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505" r:id="rId3"/>
    <p:sldId id="506" r:id="rId4"/>
    <p:sldId id="507" r:id="rId5"/>
    <p:sldId id="511" r:id="rId6"/>
    <p:sldId id="512" r:id="rId7"/>
    <p:sldId id="518" r:id="rId8"/>
    <p:sldId id="520" r:id="rId9"/>
  </p:sldIdLst>
  <p:sldSz cx="12192000" cy="6858000"/>
  <p:notesSz cx="6858000" cy="9144000"/>
  <p:embeddedFontLst>
    <p:embeddedFont>
      <p:font typeface="摄图摩登小方体" panose="00000500000000000000" pitchFamily="2" charset="-122"/>
      <p:regular r:id="rId15"/>
    </p:embeddedFont>
  </p:embeddedFontLst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2727EE08-6CCA-44D0-B1FA-749F591592FE}">
          <p14:sldIdLst>
            <p14:sldId id="505"/>
            <p14:sldId id="506"/>
          </p14:sldIdLst>
        </p14:section>
        <p14:section name="我是谁" id="{BF7CCC59-4CFF-4A17-A533-06463F2E5ECA}">
          <p14:sldIdLst>
            <p14:sldId id="507"/>
            <p14:sldId id="511"/>
            <p14:sldId id="512"/>
          </p14:sldIdLst>
        </p14:section>
        <p14:section name="竞选" id="{A8AB7AAF-F136-45BE-A244-C329A5E5E6C2}">
          <p14:sldIdLst>
            <p14:sldId id="518"/>
            <p14:sldId id="520"/>
          </p14:sldIdLst>
        </p14:section>
        <p14:section name="尾页" id="{E46CD779-0547-48F8-813F-A316602B5FDA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B61"/>
    <a:srgbClr val="F4ADA5"/>
    <a:srgbClr val="8EBE7F"/>
    <a:srgbClr val="DCE5DC"/>
    <a:srgbClr val="2C5AA8"/>
    <a:srgbClr val="FFCB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222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gs" Target="tags/tag273.xml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ea typeface="摄图摩登小方体" panose="00000500000000000000" pitchFamily="2" charset="-122"/>
              </a:rPr>
            </a:fld>
            <a:endParaRPr lang="zh-CN" altLang="en-US">
              <a:ea typeface="摄图摩登小方体" panose="00000500000000000000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ea typeface="摄图摩登小方体" panose="00000500000000000000" pitchFamily="2" charset="-122"/>
              </a:rPr>
            </a:fld>
            <a:endParaRPr lang="zh-CN" altLang="en-US">
              <a:ea typeface="摄图摩登小方体" panose="00000500000000000000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defRPr>
            </a:lvl1pPr>
          </a:lstStyle>
          <a:p>
            <a:endParaRPr lang="en-US" dirty="0"/>
          </a:p>
        </p:txBody>
      </p:sp>
      <p:sp>
        <p:nvSpPr>
          <p:cNvPr id="10486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defRPr>
            </a:lvl1pPr>
          </a:lstStyle>
          <a:p>
            <a:endParaRPr lang="en-US" dirty="0"/>
          </a:p>
        </p:txBody>
      </p:sp>
      <p:sp>
        <p:nvSpPr>
          <p:cNvPr id="10486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6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0486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defRPr>
            </a:lvl1pPr>
          </a:lstStyle>
          <a:p>
            <a:endParaRPr lang="en-US" dirty="0"/>
          </a:p>
        </p:txBody>
      </p:sp>
      <p:sp>
        <p:nvSpPr>
          <p:cNvPr id="10486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defRPr>
            </a:lvl1pPr>
          </a:lstStyle>
          <a:p>
            <a:fld id="{A9A0EA98-5831-4853-B862-C702E6EB345C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摄图摩登小方体" panose="00000500000000000000" pitchFamily="2" charset="-122"/>
        <a:ea typeface="摄图摩登小方体" panose="00000500000000000000" pitchFamily="2" charset="-122"/>
        <a:cs typeface="摄图摩登小方体" panose="00000500000000000000" pitchFamily="2" charset="-122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摄图摩登小方体" panose="00000500000000000000" pitchFamily="2" charset="-122"/>
        <a:ea typeface="摄图摩登小方体" panose="00000500000000000000" pitchFamily="2" charset="-122"/>
        <a:cs typeface="摄图摩登小方体" panose="00000500000000000000" pitchFamily="2" charset="-122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摄图摩登小方体" panose="00000500000000000000" pitchFamily="2" charset="-122"/>
        <a:ea typeface="摄图摩登小方体" panose="00000500000000000000" pitchFamily="2" charset="-122"/>
        <a:cs typeface="摄图摩登小方体" panose="00000500000000000000" pitchFamily="2" charset="-122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摄图摩登小方体" panose="00000500000000000000" pitchFamily="2" charset="-122"/>
        <a:ea typeface="摄图摩登小方体" panose="00000500000000000000" pitchFamily="2" charset="-122"/>
        <a:cs typeface="摄图摩登小方体" panose="00000500000000000000" pitchFamily="2" charset="-122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摄图摩登小方体" panose="00000500000000000000" pitchFamily="2" charset="-122"/>
        <a:ea typeface="摄图摩登小方体" panose="00000500000000000000" pitchFamily="2" charset="-122"/>
        <a:cs typeface="摄图摩登小方体" panose="00000500000000000000" pitchFamily="2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44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4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4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3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3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9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49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65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5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5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589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90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59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59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54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655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5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657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5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5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6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2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3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6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6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4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65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48666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66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6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6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7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48638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048639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04864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4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4864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E5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defRPr>
            </a:lvl1pPr>
          </a:lstStyle>
          <a:p>
            <a:fld id="{E335F522-6256-461E-A79F-4037A6D0C8F9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defRPr>
            </a:lvl1pPr>
          </a:lstStyle>
          <a:p>
            <a:fld id="{1C1A564D-84E6-4D0E-9D2B-1519760DAFCC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摄图摩登小方体" panose="00000500000000000000" pitchFamily="2" charset="-122"/>
          <a:ea typeface="摄图摩登小方体" panose="00000500000000000000" pitchFamily="2" charset="-122"/>
          <a:cs typeface="摄图摩登小方体" panose="00000500000000000000" pitchFamily="2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摄图摩登小方体" panose="00000500000000000000" pitchFamily="2" charset="-122"/>
          <a:ea typeface="摄图摩登小方体" panose="00000500000000000000" pitchFamily="2" charset="-122"/>
          <a:cs typeface="摄图摩登小方体" panose="00000500000000000000" pitchFamily="2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摄图摩登小方体" panose="00000500000000000000" pitchFamily="2" charset="-122"/>
          <a:ea typeface="摄图摩登小方体" panose="00000500000000000000" pitchFamily="2" charset="-122"/>
          <a:cs typeface="摄图摩登小方体" panose="00000500000000000000" pitchFamily="2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摄图摩登小方体" panose="00000500000000000000" pitchFamily="2" charset="-122"/>
          <a:ea typeface="摄图摩登小方体" panose="00000500000000000000" pitchFamily="2" charset="-122"/>
          <a:cs typeface="摄图摩登小方体" panose="00000500000000000000" pitchFamily="2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摄图摩登小方体" panose="00000500000000000000" pitchFamily="2" charset="-122"/>
          <a:ea typeface="摄图摩登小方体" panose="00000500000000000000" pitchFamily="2" charset="-122"/>
          <a:cs typeface="摄图摩登小方体" panose="00000500000000000000" pitchFamily="2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摄图摩登小方体" panose="00000500000000000000" pitchFamily="2" charset="-122"/>
          <a:ea typeface="摄图摩登小方体" panose="00000500000000000000" pitchFamily="2" charset="-122"/>
          <a:cs typeface="摄图摩登小方体" panose="00000500000000000000" pitchFamily="2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9" Type="http://schemas.openxmlformats.org/officeDocument/2006/relationships/tags" Target="../tags/tag99.xml"/><Relationship Id="rId98" Type="http://schemas.openxmlformats.org/officeDocument/2006/relationships/tags" Target="../tags/tag98.xml"/><Relationship Id="rId97" Type="http://schemas.openxmlformats.org/officeDocument/2006/relationships/tags" Target="../tags/tag97.xml"/><Relationship Id="rId96" Type="http://schemas.openxmlformats.org/officeDocument/2006/relationships/tags" Target="../tags/tag96.xml"/><Relationship Id="rId95" Type="http://schemas.openxmlformats.org/officeDocument/2006/relationships/tags" Target="../tags/tag95.xml"/><Relationship Id="rId94" Type="http://schemas.openxmlformats.org/officeDocument/2006/relationships/tags" Target="../tags/tag94.xml"/><Relationship Id="rId93" Type="http://schemas.openxmlformats.org/officeDocument/2006/relationships/tags" Target="../tags/tag93.xml"/><Relationship Id="rId92" Type="http://schemas.openxmlformats.org/officeDocument/2006/relationships/tags" Target="../tags/tag92.xml"/><Relationship Id="rId91" Type="http://schemas.openxmlformats.org/officeDocument/2006/relationships/tags" Target="../tags/tag91.xml"/><Relationship Id="rId90" Type="http://schemas.openxmlformats.org/officeDocument/2006/relationships/tags" Target="../tags/tag90.xml"/><Relationship Id="rId9" Type="http://schemas.openxmlformats.org/officeDocument/2006/relationships/tags" Target="../tags/tag9.xml"/><Relationship Id="rId89" Type="http://schemas.openxmlformats.org/officeDocument/2006/relationships/tags" Target="../tags/tag89.xml"/><Relationship Id="rId88" Type="http://schemas.openxmlformats.org/officeDocument/2006/relationships/tags" Target="../tags/tag88.xml"/><Relationship Id="rId87" Type="http://schemas.openxmlformats.org/officeDocument/2006/relationships/tags" Target="../tags/tag87.xml"/><Relationship Id="rId86" Type="http://schemas.openxmlformats.org/officeDocument/2006/relationships/tags" Target="../tags/tag86.xml"/><Relationship Id="rId85" Type="http://schemas.openxmlformats.org/officeDocument/2006/relationships/tags" Target="../tags/tag85.xml"/><Relationship Id="rId84" Type="http://schemas.openxmlformats.org/officeDocument/2006/relationships/tags" Target="../tags/tag84.xml"/><Relationship Id="rId83" Type="http://schemas.openxmlformats.org/officeDocument/2006/relationships/tags" Target="../tags/tag83.xml"/><Relationship Id="rId82" Type="http://schemas.openxmlformats.org/officeDocument/2006/relationships/tags" Target="../tags/tag82.xml"/><Relationship Id="rId81" Type="http://schemas.openxmlformats.org/officeDocument/2006/relationships/tags" Target="../tags/tag81.xml"/><Relationship Id="rId80" Type="http://schemas.openxmlformats.org/officeDocument/2006/relationships/tags" Target="../tags/tag80.xml"/><Relationship Id="rId8" Type="http://schemas.openxmlformats.org/officeDocument/2006/relationships/tags" Target="../tags/tag8.xml"/><Relationship Id="rId79" Type="http://schemas.openxmlformats.org/officeDocument/2006/relationships/tags" Target="../tags/tag79.xml"/><Relationship Id="rId78" Type="http://schemas.openxmlformats.org/officeDocument/2006/relationships/tags" Target="../tags/tag78.xml"/><Relationship Id="rId77" Type="http://schemas.openxmlformats.org/officeDocument/2006/relationships/tags" Target="../tags/tag77.xml"/><Relationship Id="rId76" Type="http://schemas.openxmlformats.org/officeDocument/2006/relationships/tags" Target="../tags/tag76.xml"/><Relationship Id="rId75" Type="http://schemas.openxmlformats.org/officeDocument/2006/relationships/tags" Target="../tags/tag75.xml"/><Relationship Id="rId74" Type="http://schemas.openxmlformats.org/officeDocument/2006/relationships/tags" Target="../tags/tag74.xml"/><Relationship Id="rId73" Type="http://schemas.openxmlformats.org/officeDocument/2006/relationships/tags" Target="../tags/tag73.xml"/><Relationship Id="rId72" Type="http://schemas.openxmlformats.org/officeDocument/2006/relationships/tags" Target="../tags/tag72.xml"/><Relationship Id="rId71" Type="http://schemas.openxmlformats.org/officeDocument/2006/relationships/tags" Target="../tags/tag71.xml"/><Relationship Id="rId70" Type="http://schemas.openxmlformats.org/officeDocument/2006/relationships/tags" Target="../tags/tag70.xml"/><Relationship Id="rId7" Type="http://schemas.openxmlformats.org/officeDocument/2006/relationships/tags" Target="../tags/tag7.xml"/><Relationship Id="rId69" Type="http://schemas.openxmlformats.org/officeDocument/2006/relationships/tags" Target="../tags/tag69.xml"/><Relationship Id="rId68" Type="http://schemas.openxmlformats.org/officeDocument/2006/relationships/tags" Target="../tags/tag68.xml"/><Relationship Id="rId67" Type="http://schemas.openxmlformats.org/officeDocument/2006/relationships/tags" Target="../tags/tag67.xml"/><Relationship Id="rId66" Type="http://schemas.openxmlformats.org/officeDocument/2006/relationships/tags" Target="../tags/tag66.xml"/><Relationship Id="rId65" Type="http://schemas.openxmlformats.org/officeDocument/2006/relationships/tags" Target="../tags/tag65.xml"/><Relationship Id="rId64" Type="http://schemas.openxmlformats.org/officeDocument/2006/relationships/tags" Target="../tags/tag64.xml"/><Relationship Id="rId63" Type="http://schemas.openxmlformats.org/officeDocument/2006/relationships/tags" Target="../tags/tag63.xml"/><Relationship Id="rId62" Type="http://schemas.openxmlformats.org/officeDocument/2006/relationships/tags" Target="../tags/tag62.xml"/><Relationship Id="rId61" Type="http://schemas.openxmlformats.org/officeDocument/2006/relationships/tags" Target="../tags/tag61.xml"/><Relationship Id="rId60" Type="http://schemas.openxmlformats.org/officeDocument/2006/relationships/tags" Target="../tags/tag60.xml"/><Relationship Id="rId6" Type="http://schemas.openxmlformats.org/officeDocument/2006/relationships/tags" Target="../tags/tag6.xml"/><Relationship Id="rId59" Type="http://schemas.openxmlformats.org/officeDocument/2006/relationships/tags" Target="../tags/tag59.xml"/><Relationship Id="rId58" Type="http://schemas.openxmlformats.org/officeDocument/2006/relationships/tags" Target="../tags/tag58.xml"/><Relationship Id="rId57" Type="http://schemas.openxmlformats.org/officeDocument/2006/relationships/tags" Target="../tags/tag57.xml"/><Relationship Id="rId56" Type="http://schemas.openxmlformats.org/officeDocument/2006/relationships/tags" Target="../tags/tag56.xml"/><Relationship Id="rId55" Type="http://schemas.openxmlformats.org/officeDocument/2006/relationships/tags" Target="../tags/tag55.xml"/><Relationship Id="rId54" Type="http://schemas.openxmlformats.org/officeDocument/2006/relationships/tags" Target="../tags/tag54.xml"/><Relationship Id="rId53" Type="http://schemas.openxmlformats.org/officeDocument/2006/relationships/tags" Target="../tags/tag53.xml"/><Relationship Id="rId52" Type="http://schemas.openxmlformats.org/officeDocument/2006/relationships/tags" Target="../tags/tag52.xml"/><Relationship Id="rId51" Type="http://schemas.openxmlformats.org/officeDocument/2006/relationships/tags" Target="../tags/tag51.xml"/><Relationship Id="rId50" Type="http://schemas.openxmlformats.org/officeDocument/2006/relationships/tags" Target="../tags/tag50.xml"/><Relationship Id="rId5" Type="http://schemas.openxmlformats.org/officeDocument/2006/relationships/tags" Target="../tags/tag5.xml"/><Relationship Id="rId49" Type="http://schemas.openxmlformats.org/officeDocument/2006/relationships/tags" Target="../tags/tag49.xml"/><Relationship Id="rId48" Type="http://schemas.openxmlformats.org/officeDocument/2006/relationships/tags" Target="../tags/tag48.xml"/><Relationship Id="rId47" Type="http://schemas.openxmlformats.org/officeDocument/2006/relationships/tags" Target="../tags/tag47.xml"/><Relationship Id="rId46" Type="http://schemas.openxmlformats.org/officeDocument/2006/relationships/tags" Target="../tags/tag46.xml"/><Relationship Id="rId45" Type="http://schemas.openxmlformats.org/officeDocument/2006/relationships/tags" Target="../tags/tag45.xml"/><Relationship Id="rId44" Type="http://schemas.openxmlformats.org/officeDocument/2006/relationships/tags" Target="../tags/tag44.xml"/><Relationship Id="rId43" Type="http://schemas.openxmlformats.org/officeDocument/2006/relationships/tags" Target="../tags/tag43.xml"/><Relationship Id="rId42" Type="http://schemas.openxmlformats.org/officeDocument/2006/relationships/tags" Target="../tags/tag42.xml"/><Relationship Id="rId41" Type="http://schemas.openxmlformats.org/officeDocument/2006/relationships/tags" Target="../tags/tag41.xml"/><Relationship Id="rId40" Type="http://schemas.openxmlformats.org/officeDocument/2006/relationships/tags" Target="../tags/tag40.xml"/><Relationship Id="rId4" Type="http://schemas.openxmlformats.org/officeDocument/2006/relationships/tags" Target="../tags/tag4.xml"/><Relationship Id="rId39" Type="http://schemas.openxmlformats.org/officeDocument/2006/relationships/tags" Target="../tags/tag39.xml"/><Relationship Id="rId38" Type="http://schemas.openxmlformats.org/officeDocument/2006/relationships/tags" Target="../tags/tag38.xml"/><Relationship Id="rId37" Type="http://schemas.openxmlformats.org/officeDocument/2006/relationships/tags" Target="../tags/tag37.xml"/><Relationship Id="rId36" Type="http://schemas.openxmlformats.org/officeDocument/2006/relationships/tags" Target="../tags/tag36.xml"/><Relationship Id="rId35" Type="http://schemas.openxmlformats.org/officeDocument/2006/relationships/tags" Target="../tags/tag35.xml"/><Relationship Id="rId34" Type="http://schemas.openxmlformats.org/officeDocument/2006/relationships/tags" Target="../tags/tag34.xml"/><Relationship Id="rId33" Type="http://schemas.openxmlformats.org/officeDocument/2006/relationships/tags" Target="../tags/tag33.xml"/><Relationship Id="rId32" Type="http://schemas.openxmlformats.org/officeDocument/2006/relationships/tags" Target="../tags/tag32.xml"/><Relationship Id="rId31" Type="http://schemas.openxmlformats.org/officeDocument/2006/relationships/tags" Target="../tags/tag31.xml"/><Relationship Id="rId30" Type="http://schemas.openxmlformats.org/officeDocument/2006/relationships/tags" Target="../tags/tag30.xml"/><Relationship Id="rId3" Type="http://schemas.openxmlformats.org/officeDocument/2006/relationships/tags" Target="../tags/tag3.xml"/><Relationship Id="rId29" Type="http://schemas.openxmlformats.org/officeDocument/2006/relationships/tags" Target="../tags/tag29.xml"/><Relationship Id="rId28" Type="http://schemas.openxmlformats.org/officeDocument/2006/relationships/tags" Target="../tags/tag28.xml"/><Relationship Id="rId27" Type="http://schemas.openxmlformats.org/officeDocument/2006/relationships/tags" Target="../tags/tag27.xml"/><Relationship Id="rId264" Type="http://schemas.openxmlformats.org/officeDocument/2006/relationships/slideLayout" Target="../slideLayouts/slideLayout1.xml"/><Relationship Id="rId263" Type="http://schemas.openxmlformats.org/officeDocument/2006/relationships/tags" Target="../tags/tag263.xml"/><Relationship Id="rId262" Type="http://schemas.openxmlformats.org/officeDocument/2006/relationships/tags" Target="../tags/tag262.xml"/><Relationship Id="rId261" Type="http://schemas.openxmlformats.org/officeDocument/2006/relationships/tags" Target="../tags/tag261.xml"/><Relationship Id="rId260" Type="http://schemas.openxmlformats.org/officeDocument/2006/relationships/tags" Target="../tags/tag260.xml"/><Relationship Id="rId26" Type="http://schemas.openxmlformats.org/officeDocument/2006/relationships/tags" Target="../tags/tag26.xml"/><Relationship Id="rId259" Type="http://schemas.openxmlformats.org/officeDocument/2006/relationships/tags" Target="../tags/tag259.xml"/><Relationship Id="rId258" Type="http://schemas.openxmlformats.org/officeDocument/2006/relationships/tags" Target="../tags/tag258.xml"/><Relationship Id="rId257" Type="http://schemas.openxmlformats.org/officeDocument/2006/relationships/tags" Target="../tags/tag257.xml"/><Relationship Id="rId256" Type="http://schemas.openxmlformats.org/officeDocument/2006/relationships/tags" Target="../tags/tag256.xml"/><Relationship Id="rId255" Type="http://schemas.openxmlformats.org/officeDocument/2006/relationships/tags" Target="../tags/tag255.xml"/><Relationship Id="rId254" Type="http://schemas.openxmlformats.org/officeDocument/2006/relationships/tags" Target="../tags/tag254.xml"/><Relationship Id="rId253" Type="http://schemas.openxmlformats.org/officeDocument/2006/relationships/tags" Target="../tags/tag253.xml"/><Relationship Id="rId252" Type="http://schemas.openxmlformats.org/officeDocument/2006/relationships/tags" Target="../tags/tag252.xml"/><Relationship Id="rId251" Type="http://schemas.openxmlformats.org/officeDocument/2006/relationships/tags" Target="../tags/tag251.xml"/><Relationship Id="rId250" Type="http://schemas.openxmlformats.org/officeDocument/2006/relationships/tags" Target="../tags/tag250.xml"/><Relationship Id="rId25" Type="http://schemas.openxmlformats.org/officeDocument/2006/relationships/tags" Target="../tags/tag25.xml"/><Relationship Id="rId249" Type="http://schemas.openxmlformats.org/officeDocument/2006/relationships/tags" Target="../tags/tag249.xml"/><Relationship Id="rId248" Type="http://schemas.openxmlformats.org/officeDocument/2006/relationships/tags" Target="../tags/tag248.xml"/><Relationship Id="rId247" Type="http://schemas.openxmlformats.org/officeDocument/2006/relationships/tags" Target="../tags/tag247.xml"/><Relationship Id="rId246" Type="http://schemas.openxmlformats.org/officeDocument/2006/relationships/tags" Target="../tags/tag246.xml"/><Relationship Id="rId245" Type="http://schemas.openxmlformats.org/officeDocument/2006/relationships/tags" Target="../tags/tag245.xml"/><Relationship Id="rId244" Type="http://schemas.openxmlformats.org/officeDocument/2006/relationships/tags" Target="../tags/tag244.xml"/><Relationship Id="rId243" Type="http://schemas.openxmlformats.org/officeDocument/2006/relationships/tags" Target="../tags/tag243.xml"/><Relationship Id="rId242" Type="http://schemas.openxmlformats.org/officeDocument/2006/relationships/tags" Target="../tags/tag242.xml"/><Relationship Id="rId241" Type="http://schemas.openxmlformats.org/officeDocument/2006/relationships/tags" Target="../tags/tag241.xml"/><Relationship Id="rId240" Type="http://schemas.openxmlformats.org/officeDocument/2006/relationships/tags" Target="../tags/tag240.xml"/><Relationship Id="rId24" Type="http://schemas.openxmlformats.org/officeDocument/2006/relationships/tags" Target="../tags/tag24.xml"/><Relationship Id="rId239" Type="http://schemas.openxmlformats.org/officeDocument/2006/relationships/tags" Target="../tags/tag239.xml"/><Relationship Id="rId238" Type="http://schemas.openxmlformats.org/officeDocument/2006/relationships/tags" Target="../tags/tag238.xml"/><Relationship Id="rId237" Type="http://schemas.openxmlformats.org/officeDocument/2006/relationships/tags" Target="../tags/tag237.xml"/><Relationship Id="rId236" Type="http://schemas.openxmlformats.org/officeDocument/2006/relationships/tags" Target="../tags/tag236.xml"/><Relationship Id="rId235" Type="http://schemas.openxmlformats.org/officeDocument/2006/relationships/tags" Target="../tags/tag235.xml"/><Relationship Id="rId234" Type="http://schemas.openxmlformats.org/officeDocument/2006/relationships/tags" Target="../tags/tag234.xml"/><Relationship Id="rId233" Type="http://schemas.openxmlformats.org/officeDocument/2006/relationships/tags" Target="../tags/tag233.xml"/><Relationship Id="rId232" Type="http://schemas.openxmlformats.org/officeDocument/2006/relationships/tags" Target="../tags/tag232.xml"/><Relationship Id="rId231" Type="http://schemas.openxmlformats.org/officeDocument/2006/relationships/tags" Target="../tags/tag231.xml"/><Relationship Id="rId230" Type="http://schemas.openxmlformats.org/officeDocument/2006/relationships/tags" Target="../tags/tag230.xml"/><Relationship Id="rId23" Type="http://schemas.openxmlformats.org/officeDocument/2006/relationships/tags" Target="../tags/tag23.xml"/><Relationship Id="rId229" Type="http://schemas.openxmlformats.org/officeDocument/2006/relationships/tags" Target="../tags/tag229.xml"/><Relationship Id="rId228" Type="http://schemas.openxmlformats.org/officeDocument/2006/relationships/tags" Target="../tags/tag228.xml"/><Relationship Id="rId227" Type="http://schemas.openxmlformats.org/officeDocument/2006/relationships/tags" Target="../tags/tag227.xml"/><Relationship Id="rId226" Type="http://schemas.openxmlformats.org/officeDocument/2006/relationships/tags" Target="../tags/tag226.xml"/><Relationship Id="rId225" Type="http://schemas.openxmlformats.org/officeDocument/2006/relationships/tags" Target="../tags/tag225.xml"/><Relationship Id="rId224" Type="http://schemas.openxmlformats.org/officeDocument/2006/relationships/tags" Target="../tags/tag224.xml"/><Relationship Id="rId223" Type="http://schemas.openxmlformats.org/officeDocument/2006/relationships/tags" Target="../tags/tag223.xml"/><Relationship Id="rId222" Type="http://schemas.openxmlformats.org/officeDocument/2006/relationships/tags" Target="../tags/tag222.xml"/><Relationship Id="rId221" Type="http://schemas.openxmlformats.org/officeDocument/2006/relationships/tags" Target="../tags/tag221.xml"/><Relationship Id="rId220" Type="http://schemas.openxmlformats.org/officeDocument/2006/relationships/tags" Target="../tags/tag220.xml"/><Relationship Id="rId22" Type="http://schemas.openxmlformats.org/officeDocument/2006/relationships/tags" Target="../tags/tag22.xml"/><Relationship Id="rId219" Type="http://schemas.openxmlformats.org/officeDocument/2006/relationships/tags" Target="../tags/tag219.xml"/><Relationship Id="rId218" Type="http://schemas.openxmlformats.org/officeDocument/2006/relationships/tags" Target="../tags/tag218.xml"/><Relationship Id="rId217" Type="http://schemas.openxmlformats.org/officeDocument/2006/relationships/tags" Target="../tags/tag217.xml"/><Relationship Id="rId216" Type="http://schemas.openxmlformats.org/officeDocument/2006/relationships/tags" Target="../tags/tag216.xml"/><Relationship Id="rId215" Type="http://schemas.openxmlformats.org/officeDocument/2006/relationships/tags" Target="../tags/tag215.xml"/><Relationship Id="rId214" Type="http://schemas.openxmlformats.org/officeDocument/2006/relationships/tags" Target="../tags/tag214.xml"/><Relationship Id="rId213" Type="http://schemas.openxmlformats.org/officeDocument/2006/relationships/tags" Target="../tags/tag213.xml"/><Relationship Id="rId212" Type="http://schemas.openxmlformats.org/officeDocument/2006/relationships/tags" Target="../tags/tag212.xml"/><Relationship Id="rId211" Type="http://schemas.openxmlformats.org/officeDocument/2006/relationships/tags" Target="../tags/tag211.xml"/><Relationship Id="rId210" Type="http://schemas.openxmlformats.org/officeDocument/2006/relationships/tags" Target="../tags/tag210.xml"/><Relationship Id="rId21" Type="http://schemas.openxmlformats.org/officeDocument/2006/relationships/tags" Target="../tags/tag21.xml"/><Relationship Id="rId209" Type="http://schemas.openxmlformats.org/officeDocument/2006/relationships/tags" Target="../tags/tag209.xml"/><Relationship Id="rId208" Type="http://schemas.openxmlformats.org/officeDocument/2006/relationships/tags" Target="../tags/tag208.xml"/><Relationship Id="rId207" Type="http://schemas.openxmlformats.org/officeDocument/2006/relationships/tags" Target="../tags/tag207.xml"/><Relationship Id="rId206" Type="http://schemas.openxmlformats.org/officeDocument/2006/relationships/tags" Target="../tags/tag206.xml"/><Relationship Id="rId205" Type="http://schemas.openxmlformats.org/officeDocument/2006/relationships/tags" Target="../tags/tag205.xml"/><Relationship Id="rId204" Type="http://schemas.openxmlformats.org/officeDocument/2006/relationships/tags" Target="../tags/tag204.xml"/><Relationship Id="rId203" Type="http://schemas.openxmlformats.org/officeDocument/2006/relationships/tags" Target="../tags/tag203.xml"/><Relationship Id="rId202" Type="http://schemas.openxmlformats.org/officeDocument/2006/relationships/tags" Target="../tags/tag202.xml"/><Relationship Id="rId201" Type="http://schemas.openxmlformats.org/officeDocument/2006/relationships/tags" Target="../tags/tag201.xml"/><Relationship Id="rId200" Type="http://schemas.openxmlformats.org/officeDocument/2006/relationships/tags" Target="../tags/tag200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9" Type="http://schemas.openxmlformats.org/officeDocument/2006/relationships/tags" Target="../tags/tag199.xml"/><Relationship Id="rId198" Type="http://schemas.openxmlformats.org/officeDocument/2006/relationships/tags" Target="../tags/tag198.xml"/><Relationship Id="rId197" Type="http://schemas.openxmlformats.org/officeDocument/2006/relationships/tags" Target="../tags/tag197.xml"/><Relationship Id="rId196" Type="http://schemas.openxmlformats.org/officeDocument/2006/relationships/tags" Target="../tags/tag196.xml"/><Relationship Id="rId195" Type="http://schemas.openxmlformats.org/officeDocument/2006/relationships/tags" Target="../tags/tag195.xml"/><Relationship Id="rId194" Type="http://schemas.openxmlformats.org/officeDocument/2006/relationships/tags" Target="../tags/tag194.xml"/><Relationship Id="rId193" Type="http://schemas.openxmlformats.org/officeDocument/2006/relationships/tags" Target="../tags/tag193.xml"/><Relationship Id="rId192" Type="http://schemas.openxmlformats.org/officeDocument/2006/relationships/tags" Target="../tags/tag192.xml"/><Relationship Id="rId191" Type="http://schemas.openxmlformats.org/officeDocument/2006/relationships/tags" Target="../tags/tag191.xml"/><Relationship Id="rId190" Type="http://schemas.openxmlformats.org/officeDocument/2006/relationships/tags" Target="../tags/tag190.xml"/><Relationship Id="rId19" Type="http://schemas.openxmlformats.org/officeDocument/2006/relationships/tags" Target="../tags/tag19.xml"/><Relationship Id="rId189" Type="http://schemas.openxmlformats.org/officeDocument/2006/relationships/tags" Target="../tags/tag189.xml"/><Relationship Id="rId188" Type="http://schemas.openxmlformats.org/officeDocument/2006/relationships/tags" Target="../tags/tag188.xml"/><Relationship Id="rId187" Type="http://schemas.openxmlformats.org/officeDocument/2006/relationships/tags" Target="../tags/tag187.xml"/><Relationship Id="rId186" Type="http://schemas.openxmlformats.org/officeDocument/2006/relationships/tags" Target="../tags/tag186.xml"/><Relationship Id="rId185" Type="http://schemas.openxmlformats.org/officeDocument/2006/relationships/tags" Target="../tags/tag185.xml"/><Relationship Id="rId184" Type="http://schemas.openxmlformats.org/officeDocument/2006/relationships/tags" Target="../tags/tag184.xml"/><Relationship Id="rId183" Type="http://schemas.openxmlformats.org/officeDocument/2006/relationships/tags" Target="../tags/tag183.xml"/><Relationship Id="rId182" Type="http://schemas.openxmlformats.org/officeDocument/2006/relationships/tags" Target="../tags/tag182.xml"/><Relationship Id="rId181" Type="http://schemas.openxmlformats.org/officeDocument/2006/relationships/tags" Target="../tags/tag181.xml"/><Relationship Id="rId180" Type="http://schemas.openxmlformats.org/officeDocument/2006/relationships/tags" Target="../tags/tag180.xml"/><Relationship Id="rId18" Type="http://schemas.openxmlformats.org/officeDocument/2006/relationships/tags" Target="../tags/tag18.xml"/><Relationship Id="rId179" Type="http://schemas.openxmlformats.org/officeDocument/2006/relationships/tags" Target="../tags/tag179.xml"/><Relationship Id="rId178" Type="http://schemas.openxmlformats.org/officeDocument/2006/relationships/tags" Target="../tags/tag178.xml"/><Relationship Id="rId177" Type="http://schemas.openxmlformats.org/officeDocument/2006/relationships/tags" Target="../tags/tag177.xml"/><Relationship Id="rId176" Type="http://schemas.openxmlformats.org/officeDocument/2006/relationships/tags" Target="../tags/tag176.xml"/><Relationship Id="rId175" Type="http://schemas.openxmlformats.org/officeDocument/2006/relationships/tags" Target="../tags/tag175.xml"/><Relationship Id="rId174" Type="http://schemas.openxmlformats.org/officeDocument/2006/relationships/tags" Target="../tags/tag174.xml"/><Relationship Id="rId173" Type="http://schemas.openxmlformats.org/officeDocument/2006/relationships/tags" Target="../tags/tag173.xml"/><Relationship Id="rId172" Type="http://schemas.openxmlformats.org/officeDocument/2006/relationships/tags" Target="../tags/tag172.xml"/><Relationship Id="rId171" Type="http://schemas.openxmlformats.org/officeDocument/2006/relationships/tags" Target="../tags/tag171.xml"/><Relationship Id="rId170" Type="http://schemas.openxmlformats.org/officeDocument/2006/relationships/tags" Target="../tags/tag170.xml"/><Relationship Id="rId17" Type="http://schemas.openxmlformats.org/officeDocument/2006/relationships/tags" Target="../tags/tag17.xml"/><Relationship Id="rId169" Type="http://schemas.openxmlformats.org/officeDocument/2006/relationships/tags" Target="../tags/tag169.xml"/><Relationship Id="rId168" Type="http://schemas.openxmlformats.org/officeDocument/2006/relationships/tags" Target="../tags/tag168.xml"/><Relationship Id="rId167" Type="http://schemas.openxmlformats.org/officeDocument/2006/relationships/tags" Target="../tags/tag167.xml"/><Relationship Id="rId166" Type="http://schemas.openxmlformats.org/officeDocument/2006/relationships/tags" Target="../tags/tag166.xml"/><Relationship Id="rId165" Type="http://schemas.openxmlformats.org/officeDocument/2006/relationships/tags" Target="../tags/tag165.xml"/><Relationship Id="rId164" Type="http://schemas.openxmlformats.org/officeDocument/2006/relationships/tags" Target="../tags/tag164.xml"/><Relationship Id="rId163" Type="http://schemas.openxmlformats.org/officeDocument/2006/relationships/tags" Target="../tags/tag163.xml"/><Relationship Id="rId162" Type="http://schemas.openxmlformats.org/officeDocument/2006/relationships/tags" Target="../tags/tag162.xml"/><Relationship Id="rId161" Type="http://schemas.openxmlformats.org/officeDocument/2006/relationships/tags" Target="../tags/tag161.xml"/><Relationship Id="rId160" Type="http://schemas.openxmlformats.org/officeDocument/2006/relationships/tags" Target="../tags/tag160.xml"/><Relationship Id="rId16" Type="http://schemas.openxmlformats.org/officeDocument/2006/relationships/tags" Target="../tags/tag16.xml"/><Relationship Id="rId159" Type="http://schemas.openxmlformats.org/officeDocument/2006/relationships/tags" Target="../tags/tag159.xml"/><Relationship Id="rId158" Type="http://schemas.openxmlformats.org/officeDocument/2006/relationships/tags" Target="../tags/tag158.xml"/><Relationship Id="rId157" Type="http://schemas.openxmlformats.org/officeDocument/2006/relationships/tags" Target="../tags/tag157.xml"/><Relationship Id="rId156" Type="http://schemas.openxmlformats.org/officeDocument/2006/relationships/tags" Target="../tags/tag156.xml"/><Relationship Id="rId155" Type="http://schemas.openxmlformats.org/officeDocument/2006/relationships/tags" Target="../tags/tag155.xml"/><Relationship Id="rId154" Type="http://schemas.openxmlformats.org/officeDocument/2006/relationships/tags" Target="../tags/tag154.xml"/><Relationship Id="rId153" Type="http://schemas.openxmlformats.org/officeDocument/2006/relationships/tags" Target="../tags/tag153.xml"/><Relationship Id="rId152" Type="http://schemas.openxmlformats.org/officeDocument/2006/relationships/tags" Target="../tags/tag152.xml"/><Relationship Id="rId151" Type="http://schemas.openxmlformats.org/officeDocument/2006/relationships/tags" Target="../tags/tag151.xml"/><Relationship Id="rId150" Type="http://schemas.openxmlformats.org/officeDocument/2006/relationships/tags" Target="../tags/tag150.xml"/><Relationship Id="rId15" Type="http://schemas.openxmlformats.org/officeDocument/2006/relationships/tags" Target="../tags/tag15.xml"/><Relationship Id="rId149" Type="http://schemas.openxmlformats.org/officeDocument/2006/relationships/tags" Target="../tags/tag149.xml"/><Relationship Id="rId148" Type="http://schemas.openxmlformats.org/officeDocument/2006/relationships/tags" Target="../tags/tag148.xml"/><Relationship Id="rId147" Type="http://schemas.openxmlformats.org/officeDocument/2006/relationships/tags" Target="../tags/tag147.xml"/><Relationship Id="rId146" Type="http://schemas.openxmlformats.org/officeDocument/2006/relationships/tags" Target="../tags/tag146.xml"/><Relationship Id="rId145" Type="http://schemas.openxmlformats.org/officeDocument/2006/relationships/tags" Target="../tags/tag145.xml"/><Relationship Id="rId144" Type="http://schemas.openxmlformats.org/officeDocument/2006/relationships/tags" Target="../tags/tag144.xml"/><Relationship Id="rId143" Type="http://schemas.openxmlformats.org/officeDocument/2006/relationships/tags" Target="../tags/tag143.xml"/><Relationship Id="rId142" Type="http://schemas.openxmlformats.org/officeDocument/2006/relationships/tags" Target="../tags/tag142.xml"/><Relationship Id="rId141" Type="http://schemas.openxmlformats.org/officeDocument/2006/relationships/tags" Target="../tags/tag141.xml"/><Relationship Id="rId140" Type="http://schemas.openxmlformats.org/officeDocument/2006/relationships/tags" Target="../tags/tag140.xml"/><Relationship Id="rId14" Type="http://schemas.openxmlformats.org/officeDocument/2006/relationships/tags" Target="../tags/tag14.xml"/><Relationship Id="rId139" Type="http://schemas.openxmlformats.org/officeDocument/2006/relationships/tags" Target="../tags/tag139.xml"/><Relationship Id="rId138" Type="http://schemas.openxmlformats.org/officeDocument/2006/relationships/tags" Target="../tags/tag138.xml"/><Relationship Id="rId137" Type="http://schemas.openxmlformats.org/officeDocument/2006/relationships/tags" Target="../tags/tag137.xml"/><Relationship Id="rId136" Type="http://schemas.openxmlformats.org/officeDocument/2006/relationships/tags" Target="../tags/tag136.xml"/><Relationship Id="rId135" Type="http://schemas.openxmlformats.org/officeDocument/2006/relationships/tags" Target="../tags/tag135.xml"/><Relationship Id="rId134" Type="http://schemas.openxmlformats.org/officeDocument/2006/relationships/tags" Target="../tags/tag134.xml"/><Relationship Id="rId133" Type="http://schemas.openxmlformats.org/officeDocument/2006/relationships/tags" Target="../tags/tag133.xml"/><Relationship Id="rId132" Type="http://schemas.openxmlformats.org/officeDocument/2006/relationships/tags" Target="../tags/tag132.xml"/><Relationship Id="rId131" Type="http://schemas.openxmlformats.org/officeDocument/2006/relationships/tags" Target="../tags/tag131.xml"/><Relationship Id="rId130" Type="http://schemas.openxmlformats.org/officeDocument/2006/relationships/tags" Target="../tags/tag130.xml"/><Relationship Id="rId13" Type="http://schemas.openxmlformats.org/officeDocument/2006/relationships/tags" Target="../tags/tag13.xml"/><Relationship Id="rId129" Type="http://schemas.openxmlformats.org/officeDocument/2006/relationships/tags" Target="../tags/tag129.xml"/><Relationship Id="rId128" Type="http://schemas.openxmlformats.org/officeDocument/2006/relationships/tags" Target="../tags/tag128.xml"/><Relationship Id="rId127" Type="http://schemas.openxmlformats.org/officeDocument/2006/relationships/tags" Target="../tags/tag127.xml"/><Relationship Id="rId126" Type="http://schemas.openxmlformats.org/officeDocument/2006/relationships/tags" Target="../tags/tag126.xml"/><Relationship Id="rId125" Type="http://schemas.openxmlformats.org/officeDocument/2006/relationships/tags" Target="../tags/tag125.xml"/><Relationship Id="rId124" Type="http://schemas.openxmlformats.org/officeDocument/2006/relationships/tags" Target="../tags/tag124.xml"/><Relationship Id="rId123" Type="http://schemas.openxmlformats.org/officeDocument/2006/relationships/tags" Target="../tags/tag123.xml"/><Relationship Id="rId122" Type="http://schemas.openxmlformats.org/officeDocument/2006/relationships/tags" Target="../tags/tag122.xml"/><Relationship Id="rId121" Type="http://schemas.openxmlformats.org/officeDocument/2006/relationships/tags" Target="../tags/tag121.xml"/><Relationship Id="rId120" Type="http://schemas.openxmlformats.org/officeDocument/2006/relationships/tags" Target="../tags/tag120.xml"/><Relationship Id="rId12" Type="http://schemas.openxmlformats.org/officeDocument/2006/relationships/tags" Target="../tags/tag12.xml"/><Relationship Id="rId119" Type="http://schemas.openxmlformats.org/officeDocument/2006/relationships/tags" Target="../tags/tag119.xml"/><Relationship Id="rId118" Type="http://schemas.openxmlformats.org/officeDocument/2006/relationships/tags" Target="../tags/tag118.xml"/><Relationship Id="rId117" Type="http://schemas.openxmlformats.org/officeDocument/2006/relationships/tags" Target="../tags/tag117.xml"/><Relationship Id="rId116" Type="http://schemas.openxmlformats.org/officeDocument/2006/relationships/tags" Target="../tags/tag116.xml"/><Relationship Id="rId115" Type="http://schemas.openxmlformats.org/officeDocument/2006/relationships/tags" Target="../tags/tag115.xml"/><Relationship Id="rId114" Type="http://schemas.openxmlformats.org/officeDocument/2006/relationships/tags" Target="../tags/tag114.xml"/><Relationship Id="rId113" Type="http://schemas.openxmlformats.org/officeDocument/2006/relationships/tags" Target="../tags/tag113.xml"/><Relationship Id="rId112" Type="http://schemas.openxmlformats.org/officeDocument/2006/relationships/tags" Target="../tags/tag112.xml"/><Relationship Id="rId111" Type="http://schemas.openxmlformats.org/officeDocument/2006/relationships/tags" Target="../tags/tag111.xml"/><Relationship Id="rId110" Type="http://schemas.openxmlformats.org/officeDocument/2006/relationships/tags" Target="../tags/tag110.xml"/><Relationship Id="rId11" Type="http://schemas.openxmlformats.org/officeDocument/2006/relationships/tags" Target="../tags/tag11.xml"/><Relationship Id="rId109" Type="http://schemas.openxmlformats.org/officeDocument/2006/relationships/tags" Target="../tags/tag109.xml"/><Relationship Id="rId108" Type="http://schemas.openxmlformats.org/officeDocument/2006/relationships/tags" Target="../tags/tag108.xml"/><Relationship Id="rId107" Type="http://schemas.openxmlformats.org/officeDocument/2006/relationships/tags" Target="../tags/tag107.xml"/><Relationship Id="rId106" Type="http://schemas.openxmlformats.org/officeDocument/2006/relationships/tags" Target="../tags/tag106.xml"/><Relationship Id="rId105" Type="http://schemas.openxmlformats.org/officeDocument/2006/relationships/tags" Target="../tags/tag105.xml"/><Relationship Id="rId104" Type="http://schemas.openxmlformats.org/officeDocument/2006/relationships/tags" Target="../tags/tag104.xml"/><Relationship Id="rId103" Type="http://schemas.openxmlformats.org/officeDocument/2006/relationships/tags" Target="../tags/tag103.xml"/><Relationship Id="rId102" Type="http://schemas.openxmlformats.org/officeDocument/2006/relationships/tags" Target="../tags/tag102.xml"/><Relationship Id="rId101" Type="http://schemas.openxmlformats.org/officeDocument/2006/relationships/tags" Target="../tags/tag101.xml"/><Relationship Id="rId100" Type="http://schemas.openxmlformats.org/officeDocument/2006/relationships/tags" Target="../tags/tag100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72.xml"/><Relationship Id="rId8" Type="http://schemas.openxmlformats.org/officeDocument/2006/relationships/tags" Target="../tags/tag271.xml"/><Relationship Id="rId7" Type="http://schemas.openxmlformats.org/officeDocument/2006/relationships/tags" Target="../tags/tag270.xml"/><Relationship Id="rId6" Type="http://schemas.openxmlformats.org/officeDocument/2006/relationships/tags" Target="../tags/tag269.xml"/><Relationship Id="rId5" Type="http://schemas.openxmlformats.org/officeDocument/2006/relationships/tags" Target="../tags/tag268.xml"/><Relationship Id="rId4" Type="http://schemas.openxmlformats.org/officeDocument/2006/relationships/tags" Target="../tags/tag267.xml"/><Relationship Id="rId3" Type="http://schemas.openxmlformats.org/officeDocument/2006/relationships/tags" Target="../tags/tag266.xml"/><Relationship Id="rId2" Type="http://schemas.openxmlformats.org/officeDocument/2006/relationships/tags" Target="../tags/tag265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26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任意多边形: 形状 277"/>
          <p:cNvSpPr/>
          <p:nvPr/>
        </p:nvSpPr>
        <p:spPr>
          <a:xfrm>
            <a:off x="424141" y="361951"/>
            <a:ext cx="11343718" cy="6134099"/>
          </a:xfrm>
          <a:custGeom>
            <a:avLst/>
            <a:gdLst>
              <a:gd name="connsiteX0" fmla="*/ 0 w 9172164"/>
              <a:gd name="connsiteY0" fmla="*/ 0 h 5503270"/>
              <a:gd name="connsiteX1" fmla="*/ 9172165 w 9172164"/>
              <a:gd name="connsiteY1" fmla="*/ 0 h 5503270"/>
              <a:gd name="connsiteX2" fmla="*/ 9172165 w 9172164"/>
              <a:gd name="connsiteY2" fmla="*/ 5503271 h 5503270"/>
              <a:gd name="connsiteX3" fmla="*/ 0 w 9172164"/>
              <a:gd name="connsiteY3" fmla="*/ 5503271 h 550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72164" h="5503270">
                <a:moveTo>
                  <a:pt x="0" y="0"/>
                </a:moveTo>
                <a:lnTo>
                  <a:pt x="9172165" y="0"/>
                </a:lnTo>
                <a:lnTo>
                  <a:pt x="9172165" y="5503271"/>
                </a:lnTo>
                <a:lnTo>
                  <a:pt x="0" y="5503271"/>
                </a:lnTo>
                <a:close/>
              </a:path>
            </a:pathLst>
          </a:custGeom>
          <a:solidFill>
            <a:srgbClr val="FFFFFF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24142" y="3828569"/>
            <a:ext cx="11343719" cy="2667483"/>
            <a:chOff x="424142" y="2137541"/>
            <a:chExt cx="11343719" cy="4358511"/>
          </a:xfrm>
        </p:grpSpPr>
        <p:sp>
          <p:nvSpPr>
            <p:cNvPr id="281" name="任意多边形: 形状 280"/>
            <p:cNvSpPr/>
            <p:nvPr/>
          </p:nvSpPr>
          <p:spPr>
            <a:xfrm>
              <a:off x="424142" y="2137541"/>
              <a:ext cx="11343719" cy="4358511"/>
            </a:xfrm>
            <a:custGeom>
              <a:avLst/>
              <a:gdLst>
                <a:gd name="connsiteX0" fmla="*/ 9757267 w 11343719"/>
                <a:gd name="connsiteY0" fmla="*/ 18 h 4358511"/>
                <a:gd name="connsiteX1" fmla="*/ 10001014 w 11343719"/>
                <a:gd name="connsiteY1" fmla="*/ 281630 h 4358511"/>
                <a:gd name="connsiteX2" fmla="*/ 10041692 w 11343719"/>
                <a:gd name="connsiteY2" fmla="*/ 429348 h 4358511"/>
                <a:gd name="connsiteX3" fmla="*/ 10197276 w 11343719"/>
                <a:gd name="connsiteY3" fmla="*/ 385546 h 4358511"/>
                <a:gd name="connsiteX4" fmla="*/ 10476840 w 11343719"/>
                <a:gd name="connsiteY4" fmla="*/ 548331 h 4358511"/>
                <a:gd name="connsiteX5" fmla="*/ 10571811 w 11343719"/>
                <a:gd name="connsiteY5" fmla="*/ 443173 h 4358511"/>
                <a:gd name="connsiteX6" fmla="*/ 10670023 w 11343719"/>
                <a:gd name="connsiteY6" fmla="*/ 431057 h 4358511"/>
                <a:gd name="connsiteX7" fmla="*/ 10786549 w 11343719"/>
                <a:gd name="connsiteY7" fmla="*/ 549418 h 4358511"/>
                <a:gd name="connsiteX8" fmla="*/ 10927709 w 11343719"/>
                <a:gd name="connsiteY8" fmla="*/ 441620 h 4358511"/>
                <a:gd name="connsiteX9" fmla="*/ 11221048 w 11343719"/>
                <a:gd name="connsiteY9" fmla="*/ 579397 h 4358511"/>
                <a:gd name="connsiteX10" fmla="*/ 11324142 w 11343719"/>
                <a:gd name="connsiteY10" fmla="*/ 802295 h 4358511"/>
                <a:gd name="connsiteX11" fmla="*/ 11343719 w 11343719"/>
                <a:gd name="connsiteY11" fmla="*/ 852489 h 4358511"/>
                <a:gd name="connsiteX12" fmla="*/ 11343719 w 11343719"/>
                <a:gd name="connsiteY12" fmla="*/ 4358511 h 4358511"/>
                <a:gd name="connsiteX13" fmla="*/ 0 w 11343719"/>
                <a:gd name="connsiteY13" fmla="*/ 4358511 h 4358511"/>
                <a:gd name="connsiteX14" fmla="*/ 0 w 11343719"/>
                <a:gd name="connsiteY14" fmla="*/ 348444 h 4358511"/>
                <a:gd name="connsiteX15" fmla="*/ 64185 w 11343719"/>
                <a:gd name="connsiteY15" fmla="*/ 308604 h 4358511"/>
                <a:gd name="connsiteX16" fmla="*/ 158902 w 11343719"/>
                <a:gd name="connsiteY16" fmla="*/ 283650 h 4358511"/>
                <a:gd name="connsiteX17" fmla="*/ 561961 w 11343719"/>
                <a:gd name="connsiteY17" fmla="*/ 574737 h 4358511"/>
                <a:gd name="connsiteX18" fmla="*/ 710738 w 11343719"/>
                <a:gd name="connsiteY18" fmla="*/ 510896 h 4358511"/>
                <a:gd name="connsiteX19" fmla="*/ 858542 w 11343719"/>
                <a:gd name="connsiteY19" fmla="*/ 541342 h 4358511"/>
                <a:gd name="connsiteX20" fmla="*/ 1138430 w 11343719"/>
                <a:gd name="connsiteY20" fmla="*/ 260505 h 4358511"/>
                <a:gd name="connsiteX21" fmla="*/ 1539543 w 11343719"/>
                <a:gd name="connsiteY21" fmla="*/ 587163 h 4358511"/>
                <a:gd name="connsiteX22" fmla="*/ 1735157 w 11343719"/>
                <a:gd name="connsiteY22" fmla="*/ 570854 h 4358511"/>
                <a:gd name="connsiteX23" fmla="*/ 1985874 w 11343719"/>
                <a:gd name="connsiteY23" fmla="*/ 245594 h 4358511"/>
                <a:gd name="connsiteX24" fmla="*/ 2191698 w 11343719"/>
                <a:gd name="connsiteY24" fmla="*/ 486354 h 4358511"/>
                <a:gd name="connsiteX25" fmla="*/ 2225732 w 11343719"/>
                <a:gd name="connsiteY25" fmla="*/ 560291 h 4358511"/>
                <a:gd name="connsiteX26" fmla="*/ 2314706 w 11343719"/>
                <a:gd name="connsiteY26" fmla="*/ 517886 h 4358511"/>
                <a:gd name="connsiteX27" fmla="*/ 2470451 w 11343719"/>
                <a:gd name="connsiteY27" fmla="*/ 529225 h 4358511"/>
                <a:gd name="connsiteX28" fmla="*/ 2807063 w 11343719"/>
                <a:gd name="connsiteY28" fmla="*/ 273087 h 4358511"/>
                <a:gd name="connsiteX29" fmla="*/ 3128278 w 11343719"/>
                <a:gd name="connsiteY29" fmla="*/ 517110 h 4358511"/>
                <a:gd name="connsiteX30" fmla="*/ 3237347 w 11343719"/>
                <a:gd name="connsiteY30" fmla="*/ 511828 h 4358511"/>
                <a:gd name="connsiteX31" fmla="*/ 3394066 w 11343719"/>
                <a:gd name="connsiteY31" fmla="*/ 614657 h 4358511"/>
                <a:gd name="connsiteX32" fmla="*/ 3442847 w 11343719"/>
                <a:gd name="connsiteY32" fmla="*/ 554700 h 4358511"/>
                <a:gd name="connsiteX33" fmla="*/ 3570070 w 11343719"/>
                <a:gd name="connsiteY33" fmla="*/ 570388 h 4358511"/>
                <a:gd name="connsiteX34" fmla="*/ 3624200 w 11343719"/>
                <a:gd name="connsiteY34" fmla="*/ 665915 h 4358511"/>
                <a:gd name="connsiteX35" fmla="*/ 3847689 w 11343719"/>
                <a:gd name="connsiteY35" fmla="*/ 636092 h 4358511"/>
                <a:gd name="connsiteX36" fmla="*/ 4076688 w 11343719"/>
                <a:gd name="connsiteY36" fmla="*/ 808197 h 4358511"/>
                <a:gd name="connsiteX37" fmla="*/ 4323677 w 11343719"/>
                <a:gd name="connsiteY37" fmla="*/ 644015 h 4358511"/>
                <a:gd name="connsiteX38" fmla="*/ 4677467 w 11343719"/>
                <a:gd name="connsiteY38" fmla="*/ 794062 h 4358511"/>
                <a:gd name="connsiteX39" fmla="*/ 4816844 w 11343719"/>
                <a:gd name="connsiteY39" fmla="*/ 637801 h 4358511"/>
                <a:gd name="connsiteX40" fmla="*/ 4931425 w 11343719"/>
                <a:gd name="connsiteY40" fmla="*/ 637801 h 4358511"/>
                <a:gd name="connsiteX41" fmla="*/ 5090735 w 11343719"/>
                <a:gd name="connsiteY41" fmla="*/ 801984 h 4358511"/>
                <a:gd name="connsiteX42" fmla="*/ 5322005 w 11343719"/>
                <a:gd name="connsiteY42" fmla="*/ 657527 h 4358511"/>
                <a:gd name="connsiteX43" fmla="*/ 5577745 w 11343719"/>
                <a:gd name="connsiteY43" fmla="*/ 741251 h 4358511"/>
                <a:gd name="connsiteX44" fmla="*/ 5742566 w 11343719"/>
                <a:gd name="connsiteY44" fmla="*/ 658459 h 4358511"/>
                <a:gd name="connsiteX45" fmla="*/ 5968486 w 11343719"/>
                <a:gd name="connsiteY45" fmla="*/ 724941 h 4358511"/>
                <a:gd name="connsiteX46" fmla="*/ 6294239 w 11343719"/>
                <a:gd name="connsiteY46" fmla="*/ 568213 h 4358511"/>
                <a:gd name="connsiteX47" fmla="*/ 6582230 w 11343719"/>
                <a:gd name="connsiteY47" fmla="*/ 812857 h 4358511"/>
                <a:gd name="connsiteX48" fmla="*/ 6694704 w 11343719"/>
                <a:gd name="connsiteY48" fmla="*/ 714844 h 4358511"/>
                <a:gd name="connsiteX49" fmla="*/ 6792916 w 11343719"/>
                <a:gd name="connsiteY49" fmla="*/ 726960 h 4358511"/>
                <a:gd name="connsiteX50" fmla="*/ 6848505 w 11343719"/>
                <a:gd name="connsiteY50" fmla="*/ 792353 h 4358511"/>
                <a:gd name="connsiteX51" fmla="*/ 6959683 w 11343719"/>
                <a:gd name="connsiteY51" fmla="*/ 632053 h 4358511"/>
                <a:gd name="connsiteX52" fmla="*/ 7057895 w 11343719"/>
                <a:gd name="connsiteY52" fmla="*/ 619938 h 4358511"/>
                <a:gd name="connsiteX53" fmla="*/ 7216718 w 11343719"/>
                <a:gd name="connsiteY53" fmla="*/ 724941 h 4358511"/>
                <a:gd name="connsiteX54" fmla="*/ 7663211 w 11343719"/>
                <a:gd name="connsiteY54" fmla="*/ 339102 h 4358511"/>
                <a:gd name="connsiteX55" fmla="*/ 8130610 w 11343719"/>
                <a:gd name="connsiteY55" fmla="*/ 658615 h 4358511"/>
                <a:gd name="connsiteX56" fmla="*/ 8179554 w 11343719"/>
                <a:gd name="connsiteY56" fmla="*/ 613724 h 4358511"/>
                <a:gd name="connsiteX57" fmla="*/ 8306776 w 11343719"/>
                <a:gd name="connsiteY57" fmla="*/ 629412 h 4358511"/>
                <a:gd name="connsiteX58" fmla="*/ 8377761 w 11343719"/>
                <a:gd name="connsiteY58" fmla="*/ 719970 h 4358511"/>
                <a:gd name="connsiteX59" fmla="*/ 8577751 w 11343719"/>
                <a:gd name="connsiteY59" fmla="*/ 577223 h 4358511"/>
                <a:gd name="connsiteX60" fmla="*/ 8689251 w 11343719"/>
                <a:gd name="connsiteY60" fmla="*/ 586542 h 4358511"/>
                <a:gd name="connsiteX61" fmla="*/ 9015004 w 11343719"/>
                <a:gd name="connsiteY61" fmla="*/ 277125 h 4358511"/>
                <a:gd name="connsiteX62" fmla="*/ 9450151 w 11343719"/>
                <a:gd name="connsiteY62" fmla="*/ 473152 h 4358511"/>
                <a:gd name="connsiteX63" fmla="*/ 9528592 w 11343719"/>
                <a:gd name="connsiteY63" fmla="*/ 243575 h 4358511"/>
                <a:gd name="connsiteX64" fmla="*/ 9757267 w 11343719"/>
                <a:gd name="connsiteY64" fmla="*/ 18 h 435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1343719" h="4358511">
                  <a:moveTo>
                    <a:pt x="9757267" y="18"/>
                  </a:moveTo>
                  <a:cubicBezTo>
                    <a:pt x="9904099" y="2038"/>
                    <a:pt x="9962604" y="172123"/>
                    <a:pt x="10001014" y="281630"/>
                  </a:cubicBezTo>
                  <a:cubicBezTo>
                    <a:pt x="10018031" y="330093"/>
                    <a:pt x="10031320" y="379488"/>
                    <a:pt x="10041692" y="429348"/>
                  </a:cubicBezTo>
                  <a:cubicBezTo>
                    <a:pt x="10088367" y="401700"/>
                    <a:pt x="10142011" y="385390"/>
                    <a:pt x="10197276" y="385546"/>
                  </a:cubicBezTo>
                  <a:cubicBezTo>
                    <a:pt x="10319311" y="386012"/>
                    <a:pt x="10416551" y="454823"/>
                    <a:pt x="10476840" y="548331"/>
                  </a:cubicBezTo>
                  <a:cubicBezTo>
                    <a:pt x="10503744" y="510276"/>
                    <a:pt x="10535508" y="475015"/>
                    <a:pt x="10571811" y="443173"/>
                  </a:cubicBezTo>
                  <a:cubicBezTo>
                    <a:pt x="10596446" y="421582"/>
                    <a:pt x="10640527" y="410244"/>
                    <a:pt x="10670023" y="431057"/>
                  </a:cubicBezTo>
                  <a:cubicBezTo>
                    <a:pt x="10717995" y="464919"/>
                    <a:pt x="10757215" y="504528"/>
                    <a:pt x="10786549" y="549418"/>
                  </a:cubicBezTo>
                  <a:cubicBezTo>
                    <a:pt x="10823824" y="502043"/>
                    <a:pt x="10870012" y="462590"/>
                    <a:pt x="10927709" y="441620"/>
                  </a:cubicBezTo>
                  <a:cubicBezTo>
                    <a:pt x="11054605" y="395643"/>
                    <a:pt x="11165297" y="472686"/>
                    <a:pt x="11221048" y="579397"/>
                  </a:cubicBezTo>
                  <a:cubicBezTo>
                    <a:pt x="11258809" y="651625"/>
                    <a:pt x="11292640" y="726494"/>
                    <a:pt x="11324142" y="802295"/>
                  </a:cubicBezTo>
                  <a:lnTo>
                    <a:pt x="11343719" y="852489"/>
                  </a:lnTo>
                  <a:lnTo>
                    <a:pt x="11343719" y="4358511"/>
                  </a:lnTo>
                  <a:lnTo>
                    <a:pt x="0" y="4358511"/>
                  </a:lnTo>
                  <a:lnTo>
                    <a:pt x="0" y="348444"/>
                  </a:lnTo>
                  <a:lnTo>
                    <a:pt x="64185" y="308604"/>
                  </a:lnTo>
                  <a:cubicBezTo>
                    <a:pt x="93620" y="295697"/>
                    <a:pt x="125314" y="287028"/>
                    <a:pt x="158902" y="283650"/>
                  </a:cubicBezTo>
                  <a:cubicBezTo>
                    <a:pt x="358729" y="263613"/>
                    <a:pt x="484818" y="412108"/>
                    <a:pt x="561961" y="574737"/>
                  </a:cubicBezTo>
                  <a:cubicBezTo>
                    <a:pt x="601829" y="539633"/>
                    <a:pt x="652555" y="516023"/>
                    <a:pt x="710738" y="510896"/>
                  </a:cubicBezTo>
                  <a:cubicBezTo>
                    <a:pt x="763895" y="506236"/>
                    <a:pt x="814621" y="518042"/>
                    <a:pt x="858542" y="541342"/>
                  </a:cubicBezTo>
                  <a:cubicBezTo>
                    <a:pt x="892090" y="401078"/>
                    <a:pt x="968909" y="273709"/>
                    <a:pt x="1138430" y="260505"/>
                  </a:cubicBezTo>
                  <a:cubicBezTo>
                    <a:pt x="1359326" y="243265"/>
                    <a:pt x="1476338" y="410244"/>
                    <a:pt x="1539543" y="587163"/>
                  </a:cubicBezTo>
                  <a:cubicBezTo>
                    <a:pt x="1598373" y="556098"/>
                    <a:pt x="1670979" y="550817"/>
                    <a:pt x="1735157" y="570854"/>
                  </a:cubicBezTo>
                  <a:cubicBezTo>
                    <a:pt x="1751850" y="389895"/>
                    <a:pt x="1809059" y="174143"/>
                    <a:pt x="1985874" y="245594"/>
                  </a:cubicBezTo>
                  <a:cubicBezTo>
                    <a:pt x="2080358" y="283805"/>
                    <a:pt x="2148264" y="402632"/>
                    <a:pt x="2191698" y="486354"/>
                  </a:cubicBezTo>
                  <a:cubicBezTo>
                    <a:pt x="2204339" y="510741"/>
                    <a:pt x="2215522" y="535439"/>
                    <a:pt x="2225732" y="560291"/>
                  </a:cubicBezTo>
                  <a:cubicBezTo>
                    <a:pt x="2251338" y="541030"/>
                    <a:pt x="2281158" y="526274"/>
                    <a:pt x="2314706" y="517886"/>
                  </a:cubicBezTo>
                  <a:cubicBezTo>
                    <a:pt x="2368187" y="504528"/>
                    <a:pt x="2422156" y="510119"/>
                    <a:pt x="2470451" y="529225"/>
                  </a:cubicBezTo>
                  <a:cubicBezTo>
                    <a:pt x="2515344" y="388652"/>
                    <a:pt x="2646293" y="271379"/>
                    <a:pt x="2807063" y="273087"/>
                  </a:cubicBezTo>
                  <a:cubicBezTo>
                    <a:pt x="2965401" y="274796"/>
                    <a:pt x="3085816" y="384148"/>
                    <a:pt x="3128278" y="517110"/>
                  </a:cubicBezTo>
                  <a:cubicBezTo>
                    <a:pt x="3163122" y="507324"/>
                    <a:pt x="3200559" y="504839"/>
                    <a:pt x="3237347" y="511828"/>
                  </a:cubicBezTo>
                  <a:cubicBezTo>
                    <a:pt x="3306389" y="525032"/>
                    <a:pt x="3357926" y="563709"/>
                    <a:pt x="3394066" y="614657"/>
                  </a:cubicBezTo>
                  <a:cubicBezTo>
                    <a:pt x="3408976" y="593998"/>
                    <a:pt x="3425183" y="574116"/>
                    <a:pt x="3442847" y="554700"/>
                  </a:cubicBezTo>
                  <a:cubicBezTo>
                    <a:pt x="3479961" y="513847"/>
                    <a:pt x="3542032" y="532643"/>
                    <a:pt x="3570070" y="570388"/>
                  </a:cubicBezTo>
                  <a:cubicBezTo>
                    <a:pt x="3592435" y="600522"/>
                    <a:pt x="3610424" y="632520"/>
                    <a:pt x="3624200" y="665915"/>
                  </a:cubicBezTo>
                  <a:cubicBezTo>
                    <a:pt x="3689189" y="631121"/>
                    <a:pt x="3770384" y="619783"/>
                    <a:pt x="3847689" y="636092"/>
                  </a:cubicBezTo>
                  <a:cubicBezTo>
                    <a:pt x="3951412" y="657994"/>
                    <a:pt x="4023369" y="725562"/>
                    <a:pt x="4076688" y="808197"/>
                  </a:cubicBezTo>
                  <a:cubicBezTo>
                    <a:pt x="4130332" y="724630"/>
                    <a:pt x="4217038" y="661410"/>
                    <a:pt x="4323677" y="644015"/>
                  </a:cubicBezTo>
                  <a:cubicBezTo>
                    <a:pt x="4464512" y="621181"/>
                    <a:pt x="4598704" y="688438"/>
                    <a:pt x="4677467" y="794062"/>
                  </a:cubicBezTo>
                  <a:cubicBezTo>
                    <a:pt x="4715067" y="735969"/>
                    <a:pt x="4761742" y="683312"/>
                    <a:pt x="4816844" y="637801"/>
                  </a:cubicBezTo>
                  <a:cubicBezTo>
                    <a:pt x="4852013" y="608754"/>
                    <a:pt x="4896420" y="608754"/>
                    <a:pt x="4931425" y="637801"/>
                  </a:cubicBezTo>
                  <a:cubicBezTo>
                    <a:pt x="4990903" y="687351"/>
                    <a:pt x="5043899" y="742338"/>
                    <a:pt x="5090735" y="801984"/>
                  </a:cubicBezTo>
                  <a:cubicBezTo>
                    <a:pt x="5141300" y="725251"/>
                    <a:pt x="5224278" y="668866"/>
                    <a:pt x="5322005" y="657527"/>
                  </a:cubicBezTo>
                  <a:cubicBezTo>
                    <a:pt x="5416812" y="646499"/>
                    <a:pt x="5509839" y="680826"/>
                    <a:pt x="5577745" y="741251"/>
                  </a:cubicBezTo>
                  <a:cubicBezTo>
                    <a:pt x="5620531" y="697292"/>
                    <a:pt x="5679684" y="666382"/>
                    <a:pt x="5742566" y="658459"/>
                  </a:cubicBezTo>
                  <a:cubicBezTo>
                    <a:pt x="5828137" y="647586"/>
                    <a:pt x="5904632" y="676478"/>
                    <a:pt x="5968486" y="724941"/>
                  </a:cubicBezTo>
                  <a:cubicBezTo>
                    <a:pt x="6027479" y="618384"/>
                    <a:pt x="6157617" y="544913"/>
                    <a:pt x="6294239" y="568213"/>
                  </a:cubicBezTo>
                  <a:cubicBezTo>
                    <a:pt x="6446905" y="594308"/>
                    <a:pt x="6540256" y="692011"/>
                    <a:pt x="6582230" y="812857"/>
                  </a:cubicBezTo>
                  <a:cubicBezTo>
                    <a:pt x="6615941" y="777132"/>
                    <a:pt x="6653377" y="744357"/>
                    <a:pt x="6694704" y="714844"/>
                  </a:cubicBezTo>
                  <a:cubicBezTo>
                    <a:pt x="6722417" y="694962"/>
                    <a:pt x="6770713" y="704281"/>
                    <a:pt x="6792916" y="726960"/>
                  </a:cubicBezTo>
                  <a:cubicBezTo>
                    <a:pt x="6813499" y="747930"/>
                    <a:pt x="6831811" y="769675"/>
                    <a:pt x="6848505" y="792353"/>
                  </a:cubicBezTo>
                  <a:cubicBezTo>
                    <a:pt x="6880108" y="736435"/>
                    <a:pt x="6917059" y="683312"/>
                    <a:pt x="6959683" y="632053"/>
                  </a:cubicBezTo>
                  <a:cubicBezTo>
                    <a:pt x="6982371" y="604871"/>
                    <a:pt x="7029046" y="605337"/>
                    <a:pt x="7057895" y="619938"/>
                  </a:cubicBezTo>
                  <a:cubicBezTo>
                    <a:pt x="7115752" y="649295"/>
                    <a:pt x="7168585" y="684710"/>
                    <a:pt x="7216718" y="724941"/>
                  </a:cubicBezTo>
                  <a:cubicBezTo>
                    <a:pt x="7262097" y="524877"/>
                    <a:pt x="7441991" y="350131"/>
                    <a:pt x="7663211" y="339102"/>
                  </a:cubicBezTo>
                  <a:cubicBezTo>
                    <a:pt x="7876652" y="328384"/>
                    <a:pt x="8059300" y="475015"/>
                    <a:pt x="8130610" y="658615"/>
                  </a:cubicBezTo>
                  <a:cubicBezTo>
                    <a:pt x="8146006" y="643082"/>
                    <a:pt x="8162051" y="627860"/>
                    <a:pt x="8179554" y="613724"/>
                  </a:cubicBezTo>
                  <a:cubicBezTo>
                    <a:pt x="8222825" y="578620"/>
                    <a:pt x="8273714" y="587319"/>
                    <a:pt x="8306776" y="629412"/>
                  </a:cubicBezTo>
                  <a:lnTo>
                    <a:pt x="8377761" y="719970"/>
                  </a:lnTo>
                  <a:cubicBezTo>
                    <a:pt x="8416170" y="646499"/>
                    <a:pt x="8484400" y="589804"/>
                    <a:pt x="8577751" y="577223"/>
                  </a:cubicBezTo>
                  <a:cubicBezTo>
                    <a:pt x="8617133" y="571941"/>
                    <a:pt x="8654893" y="575824"/>
                    <a:pt x="8689251" y="586542"/>
                  </a:cubicBezTo>
                  <a:cubicBezTo>
                    <a:pt x="8730254" y="437736"/>
                    <a:pt x="8848563" y="308348"/>
                    <a:pt x="9015004" y="277125"/>
                  </a:cubicBezTo>
                  <a:cubicBezTo>
                    <a:pt x="9193763" y="243575"/>
                    <a:pt x="9359557" y="335374"/>
                    <a:pt x="9450151" y="473152"/>
                  </a:cubicBezTo>
                  <a:cubicBezTo>
                    <a:pt x="9476244" y="396730"/>
                    <a:pt x="9502500" y="320152"/>
                    <a:pt x="9528592" y="243575"/>
                  </a:cubicBezTo>
                  <a:cubicBezTo>
                    <a:pt x="9564084" y="139815"/>
                    <a:pt x="9619186" y="-1846"/>
                    <a:pt x="9757267" y="18"/>
                  </a:cubicBezTo>
                  <a:close/>
                </a:path>
              </a:pathLst>
            </a:custGeom>
            <a:solidFill>
              <a:srgbClr val="C4D9B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025814" y="3032960"/>
              <a:ext cx="6225022" cy="3004217"/>
              <a:chOff x="4025814" y="3032960"/>
              <a:chExt cx="6225022" cy="3004217"/>
            </a:xfrm>
          </p:grpSpPr>
          <p:sp>
            <p:nvSpPr>
              <p:cNvPr id="22" name="任意多边形: 形状 21"/>
              <p:cNvSpPr/>
              <p:nvPr/>
            </p:nvSpPr>
            <p:spPr>
              <a:xfrm>
                <a:off x="4577062" y="5503153"/>
                <a:ext cx="103252" cy="261197"/>
              </a:xfrm>
              <a:custGeom>
                <a:avLst/>
                <a:gdLst>
                  <a:gd name="connsiteX0" fmla="*/ 102350 w 103252"/>
                  <a:gd name="connsiteY0" fmla="*/ 250846 h 261197"/>
                  <a:gd name="connsiteX1" fmla="*/ 13333 w 103252"/>
                  <a:gd name="connsiteY1" fmla="*/ 4918 h 261197"/>
                  <a:gd name="connsiteX2" fmla="*/ 166 w 103252"/>
                  <a:gd name="connsiteY2" fmla="*/ 8622 h 261197"/>
                  <a:gd name="connsiteX3" fmla="*/ 90554 w 103252"/>
                  <a:gd name="connsiteY3" fmla="*/ 257841 h 261197"/>
                  <a:gd name="connsiteX4" fmla="*/ 102350 w 103252"/>
                  <a:gd name="connsiteY4" fmla="*/ 250846 h 261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2" h="261197">
                    <a:moveTo>
                      <a:pt x="102350" y="250846"/>
                    </a:moveTo>
                    <a:cubicBezTo>
                      <a:pt x="60928" y="173214"/>
                      <a:pt x="31301" y="91054"/>
                      <a:pt x="13333" y="4918"/>
                    </a:cubicBezTo>
                    <a:cubicBezTo>
                      <a:pt x="11550" y="-3723"/>
                      <a:pt x="-1617" y="-20"/>
                      <a:pt x="166" y="8622"/>
                    </a:cubicBezTo>
                    <a:cubicBezTo>
                      <a:pt x="18271" y="95855"/>
                      <a:pt x="48583" y="179249"/>
                      <a:pt x="90554" y="257841"/>
                    </a:cubicBezTo>
                    <a:cubicBezTo>
                      <a:pt x="94669" y="265522"/>
                      <a:pt x="106602" y="258664"/>
                      <a:pt x="102350" y="25084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4749911" y="5475975"/>
                <a:ext cx="13716" cy="214381"/>
              </a:xfrm>
              <a:custGeom>
                <a:avLst/>
                <a:gdLst>
                  <a:gd name="connsiteX0" fmla="*/ 0 w 13716"/>
                  <a:gd name="connsiteY0" fmla="*/ 6584 h 214381"/>
                  <a:gd name="connsiteX1" fmla="*/ 0 w 13716"/>
                  <a:gd name="connsiteY1" fmla="*/ 207798 h 214381"/>
                  <a:gd name="connsiteX2" fmla="*/ 13716 w 13716"/>
                  <a:gd name="connsiteY2" fmla="*/ 207798 h 214381"/>
                  <a:gd name="connsiteX3" fmla="*/ 13716 w 13716"/>
                  <a:gd name="connsiteY3" fmla="*/ 6584 h 214381"/>
                  <a:gd name="connsiteX4" fmla="*/ 0 w 13716"/>
                  <a:gd name="connsiteY4" fmla="*/ 6584 h 214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214381">
                    <a:moveTo>
                      <a:pt x="0" y="6584"/>
                    </a:moveTo>
                    <a:lnTo>
                      <a:pt x="0" y="207798"/>
                    </a:lnTo>
                    <a:cubicBezTo>
                      <a:pt x="0" y="216576"/>
                      <a:pt x="13716" y="216576"/>
                      <a:pt x="13716" y="207798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5242235" y="5480866"/>
                <a:ext cx="137950" cy="227712"/>
              </a:xfrm>
              <a:custGeom>
                <a:avLst/>
                <a:gdLst>
                  <a:gd name="connsiteX0" fmla="*/ 125856 w 137950"/>
                  <a:gd name="connsiteY0" fmla="*/ 1555 h 227712"/>
                  <a:gd name="connsiteX1" fmla="*/ 81 w 137950"/>
                  <a:gd name="connsiteY1" fmla="*/ 219091 h 227712"/>
                  <a:gd name="connsiteX2" fmla="*/ 13248 w 137950"/>
                  <a:gd name="connsiteY2" fmla="*/ 222794 h 227712"/>
                  <a:gd name="connsiteX3" fmla="*/ 135458 w 137950"/>
                  <a:gd name="connsiteY3" fmla="*/ 11294 h 227712"/>
                  <a:gd name="connsiteX4" fmla="*/ 125856 w 137950"/>
                  <a:gd name="connsiteY4" fmla="*/ 1555 h 22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950" h="227712">
                    <a:moveTo>
                      <a:pt x="125856" y="1555"/>
                    </a:moveTo>
                    <a:cubicBezTo>
                      <a:pt x="56591" y="55185"/>
                      <a:pt x="11876" y="132269"/>
                      <a:pt x="81" y="219091"/>
                    </a:cubicBezTo>
                    <a:cubicBezTo>
                      <a:pt x="-1154" y="227732"/>
                      <a:pt x="12151" y="231436"/>
                      <a:pt x="13248" y="222794"/>
                    </a:cubicBezTo>
                    <a:cubicBezTo>
                      <a:pt x="24769" y="138030"/>
                      <a:pt x="67838" y="63689"/>
                      <a:pt x="135458" y="11294"/>
                    </a:cubicBezTo>
                    <a:cubicBezTo>
                      <a:pt x="142590" y="5945"/>
                      <a:pt x="132852" y="-3794"/>
                      <a:pt x="125856" y="155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518538" y="5400731"/>
                <a:ext cx="118961" cy="244393"/>
              </a:xfrm>
              <a:custGeom>
                <a:avLst/>
                <a:gdLst>
                  <a:gd name="connsiteX0" fmla="*/ 106455 w 118961"/>
                  <a:gd name="connsiteY0" fmla="*/ 3509 h 244393"/>
                  <a:gd name="connsiteX1" fmla="*/ 704 w 118961"/>
                  <a:gd name="connsiteY1" fmla="*/ 233938 h 244393"/>
                  <a:gd name="connsiteX2" fmla="*/ 12500 w 118961"/>
                  <a:gd name="connsiteY2" fmla="*/ 240796 h 244393"/>
                  <a:gd name="connsiteX3" fmla="*/ 118250 w 118961"/>
                  <a:gd name="connsiteY3" fmla="*/ 10367 h 244393"/>
                  <a:gd name="connsiteX4" fmla="*/ 106455 w 118961"/>
                  <a:gd name="connsiteY4" fmla="*/ 3509 h 244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961" h="244393">
                    <a:moveTo>
                      <a:pt x="106455" y="3509"/>
                    </a:moveTo>
                    <a:cubicBezTo>
                      <a:pt x="71205" y="80319"/>
                      <a:pt x="35954" y="157128"/>
                      <a:pt x="704" y="233938"/>
                    </a:cubicBezTo>
                    <a:cubicBezTo>
                      <a:pt x="-2999" y="241893"/>
                      <a:pt x="8934" y="248888"/>
                      <a:pt x="12500" y="240796"/>
                    </a:cubicBezTo>
                    <a:cubicBezTo>
                      <a:pt x="47750" y="163986"/>
                      <a:pt x="83000" y="87177"/>
                      <a:pt x="118250" y="10367"/>
                    </a:cubicBezTo>
                    <a:cubicBezTo>
                      <a:pt x="121954" y="2549"/>
                      <a:pt x="110158" y="-4446"/>
                      <a:pt x="106455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5636510" y="4744364"/>
                <a:ext cx="60316" cy="269175"/>
              </a:xfrm>
              <a:custGeom>
                <a:avLst/>
                <a:gdLst>
                  <a:gd name="connsiteX0" fmla="*/ 59943 w 60316"/>
                  <a:gd name="connsiteY0" fmla="*/ 260741 h 269175"/>
                  <a:gd name="connsiteX1" fmla="*/ 13720 w 60316"/>
                  <a:gd name="connsiteY1" fmla="*/ 6584 h 269175"/>
                  <a:gd name="connsiteX2" fmla="*/ 4 w 60316"/>
                  <a:gd name="connsiteY2" fmla="*/ 6584 h 269175"/>
                  <a:gd name="connsiteX3" fmla="*/ 46776 w 60316"/>
                  <a:gd name="connsiteY3" fmla="*/ 264308 h 269175"/>
                  <a:gd name="connsiteX4" fmla="*/ 59943 w 60316"/>
                  <a:gd name="connsiteY4" fmla="*/ 260741 h 26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16" h="269175">
                    <a:moveTo>
                      <a:pt x="59943" y="260741"/>
                    </a:moveTo>
                    <a:cubicBezTo>
                      <a:pt x="31962" y="178445"/>
                      <a:pt x="16463" y="93543"/>
                      <a:pt x="13720" y="6584"/>
                    </a:cubicBezTo>
                    <a:cubicBezTo>
                      <a:pt x="13446" y="-2195"/>
                      <a:pt x="-270" y="-2195"/>
                      <a:pt x="4" y="6584"/>
                    </a:cubicBezTo>
                    <a:cubicBezTo>
                      <a:pt x="2747" y="94640"/>
                      <a:pt x="18383" y="180914"/>
                      <a:pt x="46776" y="264308"/>
                    </a:cubicBezTo>
                    <a:cubicBezTo>
                      <a:pt x="49519" y="272811"/>
                      <a:pt x="62686" y="269245"/>
                      <a:pt x="59943" y="2607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5772678" y="4771710"/>
                <a:ext cx="31343" cy="196087"/>
              </a:xfrm>
              <a:custGeom>
                <a:avLst/>
                <a:gdLst>
                  <a:gd name="connsiteX0" fmla="*/ 17592 w 31343"/>
                  <a:gd name="connsiteY0" fmla="*/ 6532 h 196087"/>
                  <a:gd name="connsiteX1" fmla="*/ 36 w 31343"/>
                  <a:gd name="connsiteY1" fmla="*/ 189504 h 196087"/>
                  <a:gd name="connsiteX2" fmla="*/ 13752 w 31343"/>
                  <a:gd name="connsiteY2" fmla="*/ 189504 h 196087"/>
                  <a:gd name="connsiteX3" fmla="*/ 31308 w 31343"/>
                  <a:gd name="connsiteY3" fmla="*/ 6532 h 196087"/>
                  <a:gd name="connsiteX4" fmla="*/ 17592 w 31343"/>
                  <a:gd name="connsiteY4" fmla="*/ 6532 h 19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343" h="196087">
                    <a:moveTo>
                      <a:pt x="17592" y="6532"/>
                    </a:moveTo>
                    <a:lnTo>
                      <a:pt x="36" y="189504"/>
                    </a:lnTo>
                    <a:cubicBezTo>
                      <a:pt x="-787" y="198282"/>
                      <a:pt x="12929" y="198282"/>
                      <a:pt x="13752" y="189504"/>
                    </a:cubicBezTo>
                    <a:lnTo>
                      <a:pt x="31308" y="6532"/>
                    </a:lnTo>
                    <a:cubicBezTo>
                      <a:pt x="32131" y="-2246"/>
                      <a:pt x="18415" y="-2109"/>
                      <a:pt x="1759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865365" y="4744640"/>
                <a:ext cx="59806" cy="131846"/>
              </a:xfrm>
              <a:custGeom>
                <a:avLst/>
                <a:gdLst>
                  <a:gd name="connsiteX0" fmla="*/ 46154 w 59806"/>
                  <a:gd name="connsiteY0" fmla="*/ 4662 h 131846"/>
                  <a:gd name="connsiteX1" fmla="*/ 480 w 59806"/>
                  <a:gd name="connsiteY1" fmla="*/ 123579 h 131846"/>
                  <a:gd name="connsiteX2" fmla="*/ 13648 w 59806"/>
                  <a:gd name="connsiteY2" fmla="*/ 127283 h 131846"/>
                  <a:gd name="connsiteX3" fmla="*/ 59322 w 59806"/>
                  <a:gd name="connsiteY3" fmla="*/ 8365 h 131846"/>
                  <a:gd name="connsiteX4" fmla="*/ 46154 w 59806"/>
                  <a:gd name="connsiteY4" fmla="*/ 4662 h 13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06" h="131846">
                    <a:moveTo>
                      <a:pt x="46154" y="4662"/>
                    </a:moveTo>
                    <a:cubicBezTo>
                      <a:pt x="30930" y="44301"/>
                      <a:pt x="15705" y="83940"/>
                      <a:pt x="480" y="123579"/>
                    </a:cubicBezTo>
                    <a:cubicBezTo>
                      <a:pt x="-2674" y="131809"/>
                      <a:pt x="10630" y="135375"/>
                      <a:pt x="13648" y="127283"/>
                    </a:cubicBezTo>
                    <a:cubicBezTo>
                      <a:pt x="28873" y="87644"/>
                      <a:pt x="44097" y="48005"/>
                      <a:pt x="59322" y="8365"/>
                    </a:cubicBezTo>
                    <a:cubicBezTo>
                      <a:pt x="62477" y="-1"/>
                      <a:pt x="49309" y="-3568"/>
                      <a:pt x="46154" y="466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6001568" y="4698521"/>
                <a:ext cx="97421" cy="158994"/>
              </a:xfrm>
              <a:custGeom>
                <a:avLst/>
                <a:gdLst>
                  <a:gd name="connsiteX0" fmla="*/ 84968 w 97421"/>
                  <a:gd name="connsiteY0" fmla="*/ 3598 h 158994"/>
                  <a:gd name="connsiteX1" fmla="*/ 1300 w 97421"/>
                  <a:gd name="connsiteY1" fmla="*/ 149124 h 158994"/>
                  <a:gd name="connsiteX2" fmla="*/ 13096 w 97421"/>
                  <a:gd name="connsiteY2" fmla="*/ 155982 h 158994"/>
                  <a:gd name="connsiteX3" fmla="*/ 96764 w 97421"/>
                  <a:gd name="connsiteY3" fmla="*/ 10456 h 158994"/>
                  <a:gd name="connsiteX4" fmla="*/ 84968 w 97421"/>
                  <a:gd name="connsiteY4" fmla="*/ 3598 h 158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421" h="158994">
                    <a:moveTo>
                      <a:pt x="84968" y="3598"/>
                    </a:moveTo>
                    <a:cubicBezTo>
                      <a:pt x="62748" y="55444"/>
                      <a:pt x="34905" y="103862"/>
                      <a:pt x="1300" y="149124"/>
                    </a:cubicBezTo>
                    <a:cubicBezTo>
                      <a:pt x="-3912" y="156257"/>
                      <a:pt x="7884" y="163115"/>
                      <a:pt x="13096" y="155982"/>
                    </a:cubicBezTo>
                    <a:cubicBezTo>
                      <a:pt x="46700" y="110720"/>
                      <a:pt x="74544" y="62302"/>
                      <a:pt x="96764" y="10456"/>
                    </a:cubicBezTo>
                    <a:cubicBezTo>
                      <a:pt x="100330" y="2500"/>
                      <a:pt x="88397" y="-4495"/>
                      <a:pt x="84968" y="359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4025814" y="3505504"/>
                <a:ext cx="167846" cy="188740"/>
              </a:xfrm>
              <a:custGeom>
                <a:avLst/>
                <a:gdLst>
                  <a:gd name="connsiteX0" fmla="*/ 165582 w 167846"/>
                  <a:gd name="connsiteY0" fmla="*/ 177379 h 188740"/>
                  <a:gd name="connsiteX1" fmla="*/ 12923 w 167846"/>
                  <a:gd name="connsiteY1" fmla="*/ 3185 h 188740"/>
                  <a:gd name="connsiteX2" fmla="*/ 1127 w 167846"/>
                  <a:gd name="connsiteY2" fmla="*/ 10043 h 188740"/>
                  <a:gd name="connsiteX3" fmla="*/ 155843 w 167846"/>
                  <a:gd name="connsiteY3" fmla="*/ 186980 h 188740"/>
                  <a:gd name="connsiteX4" fmla="*/ 165582 w 167846"/>
                  <a:gd name="connsiteY4" fmla="*/ 177379 h 188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46" h="188740">
                    <a:moveTo>
                      <a:pt x="165582" y="177379"/>
                    </a:moveTo>
                    <a:cubicBezTo>
                      <a:pt x="106329" y="126767"/>
                      <a:pt x="55305" y="68748"/>
                      <a:pt x="12923" y="3185"/>
                    </a:cubicBezTo>
                    <a:cubicBezTo>
                      <a:pt x="8122" y="-4221"/>
                      <a:pt x="-3674" y="2637"/>
                      <a:pt x="1127" y="10043"/>
                    </a:cubicBezTo>
                    <a:cubicBezTo>
                      <a:pt x="44058" y="76429"/>
                      <a:pt x="95767" y="135682"/>
                      <a:pt x="155843" y="186980"/>
                    </a:cubicBezTo>
                    <a:cubicBezTo>
                      <a:pt x="162564" y="192741"/>
                      <a:pt x="172303" y="183002"/>
                      <a:pt x="165582" y="17737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4206946" y="3396823"/>
                <a:ext cx="105639" cy="150301"/>
              </a:xfrm>
              <a:custGeom>
                <a:avLst/>
                <a:gdLst>
                  <a:gd name="connsiteX0" fmla="*/ 104465 w 105639"/>
                  <a:gd name="connsiteY0" fmla="*/ 140258 h 150301"/>
                  <a:gd name="connsiteX1" fmla="*/ 12979 w 105639"/>
                  <a:gd name="connsiteY1" fmla="*/ 3098 h 150301"/>
                  <a:gd name="connsiteX2" fmla="*/ 1184 w 105639"/>
                  <a:gd name="connsiteY2" fmla="*/ 9956 h 150301"/>
                  <a:gd name="connsiteX3" fmla="*/ 92669 w 105639"/>
                  <a:gd name="connsiteY3" fmla="*/ 147116 h 150301"/>
                  <a:gd name="connsiteX4" fmla="*/ 104465 w 105639"/>
                  <a:gd name="connsiteY4" fmla="*/ 140258 h 150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639" h="150301">
                    <a:moveTo>
                      <a:pt x="104465" y="140258"/>
                    </a:moveTo>
                    <a:cubicBezTo>
                      <a:pt x="74016" y="94584"/>
                      <a:pt x="43429" y="48910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1633" y="55631"/>
                      <a:pt x="62220" y="101305"/>
                      <a:pt x="92669" y="147116"/>
                    </a:cubicBezTo>
                    <a:cubicBezTo>
                      <a:pt x="97470" y="154523"/>
                      <a:pt x="109403" y="147665"/>
                      <a:pt x="104465" y="14025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4401636" y="3322583"/>
                <a:ext cx="83946" cy="234079"/>
              </a:xfrm>
              <a:custGeom>
                <a:avLst/>
                <a:gdLst>
                  <a:gd name="connsiteX0" fmla="*/ 83283 w 83946"/>
                  <a:gd name="connsiteY0" fmla="*/ 223551 h 234079"/>
                  <a:gd name="connsiteX1" fmla="*/ 13331 w 83946"/>
                  <a:gd name="connsiteY1" fmla="*/ 4918 h 234079"/>
                  <a:gd name="connsiteX2" fmla="*/ 164 w 83946"/>
                  <a:gd name="connsiteY2" fmla="*/ 8621 h 234079"/>
                  <a:gd name="connsiteX3" fmla="*/ 71487 w 83946"/>
                  <a:gd name="connsiteY3" fmla="*/ 230546 h 234079"/>
                  <a:gd name="connsiteX4" fmla="*/ 83283 w 83946"/>
                  <a:gd name="connsiteY4" fmla="*/ 223551 h 23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6" h="234079">
                    <a:moveTo>
                      <a:pt x="83283" y="223551"/>
                    </a:moveTo>
                    <a:cubicBezTo>
                      <a:pt x="51324" y="153462"/>
                      <a:pt x="28144" y="80493"/>
                      <a:pt x="13331" y="4918"/>
                    </a:cubicBezTo>
                    <a:cubicBezTo>
                      <a:pt x="11685" y="-3723"/>
                      <a:pt x="-1619" y="-20"/>
                      <a:pt x="164" y="8621"/>
                    </a:cubicBezTo>
                    <a:cubicBezTo>
                      <a:pt x="15114" y="85431"/>
                      <a:pt x="38980" y="159360"/>
                      <a:pt x="71487" y="230546"/>
                    </a:cubicBezTo>
                    <a:cubicBezTo>
                      <a:pt x="75053" y="238502"/>
                      <a:pt x="86849" y="231644"/>
                      <a:pt x="83283" y="22355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6584732" y="3032960"/>
                <a:ext cx="93807" cy="197595"/>
              </a:xfrm>
              <a:custGeom>
                <a:avLst/>
                <a:gdLst>
                  <a:gd name="connsiteX0" fmla="*/ 92690 w 93807"/>
                  <a:gd name="connsiteY0" fmla="*/ 187419 h 197595"/>
                  <a:gd name="connsiteX1" fmla="*/ 13411 w 93807"/>
                  <a:gd name="connsiteY1" fmla="*/ 4859 h 197595"/>
                  <a:gd name="connsiteX2" fmla="*/ 244 w 93807"/>
                  <a:gd name="connsiteY2" fmla="*/ 8562 h 197595"/>
                  <a:gd name="connsiteX3" fmla="*/ 80894 w 93807"/>
                  <a:gd name="connsiteY3" fmla="*/ 194414 h 197595"/>
                  <a:gd name="connsiteX4" fmla="*/ 92690 w 93807"/>
                  <a:gd name="connsiteY4" fmla="*/ 187419 h 19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807" h="197595">
                    <a:moveTo>
                      <a:pt x="92690" y="187419"/>
                    </a:moveTo>
                    <a:cubicBezTo>
                      <a:pt x="56068" y="131046"/>
                      <a:pt x="29596" y="70147"/>
                      <a:pt x="13411" y="4859"/>
                    </a:cubicBezTo>
                    <a:cubicBezTo>
                      <a:pt x="11353" y="-3645"/>
                      <a:pt x="-1951" y="-79"/>
                      <a:pt x="244" y="8562"/>
                    </a:cubicBezTo>
                    <a:cubicBezTo>
                      <a:pt x="16703" y="75085"/>
                      <a:pt x="43586" y="137081"/>
                      <a:pt x="80894" y="194414"/>
                    </a:cubicBezTo>
                    <a:cubicBezTo>
                      <a:pt x="85557" y="201821"/>
                      <a:pt x="97490" y="194963"/>
                      <a:pt x="92690" y="18741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7024849" y="3215383"/>
                <a:ext cx="58839" cy="187241"/>
              </a:xfrm>
              <a:custGeom>
                <a:avLst/>
                <a:gdLst>
                  <a:gd name="connsiteX0" fmla="*/ 58566 w 58839"/>
                  <a:gd name="connsiteY0" fmla="*/ 178778 h 187241"/>
                  <a:gd name="connsiteX1" fmla="*/ 13441 w 58839"/>
                  <a:gd name="connsiteY1" fmla="*/ 4859 h 187241"/>
                  <a:gd name="connsiteX2" fmla="*/ 273 w 58839"/>
                  <a:gd name="connsiteY2" fmla="*/ 8562 h 187241"/>
                  <a:gd name="connsiteX3" fmla="*/ 45399 w 58839"/>
                  <a:gd name="connsiteY3" fmla="*/ 182481 h 187241"/>
                  <a:gd name="connsiteX4" fmla="*/ 58566 w 58839"/>
                  <a:gd name="connsiteY4" fmla="*/ 178778 h 187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39" h="187241">
                    <a:moveTo>
                      <a:pt x="58566" y="178778"/>
                    </a:moveTo>
                    <a:cubicBezTo>
                      <a:pt x="43479" y="120759"/>
                      <a:pt x="28391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361" y="66581"/>
                      <a:pt x="30448" y="124462"/>
                      <a:pt x="45399" y="182481"/>
                    </a:cubicBezTo>
                    <a:cubicBezTo>
                      <a:pt x="47593" y="190848"/>
                      <a:pt x="60898" y="187282"/>
                      <a:pt x="58566" y="1787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7850738" y="3245027"/>
                <a:ext cx="104879" cy="178341"/>
              </a:xfrm>
              <a:custGeom>
                <a:avLst/>
                <a:gdLst>
                  <a:gd name="connsiteX0" fmla="*/ 92122 w 104879"/>
                  <a:gd name="connsiteY0" fmla="*/ 3333 h 178341"/>
                  <a:gd name="connsiteX1" fmla="*/ 910 w 104879"/>
                  <a:gd name="connsiteY1" fmla="*/ 168062 h 178341"/>
                  <a:gd name="connsiteX2" fmla="*/ 12705 w 104879"/>
                  <a:gd name="connsiteY2" fmla="*/ 174920 h 178341"/>
                  <a:gd name="connsiteX3" fmla="*/ 103917 w 104879"/>
                  <a:gd name="connsiteY3" fmla="*/ 10191 h 178341"/>
                  <a:gd name="connsiteX4" fmla="*/ 92122 w 104879"/>
                  <a:gd name="connsiteY4" fmla="*/ 3333 h 178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879" h="178341">
                    <a:moveTo>
                      <a:pt x="92122" y="3333"/>
                    </a:moveTo>
                    <a:cubicBezTo>
                      <a:pt x="61672" y="58197"/>
                      <a:pt x="31223" y="113061"/>
                      <a:pt x="910" y="168062"/>
                    </a:cubicBezTo>
                    <a:cubicBezTo>
                      <a:pt x="-3342" y="175743"/>
                      <a:pt x="8453" y="182739"/>
                      <a:pt x="12705" y="174920"/>
                    </a:cubicBezTo>
                    <a:cubicBezTo>
                      <a:pt x="43155" y="120056"/>
                      <a:pt x="73604" y="65192"/>
                      <a:pt x="103917" y="10191"/>
                    </a:cubicBezTo>
                    <a:cubicBezTo>
                      <a:pt x="108306" y="2647"/>
                      <a:pt x="96510" y="-4348"/>
                      <a:pt x="92122" y="333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8069480" y="3299303"/>
                <a:ext cx="58844" cy="114503"/>
              </a:xfrm>
              <a:custGeom>
                <a:avLst/>
                <a:gdLst>
                  <a:gd name="connsiteX0" fmla="*/ 46338 w 58844"/>
                  <a:gd name="connsiteY0" fmla="*/ 3509 h 114503"/>
                  <a:gd name="connsiteX1" fmla="*/ 664 w 58844"/>
                  <a:gd name="connsiteY1" fmla="*/ 104048 h 114503"/>
                  <a:gd name="connsiteX2" fmla="*/ 12459 w 58844"/>
                  <a:gd name="connsiteY2" fmla="*/ 110906 h 114503"/>
                  <a:gd name="connsiteX3" fmla="*/ 58134 w 58844"/>
                  <a:gd name="connsiteY3" fmla="*/ 10367 h 114503"/>
                  <a:gd name="connsiteX4" fmla="*/ 46338 w 58844"/>
                  <a:gd name="connsiteY4" fmla="*/ 3509 h 11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44" h="114503">
                    <a:moveTo>
                      <a:pt x="46338" y="3509"/>
                    </a:moveTo>
                    <a:cubicBezTo>
                      <a:pt x="31114" y="36976"/>
                      <a:pt x="15888" y="70580"/>
                      <a:pt x="664" y="104048"/>
                    </a:cubicBezTo>
                    <a:cubicBezTo>
                      <a:pt x="-2902" y="112003"/>
                      <a:pt x="8894" y="118998"/>
                      <a:pt x="12459" y="110906"/>
                    </a:cubicBezTo>
                    <a:cubicBezTo>
                      <a:pt x="27685" y="77438"/>
                      <a:pt x="42909" y="43834"/>
                      <a:pt x="58134" y="10367"/>
                    </a:cubicBezTo>
                    <a:cubicBezTo>
                      <a:pt x="61838" y="2549"/>
                      <a:pt x="50042" y="-4446"/>
                      <a:pt x="46338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9350180" y="3244539"/>
                <a:ext cx="81483" cy="226096"/>
              </a:xfrm>
              <a:custGeom>
                <a:avLst/>
                <a:gdLst>
                  <a:gd name="connsiteX0" fmla="*/ 80866 w 81483"/>
                  <a:gd name="connsiteY0" fmla="*/ 215596 h 226096"/>
                  <a:gd name="connsiteX1" fmla="*/ 13382 w 81483"/>
                  <a:gd name="connsiteY1" fmla="*/ 4918 h 226096"/>
                  <a:gd name="connsiteX2" fmla="*/ 216 w 81483"/>
                  <a:gd name="connsiteY2" fmla="*/ 8621 h 226096"/>
                  <a:gd name="connsiteX3" fmla="*/ 69069 w 81483"/>
                  <a:gd name="connsiteY3" fmla="*/ 222591 h 226096"/>
                  <a:gd name="connsiteX4" fmla="*/ 80866 w 81483"/>
                  <a:gd name="connsiteY4" fmla="*/ 215596 h 226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483" h="226096">
                    <a:moveTo>
                      <a:pt x="80866" y="215596"/>
                    </a:moveTo>
                    <a:cubicBezTo>
                      <a:pt x="52062" y="147427"/>
                      <a:pt x="29704" y="77201"/>
                      <a:pt x="13382" y="4918"/>
                    </a:cubicBezTo>
                    <a:cubicBezTo>
                      <a:pt x="11463" y="-3723"/>
                      <a:pt x="-1842" y="-20"/>
                      <a:pt x="216" y="8621"/>
                    </a:cubicBezTo>
                    <a:cubicBezTo>
                      <a:pt x="16674" y="82002"/>
                      <a:pt x="39718" y="153325"/>
                      <a:pt x="69069" y="222591"/>
                    </a:cubicBezTo>
                    <a:cubicBezTo>
                      <a:pt x="72498" y="230546"/>
                      <a:pt x="84295" y="223551"/>
                      <a:pt x="80866" y="21559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9495512" y="3244735"/>
                <a:ext cx="59360" cy="187202"/>
              </a:xfrm>
              <a:custGeom>
                <a:avLst/>
                <a:gdLst>
                  <a:gd name="connsiteX0" fmla="*/ 59114 w 59360"/>
                  <a:gd name="connsiteY0" fmla="*/ 178641 h 187202"/>
                  <a:gd name="connsiteX1" fmla="*/ 13441 w 59360"/>
                  <a:gd name="connsiteY1" fmla="*/ 4859 h 187202"/>
                  <a:gd name="connsiteX2" fmla="*/ 273 w 59360"/>
                  <a:gd name="connsiteY2" fmla="*/ 8562 h 187202"/>
                  <a:gd name="connsiteX3" fmla="*/ 45948 w 59360"/>
                  <a:gd name="connsiteY3" fmla="*/ 182344 h 187202"/>
                  <a:gd name="connsiteX4" fmla="*/ 59114 w 59360"/>
                  <a:gd name="connsiteY4" fmla="*/ 178641 h 187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60" h="187202">
                    <a:moveTo>
                      <a:pt x="59114" y="178641"/>
                    </a:moveTo>
                    <a:cubicBezTo>
                      <a:pt x="43890" y="120759"/>
                      <a:pt x="28665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498" y="66444"/>
                      <a:pt x="30723" y="124325"/>
                      <a:pt x="45948" y="182344"/>
                    </a:cubicBezTo>
                    <a:cubicBezTo>
                      <a:pt x="48142" y="190848"/>
                      <a:pt x="61309" y="187282"/>
                      <a:pt x="59114" y="1786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9670279" y="3144549"/>
                <a:ext cx="27870" cy="251520"/>
              </a:xfrm>
              <a:custGeom>
                <a:avLst/>
                <a:gdLst>
                  <a:gd name="connsiteX0" fmla="*/ 27680 w 27870"/>
                  <a:gd name="connsiteY0" fmla="*/ 243028 h 251520"/>
                  <a:gd name="connsiteX1" fmla="*/ 23703 w 27870"/>
                  <a:gd name="connsiteY1" fmla="*/ 8622 h 251520"/>
                  <a:gd name="connsiteX2" fmla="*/ 10535 w 27870"/>
                  <a:gd name="connsiteY2" fmla="*/ 4918 h 251520"/>
                  <a:gd name="connsiteX3" fmla="*/ 14513 w 27870"/>
                  <a:gd name="connsiteY3" fmla="*/ 246594 h 251520"/>
                  <a:gd name="connsiteX4" fmla="*/ 27680 w 27870"/>
                  <a:gd name="connsiteY4" fmla="*/ 243028 h 25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70" h="251520">
                    <a:moveTo>
                      <a:pt x="27680" y="243028"/>
                    </a:moveTo>
                    <a:cubicBezTo>
                      <a:pt x="10261" y="165396"/>
                      <a:pt x="9026" y="86803"/>
                      <a:pt x="23703" y="8622"/>
                    </a:cubicBezTo>
                    <a:cubicBezTo>
                      <a:pt x="25348" y="-20"/>
                      <a:pt x="12181" y="-3723"/>
                      <a:pt x="10535" y="4918"/>
                    </a:cubicBezTo>
                    <a:cubicBezTo>
                      <a:pt x="-4690" y="85568"/>
                      <a:pt x="-3455" y="166630"/>
                      <a:pt x="14513" y="246594"/>
                    </a:cubicBezTo>
                    <a:cubicBezTo>
                      <a:pt x="16433" y="255235"/>
                      <a:pt x="29600" y="251532"/>
                      <a:pt x="27680" y="24302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9888885" y="3235683"/>
                <a:ext cx="59421" cy="177973"/>
              </a:xfrm>
              <a:custGeom>
                <a:avLst/>
                <a:gdLst>
                  <a:gd name="connsiteX0" fmla="*/ 45950 w 59421"/>
                  <a:gd name="connsiteY0" fmla="*/ 4859 h 177973"/>
                  <a:gd name="connsiteX1" fmla="*/ 275 w 59421"/>
                  <a:gd name="connsiteY1" fmla="*/ 169451 h 177973"/>
                  <a:gd name="connsiteX2" fmla="*/ 13443 w 59421"/>
                  <a:gd name="connsiteY2" fmla="*/ 173154 h 177973"/>
                  <a:gd name="connsiteX3" fmla="*/ 59118 w 59421"/>
                  <a:gd name="connsiteY3" fmla="*/ 8562 h 177973"/>
                  <a:gd name="connsiteX4" fmla="*/ 45950 w 59421"/>
                  <a:gd name="connsiteY4" fmla="*/ 4859 h 17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21" h="177973">
                    <a:moveTo>
                      <a:pt x="45950" y="4859"/>
                    </a:moveTo>
                    <a:cubicBezTo>
                      <a:pt x="30725" y="59723"/>
                      <a:pt x="15500" y="114587"/>
                      <a:pt x="275" y="169451"/>
                    </a:cubicBezTo>
                    <a:cubicBezTo>
                      <a:pt x="-2056" y="177955"/>
                      <a:pt x="11112" y="181658"/>
                      <a:pt x="13443" y="173154"/>
                    </a:cubicBezTo>
                    <a:cubicBezTo>
                      <a:pt x="28668" y="118290"/>
                      <a:pt x="43892" y="63426"/>
                      <a:pt x="59118" y="8562"/>
                    </a:cubicBezTo>
                    <a:cubicBezTo>
                      <a:pt x="61586" y="-79"/>
                      <a:pt x="48281" y="-3645"/>
                      <a:pt x="45950" y="485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0155273" y="3244988"/>
                <a:ext cx="95563" cy="178605"/>
              </a:xfrm>
              <a:custGeom>
                <a:avLst/>
                <a:gdLst>
                  <a:gd name="connsiteX0" fmla="*/ 82960 w 95563"/>
                  <a:gd name="connsiteY0" fmla="*/ 3509 h 178605"/>
                  <a:gd name="connsiteX1" fmla="*/ 801 w 95563"/>
                  <a:gd name="connsiteY1" fmla="*/ 168238 h 178605"/>
                  <a:gd name="connsiteX2" fmla="*/ 12597 w 95563"/>
                  <a:gd name="connsiteY2" fmla="*/ 175096 h 178605"/>
                  <a:gd name="connsiteX3" fmla="*/ 94755 w 95563"/>
                  <a:gd name="connsiteY3" fmla="*/ 10367 h 178605"/>
                  <a:gd name="connsiteX4" fmla="*/ 82960 w 95563"/>
                  <a:gd name="connsiteY4" fmla="*/ 3509 h 17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563" h="178605">
                    <a:moveTo>
                      <a:pt x="82960" y="3509"/>
                    </a:moveTo>
                    <a:cubicBezTo>
                      <a:pt x="55528" y="58373"/>
                      <a:pt x="28233" y="113237"/>
                      <a:pt x="801" y="168238"/>
                    </a:cubicBezTo>
                    <a:cubicBezTo>
                      <a:pt x="-3177" y="176057"/>
                      <a:pt x="8757" y="183052"/>
                      <a:pt x="12597" y="175096"/>
                    </a:cubicBezTo>
                    <a:cubicBezTo>
                      <a:pt x="39891" y="120232"/>
                      <a:pt x="67323" y="65368"/>
                      <a:pt x="94755" y="10367"/>
                    </a:cubicBezTo>
                    <a:cubicBezTo>
                      <a:pt x="98734" y="2549"/>
                      <a:pt x="86937" y="-4446"/>
                      <a:pt x="82960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3" name="任意多边形: 形状 902"/>
              <p:cNvSpPr/>
              <p:nvPr/>
            </p:nvSpPr>
            <p:spPr>
              <a:xfrm>
                <a:off x="6946723" y="5539363"/>
                <a:ext cx="73794" cy="116628"/>
              </a:xfrm>
              <a:custGeom>
                <a:avLst/>
                <a:gdLst>
                  <a:gd name="connsiteX0" fmla="*/ 71678 w 73794"/>
                  <a:gd name="connsiteY0" fmla="*/ 105045 h 116628"/>
                  <a:gd name="connsiteX1" fmla="*/ 13385 w 73794"/>
                  <a:gd name="connsiteY1" fmla="*/ 4918 h 116628"/>
                  <a:gd name="connsiteX2" fmla="*/ 217 w 73794"/>
                  <a:gd name="connsiteY2" fmla="*/ 8621 h 116628"/>
                  <a:gd name="connsiteX3" fmla="*/ 61939 w 73794"/>
                  <a:gd name="connsiteY3" fmla="*/ 114784 h 116628"/>
                  <a:gd name="connsiteX4" fmla="*/ 71678 w 73794"/>
                  <a:gd name="connsiteY4" fmla="*/ 105045 h 116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794" h="116628">
                    <a:moveTo>
                      <a:pt x="71678" y="105045"/>
                    </a:moveTo>
                    <a:cubicBezTo>
                      <a:pt x="42325" y="77888"/>
                      <a:pt x="22575" y="43872"/>
                      <a:pt x="13385" y="4918"/>
                    </a:cubicBezTo>
                    <a:cubicBezTo>
                      <a:pt x="11327" y="-3723"/>
                      <a:pt x="-1840" y="-20"/>
                      <a:pt x="217" y="8621"/>
                    </a:cubicBezTo>
                    <a:cubicBezTo>
                      <a:pt x="9818" y="49769"/>
                      <a:pt x="30941" y="86117"/>
                      <a:pt x="61939" y="114784"/>
                    </a:cubicBezTo>
                    <a:cubicBezTo>
                      <a:pt x="68386" y="120681"/>
                      <a:pt x="78124" y="111080"/>
                      <a:pt x="71678" y="10504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4" name="任意多边形: 形状 903"/>
              <p:cNvSpPr/>
              <p:nvPr/>
            </p:nvSpPr>
            <p:spPr>
              <a:xfrm>
                <a:off x="7063448" y="5576247"/>
                <a:ext cx="67871" cy="114677"/>
              </a:xfrm>
              <a:custGeom>
                <a:avLst/>
                <a:gdLst>
                  <a:gd name="connsiteX0" fmla="*/ 67013 w 67871"/>
                  <a:gd name="connsiteY0" fmla="*/ 104371 h 114677"/>
                  <a:gd name="connsiteX1" fmla="*/ 12698 w 67871"/>
                  <a:gd name="connsiteY1" fmla="*/ 3421 h 114677"/>
                  <a:gd name="connsiteX2" fmla="*/ 902 w 67871"/>
                  <a:gd name="connsiteY2" fmla="*/ 10279 h 114677"/>
                  <a:gd name="connsiteX3" fmla="*/ 55217 w 67871"/>
                  <a:gd name="connsiteY3" fmla="*/ 111229 h 114677"/>
                  <a:gd name="connsiteX4" fmla="*/ 67013 w 67871"/>
                  <a:gd name="connsiteY4" fmla="*/ 104371 h 114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71" h="114677">
                    <a:moveTo>
                      <a:pt x="67013" y="104371"/>
                    </a:moveTo>
                    <a:lnTo>
                      <a:pt x="12698" y="3421"/>
                    </a:lnTo>
                    <a:cubicBezTo>
                      <a:pt x="8583" y="-4397"/>
                      <a:pt x="-3350" y="2598"/>
                      <a:pt x="902" y="10279"/>
                    </a:cubicBezTo>
                    <a:lnTo>
                      <a:pt x="55217" y="111229"/>
                    </a:lnTo>
                    <a:cubicBezTo>
                      <a:pt x="59332" y="119047"/>
                      <a:pt x="71128" y="112189"/>
                      <a:pt x="67013" y="10437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8" name="任意多边形: 形状 907"/>
              <p:cNvSpPr/>
              <p:nvPr/>
            </p:nvSpPr>
            <p:spPr>
              <a:xfrm>
                <a:off x="7255365" y="5512648"/>
                <a:ext cx="23002" cy="95360"/>
              </a:xfrm>
              <a:custGeom>
                <a:avLst/>
                <a:gdLst>
                  <a:gd name="connsiteX0" fmla="*/ 13764 w 23002"/>
                  <a:gd name="connsiteY0" fmla="*/ 6532 h 95360"/>
                  <a:gd name="connsiteX1" fmla="*/ 48 w 23002"/>
                  <a:gd name="connsiteY1" fmla="*/ 6532 h 95360"/>
                  <a:gd name="connsiteX2" fmla="*/ 9238 w 23002"/>
                  <a:gd name="connsiteY2" fmla="*/ 88828 h 95360"/>
                  <a:gd name="connsiteX3" fmla="*/ 22954 w 23002"/>
                  <a:gd name="connsiteY3" fmla="*/ 88828 h 95360"/>
                  <a:gd name="connsiteX4" fmla="*/ 13764 w 23002"/>
                  <a:gd name="connsiteY4" fmla="*/ 6532 h 9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2" h="95360">
                    <a:moveTo>
                      <a:pt x="13764" y="6532"/>
                    </a:moveTo>
                    <a:cubicBezTo>
                      <a:pt x="12804" y="-2109"/>
                      <a:pt x="-912" y="-2246"/>
                      <a:pt x="48" y="6532"/>
                    </a:cubicBezTo>
                    <a:lnTo>
                      <a:pt x="9238" y="88828"/>
                    </a:lnTo>
                    <a:cubicBezTo>
                      <a:pt x="10198" y="97469"/>
                      <a:pt x="23914" y="97606"/>
                      <a:pt x="22954" y="88828"/>
                    </a:cubicBezTo>
                    <a:lnTo>
                      <a:pt x="13764" y="6532"/>
                    </a:ln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10" name="任意多边形: 形状 909"/>
              <p:cNvSpPr/>
              <p:nvPr/>
            </p:nvSpPr>
            <p:spPr>
              <a:xfrm>
                <a:off x="7465162" y="5503153"/>
                <a:ext cx="32034" cy="86547"/>
              </a:xfrm>
              <a:custGeom>
                <a:avLst/>
                <a:gdLst>
                  <a:gd name="connsiteX0" fmla="*/ 18623 w 32034"/>
                  <a:gd name="connsiteY0" fmla="*/ 4918 h 86547"/>
                  <a:gd name="connsiteX1" fmla="*/ 244 w 32034"/>
                  <a:gd name="connsiteY1" fmla="*/ 78024 h 86547"/>
                  <a:gd name="connsiteX2" fmla="*/ 13411 w 32034"/>
                  <a:gd name="connsiteY2" fmla="*/ 81728 h 86547"/>
                  <a:gd name="connsiteX3" fmla="*/ 31791 w 32034"/>
                  <a:gd name="connsiteY3" fmla="*/ 8622 h 86547"/>
                  <a:gd name="connsiteX4" fmla="*/ 18623 w 32034"/>
                  <a:gd name="connsiteY4" fmla="*/ 4918 h 86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34" h="86547">
                    <a:moveTo>
                      <a:pt x="18623" y="4918"/>
                    </a:moveTo>
                    <a:lnTo>
                      <a:pt x="244" y="78024"/>
                    </a:lnTo>
                    <a:cubicBezTo>
                      <a:pt x="-1951" y="86528"/>
                      <a:pt x="11353" y="90232"/>
                      <a:pt x="13411" y="81728"/>
                    </a:cubicBezTo>
                    <a:cubicBezTo>
                      <a:pt x="19583" y="57313"/>
                      <a:pt x="25618" y="33036"/>
                      <a:pt x="31791" y="8622"/>
                    </a:cubicBezTo>
                    <a:cubicBezTo>
                      <a:pt x="33985" y="-20"/>
                      <a:pt x="20680" y="-3723"/>
                      <a:pt x="18623" y="491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6" name="任意多边形: 形状 665"/>
              <p:cNvSpPr/>
              <p:nvPr/>
            </p:nvSpPr>
            <p:spPr>
              <a:xfrm>
                <a:off x="4228153" y="4553037"/>
                <a:ext cx="26914" cy="252069"/>
              </a:xfrm>
              <a:custGeom>
                <a:avLst/>
                <a:gdLst>
                  <a:gd name="connsiteX0" fmla="*/ 13581 w 26914"/>
                  <a:gd name="connsiteY0" fmla="*/ 4927 h 252069"/>
                  <a:gd name="connsiteX1" fmla="*/ 10975 w 26914"/>
                  <a:gd name="connsiteY1" fmla="*/ 247151 h 252069"/>
                  <a:gd name="connsiteX2" fmla="*/ 24142 w 26914"/>
                  <a:gd name="connsiteY2" fmla="*/ 243448 h 252069"/>
                  <a:gd name="connsiteX3" fmla="*/ 26748 w 26914"/>
                  <a:gd name="connsiteY3" fmla="*/ 8493 h 252069"/>
                  <a:gd name="connsiteX4" fmla="*/ 13581 w 26914"/>
                  <a:gd name="connsiteY4" fmla="*/ 4927 h 252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14" h="252069">
                    <a:moveTo>
                      <a:pt x="13581" y="4927"/>
                    </a:moveTo>
                    <a:cubicBezTo>
                      <a:pt x="-3564" y="85303"/>
                      <a:pt x="-4524" y="166501"/>
                      <a:pt x="10975" y="247151"/>
                    </a:cubicBezTo>
                    <a:cubicBezTo>
                      <a:pt x="12621" y="255793"/>
                      <a:pt x="25926" y="252089"/>
                      <a:pt x="24142" y="243448"/>
                    </a:cubicBezTo>
                    <a:cubicBezTo>
                      <a:pt x="9055" y="165130"/>
                      <a:pt x="10015" y="86400"/>
                      <a:pt x="26748" y="8493"/>
                    </a:cubicBezTo>
                    <a:cubicBezTo>
                      <a:pt x="28531" y="-11"/>
                      <a:pt x="15364" y="-3714"/>
                      <a:pt x="13581" y="492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7" name="任意多边形: 形状 666"/>
              <p:cNvSpPr/>
              <p:nvPr/>
            </p:nvSpPr>
            <p:spPr>
              <a:xfrm>
                <a:off x="4649364" y="4890748"/>
                <a:ext cx="22924" cy="232726"/>
              </a:xfrm>
              <a:custGeom>
                <a:avLst/>
                <a:gdLst>
                  <a:gd name="connsiteX0" fmla="*/ 9199 w 22924"/>
                  <a:gd name="connsiteY0" fmla="*/ 6686 h 232726"/>
                  <a:gd name="connsiteX1" fmla="*/ 9 w 22924"/>
                  <a:gd name="connsiteY1" fmla="*/ 226142 h 232726"/>
                  <a:gd name="connsiteX2" fmla="*/ 13725 w 22924"/>
                  <a:gd name="connsiteY2" fmla="*/ 226142 h 232726"/>
                  <a:gd name="connsiteX3" fmla="*/ 22915 w 22924"/>
                  <a:gd name="connsiteY3" fmla="*/ 6686 h 232726"/>
                  <a:gd name="connsiteX4" fmla="*/ 9199 w 22924"/>
                  <a:gd name="connsiteY4" fmla="*/ 6686 h 232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24" h="232726">
                    <a:moveTo>
                      <a:pt x="9199" y="6686"/>
                    </a:moveTo>
                    <a:cubicBezTo>
                      <a:pt x="6181" y="79793"/>
                      <a:pt x="3164" y="153036"/>
                      <a:pt x="9" y="226142"/>
                    </a:cubicBezTo>
                    <a:cubicBezTo>
                      <a:pt x="-402" y="234921"/>
                      <a:pt x="13314" y="234921"/>
                      <a:pt x="13725" y="226142"/>
                    </a:cubicBezTo>
                    <a:cubicBezTo>
                      <a:pt x="16743" y="153036"/>
                      <a:pt x="19760" y="79793"/>
                      <a:pt x="22915" y="6686"/>
                    </a:cubicBezTo>
                    <a:cubicBezTo>
                      <a:pt x="23326" y="-2229"/>
                      <a:pt x="9610" y="-2229"/>
                      <a:pt x="9199" y="668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8" name="任意多边形: 形状 667"/>
              <p:cNvSpPr/>
              <p:nvPr/>
            </p:nvSpPr>
            <p:spPr>
              <a:xfrm>
                <a:off x="5920710" y="3710863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9" name="任意多边形: 形状 668"/>
              <p:cNvSpPr/>
              <p:nvPr/>
            </p:nvSpPr>
            <p:spPr>
              <a:xfrm>
                <a:off x="7159079" y="4831282"/>
                <a:ext cx="87066" cy="105021"/>
              </a:xfrm>
              <a:custGeom>
                <a:avLst/>
                <a:gdLst>
                  <a:gd name="connsiteX0" fmla="*/ 84950 w 87066"/>
                  <a:gd name="connsiteY0" fmla="*/ 93447 h 105021"/>
                  <a:gd name="connsiteX1" fmla="*/ 12804 w 87066"/>
                  <a:gd name="connsiteY1" fmla="*/ 3333 h 105021"/>
                  <a:gd name="connsiteX2" fmla="*/ 1008 w 87066"/>
                  <a:gd name="connsiteY2" fmla="*/ 10191 h 105021"/>
                  <a:gd name="connsiteX3" fmla="*/ 75211 w 87066"/>
                  <a:gd name="connsiteY3" fmla="*/ 103049 h 105021"/>
                  <a:gd name="connsiteX4" fmla="*/ 84950 w 87066"/>
                  <a:gd name="connsiteY4" fmla="*/ 93447 h 105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66" h="105021">
                    <a:moveTo>
                      <a:pt x="84950" y="93447"/>
                    </a:moveTo>
                    <a:cubicBezTo>
                      <a:pt x="56283" y="67113"/>
                      <a:pt x="32280" y="37075"/>
                      <a:pt x="12804" y="3333"/>
                    </a:cubicBezTo>
                    <a:cubicBezTo>
                      <a:pt x="8414" y="-4348"/>
                      <a:pt x="-3518" y="2647"/>
                      <a:pt x="1008" y="10191"/>
                    </a:cubicBezTo>
                    <a:cubicBezTo>
                      <a:pt x="20896" y="44893"/>
                      <a:pt x="45722" y="75891"/>
                      <a:pt x="75211" y="103049"/>
                    </a:cubicBezTo>
                    <a:cubicBezTo>
                      <a:pt x="81658" y="109221"/>
                      <a:pt x="91397" y="99482"/>
                      <a:pt x="84950" y="9344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0" name="任意多边形: 形状 669"/>
              <p:cNvSpPr/>
              <p:nvPr/>
            </p:nvSpPr>
            <p:spPr>
              <a:xfrm>
                <a:off x="7237578" y="4607086"/>
                <a:ext cx="67693" cy="205522"/>
              </a:xfrm>
              <a:custGeom>
                <a:avLst/>
                <a:gdLst>
                  <a:gd name="connsiteX0" fmla="*/ 67213 w 67693"/>
                  <a:gd name="connsiteY0" fmla="*/ 197216 h 205522"/>
                  <a:gd name="connsiteX1" fmla="*/ 13310 w 67693"/>
                  <a:gd name="connsiteY1" fmla="*/ 4918 h 205522"/>
                  <a:gd name="connsiteX2" fmla="*/ 142 w 67693"/>
                  <a:gd name="connsiteY2" fmla="*/ 8621 h 205522"/>
                  <a:gd name="connsiteX3" fmla="*/ 54046 w 67693"/>
                  <a:gd name="connsiteY3" fmla="*/ 200920 h 205522"/>
                  <a:gd name="connsiteX4" fmla="*/ 67213 w 67693"/>
                  <a:gd name="connsiteY4" fmla="*/ 197216 h 205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93" h="205522">
                    <a:moveTo>
                      <a:pt x="67213" y="197216"/>
                    </a:moveTo>
                    <a:cubicBezTo>
                      <a:pt x="43622" y="134671"/>
                      <a:pt x="25654" y="70618"/>
                      <a:pt x="13310" y="4918"/>
                    </a:cubicBezTo>
                    <a:cubicBezTo>
                      <a:pt x="11663" y="-3723"/>
                      <a:pt x="-1504" y="-19"/>
                      <a:pt x="142" y="8621"/>
                    </a:cubicBezTo>
                    <a:cubicBezTo>
                      <a:pt x="12487" y="74321"/>
                      <a:pt x="30455" y="138375"/>
                      <a:pt x="54046" y="200920"/>
                    </a:cubicBezTo>
                    <a:cubicBezTo>
                      <a:pt x="57064" y="209012"/>
                      <a:pt x="70368" y="205583"/>
                      <a:pt x="67213" y="19721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1" name="任意多边形: 形状 670"/>
              <p:cNvSpPr/>
              <p:nvPr/>
            </p:nvSpPr>
            <p:spPr>
              <a:xfrm>
                <a:off x="7539057" y="4708017"/>
                <a:ext cx="29407" cy="178327"/>
              </a:xfrm>
              <a:custGeom>
                <a:avLst/>
                <a:gdLst>
                  <a:gd name="connsiteX0" fmla="*/ 29218 w 29407"/>
                  <a:gd name="connsiteY0" fmla="*/ 169804 h 178327"/>
                  <a:gd name="connsiteX1" fmla="*/ 13856 w 29407"/>
                  <a:gd name="connsiteY1" fmla="*/ 6584 h 178327"/>
                  <a:gd name="connsiteX2" fmla="*/ 140 w 29407"/>
                  <a:gd name="connsiteY2" fmla="*/ 6584 h 178327"/>
                  <a:gd name="connsiteX3" fmla="*/ 15914 w 29407"/>
                  <a:gd name="connsiteY3" fmla="*/ 173507 h 178327"/>
                  <a:gd name="connsiteX4" fmla="*/ 29218 w 29407"/>
                  <a:gd name="connsiteY4" fmla="*/ 169804 h 178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407" h="178327">
                    <a:moveTo>
                      <a:pt x="29218" y="169804"/>
                    </a:moveTo>
                    <a:cubicBezTo>
                      <a:pt x="17834" y="115763"/>
                      <a:pt x="12896" y="61722"/>
                      <a:pt x="13856" y="6584"/>
                    </a:cubicBezTo>
                    <a:cubicBezTo>
                      <a:pt x="13994" y="-2195"/>
                      <a:pt x="278" y="-2195"/>
                      <a:pt x="140" y="6584"/>
                    </a:cubicBezTo>
                    <a:cubicBezTo>
                      <a:pt x="-957" y="62956"/>
                      <a:pt x="4392" y="118369"/>
                      <a:pt x="15914" y="173507"/>
                    </a:cubicBezTo>
                    <a:cubicBezTo>
                      <a:pt x="17834" y="182011"/>
                      <a:pt x="31139" y="178308"/>
                      <a:pt x="29218" y="16980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2" name="任意多边形: 形状 671"/>
              <p:cNvSpPr/>
              <p:nvPr/>
            </p:nvSpPr>
            <p:spPr>
              <a:xfrm>
                <a:off x="7605240" y="4442938"/>
                <a:ext cx="21925" cy="223519"/>
              </a:xfrm>
              <a:custGeom>
                <a:avLst/>
                <a:gdLst>
                  <a:gd name="connsiteX0" fmla="*/ 21877 w 21925"/>
                  <a:gd name="connsiteY0" fmla="*/ 6532 h 223519"/>
                  <a:gd name="connsiteX1" fmla="*/ 8161 w 21925"/>
                  <a:gd name="connsiteY1" fmla="*/ 6532 h 223519"/>
                  <a:gd name="connsiteX2" fmla="*/ 1029 w 21925"/>
                  <a:gd name="connsiteY2" fmla="*/ 216936 h 223519"/>
                  <a:gd name="connsiteX3" fmla="*/ 14745 w 21925"/>
                  <a:gd name="connsiteY3" fmla="*/ 216936 h 223519"/>
                  <a:gd name="connsiteX4" fmla="*/ 21877 w 21925"/>
                  <a:gd name="connsiteY4" fmla="*/ 6532 h 2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25" h="223519">
                    <a:moveTo>
                      <a:pt x="21877" y="6532"/>
                    </a:moveTo>
                    <a:cubicBezTo>
                      <a:pt x="22838" y="-2246"/>
                      <a:pt x="9122" y="-2109"/>
                      <a:pt x="8161" y="6532"/>
                    </a:cubicBezTo>
                    <a:cubicBezTo>
                      <a:pt x="755" y="76484"/>
                      <a:pt x="-1577" y="146573"/>
                      <a:pt x="1029" y="216936"/>
                    </a:cubicBezTo>
                    <a:cubicBezTo>
                      <a:pt x="1303" y="225714"/>
                      <a:pt x="15019" y="225714"/>
                      <a:pt x="14745" y="216936"/>
                    </a:cubicBezTo>
                    <a:cubicBezTo>
                      <a:pt x="12139" y="146573"/>
                      <a:pt x="14471" y="76484"/>
                      <a:pt x="21877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3" name="任意多边形: 形状 672"/>
              <p:cNvSpPr/>
              <p:nvPr/>
            </p:nvSpPr>
            <p:spPr>
              <a:xfrm>
                <a:off x="6146771" y="3151082"/>
                <a:ext cx="148911" cy="243262"/>
              </a:xfrm>
              <a:custGeom>
                <a:avLst/>
                <a:gdLst>
                  <a:gd name="connsiteX0" fmla="*/ 147562 w 148911"/>
                  <a:gd name="connsiteY0" fmla="*/ 233478 h 243262"/>
                  <a:gd name="connsiteX1" fmla="*/ 12459 w 148911"/>
                  <a:gd name="connsiteY1" fmla="*/ 3598 h 243262"/>
                  <a:gd name="connsiteX2" fmla="*/ 664 w 148911"/>
                  <a:gd name="connsiteY2" fmla="*/ 10456 h 243262"/>
                  <a:gd name="connsiteX3" fmla="*/ 135767 w 148911"/>
                  <a:gd name="connsiteY3" fmla="*/ 240336 h 243262"/>
                  <a:gd name="connsiteX4" fmla="*/ 147562 w 148911"/>
                  <a:gd name="connsiteY4" fmla="*/ 233478 h 243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911" h="243262">
                    <a:moveTo>
                      <a:pt x="147562" y="233478"/>
                    </a:moveTo>
                    <a:cubicBezTo>
                      <a:pt x="93658" y="162155"/>
                      <a:pt x="48533" y="85482"/>
                      <a:pt x="12459" y="3598"/>
                    </a:cubicBezTo>
                    <a:cubicBezTo>
                      <a:pt x="8894" y="-4495"/>
                      <a:pt x="-2902" y="2500"/>
                      <a:pt x="664" y="10456"/>
                    </a:cubicBezTo>
                    <a:cubicBezTo>
                      <a:pt x="36737" y="92203"/>
                      <a:pt x="81863" y="169013"/>
                      <a:pt x="135767" y="240336"/>
                    </a:cubicBezTo>
                    <a:cubicBezTo>
                      <a:pt x="140979" y="247331"/>
                      <a:pt x="152912" y="240473"/>
                      <a:pt x="147562" y="2334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4" name="任意多边形: 形状 673"/>
              <p:cNvSpPr/>
              <p:nvPr/>
            </p:nvSpPr>
            <p:spPr>
              <a:xfrm>
                <a:off x="6354903" y="3207354"/>
                <a:ext cx="79853" cy="130960"/>
              </a:xfrm>
              <a:custGeom>
                <a:avLst/>
                <a:gdLst>
                  <a:gd name="connsiteX0" fmla="*/ 79334 w 79853"/>
                  <a:gd name="connsiteY0" fmla="*/ 122753 h 130960"/>
                  <a:gd name="connsiteX1" fmla="*/ 13086 w 79853"/>
                  <a:gd name="connsiteY1" fmla="*/ 3012 h 130960"/>
                  <a:gd name="connsiteX2" fmla="*/ 1290 w 79853"/>
                  <a:gd name="connsiteY2" fmla="*/ 9870 h 130960"/>
                  <a:gd name="connsiteX3" fmla="*/ 66030 w 79853"/>
                  <a:gd name="connsiteY3" fmla="*/ 126456 h 130960"/>
                  <a:gd name="connsiteX4" fmla="*/ 79334 w 79853"/>
                  <a:gd name="connsiteY4" fmla="*/ 122753 h 130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3" h="130960">
                    <a:moveTo>
                      <a:pt x="79334" y="122753"/>
                    </a:moveTo>
                    <a:cubicBezTo>
                      <a:pt x="62052" y="80096"/>
                      <a:pt x="40106" y="40183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27625" y="46080"/>
                      <a:pt x="49296" y="84897"/>
                      <a:pt x="66030" y="126456"/>
                    </a:cubicBezTo>
                    <a:cubicBezTo>
                      <a:pt x="69321" y="134411"/>
                      <a:pt x="82626" y="130982"/>
                      <a:pt x="79334" y="12275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1" name="任意多边形: 形状 690"/>
              <p:cNvSpPr/>
              <p:nvPr/>
            </p:nvSpPr>
            <p:spPr>
              <a:xfrm>
                <a:off x="6120280" y="5860765"/>
                <a:ext cx="125770" cy="176412"/>
              </a:xfrm>
              <a:custGeom>
                <a:avLst/>
                <a:gdLst>
                  <a:gd name="connsiteX0" fmla="*/ 124539 w 125770"/>
                  <a:gd name="connsiteY0" fmla="*/ 166456 h 176412"/>
                  <a:gd name="connsiteX1" fmla="*/ 13028 w 125770"/>
                  <a:gd name="connsiteY1" fmla="*/ 3098 h 176412"/>
                  <a:gd name="connsiteX2" fmla="*/ 1232 w 125770"/>
                  <a:gd name="connsiteY2" fmla="*/ 9956 h 176412"/>
                  <a:gd name="connsiteX3" fmla="*/ 112743 w 125770"/>
                  <a:gd name="connsiteY3" fmla="*/ 173314 h 176412"/>
                  <a:gd name="connsiteX4" fmla="*/ 124539 w 125770"/>
                  <a:gd name="connsiteY4" fmla="*/ 166456 h 17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770" h="176412">
                    <a:moveTo>
                      <a:pt x="124539" y="166456"/>
                    </a:moveTo>
                    <a:cubicBezTo>
                      <a:pt x="87368" y="112004"/>
                      <a:pt x="50198" y="57551"/>
                      <a:pt x="13028" y="3098"/>
                    </a:cubicBezTo>
                    <a:cubicBezTo>
                      <a:pt x="8090" y="-4171"/>
                      <a:pt x="-3843" y="2687"/>
                      <a:pt x="1232" y="9956"/>
                    </a:cubicBezTo>
                    <a:cubicBezTo>
                      <a:pt x="38402" y="64409"/>
                      <a:pt x="75572" y="118862"/>
                      <a:pt x="112743" y="173314"/>
                    </a:cubicBezTo>
                    <a:cubicBezTo>
                      <a:pt x="117681" y="180584"/>
                      <a:pt x="129614" y="173726"/>
                      <a:pt x="124539" y="16645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2" name="任意多边形: 形状 691"/>
              <p:cNvSpPr/>
              <p:nvPr/>
            </p:nvSpPr>
            <p:spPr>
              <a:xfrm>
                <a:off x="6112611" y="5905343"/>
                <a:ext cx="31653" cy="50498"/>
              </a:xfrm>
              <a:custGeom>
                <a:avLst/>
                <a:gdLst>
                  <a:gd name="connsiteX0" fmla="*/ 30846 w 31653"/>
                  <a:gd name="connsiteY0" fmla="*/ 40131 h 50498"/>
                  <a:gd name="connsiteX1" fmla="*/ 12604 w 31653"/>
                  <a:gd name="connsiteY1" fmla="*/ 3509 h 50498"/>
                  <a:gd name="connsiteX2" fmla="*/ 808 w 31653"/>
                  <a:gd name="connsiteY2" fmla="*/ 10367 h 50498"/>
                  <a:gd name="connsiteX3" fmla="*/ 19050 w 31653"/>
                  <a:gd name="connsiteY3" fmla="*/ 46989 h 50498"/>
                  <a:gd name="connsiteX4" fmla="*/ 30846 w 31653"/>
                  <a:gd name="connsiteY4" fmla="*/ 40131 h 50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653" h="50498">
                    <a:moveTo>
                      <a:pt x="30846" y="40131"/>
                    </a:moveTo>
                    <a:cubicBezTo>
                      <a:pt x="24811" y="27924"/>
                      <a:pt x="18639" y="15717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6843" y="22575"/>
                      <a:pt x="13015" y="34782"/>
                      <a:pt x="19050" y="46989"/>
                    </a:cubicBezTo>
                    <a:cubicBezTo>
                      <a:pt x="23028" y="54944"/>
                      <a:pt x="34824" y="47949"/>
                      <a:pt x="30846" y="4013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sp>
        <p:nvSpPr>
          <p:cNvPr id="703" name="任意多边形: 形状 702"/>
          <p:cNvSpPr/>
          <p:nvPr/>
        </p:nvSpPr>
        <p:spPr>
          <a:xfrm>
            <a:off x="10369466" y="644198"/>
            <a:ext cx="1339451" cy="709041"/>
          </a:xfrm>
          <a:custGeom>
            <a:avLst/>
            <a:gdLst>
              <a:gd name="connsiteX0" fmla="*/ 1336406 w 1339451"/>
              <a:gd name="connsiteY0" fmla="*/ 281984 h 709041"/>
              <a:gd name="connsiteX1" fmla="*/ 1181963 w 1339451"/>
              <a:gd name="connsiteY1" fmla="*/ 198179 h 709041"/>
              <a:gd name="connsiteX2" fmla="*/ 1132175 w 1339451"/>
              <a:gd name="connsiteY2" fmla="*/ 60470 h 709041"/>
              <a:gd name="connsiteX3" fmla="*/ 928081 w 1339451"/>
              <a:gd name="connsiteY3" fmla="*/ 86119 h 709041"/>
              <a:gd name="connsiteX4" fmla="*/ 875959 w 1339451"/>
              <a:gd name="connsiteY4" fmla="*/ 62116 h 709041"/>
              <a:gd name="connsiteX5" fmla="*/ 783788 w 1339451"/>
              <a:gd name="connsiteY5" fmla="*/ 83239 h 709041"/>
              <a:gd name="connsiteX6" fmla="*/ 637575 w 1339451"/>
              <a:gd name="connsiteY6" fmla="*/ 943 h 709041"/>
              <a:gd name="connsiteX7" fmla="*/ 455702 w 1339451"/>
              <a:gd name="connsiteY7" fmla="*/ 71717 h 709041"/>
              <a:gd name="connsiteX8" fmla="*/ 302220 w 1339451"/>
              <a:gd name="connsiteY8" fmla="*/ 85845 h 709041"/>
              <a:gd name="connsiteX9" fmla="*/ 54920 w 1339451"/>
              <a:gd name="connsiteY9" fmla="*/ 119723 h 709041"/>
              <a:gd name="connsiteX10" fmla="*/ 70556 w 1339451"/>
              <a:gd name="connsiteY10" fmla="*/ 289116 h 709041"/>
              <a:gd name="connsiteX11" fmla="*/ 330 w 1339451"/>
              <a:gd name="connsiteY11" fmla="*/ 390203 h 709041"/>
              <a:gd name="connsiteX12" fmla="*/ 175620 w 1339451"/>
              <a:gd name="connsiteY12" fmla="*/ 501577 h 709041"/>
              <a:gd name="connsiteX13" fmla="*/ 304277 w 1339451"/>
              <a:gd name="connsiteY13" fmla="*/ 564945 h 709041"/>
              <a:gd name="connsiteX14" fmla="*/ 453233 w 1339451"/>
              <a:gd name="connsiteY14" fmla="*/ 705396 h 709041"/>
              <a:gd name="connsiteX15" fmla="*/ 662265 w 1339451"/>
              <a:gd name="connsiteY15" fmla="*/ 632290 h 709041"/>
              <a:gd name="connsiteX16" fmla="*/ 801482 w 1339451"/>
              <a:gd name="connsiteY16" fmla="*/ 670421 h 709041"/>
              <a:gd name="connsiteX17" fmla="*/ 944814 w 1339451"/>
              <a:gd name="connsiteY17" fmla="*/ 573586 h 709041"/>
              <a:gd name="connsiteX18" fmla="*/ 1201714 w 1339451"/>
              <a:gd name="connsiteY18" fmla="*/ 581404 h 709041"/>
              <a:gd name="connsiteX19" fmla="*/ 1252053 w 1339451"/>
              <a:gd name="connsiteY19" fmla="*/ 397335 h 709041"/>
              <a:gd name="connsiteX20" fmla="*/ 1336406 w 1339451"/>
              <a:gd name="connsiteY20" fmla="*/ 281984 h 70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709041">
                <a:moveTo>
                  <a:pt x="1336406" y="281984"/>
                </a:moveTo>
                <a:cubicBezTo>
                  <a:pt x="1319946" y="220399"/>
                  <a:pt x="1250681" y="192281"/>
                  <a:pt x="1181963" y="198179"/>
                </a:cubicBezTo>
                <a:cubicBezTo>
                  <a:pt x="1198012" y="146881"/>
                  <a:pt x="1195406" y="92154"/>
                  <a:pt x="1132175" y="60470"/>
                </a:cubicBezTo>
                <a:cubicBezTo>
                  <a:pt x="1061948" y="25220"/>
                  <a:pt x="986374" y="48674"/>
                  <a:pt x="928081" y="86119"/>
                </a:cubicBezTo>
                <a:cubicBezTo>
                  <a:pt x="915462" y="74186"/>
                  <a:pt x="897631" y="65682"/>
                  <a:pt x="875959" y="62116"/>
                </a:cubicBezTo>
                <a:cubicBezTo>
                  <a:pt x="841396" y="56492"/>
                  <a:pt x="810397" y="67191"/>
                  <a:pt x="783788" y="83239"/>
                </a:cubicBezTo>
                <a:cubicBezTo>
                  <a:pt x="756082" y="39073"/>
                  <a:pt x="701080" y="6841"/>
                  <a:pt x="637575" y="943"/>
                </a:cubicBezTo>
                <a:cubicBezTo>
                  <a:pt x="560629" y="-6190"/>
                  <a:pt x="501925" y="28100"/>
                  <a:pt x="455702" y="71717"/>
                </a:cubicBezTo>
                <a:cubicBezTo>
                  <a:pt x="409204" y="40033"/>
                  <a:pt x="337470" y="46754"/>
                  <a:pt x="302220" y="85845"/>
                </a:cubicBezTo>
                <a:cubicBezTo>
                  <a:pt x="224176" y="42914"/>
                  <a:pt x="112390" y="51966"/>
                  <a:pt x="54920" y="119723"/>
                </a:cubicBezTo>
                <a:cubicBezTo>
                  <a:pt x="6228" y="176919"/>
                  <a:pt x="19944" y="243579"/>
                  <a:pt x="70556" y="289116"/>
                </a:cubicBezTo>
                <a:cubicBezTo>
                  <a:pt x="26527" y="307495"/>
                  <a:pt x="-3511" y="344803"/>
                  <a:pt x="330" y="390203"/>
                </a:cubicBezTo>
                <a:cubicBezTo>
                  <a:pt x="6639" y="465778"/>
                  <a:pt x="90718" y="503497"/>
                  <a:pt x="175620" y="501577"/>
                </a:cubicBezTo>
                <a:cubicBezTo>
                  <a:pt x="191120" y="547251"/>
                  <a:pt x="247493" y="574957"/>
                  <a:pt x="304277" y="564945"/>
                </a:cubicBezTo>
                <a:cubicBezTo>
                  <a:pt x="313192" y="630096"/>
                  <a:pt x="367919" y="689760"/>
                  <a:pt x="453233" y="705396"/>
                </a:cubicBezTo>
                <a:cubicBezTo>
                  <a:pt x="536077" y="720621"/>
                  <a:pt x="618511" y="686606"/>
                  <a:pt x="662265" y="632290"/>
                </a:cubicBezTo>
                <a:cubicBezTo>
                  <a:pt x="697240" y="661094"/>
                  <a:pt x="748263" y="676456"/>
                  <a:pt x="801482" y="670421"/>
                </a:cubicBezTo>
                <a:cubicBezTo>
                  <a:pt x="869924" y="662603"/>
                  <a:pt x="920125" y="622277"/>
                  <a:pt x="944814" y="573586"/>
                </a:cubicBezTo>
                <a:cubicBezTo>
                  <a:pt x="1018606" y="618848"/>
                  <a:pt x="1123808" y="631467"/>
                  <a:pt x="1201714" y="581404"/>
                </a:cubicBezTo>
                <a:cubicBezTo>
                  <a:pt x="1270981" y="536964"/>
                  <a:pt x="1288674" y="458234"/>
                  <a:pt x="1252053" y="397335"/>
                </a:cubicBezTo>
                <a:cubicBezTo>
                  <a:pt x="1310208" y="381973"/>
                  <a:pt x="1351219" y="337259"/>
                  <a:pt x="1336406" y="281984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25" name="任意多边形: 形状 724"/>
          <p:cNvSpPr/>
          <p:nvPr/>
        </p:nvSpPr>
        <p:spPr>
          <a:xfrm>
            <a:off x="616846" y="879288"/>
            <a:ext cx="1339451" cy="855396"/>
          </a:xfrm>
          <a:custGeom>
            <a:avLst/>
            <a:gdLst>
              <a:gd name="connsiteX0" fmla="*/ 1336406 w 1339451"/>
              <a:gd name="connsiteY0" fmla="*/ 340207 h 855396"/>
              <a:gd name="connsiteX1" fmla="*/ 1181964 w 1339451"/>
              <a:gd name="connsiteY1" fmla="*/ 239121 h 855396"/>
              <a:gd name="connsiteX2" fmla="*/ 1132175 w 1339451"/>
              <a:gd name="connsiteY2" fmla="*/ 73020 h 855396"/>
              <a:gd name="connsiteX3" fmla="*/ 928080 w 1339451"/>
              <a:gd name="connsiteY3" fmla="*/ 104018 h 855396"/>
              <a:gd name="connsiteX4" fmla="*/ 875960 w 1339451"/>
              <a:gd name="connsiteY4" fmla="*/ 75077 h 855396"/>
              <a:gd name="connsiteX5" fmla="*/ 783788 w 1339451"/>
              <a:gd name="connsiteY5" fmla="*/ 100452 h 855396"/>
              <a:gd name="connsiteX6" fmla="*/ 637576 w 1339451"/>
              <a:gd name="connsiteY6" fmla="*/ 1148 h 855396"/>
              <a:gd name="connsiteX7" fmla="*/ 455701 w 1339451"/>
              <a:gd name="connsiteY7" fmla="*/ 86462 h 855396"/>
              <a:gd name="connsiteX8" fmla="*/ 302219 w 1339451"/>
              <a:gd name="connsiteY8" fmla="*/ 103607 h 855396"/>
              <a:gd name="connsiteX9" fmla="*/ 54920 w 1339451"/>
              <a:gd name="connsiteY9" fmla="*/ 144480 h 855396"/>
              <a:gd name="connsiteX10" fmla="*/ 70556 w 1339451"/>
              <a:gd name="connsiteY10" fmla="*/ 348849 h 855396"/>
              <a:gd name="connsiteX11" fmla="*/ 330 w 1339451"/>
              <a:gd name="connsiteY11" fmla="*/ 470784 h 855396"/>
              <a:gd name="connsiteX12" fmla="*/ 175621 w 1339451"/>
              <a:gd name="connsiteY12" fmla="*/ 605201 h 855396"/>
              <a:gd name="connsiteX13" fmla="*/ 304277 w 1339451"/>
              <a:gd name="connsiteY13" fmla="*/ 681599 h 855396"/>
              <a:gd name="connsiteX14" fmla="*/ 453233 w 1339451"/>
              <a:gd name="connsiteY14" fmla="*/ 850991 h 855396"/>
              <a:gd name="connsiteX15" fmla="*/ 662264 w 1339451"/>
              <a:gd name="connsiteY15" fmla="*/ 762935 h 855396"/>
              <a:gd name="connsiteX16" fmla="*/ 801482 w 1339451"/>
              <a:gd name="connsiteY16" fmla="*/ 809020 h 855396"/>
              <a:gd name="connsiteX17" fmla="*/ 944814 w 1339451"/>
              <a:gd name="connsiteY17" fmla="*/ 692160 h 855396"/>
              <a:gd name="connsiteX18" fmla="*/ 1201715 w 1339451"/>
              <a:gd name="connsiteY18" fmla="*/ 701624 h 855396"/>
              <a:gd name="connsiteX19" fmla="*/ 1252053 w 1339451"/>
              <a:gd name="connsiteY19" fmla="*/ 479562 h 855396"/>
              <a:gd name="connsiteX20" fmla="*/ 1336406 w 1339451"/>
              <a:gd name="connsiteY20" fmla="*/ 340207 h 85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855396">
                <a:moveTo>
                  <a:pt x="1336406" y="340207"/>
                </a:moveTo>
                <a:cubicBezTo>
                  <a:pt x="1319947" y="266004"/>
                  <a:pt x="1250681" y="231988"/>
                  <a:pt x="1181964" y="239121"/>
                </a:cubicBezTo>
                <a:cubicBezTo>
                  <a:pt x="1198012" y="177261"/>
                  <a:pt x="1195405" y="111287"/>
                  <a:pt x="1132175" y="73020"/>
                </a:cubicBezTo>
                <a:cubicBezTo>
                  <a:pt x="1061949" y="30637"/>
                  <a:pt x="986373" y="58892"/>
                  <a:pt x="928080" y="104018"/>
                </a:cubicBezTo>
                <a:cubicBezTo>
                  <a:pt x="915462" y="89616"/>
                  <a:pt x="897631" y="79329"/>
                  <a:pt x="875960" y="75077"/>
                </a:cubicBezTo>
                <a:cubicBezTo>
                  <a:pt x="841395" y="68356"/>
                  <a:pt x="810397" y="81249"/>
                  <a:pt x="783788" y="100452"/>
                </a:cubicBezTo>
                <a:cubicBezTo>
                  <a:pt x="756082" y="47097"/>
                  <a:pt x="701081" y="8280"/>
                  <a:pt x="637576" y="1148"/>
                </a:cubicBezTo>
                <a:cubicBezTo>
                  <a:pt x="560629" y="-7493"/>
                  <a:pt x="501924" y="33792"/>
                  <a:pt x="455701" y="86462"/>
                </a:cubicBezTo>
                <a:cubicBezTo>
                  <a:pt x="409204" y="48331"/>
                  <a:pt x="337469" y="56423"/>
                  <a:pt x="302219" y="103607"/>
                </a:cubicBezTo>
                <a:cubicBezTo>
                  <a:pt x="224175" y="51760"/>
                  <a:pt x="112390" y="62733"/>
                  <a:pt x="54920" y="144480"/>
                </a:cubicBezTo>
                <a:cubicBezTo>
                  <a:pt x="6228" y="213472"/>
                  <a:pt x="19944" y="293985"/>
                  <a:pt x="70556" y="348849"/>
                </a:cubicBezTo>
                <a:cubicBezTo>
                  <a:pt x="26528" y="371068"/>
                  <a:pt x="-3510" y="415920"/>
                  <a:pt x="330" y="470784"/>
                </a:cubicBezTo>
                <a:cubicBezTo>
                  <a:pt x="6640" y="561858"/>
                  <a:pt x="90719" y="607395"/>
                  <a:pt x="175621" y="605201"/>
                </a:cubicBezTo>
                <a:cubicBezTo>
                  <a:pt x="191120" y="660202"/>
                  <a:pt x="247493" y="693669"/>
                  <a:pt x="304277" y="681599"/>
                </a:cubicBezTo>
                <a:cubicBezTo>
                  <a:pt x="313192" y="760054"/>
                  <a:pt x="367919" y="832063"/>
                  <a:pt x="453233" y="850991"/>
                </a:cubicBezTo>
                <a:cubicBezTo>
                  <a:pt x="536077" y="869371"/>
                  <a:pt x="618510" y="828360"/>
                  <a:pt x="662264" y="762935"/>
                </a:cubicBezTo>
                <a:cubicBezTo>
                  <a:pt x="697240" y="797773"/>
                  <a:pt x="748264" y="816290"/>
                  <a:pt x="801482" y="809020"/>
                </a:cubicBezTo>
                <a:cubicBezTo>
                  <a:pt x="869925" y="799693"/>
                  <a:pt x="920125" y="750865"/>
                  <a:pt x="944814" y="692160"/>
                </a:cubicBezTo>
                <a:cubicBezTo>
                  <a:pt x="1018606" y="746750"/>
                  <a:pt x="1123808" y="761974"/>
                  <a:pt x="1201715" y="701624"/>
                </a:cubicBezTo>
                <a:cubicBezTo>
                  <a:pt x="1270981" y="647995"/>
                  <a:pt x="1288674" y="553080"/>
                  <a:pt x="1252053" y="479562"/>
                </a:cubicBezTo>
                <a:cubicBezTo>
                  <a:pt x="1310208" y="461046"/>
                  <a:pt x="1351219" y="407005"/>
                  <a:pt x="1336406" y="340207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7" name="任意多边形: 形状 736"/>
          <p:cNvSpPr/>
          <p:nvPr/>
        </p:nvSpPr>
        <p:spPr>
          <a:xfrm>
            <a:off x="9277274" y="1190127"/>
            <a:ext cx="1182131" cy="909529"/>
          </a:xfrm>
          <a:custGeom>
            <a:avLst/>
            <a:gdLst>
              <a:gd name="connsiteX0" fmla="*/ 1132025 w 1182131"/>
              <a:gd name="connsiteY0" fmla="*/ 441056 h 909529"/>
              <a:gd name="connsiteX1" fmla="*/ 1110628 w 1182131"/>
              <a:gd name="connsiteY1" fmla="*/ 235042 h 909529"/>
              <a:gd name="connsiteX2" fmla="*/ 870324 w 1182131"/>
              <a:gd name="connsiteY2" fmla="*/ 245055 h 909529"/>
              <a:gd name="connsiteX3" fmla="*/ 729872 w 1182131"/>
              <a:gd name="connsiteY3" fmla="*/ 113930 h 909529"/>
              <a:gd name="connsiteX4" fmla="*/ 571589 w 1182131"/>
              <a:gd name="connsiteY4" fmla="*/ 167011 h 909529"/>
              <a:gd name="connsiteX5" fmla="*/ 376548 w 1182131"/>
              <a:gd name="connsiteY5" fmla="*/ 1870 h 909529"/>
              <a:gd name="connsiteX6" fmla="*/ 228826 w 1182131"/>
              <a:gd name="connsiteY6" fmla="*/ 261377 h 909529"/>
              <a:gd name="connsiteX7" fmla="*/ 36254 w 1182131"/>
              <a:gd name="connsiteY7" fmla="*/ 323922 h 909529"/>
              <a:gd name="connsiteX8" fmla="*/ 48461 w 1182131"/>
              <a:gd name="connsiteY8" fmla="*/ 464922 h 909529"/>
              <a:gd name="connsiteX9" fmla="*/ 26104 w 1182131"/>
              <a:gd name="connsiteY9" fmla="*/ 661472 h 909529"/>
              <a:gd name="connsiteX10" fmla="*/ 167790 w 1182131"/>
              <a:gd name="connsiteY10" fmla="*/ 717708 h 909529"/>
              <a:gd name="connsiteX11" fmla="*/ 254064 w 1182131"/>
              <a:gd name="connsiteY11" fmla="*/ 894644 h 909529"/>
              <a:gd name="connsiteX12" fmla="*/ 474068 w 1182131"/>
              <a:gd name="connsiteY12" fmla="*/ 813034 h 909529"/>
              <a:gd name="connsiteX13" fmla="*/ 550466 w 1182131"/>
              <a:gd name="connsiteY13" fmla="*/ 856377 h 909529"/>
              <a:gd name="connsiteX14" fmla="*/ 655119 w 1182131"/>
              <a:gd name="connsiteY14" fmla="*/ 802061 h 909529"/>
              <a:gd name="connsiteX15" fmla="*/ 864837 w 1182131"/>
              <a:gd name="connsiteY15" fmla="*/ 905343 h 909529"/>
              <a:gd name="connsiteX16" fmla="*/ 1022160 w 1182131"/>
              <a:gd name="connsiteY16" fmla="*/ 690962 h 909529"/>
              <a:gd name="connsiteX17" fmla="*/ 1157262 w 1182131"/>
              <a:gd name="connsiteY17" fmla="*/ 636921 h 909529"/>
              <a:gd name="connsiteX18" fmla="*/ 1132025 w 1182131"/>
              <a:gd name="connsiteY18" fmla="*/ 441056 h 90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82131" h="909529">
                <a:moveTo>
                  <a:pt x="1132025" y="441056"/>
                </a:moveTo>
                <a:cubicBezTo>
                  <a:pt x="1184420" y="382352"/>
                  <a:pt x="1177562" y="286888"/>
                  <a:pt x="1110628" y="235042"/>
                </a:cubicBezTo>
                <a:cubicBezTo>
                  <a:pt x="1034367" y="175926"/>
                  <a:pt x="942058" y="194717"/>
                  <a:pt x="870324" y="245055"/>
                </a:cubicBezTo>
                <a:cubicBezTo>
                  <a:pt x="851670" y="180178"/>
                  <a:pt x="799823" y="125863"/>
                  <a:pt x="729872" y="113930"/>
                </a:cubicBezTo>
                <a:cubicBezTo>
                  <a:pt x="668698" y="103506"/>
                  <a:pt x="612051" y="126000"/>
                  <a:pt x="571589" y="167011"/>
                </a:cubicBezTo>
                <a:cubicBezTo>
                  <a:pt x="542374" y="75799"/>
                  <a:pt x="485315" y="-14178"/>
                  <a:pt x="376548" y="1870"/>
                </a:cubicBezTo>
                <a:cubicBezTo>
                  <a:pt x="262979" y="18603"/>
                  <a:pt x="227729" y="153843"/>
                  <a:pt x="228826" y="261377"/>
                </a:cubicBezTo>
                <a:cubicBezTo>
                  <a:pt x="157366" y="240391"/>
                  <a:pt x="73698" y="251501"/>
                  <a:pt x="36254" y="323922"/>
                </a:cubicBezTo>
                <a:cubicBezTo>
                  <a:pt x="12662" y="369596"/>
                  <a:pt x="19246" y="426106"/>
                  <a:pt x="48461" y="464922"/>
                </a:cubicBezTo>
                <a:cubicBezTo>
                  <a:pt x="-2837" y="515260"/>
                  <a:pt x="-18336" y="599750"/>
                  <a:pt x="26104" y="661472"/>
                </a:cubicBezTo>
                <a:cubicBezTo>
                  <a:pt x="59708" y="708107"/>
                  <a:pt x="115258" y="725389"/>
                  <a:pt x="167790" y="717708"/>
                </a:cubicBezTo>
                <a:cubicBezTo>
                  <a:pt x="147902" y="791637"/>
                  <a:pt x="161343" y="866389"/>
                  <a:pt x="254064" y="894644"/>
                </a:cubicBezTo>
                <a:cubicBezTo>
                  <a:pt x="343492" y="921802"/>
                  <a:pt x="415775" y="874345"/>
                  <a:pt x="474068" y="813034"/>
                </a:cubicBezTo>
                <a:cubicBezTo>
                  <a:pt x="489979" y="837449"/>
                  <a:pt x="516862" y="855005"/>
                  <a:pt x="550466" y="856377"/>
                </a:cubicBezTo>
                <a:cubicBezTo>
                  <a:pt x="598610" y="858297"/>
                  <a:pt x="632214" y="835391"/>
                  <a:pt x="655119" y="802061"/>
                </a:cubicBezTo>
                <a:cubicBezTo>
                  <a:pt x="695856" y="874756"/>
                  <a:pt x="774723" y="924682"/>
                  <a:pt x="864837" y="905343"/>
                </a:cubicBezTo>
                <a:cubicBezTo>
                  <a:pt x="966198" y="883672"/>
                  <a:pt x="1025589" y="787248"/>
                  <a:pt x="1022160" y="690962"/>
                </a:cubicBezTo>
                <a:cubicBezTo>
                  <a:pt x="1071812" y="699603"/>
                  <a:pt x="1125853" y="681223"/>
                  <a:pt x="1157262" y="636921"/>
                </a:cubicBezTo>
                <a:cubicBezTo>
                  <a:pt x="1202799" y="572730"/>
                  <a:pt x="1180717" y="494000"/>
                  <a:pt x="1132025" y="441056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8" name="任意多边形: 形状 737"/>
          <p:cNvSpPr/>
          <p:nvPr/>
        </p:nvSpPr>
        <p:spPr>
          <a:xfrm>
            <a:off x="11077418" y="1608682"/>
            <a:ext cx="589126" cy="449400"/>
          </a:xfrm>
          <a:custGeom>
            <a:avLst/>
            <a:gdLst>
              <a:gd name="connsiteX0" fmla="*/ 579487 w 589126"/>
              <a:gd name="connsiteY0" fmla="*/ 203553 h 449400"/>
              <a:gd name="connsiteX1" fmla="*/ 432727 w 589126"/>
              <a:gd name="connsiteY1" fmla="*/ 128115 h 449400"/>
              <a:gd name="connsiteX2" fmla="*/ 335617 w 589126"/>
              <a:gd name="connsiteY2" fmla="*/ 694 h 449400"/>
              <a:gd name="connsiteX3" fmla="*/ 211899 w 589126"/>
              <a:gd name="connsiteY3" fmla="*/ 109324 h 449400"/>
              <a:gd name="connsiteX4" fmla="*/ 81048 w 589126"/>
              <a:gd name="connsiteY4" fmla="*/ 94785 h 449400"/>
              <a:gd name="connsiteX5" fmla="*/ 52793 w 589126"/>
              <a:gd name="connsiteY5" fmla="*/ 213429 h 449400"/>
              <a:gd name="connsiteX6" fmla="*/ 6021 w 589126"/>
              <a:gd name="connsiteY6" fmla="*/ 250599 h 449400"/>
              <a:gd name="connsiteX7" fmla="*/ 33042 w 589126"/>
              <a:gd name="connsiteY7" fmla="*/ 383782 h 449400"/>
              <a:gd name="connsiteX8" fmla="*/ 171436 w 589126"/>
              <a:gd name="connsiteY8" fmla="*/ 415877 h 449400"/>
              <a:gd name="connsiteX9" fmla="*/ 233433 w 589126"/>
              <a:gd name="connsiteY9" fmla="*/ 448933 h 449400"/>
              <a:gd name="connsiteX10" fmla="*/ 348921 w 589126"/>
              <a:gd name="connsiteY10" fmla="*/ 371574 h 449400"/>
              <a:gd name="connsiteX11" fmla="*/ 502815 w 589126"/>
              <a:gd name="connsiteY11" fmla="*/ 416700 h 449400"/>
              <a:gd name="connsiteX12" fmla="*/ 549313 w 589126"/>
              <a:gd name="connsiteY12" fmla="*/ 321785 h 449400"/>
              <a:gd name="connsiteX13" fmla="*/ 579487 w 589126"/>
              <a:gd name="connsiteY13" fmla="*/ 203553 h 44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9126" h="449400">
                <a:moveTo>
                  <a:pt x="579487" y="203553"/>
                </a:moveTo>
                <a:cubicBezTo>
                  <a:pt x="554525" y="147181"/>
                  <a:pt x="490197" y="115908"/>
                  <a:pt x="432727" y="128115"/>
                </a:cubicBezTo>
                <a:cubicBezTo>
                  <a:pt x="426554" y="65845"/>
                  <a:pt x="416541" y="-7948"/>
                  <a:pt x="335617" y="694"/>
                </a:cubicBezTo>
                <a:cubicBezTo>
                  <a:pt x="281028" y="6591"/>
                  <a:pt x="235764" y="55969"/>
                  <a:pt x="211899" y="109324"/>
                </a:cubicBezTo>
                <a:cubicBezTo>
                  <a:pt x="173768" y="78189"/>
                  <a:pt x="125351" y="59672"/>
                  <a:pt x="81048" y="94785"/>
                </a:cubicBezTo>
                <a:cubicBezTo>
                  <a:pt x="43192" y="124823"/>
                  <a:pt x="40311" y="170360"/>
                  <a:pt x="52793" y="213429"/>
                </a:cubicBezTo>
                <a:cubicBezTo>
                  <a:pt x="32493" y="217132"/>
                  <a:pt x="15074" y="226733"/>
                  <a:pt x="6021" y="250599"/>
                </a:cubicBezTo>
                <a:cubicBezTo>
                  <a:pt x="-9614" y="291747"/>
                  <a:pt x="7256" y="350452"/>
                  <a:pt x="33042" y="383782"/>
                </a:cubicBezTo>
                <a:cubicBezTo>
                  <a:pt x="68292" y="429181"/>
                  <a:pt x="127271" y="438508"/>
                  <a:pt x="171436" y="415877"/>
                </a:cubicBezTo>
                <a:cubicBezTo>
                  <a:pt x="185839" y="433982"/>
                  <a:pt x="207509" y="446601"/>
                  <a:pt x="233433" y="448933"/>
                </a:cubicBezTo>
                <a:cubicBezTo>
                  <a:pt x="290080" y="454007"/>
                  <a:pt x="326976" y="417111"/>
                  <a:pt x="348921" y="371574"/>
                </a:cubicBezTo>
                <a:cubicBezTo>
                  <a:pt x="389521" y="415054"/>
                  <a:pt x="442739" y="446875"/>
                  <a:pt x="502815" y="416700"/>
                </a:cubicBezTo>
                <a:cubicBezTo>
                  <a:pt x="540945" y="397635"/>
                  <a:pt x="556444" y="357721"/>
                  <a:pt x="549313" y="321785"/>
                </a:cubicBezTo>
                <a:cubicBezTo>
                  <a:pt x="584837" y="301486"/>
                  <a:pt x="600884" y="251833"/>
                  <a:pt x="579487" y="20355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9" name="任意多边形: 形状 738"/>
          <p:cNvSpPr/>
          <p:nvPr/>
        </p:nvSpPr>
        <p:spPr>
          <a:xfrm>
            <a:off x="2073805" y="680914"/>
            <a:ext cx="529330" cy="404369"/>
          </a:xfrm>
          <a:custGeom>
            <a:avLst/>
            <a:gdLst>
              <a:gd name="connsiteX0" fmla="*/ 423698 w 529330"/>
              <a:gd name="connsiteY0" fmla="*/ 37673 h 404369"/>
              <a:gd name="connsiteX1" fmla="*/ 280914 w 529330"/>
              <a:gd name="connsiteY1" fmla="*/ 67574 h 404369"/>
              <a:gd name="connsiteX2" fmla="*/ 120300 w 529330"/>
              <a:gd name="connsiteY2" fmla="*/ 30129 h 404369"/>
              <a:gd name="connsiteX3" fmla="*/ 142931 w 529330"/>
              <a:gd name="connsiteY3" fmla="*/ 179360 h 404369"/>
              <a:gd name="connsiteX4" fmla="*/ 3165 w 529330"/>
              <a:gd name="connsiteY4" fmla="*/ 246294 h 404369"/>
              <a:gd name="connsiteX5" fmla="*/ 78466 w 529330"/>
              <a:gd name="connsiteY5" fmla="*/ 339700 h 404369"/>
              <a:gd name="connsiteX6" fmla="*/ 150201 w 529330"/>
              <a:gd name="connsiteY6" fmla="*/ 396758 h 404369"/>
              <a:gd name="connsiteX7" fmla="*/ 341950 w 529330"/>
              <a:gd name="connsiteY7" fmla="*/ 307879 h 404369"/>
              <a:gd name="connsiteX8" fmla="*/ 505857 w 529330"/>
              <a:gd name="connsiteY8" fmla="*/ 319537 h 404369"/>
              <a:gd name="connsiteX9" fmla="*/ 467726 w 529330"/>
              <a:gd name="connsiteY9" fmla="*/ 162352 h 404369"/>
              <a:gd name="connsiteX10" fmla="*/ 423698 w 529330"/>
              <a:gd name="connsiteY10" fmla="*/ 37673 h 40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330" h="404369">
                <a:moveTo>
                  <a:pt x="423698" y="37673"/>
                </a:moveTo>
                <a:cubicBezTo>
                  <a:pt x="371166" y="10378"/>
                  <a:pt x="314381" y="26975"/>
                  <a:pt x="280914" y="67574"/>
                </a:cubicBezTo>
                <a:cubicBezTo>
                  <a:pt x="237297" y="17511"/>
                  <a:pt x="175027" y="-34473"/>
                  <a:pt x="120300" y="30129"/>
                </a:cubicBezTo>
                <a:cubicBezTo>
                  <a:pt x="80935" y="76627"/>
                  <a:pt x="105624" y="134508"/>
                  <a:pt x="142931" y="179360"/>
                </a:cubicBezTo>
                <a:cubicBezTo>
                  <a:pt x="84501" y="181005"/>
                  <a:pt x="18253" y="193761"/>
                  <a:pt x="3165" y="246294"/>
                </a:cubicBezTo>
                <a:cubicBezTo>
                  <a:pt x="-12334" y="300198"/>
                  <a:pt x="31695" y="328453"/>
                  <a:pt x="78466" y="339700"/>
                </a:cubicBezTo>
                <a:cubicBezTo>
                  <a:pt x="88067" y="368640"/>
                  <a:pt x="122632" y="388117"/>
                  <a:pt x="150201" y="396758"/>
                </a:cubicBezTo>
                <a:cubicBezTo>
                  <a:pt x="232908" y="422956"/>
                  <a:pt x="309855" y="378653"/>
                  <a:pt x="341950" y="307879"/>
                </a:cubicBezTo>
                <a:cubicBezTo>
                  <a:pt x="392563" y="341894"/>
                  <a:pt x="465257" y="357530"/>
                  <a:pt x="505857" y="319537"/>
                </a:cubicBezTo>
                <a:cubicBezTo>
                  <a:pt x="557155" y="271394"/>
                  <a:pt x="515184" y="204048"/>
                  <a:pt x="467726" y="162352"/>
                </a:cubicBezTo>
                <a:cubicBezTo>
                  <a:pt x="492141" y="121615"/>
                  <a:pt x="473350" y="63597"/>
                  <a:pt x="423698" y="3767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402481" y="4621779"/>
            <a:ext cx="624528" cy="1090180"/>
            <a:chOff x="4143609" y="4976071"/>
            <a:chExt cx="624528" cy="1090180"/>
          </a:xfrm>
        </p:grpSpPr>
        <p:sp>
          <p:nvSpPr>
            <p:cNvPr id="1290" name="任意多边形: 形状 1289"/>
            <p:cNvSpPr/>
            <p:nvPr/>
          </p:nvSpPr>
          <p:spPr>
            <a:xfrm>
              <a:off x="4286647" y="5624598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1" name="任意多边形: 形状 1290"/>
            <p:cNvSpPr/>
            <p:nvPr/>
          </p:nvSpPr>
          <p:spPr>
            <a:xfrm>
              <a:off x="4476280" y="5815236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9" name="任意多边形: 形状 1368"/>
            <p:cNvSpPr/>
            <p:nvPr/>
          </p:nvSpPr>
          <p:spPr>
            <a:xfrm>
              <a:off x="4143609" y="4976071"/>
              <a:ext cx="418184" cy="397994"/>
            </a:xfrm>
            <a:custGeom>
              <a:avLst/>
              <a:gdLst>
                <a:gd name="connsiteX0" fmla="*/ 221020 w 418184"/>
                <a:gd name="connsiteY0" fmla="*/ 397720 h 397994"/>
                <a:gd name="connsiteX1" fmla="*/ 202367 w 418184"/>
                <a:gd name="connsiteY1" fmla="*/ 392782 h 397994"/>
                <a:gd name="connsiteX2" fmla="*/ 194275 w 418184"/>
                <a:gd name="connsiteY2" fmla="*/ 389079 h 397994"/>
                <a:gd name="connsiteX3" fmla="*/ 182890 w 418184"/>
                <a:gd name="connsiteY3" fmla="*/ 380712 h 397994"/>
                <a:gd name="connsiteX4" fmla="*/ 165196 w 418184"/>
                <a:gd name="connsiteY4" fmla="*/ 351909 h 397994"/>
                <a:gd name="connsiteX5" fmla="*/ 160945 w 418184"/>
                <a:gd name="connsiteY5" fmla="*/ 327768 h 397994"/>
                <a:gd name="connsiteX6" fmla="*/ 160533 w 418184"/>
                <a:gd name="connsiteY6" fmla="*/ 317070 h 397994"/>
                <a:gd name="connsiteX7" fmla="*/ 150932 w 418184"/>
                <a:gd name="connsiteY7" fmla="*/ 324065 h 397994"/>
                <a:gd name="connsiteX8" fmla="*/ 123774 w 418184"/>
                <a:gd name="connsiteY8" fmla="*/ 337095 h 397994"/>
                <a:gd name="connsiteX9" fmla="*/ 93736 w 418184"/>
                <a:gd name="connsiteY9" fmla="*/ 338741 h 397994"/>
                <a:gd name="connsiteX10" fmla="*/ 81255 w 418184"/>
                <a:gd name="connsiteY10" fmla="*/ 335723 h 397994"/>
                <a:gd name="connsiteX11" fmla="*/ 68636 w 418184"/>
                <a:gd name="connsiteY11" fmla="*/ 326808 h 397994"/>
                <a:gd name="connsiteX12" fmla="*/ 56017 w 418184"/>
                <a:gd name="connsiteY12" fmla="*/ 307743 h 397994"/>
                <a:gd name="connsiteX13" fmla="*/ 50256 w 418184"/>
                <a:gd name="connsiteY13" fmla="*/ 275648 h 397994"/>
                <a:gd name="connsiteX14" fmla="*/ 59172 w 418184"/>
                <a:gd name="connsiteY14" fmla="*/ 243827 h 397994"/>
                <a:gd name="connsiteX15" fmla="*/ 62738 w 418184"/>
                <a:gd name="connsiteY15" fmla="*/ 237654 h 397994"/>
                <a:gd name="connsiteX16" fmla="*/ 39695 w 418184"/>
                <a:gd name="connsiteY16" fmla="*/ 226544 h 397994"/>
                <a:gd name="connsiteX17" fmla="*/ 19670 w 418184"/>
                <a:gd name="connsiteY17" fmla="*/ 208714 h 397994"/>
                <a:gd name="connsiteX18" fmla="*/ 1565 w 418184"/>
                <a:gd name="connsiteY18" fmla="*/ 178127 h 397994"/>
                <a:gd name="connsiteX19" fmla="*/ 13909 w 418184"/>
                <a:gd name="connsiteY19" fmla="*/ 131218 h 397994"/>
                <a:gd name="connsiteX20" fmla="*/ 45730 w 418184"/>
                <a:gd name="connsiteY20" fmla="*/ 114073 h 397994"/>
                <a:gd name="connsiteX21" fmla="*/ 73436 w 418184"/>
                <a:gd name="connsiteY21" fmla="*/ 111879 h 397994"/>
                <a:gd name="connsiteX22" fmla="*/ 100868 w 418184"/>
                <a:gd name="connsiteY22" fmla="*/ 118737 h 397994"/>
                <a:gd name="connsiteX23" fmla="*/ 97851 w 418184"/>
                <a:gd name="connsiteY23" fmla="*/ 107215 h 397994"/>
                <a:gd name="connsiteX24" fmla="*/ 98263 w 418184"/>
                <a:gd name="connsiteY24" fmla="*/ 46042 h 397994"/>
                <a:gd name="connsiteX25" fmla="*/ 127203 w 418184"/>
                <a:gd name="connsiteY25" fmla="*/ 7226 h 397994"/>
                <a:gd name="connsiteX26" fmla="*/ 150383 w 418184"/>
                <a:gd name="connsiteY26" fmla="*/ 93 h 397994"/>
                <a:gd name="connsiteX27" fmla="*/ 176581 w 418184"/>
                <a:gd name="connsiteY27" fmla="*/ 4757 h 397994"/>
                <a:gd name="connsiteX28" fmla="*/ 199898 w 418184"/>
                <a:gd name="connsiteY28" fmla="*/ 20119 h 397994"/>
                <a:gd name="connsiteX29" fmla="*/ 208813 w 418184"/>
                <a:gd name="connsiteY29" fmla="*/ 29857 h 397994"/>
                <a:gd name="connsiteX30" fmla="*/ 217043 w 418184"/>
                <a:gd name="connsiteY30" fmla="*/ 41516 h 397994"/>
                <a:gd name="connsiteX31" fmla="*/ 233914 w 418184"/>
                <a:gd name="connsiteY31" fmla="*/ 81841 h 397994"/>
                <a:gd name="connsiteX32" fmla="*/ 245710 w 418184"/>
                <a:gd name="connsiteY32" fmla="*/ 66616 h 397994"/>
                <a:gd name="connsiteX33" fmla="*/ 264226 w 418184"/>
                <a:gd name="connsiteY33" fmla="*/ 47139 h 397994"/>
                <a:gd name="connsiteX34" fmla="*/ 285074 w 418184"/>
                <a:gd name="connsiteY34" fmla="*/ 32600 h 397994"/>
                <a:gd name="connsiteX35" fmla="*/ 316347 w 418184"/>
                <a:gd name="connsiteY35" fmla="*/ 28622 h 397994"/>
                <a:gd name="connsiteX36" fmla="*/ 329789 w 418184"/>
                <a:gd name="connsiteY36" fmla="*/ 34658 h 397994"/>
                <a:gd name="connsiteX37" fmla="*/ 341996 w 418184"/>
                <a:gd name="connsiteY37" fmla="*/ 48374 h 397994"/>
                <a:gd name="connsiteX38" fmla="*/ 348716 w 418184"/>
                <a:gd name="connsiteY38" fmla="*/ 68536 h 397994"/>
                <a:gd name="connsiteX39" fmla="*/ 348031 w 418184"/>
                <a:gd name="connsiteY39" fmla="*/ 88287 h 397994"/>
                <a:gd name="connsiteX40" fmla="*/ 339801 w 418184"/>
                <a:gd name="connsiteY40" fmla="*/ 115719 h 397994"/>
                <a:gd name="connsiteX41" fmla="*/ 327731 w 418184"/>
                <a:gd name="connsiteY41" fmla="*/ 139311 h 397994"/>
                <a:gd name="connsiteX42" fmla="*/ 313055 w 418184"/>
                <a:gd name="connsiteY42" fmla="*/ 157827 h 397994"/>
                <a:gd name="connsiteX43" fmla="*/ 321970 w 418184"/>
                <a:gd name="connsiteY43" fmla="*/ 159336 h 397994"/>
                <a:gd name="connsiteX44" fmla="*/ 371348 w 418184"/>
                <a:gd name="connsiteY44" fmla="*/ 177304 h 397994"/>
                <a:gd name="connsiteX45" fmla="*/ 393568 w 418184"/>
                <a:gd name="connsiteY45" fmla="*/ 194998 h 397994"/>
                <a:gd name="connsiteX46" fmla="*/ 409341 w 418184"/>
                <a:gd name="connsiteY46" fmla="*/ 215434 h 397994"/>
                <a:gd name="connsiteX47" fmla="*/ 418120 w 418184"/>
                <a:gd name="connsiteY47" fmla="*/ 244101 h 397994"/>
                <a:gd name="connsiteX48" fmla="*/ 388356 w 418184"/>
                <a:gd name="connsiteY48" fmla="*/ 290187 h 397994"/>
                <a:gd name="connsiteX49" fmla="*/ 344190 w 418184"/>
                <a:gd name="connsiteY49" fmla="*/ 298416 h 397994"/>
                <a:gd name="connsiteX50" fmla="*/ 323205 w 418184"/>
                <a:gd name="connsiteY50" fmla="*/ 294439 h 397994"/>
                <a:gd name="connsiteX51" fmla="*/ 305511 w 418184"/>
                <a:gd name="connsiteY51" fmla="*/ 288404 h 397994"/>
                <a:gd name="connsiteX52" fmla="*/ 297419 w 418184"/>
                <a:gd name="connsiteY52" fmla="*/ 284563 h 397994"/>
                <a:gd name="connsiteX53" fmla="*/ 298516 w 418184"/>
                <a:gd name="connsiteY53" fmla="*/ 298004 h 397994"/>
                <a:gd name="connsiteX54" fmla="*/ 295773 w 418184"/>
                <a:gd name="connsiteY54" fmla="*/ 325162 h 397994"/>
                <a:gd name="connsiteX55" fmla="*/ 287818 w 418184"/>
                <a:gd name="connsiteY55" fmla="*/ 350262 h 397994"/>
                <a:gd name="connsiteX56" fmla="*/ 281645 w 418184"/>
                <a:gd name="connsiteY56" fmla="*/ 363155 h 397994"/>
                <a:gd name="connsiteX57" fmla="*/ 263952 w 418184"/>
                <a:gd name="connsiteY57" fmla="*/ 383455 h 397994"/>
                <a:gd name="connsiteX58" fmla="*/ 226781 w 418184"/>
                <a:gd name="connsiteY58" fmla="*/ 397994 h 397994"/>
                <a:gd name="connsiteX59" fmla="*/ 221020 w 418184"/>
                <a:gd name="connsiteY59" fmla="*/ 397720 h 39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18184" h="397994">
                  <a:moveTo>
                    <a:pt x="221020" y="397720"/>
                  </a:moveTo>
                  <a:cubicBezTo>
                    <a:pt x="214711" y="396897"/>
                    <a:pt x="208402" y="395114"/>
                    <a:pt x="202367" y="392782"/>
                  </a:cubicBezTo>
                  <a:cubicBezTo>
                    <a:pt x="199624" y="391685"/>
                    <a:pt x="196880" y="390451"/>
                    <a:pt x="194275" y="389079"/>
                  </a:cubicBezTo>
                  <a:cubicBezTo>
                    <a:pt x="190022" y="386747"/>
                    <a:pt x="186456" y="383867"/>
                    <a:pt x="182890" y="380712"/>
                  </a:cubicBezTo>
                  <a:cubicBezTo>
                    <a:pt x="174523" y="373306"/>
                    <a:pt x="168488" y="362470"/>
                    <a:pt x="165196" y="351909"/>
                  </a:cubicBezTo>
                  <a:cubicBezTo>
                    <a:pt x="162728" y="343953"/>
                    <a:pt x="161630" y="335861"/>
                    <a:pt x="160945" y="327768"/>
                  </a:cubicBezTo>
                  <a:cubicBezTo>
                    <a:pt x="160670" y="324202"/>
                    <a:pt x="160533" y="320636"/>
                    <a:pt x="160533" y="317070"/>
                  </a:cubicBezTo>
                  <a:cubicBezTo>
                    <a:pt x="157378" y="319539"/>
                    <a:pt x="154224" y="321871"/>
                    <a:pt x="150932" y="324065"/>
                  </a:cubicBezTo>
                  <a:cubicBezTo>
                    <a:pt x="142428" y="329552"/>
                    <a:pt x="133650" y="334352"/>
                    <a:pt x="123774" y="337095"/>
                  </a:cubicBezTo>
                  <a:cubicBezTo>
                    <a:pt x="114036" y="339701"/>
                    <a:pt x="103749" y="339701"/>
                    <a:pt x="93736" y="338741"/>
                  </a:cubicBezTo>
                  <a:cubicBezTo>
                    <a:pt x="89347" y="338330"/>
                    <a:pt x="85369" y="337232"/>
                    <a:pt x="81255" y="335723"/>
                  </a:cubicBezTo>
                  <a:cubicBezTo>
                    <a:pt x="76454" y="333941"/>
                    <a:pt x="72202" y="330237"/>
                    <a:pt x="68636" y="326808"/>
                  </a:cubicBezTo>
                  <a:cubicBezTo>
                    <a:pt x="63149" y="321596"/>
                    <a:pt x="59035" y="314601"/>
                    <a:pt x="56017" y="307743"/>
                  </a:cubicBezTo>
                  <a:cubicBezTo>
                    <a:pt x="51491" y="297730"/>
                    <a:pt x="49845" y="286620"/>
                    <a:pt x="50256" y="275648"/>
                  </a:cubicBezTo>
                  <a:cubicBezTo>
                    <a:pt x="50668" y="264537"/>
                    <a:pt x="54097" y="253702"/>
                    <a:pt x="59172" y="243827"/>
                  </a:cubicBezTo>
                  <a:cubicBezTo>
                    <a:pt x="60269" y="241769"/>
                    <a:pt x="61366" y="239711"/>
                    <a:pt x="62738" y="237654"/>
                  </a:cubicBezTo>
                  <a:cubicBezTo>
                    <a:pt x="54646" y="234911"/>
                    <a:pt x="46827" y="231071"/>
                    <a:pt x="39695" y="226544"/>
                  </a:cubicBezTo>
                  <a:cubicBezTo>
                    <a:pt x="32151" y="221607"/>
                    <a:pt x="25568" y="215434"/>
                    <a:pt x="19670" y="208714"/>
                  </a:cubicBezTo>
                  <a:cubicBezTo>
                    <a:pt x="11577" y="199661"/>
                    <a:pt x="4856" y="189923"/>
                    <a:pt x="1565" y="178127"/>
                  </a:cubicBezTo>
                  <a:cubicBezTo>
                    <a:pt x="-2825" y="161942"/>
                    <a:pt x="2250" y="143288"/>
                    <a:pt x="13909" y="131218"/>
                  </a:cubicBezTo>
                  <a:cubicBezTo>
                    <a:pt x="22550" y="122303"/>
                    <a:pt x="33934" y="117639"/>
                    <a:pt x="45730" y="114073"/>
                  </a:cubicBezTo>
                  <a:cubicBezTo>
                    <a:pt x="54508" y="111467"/>
                    <a:pt x="64384" y="110918"/>
                    <a:pt x="73436" y="111879"/>
                  </a:cubicBezTo>
                  <a:cubicBezTo>
                    <a:pt x="83038" y="112838"/>
                    <a:pt x="91953" y="115308"/>
                    <a:pt x="100868" y="118737"/>
                  </a:cubicBezTo>
                  <a:cubicBezTo>
                    <a:pt x="99634" y="114896"/>
                    <a:pt x="98674" y="111056"/>
                    <a:pt x="97851" y="107215"/>
                  </a:cubicBezTo>
                  <a:cubicBezTo>
                    <a:pt x="93462" y="87190"/>
                    <a:pt x="91953" y="65930"/>
                    <a:pt x="98263" y="46042"/>
                  </a:cubicBezTo>
                  <a:cubicBezTo>
                    <a:pt x="103200" y="30268"/>
                    <a:pt x="113350" y="16141"/>
                    <a:pt x="127203" y="7226"/>
                  </a:cubicBezTo>
                  <a:cubicBezTo>
                    <a:pt x="134061" y="2836"/>
                    <a:pt x="142428" y="642"/>
                    <a:pt x="150383" y="93"/>
                  </a:cubicBezTo>
                  <a:cubicBezTo>
                    <a:pt x="159436" y="-455"/>
                    <a:pt x="168214" y="1465"/>
                    <a:pt x="176581" y="4757"/>
                  </a:cubicBezTo>
                  <a:cubicBezTo>
                    <a:pt x="185085" y="8048"/>
                    <a:pt x="193451" y="13672"/>
                    <a:pt x="199898" y="20119"/>
                  </a:cubicBezTo>
                  <a:cubicBezTo>
                    <a:pt x="203053" y="23273"/>
                    <a:pt x="206070" y="26428"/>
                    <a:pt x="208813" y="29857"/>
                  </a:cubicBezTo>
                  <a:cubicBezTo>
                    <a:pt x="211831" y="33423"/>
                    <a:pt x="214437" y="37538"/>
                    <a:pt x="217043" y="41516"/>
                  </a:cubicBezTo>
                  <a:cubicBezTo>
                    <a:pt x="225136" y="53586"/>
                    <a:pt x="230622" y="67576"/>
                    <a:pt x="233914" y="81841"/>
                  </a:cubicBezTo>
                  <a:cubicBezTo>
                    <a:pt x="237617" y="76628"/>
                    <a:pt x="241594" y="71554"/>
                    <a:pt x="245710" y="66616"/>
                  </a:cubicBezTo>
                  <a:cubicBezTo>
                    <a:pt x="251470" y="59758"/>
                    <a:pt x="257642" y="53037"/>
                    <a:pt x="264226" y="47139"/>
                  </a:cubicBezTo>
                  <a:cubicBezTo>
                    <a:pt x="270535" y="41652"/>
                    <a:pt x="277393" y="36166"/>
                    <a:pt x="285074" y="32600"/>
                  </a:cubicBezTo>
                  <a:cubicBezTo>
                    <a:pt x="294676" y="28074"/>
                    <a:pt x="305923" y="25742"/>
                    <a:pt x="316347" y="28622"/>
                  </a:cubicBezTo>
                  <a:cubicBezTo>
                    <a:pt x="321010" y="29994"/>
                    <a:pt x="325811" y="31640"/>
                    <a:pt x="329789" y="34658"/>
                  </a:cubicBezTo>
                  <a:cubicBezTo>
                    <a:pt x="334864" y="38498"/>
                    <a:pt x="338567" y="43024"/>
                    <a:pt x="341996" y="48374"/>
                  </a:cubicBezTo>
                  <a:cubicBezTo>
                    <a:pt x="345836" y="54271"/>
                    <a:pt x="347757" y="61678"/>
                    <a:pt x="348716" y="68536"/>
                  </a:cubicBezTo>
                  <a:cubicBezTo>
                    <a:pt x="349677" y="74983"/>
                    <a:pt x="349128" y="81841"/>
                    <a:pt x="348031" y="88287"/>
                  </a:cubicBezTo>
                  <a:cubicBezTo>
                    <a:pt x="346385" y="97751"/>
                    <a:pt x="343367" y="106803"/>
                    <a:pt x="339801" y="115719"/>
                  </a:cubicBezTo>
                  <a:cubicBezTo>
                    <a:pt x="336509" y="123812"/>
                    <a:pt x="332395" y="131904"/>
                    <a:pt x="327731" y="139311"/>
                  </a:cubicBezTo>
                  <a:cubicBezTo>
                    <a:pt x="323205" y="145894"/>
                    <a:pt x="318404" y="152066"/>
                    <a:pt x="313055" y="157827"/>
                  </a:cubicBezTo>
                  <a:cubicBezTo>
                    <a:pt x="316073" y="158238"/>
                    <a:pt x="318953" y="158787"/>
                    <a:pt x="321970" y="159336"/>
                  </a:cubicBezTo>
                  <a:cubicBezTo>
                    <a:pt x="339390" y="162765"/>
                    <a:pt x="355849" y="168525"/>
                    <a:pt x="371348" y="177304"/>
                  </a:cubicBezTo>
                  <a:cubicBezTo>
                    <a:pt x="379715" y="181967"/>
                    <a:pt x="387121" y="188140"/>
                    <a:pt x="393568" y="194998"/>
                  </a:cubicBezTo>
                  <a:cubicBezTo>
                    <a:pt x="399328" y="201170"/>
                    <a:pt x="405227" y="208028"/>
                    <a:pt x="409341" y="215434"/>
                  </a:cubicBezTo>
                  <a:cubicBezTo>
                    <a:pt x="414142" y="224213"/>
                    <a:pt x="417571" y="233951"/>
                    <a:pt x="418120" y="244101"/>
                  </a:cubicBezTo>
                  <a:cubicBezTo>
                    <a:pt x="419217" y="264263"/>
                    <a:pt x="406186" y="281957"/>
                    <a:pt x="388356" y="290187"/>
                  </a:cubicBezTo>
                  <a:cubicBezTo>
                    <a:pt x="374366" y="296633"/>
                    <a:pt x="359552" y="299513"/>
                    <a:pt x="344190" y="298416"/>
                  </a:cubicBezTo>
                  <a:cubicBezTo>
                    <a:pt x="337058" y="297868"/>
                    <a:pt x="330063" y="296222"/>
                    <a:pt x="323205" y="294439"/>
                  </a:cubicBezTo>
                  <a:cubicBezTo>
                    <a:pt x="317170" y="292930"/>
                    <a:pt x="311135" y="290735"/>
                    <a:pt x="305511" y="288404"/>
                  </a:cubicBezTo>
                  <a:cubicBezTo>
                    <a:pt x="302768" y="287169"/>
                    <a:pt x="300025" y="285935"/>
                    <a:pt x="297419" y="284563"/>
                  </a:cubicBezTo>
                  <a:cubicBezTo>
                    <a:pt x="297967" y="288952"/>
                    <a:pt x="298379" y="293478"/>
                    <a:pt x="298516" y="298004"/>
                  </a:cubicBezTo>
                  <a:cubicBezTo>
                    <a:pt x="298790" y="307057"/>
                    <a:pt x="297830" y="316247"/>
                    <a:pt x="295773" y="325162"/>
                  </a:cubicBezTo>
                  <a:cubicBezTo>
                    <a:pt x="293716" y="333666"/>
                    <a:pt x="291247" y="342170"/>
                    <a:pt x="287818" y="350262"/>
                  </a:cubicBezTo>
                  <a:cubicBezTo>
                    <a:pt x="286035" y="354652"/>
                    <a:pt x="283840" y="358904"/>
                    <a:pt x="281645" y="363155"/>
                  </a:cubicBezTo>
                  <a:cubicBezTo>
                    <a:pt x="277393" y="370974"/>
                    <a:pt x="270947" y="377832"/>
                    <a:pt x="263952" y="383455"/>
                  </a:cubicBezTo>
                  <a:cubicBezTo>
                    <a:pt x="253253" y="392096"/>
                    <a:pt x="240497" y="397994"/>
                    <a:pt x="226781" y="397994"/>
                  </a:cubicBezTo>
                  <a:cubicBezTo>
                    <a:pt x="224861" y="397994"/>
                    <a:pt x="222941" y="397994"/>
                    <a:pt x="221020" y="397720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0" name="任意多边形: 形状 1369"/>
            <p:cNvSpPr/>
            <p:nvPr/>
          </p:nvSpPr>
          <p:spPr>
            <a:xfrm>
              <a:off x="4307502" y="5116418"/>
              <a:ext cx="89455" cy="88618"/>
            </a:xfrm>
            <a:custGeom>
              <a:avLst/>
              <a:gdLst>
                <a:gd name="connsiteX0" fmla="*/ 37788 w 89455"/>
                <a:gd name="connsiteY0" fmla="*/ 88392 h 88618"/>
                <a:gd name="connsiteX1" fmla="*/ 18997 w 89455"/>
                <a:gd name="connsiteY1" fmla="*/ 81122 h 88618"/>
                <a:gd name="connsiteX2" fmla="*/ 15430 w 89455"/>
                <a:gd name="connsiteY2" fmla="*/ 78928 h 88618"/>
                <a:gd name="connsiteX3" fmla="*/ 1303 w 89455"/>
                <a:gd name="connsiteY3" fmla="*/ 58216 h 88618"/>
                <a:gd name="connsiteX4" fmla="*/ 1166 w 89455"/>
                <a:gd name="connsiteY4" fmla="*/ 36819 h 88618"/>
                <a:gd name="connsiteX5" fmla="*/ 46291 w 89455"/>
                <a:gd name="connsiteY5" fmla="*/ 61 h 88618"/>
                <a:gd name="connsiteX6" fmla="*/ 66728 w 89455"/>
                <a:gd name="connsiteY6" fmla="*/ 5410 h 88618"/>
                <a:gd name="connsiteX7" fmla="*/ 80307 w 89455"/>
                <a:gd name="connsiteY7" fmla="*/ 17754 h 88618"/>
                <a:gd name="connsiteX8" fmla="*/ 88811 w 89455"/>
                <a:gd name="connsiteY8" fmla="*/ 37642 h 88618"/>
                <a:gd name="connsiteX9" fmla="*/ 84285 w 89455"/>
                <a:gd name="connsiteY9" fmla="*/ 65486 h 88618"/>
                <a:gd name="connsiteX10" fmla="*/ 67551 w 89455"/>
                <a:gd name="connsiteY10" fmla="*/ 82219 h 88618"/>
                <a:gd name="connsiteX11" fmla="*/ 43411 w 89455"/>
                <a:gd name="connsiteY11" fmla="*/ 88529 h 88618"/>
                <a:gd name="connsiteX12" fmla="*/ 37788 w 89455"/>
                <a:gd name="connsiteY12" fmla="*/ 88392 h 8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9455" h="88618">
                  <a:moveTo>
                    <a:pt x="37788" y="88392"/>
                  </a:moveTo>
                  <a:cubicBezTo>
                    <a:pt x="31341" y="87843"/>
                    <a:pt x="24620" y="85100"/>
                    <a:pt x="18997" y="81122"/>
                  </a:cubicBezTo>
                  <a:cubicBezTo>
                    <a:pt x="17762" y="80437"/>
                    <a:pt x="16665" y="79750"/>
                    <a:pt x="15430" y="78928"/>
                  </a:cubicBezTo>
                  <a:cubicBezTo>
                    <a:pt x="8710" y="74401"/>
                    <a:pt x="3086" y="66034"/>
                    <a:pt x="1303" y="58216"/>
                  </a:cubicBezTo>
                  <a:cubicBezTo>
                    <a:pt x="-480" y="50947"/>
                    <a:pt x="-343" y="44089"/>
                    <a:pt x="1166" y="36819"/>
                  </a:cubicBezTo>
                  <a:cubicBezTo>
                    <a:pt x="5555" y="16657"/>
                    <a:pt x="24894" y="-1174"/>
                    <a:pt x="46291" y="61"/>
                  </a:cubicBezTo>
                  <a:cubicBezTo>
                    <a:pt x="53424" y="472"/>
                    <a:pt x="60419" y="1706"/>
                    <a:pt x="66728" y="5410"/>
                  </a:cubicBezTo>
                  <a:cubicBezTo>
                    <a:pt x="71940" y="8427"/>
                    <a:pt x="76878" y="12679"/>
                    <a:pt x="80307" y="17754"/>
                  </a:cubicBezTo>
                  <a:cubicBezTo>
                    <a:pt x="84559" y="23926"/>
                    <a:pt x="87440" y="30236"/>
                    <a:pt x="88811" y="37642"/>
                  </a:cubicBezTo>
                  <a:cubicBezTo>
                    <a:pt x="90457" y="47106"/>
                    <a:pt x="88948" y="56982"/>
                    <a:pt x="84285" y="65486"/>
                  </a:cubicBezTo>
                  <a:cubicBezTo>
                    <a:pt x="80444" y="72618"/>
                    <a:pt x="74547" y="78105"/>
                    <a:pt x="67551" y="82219"/>
                  </a:cubicBezTo>
                  <a:cubicBezTo>
                    <a:pt x="60008" y="86608"/>
                    <a:pt x="51915" y="88529"/>
                    <a:pt x="43411" y="88529"/>
                  </a:cubicBezTo>
                  <a:cubicBezTo>
                    <a:pt x="41491" y="88666"/>
                    <a:pt x="39708" y="88666"/>
                    <a:pt x="37788" y="88392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860327" y="3331198"/>
            <a:ext cx="2707635" cy="2320244"/>
            <a:chOff x="7741731" y="3515503"/>
            <a:chExt cx="2869797" cy="2459205"/>
          </a:xfrm>
        </p:grpSpPr>
        <p:sp>
          <p:nvSpPr>
            <p:cNvPr id="50" name="任意多边形: 形状 49"/>
            <p:cNvSpPr/>
            <p:nvPr/>
          </p:nvSpPr>
          <p:spPr>
            <a:xfrm>
              <a:off x="8648274" y="4515111"/>
              <a:ext cx="125358" cy="193086"/>
            </a:xfrm>
            <a:custGeom>
              <a:avLst/>
              <a:gdLst>
                <a:gd name="connsiteX0" fmla="*/ 123169 w 125358"/>
                <a:gd name="connsiteY0" fmla="*/ 181521 h 193086"/>
                <a:gd name="connsiteX1" fmla="*/ 13441 w 125358"/>
                <a:gd name="connsiteY1" fmla="*/ 4859 h 193086"/>
                <a:gd name="connsiteX2" fmla="*/ 273 w 125358"/>
                <a:gd name="connsiteY2" fmla="*/ 8562 h 193086"/>
                <a:gd name="connsiteX3" fmla="*/ 113430 w 125358"/>
                <a:gd name="connsiteY3" fmla="*/ 191397 h 193086"/>
                <a:gd name="connsiteX4" fmla="*/ 123169 w 125358"/>
                <a:gd name="connsiteY4" fmla="*/ 181521 h 19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358" h="193086">
                  <a:moveTo>
                    <a:pt x="123169" y="181521"/>
                  </a:moveTo>
                  <a:cubicBezTo>
                    <a:pt x="69128" y="134201"/>
                    <a:pt x="31821" y="74262"/>
                    <a:pt x="13441" y="4859"/>
                  </a:cubicBezTo>
                  <a:cubicBezTo>
                    <a:pt x="11247" y="-3645"/>
                    <a:pt x="-2058" y="-79"/>
                    <a:pt x="273" y="8562"/>
                  </a:cubicBezTo>
                  <a:cubicBezTo>
                    <a:pt x="19201" y="80160"/>
                    <a:pt x="57743" y="142567"/>
                    <a:pt x="113430" y="191397"/>
                  </a:cubicBezTo>
                  <a:cubicBezTo>
                    <a:pt x="120014" y="197020"/>
                    <a:pt x="129752" y="187282"/>
                    <a:pt x="123169" y="18152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810228" y="4424371"/>
              <a:ext cx="94952" cy="169321"/>
            </a:xfrm>
            <a:custGeom>
              <a:avLst/>
              <a:gdLst>
                <a:gd name="connsiteX0" fmla="*/ 93711 w 94952"/>
                <a:gd name="connsiteY0" fmla="*/ 159378 h 169321"/>
                <a:gd name="connsiteX1" fmla="*/ 13610 w 94952"/>
                <a:gd name="connsiteY1" fmla="*/ 4662 h 169321"/>
                <a:gd name="connsiteX2" fmla="*/ 442 w 94952"/>
                <a:gd name="connsiteY2" fmla="*/ 8365 h 169321"/>
                <a:gd name="connsiteX3" fmla="*/ 81915 w 94952"/>
                <a:gd name="connsiteY3" fmla="*/ 166374 h 169321"/>
                <a:gd name="connsiteX4" fmla="*/ 93711 w 94952"/>
                <a:gd name="connsiteY4" fmla="*/ 159378 h 16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2" h="169321">
                  <a:moveTo>
                    <a:pt x="93711" y="159378"/>
                  </a:moveTo>
                  <a:cubicBezTo>
                    <a:pt x="59558" y="111510"/>
                    <a:pt x="32949" y="60212"/>
                    <a:pt x="13610" y="4662"/>
                  </a:cubicBezTo>
                  <a:cubicBezTo>
                    <a:pt x="10729" y="-3568"/>
                    <a:pt x="-2575" y="-1"/>
                    <a:pt x="442" y="8365"/>
                  </a:cubicBezTo>
                  <a:cubicBezTo>
                    <a:pt x="20056" y="64875"/>
                    <a:pt x="47077" y="117682"/>
                    <a:pt x="81915" y="166374"/>
                  </a:cubicBezTo>
                  <a:cubicBezTo>
                    <a:pt x="86990" y="173369"/>
                    <a:pt x="98787" y="166648"/>
                    <a:pt x="93711" y="15937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8975090" y="4470181"/>
              <a:ext cx="47829" cy="187594"/>
            </a:xfrm>
            <a:custGeom>
              <a:avLst/>
              <a:gdLst>
                <a:gd name="connsiteX0" fmla="*/ 47493 w 47829"/>
                <a:gd name="connsiteY0" fmla="*/ 179131 h 187594"/>
                <a:gd name="connsiteX1" fmla="*/ 13752 w 47829"/>
                <a:gd name="connsiteY1" fmla="*/ 6584 h 187594"/>
                <a:gd name="connsiteX2" fmla="*/ 36 w 47829"/>
                <a:gd name="connsiteY2" fmla="*/ 6584 h 187594"/>
                <a:gd name="connsiteX3" fmla="*/ 34326 w 47829"/>
                <a:gd name="connsiteY3" fmla="*/ 182834 h 187594"/>
                <a:gd name="connsiteX4" fmla="*/ 47493 w 47829"/>
                <a:gd name="connsiteY4" fmla="*/ 179131 h 187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29" h="187594">
                  <a:moveTo>
                    <a:pt x="47493" y="179131"/>
                  </a:moveTo>
                  <a:cubicBezTo>
                    <a:pt x="30074" y="122758"/>
                    <a:pt x="18827" y="65425"/>
                    <a:pt x="13752" y="6584"/>
                  </a:cubicBezTo>
                  <a:cubicBezTo>
                    <a:pt x="12929" y="-2195"/>
                    <a:pt x="-787" y="-2195"/>
                    <a:pt x="36" y="6584"/>
                  </a:cubicBezTo>
                  <a:cubicBezTo>
                    <a:pt x="5248" y="66660"/>
                    <a:pt x="16495" y="125227"/>
                    <a:pt x="34326" y="182834"/>
                  </a:cubicBezTo>
                  <a:cubicBezTo>
                    <a:pt x="36795" y="191201"/>
                    <a:pt x="50099" y="187635"/>
                    <a:pt x="47493" y="17913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9416030" y="4506843"/>
              <a:ext cx="66275" cy="178600"/>
            </a:xfrm>
            <a:custGeom>
              <a:avLst/>
              <a:gdLst>
                <a:gd name="connsiteX0" fmla="*/ 52735 w 66275"/>
                <a:gd name="connsiteY0" fmla="*/ 4760 h 178600"/>
                <a:gd name="connsiteX1" fmla="*/ 340 w 66275"/>
                <a:gd name="connsiteY1" fmla="*/ 170175 h 178600"/>
                <a:gd name="connsiteX2" fmla="*/ 13506 w 66275"/>
                <a:gd name="connsiteY2" fmla="*/ 173879 h 178600"/>
                <a:gd name="connsiteX3" fmla="*/ 65902 w 66275"/>
                <a:gd name="connsiteY3" fmla="*/ 8464 h 178600"/>
                <a:gd name="connsiteX4" fmla="*/ 52735 w 66275"/>
                <a:gd name="connsiteY4" fmla="*/ 4760 h 17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75" h="178600">
                  <a:moveTo>
                    <a:pt x="52735" y="4760"/>
                  </a:moveTo>
                  <a:cubicBezTo>
                    <a:pt x="35315" y="59899"/>
                    <a:pt x="17896" y="115037"/>
                    <a:pt x="340" y="170175"/>
                  </a:cubicBezTo>
                  <a:cubicBezTo>
                    <a:pt x="-2266" y="178542"/>
                    <a:pt x="10900" y="182245"/>
                    <a:pt x="13506" y="173879"/>
                  </a:cubicBezTo>
                  <a:cubicBezTo>
                    <a:pt x="30926" y="118740"/>
                    <a:pt x="48346" y="63602"/>
                    <a:pt x="65902" y="8464"/>
                  </a:cubicBezTo>
                  <a:cubicBezTo>
                    <a:pt x="68645" y="-40"/>
                    <a:pt x="55477" y="-3606"/>
                    <a:pt x="52735" y="476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9580167" y="5539422"/>
              <a:ext cx="71958" cy="127001"/>
            </a:xfrm>
            <a:custGeom>
              <a:avLst/>
              <a:gdLst>
                <a:gd name="connsiteX0" fmla="*/ 70198 w 71958"/>
                <a:gd name="connsiteY0" fmla="*/ 114998 h 127001"/>
                <a:gd name="connsiteX1" fmla="*/ 13413 w 71958"/>
                <a:gd name="connsiteY1" fmla="*/ 4859 h 127001"/>
                <a:gd name="connsiteX2" fmla="*/ 246 w 71958"/>
                <a:gd name="connsiteY2" fmla="*/ 8562 h 127001"/>
                <a:gd name="connsiteX3" fmla="*/ 60596 w 71958"/>
                <a:gd name="connsiteY3" fmla="*/ 124737 h 127001"/>
                <a:gd name="connsiteX4" fmla="*/ 70198 w 71958"/>
                <a:gd name="connsiteY4" fmla="*/ 114998 h 12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58" h="127001">
                  <a:moveTo>
                    <a:pt x="70198" y="114998"/>
                  </a:moveTo>
                  <a:cubicBezTo>
                    <a:pt x="42628" y="82766"/>
                    <a:pt x="23838" y="46007"/>
                    <a:pt x="13413" y="4859"/>
                  </a:cubicBezTo>
                  <a:cubicBezTo>
                    <a:pt x="11219" y="-3645"/>
                    <a:pt x="-1949" y="-79"/>
                    <a:pt x="246" y="8562"/>
                  </a:cubicBezTo>
                  <a:cubicBezTo>
                    <a:pt x="11219" y="51905"/>
                    <a:pt x="31519" y="90721"/>
                    <a:pt x="60596" y="124737"/>
                  </a:cubicBezTo>
                  <a:cubicBezTo>
                    <a:pt x="66220" y="131458"/>
                    <a:pt x="75958" y="121719"/>
                    <a:pt x="70198" y="11499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1" name="任意多边形: 形状 60"/>
            <p:cNvSpPr/>
            <p:nvPr/>
          </p:nvSpPr>
          <p:spPr>
            <a:xfrm>
              <a:off x="9724299" y="5530634"/>
              <a:ext cx="59378" cy="95935"/>
            </a:xfrm>
            <a:custGeom>
              <a:avLst/>
              <a:gdLst>
                <a:gd name="connsiteX0" fmla="*/ 58424 w 59378"/>
                <a:gd name="connsiteY0" fmla="*/ 85656 h 95935"/>
                <a:gd name="connsiteX1" fmla="*/ 12751 w 59378"/>
                <a:gd name="connsiteY1" fmla="*/ 3360 h 95935"/>
                <a:gd name="connsiteX2" fmla="*/ 954 w 59378"/>
                <a:gd name="connsiteY2" fmla="*/ 10218 h 95935"/>
                <a:gd name="connsiteX3" fmla="*/ 46629 w 59378"/>
                <a:gd name="connsiteY3" fmla="*/ 92514 h 95935"/>
                <a:gd name="connsiteX4" fmla="*/ 58424 w 59378"/>
                <a:gd name="connsiteY4" fmla="*/ 85656 h 9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378" h="95935">
                  <a:moveTo>
                    <a:pt x="58424" y="85656"/>
                  </a:moveTo>
                  <a:cubicBezTo>
                    <a:pt x="43200" y="58224"/>
                    <a:pt x="27975" y="30792"/>
                    <a:pt x="12751" y="3360"/>
                  </a:cubicBezTo>
                  <a:cubicBezTo>
                    <a:pt x="8499" y="-4321"/>
                    <a:pt x="-3434" y="2537"/>
                    <a:pt x="954" y="10218"/>
                  </a:cubicBezTo>
                  <a:cubicBezTo>
                    <a:pt x="16180" y="37650"/>
                    <a:pt x="31404" y="65082"/>
                    <a:pt x="46629" y="92514"/>
                  </a:cubicBezTo>
                  <a:cubicBezTo>
                    <a:pt x="50881" y="100333"/>
                    <a:pt x="62813" y="93337"/>
                    <a:pt x="58424" y="85656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2" name="任意多边形: 形状 61"/>
            <p:cNvSpPr/>
            <p:nvPr/>
          </p:nvSpPr>
          <p:spPr>
            <a:xfrm>
              <a:off x="9870608" y="5558323"/>
              <a:ext cx="22976" cy="104550"/>
            </a:xfrm>
            <a:custGeom>
              <a:avLst/>
              <a:gdLst>
                <a:gd name="connsiteX0" fmla="*/ 13752 w 22976"/>
                <a:gd name="connsiteY0" fmla="*/ 6532 h 104550"/>
                <a:gd name="connsiteX1" fmla="*/ 36 w 22976"/>
                <a:gd name="connsiteY1" fmla="*/ 6532 h 104550"/>
                <a:gd name="connsiteX2" fmla="*/ 9225 w 22976"/>
                <a:gd name="connsiteY2" fmla="*/ 98018 h 104550"/>
                <a:gd name="connsiteX3" fmla="*/ 22941 w 22976"/>
                <a:gd name="connsiteY3" fmla="*/ 98018 h 104550"/>
                <a:gd name="connsiteX4" fmla="*/ 13752 w 22976"/>
                <a:gd name="connsiteY4" fmla="*/ 6532 h 10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76" h="104550">
                  <a:moveTo>
                    <a:pt x="13752" y="6532"/>
                  </a:moveTo>
                  <a:cubicBezTo>
                    <a:pt x="12929" y="-2109"/>
                    <a:pt x="-787" y="-2246"/>
                    <a:pt x="36" y="6532"/>
                  </a:cubicBezTo>
                  <a:cubicBezTo>
                    <a:pt x="3053" y="36982"/>
                    <a:pt x="6071" y="67432"/>
                    <a:pt x="9225" y="98018"/>
                  </a:cubicBezTo>
                  <a:cubicBezTo>
                    <a:pt x="10048" y="106659"/>
                    <a:pt x="23764" y="106796"/>
                    <a:pt x="22941" y="98018"/>
                  </a:cubicBezTo>
                  <a:cubicBezTo>
                    <a:pt x="19787" y="67569"/>
                    <a:pt x="16769" y="36982"/>
                    <a:pt x="13752" y="65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902" name="任意多边形: 形状 901"/>
            <p:cNvSpPr/>
            <p:nvPr/>
          </p:nvSpPr>
          <p:spPr>
            <a:xfrm>
              <a:off x="10071994" y="5539755"/>
              <a:ext cx="13270" cy="13716"/>
            </a:xfrm>
            <a:custGeom>
              <a:avLst/>
              <a:gdLst>
                <a:gd name="connsiteX0" fmla="*/ 6584 w 13270"/>
                <a:gd name="connsiteY0" fmla="*/ 0 h 13716"/>
                <a:gd name="connsiteX1" fmla="*/ 6584 w 13270"/>
                <a:gd name="connsiteY1" fmla="*/ 13716 h 13716"/>
                <a:gd name="connsiteX2" fmla="*/ 6584 w 13270"/>
                <a:gd name="connsiteY2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70" h="13716">
                  <a:moveTo>
                    <a:pt x="6584" y="0"/>
                  </a:moveTo>
                  <a:cubicBezTo>
                    <a:pt x="-2195" y="0"/>
                    <a:pt x="-2195" y="13716"/>
                    <a:pt x="6584" y="13716"/>
                  </a:cubicBezTo>
                  <a:cubicBezTo>
                    <a:pt x="15500" y="13716"/>
                    <a:pt x="15500" y="0"/>
                    <a:pt x="6584" y="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5" name="任意多边形: 形状 674"/>
            <p:cNvSpPr/>
            <p:nvPr/>
          </p:nvSpPr>
          <p:spPr>
            <a:xfrm>
              <a:off x="8171948" y="4212203"/>
              <a:ext cx="41500" cy="123032"/>
            </a:xfrm>
            <a:custGeom>
              <a:avLst/>
              <a:gdLst>
                <a:gd name="connsiteX0" fmla="*/ 28087 w 41500"/>
                <a:gd name="connsiteY0" fmla="*/ 4918 h 123032"/>
                <a:gd name="connsiteX1" fmla="*/ 243 w 41500"/>
                <a:gd name="connsiteY1" fmla="*/ 114509 h 123032"/>
                <a:gd name="connsiteX2" fmla="*/ 13411 w 41500"/>
                <a:gd name="connsiteY2" fmla="*/ 118212 h 123032"/>
                <a:gd name="connsiteX3" fmla="*/ 41254 w 41500"/>
                <a:gd name="connsiteY3" fmla="*/ 8622 h 123032"/>
                <a:gd name="connsiteX4" fmla="*/ 28087 w 41500"/>
                <a:gd name="connsiteY4" fmla="*/ 4918 h 12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0" h="123032">
                  <a:moveTo>
                    <a:pt x="28087" y="4918"/>
                  </a:moveTo>
                  <a:cubicBezTo>
                    <a:pt x="18760" y="41403"/>
                    <a:pt x="9570" y="78025"/>
                    <a:pt x="243" y="114509"/>
                  </a:cubicBezTo>
                  <a:cubicBezTo>
                    <a:pt x="-1951" y="123013"/>
                    <a:pt x="11353" y="126716"/>
                    <a:pt x="13411" y="118212"/>
                  </a:cubicBezTo>
                  <a:cubicBezTo>
                    <a:pt x="22738" y="81728"/>
                    <a:pt x="31927" y="45106"/>
                    <a:pt x="41254" y="8622"/>
                  </a:cubicBezTo>
                  <a:cubicBezTo>
                    <a:pt x="43449" y="-19"/>
                    <a:pt x="30282" y="-3723"/>
                    <a:pt x="28087" y="491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6" name="任意多边形: 形状 675"/>
            <p:cNvSpPr/>
            <p:nvPr/>
          </p:nvSpPr>
          <p:spPr>
            <a:xfrm>
              <a:off x="8069458" y="3912077"/>
              <a:ext cx="13270" cy="13716"/>
            </a:xfrm>
            <a:custGeom>
              <a:avLst/>
              <a:gdLst>
                <a:gd name="connsiteX0" fmla="*/ 6584 w 13270"/>
                <a:gd name="connsiteY0" fmla="*/ 0 h 13716"/>
                <a:gd name="connsiteX1" fmla="*/ 6584 w 13270"/>
                <a:gd name="connsiteY1" fmla="*/ 13716 h 13716"/>
                <a:gd name="connsiteX2" fmla="*/ 6584 w 13270"/>
                <a:gd name="connsiteY2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70" h="13716">
                  <a:moveTo>
                    <a:pt x="6584" y="0"/>
                  </a:moveTo>
                  <a:cubicBezTo>
                    <a:pt x="-2195" y="0"/>
                    <a:pt x="-2195" y="13716"/>
                    <a:pt x="6584" y="13716"/>
                  </a:cubicBezTo>
                  <a:cubicBezTo>
                    <a:pt x="15500" y="13716"/>
                    <a:pt x="15500" y="0"/>
                    <a:pt x="6584" y="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7" name="任意多边形: 形状 676"/>
            <p:cNvSpPr/>
            <p:nvPr/>
          </p:nvSpPr>
          <p:spPr>
            <a:xfrm>
              <a:off x="9095274" y="3866148"/>
              <a:ext cx="89488" cy="217832"/>
            </a:xfrm>
            <a:custGeom>
              <a:avLst/>
              <a:gdLst>
                <a:gd name="connsiteX0" fmla="*/ 88472 w 89488"/>
                <a:gd name="connsiteY0" fmla="*/ 207641 h 217832"/>
                <a:gd name="connsiteX1" fmla="*/ 13308 w 89488"/>
                <a:gd name="connsiteY1" fmla="*/ 4918 h 217832"/>
                <a:gd name="connsiteX2" fmla="*/ 141 w 89488"/>
                <a:gd name="connsiteY2" fmla="*/ 8621 h 217832"/>
                <a:gd name="connsiteX3" fmla="*/ 76676 w 89488"/>
                <a:gd name="connsiteY3" fmla="*/ 214499 h 217832"/>
                <a:gd name="connsiteX4" fmla="*/ 88472 w 89488"/>
                <a:gd name="connsiteY4" fmla="*/ 207641 h 21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88" h="217832">
                  <a:moveTo>
                    <a:pt x="88472" y="207641"/>
                  </a:moveTo>
                  <a:cubicBezTo>
                    <a:pt x="51165" y="144821"/>
                    <a:pt x="26064" y="76927"/>
                    <a:pt x="13308" y="4918"/>
                  </a:cubicBezTo>
                  <a:cubicBezTo>
                    <a:pt x="11800" y="-3723"/>
                    <a:pt x="-1505" y="-20"/>
                    <a:pt x="141" y="8621"/>
                  </a:cubicBezTo>
                  <a:cubicBezTo>
                    <a:pt x="13034" y="81865"/>
                    <a:pt x="38683" y="150719"/>
                    <a:pt x="76676" y="214499"/>
                  </a:cubicBezTo>
                  <a:cubicBezTo>
                    <a:pt x="81203" y="222180"/>
                    <a:pt x="92998" y="215184"/>
                    <a:pt x="88472" y="20764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9" name="任意多边形: 形状 678"/>
            <p:cNvSpPr/>
            <p:nvPr/>
          </p:nvSpPr>
          <p:spPr>
            <a:xfrm>
              <a:off x="9231479" y="3921678"/>
              <a:ext cx="57523" cy="160108"/>
            </a:xfrm>
            <a:custGeom>
              <a:avLst/>
              <a:gdLst>
                <a:gd name="connsiteX0" fmla="*/ 56234 w 57523"/>
                <a:gd name="connsiteY0" fmla="*/ 150190 h 160108"/>
                <a:gd name="connsiteX1" fmla="*/ 14126 w 57523"/>
                <a:gd name="connsiteY1" fmla="*/ 6584 h 160108"/>
                <a:gd name="connsiteX2" fmla="*/ 410 w 57523"/>
                <a:gd name="connsiteY2" fmla="*/ 6584 h 160108"/>
                <a:gd name="connsiteX3" fmla="*/ 44301 w 57523"/>
                <a:gd name="connsiteY3" fmla="*/ 157185 h 160108"/>
                <a:gd name="connsiteX4" fmla="*/ 56234 w 57523"/>
                <a:gd name="connsiteY4" fmla="*/ 150190 h 16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23" h="160108">
                  <a:moveTo>
                    <a:pt x="56234" y="150190"/>
                  </a:moveTo>
                  <a:cubicBezTo>
                    <a:pt x="25373" y="107533"/>
                    <a:pt x="11108" y="59116"/>
                    <a:pt x="14126" y="6584"/>
                  </a:cubicBezTo>
                  <a:cubicBezTo>
                    <a:pt x="14674" y="-2195"/>
                    <a:pt x="958" y="-2195"/>
                    <a:pt x="410" y="6584"/>
                  </a:cubicBezTo>
                  <a:cubicBezTo>
                    <a:pt x="-2744" y="61173"/>
                    <a:pt x="12343" y="112883"/>
                    <a:pt x="44301" y="157185"/>
                  </a:cubicBezTo>
                  <a:cubicBezTo>
                    <a:pt x="49514" y="164181"/>
                    <a:pt x="61446" y="157323"/>
                    <a:pt x="56234" y="15019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0" name="任意多边形: 形状 679"/>
            <p:cNvSpPr/>
            <p:nvPr/>
          </p:nvSpPr>
          <p:spPr>
            <a:xfrm>
              <a:off x="9376618" y="3930968"/>
              <a:ext cx="32453" cy="58406"/>
            </a:xfrm>
            <a:custGeom>
              <a:avLst/>
              <a:gdLst>
                <a:gd name="connsiteX0" fmla="*/ 31934 w 32453"/>
                <a:gd name="connsiteY0" fmla="*/ 50238 h 58406"/>
                <a:gd name="connsiteX1" fmla="*/ 13692 w 32453"/>
                <a:gd name="connsiteY1" fmla="*/ 4564 h 58406"/>
                <a:gd name="connsiteX2" fmla="*/ 524 w 32453"/>
                <a:gd name="connsiteY2" fmla="*/ 8267 h 58406"/>
                <a:gd name="connsiteX3" fmla="*/ 18766 w 32453"/>
                <a:gd name="connsiteY3" fmla="*/ 53941 h 58406"/>
                <a:gd name="connsiteX4" fmla="*/ 31934 w 32453"/>
                <a:gd name="connsiteY4" fmla="*/ 50238 h 5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453" h="58406">
                  <a:moveTo>
                    <a:pt x="31934" y="50238"/>
                  </a:moveTo>
                  <a:cubicBezTo>
                    <a:pt x="25899" y="35013"/>
                    <a:pt x="19727" y="19789"/>
                    <a:pt x="13692" y="4564"/>
                  </a:cubicBezTo>
                  <a:cubicBezTo>
                    <a:pt x="10400" y="-3529"/>
                    <a:pt x="-2768" y="37"/>
                    <a:pt x="524" y="8267"/>
                  </a:cubicBezTo>
                  <a:cubicBezTo>
                    <a:pt x="6559" y="23492"/>
                    <a:pt x="12731" y="38717"/>
                    <a:pt x="18766" y="53941"/>
                  </a:cubicBezTo>
                  <a:cubicBezTo>
                    <a:pt x="21922" y="61896"/>
                    <a:pt x="35226" y="58330"/>
                    <a:pt x="31934" y="5023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1" name="任意多边形: 形状 680"/>
            <p:cNvSpPr/>
            <p:nvPr/>
          </p:nvSpPr>
          <p:spPr>
            <a:xfrm>
              <a:off x="10171709" y="4314830"/>
              <a:ext cx="33118" cy="269056"/>
            </a:xfrm>
            <a:custGeom>
              <a:avLst/>
              <a:gdLst>
                <a:gd name="connsiteX0" fmla="*/ 19340 w 33118"/>
                <a:gd name="connsiteY0" fmla="*/ 6532 h 269056"/>
                <a:gd name="connsiteX1" fmla="*/ 1 w 33118"/>
                <a:gd name="connsiteY1" fmla="*/ 262473 h 269056"/>
                <a:gd name="connsiteX2" fmla="*/ 13717 w 33118"/>
                <a:gd name="connsiteY2" fmla="*/ 262473 h 269056"/>
                <a:gd name="connsiteX3" fmla="*/ 33056 w 33118"/>
                <a:gd name="connsiteY3" fmla="*/ 6532 h 269056"/>
                <a:gd name="connsiteX4" fmla="*/ 19340 w 33118"/>
                <a:gd name="connsiteY4" fmla="*/ 6532 h 269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18" h="269056">
                  <a:moveTo>
                    <a:pt x="19340" y="6532"/>
                  </a:moveTo>
                  <a:cubicBezTo>
                    <a:pt x="8230" y="91572"/>
                    <a:pt x="1784" y="176885"/>
                    <a:pt x="1" y="262473"/>
                  </a:cubicBezTo>
                  <a:cubicBezTo>
                    <a:pt x="-136" y="271251"/>
                    <a:pt x="13580" y="271251"/>
                    <a:pt x="13717" y="262473"/>
                  </a:cubicBezTo>
                  <a:cubicBezTo>
                    <a:pt x="15500" y="176748"/>
                    <a:pt x="21946" y="91434"/>
                    <a:pt x="33056" y="6532"/>
                  </a:cubicBezTo>
                  <a:cubicBezTo>
                    <a:pt x="34154" y="-2246"/>
                    <a:pt x="20438" y="-2109"/>
                    <a:pt x="19340" y="65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2" name="任意多边形: 形状 681"/>
            <p:cNvSpPr/>
            <p:nvPr/>
          </p:nvSpPr>
          <p:spPr>
            <a:xfrm>
              <a:off x="10254492" y="4387885"/>
              <a:ext cx="50324" cy="196098"/>
            </a:xfrm>
            <a:custGeom>
              <a:avLst/>
              <a:gdLst>
                <a:gd name="connsiteX0" fmla="*/ 36684 w 50324"/>
                <a:gd name="connsiteY0" fmla="*/ 6584 h 196098"/>
                <a:gd name="connsiteX1" fmla="*/ 337 w 50324"/>
                <a:gd name="connsiteY1" fmla="*/ 187635 h 196098"/>
                <a:gd name="connsiteX2" fmla="*/ 13503 w 50324"/>
                <a:gd name="connsiteY2" fmla="*/ 191338 h 196098"/>
                <a:gd name="connsiteX3" fmla="*/ 50262 w 50324"/>
                <a:gd name="connsiteY3" fmla="*/ 6584 h 196098"/>
                <a:gd name="connsiteX4" fmla="*/ 36684 w 50324"/>
                <a:gd name="connsiteY4" fmla="*/ 6584 h 196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324" h="196098">
                  <a:moveTo>
                    <a:pt x="36684" y="6584"/>
                  </a:moveTo>
                  <a:cubicBezTo>
                    <a:pt x="30375" y="68169"/>
                    <a:pt x="18305" y="128382"/>
                    <a:pt x="337" y="187635"/>
                  </a:cubicBezTo>
                  <a:cubicBezTo>
                    <a:pt x="-2269" y="196139"/>
                    <a:pt x="11035" y="199705"/>
                    <a:pt x="13503" y="191338"/>
                  </a:cubicBezTo>
                  <a:cubicBezTo>
                    <a:pt x="31746" y="130851"/>
                    <a:pt x="43953" y="69403"/>
                    <a:pt x="50262" y="6584"/>
                  </a:cubicBezTo>
                  <a:cubicBezTo>
                    <a:pt x="51360" y="-2195"/>
                    <a:pt x="37644" y="-2195"/>
                    <a:pt x="36684" y="658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3" name="任意多边形: 形状 682"/>
            <p:cNvSpPr/>
            <p:nvPr/>
          </p:nvSpPr>
          <p:spPr>
            <a:xfrm>
              <a:off x="10300525" y="4515501"/>
              <a:ext cx="95701" cy="178468"/>
            </a:xfrm>
            <a:custGeom>
              <a:avLst/>
              <a:gdLst>
                <a:gd name="connsiteX0" fmla="*/ 83097 w 95701"/>
                <a:gd name="connsiteY0" fmla="*/ 3509 h 178468"/>
                <a:gd name="connsiteX1" fmla="*/ 801 w 95701"/>
                <a:gd name="connsiteY1" fmla="*/ 168101 h 178468"/>
                <a:gd name="connsiteX2" fmla="*/ 12597 w 95701"/>
                <a:gd name="connsiteY2" fmla="*/ 174959 h 178468"/>
                <a:gd name="connsiteX3" fmla="*/ 94893 w 95701"/>
                <a:gd name="connsiteY3" fmla="*/ 10367 h 178468"/>
                <a:gd name="connsiteX4" fmla="*/ 83097 w 95701"/>
                <a:gd name="connsiteY4" fmla="*/ 3509 h 17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701" h="178468">
                  <a:moveTo>
                    <a:pt x="83097" y="3509"/>
                  </a:moveTo>
                  <a:lnTo>
                    <a:pt x="801" y="168101"/>
                  </a:lnTo>
                  <a:cubicBezTo>
                    <a:pt x="-3177" y="175919"/>
                    <a:pt x="8756" y="182914"/>
                    <a:pt x="12597" y="174959"/>
                  </a:cubicBezTo>
                  <a:lnTo>
                    <a:pt x="94893" y="10367"/>
                  </a:lnTo>
                  <a:cubicBezTo>
                    <a:pt x="98871" y="2549"/>
                    <a:pt x="87075" y="-4446"/>
                    <a:pt x="83097" y="3509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4" name="任意多边形: 形状 683"/>
            <p:cNvSpPr/>
            <p:nvPr/>
          </p:nvSpPr>
          <p:spPr>
            <a:xfrm>
              <a:off x="8648165" y="5127668"/>
              <a:ext cx="113595" cy="229517"/>
            </a:xfrm>
            <a:custGeom>
              <a:avLst/>
              <a:gdLst>
                <a:gd name="connsiteX0" fmla="*/ 112305 w 113595"/>
                <a:gd name="connsiteY0" fmla="*/ 219514 h 229517"/>
                <a:gd name="connsiteX1" fmla="*/ 13413 w 113595"/>
                <a:gd name="connsiteY1" fmla="*/ 4859 h 229517"/>
                <a:gd name="connsiteX2" fmla="*/ 246 w 113595"/>
                <a:gd name="connsiteY2" fmla="*/ 8562 h 229517"/>
                <a:gd name="connsiteX3" fmla="*/ 100510 w 113595"/>
                <a:gd name="connsiteY3" fmla="*/ 226509 h 229517"/>
                <a:gd name="connsiteX4" fmla="*/ 112305 w 113595"/>
                <a:gd name="connsiteY4" fmla="*/ 219514 h 229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95" h="229517">
                  <a:moveTo>
                    <a:pt x="112305" y="219514"/>
                  </a:moveTo>
                  <a:cubicBezTo>
                    <a:pt x="66220" y="154226"/>
                    <a:pt x="33026" y="82354"/>
                    <a:pt x="13413" y="4859"/>
                  </a:cubicBezTo>
                  <a:cubicBezTo>
                    <a:pt x="11218" y="-3645"/>
                    <a:pt x="-1949" y="-79"/>
                    <a:pt x="246" y="8562"/>
                  </a:cubicBezTo>
                  <a:cubicBezTo>
                    <a:pt x="20133" y="87155"/>
                    <a:pt x="53738" y="160124"/>
                    <a:pt x="100510" y="226509"/>
                  </a:cubicBezTo>
                  <a:cubicBezTo>
                    <a:pt x="105585" y="233642"/>
                    <a:pt x="117517" y="226784"/>
                    <a:pt x="112305" y="21951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5" name="任意多边形: 形状 684"/>
            <p:cNvSpPr/>
            <p:nvPr/>
          </p:nvSpPr>
          <p:spPr>
            <a:xfrm>
              <a:off x="8875897" y="5192380"/>
              <a:ext cx="63120" cy="152862"/>
            </a:xfrm>
            <a:custGeom>
              <a:avLst/>
              <a:gdLst>
                <a:gd name="connsiteX0" fmla="*/ 62059 w 63120"/>
                <a:gd name="connsiteY0" fmla="*/ 142732 h 152862"/>
                <a:gd name="connsiteX1" fmla="*/ 13778 w 63120"/>
                <a:gd name="connsiteY1" fmla="*/ 6532 h 152862"/>
                <a:gd name="connsiteX2" fmla="*/ 62 w 63120"/>
                <a:gd name="connsiteY2" fmla="*/ 6532 h 152862"/>
                <a:gd name="connsiteX3" fmla="*/ 50126 w 63120"/>
                <a:gd name="connsiteY3" fmla="*/ 149590 h 152862"/>
                <a:gd name="connsiteX4" fmla="*/ 62059 w 63120"/>
                <a:gd name="connsiteY4" fmla="*/ 142732 h 15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20" h="152862">
                  <a:moveTo>
                    <a:pt x="62059" y="142732"/>
                  </a:moveTo>
                  <a:cubicBezTo>
                    <a:pt x="36547" y="100761"/>
                    <a:pt x="20362" y="55224"/>
                    <a:pt x="13778" y="6532"/>
                  </a:cubicBezTo>
                  <a:cubicBezTo>
                    <a:pt x="12681" y="-2109"/>
                    <a:pt x="-1035" y="-2246"/>
                    <a:pt x="62" y="6532"/>
                  </a:cubicBezTo>
                  <a:cubicBezTo>
                    <a:pt x="6920" y="57693"/>
                    <a:pt x="23380" y="105425"/>
                    <a:pt x="50126" y="149590"/>
                  </a:cubicBezTo>
                  <a:cubicBezTo>
                    <a:pt x="54789" y="157134"/>
                    <a:pt x="66722" y="150276"/>
                    <a:pt x="62059" y="1427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7" name="任意多边形: 形状 686"/>
            <p:cNvSpPr/>
            <p:nvPr/>
          </p:nvSpPr>
          <p:spPr>
            <a:xfrm>
              <a:off x="9022989" y="5265591"/>
              <a:ext cx="57068" cy="233407"/>
            </a:xfrm>
            <a:custGeom>
              <a:avLst/>
              <a:gdLst>
                <a:gd name="connsiteX0" fmla="*/ 43622 w 57068"/>
                <a:gd name="connsiteY0" fmla="*/ 4918 h 233407"/>
                <a:gd name="connsiteX1" fmla="*/ 142 w 57068"/>
                <a:gd name="connsiteY1" fmla="*/ 224786 h 233407"/>
                <a:gd name="connsiteX2" fmla="*/ 13310 w 57068"/>
                <a:gd name="connsiteY2" fmla="*/ 228489 h 233407"/>
                <a:gd name="connsiteX3" fmla="*/ 56926 w 57068"/>
                <a:gd name="connsiteY3" fmla="*/ 8621 h 233407"/>
                <a:gd name="connsiteX4" fmla="*/ 43622 w 57068"/>
                <a:gd name="connsiteY4" fmla="*/ 4918 h 23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068" h="233407">
                  <a:moveTo>
                    <a:pt x="43622" y="4918"/>
                  </a:moveTo>
                  <a:cubicBezTo>
                    <a:pt x="29083" y="78162"/>
                    <a:pt x="14545" y="151542"/>
                    <a:pt x="142" y="224786"/>
                  </a:cubicBezTo>
                  <a:cubicBezTo>
                    <a:pt x="-1504" y="233427"/>
                    <a:pt x="11664" y="237130"/>
                    <a:pt x="13310" y="228489"/>
                  </a:cubicBezTo>
                  <a:cubicBezTo>
                    <a:pt x="27849" y="155246"/>
                    <a:pt x="42388" y="81865"/>
                    <a:pt x="56926" y="8621"/>
                  </a:cubicBezTo>
                  <a:cubicBezTo>
                    <a:pt x="58572" y="-20"/>
                    <a:pt x="45406" y="-3723"/>
                    <a:pt x="43622" y="491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9" name="任意多边形: 形状 688"/>
            <p:cNvSpPr/>
            <p:nvPr/>
          </p:nvSpPr>
          <p:spPr>
            <a:xfrm>
              <a:off x="8289023" y="5576396"/>
              <a:ext cx="77685" cy="205571"/>
            </a:xfrm>
            <a:custGeom>
              <a:avLst/>
              <a:gdLst>
                <a:gd name="connsiteX0" fmla="*/ 76975 w 77685"/>
                <a:gd name="connsiteY0" fmla="*/ 195159 h 205571"/>
                <a:gd name="connsiteX1" fmla="*/ 13332 w 77685"/>
                <a:gd name="connsiteY1" fmla="*/ 4918 h 205571"/>
                <a:gd name="connsiteX2" fmla="*/ 166 w 77685"/>
                <a:gd name="connsiteY2" fmla="*/ 8621 h 205571"/>
                <a:gd name="connsiteX3" fmla="*/ 65179 w 77685"/>
                <a:gd name="connsiteY3" fmla="*/ 202154 h 205571"/>
                <a:gd name="connsiteX4" fmla="*/ 76975 w 77685"/>
                <a:gd name="connsiteY4" fmla="*/ 195159 h 205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685" h="205571">
                  <a:moveTo>
                    <a:pt x="76975" y="195159"/>
                  </a:moveTo>
                  <a:cubicBezTo>
                    <a:pt x="47897" y="134260"/>
                    <a:pt x="26911" y="71029"/>
                    <a:pt x="13332" y="4918"/>
                  </a:cubicBezTo>
                  <a:cubicBezTo>
                    <a:pt x="11549" y="-3723"/>
                    <a:pt x="-1618" y="-20"/>
                    <a:pt x="166" y="8621"/>
                  </a:cubicBezTo>
                  <a:cubicBezTo>
                    <a:pt x="13882" y="75830"/>
                    <a:pt x="35552" y="140295"/>
                    <a:pt x="65179" y="202154"/>
                  </a:cubicBezTo>
                  <a:cubicBezTo>
                    <a:pt x="68882" y="209972"/>
                    <a:pt x="80678" y="202977"/>
                    <a:pt x="76975" y="195159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90" name="任意多边形: 形状 689"/>
            <p:cNvSpPr/>
            <p:nvPr/>
          </p:nvSpPr>
          <p:spPr>
            <a:xfrm>
              <a:off x="8033220" y="5594462"/>
              <a:ext cx="94235" cy="133883"/>
            </a:xfrm>
            <a:custGeom>
              <a:avLst/>
              <a:gdLst>
                <a:gd name="connsiteX0" fmla="*/ 92474 w 94235"/>
                <a:gd name="connsiteY0" fmla="*/ 121955 h 133883"/>
                <a:gd name="connsiteX1" fmla="*/ 12646 w 94235"/>
                <a:gd name="connsiteY1" fmla="*/ 3449 h 133883"/>
                <a:gd name="connsiteX2" fmla="*/ 851 w 94235"/>
                <a:gd name="connsiteY2" fmla="*/ 10307 h 133883"/>
                <a:gd name="connsiteX3" fmla="*/ 82873 w 94235"/>
                <a:gd name="connsiteY3" fmla="*/ 131693 h 133883"/>
                <a:gd name="connsiteX4" fmla="*/ 92474 w 94235"/>
                <a:gd name="connsiteY4" fmla="*/ 121955 h 13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35" h="133883">
                  <a:moveTo>
                    <a:pt x="92474" y="121955"/>
                  </a:moveTo>
                  <a:cubicBezTo>
                    <a:pt x="61064" y="85607"/>
                    <a:pt x="34593" y="46105"/>
                    <a:pt x="12646" y="3449"/>
                  </a:cubicBezTo>
                  <a:cubicBezTo>
                    <a:pt x="8669" y="-4370"/>
                    <a:pt x="-3264" y="2488"/>
                    <a:pt x="851" y="10307"/>
                  </a:cubicBezTo>
                  <a:cubicBezTo>
                    <a:pt x="23345" y="54061"/>
                    <a:pt x="50777" y="94386"/>
                    <a:pt x="82873" y="131693"/>
                  </a:cubicBezTo>
                  <a:cubicBezTo>
                    <a:pt x="88496" y="138277"/>
                    <a:pt x="98235" y="128538"/>
                    <a:pt x="92474" y="121955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3" name="任意多边形: 形状 1292"/>
            <p:cNvSpPr/>
            <p:nvPr/>
          </p:nvSpPr>
          <p:spPr>
            <a:xfrm>
              <a:off x="9037945" y="4544450"/>
              <a:ext cx="1396635" cy="1101977"/>
            </a:xfrm>
            <a:custGeom>
              <a:avLst/>
              <a:gdLst>
                <a:gd name="connsiteX0" fmla="*/ 527929 w 1396635"/>
                <a:gd name="connsiteY0" fmla="*/ 1099546 h 1101977"/>
                <a:gd name="connsiteX1" fmla="*/ 506944 w 1396635"/>
                <a:gd name="connsiteY1" fmla="*/ 1054010 h 1101977"/>
                <a:gd name="connsiteX2" fmla="*/ 517916 w 1396635"/>
                <a:gd name="connsiteY2" fmla="*/ 1031652 h 1101977"/>
                <a:gd name="connsiteX3" fmla="*/ 524774 w 1396635"/>
                <a:gd name="connsiteY3" fmla="*/ 1019171 h 1101977"/>
                <a:gd name="connsiteX4" fmla="*/ 524089 w 1396635"/>
                <a:gd name="connsiteY4" fmla="*/ 1020542 h 1101977"/>
                <a:gd name="connsiteX5" fmla="*/ 525186 w 1396635"/>
                <a:gd name="connsiteY5" fmla="*/ 1018348 h 1101977"/>
                <a:gd name="connsiteX6" fmla="*/ 525597 w 1396635"/>
                <a:gd name="connsiteY6" fmla="*/ 1017525 h 1101977"/>
                <a:gd name="connsiteX7" fmla="*/ 559064 w 1396635"/>
                <a:gd name="connsiteY7" fmla="*/ 945653 h 1101977"/>
                <a:gd name="connsiteX8" fmla="*/ 571820 w 1396635"/>
                <a:gd name="connsiteY8" fmla="*/ 915478 h 1101977"/>
                <a:gd name="connsiteX9" fmla="*/ 567294 w 1396635"/>
                <a:gd name="connsiteY9" fmla="*/ 911637 h 1101977"/>
                <a:gd name="connsiteX10" fmla="*/ 555087 w 1396635"/>
                <a:gd name="connsiteY10" fmla="*/ 900939 h 1101977"/>
                <a:gd name="connsiteX11" fmla="*/ 530261 w 1396635"/>
                <a:gd name="connsiteY11" fmla="*/ 877210 h 1101977"/>
                <a:gd name="connsiteX12" fmla="*/ 512156 w 1396635"/>
                <a:gd name="connsiteY12" fmla="*/ 858282 h 1101977"/>
                <a:gd name="connsiteX13" fmla="*/ 505161 w 1396635"/>
                <a:gd name="connsiteY13" fmla="*/ 860751 h 1101977"/>
                <a:gd name="connsiteX14" fmla="*/ 490484 w 1396635"/>
                <a:gd name="connsiteY14" fmla="*/ 861985 h 1101977"/>
                <a:gd name="connsiteX15" fmla="*/ 471968 w 1396635"/>
                <a:gd name="connsiteY15" fmla="*/ 862945 h 1101977"/>
                <a:gd name="connsiteX16" fmla="*/ 435208 w 1396635"/>
                <a:gd name="connsiteY16" fmla="*/ 863357 h 1101977"/>
                <a:gd name="connsiteX17" fmla="*/ 395295 w 1396635"/>
                <a:gd name="connsiteY17" fmla="*/ 860751 h 1101977"/>
                <a:gd name="connsiteX18" fmla="*/ 355245 w 1396635"/>
                <a:gd name="connsiteY18" fmla="*/ 853756 h 1101977"/>
                <a:gd name="connsiteX19" fmla="*/ 327538 w 1396635"/>
                <a:gd name="connsiteY19" fmla="*/ 846623 h 1101977"/>
                <a:gd name="connsiteX20" fmla="*/ 274595 w 1396635"/>
                <a:gd name="connsiteY20" fmla="*/ 827147 h 1101977"/>
                <a:gd name="connsiteX21" fmla="*/ 203134 w 1396635"/>
                <a:gd name="connsiteY21" fmla="*/ 787782 h 1101977"/>
                <a:gd name="connsiteX22" fmla="*/ 136612 w 1396635"/>
                <a:gd name="connsiteY22" fmla="*/ 733466 h 1101977"/>
                <a:gd name="connsiteX23" fmla="*/ 82021 w 1396635"/>
                <a:gd name="connsiteY23" fmla="*/ 667767 h 1101977"/>
                <a:gd name="connsiteX24" fmla="*/ 59939 w 1396635"/>
                <a:gd name="connsiteY24" fmla="*/ 631556 h 1101977"/>
                <a:gd name="connsiteX25" fmla="*/ 42108 w 1396635"/>
                <a:gd name="connsiteY25" fmla="*/ 593015 h 1101977"/>
                <a:gd name="connsiteX26" fmla="*/ 28667 w 1396635"/>
                <a:gd name="connsiteY26" fmla="*/ 554747 h 1101977"/>
                <a:gd name="connsiteX27" fmla="*/ 18517 w 1396635"/>
                <a:gd name="connsiteY27" fmla="*/ 513325 h 1101977"/>
                <a:gd name="connsiteX28" fmla="*/ 13579 w 1396635"/>
                <a:gd name="connsiteY28" fmla="*/ 487950 h 1101977"/>
                <a:gd name="connsiteX29" fmla="*/ 13853 w 1396635"/>
                <a:gd name="connsiteY29" fmla="*/ 489322 h 1101977"/>
                <a:gd name="connsiteX30" fmla="*/ 3841 w 1396635"/>
                <a:gd name="connsiteY30" fmla="*/ 405380 h 1101977"/>
                <a:gd name="connsiteX31" fmla="*/ 0 w 1396635"/>
                <a:gd name="connsiteY31" fmla="*/ 320752 h 1101977"/>
                <a:gd name="connsiteX32" fmla="*/ 3018 w 1396635"/>
                <a:gd name="connsiteY32" fmla="*/ 257521 h 1101977"/>
                <a:gd name="connsiteX33" fmla="*/ 5075 w 1396635"/>
                <a:gd name="connsiteY33" fmla="*/ 226797 h 1101977"/>
                <a:gd name="connsiteX34" fmla="*/ 5624 w 1396635"/>
                <a:gd name="connsiteY34" fmla="*/ 212533 h 1101977"/>
                <a:gd name="connsiteX35" fmla="*/ 6172 w 1396635"/>
                <a:gd name="connsiteY35" fmla="*/ 204303 h 1101977"/>
                <a:gd name="connsiteX36" fmla="*/ 19203 w 1396635"/>
                <a:gd name="connsiteY36" fmla="*/ 198542 h 1101977"/>
                <a:gd name="connsiteX37" fmla="*/ 39228 w 1396635"/>
                <a:gd name="connsiteY37" fmla="*/ 198405 h 1101977"/>
                <a:gd name="connsiteX38" fmla="*/ 81198 w 1396635"/>
                <a:gd name="connsiteY38" fmla="*/ 208829 h 1101977"/>
                <a:gd name="connsiteX39" fmla="*/ 168844 w 1396635"/>
                <a:gd name="connsiteY39" fmla="*/ 240376 h 1101977"/>
                <a:gd name="connsiteX40" fmla="*/ 335494 w 1396635"/>
                <a:gd name="connsiteY40" fmla="*/ 331313 h 1101977"/>
                <a:gd name="connsiteX41" fmla="*/ 409560 w 1396635"/>
                <a:gd name="connsiteY41" fmla="*/ 391664 h 1101977"/>
                <a:gd name="connsiteX42" fmla="*/ 443027 w 1396635"/>
                <a:gd name="connsiteY42" fmla="*/ 425268 h 1101977"/>
                <a:gd name="connsiteX43" fmla="*/ 473339 w 1396635"/>
                <a:gd name="connsiteY43" fmla="*/ 462164 h 1101977"/>
                <a:gd name="connsiteX44" fmla="*/ 521757 w 1396635"/>
                <a:gd name="connsiteY44" fmla="*/ 543225 h 1101977"/>
                <a:gd name="connsiteX45" fmla="*/ 539999 w 1396635"/>
                <a:gd name="connsiteY45" fmla="*/ 587528 h 1101977"/>
                <a:gd name="connsiteX46" fmla="*/ 553715 w 1396635"/>
                <a:gd name="connsiteY46" fmla="*/ 633340 h 1101977"/>
                <a:gd name="connsiteX47" fmla="*/ 566745 w 1396635"/>
                <a:gd name="connsiteY47" fmla="*/ 719750 h 1101977"/>
                <a:gd name="connsiteX48" fmla="*/ 563179 w 1396635"/>
                <a:gd name="connsiteY48" fmla="*/ 795326 h 1101977"/>
                <a:gd name="connsiteX49" fmla="*/ 557967 w 1396635"/>
                <a:gd name="connsiteY49" fmla="*/ 817957 h 1101977"/>
                <a:gd name="connsiteX50" fmla="*/ 555635 w 1396635"/>
                <a:gd name="connsiteY50" fmla="*/ 826049 h 1101977"/>
                <a:gd name="connsiteX51" fmla="*/ 552755 w 1396635"/>
                <a:gd name="connsiteY51" fmla="*/ 835513 h 1101977"/>
                <a:gd name="connsiteX52" fmla="*/ 550835 w 1396635"/>
                <a:gd name="connsiteY52" fmla="*/ 838668 h 1101977"/>
                <a:gd name="connsiteX53" fmla="*/ 553441 w 1396635"/>
                <a:gd name="connsiteY53" fmla="*/ 841137 h 1101977"/>
                <a:gd name="connsiteX54" fmla="*/ 551383 w 1396635"/>
                <a:gd name="connsiteY54" fmla="*/ 839354 h 1101977"/>
                <a:gd name="connsiteX55" fmla="*/ 578815 w 1396635"/>
                <a:gd name="connsiteY55" fmla="*/ 864180 h 1101977"/>
                <a:gd name="connsiteX56" fmla="*/ 588965 w 1396635"/>
                <a:gd name="connsiteY56" fmla="*/ 873095 h 1101977"/>
                <a:gd name="connsiteX57" fmla="*/ 597332 w 1396635"/>
                <a:gd name="connsiteY57" fmla="*/ 851150 h 1101977"/>
                <a:gd name="connsiteX58" fmla="*/ 597332 w 1396635"/>
                <a:gd name="connsiteY58" fmla="*/ 851287 h 1101977"/>
                <a:gd name="connsiteX59" fmla="*/ 597469 w 1396635"/>
                <a:gd name="connsiteY59" fmla="*/ 850738 h 1101977"/>
                <a:gd name="connsiteX60" fmla="*/ 598841 w 1396635"/>
                <a:gd name="connsiteY60" fmla="*/ 846898 h 1101977"/>
                <a:gd name="connsiteX61" fmla="*/ 598155 w 1396635"/>
                <a:gd name="connsiteY61" fmla="*/ 848681 h 1101977"/>
                <a:gd name="connsiteX62" fmla="*/ 690327 w 1396635"/>
                <a:gd name="connsiteY62" fmla="*/ 546106 h 1101977"/>
                <a:gd name="connsiteX63" fmla="*/ 708157 w 1396635"/>
                <a:gd name="connsiteY63" fmla="*/ 467787 h 1101977"/>
                <a:gd name="connsiteX64" fmla="*/ 708157 w 1396635"/>
                <a:gd name="connsiteY64" fmla="*/ 467925 h 1101977"/>
                <a:gd name="connsiteX65" fmla="*/ 709117 w 1396635"/>
                <a:gd name="connsiteY65" fmla="*/ 463810 h 1101977"/>
                <a:gd name="connsiteX66" fmla="*/ 709117 w 1396635"/>
                <a:gd name="connsiteY66" fmla="*/ 463673 h 1101977"/>
                <a:gd name="connsiteX67" fmla="*/ 731612 w 1396635"/>
                <a:gd name="connsiteY67" fmla="*/ 344618 h 1101977"/>
                <a:gd name="connsiteX68" fmla="*/ 741213 w 1396635"/>
                <a:gd name="connsiteY68" fmla="*/ 279467 h 1101977"/>
                <a:gd name="connsiteX69" fmla="*/ 748482 w 1396635"/>
                <a:gd name="connsiteY69" fmla="*/ 220899 h 1101977"/>
                <a:gd name="connsiteX70" fmla="*/ 748345 w 1396635"/>
                <a:gd name="connsiteY70" fmla="*/ 222545 h 1101977"/>
                <a:gd name="connsiteX71" fmla="*/ 748620 w 1396635"/>
                <a:gd name="connsiteY71" fmla="*/ 220351 h 1101977"/>
                <a:gd name="connsiteX72" fmla="*/ 748757 w 1396635"/>
                <a:gd name="connsiteY72" fmla="*/ 218979 h 1101977"/>
                <a:gd name="connsiteX73" fmla="*/ 748620 w 1396635"/>
                <a:gd name="connsiteY73" fmla="*/ 219528 h 1101977"/>
                <a:gd name="connsiteX74" fmla="*/ 754655 w 1396635"/>
                <a:gd name="connsiteY74" fmla="*/ 91832 h 1101977"/>
                <a:gd name="connsiteX75" fmla="*/ 755340 w 1396635"/>
                <a:gd name="connsiteY75" fmla="*/ 34636 h 1101977"/>
                <a:gd name="connsiteX76" fmla="*/ 759181 w 1396635"/>
                <a:gd name="connsiteY76" fmla="*/ 12553 h 1101977"/>
                <a:gd name="connsiteX77" fmla="*/ 789630 w 1396635"/>
                <a:gd name="connsiteY77" fmla="*/ 4049 h 1101977"/>
                <a:gd name="connsiteX78" fmla="*/ 798683 w 1396635"/>
                <a:gd name="connsiteY78" fmla="*/ 28327 h 1101977"/>
                <a:gd name="connsiteX79" fmla="*/ 803209 w 1396635"/>
                <a:gd name="connsiteY79" fmla="*/ 59325 h 1101977"/>
                <a:gd name="connsiteX80" fmla="*/ 812125 w 1396635"/>
                <a:gd name="connsiteY80" fmla="*/ 135312 h 1101977"/>
                <a:gd name="connsiteX81" fmla="*/ 808147 w 1396635"/>
                <a:gd name="connsiteY81" fmla="*/ 310739 h 1101977"/>
                <a:gd name="connsiteX82" fmla="*/ 740664 w 1396635"/>
                <a:gd name="connsiteY82" fmla="*/ 644861 h 1101977"/>
                <a:gd name="connsiteX83" fmla="*/ 693618 w 1396635"/>
                <a:gd name="connsiteY83" fmla="*/ 802184 h 1101977"/>
                <a:gd name="connsiteX84" fmla="*/ 657682 w 1396635"/>
                <a:gd name="connsiteY84" fmla="*/ 903133 h 1101977"/>
                <a:gd name="connsiteX85" fmla="*/ 684703 w 1396635"/>
                <a:gd name="connsiteY85" fmla="*/ 896001 h 1101977"/>
                <a:gd name="connsiteX86" fmla="*/ 711038 w 1396635"/>
                <a:gd name="connsiteY86" fmla="*/ 889966 h 1101977"/>
                <a:gd name="connsiteX87" fmla="*/ 725028 w 1396635"/>
                <a:gd name="connsiteY87" fmla="*/ 857733 h 1101977"/>
                <a:gd name="connsiteX88" fmla="*/ 741899 w 1396635"/>
                <a:gd name="connsiteY88" fmla="*/ 824129 h 1101977"/>
                <a:gd name="connsiteX89" fmla="*/ 762061 w 1396635"/>
                <a:gd name="connsiteY89" fmla="*/ 789290 h 1101977"/>
                <a:gd name="connsiteX90" fmla="*/ 785790 w 1396635"/>
                <a:gd name="connsiteY90" fmla="*/ 754863 h 1101977"/>
                <a:gd name="connsiteX91" fmla="*/ 837636 w 1396635"/>
                <a:gd name="connsiteY91" fmla="*/ 689301 h 1101977"/>
                <a:gd name="connsiteX92" fmla="*/ 895518 w 1396635"/>
                <a:gd name="connsiteY92" fmla="*/ 629911 h 1101977"/>
                <a:gd name="connsiteX93" fmla="*/ 928025 w 1396635"/>
                <a:gd name="connsiteY93" fmla="*/ 604536 h 1101977"/>
                <a:gd name="connsiteX94" fmla="*/ 963001 w 1396635"/>
                <a:gd name="connsiteY94" fmla="*/ 582453 h 1101977"/>
                <a:gd name="connsiteX95" fmla="*/ 1000445 w 1396635"/>
                <a:gd name="connsiteY95" fmla="*/ 562428 h 1101977"/>
                <a:gd name="connsiteX96" fmla="*/ 1041182 w 1396635"/>
                <a:gd name="connsiteY96" fmla="*/ 544597 h 1101977"/>
                <a:gd name="connsiteX97" fmla="*/ 1123341 w 1396635"/>
                <a:gd name="connsiteY97" fmla="*/ 518399 h 1101977"/>
                <a:gd name="connsiteX98" fmla="*/ 1207145 w 1396635"/>
                <a:gd name="connsiteY98" fmla="*/ 502215 h 1101977"/>
                <a:gd name="connsiteX99" fmla="*/ 1292459 w 1396635"/>
                <a:gd name="connsiteY99" fmla="*/ 497414 h 1101977"/>
                <a:gd name="connsiteX100" fmla="*/ 1353907 w 1396635"/>
                <a:gd name="connsiteY100" fmla="*/ 500569 h 1101977"/>
                <a:gd name="connsiteX101" fmla="*/ 1352398 w 1396635"/>
                <a:gd name="connsiteY101" fmla="*/ 500431 h 1101977"/>
                <a:gd name="connsiteX102" fmla="*/ 1356101 w 1396635"/>
                <a:gd name="connsiteY102" fmla="*/ 500706 h 1101977"/>
                <a:gd name="connsiteX103" fmla="*/ 1354592 w 1396635"/>
                <a:gd name="connsiteY103" fmla="*/ 500569 h 1101977"/>
                <a:gd name="connsiteX104" fmla="*/ 1374069 w 1396635"/>
                <a:gd name="connsiteY104" fmla="*/ 502626 h 1101977"/>
                <a:gd name="connsiteX105" fmla="*/ 1390117 w 1396635"/>
                <a:gd name="connsiteY105" fmla="*/ 508524 h 1101977"/>
                <a:gd name="connsiteX106" fmla="*/ 1391626 w 1396635"/>
                <a:gd name="connsiteY106" fmla="*/ 511679 h 1101977"/>
                <a:gd name="connsiteX107" fmla="*/ 1392449 w 1396635"/>
                <a:gd name="connsiteY107" fmla="*/ 512364 h 1101977"/>
                <a:gd name="connsiteX108" fmla="*/ 1396426 w 1396635"/>
                <a:gd name="connsiteY108" fmla="*/ 528001 h 1101977"/>
                <a:gd name="connsiteX109" fmla="*/ 1393409 w 1396635"/>
                <a:gd name="connsiteY109" fmla="*/ 548026 h 1101977"/>
                <a:gd name="connsiteX110" fmla="*/ 1382024 w 1396635"/>
                <a:gd name="connsiteY110" fmla="*/ 589723 h 1101977"/>
                <a:gd name="connsiteX111" fmla="*/ 1346089 w 1396635"/>
                <a:gd name="connsiteY111" fmla="*/ 670784 h 1101977"/>
                <a:gd name="connsiteX112" fmla="*/ 1324554 w 1396635"/>
                <a:gd name="connsiteY112" fmla="*/ 708640 h 1101977"/>
                <a:gd name="connsiteX113" fmla="*/ 1298083 w 1396635"/>
                <a:gd name="connsiteY113" fmla="*/ 748142 h 1101977"/>
                <a:gd name="connsiteX114" fmla="*/ 1242258 w 1396635"/>
                <a:gd name="connsiteY114" fmla="*/ 815351 h 1101977"/>
                <a:gd name="connsiteX115" fmla="*/ 1174913 w 1396635"/>
                <a:gd name="connsiteY115" fmla="*/ 876799 h 1101977"/>
                <a:gd name="connsiteX116" fmla="*/ 1101807 w 1396635"/>
                <a:gd name="connsiteY116" fmla="*/ 926862 h 1101977"/>
                <a:gd name="connsiteX117" fmla="*/ 1061482 w 1396635"/>
                <a:gd name="connsiteY117" fmla="*/ 946750 h 1101977"/>
                <a:gd name="connsiteX118" fmla="*/ 1022665 w 1396635"/>
                <a:gd name="connsiteY118" fmla="*/ 962249 h 1101977"/>
                <a:gd name="connsiteX119" fmla="*/ 939409 w 1396635"/>
                <a:gd name="connsiteY119" fmla="*/ 979394 h 1101977"/>
                <a:gd name="connsiteX120" fmla="*/ 852861 w 1396635"/>
                <a:gd name="connsiteY120" fmla="*/ 978297 h 1101977"/>
                <a:gd name="connsiteX121" fmla="*/ 788396 w 1396635"/>
                <a:gd name="connsiteY121" fmla="*/ 966090 h 1101977"/>
                <a:gd name="connsiteX122" fmla="*/ 776326 w 1396635"/>
                <a:gd name="connsiteY122" fmla="*/ 962249 h 1101977"/>
                <a:gd name="connsiteX123" fmla="*/ 733258 w 1396635"/>
                <a:gd name="connsiteY123" fmla="*/ 943458 h 1101977"/>
                <a:gd name="connsiteX124" fmla="*/ 720090 w 1396635"/>
                <a:gd name="connsiteY124" fmla="*/ 935777 h 1101977"/>
                <a:gd name="connsiteX125" fmla="*/ 711449 w 1396635"/>
                <a:gd name="connsiteY125" fmla="*/ 930428 h 1101977"/>
                <a:gd name="connsiteX126" fmla="*/ 689366 w 1396635"/>
                <a:gd name="connsiteY126" fmla="*/ 933171 h 1101977"/>
                <a:gd name="connsiteX127" fmla="*/ 648081 w 1396635"/>
                <a:gd name="connsiteY127" fmla="*/ 935092 h 1101977"/>
                <a:gd name="connsiteX128" fmla="*/ 644652 w 1396635"/>
                <a:gd name="connsiteY128" fmla="*/ 935092 h 1101977"/>
                <a:gd name="connsiteX129" fmla="*/ 638343 w 1396635"/>
                <a:gd name="connsiteY129" fmla="*/ 950728 h 1101977"/>
                <a:gd name="connsiteX130" fmla="*/ 605013 w 1396635"/>
                <a:gd name="connsiteY130" fmla="*/ 1024794 h 1101977"/>
                <a:gd name="connsiteX131" fmla="*/ 590886 w 1396635"/>
                <a:gd name="connsiteY131" fmla="*/ 1054284 h 1101977"/>
                <a:gd name="connsiteX132" fmla="*/ 584576 w 1396635"/>
                <a:gd name="connsiteY132" fmla="*/ 1067451 h 1101977"/>
                <a:gd name="connsiteX133" fmla="*/ 572780 w 1396635"/>
                <a:gd name="connsiteY133" fmla="*/ 1088025 h 1101977"/>
                <a:gd name="connsiteX134" fmla="*/ 532455 w 1396635"/>
                <a:gd name="connsiteY134" fmla="*/ 1100507 h 1101977"/>
                <a:gd name="connsiteX135" fmla="*/ 527929 w 1396635"/>
                <a:gd name="connsiteY135" fmla="*/ 1099546 h 1101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1396635" h="1101977">
                  <a:moveTo>
                    <a:pt x="527929" y="1099546"/>
                  </a:moveTo>
                  <a:cubicBezTo>
                    <a:pt x="510373" y="1091729"/>
                    <a:pt x="502143" y="1072252"/>
                    <a:pt x="506944" y="1054010"/>
                  </a:cubicBezTo>
                  <a:cubicBezTo>
                    <a:pt x="509001" y="1045917"/>
                    <a:pt x="513802" y="1038785"/>
                    <a:pt x="517916" y="1031652"/>
                  </a:cubicBezTo>
                  <a:cubicBezTo>
                    <a:pt x="520248" y="1027537"/>
                    <a:pt x="522580" y="1023285"/>
                    <a:pt x="524774" y="1019171"/>
                  </a:cubicBezTo>
                  <a:cubicBezTo>
                    <a:pt x="524500" y="1019582"/>
                    <a:pt x="524362" y="1020131"/>
                    <a:pt x="524089" y="1020542"/>
                  </a:cubicBezTo>
                  <a:cubicBezTo>
                    <a:pt x="524500" y="1019856"/>
                    <a:pt x="524912" y="1019033"/>
                    <a:pt x="525186" y="1018348"/>
                  </a:cubicBezTo>
                  <a:cubicBezTo>
                    <a:pt x="525323" y="1018073"/>
                    <a:pt x="525460" y="1017799"/>
                    <a:pt x="525597" y="1017525"/>
                  </a:cubicBezTo>
                  <a:cubicBezTo>
                    <a:pt x="537805" y="994070"/>
                    <a:pt x="548777" y="969930"/>
                    <a:pt x="559064" y="945653"/>
                  </a:cubicBezTo>
                  <a:cubicBezTo>
                    <a:pt x="563316" y="935640"/>
                    <a:pt x="567706" y="925628"/>
                    <a:pt x="571820" y="915478"/>
                  </a:cubicBezTo>
                  <a:cubicBezTo>
                    <a:pt x="570312" y="914243"/>
                    <a:pt x="568803" y="912872"/>
                    <a:pt x="567294" y="911637"/>
                  </a:cubicBezTo>
                  <a:cubicBezTo>
                    <a:pt x="563179" y="908071"/>
                    <a:pt x="559064" y="904505"/>
                    <a:pt x="555087" y="900939"/>
                  </a:cubicBezTo>
                  <a:cubicBezTo>
                    <a:pt x="546583" y="893258"/>
                    <a:pt x="538353" y="885302"/>
                    <a:pt x="530261" y="877210"/>
                  </a:cubicBezTo>
                  <a:cubicBezTo>
                    <a:pt x="524089" y="871038"/>
                    <a:pt x="517779" y="865003"/>
                    <a:pt x="512156" y="858282"/>
                  </a:cubicBezTo>
                  <a:cubicBezTo>
                    <a:pt x="510098" y="859654"/>
                    <a:pt x="507629" y="860477"/>
                    <a:pt x="505161" y="860751"/>
                  </a:cubicBezTo>
                  <a:cubicBezTo>
                    <a:pt x="500359" y="861437"/>
                    <a:pt x="495422" y="861574"/>
                    <a:pt x="490484" y="861985"/>
                  </a:cubicBezTo>
                  <a:cubicBezTo>
                    <a:pt x="484312" y="862397"/>
                    <a:pt x="478140" y="862671"/>
                    <a:pt x="471968" y="862945"/>
                  </a:cubicBezTo>
                  <a:cubicBezTo>
                    <a:pt x="459761" y="863494"/>
                    <a:pt x="447416" y="863631"/>
                    <a:pt x="435208" y="863357"/>
                  </a:cubicBezTo>
                  <a:cubicBezTo>
                    <a:pt x="421904" y="863083"/>
                    <a:pt x="408600" y="862260"/>
                    <a:pt x="395295" y="860751"/>
                  </a:cubicBezTo>
                  <a:cubicBezTo>
                    <a:pt x="381854" y="859242"/>
                    <a:pt x="368549" y="856773"/>
                    <a:pt x="355245" y="853756"/>
                  </a:cubicBezTo>
                  <a:cubicBezTo>
                    <a:pt x="345918" y="851698"/>
                    <a:pt x="336728" y="849229"/>
                    <a:pt x="327538" y="846623"/>
                  </a:cubicBezTo>
                  <a:cubicBezTo>
                    <a:pt x="309433" y="841274"/>
                    <a:pt x="291740" y="834828"/>
                    <a:pt x="274595" y="827147"/>
                  </a:cubicBezTo>
                  <a:cubicBezTo>
                    <a:pt x="249906" y="816037"/>
                    <a:pt x="225354" y="803418"/>
                    <a:pt x="203134" y="787782"/>
                  </a:cubicBezTo>
                  <a:cubicBezTo>
                    <a:pt x="179680" y="771323"/>
                    <a:pt x="157186" y="753629"/>
                    <a:pt x="136612" y="733466"/>
                  </a:cubicBezTo>
                  <a:cubicBezTo>
                    <a:pt x="116175" y="713578"/>
                    <a:pt x="98207" y="691221"/>
                    <a:pt x="82021" y="667767"/>
                  </a:cubicBezTo>
                  <a:cubicBezTo>
                    <a:pt x="74067" y="656108"/>
                    <a:pt x="66660" y="644038"/>
                    <a:pt x="59939" y="631556"/>
                  </a:cubicBezTo>
                  <a:cubicBezTo>
                    <a:pt x="53081" y="619212"/>
                    <a:pt x="47458" y="606182"/>
                    <a:pt x="42108" y="593015"/>
                  </a:cubicBezTo>
                  <a:cubicBezTo>
                    <a:pt x="37033" y="580533"/>
                    <a:pt x="32370" y="567640"/>
                    <a:pt x="28667" y="554747"/>
                  </a:cubicBezTo>
                  <a:cubicBezTo>
                    <a:pt x="24689" y="541031"/>
                    <a:pt x="21397" y="527178"/>
                    <a:pt x="18517" y="513325"/>
                  </a:cubicBezTo>
                  <a:cubicBezTo>
                    <a:pt x="16734" y="504821"/>
                    <a:pt x="15088" y="496454"/>
                    <a:pt x="13579" y="487950"/>
                  </a:cubicBezTo>
                  <a:cubicBezTo>
                    <a:pt x="13716" y="488361"/>
                    <a:pt x="13716" y="488910"/>
                    <a:pt x="13853" y="489322"/>
                  </a:cubicBezTo>
                  <a:cubicBezTo>
                    <a:pt x="8778" y="461615"/>
                    <a:pt x="6035" y="433497"/>
                    <a:pt x="3841" y="405380"/>
                  </a:cubicBezTo>
                  <a:cubicBezTo>
                    <a:pt x="1646" y="377262"/>
                    <a:pt x="0" y="349007"/>
                    <a:pt x="0" y="320752"/>
                  </a:cubicBezTo>
                  <a:cubicBezTo>
                    <a:pt x="0" y="299629"/>
                    <a:pt x="1509" y="278644"/>
                    <a:pt x="3018" y="257521"/>
                  </a:cubicBezTo>
                  <a:cubicBezTo>
                    <a:pt x="3704" y="247234"/>
                    <a:pt x="4389" y="236947"/>
                    <a:pt x="5075" y="226797"/>
                  </a:cubicBezTo>
                  <a:cubicBezTo>
                    <a:pt x="5349" y="221997"/>
                    <a:pt x="5624" y="217333"/>
                    <a:pt x="5624" y="212533"/>
                  </a:cubicBezTo>
                  <a:cubicBezTo>
                    <a:pt x="5760" y="209789"/>
                    <a:pt x="5487" y="206909"/>
                    <a:pt x="6172" y="204303"/>
                  </a:cubicBezTo>
                  <a:cubicBezTo>
                    <a:pt x="7681" y="198542"/>
                    <a:pt x="14539" y="196485"/>
                    <a:pt x="19203" y="198542"/>
                  </a:cubicBezTo>
                  <a:cubicBezTo>
                    <a:pt x="25238" y="196211"/>
                    <a:pt x="33604" y="197582"/>
                    <a:pt x="39228" y="198405"/>
                  </a:cubicBezTo>
                  <a:cubicBezTo>
                    <a:pt x="53493" y="200600"/>
                    <a:pt x="67482" y="204577"/>
                    <a:pt x="81198" y="208829"/>
                  </a:cubicBezTo>
                  <a:cubicBezTo>
                    <a:pt x="110826" y="218156"/>
                    <a:pt x="140041" y="228718"/>
                    <a:pt x="168844" y="240376"/>
                  </a:cubicBezTo>
                  <a:cubicBezTo>
                    <a:pt x="227549" y="264242"/>
                    <a:pt x="283647" y="294966"/>
                    <a:pt x="335494" y="331313"/>
                  </a:cubicBezTo>
                  <a:cubicBezTo>
                    <a:pt x="361691" y="349555"/>
                    <a:pt x="386380" y="369855"/>
                    <a:pt x="409560" y="391664"/>
                  </a:cubicBezTo>
                  <a:cubicBezTo>
                    <a:pt x="421081" y="402499"/>
                    <a:pt x="432329" y="413609"/>
                    <a:pt x="443027" y="425268"/>
                  </a:cubicBezTo>
                  <a:cubicBezTo>
                    <a:pt x="453726" y="436926"/>
                    <a:pt x="463738" y="449408"/>
                    <a:pt x="473339" y="462164"/>
                  </a:cubicBezTo>
                  <a:cubicBezTo>
                    <a:pt x="492405" y="487264"/>
                    <a:pt x="508590" y="514559"/>
                    <a:pt x="521757" y="543225"/>
                  </a:cubicBezTo>
                  <a:cubicBezTo>
                    <a:pt x="528341" y="557764"/>
                    <a:pt x="534649" y="572441"/>
                    <a:pt x="539999" y="587528"/>
                  </a:cubicBezTo>
                  <a:cubicBezTo>
                    <a:pt x="545348" y="602616"/>
                    <a:pt x="550012" y="617840"/>
                    <a:pt x="553715" y="633340"/>
                  </a:cubicBezTo>
                  <a:cubicBezTo>
                    <a:pt x="560710" y="661732"/>
                    <a:pt x="564962" y="690535"/>
                    <a:pt x="566745" y="719750"/>
                  </a:cubicBezTo>
                  <a:cubicBezTo>
                    <a:pt x="568391" y="744988"/>
                    <a:pt x="567706" y="770362"/>
                    <a:pt x="563179" y="795326"/>
                  </a:cubicBezTo>
                  <a:cubicBezTo>
                    <a:pt x="561808" y="802869"/>
                    <a:pt x="560025" y="810550"/>
                    <a:pt x="557967" y="817957"/>
                  </a:cubicBezTo>
                  <a:cubicBezTo>
                    <a:pt x="557144" y="820700"/>
                    <a:pt x="556458" y="823306"/>
                    <a:pt x="555635" y="826049"/>
                  </a:cubicBezTo>
                  <a:cubicBezTo>
                    <a:pt x="554675" y="829204"/>
                    <a:pt x="554127" y="832496"/>
                    <a:pt x="552755" y="835513"/>
                  </a:cubicBezTo>
                  <a:cubicBezTo>
                    <a:pt x="552206" y="836611"/>
                    <a:pt x="551521" y="837708"/>
                    <a:pt x="550835" y="838668"/>
                  </a:cubicBezTo>
                  <a:cubicBezTo>
                    <a:pt x="551658" y="839491"/>
                    <a:pt x="552618" y="840314"/>
                    <a:pt x="553441" y="841137"/>
                  </a:cubicBezTo>
                  <a:cubicBezTo>
                    <a:pt x="552755" y="840588"/>
                    <a:pt x="552069" y="839903"/>
                    <a:pt x="551383" y="839354"/>
                  </a:cubicBezTo>
                  <a:cubicBezTo>
                    <a:pt x="560436" y="847721"/>
                    <a:pt x="569626" y="855950"/>
                    <a:pt x="578815" y="864180"/>
                  </a:cubicBezTo>
                  <a:cubicBezTo>
                    <a:pt x="582107" y="867197"/>
                    <a:pt x="585536" y="870215"/>
                    <a:pt x="588965" y="873095"/>
                  </a:cubicBezTo>
                  <a:cubicBezTo>
                    <a:pt x="591846" y="865826"/>
                    <a:pt x="594589" y="858419"/>
                    <a:pt x="597332" y="851150"/>
                  </a:cubicBezTo>
                  <a:cubicBezTo>
                    <a:pt x="597332" y="851150"/>
                    <a:pt x="597332" y="851287"/>
                    <a:pt x="597332" y="851287"/>
                  </a:cubicBezTo>
                  <a:cubicBezTo>
                    <a:pt x="597332" y="851150"/>
                    <a:pt x="597469" y="851012"/>
                    <a:pt x="597469" y="850738"/>
                  </a:cubicBezTo>
                  <a:cubicBezTo>
                    <a:pt x="597881" y="849504"/>
                    <a:pt x="598429" y="848132"/>
                    <a:pt x="598841" y="846898"/>
                  </a:cubicBezTo>
                  <a:cubicBezTo>
                    <a:pt x="598567" y="847446"/>
                    <a:pt x="598429" y="848132"/>
                    <a:pt x="598155" y="848681"/>
                  </a:cubicBezTo>
                  <a:cubicBezTo>
                    <a:pt x="634365" y="749514"/>
                    <a:pt x="665226" y="648701"/>
                    <a:pt x="690327" y="546106"/>
                  </a:cubicBezTo>
                  <a:cubicBezTo>
                    <a:pt x="696773" y="520183"/>
                    <a:pt x="702397" y="493985"/>
                    <a:pt x="708157" y="467787"/>
                  </a:cubicBezTo>
                  <a:cubicBezTo>
                    <a:pt x="708157" y="467787"/>
                    <a:pt x="708157" y="467787"/>
                    <a:pt x="708157" y="467925"/>
                  </a:cubicBezTo>
                  <a:cubicBezTo>
                    <a:pt x="708569" y="466553"/>
                    <a:pt x="708843" y="465181"/>
                    <a:pt x="709117" y="463810"/>
                  </a:cubicBezTo>
                  <a:cubicBezTo>
                    <a:pt x="709117" y="463810"/>
                    <a:pt x="709117" y="463673"/>
                    <a:pt x="709117" y="463673"/>
                  </a:cubicBezTo>
                  <a:cubicBezTo>
                    <a:pt x="717621" y="424308"/>
                    <a:pt x="725028" y="384531"/>
                    <a:pt x="731612" y="344618"/>
                  </a:cubicBezTo>
                  <a:cubicBezTo>
                    <a:pt x="735178" y="322946"/>
                    <a:pt x="738195" y="301138"/>
                    <a:pt x="741213" y="279467"/>
                  </a:cubicBezTo>
                  <a:cubicBezTo>
                    <a:pt x="743819" y="259990"/>
                    <a:pt x="746562" y="240513"/>
                    <a:pt x="748482" y="220899"/>
                  </a:cubicBezTo>
                  <a:cubicBezTo>
                    <a:pt x="748482" y="221448"/>
                    <a:pt x="748345" y="221997"/>
                    <a:pt x="748345" y="222545"/>
                  </a:cubicBezTo>
                  <a:cubicBezTo>
                    <a:pt x="748345" y="221722"/>
                    <a:pt x="748482" y="221037"/>
                    <a:pt x="748620" y="220351"/>
                  </a:cubicBezTo>
                  <a:cubicBezTo>
                    <a:pt x="748620" y="219939"/>
                    <a:pt x="748620" y="219528"/>
                    <a:pt x="748757" y="218979"/>
                  </a:cubicBezTo>
                  <a:cubicBezTo>
                    <a:pt x="748757" y="219116"/>
                    <a:pt x="748757" y="219391"/>
                    <a:pt x="748620" y="219528"/>
                  </a:cubicBezTo>
                  <a:cubicBezTo>
                    <a:pt x="752049" y="177145"/>
                    <a:pt x="754655" y="134626"/>
                    <a:pt x="754655" y="91832"/>
                  </a:cubicBezTo>
                  <a:cubicBezTo>
                    <a:pt x="754655" y="72767"/>
                    <a:pt x="754243" y="53701"/>
                    <a:pt x="755340" y="34636"/>
                  </a:cubicBezTo>
                  <a:cubicBezTo>
                    <a:pt x="755752" y="27092"/>
                    <a:pt x="756438" y="19686"/>
                    <a:pt x="759181" y="12553"/>
                  </a:cubicBezTo>
                  <a:cubicBezTo>
                    <a:pt x="763707" y="346"/>
                    <a:pt x="779481" y="-3906"/>
                    <a:pt x="789630" y="4049"/>
                  </a:cubicBezTo>
                  <a:cubicBezTo>
                    <a:pt x="797037" y="9947"/>
                    <a:pt x="797311" y="19823"/>
                    <a:pt x="798683" y="28327"/>
                  </a:cubicBezTo>
                  <a:cubicBezTo>
                    <a:pt x="800192" y="38614"/>
                    <a:pt x="801563" y="49038"/>
                    <a:pt x="803209" y="59325"/>
                  </a:cubicBezTo>
                  <a:cubicBezTo>
                    <a:pt x="807461" y="84562"/>
                    <a:pt x="810479" y="109800"/>
                    <a:pt x="812125" y="135312"/>
                  </a:cubicBezTo>
                  <a:cubicBezTo>
                    <a:pt x="816102" y="193742"/>
                    <a:pt x="814319" y="252446"/>
                    <a:pt x="808147" y="310739"/>
                  </a:cubicBezTo>
                  <a:cubicBezTo>
                    <a:pt x="795940" y="423759"/>
                    <a:pt x="770291" y="535270"/>
                    <a:pt x="740664" y="644861"/>
                  </a:cubicBezTo>
                  <a:cubicBezTo>
                    <a:pt x="726262" y="697805"/>
                    <a:pt x="710626" y="750063"/>
                    <a:pt x="693618" y="802184"/>
                  </a:cubicBezTo>
                  <a:cubicBezTo>
                    <a:pt x="682508" y="836199"/>
                    <a:pt x="670576" y="869803"/>
                    <a:pt x="657682" y="903133"/>
                  </a:cubicBezTo>
                  <a:cubicBezTo>
                    <a:pt x="666598" y="900664"/>
                    <a:pt x="675650" y="898333"/>
                    <a:pt x="684703" y="896001"/>
                  </a:cubicBezTo>
                  <a:cubicBezTo>
                    <a:pt x="693481" y="893806"/>
                    <a:pt x="702259" y="891749"/>
                    <a:pt x="711038" y="889966"/>
                  </a:cubicBezTo>
                  <a:cubicBezTo>
                    <a:pt x="714878" y="878856"/>
                    <a:pt x="719953" y="868295"/>
                    <a:pt x="725028" y="857733"/>
                  </a:cubicBezTo>
                  <a:cubicBezTo>
                    <a:pt x="730377" y="846486"/>
                    <a:pt x="736001" y="835239"/>
                    <a:pt x="741899" y="824129"/>
                  </a:cubicBezTo>
                  <a:cubicBezTo>
                    <a:pt x="748208" y="812333"/>
                    <a:pt x="754929" y="800675"/>
                    <a:pt x="762061" y="789290"/>
                  </a:cubicBezTo>
                  <a:cubicBezTo>
                    <a:pt x="769468" y="777495"/>
                    <a:pt x="777697" y="766248"/>
                    <a:pt x="785790" y="754863"/>
                  </a:cubicBezTo>
                  <a:cubicBezTo>
                    <a:pt x="801975" y="732232"/>
                    <a:pt x="819531" y="710561"/>
                    <a:pt x="837636" y="689301"/>
                  </a:cubicBezTo>
                  <a:cubicBezTo>
                    <a:pt x="855604" y="668315"/>
                    <a:pt x="874944" y="648290"/>
                    <a:pt x="895518" y="629911"/>
                  </a:cubicBezTo>
                  <a:cubicBezTo>
                    <a:pt x="905805" y="620858"/>
                    <a:pt x="916778" y="612354"/>
                    <a:pt x="928025" y="604536"/>
                  </a:cubicBezTo>
                  <a:cubicBezTo>
                    <a:pt x="939409" y="596718"/>
                    <a:pt x="951068" y="589174"/>
                    <a:pt x="963001" y="582453"/>
                  </a:cubicBezTo>
                  <a:cubicBezTo>
                    <a:pt x="975345" y="575458"/>
                    <a:pt x="987827" y="568737"/>
                    <a:pt x="1000445" y="562428"/>
                  </a:cubicBezTo>
                  <a:cubicBezTo>
                    <a:pt x="1013750" y="555844"/>
                    <a:pt x="1027329" y="550083"/>
                    <a:pt x="1041182" y="544597"/>
                  </a:cubicBezTo>
                  <a:cubicBezTo>
                    <a:pt x="1067928" y="534036"/>
                    <a:pt x="1095360" y="525395"/>
                    <a:pt x="1123341" y="518399"/>
                  </a:cubicBezTo>
                  <a:cubicBezTo>
                    <a:pt x="1150910" y="511541"/>
                    <a:pt x="1178891" y="505506"/>
                    <a:pt x="1207145" y="502215"/>
                  </a:cubicBezTo>
                  <a:cubicBezTo>
                    <a:pt x="1235400" y="498923"/>
                    <a:pt x="1263930" y="497002"/>
                    <a:pt x="1292459" y="497414"/>
                  </a:cubicBezTo>
                  <a:cubicBezTo>
                    <a:pt x="1312896" y="497688"/>
                    <a:pt x="1333470" y="498786"/>
                    <a:pt x="1353907" y="500569"/>
                  </a:cubicBezTo>
                  <a:cubicBezTo>
                    <a:pt x="1353358" y="500569"/>
                    <a:pt x="1352947" y="500431"/>
                    <a:pt x="1352398" y="500431"/>
                  </a:cubicBezTo>
                  <a:cubicBezTo>
                    <a:pt x="1353632" y="500569"/>
                    <a:pt x="1354867" y="500706"/>
                    <a:pt x="1356101" y="500706"/>
                  </a:cubicBezTo>
                  <a:cubicBezTo>
                    <a:pt x="1355553" y="500706"/>
                    <a:pt x="1355141" y="500569"/>
                    <a:pt x="1354592" y="500569"/>
                  </a:cubicBezTo>
                  <a:cubicBezTo>
                    <a:pt x="1361176" y="501117"/>
                    <a:pt x="1367623" y="501666"/>
                    <a:pt x="1374069" y="502626"/>
                  </a:cubicBezTo>
                  <a:cubicBezTo>
                    <a:pt x="1379418" y="503312"/>
                    <a:pt x="1386688" y="503586"/>
                    <a:pt x="1390117" y="508524"/>
                  </a:cubicBezTo>
                  <a:cubicBezTo>
                    <a:pt x="1390803" y="509484"/>
                    <a:pt x="1391351" y="510581"/>
                    <a:pt x="1391626" y="511679"/>
                  </a:cubicBezTo>
                  <a:cubicBezTo>
                    <a:pt x="1391900" y="511816"/>
                    <a:pt x="1392174" y="512090"/>
                    <a:pt x="1392449" y="512364"/>
                  </a:cubicBezTo>
                  <a:cubicBezTo>
                    <a:pt x="1397112" y="516068"/>
                    <a:pt x="1396838" y="522651"/>
                    <a:pt x="1396426" y="528001"/>
                  </a:cubicBezTo>
                  <a:cubicBezTo>
                    <a:pt x="1395878" y="534722"/>
                    <a:pt x="1394643" y="541442"/>
                    <a:pt x="1393409" y="548026"/>
                  </a:cubicBezTo>
                  <a:cubicBezTo>
                    <a:pt x="1390528" y="562154"/>
                    <a:pt x="1386688" y="576007"/>
                    <a:pt x="1382024" y="589723"/>
                  </a:cubicBezTo>
                  <a:cubicBezTo>
                    <a:pt x="1372560" y="617703"/>
                    <a:pt x="1359942" y="644724"/>
                    <a:pt x="1346089" y="670784"/>
                  </a:cubicBezTo>
                  <a:cubicBezTo>
                    <a:pt x="1339368" y="683677"/>
                    <a:pt x="1332235" y="696433"/>
                    <a:pt x="1324554" y="708640"/>
                  </a:cubicBezTo>
                  <a:cubicBezTo>
                    <a:pt x="1316188" y="722082"/>
                    <a:pt x="1307409" y="735249"/>
                    <a:pt x="1298083" y="748142"/>
                  </a:cubicBezTo>
                  <a:cubicBezTo>
                    <a:pt x="1281212" y="771871"/>
                    <a:pt x="1262421" y="794503"/>
                    <a:pt x="1242258" y="815351"/>
                  </a:cubicBezTo>
                  <a:cubicBezTo>
                    <a:pt x="1221136" y="837296"/>
                    <a:pt x="1198504" y="857733"/>
                    <a:pt x="1174913" y="876799"/>
                  </a:cubicBezTo>
                  <a:cubicBezTo>
                    <a:pt x="1152007" y="895315"/>
                    <a:pt x="1127730" y="912597"/>
                    <a:pt x="1101807" y="926862"/>
                  </a:cubicBezTo>
                  <a:cubicBezTo>
                    <a:pt x="1088639" y="934131"/>
                    <a:pt x="1075198" y="940578"/>
                    <a:pt x="1061482" y="946750"/>
                  </a:cubicBezTo>
                  <a:cubicBezTo>
                    <a:pt x="1048863" y="952511"/>
                    <a:pt x="1035970" y="957723"/>
                    <a:pt x="1022665" y="962249"/>
                  </a:cubicBezTo>
                  <a:cubicBezTo>
                    <a:pt x="995919" y="971302"/>
                    <a:pt x="967527" y="977063"/>
                    <a:pt x="939409" y="979394"/>
                  </a:cubicBezTo>
                  <a:cubicBezTo>
                    <a:pt x="910606" y="981863"/>
                    <a:pt x="881528" y="981177"/>
                    <a:pt x="852861" y="978297"/>
                  </a:cubicBezTo>
                  <a:cubicBezTo>
                    <a:pt x="831053" y="976102"/>
                    <a:pt x="809381" y="972262"/>
                    <a:pt x="788396" y="966090"/>
                  </a:cubicBezTo>
                  <a:cubicBezTo>
                    <a:pt x="784281" y="964855"/>
                    <a:pt x="780304" y="963621"/>
                    <a:pt x="776326" y="962249"/>
                  </a:cubicBezTo>
                  <a:cubicBezTo>
                    <a:pt x="761375" y="957174"/>
                    <a:pt x="747111" y="951002"/>
                    <a:pt x="733258" y="943458"/>
                  </a:cubicBezTo>
                  <a:cubicBezTo>
                    <a:pt x="728731" y="940989"/>
                    <a:pt x="724342" y="938383"/>
                    <a:pt x="720090" y="935777"/>
                  </a:cubicBezTo>
                  <a:cubicBezTo>
                    <a:pt x="717210" y="933994"/>
                    <a:pt x="714192" y="932348"/>
                    <a:pt x="711449" y="930428"/>
                  </a:cubicBezTo>
                  <a:cubicBezTo>
                    <a:pt x="704043" y="931525"/>
                    <a:pt x="696773" y="932348"/>
                    <a:pt x="689366" y="933171"/>
                  </a:cubicBezTo>
                  <a:cubicBezTo>
                    <a:pt x="675650" y="934680"/>
                    <a:pt x="661934" y="935229"/>
                    <a:pt x="648081" y="935092"/>
                  </a:cubicBezTo>
                  <a:cubicBezTo>
                    <a:pt x="646984" y="935092"/>
                    <a:pt x="645750" y="935092"/>
                    <a:pt x="644652" y="935092"/>
                  </a:cubicBezTo>
                  <a:cubicBezTo>
                    <a:pt x="642595" y="940304"/>
                    <a:pt x="640400" y="945516"/>
                    <a:pt x="638343" y="950728"/>
                  </a:cubicBezTo>
                  <a:cubicBezTo>
                    <a:pt x="628056" y="975828"/>
                    <a:pt x="616809" y="1000380"/>
                    <a:pt x="605013" y="1024794"/>
                  </a:cubicBezTo>
                  <a:cubicBezTo>
                    <a:pt x="600350" y="1034670"/>
                    <a:pt x="595549" y="1044408"/>
                    <a:pt x="590886" y="1054284"/>
                  </a:cubicBezTo>
                  <a:cubicBezTo>
                    <a:pt x="588828" y="1058673"/>
                    <a:pt x="586634" y="1063062"/>
                    <a:pt x="584576" y="1067451"/>
                  </a:cubicBezTo>
                  <a:cubicBezTo>
                    <a:pt x="581147" y="1074584"/>
                    <a:pt x="578130" y="1082127"/>
                    <a:pt x="572780" y="1088025"/>
                  </a:cubicBezTo>
                  <a:cubicBezTo>
                    <a:pt x="562493" y="1099546"/>
                    <a:pt x="547269" y="1104758"/>
                    <a:pt x="532455" y="1100507"/>
                  </a:cubicBezTo>
                  <a:cubicBezTo>
                    <a:pt x="531084" y="1100781"/>
                    <a:pt x="529438" y="1100232"/>
                    <a:pt x="527929" y="1099546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4" name="任意多边形: 形状 1293"/>
            <p:cNvSpPr/>
            <p:nvPr/>
          </p:nvSpPr>
          <p:spPr>
            <a:xfrm>
              <a:off x="9745388" y="5040860"/>
              <a:ext cx="653153" cy="405401"/>
            </a:xfrm>
            <a:custGeom>
              <a:avLst/>
              <a:gdLst>
                <a:gd name="connsiteX0" fmla="*/ 7435 w 653153"/>
                <a:gd name="connsiteY0" fmla="*/ 404666 h 405401"/>
                <a:gd name="connsiteX1" fmla="*/ 29 w 653153"/>
                <a:gd name="connsiteY1" fmla="*/ 391361 h 405401"/>
                <a:gd name="connsiteX2" fmla="*/ 2635 w 653153"/>
                <a:gd name="connsiteY2" fmla="*/ 374902 h 405401"/>
                <a:gd name="connsiteX3" fmla="*/ 14705 w 653153"/>
                <a:gd name="connsiteY3" fmla="*/ 335263 h 405401"/>
                <a:gd name="connsiteX4" fmla="*/ 52835 w 653153"/>
                <a:gd name="connsiteY4" fmla="*/ 253378 h 405401"/>
                <a:gd name="connsiteX5" fmla="*/ 78758 w 653153"/>
                <a:gd name="connsiteY5" fmla="*/ 211956 h 405401"/>
                <a:gd name="connsiteX6" fmla="*/ 109208 w 653153"/>
                <a:gd name="connsiteY6" fmla="*/ 173140 h 405401"/>
                <a:gd name="connsiteX7" fmla="*/ 142401 w 653153"/>
                <a:gd name="connsiteY7" fmla="*/ 136930 h 405401"/>
                <a:gd name="connsiteX8" fmla="*/ 178885 w 653153"/>
                <a:gd name="connsiteY8" fmla="*/ 104011 h 405401"/>
                <a:gd name="connsiteX9" fmla="*/ 220582 w 653153"/>
                <a:gd name="connsiteY9" fmla="*/ 73424 h 405401"/>
                <a:gd name="connsiteX10" fmla="*/ 269685 w 653153"/>
                <a:gd name="connsiteY10" fmla="*/ 46404 h 405401"/>
                <a:gd name="connsiteX11" fmla="*/ 267216 w 653153"/>
                <a:gd name="connsiteY11" fmla="*/ 47501 h 405401"/>
                <a:gd name="connsiteX12" fmla="*/ 359525 w 653153"/>
                <a:gd name="connsiteY12" fmla="*/ 16092 h 405401"/>
                <a:gd name="connsiteX13" fmla="*/ 452519 w 653153"/>
                <a:gd name="connsiteY13" fmla="*/ 2650 h 405401"/>
                <a:gd name="connsiteX14" fmla="*/ 470487 w 653153"/>
                <a:gd name="connsiteY14" fmla="*/ 1415 h 405401"/>
                <a:gd name="connsiteX15" fmla="*/ 474328 w 653153"/>
                <a:gd name="connsiteY15" fmla="*/ 1141 h 405401"/>
                <a:gd name="connsiteX16" fmla="*/ 475288 w 653153"/>
                <a:gd name="connsiteY16" fmla="*/ 1141 h 405401"/>
                <a:gd name="connsiteX17" fmla="*/ 542085 w 653153"/>
                <a:gd name="connsiteY17" fmla="*/ 44 h 405401"/>
                <a:gd name="connsiteX18" fmla="*/ 623421 w 653153"/>
                <a:gd name="connsiteY18" fmla="*/ 5256 h 405401"/>
                <a:gd name="connsiteX19" fmla="*/ 634942 w 653153"/>
                <a:gd name="connsiteY19" fmla="*/ 6902 h 405401"/>
                <a:gd name="connsiteX20" fmla="*/ 652910 w 653153"/>
                <a:gd name="connsiteY20" fmla="*/ 31316 h 405401"/>
                <a:gd name="connsiteX21" fmla="*/ 628496 w 653153"/>
                <a:gd name="connsiteY21" fmla="*/ 49284 h 405401"/>
                <a:gd name="connsiteX22" fmla="*/ 595303 w 653153"/>
                <a:gd name="connsiteY22" fmla="*/ 45718 h 405401"/>
                <a:gd name="connsiteX23" fmla="*/ 595852 w 653153"/>
                <a:gd name="connsiteY23" fmla="*/ 45718 h 405401"/>
                <a:gd name="connsiteX24" fmla="*/ 476248 w 653153"/>
                <a:gd name="connsiteY24" fmla="*/ 45170 h 405401"/>
                <a:gd name="connsiteX25" fmla="*/ 474328 w 653153"/>
                <a:gd name="connsiteY25" fmla="*/ 45307 h 405401"/>
                <a:gd name="connsiteX26" fmla="*/ 472819 w 653153"/>
                <a:gd name="connsiteY26" fmla="*/ 45444 h 405401"/>
                <a:gd name="connsiteX27" fmla="*/ 456223 w 653153"/>
                <a:gd name="connsiteY27" fmla="*/ 46541 h 405401"/>
                <a:gd name="connsiteX28" fmla="*/ 387643 w 653153"/>
                <a:gd name="connsiteY28" fmla="*/ 55319 h 405401"/>
                <a:gd name="connsiteX29" fmla="*/ 328527 w 653153"/>
                <a:gd name="connsiteY29" fmla="*/ 70682 h 405401"/>
                <a:gd name="connsiteX30" fmla="*/ 282578 w 653153"/>
                <a:gd name="connsiteY30" fmla="*/ 88512 h 405401"/>
                <a:gd name="connsiteX31" fmla="*/ 244173 w 653153"/>
                <a:gd name="connsiteY31" fmla="*/ 108949 h 405401"/>
                <a:gd name="connsiteX32" fmla="*/ 181628 w 653153"/>
                <a:gd name="connsiteY32" fmla="*/ 154486 h 405401"/>
                <a:gd name="connsiteX33" fmla="*/ 142263 w 653153"/>
                <a:gd name="connsiteY33" fmla="*/ 192754 h 405401"/>
                <a:gd name="connsiteX34" fmla="*/ 101253 w 653153"/>
                <a:gd name="connsiteY34" fmla="*/ 241308 h 405401"/>
                <a:gd name="connsiteX35" fmla="*/ 54207 w 653153"/>
                <a:gd name="connsiteY35" fmla="*/ 318392 h 405401"/>
                <a:gd name="connsiteX36" fmla="*/ 54344 w 653153"/>
                <a:gd name="connsiteY36" fmla="*/ 318118 h 405401"/>
                <a:gd name="connsiteX37" fmla="*/ 53932 w 653153"/>
                <a:gd name="connsiteY37" fmla="*/ 318941 h 405401"/>
                <a:gd name="connsiteX38" fmla="*/ 53384 w 653153"/>
                <a:gd name="connsiteY38" fmla="*/ 319901 h 405401"/>
                <a:gd name="connsiteX39" fmla="*/ 53521 w 653153"/>
                <a:gd name="connsiteY39" fmla="*/ 319490 h 405401"/>
                <a:gd name="connsiteX40" fmla="*/ 31438 w 653153"/>
                <a:gd name="connsiteY40" fmla="*/ 368730 h 405401"/>
                <a:gd name="connsiteX41" fmla="*/ 21837 w 653153"/>
                <a:gd name="connsiteY41" fmla="*/ 393008 h 405401"/>
                <a:gd name="connsiteX42" fmla="*/ 19505 w 653153"/>
                <a:gd name="connsiteY42" fmla="*/ 398905 h 405401"/>
                <a:gd name="connsiteX43" fmla="*/ 7572 w 653153"/>
                <a:gd name="connsiteY43" fmla="*/ 405077 h 405401"/>
                <a:gd name="connsiteX44" fmla="*/ 7435 w 653153"/>
                <a:gd name="connsiteY44" fmla="*/ 404666 h 4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53153" h="405401">
                  <a:moveTo>
                    <a:pt x="7435" y="404666"/>
                  </a:moveTo>
                  <a:cubicBezTo>
                    <a:pt x="1400" y="402746"/>
                    <a:pt x="-246" y="397122"/>
                    <a:pt x="29" y="391361"/>
                  </a:cubicBezTo>
                  <a:cubicBezTo>
                    <a:pt x="303" y="385875"/>
                    <a:pt x="1400" y="380251"/>
                    <a:pt x="2635" y="374902"/>
                  </a:cubicBezTo>
                  <a:cubicBezTo>
                    <a:pt x="5652" y="361598"/>
                    <a:pt x="10178" y="348293"/>
                    <a:pt x="14705" y="335263"/>
                  </a:cubicBezTo>
                  <a:cubicBezTo>
                    <a:pt x="24580" y="306734"/>
                    <a:pt x="37885" y="279576"/>
                    <a:pt x="52835" y="253378"/>
                  </a:cubicBezTo>
                  <a:cubicBezTo>
                    <a:pt x="60928" y="239251"/>
                    <a:pt x="69432" y="225261"/>
                    <a:pt x="78758" y="211956"/>
                  </a:cubicBezTo>
                  <a:cubicBezTo>
                    <a:pt x="88222" y="198377"/>
                    <a:pt x="98509" y="185484"/>
                    <a:pt x="109208" y="173140"/>
                  </a:cubicBezTo>
                  <a:cubicBezTo>
                    <a:pt x="119906" y="160795"/>
                    <a:pt x="131016" y="148725"/>
                    <a:pt x="142401" y="136930"/>
                  </a:cubicBezTo>
                  <a:cubicBezTo>
                    <a:pt x="153785" y="125134"/>
                    <a:pt x="166266" y="114435"/>
                    <a:pt x="178885" y="104011"/>
                  </a:cubicBezTo>
                  <a:cubicBezTo>
                    <a:pt x="192190" y="93038"/>
                    <a:pt x="206180" y="83026"/>
                    <a:pt x="220582" y="73424"/>
                  </a:cubicBezTo>
                  <a:cubicBezTo>
                    <a:pt x="236081" y="63000"/>
                    <a:pt x="252677" y="54359"/>
                    <a:pt x="269685" y="46404"/>
                  </a:cubicBezTo>
                  <a:cubicBezTo>
                    <a:pt x="268862" y="46815"/>
                    <a:pt x="268039" y="47227"/>
                    <a:pt x="267216" y="47501"/>
                  </a:cubicBezTo>
                  <a:cubicBezTo>
                    <a:pt x="296843" y="33785"/>
                    <a:pt x="327704" y="23498"/>
                    <a:pt x="359525" y="16092"/>
                  </a:cubicBezTo>
                  <a:cubicBezTo>
                    <a:pt x="390112" y="8960"/>
                    <a:pt x="421247" y="5119"/>
                    <a:pt x="452519" y="2650"/>
                  </a:cubicBezTo>
                  <a:cubicBezTo>
                    <a:pt x="458554" y="2238"/>
                    <a:pt x="464452" y="1827"/>
                    <a:pt x="470487" y="1415"/>
                  </a:cubicBezTo>
                  <a:cubicBezTo>
                    <a:pt x="471722" y="1141"/>
                    <a:pt x="473093" y="1141"/>
                    <a:pt x="474328" y="1141"/>
                  </a:cubicBezTo>
                  <a:cubicBezTo>
                    <a:pt x="474602" y="1141"/>
                    <a:pt x="475014" y="1141"/>
                    <a:pt x="475288" y="1141"/>
                  </a:cubicBezTo>
                  <a:cubicBezTo>
                    <a:pt x="497508" y="44"/>
                    <a:pt x="519865" y="-93"/>
                    <a:pt x="542085" y="44"/>
                  </a:cubicBezTo>
                  <a:cubicBezTo>
                    <a:pt x="569380" y="181"/>
                    <a:pt x="596400" y="1690"/>
                    <a:pt x="623421" y="5256"/>
                  </a:cubicBezTo>
                  <a:cubicBezTo>
                    <a:pt x="627261" y="5805"/>
                    <a:pt x="631102" y="6353"/>
                    <a:pt x="634942" y="6902"/>
                  </a:cubicBezTo>
                  <a:cubicBezTo>
                    <a:pt x="646464" y="8685"/>
                    <a:pt x="654693" y="19795"/>
                    <a:pt x="652910" y="31316"/>
                  </a:cubicBezTo>
                  <a:cubicBezTo>
                    <a:pt x="651127" y="43112"/>
                    <a:pt x="640154" y="50793"/>
                    <a:pt x="628496" y="49284"/>
                  </a:cubicBezTo>
                  <a:cubicBezTo>
                    <a:pt x="617523" y="47913"/>
                    <a:pt x="606413" y="46541"/>
                    <a:pt x="595303" y="45718"/>
                  </a:cubicBezTo>
                  <a:cubicBezTo>
                    <a:pt x="595440" y="45718"/>
                    <a:pt x="595577" y="45718"/>
                    <a:pt x="595852" y="45718"/>
                  </a:cubicBezTo>
                  <a:cubicBezTo>
                    <a:pt x="556075" y="42426"/>
                    <a:pt x="516162" y="43386"/>
                    <a:pt x="476248" y="45170"/>
                  </a:cubicBezTo>
                  <a:cubicBezTo>
                    <a:pt x="475562" y="45170"/>
                    <a:pt x="475014" y="45170"/>
                    <a:pt x="474328" y="45307"/>
                  </a:cubicBezTo>
                  <a:cubicBezTo>
                    <a:pt x="473779" y="45307"/>
                    <a:pt x="473368" y="45444"/>
                    <a:pt x="472819" y="45444"/>
                  </a:cubicBezTo>
                  <a:cubicBezTo>
                    <a:pt x="467333" y="45718"/>
                    <a:pt x="461846" y="46130"/>
                    <a:pt x="456223" y="46541"/>
                  </a:cubicBezTo>
                  <a:cubicBezTo>
                    <a:pt x="433317" y="48324"/>
                    <a:pt x="410274" y="51342"/>
                    <a:pt x="387643" y="55319"/>
                  </a:cubicBezTo>
                  <a:cubicBezTo>
                    <a:pt x="367617" y="59160"/>
                    <a:pt x="348004" y="64646"/>
                    <a:pt x="328527" y="70682"/>
                  </a:cubicBezTo>
                  <a:cubicBezTo>
                    <a:pt x="312891" y="75756"/>
                    <a:pt x="297529" y="81654"/>
                    <a:pt x="282578" y="88512"/>
                  </a:cubicBezTo>
                  <a:cubicBezTo>
                    <a:pt x="269411" y="94685"/>
                    <a:pt x="256518" y="101405"/>
                    <a:pt x="244173" y="108949"/>
                  </a:cubicBezTo>
                  <a:cubicBezTo>
                    <a:pt x="222365" y="122802"/>
                    <a:pt x="201654" y="138164"/>
                    <a:pt x="181628" y="154486"/>
                  </a:cubicBezTo>
                  <a:cubicBezTo>
                    <a:pt x="167638" y="166282"/>
                    <a:pt x="154745" y="179312"/>
                    <a:pt x="142263" y="192754"/>
                  </a:cubicBezTo>
                  <a:cubicBezTo>
                    <a:pt x="127862" y="208253"/>
                    <a:pt x="113734" y="224163"/>
                    <a:pt x="101253" y="241308"/>
                  </a:cubicBezTo>
                  <a:cubicBezTo>
                    <a:pt x="83833" y="265997"/>
                    <a:pt x="68334" y="291783"/>
                    <a:pt x="54207" y="318392"/>
                  </a:cubicBezTo>
                  <a:cubicBezTo>
                    <a:pt x="54207" y="318255"/>
                    <a:pt x="54344" y="318255"/>
                    <a:pt x="54344" y="318118"/>
                  </a:cubicBezTo>
                  <a:cubicBezTo>
                    <a:pt x="54207" y="318392"/>
                    <a:pt x="54070" y="318667"/>
                    <a:pt x="53932" y="318941"/>
                  </a:cubicBezTo>
                  <a:cubicBezTo>
                    <a:pt x="53795" y="319215"/>
                    <a:pt x="53658" y="319490"/>
                    <a:pt x="53384" y="319901"/>
                  </a:cubicBezTo>
                  <a:cubicBezTo>
                    <a:pt x="53384" y="319764"/>
                    <a:pt x="53521" y="319627"/>
                    <a:pt x="53521" y="319490"/>
                  </a:cubicBezTo>
                  <a:cubicBezTo>
                    <a:pt x="45291" y="335400"/>
                    <a:pt x="38296" y="351996"/>
                    <a:pt x="31438" y="368730"/>
                  </a:cubicBezTo>
                  <a:cubicBezTo>
                    <a:pt x="28146" y="376685"/>
                    <a:pt x="24992" y="384915"/>
                    <a:pt x="21837" y="393008"/>
                  </a:cubicBezTo>
                  <a:cubicBezTo>
                    <a:pt x="21151" y="394928"/>
                    <a:pt x="20465" y="396985"/>
                    <a:pt x="19505" y="398905"/>
                  </a:cubicBezTo>
                  <a:cubicBezTo>
                    <a:pt x="17311" y="403295"/>
                    <a:pt x="12647" y="406449"/>
                    <a:pt x="7572" y="405077"/>
                  </a:cubicBezTo>
                  <a:cubicBezTo>
                    <a:pt x="7710" y="404666"/>
                    <a:pt x="7572" y="404666"/>
                    <a:pt x="7435" y="404666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5" name="任意多边形: 形状 1294"/>
            <p:cNvSpPr/>
            <p:nvPr/>
          </p:nvSpPr>
          <p:spPr>
            <a:xfrm>
              <a:off x="9043020" y="4742307"/>
              <a:ext cx="529309" cy="644705"/>
            </a:xfrm>
            <a:custGeom>
              <a:avLst/>
              <a:gdLst>
                <a:gd name="connsiteX0" fmla="*/ 526969 w 529309"/>
                <a:gd name="connsiteY0" fmla="*/ 625724 h 644705"/>
                <a:gd name="connsiteX1" fmla="*/ 525597 w 529309"/>
                <a:gd name="connsiteY1" fmla="*/ 641360 h 644705"/>
                <a:gd name="connsiteX2" fmla="*/ 517093 w 529309"/>
                <a:gd name="connsiteY2" fmla="*/ 644652 h 644705"/>
                <a:gd name="connsiteX3" fmla="*/ 514076 w 529309"/>
                <a:gd name="connsiteY3" fmla="*/ 644378 h 644705"/>
                <a:gd name="connsiteX4" fmla="*/ 508452 w 529309"/>
                <a:gd name="connsiteY4" fmla="*/ 640949 h 644705"/>
                <a:gd name="connsiteX5" fmla="*/ 500909 w 529309"/>
                <a:gd name="connsiteY5" fmla="*/ 632719 h 644705"/>
                <a:gd name="connsiteX6" fmla="*/ 491993 w 529309"/>
                <a:gd name="connsiteY6" fmla="*/ 622844 h 644705"/>
                <a:gd name="connsiteX7" fmla="*/ 468950 w 529309"/>
                <a:gd name="connsiteY7" fmla="*/ 597195 h 644705"/>
                <a:gd name="connsiteX8" fmla="*/ 421767 w 529309"/>
                <a:gd name="connsiteY8" fmla="*/ 541508 h 644705"/>
                <a:gd name="connsiteX9" fmla="*/ 378699 w 529309"/>
                <a:gd name="connsiteY9" fmla="*/ 490484 h 644705"/>
                <a:gd name="connsiteX10" fmla="*/ 373350 w 529309"/>
                <a:gd name="connsiteY10" fmla="*/ 484175 h 644705"/>
                <a:gd name="connsiteX11" fmla="*/ 323972 w 529309"/>
                <a:gd name="connsiteY11" fmla="*/ 422590 h 644705"/>
                <a:gd name="connsiteX12" fmla="*/ 273223 w 529309"/>
                <a:gd name="connsiteY12" fmla="*/ 358536 h 644705"/>
                <a:gd name="connsiteX13" fmla="*/ 247300 w 529309"/>
                <a:gd name="connsiteY13" fmla="*/ 325755 h 644705"/>
                <a:gd name="connsiteX14" fmla="*/ 220691 w 529309"/>
                <a:gd name="connsiteY14" fmla="*/ 292837 h 644705"/>
                <a:gd name="connsiteX15" fmla="*/ 171450 w 529309"/>
                <a:gd name="connsiteY15" fmla="*/ 230429 h 644705"/>
                <a:gd name="connsiteX16" fmla="*/ 122347 w 529309"/>
                <a:gd name="connsiteY16" fmla="*/ 167472 h 644705"/>
                <a:gd name="connsiteX17" fmla="*/ 73107 w 529309"/>
                <a:gd name="connsiteY17" fmla="*/ 105065 h 644705"/>
                <a:gd name="connsiteX18" fmla="*/ 22220 w 529309"/>
                <a:gd name="connsiteY18" fmla="*/ 39639 h 644705"/>
                <a:gd name="connsiteX19" fmla="*/ 0 w 529309"/>
                <a:gd name="connsiteY19" fmla="*/ 10424 h 644705"/>
                <a:gd name="connsiteX20" fmla="*/ 412 w 529309"/>
                <a:gd name="connsiteY20" fmla="*/ 6584 h 644705"/>
                <a:gd name="connsiteX21" fmla="*/ 13442 w 529309"/>
                <a:gd name="connsiteY21" fmla="*/ 823 h 644705"/>
                <a:gd name="connsiteX22" fmla="*/ 16597 w 529309"/>
                <a:gd name="connsiteY22" fmla="*/ 0 h 644705"/>
                <a:gd name="connsiteX23" fmla="*/ 37308 w 529309"/>
                <a:gd name="connsiteY23" fmla="*/ 25786 h 644705"/>
                <a:gd name="connsiteX24" fmla="*/ 87920 w 529309"/>
                <a:gd name="connsiteY24" fmla="*/ 88605 h 644705"/>
                <a:gd name="connsiteX25" fmla="*/ 137709 w 529309"/>
                <a:gd name="connsiteY25" fmla="*/ 150465 h 644705"/>
                <a:gd name="connsiteX26" fmla="*/ 189144 w 529309"/>
                <a:gd name="connsiteY26" fmla="*/ 214655 h 644705"/>
                <a:gd name="connsiteX27" fmla="*/ 237836 w 529309"/>
                <a:gd name="connsiteY27" fmla="*/ 275829 h 644705"/>
                <a:gd name="connsiteX28" fmla="*/ 290642 w 529309"/>
                <a:gd name="connsiteY28" fmla="*/ 341254 h 644705"/>
                <a:gd name="connsiteX29" fmla="*/ 340294 w 529309"/>
                <a:gd name="connsiteY29" fmla="*/ 403662 h 644705"/>
                <a:gd name="connsiteX30" fmla="*/ 388437 w 529309"/>
                <a:gd name="connsiteY30" fmla="*/ 463875 h 644705"/>
                <a:gd name="connsiteX31" fmla="*/ 485958 w 529309"/>
                <a:gd name="connsiteY31" fmla="*/ 578404 h 644705"/>
                <a:gd name="connsiteX32" fmla="*/ 509138 w 529309"/>
                <a:gd name="connsiteY32" fmla="*/ 605561 h 644705"/>
                <a:gd name="connsiteX33" fmla="*/ 518328 w 529309"/>
                <a:gd name="connsiteY33" fmla="*/ 615986 h 644705"/>
                <a:gd name="connsiteX34" fmla="*/ 526969 w 529309"/>
                <a:gd name="connsiteY34" fmla="*/ 625724 h 644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29309" h="644705">
                  <a:moveTo>
                    <a:pt x="526969" y="625724"/>
                  </a:moveTo>
                  <a:cubicBezTo>
                    <a:pt x="530535" y="630525"/>
                    <a:pt x="529987" y="637245"/>
                    <a:pt x="525597" y="641360"/>
                  </a:cubicBezTo>
                  <a:cubicBezTo>
                    <a:pt x="523403" y="643555"/>
                    <a:pt x="520385" y="644789"/>
                    <a:pt x="517093" y="644652"/>
                  </a:cubicBezTo>
                  <a:cubicBezTo>
                    <a:pt x="515996" y="644789"/>
                    <a:pt x="515036" y="644652"/>
                    <a:pt x="514076" y="644378"/>
                  </a:cubicBezTo>
                  <a:cubicBezTo>
                    <a:pt x="512019" y="643829"/>
                    <a:pt x="510235" y="642595"/>
                    <a:pt x="508452" y="640949"/>
                  </a:cubicBezTo>
                  <a:cubicBezTo>
                    <a:pt x="505846" y="638480"/>
                    <a:pt x="503515" y="635462"/>
                    <a:pt x="500909" y="632719"/>
                  </a:cubicBezTo>
                  <a:cubicBezTo>
                    <a:pt x="498028" y="629427"/>
                    <a:pt x="495011" y="626135"/>
                    <a:pt x="491993" y="622844"/>
                  </a:cubicBezTo>
                  <a:cubicBezTo>
                    <a:pt x="484175" y="614340"/>
                    <a:pt x="476631" y="605836"/>
                    <a:pt x="468950" y="597195"/>
                  </a:cubicBezTo>
                  <a:cubicBezTo>
                    <a:pt x="452903" y="578952"/>
                    <a:pt x="437403" y="560299"/>
                    <a:pt x="421767" y="541508"/>
                  </a:cubicBezTo>
                  <a:cubicBezTo>
                    <a:pt x="407503" y="524363"/>
                    <a:pt x="392964" y="507629"/>
                    <a:pt x="378699" y="490484"/>
                  </a:cubicBezTo>
                  <a:cubicBezTo>
                    <a:pt x="376916" y="488427"/>
                    <a:pt x="375133" y="486232"/>
                    <a:pt x="373350" y="484175"/>
                  </a:cubicBezTo>
                  <a:cubicBezTo>
                    <a:pt x="356479" y="463738"/>
                    <a:pt x="340157" y="443301"/>
                    <a:pt x="323972" y="422590"/>
                  </a:cubicBezTo>
                  <a:cubicBezTo>
                    <a:pt x="307101" y="401193"/>
                    <a:pt x="290094" y="379933"/>
                    <a:pt x="273223" y="358536"/>
                  </a:cubicBezTo>
                  <a:cubicBezTo>
                    <a:pt x="264582" y="347563"/>
                    <a:pt x="256078" y="336591"/>
                    <a:pt x="247300" y="325755"/>
                  </a:cubicBezTo>
                  <a:cubicBezTo>
                    <a:pt x="238521" y="314782"/>
                    <a:pt x="229606" y="303809"/>
                    <a:pt x="220691" y="292837"/>
                  </a:cubicBezTo>
                  <a:cubicBezTo>
                    <a:pt x="204231" y="272125"/>
                    <a:pt x="187909" y="251277"/>
                    <a:pt x="171450" y="230429"/>
                  </a:cubicBezTo>
                  <a:cubicBezTo>
                    <a:pt x="154991" y="209306"/>
                    <a:pt x="138669" y="188458"/>
                    <a:pt x="122347" y="167472"/>
                  </a:cubicBezTo>
                  <a:cubicBezTo>
                    <a:pt x="106025" y="146487"/>
                    <a:pt x="89291" y="126050"/>
                    <a:pt x="73107" y="105065"/>
                  </a:cubicBezTo>
                  <a:cubicBezTo>
                    <a:pt x="56099" y="83393"/>
                    <a:pt x="39091" y="61722"/>
                    <a:pt x="22220" y="39639"/>
                  </a:cubicBezTo>
                  <a:cubicBezTo>
                    <a:pt x="14814" y="30038"/>
                    <a:pt x="7407" y="20300"/>
                    <a:pt x="0" y="10424"/>
                  </a:cubicBezTo>
                  <a:cubicBezTo>
                    <a:pt x="0" y="9053"/>
                    <a:pt x="137" y="7818"/>
                    <a:pt x="412" y="6584"/>
                  </a:cubicBezTo>
                  <a:cubicBezTo>
                    <a:pt x="1920" y="823"/>
                    <a:pt x="8778" y="-1234"/>
                    <a:pt x="13442" y="823"/>
                  </a:cubicBezTo>
                  <a:cubicBezTo>
                    <a:pt x="14539" y="411"/>
                    <a:pt x="15499" y="274"/>
                    <a:pt x="16597" y="0"/>
                  </a:cubicBezTo>
                  <a:cubicBezTo>
                    <a:pt x="23592" y="8778"/>
                    <a:pt x="30450" y="17145"/>
                    <a:pt x="37308" y="25786"/>
                  </a:cubicBezTo>
                  <a:cubicBezTo>
                    <a:pt x="54041" y="46772"/>
                    <a:pt x="71186" y="67620"/>
                    <a:pt x="87920" y="88605"/>
                  </a:cubicBezTo>
                  <a:cubicBezTo>
                    <a:pt x="104516" y="109317"/>
                    <a:pt x="121250" y="129891"/>
                    <a:pt x="137709" y="150465"/>
                  </a:cubicBezTo>
                  <a:cubicBezTo>
                    <a:pt x="154991" y="171861"/>
                    <a:pt x="171862" y="193396"/>
                    <a:pt x="189144" y="214655"/>
                  </a:cubicBezTo>
                  <a:cubicBezTo>
                    <a:pt x="205466" y="235092"/>
                    <a:pt x="221514" y="255529"/>
                    <a:pt x="237836" y="275829"/>
                  </a:cubicBezTo>
                  <a:cubicBezTo>
                    <a:pt x="255255" y="297774"/>
                    <a:pt x="273086" y="319446"/>
                    <a:pt x="290642" y="341254"/>
                  </a:cubicBezTo>
                  <a:cubicBezTo>
                    <a:pt x="307239" y="361965"/>
                    <a:pt x="323698" y="382814"/>
                    <a:pt x="340294" y="403662"/>
                  </a:cubicBezTo>
                  <a:cubicBezTo>
                    <a:pt x="356205" y="423687"/>
                    <a:pt x="372115" y="443987"/>
                    <a:pt x="388437" y="463875"/>
                  </a:cubicBezTo>
                  <a:cubicBezTo>
                    <a:pt x="420533" y="502554"/>
                    <a:pt x="453451" y="540273"/>
                    <a:pt x="485958" y="578404"/>
                  </a:cubicBezTo>
                  <a:cubicBezTo>
                    <a:pt x="493502" y="587593"/>
                    <a:pt x="501320" y="596509"/>
                    <a:pt x="509138" y="605561"/>
                  </a:cubicBezTo>
                  <a:cubicBezTo>
                    <a:pt x="512293" y="608990"/>
                    <a:pt x="515173" y="612557"/>
                    <a:pt x="518328" y="615986"/>
                  </a:cubicBezTo>
                  <a:cubicBezTo>
                    <a:pt x="521620" y="619277"/>
                    <a:pt x="524637" y="622295"/>
                    <a:pt x="526969" y="62572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6" name="任意多边形: 形状 1295"/>
            <p:cNvSpPr/>
            <p:nvPr/>
          </p:nvSpPr>
          <p:spPr>
            <a:xfrm>
              <a:off x="9742845" y="5046939"/>
              <a:ext cx="691663" cy="412580"/>
            </a:xfrm>
            <a:custGeom>
              <a:avLst/>
              <a:gdLst>
                <a:gd name="connsiteX0" fmla="*/ 687960 w 691663"/>
                <a:gd name="connsiteY0" fmla="*/ 10287 h 412580"/>
                <a:gd name="connsiteX1" fmla="*/ 691664 w 691663"/>
                <a:gd name="connsiteY1" fmla="*/ 16597 h 412580"/>
                <a:gd name="connsiteX2" fmla="*/ 651750 w 691663"/>
                <a:gd name="connsiteY2" fmla="*/ 40051 h 412580"/>
                <a:gd name="connsiteX3" fmla="*/ 581250 w 691663"/>
                <a:gd name="connsiteY3" fmla="*/ 81610 h 412580"/>
                <a:gd name="connsiteX4" fmla="*/ 513218 w 691663"/>
                <a:gd name="connsiteY4" fmla="*/ 122621 h 412580"/>
                <a:gd name="connsiteX5" fmla="*/ 442718 w 691663"/>
                <a:gd name="connsiteY5" fmla="*/ 164729 h 412580"/>
                <a:gd name="connsiteX6" fmla="*/ 299660 w 691663"/>
                <a:gd name="connsiteY6" fmla="*/ 247986 h 412580"/>
                <a:gd name="connsiteX7" fmla="*/ 157014 w 691663"/>
                <a:gd name="connsiteY7" fmla="*/ 330693 h 412580"/>
                <a:gd name="connsiteX8" fmla="*/ 84456 w 691663"/>
                <a:gd name="connsiteY8" fmla="*/ 372115 h 412580"/>
                <a:gd name="connsiteX9" fmla="*/ 48795 w 691663"/>
                <a:gd name="connsiteY9" fmla="*/ 392552 h 412580"/>
                <a:gd name="connsiteX10" fmla="*/ 13407 w 691663"/>
                <a:gd name="connsiteY10" fmla="*/ 411343 h 412580"/>
                <a:gd name="connsiteX11" fmla="*/ 5589 w 691663"/>
                <a:gd name="connsiteY11" fmla="*/ 412303 h 412580"/>
                <a:gd name="connsiteX12" fmla="*/ 4629 w 691663"/>
                <a:gd name="connsiteY12" fmla="*/ 412029 h 412580"/>
                <a:gd name="connsiteX13" fmla="*/ 926 w 691663"/>
                <a:gd name="connsiteY13" fmla="*/ 408326 h 412580"/>
                <a:gd name="connsiteX14" fmla="*/ 103 w 691663"/>
                <a:gd name="connsiteY14" fmla="*/ 405171 h 412580"/>
                <a:gd name="connsiteX15" fmla="*/ 103 w 691663"/>
                <a:gd name="connsiteY15" fmla="*/ 403525 h 412580"/>
                <a:gd name="connsiteX16" fmla="*/ 240 w 691663"/>
                <a:gd name="connsiteY16" fmla="*/ 402427 h 412580"/>
                <a:gd name="connsiteX17" fmla="*/ 2434 w 691663"/>
                <a:gd name="connsiteY17" fmla="*/ 398998 h 412580"/>
                <a:gd name="connsiteX18" fmla="*/ 2297 w 691663"/>
                <a:gd name="connsiteY18" fmla="*/ 398998 h 412580"/>
                <a:gd name="connsiteX19" fmla="*/ 4492 w 691663"/>
                <a:gd name="connsiteY19" fmla="*/ 397490 h 412580"/>
                <a:gd name="connsiteX20" fmla="*/ 9567 w 691663"/>
                <a:gd name="connsiteY20" fmla="*/ 394335 h 412580"/>
                <a:gd name="connsiteX21" fmla="*/ 12996 w 691663"/>
                <a:gd name="connsiteY21" fmla="*/ 392278 h 412580"/>
                <a:gd name="connsiteX22" fmla="*/ 21911 w 691663"/>
                <a:gd name="connsiteY22" fmla="*/ 386654 h 412580"/>
                <a:gd name="connsiteX23" fmla="*/ 39605 w 691663"/>
                <a:gd name="connsiteY23" fmla="*/ 375681 h 412580"/>
                <a:gd name="connsiteX24" fmla="*/ 108596 w 691663"/>
                <a:gd name="connsiteY24" fmla="*/ 333436 h 412580"/>
                <a:gd name="connsiteX25" fmla="*/ 252340 w 691663"/>
                <a:gd name="connsiteY25" fmla="*/ 247437 h 412580"/>
                <a:gd name="connsiteX26" fmla="*/ 393066 w 691663"/>
                <a:gd name="connsiteY26" fmla="*/ 163632 h 412580"/>
                <a:gd name="connsiteX27" fmla="*/ 464389 w 691663"/>
                <a:gd name="connsiteY27" fmla="*/ 120701 h 412580"/>
                <a:gd name="connsiteX28" fmla="*/ 533518 w 691663"/>
                <a:gd name="connsiteY28" fmla="*/ 78456 h 412580"/>
                <a:gd name="connsiteX29" fmla="*/ 567808 w 691663"/>
                <a:gd name="connsiteY29" fmla="*/ 57607 h 412580"/>
                <a:gd name="connsiteX30" fmla="*/ 604018 w 691663"/>
                <a:gd name="connsiteY30" fmla="*/ 35388 h 412580"/>
                <a:gd name="connsiteX31" fmla="*/ 662723 w 691663"/>
                <a:gd name="connsiteY31" fmla="*/ 0 h 412580"/>
                <a:gd name="connsiteX32" fmla="*/ 669306 w 691663"/>
                <a:gd name="connsiteY32" fmla="*/ 823 h 412580"/>
                <a:gd name="connsiteX33" fmla="*/ 685491 w 691663"/>
                <a:gd name="connsiteY33" fmla="*/ 6721 h 412580"/>
                <a:gd name="connsiteX34" fmla="*/ 687000 w 691663"/>
                <a:gd name="connsiteY34" fmla="*/ 10013 h 412580"/>
                <a:gd name="connsiteX35" fmla="*/ 687960 w 691663"/>
                <a:gd name="connsiteY35" fmla="*/ 10287 h 412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91663" h="412580">
                  <a:moveTo>
                    <a:pt x="687960" y="10287"/>
                  </a:moveTo>
                  <a:cubicBezTo>
                    <a:pt x="690018" y="11933"/>
                    <a:pt x="691115" y="14127"/>
                    <a:pt x="691664" y="16597"/>
                  </a:cubicBezTo>
                  <a:cubicBezTo>
                    <a:pt x="678359" y="24414"/>
                    <a:pt x="665054" y="32233"/>
                    <a:pt x="651750" y="40051"/>
                  </a:cubicBezTo>
                  <a:cubicBezTo>
                    <a:pt x="628433" y="54178"/>
                    <a:pt x="604704" y="67620"/>
                    <a:pt x="581250" y="81610"/>
                  </a:cubicBezTo>
                  <a:cubicBezTo>
                    <a:pt x="558618" y="95326"/>
                    <a:pt x="536124" y="109042"/>
                    <a:pt x="513218" y="122621"/>
                  </a:cubicBezTo>
                  <a:cubicBezTo>
                    <a:pt x="489764" y="136749"/>
                    <a:pt x="466310" y="150876"/>
                    <a:pt x="442718" y="164729"/>
                  </a:cubicBezTo>
                  <a:cubicBezTo>
                    <a:pt x="395261" y="192847"/>
                    <a:pt x="347392" y="220279"/>
                    <a:pt x="299660" y="247986"/>
                  </a:cubicBezTo>
                  <a:cubicBezTo>
                    <a:pt x="252066" y="275418"/>
                    <a:pt x="204608" y="303398"/>
                    <a:pt x="157014" y="330693"/>
                  </a:cubicBezTo>
                  <a:cubicBezTo>
                    <a:pt x="132874" y="344546"/>
                    <a:pt x="108596" y="358125"/>
                    <a:pt x="84456" y="372115"/>
                  </a:cubicBezTo>
                  <a:cubicBezTo>
                    <a:pt x="72523" y="378973"/>
                    <a:pt x="60727" y="385694"/>
                    <a:pt x="48795" y="392552"/>
                  </a:cubicBezTo>
                  <a:cubicBezTo>
                    <a:pt x="37410" y="399273"/>
                    <a:pt x="25752" y="406405"/>
                    <a:pt x="13407" y="411343"/>
                  </a:cubicBezTo>
                  <a:cubicBezTo>
                    <a:pt x="10801" y="412303"/>
                    <a:pt x="8195" y="412989"/>
                    <a:pt x="5589" y="412303"/>
                  </a:cubicBezTo>
                  <a:cubicBezTo>
                    <a:pt x="5315" y="412166"/>
                    <a:pt x="5041" y="412166"/>
                    <a:pt x="4629" y="412029"/>
                  </a:cubicBezTo>
                  <a:cubicBezTo>
                    <a:pt x="2983" y="411343"/>
                    <a:pt x="1612" y="409971"/>
                    <a:pt x="926" y="408326"/>
                  </a:cubicBezTo>
                  <a:cubicBezTo>
                    <a:pt x="377" y="407228"/>
                    <a:pt x="103" y="406268"/>
                    <a:pt x="103" y="405171"/>
                  </a:cubicBezTo>
                  <a:cubicBezTo>
                    <a:pt x="-34" y="404622"/>
                    <a:pt x="-34" y="404074"/>
                    <a:pt x="103" y="403525"/>
                  </a:cubicBezTo>
                  <a:cubicBezTo>
                    <a:pt x="240" y="403113"/>
                    <a:pt x="103" y="402839"/>
                    <a:pt x="240" y="402427"/>
                  </a:cubicBezTo>
                  <a:cubicBezTo>
                    <a:pt x="651" y="401193"/>
                    <a:pt x="1337" y="399959"/>
                    <a:pt x="2434" y="398998"/>
                  </a:cubicBezTo>
                  <a:cubicBezTo>
                    <a:pt x="2297" y="398998"/>
                    <a:pt x="2297" y="398998"/>
                    <a:pt x="2297" y="398998"/>
                  </a:cubicBezTo>
                  <a:cubicBezTo>
                    <a:pt x="2983" y="398450"/>
                    <a:pt x="3806" y="397901"/>
                    <a:pt x="4492" y="397490"/>
                  </a:cubicBezTo>
                  <a:cubicBezTo>
                    <a:pt x="6138" y="396392"/>
                    <a:pt x="7921" y="395158"/>
                    <a:pt x="9567" y="394335"/>
                  </a:cubicBezTo>
                  <a:cubicBezTo>
                    <a:pt x="10527" y="393512"/>
                    <a:pt x="11761" y="392963"/>
                    <a:pt x="12996" y="392278"/>
                  </a:cubicBezTo>
                  <a:cubicBezTo>
                    <a:pt x="16013" y="390358"/>
                    <a:pt x="18894" y="388575"/>
                    <a:pt x="21911" y="386654"/>
                  </a:cubicBezTo>
                  <a:cubicBezTo>
                    <a:pt x="27809" y="383088"/>
                    <a:pt x="33707" y="379247"/>
                    <a:pt x="39605" y="375681"/>
                  </a:cubicBezTo>
                  <a:cubicBezTo>
                    <a:pt x="62511" y="361417"/>
                    <a:pt x="85691" y="347427"/>
                    <a:pt x="108596" y="333436"/>
                  </a:cubicBezTo>
                  <a:cubicBezTo>
                    <a:pt x="156328" y="304221"/>
                    <a:pt x="204334" y="275829"/>
                    <a:pt x="252340" y="247437"/>
                  </a:cubicBezTo>
                  <a:cubicBezTo>
                    <a:pt x="299249" y="219593"/>
                    <a:pt x="346295" y="191750"/>
                    <a:pt x="393066" y="163632"/>
                  </a:cubicBezTo>
                  <a:cubicBezTo>
                    <a:pt x="416932" y="149367"/>
                    <a:pt x="440661" y="134965"/>
                    <a:pt x="464389" y="120701"/>
                  </a:cubicBezTo>
                  <a:cubicBezTo>
                    <a:pt x="487432" y="106710"/>
                    <a:pt x="510338" y="92309"/>
                    <a:pt x="533518" y="78456"/>
                  </a:cubicBezTo>
                  <a:cubicBezTo>
                    <a:pt x="544902" y="71461"/>
                    <a:pt x="556424" y="64740"/>
                    <a:pt x="567808" y="57607"/>
                  </a:cubicBezTo>
                  <a:cubicBezTo>
                    <a:pt x="579878" y="50201"/>
                    <a:pt x="591948" y="42794"/>
                    <a:pt x="604018" y="35388"/>
                  </a:cubicBezTo>
                  <a:cubicBezTo>
                    <a:pt x="623495" y="23317"/>
                    <a:pt x="643383" y="11933"/>
                    <a:pt x="662723" y="0"/>
                  </a:cubicBezTo>
                  <a:cubicBezTo>
                    <a:pt x="664917" y="275"/>
                    <a:pt x="667112" y="549"/>
                    <a:pt x="669306" y="823"/>
                  </a:cubicBezTo>
                  <a:cubicBezTo>
                    <a:pt x="674793" y="1646"/>
                    <a:pt x="681925" y="1920"/>
                    <a:pt x="685491" y="6721"/>
                  </a:cubicBezTo>
                  <a:cubicBezTo>
                    <a:pt x="686177" y="7681"/>
                    <a:pt x="686589" y="8778"/>
                    <a:pt x="687000" y="10013"/>
                  </a:cubicBezTo>
                  <a:cubicBezTo>
                    <a:pt x="687412" y="9876"/>
                    <a:pt x="687549" y="10150"/>
                    <a:pt x="687960" y="10287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7" name="任意多边形: 形状 1296"/>
            <p:cNvSpPr/>
            <p:nvPr/>
          </p:nvSpPr>
          <p:spPr>
            <a:xfrm>
              <a:off x="9216802" y="4789352"/>
              <a:ext cx="28803" cy="190446"/>
            </a:xfrm>
            <a:custGeom>
              <a:avLst/>
              <a:gdLst>
                <a:gd name="connsiteX0" fmla="*/ 28666 w 28803"/>
                <a:gd name="connsiteY0" fmla="*/ 183794 h 190446"/>
                <a:gd name="connsiteX1" fmla="*/ 26883 w 28803"/>
                <a:gd name="connsiteY1" fmla="*/ 187498 h 190446"/>
                <a:gd name="connsiteX2" fmla="*/ 26060 w 28803"/>
                <a:gd name="connsiteY2" fmla="*/ 188321 h 190446"/>
                <a:gd name="connsiteX3" fmla="*/ 18242 w 28803"/>
                <a:gd name="connsiteY3" fmla="*/ 190104 h 190446"/>
                <a:gd name="connsiteX4" fmla="*/ 16185 w 28803"/>
                <a:gd name="connsiteY4" fmla="*/ 189281 h 190446"/>
                <a:gd name="connsiteX5" fmla="*/ 11933 w 28803"/>
                <a:gd name="connsiteY5" fmla="*/ 183520 h 190446"/>
                <a:gd name="connsiteX6" fmla="*/ 7817 w 28803"/>
                <a:gd name="connsiteY6" fmla="*/ 164455 h 190446"/>
                <a:gd name="connsiteX7" fmla="*/ 3840 w 28803"/>
                <a:gd name="connsiteY7" fmla="*/ 125776 h 190446"/>
                <a:gd name="connsiteX8" fmla="*/ 959 w 28803"/>
                <a:gd name="connsiteY8" fmla="*/ 44029 h 190446"/>
                <a:gd name="connsiteX9" fmla="*/ 0 w 28803"/>
                <a:gd name="connsiteY9" fmla="*/ 0 h 190446"/>
                <a:gd name="connsiteX10" fmla="*/ 23591 w 28803"/>
                <a:gd name="connsiteY10" fmla="*/ 10287 h 190446"/>
                <a:gd name="connsiteX11" fmla="*/ 24551 w 28803"/>
                <a:gd name="connsiteY11" fmla="*/ 79416 h 190446"/>
                <a:gd name="connsiteX12" fmla="*/ 26472 w 28803"/>
                <a:gd name="connsiteY12" fmla="*/ 145252 h 190446"/>
                <a:gd name="connsiteX13" fmla="*/ 27980 w 28803"/>
                <a:gd name="connsiteY13" fmla="*/ 167884 h 190446"/>
                <a:gd name="connsiteX14" fmla="*/ 28803 w 28803"/>
                <a:gd name="connsiteY14" fmla="*/ 178857 h 190446"/>
                <a:gd name="connsiteX15" fmla="*/ 28666 w 28803"/>
                <a:gd name="connsiteY15" fmla="*/ 183794 h 190446"/>
                <a:gd name="connsiteX16" fmla="*/ 28666 w 28803"/>
                <a:gd name="connsiteY16" fmla="*/ 183794 h 19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" h="190446">
                  <a:moveTo>
                    <a:pt x="28666" y="183794"/>
                  </a:moveTo>
                  <a:cubicBezTo>
                    <a:pt x="28391" y="185166"/>
                    <a:pt x="27843" y="186400"/>
                    <a:pt x="26883" y="187498"/>
                  </a:cubicBezTo>
                  <a:cubicBezTo>
                    <a:pt x="26746" y="187772"/>
                    <a:pt x="26472" y="188047"/>
                    <a:pt x="26060" y="188321"/>
                  </a:cubicBezTo>
                  <a:cubicBezTo>
                    <a:pt x="23866" y="190241"/>
                    <a:pt x="20848" y="190927"/>
                    <a:pt x="18242" y="190104"/>
                  </a:cubicBezTo>
                  <a:cubicBezTo>
                    <a:pt x="17556" y="189829"/>
                    <a:pt x="16870" y="189693"/>
                    <a:pt x="16185" y="189281"/>
                  </a:cubicBezTo>
                  <a:cubicBezTo>
                    <a:pt x="13990" y="188047"/>
                    <a:pt x="12756" y="185852"/>
                    <a:pt x="11933" y="183520"/>
                  </a:cubicBezTo>
                  <a:cubicBezTo>
                    <a:pt x="9738" y="177348"/>
                    <a:pt x="8778" y="170764"/>
                    <a:pt x="7817" y="164455"/>
                  </a:cubicBezTo>
                  <a:cubicBezTo>
                    <a:pt x="5623" y="151699"/>
                    <a:pt x="4663" y="138669"/>
                    <a:pt x="3840" y="125776"/>
                  </a:cubicBezTo>
                  <a:cubicBezTo>
                    <a:pt x="1920" y="98481"/>
                    <a:pt x="1509" y="71323"/>
                    <a:pt x="959" y="44029"/>
                  </a:cubicBezTo>
                  <a:cubicBezTo>
                    <a:pt x="686" y="29352"/>
                    <a:pt x="274" y="14676"/>
                    <a:pt x="0" y="0"/>
                  </a:cubicBezTo>
                  <a:cubicBezTo>
                    <a:pt x="7955" y="3292"/>
                    <a:pt x="15773" y="6584"/>
                    <a:pt x="23591" y="10287"/>
                  </a:cubicBezTo>
                  <a:cubicBezTo>
                    <a:pt x="23728" y="33330"/>
                    <a:pt x="24139" y="56373"/>
                    <a:pt x="24551" y="79416"/>
                  </a:cubicBezTo>
                  <a:cubicBezTo>
                    <a:pt x="25100" y="101361"/>
                    <a:pt x="25512" y="123444"/>
                    <a:pt x="26472" y="145252"/>
                  </a:cubicBezTo>
                  <a:cubicBezTo>
                    <a:pt x="26746" y="152796"/>
                    <a:pt x="27295" y="160340"/>
                    <a:pt x="27980" y="167884"/>
                  </a:cubicBezTo>
                  <a:cubicBezTo>
                    <a:pt x="28118" y="171587"/>
                    <a:pt x="28529" y="175154"/>
                    <a:pt x="28803" y="178857"/>
                  </a:cubicBezTo>
                  <a:cubicBezTo>
                    <a:pt x="28666" y="180365"/>
                    <a:pt x="28941" y="182012"/>
                    <a:pt x="28666" y="183794"/>
                  </a:cubicBezTo>
                  <a:lnTo>
                    <a:pt x="28666" y="183794"/>
                  </a:ln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8" name="任意多边形: 形状 1297"/>
            <p:cNvSpPr/>
            <p:nvPr/>
          </p:nvSpPr>
          <p:spPr>
            <a:xfrm>
              <a:off x="9323203" y="4845999"/>
              <a:ext cx="28564" cy="262949"/>
            </a:xfrm>
            <a:custGeom>
              <a:avLst/>
              <a:gdLst>
                <a:gd name="connsiteX0" fmla="*/ 19786 w 28564"/>
                <a:gd name="connsiteY0" fmla="*/ 253609 h 262949"/>
                <a:gd name="connsiteX1" fmla="*/ 17317 w 28564"/>
                <a:gd name="connsiteY1" fmla="*/ 260055 h 262949"/>
                <a:gd name="connsiteX2" fmla="*/ 8676 w 28564"/>
                <a:gd name="connsiteY2" fmla="*/ 262661 h 262949"/>
                <a:gd name="connsiteX3" fmla="*/ 4836 w 28564"/>
                <a:gd name="connsiteY3" fmla="*/ 259781 h 262949"/>
                <a:gd name="connsiteX4" fmla="*/ 2778 w 28564"/>
                <a:gd name="connsiteY4" fmla="*/ 253746 h 262949"/>
                <a:gd name="connsiteX5" fmla="*/ 1818 w 28564"/>
                <a:gd name="connsiteY5" fmla="*/ 245516 h 262949"/>
                <a:gd name="connsiteX6" fmla="*/ 858 w 28564"/>
                <a:gd name="connsiteY6" fmla="*/ 225354 h 262949"/>
                <a:gd name="connsiteX7" fmla="*/ 35 w 28564"/>
                <a:gd name="connsiteY7" fmla="*/ 186949 h 262949"/>
                <a:gd name="connsiteX8" fmla="*/ 721 w 28564"/>
                <a:gd name="connsiteY8" fmla="*/ 106025 h 262949"/>
                <a:gd name="connsiteX9" fmla="*/ 2778 w 28564"/>
                <a:gd name="connsiteY9" fmla="*/ 29215 h 262949"/>
                <a:gd name="connsiteX10" fmla="*/ 3601 w 28564"/>
                <a:gd name="connsiteY10" fmla="*/ 0 h 262949"/>
                <a:gd name="connsiteX11" fmla="*/ 28564 w 28564"/>
                <a:gd name="connsiteY11" fmla="*/ 15773 h 262949"/>
                <a:gd name="connsiteX12" fmla="*/ 27879 w 28564"/>
                <a:gd name="connsiteY12" fmla="*/ 31272 h 262949"/>
                <a:gd name="connsiteX13" fmla="*/ 24587 w 28564"/>
                <a:gd name="connsiteY13" fmla="*/ 111648 h 262949"/>
                <a:gd name="connsiteX14" fmla="*/ 22666 w 28564"/>
                <a:gd name="connsiteY14" fmla="*/ 189418 h 262949"/>
                <a:gd name="connsiteX15" fmla="*/ 21706 w 28564"/>
                <a:gd name="connsiteY15" fmla="*/ 226863 h 262949"/>
                <a:gd name="connsiteX16" fmla="*/ 20609 w 28564"/>
                <a:gd name="connsiteY16" fmla="*/ 245105 h 262949"/>
                <a:gd name="connsiteX17" fmla="*/ 19786 w 28564"/>
                <a:gd name="connsiteY17" fmla="*/ 253609 h 26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564" h="262949">
                  <a:moveTo>
                    <a:pt x="19786" y="253609"/>
                  </a:moveTo>
                  <a:cubicBezTo>
                    <a:pt x="19512" y="255803"/>
                    <a:pt x="18963" y="258409"/>
                    <a:pt x="17317" y="260055"/>
                  </a:cubicBezTo>
                  <a:cubicBezTo>
                    <a:pt x="15123" y="262524"/>
                    <a:pt x="11694" y="263484"/>
                    <a:pt x="8676" y="262661"/>
                  </a:cubicBezTo>
                  <a:cubicBezTo>
                    <a:pt x="7167" y="262250"/>
                    <a:pt x="5932" y="261290"/>
                    <a:pt x="4836" y="259781"/>
                  </a:cubicBezTo>
                  <a:cubicBezTo>
                    <a:pt x="3601" y="257998"/>
                    <a:pt x="3190" y="255941"/>
                    <a:pt x="2778" y="253746"/>
                  </a:cubicBezTo>
                  <a:cubicBezTo>
                    <a:pt x="2367" y="251140"/>
                    <a:pt x="2092" y="248260"/>
                    <a:pt x="1818" y="245516"/>
                  </a:cubicBezTo>
                  <a:cubicBezTo>
                    <a:pt x="1544" y="238933"/>
                    <a:pt x="1132" y="232075"/>
                    <a:pt x="858" y="225354"/>
                  </a:cubicBezTo>
                  <a:cubicBezTo>
                    <a:pt x="309" y="212461"/>
                    <a:pt x="35" y="199705"/>
                    <a:pt x="35" y="186949"/>
                  </a:cubicBezTo>
                  <a:cubicBezTo>
                    <a:pt x="-102" y="159929"/>
                    <a:pt x="172" y="133045"/>
                    <a:pt x="721" y="106025"/>
                  </a:cubicBezTo>
                  <a:cubicBezTo>
                    <a:pt x="1132" y="80376"/>
                    <a:pt x="1955" y="54864"/>
                    <a:pt x="2778" y="29215"/>
                  </a:cubicBezTo>
                  <a:cubicBezTo>
                    <a:pt x="3053" y="19477"/>
                    <a:pt x="3327" y="9738"/>
                    <a:pt x="3601" y="0"/>
                  </a:cubicBezTo>
                  <a:cubicBezTo>
                    <a:pt x="11968" y="5075"/>
                    <a:pt x="20335" y="10424"/>
                    <a:pt x="28564" y="15773"/>
                  </a:cubicBezTo>
                  <a:cubicBezTo>
                    <a:pt x="28427" y="20985"/>
                    <a:pt x="28016" y="26198"/>
                    <a:pt x="27879" y="31272"/>
                  </a:cubicBezTo>
                  <a:cubicBezTo>
                    <a:pt x="26781" y="58019"/>
                    <a:pt x="25547" y="84765"/>
                    <a:pt x="24587" y="111648"/>
                  </a:cubicBezTo>
                  <a:cubicBezTo>
                    <a:pt x="23627" y="137571"/>
                    <a:pt x="23215" y="163495"/>
                    <a:pt x="22666" y="189418"/>
                  </a:cubicBezTo>
                  <a:cubicBezTo>
                    <a:pt x="22529" y="201900"/>
                    <a:pt x="22118" y="214381"/>
                    <a:pt x="21706" y="226863"/>
                  </a:cubicBezTo>
                  <a:cubicBezTo>
                    <a:pt x="21432" y="232898"/>
                    <a:pt x="21158" y="238933"/>
                    <a:pt x="20609" y="245105"/>
                  </a:cubicBezTo>
                  <a:cubicBezTo>
                    <a:pt x="20472" y="247711"/>
                    <a:pt x="20198" y="250591"/>
                    <a:pt x="19786" y="253609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9" name="任意多边形: 形状 1298"/>
            <p:cNvSpPr/>
            <p:nvPr/>
          </p:nvSpPr>
          <p:spPr>
            <a:xfrm>
              <a:off x="9434612" y="4949692"/>
              <a:ext cx="49240" cy="288272"/>
            </a:xfrm>
            <a:custGeom>
              <a:avLst/>
              <a:gdLst>
                <a:gd name="connsiteX0" fmla="*/ 17420 w 49240"/>
                <a:gd name="connsiteY0" fmla="*/ 277063 h 288272"/>
                <a:gd name="connsiteX1" fmla="*/ 12207 w 49240"/>
                <a:gd name="connsiteY1" fmla="*/ 287213 h 288272"/>
                <a:gd name="connsiteX2" fmla="*/ 6172 w 49240"/>
                <a:gd name="connsiteY2" fmla="*/ 287899 h 288272"/>
                <a:gd name="connsiteX3" fmla="*/ 3566 w 49240"/>
                <a:gd name="connsiteY3" fmla="*/ 286390 h 288272"/>
                <a:gd name="connsiteX4" fmla="*/ 0 w 49240"/>
                <a:gd name="connsiteY4" fmla="*/ 272537 h 288272"/>
                <a:gd name="connsiteX5" fmla="*/ 823 w 49240"/>
                <a:gd name="connsiteY5" fmla="*/ 254295 h 288272"/>
                <a:gd name="connsiteX6" fmla="*/ 3841 w 49240"/>
                <a:gd name="connsiteY6" fmla="*/ 214930 h 288272"/>
                <a:gd name="connsiteX7" fmla="*/ 12207 w 49240"/>
                <a:gd name="connsiteY7" fmla="*/ 131536 h 288272"/>
                <a:gd name="connsiteX8" fmla="*/ 20986 w 49240"/>
                <a:gd name="connsiteY8" fmla="*/ 50749 h 288272"/>
                <a:gd name="connsiteX9" fmla="*/ 27158 w 49240"/>
                <a:gd name="connsiteY9" fmla="*/ 0 h 288272"/>
                <a:gd name="connsiteX10" fmla="*/ 46497 w 49240"/>
                <a:gd name="connsiteY10" fmla="*/ 20163 h 288272"/>
                <a:gd name="connsiteX11" fmla="*/ 49241 w 49240"/>
                <a:gd name="connsiteY11" fmla="*/ 23180 h 288272"/>
                <a:gd name="connsiteX12" fmla="*/ 44029 w 49240"/>
                <a:gd name="connsiteY12" fmla="*/ 68855 h 288272"/>
                <a:gd name="connsiteX13" fmla="*/ 24140 w 49240"/>
                <a:gd name="connsiteY13" fmla="*/ 232349 h 288272"/>
                <a:gd name="connsiteX14" fmla="*/ 19888 w 49240"/>
                <a:gd name="connsiteY14" fmla="*/ 262661 h 288272"/>
                <a:gd name="connsiteX15" fmla="*/ 17420 w 49240"/>
                <a:gd name="connsiteY15" fmla="*/ 277063 h 288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240" h="288272">
                  <a:moveTo>
                    <a:pt x="17420" y="277063"/>
                  </a:moveTo>
                  <a:cubicBezTo>
                    <a:pt x="16597" y="281041"/>
                    <a:pt x="15911" y="285018"/>
                    <a:pt x="12207" y="287213"/>
                  </a:cubicBezTo>
                  <a:cubicBezTo>
                    <a:pt x="10424" y="288311"/>
                    <a:pt x="8093" y="288585"/>
                    <a:pt x="6172" y="287899"/>
                  </a:cubicBezTo>
                  <a:cubicBezTo>
                    <a:pt x="5212" y="287625"/>
                    <a:pt x="4252" y="287076"/>
                    <a:pt x="3566" y="286390"/>
                  </a:cubicBezTo>
                  <a:cubicBezTo>
                    <a:pt x="-274" y="282824"/>
                    <a:pt x="137" y="277338"/>
                    <a:pt x="0" y="272537"/>
                  </a:cubicBezTo>
                  <a:cubicBezTo>
                    <a:pt x="0" y="266365"/>
                    <a:pt x="412" y="260330"/>
                    <a:pt x="823" y="254295"/>
                  </a:cubicBezTo>
                  <a:cubicBezTo>
                    <a:pt x="1647" y="241128"/>
                    <a:pt x="2606" y="228097"/>
                    <a:pt x="3841" y="214930"/>
                  </a:cubicBezTo>
                  <a:cubicBezTo>
                    <a:pt x="6172" y="187086"/>
                    <a:pt x="9190" y="159380"/>
                    <a:pt x="12207" y="131536"/>
                  </a:cubicBezTo>
                  <a:cubicBezTo>
                    <a:pt x="15088" y="104653"/>
                    <a:pt x="17831" y="77633"/>
                    <a:pt x="20986" y="50749"/>
                  </a:cubicBezTo>
                  <a:cubicBezTo>
                    <a:pt x="22906" y="33741"/>
                    <a:pt x="24963" y="16871"/>
                    <a:pt x="27158" y="0"/>
                  </a:cubicBezTo>
                  <a:cubicBezTo>
                    <a:pt x="33742" y="6584"/>
                    <a:pt x="40189" y="13167"/>
                    <a:pt x="46497" y="20163"/>
                  </a:cubicBezTo>
                  <a:cubicBezTo>
                    <a:pt x="47458" y="21123"/>
                    <a:pt x="48281" y="22220"/>
                    <a:pt x="49241" y="23180"/>
                  </a:cubicBezTo>
                  <a:cubicBezTo>
                    <a:pt x="47458" y="38405"/>
                    <a:pt x="45812" y="53630"/>
                    <a:pt x="44029" y="68855"/>
                  </a:cubicBezTo>
                  <a:cubicBezTo>
                    <a:pt x="37445" y="123444"/>
                    <a:pt x="31410" y="177897"/>
                    <a:pt x="24140" y="232349"/>
                  </a:cubicBezTo>
                  <a:cubicBezTo>
                    <a:pt x="22769" y="242362"/>
                    <a:pt x="21397" y="252512"/>
                    <a:pt x="19888" y="262661"/>
                  </a:cubicBezTo>
                  <a:cubicBezTo>
                    <a:pt x="19065" y="267599"/>
                    <a:pt x="18243" y="272400"/>
                    <a:pt x="17420" y="277063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0" name="任意多边形: 形状 1299"/>
            <p:cNvSpPr/>
            <p:nvPr/>
          </p:nvSpPr>
          <p:spPr>
            <a:xfrm>
              <a:off x="9043569" y="4970952"/>
              <a:ext cx="223061" cy="68401"/>
            </a:xfrm>
            <a:custGeom>
              <a:avLst/>
              <a:gdLst>
                <a:gd name="connsiteX0" fmla="*/ 222885 w 223061"/>
                <a:gd name="connsiteY0" fmla="*/ 56647 h 68401"/>
                <a:gd name="connsiteX1" fmla="*/ 207386 w 223061"/>
                <a:gd name="connsiteY1" fmla="*/ 68169 h 68401"/>
                <a:gd name="connsiteX2" fmla="*/ 89428 w 223061"/>
                <a:gd name="connsiteY2" fmla="*/ 42794 h 68401"/>
                <a:gd name="connsiteX3" fmla="*/ 80101 w 223061"/>
                <a:gd name="connsiteY3" fmla="*/ 40873 h 68401"/>
                <a:gd name="connsiteX4" fmla="*/ 81747 w 223061"/>
                <a:gd name="connsiteY4" fmla="*/ 41148 h 68401"/>
                <a:gd name="connsiteX5" fmla="*/ 77495 w 223061"/>
                <a:gd name="connsiteY5" fmla="*/ 40325 h 68401"/>
                <a:gd name="connsiteX6" fmla="*/ 2194 w 223061"/>
                <a:gd name="connsiteY6" fmla="*/ 22494 h 68401"/>
                <a:gd name="connsiteX7" fmla="*/ 0 w 223061"/>
                <a:gd name="connsiteY7" fmla="*/ 0 h 68401"/>
                <a:gd name="connsiteX8" fmla="*/ 959 w 223061"/>
                <a:gd name="connsiteY8" fmla="*/ 274 h 68401"/>
                <a:gd name="connsiteX9" fmla="*/ 7681 w 223061"/>
                <a:gd name="connsiteY9" fmla="*/ 1646 h 68401"/>
                <a:gd name="connsiteX10" fmla="*/ 84902 w 223061"/>
                <a:gd name="connsiteY10" fmla="*/ 16734 h 68401"/>
                <a:gd name="connsiteX11" fmla="*/ 158831 w 223061"/>
                <a:gd name="connsiteY11" fmla="*/ 30175 h 68401"/>
                <a:gd name="connsiteX12" fmla="*/ 213421 w 223061"/>
                <a:gd name="connsiteY12" fmla="*/ 41422 h 68401"/>
                <a:gd name="connsiteX13" fmla="*/ 222885 w 223061"/>
                <a:gd name="connsiteY13" fmla="*/ 56647 h 6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3061" h="68401">
                  <a:moveTo>
                    <a:pt x="222885" y="56647"/>
                  </a:moveTo>
                  <a:cubicBezTo>
                    <a:pt x="221925" y="63642"/>
                    <a:pt x="214655" y="69677"/>
                    <a:pt x="207386" y="68169"/>
                  </a:cubicBezTo>
                  <a:cubicBezTo>
                    <a:pt x="168157" y="59527"/>
                    <a:pt x="128656" y="51572"/>
                    <a:pt x="89428" y="42794"/>
                  </a:cubicBezTo>
                  <a:cubicBezTo>
                    <a:pt x="86273" y="42108"/>
                    <a:pt x="83255" y="41559"/>
                    <a:pt x="80101" y="40873"/>
                  </a:cubicBezTo>
                  <a:cubicBezTo>
                    <a:pt x="80650" y="40873"/>
                    <a:pt x="81198" y="41011"/>
                    <a:pt x="81747" y="41148"/>
                  </a:cubicBezTo>
                  <a:cubicBezTo>
                    <a:pt x="80238" y="40873"/>
                    <a:pt x="79003" y="40599"/>
                    <a:pt x="77495" y="40325"/>
                  </a:cubicBezTo>
                  <a:cubicBezTo>
                    <a:pt x="52394" y="34701"/>
                    <a:pt x="27157" y="28803"/>
                    <a:pt x="2194" y="22494"/>
                  </a:cubicBezTo>
                  <a:cubicBezTo>
                    <a:pt x="1371" y="15087"/>
                    <a:pt x="548" y="7544"/>
                    <a:pt x="0" y="0"/>
                  </a:cubicBezTo>
                  <a:cubicBezTo>
                    <a:pt x="411" y="137"/>
                    <a:pt x="548" y="137"/>
                    <a:pt x="959" y="274"/>
                  </a:cubicBezTo>
                  <a:cubicBezTo>
                    <a:pt x="3154" y="823"/>
                    <a:pt x="5349" y="1234"/>
                    <a:pt x="7681" y="1646"/>
                  </a:cubicBezTo>
                  <a:cubicBezTo>
                    <a:pt x="33192" y="7269"/>
                    <a:pt x="58841" y="12344"/>
                    <a:pt x="84902" y="16734"/>
                  </a:cubicBezTo>
                  <a:cubicBezTo>
                    <a:pt x="109591" y="20848"/>
                    <a:pt x="134279" y="25374"/>
                    <a:pt x="158831" y="30175"/>
                  </a:cubicBezTo>
                  <a:cubicBezTo>
                    <a:pt x="177073" y="33604"/>
                    <a:pt x="195316" y="37444"/>
                    <a:pt x="213421" y="41422"/>
                  </a:cubicBezTo>
                  <a:cubicBezTo>
                    <a:pt x="219867" y="42931"/>
                    <a:pt x="223982" y="50337"/>
                    <a:pt x="222885" y="56647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1" name="任意多边形: 形状 1300"/>
            <p:cNvSpPr/>
            <p:nvPr/>
          </p:nvSpPr>
          <p:spPr>
            <a:xfrm>
              <a:off x="9077584" y="5132115"/>
              <a:ext cx="336042" cy="70856"/>
            </a:xfrm>
            <a:custGeom>
              <a:avLst/>
              <a:gdLst>
                <a:gd name="connsiteX0" fmla="*/ 336042 w 336042"/>
                <a:gd name="connsiteY0" fmla="*/ 57744 h 70856"/>
                <a:gd name="connsiteX1" fmla="*/ 327813 w 336042"/>
                <a:gd name="connsiteY1" fmla="*/ 69540 h 70856"/>
                <a:gd name="connsiteX2" fmla="*/ 318211 w 336042"/>
                <a:gd name="connsiteY2" fmla="*/ 70774 h 70856"/>
                <a:gd name="connsiteX3" fmla="*/ 313548 w 336042"/>
                <a:gd name="connsiteY3" fmla="*/ 70226 h 70856"/>
                <a:gd name="connsiteX4" fmla="*/ 303398 w 336042"/>
                <a:gd name="connsiteY4" fmla="*/ 69128 h 70856"/>
                <a:gd name="connsiteX5" fmla="*/ 276378 w 336042"/>
                <a:gd name="connsiteY5" fmla="*/ 65562 h 70856"/>
                <a:gd name="connsiteX6" fmla="*/ 206015 w 336042"/>
                <a:gd name="connsiteY6" fmla="*/ 54041 h 70856"/>
                <a:gd name="connsiteX7" fmla="*/ 169392 w 336042"/>
                <a:gd name="connsiteY7" fmla="*/ 48143 h 70856"/>
                <a:gd name="connsiteX8" fmla="*/ 129479 w 336042"/>
                <a:gd name="connsiteY8" fmla="*/ 41834 h 70856"/>
                <a:gd name="connsiteX9" fmla="*/ 51298 w 336042"/>
                <a:gd name="connsiteY9" fmla="*/ 30450 h 70856"/>
                <a:gd name="connsiteX10" fmla="*/ 10012 w 336042"/>
                <a:gd name="connsiteY10" fmla="*/ 23866 h 70856"/>
                <a:gd name="connsiteX11" fmla="*/ 2331 w 336042"/>
                <a:gd name="connsiteY11" fmla="*/ 5898 h 70856"/>
                <a:gd name="connsiteX12" fmla="*/ 0 w 336042"/>
                <a:gd name="connsiteY12" fmla="*/ 0 h 70856"/>
                <a:gd name="connsiteX13" fmla="*/ 3704 w 336042"/>
                <a:gd name="connsiteY13" fmla="*/ 548 h 70856"/>
                <a:gd name="connsiteX14" fmla="*/ 82982 w 336042"/>
                <a:gd name="connsiteY14" fmla="*/ 10973 h 70856"/>
                <a:gd name="connsiteX15" fmla="*/ 236326 w 336042"/>
                <a:gd name="connsiteY15" fmla="*/ 30724 h 70856"/>
                <a:gd name="connsiteX16" fmla="*/ 291053 w 336042"/>
                <a:gd name="connsiteY16" fmla="*/ 39365 h 70856"/>
                <a:gd name="connsiteX17" fmla="*/ 310804 w 336042"/>
                <a:gd name="connsiteY17" fmla="*/ 42519 h 70856"/>
                <a:gd name="connsiteX18" fmla="*/ 329732 w 336042"/>
                <a:gd name="connsiteY18" fmla="*/ 47183 h 70856"/>
                <a:gd name="connsiteX19" fmla="*/ 336042 w 336042"/>
                <a:gd name="connsiteY19" fmla="*/ 57744 h 7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042" h="70856">
                  <a:moveTo>
                    <a:pt x="336042" y="57744"/>
                  </a:moveTo>
                  <a:cubicBezTo>
                    <a:pt x="335905" y="62819"/>
                    <a:pt x="332613" y="68031"/>
                    <a:pt x="327813" y="69540"/>
                  </a:cubicBezTo>
                  <a:cubicBezTo>
                    <a:pt x="324520" y="70637"/>
                    <a:pt x="321640" y="71049"/>
                    <a:pt x="318211" y="70774"/>
                  </a:cubicBezTo>
                  <a:cubicBezTo>
                    <a:pt x="316702" y="70637"/>
                    <a:pt x="315056" y="70363"/>
                    <a:pt x="313548" y="70226"/>
                  </a:cubicBezTo>
                  <a:cubicBezTo>
                    <a:pt x="310119" y="69951"/>
                    <a:pt x="306827" y="69403"/>
                    <a:pt x="303398" y="69128"/>
                  </a:cubicBezTo>
                  <a:cubicBezTo>
                    <a:pt x="294482" y="68169"/>
                    <a:pt x="285430" y="66797"/>
                    <a:pt x="276378" y="65562"/>
                  </a:cubicBezTo>
                  <a:cubicBezTo>
                    <a:pt x="252786" y="61996"/>
                    <a:pt x="229468" y="58018"/>
                    <a:pt x="206015" y="54041"/>
                  </a:cubicBezTo>
                  <a:cubicBezTo>
                    <a:pt x="193807" y="51983"/>
                    <a:pt x="181600" y="49926"/>
                    <a:pt x="169392" y="48143"/>
                  </a:cubicBezTo>
                  <a:cubicBezTo>
                    <a:pt x="156088" y="46086"/>
                    <a:pt x="142783" y="43754"/>
                    <a:pt x="129479" y="41834"/>
                  </a:cubicBezTo>
                  <a:cubicBezTo>
                    <a:pt x="103556" y="37856"/>
                    <a:pt x="77358" y="34290"/>
                    <a:pt x="51298" y="30450"/>
                  </a:cubicBezTo>
                  <a:cubicBezTo>
                    <a:pt x="37444" y="28392"/>
                    <a:pt x="23728" y="26197"/>
                    <a:pt x="10012" y="23866"/>
                  </a:cubicBezTo>
                  <a:cubicBezTo>
                    <a:pt x="7406" y="17831"/>
                    <a:pt x="4800" y="11933"/>
                    <a:pt x="2331" y="5898"/>
                  </a:cubicBezTo>
                  <a:cubicBezTo>
                    <a:pt x="1509" y="3977"/>
                    <a:pt x="823" y="1920"/>
                    <a:pt x="0" y="0"/>
                  </a:cubicBezTo>
                  <a:cubicBezTo>
                    <a:pt x="1234" y="274"/>
                    <a:pt x="2469" y="274"/>
                    <a:pt x="3704" y="548"/>
                  </a:cubicBezTo>
                  <a:cubicBezTo>
                    <a:pt x="29901" y="4663"/>
                    <a:pt x="56510" y="7818"/>
                    <a:pt x="82982" y="10973"/>
                  </a:cubicBezTo>
                  <a:cubicBezTo>
                    <a:pt x="134142" y="16870"/>
                    <a:pt x="185303" y="22768"/>
                    <a:pt x="236326" y="30724"/>
                  </a:cubicBezTo>
                  <a:cubicBezTo>
                    <a:pt x="254569" y="33604"/>
                    <a:pt x="272811" y="36484"/>
                    <a:pt x="291053" y="39365"/>
                  </a:cubicBezTo>
                  <a:cubicBezTo>
                    <a:pt x="297637" y="40462"/>
                    <a:pt x="304221" y="41422"/>
                    <a:pt x="310804" y="42519"/>
                  </a:cubicBezTo>
                  <a:cubicBezTo>
                    <a:pt x="317114" y="43617"/>
                    <a:pt x="324246" y="43479"/>
                    <a:pt x="329732" y="47183"/>
                  </a:cubicBezTo>
                  <a:cubicBezTo>
                    <a:pt x="333711" y="49240"/>
                    <a:pt x="336042" y="53218"/>
                    <a:pt x="336042" y="5774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2" name="任意多边形: 形状 1301"/>
            <p:cNvSpPr/>
            <p:nvPr/>
          </p:nvSpPr>
          <p:spPr>
            <a:xfrm>
              <a:off x="9213922" y="5312069"/>
              <a:ext cx="318626" cy="45399"/>
            </a:xfrm>
            <a:custGeom>
              <a:avLst/>
              <a:gdLst>
                <a:gd name="connsiteX0" fmla="*/ 318622 w 318626"/>
                <a:gd name="connsiteY0" fmla="*/ 32370 h 45399"/>
                <a:gd name="connsiteX1" fmla="*/ 310256 w 318626"/>
                <a:gd name="connsiteY1" fmla="*/ 44302 h 45399"/>
                <a:gd name="connsiteX2" fmla="*/ 302163 w 318626"/>
                <a:gd name="connsiteY2" fmla="*/ 45400 h 45399"/>
                <a:gd name="connsiteX3" fmla="*/ 298186 w 318626"/>
                <a:gd name="connsiteY3" fmla="*/ 45125 h 45399"/>
                <a:gd name="connsiteX4" fmla="*/ 288722 w 318626"/>
                <a:gd name="connsiteY4" fmla="*/ 44988 h 45399"/>
                <a:gd name="connsiteX5" fmla="*/ 262798 w 318626"/>
                <a:gd name="connsiteY5" fmla="*/ 44166 h 45399"/>
                <a:gd name="connsiteX6" fmla="*/ 191338 w 318626"/>
                <a:gd name="connsiteY6" fmla="*/ 39228 h 45399"/>
                <a:gd name="connsiteX7" fmla="*/ 193395 w 318626"/>
                <a:gd name="connsiteY7" fmla="*/ 39365 h 45399"/>
                <a:gd name="connsiteX8" fmla="*/ 142921 w 318626"/>
                <a:gd name="connsiteY8" fmla="*/ 34427 h 45399"/>
                <a:gd name="connsiteX9" fmla="*/ 92171 w 318626"/>
                <a:gd name="connsiteY9" fmla="*/ 29901 h 45399"/>
                <a:gd name="connsiteX10" fmla="*/ 35524 w 318626"/>
                <a:gd name="connsiteY10" fmla="*/ 25786 h 45399"/>
                <a:gd name="connsiteX11" fmla="*/ 27020 w 318626"/>
                <a:gd name="connsiteY11" fmla="*/ 20025 h 45399"/>
                <a:gd name="connsiteX12" fmla="*/ 0 w 318626"/>
                <a:gd name="connsiteY12" fmla="*/ 0 h 45399"/>
                <a:gd name="connsiteX13" fmla="*/ 17556 w 318626"/>
                <a:gd name="connsiteY13" fmla="*/ 411 h 45399"/>
                <a:gd name="connsiteX14" fmla="*/ 97932 w 318626"/>
                <a:gd name="connsiteY14" fmla="*/ 3292 h 45399"/>
                <a:gd name="connsiteX15" fmla="*/ 161711 w 318626"/>
                <a:gd name="connsiteY15" fmla="*/ 6721 h 45399"/>
                <a:gd name="connsiteX16" fmla="*/ 223022 w 318626"/>
                <a:gd name="connsiteY16" fmla="*/ 11796 h 45399"/>
                <a:gd name="connsiteX17" fmla="*/ 223708 w 318626"/>
                <a:gd name="connsiteY17" fmla="*/ 11796 h 45399"/>
                <a:gd name="connsiteX18" fmla="*/ 224668 w 318626"/>
                <a:gd name="connsiteY18" fmla="*/ 11933 h 45399"/>
                <a:gd name="connsiteX19" fmla="*/ 225902 w 318626"/>
                <a:gd name="connsiteY19" fmla="*/ 12070 h 45399"/>
                <a:gd name="connsiteX20" fmla="*/ 226725 w 318626"/>
                <a:gd name="connsiteY20" fmla="*/ 12207 h 45399"/>
                <a:gd name="connsiteX21" fmla="*/ 233583 w 318626"/>
                <a:gd name="connsiteY21" fmla="*/ 12756 h 45399"/>
                <a:gd name="connsiteX22" fmla="*/ 234132 w 318626"/>
                <a:gd name="connsiteY22" fmla="*/ 12756 h 45399"/>
                <a:gd name="connsiteX23" fmla="*/ 234818 w 318626"/>
                <a:gd name="connsiteY23" fmla="*/ 12756 h 45399"/>
                <a:gd name="connsiteX24" fmla="*/ 245105 w 318626"/>
                <a:gd name="connsiteY24" fmla="*/ 13579 h 45399"/>
                <a:gd name="connsiteX25" fmla="*/ 245791 w 318626"/>
                <a:gd name="connsiteY25" fmla="*/ 13579 h 45399"/>
                <a:gd name="connsiteX26" fmla="*/ 246340 w 318626"/>
                <a:gd name="connsiteY26" fmla="*/ 13579 h 45399"/>
                <a:gd name="connsiteX27" fmla="*/ 246476 w 318626"/>
                <a:gd name="connsiteY27" fmla="*/ 13579 h 45399"/>
                <a:gd name="connsiteX28" fmla="*/ 251003 w 318626"/>
                <a:gd name="connsiteY28" fmla="*/ 13990 h 45399"/>
                <a:gd name="connsiteX29" fmla="*/ 295580 w 318626"/>
                <a:gd name="connsiteY29" fmla="*/ 17693 h 45399"/>
                <a:gd name="connsiteX30" fmla="*/ 300517 w 318626"/>
                <a:gd name="connsiteY30" fmla="*/ 18105 h 45399"/>
                <a:gd name="connsiteX31" fmla="*/ 310942 w 318626"/>
                <a:gd name="connsiteY31" fmla="*/ 19888 h 45399"/>
                <a:gd name="connsiteX32" fmla="*/ 318622 w 318626"/>
                <a:gd name="connsiteY32" fmla="*/ 32370 h 4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8626" h="45399">
                  <a:moveTo>
                    <a:pt x="318622" y="32370"/>
                  </a:moveTo>
                  <a:cubicBezTo>
                    <a:pt x="318622" y="37444"/>
                    <a:pt x="315193" y="42657"/>
                    <a:pt x="310256" y="44302"/>
                  </a:cubicBezTo>
                  <a:cubicBezTo>
                    <a:pt x="307513" y="45263"/>
                    <a:pt x="305044" y="45400"/>
                    <a:pt x="302163" y="45400"/>
                  </a:cubicBezTo>
                  <a:cubicBezTo>
                    <a:pt x="300929" y="45263"/>
                    <a:pt x="299557" y="45263"/>
                    <a:pt x="298186" y="45125"/>
                  </a:cubicBezTo>
                  <a:cubicBezTo>
                    <a:pt x="295031" y="45125"/>
                    <a:pt x="291876" y="44988"/>
                    <a:pt x="288722" y="44988"/>
                  </a:cubicBezTo>
                  <a:cubicBezTo>
                    <a:pt x="280081" y="44851"/>
                    <a:pt x="271439" y="44714"/>
                    <a:pt x="262798" y="44166"/>
                  </a:cubicBezTo>
                  <a:cubicBezTo>
                    <a:pt x="238933" y="43068"/>
                    <a:pt x="215204" y="41148"/>
                    <a:pt x="191338" y="39228"/>
                  </a:cubicBezTo>
                  <a:cubicBezTo>
                    <a:pt x="192161" y="39228"/>
                    <a:pt x="192847" y="39228"/>
                    <a:pt x="193395" y="39365"/>
                  </a:cubicBezTo>
                  <a:cubicBezTo>
                    <a:pt x="176388" y="37993"/>
                    <a:pt x="159517" y="36210"/>
                    <a:pt x="142921" y="34427"/>
                  </a:cubicBezTo>
                  <a:cubicBezTo>
                    <a:pt x="126050" y="32781"/>
                    <a:pt x="109042" y="31409"/>
                    <a:pt x="92171" y="29901"/>
                  </a:cubicBezTo>
                  <a:cubicBezTo>
                    <a:pt x="73243" y="28255"/>
                    <a:pt x="54452" y="27021"/>
                    <a:pt x="35524" y="25786"/>
                  </a:cubicBezTo>
                  <a:cubicBezTo>
                    <a:pt x="32644" y="23866"/>
                    <a:pt x="29901" y="22083"/>
                    <a:pt x="27020" y="20025"/>
                  </a:cubicBezTo>
                  <a:cubicBezTo>
                    <a:pt x="17831" y="13579"/>
                    <a:pt x="8778" y="6995"/>
                    <a:pt x="0" y="0"/>
                  </a:cubicBezTo>
                  <a:cubicBezTo>
                    <a:pt x="5898" y="137"/>
                    <a:pt x="11658" y="274"/>
                    <a:pt x="17556" y="411"/>
                  </a:cubicBezTo>
                  <a:cubicBezTo>
                    <a:pt x="44302" y="1234"/>
                    <a:pt x="71186" y="2057"/>
                    <a:pt x="97932" y="3292"/>
                  </a:cubicBezTo>
                  <a:cubicBezTo>
                    <a:pt x="119329" y="4389"/>
                    <a:pt x="140452" y="5486"/>
                    <a:pt x="161711" y="6721"/>
                  </a:cubicBezTo>
                  <a:cubicBezTo>
                    <a:pt x="182148" y="8092"/>
                    <a:pt x="202586" y="10012"/>
                    <a:pt x="223022" y="11796"/>
                  </a:cubicBezTo>
                  <a:cubicBezTo>
                    <a:pt x="223296" y="11933"/>
                    <a:pt x="223571" y="11933"/>
                    <a:pt x="223708" y="11796"/>
                  </a:cubicBezTo>
                  <a:cubicBezTo>
                    <a:pt x="223983" y="11796"/>
                    <a:pt x="224394" y="11796"/>
                    <a:pt x="224668" y="11933"/>
                  </a:cubicBezTo>
                  <a:cubicBezTo>
                    <a:pt x="225079" y="11933"/>
                    <a:pt x="225491" y="11933"/>
                    <a:pt x="225902" y="12070"/>
                  </a:cubicBezTo>
                  <a:cubicBezTo>
                    <a:pt x="226177" y="12070"/>
                    <a:pt x="226451" y="12070"/>
                    <a:pt x="226725" y="12207"/>
                  </a:cubicBezTo>
                  <a:cubicBezTo>
                    <a:pt x="228920" y="12344"/>
                    <a:pt x="231252" y="12618"/>
                    <a:pt x="233583" y="12756"/>
                  </a:cubicBezTo>
                  <a:cubicBezTo>
                    <a:pt x="233858" y="12756"/>
                    <a:pt x="233995" y="12756"/>
                    <a:pt x="234132" y="12756"/>
                  </a:cubicBezTo>
                  <a:cubicBezTo>
                    <a:pt x="234406" y="12756"/>
                    <a:pt x="234543" y="12756"/>
                    <a:pt x="234818" y="12756"/>
                  </a:cubicBezTo>
                  <a:cubicBezTo>
                    <a:pt x="238247" y="13030"/>
                    <a:pt x="241676" y="13305"/>
                    <a:pt x="245105" y="13579"/>
                  </a:cubicBezTo>
                  <a:cubicBezTo>
                    <a:pt x="245242" y="13441"/>
                    <a:pt x="245516" y="13579"/>
                    <a:pt x="245791" y="13579"/>
                  </a:cubicBezTo>
                  <a:cubicBezTo>
                    <a:pt x="245928" y="13441"/>
                    <a:pt x="246065" y="13579"/>
                    <a:pt x="246340" y="13579"/>
                  </a:cubicBezTo>
                  <a:lnTo>
                    <a:pt x="246476" y="13579"/>
                  </a:lnTo>
                  <a:cubicBezTo>
                    <a:pt x="248122" y="13579"/>
                    <a:pt x="249631" y="13853"/>
                    <a:pt x="251003" y="13990"/>
                  </a:cubicBezTo>
                  <a:cubicBezTo>
                    <a:pt x="265953" y="15088"/>
                    <a:pt x="280766" y="16459"/>
                    <a:pt x="295580" y="17693"/>
                  </a:cubicBezTo>
                  <a:cubicBezTo>
                    <a:pt x="297226" y="17693"/>
                    <a:pt x="299009" y="17831"/>
                    <a:pt x="300517" y="18105"/>
                  </a:cubicBezTo>
                  <a:cubicBezTo>
                    <a:pt x="304084" y="18379"/>
                    <a:pt x="307787" y="18379"/>
                    <a:pt x="310942" y="19888"/>
                  </a:cubicBezTo>
                  <a:cubicBezTo>
                    <a:pt x="315743" y="22357"/>
                    <a:pt x="318760" y="27157"/>
                    <a:pt x="318622" y="32370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3" name="任意多边形: 形状 1302"/>
            <p:cNvSpPr/>
            <p:nvPr/>
          </p:nvSpPr>
          <p:spPr>
            <a:xfrm>
              <a:off x="9854846" y="5147340"/>
              <a:ext cx="66547" cy="245837"/>
            </a:xfrm>
            <a:custGeom>
              <a:avLst/>
              <a:gdLst>
                <a:gd name="connsiteX0" fmla="*/ 17581 w 66547"/>
                <a:gd name="connsiteY0" fmla="*/ 236052 h 245837"/>
                <a:gd name="connsiteX1" fmla="*/ 13192 w 66547"/>
                <a:gd name="connsiteY1" fmla="*/ 244419 h 245837"/>
                <a:gd name="connsiteX2" fmla="*/ 12369 w 66547"/>
                <a:gd name="connsiteY2" fmla="*/ 244968 h 245837"/>
                <a:gd name="connsiteX3" fmla="*/ 5922 w 66547"/>
                <a:gd name="connsiteY3" fmla="*/ 245516 h 245837"/>
                <a:gd name="connsiteX4" fmla="*/ 2355 w 66547"/>
                <a:gd name="connsiteY4" fmla="*/ 243459 h 245837"/>
                <a:gd name="connsiteX5" fmla="*/ 24 w 66547"/>
                <a:gd name="connsiteY5" fmla="*/ 235504 h 245837"/>
                <a:gd name="connsiteX6" fmla="*/ 847 w 66547"/>
                <a:gd name="connsiteY6" fmla="*/ 226177 h 245837"/>
                <a:gd name="connsiteX7" fmla="*/ 4002 w 66547"/>
                <a:gd name="connsiteY7" fmla="*/ 206014 h 245837"/>
                <a:gd name="connsiteX8" fmla="*/ 11271 w 66547"/>
                <a:gd name="connsiteY8" fmla="*/ 165964 h 245837"/>
                <a:gd name="connsiteX9" fmla="*/ 26222 w 66547"/>
                <a:gd name="connsiteY9" fmla="*/ 85314 h 245837"/>
                <a:gd name="connsiteX10" fmla="*/ 37880 w 66547"/>
                <a:gd name="connsiteY10" fmla="*/ 25649 h 245837"/>
                <a:gd name="connsiteX11" fmla="*/ 66547 w 66547"/>
                <a:gd name="connsiteY11" fmla="*/ 0 h 245837"/>
                <a:gd name="connsiteX12" fmla="*/ 65175 w 66547"/>
                <a:gd name="connsiteY12" fmla="*/ 6309 h 245837"/>
                <a:gd name="connsiteX13" fmla="*/ 49265 w 66547"/>
                <a:gd name="connsiteY13" fmla="*/ 86411 h 245837"/>
                <a:gd name="connsiteX14" fmla="*/ 32943 w 66547"/>
                <a:gd name="connsiteY14" fmla="*/ 167335 h 245837"/>
                <a:gd name="connsiteX15" fmla="*/ 24164 w 66547"/>
                <a:gd name="connsiteY15" fmla="*/ 208346 h 245837"/>
                <a:gd name="connsiteX16" fmla="*/ 19775 w 66547"/>
                <a:gd name="connsiteY16" fmla="*/ 227548 h 245837"/>
                <a:gd name="connsiteX17" fmla="*/ 17581 w 66547"/>
                <a:gd name="connsiteY17" fmla="*/ 236052 h 2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547" h="245837">
                  <a:moveTo>
                    <a:pt x="17581" y="236052"/>
                  </a:moveTo>
                  <a:cubicBezTo>
                    <a:pt x="16621" y="239070"/>
                    <a:pt x="15935" y="242362"/>
                    <a:pt x="13192" y="244419"/>
                  </a:cubicBezTo>
                  <a:cubicBezTo>
                    <a:pt x="12917" y="244556"/>
                    <a:pt x="12506" y="244831"/>
                    <a:pt x="12369" y="244968"/>
                  </a:cubicBezTo>
                  <a:cubicBezTo>
                    <a:pt x="10174" y="245928"/>
                    <a:pt x="7979" y="246065"/>
                    <a:pt x="5922" y="245516"/>
                  </a:cubicBezTo>
                  <a:cubicBezTo>
                    <a:pt x="4688" y="245105"/>
                    <a:pt x="3453" y="244556"/>
                    <a:pt x="2355" y="243459"/>
                  </a:cubicBezTo>
                  <a:cubicBezTo>
                    <a:pt x="299" y="241264"/>
                    <a:pt x="-113" y="238521"/>
                    <a:pt x="24" y="235504"/>
                  </a:cubicBezTo>
                  <a:cubicBezTo>
                    <a:pt x="299" y="232486"/>
                    <a:pt x="573" y="229194"/>
                    <a:pt x="847" y="226177"/>
                  </a:cubicBezTo>
                  <a:cubicBezTo>
                    <a:pt x="1807" y="219319"/>
                    <a:pt x="2767" y="212735"/>
                    <a:pt x="4002" y="206014"/>
                  </a:cubicBezTo>
                  <a:cubicBezTo>
                    <a:pt x="6196" y="192573"/>
                    <a:pt x="8940" y="179268"/>
                    <a:pt x="11271" y="165964"/>
                  </a:cubicBezTo>
                  <a:cubicBezTo>
                    <a:pt x="16346" y="138943"/>
                    <a:pt x="21147" y="112060"/>
                    <a:pt x="26222" y="85314"/>
                  </a:cubicBezTo>
                  <a:cubicBezTo>
                    <a:pt x="29925" y="65425"/>
                    <a:pt x="33903" y="45537"/>
                    <a:pt x="37880" y="25649"/>
                  </a:cubicBezTo>
                  <a:cubicBezTo>
                    <a:pt x="46932" y="16596"/>
                    <a:pt x="56671" y="8230"/>
                    <a:pt x="66547" y="0"/>
                  </a:cubicBezTo>
                  <a:cubicBezTo>
                    <a:pt x="65998" y="2195"/>
                    <a:pt x="65724" y="4115"/>
                    <a:pt x="65175" y="6309"/>
                  </a:cubicBezTo>
                  <a:cubicBezTo>
                    <a:pt x="59689" y="33056"/>
                    <a:pt x="54477" y="59665"/>
                    <a:pt x="49265" y="86411"/>
                  </a:cubicBezTo>
                  <a:cubicBezTo>
                    <a:pt x="44053" y="113431"/>
                    <a:pt x="38566" y="140452"/>
                    <a:pt x="32943" y="167335"/>
                  </a:cubicBezTo>
                  <a:cubicBezTo>
                    <a:pt x="30062" y="181051"/>
                    <a:pt x="27182" y="194767"/>
                    <a:pt x="24164" y="208346"/>
                  </a:cubicBezTo>
                  <a:cubicBezTo>
                    <a:pt x="22793" y="214793"/>
                    <a:pt x="21284" y="221239"/>
                    <a:pt x="19775" y="227548"/>
                  </a:cubicBezTo>
                  <a:cubicBezTo>
                    <a:pt x="19227" y="230292"/>
                    <a:pt x="18404" y="233172"/>
                    <a:pt x="17581" y="236052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4" name="任意多边形: 形状 1303"/>
            <p:cNvSpPr/>
            <p:nvPr/>
          </p:nvSpPr>
          <p:spPr>
            <a:xfrm>
              <a:off x="10007980" y="5063261"/>
              <a:ext cx="72655" cy="240214"/>
            </a:xfrm>
            <a:custGeom>
              <a:avLst/>
              <a:gdLst>
                <a:gd name="connsiteX0" fmla="*/ 26433 w 72655"/>
                <a:gd name="connsiteY0" fmla="*/ 200939 h 240214"/>
                <a:gd name="connsiteX1" fmla="*/ 20671 w 72655"/>
                <a:gd name="connsiteY1" fmla="*/ 220965 h 240214"/>
                <a:gd name="connsiteX2" fmla="*/ 15186 w 72655"/>
                <a:gd name="connsiteY2" fmla="*/ 235641 h 240214"/>
                <a:gd name="connsiteX3" fmla="*/ 5584 w 72655"/>
                <a:gd name="connsiteY3" fmla="*/ 239893 h 240214"/>
                <a:gd name="connsiteX4" fmla="*/ 2155 w 72655"/>
                <a:gd name="connsiteY4" fmla="*/ 237835 h 240214"/>
                <a:gd name="connsiteX5" fmla="*/ 647 w 72655"/>
                <a:gd name="connsiteY5" fmla="*/ 226725 h 240214"/>
                <a:gd name="connsiteX6" fmla="*/ 4350 w 72655"/>
                <a:gd name="connsiteY6" fmla="*/ 208346 h 240214"/>
                <a:gd name="connsiteX7" fmla="*/ 12442 w 72655"/>
                <a:gd name="connsiteY7" fmla="*/ 170764 h 240214"/>
                <a:gd name="connsiteX8" fmla="*/ 29450 w 72655"/>
                <a:gd name="connsiteY8" fmla="*/ 94229 h 240214"/>
                <a:gd name="connsiteX9" fmla="*/ 29587 w 72655"/>
                <a:gd name="connsiteY9" fmla="*/ 93817 h 240214"/>
                <a:gd name="connsiteX10" fmla="*/ 29862 w 72655"/>
                <a:gd name="connsiteY10" fmla="*/ 92720 h 240214"/>
                <a:gd name="connsiteX11" fmla="*/ 31370 w 72655"/>
                <a:gd name="connsiteY11" fmla="*/ 86000 h 240214"/>
                <a:gd name="connsiteX12" fmla="*/ 31508 w 72655"/>
                <a:gd name="connsiteY12" fmla="*/ 85039 h 240214"/>
                <a:gd name="connsiteX13" fmla="*/ 31645 w 72655"/>
                <a:gd name="connsiteY13" fmla="*/ 84628 h 240214"/>
                <a:gd name="connsiteX14" fmla="*/ 48103 w 72655"/>
                <a:gd name="connsiteY14" fmla="*/ 7681 h 240214"/>
                <a:gd name="connsiteX15" fmla="*/ 72656 w 72655"/>
                <a:gd name="connsiteY15" fmla="*/ 0 h 240214"/>
                <a:gd name="connsiteX16" fmla="*/ 56334 w 72655"/>
                <a:gd name="connsiteY16" fmla="*/ 76810 h 240214"/>
                <a:gd name="connsiteX17" fmla="*/ 55511 w 72655"/>
                <a:gd name="connsiteY17" fmla="*/ 81062 h 240214"/>
                <a:gd name="connsiteX18" fmla="*/ 36308 w 72655"/>
                <a:gd name="connsiteY18" fmla="*/ 163632 h 240214"/>
                <a:gd name="connsiteX19" fmla="*/ 26433 w 72655"/>
                <a:gd name="connsiteY19" fmla="*/ 200939 h 24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655" h="240214">
                  <a:moveTo>
                    <a:pt x="26433" y="200939"/>
                  </a:moveTo>
                  <a:cubicBezTo>
                    <a:pt x="24650" y="207660"/>
                    <a:pt x="22729" y="214244"/>
                    <a:pt x="20671" y="220965"/>
                  </a:cubicBezTo>
                  <a:cubicBezTo>
                    <a:pt x="19163" y="225903"/>
                    <a:pt x="17654" y="230977"/>
                    <a:pt x="15186" y="235641"/>
                  </a:cubicBezTo>
                  <a:cubicBezTo>
                    <a:pt x="13265" y="239207"/>
                    <a:pt x="9150" y="240990"/>
                    <a:pt x="5584" y="239893"/>
                  </a:cubicBezTo>
                  <a:cubicBezTo>
                    <a:pt x="4350" y="239481"/>
                    <a:pt x="3253" y="238933"/>
                    <a:pt x="2155" y="237835"/>
                  </a:cubicBezTo>
                  <a:cubicBezTo>
                    <a:pt x="-862" y="234681"/>
                    <a:pt x="-39" y="230429"/>
                    <a:pt x="647" y="226725"/>
                  </a:cubicBezTo>
                  <a:cubicBezTo>
                    <a:pt x="1744" y="220554"/>
                    <a:pt x="2978" y="214518"/>
                    <a:pt x="4350" y="208346"/>
                  </a:cubicBezTo>
                  <a:cubicBezTo>
                    <a:pt x="6955" y="195728"/>
                    <a:pt x="9699" y="183383"/>
                    <a:pt x="12442" y="170764"/>
                  </a:cubicBezTo>
                  <a:cubicBezTo>
                    <a:pt x="18066" y="145252"/>
                    <a:pt x="23964" y="119741"/>
                    <a:pt x="29450" y="94229"/>
                  </a:cubicBezTo>
                  <a:cubicBezTo>
                    <a:pt x="29450" y="94092"/>
                    <a:pt x="29587" y="93955"/>
                    <a:pt x="29587" y="93817"/>
                  </a:cubicBezTo>
                  <a:cubicBezTo>
                    <a:pt x="29724" y="93406"/>
                    <a:pt x="29862" y="93132"/>
                    <a:pt x="29862" y="92720"/>
                  </a:cubicBezTo>
                  <a:cubicBezTo>
                    <a:pt x="30410" y="90526"/>
                    <a:pt x="30822" y="88194"/>
                    <a:pt x="31370" y="86000"/>
                  </a:cubicBezTo>
                  <a:cubicBezTo>
                    <a:pt x="31508" y="85725"/>
                    <a:pt x="31508" y="85451"/>
                    <a:pt x="31508" y="85039"/>
                  </a:cubicBezTo>
                  <a:cubicBezTo>
                    <a:pt x="31508" y="84902"/>
                    <a:pt x="31645" y="84765"/>
                    <a:pt x="31645" y="84628"/>
                  </a:cubicBezTo>
                  <a:cubicBezTo>
                    <a:pt x="37268" y="58979"/>
                    <a:pt x="42618" y="33330"/>
                    <a:pt x="48103" y="7681"/>
                  </a:cubicBezTo>
                  <a:cubicBezTo>
                    <a:pt x="56196" y="4938"/>
                    <a:pt x="64289" y="2469"/>
                    <a:pt x="72656" y="0"/>
                  </a:cubicBezTo>
                  <a:cubicBezTo>
                    <a:pt x="67306" y="25512"/>
                    <a:pt x="61957" y="51435"/>
                    <a:pt x="56334" y="76810"/>
                  </a:cubicBezTo>
                  <a:cubicBezTo>
                    <a:pt x="56059" y="78318"/>
                    <a:pt x="55785" y="79553"/>
                    <a:pt x="55511" y="81062"/>
                  </a:cubicBezTo>
                  <a:cubicBezTo>
                    <a:pt x="49476" y="108631"/>
                    <a:pt x="43029" y="136200"/>
                    <a:pt x="36308" y="163632"/>
                  </a:cubicBezTo>
                  <a:cubicBezTo>
                    <a:pt x="32879" y="176113"/>
                    <a:pt x="29862" y="188458"/>
                    <a:pt x="26433" y="200939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5" name="任意多边形: 形状 1304"/>
            <p:cNvSpPr/>
            <p:nvPr/>
          </p:nvSpPr>
          <p:spPr>
            <a:xfrm>
              <a:off x="10169652" y="5041452"/>
              <a:ext cx="69128" cy="166866"/>
            </a:xfrm>
            <a:custGeom>
              <a:avLst/>
              <a:gdLst>
                <a:gd name="connsiteX0" fmla="*/ 51023 w 69128"/>
                <a:gd name="connsiteY0" fmla="*/ 686 h 166866"/>
                <a:gd name="connsiteX1" fmla="*/ 69128 w 69128"/>
                <a:gd name="connsiteY1" fmla="*/ 0 h 166866"/>
                <a:gd name="connsiteX2" fmla="*/ 48554 w 69128"/>
                <a:gd name="connsiteY2" fmla="*/ 64054 h 166866"/>
                <a:gd name="connsiteX3" fmla="*/ 31547 w 69128"/>
                <a:gd name="connsiteY3" fmla="*/ 116997 h 166866"/>
                <a:gd name="connsiteX4" fmla="*/ 22494 w 69128"/>
                <a:gd name="connsiteY4" fmla="*/ 143332 h 166866"/>
                <a:gd name="connsiteX5" fmla="*/ 18380 w 69128"/>
                <a:gd name="connsiteY5" fmla="*/ 154716 h 166866"/>
                <a:gd name="connsiteX6" fmla="*/ 14814 w 69128"/>
                <a:gd name="connsiteY6" fmla="*/ 163220 h 166866"/>
                <a:gd name="connsiteX7" fmla="*/ 5623 w 69128"/>
                <a:gd name="connsiteY7" fmla="*/ 166512 h 166866"/>
                <a:gd name="connsiteX8" fmla="*/ 275 w 69128"/>
                <a:gd name="connsiteY8" fmla="*/ 160889 h 166866"/>
                <a:gd name="connsiteX9" fmla="*/ 137 w 69128"/>
                <a:gd name="connsiteY9" fmla="*/ 154854 h 166866"/>
                <a:gd name="connsiteX10" fmla="*/ 2058 w 69128"/>
                <a:gd name="connsiteY10" fmla="*/ 145801 h 166866"/>
                <a:gd name="connsiteX11" fmla="*/ 6583 w 69128"/>
                <a:gd name="connsiteY11" fmla="*/ 127559 h 166866"/>
                <a:gd name="connsiteX12" fmla="*/ 17831 w 69128"/>
                <a:gd name="connsiteY12" fmla="*/ 88331 h 166866"/>
                <a:gd name="connsiteX13" fmla="*/ 40873 w 69128"/>
                <a:gd name="connsiteY13" fmla="*/ 10013 h 166866"/>
                <a:gd name="connsiteX14" fmla="*/ 43479 w 69128"/>
                <a:gd name="connsiteY14" fmla="*/ 1098 h 166866"/>
                <a:gd name="connsiteX15" fmla="*/ 46223 w 69128"/>
                <a:gd name="connsiteY15" fmla="*/ 960 h 166866"/>
                <a:gd name="connsiteX16" fmla="*/ 50064 w 69128"/>
                <a:gd name="connsiteY16" fmla="*/ 686 h 166866"/>
                <a:gd name="connsiteX17" fmla="*/ 51023 w 69128"/>
                <a:gd name="connsiteY17" fmla="*/ 686 h 16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128" h="166866">
                  <a:moveTo>
                    <a:pt x="51023" y="686"/>
                  </a:moveTo>
                  <a:cubicBezTo>
                    <a:pt x="57058" y="411"/>
                    <a:pt x="63093" y="137"/>
                    <a:pt x="69128" y="0"/>
                  </a:cubicBezTo>
                  <a:cubicBezTo>
                    <a:pt x="62408" y="21397"/>
                    <a:pt x="55550" y="42794"/>
                    <a:pt x="48554" y="64054"/>
                  </a:cubicBezTo>
                  <a:cubicBezTo>
                    <a:pt x="42931" y="81747"/>
                    <a:pt x="37307" y="99578"/>
                    <a:pt x="31547" y="116997"/>
                  </a:cubicBezTo>
                  <a:cubicBezTo>
                    <a:pt x="28530" y="125776"/>
                    <a:pt x="25649" y="134554"/>
                    <a:pt x="22494" y="143332"/>
                  </a:cubicBezTo>
                  <a:cubicBezTo>
                    <a:pt x="21122" y="147173"/>
                    <a:pt x="19751" y="150876"/>
                    <a:pt x="18380" y="154716"/>
                  </a:cubicBezTo>
                  <a:cubicBezTo>
                    <a:pt x="17420" y="157460"/>
                    <a:pt x="16597" y="160752"/>
                    <a:pt x="14814" y="163220"/>
                  </a:cubicBezTo>
                  <a:cubicBezTo>
                    <a:pt x="12756" y="166512"/>
                    <a:pt x="8916" y="167472"/>
                    <a:pt x="5623" y="166512"/>
                  </a:cubicBezTo>
                  <a:cubicBezTo>
                    <a:pt x="3154" y="165826"/>
                    <a:pt x="960" y="163906"/>
                    <a:pt x="275" y="160889"/>
                  </a:cubicBezTo>
                  <a:cubicBezTo>
                    <a:pt x="-137" y="158832"/>
                    <a:pt x="0" y="156911"/>
                    <a:pt x="137" y="154854"/>
                  </a:cubicBezTo>
                  <a:cubicBezTo>
                    <a:pt x="548" y="151699"/>
                    <a:pt x="1235" y="148819"/>
                    <a:pt x="2058" y="145801"/>
                  </a:cubicBezTo>
                  <a:cubicBezTo>
                    <a:pt x="3429" y="139629"/>
                    <a:pt x="4938" y="133594"/>
                    <a:pt x="6583" y="127559"/>
                  </a:cubicBezTo>
                  <a:cubicBezTo>
                    <a:pt x="10150" y="114391"/>
                    <a:pt x="13991" y="101361"/>
                    <a:pt x="17831" y="88331"/>
                  </a:cubicBezTo>
                  <a:cubicBezTo>
                    <a:pt x="25649" y="62271"/>
                    <a:pt x="33330" y="36073"/>
                    <a:pt x="40873" y="10013"/>
                  </a:cubicBezTo>
                  <a:cubicBezTo>
                    <a:pt x="41696" y="6995"/>
                    <a:pt x="42657" y="3978"/>
                    <a:pt x="43479" y="1098"/>
                  </a:cubicBezTo>
                  <a:cubicBezTo>
                    <a:pt x="44440" y="1098"/>
                    <a:pt x="45263" y="960"/>
                    <a:pt x="46223" y="960"/>
                  </a:cubicBezTo>
                  <a:cubicBezTo>
                    <a:pt x="47458" y="823"/>
                    <a:pt x="48692" y="686"/>
                    <a:pt x="50064" y="686"/>
                  </a:cubicBezTo>
                  <a:cubicBezTo>
                    <a:pt x="50337" y="549"/>
                    <a:pt x="50749" y="549"/>
                    <a:pt x="51023" y="686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6" name="任意多边形: 形状 1305"/>
            <p:cNvSpPr/>
            <p:nvPr/>
          </p:nvSpPr>
          <p:spPr>
            <a:xfrm>
              <a:off x="9907198" y="5349295"/>
              <a:ext cx="262591" cy="121194"/>
            </a:xfrm>
            <a:custGeom>
              <a:avLst/>
              <a:gdLst>
                <a:gd name="connsiteX0" fmla="*/ 262591 w 262591"/>
                <a:gd name="connsiteY0" fmla="*/ 104461 h 121194"/>
                <a:gd name="connsiteX1" fmla="*/ 235434 w 262591"/>
                <a:gd name="connsiteY1" fmla="*/ 121194 h 121194"/>
                <a:gd name="connsiteX2" fmla="*/ 235297 w 262591"/>
                <a:gd name="connsiteY2" fmla="*/ 121194 h 121194"/>
                <a:gd name="connsiteX3" fmla="*/ 160133 w 262591"/>
                <a:gd name="connsiteY3" fmla="*/ 88276 h 121194"/>
                <a:gd name="connsiteX4" fmla="*/ 85929 w 262591"/>
                <a:gd name="connsiteY4" fmla="*/ 56181 h 121194"/>
                <a:gd name="connsiteX5" fmla="*/ 15978 w 262591"/>
                <a:gd name="connsiteY5" fmla="*/ 22165 h 121194"/>
                <a:gd name="connsiteX6" fmla="*/ 13920 w 262591"/>
                <a:gd name="connsiteY6" fmla="*/ 21204 h 121194"/>
                <a:gd name="connsiteX7" fmla="*/ 12960 w 262591"/>
                <a:gd name="connsiteY7" fmla="*/ 20656 h 121194"/>
                <a:gd name="connsiteX8" fmla="*/ 12823 w 262591"/>
                <a:gd name="connsiteY8" fmla="*/ 20656 h 121194"/>
                <a:gd name="connsiteX9" fmla="*/ 12685 w 262591"/>
                <a:gd name="connsiteY9" fmla="*/ 20656 h 121194"/>
                <a:gd name="connsiteX10" fmla="*/ 4319 w 262591"/>
                <a:gd name="connsiteY10" fmla="*/ 15993 h 121194"/>
                <a:gd name="connsiteX11" fmla="*/ 1165 w 262591"/>
                <a:gd name="connsiteY11" fmla="*/ 3923 h 121194"/>
                <a:gd name="connsiteX12" fmla="*/ 18035 w 262591"/>
                <a:gd name="connsiteY12" fmla="*/ 2277 h 121194"/>
                <a:gd name="connsiteX13" fmla="*/ 35866 w 262591"/>
                <a:gd name="connsiteY13" fmla="*/ 9820 h 121194"/>
                <a:gd name="connsiteX14" fmla="*/ 74134 w 262591"/>
                <a:gd name="connsiteY14" fmla="*/ 26142 h 121194"/>
                <a:gd name="connsiteX15" fmla="*/ 148612 w 262591"/>
                <a:gd name="connsiteY15" fmla="*/ 56043 h 121194"/>
                <a:gd name="connsiteX16" fmla="*/ 262591 w 262591"/>
                <a:gd name="connsiteY16" fmla="*/ 104461 h 12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2591" h="121194">
                  <a:moveTo>
                    <a:pt x="262591" y="104461"/>
                  </a:moveTo>
                  <a:cubicBezTo>
                    <a:pt x="253813" y="110358"/>
                    <a:pt x="244624" y="115982"/>
                    <a:pt x="235434" y="121194"/>
                  </a:cubicBezTo>
                  <a:lnTo>
                    <a:pt x="235297" y="121194"/>
                  </a:lnTo>
                  <a:cubicBezTo>
                    <a:pt x="210196" y="110222"/>
                    <a:pt x="185233" y="99249"/>
                    <a:pt x="160133" y="88276"/>
                  </a:cubicBezTo>
                  <a:cubicBezTo>
                    <a:pt x="135444" y="77577"/>
                    <a:pt x="110618" y="67016"/>
                    <a:pt x="85929" y="56181"/>
                  </a:cubicBezTo>
                  <a:cubicBezTo>
                    <a:pt x="62201" y="45756"/>
                    <a:pt x="39021" y="34235"/>
                    <a:pt x="15978" y="22165"/>
                  </a:cubicBezTo>
                  <a:cubicBezTo>
                    <a:pt x="15292" y="21891"/>
                    <a:pt x="14743" y="21479"/>
                    <a:pt x="13920" y="21204"/>
                  </a:cubicBezTo>
                  <a:cubicBezTo>
                    <a:pt x="13646" y="21068"/>
                    <a:pt x="13372" y="20930"/>
                    <a:pt x="12960" y="20656"/>
                  </a:cubicBezTo>
                  <a:cubicBezTo>
                    <a:pt x="12960" y="20656"/>
                    <a:pt x="12960" y="20656"/>
                    <a:pt x="12823" y="20656"/>
                  </a:cubicBezTo>
                  <a:cubicBezTo>
                    <a:pt x="12823" y="20656"/>
                    <a:pt x="12823" y="20656"/>
                    <a:pt x="12685" y="20656"/>
                  </a:cubicBezTo>
                  <a:cubicBezTo>
                    <a:pt x="9943" y="19147"/>
                    <a:pt x="6925" y="17775"/>
                    <a:pt x="4319" y="15993"/>
                  </a:cubicBezTo>
                  <a:cubicBezTo>
                    <a:pt x="342" y="13387"/>
                    <a:pt x="-1304" y="8311"/>
                    <a:pt x="1165" y="3923"/>
                  </a:cubicBezTo>
                  <a:cubicBezTo>
                    <a:pt x="4867" y="-2387"/>
                    <a:pt x="12823" y="356"/>
                    <a:pt x="18035" y="2277"/>
                  </a:cubicBezTo>
                  <a:cubicBezTo>
                    <a:pt x="24070" y="4471"/>
                    <a:pt x="29968" y="7077"/>
                    <a:pt x="35866" y="9820"/>
                  </a:cubicBezTo>
                  <a:cubicBezTo>
                    <a:pt x="48621" y="15307"/>
                    <a:pt x="61378" y="20930"/>
                    <a:pt x="74134" y="26142"/>
                  </a:cubicBezTo>
                  <a:cubicBezTo>
                    <a:pt x="98960" y="36292"/>
                    <a:pt x="123923" y="45756"/>
                    <a:pt x="148612" y="56043"/>
                  </a:cubicBezTo>
                  <a:cubicBezTo>
                    <a:pt x="186879" y="71680"/>
                    <a:pt x="224598" y="88276"/>
                    <a:pt x="262591" y="104461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7" name="任意多边形: 形状 1306"/>
            <p:cNvSpPr/>
            <p:nvPr/>
          </p:nvSpPr>
          <p:spPr>
            <a:xfrm>
              <a:off x="10090155" y="5247102"/>
              <a:ext cx="256845" cy="53994"/>
            </a:xfrm>
            <a:custGeom>
              <a:avLst/>
              <a:gdLst>
                <a:gd name="connsiteX0" fmla="*/ 256845 w 256845"/>
                <a:gd name="connsiteY0" fmla="*/ 30814 h 53994"/>
                <a:gd name="connsiteX1" fmla="*/ 246421 w 256845"/>
                <a:gd name="connsiteY1" fmla="*/ 46039 h 53994"/>
                <a:gd name="connsiteX2" fmla="*/ 240523 w 256845"/>
                <a:gd name="connsiteY2" fmla="*/ 53994 h 53994"/>
                <a:gd name="connsiteX3" fmla="*/ 238054 w 256845"/>
                <a:gd name="connsiteY3" fmla="*/ 53720 h 53994"/>
                <a:gd name="connsiteX4" fmla="*/ 157952 w 256845"/>
                <a:gd name="connsiteY4" fmla="*/ 42199 h 53994"/>
                <a:gd name="connsiteX5" fmla="*/ 76343 w 256845"/>
                <a:gd name="connsiteY5" fmla="*/ 28620 h 53994"/>
                <a:gd name="connsiteX6" fmla="*/ 37114 w 256845"/>
                <a:gd name="connsiteY6" fmla="*/ 22310 h 53994"/>
                <a:gd name="connsiteX7" fmla="*/ 18324 w 256845"/>
                <a:gd name="connsiteY7" fmla="*/ 19430 h 53994"/>
                <a:gd name="connsiteX8" fmla="*/ 10232 w 256845"/>
                <a:gd name="connsiteY8" fmla="*/ 17921 h 53994"/>
                <a:gd name="connsiteX9" fmla="*/ 6253 w 256845"/>
                <a:gd name="connsiteY9" fmla="*/ 17235 h 53994"/>
                <a:gd name="connsiteX10" fmla="*/ 4745 w 256845"/>
                <a:gd name="connsiteY10" fmla="*/ 16550 h 53994"/>
                <a:gd name="connsiteX11" fmla="*/ 2962 w 256845"/>
                <a:gd name="connsiteY11" fmla="*/ 15452 h 53994"/>
                <a:gd name="connsiteX12" fmla="*/ 905 w 256845"/>
                <a:gd name="connsiteY12" fmla="*/ 12983 h 53994"/>
                <a:gd name="connsiteX13" fmla="*/ 218 w 256845"/>
                <a:gd name="connsiteY13" fmla="*/ 7634 h 53994"/>
                <a:gd name="connsiteX14" fmla="*/ 4471 w 256845"/>
                <a:gd name="connsiteY14" fmla="*/ 1736 h 53994"/>
                <a:gd name="connsiteX15" fmla="*/ 12426 w 256845"/>
                <a:gd name="connsiteY15" fmla="*/ 90 h 53994"/>
                <a:gd name="connsiteX16" fmla="*/ 30668 w 256845"/>
                <a:gd name="connsiteY16" fmla="*/ 502 h 53994"/>
                <a:gd name="connsiteX17" fmla="*/ 77303 w 256845"/>
                <a:gd name="connsiteY17" fmla="*/ 4891 h 53994"/>
                <a:gd name="connsiteX18" fmla="*/ 159187 w 256845"/>
                <a:gd name="connsiteY18" fmla="*/ 16687 h 53994"/>
                <a:gd name="connsiteX19" fmla="*/ 238054 w 256845"/>
                <a:gd name="connsiteY19" fmla="*/ 28345 h 53994"/>
                <a:gd name="connsiteX20" fmla="*/ 256845 w 256845"/>
                <a:gd name="connsiteY20" fmla="*/ 30814 h 53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845" h="53994">
                  <a:moveTo>
                    <a:pt x="256845" y="30814"/>
                  </a:moveTo>
                  <a:cubicBezTo>
                    <a:pt x="253416" y="36026"/>
                    <a:pt x="249987" y="40964"/>
                    <a:pt x="246421" y="46039"/>
                  </a:cubicBezTo>
                  <a:cubicBezTo>
                    <a:pt x="244364" y="48782"/>
                    <a:pt x="242581" y="51388"/>
                    <a:pt x="240523" y="53994"/>
                  </a:cubicBezTo>
                  <a:cubicBezTo>
                    <a:pt x="239700" y="53857"/>
                    <a:pt x="238877" y="53720"/>
                    <a:pt x="238054" y="53720"/>
                  </a:cubicBezTo>
                  <a:cubicBezTo>
                    <a:pt x="211308" y="50428"/>
                    <a:pt x="184561" y="46451"/>
                    <a:pt x="157952" y="42199"/>
                  </a:cubicBezTo>
                  <a:cubicBezTo>
                    <a:pt x="130658" y="37809"/>
                    <a:pt x="103363" y="33146"/>
                    <a:pt x="76343" y="28620"/>
                  </a:cubicBezTo>
                  <a:cubicBezTo>
                    <a:pt x="63175" y="26425"/>
                    <a:pt x="50282" y="24368"/>
                    <a:pt x="37114" y="22310"/>
                  </a:cubicBezTo>
                  <a:cubicBezTo>
                    <a:pt x="30806" y="21350"/>
                    <a:pt x="24496" y="20527"/>
                    <a:pt x="18324" y="19430"/>
                  </a:cubicBezTo>
                  <a:cubicBezTo>
                    <a:pt x="15444" y="19019"/>
                    <a:pt x="12838" y="18470"/>
                    <a:pt x="10232" y="17921"/>
                  </a:cubicBezTo>
                  <a:cubicBezTo>
                    <a:pt x="9134" y="17784"/>
                    <a:pt x="7626" y="17510"/>
                    <a:pt x="6253" y="17235"/>
                  </a:cubicBezTo>
                  <a:cubicBezTo>
                    <a:pt x="5705" y="17098"/>
                    <a:pt x="5157" y="16824"/>
                    <a:pt x="4745" y="16550"/>
                  </a:cubicBezTo>
                  <a:cubicBezTo>
                    <a:pt x="3785" y="16138"/>
                    <a:pt x="3511" y="16001"/>
                    <a:pt x="2962" y="15452"/>
                  </a:cubicBezTo>
                  <a:cubicBezTo>
                    <a:pt x="2139" y="14767"/>
                    <a:pt x="1316" y="14081"/>
                    <a:pt x="905" y="12983"/>
                  </a:cubicBezTo>
                  <a:cubicBezTo>
                    <a:pt x="-55" y="11338"/>
                    <a:pt x="-193" y="9417"/>
                    <a:pt x="218" y="7634"/>
                  </a:cubicBezTo>
                  <a:cubicBezTo>
                    <a:pt x="493" y="5165"/>
                    <a:pt x="2276" y="2971"/>
                    <a:pt x="4471" y="1736"/>
                  </a:cubicBezTo>
                  <a:cubicBezTo>
                    <a:pt x="6940" y="365"/>
                    <a:pt x="9682" y="228"/>
                    <a:pt x="12426" y="90"/>
                  </a:cubicBezTo>
                  <a:cubicBezTo>
                    <a:pt x="18461" y="-184"/>
                    <a:pt x="24633" y="228"/>
                    <a:pt x="30668" y="502"/>
                  </a:cubicBezTo>
                  <a:cubicBezTo>
                    <a:pt x="46305" y="1325"/>
                    <a:pt x="61804" y="3108"/>
                    <a:pt x="77303" y="4891"/>
                  </a:cubicBezTo>
                  <a:cubicBezTo>
                    <a:pt x="104598" y="8183"/>
                    <a:pt x="132030" y="12435"/>
                    <a:pt x="159187" y="16687"/>
                  </a:cubicBezTo>
                  <a:cubicBezTo>
                    <a:pt x="185522" y="20802"/>
                    <a:pt x="211720" y="24916"/>
                    <a:pt x="238054" y="28345"/>
                  </a:cubicBezTo>
                  <a:cubicBezTo>
                    <a:pt x="244227" y="29306"/>
                    <a:pt x="250535" y="30128"/>
                    <a:pt x="256845" y="3081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8" name="任意多边形: 形状 1307"/>
            <p:cNvSpPr/>
            <p:nvPr/>
          </p:nvSpPr>
          <p:spPr>
            <a:xfrm>
              <a:off x="10311739" y="5110682"/>
              <a:ext cx="112893" cy="28565"/>
            </a:xfrm>
            <a:custGeom>
              <a:avLst/>
              <a:gdLst>
                <a:gd name="connsiteX0" fmla="*/ 77369 w 112893"/>
                <a:gd name="connsiteY0" fmla="*/ 6483 h 28565"/>
                <a:gd name="connsiteX1" fmla="*/ 112894 w 112893"/>
                <a:gd name="connsiteY1" fmla="*/ 10049 h 28565"/>
                <a:gd name="connsiteX2" fmla="*/ 108505 w 112893"/>
                <a:gd name="connsiteY2" fmla="*/ 24177 h 28565"/>
                <a:gd name="connsiteX3" fmla="*/ 106995 w 112893"/>
                <a:gd name="connsiteY3" fmla="*/ 28566 h 28565"/>
                <a:gd name="connsiteX4" fmla="*/ 38964 w 112893"/>
                <a:gd name="connsiteY4" fmla="*/ 21159 h 28565"/>
                <a:gd name="connsiteX5" fmla="*/ 14001 w 112893"/>
                <a:gd name="connsiteY5" fmla="*/ 17593 h 28565"/>
                <a:gd name="connsiteX6" fmla="*/ 8103 w 112893"/>
                <a:gd name="connsiteY6" fmla="*/ 16358 h 28565"/>
                <a:gd name="connsiteX7" fmla="*/ 4125 w 112893"/>
                <a:gd name="connsiteY7" fmla="*/ 14713 h 28565"/>
                <a:gd name="connsiteX8" fmla="*/ 1794 w 112893"/>
                <a:gd name="connsiteY8" fmla="*/ 2917 h 28565"/>
                <a:gd name="connsiteX9" fmla="*/ 8789 w 112893"/>
                <a:gd name="connsiteY9" fmla="*/ 36 h 28565"/>
                <a:gd name="connsiteX10" fmla="*/ 16059 w 112893"/>
                <a:gd name="connsiteY10" fmla="*/ 448 h 28565"/>
                <a:gd name="connsiteX11" fmla="*/ 35535 w 112893"/>
                <a:gd name="connsiteY11" fmla="*/ 2231 h 28565"/>
                <a:gd name="connsiteX12" fmla="*/ 77369 w 112893"/>
                <a:gd name="connsiteY12" fmla="*/ 6483 h 28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893" h="28565">
                  <a:moveTo>
                    <a:pt x="77369" y="6483"/>
                  </a:moveTo>
                  <a:cubicBezTo>
                    <a:pt x="89165" y="7718"/>
                    <a:pt x="100960" y="8815"/>
                    <a:pt x="112894" y="10049"/>
                  </a:cubicBezTo>
                  <a:cubicBezTo>
                    <a:pt x="111522" y="14850"/>
                    <a:pt x="110013" y="19376"/>
                    <a:pt x="108505" y="24177"/>
                  </a:cubicBezTo>
                  <a:cubicBezTo>
                    <a:pt x="108093" y="25686"/>
                    <a:pt x="107544" y="27057"/>
                    <a:pt x="106995" y="28566"/>
                  </a:cubicBezTo>
                  <a:cubicBezTo>
                    <a:pt x="84227" y="26371"/>
                    <a:pt x="61595" y="23902"/>
                    <a:pt x="38964" y="21159"/>
                  </a:cubicBezTo>
                  <a:cubicBezTo>
                    <a:pt x="30598" y="20199"/>
                    <a:pt x="22230" y="19102"/>
                    <a:pt x="14001" y="17593"/>
                  </a:cubicBezTo>
                  <a:cubicBezTo>
                    <a:pt x="12081" y="17319"/>
                    <a:pt x="10024" y="16907"/>
                    <a:pt x="8103" y="16358"/>
                  </a:cubicBezTo>
                  <a:cubicBezTo>
                    <a:pt x="6731" y="15947"/>
                    <a:pt x="5497" y="15399"/>
                    <a:pt x="4125" y="14713"/>
                  </a:cubicBezTo>
                  <a:cubicBezTo>
                    <a:pt x="11" y="12655"/>
                    <a:pt x="-1498" y="6483"/>
                    <a:pt x="1794" y="2917"/>
                  </a:cubicBezTo>
                  <a:cubicBezTo>
                    <a:pt x="3714" y="860"/>
                    <a:pt x="5908" y="174"/>
                    <a:pt x="8789" y="36"/>
                  </a:cubicBezTo>
                  <a:cubicBezTo>
                    <a:pt x="11121" y="-101"/>
                    <a:pt x="13589" y="174"/>
                    <a:pt x="16059" y="448"/>
                  </a:cubicBezTo>
                  <a:cubicBezTo>
                    <a:pt x="22642" y="860"/>
                    <a:pt x="29088" y="1545"/>
                    <a:pt x="35535" y="2231"/>
                  </a:cubicBezTo>
                  <a:cubicBezTo>
                    <a:pt x="49662" y="3465"/>
                    <a:pt x="63516" y="4837"/>
                    <a:pt x="77369" y="6483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9" name="任意多边形: 形状 1308"/>
            <p:cNvSpPr/>
            <p:nvPr/>
          </p:nvSpPr>
          <p:spPr>
            <a:xfrm>
              <a:off x="9684287" y="3983348"/>
              <a:ext cx="49650" cy="41458"/>
            </a:xfrm>
            <a:custGeom>
              <a:avLst/>
              <a:gdLst>
                <a:gd name="connsiteX0" fmla="*/ 642 w 49650"/>
                <a:gd name="connsiteY0" fmla="*/ 31599 h 41458"/>
                <a:gd name="connsiteX1" fmla="*/ 8734 w 49650"/>
                <a:gd name="connsiteY1" fmla="*/ 9516 h 41458"/>
                <a:gd name="connsiteX2" fmla="*/ 21627 w 49650"/>
                <a:gd name="connsiteY2" fmla="*/ 1561 h 41458"/>
                <a:gd name="connsiteX3" fmla="*/ 39595 w 49650"/>
                <a:gd name="connsiteY3" fmla="*/ 1835 h 41458"/>
                <a:gd name="connsiteX4" fmla="*/ 47414 w 49650"/>
                <a:gd name="connsiteY4" fmla="*/ 7733 h 41458"/>
                <a:gd name="connsiteX5" fmla="*/ 49197 w 49650"/>
                <a:gd name="connsiteY5" fmla="*/ 17608 h 41458"/>
                <a:gd name="connsiteX6" fmla="*/ 49470 w 49650"/>
                <a:gd name="connsiteY6" fmla="*/ 16511 h 41458"/>
                <a:gd name="connsiteX7" fmla="*/ 49470 w 49650"/>
                <a:gd name="connsiteY7" fmla="*/ 16511 h 41458"/>
                <a:gd name="connsiteX8" fmla="*/ 49470 w 49650"/>
                <a:gd name="connsiteY8" fmla="*/ 16374 h 41458"/>
                <a:gd name="connsiteX9" fmla="*/ 37127 w 49650"/>
                <a:gd name="connsiteY9" fmla="*/ 24329 h 41458"/>
                <a:gd name="connsiteX10" fmla="*/ 34795 w 49650"/>
                <a:gd name="connsiteY10" fmla="*/ 23232 h 41458"/>
                <a:gd name="connsiteX11" fmla="*/ 34109 w 49650"/>
                <a:gd name="connsiteY11" fmla="*/ 22958 h 41458"/>
                <a:gd name="connsiteX12" fmla="*/ 33012 w 49650"/>
                <a:gd name="connsiteY12" fmla="*/ 22820 h 41458"/>
                <a:gd name="connsiteX13" fmla="*/ 31914 w 49650"/>
                <a:gd name="connsiteY13" fmla="*/ 23095 h 41458"/>
                <a:gd name="connsiteX14" fmla="*/ 29446 w 49650"/>
                <a:gd name="connsiteY14" fmla="*/ 24055 h 41458"/>
                <a:gd name="connsiteX15" fmla="*/ 27937 w 49650"/>
                <a:gd name="connsiteY15" fmla="*/ 24878 h 41458"/>
                <a:gd name="connsiteX16" fmla="*/ 27114 w 49650"/>
                <a:gd name="connsiteY16" fmla="*/ 25564 h 41458"/>
                <a:gd name="connsiteX17" fmla="*/ 26702 w 49650"/>
                <a:gd name="connsiteY17" fmla="*/ 25975 h 41458"/>
                <a:gd name="connsiteX18" fmla="*/ 26565 w 49650"/>
                <a:gd name="connsiteY18" fmla="*/ 26112 h 41458"/>
                <a:gd name="connsiteX19" fmla="*/ 26428 w 49650"/>
                <a:gd name="connsiteY19" fmla="*/ 26249 h 41458"/>
                <a:gd name="connsiteX20" fmla="*/ 26428 w 49650"/>
                <a:gd name="connsiteY20" fmla="*/ 26249 h 41458"/>
                <a:gd name="connsiteX21" fmla="*/ 26291 w 49650"/>
                <a:gd name="connsiteY21" fmla="*/ 26661 h 41458"/>
                <a:gd name="connsiteX22" fmla="*/ 26291 w 49650"/>
                <a:gd name="connsiteY22" fmla="*/ 27073 h 41458"/>
                <a:gd name="connsiteX23" fmla="*/ 16415 w 49650"/>
                <a:gd name="connsiteY23" fmla="*/ 41063 h 41458"/>
                <a:gd name="connsiteX24" fmla="*/ 9695 w 49650"/>
                <a:gd name="connsiteY24" fmla="*/ 40925 h 41458"/>
                <a:gd name="connsiteX25" fmla="*/ 642 w 49650"/>
                <a:gd name="connsiteY25" fmla="*/ 31599 h 4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9650" h="41458">
                  <a:moveTo>
                    <a:pt x="642" y="31599"/>
                  </a:moveTo>
                  <a:cubicBezTo>
                    <a:pt x="-1827" y="23232"/>
                    <a:pt x="3248" y="15139"/>
                    <a:pt x="8734" y="9516"/>
                  </a:cubicBezTo>
                  <a:cubicBezTo>
                    <a:pt x="12163" y="5950"/>
                    <a:pt x="16964" y="3206"/>
                    <a:pt x="21627" y="1561"/>
                  </a:cubicBezTo>
                  <a:cubicBezTo>
                    <a:pt x="27662" y="-359"/>
                    <a:pt x="33698" y="-771"/>
                    <a:pt x="39595" y="1835"/>
                  </a:cubicBezTo>
                  <a:cubicBezTo>
                    <a:pt x="42612" y="3070"/>
                    <a:pt x="45493" y="4990"/>
                    <a:pt x="47414" y="7733"/>
                  </a:cubicBezTo>
                  <a:cubicBezTo>
                    <a:pt x="49608" y="10750"/>
                    <a:pt x="50157" y="14316"/>
                    <a:pt x="49197" y="17608"/>
                  </a:cubicBezTo>
                  <a:cubicBezTo>
                    <a:pt x="49334" y="17334"/>
                    <a:pt x="49334" y="16922"/>
                    <a:pt x="49470" y="16511"/>
                  </a:cubicBezTo>
                  <a:cubicBezTo>
                    <a:pt x="49470" y="16511"/>
                    <a:pt x="49470" y="16511"/>
                    <a:pt x="49470" y="16511"/>
                  </a:cubicBezTo>
                  <a:cubicBezTo>
                    <a:pt x="49470" y="16511"/>
                    <a:pt x="49470" y="16511"/>
                    <a:pt x="49470" y="16374"/>
                  </a:cubicBezTo>
                  <a:cubicBezTo>
                    <a:pt x="48648" y="21723"/>
                    <a:pt x="43162" y="26112"/>
                    <a:pt x="37127" y="24329"/>
                  </a:cubicBezTo>
                  <a:cubicBezTo>
                    <a:pt x="36304" y="24055"/>
                    <a:pt x="35481" y="23780"/>
                    <a:pt x="34795" y="23232"/>
                  </a:cubicBezTo>
                  <a:cubicBezTo>
                    <a:pt x="34520" y="23095"/>
                    <a:pt x="34383" y="23095"/>
                    <a:pt x="34109" y="22958"/>
                  </a:cubicBezTo>
                  <a:cubicBezTo>
                    <a:pt x="33698" y="22958"/>
                    <a:pt x="33423" y="22820"/>
                    <a:pt x="33012" y="22820"/>
                  </a:cubicBezTo>
                  <a:cubicBezTo>
                    <a:pt x="32600" y="22958"/>
                    <a:pt x="32325" y="22958"/>
                    <a:pt x="31914" y="23095"/>
                  </a:cubicBezTo>
                  <a:cubicBezTo>
                    <a:pt x="31091" y="23369"/>
                    <a:pt x="30269" y="23780"/>
                    <a:pt x="29446" y="24055"/>
                  </a:cubicBezTo>
                  <a:cubicBezTo>
                    <a:pt x="28896" y="24329"/>
                    <a:pt x="28485" y="24603"/>
                    <a:pt x="27937" y="24878"/>
                  </a:cubicBezTo>
                  <a:cubicBezTo>
                    <a:pt x="27662" y="25015"/>
                    <a:pt x="27388" y="25289"/>
                    <a:pt x="27114" y="25564"/>
                  </a:cubicBezTo>
                  <a:cubicBezTo>
                    <a:pt x="26977" y="25701"/>
                    <a:pt x="26840" y="25838"/>
                    <a:pt x="26702" y="25975"/>
                  </a:cubicBezTo>
                  <a:cubicBezTo>
                    <a:pt x="26702" y="25975"/>
                    <a:pt x="26702" y="25975"/>
                    <a:pt x="26565" y="26112"/>
                  </a:cubicBezTo>
                  <a:cubicBezTo>
                    <a:pt x="26565" y="26112"/>
                    <a:pt x="26428" y="26249"/>
                    <a:pt x="26428" y="26249"/>
                  </a:cubicBezTo>
                  <a:cubicBezTo>
                    <a:pt x="26428" y="26249"/>
                    <a:pt x="26428" y="26249"/>
                    <a:pt x="26428" y="26249"/>
                  </a:cubicBezTo>
                  <a:cubicBezTo>
                    <a:pt x="26428" y="26387"/>
                    <a:pt x="26291" y="26524"/>
                    <a:pt x="26291" y="26661"/>
                  </a:cubicBezTo>
                  <a:cubicBezTo>
                    <a:pt x="26291" y="26798"/>
                    <a:pt x="26291" y="26935"/>
                    <a:pt x="26291" y="27073"/>
                  </a:cubicBezTo>
                  <a:cubicBezTo>
                    <a:pt x="26840" y="33382"/>
                    <a:pt x="22725" y="39417"/>
                    <a:pt x="16415" y="41063"/>
                  </a:cubicBezTo>
                  <a:cubicBezTo>
                    <a:pt x="14084" y="41611"/>
                    <a:pt x="11751" y="41611"/>
                    <a:pt x="9695" y="40925"/>
                  </a:cubicBezTo>
                  <a:cubicBezTo>
                    <a:pt x="5580" y="39828"/>
                    <a:pt x="2151" y="36262"/>
                    <a:pt x="642" y="31599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0" name="任意多边形: 形状 1309"/>
            <p:cNvSpPr/>
            <p:nvPr/>
          </p:nvSpPr>
          <p:spPr>
            <a:xfrm>
              <a:off x="9207786" y="3515503"/>
              <a:ext cx="1403742" cy="1353833"/>
            </a:xfrm>
            <a:custGeom>
              <a:avLst/>
              <a:gdLst>
                <a:gd name="connsiteX0" fmla="*/ 487704 w 1403742"/>
                <a:gd name="connsiteY0" fmla="*/ 1300870 h 1353833"/>
                <a:gd name="connsiteX1" fmla="*/ 451905 w 1403742"/>
                <a:gd name="connsiteY1" fmla="*/ 1276044 h 1353833"/>
                <a:gd name="connsiteX2" fmla="*/ 436954 w 1403742"/>
                <a:gd name="connsiteY2" fmla="*/ 1244497 h 1353833"/>
                <a:gd name="connsiteX3" fmla="*/ 435858 w 1403742"/>
                <a:gd name="connsiteY3" fmla="*/ 1181815 h 1353833"/>
                <a:gd name="connsiteX4" fmla="*/ 451905 w 1403742"/>
                <a:gd name="connsiteY4" fmla="*/ 1123110 h 1353833"/>
                <a:gd name="connsiteX5" fmla="*/ 430234 w 1403742"/>
                <a:gd name="connsiteY5" fmla="*/ 1136003 h 1353833"/>
                <a:gd name="connsiteX6" fmla="*/ 349995 w 1403742"/>
                <a:gd name="connsiteY6" fmla="*/ 1169196 h 1353833"/>
                <a:gd name="connsiteX7" fmla="*/ 263036 w 1403742"/>
                <a:gd name="connsiteY7" fmla="*/ 1171528 h 1353833"/>
                <a:gd name="connsiteX8" fmla="*/ 261527 w 1403742"/>
                <a:gd name="connsiteY8" fmla="*/ 1171116 h 1353833"/>
                <a:gd name="connsiteX9" fmla="*/ 224631 w 1403742"/>
                <a:gd name="connsiteY9" fmla="*/ 1150954 h 1353833"/>
                <a:gd name="connsiteX10" fmla="*/ 190753 w 1403742"/>
                <a:gd name="connsiteY10" fmla="*/ 1098833 h 1353833"/>
                <a:gd name="connsiteX11" fmla="*/ 186637 w 1403742"/>
                <a:gd name="connsiteY11" fmla="*/ 1051375 h 1353833"/>
                <a:gd name="connsiteX12" fmla="*/ 201176 w 1403742"/>
                <a:gd name="connsiteY12" fmla="*/ 1006387 h 1353833"/>
                <a:gd name="connsiteX13" fmla="*/ 246302 w 1403742"/>
                <a:gd name="connsiteY13" fmla="*/ 942333 h 1353833"/>
                <a:gd name="connsiteX14" fmla="*/ 222848 w 1403742"/>
                <a:gd name="connsiteY14" fmla="*/ 945351 h 1353833"/>
                <a:gd name="connsiteX15" fmla="*/ 141787 w 1403742"/>
                <a:gd name="connsiteY15" fmla="*/ 943293 h 1353833"/>
                <a:gd name="connsiteX16" fmla="*/ 57433 w 1403742"/>
                <a:gd name="connsiteY16" fmla="*/ 906398 h 1353833"/>
                <a:gd name="connsiteX17" fmla="*/ 30275 w 1403742"/>
                <a:gd name="connsiteY17" fmla="*/ 852493 h 1353833"/>
                <a:gd name="connsiteX18" fmla="*/ 45088 w 1403742"/>
                <a:gd name="connsiteY18" fmla="*/ 800784 h 1353833"/>
                <a:gd name="connsiteX19" fmla="*/ 112434 w 1403742"/>
                <a:gd name="connsiteY19" fmla="*/ 740571 h 1353833"/>
                <a:gd name="connsiteX20" fmla="*/ 138769 w 1403742"/>
                <a:gd name="connsiteY20" fmla="*/ 725484 h 1353833"/>
                <a:gd name="connsiteX21" fmla="*/ 109553 w 1403742"/>
                <a:gd name="connsiteY21" fmla="*/ 719037 h 1353833"/>
                <a:gd name="connsiteX22" fmla="*/ 24240 w 1403742"/>
                <a:gd name="connsiteY22" fmla="*/ 674323 h 1353833"/>
                <a:gd name="connsiteX23" fmla="*/ 10112 w 1403742"/>
                <a:gd name="connsiteY23" fmla="*/ 656217 h 1353833"/>
                <a:gd name="connsiteX24" fmla="*/ 648 w 1403742"/>
                <a:gd name="connsiteY24" fmla="*/ 611915 h 1353833"/>
                <a:gd name="connsiteX25" fmla="*/ 23006 w 1403742"/>
                <a:gd name="connsiteY25" fmla="*/ 572824 h 1353833"/>
                <a:gd name="connsiteX26" fmla="*/ 43442 w 1403742"/>
                <a:gd name="connsiteY26" fmla="*/ 559108 h 1353833"/>
                <a:gd name="connsiteX27" fmla="*/ 101873 w 1403742"/>
                <a:gd name="connsiteY27" fmla="*/ 541552 h 1353833"/>
                <a:gd name="connsiteX28" fmla="*/ 63605 w 1403742"/>
                <a:gd name="connsiteY28" fmla="*/ 506713 h 1353833"/>
                <a:gd name="connsiteX29" fmla="*/ 33567 w 1403742"/>
                <a:gd name="connsiteY29" fmla="*/ 427161 h 1353833"/>
                <a:gd name="connsiteX30" fmla="*/ 37271 w 1403742"/>
                <a:gd name="connsiteY30" fmla="*/ 405078 h 1353833"/>
                <a:gd name="connsiteX31" fmla="*/ 61410 w 1403742"/>
                <a:gd name="connsiteY31" fmla="*/ 367084 h 1353833"/>
                <a:gd name="connsiteX32" fmla="*/ 100364 w 1403742"/>
                <a:gd name="connsiteY32" fmla="*/ 343904 h 1353833"/>
                <a:gd name="connsiteX33" fmla="*/ 185129 w 1403742"/>
                <a:gd name="connsiteY33" fmla="*/ 335400 h 1353833"/>
                <a:gd name="connsiteX34" fmla="*/ 256863 w 1403742"/>
                <a:gd name="connsiteY34" fmla="*/ 351585 h 1353833"/>
                <a:gd name="connsiteX35" fmla="*/ 228883 w 1403742"/>
                <a:gd name="connsiteY35" fmla="*/ 311809 h 1353833"/>
                <a:gd name="connsiteX36" fmla="*/ 200491 w 1403742"/>
                <a:gd name="connsiteY36" fmla="*/ 234176 h 1353833"/>
                <a:gd name="connsiteX37" fmla="*/ 228883 w 1403742"/>
                <a:gd name="connsiteY37" fmla="*/ 141731 h 1353833"/>
                <a:gd name="connsiteX38" fmla="*/ 313373 w 1403742"/>
                <a:gd name="connsiteY38" fmla="*/ 129660 h 1353833"/>
                <a:gd name="connsiteX39" fmla="*/ 382502 w 1403742"/>
                <a:gd name="connsiteY39" fmla="*/ 171357 h 1353833"/>
                <a:gd name="connsiteX40" fmla="*/ 413501 w 1403742"/>
                <a:gd name="connsiteY40" fmla="*/ 202218 h 1353833"/>
                <a:gd name="connsiteX41" fmla="*/ 411306 w 1403742"/>
                <a:gd name="connsiteY41" fmla="*/ 157915 h 1353833"/>
                <a:gd name="connsiteX42" fmla="*/ 457255 w 1403742"/>
                <a:gd name="connsiteY42" fmla="*/ 23910 h 1353833"/>
                <a:gd name="connsiteX43" fmla="*/ 506906 w 1403742"/>
                <a:gd name="connsiteY43" fmla="*/ 318 h 1353833"/>
                <a:gd name="connsiteX44" fmla="*/ 551895 w 1403742"/>
                <a:gd name="connsiteY44" fmla="*/ 9645 h 1353833"/>
                <a:gd name="connsiteX45" fmla="*/ 603467 w 1403742"/>
                <a:gd name="connsiteY45" fmla="*/ 65744 h 1353833"/>
                <a:gd name="connsiteX46" fmla="*/ 652433 w 1403742"/>
                <a:gd name="connsiteY46" fmla="*/ 190285 h 1353833"/>
                <a:gd name="connsiteX47" fmla="*/ 672321 w 1403742"/>
                <a:gd name="connsiteY47" fmla="*/ 138164 h 1353833"/>
                <a:gd name="connsiteX48" fmla="*/ 688094 w 1403742"/>
                <a:gd name="connsiteY48" fmla="*/ 109086 h 1353833"/>
                <a:gd name="connsiteX49" fmla="*/ 709903 w 1403742"/>
                <a:gd name="connsiteY49" fmla="*/ 80694 h 1353833"/>
                <a:gd name="connsiteX50" fmla="*/ 770802 w 1403742"/>
                <a:gd name="connsiteY50" fmla="*/ 59160 h 1353833"/>
                <a:gd name="connsiteX51" fmla="*/ 802623 w 1403742"/>
                <a:gd name="connsiteY51" fmla="*/ 78911 h 1353833"/>
                <a:gd name="connsiteX52" fmla="*/ 816613 w 1403742"/>
                <a:gd name="connsiteY52" fmla="*/ 102228 h 1353833"/>
                <a:gd name="connsiteX53" fmla="*/ 821963 w 1403742"/>
                <a:gd name="connsiteY53" fmla="*/ 117590 h 1353833"/>
                <a:gd name="connsiteX54" fmla="*/ 834856 w 1403742"/>
                <a:gd name="connsiteY54" fmla="*/ 175883 h 1353833"/>
                <a:gd name="connsiteX55" fmla="*/ 840753 w 1403742"/>
                <a:gd name="connsiteY55" fmla="*/ 229101 h 1353833"/>
                <a:gd name="connsiteX56" fmla="*/ 860367 w 1403742"/>
                <a:gd name="connsiteY56" fmla="*/ 195497 h 1353833"/>
                <a:gd name="connsiteX57" fmla="*/ 959397 w 1403742"/>
                <a:gd name="connsiteY57" fmla="*/ 87552 h 1353833"/>
                <a:gd name="connsiteX58" fmla="*/ 989161 w 1403742"/>
                <a:gd name="connsiteY58" fmla="*/ 76168 h 1353833"/>
                <a:gd name="connsiteX59" fmla="*/ 1024686 w 1403742"/>
                <a:gd name="connsiteY59" fmla="*/ 73562 h 1353833"/>
                <a:gd name="connsiteX60" fmla="*/ 1064599 w 1403742"/>
                <a:gd name="connsiteY60" fmla="*/ 89610 h 1353833"/>
                <a:gd name="connsiteX61" fmla="*/ 1088739 w 1403742"/>
                <a:gd name="connsiteY61" fmla="*/ 127054 h 1353833"/>
                <a:gd name="connsiteX62" fmla="*/ 1092031 w 1403742"/>
                <a:gd name="connsiteY62" fmla="*/ 162167 h 1353833"/>
                <a:gd name="connsiteX63" fmla="*/ 1087779 w 1403742"/>
                <a:gd name="connsiteY63" fmla="*/ 196869 h 1353833"/>
                <a:gd name="connsiteX64" fmla="*/ 1066519 w 1403742"/>
                <a:gd name="connsiteY64" fmla="*/ 259414 h 1353833"/>
                <a:gd name="connsiteX65" fmla="*/ 1047866 w 1403742"/>
                <a:gd name="connsiteY65" fmla="*/ 302756 h 1353833"/>
                <a:gd name="connsiteX66" fmla="*/ 1071182 w 1403742"/>
                <a:gd name="connsiteY66" fmla="*/ 286572 h 1353833"/>
                <a:gd name="connsiteX67" fmla="*/ 1139077 w 1403742"/>
                <a:gd name="connsiteY67" fmla="*/ 252282 h 1353833"/>
                <a:gd name="connsiteX68" fmla="*/ 1212046 w 1403742"/>
                <a:gd name="connsiteY68" fmla="*/ 246109 h 1353833"/>
                <a:gd name="connsiteX69" fmla="*/ 1247571 w 1403742"/>
                <a:gd name="connsiteY69" fmla="*/ 265449 h 1353833"/>
                <a:gd name="connsiteX70" fmla="*/ 1259503 w 1403742"/>
                <a:gd name="connsiteY70" fmla="*/ 286708 h 1353833"/>
                <a:gd name="connsiteX71" fmla="*/ 1262658 w 1403742"/>
                <a:gd name="connsiteY71" fmla="*/ 328542 h 1353833"/>
                <a:gd name="connsiteX72" fmla="*/ 1251000 w 1403742"/>
                <a:gd name="connsiteY72" fmla="*/ 365575 h 1353833"/>
                <a:gd name="connsiteX73" fmla="*/ 1233992 w 1403742"/>
                <a:gd name="connsiteY73" fmla="*/ 395477 h 1353833"/>
                <a:gd name="connsiteX74" fmla="*/ 1197232 w 1403742"/>
                <a:gd name="connsiteY74" fmla="*/ 442659 h 1353833"/>
                <a:gd name="connsiteX75" fmla="*/ 1264578 w 1403742"/>
                <a:gd name="connsiteY75" fmla="*/ 435801 h 1353833"/>
                <a:gd name="connsiteX76" fmla="*/ 1340291 w 1403742"/>
                <a:gd name="connsiteY76" fmla="*/ 448557 h 1353833"/>
                <a:gd name="connsiteX77" fmla="*/ 1372249 w 1403742"/>
                <a:gd name="connsiteY77" fmla="*/ 467348 h 1353833"/>
                <a:gd name="connsiteX78" fmla="*/ 1403247 w 1403742"/>
                <a:gd name="connsiteY78" fmla="*/ 522624 h 1353833"/>
                <a:gd name="connsiteX79" fmla="*/ 1400230 w 1403742"/>
                <a:gd name="connsiteY79" fmla="*/ 558422 h 1353833"/>
                <a:gd name="connsiteX80" fmla="*/ 1389668 w 1403742"/>
                <a:gd name="connsiteY80" fmla="*/ 581740 h 1353833"/>
                <a:gd name="connsiteX81" fmla="*/ 1369917 w 1403742"/>
                <a:gd name="connsiteY81" fmla="*/ 609857 h 1353833"/>
                <a:gd name="connsiteX82" fmla="*/ 1265401 w 1403742"/>
                <a:gd name="connsiteY82" fmla="*/ 683238 h 1353833"/>
                <a:gd name="connsiteX83" fmla="*/ 1291325 w 1403742"/>
                <a:gd name="connsiteY83" fmla="*/ 696954 h 1353833"/>
                <a:gd name="connsiteX84" fmla="*/ 1344406 w 1403742"/>
                <a:gd name="connsiteY84" fmla="*/ 750858 h 1353833"/>
                <a:gd name="connsiteX85" fmla="*/ 1358122 w 1403742"/>
                <a:gd name="connsiteY85" fmla="*/ 785559 h 1353833"/>
                <a:gd name="connsiteX86" fmla="*/ 1359905 w 1403742"/>
                <a:gd name="connsiteY86" fmla="*/ 830960 h 1353833"/>
                <a:gd name="connsiteX87" fmla="*/ 1346462 w 1403742"/>
                <a:gd name="connsiteY87" fmla="*/ 871010 h 1353833"/>
                <a:gd name="connsiteX88" fmla="*/ 1321499 w 1403742"/>
                <a:gd name="connsiteY88" fmla="*/ 902145 h 1353833"/>
                <a:gd name="connsiteX89" fmla="*/ 1270613 w 1403742"/>
                <a:gd name="connsiteY89" fmla="*/ 932732 h 1353833"/>
                <a:gd name="connsiteX90" fmla="*/ 1209166 w 1403742"/>
                <a:gd name="connsiteY90" fmla="*/ 940413 h 1353833"/>
                <a:gd name="connsiteX91" fmla="*/ 1201484 w 1403742"/>
                <a:gd name="connsiteY91" fmla="*/ 939590 h 1353833"/>
                <a:gd name="connsiteX92" fmla="*/ 1205737 w 1403742"/>
                <a:gd name="connsiteY92" fmla="*/ 945762 h 1353833"/>
                <a:gd name="connsiteX93" fmla="*/ 1232620 w 1403742"/>
                <a:gd name="connsiteY93" fmla="*/ 1010091 h 1353833"/>
                <a:gd name="connsiteX94" fmla="*/ 1228642 w 1403742"/>
                <a:gd name="connsiteY94" fmla="*/ 1081002 h 1353833"/>
                <a:gd name="connsiteX95" fmla="*/ 1128516 w 1403742"/>
                <a:gd name="connsiteY95" fmla="*/ 1165630 h 1353833"/>
                <a:gd name="connsiteX96" fmla="*/ 1092580 w 1403742"/>
                <a:gd name="connsiteY96" fmla="*/ 1165767 h 1353833"/>
                <a:gd name="connsiteX97" fmla="*/ 1057878 w 1403742"/>
                <a:gd name="connsiteY97" fmla="*/ 1153834 h 1353833"/>
                <a:gd name="connsiteX98" fmla="*/ 1048962 w 1403742"/>
                <a:gd name="connsiteY98" fmla="*/ 1149033 h 1353833"/>
                <a:gd name="connsiteX99" fmla="*/ 1049923 w 1403742"/>
                <a:gd name="connsiteY99" fmla="*/ 1160006 h 1353833"/>
                <a:gd name="connsiteX100" fmla="*/ 1044985 w 1403742"/>
                <a:gd name="connsiteY100" fmla="*/ 1227352 h 1353833"/>
                <a:gd name="connsiteX101" fmla="*/ 1034287 w 1403742"/>
                <a:gd name="connsiteY101" fmla="*/ 1261230 h 1353833"/>
                <a:gd name="connsiteX102" fmla="*/ 1014261 w 1403742"/>
                <a:gd name="connsiteY102" fmla="*/ 1291131 h 1353833"/>
                <a:gd name="connsiteX103" fmla="*/ 1014536 w 1403742"/>
                <a:gd name="connsiteY103" fmla="*/ 1290857 h 1353833"/>
                <a:gd name="connsiteX104" fmla="*/ 1014261 w 1403742"/>
                <a:gd name="connsiteY104" fmla="*/ 1291131 h 1353833"/>
                <a:gd name="connsiteX105" fmla="*/ 1013026 w 1403742"/>
                <a:gd name="connsiteY105" fmla="*/ 1292503 h 1353833"/>
                <a:gd name="connsiteX106" fmla="*/ 1013987 w 1403742"/>
                <a:gd name="connsiteY106" fmla="*/ 1291405 h 1353833"/>
                <a:gd name="connsiteX107" fmla="*/ 948150 w 1403742"/>
                <a:gd name="connsiteY107" fmla="*/ 1320621 h 1353833"/>
                <a:gd name="connsiteX108" fmla="*/ 911802 w 1403742"/>
                <a:gd name="connsiteY108" fmla="*/ 1312528 h 1353833"/>
                <a:gd name="connsiteX109" fmla="*/ 882313 w 1403742"/>
                <a:gd name="connsiteY109" fmla="*/ 1293600 h 1353833"/>
                <a:gd name="connsiteX110" fmla="*/ 838834 w 1403742"/>
                <a:gd name="connsiteY110" fmla="*/ 1245045 h 1353833"/>
                <a:gd name="connsiteX111" fmla="*/ 831427 w 1403742"/>
                <a:gd name="connsiteY111" fmla="*/ 1233524 h 1353833"/>
                <a:gd name="connsiteX112" fmla="*/ 827587 w 1403742"/>
                <a:gd name="connsiteY112" fmla="*/ 1257115 h 1353833"/>
                <a:gd name="connsiteX113" fmla="*/ 818123 w 1403742"/>
                <a:gd name="connsiteY113" fmla="*/ 1287702 h 1353833"/>
                <a:gd name="connsiteX114" fmla="*/ 801663 w 1403742"/>
                <a:gd name="connsiteY114" fmla="*/ 1314860 h 1353833"/>
                <a:gd name="connsiteX115" fmla="*/ 777935 w 1403742"/>
                <a:gd name="connsiteY115" fmla="*/ 1337217 h 1353833"/>
                <a:gd name="connsiteX116" fmla="*/ 747759 w 1403742"/>
                <a:gd name="connsiteY116" fmla="*/ 1351344 h 1353833"/>
                <a:gd name="connsiteX117" fmla="*/ 711274 w 1403742"/>
                <a:gd name="connsiteY117" fmla="*/ 1352991 h 1353833"/>
                <a:gd name="connsiteX118" fmla="*/ 671772 w 1403742"/>
                <a:gd name="connsiteY118" fmla="*/ 1331456 h 1353833"/>
                <a:gd name="connsiteX119" fmla="*/ 650925 w 1403742"/>
                <a:gd name="connsiteY119" fmla="*/ 1304710 h 1353833"/>
                <a:gd name="connsiteX120" fmla="*/ 638442 w 1403742"/>
                <a:gd name="connsiteY120" fmla="*/ 1277004 h 1353833"/>
                <a:gd name="connsiteX121" fmla="*/ 621847 w 1403742"/>
                <a:gd name="connsiteY121" fmla="*/ 1215967 h 1353833"/>
                <a:gd name="connsiteX122" fmla="*/ 607170 w 1403742"/>
                <a:gd name="connsiteY122" fmla="*/ 1237502 h 1353833"/>
                <a:gd name="connsiteX123" fmla="*/ 565199 w 1403742"/>
                <a:gd name="connsiteY123" fmla="*/ 1282627 h 1353833"/>
                <a:gd name="connsiteX124" fmla="*/ 528989 w 1403742"/>
                <a:gd name="connsiteY124" fmla="*/ 1299909 h 1353833"/>
                <a:gd name="connsiteX125" fmla="*/ 487566 w 1403742"/>
                <a:gd name="connsiteY125" fmla="*/ 1300870 h 1353833"/>
                <a:gd name="connsiteX126" fmla="*/ 487704 w 1403742"/>
                <a:gd name="connsiteY126" fmla="*/ 1300870 h 1353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403742" h="1353833">
                  <a:moveTo>
                    <a:pt x="487704" y="1300870"/>
                  </a:moveTo>
                  <a:cubicBezTo>
                    <a:pt x="473439" y="1296755"/>
                    <a:pt x="461095" y="1287702"/>
                    <a:pt x="451905" y="1276044"/>
                  </a:cubicBezTo>
                  <a:cubicBezTo>
                    <a:pt x="444635" y="1266717"/>
                    <a:pt x="440110" y="1255744"/>
                    <a:pt x="436954" y="1244497"/>
                  </a:cubicBezTo>
                  <a:cubicBezTo>
                    <a:pt x="431194" y="1224197"/>
                    <a:pt x="432154" y="1202389"/>
                    <a:pt x="435858" y="1181815"/>
                  </a:cubicBezTo>
                  <a:cubicBezTo>
                    <a:pt x="439423" y="1161789"/>
                    <a:pt x="444635" y="1142038"/>
                    <a:pt x="451905" y="1123110"/>
                  </a:cubicBezTo>
                  <a:cubicBezTo>
                    <a:pt x="444773" y="1127636"/>
                    <a:pt x="437504" y="1131888"/>
                    <a:pt x="430234" y="1136003"/>
                  </a:cubicBezTo>
                  <a:cubicBezTo>
                    <a:pt x="404997" y="1150542"/>
                    <a:pt x="377976" y="1161515"/>
                    <a:pt x="349995" y="1169196"/>
                  </a:cubicBezTo>
                  <a:cubicBezTo>
                    <a:pt x="321878" y="1176877"/>
                    <a:pt x="291428" y="1179894"/>
                    <a:pt x="263036" y="1171528"/>
                  </a:cubicBezTo>
                  <a:cubicBezTo>
                    <a:pt x="262625" y="1171390"/>
                    <a:pt x="262075" y="1171254"/>
                    <a:pt x="261527" y="1171116"/>
                  </a:cubicBezTo>
                  <a:cubicBezTo>
                    <a:pt x="247948" y="1167002"/>
                    <a:pt x="235741" y="1159320"/>
                    <a:pt x="224631" y="1150954"/>
                  </a:cubicBezTo>
                  <a:cubicBezTo>
                    <a:pt x="207349" y="1138061"/>
                    <a:pt x="196787" y="1119133"/>
                    <a:pt x="190753" y="1098833"/>
                  </a:cubicBezTo>
                  <a:cubicBezTo>
                    <a:pt x="186226" y="1083882"/>
                    <a:pt x="184854" y="1066875"/>
                    <a:pt x="186637" y="1051375"/>
                  </a:cubicBezTo>
                  <a:cubicBezTo>
                    <a:pt x="188558" y="1035465"/>
                    <a:pt x="194182" y="1020652"/>
                    <a:pt x="201176" y="1006387"/>
                  </a:cubicBezTo>
                  <a:cubicBezTo>
                    <a:pt x="212835" y="983070"/>
                    <a:pt x="229431" y="962221"/>
                    <a:pt x="246302" y="942333"/>
                  </a:cubicBezTo>
                  <a:cubicBezTo>
                    <a:pt x="238484" y="943568"/>
                    <a:pt x="230666" y="944528"/>
                    <a:pt x="222848" y="945351"/>
                  </a:cubicBezTo>
                  <a:cubicBezTo>
                    <a:pt x="195964" y="948094"/>
                    <a:pt x="168532" y="947682"/>
                    <a:pt x="141787" y="943293"/>
                  </a:cubicBezTo>
                  <a:cubicBezTo>
                    <a:pt x="111199" y="938356"/>
                    <a:pt x="80065" y="928480"/>
                    <a:pt x="57433" y="906398"/>
                  </a:cubicBezTo>
                  <a:cubicBezTo>
                    <a:pt x="42619" y="891858"/>
                    <a:pt x="32059" y="873479"/>
                    <a:pt x="30275" y="852493"/>
                  </a:cubicBezTo>
                  <a:cubicBezTo>
                    <a:pt x="28630" y="834389"/>
                    <a:pt x="35761" y="815872"/>
                    <a:pt x="45088" y="800784"/>
                  </a:cubicBezTo>
                  <a:cubicBezTo>
                    <a:pt x="60999" y="774861"/>
                    <a:pt x="87196" y="756481"/>
                    <a:pt x="112434" y="740571"/>
                  </a:cubicBezTo>
                  <a:cubicBezTo>
                    <a:pt x="120938" y="735222"/>
                    <a:pt x="129716" y="730147"/>
                    <a:pt x="138769" y="725484"/>
                  </a:cubicBezTo>
                  <a:cubicBezTo>
                    <a:pt x="128894" y="723700"/>
                    <a:pt x="119292" y="721643"/>
                    <a:pt x="109553" y="719037"/>
                  </a:cubicBezTo>
                  <a:cubicBezTo>
                    <a:pt x="78281" y="710807"/>
                    <a:pt x="47969" y="696405"/>
                    <a:pt x="24240" y="674323"/>
                  </a:cubicBezTo>
                  <a:cubicBezTo>
                    <a:pt x="18754" y="669111"/>
                    <a:pt x="14091" y="662664"/>
                    <a:pt x="10112" y="656217"/>
                  </a:cubicBezTo>
                  <a:cubicBezTo>
                    <a:pt x="1883" y="642501"/>
                    <a:pt x="-1546" y="627825"/>
                    <a:pt x="648" y="611915"/>
                  </a:cubicBezTo>
                  <a:cubicBezTo>
                    <a:pt x="2843" y="596690"/>
                    <a:pt x="12170" y="583111"/>
                    <a:pt x="23006" y="572824"/>
                  </a:cubicBezTo>
                  <a:cubicBezTo>
                    <a:pt x="28766" y="567201"/>
                    <a:pt x="36173" y="562674"/>
                    <a:pt x="43442" y="559108"/>
                  </a:cubicBezTo>
                  <a:cubicBezTo>
                    <a:pt x="61959" y="550193"/>
                    <a:pt x="81573" y="544706"/>
                    <a:pt x="101873" y="541552"/>
                  </a:cubicBezTo>
                  <a:cubicBezTo>
                    <a:pt x="87745" y="531539"/>
                    <a:pt x="74578" y="520155"/>
                    <a:pt x="63605" y="506713"/>
                  </a:cubicBezTo>
                  <a:cubicBezTo>
                    <a:pt x="45637" y="484905"/>
                    <a:pt x="31372" y="456238"/>
                    <a:pt x="33567" y="427161"/>
                  </a:cubicBezTo>
                  <a:cubicBezTo>
                    <a:pt x="34115" y="419616"/>
                    <a:pt x="35213" y="412347"/>
                    <a:pt x="37271" y="405078"/>
                  </a:cubicBezTo>
                  <a:cubicBezTo>
                    <a:pt x="41385" y="390264"/>
                    <a:pt x="50300" y="377371"/>
                    <a:pt x="61410" y="367084"/>
                  </a:cubicBezTo>
                  <a:cubicBezTo>
                    <a:pt x="72520" y="356934"/>
                    <a:pt x="86236" y="349253"/>
                    <a:pt x="100364" y="343904"/>
                  </a:cubicBezTo>
                  <a:cubicBezTo>
                    <a:pt x="127659" y="333480"/>
                    <a:pt x="156326" y="332383"/>
                    <a:pt x="185129" y="335400"/>
                  </a:cubicBezTo>
                  <a:cubicBezTo>
                    <a:pt x="209406" y="338007"/>
                    <a:pt x="233683" y="344042"/>
                    <a:pt x="256863" y="351585"/>
                  </a:cubicBezTo>
                  <a:cubicBezTo>
                    <a:pt x="246713" y="338829"/>
                    <a:pt x="237387" y="325662"/>
                    <a:pt x="228883" y="311809"/>
                  </a:cubicBezTo>
                  <a:cubicBezTo>
                    <a:pt x="214481" y="288354"/>
                    <a:pt x="204194" y="261471"/>
                    <a:pt x="200491" y="234176"/>
                  </a:cubicBezTo>
                  <a:cubicBezTo>
                    <a:pt x="196239" y="202218"/>
                    <a:pt x="201725" y="162579"/>
                    <a:pt x="228883" y="141731"/>
                  </a:cubicBezTo>
                  <a:cubicBezTo>
                    <a:pt x="252886" y="123077"/>
                    <a:pt x="285118" y="121019"/>
                    <a:pt x="313373" y="129660"/>
                  </a:cubicBezTo>
                  <a:cubicBezTo>
                    <a:pt x="339434" y="137616"/>
                    <a:pt x="362203" y="153663"/>
                    <a:pt x="382502" y="171357"/>
                  </a:cubicBezTo>
                  <a:cubicBezTo>
                    <a:pt x="393612" y="180958"/>
                    <a:pt x="403899" y="191245"/>
                    <a:pt x="413501" y="202218"/>
                  </a:cubicBezTo>
                  <a:cubicBezTo>
                    <a:pt x="411991" y="187542"/>
                    <a:pt x="411168" y="172728"/>
                    <a:pt x="411306" y="157915"/>
                  </a:cubicBezTo>
                  <a:cubicBezTo>
                    <a:pt x="411580" y="110046"/>
                    <a:pt x="421319" y="58474"/>
                    <a:pt x="457255" y="23910"/>
                  </a:cubicBezTo>
                  <a:cubicBezTo>
                    <a:pt x="470971" y="10743"/>
                    <a:pt x="487841" y="2239"/>
                    <a:pt x="506906" y="318"/>
                  </a:cubicBezTo>
                  <a:cubicBezTo>
                    <a:pt x="522542" y="-1190"/>
                    <a:pt x="537905" y="2787"/>
                    <a:pt x="551895" y="9645"/>
                  </a:cubicBezTo>
                  <a:cubicBezTo>
                    <a:pt x="575349" y="21167"/>
                    <a:pt x="591259" y="43387"/>
                    <a:pt x="603467" y="65744"/>
                  </a:cubicBezTo>
                  <a:cubicBezTo>
                    <a:pt x="624864" y="104971"/>
                    <a:pt x="639815" y="147628"/>
                    <a:pt x="652433" y="190285"/>
                  </a:cubicBezTo>
                  <a:cubicBezTo>
                    <a:pt x="658194" y="172592"/>
                    <a:pt x="664366" y="155035"/>
                    <a:pt x="672321" y="138164"/>
                  </a:cubicBezTo>
                  <a:cubicBezTo>
                    <a:pt x="676984" y="128151"/>
                    <a:pt x="682197" y="118413"/>
                    <a:pt x="688094" y="109086"/>
                  </a:cubicBezTo>
                  <a:cubicBezTo>
                    <a:pt x="694541" y="99074"/>
                    <a:pt x="701399" y="88924"/>
                    <a:pt x="709903" y="80694"/>
                  </a:cubicBezTo>
                  <a:cubicBezTo>
                    <a:pt x="725951" y="65195"/>
                    <a:pt x="747897" y="53400"/>
                    <a:pt x="770802" y="59160"/>
                  </a:cubicBezTo>
                  <a:cubicBezTo>
                    <a:pt x="783283" y="62315"/>
                    <a:pt x="794120" y="69310"/>
                    <a:pt x="802623" y="78911"/>
                  </a:cubicBezTo>
                  <a:cubicBezTo>
                    <a:pt x="808659" y="85906"/>
                    <a:pt x="812910" y="93861"/>
                    <a:pt x="816613" y="102228"/>
                  </a:cubicBezTo>
                  <a:cubicBezTo>
                    <a:pt x="818808" y="107166"/>
                    <a:pt x="820317" y="112515"/>
                    <a:pt x="821963" y="117590"/>
                  </a:cubicBezTo>
                  <a:cubicBezTo>
                    <a:pt x="827860" y="136655"/>
                    <a:pt x="831564" y="156270"/>
                    <a:pt x="834856" y="175883"/>
                  </a:cubicBezTo>
                  <a:cubicBezTo>
                    <a:pt x="837874" y="193577"/>
                    <a:pt x="839931" y="211270"/>
                    <a:pt x="840753" y="229101"/>
                  </a:cubicBezTo>
                  <a:cubicBezTo>
                    <a:pt x="847063" y="217717"/>
                    <a:pt x="853509" y="206470"/>
                    <a:pt x="860367" y="195497"/>
                  </a:cubicBezTo>
                  <a:cubicBezTo>
                    <a:pt x="886291" y="153938"/>
                    <a:pt x="916877" y="113201"/>
                    <a:pt x="959397" y="87552"/>
                  </a:cubicBezTo>
                  <a:cubicBezTo>
                    <a:pt x="968449" y="82066"/>
                    <a:pt x="979011" y="78637"/>
                    <a:pt x="989161" y="76168"/>
                  </a:cubicBezTo>
                  <a:cubicBezTo>
                    <a:pt x="1000956" y="73151"/>
                    <a:pt x="1012615" y="72190"/>
                    <a:pt x="1024686" y="73562"/>
                  </a:cubicBezTo>
                  <a:cubicBezTo>
                    <a:pt x="1038950" y="75208"/>
                    <a:pt x="1053078" y="81243"/>
                    <a:pt x="1064599" y="89610"/>
                  </a:cubicBezTo>
                  <a:cubicBezTo>
                    <a:pt x="1076394" y="98113"/>
                    <a:pt x="1085173" y="113064"/>
                    <a:pt x="1088739" y="127054"/>
                  </a:cubicBezTo>
                  <a:cubicBezTo>
                    <a:pt x="1091620" y="138438"/>
                    <a:pt x="1092168" y="150509"/>
                    <a:pt x="1092031" y="162167"/>
                  </a:cubicBezTo>
                  <a:cubicBezTo>
                    <a:pt x="1091893" y="173826"/>
                    <a:pt x="1090248" y="185484"/>
                    <a:pt x="1087779" y="196869"/>
                  </a:cubicBezTo>
                  <a:cubicBezTo>
                    <a:pt x="1083116" y="218403"/>
                    <a:pt x="1075023" y="239251"/>
                    <a:pt x="1066519" y="259414"/>
                  </a:cubicBezTo>
                  <a:cubicBezTo>
                    <a:pt x="1060484" y="273953"/>
                    <a:pt x="1054312" y="288354"/>
                    <a:pt x="1047866" y="302756"/>
                  </a:cubicBezTo>
                  <a:cubicBezTo>
                    <a:pt x="1055547" y="297270"/>
                    <a:pt x="1063228" y="291783"/>
                    <a:pt x="1071182" y="286572"/>
                  </a:cubicBezTo>
                  <a:cubicBezTo>
                    <a:pt x="1092443" y="272581"/>
                    <a:pt x="1114663" y="260099"/>
                    <a:pt x="1139077" y="252282"/>
                  </a:cubicBezTo>
                  <a:cubicBezTo>
                    <a:pt x="1162669" y="244875"/>
                    <a:pt x="1187494" y="241720"/>
                    <a:pt x="1212046" y="246109"/>
                  </a:cubicBezTo>
                  <a:cubicBezTo>
                    <a:pt x="1225624" y="248578"/>
                    <a:pt x="1238518" y="254750"/>
                    <a:pt x="1247571" y="265449"/>
                  </a:cubicBezTo>
                  <a:cubicBezTo>
                    <a:pt x="1252783" y="271621"/>
                    <a:pt x="1256760" y="279027"/>
                    <a:pt x="1259503" y="286708"/>
                  </a:cubicBezTo>
                  <a:cubicBezTo>
                    <a:pt x="1264578" y="300150"/>
                    <a:pt x="1264166" y="314552"/>
                    <a:pt x="1262658" y="328542"/>
                  </a:cubicBezTo>
                  <a:cubicBezTo>
                    <a:pt x="1261287" y="341436"/>
                    <a:pt x="1256485" y="354054"/>
                    <a:pt x="1251000" y="365575"/>
                  </a:cubicBezTo>
                  <a:cubicBezTo>
                    <a:pt x="1246198" y="376000"/>
                    <a:pt x="1240301" y="386013"/>
                    <a:pt x="1233992" y="395477"/>
                  </a:cubicBezTo>
                  <a:cubicBezTo>
                    <a:pt x="1222745" y="411936"/>
                    <a:pt x="1210537" y="427846"/>
                    <a:pt x="1197232" y="442659"/>
                  </a:cubicBezTo>
                  <a:cubicBezTo>
                    <a:pt x="1219453" y="438682"/>
                    <a:pt x="1241947" y="435801"/>
                    <a:pt x="1264578" y="435801"/>
                  </a:cubicBezTo>
                  <a:cubicBezTo>
                    <a:pt x="1290502" y="435801"/>
                    <a:pt x="1316288" y="438545"/>
                    <a:pt x="1340291" y="448557"/>
                  </a:cubicBezTo>
                  <a:cubicBezTo>
                    <a:pt x="1351812" y="453358"/>
                    <a:pt x="1362511" y="459393"/>
                    <a:pt x="1372249" y="467348"/>
                  </a:cubicBezTo>
                  <a:cubicBezTo>
                    <a:pt x="1389120" y="481202"/>
                    <a:pt x="1401053" y="500815"/>
                    <a:pt x="1403247" y="522624"/>
                  </a:cubicBezTo>
                  <a:cubicBezTo>
                    <a:pt x="1404482" y="534694"/>
                    <a:pt x="1403384" y="546627"/>
                    <a:pt x="1400230" y="558422"/>
                  </a:cubicBezTo>
                  <a:cubicBezTo>
                    <a:pt x="1398172" y="566515"/>
                    <a:pt x="1393920" y="574608"/>
                    <a:pt x="1389668" y="581740"/>
                  </a:cubicBezTo>
                  <a:cubicBezTo>
                    <a:pt x="1383770" y="591615"/>
                    <a:pt x="1377598" y="601353"/>
                    <a:pt x="1369917" y="609857"/>
                  </a:cubicBezTo>
                  <a:cubicBezTo>
                    <a:pt x="1341114" y="641541"/>
                    <a:pt x="1304629" y="666093"/>
                    <a:pt x="1265401" y="683238"/>
                  </a:cubicBezTo>
                  <a:cubicBezTo>
                    <a:pt x="1274317" y="687216"/>
                    <a:pt x="1282957" y="691742"/>
                    <a:pt x="1291325" y="696954"/>
                  </a:cubicBezTo>
                  <a:cubicBezTo>
                    <a:pt x="1313133" y="710396"/>
                    <a:pt x="1332198" y="728226"/>
                    <a:pt x="1344406" y="750858"/>
                  </a:cubicBezTo>
                  <a:cubicBezTo>
                    <a:pt x="1350303" y="761831"/>
                    <a:pt x="1355104" y="773490"/>
                    <a:pt x="1358122" y="785559"/>
                  </a:cubicBezTo>
                  <a:cubicBezTo>
                    <a:pt x="1361824" y="800510"/>
                    <a:pt x="1362099" y="815735"/>
                    <a:pt x="1359905" y="830960"/>
                  </a:cubicBezTo>
                  <a:cubicBezTo>
                    <a:pt x="1357847" y="845087"/>
                    <a:pt x="1353047" y="858528"/>
                    <a:pt x="1346462" y="871010"/>
                  </a:cubicBezTo>
                  <a:cubicBezTo>
                    <a:pt x="1340291" y="882669"/>
                    <a:pt x="1331101" y="893093"/>
                    <a:pt x="1321499" y="902145"/>
                  </a:cubicBezTo>
                  <a:cubicBezTo>
                    <a:pt x="1306687" y="916136"/>
                    <a:pt x="1289542" y="925737"/>
                    <a:pt x="1270613" y="932732"/>
                  </a:cubicBezTo>
                  <a:cubicBezTo>
                    <a:pt x="1250862" y="940002"/>
                    <a:pt x="1230151" y="942196"/>
                    <a:pt x="1209166" y="940413"/>
                  </a:cubicBezTo>
                  <a:cubicBezTo>
                    <a:pt x="1206560" y="940139"/>
                    <a:pt x="1203954" y="939864"/>
                    <a:pt x="1201484" y="939590"/>
                  </a:cubicBezTo>
                  <a:cubicBezTo>
                    <a:pt x="1202856" y="941647"/>
                    <a:pt x="1204365" y="943705"/>
                    <a:pt x="1205737" y="945762"/>
                  </a:cubicBezTo>
                  <a:cubicBezTo>
                    <a:pt x="1218904" y="965376"/>
                    <a:pt x="1228505" y="986773"/>
                    <a:pt x="1232620" y="1010091"/>
                  </a:cubicBezTo>
                  <a:cubicBezTo>
                    <a:pt x="1236734" y="1033545"/>
                    <a:pt x="1236186" y="1058233"/>
                    <a:pt x="1228642" y="1081002"/>
                  </a:cubicBezTo>
                  <a:cubicBezTo>
                    <a:pt x="1214241" y="1124893"/>
                    <a:pt x="1174052" y="1158497"/>
                    <a:pt x="1128516" y="1165630"/>
                  </a:cubicBezTo>
                  <a:cubicBezTo>
                    <a:pt x="1116583" y="1167550"/>
                    <a:pt x="1104376" y="1167687"/>
                    <a:pt x="1092580" y="1165767"/>
                  </a:cubicBezTo>
                  <a:cubicBezTo>
                    <a:pt x="1080373" y="1163710"/>
                    <a:pt x="1068851" y="1159458"/>
                    <a:pt x="1057878" y="1153834"/>
                  </a:cubicBezTo>
                  <a:cubicBezTo>
                    <a:pt x="1054861" y="1152325"/>
                    <a:pt x="1051980" y="1150680"/>
                    <a:pt x="1048962" y="1149033"/>
                  </a:cubicBezTo>
                  <a:cubicBezTo>
                    <a:pt x="1049374" y="1152600"/>
                    <a:pt x="1049649" y="1156303"/>
                    <a:pt x="1049923" y="1160006"/>
                  </a:cubicBezTo>
                  <a:cubicBezTo>
                    <a:pt x="1051157" y="1182500"/>
                    <a:pt x="1049512" y="1205132"/>
                    <a:pt x="1044985" y="1227352"/>
                  </a:cubicBezTo>
                  <a:cubicBezTo>
                    <a:pt x="1042653" y="1239011"/>
                    <a:pt x="1039498" y="1250532"/>
                    <a:pt x="1034287" y="1261230"/>
                  </a:cubicBezTo>
                  <a:cubicBezTo>
                    <a:pt x="1028937" y="1272203"/>
                    <a:pt x="1022353" y="1281941"/>
                    <a:pt x="1014261" y="1291131"/>
                  </a:cubicBezTo>
                  <a:cubicBezTo>
                    <a:pt x="1014399" y="1290994"/>
                    <a:pt x="1014399" y="1290857"/>
                    <a:pt x="1014536" y="1290857"/>
                  </a:cubicBezTo>
                  <a:cubicBezTo>
                    <a:pt x="1014399" y="1290994"/>
                    <a:pt x="1014399" y="1290994"/>
                    <a:pt x="1014261" y="1291131"/>
                  </a:cubicBezTo>
                  <a:cubicBezTo>
                    <a:pt x="1013849" y="1291543"/>
                    <a:pt x="1013438" y="1291954"/>
                    <a:pt x="1013026" y="1292503"/>
                  </a:cubicBezTo>
                  <a:cubicBezTo>
                    <a:pt x="1013301" y="1292091"/>
                    <a:pt x="1013713" y="1291817"/>
                    <a:pt x="1013987" y="1291405"/>
                  </a:cubicBezTo>
                  <a:cubicBezTo>
                    <a:pt x="997116" y="1309236"/>
                    <a:pt x="972976" y="1320758"/>
                    <a:pt x="948150" y="1320621"/>
                  </a:cubicBezTo>
                  <a:cubicBezTo>
                    <a:pt x="935532" y="1320621"/>
                    <a:pt x="923324" y="1318015"/>
                    <a:pt x="911802" y="1312528"/>
                  </a:cubicBezTo>
                  <a:cubicBezTo>
                    <a:pt x="901379" y="1307316"/>
                    <a:pt x="891503" y="1300870"/>
                    <a:pt x="882313" y="1293600"/>
                  </a:cubicBezTo>
                  <a:cubicBezTo>
                    <a:pt x="865306" y="1280159"/>
                    <a:pt x="850903" y="1263014"/>
                    <a:pt x="838834" y="1245045"/>
                  </a:cubicBezTo>
                  <a:cubicBezTo>
                    <a:pt x="836228" y="1241205"/>
                    <a:pt x="833758" y="1237364"/>
                    <a:pt x="831427" y="1233524"/>
                  </a:cubicBezTo>
                  <a:cubicBezTo>
                    <a:pt x="830466" y="1241479"/>
                    <a:pt x="829233" y="1249298"/>
                    <a:pt x="827587" y="1257115"/>
                  </a:cubicBezTo>
                  <a:cubicBezTo>
                    <a:pt x="825392" y="1267540"/>
                    <a:pt x="822512" y="1277964"/>
                    <a:pt x="818123" y="1287702"/>
                  </a:cubicBezTo>
                  <a:cubicBezTo>
                    <a:pt x="813733" y="1297441"/>
                    <a:pt x="808109" y="1306356"/>
                    <a:pt x="801663" y="1314860"/>
                  </a:cubicBezTo>
                  <a:cubicBezTo>
                    <a:pt x="795216" y="1323501"/>
                    <a:pt x="786712" y="1330908"/>
                    <a:pt x="777935" y="1337217"/>
                  </a:cubicBezTo>
                  <a:cubicBezTo>
                    <a:pt x="768882" y="1343801"/>
                    <a:pt x="758732" y="1348876"/>
                    <a:pt x="747759" y="1351344"/>
                  </a:cubicBezTo>
                  <a:cubicBezTo>
                    <a:pt x="735827" y="1354225"/>
                    <a:pt x="723482" y="1354362"/>
                    <a:pt x="711274" y="1352991"/>
                  </a:cubicBezTo>
                  <a:cubicBezTo>
                    <a:pt x="696462" y="1351207"/>
                    <a:pt x="682608" y="1341332"/>
                    <a:pt x="671772" y="1331456"/>
                  </a:cubicBezTo>
                  <a:cubicBezTo>
                    <a:pt x="663406" y="1323638"/>
                    <a:pt x="656410" y="1314860"/>
                    <a:pt x="650925" y="1304710"/>
                  </a:cubicBezTo>
                  <a:cubicBezTo>
                    <a:pt x="646123" y="1295795"/>
                    <a:pt x="641871" y="1286468"/>
                    <a:pt x="638442" y="1277004"/>
                  </a:cubicBezTo>
                  <a:cubicBezTo>
                    <a:pt x="631311" y="1257115"/>
                    <a:pt x="625549" y="1236679"/>
                    <a:pt x="621847" y="1215967"/>
                  </a:cubicBezTo>
                  <a:cubicBezTo>
                    <a:pt x="617046" y="1223237"/>
                    <a:pt x="612245" y="1230369"/>
                    <a:pt x="607170" y="1237502"/>
                  </a:cubicBezTo>
                  <a:cubicBezTo>
                    <a:pt x="595100" y="1254235"/>
                    <a:pt x="581933" y="1270283"/>
                    <a:pt x="565199" y="1282627"/>
                  </a:cubicBezTo>
                  <a:cubicBezTo>
                    <a:pt x="554227" y="1290720"/>
                    <a:pt x="541882" y="1296069"/>
                    <a:pt x="528989" y="1299909"/>
                  </a:cubicBezTo>
                  <a:cubicBezTo>
                    <a:pt x="515684" y="1303887"/>
                    <a:pt x="501009" y="1304710"/>
                    <a:pt x="487566" y="1300870"/>
                  </a:cubicBezTo>
                  <a:cubicBezTo>
                    <a:pt x="488252" y="1301007"/>
                    <a:pt x="488116" y="1300870"/>
                    <a:pt x="487704" y="1300870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1" name="任意多边形: 形状 1310"/>
            <p:cNvSpPr/>
            <p:nvPr/>
          </p:nvSpPr>
          <p:spPr>
            <a:xfrm>
              <a:off x="9454384" y="3828649"/>
              <a:ext cx="909184" cy="858933"/>
            </a:xfrm>
            <a:custGeom>
              <a:avLst/>
              <a:gdLst>
                <a:gd name="connsiteX0" fmla="*/ 221630 w 909184"/>
                <a:gd name="connsiteY0" fmla="*/ 802421 h 858933"/>
                <a:gd name="connsiteX1" fmla="*/ 144957 w 909184"/>
                <a:gd name="connsiteY1" fmla="*/ 743168 h 858933"/>
                <a:gd name="connsiteX2" fmla="*/ 82138 w 909184"/>
                <a:gd name="connsiteY2" fmla="*/ 670747 h 858933"/>
                <a:gd name="connsiteX3" fmla="*/ 38933 w 909184"/>
                <a:gd name="connsiteY3" fmla="*/ 590646 h 858933"/>
                <a:gd name="connsiteX4" fmla="*/ 11501 w 909184"/>
                <a:gd name="connsiteY4" fmla="*/ 496142 h 858933"/>
                <a:gd name="connsiteX5" fmla="*/ 3134 w 909184"/>
                <a:gd name="connsiteY5" fmla="*/ 437712 h 858933"/>
                <a:gd name="connsiteX6" fmla="*/ 2311 w 909184"/>
                <a:gd name="connsiteY6" fmla="*/ 428797 h 858933"/>
                <a:gd name="connsiteX7" fmla="*/ 802 w 909184"/>
                <a:gd name="connsiteY7" fmla="*/ 353222 h 858933"/>
                <a:gd name="connsiteX8" fmla="*/ 16575 w 909184"/>
                <a:gd name="connsiteY8" fmla="*/ 271611 h 858933"/>
                <a:gd name="connsiteX9" fmla="*/ 25902 w 909184"/>
                <a:gd name="connsiteY9" fmla="*/ 247746 h 858933"/>
                <a:gd name="connsiteX10" fmla="*/ 45379 w 909184"/>
                <a:gd name="connsiteY10" fmla="*/ 230601 h 858933"/>
                <a:gd name="connsiteX11" fmla="*/ 65542 w 909184"/>
                <a:gd name="connsiteY11" fmla="*/ 242808 h 858933"/>
                <a:gd name="connsiteX12" fmla="*/ 64581 w 909184"/>
                <a:gd name="connsiteY12" fmla="*/ 263793 h 858933"/>
                <a:gd name="connsiteX13" fmla="*/ 58546 w 909184"/>
                <a:gd name="connsiteY13" fmla="*/ 287522 h 858933"/>
                <a:gd name="connsiteX14" fmla="*/ 53197 w 909184"/>
                <a:gd name="connsiteY14" fmla="*/ 320989 h 858933"/>
                <a:gd name="connsiteX15" fmla="*/ 52786 w 909184"/>
                <a:gd name="connsiteY15" fmla="*/ 361588 h 858933"/>
                <a:gd name="connsiteX16" fmla="*/ 52649 w 909184"/>
                <a:gd name="connsiteY16" fmla="*/ 359668 h 858933"/>
                <a:gd name="connsiteX17" fmla="*/ 52786 w 909184"/>
                <a:gd name="connsiteY17" fmla="*/ 362137 h 858933"/>
                <a:gd name="connsiteX18" fmla="*/ 52786 w 909184"/>
                <a:gd name="connsiteY18" fmla="*/ 363097 h 858933"/>
                <a:gd name="connsiteX19" fmla="*/ 52786 w 909184"/>
                <a:gd name="connsiteY19" fmla="*/ 362411 h 858933"/>
                <a:gd name="connsiteX20" fmla="*/ 58409 w 909184"/>
                <a:gd name="connsiteY20" fmla="*/ 412475 h 858933"/>
                <a:gd name="connsiteX21" fmla="*/ 60467 w 909184"/>
                <a:gd name="connsiteY21" fmla="*/ 424271 h 858933"/>
                <a:gd name="connsiteX22" fmla="*/ 62524 w 909184"/>
                <a:gd name="connsiteY22" fmla="*/ 434969 h 858933"/>
                <a:gd name="connsiteX23" fmla="*/ 75280 w 909184"/>
                <a:gd name="connsiteY23" fmla="*/ 484347 h 858933"/>
                <a:gd name="connsiteX24" fmla="*/ 95168 w 909184"/>
                <a:gd name="connsiteY24" fmla="*/ 535370 h 858933"/>
                <a:gd name="connsiteX25" fmla="*/ 124383 w 909184"/>
                <a:gd name="connsiteY25" fmla="*/ 589548 h 858933"/>
                <a:gd name="connsiteX26" fmla="*/ 153050 w 909184"/>
                <a:gd name="connsiteY26" fmla="*/ 628090 h 858933"/>
                <a:gd name="connsiteX27" fmla="*/ 151678 w 909184"/>
                <a:gd name="connsiteY27" fmla="*/ 626444 h 858933"/>
                <a:gd name="connsiteX28" fmla="*/ 187888 w 909184"/>
                <a:gd name="connsiteY28" fmla="*/ 663478 h 858933"/>
                <a:gd name="connsiteX29" fmla="*/ 218064 w 909184"/>
                <a:gd name="connsiteY29" fmla="*/ 688989 h 858933"/>
                <a:gd name="connsiteX30" fmla="*/ 245633 w 909184"/>
                <a:gd name="connsiteY30" fmla="*/ 710935 h 858933"/>
                <a:gd name="connsiteX31" fmla="*/ 282392 w 909184"/>
                <a:gd name="connsiteY31" fmla="*/ 734938 h 858933"/>
                <a:gd name="connsiteX32" fmla="*/ 317093 w 909184"/>
                <a:gd name="connsiteY32" fmla="*/ 749751 h 858933"/>
                <a:gd name="connsiteX33" fmla="*/ 352069 w 909184"/>
                <a:gd name="connsiteY33" fmla="*/ 759215 h 858933"/>
                <a:gd name="connsiteX34" fmla="*/ 384713 w 909184"/>
                <a:gd name="connsiteY34" fmla="*/ 763879 h 858933"/>
                <a:gd name="connsiteX35" fmla="*/ 412419 w 909184"/>
                <a:gd name="connsiteY35" fmla="*/ 764702 h 858933"/>
                <a:gd name="connsiteX36" fmla="*/ 453293 w 909184"/>
                <a:gd name="connsiteY36" fmla="*/ 740973 h 858933"/>
                <a:gd name="connsiteX37" fmla="*/ 481411 w 909184"/>
                <a:gd name="connsiteY37" fmla="*/ 744265 h 858933"/>
                <a:gd name="connsiteX38" fmla="*/ 514192 w 909184"/>
                <a:gd name="connsiteY38" fmla="*/ 744265 h 858933"/>
                <a:gd name="connsiteX39" fmla="*/ 509254 w 909184"/>
                <a:gd name="connsiteY39" fmla="*/ 744539 h 858933"/>
                <a:gd name="connsiteX40" fmla="*/ 552597 w 909184"/>
                <a:gd name="connsiteY40" fmla="*/ 740424 h 858933"/>
                <a:gd name="connsiteX41" fmla="*/ 566450 w 909184"/>
                <a:gd name="connsiteY41" fmla="*/ 737544 h 858933"/>
                <a:gd name="connsiteX42" fmla="*/ 594293 w 909184"/>
                <a:gd name="connsiteY42" fmla="*/ 726023 h 858933"/>
                <a:gd name="connsiteX43" fmla="*/ 622823 w 909184"/>
                <a:gd name="connsiteY43" fmla="*/ 710523 h 858933"/>
                <a:gd name="connsiteX44" fmla="*/ 659033 w 909184"/>
                <a:gd name="connsiteY44" fmla="*/ 683914 h 858933"/>
                <a:gd name="connsiteX45" fmla="*/ 683310 w 909184"/>
                <a:gd name="connsiteY45" fmla="*/ 661146 h 858933"/>
                <a:gd name="connsiteX46" fmla="*/ 718560 w 909184"/>
                <a:gd name="connsiteY46" fmla="*/ 617392 h 858933"/>
                <a:gd name="connsiteX47" fmla="*/ 746815 w 909184"/>
                <a:gd name="connsiteY47" fmla="*/ 572815 h 858933"/>
                <a:gd name="connsiteX48" fmla="*/ 773287 w 909184"/>
                <a:gd name="connsiteY48" fmla="*/ 513150 h 858933"/>
                <a:gd name="connsiteX49" fmla="*/ 789884 w 909184"/>
                <a:gd name="connsiteY49" fmla="*/ 455406 h 858933"/>
                <a:gd name="connsiteX50" fmla="*/ 799210 w 909184"/>
                <a:gd name="connsiteY50" fmla="*/ 393684 h 858933"/>
                <a:gd name="connsiteX51" fmla="*/ 799759 w 909184"/>
                <a:gd name="connsiteY51" fmla="*/ 369132 h 858933"/>
                <a:gd name="connsiteX52" fmla="*/ 794821 w 909184"/>
                <a:gd name="connsiteY52" fmla="*/ 328259 h 858933"/>
                <a:gd name="connsiteX53" fmla="*/ 786180 w 909184"/>
                <a:gd name="connsiteY53" fmla="*/ 295477 h 858933"/>
                <a:gd name="connsiteX54" fmla="*/ 773287 w 909184"/>
                <a:gd name="connsiteY54" fmla="*/ 262696 h 858933"/>
                <a:gd name="connsiteX55" fmla="*/ 754085 w 909184"/>
                <a:gd name="connsiteY55" fmla="*/ 226074 h 858933"/>
                <a:gd name="connsiteX56" fmla="*/ 731865 w 909184"/>
                <a:gd name="connsiteY56" fmla="*/ 196173 h 858933"/>
                <a:gd name="connsiteX57" fmla="*/ 704982 w 909184"/>
                <a:gd name="connsiteY57" fmla="*/ 168056 h 858933"/>
                <a:gd name="connsiteX58" fmla="*/ 677001 w 909184"/>
                <a:gd name="connsiteY58" fmla="*/ 145561 h 858933"/>
                <a:gd name="connsiteX59" fmla="*/ 657799 w 909184"/>
                <a:gd name="connsiteY59" fmla="*/ 132942 h 858933"/>
                <a:gd name="connsiteX60" fmla="*/ 619394 w 909184"/>
                <a:gd name="connsiteY60" fmla="*/ 115797 h 858933"/>
                <a:gd name="connsiteX61" fmla="*/ 553557 w 909184"/>
                <a:gd name="connsiteY61" fmla="*/ 94812 h 858933"/>
                <a:gd name="connsiteX62" fmla="*/ 489915 w 909184"/>
                <a:gd name="connsiteY62" fmla="*/ 77667 h 858933"/>
                <a:gd name="connsiteX63" fmla="*/ 467009 w 909184"/>
                <a:gd name="connsiteY63" fmla="*/ 73141 h 858933"/>
                <a:gd name="connsiteX64" fmla="*/ 441360 w 909184"/>
                <a:gd name="connsiteY64" fmla="*/ 45572 h 858933"/>
                <a:gd name="connsiteX65" fmla="*/ 456173 w 909184"/>
                <a:gd name="connsiteY65" fmla="*/ 14025 h 858933"/>
                <a:gd name="connsiteX66" fmla="*/ 489229 w 909184"/>
                <a:gd name="connsiteY66" fmla="*/ 2229 h 858933"/>
                <a:gd name="connsiteX67" fmla="*/ 594979 w 909184"/>
                <a:gd name="connsiteY67" fmla="*/ 10047 h 858933"/>
                <a:gd name="connsiteX68" fmla="*/ 695518 w 909184"/>
                <a:gd name="connsiteY68" fmla="*/ 50921 h 858933"/>
                <a:gd name="connsiteX69" fmla="*/ 776442 w 909184"/>
                <a:gd name="connsiteY69" fmla="*/ 106608 h 858933"/>
                <a:gd name="connsiteX70" fmla="*/ 842279 w 909184"/>
                <a:gd name="connsiteY70" fmla="*/ 183006 h 858933"/>
                <a:gd name="connsiteX71" fmla="*/ 890285 w 909184"/>
                <a:gd name="connsiteY71" fmla="*/ 285190 h 858933"/>
                <a:gd name="connsiteX72" fmla="*/ 908938 w 909184"/>
                <a:gd name="connsiteY72" fmla="*/ 392312 h 858933"/>
                <a:gd name="connsiteX73" fmla="*/ 899200 w 909184"/>
                <a:gd name="connsiteY73" fmla="*/ 496280 h 858933"/>
                <a:gd name="connsiteX74" fmla="*/ 858189 w 909184"/>
                <a:gd name="connsiteY74" fmla="*/ 605322 h 858933"/>
                <a:gd name="connsiteX75" fmla="*/ 795370 w 909184"/>
                <a:gd name="connsiteY75" fmla="*/ 690224 h 858933"/>
                <a:gd name="connsiteX76" fmla="*/ 755731 w 909184"/>
                <a:gd name="connsiteY76" fmla="*/ 727120 h 858933"/>
                <a:gd name="connsiteX77" fmla="*/ 737077 w 909184"/>
                <a:gd name="connsiteY77" fmla="*/ 740836 h 858933"/>
                <a:gd name="connsiteX78" fmla="*/ 737077 w 909184"/>
                <a:gd name="connsiteY78" fmla="*/ 740836 h 858933"/>
                <a:gd name="connsiteX79" fmla="*/ 635304 w 909184"/>
                <a:gd name="connsiteY79" fmla="*/ 811885 h 858933"/>
                <a:gd name="connsiteX80" fmla="*/ 532023 w 909184"/>
                <a:gd name="connsiteY80" fmla="*/ 845900 h 858933"/>
                <a:gd name="connsiteX81" fmla="*/ 419826 w 909184"/>
                <a:gd name="connsiteY81" fmla="*/ 858931 h 858933"/>
                <a:gd name="connsiteX82" fmla="*/ 317230 w 909184"/>
                <a:gd name="connsiteY82" fmla="*/ 845352 h 858933"/>
                <a:gd name="connsiteX83" fmla="*/ 311607 w 909184"/>
                <a:gd name="connsiteY83" fmla="*/ 843843 h 858933"/>
                <a:gd name="connsiteX84" fmla="*/ 221630 w 909184"/>
                <a:gd name="connsiteY84" fmla="*/ 802421 h 85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09184" h="858933">
                  <a:moveTo>
                    <a:pt x="221630" y="802421"/>
                  </a:moveTo>
                  <a:cubicBezTo>
                    <a:pt x="194061" y="785824"/>
                    <a:pt x="168412" y="765250"/>
                    <a:pt x="144957" y="743168"/>
                  </a:cubicBezTo>
                  <a:cubicBezTo>
                    <a:pt x="121640" y="721085"/>
                    <a:pt x="100655" y="696945"/>
                    <a:pt x="82138" y="670747"/>
                  </a:cubicBezTo>
                  <a:cubicBezTo>
                    <a:pt x="64719" y="646195"/>
                    <a:pt x="50591" y="618215"/>
                    <a:pt x="38933" y="590646"/>
                  </a:cubicBezTo>
                  <a:cubicBezTo>
                    <a:pt x="26177" y="560470"/>
                    <a:pt x="17124" y="528375"/>
                    <a:pt x="11501" y="496142"/>
                  </a:cubicBezTo>
                  <a:cubicBezTo>
                    <a:pt x="8072" y="476666"/>
                    <a:pt x="5191" y="457189"/>
                    <a:pt x="3134" y="437712"/>
                  </a:cubicBezTo>
                  <a:cubicBezTo>
                    <a:pt x="2311" y="434694"/>
                    <a:pt x="2036" y="431814"/>
                    <a:pt x="2311" y="428797"/>
                  </a:cubicBezTo>
                  <a:cubicBezTo>
                    <a:pt x="-21" y="403697"/>
                    <a:pt x="-707" y="378459"/>
                    <a:pt x="802" y="353222"/>
                  </a:cubicBezTo>
                  <a:cubicBezTo>
                    <a:pt x="2448" y="325378"/>
                    <a:pt x="7660" y="297946"/>
                    <a:pt x="16575" y="271611"/>
                  </a:cubicBezTo>
                  <a:cubicBezTo>
                    <a:pt x="19319" y="263519"/>
                    <a:pt x="22199" y="255427"/>
                    <a:pt x="25902" y="247746"/>
                  </a:cubicBezTo>
                  <a:cubicBezTo>
                    <a:pt x="29880" y="239379"/>
                    <a:pt x="35504" y="231835"/>
                    <a:pt x="45379" y="230601"/>
                  </a:cubicBezTo>
                  <a:cubicBezTo>
                    <a:pt x="54432" y="229503"/>
                    <a:pt x="61975" y="234853"/>
                    <a:pt x="65542" y="242808"/>
                  </a:cubicBezTo>
                  <a:cubicBezTo>
                    <a:pt x="68559" y="249392"/>
                    <a:pt x="66365" y="257210"/>
                    <a:pt x="64581" y="263793"/>
                  </a:cubicBezTo>
                  <a:cubicBezTo>
                    <a:pt x="62524" y="271749"/>
                    <a:pt x="60467" y="279567"/>
                    <a:pt x="58546" y="287522"/>
                  </a:cubicBezTo>
                  <a:cubicBezTo>
                    <a:pt x="56215" y="298632"/>
                    <a:pt x="54294" y="309742"/>
                    <a:pt x="53197" y="320989"/>
                  </a:cubicBezTo>
                  <a:cubicBezTo>
                    <a:pt x="52374" y="334568"/>
                    <a:pt x="52237" y="348010"/>
                    <a:pt x="52786" y="361588"/>
                  </a:cubicBezTo>
                  <a:cubicBezTo>
                    <a:pt x="52786" y="360903"/>
                    <a:pt x="52649" y="360354"/>
                    <a:pt x="52649" y="359668"/>
                  </a:cubicBezTo>
                  <a:cubicBezTo>
                    <a:pt x="52649" y="360491"/>
                    <a:pt x="52786" y="361314"/>
                    <a:pt x="52786" y="362137"/>
                  </a:cubicBezTo>
                  <a:cubicBezTo>
                    <a:pt x="52786" y="362411"/>
                    <a:pt x="52786" y="362823"/>
                    <a:pt x="52786" y="363097"/>
                  </a:cubicBezTo>
                  <a:cubicBezTo>
                    <a:pt x="52786" y="362823"/>
                    <a:pt x="52786" y="362685"/>
                    <a:pt x="52786" y="362411"/>
                  </a:cubicBezTo>
                  <a:cubicBezTo>
                    <a:pt x="53883" y="379145"/>
                    <a:pt x="55529" y="395878"/>
                    <a:pt x="58409" y="412475"/>
                  </a:cubicBezTo>
                  <a:cubicBezTo>
                    <a:pt x="59095" y="416452"/>
                    <a:pt x="59781" y="420430"/>
                    <a:pt x="60467" y="424271"/>
                  </a:cubicBezTo>
                  <a:cubicBezTo>
                    <a:pt x="61290" y="427836"/>
                    <a:pt x="61838" y="431540"/>
                    <a:pt x="62524" y="434969"/>
                  </a:cubicBezTo>
                  <a:cubicBezTo>
                    <a:pt x="65679" y="451703"/>
                    <a:pt x="70205" y="468162"/>
                    <a:pt x="75280" y="484347"/>
                  </a:cubicBezTo>
                  <a:cubicBezTo>
                    <a:pt x="81041" y="501766"/>
                    <a:pt x="87624" y="518637"/>
                    <a:pt x="95168" y="535370"/>
                  </a:cubicBezTo>
                  <a:cubicBezTo>
                    <a:pt x="103946" y="553887"/>
                    <a:pt x="113548" y="572129"/>
                    <a:pt x="124383" y="589548"/>
                  </a:cubicBezTo>
                  <a:cubicBezTo>
                    <a:pt x="133161" y="602990"/>
                    <a:pt x="142900" y="615746"/>
                    <a:pt x="153050" y="628090"/>
                  </a:cubicBezTo>
                  <a:cubicBezTo>
                    <a:pt x="152638" y="627542"/>
                    <a:pt x="152227" y="626993"/>
                    <a:pt x="151678" y="626444"/>
                  </a:cubicBezTo>
                  <a:cubicBezTo>
                    <a:pt x="162925" y="639475"/>
                    <a:pt x="175270" y="651682"/>
                    <a:pt x="187888" y="663478"/>
                  </a:cubicBezTo>
                  <a:cubicBezTo>
                    <a:pt x="197627" y="672256"/>
                    <a:pt x="207914" y="680485"/>
                    <a:pt x="218064" y="688989"/>
                  </a:cubicBezTo>
                  <a:cubicBezTo>
                    <a:pt x="227116" y="696396"/>
                    <a:pt x="236169" y="703940"/>
                    <a:pt x="245633" y="710935"/>
                  </a:cubicBezTo>
                  <a:cubicBezTo>
                    <a:pt x="257703" y="719302"/>
                    <a:pt x="269636" y="727806"/>
                    <a:pt x="282392" y="734938"/>
                  </a:cubicBezTo>
                  <a:cubicBezTo>
                    <a:pt x="293639" y="740424"/>
                    <a:pt x="305297" y="745225"/>
                    <a:pt x="317093" y="749751"/>
                  </a:cubicBezTo>
                  <a:cubicBezTo>
                    <a:pt x="328614" y="753592"/>
                    <a:pt x="340273" y="756472"/>
                    <a:pt x="352069" y="759215"/>
                  </a:cubicBezTo>
                  <a:cubicBezTo>
                    <a:pt x="362904" y="761410"/>
                    <a:pt x="373740" y="762781"/>
                    <a:pt x="384713" y="763879"/>
                  </a:cubicBezTo>
                  <a:cubicBezTo>
                    <a:pt x="393903" y="764427"/>
                    <a:pt x="403230" y="764702"/>
                    <a:pt x="412419" y="764702"/>
                  </a:cubicBezTo>
                  <a:cubicBezTo>
                    <a:pt x="418729" y="748654"/>
                    <a:pt x="435599" y="738504"/>
                    <a:pt x="453293" y="740973"/>
                  </a:cubicBezTo>
                  <a:cubicBezTo>
                    <a:pt x="462620" y="742345"/>
                    <a:pt x="471947" y="743305"/>
                    <a:pt x="481411" y="744265"/>
                  </a:cubicBezTo>
                  <a:cubicBezTo>
                    <a:pt x="492246" y="744813"/>
                    <a:pt x="503356" y="744813"/>
                    <a:pt x="514192" y="744265"/>
                  </a:cubicBezTo>
                  <a:cubicBezTo>
                    <a:pt x="512546" y="744402"/>
                    <a:pt x="510900" y="744402"/>
                    <a:pt x="509254" y="744539"/>
                  </a:cubicBezTo>
                  <a:cubicBezTo>
                    <a:pt x="523793" y="743716"/>
                    <a:pt x="538332" y="742893"/>
                    <a:pt x="552597" y="740424"/>
                  </a:cubicBezTo>
                  <a:cubicBezTo>
                    <a:pt x="557260" y="739601"/>
                    <a:pt x="561924" y="738641"/>
                    <a:pt x="566450" y="737544"/>
                  </a:cubicBezTo>
                  <a:cubicBezTo>
                    <a:pt x="575777" y="733978"/>
                    <a:pt x="585104" y="730137"/>
                    <a:pt x="594293" y="726023"/>
                  </a:cubicBezTo>
                  <a:cubicBezTo>
                    <a:pt x="604032" y="721222"/>
                    <a:pt x="613496" y="716147"/>
                    <a:pt x="622823" y="710523"/>
                  </a:cubicBezTo>
                  <a:cubicBezTo>
                    <a:pt x="635304" y="702294"/>
                    <a:pt x="647374" y="693378"/>
                    <a:pt x="659033" y="683914"/>
                  </a:cubicBezTo>
                  <a:cubicBezTo>
                    <a:pt x="667400" y="676645"/>
                    <a:pt x="675492" y="669101"/>
                    <a:pt x="683310" y="661146"/>
                  </a:cubicBezTo>
                  <a:cubicBezTo>
                    <a:pt x="695792" y="647293"/>
                    <a:pt x="707588" y="632479"/>
                    <a:pt x="718560" y="617392"/>
                  </a:cubicBezTo>
                  <a:cubicBezTo>
                    <a:pt x="728573" y="602853"/>
                    <a:pt x="738174" y="588177"/>
                    <a:pt x="746815" y="572815"/>
                  </a:cubicBezTo>
                  <a:cubicBezTo>
                    <a:pt x="756828" y="553338"/>
                    <a:pt x="765469" y="533587"/>
                    <a:pt x="773287" y="513150"/>
                  </a:cubicBezTo>
                  <a:cubicBezTo>
                    <a:pt x="780008" y="494222"/>
                    <a:pt x="785357" y="475020"/>
                    <a:pt x="789884" y="455406"/>
                  </a:cubicBezTo>
                  <a:cubicBezTo>
                    <a:pt x="794136" y="434969"/>
                    <a:pt x="797290" y="414395"/>
                    <a:pt x="799210" y="393684"/>
                  </a:cubicBezTo>
                  <a:cubicBezTo>
                    <a:pt x="799759" y="385454"/>
                    <a:pt x="799896" y="377225"/>
                    <a:pt x="799759" y="369132"/>
                  </a:cubicBezTo>
                  <a:cubicBezTo>
                    <a:pt x="798799" y="355416"/>
                    <a:pt x="797153" y="341837"/>
                    <a:pt x="794821" y="328259"/>
                  </a:cubicBezTo>
                  <a:cubicBezTo>
                    <a:pt x="792490" y="317149"/>
                    <a:pt x="789472" y="306313"/>
                    <a:pt x="786180" y="295477"/>
                  </a:cubicBezTo>
                  <a:cubicBezTo>
                    <a:pt x="782477" y="284367"/>
                    <a:pt x="778088" y="273395"/>
                    <a:pt x="773287" y="262696"/>
                  </a:cubicBezTo>
                  <a:cubicBezTo>
                    <a:pt x="767252" y="250215"/>
                    <a:pt x="761217" y="237870"/>
                    <a:pt x="754085" y="226074"/>
                  </a:cubicBezTo>
                  <a:cubicBezTo>
                    <a:pt x="747090" y="215787"/>
                    <a:pt x="739683" y="205912"/>
                    <a:pt x="731865" y="196173"/>
                  </a:cubicBezTo>
                  <a:cubicBezTo>
                    <a:pt x="723361" y="186298"/>
                    <a:pt x="714308" y="177108"/>
                    <a:pt x="704982" y="168056"/>
                  </a:cubicBezTo>
                  <a:cubicBezTo>
                    <a:pt x="696066" y="159963"/>
                    <a:pt x="686739" y="152694"/>
                    <a:pt x="677001" y="145561"/>
                  </a:cubicBezTo>
                  <a:cubicBezTo>
                    <a:pt x="670692" y="141172"/>
                    <a:pt x="664382" y="136920"/>
                    <a:pt x="657799" y="132942"/>
                  </a:cubicBezTo>
                  <a:cubicBezTo>
                    <a:pt x="645317" y="126633"/>
                    <a:pt x="632424" y="120873"/>
                    <a:pt x="619394" y="115797"/>
                  </a:cubicBezTo>
                  <a:cubicBezTo>
                    <a:pt x="597722" y="108254"/>
                    <a:pt x="575777" y="100710"/>
                    <a:pt x="553557" y="94812"/>
                  </a:cubicBezTo>
                  <a:cubicBezTo>
                    <a:pt x="532434" y="89052"/>
                    <a:pt x="511312" y="82742"/>
                    <a:pt x="489915" y="77667"/>
                  </a:cubicBezTo>
                  <a:cubicBezTo>
                    <a:pt x="482234" y="76158"/>
                    <a:pt x="474553" y="74924"/>
                    <a:pt x="467009" y="73141"/>
                  </a:cubicBezTo>
                  <a:cubicBezTo>
                    <a:pt x="453979" y="69986"/>
                    <a:pt x="443006" y="59151"/>
                    <a:pt x="441360" y="45572"/>
                  </a:cubicBezTo>
                  <a:cubicBezTo>
                    <a:pt x="439988" y="33090"/>
                    <a:pt x="446298" y="21294"/>
                    <a:pt x="456173" y="14025"/>
                  </a:cubicBezTo>
                  <a:cubicBezTo>
                    <a:pt x="465637" y="7167"/>
                    <a:pt x="477845" y="3875"/>
                    <a:pt x="489229" y="2229"/>
                  </a:cubicBezTo>
                  <a:cubicBezTo>
                    <a:pt x="524890" y="-3120"/>
                    <a:pt x="560141" y="1818"/>
                    <a:pt x="594979" y="10047"/>
                  </a:cubicBezTo>
                  <a:cubicBezTo>
                    <a:pt x="630229" y="18277"/>
                    <a:pt x="663834" y="33639"/>
                    <a:pt x="695518" y="50921"/>
                  </a:cubicBezTo>
                  <a:cubicBezTo>
                    <a:pt x="724321" y="66557"/>
                    <a:pt x="751616" y="85211"/>
                    <a:pt x="776442" y="106608"/>
                  </a:cubicBezTo>
                  <a:cubicBezTo>
                    <a:pt x="801954" y="128691"/>
                    <a:pt x="823899" y="154751"/>
                    <a:pt x="842279" y="183006"/>
                  </a:cubicBezTo>
                  <a:cubicBezTo>
                    <a:pt x="862853" y="214827"/>
                    <a:pt x="879586" y="248843"/>
                    <a:pt x="890285" y="285190"/>
                  </a:cubicBezTo>
                  <a:cubicBezTo>
                    <a:pt x="900572" y="320166"/>
                    <a:pt x="907430" y="355965"/>
                    <a:pt x="908938" y="392312"/>
                  </a:cubicBezTo>
                  <a:cubicBezTo>
                    <a:pt x="910173" y="427288"/>
                    <a:pt x="906744" y="461990"/>
                    <a:pt x="899200" y="496280"/>
                  </a:cubicBezTo>
                  <a:cubicBezTo>
                    <a:pt x="890696" y="534547"/>
                    <a:pt x="877117" y="571032"/>
                    <a:pt x="858189" y="605322"/>
                  </a:cubicBezTo>
                  <a:cubicBezTo>
                    <a:pt x="841181" y="636183"/>
                    <a:pt x="819647" y="664849"/>
                    <a:pt x="795370" y="690224"/>
                  </a:cubicBezTo>
                  <a:cubicBezTo>
                    <a:pt x="782888" y="703254"/>
                    <a:pt x="769858" y="715736"/>
                    <a:pt x="755731" y="727120"/>
                  </a:cubicBezTo>
                  <a:cubicBezTo>
                    <a:pt x="749696" y="731920"/>
                    <a:pt x="743524" y="736584"/>
                    <a:pt x="737077" y="740836"/>
                  </a:cubicBezTo>
                  <a:cubicBezTo>
                    <a:pt x="737077" y="740836"/>
                    <a:pt x="737077" y="740836"/>
                    <a:pt x="737077" y="740836"/>
                  </a:cubicBezTo>
                  <a:cubicBezTo>
                    <a:pt x="707862" y="770051"/>
                    <a:pt x="672475" y="793917"/>
                    <a:pt x="635304" y="811885"/>
                  </a:cubicBezTo>
                  <a:cubicBezTo>
                    <a:pt x="602249" y="827247"/>
                    <a:pt x="567684" y="838082"/>
                    <a:pt x="532023" y="845900"/>
                  </a:cubicBezTo>
                  <a:cubicBezTo>
                    <a:pt x="495127" y="853993"/>
                    <a:pt x="457682" y="858931"/>
                    <a:pt x="419826" y="858931"/>
                  </a:cubicBezTo>
                  <a:cubicBezTo>
                    <a:pt x="385124" y="859068"/>
                    <a:pt x="350697" y="854541"/>
                    <a:pt x="317230" y="845352"/>
                  </a:cubicBezTo>
                  <a:cubicBezTo>
                    <a:pt x="315310" y="844803"/>
                    <a:pt x="313527" y="844254"/>
                    <a:pt x="311607" y="843843"/>
                  </a:cubicBezTo>
                  <a:cubicBezTo>
                    <a:pt x="279786" y="834379"/>
                    <a:pt x="250022" y="819429"/>
                    <a:pt x="221630" y="802421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2" name="任意多边形: 形状 1311"/>
            <p:cNvSpPr/>
            <p:nvPr/>
          </p:nvSpPr>
          <p:spPr>
            <a:xfrm>
              <a:off x="9490733" y="3864927"/>
              <a:ext cx="869987" cy="788251"/>
            </a:xfrm>
            <a:custGeom>
              <a:avLst/>
              <a:gdLst>
                <a:gd name="connsiteX0" fmla="*/ 247277 w 869987"/>
                <a:gd name="connsiteY0" fmla="*/ 744745 h 788251"/>
                <a:gd name="connsiteX1" fmla="*/ 160317 w 869987"/>
                <a:gd name="connsiteY1" fmla="*/ 684395 h 788251"/>
                <a:gd name="connsiteX2" fmla="*/ 39891 w 869987"/>
                <a:gd name="connsiteY2" fmla="*/ 515277 h 788251"/>
                <a:gd name="connsiteX3" fmla="*/ 389 w 869987"/>
                <a:gd name="connsiteY3" fmla="*/ 350136 h 788251"/>
                <a:gd name="connsiteX4" fmla="*/ 6698 w 869987"/>
                <a:gd name="connsiteY4" fmla="*/ 243700 h 788251"/>
                <a:gd name="connsiteX5" fmla="*/ 20277 w 869987"/>
                <a:gd name="connsiteY5" fmla="*/ 192265 h 788251"/>
                <a:gd name="connsiteX6" fmla="*/ 38108 w 869987"/>
                <a:gd name="connsiteY6" fmla="*/ 160581 h 788251"/>
                <a:gd name="connsiteX7" fmla="*/ 54429 w 869987"/>
                <a:gd name="connsiteY7" fmla="*/ 134658 h 788251"/>
                <a:gd name="connsiteX8" fmla="*/ 96401 w 869987"/>
                <a:gd name="connsiteY8" fmla="*/ 124782 h 788251"/>
                <a:gd name="connsiteX9" fmla="*/ 106276 w 869987"/>
                <a:gd name="connsiteY9" fmla="*/ 166753 h 788251"/>
                <a:gd name="connsiteX10" fmla="*/ 79667 w 869987"/>
                <a:gd name="connsiteY10" fmla="*/ 210233 h 788251"/>
                <a:gd name="connsiteX11" fmla="*/ 78159 w 869987"/>
                <a:gd name="connsiteY11" fmla="*/ 213525 h 788251"/>
                <a:gd name="connsiteX12" fmla="*/ 73907 w 869987"/>
                <a:gd name="connsiteY12" fmla="*/ 227652 h 788251"/>
                <a:gd name="connsiteX13" fmla="*/ 66500 w 869987"/>
                <a:gd name="connsiteY13" fmla="*/ 283614 h 788251"/>
                <a:gd name="connsiteX14" fmla="*/ 65951 w 869987"/>
                <a:gd name="connsiteY14" fmla="*/ 335460 h 788251"/>
                <a:gd name="connsiteX15" fmla="*/ 65677 w 869987"/>
                <a:gd name="connsiteY15" fmla="*/ 331208 h 788251"/>
                <a:gd name="connsiteX16" fmla="*/ 72398 w 869987"/>
                <a:gd name="connsiteY16" fmla="*/ 391147 h 788251"/>
                <a:gd name="connsiteX17" fmla="*/ 82685 w 869987"/>
                <a:gd name="connsiteY17" fmla="*/ 429415 h 788251"/>
                <a:gd name="connsiteX18" fmla="*/ 81313 w 869987"/>
                <a:gd name="connsiteY18" fmla="*/ 425163 h 788251"/>
                <a:gd name="connsiteX19" fmla="*/ 102985 w 869987"/>
                <a:gd name="connsiteY19" fmla="*/ 482221 h 788251"/>
                <a:gd name="connsiteX20" fmla="*/ 124519 w 869987"/>
                <a:gd name="connsiteY20" fmla="*/ 522272 h 788251"/>
                <a:gd name="connsiteX21" fmla="*/ 159495 w 869987"/>
                <a:gd name="connsiteY21" fmla="*/ 571375 h 788251"/>
                <a:gd name="connsiteX22" fmla="*/ 187887 w 869987"/>
                <a:gd name="connsiteY22" fmla="*/ 601276 h 788251"/>
                <a:gd name="connsiteX23" fmla="*/ 225057 w 869987"/>
                <a:gd name="connsiteY23" fmla="*/ 632274 h 788251"/>
                <a:gd name="connsiteX24" fmla="*/ 277315 w 869987"/>
                <a:gd name="connsiteY24" fmla="*/ 663273 h 788251"/>
                <a:gd name="connsiteX25" fmla="*/ 301044 w 869987"/>
                <a:gd name="connsiteY25" fmla="*/ 673971 h 788251"/>
                <a:gd name="connsiteX26" fmla="*/ 349324 w 869987"/>
                <a:gd name="connsiteY26" fmla="*/ 687961 h 788251"/>
                <a:gd name="connsiteX27" fmla="*/ 414749 w 869987"/>
                <a:gd name="connsiteY27" fmla="*/ 696328 h 788251"/>
                <a:gd name="connsiteX28" fmla="*/ 453566 w 869987"/>
                <a:gd name="connsiteY28" fmla="*/ 697151 h 788251"/>
                <a:gd name="connsiteX29" fmla="*/ 505275 w 869987"/>
                <a:gd name="connsiteY29" fmla="*/ 691528 h 788251"/>
                <a:gd name="connsiteX30" fmla="*/ 522969 w 869987"/>
                <a:gd name="connsiteY30" fmla="*/ 687138 h 788251"/>
                <a:gd name="connsiteX31" fmla="*/ 533804 w 869987"/>
                <a:gd name="connsiteY31" fmla="*/ 683161 h 788251"/>
                <a:gd name="connsiteX32" fmla="*/ 539839 w 869987"/>
                <a:gd name="connsiteY32" fmla="*/ 680006 h 788251"/>
                <a:gd name="connsiteX33" fmla="*/ 577970 w 869987"/>
                <a:gd name="connsiteY33" fmla="*/ 658061 h 788251"/>
                <a:gd name="connsiteX34" fmla="*/ 575364 w 869987"/>
                <a:gd name="connsiteY34" fmla="*/ 659569 h 788251"/>
                <a:gd name="connsiteX35" fmla="*/ 617609 w 869987"/>
                <a:gd name="connsiteY35" fmla="*/ 628845 h 788251"/>
                <a:gd name="connsiteX36" fmla="*/ 646413 w 869987"/>
                <a:gd name="connsiteY36" fmla="*/ 601139 h 788251"/>
                <a:gd name="connsiteX37" fmla="*/ 676313 w 869987"/>
                <a:gd name="connsiteY37" fmla="*/ 565066 h 788251"/>
                <a:gd name="connsiteX38" fmla="*/ 708135 w 869987"/>
                <a:gd name="connsiteY38" fmla="*/ 513494 h 788251"/>
                <a:gd name="connsiteX39" fmla="*/ 726377 w 869987"/>
                <a:gd name="connsiteY39" fmla="*/ 471523 h 788251"/>
                <a:gd name="connsiteX40" fmla="*/ 742699 w 869987"/>
                <a:gd name="connsiteY40" fmla="*/ 414738 h 788251"/>
                <a:gd name="connsiteX41" fmla="*/ 753535 w 869987"/>
                <a:gd name="connsiteY41" fmla="*/ 350274 h 788251"/>
                <a:gd name="connsiteX42" fmla="*/ 753672 w 869987"/>
                <a:gd name="connsiteY42" fmla="*/ 310771 h 788251"/>
                <a:gd name="connsiteX43" fmla="*/ 748871 w 869987"/>
                <a:gd name="connsiteY43" fmla="*/ 267703 h 788251"/>
                <a:gd name="connsiteX44" fmla="*/ 740504 w 869987"/>
                <a:gd name="connsiteY44" fmla="*/ 234922 h 788251"/>
                <a:gd name="connsiteX45" fmla="*/ 718284 w 869987"/>
                <a:gd name="connsiteY45" fmla="*/ 176629 h 788251"/>
                <a:gd name="connsiteX46" fmla="*/ 719793 w 869987"/>
                <a:gd name="connsiteY46" fmla="*/ 179646 h 788251"/>
                <a:gd name="connsiteX47" fmla="*/ 702648 w 869987"/>
                <a:gd name="connsiteY47" fmla="*/ 147963 h 788251"/>
                <a:gd name="connsiteX48" fmla="*/ 661363 w 869987"/>
                <a:gd name="connsiteY48" fmla="*/ 90767 h 788251"/>
                <a:gd name="connsiteX49" fmla="*/ 639966 w 869987"/>
                <a:gd name="connsiteY49" fmla="*/ 66764 h 788251"/>
                <a:gd name="connsiteX50" fmla="*/ 620626 w 869987"/>
                <a:gd name="connsiteY50" fmla="*/ 26576 h 788251"/>
                <a:gd name="connsiteX51" fmla="*/ 639555 w 869987"/>
                <a:gd name="connsiteY51" fmla="*/ 2710 h 788251"/>
                <a:gd name="connsiteX52" fmla="*/ 668358 w 869987"/>
                <a:gd name="connsiteY52" fmla="*/ 2024 h 788251"/>
                <a:gd name="connsiteX53" fmla="*/ 707860 w 869987"/>
                <a:gd name="connsiteY53" fmla="*/ 23832 h 788251"/>
                <a:gd name="connsiteX54" fmla="*/ 766153 w 869987"/>
                <a:gd name="connsiteY54" fmla="*/ 83360 h 788251"/>
                <a:gd name="connsiteX55" fmla="*/ 814708 w 869987"/>
                <a:gd name="connsiteY55" fmla="*/ 153175 h 788251"/>
                <a:gd name="connsiteX56" fmla="*/ 852976 w 869987"/>
                <a:gd name="connsiteY56" fmla="*/ 235608 h 788251"/>
                <a:gd name="connsiteX57" fmla="*/ 869983 w 869987"/>
                <a:gd name="connsiteY57" fmla="*/ 342181 h 788251"/>
                <a:gd name="connsiteX58" fmla="*/ 861342 w 869987"/>
                <a:gd name="connsiteY58" fmla="*/ 433667 h 788251"/>
                <a:gd name="connsiteX59" fmla="*/ 832950 w 869987"/>
                <a:gd name="connsiteY59" fmla="*/ 523232 h 788251"/>
                <a:gd name="connsiteX60" fmla="*/ 719382 w 869987"/>
                <a:gd name="connsiteY60" fmla="*/ 674383 h 788251"/>
                <a:gd name="connsiteX61" fmla="*/ 643532 w 869987"/>
                <a:gd name="connsiteY61" fmla="*/ 730755 h 788251"/>
                <a:gd name="connsiteX62" fmla="*/ 551361 w 869987"/>
                <a:gd name="connsiteY62" fmla="*/ 773138 h 788251"/>
                <a:gd name="connsiteX63" fmla="*/ 445199 w 869987"/>
                <a:gd name="connsiteY63" fmla="*/ 788225 h 788251"/>
                <a:gd name="connsiteX64" fmla="*/ 343975 w 869987"/>
                <a:gd name="connsiteY64" fmla="*/ 777390 h 788251"/>
                <a:gd name="connsiteX65" fmla="*/ 306393 w 869987"/>
                <a:gd name="connsiteY65" fmla="*/ 768200 h 788251"/>
                <a:gd name="connsiteX66" fmla="*/ 247277 w 869987"/>
                <a:gd name="connsiteY66" fmla="*/ 744745 h 788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869987" h="788251">
                  <a:moveTo>
                    <a:pt x="247277" y="744745"/>
                  </a:moveTo>
                  <a:cubicBezTo>
                    <a:pt x="215730" y="728561"/>
                    <a:pt x="186927" y="707575"/>
                    <a:pt x="160317" y="684395"/>
                  </a:cubicBezTo>
                  <a:cubicBezTo>
                    <a:pt x="107237" y="638172"/>
                    <a:pt x="68695" y="579056"/>
                    <a:pt x="39891" y="515277"/>
                  </a:cubicBezTo>
                  <a:cubicBezTo>
                    <a:pt x="16574" y="463705"/>
                    <a:pt x="2172" y="406783"/>
                    <a:pt x="389" y="350136"/>
                  </a:cubicBezTo>
                  <a:cubicBezTo>
                    <a:pt x="-708" y="314612"/>
                    <a:pt x="252" y="278676"/>
                    <a:pt x="6698" y="243700"/>
                  </a:cubicBezTo>
                  <a:cubicBezTo>
                    <a:pt x="9852" y="226143"/>
                    <a:pt x="13419" y="208724"/>
                    <a:pt x="20277" y="192265"/>
                  </a:cubicBezTo>
                  <a:cubicBezTo>
                    <a:pt x="24941" y="181018"/>
                    <a:pt x="31799" y="170868"/>
                    <a:pt x="38108" y="160581"/>
                  </a:cubicBezTo>
                  <a:cubicBezTo>
                    <a:pt x="43594" y="151940"/>
                    <a:pt x="48944" y="143299"/>
                    <a:pt x="54429" y="134658"/>
                  </a:cubicBezTo>
                  <a:cubicBezTo>
                    <a:pt x="63345" y="120667"/>
                    <a:pt x="82136" y="116004"/>
                    <a:pt x="96401" y="124782"/>
                  </a:cubicBezTo>
                  <a:cubicBezTo>
                    <a:pt x="110391" y="133424"/>
                    <a:pt x="115192" y="152763"/>
                    <a:pt x="106276" y="166753"/>
                  </a:cubicBezTo>
                  <a:cubicBezTo>
                    <a:pt x="97224" y="181155"/>
                    <a:pt x="88308" y="195557"/>
                    <a:pt x="79667" y="210233"/>
                  </a:cubicBezTo>
                  <a:cubicBezTo>
                    <a:pt x="79119" y="211330"/>
                    <a:pt x="78707" y="212427"/>
                    <a:pt x="78159" y="213525"/>
                  </a:cubicBezTo>
                  <a:cubicBezTo>
                    <a:pt x="76513" y="218188"/>
                    <a:pt x="75141" y="222852"/>
                    <a:pt x="73907" y="227652"/>
                  </a:cubicBezTo>
                  <a:cubicBezTo>
                    <a:pt x="70203" y="246032"/>
                    <a:pt x="68146" y="264823"/>
                    <a:pt x="66500" y="283614"/>
                  </a:cubicBezTo>
                  <a:cubicBezTo>
                    <a:pt x="65266" y="300896"/>
                    <a:pt x="65266" y="318178"/>
                    <a:pt x="65951" y="335460"/>
                  </a:cubicBezTo>
                  <a:cubicBezTo>
                    <a:pt x="65814" y="334089"/>
                    <a:pt x="65814" y="332580"/>
                    <a:pt x="65677" y="331208"/>
                  </a:cubicBezTo>
                  <a:cubicBezTo>
                    <a:pt x="66774" y="351371"/>
                    <a:pt x="68969" y="371259"/>
                    <a:pt x="72398" y="391147"/>
                  </a:cubicBezTo>
                  <a:cubicBezTo>
                    <a:pt x="75004" y="404177"/>
                    <a:pt x="78707" y="416796"/>
                    <a:pt x="82685" y="429415"/>
                  </a:cubicBezTo>
                  <a:cubicBezTo>
                    <a:pt x="82273" y="428043"/>
                    <a:pt x="81725" y="426534"/>
                    <a:pt x="81313" y="425163"/>
                  </a:cubicBezTo>
                  <a:cubicBezTo>
                    <a:pt x="87623" y="444640"/>
                    <a:pt x="94481" y="463567"/>
                    <a:pt x="102985" y="482221"/>
                  </a:cubicBezTo>
                  <a:cubicBezTo>
                    <a:pt x="109568" y="495937"/>
                    <a:pt x="116563" y="509379"/>
                    <a:pt x="124519" y="522272"/>
                  </a:cubicBezTo>
                  <a:cubicBezTo>
                    <a:pt x="135492" y="539143"/>
                    <a:pt x="147013" y="555602"/>
                    <a:pt x="159495" y="571375"/>
                  </a:cubicBezTo>
                  <a:cubicBezTo>
                    <a:pt x="168410" y="581800"/>
                    <a:pt x="178011" y="591812"/>
                    <a:pt x="187887" y="601276"/>
                  </a:cubicBezTo>
                  <a:cubicBezTo>
                    <a:pt x="199820" y="612249"/>
                    <a:pt x="212027" y="622673"/>
                    <a:pt x="225057" y="632274"/>
                  </a:cubicBezTo>
                  <a:cubicBezTo>
                    <a:pt x="241791" y="643796"/>
                    <a:pt x="259484" y="653671"/>
                    <a:pt x="277315" y="663273"/>
                  </a:cubicBezTo>
                  <a:cubicBezTo>
                    <a:pt x="285133" y="667113"/>
                    <a:pt x="292951" y="670816"/>
                    <a:pt x="301044" y="673971"/>
                  </a:cubicBezTo>
                  <a:cubicBezTo>
                    <a:pt x="316817" y="679458"/>
                    <a:pt x="333002" y="683984"/>
                    <a:pt x="349324" y="687961"/>
                  </a:cubicBezTo>
                  <a:cubicBezTo>
                    <a:pt x="370995" y="692351"/>
                    <a:pt x="392804" y="694408"/>
                    <a:pt x="414749" y="696328"/>
                  </a:cubicBezTo>
                  <a:cubicBezTo>
                    <a:pt x="427780" y="697288"/>
                    <a:pt x="440535" y="697563"/>
                    <a:pt x="453566" y="697151"/>
                  </a:cubicBezTo>
                  <a:cubicBezTo>
                    <a:pt x="470848" y="696054"/>
                    <a:pt x="488130" y="694134"/>
                    <a:pt x="505275" y="691528"/>
                  </a:cubicBezTo>
                  <a:cubicBezTo>
                    <a:pt x="511310" y="690293"/>
                    <a:pt x="517071" y="688922"/>
                    <a:pt x="522969" y="687138"/>
                  </a:cubicBezTo>
                  <a:cubicBezTo>
                    <a:pt x="526535" y="685904"/>
                    <a:pt x="530238" y="684532"/>
                    <a:pt x="533804" y="683161"/>
                  </a:cubicBezTo>
                  <a:cubicBezTo>
                    <a:pt x="535862" y="682064"/>
                    <a:pt x="537919" y="681103"/>
                    <a:pt x="539839" y="680006"/>
                  </a:cubicBezTo>
                  <a:cubicBezTo>
                    <a:pt x="552732" y="673148"/>
                    <a:pt x="565488" y="665742"/>
                    <a:pt x="577970" y="658061"/>
                  </a:cubicBezTo>
                  <a:cubicBezTo>
                    <a:pt x="577147" y="658609"/>
                    <a:pt x="576324" y="659020"/>
                    <a:pt x="575364" y="659569"/>
                  </a:cubicBezTo>
                  <a:cubicBezTo>
                    <a:pt x="590040" y="650105"/>
                    <a:pt x="604030" y="639818"/>
                    <a:pt x="617609" y="628845"/>
                  </a:cubicBezTo>
                  <a:cubicBezTo>
                    <a:pt x="627759" y="620204"/>
                    <a:pt x="637223" y="610878"/>
                    <a:pt x="646413" y="601139"/>
                  </a:cubicBezTo>
                  <a:cubicBezTo>
                    <a:pt x="656974" y="589481"/>
                    <a:pt x="667124" y="577685"/>
                    <a:pt x="676313" y="565066"/>
                  </a:cubicBezTo>
                  <a:cubicBezTo>
                    <a:pt x="687698" y="548469"/>
                    <a:pt x="698533" y="531188"/>
                    <a:pt x="708135" y="513494"/>
                  </a:cubicBezTo>
                  <a:cubicBezTo>
                    <a:pt x="714993" y="499915"/>
                    <a:pt x="721028" y="485925"/>
                    <a:pt x="726377" y="471523"/>
                  </a:cubicBezTo>
                  <a:cubicBezTo>
                    <a:pt x="732961" y="452869"/>
                    <a:pt x="738447" y="433941"/>
                    <a:pt x="742699" y="414738"/>
                  </a:cubicBezTo>
                  <a:cubicBezTo>
                    <a:pt x="747225" y="393479"/>
                    <a:pt x="751340" y="371945"/>
                    <a:pt x="753535" y="350274"/>
                  </a:cubicBezTo>
                  <a:cubicBezTo>
                    <a:pt x="754357" y="337106"/>
                    <a:pt x="754220" y="323939"/>
                    <a:pt x="753672" y="310771"/>
                  </a:cubicBezTo>
                  <a:cubicBezTo>
                    <a:pt x="752986" y="296232"/>
                    <a:pt x="751203" y="281968"/>
                    <a:pt x="748871" y="267703"/>
                  </a:cubicBezTo>
                  <a:cubicBezTo>
                    <a:pt x="746677" y="256593"/>
                    <a:pt x="743933" y="245758"/>
                    <a:pt x="740504" y="234922"/>
                  </a:cubicBezTo>
                  <a:cubicBezTo>
                    <a:pt x="734058" y="215171"/>
                    <a:pt x="726788" y="195557"/>
                    <a:pt x="718284" y="176629"/>
                  </a:cubicBezTo>
                  <a:cubicBezTo>
                    <a:pt x="718833" y="177589"/>
                    <a:pt x="719245" y="178686"/>
                    <a:pt x="719793" y="179646"/>
                  </a:cubicBezTo>
                  <a:cubicBezTo>
                    <a:pt x="714718" y="168811"/>
                    <a:pt x="708958" y="158250"/>
                    <a:pt x="702648" y="147963"/>
                  </a:cubicBezTo>
                  <a:cubicBezTo>
                    <a:pt x="689892" y="128211"/>
                    <a:pt x="676176" y="109009"/>
                    <a:pt x="661363" y="90767"/>
                  </a:cubicBezTo>
                  <a:cubicBezTo>
                    <a:pt x="654505" y="82400"/>
                    <a:pt x="647647" y="74308"/>
                    <a:pt x="639966" y="66764"/>
                  </a:cubicBezTo>
                  <a:cubicBezTo>
                    <a:pt x="629405" y="56340"/>
                    <a:pt x="617472" y="42761"/>
                    <a:pt x="620626" y="26576"/>
                  </a:cubicBezTo>
                  <a:cubicBezTo>
                    <a:pt x="622821" y="15466"/>
                    <a:pt x="629268" y="7373"/>
                    <a:pt x="639555" y="2710"/>
                  </a:cubicBezTo>
                  <a:cubicBezTo>
                    <a:pt x="648744" y="-1268"/>
                    <a:pt x="658894" y="-307"/>
                    <a:pt x="668358" y="2024"/>
                  </a:cubicBezTo>
                  <a:cubicBezTo>
                    <a:pt x="683034" y="5590"/>
                    <a:pt x="696339" y="14643"/>
                    <a:pt x="707860" y="23832"/>
                  </a:cubicBezTo>
                  <a:cubicBezTo>
                    <a:pt x="729532" y="41115"/>
                    <a:pt x="748597" y="61963"/>
                    <a:pt x="766153" y="83360"/>
                  </a:cubicBezTo>
                  <a:cubicBezTo>
                    <a:pt x="784121" y="105169"/>
                    <a:pt x="800032" y="129034"/>
                    <a:pt x="814708" y="153175"/>
                  </a:cubicBezTo>
                  <a:cubicBezTo>
                    <a:pt x="830481" y="179098"/>
                    <a:pt x="843649" y="206804"/>
                    <a:pt x="852976" y="235608"/>
                  </a:cubicBezTo>
                  <a:cubicBezTo>
                    <a:pt x="863948" y="269898"/>
                    <a:pt x="869709" y="306108"/>
                    <a:pt x="869983" y="342181"/>
                  </a:cubicBezTo>
                  <a:cubicBezTo>
                    <a:pt x="870121" y="372905"/>
                    <a:pt x="867240" y="403492"/>
                    <a:pt x="861342" y="433667"/>
                  </a:cubicBezTo>
                  <a:cubicBezTo>
                    <a:pt x="855170" y="464665"/>
                    <a:pt x="845569" y="494292"/>
                    <a:pt x="832950" y="523232"/>
                  </a:cubicBezTo>
                  <a:cubicBezTo>
                    <a:pt x="807301" y="581937"/>
                    <a:pt x="767525" y="632274"/>
                    <a:pt x="719382" y="674383"/>
                  </a:cubicBezTo>
                  <a:cubicBezTo>
                    <a:pt x="695653" y="695231"/>
                    <a:pt x="670416" y="714159"/>
                    <a:pt x="643532" y="730755"/>
                  </a:cubicBezTo>
                  <a:cubicBezTo>
                    <a:pt x="615003" y="748586"/>
                    <a:pt x="583593" y="763537"/>
                    <a:pt x="551361" y="773138"/>
                  </a:cubicBezTo>
                  <a:cubicBezTo>
                    <a:pt x="516934" y="783425"/>
                    <a:pt x="481135" y="787814"/>
                    <a:pt x="445199" y="788225"/>
                  </a:cubicBezTo>
                  <a:cubicBezTo>
                    <a:pt x="411046" y="788637"/>
                    <a:pt x="377442" y="784111"/>
                    <a:pt x="343975" y="777390"/>
                  </a:cubicBezTo>
                  <a:cubicBezTo>
                    <a:pt x="331219" y="774783"/>
                    <a:pt x="318737" y="771766"/>
                    <a:pt x="306393" y="768200"/>
                  </a:cubicBezTo>
                  <a:cubicBezTo>
                    <a:pt x="286368" y="762165"/>
                    <a:pt x="266342" y="754621"/>
                    <a:pt x="247277" y="744745"/>
                  </a:cubicBezTo>
                  <a:close/>
                </a:path>
              </a:pathLst>
            </a:custGeom>
            <a:solidFill>
              <a:srgbClr val="D8233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3" name="任意多边形: 形状 1312"/>
            <p:cNvSpPr/>
            <p:nvPr/>
          </p:nvSpPr>
          <p:spPr>
            <a:xfrm>
              <a:off x="9781447" y="3829945"/>
              <a:ext cx="593241" cy="820091"/>
            </a:xfrm>
            <a:custGeom>
              <a:avLst/>
              <a:gdLst>
                <a:gd name="connsiteX0" fmla="*/ 67525 w 593241"/>
                <a:gd name="connsiteY0" fmla="*/ 797147 h 820091"/>
                <a:gd name="connsiteX1" fmla="*/ 23634 w 593241"/>
                <a:gd name="connsiteY1" fmla="*/ 778493 h 820091"/>
                <a:gd name="connsiteX2" fmla="*/ 3334 w 593241"/>
                <a:gd name="connsiteY2" fmla="*/ 725275 h 820091"/>
                <a:gd name="connsiteX3" fmla="*/ 25417 w 593241"/>
                <a:gd name="connsiteY3" fmla="*/ 704289 h 820091"/>
                <a:gd name="connsiteX4" fmla="*/ 56552 w 593241"/>
                <a:gd name="connsiteY4" fmla="*/ 704975 h 820091"/>
                <a:gd name="connsiteX5" fmla="*/ 64782 w 593241"/>
                <a:gd name="connsiteY5" fmla="*/ 708130 h 820091"/>
                <a:gd name="connsiteX6" fmla="*/ 102912 w 593241"/>
                <a:gd name="connsiteY6" fmla="*/ 719514 h 820091"/>
                <a:gd name="connsiteX7" fmla="*/ 154621 w 593241"/>
                <a:gd name="connsiteY7" fmla="*/ 728018 h 820091"/>
                <a:gd name="connsiteX8" fmla="*/ 172041 w 593241"/>
                <a:gd name="connsiteY8" fmla="*/ 728292 h 820091"/>
                <a:gd name="connsiteX9" fmla="*/ 203039 w 593241"/>
                <a:gd name="connsiteY9" fmla="*/ 724726 h 820091"/>
                <a:gd name="connsiteX10" fmla="*/ 225534 w 593241"/>
                <a:gd name="connsiteY10" fmla="*/ 718828 h 820091"/>
                <a:gd name="connsiteX11" fmla="*/ 296857 w 593241"/>
                <a:gd name="connsiteY11" fmla="*/ 690573 h 820091"/>
                <a:gd name="connsiteX12" fmla="*/ 336222 w 593241"/>
                <a:gd name="connsiteY12" fmla="*/ 668353 h 820091"/>
                <a:gd name="connsiteX13" fmla="*/ 367768 w 593241"/>
                <a:gd name="connsiteY13" fmla="*/ 645585 h 820091"/>
                <a:gd name="connsiteX14" fmla="*/ 414129 w 593241"/>
                <a:gd name="connsiteY14" fmla="*/ 602654 h 820091"/>
                <a:gd name="connsiteX15" fmla="*/ 434291 w 593241"/>
                <a:gd name="connsiteY15" fmla="*/ 578239 h 820091"/>
                <a:gd name="connsiteX16" fmla="*/ 465975 w 593241"/>
                <a:gd name="connsiteY16" fmla="*/ 525844 h 820091"/>
                <a:gd name="connsiteX17" fmla="*/ 487098 w 593241"/>
                <a:gd name="connsiteY17" fmla="*/ 477838 h 820091"/>
                <a:gd name="connsiteX18" fmla="*/ 500265 w 593241"/>
                <a:gd name="connsiteY18" fmla="*/ 430106 h 820091"/>
                <a:gd name="connsiteX19" fmla="*/ 499031 w 593241"/>
                <a:gd name="connsiteY19" fmla="*/ 436004 h 820091"/>
                <a:gd name="connsiteX20" fmla="*/ 506162 w 593241"/>
                <a:gd name="connsiteY20" fmla="*/ 395679 h 820091"/>
                <a:gd name="connsiteX21" fmla="*/ 506574 w 593241"/>
                <a:gd name="connsiteY21" fmla="*/ 351514 h 820091"/>
                <a:gd name="connsiteX22" fmla="*/ 501088 w 593241"/>
                <a:gd name="connsiteY22" fmla="*/ 308308 h 820091"/>
                <a:gd name="connsiteX23" fmla="*/ 492721 w 593241"/>
                <a:gd name="connsiteY23" fmla="*/ 275116 h 820091"/>
                <a:gd name="connsiteX24" fmla="*/ 477771 w 593241"/>
                <a:gd name="connsiteY24" fmla="*/ 236711 h 820091"/>
                <a:gd name="connsiteX25" fmla="*/ 456648 w 593241"/>
                <a:gd name="connsiteY25" fmla="*/ 198169 h 820091"/>
                <a:gd name="connsiteX26" fmla="*/ 425787 w 593241"/>
                <a:gd name="connsiteY26" fmla="*/ 156335 h 820091"/>
                <a:gd name="connsiteX27" fmla="*/ 404253 w 593241"/>
                <a:gd name="connsiteY27" fmla="*/ 133841 h 820091"/>
                <a:gd name="connsiteX28" fmla="*/ 365573 w 593241"/>
                <a:gd name="connsiteY28" fmla="*/ 102980 h 820091"/>
                <a:gd name="connsiteX29" fmla="*/ 343216 w 593241"/>
                <a:gd name="connsiteY29" fmla="*/ 89127 h 820091"/>
                <a:gd name="connsiteX30" fmla="*/ 288352 w 593241"/>
                <a:gd name="connsiteY30" fmla="*/ 65124 h 820091"/>
                <a:gd name="connsiteX31" fmla="*/ 257217 w 593241"/>
                <a:gd name="connsiteY31" fmla="*/ 55797 h 820091"/>
                <a:gd name="connsiteX32" fmla="*/ 229648 w 593241"/>
                <a:gd name="connsiteY32" fmla="*/ 48390 h 820091"/>
                <a:gd name="connsiteX33" fmla="*/ 203999 w 593241"/>
                <a:gd name="connsiteY33" fmla="*/ 44138 h 820091"/>
                <a:gd name="connsiteX34" fmla="*/ 193300 w 593241"/>
                <a:gd name="connsiteY34" fmla="*/ 42355 h 820091"/>
                <a:gd name="connsiteX35" fmla="*/ 178899 w 593241"/>
                <a:gd name="connsiteY35" fmla="*/ 26170 h 820091"/>
                <a:gd name="connsiteX36" fmla="*/ 198102 w 593241"/>
                <a:gd name="connsiteY36" fmla="*/ 2716 h 820091"/>
                <a:gd name="connsiteX37" fmla="*/ 220047 w 593241"/>
                <a:gd name="connsiteY37" fmla="*/ 110 h 820091"/>
                <a:gd name="connsiteX38" fmla="*/ 282454 w 593241"/>
                <a:gd name="connsiteY38" fmla="*/ 5733 h 820091"/>
                <a:gd name="connsiteX39" fmla="*/ 436759 w 593241"/>
                <a:gd name="connsiteY39" fmla="*/ 70336 h 820091"/>
                <a:gd name="connsiteX40" fmla="*/ 554855 w 593241"/>
                <a:gd name="connsiteY40" fmla="*/ 221075 h 820091"/>
                <a:gd name="connsiteX41" fmla="*/ 586675 w 593241"/>
                <a:gd name="connsiteY41" fmla="*/ 316401 h 820091"/>
                <a:gd name="connsiteX42" fmla="*/ 591339 w 593241"/>
                <a:gd name="connsiteY42" fmla="*/ 420094 h 820091"/>
                <a:gd name="connsiteX43" fmla="*/ 564867 w 593241"/>
                <a:gd name="connsiteY43" fmla="*/ 525570 h 820091"/>
                <a:gd name="connsiteX44" fmla="*/ 517136 w 593241"/>
                <a:gd name="connsiteY44" fmla="*/ 615410 h 820091"/>
                <a:gd name="connsiteX45" fmla="*/ 452944 w 593241"/>
                <a:gd name="connsiteY45" fmla="*/ 691671 h 820091"/>
                <a:gd name="connsiteX46" fmla="*/ 379016 w 593241"/>
                <a:gd name="connsiteY46" fmla="*/ 748181 h 820091"/>
                <a:gd name="connsiteX47" fmla="*/ 302755 w 593241"/>
                <a:gd name="connsiteY47" fmla="*/ 786722 h 820091"/>
                <a:gd name="connsiteX48" fmla="*/ 258178 w 593241"/>
                <a:gd name="connsiteY48" fmla="*/ 802222 h 820091"/>
                <a:gd name="connsiteX49" fmla="*/ 214012 w 593241"/>
                <a:gd name="connsiteY49" fmla="*/ 814292 h 820091"/>
                <a:gd name="connsiteX50" fmla="*/ 160383 w 593241"/>
                <a:gd name="connsiteY50" fmla="*/ 820052 h 820091"/>
                <a:gd name="connsiteX51" fmla="*/ 108810 w 593241"/>
                <a:gd name="connsiteY51" fmla="*/ 812783 h 820091"/>
                <a:gd name="connsiteX52" fmla="*/ 103186 w 593241"/>
                <a:gd name="connsiteY52" fmla="*/ 811274 h 820091"/>
                <a:gd name="connsiteX53" fmla="*/ 67525 w 593241"/>
                <a:gd name="connsiteY53" fmla="*/ 797147 h 820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93241" h="820091">
                  <a:moveTo>
                    <a:pt x="67525" y="797147"/>
                  </a:moveTo>
                  <a:cubicBezTo>
                    <a:pt x="53123" y="790426"/>
                    <a:pt x="38447" y="784528"/>
                    <a:pt x="23634" y="778493"/>
                  </a:cubicBezTo>
                  <a:cubicBezTo>
                    <a:pt x="3334" y="770126"/>
                    <a:pt x="-5307" y="744752"/>
                    <a:pt x="3334" y="725275"/>
                  </a:cubicBezTo>
                  <a:cubicBezTo>
                    <a:pt x="7586" y="715674"/>
                    <a:pt x="15679" y="708130"/>
                    <a:pt x="25417" y="704289"/>
                  </a:cubicBezTo>
                  <a:cubicBezTo>
                    <a:pt x="35841" y="700175"/>
                    <a:pt x="46403" y="701135"/>
                    <a:pt x="56552" y="704975"/>
                  </a:cubicBezTo>
                  <a:cubicBezTo>
                    <a:pt x="59296" y="706072"/>
                    <a:pt x="62038" y="707033"/>
                    <a:pt x="64782" y="708130"/>
                  </a:cubicBezTo>
                  <a:cubicBezTo>
                    <a:pt x="77264" y="712519"/>
                    <a:pt x="90019" y="716359"/>
                    <a:pt x="102912" y="719514"/>
                  </a:cubicBezTo>
                  <a:cubicBezTo>
                    <a:pt x="120057" y="722806"/>
                    <a:pt x="137202" y="725823"/>
                    <a:pt x="154621" y="728018"/>
                  </a:cubicBezTo>
                  <a:cubicBezTo>
                    <a:pt x="160383" y="728429"/>
                    <a:pt x="166280" y="728429"/>
                    <a:pt x="172041" y="728292"/>
                  </a:cubicBezTo>
                  <a:cubicBezTo>
                    <a:pt x="182465" y="727607"/>
                    <a:pt x="192752" y="726372"/>
                    <a:pt x="203039" y="724726"/>
                  </a:cubicBezTo>
                  <a:cubicBezTo>
                    <a:pt x="210720" y="723080"/>
                    <a:pt x="218126" y="721023"/>
                    <a:pt x="225534" y="718828"/>
                  </a:cubicBezTo>
                  <a:cubicBezTo>
                    <a:pt x="249674" y="710736"/>
                    <a:pt x="273677" y="701272"/>
                    <a:pt x="296857" y="690573"/>
                  </a:cubicBezTo>
                  <a:cubicBezTo>
                    <a:pt x="310436" y="683852"/>
                    <a:pt x="323466" y="676309"/>
                    <a:pt x="336222" y="668353"/>
                  </a:cubicBezTo>
                  <a:cubicBezTo>
                    <a:pt x="347194" y="661358"/>
                    <a:pt x="357619" y="653677"/>
                    <a:pt x="367768" y="645585"/>
                  </a:cubicBezTo>
                  <a:cubicBezTo>
                    <a:pt x="383816" y="631869"/>
                    <a:pt x="399452" y="617741"/>
                    <a:pt x="414129" y="602654"/>
                  </a:cubicBezTo>
                  <a:cubicBezTo>
                    <a:pt x="421260" y="594836"/>
                    <a:pt x="427982" y="586743"/>
                    <a:pt x="434291" y="578239"/>
                  </a:cubicBezTo>
                  <a:cubicBezTo>
                    <a:pt x="445813" y="561506"/>
                    <a:pt x="456237" y="543812"/>
                    <a:pt x="465975" y="525844"/>
                  </a:cubicBezTo>
                  <a:cubicBezTo>
                    <a:pt x="473930" y="510208"/>
                    <a:pt x="480788" y="494160"/>
                    <a:pt x="487098" y="477838"/>
                  </a:cubicBezTo>
                  <a:cubicBezTo>
                    <a:pt x="492584" y="462202"/>
                    <a:pt x="496698" y="446291"/>
                    <a:pt x="500265" y="430106"/>
                  </a:cubicBezTo>
                  <a:cubicBezTo>
                    <a:pt x="499854" y="432027"/>
                    <a:pt x="499442" y="434084"/>
                    <a:pt x="499031" y="436004"/>
                  </a:cubicBezTo>
                  <a:cubicBezTo>
                    <a:pt x="501910" y="422563"/>
                    <a:pt x="504654" y="409258"/>
                    <a:pt x="506162" y="395679"/>
                  </a:cubicBezTo>
                  <a:cubicBezTo>
                    <a:pt x="506985" y="381003"/>
                    <a:pt x="507123" y="366327"/>
                    <a:pt x="506574" y="351514"/>
                  </a:cubicBezTo>
                  <a:cubicBezTo>
                    <a:pt x="505614" y="336975"/>
                    <a:pt x="503556" y="322573"/>
                    <a:pt x="501088" y="308308"/>
                  </a:cubicBezTo>
                  <a:cubicBezTo>
                    <a:pt x="498893" y="297061"/>
                    <a:pt x="496013" y="286088"/>
                    <a:pt x="492721" y="275116"/>
                  </a:cubicBezTo>
                  <a:cubicBezTo>
                    <a:pt x="488332" y="262085"/>
                    <a:pt x="483394" y="249330"/>
                    <a:pt x="477771" y="236711"/>
                  </a:cubicBezTo>
                  <a:cubicBezTo>
                    <a:pt x="471324" y="223543"/>
                    <a:pt x="464191" y="210788"/>
                    <a:pt x="456648" y="198169"/>
                  </a:cubicBezTo>
                  <a:cubicBezTo>
                    <a:pt x="447184" y="183630"/>
                    <a:pt x="436623" y="169777"/>
                    <a:pt x="425787" y="156335"/>
                  </a:cubicBezTo>
                  <a:cubicBezTo>
                    <a:pt x="419066" y="148517"/>
                    <a:pt x="411796" y="140973"/>
                    <a:pt x="404253" y="133841"/>
                  </a:cubicBezTo>
                  <a:cubicBezTo>
                    <a:pt x="391909" y="122731"/>
                    <a:pt x="379016" y="112581"/>
                    <a:pt x="365573" y="102980"/>
                  </a:cubicBezTo>
                  <a:cubicBezTo>
                    <a:pt x="358304" y="98042"/>
                    <a:pt x="350898" y="93379"/>
                    <a:pt x="343216" y="89127"/>
                  </a:cubicBezTo>
                  <a:cubicBezTo>
                    <a:pt x="325523" y="79937"/>
                    <a:pt x="307007" y="72119"/>
                    <a:pt x="288352" y="65124"/>
                  </a:cubicBezTo>
                  <a:cubicBezTo>
                    <a:pt x="278065" y="61558"/>
                    <a:pt x="267642" y="58677"/>
                    <a:pt x="257217" y="55797"/>
                  </a:cubicBezTo>
                  <a:cubicBezTo>
                    <a:pt x="248028" y="53191"/>
                    <a:pt x="238838" y="50585"/>
                    <a:pt x="229648" y="48390"/>
                  </a:cubicBezTo>
                  <a:cubicBezTo>
                    <a:pt x="221144" y="46470"/>
                    <a:pt x="212640" y="45373"/>
                    <a:pt x="203999" y="44138"/>
                  </a:cubicBezTo>
                  <a:cubicBezTo>
                    <a:pt x="200433" y="43590"/>
                    <a:pt x="196867" y="43178"/>
                    <a:pt x="193300" y="42355"/>
                  </a:cubicBezTo>
                  <a:cubicBezTo>
                    <a:pt x="185346" y="40572"/>
                    <a:pt x="180407" y="33851"/>
                    <a:pt x="178899" y="26170"/>
                  </a:cubicBezTo>
                  <a:cubicBezTo>
                    <a:pt x="176705" y="13826"/>
                    <a:pt x="187952" y="5733"/>
                    <a:pt x="198102" y="2716"/>
                  </a:cubicBezTo>
                  <a:cubicBezTo>
                    <a:pt x="205097" y="658"/>
                    <a:pt x="212778" y="384"/>
                    <a:pt x="220047" y="110"/>
                  </a:cubicBezTo>
                  <a:cubicBezTo>
                    <a:pt x="240895" y="-576"/>
                    <a:pt x="262018" y="2030"/>
                    <a:pt x="282454" y="5733"/>
                  </a:cubicBezTo>
                  <a:cubicBezTo>
                    <a:pt x="338141" y="15609"/>
                    <a:pt x="391909" y="35497"/>
                    <a:pt x="436759" y="70336"/>
                  </a:cubicBezTo>
                  <a:cubicBezTo>
                    <a:pt x="487783" y="109975"/>
                    <a:pt x="527423" y="162919"/>
                    <a:pt x="554855" y="221075"/>
                  </a:cubicBezTo>
                  <a:cubicBezTo>
                    <a:pt x="569257" y="251524"/>
                    <a:pt x="580366" y="283208"/>
                    <a:pt x="586675" y="316401"/>
                  </a:cubicBezTo>
                  <a:cubicBezTo>
                    <a:pt x="593260" y="350554"/>
                    <a:pt x="595043" y="385667"/>
                    <a:pt x="591339" y="420094"/>
                  </a:cubicBezTo>
                  <a:cubicBezTo>
                    <a:pt x="587499" y="456167"/>
                    <a:pt x="577760" y="491691"/>
                    <a:pt x="564867" y="525570"/>
                  </a:cubicBezTo>
                  <a:cubicBezTo>
                    <a:pt x="552797" y="557391"/>
                    <a:pt x="535652" y="586880"/>
                    <a:pt x="517136" y="615410"/>
                  </a:cubicBezTo>
                  <a:cubicBezTo>
                    <a:pt x="499031" y="643390"/>
                    <a:pt x="477359" y="668902"/>
                    <a:pt x="452944" y="691671"/>
                  </a:cubicBezTo>
                  <a:cubicBezTo>
                    <a:pt x="430451" y="712656"/>
                    <a:pt x="405350" y="732133"/>
                    <a:pt x="379016" y="748181"/>
                  </a:cubicBezTo>
                  <a:cubicBezTo>
                    <a:pt x="354601" y="762994"/>
                    <a:pt x="329226" y="775887"/>
                    <a:pt x="302755" y="786722"/>
                  </a:cubicBezTo>
                  <a:cubicBezTo>
                    <a:pt x="288216" y="792620"/>
                    <a:pt x="273128" y="797421"/>
                    <a:pt x="258178" y="802222"/>
                  </a:cubicBezTo>
                  <a:cubicBezTo>
                    <a:pt x="243639" y="806748"/>
                    <a:pt x="229100" y="811411"/>
                    <a:pt x="214012" y="814292"/>
                  </a:cubicBezTo>
                  <a:cubicBezTo>
                    <a:pt x="196456" y="817583"/>
                    <a:pt x="178350" y="820464"/>
                    <a:pt x="160383" y="820052"/>
                  </a:cubicBezTo>
                  <a:cubicBezTo>
                    <a:pt x="142826" y="819641"/>
                    <a:pt x="125818" y="817035"/>
                    <a:pt x="108810" y="812783"/>
                  </a:cubicBezTo>
                  <a:cubicBezTo>
                    <a:pt x="106890" y="812371"/>
                    <a:pt x="105107" y="811823"/>
                    <a:pt x="103186" y="811274"/>
                  </a:cubicBezTo>
                  <a:cubicBezTo>
                    <a:pt x="91253" y="807982"/>
                    <a:pt x="79183" y="802770"/>
                    <a:pt x="67525" y="797147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4" name="任意多边形: 形状 1313"/>
            <p:cNvSpPr/>
            <p:nvPr/>
          </p:nvSpPr>
          <p:spPr>
            <a:xfrm>
              <a:off x="9488053" y="3803316"/>
              <a:ext cx="798945" cy="786215"/>
            </a:xfrm>
            <a:custGeom>
              <a:avLst/>
              <a:gdLst>
                <a:gd name="connsiteX0" fmla="*/ 243647 w 798945"/>
                <a:gd name="connsiteY0" fmla="*/ 742989 h 786215"/>
                <a:gd name="connsiteX1" fmla="*/ 147910 w 798945"/>
                <a:gd name="connsiteY1" fmla="*/ 678387 h 786215"/>
                <a:gd name="connsiteX2" fmla="*/ 68356 w 798945"/>
                <a:gd name="connsiteY2" fmla="*/ 583472 h 786215"/>
                <a:gd name="connsiteX3" fmla="*/ 12944 w 798945"/>
                <a:gd name="connsiteY3" fmla="*/ 433693 h 786215"/>
                <a:gd name="connsiteX4" fmla="*/ 9378 w 798945"/>
                <a:gd name="connsiteY4" fmla="*/ 419017 h 786215"/>
                <a:gd name="connsiteX5" fmla="*/ 6498 w 798945"/>
                <a:gd name="connsiteY5" fmla="*/ 403792 h 786215"/>
                <a:gd name="connsiteX6" fmla="*/ 3617 w 798945"/>
                <a:gd name="connsiteY6" fmla="*/ 387196 h 786215"/>
                <a:gd name="connsiteX7" fmla="*/ 874 w 798945"/>
                <a:gd name="connsiteY7" fmla="*/ 362370 h 786215"/>
                <a:gd name="connsiteX8" fmla="*/ 8280 w 798945"/>
                <a:gd name="connsiteY8" fmla="*/ 256071 h 786215"/>
                <a:gd name="connsiteX9" fmla="*/ 57796 w 798945"/>
                <a:gd name="connsiteY9" fmla="*/ 151829 h 786215"/>
                <a:gd name="connsiteX10" fmla="*/ 149692 w 798945"/>
                <a:gd name="connsiteY10" fmla="*/ 66927 h 786215"/>
                <a:gd name="connsiteX11" fmla="*/ 214707 w 798945"/>
                <a:gd name="connsiteY11" fmla="*/ 30991 h 786215"/>
                <a:gd name="connsiteX12" fmla="*/ 285344 w 798945"/>
                <a:gd name="connsiteY12" fmla="*/ 8771 h 786215"/>
                <a:gd name="connsiteX13" fmla="*/ 413314 w 798945"/>
                <a:gd name="connsiteY13" fmla="*/ 1913 h 786215"/>
                <a:gd name="connsiteX14" fmla="*/ 525374 w 798945"/>
                <a:gd name="connsiteY14" fmla="*/ 25642 h 786215"/>
                <a:gd name="connsiteX15" fmla="*/ 583667 w 798945"/>
                <a:gd name="connsiteY15" fmla="*/ 49234 h 786215"/>
                <a:gd name="connsiteX16" fmla="*/ 636062 w 798945"/>
                <a:gd name="connsiteY16" fmla="*/ 78997 h 786215"/>
                <a:gd name="connsiteX17" fmla="*/ 681051 w 798945"/>
                <a:gd name="connsiteY17" fmla="*/ 113836 h 786215"/>
                <a:gd name="connsiteX18" fmla="*/ 728782 w 798945"/>
                <a:gd name="connsiteY18" fmla="*/ 164448 h 786215"/>
                <a:gd name="connsiteX19" fmla="*/ 790230 w 798945"/>
                <a:gd name="connsiteY19" fmla="*/ 297768 h 786215"/>
                <a:gd name="connsiteX20" fmla="*/ 798733 w 798945"/>
                <a:gd name="connsiteY20" fmla="*/ 372657 h 786215"/>
                <a:gd name="connsiteX21" fmla="*/ 794619 w 798945"/>
                <a:gd name="connsiteY21" fmla="*/ 437671 h 786215"/>
                <a:gd name="connsiteX22" fmla="*/ 762112 w 798945"/>
                <a:gd name="connsiteY22" fmla="*/ 551788 h 786215"/>
                <a:gd name="connsiteX23" fmla="*/ 694080 w 798945"/>
                <a:gd name="connsiteY23" fmla="*/ 659596 h 786215"/>
                <a:gd name="connsiteX24" fmla="*/ 606984 w 798945"/>
                <a:gd name="connsiteY24" fmla="*/ 735719 h 786215"/>
                <a:gd name="connsiteX25" fmla="*/ 496981 w 798945"/>
                <a:gd name="connsiteY25" fmla="*/ 780571 h 786215"/>
                <a:gd name="connsiteX26" fmla="*/ 354198 w 798945"/>
                <a:gd name="connsiteY26" fmla="*/ 778376 h 786215"/>
                <a:gd name="connsiteX27" fmla="*/ 307701 w 798945"/>
                <a:gd name="connsiteY27" fmla="*/ 767403 h 786215"/>
                <a:gd name="connsiteX28" fmla="*/ 243647 w 798945"/>
                <a:gd name="connsiteY28" fmla="*/ 742989 h 7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8945" h="786215">
                  <a:moveTo>
                    <a:pt x="243647" y="742989"/>
                  </a:moveTo>
                  <a:cubicBezTo>
                    <a:pt x="208809" y="726667"/>
                    <a:pt x="176438" y="704173"/>
                    <a:pt x="147910" y="678387"/>
                  </a:cubicBezTo>
                  <a:cubicBezTo>
                    <a:pt x="117460" y="650680"/>
                    <a:pt x="90302" y="618448"/>
                    <a:pt x="68356" y="583472"/>
                  </a:cubicBezTo>
                  <a:cubicBezTo>
                    <a:pt x="40101" y="538346"/>
                    <a:pt x="19939" y="486774"/>
                    <a:pt x="12944" y="433693"/>
                  </a:cubicBezTo>
                  <a:cubicBezTo>
                    <a:pt x="11709" y="428755"/>
                    <a:pt x="10475" y="423818"/>
                    <a:pt x="9378" y="419017"/>
                  </a:cubicBezTo>
                  <a:cubicBezTo>
                    <a:pt x="8280" y="413942"/>
                    <a:pt x="7184" y="408867"/>
                    <a:pt x="6498" y="403792"/>
                  </a:cubicBezTo>
                  <a:cubicBezTo>
                    <a:pt x="5538" y="398306"/>
                    <a:pt x="4440" y="392682"/>
                    <a:pt x="3617" y="387196"/>
                  </a:cubicBezTo>
                  <a:cubicBezTo>
                    <a:pt x="2382" y="378966"/>
                    <a:pt x="1422" y="370737"/>
                    <a:pt x="874" y="362370"/>
                  </a:cubicBezTo>
                  <a:cubicBezTo>
                    <a:pt x="-1184" y="326708"/>
                    <a:pt x="51" y="290910"/>
                    <a:pt x="8280" y="256071"/>
                  </a:cubicBezTo>
                  <a:cubicBezTo>
                    <a:pt x="17333" y="217940"/>
                    <a:pt x="34478" y="183239"/>
                    <a:pt x="57796" y="151829"/>
                  </a:cubicBezTo>
                  <a:cubicBezTo>
                    <a:pt x="82622" y="118362"/>
                    <a:pt x="114854" y="89559"/>
                    <a:pt x="149692" y="66927"/>
                  </a:cubicBezTo>
                  <a:cubicBezTo>
                    <a:pt x="170541" y="53348"/>
                    <a:pt x="192075" y="41278"/>
                    <a:pt x="214707" y="30991"/>
                  </a:cubicBezTo>
                  <a:cubicBezTo>
                    <a:pt x="237200" y="20841"/>
                    <a:pt x="261067" y="13709"/>
                    <a:pt x="285344" y="8771"/>
                  </a:cubicBezTo>
                  <a:cubicBezTo>
                    <a:pt x="327589" y="130"/>
                    <a:pt x="370383" y="-2064"/>
                    <a:pt x="413314" y="1913"/>
                  </a:cubicBezTo>
                  <a:cubicBezTo>
                    <a:pt x="451170" y="5342"/>
                    <a:pt x="489575" y="12749"/>
                    <a:pt x="525374" y="25642"/>
                  </a:cubicBezTo>
                  <a:cubicBezTo>
                    <a:pt x="545125" y="32774"/>
                    <a:pt x="564876" y="39770"/>
                    <a:pt x="583667" y="49234"/>
                  </a:cubicBezTo>
                  <a:cubicBezTo>
                    <a:pt x="601635" y="58286"/>
                    <a:pt x="619191" y="68162"/>
                    <a:pt x="636062" y="78997"/>
                  </a:cubicBezTo>
                  <a:cubicBezTo>
                    <a:pt x="651973" y="89284"/>
                    <a:pt x="667060" y="100806"/>
                    <a:pt x="681051" y="113836"/>
                  </a:cubicBezTo>
                  <a:cubicBezTo>
                    <a:pt x="698196" y="129747"/>
                    <a:pt x="714654" y="145794"/>
                    <a:pt x="728782" y="164448"/>
                  </a:cubicBezTo>
                  <a:cubicBezTo>
                    <a:pt x="758272" y="203539"/>
                    <a:pt x="780354" y="249762"/>
                    <a:pt x="790230" y="297768"/>
                  </a:cubicBezTo>
                  <a:cubicBezTo>
                    <a:pt x="795304" y="322319"/>
                    <a:pt x="797773" y="347557"/>
                    <a:pt x="798733" y="372657"/>
                  </a:cubicBezTo>
                  <a:cubicBezTo>
                    <a:pt x="799694" y="394465"/>
                    <a:pt x="797225" y="416137"/>
                    <a:pt x="794619" y="437671"/>
                  </a:cubicBezTo>
                  <a:cubicBezTo>
                    <a:pt x="789681" y="477173"/>
                    <a:pt x="776788" y="515029"/>
                    <a:pt x="762112" y="551788"/>
                  </a:cubicBezTo>
                  <a:cubicBezTo>
                    <a:pt x="746202" y="591427"/>
                    <a:pt x="721512" y="627089"/>
                    <a:pt x="694080" y="659596"/>
                  </a:cubicBezTo>
                  <a:cubicBezTo>
                    <a:pt x="669118" y="689085"/>
                    <a:pt x="639354" y="714597"/>
                    <a:pt x="606984" y="735719"/>
                  </a:cubicBezTo>
                  <a:cubicBezTo>
                    <a:pt x="573929" y="757254"/>
                    <a:pt x="535935" y="773164"/>
                    <a:pt x="496981" y="780571"/>
                  </a:cubicBezTo>
                  <a:cubicBezTo>
                    <a:pt x="449798" y="789486"/>
                    <a:pt x="401381" y="787154"/>
                    <a:pt x="354198" y="778376"/>
                  </a:cubicBezTo>
                  <a:cubicBezTo>
                    <a:pt x="338562" y="775496"/>
                    <a:pt x="323063" y="771793"/>
                    <a:pt x="307701" y="767403"/>
                  </a:cubicBezTo>
                  <a:cubicBezTo>
                    <a:pt x="286029" y="760957"/>
                    <a:pt x="264496" y="752864"/>
                    <a:pt x="243647" y="742989"/>
                  </a:cubicBezTo>
                  <a:close/>
                </a:path>
              </a:pathLst>
            </a:custGeom>
            <a:solidFill>
              <a:srgbClr val="D9924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5" name="任意多边形: 形状 1314"/>
            <p:cNvSpPr/>
            <p:nvPr/>
          </p:nvSpPr>
          <p:spPr>
            <a:xfrm>
              <a:off x="9549218" y="3844800"/>
              <a:ext cx="458785" cy="427376"/>
            </a:xfrm>
            <a:custGeom>
              <a:avLst/>
              <a:gdLst>
                <a:gd name="connsiteX0" fmla="*/ 126659 w 458785"/>
                <a:gd name="connsiteY0" fmla="*/ 417035 h 427376"/>
                <a:gd name="connsiteX1" fmla="*/ 46557 w 458785"/>
                <a:gd name="connsiteY1" fmla="*/ 366423 h 427376"/>
                <a:gd name="connsiteX2" fmla="*/ 334 w 458785"/>
                <a:gd name="connsiteY2" fmla="*/ 233653 h 427376"/>
                <a:gd name="connsiteX3" fmla="*/ 15147 w 458785"/>
                <a:gd name="connsiteY3" fmla="*/ 166718 h 427376"/>
                <a:gd name="connsiteX4" fmla="*/ 46831 w 458785"/>
                <a:gd name="connsiteY4" fmla="*/ 112677 h 427376"/>
                <a:gd name="connsiteX5" fmla="*/ 148193 w 458785"/>
                <a:gd name="connsiteY5" fmla="*/ 37102 h 427376"/>
                <a:gd name="connsiteX6" fmla="*/ 178917 w 458785"/>
                <a:gd name="connsiteY6" fmla="*/ 26815 h 427376"/>
                <a:gd name="connsiteX7" fmla="*/ 187420 w 458785"/>
                <a:gd name="connsiteY7" fmla="*/ 24484 h 427376"/>
                <a:gd name="connsiteX8" fmla="*/ 244068 w 458785"/>
                <a:gd name="connsiteY8" fmla="*/ 4046 h 427376"/>
                <a:gd name="connsiteX9" fmla="*/ 375055 w 458785"/>
                <a:gd name="connsiteY9" fmla="*/ 22563 h 427376"/>
                <a:gd name="connsiteX10" fmla="*/ 421690 w 458785"/>
                <a:gd name="connsiteY10" fmla="*/ 63437 h 427376"/>
                <a:gd name="connsiteX11" fmla="*/ 447613 w 458785"/>
                <a:gd name="connsiteY11" fmla="*/ 113500 h 427376"/>
                <a:gd name="connsiteX12" fmla="*/ 458723 w 458785"/>
                <a:gd name="connsiteY12" fmla="*/ 183315 h 427376"/>
                <a:gd name="connsiteX13" fmla="*/ 455431 w 458785"/>
                <a:gd name="connsiteY13" fmla="*/ 217879 h 427376"/>
                <a:gd name="connsiteX14" fmla="*/ 442539 w 458785"/>
                <a:gd name="connsiteY14" fmla="*/ 262045 h 427376"/>
                <a:gd name="connsiteX15" fmla="*/ 398235 w 458785"/>
                <a:gd name="connsiteY15" fmla="*/ 332407 h 427376"/>
                <a:gd name="connsiteX16" fmla="*/ 341451 w 458785"/>
                <a:gd name="connsiteY16" fmla="*/ 381374 h 427376"/>
                <a:gd name="connsiteX17" fmla="*/ 271911 w 458785"/>
                <a:gd name="connsiteY17" fmla="*/ 414841 h 427376"/>
                <a:gd name="connsiteX18" fmla="*/ 198393 w 458785"/>
                <a:gd name="connsiteY18" fmla="*/ 427185 h 427376"/>
                <a:gd name="connsiteX19" fmla="*/ 128579 w 458785"/>
                <a:gd name="connsiteY19" fmla="*/ 417996 h 427376"/>
                <a:gd name="connsiteX20" fmla="*/ 126659 w 458785"/>
                <a:gd name="connsiteY20" fmla="*/ 417035 h 42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58785" h="427376">
                  <a:moveTo>
                    <a:pt x="126659" y="417035"/>
                  </a:moveTo>
                  <a:cubicBezTo>
                    <a:pt x="95798" y="407709"/>
                    <a:pt x="68640" y="389741"/>
                    <a:pt x="46557" y="366423"/>
                  </a:cubicBezTo>
                  <a:cubicBezTo>
                    <a:pt x="13227" y="331173"/>
                    <a:pt x="-2546" y="281659"/>
                    <a:pt x="334" y="233653"/>
                  </a:cubicBezTo>
                  <a:cubicBezTo>
                    <a:pt x="1706" y="210472"/>
                    <a:pt x="6232" y="188253"/>
                    <a:pt x="15147" y="166718"/>
                  </a:cubicBezTo>
                  <a:cubicBezTo>
                    <a:pt x="23240" y="147241"/>
                    <a:pt x="33801" y="129274"/>
                    <a:pt x="46831" y="112677"/>
                  </a:cubicBezTo>
                  <a:cubicBezTo>
                    <a:pt x="73166" y="79484"/>
                    <a:pt x="109514" y="53699"/>
                    <a:pt x="148193" y="37102"/>
                  </a:cubicBezTo>
                  <a:cubicBezTo>
                    <a:pt x="158068" y="32850"/>
                    <a:pt x="168767" y="29833"/>
                    <a:pt x="178917" y="26815"/>
                  </a:cubicBezTo>
                  <a:cubicBezTo>
                    <a:pt x="181797" y="25992"/>
                    <a:pt x="184540" y="25169"/>
                    <a:pt x="187420" y="24484"/>
                  </a:cubicBezTo>
                  <a:cubicBezTo>
                    <a:pt x="205251" y="15157"/>
                    <a:pt x="224317" y="8161"/>
                    <a:pt x="244068" y="4046"/>
                  </a:cubicBezTo>
                  <a:cubicBezTo>
                    <a:pt x="287684" y="-5143"/>
                    <a:pt x="335965" y="1441"/>
                    <a:pt x="375055" y="22563"/>
                  </a:cubicBezTo>
                  <a:cubicBezTo>
                    <a:pt x="393709" y="32576"/>
                    <a:pt x="408522" y="47115"/>
                    <a:pt x="421690" y="63437"/>
                  </a:cubicBezTo>
                  <a:cubicBezTo>
                    <a:pt x="433211" y="77839"/>
                    <a:pt x="441029" y="96493"/>
                    <a:pt x="447613" y="113500"/>
                  </a:cubicBezTo>
                  <a:cubicBezTo>
                    <a:pt x="456255" y="136132"/>
                    <a:pt x="459272" y="159175"/>
                    <a:pt x="458723" y="183315"/>
                  </a:cubicBezTo>
                  <a:cubicBezTo>
                    <a:pt x="458311" y="194836"/>
                    <a:pt x="457351" y="206495"/>
                    <a:pt x="455431" y="217879"/>
                  </a:cubicBezTo>
                  <a:cubicBezTo>
                    <a:pt x="453099" y="233241"/>
                    <a:pt x="447887" y="247505"/>
                    <a:pt x="442539" y="262045"/>
                  </a:cubicBezTo>
                  <a:cubicBezTo>
                    <a:pt x="432800" y="288379"/>
                    <a:pt x="417163" y="311833"/>
                    <a:pt x="398235" y="332407"/>
                  </a:cubicBezTo>
                  <a:cubicBezTo>
                    <a:pt x="381090" y="351061"/>
                    <a:pt x="362574" y="367658"/>
                    <a:pt x="341451" y="381374"/>
                  </a:cubicBezTo>
                  <a:cubicBezTo>
                    <a:pt x="319780" y="395364"/>
                    <a:pt x="296463" y="407160"/>
                    <a:pt x="271911" y="414841"/>
                  </a:cubicBezTo>
                  <a:cubicBezTo>
                    <a:pt x="247908" y="422248"/>
                    <a:pt x="223356" y="425951"/>
                    <a:pt x="198393" y="427185"/>
                  </a:cubicBezTo>
                  <a:cubicBezTo>
                    <a:pt x="174939" y="428283"/>
                    <a:pt x="151074" y="424579"/>
                    <a:pt x="128579" y="417996"/>
                  </a:cubicBezTo>
                  <a:cubicBezTo>
                    <a:pt x="128030" y="417447"/>
                    <a:pt x="127344" y="417173"/>
                    <a:pt x="126659" y="417035"/>
                  </a:cubicBezTo>
                  <a:close/>
                </a:path>
              </a:pathLst>
            </a:custGeom>
            <a:solidFill>
              <a:srgbClr val="D9A16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6" name="任意多边形: 形状 1315"/>
            <p:cNvSpPr/>
            <p:nvPr/>
          </p:nvSpPr>
          <p:spPr>
            <a:xfrm>
              <a:off x="9695489" y="3978965"/>
              <a:ext cx="60982" cy="57771"/>
            </a:xfrm>
            <a:custGeom>
              <a:avLst/>
              <a:gdLst>
                <a:gd name="connsiteX0" fmla="*/ 11523 w 60982"/>
                <a:gd name="connsiteY0" fmla="*/ 53127 h 57771"/>
                <a:gd name="connsiteX1" fmla="*/ 549 w 60982"/>
                <a:gd name="connsiteY1" fmla="*/ 38450 h 57771"/>
                <a:gd name="connsiteX2" fmla="*/ 1373 w 60982"/>
                <a:gd name="connsiteY2" fmla="*/ 25009 h 57771"/>
                <a:gd name="connsiteX3" fmla="*/ 13580 w 60982"/>
                <a:gd name="connsiteY3" fmla="*/ 7727 h 57771"/>
                <a:gd name="connsiteX4" fmla="*/ 16460 w 60982"/>
                <a:gd name="connsiteY4" fmla="*/ 5532 h 57771"/>
                <a:gd name="connsiteX5" fmla="*/ 44990 w 60982"/>
                <a:gd name="connsiteY5" fmla="*/ 2240 h 57771"/>
                <a:gd name="connsiteX6" fmla="*/ 60763 w 60982"/>
                <a:gd name="connsiteY6" fmla="*/ 23226 h 57771"/>
                <a:gd name="connsiteX7" fmla="*/ 54454 w 60982"/>
                <a:gd name="connsiteY7" fmla="*/ 45034 h 57771"/>
                <a:gd name="connsiteX8" fmla="*/ 36211 w 60982"/>
                <a:gd name="connsiteY8" fmla="*/ 57104 h 57771"/>
                <a:gd name="connsiteX9" fmla="*/ 18792 w 60982"/>
                <a:gd name="connsiteY9" fmla="*/ 56418 h 57771"/>
                <a:gd name="connsiteX10" fmla="*/ 11523 w 60982"/>
                <a:gd name="connsiteY10" fmla="*/ 53127 h 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982" h="57771">
                  <a:moveTo>
                    <a:pt x="11523" y="53127"/>
                  </a:moveTo>
                  <a:cubicBezTo>
                    <a:pt x="6036" y="49972"/>
                    <a:pt x="2059" y="44485"/>
                    <a:pt x="549" y="38450"/>
                  </a:cubicBezTo>
                  <a:cubicBezTo>
                    <a:pt x="-547" y="34061"/>
                    <a:pt x="138" y="29261"/>
                    <a:pt x="1373" y="25009"/>
                  </a:cubicBezTo>
                  <a:cubicBezTo>
                    <a:pt x="3430" y="18014"/>
                    <a:pt x="7682" y="11979"/>
                    <a:pt x="13580" y="7727"/>
                  </a:cubicBezTo>
                  <a:cubicBezTo>
                    <a:pt x="14540" y="6904"/>
                    <a:pt x="15500" y="6218"/>
                    <a:pt x="16460" y="5532"/>
                  </a:cubicBezTo>
                  <a:cubicBezTo>
                    <a:pt x="24964" y="-503"/>
                    <a:pt x="35526" y="-1600"/>
                    <a:pt x="44990" y="2240"/>
                  </a:cubicBezTo>
                  <a:cubicBezTo>
                    <a:pt x="53631" y="5669"/>
                    <a:pt x="59529" y="14036"/>
                    <a:pt x="60763" y="23226"/>
                  </a:cubicBezTo>
                  <a:cubicBezTo>
                    <a:pt x="61860" y="30907"/>
                    <a:pt x="58706" y="38862"/>
                    <a:pt x="54454" y="45034"/>
                  </a:cubicBezTo>
                  <a:cubicBezTo>
                    <a:pt x="49927" y="50932"/>
                    <a:pt x="43755" y="55733"/>
                    <a:pt x="36211" y="57104"/>
                  </a:cubicBezTo>
                  <a:cubicBezTo>
                    <a:pt x="30314" y="58201"/>
                    <a:pt x="24416" y="57927"/>
                    <a:pt x="18792" y="56418"/>
                  </a:cubicBezTo>
                  <a:cubicBezTo>
                    <a:pt x="16460" y="55595"/>
                    <a:pt x="13854" y="54498"/>
                    <a:pt x="11523" y="53127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7" name="任意多边形: 形状 1316"/>
            <p:cNvSpPr/>
            <p:nvPr/>
          </p:nvSpPr>
          <p:spPr>
            <a:xfrm>
              <a:off x="10022002" y="4248640"/>
              <a:ext cx="58449" cy="56573"/>
            </a:xfrm>
            <a:custGeom>
              <a:avLst/>
              <a:gdLst>
                <a:gd name="connsiteX0" fmla="*/ 1438 w 58449"/>
                <a:gd name="connsiteY0" fmla="*/ 40216 h 56573"/>
                <a:gd name="connsiteX1" fmla="*/ 4867 w 58449"/>
                <a:gd name="connsiteY1" fmla="*/ 17035 h 56573"/>
                <a:gd name="connsiteX2" fmla="*/ 17485 w 58449"/>
                <a:gd name="connsiteY2" fmla="*/ 3594 h 56573"/>
                <a:gd name="connsiteX3" fmla="*/ 27360 w 58449"/>
                <a:gd name="connsiteY3" fmla="*/ 1125 h 56573"/>
                <a:gd name="connsiteX4" fmla="*/ 49718 w 58449"/>
                <a:gd name="connsiteY4" fmla="*/ 5377 h 56573"/>
                <a:gd name="connsiteX5" fmla="*/ 46289 w 58449"/>
                <a:gd name="connsiteY5" fmla="*/ 51325 h 56573"/>
                <a:gd name="connsiteX6" fmla="*/ 24754 w 58449"/>
                <a:gd name="connsiteY6" fmla="*/ 56126 h 56573"/>
                <a:gd name="connsiteX7" fmla="*/ 19406 w 58449"/>
                <a:gd name="connsiteY7" fmla="*/ 54892 h 56573"/>
                <a:gd name="connsiteX8" fmla="*/ 1438 w 58449"/>
                <a:gd name="connsiteY8" fmla="*/ 40216 h 56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449" h="56573">
                  <a:moveTo>
                    <a:pt x="1438" y="40216"/>
                  </a:moveTo>
                  <a:cubicBezTo>
                    <a:pt x="-1855" y="32397"/>
                    <a:pt x="1026" y="24031"/>
                    <a:pt x="4867" y="17035"/>
                  </a:cubicBezTo>
                  <a:cubicBezTo>
                    <a:pt x="7884" y="11549"/>
                    <a:pt x="12273" y="6886"/>
                    <a:pt x="17485" y="3594"/>
                  </a:cubicBezTo>
                  <a:cubicBezTo>
                    <a:pt x="20365" y="1811"/>
                    <a:pt x="23931" y="988"/>
                    <a:pt x="27360" y="1125"/>
                  </a:cubicBezTo>
                  <a:cubicBezTo>
                    <a:pt x="34905" y="-1207"/>
                    <a:pt x="43683" y="28"/>
                    <a:pt x="49718" y="5377"/>
                  </a:cubicBezTo>
                  <a:cubicBezTo>
                    <a:pt x="63434" y="17447"/>
                    <a:pt x="60005" y="40764"/>
                    <a:pt x="46289" y="51325"/>
                  </a:cubicBezTo>
                  <a:cubicBezTo>
                    <a:pt x="40116" y="56126"/>
                    <a:pt x="32299" y="57361"/>
                    <a:pt x="24754" y="56126"/>
                  </a:cubicBezTo>
                  <a:cubicBezTo>
                    <a:pt x="22971" y="55852"/>
                    <a:pt x="21189" y="55440"/>
                    <a:pt x="19406" y="54892"/>
                  </a:cubicBezTo>
                  <a:cubicBezTo>
                    <a:pt x="11588" y="52697"/>
                    <a:pt x="4730" y="48034"/>
                    <a:pt x="1438" y="40216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8" name="任意多边形: 形状 1317"/>
            <p:cNvSpPr/>
            <p:nvPr/>
          </p:nvSpPr>
          <p:spPr>
            <a:xfrm>
              <a:off x="9756464" y="4137831"/>
              <a:ext cx="121700" cy="126671"/>
            </a:xfrm>
            <a:custGeom>
              <a:avLst/>
              <a:gdLst>
                <a:gd name="connsiteX0" fmla="*/ 19266 w 121700"/>
                <a:gd name="connsiteY0" fmla="*/ 103430 h 126671"/>
                <a:gd name="connsiteX1" fmla="*/ 7196 w 121700"/>
                <a:gd name="connsiteY1" fmla="*/ 87520 h 126671"/>
                <a:gd name="connsiteX2" fmla="*/ 1023 w 121700"/>
                <a:gd name="connsiteY2" fmla="*/ 70786 h 126671"/>
                <a:gd name="connsiteX3" fmla="*/ 18717 w 121700"/>
                <a:gd name="connsiteY3" fmla="*/ 7830 h 126671"/>
                <a:gd name="connsiteX4" fmla="*/ 23654 w 121700"/>
                <a:gd name="connsiteY4" fmla="*/ 2343 h 126671"/>
                <a:gd name="connsiteX5" fmla="*/ 27358 w 121700"/>
                <a:gd name="connsiteY5" fmla="*/ 149 h 126671"/>
                <a:gd name="connsiteX6" fmla="*/ 34490 w 121700"/>
                <a:gd name="connsiteY6" fmla="*/ 3166 h 126671"/>
                <a:gd name="connsiteX7" fmla="*/ 33805 w 121700"/>
                <a:gd name="connsiteY7" fmla="*/ 10847 h 126671"/>
                <a:gd name="connsiteX8" fmla="*/ 34078 w 121700"/>
                <a:gd name="connsiteY8" fmla="*/ 10436 h 126671"/>
                <a:gd name="connsiteX9" fmla="*/ 33805 w 121700"/>
                <a:gd name="connsiteY9" fmla="*/ 10847 h 126671"/>
                <a:gd name="connsiteX10" fmla="*/ 33941 w 121700"/>
                <a:gd name="connsiteY10" fmla="*/ 10710 h 126671"/>
                <a:gd name="connsiteX11" fmla="*/ 32982 w 121700"/>
                <a:gd name="connsiteY11" fmla="*/ 12356 h 126671"/>
                <a:gd name="connsiteX12" fmla="*/ 33118 w 121700"/>
                <a:gd name="connsiteY12" fmla="*/ 12219 h 126671"/>
                <a:gd name="connsiteX13" fmla="*/ 26672 w 121700"/>
                <a:gd name="connsiteY13" fmla="*/ 23740 h 126671"/>
                <a:gd name="connsiteX14" fmla="*/ 27220 w 121700"/>
                <a:gd name="connsiteY14" fmla="*/ 22780 h 126671"/>
                <a:gd name="connsiteX15" fmla="*/ 22008 w 121700"/>
                <a:gd name="connsiteY15" fmla="*/ 34850 h 126671"/>
                <a:gd name="connsiteX16" fmla="*/ 22420 w 121700"/>
                <a:gd name="connsiteY16" fmla="*/ 33753 h 126671"/>
                <a:gd name="connsiteX17" fmla="*/ 20089 w 121700"/>
                <a:gd name="connsiteY17" fmla="*/ 41297 h 126671"/>
                <a:gd name="connsiteX18" fmla="*/ 20089 w 121700"/>
                <a:gd name="connsiteY18" fmla="*/ 41023 h 126671"/>
                <a:gd name="connsiteX19" fmla="*/ 18442 w 121700"/>
                <a:gd name="connsiteY19" fmla="*/ 51584 h 126671"/>
                <a:gd name="connsiteX20" fmla="*/ 18442 w 121700"/>
                <a:gd name="connsiteY20" fmla="*/ 51584 h 126671"/>
                <a:gd name="connsiteX21" fmla="*/ 18305 w 121700"/>
                <a:gd name="connsiteY21" fmla="*/ 57619 h 126671"/>
                <a:gd name="connsiteX22" fmla="*/ 18854 w 121700"/>
                <a:gd name="connsiteY22" fmla="*/ 62831 h 126671"/>
                <a:gd name="connsiteX23" fmla="*/ 19951 w 121700"/>
                <a:gd name="connsiteY23" fmla="*/ 67083 h 126671"/>
                <a:gd name="connsiteX24" fmla="*/ 21323 w 121700"/>
                <a:gd name="connsiteY24" fmla="*/ 70375 h 126671"/>
                <a:gd name="connsiteX25" fmla="*/ 21323 w 121700"/>
                <a:gd name="connsiteY25" fmla="*/ 70375 h 126671"/>
                <a:gd name="connsiteX26" fmla="*/ 25163 w 121700"/>
                <a:gd name="connsiteY26" fmla="*/ 77644 h 126671"/>
                <a:gd name="connsiteX27" fmla="*/ 27495 w 121700"/>
                <a:gd name="connsiteY27" fmla="*/ 80799 h 126671"/>
                <a:gd name="connsiteX28" fmla="*/ 30101 w 121700"/>
                <a:gd name="connsiteY28" fmla="*/ 83542 h 126671"/>
                <a:gd name="connsiteX29" fmla="*/ 29553 w 121700"/>
                <a:gd name="connsiteY29" fmla="*/ 82994 h 126671"/>
                <a:gd name="connsiteX30" fmla="*/ 39702 w 121700"/>
                <a:gd name="connsiteY30" fmla="*/ 91223 h 126671"/>
                <a:gd name="connsiteX31" fmla="*/ 38468 w 121700"/>
                <a:gd name="connsiteY31" fmla="*/ 90400 h 126671"/>
                <a:gd name="connsiteX32" fmla="*/ 48480 w 121700"/>
                <a:gd name="connsiteY32" fmla="*/ 96710 h 126671"/>
                <a:gd name="connsiteX33" fmla="*/ 47109 w 121700"/>
                <a:gd name="connsiteY33" fmla="*/ 96024 h 126671"/>
                <a:gd name="connsiteX34" fmla="*/ 48069 w 121700"/>
                <a:gd name="connsiteY34" fmla="*/ 96572 h 126671"/>
                <a:gd name="connsiteX35" fmla="*/ 53281 w 121700"/>
                <a:gd name="connsiteY35" fmla="*/ 98904 h 126671"/>
                <a:gd name="connsiteX36" fmla="*/ 63156 w 121700"/>
                <a:gd name="connsiteY36" fmla="*/ 101784 h 126671"/>
                <a:gd name="connsiteX37" fmla="*/ 75776 w 121700"/>
                <a:gd name="connsiteY37" fmla="*/ 103704 h 126671"/>
                <a:gd name="connsiteX38" fmla="*/ 88942 w 121700"/>
                <a:gd name="connsiteY38" fmla="*/ 103842 h 126671"/>
                <a:gd name="connsiteX39" fmla="*/ 87982 w 121700"/>
                <a:gd name="connsiteY39" fmla="*/ 103979 h 126671"/>
                <a:gd name="connsiteX40" fmla="*/ 100052 w 121700"/>
                <a:gd name="connsiteY40" fmla="*/ 102745 h 126671"/>
                <a:gd name="connsiteX41" fmla="*/ 110477 w 121700"/>
                <a:gd name="connsiteY41" fmla="*/ 100550 h 126671"/>
                <a:gd name="connsiteX42" fmla="*/ 121038 w 121700"/>
                <a:gd name="connsiteY42" fmla="*/ 106859 h 126671"/>
                <a:gd name="connsiteX43" fmla="*/ 116512 w 121700"/>
                <a:gd name="connsiteY43" fmla="*/ 119341 h 126671"/>
                <a:gd name="connsiteX44" fmla="*/ 98818 w 121700"/>
                <a:gd name="connsiteY44" fmla="*/ 124690 h 126671"/>
                <a:gd name="connsiteX45" fmla="*/ 85651 w 121700"/>
                <a:gd name="connsiteY45" fmla="*/ 126473 h 126671"/>
                <a:gd name="connsiteX46" fmla="*/ 52869 w 121700"/>
                <a:gd name="connsiteY46" fmla="*/ 123181 h 126671"/>
                <a:gd name="connsiteX47" fmla="*/ 51361 w 121700"/>
                <a:gd name="connsiteY47" fmla="*/ 122770 h 126671"/>
                <a:gd name="connsiteX48" fmla="*/ 19266 w 121700"/>
                <a:gd name="connsiteY48" fmla="*/ 103430 h 12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1700" h="126671">
                  <a:moveTo>
                    <a:pt x="19266" y="103430"/>
                  </a:moveTo>
                  <a:cubicBezTo>
                    <a:pt x="14327" y="98767"/>
                    <a:pt x="10350" y="93417"/>
                    <a:pt x="7196" y="87520"/>
                  </a:cubicBezTo>
                  <a:cubicBezTo>
                    <a:pt x="4452" y="82171"/>
                    <a:pt x="2121" y="76684"/>
                    <a:pt x="1023" y="70786"/>
                  </a:cubicBezTo>
                  <a:cubicBezTo>
                    <a:pt x="-3091" y="48429"/>
                    <a:pt x="5686" y="25660"/>
                    <a:pt x="18717" y="7830"/>
                  </a:cubicBezTo>
                  <a:cubicBezTo>
                    <a:pt x="20225" y="5909"/>
                    <a:pt x="21734" y="3852"/>
                    <a:pt x="23654" y="2343"/>
                  </a:cubicBezTo>
                  <a:cubicBezTo>
                    <a:pt x="24752" y="1383"/>
                    <a:pt x="25986" y="560"/>
                    <a:pt x="27358" y="149"/>
                  </a:cubicBezTo>
                  <a:cubicBezTo>
                    <a:pt x="30101" y="-400"/>
                    <a:pt x="33255" y="560"/>
                    <a:pt x="34490" y="3166"/>
                  </a:cubicBezTo>
                  <a:cubicBezTo>
                    <a:pt x="35862" y="5909"/>
                    <a:pt x="35176" y="8379"/>
                    <a:pt x="33805" y="10847"/>
                  </a:cubicBezTo>
                  <a:cubicBezTo>
                    <a:pt x="33941" y="10710"/>
                    <a:pt x="33941" y="10573"/>
                    <a:pt x="34078" y="10436"/>
                  </a:cubicBezTo>
                  <a:cubicBezTo>
                    <a:pt x="33941" y="10573"/>
                    <a:pt x="33941" y="10710"/>
                    <a:pt x="33805" y="10847"/>
                  </a:cubicBezTo>
                  <a:cubicBezTo>
                    <a:pt x="33805" y="10847"/>
                    <a:pt x="33805" y="10710"/>
                    <a:pt x="33941" y="10710"/>
                  </a:cubicBezTo>
                  <a:cubicBezTo>
                    <a:pt x="33667" y="11259"/>
                    <a:pt x="33393" y="11808"/>
                    <a:pt x="32982" y="12356"/>
                  </a:cubicBezTo>
                  <a:cubicBezTo>
                    <a:pt x="32982" y="12356"/>
                    <a:pt x="32982" y="12219"/>
                    <a:pt x="33118" y="12219"/>
                  </a:cubicBezTo>
                  <a:cubicBezTo>
                    <a:pt x="31061" y="16059"/>
                    <a:pt x="28729" y="19900"/>
                    <a:pt x="26672" y="23740"/>
                  </a:cubicBezTo>
                  <a:cubicBezTo>
                    <a:pt x="26809" y="23466"/>
                    <a:pt x="26947" y="23054"/>
                    <a:pt x="27220" y="22780"/>
                  </a:cubicBezTo>
                  <a:cubicBezTo>
                    <a:pt x="25163" y="26758"/>
                    <a:pt x="23518" y="30736"/>
                    <a:pt x="22008" y="34850"/>
                  </a:cubicBezTo>
                  <a:cubicBezTo>
                    <a:pt x="22146" y="34576"/>
                    <a:pt x="22283" y="34165"/>
                    <a:pt x="22420" y="33753"/>
                  </a:cubicBezTo>
                  <a:cubicBezTo>
                    <a:pt x="21460" y="36222"/>
                    <a:pt x="20637" y="38691"/>
                    <a:pt x="20089" y="41297"/>
                  </a:cubicBezTo>
                  <a:cubicBezTo>
                    <a:pt x="20089" y="41160"/>
                    <a:pt x="20089" y="41160"/>
                    <a:pt x="20089" y="41023"/>
                  </a:cubicBezTo>
                  <a:cubicBezTo>
                    <a:pt x="19402" y="44452"/>
                    <a:pt x="18717" y="48018"/>
                    <a:pt x="18442" y="51584"/>
                  </a:cubicBezTo>
                  <a:cubicBezTo>
                    <a:pt x="18442" y="51584"/>
                    <a:pt x="18442" y="51584"/>
                    <a:pt x="18442" y="51584"/>
                  </a:cubicBezTo>
                  <a:cubicBezTo>
                    <a:pt x="18305" y="53641"/>
                    <a:pt x="18305" y="55562"/>
                    <a:pt x="18305" y="57619"/>
                  </a:cubicBezTo>
                  <a:cubicBezTo>
                    <a:pt x="18442" y="59402"/>
                    <a:pt x="18579" y="61048"/>
                    <a:pt x="18854" y="62831"/>
                  </a:cubicBezTo>
                  <a:cubicBezTo>
                    <a:pt x="19128" y="64202"/>
                    <a:pt x="19539" y="65711"/>
                    <a:pt x="19951" y="67083"/>
                  </a:cubicBezTo>
                  <a:cubicBezTo>
                    <a:pt x="20362" y="68180"/>
                    <a:pt x="20774" y="69278"/>
                    <a:pt x="21323" y="70375"/>
                  </a:cubicBezTo>
                  <a:lnTo>
                    <a:pt x="21323" y="70375"/>
                  </a:lnTo>
                  <a:cubicBezTo>
                    <a:pt x="22420" y="72843"/>
                    <a:pt x="23791" y="75313"/>
                    <a:pt x="25163" y="77644"/>
                  </a:cubicBezTo>
                  <a:cubicBezTo>
                    <a:pt x="25849" y="78742"/>
                    <a:pt x="26672" y="79839"/>
                    <a:pt x="27495" y="80799"/>
                  </a:cubicBezTo>
                  <a:cubicBezTo>
                    <a:pt x="28318" y="81759"/>
                    <a:pt x="29278" y="82719"/>
                    <a:pt x="30101" y="83542"/>
                  </a:cubicBezTo>
                  <a:cubicBezTo>
                    <a:pt x="29964" y="83405"/>
                    <a:pt x="29689" y="83130"/>
                    <a:pt x="29553" y="82994"/>
                  </a:cubicBezTo>
                  <a:cubicBezTo>
                    <a:pt x="32844" y="85874"/>
                    <a:pt x="36136" y="88617"/>
                    <a:pt x="39702" y="91223"/>
                  </a:cubicBezTo>
                  <a:cubicBezTo>
                    <a:pt x="39291" y="90949"/>
                    <a:pt x="38879" y="90675"/>
                    <a:pt x="38468" y="90400"/>
                  </a:cubicBezTo>
                  <a:cubicBezTo>
                    <a:pt x="41759" y="92595"/>
                    <a:pt x="45051" y="94789"/>
                    <a:pt x="48480" y="96710"/>
                  </a:cubicBezTo>
                  <a:cubicBezTo>
                    <a:pt x="48069" y="96435"/>
                    <a:pt x="47521" y="96298"/>
                    <a:pt x="47109" y="96024"/>
                  </a:cubicBezTo>
                  <a:cubicBezTo>
                    <a:pt x="47383" y="96161"/>
                    <a:pt x="47657" y="96298"/>
                    <a:pt x="48069" y="96572"/>
                  </a:cubicBezTo>
                  <a:cubicBezTo>
                    <a:pt x="49715" y="97395"/>
                    <a:pt x="51498" y="98218"/>
                    <a:pt x="53281" y="98904"/>
                  </a:cubicBezTo>
                  <a:cubicBezTo>
                    <a:pt x="56573" y="100001"/>
                    <a:pt x="59865" y="100962"/>
                    <a:pt x="63156" y="101784"/>
                  </a:cubicBezTo>
                  <a:cubicBezTo>
                    <a:pt x="67272" y="102745"/>
                    <a:pt x="71524" y="103293"/>
                    <a:pt x="75776" y="103704"/>
                  </a:cubicBezTo>
                  <a:cubicBezTo>
                    <a:pt x="80164" y="103979"/>
                    <a:pt x="84553" y="104116"/>
                    <a:pt x="88942" y="103842"/>
                  </a:cubicBezTo>
                  <a:cubicBezTo>
                    <a:pt x="88669" y="103842"/>
                    <a:pt x="88257" y="103842"/>
                    <a:pt x="87982" y="103979"/>
                  </a:cubicBezTo>
                  <a:cubicBezTo>
                    <a:pt x="91960" y="103704"/>
                    <a:pt x="96075" y="103430"/>
                    <a:pt x="100052" y="102745"/>
                  </a:cubicBezTo>
                  <a:cubicBezTo>
                    <a:pt x="103481" y="102059"/>
                    <a:pt x="107048" y="101098"/>
                    <a:pt x="110477" y="100550"/>
                  </a:cubicBezTo>
                  <a:cubicBezTo>
                    <a:pt x="114866" y="100001"/>
                    <a:pt x="119392" y="102745"/>
                    <a:pt x="121038" y="106859"/>
                  </a:cubicBezTo>
                  <a:cubicBezTo>
                    <a:pt x="122821" y="111385"/>
                    <a:pt x="120901" y="117009"/>
                    <a:pt x="116512" y="119341"/>
                  </a:cubicBezTo>
                  <a:cubicBezTo>
                    <a:pt x="111025" y="122084"/>
                    <a:pt x="104716" y="123456"/>
                    <a:pt x="98818" y="124690"/>
                  </a:cubicBezTo>
                  <a:cubicBezTo>
                    <a:pt x="94429" y="125650"/>
                    <a:pt x="90177" y="126199"/>
                    <a:pt x="85651" y="126473"/>
                  </a:cubicBezTo>
                  <a:cubicBezTo>
                    <a:pt x="74541" y="127159"/>
                    <a:pt x="63568" y="126062"/>
                    <a:pt x="52869" y="123181"/>
                  </a:cubicBezTo>
                  <a:cubicBezTo>
                    <a:pt x="52321" y="123044"/>
                    <a:pt x="51909" y="122907"/>
                    <a:pt x="51361" y="122770"/>
                  </a:cubicBezTo>
                  <a:cubicBezTo>
                    <a:pt x="39291" y="119066"/>
                    <a:pt x="28318" y="112071"/>
                    <a:pt x="19266" y="103430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7" name="任意多边形: 形状 1336"/>
            <p:cNvSpPr/>
            <p:nvPr/>
          </p:nvSpPr>
          <p:spPr>
            <a:xfrm>
              <a:off x="8379134" y="4567204"/>
              <a:ext cx="776385" cy="1206929"/>
            </a:xfrm>
            <a:custGeom>
              <a:avLst/>
              <a:gdLst>
                <a:gd name="connsiteX0" fmla="*/ 490790 w 776385"/>
                <a:gd name="connsiteY0" fmla="*/ 1180348 h 1206929"/>
                <a:gd name="connsiteX1" fmla="*/ 393132 w 776385"/>
                <a:gd name="connsiteY1" fmla="*/ 1195299 h 1206929"/>
                <a:gd name="connsiteX2" fmla="*/ 266122 w 776385"/>
                <a:gd name="connsiteY2" fmla="*/ 1206409 h 1206929"/>
                <a:gd name="connsiteX3" fmla="*/ 149398 w 776385"/>
                <a:gd name="connsiteY3" fmla="*/ 1203529 h 1206929"/>
                <a:gd name="connsiteX4" fmla="*/ 93849 w 776385"/>
                <a:gd name="connsiteY4" fmla="*/ 1193927 h 1206929"/>
                <a:gd name="connsiteX5" fmla="*/ 74510 w 776385"/>
                <a:gd name="connsiteY5" fmla="*/ 1185012 h 1206929"/>
                <a:gd name="connsiteX6" fmla="*/ 66829 w 776385"/>
                <a:gd name="connsiteY6" fmla="*/ 1175136 h 1206929"/>
                <a:gd name="connsiteX7" fmla="*/ 43922 w 776385"/>
                <a:gd name="connsiteY7" fmla="*/ 1154700 h 1206929"/>
                <a:gd name="connsiteX8" fmla="*/ 37476 w 776385"/>
                <a:gd name="connsiteY8" fmla="*/ 1113963 h 1206929"/>
                <a:gd name="connsiteX9" fmla="*/ 36516 w 776385"/>
                <a:gd name="connsiteY9" fmla="*/ 1108614 h 1206929"/>
                <a:gd name="connsiteX10" fmla="*/ 31441 w 776385"/>
                <a:gd name="connsiteY10" fmla="*/ 1068151 h 1206929"/>
                <a:gd name="connsiteX11" fmla="*/ 31167 w 776385"/>
                <a:gd name="connsiteY11" fmla="*/ 1065682 h 1206929"/>
                <a:gd name="connsiteX12" fmla="*/ 22114 w 776385"/>
                <a:gd name="connsiteY12" fmla="*/ 978174 h 1206929"/>
                <a:gd name="connsiteX13" fmla="*/ 21977 w 776385"/>
                <a:gd name="connsiteY13" fmla="*/ 976117 h 1206929"/>
                <a:gd name="connsiteX14" fmla="*/ 21840 w 776385"/>
                <a:gd name="connsiteY14" fmla="*/ 974334 h 1206929"/>
                <a:gd name="connsiteX15" fmla="*/ 21566 w 776385"/>
                <a:gd name="connsiteY15" fmla="*/ 972551 h 1206929"/>
                <a:gd name="connsiteX16" fmla="*/ 4421 w 776385"/>
                <a:gd name="connsiteY16" fmla="*/ 719353 h 1206929"/>
                <a:gd name="connsiteX17" fmla="*/ 32 w 776385"/>
                <a:gd name="connsiteY17" fmla="*/ 464785 h 1206929"/>
                <a:gd name="connsiteX18" fmla="*/ 2089 w 776385"/>
                <a:gd name="connsiteY18" fmla="*/ 337226 h 1206929"/>
                <a:gd name="connsiteX19" fmla="*/ 7713 w 776385"/>
                <a:gd name="connsiteY19" fmla="*/ 211038 h 1206929"/>
                <a:gd name="connsiteX20" fmla="*/ 11142 w 776385"/>
                <a:gd name="connsiteY20" fmla="*/ 169479 h 1206929"/>
                <a:gd name="connsiteX21" fmla="*/ 13748 w 776385"/>
                <a:gd name="connsiteY21" fmla="*/ 149728 h 1206929"/>
                <a:gd name="connsiteX22" fmla="*/ 16354 w 776385"/>
                <a:gd name="connsiteY22" fmla="*/ 139029 h 1206929"/>
                <a:gd name="connsiteX23" fmla="*/ 26092 w 776385"/>
                <a:gd name="connsiteY23" fmla="*/ 131074 h 1206929"/>
                <a:gd name="connsiteX24" fmla="*/ 29521 w 776385"/>
                <a:gd name="connsiteY24" fmla="*/ 131074 h 1206929"/>
                <a:gd name="connsiteX25" fmla="*/ 34458 w 776385"/>
                <a:gd name="connsiteY25" fmla="*/ 132583 h 1206929"/>
                <a:gd name="connsiteX26" fmla="*/ 51192 w 776385"/>
                <a:gd name="connsiteY26" fmla="*/ 114752 h 1206929"/>
                <a:gd name="connsiteX27" fmla="*/ 101119 w 776385"/>
                <a:gd name="connsiteY27" fmla="*/ 80325 h 1206929"/>
                <a:gd name="connsiteX28" fmla="*/ 217293 w 776385"/>
                <a:gd name="connsiteY28" fmla="*/ 32593 h 1206929"/>
                <a:gd name="connsiteX29" fmla="*/ 314540 w 776385"/>
                <a:gd name="connsiteY29" fmla="*/ 9002 h 1206929"/>
                <a:gd name="connsiteX30" fmla="*/ 336622 w 776385"/>
                <a:gd name="connsiteY30" fmla="*/ 5710 h 1206929"/>
                <a:gd name="connsiteX31" fmla="*/ 454717 w 776385"/>
                <a:gd name="connsiteY31" fmla="*/ 1458 h 1206929"/>
                <a:gd name="connsiteX32" fmla="*/ 495454 w 776385"/>
                <a:gd name="connsiteY32" fmla="*/ 6670 h 1206929"/>
                <a:gd name="connsiteX33" fmla="*/ 511638 w 776385"/>
                <a:gd name="connsiteY33" fmla="*/ 10373 h 1206929"/>
                <a:gd name="connsiteX34" fmla="*/ 524943 w 776385"/>
                <a:gd name="connsiteY34" fmla="*/ 13528 h 1206929"/>
                <a:gd name="connsiteX35" fmla="*/ 530978 w 776385"/>
                <a:gd name="connsiteY35" fmla="*/ 14900 h 1206929"/>
                <a:gd name="connsiteX36" fmla="*/ 547300 w 776385"/>
                <a:gd name="connsiteY36" fmla="*/ 20112 h 1206929"/>
                <a:gd name="connsiteX37" fmla="*/ 553884 w 776385"/>
                <a:gd name="connsiteY37" fmla="*/ 16272 h 1206929"/>
                <a:gd name="connsiteX38" fmla="*/ 565542 w 776385"/>
                <a:gd name="connsiteY38" fmla="*/ 20523 h 1206929"/>
                <a:gd name="connsiteX39" fmla="*/ 569109 w 776385"/>
                <a:gd name="connsiteY39" fmla="*/ 27518 h 1206929"/>
                <a:gd name="connsiteX40" fmla="*/ 570480 w 776385"/>
                <a:gd name="connsiteY40" fmla="*/ 31222 h 1206929"/>
                <a:gd name="connsiteX41" fmla="*/ 586527 w 776385"/>
                <a:gd name="connsiteY41" fmla="*/ 42743 h 1206929"/>
                <a:gd name="connsiteX42" fmla="*/ 590094 w 776385"/>
                <a:gd name="connsiteY42" fmla="*/ 77582 h 1206929"/>
                <a:gd name="connsiteX43" fmla="*/ 585431 w 776385"/>
                <a:gd name="connsiteY43" fmla="*/ 82520 h 1206929"/>
                <a:gd name="connsiteX44" fmla="*/ 597638 w 776385"/>
                <a:gd name="connsiteY44" fmla="*/ 127645 h 1206929"/>
                <a:gd name="connsiteX45" fmla="*/ 626167 w 776385"/>
                <a:gd name="connsiteY45" fmla="*/ 245191 h 1206929"/>
                <a:gd name="connsiteX46" fmla="*/ 679522 w 776385"/>
                <a:gd name="connsiteY46" fmla="*/ 482478 h 1206929"/>
                <a:gd name="connsiteX47" fmla="*/ 727940 w 776385"/>
                <a:gd name="connsiteY47" fmla="*/ 725800 h 1206929"/>
                <a:gd name="connsiteX48" fmla="*/ 729997 w 776385"/>
                <a:gd name="connsiteY48" fmla="*/ 737870 h 1206929"/>
                <a:gd name="connsiteX49" fmla="*/ 748240 w 776385"/>
                <a:gd name="connsiteY49" fmla="*/ 843758 h 1206929"/>
                <a:gd name="connsiteX50" fmla="*/ 763464 w 776385"/>
                <a:gd name="connsiteY50" fmla="*/ 947862 h 1206929"/>
                <a:gd name="connsiteX51" fmla="*/ 764973 w 776385"/>
                <a:gd name="connsiteY51" fmla="*/ 958698 h 1206929"/>
                <a:gd name="connsiteX52" fmla="*/ 769225 w 776385"/>
                <a:gd name="connsiteY52" fmla="*/ 988187 h 1206929"/>
                <a:gd name="connsiteX53" fmla="*/ 770322 w 776385"/>
                <a:gd name="connsiteY53" fmla="*/ 995457 h 1206929"/>
                <a:gd name="connsiteX54" fmla="*/ 772517 w 776385"/>
                <a:gd name="connsiteY54" fmla="*/ 1009996 h 1206929"/>
                <a:gd name="connsiteX55" fmla="*/ 775397 w 776385"/>
                <a:gd name="connsiteY55" fmla="*/ 1064722 h 1206929"/>
                <a:gd name="connsiteX56" fmla="*/ 771557 w 776385"/>
                <a:gd name="connsiteY56" fmla="*/ 1075284 h 1206929"/>
                <a:gd name="connsiteX57" fmla="*/ 770322 w 776385"/>
                <a:gd name="connsiteY57" fmla="*/ 1088725 h 1206929"/>
                <a:gd name="connsiteX58" fmla="*/ 743988 w 776385"/>
                <a:gd name="connsiteY58" fmla="*/ 1111220 h 1206929"/>
                <a:gd name="connsiteX59" fmla="*/ 740696 w 776385"/>
                <a:gd name="connsiteY59" fmla="*/ 1112728 h 1206929"/>
                <a:gd name="connsiteX60" fmla="*/ 714087 w 776385"/>
                <a:gd name="connsiteY60" fmla="*/ 1125073 h 1206929"/>
                <a:gd name="connsiteX61" fmla="*/ 673350 w 776385"/>
                <a:gd name="connsiteY61" fmla="*/ 1139749 h 1206929"/>
                <a:gd name="connsiteX62" fmla="*/ 621229 w 776385"/>
                <a:gd name="connsiteY62" fmla="*/ 1154425 h 1206929"/>
                <a:gd name="connsiteX63" fmla="*/ 619309 w 776385"/>
                <a:gd name="connsiteY63" fmla="*/ 1154974 h 1206929"/>
                <a:gd name="connsiteX64" fmla="*/ 567188 w 776385"/>
                <a:gd name="connsiteY64" fmla="*/ 1166632 h 1206929"/>
                <a:gd name="connsiteX65" fmla="*/ 509718 w 776385"/>
                <a:gd name="connsiteY65" fmla="*/ 1177331 h 1206929"/>
                <a:gd name="connsiteX66" fmla="*/ 490790 w 776385"/>
                <a:gd name="connsiteY66" fmla="*/ 1180348 h 120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776385" h="1206929">
                  <a:moveTo>
                    <a:pt x="490790" y="1180348"/>
                  </a:moveTo>
                  <a:cubicBezTo>
                    <a:pt x="459654" y="1185561"/>
                    <a:pt x="426462" y="1191047"/>
                    <a:pt x="393132" y="1195299"/>
                  </a:cubicBezTo>
                  <a:cubicBezTo>
                    <a:pt x="358431" y="1199688"/>
                    <a:pt x="312619" y="1204900"/>
                    <a:pt x="266122" y="1206409"/>
                  </a:cubicBezTo>
                  <a:cubicBezTo>
                    <a:pt x="226346" y="1207643"/>
                    <a:pt x="187117" y="1206683"/>
                    <a:pt x="149398" y="1203529"/>
                  </a:cubicBezTo>
                  <a:cubicBezTo>
                    <a:pt x="131568" y="1202157"/>
                    <a:pt x="112502" y="1199962"/>
                    <a:pt x="93849" y="1193927"/>
                  </a:cubicBezTo>
                  <a:cubicBezTo>
                    <a:pt x="87676" y="1192007"/>
                    <a:pt x="80545" y="1189538"/>
                    <a:pt x="74510" y="1185012"/>
                  </a:cubicBezTo>
                  <a:cubicBezTo>
                    <a:pt x="70943" y="1182406"/>
                    <a:pt x="68200" y="1178839"/>
                    <a:pt x="66829" y="1175136"/>
                  </a:cubicBezTo>
                  <a:cubicBezTo>
                    <a:pt x="55307" y="1174588"/>
                    <a:pt x="45432" y="1165672"/>
                    <a:pt x="43922" y="1154700"/>
                  </a:cubicBezTo>
                  <a:cubicBezTo>
                    <a:pt x="42140" y="1140984"/>
                    <a:pt x="39808" y="1127268"/>
                    <a:pt x="37476" y="1113963"/>
                  </a:cubicBezTo>
                  <a:lnTo>
                    <a:pt x="36516" y="1108614"/>
                  </a:lnTo>
                  <a:cubicBezTo>
                    <a:pt x="34184" y="1095309"/>
                    <a:pt x="32812" y="1081456"/>
                    <a:pt x="31441" y="1068151"/>
                  </a:cubicBezTo>
                  <a:lnTo>
                    <a:pt x="31167" y="1065682"/>
                  </a:lnTo>
                  <a:cubicBezTo>
                    <a:pt x="28012" y="1036605"/>
                    <a:pt x="24995" y="1007389"/>
                    <a:pt x="22114" y="978174"/>
                  </a:cubicBezTo>
                  <a:lnTo>
                    <a:pt x="21977" y="976117"/>
                  </a:lnTo>
                  <a:lnTo>
                    <a:pt x="21840" y="974334"/>
                  </a:lnTo>
                  <a:lnTo>
                    <a:pt x="21566" y="972551"/>
                  </a:lnTo>
                  <a:cubicBezTo>
                    <a:pt x="13610" y="891489"/>
                    <a:pt x="7850" y="806313"/>
                    <a:pt x="4421" y="719353"/>
                  </a:cubicBezTo>
                  <a:cubicBezTo>
                    <a:pt x="1266" y="636646"/>
                    <a:pt x="-243" y="551058"/>
                    <a:pt x="32" y="464785"/>
                  </a:cubicBezTo>
                  <a:cubicBezTo>
                    <a:pt x="168" y="420345"/>
                    <a:pt x="855" y="378648"/>
                    <a:pt x="2089" y="337226"/>
                  </a:cubicBezTo>
                  <a:cubicBezTo>
                    <a:pt x="3323" y="299781"/>
                    <a:pt x="4832" y="255615"/>
                    <a:pt x="7713" y="211038"/>
                  </a:cubicBezTo>
                  <a:cubicBezTo>
                    <a:pt x="8536" y="196774"/>
                    <a:pt x="9770" y="182784"/>
                    <a:pt x="11142" y="169479"/>
                  </a:cubicBezTo>
                  <a:cubicBezTo>
                    <a:pt x="11827" y="162895"/>
                    <a:pt x="12650" y="156312"/>
                    <a:pt x="13748" y="149728"/>
                  </a:cubicBezTo>
                  <a:cubicBezTo>
                    <a:pt x="14296" y="146299"/>
                    <a:pt x="14982" y="142321"/>
                    <a:pt x="16354" y="139029"/>
                  </a:cubicBezTo>
                  <a:cubicBezTo>
                    <a:pt x="18137" y="134778"/>
                    <a:pt x="21840" y="131760"/>
                    <a:pt x="26092" y="131074"/>
                  </a:cubicBezTo>
                  <a:cubicBezTo>
                    <a:pt x="27326" y="130937"/>
                    <a:pt x="28287" y="130937"/>
                    <a:pt x="29521" y="131074"/>
                  </a:cubicBezTo>
                  <a:cubicBezTo>
                    <a:pt x="31304" y="131211"/>
                    <a:pt x="32950" y="131760"/>
                    <a:pt x="34458" y="132583"/>
                  </a:cubicBezTo>
                  <a:cubicBezTo>
                    <a:pt x="38574" y="126411"/>
                    <a:pt x="44197" y="120513"/>
                    <a:pt x="51192" y="114752"/>
                  </a:cubicBezTo>
                  <a:cubicBezTo>
                    <a:pt x="65594" y="102545"/>
                    <a:pt x="81916" y="91161"/>
                    <a:pt x="101119" y="80325"/>
                  </a:cubicBezTo>
                  <a:cubicBezTo>
                    <a:pt x="132665" y="62357"/>
                    <a:pt x="168464" y="47681"/>
                    <a:pt x="217293" y="32593"/>
                  </a:cubicBezTo>
                  <a:cubicBezTo>
                    <a:pt x="252818" y="21758"/>
                    <a:pt x="284502" y="14077"/>
                    <a:pt x="314540" y="9002"/>
                  </a:cubicBezTo>
                  <a:cubicBezTo>
                    <a:pt x="321946" y="7767"/>
                    <a:pt x="329216" y="6670"/>
                    <a:pt x="336622" y="5710"/>
                  </a:cubicBezTo>
                  <a:cubicBezTo>
                    <a:pt x="382434" y="-51"/>
                    <a:pt x="420016" y="-1422"/>
                    <a:pt x="454717" y="1458"/>
                  </a:cubicBezTo>
                  <a:cubicBezTo>
                    <a:pt x="469668" y="2556"/>
                    <a:pt x="483109" y="4338"/>
                    <a:pt x="495454" y="6670"/>
                  </a:cubicBezTo>
                  <a:cubicBezTo>
                    <a:pt x="500802" y="7767"/>
                    <a:pt x="506289" y="9002"/>
                    <a:pt x="511638" y="10373"/>
                  </a:cubicBezTo>
                  <a:cubicBezTo>
                    <a:pt x="516028" y="11471"/>
                    <a:pt x="520417" y="12568"/>
                    <a:pt x="524943" y="13528"/>
                  </a:cubicBezTo>
                  <a:lnTo>
                    <a:pt x="530978" y="14900"/>
                  </a:lnTo>
                  <a:cubicBezTo>
                    <a:pt x="536053" y="15997"/>
                    <a:pt x="541265" y="17780"/>
                    <a:pt x="547300" y="20112"/>
                  </a:cubicBezTo>
                  <a:cubicBezTo>
                    <a:pt x="548808" y="18054"/>
                    <a:pt x="551141" y="16683"/>
                    <a:pt x="553884" y="16272"/>
                  </a:cubicBezTo>
                  <a:cubicBezTo>
                    <a:pt x="558410" y="15585"/>
                    <a:pt x="562936" y="17231"/>
                    <a:pt x="565542" y="20523"/>
                  </a:cubicBezTo>
                  <a:cubicBezTo>
                    <a:pt x="567325" y="22718"/>
                    <a:pt x="568148" y="25050"/>
                    <a:pt x="569109" y="27518"/>
                  </a:cubicBezTo>
                  <a:cubicBezTo>
                    <a:pt x="569657" y="28890"/>
                    <a:pt x="570069" y="30124"/>
                    <a:pt x="570480" y="31222"/>
                  </a:cubicBezTo>
                  <a:cubicBezTo>
                    <a:pt x="577338" y="34925"/>
                    <a:pt x="582413" y="38491"/>
                    <a:pt x="586527" y="42743"/>
                  </a:cubicBezTo>
                  <a:cubicBezTo>
                    <a:pt x="596266" y="52619"/>
                    <a:pt x="597638" y="66883"/>
                    <a:pt x="590094" y="77582"/>
                  </a:cubicBezTo>
                  <a:cubicBezTo>
                    <a:pt x="588860" y="79365"/>
                    <a:pt x="587351" y="81011"/>
                    <a:pt x="585431" y="82520"/>
                  </a:cubicBezTo>
                  <a:cubicBezTo>
                    <a:pt x="589820" y="97333"/>
                    <a:pt x="593797" y="112420"/>
                    <a:pt x="597638" y="127645"/>
                  </a:cubicBezTo>
                  <a:cubicBezTo>
                    <a:pt x="607925" y="167833"/>
                    <a:pt x="617388" y="207747"/>
                    <a:pt x="626167" y="245191"/>
                  </a:cubicBezTo>
                  <a:cubicBezTo>
                    <a:pt x="647426" y="335854"/>
                    <a:pt x="664435" y="411292"/>
                    <a:pt x="679522" y="482478"/>
                  </a:cubicBezTo>
                  <a:cubicBezTo>
                    <a:pt x="698450" y="572455"/>
                    <a:pt x="713950" y="648167"/>
                    <a:pt x="727940" y="725800"/>
                  </a:cubicBezTo>
                  <a:lnTo>
                    <a:pt x="729997" y="737870"/>
                  </a:lnTo>
                  <a:cubicBezTo>
                    <a:pt x="736169" y="772572"/>
                    <a:pt x="742479" y="808371"/>
                    <a:pt x="748240" y="843758"/>
                  </a:cubicBezTo>
                  <a:cubicBezTo>
                    <a:pt x="753589" y="877087"/>
                    <a:pt x="758252" y="910692"/>
                    <a:pt x="763464" y="947862"/>
                  </a:cubicBezTo>
                  <a:lnTo>
                    <a:pt x="764973" y="958698"/>
                  </a:lnTo>
                  <a:cubicBezTo>
                    <a:pt x="766345" y="968573"/>
                    <a:pt x="767716" y="978312"/>
                    <a:pt x="769225" y="988187"/>
                  </a:cubicBezTo>
                  <a:lnTo>
                    <a:pt x="770322" y="995457"/>
                  </a:lnTo>
                  <a:lnTo>
                    <a:pt x="772517" y="1009996"/>
                  </a:lnTo>
                  <a:cubicBezTo>
                    <a:pt x="775260" y="1029198"/>
                    <a:pt x="777866" y="1046754"/>
                    <a:pt x="775397" y="1064722"/>
                  </a:cubicBezTo>
                  <a:cubicBezTo>
                    <a:pt x="774849" y="1068426"/>
                    <a:pt x="773614" y="1071992"/>
                    <a:pt x="771557" y="1075284"/>
                  </a:cubicBezTo>
                  <a:cubicBezTo>
                    <a:pt x="772517" y="1079673"/>
                    <a:pt x="772105" y="1084336"/>
                    <a:pt x="770322" y="1088725"/>
                  </a:cubicBezTo>
                  <a:cubicBezTo>
                    <a:pt x="765933" y="1100384"/>
                    <a:pt x="754823" y="1106008"/>
                    <a:pt x="743988" y="1111220"/>
                  </a:cubicBezTo>
                  <a:lnTo>
                    <a:pt x="740696" y="1112728"/>
                  </a:lnTo>
                  <a:cubicBezTo>
                    <a:pt x="733426" y="1116432"/>
                    <a:pt x="723825" y="1121095"/>
                    <a:pt x="714087" y="1125073"/>
                  </a:cubicBezTo>
                  <a:cubicBezTo>
                    <a:pt x="701605" y="1130011"/>
                    <a:pt x="687889" y="1134811"/>
                    <a:pt x="673350" y="1139749"/>
                  </a:cubicBezTo>
                  <a:cubicBezTo>
                    <a:pt x="656754" y="1145098"/>
                    <a:pt x="639883" y="1149624"/>
                    <a:pt x="621229" y="1154425"/>
                  </a:cubicBezTo>
                  <a:lnTo>
                    <a:pt x="619309" y="1154974"/>
                  </a:lnTo>
                  <a:cubicBezTo>
                    <a:pt x="602164" y="1159363"/>
                    <a:pt x="584059" y="1163203"/>
                    <a:pt x="567188" y="1166632"/>
                  </a:cubicBezTo>
                  <a:cubicBezTo>
                    <a:pt x="546066" y="1170884"/>
                    <a:pt x="527275" y="1174450"/>
                    <a:pt x="509718" y="1177331"/>
                  </a:cubicBezTo>
                  <a:lnTo>
                    <a:pt x="490790" y="1180348"/>
                  </a:ln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8" name="任意多边形: 形状 1337"/>
            <p:cNvSpPr/>
            <p:nvPr/>
          </p:nvSpPr>
          <p:spPr>
            <a:xfrm>
              <a:off x="8380674" y="4633127"/>
              <a:ext cx="631896" cy="323874"/>
            </a:xfrm>
            <a:custGeom>
              <a:avLst/>
              <a:gdLst>
                <a:gd name="connsiteX0" fmla="*/ 624215 w 631896"/>
                <a:gd name="connsiteY0" fmla="*/ 179268 h 323874"/>
                <a:gd name="connsiteX1" fmla="*/ 631896 w 631896"/>
                <a:gd name="connsiteY1" fmla="*/ 211775 h 323874"/>
                <a:gd name="connsiteX2" fmla="*/ 575660 w 631896"/>
                <a:gd name="connsiteY2" fmla="*/ 244968 h 323874"/>
                <a:gd name="connsiteX3" fmla="*/ 479648 w 631896"/>
                <a:gd name="connsiteY3" fmla="*/ 287487 h 323874"/>
                <a:gd name="connsiteX4" fmla="*/ 380071 w 631896"/>
                <a:gd name="connsiteY4" fmla="*/ 312999 h 323874"/>
                <a:gd name="connsiteX5" fmla="*/ 299694 w 631896"/>
                <a:gd name="connsiteY5" fmla="*/ 322189 h 323874"/>
                <a:gd name="connsiteX6" fmla="*/ 108905 w 631896"/>
                <a:gd name="connsiteY6" fmla="*/ 312039 h 323874"/>
                <a:gd name="connsiteX7" fmla="*/ 0 w 631896"/>
                <a:gd name="connsiteY7" fmla="*/ 282412 h 323874"/>
                <a:gd name="connsiteX8" fmla="*/ 411 w 631896"/>
                <a:gd name="connsiteY8" fmla="*/ 271165 h 323874"/>
                <a:gd name="connsiteX9" fmla="*/ 6035 w 631896"/>
                <a:gd name="connsiteY9" fmla="*/ 144978 h 323874"/>
                <a:gd name="connsiteX10" fmla="*/ 9464 w 631896"/>
                <a:gd name="connsiteY10" fmla="*/ 103418 h 323874"/>
                <a:gd name="connsiteX11" fmla="*/ 11933 w 631896"/>
                <a:gd name="connsiteY11" fmla="*/ 83805 h 323874"/>
                <a:gd name="connsiteX12" fmla="*/ 14539 w 631896"/>
                <a:gd name="connsiteY12" fmla="*/ 72969 h 323874"/>
                <a:gd name="connsiteX13" fmla="*/ 16597 w 631896"/>
                <a:gd name="connsiteY13" fmla="*/ 69540 h 323874"/>
                <a:gd name="connsiteX14" fmla="*/ 42931 w 631896"/>
                <a:gd name="connsiteY14" fmla="*/ 71186 h 323874"/>
                <a:gd name="connsiteX15" fmla="*/ 94366 w 631896"/>
                <a:gd name="connsiteY15" fmla="*/ 82296 h 323874"/>
                <a:gd name="connsiteX16" fmla="*/ 158420 w 631896"/>
                <a:gd name="connsiteY16" fmla="*/ 88879 h 323874"/>
                <a:gd name="connsiteX17" fmla="*/ 239344 w 631896"/>
                <a:gd name="connsiteY17" fmla="*/ 85039 h 323874"/>
                <a:gd name="connsiteX18" fmla="*/ 325480 w 631896"/>
                <a:gd name="connsiteY18" fmla="*/ 75438 h 323874"/>
                <a:gd name="connsiteX19" fmla="*/ 415595 w 631896"/>
                <a:gd name="connsiteY19" fmla="*/ 58979 h 323874"/>
                <a:gd name="connsiteX20" fmla="*/ 554675 w 631896"/>
                <a:gd name="connsiteY20" fmla="*/ 16185 h 323874"/>
                <a:gd name="connsiteX21" fmla="*/ 592394 w 631896"/>
                <a:gd name="connsiteY21" fmla="*/ 0 h 323874"/>
                <a:gd name="connsiteX22" fmla="*/ 587868 w 631896"/>
                <a:gd name="connsiteY22" fmla="*/ 11659 h 323874"/>
                <a:gd name="connsiteX23" fmla="*/ 583341 w 631896"/>
                <a:gd name="connsiteY23" fmla="*/ 16459 h 323874"/>
                <a:gd name="connsiteX24" fmla="*/ 595549 w 631896"/>
                <a:gd name="connsiteY24" fmla="*/ 61585 h 323874"/>
                <a:gd name="connsiteX25" fmla="*/ 624215 w 631896"/>
                <a:gd name="connsiteY25" fmla="*/ 179268 h 3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31896" h="323874">
                  <a:moveTo>
                    <a:pt x="624215" y="179268"/>
                  </a:moveTo>
                  <a:cubicBezTo>
                    <a:pt x="626821" y="190378"/>
                    <a:pt x="629428" y="201213"/>
                    <a:pt x="631896" y="211775"/>
                  </a:cubicBezTo>
                  <a:cubicBezTo>
                    <a:pt x="613517" y="223571"/>
                    <a:pt x="594726" y="234544"/>
                    <a:pt x="575660" y="244968"/>
                  </a:cubicBezTo>
                  <a:cubicBezTo>
                    <a:pt x="544663" y="261976"/>
                    <a:pt x="512704" y="275417"/>
                    <a:pt x="479648" y="287487"/>
                  </a:cubicBezTo>
                  <a:cubicBezTo>
                    <a:pt x="447553" y="299009"/>
                    <a:pt x="414086" y="307238"/>
                    <a:pt x="380071" y="312999"/>
                  </a:cubicBezTo>
                  <a:cubicBezTo>
                    <a:pt x="353462" y="317525"/>
                    <a:pt x="326441" y="320406"/>
                    <a:pt x="299694" y="322189"/>
                  </a:cubicBezTo>
                  <a:cubicBezTo>
                    <a:pt x="236464" y="326303"/>
                    <a:pt x="171450" y="322874"/>
                    <a:pt x="108905" y="312039"/>
                  </a:cubicBezTo>
                  <a:cubicBezTo>
                    <a:pt x="71734" y="305592"/>
                    <a:pt x="35113" y="296128"/>
                    <a:pt x="0" y="282412"/>
                  </a:cubicBezTo>
                  <a:cubicBezTo>
                    <a:pt x="137" y="278709"/>
                    <a:pt x="275" y="275006"/>
                    <a:pt x="411" y="271165"/>
                  </a:cubicBezTo>
                  <a:cubicBezTo>
                    <a:pt x="1646" y="233858"/>
                    <a:pt x="3154" y="189555"/>
                    <a:pt x="6035" y="144978"/>
                  </a:cubicBezTo>
                  <a:cubicBezTo>
                    <a:pt x="6858" y="130713"/>
                    <a:pt x="7956" y="116723"/>
                    <a:pt x="9464" y="103418"/>
                  </a:cubicBezTo>
                  <a:cubicBezTo>
                    <a:pt x="10150" y="96835"/>
                    <a:pt x="10973" y="90251"/>
                    <a:pt x="11933" y="83805"/>
                  </a:cubicBezTo>
                  <a:cubicBezTo>
                    <a:pt x="12481" y="80239"/>
                    <a:pt x="13030" y="76398"/>
                    <a:pt x="14539" y="72969"/>
                  </a:cubicBezTo>
                  <a:cubicBezTo>
                    <a:pt x="15087" y="71598"/>
                    <a:pt x="15773" y="70637"/>
                    <a:pt x="16597" y="69540"/>
                  </a:cubicBezTo>
                  <a:cubicBezTo>
                    <a:pt x="25237" y="68443"/>
                    <a:pt x="34153" y="68991"/>
                    <a:pt x="42931" y="71186"/>
                  </a:cubicBezTo>
                  <a:cubicBezTo>
                    <a:pt x="59939" y="75575"/>
                    <a:pt x="77084" y="79141"/>
                    <a:pt x="94366" y="82296"/>
                  </a:cubicBezTo>
                  <a:cubicBezTo>
                    <a:pt x="115626" y="85588"/>
                    <a:pt x="136885" y="87782"/>
                    <a:pt x="158420" y="88879"/>
                  </a:cubicBezTo>
                  <a:cubicBezTo>
                    <a:pt x="185441" y="89291"/>
                    <a:pt x="212461" y="87371"/>
                    <a:pt x="239344" y="85039"/>
                  </a:cubicBezTo>
                  <a:cubicBezTo>
                    <a:pt x="268148" y="82021"/>
                    <a:pt x="296814" y="79278"/>
                    <a:pt x="325480" y="75438"/>
                  </a:cubicBezTo>
                  <a:cubicBezTo>
                    <a:pt x="355930" y="71460"/>
                    <a:pt x="385831" y="65699"/>
                    <a:pt x="415595" y="58979"/>
                  </a:cubicBezTo>
                  <a:cubicBezTo>
                    <a:pt x="462778" y="47046"/>
                    <a:pt x="509001" y="33330"/>
                    <a:pt x="554675" y="16185"/>
                  </a:cubicBezTo>
                  <a:cubicBezTo>
                    <a:pt x="567431" y="11110"/>
                    <a:pt x="579912" y="5624"/>
                    <a:pt x="592394" y="0"/>
                  </a:cubicBezTo>
                  <a:cubicBezTo>
                    <a:pt x="591982" y="3977"/>
                    <a:pt x="590474" y="7955"/>
                    <a:pt x="587868" y="11659"/>
                  </a:cubicBezTo>
                  <a:cubicBezTo>
                    <a:pt x="586496" y="13441"/>
                    <a:pt x="585124" y="15088"/>
                    <a:pt x="583341" y="16459"/>
                  </a:cubicBezTo>
                  <a:cubicBezTo>
                    <a:pt x="587730" y="31272"/>
                    <a:pt x="591709" y="46360"/>
                    <a:pt x="595549" y="61585"/>
                  </a:cubicBezTo>
                  <a:cubicBezTo>
                    <a:pt x="605836" y="101772"/>
                    <a:pt x="615300" y="141686"/>
                    <a:pt x="624215" y="179268"/>
                  </a:cubicBezTo>
                  <a:close/>
                </a:path>
              </a:pathLst>
            </a:custGeom>
            <a:solidFill>
              <a:srgbClr val="FFEFD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9" name="任意多边形: 形状 1338"/>
            <p:cNvSpPr/>
            <p:nvPr/>
          </p:nvSpPr>
          <p:spPr>
            <a:xfrm>
              <a:off x="8858509" y="4582378"/>
              <a:ext cx="296462" cy="1140759"/>
            </a:xfrm>
            <a:custGeom>
              <a:avLst/>
              <a:gdLst>
                <a:gd name="connsiteX0" fmla="*/ 250074 w 296462"/>
                <a:gd name="connsiteY0" fmla="*/ 722559 h 1140759"/>
                <a:gd name="connsiteX1" fmla="*/ 268453 w 296462"/>
                <a:gd name="connsiteY1" fmla="*/ 828446 h 1140759"/>
                <a:gd name="connsiteX2" fmla="*/ 283679 w 296462"/>
                <a:gd name="connsiteY2" fmla="*/ 932551 h 1140759"/>
                <a:gd name="connsiteX3" fmla="*/ 285187 w 296462"/>
                <a:gd name="connsiteY3" fmla="*/ 943249 h 1140759"/>
                <a:gd name="connsiteX4" fmla="*/ 289302 w 296462"/>
                <a:gd name="connsiteY4" fmla="*/ 972602 h 1140759"/>
                <a:gd name="connsiteX5" fmla="*/ 290399 w 296462"/>
                <a:gd name="connsiteY5" fmla="*/ 979871 h 1140759"/>
                <a:gd name="connsiteX6" fmla="*/ 292593 w 296462"/>
                <a:gd name="connsiteY6" fmla="*/ 994410 h 1140759"/>
                <a:gd name="connsiteX7" fmla="*/ 295474 w 296462"/>
                <a:gd name="connsiteY7" fmla="*/ 1049137 h 1140759"/>
                <a:gd name="connsiteX8" fmla="*/ 291771 w 296462"/>
                <a:gd name="connsiteY8" fmla="*/ 1059561 h 1140759"/>
                <a:gd name="connsiteX9" fmla="*/ 290537 w 296462"/>
                <a:gd name="connsiteY9" fmla="*/ 1073003 h 1140759"/>
                <a:gd name="connsiteX10" fmla="*/ 264201 w 296462"/>
                <a:gd name="connsiteY10" fmla="*/ 1095634 h 1140759"/>
                <a:gd name="connsiteX11" fmla="*/ 260910 w 296462"/>
                <a:gd name="connsiteY11" fmla="*/ 1097143 h 1140759"/>
                <a:gd name="connsiteX12" fmla="*/ 234163 w 296462"/>
                <a:gd name="connsiteY12" fmla="*/ 1109350 h 1140759"/>
                <a:gd name="connsiteX13" fmla="*/ 193427 w 296462"/>
                <a:gd name="connsiteY13" fmla="*/ 1124163 h 1140759"/>
                <a:gd name="connsiteX14" fmla="*/ 141306 w 296462"/>
                <a:gd name="connsiteY14" fmla="*/ 1138977 h 1140759"/>
                <a:gd name="connsiteX15" fmla="*/ 139386 w 296462"/>
                <a:gd name="connsiteY15" fmla="*/ 1139388 h 1140759"/>
                <a:gd name="connsiteX16" fmla="*/ 134174 w 296462"/>
                <a:gd name="connsiteY16" fmla="*/ 1140760 h 1140759"/>
                <a:gd name="connsiteX17" fmla="*/ 121418 w 296462"/>
                <a:gd name="connsiteY17" fmla="*/ 1010732 h 1140759"/>
                <a:gd name="connsiteX18" fmla="*/ 111679 w 296462"/>
                <a:gd name="connsiteY18" fmla="*/ 872886 h 1140759"/>
                <a:gd name="connsiteX19" fmla="*/ 90694 w 296462"/>
                <a:gd name="connsiteY19" fmla="*/ 578129 h 1140759"/>
                <a:gd name="connsiteX20" fmla="*/ 69571 w 296462"/>
                <a:gd name="connsiteY20" fmla="*/ 401742 h 1140759"/>
                <a:gd name="connsiteX21" fmla="*/ 39122 w 296462"/>
                <a:gd name="connsiteY21" fmla="*/ 247711 h 1140759"/>
                <a:gd name="connsiteX22" fmla="*/ 40082 w 296462"/>
                <a:gd name="connsiteY22" fmla="*/ 251551 h 1140759"/>
                <a:gd name="connsiteX23" fmla="*/ 38573 w 296462"/>
                <a:gd name="connsiteY23" fmla="*/ 245242 h 1140759"/>
                <a:gd name="connsiteX24" fmla="*/ 38573 w 296462"/>
                <a:gd name="connsiteY24" fmla="*/ 244831 h 1140759"/>
                <a:gd name="connsiteX25" fmla="*/ 14844 w 296462"/>
                <a:gd name="connsiteY25" fmla="*/ 148133 h 1140759"/>
                <a:gd name="connsiteX26" fmla="*/ 2912 w 296462"/>
                <a:gd name="connsiteY26" fmla="*/ 97110 h 1140759"/>
                <a:gd name="connsiteX27" fmla="*/ 168 w 296462"/>
                <a:gd name="connsiteY27" fmla="*/ 68717 h 1140759"/>
                <a:gd name="connsiteX28" fmla="*/ 26092 w 296462"/>
                <a:gd name="connsiteY28" fmla="*/ 35250 h 1140759"/>
                <a:gd name="connsiteX29" fmla="*/ 37750 w 296462"/>
                <a:gd name="connsiteY29" fmla="*/ 33741 h 1140759"/>
                <a:gd name="connsiteX30" fmla="*/ 53386 w 296462"/>
                <a:gd name="connsiteY30" fmla="*/ 0 h 1140759"/>
                <a:gd name="connsiteX31" fmla="*/ 67514 w 296462"/>
                <a:gd name="connsiteY31" fmla="*/ 4663 h 1140759"/>
                <a:gd name="connsiteX32" fmla="*/ 74235 w 296462"/>
                <a:gd name="connsiteY32" fmla="*/ 823 h 1140759"/>
                <a:gd name="connsiteX33" fmla="*/ 85756 w 296462"/>
                <a:gd name="connsiteY33" fmla="*/ 4938 h 1140759"/>
                <a:gd name="connsiteX34" fmla="*/ 89322 w 296462"/>
                <a:gd name="connsiteY34" fmla="*/ 12070 h 1140759"/>
                <a:gd name="connsiteX35" fmla="*/ 90694 w 296462"/>
                <a:gd name="connsiteY35" fmla="*/ 15636 h 1140759"/>
                <a:gd name="connsiteX36" fmla="*/ 106742 w 296462"/>
                <a:gd name="connsiteY36" fmla="*/ 27158 h 1140759"/>
                <a:gd name="connsiteX37" fmla="*/ 114697 w 296462"/>
                <a:gd name="connsiteY37" fmla="*/ 50338 h 1140759"/>
                <a:gd name="connsiteX38" fmla="*/ 113188 w 296462"/>
                <a:gd name="connsiteY38" fmla="*/ 56236 h 1140759"/>
                <a:gd name="connsiteX39" fmla="*/ 112365 w 296462"/>
                <a:gd name="connsiteY39" fmla="*/ 58156 h 1140759"/>
                <a:gd name="connsiteX40" fmla="*/ 110171 w 296462"/>
                <a:gd name="connsiteY40" fmla="*/ 61996 h 1140759"/>
                <a:gd name="connsiteX41" fmla="*/ 105644 w 296462"/>
                <a:gd name="connsiteY41" fmla="*/ 66797 h 1140759"/>
                <a:gd name="connsiteX42" fmla="*/ 117852 w 296462"/>
                <a:gd name="connsiteY42" fmla="*/ 111923 h 1140759"/>
                <a:gd name="connsiteX43" fmla="*/ 146381 w 296462"/>
                <a:gd name="connsiteY43" fmla="*/ 229606 h 1140759"/>
                <a:gd name="connsiteX44" fmla="*/ 154062 w 296462"/>
                <a:gd name="connsiteY44" fmla="*/ 262113 h 1140759"/>
                <a:gd name="connsiteX45" fmla="*/ 199599 w 296462"/>
                <a:gd name="connsiteY45" fmla="*/ 466893 h 1140759"/>
                <a:gd name="connsiteX46" fmla="*/ 248016 w 296462"/>
                <a:gd name="connsiteY46" fmla="*/ 710077 h 1140759"/>
                <a:gd name="connsiteX47" fmla="*/ 250074 w 296462"/>
                <a:gd name="connsiteY47" fmla="*/ 722559 h 114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96462" h="1140759">
                  <a:moveTo>
                    <a:pt x="250074" y="722559"/>
                  </a:moveTo>
                  <a:cubicBezTo>
                    <a:pt x="256247" y="757260"/>
                    <a:pt x="262693" y="793197"/>
                    <a:pt x="268453" y="828446"/>
                  </a:cubicBezTo>
                  <a:cubicBezTo>
                    <a:pt x="273803" y="861777"/>
                    <a:pt x="278466" y="895243"/>
                    <a:pt x="283679" y="932551"/>
                  </a:cubicBezTo>
                  <a:lnTo>
                    <a:pt x="285187" y="943249"/>
                  </a:lnTo>
                  <a:cubicBezTo>
                    <a:pt x="286421" y="953125"/>
                    <a:pt x="287931" y="962863"/>
                    <a:pt x="289302" y="972602"/>
                  </a:cubicBezTo>
                  <a:lnTo>
                    <a:pt x="290399" y="979871"/>
                  </a:lnTo>
                  <a:lnTo>
                    <a:pt x="292593" y="994410"/>
                  </a:lnTo>
                  <a:cubicBezTo>
                    <a:pt x="295337" y="1013612"/>
                    <a:pt x="297943" y="1031306"/>
                    <a:pt x="295474" y="1049137"/>
                  </a:cubicBezTo>
                  <a:cubicBezTo>
                    <a:pt x="294925" y="1052840"/>
                    <a:pt x="293691" y="1056406"/>
                    <a:pt x="291771" y="1059561"/>
                  </a:cubicBezTo>
                  <a:cubicBezTo>
                    <a:pt x="292593" y="1063950"/>
                    <a:pt x="292182" y="1068614"/>
                    <a:pt x="290537" y="1073003"/>
                  </a:cubicBezTo>
                  <a:cubicBezTo>
                    <a:pt x="286010" y="1084662"/>
                    <a:pt x="274900" y="1090285"/>
                    <a:pt x="264201" y="1095634"/>
                  </a:cubicBezTo>
                  <a:lnTo>
                    <a:pt x="260910" y="1097143"/>
                  </a:lnTo>
                  <a:cubicBezTo>
                    <a:pt x="253641" y="1100709"/>
                    <a:pt x="244039" y="1105372"/>
                    <a:pt x="234163" y="1109350"/>
                  </a:cubicBezTo>
                  <a:cubicBezTo>
                    <a:pt x="221682" y="1114288"/>
                    <a:pt x="208103" y="1119226"/>
                    <a:pt x="193427" y="1124163"/>
                  </a:cubicBezTo>
                  <a:cubicBezTo>
                    <a:pt x="176830" y="1129513"/>
                    <a:pt x="159960" y="1134039"/>
                    <a:pt x="141306" y="1138977"/>
                  </a:cubicBezTo>
                  <a:lnTo>
                    <a:pt x="139386" y="1139388"/>
                  </a:lnTo>
                  <a:cubicBezTo>
                    <a:pt x="137603" y="1139800"/>
                    <a:pt x="135957" y="1140349"/>
                    <a:pt x="134174" y="1140760"/>
                  </a:cubicBezTo>
                  <a:cubicBezTo>
                    <a:pt x="129647" y="1097417"/>
                    <a:pt x="124572" y="1054212"/>
                    <a:pt x="121418" y="1010732"/>
                  </a:cubicBezTo>
                  <a:cubicBezTo>
                    <a:pt x="117989" y="964783"/>
                    <a:pt x="114697" y="918835"/>
                    <a:pt x="111679" y="872886"/>
                  </a:cubicBezTo>
                  <a:cubicBezTo>
                    <a:pt x="105233" y="774543"/>
                    <a:pt x="99884" y="676199"/>
                    <a:pt x="90694" y="578129"/>
                  </a:cubicBezTo>
                  <a:cubicBezTo>
                    <a:pt x="84797" y="519151"/>
                    <a:pt x="78075" y="460309"/>
                    <a:pt x="69571" y="401742"/>
                  </a:cubicBezTo>
                  <a:cubicBezTo>
                    <a:pt x="62028" y="350032"/>
                    <a:pt x="51055" y="298734"/>
                    <a:pt x="39122" y="247711"/>
                  </a:cubicBezTo>
                  <a:cubicBezTo>
                    <a:pt x="39533" y="249083"/>
                    <a:pt x="39808" y="250317"/>
                    <a:pt x="40082" y="251551"/>
                  </a:cubicBezTo>
                  <a:cubicBezTo>
                    <a:pt x="39533" y="249357"/>
                    <a:pt x="38985" y="247299"/>
                    <a:pt x="38573" y="245242"/>
                  </a:cubicBezTo>
                  <a:cubicBezTo>
                    <a:pt x="38573" y="245105"/>
                    <a:pt x="38573" y="244968"/>
                    <a:pt x="38573" y="244831"/>
                  </a:cubicBezTo>
                  <a:cubicBezTo>
                    <a:pt x="30755" y="212598"/>
                    <a:pt x="22663" y="180365"/>
                    <a:pt x="14844" y="148133"/>
                  </a:cubicBezTo>
                  <a:cubicBezTo>
                    <a:pt x="10593" y="131262"/>
                    <a:pt x="6615" y="114255"/>
                    <a:pt x="2912" y="97110"/>
                  </a:cubicBezTo>
                  <a:cubicBezTo>
                    <a:pt x="991" y="87782"/>
                    <a:pt x="-517" y="78044"/>
                    <a:pt x="168" y="68717"/>
                  </a:cubicBezTo>
                  <a:cubicBezTo>
                    <a:pt x="1266" y="53355"/>
                    <a:pt x="11004" y="39914"/>
                    <a:pt x="26092" y="35250"/>
                  </a:cubicBezTo>
                  <a:cubicBezTo>
                    <a:pt x="29933" y="34153"/>
                    <a:pt x="33910" y="33604"/>
                    <a:pt x="37750" y="33741"/>
                  </a:cubicBezTo>
                  <a:cubicBezTo>
                    <a:pt x="39670" y="21123"/>
                    <a:pt x="44883" y="9327"/>
                    <a:pt x="53386" y="0"/>
                  </a:cubicBezTo>
                  <a:cubicBezTo>
                    <a:pt x="57776" y="960"/>
                    <a:pt x="62302" y="2606"/>
                    <a:pt x="67514" y="4663"/>
                  </a:cubicBezTo>
                  <a:cubicBezTo>
                    <a:pt x="69023" y="2743"/>
                    <a:pt x="71354" y="1234"/>
                    <a:pt x="74235" y="823"/>
                  </a:cubicBezTo>
                  <a:cubicBezTo>
                    <a:pt x="78624" y="137"/>
                    <a:pt x="83150" y="1646"/>
                    <a:pt x="85756" y="4938"/>
                  </a:cubicBezTo>
                  <a:cubicBezTo>
                    <a:pt x="87539" y="7132"/>
                    <a:pt x="88362" y="9601"/>
                    <a:pt x="89322" y="12070"/>
                  </a:cubicBezTo>
                  <a:cubicBezTo>
                    <a:pt x="89871" y="13305"/>
                    <a:pt x="90282" y="14676"/>
                    <a:pt x="90694" y="15636"/>
                  </a:cubicBezTo>
                  <a:cubicBezTo>
                    <a:pt x="97552" y="19340"/>
                    <a:pt x="102764" y="23043"/>
                    <a:pt x="106742" y="27158"/>
                  </a:cubicBezTo>
                  <a:cubicBezTo>
                    <a:pt x="113188" y="33604"/>
                    <a:pt x="115931" y="42246"/>
                    <a:pt x="114697" y="50338"/>
                  </a:cubicBezTo>
                  <a:cubicBezTo>
                    <a:pt x="114423" y="52395"/>
                    <a:pt x="114011" y="54453"/>
                    <a:pt x="113188" y="56236"/>
                  </a:cubicBezTo>
                  <a:cubicBezTo>
                    <a:pt x="113051" y="56921"/>
                    <a:pt x="112777" y="57470"/>
                    <a:pt x="112365" y="58156"/>
                  </a:cubicBezTo>
                  <a:cubicBezTo>
                    <a:pt x="111817" y="59527"/>
                    <a:pt x="110994" y="60762"/>
                    <a:pt x="110171" y="61996"/>
                  </a:cubicBezTo>
                  <a:cubicBezTo>
                    <a:pt x="108936" y="63779"/>
                    <a:pt x="107427" y="65425"/>
                    <a:pt x="105644" y="66797"/>
                  </a:cubicBezTo>
                  <a:cubicBezTo>
                    <a:pt x="110034" y="81610"/>
                    <a:pt x="114011" y="96698"/>
                    <a:pt x="117852" y="111923"/>
                  </a:cubicBezTo>
                  <a:cubicBezTo>
                    <a:pt x="128001" y="152110"/>
                    <a:pt x="137466" y="192024"/>
                    <a:pt x="146381" y="229606"/>
                  </a:cubicBezTo>
                  <a:cubicBezTo>
                    <a:pt x="148987" y="240716"/>
                    <a:pt x="151593" y="251551"/>
                    <a:pt x="154062" y="262113"/>
                  </a:cubicBezTo>
                  <a:cubicBezTo>
                    <a:pt x="171756" y="338511"/>
                    <a:pt x="186432" y="404485"/>
                    <a:pt x="199599" y="466893"/>
                  </a:cubicBezTo>
                  <a:cubicBezTo>
                    <a:pt x="218664" y="556870"/>
                    <a:pt x="234026" y="632582"/>
                    <a:pt x="248016" y="710077"/>
                  </a:cubicBezTo>
                  <a:lnTo>
                    <a:pt x="250074" y="722559"/>
                  </a:lnTo>
                  <a:close/>
                </a:path>
              </a:pathLst>
            </a:custGeom>
            <a:solidFill>
              <a:srgbClr val="FFEFD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0" name="任意多边形: 形状 1339"/>
            <p:cNvSpPr/>
            <p:nvPr/>
          </p:nvSpPr>
          <p:spPr>
            <a:xfrm>
              <a:off x="7885437" y="3886275"/>
              <a:ext cx="1468364" cy="952939"/>
            </a:xfrm>
            <a:custGeom>
              <a:avLst/>
              <a:gdLst>
                <a:gd name="connsiteX0" fmla="*/ 184844 w 1468364"/>
                <a:gd name="connsiteY0" fmla="*/ 481036 h 952939"/>
                <a:gd name="connsiteX1" fmla="*/ 208162 w 1468364"/>
                <a:gd name="connsiteY1" fmla="*/ 444277 h 952939"/>
                <a:gd name="connsiteX2" fmla="*/ 184981 w 1468364"/>
                <a:gd name="connsiteY2" fmla="*/ 480350 h 952939"/>
                <a:gd name="connsiteX3" fmla="*/ 184844 w 1468364"/>
                <a:gd name="connsiteY3" fmla="*/ 481036 h 952939"/>
                <a:gd name="connsiteX4" fmla="*/ 733759 w 1468364"/>
                <a:gd name="connsiteY4" fmla="*/ 941482 h 952939"/>
                <a:gd name="connsiteX5" fmla="*/ 607709 w 1468364"/>
                <a:gd name="connsiteY5" fmla="*/ 952180 h 952939"/>
                <a:gd name="connsiteX6" fmla="*/ 483990 w 1468364"/>
                <a:gd name="connsiteY6" fmla="*/ 951220 h 952939"/>
                <a:gd name="connsiteX7" fmla="*/ 363838 w 1468364"/>
                <a:gd name="connsiteY7" fmla="*/ 942442 h 952939"/>
                <a:gd name="connsiteX8" fmla="*/ 242314 w 1468364"/>
                <a:gd name="connsiteY8" fmla="*/ 917890 h 952939"/>
                <a:gd name="connsiteX9" fmla="*/ 128745 w 1468364"/>
                <a:gd name="connsiteY9" fmla="*/ 878251 h 952939"/>
                <a:gd name="connsiteX10" fmla="*/ 76351 w 1468364"/>
                <a:gd name="connsiteY10" fmla="*/ 853837 h 952939"/>
                <a:gd name="connsiteX11" fmla="*/ 28070 w 1468364"/>
                <a:gd name="connsiteY11" fmla="*/ 827502 h 952939"/>
                <a:gd name="connsiteX12" fmla="*/ 15588 w 1468364"/>
                <a:gd name="connsiteY12" fmla="*/ 819547 h 952939"/>
                <a:gd name="connsiteX13" fmla="*/ 7771 w 1468364"/>
                <a:gd name="connsiteY13" fmla="*/ 811866 h 952939"/>
                <a:gd name="connsiteX14" fmla="*/ 2970 w 1468364"/>
                <a:gd name="connsiteY14" fmla="*/ 808299 h 952939"/>
                <a:gd name="connsiteX15" fmla="*/ 1187 w 1468364"/>
                <a:gd name="connsiteY15" fmla="*/ 791566 h 952939"/>
                <a:gd name="connsiteX16" fmla="*/ 8868 w 1468364"/>
                <a:gd name="connsiteY16" fmla="*/ 770169 h 952939"/>
                <a:gd name="connsiteX17" fmla="*/ 28481 w 1468364"/>
                <a:gd name="connsiteY17" fmla="*/ 718048 h 952939"/>
                <a:gd name="connsiteX18" fmla="*/ 74842 w 1468364"/>
                <a:gd name="connsiteY18" fmla="*/ 608183 h 952939"/>
                <a:gd name="connsiteX19" fmla="*/ 193211 w 1468364"/>
                <a:gd name="connsiteY19" fmla="*/ 399974 h 952939"/>
                <a:gd name="connsiteX20" fmla="*/ 347516 w 1468364"/>
                <a:gd name="connsiteY20" fmla="*/ 212476 h 952939"/>
                <a:gd name="connsiteX21" fmla="*/ 440099 w 1468364"/>
                <a:gd name="connsiteY21" fmla="*/ 134707 h 952939"/>
                <a:gd name="connsiteX22" fmla="*/ 543929 w 1468364"/>
                <a:gd name="connsiteY22" fmla="*/ 69693 h 952939"/>
                <a:gd name="connsiteX23" fmla="*/ 658457 w 1468364"/>
                <a:gd name="connsiteY23" fmla="*/ 21412 h 952939"/>
                <a:gd name="connsiteX24" fmla="*/ 720317 w 1468364"/>
                <a:gd name="connsiteY24" fmla="*/ 7148 h 952939"/>
                <a:gd name="connsiteX25" fmla="*/ 780119 w 1468364"/>
                <a:gd name="connsiteY25" fmla="*/ 427 h 952939"/>
                <a:gd name="connsiteX26" fmla="*/ 900957 w 1468364"/>
                <a:gd name="connsiteY26" fmla="*/ 11125 h 952939"/>
                <a:gd name="connsiteX27" fmla="*/ 1014114 w 1468364"/>
                <a:gd name="connsiteY27" fmla="*/ 54880 h 952939"/>
                <a:gd name="connsiteX28" fmla="*/ 1111635 w 1468364"/>
                <a:gd name="connsiteY28" fmla="*/ 119482 h 952939"/>
                <a:gd name="connsiteX29" fmla="*/ 1157446 w 1468364"/>
                <a:gd name="connsiteY29" fmla="*/ 158161 h 952939"/>
                <a:gd name="connsiteX30" fmla="*/ 1198594 w 1468364"/>
                <a:gd name="connsiteY30" fmla="*/ 200681 h 952939"/>
                <a:gd name="connsiteX31" fmla="*/ 1273072 w 1468364"/>
                <a:gd name="connsiteY31" fmla="*/ 296967 h 952939"/>
                <a:gd name="connsiteX32" fmla="*/ 1335068 w 1468364"/>
                <a:gd name="connsiteY32" fmla="*/ 392431 h 952939"/>
                <a:gd name="connsiteX33" fmla="*/ 1435606 w 1468364"/>
                <a:gd name="connsiteY33" fmla="*/ 568955 h 952939"/>
                <a:gd name="connsiteX34" fmla="*/ 1450556 w 1468364"/>
                <a:gd name="connsiteY34" fmla="*/ 595290 h 952939"/>
                <a:gd name="connsiteX35" fmla="*/ 1450556 w 1468364"/>
                <a:gd name="connsiteY35" fmla="*/ 595290 h 952939"/>
                <a:gd name="connsiteX36" fmla="*/ 1450556 w 1468364"/>
                <a:gd name="connsiteY36" fmla="*/ 595427 h 952939"/>
                <a:gd name="connsiteX37" fmla="*/ 1450556 w 1468364"/>
                <a:gd name="connsiteY37" fmla="*/ 595427 h 952939"/>
                <a:gd name="connsiteX38" fmla="*/ 1450556 w 1468364"/>
                <a:gd name="connsiteY38" fmla="*/ 595427 h 952939"/>
                <a:gd name="connsiteX39" fmla="*/ 1450694 w 1468364"/>
                <a:gd name="connsiteY39" fmla="*/ 595564 h 952939"/>
                <a:gd name="connsiteX40" fmla="*/ 1450556 w 1468364"/>
                <a:gd name="connsiteY40" fmla="*/ 595427 h 952939"/>
                <a:gd name="connsiteX41" fmla="*/ 1451243 w 1468364"/>
                <a:gd name="connsiteY41" fmla="*/ 596524 h 952939"/>
                <a:gd name="connsiteX42" fmla="*/ 1452066 w 1468364"/>
                <a:gd name="connsiteY42" fmla="*/ 598171 h 952939"/>
                <a:gd name="connsiteX43" fmla="*/ 1452066 w 1468364"/>
                <a:gd name="connsiteY43" fmla="*/ 598033 h 952939"/>
                <a:gd name="connsiteX44" fmla="*/ 1459472 w 1468364"/>
                <a:gd name="connsiteY44" fmla="*/ 611749 h 952939"/>
                <a:gd name="connsiteX45" fmla="*/ 1461530 w 1468364"/>
                <a:gd name="connsiteY45" fmla="*/ 615316 h 952939"/>
                <a:gd name="connsiteX46" fmla="*/ 1466742 w 1468364"/>
                <a:gd name="connsiteY46" fmla="*/ 634929 h 952939"/>
                <a:gd name="connsiteX47" fmla="*/ 1465096 w 1468364"/>
                <a:gd name="connsiteY47" fmla="*/ 641787 h 952939"/>
                <a:gd name="connsiteX48" fmla="*/ 1466605 w 1468364"/>
                <a:gd name="connsiteY48" fmla="*/ 662224 h 952939"/>
                <a:gd name="connsiteX49" fmla="*/ 1459335 w 1468364"/>
                <a:gd name="connsiteY49" fmla="*/ 673609 h 952939"/>
                <a:gd name="connsiteX50" fmla="*/ 1452751 w 1468364"/>
                <a:gd name="connsiteY50" fmla="*/ 679644 h 952939"/>
                <a:gd name="connsiteX51" fmla="*/ 1441916 w 1468364"/>
                <a:gd name="connsiteY51" fmla="*/ 688833 h 952939"/>
                <a:gd name="connsiteX52" fmla="*/ 1412564 w 1468364"/>
                <a:gd name="connsiteY52" fmla="*/ 711602 h 952939"/>
                <a:gd name="connsiteX53" fmla="*/ 1415307 w 1468364"/>
                <a:gd name="connsiteY53" fmla="*/ 709544 h 952939"/>
                <a:gd name="connsiteX54" fmla="*/ 1316689 w 1468364"/>
                <a:gd name="connsiteY54" fmla="*/ 770580 h 952939"/>
                <a:gd name="connsiteX55" fmla="*/ 1211761 w 1468364"/>
                <a:gd name="connsiteY55" fmla="*/ 821604 h 952939"/>
                <a:gd name="connsiteX56" fmla="*/ 981058 w 1468364"/>
                <a:gd name="connsiteY56" fmla="*/ 893613 h 952939"/>
                <a:gd name="connsiteX57" fmla="*/ 802750 w 1468364"/>
                <a:gd name="connsiteY57" fmla="*/ 930920 h 952939"/>
                <a:gd name="connsiteX58" fmla="*/ 733759 w 1468364"/>
                <a:gd name="connsiteY58" fmla="*/ 941482 h 95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468364" h="952939">
                  <a:moveTo>
                    <a:pt x="184844" y="481036"/>
                  </a:moveTo>
                  <a:cubicBezTo>
                    <a:pt x="192662" y="468417"/>
                    <a:pt x="200481" y="456073"/>
                    <a:pt x="208162" y="444277"/>
                  </a:cubicBezTo>
                  <a:cubicBezTo>
                    <a:pt x="200343" y="456210"/>
                    <a:pt x="192662" y="468280"/>
                    <a:pt x="184981" y="480350"/>
                  </a:cubicBezTo>
                  <a:lnTo>
                    <a:pt x="184844" y="481036"/>
                  </a:lnTo>
                  <a:close/>
                  <a:moveTo>
                    <a:pt x="733759" y="941482"/>
                  </a:moveTo>
                  <a:cubicBezTo>
                    <a:pt x="691924" y="946831"/>
                    <a:pt x="649817" y="950672"/>
                    <a:pt x="607709" y="952180"/>
                  </a:cubicBezTo>
                  <a:cubicBezTo>
                    <a:pt x="566423" y="953689"/>
                    <a:pt x="525275" y="952729"/>
                    <a:pt x="483990" y="951220"/>
                  </a:cubicBezTo>
                  <a:cubicBezTo>
                    <a:pt x="443940" y="949711"/>
                    <a:pt x="403615" y="947517"/>
                    <a:pt x="363838" y="942442"/>
                  </a:cubicBezTo>
                  <a:cubicBezTo>
                    <a:pt x="322964" y="937230"/>
                    <a:pt x="282091" y="928863"/>
                    <a:pt x="242314" y="917890"/>
                  </a:cubicBezTo>
                  <a:cubicBezTo>
                    <a:pt x="203772" y="907192"/>
                    <a:pt x="165641" y="893750"/>
                    <a:pt x="128745" y="878251"/>
                  </a:cubicBezTo>
                  <a:cubicBezTo>
                    <a:pt x="111052" y="870707"/>
                    <a:pt x="93632" y="862478"/>
                    <a:pt x="76351" y="853837"/>
                  </a:cubicBezTo>
                  <a:cubicBezTo>
                    <a:pt x="59892" y="845744"/>
                    <a:pt x="43707" y="837103"/>
                    <a:pt x="28070" y="827502"/>
                  </a:cubicBezTo>
                  <a:cubicBezTo>
                    <a:pt x="23956" y="824896"/>
                    <a:pt x="19704" y="822427"/>
                    <a:pt x="15588" y="819547"/>
                  </a:cubicBezTo>
                  <a:cubicBezTo>
                    <a:pt x="12571" y="817489"/>
                    <a:pt x="9553" y="815020"/>
                    <a:pt x="7771" y="811866"/>
                  </a:cubicBezTo>
                  <a:cubicBezTo>
                    <a:pt x="5988" y="811043"/>
                    <a:pt x="4342" y="809946"/>
                    <a:pt x="2970" y="808299"/>
                  </a:cubicBezTo>
                  <a:cubicBezTo>
                    <a:pt x="-1007" y="803225"/>
                    <a:pt x="-322" y="797327"/>
                    <a:pt x="1187" y="791566"/>
                  </a:cubicBezTo>
                  <a:cubicBezTo>
                    <a:pt x="3107" y="784296"/>
                    <a:pt x="6124" y="777301"/>
                    <a:pt x="8868" y="770169"/>
                  </a:cubicBezTo>
                  <a:cubicBezTo>
                    <a:pt x="15452" y="752887"/>
                    <a:pt x="22035" y="735467"/>
                    <a:pt x="28481" y="718048"/>
                  </a:cubicBezTo>
                  <a:cubicBezTo>
                    <a:pt x="42335" y="680741"/>
                    <a:pt x="58246" y="644393"/>
                    <a:pt x="74842" y="608183"/>
                  </a:cubicBezTo>
                  <a:cubicBezTo>
                    <a:pt x="108171" y="535626"/>
                    <a:pt x="148771" y="466222"/>
                    <a:pt x="193211" y="399974"/>
                  </a:cubicBezTo>
                  <a:cubicBezTo>
                    <a:pt x="238337" y="332629"/>
                    <a:pt x="289360" y="269123"/>
                    <a:pt x="347516" y="212476"/>
                  </a:cubicBezTo>
                  <a:cubicBezTo>
                    <a:pt x="376456" y="184359"/>
                    <a:pt x="407592" y="158572"/>
                    <a:pt x="440099" y="134707"/>
                  </a:cubicBezTo>
                  <a:cubicBezTo>
                    <a:pt x="473018" y="110566"/>
                    <a:pt x="507856" y="88758"/>
                    <a:pt x="543929" y="69693"/>
                  </a:cubicBezTo>
                  <a:cubicBezTo>
                    <a:pt x="580825" y="50353"/>
                    <a:pt x="618681" y="33757"/>
                    <a:pt x="658457" y="21412"/>
                  </a:cubicBezTo>
                  <a:cubicBezTo>
                    <a:pt x="678758" y="15241"/>
                    <a:pt x="699605" y="10851"/>
                    <a:pt x="720317" y="7148"/>
                  </a:cubicBezTo>
                  <a:cubicBezTo>
                    <a:pt x="739930" y="3582"/>
                    <a:pt x="760231" y="1250"/>
                    <a:pt x="780119" y="427"/>
                  </a:cubicBezTo>
                  <a:cubicBezTo>
                    <a:pt x="820581" y="-1219"/>
                    <a:pt x="861455" y="1799"/>
                    <a:pt x="900957" y="11125"/>
                  </a:cubicBezTo>
                  <a:cubicBezTo>
                    <a:pt x="940596" y="20315"/>
                    <a:pt x="978589" y="35128"/>
                    <a:pt x="1014114" y="54880"/>
                  </a:cubicBezTo>
                  <a:cubicBezTo>
                    <a:pt x="1048404" y="73808"/>
                    <a:pt x="1080774" y="95342"/>
                    <a:pt x="1111635" y="119482"/>
                  </a:cubicBezTo>
                  <a:cubicBezTo>
                    <a:pt x="1127407" y="131827"/>
                    <a:pt x="1142770" y="144582"/>
                    <a:pt x="1157446" y="158161"/>
                  </a:cubicBezTo>
                  <a:cubicBezTo>
                    <a:pt x="1171984" y="171466"/>
                    <a:pt x="1185427" y="186004"/>
                    <a:pt x="1198594" y="200681"/>
                  </a:cubicBezTo>
                  <a:cubicBezTo>
                    <a:pt x="1225614" y="230856"/>
                    <a:pt x="1250303" y="263363"/>
                    <a:pt x="1273072" y="296967"/>
                  </a:cubicBezTo>
                  <a:cubicBezTo>
                    <a:pt x="1294332" y="328239"/>
                    <a:pt x="1315180" y="360061"/>
                    <a:pt x="1335068" y="392431"/>
                  </a:cubicBezTo>
                  <a:cubicBezTo>
                    <a:pt x="1370593" y="450175"/>
                    <a:pt x="1401865" y="510251"/>
                    <a:pt x="1435606" y="568955"/>
                  </a:cubicBezTo>
                  <a:cubicBezTo>
                    <a:pt x="1440544" y="577597"/>
                    <a:pt x="1445756" y="586375"/>
                    <a:pt x="1450556" y="595290"/>
                  </a:cubicBezTo>
                  <a:cubicBezTo>
                    <a:pt x="1450556" y="595290"/>
                    <a:pt x="1450556" y="595290"/>
                    <a:pt x="1450556" y="595290"/>
                  </a:cubicBezTo>
                  <a:cubicBezTo>
                    <a:pt x="1450556" y="595290"/>
                    <a:pt x="1450556" y="595290"/>
                    <a:pt x="1450556" y="595427"/>
                  </a:cubicBezTo>
                  <a:cubicBezTo>
                    <a:pt x="1450556" y="595427"/>
                    <a:pt x="1450556" y="595427"/>
                    <a:pt x="1450556" y="595427"/>
                  </a:cubicBezTo>
                  <a:cubicBezTo>
                    <a:pt x="1450556" y="595427"/>
                    <a:pt x="1450556" y="595427"/>
                    <a:pt x="1450556" y="595427"/>
                  </a:cubicBezTo>
                  <a:cubicBezTo>
                    <a:pt x="1450556" y="595427"/>
                    <a:pt x="1450556" y="595564"/>
                    <a:pt x="1450694" y="595564"/>
                  </a:cubicBezTo>
                  <a:cubicBezTo>
                    <a:pt x="1450694" y="595564"/>
                    <a:pt x="1450556" y="595427"/>
                    <a:pt x="1450556" y="595427"/>
                  </a:cubicBezTo>
                  <a:cubicBezTo>
                    <a:pt x="1450694" y="595839"/>
                    <a:pt x="1450968" y="596113"/>
                    <a:pt x="1451243" y="596524"/>
                  </a:cubicBezTo>
                  <a:cubicBezTo>
                    <a:pt x="1451517" y="597073"/>
                    <a:pt x="1451791" y="597622"/>
                    <a:pt x="1452066" y="598171"/>
                  </a:cubicBezTo>
                  <a:cubicBezTo>
                    <a:pt x="1452066" y="598171"/>
                    <a:pt x="1452066" y="598033"/>
                    <a:pt x="1452066" y="598033"/>
                  </a:cubicBezTo>
                  <a:cubicBezTo>
                    <a:pt x="1454535" y="602559"/>
                    <a:pt x="1457003" y="607086"/>
                    <a:pt x="1459472" y="611749"/>
                  </a:cubicBezTo>
                  <a:cubicBezTo>
                    <a:pt x="1460158" y="612984"/>
                    <a:pt x="1460843" y="614081"/>
                    <a:pt x="1461530" y="615316"/>
                  </a:cubicBezTo>
                  <a:cubicBezTo>
                    <a:pt x="1465233" y="621488"/>
                    <a:pt x="1467428" y="627523"/>
                    <a:pt x="1466742" y="634929"/>
                  </a:cubicBezTo>
                  <a:cubicBezTo>
                    <a:pt x="1466467" y="637398"/>
                    <a:pt x="1465919" y="639730"/>
                    <a:pt x="1465096" y="641787"/>
                  </a:cubicBezTo>
                  <a:cubicBezTo>
                    <a:pt x="1468525" y="647959"/>
                    <a:pt x="1469622" y="655778"/>
                    <a:pt x="1466605" y="662224"/>
                  </a:cubicBezTo>
                  <a:cubicBezTo>
                    <a:pt x="1464684" y="666476"/>
                    <a:pt x="1462627" y="670180"/>
                    <a:pt x="1459335" y="673609"/>
                  </a:cubicBezTo>
                  <a:cubicBezTo>
                    <a:pt x="1457278" y="675803"/>
                    <a:pt x="1454946" y="677723"/>
                    <a:pt x="1452751" y="679644"/>
                  </a:cubicBezTo>
                  <a:cubicBezTo>
                    <a:pt x="1449185" y="682798"/>
                    <a:pt x="1445619" y="685816"/>
                    <a:pt x="1441916" y="688833"/>
                  </a:cubicBezTo>
                  <a:cubicBezTo>
                    <a:pt x="1432452" y="696789"/>
                    <a:pt x="1422576" y="704332"/>
                    <a:pt x="1412564" y="711602"/>
                  </a:cubicBezTo>
                  <a:cubicBezTo>
                    <a:pt x="1413524" y="710916"/>
                    <a:pt x="1414347" y="710230"/>
                    <a:pt x="1415307" y="709544"/>
                  </a:cubicBezTo>
                  <a:cubicBezTo>
                    <a:pt x="1384034" y="732450"/>
                    <a:pt x="1350704" y="752338"/>
                    <a:pt x="1316689" y="770580"/>
                  </a:cubicBezTo>
                  <a:cubicBezTo>
                    <a:pt x="1282399" y="788960"/>
                    <a:pt x="1247697" y="806791"/>
                    <a:pt x="1211761" y="821604"/>
                  </a:cubicBezTo>
                  <a:cubicBezTo>
                    <a:pt x="1137283" y="852191"/>
                    <a:pt x="1059239" y="874411"/>
                    <a:pt x="981058" y="893613"/>
                  </a:cubicBezTo>
                  <a:cubicBezTo>
                    <a:pt x="922079" y="908015"/>
                    <a:pt x="862551" y="920908"/>
                    <a:pt x="802750" y="930920"/>
                  </a:cubicBezTo>
                  <a:cubicBezTo>
                    <a:pt x="779982" y="935035"/>
                    <a:pt x="756802" y="938464"/>
                    <a:pt x="733759" y="941482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1" name="任意多边形: 形状 1340"/>
            <p:cNvSpPr/>
            <p:nvPr/>
          </p:nvSpPr>
          <p:spPr>
            <a:xfrm>
              <a:off x="8534979" y="3886697"/>
              <a:ext cx="818999" cy="872754"/>
            </a:xfrm>
            <a:custGeom>
              <a:avLst/>
              <a:gdLst>
                <a:gd name="connsiteX0" fmla="*/ 812125 w 818999"/>
                <a:gd name="connsiteY0" fmla="*/ 615031 h 872754"/>
                <a:gd name="connsiteX1" fmla="*/ 817336 w 818999"/>
                <a:gd name="connsiteY1" fmla="*/ 634782 h 872754"/>
                <a:gd name="connsiteX2" fmla="*/ 815690 w 818999"/>
                <a:gd name="connsiteY2" fmla="*/ 641640 h 872754"/>
                <a:gd name="connsiteX3" fmla="*/ 817200 w 818999"/>
                <a:gd name="connsiteY3" fmla="*/ 662077 h 872754"/>
                <a:gd name="connsiteX4" fmla="*/ 810067 w 818999"/>
                <a:gd name="connsiteY4" fmla="*/ 673461 h 872754"/>
                <a:gd name="connsiteX5" fmla="*/ 803346 w 818999"/>
                <a:gd name="connsiteY5" fmla="*/ 679497 h 872754"/>
                <a:gd name="connsiteX6" fmla="*/ 792510 w 818999"/>
                <a:gd name="connsiteY6" fmla="*/ 688686 h 872754"/>
                <a:gd name="connsiteX7" fmla="*/ 766038 w 818999"/>
                <a:gd name="connsiteY7" fmla="*/ 709535 h 872754"/>
                <a:gd name="connsiteX8" fmla="*/ 763159 w 818999"/>
                <a:gd name="connsiteY8" fmla="*/ 711592 h 872754"/>
                <a:gd name="connsiteX9" fmla="*/ 667420 w 818999"/>
                <a:gd name="connsiteY9" fmla="*/ 770571 h 872754"/>
                <a:gd name="connsiteX10" fmla="*/ 562493 w 818999"/>
                <a:gd name="connsiteY10" fmla="*/ 821731 h 872754"/>
                <a:gd name="connsiteX11" fmla="*/ 411343 w 818999"/>
                <a:gd name="connsiteY11" fmla="*/ 872755 h 872754"/>
                <a:gd name="connsiteX12" fmla="*/ 411617 w 818999"/>
                <a:gd name="connsiteY12" fmla="*/ 821731 h 872754"/>
                <a:gd name="connsiteX13" fmla="*/ 407365 w 818999"/>
                <a:gd name="connsiteY13" fmla="*/ 755620 h 872754"/>
                <a:gd name="connsiteX14" fmla="*/ 379933 w 818999"/>
                <a:gd name="connsiteY14" fmla="*/ 575804 h 872754"/>
                <a:gd name="connsiteX15" fmla="*/ 336590 w 818999"/>
                <a:gd name="connsiteY15" fmla="*/ 442484 h 872754"/>
                <a:gd name="connsiteX16" fmla="*/ 281864 w 818999"/>
                <a:gd name="connsiteY16" fmla="*/ 323018 h 872754"/>
                <a:gd name="connsiteX17" fmla="*/ 214930 w 818999"/>
                <a:gd name="connsiteY17" fmla="*/ 217404 h 872754"/>
                <a:gd name="connsiteX18" fmla="*/ 152933 w 818999"/>
                <a:gd name="connsiteY18" fmla="*/ 143201 h 872754"/>
                <a:gd name="connsiteX19" fmla="*/ 90663 w 818999"/>
                <a:gd name="connsiteY19" fmla="*/ 84085 h 872754"/>
                <a:gd name="connsiteX20" fmla="*/ 28666 w 818999"/>
                <a:gd name="connsiteY20" fmla="*/ 40605 h 872754"/>
                <a:gd name="connsiteX21" fmla="*/ 0 w 818999"/>
                <a:gd name="connsiteY21" fmla="*/ 24283 h 872754"/>
                <a:gd name="connsiteX22" fmla="*/ 8915 w 818999"/>
                <a:gd name="connsiteY22" fmla="*/ 21403 h 872754"/>
                <a:gd name="connsiteX23" fmla="*/ 70774 w 818999"/>
                <a:gd name="connsiteY23" fmla="*/ 7001 h 872754"/>
                <a:gd name="connsiteX24" fmla="*/ 130577 w 818999"/>
                <a:gd name="connsiteY24" fmla="*/ 417 h 872754"/>
                <a:gd name="connsiteX25" fmla="*/ 251415 w 818999"/>
                <a:gd name="connsiteY25" fmla="*/ 11116 h 872754"/>
                <a:gd name="connsiteX26" fmla="*/ 364708 w 818999"/>
                <a:gd name="connsiteY26" fmla="*/ 54870 h 872754"/>
                <a:gd name="connsiteX27" fmla="*/ 462229 w 818999"/>
                <a:gd name="connsiteY27" fmla="*/ 119472 h 872754"/>
                <a:gd name="connsiteX28" fmla="*/ 508040 w 818999"/>
                <a:gd name="connsiteY28" fmla="*/ 158151 h 872754"/>
                <a:gd name="connsiteX29" fmla="*/ 549188 w 818999"/>
                <a:gd name="connsiteY29" fmla="*/ 200671 h 872754"/>
                <a:gd name="connsiteX30" fmla="*/ 623666 w 818999"/>
                <a:gd name="connsiteY30" fmla="*/ 296957 h 872754"/>
                <a:gd name="connsiteX31" fmla="*/ 685663 w 818999"/>
                <a:gd name="connsiteY31" fmla="*/ 392421 h 872754"/>
                <a:gd name="connsiteX32" fmla="*/ 786201 w 818999"/>
                <a:gd name="connsiteY32" fmla="*/ 568808 h 872754"/>
                <a:gd name="connsiteX33" fmla="*/ 801151 w 818999"/>
                <a:gd name="connsiteY33" fmla="*/ 595143 h 872754"/>
                <a:gd name="connsiteX34" fmla="*/ 801151 w 818999"/>
                <a:gd name="connsiteY34" fmla="*/ 595280 h 872754"/>
                <a:gd name="connsiteX35" fmla="*/ 801289 w 818999"/>
                <a:gd name="connsiteY35" fmla="*/ 595417 h 872754"/>
                <a:gd name="connsiteX36" fmla="*/ 801838 w 818999"/>
                <a:gd name="connsiteY36" fmla="*/ 596514 h 872754"/>
                <a:gd name="connsiteX37" fmla="*/ 802661 w 818999"/>
                <a:gd name="connsiteY37" fmla="*/ 598023 h 872754"/>
                <a:gd name="connsiteX38" fmla="*/ 810067 w 818999"/>
                <a:gd name="connsiteY38" fmla="*/ 611602 h 872754"/>
                <a:gd name="connsiteX39" fmla="*/ 812125 w 818999"/>
                <a:gd name="connsiteY39" fmla="*/ 615031 h 87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8999" h="872754">
                  <a:moveTo>
                    <a:pt x="812125" y="615031"/>
                  </a:moveTo>
                  <a:cubicBezTo>
                    <a:pt x="815828" y="621204"/>
                    <a:pt x="818023" y="627239"/>
                    <a:pt x="817336" y="634782"/>
                  </a:cubicBezTo>
                  <a:cubicBezTo>
                    <a:pt x="817062" y="637114"/>
                    <a:pt x="816650" y="639446"/>
                    <a:pt x="815690" y="641640"/>
                  </a:cubicBezTo>
                  <a:cubicBezTo>
                    <a:pt x="819257" y="647813"/>
                    <a:pt x="820217" y="655631"/>
                    <a:pt x="817200" y="662077"/>
                  </a:cubicBezTo>
                  <a:cubicBezTo>
                    <a:pt x="815279" y="666329"/>
                    <a:pt x="813359" y="670032"/>
                    <a:pt x="810067" y="673461"/>
                  </a:cubicBezTo>
                  <a:cubicBezTo>
                    <a:pt x="808009" y="675519"/>
                    <a:pt x="805678" y="677576"/>
                    <a:pt x="803346" y="679497"/>
                  </a:cubicBezTo>
                  <a:cubicBezTo>
                    <a:pt x="799780" y="682514"/>
                    <a:pt x="796214" y="685532"/>
                    <a:pt x="792510" y="688686"/>
                  </a:cubicBezTo>
                  <a:cubicBezTo>
                    <a:pt x="784006" y="695955"/>
                    <a:pt x="775091" y="702813"/>
                    <a:pt x="766038" y="709535"/>
                  </a:cubicBezTo>
                  <a:cubicBezTo>
                    <a:pt x="765078" y="710220"/>
                    <a:pt x="764119" y="710906"/>
                    <a:pt x="763159" y="711592"/>
                  </a:cubicBezTo>
                  <a:cubicBezTo>
                    <a:pt x="732709" y="733538"/>
                    <a:pt x="700476" y="752877"/>
                    <a:pt x="667420" y="770571"/>
                  </a:cubicBezTo>
                  <a:cubicBezTo>
                    <a:pt x="633268" y="788950"/>
                    <a:pt x="598429" y="806918"/>
                    <a:pt x="562493" y="821731"/>
                  </a:cubicBezTo>
                  <a:cubicBezTo>
                    <a:pt x="513390" y="841894"/>
                    <a:pt x="462640" y="858353"/>
                    <a:pt x="411343" y="872755"/>
                  </a:cubicBezTo>
                  <a:cubicBezTo>
                    <a:pt x="411480" y="855747"/>
                    <a:pt x="411891" y="838739"/>
                    <a:pt x="411617" y="821731"/>
                  </a:cubicBezTo>
                  <a:cubicBezTo>
                    <a:pt x="411343" y="799786"/>
                    <a:pt x="409422" y="777566"/>
                    <a:pt x="407365" y="755620"/>
                  </a:cubicBezTo>
                  <a:cubicBezTo>
                    <a:pt x="400918" y="695270"/>
                    <a:pt x="392963" y="635057"/>
                    <a:pt x="379933" y="575804"/>
                  </a:cubicBezTo>
                  <a:cubicBezTo>
                    <a:pt x="368549" y="530266"/>
                    <a:pt x="353324" y="486375"/>
                    <a:pt x="336590" y="442484"/>
                  </a:cubicBezTo>
                  <a:cubicBezTo>
                    <a:pt x="320543" y="401610"/>
                    <a:pt x="302438" y="361834"/>
                    <a:pt x="281864" y="323018"/>
                  </a:cubicBezTo>
                  <a:cubicBezTo>
                    <a:pt x="261290" y="286670"/>
                    <a:pt x="239207" y="251420"/>
                    <a:pt x="214930" y="217404"/>
                  </a:cubicBezTo>
                  <a:cubicBezTo>
                    <a:pt x="195453" y="191756"/>
                    <a:pt x="174742" y="167067"/>
                    <a:pt x="152933" y="143201"/>
                  </a:cubicBezTo>
                  <a:cubicBezTo>
                    <a:pt x="133045" y="122489"/>
                    <a:pt x="112609" y="102602"/>
                    <a:pt x="90663" y="84085"/>
                  </a:cubicBezTo>
                  <a:cubicBezTo>
                    <a:pt x="70774" y="68586"/>
                    <a:pt x="49926" y="54184"/>
                    <a:pt x="28666" y="40605"/>
                  </a:cubicBezTo>
                  <a:cubicBezTo>
                    <a:pt x="19202" y="34982"/>
                    <a:pt x="9739" y="29495"/>
                    <a:pt x="0" y="24283"/>
                  </a:cubicBezTo>
                  <a:cubicBezTo>
                    <a:pt x="2881" y="23323"/>
                    <a:pt x="6035" y="22226"/>
                    <a:pt x="8915" y="21403"/>
                  </a:cubicBezTo>
                  <a:cubicBezTo>
                    <a:pt x="29215" y="15093"/>
                    <a:pt x="50063" y="10841"/>
                    <a:pt x="70774" y="7001"/>
                  </a:cubicBezTo>
                  <a:cubicBezTo>
                    <a:pt x="90525" y="3572"/>
                    <a:pt x="110688" y="1240"/>
                    <a:pt x="130577" y="417"/>
                  </a:cubicBezTo>
                  <a:cubicBezTo>
                    <a:pt x="171175" y="-1229"/>
                    <a:pt x="211912" y="1926"/>
                    <a:pt x="251415" y="11116"/>
                  </a:cubicBezTo>
                  <a:cubicBezTo>
                    <a:pt x="291053" y="20306"/>
                    <a:pt x="329047" y="35119"/>
                    <a:pt x="364708" y="54870"/>
                  </a:cubicBezTo>
                  <a:cubicBezTo>
                    <a:pt x="398862" y="73524"/>
                    <a:pt x="431368" y="95195"/>
                    <a:pt x="462229" y="119472"/>
                  </a:cubicBezTo>
                  <a:cubicBezTo>
                    <a:pt x="477865" y="131542"/>
                    <a:pt x="493228" y="144572"/>
                    <a:pt x="508040" y="158151"/>
                  </a:cubicBezTo>
                  <a:cubicBezTo>
                    <a:pt x="522579" y="171456"/>
                    <a:pt x="536022" y="185995"/>
                    <a:pt x="549188" y="200671"/>
                  </a:cubicBezTo>
                  <a:cubicBezTo>
                    <a:pt x="576209" y="230983"/>
                    <a:pt x="600898" y="263353"/>
                    <a:pt x="623666" y="296957"/>
                  </a:cubicBezTo>
                  <a:cubicBezTo>
                    <a:pt x="644927" y="328367"/>
                    <a:pt x="665637" y="360051"/>
                    <a:pt x="685663" y="392421"/>
                  </a:cubicBezTo>
                  <a:cubicBezTo>
                    <a:pt x="721050" y="450165"/>
                    <a:pt x="752460" y="510241"/>
                    <a:pt x="786201" y="568808"/>
                  </a:cubicBezTo>
                  <a:cubicBezTo>
                    <a:pt x="791276" y="577449"/>
                    <a:pt x="796351" y="586365"/>
                    <a:pt x="801151" y="595143"/>
                  </a:cubicBezTo>
                  <a:lnTo>
                    <a:pt x="801151" y="595280"/>
                  </a:lnTo>
                  <a:cubicBezTo>
                    <a:pt x="801151" y="595280"/>
                    <a:pt x="801151" y="595280"/>
                    <a:pt x="801289" y="595417"/>
                  </a:cubicBezTo>
                  <a:cubicBezTo>
                    <a:pt x="801426" y="595692"/>
                    <a:pt x="801700" y="596103"/>
                    <a:pt x="801838" y="596514"/>
                  </a:cubicBezTo>
                  <a:cubicBezTo>
                    <a:pt x="802112" y="596926"/>
                    <a:pt x="802523" y="597338"/>
                    <a:pt x="802661" y="598023"/>
                  </a:cubicBezTo>
                  <a:cubicBezTo>
                    <a:pt x="805129" y="602550"/>
                    <a:pt x="807598" y="607076"/>
                    <a:pt x="810067" y="611602"/>
                  </a:cubicBezTo>
                  <a:cubicBezTo>
                    <a:pt x="810753" y="612562"/>
                    <a:pt x="811438" y="613659"/>
                    <a:pt x="812125" y="615031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2" name="任意多边形: 形状 1341"/>
            <p:cNvSpPr/>
            <p:nvPr/>
          </p:nvSpPr>
          <p:spPr>
            <a:xfrm>
              <a:off x="8389536" y="4291867"/>
              <a:ext cx="132753" cy="164607"/>
            </a:xfrm>
            <a:custGeom>
              <a:avLst/>
              <a:gdLst>
                <a:gd name="connsiteX0" fmla="*/ 37361 w 132753"/>
                <a:gd name="connsiteY0" fmla="*/ 163089 h 164607"/>
                <a:gd name="connsiteX1" fmla="*/ 8283 w 132753"/>
                <a:gd name="connsiteY1" fmla="*/ 145944 h 164607"/>
                <a:gd name="connsiteX2" fmla="*/ 9106 w 132753"/>
                <a:gd name="connsiteY2" fmla="*/ 104111 h 164607"/>
                <a:gd name="connsiteX3" fmla="*/ 21587 w 132753"/>
                <a:gd name="connsiteY3" fmla="*/ 98213 h 164607"/>
                <a:gd name="connsiteX4" fmla="*/ 27074 w 132753"/>
                <a:gd name="connsiteY4" fmla="*/ 96430 h 164607"/>
                <a:gd name="connsiteX5" fmla="*/ 31874 w 132753"/>
                <a:gd name="connsiteY5" fmla="*/ 94098 h 164607"/>
                <a:gd name="connsiteX6" fmla="*/ 34206 w 132753"/>
                <a:gd name="connsiteY6" fmla="*/ 92727 h 164607"/>
                <a:gd name="connsiteX7" fmla="*/ 40378 w 132753"/>
                <a:gd name="connsiteY7" fmla="*/ 87240 h 164607"/>
                <a:gd name="connsiteX8" fmla="*/ 43396 w 132753"/>
                <a:gd name="connsiteY8" fmla="*/ 84086 h 164607"/>
                <a:gd name="connsiteX9" fmla="*/ 49568 w 132753"/>
                <a:gd name="connsiteY9" fmla="*/ 74896 h 164607"/>
                <a:gd name="connsiteX10" fmla="*/ 51900 w 132753"/>
                <a:gd name="connsiteY10" fmla="*/ 70644 h 164607"/>
                <a:gd name="connsiteX11" fmla="*/ 34892 w 132753"/>
                <a:gd name="connsiteY11" fmla="*/ 53361 h 164607"/>
                <a:gd name="connsiteX12" fmla="*/ 44630 w 132753"/>
                <a:gd name="connsiteY12" fmla="*/ 10293 h 164607"/>
                <a:gd name="connsiteX13" fmla="*/ 72748 w 132753"/>
                <a:gd name="connsiteY13" fmla="*/ 6 h 164607"/>
                <a:gd name="connsiteX14" fmla="*/ 97162 w 132753"/>
                <a:gd name="connsiteY14" fmla="*/ 6042 h 164607"/>
                <a:gd name="connsiteX15" fmla="*/ 120617 w 132753"/>
                <a:gd name="connsiteY15" fmla="*/ 28810 h 164607"/>
                <a:gd name="connsiteX16" fmla="*/ 131864 w 132753"/>
                <a:gd name="connsiteY16" fmla="*/ 86692 h 164607"/>
                <a:gd name="connsiteX17" fmla="*/ 101552 w 132753"/>
                <a:gd name="connsiteY17" fmla="*/ 145259 h 164607"/>
                <a:gd name="connsiteX18" fmla="*/ 63284 w 132753"/>
                <a:gd name="connsiteY18" fmla="*/ 163638 h 164607"/>
                <a:gd name="connsiteX19" fmla="*/ 37361 w 132753"/>
                <a:gd name="connsiteY19" fmla="*/ 163089 h 164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2753" h="164607">
                  <a:moveTo>
                    <a:pt x="37361" y="163089"/>
                  </a:moveTo>
                  <a:cubicBezTo>
                    <a:pt x="26251" y="160621"/>
                    <a:pt x="15552" y="154860"/>
                    <a:pt x="8283" y="145944"/>
                  </a:cubicBezTo>
                  <a:cubicBezTo>
                    <a:pt x="-2141" y="133326"/>
                    <a:pt x="-3650" y="115906"/>
                    <a:pt x="9106" y="104111"/>
                  </a:cubicBezTo>
                  <a:cubicBezTo>
                    <a:pt x="12672" y="100682"/>
                    <a:pt x="17061" y="99310"/>
                    <a:pt x="21587" y="98213"/>
                  </a:cubicBezTo>
                  <a:cubicBezTo>
                    <a:pt x="23370" y="97802"/>
                    <a:pt x="25291" y="97116"/>
                    <a:pt x="27074" y="96430"/>
                  </a:cubicBezTo>
                  <a:cubicBezTo>
                    <a:pt x="28720" y="95744"/>
                    <a:pt x="30366" y="94921"/>
                    <a:pt x="31874" y="94098"/>
                  </a:cubicBezTo>
                  <a:cubicBezTo>
                    <a:pt x="32697" y="93687"/>
                    <a:pt x="33383" y="93138"/>
                    <a:pt x="34206" y="92727"/>
                  </a:cubicBezTo>
                  <a:cubicBezTo>
                    <a:pt x="36263" y="90944"/>
                    <a:pt x="38321" y="89023"/>
                    <a:pt x="40378" y="87240"/>
                  </a:cubicBezTo>
                  <a:cubicBezTo>
                    <a:pt x="41338" y="86280"/>
                    <a:pt x="42436" y="85183"/>
                    <a:pt x="43396" y="84086"/>
                  </a:cubicBezTo>
                  <a:cubicBezTo>
                    <a:pt x="45590" y="81068"/>
                    <a:pt x="47648" y="78051"/>
                    <a:pt x="49568" y="74896"/>
                  </a:cubicBezTo>
                  <a:cubicBezTo>
                    <a:pt x="50391" y="73524"/>
                    <a:pt x="51214" y="72015"/>
                    <a:pt x="51900" y="70644"/>
                  </a:cubicBezTo>
                  <a:cubicBezTo>
                    <a:pt x="44493" y="67077"/>
                    <a:pt x="38458" y="61042"/>
                    <a:pt x="34892" y="53361"/>
                  </a:cubicBezTo>
                  <a:cubicBezTo>
                    <a:pt x="28309" y="39234"/>
                    <a:pt x="31600" y="19894"/>
                    <a:pt x="44630" y="10293"/>
                  </a:cubicBezTo>
                  <a:cubicBezTo>
                    <a:pt x="52997" y="4121"/>
                    <a:pt x="62187" y="144"/>
                    <a:pt x="72748" y="6"/>
                  </a:cubicBezTo>
                  <a:cubicBezTo>
                    <a:pt x="81252" y="-131"/>
                    <a:pt x="89756" y="1926"/>
                    <a:pt x="97162" y="6042"/>
                  </a:cubicBezTo>
                  <a:cubicBezTo>
                    <a:pt x="106764" y="11254"/>
                    <a:pt x="114857" y="19620"/>
                    <a:pt x="120617" y="28810"/>
                  </a:cubicBezTo>
                  <a:cubicBezTo>
                    <a:pt x="131041" y="45544"/>
                    <a:pt x="134608" y="67077"/>
                    <a:pt x="131864" y="86692"/>
                  </a:cubicBezTo>
                  <a:cubicBezTo>
                    <a:pt x="128709" y="109048"/>
                    <a:pt x="118697" y="130171"/>
                    <a:pt x="101552" y="145259"/>
                  </a:cubicBezTo>
                  <a:cubicBezTo>
                    <a:pt x="90716" y="154723"/>
                    <a:pt x="77411" y="161169"/>
                    <a:pt x="63284" y="163638"/>
                  </a:cubicBezTo>
                  <a:cubicBezTo>
                    <a:pt x="54780" y="165010"/>
                    <a:pt x="46002" y="165010"/>
                    <a:pt x="37361" y="163089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3" name="任意多边形: 形状 1342"/>
            <p:cNvSpPr/>
            <p:nvPr/>
          </p:nvSpPr>
          <p:spPr>
            <a:xfrm>
              <a:off x="7985261" y="4325054"/>
              <a:ext cx="142984" cy="173258"/>
            </a:xfrm>
            <a:custGeom>
              <a:avLst/>
              <a:gdLst>
                <a:gd name="connsiteX0" fmla="*/ 12737 w 142984"/>
                <a:gd name="connsiteY0" fmla="*/ 158020 h 173258"/>
                <a:gd name="connsiteX1" fmla="*/ 118 w 142984"/>
                <a:gd name="connsiteY1" fmla="*/ 125787 h 173258"/>
                <a:gd name="connsiteX2" fmla="*/ 12737 w 142984"/>
                <a:gd name="connsiteY2" fmla="*/ 103979 h 173258"/>
                <a:gd name="connsiteX3" fmla="*/ 41266 w 142984"/>
                <a:gd name="connsiteY3" fmla="*/ 105488 h 173258"/>
                <a:gd name="connsiteX4" fmla="*/ 41815 w 142984"/>
                <a:gd name="connsiteY4" fmla="*/ 105213 h 173258"/>
                <a:gd name="connsiteX5" fmla="*/ 44147 w 142984"/>
                <a:gd name="connsiteY5" fmla="*/ 103293 h 173258"/>
                <a:gd name="connsiteX6" fmla="*/ 48673 w 142984"/>
                <a:gd name="connsiteY6" fmla="*/ 98355 h 173258"/>
                <a:gd name="connsiteX7" fmla="*/ 54022 w 142984"/>
                <a:gd name="connsiteY7" fmla="*/ 90537 h 173258"/>
                <a:gd name="connsiteX8" fmla="*/ 58411 w 142984"/>
                <a:gd name="connsiteY8" fmla="*/ 82856 h 173258"/>
                <a:gd name="connsiteX9" fmla="*/ 62252 w 142984"/>
                <a:gd name="connsiteY9" fmla="*/ 72295 h 173258"/>
                <a:gd name="connsiteX10" fmla="*/ 64309 w 142984"/>
                <a:gd name="connsiteY10" fmla="*/ 63517 h 173258"/>
                <a:gd name="connsiteX11" fmla="*/ 64584 w 142984"/>
                <a:gd name="connsiteY11" fmla="*/ 60774 h 173258"/>
                <a:gd name="connsiteX12" fmla="*/ 64584 w 142984"/>
                <a:gd name="connsiteY12" fmla="*/ 60088 h 173258"/>
                <a:gd name="connsiteX13" fmla="*/ 64172 w 142984"/>
                <a:gd name="connsiteY13" fmla="*/ 15922 h 173258"/>
                <a:gd name="connsiteX14" fmla="*/ 108063 w 142984"/>
                <a:gd name="connsiteY14" fmla="*/ 2618 h 173258"/>
                <a:gd name="connsiteX15" fmla="*/ 131929 w 142984"/>
                <a:gd name="connsiteY15" fmla="*/ 24975 h 173258"/>
                <a:gd name="connsiteX16" fmla="*/ 136044 w 142984"/>
                <a:gd name="connsiteY16" fmla="*/ 33616 h 173258"/>
                <a:gd name="connsiteX17" fmla="*/ 142902 w 142984"/>
                <a:gd name="connsiteY17" fmla="*/ 67220 h 173258"/>
                <a:gd name="connsiteX18" fmla="*/ 131792 w 142984"/>
                <a:gd name="connsiteY18" fmla="*/ 120027 h 173258"/>
                <a:gd name="connsiteX19" fmla="*/ 82689 w 142984"/>
                <a:gd name="connsiteY19" fmla="*/ 167073 h 173258"/>
                <a:gd name="connsiteX20" fmla="*/ 64447 w 142984"/>
                <a:gd name="connsiteY20" fmla="*/ 172285 h 173258"/>
                <a:gd name="connsiteX21" fmla="*/ 12737 w 142984"/>
                <a:gd name="connsiteY21" fmla="*/ 158020 h 17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984" h="173258">
                  <a:moveTo>
                    <a:pt x="12737" y="158020"/>
                  </a:moveTo>
                  <a:cubicBezTo>
                    <a:pt x="4096" y="149105"/>
                    <a:pt x="-842" y="138269"/>
                    <a:pt x="118" y="125787"/>
                  </a:cubicBezTo>
                  <a:cubicBezTo>
                    <a:pt x="667" y="117695"/>
                    <a:pt x="5331" y="108094"/>
                    <a:pt x="12737" y="103979"/>
                  </a:cubicBezTo>
                  <a:cubicBezTo>
                    <a:pt x="21653" y="99041"/>
                    <a:pt x="33311" y="98904"/>
                    <a:pt x="41266" y="105488"/>
                  </a:cubicBezTo>
                  <a:cubicBezTo>
                    <a:pt x="41404" y="105351"/>
                    <a:pt x="41541" y="105351"/>
                    <a:pt x="41815" y="105213"/>
                  </a:cubicBezTo>
                  <a:cubicBezTo>
                    <a:pt x="42638" y="104528"/>
                    <a:pt x="43324" y="103979"/>
                    <a:pt x="44147" y="103293"/>
                  </a:cubicBezTo>
                  <a:cubicBezTo>
                    <a:pt x="45656" y="101647"/>
                    <a:pt x="47164" y="100001"/>
                    <a:pt x="48673" y="98355"/>
                  </a:cubicBezTo>
                  <a:cubicBezTo>
                    <a:pt x="50593" y="95749"/>
                    <a:pt x="52239" y="93143"/>
                    <a:pt x="54022" y="90537"/>
                  </a:cubicBezTo>
                  <a:cubicBezTo>
                    <a:pt x="55531" y="88068"/>
                    <a:pt x="57040" y="85462"/>
                    <a:pt x="58411" y="82856"/>
                  </a:cubicBezTo>
                  <a:cubicBezTo>
                    <a:pt x="59920" y="79427"/>
                    <a:pt x="61155" y="75861"/>
                    <a:pt x="62252" y="72295"/>
                  </a:cubicBezTo>
                  <a:cubicBezTo>
                    <a:pt x="63075" y="69415"/>
                    <a:pt x="63761" y="66397"/>
                    <a:pt x="64309" y="63517"/>
                  </a:cubicBezTo>
                  <a:cubicBezTo>
                    <a:pt x="64447" y="62557"/>
                    <a:pt x="64584" y="61734"/>
                    <a:pt x="64584" y="60774"/>
                  </a:cubicBezTo>
                  <a:cubicBezTo>
                    <a:pt x="64584" y="60499"/>
                    <a:pt x="64584" y="60362"/>
                    <a:pt x="64584" y="60088"/>
                  </a:cubicBezTo>
                  <a:cubicBezTo>
                    <a:pt x="54845" y="47332"/>
                    <a:pt x="54982" y="28815"/>
                    <a:pt x="64172" y="15922"/>
                  </a:cubicBezTo>
                  <a:cubicBezTo>
                    <a:pt x="73636" y="2755"/>
                    <a:pt x="92701" y="-4103"/>
                    <a:pt x="108063" y="2618"/>
                  </a:cubicBezTo>
                  <a:cubicBezTo>
                    <a:pt x="118899" y="7418"/>
                    <a:pt x="126443" y="14551"/>
                    <a:pt x="131929" y="24975"/>
                  </a:cubicBezTo>
                  <a:cubicBezTo>
                    <a:pt x="133438" y="27855"/>
                    <a:pt x="134810" y="30736"/>
                    <a:pt x="136044" y="33616"/>
                  </a:cubicBezTo>
                  <a:cubicBezTo>
                    <a:pt x="140296" y="44314"/>
                    <a:pt x="142491" y="55699"/>
                    <a:pt x="142902" y="67220"/>
                  </a:cubicBezTo>
                  <a:cubicBezTo>
                    <a:pt x="143588" y="85325"/>
                    <a:pt x="140022" y="103705"/>
                    <a:pt x="131792" y="120027"/>
                  </a:cubicBezTo>
                  <a:cubicBezTo>
                    <a:pt x="121505" y="140601"/>
                    <a:pt x="104086" y="158294"/>
                    <a:pt x="82689" y="167073"/>
                  </a:cubicBezTo>
                  <a:cubicBezTo>
                    <a:pt x="76928" y="169404"/>
                    <a:pt x="70756" y="171187"/>
                    <a:pt x="64447" y="172285"/>
                  </a:cubicBezTo>
                  <a:cubicBezTo>
                    <a:pt x="45930" y="175165"/>
                    <a:pt x="26316" y="172010"/>
                    <a:pt x="12737" y="158020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4" name="任意多边形: 形状 1343"/>
            <p:cNvSpPr/>
            <p:nvPr/>
          </p:nvSpPr>
          <p:spPr>
            <a:xfrm>
              <a:off x="8293557" y="3966385"/>
              <a:ext cx="160172" cy="137836"/>
            </a:xfrm>
            <a:custGeom>
              <a:avLst/>
              <a:gdLst>
                <a:gd name="connsiteX0" fmla="*/ 10171 w 160172"/>
                <a:gd name="connsiteY0" fmla="*/ 116319 h 137836"/>
                <a:gd name="connsiteX1" fmla="*/ 158 w 160172"/>
                <a:gd name="connsiteY1" fmla="*/ 84498 h 137836"/>
                <a:gd name="connsiteX2" fmla="*/ 35545 w 160172"/>
                <a:gd name="connsiteY2" fmla="*/ 59946 h 137836"/>
                <a:gd name="connsiteX3" fmla="*/ 46244 w 160172"/>
                <a:gd name="connsiteY3" fmla="*/ 67079 h 137836"/>
                <a:gd name="connsiteX4" fmla="*/ 46381 w 160172"/>
                <a:gd name="connsiteY4" fmla="*/ 67079 h 137836"/>
                <a:gd name="connsiteX5" fmla="*/ 47204 w 160172"/>
                <a:gd name="connsiteY5" fmla="*/ 67490 h 137836"/>
                <a:gd name="connsiteX6" fmla="*/ 49947 w 160172"/>
                <a:gd name="connsiteY6" fmla="*/ 68587 h 137836"/>
                <a:gd name="connsiteX7" fmla="*/ 50222 w 160172"/>
                <a:gd name="connsiteY7" fmla="*/ 68587 h 137836"/>
                <a:gd name="connsiteX8" fmla="*/ 57080 w 160172"/>
                <a:gd name="connsiteY8" fmla="*/ 67353 h 137836"/>
                <a:gd name="connsiteX9" fmla="*/ 60646 w 160172"/>
                <a:gd name="connsiteY9" fmla="*/ 66256 h 137836"/>
                <a:gd name="connsiteX10" fmla="*/ 71070 w 160172"/>
                <a:gd name="connsiteY10" fmla="*/ 61455 h 137836"/>
                <a:gd name="connsiteX11" fmla="*/ 80397 w 160172"/>
                <a:gd name="connsiteY11" fmla="*/ 55420 h 137836"/>
                <a:gd name="connsiteX12" fmla="*/ 85883 w 160172"/>
                <a:gd name="connsiteY12" fmla="*/ 50894 h 137836"/>
                <a:gd name="connsiteX13" fmla="*/ 89312 w 160172"/>
                <a:gd name="connsiteY13" fmla="*/ 47328 h 137836"/>
                <a:gd name="connsiteX14" fmla="*/ 91370 w 160172"/>
                <a:gd name="connsiteY14" fmla="*/ 44584 h 137836"/>
                <a:gd name="connsiteX15" fmla="*/ 93153 w 160172"/>
                <a:gd name="connsiteY15" fmla="*/ 41293 h 137836"/>
                <a:gd name="connsiteX16" fmla="*/ 94113 w 160172"/>
                <a:gd name="connsiteY16" fmla="*/ 38961 h 137836"/>
                <a:gd name="connsiteX17" fmla="*/ 94113 w 160172"/>
                <a:gd name="connsiteY17" fmla="*/ 38961 h 137836"/>
                <a:gd name="connsiteX18" fmla="*/ 95210 w 160172"/>
                <a:gd name="connsiteY18" fmla="*/ 24970 h 137836"/>
                <a:gd name="connsiteX19" fmla="*/ 121545 w 160172"/>
                <a:gd name="connsiteY19" fmla="*/ 419 h 137836"/>
                <a:gd name="connsiteX20" fmla="*/ 154463 w 160172"/>
                <a:gd name="connsiteY20" fmla="*/ 15095 h 137836"/>
                <a:gd name="connsiteX21" fmla="*/ 148977 w 160172"/>
                <a:gd name="connsiteY21" fmla="*/ 75720 h 137836"/>
                <a:gd name="connsiteX22" fmla="*/ 123328 w 160172"/>
                <a:gd name="connsiteY22" fmla="*/ 109461 h 137836"/>
                <a:gd name="connsiteX23" fmla="*/ 73676 w 160172"/>
                <a:gd name="connsiteY23" fmla="*/ 136070 h 137836"/>
                <a:gd name="connsiteX24" fmla="*/ 69561 w 160172"/>
                <a:gd name="connsiteY24" fmla="*/ 136893 h 137836"/>
                <a:gd name="connsiteX25" fmla="*/ 10171 w 160172"/>
                <a:gd name="connsiteY25" fmla="*/ 116319 h 1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0172" h="137836">
                  <a:moveTo>
                    <a:pt x="10171" y="116319"/>
                  </a:moveTo>
                  <a:cubicBezTo>
                    <a:pt x="2627" y="107678"/>
                    <a:pt x="-802" y="96019"/>
                    <a:pt x="158" y="84498"/>
                  </a:cubicBezTo>
                  <a:cubicBezTo>
                    <a:pt x="1530" y="66667"/>
                    <a:pt x="17989" y="54323"/>
                    <a:pt x="35545" y="59946"/>
                  </a:cubicBezTo>
                  <a:cubicBezTo>
                    <a:pt x="39797" y="61318"/>
                    <a:pt x="42952" y="64198"/>
                    <a:pt x="46244" y="67079"/>
                  </a:cubicBezTo>
                  <a:cubicBezTo>
                    <a:pt x="46244" y="67079"/>
                    <a:pt x="46244" y="67079"/>
                    <a:pt x="46381" y="67079"/>
                  </a:cubicBezTo>
                  <a:cubicBezTo>
                    <a:pt x="46655" y="67216"/>
                    <a:pt x="46930" y="67353"/>
                    <a:pt x="47204" y="67490"/>
                  </a:cubicBezTo>
                  <a:cubicBezTo>
                    <a:pt x="48164" y="67902"/>
                    <a:pt x="48987" y="68176"/>
                    <a:pt x="49947" y="68587"/>
                  </a:cubicBezTo>
                  <a:cubicBezTo>
                    <a:pt x="50084" y="68587"/>
                    <a:pt x="50084" y="68587"/>
                    <a:pt x="50222" y="68587"/>
                  </a:cubicBezTo>
                  <a:cubicBezTo>
                    <a:pt x="52553" y="68313"/>
                    <a:pt x="54885" y="67902"/>
                    <a:pt x="57080" y="67353"/>
                  </a:cubicBezTo>
                  <a:cubicBezTo>
                    <a:pt x="58314" y="66941"/>
                    <a:pt x="59411" y="66667"/>
                    <a:pt x="60646" y="66256"/>
                  </a:cubicBezTo>
                  <a:cubicBezTo>
                    <a:pt x="64212" y="64747"/>
                    <a:pt x="67641" y="63238"/>
                    <a:pt x="71070" y="61455"/>
                  </a:cubicBezTo>
                  <a:cubicBezTo>
                    <a:pt x="74225" y="59535"/>
                    <a:pt x="77379" y="57615"/>
                    <a:pt x="80397" y="55420"/>
                  </a:cubicBezTo>
                  <a:cubicBezTo>
                    <a:pt x="82317" y="53911"/>
                    <a:pt x="84100" y="52402"/>
                    <a:pt x="85883" y="50894"/>
                  </a:cubicBezTo>
                  <a:cubicBezTo>
                    <a:pt x="86980" y="49796"/>
                    <a:pt x="88215" y="48562"/>
                    <a:pt x="89312" y="47328"/>
                  </a:cubicBezTo>
                  <a:cubicBezTo>
                    <a:pt x="89998" y="46367"/>
                    <a:pt x="90684" y="45544"/>
                    <a:pt x="91370" y="44584"/>
                  </a:cubicBezTo>
                  <a:cubicBezTo>
                    <a:pt x="91918" y="43487"/>
                    <a:pt x="92604" y="42390"/>
                    <a:pt x="93153" y="41293"/>
                  </a:cubicBezTo>
                  <a:cubicBezTo>
                    <a:pt x="93427" y="40470"/>
                    <a:pt x="93838" y="39784"/>
                    <a:pt x="94113" y="38961"/>
                  </a:cubicBezTo>
                  <a:lnTo>
                    <a:pt x="94113" y="38961"/>
                  </a:lnTo>
                  <a:cubicBezTo>
                    <a:pt x="94113" y="34297"/>
                    <a:pt x="94113" y="29634"/>
                    <a:pt x="95210" y="24970"/>
                  </a:cubicBezTo>
                  <a:cubicBezTo>
                    <a:pt x="98365" y="12352"/>
                    <a:pt x="108652" y="2476"/>
                    <a:pt x="121545" y="419"/>
                  </a:cubicBezTo>
                  <a:cubicBezTo>
                    <a:pt x="134026" y="-1639"/>
                    <a:pt x="147880" y="3985"/>
                    <a:pt x="154463" y="15095"/>
                  </a:cubicBezTo>
                  <a:cubicBezTo>
                    <a:pt x="165710" y="34160"/>
                    <a:pt x="158441" y="57477"/>
                    <a:pt x="148977" y="75720"/>
                  </a:cubicBezTo>
                  <a:cubicBezTo>
                    <a:pt x="142393" y="88476"/>
                    <a:pt x="133752" y="99723"/>
                    <a:pt x="123328" y="109461"/>
                  </a:cubicBezTo>
                  <a:cubicBezTo>
                    <a:pt x="109338" y="122354"/>
                    <a:pt x="92193" y="131818"/>
                    <a:pt x="73676" y="136070"/>
                  </a:cubicBezTo>
                  <a:cubicBezTo>
                    <a:pt x="72304" y="136344"/>
                    <a:pt x="70933" y="136619"/>
                    <a:pt x="69561" y="136893"/>
                  </a:cubicBezTo>
                  <a:cubicBezTo>
                    <a:pt x="47341" y="140596"/>
                    <a:pt x="24984" y="133327"/>
                    <a:pt x="10171" y="116319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5" name="任意多边形: 形状 1344"/>
            <p:cNvSpPr/>
            <p:nvPr/>
          </p:nvSpPr>
          <p:spPr>
            <a:xfrm>
              <a:off x="8201959" y="4640970"/>
              <a:ext cx="91258" cy="98547"/>
            </a:xfrm>
            <a:custGeom>
              <a:avLst/>
              <a:gdLst>
                <a:gd name="connsiteX0" fmla="*/ 19336 w 91258"/>
                <a:gd name="connsiteY0" fmla="*/ 93930 h 98547"/>
                <a:gd name="connsiteX1" fmla="*/ 545 w 91258"/>
                <a:gd name="connsiteY1" fmla="*/ 69516 h 98547"/>
                <a:gd name="connsiteX2" fmla="*/ 33189 w 91258"/>
                <a:gd name="connsiteY2" fmla="*/ 40849 h 98547"/>
                <a:gd name="connsiteX3" fmla="*/ 35658 w 91258"/>
                <a:gd name="connsiteY3" fmla="*/ 41947 h 98547"/>
                <a:gd name="connsiteX4" fmla="*/ 35931 w 91258"/>
                <a:gd name="connsiteY4" fmla="*/ 11360 h 98547"/>
                <a:gd name="connsiteX5" fmla="*/ 70221 w 91258"/>
                <a:gd name="connsiteY5" fmla="*/ 3268 h 98547"/>
                <a:gd name="connsiteX6" fmla="*/ 88601 w 91258"/>
                <a:gd name="connsiteY6" fmla="*/ 26722 h 98547"/>
                <a:gd name="connsiteX7" fmla="*/ 91207 w 91258"/>
                <a:gd name="connsiteY7" fmla="*/ 47570 h 98547"/>
                <a:gd name="connsiteX8" fmla="*/ 83937 w 91258"/>
                <a:gd name="connsiteY8" fmla="*/ 71299 h 98547"/>
                <a:gd name="connsiteX9" fmla="*/ 46493 w 91258"/>
                <a:gd name="connsiteY9" fmla="*/ 97908 h 98547"/>
                <a:gd name="connsiteX10" fmla="*/ 19336 w 91258"/>
                <a:gd name="connsiteY10" fmla="*/ 93930 h 98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258" h="98547">
                  <a:moveTo>
                    <a:pt x="19336" y="93930"/>
                  </a:moveTo>
                  <a:cubicBezTo>
                    <a:pt x="9460" y="88993"/>
                    <a:pt x="2739" y="80214"/>
                    <a:pt x="545" y="69516"/>
                  </a:cubicBezTo>
                  <a:cubicBezTo>
                    <a:pt x="-3434" y="51274"/>
                    <a:pt x="15084" y="33854"/>
                    <a:pt x="33189" y="40849"/>
                  </a:cubicBezTo>
                  <a:cubicBezTo>
                    <a:pt x="34012" y="41124"/>
                    <a:pt x="34972" y="41535"/>
                    <a:pt x="35658" y="41947"/>
                  </a:cubicBezTo>
                  <a:cubicBezTo>
                    <a:pt x="29485" y="32894"/>
                    <a:pt x="29348" y="20550"/>
                    <a:pt x="35931" y="11360"/>
                  </a:cubicBezTo>
                  <a:cubicBezTo>
                    <a:pt x="43339" y="936"/>
                    <a:pt x="58975" y="-3590"/>
                    <a:pt x="70221" y="3268"/>
                  </a:cubicBezTo>
                  <a:cubicBezTo>
                    <a:pt x="79274" y="8891"/>
                    <a:pt x="85447" y="16435"/>
                    <a:pt x="88601" y="26722"/>
                  </a:cubicBezTo>
                  <a:cubicBezTo>
                    <a:pt x="90659" y="33580"/>
                    <a:pt x="91482" y="40438"/>
                    <a:pt x="91207" y="47570"/>
                  </a:cubicBezTo>
                  <a:cubicBezTo>
                    <a:pt x="90795" y="55800"/>
                    <a:pt x="88189" y="64029"/>
                    <a:pt x="83937" y="71299"/>
                  </a:cubicBezTo>
                  <a:cubicBezTo>
                    <a:pt x="75845" y="85289"/>
                    <a:pt x="61855" y="95439"/>
                    <a:pt x="46493" y="97908"/>
                  </a:cubicBezTo>
                  <a:cubicBezTo>
                    <a:pt x="37441" y="99417"/>
                    <a:pt x="28114" y="98319"/>
                    <a:pt x="19336" y="93930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6" name="任意多边形: 形状 1345"/>
            <p:cNvSpPr/>
            <p:nvPr/>
          </p:nvSpPr>
          <p:spPr>
            <a:xfrm>
              <a:off x="8805957" y="4480869"/>
              <a:ext cx="157737" cy="196874"/>
            </a:xfrm>
            <a:custGeom>
              <a:avLst/>
              <a:gdLst>
                <a:gd name="connsiteX0" fmla="*/ 10338 w 157737"/>
                <a:gd name="connsiteY0" fmla="*/ 167894 h 196874"/>
                <a:gd name="connsiteX1" fmla="*/ 51 w 157737"/>
                <a:gd name="connsiteY1" fmla="*/ 139090 h 196874"/>
                <a:gd name="connsiteX2" fmla="*/ 35301 w 157737"/>
                <a:gd name="connsiteY2" fmla="*/ 109327 h 196874"/>
                <a:gd name="connsiteX3" fmla="*/ 46274 w 157737"/>
                <a:gd name="connsiteY3" fmla="*/ 117145 h 196874"/>
                <a:gd name="connsiteX4" fmla="*/ 46411 w 157737"/>
                <a:gd name="connsiteY4" fmla="*/ 117282 h 196874"/>
                <a:gd name="connsiteX5" fmla="*/ 46960 w 157737"/>
                <a:gd name="connsiteY5" fmla="*/ 117419 h 196874"/>
                <a:gd name="connsiteX6" fmla="*/ 48057 w 157737"/>
                <a:gd name="connsiteY6" fmla="*/ 117693 h 196874"/>
                <a:gd name="connsiteX7" fmla="*/ 48194 w 157737"/>
                <a:gd name="connsiteY7" fmla="*/ 117693 h 196874"/>
                <a:gd name="connsiteX8" fmla="*/ 48605 w 157737"/>
                <a:gd name="connsiteY8" fmla="*/ 117693 h 196874"/>
                <a:gd name="connsiteX9" fmla="*/ 49840 w 157737"/>
                <a:gd name="connsiteY9" fmla="*/ 117419 h 196874"/>
                <a:gd name="connsiteX10" fmla="*/ 50937 w 157737"/>
                <a:gd name="connsiteY10" fmla="*/ 117145 h 196874"/>
                <a:gd name="connsiteX11" fmla="*/ 50937 w 157737"/>
                <a:gd name="connsiteY11" fmla="*/ 117145 h 196874"/>
                <a:gd name="connsiteX12" fmla="*/ 52857 w 157737"/>
                <a:gd name="connsiteY12" fmla="*/ 115911 h 196874"/>
                <a:gd name="connsiteX13" fmla="*/ 57384 w 157737"/>
                <a:gd name="connsiteY13" fmla="*/ 112070 h 196874"/>
                <a:gd name="connsiteX14" fmla="*/ 60538 w 157737"/>
                <a:gd name="connsiteY14" fmla="*/ 108641 h 196874"/>
                <a:gd name="connsiteX15" fmla="*/ 64653 w 157737"/>
                <a:gd name="connsiteY15" fmla="*/ 103018 h 196874"/>
                <a:gd name="connsiteX16" fmla="*/ 67534 w 157737"/>
                <a:gd name="connsiteY16" fmla="*/ 97257 h 196874"/>
                <a:gd name="connsiteX17" fmla="*/ 72334 w 157737"/>
                <a:gd name="connsiteY17" fmla="*/ 85186 h 196874"/>
                <a:gd name="connsiteX18" fmla="*/ 75900 w 157737"/>
                <a:gd name="connsiteY18" fmla="*/ 71334 h 196874"/>
                <a:gd name="connsiteX19" fmla="*/ 47783 w 157737"/>
                <a:gd name="connsiteY19" fmla="*/ 42255 h 196874"/>
                <a:gd name="connsiteX20" fmla="*/ 72471 w 157737"/>
                <a:gd name="connsiteY20" fmla="*/ 2205 h 196874"/>
                <a:gd name="connsiteX21" fmla="*/ 136937 w 157737"/>
                <a:gd name="connsiteY21" fmla="*/ 22367 h 196874"/>
                <a:gd name="connsiteX22" fmla="*/ 156688 w 157737"/>
                <a:gd name="connsiteY22" fmla="*/ 69002 h 196874"/>
                <a:gd name="connsiteX23" fmla="*/ 147361 w 157737"/>
                <a:gd name="connsiteY23" fmla="*/ 137719 h 196874"/>
                <a:gd name="connsiteX24" fmla="*/ 119243 w 157737"/>
                <a:gd name="connsiteY24" fmla="*/ 175849 h 196874"/>
                <a:gd name="connsiteX25" fmla="*/ 79329 w 157737"/>
                <a:gd name="connsiteY25" fmla="*/ 195326 h 196874"/>
                <a:gd name="connsiteX26" fmla="*/ 75763 w 157737"/>
                <a:gd name="connsiteY26" fmla="*/ 196012 h 196874"/>
                <a:gd name="connsiteX27" fmla="*/ 10338 w 157737"/>
                <a:gd name="connsiteY27" fmla="*/ 167894 h 19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57737" h="196874">
                  <a:moveTo>
                    <a:pt x="10338" y="167894"/>
                  </a:moveTo>
                  <a:cubicBezTo>
                    <a:pt x="4303" y="159390"/>
                    <a:pt x="599" y="149515"/>
                    <a:pt x="51" y="139090"/>
                  </a:cubicBezTo>
                  <a:cubicBezTo>
                    <a:pt x="-1046" y="120437"/>
                    <a:pt x="15687" y="101646"/>
                    <a:pt x="35301" y="109327"/>
                  </a:cubicBezTo>
                  <a:cubicBezTo>
                    <a:pt x="39827" y="111110"/>
                    <a:pt x="43119" y="113853"/>
                    <a:pt x="46274" y="117145"/>
                  </a:cubicBezTo>
                  <a:cubicBezTo>
                    <a:pt x="46274" y="117145"/>
                    <a:pt x="46411" y="117145"/>
                    <a:pt x="46411" y="117282"/>
                  </a:cubicBezTo>
                  <a:cubicBezTo>
                    <a:pt x="46548" y="117282"/>
                    <a:pt x="46685" y="117419"/>
                    <a:pt x="46960" y="117419"/>
                  </a:cubicBezTo>
                  <a:cubicBezTo>
                    <a:pt x="47371" y="117556"/>
                    <a:pt x="47783" y="117556"/>
                    <a:pt x="48057" y="117693"/>
                  </a:cubicBezTo>
                  <a:cubicBezTo>
                    <a:pt x="48057" y="117693"/>
                    <a:pt x="48057" y="117693"/>
                    <a:pt x="48194" y="117693"/>
                  </a:cubicBezTo>
                  <a:cubicBezTo>
                    <a:pt x="48331" y="117693"/>
                    <a:pt x="48468" y="117693"/>
                    <a:pt x="48605" y="117693"/>
                  </a:cubicBezTo>
                  <a:cubicBezTo>
                    <a:pt x="49017" y="117693"/>
                    <a:pt x="49428" y="117556"/>
                    <a:pt x="49840" y="117419"/>
                  </a:cubicBezTo>
                  <a:cubicBezTo>
                    <a:pt x="50251" y="117282"/>
                    <a:pt x="50526" y="117282"/>
                    <a:pt x="50937" y="117145"/>
                  </a:cubicBezTo>
                  <a:cubicBezTo>
                    <a:pt x="50937" y="117145"/>
                    <a:pt x="50937" y="117145"/>
                    <a:pt x="50937" y="117145"/>
                  </a:cubicBezTo>
                  <a:cubicBezTo>
                    <a:pt x="51623" y="116734"/>
                    <a:pt x="52172" y="116322"/>
                    <a:pt x="52857" y="115911"/>
                  </a:cubicBezTo>
                  <a:cubicBezTo>
                    <a:pt x="54366" y="114676"/>
                    <a:pt x="56012" y="113441"/>
                    <a:pt x="57384" y="112070"/>
                  </a:cubicBezTo>
                  <a:cubicBezTo>
                    <a:pt x="58481" y="110973"/>
                    <a:pt x="59441" y="109876"/>
                    <a:pt x="60538" y="108641"/>
                  </a:cubicBezTo>
                  <a:cubicBezTo>
                    <a:pt x="61910" y="106721"/>
                    <a:pt x="63282" y="104938"/>
                    <a:pt x="64653" y="103018"/>
                  </a:cubicBezTo>
                  <a:cubicBezTo>
                    <a:pt x="65750" y="101097"/>
                    <a:pt x="66711" y="99177"/>
                    <a:pt x="67534" y="97257"/>
                  </a:cubicBezTo>
                  <a:cubicBezTo>
                    <a:pt x="69317" y="93279"/>
                    <a:pt x="70963" y="89302"/>
                    <a:pt x="72334" y="85186"/>
                  </a:cubicBezTo>
                  <a:cubicBezTo>
                    <a:pt x="73706" y="80660"/>
                    <a:pt x="74940" y="75997"/>
                    <a:pt x="75900" y="71334"/>
                  </a:cubicBezTo>
                  <a:cubicBezTo>
                    <a:pt x="61636" y="68179"/>
                    <a:pt x="50251" y="57069"/>
                    <a:pt x="47783" y="42255"/>
                  </a:cubicBezTo>
                  <a:cubicBezTo>
                    <a:pt x="44902" y="25248"/>
                    <a:pt x="55463" y="6868"/>
                    <a:pt x="72471" y="2205"/>
                  </a:cubicBezTo>
                  <a:cubicBezTo>
                    <a:pt x="96337" y="-4516"/>
                    <a:pt x="120477" y="4674"/>
                    <a:pt x="136937" y="22367"/>
                  </a:cubicBezTo>
                  <a:cubicBezTo>
                    <a:pt x="148184" y="34574"/>
                    <a:pt x="154767" y="52680"/>
                    <a:pt x="156688" y="69002"/>
                  </a:cubicBezTo>
                  <a:cubicBezTo>
                    <a:pt x="159431" y="91908"/>
                    <a:pt x="156962" y="116596"/>
                    <a:pt x="147361" y="137719"/>
                  </a:cubicBezTo>
                  <a:cubicBezTo>
                    <a:pt x="140777" y="152395"/>
                    <a:pt x="131587" y="165425"/>
                    <a:pt x="119243" y="175849"/>
                  </a:cubicBezTo>
                  <a:cubicBezTo>
                    <a:pt x="107447" y="185725"/>
                    <a:pt x="94143" y="191897"/>
                    <a:pt x="79329" y="195326"/>
                  </a:cubicBezTo>
                  <a:cubicBezTo>
                    <a:pt x="78095" y="195601"/>
                    <a:pt x="76998" y="195875"/>
                    <a:pt x="75763" y="196012"/>
                  </a:cubicBezTo>
                  <a:cubicBezTo>
                    <a:pt x="50663" y="200264"/>
                    <a:pt x="24877" y="188468"/>
                    <a:pt x="10338" y="167894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7" name="任意多边形: 形状 1346"/>
            <p:cNvSpPr/>
            <p:nvPr/>
          </p:nvSpPr>
          <p:spPr>
            <a:xfrm>
              <a:off x="8777718" y="3934316"/>
              <a:ext cx="122495" cy="89012"/>
            </a:xfrm>
            <a:custGeom>
              <a:avLst/>
              <a:gdLst>
                <a:gd name="connsiteX0" fmla="*/ 52018 w 122495"/>
                <a:gd name="connsiteY0" fmla="*/ 88861 h 89012"/>
                <a:gd name="connsiteX1" fmla="*/ 23900 w 122495"/>
                <a:gd name="connsiteY1" fmla="*/ 82963 h 89012"/>
                <a:gd name="connsiteX2" fmla="*/ 4149 w 122495"/>
                <a:gd name="connsiteY2" fmla="*/ 63623 h 89012"/>
                <a:gd name="connsiteX3" fmla="*/ 34 w 122495"/>
                <a:gd name="connsiteY3" fmla="*/ 44284 h 89012"/>
                <a:gd name="connsiteX4" fmla="*/ 31718 w 122495"/>
                <a:gd name="connsiteY4" fmla="*/ 20692 h 89012"/>
                <a:gd name="connsiteX5" fmla="*/ 46257 w 122495"/>
                <a:gd name="connsiteY5" fmla="*/ 30568 h 89012"/>
                <a:gd name="connsiteX6" fmla="*/ 47080 w 122495"/>
                <a:gd name="connsiteY6" fmla="*/ 31116 h 89012"/>
                <a:gd name="connsiteX7" fmla="*/ 47766 w 122495"/>
                <a:gd name="connsiteY7" fmla="*/ 31528 h 89012"/>
                <a:gd name="connsiteX8" fmla="*/ 50097 w 122495"/>
                <a:gd name="connsiteY8" fmla="*/ 32351 h 89012"/>
                <a:gd name="connsiteX9" fmla="*/ 50783 w 122495"/>
                <a:gd name="connsiteY9" fmla="*/ 32488 h 89012"/>
                <a:gd name="connsiteX10" fmla="*/ 52430 w 122495"/>
                <a:gd name="connsiteY10" fmla="*/ 32625 h 89012"/>
                <a:gd name="connsiteX11" fmla="*/ 53801 w 122495"/>
                <a:gd name="connsiteY11" fmla="*/ 32625 h 89012"/>
                <a:gd name="connsiteX12" fmla="*/ 54075 w 122495"/>
                <a:gd name="connsiteY12" fmla="*/ 32625 h 89012"/>
                <a:gd name="connsiteX13" fmla="*/ 56132 w 122495"/>
                <a:gd name="connsiteY13" fmla="*/ 31939 h 89012"/>
                <a:gd name="connsiteX14" fmla="*/ 58053 w 122495"/>
                <a:gd name="connsiteY14" fmla="*/ 31116 h 89012"/>
                <a:gd name="connsiteX15" fmla="*/ 60522 w 122495"/>
                <a:gd name="connsiteY15" fmla="*/ 29470 h 89012"/>
                <a:gd name="connsiteX16" fmla="*/ 64225 w 122495"/>
                <a:gd name="connsiteY16" fmla="*/ 26316 h 89012"/>
                <a:gd name="connsiteX17" fmla="*/ 69025 w 122495"/>
                <a:gd name="connsiteY17" fmla="*/ 21104 h 89012"/>
                <a:gd name="connsiteX18" fmla="*/ 69848 w 122495"/>
                <a:gd name="connsiteY18" fmla="*/ 19869 h 89012"/>
                <a:gd name="connsiteX19" fmla="*/ 74923 w 122495"/>
                <a:gd name="connsiteY19" fmla="*/ 10954 h 89012"/>
                <a:gd name="connsiteX20" fmla="*/ 108665 w 122495"/>
                <a:gd name="connsiteY20" fmla="*/ 2998 h 89012"/>
                <a:gd name="connsiteX21" fmla="*/ 120872 w 122495"/>
                <a:gd name="connsiteY21" fmla="*/ 35505 h 89012"/>
                <a:gd name="connsiteX22" fmla="*/ 110996 w 122495"/>
                <a:gd name="connsiteY22" fmla="*/ 52376 h 89012"/>
                <a:gd name="connsiteX23" fmla="*/ 96457 w 122495"/>
                <a:gd name="connsiteY23" fmla="*/ 69658 h 89012"/>
                <a:gd name="connsiteX24" fmla="*/ 58190 w 122495"/>
                <a:gd name="connsiteY24" fmla="*/ 88038 h 89012"/>
                <a:gd name="connsiteX25" fmla="*/ 52018 w 122495"/>
                <a:gd name="connsiteY25" fmla="*/ 88861 h 89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2495" h="89012">
                  <a:moveTo>
                    <a:pt x="52018" y="88861"/>
                  </a:moveTo>
                  <a:cubicBezTo>
                    <a:pt x="42554" y="89684"/>
                    <a:pt x="32404" y="87078"/>
                    <a:pt x="23900" y="82963"/>
                  </a:cubicBezTo>
                  <a:cubicBezTo>
                    <a:pt x="15396" y="78985"/>
                    <a:pt x="8401" y="71990"/>
                    <a:pt x="4149" y="63623"/>
                  </a:cubicBezTo>
                  <a:cubicBezTo>
                    <a:pt x="1131" y="57725"/>
                    <a:pt x="-240" y="50867"/>
                    <a:pt x="34" y="44284"/>
                  </a:cubicBezTo>
                  <a:cubicBezTo>
                    <a:pt x="995" y="29196"/>
                    <a:pt x="16493" y="16440"/>
                    <a:pt x="31718" y="20692"/>
                  </a:cubicBezTo>
                  <a:cubicBezTo>
                    <a:pt x="38302" y="22475"/>
                    <a:pt x="42554" y="25904"/>
                    <a:pt x="46257" y="30568"/>
                  </a:cubicBezTo>
                  <a:cubicBezTo>
                    <a:pt x="46531" y="30705"/>
                    <a:pt x="46806" y="30842"/>
                    <a:pt x="47080" y="31116"/>
                  </a:cubicBezTo>
                  <a:cubicBezTo>
                    <a:pt x="47354" y="31253"/>
                    <a:pt x="47628" y="31391"/>
                    <a:pt x="47766" y="31528"/>
                  </a:cubicBezTo>
                  <a:cubicBezTo>
                    <a:pt x="48589" y="31802"/>
                    <a:pt x="49274" y="32076"/>
                    <a:pt x="50097" y="32351"/>
                  </a:cubicBezTo>
                  <a:cubicBezTo>
                    <a:pt x="50372" y="32351"/>
                    <a:pt x="50509" y="32488"/>
                    <a:pt x="50783" y="32488"/>
                  </a:cubicBezTo>
                  <a:cubicBezTo>
                    <a:pt x="51332" y="32488"/>
                    <a:pt x="51880" y="32625"/>
                    <a:pt x="52430" y="32625"/>
                  </a:cubicBezTo>
                  <a:cubicBezTo>
                    <a:pt x="52841" y="32625"/>
                    <a:pt x="53389" y="32625"/>
                    <a:pt x="53801" y="32625"/>
                  </a:cubicBezTo>
                  <a:cubicBezTo>
                    <a:pt x="53938" y="32625"/>
                    <a:pt x="53938" y="32625"/>
                    <a:pt x="54075" y="32625"/>
                  </a:cubicBezTo>
                  <a:cubicBezTo>
                    <a:pt x="54761" y="32488"/>
                    <a:pt x="55447" y="32214"/>
                    <a:pt x="56132" y="31939"/>
                  </a:cubicBezTo>
                  <a:cubicBezTo>
                    <a:pt x="56818" y="31665"/>
                    <a:pt x="57367" y="31391"/>
                    <a:pt x="58053" y="31116"/>
                  </a:cubicBezTo>
                  <a:cubicBezTo>
                    <a:pt x="58876" y="30568"/>
                    <a:pt x="59699" y="30019"/>
                    <a:pt x="60522" y="29470"/>
                  </a:cubicBezTo>
                  <a:cubicBezTo>
                    <a:pt x="61756" y="28510"/>
                    <a:pt x="62990" y="27413"/>
                    <a:pt x="64225" y="26316"/>
                  </a:cubicBezTo>
                  <a:cubicBezTo>
                    <a:pt x="65871" y="24670"/>
                    <a:pt x="67517" y="22887"/>
                    <a:pt x="69025" y="21104"/>
                  </a:cubicBezTo>
                  <a:cubicBezTo>
                    <a:pt x="69300" y="20692"/>
                    <a:pt x="69575" y="20281"/>
                    <a:pt x="69848" y="19869"/>
                  </a:cubicBezTo>
                  <a:cubicBezTo>
                    <a:pt x="71494" y="16852"/>
                    <a:pt x="73004" y="13834"/>
                    <a:pt x="74923" y="10954"/>
                  </a:cubicBezTo>
                  <a:cubicBezTo>
                    <a:pt x="82056" y="-19"/>
                    <a:pt x="97555" y="-2899"/>
                    <a:pt x="108665" y="2998"/>
                  </a:cubicBezTo>
                  <a:cubicBezTo>
                    <a:pt x="120187" y="9171"/>
                    <a:pt x="125398" y="23298"/>
                    <a:pt x="120872" y="35505"/>
                  </a:cubicBezTo>
                  <a:cubicBezTo>
                    <a:pt x="118540" y="41540"/>
                    <a:pt x="114425" y="46753"/>
                    <a:pt x="110996" y="52376"/>
                  </a:cubicBezTo>
                  <a:cubicBezTo>
                    <a:pt x="107019" y="58685"/>
                    <a:pt x="101944" y="64583"/>
                    <a:pt x="96457" y="69658"/>
                  </a:cubicBezTo>
                  <a:cubicBezTo>
                    <a:pt x="85485" y="79671"/>
                    <a:pt x="72454" y="85706"/>
                    <a:pt x="58190" y="88038"/>
                  </a:cubicBezTo>
                  <a:cubicBezTo>
                    <a:pt x="56270" y="88312"/>
                    <a:pt x="54075" y="88586"/>
                    <a:pt x="52018" y="88861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8" name="任意多边形: 形状 1347"/>
            <p:cNvSpPr/>
            <p:nvPr/>
          </p:nvSpPr>
          <p:spPr>
            <a:xfrm>
              <a:off x="9144756" y="4260708"/>
              <a:ext cx="92220" cy="93410"/>
            </a:xfrm>
            <a:custGeom>
              <a:avLst/>
              <a:gdLst>
                <a:gd name="connsiteX0" fmla="*/ 62445 w 92220"/>
                <a:gd name="connsiteY0" fmla="*/ 93161 h 93410"/>
                <a:gd name="connsiteX1" fmla="*/ 15535 w 92220"/>
                <a:gd name="connsiteY1" fmla="*/ 65867 h 93410"/>
                <a:gd name="connsiteX2" fmla="*/ 2231 w 92220"/>
                <a:gd name="connsiteY2" fmla="*/ 42275 h 93410"/>
                <a:gd name="connsiteX3" fmla="*/ 996 w 92220"/>
                <a:gd name="connsiteY3" fmla="*/ 20467 h 93410"/>
                <a:gd name="connsiteX4" fmla="*/ 37619 w 92220"/>
                <a:gd name="connsiteY4" fmla="*/ 2773 h 93410"/>
                <a:gd name="connsiteX5" fmla="*/ 50786 w 92220"/>
                <a:gd name="connsiteY5" fmla="*/ 20192 h 93410"/>
                <a:gd name="connsiteX6" fmla="*/ 55037 w 92220"/>
                <a:gd name="connsiteY6" fmla="*/ 26227 h 93410"/>
                <a:gd name="connsiteX7" fmla="*/ 58466 w 92220"/>
                <a:gd name="connsiteY7" fmla="*/ 30342 h 93410"/>
                <a:gd name="connsiteX8" fmla="*/ 63541 w 92220"/>
                <a:gd name="connsiteY8" fmla="*/ 35143 h 93410"/>
                <a:gd name="connsiteX9" fmla="*/ 66697 w 92220"/>
                <a:gd name="connsiteY9" fmla="*/ 37337 h 93410"/>
                <a:gd name="connsiteX10" fmla="*/ 70674 w 92220"/>
                <a:gd name="connsiteY10" fmla="*/ 39532 h 93410"/>
                <a:gd name="connsiteX11" fmla="*/ 74926 w 92220"/>
                <a:gd name="connsiteY11" fmla="*/ 41041 h 93410"/>
                <a:gd name="connsiteX12" fmla="*/ 91523 w 92220"/>
                <a:gd name="connsiteY12" fmla="*/ 72451 h 93410"/>
                <a:gd name="connsiteX13" fmla="*/ 69851 w 92220"/>
                <a:gd name="connsiteY13" fmla="*/ 93025 h 93410"/>
                <a:gd name="connsiteX14" fmla="*/ 62445 w 92220"/>
                <a:gd name="connsiteY14" fmla="*/ 93161 h 9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2220" h="93410">
                  <a:moveTo>
                    <a:pt x="62445" y="93161"/>
                  </a:moveTo>
                  <a:cubicBezTo>
                    <a:pt x="43928" y="90144"/>
                    <a:pt x="27469" y="80268"/>
                    <a:pt x="15535" y="65867"/>
                  </a:cubicBezTo>
                  <a:cubicBezTo>
                    <a:pt x="9775" y="58871"/>
                    <a:pt x="4837" y="51053"/>
                    <a:pt x="2231" y="42275"/>
                  </a:cubicBezTo>
                  <a:cubicBezTo>
                    <a:pt x="173" y="35280"/>
                    <a:pt x="-923" y="27599"/>
                    <a:pt x="996" y="20467"/>
                  </a:cubicBezTo>
                  <a:cubicBezTo>
                    <a:pt x="5386" y="4556"/>
                    <a:pt x="22120" y="-5045"/>
                    <a:pt x="37619" y="2773"/>
                  </a:cubicBezTo>
                  <a:cubicBezTo>
                    <a:pt x="45025" y="6476"/>
                    <a:pt x="48043" y="13060"/>
                    <a:pt x="50786" y="20192"/>
                  </a:cubicBezTo>
                  <a:cubicBezTo>
                    <a:pt x="52158" y="22250"/>
                    <a:pt x="53529" y="24307"/>
                    <a:pt x="55037" y="26227"/>
                  </a:cubicBezTo>
                  <a:cubicBezTo>
                    <a:pt x="56135" y="27599"/>
                    <a:pt x="57370" y="29108"/>
                    <a:pt x="58466" y="30342"/>
                  </a:cubicBezTo>
                  <a:cubicBezTo>
                    <a:pt x="60112" y="31988"/>
                    <a:pt x="61895" y="33634"/>
                    <a:pt x="63541" y="35143"/>
                  </a:cubicBezTo>
                  <a:cubicBezTo>
                    <a:pt x="64502" y="35966"/>
                    <a:pt x="65599" y="36652"/>
                    <a:pt x="66697" y="37337"/>
                  </a:cubicBezTo>
                  <a:cubicBezTo>
                    <a:pt x="67931" y="38161"/>
                    <a:pt x="69303" y="38846"/>
                    <a:pt x="70674" y="39532"/>
                  </a:cubicBezTo>
                  <a:cubicBezTo>
                    <a:pt x="72046" y="40081"/>
                    <a:pt x="73417" y="40629"/>
                    <a:pt x="74926" y="41041"/>
                  </a:cubicBezTo>
                  <a:cubicBezTo>
                    <a:pt x="87544" y="45155"/>
                    <a:pt x="94540" y="59969"/>
                    <a:pt x="91523" y="72451"/>
                  </a:cubicBezTo>
                  <a:cubicBezTo>
                    <a:pt x="89191" y="82600"/>
                    <a:pt x="80138" y="91241"/>
                    <a:pt x="69851" y="93025"/>
                  </a:cubicBezTo>
                  <a:cubicBezTo>
                    <a:pt x="67382" y="93436"/>
                    <a:pt x="64913" y="93573"/>
                    <a:pt x="62445" y="93161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9" name="任意多边形: 形状 1348"/>
            <p:cNvSpPr/>
            <p:nvPr/>
          </p:nvSpPr>
          <p:spPr>
            <a:xfrm>
              <a:off x="8610382" y="5304770"/>
              <a:ext cx="159913" cy="145556"/>
            </a:xfrm>
            <a:custGeom>
              <a:avLst/>
              <a:gdLst>
                <a:gd name="connsiteX0" fmla="*/ 62443 w 159913"/>
                <a:gd name="connsiteY0" fmla="*/ 145556 h 145556"/>
                <a:gd name="connsiteX1" fmla="*/ 25410 w 159913"/>
                <a:gd name="connsiteY1" fmla="*/ 132389 h 145556"/>
                <a:gd name="connsiteX2" fmla="*/ 12517 w 159913"/>
                <a:gd name="connsiteY2" fmla="*/ 119359 h 145556"/>
                <a:gd name="connsiteX3" fmla="*/ 3465 w 159913"/>
                <a:gd name="connsiteY3" fmla="*/ 103037 h 145556"/>
                <a:gd name="connsiteX4" fmla="*/ 584 w 159913"/>
                <a:gd name="connsiteY4" fmla="*/ 88086 h 145556"/>
                <a:gd name="connsiteX5" fmla="*/ 36 w 159913"/>
                <a:gd name="connsiteY5" fmla="*/ 73410 h 145556"/>
                <a:gd name="connsiteX6" fmla="*/ 6619 w 159913"/>
                <a:gd name="connsiteY6" fmla="*/ 40218 h 145556"/>
                <a:gd name="connsiteX7" fmla="*/ 21021 w 159913"/>
                <a:gd name="connsiteY7" fmla="*/ 12374 h 145556"/>
                <a:gd name="connsiteX8" fmla="*/ 26233 w 159913"/>
                <a:gd name="connsiteY8" fmla="*/ 5379 h 145556"/>
                <a:gd name="connsiteX9" fmla="*/ 27193 w 159913"/>
                <a:gd name="connsiteY9" fmla="*/ 4144 h 145556"/>
                <a:gd name="connsiteX10" fmla="*/ 35697 w 159913"/>
                <a:gd name="connsiteY10" fmla="*/ 30 h 145556"/>
                <a:gd name="connsiteX11" fmla="*/ 41184 w 159913"/>
                <a:gd name="connsiteY11" fmla="*/ 2636 h 145556"/>
                <a:gd name="connsiteX12" fmla="*/ 43790 w 159913"/>
                <a:gd name="connsiteY12" fmla="*/ 7711 h 145556"/>
                <a:gd name="connsiteX13" fmla="*/ 43927 w 159913"/>
                <a:gd name="connsiteY13" fmla="*/ 7848 h 145556"/>
                <a:gd name="connsiteX14" fmla="*/ 43790 w 159913"/>
                <a:gd name="connsiteY14" fmla="*/ 7711 h 145556"/>
                <a:gd name="connsiteX15" fmla="*/ 43790 w 159913"/>
                <a:gd name="connsiteY15" fmla="*/ 7711 h 145556"/>
                <a:gd name="connsiteX16" fmla="*/ 44064 w 159913"/>
                <a:gd name="connsiteY16" fmla="*/ 7985 h 145556"/>
                <a:gd name="connsiteX17" fmla="*/ 43790 w 159913"/>
                <a:gd name="connsiteY17" fmla="*/ 7711 h 145556"/>
                <a:gd name="connsiteX18" fmla="*/ 55723 w 159913"/>
                <a:gd name="connsiteY18" fmla="*/ 15940 h 145556"/>
                <a:gd name="connsiteX19" fmla="*/ 54625 w 159913"/>
                <a:gd name="connsiteY19" fmla="*/ 15254 h 145556"/>
                <a:gd name="connsiteX20" fmla="*/ 72182 w 159913"/>
                <a:gd name="connsiteY20" fmla="*/ 24170 h 145556"/>
                <a:gd name="connsiteX21" fmla="*/ 94950 w 159913"/>
                <a:gd name="connsiteY21" fmla="*/ 32948 h 145556"/>
                <a:gd name="connsiteX22" fmla="*/ 93716 w 159913"/>
                <a:gd name="connsiteY22" fmla="*/ 32537 h 145556"/>
                <a:gd name="connsiteX23" fmla="*/ 110175 w 159913"/>
                <a:gd name="connsiteY23" fmla="*/ 36514 h 145556"/>
                <a:gd name="connsiteX24" fmla="*/ 125263 w 159913"/>
                <a:gd name="connsiteY24" fmla="*/ 38023 h 145556"/>
                <a:gd name="connsiteX25" fmla="*/ 137058 w 159913"/>
                <a:gd name="connsiteY25" fmla="*/ 37886 h 145556"/>
                <a:gd name="connsiteX26" fmla="*/ 146385 w 159913"/>
                <a:gd name="connsiteY26" fmla="*/ 40903 h 145556"/>
                <a:gd name="connsiteX27" fmla="*/ 150363 w 159913"/>
                <a:gd name="connsiteY27" fmla="*/ 40629 h 145556"/>
                <a:gd name="connsiteX28" fmla="*/ 159690 w 159913"/>
                <a:gd name="connsiteY28" fmla="*/ 53796 h 145556"/>
                <a:gd name="connsiteX29" fmla="*/ 151323 w 159913"/>
                <a:gd name="connsiteY29" fmla="*/ 80543 h 145556"/>
                <a:gd name="connsiteX30" fmla="*/ 151872 w 159913"/>
                <a:gd name="connsiteY30" fmla="*/ 79171 h 145556"/>
                <a:gd name="connsiteX31" fmla="*/ 123754 w 159913"/>
                <a:gd name="connsiteY31" fmla="*/ 117164 h 145556"/>
                <a:gd name="connsiteX32" fmla="*/ 95088 w 159913"/>
                <a:gd name="connsiteY32" fmla="*/ 137464 h 145556"/>
                <a:gd name="connsiteX33" fmla="*/ 74376 w 159913"/>
                <a:gd name="connsiteY33" fmla="*/ 144048 h 145556"/>
                <a:gd name="connsiteX34" fmla="*/ 62443 w 159913"/>
                <a:gd name="connsiteY34" fmla="*/ 145556 h 145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9913" h="145556">
                  <a:moveTo>
                    <a:pt x="62443" y="145556"/>
                  </a:moveTo>
                  <a:cubicBezTo>
                    <a:pt x="49139" y="145419"/>
                    <a:pt x="36109" y="140344"/>
                    <a:pt x="25410" y="132389"/>
                  </a:cubicBezTo>
                  <a:cubicBezTo>
                    <a:pt x="20335" y="128823"/>
                    <a:pt x="16083" y="124297"/>
                    <a:pt x="12517" y="119359"/>
                  </a:cubicBezTo>
                  <a:cubicBezTo>
                    <a:pt x="8814" y="114421"/>
                    <a:pt x="5522" y="108935"/>
                    <a:pt x="3465" y="103037"/>
                  </a:cubicBezTo>
                  <a:cubicBezTo>
                    <a:pt x="1682" y="98236"/>
                    <a:pt x="996" y="93298"/>
                    <a:pt x="584" y="88086"/>
                  </a:cubicBezTo>
                  <a:cubicBezTo>
                    <a:pt x="173" y="83286"/>
                    <a:pt x="-102" y="78348"/>
                    <a:pt x="36" y="73410"/>
                  </a:cubicBezTo>
                  <a:cubicBezTo>
                    <a:pt x="447" y="62163"/>
                    <a:pt x="2779" y="50779"/>
                    <a:pt x="6619" y="40218"/>
                  </a:cubicBezTo>
                  <a:cubicBezTo>
                    <a:pt x="10048" y="30479"/>
                    <a:pt x="15260" y="20878"/>
                    <a:pt x="21021" y="12374"/>
                  </a:cubicBezTo>
                  <a:cubicBezTo>
                    <a:pt x="22667" y="9905"/>
                    <a:pt x="24450" y="7711"/>
                    <a:pt x="26233" y="5379"/>
                  </a:cubicBezTo>
                  <a:cubicBezTo>
                    <a:pt x="26508" y="4967"/>
                    <a:pt x="26919" y="4556"/>
                    <a:pt x="27193" y="4144"/>
                  </a:cubicBezTo>
                  <a:cubicBezTo>
                    <a:pt x="28976" y="1401"/>
                    <a:pt x="32405" y="-245"/>
                    <a:pt x="35697" y="30"/>
                  </a:cubicBezTo>
                  <a:cubicBezTo>
                    <a:pt x="37892" y="304"/>
                    <a:pt x="39812" y="1264"/>
                    <a:pt x="41184" y="2636"/>
                  </a:cubicBezTo>
                  <a:cubicBezTo>
                    <a:pt x="42692" y="4007"/>
                    <a:pt x="43515" y="5790"/>
                    <a:pt x="43790" y="7711"/>
                  </a:cubicBezTo>
                  <a:cubicBezTo>
                    <a:pt x="43790" y="7711"/>
                    <a:pt x="43790" y="7711"/>
                    <a:pt x="43927" y="7848"/>
                  </a:cubicBezTo>
                  <a:cubicBezTo>
                    <a:pt x="43927" y="7848"/>
                    <a:pt x="43790" y="7711"/>
                    <a:pt x="43790" y="7711"/>
                  </a:cubicBezTo>
                  <a:lnTo>
                    <a:pt x="43790" y="7711"/>
                  </a:lnTo>
                  <a:cubicBezTo>
                    <a:pt x="43927" y="7848"/>
                    <a:pt x="44064" y="7848"/>
                    <a:pt x="44064" y="7985"/>
                  </a:cubicBezTo>
                  <a:cubicBezTo>
                    <a:pt x="44064" y="7848"/>
                    <a:pt x="43927" y="7848"/>
                    <a:pt x="43790" y="7711"/>
                  </a:cubicBezTo>
                  <a:cubicBezTo>
                    <a:pt x="47493" y="10865"/>
                    <a:pt x="51608" y="13471"/>
                    <a:pt x="55723" y="15940"/>
                  </a:cubicBezTo>
                  <a:cubicBezTo>
                    <a:pt x="55311" y="15666"/>
                    <a:pt x="55037" y="15529"/>
                    <a:pt x="54625" y="15254"/>
                  </a:cubicBezTo>
                  <a:cubicBezTo>
                    <a:pt x="60249" y="18683"/>
                    <a:pt x="66147" y="21564"/>
                    <a:pt x="72182" y="24170"/>
                  </a:cubicBezTo>
                  <a:cubicBezTo>
                    <a:pt x="79588" y="27462"/>
                    <a:pt x="87132" y="30479"/>
                    <a:pt x="94950" y="32948"/>
                  </a:cubicBezTo>
                  <a:cubicBezTo>
                    <a:pt x="94539" y="32811"/>
                    <a:pt x="94127" y="32674"/>
                    <a:pt x="93716" y="32537"/>
                  </a:cubicBezTo>
                  <a:cubicBezTo>
                    <a:pt x="99065" y="34182"/>
                    <a:pt x="104689" y="35554"/>
                    <a:pt x="110175" y="36514"/>
                  </a:cubicBezTo>
                  <a:cubicBezTo>
                    <a:pt x="115250" y="37337"/>
                    <a:pt x="120188" y="37749"/>
                    <a:pt x="125263" y="38023"/>
                  </a:cubicBezTo>
                  <a:cubicBezTo>
                    <a:pt x="129103" y="38160"/>
                    <a:pt x="133218" y="38297"/>
                    <a:pt x="137058" y="37886"/>
                  </a:cubicBezTo>
                  <a:cubicBezTo>
                    <a:pt x="140625" y="37474"/>
                    <a:pt x="144054" y="38709"/>
                    <a:pt x="146385" y="40903"/>
                  </a:cubicBezTo>
                  <a:cubicBezTo>
                    <a:pt x="147620" y="40492"/>
                    <a:pt x="148991" y="40355"/>
                    <a:pt x="150363" y="40629"/>
                  </a:cubicBezTo>
                  <a:cubicBezTo>
                    <a:pt x="156947" y="41315"/>
                    <a:pt x="160924" y="47624"/>
                    <a:pt x="159690" y="53796"/>
                  </a:cubicBezTo>
                  <a:cubicBezTo>
                    <a:pt x="157907" y="63123"/>
                    <a:pt x="155164" y="71901"/>
                    <a:pt x="151323" y="80543"/>
                  </a:cubicBezTo>
                  <a:cubicBezTo>
                    <a:pt x="151460" y="80131"/>
                    <a:pt x="151735" y="79720"/>
                    <a:pt x="151872" y="79171"/>
                  </a:cubicBezTo>
                  <a:cubicBezTo>
                    <a:pt x="145288" y="93573"/>
                    <a:pt x="135275" y="106329"/>
                    <a:pt x="123754" y="117164"/>
                  </a:cubicBezTo>
                  <a:cubicBezTo>
                    <a:pt x="115250" y="125120"/>
                    <a:pt x="105649" y="132526"/>
                    <a:pt x="95088" y="137464"/>
                  </a:cubicBezTo>
                  <a:cubicBezTo>
                    <a:pt x="88504" y="140481"/>
                    <a:pt x="81509" y="142813"/>
                    <a:pt x="74376" y="144048"/>
                  </a:cubicBezTo>
                  <a:cubicBezTo>
                    <a:pt x="70536" y="145282"/>
                    <a:pt x="66558" y="145556"/>
                    <a:pt x="62443" y="145556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0" name="任意多边形: 形状 1349"/>
            <p:cNvSpPr/>
            <p:nvPr/>
          </p:nvSpPr>
          <p:spPr>
            <a:xfrm>
              <a:off x="8639770" y="5332770"/>
              <a:ext cx="52943" cy="114127"/>
            </a:xfrm>
            <a:custGeom>
              <a:avLst/>
              <a:gdLst>
                <a:gd name="connsiteX0" fmla="*/ 48554 w 52943"/>
                <a:gd name="connsiteY0" fmla="*/ 17155 h 114127"/>
                <a:gd name="connsiteX1" fmla="*/ 35250 w 52943"/>
                <a:gd name="connsiteY1" fmla="*/ 49114 h 114127"/>
                <a:gd name="connsiteX2" fmla="*/ 23043 w 52943"/>
                <a:gd name="connsiteY2" fmla="*/ 83267 h 114127"/>
                <a:gd name="connsiteX3" fmla="*/ 14264 w 52943"/>
                <a:gd name="connsiteY3" fmla="*/ 114128 h 114127"/>
                <a:gd name="connsiteX4" fmla="*/ 0 w 52943"/>
                <a:gd name="connsiteY4" fmla="*/ 107132 h 114127"/>
                <a:gd name="connsiteX5" fmla="*/ 7818 w 52943"/>
                <a:gd name="connsiteY5" fmla="*/ 80112 h 114127"/>
                <a:gd name="connsiteX6" fmla="*/ 19751 w 52943"/>
                <a:gd name="connsiteY6" fmla="*/ 48291 h 114127"/>
                <a:gd name="connsiteX7" fmla="*/ 32918 w 52943"/>
                <a:gd name="connsiteY7" fmla="*/ 18664 h 114127"/>
                <a:gd name="connsiteX8" fmla="*/ 38816 w 52943"/>
                <a:gd name="connsiteY8" fmla="*/ 7280 h 114127"/>
                <a:gd name="connsiteX9" fmla="*/ 42108 w 52943"/>
                <a:gd name="connsiteY9" fmla="*/ 2205 h 114127"/>
                <a:gd name="connsiteX10" fmla="*/ 42245 w 52943"/>
                <a:gd name="connsiteY10" fmla="*/ 2068 h 114127"/>
                <a:gd name="connsiteX11" fmla="*/ 42382 w 52943"/>
                <a:gd name="connsiteY11" fmla="*/ 2068 h 114127"/>
                <a:gd name="connsiteX12" fmla="*/ 42931 w 52943"/>
                <a:gd name="connsiteY12" fmla="*/ 1519 h 114127"/>
                <a:gd name="connsiteX13" fmla="*/ 46634 w 52943"/>
                <a:gd name="connsiteY13" fmla="*/ 10 h 114127"/>
                <a:gd name="connsiteX14" fmla="*/ 51983 w 52943"/>
                <a:gd name="connsiteY14" fmla="*/ 2891 h 114127"/>
                <a:gd name="connsiteX15" fmla="*/ 52395 w 52943"/>
                <a:gd name="connsiteY15" fmla="*/ 3577 h 114127"/>
                <a:gd name="connsiteX16" fmla="*/ 52395 w 52943"/>
                <a:gd name="connsiteY16" fmla="*/ 3714 h 114127"/>
                <a:gd name="connsiteX17" fmla="*/ 52944 w 52943"/>
                <a:gd name="connsiteY17" fmla="*/ 6183 h 114127"/>
                <a:gd name="connsiteX18" fmla="*/ 51983 w 52943"/>
                <a:gd name="connsiteY18" fmla="*/ 10709 h 114127"/>
                <a:gd name="connsiteX19" fmla="*/ 48554 w 52943"/>
                <a:gd name="connsiteY19" fmla="*/ 17155 h 11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2943" h="114127">
                  <a:moveTo>
                    <a:pt x="48554" y="17155"/>
                  </a:moveTo>
                  <a:cubicBezTo>
                    <a:pt x="43754" y="27717"/>
                    <a:pt x="39502" y="38415"/>
                    <a:pt x="35250" y="49114"/>
                  </a:cubicBezTo>
                  <a:cubicBezTo>
                    <a:pt x="30861" y="60361"/>
                    <a:pt x="26472" y="71608"/>
                    <a:pt x="23043" y="83267"/>
                  </a:cubicBezTo>
                  <a:cubicBezTo>
                    <a:pt x="19751" y="93416"/>
                    <a:pt x="16870" y="103703"/>
                    <a:pt x="14264" y="114128"/>
                  </a:cubicBezTo>
                  <a:cubicBezTo>
                    <a:pt x="9327" y="112344"/>
                    <a:pt x="4526" y="109876"/>
                    <a:pt x="0" y="107132"/>
                  </a:cubicBezTo>
                  <a:cubicBezTo>
                    <a:pt x="2469" y="98080"/>
                    <a:pt x="5212" y="89027"/>
                    <a:pt x="7818" y="80112"/>
                  </a:cubicBezTo>
                  <a:cubicBezTo>
                    <a:pt x="11247" y="69276"/>
                    <a:pt x="15362" y="58715"/>
                    <a:pt x="19751" y="48291"/>
                  </a:cubicBezTo>
                  <a:cubicBezTo>
                    <a:pt x="23866" y="38278"/>
                    <a:pt x="28255" y="28403"/>
                    <a:pt x="32918" y="18664"/>
                  </a:cubicBezTo>
                  <a:cubicBezTo>
                    <a:pt x="34701" y="14824"/>
                    <a:pt x="36759" y="10983"/>
                    <a:pt x="38816" y="7280"/>
                  </a:cubicBezTo>
                  <a:cubicBezTo>
                    <a:pt x="39776" y="5497"/>
                    <a:pt x="40736" y="3577"/>
                    <a:pt x="42108" y="2205"/>
                  </a:cubicBezTo>
                  <a:lnTo>
                    <a:pt x="42245" y="2068"/>
                  </a:lnTo>
                  <a:cubicBezTo>
                    <a:pt x="42382" y="2068"/>
                    <a:pt x="42382" y="2068"/>
                    <a:pt x="42382" y="2068"/>
                  </a:cubicBezTo>
                  <a:cubicBezTo>
                    <a:pt x="42519" y="1793"/>
                    <a:pt x="42657" y="1657"/>
                    <a:pt x="42931" y="1519"/>
                  </a:cubicBezTo>
                  <a:cubicBezTo>
                    <a:pt x="43891" y="559"/>
                    <a:pt x="45125" y="10"/>
                    <a:pt x="46634" y="10"/>
                  </a:cubicBezTo>
                  <a:cubicBezTo>
                    <a:pt x="48692" y="-127"/>
                    <a:pt x="50749" y="1108"/>
                    <a:pt x="51983" y="2891"/>
                  </a:cubicBezTo>
                  <a:cubicBezTo>
                    <a:pt x="52121" y="3165"/>
                    <a:pt x="52258" y="3302"/>
                    <a:pt x="52395" y="3577"/>
                  </a:cubicBezTo>
                  <a:lnTo>
                    <a:pt x="52395" y="3714"/>
                  </a:lnTo>
                  <a:cubicBezTo>
                    <a:pt x="52669" y="4674"/>
                    <a:pt x="52944" y="5360"/>
                    <a:pt x="52944" y="6183"/>
                  </a:cubicBezTo>
                  <a:cubicBezTo>
                    <a:pt x="52944" y="7691"/>
                    <a:pt x="52532" y="9063"/>
                    <a:pt x="51983" y="10709"/>
                  </a:cubicBezTo>
                  <a:cubicBezTo>
                    <a:pt x="50749" y="12767"/>
                    <a:pt x="49515" y="15098"/>
                    <a:pt x="48554" y="17155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1" name="任意多边形: 形状 1350"/>
            <p:cNvSpPr/>
            <p:nvPr/>
          </p:nvSpPr>
          <p:spPr>
            <a:xfrm>
              <a:off x="8429944" y="5354398"/>
              <a:ext cx="106977" cy="118283"/>
            </a:xfrm>
            <a:custGeom>
              <a:avLst/>
              <a:gdLst>
                <a:gd name="connsiteX0" fmla="*/ 34398 w 106977"/>
                <a:gd name="connsiteY0" fmla="*/ 114445 h 118283"/>
                <a:gd name="connsiteX1" fmla="*/ 245 w 106977"/>
                <a:gd name="connsiteY1" fmla="*/ 55329 h 118283"/>
                <a:gd name="connsiteX2" fmla="*/ 10944 w 106977"/>
                <a:gd name="connsiteY2" fmla="*/ 26937 h 118283"/>
                <a:gd name="connsiteX3" fmla="*/ 25346 w 106977"/>
                <a:gd name="connsiteY3" fmla="*/ 12672 h 118283"/>
                <a:gd name="connsiteX4" fmla="*/ 34261 w 106977"/>
                <a:gd name="connsiteY4" fmla="*/ 7735 h 118283"/>
                <a:gd name="connsiteX5" fmla="*/ 61282 w 106977"/>
                <a:gd name="connsiteY5" fmla="*/ 328 h 118283"/>
                <a:gd name="connsiteX6" fmla="*/ 96257 w 106977"/>
                <a:gd name="connsiteY6" fmla="*/ 22136 h 118283"/>
                <a:gd name="connsiteX7" fmla="*/ 105859 w 106977"/>
                <a:gd name="connsiteY7" fmla="*/ 47237 h 118283"/>
                <a:gd name="connsiteX8" fmla="*/ 99824 w 106977"/>
                <a:gd name="connsiteY8" fmla="*/ 89345 h 118283"/>
                <a:gd name="connsiteX9" fmla="*/ 74037 w 106977"/>
                <a:gd name="connsiteY9" fmla="*/ 114034 h 118283"/>
                <a:gd name="connsiteX10" fmla="*/ 61967 w 106977"/>
                <a:gd name="connsiteY10" fmla="*/ 117600 h 118283"/>
                <a:gd name="connsiteX11" fmla="*/ 34398 w 106977"/>
                <a:gd name="connsiteY11" fmla="*/ 114445 h 118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977" h="118283">
                  <a:moveTo>
                    <a:pt x="34398" y="114445"/>
                  </a:moveTo>
                  <a:cubicBezTo>
                    <a:pt x="10670" y="104158"/>
                    <a:pt x="-1949" y="80841"/>
                    <a:pt x="245" y="55329"/>
                  </a:cubicBezTo>
                  <a:cubicBezTo>
                    <a:pt x="1068" y="45591"/>
                    <a:pt x="5183" y="34755"/>
                    <a:pt x="10944" y="26937"/>
                  </a:cubicBezTo>
                  <a:cubicBezTo>
                    <a:pt x="15059" y="21314"/>
                    <a:pt x="19722" y="16650"/>
                    <a:pt x="25346" y="12672"/>
                  </a:cubicBezTo>
                  <a:cubicBezTo>
                    <a:pt x="28226" y="10615"/>
                    <a:pt x="31244" y="8969"/>
                    <a:pt x="34261" y="7735"/>
                  </a:cubicBezTo>
                  <a:cubicBezTo>
                    <a:pt x="41942" y="1974"/>
                    <a:pt x="51680" y="-1044"/>
                    <a:pt x="61282" y="328"/>
                  </a:cubicBezTo>
                  <a:cubicBezTo>
                    <a:pt x="75683" y="2249"/>
                    <a:pt x="88302" y="9792"/>
                    <a:pt x="96257" y="22136"/>
                  </a:cubicBezTo>
                  <a:cubicBezTo>
                    <a:pt x="101195" y="29817"/>
                    <a:pt x="104076" y="38184"/>
                    <a:pt x="105859" y="47237"/>
                  </a:cubicBezTo>
                  <a:cubicBezTo>
                    <a:pt x="108465" y="61090"/>
                    <a:pt x="106544" y="77000"/>
                    <a:pt x="99824" y="89345"/>
                  </a:cubicBezTo>
                  <a:cubicBezTo>
                    <a:pt x="93926" y="100044"/>
                    <a:pt x="85422" y="109096"/>
                    <a:pt x="74037" y="114034"/>
                  </a:cubicBezTo>
                  <a:cubicBezTo>
                    <a:pt x="70197" y="115680"/>
                    <a:pt x="66082" y="116914"/>
                    <a:pt x="61967" y="117600"/>
                  </a:cubicBezTo>
                  <a:cubicBezTo>
                    <a:pt x="52641" y="119109"/>
                    <a:pt x="43039" y="118148"/>
                    <a:pt x="34398" y="114445"/>
                  </a:cubicBezTo>
                  <a:close/>
                </a:path>
              </a:pathLst>
            </a:custGeom>
            <a:solidFill>
              <a:srgbClr val="FF5B61">
                <a:alpha val="67000"/>
              </a:srgbClr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2" name="任意多边形: 形状 1351"/>
            <p:cNvSpPr/>
            <p:nvPr/>
          </p:nvSpPr>
          <p:spPr>
            <a:xfrm>
              <a:off x="8957484" y="5285033"/>
              <a:ext cx="110389" cy="113175"/>
            </a:xfrm>
            <a:custGeom>
              <a:avLst/>
              <a:gdLst>
                <a:gd name="connsiteX0" fmla="*/ 9687 w 110389"/>
                <a:gd name="connsiteY0" fmla="*/ 86837 h 113175"/>
                <a:gd name="connsiteX1" fmla="*/ 8041 w 110389"/>
                <a:gd name="connsiteY1" fmla="*/ 83820 h 113175"/>
                <a:gd name="connsiteX2" fmla="*/ 1594 w 110389"/>
                <a:gd name="connsiteY2" fmla="*/ 43769 h 113175"/>
                <a:gd name="connsiteX3" fmla="*/ 25460 w 110389"/>
                <a:gd name="connsiteY3" fmla="*/ 8656 h 113175"/>
                <a:gd name="connsiteX4" fmla="*/ 54401 w 110389"/>
                <a:gd name="connsiteY4" fmla="*/ 15 h 113175"/>
                <a:gd name="connsiteX5" fmla="*/ 86085 w 110389"/>
                <a:gd name="connsiteY5" fmla="*/ 9616 h 113175"/>
                <a:gd name="connsiteX6" fmla="*/ 105699 w 110389"/>
                <a:gd name="connsiteY6" fmla="*/ 33071 h 113175"/>
                <a:gd name="connsiteX7" fmla="*/ 108853 w 110389"/>
                <a:gd name="connsiteY7" fmla="*/ 69830 h 113175"/>
                <a:gd name="connsiteX8" fmla="*/ 91433 w 110389"/>
                <a:gd name="connsiteY8" fmla="*/ 98770 h 113175"/>
                <a:gd name="connsiteX9" fmla="*/ 63041 w 110389"/>
                <a:gd name="connsiteY9" fmla="*/ 112349 h 113175"/>
                <a:gd name="connsiteX10" fmla="*/ 61395 w 110389"/>
                <a:gd name="connsiteY10" fmla="*/ 112624 h 113175"/>
                <a:gd name="connsiteX11" fmla="*/ 9687 w 110389"/>
                <a:gd name="connsiteY11" fmla="*/ 86837 h 1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389" h="113175">
                  <a:moveTo>
                    <a:pt x="9687" y="86837"/>
                  </a:moveTo>
                  <a:cubicBezTo>
                    <a:pt x="9137" y="85877"/>
                    <a:pt x="8589" y="84780"/>
                    <a:pt x="8041" y="83820"/>
                  </a:cubicBezTo>
                  <a:cubicBezTo>
                    <a:pt x="-52" y="72024"/>
                    <a:pt x="-1698" y="57760"/>
                    <a:pt x="1594" y="43769"/>
                  </a:cubicBezTo>
                  <a:cubicBezTo>
                    <a:pt x="4886" y="29916"/>
                    <a:pt x="12841" y="16063"/>
                    <a:pt x="25460" y="8656"/>
                  </a:cubicBezTo>
                  <a:cubicBezTo>
                    <a:pt x="34513" y="3444"/>
                    <a:pt x="43839" y="289"/>
                    <a:pt x="54401" y="15"/>
                  </a:cubicBezTo>
                  <a:cubicBezTo>
                    <a:pt x="65511" y="-259"/>
                    <a:pt x="77032" y="3170"/>
                    <a:pt x="86085" y="9616"/>
                  </a:cubicBezTo>
                  <a:cubicBezTo>
                    <a:pt x="94726" y="15789"/>
                    <a:pt x="101035" y="23607"/>
                    <a:pt x="105699" y="33071"/>
                  </a:cubicBezTo>
                  <a:cubicBezTo>
                    <a:pt x="111185" y="44455"/>
                    <a:pt x="111322" y="57622"/>
                    <a:pt x="108853" y="69830"/>
                  </a:cubicBezTo>
                  <a:cubicBezTo>
                    <a:pt x="106522" y="80802"/>
                    <a:pt x="99801" y="91364"/>
                    <a:pt x="91433" y="98770"/>
                  </a:cubicBezTo>
                  <a:cubicBezTo>
                    <a:pt x="83204" y="106040"/>
                    <a:pt x="73740" y="110017"/>
                    <a:pt x="63041" y="112349"/>
                  </a:cubicBezTo>
                  <a:cubicBezTo>
                    <a:pt x="62493" y="112486"/>
                    <a:pt x="61945" y="112624"/>
                    <a:pt x="61395" y="112624"/>
                  </a:cubicBezTo>
                  <a:cubicBezTo>
                    <a:pt x="41233" y="115915"/>
                    <a:pt x="19562" y="104120"/>
                    <a:pt x="9687" y="86837"/>
                  </a:cubicBezTo>
                  <a:close/>
                </a:path>
              </a:pathLst>
            </a:custGeom>
            <a:solidFill>
              <a:srgbClr val="FF5B61">
                <a:alpha val="67000"/>
              </a:srgbClr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3" name="任意多边形: 形状 1352"/>
            <p:cNvSpPr/>
            <p:nvPr/>
          </p:nvSpPr>
          <p:spPr>
            <a:xfrm>
              <a:off x="7927571" y="4301022"/>
              <a:ext cx="169234" cy="185343"/>
            </a:xfrm>
            <a:custGeom>
              <a:avLst/>
              <a:gdLst>
                <a:gd name="connsiteX0" fmla="*/ 84966 w 169234"/>
                <a:gd name="connsiteY0" fmla="*/ 184932 h 185343"/>
                <a:gd name="connsiteX1" fmla="*/ 60963 w 169234"/>
                <a:gd name="connsiteY1" fmla="*/ 183698 h 185343"/>
                <a:gd name="connsiteX2" fmla="*/ 7882 w 169234"/>
                <a:gd name="connsiteY2" fmla="*/ 141590 h 185343"/>
                <a:gd name="connsiteX3" fmla="*/ 2945 w 169234"/>
                <a:gd name="connsiteY3" fmla="*/ 83434 h 185343"/>
                <a:gd name="connsiteX4" fmla="*/ 50676 w 169234"/>
                <a:gd name="connsiteY4" fmla="*/ 11562 h 185343"/>
                <a:gd name="connsiteX5" fmla="*/ 120491 w 169234"/>
                <a:gd name="connsiteY5" fmla="*/ 4704 h 185343"/>
                <a:gd name="connsiteX6" fmla="*/ 159581 w 169234"/>
                <a:gd name="connsiteY6" fmla="*/ 40503 h 185343"/>
                <a:gd name="connsiteX7" fmla="*/ 168908 w 169234"/>
                <a:gd name="connsiteY7" fmla="*/ 76439 h 185343"/>
                <a:gd name="connsiteX8" fmla="*/ 157387 w 169234"/>
                <a:gd name="connsiteY8" fmla="*/ 128422 h 185343"/>
                <a:gd name="connsiteX9" fmla="*/ 127349 w 169234"/>
                <a:gd name="connsiteY9" fmla="*/ 167787 h 185343"/>
                <a:gd name="connsiteX10" fmla="*/ 91961 w 169234"/>
                <a:gd name="connsiteY10" fmla="*/ 184109 h 185343"/>
                <a:gd name="connsiteX11" fmla="*/ 84966 w 169234"/>
                <a:gd name="connsiteY11" fmla="*/ 184932 h 18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234" h="185343">
                  <a:moveTo>
                    <a:pt x="84966" y="184932"/>
                  </a:moveTo>
                  <a:cubicBezTo>
                    <a:pt x="77011" y="185755"/>
                    <a:pt x="68919" y="185344"/>
                    <a:pt x="60963" y="183698"/>
                  </a:cubicBezTo>
                  <a:cubicBezTo>
                    <a:pt x="37097" y="178486"/>
                    <a:pt x="19129" y="162438"/>
                    <a:pt x="7882" y="141590"/>
                  </a:cubicBezTo>
                  <a:cubicBezTo>
                    <a:pt x="-1582" y="123896"/>
                    <a:pt x="-1582" y="102499"/>
                    <a:pt x="2945" y="83434"/>
                  </a:cubicBezTo>
                  <a:cubicBezTo>
                    <a:pt x="9665" y="55316"/>
                    <a:pt x="24753" y="26513"/>
                    <a:pt x="50676" y="11562"/>
                  </a:cubicBezTo>
                  <a:cubicBezTo>
                    <a:pt x="72348" y="-782"/>
                    <a:pt x="96762" y="-3525"/>
                    <a:pt x="120491" y="4704"/>
                  </a:cubicBezTo>
                  <a:cubicBezTo>
                    <a:pt x="137773" y="10602"/>
                    <a:pt x="151077" y="24730"/>
                    <a:pt x="159581" y="40503"/>
                  </a:cubicBezTo>
                  <a:cubicBezTo>
                    <a:pt x="165616" y="51750"/>
                    <a:pt x="167674" y="63820"/>
                    <a:pt x="168908" y="76439"/>
                  </a:cubicBezTo>
                  <a:cubicBezTo>
                    <a:pt x="170691" y="93995"/>
                    <a:pt x="164931" y="112786"/>
                    <a:pt x="157387" y="128422"/>
                  </a:cubicBezTo>
                  <a:cubicBezTo>
                    <a:pt x="150392" y="143236"/>
                    <a:pt x="140242" y="157363"/>
                    <a:pt x="127349" y="167787"/>
                  </a:cubicBezTo>
                  <a:cubicBezTo>
                    <a:pt x="116925" y="176154"/>
                    <a:pt x="104717" y="182052"/>
                    <a:pt x="91961" y="184109"/>
                  </a:cubicBezTo>
                  <a:cubicBezTo>
                    <a:pt x="89904" y="184521"/>
                    <a:pt x="87435" y="184795"/>
                    <a:pt x="84966" y="184932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4" name="任意多边形: 形状 1353"/>
            <p:cNvSpPr/>
            <p:nvPr/>
          </p:nvSpPr>
          <p:spPr>
            <a:xfrm>
              <a:off x="8264411" y="3920567"/>
              <a:ext cx="169669" cy="162790"/>
            </a:xfrm>
            <a:custGeom>
              <a:avLst/>
              <a:gdLst>
                <a:gd name="connsiteX0" fmla="*/ 30814 w 169669"/>
                <a:gd name="connsiteY0" fmla="*/ 149518 h 162790"/>
                <a:gd name="connsiteX1" fmla="*/ 10239 w 169669"/>
                <a:gd name="connsiteY1" fmla="*/ 53780 h 162790"/>
                <a:gd name="connsiteX2" fmla="*/ 50838 w 169669"/>
                <a:gd name="connsiteY2" fmla="*/ 14416 h 162790"/>
                <a:gd name="connsiteX3" fmla="*/ 106114 w 169669"/>
                <a:gd name="connsiteY3" fmla="*/ 288 h 162790"/>
                <a:gd name="connsiteX4" fmla="*/ 137113 w 169669"/>
                <a:gd name="connsiteY4" fmla="*/ 13455 h 162790"/>
                <a:gd name="connsiteX5" fmla="*/ 145753 w 169669"/>
                <a:gd name="connsiteY5" fmla="*/ 20039 h 162790"/>
                <a:gd name="connsiteX6" fmla="*/ 168522 w 169669"/>
                <a:gd name="connsiteY6" fmla="*/ 62147 h 162790"/>
                <a:gd name="connsiteX7" fmla="*/ 155629 w 169669"/>
                <a:gd name="connsiteY7" fmla="*/ 118520 h 162790"/>
                <a:gd name="connsiteX8" fmla="*/ 88832 w 169669"/>
                <a:gd name="connsiteY8" fmla="*/ 161588 h 162790"/>
                <a:gd name="connsiteX9" fmla="*/ 30814 w 169669"/>
                <a:gd name="connsiteY9" fmla="*/ 149518 h 16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669" h="162790">
                  <a:moveTo>
                    <a:pt x="30814" y="149518"/>
                  </a:moveTo>
                  <a:cubicBezTo>
                    <a:pt x="364" y="128121"/>
                    <a:pt x="-9512" y="86013"/>
                    <a:pt x="10239" y="53780"/>
                  </a:cubicBezTo>
                  <a:cubicBezTo>
                    <a:pt x="20389" y="37321"/>
                    <a:pt x="33831" y="23742"/>
                    <a:pt x="50838" y="14416"/>
                  </a:cubicBezTo>
                  <a:cubicBezTo>
                    <a:pt x="67435" y="5226"/>
                    <a:pt x="86911" y="-1495"/>
                    <a:pt x="106114" y="288"/>
                  </a:cubicBezTo>
                  <a:cubicBezTo>
                    <a:pt x="117498" y="1248"/>
                    <a:pt x="129294" y="5226"/>
                    <a:pt x="137113" y="13455"/>
                  </a:cubicBezTo>
                  <a:cubicBezTo>
                    <a:pt x="140130" y="15513"/>
                    <a:pt x="143010" y="17707"/>
                    <a:pt x="145753" y="20039"/>
                  </a:cubicBezTo>
                  <a:cubicBezTo>
                    <a:pt x="158098" y="31286"/>
                    <a:pt x="165367" y="45825"/>
                    <a:pt x="168522" y="62147"/>
                  </a:cubicBezTo>
                  <a:cubicBezTo>
                    <a:pt x="172362" y="81624"/>
                    <a:pt x="166190" y="102198"/>
                    <a:pt x="155629" y="118520"/>
                  </a:cubicBezTo>
                  <a:cubicBezTo>
                    <a:pt x="141227" y="140877"/>
                    <a:pt x="115578" y="157062"/>
                    <a:pt x="88832" y="161588"/>
                  </a:cubicBezTo>
                  <a:cubicBezTo>
                    <a:pt x="68669" y="164880"/>
                    <a:pt x="48095" y="161588"/>
                    <a:pt x="30814" y="149518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5" name="任意多边形: 形状 1354"/>
            <p:cNvSpPr/>
            <p:nvPr/>
          </p:nvSpPr>
          <p:spPr>
            <a:xfrm>
              <a:off x="8368771" y="4299182"/>
              <a:ext cx="125292" cy="122589"/>
            </a:xfrm>
            <a:custGeom>
              <a:avLst/>
              <a:gdLst>
                <a:gd name="connsiteX0" fmla="*/ 53051 w 125292"/>
                <a:gd name="connsiteY0" fmla="*/ 120936 h 122589"/>
                <a:gd name="connsiteX1" fmla="*/ 20407 w 125292"/>
                <a:gd name="connsiteY1" fmla="*/ 100362 h 122589"/>
                <a:gd name="connsiteX2" fmla="*/ 12451 w 125292"/>
                <a:gd name="connsiteY2" fmla="*/ 92681 h 122589"/>
                <a:gd name="connsiteX3" fmla="*/ 14372 w 125292"/>
                <a:gd name="connsiteY3" fmla="*/ 20398 h 122589"/>
                <a:gd name="connsiteX4" fmla="*/ 67315 w 125292"/>
                <a:gd name="connsiteY4" fmla="*/ 98 h 122589"/>
                <a:gd name="connsiteX5" fmla="*/ 118888 w 125292"/>
                <a:gd name="connsiteY5" fmla="*/ 35485 h 122589"/>
                <a:gd name="connsiteX6" fmla="*/ 114088 w 125292"/>
                <a:gd name="connsiteY6" fmla="*/ 97619 h 122589"/>
                <a:gd name="connsiteX7" fmla="*/ 75408 w 125292"/>
                <a:gd name="connsiteY7" fmla="*/ 121622 h 122589"/>
                <a:gd name="connsiteX8" fmla="*/ 53051 w 125292"/>
                <a:gd name="connsiteY8" fmla="*/ 120936 h 122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92" h="122589">
                  <a:moveTo>
                    <a:pt x="53051" y="120936"/>
                  </a:moveTo>
                  <a:cubicBezTo>
                    <a:pt x="40158" y="117644"/>
                    <a:pt x="28500" y="110512"/>
                    <a:pt x="20407" y="100362"/>
                  </a:cubicBezTo>
                  <a:cubicBezTo>
                    <a:pt x="17526" y="98030"/>
                    <a:pt x="14784" y="95561"/>
                    <a:pt x="12451" y="92681"/>
                  </a:cubicBezTo>
                  <a:cubicBezTo>
                    <a:pt x="-5379" y="71284"/>
                    <a:pt x="-3459" y="40972"/>
                    <a:pt x="14372" y="20398"/>
                  </a:cubicBezTo>
                  <a:cubicBezTo>
                    <a:pt x="27540" y="5173"/>
                    <a:pt x="47839" y="-862"/>
                    <a:pt x="67315" y="98"/>
                  </a:cubicBezTo>
                  <a:cubicBezTo>
                    <a:pt x="89810" y="1195"/>
                    <a:pt x="108601" y="16283"/>
                    <a:pt x="118888" y="35485"/>
                  </a:cubicBezTo>
                  <a:cubicBezTo>
                    <a:pt x="129175" y="54825"/>
                    <a:pt x="126706" y="80062"/>
                    <a:pt x="114088" y="97619"/>
                  </a:cubicBezTo>
                  <a:cubicBezTo>
                    <a:pt x="105034" y="110238"/>
                    <a:pt x="90770" y="119016"/>
                    <a:pt x="75408" y="121622"/>
                  </a:cubicBezTo>
                  <a:cubicBezTo>
                    <a:pt x="68001" y="123131"/>
                    <a:pt x="60320" y="122856"/>
                    <a:pt x="53051" y="120936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6" name="任意多边形: 形状 1355"/>
            <p:cNvSpPr/>
            <p:nvPr/>
          </p:nvSpPr>
          <p:spPr>
            <a:xfrm>
              <a:off x="8366780" y="4294750"/>
              <a:ext cx="129739" cy="134953"/>
            </a:xfrm>
            <a:custGeom>
              <a:avLst/>
              <a:gdLst>
                <a:gd name="connsiteX0" fmla="*/ 58471 w 129739"/>
                <a:gd name="connsiteY0" fmla="*/ 134832 h 134953"/>
                <a:gd name="connsiteX1" fmla="*/ 22673 w 129739"/>
                <a:gd name="connsiteY1" fmla="*/ 119469 h 134953"/>
                <a:gd name="connsiteX2" fmla="*/ 3882 w 129739"/>
                <a:gd name="connsiteY2" fmla="*/ 82162 h 134953"/>
                <a:gd name="connsiteX3" fmla="*/ 3333 w 129739"/>
                <a:gd name="connsiteY3" fmla="*/ 42660 h 134953"/>
                <a:gd name="connsiteX4" fmla="*/ 64506 w 129739"/>
                <a:gd name="connsiteY4" fmla="*/ 3 h 134953"/>
                <a:gd name="connsiteX5" fmla="*/ 128972 w 129739"/>
                <a:gd name="connsiteY5" fmla="*/ 55553 h 134953"/>
                <a:gd name="connsiteX6" fmla="*/ 98111 w 129739"/>
                <a:gd name="connsiteY6" fmla="*/ 124681 h 134953"/>
                <a:gd name="connsiteX7" fmla="*/ 73696 w 129739"/>
                <a:gd name="connsiteY7" fmla="*/ 133871 h 134953"/>
                <a:gd name="connsiteX8" fmla="*/ 58471 w 129739"/>
                <a:gd name="connsiteY8" fmla="*/ 134832 h 134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39" h="134953">
                  <a:moveTo>
                    <a:pt x="58471" y="134832"/>
                  </a:moveTo>
                  <a:cubicBezTo>
                    <a:pt x="45578" y="134009"/>
                    <a:pt x="32137" y="128385"/>
                    <a:pt x="22673" y="119469"/>
                  </a:cubicBezTo>
                  <a:cubicBezTo>
                    <a:pt x="11974" y="109320"/>
                    <a:pt x="5528" y="96152"/>
                    <a:pt x="3882" y="82162"/>
                  </a:cubicBezTo>
                  <a:cubicBezTo>
                    <a:pt x="-1057" y="69817"/>
                    <a:pt x="-1330" y="55690"/>
                    <a:pt x="3333" y="42660"/>
                  </a:cubicBezTo>
                  <a:cubicBezTo>
                    <a:pt x="12386" y="17697"/>
                    <a:pt x="37897" y="-271"/>
                    <a:pt x="64506" y="3"/>
                  </a:cubicBezTo>
                  <a:cubicBezTo>
                    <a:pt x="96876" y="278"/>
                    <a:pt x="123897" y="23320"/>
                    <a:pt x="128972" y="55553"/>
                  </a:cubicBezTo>
                  <a:cubicBezTo>
                    <a:pt x="132949" y="81339"/>
                    <a:pt x="121291" y="111240"/>
                    <a:pt x="98111" y="124681"/>
                  </a:cubicBezTo>
                  <a:cubicBezTo>
                    <a:pt x="90292" y="129345"/>
                    <a:pt x="82200" y="132500"/>
                    <a:pt x="73696" y="133871"/>
                  </a:cubicBezTo>
                  <a:cubicBezTo>
                    <a:pt x="68758" y="134968"/>
                    <a:pt x="63683" y="135106"/>
                    <a:pt x="58471" y="134832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7" name="任意多边形: 形状 1356"/>
            <p:cNvSpPr/>
            <p:nvPr/>
          </p:nvSpPr>
          <p:spPr>
            <a:xfrm>
              <a:off x="8763664" y="3855542"/>
              <a:ext cx="134688" cy="140146"/>
            </a:xfrm>
            <a:custGeom>
              <a:avLst/>
              <a:gdLst>
                <a:gd name="connsiteX0" fmla="*/ 59900 w 134688"/>
                <a:gd name="connsiteY0" fmla="*/ 139928 h 140146"/>
                <a:gd name="connsiteX1" fmla="*/ 23004 w 134688"/>
                <a:gd name="connsiteY1" fmla="*/ 122783 h 140146"/>
                <a:gd name="connsiteX2" fmla="*/ 235 w 134688"/>
                <a:gd name="connsiteY2" fmla="*/ 72583 h 140146"/>
                <a:gd name="connsiteX3" fmla="*/ 20535 w 134688"/>
                <a:gd name="connsiteY3" fmla="*/ 21559 h 140146"/>
                <a:gd name="connsiteX4" fmla="*/ 29862 w 134688"/>
                <a:gd name="connsiteY4" fmla="*/ 17855 h 140146"/>
                <a:gd name="connsiteX5" fmla="*/ 61820 w 134688"/>
                <a:gd name="connsiteY5" fmla="*/ 1259 h 140146"/>
                <a:gd name="connsiteX6" fmla="*/ 108455 w 134688"/>
                <a:gd name="connsiteY6" fmla="*/ 11820 h 140146"/>
                <a:gd name="connsiteX7" fmla="*/ 133281 w 134688"/>
                <a:gd name="connsiteY7" fmla="*/ 82870 h 140146"/>
                <a:gd name="connsiteX8" fmla="*/ 101460 w 134688"/>
                <a:gd name="connsiteY8" fmla="*/ 130601 h 140146"/>
                <a:gd name="connsiteX9" fmla="*/ 79240 w 134688"/>
                <a:gd name="connsiteY9" fmla="*/ 139242 h 140146"/>
                <a:gd name="connsiteX10" fmla="*/ 59900 w 134688"/>
                <a:gd name="connsiteY10" fmla="*/ 139928 h 140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688" h="140146">
                  <a:moveTo>
                    <a:pt x="59900" y="139928"/>
                  </a:moveTo>
                  <a:cubicBezTo>
                    <a:pt x="45773" y="138831"/>
                    <a:pt x="33565" y="131561"/>
                    <a:pt x="23004" y="122783"/>
                  </a:cubicBezTo>
                  <a:cubicBezTo>
                    <a:pt x="8465" y="110713"/>
                    <a:pt x="1744" y="90825"/>
                    <a:pt x="235" y="72583"/>
                  </a:cubicBezTo>
                  <a:cubicBezTo>
                    <a:pt x="-1273" y="55300"/>
                    <a:pt x="4350" y="31160"/>
                    <a:pt x="20535" y="21559"/>
                  </a:cubicBezTo>
                  <a:cubicBezTo>
                    <a:pt x="23415" y="19776"/>
                    <a:pt x="26570" y="18541"/>
                    <a:pt x="29862" y="17855"/>
                  </a:cubicBezTo>
                  <a:cubicBezTo>
                    <a:pt x="38777" y="9489"/>
                    <a:pt x="49202" y="4139"/>
                    <a:pt x="61820" y="1259"/>
                  </a:cubicBezTo>
                  <a:cubicBezTo>
                    <a:pt x="78005" y="-2581"/>
                    <a:pt x="95150" y="2768"/>
                    <a:pt x="108455" y="11820"/>
                  </a:cubicBezTo>
                  <a:cubicBezTo>
                    <a:pt x="131360" y="27457"/>
                    <a:pt x="137944" y="57083"/>
                    <a:pt x="133281" y="82870"/>
                  </a:cubicBezTo>
                  <a:cubicBezTo>
                    <a:pt x="129715" y="102620"/>
                    <a:pt x="117919" y="119217"/>
                    <a:pt x="101460" y="130601"/>
                  </a:cubicBezTo>
                  <a:cubicBezTo>
                    <a:pt x="94875" y="135127"/>
                    <a:pt x="87194" y="137870"/>
                    <a:pt x="79240" y="139242"/>
                  </a:cubicBezTo>
                  <a:cubicBezTo>
                    <a:pt x="72793" y="140202"/>
                    <a:pt x="66209" y="140339"/>
                    <a:pt x="59900" y="139928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8" name="任意多边形: 形状 1357"/>
            <p:cNvSpPr/>
            <p:nvPr/>
          </p:nvSpPr>
          <p:spPr>
            <a:xfrm>
              <a:off x="9144857" y="4180977"/>
              <a:ext cx="135048" cy="141506"/>
            </a:xfrm>
            <a:custGeom>
              <a:avLst/>
              <a:gdLst>
                <a:gd name="connsiteX0" fmla="*/ 44787 w 135048"/>
                <a:gd name="connsiteY0" fmla="*/ 137094 h 141506"/>
                <a:gd name="connsiteX1" fmla="*/ 17081 w 135048"/>
                <a:gd name="connsiteY1" fmla="*/ 116794 h 141506"/>
                <a:gd name="connsiteX2" fmla="*/ 3776 w 135048"/>
                <a:gd name="connsiteY2" fmla="*/ 88128 h 141506"/>
                <a:gd name="connsiteX3" fmla="*/ 2268 w 135048"/>
                <a:gd name="connsiteY3" fmla="*/ 77155 h 141506"/>
                <a:gd name="connsiteX4" fmla="*/ 14612 w 135048"/>
                <a:gd name="connsiteY4" fmla="*/ 23525 h 141506"/>
                <a:gd name="connsiteX5" fmla="*/ 73179 w 135048"/>
                <a:gd name="connsiteY5" fmla="*/ 619 h 141506"/>
                <a:gd name="connsiteX6" fmla="*/ 112270 w 135048"/>
                <a:gd name="connsiteY6" fmla="*/ 18313 h 141506"/>
                <a:gd name="connsiteX7" fmla="*/ 131884 w 135048"/>
                <a:gd name="connsiteY7" fmla="*/ 50271 h 141506"/>
                <a:gd name="connsiteX8" fmla="*/ 116248 w 135048"/>
                <a:gd name="connsiteY8" fmla="*/ 120223 h 141506"/>
                <a:gd name="connsiteX9" fmla="*/ 80312 w 135048"/>
                <a:gd name="connsiteY9" fmla="*/ 140111 h 141506"/>
                <a:gd name="connsiteX10" fmla="*/ 77294 w 135048"/>
                <a:gd name="connsiteY10" fmla="*/ 140660 h 141506"/>
                <a:gd name="connsiteX11" fmla="*/ 44787 w 135048"/>
                <a:gd name="connsiteY11" fmla="*/ 137094 h 14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48" h="141506">
                  <a:moveTo>
                    <a:pt x="44787" y="137094"/>
                  </a:moveTo>
                  <a:cubicBezTo>
                    <a:pt x="33952" y="132156"/>
                    <a:pt x="24625" y="126121"/>
                    <a:pt x="17081" y="116794"/>
                  </a:cubicBezTo>
                  <a:cubicBezTo>
                    <a:pt x="10223" y="108290"/>
                    <a:pt x="6108" y="98689"/>
                    <a:pt x="3776" y="88128"/>
                  </a:cubicBezTo>
                  <a:cubicBezTo>
                    <a:pt x="2953" y="84561"/>
                    <a:pt x="2405" y="80858"/>
                    <a:pt x="2268" y="77155"/>
                  </a:cubicBezTo>
                  <a:cubicBezTo>
                    <a:pt x="-3082" y="58775"/>
                    <a:pt x="1033" y="37653"/>
                    <a:pt x="14612" y="23525"/>
                  </a:cubicBezTo>
                  <a:cubicBezTo>
                    <a:pt x="29151" y="8438"/>
                    <a:pt x="51782" y="-2810"/>
                    <a:pt x="73179" y="619"/>
                  </a:cubicBezTo>
                  <a:cubicBezTo>
                    <a:pt x="88678" y="3088"/>
                    <a:pt x="100200" y="8300"/>
                    <a:pt x="112270" y="18313"/>
                  </a:cubicBezTo>
                  <a:cubicBezTo>
                    <a:pt x="121871" y="26131"/>
                    <a:pt x="128318" y="38613"/>
                    <a:pt x="131884" y="50271"/>
                  </a:cubicBezTo>
                  <a:cubicBezTo>
                    <a:pt x="139565" y="75097"/>
                    <a:pt x="132844" y="100746"/>
                    <a:pt x="116248" y="120223"/>
                  </a:cubicBezTo>
                  <a:cubicBezTo>
                    <a:pt x="107195" y="130921"/>
                    <a:pt x="93753" y="137094"/>
                    <a:pt x="80312" y="140111"/>
                  </a:cubicBezTo>
                  <a:cubicBezTo>
                    <a:pt x="79352" y="140385"/>
                    <a:pt x="78391" y="140523"/>
                    <a:pt x="77294" y="140660"/>
                  </a:cubicBezTo>
                  <a:cubicBezTo>
                    <a:pt x="66870" y="142443"/>
                    <a:pt x="54251" y="141483"/>
                    <a:pt x="44787" y="137094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9" name="任意多边形: 形状 1358"/>
            <p:cNvSpPr/>
            <p:nvPr/>
          </p:nvSpPr>
          <p:spPr>
            <a:xfrm>
              <a:off x="8782758" y="4485760"/>
              <a:ext cx="142771" cy="155954"/>
            </a:xfrm>
            <a:custGeom>
              <a:avLst/>
              <a:gdLst>
                <a:gd name="connsiteX0" fmla="*/ 49036 w 142771"/>
                <a:gd name="connsiteY0" fmla="*/ 153539 h 155954"/>
                <a:gd name="connsiteX1" fmla="*/ 69 w 142771"/>
                <a:gd name="connsiteY1" fmla="*/ 93051 h 155954"/>
                <a:gd name="connsiteX2" fmla="*/ 1578 w 142771"/>
                <a:gd name="connsiteY2" fmla="*/ 76044 h 155954"/>
                <a:gd name="connsiteX3" fmla="*/ 4184 w 142771"/>
                <a:gd name="connsiteY3" fmla="*/ 57390 h 155954"/>
                <a:gd name="connsiteX4" fmla="*/ 16529 w 142771"/>
                <a:gd name="connsiteY4" fmla="*/ 31329 h 155954"/>
                <a:gd name="connsiteX5" fmla="*/ 37651 w 142771"/>
                <a:gd name="connsiteY5" fmla="*/ 10618 h 155954"/>
                <a:gd name="connsiteX6" fmla="*/ 81405 w 142771"/>
                <a:gd name="connsiteY6" fmla="*/ 194 h 155954"/>
                <a:gd name="connsiteX7" fmla="*/ 124062 w 142771"/>
                <a:gd name="connsiteY7" fmla="*/ 22963 h 155954"/>
                <a:gd name="connsiteX8" fmla="*/ 141344 w 142771"/>
                <a:gd name="connsiteY8" fmla="*/ 59996 h 155954"/>
                <a:gd name="connsiteX9" fmla="*/ 137778 w 142771"/>
                <a:gd name="connsiteY9" fmla="*/ 101692 h 155954"/>
                <a:gd name="connsiteX10" fmla="*/ 124747 w 142771"/>
                <a:gd name="connsiteY10" fmla="*/ 125833 h 155954"/>
                <a:gd name="connsiteX11" fmla="*/ 77016 w 142771"/>
                <a:gd name="connsiteY11" fmla="*/ 155185 h 155954"/>
                <a:gd name="connsiteX12" fmla="*/ 49036 w 142771"/>
                <a:gd name="connsiteY12" fmla="*/ 153539 h 15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771" h="155954">
                  <a:moveTo>
                    <a:pt x="49036" y="153539"/>
                  </a:moveTo>
                  <a:cubicBezTo>
                    <a:pt x="22015" y="145721"/>
                    <a:pt x="1166" y="121581"/>
                    <a:pt x="69" y="93051"/>
                  </a:cubicBezTo>
                  <a:cubicBezTo>
                    <a:pt x="-205" y="87153"/>
                    <a:pt x="343" y="81530"/>
                    <a:pt x="1578" y="76044"/>
                  </a:cubicBezTo>
                  <a:cubicBezTo>
                    <a:pt x="1578" y="69734"/>
                    <a:pt x="2401" y="63425"/>
                    <a:pt x="4184" y="57390"/>
                  </a:cubicBezTo>
                  <a:cubicBezTo>
                    <a:pt x="7065" y="47789"/>
                    <a:pt x="11179" y="39696"/>
                    <a:pt x="16529" y="31329"/>
                  </a:cubicBezTo>
                  <a:cubicBezTo>
                    <a:pt x="21466" y="23511"/>
                    <a:pt x="29696" y="15144"/>
                    <a:pt x="37651" y="10618"/>
                  </a:cubicBezTo>
                  <a:cubicBezTo>
                    <a:pt x="51778" y="2663"/>
                    <a:pt x="65083" y="-903"/>
                    <a:pt x="81405" y="194"/>
                  </a:cubicBezTo>
                  <a:cubicBezTo>
                    <a:pt x="97727" y="1292"/>
                    <a:pt x="113637" y="10893"/>
                    <a:pt x="124062" y="22963"/>
                  </a:cubicBezTo>
                  <a:cubicBezTo>
                    <a:pt x="133526" y="33798"/>
                    <a:pt x="138052" y="46143"/>
                    <a:pt x="141344" y="59996"/>
                  </a:cubicBezTo>
                  <a:cubicBezTo>
                    <a:pt x="144498" y="73437"/>
                    <a:pt x="142030" y="88799"/>
                    <a:pt x="137778" y="101692"/>
                  </a:cubicBezTo>
                  <a:cubicBezTo>
                    <a:pt x="134897" y="110334"/>
                    <a:pt x="130371" y="118700"/>
                    <a:pt x="124747" y="125833"/>
                  </a:cubicBezTo>
                  <a:cubicBezTo>
                    <a:pt x="112814" y="141057"/>
                    <a:pt x="95669" y="152030"/>
                    <a:pt x="77016" y="155185"/>
                  </a:cubicBezTo>
                  <a:cubicBezTo>
                    <a:pt x="67964" y="156556"/>
                    <a:pt x="58500" y="156145"/>
                    <a:pt x="49036" y="153539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0" name="任意多边形: 形状 1359"/>
            <p:cNvSpPr/>
            <p:nvPr/>
          </p:nvSpPr>
          <p:spPr>
            <a:xfrm>
              <a:off x="8191258" y="4639712"/>
              <a:ext cx="83116" cy="83112"/>
            </a:xfrm>
            <a:custGeom>
              <a:avLst/>
              <a:gdLst>
                <a:gd name="connsiteX0" fmla="*/ 547 w 83116"/>
                <a:gd name="connsiteY0" fmla="*/ 48416 h 83112"/>
                <a:gd name="connsiteX1" fmla="*/ 34700 w 83116"/>
                <a:gd name="connsiteY1" fmla="*/ 547 h 83112"/>
                <a:gd name="connsiteX2" fmla="*/ 82569 w 83116"/>
                <a:gd name="connsiteY2" fmla="*/ 34700 h 83112"/>
                <a:gd name="connsiteX3" fmla="*/ 48416 w 83116"/>
                <a:gd name="connsiteY3" fmla="*/ 82569 h 83112"/>
                <a:gd name="connsiteX4" fmla="*/ 547 w 83116"/>
                <a:gd name="connsiteY4" fmla="*/ 48416 h 8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116" h="83112">
                  <a:moveTo>
                    <a:pt x="547" y="48416"/>
                  </a:moveTo>
                  <a:cubicBezTo>
                    <a:pt x="-3156" y="26059"/>
                    <a:pt x="12343" y="4388"/>
                    <a:pt x="34700" y="547"/>
                  </a:cubicBezTo>
                  <a:cubicBezTo>
                    <a:pt x="57057" y="-3156"/>
                    <a:pt x="78729" y="12343"/>
                    <a:pt x="82569" y="34700"/>
                  </a:cubicBezTo>
                  <a:cubicBezTo>
                    <a:pt x="86272" y="57057"/>
                    <a:pt x="70773" y="78729"/>
                    <a:pt x="48416" y="82569"/>
                  </a:cubicBezTo>
                  <a:cubicBezTo>
                    <a:pt x="26059" y="86272"/>
                    <a:pt x="4388" y="70636"/>
                    <a:pt x="547" y="48416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1" name="任意多边形: 形状 1360"/>
            <p:cNvSpPr/>
            <p:nvPr/>
          </p:nvSpPr>
          <p:spPr>
            <a:xfrm>
              <a:off x="8465503" y="5239102"/>
              <a:ext cx="69695" cy="71336"/>
            </a:xfrm>
            <a:custGeom>
              <a:avLst/>
              <a:gdLst>
                <a:gd name="connsiteX0" fmla="*/ 35324 w 69695"/>
                <a:gd name="connsiteY0" fmla="*/ 71321 h 71336"/>
                <a:gd name="connsiteX1" fmla="*/ 3091 w 69695"/>
                <a:gd name="connsiteY1" fmla="*/ 51433 h 71336"/>
                <a:gd name="connsiteX2" fmla="*/ 4051 w 69695"/>
                <a:gd name="connsiteY2" fmla="*/ 20983 h 71336"/>
                <a:gd name="connsiteX3" fmla="*/ 2954 w 69695"/>
                <a:gd name="connsiteY3" fmla="*/ 23452 h 71336"/>
                <a:gd name="connsiteX4" fmla="*/ 1857 w 69695"/>
                <a:gd name="connsiteY4" fmla="*/ 27156 h 71336"/>
                <a:gd name="connsiteX5" fmla="*/ 4051 w 69695"/>
                <a:gd name="connsiteY5" fmla="*/ 20983 h 71336"/>
                <a:gd name="connsiteX6" fmla="*/ 4463 w 69695"/>
                <a:gd name="connsiteY6" fmla="*/ 20298 h 71336"/>
                <a:gd name="connsiteX7" fmla="*/ 4326 w 69695"/>
                <a:gd name="connsiteY7" fmla="*/ 20572 h 71336"/>
                <a:gd name="connsiteX8" fmla="*/ 4463 w 69695"/>
                <a:gd name="connsiteY8" fmla="*/ 20161 h 71336"/>
                <a:gd name="connsiteX9" fmla="*/ 4326 w 69695"/>
                <a:gd name="connsiteY9" fmla="*/ 20572 h 71336"/>
                <a:gd name="connsiteX10" fmla="*/ 4326 w 69695"/>
                <a:gd name="connsiteY10" fmla="*/ 20572 h 71336"/>
                <a:gd name="connsiteX11" fmla="*/ 17082 w 69695"/>
                <a:gd name="connsiteY11" fmla="*/ 5347 h 71336"/>
                <a:gd name="connsiteX12" fmla="*/ 20923 w 69695"/>
                <a:gd name="connsiteY12" fmla="*/ 3290 h 71336"/>
                <a:gd name="connsiteX13" fmla="*/ 21196 w 69695"/>
                <a:gd name="connsiteY13" fmla="*/ 3153 h 71336"/>
                <a:gd name="connsiteX14" fmla="*/ 51646 w 69695"/>
                <a:gd name="connsiteY14" fmla="*/ 3976 h 71336"/>
                <a:gd name="connsiteX15" fmla="*/ 68379 w 69695"/>
                <a:gd name="connsiteY15" fmla="*/ 44438 h 71336"/>
                <a:gd name="connsiteX16" fmla="*/ 68791 w 69695"/>
                <a:gd name="connsiteY16" fmla="*/ 43203 h 71336"/>
                <a:gd name="connsiteX17" fmla="*/ 68242 w 69695"/>
                <a:gd name="connsiteY17" fmla="*/ 45124 h 71336"/>
                <a:gd name="connsiteX18" fmla="*/ 67556 w 69695"/>
                <a:gd name="connsiteY18" fmla="*/ 47318 h 71336"/>
                <a:gd name="connsiteX19" fmla="*/ 67694 w 69695"/>
                <a:gd name="connsiteY19" fmla="*/ 46907 h 71336"/>
                <a:gd name="connsiteX20" fmla="*/ 62894 w 69695"/>
                <a:gd name="connsiteY20" fmla="*/ 56645 h 71336"/>
                <a:gd name="connsiteX21" fmla="*/ 40124 w 69695"/>
                <a:gd name="connsiteY21" fmla="*/ 70910 h 71336"/>
                <a:gd name="connsiteX22" fmla="*/ 35324 w 69695"/>
                <a:gd name="connsiteY22" fmla="*/ 71321 h 71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9695" h="71336">
                  <a:moveTo>
                    <a:pt x="35324" y="71321"/>
                  </a:moveTo>
                  <a:cubicBezTo>
                    <a:pt x="21882" y="71733"/>
                    <a:pt x="8578" y="63777"/>
                    <a:pt x="3091" y="51433"/>
                  </a:cubicBezTo>
                  <a:cubicBezTo>
                    <a:pt x="-1435" y="41420"/>
                    <a:pt x="-886" y="30448"/>
                    <a:pt x="4051" y="20983"/>
                  </a:cubicBezTo>
                  <a:cubicBezTo>
                    <a:pt x="3640" y="21806"/>
                    <a:pt x="3228" y="22629"/>
                    <a:pt x="2954" y="23452"/>
                  </a:cubicBezTo>
                  <a:cubicBezTo>
                    <a:pt x="2543" y="24687"/>
                    <a:pt x="2131" y="25921"/>
                    <a:pt x="1857" y="27156"/>
                  </a:cubicBezTo>
                  <a:cubicBezTo>
                    <a:pt x="2543" y="24961"/>
                    <a:pt x="3228" y="22904"/>
                    <a:pt x="4051" y="20983"/>
                  </a:cubicBezTo>
                  <a:cubicBezTo>
                    <a:pt x="4189" y="20709"/>
                    <a:pt x="4326" y="20572"/>
                    <a:pt x="4463" y="20298"/>
                  </a:cubicBezTo>
                  <a:cubicBezTo>
                    <a:pt x="4463" y="20435"/>
                    <a:pt x="4326" y="20572"/>
                    <a:pt x="4326" y="20572"/>
                  </a:cubicBezTo>
                  <a:cubicBezTo>
                    <a:pt x="4463" y="20435"/>
                    <a:pt x="4463" y="20298"/>
                    <a:pt x="4463" y="20161"/>
                  </a:cubicBezTo>
                  <a:cubicBezTo>
                    <a:pt x="4463" y="20298"/>
                    <a:pt x="4326" y="20435"/>
                    <a:pt x="4326" y="20572"/>
                  </a:cubicBezTo>
                  <a:cubicBezTo>
                    <a:pt x="4326" y="20572"/>
                    <a:pt x="4326" y="20572"/>
                    <a:pt x="4326" y="20572"/>
                  </a:cubicBezTo>
                  <a:cubicBezTo>
                    <a:pt x="7069" y="14400"/>
                    <a:pt x="11047" y="9051"/>
                    <a:pt x="17082" y="5347"/>
                  </a:cubicBezTo>
                  <a:cubicBezTo>
                    <a:pt x="18317" y="4524"/>
                    <a:pt x="19688" y="3838"/>
                    <a:pt x="20923" y="3290"/>
                  </a:cubicBezTo>
                  <a:cubicBezTo>
                    <a:pt x="21059" y="3290"/>
                    <a:pt x="21059" y="3153"/>
                    <a:pt x="21196" y="3153"/>
                  </a:cubicBezTo>
                  <a:cubicBezTo>
                    <a:pt x="30798" y="-1374"/>
                    <a:pt x="42320" y="-962"/>
                    <a:pt x="51646" y="3976"/>
                  </a:cubicBezTo>
                  <a:cubicBezTo>
                    <a:pt x="66459" y="11931"/>
                    <a:pt x="72631" y="28802"/>
                    <a:pt x="68379" y="44438"/>
                  </a:cubicBezTo>
                  <a:cubicBezTo>
                    <a:pt x="68517" y="44026"/>
                    <a:pt x="68654" y="43615"/>
                    <a:pt x="68791" y="43203"/>
                  </a:cubicBezTo>
                  <a:cubicBezTo>
                    <a:pt x="68654" y="43889"/>
                    <a:pt x="68379" y="44575"/>
                    <a:pt x="68242" y="45124"/>
                  </a:cubicBezTo>
                  <a:cubicBezTo>
                    <a:pt x="67968" y="45809"/>
                    <a:pt x="67831" y="46632"/>
                    <a:pt x="67556" y="47318"/>
                  </a:cubicBezTo>
                  <a:cubicBezTo>
                    <a:pt x="67556" y="47181"/>
                    <a:pt x="67694" y="47044"/>
                    <a:pt x="67694" y="46907"/>
                  </a:cubicBezTo>
                  <a:cubicBezTo>
                    <a:pt x="66459" y="50336"/>
                    <a:pt x="65088" y="53490"/>
                    <a:pt x="62894" y="56645"/>
                  </a:cubicBezTo>
                  <a:cubicBezTo>
                    <a:pt x="57544" y="64189"/>
                    <a:pt x="49178" y="69401"/>
                    <a:pt x="40124" y="70910"/>
                  </a:cubicBezTo>
                  <a:cubicBezTo>
                    <a:pt x="38479" y="71047"/>
                    <a:pt x="36833" y="71321"/>
                    <a:pt x="35324" y="71321"/>
                  </a:cubicBezTo>
                  <a:close/>
                </a:path>
              </a:pathLst>
            </a:custGeom>
            <a:solidFill>
              <a:srgbClr val="462503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2" name="任意多边形: 形状 1361"/>
            <p:cNvSpPr/>
            <p:nvPr/>
          </p:nvSpPr>
          <p:spPr>
            <a:xfrm>
              <a:off x="8926902" y="5176443"/>
              <a:ext cx="70915" cy="73412"/>
            </a:xfrm>
            <a:custGeom>
              <a:avLst/>
              <a:gdLst>
                <a:gd name="connsiteX0" fmla="*/ 36016 w 70915"/>
                <a:gd name="connsiteY0" fmla="*/ 73356 h 73412"/>
                <a:gd name="connsiteX1" fmla="*/ 10916 w 70915"/>
                <a:gd name="connsiteY1" fmla="*/ 64166 h 73412"/>
                <a:gd name="connsiteX2" fmla="*/ 81 w 70915"/>
                <a:gd name="connsiteY2" fmla="*/ 35637 h 73412"/>
                <a:gd name="connsiteX3" fmla="*/ 2138 w 70915"/>
                <a:gd name="connsiteY3" fmla="*/ 26035 h 73412"/>
                <a:gd name="connsiteX4" fmla="*/ 20928 w 70915"/>
                <a:gd name="connsiteY4" fmla="*/ 3130 h 73412"/>
                <a:gd name="connsiteX5" fmla="*/ 43560 w 70915"/>
                <a:gd name="connsiteY5" fmla="*/ 798 h 73412"/>
                <a:gd name="connsiteX6" fmla="*/ 59608 w 70915"/>
                <a:gd name="connsiteY6" fmla="*/ 9302 h 73412"/>
                <a:gd name="connsiteX7" fmla="*/ 70855 w 70915"/>
                <a:gd name="connsiteY7" fmla="*/ 39751 h 73412"/>
                <a:gd name="connsiteX8" fmla="*/ 39719 w 70915"/>
                <a:gd name="connsiteY8" fmla="*/ 72944 h 73412"/>
                <a:gd name="connsiteX9" fmla="*/ 36016 w 70915"/>
                <a:gd name="connsiteY9" fmla="*/ 73356 h 73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15" h="73412">
                  <a:moveTo>
                    <a:pt x="36016" y="73356"/>
                  </a:moveTo>
                  <a:cubicBezTo>
                    <a:pt x="27238" y="73904"/>
                    <a:pt x="17088" y="70475"/>
                    <a:pt x="10916" y="64166"/>
                  </a:cubicBezTo>
                  <a:cubicBezTo>
                    <a:pt x="3098" y="56211"/>
                    <a:pt x="-606" y="46884"/>
                    <a:pt x="81" y="35637"/>
                  </a:cubicBezTo>
                  <a:cubicBezTo>
                    <a:pt x="217" y="32482"/>
                    <a:pt x="904" y="29190"/>
                    <a:pt x="2138" y="26035"/>
                  </a:cubicBezTo>
                  <a:cubicBezTo>
                    <a:pt x="4469" y="16434"/>
                    <a:pt x="11602" y="6833"/>
                    <a:pt x="20928" y="3130"/>
                  </a:cubicBezTo>
                  <a:cubicBezTo>
                    <a:pt x="28609" y="112"/>
                    <a:pt x="35467" y="-848"/>
                    <a:pt x="43560" y="798"/>
                  </a:cubicBezTo>
                  <a:cubicBezTo>
                    <a:pt x="49458" y="2032"/>
                    <a:pt x="55081" y="5187"/>
                    <a:pt x="59608" y="9302"/>
                  </a:cubicBezTo>
                  <a:cubicBezTo>
                    <a:pt x="68249" y="17257"/>
                    <a:pt x="71403" y="28367"/>
                    <a:pt x="70855" y="39751"/>
                  </a:cubicBezTo>
                  <a:cubicBezTo>
                    <a:pt x="70032" y="56896"/>
                    <a:pt x="55904" y="70201"/>
                    <a:pt x="39719" y="72944"/>
                  </a:cubicBezTo>
                  <a:cubicBezTo>
                    <a:pt x="38485" y="73218"/>
                    <a:pt x="37250" y="73356"/>
                    <a:pt x="36016" y="73356"/>
                  </a:cubicBezTo>
                  <a:close/>
                </a:path>
              </a:pathLst>
            </a:custGeom>
            <a:solidFill>
              <a:srgbClr val="462503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3" name="任意多边形: 形状 1362"/>
            <p:cNvSpPr/>
            <p:nvPr/>
          </p:nvSpPr>
          <p:spPr>
            <a:xfrm>
              <a:off x="8624103" y="5245817"/>
              <a:ext cx="223908" cy="110451"/>
            </a:xfrm>
            <a:custGeom>
              <a:avLst/>
              <a:gdLst>
                <a:gd name="connsiteX0" fmla="*/ 116205 w 223908"/>
                <a:gd name="connsiteY0" fmla="*/ 110280 h 110451"/>
                <a:gd name="connsiteX1" fmla="*/ 74234 w 223908"/>
                <a:gd name="connsiteY1" fmla="*/ 104794 h 110451"/>
                <a:gd name="connsiteX2" fmla="*/ 75744 w 223908"/>
                <a:gd name="connsiteY2" fmla="*/ 105205 h 110451"/>
                <a:gd name="connsiteX3" fmla="*/ 20193 w 223908"/>
                <a:gd name="connsiteY3" fmla="*/ 73796 h 110451"/>
                <a:gd name="connsiteX4" fmla="*/ 8672 w 223908"/>
                <a:gd name="connsiteY4" fmla="*/ 60491 h 110451"/>
                <a:gd name="connsiteX5" fmla="*/ 3323 w 223908"/>
                <a:gd name="connsiteY5" fmla="*/ 50204 h 110451"/>
                <a:gd name="connsiteX6" fmla="*/ 1677 w 223908"/>
                <a:gd name="connsiteY6" fmla="*/ 33059 h 110451"/>
                <a:gd name="connsiteX7" fmla="*/ 7575 w 223908"/>
                <a:gd name="connsiteY7" fmla="*/ 29493 h 110451"/>
                <a:gd name="connsiteX8" fmla="*/ 7437 w 223908"/>
                <a:gd name="connsiteY8" fmla="*/ 29493 h 110451"/>
                <a:gd name="connsiteX9" fmla="*/ 9906 w 223908"/>
                <a:gd name="connsiteY9" fmla="*/ 29356 h 110451"/>
                <a:gd name="connsiteX10" fmla="*/ 13199 w 223908"/>
                <a:gd name="connsiteY10" fmla="*/ 30453 h 110451"/>
                <a:gd name="connsiteX11" fmla="*/ 15118 w 223908"/>
                <a:gd name="connsiteY11" fmla="*/ 31825 h 110451"/>
                <a:gd name="connsiteX12" fmla="*/ 17587 w 223908"/>
                <a:gd name="connsiteY12" fmla="*/ 34842 h 110451"/>
                <a:gd name="connsiteX13" fmla="*/ 21565 w 223908"/>
                <a:gd name="connsiteY13" fmla="*/ 41838 h 110451"/>
                <a:gd name="connsiteX14" fmla="*/ 24445 w 223908"/>
                <a:gd name="connsiteY14" fmla="*/ 46364 h 110451"/>
                <a:gd name="connsiteX15" fmla="*/ 29657 w 223908"/>
                <a:gd name="connsiteY15" fmla="*/ 52536 h 110451"/>
                <a:gd name="connsiteX16" fmla="*/ 38984 w 223908"/>
                <a:gd name="connsiteY16" fmla="*/ 61314 h 110451"/>
                <a:gd name="connsiteX17" fmla="*/ 38984 w 223908"/>
                <a:gd name="connsiteY17" fmla="*/ 61314 h 110451"/>
                <a:gd name="connsiteX18" fmla="*/ 48585 w 223908"/>
                <a:gd name="connsiteY18" fmla="*/ 68035 h 110451"/>
                <a:gd name="connsiteX19" fmla="*/ 47762 w 223908"/>
                <a:gd name="connsiteY19" fmla="*/ 67486 h 110451"/>
                <a:gd name="connsiteX20" fmla="*/ 63399 w 223908"/>
                <a:gd name="connsiteY20" fmla="*/ 76128 h 110451"/>
                <a:gd name="connsiteX21" fmla="*/ 77938 w 223908"/>
                <a:gd name="connsiteY21" fmla="*/ 81477 h 110451"/>
                <a:gd name="connsiteX22" fmla="*/ 91654 w 223908"/>
                <a:gd name="connsiteY22" fmla="*/ 84769 h 110451"/>
                <a:gd name="connsiteX23" fmla="*/ 103449 w 223908"/>
                <a:gd name="connsiteY23" fmla="*/ 86003 h 110451"/>
                <a:gd name="connsiteX24" fmla="*/ 103038 w 223908"/>
                <a:gd name="connsiteY24" fmla="*/ 86003 h 110451"/>
                <a:gd name="connsiteX25" fmla="*/ 103587 w 223908"/>
                <a:gd name="connsiteY25" fmla="*/ 86003 h 110451"/>
                <a:gd name="connsiteX26" fmla="*/ 104684 w 223908"/>
                <a:gd name="connsiteY26" fmla="*/ 86003 h 110451"/>
                <a:gd name="connsiteX27" fmla="*/ 103861 w 223908"/>
                <a:gd name="connsiteY27" fmla="*/ 86003 h 110451"/>
                <a:gd name="connsiteX28" fmla="*/ 117851 w 223908"/>
                <a:gd name="connsiteY28" fmla="*/ 85592 h 110451"/>
                <a:gd name="connsiteX29" fmla="*/ 128550 w 223908"/>
                <a:gd name="connsiteY29" fmla="*/ 83808 h 110451"/>
                <a:gd name="connsiteX30" fmla="*/ 140345 w 223908"/>
                <a:gd name="connsiteY30" fmla="*/ 80242 h 110451"/>
                <a:gd name="connsiteX31" fmla="*/ 149398 w 223908"/>
                <a:gd name="connsiteY31" fmla="*/ 75990 h 110451"/>
                <a:gd name="connsiteX32" fmla="*/ 158588 w 223908"/>
                <a:gd name="connsiteY32" fmla="*/ 70229 h 110451"/>
                <a:gd name="connsiteX33" fmla="*/ 159959 w 223908"/>
                <a:gd name="connsiteY33" fmla="*/ 69270 h 110451"/>
                <a:gd name="connsiteX34" fmla="*/ 171892 w 223908"/>
                <a:gd name="connsiteY34" fmla="*/ 59531 h 110451"/>
                <a:gd name="connsiteX35" fmla="*/ 171481 w 223908"/>
                <a:gd name="connsiteY35" fmla="*/ 59942 h 110451"/>
                <a:gd name="connsiteX36" fmla="*/ 183002 w 223908"/>
                <a:gd name="connsiteY36" fmla="*/ 48009 h 110451"/>
                <a:gd name="connsiteX37" fmla="*/ 182043 w 223908"/>
                <a:gd name="connsiteY37" fmla="*/ 49244 h 110451"/>
                <a:gd name="connsiteX38" fmla="*/ 188351 w 223908"/>
                <a:gd name="connsiteY38" fmla="*/ 40603 h 110451"/>
                <a:gd name="connsiteX39" fmla="*/ 195347 w 223908"/>
                <a:gd name="connsiteY39" fmla="*/ 27847 h 110451"/>
                <a:gd name="connsiteX40" fmla="*/ 199736 w 223908"/>
                <a:gd name="connsiteY40" fmla="*/ 16600 h 110451"/>
                <a:gd name="connsiteX41" fmla="*/ 199599 w 223908"/>
                <a:gd name="connsiteY41" fmla="*/ 16874 h 110451"/>
                <a:gd name="connsiteX42" fmla="*/ 199736 w 223908"/>
                <a:gd name="connsiteY42" fmla="*/ 16189 h 110451"/>
                <a:gd name="connsiteX43" fmla="*/ 200010 w 223908"/>
                <a:gd name="connsiteY43" fmla="*/ 15503 h 110451"/>
                <a:gd name="connsiteX44" fmla="*/ 199873 w 223908"/>
                <a:gd name="connsiteY44" fmla="*/ 15914 h 110451"/>
                <a:gd name="connsiteX45" fmla="*/ 201519 w 223908"/>
                <a:gd name="connsiteY45" fmla="*/ 8782 h 110451"/>
                <a:gd name="connsiteX46" fmla="*/ 215235 w 223908"/>
                <a:gd name="connsiteY46" fmla="*/ 278 h 110451"/>
                <a:gd name="connsiteX47" fmla="*/ 222230 w 223908"/>
                <a:gd name="connsiteY47" fmla="*/ 5216 h 110451"/>
                <a:gd name="connsiteX48" fmla="*/ 223739 w 223908"/>
                <a:gd name="connsiteY48" fmla="*/ 13994 h 110451"/>
                <a:gd name="connsiteX49" fmla="*/ 206319 w 223908"/>
                <a:gd name="connsiteY49" fmla="*/ 57199 h 110451"/>
                <a:gd name="connsiteX50" fmla="*/ 182728 w 223908"/>
                <a:gd name="connsiteY50" fmla="*/ 82574 h 110451"/>
                <a:gd name="connsiteX51" fmla="*/ 153788 w 223908"/>
                <a:gd name="connsiteY51" fmla="*/ 101502 h 110451"/>
                <a:gd name="connsiteX52" fmla="*/ 129235 w 223908"/>
                <a:gd name="connsiteY52" fmla="*/ 108772 h 110451"/>
                <a:gd name="connsiteX53" fmla="*/ 116205 w 223908"/>
                <a:gd name="connsiteY53" fmla="*/ 110280 h 11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3908" h="110451">
                  <a:moveTo>
                    <a:pt x="116205" y="110280"/>
                  </a:moveTo>
                  <a:cubicBezTo>
                    <a:pt x="101803" y="111103"/>
                    <a:pt x="87950" y="108909"/>
                    <a:pt x="74234" y="104794"/>
                  </a:cubicBezTo>
                  <a:cubicBezTo>
                    <a:pt x="74783" y="104931"/>
                    <a:pt x="75194" y="105068"/>
                    <a:pt x="75744" y="105205"/>
                  </a:cubicBezTo>
                  <a:cubicBezTo>
                    <a:pt x="55170" y="98896"/>
                    <a:pt x="35830" y="88472"/>
                    <a:pt x="20193" y="73796"/>
                  </a:cubicBezTo>
                  <a:cubicBezTo>
                    <a:pt x="15941" y="69681"/>
                    <a:pt x="12101" y="65292"/>
                    <a:pt x="8672" y="60491"/>
                  </a:cubicBezTo>
                  <a:cubicBezTo>
                    <a:pt x="6477" y="57337"/>
                    <a:pt x="4831" y="53770"/>
                    <a:pt x="3323" y="50204"/>
                  </a:cubicBezTo>
                  <a:cubicBezTo>
                    <a:pt x="991" y="44855"/>
                    <a:pt x="-1889" y="38545"/>
                    <a:pt x="1677" y="33059"/>
                  </a:cubicBezTo>
                  <a:cubicBezTo>
                    <a:pt x="3048" y="31002"/>
                    <a:pt x="5243" y="29767"/>
                    <a:pt x="7575" y="29493"/>
                  </a:cubicBezTo>
                  <a:cubicBezTo>
                    <a:pt x="7575" y="29493"/>
                    <a:pt x="7437" y="29493"/>
                    <a:pt x="7437" y="29493"/>
                  </a:cubicBezTo>
                  <a:cubicBezTo>
                    <a:pt x="8260" y="29356"/>
                    <a:pt x="8946" y="29356"/>
                    <a:pt x="9906" y="29356"/>
                  </a:cubicBezTo>
                  <a:cubicBezTo>
                    <a:pt x="11004" y="29493"/>
                    <a:pt x="12101" y="29905"/>
                    <a:pt x="13199" y="30453"/>
                  </a:cubicBezTo>
                  <a:cubicBezTo>
                    <a:pt x="13884" y="30728"/>
                    <a:pt x="14570" y="31276"/>
                    <a:pt x="15118" y="31825"/>
                  </a:cubicBezTo>
                  <a:cubicBezTo>
                    <a:pt x="16078" y="32648"/>
                    <a:pt x="16901" y="33745"/>
                    <a:pt x="17587" y="34842"/>
                  </a:cubicBezTo>
                  <a:cubicBezTo>
                    <a:pt x="19096" y="37037"/>
                    <a:pt x="20330" y="39506"/>
                    <a:pt x="21565" y="41838"/>
                  </a:cubicBezTo>
                  <a:cubicBezTo>
                    <a:pt x="22388" y="43346"/>
                    <a:pt x="23348" y="44855"/>
                    <a:pt x="24445" y="46364"/>
                  </a:cubicBezTo>
                  <a:cubicBezTo>
                    <a:pt x="26091" y="48558"/>
                    <a:pt x="27874" y="50616"/>
                    <a:pt x="29657" y="52536"/>
                  </a:cubicBezTo>
                  <a:cubicBezTo>
                    <a:pt x="32675" y="55690"/>
                    <a:pt x="35692" y="58571"/>
                    <a:pt x="38984" y="61314"/>
                  </a:cubicBezTo>
                  <a:cubicBezTo>
                    <a:pt x="38984" y="61314"/>
                    <a:pt x="38984" y="61314"/>
                    <a:pt x="38984" y="61314"/>
                  </a:cubicBezTo>
                  <a:cubicBezTo>
                    <a:pt x="42002" y="63783"/>
                    <a:pt x="45294" y="65977"/>
                    <a:pt x="48585" y="68035"/>
                  </a:cubicBezTo>
                  <a:cubicBezTo>
                    <a:pt x="48312" y="67898"/>
                    <a:pt x="48037" y="67624"/>
                    <a:pt x="47762" y="67486"/>
                  </a:cubicBezTo>
                  <a:cubicBezTo>
                    <a:pt x="52837" y="70641"/>
                    <a:pt x="58049" y="73521"/>
                    <a:pt x="63399" y="76128"/>
                  </a:cubicBezTo>
                  <a:cubicBezTo>
                    <a:pt x="68199" y="78185"/>
                    <a:pt x="73000" y="79968"/>
                    <a:pt x="77938" y="81477"/>
                  </a:cubicBezTo>
                  <a:cubicBezTo>
                    <a:pt x="82464" y="82848"/>
                    <a:pt x="86990" y="83945"/>
                    <a:pt x="91654" y="84769"/>
                  </a:cubicBezTo>
                  <a:cubicBezTo>
                    <a:pt x="95631" y="85317"/>
                    <a:pt x="99472" y="85728"/>
                    <a:pt x="103449" y="86003"/>
                  </a:cubicBezTo>
                  <a:cubicBezTo>
                    <a:pt x="103312" y="86003"/>
                    <a:pt x="103176" y="86003"/>
                    <a:pt x="103038" y="86003"/>
                  </a:cubicBezTo>
                  <a:cubicBezTo>
                    <a:pt x="103176" y="86003"/>
                    <a:pt x="103449" y="86003"/>
                    <a:pt x="103587" y="86003"/>
                  </a:cubicBezTo>
                  <a:cubicBezTo>
                    <a:pt x="103998" y="86003"/>
                    <a:pt x="104272" y="86003"/>
                    <a:pt x="104684" y="86003"/>
                  </a:cubicBezTo>
                  <a:cubicBezTo>
                    <a:pt x="104410" y="86003"/>
                    <a:pt x="104135" y="86003"/>
                    <a:pt x="103861" y="86003"/>
                  </a:cubicBezTo>
                  <a:cubicBezTo>
                    <a:pt x="108524" y="86140"/>
                    <a:pt x="113188" y="86003"/>
                    <a:pt x="117851" y="85592"/>
                  </a:cubicBezTo>
                  <a:cubicBezTo>
                    <a:pt x="121417" y="85180"/>
                    <a:pt x="124984" y="84494"/>
                    <a:pt x="128550" y="83808"/>
                  </a:cubicBezTo>
                  <a:cubicBezTo>
                    <a:pt x="132527" y="82848"/>
                    <a:pt x="136505" y="81751"/>
                    <a:pt x="140345" y="80242"/>
                  </a:cubicBezTo>
                  <a:cubicBezTo>
                    <a:pt x="143501" y="79008"/>
                    <a:pt x="146518" y="77499"/>
                    <a:pt x="149398" y="75990"/>
                  </a:cubicBezTo>
                  <a:cubicBezTo>
                    <a:pt x="152553" y="74207"/>
                    <a:pt x="155570" y="72287"/>
                    <a:pt x="158588" y="70229"/>
                  </a:cubicBezTo>
                  <a:cubicBezTo>
                    <a:pt x="158999" y="69955"/>
                    <a:pt x="159548" y="69544"/>
                    <a:pt x="159959" y="69270"/>
                  </a:cubicBezTo>
                  <a:cubicBezTo>
                    <a:pt x="164075" y="66252"/>
                    <a:pt x="168189" y="63097"/>
                    <a:pt x="171892" y="59531"/>
                  </a:cubicBezTo>
                  <a:cubicBezTo>
                    <a:pt x="171756" y="59668"/>
                    <a:pt x="171618" y="59805"/>
                    <a:pt x="171481" y="59942"/>
                  </a:cubicBezTo>
                  <a:cubicBezTo>
                    <a:pt x="175458" y="56102"/>
                    <a:pt x="179436" y="52261"/>
                    <a:pt x="183002" y="48009"/>
                  </a:cubicBezTo>
                  <a:cubicBezTo>
                    <a:pt x="182728" y="48421"/>
                    <a:pt x="182316" y="48832"/>
                    <a:pt x="182043" y="49244"/>
                  </a:cubicBezTo>
                  <a:cubicBezTo>
                    <a:pt x="184237" y="46501"/>
                    <a:pt x="186431" y="43621"/>
                    <a:pt x="188351" y="40603"/>
                  </a:cubicBezTo>
                  <a:cubicBezTo>
                    <a:pt x="190820" y="36488"/>
                    <a:pt x="193289" y="32236"/>
                    <a:pt x="195347" y="27847"/>
                  </a:cubicBezTo>
                  <a:cubicBezTo>
                    <a:pt x="196993" y="24144"/>
                    <a:pt x="198501" y="20441"/>
                    <a:pt x="199736" y="16600"/>
                  </a:cubicBezTo>
                  <a:cubicBezTo>
                    <a:pt x="199736" y="16737"/>
                    <a:pt x="199736" y="16737"/>
                    <a:pt x="199599" y="16874"/>
                  </a:cubicBezTo>
                  <a:cubicBezTo>
                    <a:pt x="199736" y="16600"/>
                    <a:pt x="199736" y="16463"/>
                    <a:pt x="199736" y="16189"/>
                  </a:cubicBezTo>
                  <a:cubicBezTo>
                    <a:pt x="199873" y="15914"/>
                    <a:pt x="199873" y="15640"/>
                    <a:pt x="200010" y="15503"/>
                  </a:cubicBezTo>
                  <a:cubicBezTo>
                    <a:pt x="200010" y="15640"/>
                    <a:pt x="199873" y="15777"/>
                    <a:pt x="199873" y="15914"/>
                  </a:cubicBezTo>
                  <a:cubicBezTo>
                    <a:pt x="200559" y="13583"/>
                    <a:pt x="201107" y="11113"/>
                    <a:pt x="201519" y="8782"/>
                  </a:cubicBezTo>
                  <a:cubicBezTo>
                    <a:pt x="202890" y="2747"/>
                    <a:pt x="209337" y="-1094"/>
                    <a:pt x="215235" y="278"/>
                  </a:cubicBezTo>
                  <a:cubicBezTo>
                    <a:pt x="218115" y="964"/>
                    <a:pt x="220584" y="2747"/>
                    <a:pt x="222230" y="5216"/>
                  </a:cubicBezTo>
                  <a:cubicBezTo>
                    <a:pt x="223876" y="7822"/>
                    <a:pt x="224150" y="10839"/>
                    <a:pt x="223739" y="13994"/>
                  </a:cubicBezTo>
                  <a:cubicBezTo>
                    <a:pt x="221133" y="29356"/>
                    <a:pt x="214960" y="44444"/>
                    <a:pt x="206319" y="57199"/>
                  </a:cubicBezTo>
                  <a:cubicBezTo>
                    <a:pt x="199873" y="66800"/>
                    <a:pt x="191507" y="75167"/>
                    <a:pt x="182728" y="82574"/>
                  </a:cubicBezTo>
                  <a:cubicBezTo>
                    <a:pt x="173950" y="90118"/>
                    <a:pt x="164486" y="96702"/>
                    <a:pt x="153788" y="101502"/>
                  </a:cubicBezTo>
                  <a:cubicBezTo>
                    <a:pt x="145969" y="105068"/>
                    <a:pt x="137739" y="107400"/>
                    <a:pt x="129235" y="108772"/>
                  </a:cubicBezTo>
                  <a:cubicBezTo>
                    <a:pt x="124709" y="109595"/>
                    <a:pt x="120457" y="110143"/>
                    <a:pt x="116205" y="110280"/>
                  </a:cubicBezTo>
                  <a:close/>
                </a:path>
              </a:pathLst>
            </a:custGeom>
            <a:solidFill>
              <a:srgbClr val="703E0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4" name="任意多边形: 形状 1363"/>
            <p:cNvSpPr/>
            <p:nvPr/>
          </p:nvSpPr>
          <p:spPr>
            <a:xfrm>
              <a:off x="7890155" y="5230723"/>
              <a:ext cx="1765535" cy="644799"/>
            </a:xfrm>
            <a:custGeom>
              <a:avLst/>
              <a:gdLst>
                <a:gd name="connsiteX0" fmla="*/ 1763776 w 1765535"/>
                <a:gd name="connsiteY0" fmla="*/ 103703 h 644799"/>
                <a:gd name="connsiteX1" fmla="*/ 1751157 w 1765535"/>
                <a:gd name="connsiteY1" fmla="*/ 53091 h 644799"/>
                <a:gd name="connsiteX2" fmla="*/ 1736755 w 1765535"/>
                <a:gd name="connsiteY2" fmla="*/ 31694 h 644799"/>
                <a:gd name="connsiteX3" fmla="*/ 1717279 w 1765535"/>
                <a:gd name="connsiteY3" fmla="*/ 18664 h 644799"/>
                <a:gd name="connsiteX4" fmla="*/ 1666529 w 1765535"/>
                <a:gd name="connsiteY4" fmla="*/ 22093 h 644799"/>
                <a:gd name="connsiteX5" fmla="*/ 1627439 w 1765535"/>
                <a:gd name="connsiteY5" fmla="*/ 54326 h 644799"/>
                <a:gd name="connsiteX6" fmla="*/ 1598635 w 1765535"/>
                <a:gd name="connsiteY6" fmla="*/ 89987 h 644799"/>
                <a:gd name="connsiteX7" fmla="*/ 1544868 w 1765535"/>
                <a:gd name="connsiteY7" fmla="*/ 170363 h 644799"/>
                <a:gd name="connsiteX8" fmla="*/ 1502349 w 1765535"/>
                <a:gd name="connsiteY8" fmla="*/ 248133 h 644799"/>
                <a:gd name="connsiteX9" fmla="*/ 1503995 w 1765535"/>
                <a:gd name="connsiteY9" fmla="*/ 157744 h 644799"/>
                <a:gd name="connsiteX10" fmla="*/ 1501937 w 1765535"/>
                <a:gd name="connsiteY10" fmla="*/ 107132 h 644799"/>
                <a:gd name="connsiteX11" fmla="*/ 1490553 w 1765535"/>
                <a:gd name="connsiteY11" fmla="*/ 41295 h 644799"/>
                <a:gd name="connsiteX12" fmla="*/ 1476151 w 1765535"/>
                <a:gd name="connsiteY12" fmla="*/ 15372 h 644799"/>
                <a:gd name="connsiteX13" fmla="*/ 1459006 w 1765535"/>
                <a:gd name="connsiteY13" fmla="*/ 3028 h 644799"/>
                <a:gd name="connsiteX14" fmla="*/ 1418270 w 1765535"/>
                <a:gd name="connsiteY14" fmla="*/ 8514 h 644799"/>
                <a:gd name="connsiteX15" fmla="*/ 1385626 w 1765535"/>
                <a:gd name="connsiteY15" fmla="*/ 45136 h 644799"/>
                <a:gd name="connsiteX16" fmla="*/ 1374790 w 1765535"/>
                <a:gd name="connsiteY16" fmla="*/ 63241 h 644799"/>
                <a:gd name="connsiteX17" fmla="*/ 1332819 w 1765535"/>
                <a:gd name="connsiteY17" fmla="*/ 149240 h 644799"/>
                <a:gd name="connsiteX18" fmla="*/ 1300449 w 1765535"/>
                <a:gd name="connsiteY18" fmla="*/ 241961 h 644799"/>
                <a:gd name="connsiteX19" fmla="*/ 1278778 w 1765535"/>
                <a:gd name="connsiteY19" fmla="*/ 337698 h 644799"/>
                <a:gd name="connsiteX20" fmla="*/ 1272331 w 1765535"/>
                <a:gd name="connsiteY20" fmla="*/ 385156 h 644799"/>
                <a:gd name="connsiteX21" fmla="*/ 1254364 w 1765535"/>
                <a:gd name="connsiteY21" fmla="*/ 355255 h 644799"/>
                <a:gd name="connsiteX22" fmla="*/ 1233104 w 1765535"/>
                <a:gd name="connsiteY22" fmla="*/ 333446 h 644799"/>
                <a:gd name="connsiteX23" fmla="*/ 1214587 w 1765535"/>
                <a:gd name="connsiteY23" fmla="*/ 323982 h 644799"/>
                <a:gd name="connsiteX24" fmla="*/ 1178926 w 1765535"/>
                <a:gd name="connsiteY24" fmla="*/ 329194 h 644799"/>
                <a:gd name="connsiteX25" fmla="*/ 1155883 w 1765535"/>
                <a:gd name="connsiteY25" fmla="*/ 394071 h 644799"/>
                <a:gd name="connsiteX26" fmla="*/ 1156706 w 1765535"/>
                <a:gd name="connsiteY26" fmla="*/ 410393 h 644799"/>
                <a:gd name="connsiteX27" fmla="*/ 1147104 w 1765535"/>
                <a:gd name="connsiteY27" fmla="*/ 461965 h 644799"/>
                <a:gd name="connsiteX28" fmla="*/ 1138738 w 1765535"/>
                <a:gd name="connsiteY28" fmla="*/ 439471 h 644799"/>
                <a:gd name="connsiteX29" fmla="*/ 1121318 w 1765535"/>
                <a:gd name="connsiteY29" fmla="*/ 401203 h 644799"/>
                <a:gd name="connsiteX30" fmla="*/ 1086754 w 1765535"/>
                <a:gd name="connsiteY30" fmla="*/ 353472 h 644799"/>
                <a:gd name="connsiteX31" fmla="*/ 1047938 w 1765535"/>
                <a:gd name="connsiteY31" fmla="*/ 338795 h 644799"/>
                <a:gd name="connsiteX32" fmla="*/ 1018311 w 1765535"/>
                <a:gd name="connsiteY32" fmla="*/ 356078 h 644799"/>
                <a:gd name="connsiteX33" fmla="*/ 1000068 w 1765535"/>
                <a:gd name="connsiteY33" fmla="*/ 405730 h 644799"/>
                <a:gd name="connsiteX34" fmla="*/ 991839 w 1765535"/>
                <a:gd name="connsiteY34" fmla="*/ 452913 h 644799"/>
                <a:gd name="connsiteX35" fmla="*/ 979632 w 1765535"/>
                <a:gd name="connsiteY35" fmla="*/ 435493 h 644799"/>
                <a:gd name="connsiteX36" fmla="*/ 919555 w 1765535"/>
                <a:gd name="connsiteY36" fmla="*/ 406553 h 644799"/>
                <a:gd name="connsiteX37" fmla="*/ 893358 w 1765535"/>
                <a:gd name="connsiteY37" fmla="*/ 426989 h 644799"/>
                <a:gd name="connsiteX38" fmla="*/ 885129 w 1765535"/>
                <a:gd name="connsiteY38" fmla="*/ 457165 h 644799"/>
                <a:gd name="connsiteX39" fmla="*/ 881425 w 1765535"/>
                <a:gd name="connsiteY39" fmla="*/ 497764 h 644799"/>
                <a:gd name="connsiteX40" fmla="*/ 881288 w 1765535"/>
                <a:gd name="connsiteY40" fmla="*/ 498175 h 644799"/>
                <a:gd name="connsiteX41" fmla="*/ 866201 w 1765535"/>
                <a:gd name="connsiteY41" fmla="*/ 409707 h 644799"/>
                <a:gd name="connsiteX42" fmla="*/ 851936 w 1765535"/>
                <a:gd name="connsiteY42" fmla="*/ 366365 h 644799"/>
                <a:gd name="connsiteX43" fmla="*/ 793917 w 1765535"/>
                <a:gd name="connsiteY43" fmla="*/ 314381 h 644799"/>
                <a:gd name="connsiteX44" fmla="*/ 729589 w 1765535"/>
                <a:gd name="connsiteY44" fmla="*/ 359644 h 644799"/>
                <a:gd name="connsiteX45" fmla="*/ 710250 w 1765535"/>
                <a:gd name="connsiteY45" fmla="*/ 401478 h 644799"/>
                <a:gd name="connsiteX46" fmla="*/ 709975 w 1765535"/>
                <a:gd name="connsiteY46" fmla="*/ 402301 h 644799"/>
                <a:gd name="connsiteX47" fmla="*/ 677057 w 1765535"/>
                <a:gd name="connsiteY47" fmla="*/ 320142 h 644799"/>
                <a:gd name="connsiteX48" fmla="*/ 657443 w 1765535"/>
                <a:gd name="connsiteY48" fmla="*/ 292298 h 644799"/>
                <a:gd name="connsiteX49" fmla="*/ 624525 w 1765535"/>
                <a:gd name="connsiteY49" fmla="*/ 270353 h 644799"/>
                <a:gd name="connsiteX50" fmla="*/ 577890 w 1765535"/>
                <a:gd name="connsiteY50" fmla="*/ 282011 h 644799"/>
                <a:gd name="connsiteX51" fmla="*/ 559510 w 1765535"/>
                <a:gd name="connsiteY51" fmla="*/ 313970 h 644799"/>
                <a:gd name="connsiteX52" fmla="*/ 545521 w 1765535"/>
                <a:gd name="connsiteY52" fmla="*/ 390505 h 644799"/>
                <a:gd name="connsiteX53" fmla="*/ 465693 w 1765535"/>
                <a:gd name="connsiteY53" fmla="*/ 252248 h 644799"/>
                <a:gd name="connsiteX54" fmla="*/ 466104 w 1765535"/>
                <a:gd name="connsiteY54" fmla="*/ 252933 h 644799"/>
                <a:gd name="connsiteX55" fmla="*/ 436204 w 1765535"/>
                <a:gd name="connsiteY55" fmla="*/ 209728 h 644799"/>
                <a:gd name="connsiteX56" fmla="*/ 379694 w 1765535"/>
                <a:gd name="connsiteY56" fmla="*/ 139913 h 644799"/>
                <a:gd name="connsiteX57" fmla="*/ 344033 w 1765535"/>
                <a:gd name="connsiteY57" fmla="*/ 108092 h 644799"/>
                <a:gd name="connsiteX58" fmla="*/ 252684 w 1765535"/>
                <a:gd name="connsiteY58" fmla="*/ 90810 h 644799"/>
                <a:gd name="connsiteX59" fmla="*/ 230464 w 1765535"/>
                <a:gd name="connsiteY59" fmla="*/ 128666 h 644799"/>
                <a:gd name="connsiteX60" fmla="*/ 235539 w 1765535"/>
                <a:gd name="connsiteY60" fmla="*/ 172283 h 644799"/>
                <a:gd name="connsiteX61" fmla="*/ 251175 w 1765535"/>
                <a:gd name="connsiteY61" fmla="*/ 217135 h 644799"/>
                <a:gd name="connsiteX62" fmla="*/ 270240 w 1765535"/>
                <a:gd name="connsiteY62" fmla="*/ 261300 h 644799"/>
                <a:gd name="connsiteX63" fmla="*/ 203169 w 1765535"/>
                <a:gd name="connsiteY63" fmla="*/ 197246 h 644799"/>
                <a:gd name="connsiteX64" fmla="*/ 131708 w 1765535"/>
                <a:gd name="connsiteY64" fmla="*/ 145949 h 644799"/>
                <a:gd name="connsiteX65" fmla="*/ 45160 w 1765535"/>
                <a:gd name="connsiteY65" fmla="*/ 131135 h 644799"/>
                <a:gd name="connsiteX66" fmla="*/ 7168 w 1765535"/>
                <a:gd name="connsiteY66" fmla="*/ 165151 h 644799"/>
                <a:gd name="connsiteX67" fmla="*/ 447 w 1765535"/>
                <a:gd name="connsiteY67" fmla="*/ 210551 h 644799"/>
                <a:gd name="connsiteX68" fmla="*/ 17866 w 1765535"/>
                <a:gd name="connsiteY68" fmla="*/ 269941 h 644799"/>
                <a:gd name="connsiteX69" fmla="*/ 38989 w 1765535"/>
                <a:gd name="connsiteY69" fmla="*/ 313832 h 644799"/>
                <a:gd name="connsiteX70" fmla="*/ 84937 w 1765535"/>
                <a:gd name="connsiteY70" fmla="*/ 389819 h 644799"/>
                <a:gd name="connsiteX71" fmla="*/ 110861 w 1765535"/>
                <a:gd name="connsiteY71" fmla="*/ 426304 h 644799"/>
                <a:gd name="connsiteX72" fmla="*/ 137881 w 1765535"/>
                <a:gd name="connsiteY72" fmla="*/ 461417 h 644799"/>
                <a:gd name="connsiteX73" fmla="*/ 171760 w 1765535"/>
                <a:gd name="connsiteY73" fmla="*/ 499958 h 644799"/>
                <a:gd name="connsiteX74" fmla="*/ 204952 w 1765535"/>
                <a:gd name="connsiteY74" fmla="*/ 531505 h 644799"/>
                <a:gd name="connsiteX75" fmla="*/ 273258 w 1765535"/>
                <a:gd name="connsiteY75" fmla="*/ 585272 h 644799"/>
                <a:gd name="connsiteX76" fmla="*/ 310839 w 1765535"/>
                <a:gd name="connsiteY76" fmla="*/ 611470 h 644799"/>
                <a:gd name="connsiteX77" fmla="*/ 330454 w 1765535"/>
                <a:gd name="connsiteY77" fmla="*/ 624500 h 644799"/>
                <a:gd name="connsiteX78" fmla="*/ 344306 w 1765535"/>
                <a:gd name="connsiteY78" fmla="*/ 632181 h 644799"/>
                <a:gd name="connsiteX79" fmla="*/ 349107 w 1765535"/>
                <a:gd name="connsiteY79" fmla="*/ 632867 h 644799"/>
                <a:gd name="connsiteX80" fmla="*/ 364469 w 1765535"/>
                <a:gd name="connsiteY80" fmla="*/ 622168 h 644799"/>
                <a:gd name="connsiteX81" fmla="*/ 375854 w 1765535"/>
                <a:gd name="connsiteY81" fmla="*/ 626969 h 644799"/>
                <a:gd name="connsiteX82" fmla="*/ 387649 w 1765535"/>
                <a:gd name="connsiteY82" fmla="*/ 628615 h 644799"/>
                <a:gd name="connsiteX83" fmla="*/ 413847 w 1765535"/>
                <a:gd name="connsiteY83" fmla="*/ 619699 h 644799"/>
                <a:gd name="connsiteX84" fmla="*/ 461304 w 1765535"/>
                <a:gd name="connsiteY84" fmla="*/ 613664 h 644799"/>
                <a:gd name="connsiteX85" fmla="*/ 472414 w 1765535"/>
                <a:gd name="connsiteY85" fmla="*/ 627380 h 644799"/>
                <a:gd name="connsiteX86" fmla="*/ 510681 w 1765535"/>
                <a:gd name="connsiteY86" fmla="*/ 643565 h 644799"/>
                <a:gd name="connsiteX87" fmla="*/ 523026 w 1765535"/>
                <a:gd name="connsiteY87" fmla="*/ 642193 h 644799"/>
                <a:gd name="connsiteX88" fmla="*/ 539074 w 1765535"/>
                <a:gd name="connsiteY88" fmla="*/ 644799 h 644799"/>
                <a:gd name="connsiteX89" fmla="*/ 560608 w 1765535"/>
                <a:gd name="connsiteY89" fmla="*/ 640410 h 644799"/>
                <a:gd name="connsiteX90" fmla="*/ 594075 w 1765535"/>
                <a:gd name="connsiteY90" fmla="*/ 595559 h 644799"/>
                <a:gd name="connsiteX91" fmla="*/ 597916 w 1765535"/>
                <a:gd name="connsiteY91" fmla="*/ 594462 h 644799"/>
                <a:gd name="connsiteX92" fmla="*/ 642493 w 1765535"/>
                <a:gd name="connsiteY92" fmla="*/ 619562 h 644799"/>
                <a:gd name="connsiteX93" fmla="*/ 662107 w 1765535"/>
                <a:gd name="connsiteY93" fmla="*/ 615584 h 644799"/>
                <a:gd name="connsiteX94" fmla="*/ 677469 w 1765535"/>
                <a:gd name="connsiteY94" fmla="*/ 605160 h 644799"/>
                <a:gd name="connsiteX95" fmla="*/ 680623 w 1765535"/>
                <a:gd name="connsiteY95" fmla="*/ 608864 h 644799"/>
                <a:gd name="connsiteX96" fmla="*/ 741934 w 1765535"/>
                <a:gd name="connsiteY96" fmla="*/ 596931 h 644799"/>
                <a:gd name="connsiteX97" fmla="*/ 745363 w 1765535"/>
                <a:gd name="connsiteY97" fmla="*/ 584449 h 644799"/>
                <a:gd name="connsiteX98" fmla="*/ 770325 w 1765535"/>
                <a:gd name="connsiteY98" fmla="*/ 595285 h 644799"/>
                <a:gd name="connsiteX99" fmla="*/ 825876 w 1765535"/>
                <a:gd name="connsiteY99" fmla="*/ 631358 h 644799"/>
                <a:gd name="connsiteX100" fmla="*/ 848507 w 1765535"/>
                <a:gd name="connsiteY100" fmla="*/ 626832 h 644799"/>
                <a:gd name="connsiteX101" fmla="*/ 884854 w 1765535"/>
                <a:gd name="connsiteY101" fmla="*/ 575397 h 644799"/>
                <a:gd name="connsiteX102" fmla="*/ 892123 w 1765535"/>
                <a:gd name="connsiteY102" fmla="*/ 586918 h 644799"/>
                <a:gd name="connsiteX103" fmla="*/ 897747 w 1765535"/>
                <a:gd name="connsiteY103" fmla="*/ 589935 h 644799"/>
                <a:gd name="connsiteX104" fmla="*/ 900491 w 1765535"/>
                <a:gd name="connsiteY104" fmla="*/ 593913 h 644799"/>
                <a:gd name="connsiteX105" fmla="*/ 947810 w 1765535"/>
                <a:gd name="connsiteY105" fmla="*/ 616545 h 644799"/>
                <a:gd name="connsiteX106" fmla="*/ 988685 w 1765535"/>
                <a:gd name="connsiteY106" fmla="*/ 599674 h 644799"/>
                <a:gd name="connsiteX107" fmla="*/ 994034 w 1765535"/>
                <a:gd name="connsiteY107" fmla="*/ 593090 h 644799"/>
                <a:gd name="connsiteX108" fmla="*/ 994720 w 1765535"/>
                <a:gd name="connsiteY108" fmla="*/ 593776 h 644799"/>
                <a:gd name="connsiteX109" fmla="*/ 1012138 w 1765535"/>
                <a:gd name="connsiteY109" fmla="*/ 599674 h 644799"/>
                <a:gd name="connsiteX110" fmla="*/ 1019819 w 1765535"/>
                <a:gd name="connsiteY110" fmla="*/ 598714 h 644799"/>
                <a:gd name="connsiteX111" fmla="*/ 1036828 w 1765535"/>
                <a:gd name="connsiteY111" fmla="*/ 585546 h 644799"/>
                <a:gd name="connsiteX112" fmla="*/ 1039159 w 1765535"/>
                <a:gd name="connsiteY112" fmla="*/ 580883 h 644799"/>
                <a:gd name="connsiteX113" fmla="*/ 1078935 w 1765535"/>
                <a:gd name="connsiteY113" fmla="*/ 597205 h 644799"/>
                <a:gd name="connsiteX114" fmla="*/ 1088126 w 1765535"/>
                <a:gd name="connsiteY114" fmla="*/ 596382 h 644799"/>
                <a:gd name="connsiteX115" fmla="*/ 1112266 w 1765535"/>
                <a:gd name="connsiteY115" fmla="*/ 588290 h 644799"/>
                <a:gd name="connsiteX116" fmla="*/ 1127353 w 1765535"/>
                <a:gd name="connsiteY116" fmla="*/ 575397 h 644799"/>
                <a:gd name="connsiteX117" fmla="*/ 1143401 w 1765535"/>
                <a:gd name="connsiteY117" fmla="*/ 575259 h 644799"/>
                <a:gd name="connsiteX118" fmla="*/ 1168089 w 1765535"/>
                <a:gd name="connsiteY118" fmla="*/ 546456 h 644799"/>
                <a:gd name="connsiteX119" fmla="*/ 1182766 w 1765535"/>
                <a:gd name="connsiteY119" fmla="*/ 578688 h 644799"/>
                <a:gd name="connsiteX120" fmla="*/ 1212118 w 1765535"/>
                <a:gd name="connsiteY120" fmla="*/ 608864 h 644799"/>
                <a:gd name="connsiteX121" fmla="*/ 1214450 w 1765535"/>
                <a:gd name="connsiteY121" fmla="*/ 615173 h 644799"/>
                <a:gd name="connsiteX122" fmla="*/ 1252306 w 1765535"/>
                <a:gd name="connsiteY122" fmla="*/ 639862 h 644799"/>
                <a:gd name="connsiteX123" fmla="*/ 1267668 w 1765535"/>
                <a:gd name="connsiteY123" fmla="*/ 636844 h 644799"/>
                <a:gd name="connsiteX124" fmla="*/ 1289202 w 1765535"/>
                <a:gd name="connsiteY124" fmla="*/ 583626 h 644799"/>
                <a:gd name="connsiteX125" fmla="*/ 1288791 w 1765535"/>
                <a:gd name="connsiteY125" fmla="*/ 582529 h 644799"/>
                <a:gd name="connsiteX126" fmla="*/ 1294689 w 1765535"/>
                <a:gd name="connsiteY126" fmla="*/ 565110 h 644799"/>
                <a:gd name="connsiteX127" fmla="*/ 1309639 w 1765535"/>
                <a:gd name="connsiteY127" fmla="*/ 561132 h 644799"/>
                <a:gd name="connsiteX128" fmla="*/ 1321709 w 1765535"/>
                <a:gd name="connsiteY128" fmla="*/ 572516 h 644799"/>
                <a:gd name="connsiteX129" fmla="*/ 1321709 w 1765535"/>
                <a:gd name="connsiteY129" fmla="*/ 573613 h 644799"/>
                <a:gd name="connsiteX130" fmla="*/ 1339539 w 1765535"/>
                <a:gd name="connsiteY130" fmla="*/ 616682 h 644799"/>
                <a:gd name="connsiteX131" fmla="*/ 1374379 w 1765535"/>
                <a:gd name="connsiteY131" fmla="*/ 633964 h 644799"/>
                <a:gd name="connsiteX132" fmla="*/ 1384528 w 1765535"/>
                <a:gd name="connsiteY132" fmla="*/ 634924 h 644799"/>
                <a:gd name="connsiteX133" fmla="*/ 1418406 w 1765535"/>
                <a:gd name="connsiteY133" fmla="*/ 624637 h 644799"/>
                <a:gd name="connsiteX134" fmla="*/ 1442273 w 1765535"/>
                <a:gd name="connsiteY134" fmla="*/ 599537 h 644799"/>
                <a:gd name="connsiteX135" fmla="*/ 1474505 w 1765535"/>
                <a:gd name="connsiteY135" fmla="*/ 617367 h 644799"/>
                <a:gd name="connsiteX136" fmla="*/ 1492885 w 1765535"/>
                <a:gd name="connsiteY136" fmla="*/ 619974 h 644799"/>
                <a:gd name="connsiteX137" fmla="*/ 1551726 w 1765535"/>
                <a:gd name="connsiteY137" fmla="*/ 590073 h 644799"/>
                <a:gd name="connsiteX138" fmla="*/ 1586977 w 1765535"/>
                <a:gd name="connsiteY138" fmla="*/ 590896 h 644799"/>
                <a:gd name="connsiteX139" fmla="*/ 1621815 w 1765535"/>
                <a:gd name="connsiteY139" fmla="*/ 564835 h 644799"/>
                <a:gd name="connsiteX140" fmla="*/ 1650619 w 1765535"/>
                <a:gd name="connsiteY140" fmla="*/ 546044 h 644799"/>
                <a:gd name="connsiteX141" fmla="*/ 1662140 w 1765535"/>
                <a:gd name="connsiteY141" fmla="*/ 526293 h 644799"/>
                <a:gd name="connsiteX142" fmla="*/ 1671056 w 1765535"/>
                <a:gd name="connsiteY142" fmla="*/ 507777 h 644799"/>
                <a:gd name="connsiteX143" fmla="*/ 1686143 w 1765535"/>
                <a:gd name="connsiteY143" fmla="*/ 473487 h 644799"/>
                <a:gd name="connsiteX144" fmla="*/ 1714947 w 1765535"/>
                <a:gd name="connsiteY144" fmla="*/ 397637 h 644799"/>
                <a:gd name="connsiteX145" fmla="*/ 1755272 w 1765535"/>
                <a:gd name="connsiteY145" fmla="*/ 249641 h 644799"/>
                <a:gd name="connsiteX146" fmla="*/ 1765147 w 1765535"/>
                <a:gd name="connsiteY146" fmla="*/ 152532 h 644799"/>
                <a:gd name="connsiteX147" fmla="*/ 1763776 w 1765535"/>
                <a:gd name="connsiteY147" fmla="*/ 103703 h 644799"/>
                <a:gd name="connsiteX148" fmla="*/ 1054109 w 1765535"/>
                <a:gd name="connsiteY148" fmla="*/ 406004 h 644799"/>
                <a:gd name="connsiteX149" fmla="*/ 1054659 w 1765535"/>
                <a:gd name="connsiteY149" fmla="*/ 401889 h 644799"/>
                <a:gd name="connsiteX150" fmla="*/ 1056716 w 1765535"/>
                <a:gd name="connsiteY150" fmla="*/ 405455 h 644799"/>
                <a:gd name="connsiteX151" fmla="*/ 1054109 w 1765535"/>
                <a:gd name="connsiteY151" fmla="*/ 406004 h 64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765535" h="644799">
                  <a:moveTo>
                    <a:pt x="1763776" y="103703"/>
                  </a:moveTo>
                  <a:cubicBezTo>
                    <a:pt x="1762267" y="86284"/>
                    <a:pt x="1758289" y="69002"/>
                    <a:pt x="1751157" y="53091"/>
                  </a:cubicBezTo>
                  <a:cubicBezTo>
                    <a:pt x="1747865" y="45685"/>
                    <a:pt x="1742927" y="37318"/>
                    <a:pt x="1736755" y="31694"/>
                  </a:cubicBezTo>
                  <a:cubicBezTo>
                    <a:pt x="1730720" y="26208"/>
                    <a:pt x="1724685" y="22093"/>
                    <a:pt x="1717279" y="18664"/>
                  </a:cubicBezTo>
                  <a:cubicBezTo>
                    <a:pt x="1701505" y="11257"/>
                    <a:pt x="1681480" y="14549"/>
                    <a:pt x="1666529" y="22093"/>
                  </a:cubicBezTo>
                  <a:cubicBezTo>
                    <a:pt x="1651442" y="29774"/>
                    <a:pt x="1638549" y="41433"/>
                    <a:pt x="1627439" y="54326"/>
                  </a:cubicBezTo>
                  <a:cubicBezTo>
                    <a:pt x="1617426" y="65984"/>
                    <a:pt x="1607688" y="77643"/>
                    <a:pt x="1598635" y="89987"/>
                  </a:cubicBezTo>
                  <a:cubicBezTo>
                    <a:pt x="1579569" y="115910"/>
                    <a:pt x="1561190" y="142520"/>
                    <a:pt x="1544868" y="170363"/>
                  </a:cubicBezTo>
                  <a:cubicBezTo>
                    <a:pt x="1529918" y="195875"/>
                    <a:pt x="1515653" y="221798"/>
                    <a:pt x="1502349" y="248133"/>
                  </a:cubicBezTo>
                  <a:cubicBezTo>
                    <a:pt x="1503720" y="218095"/>
                    <a:pt x="1504681" y="187919"/>
                    <a:pt x="1503995" y="157744"/>
                  </a:cubicBezTo>
                  <a:cubicBezTo>
                    <a:pt x="1503583" y="140874"/>
                    <a:pt x="1503446" y="123866"/>
                    <a:pt x="1501937" y="107132"/>
                  </a:cubicBezTo>
                  <a:cubicBezTo>
                    <a:pt x="1499879" y="84912"/>
                    <a:pt x="1497823" y="62555"/>
                    <a:pt x="1490553" y="41295"/>
                  </a:cubicBezTo>
                  <a:cubicBezTo>
                    <a:pt x="1487261" y="31831"/>
                    <a:pt x="1482734" y="22916"/>
                    <a:pt x="1476151" y="15372"/>
                  </a:cubicBezTo>
                  <a:cubicBezTo>
                    <a:pt x="1471214" y="9749"/>
                    <a:pt x="1465727" y="6182"/>
                    <a:pt x="1459006" y="3028"/>
                  </a:cubicBezTo>
                  <a:cubicBezTo>
                    <a:pt x="1445838" y="-3282"/>
                    <a:pt x="1429928" y="1108"/>
                    <a:pt x="1418270" y="8514"/>
                  </a:cubicBezTo>
                  <a:cubicBezTo>
                    <a:pt x="1404417" y="17292"/>
                    <a:pt x="1394403" y="31420"/>
                    <a:pt x="1385626" y="45136"/>
                  </a:cubicBezTo>
                  <a:cubicBezTo>
                    <a:pt x="1381922" y="51034"/>
                    <a:pt x="1378219" y="57069"/>
                    <a:pt x="1374790" y="63241"/>
                  </a:cubicBezTo>
                  <a:cubicBezTo>
                    <a:pt x="1359428" y="91222"/>
                    <a:pt x="1345026" y="119751"/>
                    <a:pt x="1332819" y="149240"/>
                  </a:cubicBezTo>
                  <a:cubicBezTo>
                    <a:pt x="1320337" y="179553"/>
                    <a:pt x="1309228" y="210414"/>
                    <a:pt x="1300449" y="241961"/>
                  </a:cubicBezTo>
                  <a:cubicBezTo>
                    <a:pt x="1291671" y="273507"/>
                    <a:pt x="1283716" y="305328"/>
                    <a:pt x="1278778" y="337698"/>
                  </a:cubicBezTo>
                  <a:cubicBezTo>
                    <a:pt x="1276309" y="353472"/>
                    <a:pt x="1274115" y="369382"/>
                    <a:pt x="1272331" y="385156"/>
                  </a:cubicBezTo>
                  <a:cubicBezTo>
                    <a:pt x="1267257" y="374594"/>
                    <a:pt x="1261496" y="364444"/>
                    <a:pt x="1254364" y="355255"/>
                  </a:cubicBezTo>
                  <a:cubicBezTo>
                    <a:pt x="1248054" y="347025"/>
                    <a:pt x="1241196" y="339893"/>
                    <a:pt x="1233104" y="333446"/>
                  </a:cubicBezTo>
                  <a:cubicBezTo>
                    <a:pt x="1227892" y="329331"/>
                    <a:pt x="1221034" y="325354"/>
                    <a:pt x="1214587" y="323982"/>
                  </a:cubicBezTo>
                  <a:cubicBezTo>
                    <a:pt x="1201968" y="321239"/>
                    <a:pt x="1189898" y="322062"/>
                    <a:pt x="1178926" y="329194"/>
                  </a:cubicBezTo>
                  <a:cubicBezTo>
                    <a:pt x="1157529" y="343047"/>
                    <a:pt x="1155060" y="370891"/>
                    <a:pt x="1155883" y="394071"/>
                  </a:cubicBezTo>
                  <a:cubicBezTo>
                    <a:pt x="1156020" y="399557"/>
                    <a:pt x="1156431" y="404907"/>
                    <a:pt x="1156706" y="410393"/>
                  </a:cubicBezTo>
                  <a:cubicBezTo>
                    <a:pt x="1148476" y="425892"/>
                    <a:pt x="1146144" y="443860"/>
                    <a:pt x="1147104" y="461965"/>
                  </a:cubicBezTo>
                  <a:cubicBezTo>
                    <a:pt x="1144498" y="454421"/>
                    <a:pt x="1141755" y="446878"/>
                    <a:pt x="1138738" y="439471"/>
                  </a:cubicBezTo>
                  <a:cubicBezTo>
                    <a:pt x="1133663" y="426441"/>
                    <a:pt x="1127902" y="413685"/>
                    <a:pt x="1121318" y="401203"/>
                  </a:cubicBezTo>
                  <a:cubicBezTo>
                    <a:pt x="1112129" y="383921"/>
                    <a:pt x="1101842" y="366365"/>
                    <a:pt x="1086754" y="353472"/>
                  </a:cubicBezTo>
                  <a:cubicBezTo>
                    <a:pt x="1076056" y="344419"/>
                    <a:pt x="1062340" y="337150"/>
                    <a:pt x="1047938" y="338795"/>
                  </a:cubicBezTo>
                  <a:cubicBezTo>
                    <a:pt x="1036279" y="340167"/>
                    <a:pt x="1025169" y="346476"/>
                    <a:pt x="1018311" y="356078"/>
                  </a:cubicBezTo>
                  <a:cubicBezTo>
                    <a:pt x="1007750" y="370891"/>
                    <a:pt x="1003635" y="388173"/>
                    <a:pt x="1000068" y="405730"/>
                  </a:cubicBezTo>
                  <a:cubicBezTo>
                    <a:pt x="996777" y="421366"/>
                    <a:pt x="994034" y="437139"/>
                    <a:pt x="991839" y="452913"/>
                  </a:cubicBezTo>
                  <a:cubicBezTo>
                    <a:pt x="988135" y="446878"/>
                    <a:pt x="984021" y="441117"/>
                    <a:pt x="979632" y="435493"/>
                  </a:cubicBezTo>
                  <a:cubicBezTo>
                    <a:pt x="966190" y="418074"/>
                    <a:pt x="943010" y="399832"/>
                    <a:pt x="919555" y="406553"/>
                  </a:cubicBezTo>
                  <a:cubicBezTo>
                    <a:pt x="908034" y="409707"/>
                    <a:pt x="899393" y="416702"/>
                    <a:pt x="893358" y="426989"/>
                  </a:cubicBezTo>
                  <a:cubicBezTo>
                    <a:pt x="888146" y="436042"/>
                    <a:pt x="886363" y="446878"/>
                    <a:pt x="885129" y="457165"/>
                  </a:cubicBezTo>
                  <a:cubicBezTo>
                    <a:pt x="883482" y="470606"/>
                    <a:pt x="882248" y="484185"/>
                    <a:pt x="881425" y="497764"/>
                  </a:cubicBezTo>
                  <a:cubicBezTo>
                    <a:pt x="881425" y="497901"/>
                    <a:pt x="881288" y="498038"/>
                    <a:pt x="881288" y="498175"/>
                  </a:cubicBezTo>
                  <a:cubicBezTo>
                    <a:pt x="878407" y="468412"/>
                    <a:pt x="873607" y="438648"/>
                    <a:pt x="866201" y="409707"/>
                  </a:cubicBezTo>
                  <a:cubicBezTo>
                    <a:pt x="862497" y="394894"/>
                    <a:pt x="857697" y="380355"/>
                    <a:pt x="851936" y="366365"/>
                  </a:cubicBezTo>
                  <a:cubicBezTo>
                    <a:pt x="841649" y="341539"/>
                    <a:pt x="822447" y="316850"/>
                    <a:pt x="793917" y="314381"/>
                  </a:cubicBezTo>
                  <a:cubicBezTo>
                    <a:pt x="764428" y="311775"/>
                    <a:pt x="741934" y="335504"/>
                    <a:pt x="729589" y="359644"/>
                  </a:cubicBezTo>
                  <a:cubicBezTo>
                    <a:pt x="722594" y="373360"/>
                    <a:pt x="716148" y="387213"/>
                    <a:pt x="710250" y="401478"/>
                  </a:cubicBezTo>
                  <a:cubicBezTo>
                    <a:pt x="710113" y="401752"/>
                    <a:pt x="709975" y="402026"/>
                    <a:pt x="709975" y="402301"/>
                  </a:cubicBezTo>
                  <a:cubicBezTo>
                    <a:pt x="701883" y="373771"/>
                    <a:pt x="691733" y="345791"/>
                    <a:pt x="677057" y="320142"/>
                  </a:cubicBezTo>
                  <a:cubicBezTo>
                    <a:pt x="671433" y="310266"/>
                    <a:pt x="665124" y="300528"/>
                    <a:pt x="657443" y="292298"/>
                  </a:cubicBezTo>
                  <a:cubicBezTo>
                    <a:pt x="648664" y="282834"/>
                    <a:pt x="637418" y="273782"/>
                    <a:pt x="624525" y="270353"/>
                  </a:cubicBezTo>
                  <a:cubicBezTo>
                    <a:pt x="608066" y="266101"/>
                    <a:pt x="589960" y="269255"/>
                    <a:pt x="577890" y="282011"/>
                  </a:cubicBezTo>
                  <a:cubicBezTo>
                    <a:pt x="569249" y="291201"/>
                    <a:pt x="563214" y="302037"/>
                    <a:pt x="559510" y="313970"/>
                  </a:cubicBezTo>
                  <a:cubicBezTo>
                    <a:pt x="551556" y="338658"/>
                    <a:pt x="547989" y="364582"/>
                    <a:pt x="545521" y="390505"/>
                  </a:cubicBezTo>
                  <a:cubicBezTo>
                    <a:pt x="521929" y="342636"/>
                    <a:pt x="495732" y="296413"/>
                    <a:pt x="465693" y="252248"/>
                  </a:cubicBezTo>
                  <a:cubicBezTo>
                    <a:pt x="465831" y="252522"/>
                    <a:pt x="465968" y="252659"/>
                    <a:pt x="466104" y="252933"/>
                  </a:cubicBezTo>
                  <a:cubicBezTo>
                    <a:pt x="456367" y="238394"/>
                    <a:pt x="446491" y="223855"/>
                    <a:pt x="436204" y="209728"/>
                  </a:cubicBezTo>
                  <a:cubicBezTo>
                    <a:pt x="418648" y="185451"/>
                    <a:pt x="400680" y="161310"/>
                    <a:pt x="379694" y="139913"/>
                  </a:cubicBezTo>
                  <a:cubicBezTo>
                    <a:pt x="368584" y="128529"/>
                    <a:pt x="356926" y="117419"/>
                    <a:pt x="344033" y="108092"/>
                  </a:cubicBezTo>
                  <a:cubicBezTo>
                    <a:pt x="318109" y="89576"/>
                    <a:pt x="282996" y="71608"/>
                    <a:pt x="252684" y="90810"/>
                  </a:cubicBezTo>
                  <a:cubicBezTo>
                    <a:pt x="239379" y="99177"/>
                    <a:pt x="232659" y="113579"/>
                    <a:pt x="230464" y="128666"/>
                  </a:cubicBezTo>
                  <a:cubicBezTo>
                    <a:pt x="228269" y="143068"/>
                    <a:pt x="231836" y="158567"/>
                    <a:pt x="235539" y="172283"/>
                  </a:cubicBezTo>
                  <a:cubicBezTo>
                    <a:pt x="239790" y="187645"/>
                    <a:pt x="245414" y="202321"/>
                    <a:pt x="251175" y="217135"/>
                  </a:cubicBezTo>
                  <a:cubicBezTo>
                    <a:pt x="256935" y="232085"/>
                    <a:pt x="263382" y="246761"/>
                    <a:pt x="270240" y="261300"/>
                  </a:cubicBezTo>
                  <a:cubicBezTo>
                    <a:pt x="248432" y="239354"/>
                    <a:pt x="226212" y="217820"/>
                    <a:pt x="203169" y="197246"/>
                  </a:cubicBezTo>
                  <a:cubicBezTo>
                    <a:pt x="181497" y="177770"/>
                    <a:pt x="157494" y="159527"/>
                    <a:pt x="131708" y="145949"/>
                  </a:cubicBezTo>
                  <a:cubicBezTo>
                    <a:pt x="105237" y="132095"/>
                    <a:pt x="74925" y="120437"/>
                    <a:pt x="45160" y="131135"/>
                  </a:cubicBezTo>
                  <a:cubicBezTo>
                    <a:pt x="28702" y="136896"/>
                    <a:pt x="13888" y="148555"/>
                    <a:pt x="7168" y="165151"/>
                  </a:cubicBezTo>
                  <a:cubicBezTo>
                    <a:pt x="1270" y="179690"/>
                    <a:pt x="-1063" y="195052"/>
                    <a:pt x="447" y="210551"/>
                  </a:cubicBezTo>
                  <a:cubicBezTo>
                    <a:pt x="2504" y="231125"/>
                    <a:pt x="9499" y="251150"/>
                    <a:pt x="17866" y="269941"/>
                  </a:cubicBezTo>
                  <a:cubicBezTo>
                    <a:pt x="24586" y="284754"/>
                    <a:pt x="31582" y="299293"/>
                    <a:pt x="38989" y="313832"/>
                  </a:cubicBezTo>
                  <a:cubicBezTo>
                    <a:pt x="52568" y="340167"/>
                    <a:pt x="68615" y="365130"/>
                    <a:pt x="84937" y="389819"/>
                  </a:cubicBezTo>
                  <a:cubicBezTo>
                    <a:pt x="93166" y="402301"/>
                    <a:pt x="101945" y="414371"/>
                    <a:pt x="110861" y="426304"/>
                  </a:cubicBezTo>
                  <a:cubicBezTo>
                    <a:pt x="119639" y="438099"/>
                    <a:pt x="128417" y="450169"/>
                    <a:pt x="137881" y="461417"/>
                  </a:cubicBezTo>
                  <a:cubicBezTo>
                    <a:pt x="148991" y="474447"/>
                    <a:pt x="160101" y="487340"/>
                    <a:pt x="171760" y="499958"/>
                  </a:cubicBezTo>
                  <a:cubicBezTo>
                    <a:pt x="182047" y="511206"/>
                    <a:pt x="193568" y="521355"/>
                    <a:pt x="204952" y="531505"/>
                  </a:cubicBezTo>
                  <a:cubicBezTo>
                    <a:pt x="226486" y="550708"/>
                    <a:pt x="249804" y="568401"/>
                    <a:pt x="273258" y="585272"/>
                  </a:cubicBezTo>
                  <a:cubicBezTo>
                    <a:pt x="285602" y="594187"/>
                    <a:pt x="298083" y="602966"/>
                    <a:pt x="310839" y="611470"/>
                  </a:cubicBezTo>
                  <a:cubicBezTo>
                    <a:pt x="317286" y="615859"/>
                    <a:pt x="323870" y="620248"/>
                    <a:pt x="330454" y="624500"/>
                  </a:cubicBezTo>
                  <a:cubicBezTo>
                    <a:pt x="334842" y="627243"/>
                    <a:pt x="339231" y="630672"/>
                    <a:pt x="344306" y="632181"/>
                  </a:cubicBezTo>
                  <a:cubicBezTo>
                    <a:pt x="345953" y="632729"/>
                    <a:pt x="347599" y="632867"/>
                    <a:pt x="349107" y="632867"/>
                  </a:cubicBezTo>
                  <a:cubicBezTo>
                    <a:pt x="356103" y="632867"/>
                    <a:pt x="361863" y="628203"/>
                    <a:pt x="364469" y="622168"/>
                  </a:cubicBezTo>
                  <a:cubicBezTo>
                    <a:pt x="368036" y="624088"/>
                    <a:pt x="371876" y="625734"/>
                    <a:pt x="375854" y="626969"/>
                  </a:cubicBezTo>
                  <a:cubicBezTo>
                    <a:pt x="379831" y="628066"/>
                    <a:pt x="383672" y="628615"/>
                    <a:pt x="387649" y="628615"/>
                  </a:cubicBezTo>
                  <a:cubicBezTo>
                    <a:pt x="397251" y="628615"/>
                    <a:pt x="406303" y="625323"/>
                    <a:pt x="413847" y="619699"/>
                  </a:cubicBezTo>
                  <a:cubicBezTo>
                    <a:pt x="429483" y="624774"/>
                    <a:pt x="447176" y="622168"/>
                    <a:pt x="461304" y="613664"/>
                  </a:cubicBezTo>
                  <a:cubicBezTo>
                    <a:pt x="464871" y="618328"/>
                    <a:pt x="468437" y="622991"/>
                    <a:pt x="472414" y="627380"/>
                  </a:cubicBezTo>
                  <a:cubicBezTo>
                    <a:pt x="482289" y="638490"/>
                    <a:pt x="496417" y="643565"/>
                    <a:pt x="510681" y="643565"/>
                  </a:cubicBezTo>
                  <a:cubicBezTo>
                    <a:pt x="514797" y="643565"/>
                    <a:pt x="519049" y="643016"/>
                    <a:pt x="523026" y="642193"/>
                  </a:cubicBezTo>
                  <a:cubicBezTo>
                    <a:pt x="528238" y="643702"/>
                    <a:pt x="533588" y="644799"/>
                    <a:pt x="539074" y="644799"/>
                  </a:cubicBezTo>
                  <a:cubicBezTo>
                    <a:pt x="546481" y="644799"/>
                    <a:pt x="553750" y="643291"/>
                    <a:pt x="560608" y="640410"/>
                  </a:cubicBezTo>
                  <a:cubicBezTo>
                    <a:pt x="578576" y="632729"/>
                    <a:pt x="591469" y="614761"/>
                    <a:pt x="594075" y="595559"/>
                  </a:cubicBezTo>
                  <a:cubicBezTo>
                    <a:pt x="595446" y="595285"/>
                    <a:pt x="596681" y="594873"/>
                    <a:pt x="597916" y="594462"/>
                  </a:cubicBezTo>
                  <a:cubicBezTo>
                    <a:pt x="607516" y="610098"/>
                    <a:pt x="624525" y="619562"/>
                    <a:pt x="642493" y="619562"/>
                  </a:cubicBezTo>
                  <a:cubicBezTo>
                    <a:pt x="649076" y="619562"/>
                    <a:pt x="655660" y="618328"/>
                    <a:pt x="662107" y="615584"/>
                  </a:cubicBezTo>
                  <a:cubicBezTo>
                    <a:pt x="667867" y="613116"/>
                    <a:pt x="673079" y="609549"/>
                    <a:pt x="677469" y="605160"/>
                  </a:cubicBezTo>
                  <a:cubicBezTo>
                    <a:pt x="678429" y="606395"/>
                    <a:pt x="679525" y="607766"/>
                    <a:pt x="680623" y="608864"/>
                  </a:cubicBezTo>
                  <a:cubicBezTo>
                    <a:pt x="698591" y="627380"/>
                    <a:pt x="732470" y="621208"/>
                    <a:pt x="741934" y="596931"/>
                  </a:cubicBezTo>
                  <a:cubicBezTo>
                    <a:pt x="743442" y="592953"/>
                    <a:pt x="744540" y="588701"/>
                    <a:pt x="745363" y="584449"/>
                  </a:cubicBezTo>
                  <a:cubicBezTo>
                    <a:pt x="752632" y="590073"/>
                    <a:pt x="761410" y="593776"/>
                    <a:pt x="770325" y="595285"/>
                  </a:cubicBezTo>
                  <a:cubicBezTo>
                    <a:pt x="778830" y="618053"/>
                    <a:pt x="802421" y="631358"/>
                    <a:pt x="825876" y="631358"/>
                  </a:cubicBezTo>
                  <a:cubicBezTo>
                    <a:pt x="833694" y="631358"/>
                    <a:pt x="841375" y="629849"/>
                    <a:pt x="848507" y="626832"/>
                  </a:cubicBezTo>
                  <a:cubicBezTo>
                    <a:pt x="869081" y="618190"/>
                    <a:pt x="883346" y="597342"/>
                    <a:pt x="884854" y="575397"/>
                  </a:cubicBezTo>
                  <a:cubicBezTo>
                    <a:pt x="886226" y="579786"/>
                    <a:pt x="888421" y="583763"/>
                    <a:pt x="892123" y="586918"/>
                  </a:cubicBezTo>
                  <a:cubicBezTo>
                    <a:pt x="893769" y="588290"/>
                    <a:pt x="895690" y="589250"/>
                    <a:pt x="897747" y="589935"/>
                  </a:cubicBezTo>
                  <a:cubicBezTo>
                    <a:pt x="898708" y="591307"/>
                    <a:pt x="899531" y="592679"/>
                    <a:pt x="900491" y="593913"/>
                  </a:cubicBezTo>
                  <a:cubicBezTo>
                    <a:pt x="912561" y="608589"/>
                    <a:pt x="930117" y="616545"/>
                    <a:pt x="947810" y="616545"/>
                  </a:cubicBezTo>
                  <a:cubicBezTo>
                    <a:pt x="962487" y="616545"/>
                    <a:pt x="977163" y="611058"/>
                    <a:pt x="988685" y="599674"/>
                  </a:cubicBezTo>
                  <a:cubicBezTo>
                    <a:pt x="990742" y="597616"/>
                    <a:pt x="992387" y="595422"/>
                    <a:pt x="994034" y="593090"/>
                  </a:cubicBezTo>
                  <a:cubicBezTo>
                    <a:pt x="994308" y="593364"/>
                    <a:pt x="994445" y="593502"/>
                    <a:pt x="994720" y="593776"/>
                  </a:cubicBezTo>
                  <a:cubicBezTo>
                    <a:pt x="999383" y="597754"/>
                    <a:pt x="1005830" y="599674"/>
                    <a:pt x="1012138" y="599674"/>
                  </a:cubicBezTo>
                  <a:cubicBezTo>
                    <a:pt x="1014745" y="599674"/>
                    <a:pt x="1017351" y="599400"/>
                    <a:pt x="1019819" y="598714"/>
                  </a:cubicBezTo>
                  <a:cubicBezTo>
                    <a:pt x="1027227" y="596656"/>
                    <a:pt x="1032712" y="591856"/>
                    <a:pt x="1036828" y="585546"/>
                  </a:cubicBezTo>
                  <a:cubicBezTo>
                    <a:pt x="1037787" y="584038"/>
                    <a:pt x="1038611" y="582529"/>
                    <a:pt x="1039159" y="580883"/>
                  </a:cubicBezTo>
                  <a:cubicBezTo>
                    <a:pt x="1049995" y="590758"/>
                    <a:pt x="1064123" y="597205"/>
                    <a:pt x="1078935" y="597205"/>
                  </a:cubicBezTo>
                  <a:cubicBezTo>
                    <a:pt x="1081953" y="597205"/>
                    <a:pt x="1084970" y="596931"/>
                    <a:pt x="1088126" y="596382"/>
                  </a:cubicBezTo>
                  <a:cubicBezTo>
                    <a:pt x="1096767" y="594736"/>
                    <a:pt x="1104585" y="592679"/>
                    <a:pt x="1112266" y="588290"/>
                  </a:cubicBezTo>
                  <a:cubicBezTo>
                    <a:pt x="1118164" y="584861"/>
                    <a:pt x="1122827" y="580334"/>
                    <a:pt x="1127353" y="575397"/>
                  </a:cubicBezTo>
                  <a:cubicBezTo>
                    <a:pt x="1132565" y="576494"/>
                    <a:pt x="1138052" y="576631"/>
                    <a:pt x="1143401" y="575259"/>
                  </a:cubicBezTo>
                  <a:cubicBezTo>
                    <a:pt x="1156157" y="571830"/>
                    <a:pt x="1166581" y="559760"/>
                    <a:pt x="1168089" y="546456"/>
                  </a:cubicBezTo>
                  <a:cubicBezTo>
                    <a:pt x="1172479" y="557291"/>
                    <a:pt x="1177417" y="568127"/>
                    <a:pt x="1182766" y="578688"/>
                  </a:cubicBezTo>
                  <a:cubicBezTo>
                    <a:pt x="1189487" y="591993"/>
                    <a:pt x="1198677" y="602554"/>
                    <a:pt x="1212118" y="608864"/>
                  </a:cubicBezTo>
                  <a:cubicBezTo>
                    <a:pt x="1212941" y="610921"/>
                    <a:pt x="1213627" y="613116"/>
                    <a:pt x="1214450" y="615173"/>
                  </a:cubicBezTo>
                  <a:cubicBezTo>
                    <a:pt x="1220211" y="630809"/>
                    <a:pt x="1236258" y="639862"/>
                    <a:pt x="1252306" y="639862"/>
                  </a:cubicBezTo>
                  <a:cubicBezTo>
                    <a:pt x="1257518" y="639862"/>
                    <a:pt x="1262867" y="638902"/>
                    <a:pt x="1267668" y="636844"/>
                  </a:cubicBezTo>
                  <a:cubicBezTo>
                    <a:pt x="1288654" y="627929"/>
                    <a:pt x="1296883" y="604337"/>
                    <a:pt x="1289202" y="583626"/>
                  </a:cubicBezTo>
                  <a:cubicBezTo>
                    <a:pt x="1289065" y="583215"/>
                    <a:pt x="1288928" y="582940"/>
                    <a:pt x="1288791" y="582529"/>
                  </a:cubicBezTo>
                  <a:cubicBezTo>
                    <a:pt x="1291671" y="577042"/>
                    <a:pt x="1293591" y="571145"/>
                    <a:pt x="1294689" y="565110"/>
                  </a:cubicBezTo>
                  <a:cubicBezTo>
                    <a:pt x="1300038" y="565247"/>
                    <a:pt x="1305113" y="563875"/>
                    <a:pt x="1309639" y="561132"/>
                  </a:cubicBezTo>
                  <a:cubicBezTo>
                    <a:pt x="1313068" y="565521"/>
                    <a:pt x="1317183" y="569361"/>
                    <a:pt x="1321709" y="572516"/>
                  </a:cubicBezTo>
                  <a:cubicBezTo>
                    <a:pt x="1321709" y="572928"/>
                    <a:pt x="1321709" y="573202"/>
                    <a:pt x="1321709" y="573613"/>
                  </a:cubicBezTo>
                  <a:cubicBezTo>
                    <a:pt x="1322258" y="589935"/>
                    <a:pt x="1328018" y="605160"/>
                    <a:pt x="1339539" y="616682"/>
                  </a:cubicBezTo>
                  <a:cubicBezTo>
                    <a:pt x="1349278" y="626420"/>
                    <a:pt x="1361074" y="631358"/>
                    <a:pt x="1374379" y="633964"/>
                  </a:cubicBezTo>
                  <a:cubicBezTo>
                    <a:pt x="1377808" y="634650"/>
                    <a:pt x="1381099" y="634924"/>
                    <a:pt x="1384528" y="634924"/>
                  </a:cubicBezTo>
                  <a:cubicBezTo>
                    <a:pt x="1396461" y="634924"/>
                    <a:pt x="1408257" y="630946"/>
                    <a:pt x="1418406" y="624637"/>
                  </a:cubicBezTo>
                  <a:cubicBezTo>
                    <a:pt x="1428557" y="618328"/>
                    <a:pt x="1436786" y="609687"/>
                    <a:pt x="1442273" y="599537"/>
                  </a:cubicBezTo>
                  <a:cubicBezTo>
                    <a:pt x="1451188" y="608315"/>
                    <a:pt x="1462160" y="613801"/>
                    <a:pt x="1474505" y="617367"/>
                  </a:cubicBezTo>
                  <a:cubicBezTo>
                    <a:pt x="1480815" y="619151"/>
                    <a:pt x="1486986" y="619974"/>
                    <a:pt x="1492885" y="619974"/>
                  </a:cubicBezTo>
                  <a:cubicBezTo>
                    <a:pt x="1515791" y="619974"/>
                    <a:pt x="1535404" y="607355"/>
                    <a:pt x="1551726" y="590073"/>
                  </a:cubicBezTo>
                  <a:cubicBezTo>
                    <a:pt x="1563111" y="593776"/>
                    <a:pt x="1575455" y="594050"/>
                    <a:pt x="1586977" y="590896"/>
                  </a:cubicBezTo>
                  <a:cubicBezTo>
                    <a:pt x="1602064" y="586781"/>
                    <a:pt x="1613997" y="577042"/>
                    <a:pt x="1621815" y="564835"/>
                  </a:cubicBezTo>
                  <a:cubicBezTo>
                    <a:pt x="1633474" y="563326"/>
                    <a:pt x="1644309" y="556606"/>
                    <a:pt x="1650619" y="546044"/>
                  </a:cubicBezTo>
                  <a:cubicBezTo>
                    <a:pt x="1654596" y="539461"/>
                    <a:pt x="1658574" y="533014"/>
                    <a:pt x="1662140" y="526293"/>
                  </a:cubicBezTo>
                  <a:cubicBezTo>
                    <a:pt x="1665294" y="520258"/>
                    <a:pt x="1668175" y="513949"/>
                    <a:pt x="1671056" y="507777"/>
                  </a:cubicBezTo>
                  <a:cubicBezTo>
                    <a:pt x="1676268" y="496392"/>
                    <a:pt x="1681205" y="485008"/>
                    <a:pt x="1686143" y="473487"/>
                  </a:cubicBezTo>
                  <a:cubicBezTo>
                    <a:pt x="1696705" y="448523"/>
                    <a:pt x="1706031" y="423149"/>
                    <a:pt x="1714947" y="397637"/>
                  </a:cubicBezTo>
                  <a:cubicBezTo>
                    <a:pt x="1731680" y="349494"/>
                    <a:pt x="1747042" y="299979"/>
                    <a:pt x="1755272" y="249641"/>
                  </a:cubicBezTo>
                  <a:cubicBezTo>
                    <a:pt x="1760621" y="217409"/>
                    <a:pt x="1764050" y="185176"/>
                    <a:pt x="1765147" y="152532"/>
                  </a:cubicBezTo>
                  <a:cubicBezTo>
                    <a:pt x="1766108" y="136347"/>
                    <a:pt x="1765147" y="120025"/>
                    <a:pt x="1763776" y="103703"/>
                  </a:cubicBezTo>
                  <a:close/>
                  <a:moveTo>
                    <a:pt x="1054109" y="406004"/>
                  </a:moveTo>
                  <a:cubicBezTo>
                    <a:pt x="1054247" y="404632"/>
                    <a:pt x="1054384" y="403261"/>
                    <a:pt x="1054659" y="401889"/>
                  </a:cubicBezTo>
                  <a:cubicBezTo>
                    <a:pt x="1055344" y="402986"/>
                    <a:pt x="1056030" y="404221"/>
                    <a:pt x="1056716" y="405455"/>
                  </a:cubicBezTo>
                  <a:cubicBezTo>
                    <a:pt x="1055756" y="405592"/>
                    <a:pt x="1054932" y="405867"/>
                    <a:pt x="1054109" y="40600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6" name="任意多边形: 形状 1365"/>
            <p:cNvSpPr/>
            <p:nvPr/>
          </p:nvSpPr>
          <p:spPr>
            <a:xfrm>
              <a:off x="9198607" y="5378727"/>
              <a:ext cx="619465" cy="589653"/>
            </a:xfrm>
            <a:custGeom>
              <a:avLst/>
              <a:gdLst>
                <a:gd name="connsiteX0" fmla="*/ 327765 w 619465"/>
                <a:gd name="connsiteY0" fmla="*/ 588967 h 589653"/>
                <a:gd name="connsiteX1" fmla="*/ 300196 w 619465"/>
                <a:gd name="connsiteY1" fmla="*/ 581698 h 589653"/>
                <a:gd name="connsiteX2" fmla="*/ 288126 w 619465"/>
                <a:gd name="connsiteY2" fmla="*/ 576212 h 589653"/>
                <a:gd name="connsiteX3" fmla="*/ 271255 w 619465"/>
                <a:gd name="connsiteY3" fmla="*/ 563867 h 589653"/>
                <a:gd name="connsiteX4" fmla="*/ 245058 w 619465"/>
                <a:gd name="connsiteY4" fmla="*/ 521210 h 589653"/>
                <a:gd name="connsiteX5" fmla="*/ 238611 w 619465"/>
                <a:gd name="connsiteY5" fmla="*/ 485412 h 589653"/>
                <a:gd name="connsiteX6" fmla="*/ 237925 w 619465"/>
                <a:gd name="connsiteY6" fmla="*/ 469501 h 589653"/>
                <a:gd name="connsiteX7" fmla="*/ 223661 w 619465"/>
                <a:gd name="connsiteY7" fmla="*/ 479788 h 589653"/>
                <a:gd name="connsiteX8" fmla="*/ 183473 w 619465"/>
                <a:gd name="connsiteY8" fmla="*/ 499128 h 589653"/>
                <a:gd name="connsiteX9" fmla="*/ 139033 w 619465"/>
                <a:gd name="connsiteY9" fmla="*/ 501596 h 589653"/>
                <a:gd name="connsiteX10" fmla="*/ 120516 w 619465"/>
                <a:gd name="connsiteY10" fmla="*/ 497207 h 589653"/>
                <a:gd name="connsiteX11" fmla="*/ 101725 w 619465"/>
                <a:gd name="connsiteY11" fmla="*/ 484040 h 589653"/>
                <a:gd name="connsiteX12" fmla="*/ 82935 w 619465"/>
                <a:gd name="connsiteY12" fmla="*/ 455785 h 589653"/>
                <a:gd name="connsiteX13" fmla="*/ 74293 w 619465"/>
                <a:gd name="connsiteY13" fmla="*/ 408191 h 589653"/>
                <a:gd name="connsiteX14" fmla="*/ 87598 w 619465"/>
                <a:gd name="connsiteY14" fmla="*/ 361145 h 589653"/>
                <a:gd name="connsiteX15" fmla="*/ 92810 w 619465"/>
                <a:gd name="connsiteY15" fmla="*/ 351955 h 589653"/>
                <a:gd name="connsiteX16" fmla="*/ 58657 w 619465"/>
                <a:gd name="connsiteY16" fmla="*/ 335495 h 589653"/>
                <a:gd name="connsiteX17" fmla="*/ 29031 w 619465"/>
                <a:gd name="connsiteY17" fmla="*/ 309024 h 589653"/>
                <a:gd name="connsiteX18" fmla="*/ 2284 w 619465"/>
                <a:gd name="connsiteY18" fmla="*/ 263624 h 589653"/>
                <a:gd name="connsiteX19" fmla="*/ 20527 w 619465"/>
                <a:gd name="connsiteY19" fmla="*/ 194221 h 589653"/>
                <a:gd name="connsiteX20" fmla="*/ 67573 w 619465"/>
                <a:gd name="connsiteY20" fmla="*/ 168846 h 589653"/>
                <a:gd name="connsiteX21" fmla="*/ 108583 w 619465"/>
                <a:gd name="connsiteY21" fmla="*/ 165554 h 589653"/>
                <a:gd name="connsiteX22" fmla="*/ 149320 w 619465"/>
                <a:gd name="connsiteY22" fmla="*/ 175704 h 589653"/>
                <a:gd name="connsiteX23" fmla="*/ 144794 w 619465"/>
                <a:gd name="connsiteY23" fmla="*/ 158696 h 589653"/>
                <a:gd name="connsiteX24" fmla="*/ 145342 w 619465"/>
                <a:gd name="connsiteY24" fmla="*/ 68171 h 589653"/>
                <a:gd name="connsiteX25" fmla="*/ 188273 w 619465"/>
                <a:gd name="connsiteY25" fmla="*/ 10701 h 589653"/>
                <a:gd name="connsiteX26" fmla="*/ 222701 w 619465"/>
                <a:gd name="connsiteY26" fmla="*/ 139 h 589653"/>
                <a:gd name="connsiteX27" fmla="*/ 261517 w 619465"/>
                <a:gd name="connsiteY27" fmla="*/ 7135 h 589653"/>
                <a:gd name="connsiteX28" fmla="*/ 296081 w 619465"/>
                <a:gd name="connsiteY28" fmla="*/ 29903 h 589653"/>
                <a:gd name="connsiteX29" fmla="*/ 309386 w 619465"/>
                <a:gd name="connsiteY29" fmla="*/ 44305 h 589653"/>
                <a:gd name="connsiteX30" fmla="*/ 321456 w 619465"/>
                <a:gd name="connsiteY30" fmla="*/ 61587 h 589653"/>
                <a:gd name="connsiteX31" fmla="*/ 346556 w 619465"/>
                <a:gd name="connsiteY31" fmla="*/ 121252 h 589653"/>
                <a:gd name="connsiteX32" fmla="*/ 363975 w 619465"/>
                <a:gd name="connsiteY32" fmla="*/ 98758 h 589653"/>
                <a:gd name="connsiteX33" fmla="*/ 391407 w 619465"/>
                <a:gd name="connsiteY33" fmla="*/ 69954 h 589653"/>
                <a:gd name="connsiteX34" fmla="*/ 422268 w 619465"/>
                <a:gd name="connsiteY34" fmla="*/ 48420 h 589653"/>
                <a:gd name="connsiteX35" fmla="*/ 468629 w 619465"/>
                <a:gd name="connsiteY35" fmla="*/ 42522 h 589653"/>
                <a:gd name="connsiteX36" fmla="*/ 488517 w 619465"/>
                <a:gd name="connsiteY36" fmla="*/ 51575 h 589653"/>
                <a:gd name="connsiteX37" fmla="*/ 506622 w 619465"/>
                <a:gd name="connsiteY37" fmla="*/ 71874 h 589653"/>
                <a:gd name="connsiteX38" fmla="*/ 516635 w 619465"/>
                <a:gd name="connsiteY38" fmla="*/ 101775 h 589653"/>
                <a:gd name="connsiteX39" fmla="*/ 515537 w 619465"/>
                <a:gd name="connsiteY39" fmla="*/ 130990 h 589653"/>
                <a:gd name="connsiteX40" fmla="*/ 503330 w 619465"/>
                <a:gd name="connsiteY40" fmla="*/ 171590 h 589653"/>
                <a:gd name="connsiteX41" fmla="*/ 485362 w 619465"/>
                <a:gd name="connsiteY41" fmla="*/ 206428 h 589653"/>
                <a:gd name="connsiteX42" fmla="*/ 463554 w 619465"/>
                <a:gd name="connsiteY42" fmla="*/ 233860 h 589653"/>
                <a:gd name="connsiteX43" fmla="*/ 476721 w 619465"/>
                <a:gd name="connsiteY43" fmla="*/ 236192 h 589653"/>
                <a:gd name="connsiteX44" fmla="*/ 549964 w 619465"/>
                <a:gd name="connsiteY44" fmla="*/ 262801 h 589653"/>
                <a:gd name="connsiteX45" fmla="*/ 583020 w 619465"/>
                <a:gd name="connsiteY45" fmla="*/ 289136 h 589653"/>
                <a:gd name="connsiteX46" fmla="*/ 606337 w 619465"/>
                <a:gd name="connsiteY46" fmla="*/ 319311 h 589653"/>
                <a:gd name="connsiteX47" fmla="*/ 619367 w 619465"/>
                <a:gd name="connsiteY47" fmla="*/ 361693 h 589653"/>
                <a:gd name="connsiteX48" fmla="*/ 575339 w 619465"/>
                <a:gd name="connsiteY48" fmla="*/ 429999 h 589653"/>
                <a:gd name="connsiteX49" fmla="*/ 509914 w 619465"/>
                <a:gd name="connsiteY49" fmla="*/ 442206 h 589653"/>
                <a:gd name="connsiteX50" fmla="*/ 478778 w 619465"/>
                <a:gd name="connsiteY50" fmla="*/ 436308 h 589653"/>
                <a:gd name="connsiteX51" fmla="*/ 452581 w 619465"/>
                <a:gd name="connsiteY51" fmla="*/ 427256 h 589653"/>
                <a:gd name="connsiteX52" fmla="*/ 440648 w 619465"/>
                <a:gd name="connsiteY52" fmla="*/ 421632 h 589653"/>
                <a:gd name="connsiteX53" fmla="*/ 442294 w 619465"/>
                <a:gd name="connsiteY53" fmla="*/ 441520 h 589653"/>
                <a:gd name="connsiteX54" fmla="*/ 438316 w 619465"/>
                <a:gd name="connsiteY54" fmla="*/ 481845 h 589653"/>
                <a:gd name="connsiteX55" fmla="*/ 426520 w 619465"/>
                <a:gd name="connsiteY55" fmla="*/ 519016 h 589653"/>
                <a:gd name="connsiteX56" fmla="*/ 417331 w 619465"/>
                <a:gd name="connsiteY56" fmla="*/ 538081 h 589653"/>
                <a:gd name="connsiteX57" fmla="*/ 391133 w 619465"/>
                <a:gd name="connsiteY57" fmla="*/ 568119 h 589653"/>
                <a:gd name="connsiteX58" fmla="*/ 336132 w 619465"/>
                <a:gd name="connsiteY58" fmla="*/ 589653 h 589653"/>
                <a:gd name="connsiteX59" fmla="*/ 327765 w 619465"/>
                <a:gd name="connsiteY59" fmla="*/ 588967 h 589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9465" h="589653">
                  <a:moveTo>
                    <a:pt x="327765" y="588967"/>
                  </a:moveTo>
                  <a:cubicBezTo>
                    <a:pt x="318301" y="587870"/>
                    <a:pt x="308974" y="585127"/>
                    <a:pt x="300196" y="581698"/>
                  </a:cubicBezTo>
                  <a:cubicBezTo>
                    <a:pt x="296081" y="580052"/>
                    <a:pt x="291966" y="578269"/>
                    <a:pt x="288126" y="576212"/>
                  </a:cubicBezTo>
                  <a:cubicBezTo>
                    <a:pt x="281954" y="572783"/>
                    <a:pt x="276604" y="568531"/>
                    <a:pt x="271255" y="563867"/>
                  </a:cubicBezTo>
                  <a:cubicBezTo>
                    <a:pt x="258911" y="552894"/>
                    <a:pt x="249995" y="536847"/>
                    <a:pt x="245058" y="521210"/>
                  </a:cubicBezTo>
                  <a:cubicBezTo>
                    <a:pt x="241354" y="509552"/>
                    <a:pt x="239708" y="497482"/>
                    <a:pt x="238611" y="485412"/>
                  </a:cubicBezTo>
                  <a:cubicBezTo>
                    <a:pt x="238063" y="480062"/>
                    <a:pt x="237925" y="474850"/>
                    <a:pt x="237925" y="469501"/>
                  </a:cubicBezTo>
                  <a:cubicBezTo>
                    <a:pt x="233399" y="473204"/>
                    <a:pt x="228598" y="476633"/>
                    <a:pt x="223661" y="479788"/>
                  </a:cubicBezTo>
                  <a:cubicBezTo>
                    <a:pt x="211042" y="488018"/>
                    <a:pt x="198012" y="495150"/>
                    <a:pt x="183473" y="499128"/>
                  </a:cubicBezTo>
                  <a:cubicBezTo>
                    <a:pt x="169072" y="502968"/>
                    <a:pt x="153709" y="502968"/>
                    <a:pt x="139033" y="501596"/>
                  </a:cubicBezTo>
                  <a:cubicBezTo>
                    <a:pt x="132586" y="500911"/>
                    <a:pt x="126689" y="499265"/>
                    <a:pt x="120516" y="497207"/>
                  </a:cubicBezTo>
                  <a:cubicBezTo>
                    <a:pt x="113384" y="494601"/>
                    <a:pt x="107212" y="489115"/>
                    <a:pt x="101725" y="484040"/>
                  </a:cubicBezTo>
                  <a:cubicBezTo>
                    <a:pt x="93633" y="476222"/>
                    <a:pt x="87598" y="466072"/>
                    <a:pt x="82935" y="455785"/>
                  </a:cubicBezTo>
                  <a:cubicBezTo>
                    <a:pt x="76214" y="440835"/>
                    <a:pt x="73745" y="424513"/>
                    <a:pt x="74293" y="408191"/>
                  </a:cubicBezTo>
                  <a:cubicBezTo>
                    <a:pt x="74842" y="391731"/>
                    <a:pt x="79917" y="375684"/>
                    <a:pt x="87598" y="361145"/>
                  </a:cubicBezTo>
                  <a:cubicBezTo>
                    <a:pt x="89244" y="357990"/>
                    <a:pt x="90890" y="354972"/>
                    <a:pt x="92810" y="351955"/>
                  </a:cubicBezTo>
                  <a:cubicBezTo>
                    <a:pt x="80877" y="347977"/>
                    <a:pt x="69356" y="342217"/>
                    <a:pt x="58657" y="335495"/>
                  </a:cubicBezTo>
                  <a:cubicBezTo>
                    <a:pt x="47410" y="328226"/>
                    <a:pt x="37809" y="319037"/>
                    <a:pt x="29031" y="309024"/>
                  </a:cubicBezTo>
                  <a:cubicBezTo>
                    <a:pt x="17098" y="295582"/>
                    <a:pt x="7085" y="281318"/>
                    <a:pt x="2284" y="263624"/>
                  </a:cubicBezTo>
                  <a:cubicBezTo>
                    <a:pt x="-4162" y="239758"/>
                    <a:pt x="3382" y="211915"/>
                    <a:pt x="20527" y="194221"/>
                  </a:cubicBezTo>
                  <a:cubicBezTo>
                    <a:pt x="33420" y="181054"/>
                    <a:pt x="50290" y="174058"/>
                    <a:pt x="67573" y="168846"/>
                  </a:cubicBezTo>
                  <a:cubicBezTo>
                    <a:pt x="80603" y="165006"/>
                    <a:pt x="95142" y="164320"/>
                    <a:pt x="108583" y="165554"/>
                  </a:cubicBezTo>
                  <a:cubicBezTo>
                    <a:pt x="122711" y="166926"/>
                    <a:pt x="136015" y="170767"/>
                    <a:pt x="149320" y="175704"/>
                  </a:cubicBezTo>
                  <a:cubicBezTo>
                    <a:pt x="147537" y="170081"/>
                    <a:pt x="146028" y="164457"/>
                    <a:pt x="144794" y="158696"/>
                  </a:cubicBezTo>
                  <a:cubicBezTo>
                    <a:pt x="138347" y="129070"/>
                    <a:pt x="136153" y="97523"/>
                    <a:pt x="145342" y="68171"/>
                  </a:cubicBezTo>
                  <a:cubicBezTo>
                    <a:pt x="152749" y="44854"/>
                    <a:pt x="167699" y="23868"/>
                    <a:pt x="188273" y="10701"/>
                  </a:cubicBezTo>
                  <a:cubicBezTo>
                    <a:pt x="198423" y="4254"/>
                    <a:pt x="210768" y="962"/>
                    <a:pt x="222701" y="139"/>
                  </a:cubicBezTo>
                  <a:cubicBezTo>
                    <a:pt x="236142" y="-683"/>
                    <a:pt x="249035" y="2197"/>
                    <a:pt x="261517" y="7135"/>
                  </a:cubicBezTo>
                  <a:cubicBezTo>
                    <a:pt x="274136" y="12072"/>
                    <a:pt x="286480" y="20439"/>
                    <a:pt x="296081" y="29903"/>
                  </a:cubicBezTo>
                  <a:cubicBezTo>
                    <a:pt x="300745" y="34567"/>
                    <a:pt x="305134" y="39230"/>
                    <a:pt x="309386" y="44305"/>
                  </a:cubicBezTo>
                  <a:cubicBezTo>
                    <a:pt x="313912" y="49654"/>
                    <a:pt x="317615" y="55689"/>
                    <a:pt x="321456" y="61587"/>
                  </a:cubicBezTo>
                  <a:cubicBezTo>
                    <a:pt x="333389" y="79418"/>
                    <a:pt x="341481" y="100266"/>
                    <a:pt x="346556" y="121252"/>
                  </a:cubicBezTo>
                  <a:cubicBezTo>
                    <a:pt x="352043" y="113571"/>
                    <a:pt x="357940" y="106027"/>
                    <a:pt x="363975" y="98758"/>
                  </a:cubicBezTo>
                  <a:cubicBezTo>
                    <a:pt x="372479" y="88607"/>
                    <a:pt x="381532" y="78732"/>
                    <a:pt x="391407" y="69954"/>
                  </a:cubicBezTo>
                  <a:cubicBezTo>
                    <a:pt x="400734" y="61724"/>
                    <a:pt x="410884" y="53769"/>
                    <a:pt x="422268" y="48420"/>
                  </a:cubicBezTo>
                  <a:cubicBezTo>
                    <a:pt x="436396" y="41836"/>
                    <a:pt x="453129" y="38270"/>
                    <a:pt x="468629" y="42522"/>
                  </a:cubicBezTo>
                  <a:cubicBezTo>
                    <a:pt x="475624" y="44442"/>
                    <a:pt x="482619" y="47048"/>
                    <a:pt x="488517" y="51575"/>
                  </a:cubicBezTo>
                  <a:cubicBezTo>
                    <a:pt x="496061" y="57335"/>
                    <a:pt x="501547" y="63919"/>
                    <a:pt x="506622" y="71874"/>
                  </a:cubicBezTo>
                  <a:cubicBezTo>
                    <a:pt x="512383" y="80652"/>
                    <a:pt x="515126" y="91488"/>
                    <a:pt x="516635" y="101775"/>
                  </a:cubicBezTo>
                  <a:cubicBezTo>
                    <a:pt x="518006" y="111376"/>
                    <a:pt x="517320" y="121389"/>
                    <a:pt x="515537" y="130990"/>
                  </a:cubicBezTo>
                  <a:cubicBezTo>
                    <a:pt x="513068" y="144980"/>
                    <a:pt x="508679" y="158422"/>
                    <a:pt x="503330" y="171590"/>
                  </a:cubicBezTo>
                  <a:cubicBezTo>
                    <a:pt x="498392" y="183660"/>
                    <a:pt x="492494" y="195455"/>
                    <a:pt x="485362" y="206428"/>
                  </a:cubicBezTo>
                  <a:cubicBezTo>
                    <a:pt x="478778" y="216304"/>
                    <a:pt x="471509" y="225356"/>
                    <a:pt x="463554" y="233860"/>
                  </a:cubicBezTo>
                  <a:cubicBezTo>
                    <a:pt x="467943" y="234546"/>
                    <a:pt x="472332" y="235369"/>
                    <a:pt x="476721" y="236192"/>
                  </a:cubicBezTo>
                  <a:cubicBezTo>
                    <a:pt x="502507" y="241267"/>
                    <a:pt x="526922" y="249908"/>
                    <a:pt x="549964" y="262801"/>
                  </a:cubicBezTo>
                  <a:cubicBezTo>
                    <a:pt x="562309" y="269796"/>
                    <a:pt x="573282" y="278986"/>
                    <a:pt x="583020" y="289136"/>
                  </a:cubicBezTo>
                  <a:cubicBezTo>
                    <a:pt x="591661" y="298188"/>
                    <a:pt x="600439" y="308338"/>
                    <a:pt x="606337" y="319311"/>
                  </a:cubicBezTo>
                  <a:cubicBezTo>
                    <a:pt x="613332" y="332341"/>
                    <a:pt x="618544" y="346743"/>
                    <a:pt x="619367" y="361693"/>
                  </a:cubicBezTo>
                  <a:cubicBezTo>
                    <a:pt x="621013" y="391457"/>
                    <a:pt x="601811" y="417791"/>
                    <a:pt x="575339" y="429999"/>
                  </a:cubicBezTo>
                  <a:cubicBezTo>
                    <a:pt x="554628" y="439600"/>
                    <a:pt x="532682" y="443852"/>
                    <a:pt x="509914" y="442206"/>
                  </a:cubicBezTo>
                  <a:cubicBezTo>
                    <a:pt x="499352" y="441520"/>
                    <a:pt x="489065" y="438914"/>
                    <a:pt x="478778" y="436308"/>
                  </a:cubicBezTo>
                  <a:cubicBezTo>
                    <a:pt x="469863" y="433977"/>
                    <a:pt x="460948" y="430959"/>
                    <a:pt x="452581" y="427256"/>
                  </a:cubicBezTo>
                  <a:cubicBezTo>
                    <a:pt x="448466" y="425473"/>
                    <a:pt x="444488" y="423552"/>
                    <a:pt x="440648" y="421632"/>
                  </a:cubicBezTo>
                  <a:cubicBezTo>
                    <a:pt x="441471" y="428216"/>
                    <a:pt x="442019" y="434800"/>
                    <a:pt x="442294" y="441520"/>
                  </a:cubicBezTo>
                  <a:cubicBezTo>
                    <a:pt x="442705" y="454962"/>
                    <a:pt x="441334" y="468541"/>
                    <a:pt x="438316" y="481845"/>
                  </a:cubicBezTo>
                  <a:cubicBezTo>
                    <a:pt x="435299" y="494464"/>
                    <a:pt x="431458" y="506945"/>
                    <a:pt x="426520" y="519016"/>
                  </a:cubicBezTo>
                  <a:cubicBezTo>
                    <a:pt x="423777" y="525599"/>
                    <a:pt x="420760" y="531909"/>
                    <a:pt x="417331" y="538081"/>
                  </a:cubicBezTo>
                  <a:cubicBezTo>
                    <a:pt x="410884" y="549740"/>
                    <a:pt x="401420" y="559752"/>
                    <a:pt x="391133" y="568119"/>
                  </a:cubicBezTo>
                  <a:cubicBezTo>
                    <a:pt x="375223" y="580875"/>
                    <a:pt x="356432" y="589653"/>
                    <a:pt x="336132" y="589653"/>
                  </a:cubicBezTo>
                  <a:cubicBezTo>
                    <a:pt x="333389" y="589379"/>
                    <a:pt x="330646" y="589241"/>
                    <a:pt x="327765" y="588967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7" name="任意多边形: 形状 1366"/>
            <p:cNvSpPr/>
            <p:nvPr/>
          </p:nvSpPr>
          <p:spPr>
            <a:xfrm>
              <a:off x="9441744" y="5586702"/>
              <a:ext cx="132297" cy="131223"/>
            </a:xfrm>
            <a:custGeom>
              <a:avLst/>
              <a:gdLst>
                <a:gd name="connsiteX0" fmla="*/ 55824 w 132297"/>
                <a:gd name="connsiteY0" fmla="*/ 130812 h 131223"/>
                <a:gd name="connsiteX1" fmla="*/ 28117 w 132297"/>
                <a:gd name="connsiteY1" fmla="*/ 120113 h 131223"/>
                <a:gd name="connsiteX2" fmla="*/ 22905 w 132297"/>
                <a:gd name="connsiteY2" fmla="*/ 116821 h 131223"/>
                <a:gd name="connsiteX3" fmla="*/ 1920 w 132297"/>
                <a:gd name="connsiteY3" fmla="*/ 86235 h 131223"/>
                <a:gd name="connsiteX4" fmla="*/ 1783 w 132297"/>
                <a:gd name="connsiteY4" fmla="*/ 54551 h 131223"/>
                <a:gd name="connsiteX5" fmla="*/ 68580 w 132297"/>
                <a:gd name="connsiteY5" fmla="*/ 98 h 131223"/>
                <a:gd name="connsiteX6" fmla="*/ 98755 w 132297"/>
                <a:gd name="connsiteY6" fmla="*/ 8054 h 131223"/>
                <a:gd name="connsiteX7" fmla="*/ 118917 w 132297"/>
                <a:gd name="connsiteY7" fmla="*/ 26296 h 131223"/>
                <a:gd name="connsiteX8" fmla="*/ 131399 w 132297"/>
                <a:gd name="connsiteY8" fmla="*/ 55785 h 131223"/>
                <a:gd name="connsiteX9" fmla="*/ 124679 w 132297"/>
                <a:gd name="connsiteY9" fmla="*/ 97071 h 131223"/>
                <a:gd name="connsiteX10" fmla="*/ 99853 w 132297"/>
                <a:gd name="connsiteY10" fmla="*/ 121759 h 131223"/>
                <a:gd name="connsiteX11" fmla="*/ 64191 w 132297"/>
                <a:gd name="connsiteY11" fmla="*/ 131223 h 131223"/>
                <a:gd name="connsiteX12" fmla="*/ 55824 w 132297"/>
                <a:gd name="connsiteY12" fmla="*/ 130812 h 131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297" h="131223">
                  <a:moveTo>
                    <a:pt x="55824" y="130812"/>
                  </a:moveTo>
                  <a:cubicBezTo>
                    <a:pt x="46360" y="129852"/>
                    <a:pt x="36348" y="126011"/>
                    <a:pt x="28117" y="120113"/>
                  </a:cubicBezTo>
                  <a:cubicBezTo>
                    <a:pt x="26334" y="119153"/>
                    <a:pt x="24688" y="118056"/>
                    <a:pt x="22905" y="116821"/>
                  </a:cubicBezTo>
                  <a:cubicBezTo>
                    <a:pt x="13030" y="110101"/>
                    <a:pt x="4664" y="97756"/>
                    <a:pt x="1920" y="86235"/>
                  </a:cubicBezTo>
                  <a:cubicBezTo>
                    <a:pt x="-686" y="75399"/>
                    <a:pt x="-549" y="65386"/>
                    <a:pt x="1783" y="54551"/>
                  </a:cubicBezTo>
                  <a:cubicBezTo>
                    <a:pt x="8366" y="24650"/>
                    <a:pt x="36896" y="-1822"/>
                    <a:pt x="68580" y="98"/>
                  </a:cubicBezTo>
                  <a:cubicBezTo>
                    <a:pt x="79141" y="647"/>
                    <a:pt x="89566" y="2567"/>
                    <a:pt x="98755" y="8054"/>
                  </a:cubicBezTo>
                  <a:cubicBezTo>
                    <a:pt x="106436" y="12580"/>
                    <a:pt x="113842" y="18889"/>
                    <a:pt x="118917" y="26296"/>
                  </a:cubicBezTo>
                  <a:cubicBezTo>
                    <a:pt x="125227" y="35486"/>
                    <a:pt x="129479" y="44812"/>
                    <a:pt x="131399" y="55785"/>
                  </a:cubicBezTo>
                  <a:cubicBezTo>
                    <a:pt x="133731" y="69913"/>
                    <a:pt x="131537" y="84452"/>
                    <a:pt x="124679" y="97071"/>
                  </a:cubicBezTo>
                  <a:cubicBezTo>
                    <a:pt x="118917" y="107632"/>
                    <a:pt x="110140" y="115724"/>
                    <a:pt x="99853" y="121759"/>
                  </a:cubicBezTo>
                  <a:cubicBezTo>
                    <a:pt x="88743" y="128343"/>
                    <a:pt x="76673" y="131223"/>
                    <a:pt x="64191" y="131223"/>
                  </a:cubicBezTo>
                  <a:cubicBezTo>
                    <a:pt x="61447" y="131223"/>
                    <a:pt x="58705" y="131086"/>
                    <a:pt x="55824" y="130812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2" name="任意多边形: 形状 1371"/>
            <p:cNvSpPr/>
            <p:nvPr/>
          </p:nvSpPr>
          <p:spPr>
            <a:xfrm>
              <a:off x="7741731" y="5545175"/>
              <a:ext cx="471899" cy="429533"/>
            </a:xfrm>
            <a:custGeom>
              <a:avLst/>
              <a:gdLst>
                <a:gd name="connsiteX0" fmla="*/ 120204 w 471899"/>
                <a:gd name="connsiteY0" fmla="*/ 9393 h 429533"/>
                <a:gd name="connsiteX1" fmla="*/ 142972 w 471899"/>
                <a:gd name="connsiteY1" fmla="*/ 1026 h 429533"/>
                <a:gd name="connsiteX2" fmla="*/ 165742 w 471899"/>
                <a:gd name="connsiteY2" fmla="*/ 1164 h 429533"/>
                <a:gd name="connsiteX3" fmla="*/ 184943 w 471899"/>
                <a:gd name="connsiteY3" fmla="*/ 7199 h 429533"/>
                <a:gd name="connsiteX4" fmla="*/ 242688 w 471899"/>
                <a:gd name="connsiteY4" fmla="*/ 64257 h 429533"/>
                <a:gd name="connsiteX5" fmla="*/ 251467 w 471899"/>
                <a:gd name="connsiteY5" fmla="*/ 83322 h 429533"/>
                <a:gd name="connsiteX6" fmla="*/ 287265 w 471899"/>
                <a:gd name="connsiteY6" fmla="*/ 52187 h 429533"/>
                <a:gd name="connsiteX7" fmla="*/ 332940 w 471899"/>
                <a:gd name="connsiteY7" fmla="*/ 35316 h 429533"/>
                <a:gd name="connsiteX8" fmla="*/ 375871 w 471899"/>
                <a:gd name="connsiteY8" fmla="*/ 38883 h 429533"/>
                <a:gd name="connsiteX9" fmla="*/ 417979 w 471899"/>
                <a:gd name="connsiteY9" fmla="*/ 71390 h 429533"/>
                <a:gd name="connsiteX10" fmla="*/ 421956 w 471899"/>
                <a:gd name="connsiteY10" fmla="*/ 112126 h 429533"/>
                <a:gd name="connsiteX11" fmla="*/ 407692 w 471899"/>
                <a:gd name="connsiteY11" fmla="*/ 141204 h 429533"/>
                <a:gd name="connsiteX12" fmla="*/ 380671 w 471899"/>
                <a:gd name="connsiteY12" fmla="*/ 169185 h 429533"/>
                <a:gd name="connsiteX13" fmla="*/ 392330 w 471899"/>
                <a:gd name="connsiteY13" fmla="*/ 173574 h 429533"/>
                <a:gd name="connsiteX14" fmla="*/ 427991 w 471899"/>
                <a:gd name="connsiteY14" fmla="*/ 193188 h 429533"/>
                <a:gd name="connsiteX15" fmla="*/ 454875 w 471899"/>
                <a:gd name="connsiteY15" fmla="*/ 219385 h 429533"/>
                <a:gd name="connsiteX16" fmla="*/ 466808 w 471899"/>
                <a:gd name="connsiteY16" fmla="*/ 239959 h 429533"/>
                <a:gd name="connsiteX17" fmla="*/ 471608 w 471899"/>
                <a:gd name="connsiteY17" fmla="*/ 273015 h 429533"/>
                <a:gd name="connsiteX18" fmla="*/ 439650 w 471899"/>
                <a:gd name="connsiteY18" fmla="*/ 326370 h 429533"/>
                <a:gd name="connsiteX19" fmla="*/ 404399 w 471899"/>
                <a:gd name="connsiteY19" fmla="*/ 335834 h 429533"/>
                <a:gd name="connsiteX20" fmla="*/ 382591 w 471899"/>
                <a:gd name="connsiteY20" fmla="*/ 334051 h 429533"/>
                <a:gd name="connsiteX21" fmla="*/ 300295 w 471899"/>
                <a:gd name="connsiteY21" fmla="*/ 299487 h 429533"/>
                <a:gd name="connsiteX22" fmla="*/ 293712 w 471899"/>
                <a:gd name="connsiteY22" fmla="*/ 356820 h 429533"/>
                <a:gd name="connsiteX23" fmla="*/ 254210 w 471899"/>
                <a:gd name="connsiteY23" fmla="*/ 415799 h 429533"/>
                <a:gd name="connsiteX24" fmla="*/ 204283 w 471899"/>
                <a:gd name="connsiteY24" fmla="*/ 428966 h 429533"/>
                <a:gd name="connsiteX25" fmla="*/ 188372 w 471899"/>
                <a:gd name="connsiteY25" fmla="*/ 425263 h 429533"/>
                <a:gd name="connsiteX26" fmla="*/ 172462 w 471899"/>
                <a:gd name="connsiteY26" fmla="*/ 415113 h 429533"/>
                <a:gd name="connsiteX27" fmla="*/ 159844 w 471899"/>
                <a:gd name="connsiteY27" fmla="*/ 400711 h 429533"/>
                <a:gd name="connsiteX28" fmla="*/ 142287 w 471899"/>
                <a:gd name="connsiteY28" fmla="*/ 348316 h 429533"/>
                <a:gd name="connsiteX29" fmla="*/ 143659 w 471899"/>
                <a:gd name="connsiteY29" fmla="*/ 315260 h 429533"/>
                <a:gd name="connsiteX30" fmla="*/ 73844 w 471899"/>
                <a:gd name="connsiteY30" fmla="*/ 327605 h 429533"/>
                <a:gd name="connsiteX31" fmla="*/ 30776 w 471899"/>
                <a:gd name="connsiteY31" fmla="*/ 313203 h 429533"/>
                <a:gd name="connsiteX32" fmla="*/ 9242 w 471899"/>
                <a:gd name="connsiteY32" fmla="*/ 288926 h 429533"/>
                <a:gd name="connsiteX33" fmla="*/ 52 w 471899"/>
                <a:gd name="connsiteY33" fmla="*/ 255459 h 429533"/>
                <a:gd name="connsiteX34" fmla="*/ 10888 w 471899"/>
                <a:gd name="connsiteY34" fmla="*/ 217191 h 429533"/>
                <a:gd name="connsiteX35" fmla="*/ 45589 w 471899"/>
                <a:gd name="connsiteY35" fmla="*/ 183312 h 429533"/>
                <a:gd name="connsiteX36" fmla="*/ 110191 w 471899"/>
                <a:gd name="connsiteY36" fmla="*/ 163013 h 429533"/>
                <a:gd name="connsiteX37" fmla="*/ 107174 w 471899"/>
                <a:gd name="connsiteY37" fmla="*/ 157938 h 429533"/>
                <a:gd name="connsiteX38" fmla="*/ 91264 w 471899"/>
                <a:gd name="connsiteY38" fmla="*/ 123099 h 429533"/>
                <a:gd name="connsiteX39" fmla="*/ 83582 w 471899"/>
                <a:gd name="connsiteY39" fmla="*/ 81402 h 429533"/>
                <a:gd name="connsiteX40" fmla="*/ 101002 w 471899"/>
                <a:gd name="connsiteY40" fmla="*/ 26950 h 429533"/>
                <a:gd name="connsiteX41" fmla="*/ 119519 w 471899"/>
                <a:gd name="connsiteY41" fmla="*/ 10079 h 429533"/>
                <a:gd name="connsiteX42" fmla="*/ 120204 w 471899"/>
                <a:gd name="connsiteY42" fmla="*/ 9393 h 429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471899" h="429533">
                  <a:moveTo>
                    <a:pt x="120204" y="9393"/>
                  </a:moveTo>
                  <a:cubicBezTo>
                    <a:pt x="127200" y="5004"/>
                    <a:pt x="135155" y="2810"/>
                    <a:pt x="142972" y="1026"/>
                  </a:cubicBezTo>
                  <a:cubicBezTo>
                    <a:pt x="150242" y="-619"/>
                    <a:pt x="158472" y="-71"/>
                    <a:pt x="165742" y="1164"/>
                  </a:cubicBezTo>
                  <a:cubicBezTo>
                    <a:pt x="172325" y="2261"/>
                    <a:pt x="178772" y="4319"/>
                    <a:pt x="184943" y="7199"/>
                  </a:cubicBezTo>
                  <a:cubicBezTo>
                    <a:pt x="209907" y="18720"/>
                    <a:pt x="229795" y="40117"/>
                    <a:pt x="242688" y="64257"/>
                  </a:cubicBezTo>
                  <a:cubicBezTo>
                    <a:pt x="245980" y="70430"/>
                    <a:pt x="248860" y="76739"/>
                    <a:pt x="251467" y="83322"/>
                  </a:cubicBezTo>
                  <a:cubicBezTo>
                    <a:pt x="261479" y="70978"/>
                    <a:pt x="273686" y="60143"/>
                    <a:pt x="287265" y="52187"/>
                  </a:cubicBezTo>
                  <a:cubicBezTo>
                    <a:pt x="301529" y="43958"/>
                    <a:pt x="316480" y="37374"/>
                    <a:pt x="332940" y="35316"/>
                  </a:cubicBezTo>
                  <a:cubicBezTo>
                    <a:pt x="346930" y="33534"/>
                    <a:pt x="362429" y="34631"/>
                    <a:pt x="375871" y="38883"/>
                  </a:cubicBezTo>
                  <a:cubicBezTo>
                    <a:pt x="392741" y="44232"/>
                    <a:pt x="410709" y="54519"/>
                    <a:pt x="417979" y="71390"/>
                  </a:cubicBezTo>
                  <a:cubicBezTo>
                    <a:pt x="423739" y="84694"/>
                    <a:pt x="424700" y="97999"/>
                    <a:pt x="421956" y="112126"/>
                  </a:cubicBezTo>
                  <a:cubicBezTo>
                    <a:pt x="419899" y="122825"/>
                    <a:pt x="414138" y="132563"/>
                    <a:pt x="407692" y="141204"/>
                  </a:cubicBezTo>
                  <a:cubicBezTo>
                    <a:pt x="399874" y="151628"/>
                    <a:pt x="390683" y="160818"/>
                    <a:pt x="380671" y="169185"/>
                  </a:cubicBezTo>
                  <a:cubicBezTo>
                    <a:pt x="384649" y="170419"/>
                    <a:pt x="388627" y="171928"/>
                    <a:pt x="392330" y="173574"/>
                  </a:cubicBezTo>
                  <a:cubicBezTo>
                    <a:pt x="404949" y="178923"/>
                    <a:pt x="416744" y="185233"/>
                    <a:pt x="427991" y="193188"/>
                  </a:cubicBezTo>
                  <a:cubicBezTo>
                    <a:pt x="438278" y="200457"/>
                    <a:pt x="447331" y="209373"/>
                    <a:pt x="454875" y="219385"/>
                  </a:cubicBezTo>
                  <a:cubicBezTo>
                    <a:pt x="459675" y="225832"/>
                    <a:pt x="463790" y="232553"/>
                    <a:pt x="466808" y="239959"/>
                  </a:cubicBezTo>
                  <a:cubicBezTo>
                    <a:pt x="471197" y="250521"/>
                    <a:pt x="472568" y="261630"/>
                    <a:pt x="471608" y="273015"/>
                  </a:cubicBezTo>
                  <a:cubicBezTo>
                    <a:pt x="469962" y="294549"/>
                    <a:pt x="456658" y="313889"/>
                    <a:pt x="439650" y="326370"/>
                  </a:cubicBezTo>
                  <a:cubicBezTo>
                    <a:pt x="429775" y="333639"/>
                    <a:pt x="416333" y="335423"/>
                    <a:pt x="404399" y="335834"/>
                  </a:cubicBezTo>
                  <a:cubicBezTo>
                    <a:pt x="397130" y="336109"/>
                    <a:pt x="389724" y="335148"/>
                    <a:pt x="382591" y="334051"/>
                  </a:cubicBezTo>
                  <a:cubicBezTo>
                    <a:pt x="352416" y="329525"/>
                    <a:pt x="324709" y="317318"/>
                    <a:pt x="300295" y="299487"/>
                  </a:cubicBezTo>
                  <a:cubicBezTo>
                    <a:pt x="301118" y="318826"/>
                    <a:pt x="299335" y="338029"/>
                    <a:pt x="293712" y="356820"/>
                  </a:cubicBezTo>
                  <a:cubicBezTo>
                    <a:pt x="286854" y="379314"/>
                    <a:pt x="273274" y="401671"/>
                    <a:pt x="254210" y="415799"/>
                  </a:cubicBezTo>
                  <a:cubicBezTo>
                    <a:pt x="239945" y="426360"/>
                    <a:pt x="221977" y="431298"/>
                    <a:pt x="204283" y="428966"/>
                  </a:cubicBezTo>
                  <a:cubicBezTo>
                    <a:pt x="198797" y="428143"/>
                    <a:pt x="193585" y="427183"/>
                    <a:pt x="188372" y="425263"/>
                  </a:cubicBezTo>
                  <a:cubicBezTo>
                    <a:pt x="182338" y="422931"/>
                    <a:pt x="177262" y="419228"/>
                    <a:pt x="172462" y="415113"/>
                  </a:cubicBezTo>
                  <a:cubicBezTo>
                    <a:pt x="167525" y="410998"/>
                    <a:pt x="163546" y="405786"/>
                    <a:pt x="159844" y="400711"/>
                  </a:cubicBezTo>
                  <a:cubicBezTo>
                    <a:pt x="149008" y="385761"/>
                    <a:pt x="144207" y="366558"/>
                    <a:pt x="142287" y="348316"/>
                  </a:cubicBezTo>
                  <a:cubicBezTo>
                    <a:pt x="141190" y="337343"/>
                    <a:pt x="141876" y="326233"/>
                    <a:pt x="143659" y="315260"/>
                  </a:cubicBezTo>
                  <a:cubicBezTo>
                    <a:pt x="121850" y="324587"/>
                    <a:pt x="97436" y="329799"/>
                    <a:pt x="73844" y="327605"/>
                  </a:cubicBezTo>
                  <a:cubicBezTo>
                    <a:pt x="58620" y="326233"/>
                    <a:pt x="43669" y="321981"/>
                    <a:pt x="30776" y="313203"/>
                  </a:cubicBezTo>
                  <a:cubicBezTo>
                    <a:pt x="21998" y="307168"/>
                    <a:pt x="14591" y="298115"/>
                    <a:pt x="9242" y="288926"/>
                  </a:cubicBezTo>
                  <a:cubicBezTo>
                    <a:pt x="3344" y="278639"/>
                    <a:pt x="-496" y="267391"/>
                    <a:pt x="52" y="255459"/>
                  </a:cubicBezTo>
                  <a:cubicBezTo>
                    <a:pt x="601" y="242017"/>
                    <a:pt x="4304" y="228849"/>
                    <a:pt x="10888" y="217191"/>
                  </a:cubicBezTo>
                  <a:cubicBezTo>
                    <a:pt x="18843" y="203201"/>
                    <a:pt x="32010" y="191679"/>
                    <a:pt x="45589" y="183312"/>
                  </a:cubicBezTo>
                  <a:cubicBezTo>
                    <a:pt x="65066" y="171379"/>
                    <a:pt x="87697" y="165756"/>
                    <a:pt x="110191" y="163013"/>
                  </a:cubicBezTo>
                  <a:cubicBezTo>
                    <a:pt x="109094" y="161367"/>
                    <a:pt x="108134" y="159721"/>
                    <a:pt x="107174" y="157938"/>
                  </a:cubicBezTo>
                  <a:cubicBezTo>
                    <a:pt x="100727" y="146828"/>
                    <a:pt x="95653" y="135169"/>
                    <a:pt x="91264" y="123099"/>
                  </a:cubicBezTo>
                  <a:cubicBezTo>
                    <a:pt x="86463" y="109657"/>
                    <a:pt x="83582" y="95530"/>
                    <a:pt x="83582" y="81402"/>
                  </a:cubicBezTo>
                  <a:cubicBezTo>
                    <a:pt x="83720" y="61926"/>
                    <a:pt x="89343" y="42586"/>
                    <a:pt x="101002" y="26950"/>
                  </a:cubicBezTo>
                  <a:cubicBezTo>
                    <a:pt x="106214" y="20092"/>
                    <a:pt x="112523" y="14880"/>
                    <a:pt x="119519" y="10079"/>
                  </a:cubicBezTo>
                  <a:cubicBezTo>
                    <a:pt x="119793" y="9668"/>
                    <a:pt x="119930" y="9531"/>
                    <a:pt x="120204" y="9393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3" name="任意多边形: 形状 1372"/>
            <p:cNvSpPr/>
            <p:nvPr/>
          </p:nvSpPr>
          <p:spPr>
            <a:xfrm>
              <a:off x="7934521" y="5702764"/>
              <a:ext cx="98225" cy="91009"/>
            </a:xfrm>
            <a:custGeom>
              <a:avLst/>
              <a:gdLst>
                <a:gd name="connsiteX0" fmla="*/ 52230 w 98225"/>
                <a:gd name="connsiteY0" fmla="*/ 74 h 91009"/>
                <a:gd name="connsiteX1" fmla="*/ 86657 w 98225"/>
                <a:gd name="connsiteY1" fmla="*/ 17631 h 91009"/>
                <a:gd name="connsiteX2" fmla="*/ 93378 w 98225"/>
                <a:gd name="connsiteY2" fmla="*/ 68792 h 91009"/>
                <a:gd name="connsiteX3" fmla="*/ 39200 w 98225"/>
                <a:gd name="connsiteY3" fmla="*/ 86896 h 91009"/>
                <a:gd name="connsiteX4" fmla="*/ 39200 w 98225"/>
                <a:gd name="connsiteY4" fmla="*/ 86896 h 91009"/>
                <a:gd name="connsiteX5" fmla="*/ 18077 w 98225"/>
                <a:gd name="connsiteY5" fmla="*/ 80038 h 91009"/>
                <a:gd name="connsiteX6" fmla="*/ 795 w 98225"/>
                <a:gd name="connsiteY6" fmla="*/ 53155 h 91009"/>
                <a:gd name="connsiteX7" fmla="*/ 16431 w 98225"/>
                <a:gd name="connsiteY7" fmla="*/ 11733 h 91009"/>
                <a:gd name="connsiteX8" fmla="*/ 21232 w 98225"/>
                <a:gd name="connsiteY8" fmla="*/ 8167 h 91009"/>
                <a:gd name="connsiteX9" fmla="*/ 52230 w 98225"/>
                <a:gd name="connsiteY9" fmla="*/ 74 h 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225" h="91009">
                  <a:moveTo>
                    <a:pt x="52230" y="74"/>
                  </a:moveTo>
                  <a:cubicBezTo>
                    <a:pt x="65535" y="623"/>
                    <a:pt x="78016" y="7893"/>
                    <a:pt x="86657" y="17631"/>
                  </a:cubicBezTo>
                  <a:cubicBezTo>
                    <a:pt x="99139" y="31484"/>
                    <a:pt x="101745" y="52195"/>
                    <a:pt x="93378" y="68792"/>
                  </a:cubicBezTo>
                  <a:cubicBezTo>
                    <a:pt x="83640" y="88131"/>
                    <a:pt x="58677" y="96772"/>
                    <a:pt x="39200" y="86896"/>
                  </a:cubicBezTo>
                  <a:cubicBezTo>
                    <a:pt x="39200" y="86896"/>
                    <a:pt x="39200" y="86896"/>
                    <a:pt x="39200" y="86896"/>
                  </a:cubicBezTo>
                  <a:cubicBezTo>
                    <a:pt x="31793" y="86485"/>
                    <a:pt x="24935" y="84153"/>
                    <a:pt x="18077" y="80038"/>
                  </a:cubicBezTo>
                  <a:cubicBezTo>
                    <a:pt x="8613" y="74278"/>
                    <a:pt x="2990" y="63579"/>
                    <a:pt x="795" y="53155"/>
                  </a:cubicBezTo>
                  <a:cubicBezTo>
                    <a:pt x="-2497" y="37931"/>
                    <a:pt x="4773" y="21471"/>
                    <a:pt x="16431" y="11733"/>
                  </a:cubicBezTo>
                  <a:cubicBezTo>
                    <a:pt x="17940" y="10499"/>
                    <a:pt x="19585" y="9264"/>
                    <a:pt x="21232" y="8167"/>
                  </a:cubicBezTo>
                  <a:cubicBezTo>
                    <a:pt x="30422" y="1995"/>
                    <a:pt x="41257" y="-474"/>
                    <a:pt x="52230" y="74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1249" name="文本框 1248"/>
          <p:cNvSpPr txBox="1"/>
          <p:nvPr/>
        </p:nvSpPr>
        <p:spPr>
          <a:xfrm>
            <a:off x="1184275" y="2479675"/>
            <a:ext cx="102171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3.2 </a:t>
            </a:r>
            <a:r>
              <a:rPr lang="zh-CN" altLang="en-US" sz="6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技术应用的可持续发展</a:t>
            </a:r>
            <a:endParaRPr lang="zh-CN" altLang="en-US" sz="66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</p:txBody>
      </p:sp>
      <p:grpSp>
        <p:nvGrpSpPr>
          <p:cNvPr id="284" name="组合 283"/>
          <p:cNvGrpSpPr/>
          <p:nvPr/>
        </p:nvGrpSpPr>
        <p:grpSpPr>
          <a:xfrm>
            <a:off x="847362" y="3404406"/>
            <a:ext cx="1326895" cy="2140408"/>
            <a:chOff x="1879203" y="1802058"/>
            <a:chExt cx="2570057" cy="4145748"/>
          </a:xfrm>
        </p:grpSpPr>
        <p:grpSp>
          <p:nvGrpSpPr>
            <p:cNvPr id="285" name="组合 284"/>
            <p:cNvGrpSpPr/>
            <p:nvPr/>
          </p:nvGrpSpPr>
          <p:grpSpPr>
            <a:xfrm>
              <a:off x="1879203" y="2826402"/>
              <a:ext cx="2186958" cy="3121404"/>
              <a:chOff x="1879203" y="2826402"/>
              <a:chExt cx="2186958" cy="3121404"/>
            </a:xfrm>
          </p:grpSpPr>
          <p:sp>
            <p:nvSpPr>
              <p:cNvPr id="289" name="任意多边形: 形状 288"/>
              <p:cNvSpPr/>
              <p:nvPr/>
            </p:nvSpPr>
            <p:spPr>
              <a:xfrm>
                <a:off x="3712310" y="3094212"/>
                <a:ext cx="25460" cy="214498"/>
              </a:xfrm>
              <a:custGeom>
                <a:avLst/>
                <a:gdLst>
                  <a:gd name="connsiteX0" fmla="*/ 25360 w 25460"/>
                  <a:gd name="connsiteY0" fmla="*/ 8622 h 214498"/>
                  <a:gd name="connsiteX1" fmla="*/ 12193 w 25460"/>
                  <a:gd name="connsiteY1" fmla="*/ 4918 h 214498"/>
                  <a:gd name="connsiteX2" fmla="*/ 1220 w 25460"/>
                  <a:gd name="connsiteY2" fmla="*/ 207915 h 214498"/>
                  <a:gd name="connsiteX3" fmla="*/ 14936 w 25460"/>
                  <a:gd name="connsiteY3" fmla="*/ 207915 h 214498"/>
                  <a:gd name="connsiteX4" fmla="*/ 25360 w 25460"/>
                  <a:gd name="connsiteY4" fmla="*/ 8622 h 21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60" h="214498">
                    <a:moveTo>
                      <a:pt x="25360" y="8622"/>
                    </a:moveTo>
                    <a:cubicBezTo>
                      <a:pt x="26732" y="-20"/>
                      <a:pt x="13565" y="-3723"/>
                      <a:pt x="12193" y="4918"/>
                    </a:cubicBezTo>
                    <a:cubicBezTo>
                      <a:pt x="1632" y="72264"/>
                      <a:pt x="-2209" y="139746"/>
                      <a:pt x="1220" y="207915"/>
                    </a:cubicBezTo>
                    <a:cubicBezTo>
                      <a:pt x="1632" y="216693"/>
                      <a:pt x="15348" y="216693"/>
                      <a:pt x="14936" y="207915"/>
                    </a:cubicBezTo>
                    <a:cubicBezTo>
                      <a:pt x="11507" y="140981"/>
                      <a:pt x="14936" y="74733"/>
                      <a:pt x="25360" y="862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0" name="任意多边形: 形状 289"/>
              <p:cNvSpPr/>
              <p:nvPr/>
            </p:nvSpPr>
            <p:spPr>
              <a:xfrm>
                <a:off x="1879203" y="3674112"/>
                <a:ext cx="77094" cy="96467"/>
              </a:xfrm>
              <a:custGeom>
                <a:avLst/>
                <a:gdLst>
                  <a:gd name="connsiteX0" fmla="*/ 74976 w 77094"/>
                  <a:gd name="connsiteY0" fmla="*/ 84757 h 96467"/>
                  <a:gd name="connsiteX1" fmla="*/ 12706 w 77094"/>
                  <a:gd name="connsiteY1" fmla="*/ 3421 h 96467"/>
                  <a:gd name="connsiteX2" fmla="*/ 910 w 77094"/>
                  <a:gd name="connsiteY2" fmla="*/ 10279 h 96467"/>
                  <a:gd name="connsiteX3" fmla="*/ 65375 w 77094"/>
                  <a:gd name="connsiteY3" fmla="*/ 94496 h 96467"/>
                  <a:gd name="connsiteX4" fmla="*/ 74976 w 77094"/>
                  <a:gd name="connsiteY4" fmla="*/ 84757 h 9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094" h="96467">
                    <a:moveTo>
                      <a:pt x="74976" y="84757"/>
                    </a:moveTo>
                    <a:cubicBezTo>
                      <a:pt x="50013" y="60891"/>
                      <a:pt x="29302" y="33733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18055" y="41552"/>
                      <a:pt x="39589" y="69806"/>
                      <a:pt x="65375" y="94496"/>
                    </a:cubicBezTo>
                    <a:cubicBezTo>
                      <a:pt x="71684" y="100667"/>
                      <a:pt x="81423" y="90929"/>
                      <a:pt x="74976" y="8475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1" name="任意多边形: 形状 290"/>
              <p:cNvSpPr/>
              <p:nvPr/>
            </p:nvSpPr>
            <p:spPr>
              <a:xfrm>
                <a:off x="1970017" y="3583306"/>
                <a:ext cx="69119" cy="113472"/>
              </a:xfrm>
              <a:custGeom>
                <a:avLst/>
                <a:gdLst>
                  <a:gd name="connsiteX0" fmla="*/ 67830 w 69119"/>
                  <a:gd name="connsiteY0" fmla="*/ 103554 h 113472"/>
                  <a:gd name="connsiteX1" fmla="*/ 13652 w 69119"/>
                  <a:gd name="connsiteY1" fmla="*/ 4662 h 113472"/>
                  <a:gd name="connsiteX2" fmla="*/ 484 w 69119"/>
                  <a:gd name="connsiteY2" fmla="*/ 8365 h 113472"/>
                  <a:gd name="connsiteX3" fmla="*/ 56034 w 69119"/>
                  <a:gd name="connsiteY3" fmla="*/ 110549 h 113472"/>
                  <a:gd name="connsiteX4" fmla="*/ 67830 w 69119"/>
                  <a:gd name="connsiteY4" fmla="*/ 103554 h 113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119" h="113472">
                    <a:moveTo>
                      <a:pt x="67830" y="103554"/>
                    </a:moveTo>
                    <a:cubicBezTo>
                      <a:pt x="45199" y="72968"/>
                      <a:pt x="27093" y="40186"/>
                      <a:pt x="13652" y="4662"/>
                    </a:cubicBezTo>
                    <a:cubicBezTo>
                      <a:pt x="10497" y="-3568"/>
                      <a:pt x="-2670" y="-1"/>
                      <a:pt x="484" y="8365"/>
                    </a:cubicBezTo>
                    <a:cubicBezTo>
                      <a:pt x="14338" y="44987"/>
                      <a:pt x="32717" y="79140"/>
                      <a:pt x="56034" y="110549"/>
                    </a:cubicBezTo>
                    <a:cubicBezTo>
                      <a:pt x="61109" y="117545"/>
                      <a:pt x="73042" y="110687"/>
                      <a:pt x="67830" y="10355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2" name="任意多边形: 形状 291"/>
              <p:cNvSpPr/>
              <p:nvPr/>
            </p:nvSpPr>
            <p:spPr>
              <a:xfrm>
                <a:off x="2061825" y="3473057"/>
                <a:ext cx="77270" cy="151152"/>
              </a:xfrm>
              <a:custGeom>
                <a:avLst/>
                <a:gdLst>
                  <a:gd name="connsiteX0" fmla="*/ 76560 w 77270"/>
                  <a:gd name="connsiteY0" fmla="*/ 140697 h 151152"/>
                  <a:gd name="connsiteX1" fmla="*/ 12506 w 77270"/>
                  <a:gd name="connsiteY1" fmla="*/ 3537 h 151152"/>
                  <a:gd name="connsiteX2" fmla="*/ 711 w 77270"/>
                  <a:gd name="connsiteY2" fmla="*/ 10395 h 151152"/>
                  <a:gd name="connsiteX3" fmla="*/ 64764 w 77270"/>
                  <a:gd name="connsiteY3" fmla="*/ 147555 h 151152"/>
                  <a:gd name="connsiteX4" fmla="*/ 76560 w 77270"/>
                  <a:gd name="connsiteY4" fmla="*/ 140697 h 151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270" h="151152">
                    <a:moveTo>
                      <a:pt x="76560" y="140697"/>
                    </a:moveTo>
                    <a:cubicBezTo>
                      <a:pt x="55163" y="95023"/>
                      <a:pt x="33903" y="49211"/>
                      <a:pt x="12506" y="3537"/>
                    </a:cubicBezTo>
                    <a:cubicBezTo>
                      <a:pt x="8803" y="-4418"/>
                      <a:pt x="-2993" y="2440"/>
                      <a:pt x="711" y="10395"/>
                    </a:cubicBezTo>
                    <a:cubicBezTo>
                      <a:pt x="22108" y="56069"/>
                      <a:pt x="43367" y="101881"/>
                      <a:pt x="64764" y="147555"/>
                    </a:cubicBezTo>
                    <a:cubicBezTo>
                      <a:pt x="68468" y="155647"/>
                      <a:pt x="80263" y="148652"/>
                      <a:pt x="76560" y="1406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3" name="任意多边形: 形状 292"/>
              <p:cNvSpPr/>
              <p:nvPr/>
            </p:nvSpPr>
            <p:spPr>
              <a:xfrm>
                <a:off x="2235631" y="3482355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4" name="任意多边形: 形状 293"/>
              <p:cNvSpPr/>
              <p:nvPr/>
            </p:nvSpPr>
            <p:spPr>
              <a:xfrm>
                <a:off x="2647412" y="4570190"/>
                <a:ext cx="95285" cy="105297"/>
              </a:xfrm>
              <a:custGeom>
                <a:avLst/>
                <a:gdLst>
                  <a:gd name="connsiteX0" fmla="*/ 92420 w 95285"/>
                  <a:gd name="connsiteY0" fmla="*/ 92152 h 105297"/>
                  <a:gd name="connsiteX1" fmla="*/ 12867 w 95285"/>
                  <a:gd name="connsiteY1" fmla="*/ 3273 h 105297"/>
                  <a:gd name="connsiteX2" fmla="*/ 1071 w 95285"/>
                  <a:gd name="connsiteY2" fmla="*/ 10131 h 105297"/>
                  <a:gd name="connsiteX3" fmla="*/ 85562 w 95285"/>
                  <a:gd name="connsiteY3" fmla="*/ 103948 h 105297"/>
                  <a:gd name="connsiteX4" fmla="*/ 92420 w 95285"/>
                  <a:gd name="connsiteY4" fmla="*/ 92152 h 105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85" h="105297">
                    <a:moveTo>
                      <a:pt x="92420" y="92152"/>
                    </a:moveTo>
                    <a:cubicBezTo>
                      <a:pt x="60461" y="67601"/>
                      <a:pt x="33852" y="37563"/>
                      <a:pt x="12867" y="3273"/>
                    </a:cubicBezTo>
                    <a:cubicBezTo>
                      <a:pt x="8203" y="-4271"/>
                      <a:pt x="-3592" y="2587"/>
                      <a:pt x="1071" y="10131"/>
                    </a:cubicBezTo>
                    <a:cubicBezTo>
                      <a:pt x="23428" y="46615"/>
                      <a:pt x="51683" y="77888"/>
                      <a:pt x="85562" y="103948"/>
                    </a:cubicBezTo>
                    <a:cubicBezTo>
                      <a:pt x="92557" y="109297"/>
                      <a:pt x="99278" y="97364"/>
                      <a:pt x="92420" y="921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5" name="任意多边形: 形状 294"/>
              <p:cNvSpPr/>
              <p:nvPr/>
            </p:nvSpPr>
            <p:spPr>
              <a:xfrm>
                <a:off x="2820586" y="4460933"/>
                <a:ext cx="32020" cy="77376"/>
              </a:xfrm>
              <a:custGeom>
                <a:avLst/>
                <a:gdLst>
                  <a:gd name="connsiteX0" fmla="*/ 31716 w 32020"/>
                  <a:gd name="connsiteY0" fmla="*/ 68913 h 77376"/>
                  <a:gd name="connsiteX1" fmla="*/ 13474 w 32020"/>
                  <a:gd name="connsiteY1" fmla="*/ 4859 h 77376"/>
                  <a:gd name="connsiteX2" fmla="*/ 307 w 32020"/>
                  <a:gd name="connsiteY2" fmla="*/ 8562 h 77376"/>
                  <a:gd name="connsiteX3" fmla="*/ 18549 w 32020"/>
                  <a:gd name="connsiteY3" fmla="*/ 72616 h 77376"/>
                  <a:gd name="connsiteX4" fmla="*/ 31716 w 32020"/>
                  <a:gd name="connsiteY4" fmla="*/ 68913 h 7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20" h="77376">
                    <a:moveTo>
                      <a:pt x="31716" y="68913"/>
                    </a:moveTo>
                    <a:cubicBezTo>
                      <a:pt x="25682" y="47516"/>
                      <a:pt x="19509" y="26256"/>
                      <a:pt x="13474" y="4859"/>
                    </a:cubicBezTo>
                    <a:cubicBezTo>
                      <a:pt x="11005" y="-3645"/>
                      <a:pt x="-2162" y="-79"/>
                      <a:pt x="307" y="8562"/>
                    </a:cubicBezTo>
                    <a:cubicBezTo>
                      <a:pt x="6342" y="29959"/>
                      <a:pt x="12514" y="51219"/>
                      <a:pt x="18549" y="72616"/>
                    </a:cubicBezTo>
                    <a:cubicBezTo>
                      <a:pt x="20881" y="80983"/>
                      <a:pt x="34185" y="77417"/>
                      <a:pt x="31716" y="6891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6" name="任意多边形: 形状 295"/>
              <p:cNvSpPr/>
              <p:nvPr/>
            </p:nvSpPr>
            <p:spPr>
              <a:xfrm>
                <a:off x="3405744" y="4588962"/>
                <a:ext cx="13716" cy="95463"/>
              </a:xfrm>
              <a:custGeom>
                <a:avLst/>
                <a:gdLst>
                  <a:gd name="connsiteX0" fmla="*/ 0 w 13716"/>
                  <a:gd name="connsiteY0" fmla="*/ 6584 h 95463"/>
                  <a:gd name="connsiteX1" fmla="*/ 0 w 13716"/>
                  <a:gd name="connsiteY1" fmla="*/ 88880 h 95463"/>
                  <a:gd name="connsiteX2" fmla="*/ 13716 w 13716"/>
                  <a:gd name="connsiteY2" fmla="*/ 88880 h 95463"/>
                  <a:gd name="connsiteX3" fmla="*/ 13716 w 13716"/>
                  <a:gd name="connsiteY3" fmla="*/ 6584 h 95463"/>
                  <a:gd name="connsiteX4" fmla="*/ 0 w 13716"/>
                  <a:gd name="connsiteY4" fmla="*/ 6584 h 95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95463">
                    <a:moveTo>
                      <a:pt x="0" y="6584"/>
                    </a:moveTo>
                    <a:lnTo>
                      <a:pt x="0" y="88880"/>
                    </a:lnTo>
                    <a:cubicBezTo>
                      <a:pt x="0" y="97658"/>
                      <a:pt x="13716" y="97658"/>
                      <a:pt x="13716" y="88880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7" name="任意多边形: 形状 296"/>
              <p:cNvSpPr/>
              <p:nvPr/>
            </p:nvSpPr>
            <p:spPr>
              <a:xfrm>
                <a:off x="3524661" y="4588962"/>
                <a:ext cx="13716" cy="113705"/>
              </a:xfrm>
              <a:custGeom>
                <a:avLst/>
                <a:gdLst>
                  <a:gd name="connsiteX0" fmla="*/ 0 w 13716"/>
                  <a:gd name="connsiteY0" fmla="*/ 6584 h 113705"/>
                  <a:gd name="connsiteX1" fmla="*/ 0 w 13716"/>
                  <a:gd name="connsiteY1" fmla="*/ 107122 h 113705"/>
                  <a:gd name="connsiteX2" fmla="*/ 13716 w 13716"/>
                  <a:gd name="connsiteY2" fmla="*/ 107122 h 113705"/>
                  <a:gd name="connsiteX3" fmla="*/ 13716 w 13716"/>
                  <a:gd name="connsiteY3" fmla="*/ 6584 h 113705"/>
                  <a:gd name="connsiteX4" fmla="*/ 0 w 13716"/>
                  <a:gd name="connsiteY4" fmla="*/ 6584 h 113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113705">
                    <a:moveTo>
                      <a:pt x="0" y="6584"/>
                    </a:moveTo>
                    <a:lnTo>
                      <a:pt x="0" y="107122"/>
                    </a:lnTo>
                    <a:cubicBezTo>
                      <a:pt x="0" y="115900"/>
                      <a:pt x="13716" y="115900"/>
                      <a:pt x="13716" y="107122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8" name="任意多边形: 形状 297"/>
              <p:cNvSpPr/>
              <p:nvPr/>
            </p:nvSpPr>
            <p:spPr>
              <a:xfrm>
                <a:off x="3716685" y="4598151"/>
                <a:ext cx="13716" cy="49789"/>
              </a:xfrm>
              <a:custGeom>
                <a:avLst/>
                <a:gdLst>
                  <a:gd name="connsiteX0" fmla="*/ 0 w 13716"/>
                  <a:gd name="connsiteY0" fmla="*/ 6584 h 49789"/>
                  <a:gd name="connsiteX1" fmla="*/ 0 w 13716"/>
                  <a:gd name="connsiteY1" fmla="*/ 43206 h 49789"/>
                  <a:gd name="connsiteX2" fmla="*/ 13716 w 13716"/>
                  <a:gd name="connsiteY2" fmla="*/ 43206 h 49789"/>
                  <a:gd name="connsiteX3" fmla="*/ 13716 w 13716"/>
                  <a:gd name="connsiteY3" fmla="*/ 6584 h 49789"/>
                  <a:gd name="connsiteX4" fmla="*/ 0 w 13716"/>
                  <a:gd name="connsiteY4" fmla="*/ 6584 h 49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49789">
                    <a:moveTo>
                      <a:pt x="0" y="6584"/>
                    </a:moveTo>
                    <a:lnTo>
                      <a:pt x="0" y="43206"/>
                    </a:lnTo>
                    <a:cubicBezTo>
                      <a:pt x="0" y="51984"/>
                      <a:pt x="13716" y="51984"/>
                      <a:pt x="13716" y="43206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9" name="任意多边形: 形状 298"/>
              <p:cNvSpPr/>
              <p:nvPr/>
            </p:nvSpPr>
            <p:spPr>
              <a:xfrm>
                <a:off x="3241212" y="3729212"/>
                <a:ext cx="123177" cy="114562"/>
              </a:xfrm>
              <a:custGeom>
                <a:avLst/>
                <a:gdLst>
                  <a:gd name="connsiteX0" fmla="*/ 119818 w 123177"/>
                  <a:gd name="connsiteY0" fmla="*/ 101941 h 114562"/>
                  <a:gd name="connsiteX1" fmla="*/ 12970 w 123177"/>
                  <a:gd name="connsiteY1" fmla="*/ 3185 h 114562"/>
                  <a:gd name="connsiteX2" fmla="*/ 1174 w 123177"/>
                  <a:gd name="connsiteY2" fmla="*/ 10043 h 114562"/>
                  <a:gd name="connsiteX3" fmla="*/ 112960 w 123177"/>
                  <a:gd name="connsiteY3" fmla="*/ 113599 h 114562"/>
                  <a:gd name="connsiteX4" fmla="*/ 119818 w 123177"/>
                  <a:gd name="connsiteY4" fmla="*/ 101941 h 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177" h="114562">
                    <a:moveTo>
                      <a:pt x="119818" y="101941"/>
                    </a:moveTo>
                    <a:cubicBezTo>
                      <a:pt x="76338" y="78075"/>
                      <a:pt x="40265" y="44745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29566" y="53523"/>
                      <a:pt x="67422" y="88636"/>
                      <a:pt x="112960" y="113599"/>
                    </a:cubicBezTo>
                    <a:cubicBezTo>
                      <a:pt x="120641" y="117988"/>
                      <a:pt x="127499" y="106193"/>
                      <a:pt x="119818" y="1019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0" name="任意多边形: 形状 299"/>
              <p:cNvSpPr/>
              <p:nvPr/>
            </p:nvSpPr>
            <p:spPr>
              <a:xfrm>
                <a:off x="3369411" y="3582813"/>
                <a:ext cx="68226" cy="123604"/>
              </a:xfrm>
              <a:custGeom>
                <a:avLst/>
                <a:gdLst>
                  <a:gd name="connsiteX0" fmla="*/ 67468 w 68226"/>
                  <a:gd name="connsiteY0" fmla="*/ 113237 h 123604"/>
                  <a:gd name="connsiteX1" fmla="*/ 12604 w 68226"/>
                  <a:gd name="connsiteY1" fmla="*/ 3509 h 123604"/>
                  <a:gd name="connsiteX2" fmla="*/ 808 w 68226"/>
                  <a:gd name="connsiteY2" fmla="*/ 10367 h 123604"/>
                  <a:gd name="connsiteX3" fmla="*/ 55672 w 68226"/>
                  <a:gd name="connsiteY3" fmla="*/ 120095 h 123604"/>
                  <a:gd name="connsiteX4" fmla="*/ 67468 w 68226"/>
                  <a:gd name="connsiteY4" fmla="*/ 113237 h 123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26" h="123604">
                    <a:moveTo>
                      <a:pt x="67468" y="113237"/>
                    </a:moveTo>
                    <a:cubicBezTo>
                      <a:pt x="49225" y="76615"/>
                      <a:pt x="30846" y="40131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19050" y="46989"/>
                      <a:pt x="37430" y="83473"/>
                      <a:pt x="55672" y="120095"/>
                    </a:cubicBezTo>
                    <a:cubicBezTo>
                      <a:pt x="59512" y="128050"/>
                      <a:pt x="71308" y="121055"/>
                      <a:pt x="67468" y="11323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1" name="任意多边形: 形状 300"/>
              <p:cNvSpPr/>
              <p:nvPr/>
            </p:nvSpPr>
            <p:spPr>
              <a:xfrm>
                <a:off x="3552368" y="3491407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2" name="任意多边形: 形状 301"/>
              <p:cNvSpPr/>
              <p:nvPr/>
            </p:nvSpPr>
            <p:spPr>
              <a:xfrm>
                <a:off x="3040007" y="5548821"/>
                <a:ext cx="77751" cy="77807"/>
              </a:xfrm>
              <a:custGeom>
                <a:avLst/>
                <a:gdLst>
                  <a:gd name="connsiteX0" fmla="*/ 75780 w 77751"/>
                  <a:gd name="connsiteY0" fmla="*/ 66097 h 77807"/>
                  <a:gd name="connsiteX1" fmla="*/ 11726 w 77751"/>
                  <a:gd name="connsiteY1" fmla="*/ 2044 h 77807"/>
                  <a:gd name="connsiteX2" fmla="*/ 1988 w 77751"/>
                  <a:gd name="connsiteY2" fmla="*/ 11782 h 77807"/>
                  <a:gd name="connsiteX3" fmla="*/ 66042 w 77751"/>
                  <a:gd name="connsiteY3" fmla="*/ 75836 h 77807"/>
                  <a:gd name="connsiteX4" fmla="*/ 75780 w 77751"/>
                  <a:gd name="connsiteY4" fmla="*/ 66097 h 7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751" h="77807">
                    <a:moveTo>
                      <a:pt x="75780" y="66097"/>
                    </a:moveTo>
                    <a:cubicBezTo>
                      <a:pt x="54383" y="44700"/>
                      <a:pt x="33123" y="23441"/>
                      <a:pt x="11726" y="2044"/>
                    </a:cubicBezTo>
                    <a:cubicBezTo>
                      <a:pt x="5417" y="-4266"/>
                      <a:pt x="-4184" y="5473"/>
                      <a:pt x="1988" y="11782"/>
                    </a:cubicBezTo>
                    <a:cubicBezTo>
                      <a:pt x="23385" y="33179"/>
                      <a:pt x="44645" y="54439"/>
                      <a:pt x="66042" y="75836"/>
                    </a:cubicBezTo>
                    <a:cubicBezTo>
                      <a:pt x="72214" y="82008"/>
                      <a:pt x="81952" y="72270"/>
                      <a:pt x="75780" y="660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3" name="任意多边形: 形状 302"/>
              <p:cNvSpPr/>
              <p:nvPr/>
            </p:nvSpPr>
            <p:spPr>
              <a:xfrm>
                <a:off x="3286978" y="5576296"/>
                <a:ext cx="22601" cy="32118"/>
              </a:xfrm>
              <a:custGeom>
                <a:avLst/>
                <a:gdLst>
                  <a:gd name="connsiteX0" fmla="*/ 21793 w 22601"/>
                  <a:gd name="connsiteY0" fmla="*/ 21752 h 32118"/>
                  <a:gd name="connsiteX1" fmla="*/ 12604 w 22601"/>
                  <a:gd name="connsiteY1" fmla="*/ 3509 h 32118"/>
                  <a:gd name="connsiteX2" fmla="*/ 808 w 22601"/>
                  <a:gd name="connsiteY2" fmla="*/ 10367 h 32118"/>
                  <a:gd name="connsiteX3" fmla="*/ 9998 w 22601"/>
                  <a:gd name="connsiteY3" fmla="*/ 28610 h 32118"/>
                  <a:gd name="connsiteX4" fmla="*/ 21793 w 22601"/>
                  <a:gd name="connsiteY4" fmla="*/ 21752 h 3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01" h="32118">
                    <a:moveTo>
                      <a:pt x="21793" y="21752"/>
                    </a:moveTo>
                    <a:cubicBezTo>
                      <a:pt x="18776" y="15717"/>
                      <a:pt x="15758" y="9544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lnTo>
                      <a:pt x="9998" y="28610"/>
                    </a:lnTo>
                    <a:cubicBezTo>
                      <a:pt x="13975" y="36565"/>
                      <a:pt x="25771" y="29569"/>
                      <a:pt x="21793" y="217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4" name="任意多边形: 形状 303"/>
              <p:cNvSpPr/>
              <p:nvPr/>
            </p:nvSpPr>
            <p:spPr>
              <a:xfrm>
                <a:off x="3488314" y="5548807"/>
                <a:ext cx="13270" cy="13716"/>
              </a:xfrm>
              <a:custGeom>
                <a:avLst/>
                <a:gdLst>
                  <a:gd name="connsiteX0" fmla="*/ 6584 w 13270"/>
                  <a:gd name="connsiteY0" fmla="*/ 0 h 13716"/>
                  <a:gd name="connsiteX1" fmla="*/ 6584 w 13270"/>
                  <a:gd name="connsiteY1" fmla="*/ 13716 h 13716"/>
                  <a:gd name="connsiteX2" fmla="*/ 6584 w 13270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70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499" y="13716"/>
                      <a:pt x="15499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5" name="任意多边形: 形状 304"/>
              <p:cNvSpPr/>
              <p:nvPr/>
            </p:nvSpPr>
            <p:spPr>
              <a:xfrm>
                <a:off x="2073696" y="4678809"/>
                <a:ext cx="191944" cy="183441"/>
              </a:xfrm>
              <a:custGeom>
                <a:avLst/>
                <a:gdLst>
                  <a:gd name="connsiteX0" fmla="*/ 188408 w 191944"/>
                  <a:gd name="connsiteY0" fmla="*/ 170893 h 183441"/>
                  <a:gd name="connsiteX1" fmla="*/ 12706 w 191944"/>
                  <a:gd name="connsiteY1" fmla="*/ 3421 h 183441"/>
                  <a:gd name="connsiteX2" fmla="*/ 910 w 191944"/>
                  <a:gd name="connsiteY2" fmla="*/ 10279 h 183441"/>
                  <a:gd name="connsiteX3" fmla="*/ 181550 w 191944"/>
                  <a:gd name="connsiteY3" fmla="*/ 182689 h 183441"/>
                  <a:gd name="connsiteX4" fmla="*/ 188408 w 191944"/>
                  <a:gd name="connsiteY4" fmla="*/ 170893 h 183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944" h="183441">
                    <a:moveTo>
                      <a:pt x="188408" y="170893"/>
                    </a:moveTo>
                    <a:cubicBezTo>
                      <a:pt x="112832" y="134546"/>
                      <a:pt x="52482" y="77076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41784" y="85854"/>
                      <a:pt x="104191" y="145519"/>
                      <a:pt x="181550" y="182689"/>
                    </a:cubicBezTo>
                    <a:cubicBezTo>
                      <a:pt x="189505" y="186530"/>
                      <a:pt x="196363" y="174597"/>
                      <a:pt x="188408" y="17089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6" name="任意多边形: 形状 305"/>
              <p:cNvSpPr/>
              <p:nvPr/>
            </p:nvSpPr>
            <p:spPr>
              <a:xfrm>
                <a:off x="2162027" y="4515912"/>
                <a:ext cx="123881" cy="177733"/>
              </a:xfrm>
              <a:custGeom>
                <a:avLst/>
                <a:gdLst>
                  <a:gd name="connsiteX0" fmla="*/ 122707 w 123881"/>
                  <a:gd name="connsiteY0" fmla="*/ 167690 h 177733"/>
                  <a:gd name="connsiteX1" fmla="*/ 12979 w 123881"/>
                  <a:gd name="connsiteY1" fmla="*/ 3098 h 177733"/>
                  <a:gd name="connsiteX2" fmla="*/ 1184 w 123881"/>
                  <a:gd name="connsiteY2" fmla="*/ 9956 h 177733"/>
                  <a:gd name="connsiteX3" fmla="*/ 110912 w 123881"/>
                  <a:gd name="connsiteY3" fmla="*/ 174548 h 177733"/>
                  <a:gd name="connsiteX4" fmla="*/ 122707 w 123881"/>
                  <a:gd name="connsiteY4" fmla="*/ 167690 h 177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81" h="177733">
                    <a:moveTo>
                      <a:pt x="122707" y="167690"/>
                    </a:moveTo>
                    <a:cubicBezTo>
                      <a:pt x="86086" y="112826"/>
                      <a:pt x="49601" y="57962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7805" y="64820"/>
                      <a:pt x="74290" y="119684"/>
                      <a:pt x="110912" y="174548"/>
                    </a:cubicBezTo>
                    <a:cubicBezTo>
                      <a:pt x="115712" y="181955"/>
                      <a:pt x="127645" y="175097"/>
                      <a:pt x="122707" y="16769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7" name="任意多边形: 形状 306"/>
              <p:cNvSpPr/>
              <p:nvPr/>
            </p:nvSpPr>
            <p:spPr>
              <a:xfrm>
                <a:off x="3544888" y="5558271"/>
                <a:ext cx="38325" cy="151050"/>
              </a:xfrm>
              <a:custGeom>
                <a:avLst/>
                <a:gdLst>
                  <a:gd name="connsiteX0" fmla="*/ 38203 w 38325"/>
                  <a:gd name="connsiteY0" fmla="*/ 6584 h 151050"/>
                  <a:gd name="connsiteX1" fmla="*/ 24487 w 38325"/>
                  <a:gd name="connsiteY1" fmla="*/ 6584 h 151050"/>
                  <a:gd name="connsiteX2" fmla="*/ 484 w 38325"/>
                  <a:gd name="connsiteY2" fmla="*/ 142784 h 151050"/>
                  <a:gd name="connsiteX3" fmla="*/ 13652 w 38325"/>
                  <a:gd name="connsiteY3" fmla="*/ 146487 h 151050"/>
                  <a:gd name="connsiteX4" fmla="*/ 38203 w 38325"/>
                  <a:gd name="connsiteY4" fmla="*/ 6584 h 15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325" h="151050">
                    <a:moveTo>
                      <a:pt x="38203" y="6584"/>
                    </a:moveTo>
                    <a:cubicBezTo>
                      <a:pt x="37929" y="-2195"/>
                      <a:pt x="24213" y="-2195"/>
                      <a:pt x="24487" y="6584"/>
                    </a:cubicBezTo>
                    <a:cubicBezTo>
                      <a:pt x="25585" y="53767"/>
                      <a:pt x="17629" y="98893"/>
                      <a:pt x="484" y="142784"/>
                    </a:cubicBezTo>
                    <a:cubicBezTo>
                      <a:pt x="-2670" y="151013"/>
                      <a:pt x="10497" y="154580"/>
                      <a:pt x="13652" y="146487"/>
                    </a:cubicBezTo>
                    <a:cubicBezTo>
                      <a:pt x="31345" y="101361"/>
                      <a:pt x="39438" y="55001"/>
                      <a:pt x="38203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8" name="任意多边形: 形状 307"/>
              <p:cNvSpPr/>
              <p:nvPr/>
            </p:nvSpPr>
            <p:spPr>
              <a:xfrm>
                <a:off x="3223148" y="5476027"/>
                <a:ext cx="32303" cy="205088"/>
              </a:xfrm>
              <a:custGeom>
                <a:avLst/>
                <a:gdLst>
                  <a:gd name="connsiteX0" fmla="*/ 13752 w 32303"/>
                  <a:gd name="connsiteY0" fmla="*/ 6532 h 205088"/>
                  <a:gd name="connsiteX1" fmla="*/ 36 w 32303"/>
                  <a:gd name="connsiteY1" fmla="*/ 6532 h 205088"/>
                  <a:gd name="connsiteX2" fmla="*/ 18552 w 32303"/>
                  <a:gd name="connsiteY2" fmla="*/ 198556 h 205088"/>
                  <a:gd name="connsiteX3" fmla="*/ 32268 w 32303"/>
                  <a:gd name="connsiteY3" fmla="*/ 198556 h 205088"/>
                  <a:gd name="connsiteX4" fmla="*/ 13752 w 32303"/>
                  <a:gd name="connsiteY4" fmla="*/ 6532 h 20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303" h="205088">
                    <a:moveTo>
                      <a:pt x="13752" y="6532"/>
                    </a:moveTo>
                    <a:cubicBezTo>
                      <a:pt x="12929" y="-2109"/>
                      <a:pt x="-787" y="-2246"/>
                      <a:pt x="36" y="6532"/>
                    </a:cubicBezTo>
                    <a:cubicBezTo>
                      <a:pt x="6208" y="70586"/>
                      <a:pt x="12380" y="134503"/>
                      <a:pt x="18552" y="198556"/>
                    </a:cubicBezTo>
                    <a:cubicBezTo>
                      <a:pt x="19375" y="207198"/>
                      <a:pt x="33091" y="207334"/>
                      <a:pt x="32268" y="198556"/>
                    </a:cubicBezTo>
                    <a:cubicBezTo>
                      <a:pt x="26096" y="134503"/>
                      <a:pt x="19924" y="70586"/>
                      <a:pt x="1375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9" name="任意多边形: 形状 308"/>
              <p:cNvSpPr/>
              <p:nvPr/>
            </p:nvSpPr>
            <p:spPr>
              <a:xfrm>
                <a:off x="2865963" y="5668142"/>
                <a:ext cx="161088" cy="167855"/>
              </a:xfrm>
              <a:custGeom>
                <a:avLst/>
                <a:gdLst>
                  <a:gd name="connsiteX0" fmla="*/ 158750 w 161088"/>
                  <a:gd name="connsiteY0" fmla="*/ 156494 h 167855"/>
                  <a:gd name="connsiteX1" fmla="*/ 13086 w 161088"/>
                  <a:gd name="connsiteY1" fmla="*/ 3012 h 167855"/>
                  <a:gd name="connsiteX2" fmla="*/ 1290 w 161088"/>
                  <a:gd name="connsiteY2" fmla="*/ 9870 h 167855"/>
                  <a:gd name="connsiteX3" fmla="*/ 149011 w 161088"/>
                  <a:gd name="connsiteY3" fmla="*/ 166232 h 167855"/>
                  <a:gd name="connsiteX4" fmla="*/ 158750 w 161088"/>
                  <a:gd name="connsiteY4" fmla="*/ 156494 h 167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088" h="167855">
                    <a:moveTo>
                      <a:pt x="158750" y="156494"/>
                    </a:moveTo>
                    <a:cubicBezTo>
                      <a:pt x="103474" y="111780"/>
                      <a:pt x="54782" y="60619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43672" y="68437"/>
                      <a:pt x="92913" y="120695"/>
                      <a:pt x="149011" y="166232"/>
                    </a:cubicBezTo>
                    <a:cubicBezTo>
                      <a:pt x="155869" y="171719"/>
                      <a:pt x="165608" y="161980"/>
                      <a:pt x="158750" y="15649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0" name="任意多边形: 形状 309"/>
              <p:cNvSpPr/>
              <p:nvPr/>
            </p:nvSpPr>
            <p:spPr>
              <a:xfrm>
                <a:off x="2811215" y="5686211"/>
                <a:ext cx="151150" cy="177996"/>
              </a:xfrm>
              <a:custGeom>
                <a:avLst/>
                <a:gdLst>
                  <a:gd name="connsiteX0" fmla="*/ 149033 w 151150"/>
                  <a:gd name="connsiteY0" fmla="*/ 166406 h 177996"/>
                  <a:gd name="connsiteX1" fmla="*/ 12970 w 151150"/>
                  <a:gd name="connsiteY1" fmla="*/ 3185 h 177996"/>
                  <a:gd name="connsiteX2" fmla="*/ 1174 w 151150"/>
                  <a:gd name="connsiteY2" fmla="*/ 10043 h 177996"/>
                  <a:gd name="connsiteX3" fmla="*/ 139431 w 151150"/>
                  <a:gd name="connsiteY3" fmla="*/ 176007 h 177996"/>
                  <a:gd name="connsiteX4" fmla="*/ 149033 w 151150"/>
                  <a:gd name="connsiteY4" fmla="*/ 166406 h 177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150" h="177996">
                    <a:moveTo>
                      <a:pt x="149033" y="166406"/>
                    </a:moveTo>
                    <a:cubicBezTo>
                      <a:pt x="97323" y="117302"/>
                      <a:pt x="51923" y="62850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40813" y="70668"/>
                      <a:pt x="86899" y="126081"/>
                      <a:pt x="139431" y="176007"/>
                    </a:cubicBezTo>
                    <a:cubicBezTo>
                      <a:pt x="145741" y="182179"/>
                      <a:pt x="155479" y="172578"/>
                      <a:pt x="149033" y="16640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1" name="任意多边形: 形状 310"/>
              <p:cNvSpPr/>
              <p:nvPr/>
            </p:nvSpPr>
            <p:spPr>
              <a:xfrm>
                <a:off x="2496951" y="5507934"/>
                <a:ext cx="1349674" cy="439872"/>
              </a:xfrm>
              <a:custGeom>
                <a:avLst/>
                <a:gdLst>
                  <a:gd name="connsiteX0" fmla="*/ 296785 w 1349674"/>
                  <a:gd name="connsiteY0" fmla="*/ 433426 h 439872"/>
                  <a:gd name="connsiteX1" fmla="*/ 138090 w 1349674"/>
                  <a:gd name="connsiteY1" fmla="*/ 403662 h 439872"/>
                  <a:gd name="connsiteX2" fmla="*/ 20956 w 1349674"/>
                  <a:gd name="connsiteY2" fmla="*/ 322463 h 439872"/>
                  <a:gd name="connsiteX3" fmla="*/ 519 w 1349674"/>
                  <a:gd name="connsiteY3" fmla="*/ 240990 h 439872"/>
                  <a:gd name="connsiteX4" fmla="*/ 15195 w 1349674"/>
                  <a:gd name="connsiteY4" fmla="*/ 191475 h 439872"/>
                  <a:gd name="connsiteX5" fmla="*/ 45096 w 1349674"/>
                  <a:gd name="connsiteY5" fmla="*/ 152110 h 439872"/>
                  <a:gd name="connsiteX6" fmla="*/ 185411 w 1349674"/>
                  <a:gd name="connsiteY6" fmla="*/ 75163 h 439872"/>
                  <a:gd name="connsiteX7" fmla="*/ 338344 w 1349674"/>
                  <a:gd name="connsiteY7" fmla="*/ 37856 h 439872"/>
                  <a:gd name="connsiteX8" fmla="*/ 654498 w 1349674"/>
                  <a:gd name="connsiteY8" fmla="*/ 6172 h 439872"/>
                  <a:gd name="connsiteX9" fmla="*/ 655870 w 1349674"/>
                  <a:gd name="connsiteY9" fmla="*/ 6172 h 439872"/>
                  <a:gd name="connsiteX10" fmla="*/ 657241 w 1349674"/>
                  <a:gd name="connsiteY10" fmla="*/ 6172 h 439872"/>
                  <a:gd name="connsiteX11" fmla="*/ 723078 w 1349674"/>
                  <a:gd name="connsiteY11" fmla="*/ 1234 h 439872"/>
                  <a:gd name="connsiteX12" fmla="*/ 771770 w 1349674"/>
                  <a:gd name="connsiteY12" fmla="*/ 0 h 439872"/>
                  <a:gd name="connsiteX13" fmla="*/ 787680 w 1349674"/>
                  <a:gd name="connsiteY13" fmla="*/ 137 h 439872"/>
                  <a:gd name="connsiteX14" fmla="*/ 791246 w 1349674"/>
                  <a:gd name="connsiteY14" fmla="*/ 274 h 439872"/>
                  <a:gd name="connsiteX15" fmla="*/ 828142 w 1349674"/>
                  <a:gd name="connsiteY15" fmla="*/ 6172 h 439872"/>
                  <a:gd name="connsiteX16" fmla="*/ 828280 w 1349674"/>
                  <a:gd name="connsiteY16" fmla="*/ 6172 h 439872"/>
                  <a:gd name="connsiteX17" fmla="*/ 829514 w 1349674"/>
                  <a:gd name="connsiteY17" fmla="*/ 6721 h 439872"/>
                  <a:gd name="connsiteX18" fmla="*/ 970926 w 1349674"/>
                  <a:gd name="connsiteY18" fmla="*/ 11659 h 439872"/>
                  <a:gd name="connsiteX19" fmla="*/ 1128523 w 1349674"/>
                  <a:gd name="connsiteY19" fmla="*/ 24689 h 439872"/>
                  <a:gd name="connsiteX20" fmla="*/ 1212465 w 1349674"/>
                  <a:gd name="connsiteY20" fmla="*/ 40873 h 439872"/>
                  <a:gd name="connsiteX21" fmla="*/ 1333852 w 1349674"/>
                  <a:gd name="connsiteY21" fmla="*/ 117272 h 439872"/>
                  <a:gd name="connsiteX22" fmla="*/ 1347019 w 1349674"/>
                  <a:gd name="connsiteY22" fmla="*/ 192984 h 439872"/>
                  <a:gd name="connsiteX23" fmla="*/ 1336732 w 1349674"/>
                  <a:gd name="connsiteY23" fmla="*/ 219045 h 439872"/>
                  <a:gd name="connsiteX24" fmla="*/ 1307380 w 1349674"/>
                  <a:gd name="connsiteY24" fmla="*/ 283647 h 439872"/>
                  <a:gd name="connsiteX25" fmla="*/ 1232216 w 1349674"/>
                  <a:gd name="connsiteY25" fmla="*/ 328361 h 439872"/>
                  <a:gd name="connsiteX26" fmla="*/ 1082711 w 1349674"/>
                  <a:gd name="connsiteY26" fmla="*/ 369646 h 439872"/>
                  <a:gd name="connsiteX27" fmla="*/ 925115 w 1349674"/>
                  <a:gd name="connsiteY27" fmla="*/ 401467 h 439872"/>
                  <a:gd name="connsiteX28" fmla="*/ 612527 w 1349674"/>
                  <a:gd name="connsiteY28" fmla="*/ 435757 h 439872"/>
                  <a:gd name="connsiteX29" fmla="*/ 452598 w 1349674"/>
                  <a:gd name="connsiteY29" fmla="*/ 439872 h 439872"/>
                  <a:gd name="connsiteX30" fmla="*/ 296785 w 1349674"/>
                  <a:gd name="connsiteY30" fmla="*/ 433426 h 439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349674" h="439872">
                    <a:moveTo>
                      <a:pt x="296785" y="433426"/>
                    </a:moveTo>
                    <a:cubicBezTo>
                      <a:pt x="247681" y="428899"/>
                      <a:pt x="190348" y="421767"/>
                      <a:pt x="138090" y="403662"/>
                    </a:cubicBezTo>
                    <a:cubicBezTo>
                      <a:pt x="101057" y="390906"/>
                      <a:pt x="48662" y="368686"/>
                      <a:pt x="20956" y="322463"/>
                    </a:cubicBezTo>
                    <a:cubicBezTo>
                      <a:pt x="5182" y="296266"/>
                      <a:pt x="-2087" y="267325"/>
                      <a:pt x="519" y="240990"/>
                    </a:cubicBezTo>
                    <a:cubicBezTo>
                      <a:pt x="2576" y="221513"/>
                      <a:pt x="7377" y="205329"/>
                      <a:pt x="15195" y="191475"/>
                    </a:cubicBezTo>
                    <a:cubicBezTo>
                      <a:pt x="23150" y="177485"/>
                      <a:pt x="32889" y="164592"/>
                      <a:pt x="45096" y="152110"/>
                    </a:cubicBezTo>
                    <a:cubicBezTo>
                      <a:pt x="83912" y="112608"/>
                      <a:pt x="135484" y="91760"/>
                      <a:pt x="185411" y="75163"/>
                    </a:cubicBezTo>
                    <a:cubicBezTo>
                      <a:pt x="238766" y="57333"/>
                      <a:pt x="295139" y="45949"/>
                      <a:pt x="338344" y="37856"/>
                    </a:cubicBezTo>
                    <a:cubicBezTo>
                      <a:pt x="442311" y="18928"/>
                      <a:pt x="548611" y="8230"/>
                      <a:pt x="654498" y="6172"/>
                    </a:cubicBezTo>
                    <a:lnTo>
                      <a:pt x="655870" y="6172"/>
                    </a:lnTo>
                    <a:lnTo>
                      <a:pt x="657241" y="6172"/>
                    </a:lnTo>
                    <a:cubicBezTo>
                      <a:pt x="681244" y="3840"/>
                      <a:pt x="702916" y="2195"/>
                      <a:pt x="723078" y="1234"/>
                    </a:cubicBezTo>
                    <a:cubicBezTo>
                      <a:pt x="739537" y="548"/>
                      <a:pt x="755585" y="0"/>
                      <a:pt x="771770" y="0"/>
                    </a:cubicBezTo>
                    <a:cubicBezTo>
                      <a:pt x="777119" y="0"/>
                      <a:pt x="782331" y="0"/>
                      <a:pt x="787680" y="137"/>
                    </a:cubicBezTo>
                    <a:lnTo>
                      <a:pt x="791246" y="274"/>
                    </a:lnTo>
                    <a:cubicBezTo>
                      <a:pt x="803865" y="686"/>
                      <a:pt x="817444" y="1097"/>
                      <a:pt x="828142" y="6172"/>
                    </a:cubicBezTo>
                    <a:cubicBezTo>
                      <a:pt x="828142" y="6172"/>
                      <a:pt x="828280" y="6172"/>
                      <a:pt x="828280" y="6172"/>
                    </a:cubicBezTo>
                    <a:cubicBezTo>
                      <a:pt x="828554" y="6172"/>
                      <a:pt x="828965" y="6447"/>
                      <a:pt x="829514" y="6721"/>
                    </a:cubicBezTo>
                    <a:cubicBezTo>
                      <a:pt x="873817" y="7544"/>
                      <a:pt x="921411" y="9327"/>
                      <a:pt x="970926" y="11659"/>
                    </a:cubicBezTo>
                    <a:cubicBezTo>
                      <a:pt x="1020852" y="14264"/>
                      <a:pt x="1074482" y="17556"/>
                      <a:pt x="1128523" y="24689"/>
                    </a:cubicBezTo>
                    <a:cubicBezTo>
                      <a:pt x="1160207" y="28941"/>
                      <a:pt x="1187639" y="34290"/>
                      <a:pt x="1212465" y="40873"/>
                    </a:cubicBezTo>
                    <a:cubicBezTo>
                      <a:pt x="1270346" y="56236"/>
                      <a:pt x="1311220" y="81885"/>
                      <a:pt x="1333852" y="117272"/>
                    </a:cubicBezTo>
                    <a:cubicBezTo>
                      <a:pt x="1348528" y="140040"/>
                      <a:pt x="1353191" y="166923"/>
                      <a:pt x="1347019" y="192984"/>
                    </a:cubicBezTo>
                    <a:cubicBezTo>
                      <a:pt x="1344962" y="202036"/>
                      <a:pt x="1341395" y="210815"/>
                      <a:pt x="1336732" y="219045"/>
                    </a:cubicBezTo>
                    <a:cubicBezTo>
                      <a:pt x="1334675" y="243184"/>
                      <a:pt x="1324250" y="266090"/>
                      <a:pt x="1307380" y="283647"/>
                    </a:cubicBezTo>
                    <a:cubicBezTo>
                      <a:pt x="1289137" y="302438"/>
                      <a:pt x="1265272" y="316702"/>
                      <a:pt x="1232216" y="328361"/>
                    </a:cubicBezTo>
                    <a:cubicBezTo>
                      <a:pt x="1182152" y="345643"/>
                      <a:pt x="1132912" y="357850"/>
                      <a:pt x="1082711" y="369646"/>
                    </a:cubicBezTo>
                    <a:cubicBezTo>
                      <a:pt x="1030454" y="382128"/>
                      <a:pt x="978333" y="391866"/>
                      <a:pt x="925115" y="401467"/>
                    </a:cubicBezTo>
                    <a:cubicBezTo>
                      <a:pt x="824028" y="419572"/>
                      <a:pt x="718963" y="431094"/>
                      <a:pt x="612527" y="435757"/>
                    </a:cubicBezTo>
                    <a:cubicBezTo>
                      <a:pt x="565070" y="437815"/>
                      <a:pt x="508971" y="439872"/>
                      <a:pt x="452598" y="439872"/>
                    </a:cubicBezTo>
                    <a:cubicBezTo>
                      <a:pt x="396363" y="439872"/>
                      <a:pt x="345339" y="437678"/>
                      <a:pt x="296785" y="43342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2" name="任意多边形: 形状 311"/>
              <p:cNvSpPr/>
              <p:nvPr/>
            </p:nvSpPr>
            <p:spPr>
              <a:xfrm>
                <a:off x="3755505" y="3792336"/>
                <a:ext cx="253686" cy="416143"/>
              </a:xfrm>
              <a:custGeom>
                <a:avLst/>
                <a:gdLst>
                  <a:gd name="connsiteX0" fmla="*/ 1917 w 253686"/>
                  <a:gd name="connsiteY0" fmla="*/ 400919 h 416143"/>
                  <a:gd name="connsiteX1" fmla="*/ 15084 w 253686"/>
                  <a:gd name="connsiteY1" fmla="*/ 368549 h 416143"/>
                  <a:gd name="connsiteX2" fmla="*/ 27292 w 253686"/>
                  <a:gd name="connsiteY2" fmla="*/ 362926 h 416143"/>
                  <a:gd name="connsiteX3" fmla="*/ 45945 w 253686"/>
                  <a:gd name="connsiteY3" fmla="*/ 351541 h 416143"/>
                  <a:gd name="connsiteX4" fmla="*/ 43476 w 253686"/>
                  <a:gd name="connsiteY4" fmla="*/ 353324 h 416143"/>
                  <a:gd name="connsiteX5" fmla="*/ 72829 w 253686"/>
                  <a:gd name="connsiteY5" fmla="*/ 330693 h 416143"/>
                  <a:gd name="connsiteX6" fmla="*/ 101907 w 253686"/>
                  <a:gd name="connsiteY6" fmla="*/ 301204 h 416143"/>
                  <a:gd name="connsiteX7" fmla="*/ 101495 w 253686"/>
                  <a:gd name="connsiteY7" fmla="*/ 301615 h 416143"/>
                  <a:gd name="connsiteX8" fmla="*/ 123441 w 253686"/>
                  <a:gd name="connsiteY8" fmla="*/ 272811 h 416143"/>
                  <a:gd name="connsiteX9" fmla="*/ 154439 w 253686"/>
                  <a:gd name="connsiteY9" fmla="*/ 220005 h 416143"/>
                  <a:gd name="connsiteX10" fmla="*/ 154302 w 253686"/>
                  <a:gd name="connsiteY10" fmla="*/ 220142 h 416143"/>
                  <a:gd name="connsiteX11" fmla="*/ 189826 w 253686"/>
                  <a:gd name="connsiteY11" fmla="*/ 135240 h 416143"/>
                  <a:gd name="connsiteX12" fmla="*/ 215887 w 253686"/>
                  <a:gd name="connsiteY12" fmla="*/ 32370 h 416143"/>
                  <a:gd name="connsiteX13" fmla="*/ 215612 w 253686"/>
                  <a:gd name="connsiteY13" fmla="*/ 33330 h 416143"/>
                  <a:gd name="connsiteX14" fmla="*/ 219178 w 253686"/>
                  <a:gd name="connsiteY14" fmla="*/ 14950 h 416143"/>
                  <a:gd name="connsiteX15" fmla="*/ 236323 w 253686"/>
                  <a:gd name="connsiteY15" fmla="*/ 0 h 416143"/>
                  <a:gd name="connsiteX16" fmla="*/ 253606 w 253686"/>
                  <a:gd name="connsiteY16" fmla="*/ 17282 h 416143"/>
                  <a:gd name="connsiteX17" fmla="*/ 251548 w 253686"/>
                  <a:gd name="connsiteY17" fmla="*/ 44303 h 416143"/>
                  <a:gd name="connsiteX18" fmla="*/ 246473 w 253686"/>
                  <a:gd name="connsiteY18" fmla="*/ 74890 h 416143"/>
                  <a:gd name="connsiteX19" fmla="*/ 232346 w 253686"/>
                  <a:gd name="connsiteY19" fmla="*/ 135926 h 416143"/>
                  <a:gd name="connsiteX20" fmla="*/ 184203 w 253686"/>
                  <a:gd name="connsiteY20" fmla="*/ 258821 h 416143"/>
                  <a:gd name="connsiteX21" fmla="*/ 122069 w 253686"/>
                  <a:gd name="connsiteY21" fmla="*/ 348387 h 416143"/>
                  <a:gd name="connsiteX22" fmla="*/ 81744 w 253686"/>
                  <a:gd name="connsiteY22" fmla="*/ 383911 h 416143"/>
                  <a:gd name="connsiteX23" fmla="*/ 34150 w 253686"/>
                  <a:gd name="connsiteY23" fmla="*/ 414086 h 416143"/>
                  <a:gd name="connsiteX24" fmla="*/ 24823 w 253686"/>
                  <a:gd name="connsiteY24" fmla="*/ 416143 h 416143"/>
                  <a:gd name="connsiteX25" fmla="*/ 1917 w 253686"/>
                  <a:gd name="connsiteY25" fmla="*/ 400919 h 416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3686" h="416143">
                    <a:moveTo>
                      <a:pt x="1917" y="400919"/>
                    </a:moveTo>
                    <a:cubicBezTo>
                      <a:pt x="-3432" y="388163"/>
                      <a:pt x="2877" y="374172"/>
                      <a:pt x="15084" y="368549"/>
                    </a:cubicBezTo>
                    <a:cubicBezTo>
                      <a:pt x="19199" y="366629"/>
                      <a:pt x="23314" y="364846"/>
                      <a:pt x="27292" y="362926"/>
                    </a:cubicBezTo>
                    <a:cubicBezTo>
                      <a:pt x="33738" y="359497"/>
                      <a:pt x="39910" y="355656"/>
                      <a:pt x="45945" y="351541"/>
                    </a:cubicBezTo>
                    <a:cubicBezTo>
                      <a:pt x="45122" y="352090"/>
                      <a:pt x="44299" y="352639"/>
                      <a:pt x="43476" y="353324"/>
                    </a:cubicBezTo>
                    <a:cubicBezTo>
                      <a:pt x="53763" y="346329"/>
                      <a:pt x="63502" y="338785"/>
                      <a:pt x="72829" y="330693"/>
                    </a:cubicBezTo>
                    <a:cubicBezTo>
                      <a:pt x="83116" y="321366"/>
                      <a:pt x="92580" y="311491"/>
                      <a:pt x="101907" y="301204"/>
                    </a:cubicBezTo>
                    <a:cubicBezTo>
                      <a:pt x="101769" y="301341"/>
                      <a:pt x="101632" y="301478"/>
                      <a:pt x="101495" y="301615"/>
                    </a:cubicBezTo>
                    <a:cubicBezTo>
                      <a:pt x="109450" y="292425"/>
                      <a:pt x="116583" y="282824"/>
                      <a:pt x="123441" y="272811"/>
                    </a:cubicBezTo>
                    <a:cubicBezTo>
                      <a:pt x="134688" y="255666"/>
                      <a:pt x="145112" y="238247"/>
                      <a:pt x="154439" y="220005"/>
                    </a:cubicBezTo>
                    <a:cubicBezTo>
                      <a:pt x="154439" y="220005"/>
                      <a:pt x="154439" y="220142"/>
                      <a:pt x="154302" y="220142"/>
                    </a:cubicBezTo>
                    <a:cubicBezTo>
                      <a:pt x="167881" y="192573"/>
                      <a:pt x="179402" y="164181"/>
                      <a:pt x="189826" y="135240"/>
                    </a:cubicBezTo>
                    <a:cubicBezTo>
                      <a:pt x="201210" y="101636"/>
                      <a:pt x="208617" y="67071"/>
                      <a:pt x="215887" y="32370"/>
                    </a:cubicBezTo>
                    <a:cubicBezTo>
                      <a:pt x="215749" y="32644"/>
                      <a:pt x="215749" y="33056"/>
                      <a:pt x="215612" y="33330"/>
                    </a:cubicBezTo>
                    <a:cubicBezTo>
                      <a:pt x="216847" y="27158"/>
                      <a:pt x="218081" y="21123"/>
                      <a:pt x="219178" y="14950"/>
                    </a:cubicBezTo>
                    <a:cubicBezTo>
                      <a:pt x="220687" y="6584"/>
                      <a:pt x="227545" y="0"/>
                      <a:pt x="236323" y="0"/>
                    </a:cubicBezTo>
                    <a:cubicBezTo>
                      <a:pt x="246062" y="0"/>
                      <a:pt x="253057" y="7818"/>
                      <a:pt x="253606" y="17282"/>
                    </a:cubicBezTo>
                    <a:cubicBezTo>
                      <a:pt x="254017" y="26335"/>
                      <a:pt x="252783" y="35388"/>
                      <a:pt x="251548" y="44303"/>
                    </a:cubicBezTo>
                    <a:cubicBezTo>
                      <a:pt x="250177" y="54453"/>
                      <a:pt x="248256" y="64740"/>
                      <a:pt x="246473" y="74890"/>
                    </a:cubicBezTo>
                    <a:cubicBezTo>
                      <a:pt x="242633" y="95326"/>
                      <a:pt x="238107" y="115900"/>
                      <a:pt x="232346" y="135926"/>
                    </a:cubicBezTo>
                    <a:cubicBezTo>
                      <a:pt x="220001" y="178034"/>
                      <a:pt x="204639" y="219867"/>
                      <a:pt x="184203" y="258821"/>
                    </a:cubicBezTo>
                    <a:cubicBezTo>
                      <a:pt x="167332" y="291191"/>
                      <a:pt x="147718" y="321915"/>
                      <a:pt x="122069" y="348387"/>
                    </a:cubicBezTo>
                    <a:cubicBezTo>
                      <a:pt x="109588" y="361279"/>
                      <a:pt x="96146" y="373075"/>
                      <a:pt x="81744" y="383911"/>
                    </a:cubicBezTo>
                    <a:cubicBezTo>
                      <a:pt x="66931" y="395158"/>
                      <a:pt x="51020" y="406131"/>
                      <a:pt x="34150" y="414086"/>
                    </a:cubicBezTo>
                    <a:cubicBezTo>
                      <a:pt x="31132" y="415458"/>
                      <a:pt x="27977" y="416143"/>
                      <a:pt x="24823" y="416143"/>
                    </a:cubicBezTo>
                    <a:cubicBezTo>
                      <a:pt x="15222" y="416143"/>
                      <a:pt x="5757" y="409971"/>
                      <a:pt x="1917" y="40091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3" name="任意多边形: 形状 312"/>
              <p:cNvSpPr/>
              <p:nvPr/>
            </p:nvSpPr>
            <p:spPr>
              <a:xfrm>
                <a:off x="2926781" y="5436028"/>
                <a:ext cx="58035" cy="410965"/>
              </a:xfrm>
              <a:custGeom>
                <a:avLst/>
                <a:gdLst>
                  <a:gd name="connsiteX0" fmla="*/ 6584 w 58035"/>
                  <a:gd name="connsiteY0" fmla="*/ 385180 h 410965"/>
                  <a:gd name="connsiteX1" fmla="*/ 6584 w 58035"/>
                  <a:gd name="connsiteY1" fmla="*/ 366937 h 410965"/>
                  <a:gd name="connsiteX2" fmla="*/ 6035 w 58035"/>
                  <a:gd name="connsiteY2" fmla="*/ 342797 h 410965"/>
                  <a:gd name="connsiteX3" fmla="*/ 4663 w 58035"/>
                  <a:gd name="connsiteY3" fmla="*/ 282995 h 410965"/>
                  <a:gd name="connsiteX4" fmla="*/ 2880 w 58035"/>
                  <a:gd name="connsiteY4" fmla="*/ 158591 h 410965"/>
                  <a:gd name="connsiteX5" fmla="*/ 1234 w 58035"/>
                  <a:gd name="connsiteY5" fmla="*/ 80136 h 410965"/>
                  <a:gd name="connsiteX6" fmla="*/ 137 w 58035"/>
                  <a:gd name="connsiteY6" fmla="*/ 40634 h 410965"/>
                  <a:gd name="connsiteX7" fmla="*/ 274 w 58035"/>
                  <a:gd name="connsiteY7" fmla="*/ 21843 h 410965"/>
                  <a:gd name="connsiteX8" fmla="*/ 6035 w 58035"/>
                  <a:gd name="connsiteY8" fmla="*/ 5246 h 410965"/>
                  <a:gd name="connsiteX9" fmla="*/ 31547 w 58035"/>
                  <a:gd name="connsiteY9" fmla="*/ 5246 h 410965"/>
                  <a:gd name="connsiteX10" fmla="*/ 38542 w 58035"/>
                  <a:gd name="connsiteY10" fmla="*/ 33090 h 410965"/>
                  <a:gd name="connsiteX11" fmla="*/ 41148 w 58035"/>
                  <a:gd name="connsiteY11" fmla="*/ 65596 h 410965"/>
                  <a:gd name="connsiteX12" fmla="*/ 45263 w 58035"/>
                  <a:gd name="connsiteY12" fmla="*/ 133628 h 410965"/>
                  <a:gd name="connsiteX13" fmla="*/ 51024 w 58035"/>
                  <a:gd name="connsiteY13" fmla="*/ 259952 h 410965"/>
                  <a:gd name="connsiteX14" fmla="*/ 57196 w 58035"/>
                  <a:gd name="connsiteY14" fmla="*/ 374481 h 410965"/>
                  <a:gd name="connsiteX15" fmla="*/ 58019 w 58035"/>
                  <a:gd name="connsiteY15" fmla="*/ 385317 h 410965"/>
                  <a:gd name="connsiteX16" fmla="*/ 32370 w 58035"/>
                  <a:gd name="connsiteY16" fmla="*/ 410966 h 410965"/>
                  <a:gd name="connsiteX17" fmla="*/ 6584 w 58035"/>
                  <a:gd name="connsiteY17" fmla="*/ 385180 h 41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035" h="410965">
                    <a:moveTo>
                      <a:pt x="6584" y="385180"/>
                    </a:moveTo>
                    <a:cubicBezTo>
                      <a:pt x="6447" y="379144"/>
                      <a:pt x="6858" y="373109"/>
                      <a:pt x="6584" y="366937"/>
                    </a:cubicBezTo>
                    <a:cubicBezTo>
                      <a:pt x="6309" y="358845"/>
                      <a:pt x="6172" y="350752"/>
                      <a:pt x="6035" y="342797"/>
                    </a:cubicBezTo>
                    <a:cubicBezTo>
                      <a:pt x="5624" y="322909"/>
                      <a:pt x="5075" y="302884"/>
                      <a:pt x="4663" y="282995"/>
                    </a:cubicBezTo>
                    <a:cubicBezTo>
                      <a:pt x="3703" y="241573"/>
                      <a:pt x="3703" y="200014"/>
                      <a:pt x="2880" y="158591"/>
                    </a:cubicBezTo>
                    <a:cubicBezTo>
                      <a:pt x="2332" y="132394"/>
                      <a:pt x="1920" y="106333"/>
                      <a:pt x="1234" y="80136"/>
                    </a:cubicBezTo>
                    <a:cubicBezTo>
                      <a:pt x="823" y="66968"/>
                      <a:pt x="412" y="53801"/>
                      <a:pt x="137" y="40634"/>
                    </a:cubicBezTo>
                    <a:cubicBezTo>
                      <a:pt x="0" y="34324"/>
                      <a:pt x="-137" y="28152"/>
                      <a:pt x="274" y="21843"/>
                    </a:cubicBezTo>
                    <a:cubicBezTo>
                      <a:pt x="686" y="15533"/>
                      <a:pt x="1646" y="10047"/>
                      <a:pt x="6035" y="5246"/>
                    </a:cubicBezTo>
                    <a:cubicBezTo>
                      <a:pt x="12482" y="-1749"/>
                      <a:pt x="25100" y="-1749"/>
                      <a:pt x="31547" y="5246"/>
                    </a:cubicBezTo>
                    <a:cubicBezTo>
                      <a:pt x="38268" y="12653"/>
                      <a:pt x="37582" y="23626"/>
                      <a:pt x="38542" y="33090"/>
                    </a:cubicBezTo>
                    <a:cubicBezTo>
                      <a:pt x="39502" y="43925"/>
                      <a:pt x="40325" y="54624"/>
                      <a:pt x="41148" y="65596"/>
                    </a:cubicBezTo>
                    <a:cubicBezTo>
                      <a:pt x="42794" y="88228"/>
                      <a:pt x="44028" y="110860"/>
                      <a:pt x="45263" y="133628"/>
                    </a:cubicBezTo>
                    <a:cubicBezTo>
                      <a:pt x="47457" y="175736"/>
                      <a:pt x="49103" y="217844"/>
                      <a:pt x="51024" y="259952"/>
                    </a:cubicBezTo>
                    <a:cubicBezTo>
                      <a:pt x="52669" y="298220"/>
                      <a:pt x="55001" y="336351"/>
                      <a:pt x="57196" y="374481"/>
                    </a:cubicBezTo>
                    <a:cubicBezTo>
                      <a:pt x="57470" y="378047"/>
                      <a:pt x="57882" y="381751"/>
                      <a:pt x="58019" y="385317"/>
                    </a:cubicBezTo>
                    <a:cubicBezTo>
                      <a:pt x="58567" y="399307"/>
                      <a:pt x="45949" y="410966"/>
                      <a:pt x="32370" y="410966"/>
                    </a:cubicBezTo>
                    <a:cubicBezTo>
                      <a:pt x="17968" y="410828"/>
                      <a:pt x="6858" y="399170"/>
                      <a:pt x="6584" y="38518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4" name="任意多边形: 形状 313"/>
              <p:cNvSpPr/>
              <p:nvPr/>
            </p:nvSpPr>
            <p:spPr>
              <a:xfrm>
                <a:off x="3367102" y="5418094"/>
                <a:ext cx="131070" cy="368823"/>
              </a:xfrm>
              <a:custGeom>
                <a:avLst/>
                <a:gdLst>
                  <a:gd name="connsiteX0" fmla="*/ 81162 w 131070"/>
                  <a:gd name="connsiteY0" fmla="*/ 352913 h 368823"/>
                  <a:gd name="connsiteX1" fmla="*/ 74578 w 131070"/>
                  <a:gd name="connsiteY1" fmla="*/ 330144 h 368823"/>
                  <a:gd name="connsiteX2" fmla="*/ 66348 w 131070"/>
                  <a:gd name="connsiteY2" fmla="*/ 302575 h 368823"/>
                  <a:gd name="connsiteX3" fmla="*/ 48792 w 131070"/>
                  <a:gd name="connsiteY3" fmla="*/ 245105 h 368823"/>
                  <a:gd name="connsiteX4" fmla="*/ 13679 w 131070"/>
                  <a:gd name="connsiteY4" fmla="*/ 116586 h 368823"/>
                  <a:gd name="connsiteX5" fmla="*/ 3255 w 131070"/>
                  <a:gd name="connsiteY5" fmla="*/ 60899 h 368823"/>
                  <a:gd name="connsiteX6" fmla="*/ 511 w 131070"/>
                  <a:gd name="connsiteY6" fmla="*/ 32781 h 368823"/>
                  <a:gd name="connsiteX7" fmla="*/ 2432 w 131070"/>
                  <a:gd name="connsiteY7" fmla="*/ 10150 h 368823"/>
                  <a:gd name="connsiteX8" fmla="*/ 1746 w 131070"/>
                  <a:gd name="connsiteY8" fmla="*/ 11385 h 368823"/>
                  <a:gd name="connsiteX9" fmla="*/ 2432 w 131070"/>
                  <a:gd name="connsiteY9" fmla="*/ 10013 h 368823"/>
                  <a:gd name="connsiteX10" fmla="*/ 2843 w 131070"/>
                  <a:gd name="connsiteY10" fmla="*/ 9190 h 368823"/>
                  <a:gd name="connsiteX11" fmla="*/ 2569 w 131070"/>
                  <a:gd name="connsiteY11" fmla="*/ 9876 h 368823"/>
                  <a:gd name="connsiteX12" fmla="*/ 18891 w 131070"/>
                  <a:gd name="connsiteY12" fmla="*/ 0 h 368823"/>
                  <a:gd name="connsiteX13" fmla="*/ 35213 w 131070"/>
                  <a:gd name="connsiteY13" fmla="*/ 9876 h 368823"/>
                  <a:gd name="connsiteX14" fmla="*/ 39602 w 131070"/>
                  <a:gd name="connsiteY14" fmla="*/ 26609 h 368823"/>
                  <a:gd name="connsiteX15" fmla="*/ 39602 w 131070"/>
                  <a:gd name="connsiteY15" fmla="*/ 26472 h 368823"/>
                  <a:gd name="connsiteX16" fmla="*/ 44403 w 131070"/>
                  <a:gd name="connsiteY16" fmla="*/ 50475 h 368823"/>
                  <a:gd name="connsiteX17" fmla="*/ 80064 w 131070"/>
                  <a:gd name="connsiteY17" fmla="*/ 178034 h 368823"/>
                  <a:gd name="connsiteX18" fmla="*/ 118195 w 131070"/>
                  <a:gd name="connsiteY18" fmla="*/ 296540 h 368823"/>
                  <a:gd name="connsiteX19" fmla="*/ 125190 w 131070"/>
                  <a:gd name="connsiteY19" fmla="*/ 319308 h 368823"/>
                  <a:gd name="connsiteX20" fmla="*/ 130676 w 131070"/>
                  <a:gd name="connsiteY20" fmla="*/ 339471 h 368823"/>
                  <a:gd name="connsiteX21" fmla="*/ 111885 w 131070"/>
                  <a:gd name="connsiteY21" fmla="*/ 368001 h 368823"/>
                  <a:gd name="connsiteX22" fmla="*/ 105302 w 131070"/>
                  <a:gd name="connsiteY22" fmla="*/ 368823 h 368823"/>
                  <a:gd name="connsiteX23" fmla="*/ 81162 w 131070"/>
                  <a:gd name="connsiteY23" fmla="*/ 352913 h 36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1070" h="368823">
                    <a:moveTo>
                      <a:pt x="81162" y="352913"/>
                    </a:moveTo>
                    <a:cubicBezTo>
                      <a:pt x="78555" y="345506"/>
                      <a:pt x="76772" y="337688"/>
                      <a:pt x="74578" y="330144"/>
                    </a:cubicBezTo>
                    <a:cubicBezTo>
                      <a:pt x="71835" y="320955"/>
                      <a:pt x="69228" y="311765"/>
                      <a:pt x="66348" y="302575"/>
                    </a:cubicBezTo>
                    <a:cubicBezTo>
                      <a:pt x="60450" y="283510"/>
                      <a:pt x="54552" y="264308"/>
                      <a:pt x="48792" y="245105"/>
                    </a:cubicBezTo>
                    <a:cubicBezTo>
                      <a:pt x="36036" y="202448"/>
                      <a:pt x="24240" y="159792"/>
                      <a:pt x="13679" y="116586"/>
                    </a:cubicBezTo>
                    <a:cubicBezTo>
                      <a:pt x="9290" y="98207"/>
                      <a:pt x="5586" y="79690"/>
                      <a:pt x="3255" y="60899"/>
                    </a:cubicBezTo>
                    <a:cubicBezTo>
                      <a:pt x="2157" y="51572"/>
                      <a:pt x="1197" y="42108"/>
                      <a:pt x="511" y="32781"/>
                    </a:cubicBezTo>
                    <a:cubicBezTo>
                      <a:pt x="-37" y="25101"/>
                      <a:pt x="-860" y="17282"/>
                      <a:pt x="2432" y="10150"/>
                    </a:cubicBezTo>
                    <a:cubicBezTo>
                      <a:pt x="2295" y="10562"/>
                      <a:pt x="2020" y="10973"/>
                      <a:pt x="1746" y="11385"/>
                    </a:cubicBezTo>
                    <a:cubicBezTo>
                      <a:pt x="2020" y="10973"/>
                      <a:pt x="2157" y="10424"/>
                      <a:pt x="2432" y="10013"/>
                    </a:cubicBezTo>
                    <a:cubicBezTo>
                      <a:pt x="2569" y="9739"/>
                      <a:pt x="2706" y="9464"/>
                      <a:pt x="2843" y="9190"/>
                    </a:cubicBezTo>
                    <a:cubicBezTo>
                      <a:pt x="2706" y="9464"/>
                      <a:pt x="2569" y="9601"/>
                      <a:pt x="2569" y="9876"/>
                    </a:cubicBezTo>
                    <a:cubicBezTo>
                      <a:pt x="5861" y="3978"/>
                      <a:pt x="11896" y="0"/>
                      <a:pt x="18891" y="0"/>
                    </a:cubicBezTo>
                    <a:cubicBezTo>
                      <a:pt x="25886" y="0"/>
                      <a:pt x="31921" y="3840"/>
                      <a:pt x="35213" y="9876"/>
                    </a:cubicBezTo>
                    <a:cubicBezTo>
                      <a:pt x="37682" y="15088"/>
                      <a:pt x="38505" y="20849"/>
                      <a:pt x="39602" y="26609"/>
                    </a:cubicBezTo>
                    <a:cubicBezTo>
                      <a:pt x="39602" y="26609"/>
                      <a:pt x="39602" y="26472"/>
                      <a:pt x="39602" y="26472"/>
                    </a:cubicBezTo>
                    <a:cubicBezTo>
                      <a:pt x="41248" y="34427"/>
                      <a:pt x="42757" y="42382"/>
                      <a:pt x="44403" y="50475"/>
                    </a:cubicBezTo>
                    <a:cubicBezTo>
                      <a:pt x="53592" y="93681"/>
                      <a:pt x="67171" y="135926"/>
                      <a:pt x="80064" y="178034"/>
                    </a:cubicBezTo>
                    <a:cubicBezTo>
                      <a:pt x="92271" y="217673"/>
                      <a:pt x="105713" y="256901"/>
                      <a:pt x="118195" y="296540"/>
                    </a:cubicBezTo>
                    <a:cubicBezTo>
                      <a:pt x="120526" y="304084"/>
                      <a:pt x="122995" y="311628"/>
                      <a:pt x="125190" y="319308"/>
                    </a:cubicBezTo>
                    <a:cubicBezTo>
                      <a:pt x="127110" y="326030"/>
                      <a:pt x="129305" y="332613"/>
                      <a:pt x="130676" y="339471"/>
                    </a:cubicBezTo>
                    <a:cubicBezTo>
                      <a:pt x="133145" y="351953"/>
                      <a:pt x="123681" y="364708"/>
                      <a:pt x="111885" y="368001"/>
                    </a:cubicBezTo>
                    <a:cubicBezTo>
                      <a:pt x="109828" y="368549"/>
                      <a:pt x="107496" y="368823"/>
                      <a:pt x="105302" y="368823"/>
                    </a:cubicBezTo>
                    <a:cubicBezTo>
                      <a:pt x="95152" y="368686"/>
                      <a:pt x="84591" y="362788"/>
                      <a:pt x="81162" y="35291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5" name="任意多边形: 形状 314"/>
              <p:cNvSpPr/>
              <p:nvPr/>
            </p:nvSpPr>
            <p:spPr>
              <a:xfrm>
                <a:off x="3915566" y="3736836"/>
                <a:ext cx="82172" cy="88144"/>
              </a:xfrm>
              <a:custGeom>
                <a:avLst/>
                <a:gdLst>
                  <a:gd name="connsiteX0" fmla="*/ 48419 w 82172"/>
                  <a:gd name="connsiteY0" fmla="*/ 80737 h 88144"/>
                  <a:gd name="connsiteX1" fmla="*/ 35252 w 82172"/>
                  <a:gd name="connsiteY1" fmla="*/ 64141 h 88144"/>
                  <a:gd name="connsiteX2" fmla="*/ 17969 w 82172"/>
                  <a:gd name="connsiteY2" fmla="*/ 45350 h 88144"/>
                  <a:gd name="connsiteX3" fmla="*/ 1 w 82172"/>
                  <a:gd name="connsiteY3" fmla="*/ 16821 h 88144"/>
                  <a:gd name="connsiteX4" fmla="*/ 1 w 82172"/>
                  <a:gd name="connsiteY4" fmla="*/ 17095 h 88144"/>
                  <a:gd name="connsiteX5" fmla="*/ 1 w 82172"/>
                  <a:gd name="connsiteY5" fmla="*/ 15998 h 88144"/>
                  <a:gd name="connsiteX6" fmla="*/ 1 w 82172"/>
                  <a:gd name="connsiteY6" fmla="*/ 15861 h 88144"/>
                  <a:gd name="connsiteX7" fmla="*/ 1 w 82172"/>
                  <a:gd name="connsiteY7" fmla="*/ 15724 h 88144"/>
                  <a:gd name="connsiteX8" fmla="*/ 138 w 82172"/>
                  <a:gd name="connsiteY8" fmla="*/ 14763 h 88144"/>
                  <a:gd name="connsiteX9" fmla="*/ 138 w 82172"/>
                  <a:gd name="connsiteY9" fmla="*/ 15038 h 88144"/>
                  <a:gd name="connsiteX10" fmla="*/ 10425 w 82172"/>
                  <a:gd name="connsiteY10" fmla="*/ 1322 h 88144"/>
                  <a:gd name="connsiteX11" fmla="*/ 28394 w 82172"/>
                  <a:gd name="connsiteY11" fmla="*/ 4340 h 88144"/>
                  <a:gd name="connsiteX12" fmla="*/ 27570 w 82172"/>
                  <a:gd name="connsiteY12" fmla="*/ 3517 h 88144"/>
                  <a:gd name="connsiteX13" fmla="*/ 30862 w 82172"/>
                  <a:gd name="connsiteY13" fmla="*/ 6808 h 88144"/>
                  <a:gd name="connsiteX14" fmla="*/ 42795 w 82172"/>
                  <a:gd name="connsiteY14" fmla="*/ 17781 h 88144"/>
                  <a:gd name="connsiteX15" fmla="*/ 56374 w 82172"/>
                  <a:gd name="connsiteY15" fmla="*/ 31772 h 88144"/>
                  <a:gd name="connsiteX16" fmla="*/ 78320 w 82172"/>
                  <a:gd name="connsiteY16" fmla="*/ 57832 h 88144"/>
                  <a:gd name="connsiteX17" fmla="*/ 74891 w 82172"/>
                  <a:gd name="connsiteY17" fmla="*/ 84304 h 88144"/>
                  <a:gd name="connsiteX18" fmla="*/ 63369 w 82172"/>
                  <a:gd name="connsiteY18" fmla="*/ 88144 h 88144"/>
                  <a:gd name="connsiteX19" fmla="*/ 48419 w 82172"/>
                  <a:gd name="connsiteY19" fmla="*/ 80737 h 88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172" h="88144">
                    <a:moveTo>
                      <a:pt x="48419" y="80737"/>
                    </a:moveTo>
                    <a:cubicBezTo>
                      <a:pt x="44304" y="74977"/>
                      <a:pt x="39778" y="69491"/>
                      <a:pt x="35252" y="64141"/>
                    </a:cubicBezTo>
                    <a:cubicBezTo>
                      <a:pt x="29628" y="57832"/>
                      <a:pt x="24004" y="51523"/>
                      <a:pt x="17969" y="45350"/>
                    </a:cubicBezTo>
                    <a:cubicBezTo>
                      <a:pt x="10425" y="37532"/>
                      <a:pt x="-136" y="28343"/>
                      <a:pt x="1" y="16821"/>
                    </a:cubicBezTo>
                    <a:cubicBezTo>
                      <a:pt x="1" y="16958"/>
                      <a:pt x="1" y="16958"/>
                      <a:pt x="1" y="17095"/>
                    </a:cubicBezTo>
                    <a:cubicBezTo>
                      <a:pt x="1" y="16684"/>
                      <a:pt x="1" y="16410"/>
                      <a:pt x="1" y="15998"/>
                    </a:cubicBezTo>
                    <a:cubicBezTo>
                      <a:pt x="1" y="15998"/>
                      <a:pt x="1" y="15861"/>
                      <a:pt x="1" y="15861"/>
                    </a:cubicBezTo>
                    <a:cubicBezTo>
                      <a:pt x="1" y="15861"/>
                      <a:pt x="1" y="15861"/>
                      <a:pt x="1" y="15724"/>
                    </a:cubicBezTo>
                    <a:cubicBezTo>
                      <a:pt x="1" y="15449"/>
                      <a:pt x="1" y="15038"/>
                      <a:pt x="138" y="14763"/>
                    </a:cubicBezTo>
                    <a:cubicBezTo>
                      <a:pt x="138" y="14901"/>
                      <a:pt x="138" y="14901"/>
                      <a:pt x="138" y="15038"/>
                    </a:cubicBezTo>
                    <a:cubicBezTo>
                      <a:pt x="962" y="9003"/>
                      <a:pt x="4802" y="3653"/>
                      <a:pt x="10425" y="1322"/>
                    </a:cubicBezTo>
                    <a:cubicBezTo>
                      <a:pt x="16598" y="-1284"/>
                      <a:pt x="23456" y="88"/>
                      <a:pt x="28394" y="4340"/>
                    </a:cubicBezTo>
                    <a:cubicBezTo>
                      <a:pt x="28119" y="4065"/>
                      <a:pt x="27845" y="3791"/>
                      <a:pt x="27570" y="3517"/>
                    </a:cubicBezTo>
                    <a:cubicBezTo>
                      <a:pt x="28805" y="4476"/>
                      <a:pt x="29902" y="5574"/>
                      <a:pt x="30862" y="6808"/>
                    </a:cubicBezTo>
                    <a:cubicBezTo>
                      <a:pt x="34566" y="10649"/>
                      <a:pt x="38818" y="14078"/>
                      <a:pt x="42795" y="17781"/>
                    </a:cubicBezTo>
                    <a:cubicBezTo>
                      <a:pt x="47459" y="22170"/>
                      <a:pt x="51985" y="26971"/>
                      <a:pt x="56374" y="31772"/>
                    </a:cubicBezTo>
                    <a:cubicBezTo>
                      <a:pt x="64055" y="40138"/>
                      <a:pt x="71187" y="48917"/>
                      <a:pt x="78320" y="57832"/>
                    </a:cubicBezTo>
                    <a:cubicBezTo>
                      <a:pt x="84629" y="65924"/>
                      <a:pt x="82983" y="77994"/>
                      <a:pt x="74891" y="84304"/>
                    </a:cubicBezTo>
                    <a:cubicBezTo>
                      <a:pt x="71599" y="86910"/>
                      <a:pt x="67484" y="88144"/>
                      <a:pt x="63369" y="88144"/>
                    </a:cubicBezTo>
                    <a:cubicBezTo>
                      <a:pt x="57608" y="88007"/>
                      <a:pt x="51848" y="85538"/>
                      <a:pt x="48419" y="807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6" name="任意多边形: 形状 315"/>
              <p:cNvSpPr/>
              <p:nvPr/>
            </p:nvSpPr>
            <p:spPr>
              <a:xfrm>
                <a:off x="3958656" y="3702491"/>
                <a:ext cx="43612" cy="115632"/>
              </a:xfrm>
              <a:custGeom>
                <a:avLst/>
                <a:gdLst>
                  <a:gd name="connsiteX0" fmla="*/ 6563 w 43612"/>
                  <a:gd name="connsiteY0" fmla="*/ 99720 h 115632"/>
                  <a:gd name="connsiteX1" fmla="*/ 5055 w 43612"/>
                  <a:gd name="connsiteY1" fmla="*/ 69408 h 115632"/>
                  <a:gd name="connsiteX2" fmla="*/ 5329 w 43612"/>
                  <a:gd name="connsiteY2" fmla="*/ 71877 h 115632"/>
                  <a:gd name="connsiteX3" fmla="*/ 2037 w 43612"/>
                  <a:gd name="connsiteY3" fmla="*/ 38959 h 115632"/>
                  <a:gd name="connsiteX4" fmla="*/ 117 w 43612"/>
                  <a:gd name="connsiteY4" fmla="*/ 15230 h 115632"/>
                  <a:gd name="connsiteX5" fmla="*/ 14930 w 43612"/>
                  <a:gd name="connsiteY5" fmla="*/ 142 h 115632"/>
                  <a:gd name="connsiteX6" fmla="*/ 33995 w 43612"/>
                  <a:gd name="connsiteY6" fmla="*/ 12624 h 115632"/>
                  <a:gd name="connsiteX7" fmla="*/ 33995 w 43612"/>
                  <a:gd name="connsiteY7" fmla="*/ 12898 h 115632"/>
                  <a:gd name="connsiteX8" fmla="*/ 33310 w 43612"/>
                  <a:gd name="connsiteY8" fmla="*/ 10841 h 115632"/>
                  <a:gd name="connsiteX9" fmla="*/ 37150 w 43612"/>
                  <a:gd name="connsiteY9" fmla="*/ 27711 h 115632"/>
                  <a:gd name="connsiteX10" fmla="*/ 40168 w 43612"/>
                  <a:gd name="connsiteY10" fmla="*/ 49246 h 115632"/>
                  <a:gd name="connsiteX11" fmla="*/ 43597 w 43612"/>
                  <a:gd name="connsiteY11" fmla="*/ 97114 h 115632"/>
                  <a:gd name="connsiteX12" fmla="*/ 27549 w 43612"/>
                  <a:gd name="connsiteY12" fmla="*/ 115494 h 115632"/>
                  <a:gd name="connsiteX13" fmla="*/ 25354 w 43612"/>
                  <a:gd name="connsiteY13" fmla="*/ 115631 h 115632"/>
                  <a:gd name="connsiteX14" fmla="*/ 6563 w 43612"/>
                  <a:gd name="connsiteY14" fmla="*/ 99720 h 115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612" h="115632">
                    <a:moveTo>
                      <a:pt x="6563" y="99720"/>
                    </a:moveTo>
                    <a:cubicBezTo>
                      <a:pt x="5878" y="89571"/>
                      <a:pt x="5740" y="79421"/>
                      <a:pt x="5055" y="69408"/>
                    </a:cubicBezTo>
                    <a:cubicBezTo>
                      <a:pt x="5055" y="70231"/>
                      <a:pt x="5192" y="71054"/>
                      <a:pt x="5329" y="71877"/>
                    </a:cubicBezTo>
                    <a:cubicBezTo>
                      <a:pt x="4506" y="60904"/>
                      <a:pt x="3409" y="49931"/>
                      <a:pt x="2037" y="38959"/>
                    </a:cubicBezTo>
                    <a:cubicBezTo>
                      <a:pt x="1077" y="31140"/>
                      <a:pt x="-432" y="23048"/>
                      <a:pt x="117" y="15230"/>
                    </a:cubicBezTo>
                    <a:cubicBezTo>
                      <a:pt x="1077" y="7549"/>
                      <a:pt x="7112" y="1102"/>
                      <a:pt x="14930" y="142"/>
                    </a:cubicBezTo>
                    <a:cubicBezTo>
                      <a:pt x="23297" y="-955"/>
                      <a:pt x="31801" y="4394"/>
                      <a:pt x="33995" y="12624"/>
                    </a:cubicBezTo>
                    <a:cubicBezTo>
                      <a:pt x="33995" y="12761"/>
                      <a:pt x="33995" y="12761"/>
                      <a:pt x="33995" y="12898"/>
                    </a:cubicBezTo>
                    <a:cubicBezTo>
                      <a:pt x="33721" y="12212"/>
                      <a:pt x="33584" y="11527"/>
                      <a:pt x="33310" y="10841"/>
                    </a:cubicBezTo>
                    <a:cubicBezTo>
                      <a:pt x="35367" y="16190"/>
                      <a:pt x="36327" y="22088"/>
                      <a:pt x="37150" y="27711"/>
                    </a:cubicBezTo>
                    <a:cubicBezTo>
                      <a:pt x="38247" y="34844"/>
                      <a:pt x="39208" y="42113"/>
                      <a:pt x="40168" y="49246"/>
                    </a:cubicBezTo>
                    <a:cubicBezTo>
                      <a:pt x="42088" y="65156"/>
                      <a:pt x="42911" y="81204"/>
                      <a:pt x="43597" y="97114"/>
                    </a:cubicBezTo>
                    <a:cubicBezTo>
                      <a:pt x="44008" y="106167"/>
                      <a:pt x="36464" y="114259"/>
                      <a:pt x="27549" y="115494"/>
                    </a:cubicBezTo>
                    <a:cubicBezTo>
                      <a:pt x="26863" y="115631"/>
                      <a:pt x="26040" y="115631"/>
                      <a:pt x="25354" y="115631"/>
                    </a:cubicBezTo>
                    <a:cubicBezTo>
                      <a:pt x="16302" y="115768"/>
                      <a:pt x="7112" y="109047"/>
                      <a:pt x="6563" y="9972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7" name="任意多边形: 形状 316"/>
              <p:cNvSpPr/>
              <p:nvPr/>
            </p:nvSpPr>
            <p:spPr>
              <a:xfrm>
                <a:off x="3978545" y="3701093"/>
                <a:ext cx="53198" cy="121555"/>
              </a:xfrm>
              <a:custGeom>
                <a:avLst/>
                <a:gdLst>
                  <a:gd name="connsiteX0" fmla="*/ 13557 w 53198"/>
                  <a:gd name="connsiteY0" fmla="*/ 120870 h 121555"/>
                  <a:gd name="connsiteX1" fmla="*/ 664 w 53198"/>
                  <a:gd name="connsiteY1" fmla="*/ 98101 h 121555"/>
                  <a:gd name="connsiteX2" fmla="*/ 10540 w 53198"/>
                  <a:gd name="connsiteY2" fmla="*/ 57090 h 121555"/>
                  <a:gd name="connsiteX3" fmla="*/ 10128 w 53198"/>
                  <a:gd name="connsiteY3" fmla="*/ 59559 h 121555"/>
                  <a:gd name="connsiteX4" fmla="*/ 11774 w 53198"/>
                  <a:gd name="connsiteY4" fmla="*/ 51604 h 121555"/>
                  <a:gd name="connsiteX5" fmla="*/ 11363 w 53198"/>
                  <a:gd name="connsiteY5" fmla="*/ 54073 h 121555"/>
                  <a:gd name="connsiteX6" fmla="*/ 17123 w 53198"/>
                  <a:gd name="connsiteY6" fmla="*/ 15668 h 121555"/>
                  <a:gd name="connsiteX7" fmla="*/ 37560 w 53198"/>
                  <a:gd name="connsiteY7" fmla="*/ 169 h 121555"/>
                  <a:gd name="connsiteX8" fmla="*/ 53197 w 53198"/>
                  <a:gd name="connsiteY8" fmla="*/ 19371 h 121555"/>
                  <a:gd name="connsiteX9" fmla="*/ 53197 w 53198"/>
                  <a:gd name="connsiteY9" fmla="*/ 18960 h 121555"/>
                  <a:gd name="connsiteX10" fmla="*/ 47162 w 53198"/>
                  <a:gd name="connsiteY10" fmla="*/ 62714 h 121555"/>
                  <a:gd name="connsiteX11" fmla="*/ 36463 w 53198"/>
                  <a:gd name="connsiteY11" fmla="*/ 107977 h 121555"/>
                  <a:gd name="connsiteX12" fmla="*/ 18632 w 53198"/>
                  <a:gd name="connsiteY12" fmla="*/ 121556 h 121555"/>
                  <a:gd name="connsiteX13" fmla="*/ 13557 w 53198"/>
                  <a:gd name="connsiteY13" fmla="*/ 120870 h 12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198" h="121555">
                    <a:moveTo>
                      <a:pt x="13557" y="120870"/>
                    </a:moveTo>
                    <a:cubicBezTo>
                      <a:pt x="3956" y="118264"/>
                      <a:pt x="-2079" y="107840"/>
                      <a:pt x="664" y="98101"/>
                    </a:cubicBezTo>
                    <a:cubicBezTo>
                      <a:pt x="4505" y="84522"/>
                      <a:pt x="7797" y="70944"/>
                      <a:pt x="10540" y="57090"/>
                    </a:cubicBezTo>
                    <a:cubicBezTo>
                      <a:pt x="10403" y="57913"/>
                      <a:pt x="10265" y="58736"/>
                      <a:pt x="10128" y="59559"/>
                    </a:cubicBezTo>
                    <a:cubicBezTo>
                      <a:pt x="10677" y="56816"/>
                      <a:pt x="11226" y="54210"/>
                      <a:pt x="11774" y="51604"/>
                    </a:cubicBezTo>
                    <a:cubicBezTo>
                      <a:pt x="11637" y="52427"/>
                      <a:pt x="11500" y="53250"/>
                      <a:pt x="11363" y="54073"/>
                    </a:cubicBezTo>
                    <a:cubicBezTo>
                      <a:pt x="13969" y="41317"/>
                      <a:pt x="15066" y="28424"/>
                      <a:pt x="17123" y="15668"/>
                    </a:cubicBezTo>
                    <a:cubicBezTo>
                      <a:pt x="18770" y="5930"/>
                      <a:pt x="27548" y="-1203"/>
                      <a:pt x="37560" y="169"/>
                    </a:cubicBezTo>
                    <a:cubicBezTo>
                      <a:pt x="47299" y="1541"/>
                      <a:pt x="53334" y="10045"/>
                      <a:pt x="53197" y="19371"/>
                    </a:cubicBezTo>
                    <a:cubicBezTo>
                      <a:pt x="53197" y="19234"/>
                      <a:pt x="53197" y="19097"/>
                      <a:pt x="53197" y="18960"/>
                    </a:cubicBezTo>
                    <a:cubicBezTo>
                      <a:pt x="52374" y="33636"/>
                      <a:pt x="49905" y="48312"/>
                      <a:pt x="47162" y="62714"/>
                    </a:cubicBezTo>
                    <a:cubicBezTo>
                      <a:pt x="44144" y="77802"/>
                      <a:pt x="41538" y="93438"/>
                      <a:pt x="36463" y="107977"/>
                    </a:cubicBezTo>
                    <a:cubicBezTo>
                      <a:pt x="33720" y="115932"/>
                      <a:pt x="26725" y="121556"/>
                      <a:pt x="18632" y="121556"/>
                    </a:cubicBezTo>
                    <a:cubicBezTo>
                      <a:pt x="16849" y="121556"/>
                      <a:pt x="15203" y="121281"/>
                      <a:pt x="13557" y="12087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8" name="任意多边形: 形状 317"/>
              <p:cNvSpPr/>
              <p:nvPr/>
            </p:nvSpPr>
            <p:spPr>
              <a:xfrm>
                <a:off x="3983718" y="3712524"/>
                <a:ext cx="82443" cy="116022"/>
              </a:xfrm>
              <a:custGeom>
                <a:avLst/>
                <a:gdLst>
                  <a:gd name="connsiteX0" fmla="*/ 9757 w 82443"/>
                  <a:gd name="connsiteY0" fmla="*/ 113279 h 116022"/>
                  <a:gd name="connsiteX1" fmla="*/ 2761 w 82443"/>
                  <a:gd name="connsiteY1" fmla="*/ 86533 h 116022"/>
                  <a:gd name="connsiteX2" fmla="*/ 5916 w 82443"/>
                  <a:gd name="connsiteY2" fmla="*/ 81870 h 116022"/>
                  <a:gd name="connsiteX3" fmla="*/ 26216 w 82443"/>
                  <a:gd name="connsiteY3" fmla="*/ 47580 h 116022"/>
                  <a:gd name="connsiteX4" fmla="*/ 40343 w 82443"/>
                  <a:gd name="connsiteY4" fmla="*/ 23576 h 116022"/>
                  <a:gd name="connsiteX5" fmla="*/ 46378 w 82443"/>
                  <a:gd name="connsiteY5" fmla="*/ 13564 h 116022"/>
                  <a:gd name="connsiteX6" fmla="*/ 52413 w 82443"/>
                  <a:gd name="connsiteY6" fmla="*/ 5060 h 116022"/>
                  <a:gd name="connsiteX7" fmla="*/ 71616 w 82443"/>
                  <a:gd name="connsiteY7" fmla="*/ 1356 h 116022"/>
                  <a:gd name="connsiteX8" fmla="*/ 82177 w 82443"/>
                  <a:gd name="connsiteY8" fmla="*/ 19873 h 116022"/>
                  <a:gd name="connsiteX9" fmla="*/ 81903 w 82443"/>
                  <a:gd name="connsiteY9" fmla="*/ 20970 h 116022"/>
                  <a:gd name="connsiteX10" fmla="*/ 81628 w 82443"/>
                  <a:gd name="connsiteY10" fmla="*/ 22205 h 116022"/>
                  <a:gd name="connsiteX11" fmla="*/ 81903 w 82443"/>
                  <a:gd name="connsiteY11" fmla="*/ 20970 h 116022"/>
                  <a:gd name="connsiteX12" fmla="*/ 71479 w 82443"/>
                  <a:gd name="connsiteY12" fmla="*/ 43053 h 116022"/>
                  <a:gd name="connsiteX13" fmla="*/ 56940 w 82443"/>
                  <a:gd name="connsiteY13" fmla="*/ 69799 h 116022"/>
                  <a:gd name="connsiteX14" fmla="*/ 36366 w 82443"/>
                  <a:gd name="connsiteY14" fmla="*/ 106421 h 116022"/>
                  <a:gd name="connsiteX15" fmla="*/ 19358 w 82443"/>
                  <a:gd name="connsiteY15" fmla="*/ 116022 h 116022"/>
                  <a:gd name="connsiteX16" fmla="*/ 9757 w 82443"/>
                  <a:gd name="connsiteY16" fmla="*/ 113279 h 11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443" h="116022">
                    <a:moveTo>
                      <a:pt x="9757" y="113279"/>
                    </a:moveTo>
                    <a:cubicBezTo>
                      <a:pt x="978" y="108204"/>
                      <a:pt x="-3136" y="95448"/>
                      <a:pt x="2761" y="86533"/>
                    </a:cubicBezTo>
                    <a:cubicBezTo>
                      <a:pt x="3859" y="85024"/>
                      <a:pt x="4956" y="83378"/>
                      <a:pt x="5916" y="81870"/>
                    </a:cubicBezTo>
                    <a:cubicBezTo>
                      <a:pt x="13323" y="70759"/>
                      <a:pt x="19769" y="59238"/>
                      <a:pt x="26216" y="47580"/>
                    </a:cubicBezTo>
                    <a:cubicBezTo>
                      <a:pt x="30605" y="39487"/>
                      <a:pt x="35406" y="31532"/>
                      <a:pt x="40343" y="23576"/>
                    </a:cubicBezTo>
                    <a:cubicBezTo>
                      <a:pt x="42401" y="20284"/>
                      <a:pt x="44458" y="16855"/>
                      <a:pt x="46378" y="13564"/>
                    </a:cubicBezTo>
                    <a:cubicBezTo>
                      <a:pt x="48161" y="10546"/>
                      <a:pt x="49944" y="7529"/>
                      <a:pt x="52413" y="5060"/>
                    </a:cubicBezTo>
                    <a:cubicBezTo>
                      <a:pt x="57488" y="122"/>
                      <a:pt x="65032" y="-1387"/>
                      <a:pt x="71616" y="1356"/>
                    </a:cubicBezTo>
                    <a:cubicBezTo>
                      <a:pt x="78611" y="4237"/>
                      <a:pt x="83686" y="12329"/>
                      <a:pt x="82177" y="19873"/>
                    </a:cubicBezTo>
                    <a:cubicBezTo>
                      <a:pt x="82040" y="20284"/>
                      <a:pt x="82040" y="20559"/>
                      <a:pt x="81903" y="20970"/>
                    </a:cubicBezTo>
                    <a:cubicBezTo>
                      <a:pt x="81766" y="21382"/>
                      <a:pt x="81766" y="21793"/>
                      <a:pt x="81628" y="22205"/>
                    </a:cubicBezTo>
                    <a:cubicBezTo>
                      <a:pt x="81766" y="21793"/>
                      <a:pt x="81766" y="21382"/>
                      <a:pt x="81903" y="20970"/>
                    </a:cubicBezTo>
                    <a:cubicBezTo>
                      <a:pt x="80120" y="28926"/>
                      <a:pt x="75593" y="36058"/>
                      <a:pt x="71479" y="43053"/>
                    </a:cubicBezTo>
                    <a:cubicBezTo>
                      <a:pt x="66404" y="51831"/>
                      <a:pt x="61740" y="60884"/>
                      <a:pt x="56940" y="69799"/>
                    </a:cubicBezTo>
                    <a:cubicBezTo>
                      <a:pt x="50219" y="82006"/>
                      <a:pt x="43498" y="94351"/>
                      <a:pt x="36366" y="106421"/>
                    </a:cubicBezTo>
                    <a:cubicBezTo>
                      <a:pt x="32662" y="112593"/>
                      <a:pt x="26079" y="116022"/>
                      <a:pt x="19358" y="116022"/>
                    </a:cubicBezTo>
                    <a:cubicBezTo>
                      <a:pt x="16203" y="115885"/>
                      <a:pt x="12774" y="115062"/>
                      <a:pt x="9757" y="11327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9" name="任意多边形: 形状 318"/>
              <p:cNvSpPr/>
              <p:nvPr/>
            </p:nvSpPr>
            <p:spPr>
              <a:xfrm>
                <a:off x="2866273" y="5803117"/>
                <a:ext cx="119603" cy="49083"/>
              </a:xfrm>
              <a:custGeom>
                <a:avLst/>
                <a:gdLst>
                  <a:gd name="connsiteX0" fmla="*/ 17988 w 119603"/>
                  <a:gd name="connsiteY0" fmla="*/ 48402 h 49083"/>
                  <a:gd name="connsiteX1" fmla="*/ 7152 w 119603"/>
                  <a:gd name="connsiteY1" fmla="*/ 44150 h 49083"/>
                  <a:gd name="connsiteX2" fmla="*/ 1391 w 119603"/>
                  <a:gd name="connsiteY2" fmla="*/ 22479 h 49083"/>
                  <a:gd name="connsiteX3" fmla="*/ 30744 w 119603"/>
                  <a:gd name="connsiteY3" fmla="*/ 8214 h 49083"/>
                  <a:gd name="connsiteX4" fmla="*/ 52963 w 119603"/>
                  <a:gd name="connsiteY4" fmla="*/ 5060 h 49083"/>
                  <a:gd name="connsiteX5" fmla="*/ 72029 w 119603"/>
                  <a:gd name="connsiteY5" fmla="*/ 3276 h 49083"/>
                  <a:gd name="connsiteX6" fmla="*/ 87253 w 119603"/>
                  <a:gd name="connsiteY6" fmla="*/ 1768 h 49083"/>
                  <a:gd name="connsiteX7" fmla="*/ 102204 w 119603"/>
                  <a:gd name="connsiteY7" fmla="*/ 808 h 49083"/>
                  <a:gd name="connsiteX8" fmla="*/ 117840 w 119603"/>
                  <a:gd name="connsiteY8" fmla="*/ 14524 h 49083"/>
                  <a:gd name="connsiteX9" fmla="*/ 95757 w 119603"/>
                  <a:gd name="connsiteY9" fmla="*/ 47717 h 49083"/>
                  <a:gd name="connsiteX10" fmla="*/ 91780 w 119603"/>
                  <a:gd name="connsiteY10" fmla="*/ 47305 h 49083"/>
                  <a:gd name="connsiteX11" fmla="*/ 75732 w 119603"/>
                  <a:gd name="connsiteY11" fmla="*/ 47442 h 49083"/>
                  <a:gd name="connsiteX12" fmla="*/ 54884 w 119603"/>
                  <a:gd name="connsiteY12" fmla="*/ 48128 h 49083"/>
                  <a:gd name="connsiteX13" fmla="*/ 31429 w 119603"/>
                  <a:gd name="connsiteY13" fmla="*/ 48951 h 49083"/>
                  <a:gd name="connsiteX14" fmla="*/ 29098 w 119603"/>
                  <a:gd name="connsiteY14" fmla="*/ 48951 h 49083"/>
                  <a:gd name="connsiteX15" fmla="*/ 17988 w 119603"/>
                  <a:gd name="connsiteY15" fmla="*/ 48402 h 49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9603" h="49083">
                    <a:moveTo>
                      <a:pt x="17988" y="48402"/>
                    </a:moveTo>
                    <a:cubicBezTo>
                      <a:pt x="14010" y="47717"/>
                      <a:pt x="10307" y="46482"/>
                      <a:pt x="7152" y="44150"/>
                    </a:cubicBezTo>
                    <a:cubicBezTo>
                      <a:pt x="568" y="39075"/>
                      <a:pt x="-1763" y="30160"/>
                      <a:pt x="1391" y="22479"/>
                    </a:cubicBezTo>
                    <a:cubicBezTo>
                      <a:pt x="6192" y="10958"/>
                      <a:pt x="20045" y="9998"/>
                      <a:pt x="30744" y="8214"/>
                    </a:cubicBezTo>
                    <a:cubicBezTo>
                      <a:pt x="38150" y="7117"/>
                      <a:pt x="45557" y="5746"/>
                      <a:pt x="52963" y="5060"/>
                    </a:cubicBezTo>
                    <a:cubicBezTo>
                      <a:pt x="59273" y="4511"/>
                      <a:pt x="65719" y="3825"/>
                      <a:pt x="72029" y="3276"/>
                    </a:cubicBezTo>
                    <a:cubicBezTo>
                      <a:pt x="76966" y="2728"/>
                      <a:pt x="82179" y="2591"/>
                      <a:pt x="87253" y="1768"/>
                    </a:cubicBezTo>
                    <a:cubicBezTo>
                      <a:pt x="91917" y="-153"/>
                      <a:pt x="96992" y="-564"/>
                      <a:pt x="102204" y="808"/>
                    </a:cubicBezTo>
                    <a:cubicBezTo>
                      <a:pt x="109199" y="2728"/>
                      <a:pt x="115097" y="7940"/>
                      <a:pt x="117840" y="14524"/>
                    </a:cubicBezTo>
                    <a:cubicBezTo>
                      <a:pt x="124150" y="29337"/>
                      <a:pt x="112765" y="48677"/>
                      <a:pt x="95757" y="47717"/>
                    </a:cubicBezTo>
                    <a:cubicBezTo>
                      <a:pt x="94249" y="47717"/>
                      <a:pt x="93014" y="47579"/>
                      <a:pt x="91780" y="47305"/>
                    </a:cubicBezTo>
                    <a:cubicBezTo>
                      <a:pt x="86431" y="47168"/>
                      <a:pt x="80944" y="47442"/>
                      <a:pt x="75732" y="47442"/>
                    </a:cubicBezTo>
                    <a:cubicBezTo>
                      <a:pt x="68737" y="47579"/>
                      <a:pt x="61742" y="47853"/>
                      <a:pt x="54884" y="48128"/>
                    </a:cubicBezTo>
                    <a:cubicBezTo>
                      <a:pt x="47066" y="48540"/>
                      <a:pt x="39247" y="48951"/>
                      <a:pt x="31429" y="48951"/>
                    </a:cubicBezTo>
                    <a:cubicBezTo>
                      <a:pt x="30606" y="48951"/>
                      <a:pt x="29921" y="48951"/>
                      <a:pt x="29098" y="48951"/>
                    </a:cubicBezTo>
                    <a:cubicBezTo>
                      <a:pt x="25394" y="49225"/>
                      <a:pt x="21554" y="49088"/>
                      <a:pt x="17988" y="48402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0" name="任意多边形: 形状 319"/>
              <p:cNvSpPr/>
              <p:nvPr/>
            </p:nvSpPr>
            <p:spPr>
              <a:xfrm>
                <a:off x="3457678" y="5742482"/>
                <a:ext cx="103056" cy="45122"/>
              </a:xfrm>
              <a:custGeom>
                <a:avLst/>
                <a:gdLst>
                  <a:gd name="connsiteX0" fmla="*/ 187 w 103056"/>
                  <a:gd name="connsiteY0" fmla="*/ 28250 h 45122"/>
                  <a:gd name="connsiteX1" fmla="*/ 19663 w 103056"/>
                  <a:gd name="connsiteY1" fmla="*/ 5893 h 45122"/>
                  <a:gd name="connsiteX2" fmla="*/ 33928 w 103056"/>
                  <a:gd name="connsiteY2" fmla="*/ 5345 h 45122"/>
                  <a:gd name="connsiteX3" fmla="*/ 33654 w 103056"/>
                  <a:gd name="connsiteY3" fmla="*/ 5345 h 45122"/>
                  <a:gd name="connsiteX4" fmla="*/ 58068 w 103056"/>
                  <a:gd name="connsiteY4" fmla="*/ 2601 h 45122"/>
                  <a:gd name="connsiteX5" fmla="*/ 73567 w 103056"/>
                  <a:gd name="connsiteY5" fmla="*/ 544 h 45122"/>
                  <a:gd name="connsiteX6" fmla="*/ 86186 w 103056"/>
                  <a:gd name="connsiteY6" fmla="*/ 407 h 45122"/>
                  <a:gd name="connsiteX7" fmla="*/ 87009 w 103056"/>
                  <a:gd name="connsiteY7" fmla="*/ 544 h 45122"/>
                  <a:gd name="connsiteX8" fmla="*/ 103057 w 103056"/>
                  <a:gd name="connsiteY8" fmla="*/ 18923 h 45122"/>
                  <a:gd name="connsiteX9" fmla="*/ 89478 w 103056"/>
                  <a:gd name="connsiteY9" fmla="*/ 36754 h 45122"/>
                  <a:gd name="connsiteX10" fmla="*/ 86323 w 103056"/>
                  <a:gd name="connsiteY10" fmla="*/ 37303 h 45122"/>
                  <a:gd name="connsiteX11" fmla="*/ 22407 w 103056"/>
                  <a:gd name="connsiteY11" fmla="*/ 44984 h 45122"/>
                  <a:gd name="connsiteX12" fmla="*/ 19938 w 103056"/>
                  <a:gd name="connsiteY12" fmla="*/ 45121 h 45122"/>
                  <a:gd name="connsiteX13" fmla="*/ 187 w 103056"/>
                  <a:gd name="connsiteY13" fmla="*/ 28250 h 45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056" h="45122">
                    <a:moveTo>
                      <a:pt x="187" y="28250"/>
                    </a:moveTo>
                    <a:cubicBezTo>
                      <a:pt x="-1459" y="16180"/>
                      <a:pt x="8005" y="6442"/>
                      <a:pt x="19663" y="5893"/>
                    </a:cubicBezTo>
                    <a:cubicBezTo>
                      <a:pt x="24464" y="5619"/>
                      <a:pt x="29127" y="5756"/>
                      <a:pt x="33928" y="5345"/>
                    </a:cubicBezTo>
                    <a:cubicBezTo>
                      <a:pt x="33791" y="5345"/>
                      <a:pt x="33791" y="5345"/>
                      <a:pt x="33654" y="5345"/>
                    </a:cubicBezTo>
                    <a:cubicBezTo>
                      <a:pt x="41883" y="4659"/>
                      <a:pt x="49976" y="3699"/>
                      <a:pt x="58068" y="2601"/>
                    </a:cubicBezTo>
                    <a:cubicBezTo>
                      <a:pt x="63280" y="1916"/>
                      <a:pt x="68492" y="1230"/>
                      <a:pt x="73567" y="544"/>
                    </a:cubicBezTo>
                    <a:cubicBezTo>
                      <a:pt x="77956" y="-5"/>
                      <a:pt x="82208" y="-279"/>
                      <a:pt x="86186" y="407"/>
                    </a:cubicBezTo>
                    <a:cubicBezTo>
                      <a:pt x="86460" y="407"/>
                      <a:pt x="86735" y="407"/>
                      <a:pt x="87009" y="544"/>
                    </a:cubicBezTo>
                    <a:cubicBezTo>
                      <a:pt x="96061" y="1778"/>
                      <a:pt x="103057" y="9734"/>
                      <a:pt x="103057" y="18923"/>
                    </a:cubicBezTo>
                    <a:cubicBezTo>
                      <a:pt x="103057" y="27153"/>
                      <a:pt x="97433" y="34560"/>
                      <a:pt x="89478" y="36754"/>
                    </a:cubicBezTo>
                    <a:cubicBezTo>
                      <a:pt x="88380" y="37028"/>
                      <a:pt x="87420" y="37303"/>
                      <a:pt x="86323" y="37303"/>
                    </a:cubicBezTo>
                    <a:cubicBezTo>
                      <a:pt x="65200" y="41555"/>
                      <a:pt x="43666" y="42378"/>
                      <a:pt x="22407" y="44984"/>
                    </a:cubicBezTo>
                    <a:cubicBezTo>
                      <a:pt x="21584" y="45121"/>
                      <a:pt x="20761" y="45121"/>
                      <a:pt x="19938" y="45121"/>
                    </a:cubicBezTo>
                    <a:cubicBezTo>
                      <a:pt x="10199" y="45258"/>
                      <a:pt x="1558" y="38263"/>
                      <a:pt x="187" y="2825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1" name="任意多边形: 形状 320"/>
              <p:cNvSpPr/>
              <p:nvPr/>
            </p:nvSpPr>
            <p:spPr>
              <a:xfrm>
                <a:off x="2864944" y="5766286"/>
                <a:ext cx="99078" cy="78924"/>
              </a:xfrm>
              <a:custGeom>
                <a:avLst/>
                <a:gdLst>
                  <a:gd name="connsiteX0" fmla="*/ 2446 w 99078"/>
                  <a:gd name="connsiteY0" fmla="*/ 69735 h 78924"/>
                  <a:gd name="connsiteX1" fmla="*/ 6835 w 99078"/>
                  <a:gd name="connsiteY1" fmla="*/ 45732 h 78924"/>
                  <a:gd name="connsiteX2" fmla="*/ 29467 w 99078"/>
                  <a:gd name="connsiteY2" fmla="*/ 28998 h 78924"/>
                  <a:gd name="connsiteX3" fmla="*/ 50041 w 99078"/>
                  <a:gd name="connsiteY3" fmla="*/ 16654 h 78924"/>
                  <a:gd name="connsiteX4" fmla="*/ 49081 w 99078"/>
                  <a:gd name="connsiteY4" fmla="*/ 17340 h 78924"/>
                  <a:gd name="connsiteX5" fmla="*/ 50590 w 99078"/>
                  <a:gd name="connsiteY5" fmla="*/ 16242 h 78924"/>
                  <a:gd name="connsiteX6" fmla="*/ 51001 w 99078"/>
                  <a:gd name="connsiteY6" fmla="*/ 15968 h 78924"/>
                  <a:gd name="connsiteX7" fmla="*/ 50727 w 99078"/>
                  <a:gd name="connsiteY7" fmla="*/ 16105 h 78924"/>
                  <a:gd name="connsiteX8" fmla="*/ 61288 w 99078"/>
                  <a:gd name="connsiteY8" fmla="*/ 8835 h 78924"/>
                  <a:gd name="connsiteX9" fmla="*/ 60877 w 99078"/>
                  <a:gd name="connsiteY9" fmla="*/ 9110 h 78924"/>
                  <a:gd name="connsiteX10" fmla="*/ 70341 w 99078"/>
                  <a:gd name="connsiteY10" fmla="*/ 2663 h 78924"/>
                  <a:gd name="connsiteX11" fmla="*/ 95167 w 99078"/>
                  <a:gd name="connsiteY11" fmla="*/ 7464 h 78924"/>
                  <a:gd name="connsiteX12" fmla="*/ 91738 w 99078"/>
                  <a:gd name="connsiteY12" fmla="*/ 34347 h 78924"/>
                  <a:gd name="connsiteX13" fmla="*/ 71301 w 99078"/>
                  <a:gd name="connsiteY13" fmla="*/ 48612 h 78924"/>
                  <a:gd name="connsiteX14" fmla="*/ 71712 w 99078"/>
                  <a:gd name="connsiteY14" fmla="*/ 48201 h 78924"/>
                  <a:gd name="connsiteX15" fmla="*/ 36188 w 99078"/>
                  <a:gd name="connsiteY15" fmla="*/ 71106 h 78924"/>
                  <a:gd name="connsiteX16" fmla="*/ 36462 w 99078"/>
                  <a:gd name="connsiteY16" fmla="*/ 70969 h 78924"/>
                  <a:gd name="connsiteX17" fmla="*/ 36188 w 99078"/>
                  <a:gd name="connsiteY17" fmla="*/ 71106 h 78924"/>
                  <a:gd name="connsiteX18" fmla="*/ 34405 w 99078"/>
                  <a:gd name="connsiteY18" fmla="*/ 72341 h 78924"/>
                  <a:gd name="connsiteX19" fmla="*/ 35365 w 99078"/>
                  <a:gd name="connsiteY19" fmla="*/ 71655 h 78924"/>
                  <a:gd name="connsiteX20" fmla="*/ 26175 w 99078"/>
                  <a:gd name="connsiteY20" fmla="*/ 77279 h 78924"/>
                  <a:gd name="connsiteX21" fmla="*/ 18631 w 99078"/>
                  <a:gd name="connsiteY21" fmla="*/ 78924 h 78924"/>
                  <a:gd name="connsiteX22" fmla="*/ 2446 w 99078"/>
                  <a:gd name="connsiteY22" fmla="*/ 69735 h 7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078" h="78924">
                    <a:moveTo>
                      <a:pt x="2446" y="69735"/>
                    </a:moveTo>
                    <a:cubicBezTo>
                      <a:pt x="-2080" y="62054"/>
                      <a:pt x="-160" y="51218"/>
                      <a:pt x="6835" y="45732"/>
                    </a:cubicBezTo>
                    <a:cubicBezTo>
                      <a:pt x="13282" y="39011"/>
                      <a:pt x="21649" y="33661"/>
                      <a:pt x="29467" y="28998"/>
                    </a:cubicBezTo>
                    <a:cubicBezTo>
                      <a:pt x="36325" y="24883"/>
                      <a:pt x="43320" y="21043"/>
                      <a:pt x="50041" y="16654"/>
                    </a:cubicBezTo>
                    <a:cubicBezTo>
                      <a:pt x="49767" y="16928"/>
                      <a:pt x="49355" y="17065"/>
                      <a:pt x="49081" y="17340"/>
                    </a:cubicBezTo>
                    <a:cubicBezTo>
                      <a:pt x="49630" y="16928"/>
                      <a:pt x="50178" y="16654"/>
                      <a:pt x="50590" y="16242"/>
                    </a:cubicBezTo>
                    <a:cubicBezTo>
                      <a:pt x="50727" y="16105"/>
                      <a:pt x="50864" y="16105"/>
                      <a:pt x="51001" y="15968"/>
                    </a:cubicBezTo>
                    <a:cubicBezTo>
                      <a:pt x="50864" y="15968"/>
                      <a:pt x="50864" y="16105"/>
                      <a:pt x="50727" y="16105"/>
                    </a:cubicBezTo>
                    <a:cubicBezTo>
                      <a:pt x="54156" y="13636"/>
                      <a:pt x="57722" y="11167"/>
                      <a:pt x="61288" y="8835"/>
                    </a:cubicBezTo>
                    <a:cubicBezTo>
                      <a:pt x="61151" y="8973"/>
                      <a:pt x="61014" y="8973"/>
                      <a:pt x="60877" y="9110"/>
                    </a:cubicBezTo>
                    <a:cubicBezTo>
                      <a:pt x="64031" y="7053"/>
                      <a:pt x="67186" y="4721"/>
                      <a:pt x="70341" y="2663"/>
                    </a:cubicBezTo>
                    <a:cubicBezTo>
                      <a:pt x="78296" y="-2549"/>
                      <a:pt x="89543" y="332"/>
                      <a:pt x="95167" y="7464"/>
                    </a:cubicBezTo>
                    <a:cubicBezTo>
                      <a:pt x="101613" y="15831"/>
                      <a:pt x="99830" y="27764"/>
                      <a:pt x="91738" y="34347"/>
                    </a:cubicBezTo>
                    <a:cubicBezTo>
                      <a:pt x="85291" y="39560"/>
                      <a:pt x="78159" y="44086"/>
                      <a:pt x="71301" y="48612"/>
                    </a:cubicBezTo>
                    <a:cubicBezTo>
                      <a:pt x="71438" y="48475"/>
                      <a:pt x="71575" y="48338"/>
                      <a:pt x="71712" y="48201"/>
                    </a:cubicBezTo>
                    <a:cubicBezTo>
                      <a:pt x="60191" y="56156"/>
                      <a:pt x="47984" y="63288"/>
                      <a:pt x="36188" y="71106"/>
                    </a:cubicBezTo>
                    <a:cubicBezTo>
                      <a:pt x="36325" y="71106"/>
                      <a:pt x="36325" y="70969"/>
                      <a:pt x="36462" y="70969"/>
                    </a:cubicBezTo>
                    <a:cubicBezTo>
                      <a:pt x="36325" y="70969"/>
                      <a:pt x="36325" y="71106"/>
                      <a:pt x="36188" y="71106"/>
                    </a:cubicBezTo>
                    <a:cubicBezTo>
                      <a:pt x="35639" y="71518"/>
                      <a:pt x="34953" y="71929"/>
                      <a:pt x="34405" y="72341"/>
                    </a:cubicBezTo>
                    <a:cubicBezTo>
                      <a:pt x="34679" y="72066"/>
                      <a:pt x="35091" y="71929"/>
                      <a:pt x="35365" y="71655"/>
                    </a:cubicBezTo>
                    <a:cubicBezTo>
                      <a:pt x="32485" y="73712"/>
                      <a:pt x="29467" y="75907"/>
                      <a:pt x="26175" y="77279"/>
                    </a:cubicBezTo>
                    <a:cubicBezTo>
                      <a:pt x="23843" y="78376"/>
                      <a:pt x="21237" y="78924"/>
                      <a:pt x="18631" y="78924"/>
                    </a:cubicBezTo>
                    <a:cubicBezTo>
                      <a:pt x="12185" y="78787"/>
                      <a:pt x="5875" y="75495"/>
                      <a:pt x="2446" y="6973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2" name="任意多边形: 形状 321"/>
              <p:cNvSpPr/>
              <p:nvPr/>
            </p:nvSpPr>
            <p:spPr>
              <a:xfrm>
                <a:off x="3459967" y="5711644"/>
                <a:ext cx="105153" cy="62654"/>
              </a:xfrm>
              <a:custGeom>
                <a:avLst/>
                <a:gdLst>
                  <a:gd name="connsiteX0" fmla="*/ 67574 w 105153"/>
                  <a:gd name="connsiteY0" fmla="*/ 60323 h 62654"/>
                  <a:gd name="connsiteX1" fmla="*/ 44257 w 105153"/>
                  <a:gd name="connsiteY1" fmla="*/ 51408 h 62654"/>
                  <a:gd name="connsiteX2" fmla="*/ 15179 w 105153"/>
                  <a:gd name="connsiteY2" fmla="*/ 38103 h 62654"/>
                  <a:gd name="connsiteX3" fmla="*/ 11613 w 105153"/>
                  <a:gd name="connsiteY3" fmla="*/ 36457 h 62654"/>
                  <a:gd name="connsiteX4" fmla="*/ 1463 w 105153"/>
                  <a:gd name="connsiteY4" fmla="*/ 11631 h 62654"/>
                  <a:gd name="connsiteX5" fmla="*/ 26426 w 105153"/>
                  <a:gd name="connsiteY5" fmla="*/ 1481 h 62654"/>
                  <a:gd name="connsiteX6" fmla="*/ 48235 w 105153"/>
                  <a:gd name="connsiteY6" fmla="*/ 11220 h 62654"/>
                  <a:gd name="connsiteX7" fmla="*/ 76764 w 105153"/>
                  <a:gd name="connsiteY7" fmla="*/ 22878 h 62654"/>
                  <a:gd name="connsiteX8" fmla="*/ 84170 w 105153"/>
                  <a:gd name="connsiteY8" fmla="*/ 24936 h 62654"/>
                  <a:gd name="connsiteX9" fmla="*/ 92949 w 105153"/>
                  <a:gd name="connsiteY9" fmla="*/ 27268 h 62654"/>
                  <a:gd name="connsiteX10" fmla="*/ 93497 w 105153"/>
                  <a:gd name="connsiteY10" fmla="*/ 27405 h 62654"/>
                  <a:gd name="connsiteX11" fmla="*/ 93360 w 105153"/>
                  <a:gd name="connsiteY11" fmla="*/ 27405 h 62654"/>
                  <a:gd name="connsiteX12" fmla="*/ 94457 w 105153"/>
                  <a:gd name="connsiteY12" fmla="*/ 27816 h 62654"/>
                  <a:gd name="connsiteX13" fmla="*/ 93909 w 105153"/>
                  <a:gd name="connsiteY13" fmla="*/ 27542 h 62654"/>
                  <a:gd name="connsiteX14" fmla="*/ 94320 w 105153"/>
                  <a:gd name="connsiteY14" fmla="*/ 27679 h 62654"/>
                  <a:gd name="connsiteX15" fmla="*/ 94183 w 105153"/>
                  <a:gd name="connsiteY15" fmla="*/ 27679 h 62654"/>
                  <a:gd name="connsiteX16" fmla="*/ 94183 w 105153"/>
                  <a:gd name="connsiteY16" fmla="*/ 27679 h 62654"/>
                  <a:gd name="connsiteX17" fmla="*/ 105019 w 105153"/>
                  <a:gd name="connsiteY17" fmla="*/ 46744 h 62654"/>
                  <a:gd name="connsiteX18" fmla="*/ 89657 w 105153"/>
                  <a:gd name="connsiteY18" fmla="*/ 62106 h 62654"/>
                  <a:gd name="connsiteX19" fmla="*/ 89657 w 105153"/>
                  <a:gd name="connsiteY19" fmla="*/ 62106 h 62654"/>
                  <a:gd name="connsiteX20" fmla="*/ 83210 w 105153"/>
                  <a:gd name="connsiteY20" fmla="*/ 62655 h 62654"/>
                  <a:gd name="connsiteX21" fmla="*/ 67574 w 105153"/>
                  <a:gd name="connsiteY21" fmla="*/ 60323 h 62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5153" h="62654">
                    <a:moveTo>
                      <a:pt x="67574" y="60323"/>
                    </a:moveTo>
                    <a:cubicBezTo>
                      <a:pt x="59482" y="58266"/>
                      <a:pt x="51938" y="54700"/>
                      <a:pt x="44257" y="51408"/>
                    </a:cubicBezTo>
                    <a:cubicBezTo>
                      <a:pt x="34519" y="47156"/>
                      <a:pt x="24780" y="42904"/>
                      <a:pt x="15179" y="38103"/>
                    </a:cubicBezTo>
                    <a:cubicBezTo>
                      <a:pt x="14082" y="37555"/>
                      <a:pt x="12847" y="37006"/>
                      <a:pt x="11613" y="36457"/>
                    </a:cubicBezTo>
                    <a:cubicBezTo>
                      <a:pt x="2286" y="31931"/>
                      <a:pt x="-2652" y="21507"/>
                      <a:pt x="1463" y="11631"/>
                    </a:cubicBezTo>
                    <a:cubicBezTo>
                      <a:pt x="5441" y="2167"/>
                      <a:pt x="16825" y="-2633"/>
                      <a:pt x="26426" y="1481"/>
                    </a:cubicBezTo>
                    <a:cubicBezTo>
                      <a:pt x="33696" y="4636"/>
                      <a:pt x="40828" y="8202"/>
                      <a:pt x="48235" y="11220"/>
                    </a:cubicBezTo>
                    <a:cubicBezTo>
                      <a:pt x="57836" y="15060"/>
                      <a:pt x="67163" y="19449"/>
                      <a:pt x="76764" y="22878"/>
                    </a:cubicBezTo>
                    <a:cubicBezTo>
                      <a:pt x="79233" y="23701"/>
                      <a:pt x="81702" y="24250"/>
                      <a:pt x="84170" y="24936"/>
                    </a:cubicBezTo>
                    <a:cubicBezTo>
                      <a:pt x="87188" y="25484"/>
                      <a:pt x="90206" y="26170"/>
                      <a:pt x="92949" y="27268"/>
                    </a:cubicBezTo>
                    <a:cubicBezTo>
                      <a:pt x="93086" y="27268"/>
                      <a:pt x="93360" y="27405"/>
                      <a:pt x="93497" y="27405"/>
                    </a:cubicBezTo>
                    <a:cubicBezTo>
                      <a:pt x="93497" y="27405"/>
                      <a:pt x="93360" y="27405"/>
                      <a:pt x="93360" y="27405"/>
                    </a:cubicBezTo>
                    <a:cubicBezTo>
                      <a:pt x="93772" y="27542"/>
                      <a:pt x="94046" y="27679"/>
                      <a:pt x="94457" y="27816"/>
                    </a:cubicBezTo>
                    <a:cubicBezTo>
                      <a:pt x="94320" y="27679"/>
                      <a:pt x="94046" y="27679"/>
                      <a:pt x="93909" y="27542"/>
                    </a:cubicBezTo>
                    <a:cubicBezTo>
                      <a:pt x="94046" y="27542"/>
                      <a:pt x="94183" y="27679"/>
                      <a:pt x="94320" y="27679"/>
                    </a:cubicBezTo>
                    <a:cubicBezTo>
                      <a:pt x="94320" y="27679"/>
                      <a:pt x="94183" y="27679"/>
                      <a:pt x="94183" y="27679"/>
                    </a:cubicBezTo>
                    <a:lnTo>
                      <a:pt x="94183" y="27679"/>
                    </a:lnTo>
                    <a:cubicBezTo>
                      <a:pt x="101727" y="30422"/>
                      <a:pt x="105979" y="39063"/>
                      <a:pt x="105019" y="46744"/>
                    </a:cubicBezTo>
                    <a:cubicBezTo>
                      <a:pt x="103922" y="54425"/>
                      <a:pt x="97612" y="61420"/>
                      <a:pt x="89657" y="62106"/>
                    </a:cubicBezTo>
                    <a:lnTo>
                      <a:pt x="89657" y="62106"/>
                    </a:lnTo>
                    <a:cubicBezTo>
                      <a:pt x="87599" y="62518"/>
                      <a:pt x="85405" y="62655"/>
                      <a:pt x="83210" y="62655"/>
                    </a:cubicBezTo>
                    <a:cubicBezTo>
                      <a:pt x="77861" y="62655"/>
                      <a:pt x="72375" y="61558"/>
                      <a:pt x="67574" y="6032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3" name="任意多边形: 形状 322"/>
              <p:cNvSpPr/>
              <p:nvPr/>
            </p:nvSpPr>
            <p:spPr>
              <a:xfrm>
                <a:off x="2086401" y="3463872"/>
                <a:ext cx="1887097" cy="2256796"/>
              </a:xfrm>
              <a:custGeom>
                <a:avLst/>
                <a:gdLst>
                  <a:gd name="connsiteX0" fmla="*/ 249906 w 1887097"/>
                  <a:gd name="connsiteY0" fmla="*/ 542297 h 2256796"/>
                  <a:gd name="connsiteX1" fmla="*/ 275829 w 1887097"/>
                  <a:gd name="connsiteY1" fmla="*/ 544629 h 2256796"/>
                  <a:gd name="connsiteX2" fmla="*/ 274183 w 1887097"/>
                  <a:gd name="connsiteY2" fmla="*/ 543806 h 2256796"/>
                  <a:gd name="connsiteX3" fmla="*/ 271440 w 1887097"/>
                  <a:gd name="connsiteY3" fmla="*/ 542297 h 2256796"/>
                  <a:gd name="connsiteX4" fmla="*/ 262524 w 1887097"/>
                  <a:gd name="connsiteY4" fmla="*/ 541337 h 2256796"/>
                  <a:gd name="connsiteX5" fmla="*/ 193259 w 1887097"/>
                  <a:gd name="connsiteY5" fmla="*/ 540926 h 2256796"/>
                  <a:gd name="connsiteX6" fmla="*/ 195179 w 1887097"/>
                  <a:gd name="connsiteY6" fmla="*/ 541748 h 2256796"/>
                  <a:gd name="connsiteX7" fmla="*/ 202448 w 1887097"/>
                  <a:gd name="connsiteY7" fmla="*/ 544080 h 2256796"/>
                  <a:gd name="connsiteX8" fmla="*/ 206151 w 1887097"/>
                  <a:gd name="connsiteY8" fmla="*/ 543669 h 2256796"/>
                  <a:gd name="connsiteX9" fmla="*/ 237973 w 1887097"/>
                  <a:gd name="connsiteY9" fmla="*/ 542160 h 2256796"/>
                  <a:gd name="connsiteX10" fmla="*/ 249906 w 1887097"/>
                  <a:gd name="connsiteY10" fmla="*/ 542297 h 2256796"/>
                  <a:gd name="connsiteX11" fmla="*/ 1809278 w 1887097"/>
                  <a:gd name="connsiteY11" fmla="*/ 1430819 h 2256796"/>
                  <a:gd name="connsiteX12" fmla="*/ 1815450 w 1887097"/>
                  <a:gd name="connsiteY12" fmla="*/ 1429037 h 2256796"/>
                  <a:gd name="connsiteX13" fmla="*/ 1814490 w 1887097"/>
                  <a:gd name="connsiteY13" fmla="*/ 1428351 h 2256796"/>
                  <a:gd name="connsiteX14" fmla="*/ 1814490 w 1887097"/>
                  <a:gd name="connsiteY14" fmla="*/ 1428351 h 2256796"/>
                  <a:gd name="connsiteX15" fmla="*/ 1809278 w 1887097"/>
                  <a:gd name="connsiteY15" fmla="*/ 1430819 h 2256796"/>
                  <a:gd name="connsiteX16" fmla="*/ 199842 w 1887097"/>
                  <a:gd name="connsiteY16" fmla="*/ 1860130 h 2256796"/>
                  <a:gd name="connsiteX17" fmla="*/ 198471 w 1887097"/>
                  <a:gd name="connsiteY17" fmla="*/ 1860542 h 2256796"/>
                  <a:gd name="connsiteX18" fmla="*/ 196962 w 1887097"/>
                  <a:gd name="connsiteY18" fmla="*/ 1865754 h 2256796"/>
                  <a:gd name="connsiteX19" fmla="*/ 196276 w 1887097"/>
                  <a:gd name="connsiteY19" fmla="*/ 1871789 h 2256796"/>
                  <a:gd name="connsiteX20" fmla="*/ 196276 w 1887097"/>
                  <a:gd name="connsiteY20" fmla="*/ 1876178 h 2256796"/>
                  <a:gd name="connsiteX21" fmla="*/ 197099 w 1887097"/>
                  <a:gd name="connsiteY21" fmla="*/ 1881801 h 2256796"/>
                  <a:gd name="connsiteX22" fmla="*/ 197510 w 1887097"/>
                  <a:gd name="connsiteY22" fmla="*/ 1883173 h 2256796"/>
                  <a:gd name="connsiteX23" fmla="*/ 198333 w 1887097"/>
                  <a:gd name="connsiteY23" fmla="*/ 1883173 h 2256796"/>
                  <a:gd name="connsiteX24" fmla="*/ 200117 w 1887097"/>
                  <a:gd name="connsiteY24" fmla="*/ 1882899 h 2256796"/>
                  <a:gd name="connsiteX25" fmla="*/ 203546 w 1887097"/>
                  <a:gd name="connsiteY25" fmla="*/ 1881939 h 2256796"/>
                  <a:gd name="connsiteX26" fmla="*/ 211364 w 1887097"/>
                  <a:gd name="connsiteY26" fmla="*/ 1878236 h 2256796"/>
                  <a:gd name="connsiteX27" fmla="*/ 208209 w 1887097"/>
                  <a:gd name="connsiteY27" fmla="*/ 1879881 h 2256796"/>
                  <a:gd name="connsiteX28" fmla="*/ 214244 w 1887097"/>
                  <a:gd name="connsiteY28" fmla="*/ 1876315 h 2256796"/>
                  <a:gd name="connsiteX29" fmla="*/ 215478 w 1887097"/>
                  <a:gd name="connsiteY29" fmla="*/ 1875355 h 2256796"/>
                  <a:gd name="connsiteX30" fmla="*/ 225903 w 1887097"/>
                  <a:gd name="connsiteY30" fmla="*/ 1848746 h 2256796"/>
                  <a:gd name="connsiteX31" fmla="*/ 199842 w 1887097"/>
                  <a:gd name="connsiteY31" fmla="*/ 1860130 h 2256796"/>
                  <a:gd name="connsiteX32" fmla="*/ 675650 w 1887097"/>
                  <a:gd name="connsiteY32" fmla="*/ 2255700 h 2256796"/>
                  <a:gd name="connsiteX33" fmla="*/ 634777 w 1887097"/>
                  <a:gd name="connsiteY33" fmla="*/ 2233754 h 2256796"/>
                  <a:gd name="connsiteX34" fmla="*/ 614751 w 1887097"/>
                  <a:gd name="connsiteY34" fmla="*/ 2201247 h 2256796"/>
                  <a:gd name="connsiteX35" fmla="*/ 610362 w 1887097"/>
                  <a:gd name="connsiteY35" fmla="*/ 2206322 h 2256796"/>
                  <a:gd name="connsiteX36" fmla="*/ 590885 w 1887097"/>
                  <a:gd name="connsiteY36" fmla="*/ 2223467 h 2256796"/>
                  <a:gd name="connsiteX37" fmla="*/ 569214 w 1887097"/>
                  <a:gd name="connsiteY37" fmla="*/ 2233343 h 2256796"/>
                  <a:gd name="connsiteX38" fmla="*/ 546720 w 1887097"/>
                  <a:gd name="connsiteY38" fmla="*/ 2234166 h 2256796"/>
                  <a:gd name="connsiteX39" fmla="*/ 521894 w 1887097"/>
                  <a:gd name="connsiteY39" fmla="*/ 2222918 h 2256796"/>
                  <a:gd name="connsiteX40" fmla="*/ 505983 w 1887097"/>
                  <a:gd name="connsiteY40" fmla="*/ 2203991 h 2256796"/>
                  <a:gd name="connsiteX41" fmla="*/ 496794 w 1887097"/>
                  <a:gd name="connsiteY41" fmla="*/ 2182594 h 2256796"/>
                  <a:gd name="connsiteX42" fmla="*/ 493090 w 1887097"/>
                  <a:gd name="connsiteY42" fmla="*/ 2170660 h 2256796"/>
                  <a:gd name="connsiteX43" fmla="*/ 468401 w 1887097"/>
                  <a:gd name="connsiteY43" fmla="*/ 2189177 h 2256796"/>
                  <a:gd name="connsiteX44" fmla="*/ 422590 w 1887097"/>
                  <a:gd name="connsiteY44" fmla="*/ 2192743 h 2256796"/>
                  <a:gd name="connsiteX45" fmla="*/ 404073 w 1887097"/>
                  <a:gd name="connsiteY45" fmla="*/ 2180947 h 2256796"/>
                  <a:gd name="connsiteX46" fmla="*/ 389534 w 1887097"/>
                  <a:gd name="connsiteY46" fmla="*/ 2159276 h 2256796"/>
                  <a:gd name="connsiteX47" fmla="*/ 379110 w 1887097"/>
                  <a:gd name="connsiteY47" fmla="*/ 2121009 h 2256796"/>
                  <a:gd name="connsiteX48" fmla="*/ 372801 w 1887097"/>
                  <a:gd name="connsiteY48" fmla="*/ 2123752 h 2256796"/>
                  <a:gd name="connsiteX49" fmla="*/ 328224 w 1887097"/>
                  <a:gd name="connsiteY49" fmla="*/ 2122243 h 2256796"/>
                  <a:gd name="connsiteX50" fmla="*/ 296129 w 1887097"/>
                  <a:gd name="connsiteY50" fmla="*/ 2086444 h 2256796"/>
                  <a:gd name="connsiteX51" fmla="*/ 287487 w 1887097"/>
                  <a:gd name="connsiteY51" fmla="*/ 2047902 h 2256796"/>
                  <a:gd name="connsiteX52" fmla="*/ 283510 w 1887097"/>
                  <a:gd name="connsiteY52" fmla="*/ 2049960 h 2256796"/>
                  <a:gd name="connsiteX53" fmla="*/ 239619 w 1887097"/>
                  <a:gd name="connsiteY53" fmla="*/ 2053800 h 2256796"/>
                  <a:gd name="connsiteX54" fmla="*/ 222199 w 1887097"/>
                  <a:gd name="connsiteY54" fmla="*/ 2042142 h 2256796"/>
                  <a:gd name="connsiteX55" fmla="*/ 208620 w 1887097"/>
                  <a:gd name="connsiteY55" fmla="*/ 2020196 h 2256796"/>
                  <a:gd name="connsiteX56" fmla="*/ 200254 w 1887097"/>
                  <a:gd name="connsiteY56" fmla="*/ 1966429 h 2256796"/>
                  <a:gd name="connsiteX57" fmla="*/ 202037 w 1887097"/>
                  <a:gd name="connsiteY57" fmla="*/ 1938037 h 2256796"/>
                  <a:gd name="connsiteX58" fmla="*/ 157734 w 1887097"/>
                  <a:gd name="connsiteY58" fmla="*/ 1922949 h 2256796"/>
                  <a:gd name="connsiteX59" fmla="*/ 139903 w 1887097"/>
                  <a:gd name="connsiteY59" fmla="*/ 1878372 h 2256796"/>
                  <a:gd name="connsiteX60" fmla="*/ 142509 w 1887097"/>
                  <a:gd name="connsiteY60" fmla="*/ 1847237 h 2256796"/>
                  <a:gd name="connsiteX61" fmla="*/ 135651 w 1887097"/>
                  <a:gd name="connsiteY61" fmla="*/ 1838459 h 2256796"/>
                  <a:gd name="connsiteX62" fmla="*/ 125639 w 1887097"/>
                  <a:gd name="connsiteY62" fmla="*/ 1813770 h 2256796"/>
                  <a:gd name="connsiteX63" fmla="*/ 125364 w 1887097"/>
                  <a:gd name="connsiteY63" fmla="*/ 1772760 h 2256796"/>
                  <a:gd name="connsiteX64" fmla="*/ 142784 w 1887097"/>
                  <a:gd name="connsiteY64" fmla="*/ 1707060 h 2256796"/>
                  <a:gd name="connsiteX65" fmla="*/ 146075 w 1887097"/>
                  <a:gd name="connsiteY65" fmla="*/ 1699653 h 2256796"/>
                  <a:gd name="connsiteX66" fmla="*/ 120426 w 1887097"/>
                  <a:gd name="connsiteY66" fmla="*/ 1701985 h 2256796"/>
                  <a:gd name="connsiteX67" fmla="*/ 75164 w 1887097"/>
                  <a:gd name="connsiteY67" fmla="*/ 1681136 h 2256796"/>
                  <a:gd name="connsiteX68" fmla="*/ 54315 w 1887097"/>
                  <a:gd name="connsiteY68" fmla="*/ 1641497 h 2256796"/>
                  <a:gd name="connsiteX69" fmla="*/ 55413 w 1887097"/>
                  <a:gd name="connsiteY69" fmla="*/ 1586222 h 2256796"/>
                  <a:gd name="connsiteX70" fmla="*/ 59665 w 1887097"/>
                  <a:gd name="connsiteY70" fmla="*/ 1575661 h 2256796"/>
                  <a:gd name="connsiteX71" fmla="*/ 22220 w 1887097"/>
                  <a:gd name="connsiteY71" fmla="*/ 1561259 h 2256796"/>
                  <a:gd name="connsiteX72" fmla="*/ 6172 w 1887097"/>
                  <a:gd name="connsiteY72" fmla="*/ 1544800 h 2256796"/>
                  <a:gd name="connsiteX73" fmla="*/ 0 w 1887097"/>
                  <a:gd name="connsiteY73" fmla="*/ 1520111 h 2256796"/>
                  <a:gd name="connsiteX74" fmla="*/ 18791 w 1887097"/>
                  <a:gd name="connsiteY74" fmla="*/ 1478277 h 2256796"/>
                  <a:gd name="connsiteX75" fmla="*/ 35662 w 1887097"/>
                  <a:gd name="connsiteY75" fmla="*/ 1460172 h 2256796"/>
                  <a:gd name="connsiteX76" fmla="*/ 88331 w 1887097"/>
                  <a:gd name="connsiteY76" fmla="*/ 1416555 h 2256796"/>
                  <a:gd name="connsiteX77" fmla="*/ 71186 w 1887097"/>
                  <a:gd name="connsiteY77" fmla="*/ 1408874 h 2256796"/>
                  <a:gd name="connsiteX78" fmla="*/ 55824 w 1887097"/>
                  <a:gd name="connsiteY78" fmla="*/ 1395432 h 2256796"/>
                  <a:gd name="connsiteX79" fmla="*/ 46086 w 1887097"/>
                  <a:gd name="connsiteY79" fmla="*/ 1375955 h 2256796"/>
                  <a:gd name="connsiteX80" fmla="*/ 46360 w 1887097"/>
                  <a:gd name="connsiteY80" fmla="*/ 1354833 h 2256796"/>
                  <a:gd name="connsiteX81" fmla="*/ 58567 w 1887097"/>
                  <a:gd name="connsiteY81" fmla="*/ 1332202 h 2256796"/>
                  <a:gd name="connsiteX82" fmla="*/ 85039 w 1887097"/>
                  <a:gd name="connsiteY82" fmla="*/ 1308061 h 2256796"/>
                  <a:gd name="connsiteX83" fmla="*/ 98618 w 1887097"/>
                  <a:gd name="connsiteY83" fmla="*/ 1298049 h 2256796"/>
                  <a:gd name="connsiteX84" fmla="*/ 91211 w 1887097"/>
                  <a:gd name="connsiteY84" fmla="*/ 1284607 h 2256796"/>
                  <a:gd name="connsiteX85" fmla="*/ 89017 w 1887097"/>
                  <a:gd name="connsiteY85" fmla="*/ 1257998 h 2256796"/>
                  <a:gd name="connsiteX86" fmla="*/ 108356 w 1887097"/>
                  <a:gd name="connsiteY86" fmla="*/ 1219730 h 2256796"/>
                  <a:gd name="connsiteX87" fmla="*/ 131125 w 1887097"/>
                  <a:gd name="connsiteY87" fmla="*/ 1198471 h 2256796"/>
                  <a:gd name="connsiteX88" fmla="*/ 105476 w 1887097"/>
                  <a:gd name="connsiteY88" fmla="*/ 1190927 h 2256796"/>
                  <a:gd name="connsiteX89" fmla="*/ 58704 w 1887097"/>
                  <a:gd name="connsiteY89" fmla="*/ 1119055 h 2256796"/>
                  <a:gd name="connsiteX90" fmla="*/ 64465 w 1887097"/>
                  <a:gd name="connsiteY90" fmla="*/ 1107122 h 2256796"/>
                  <a:gd name="connsiteX91" fmla="*/ 37033 w 1887097"/>
                  <a:gd name="connsiteY91" fmla="*/ 1100538 h 2256796"/>
                  <a:gd name="connsiteX92" fmla="*/ 5761 w 1887097"/>
                  <a:gd name="connsiteY92" fmla="*/ 1074889 h 2256796"/>
                  <a:gd name="connsiteX93" fmla="*/ 2743 w 1887097"/>
                  <a:gd name="connsiteY93" fmla="*/ 1054453 h 2256796"/>
                  <a:gd name="connsiteX94" fmla="*/ 5212 w 1887097"/>
                  <a:gd name="connsiteY94" fmla="*/ 1044166 h 2256796"/>
                  <a:gd name="connsiteX95" fmla="*/ 13167 w 1887097"/>
                  <a:gd name="connsiteY95" fmla="*/ 1030175 h 2256796"/>
                  <a:gd name="connsiteX96" fmla="*/ 30175 w 1887097"/>
                  <a:gd name="connsiteY96" fmla="*/ 1015362 h 2256796"/>
                  <a:gd name="connsiteX97" fmla="*/ 43891 w 1887097"/>
                  <a:gd name="connsiteY97" fmla="*/ 1006447 h 2256796"/>
                  <a:gd name="connsiteX98" fmla="*/ 65288 w 1887097"/>
                  <a:gd name="connsiteY98" fmla="*/ 994376 h 2256796"/>
                  <a:gd name="connsiteX99" fmla="*/ 123033 w 1887097"/>
                  <a:gd name="connsiteY99" fmla="*/ 966944 h 2256796"/>
                  <a:gd name="connsiteX100" fmla="*/ 94778 w 1887097"/>
                  <a:gd name="connsiteY100" fmla="*/ 952680 h 2256796"/>
                  <a:gd name="connsiteX101" fmla="*/ 79416 w 1887097"/>
                  <a:gd name="connsiteY101" fmla="*/ 919075 h 2256796"/>
                  <a:gd name="connsiteX102" fmla="*/ 101087 w 1887097"/>
                  <a:gd name="connsiteY102" fmla="*/ 885197 h 2256796"/>
                  <a:gd name="connsiteX103" fmla="*/ 138669 w 1887097"/>
                  <a:gd name="connsiteY103" fmla="*/ 862703 h 2256796"/>
                  <a:gd name="connsiteX104" fmla="*/ 97384 w 1887097"/>
                  <a:gd name="connsiteY104" fmla="*/ 817714 h 2256796"/>
                  <a:gd name="connsiteX105" fmla="*/ 113157 w 1887097"/>
                  <a:gd name="connsiteY105" fmla="*/ 780407 h 2256796"/>
                  <a:gd name="connsiteX106" fmla="*/ 144704 w 1887097"/>
                  <a:gd name="connsiteY106" fmla="*/ 763947 h 2256796"/>
                  <a:gd name="connsiteX107" fmla="*/ 141412 w 1887097"/>
                  <a:gd name="connsiteY107" fmla="*/ 762302 h 2256796"/>
                  <a:gd name="connsiteX108" fmla="*/ 108905 w 1887097"/>
                  <a:gd name="connsiteY108" fmla="*/ 731166 h 2256796"/>
                  <a:gd name="connsiteX109" fmla="*/ 110002 w 1887097"/>
                  <a:gd name="connsiteY109" fmla="*/ 692624 h 2256796"/>
                  <a:gd name="connsiteX110" fmla="*/ 138806 w 1887097"/>
                  <a:gd name="connsiteY110" fmla="*/ 663547 h 2256796"/>
                  <a:gd name="connsiteX111" fmla="*/ 155265 w 1887097"/>
                  <a:gd name="connsiteY111" fmla="*/ 654768 h 2256796"/>
                  <a:gd name="connsiteX112" fmla="*/ 144018 w 1887097"/>
                  <a:gd name="connsiteY112" fmla="*/ 650242 h 2256796"/>
                  <a:gd name="connsiteX113" fmla="*/ 110825 w 1887097"/>
                  <a:gd name="connsiteY113" fmla="*/ 623907 h 2256796"/>
                  <a:gd name="connsiteX114" fmla="*/ 103556 w 1887097"/>
                  <a:gd name="connsiteY114" fmla="*/ 604293 h 2256796"/>
                  <a:gd name="connsiteX115" fmla="*/ 106710 w 1887097"/>
                  <a:gd name="connsiteY115" fmla="*/ 584131 h 2256796"/>
                  <a:gd name="connsiteX116" fmla="*/ 116449 w 1887097"/>
                  <a:gd name="connsiteY116" fmla="*/ 570826 h 2256796"/>
                  <a:gd name="connsiteX117" fmla="*/ 134828 w 1887097"/>
                  <a:gd name="connsiteY117" fmla="*/ 559442 h 2256796"/>
                  <a:gd name="connsiteX118" fmla="*/ 144704 w 1887097"/>
                  <a:gd name="connsiteY118" fmla="*/ 555876 h 2256796"/>
                  <a:gd name="connsiteX119" fmla="*/ 138532 w 1887097"/>
                  <a:gd name="connsiteY119" fmla="*/ 544080 h 2256796"/>
                  <a:gd name="connsiteX120" fmla="*/ 142784 w 1887097"/>
                  <a:gd name="connsiteY120" fmla="*/ 517197 h 2256796"/>
                  <a:gd name="connsiteX121" fmla="*/ 192435 w 1887097"/>
                  <a:gd name="connsiteY121" fmla="*/ 502795 h 2256796"/>
                  <a:gd name="connsiteX122" fmla="*/ 218770 w 1887097"/>
                  <a:gd name="connsiteY122" fmla="*/ 502521 h 2256796"/>
                  <a:gd name="connsiteX123" fmla="*/ 216027 w 1887097"/>
                  <a:gd name="connsiteY123" fmla="*/ 499503 h 2256796"/>
                  <a:gd name="connsiteX124" fmla="*/ 196962 w 1887097"/>
                  <a:gd name="connsiteY124" fmla="*/ 477009 h 2256796"/>
                  <a:gd name="connsiteX125" fmla="*/ 183794 w 1887097"/>
                  <a:gd name="connsiteY125" fmla="*/ 435998 h 2256796"/>
                  <a:gd name="connsiteX126" fmla="*/ 193533 w 1887097"/>
                  <a:gd name="connsiteY126" fmla="*/ 418304 h 2256796"/>
                  <a:gd name="connsiteX127" fmla="*/ 215067 w 1887097"/>
                  <a:gd name="connsiteY127" fmla="*/ 410075 h 2256796"/>
                  <a:gd name="connsiteX128" fmla="*/ 262250 w 1887097"/>
                  <a:gd name="connsiteY128" fmla="*/ 423242 h 2256796"/>
                  <a:gd name="connsiteX129" fmla="*/ 312313 w 1887097"/>
                  <a:gd name="connsiteY129" fmla="*/ 449165 h 2256796"/>
                  <a:gd name="connsiteX130" fmla="*/ 309845 w 1887097"/>
                  <a:gd name="connsiteY130" fmla="*/ 447931 h 2256796"/>
                  <a:gd name="connsiteX131" fmla="*/ 316017 w 1887097"/>
                  <a:gd name="connsiteY131" fmla="*/ 451086 h 2256796"/>
                  <a:gd name="connsiteX132" fmla="*/ 316977 w 1887097"/>
                  <a:gd name="connsiteY132" fmla="*/ 451497 h 2256796"/>
                  <a:gd name="connsiteX133" fmla="*/ 319446 w 1887097"/>
                  <a:gd name="connsiteY133" fmla="*/ 452731 h 2256796"/>
                  <a:gd name="connsiteX134" fmla="*/ 320543 w 1887097"/>
                  <a:gd name="connsiteY134" fmla="*/ 453280 h 2256796"/>
                  <a:gd name="connsiteX135" fmla="*/ 306416 w 1887097"/>
                  <a:gd name="connsiteY135" fmla="*/ 424202 h 2256796"/>
                  <a:gd name="connsiteX136" fmla="*/ 294071 w 1887097"/>
                  <a:gd name="connsiteY136" fmla="*/ 395261 h 2256796"/>
                  <a:gd name="connsiteX137" fmla="*/ 291602 w 1887097"/>
                  <a:gd name="connsiteY137" fmla="*/ 336968 h 2256796"/>
                  <a:gd name="connsiteX138" fmla="*/ 348935 w 1887097"/>
                  <a:gd name="connsiteY138" fmla="*/ 324761 h 2256796"/>
                  <a:gd name="connsiteX139" fmla="*/ 380070 w 1887097"/>
                  <a:gd name="connsiteY139" fmla="*/ 340535 h 2256796"/>
                  <a:gd name="connsiteX140" fmla="*/ 373898 w 1887097"/>
                  <a:gd name="connsiteY140" fmla="*/ 312965 h 2256796"/>
                  <a:gd name="connsiteX141" fmla="*/ 369783 w 1887097"/>
                  <a:gd name="connsiteY141" fmla="*/ 281556 h 2256796"/>
                  <a:gd name="connsiteX142" fmla="*/ 381442 w 1887097"/>
                  <a:gd name="connsiteY142" fmla="*/ 245345 h 2256796"/>
                  <a:gd name="connsiteX143" fmla="*/ 410657 w 1887097"/>
                  <a:gd name="connsiteY143" fmla="*/ 230532 h 2256796"/>
                  <a:gd name="connsiteX144" fmla="*/ 446044 w 1887097"/>
                  <a:gd name="connsiteY144" fmla="*/ 243974 h 2256796"/>
                  <a:gd name="connsiteX145" fmla="*/ 456606 w 1887097"/>
                  <a:gd name="connsiteY145" fmla="*/ 252752 h 2256796"/>
                  <a:gd name="connsiteX146" fmla="*/ 453863 w 1887097"/>
                  <a:gd name="connsiteY146" fmla="*/ 229846 h 2256796"/>
                  <a:gd name="connsiteX147" fmla="*/ 453451 w 1887097"/>
                  <a:gd name="connsiteY147" fmla="*/ 185818 h 2256796"/>
                  <a:gd name="connsiteX148" fmla="*/ 472516 w 1887097"/>
                  <a:gd name="connsiteY148" fmla="*/ 146591 h 2256796"/>
                  <a:gd name="connsiteX149" fmla="*/ 522305 w 1887097"/>
                  <a:gd name="connsiteY149" fmla="*/ 134657 h 2256796"/>
                  <a:gd name="connsiteX150" fmla="*/ 560985 w 1887097"/>
                  <a:gd name="connsiteY150" fmla="*/ 154683 h 2256796"/>
                  <a:gd name="connsiteX151" fmla="*/ 564825 w 1887097"/>
                  <a:gd name="connsiteY151" fmla="*/ 157975 h 2256796"/>
                  <a:gd name="connsiteX152" fmla="*/ 564962 w 1887097"/>
                  <a:gd name="connsiteY152" fmla="*/ 155780 h 2256796"/>
                  <a:gd name="connsiteX153" fmla="*/ 579775 w 1887097"/>
                  <a:gd name="connsiteY153" fmla="*/ 84869 h 2256796"/>
                  <a:gd name="connsiteX154" fmla="*/ 616946 w 1887097"/>
                  <a:gd name="connsiteY154" fmla="*/ 56750 h 2256796"/>
                  <a:gd name="connsiteX155" fmla="*/ 666049 w 1887097"/>
                  <a:gd name="connsiteY155" fmla="*/ 59494 h 2256796"/>
                  <a:gd name="connsiteX156" fmla="*/ 675787 w 1887097"/>
                  <a:gd name="connsiteY156" fmla="*/ 63334 h 2256796"/>
                  <a:gd name="connsiteX157" fmla="*/ 705414 w 1887097"/>
                  <a:gd name="connsiteY157" fmla="*/ 33571 h 2256796"/>
                  <a:gd name="connsiteX158" fmla="*/ 780166 w 1887097"/>
                  <a:gd name="connsiteY158" fmla="*/ 74718 h 2256796"/>
                  <a:gd name="connsiteX159" fmla="*/ 782086 w 1887097"/>
                  <a:gd name="connsiteY159" fmla="*/ 77324 h 2256796"/>
                  <a:gd name="connsiteX160" fmla="*/ 786475 w 1887097"/>
                  <a:gd name="connsiteY160" fmla="*/ 64020 h 2256796"/>
                  <a:gd name="connsiteX161" fmla="*/ 832424 w 1887097"/>
                  <a:gd name="connsiteY161" fmla="*/ 3807 h 2256796"/>
                  <a:gd name="connsiteX162" fmla="*/ 872063 w 1887097"/>
                  <a:gd name="connsiteY162" fmla="*/ 4218 h 2256796"/>
                  <a:gd name="connsiteX163" fmla="*/ 910194 w 1887097"/>
                  <a:gd name="connsiteY163" fmla="*/ 36451 h 2256796"/>
                  <a:gd name="connsiteX164" fmla="*/ 917052 w 1887097"/>
                  <a:gd name="connsiteY164" fmla="*/ 46738 h 2256796"/>
                  <a:gd name="connsiteX165" fmla="*/ 926927 w 1887097"/>
                  <a:gd name="connsiteY165" fmla="*/ 42760 h 2256796"/>
                  <a:gd name="connsiteX166" fmla="*/ 961217 w 1887097"/>
                  <a:gd name="connsiteY166" fmla="*/ 46463 h 2256796"/>
                  <a:gd name="connsiteX167" fmla="*/ 981654 w 1887097"/>
                  <a:gd name="connsiteY167" fmla="*/ 67586 h 2256796"/>
                  <a:gd name="connsiteX168" fmla="*/ 993450 w 1887097"/>
                  <a:gd name="connsiteY168" fmla="*/ 104482 h 2256796"/>
                  <a:gd name="connsiteX169" fmla="*/ 1001543 w 1887097"/>
                  <a:gd name="connsiteY169" fmla="*/ 86926 h 2256796"/>
                  <a:gd name="connsiteX170" fmla="*/ 1021431 w 1887097"/>
                  <a:gd name="connsiteY170" fmla="*/ 54967 h 2256796"/>
                  <a:gd name="connsiteX171" fmla="*/ 1045022 w 1887097"/>
                  <a:gd name="connsiteY171" fmla="*/ 38097 h 2256796"/>
                  <a:gd name="connsiteX172" fmla="*/ 1073552 w 1887097"/>
                  <a:gd name="connsiteY172" fmla="*/ 44132 h 2256796"/>
                  <a:gd name="connsiteX173" fmla="*/ 1096320 w 1887097"/>
                  <a:gd name="connsiteY173" fmla="*/ 85280 h 2256796"/>
                  <a:gd name="connsiteX174" fmla="*/ 1101532 w 1887097"/>
                  <a:gd name="connsiteY174" fmla="*/ 79382 h 2256796"/>
                  <a:gd name="connsiteX175" fmla="*/ 1124849 w 1887097"/>
                  <a:gd name="connsiteY175" fmla="*/ 60454 h 2256796"/>
                  <a:gd name="connsiteX176" fmla="*/ 1155573 w 1887097"/>
                  <a:gd name="connsiteY176" fmla="*/ 57025 h 2256796"/>
                  <a:gd name="connsiteX177" fmla="*/ 1187120 w 1887097"/>
                  <a:gd name="connsiteY177" fmla="*/ 98996 h 2256796"/>
                  <a:gd name="connsiteX178" fmla="*/ 1215238 w 1887097"/>
                  <a:gd name="connsiteY178" fmla="*/ 79382 h 2256796"/>
                  <a:gd name="connsiteX179" fmla="*/ 1250899 w 1887097"/>
                  <a:gd name="connsiteY179" fmla="*/ 77050 h 2256796"/>
                  <a:gd name="connsiteX180" fmla="*/ 1267770 w 1887097"/>
                  <a:gd name="connsiteY180" fmla="*/ 84046 h 2256796"/>
                  <a:gd name="connsiteX181" fmla="*/ 1281623 w 1887097"/>
                  <a:gd name="connsiteY181" fmla="*/ 97213 h 2256796"/>
                  <a:gd name="connsiteX182" fmla="*/ 1296437 w 1887097"/>
                  <a:gd name="connsiteY182" fmla="*/ 133560 h 2256796"/>
                  <a:gd name="connsiteX183" fmla="*/ 1297945 w 1887097"/>
                  <a:gd name="connsiteY183" fmla="*/ 142887 h 2256796"/>
                  <a:gd name="connsiteX184" fmla="*/ 1322360 w 1887097"/>
                  <a:gd name="connsiteY184" fmla="*/ 132463 h 2256796"/>
                  <a:gd name="connsiteX185" fmla="*/ 1359804 w 1887097"/>
                  <a:gd name="connsiteY185" fmla="*/ 138910 h 2256796"/>
                  <a:gd name="connsiteX186" fmla="*/ 1389843 w 1887097"/>
                  <a:gd name="connsiteY186" fmla="*/ 166478 h 2256796"/>
                  <a:gd name="connsiteX187" fmla="*/ 1406713 w 1887097"/>
                  <a:gd name="connsiteY187" fmla="*/ 246032 h 2256796"/>
                  <a:gd name="connsiteX188" fmla="*/ 1433322 w 1887097"/>
                  <a:gd name="connsiteY188" fmla="*/ 242877 h 2256796"/>
                  <a:gd name="connsiteX189" fmla="*/ 1467475 w 1887097"/>
                  <a:gd name="connsiteY189" fmla="*/ 256593 h 2256796"/>
                  <a:gd name="connsiteX190" fmla="*/ 1491204 w 1887097"/>
                  <a:gd name="connsiteY190" fmla="*/ 284299 h 2256796"/>
                  <a:gd name="connsiteX191" fmla="*/ 1506429 w 1887097"/>
                  <a:gd name="connsiteY191" fmla="*/ 326819 h 2256796"/>
                  <a:gd name="connsiteX192" fmla="*/ 1510818 w 1887097"/>
                  <a:gd name="connsiteY192" fmla="*/ 369750 h 2256796"/>
                  <a:gd name="connsiteX193" fmla="*/ 1512464 w 1887097"/>
                  <a:gd name="connsiteY193" fmla="*/ 368927 h 2256796"/>
                  <a:gd name="connsiteX194" fmla="*/ 1554572 w 1887097"/>
                  <a:gd name="connsiteY194" fmla="*/ 360971 h 2256796"/>
                  <a:gd name="connsiteX195" fmla="*/ 1593799 w 1887097"/>
                  <a:gd name="connsiteY195" fmla="*/ 377156 h 2256796"/>
                  <a:gd name="connsiteX196" fmla="*/ 1619037 w 1887097"/>
                  <a:gd name="connsiteY196" fmla="*/ 410075 h 2256796"/>
                  <a:gd name="connsiteX197" fmla="*/ 1628912 w 1887097"/>
                  <a:gd name="connsiteY197" fmla="*/ 456709 h 2256796"/>
                  <a:gd name="connsiteX198" fmla="*/ 1621506 w 1887097"/>
                  <a:gd name="connsiteY198" fmla="*/ 502658 h 2256796"/>
                  <a:gd name="connsiteX199" fmla="*/ 1607104 w 1887097"/>
                  <a:gd name="connsiteY199" fmla="*/ 542023 h 2256796"/>
                  <a:gd name="connsiteX200" fmla="*/ 1594897 w 1887097"/>
                  <a:gd name="connsiteY200" fmla="*/ 567535 h 2256796"/>
                  <a:gd name="connsiteX201" fmla="*/ 1598326 w 1887097"/>
                  <a:gd name="connsiteY201" fmla="*/ 567260 h 2256796"/>
                  <a:gd name="connsiteX202" fmla="*/ 1635908 w 1887097"/>
                  <a:gd name="connsiteY202" fmla="*/ 570689 h 2256796"/>
                  <a:gd name="connsiteX203" fmla="*/ 1669923 w 1887097"/>
                  <a:gd name="connsiteY203" fmla="*/ 582348 h 2256796"/>
                  <a:gd name="connsiteX204" fmla="*/ 1695161 w 1887097"/>
                  <a:gd name="connsiteY204" fmla="*/ 605528 h 2256796"/>
                  <a:gd name="connsiteX205" fmla="*/ 1703253 w 1887097"/>
                  <a:gd name="connsiteY205" fmla="*/ 624044 h 2256796"/>
                  <a:gd name="connsiteX206" fmla="*/ 1705585 w 1887097"/>
                  <a:gd name="connsiteY206" fmla="*/ 642424 h 2256796"/>
                  <a:gd name="connsiteX207" fmla="*/ 1698453 w 1887097"/>
                  <a:gd name="connsiteY207" fmla="*/ 677400 h 2256796"/>
                  <a:gd name="connsiteX208" fmla="*/ 1681308 w 1887097"/>
                  <a:gd name="connsiteY208" fmla="*/ 711690 h 2256796"/>
                  <a:gd name="connsiteX209" fmla="*/ 1680622 w 1887097"/>
                  <a:gd name="connsiteY209" fmla="*/ 712650 h 2256796"/>
                  <a:gd name="connsiteX210" fmla="*/ 1732331 w 1887097"/>
                  <a:gd name="connsiteY210" fmla="*/ 736515 h 2256796"/>
                  <a:gd name="connsiteX211" fmla="*/ 1746321 w 1887097"/>
                  <a:gd name="connsiteY211" fmla="*/ 797140 h 2256796"/>
                  <a:gd name="connsiteX212" fmla="*/ 1713129 w 1887097"/>
                  <a:gd name="connsiteY212" fmla="*/ 854610 h 2256796"/>
                  <a:gd name="connsiteX213" fmla="*/ 1709151 w 1887097"/>
                  <a:gd name="connsiteY213" fmla="*/ 858725 h 2256796"/>
                  <a:gd name="connsiteX214" fmla="*/ 1738778 w 1887097"/>
                  <a:gd name="connsiteY214" fmla="*/ 873813 h 2256796"/>
                  <a:gd name="connsiteX215" fmla="*/ 1768678 w 1887097"/>
                  <a:gd name="connsiteY215" fmla="*/ 904262 h 2256796"/>
                  <a:gd name="connsiteX216" fmla="*/ 1775811 w 1887097"/>
                  <a:gd name="connsiteY216" fmla="*/ 921681 h 2256796"/>
                  <a:gd name="connsiteX217" fmla="*/ 1777868 w 1887097"/>
                  <a:gd name="connsiteY217" fmla="*/ 943490 h 2256796"/>
                  <a:gd name="connsiteX218" fmla="*/ 1771696 w 1887097"/>
                  <a:gd name="connsiteY218" fmla="*/ 962281 h 2256796"/>
                  <a:gd name="connsiteX219" fmla="*/ 1759900 w 1887097"/>
                  <a:gd name="connsiteY219" fmla="*/ 977780 h 2256796"/>
                  <a:gd name="connsiteX220" fmla="*/ 1751533 w 1887097"/>
                  <a:gd name="connsiteY220" fmla="*/ 985187 h 2256796"/>
                  <a:gd name="connsiteX221" fmla="*/ 1804340 w 1887097"/>
                  <a:gd name="connsiteY221" fmla="*/ 1026746 h 2256796"/>
                  <a:gd name="connsiteX222" fmla="*/ 1806397 w 1887097"/>
                  <a:gd name="connsiteY222" fmla="*/ 1062682 h 2256796"/>
                  <a:gd name="connsiteX223" fmla="*/ 1788841 w 1887097"/>
                  <a:gd name="connsiteY223" fmla="*/ 1090663 h 2256796"/>
                  <a:gd name="connsiteX224" fmla="*/ 1813530 w 1887097"/>
                  <a:gd name="connsiteY224" fmla="*/ 1119466 h 2256796"/>
                  <a:gd name="connsiteX225" fmla="*/ 1815313 w 1887097"/>
                  <a:gd name="connsiteY225" fmla="*/ 1156774 h 2256796"/>
                  <a:gd name="connsiteX226" fmla="*/ 1778828 w 1887097"/>
                  <a:gd name="connsiteY226" fmla="*/ 1203820 h 2256796"/>
                  <a:gd name="connsiteX227" fmla="*/ 1808455 w 1887097"/>
                  <a:gd name="connsiteY227" fmla="*/ 1218084 h 2256796"/>
                  <a:gd name="connsiteX228" fmla="*/ 1852895 w 1887097"/>
                  <a:gd name="connsiteY228" fmla="*/ 1249082 h 2256796"/>
                  <a:gd name="connsiteX229" fmla="*/ 1876486 w 1887097"/>
                  <a:gd name="connsiteY229" fmla="*/ 1292974 h 2256796"/>
                  <a:gd name="connsiteX230" fmla="*/ 1862770 w 1887097"/>
                  <a:gd name="connsiteY230" fmla="*/ 1335356 h 2256796"/>
                  <a:gd name="connsiteX231" fmla="*/ 1841236 w 1887097"/>
                  <a:gd name="connsiteY231" fmla="*/ 1354422 h 2256796"/>
                  <a:gd name="connsiteX232" fmla="*/ 1823954 w 1887097"/>
                  <a:gd name="connsiteY232" fmla="*/ 1364709 h 2256796"/>
                  <a:gd name="connsiteX233" fmla="*/ 1856598 w 1887097"/>
                  <a:gd name="connsiteY233" fmla="*/ 1385968 h 2256796"/>
                  <a:gd name="connsiteX234" fmla="*/ 1874566 w 1887097"/>
                  <a:gd name="connsiteY234" fmla="*/ 1403387 h 2256796"/>
                  <a:gd name="connsiteX235" fmla="*/ 1885676 w 1887097"/>
                  <a:gd name="connsiteY235" fmla="*/ 1425333 h 2256796"/>
                  <a:gd name="connsiteX236" fmla="*/ 1885402 w 1887097"/>
                  <a:gd name="connsiteY236" fmla="*/ 1447827 h 2256796"/>
                  <a:gd name="connsiteX237" fmla="*/ 1873332 w 1887097"/>
                  <a:gd name="connsiteY237" fmla="*/ 1467715 h 2256796"/>
                  <a:gd name="connsiteX238" fmla="*/ 1846037 w 1887097"/>
                  <a:gd name="connsiteY238" fmla="*/ 1484175 h 2256796"/>
                  <a:gd name="connsiteX239" fmla="*/ 1829577 w 1887097"/>
                  <a:gd name="connsiteY239" fmla="*/ 1489798 h 2256796"/>
                  <a:gd name="connsiteX240" fmla="*/ 1836984 w 1887097"/>
                  <a:gd name="connsiteY240" fmla="*/ 1496108 h 2256796"/>
                  <a:gd name="connsiteX241" fmla="*/ 1868531 w 1887097"/>
                  <a:gd name="connsiteY241" fmla="*/ 1534238 h 2256796"/>
                  <a:gd name="connsiteX242" fmla="*/ 1874429 w 1887097"/>
                  <a:gd name="connsiteY242" fmla="*/ 1585399 h 2256796"/>
                  <a:gd name="connsiteX243" fmla="*/ 1863182 w 1887097"/>
                  <a:gd name="connsiteY243" fmla="*/ 1604875 h 2256796"/>
                  <a:gd name="connsiteX244" fmla="*/ 1846448 w 1887097"/>
                  <a:gd name="connsiteY244" fmla="*/ 1620923 h 2256796"/>
                  <a:gd name="connsiteX245" fmla="*/ 1808318 w 1887097"/>
                  <a:gd name="connsiteY245" fmla="*/ 1634777 h 2256796"/>
                  <a:gd name="connsiteX246" fmla="*/ 1827109 w 1887097"/>
                  <a:gd name="connsiteY246" fmla="*/ 1653567 h 2256796"/>
                  <a:gd name="connsiteX247" fmla="*/ 1839453 w 1887097"/>
                  <a:gd name="connsiteY247" fmla="*/ 1698281 h 2256796"/>
                  <a:gd name="connsiteX248" fmla="*/ 1815587 w 1887097"/>
                  <a:gd name="connsiteY248" fmla="*/ 1727085 h 2256796"/>
                  <a:gd name="connsiteX249" fmla="*/ 1781023 w 1887097"/>
                  <a:gd name="connsiteY249" fmla="*/ 1737509 h 2256796"/>
                  <a:gd name="connsiteX250" fmla="*/ 1773479 w 1887097"/>
                  <a:gd name="connsiteY250" fmla="*/ 1738606 h 2256796"/>
                  <a:gd name="connsiteX251" fmla="*/ 1779240 w 1887097"/>
                  <a:gd name="connsiteY251" fmla="*/ 1751363 h 2256796"/>
                  <a:gd name="connsiteX252" fmla="*/ 1793367 w 1887097"/>
                  <a:gd name="connsiteY252" fmla="*/ 1805815 h 2256796"/>
                  <a:gd name="connsiteX253" fmla="*/ 1791447 w 1887097"/>
                  <a:gd name="connsiteY253" fmla="*/ 1857798 h 2256796"/>
                  <a:gd name="connsiteX254" fmla="*/ 1783080 w 1887097"/>
                  <a:gd name="connsiteY254" fmla="*/ 1879195 h 2256796"/>
                  <a:gd name="connsiteX255" fmla="*/ 1763604 w 1887097"/>
                  <a:gd name="connsiteY255" fmla="*/ 1901141 h 2256796"/>
                  <a:gd name="connsiteX256" fmla="*/ 1721221 w 1887097"/>
                  <a:gd name="connsiteY256" fmla="*/ 1912114 h 2256796"/>
                  <a:gd name="connsiteX257" fmla="*/ 1698041 w 1887097"/>
                  <a:gd name="connsiteY257" fmla="*/ 1903198 h 2256796"/>
                  <a:gd name="connsiteX258" fmla="*/ 1698727 w 1887097"/>
                  <a:gd name="connsiteY258" fmla="*/ 1913211 h 2256796"/>
                  <a:gd name="connsiteX259" fmla="*/ 1690086 w 1887097"/>
                  <a:gd name="connsiteY259" fmla="*/ 1962589 h 2256796"/>
                  <a:gd name="connsiteX260" fmla="*/ 1652641 w 1887097"/>
                  <a:gd name="connsiteY260" fmla="*/ 1993450 h 2256796"/>
                  <a:gd name="connsiteX261" fmla="*/ 1641120 w 1887097"/>
                  <a:gd name="connsiteY261" fmla="*/ 1993861 h 2256796"/>
                  <a:gd name="connsiteX262" fmla="*/ 1641805 w 1887097"/>
                  <a:gd name="connsiteY262" fmla="*/ 2019510 h 2256796"/>
                  <a:gd name="connsiteX263" fmla="*/ 1638239 w 1887097"/>
                  <a:gd name="connsiteY263" fmla="*/ 2044336 h 2256796"/>
                  <a:gd name="connsiteX264" fmla="*/ 1626169 w 1887097"/>
                  <a:gd name="connsiteY264" fmla="*/ 2069025 h 2256796"/>
                  <a:gd name="connsiteX265" fmla="*/ 1586530 w 1887097"/>
                  <a:gd name="connsiteY265" fmla="*/ 2087541 h 2256796"/>
                  <a:gd name="connsiteX266" fmla="*/ 1547439 w 1887097"/>
                  <a:gd name="connsiteY266" fmla="*/ 2069711 h 2256796"/>
                  <a:gd name="connsiteX267" fmla="*/ 1532489 w 1887097"/>
                  <a:gd name="connsiteY267" fmla="*/ 2057229 h 2256796"/>
                  <a:gd name="connsiteX268" fmla="*/ 1532626 w 1887097"/>
                  <a:gd name="connsiteY268" fmla="*/ 2070808 h 2256796"/>
                  <a:gd name="connsiteX269" fmla="*/ 1529609 w 1887097"/>
                  <a:gd name="connsiteY269" fmla="*/ 2096320 h 2256796"/>
                  <a:gd name="connsiteX270" fmla="*/ 1518910 w 1887097"/>
                  <a:gd name="connsiteY270" fmla="*/ 2121557 h 2256796"/>
                  <a:gd name="connsiteX271" fmla="*/ 1502588 w 1887097"/>
                  <a:gd name="connsiteY271" fmla="*/ 2136096 h 2256796"/>
                  <a:gd name="connsiteX272" fmla="*/ 1479408 w 1887097"/>
                  <a:gd name="connsiteY272" fmla="*/ 2141171 h 2256796"/>
                  <a:gd name="connsiteX273" fmla="*/ 1455816 w 1887097"/>
                  <a:gd name="connsiteY273" fmla="*/ 2134039 h 2256796"/>
                  <a:gd name="connsiteX274" fmla="*/ 1451427 w 1887097"/>
                  <a:gd name="connsiteY274" fmla="*/ 2145698 h 2256796"/>
                  <a:gd name="connsiteX275" fmla="*/ 1439357 w 1887097"/>
                  <a:gd name="connsiteY275" fmla="*/ 2162843 h 2256796"/>
                  <a:gd name="connsiteX276" fmla="*/ 1424955 w 1887097"/>
                  <a:gd name="connsiteY276" fmla="*/ 2172581 h 2256796"/>
                  <a:gd name="connsiteX277" fmla="*/ 1407262 w 1887097"/>
                  <a:gd name="connsiteY277" fmla="*/ 2176559 h 2256796"/>
                  <a:gd name="connsiteX278" fmla="*/ 1370914 w 1887097"/>
                  <a:gd name="connsiteY278" fmla="*/ 2163666 h 2256796"/>
                  <a:gd name="connsiteX279" fmla="*/ 1346500 w 1887097"/>
                  <a:gd name="connsiteY279" fmla="*/ 2142131 h 2256796"/>
                  <a:gd name="connsiteX280" fmla="*/ 1337310 w 1887097"/>
                  <a:gd name="connsiteY280" fmla="*/ 2167231 h 2256796"/>
                  <a:gd name="connsiteX281" fmla="*/ 1304392 w 1887097"/>
                  <a:gd name="connsiteY281" fmla="*/ 2193704 h 2256796"/>
                  <a:gd name="connsiteX282" fmla="*/ 1263107 w 1887097"/>
                  <a:gd name="connsiteY282" fmla="*/ 2181359 h 2256796"/>
                  <a:gd name="connsiteX283" fmla="*/ 1241710 w 1887097"/>
                  <a:gd name="connsiteY283" fmla="*/ 2157219 h 2256796"/>
                  <a:gd name="connsiteX284" fmla="*/ 1235812 w 1887097"/>
                  <a:gd name="connsiteY284" fmla="*/ 2168192 h 2256796"/>
                  <a:gd name="connsiteX285" fmla="*/ 1209889 w 1887097"/>
                  <a:gd name="connsiteY285" fmla="*/ 2195486 h 2256796"/>
                  <a:gd name="connsiteX286" fmla="*/ 1177930 w 1887097"/>
                  <a:gd name="connsiteY286" fmla="*/ 2202619 h 2256796"/>
                  <a:gd name="connsiteX287" fmla="*/ 1148029 w 1887097"/>
                  <a:gd name="connsiteY287" fmla="*/ 2191234 h 2256796"/>
                  <a:gd name="connsiteX288" fmla="*/ 1132256 w 1887097"/>
                  <a:gd name="connsiteY288" fmla="*/ 2175873 h 2256796"/>
                  <a:gd name="connsiteX289" fmla="*/ 1130199 w 1887097"/>
                  <a:gd name="connsiteY289" fmla="*/ 2183005 h 2256796"/>
                  <a:gd name="connsiteX290" fmla="*/ 1110722 w 1887097"/>
                  <a:gd name="connsiteY290" fmla="*/ 2225250 h 2256796"/>
                  <a:gd name="connsiteX291" fmla="*/ 1079861 w 1887097"/>
                  <a:gd name="connsiteY291" fmla="*/ 2250899 h 2256796"/>
                  <a:gd name="connsiteX292" fmla="*/ 1063402 w 1887097"/>
                  <a:gd name="connsiteY292" fmla="*/ 2254054 h 2256796"/>
                  <a:gd name="connsiteX293" fmla="*/ 1041182 w 1887097"/>
                  <a:gd name="connsiteY293" fmla="*/ 2249665 h 2256796"/>
                  <a:gd name="connsiteX294" fmla="*/ 1011281 w 1887097"/>
                  <a:gd name="connsiteY294" fmla="*/ 2223604 h 2256796"/>
                  <a:gd name="connsiteX295" fmla="*/ 999622 w 1887097"/>
                  <a:gd name="connsiteY295" fmla="*/ 2199876 h 2256796"/>
                  <a:gd name="connsiteX296" fmla="*/ 987552 w 1887097"/>
                  <a:gd name="connsiteY296" fmla="*/ 2207008 h 2256796"/>
                  <a:gd name="connsiteX297" fmla="*/ 957377 w 1887097"/>
                  <a:gd name="connsiteY297" fmla="*/ 2206597 h 2256796"/>
                  <a:gd name="connsiteX298" fmla="*/ 946679 w 1887097"/>
                  <a:gd name="connsiteY298" fmla="*/ 2200424 h 2256796"/>
                  <a:gd name="connsiteX299" fmla="*/ 935294 w 1887097"/>
                  <a:gd name="connsiteY299" fmla="*/ 2188628 h 2256796"/>
                  <a:gd name="connsiteX300" fmla="*/ 919795 w 1887097"/>
                  <a:gd name="connsiteY300" fmla="*/ 2158728 h 2256796"/>
                  <a:gd name="connsiteX301" fmla="*/ 914446 w 1887097"/>
                  <a:gd name="connsiteY301" fmla="*/ 2174912 h 2256796"/>
                  <a:gd name="connsiteX302" fmla="*/ 904022 w 1887097"/>
                  <a:gd name="connsiteY302" fmla="*/ 2201521 h 2256796"/>
                  <a:gd name="connsiteX303" fmla="*/ 887700 w 1887097"/>
                  <a:gd name="connsiteY303" fmla="*/ 2226485 h 2256796"/>
                  <a:gd name="connsiteX304" fmla="*/ 866303 w 1887097"/>
                  <a:gd name="connsiteY304" fmla="*/ 2239927 h 2256796"/>
                  <a:gd name="connsiteX305" fmla="*/ 839831 w 1887097"/>
                  <a:gd name="connsiteY305" fmla="*/ 2239927 h 2256796"/>
                  <a:gd name="connsiteX306" fmla="*/ 825566 w 1887097"/>
                  <a:gd name="connsiteY306" fmla="*/ 2232794 h 2256796"/>
                  <a:gd name="connsiteX307" fmla="*/ 824332 w 1887097"/>
                  <a:gd name="connsiteY307" fmla="*/ 2234166 h 2256796"/>
                  <a:gd name="connsiteX308" fmla="*/ 804581 w 1887097"/>
                  <a:gd name="connsiteY308" fmla="*/ 2249253 h 2256796"/>
                  <a:gd name="connsiteX309" fmla="*/ 776188 w 1887097"/>
                  <a:gd name="connsiteY309" fmla="*/ 2253917 h 2256796"/>
                  <a:gd name="connsiteX310" fmla="*/ 763433 w 1887097"/>
                  <a:gd name="connsiteY310" fmla="*/ 2250762 h 2256796"/>
                  <a:gd name="connsiteX311" fmla="*/ 751637 w 1887097"/>
                  <a:gd name="connsiteY311" fmla="*/ 2244864 h 2256796"/>
                  <a:gd name="connsiteX312" fmla="*/ 732160 w 1887097"/>
                  <a:gd name="connsiteY312" fmla="*/ 2227033 h 2256796"/>
                  <a:gd name="connsiteX313" fmla="*/ 729829 w 1887097"/>
                  <a:gd name="connsiteY313" fmla="*/ 2224016 h 2256796"/>
                  <a:gd name="connsiteX314" fmla="*/ 676747 w 1887097"/>
                  <a:gd name="connsiteY314" fmla="*/ 2256797 h 2256796"/>
                  <a:gd name="connsiteX315" fmla="*/ 675650 w 1887097"/>
                  <a:gd name="connsiteY315" fmla="*/ 2255700 h 2256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</a:cxnLst>
                <a:rect l="l" t="t" r="r" b="b"/>
                <a:pathLst>
                  <a:path w="1887097" h="2256796">
                    <a:moveTo>
                      <a:pt x="249906" y="542297"/>
                    </a:moveTo>
                    <a:cubicBezTo>
                      <a:pt x="258547" y="542571"/>
                      <a:pt x="267325" y="542983"/>
                      <a:pt x="275829" y="544629"/>
                    </a:cubicBezTo>
                    <a:cubicBezTo>
                      <a:pt x="275280" y="544355"/>
                      <a:pt x="274732" y="544080"/>
                      <a:pt x="274183" y="543806"/>
                    </a:cubicBezTo>
                    <a:cubicBezTo>
                      <a:pt x="273223" y="543394"/>
                      <a:pt x="272263" y="542846"/>
                      <a:pt x="271440" y="542297"/>
                    </a:cubicBezTo>
                    <a:cubicBezTo>
                      <a:pt x="268422" y="541885"/>
                      <a:pt x="265405" y="541611"/>
                      <a:pt x="262524" y="541337"/>
                    </a:cubicBezTo>
                    <a:cubicBezTo>
                      <a:pt x="239344" y="539965"/>
                      <a:pt x="216438" y="540103"/>
                      <a:pt x="193259" y="540926"/>
                    </a:cubicBezTo>
                    <a:cubicBezTo>
                      <a:pt x="193944" y="541200"/>
                      <a:pt x="194630" y="541474"/>
                      <a:pt x="195179" y="541748"/>
                    </a:cubicBezTo>
                    <a:cubicBezTo>
                      <a:pt x="197648" y="542571"/>
                      <a:pt x="200117" y="543394"/>
                      <a:pt x="202448" y="544080"/>
                    </a:cubicBezTo>
                    <a:cubicBezTo>
                      <a:pt x="203683" y="543943"/>
                      <a:pt x="204917" y="543806"/>
                      <a:pt x="206151" y="543669"/>
                    </a:cubicBezTo>
                    <a:cubicBezTo>
                      <a:pt x="216713" y="542571"/>
                      <a:pt x="227274" y="542160"/>
                      <a:pt x="237973" y="542160"/>
                    </a:cubicBezTo>
                    <a:cubicBezTo>
                      <a:pt x="242087" y="542160"/>
                      <a:pt x="246065" y="542160"/>
                      <a:pt x="249906" y="542297"/>
                    </a:cubicBezTo>
                    <a:close/>
                    <a:moveTo>
                      <a:pt x="1809278" y="1430819"/>
                    </a:moveTo>
                    <a:cubicBezTo>
                      <a:pt x="1811335" y="1430271"/>
                      <a:pt x="1813393" y="1429722"/>
                      <a:pt x="1815450" y="1429037"/>
                    </a:cubicBezTo>
                    <a:cubicBezTo>
                      <a:pt x="1815176" y="1428762"/>
                      <a:pt x="1814764" y="1428625"/>
                      <a:pt x="1814490" y="1428351"/>
                    </a:cubicBezTo>
                    <a:cubicBezTo>
                      <a:pt x="1814490" y="1428351"/>
                      <a:pt x="1814490" y="1428351"/>
                      <a:pt x="1814490" y="1428351"/>
                    </a:cubicBezTo>
                    <a:cubicBezTo>
                      <a:pt x="1812844" y="1429448"/>
                      <a:pt x="1811198" y="1430134"/>
                      <a:pt x="1809278" y="1430819"/>
                    </a:cubicBezTo>
                    <a:close/>
                    <a:moveTo>
                      <a:pt x="199842" y="1860130"/>
                    </a:moveTo>
                    <a:cubicBezTo>
                      <a:pt x="199431" y="1860268"/>
                      <a:pt x="198882" y="1860405"/>
                      <a:pt x="198471" y="1860542"/>
                    </a:cubicBezTo>
                    <a:cubicBezTo>
                      <a:pt x="197922" y="1862325"/>
                      <a:pt x="197510" y="1863971"/>
                      <a:pt x="196962" y="1865754"/>
                    </a:cubicBezTo>
                    <a:cubicBezTo>
                      <a:pt x="196688" y="1867811"/>
                      <a:pt x="196413" y="1869731"/>
                      <a:pt x="196276" y="1871789"/>
                    </a:cubicBezTo>
                    <a:cubicBezTo>
                      <a:pt x="196276" y="1873298"/>
                      <a:pt x="196276" y="1874807"/>
                      <a:pt x="196276" y="1876178"/>
                    </a:cubicBezTo>
                    <a:cubicBezTo>
                      <a:pt x="196413" y="1878098"/>
                      <a:pt x="196688" y="1880018"/>
                      <a:pt x="197099" y="1881801"/>
                    </a:cubicBezTo>
                    <a:cubicBezTo>
                      <a:pt x="197236" y="1882213"/>
                      <a:pt x="197373" y="1882762"/>
                      <a:pt x="197510" y="1883173"/>
                    </a:cubicBezTo>
                    <a:cubicBezTo>
                      <a:pt x="197785" y="1883173"/>
                      <a:pt x="198059" y="1883173"/>
                      <a:pt x="198333" y="1883173"/>
                    </a:cubicBezTo>
                    <a:cubicBezTo>
                      <a:pt x="198882" y="1883173"/>
                      <a:pt x="199431" y="1883036"/>
                      <a:pt x="200117" y="1882899"/>
                    </a:cubicBezTo>
                    <a:cubicBezTo>
                      <a:pt x="201214" y="1882624"/>
                      <a:pt x="202448" y="1882350"/>
                      <a:pt x="203546" y="1881939"/>
                    </a:cubicBezTo>
                    <a:cubicBezTo>
                      <a:pt x="206289" y="1880842"/>
                      <a:pt x="208895" y="1879607"/>
                      <a:pt x="211364" y="1878236"/>
                    </a:cubicBezTo>
                    <a:cubicBezTo>
                      <a:pt x="210266" y="1878784"/>
                      <a:pt x="209306" y="1879333"/>
                      <a:pt x="208209" y="1879881"/>
                    </a:cubicBezTo>
                    <a:cubicBezTo>
                      <a:pt x="210266" y="1878784"/>
                      <a:pt x="212187" y="1877550"/>
                      <a:pt x="214244" y="1876315"/>
                    </a:cubicBezTo>
                    <a:cubicBezTo>
                      <a:pt x="214655" y="1876041"/>
                      <a:pt x="215067" y="1875766"/>
                      <a:pt x="215478" y="1875355"/>
                    </a:cubicBezTo>
                    <a:cubicBezTo>
                      <a:pt x="218496" y="1866302"/>
                      <a:pt x="221925" y="1857387"/>
                      <a:pt x="225903" y="1848746"/>
                    </a:cubicBezTo>
                    <a:cubicBezTo>
                      <a:pt x="217673" y="1853684"/>
                      <a:pt x="209032" y="1857387"/>
                      <a:pt x="199842" y="1860130"/>
                    </a:cubicBezTo>
                    <a:close/>
                    <a:moveTo>
                      <a:pt x="675650" y="2255700"/>
                    </a:moveTo>
                    <a:cubicBezTo>
                      <a:pt x="659602" y="2255426"/>
                      <a:pt x="644515" y="2245962"/>
                      <a:pt x="634777" y="2233754"/>
                    </a:cubicBezTo>
                    <a:cubicBezTo>
                      <a:pt x="626684" y="2223742"/>
                      <a:pt x="620101" y="2212769"/>
                      <a:pt x="614751" y="2201247"/>
                    </a:cubicBezTo>
                    <a:cubicBezTo>
                      <a:pt x="613380" y="2203030"/>
                      <a:pt x="611871" y="2204676"/>
                      <a:pt x="610362" y="2206322"/>
                    </a:cubicBezTo>
                    <a:cubicBezTo>
                      <a:pt x="604464" y="2212769"/>
                      <a:pt x="598018" y="2218666"/>
                      <a:pt x="590885" y="2223467"/>
                    </a:cubicBezTo>
                    <a:cubicBezTo>
                      <a:pt x="584164" y="2228131"/>
                      <a:pt x="577032" y="2231011"/>
                      <a:pt x="569214" y="2233343"/>
                    </a:cubicBezTo>
                    <a:cubicBezTo>
                      <a:pt x="561945" y="2235537"/>
                      <a:pt x="554127" y="2235263"/>
                      <a:pt x="546720" y="2234166"/>
                    </a:cubicBezTo>
                    <a:cubicBezTo>
                      <a:pt x="537393" y="2232794"/>
                      <a:pt x="529438" y="2228268"/>
                      <a:pt x="521894" y="2222918"/>
                    </a:cubicBezTo>
                    <a:cubicBezTo>
                      <a:pt x="515173" y="2218255"/>
                      <a:pt x="510372" y="2210711"/>
                      <a:pt x="505983" y="2203991"/>
                    </a:cubicBezTo>
                    <a:cubicBezTo>
                      <a:pt x="501869" y="2197544"/>
                      <a:pt x="499125" y="2189863"/>
                      <a:pt x="496794" y="2182594"/>
                    </a:cubicBezTo>
                    <a:cubicBezTo>
                      <a:pt x="495422" y="2178616"/>
                      <a:pt x="494188" y="2174638"/>
                      <a:pt x="493090" y="2170660"/>
                    </a:cubicBezTo>
                    <a:cubicBezTo>
                      <a:pt x="485958" y="2178067"/>
                      <a:pt x="477728" y="2184514"/>
                      <a:pt x="468401" y="2189177"/>
                    </a:cubicBezTo>
                    <a:cubicBezTo>
                      <a:pt x="454685" y="2196035"/>
                      <a:pt x="437129" y="2199053"/>
                      <a:pt x="422590" y="2192743"/>
                    </a:cubicBezTo>
                    <a:cubicBezTo>
                      <a:pt x="416006" y="2190000"/>
                      <a:pt x="408874" y="2186297"/>
                      <a:pt x="404073" y="2180947"/>
                    </a:cubicBezTo>
                    <a:cubicBezTo>
                      <a:pt x="398038" y="2174227"/>
                      <a:pt x="393512" y="2167369"/>
                      <a:pt x="389534" y="2159276"/>
                    </a:cubicBezTo>
                    <a:cubicBezTo>
                      <a:pt x="383774" y="2147618"/>
                      <a:pt x="380893" y="2134176"/>
                      <a:pt x="379110" y="2121009"/>
                    </a:cubicBezTo>
                    <a:cubicBezTo>
                      <a:pt x="377053" y="2121969"/>
                      <a:pt x="374996" y="2122929"/>
                      <a:pt x="372801" y="2123752"/>
                    </a:cubicBezTo>
                    <a:cubicBezTo>
                      <a:pt x="358262" y="2129376"/>
                      <a:pt x="342351" y="2128690"/>
                      <a:pt x="328224" y="2122243"/>
                    </a:cubicBezTo>
                    <a:cubicBezTo>
                      <a:pt x="312862" y="2115385"/>
                      <a:pt x="302712" y="2101395"/>
                      <a:pt x="296129" y="2086444"/>
                    </a:cubicBezTo>
                    <a:cubicBezTo>
                      <a:pt x="290916" y="2074374"/>
                      <a:pt x="288585" y="2061207"/>
                      <a:pt x="287487" y="2047902"/>
                    </a:cubicBezTo>
                    <a:cubicBezTo>
                      <a:pt x="286116" y="2048588"/>
                      <a:pt x="284881" y="2049274"/>
                      <a:pt x="283510" y="2049960"/>
                    </a:cubicBezTo>
                    <a:cubicBezTo>
                      <a:pt x="270480" y="2056406"/>
                      <a:pt x="253335" y="2060247"/>
                      <a:pt x="239619" y="2053800"/>
                    </a:cubicBezTo>
                    <a:cubicBezTo>
                      <a:pt x="233035" y="2050645"/>
                      <a:pt x="227549" y="2047080"/>
                      <a:pt x="222199" y="2042142"/>
                    </a:cubicBezTo>
                    <a:cubicBezTo>
                      <a:pt x="216027" y="2036381"/>
                      <a:pt x="211775" y="2028014"/>
                      <a:pt x="208620" y="2020196"/>
                    </a:cubicBezTo>
                    <a:cubicBezTo>
                      <a:pt x="201762" y="2003325"/>
                      <a:pt x="200391" y="1984397"/>
                      <a:pt x="200254" y="1966429"/>
                    </a:cubicBezTo>
                    <a:cubicBezTo>
                      <a:pt x="200254" y="1956965"/>
                      <a:pt x="200802" y="1947364"/>
                      <a:pt x="202037" y="1938037"/>
                    </a:cubicBezTo>
                    <a:cubicBezTo>
                      <a:pt x="185989" y="1939272"/>
                      <a:pt x="169256" y="1934471"/>
                      <a:pt x="157734" y="1922949"/>
                    </a:cubicBezTo>
                    <a:cubicBezTo>
                      <a:pt x="145938" y="1911154"/>
                      <a:pt x="141549" y="1894420"/>
                      <a:pt x="139903" y="1878372"/>
                    </a:cubicBezTo>
                    <a:cubicBezTo>
                      <a:pt x="138806" y="1867949"/>
                      <a:pt x="140040" y="1857524"/>
                      <a:pt x="142509" y="1847237"/>
                    </a:cubicBezTo>
                    <a:cubicBezTo>
                      <a:pt x="139766" y="1844494"/>
                      <a:pt x="137434" y="1841340"/>
                      <a:pt x="135651" y="1838459"/>
                    </a:cubicBezTo>
                    <a:cubicBezTo>
                      <a:pt x="130851" y="1830641"/>
                      <a:pt x="127696" y="1822549"/>
                      <a:pt x="125639" y="1813770"/>
                    </a:cubicBezTo>
                    <a:cubicBezTo>
                      <a:pt x="122621" y="1800466"/>
                      <a:pt x="123855" y="1786201"/>
                      <a:pt x="125364" y="1772760"/>
                    </a:cubicBezTo>
                    <a:cubicBezTo>
                      <a:pt x="127696" y="1749854"/>
                      <a:pt x="134142" y="1728319"/>
                      <a:pt x="142784" y="1707060"/>
                    </a:cubicBezTo>
                    <a:cubicBezTo>
                      <a:pt x="143744" y="1704591"/>
                      <a:pt x="144841" y="1702122"/>
                      <a:pt x="146075" y="1699653"/>
                    </a:cubicBezTo>
                    <a:cubicBezTo>
                      <a:pt x="137571" y="1701299"/>
                      <a:pt x="128930" y="1702259"/>
                      <a:pt x="120426" y="1701985"/>
                    </a:cubicBezTo>
                    <a:cubicBezTo>
                      <a:pt x="102596" y="1701710"/>
                      <a:pt x="87782" y="1693070"/>
                      <a:pt x="75164" y="1681136"/>
                    </a:cubicBezTo>
                    <a:cubicBezTo>
                      <a:pt x="63917" y="1670575"/>
                      <a:pt x="58704" y="1655899"/>
                      <a:pt x="54315" y="1641497"/>
                    </a:cubicBezTo>
                    <a:cubicBezTo>
                      <a:pt x="48966" y="1623255"/>
                      <a:pt x="49241" y="1604052"/>
                      <a:pt x="55413" y="1586222"/>
                    </a:cubicBezTo>
                    <a:cubicBezTo>
                      <a:pt x="56647" y="1582656"/>
                      <a:pt x="58156" y="1579090"/>
                      <a:pt x="59665" y="1575661"/>
                    </a:cubicBezTo>
                    <a:cubicBezTo>
                      <a:pt x="46360" y="1573466"/>
                      <a:pt x="33056" y="1569214"/>
                      <a:pt x="22220" y="1561259"/>
                    </a:cubicBezTo>
                    <a:cubicBezTo>
                      <a:pt x="16048" y="1556733"/>
                      <a:pt x="10150" y="1551520"/>
                      <a:pt x="6172" y="1544800"/>
                    </a:cubicBezTo>
                    <a:cubicBezTo>
                      <a:pt x="1920" y="1537530"/>
                      <a:pt x="0" y="1528478"/>
                      <a:pt x="0" y="1520111"/>
                    </a:cubicBezTo>
                    <a:cubicBezTo>
                      <a:pt x="0" y="1503652"/>
                      <a:pt x="8367" y="1490347"/>
                      <a:pt x="18791" y="1478277"/>
                    </a:cubicBezTo>
                    <a:cubicBezTo>
                      <a:pt x="24140" y="1471967"/>
                      <a:pt x="29627" y="1465933"/>
                      <a:pt x="35662" y="1460172"/>
                    </a:cubicBezTo>
                    <a:cubicBezTo>
                      <a:pt x="52121" y="1444398"/>
                      <a:pt x="69815" y="1429996"/>
                      <a:pt x="88331" y="1416555"/>
                    </a:cubicBezTo>
                    <a:cubicBezTo>
                      <a:pt x="82433" y="1414635"/>
                      <a:pt x="76673" y="1412166"/>
                      <a:pt x="71186" y="1408874"/>
                    </a:cubicBezTo>
                    <a:cubicBezTo>
                      <a:pt x="65562" y="1405582"/>
                      <a:pt x="59802" y="1400644"/>
                      <a:pt x="55824" y="1395432"/>
                    </a:cubicBezTo>
                    <a:cubicBezTo>
                      <a:pt x="51298" y="1389260"/>
                      <a:pt x="48417" y="1383088"/>
                      <a:pt x="46086" y="1375955"/>
                    </a:cubicBezTo>
                    <a:cubicBezTo>
                      <a:pt x="44028" y="1369509"/>
                      <a:pt x="44577" y="1361280"/>
                      <a:pt x="46360" y="1354833"/>
                    </a:cubicBezTo>
                    <a:cubicBezTo>
                      <a:pt x="48692" y="1346466"/>
                      <a:pt x="53492" y="1339060"/>
                      <a:pt x="58567" y="1332202"/>
                    </a:cubicBezTo>
                    <a:cubicBezTo>
                      <a:pt x="65562" y="1322600"/>
                      <a:pt x="75849" y="1315468"/>
                      <a:pt x="85039" y="1308061"/>
                    </a:cubicBezTo>
                    <a:cubicBezTo>
                      <a:pt x="89428" y="1304632"/>
                      <a:pt x="93955" y="1301341"/>
                      <a:pt x="98618" y="1298049"/>
                    </a:cubicBezTo>
                    <a:cubicBezTo>
                      <a:pt x="95326" y="1294071"/>
                      <a:pt x="92583" y="1289819"/>
                      <a:pt x="91211" y="1284607"/>
                    </a:cubicBezTo>
                    <a:cubicBezTo>
                      <a:pt x="88743" y="1275691"/>
                      <a:pt x="88194" y="1267325"/>
                      <a:pt x="89017" y="1257998"/>
                    </a:cubicBezTo>
                    <a:cubicBezTo>
                      <a:pt x="90114" y="1243733"/>
                      <a:pt x="99304" y="1230291"/>
                      <a:pt x="108356" y="1219730"/>
                    </a:cubicBezTo>
                    <a:cubicBezTo>
                      <a:pt x="115214" y="1211775"/>
                      <a:pt x="123033" y="1204917"/>
                      <a:pt x="131125" y="1198471"/>
                    </a:cubicBezTo>
                    <a:cubicBezTo>
                      <a:pt x="122484" y="1196550"/>
                      <a:pt x="113980" y="1194081"/>
                      <a:pt x="105476" y="1190927"/>
                    </a:cubicBezTo>
                    <a:cubicBezTo>
                      <a:pt x="77770" y="1180502"/>
                      <a:pt x="48143" y="1151013"/>
                      <a:pt x="58704" y="1119055"/>
                    </a:cubicBezTo>
                    <a:cubicBezTo>
                      <a:pt x="60076" y="1114803"/>
                      <a:pt x="62133" y="1110825"/>
                      <a:pt x="64465" y="1107122"/>
                    </a:cubicBezTo>
                    <a:cubicBezTo>
                      <a:pt x="55138" y="1105750"/>
                      <a:pt x="45949" y="1103693"/>
                      <a:pt x="37033" y="1100538"/>
                    </a:cubicBezTo>
                    <a:cubicBezTo>
                      <a:pt x="23866" y="1095875"/>
                      <a:pt x="11384" y="1088194"/>
                      <a:pt x="5761" y="1074889"/>
                    </a:cubicBezTo>
                    <a:cubicBezTo>
                      <a:pt x="3155" y="1068854"/>
                      <a:pt x="1646" y="1061036"/>
                      <a:pt x="2743" y="1054453"/>
                    </a:cubicBezTo>
                    <a:cubicBezTo>
                      <a:pt x="3292" y="1051024"/>
                      <a:pt x="3703" y="1047320"/>
                      <a:pt x="5212" y="1044166"/>
                    </a:cubicBezTo>
                    <a:cubicBezTo>
                      <a:pt x="7544" y="1038953"/>
                      <a:pt x="10013" y="1034838"/>
                      <a:pt x="13167" y="1030175"/>
                    </a:cubicBezTo>
                    <a:cubicBezTo>
                      <a:pt x="17419" y="1024140"/>
                      <a:pt x="24277" y="1019477"/>
                      <a:pt x="30175" y="1015362"/>
                    </a:cubicBezTo>
                    <a:cubicBezTo>
                      <a:pt x="34564" y="1012070"/>
                      <a:pt x="39228" y="1009327"/>
                      <a:pt x="43891" y="1006447"/>
                    </a:cubicBezTo>
                    <a:cubicBezTo>
                      <a:pt x="50886" y="1002332"/>
                      <a:pt x="58019" y="998217"/>
                      <a:pt x="65288" y="994376"/>
                    </a:cubicBezTo>
                    <a:cubicBezTo>
                      <a:pt x="84079" y="984226"/>
                      <a:pt x="103419" y="975311"/>
                      <a:pt x="123033" y="966944"/>
                    </a:cubicBezTo>
                    <a:cubicBezTo>
                      <a:pt x="112883" y="963790"/>
                      <a:pt x="103281" y="959264"/>
                      <a:pt x="94778" y="952680"/>
                    </a:cubicBezTo>
                    <a:cubicBezTo>
                      <a:pt x="84765" y="944999"/>
                      <a:pt x="77907" y="931832"/>
                      <a:pt x="79416" y="919075"/>
                    </a:cubicBezTo>
                    <a:cubicBezTo>
                      <a:pt x="81199" y="904674"/>
                      <a:pt x="90526" y="894387"/>
                      <a:pt x="101087" y="885197"/>
                    </a:cubicBezTo>
                    <a:cubicBezTo>
                      <a:pt x="112060" y="875733"/>
                      <a:pt x="125501" y="868875"/>
                      <a:pt x="138669" y="862703"/>
                    </a:cubicBezTo>
                    <a:cubicBezTo>
                      <a:pt x="117546" y="855022"/>
                      <a:pt x="98892" y="841855"/>
                      <a:pt x="97384" y="817714"/>
                    </a:cubicBezTo>
                    <a:cubicBezTo>
                      <a:pt x="96423" y="803587"/>
                      <a:pt x="101773" y="789322"/>
                      <a:pt x="113157" y="780407"/>
                    </a:cubicBezTo>
                    <a:cubicBezTo>
                      <a:pt x="122484" y="773000"/>
                      <a:pt x="133457" y="768062"/>
                      <a:pt x="144704" y="763947"/>
                    </a:cubicBezTo>
                    <a:cubicBezTo>
                      <a:pt x="143607" y="763399"/>
                      <a:pt x="142509" y="762850"/>
                      <a:pt x="141412" y="762302"/>
                    </a:cubicBezTo>
                    <a:cubicBezTo>
                      <a:pt x="128382" y="755306"/>
                      <a:pt x="114940" y="745294"/>
                      <a:pt x="108905" y="731166"/>
                    </a:cubicBezTo>
                    <a:cubicBezTo>
                      <a:pt x="103693" y="718822"/>
                      <a:pt x="102870" y="704557"/>
                      <a:pt x="110002" y="692624"/>
                    </a:cubicBezTo>
                    <a:cubicBezTo>
                      <a:pt x="117272" y="680280"/>
                      <a:pt x="127010" y="671502"/>
                      <a:pt x="138806" y="663547"/>
                    </a:cubicBezTo>
                    <a:cubicBezTo>
                      <a:pt x="143881" y="660118"/>
                      <a:pt x="149642" y="657374"/>
                      <a:pt x="155265" y="654768"/>
                    </a:cubicBezTo>
                    <a:cubicBezTo>
                      <a:pt x="151562" y="653397"/>
                      <a:pt x="147721" y="651888"/>
                      <a:pt x="144018" y="650242"/>
                    </a:cubicBezTo>
                    <a:cubicBezTo>
                      <a:pt x="131262" y="644755"/>
                      <a:pt x="118232" y="635840"/>
                      <a:pt x="110825" y="623907"/>
                    </a:cubicBezTo>
                    <a:cubicBezTo>
                      <a:pt x="106848" y="617598"/>
                      <a:pt x="104927" y="611563"/>
                      <a:pt x="103556" y="604293"/>
                    </a:cubicBezTo>
                    <a:cubicBezTo>
                      <a:pt x="102184" y="597435"/>
                      <a:pt x="104379" y="590440"/>
                      <a:pt x="106710" y="584131"/>
                    </a:cubicBezTo>
                    <a:cubicBezTo>
                      <a:pt x="108631" y="579056"/>
                      <a:pt x="112746" y="574667"/>
                      <a:pt x="116449" y="570826"/>
                    </a:cubicBezTo>
                    <a:cubicBezTo>
                      <a:pt x="121524" y="565751"/>
                      <a:pt x="128382" y="562459"/>
                      <a:pt x="134828" y="559442"/>
                    </a:cubicBezTo>
                    <a:cubicBezTo>
                      <a:pt x="137983" y="558071"/>
                      <a:pt x="141275" y="556836"/>
                      <a:pt x="144704" y="555876"/>
                    </a:cubicBezTo>
                    <a:cubicBezTo>
                      <a:pt x="141961" y="552310"/>
                      <a:pt x="139903" y="548332"/>
                      <a:pt x="138532" y="544080"/>
                    </a:cubicBezTo>
                    <a:cubicBezTo>
                      <a:pt x="135651" y="534753"/>
                      <a:pt x="135926" y="524603"/>
                      <a:pt x="142784" y="517197"/>
                    </a:cubicBezTo>
                    <a:cubicBezTo>
                      <a:pt x="155402" y="503481"/>
                      <a:pt x="175016" y="503343"/>
                      <a:pt x="192435" y="502795"/>
                    </a:cubicBezTo>
                    <a:cubicBezTo>
                      <a:pt x="201214" y="502521"/>
                      <a:pt x="209992" y="502384"/>
                      <a:pt x="218770" y="502521"/>
                    </a:cubicBezTo>
                    <a:cubicBezTo>
                      <a:pt x="217810" y="501560"/>
                      <a:pt x="216850" y="500463"/>
                      <a:pt x="216027" y="499503"/>
                    </a:cubicBezTo>
                    <a:cubicBezTo>
                      <a:pt x="209443" y="492234"/>
                      <a:pt x="202860" y="484827"/>
                      <a:pt x="196962" y="477009"/>
                    </a:cubicBezTo>
                    <a:cubicBezTo>
                      <a:pt x="187909" y="464939"/>
                      <a:pt x="180503" y="451497"/>
                      <a:pt x="183794" y="435998"/>
                    </a:cubicBezTo>
                    <a:cubicBezTo>
                      <a:pt x="185166" y="429414"/>
                      <a:pt x="188046" y="422693"/>
                      <a:pt x="193533" y="418304"/>
                    </a:cubicBezTo>
                    <a:cubicBezTo>
                      <a:pt x="199979" y="413230"/>
                      <a:pt x="206975" y="410898"/>
                      <a:pt x="215067" y="410075"/>
                    </a:cubicBezTo>
                    <a:cubicBezTo>
                      <a:pt x="232075" y="408429"/>
                      <a:pt x="247437" y="415698"/>
                      <a:pt x="262250" y="423242"/>
                    </a:cubicBezTo>
                    <a:cubicBezTo>
                      <a:pt x="278984" y="431609"/>
                      <a:pt x="295580" y="440524"/>
                      <a:pt x="312313" y="449165"/>
                    </a:cubicBezTo>
                    <a:cubicBezTo>
                      <a:pt x="311490" y="448754"/>
                      <a:pt x="310667" y="448343"/>
                      <a:pt x="309845" y="447931"/>
                    </a:cubicBezTo>
                    <a:cubicBezTo>
                      <a:pt x="311902" y="449028"/>
                      <a:pt x="313959" y="449988"/>
                      <a:pt x="316017" y="451086"/>
                    </a:cubicBezTo>
                    <a:cubicBezTo>
                      <a:pt x="316291" y="451223"/>
                      <a:pt x="316703" y="451360"/>
                      <a:pt x="316977" y="451497"/>
                    </a:cubicBezTo>
                    <a:cubicBezTo>
                      <a:pt x="317800" y="451908"/>
                      <a:pt x="318623" y="452320"/>
                      <a:pt x="319446" y="452731"/>
                    </a:cubicBezTo>
                    <a:cubicBezTo>
                      <a:pt x="319857" y="453006"/>
                      <a:pt x="320132" y="453143"/>
                      <a:pt x="320543" y="453280"/>
                    </a:cubicBezTo>
                    <a:cubicBezTo>
                      <a:pt x="315742" y="443679"/>
                      <a:pt x="310942" y="433941"/>
                      <a:pt x="306416" y="424202"/>
                    </a:cubicBezTo>
                    <a:cubicBezTo>
                      <a:pt x="302026" y="414738"/>
                      <a:pt x="297912" y="405000"/>
                      <a:pt x="294071" y="395261"/>
                    </a:cubicBezTo>
                    <a:cubicBezTo>
                      <a:pt x="287076" y="377293"/>
                      <a:pt x="279669" y="354525"/>
                      <a:pt x="291602" y="336968"/>
                    </a:cubicBezTo>
                    <a:cubicBezTo>
                      <a:pt x="304221" y="318315"/>
                      <a:pt x="329596" y="317218"/>
                      <a:pt x="348935" y="324761"/>
                    </a:cubicBezTo>
                    <a:cubicBezTo>
                      <a:pt x="359771" y="328876"/>
                      <a:pt x="370195" y="334363"/>
                      <a:pt x="380070" y="340535"/>
                    </a:cubicBezTo>
                    <a:cubicBezTo>
                      <a:pt x="377739" y="331482"/>
                      <a:pt x="375681" y="322155"/>
                      <a:pt x="373898" y="312965"/>
                    </a:cubicBezTo>
                    <a:cubicBezTo>
                      <a:pt x="371978" y="302541"/>
                      <a:pt x="370332" y="292254"/>
                      <a:pt x="369783" y="281556"/>
                    </a:cubicBezTo>
                    <a:cubicBezTo>
                      <a:pt x="369098" y="268388"/>
                      <a:pt x="373761" y="255770"/>
                      <a:pt x="381442" y="245345"/>
                    </a:cubicBezTo>
                    <a:cubicBezTo>
                      <a:pt x="388163" y="236156"/>
                      <a:pt x="399410" y="230532"/>
                      <a:pt x="410657" y="230532"/>
                    </a:cubicBezTo>
                    <a:cubicBezTo>
                      <a:pt x="423413" y="230532"/>
                      <a:pt x="435895" y="236567"/>
                      <a:pt x="446044" y="243974"/>
                    </a:cubicBezTo>
                    <a:cubicBezTo>
                      <a:pt x="449748" y="246717"/>
                      <a:pt x="453177" y="249735"/>
                      <a:pt x="456606" y="252752"/>
                    </a:cubicBezTo>
                    <a:cubicBezTo>
                      <a:pt x="455508" y="245071"/>
                      <a:pt x="454548" y="237527"/>
                      <a:pt x="453863" y="229846"/>
                    </a:cubicBezTo>
                    <a:cubicBezTo>
                      <a:pt x="452354" y="215033"/>
                      <a:pt x="451942" y="200632"/>
                      <a:pt x="453451" y="185818"/>
                    </a:cubicBezTo>
                    <a:cubicBezTo>
                      <a:pt x="454823" y="171005"/>
                      <a:pt x="460858" y="156191"/>
                      <a:pt x="472516" y="146591"/>
                    </a:cubicBezTo>
                    <a:cubicBezTo>
                      <a:pt x="486781" y="134657"/>
                      <a:pt x="504337" y="132188"/>
                      <a:pt x="522305" y="134657"/>
                    </a:cubicBezTo>
                    <a:cubicBezTo>
                      <a:pt x="536982" y="136715"/>
                      <a:pt x="549874" y="145356"/>
                      <a:pt x="560985" y="154683"/>
                    </a:cubicBezTo>
                    <a:cubicBezTo>
                      <a:pt x="562356" y="155780"/>
                      <a:pt x="563590" y="156878"/>
                      <a:pt x="564825" y="157975"/>
                    </a:cubicBezTo>
                    <a:cubicBezTo>
                      <a:pt x="564825" y="157289"/>
                      <a:pt x="564825" y="156466"/>
                      <a:pt x="564962" y="155780"/>
                    </a:cubicBezTo>
                    <a:cubicBezTo>
                      <a:pt x="566471" y="131366"/>
                      <a:pt x="567568" y="106677"/>
                      <a:pt x="579775" y="84869"/>
                    </a:cubicBezTo>
                    <a:cubicBezTo>
                      <a:pt x="587731" y="70604"/>
                      <a:pt x="601858" y="61963"/>
                      <a:pt x="616946" y="56750"/>
                    </a:cubicBezTo>
                    <a:cubicBezTo>
                      <a:pt x="632445" y="51538"/>
                      <a:pt x="650824" y="54830"/>
                      <a:pt x="666049" y="59494"/>
                    </a:cubicBezTo>
                    <a:cubicBezTo>
                      <a:pt x="669478" y="60591"/>
                      <a:pt x="672770" y="61825"/>
                      <a:pt x="675787" y="63334"/>
                    </a:cubicBezTo>
                    <a:cubicBezTo>
                      <a:pt x="681137" y="49481"/>
                      <a:pt x="690326" y="37823"/>
                      <a:pt x="705414" y="33571"/>
                    </a:cubicBezTo>
                    <a:cubicBezTo>
                      <a:pt x="736275" y="24792"/>
                      <a:pt x="763296" y="52361"/>
                      <a:pt x="780166" y="74718"/>
                    </a:cubicBezTo>
                    <a:cubicBezTo>
                      <a:pt x="780852" y="75541"/>
                      <a:pt x="781401" y="76364"/>
                      <a:pt x="782086" y="77324"/>
                    </a:cubicBezTo>
                    <a:cubicBezTo>
                      <a:pt x="783458" y="72935"/>
                      <a:pt x="784830" y="68409"/>
                      <a:pt x="786475" y="64020"/>
                    </a:cubicBezTo>
                    <a:cubicBezTo>
                      <a:pt x="794980" y="40154"/>
                      <a:pt x="807598" y="14368"/>
                      <a:pt x="832424" y="3807"/>
                    </a:cubicBezTo>
                    <a:cubicBezTo>
                      <a:pt x="844631" y="-1268"/>
                      <a:pt x="859856" y="-1405"/>
                      <a:pt x="872063" y="4218"/>
                    </a:cubicBezTo>
                    <a:cubicBezTo>
                      <a:pt x="887700" y="11351"/>
                      <a:pt x="899770" y="22872"/>
                      <a:pt x="910194" y="36451"/>
                    </a:cubicBezTo>
                    <a:cubicBezTo>
                      <a:pt x="912800" y="39743"/>
                      <a:pt x="914995" y="43172"/>
                      <a:pt x="917052" y="46738"/>
                    </a:cubicBezTo>
                    <a:cubicBezTo>
                      <a:pt x="920207" y="45092"/>
                      <a:pt x="923498" y="43720"/>
                      <a:pt x="926927" y="42760"/>
                    </a:cubicBezTo>
                    <a:cubicBezTo>
                      <a:pt x="937900" y="39743"/>
                      <a:pt x="951342" y="40017"/>
                      <a:pt x="961217" y="46463"/>
                    </a:cubicBezTo>
                    <a:cubicBezTo>
                      <a:pt x="969447" y="52087"/>
                      <a:pt x="976579" y="58808"/>
                      <a:pt x="981654" y="67586"/>
                    </a:cubicBezTo>
                    <a:cubicBezTo>
                      <a:pt x="988238" y="79108"/>
                      <a:pt x="991256" y="91589"/>
                      <a:pt x="993450" y="104482"/>
                    </a:cubicBezTo>
                    <a:cubicBezTo>
                      <a:pt x="995919" y="98585"/>
                      <a:pt x="998525" y="92686"/>
                      <a:pt x="1001543" y="86926"/>
                    </a:cubicBezTo>
                    <a:cubicBezTo>
                      <a:pt x="1007303" y="75679"/>
                      <a:pt x="1014024" y="65117"/>
                      <a:pt x="1021431" y="54967"/>
                    </a:cubicBezTo>
                    <a:cubicBezTo>
                      <a:pt x="1027329" y="46875"/>
                      <a:pt x="1035558" y="41252"/>
                      <a:pt x="1045022" y="38097"/>
                    </a:cubicBezTo>
                    <a:cubicBezTo>
                      <a:pt x="1054212" y="35079"/>
                      <a:pt x="1066145" y="38508"/>
                      <a:pt x="1073552" y="44132"/>
                    </a:cubicBezTo>
                    <a:cubicBezTo>
                      <a:pt x="1086719" y="54144"/>
                      <a:pt x="1093303" y="69369"/>
                      <a:pt x="1096320" y="85280"/>
                    </a:cubicBezTo>
                    <a:cubicBezTo>
                      <a:pt x="1097966" y="83222"/>
                      <a:pt x="1099749" y="81302"/>
                      <a:pt x="1101532" y="79382"/>
                    </a:cubicBezTo>
                    <a:cubicBezTo>
                      <a:pt x="1108253" y="71975"/>
                      <a:pt x="1115522" y="64431"/>
                      <a:pt x="1124849" y="60454"/>
                    </a:cubicBezTo>
                    <a:cubicBezTo>
                      <a:pt x="1134588" y="56339"/>
                      <a:pt x="1145286" y="54144"/>
                      <a:pt x="1155573" y="57025"/>
                    </a:cubicBezTo>
                    <a:cubicBezTo>
                      <a:pt x="1174638" y="62374"/>
                      <a:pt x="1182731" y="80891"/>
                      <a:pt x="1187120" y="98996"/>
                    </a:cubicBezTo>
                    <a:cubicBezTo>
                      <a:pt x="1195212" y="91040"/>
                      <a:pt x="1204402" y="84320"/>
                      <a:pt x="1215238" y="79382"/>
                    </a:cubicBezTo>
                    <a:cubicBezTo>
                      <a:pt x="1225799" y="74582"/>
                      <a:pt x="1239789" y="73759"/>
                      <a:pt x="1250899" y="77050"/>
                    </a:cubicBezTo>
                    <a:cubicBezTo>
                      <a:pt x="1256934" y="78833"/>
                      <a:pt x="1262284" y="81028"/>
                      <a:pt x="1267770" y="84046"/>
                    </a:cubicBezTo>
                    <a:cubicBezTo>
                      <a:pt x="1273394" y="87200"/>
                      <a:pt x="1277783" y="92275"/>
                      <a:pt x="1281623" y="97213"/>
                    </a:cubicBezTo>
                    <a:cubicBezTo>
                      <a:pt x="1289716" y="107363"/>
                      <a:pt x="1293968" y="121079"/>
                      <a:pt x="1296437" y="133560"/>
                    </a:cubicBezTo>
                    <a:cubicBezTo>
                      <a:pt x="1296985" y="136715"/>
                      <a:pt x="1297534" y="139869"/>
                      <a:pt x="1297945" y="142887"/>
                    </a:cubicBezTo>
                    <a:cubicBezTo>
                      <a:pt x="1305352" y="137675"/>
                      <a:pt x="1313444" y="133697"/>
                      <a:pt x="1322360" y="132463"/>
                    </a:cubicBezTo>
                    <a:cubicBezTo>
                      <a:pt x="1335253" y="130817"/>
                      <a:pt x="1348420" y="132600"/>
                      <a:pt x="1359804" y="138910"/>
                    </a:cubicBezTo>
                    <a:cubicBezTo>
                      <a:pt x="1371463" y="145493"/>
                      <a:pt x="1382710" y="155094"/>
                      <a:pt x="1389843" y="166478"/>
                    </a:cubicBezTo>
                    <a:cubicBezTo>
                      <a:pt x="1404519" y="190070"/>
                      <a:pt x="1407673" y="218600"/>
                      <a:pt x="1406713" y="246032"/>
                    </a:cubicBezTo>
                    <a:cubicBezTo>
                      <a:pt x="1415354" y="243288"/>
                      <a:pt x="1424544" y="241916"/>
                      <a:pt x="1433322" y="242877"/>
                    </a:cubicBezTo>
                    <a:cubicBezTo>
                      <a:pt x="1446215" y="244248"/>
                      <a:pt x="1456914" y="249323"/>
                      <a:pt x="1467475" y="256593"/>
                    </a:cubicBezTo>
                    <a:cubicBezTo>
                      <a:pt x="1477488" y="263451"/>
                      <a:pt x="1485169" y="274012"/>
                      <a:pt x="1491204" y="284299"/>
                    </a:cubicBezTo>
                    <a:cubicBezTo>
                      <a:pt x="1498885" y="297192"/>
                      <a:pt x="1503548" y="312142"/>
                      <a:pt x="1506429" y="326819"/>
                    </a:cubicBezTo>
                    <a:cubicBezTo>
                      <a:pt x="1509035" y="340946"/>
                      <a:pt x="1510543" y="355348"/>
                      <a:pt x="1510818" y="369750"/>
                    </a:cubicBezTo>
                    <a:cubicBezTo>
                      <a:pt x="1511366" y="369476"/>
                      <a:pt x="1511915" y="369201"/>
                      <a:pt x="1512464" y="368927"/>
                    </a:cubicBezTo>
                    <a:cubicBezTo>
                      <a:pt x="1525494" y="363029"/>
                      <a:pt x="1540307" y="359874"/>
                      <a:pt x="1554572" y="360971"/>
                    </a:cubicBezTo>
                    <a:cubicBezTo>
                      <a:pt x="1569111" y="362069"/>
                      <a:pt x="1582689" y="367692"/>
                      <a:pt x="1593799" y="377156"/>
                    </a:cubicBezTo>
                    <a:cubicBezTo>
                      <a:pt x="1604361" y="386209"/>
                      <a:pt x="1612453" y="397730"/>
                      <a:pt x="1619037" y="410075"/>
                    </a:cubicBezTo>
                    <a:cubicBezTo>
                      <a:pt x="1626718" y="424476"/>
                      <a:pt x="1629050" y="440524"/>
                      <a:pt x="1628912" y="456709"/>
                    </a:cubicBezTo>
                    <a:cubicBezTo>
                      <a:pt x="1628912" y="472208"/>
                      <a:pt x="1625621" y="487707"/>
                      <a:pt x="1621506" y="502658"/>
                    </a:cubicBezTo>
                    <a:cubicBezTo>
                      <a:pt x="1617802" y="515962"/>
                      <a:pt x="1613002" y="529404"/>
                      <a:pt x="1607104" y="542023"/>
                    </a:cubicBezTo>
                    <a:cubicBezTo>
                      <a:pt x="1603126" y="550664"/>
                      <a:pt x="1599012" y="559030"/>
                      <a:pt x="1594897" y="567535"/>
                    </a:cubicBezTo>
                    <a:cubicBezTo>
                      <a:pt x="1595994" y="567397"/>
                      <a:pt x="1597091" y="567397"/>
                      <a:pt x="1598326" y="567260"/>
                    </a:cubicBezTo>
                    <a:cubicBezTo>
                      <a:pt x="1610807" y="566711"/>
                      <a:pt x="1623700" y="568358"/>
                      <a:pt x="1635908" y="570689"/>
                    </a:cubicBezTo>
                    <a:cubicBezTo>
                      <a:pt x="1647566" y="573021"/>
                      <a:pt x="1659499" y="576313"/>
                      <a:pt x="1669923" y="582348"/>
                    </a:cubicBezTo>
                    <a:cubicBezTo>
                      <a:pt x="1679799" y="587971"/>
                      <a:pt x="1689126" y="595515"/>
                      <a:pt x="1695161" y="605528"/>
                    </a:cubicBezTo>
                    <a:cubicBezTo>
                      <a:pt x="1698727" y="611426"/>
                      <a:pt x="1701196" y="617461"/>
                      <a:pt x="1703253" y="624044"/>
                    </a:cubicBezTo>
                    <a:cubicBezTo>
                      <a:pt x="1705173" y="629805"/>
                      <a:pt x="1705311" y="636389"/>
                      <a:pt x="1705585" y="642424"/>
                    </a:cubicBezTo>
                    <a:cubicBezTo>
                      <a:pt x="1705859" y="654219"/>
                      <a:pt x="1702704" y="666564"/>
                      <a:pt x="1698453" y="677400"/>
                    </a:cubicBezTo>
                    <a:cubicBezTo>
                      <a:pt x="1693789" y="689332"/>
                      <a:pt x="1688028" y="700717"/>
                      <a:pt x="1681308" y="711690"/>
                    </a:cubicBezTo>
                    <a:cubicBezTo>
                      <a:pt x="1681033" y="712101"/>
                      <a:pt x="1680896" y="712376"/>
                      <a:pt x="1680622" y="712650"/>
                    </a:cubicBezTo>
                    <a:cubicBezTo>
                      <a:pt x="1700098" y="714570"/>
                      <a:pt x="1718478" y="721154"/>
                      <a:pt x="1732331" y="736515"/>
                    </a:cubicBezTo>
                    <a:cubicBezTo>
                      <a:pt x="1746870" y="752701"/>
                      <a:pt x="1752219" y="776155"/>
                      <a:pt x="1746321" y="797140"/>
                    </a:cubicBezTo>
                    <a:cubicBezTo>
                      <a:pt x="1740286" y="818675"/>
                      <a:pt x="1727805" y="838014"/>
                      <a:pt x="1713129" y="854610"/>
                    </a:cubicBezTo>
                    <a:cubicBezTo>
                      <a:pt x="1711894" y="855982"/>
                      <a:pt x="1710523" y="857353"/>
                      <a:pt x="1709151" y="858725"/>
                    </a:cubicBezTo>
                    <a:cubicBezTo>
                      <a:pt x="1719575" y="862703"/>
                      <a:pt x="1729588" y="867778"/>
                      <a:pt x="1738778" y="873813"/>
                    </a:cubicBezTo>
                    <a:cubicBezTo>
                      <a:pt x="1750848" y="881768"/>
                      <a:pt x="1761135" y="891781"/>
                      <a:pt x="1768678" y="904262"/>
                    </a:cubicBezTo>
                    <a:cubicBezTo>
                      <a:pt x="1771970" y="909611"/>
                      <a:pt x="1774028" y="915784"/>
                      <a:pt x="1775811" y="921681"/>
                    </a:cubicBezTo>
                    <a:cubicBezTo>
                      <a:pt x="1777868" y="928403"/>
                      <a:pt x="1779103" y="936495"/>
                      <a:pt x="1777868" y="943490"/>
                    </a:cubicBezTo>
                    <a:cubicBezTo>
                      <a:pt x="1776771" y="949936"/>
                      <a:pt x="1775262" y="956520"/>
                      <a:pt x="1771696" y="962281"/>
                    </a:cubicBezTo>
                    <a:cubicBezTo>
                      <a:pt x="1768267" y="968042"/>
                      <a:pt x="1764564" y="972980"/>
                      <a:pt x="1759900" y="977780"/>
                    </a:cubicBezTo>
                    <a:cubicBezTo>
                      <a:pt x="1757294" y="980386"/>
                      <a:pt x="1754551" y="982855"/>
                      <a:pt x="1751533" y="985187"/>
                    </a:cubicBezTo>
                    <a:cubicBezTo>
                      <a:pt x="1773068" y="993005"/>
                      <a:pt x="1795287" y="1005075"/>
                      <a:pt x="1804340" y="1026746"/>
                    </a:cubicBezTo>
                    <a:cubicBezTo>
                      <a:pt x="1808866" y="1037308"/>
                      <a:pt x="1809964" y="1051572"/>
                      <a:pt x="1806397" y="1062682"/>
                    </a:cubicBezTo>
                    <a:cubicBezTo>
                      <a:pt x="1802831" y="1073792"/>
                      <a:pt x="1797071" y="1082708"/>
                      <a:pt x="1788841" y="1090663"/>
                    </a:cubicBezTo>
                    <a:cubicBezTo>
                      <a:pt x="1798991" y="1097932"/>
                      <a:pt x="1808866" y="1107670"/>
                      <a:pt x="1813530" y="1119466"/>
                    </a:cubicBezTo>
                    <a:cubicBezTo>
                      <a:pt x="1818468" y="1131673"/>
                      <a:pt x="1819428" y="1144018"/>
                      <a:pt x="1815313" y="1156774"/>
                    </a:cubicBezTo>
                    <a:cubicBezTo>
                      <a:pt x="1808866" y="1176525"/>
                      <a:pt x="1795150" y="1191750"/>
                      <a:pt x="1778828" y="1203820"/>
                    </a:cubicBezTo>
                    <a:cubicBezTo>
                      <a:pt x="1788978" y="1208072"/>
                      <a:pt x="1798716" y="1213146"/>
                      <a:pt x="1808455" y="1218084"/>
                    </a:cubicBezTo>
                    <a:cubicBezTo>
                      <a:pt x="1824503" y="1226177"/>
                      <a:pt x="1839727" y="1236875"/>
                      <a:pt x="1852895" y="1249082"/>
                    </a:cubicBezTo>
                    <a:cubicBezTo>
                      <a:pt x="1865239" y="1260741"/>
                      <a:pt x="1874154" y="1276103"/>
                      <a:pt x="1876486" y="1292974"/>
                    </a:cubicBezTo>
                    <a:cubicBezTo>
                      <a:pt x="1878544" y="1308336"/>
                      <a:pt x="1871823" y="1323423"/>
                      <a:pt x="1862770" y="1335356"/>
                    </a:cubicBezTo>
                    <a:cubicBezTo>
                      <a:pt x="1857147" y="1342900"/>
                      <a:pt x="1848917" y="1348935"/>
                      <a:pt x="1841236" y="1354422"/>
                    </a:cubicBezTo>
                    <a:cubicBezTo>
                      <a:pt x="1835750" y="1358399"/>
                      <a:pt x="1829989" y="1361828"/>
                      <a:pt x="1823954" y="1364709"/>
                    </a:cubicBezTo>
                    <a:cubicBezTo>
                      <a:pt x="1835338" y="1370880"/>
                      <a:pt x="1846311" y="1377876"/>
                      <a:pt x="1856598" y="1385968"/>
                    </a:cubicBezTo>
                    <a:cubicBezTo>
                      <a:pt x="1862907" y="1391043"/>
                      <a:pt x="1869765" y="1396804"/>
                      <a:pt x="1874566" y="1403387"/>
                    </a:cubicBezTo>
                    <a:cubicBezTo>
                      <a:pt x="1879641" y="1410383"/>
                      <a:pt x="1883070" y="1417103"/>
                      <a:pt x="1885676" y="1425333"/>
                    </a:cubicBezTo>
                    <a:cubicBezTo>
                      <a:pt x="1887870" y="1432191"/>
                      <a:pt x="1887322" y="1440969"/>
                      <a:pt x="1885402" y="1447827"/>
                    </a:cubicBezTo>
                    <a:cubicBezTo>
                      <a:pt x="1883344" y="1455646"/>
                      <a:pt x="1878681" y="1461818"/>
                      <a:pt x="1873332" y="1467715"/>
                    </a:cubicBezTo>
                    <a:cubicBezTo>
                      <a:pt x="1866199" y="1475808"/>
                      <a:pt x="1855638" y="1480197"/>
                      <a:pt x="1846037" y="1484175"/>
                    </a:cubicBezTo>
                    <a:cubicBezTo>
                      <a:pt x="1840687" y="1486369"/>
                      <a:pt x="1835064" y="1488153"/>
                      <a:pt x="1829577" y="1489798"/>
                    </a:cubicBezTo>
                    <a:cubicBezTo>
                      <a:pt x="1832184" y="1491856"/>
                      <a:pt x="1834652" y="1493913"/>
                      <a:pt x="1836984" y="1496108"/>
                    </a:cubicBezTo>
                    <a:cubicBezTo>
                      <a:pt x="1849466" y="1507081"/>
                      <a:pt x="1860713" y="1519425"/>
                      <a:pt x="1868531" y="1534238"/>
                    </a:cubicBezTo>
                    <a:cubicBezTo>
                      <a:pt x="1877172" y="1550286"/>
                      <a:pt x="1879229" y="1567842"/>
                      <a:pt x="1874429" y="1585399"/>
                    </a:cubicBezTo>
                    <a:cubicBezTo>
                      <a:pt x="1872371" y="1592668"/>
                      <a:pt x="1867571" y="1598840"/>
                      <a:pt x="1863182" y="1604875"/>
                    </a:cubicBezTo>
                    <a:cubicBezTo>
                      <a:pt x="1858518" y="1611048"/>
                      <a:pt x="1852758" y="1616534"/>
                      <a:pt x="1846448" y="1620923"/>
                    </a:cubicBezTo>
                    <a:cubicBezTo>
                      <a:pt x="1835201" y="1628742"/>
                      <a:pt x="1821759" y="1632582"/>
                      <a:pt x="1808318" y="1634777"/>
                    </a:cubicBezTo>
                    <a:cubicBezTo>
                      <a:pt x="1815039" y="1640537"/>
                      <a:pt x="1821348" y="1646846"/>
                      <a:pt x="1827109" y="1653567"/>
                    </a:cubicBezTo>
                    <a:cubicBezTo>
                      <a:pt x="1837670" y="1665912"/>
                      <a:pt x="1843705" y="1682234"/>
                      <a:pt x="1839453" y="1698281"/>
                    </a:cubicBezTo>
                    <a:cubicBezTo>
                      <a:pt x="1836161" y="1710489"/>
                      <a:pt x="1826560" y="1721325"/>
                      <a:pt x="1815587" y="1727085"/>
                    </a:cubicBezTo>
                    <a:cubicBezTo>
                      <a:pt x="1804889" y="1732709"/>
                      <a:pt x="1792819" y="1735315"/>
                      <a:pt x="1781023" y="1737509"/>
                    </a:cubicBezTo>
                    <a:cubicBezTo>
                      <a:pt x="1778554" y="1737921"/>
                      <a:pt x="1775948" y="1738332"/>
                      <a:pt x="1773479" y="1738606"/>
                    </a:cubicBezTo>
                    <a:cubicBezTo>
                      <a:pt x="1775536" y="1742721"/>
                      <a:pt x="1777457" y="1746973"/>
                      <a:pt x="1779240" y="1751363"/>
                    </a:cubicBezTo>
                    <a:cubicBezTo>
                      <a:pt x="1786509" y="1768508"/>
                      <a:pt x="1790487" y="1787573"/>
                      <a:pt x="1793367" y="1805815"/>
                    </a:cubicBezTo>
                    <a:cubicBezTo>
                      <a:pt x="1795973" y="1822823"/>
                      <a:pt x="1795699" y="1841065"/>
                      <a:pt x="1791447" y="1857798"/>
                    </a:cubicBezTo>
                    <a:cubicBezTo>
                      <a:pt x="1789664" y="1865479"/>
                      <a:pt x="1786784" y="1872337"/>
                      <a:pt x="1783080" y="1879195"/>
                    </a:cubicBezTo>
                    <a:cubicBezTo>
                      <a:pt x="1778417" y="1887837"/>
                      <a:pt x="1771010" y="1894832"/>
                      <a:pt x="1763604" y="1901141"/>
                    </a:cubicBezTo>
                    <a:cubicBezTo>
                      <a:pt x="1752082" y="1911017"/>
                      <a:pt x="1735760" y="1914171"/>
                      <a:pt x="1721221" y="1912114"/>
                    </a:cubicBezTo>
                    <a:cubicBezTo>
                      <a:pt x="1712854" y="1910879"/>
                      <a:pt x="1705173" y="1907450"/>
                      <a:pt x="1698041" y="1903198"/>
                    </a:cubicBezTo>
                    <a:cubicBezTo>
                      <a:pt x="1698315" y="1906491"/>
                      <a:pt x="1698590" y="1909920"/>
                      <a:pt x="1698727" y="1913211"/>
                    </a:cubicBezTo>
                    <a:cubicBezTo>
                      <a:pt x="1699550" y="1930082"/>
                      <a:pt x="1696807" y="1947227"/>
                      <a:pt x="1690086" y="1962589"/>
                    </a:cubicBezTo>
                    <a:cubicBezTo>
                      <a:pt x="1683639" y="1977677"/>
                      <a:pt x="1669237" y="1990981"/>
                      <a:pt x="1652641" y="1993450"/>
                    </a:cubicBezTo>
                    <a:cubicBezTo>
                      <a:pt x="1648663" y="1993999"/>
                      <a:pt x="1644823" y="1994136"/>
                      <a:pt x="1641120" y="1993861"/>
                    </a:cubicBezTo>
                    <a:cubicBezTo>
                      <a:pt x="1641805" y="2002365"/>
                      <a:pt x="1642080" y="2011006"/>
                      <a:pt x="1641805" y="2019510"/>
                    </a:cubicBezTo>
                    <a:cubicBezTo>
                      <a:pt x="1641531" y="2028014"/>
                      <a:pt x="1640297" y="2036106"/>
                      <a:pt x="1638239" y="2044336"/>
                    </a:cubicBezTo>
                    <a:cubicBezTo>
                      <a:pt x="1636045" y="2053389"/>
                      <a:pt x="1631518" y="2061481"/>
                      <a:pt x="1626169" y="2069025"/>
                    </a:cubicBezTo>
                    <a:cubicBezTo>
                      <a:pt x="1617117" y="2081781"/>
                      <a:pt x="1601755" y="2087816"/>
                      <a:pt x="1586530" y="2087541"/>
                    </a:cubicBezTo>
                    <a:cubicBezTo>
                      <a:pt x="1571854" y="2087267"/>
                      <a:pt x="1558549" y="2078626"/>
                      <a:pt x="1547439" y="2069711"/>
                    </a:cubicBezTo>
                    <a:cubicBezTo>
                      <a:pt x="1542364" y="2065596"/>
                      <a:pt x="1537427" y="2061481"/>
                      <a:pt x="1532489" y="2057229"/>
                    </a:cubicBezTo>
                    <a:cubicBezTo>
                      <a:pt x="1532626" y="2061755"/>
                      <a:pt x="1532763" y="2066282"/>
                      <a:pt x="1532626" y="2070808"/>
                    </a:cubicBezTo>
                    <a:cubicBezTo>
                      <a:pt x="1532489" y="2079449"/>
                      <a:pt x="1531666" y="2087953"/>
                      <a:pt x="1529609" y="2096320"/>
                    </a:cubicBezTo>
                    <a:cubicBezTo>
                      <a:pt x="1527551" y="2105098"/>
                      <a:pt x="1524671" y="2114425"/>
                      <a:pt x="1518910" y="2121557"/>
                    </a:cubicBezTo>
                    <a:cubicBezTo>
                      <a:pt x="1514247" y="2127455"/>
                      <a:pt x="1509035" y="2132119"/>
                      <a:pt x="1502588" y="2136096"/>
                    </a:cubicBezTo>
                    <a:cubicBezTo>
                      <a:pt x="1495730" y="2140348"/>
                      <a:pt x="1487226" y="2141171"/>
                      <a:pt x="1479408" y="2141171"/>
                    </a:cubicBezTo>
                    <a:cubicBezTo>
                      <a:pt x="1471178" y="2141171"/>
                      <a:pt x="1463223" y="2138428"/>
                      <a:pt x="1455816" y="2134039"/>
                    </a:cubicBezTo>
                    <a:cubicBezTo>
                      <a:pt x="1454582" y="2138017"/>
                      <a:pt x="1453210" y="2141857"/>
                      <a:pt x="1451427" y="2145698"/>
                    </a:cubicBezTo>
                    <a:cubicBezTo>
                      <a:pt x="1448410" y="2152144"/>
                      <a:pt x="1444158" y="2157631"/>
                      <a:pt x="1439357" y="2162843"/>
                    </a:cubicBezTo>
                    <a:cubicBezTo>
                      <a:pt x="1435791" y="2166820"/>
                      <a:pt x="1430030" y="2170935"/>
                      <a:pt x="1424955" y="2172581"/>
                    </a:cubicBezTo>
                    <a:cubicBezTo>
                      <a:pt x="1419332" y="2174501"/>
                      <a:pt x="1413297" y="2176696"/>
                      <a:pt x="1407262" y="2176559"/>
                    </a:cubicBezTo>
                    <a:cubicBezTo>
                      <a:pt x="1393820" y="2176147"/>
                      <a:pt x="1381750" y="2171621"/>
                      <a:pt x="1370914" y="2163666"/>
                    </a:cubicBezTo>
                    <a:cubicBezTo>
                      <a:pt x="1362273" y="2157219"/>
                      <a:pt x="1354044" y="2149950"/>
                      <a:pt x="1346500" y="2142131"/>
                    </a:cubicBezTo>
                    <a:cubicBezTo>
                      <a:pt x="1344443" y="2150773"/>
                      <a:pt x="1341836" y="2159688"/>
                      <a:pt x="1337310" y="2167231"/>
                    </a:cubicBezTo>
                    <a:cubicBezTo>
                      <a:pt x="1329629" y="2179988"/>
                      <a:pt x="1319479" y="2190686"/>
                      <a:pt x="1304392" y="2193704"/>
                    </a:cubicBezTo>
                    <a:cubicBezTo>
                      <a:pt x="1289167" y="2196721"/>
                      <a:pt x="1274765" y="2191372"/>
                      <a:pt x="1263107" y="2181359"/>
                    </a:cubicBezTo>
                    <a:cubicBezTo>
                      <a:pt x="1255014" y="2174364"/>
                      <a:pt x="1248019" y="2165997"/>
                      <a:pt x="1241710" y="2157219"/>
                    </a:cubicBezTo>
                    <a:cubicBezTo>
                      <a:pt x="1239789" y="2160922"/>
                      <a:pt x="1237869" y="2164625"/>
                      <a:pt x="1235812" y="2168192"/>
                    </a:cubicBezTo>
                    <a:cubicBezTo>
                      <a:pt x="1229365" y="2179302"/>
                      <a:pt x="1220587" y="2188354"/>
                      <a:pt x="1209889" y="2195486"/>
                    </a:cubicBezTo>
                    <a:cubicBezTo>
                      <a:pt x="1200973" y="2201385"/>
                      <a:pt x="1188492" y="2203853"/>
                      <a:pt x="1177930" y="2202619"/>
                    </a:cubicBezTo>
                    <a:cubicBezTo>
                      <a:pt x="1167232" y="2201521"/>
                      <a:pt x="1156533" y="2197818"/>
                      <a:pt x="1148029" y="2191234"/>
                    </a:cubicBezTo>
                    <a:cubicBezTo>
                      <a:pt x="1142132" y="2186708"/>
                      <a:pt x="1136919" y="2181496"/>
                      <a:pt x="1132256" y="2175873"/>
                    </a:cubicBezTo>
                    <a:cubicBezTo>
                      <a:pt x="1131570" y="2178341"/>
                      <a:pt x="1130884" y="2180673"/>
                      <a:pt x="1130199" y="2183005"/>
                    </a:cubicBezTo>
                    <a:cubicBezTo>
                      <a:pt x="1125809" y="2197818"/>
                      <a:pt x="1119637" y="2212495"/>
                      <a:pt x="1110722" y="2225250"/>
                    </a:cubicBezTo>
                    <a:cubicBezTo>
                      <a:pt x="1102629" y="2236634"/>
                      <a:pt x="1092617" y="2245413"/>
                      <a:pt x="1079861" y="2250899"/>
                    </a:cubicBezTo>
                    <a:cubicBezTo>
                      <a:pt x="1074512" y="2253094"/>
                      <a:pt x="1069025" y="2254054"/>
                      <a:pt x="1063402" y="2254054"/>
                    </a:cubicBezTo>
                    <a:cubicBezTo>
                      <a:pt x="1055721" y="2254054"/>
                      <a:pt x="1048177" y="2252271"/>
                      <a:pt x="1041182" y="2249665"/>
                    </a:cubicBezTo>
                    <a:cubicBezTo>
                      <a:pt x="1028837" y="2245001"/>
                      <a:pt x="1018276" y="2234303"/>
                      <a:pt x="1011281" y="2223604"/>
                    </a:cubicBezTo>
                    <a:cubicBezTo>
                      <a:pt x="1006343" y="2216060"/>
                      <a:pt x="1002640" y="2208105"/>
                      <a:pt x="999622" y="2199876"/>
                    </a:cubicBezTo>
                    <a:cubicBezTo>
                      <a:pt x="995919" y="2202619"/>
                      <a:pt x="991941" y="2205088"/>
                      <a:pt x="987552" y="2207008"/>
                    </a:cubicBezTo>
                    <a:cubicBezTo>
                      <a:pt x="978500" y="2210849"/>
                      <a:pt x="966292" y="2210986"/>
                      <a:pt x="957377" y="2206597"/>
                    </a:cubicBezTo>
                    <a:cubicBezTo>
                      <a:pt x="953674" y="2204814"/>
                      <a:pt x="949970" y="2203030"/>
                      <a:pt x="946679" y="2200424"/>
                    </a:cubicBezTo>
                    <a:cubicBezTo>
                      <a:pt x="942289" y="2196995"/>
                      <a:pt x="938860" y="2192881"/>
                      <a:pt x="935294" y="2188628"/>
                    </a:cubicBezTo>
                    <a:cubicBezTo>
                      <a:pt x="928436" y="2179988"/>
                      <a:pt x="923498" y="2169152"/>
                      <a:pt x="919795" y="2158728"/>
                    </a:cubicBezTo>
                    <a:cubicBezTo>
                      <a:pt x="918149" y="2164214"/>
                      <a:pt x="916229" y="2169563"/>
                      <a:pt x="914446" y="2174912"/>
                    </a:cubicBezTo>
                    <a:cubicBezTo>
                      <a:pt x="911428" y="2183965"/>
                      <a:pt x="907999" y="2192881"/>
                      <a:pt x="904022" y="2201521"/>
                    </a:cubicBezTo>
                    <a:cubicBezTo>
                      <a:pt x="899907" y="2210300"/>
                      <a:pt x="894969" y="2219764"/>
                      <a:pt x="887700" y="2226485"/>
                    </a:cubicBezTo>
                    <a:cubicBezTo>
                      <a:pt x="881390" y="2232246"/>
                      <a:pt x="874669" y="2237595"/>
                      <a:pt x="866303" y="2239927"/>
                    </a:cubicBezTo>
                    <a:cubicBezTo>
                      <a:pt x="857662" y="2242258"/>
                      <a:pt x="848472" y="2242395"/>
                      <a:pt x="839831" y="2239927"/>
                    </a:cubicBezTo>
                    <a:cubicBezTo>
                      <a:pt x="834482" y="2238418"/>
                      <a:pt x="829818" y="2235949"/>
                      <a:pt x="825566" y="2232794"/>
                    </a:cubicBezTo>
                    <a:cubicBezTo>
                      <a:pt x="825155" y="2233205"/>
                      <a:pt x="824743" y="2233754"/>
                      <a:pt x="824332" y="2234166"/>
                    </a:cubicBezTo>
                    <a:cubicBezTo>
                      <a:pt x="818708" y="2240338"/>
                      <a:pt x="812262" y="2245962"/>
                      <a:pt x="804581" y="2249253"/>
                    </a:cubicBezTo>
                    <a:cubicBezTo>
                      <a:pt x="795940" y="2252956"/>
                      <a:pt x="785653" y="2255700"/>
                      <a:pt x="776188" y="2253917"/>
                    </a:cubicBezTo>
                    <a:cubicBezTo>
                      <a:pt x="771799" y="2253094"/>
                      <a:pt x="767548" y="2252545"/>
                      <a:pt x="763433" y="2250762"/>
                    </a:cubicBezTo>
                    <a:cubicBezTo>
                      <a:pt x="759318" y="2248979"/>
                      <a:pt x="755477" y="2247196"/>
                      <a:pt x="751637" y="2244864"/>
                    </a:cubicBezTo>
                    <a:cubicBezTo>
                      <a:pt x="744230" y="2240475"/>
                      <a:pt x="737509" y="2233754"/>
                      <a:pt x="732160" y="2227033"/>
                    </a:cubicBezTo>
                    <a:cubicBezTo>
                      <a:pt x="731337" y="2226073"/>
                      <a:pt x="730514" y="2225113"/>
                      <a:pt x="729829" y="2224016"/>
                    </a:cubicBezTo>
                    <a:cubicBezTo>
                      <a:pt x="717758" y="2242533"/>
                      <a:pt x="700476" y="2256797"/>
                      <a:pt x="676747" y="2256797"/>
                    </a:cubicBezTo>
                    <a:cubicBezTo>
                      <a:pt x="676336" y="2255700"/>
                      <a:pt x="675925" y="2255700"/>
                      <a:pt x="675650" y="225570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4" name="任意多边形: 形状 323"/>
              <p:cNvSpPr/>
              <p:nvPr/>
            </p:nvSpPr>
            <p:spPr>
              <a:xfrm>
                <a:off x="2294178" y="3984290"/>
                <a:ext cx="86568" cy="68147"/>
              </a:xfrm>
              <a:custGeom>
                <a:avLst/>
                <a:gdLst>
                  <a:gd name="connsiteX0" fmla="*/ 20183 w 86568"/>
                  <a:gd name="connsiteY0" fmla="*/ 65358 h 68147"/>
                  <a:gd name="connsiteX1" fmla="*/ 8662 w 86568"/>
                  <a:gd name="connsiteY1" fmla="*/ 49448 h 68147"/>
                  <a:gd name="connsiteX2" fmla="*/ 7702 w 86568"/>
                  <a:gd name="connsiteY2" fmla="*/ 48625 h 68147"/>
                  <a:gd name="connsiteX3" fmla="*/ 2078 w 86568"/>
                  <a:gd name="connsiteY3" fmla="*/ 19547 h 68147"/>
                  <a:gd name="connsiteX4" fmla="*/ 35134 w 86568"/>
                  <a:gd name="connsiteY4" fmla="*/ 207 h 68147"/>
                  <a:gd name="connsiteX5" fmla="*/ 63389 w 86568"/>
                  <a:gd name="connsiteY5" fmla="*/ 16255 h 68147"/>
                  <a:gd name="connsiteX6" fmla="*/ 71893 w 86568"/>
                  <a:gd name="connsiteY6" fmla="*/ 17078 h 68147"/>
                  <a:gd name="connsiteX7" fmla="*/ 71481 w 86568"/>
                  <a:gd name="connsiteY7" fmla="*/ 16941 h 68147"/>
                  <a:gd name="connsiteX8" fmla="*/ 71618 w 86568"/>
                  <a:gd name="connsiteY8" fmla="*/ 16941 h 68147"/>
                  <a:gd name="connsiteX9" fmla="*/ 86569 w 86568"/>
                  <a:gd name="connsiteY9" fmla="*/ 34086 h 68147"/>
                  <a:gd name="connsiteX10" fmla="*/ 69287 w 86568"/>
                  <a:gd name="connsiteY10" fmla="*/ 51368 h 68147"/>
                  <a:gd name="connsiteX11" fmla="*/ 64623 w 86568"/>
                  <a:gd name="connsiteY11" fmla="*/ 51231 h 68147"/>
                  <a:gd name="connsiteX12" fmla="*/ 61194 w 86568"/>
                  <a:gd name="connsiteY12" fmla="*/ 51642 h 68147"/>
                  <a:gd name="connsiteX13" fmla="*/ 56531 w 86568"/>
                  <a:gd name="connsiteY13" fmla="*/ 52740 h 68147"/>
                  <a:gd name="connsiteX14" fmla="*/ 49261 w 86568"/>
                  <a:gd name="connsiteY14" fmla="*/ 62204 h 68147"/>
                  <a:gd name="connsiteX15" fmla="*/ 32528 w 86568"/>
                  <a:gd name="connsiteY15" fmla="*/ 68102 h 68147"/>
                  <a:gd name="connsiteX16" fmla="*/ 20183 w 86568"/>
                  <a:gd name="connsiteY16" fmla="*/ 65358 h 6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6568" h="68147">
                    <a:moveTo>
                      <a:pt x="20183" y="65358"/>
                    </a:moveTo>
                    <a:cubicBezTo>
                      <a:pt x="14423" y="62341"/>
                      <a:pt x="9896" y="56169"/>
                      <a:pt x="8662" y="49448"/>
                    </a:cubicBezTo>
                    <a:cubicBezTo>
                      <a:pt x="8388" y="49174"/>
                      <a:pt x="7976" y="48899"/>
                      <a:pt x="7702" y="48625"/>
                    </a:cubicBezTo>
                    <a:cubicBezTo>
                      <a:pt x="21" y="40944"/>
                      <a:pt x="-2037" y="29423"/>
                      <a:pt x="2078" y="19547"/>
                    </a:cubicBezTo>
                    <a:cubicBezTo>
                      <a:pt x="7702" y="5557"/>
                      <a:pt x="21555" y="1853"/>
                      <a:pt x="35134" y="207"/>
                    </a:cubicBezTo>
                    <a:cubicBezTo>
                      <a:pt x="47204" y="-1301"/>
                      <a:pt x="58725" y="5557"/>
                      <a:pt x="63389" y="16255"/>
                    </a:cubicBezTo>
                    <a:cubicBezTo>
                      <a:pt x="66269" y="16392"/>
                      <a:pt x="69012" y="16667"/>
                      <a:pt x="71893" y="17078"/>
                    </a:cubicBezTo>
                    <a:cubicBezTo>
                      <a:pt x="71756" y="17078"/>
                      <a:pt x="71618" y="17078"/>
                      <a:pt x="71481" y="16941"/>
                    </a:cubicBezTo>
                    <a:cubicBezTo>
                      <a:pt x="71481" y="16941"/>
                      <a:pt x="71618" y="16941"/>
                      <a:pt x="71618" y="16941"/>
                    </a:cubicBezTo>
                    <a:cubicBezTo>
                      <a:pt x="79985" y="18038"/>
                      <a:pt x="86569" y="25582"/>
                      <a:pt x="86569" y="34086"/>
                    </a:cubicBezTo>
                    <a:cubicBezTo>
                      <a:pt x="86569" y="43413"/>
                      <a:pt x="78614" y="51642"/>
                      <a:pt x="69287" y="51368"/>
                    </a:cubicBezTo>
                    <a:cubicBezTo>
                      <a:pt x="67778" y="51368"/>
                      <a:pt x="66132" y="51231"/>
                      <a:pt x="64623" y="51231"/>
                    </a:cubicBezTo>
                    <a:cubicBezTo>
                      <a:pt x="63526" y="51368"/>
                      <a:pt x="62429" y="51505"/>
                      <a:pt x="61194" y="51642"/>
                    </a:cubicBezTo>
                    <a:cubicBezTo>
                      <a:pt x="59685" y="52054"/>
                      <a:pt x="58177" y="52328"/>
                      <a:pt x="56531" y="52740"/>
                    </a:cubicBezTo>
                    <a:cubicBezTo>
                      <a:pt x="55022" y="56306"/>
                      <a:pt x="52553" y="59598"/>
                      <a:pt x="49261" y="62204"/>
                    </a:cubicBezTo>
                    <a:cubicBezTo>
                      <a:pt x="44461" y="66181"/>
                      <a:pt x="38426" y="68102"/>
                      <a:pt x="32528" y="68102"/>
                    </a:cubicBezTo>
                    <a:cubicBezTo>
                      <a:pt x="28276" y="68376"/>
                      <a:pt x="24024" y="67416"/>
                      <a:pt x="20183" y="6535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5" name="任意多边形: 形状 324"/>
              <p:cNvSpPr/>
              <p:nvPr/>
            </p:nvSpPr>
            <p:spPr>
              <a:xfrm>
                <a:off x="2257677" y="3994354"/>
                <a:ext cx="135750" cy="54471"/>
              </a:xfrm>
              <a:custGeom>
                <a:avLst/>
                <a:gdLst>
                  <a:gd name="connsiteX0" fmla="*/ 30898 w 135750"/>
                  <a:gd name="connsiteY0" fmla="*/ 54060 h 54471"/>
                  <a:gd name="connsiteX1" fmla="*/ 10735 w 135750"/>
                  <a:gd name="connsiteY1" fmla="*/ 46242 h 54471"/>
                  <a:gd name="connsiteX2" fmla="*/ 860 w 135750"/>
                  <a:gd name="connsiteY2" fmla="*/ 31429 h 54471"/>
                  <a:gd name="connsiteX3" fmla="*/ 9638 w 135750"/>
                  <a:gd name="connsiteY3" fmla="*/ 5094 h 54471"/>
                  <a:gd name="connsiteX4" fmla="*/ 37482 w 135750"/>
                  <a:gd name="connsiteY4" fmla="*/ 3310 h 54471"/>
                  <a:gd name="connsiteX5" fmla="*/ 42968 w 135750"/>
                  <a:gd name="connsiteY5" fmla="*/ 7426 h 54471"/>
                  <a:gd name="connsiteX6" fmla="*/ 47083 w 135750"/>
                  <a:gd name="connsiteY6" fmla="*/ 7426 h 54471"/>
                  <a:gd name="connsiteX7" fmla="*/ 85213 w 135750"/>
                  <a:gd name="connsiteY7" fmla="*/ 2762 h 54471"/>
                  <a:gd name="connsiteX8" fmla="*/ 107433 w 135750"/>
                  <a:gd name="connsiteY8" fmla="*/ 1802 h 54471"/>
                  <a:gd name="connsiteX9" fmla="*/ 124578 w 135750"/>
                  <a:gd name="connsiteY9" fmla="*/ 7974 h 54471"/>
                  <a:gd name="connsiteX10" fmla="*/ 131025 w 135750"/>
                  <a:gd name="connsiteY10" fmla="*/ 14558 h 54471"/>
                  <a:gd name="connsiteX11" fmla="*/ 135140 w 135750"/>
                  <a:gd name="connsiteY11" fmla="*/ 31154 h 54471"/>
                  <a:gd name="connsiteX12" fmla="*/ 122795 w 135750"/>
                  <a:gd name="connsiteY12" fmla="*/ 43636 h 54471"/>
                  <a:gd name="connsiteX13" fmla="*/ 106199 w 135750"/>
                  <a:gd name="connsiteY13" fmla="*/ 39658 h 54471"/>
                  <a:gd name="connsiteX14" fmla="*/ 101261 w 135750"/>
                  <a:gd name="connsiteY14" fmla="*/ 40344 h 54471"/>
                  <a:gd name="connsiteX15" fmla="*/ 62445 w 135750"/>
                  <a:gd name="connsiteY15" fmla="*/ 50219 h 54471"/>
                  <a:gd name="connsiteX16" fmla="*/ 37893 w 135750"/>
                  <a:gd name="connsiteY16" fmla="*/ 54471 h 54471"/>
                  <a:gd name="connsiteX17" fmla="*/ 35699 w 135750"/>
                  <a:gd name="connsiteY17" fmla="*/ 54471 h 54471"/>
                  <a:gd name="connsiteX18" fmla="*/ 30898 w 135750"/>
                  <a:gd name="connsiteY18" fmla="*/ 54060 h 5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5750" h="54471">
                    <a:moveTo>
                      <a:pt x="30898" y="54060"/>
                    </a:moveTo>
                    <a:cubicBezTo>
                      <a:pt x="23491" y="54609"/>
                      <a:pt x="16085" y="51728"/>
                      <a:pt x="10735" y="46242"/>
                    </a:cubicBezTo>
                    <a:cubicBezTo>
                      <a:pt x="6072" y="42538"/>
                      <a:pt x="2506" y="37600"/>
                      <a:pt x="860" y="31429"/>
                    </a:cubicBezTo>
                    <a:cubicBezTo>
                      <a:pt x="-1746" y="21690"/>
                      <a:pt x="1683" y="11266"/>
                      <a:pt x="9638" y="5094"/>
                    </a:cubicBezTo>
                    <a:cubicBezTo>
                      <a:pt x="17730" y="-1216"/>
                      <a:pt x="28566" y="-1490"/>
                      <a:pt x="37482" y="3310"/>
                    </a:cubicBezTo>
                    <a:cubicBezTo>
                      <a:pt x="39539" y="4408"/>
                      <a:pt x="41322" y="5780"/>
                      <a:pt x="42968" y="7426"/>
                    </a:cubicBezTo>
                    <a:cubicBezTo>
                      <a:pt x="44340" y="7426"/>
                      <a:pt x="45711" y="7426"/>
                      <a:pt x="47083" y="7426"/>
                    </a:cubicBezTo>
                    <a:cubicBezTo>
                      <a:pt x="59839" y="6465"/>
                      <a:pt x="72594" y="4545"/>
                      <a:pt x="85213" y="2762"/>
                    </a:cubicBezTo>
                    <a:cubicBezTo>
                      <a:pt x="92483" y="1665"/>
                      <a:pt x="100026" y="842"/>
                      <a:pt x="107433" y="1802"/>
                    </a:cubicBezTo>
                    <a:cubicBezTo>
                      <a:pt x="113605" y="2488"/>
                      <a:pt x="119503" y="4271"/>
                      <a:pt x="124578" y="7974"/>
                    </a:cubicBezTo>
                    <a:cubicBezTo>
                      <a:pt x="127184" y="9894"/>
                      <a:pt x="129104" y="12226"/>
                      <a:pt x="131025" y="14558"/>
                    </a:cubicBezTo>
                    <a:cubicBezTo>
                      <a:pt x="135002" y="18947"/>
                      <a:pt x="136785" y="25119"/>
                      <a:pt x="135140" y="31154"/>
                    </a:cubicBezTo>
                    <a:cubicBezTo>
                      <a:pt x="133494" y="37189"/>
                      <a:pt x="128693" y="41990"/>
                      <a:pt x="122795" y="43636"/>
                    </a:cubicBezTo>
                    <a:cubicBezTo>
                      <a:pt x="116760" y="45281"/>
                      <a:pt x="110862" y="43499"/>
                      <a:pt x="106199" y="39658"/>
                    </a:cubicBezTo>
                    <a:cubicBezTo>
                      <a:pt x="104553" y="39795"/>
                      <a:pt x="102907" y="40070"/>
                      <a:pt x="101261" y="40344"/>
                    </a:cubicBezTo>
                    <a:cubicBezTo>
                      <a:pt x="88231" y="43224"/>
                      <a:pt x="75475" y="47065"/>
                      <a:pt x="62445" y="50219"/>
                    </a:cubicBezTo>
                    <a:cubicBezTo>
                      <a:pt x="54352" y="52139"/>
                      <a:pt x="46260" y="54060"/>
                      <a:pt x="37893" y="54471"/>
                    </a:cubicBezTo>
                    <a:cubicBezTo>
                      <a:pt x="37207" y="54471"/>
                      <a:pt x="36521" y="54471"/>
                      <a:pt x="35699" y="54471"/>
                    </a:cubicBezTo>
                    <a:cubicBezTo>
                      <a:pt x="34190" y="54334"/>
                      <a:pt x="32544" y="54197"/>
                      <a:pt x="30898" y="5406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6" name="任意多边形: 形状 325"/>
              <p:cNvSpPr/>
              <p:nvPr/>
            </p:nvSpPr>
            <p:spPr>
              <a:xfrm>
                <a:off x="2116988" y="4516877"/>
                <a:ext cx="232212" cy="289620"/>
              </a:xfrm>
              <a:custGeom>
                <a:avLst/>
                <a:gdLst>
                  <a:gd name="connsiteX0" fmla="*/ 75164 w 232212"/>
                  <a:gd name="connsiteY0" fmla="*/ 288248 h 289620"/>
                  <a:gd name="connsiteX1" fmla="*/ 39228 w 232212"/>
                  <a:gd name="connsiteY1" fmla="*/ 280568 h 289620"/>
                  <a:gd name="connsiteX2" fmla="*/ 15911 w 232212"/>
                  <a:gd name="connsiteY2" fmla="*/ 269732 h 289620"/>
                  <a:gd name="connsiteX3" fmla="*/ 0 w 232212"/>
                  <a:gd name="connsiteY3" fmla="*/ 237500 h 289620"/>
                  <a:gd name="connsiteX4" fmla="*/ 11796 w 232212"/>
                  <a:gd name="connsiteY4" fmla="*/ 205404 h 289620"/>
                  <a:gd name="connsiteX5" fmla="*/ 26609 w 232212"/>
                  <a:gd name="connsiteY5" fmla="*/ 188945 h 289620"/>
                  <a:gd name="connsiteX6" fmla="*/ 13305 w 232212"/>
                  <a:gd name="connsiteY6" fmla="*/ 174132 h 289620"/>
                  <a:gd name="connsiteX7" fmla="*/ 6584 w 232212"/>
                  <a:gd name="connsiteY7" fmla="*/ 147934 h 289620"/>
                  <a:gd name="connsiteX8" fmla="*/ 13442 w 232212"/>
                  <a:gd name="connsiteY8" fmla="*/ 124068 h 289620"/>
                  <a:gd name="connsiteX9" fmla="*/ 16596 w 232212"/>
                  <a:gd name="connsiteY9" fmla="*/ 118856 h 289620"/>
                  <a:gd name="connsiteX10" fmla="*/ 9738 w 232212"/>
                  <a:gd name="connsiteY10" fmla="*/ 104454 h 289620"/>
                  <a:gd name="connsiteX11" fmla="*/ 8504 w 232212"/>
                  <a:gd name="connsiteY11" fmla="*/ 74965 h 289620"/>
                  <a:gd name="connsiteX12" fmla="*/ 19340 w 232212"/>
                  <a:gd name="connsiteY12" fmla="*/ 53431 h 289620"/>
                  <a:gd name="connsiteX13" fmla="*/ 39091 w 232212"/>
                  <a:gd name="connsiteY13" fmla="*/ 34914 h 289620"/>
                  <a:gd name="connsiteX14" fmla="*/ 69952 w 232212"/>
                  <a:gd name="connsiteY14" fmla="*/ 17906 h 289620"/>
                  <a:gd name="connsiteX15" fmla="*/ 118918 w 232212"/>
                  <a:gd name="connsiteY15" fmla="*/ 3916 h 289620"/>
                  <a:gd name="connsiteX16" fmla="*/ 165826 w 232212"/>
                  <a:gd name="connsiteY16" fmla="*/ 624 h 289620"/>
                  <a:gd name="connsiteX17" fmla="*/ 191064 w 232212"/>
                  <a:gd name="connsiteY17" fmla="*/ 6659 h 289620"/>
                  <a:gd name="connsiteX18" fmla="*/ 211501 w 232212"/>
                  <a:gd name="connsiteY18" fmla="*/ 48905 h 289620"/>
                  <a:gd name="connsiteX19" fmla="*/ 206426 w 232212"/>
                  <a:gd name="connsiteY19" fmla="*/ 59466 h 289620"/>
                  <a:gd name="connsiteX20" fmla="*/ 217399 w 232212"/>
                  <a:gd name="connsiteY20" fmla="*/ 65501 h 289620"/>
                  <a:gd name="connsiteX21" fmla="*/ 232212 w 232212"/>
                  <a:gd name="connsiteY21" fmla="*/ 95539 h 289620"/>
                  <a:gd name="connsiteX22" fmla="*/ 188046 w 232212"/>
                  <a:gd name="connsiteY22" fmla="*/ 142448 h 289620"/>
                  <a:gd name="connsiteX23" fmla="*/ 190378 w 232212"/>
                  <a:gd name="connsiteY23" fmla="*/ 172897 h 289620"/>
                  <a:gd name="connsiteX24" fmla="*/ 167061 w 232212"/>
                  <a:gd name="connsiteY24" fmla="*/ 192374 h 289620"/>
                  <a:gd name="connsiteX25" fmla="*/ 143607 w 232212"/>
                  <a:gd name="connsiteY25" fmla="*/ 196214 h 289620"/>
                  <a:gd name="connsiteX26" fmla="*/ 112471 w 232212"/>
                  <a:gd name="connsiteY26" fmla="*/ 205541 h 289620"/>
                  <a:gd name="connsiteX27" fmla="*/ 81199 w 232212"/>
                  <a:gd name="connsiteY27" fmla="*/ 218434 h 289620"/>
                  <a:gd name="connsiteX28" fmla="*/ 84353 w 232212"/>
                  <a:gd name="connsiteY28" fmla="*/ 216788 h 289620"/>
                  <a:gd name="connsiteX29" fmla="*/ 61585 w 232212"/>
                  <a:gd name="connsiteY29" fmla="*/ 229407 h 289620"/>
                  <a:gd name="connsiteX30" fmla="*/ 57470 w 232212"/>
                  <a:gd name="connsiteY30" fmla="*/ 232562 h 289620"/>
                  <a:gd name="connsiteX31" fmla="*/ 52807 w 232212"/>
                  <a:gd name="connsiteY31" fmla="*/ 237225 h 289620"/>
                  <a:gd name="connsiteX32" fmla="*/ 65288 w 232212"/>
                  <a:gd name="connsiteY32" fmla="*/ 242163 h 289620"/>
                  <a:gd name="connsiteX33" fmla="*/ 84902 w 232212"/>
                  <a:gd name="connsiteY33" fmla="*/ 247924 h 289620"/>
                  <a:gd name="connsiteX34" fmla="*/ 97795 w 232212"/>
                  <a:gd name="connsiteY34" fmla="*/ 249570 h 289620"/>
                  <a:gd name="connsiteX35" fmla="*/ 116997 w 232212"/>
                  <a:gd name="connsiteY35" fmla="*/ 249158 h 289620"/>
                  <a:gd name="connsiteX36" fmla="*/ 144841 w 232212"/>
                  <a:gd name="connsiteY36" fmla="*/ 247100 h 289620"/>
                  <a:gd name="connsiteX37" fmla="*/ 143881 w 232212"/>
                  <a:gd name="connsiteY37" fmla="*/ 247100 h 289620"/>
                  <a:gd name="connsiteX38" fmla="*/ 161849 w 232212"/>
                  <a:gd name="connsiteY38" fmla="*/ 261640 h 289620"/>
                  <a:gd name="connsiteX39" fmla="*/ 146624 w 232212"/>
                  <a:gd name="connsiteY39" fmla="*/ 280842 h 289620"/>
                  <a:gd name="connsiteX40" fmla="*/ 147173 w 232212"/>
                  <a:gd name="connsiteY40" fmla="*/ 280842 h 289620"/>
                  <a:gd name="connsiteX41" fmla="*/ 141823 w 232212"/>
                  <a:gd name="connsiteY41" fmla="*/ 281665 h 289620"/>
                  <a:gd name="connsiteX42" fmla="*/ 144018 w 232212"/>
                  <a:gd name="connsiteY42" fmla="*/ 281254 h 289620"/>
                  <a:gd name="connsiteX43" fmla="*/ 111511 w 232212"/>
                  <a:gd name="connsiteY43" fmla="*/ 287974 h 289620"/>
                  <a:gd name="connsiteX44" fmla="*/ 92034 w 232212"/>
                  <a:gd name="connsiteY44" fmla="*/ 289620 h 289620"/>
                  <a:gd name="connsiteX45" fmla="*/ 75164 w 232212"/>
                  <a:gd name="connsiteY45" fmla="*/ 288248 h 289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32212" h="289620">
                    <a:moveTo>
                      <a:pt x="75164" y="288248"/>
                    </a:moveTo>
                    <a:cubicBezTo>
                      <a:pt x="63094" y="286740"/>
                      <a:pt x="50749" y="284271"/>
                      <a:pt x="39228" y="280568"/>
                    </a:cubicBezTo>
                    <a:cubicBezTo>
                      <a:pt x="30998" y="277961"/>
                      <a:pt x="22769" y="275081"/>
                      <a:pt x="15911" y="269732"/>
                    </a:cubicBezTo>
                    <a:cubicBezTo>
                      <a:pt x="6035" y="262051"/>
                      <a:pt x="0" y="249981"/>
                      <a:pt x="0" y="237500"/>
                    </a:cubicBezTo>
                    <a:cubicBezTo>
                      <a:pt x="0" y="225841"/>
                      <a:pt x="5075" y="214731"/>
                      <a:pt x="11796" y="205404"/>
                    </a:cubicBezTo>
                    <a:cubicBezTo>
                      <a:pt x="16322" y="199232"/>
                      <a:pt x="21260" y="193883"/>
                      <a:pt x="26609" y="188945"/>
                    </a:cubicBezTo>
                    <a:cubicBezTo>
                      <a:pt x="21397" y="184693"/>
                      <a:pt x="16734" y="180029"/>
                      <a:pt x="13305" y="174132"/>
                    </a:cubicBezTo>
                    <a:cubicBezTo>
                      <a:pt x="8367" y="165765"/>
                      <a:pt x="6584" y="157535"/>
                      <a:pt x="6584" y="147934"/>
                    </a:cubicBezTo>
                    <a:cubicBezTo>
                      <a:pt x="6584" y="139842"/>
                      <a:pt x="9464" y="131201"/>
                      <a:pt x="13442" y="124068"/>
                    </a:cubicBezTo>
                    <a:cubicBezTo>
                      <a:pt x="14402" y="122285"/>
                      <a:pt x="15499" y="120502"/>
                      <a:pt x="16596" y="118856"/>
                    </a:cubicBezTo>
                    <a:cubicBezTo>
                      <a:pt x="13579" y="114604"/>
                      <a:pt x="11247" y="109804"/>
                      <a:pt x="9738" y="104454"/>
                    </a:cubicBezTo>
                    <a:cubicBezTo>
                      <a:pt x="7269" y="94990"/>
                      <a:pt x="5624" y="84566"/>
                      <a:pt x="8504" y="74965"/>
                    </a:cubicBezTo>
                    <a:cubicBezTo>
                      <a:pt x="10836" y="66872"/>
                      <a:pt x="14539" y="60289"/>
                      <a:pt x="19340" y="53431"/>
                    </a:cubicBezTo>
                    <a:cubicBezTo>
                      <a:pt x="24414" y="46161"/>
                      <a:pt x="32095" y="40126"/>
                      <a:pt x="39091" y="34914"/>
                    </a:cubicBezTo>
                    <a:cubicBezTo>
                      <a:pt x="48555" y="27782"/>
                      <a:pt x="59253" y="22570"/>
                      <a:pt x="69952" y="17906"/>
                    </a:cubicBezTo>
                    <a:cubicBezTo>
                      <a:pt x="85451" y="11186"/>
                      <a:pt x="102321" y="6796"/>
                      <a:pt x="118918" y="3916"/>
                    </a:cubicBezTo>
                    <a:cubicBezTo>
                      <a:pt x="134280" y="1173"/>
                      <a:pt x="150190" y="-1159"/>
                      <a:pt x="165826" y="624"/>
                    </a:cubicBezTo>
                    <a:cubicBezTo>
                      <a:pt x="174605" y="1584"/>
                      <a:pt x="182834" y="3505"/>
                      <a:pt x="191064" y="6659"/>
                    </a:cubicBezTo>
                    <a:cubicBezTo>
                      <a:pt x="207523" y="12969"/>
                      <a:pt x="216164" y="32445"/>
                      <a:pt x="211501" y="48905"/>
                    </a:cubicBezTo>
                    <a:cubicBezTo>
                      <a:pt x="210403" y="52745"/>
                      <a:pt x="208758" y="56311"/>
                      <a:pt x="206426" y="59466"/>
                    </a:cubicBezTo>
                    <a:cubicBezTo>
                      <a:pt x="210266" y="60837"/>
                      <a:pt x="213970" y="62758"/>
                      <a:pt x="217399" y="65501"/>
                    </a:cubicBezTo>
                    <a:cubicBezTo>
                      <a:pt x="226725" y="72633"/>
                      <a:pt x="232075" y="83880"/>
                      <a:pt x="232212" y="95539"/>
                    </a:cubicBezTo>
                    <a:cubicBezTo>
                      <a:pt x="232349" y="122011"/>
                      <a:pt x="210815" y="135315"/>
                      <a:pt x="188046" y="142448"/>
                    </a:cubicBezTo>
                    <a:cubicBezTo>
                      <a:pt x="193533" y="151500"/>
                      <a:pt x="194630" y="162884"/>
                      <a:pt x="190378" y="172897"/>
                    </a:cubicBezTo>
                    <a:cubicBezTo>
                      <a:pt x="186263" y="182636"/>
                      <a:pt x="177348" y="190042"/>
                      <a:pt x="167061" y="192374"/>
                    </a:cubicBezTo>
                    <a:cubicBezTo>
                      <a:pt x="159380" y="194294"/>
                      <a:pt x="151562" y="195254"/>
                      <a:pt x="143607" y="196214"/>
                    </a:cubicBezTo>
                    <a:cubicBezTo>
                      <a:pt x="133182" y="198958"/>
                      <a:pt x="122758" y="202112"/>
                      <a:pt x="112471" y="205541"/>
                    </a:cubicBezTo>
                    <a:cubicBezTo>
                      <a:pt x="101910" y="209381"/>
                      <a:pt x="91486" y="213634"/>
                      <a:pt x="81199" y="218434"/>
                    </a:cubicBezTo>
                    <a:cubicBezTo>
                      <a:pt x="82296" y="217886"/>
                      <a:pt x="83256" y="217337"/>
                      <a:pt x="84353" y="216788"/>
                    </a:cubicBezTo>
                    <a:cubicBezTo>
                      <a:pt x="76535" y="220766"/>
                      <a:pt x="68854" y="224744"/>
                      <a:pt x="61585" y="229407"/>
                    </a:cubicBezTo>
                    <a:cubicBezTo>
                      <a:pt x="60213" y="230367"/>
                      <a:pt x="58842" y="231464"/>
                      <a:pt x="57470" y="232562"/>
                    </a:cubicBezTo>
                    <a:cubicBezTo>
                      <a:pt x="55824" y="234071"/>
                      <a:pt x="54315" y="235579"/>
                      <a:pt x="52807" y="237225"/>
                    </a:cubicBezTo>
                    <a:cubicBezTo>
                      <a:pt x="56921" y="239008"/>
                      <a:pt x="61036" y="240654"/>
                      <a:pt x="65288" y="242163"/>
                    </a:cubicBezTo>
                    <a:cubicBezTo>
                      <a:pt x="71735" y="244358"/>
                      <a:pt x="78181" y="246278"/>
                      <a:pt x="84902" y="247924"/>
                    </a:cubicBezTo>
                    <a:cubicBezTo>
                      <a:pt x="89154" y="248609"/>
                      <a:pt x="93406" y="249158"/>
                      <a:pt x="97795" y="249570"/>
                    </a:cubicBezTo>
                    <a:cubicBezTo>
                      <a:pt x="104242" y="249707"/>
                      <a:pt x="110688" y="249432"/>
                      <a:pt x="116997" y="249158"/>
                    </a:cubicBezTo>
                    <a:cubicBezTo>
                      <a:pt x="126324" y="248472"/>
                      <a:pt x="135514" y="247375"/>
                      <a:pt x="144841" y="247100"/>
                    </a:cubicBezTo>
                    <a:cubicBezTo>
                      <a:pt x="144567" y="247100"/>
                      <a:pt x="144155" y="247100"/>
                      <a:pt x="143881" y="247100"/>
                    </a:cubicBezTo>
                    <a:cubicBezTo>
                      <a:pt x="152659" y="246689"/>
                      <a:pt x="160614" y="252724"/>
                      <a:pt x="161849" y="261640"/>
                    </a:cubicBezTo>
                    <a:cubicBezTo>
                      <a:pt x="163220" y="271515"/>
                      <a:pt x="155951" y="279745"/>
                      <a:pt x="146624" y="280842"/>
                    </a:cubicBezTo>
                    <a:cubicBezTo>
                      <a:pt x="146761" y="280842"/>
                      <a:pt x="146898" y="280842"/>
                      <a:pt x="147173" y="280842"/>
                    </a:cubicBezTo>
                    <a:cubicBezTo>
                      <a:pt x="145252" y="280979"/>
                      <a:pt x="143607" y="281254"/>
                      <a:pt x="141823" y="281665"/>
                    </a:cubicBezTo>
                    <a:cubicBezTo>
                      <a:pt x="142509" y="281528"/>
                      <a:pt x="143332" y="281390"/>
                      <a:pt x="144018" y="281254"/>
                    </a:cubicBezTo>
                    <a:cubicBezTo>
                      <a:pt x="133182" y="283448"/>
                      <a:pt x="122484" y="286054"/>
                      <a:pt x="111511" y="287974"/>
                    </a:cubicBezTo>
                    <a:cubicBezTo>
                      <a:pt x="105202" y="289209"/>
                      <a:pt x="98618" y="289620"/>
                      <a:pt x="92034" y="289620"/>
                    </a:cubicBezTo>
                    <a:cubicBezTo>
                      <a:pt x="86685" y="289483"/>
                      <a:pt x="80924" y="289072"/>
                      <a:pt x="75164" y="28824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7" name="任意多边形: 形状 326"/>
              <p:cNvSpPr/>
              <p:nvPr/>
            </p:nvSpPr>
            <p:spPr>
              <a:xfrm>
                <a:off x="2151830" y="4668911"/>
                <a:ext cx="122927" cy="143773"/>
              </a:xfrm>
              <a:custGeom>
                <a:avLst/>
                <a:gdLst>
                  <a:gd name="connsiteX0" fmla="*/ 32641 w 122927"/>
                  <a:gd name="connsiteY0" fmla="*/ 141564 h 143773"/>
                  <a:gd name="connsiteX1" fmla="*/ 5620 w 122927"/>
                  <a:gd name="connsiteY1" fmla="*/ 118247 h 143773"/>
                  <a:gd name="connsiteX2" fmla="*/ 1917 w 122927"/>
                  <a:gd name="connsiteY2" fmla="*/ 79705 h 143773"/>
                  <a:gd name="connsiteX3" fmla="*/ 44436 w 122927"/>
                  <a:gd name="connsiteY3" fmla="*/ 31151 h 143773"/>
                  <a:gd name="connsiteX4" fmla="*/ 57466 w 122927"/>
                  <a:gd name="connsiteY4" fmla="*/ 31836 h 143773"/>
                  <a:gd name="connsiteX5" fmla="*/ 61581 w 122927"/>
                  <a:gd name="connsiteY5" fmla="*/ 25664 h 143773"/>
                  <a:gd name="connsiteX6" fmla="*/ 90111 w 122927"/>
                  <a:gd name="connsiteY6" fmla="*/ 2759 h 143773"/>
                  <a:gd name="connsiteX7" fmla="*/ 120012 w 122927"/>
                  <a:gd name="connsiteY7" fmla="*/ 10577 h 143773"/>
                  <a:gd name="connsiteX8" fmla="*/ 109587 w 122927"/>
                  <a:gd name="connsiteY8" fmla="*/ 41712 h 143773"/>
                  <a:gd name="connsiteX9" fmla="*/ 103964 w 122927"/>
                  <a:gd name="connsiteY9" fmla="*/ 44318 h 143773"/>
                  <a:gd name="connsiteX10" fmla="*/ 102043 w 122927"/>
                  <a:gd name="connsiteY10" fmla="*/ 45415 h 143773"/>
                  <a:gd name="connsiteX11" fmla="*/ 101495 w 122927"/>
                  <a:gd name="connsiteY11" fmla="*/ 45827 h 143773"/>
                  <a:gd name="connsiteX12" fmla="*/ 100123 w 122927"/>
                  <a:gd name="connsiteY12" fmla="*/ 47473 h 143773"/>
                  <a:gd name="connsiteX13" fmla="*/ 99438 w 122927"/>
                  <a:gd name="connsiteY13" fmla="*/ 48433 h 143773"/>
                  <a:gd name="connsiteX14" fmla="*/ 95734 w 122927"/>
                  <a:gd name="connsiteY14" fmla="*/ 54742 h 143773"/>
                  <a:gd name="connsiteX15" fmla="*/ 90385 w 122927"/>
                  <a:gd name="connsiteY15" fmla="*/ 68184 h 143773"/>
                  <a:gd name="connsiteX16" fmla="*/ 89699 w 122927"/>
                  <a:gd name="connsiteY16" fmla="*/ 70378 h 143773"/>
                  <a:gd name="connsiteX17" fmla="*/ 89973 w 122927"/>
                  <a:gd name="connsiteY17" fmla="*/ 72162 h 143773"/>
                  <a:gd name="connsiteX18" fmla="*/ 89973 w 122927"/>
                  <a:gd name="connsiteY18" fmla="*/ 94244 h 143773"/>
                  <a:gd name="connsiteX19" fmla="*/ 75846 w 122927"/>
                  <a:gd name="connsiteY19" fmla="*/ 120853 h 143773"/>
                  <a:gd name="connsiteX20" fmla="*/ 72828 w 122927"/>
                  <a:gd name="connsiteY20" fmla="*/ 128123 h 143773"/>
                  <a:gd name="connsiteX21" fmla="*/ 45122 w 122927"/>
                  <a:gd name="connsiteY21" fmla="*/ 143759 h 143773"/>
                  <a:gd name="connsiteX22" fmla="*/ 32641 w 122927"/>
                  <a:gd name="connsiteY22" fmla="*/ 141564 h 143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2927" h="143773">
                    <a:moveTo>
                      <a:pt x="32641" y="141564"/>
                    </a:moveTo>
                    <a:cubicBezTo>
                      <a:pt x="20708" y="137175"/>
                      <a:pt x="12204" y="128946"/>
                      <a:pt x="5620" y="118247"/>
                    </a:cubicBezTo>
                    <a:cubicBezTo>
                      <a:pt x="-1238" y="106726"/>
                      <a:pt x="-964" y="92324"/>
                      <a:pt x="1917" y="79705"/>
                    </a:cubicBezTo>
                    <a:cubicBezTo>
                      <a:pt x="6992" y="57623"/>
                      <a:pt x="19885" y="34443"/>
                      <a:pt x="44436" y="31151"/>
                    </a:cubicBezTo>
                    <a:cubicBezTo>
                      <a:pt x="48825" y="30602"/>
                      <a:pt x="53215" y="30876"/>
                      <a:pt x="57466" y="31836"/>
                    </a:cubicBezTo>
                    <a:cubicBezTo>
                      <a:pt x="58838" y="29779"/>
                      <a:pt x="60073" y="27722"/>
                      <a:pt x="61581" y="25664"/>
                    </a:cubicBezTo>
                    <a:cubicBezTo>
                      <a:pt x="68851" y="15240"/>
                      <a:pt x="79001" y="8519"/>
                      <a:pt x="90111" y="2759"/>
                    </a:cubicBezTo>
                    <a:cubicBezTo>
                      <a:pt x="100672" y="-2728"/>
                      <a:pt x="113702" y="15"/>
                      <a:pt x="120012" y="10577"/>
                    </a:cubicBezTo>
                    <a:cubicBezTo>
                      <a:pt x="126732" y="22235"/>
                      <a:pt x="121246" y="36088"/>
                      <a:pt x="109587" y="41712"/>
                    </a:cubicBezTo>
                    <a:cubicBezTo>
                      <a:pt x="107804" y="42672"/>
                      <a:pt x="105884" y="43495"/>
                      <a:pt x="103964" y="44318"/>
                    </a:cubicBezTo>
                    <a:cubicBezTo>
                      <a:pt x="103278" y="44730"/>
                      <a:pt x="102592" y="45004"/>
                      <a:pt x="102043" y="45415"/>
                    </a:cubicBezTo>
                    <a:cubicBezTo>
                      <a:pt x="101906" y="45552"/>
                      <a:pt x="101769" y="45690"/>
                      <a:pt x="101495" y="45827"/>
                    </a:cubicBezTo>
                    <a:cubicBezTo>
                      <a:pt x="101083" y="46375"/>
                      <a:pt x="100535" y="46924"/>
                      <a:pt x="100123" y="47473"/>
                    </a:cubicBezTo>
                    <a:cubicBezTo>
                      <a:pt x="99849" y="47747"/>
                      <a:pt x="99712" y="48159"/>
                      <a:pt x="99438" y="48433"/>
                    </a:cubicBezTo>
                    <a:cubicBezTo>
                      <a:pt x="98066" y="50490"/>
                      <a:pt x="96969" y="52685"/>
                      <a:pt x="95734" y="54742"/>
                    </a:cubicBezTo>
                    <a:cubicBezTo>
                      <a:pt x="93814" y="59268"/>
                      <a:pt x="92031" y="63658"/>
                      <a:pt x="90385" y="68184"/>
                    </a:cubicBezTo>
                    <a:cubicBezTo>
                      <a:pt x="90111" y="68870"/>
                      <a:pt x="89973" y="69555"/>
                      <a:pt x="89699" y="70378"/>
                    </a:cubicBezTo>
                    <a:cubicBezTo>
                      <a:pt x="89836" y="70927"/>
                      <a:pt x="89973" y="71613"/>
                      <a:pt x="89973" y="72162"/>
                    </a:cubicBezTo>
                    <a:cubicBezTo>
                      <a:pt x="91208" y="79431"/>
                      <a:pt x="90659" y="86838"/>
                      <a:pt x="89973" y="94244"/>
                    </a:cubicBezTo>
                    <a:cubicBezTo>
                      <a:pt x="89151" y="104257"/>
                      <a:pt x="84076" y="114818"/>
                      <a:pt x="75846" y="120853"/>
                    </a:cubicBezTo>
                    <a:cubicBezTo>
                      <a:pt x="75160" y="123322"/>
                      <a:pt x="74063" y="125791"/>
                      <a:pt x="72828" y="128123"/>
                    </a:cubicBezTo>
                    <a:cubicBezTo>
                      <a:pt x="66793" y="138410"/>
                      <a:pt x="56232" y="143759"/>
                      <a:pt x="45122" y="143759"/>
                    </a:cubicBezTo>
                    <a:cubicBezTo>
                      <a:pt x="40870" y="143896"/>
                      <a:pt x="36755" y="143073"/>
                      <a:pt x="32641" y="1415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8" name="任意多边形: 形状 327"/>
              <p:cNvSpPr/>
              <p:nvPr/>
            </p:nvSpPr>
            <p:spPr>
              <a:xfrm>
                <a:off x="2075146" y="4450443"/>
                <a:ext cx="265022" cy="309629"/>
              </a:xfrm>
              <a:custGeom>
                <a:avLst/>
                <a:gdLst>
                  <a:gd name="connsiteX0" fmla="*/ 45408 w 265022"/>
                  <a:gd name="connsiteY0" fmla="*/ 308734 h 309629"/>
                  <a:gd name="connsiteX1" fmla="*/ 14685 w 265022"/>
                  <a:gd name="connsiteY1" fmla="*/ 298036 h 309629"/>
                  <a:gd name="connsiteX2" fmla="*/ 1517 w 265022"/>
                  <a:gd name="connsiteY2" fmla="*/ 278421 h 309629"/>
                  <a:gd name="connsiteX3" fmla="*/ 2752 w 265022"/>
                  <a:gd name="connsiteY3" fmla="*/ 252910 h 309629"/>
                  <a:gd name="connsiteX4" fmla="*/ 16605 w 265022"/>
                  <a:gd name="connsiteY4" fmla="*/ 233708 h 309629"/>
                  <a:gd name="connsiteX5" fmla="*/ 41019 w 265022"/>
                  <a:gd name="connsiteY5" fmla="*/ 218346 h 309629"/>
                  <a:gd name="connsiteX6" fmla="*/ 43488 w 265022"/>
                  <a:gd name="connsiteY6" fmla="*/ 217111 h 309629"/>
                  <a:gd name="connsiteX7" fmla="*/ 31967 w 265022"/>
                  <a:gd name="connsiteY7" fmla="*/ 194754 h 309629"/>
                  <a:gd name="connsiteX8" fmla="*/ 42117 w 265022"/>
                  <a:gd name="connsiteY8" fmla="*/ 142222 h 309629"/>
                  <a:gd name="connsiteX9" fmla="*/ 44174 w 265022"/>
                  <a:gd name="connsiteY9" fmla="*/ 138930 h 309629"/>
                  <a:gd name="connsiteX10" fmla="*/ 43214 w 265022"/>
                  <a:gd name="connsiteY10" fmla="*/ 137421 h 309629"/>
                  <a:gd name="connsiteX11" fmla="*/ 37179 w 265022"/>
                  <a:gd name="connsiteY11" fmla="*/ 100388 h 309629"/>
                  <a:gd name="connsiteX12" fmla="*/ 54461 w 265022"/>
                  <a:gd name="connsiteY12" fmla="*/ 70213 h 309629"/>
                  <a:gd name="connsiteX13" fmla="*/ 92591 w 265022"/>
                  <a:gd name="connsiteY13" fmla="*/ 46621 h 309629"/>
                  <a:gd name="connsiteX14" fmla="*/ 119338 w 265022"/>
                  <a:gd name="connsiteY14" fmla="*/ 34962 h 309629"/>
                  <a:gd name="connsiteX15" fmla="*/ 221659 w 265022"/>
                  <a:gd name="connsiteY15" fmla="*/ 1084 h 309629"/>
                  <a:gd name="connsiteX16" fmla="*/ 262396 w 265022"/>
                  <a:gd name="connsiteY16" fmla="*/ 20835 h 309629"/>
                  <a:gd name="connsiteX17" fmla="*/ 248131 w 265022"/>
                  <a:gd name="connsiteY17" fmla="*/ 63766 h 309629"/>
                  <a:gd name="connsiteX18" fmla="*/ 196696 w 265022"/>
                  <a:gd name="connsiteY18" fmla="*/ 88455 h 309629"/>
                  <a:gd name="connsiteX19" fmla="*/ 209589 w 265022"/>
                  <a:gd name="connsiteY19" fmla="*/ 135638 h 309629"/>
                  <a:gd name="connsiteX20" fmla="*/ 164875 w 265022"/>
                  <a:gd name="connsiteY20" fmla="*/ 168419 h 309629"/>
                  <a:gd name="connsiteX21" fmla="*/ 154176 w 265022"/>
                  <a:gd name="connsiteY21" fmla="*/ 170751 h 309629"/>
                  <a:gd name="connsiteX22" fmla="*/ 188192 w 265022"/>
                  <a:gd name="connsiteY22" fmla="*/ 175003 h 309629"/>
                  <a:gd name="connsiteX23" fmla="*/ 219602 w 265022"/>
                  <a:gd name="connsiteY23" fmla="*/ 198320 h 309629"/>
                  <a:gd name="connsiteX24" fmla="*/ 222345 w 265022"/>
                  <a:gd name="connsiteY24" fmla="*/ 215876 h 309629"/>
                  <a:gd name="connsiteX25" fmla="*/ 225225 w 265022"/>
                  <a:gd name="connsiteY25" fmla="*/ 214093 h 309629"/>
                  <a:gd name="connsiteX26" fmla="*/ 246348 w 265022"/>
                  <a:gd name="connsiteY26" fmla="*/ 218208 h 309629"/>
                  <a:gd name="connsiteX27" fmla="*/ 243330 w 265022"/>
                  <a:gd name="connsiteY27" fmla="*/ 240977 h 309629"/>
                  <a:gd name="connsiteX28" fmla="*/ 184763 w 265022"/>
                  <a:gd name="connsiteY28" fmla="*/ 271427 h 309629"/>
                  <a:gd name="connsiteX29" fmla="*/ 148553 w 265022"/>
                  <a:gd name="connsiteY29" fmla="*/ 288983 h 309629"/>
                  <a:gd name="connsiteX30" fmla="*/ 108365 w 265022"/>
                  <a:gd name="connsiteY30" fmla="*/ 303385 h 309629"/>
                  <a:gd name="connsiteX31" fmla="*/ 65845 w 265022"/>
                  <a:gd name="connsiteY31" fmla="*/ 309557 h 309629"/>
                  <a:gd name="connsiteX32" fmla="*/ 62416 w 265022"/>
                  <a:gd name="connsiteY32" fmla="*/ 309557 h 309629"/>
                  <a:gd name="connsiteX33" fmla="*/ 45408 w 265022"/>
                  <a:gd name="connsiteY33" fmla="*/ 308734 h 309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65022" h="309629">
                    <a:moveTo>
                      <a:pt x="45408" y="308734"/>
                    </a:moveTo>
                    <a:cubicBezTo>
                      <a:pt x="34710" y="307637"/>
                      <a:pt x="23326" y="304756"/>
                      <a:pt x="14685" y="298036"/>
                    </a:cubicBezTo>
                    <a:cubicBezTo>
                      <a:pt x="8650" y="293372"/>
                      <a:pt x="3437" y="285828"/>
                      <a:pt x="1517" y="278421"/>
                    </a:cubicBezTo>
                    <a:cubicBezTo>
                      <a:pt x="-677" y="270604"/>
                      <a:pt x="-677" y="260317"/>
                      <a:pt x="2752" y="252910"/>
                    </a:cubicBezTo>
                    <a:cubicBezTo>
                      <a:pt x="6318" y="245366"/>
                      <a:pt x="10433" y="239468"/>
                      <a:pt x="16605" y="233708"/>
                    </a:cubicBezTo>
                    <a:cubicBezTo>
                      <a:pt x="23737" y="226986"/>
                      <a:pt x="32378" y="222598"/>
                      <a:pt x="41019" y="218346"/>
                    </a:cubicBezTo>
                    <a:cubicBezTo>
                      <a:pt x="41842" y="217934"/>
                      <a:pt x="42665" y="217522"/>
                      <a:pt x="43488" y="217111"/>
                    </a:cubicBezTo>
                    <a:cubicBezTo>
                      <a:pt x="37865" y="210802"/>
                      <a:pt x="34436" y="202572"/>
                      <a:pt x="31967" y="194754"/>
                    </a:cubicBezTo>
                    <a:cubicBezTo>
                      <a:pt x="26206" y="177060"/>
                      <a:pt x="33064" y="157447"/>
                      <a:pt x="42117" y="142222"/>
                    </a:cubicBezTo>
                    <a:cubicBezTo>
                      <a:pt x="42802" y="141125"/>
                      <a:pt x="43488" y="140027"/>
                      <a:pt x="44174" y="138930"/>
                    </a:cubicBezTo>
                    <a:cubicBezTo>
                      <a:pt x="43900" y="138381"/>
                      <a:pt x="43625" y="137970"/>
                      <a:pt x="43214" y="137421"/>
                    </a:cubicBezTo>
                    <a:cubicBezTo>
                      <a:pt x="36630" y="126174"/>
                      <a:pt x="35121" y="113144"/>
                      <a:pt x="37179" y="100388"/>
                    </a:cubicBezTo>
                    <a:cubicBezTo>
                      <a:pt x="39099" y="88318"/>
                      <a:pt x="45820" y="78442"/>
                      <a:pt x="54461" y="70213"/>
                    </a:cubicBezTo>
                    <a:cubicBezTo>
                      <a:pt x="65159" y="59926"/>
                      <a:pt x="79287" y="52930"/>
                      <a:pt x="92591" y="46621"/>
                    </a:cubicBezTo>
                    <a:cubicBezTo>
                      <a:pt x="101370" y="42506"/>
                      <a:pt x="110422" y="38666"/>
                      <a:pt x="119338" y="34962"/>
                    </a:cubicBezTo>
                    <a:cubicBezTo>
                      <a:pt x="152393" y="21246"/>
                      <a:pt x="186820" y="9725"/>
                      <a:pt x="221659" y="1084"/>
                    </a:cubicBezTo>
                    <a:cubicBezTo>
                      <a:pt x="238118" y="-3031"/>
                      <a:pt x="255675" y="4787"/>
                      <a:pt x="262396" y="20835"/>
                    </a:cubicBezTo>
                    <a:cubicBezTo>
                      <a:pt x="268979" y="36334"/>
                      <a:pt x="262807" y="55400"/>
                      <a:pt x="248131" y="63766"/>
                    </a:cubicBezTo>
                    <a:cubicBezTo>
                      <a:pt x="231397" y="73230"/>
                      <a:pt x="214252" y="81186"/>
                      <a:pt x="196696" y="88455"/>
                    </a:cubicBezTo>
                    <a:cubicBezTo>
                      <a:pt x="210961" y="99290"/>
                      <a:pt x="216721" y="118630"/>
                      <a:pt x="209589" y="135638"/>
                    </a:cubicBezTo>
                    <a:cubicBezTo>
                      <a:pt x="201908" y="153743"/>
                      <a:pt x="182843" y="163482"/>
                      <a:pt x="164875" y="168419"/>
                    </a:cubicBezTo>
                    <a:cubicBezTo>
                      <a:pt x="161309" y="169379"/>
                      <a:pt x="157742" y="170202"/>
                      <a:pt x="154176" y="170751"/>
                    </a:cubicBezTo>
                    <a:cubicBezTo>
                      <a:pt x="165561" y="172260"/>
                      <a:pt x="176945" y="173083"/>
                      <a:pt x="188192" y="175003"/>
                    </a:cubicBezTo>
                    <a:cubicBezTo>
                      <a:pt x="201771" y="177198"/>
                      <a:pt x="214115" y="185427"/>
                      <a:pt x="219602" y="198320"/>
                    </a:cubicBezTo>
                    <a:cubicBezTo>
                      <a:pt x="221933" y="203944"/>
                      <a:pt x="222893" y="209979"/>
                      <a:pt x="222345" y="215876"/>
                    </a:cubicBezTo>
                    <a:cubicBezTo>
                      <a:pt x="223305" y="215328"/>
                      <a:pt x="224265" y="214779"/>
                      <a:pt x="225225" y="214093"/>
                    </a:cubicBezTo>
                    <a:cubicBezTo>
                      <a:pt x="232083" y="209705"/>
                      <a:pt x="241547" y="212036"/>
                      <a:pt x="246348" y="218208"/>
                    </a:cubicBezTo>
                    <a:cubicBezTo>
                      <a:pt x="251697" y="225204"/>
                      <a:pt x="250463" y="235765"/>
                      <a:pt x="243330" y="240977"/>
                    </a:cubicBezTo>
                    <a:cubicBezTo>
                      <a:pt x="225500" y="254282"/>
                      <a:pt x="204788" y="262099"/>
                      <a:pt x="184763" y="271427"/>
                    </a:cubicBezTo>
                    <a:cubicBezTo>
                      <a:pt x="172693" y="277187"/>
                      <a:pt x="160623" y="283222"/>
                      <a:pt x="148553" y="288983"/>
                    </a:cubicBezTo>
                    <a:cubicBezTo>
                      <a:pt x="135660" y="295155"/>
                      <a:pt x="122218" y="299544"/>
                      <a:pt x="108365" y="303385"/>
                    </a:cubicBezTo>
                    <a:cubicBezTo>
                      <a:pt x="94237" y="307225"/>
                      <a:pt x="80384" y="309008"/>
                      <a:pt x="65845" y="309557"/>
                    </a:cubicBezTo>
                    <a:cubicBezTo>
                      <a:pt x="64748" y="309557"/>
                      <a:pt x="63514" y="309557"/>
                      <a:pt x="62416" y="309557"/>
                    </a:cubicBezTo>
                    <a:cubicBezTo>
                      <a:pt x="56656" y="309831"/>
                      <a:pt x="50895" y="309282"/>
                      <a:pt x="45408" y="30873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9" name="任意多边形: 形状 328"/>
              <p:cNvSpPr/>
              <p:nvPr/>
            </p:nvSpPr>
            <p:spPr>
              <a:xfrm>
                <a:off x="2098581" y="4117739"/>
                <a:ext cx="295521" cy="394001"/>
              </a:xfrm>
              <a:custGeom>
                <a:avLst/>
                <a:gdLst>
                  <a:gd name="connsiteX0" fmla="*/ 79032 w 295521"/>
                  <a:gd name="connsiteY0" fmla="*/ 393864 h 394001"/>
                  <a:gd name="connsiteX1" fmla="*/ 32397 w 295521"/>
                  <a:gd name="connsiteY1" fmla="*/ 383303 h 394001"/>
                  <a:gd name="connsiteX2" fmla="*/ 3731 w 295521"/>
                  <a:gd name="connsiteY2" fmla="*/ 350522 h 394001"/>
                  <a:gd name="connsiteX3" fmla="*/ 165 w 295521"/>
                  <a:gd name="connsiteY3" fmla="*/ 327205 h 394001"/>
                  <a:gd name="connsiteX4" fmla="*/ 10863 w 295521"/>
                  <a:gd name="connsiteY4" fmla="*/ 298538 h 394001"/>
                  <a:gd name="connsiteX5" fmla="*/ 38158 w 295521"/>
                  <a:gd name="connsiteY5" fmla="*/ 270284 h 394001"/>
                  <a:gd name="connsiteX6" fmla="*/ 26911 w 295521"/>
                  <a:gd name="connsiteY6" fmla="*/ 260545 h 394001"/>
                  <a:gd name="connsiteX7" fmla="*/ 10726 w 295521"/>
                  <a:gd name="connsiteY7" fmla="*/ 208836 h 394001"/>
                  <a:gd name="connsiteX8" fmla="*/ 36512 w 295521"/>
                  <a:gd name="connsiteY8" fmla="*/ 163985 h 394001"/>
                  <a:gd name="connsiteX9" fmla="*/ 65041 w 295521"/>
                  <a:gd name="connsiteY9" fmla="*/ 147525 h 394001"/>
                  <a:gd name="connsiteX10" fmla="*/ 58732 w 295521"/>
                  <a:gd name="connsiteY10" fmla="*/ 132986 h 394001"/>
                  <a:gd name="connsiteX11" fmla="*/ 56812 w 295521"/>
                  <a:gd name="connsiteY11" fmla="*/ 105280 h 394001"/>
                  <a:gd name="connsiteX12" fmla="*/ 117985 w 295521"/>
                  <a:gd name="connsiteY12" fmla="*/ 28470 h 394001"/>
                  <a:gd name="connsiteX13" fmla="*/ 172849 w 295521"/>
                  <a:gd name="connsiteY13" fmla="*/ 8582 h 394001"/>
                  <a:gd name="connsiteX14" fmla="*/ 217975 w 295521"/>
                  <a:gd name="connsiteY14" fmla="*/ 764 h 394001"/>
                  <a:gd name="connsiteX15" fmla="*/ 244172 w 295521"/>
                  <a:gd name="connsiteY15" fmla="*/ 352 h 394001"/>
                  <a:gd name="connsiteX16" fmla="*/ 288338 w 295521"/>
                  <a:gd name="connsiteY16" fmla="*/ 24630 h 394001"/>
                  <a:gd name="connsiteX17" fmla="*/ 285320 w 295521"/>
                  <a:gd name="connsiteY17" fmla="*/ 71264 h 394001"/>
                  <a:gd name="connsiteX18" fmla="*/ 242664 w 295521"/>
                  <a:gd name="connsiteY18" fmla="*/ 77025 h 394001"/>
                  <a:gd name="connsiteX19" fmla="*/ 242389 w 295521"/>
                  <a:gd name="connsiteY19" fmla="*/ 77025 h 394001"/>
                  <a:gd name="connsiteX20" fmla="*/ 219895 w 295521"/>
                  <a:gd name="connsiteY20" fmla="*/ 80454 h 394001"/>
                  <a:gd name="connsiteX21" fmla="*/ 171889 w 295521"/>
                  <a:gd name="connsiteY21" fmla="*/ 93484 h 394001"/>
                  <a:gd name="connsiteX22" fmla="*/ 151315 w 295521"/>
                  <a:gd name="connsiteY22" fmla="*/ 101714 h 394001"/>
                  <a:gd name="connsiteX23" fmla="*/ 143360 w 295521"/>
                  <a:gd name="connsiteY23" fmla="*/ 106240 h 394001"/>
                  <a:gd name="connsiteX24" fmla="*/ 139382 w 295521"/>
                  <a:gd name="connsiteY24" fmla="*/ 109395 h 394001"/>
                  <a:gd name="connsiteX25" fmla="*/ 138148 w 295521"/>
                  <a:gd name="connsiteY25" fmla="*/ 110629 h 394001"/>
                  <a:gd name="connsiteX26" fmla="*/ 145143 w 295521"/>
                  <a:gd name="connsiteY26" fmla="*/ 114470 h 394001"/>
                  <a:gd name="connsiteX27" fmla="*/ 167226 w 295521"/>
                  <a:gd name="connsiteY27" fmla="*/ 123796 h 394001"/>
                  <a:gd name="connsiteX28" fmla="*/ 185468 w 295521"/>
                  <a:gd name="connsiteY28" fmla="*/ 129008 h 394001"/>
                  <a:gd name="connsiteX29" fmla="*/ 217700 w 295521"/>
                  <a:gd name="connsiteY29" fmla="*/ 130106 h 394001"/>
                  <a:gd name="connsiteX30" fmla="*/ 256791 w 295521"/>
                  <a:gd name="connsiteY30" fmla="*/ 143547 h 394001"/>
                  <a:gd name="connsiteX31" fmla="*/ 267627 w 295521"/>
                  <a:gd name="connsiteY31" fmla="*/ 175917 h 394001"/>
                  <a:gd name="connsiteX32" fmla="*/ 248973 w 295521"/>
                  <a:gd name="connsiteY32" fmla="*/ 203898 h 394001"/>
                  <a:gd name="connsiteX33" fmla="*/ 215643 w 295521"/>
                  <a:gd name="connsiteY33" fmla="*/ 211853 h 394001"/>
                  <a:gd name="connsiteX34" fmla="*/ 190268 w 295521"/>
                  <a:gd name="connsiteY34" fmla="*/ 210893 h 394001"/>
                  <a:gd name="connsiteX35" fmla="*/ 177924 w 295521"/>
                  <a:gd name="connsiteY35" fmla="*/ 209384 h 394001"/>
                  <a:gd name="connsiteX36" fmla="*/ 112224 w 295521"/>
                  <a:gd name="connsiteY36" fmla="*/ 217202 h 394001"/>
                  <a:gd name="connsiteX37" fmla="*/ 104818 w 295521"/>
                  <a:gd name="connsiteY37" fmla="*/ 218849 h 394001"/>
                  <a:gd name="connsiteX38" fmla="*/ 128821 w 295521"/>
                  <a:gd name="connsiteY38" fmla="*/ 228998 h 394001"/>
                  <a:gd name="connsiteX39" fmla="*/ 135953 w 295521"/>
                  <a:gd name="connsiteY39" fmla="*/ 231193 h 394001"/>
                  <a:gd name="connsiteX40" fmla="*/ 142674 w 295521"/>
                  <a:gd name="connsiteY40" fmla="*/ 230233 h 394001"/>
                  <a:gd name="connsiteX41" fmla="*/ 189583 w 295521"/>
                  <a:gd name="connsiteY41" fmla="*/ 226118 h 394001"/>
                  <a:gd name="connsiteX42" fmla="*/ 210019 w 295521"/>
                  <a:gd name="connsiteY42" fmla="*/ 225432 h 394001"/>
                  <a:gd name="connsiteX43" fmla="*/ 233199 w 295521"/>
                  <a:gd name="connsiteY43" fmla="*/ 225569 h 394001"/>
                  <a:gd name="connsiteX44" fmla="*/ 257751 w 295521"/>
                  <a:gd name="connsiteY44" fmla="*/ 285371 h 394001"/>
                  <a:gd name="connsiteX45" fmla="*/ 200418 w 295521"/>
                  <a:gd name="connsiteY45" fmla="*/ 308825 h 394001"/>
                  <a:gd name="connsiteX46" fmla="*/ 152001 w 295521"/>
                  <a:gd name="connsiteY46" fmla="*/ 312940 h 394001"/>
                  <a:gd name="connsiteX47" fmla="*/ 122237 w 295521"/>
                  <a:gd name="connsiteY47" fmla="*/ 309100 h 394001"/>
                  <a:gd name="connsiteX48" fmla="*/ 121003 w 295521"/>
                  <a:gd name="connsiteY48" fmla="*/ 309374 h 394001"/>
                  <a:gd name="connsiteX49" fmla="*/ 107972 w 295521"/>
                  <a:gd name="connsiteY49" fmla="*/ 313077 h 394001"/>
                  <a:gd name="connsiteX50" fmla="*/ 94805 w 295521"/>
                  <a:gd name="connsiteY50" fmla="*/ 318975 h 394001"/>
                  <a:gd name="connsiteX51" fmla="*/ 77523 w 295521"/>
                  <a:gd name="connsiteY51" fmla="*/ 328577 h 394001"/>
                  <a:gd name="connsiteX52" fmla="*/ 72174 w 295521"/>
                  <a:gd name="connsiteY52" fmla="*/ 332554 h 394001"/>
                  <a:gd name="connsiteX53" fmla="*/ 80129 w 295521"/>
                  <a:gd name="connsiteY53" fmla="*/ 334474 h 394001"/>
                  <a:gd name="connsiteX54" fmla="*/ 88496 w 295521"/>
                  <a:gd name="connsiteY54" fmla="*/ 335709 h 394001"/>
                  <a:gd name="connsiteX55" fmla="*/ 103720 w 295521"/>
                  <a:gd name="connsiteY55" fmla="*/ 335709 h 394001"/>
                  <a:gd name="connsiteX56" fmla="*/ 121414 w 295521"/>
                  <a:gd name="connsiteY56" fmla="*/ 333651 h 394001"/>
                  <a:gd name="connsiteX57" fmla="*/ 236628 w 295521"/>
                  <a:gd name="connsiteY57" fmla="*/ 312254 h 394001"/>
                  <a:gd name="connsiteX58" fmla="*/ 255968 w 295521"/>
                  <a:gd name="connsiteY58" fmla="*/ 331868 h 394001"/>
                  <a:gd name="connsiteX59" fmla="*/ 236217 w 295521"/>
                  <a:gd name="connsiteY59" fmla="*/ 351619 h 394001"/>
                  <a:gd name="connsiteX60" fmla="*/ 231416 w 295521"/>
                  <a:gd name="connsiteY60" fmla="*/ 351619 h 394001"/>
                  <a:gd name="connsiteX61" fmla="*/ 224833 w 295521"/>
                  <a:gd name="connsiteY61" fmla="*/ 352580 h 394001"/>
                  <a:gd name="connsiteX62" fmla="*/ 199321 w 295521"/>
                  <a:gd name="connsiteY62" fmla="*/ 359438 h 394001"/>
                  <a:gd name="connsiteX63" fmla="*/ 159407 w 295521"/>
                  <a:gd name="connsiteY63" fmla="*/ 375348 h 394001"/>
                  <a:gd name="connsiteX64" fmla="*/ 111401 w 295521"/>
                  <a:gd name="connsiteY64" fmla="*/ 390710 h 394001"/>
                  <a:gd name="connsiteX65" fmla="*/ 78894 w 295521"/>
                  <a:gd name="connsiteY65" fmla="*/ 394002 h 394001"/>
                  <a:gd name="connsiteX66" fmla="*/ 79032 w 295521"/>
                  <a:gd name="connsiteY66" fmla="*/ 393864 h 394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295521" h="394001">
                    <a:moveTo>
                      <a:pt x="79032" y="393864"/>
                    </a:moveTo>
                    <a:cubicBezTo>
                      <a:pt x="63395" y="393728"/>
                      <a:pt x="46113" y="391121"/>
                      <a:pt x="32397" y="383303"/>
                    </a:cubicBezTo>
                    <a:cubicBezTo>
                      <a:pt x="18956" y="375622"/>
                      <a:pt x="9080" y="365198"/>
                      <a:pt x="3731" y="350522"/>
                    </a:cubicBezTo>
                    <a:cubicBezTo>
                      <a:pt x="988" y="342841"/>
                      <a:pt x="-521" y="335297"/>
                      <a:pt x="165" y="327205"/>
                    </a:cubicBezTo>
                    <a:cubicBezTo>
                      <a:pt x="1125" y="316643"/>
                      <a:pt x="5102" y="307454"/>
                      <a:pt x="10863" y="298538"/>
                    </a:cubicBezTo>
                    <a:cubicBezTo>
                      <a:pt x="18133" y="287565"/>
                      <a:pt x="27734" y="278239"/>
                      <a:pt x="38158" y="270284"/>
                    </a:cubicBezTo>
                    <a:cubicBezTo>
                      <a:pt x="34180" y="267266"/>
                      <a:pt x="30340" y="264111"/>
                      <a:pt x="26911" y="260545"/>
                    </a:cubicBezTo>
                    <a:cubicBezTo>
                      <a:pt x="13469" y="246692"/>
                      <a:pt x="8120" y="227627"/>
                      <a:pt x="10726" y="208836"/>
                    </a:cubicBezTo>
                    <a:cubicBezTo>
                      <a:pt x="13058" y="191828"/>
                      <a:pt x="23619" y="174957"/>
                      <a:pt x="36512" y="163985"/>
                    </a:cubicBezTo>
                    <a:cubicBezTo>
                      <a:pt x="44879" y="156852"/>
                      <a:pt x="54754" y="151503"/>
                      <a:pt x="65041" y="147525"/>
                    </a:cubicBezTo>
                    <a:cubicBezTo>
                      <a:pt x="62298" y="142862"/>
                      <a:pt x="59966" y="138061"/>
                      <a:pt x="58732" y="132986"/>
                    </a:cubicBezTo>
                    <a:cubicBezTo>
                      <a:pt x="56400" y="123522"/>
                      <a:pt x="56126" y="114881"/>
                      <a:pt x="56812" y="105280"/>
                    </a:cubicBezTo>
                    <a:cubicBezTo>
                      <a:pt x="59555" y="70441"/>
                      <a:pt x="88633" y="43146"/>
                      <a:pt x="117985" y="28470"/>
                    </a:cubicBezTo>
                    <a:cubicBezTo>
                      <a:pt x="135404" y="19692"/>
                      <a:pt x="154058" y="13657"/>
                      <a:pt x="172849" y="8582"/>
                    </a:cubicBezTo>
                    <a:cubicBezTo>
                      <a:pt x="187525" y="4604"/>
                      <a:pt x="202750" y="2135"/>
                      <a:pt x="217975" y="764"/>
                    </a:cubicBezTo>
                    <a:cubicBezTo>
                      <a:pt x="226753" y="78"/>
                      <a:pt x="235531" y="-333"/>
                      <a:pt x="244172" y="352"/>
                    </a:cubicBezTo>
                    <a:cubicBezTo>
                      <a:pt x="261729" y="1998"/>
                      <a:pt x="277914" y="10091"/>
                      <a:pt x="288338" y="24630"/>
                    </a:cubicBezTo>
                    <a:cubicBezTo>
                      <a:pt x="298625" y="39032"/>
                      <a:pt x="298076" y="58508"/>
                      <a:pt x="285320" y="71264"/>
                    </a:cubicBezTo>
                    <a:cubicBezTo>
                      <a:pt x="274210" y="82511"/>
                      <a:pt x="256242" y="84843"/>
                      <a:pt x="242664" y="77025"/>
                    </a:cubicBezTo>
                    <a:cubicBezTo>
                      <a:pt x="242526" y="77025"/>
                      <a:pt x="242526" y="77025"/>
                      <a:pt x="242389" y="77025"/>
                    </a:cubicBezTo>
                    <a:cubicBezTo>
                      <a:pt x="234845" y="77848"/>
                      <a:pt x="227439" y="79082"/>
                      <a:pt x="219895" y="80454"/>
                    </a:cubicBezTo>
                    <a:cubicBezTo>
                      <a:pt x="203710" y="84157"/>
                      <a:pt x="187800" y="88547"/>
                      <a:pt x="171889" y="93484"/>
                    </a:cubicBezTo>
                    <a:cubicBezTo>
                      <a:pt x="164894" y="96090"/>
                      <a:pt x="158036" y="98696"/>
                      <a:pt x="151315" y="101714"/>
                    </a:cubicBezTo>
                    <a:cubicBezTo>
                      <a:pt x="148572" y="103222"/>
                      <a:pt x="145966" y="104731"/>
                      <a:pt x="143360" y="106240"/>
                    </a:cubicBezTo>
                    <a:cubicBezTo>
                      <a:pt x="141988" y="107200"/>
                      <a:pt x="140616" y="108297"/>
                      <a:pt x="139382" y="109395"/>
                    </a:cubicBezTo>
                    <a:cubicBezTo>
                      <a:pt x="138971" y="109806"/>
                      <a:pt x="138559" y="110218"/>
                      <a:pt x="138148" y="110629"/>
                    </a:cubicBezTo>
                    <a:cubicBezTo>
                      <a:pt x="140479" y="111863"/>
                      <a:pt x="142811" y="113235"/>
                      <a:pt x="145143" y="114470"/>
                    </a:cubicBezTo>
                    <a:cubicBezTo>
                      <a:pt x="152412" y="117899"/>
                      <a:pt x="159682" y="121053"/>
                      <a:pt x="167226" y="123796"/>
                    </a:cubicBezTo>
                    <a:cubicBezTo>
                      <a:pt x="173261" y="125579"/>
                      <a:pt x="179433" y="127363"/>
                      <a:pt x="185468" y="129008"/>
                    </a:cubicBezTo>
                    <a:cubicBezTo>
                      <a:pt x="196166" y="128871"/>
                      <a:pt x="206865" y="129283"/>
                      <a:pt x="217700" y="130106"/>
                    </a:cubicBezTo>
                    <a:cubicBezTo>
                      <a:pt x="231416" y="131066"/>
                      <a:pt x="246915" y="132712"/>
                      <a:pt x="256791" y="143547"/>
                    </a:cubicBezTo>
                    <a:cubicBezTo>
                      <a:pt x="264883" y="152600"/>
                      <a:pt x="269273" y="163573"/>
                      <a:pt x="267627" y="175917"/>
                    </a:cubicBezTo>
                    <a:cubicBezTo>
                      <a:pt x="265981" y="187988"/>
                      <a:pt x="258848" y="197314"/>
                      <a:pt x="248973" y="203898"/>
                    </a:cubicBezTo>
                    <a:cubicBezTo>
                      <a:pt x="239646" y="210070"/>
                      <a:pt x="226753" y="211716"/>
                      <a:pt x="215643" y="211853"/>
                    </a:cubicBezTo>
                    <a:cubicBezTo>
                      <a:pt x="207139" y="211853"/>
                      <a:pt x="198772" y="211579"/>
                      <a:pt x="190268" y="210893"/>
                    </a:cubicBezTo>
                    <a:cubicBezTo>
                      <a:pt x="186154" y="210619"/>
                      <a:pt x="182039" y="210070"/>
                      <a:pt x="177924" y="209384"/>
                    </a:cubicBezTo>
                    <a:cubicBezTo>
                      <a:pt x="155978" y="211167"/>
                      <a:pt x="134033" y="213362"/>
                      <a:pt x="112224" y="217202"/>
                    </a:cubicBezTo>
                    <a:cubicBezTo>
                      <a:pt x="109755" y="217751"/>
                      <a:pt x="107287" y="218300"/>
                      <a:pt x="104818" y="218849"/>
                    </a:cubicBezTo>
                    <a:cubicBezTo>
                      <a:pt x="112773" y="222414"/>
                      <a:pt x="120728" y="225843"/>
                      <a:pt x="128821" y="228998"/>
                    </a:cubicBezTo>
                    <a:cubicBezTo>
                      <a:pt x="131152" y="229821"/>
                      <a:pt x="133621" y="230507"/>
                      <a:pt x="135953" y="231193"/>
                    </a:cubicBezTo>
                    <a:cubicBezTo>
                      <a:pt x="138148" y="230918"/>
                      <a:pt x="140479" y="230507"/>
                      <a:pt x="142674" y="230233"/>
                    </a:cubicBezTo>
                    <a:cubicBezTo>
                      <a:pt x="158173" y="228038"/>
                      <a:pt x="173946" y="226941"/>
                      <a:pt x="189583" y="226118"/>
                    </a:cubicBezTo>
                    <a:cubicBezTo>
                      <a:pt x="196441" y="225707"/>
                      <a:pt x="203299" y="225432"/>
                      <a:pt x="210019" y="225432"/>
                    </a:cubicBezTo>
                    <a:cubicBezTo>
                      <a:pt x="217700" y="225295"/>
                      <a:pt x="225519" y="224746"/>
                      <a:pt x="233199" y="225569"/>
                    </a:cubicBezTo>
                    <a:cubicBezTo>
                      <a:pt x="261180" y="228587"/>
                      <a:pt x="274896" y="263837"/>
                      <a:pt x="257751" y="285371"/>
                    </a:cubicBezTo>
                    <a:cubicBezTo>
                      <a:pt x="244721" y="301693"/>
                      <a:pt x="219895" y="304848"/>
                      <a:pt x="200418" y="308825"/>
                    </a:cubicBezTo>
                    <a:cubicBezTo>
                      <a:pt x="184508" y="311980"/>
                      <a:pt x="168186" y="313352"/>
                      <a:pt x="152001" y="312940"/>
                    </a:cubicBezTo>
                    <a:cubicBezTo>
                      <a:pt x="141988" y="312666"/>
                      <a:pt x="131975" y="311294"/>
                      <a:pt x="122237" y="309100"/>
                    </a:cubicBezTo>
                    <a:cubicBezTo>
                      <a:pt x="121826" y="309237"/>
                      <a:pt x="121414" y="309237"/>
                      <a:pt x="121003" y="309374"/>
                    </a:cubicBezTo>
                    <a:cubicBezTo>
                      <a:pt x="116613" y="310471"/>
                      <a:pt x="112362" y="311706"/>
                      <a:pt x="107972" y="313077"/>
                    </a:cubicBezTo>
                    <a:cubicBezTo>
                      <a:pt x="103446" y="314861"/>
                      <a:pt x="99057" y="316781"/>
                      <a:pt x="94805" y="318975"/>
                    </a:cubicBezTo>
                    <a:cubicBezTo>
                      <a:pt x="88907" y="321993"/>
                      <a:pt x="83146" y="325148"/>
                      <a:pt x="77523" y="328577"/>
                    </a:cubicBezTo>
                    <a:cubicBezTo>
                      <a:pt x="75740" y="329811"/>
                      <a:pt x="73957" y="331182"/>
                      <a:pt x="72174" y="332554"/>
                    </a:cubicBezTo>
                    <a:cubicBezTo>
                      <a:pt x="74780" y="333240"/>
                      <a:pt x="77523" y="333926"/>
                      <a:pt x="80129" y="334474"/>
                    </a:cubicBezTo>
                    <a:cubicBezTo>
                      <a:pt x="82872" y="335023"/>
                      <a:pt x="85752" y="335297"/>
                      <a:pt x="88496" y="335709"/>
                    </a:cubicBezTo>
                    <a:cubicBezTo>
                      <a:pt x="93571" y="335846"/>
                      <a:pt x="98646" y="335846"/>
                      <a:pt x="103720" y="335709"/>
                    </a:cubicBezTo>
                    <a:cubicBezTo>
                      <a:pt x="109618" y="335160"/>
                      <a:pt x="115516" y="334474"/>
                      <a:pt x="121414" y="333651"/>
                    </a:cubicBezTo>
                    <a:cubicBezTo>
                      <a:pt x="159407" y="325422"/>
                      <a:pt x="197126" y="309785"/>
                      <a:pt x="236628" y="312254"/>
                    </a:cubicBezTo>
                    <a:cubicBezTo>
                      <a:pt x="247190" y="313077"/>
                      <a:pt x="255968" y="320895"/>
                      <a:pt x="255968" y="331868"/>
                    </a:cubicBezTo>
                    <a:cubicBezTo>
                      <a:pt x="255968" y="342018"/>
                      <a:pt x="246915" y="352305"/>
                      <a:pt x="236217" y="351619"/>
                    </a:cubicBezTo>
                    <a:cubicBezTo>
                      <a:pt x="234571" y="351482"/>
                      <a:pt x="233062" y="351619"/>
                      <a:pt x="231416" y="351619"/>
                    </a:cubicBezTo>
                    <a:cubicBezTo>
                      <a:pt x="229222" y="351893"/>
                      <a:pt x="227027" y="352168"/>
                      <a:pt x="224833" y="352580"/>
                    </a:cubicBezTo>
                    <a:cubicBezTo>
                      <a:pt x="216192" y="354500"/>
                      <a:pt x="207688" y="356831"/>
                      <a:pt x="199321" y="359438"/>
                    </a:cubicBezTo>
                    <a:cubicBezTo>
                      <a:pt x="185879" y="364238"/>
                      <a:pt x="172575" y="369861"/>
                      <a:pt x="159407" y="375348"/>
                    </a:cubicBezTo>
                    <a:cubicBezTo>
                      <a:pt x="143771" y="382069"/>
                      <a:pt x="128135" y="387281"/>
                      <a:pt x="111401" y="390710"/>
                    </a:cubicBezTo>
                    <a:cubicBezTo>
                      <a:pt x="100703" y="392767"/>
                      <a:pt x="89867" y="394002"/>
                      <a:pt x="78894" y="394002"/>
                    </a:cubicBezTo>
                    <a:cubicBezTo>
                      <a:pt x="79443" y="393864"/>
                      <a:pt x="79169" y="393864"/>
                      <a:pt x="79032" y="3938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0" name="任意多边形: 形状 329"/>
              <p:cNvSpPr/>
              <p:nvPr/>
            </p:nvSpPr>
            <p:spPr>
              <a:xfrm>
                <a:off x="2170885" y="4374581"/>
                <a:ext cx="96324" cy="157185"/>
              </a:xfrm>
              <a:custGeom>
                <a:avLst/>
                <a:gdLst>
                  <a:gd name="connsiteX0" fmla="*/ 31005 w 96324"/>
                  <a:gd name="connsiteY0" fmla="*/ 141549 h 157185"/>
                  <a:gd name="connsiteX1" fmla="*/ 11939 w 96324"/>
                  <a:gd name="connsiteY1" fmla="*/ 100401 h 157185"/>
                  <a:gd name="connsiteX2" fmla="*/ 3298 w 96324"/>
                  <a:gd name="connsiteY2" fmla="*/ 77907 h 157185"/>
                  <a:gd name="connsiteX3" fmla="*/ 555 w 96324"/>
                  <a:gd name="connsiteY3" fmla="*/ 51024 h 157185"/>
                  <a:gd name="connsiteX4" fmla="*/ 7550 w 96324"/>
                  <a:gd name="connsiteY4" fmla="*/ 29078 h 157185"/>
                  <a:gd name="connsiteX5" fmla="*/ 13997 w 96324"/>
                  <a:gd name="connsiteY5" fmla="*/ 18654 h 157185"/>
                  <a:gd name="connsiteX6" fmla="*/ 24833 w 96324"/>
                  <a:gd name="connsiteY6" fmla="*/ 7681 h 157185"/>
                  <a:gd name="connsiteX7" fmla="*/ 46229 w 96324"/>
                  <a:gd name="connsiteY7" fmla="*/ 0 h 157185"/>
                  <a:gd name="connsiteX8" fmla="*/ 65843 w 96324"/>
                  <a:gd name="connsiteY8" fmla="*/ 5486 h 157185"/>
                  <a:gd name="connsiteX9" fmla="*/ 70232 w 96324"/>
                  <a:gd name="connsiteY9" fmla="*/ 8367 h 157185"/>
                  <a:gd name="connsiteX10" fmla="*/ 71878 w 96324"/>
                  <a:gd name="connsiteY10" fmla="*/ 7407 h 157185"/>
                  <a:gd name="connsiteX11" fmla="*/ 94098 w 96324"/>
                  <a:gd name="connsiteY11" fmla="*/ 13305 h 157185"/>
                  <a:gd name="connsiteX12" fmla="*/ 88338 w 96324"/>
                  <a:gd name="connsiteY12" fmla="*/ 35524 h 157185"/>
                  <a:gd name="connsiteX13" fmla="*/ 87103 w 96324"/>
                  <a:gd name="connsiteY13" fmla="*/ 36347 h 157185"/>
                  <a:gd name="connsiteX14" fmla="*/ 83948 w 96324"/>
                  <a:gd name="connsiteY14" fmla="*/ 38679 h 157185"/>
                  <a:gd name="connsiteX15" fmla="*/ 84086 w 96324"/>
                  <a:gd name="connsiteY15" fmla="*/ 42657 h 157185"/>
                  <a:gd name="connsiteX16" fmla="*/ 78462 w 96324"/>
                  <a:gd name="connsiteY16" fmla="*/ 70775 h 157185"/>
                  <a:gd name="connsiteX17" fmla="*/ 73936 w 96324"/>
                  <a:gd name="connsiteY17" fmla="*/ 83256 h 157185"/>
                  <a:gd name="connsiteX18" fmla="*/ 76268 w 96324"/>
                  <a:gd name="connsiteY18" fmla="*/ 88468 h 157185"/>
                  <a:gd name="connsiteX19" fmla="*/ 87652 w 96324"/>
                  <a:gd name="connsiteY19" fmla="*/ 113157 h 157185"/>
                  <a:gd name="connsiteX20" fmla="*/ 74485 w 96324"/>
                  <a:gd name="connsiteY20" fmla="*/ 152933 h 157185"/>
                  <a:gd name="connsiteX21" fmla="*/ 58437 w 96324"/>
                  <a:gd name="connsiteY21" fmla="*/ 157185 h 157185"/>
                  <a:gd name="connsiteX22" fmla="*/ 31005 w 96324"/>
                  <a:gd name="connsiteY22" fmla="*/ 141549 h 157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324" h="157185">
                    <a:moveTo>
                      <a:pt x="31005" y="141549"/>
                    </a:moveTo>
                    <a:cubicBezTo>
                      <a:pt x="24147" y="127970"/>
                      <a:pt x="17975" y="114254"/>
                      <a:pt x="11939" y="100401"/>
                    </a:cubicBezTo>
                    <a:cubicBezTo>
                      <a:pt x="8785" y="92994"/>
                      <a:pt x="5630" y="85588"/>
                      <a:pt x="3298" y="77907"/>
                    </a:cubicBezTo>
                    <a:cubicBezTo>
                      <a:pt x="830" y="69540"/>
                      <a:pt x="-954" y="59802"/>
                      <a:pt x="555" y="51024"/>
                    </a:cubicBezTo>
                    <a:cubicBezTo>
                      <a:pt x="1927" y="43343"/>
                      <a:pt x="3847" y="35936"/>
                      <a:pt x="7550" y="29078"/>
                    </a:cubicBezTo>
                    <a:cubicBezTo>
                      <a:pt x="9471" y="25649"/>
                      <a:pt x="11528" y="21808"/>
                      <a:pt x="13997" y="18654"/>
                    </a:cubicBezTo>
                    <a:cubicBezTo>
                      <a:pt x="17426" y="14676"/>
                      <a:pt x="20718" y="11110"/>
                      <a:pt x="24833" y="7681"/>
                    </a:cubicBezTo>
                    <a:cubicBezTo>
                      <a:pt x="30456" y="2880"/>
                      <a:pt x="38960" y="0"/>
                      <a:pt x="46229" y="0"/>
                    </a:cubicBezTo>
                    <a:cubicBezTo>
                      <a:pt x="53362" y="0"/>
                      <a:pt x="59534" y="2195"/>
                      <a:pt x="65843" y="5486"/>
                    </a:cubicBezTo>
                    <a:cubicBezTo>
                      <a:pt x="67352" y="6309"/>
                      <a:pt x="68861" y="7269"/>
                      <a:pt x="70232" y="8367"/>
                    </a:cubicBezTo>
                    <a:cubicBezTo>
                      <a:pt x="70781" y="8092"/>
                      <a:pt x="71330" y="7681"/>
                      <a:pt x="71878" y="7407"/>
                    </a:cubicBezTo>
                    <a:cubicBezTo>
                      <a:pt x="79559" y="3018"/>
                      <a:pt x="89572" y="5486"/>
                      <a:pt x="94098" y="13305"/>
                    </a:cubicBezTo>
                    <a:cubicBezTo>
                      <a:pt x="98762" y="21123"/>
                      <a:pt x="95744" y="30861"/>
                      <a:pt x="88338" y="35524"/>
                    </a:cubicBezTo>
                    <a:cubicBezTo>
                      <a:pt x="87926" y="35799"/>
                      <a:pt x="87515" y="36073"/>
                      <a:pt x="87103" y="36347"/>
                    </a:cubicBezTo>
                    <a:cubicBezTo>
                      <a:pt x="86006" y="37170"/>
                      <a:pt x="84909" y="37856"/>
                      <a:pt x="83948" y="38679"/>
                    </a:cubicBezTo>
                    <a:cubicBezTo>
                      <a:pt x="84086" y="40050"/>
                      <a:pt x="84086" y="41285"/>
                      <a:pt x="84086" y="42657"/>
                    </a:cubicBezTo>
                    <a:cubicBezTo>
                      <a:pt x="83948" y="52258"/>
                      <a:pt x="81480" y="61722"/>
                      <a:pt x="78462" y="70775"/>
                    </a:cubicBezTo>
                    <a:cubicBezTo>
                      <a:pt x="77090" y="74889"/>
                      <a:pt x="75719" y="79141"/>
                      <a:pt x="73936" y="83256"/>
                    </a:cubicBezTo>
                    <a:cubicBezTo>
                      <a:pt x="74759" y="85039"/>
                      <a:pt x="75445" y="86822"/>
                      <a:pt x="76268" y="88468"/>
                    </a:cubicBezTo>
                    <a:cubicBezTo>
                      <a:pt x="79971" y="96835"/>
                      <a:pt x="83674" y="105065"/>
                      <a:pt x="87652" y="113157"/>
                    </a:cubicBezTo>
                    <a:cubicBezTo>
                      <a:pt x="94647" y="127284"/>
                      <a:pt x="87377" y="145252"/>
                      <a:pt x="74485" y="152933"/>
                    </a:cubicBezTo>
                    <a:cubicBezTo>
                      <a:pt x="69684" y="155814"/>
                      <a:pt x="64060" y="157185"/>
                      <a:pt x="58437" y="157185"/>
                    </a:cubicBezTo>
                    <a:cubicBezTo>
                      <a:pt x="47327" y="157185"/>
                      <a:pt x="36217" y="151836"/>
                      <a:pt x="31005" y="141549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1" name="任意多边形: 形状 330"/>
              <p:cNvSpPr/>
              <p:nvPr/>
            </p:nvSpPr>
            <p:spPr>
              <a:xfrm>
                <a:off x="2146680" y="4102485"/>
                <a:ext cx="223368" cy="151395"/>
              </a:xfrm>
              <a:custGeom>
                <a:avLst/>
                <a:gdLst>
                  <a:gd name="connsiteX0" fmla="*/ 92929 w 223368"/>
                  <a:gd name="connsiteY0" fmla="*/ 149612 h 151395"/>
                  <a:gd name="connsiteX1" fmla="*/ 53564 w 223368"/>
                  <a:gd name="connsiteY1" fmla="*/ 132330 h 151395"/>
                  <a:gd name="connsiteX2" fmla="*/ 22841 w 223368"/>
                  <a:gd name="connsiteY2" fmla="*/ 110384 h 151395"/>
                  <a:gd name="connsiteX3" fmla="*/ 10222 w 223368"/>
                  <a:gd name="connsiteY3" fmla="*/ 97217 h 151395"/>
                  <a:gd name="connsiteX4" fmla="*/ 2541 w 223368"/>
                  <a:gd name="connsiteY4" fmla="*/ 57303 h 151395"/>
                  <a:gd name="connsiteX5" fmla="*/ 13239 w 223368"/>
                  <a:gd name="connsiteY5" fmla="*/ 40844 h 151395"/>
                  <a:gd name="connsiteX6" fmla="*/ 28601 w 223368"/>
                  <a:gd name="connsiteY6" fmla="*/ 29871 h 151395"/>
                  <a:gd name="connsiteX7" fmla="*/ 63303 w 223368"/>
                  <a:gd name="connsiteY7" fmla="*/ 18761 h 151395"/>
                  <a:gd name="connsiteX8" fmla="*/ 105411 w 223368"/>
                  <a:gd name="connsiteY8" fmla="*/ 10669 h 151395"/>
                  <a:gd name="connsiteX9" fmla="*/ 142719 w 223368"/>
                  <a:gd name="connsiteY9" fmla="*/ 4222 h 151395"/>
                  <a:gd name="connsiteX10" fmla="*/ 181260 w 223368"/>
                  <a:gd name="connsiteY10" fmla="*/ 107 h 151395"/>
                  <a:gd name="connsiteX11" fmla="*/ 194428 w 223368"/>
                  <a:gd name="connsiteY11" fmla="*/ 1068 h 151395"/>
                  <a:gd name="connsiteX12" fmla="*/ 223369 w 223368"/>
                  <a:gd name="connsiteY12" fmla="*/ 34397 h 151395"/>
                  <a:gd name="connsiteX13" fmla="*/ 189764 w 223368"/>
                  <a:gd name="connsiteY13" fmla="*/ 68002 h 151395"/>
                  <a:gd name="connsiteX14" fmla="*/ 164801 w 223368"/>
                  <a:gd name="connsiteY14" fmla="*/ 68139 h 151395"/>
                  <a:gd name="connsiteX15" fmla="*/ 115972 w 223368"/>
                  <a:gd name="connsiteY15" fmla="*/ 72254 h 151395"/>
                  <a:gd name="connsiteX16" fmla="*/ 59188 w 223368"/>
                  <a:gd name="connsiteY16" fmla="*/ 78426 h 151395"/>
                  <a:gd name="connsiteX17" fmla="*/ 59051 w 223368"/>
                  <a:gd name="connsiteY17" fmla="*/ 78426 h 151395"/>
                  <a:gd name="connsiteX18" fmla="*/ 61108 w 223368"/>
                  <a:gd name="connsiteY18" fmla="*/ 80895 h 151395"/>
                  <a:gd name="connsiteX19" fmla="*/ 71121 w 223368"/>
                  <a:gd name="connsiteY19" fmla="*/ 90770 h 151395"/>
                  <a:gd name="connsiteX20" fmla="*/ 94850 w 223368"/>
                  <a:gd name="connsiteY20" fmla="*/ 109150 h 151395"/>
                  <a:gd name="connsiteX21" fmla="*/ 105548 w 223368"/>
                  <a:gd name="connsiteY21" fmla="*/ 115322 h 151395"/>
                  <a:gd name="connsiteX22" fmla="*/ 107880 w 223368"/>
                  <a:gd name="connsiteY22" fmla="*/ 116282 h 151395"/>
                  <a:gd name="connsiteX23" fmla="*/ 108017 w 223368"/>
                  <a:gd name="connsiteY23" fmla="*/ 116282 h 151395"/>
                  <a:gd name="connsiteX24" fmla="*/ 111995 w 223368"/>
                  <a:gd name="connsiteY24" fmla="*/ 114499 h 151395"/>
                  <a:gd name="connsiteX25" fmla="*/ 132980 w 223368"/>
                  <a:gd name="connsiteY25" fmla="*/ 121494 h 151395"/>
                  <a:gd name="connsiteX26" fmla="*/ 126945 w 223368"/>
                  <a:gd name="connsiteY26" fmla="*/ 144400 h 151395"/>
                  <a:gd name="connsiteX27" fmla="*/ 120224 w 223368"/>
                  <a:gd name="connsiteY27" fmla="*/ 147829 h 151395"/>
                  <a:gd name="connsiteX28" fmla="*/ 104451 w 223368"/>
                  <a:gd name="connsiteY28" fmla="*/ 151395 h 151395"/>
                  <a:gd name="connsiteX29" fmla="*/ 92929 w 223368"/>
                  <a:gd name="connsiteY29" fmla="*/ 149612 h 151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23368" h="151395">
                    <a:moveTo>
                      <a:pt x="92929" y="149612"/>
                    </a:moveTo>
                    <a:cubicBezTo>
                      <a:pt x="79076" y="145497"/>
                      <a:pt x="66183" y="139462"/>
                      <a:pt x="53564" y="132330"/>
                    </a:cubicBezTo>
                    <a:cubicBezTo>
                      <a:pt x="42729" y="126157"/>
                      <a:pt x="32030" y="118751"/>
                      <a:pt x="22841" y="110384"/>
                    </a:cubicBezTo>
                    <a:cubicBezTo>
                      <a:pt x="18314" y="106269"/>
                      <a:pt x="14062" y="102018"/>
                      <a:pt x="10222" y="97217"/>
                    </a:cubicBezTo>
                    <a:cubicBezTo>
                      <a:pt x="1444" y="86244"/>
                      <a:pt x="-3220" y="70745"/>
                      <a:pt x="2541" y="57303"/>
                    </a:cubicBezTo>
                    <a:cubicBezTo>
                      <a:pt x="5284" y="50994"/>
                      <a:pt x="8576" y="46056"/>
                      <a:pt x="13239" y="40844"/>
                    </a:cubicBezTo>
                    <a:cubicBezTo>
                      <a:pt x="17354" y="36181"/>
                      <a:pt x="23115" y="32752"/>
                      <a:pt x="28601" y="29871"/>
                    </a:cubicBezTo>
                    <a:cubicBezTo>
                      <a:pt x="39437" y="24110"/>
                      <a:pt x="51370" y="21505"/>
                      <a:pt x="63303" y="18761"/>
                    </a:cubicBezTo>
                    <a:cubicBezTo>
                      <a:pt x="77156" y="15607"/>
                      <a:pt x="91421" y="13275"/>
                      <a:pt x="105411" y="10669"/>
                    </a:cubicBezTo>
                    <a:cubicBezTo>
                      <a:pt x="117893" y="8337"/>
                      <a:pt x="130237" y="6142"/>
                      <a:pt x="142719" y="4222"/>
                    </a:cubicBezTo>
                    <a:cubicBezTo>
                      <a:pt x="155337" y="2165"/>
                      <a:pt x="168505" y="-578"/>
                      <a:pt x="181260" y="107"/>
                    </a:cubicBezTo>
                    <a:cubicBezTo>
                      <a:pt x="185650" y="382"/>
                      <a:pt x="190039" y="656"/>
                      <a:pt x="194428" y="1068"/>
                    </a:cubicBezTo>
                    <a:cubicBezTo>
                      <a:pt x="210887" y="2577"/>
                      <a:pt x="223369" y="18350"/>
                      <a:pt x="223369" y="34397"/>
                    </a:cubicBezTo>
                    <a:cubicBezTo>
                      <a:pt x="223369" y="52228"/>
                      <a:pt x="208007" y="68550"/>
                      <a:pt x="189764" y="68002"/>
                    </a:cubicBezTo>
                    <a:cubicBezTo>
                      <a:pt x="181398" y="67728"/>
                      <a:pt x="173168" y="67728"/>
                      <a:pt x="164801" y="68139"/>
                    </a:cubicBezTo>
                    <a:cubicBezTo>
                      <a:pt x="148479" y="69373"/>
                      <a:pt x="132157" y="70882"/>
                      <a:pt x="115972" y="72254"/>
                    </a:cubicBezTo>
                    <a:cubicBezTo>
                      <a:pt x="97044" y="73763"/>
                      <a:pt x="77979" y="75271"/>
                      <a:pt x="59188" y="78426"/>
                    </a:cubicBezTo>
                    <a:cubicBezTo>
                      <a:pt x="59188" y="78426"/>
                      <a:pt x="59051" y="78426"/>
                      <a:pt x="59051" y="78426"/>
                    </a:cubicBezTo>
                    <a:cubicBezTo>
                      <a:pt x="59737" y="79249"/>
                      <a:pt x="60422" y="80072"/>
                      <a:pt x="61108" y="80895"/>
                    </a:cubicBezTo>
                    <a:cubicBezTo>
                      <a:pt x="64400" y="84324"/>
                      <a:pt x="67692" y="87616"/>
                      <a:pt x="71121" y="90770"/>
                    </a:cubicBezTo>
                    <a:cubicBezTo>
                      <a:pt x="78665" y="97354"/>
                      <a:pt x="86620" y="103526"/>
                      <a:pt x="94850" y="109150"/>
                    </a:cubicBezTo>
                    <a:cubicBezTo>
                      <a:pt x="98416" y="111344"/>
                      <a:pt x="101845" y="113402"/>
                      <a:pt x="105548" y="115322"/>
                    </a:cubicBezTo>
                    <a:cubicBezTo>
                      <a:pt x="106234" y="115596"/>
                      <a:pt x="107057" y="115870"/>
                      <a:pt x="107880" y="116282"/>
                    </a:cubicBezTo>
                    <a:cubicBezTo>
                      <a:pt x="107880" y="116282"/>
                      <a:pt x="107880" y="116282"/>
                      <a:pt x="108017" y="116282"/>
                    </a:cubicBezTo>
                    <a:cubicBezTo>
                      <a:pt x="109389" y="115734"/>
                      <a:pt x="110623" y="115048"/>
                      <a:pt x="111995" y="114499"/>
                    </a:cubicBezTo>
                    <a:cubicBezTo>
                      <a:pt x="119538" y="110933"/>
                      <a:pt x="128865" y="114499"/>
                      <a:pt x="132980" y="121494"/>
                    </a:cubicBezTo>
                    <a:cubicBezTo>
                      <a:pt x="137506" y="129175"/>
                      <a:pt x="135038" y="140148"/>
                      <a:pt x="126945" y="144400"/>
                    </a:cubicBezTo>
                    <a:cubicBezTo>
                      <a:pt x="124751" y="145497"/>
                      <a:pt x="122556" y="146731"/>
                      <a:pt x="120224" y="147829"/>
                    </a:cubicBezTo>
                    <a:cubicBezTo>
                      <a:pt x="115287" y="150160"/>
                      <a:pt x="109937" y="151395"/>
                      <a:pt x="104451" y="151395"/>
                    </a:cubicBezTo>
                    <a:cubicBezTo>
                      <a:pt x="100473" y="151395"/>
                      <a:pt x="96633" y="150709"/>
                      <a:pt x="92929" y="1496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2" name="任意多边形: 形状 331"/>
              <p:cNvSpPr/>
              <p:nvPr/>
            </p:nvSpPr>
            <p:spPr>
              <a:xfrm>
                <a:off x="3606215" y="3975088"/>
                <a:ext cx="242128" cy="307595"/>
              </a:xfrm>
              <a:custGeom>
                <a:avLst/>
                <a:gdLst>
                  <a:gd name="connsiteX0" fmla="*/ 70968 w 242128"/>
                  <a:gd name="connsiteY0" fmla="*/ 304304 h 307595"/>
                  <a:gd name="connsiteX1" fmla="*/ 51491 w 242128"/>
                  <a:gd name="connsiteY1" fmla="*/ 286198 h 307595"/>
                  <a:gd name="connsiteX2" fmla="*/ 45319 w 242128"/>
                  <a:gd name="connsiteY2" fmla="*/ 263018 h 307595"/>
                  <a:gd name="connsiteX3" fmla="*/ 75906 w 242128"/>
                  <a:gd name="connsiteY3" fmla="*/ 222693 h 307595"/>
                  <a:gd name="connsiteX4" fmla="*/ 88662 w 242128"/>
                  <a:gd name="connsiteY4" fmla="*/ 223242 h 307595"/>
                  <a:gd name="connsiteX5" fmla="*/ 116094 w 242128"/>
                  <a:gd name="connsiteY5" fmla="*/ 197044 h 307595"/>
                  <a:gd name="connsiteX6" fmla="*/ 150109 w 242128"/>
                  <a:gd name="connsiteY6" fmla="*/ 162892 h 307595"/>
                  <a:gd name="connsiteX7" fmla="*/ 143937 w 242128"/>
                  <a:gd name="connsiteY7" fmla="*/ 164812 h 307595"/>
                  <a:gd name="connsiteX8" fmla="*/ 113213 w 242128"/>
                  <a:gd name="connsiteY8" fmla="*/ 177705 h 307595"/>
                  <a:gd name="connsiteX9" fmla="*/ 93600 w 242128"/>
                  <a:gd name="connsiteY9" fmla="*/ 189226 h 307595"/>
                  <a:gd name="connsiteX10" fmla="*/ 93600 w 242128"/>
                  <a:gd name="connsiteY10" fmla="*/ 189226 h 307595"/>
                  <a:gd name="connsiteX11" fmla="*/ 53960 w 242128"/>
                  <a:gd name="connsiteY11" fmla="*/ 184151 h 307595"/>
                  <a:gd name="connsiteX12" fmla="*/ 53960 w 242128"/>
                  <a:gd name="connsiteY12" fmla="*/ 137928 h 307595"/>
                  <a:gd name="connsiteX13" fmla="*/ 70831 w 242128"/>
                  <a:gd name="connsiteY13" fmla="*/ 124899 h 307595"/>
                  <a:gd name="connsiteX14" fmla="*/ 74260 w 242128"/>
                  <a:gd name="connsiteY14" fmla="*/ 121332 h 307595"/>
                  <a:gd name="connsiteX15" fmla="*/ 94423 w 242128"/>
                  <a:gd name="connsiteY15" fmla="*/ 94586 h 307595"/>
                  <a:gd name="connsiteX16" fmla="*/ 112390 w 242128"/>
                  <a:gd name="connsiteY16" fmla="*/ 64959 h 307595"/>
                  <a:gd name="connsiteX17" fmla="*/ 117603 w 242128"/>
                  <a:gd name="connsiteY17" fmla="*/ 52478 h 307595"/>
                  <a:gd name="connsiteX18" fmla="*/ 119386 w 242128"/>
                  <a:gd name="connsiteY18" fmla="*/ 46580 h 307595"/>
                  <a:gd name="connsiteX19" fmla="*/ 103201 w 242128"/>
                  <a:gd name="connsiteY19" fmla="*/ 51243 h 307595"/>
                  <a:gd name="connsiteX20" fmla="*/ 78786 w 242128"/>
                  <a:gd name="connsiteY20" fmla="*/ 61393 h 307595"/>
                  <a:gd name="connsiteX21" fmla="*/ 52177 w 242128"/>
                  <a:gd name="connsiteY21" fmla="*/ 77029 h 307595"/>
                  <a:gd name="connsiteX22" fmla="*/ 36130 w 242128"/>
                  <a:gd name="connsiteY22" fmla="*/ 89100 h 307595"/>
                  <a:gd name="connsiteX23" fmla="*/ 35307 w 242128"/>
                  <a:gd name="connsiteY23" fmla="*/ 89785 h 307595"/>
                  <a:gd name="connsiteX24" fmla="*/ 34895 w 242128"/>
                  <a:gd name="connsiteY24" fmla="*/ 91706 h 307595"/>
                  <a:gd name="connsiteX25" fmla="*/ 14184 w 242128"/>
                  <a:gd name="connsiteY25" fmla="*/ 103501 h 307595"/>
                  <a:gd name="connsiteX26" fmla="*/ 2937 w 242128"/>
                  <a:gd name="connsiteY26" fmla="*/ 73875 h 307595"/>
                  <a:gd name="connsiteX27" fmla="*/ 20356 w 242128"/>
                  <a:gd name="connsiteY27" fmla="*/ 54672 h 307595"/>
                  <a:gd name="connsiteX28" fmla="*/ 37364 w 242128"/>
                  <a:gd name="connsiteY28" fmla="*/ 40819 h 307595"/>
                  <a:gd name="connsiteX29" fmla="*/ 74123 w 242128"/>
                  <a:gd name="connsiteY29" fmla="*/ 17776 h 307595"/>
                  <a:gd name="connsiteX30" fmla="*/ 113076 w 242128"/>
                  <a:gd name="connsiteY30" fmla="*/ 1866 h 307595"/>
                  <a:gd name="connsiteX31" fmla="*/ 172055 w 242128"/>
                  <a:gd name="connsiteY31" fmla="*/ 36156 h 307595"/>
                  <a:gd name="connsiteX32" fmla="*/ 164100 w 242128"/>
                  <a:gd name="connsiteY32" fmla="*/ 88825 h 307595"/>
                  <a:gd name="connsiteX33" fmla="*/ 185222 w 242128"/>
                  <a:gd name="connsiteY33" fmla="*/ 86631 h 307595"/>
                  <a:gd name="connsiteX34" fmla="*/ 227193 w 242128"/>
                  <a:gd name="connsiteY34" fmla="*/ 101581 h 307595"/>
                  <a:gd name="connsiteX35" fmla="*/ 240772 w 242128"/>
                  <a:gd name="connsiteY35" fmla="*/ 151782 h 307595"/>
                  <a:gd name="connsiteX36" fmla="*/ 215398 w 242128"/>
                  <a:gd name="connsiteY36" fmla="*/ 200337 h 307595"/>
                  <a:gd name="connsiteX37" fmla="*/ 197430 w 242128"/>
                  <a:gd name="connsiteY37" fmla="*/ 221870 h 307595"/>
                  <a:gd name="connsiteX38" fmla="*/ 166843 w 242128"/>
                  <a:gd name="connsiteY38" fmla="*/ 254103 h 307595"/>
                  <a:gd name="connsiteX39" fmla="*/ 134748 w 242128"/>
                  <a:gd name="connsiteY39" fmla="*/ 283318 h 307595"/>
                  <a:gd name="connsiteX40" fmla="*/ 86330 w 242128"/>
                  <a:gd name="connsiteY40" fmla="*/ 307595 h 307595"/>
                  <a:gd name="connsiteX41" fmla="*/ 70968 w 242128"/>
                  <a:gd name="connsiteY41" fmla="*/ 304304 h 30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42128" h="307595">
                    <a:moveTo>
                      <a:pt x="70968" y="304304"/>
                    </a:moveTo>
                    <a:cubicBezTo>
                      <a:pt x="62601" y="300875"/>
                      <a:pt x="55881" y="294017"/>
                      <a:pt x="51491" y="286198"/>
                    </a:cubicBezTo>
                    <a:cubicBezTo>
                      <a:pt x="47377" y="279066"/>
                      <a:pt x="46142" y="270974"/>
                      <a:pt x="45319" y="263018"/>
                    </a:cubicBezTo>
                    <a:cubicBezTo>
                      <a:pt x="43399" y="243679"/>
                      <a:pt x="56018" y="225437"/>
                      <a:pt x="75906" y="222693"/>
                    </a:cubicBezTo>
                    <a:cubicBezTo>
                      <a:pt x="80295" y="222145"/>
                      <a:pt x="84547" y="222282"/>
                      <a:pt x="88662" y="223242"/>
                    </a:cubicBezTo>
                    <a:cubicBezTo>
                      <a:pt x="97852" y="214601"/>
                      <a:pt x="106904" y="205823"/>
                      <a:pt x="116094" y="197044"/>
                    </a:cubicBezTo>
                    <a:cubicBezTo>
                      <a:pt x="127615" y="185934"/>
                      <a:pt x="139137" y="174550"/>
                      <a:pt x="150109" y="162892"/>
                    </a:cubicBezTo>
                    <a:cubicBezTo>
                      <a:pt x="148052" y="163440"/>
                      <a:pt x="145995" y="164126"/>
                      <a:pt x="143937" y="164812"/>
                    </a:cubicBezTo>
                    <a:cubicBezTo>
                      <a:pt x="133376" y="168652"/>
                      <a:pt x="123226" y="172905"/>
                      <a:pt x="113213" y="177705"/>
                    </a:cubicBezTo>
                    <a:cubicBezTo>
                      <a:pt x="106630" y="181408"/>
                      <a:pt x="100046" y="185249"/>
                      <a:pt x="93600" y="189226"/>
                    </a:cubicBezTo>
                    <a:cubicBezTo>
                      <a:pt x="93600" y="189226"/>
                      <a:pt x="93600" y="189226"/>
                      <a:pt x="93600" y="189226"/>
                    </a:cubicBezTo>
                    <a:cubicBezTo>
                      <a:pt x="80981" y="196496"/>
                      <a:pt x="64522" y="194576"/>
                      <a:pt x="53960" y="184151"/>
                    </a:cubicBezTo>
                    <a:cubicBezTo>
                      <a:pt x="41067" y="171258"/>
                      <a:pt x="41890" y="150959"/>
                      <a:pt x="53960" y="137928"/>
                    </a:cubicBezTo>
                    <a:cubicBezTo>
                      <a:pt x="58761" y="132854"/>
                      <a:pt x="64933" y="128739"/>
                      <a:pt x="70831" y="124899"/>
                    </a:cubicBezTo>
                    <a:cubicBezTo>
                      <a:pt x="71928" y="123664"/>
                      <a:pt x="73163" y="122567"/>
                      <a:pt x="74260" y="121332"/>
                    </a:cubicBezTo>
                    <a:cubicBezTo>
                      <a:pt x="81392" y="112828"/>
                      <a:pt x="88113" y="103776"/>
                      <a:pt x="94423" y="94586"/>
                    </a:cubicBezTo>
                    <a:cubicBezTo>
                      <a:pt x="100732" y="84985"/>
                      <a:pt x="106767" y="75109"/>
                      <a:pt x="112390" y="64959"/>
                    </a:cubicBezTo>
                    <a:cubicBezTo>
                      <a:pt x="114311" y="60845"/>
                      <a:pt x="116094" y="56730"/>
                      <a:pt x="117603" y="52478"/>
                    </a:cubicBezTo>
                    <a:cubicBezTo>
                      <a:pt x="118288" y="50558"/>
                      <a:pt x="118837" y="48637"/>
                      <a:pt x="119386" y="46580"/>
                    </a:cubicBezTo>
                    <a:cubicBezTo>
                      <a:pt x="113899" y="47952"/>
                      <a:pt x="108550" y="49461"/>
                      <a:pt x="103201" y="51243"/>
                    </a:cubicBezTo>
                    <a:cubicBezTo>
                      <a:pt x="94834" y="54261"/>
                      <a:pt x="86742" y="57553"/>
                      <a:pt x="78786" y="61393"/>
                    </a:cubicBezTo>
                    <a:cubicBezTo>
                      <a:pt x="69734" y="66331"/>
                      <a:pt x="60955" y="71406"/>
                      <a:pt x="52177" y="77029"/>
                    </a:cubicBezTo>
                    <a:cubicBezTo>
                      <a:pt x="46691" y="80870"/>
                      <a:pt x="41342" y="84848"/>
                      <a:pt x="36130" y="89100"/>
                    </a:cubicBezTo>
                    <a:cubicBezTo>
                      <a:pt x="35855" y="89374"/>
                      <a:pt x="35581" y="89648"/>
                      <a:pt x="35307" y="89785"/>
                    </a:cubicBezTo>
                    <a:cubicBezTo>
                      <a:pt x="35169" y="90334"/>
                      <a:pt x="35032" y="91020"/>
                      <a:pt x="34895" y="91706"/>
                    </a:cubicBezTo>
                    <a:cubicBezTo>
                      <a:pt x="32426" y="100621"/>
                      <a:pt x="23099" y="105696"/>
                      <a:pt x="14184" y="103501"/>
                    </a:cubicBezTo>
                    <a:cubicBezTo>
                      <a:pt x="1154" y="100072"/>
                      <a:pt x="-3647" y="85122"/>
                      <a:pt x="2937" y="73875"/>
                    </a:cubicBezTo>
                    <a:cubicBezTo>
                      <a:pt x="7326" y="66468"/>
                      <a:pt x="14047" y="60433"/>
                      <a:pt x="20356" y="54672"/>
                    </a:cubicBezTo>
                    <a:cubicBezTo>
                      <a:pt x="25843" y="49872"/>
                      <a:pt x="31466" y="45345"/>
                      <a:pt x="37364" y="40819"/>
                    </a:cubicBezTo>
                    <a:cubicBezTo>
                      <a:pt x="48748" y="32178"/>
                      <a:pt x="61230" y="24086"/>
                      <a:pt x="74123" y="17776"/>
                    </a:cubicBezTo>
                    <a:cubicBezTo>
                      <a:pt x="86742" y="11604"/>
                      <a:pt x="99635" y="5706"/>
                      <a:pt x="113076" y="1866"/>
                    </a:cubicBezTo>
                    <a:cubicBezTo>
                      <a:pt x="137902" y="-5267"/>
                      <a:pt x="168763" y="8449"/>
                      <a:pt x="172055" y="36156"/>
                    </a:cubicBezTo>
                    <a:cubicBezTo>
                      <a:pt x="174250" y="54261"/>
                      <a:pt x="170272" y="71955"/>
                      <a:pt x="164100" y="88825"/>
                    </a:cubicBezTo>
                    <a:cubicBezTo>
                      <a:pt x="171095" y="87591"/>
                      <a:pt x="178227" y="86768"/>
                      <a:pt x="185222" y="86631"/>
                    </a:cubicBezTo>
                    <a:cubicBezTo>
                      <a:pt x="200584" y="86356"/>
                      <a:pt x="216083" y="90471"/>
                      <a:pt x="227193" y="101581"/>
                    </a:cubicBezTo>
                    <a:cubicBezTo>
                      <a:pt x="240361" y="114886"/>
                      <a:pt x="244613" y="133677"/>
                      <a:pt x="240772" y="151782"/>
                    </a:cubicBezTo>
                    <a:cubicBezTo>
                      <a:pt x="236795" y="170024"/>
                      <a:pt x="226370" y="185660"/>
                      <a:pt x="215398" y="200337"/>
                    </a:cubicBezTo>
                    <a:cubicBezTo>
                      <a:pt x="209774" y="207743"/>
                      <a:pt x="203602" y="214875"/>
                      <a:pt x="197430" y="221870"/>
                    </a:cubicBezTo>
                    <a:cubicBezTo>
                      <a:pt x="187554" y="232843"/>
                      <a:pt x="177541" y="243679"/>
                      <a:pt x="166843" y="254103"/>
                    </a:cubicBezTo>
                    <a:cubicBezTo>
                      <a:pt x="156419" y="264253"/>
                      <a:pt x="145720" y="273854"/>
                      <a:pt x="134748" y="283318"/>
                    </a:cubicBezTo>
                    <a:cubicBezTo>
                      <a:pt x="121032" y="294977"/>
                      <a:pt x="104435" y="307595"/>
                      <a:pt x="86330" y="307595"/>
                    </a:cubicBezTo>
                    <a:cubicBezTo>
                      <a:pt x="81118" y="307458"/>
                      <a:pt x="76043" y="306498"/>
                      <a:pt x="70968" y="30430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3" name="任意多边形: 形状 332"/>
              <p:cNvSpPr/>
              <p:nvPr/>
            </p:nvSpPr>
            <p:spPr>
              <a:xfrm>
                <a:off x="3679615" y="4017398"/>
                <a:ext cx="46985" cy="59855"/>
              </a:xfrm>
              <a:custGeom>
                <a:avLst/>
                <a:gdLst>
                  <a:gd name="connsiteX0" fmla="*/ 15536 w 46985"/>
                  <a:gd name="connsiteY0" fmla="*/ 59271 h 59855"/>
                  <a:gd name="connsiteX1" fmla="*/ 723 w 46985"/>
                  <a:gd name="connsiteY1" fmla="*/ 33347 h 59855"/>
                  <a:gd name="connsiteX2" fmla="*/ 4426 w 46985"/>
                  <a:gd name="connsiteY2" fmla="*/ 23335 h 59855"/>
                  <a:gd name="connsiteX3" fmla="*/ 8952 w 46985"/>
                  <a:gd name="connsiteY3" fmla="*/ 14420 h 59855"/>
                  <a:gd name="connsiteX4" fmla="*/ 12107 w 46985"/>
                  <a:gd name="connsiteY4" fmla="*/ 9207 h 59855"/>
                  <a:gd name="connsiteX5" fmla="*/ 30486 w 46985"/>
                  <a:gd name="connsiteY5" fmla="*/ 155 h 59855"/>
                  <a:gd name="connsiteX6" fmla="*/ 30761 w 46985"/>
                  <a:gd name="connsiteY6" fmla="*/ 155 h 59855"/>
                  <a:gd name="connsiteX7" fmla="*/ 46808 w 46985"/>
                  <a:gd name="connsiteY7" fmla="*/ 16202 h 59855"/>
                  <a:gd name="connsiteX8" fmla="*/ 41322 w 46985"/>
                  <a:gd name="connsiteY8" fmla="*/ 44320 h 59855"/>
                  <a:gd name="connsiteX9" fmla="*/ 20748 w 46985"/>
                  <a:gd name="connsiteY9" fmla="*/ 59819 h 59855"/>
                  <a:gd name="connsiteX10" fmla="*/ 15536 w 46985"/>
                  <a:gd name="connsiteY10" fmla="*/ 59271 h 59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985" h="59855">
                    <a:moveTo>
                      <a:pt x="15536" y="59271"/>
                    </a:moveTo>
                    <a:cubicBezTo>
                      <a:pt x="4426" y="56253"/>
                      <a:pt x="-2295" y="44320"/>
                      <a:pt x="723" y="33347"/>
                    </a:cubicBezTo>
                    <a:cubicBezTo>
                      <a:pt x="1683" y="29918"/>
                      <a:pt x="2917" y="26627"/>
                      <a:pt x="4426" y="23335"/>
                    </a:cubicBezTo>
                    <a:cubicBezTo>
                      <a:pt x="5523" y="20180"/>
                      <a:pt x="7306" y="17300"/>
                      <a:pt x="8952" y="14420"/>
                    </a:cubicBezTo>
                    <a:cubicBezTo>
                      <a:pt x="9912" y="12636"/>
                      <a:pt x="11010" y="10853"/>
                      <a:pt x="12107" y="9207"/>
                    </a:cubicBezTo>
                    <a:cubicBezTo>
                      <a:pt x="15673" y="2761"/>
                      <a:pt x="23354" y="-805"/>
                      <a:pt x="30486" y="155"/>
                    </a:cubicBezTo>
                    <a:cubicBezTo>
                      <a:pt x="30623" y="155"/>
                      <a:pt x="30623" y="155"/>
                      <a:pt x="30761" y="155"/>
                    </a:cubicBezTo>
                    <a:cubicBezTo>
                      <a:pt x="38853" y="1252"/>
                      <a:pt x="45848" y="7973"/>
                      <a:pt x="46808" y="16202"/>
                    </a:cubicBezTo>
                    <a:cubicBezTo>
                      <a:pt x="47906" y="25941"/>
                      <a:pt x="43653" y="35130"/>
                      <a:pt x="41322" y="44320"/>
                    </a:cubicBezTo>
                    <a:cubicBezTo>
                      <a:pt x="38990" y="53647"/>
                      <a:pt x="29937" y="59819"/>
                      <a:pt x="20748" y="59819"/>
                    </a:cubicBezTo>
                    <a:cubicBezTo>
                      <a:pt x="19102" y="59956"/>
                      <a:pt x="17319" y="59682"/>
                      <a:pt x="15536" y="5927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4" name="任意多边形: 形状 333"/>
              <p:cNvSpPr/>
              <p:nvPr/>
            </p:nvSpPr>
            <p:spPr>
              <a:xfrm>
                <a:off x="3696621" y="4227918"/>
                <a:ext cx="262736" cy="613873"/>
              </a:xfrm>
              <a:custGeom>
                <a:avLst/>
                <a:gdLst>
                  <a:gd name="connsiteX0" fmla="*/ 48457 w 262736"/>
                  <a:gd name="connsiteY0" fmla="*/ 595588 h 613873"/>
                  <a:gd name="connsiteX1" fmla="*/ 57921 w 262736"/>
                  <a:gd name="connsiteY1" fmla="*/ 546758 h 613873"/>
                  <a:gd name="connsiteX2" fmla="*/ 86450 w 262736"/>
                  <a:gd name="connsiteY2" fmla="*/ 526596 h 613873"/>
                  <a:gd name="connsiteX3" fmla="*/ 81375 w 262736"/>
                  <a:gd name="connsiteY3" fmla="*/ 520013 h 613873"/>
                  <a:gd name="connsiteX4" fmla="*/ 81375 w 262736"/>
                  <a:gd name="connsiteY4" fmla="*/ 480648 h 613873"/>
                  <a:gd name="connsiteX5" fmla="*/ 106201 w 262736"/>
                  <a:gd name="connsiteY5" fmla="*/ 456096 h 613873"/>
                  <a:gd name="connsiteX6" fmla="*/ 102361 w 262736"/>
                  <a:gd name="connsiteY6" fmla="*/ 454175 h 613873"/>
                  <a:gd name="connsiteX7" fmla="*/ 82884 w 262736"/>
                  <a:gd name="connsiteY7" fmla="*/ 420160 h 613873"/>
                  <a:gd name="connsiteX8" fmla="*/ 97011 w 262736"/>
                  <a:gd name="connsiteY8" fmla="*/ 389573 h 613873"/>
                  <a:gd name="connsiteX9" fmla="*/ 111550 w 262736"/>
                  <a:gd name="connsiteY9" fmla="*/ 378052 h 613873"/>
                  <a:gd name="connsiteX10" fmla="*/ 114842 w 262736"/>
                  <a:gd name="connsiteY10" fmla="*/ 375720 h 613873"/>
                  <a:gd name="connsiteX11" fmla="*/ 119368 w 262736"/>
                  <a:gd name="connsiteY11" fmla="*/ 371605 h 613873"/>
                  <a:gd name="connsiteX12" fmla="*/ 83432 w 262736"/>
                  <a:gd name="connsiteY12" fmla="*/ 352540 h 613873"/>
                  <a:gd name="connsiteX13" fmla="*/ 89468 w 262736"/>
                  <a:gd name="connsiteY13" fmla="*/ 305494 h 613873"/>
                  <a:gd name="connsiteX14" fmla="*/ 104144 w 262736"/>
                  <a:gd name="connsiteY14" fmla="*/ 293699 h 613873"/>
                  <a:gd name="connsiteX15" fmla="*/ 127598 w 262736"/>
                  <a:gd name="connsiteY15" fmla="*/ 269558 h 613873"/>
                  <a:gd name="connsiteX16" fmla="*/ 122112 w 262736"/>
                  <a:gd name="connsiteY16" fmla="*/ 273536 h 613873"/>
                  <a:gd name="connsiteX17" fmla="*/ 100989 w 262736"/>
                  <a:gd name="connsiteY17" fmla="*/ 287938 h 613873"/>
                  <a:gd name="connsiteX18" fmla="*/ 69305 w 262736"/>
                  <a:gd name="connsiteY18" fmla="*/ 302614 h 613873"/>
                  <a:gd name="connsiteX19" fmla="*/ 27060 w 262736"/>
                  <a:gd name="connsiteY19" fmla="*/ 274770 h 613873"/>
                  <a:gd name="connsiteX20" fmla="*/ 28431 w 262736"/>
                  <a:gd name="connsiteY20" fmla="*/ 248299 h 613873"/>
                  <a:gd name="connsiteX21" fmla="*/ 39816 w 262736"/>
                  <a:gd name="connsiteY21" fmla="*/ 229919 h 613873"/>
                  <a:gd name="connsiteX22" fmla="*/ 57372 w 262736"/>
                  <a:gd name="connsiteY22" fmla="*/ 210305 h 613873"/>
                  <a:gd name="connsiteX23" fmla="*/ 89193 w 262736"/>
                  <a:gd name="connsiteY23" fmla="*/ 179719 h 613873"/>
                  <a:gd name="connsiteX24" fmla="*/ 126912 w 262736"/>
                  <a:gd name="connsiteY24" fmla="*/ 149818 h 613873"/>
                  <a:gd name="connsiteX25" fmla="*/ 145703 w 262736"/>
                  <a:gd name="connsiteY25" fmla="*/ 138707 h 613873"/>
                  <a:gd name="connsiteX26" fmla="*/ 149955 w 262736"/>
                  <a:gd name="connsiteY26" fmla="*/ 128558 h 613873"/>
                  <a:gd name="connsiteX27" fmla="*/ 127598 w 262736"/>
                  <a:gd name="connsiteY27" fmla="*/ 138433 h 613873"/>
                  <a:gd name="connsiteX28" fmla="*/ 111825 w 262736"/>
                  <a:gd name="connsiteY28" fmla="*/ 146663 h 613873"/>
                  <a:gd name="connsiteX29" fmla="*/ 87547 w 262736"/>
                  <a:gd name="connsiteY29" fmla="*/ 161613 h 613873"/>
                  <a:gd name="connsiteX30" fmla="*/ 66836 w 262736"/>
                  <a:gd name="connsiteY30" fmla="*/ 172449 h 613873"/>
                  <a:gd name="connsiteX31" fmla="*/ 41599 w 262736"/>
                  <a:gd name="connsiteY31" fmla="*/ 182462 h 613873"/>
                  <a:gd name="connsiteX32" fmla="*/ 4977 w 262736"/>
                  <a:gd name="connsiteY32" fmla="*/ 164631 h 613873"/>
                  <a:gd name="connsiteX33" fmla="*/ 7583 w 262736"/>
                  <a:gd name="connsiteY33" fmla="*/ 123757 h 613873"/>
                  <a:gd name="connsiteX34" fmla="*/ 40501 w 262736"/>
                  <a:gd name="connsiteY34" fmla="*/ 98108 h 613873"/>
                  <a:gd name="connsiteX35" fmla="*/ 69854 w 262736"/>
                  <a:gd name="connsiteY35" fmla="*/ 80552 h 613873"/>
                  <a:gd name="connsiteX36" fmla="*/ 89742 w 262736"/>
                  <a:gd name="connsiteY36" fmla="*/ 70127 h 613873"/>
                  <a:gd name="connsiteX37" fmla="*/ 43245 w 262736"/>
                  <a:gd name="connsiteY37" fmla="*/ 88507 h 613873"/>
                  <a:gd name="connsiteX38" fmla="*/ 32958 w 262736"/>
                  <a:gd name="connsiteY38" fmla="*/ 96325 h 613873"/>
                  <a:gd name="connsiteX39" fmla="*/ 19379 w 262736"/>
                  <a:gd name="connsiteY39" fmla="*/ 96874 h 613873"/>
                  <a:gd name="connsiteX40" fmla="*/ 6349 w 262736"/>
                  <a:gd name="connsiteY40" fmla="*/ 79729 h 613873"/>
                  <a:gd name="connsiteX41" fmla="*/ 24042 w 262736"/>
                  <a:gd name="connsiteY41" fmla="*/ 56000 h 613873"/>
                  <a:gd name="connsiteX42" fmla="*/ 46399 w 262736"/>
                  <a:gd name="connsiteY42" fmla="*/ 44204 h 613873"/>
                  <a:gd name="connsiteX43" fmla="*/ 84393 w 262736"/>
                  <a:gd name="connsiteY43" fmla="*/ 25962 h 613873"/>
                  <a:gd name="connsiteX44" fmla="*/ 119780 w 262736"/>
                  <a:gd name="connsiteY44" fmla="*/ 8954 h 613873"/>
                  <a:gd name="connsiteX45" fmla="*/ 144194 w 262736"/>
                  <a:gd name="connsiteY45" fmla="*/ 313 h 613873"/>
                  <a:gd name="connsiteX46" fmla="*/ 179719 w 262736"/>
                  <a:gd name="connsiteY46" fmla="*/ 21024 h 613873"/>
                  <a:gd name="connsiteX47" fmla="*/ 182736 w 262736"/>
                  <a:gd name="connsiteY47" fmla="*/ 54217 h 613873"/>
                  <a:gd name="connsiteX48" fmla="*/ 184931 w 262736"/>
                  <a:gd name="connsiteY48" fmla="*/ 55040 h 613873"/>
                  <a:gd name="connsiteX49" fmla="*/ 216203 w 262736"/>
                  <a:gd name="connsiteY49" fmla="*/ 80140 h 613873"/>
                  <a:gd name="connsiteX50" fmla="*/ 227039 w 262736"/>
                  <a:gd name="connsiteY50" fmla="*/ 140765 h 613873"/>
                  <a:gd name="connsiteX51" fmla="*/ 239384 w 262736"/>
                  <a:gd name="connsiteY51" fmla="*/ 154755 h 613873"/>
                  <a:gd name="connsiteX52" fmla="*/ 246104 w 262736"/>
                  <a:gd name="connsiteY52" fmla="*/ 215243 h 613873"/>
                  <a:gd name="connsiteX53" fmla="*/ 232800 w 262736"/>
                  <a:gd name="connsiteY53" fmla="*/ 254059 h 613873"/>
                  <a:gd name="connsiteX54" fmla="*/ 246790 w 262736"/>
                  <a:gd name="connsiteY54" fmla="*/ 263523 h 613873"/>
                  <a:gd name="connsiteX55" fmla="*/ 258586 w 262736"/>
                  <a:gd name="connsiteY55" fmla="*/ 280531 h 613873"/>
                  <a:gd name="connsiteX56" fmla="*/ 262701 w 262736"/>
                  <a:gd name="connsiteY56" fmla="*/ 303163 h 613873"/>
                  <a:gd name="connsiteX57" fmla="*/ 250905 w 262736"/>
                  <a:gd name="connsiteY57" fmla="*/ 342390 h 613873"/>
                  <a:gd name="connsiteX58" fmla="*/ 237875 w 262736"/>
                  <a:gd name="connsiteY58" fmla="*/ 362690 h 613873"/>
                  <a:gd name="connsiteX59" fmla="*/ 246242 w 262736"/>
                  <a:gd name="connsiteY59" fmla="*/ 378326 h 613873"/>
                  <a:gd name="connsiteX60" fmla="*/ 225119 w 262736"/>
                  <a:gd name="connsiteY60" fmla="*/ 452393 h 613873"/>
                  <a:gd name="connsiteX61" fmla="*/ 217987 w 262736"/>
                  <a:gd name="connsiteY61" fmla="*/ 461582 h 613873"/>
                  <a:gd name="connsiteX62" fmla="*/ 227862 w 262736"/>
                  <a:gd name="connsiteY62" fmla="*/ 475436 h 613873"/>
                  <a:gd name="connsiteX63" fmla="*/ 226765 w 262736"/>
                  <a:gd name="connsiteY63" fmla="*/ 511920 h 613873"/>
                  <a:gd name="connsiteX64" fmla="*/ 204408 w 262736"/>
                  <a:gd name="connsiteY64" fmla="*/ 540312 h 613873"/>
                  <a:gd name="connsiteX65" fmla="*/ 152973 w 262736"/>
                  <a:gd name="connsiteY65" fmla="*/ 580363 h 613873"/>
                  <a:gd name="connsiteX66" fmla="*/ 128009 w 262736"/>
                  <a:gd name="connsiteY66" fmla="*/ 595039 h 613873"/>
                  <a:gd name="connsiteX67" fmla="*/ 95503 w 262736"/>
                  <a:gd name="connsiteY67" fmla="*/ 610675 h 613873"/>
                  <a:gd name="connsiteX68" fmla="*/ 81375 w 262736"/>
                  <a:gd name="connsiteY68" fmla="*/ 613830 h 613873"/>
                  <a:gd name="connsiteX69" fmla="*/ 48457 w 262736"/>
                  <a:gd name="connsiteY69" fmla="*/ 595588 h 613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262736" h="613873">
                    <a:moveTo>
                      <a:pt x="48457" y="595588"/>
                    </a:moveTo>
                    <a:cubicBezTo>
                      <a:pt x="39130" y="579677"/>
                      <a:pt x="42970" y="557869"/>
                      <a:pt x="57921" y="546758"/>
                    </a:cubicBezTo>
                    <a:cubicBezTo>
                      <a:pt x="67385" y="539764"/>
                      <a:pt x="76712" y="533042"/>
                      <a:pt x="86450" y="526596"/>
                    </a:cubicBezTo>
                    <a:cubicBezTo>
                      <a:pt x="84667" y="524539"/>
                      <a:pt x="83021" y="522344"/>
                      <a:pt x="81375" y="520013"/>
                    </a:cubicBezTo>
                    <a:cubicBezTo>
                      <a:pt x="73831" y="508903"/>
                      <a:pt x="74380" y="491894"/>
                      <a:pt x="81375" y="480648"/>
                    </a:cubicBezTo>
                    <a:cubicBezTo>
                      <a:pt x="87547" y="470498"/>
                      <a:pt x="97423" y="463777"/>
                      <a:pt x="106201" y="456096"/>
                    </a:cubicBezTo>
                    <a:cubicBezTo>
                      <a:pt x="104967" y="455547"/>
                      <a:pt x="103595" y="454862"/>
                      <a:pt x="102361" y="454175"/>
                    </a:cubicBezTo>
                    <a:cubicBezTo>
                      <a:pt x="90428" y="447181"/>
                      <a:pt x="82884" y="434150"/>
                      <a:pt x="82884" y="420160"/>
                    </a:cubicBezTo>
                    <a:cubicBezTo>
                      <a:pt x="82884" y="408090"/>
                      <a:pt x="88096" y="397529"/>
                      <a:pt x="97011" y="389573"/>
                    </a:cubicBezTo>
                    <a:cubicBezTo>
                      <a:pt x="101675" y="385459"/>
                      <a:pt x="106475" y="381755"/>
                      <a:pt x="111550" y="378052"/>
                    </a:cubicBezTo>
                    <a:cubicBezTo>
                      <a:pt x="112648" y="377229"/>
                      <a:pt x="113745" y="376543"/>
                      <a:pt x="114842" y="375720"/>
                    </a:cubicBezTo>
                    <a:cubicBezTo>
                      <a:pt x="116351" y="374349"/>
                      <a:pt x="117860" y="372977"/>
                      <a:pt x="119368" y="371605"/>
                    </a:cubicBezTo>
                    <a:cubicBezTo>
                      <a:pt x="104967" y="372291"/>
                      <a:pt x="90976" y="365433"/>
                      <a:pt x="83432" y="352540"/>
                    </a:cubicBezTo>
                    <a:cubicBezTo>
                      <a:pt x="74380" y="337041"/>
                      <a:pt x="77672" y="318387"/>
                      <a:pt x="89468" y="305494"/>
                    </a:cubicBezTo>
                    <a:cubicBezTo>
                      <a:pt x="93719" y="300831"/>
                      <a:pt x="98932" y="297265"/>
                      <a:pt x="104144" y="293699"/>
                    </a:cubicBezTo>
                    <a:cubicBezTo>
                      <a:pt x="112236" y="286018"/>
                      <a:pt x="120054" y="277788"/>
                      <a:pt x="127598" y="269558"/>
                    </a:cubicBezTo>
                    <a:cubicBezTo>
                      <a:pt x="125815" y="270930"/>
                      <a:pt x="124032" y="272164"/>
                      <a:pt x="122112" y="273536"/>
                    </a:cubicBezTo>
                    <a:cubicBezTo>
                      <a:pt x="115117" y="278474"/>
                      <a:pt x="108121" y="283274"/>
                      <a:pt x="100989" y="287938"/>
                    </a:cubicBezTo>
                    <a:cubicBezTo>
                      <a:pt x="91251" y="294247"/>
                      <a:pt x="81101" y="301242"/>
                      <a:pt x="69305" y="302614"/>
                    </a:cubicBezTo>
                    <a:cubicBezTo>
                      <a:pt x="50788" y="304671"/>
                      <a:pt x="31723" y="293561"/>
                      <a:pt x="27060" y="274770"/>
                    </a:cubicBezTo>
                    <a:cubicBezTo>
                      <a:pt x="24865" y="265992"/>
                      <a:pt x="24591" y="256802"/>
                      <a:pt x="28431" y="248299"/>
                    </a:cubicBezTo>
                    <a:cubicBezTo>
                      <a:pt x="31449" y="241577"/>
                      <a:pt x="35289" y="235543"/>
                      <a:pt x="39816" y="229919"/>
                    </a:cubicBezTo>
                    <a:cubicBezTo>
                      <a:pt x="45302" y="223061"/>
                      <a:pt x="51337" y="216752"/>
                      <a:pt x="57372" y="210305"/>
                    </a:cubicBezTo>
                    <a:cubicBezTo>
                      <a:pt x="67385" y="199607"/>
                      <a:pt x="78220" y="189594"/>
                      <a:pt x="89193" y="179719"/>
                    </a:cubicBezTo>
                    <a:cubicBezTo>
                      <a:pt x="101126" y="168883"/>
                      <a:pt x="113608" y="158870"/>
                      <a:pt x="126912" y="149818"/>
                    </a:cubicBezTo>
                    <a:cubicBezTo>
                      <a:pt x="132810" y="145703"/>
                      <a:pt x="139120" y="142000"/>
                      <a:pt x="145703" y="138707"/>
                    </a:cubicBezTo>
                    <a:cubicBezTo>
                      <a:pt x="147212" y="135416"/>
                      <a:pt x="148721" y="131987"/>
                      <a:pt x="149955" y="128558"/>
                    </a:cubicBezTo>
                    <a:cubicBezTo>
                      <a:pt x="142411" y="131575"/>
                      <a:pt x="135005" y="135004"/>
                      <a:pt x="127598" y="138433"/>
                    </a:cubicBezTo>
                    <a:cubicBezTo>
                      <a:pt x="122249" y="141177"/>
                      <a:pt x="117037" y="143920"/>
                      <a:pt x="111825" y="146663"/>
                    </a:cubicBezTo>
                    <a:cubicBezTo>
                      <a:pt x="104006" y="152149"/>
                      <a:pt x="95777" y="157087"/>
                      <a:pt x="87547" y="161613"/>
                    </a:cubicBezTo>
                    <a:cubicBezTo>
                      <a:pt x="80827" y="165454"/>
                      <a:pt x="73831" y="169020"/>
                      <a:pt x="66836" y="172449"/>
                    </a:cubicBezTo>
                    <a:cubicBezTo>
                      <a:pt x="58881" y="176426"/>
                      <a:pt x="50514" y="181502"/>
                      <a:pt x="41599" y="182462"/>
                    </a:cubicBezTo>
                    <a:cubicBezTo>
                      <a:pt x="26923" y="184108"/>
                      <a:pt x="12521" y="177524"/>
                      <a:pt x="4977" y="164631"/>
                    </a:cubicBezTo>
                    <a:cubicBezTo>
                      <a:pt x="-2293" y="152149"/>
                      <a:pt x="-1744" y="135142"/>
                      <a:pt x="7583" y="123757"/>
                    </a:cubicBezTo>
                    <a:cubicBezTo>
                      <a:pt x="16224" y="113059"/>
                      <a:pt x="28980" y="105378"/>
                      <a:pt x="40501" y="98108"/>
                    </a:cubicBezTo>
                    <a:cubicBezTo>
                      <a:pt x="50240" y="92073"/>
                      <a:pt x="59978" y="86175"/>
                      <a:pt x="69854" y="80552"/>
                    </a:cubicBezTo>
                    <a:cubicBezTo>
                      <a:pt x="76437" y="76849"/>
                      <a:pt x="83021" y="73420"/>
                      <a:pt x="89742" y="70127"/>
                    </a:cubicBezTo>
                    <a:cubicBezTo>
                      <a:pt x="74106" y="75751"/>
                      <a:pt x="58332" y="81375"/>
                      <a:pt x="43245" y="88507"/>
                    </a:cubicBezTo>
                    <a:cubicBezTo>
                      <a:pt x="41050" y="92348"/>
                      <a:pt x="37484" y="95365"/>
                      <a:pt x="32958" y="96325"/>
                    </a:cubicBezTo>
                    <a:cubicBezTo>
                      <a:pt x="28294" y="97423"/>
                      <a:pt x="24042" y="98383"/>
                      <a:pt x="19379" y="96874"/>
                    </a:cubicBezTo>
                    <a:cubicBezTo>
                      <a:pt x="11698" y="94542"/>
                      <a:pt x="6349" y="87821"/>
                      <a:pt x="6349" y="79729"/>
                    </a:cubicBezTo>
                    <a:cubicBezTo>
                      <a:pt x="6211" y="68207"/>
                      <a:pt x="15127" y="61624"/>
                      <a:pt x="24042" y="56000"/>
                    </a:cubicBezTo>
                    <a:cubicBezTo>
                      <a:pt x="31174" y="51611"/>
                      <a:pt x="38855" y="48045"/>
                      <a:pt x="46399" y="44204"/>
                    </a:cubicBezTo>
                    <a:cubicBezTo>
                      <a:pt x="58881" y="37895"/>
                      <a:pt x="71637" y="31997"/>
                      <a:pt x="84393" y="25962"/>
                    </a:cubicBezTo>
                    <a:cubicBezTo>
                      <a:pt x="96188" y="20339"/>
                      <a:pt x="107984" y="14715"/>
                      <a:pt x="119780" y="8954"/>
                    </a:cubicBezTo>
                    <a:cubicBezTo>
                      <a:pt x="127598" y="5114"/>
                      <a:pt x="135553" y="1685"/>
                      <a:pt x="144194" y="313"/>
                    </a:cubicBezTo>
                    <a:cubicBezTo>
                      <a:pt x="158870" y="-1882"/>
                      <a:pt x="173958" y="7720"/>
                      <a:pt x="179719" y="21024"/>
                    </a:cubicBezTo>
                    <a:cubicBezTo>
                      <a:pt x="184657" y="32134"/>
                      <a:pt x="184931" y="43382"/>
                      <a:pt x="182736" y="54217"/>
                    </a:cubicBezTo>
                    <a:cubicBezTo>
                      <a:pt x="183422" y="54491"/>
                      <a:pt x="184245" y="54766"/>
                      <a:pt x="184931" y="55040"/>
                    </a:cubicBezTo>
                    <a:cubicBezTo>
                      <a:pt x="197275" y="60252"/>
                      <a:pt x="208660" y="69030"/>
                      <a:pt x="216203" y="80140"/>
                    </a:cubicBezTo>
                    <a:cubicBezTo>
                      <a:pt x="228822" y="98383"/>
                      <a:pt x="231017" y="119917"/>
                      <a:pt x="227039" y="140765"/>
                    </a:cubicBezTo>
                    <a:cubicBezTo>
                      <a:pt x="231840" y="144606"/>
                      <a:pt x="236092" y="149269"/>
                      <a:pt x="239384" y="154755"/>
                    </a:cubicBezTo>
                    <a:cubicBezTo>
                      <a:pt x="250768" y="173272"/>
                      <a:pt x="250631" y="194532"/>
                      <a:pt x="246104" y="215243"/>
                    </a:cubicBezTo>
                    <a:cubicBezTo>
                      <a:pt x="243087" y="228822"/>
                      <a:pt x="238561" y="241715"/>
                      <a:pt x="232800" y="254059"/>
                    </a:cubicBezTo>
                    <a:cubicBezTo>
                      <a:pt x="238012" y="256391"/>
                      <a:pt x="242813" y="259683"/>
                      <a:pt x="246790" y="263523"/>
                    </a:cubicBezTo>
                    <a:cubicBezTo>
                      <a:pt x="251865" y="268461"/>
                      <a:pt x="255843" y="274085"/>
                      <a:pt x="258586" y="280531"/>
                    </a:cubicBezTo>
                    <a:cubicBezTo>
                      <a:pt x="261740" y="287801"/>
                      <a:pt x="262426" y="295344"/>
                      <a:pt x="262701" y="303163"/>
                    </a:cubicBezTo>
                    <a:cubicBezTo>
                      <a:pt x="263249" y="316330"/>
                      <a:pt x="257351" y="331006"/>
                      <a:pt x="250905" y="342390"/>
                    </a:cubicBezTo>
                    <a:cubicBezTo>
                      <a:pt x="246927" y="349385"/>
                      <a:pt x="242538" y="356106"/>
                      <a:pt x="237875" y="362690"/>
                    </a:cubicBezTo>
                    <a:cubicBezTo>
                      <a:pt x="241441" y="367353"/>
                      <a:pt x="244321" y="372703"/>
                      <a:pt x="246242" y="378326"/>
                    </a:cubicBezTo>
                    <a:cubicBezTo>
                      <a:pt x="255294" y="404935"/>
                      <a:pt x="240206" y="431407"/>
                      <a:pt x="225119" y="452393"/>
                    </a:cubicBezTo>
                    <a:cubicBezTo>
                      <a:pt x="222924" y="455547"/>
                      <a:pt x="220455" y="458565"/>
                      <a:pt x="217987" y="461582"/>
                    </a:cubicBezTo>
                    <a:cubicBezTo>
                      <a:pt x="222239" y="465560"/>
                      <a:pt x="225668" y="470223"/>
                      <a:pt x="227862" y="475436"/>
                    </a:cubicBezTo>
                    <a:cubicBezTo>
                      <a:pt x="232800" y="487094"/>
                      <a:pt x="231840" y="500536"/>
                      <a:pt x="226765" y="511920"/>
                    </a:cubicBezTo>
                    <a:cubicBezTo>
                      <a:pt x="221827" y="522893"/>
                      <a:pt x="212912" y="531945"/>
                      <a:pt x="204408" y="540312"/>
                    </a:cubicBezTo>
                    <a:cubicBezTo>
                      <a:pt x="189046" y="555400"/>
                      <a:pt x="171215" y="568841"/>
                      <a:pt x="152973" y="580363"/>
                    </a:cubicBezTo>
                    <a:cubicBezTo>
                      <a:pt x="144743" y="585438"/>
                      <a:pt x="136651" y="590650"/>
                      <a:pt x="128009" y="595039"/>
                    </a:cubicBezTo>
                    <a:cubicBezTo>
                      <a:pt x="117311" y="600663"/>
                      <a:pt x="106338" y="605463"/>
                      <a:pt x="95503" y="610675"/>
                    </a:cubicBezTo>
                    <a:cubicBezTo>
                      <a:pt x="90976" y="612733"/>
                      <a:pt x="86176" y="613830"/>
                      <a:pt x="81375" y="613830"/>
                    </a:cubicBezTo>
                    <a:cubicBezTo>
                      <a:pt x="68208" y="614516"/>
                      <a:pt x="55177" y="607109"/>
                      <a:pt x="48457" y="59558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5" name="任意多边形: 形状 334"/>
              <p:cNvSpPr/>
              <p:nvPr/>
            </p:nvSpPr>
            <p:spPr>
              <a:xfrm>
                <a:off x="2949408" y="5522078"/>
                <a:ext cx="184057" cy="185011"/>
              </a:xfrm>
              <a:custGeom>
                <a:avLst/>
                <a:gdLst>
                  <a:gd name="connsiteX0" fmla="*/ 24418 w 184057"/>
                  <a:gd name="connsiteY0" fmla="*/ 176096 h 185011"/>
                  <a:gd name="connsiteX1" fmla="*/ 6039 w 184057"/>
                  <a:gd name="connsiteY1" fmla="*/ 154288 h 185011"/>
                  <a:gd name="connsiteX2" fmla="*/ 4 w 184057"/>
                  <a:gd name="connsiteY2" fmla="*/ 118764 h 185011"/>
                  <a:gd name="connsiteX3" fmla="*/ 6588 w 184057"/>
                  <a:gd name="connsiteY3" fmla="*/ 58413 h 185011"/>
                  <a:gd name="connsiteX4" fmla="*/ 28808 w 184057"/>
                  <a:gd name="connsiteY4" fmla="*/ 15208 h 185011"/>
                  <a:gd name="connsiteX5" fmla="*/ 49930 w 184057"/>
                  <a:gd name="connsiteY5" fmla="*/ 14522 h 185011"/>
                  <a:gd name="connsiteX6" fmla="*/ 61589 w 184057"/>
                  <a:gd name="connsiteY6" fmla="*/ 32216 h 185011"/>
                  <a:gd name="connsiteX7" fmla="*/ 48010 w 184057"/>
                  <a:gd name="connsiteY7" fmla="*/ 45794 h 185011"/>
                  <a:gd name="connsiteX8" fmla="*/ 47187 w 184057"/>
                  <a:gd name="connsiteY8" fmla="*/ 48949 h 185011"/>
                  <a:gd name="connsiteX9" fmla="*/ 44169 w 184057"/>
                  <a:gd name="connsiteY9" fmla="*/ 77753 h 185011"/>
                  <a:gd name="connsiteX10" fmla="*/ 44444 w 184057"/>
                  <a:gd name="connsiteY10" fmla="*/ 75010 h 185011"/>
                  <a:gd name="connsiteX11" fmla="*/ 44581 w 184057"/>
                  <a:gd name="connsiteY11" fmla="*/ 111494 h 185011"/>
                  <a:gd name="connsiteX12" fmla="*/ 46090 w 184057"/>
                  <a:gd name="connsiteY12" fmla="*/ 122878 h 185011"/>
                  <a:gd name="connsiteX13" fmla="*/ 47598 w 184057"/>
                  <a:gd name="connsiteY13" fmla="*/ 128090 h 185011"/>
                  <a:gd name="connsiteX14" fmla="*/ 48284 w 184057"/>
                  <a:gd name="connsiteY14" fmla="*/ 129462 h 185011"/>
                  <a:gd name="connsiteX15" fmla="*/ 48970 w 184057"/>
                  <a:gd name="connsiteY15" fmla="*/ 130697 h 185011"/>
                  <a:gd name="connsiteX16" fmla="*/ 49382 w 184057"/>
                  <a:gd name="connsiteY16" fmla="*/ 131245 h 185011"/>
                  <a:gd name="connsiteX17" fmla="*/ 49656 w 184057"/>
                  <a:gd name="connsiteY17" fmla="*/ 131245 h 185011"/>
                  <a:gd name="connsiteX18" fmla="*/ 50342 w 184057"/>
                  <a:gd name="connsiteY18" fmla="*/ 130971 h 185011"/>
                  <a:gd name="connsiteX19" fmla="*/ 52125 w 184057"/>
                  <a:gd name="connsiteY19" fmla="*/ 129874 h 185011"/>
                  <a:gd name="connsiteX20" fmla="*/ 54731 w 184057"/>
                  <a:gd name="connsiteY20" fmla="*/ 127816 h 185011"/>
                  <a:gd name="connsiteX21" fmla="*/ 57200 w 184057"/>
                  <a:gd name="connsiteY21" fmla="*/ 125347 h 185011"/>
                  <a:gd name="connsiteX22" fmla="*/ 63509 w 184057"/>
                  <a:gd name="connsiteY22" fmla="*/ 117255 h 185011"/>
                  <a:gd name="connsiteX23" fmla="*/ 76814 w 184057"/>
                  <a:gd name="connsiteY23" fmla="*/ 93938 h 185011"/>
                  <a:gd name="connsiteX24" fmla="*/ 77088 w 184057"/>
                  <a:gd name="connsiteY24" fmla="*/ 92429 h 185011"/>
                  <a:gd name="connsiteX25" fmla="*/ 101639 w 184057"/>
                  <a:gd name="connsiteY25" fmla="*/ 62802 h 185011"/>
                  <a:gd name="connsiteX26" fmla="*/ 104108 w 184057"/>
                  <a:gd name="connsiteY26" fmla="*/ 62254 h 185011"/>
                  <a:gd name="connsiteX27" fmla="*/ 113298 w 184057"/>
                  <a:gd name="connsiteY27" fmla="*/ 26455 h 185011"/>
                  <a:gd name="connsiteX28" fmla="*/ 157738 w 184057"/>
                  <a:gd name="connsiteY28" fmla="*/ 1217 h 185011"/>
                  <a:gd name="connsiteX29" fmla="*/ 179272 w 184057"/>
                  <a:gd name="connsiteY29" fmla="*/ 17814 h 185011"/>
                  <a:gd name="connsiteX30" fmla="*/ 182975 w 184057"/>
                  <a:gd name="connsiteY30" fmla="*/ 45657 h 185011"/>
                  <a:gd name="connsiteX31" fmla="*/ 173786 w 184057"/>
                  <a:gd name="connsiteY31" fmla="*/ 84611 h 185011"/>
                  <a:gd name="connsiteX32" fmla="*/ 169122 w 184057"/>
                  <a:gd name="connsiteY32" fmla="*/ 102990 h 185011"/>
                  <a:gd name="connsiteX33" fmla="*/ 154720 w 184057"/>
                  <a:gd name="connsiteY33" fmla="*/ 140846 h 185011"/>
                  <a:gd name="connsiteX34" fmla="*/ 119882 w 184057"/>
                  <a:gd name="connsiteY34" fmla="*/ 166358 h 185011"/>
                  <a:gd name="connsiteX35" fmla="*/ 101091 w 184057"/>
                  <a:gd name="connsiteY35" fmla="*/ 163889 h 185011"/>
                  <a:gd name="connsiteX36" fmla="*/ 81888 w 184057"/>
                  <a:gd name="connsiteY36" fmla="*/ 177742 h 185011"/>
                  <a:gd name="connsiteX37" fmla="*/ 53908 w 184057"/>
                  <a:gd name="connsiteY37" fmla="*/ 185012 h 185011"/>
                  <a:gd name="connsiteX38" fmla="*/ 24418 w 184057"/>
                  <a:gd name="connsiteY38" fmla="*/ 176096 h 185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4057" h="185011">
                    <a:moveTo>
                      <a:pt x="24418" y="176096"/>
                    </a:moveTo>
                    <a:cubicBezTo>
                      <a:pt x="16600" y="171022"/>
                      <a:pt x="9605" y="163066"/>
                      <a:pt x="6039" y="154288"/>
                    </a:cubicBezTo>
                    <a:cubicBezTo>
                      <a:pt x="1376" y="142767"/>
                      <a:pt x="4" y="131108"/>
                      <a:pt x="4" y="118764"/>
                    </a:cubicBezTo>
                    <a:cubicBezTo>
                      <a:pt x="-133" y="98601"/>
                      <a:pt x="3433" y="78164"/>
                      <a:pt x="6588" y="58413"/>
                    </a:cubicBezTo>
                    <a:cubicBezTo>
                      <a:pt x="9331" y="41817"/>
                      <a:pt x="14131" y="25083"/>
                      <a:pt x="28808" y="15208"/>
                    </a:cubicBezTo>
                    <a:cubicBezTo>
                      <a:pt x="35117" y="10956"/>
                      <a:pt x="43072" y="12876"/>
                      <a:pt x="49930" y="14522"/>
                    </a:cubicBezTo>
                    <a:cubicBezTo>
                      <a:pt x="57611" y="16305"/>
                      <a:pt x="62549" y="24535"/>
                      <a:pt x="61589" y="32216"/>
                    </a:cubicBezTo>
                    <a:cubicBezTo>
                      <a:pt x="60629" y="39485"/>
                      <a:pt x="54868" y="44697"/>
                      <a:pt x="48010" y="45794"/>
                    </a:cubicBezTo>
                    <a:cubicBezTo>
                      <a:pt x="47736" y="46892"/>
                      <a:pt x="47461" y="47852"/>
                      <a:pt x="47187" y="48949"/>
                    </a:cubicBezTo>
                    <a:cubicBezTo>
                      <a:pt x="45541" y="58550"/>
                      <a:pt x="44855" y="68152"/>
                      <a:pt x="44169" y="77753"/>
                    </a:cubicBezTo>
                    <a:cubicBezTo>
                      <a:pt x="44307" y="76793"/>
                      <a:pt x="44307" y="75970"/>
                      <a:pt x="44444" y="75010"/>
                    </a:cubicBezTo>
                    <a:cubicBezTo>
                      <a:pt x="44032" y="87217"/>
                      <a:pt x="44032" y="99287"/>
                      <a:pt x="44581" y="111494"/>
                    </a:cubicBezTo>
                    <a:cubicBezTo>
                      <a:pt x="44992" y="115335"/>
                      <a:pt x="45541" y="119038"/>
                      <a:pt x="46090" y="122878"/>
                    </a:cubicBezTo>
                    <a:cubicBezTo>
                      <a:pt x="46501" y="124661"/>
                      <a:pt x="46913" y="126307"/>
                      <a:pt x="47598" y="128090"/>
                    </a:cubicBezTo>
                    <a:cubicBezTo>
                      <a:pt x="47873" y="128502"/>
                      <a:pt x="48010" y="129051"/>
                      <a:pt x="48284" y="129462"/>
                    </a:cubicBezTo>
                    <a:cubicBezTo>
                      <a:pt x="48559" y="129874"/>
                      <a:pt x="48833" y="130285"/>
                      <a:pt x="48970" y="130697"/>
                    </a:cubicBezTo>
                    <a:cubicBezTo>
                      <a:pt x="49107" y="130834"/>
                      <a:pt x="49244" y="131108"/>
                      <a:pt x="49382" y="131245"/>
                    </a:cubicBezTo>
                    <a:cubicBezTo>
                      <a:pt x="49519" y="131245"/>
                      <a:pt x="49519" y="131245"/>
                      <a:pt x="49656" y="131245"/>
                    </a:cubicBezTo>
                    <a:cubicBezTo>
                      <a:pt x="49930" y="131108"/>
                      <a:pt x="50204" y="130971"/>
                      <a:pt x="50342" y="130971"/>
                    </a:cubicBezTo>
                    <a:cubicBezTo>
                      <a:pt x="50890" y="130559"/>
                      <a:pt x="51439" y="130285"/>
                      <a:pt x="52125" y="129874"/>
                    </a:cubicBezTo>
                    <a:cubicBezTo>
                      <a:pt x="52948" y="129188"/>
                      <a:pt x="53908" y="128502"/>
                      <a:pt x="54731" y="127816"/>
                    </a:cubicBezTo>
                    <a:cubicBezTo>
                      <a:pt x="55554" y="126993"/>
                      <a:pt x="56377" y="126170"/>
                      <a:pt x="57200" y="125347"/>
                    </a:cubicBezTo>
                    <a:cubicBezTo>
                      <a:pt x="59394" y="122741"/>
                      <a:pt x="61452" y="119998"/>
                      <a:pt x="63509" y="117255"/>
                    </a:cubicBezTo>
                    <a:cubicBezTo>
                      <a:pt x="68310" y="109711"/>
                      <a:pt x="72699" y="101893"/>
                      <a:pt x="76814" y="93938"/>
                    </a:cubicBezTo>
                    <a:cubicBezTo>
                      <a:pt x="76951" y="93389"/>
                      <a:pt x="76951" y="92978"/>
                      <a:pt x="77088" y="92429"/>
                    </a:cubicBezTo>
                    <a:cubicBezTo>
                      <a:pt x="78185" y="78987"/>
                      <a:pt x="88609" y="66368"/>
                      <a:pt x="101639" y="62802"/>
                    </a:cubicBezTo>
                    <a:cubicBezTo>
                      <a:pt x="102462" y="62528"/>
                      <a:pt x="103285" y="62391"/>
                      <a:pt x="104108" y="62254"/>
                    </a:cubicBezTo>
                    <a:cubicBezTo>
                      <a:pt x="107263" y="50321"/>
                      <a:pt x="110281" y="38388"/>
                      <a:pt x="113298" y="26455"/>
                    </a:cubicBezTo>
                    <a:cubicBezTo>
                      <a:pt x="118099" y="7390"/>
                      <a:pt x="139084" y="-3857"/>
                      <a:pt x="157738" y="1217"/>
                    </a:cubicBezTo>
                    <a:cubicBezTo>
                      <a:pt x="166790" y="3686"/>
                      <a:pt x="174609" y="9721"/>
                      <a:pt x="179272" y="17814"/>
                    </a:cubicBezTo>
                    <a:cubicBezTo>
                      <a:pt x="184347" y="26455"/>
                      <a:pt x="185033" y="36056"/>
                      <a:pt x="182975" y="45657"/>
                    </a:cubicBezTo>
                    <a:cubicBezTo>
                      <a:pt x="179958" y="58688"/>
                      <a:pt x="176940" y="71581"/>
                      <a:pt x="173786" y="84611"/>
                    </a:cubicBezTo>
                    <a:cubicBezTo>
                      <a:pt x="172277" y="90646"/>
                      <a:pt x="170768" y="96818"/>
                      <a:pt x="169122" y="102990"/>
                    </a:cubicBezTo>
                    <a:cubicBezTo>
                      <a:pt x="165556" y="116158"/>
                      <a:pt x="161030" y="128639"/>
                      <a:pt x="154720" y="140846"/>
                    </a:cubicBezTo>
                    <a:cubicBezTo>
                      <a:pt x="147725" y="154014"/>
                      <a:pt x="134832" y="164301"/>
                      <a:pt x="119882" y="166358"/>
                    </a:cubicBezTo>
                    <a:cubicBezTo>
                      <a:pt x="113435" y="167181"/>
                      <a:pt x="106989" y="166221"/>
                      <a:pt x="101091" y="163889"/>
                    </a:cubicBezTo>
                    <a:cubicBezTo>
                      <a:pt x="95330" y="169238"/>
                      <a:pt x="89021" y="173902"/>
                      <a:pt x="81888" y="177742"/>
                    </a:cubicBezTo>
                    <a:cubicBezTo>
                      <a:pt x="73110" y="182543"/>
                      <a:pt x="63509" y="185012"/>
                      <a:pt x="53908" y="185012"/>
                    </a:cubicBezTo>
                    <a:cubicBezTo>
                      <a:pt x="43484" y="184738"/>
                      <a:pt x="33334" y="181994"/>
                      <a:pt x="24418" y="17609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6" name="任意多边形: 形状 335"/>
              <p:cNvSpPr/>
              <p:nvPr/>
            </p:nvSpPr>
            <p:spPr>
              <a:xfrm>
                <a:off x="2954717" y="5539480"/>
                <a:ext cx="61456" cy="85313"/>
              </a:xfrm>
              <a:custGeom>
                <a:avLst/>
                <a:gdLst>
                  <a:gd name="connsiteX0" fmla="*/ 10469 w 61456"/>
                  <a:gd name="connsiteY0" fmla="*/ 75713 h 85313"/>
                  <a:gd name="connsiteX1" fmla="*/ 44 w 61456"/>
                  <a:gd name="connsiteY1" fmla="*/ 29078 h 85313"/>
                  <a:gd name="connsiteX2" fmla="*/ 28985 w 61456"/>
                  <a:gd name="connsiteY2" fmla="*/ 0 h 85313"/>
                  <a:gd name="connsiteX3" fmla="*/ 58063 w 61456"/>
                  <a:gd name="connsiteY3" fmla="*/ 28804 h 85313"/>
                  <a:gd name="connsiteX4" fmla="*/ 56966 w 61456"/>
                  <a:gd name="connsiteY4" fmla="*/ 50612 h 85313"/>
                  <a:gd name="connsiteX5" fmla="*/ 54222 w 61456"/>
                  <a:gd name="connsiteY5" fmla="*/ 66934 h 85313"/>
                  <a:gd name="connsiteX6" fmla="*/ 54222 w 61456"/>
                  <a:gd name="connsiteY6" fmla="*/ 66934 h 85313"/>
                  <a:gd name="connsiteX7" fmla="*/ 42701 w 61456"/>
                  <a:gd name="connsiteY7" fmla="*/ 81885 h 85313"/>
                  <a:gd name="connsiteX8" fmla="*/ 30082 w 61456"/>
                  <a:gd name="connsiteY8" fmla="*/ 85314 h 85313"/>
                  <a:gd name="connsiteX9" fmla="*/ 10469 w 61456"/>
                  <a:gd name="connsiteY9" fmla="*/ 75713 h 85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456" h="85313">
                    <a:moveTo>
                      <a:pt x="10469" y="75713"/>
                    </a:moveTo>
                    <a:cubicBezTo>
                      <a:pt x="1004" y="62682"/>
                      <a:pt x="1004" y="44577"/>
                      <a:pt x="44" y="29078"/>
                    </a:cubicBezTo>
                    <a:cubicBezTo>
                      <a:pt x="-916" y="13305"/>
                      <a:pt x="13898" y="0"/>
                      <a:pt x="28985" y="0"/>
                    </a:cubicBezTo>
                    <a:cubicBezTo>
                      <a:pt x="44210" y="0"/>
                      <a:pt x="58475" y="13030"/>
                      <a:pt x="58063" y="28804"/>
                    </a:cubicBezTo>
                    <a:cubicBezTo>
                      <a:pt x="63138" y="35388"/>
                      <a:pt x="62315" y="44303"/>
                      <a:pt x="56966" y="50612"/>
                    </a:cubicBezTo>
                    <a:cubicBezTo>
                      <a:pt x="56417" y="56236"/>
                      <a:pt x="55731" y="61722"/>
                      <a:pt x="54222" y="66934"/>
                    </a:cubicBezTo>
                    <a:cubicBezTo>
                      <a:pt x="54222" y="66934"/>
                      <a:pt x="54222" y="66934"/>
                      <a:pt x="54222" y="66934"/>
                    </a:cubicBezTo>
                    <a:cubicBezTo>
                      <a:pt x="52439" y="73107"/>
                      <a:pt x="48325" y="78593"/>
                      <a:pt x="42701" y="81885"/>
                    </a:cubicBezTo>
                    <a:cubicBezTo>
                      <a:pt x="38861" y="84216"/>
                      <a:pt x="34472" y="85314"/>
                      <a:pt x="30082" y="85314"/>
                    </a:cubicBezTo>
                    <a:cubicBezTo>
                      <a:pt x="22539" y="85314"/>
                      <a:pt x="14995" y="82022"/>
                      <a:pt x="10469" y="7571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7" name="任意多边形: 形状 336"/>
              <p:cNvSpPr/>
              <p:nvPr/>
            </p:nvSpPr>
            <p:spPr>
              <a:xfrm>
                <a:off x="2974698" y="5523117"/>
                <a:ext cx="82539" cy="147633"/>
              </a:xfrm>
              <a:custGeom>
                <a:avLst/>
                <a:gdLst>
                  <a:gd name="connsiteX0" fmla="*/ 17097 w 82539"/>
                  <a:gd name="connsiteY0" fmla="*/ 143236 h 147633"/>
                  <a:gd name="connsiteX1" fmla="*/ 226 w 82539"/>
                  <a:gd name="connsiteY1" fmla="*/ 113472 h 147633"/>
                  <a:gd name="connsiteX2" fmla="*/ 89 w 82539"/>
                  <a:gd name="connsiteY2" fmla="*/ 113472 h 147633"/>
                  <a:gd name="connsiteX3" fmla="*/ 1735 w 82539"/>
                  <a:gd name="connsiteY3" fmla="*/ 93310 h 147633"/>
                  <a:gd name="connsiteX4" fmla="*/ 5301 w 82539"/>
                  <a:gd name="connsiteY4" fmla="*/ 71501 h 147633"/>
                  <a:gd name="connsiteX5" fmla="*/ 12296 w 82539"/>
                  <a:gd name="connsiteY5" fmla="*/ 30490 h 147633"/>
                  <a:gd name="connsiteX6" fmla="*/ 51935 w 82539"/>
                  <a:gd name="connsiteY6" fmla="*/ 315 h 147633"/>
                  <a:gd name="connsiteX7" fmla="*/ 82111 w 82539"/>
                  <a:gd name="connsiteY7" fmla="*/ 39954 h 147633"/>
                  <a:gd name="connsiteX8" fmla="*/ 75390 w 82539"/>
                  <a:gd name="connsiteY8" fmla="*/ 80965 h 147633"/>
                  <a:gd name="connsiteX9" fmla="*/ 71824 w 82539"/>
                  <a:gd name="connsiteY9" fmla="*/ 102774 h 147633"/>
                  <a:gd name="connsiteX10" fmla="*/ 66200 w 82539"/>
                  <a:gd name="connsiteY10" fmla="*/ 126777 h 147633"/>
                  <a:gd name="connsiteX11" fmla="*/ 34379 w 82539"/>
                  <a:gd name="connsiteY11" fmla="*/ 147625 h 147633"/>
                  <a:gd name="connsiteX12" fmla="*/ 17097 w 82539"/>
                  <a:gd name="connsiteY12" fmla="*/ 143236 h 14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2539" h="147633">
                    <a:moveTo>
                      <a:pt x="17097" y="143236"/>
                    </a:moveTo>
                    <a:cubicBezTo>
                      <a:pt x="6261" y="136789"/>
                      <a:pt x="226" y="125268"/>
                      <a:pt x="226" y="113472"/>
                    </a:cubicBezTo>
                    <a:cubicBezTo>
                      <a:pt x="226" y="113472"/>
                      <a:pt x="89" y="113472"/>
                      <a:pt x="89" y="113472"/>
                    </a:cubicBezTo>
                    <a:cubicBezTo>
                      <a:pt x="-323" y="107026"/>
                      <a:pt x="775" y="99756"/>
                      <a:pt x="1735" y="93310"/>
                    </a:cubicBezTo>
                    <a:cubicBezTo>
                      <a:pt x="2832" y="86040"/>
                      <a:pt x="4066" y="78771"/>
                      <a:pt x="5301" y="71501"/>
                    </a:cubicBezTo>
                    <a:cubicBezTo>
                      <a:pt x="7633" y="57785"/>
                      <a:pt x="9964" y="44206"/>
                      <a:pt x="12296" y="30490"/>
                    </a:cubicBezTo>
                    <a:cubicBezTo>
                      <a:pt x="15588" y="11562"/>
                      <a:pt x="32459" y="-2291"/>
                      <a:pt x="51935" y="315"/>
                    </a:cubicBezTo>
                    <a:cubicBezTo>
                      <a:pt x="70589" y="2921"/>
                      <a:pt x="85265" y="21026"/>
                      <a:pt x="82111" y="39954"/>
                    </a:cubicBezTo>
                    <a:cubicBezTo>
                      <a:pt x="79779" y="53670"/>
                      <a:pt x="77584" y="67386"/>
                      <a:pt x="75390" y="80965"/>
                    </a:cubicBezTo>
                    <a:cubicBezTo>
                      <a:pt x="74155" y="88235"/>
                      <a:pt x="73058" y="95504"/>
                      <a:pt x="71824" y="102774"/>
                    </a:cubicBezTo>
                    <a:cubicBezTo>
                      <a:pt x="70452" y="110866"/>
                      <a:pt x="69080" y="118959"/>
                      <a:pt x="66200" y="126777"/>
                    </a:cubicBezTo>
                    <a:cubicBezTo>
                      <a:pt x="61262" y="140081"/>
                      <a:pt x="47821" y="147625"/>
                      <a:pt x="34379" y="147625"/>
                    </a:cubicBezTo>
                    <a:cubicBezTo>
                      <a:pt x="28207" y="147762"/>
                      <a:pt x="22309" y="146253"/>
                      <a:pt x="17097" y="14323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8" name="任意多边形: 形状 337"/>
              <p:cNvSpPr/>
              <p:nvPr/>
            </p:nvSpPr>
            <p:spPr>
              <a:xfrm>
                <a:off x="2086127" y="3494508"/>
                <a:ext cx="1005867" cy="2225063"/>
              </a:xfrm>
              <a:custGeom>
                <a:avLst/>
                <a:gdLst>
                  <a:gd name="connsiteX0" fmla="*/ 997565 w 1005867"/>
                  <a:gd name="connsiteY0" fmla="*/ 2108203 h 2225063"/>
                  <a:gd name="connsiteX1" fmla="*/ 1005520 w 1005867"/>
                  <a:gd name="connsiteY1" fmla="*/ 2177332 h 2225063"/>
                  <a:gd name="connsiteX2" fmla="*/ 1005108 w 1005867"/>
                  <a:gd name="connsiteY2" fmla="*/ 2183504 h 2225063"/>
                  <a:gd name="connsiteX3" fmla="*/ 982889 w 1005867"/>
                  <a:gd name="connsiteY3" fmla="*/ 2193654 h 2225063"/>
                  <a:gd name="connsiteX4" fmla="*/ 964098 w 1005867"/>
                  <a:gd name="connsiteY4" fmla="*/ 2191048 h 2225063"/>
                  <a:gd name="connsiteX5" fmla="*/ 944895 w 1005867"/>
                  <a:gd name="connsiteY5" fmla="*/ 2205038 h 2225063"/>
                  <a:gd name="connsiteX6" fmla="*/ 916915 w 1005867"/>
                  <a:gd name="connsiteY6" fmla="*/ 2212171 h 2225063"/>
                  <a:gd name="connsiteX7" fmla="*/ 887700 w 1005867"/>
                  <a:gd name="connsiteY7" fmla="*/ 2203529 h 2225063"/>
                  <a:gd name="connsiteX8" fmla="*/ 882213 w 1005867"/>
                  <a:gd name="connsiteY8" fmla="*/ 2199277 h 2225063"/>
                  <a:gd name="connsiteX9" fmla="*/ 866440 w 1005867"/>
                  <a:gd name="connsiteY9" fmla="*/ 2207781 h 2225063"/>
                  <a:gd name="connsiteX10" fmla="*/ 839968 w 1005867"/>
                  <a:gd name="connsiteY10" fmla="*/ 2207919 h 2225063"/>
                  <a:gd name="connsiteX11" fmla="*/ 825703 w 1005867"/>
                  <a:gd name="connsiteY11" fmla="*/ 2200786 h 2225063"/>
                  <a:gd name="connsiteX12" fmla="*/ 824469 w 1005867"/>
                  <a:gd name="connsiteY12" fmla="*/ 2202295 h 2225063"/>
                  <a:gd name="connsiteX13" fmla="*/ 804718 w 1005867"/>
                  <a:gd name="connsiteY13" fmla="*/ 2217383 h 2225063"/>
                  <a:gd name="connsiteX14" fmla="*/ 776326 w 1005867"/>
                  <a:gd name="connsiteY14" fmla="*/ 2222046 h 2225063"/>
                  <a:gd name="connsiteX15" fmla="*/ 763570 w 1005867"/>
                  <a:gd name="connsiteY15" fmla="*/ 2218891 h 2225063"/>
                  <a:gd name="connsiteX16" fmla="*/ 751774 w 1005867"/>
                  <a:gd name="connsiteY16" fmla="*/ 2212993 h 2225063"/>
                  <a:gd name="connsiteX17" fmla="*/ 732435 w 1005867"/>
                  <a:gd name="connsiteY17" fmla="*/ 2195300 h 2225063"/>
                  <a:gd name="connsiteX18" fmla="*/ 729966 w 1005867"/>
                  <a:gd name="connsiteY18" fmla="*/ 2192282 h 2225063"/>
                  <a:gd name="connsiteX19" fmla="*/ 676885 w 1005867"/>
                  <a:gd name="connsiteY19" fmla="*/ 2225064 h 2225063"/>
                  <a:gd name="connsiteX20" fmla="*/ 675787 w 1005867"/>
                  <a:gd name="connsiteY20" fmla="*/ 2225064 h 2225063"/>
                  <a:gd name="connsiteX21" fmla="*/ 634914 w 1005867"/>
                  <a:gd name="connsiteY21" fmla="*/ 2203118 h 2225063"/>
                  <a:gd name="connsiteX22" fmla="*/ 614888 w 1005867"/>
                  <a:gd name="connsiteY22" fmla="*/ 2170611 h 2225063"/>
                  <a:gd name="connsiteX23" fmla="*/ 610499 w 1005867"/>
                  <a:gd name="connsiteY23" fmla="*/ 2175823 h 2225063"/>
                  <a:gd name="connsiteX24" fmla="*/ 591023 w 1005867"/>
                  <a:gd name="connsiteY24" fmla="*/ 2192968 h 2225063"/>
                  <a:gd name="connsiteX25" fmla="*/ 569351 w 1005867"/>
                  <a:gd name="connsiteY25" fmla="*/ 2202844 h 2225063"/>
                  <a:gd name="connsiteX26" fmla="*/ 546583 w 1005867"/>
                  <a:gd name="connsiteY26" fmla="*/ 2203667 h 2225063"/>
                  <a:gd name="connsiteX27" fmla="*/ 521894 w 1005867"/>
                  <a:gd name="connsiteY27" fmla="*/ 2192419 h 2225063"/>
                  <a:gd name="connsiteX28" fmla="*/ 505846 w 1005867"/>
                  <a:gd name="connsiteY28" fmla="*/ 2173491 h 2225063"/>
                  <a:gd name="connsiteX29" fmla="*/ 496656 w 1005867"/>
                  <a:gd name="connsiteY29" fmla="*/ 2152094 h 2225063"/>
                  <a:gd name="connsiteX30" fmla="*/ 493090 w 1005867"/>
                  <a:gd name="connsiteY30" fmla="*/ 2140162 h 2225063"/>
                  <a:gd name="connsiteX31" fmla="*/ 468401 w 1005867"/>
                  <a:gd name="connsiteY31" fmla="*/ 2158541 h 2225063"/>
                  <a:gd name="connsiteX32" fmla="*/ 422590 w 1005867"/>
                  <a:gd name="connsiteY32" fmla="*/ 2162244 h 2225063"/>
                  <a:gd name="connsiteX33" fmla="*/ 404073 w 1005867"/>
                  <a:gd name="connsiteY33" fmla="*/ 2150449 h 2225063"/>
                  <a:gd name="connsiteX34" fmla="*/ 389534 w 1005867"/>
                  <a:gd name="connsiteY34" fmla="*/ 2128777 h 2225063"/>
                  <a:gd name="connsiteX35" fmla="*/ 378973 w 1005867"/>
                  <a:gd name="connsiteY35" fmla="*/ 2090510 h 2225063"/>
                  <a:gd name="connsiteX36" fmla="*/ 372801 w 1005867"/>
                  <a:gd name="connsiteY36" fmla="*/ 2093253 h 2225063"/>
                  <a:gd name="connsiteX37" fmla="*/ 328224 w 1005867"/>
                  <a:gd name="connsiteY37" fmla="*/ 2091607 h 2225063"/>
                  <a:gd name="connsiteX38" fmla="*/ 296128 w 1005867"/>
                  <a:gd name="connsiteY38" fmla="*/ 2055808 h 2225063"/>
                  <a:gd name="connsiteX39" fmla="*/ 287487 w 1005867"/>
                  <a:gd name="connsiteY39" fmla="*/ 2017266 h 2225063"/>
                  <a:gd name="connsiteX40" fmla="*/ 283373 w 1005867"/>
                  <a:gd name="connsiteY40" fmla="*/ 2019461 h 2225063"/>
                  <a:gd name="connsiteX41" fmla="*/ 239481 w 1005867"/>
                  <a:gd name="connsiteY41" fmla="*/ 2023301 h 2225063"/>
                  <a:gd name="connsiteX42" fmla="*/ 222199 w 1005867"/>
                  <a:gd name="connsiteY42" fmla="*/ 2011643 h 2225063"/>
                  <a:gd name="connsiteX43" fmla="*/ 208620 w 1005867"/>
                  <a:gd name="connsiteY43" fmla="*/ 1989697 h 2225063"/>
                  <a:gd name="connsiteX44" fmla="*/ 200391 w 1005867"/>
                  <a:gd name="connsiteY44" fmla="*/ 1935930 h 2225063"/>
                  <a:gd name="connsiteX45" fmla="*/ 202037 w 1005867"/>
                  <a:gd name="connsiteY45" fmla="*/ 1907538 h 2225063"/>
                  <a:gd name="connsiteX46" fmla="*/ 157734 w 1005867"/>
                  <a:gd name="connsiteY46" fmla="*/ 1892451 h 2225063"/>
                  <a:gd name="connsiteX47" fmla="*/ 139903 w 1005867"/>
                  <a:gd name="connsiteY47" fmla="*/ 1847874 h 2225063"/>
                  <a:gd name="connsiteX48" fmla="*/ 142509 w 1005867"/>
                  <a:gd name="connsiteY48" fmla="*/ 1816738 h 2225063"/>
                  <a:gd name="connsiteX49" fmla="*/ 135651 w 1005867"/>
                  <a:gd name="connsiteY49" fmla="*/ 1807960 h 2225063"/>
                  <a:gd name="connsiteX50" fmla="*/ 125776 w 1005867"/>
                  <a:gd name="connsiteY50" fmla="*/ 1783271 h 2225063"/>
                  <a:gd name="connsiteX51" fmla="*/ 125364 w 1005867"/>
                  <a:gd name="connsiteY51" fmla="*/ 1742260 h 2225063"/>
                  <a:gd name="connsiteX52" fmla="*/ 142646 w 1005867"/>
                  <a:gd name="connsiteY52" fmla="*/ 1676561 h 2225063"/>
                  <a:gd name="connsiteX53" fmla="*/ 145938 w 1005867"/>
                  <a:gd name="connsiteY53" fmla="*/ 1669291 h 2225063"/>
                  <a:gd name="connsiteX54" fmla="*/ 120289 w 1005867"/>
                  <a:gd name="connsiteY54" fmla="*/ 1671623 h 2225063"/>
                  <a:gd name="connsiteX55" fmla="*/ 75027 w 1005867"/>
                  <a:gd name="connsiteY55" fmla="*/ 1650775 h 2225063"/>
                  <a:gd name="connsiteX56" fmla="*/ 54178 w 1005867"/>
                  <a:gd name="connsiteY56" fmla="*/ 1611135 h 2225063"/>
                  <a:gd name="connsiteX57" fmla="*/ 55413 w 1005867"/>
                  <a:gd name="connsiteY57" fmla="*/ 1555860 h 2225063"/>
                  <a:gd name="connsiteX58" fmla="*/ 59802 w 1005867"/>
                  <a:gd name="connsiteY58" fmla="*/ 1545299 h 2225063"/>
                  <a:gd name="connsiteX59" fmla="*/ 22220 w 1005867"/>
                  <a:gd name="connsiteY59" fmla="*/ 1530760 h 2225063"/>
                  <a:gd name="connsiteX60" fmla="*/ 8367 w 1005867"/>
                  <a:gd name="connsiteY60" fmla="*/ 1517455 h 2225063"/>
                  <a:gd name="connsiteX61" fmla="*/ 13579 w 1005867"/>
                  <a:gd name="connsiteY61" fmla="*/ 1509637 h 2225063"/>
                  <a:gd name="connsiteX62" fmla="*/ 2195 w 1005867"/>
                  <a:gd name="connsiteY62" fmla="*/ 1504013 h 2225063"/>
                  <a:gd name="connsiteX63" fmla="*/ 0 w 1005867"/>
                  <a:gd name="connsiteY63" fmla="*/ 1489749 h 2225063"/>
                  <a:gd name="connsiteX64" fmla="*/ 18791 w 1005867"/>
                  <a:gd name="connsiteY64" fmla="*/ 1447915 h 2225063"/>
                  <a:gd name="connsiteX65" fmla="*/ 35662 w 1005867"/>
                  <a:gd name="connsiteY65" fmla="*/ 1429947 h 2225063"/>
                  <a:gd name="connsiteX66" fmla="*/ 88331 w 1005867"/>
                  <a:gd name="connsiteY66" fmla="*/ 1386330 h 2225063"/>
                  <a:gd name="connsiteX67" fmla="*/ 71186 w 1005867"/>
                  <a:gd name="connsiteY67" fmla="*/ 1378649 h 2225063"/>
                  <a:gd name="connsiteX68" fmla="*/ 55824 w 1005867"/>
                  <a:gd name="connsiteY68" fmla="*/ 1365207 h 2225063"/>
                  <a:gd name="connsiteX69" fmla="*/ 46086 w 1005867"/>
                  <a:gd name="connsiteY69" fmla="*/ 1345731 h 2225063"/>
                  <a:gd name="connsiteX70" fmla="*/ 46360 w 1005867"/>
                  <a:gd name="connsiteY70" fmla="*/ 1324471 h 2225063"/>
                  <a:gd name="connsiteX71" fmla="*/ 58567 w 1005867"/>
                  <a:gd name="connsiteY71" fmla="*/ 1301977 h 2225063"/>
                  <a:gd name="connsiteX72" fmla="*/ 85176 w 1005867"/>
                  <a:gd name="connsiteY72" fmla="*/ 1277837 h 2225063"/>
                  <a:gd name="connsiteX73" fmla="*/ 98755 w 1005867"/>
                  <a:gd name="connsiteY73" fmla="*/ 1267961 h 2225063"/>
                  <a:gd name="connsiteX74" fmla="*/ 91349 w 1005867"/>
                  <a:gd name="connsiteY74" fmla="*/ 1254382 h 2225063"/>
                  <a:gd name="connsiteX75" fmla="*/ 89154 w 1005867"/>
                  <a:gd name="connsiteY75" fmla="*/ 1227773 h 2225063"/>
                  <a:gd name="connsiteX76" fmla="*/ 108494 w 1005867"/>
                  <a:gd name="connsiteY76" fmla="*/ 1189506 h 2225063"/>
                  <a:gd name="connsiteX77" fmla="*/ 131262 w 1005867"/>
                  <a:gd name="connsiteY77" fmla="*/ 1168246 h 2225063"/>
                  <a:gd name="connsiteX78" fmla="*/ 105476 w 1005867"/>
                  <a:gd name="connsiteY78" fmla="*/ 1160702 h 2225063"/>
                  <a:gd name="connsiteX79" fmla="*/ 58704 w 1005867"/>
                  <a:gd name="connsiteY79" fmla="*/ 1088693 h 2225063"/>
                  <a:gd name="connsiteX80" fmla="*/ 64465 w 1005867"/>
                  <a:gd name="connsiteY80" fmla="*/ 1076760 h 2225063"/>
                  <a:gd name="connsiteX81" fmla="*/ 37033 w 1005867"/>
                  <a:gd name="connsiteY81" fmla="*/ 1070176 h 2225063"/>
                  <a:gd name="connsiteX82" fmla="*/ 5761 w 1005867"/>
                  <a:gd name="connsiteY82" fmla="*/ 1044527 h 2225063"/>
                  <a:gd name="connsiteX83" fmla="*/ 2743 w 1005867"/>
                  <a:gd name="connsiteY83" fmla="*/ 1024091 h 2225063"/>
                  <a:gd name="connsiteX84" fmla="*/ 5212 w 1005867"/>
                  <a:gd name="connsiteY84" fmla="*/ 1013804 h 2225063"/>
                  <a:gd name="connsiteX85" fmla="*/ 13167 w 1005867"/>
                  <a:gd name="connsiteY85" fmla="*/ 999676 h 2225063"/>
                  <a:gd name="connsiteX86" fmla="*/ 30038 w 1005867"/>
                  <a:gd name="connsiteY86" fmla="*/ 984863 h 2225063"/>
                  <a:gd name="connsiteX87" fmla="*/ 43891 w 1005867"/>
                  <a:gd name="connsiteY87" fmla="*/ 975947 h 2225063"/>
                  <a:gd name="connsiteX88" fmla="*/ 65151 w 1005867"/>
                  <a:gd name="connsiteY88" fmla="*/ 963877 h 2225063"/>
                  <a:gd name="connsiteX89" fmla="*/ 122895 w 1005867"/>
                  <a:gd name="connsiteY89" fmla="*/ 936308 h 2225063"/>
                  <a:gd name="connsiteX90" fmla="*/ 94640 w 1005867"/>
                  <a:gd name="connsiteY90" fmla="*/ 922043 h 2225063"/>
                  <a:gd name="connsiteX91" fmla="*/ 79278 w 1005867"/>
                  <a:gd name="connsiteY91" fmla="*/ 888439 h 2225063"/>
                  <a:gd name="connsiteX92" fmla="*/ 100950 w 1005867"/>
                  <a:gd name="connsiteY92" fmla="*/ 854561 h 2225063"/>
                  <a:gd name="connsiteX93" fmla="*/ 138669 w 1005867"/>
                  <a:gd name="connsiteY93" fmla="*/ 831929 h 2225063"/>
                  <a:gd name="connsiteX94" fmla="*/ 97384 w 1005867"/>
                  <a:gd name="connsiteY94" fmla="*/ 786941 h 2225063"/>
                  <a:gd name="connsiteX95" fmla="*/ 113157 w 1005867"/>
                  <a:gd name="connsiteY95" fmla="*/ 749496 h 2225063"/>
                  <a:gd name="connsiteX96" fmla="*/ 144567 w 1005867"/>
                  <a:gd name="connsiteY96" fmla="*/ 732900 h 2225063"/>
                  <a:gd name="connsiteX97" fmla="*/ 141412 w 1005867"/>
                  <a:gd name="connsiteY97" fmla="*/ 731254 h 2225063"/>
                  <a:gd name="connsiteX98" fmla="*/ 108905 w 1005867"/>
                  <a:gd name="connsiteY98" fmla="*/ 700119 h 2225063"/>
                  <a:gd name="connsiteX99" fmla="*/ 110002 w 1005867"/>
                  <a:gd name="connsiteY99" fmla="*/ 661439 h 2225063"/>
                  <a:gd name="connsiteX100" fmla="*/ 138669 w 1005867"/>
                  <a:gd name="connsiteY100" fmla="*/ 632499 h 2225063"/>
                  <a:gd name="connsiteX101" fmla="*/ 155265 w 1005867"/>
                  <a:gd name="connsiteY101" fmla="*/ 623720 h 2225063"/>
                  <a:gd name="connsiteX102" fmla="*/ 144155 w 1005867"/>
                  <a:gd name="connsiteY102" fmla="*/ 619057 h 2225063"/>
                  <a:gd name="connsiteX103" fmla="*/ 110825 w 1005867"/>
                  <a:gd name="connsiteY103" fmla="*/ 592722 h 2225063"/>
                  <a:gd name="connsiteX104" fmla="*/ 103556 w 1005867"/>
                  <a:gd name="connsiteY104" fmla="*/ 573108 h 2225063"/>
                  <a:gd name="connsiteX105" fmla="*/ 106710 w 1005867"/>
                  <a:gd name="connsiteY105" fmla="*/ 552946 h 2225063"/>
                  <a:gd name="connsiteX106" fmla="*/ 116449 w 1005867"/>
                  <a:gd name="connsiteY106" fmla="*/ 539641 h 2225063"/>
                  <a:gd name="connsiteX107" fmla="*/ 134691 w 1005867"/>
                  <a:gd name="connsiteY107" fmla="*/ 528257 h 2225063"/>
                  <a:gd name="connsiteX108" fmla="*/ 144567 w 1005867"/>
                  <a:gd name="connsiteY108" fmla="*/ 524554 h 2225063"/>
                  <a:gd name="connsiteX109" fmla="*/ 138394 w 1005867"/>
                  <a:gd name="connsiteY109" fmla="*/ 512758 h 2225063"/>
                  <a:gd name="connsiteX110" fmla="*/ 142784 w 1005867"/>
                  <a:gd name="connsiteY110" fmla="*/ 485738 h 2225063"/>
                  <a:gd name="connsiteX111" fmla="*/ 192435 w 1005867"/>
                  <a:gd name="connsiteY111" fmla="*/ 471199 h 2225063"/>
                  <a:gd name="connsiteX112" fmla="*/ 218907 w 1005867"/>
                  <a:gd name="connsiteY112" fmla="*/ 471061 h 2225063"/>
                  <a:gd name="connsiteX113" fmla="*/ 216027 w 1005867"/>
                  <a:gd name="connsiteY113" fmla="*/ 467907 h 2225063"/>
                  <a:gd name="connsiteX114" fmla="*/ 197099 w 1005867"/>
                  <a:gd name="connsiteY114" fmla="*/ 445412 h 2225063"/>
                  <a:gd name="connsiteX115" fmla="*/ 183932 w 1005867"/>
                  <a:gd name="connsiteY115" fmla="*/ 404402 h 2225063"/>
                  <a:gd name="connsiteX116" fmla="*/ 193670 w 1005867"/>
                  <a:gd name="connsiteY116" fmla="*/ 386708 h 2225063"/>
                  <a:gd name="connsiteX117" fmla="*/ 215067 w 1005867"/>
                  <a:gd name="connsiteY117" fmla="*/ 378616 h 2225063"/>
                  <a:gd name="connsiteX118" fmla="*/ 262387 w 1005867"/>
                  <a:gd name="connsiteY118" fmla="*/ 391783 h 2225063"/>
                  <a:gd name="connsiteX119" fmla="*/ 309982 w 1005867"/>
                  <a:gd name="connsiteY119" fmla="*/ 416335 h 2225063"/>
                  <a:gd name="connsiteX120" fmla="*/ 316017 w 1005867"/>
                  <a:gd name="connsiteY120" fmla="*/ 419489 h 2225063"/>
                  <a:gd name="connsiteX121" fmla="*/ 316977 w 1005867"/>
                  <a:gd name="connsiteY121" fmla="*/ 419901 h 2225063"/>
                  <a:gd name="connsiteX122" fmla="*/ 319446 w 1005867"/>
                  <a:gd name="connsiteY122" fmla="*/ 421135 h 2225063"/>
                  <a:gd name="connsiteX123" fmla="*/ 320543 w 1005867"/>
                  <a:gd name="connsiteY123" fmla="*/ 421684 h 2225063"/>
                  <a:gd name="connsiteX124" fmla="*/ 306278 w 1005867"/>
                  <a:gd name="connsiteY124" fmla="*/ 392469 h 2225063"/>
                  <a:gd name="connsiteX125" fmla="*/ 294071 w 1005867"/>
                  <a:gd name="connsiteY125" fmla="*/ 363665 h 2225063"/>
                  <a:gd name="connsiteX126" fmla="*/ 291465 w 1005867"/>
                  <a:gd name="connsiteY126" fmla="*/ 305372 h 2225063"/>
                  <a:gd name="connsiteX127" fmla="*/ 330556 w 1005867"/>
                  <a:gd name="connsiteY127" fmla="*/ 288913 h 2225063"/>
                  <a:gd name="connsiteX128" fmla="*/ 335219 w 1005867"/>
                  <a:gd name="connsiteY128" fmla="*/ 289462 h 2225063"/>
                  <a:gd name="connsiteX129" fmla="*/ 338237 w 1005867"/>
                  <a:gd name="connsiteY129" fmla="*/ 290010 h 2225063"/>
                  <a:gd name="connsiteX130" fmla="*/ 343586 w 1005867"/>
                  <a:gd name="connsiteY130" fmla="*/ 291245 h 2225063"/>
                  <a:gd name="connsiteX131" fmla="*/ 349209 w 1005867"/>
                  <a:gd name="connsiteY131" fmla="*/ 293165 h 2225063"/>
                  <a:gd name="connsiteX132" fmla="*/ 372801 w 1005867"/>
                  <a:gd name="connsiteY132" fmla="*/ 304412 h 2225063"/>
                  <a:gd name="connsiteX133" fmla="*/ 380208 w 1005867"/>
                  <a:gd name="connsiteY133" fmla="*/ 308801 h 2225063"/>
                  <a:gd name="connsiteX134" fmla="*/ 377602 w 1005867"/>
                  <a:gd name="connsiteY134" fmla="*/ 297691 h 2225063"/>
                  <a:gd name="connsiteX135" fmla="*/ 374035 w 1005867"/>
                  <a:gd name="connsiteY135" fmla="*/ 281095 h 2225063"/>
                  <a:gd name="connsiteX136" fmla="*/ 369921 w 1005867"/>
                  <a:gd name="connsiteY136" fmla="*/ 249822 h 2225063"/>
                  <a:gd name="connsiteX137" fmla="*/ 381579 w 1005867"/>
                  <a:gd name="connsiteY137" fmla="*/ 213612 h 2225063"/>
                  <a:gd name="connsiteX138" fmla="*/ 410794 w 1005867"/>
                  <a:gd name="connsiteY138" fmla="*/ 198799 h 2225063"/>
                  <a:gd name="connsiteX139" fmla="*/ 429311 w 1005867"/>
                  <a:gd name="connsiteY139" fmla="*/ 202776 h 2225063"/>
                  <a:gd name="connsiteX140" fmla="*/ 438089 w 1005867"/>
                  <a:gd name="connsiteY140" fmla="*/ 207028 h 2225063"/>
                  <a:gd name="connsiteX141" fmla="*/ 446044 w 1005867"/>
                  <a:gd name="connsiteY141" fmla="*/ 212240 h 2225063"/>
                  <a:gd name="connsiteX142" fmla="*/ 449062 w 1005867"/>
                  <a:gd name="connsiteY142" fmla="*/ 214709 h 2225063"/>
                  <a:gd name="connsiteX143" fmla="*/ 456606 w 1005867"/>
                  <a:gd name="connsiteY143" fmla="*/ 221156 h 2225063"/>
                  <a:gd name="connsiteX144" fmla="*/ 453725 w 1005867"/>
                  <a:gd name="connsiteY144" fmla="*/ 198250 h 2225063"/>
                  <a:gd name="connsiteX145" fmla="*/ 453314 w 1005867"/>
                  <a:gd name="connsiteY145" fmla="*/ 154222 h 2225063"/>
                  <a:gd name="connsiteX146" fmla="*/ 461543 w 1005867"/>
                  <a:gd name="connsiteY146" fmla="*/ 127476 h 2225063"/>
                  <a:gd name="connsiteX147" fmla="*/ 468127 w 1005867"/>
                  <a:gd name="connsiteY147" fmla="*/ 118560 h 2225063"/>
                  <a:gd name="connsiteX148" fmla="*/ 472242 w 1005867"/>
                  <a:gd name="connsiteY148" fmla="*/ 114720 h 2225063"/>
                  <a:gd name="connsiteX149" fmla="*/ 476494 w 1005867"/>
                  <a:gd name="connsiteY149" fmla="*/ 111565 h 2225063"/>
                  <a:gd name="connsiteX150" fmla="*/ 522168 w 1005867"/>
                  <a:gd name="connsiteY150" fmla="*/ 102924 h 2225063"/>
                  <a:gd name="connsiteX151" fmla="*/ 560847 w 1005867"/>
                  <a:gd name="connsiteY151" fmla="*/ 122812 h 2225063"/>
                  <a:gd name="connsiteX152" fmla="*/ 564825 w 1005867"/>
                  <a:gd name="connsiteY152" fmla="*/ 126241 h 2225063"/>
                  <a:gd name="connsiteX153" fmla="*/ 564825 w 1005867"/>
                  <a:gd name="connsiteY153" fmla="*/ 124047 h 2225063"/>
                  <a:gd name="connsiteX154" fmla="*/ 579775 w 1005867"/>
                  <a:gd name="connsiteY154" fmla="*/ 53135 h 2225063"/>
                  <a:gd name="connsiteX155" fmla="*/ 581970 w 1005867"/>
                  <a:gd name="connsiteY155" fmla="*/ 49706 h 2225063"/>
                  <a:gd name="connsiteX156" fmla="*/ 601310 w 1005867"/>
                  <a:gd name="connsiteY156" fmla="*/ 56838 h 2225063"/>
                  <a:gd name="connsiteX157" fmla="*/ 613380 w 1005867"/>
                  <a:gd name="connsiteY157" fmla="*/ 63559 h 2225063"/>
                  <a:gd name="connsiteX158" fmla="*/ 613928 w 1005867"/>
                  <a:gd name="connsiteY158" fmla="*/ 61090 h 2225063"/>
                  <a:gd name="connsiteX159" fmla="*/ 617220 w 1005867"/>
                  <a:gd name="connsiteY159" fmla="*/ 38322 h 2225063"/>
                  <a:gd name="connsiteX160" fmla="*/ 617769 w 1005867"/>
                  <a:gd name="connsiteY160" fmla="*/ 24468 h 2225063"/>
                  <a:gd name="connsiteX161" fmla="*/ 625587 w 1005867"/>
                  <a:gd name="connsiteY161" fmla="*/ 22548 h 2225063"/>
                  <a:gd name="connsiteX162" fmla="*/ 658505 w 1005867"/>
                  <a:gd name="connsiteY162" fmla="*/ 25429 h 2225063"/>
                  <a:gd name="connsiteX163" fmla="*/ 666049 w 1005867"/>
                  <a:gd name="connsiteY163" fmla="*/ 27623 h 2225063"/>
                  <a:gd name="connsiteX164" fmla="*/ 675787 w 1005867"/>
                  <a:gd name="connsiteY164" fmla="*/ 31464 h 2225063"/>
                  <a:gd name="connsiteX165" fmla="*/ 705414 w 1005867"/>
                  <a:gd name="connsiteY165" fmla="*/ 1700 h 2225063"/>
                  <a:gd name="connsiteX166" fmla="*/ 709529 w 1005867"/>
                  <a:gd name="connsiteY166" fmla="*/ 740 h 2225063"/>
                  <a:gd name="connsiteX167" fmla="*/ 777560 w 1005867"/>
                  <a:gd name="connsiteY167" fmla="*/ 39693 h 2225063"/>
                  <a:gd name="connsiteX168" fmla="*/ 784830 w 1005867"/>
                  <a:gd name="connsiteY168" fmla="*/ 36676 h 2225063"/>
                  <a:gd name="connsiteX169" fmla="*/ 786338 w 1005867"/>
                  <a:gd name="connsiteY169" fmla="*/ 32012 h 2225063"/>
                  <a:gd name="connsiteX170" fmla="*/ 796763 w 1005867"/>
                  <a:gd name="connsiteY170" fmla="*/ 7735 h 2225063"/>
                  <a:gd name="connsiteX171" fmla="*/ 843808 w 1005867"/>
                  <a:gd name="connsiteY171" fmla="*/ 109096 h 2225063"/>
                  <a:gd name="connsiteX172" fmla="*/ 868086 w 1005867"/>
                  <a:gd name="connsiteY172" fmla="*/ 149421 h 2225063"/>
                  <a:gd name="connsiteX173" fmla="*/ 867400 w 1005867"/>
                  <a:gd name="connsiteY173" fmla="*/ 149284 h 2225063"/>
                  <a:gd name="connsiteX174" fmla="*/ 863285 w 1005867"/>
                  <a:gd name="connsiteY174" fmla="*/ 221842 h 2225063"/>
                  <a:gd name="connsiteX175" fmla="*/ 824743 w 1005867"/>
                  <a:gd name="connsiteY175" fmla="*/ 255720 h 2225063"/>
                  <a:gd name="connsiteX176" fmla="*/ 808833 w 1005867"/>
                  <a:gd name="connsiteY176" fmla="*/ 260246 h 2225063"/>
                  <a:gd name="connsiteX177" fmla="*/ 806226 w 1005867"/>
                  <a:gd name="connsiteY177" fmla="*/ 277117 h 2225063"/>
                  <a:gd name="connsiteX178" fmla="*/ 729828 w 1005867"/>
                  <a:gd name="connsiteY178" fmla="*/ 335547 h 2225063"/>
                  <a:gd name="connsiteX179" fmla="*/ 719130 w 1005867"/>
                  <a:gd name="connsiteY179" fmla="*/ 334724 h 2225063"/>
                  <a:gd name="connsiteX180" fmla="*/ 685937 w 1005867"/>
                  <a:gd name="connsiteY180" fmla="*/ 386708 h 2225063"/>
                  <a:gd name="connsiteX181" fmla="*/ 583479 w 1005867"/>
                  <a:gd name="connsiteY181" fmla="*/ 387394 h 2225063"/>
                  <a:gd name="connsiteX182" fmla="*/ 574426 w 1005867"/>
                  <a:gd name="connsiteY182" fmla="*/ 395075 h 2225063"/>
                  <a:gd name="connsiteX183" fmla="*/ 560985 w 1005867"/>
                  <a:gd name="connsiteY183" fmla="*/ 466398 h 2225063"/>
                  <a:gd name="connsiteX184" fmla="*/ 486507 w 1005867"/>
                  <a:gd name="connsiteY184" fmla="*/ 496847 h 2225063"/>
                  <a:gd name="connsiteX185" fmla="*/ 473202 w 1005867"/>
                  <a:gd name="connsiteY185" fmla="*/ 494790 h 2225063"/>
                  <a:gd name="connsiteX186" fmla="*/ 466344 w 1005867"/>
                  <a:gd name="connsiteY186" fmla="*/ 493418 h 2225063"/>
                  <a:gd name="connsiteX187" fmla="*/ 471693 w 1005867"/>
                  <a:gd name="connsiteY187" fmla="*/ 549243 h 2225063"/>
                  <a:gd name="connsiteX188" fmla="*/ 458389 w 1005867"/>
                  <a:gd name="connsiteY188" fmla="*/ 575989 h 2225063"/>
                  <a:gd name="connsiteX189" fmla="*/ 448513 w 1005867"/>
                  <a:gd name="connsiteY189" fmla="*/ 666514 h 2225063"/>
                  <a:gd name="connsiteX190" fmla="*/ 458389 w 1005867"/>
                  <a:gd name="connsiteY190" fmla="*/ 689009 h 2225063"/>
                  <a:gd name="connsiteX191" fmla="*/ 443987 w 1005867"/>
                  <a:gd name="connsiteY191" fmla="*/ 761841 h 2225063"/>
                  <a:gd name="connsiteX192" fmla="*/ 429448 w 1005867"/>
                  <a:gd name="connsiteY192" fmla="*/ 777888 h 2225063"/>
                  <a:gd name="connsiteX193" fmla="*/ 437266 w 1005867"/>
                  <a:gd name="connsiteY193" fmla="*/ 855658 h 2225063"/>
                  <a:gd name="connsiteX194" fmla="*/ 432191 w 1005867"/>
                  <a:gd name="connsiteY194" fmla="*/ 865396 h 2225063"/>
                  <a:gd name="connsiteX195" fmla="*/ 377739 w 1005867"/>
                  <a:gd name="connsiteY195" fmla="*/ 914500 h 2225063"/>
                  <a:gd name="connsiteX196" fmla="*/ 439049 w 1005867"/>
                  <a:gd name="connsiteY196" fmla="*/ 926433 h 2225063"/>
                  <a:gd name="connsiteX197" fmla="*/ 475945 w 1005867"/>
                  <a:gd name="connsiteY197" fmla="*/ 1017233 h 2225063"/>
                  <a:gd name="connsiteX198" fmla="*/ 474985 w 1005867"/>
                  <a:gd name="connsiteY198" fmla="*/ 1020524 h 2225063"/>
                  <a:gd name="connsiteX199" fmla="*/ 443575 w 1005867"/>
                  <a:gd name="connsiteY199" fmla="*/ 1066610 h 2225063"/>
                  <a:gd name="connsiteX200" fmla="*/ 432328 w 1005867"/>
                  <a:gd name="connsiteY200" fmla="*/ 1075251 h 2225063"/>
                  <a:gd name="connsiteX201" fmla="*/ 458114 w 1005867"/>
                  <a:gd name="connsiteY201" fmla="*/ 1125726 h 2225063"/>
                  <a:gd name="connsiteX202" fmla="*/ 448376 w 1005867"/>
                  <a:gd name="connsiteY202" fmla="*/ 1177161 h 2225063"/>
                  <a:gd name="connsiteX203" fmla="*/ 488290 w 1005867"/>
                  <a:gd name="connsiteY203" fmla="*/ 1261103 h 2225063"/>
                  <a:gd name="connsiteX204" fmla="*/ 482529 w 1005867"/>
                  <a:gd name="connsiteY204" fmla="*/ 1282774 h 2225063"/>
                  <a:gd name="connsiteX205" fmla="*/ 460583 w 1005867"/>
                  <a:gd name="connsiteY205" fmla="*/ 1319396 h 2225063"/>
                  <a:gd name="connsiteX206" fmla="*/ 441930 w 1005867"/>
                  <a:gd name="connsiteY206" fmla="*/ 1341342 h 2225063"/>
                  <a:gd name="connsiteX207" fmla="*/ 399410 w 1005867"/>
                  <a:gd name="connsiteY207" fmla="*/ 1388113 h 2225063"/>
                  <a:gd name="connsiteX208" fmla="*/ 372389 w 1005867"/>
                  <a:gd name="connsiteY208" fmla="*/ 1416917 h 2225063"/>
                  <a:gd name="connsiteX209" fmla="*/ 419435 w 1005867"/>
                  <a:gd name="connsiteY209" fmla="*/ 1449012 h 2225063"/>
                  <a:gd name="connsiteX210" fmla="*/ 421081 w 1005867"/>
                  <a:gd name="connsiteY210" fmla="*/ 1451070 h 2225063"/>
                  <a:gd name="connsiteX211" fmla="*/ 439735 w 1005867"/>
                  <a:gd name="connsiteY211" fmla="*/ 1505659 h 2225063"/>
                  <a:gd name="connsiteX212" fmla="*/ 420670 w 1005867"/>
                  <a:gd name="connsiteY212" fmla="*/ 1560112 h 2225063"/>
                  <a:gd name="connsiteX213" fmla="*/ 421081 w 1005867"/>
                  <a:gd name="connsiteY213" fmla="*/ 1560249 h 2225063"/>
                  <a:gd name="connsiteX214" fmla="*/ 415595 w 1005867"/>
                  <a:gd name="connsiteY214" fmla="*/ 1566421 h 2225063"/>
                  <a:gd name="connsiteX215" fmla="*/ 410383 w 1005867"/>
                  <a:gd name="connsiteY215" fmla="*/ 1573965 h 2225063"/>
                  <a:gd name="connsiteX216" fmla="*/ 509275 w 1005867"/>
                  <a:gd name="connsiteY216" fmla="*/ 1629240 h 2225063"/>
                  <a:gd name="connsiteX217" fmla="*/ 512704 w 1005867"/>
                  <a:gd name="connsiteY217" fmla="*/ 1690140 h 2225063"/>
                  <a:gd name="connsiteX218" fmla="*/ 513253 w 1005867"/>
                  <a:gd name="connsiteY218" fmla="*/ 1690002 h 2225063"/>
                  <a:gd name="connsiteX219" fmla="*/ 494188 w 1005867"/>
                  <a:gd name="connsiteY219" fmla="*/ 1740340 h 2225063"/>
                  <a:gd name="connsiteX220" fmla="*/ 484723 w 1005867"/>
                  <a:gd name="connsiteY220" fmla="*/ 1760777 h 2225063"/>
                  <a:gd name="connsiteX221" fmla="*/ 578267 w 1005867"/>
                  <a:gd name="connsiteY221" fmla="*/ 1852400 h 2225063"/>
                  <a:gd name="connsiteX222" fmla="*/ 559476 w 1005867"/>
                  <a:gd name="connsiteY222" fmla="*/ 1938536 h 2225063"/>
                  <a:gd name="connsiteX223" fmla="*/ 612145 w 1005867"/>
                  <a:gd name="connsiteY223" fmla="*/ 1957327 h 2225063"/>
                  <a:gd name="connsiteX224" fmla="*/ 635462 w 1005867"/>
                  <a:gd name="connsiteY224" fmla="*/ 1984622 h 2225063"/>
                  <a:gd name="connsiteX225" fmla="*/ 662346 w 1005867"/>
                  <a:gd name="connsiteY225" fmla="*/ 1972278 h 2225063"/>
                  <a:gd name="connsiteX226" fmla="*/ 764118 w 1005867"/>
                  <a:gd name="connsiteY226" fmla="*/ 2013563 h 2225063"/>
                  <a:gd name="connsiteX227" fmla="*/ 771114 w 1005867"/>
                  <a:gd name="connsiteY227" fmla="*/ 2028239 h 2225063"/>
                  <a:gd name="connsiteX228" fmla="*/ 859308 w 1005867"/>
                  <a:gd name="connsiteY228" fmla="*/ 2038937 h 2225063"/>
                  <a:gd name="connsiteX229" fmla="*/ 866577 w 1005867"/>
                  <a:gd name="connsiteY229" fmla="*/ 2045247 h 2225063"/>
                  <a:gd name="connsiteX230" fmla="*/ 917052 w 1005867"/>
                  <a:gd name="connsiteY230" fmla="*/ 2036743 h 2225063"/>
                  <a:gd name="connsiteX231" fmla="*/ 997565 w 1005867"/>
                  <a:gd name="connsiteY231" fmla="*/ 2108203 h 2225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</a:cxnLst>
                <a:rect l="l" t="t" r="r" b="b"/>
                <a:pathLst>
                  <a:path w="1005867" h="2225063">
                    <a:moveTo>
                      <a:pt x="997565" y="2108203"/>
                    </a:moveTo>
                    <a:cubicBezTo>
                      <a:pt x="1004834" y="2130286"/>
                      <a:pt x="1006755" y="2154152"/>
                      <a:pt x="1005520" y="2177332"/>
                    </a:cubicBezTo>
                    <a:cubicBezTo>
                      <a:pt x="1005383" y="2179389"/>
                      <a:pt x="1005246" y="2181584"/>
                      <a:pt x="1005108" y="2183504"/>
                    </a:cubicBezTo>
                    <a:cubicBezTo>
                      <a:pt x="998799" y="2188853"/>
                      <a:pt x="991118" y="2192557"/>
                      <a:pt x="982889" y="2193654"/>
                    </a:cubicBezTo>
                    <a:cubicBezTo>
                      <a:pt x="976442" y="2194477"/>
                      <a:pt x="969858" y="2193517"/>
                      <a:pt x="964098" y="2191048"/>
                    </a:cubicBezTo>
                    <a:cubicBezTo>
                      <a:pt x="958337" y="2196397"/>
                      <a:pt x="951891" y="2201061"/>
                      <a:pt x="944895" y="2205038"/>
                    </a:cubicBezTo>
                    <a:cubicBezTo>
                      <a:pt x="936117" y="2209839"/>
                      <a:pt x="926516" y="2212171"/>
                      <a:pt x="916915" y="2212171"/>
                    </a:cubicBezTo>
                    <a:cubicBezTo>
                      <a:pt x="906765" y="2212171"/>
                      <a:pt x="896615" y="2209290"/>
                      <a:pt x="887700" y="2203529"/>
                    </a:cubicBezTo>
                    <a:cubicBezTo>
                      <a:pt x="885779" y="2202295"/>
                      <a:pt x="883996" y="2200923"/>
                      <a:pt x="882213" y="2199277"/>
                    </a:cubicBezTo>
                    <a:cubicBezTo>
                      <a:pt x="877413" y="2203118"/>
                      <a:pt x="872475" y="2206135"/>
                      <a:pt x="866440" y="2207781"/>
                    </a:cubicBezTo>
                    <a:cubicBezTo>
                      <a:pt x="857799" y="2210250"/>
                      <a:pt x="848746" y="2210250"/>
                      <a:pt x="839968" y="2207919"/>
                    </a:cubicBezTo>
                    <a:cubicBezTo>
                      <a:pt x="834482" y="2206410"/>
                      <a:pt x="829955" y="2203941"/>
                      <a:pt x="825703" y="2200786"/>
                    </a:cubicBezTo>
                    <a:cubicBezTo>
                      <a:pt x="825292" y="2201335"/>
                      <a:pt x="824880" y="2201746"/>
                      <a:pt x="824469" y="2202295"/>
                    </a:cubicBezTo>
                    <a:cubicBezTo>
                      <a:pt x="818845" y="2208467"/>
                      <a:pt x="812399" y="2214091"/>
                      <a:pt x="804718" y="2217383"/>
                    </a:cubicBezTo>
                    <a:cubicBezTo>
                      <a:pt x="796077" y="2221223"/>
                      <a:pt x="785790" y="2223829"/>
                      <a:pt x="776326" y="2222046"/>
                    </a:cubicBezTo>
                    <a:cubicBezTo>
                      <a:pt x="771936" y="2221223"/>
                      <a:pt x="767685" y="2220674"/>
                      <a:pt x="763570" y="2218891"/>
                    </a:cubicBezTo>
                    <a:cubicBezTo>
                      <a:pt x="759318" y="2217108"/>
                      <a:pt x="755615" y="2215325"/>
                      <a:pt x="751774" y="2212993"/>
                    </a:cubicBezTo>
                    <a:cubicBezTo>
                      <a:pt x="744504" y="2208604"/>
                      <a:pt x="737646" y="2202021"/>
                      <a:pt x="732435" y="2195300"/>
                    </a:cubicBezTo>
                    <a:cubicBezTo>
                      <a:pt x="731612" y="2194340"/>
                      <a:pt x="730788" y="2193380"/>
                      <a:pt x="729966" y="2192282"/>
                    </a:cubicBezTo>
                    <a:cubicBezTo>
                      <a:pt x="717896" y="2210799"/>
                      <a:pt x="700751" y="2225064"/>
                      <a:pt x="676885" y="2225064"/>
                    </a:cubicBezTo>
                    <a:cubicBezTo>
                      <a:pt x="676473" y="2225064"/>
                      <a:pt x="676199" y="2225064"/>
                      <a:pt x="675787" y="2225064"/>
                    </a:cubicBezTo>
                    <a:cubicBezTo>
                      <a:pt x="659740" y="2224789"/>
                      <a:pt x="644789" y="2215462"/>
                      <a:pt x="634914" y="2203118"/>
                    </a:cubicBezTo>
                    <a:cubicBezTo>
                      <a:pt x="626958" y="2193105"/>
                      <a:pt x="620238" y="2182270"/>
                      <a:pt x="614888" y="2170611"/>
                    </a:cubicBezTo>
                    <a:cubicBezTo>
                      <a:pt x="613517" y="2172394"/>
                      <a:pt x="612008" y="2174177"/>
                      <a:pt x="610499" y="2175823"/>
                    </a:cubicBezTo>
                    <a:cubicBezTo>
                      <a:pt x="604601" y="2182132"/>
                      <a:pt x="598155" y="2188030"/>
                      <a:pt x="591023" y="2192968"/>
                    </a:cubicBezTo>
                    <a:cubicBezTo>
                      <a:pt x="584302" y="2197632"/>
                      <a:pt x="577032" y="2200375"/>
                      <a:pt x="569351" y="2202844"/>
                    </a:cubicBezTo>
                    <a:cubicBezTo>
                      <a:pt x="562082" y="2205038"/>
                      <a:pt x="554127" y="2204764"/>
                      <a:pt x="546583" y="2203667"/>
                    </a:cubicBezTo>
                    <a:cubicBezTo>
                      <a:pt x="537393" y="2202295"/>
                      <a:pt x="529575" y="2197769"/>
                      <a:pt x="521894" y="2192419"/>
                    </a:cubicBezTo>
                    <a:cubicBezTo>
                      <a:pt x="515173" y="2187619"/>
                      <a:pt x="510235" y="2180212"/>
                      <a:pt x="505846" y="2173491"/>
                    </a:cubicBezTo>
                    <a:cubicBezTo>
                      <a:pt x="501731" y="2167182"/>
                      <a:pt x="499125" y="2159364"/>
                      <a:pt x="496656" y="2152094"/>
                    </a:cubicBezTo>
                    <a:cubicBezTo>
                      <a:pt x="495422" y="2148254"/>
                      <a:pt x="494188" y="2144276"/>
                      <a:pt x="493090" y="2140162"/>
                    </a:cubicBezTo>
                    <a:cubicBezTo>
                      <a:pt x="485958" y="2147568"/>
                      <a:pt x="477728" y="2154015"/>
                      <a:pt x="468401" y="2158541"/>
                    </a:cubicBezTo>
                    <a:cubicBezTo>
                      <a:pt x="454685" y="2165399"/>
                      <a:pt x="437129" y="2168416"/>
                      <a:pt x="422590" y="2162244"/>
                    </a:cubicBezTo>
                    <a:cubicBezTo>
                      <a:pt x="416006" y="2159364"/>
                      <a:pt x="408874" y="2155935"/>
                      <a:pt x="404073" y="2150449"/>
                    </a:cubicBezTo>
                    <a:cubicBezTo>
                      <a:pt x="398176" y="2143728"/>
                      <a:pt x="393512" y="2136870"/>
                      <a:pt x="389534" y="2128777"/>
                    </a:cubicBezTo>
                    <a:cubicBezTo>
                      <a:pt x="383774" y="2116981"/>
                      <a:pt x="380893" y="2103677"/>
                      <a:pt x="378973" y="2090510"/>
                    </a:cubicBezTo>
                    <a:cubicBezTo>
                      <a:pt x="377053" y="2091470"/>
                      <a:pt x="374858" y="2092430"/>
                      <a:pt x="372801" y="2093253"/>
                    </a:cubicBezTo>
                    <a:cubicBezTo>
                      <a:pt x="358262" y="2098739"/>
                      <a:pt x="342351" y="2098191"/>
                      <a:pt x="328224" y="2091607"/>
                    </a:cubicBezTo>
                    <a:cubicBezTo>
                      <a:pt x="312862" y="2084886"/>
                      <a:pt x="302575" y="2070896"/>
                      <a:pt x="296128" y="2055808"/>
                    </a:cubicBezTo>
                    <a:cubicBezTo>
                      <a:pt x="290779" y="2043875"/>
                      <a:pt x="288585" y="2030571"/>
                      <a:pt x="287487" y="2017266"/>
                    </a:cubicBezTo>
                    <a:cubicBezTo>
                      <a:pt x="286116" y="2018089"/>
                      <a:pt x="284744" y="2018775"/>
                      <a:pt x="283373" y="2019461"/>
                    </a:cubicBezTo>
                    <a:cubicBezTo>
                      <a:pt x="270480" y="2025907"/>
                      <a:pt x="253335" y="2029748"/>
                      <a:pt x="239481" y="2023301"/>
                    </a:cubicBezTo>
                    <a:cubicBezTo>
                      <a:pt x="232898" y="2020146"/>
                      <a:pt x="227411" y="2016580"/>
                      <a:pt x="222199" y="2011643"/>
                    </a:cubicBezTo>
                    <a:cubicBezTo>
                      <a:pt x="216027" y="2005882"/>
                      <a:pt x="211775" y="1997378"/>
                      <a:pt x="208620" y="1989697"/>
                    </a:cubicBezTo>
                    <a:cubicBezTo>
                      <a:pt x="201762" y="1972826"/>
                      <a:pt x="200391" y="1953898"/>
                      <a:pt x="200391" y="1935930"/>
                    </a:cubicBezTo>
                    <a:cubicBezTo>
                      <a:pt x="200254" y="1926329"/>
                      <a:pt x="200939" y="1916865"/>
                      <a:pt x="202037" y="1907538"/>
                    </a:cubicBezTo>
                    <a:cubicBezTo>
                      <a:pt x="185989" y="1908773"/>
                      <a:pt x="169255" y="1903972"/>
                      <a:pt x="157734" y="1892451"/>
                    </a:cubicBezTo>
                    <a:cubicBezTo>
                      <a:pt x="145938" y="1880655"/>
                      <a:pt x="141549" y="1863921"/>
                      <a:pt x="139903" y="1847874"/>
                    </a:cubicBezTo>
                    <a:cubicBezTo>
                      <a:pt x="138806" y="1837312"/>
                      <a:pt x="140040" y="1827025"/>
                      <a:pt x="142509" y="1816738"/>
                    </a:cubicBezTo>
                    <a:cubicBezTo>
                      <a:pt x="139766" y="1813995"/>
                      <a:pt x="137297" y="1810977"/>
                      <a:pt x="135651" y="1807960"/>
                    </a:cubicBezTo>
                    <a:cubicBezTo>
                      <a:pt x="130851" y="1800279"/>
                      <a:pt x="127833" y="1792049"/>
                      <a:pt x="125776" y="1783271"/>
                    </a:cubicBezTo>
                    <a:cubicBezTo>
                      <a:pt x="122621" y="1769829"/>
                      <a:pt x="123993" y="1755702"/>
                      <a:pt x="125364" y="1742260"/>
                    </a:cubicBezTo>
                    <a:cubicBezTo>
                      <a:pt x="127833" y="1719355"/>
                      <a:pt x="134142" y="1697820"/>
                      <a:pt x="142646" y="1676561"/>
                    </a:cubicBezTo>
                    <a:cubicBezTo>
                      <a:pt x="143744" y="1674092"/>
                      <a:pt x="144841" y="1671623"/>
                      <a:pt x="145938" y="1669291"/>
                    </a:cubicBezTo>
                    <a:cubicBezTo>
                      <a:pt x="137571" y="1670937"/>
                      <a:pt x="128930" y="1671760"/>
                      <a:pt x="120289" y="1671623"/>
                    </a:cubicBezTo>
                    <a:cubicBezTo>
                      <a:pt x="102459" y="1671349"/>
                      <a:pt x="87782" y="1662708"/>
                      <a:pt x="75027" y="1650775"/>
                    </a:cubicBezTo>
                    <a:cubicBezTo>
                      <a:pt x="63779" y="1640213"/>
                      <a:pt x="58430" y="1625400"/>
                      <a:pt x="54178" y="1611135"/>
                    </a:cubicBezTo>
                    <a:cubicBezTo>
                      <a:pt x="48692" y="1592893"/>
                      <a:pt x="48966" y="1573691"/>
                      <a:pt x="55413" y="1555860"/>
                    </a:cubicBezTo>
                    <a:cubicBezTo>
                      <a:pt x="56647" y="1552157"/>
                      <a:pt x="58156" y="1548728"/>
                      <a:pt x="59802" y="1545299"/>
                    </a:cubicBezTo>
                    <a:cubicBezTo>
                      <a:pt x="46360" y="1542967"/>
                      <a:pt x="33056" y="1538852"/>
                      <a:pt x="22220" y="1530760"/>
                    </a:cubicBezTo>
                    <a:cubicBezTo>
                      <a:pt x="17008" y="1526919"/>
                      <a:pt x="12070" y="1522804"/>
                      <a:pt x="8367" y="1517455"/>
                    </a:cubicBezTo>
                    <a:cubicBezTo>
                      <a:pt x="10013" y="1514849"/>
                      <a:pt x="11796" y="1512106"/>
                      <a:pt x="13579" y="1509637"/>
                    </a:cubicBezTo>
                    <a:cubicBezTo>
                      <a:pt x="9601" y="1507991"/>
                      <a:pt x="5898" y="1506071"/>
                      <a:pt x="2195" y="1504013"/>
                    </a:cubicBezTo>
                    <a:cubicBezTo>
                      <a:pt x="686" y="1499350"/>
                      <a:pt x="0" y="1494549"/>
                      <a:pt x="0" y="1489749"/>
                    </a:cubicBezTo>
                    <a:cubicBezTo>
                      <a:pt x="0" y="1473152"/>
                      <a:pt x="8504" y="1459985"/>
                      <a:pt x="18791" y="1447915"/>
                    </a:cubicBezTo>
                    <a:cubicBezTo>
                      <a:pt x="24277" y="1441743"/>
                      <a:pt x="29764" y="1435433"/>
                      <a:pt x="35662" y="1429947"/>
                    </a:cubicBezTo>
                    <a:cubicBezTo>
                      <a:pt x="52121" y="1414036"/>
                      <a:pt x="69814" y="1399772"/>
                      <a:pt x="88331" y="1386330"/>
                    </a:cubicBezTo>
                    <a:cubicBezTo>
                      <a:pt x="82433" y="1384410"/>
                      <a:pt x="76672" y="1381804"/>
                      <a:pt x="71186" y="1378649"/>
                    </a:cubicBezTo>
                    <a:cubicBezTo>
                      <a:pt x="65700" y="1375357"/>
                      <a:pt x="59802" y="1370557"/>
                      <a:pt x="55824" y="1365207"/>
                    </a:cubicBezTo>
                    <a:cubicBezTo>
                      <a:pt x="51298" y="1359172"/>
                      <a:pt x="48417" y="1352863"/>
                      <a:pt x="46086" y="1345731"/>
                    </a:cubicBezTo>
                    <a:cubicBezTo>
                      <a:pt x="44028" y="1339284"/>
                      <a:pt x="44577" y="1330917"/>
                      <a:pt x="46360" y="1324471"/>
                    </a:cubicBezTo>
                    <a:cubicBezTo>
                      <a:pt x="48692" y="1316241"/>
                      <a:pt x="53492" y="1308698"/>
                      <a:pt x="58567" y="1301977"/>
                    </a:cubicBezTo>
                    <a:cubicBezTo>
                      <a:pt x="65562" y="1292376"/>
                      <a:pt x="75849" y="1285243"/>
                      <a:pt x="85176" y="1277837"/>
                    </a:cubicBezTo>
                    <a:cubicBezTo>
                      <a:pt x="89703" y="1274408"/>
                      <a:pt x="94092" y="1271116"/>
                      <a:pt x="98755" y="1267961"/>
                    </a:cubicBezTo>
                    <a:cubicBezTo>
                      <a:pt x="95463" y="1263846"/>
                      <a:pt x="92857" y="1259731"/>
                      <a:pt x="91349" y="1254382"/>
                    </a:cubicBezTo>
                    <a:cubicBezTo>
                      <a:pt x="88880" y="1245467"/>
                      <a:pt x="88331" y="1237237"/>
                      <a:pt x="89154" y="1227773"/>
                    </a:cubicBezTo>
                    <a:cubicBezTo>
                      <a:pt x="90388" y="1213509"/>
                      <a:pt x="99441" y="1200067"/>
                      <a:pt x="108494" y="1189506"/>
                    </a:cubicBezTo>
                    <a:cubicBezTo>
                      <a:pt x="115214" y="1181550"/>
                      <a:pt x="123033" y="1174555"/>
                      <a:pt x="131262" y="1168246"/>
                    </a:cubicBezTo>
                    <a:cubicBezTo>
                      <a:pt x="122621" y="1166325"/>
                      <a:pt x="114117" y="1163857"/>
                      <a:pt x="105476" y="1160702"/>
                    </a:cubicBezTo>
                    <a:cubicBezTo>
                      <a:pt x="77633" y="1150278"/>
                      <a:pt x="48280" y="1120926"/>
                      <a:pt x="58704" y="1088693"/>
                    </a:cubicBezTo>
                    <a:cubicBezTo>
                      <a:pt x="60076" y="1084304"/>
                      <a:pt x="62133" y="1080463"/>
                      <a:pt x="64465" y="1076760"/>
                    </a:cubicBezTo>
                    <a:cubicBezTo>
                      <a:pt x="55275" y="1075388"/>
                      <a:pt x="46086" y="1073194"/>
                      <a:pt x="37033" y="1070176"/>
                    </a:cubicBezTo>
                    <a:cubicBezTo>
                      <a:pt x="23866" y="1065513"/>
                      <a:pt x="11384" y="1057832"/>
                      <a:pt x="5761" y="1044527"/>
                    </a:cubicBezTo>
                    <a:cubicBezTo>
                      <a:pt x="3155" y="1038492"/>
                      <a:pt x="1646" y="1030537"/>
                      <a:pt x="2743" y="1024091"/>
                    </a:cubicBezTo>
                    <a:cubicBezTo>
                      <a:pt x="3292" y="1020524"/>
                      <a:pt x="3703" y="1016958"/>
                      <a:pt x="5212" y="1013804"/>
                    </a:cubicBezTo>
                    <a:cubicBezTo>
                      <a:pt x="7544" y="1008454"/>
                      <a:pt x="10013" y="1004339"/>
                      <a:pt x="13167" y="999676"/>
                    </a:cubicBezTo>
                    <a:cubicBezTo>
                      <a:pt x="17556" y="993778"/>
                      <a:pt x="24277" y="989115"/>
                      <a:pt x="30038" y="984863"/>
                    </a:cubicBezTo>
                    <a:cubicBezTo>
                      <a:pt x="34564" y="981571"/>
                      <a:pt x="39091" y="978828"/>
                      <a:pt x="43891" y="975947"/>
                    </a:cubicBezTo>
                    <a:cubicBezTo>
                      <a:pt x="50886" y="971695"/>
                      <a:pt x="58019" y="967718"/>
                      <a:pt x="65151" y="963877"/>
                    </a:cubicBezTo>
                    <a:cubicBezTo>
                      <a:pt x="83942" y="953727"/>
                      <a:pt x="103419" y="944812"/>
                      <a:pt x="122895" y="936308"/>
                    </a:cubicBezTo>
                    <a:cubicBezTo>
                      <a:pt x="112883" y="933016"/>
                      <a:pt x="103144" y="928627"/>
                      <a:pt x="94640" y="922043"/>
                    </a:cubicBezTo>
                    <a:cubicBezTo>
                      <a:pt x="84765" y="914363"/>
                      <a:pt x="77770" y="901058"/>
                      <a:pt x="79278" y="888439"/>
                    </a:cubicBezTo>
                    <a:cubicBezTo>
                      <a:pt x="81062" y="873900"/>
                      <a:pt x="90388" y="863613"/>
                      <a:pt x="100950" y="854561"/>
                    </a:cubicBezTo>
                    <a:cubicBezTo>
                      <a:pt x="112060" y="844960"/>
                      <a:pt x="125364" y="838102"/>
                      <a:pt x="138669" y="831929"/>
                    </a:cubicBezTo>
                    <a:cubicBezTo>
                      <a:pt x="117683" y="824386"/>
                      <a:pt x="99030" y="811218"/>
                      <a:pt x="97384" y="786941"/>
                    </a:cubicBezTo>
                    <a:cubicBezTo>
                      <a:pt x="96423" y="772813"/>
                      <a:pt x="101910" y="758549"/>
                      <a:pt x="113157" y="749496"/>
                    </a:cubicBezTo>
                    <a:cubicBezTo>
                      <a:pt x="122484" y="742090"/>
                      <a:pt x="133457" y="737152"/>
                      <a:pt x="144567" y="732900"/>
                    </a:cubicBezTo>
                    <a:cubicBezTo>
                      <a:pt x="143469" y="732351"/>
                      <a:pt x="142372" y="731803"/>
                      <a:pt x="141412" y="731254"/>
                    </a:cubicBezTo>
                    <a:cubicBezTo>
                      <a:pt x="128382" y="724259"/>
                      <a:pt x="114803" y="714246"/>
                      <a:pt x="108905" y="700119"/>
                    </a:cubicBezTo>
                    <a:cubicBezTo>
                      <a:pt x="103556" y="687774"/>
                      <a:pt x="102870" y="673372"/>
                      <a:pt x="110002" y="661439"/>
                    </a:cubicBezTo>
                    <a:cubicBezTo>
                      <a:pt x="117272" y="649232"/>
                      <a:pt x="126873" y="640317"/>
                      <a:pt x="138669" y="632499"/>
                    </a:cubicBezTo>
                    <a:cubicBezTo>
                      <a:pt x="143881" y="628933"/>
                      <a:pt x="149642" y="626327"/>
                      <a:pt x="155265" y="623720"/>
                    </a:cubicBezTo>
                    <a:cubicBezTo>
                      <a:pt x="151562" y="622212"/>
                      <a:pt x="147858" y="620703"/>
                      <a:pt x="144155" y="619057"/>
                    </a:cubicBezTo>
                    <a:cubicBezTo>
                      <a:pt x="131399" y="613571"/>
                      <a:pt x="118232" y="604792"/>
                      <a:pt x="110825" y="592722"/>
                    </a:cubicBezTo>
                    <a:cubicBezTo>
                      <a:pt x="106848" y="586413"/>
                      <a:pt x="105065" y="580378"/>
                      <a:pt x="103556" y="573108"/>
                    </a:cubicBezTo>
                    <a:cubicBezTo>
                      <a:pt x="102321" y="566388"/>
                      <a:pt x="104516" y="559255"/>
                      <a:pt x="106710" y="552946"/>
                    </a:cubicBezTo>
                    <a:cubicBezTo>
                      <a:pt x="108631" y="547871"/>
                      <a:pt x="112746" y="543482"/>
                      <a:pt x="116449" y="539641"/>
                    </a:cubicBezTo>
                    <a:cubicBezTo>
                      <a:pt x="121524" y="534429"/>
                      <a:pt x="128382" y="531275"/>
                      <a:pt x="134691" y="528257"/>
                    </a:cubicBezTo>
                    <a:cubicBezTo>
                      <a:pt x="137846" y="526748"/>
                      <a:pt x="141000" y="525651"/>
                      <a:pt x="144567" y="524554"/>
                    </a:cubicBezTo>
                    <a:cubicBezTo>
                      <a:pt x="141823" y="520988"/>
                      <a:pt x="139629" y="516873"/>
                      <a:pt x="138394" y="512758"/>
                    </a:cubicBezTo>
                    <a:cubicBezTo>
                      <a:pt x="135377" y="503294"/>
                      <a:pt x="135788" y="493144"/>
                      <a:pt x="142784" y="485738"/>
                    </a:cubicBezTo>
                    <a:cubicBezTo>
                      <a:pt x="155402" y="472022"/>
                      <a:pt x="175016" y="471884"/>
                      <a:pt x="192435" y="471199"/>
                    </a:cubicBezTo>
                    <a:cubicBezTo>
                      <a:pt x="201214" y="470924"/>
                      <a:pt x="209992" y="470787"/>
                      <a:pt x="218907" y="471061"/>
                    </a:cubicBezTo>
                    <a:cubicBezTo>
                      <a:pt x="217947" y="469964"/>
                      <a:pt x="216987" y="469004"/>
                      <a:pt x="216027" y="467907"/>
                    </a:cubicBezTo>
                    <a:cubicBezTo>
                      <a:pt x="209580" y="460637"/>
                      <a:pt x="202860" y="453093"/>
                      <a:pt x="197099" y="445412"/>
                    </a:cubicBezTo>
                    <a:cubicBezTo>
                      <a:pt x="188184" y="433205"/>
                      <a:pt x="180503" y="419901"/>
                      <a:pt x="183932" y="404402"/>
                    </a:cubicBezTo>
                    <a:cubicBezTo>
                      <a:pt x="185440" y="397818"/>
                      <a:pt x="188184" y="390960"/>
                      <a:pt x="193670" y="386708"/>
                    </a:cubicBezTo>
                    <a:cubicBezTo>
                      <a:pt x="199979" y="381633"/>
                      <a:pt x="206974" y="379439"/>
                      <a:pt x="215067" y="378616"/>
                    </a:cubicBezTo>
                    <a:cubicBezTo>
                      <a:pt x="232075" y="376832"/>
                      <a:pt x="247437" y="384239"/>
                      <a:pt x="262387" y="391783"/>
                    </a:cubicBezTo>
                    <a:cubicBezTo>
                      <a:pt x="278298" y="399738"/>
                      <a:pt x="293934" y="408242"/>
                      <a:pt x="309982" y="416335"/>
                    </a:cubicBezTo>
                    <a:cubicBezTo>
                      <a:pt x="312039" y="417432"/>
                      <a:pt x="314096" y="418392"/>
                      <a:pt x="316017" y="419489"/>
                    </a:cubicBezTo>
                    <a:cubicBezTo>
                      <a:pt x="316291" y="419489"/>
                      <a:pt x="316702" y="419764"/>
                      <a:pt x="316977" y="419901"/>
                    </a:cubicBezTo>
                    <a:cubicBezTo>
                      <a:pt x="317800" y="420449"/>
                      <a:pt x="318486" y="420724"/>
                      <a:pt x="319446" y="421135"/>
                    </a:cubicBezTo>
                    <a:cubicBezTo>
                      <a:pt x="319720" y="421409"/>
                      <a:pt x="319994" y="421547"/>
                      <a:pt x="320543" y="421684"/>
                    </a:cubicBezTo>
                    <a:cubicBezTo>
                      <a:pt x="315605" y="411945"/>
                      <a:pt x="310942" y="402481"/>
                      <a:pt x="306278" y="392469"/>
                    </a:cubicBezTo>
                    <a:cubicBezTo>
                      <a:pt x="301752" y="383142"/>
                      <a:pt x="297774" y="373541"/>
                      <a:pt x="294071" y="363665"/>
                    </a:cubicBezTo>
                    <a:cubicBezTo>
                      <a:pt x="287076" y="345834"/>
                      <a:pt x="279532" y="323066"/>
                      <a:pt x="291465" y="305372"/>
                    </a:cubicBezTo>
                    <a:cubicBezTo>
                      <a:pt x="300380" y="292205"/>
                      <a:pt x="315605" y="287816"/>
                      <a:pt x="330556" y="288913"/>
                    </a:cubicBezTo>
                    <a:cubicBezTo>
                      <a:pt x="332064" y="288913"/>
                      <a:pt x="333573" y="289187"/>
                      <a:pt x="335219" y="289462"/>
                    </a:cubicBezTo>
                    <a:cubicBezTo>
                      <a:pt x="336316" y="289599"/>
                      <a:pt x="337276" y="289736"/>
                      <a:pt x="338237" y="290010"/>
                    </a:cubicBezTo>
                    <a:cubicBezTo>
                      <a:pt x="340157" y="290285"/>
                      <a:pt x="341940" y="290696"/>
                      <a:pt x="343586" y="291245"/>
                    </a:cubicBezTo>
                    <a:cubicBezTo>
                      <a:pt x="345506" y="291793"/>
                      <a:pt x="347289" y="292479"/>
                      <a:pt x="349209" y="293165"/>
                    </a:cubicBezTo>
                    <a:cubicBezTo>
                      <a:pt x="357165" y="296320"/>
                      <a:pt x="365120" y="300023"/>
                      <a:pt x="372801" y="304412"/>
                    </a:cubicBezTo>
                    <a:cubicBezTo>
                      <a:pt x="375407" y="305921"/>
                      <a:pt x="377876" y="307292"/>
                      <a:pt x="380208" y="308801"/>
                    </a:cubicBezTo>
                    <a:cubicBezTo>
                      <a:pt x="379247" y="305098"/>
                      <a:pt x="378424" y="301532"/>
                      <a:pt x="377602" y="297691"/>
                    </a:cubicBezTo>
                    <a:cubicBezTo>
                      <a:pt x="376230" y="292342"/>
                      <a:pt x="375133" y="286718"/>
                      <a:pt x="374035" y="281095"/>
                    </a:cubicBezTo>
                    <a:cubicBezTo>
                      <a:pt x="372115" y="270808"/>
                      <a:pt x="370469" y="260384"/>
                      <a:pt x="369921" y="249822"/>
                    </a:cubicBezTo>
                    <a:cubicBezTo>
                      <a:pt x="369235" y="236655"/>
                      <a:pt x="373898" y="224036"/>
                      <a:pt x="381579" y="213612"/>
                    </a:cubicBezTo>
                    <a:cubicBezTo>
                      <a:pt x="388163" y="204422"/>
                      <a:pt x="399410" y="198799"/>
                      <a:pt x="410794" y="198799"/>
                    </a:cubicBezTo>
                    <a:cubicBezTo>
                      <a:pt x="417104" y="198799"/>
                      <a:pt x="423413" y="200308"/>
                      <a:pt x="429311" y="202776"/>
                    </a:cubicBezTo>
                    <a:cubicBezTo>
                      <a:pt x="432466" y="204011"/>
                      <a:pt x="435072" y="205382"/>
                      <a:pt x="438089" y="207028"/>
                    </a:cubicBezTo>
                    <a:cubicBezTo>
                      <a:pt x="440832" y="208674"/>
                      <a:pt x="443575" y="210457"/>
                      <a:pt x="446044" y="212240"/>
                    </a:cubicBezTo>
                    <a:cubicBezTo>
                      <a:pt x="447004" y="213063"/>
                      <a:pt x="448102" y="213886"/>
                      <a:pt x="449062" y="214709"/>
                    </a:cubicBezTo>
                    <a:cubicBezTo>
                      <a:pt x="451668" y="216904"/>
                      <a:pt x="454274" y="218961"/>
                      <a:pt x="456606" y="221156"/>
                    </a:cubicBezTo>
                    <a:cubicBezTo>
                      <a:pt x="455371" y="213475"/>
                      <a:pt x="454411" y="205794"/>
                      <a:pt x="453725" y="198250"/>
                    </a:cubicBezTo>
                    <a:cubicBezTo>
                      <a:pt x="452217" y="183300"/>
                      <a:pt x="451942" y="169035"/>
                      <a:pt x="453314" y="154222"/>
                    </a:cubicBezTo>
                    <a:cubicBezTo>
                      <a:pt x="454137" y="144895"/>
                      <a:pt x="456880" y="135568"/>
                      <a:pt x="461543" y="127476"/>
                    </a:cubicBezTo>
                    <a:cubicBezTo>
                      <a:pt x="463327" y="124321"/>
                      <a:pt x="465521" y="121441"/>
                      <a:pt x="468127" y="118560"/>
                    </a:cubicBezTo>
                    <a:cubicBezTo>
                      <a:pt x="469362" y="117326"/>
                      <a:pt x="470733" y="115954"/>
                      <a:pt x="472242" y="114720"/>
                    </a:cubicBezTo>
                    <a:cubicBezTo>
                      <a:pt x="473614" y="113622"/>
                      <a:pt x="475122" y="112525"/>
                      <a:pt x="476494" y="111565"/>
                    </a:cubicBezTo>
                    <a:cubicBezTo>
                      <a:pt x="490073" y="102512"/>
                      <a:pt x="505846" y="100592"/>
                      <a:pt x="522168" y="102924"/>
                    </a:cubicBezTo>
                    <a:cubicBezTo>
                      <a:pt x="536707" y="104981"/>
                      <a:pt x="549737" y="113622"/>
                      <a:pt x="560847" y="122812"/>
                    </a:cubicBezTo>
                    <a:cubicBezTo>
                      <a:pt x="562219" y="124047"/>
                      <a:pt x="563453" y="125144"/>
                      <a:pt x="564825" y="126241"/>
                    </a:cubicBezTo>
                    <a:cubicBezTo>
                      <a:pt x="564825" y="125555"/>
                      <a:pt x="564825" y="124732"/>
                      <a:pt x="564825" y="124047"/>
                    </a:cubicBezTo>
                    <a:cubicBezTo>
                      <a:pt x="566334" y="99632"/>
                      <a:pt x="567568" y="74943"/>
                      <a:pt x="579775" y="53135"/>
                    </a:cubicBezTo>
                    <a:cubicBezTo>
                      <a:pt x="580461" y="51900"/>
                      <a:pt x="581147" y="50666"/>
                      <a:pt x="581970" y="49706"/>
                    </a:cubicBezTo>
                    <a:cubicBezTo>
                      <a:pt x="588417" y="51489"/>
                      <a:pt x="594452" y="53684"/>
                      <a:pt x="601310" y="56838"/>
                    </a:cubicBezTo>
                    <a:cubicBezTo>
                      <a:pt x="605562" y="58758"/>
                      <a:pt x="609539" y="61090"/>
                      <a:pt x="613380" y="63559"/>
                    </a:cubicBezTo>
                    <a:cubicBezTo>
                      <a:pt x="613654" y="62736"/>
                      <a:pt x="613791" y="61913"/>
                      <a:pt x="613928" y="61090"/>
                    </a:cubicBezTo>
                    <a:cubicBezTo>
                      <a:pt x="615300" y="53546"/>
                      <a:pt x="616397" y="45865"/>
                      <a:pt x="617220" y="38322"/>
                    </a:cubicBezTo>
                    <a:cubicBezTo>
                      <a:pt x="617494" y="33658"/>
                      <a:pt x="617631" y="29132"/>
                      <a:pt x="617769" y="24468"/>
                    </a:cubicBezTo>
                    <a:cubicBezTo>
                      <a:pt x="620375" y="23645"/>
                      <a:pt x="623118" y="22960"/>
                      <a:pt x="625587" y="22548"/>
                    </a:cubicBezTo>
                    <a:cubicBezTo>
                      <a:pt x="636423" y="21039"/>
                      <a:pt x="647944" y="22548"/>
                      <a:pt x="658505" y="25429"/>
                    </a:cubicBezTo>
                    <a:cubicBezTo>
                      <a:pt x="661111" y="25977"/>
                      <a:pt x="663717" y="26800"/>
                      <a:pt x="666049" y="27623"/>
                    </a:cubicBezTo>
                    <a:cubicBezTo>
                      <a:pt x="669478" y="28720"/>
                      <a:pt x="672633" y="29818"/>
                      <a:pt x="675787" y="31464"/>
                    </a:cubicBezTo>
                    <a:cubicBezTo>
                      <a:pt x="681137" y="17610"/>
                      <a:pt x="690326" y="5952"/>
                      <a:pt x="705414" y="1700"/>
                    </a:cubicBezTo>
                    <a:cubicBezTo>
                      <a:pt x="706785" y="1288"/>
                      <a:pt x="708157" y="1014"/>
                      <a:pt x="709529" y="740"/>
                    </a:cubicBezTo>
                    <a:cubicBezTo>
                      <a:pt x="737372" y="-4472"/>
                      <a:pt x="761512" y="18845"/>
                      <a:pt x="777560" y="39693"/>
                    </a:cubicBezTo>
                    <a:cubicBezTo>
                      <a:pt x="780029" y="38596"/>
                      <a:pt x="782498" y="37499"/>
                      <a:pt x="784830" y="36676"/>
                    </a:cubicBezTo>
                    <a:cubicBezTo>
                      <a:pt x="785241" y="35167"/>
                      <a:pt x="785790" y="33521"/>
                      <a:pt x="786338" y="32012"/>
                    </a:cubicBezTo>
                    <a:cubicBezTo>
                      <a:pt x="789219" y="23920"/>
                      <a:pt x="792510" y="15416"/>
                      <a:pt x="796763" y="7735"/>
                    </a:cubicBezTo>
                    <a:cubicBezTo>
                      <a:pt x="815416" y="39968"/>
                      <a:pt x="828447" y="75080"/>
                      <a:pt x="843808" y="109096"/>
                    </a:cubicBezTo>
                    <a:cubicBezTo>
                      <a:pt x="853958" y="121303"/>
                      <a:pt x="862325" y="134882"/>
                      <a:pt x="868086" y="149421"/>
                    </a:cubicBezTo>
                    <a:cubicBezTo>
                      <a:pt x="867811" y="149284"/>
                      <a:pt x="867674" y="149284"/>
                      <a:pt x="867400" y="149284"/>
                    </a:cubicBezTo>
                    <a:cubicBezTo>
                      <a:pt x="877275" y="172327"/>
                      <a:pt x="876727" y="198799"/>
                      <a:pt x="863285" y="221842"/>
                    </a:cubicBezTo>
                    <a:cubicBezTo>
                      <a:pt x="854507" y="236929"/>
                      <a:pt x="840928" y="248999"/>
                      <a:pt x="824743" y="255720"/>
                    </a:cubicBezTo>
                    <a:cubicBezTo>
                      <a:pt x="819394" y="257915"/>
                      <a:pt x="814182" y="259424"/>
                      <a:pt x="808833" y="260246"/>
                    </a:cubicBezTo>
                    <a:cubicBezTo>
                      <a:pt x="808558" y="266144"/>
                      <a:pt x="807735" y="271905"/>
                      <a:pt x="806226" y="277117"/>
                    </a:cubicBezTo>
                    <a:cubicBezTo>
                      <a:pt x="796900" y="310996"/>
                      <a:pt x="765078" y="335822"/>
                      <a:pt x="729828" y="335547"/>
                    </a:cubicBezTo>
                    <a:cubicBezTo>
                      <a:pt x="726125" y="335547"/>
                      <a:pt x="722559" y="335136"/>
                      <a:pt x="719130" y="334724"/>
                    </a:cubicBezTo>
                    <a:cubicBezTo>
                      <a:pt x="713781" y="354887"/>
                      <a:pt x="703356" y="373403"/>
                      <a:pt x="685937" y="386708"/>
                    </a:cubicBezTo>
                    <a:cubicBezTo>
                      <a:pt x="656585" y="409477"/>
                      <a:pt x="613380" y="408379"/>
                      <a:pt x="583479" y="387394"/>
                    </a:cubicBezTo>
                    <a:cubicBezTo>
                      <a:pt x="580598" y="390274"/>
                      <a:pt x="577718" y="392743"/>
                      <a:pt x="574426" y="395075"/>
                    </a:cubicBezTo>
                    <a:cubicBezTo>
                      <a:pt x="581147" y="419352"/>
                      <a:pt x="576895" y="445961"/>
                      <a:pt x="560985" y="466398"/>
                    </a:cubicBezTo>
                    <a:cubicBezTo>
                      <a:pt x="543291" y="489304"/>
                      <a:pt x="514487" y="500688"/>
                      <a:pt x="486507" y="496847"/>
                    </a:cubicBezTo>
                    <a:cubicBezTo>
                      <a:pt x="481980" y="496436"/>
                      <a:pt x="477591" y="495750"/>
                      <a:pt x="473202" y="494790"/>
                    </a:cubicBezTo>
                    <a:cubicBezTo>
                      <a:pt x="470733" y="494241"/>
                      <a:pt x="468539" y="493830"/>
                      <a:pt x="466344" y="493418"/>
                    </a:cubicBezTo>
                    <a:cubicBezTo>
                      <a:pt x="474574" y="510563"/>
                      <a:pt x="476631" y="530589"/>
                      <a:pt x="471693" y="549243"/>
                    </a:cubicBezTo>
                    <a:cubicBezTo>
                      <a:pt x="468950" y="558707"/>
                      <a:pt x="464561" y="567896"/>
                      <a:pt x="458389" y="575989"/>
                    </a:cubicBezTo>
                    <a:cubicBezTo>
                      <a:pt x="474025" y="604107"/>
                      <a:pt x="469499" y="642374"/>
                      <a:pt x="448513" y="666514"/>
                    </a:cubicBezTo>
                    <a:cubicBezTo>
                      <a:pt x="452902" y="673372"/>
                      <a:pt x="456194" y="681053"/>
                      <a:pt x="458389" y="689009"/>
                    </a:cubicBezTo>
                    <a:cubicBezTo>
                      <a:pt x="465521" y="715069"/>
                      <a:pt x="459075" y="740169"/>
                      <a:pt x="443987" y="761841"/>
                    </a:cubicBezTo>
                    <a:cubicBezTo>
                      <a:pt x="439872" y="767738"/>
                      <a:pt x="434934" y="773088"/>
                      <a:pt x="429448" y="777888"/>
                    </a:cubicBezTo>
                    <a:cubicBezTo>
                      <a:pt x="444261" y="800108"/>
                      <a:pt x="448513" y="828775"/>
                      <a:pt x="437266" y="855658"/>
                    </a:cubicBezTo>
                    <a:cubicBezTo>
                      <a:pt x="435757" y="859087"/>
                      <a:pt x="433974" y="862242"/>
                      <a:pt x="432191" y="865396"/>
                    </a:cubicBezTo>
                    <a:cubicBezTo>
                      <a:pt x="421081" y="887205"/>
                      <a:pt x="398038" y="901469"/>
                      <a:pt x="377739" y="914500"/>
                    </a:cubicBezTo>
                    <a:cubicBezTo>
                      <a:pt x="399547" y="911756"/>
                      <a:pt x="419161" y="915460"/>
                      <a:pt x="439049" y="926433"/>
                    </a:cubicBezTo>
                    <a:cubicBezTo>
                      <a:pt x="470459" y="943578"/>
                      <a:pt x="485272" y="983217"/>
                      <a:pt x="475945" y="1017233"/>
                    </a:cubicBezTo>
                    <a:cubicBezTo>
                      <a:pt x="475671" y="1018330"/>
                      <a:pt x="475397" y="1019427"/>
                      <a:pt x="474985" y="1020524"/>
                    </a:cubicBezTo>
                    <a:cubicBezTo>
                      <a:pt x="469224" y="1038904"/>
                      <a:pt x="458526" y="1054129"/>
                      <a:pt x="443575" y="1066610"/>
                    </a:cubicBezTo>
                    <a:cubicBezTo>
                      <a:pt x="439872" y="1069628"/>
                      <a:pt x="436032" y="1072508"/>
                      <a:pt x="432328" y="1075251"/>
                    </a:cubicBezTo>
                    <a:cubicBezTo>
                      <a:pt x="446456" y="1088144"/>
                      <a:pt x="455371" y="1107210"/>
                      <a:pt x="458114" y="1125726"/>
                    </a:cubicBezTo>
                    <a:cubicBezTo>
                      <a:pt x="460583" y="1144243"/>
                      <a:pt x="456606" y="1161525"/>
                      <a:pt x="448376" y="1177161"/>
                    </a:cubicBezTo>
                    <a:cubicBezTo>
                      <a:pt x="475808" y="1194306"/>
                      <a:pt x="493227" y="1226402"/>
                      <a:pt x="488290" y="1261103"/>
                    </a:cubicBezTo>
                    <a:cubicBezTo>
                      <a:pt x="487330" y="1268647"/>
                      <a:pt x="485272" y="1276053"/>
                      <a:pt x="482529" y="1282774"/>
                    </a:cubicBezTo>
                    <a:cubicBezTo>
                      <a:pt x="476768" y="1296490"/>
                      <a:pt x="469773" y="1307875"/>
                      <a:pt x="460583" y="1319396"/>
                    </a:cubicBezTo>
                    <a:cubicBezTo>
                      <a:pt x="454548" y="1326940"/>
                      <a:pt x="448239" y="1334209"/>
                      <a:pt x="441930" y="1341342"/>
                    </a:cubicBezTo>
                    <a:cubicBezTo>
                      <a:pt x="427802" y="1357115"/>
                      <a:pt x="413675" y="1372614"/>
                      <a:pt x="399410" y="1388113"/>
                    </a:cubicBezTo>
                    <a:cubicBezTo>
                      <a:pt x="390495" y="1397714"/>
                      <a:pt x="381442" y="1407316"/>
                      <a:pt x="372389" y="1416917"/>
                    </a:cubicBezTo>
                    <a:cubicBezTo>
                      <a:pt x="391318" y="1422540"/>
                      <a:pt x="406954" y="1433925"/>
                      <a:pt x="419435" y="1449012"/>
                    </a:cubicBezTo>
                    <a:cubicBezTo>
                      <a:pt x="419984" y="1449698"/>
                      <a:pt x="420533" y="1450384"/>
                      <a:pt x="421081" y="1451070"/>
                    </a:cubicBezTo>
                    <a:cubicBezTo>
                      <a:pt x="433563" y="1466020"/>
                      <a:pt x="439735" y="1486457"/>
                      <a:pt x="439735" y="1505659"/>
                    </a:cubicBezTo>
                    <a:cubicBezTo>
                      <a:pt x="439735" y="1525959"/>
                      <a:pt x="432740" y="1544338"/>
                      <a:pt x="420670" y="1560112"/>
                    </a:cubicBezTo>
                    <a:cubicBezTo>
                      <a:pt x="420944" y="1560112"/>
                      <a:pt x="420944" y="1560112"/>
                      <a:pt x="421081" y="1560249"/>
                    </a:cubicBezTo>
                    <a:cubicBezTo>
                      <a:pt x="419161" y="1562306"/>
                      <a:pt x="417515" y="1564501"/>
                      <a:pt x="415595" y="1566421"/>
                    </a:cubicBezTo>
                    <a:cubicBezTo>
                      <a:pt x="413812" y="1569027"/>
                      <a:pt x="412166" y="1571496"/>
                      <a:pt x="410383" y="1573965"/>
                    </a:cubicBezTo>
                    <a:cubicBezTo>
                      <a:pt x="450433" y="1568479"/>
                      <a:pt x="492542" y="1589738"/>
                      <a:pt x="509275" y="1629240"/>
                    </a:cubicBezTo>
                    <a:cubicBezTo>
                      <a:pt x="517642" y="1649403"/>
                      <a:pt x="518191" y="1670663"/>
                      <a:pt x="512704" y="1690140"/>
                    </a:cubicBezTo>
                    <a:cubicBezTo>
                      <a:pt x="512841" y="1690002"/>
                      <a:pt x="512978" y="1690002"/>
                      <a:pt x="513253" y="1690002"/>
                    </a:cubicBezTo>
                    <a:cubicBezTo>
                      <a:pt x="507766" y="1707285"/>
                      <a:pt x="501320" y="1723744"/>
                      <a:pt x="494188" y="1740340"/>
                    </a:cubicBezTo>
                    <a:cubicBezTo>
                      <a:pt x="491033" y="1747198"/>
                      <a:pt x="487878" y="1754056"/>
                      <a:pt x="484723" y="1760777"/>
                    </a:cubicBezTo>
                    <a:cubicBezTo>
                      <a:pt x="534924" y="1759817"/>
                      <a:pt x="577718" y="1801239"/>
                      <a:pt x="578267" y="1852400"/>
                    </a:cubicBezTo>
                    <a:cubicBezTo>
                      <a:pt x="578541" y="1881341"/>
                      <a:pt x="569351" y="1910830"/>
                      <a:pt x="559476" y="1938536"/>
                    </a:cubicBezTo>
                    <a:cubicBezTo>
                      <a:pt x="578404" y="1939359"/>
                      <a:pt x="597195" y="1945806"/>
                      <a:pt x="612145" y="1957327"/>
                    </a:cubicBezTo>
                    <a:cubicBezTo>
                      <a:pt x="621746" y="1964734"/>
                      <a:pt x="629565" y="1974198"/>
                      <a:pt x="635462" y="1984622"/>
                    </a:cubicBezTo>
                    <a:cubicBezTo>
                      <a:pt x="643555" y="1979410"/>
                      <a:pt x="652470" y="1975295"/>
                      <a:pt x="662346" y="1972278"/>
                    </a:cubicBezTo>
                    <a:cubicBezTo>
                      <a:pt x="701025" y="1960345"/>
                      <a:pt x="744093" y="1979684"/>
                      <a:pt x="764118" y="2013563"/>
                    </a:cubicBezTo>
                    <a:cubicBezTo>
                      <a:pt x="766862" y="2018363"/>
                      <a:pt x="769331" y="2023164"/>
                      <a:pt x="771114" y="2028239"/>
                    </a:cubicBezTo>
                    <a:cubicBezTo>
                      <a:pt x="799643" y="2016032"/>
                      <a:pt x="834207" y="2018912"/>
                      <a:pt x="859308" y="2038937"/>
                    </a:cubicBezTo>
                    <a:cubicBezTo>
                      <a:pt x="861914" y="2041132"/>
                      <a:pt x="864382" y="2043189"/>
                      <a:pt x="866577" y="2045247"/>
                    </a:cubicBezTo>
                    <a:cubicBezTo>
                      <a:pt x="882213" y="2037703"/>
                      <a:pt x="898947" y="2034137"/>
                      <a:pt x="917052" y="2036743"/>
                    </a:cubicBezTo>
                    <a:cubicBezTo>
                      <a:pt x="956280" y="2042229"/>
                      <a:pt x="985083" y="2071307"/>
                      <a:pt x="997565" y="2108203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9" name="任意多边形: 形状 338"/>
              <p:cNvSpPr/>
              <p:nvPr/>
            </p:nvSpPr>
            <p:spPr>
              <a:xfrm>
                <a:off x="2404589" y="3843880"/>
                <a:ext cx="366562" cy="578306"/>
              </a:xfrm>
              <a:custGeom>
                <a:avLst/>
                <a:gdLst>
                  <a:gd name="connsiteX0" fmla="*/ 28553 w 366562"/>
                  <a:gd name="connsiteY0" fmla="*/ 564716 h 578306"/>
                  <a:gd name="connsiteX1" fmla="*/ 6333 w 366562"/>
                  <a:gd name="connsiteY1" fmla="*/ 536461 h 578306"/>
                  <a:gd name="connsiteX2" fmla="*/ 710 w 366562"/>
                  <a:gd name="connsiteY2" fmla="*/ 489004 h 578306"/>
                  <a:gd name="connsiteX3" fmla="*/ 7156 w 366562"/>
                  <a:gd name="connsiteY3" fmla="*/ 450462 h 578306"/>
                  <a:gd name="connsiteX4" fmla="*/ 29925 w 366562"/>
                  <a:gd name="connsiteY4" fmla="*/ 375847 h 578306"/>
                  <a:gd name="connsiteX5" fmla="*/ 62294 w 366562"/>
                  <a:gd name="connsiteY5" fmla="*/ 304249 h 578306"/>
                  <a:gd name="connsiteX6" fmla="*/ 83006 w 366562"/>
                  <a:gd name="connsiteY6" fmla="*/ 240470 h 578306"/>
                  <a:gd name="connsiteX7" fmla="*/ 105500 w 366562"/>
                  <a:gd name="connsiteY7" fmla="*/ 185743 h 578306"/>
                  <a:gd name="connsiteX8" fmla="*/ 134852 w 366562"/>
                  <a:gd name="connsiteY8" fmla="*/ 130056 h 578306"/>
                  <a:gd name="connsiteX9" fmla="*/ 175314 w 366562"/>
                  <a:gd name="connsiteY9" fmla="*/ 72449 h 578306"/>
                  <a:gd name="connsiteX10" fmla="*/ 199866 w 366562"/>
                  <a:gd name="connsiteY10" fmla="*/ 46114 h 578306"/>
                  <a:gd name="connsiteX11" fmla="*/ 262822 w 366562"/>
                  <a:gd name="connsiteY11" fmla="*/ 12510 h 578306"/>
                  <a:gd name="connsiteX12" fmla="*/ 271326 w 366562"/>
                  <a:gd name="connsiteY12" fmla="*/ 12236 h 578306"/>
                  <a:gd name="connsiteX13" fmla="*/ 277087 w 366562"/>
                  <a:gd name="connsiteY13" fmla="*/ 8258 h 578306"/>
                  <a:gd name="connsiteX14" fmla="*/ 349096 w 366562"/>
                  <a:gd name="connsiteY14" fmla="*/ 17585 h 578306"/>
                  <a:gd name="connsiteX15" fmla="*/ 354171 w 366562"/>
                  <a:gd name="connsiteY15" fmla="*/ 96040 h 578306"/>
                  <a:gd name="connsiteX16" fmla="*/ 329345 w 366562"/>
                  <a:gd name="connsiteY16" fmla="*/ 129370 h 578306"/>
                  <a:gd name="connsiteX17" fmla="*/ 305891 w 366562"/>
                  <a:gd name="connsiteY17" fmla="*/ 162151 h 578306"/>
                  <a:gd name="connsiteX18" fmla="*/ 255416 w 366562"/>
                  <a:gd name="connsiteY18" fmla="*/ 247190 h 578306"/>
                  <a:gd name="connsiteX19" fmla="*/ 226064 w 366562"/>
                  <a:gd name="connsiteY19" fmla="*/ 298763 h 578306"/>
                  <a:gd name="connsiteX20" fmla="*/ 191499 w 366562"/>
                  <a:gd name="connsiteY20" fmla="*/ 388877 h 578306"/>
                  <a:gd name="connsiteX21" fmla="*/ 168731 w 366562"/>
                  <a:gd name="connsiteY21" fmla="*/ 467195 h 578306"/>
                  <a:gd name="connsiteX22" fmla="*/ 164067 w 366562"/>
                  <a:gd name="connsiteY22" fmla="*/ 500251 h 578306"/>
                  <a:gd name="connsiteX23" fmla="*/ 163930 w 366562"/>
                  <a:gd name="connsiteY23" fmla="*/ 515475 h 578306"/>
                  <a:gd name="connsiteX24" fmla="*/ 157621 w 366562"/>
                  <a:gd name="connsiteY24" fmla="*/ 540713 h 578306"/>
                  <a:gd name="connsiteX25" fmla="*/ 126760 w 366562"/>
                  <a:gd name="connsiteY25" fmla="*/ 553194 h 578306"/>
                  <a:gd name="connsiteX26" fmla="*/ 122371 w 366562"/>
                  <a:gd name="connsiteY26" fmla="*/ 552235 h 578306"/>
                  <a:gd name="connsiteX27" fmla="*/ 103168 w 366562"/>
                  <a:gd name="connsiteY27" fmla="*/ 569242 h 578306"/>
                  <a:gd name="connsiteX28" fmla="*/ 68878 w 366562"/>
                  <a:gd name="connsiteY28" fmla="*/ 578295 h 578306"/>
                  <a:gd name="connsiteX29" fmla="*/ 28553 w 366562"/>
                  <a:gd name="connsiteY29" fmla="*/ 564716 h 57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66562" h="578306">
                    <a:moveTo>
                      <a:pt x="28553" y="564716"/>
                    </a:moveTo>
                    <a:cubicBezTo>
                      <a:pt x="19089" y="556761"/>
                      <a:pt x="11134" y="547983"/>
                      <a:pt x="6333" y="536461"/>
                    </a:cubicBezTo>
                    <a:cubicBezTo>
                      <a:pt x="24" y="521648"/>
                      <a:pt x="-936" y="504914"/>
                      <a:pt x="710" y="489004"/>
                    </a:cubicBezTo>
                    <a:cubicBezTo>
                      <a:pt x="2081" y="475974"/>
                      <a:pt x="4413" y="463355"/>
                      <a:pt x="7156" y="450462"/>
                    </a:cubicBezTo>
                    <a:cubicBezTo>
                      <a:pt x="12505" y="425087"/>
                      <a:pt x="20323" y="399987"/>
                      <a:pt x="29925" y="375847"/>
                    </a:cubicBezTo>
                    <a:cubicBezTo>
                      <a:pt x="39663" y="351432"/>
                      <a:pt x="50499" y="327566"/>
                      <a:pt x="62294" y="304249"/>
                    </a:cubicBezTo>
                    <a:cubicBezTo>
                      <a:pt x="68741" y="282852"/>
                      <a:pt x="75599" y="261592"/>
                      <a:pt x="83006" y="240470"/>
                    </a:cubicBezTo>
                    <a:cubicBezTo>
                      <a:pt x="89589" y="221816"/>
                      <a:pt x="97545" y="203848"/>
                      <a:pt x="105500" y="185743"/>
                    </a:cubicBezTo>
                    <a:cubicBezTo>
                      <a:pt x="113867" y="166678"/>
                      <a:pt x="123879" y="147613"/>
                      <a:pt x="134852" y="130056"/>
                    </a:cubicBezTo>
                    <a:cubicBezTo>
                      <a:pt x="147334" y="110030"/>
                      <a:pt x="160501" y="90828"/>
                      <a:pt x="175314" y="72449"/>
                    </a:cubicBezTo>
                    <a:cubicBezTo>
                      <a:pt x="182858" y="63122"/>
                      <a:pt x="191362" y="54344"/>
                      <a:pt x="199866" y="46114"/>
                    </a:cubicBezTo>
                    <a:cubicBezTo>
                      <a:pt x="217422" y="29381"/>
                      <a:pt x="238271" y="15116"/>
                      <a:pt x="262822" y="12510"/>
                    </a:cubicBezTo>
                    <a:cubicBezTo>
                      <a:pt x="265703" y="12236"/>
                      <a:pt x="268583" y="12098"/>
                      <a:pt x="271326" y="12236"/>
                    </a:cubicBezTo>
                    <a:cubicBezTo>
                      <a:pt x="273246" y="10864"/>
                      <a:pt x="275030" y="9630"/>
                      <a:pt x="277087" y="8258"/>
                    </a:cubicBezTo>
                    <a:cubicBezTo>
                      <a:pt x="299307" y="-6281"/>
                      <a:pt x="330991" y="-657"/>
                      <a:pt x="349096" y="17585"/>
                    </a:cubicBezTo>
                    <a:cubicBezTo>
                      <a:pt x="368984" y="37473"/>
                      <a:pt x="373511" y="73820"/>
                      <a:pt x="354171" y="96040"/>
                    </a:cubicBezTo>
                    <a:cubicBezTo>
                      <a:pt x="345118" y="106465"/>
                      <a:pt x="337437" y="118123"/>
                      <a:pt x="329345" y="129370"/>
                    </a:cubicBezTo>
                    <a:cubicBezTo>
                      <a:pt x="321390" y="140206"/>
                      <a:pt x="313572" y="151178"/>
                      <a:pt x="305891" y="162151"/>
                    </a:cubicBezTo>
                    <a:cubicBezTo>
                      <a:pt x="287648" y="189720"/>
                      <a:pt x="271464" y="218387"/>
                      <a:pt x="255416" y="247190"/>
                    </a:cubicBezTo>
                    <a:cubicBezTo>
                      <a:pt x="245814" y="264473"/>
                      <a:pt x="235802" y="281618"/>
                      <a:pt x="226064" y="298763"/>
                    </a:cubicBezTo>
                    <a:cubicBezTo>
                      <a:pt x="213856" y="328527"/>
                      <a:pt x="202335" y="358565"/>
                      <a:pt x="191499" y="388877"/>
                    </a:cubicBezTo>
                    <a:cubicBezTo>
                      <a:pt x="182858" y="414800"/>
                      <a:pt x="174903" y="440723"/>
                      <a:pt x="168731" y="467195"/>
                    </a:cubicBezTo>
                    <a:cubicBezTo>
                      <a:pt x="166810" y="478168"/>
                      <a:pt x="165027" y="489141"/>
                      <a:pt x="164067" y="500251"/>
                    </a:cubicBezTo>
                    <a:cubicBezTo>
                      <a:pt x="163793" y="505326"/>
                      <a:pt x="163793" y="510401"/>
                      <a:pt x="163930" y="515475"/>
                    </a:cubicBezTo>
                    <a:cubicBezTo>
                      <a:pt x="164616" y="524665"/>
                      <a:pt x="163381" y="532895"/>
                      <a:pt x="157621" y="540713"/>
                    </a:cubicBezTo>
                    <a:cubicBezTo>
                      <a:pt x="150488" y="550177"/>
                      <a:pt x="138281" y="554841"/>
                      <a:pt x="126760" y="553194"/>
                    </a:cubicBezTo>
                    <a:cubicBezTo>
                      <a:pt x="125251" y="553058"/>
                      <a:pt x="123742" y="552646"/>
                      <a:pt x="122371" y="552235"/>
                    </a:cubicBezTo>
                    <a:cubicBezTo>
                      <a:pt x="117296" y="558955"/>
                      <a:pt x="110849" y="564853"/>
                      <a:pt x="103168" y="569242"/>
                    </a:cubicBezTo>
                    <a:cubicBezTo>
                      <a:pt x="93018" y="575277"/>
                      <a:pt x="80948" y="578295"/>
                      <a:pt x="68878" y="578295"/>
                    </a:cubicBezTo>
                    <a:cubicBezTo>
                      <a:pt x="54202" y="578569"/>
                      <a:pt x="39800" y="574043"/>
                      <a:pt x="28553" y="56471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0" name="任意多边形: 形状 339"/>
              <p:cNvSpPr/>
              <p:nvPr/>
            </p:nvSpPr>
            <p:spPr>
              <a:xfrm>
                <a:off x="2413381" y="3462174"/>
                <a:ext cx="793458" cy="499281"/>
              </a:xfrm>
              <a:custGeom>
                <a:avLst/>
                <a:gdLst>
                  <a:gd name="connsiteX0" fmla="*/ 789503 w 793458"/>
                  <a:gd name="connsiteY0" fmla="*/ 214399 h 499281"/>
                  <a:gd name="connsiteX1" fmla="*/ 785526 w 793458"/>
                  <a:gd name="connsiteY1" fmla="*/ 335649 h 499281"/>
                  <a:gd name="connsiteX2" fmla="*/ 744378 w 793458"/>
                  <a:gd name="connsiteY2" fmla="*/ 421511 h 499281"/>
                  <a:gd name="connsiteX3" fmla="*/ 702681 w 793458"/>
                  <a:gd name="connsiteY3" fmla="*/ 451823 h 499281"/>
                  <a:gd name="connsiteX4" fmla="*/ 675386 w 793458"/>
                  <a:gd name="connsiteY4" fmla="*/ 459779 h 499281"/>
                  <a:gd name="connsiteX5" fmla="*/ 638490 w 793458"/>
                  <a:gd name="connsiteY5" fmla="*/ 459916 h 499281"/>
                  <a:gd name="connsiteX6" fmla="*/ 631495 w 793458"/>
                  <a:gd name="connsiteY6" fmla="*/ 458681 h 499281"/>
                  <a:gd name="connsiteX7" fmla="*/ 629300 w 793458"/>
                  <a:gd name="connsiteY7" fmla="*/ 458681 h 499281"/>
                  <a:gd name="connsiteX8" fmla="*/ 582255 w 793458"/>
                  <a:gd name="connsiteY8" fmla="*/ 439342 h 499281"/>
                  <a:gd name="connsiteX9" fmla="*/ 573476 w 793458"/>
                  <a:gd name="connsiteY9" fmla="*/ 428232 h 499281"/>
                  <a:gd name="connsiteX10" fmla="*/ 542890 w 793458"/>
                  <a:gd name="connsiteY10" fmla="*/ 395039 h 499281"/>
                  <a:gd name="connsiteX11" fmla="*/ 512303 w 793458"/>
                  <a:gd name="connsiteY11" fmla="*/ 340998 h 499281"/>
                  <a:gd name="connsiteX12" fmla="*/ 472938 w 793458"/>
                  <a:gd name="connsiteY12" fmla="*/ 351285 h 499281"/>
                  <a:gd name="connsiteX13" fmla="*/ 401889 w 793458"/>
                  <a:gd name="connsiteY13" fmla="*/ 310686 h 499281"/>
                  <a:gd name="connsiteX14" fmla="*/ 387762 w 793458"/>
                  <a:gd name="connsiteY14" fmla="*/ 281471 h 499281"/>
                  <a:gd name="connsiteX15" fmla="*/ 306426 w 793458"/>
                  <a:gd name="connsiteY15" fmla="*/ 322345 h 499281"/>
                  <a:gd name="connsiteX16" fmla="*/ 254991 w 793458"/>
                  <a:gd name="connsiteY16" fmla="*/ 298204 h 499281"/>
                  <a:gd name="connsiteX17" fmla="*/ 186959 w 793458"/>
                  <a:gd name="connsiteY17" fmla="*/ 351971 h 499281"/>
                  <a:gd name="connsiteX18" fmla="*/ 174341 w 793458"/>
                  <a:gd name="connsiteY18" fmla="*/ 370899 h 499281"/>
                  <a:gd name="connsiteX19" fmla="*/ 106584 w 793458"/>
                  <a:gd name="connsiteY19" fmla="*/ 389553 h 499281"/>
                  <a:gd name="connsiteX20" fmla="*/ 138542 w 793458"/>
                  <a:gd name="connsiteY20" fmla="*/ 446749 h 499281"/>
                  <a:gd name="connsiteX21" fmla="*/ 138267 w 793458"/>
                  <a:gd name="connsiteY21" fmla="*/ 481999 h 499281"/>
                  <a:gd name="connsiteX22" fmla="*/ 107406 w 793458"/>
                  <a:gd name="connsiteY22" fmla="*/ 499281 h 499281"/>
                  <a:gd name="connsiteX23" fmla="*/ 101920 w 793458"/>
                  <a:gd name="connsiteY23" fmla="*/ 498870 h 499281"/>
                  <a:gd name="connsiteX24" fmla="*/ 69825 w 793458"/>
                  <a:gd name="connsiteY24" fmla="*/ 480216 h 499281"/>
                  <a:gd name="connsiteX25" fmla="*/ 25110 w 793458"/>
                  <a:gd name="connsiteY25" fmla="*/ 430975 h 499281"/>
                  <a:gd name="connsiteX26" fmla="*/ 10 w 793458"/>
                  <a:gd name="connsiteY26" fmla="*/ 363218 h 499281"/>
                  <a:gd name="connsiteX27" fmla="*/ 6320 w 793458"/>
                  <a:gd name="connsiteY27" fmla="*/ 327420 h 499281"/>
                  <a:gd name="connsiteX28" fmla="*/ 7142 w 793458"/>
                  <a:gd name="connsiteY28" fmla="*/ 325636 h 499281"/>
                  <a:gd name="connsiteX29" fmla="*/ 2753 w 793458"/>
                  <a:gd name="connsiteY29" fmla="*/ 320698 h 499281"/>
                  <a:gd name="connsiteX30" fmla="*/ 21133 w 793458"/>
                  <a:gd name="connsiteY30" fmla="*/ 324950 h 499281"/>
                  <a:gd name="connsiteX31" fmla="*/ 52131 w 793458"/>
                  <a:gd name="connsiteY31" fmla="*/ 340724 h 499281"/>
                  <a:gd name="connsiteX32" fmla="*/ 46096 w 793458"/>
                  <a:gd name="connsiteY32" fmla="*/ 312881 h 499281"/>
                  <a:gd name="connsiteX33" fmla="*/ 41981 w 793458"/>
                  <a:gd name="connsiteY33" fmla="*/ 281608 h 499281"/>
                  <a:gd name="connsiteX34" fmla="*/ 53640 w 793458"/>
                  <a:gd name="connsiteY34" fmla="*/ 245398 h 499281"/>
                  <a:gd name="connsiteX35" fmla="*/ 82855 w 793458"/>
                  <a:gd name="connsiteY35" fmla="*/ 230585 h 499281"/>
                  <a:gd name="connsiteX36" fmla="*/ 118242 w 793458"/>
                  <a:gd name="connsiteY36" fmla="*/ 243889 h 499281"/>
                  <a:gd name="connsiteX37" fmla="*/ 128803 w 793458"/>
                  <a:gd name="connsiteY37" fmla="*/ 252805 h 499281"/>
                  <a:gd name="connsiteX38" fmla="*/ 125923 w 793458"/>
                  <a:gd name="connsiteY38" fmla="*/ 229899 h 499281"/>
                  <a:gd name="connsiteX39" fmla="*/ 125512 w 793458"/>
                  <a:gd name="connsiteY39" fmla="*/ 185870 h 499281"/>
                  <a:gd name="connsiteX40" fmla="*/ 144440 w 793458"/>
                  <a:gd name="connsiteY40" fmla="*/ 146506 h 499281"/>
                  <a:gd name="connsiteX41" fmla="*/ 194366 w 793458"/>
                  <a:gd name="connsiteY41" fmla="*/ 134710 h 499281"/>
                  <a:gd name="connsiteX42" fmla="*/ 233045 w 793458"/>
                  <a:gd name="connsiteY42" fmla="*/ 154598 h 499281"/>
                  <a:gd name="connsiteX43" fmla="*/ 237023 w 793458"/>
                  <a:gd name="connsiteY43" fmla="*/ 158027 h 499281"/>
                  <a:gd name="connsiteX44" fmla="*/ 237023 w 793458"/>
                  <a:gd name="connsiteY44" fmla="*/ 155832 h 499281"/>
                  <a:gd name="connsiteX45" fmla="*/ 251973 w 793458"/>
                  <a:gd name="connsiteY45" fmla="*/ 84920 h 499281"/>
                  <a:gd name="connsiteX46" fmla="*/ 254168 w 793458"/>
                  <a:gd name="connsiteY46" fmla="*/ 81491 h 499281"/>
                  <a:gd name="connsiteX47" fmla="*/ 289143 w 793458"/>
                  <a:gd name="connsiteY47" fmla="*/ 56665 h 499281"/>
                  <a:gd name="connsiteX48" fmla="*/ 289966 w 793458"/>
                  <a:gd name="connsiteY48" fmla="*/ 56391 h 499281"/>
                  <a:gd name="connsiteX49" fmla="*/ 338384 w 793458"/>
                  <a:gd name="connsiteY49" fmla="*/ 59546 h 499281"/>
                  <a:gd name="connsiteX50" fmla="*/ 348122 w 793458"/>
                  <a:gd name="connsiteY50" fmla="*/ 63387 h 499281"/>
                  <a:gd name="connsiteX51" fmla="*/ 377749 w 793458"/>
                  <a:gd name="connsiteY51" fmla="*/ 33623 h 499281"/>
                  <a:gd name="connsiteX52" fmla="*/ 381864 w 793458"/>
                  <a:gd name="connsiteY52" fmla="*/ 32663 h 499281"/>
                  <a:gd name="connsiteX53" fmla="*/ 433573 w 793458"/>
                  <a:gd name="connsiteY53" fmla="*/ 81217 h 499281"/>
                  <a:gd name="connsiteX54" fmla="*/ 467726 w 793458"/>
                  <a:gd name="connsiteY54" fmla="*/ 65170 h 499281"/>
                  <a:gd name="connsiteX55" fmla="*/ 473075 w 793458"/>
                  <a:gd name="connsiteY55" fmla="*/ 63935 h 499281"/>
                  <a:gd name="connsiteX56" fmla="*/ 477876 w 793458"/>
                  <a:gd name="connsiteY56" fmla="*/ 41715 h 499281"/>
                  <a:gd name="connsiteX57" fmla="*/ 492415 w 793458"/>
                  <a:gd name="connsiteY57" fmla="*/ 10854 h 499281"/>
                  <a:gd name="connsiteX58" fmla="*/ 504759 w 793458"/>
                  <a:gd name="connsiteY58" fmla="*/ 3859 h 499281"/>
                  <a:gd name="connsiteX59" fmla="*/ 544261 w 793458"/>
                  <a:gd name="connsiteY59" fmla="*/ 4270 h 499281"/>
                  <a:gd name="connsiteX60" fmla="*/ 582529 w 793458"/>
                  <a:gd name="connsiteY60" fmla="*/ 36366 h 499281"/>
                  <a:gd name="connsiteX61" fmla="*/ 589387 w 793458"/>
                  <a:gd name="connsiteY61" fmla="*/ 46653 h 499281"/>
                  <a:gd name="connsiteX62" fmla="*/ 599262 w 793458"/>
                  <a:gd name="connsiteY62" fmla="*/ 42675 h 499281"/>
                  <a:gd name="connsiteX63" fmla="*/ 633415 w 793458"/>
                  <a:gd name="connsiteY63" fmla="*/ 46516 h 499281"/>
                  <a:gd name="connsiteX64" fmla="*/ 653852 w 793458"/>
                  <a:gd name="connsiteY64" fmla="*/ 67639 h 499281"/>
                  <a:gd name="connsiteX65" fmla="*/ 665785 w 793458"/>
                  <a:gd name="connsiteY65" fmla="*/ 104535 h 499281"/>
                  <a:gd name="connsiteX66" fmla="*/ 673740 w 793458"/>
                  <a:gd name="connsiteY66" fmla="*/ 86978 h 499281"/>
                  <a:gd name="connsiteX67" fmla="*/ 693628 w 793458"/>
                  <a:gd name="connsiteY67" fmla="*/ 55020 h 499281"/>
                  <a:gd name="connsiteX68" fmla="*/ 717220 w 793458"/>
                  <a:gd name="connsiteY68" fmla="*/ 38149 h 499281"/>
                  <a:gd name="connsiteX69" fmla="*/ 733816 w 793458"/>
                  <a:gd name="connsiteY69" fmla="*/ 38149 h 499281"/>
                  <a:gd name="connsiteX70" fmla="*/ 733954 w 793458"/>
                  <a:gd name="connsiteY70" fmla="*/ 38149 h 499281"/>
                  <a:gd name="connsiteX71" fmla="*/ 740537 w 793458"/>
                  <a:gd name="connsiteY71" fmla="*/ 53511 h 499281"/>
                  <a:gd name="connsiteX72" fmla="*/ 756722 w 793458"/>
                  <a:gd name="connsiteY72" fmla="*/ 109747 h 499281"/>
                  <a:gd name="connsiteX73" fmla="*/ 762620 w 793458"/>
                  <a:gd name="connsiteY73" fmla="*/ 144448 h 499281"/>
                  <a:gd name="connsiteX74" fmla="*/ 789503 w 793458"/>
                  <a:gd name="connsiteY74" fmla="*/ 214399 h 499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793458" h="499281">
                    <a:moveTo>
                      <a:pt x="789503" y="214399"/>
                    </a:moveTo>
                    <a:cubicBezTo>
                      <a:pt x="795950" y="254176"/>
                      <a:pt x="794441" y="296284"/>
                      <a:pt x="785526" y="335649"/>
                    </a:cubicBezTo>
                    <a:cubicBezTo>
                      <a:pt x="778668" y="366784"/>
                      <a:pt x="766460" y="397783"/>
                      <a:pt x="744378" y="421511"/>
                    </a:cubicBezTo>
                    <a:cubicBezTo>
                      <a:pt x="732993" y="433719"/>
                      <a:pt x="718591" y="446200"/>
                      <a:pt x="702681" y="451823"/>
                    </a:cubicBezTo>
                    <a:cubicBezTo>
                      <a:pt x="693766" y="454978"/>
                      <a:pt x="685125" y="458270"/>
                      <a:pt x="675386" y="459779"/>
                    </a:cubicBezTo>
                    <a:cubicBezTo>
                      <a:pt x="662767" y="461562"/>
                      <a:pt x="651109" y="461287"/>
                      <a:pt x="638490" y="459916"/>
                    </a:cubicBezTo>
                    <a:cubicBezTo>
                      <a:pt x="636158" y="459642"/>
                      <a:pt x="633827" y="459230"/>
                      <a:pt x="631495" y="458681"/>
                    </a:cubicBezTo>
                    <a:cubicBezTo>
                      <a:pt x="630809" y="458681"/>
                      <a:pt x="629986" y="458681"/>
                      <a:pt x="629300" y="458681"/>
                    </a:cubicBezTo>
                    <a:cubicBezTo>
                      <a:pt x="611744" y="458681"/>
                      <a:pt x="594599" y="451549"/>
                      <a:pt x="582255" y="439342"/>
                    </a:cubicBezTo>
                    <a:cubicBezTo>
                      <a:pt x="578688" y="435913"/>
                      <a:pt x="575945" y="432210"/>
                      <a:pt x="573476" y="428232"/>
                    </a:cubicBezTo>
                    <a:cubicBezTo>
                      <a:pt x="562092" y="418357"/>
                      <a:pt x="552216" y="407384"/>
                      <a:pt x="542890" y="395039"/>
                    </a:cubicBezTo>
                    <a:cubicBezTo>
                      <a:pt x="530271" y="378443"/>
                      <a:pt x="520533" y="360064"/>
                      <a:pt x="512303" y="340998"/>
                    </a:cubicBezTo>
                    <a:cubicBezTo>
                      <a:pt x="500644" y="347582"/>
                      <a:pt x="487203" y="351285"/>
                      <a:pt x="472938" y="351285"/>
                    </a:cubicBezTo>
                    <a:cubicBezTo>
                      <a:pt x="443586" y="351285"/>
                      <a:pt x="416565" y="334689"/>
                      <a:pt x="401889" y="310686"/>
                    </a:cubicBezTo>
                    <a:cubicBezTo>
                      <a:pt x="396128" y="301771"/>
                      <a:pt x="391465" y="291895"/>
                      <a:pt x="387762" y="281471"/>
                    </a:cubicBezTo>
                    <a:cubicBezTo>
                      <a:pt x="371714" y="310411"/>
                      <a:pt x="339481" y="325911"/>
                      <a:pt x="306426" y="322345"/>
                    </a:cubicBezTo>
                    <a:cubicBezTo>
                      <a:pt x="285852" y="320150"/>
                      <a:pt x="268981" y="310960"/>
                      <a:pt x="254991" y="298204"/>
                    </a:cubicBezTo>
                    <a:cubicBezTo>
                      <a:pt x="244978" y="326871"/>
                      <a:pt x="218918" y="348542"/>
                      <a:pt x="186959" y="351971"/>
                    </a:cubicBezTo>
                    <a:cubicBezTo>
                      <a:pt x="183805" y="358692"/>
                      <a:pt x="179690" y="365275"/>
                      <a:pt x="174341" y="370899"/>
                    </a:cubicBezTo>
                    <a:cubicBezTo>
                      <a:pt x="156373" y="390513"/>
                      <a:pt x="131135" y="394216"/>
                      <a:pt x="106584" y="389553"/>
                    </a:cubicBezTo>
                    <a:cubicBezTo>
                      <a:pt x="117693" y="408481"/>
                      <a:pt x="129215" y="426997"/>
                      <a:pt x="138542" y="446749"/>
                    </a:cubicBezTo>
                    <a:cubicBezTo>
                      <a:pt x="144577" y="457447"/>
                      <a:pt x="144577" y="471300"/>
                      <a:pt x="138267" y="481999"/>
                    </a:cubicBezTo>
                    <a:cubicBezTo>
                      <a:pt x="131684" y="493383"/>
                      <a:pt x="119888" y="499281"/>
                      <a:pt x="107406" y="499281"/>
                    </a:cubicBezTo>
                    <a:cubicBezTo>
                      <a:pt x="105623" y="499281"/>
                      <a:pt x="103840" y="499144"/>
                      <a:pt x="101920" y="498870"/>
                    </a:cubicBezTo>
                    <a:cubicBezTo>
                      <a:pt x="89301" y="496675"/>
                      <a:pt x="79426" y="488994"/>
                      <a:pt x="69825" y="480216"/>
                    </a:cubicBezTo>
                    <a:cubicBezTo>
                      <a:pt x="53228" y="465265"/>
                      <a:pt x="38004" y="449218"/>
                      <a:pt x="25110" y="430975"/>
                    </a:cubicBezTo>
                    <a:cubicBezTo>
                      <a:pt x="11669" y="412047"/>
                      <a:pt x="-401" y="387084"/>
                      <a:pt x="10" y="363218"/>
                    </a:cubicBezTo>
                    <a:cubicBezTo>
                      <a:pt x="284" y="350737"/>
                      <a:pt x="1519" y="339078"/>
                      <a:pt x="6320" y="327420"/>
                    </a:cubicBezTo>
                    <a:cubicBezTo>
                      <a:pt x="6594" y="326871"/>
                      <a:pt x="6731" y="326048"/>
                      <a:pt x="7142" y="325636"/>
                    </a:cubicBezTo>
                    <a:cubicBezTo>
                      <a:pt x="5634" y="323991"/>
                      <a:pt x="4262" y="322207"/>
                      <a:pt x="2753" y="320698"/>
                    </a:cubicBezTo>
                    <a:cubicBezTo>
                      <a:pt x="9063" y="321110"/>
                      <a:pt x="15372" y="322619"/>
                      <a:pt x="21133" y="324950"/>
                    </a:cubicBezTo>
                    <a:cubicBezTo>
                      <a:pt x="31831" y="329065"/>
                      <a:pt x="42255" y="334552"/>
                      <a:pt x="52131" y="340724"/>
                    </a:cubicBezTo>
                    <a:cubicBezTo>
                      <a:pt x="49936" y="331672"/>
                      <a:pt x="47742" y="322345"/>
                      <a:pt x="46096" y="312881"/>
                    </a:cubicBezTo>
                    <a:cubicBezTo>
                      <a:pt x="44176" y="302594"/>
                      <a:pt x="42530" y="292169"/>
                      <a:pt x="41981" y="281608"/>
                    </a:cubicBezTo>
                    <a:cubicBezTo>
                      <a:pt x="41295" y="268441"/>
                      <a:pt x="45959" y="255822"/>
                      <a:pt x="53640" y="245398"/>
                    </a:cubicBezTo>
                    <a:cubicBezTo>
                      <a:pt x="60223" y="236208"/>
                      <a:pt x="71471" y="230585"/>
                      <a:pt x="82855" y="230585"/>
                    </a:cubicBezTo>
                    <a:cubicBezTo>
                      <a:pt x="95611" y="230585"/>
                      <a:pt x="108092" y="236482"/>
                      <a:pt x="118242" y="243889"/>
                    </a:cubicBezTo>
                    <a:cubicBezTo>
                      <a:pt x="121808" y="246907"/>
                      <a:pt x="125374" y="249650"/>
                      <a:pt x="128803" y="252805"/>
                    </a:cubicBezTo>
                    <a:cubicBezTo>
                      <a:pt x="127569" y="245124"/>
                      <a:pt x="126609" y="237443"/>
                      <a:pt x="125923" y="229899"/>
                    </a:cubicBezTo>
                    <a:cubicBezTo>
                      <a:pt x="124414" y="214948"/>
                      <a:pt x="124140" y="200683"/>
                      <a:pt x="125512" y="185870"/>
                    </a:cubicBezTo>
                    <a:cubicBezTo>
                      <a:pt x="126883" y="171057"/>
                      <a:pt x="132781" y="156244"/>
                      <a:pt x="144440" y="146506"/>
                    </a:cubicBezTo>
                    <a:cubicBezTo>
                      <a:pt x="158841" y="134710"/>
                      <a:pt x="176261" y="132103"/>
                      <a:pt x="194366" y="134710"/>
                    </a:cubicBezTo>
                    <a:cubicBezTo>
                      <a:pt x="208905" y="136767"/>
                      <a:pt x="221935" y="145408"/>
                      <a:pt x="233045" y="154598"/>
                    </a:cubicBezTo>
                    <a:cubicBezTo>
                      <a:pt x="234417" y="155832"/>
                      <a:pt x="235651" y="156929"/>
                      <a:pt x="237023" y="158027"/>
                    </a:cubicBezTo>
                    <a:cubicBezTo>
                      <a:pt x="237023" y="157341"/>
                      <a:pt x="237023" y="156518"/>
                      <a:pt x="237023" y="155832"/>
                    </a:cubicBezTo>
                    <a:cubicBezTo>
                      <a:pt x="238531" y="131418"/>
                      <a:pt x="239766" y="106729"/>
                      <a:pt x="251973" y="84920"/>
                    </a:cubicBezTo>
                    <a:cubicBezTo>
                      <a:pt x="252659" y="83686"/>
                      <a:pt x="253345" y="82452"/>
                      <a:pt x="254168" y="81491"/>
                    </a:cubicBezTo>
                    <a:cubicBezTo>
                      <a:pt x="262260" y="69147"/>
                      <a:pt x="275290" y="61329"/>
                      <a:pt x="289143" y="56665"/>
                    </a:cubicBezTo>
                    <a:cubicBezTo>
                      <a:pt x="289418" y="56529"/>
                      <a:pt x="289692" y="56529"/>
                      <a:pt x="289966" y="56391"/>
                    </a:cubicBezTo>
                    <a:cubicBezTo>
                      <a:pt x="305466" y="51454"/>
                      <a:pt x="323296" y="54883"/>
                      <a:pt x="338384" y="59546"/>
                    </a:cubicBezTo>
                    <a:cubicBezTo>
                      <a:pt x="341813" y="60643"/>
                      <a:pt x="344968" y="61741"/>
                      <a:pt x="348122" y="63387"/>
                    </a:cubicBezTo>
                    <a:cubicBezTo>
                      <a:pt x="353472" y="49533"/>
                      <a:pt x="362661" y="37875"/>
                      <a:pt x="377749" y="33623"/>
                    </a:cubicBezTo>
                    <a:cubicBezTo>
                      <a:pt x="379120" y="33211"/>
                      <a:pt x="380492" y="32937"/>
                      <a:pt x="381864" y="32663"/>
                    </a:cubicBezTo>
                    <a:cubicBezTo>
                      <a:pt x="400655" y="46790"/>
                      <a:pt x="417937" y="63387"/>
                      <a:pt x="433573" y="81217"/>
                    </a:cubicBezTo>
                    <a:cubicBezTo>
                      <a:pt x="443174" y="73536"/>
                      <a:pt x="455930" y="68461"/>
                      <a:pt x="467726" y="65170"/>
                    </a:cubicBezTo>
                    <a:cubicBezTo>
                      <a:pt x="469509" y="64758"/>
                      <a:pt x="471292" y="64346"/>
                      <a:pt x="473075" y="63935"/>
                    </a:cubicBezTo>
                    <a:cubicBezTo>
                      <a:pt x="474309" y="56529"/>
                      <a:pt x="475818" y="48985"/>
                      <a:pt x="477876" y="41715"/>
                    </a:cubicBezTo>
                    <a:cubicBezTo>
                      <a:pt x="480756" y="31017"/>
                      <a:pt x="485831" y="20318"/>
                      <a:pt x="492415" y="10854"/>
                    </a:cubicBezTo>
                    <a:cubicBezTo>
                      <a:pt x="496118" y="8111"/>
                      <a:pt x="500233" y="5642"/>
                      <a:pt x="504759" y="3859"/>
                    </a:cubicBezTo>
                    <a:cubicBezTo>
                      <a:pt x="516966" y="-1353"/>
                      <a:pt x="532328" y="-1353"/>
                      <a:pt x="544261" y="4270"/>
                    </a:cubicBezTo>
                    <a:cubicBezTo>
                      <a:pt x="560035" y="11266"/>
                      <a:pt x="572105" y="22787"/>
                      <a:pt x="582529" y="36366"/>
                    </a:cubicBezTo>
                    <a:cubicBezTo>
                      <a:pt x="585135" y="39795"/>
                      <a:pt x="587329" y="43087"/>
                      <a:pt x="589387" y="46653"/>
                    </a:cubicBezTo>
                    <a:cubicBezTo>
                      <a:pt x="592542" y="44870"/>
                      <a:pt x="595696" y="43636"/>
                      <a:pt x="599262" y="42675"/>
                    </a:cubicBezTo>
                    <a:cubicBezTo>
                      <a:pt x="610098" y="39658"/>
                      <a:pt x="623677" y="39932"/>
                      <a:pt x="633415" y="46516"/>
                    </a:cubicBezTo>
                    <a:cubicBezTo>
                      <a:pt x="641645" y="52002"/>
                      <a:pt x="648914" y="58860"/>
                      <a:pt x="653852" y="67639"/>
                    </a:cubicBezTo>
                    <a:cubicBezTo>
                      <a:pt x="660436" y="79023"/>
                      <a:pt x="663453" y="91504"/>
                      <a:pt x="665785" y="104535"/>
                    </a:cubicBezTo>
                    <a:cubicBezTo>
                      <a:pt x="668254" y="98636"/>
                      <a:pt x="670860" y="92739"/>
                      <a:pt x="673740" y="86978"/>
                    </a:cubicBezTo>
                    <a:cubicBezTo>
                      <a:pt x="679501" y="75868"/>
                      <a:pt x="686222" y="65307"/>
                      <a:pt x="693628" y="55020"/>
                    </a:cubicBezTo>
                    <a:cubicBezTo>
                      <a:pt x="699526" y="46927"/>
                      <a:pt x="707756" y="41167"/>
                      <a:pt x="717220" y="38149"/>
                    </a:cubicBezTo>
                    <a:cubicBezTo>
                      <a:pt x="722432" y="36366"/>
                      <a:pt x="728193" y="36778"/>
                      <a:pt x="733816" y="38149"/>
                    </a:cubicBezTo>
                    <a:lnTo>
                      <a:pt x="733954" y="38149"/>
                    </a:lnTo>
                    <a:cubicBezTo>
                      <a:pt x="736285" y="43224"/>
                      <a:pt x="738480" y="48299"/>
                      <a:pt x="740537" y="53511"/>
                    </a:cubicBezTo>
                    <a:cubicBezTo>
                      <a:pt x="747944" y="71479"/>
                      <a:pt x="752607" y="90819"/>
                      <a:pt x="756722" y="109747"/>
                    </a:cubicBezTo>
                    <a:cubicBezTo>
                      <a:pt x="759191" y="121268"/>
                      <a:pt x="761111" y="132652"/>
                      <a:pt x="762620" y="144448"/>
                    </a:cubicBezTo>
                    <a:cubicBezTo>
                      <a:pt x="777022" y="164885"/>
                      <a:pt x="785251" y="189437"/>
                      <a:pt x="789503" y="214399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1" name="任意多边形: 形状 340"/>
              <p:cNvSpPr/>
              <p:nvPr/>
            </p:nvSpPr>
            <p:spPr>
              <a:xfrm>
                <a:off x="2085716" y="4794016"/>
                <a:ext cx="180502" cy="321640"/>
              </a:xfrm>
              <a:custGeom>
                <a:avLst/>
                <a:gdLst>
                  <a:gd name="connsiteX0" fmla="*/ 178445 w 180502"/>
                  <a:gd name="connsiteY0" fmla="*/ 3566 h 321640"/>
                  <a:gd name="connsiteX1" fmla="*/ 180503 w 180502"/>
                  <a:gd name="connsiteY1" fmla="*/ 3155 h 321640"/>
                  <a:gd name="connsiteX2" fmla="*/ 165278 w 180502"/>
                  <a:gd name="connsiteY2" fmla="*/ 71872 h 321640"/>
                  <a:gd name="connsiteX3" fmla="*/ 149916 w 180502"/>
                  <a:gd name="connsiteY3" fmla="*/ 124816 h 321640"/>
                  <a:gd name="connsiteX4" fmla="*/ 166649 w 180502"/>
                  <a:gd name="connsiteY4" fmla="*/ 235504 h 321640"/>
                  <a:gd name="connsiteX5" fmla="*/ 101773 w 180502"/>
                  <a:gd name="connsiteY5" fmla="*/ 320955 h 321640"/>
                  <a:gd name="connsiteX6" fmla="*/ 91486 w 180502"/>
                  <a:gd name="connsiteY6" fmla="*/ 321640 h 321640"/>
                  <a:gd name="connsiteX7" fmla="*/ 54590 w 180502"/>
                  <a:gd name="connsiteY7" fmla="*/ 311765 h 321640"/>
                  <a:gd name="connsiteX8" fmla="*/ 54452 w 180502"/>
                  <a:gd name="connsiteY8" fmla="*/ 311216 h 321640"/>
                  <a:gd name="connsiteX9" fmla="*/ 55687 w 180502"/>
                  <a:gd name="connsiteY9" fmla="*/ 255941 h 321640"/>
                  <a:gd name="connsiteX10" fmla="*/ 60076 w 180502"/>
                  <a:gd name="connsiteY10" fmla="*/ 245379 h 321640"/>
                  <a:gd name="connsiteX11" fmla="*/ 22494 w 180502"/>
                  <a:gd name="connsiteY11" fmla="*/ 230841 h 321640"/>
                  <a:gd name="connsiteX12" fmla="*/ 18654 w 180502"/>
                  <a:gd name="connsiteY12" fmla="*/ 227823 h 321640"/>
                  <a:gd name="connsiteX13" fmla="*/ 14950 w 180502"/>
                  <a:gd name="connsiteY13" fmla="*/ 224668 h 321640"/>
                  <a:gd name="connsiteX14" fmla="*/ 11110 w 180502"/>
                  <a:gd name="connsiteY14" fmla="*/ 220690 h 321640"/>
                  <a:gd name="connsiteX15" fmla="*/ 10287 w 180502"/>
                  <a:gd name="connsiteY15" fmla="*/ 219867 h 321640"/>
                  <a:gd name="connsiteX16" fmla="*/ 9327 w 180502"/>
                  <a:gd name="connsiteY16" fmla="*/ 213696 h 321640"/>
                  <a:gd name="connsiteX17" fmla="*/ 5075 w 180502"/>
                  <a:gd name="connsiteY17" fmla="*/ 211775 h 321640"/>
                  <a:gd name="connsiteX18" fmla="*/ 2195 w 180502"/>
                  <a:gd name="connsiteY18" fmla="*/ 203957 h 321640"/>
                  <a:gd name="connsiteX19" fmla="*/ 1234 w 180502"/>
                  <a:gd name="connsiteY19" fmla="*/ 201077 h 321640"/>
                  <a:gd name="connsiteX20" fmla="*/ 1234 w 180502"/>
                  <a:gd name="connsiteY20" fmla="*/ 200391 h 321640"/>
                  <a:gd name="connsiteX21" fmla="*/ 0 w 180502"/>
                  <a:gd name="connsiteY21" fmla="*/ 189693 h 321640"/>
                  <a:gd name="connsiteX22" fmla="*/ 5486 w 180502"/>
                  <a:gd name="connsiteY22" fmla="*/ 167061 h 321640"/>
                  <a:gd name="connsiteX23" fmla="*/ 18791 w 180502"/>
                  <a:gd name="connsiteY23" fmla="*/ 147858 h 321640"/>
                  <a:gd name="connsiteX24" fmla="*/ 35662 w 180502"/>
                  <a:gd name="connsiteY24" fmla="*/ 129891 h 321640"/>
                  <a:gd name="connsiteX25" fmla="*/ 88331 w 180502"/>
                  <a:gd name="connsiteY25" fmla="*/ 86274 h 321640"/>
                  <a:gd name="connsiteX26" fmla="*/ 71186 w 180502"/>
                  <a:gd name="connsiteY26" fmla="*/ 78593 h 321640"/>
                  <a:gd name="connsiteX27" fmla="*/ 55824 w 180502"/>
                  <a:gd name="connsiteY27" fmla="*/ 65151 h 321640"/>
                  <a:gd name="connsiteX28" fmla="*/ 46086 w 180502"/>
                  <a:gd name="connsiteY28" fmla="*/ 45675 h 321640"/>
                  <a:gd name="connsiteX29" fmla="*/ 46360 w 180502"/>
                  <a:gd name="connsiteY29" fmla="*/ 24414 h 321640"/>
                  <a:gd name="connsiteX30" fmla="*/ 58567 w 180502"/>
                  <a:gd name="connsiteY30" fmla="*/ 1920 h 321640"/>
                  <a:gd name="connsiteX31" fmla="*/ 60076 w 180502"/>
                  <a:gd name="connsiteY31" fmla="*/ 0 h 321640"/>
                  <a:gd name="connsiteX32" fmla="*/ 70226 w 180502"/>
                  <a:gd name="connsiteY32" fmla="*/ 3566 h 321640"/>
                  <a:gd name="connsiteX33" fmla="*/ 106162 w 180502"/>
                  <a:gd name="connsiteY33" fmla="*/ 11110 h 321640"/>
                  <a:gd name="connsiteX34" fmla="*/ 123444 w 180502"/>
                  <a:gd name="connsiteY34" fmla="*/ 12345 h 321640"/>
                  <a:gd name="connsiteX35" fmla="*/ 142784 w 180502"/>
                  <a:gd name="connsiteY35" fmla="*/ 10562 h 321640"/>
                  <a:gd name="connsiteX36" fmla="*/ 175290 w 180502"/>
                  <a:gd name="connsiteY36" fmla="*/ 3840 h 321640"/>
                  <a:gd name="connsiteX37" fmla="*/ 173096 w 180502"/>
                  <a:gd name="connsiteY37" fmla="*/ 4389 h 321640"/>
                  <a:gd name="connsiteX38" fmla="*/ 178445 w 180502"/>
                  <a:gd name="connsiteY38" fmla="*/ 3566 h 32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0502" h="321640">
                    <a:moveTo>
                      <a:pt x="178445" y="3566"/>
                    </a:moveTo>
                    <a:cubicBezTo>
                      <a:pt x="179131" y="3429"/>
                      <a:pt x="179817" y="3429"/>
                      <a:pt x="180503" y="3155"/>
                    </a:cubicBezTo>
                    <a:cubicBezTo>
                      <a:pt x="175976" y="26198"/>
                      <a:pt x="171176" y="49240"/>
                      <a:pt x="165278" y="71872"/>
                    </a:cubicBezTo>
                    <a:cubicBezTo>
                      <a:pt x="160889" y="89291"/>
                      <a:pt x="156225" y="107397"/>
                      <a:pt x="149916" y="124816"/>
                    </a:cubicBezTo>
                    <a:cubicBezTo>
                      <a:pt x="154854" y="161849"/>
                      <a:pt x="160340" y="198608"/>
                      <a:pt x="166649" y="235504"/>
                    </a:cubicBezTo>
                    <a:cubicBezTo>
                      <a:pt x="173507" y="276240"/>
                      <a:pt x="141686" y="315605"/>
                      <a:pt x="101773" y="320955"/>
                    </a:cubicBezTo>
                    <a:cubicBezTo>
                      <a:pt x="98207" y="321366"/>
                      <a:pt x="94915" y="321640"/>
                      <a:pt x="91486" y="321640"/>
                    </a:cubicBezTo>
                    <a:cubicBezTo>
                      <a:pt x="78044" y="321640"/>
                      <a:pt x="65425" y="318074"/>
                      <a:pt x="54590" y="311765"/>
                    </a:cubicBezTo>
                    <a:cubicBezTo>
                      <a:pt x="54590" y="311628"/>
                      <a:pt x="54452" y="311353"/>
                      <a:pt x="54452" y="311216"/>
                    </a:cubicBezTo>
                    <a:cubicBezTo>
                      <a:pt x="48966" y="292974"/>
                      <a:pt x="49240" y="273772"/>
                      <a:pt x="55687" y="255941"/>
                    </a:cubicBezTo>
                    <a:cubicBezTo>
                      <a:pt x="56921" y="252237"/>
                      <a:pt x="58430" y="248808"/>
                      <a:pt x="60076" y="245379"/>
                    </a:cubicBezTo>
                    <a:cubicBezTo>
                      <a:pt x="46634" y="243048"/>
                      <a:pt x="33330" y="238933"/>
                      <a:pt x="22494" y="230841"/>
                    </a:cubicBezTo>
                    <a:cubicBezTo>
                      <a:pt x="21260" y="229880"/>
                      <a:pt x="19888" y="228920"/>
                      <a:pt x="18654" y="227823"/>
                    </a:cubicBezTo>
                    <a:cubicBezTo>
                      <a:pt x="17419" y="226863"/>
                      <a:pt x="16048" y="225766"/>
                      <a:pt x="14950" y="224668"/>
                    </a:cubicBezTo>
                    <a:cubicBezTo>
                      <a:pt x="13579" y="223434"/>
                      <a:pt x="12207" y="222062"/>
                      <a:pt x="11110" y="220690"/>
                    </a:cubicBezTo>
                    <a:cubicBezTo>
                      <a:pt x="10836" y="220416"/>
                      <a:pt x="10561" y="220142"/>
                      <a:pt x="10287" y="219867"/>
                    </a:cubicBezTo>
                    <a:cubicBezTo>
                      <a:pt x="10013" y="217810"/>
                      <a:pt x="9601" y="215616"/>
                      <a:pt x="9327" y="213696"/>
                    </a:cubicBezTo>
                    <a:cubicBezTo>
                      <a:pt x="7955" y="213147"/>
                      <a:pt x="6446" y="212461"/>
                      <a:pt x="5075" y="211775"/>
                    </a:cubicBezTo>
                    <a:cubicBezTo>
                      <a:pt x="3703" y="209306"/>
                      <a:pt x="2743" y="206563"/>
                      <a:pt x="2195" y="203957"/>
                    </a:cubicBezTo>
                    <a:cubicBezTo>
                      <a:pt x="1783" y="202997"/>
                      <a:pt x="1509" y="202037"/>
                      <a:pt x="1234" y="201077"/>
                    </a:cubicBezTo>
                    <a:cubicBezTo>
                      <a:pt x="1234" y="200940"/>
                      <a:pt x="1234" y="200665"/>
                      <a:pt x="1234" y="200391"/>
                    </a:cubicBezTo>
                    <a:cubicBezTo>
                      <a:pt x="411" y="196825"/>
                      <a:pt x="0" y="193258"/>
                      <a:pt x="0" y="189693"/>
                    </a:cubicBezTo>
                    <a:cubicBezTo>
                      <a:pt x="0" y="181463"/>
                      <a:pt x="2195" y="173919"/>
                      <a:pt x="5486" y="167061"/>
                    </a:cubicBezTo>
                    <a:cubicBezTo>
                      <a:pt x="8915" y="160203"/>
                      <a:pt x="13579" y="153757"/>
                      <a:pt x="18791" y="147858"/>
                    </a:cubicBezTo>
                    <a:cubicBezTo>
                      <a:pt x="24277" y="141687"/>
                      <a:pt x="29764" y="135377"/>
                      <a:pt x="35662" y="129891"/>
                    </a:cubicBezTo>
                    <a:cubicBezTo>
                      <a:pt x="52121" y="113980"/>
                      <a:pt x="69814" y="99716"/>
                      <a:pt x="88331" y="86274"/>
                    </a:cubicBezTo>
                    <a:cubicBezTo>
                      <a:pt x="82433" y="84354"/>
                      <a:pt x="76672" y="81748"/>
                      <a:pt x="71186" y="78593"/>
                    </a:cubicBezTo>
                    <a:cubicBezTo>
                      <a:pt x="65700" y="75301"/>
                      <a:pt x="59802" y="70500"/>
                      <a:pt x="55824" y="65151"/>
                    </a:cubicBezTo>
                    <a:cubicBezTo>
                      <a:pt x="51298" y="59116"/>
                      <a:pt x="48417" y="52807"/>
                      <a:pt x="46086" y="45675"/>
                    </a:cubicBezTo>
                    <a:cubicBezTo>
                      <a:pt x="44028" y="39228"/>
                      <a:pt x="44577" y="30861"/>
                      <a:pt x="46360" y="24414"/>
                    </a:cubicBezTo>
                    <a:cubicBezTo>
                      <a:pt x="48692" y="16185"/>
                      <a:pt x="53492" y="8641"/>
                      <a:pt x="58567" y="1920"/>
                    </a:cubicBezTo>
                    <a:cubicBezTo>
                      <a:pt x="59116" y="1234"/>
                      <a:pt x="59527" y="686"/>
                      <a:pt x="60076" y="0"/>
                    </a:cubicBezTo>
                    <a:cubicBezTo>
                      <a:pt x="63368" y="1372"/>
                      <a:pt x="66797" y="2469"/>
                      <a:pt x="70226" y="3566"/>
                    </a:cubicBezTo>
                    <a:cubicBezTo>
                      <a:pt x="81747" y="7269"/>
                      <a:pt x="94092" y="9601"/>
                      <a:pt x="106162" y="11110"/>
                    </a:cubicBezTo>
                    <a:cubicBezTo>
                      <a:pt x="111785" y="11796"/>
                      <a:pt x="117683" y="12345"/>
                      <a:pt x="123444" y="12345"/>
                    </a:cubicBezTo>
                    <a:cubicBezTo>
                      <a:pt x="129890" y="12345"/>
                      <a:pt x="136474" y="11796"/>
                      <a:pt x="142784" y="10562"/>
                    </a:cubicBezTo>
                    <a:cubicBezTo>
                      <a:pt x="153756" y="8504"/>
                      <a:pt x="164455" y="5898"/>
                      <a:pt x="175290" y="3840"/>
                    </a:cubicBezTo>
                    <a:cubicBezTo>
                      <a:pt x="174605" y="3978"/>
                      <a:pt x="173782" y="4115"/>
                      <a:pt x="173096" y="4389"/>
                    </a:cubicBezTo>
                    <a:cubicBezTo>
                      <a:pt x="175153" y="3978"/>
                      <a:pt x="176799" y="3704"/>
                      <a:pt x="178445" y="356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2" name="任意多边形: 形状 341"/>
              <p:cNvSpPr/>
              <p:nvPr/>
            </p:nvSpPr>
            <p:spPr>
              <a:xfrm>
                <a:off x="2074746" y="4113016"/>
                <a:ext cx="263358" cy="680999"/>
              </a:xfrm>
              <a:custGeom>
                <a:avLst/>
                <a:gdLst>
                  <a:gd name="connsiteX0" fmla="*/ 262247 w 263358"/>
                  <a:gd name="connsiteY0" fmla="*/ 74478 h 680999"/>
                  <a:gd name="connsiteX1" fmla="*/ 260875 w 263358"/>
                  <a:gd name="connsiteY1" fmla="*/ 120015 h 680999"/>
                  <a:gd name="connsiteX2" fmla="*/ 254977 w 263358"/>
                  <a:gd name="connsiteY2" fmla="*/ 166512 h 680999"/>
                  <a:gd name="connsiteX3" fmla="*/ 246885 w 263358"/>
                  <a:gd name="connsiteY3" fmla="*/ 255255 h 680999"/>
                  <a:gd name="connsiteX4" fmla="*/ 223568 w 263358"/>
                  <a:gd name="connsiteY4" fmla="*/ 451805 h 680999"/>
                  <a:gd name="connsiteX5" fmla="*/ 198879 w 263358"/>
                  <a:gd name="connsiteY5" fmla="*/ 644515 h 680999"/>
                  <a:gd name="connsiteX6" fmla="*/ 197233 w 263358"/>
                  <a:gd name="connsiteY6" fmla="*/ 653705 h 680999"/>
                  <a:gd name="connsiteX7" fmla="*/ 186534 w 263358"/>
                  <a:gd name="connsiteY7" fmla="*/ 650687 h 680999"/>
                  <a:gd name="connsiteX8" fmla="*/ 187494 w 263358"/>
                  <a:gd name="connsiteY8" fmla="*/ 650550 h 680999"/>
                  <a:gd name="connsiteX9" fmla="*/ 159514 w 263358"/>
                  <a:gd name="connsiteY9" fmla="*/ 652608 h 680999"/>
                  <a:gd name="connsiteX10" fmla="*/ 140311 w 263358"/>
                  <a:gd name="connsiteY10" fmla="*/ 653156 h 680999"/>
                  <a:gd name="connsiteX11" fmla="*/ 127418 w 263358"/>
                  <a:gd name="connsiteY11" fmla="*/ 651373 h 680999"/>
                  <a:gd name="connsiteX12" fmla="*/ 107942 w 263358"/>
                  <a:gd name="connsiteY12" fmla="*/ 645750 h 680999"/>
                  <a:gd name="connsiteX13" fmla="*/ 107530 w 263358"/>
                  <a:gd name="connsiteY13" fmla="*/ 645612 h 680999"/>
                  <a:gd name="connsiteX14" fmla="*/ 109999 w 263358"/>
                  <a:gd name="connsiteY14" fmla="*/ 648904 h 680999"/>
                  <a:gd name="connsiteX15" fmla="*/ 96420 w 263358"/>
                  <a:gd name="connsiteY15" fmla="*/ 658779 h 680999"/>
                  <a:gd name="connsiteX16" fmla="*/ 71320 w 263358"/>
                  <a:gd name="connsiteY16" fmla="*/ 680999 h 680999"/>
                  <a:gd name="connsiteX17" fmla="*/ 58152 w 263358"/>
                  <a:gd name="connsiteY17" fmla="*/ 673730 h 680999"/>
                  <a:gd name="connsiteX18" fmla="*/ 42516 w 263358"/>
                  <a:gd name="connsiteY18" fmla="*/ 645750 h 680999"/>
                  <a:gd name="connsiteX19" fmla="*/ 14810 w 263358"/>
                  <a:gd name="connsiteY19" fmla="*/ 635599 h 680999"/>
                  <a:gd name="connsiteX20" fmla="*/ 1505 w 263358"/>
                  <a:gd name="connsiteY20" fmla="*/ 615986 h 680999"/>
                  <a:gd name="connsiteX21" fmla="*/ 2877 w 263358"/>
                  <a:gd name="connsiteY21" fmla="*/ 590337 h 680999"/>
                  <a:gd name="connsiteX22" fmla="*/ 16593 w 263358"/>
                  <a:gd name="connsiteY22" fmla="*/ 571271 h 680999"/>
                  <a:gd name="connsiteX23" fmla="*/ 41145 w 263358"/>
                  <a:gd name="connsiteY23" fmla="*/ 555909 h 680999"/>
                  <a:gd name="connsiteX24" fmla="*/ 43614 w 263358"/>
                  <a:gd name="connsiteY24" fmla="*/ 554675 h 680999"/>
                  <a:gd name="connsiteX25" fmla="*/ 32092 w 263358"/>
                  <a:gd name="connsiteY25" fmla="*/ 532318 h 680999"/>
                  <a:gd name="connsiteX26" fmla="*/ 42105 w 263358"/>
                  <a:gd name="connsiteY26" fmla="*/ 479786 h 680999"/>
                  <a:gd name="connsiteX27" fmla="*/ 44299 w 263358"/>
                  <a:gd name="connsiteY27" fmla="*/ 476357 h 680999"/>
                  <a:gd name="connsiteX28" fmla="*/ 43339 w 263358"/>
                  <a:gd name="connsiteY28" fmla="*/ 474848 h 680999"/>
                  <a:gd name="connsiteX29" fmla="*/ 36618 w 263358"/>
                  <a:gd name="connsiteY29" fmla="*/ 446181 h 680999"/>
                  <a:gd name="connsiteX30" fmla="*/ 17004 w 263358"/>
                  <a:gd name="connsiteY30" fmla="*/ 425745 h 680999"/>
                  <a:gd name="connsiteX31" fmla="*/ 13987 w 263358"/>
                  <a:gd name="connsiteY31" fmla="*/ 405308 h 680999"/>
                  <a:gd name="connsiteX32" fmla="*/ 16456 w 263358"/>
                  <a:gd name="connsiteY32" fmla="*/ 395021 h 680999"/>
                  <a:gd name="connsiteX33" fmla="*/ 24411 w 263358"/>
                  <a:gd name="connsiteY33" fmla="*/ 380894 h 680999"/>
                  <a:gd name="connsiteX34" fmla="*/ 35521 w 263358"/>
                  <a:gd name="connsiteY34" fmla="*/ 370469 h 680999"/>
                  <a:gd name="connsiteX35" fmla="*/ 27429 w 263358"/>
                  <a:gd name="connsiteY35" fmla="*/ 355244 h 680999"/>
                  <a:gd name="connsiteX36" fmla="*/ 23862 w 263358"/>
                  <a:gd name="connsiteY36" fmla="*/ 331927 h 680999"/>
                  <a:gd name="connsiteX37" fmla="*/ 34424 w 263358"/>
                  <a:gd name="connsiteY37" fmla="*/ 303398 h 680999"/>
                  <a:gd name="connsiteX38" fmla="*/ 61856 w 263358"/>
                  <a:gd name="connsiteY38" fmla="*/ 275280 h 680999"/>
                  <a:gd name="connsiteX39" fmla="*/ 50609 w 263358"/>
                  <a:gd name="connsiteY39" fmla="*/ 265542 h 680999"/>
                  <a:gd name="connsiteX40" fmla="*/ 34424 w 263358"/>
                  <a:gd name="connsiteY40" fmla="*/ 213832 h 680999"/>
                  <a:gd name="connsiteX41" fmla="*/ 60347 w 263358"/>
                  <a:gd name="connsiteY41" fmla="*/ 168981 h 680999"/>
                  <a:gd name="connsiteX42" fmla="*/ 88739 w 263358"/>
                  <a:gd name="connsiteY42" fmla="*/ 152522 h 680999"/>
                  <a:gd name="connsiteX43" fmla="*/ 82567 w 263358"/>
                  <a:gd name="connsiteY43" fmla="*/ 137983 h 680999"/>
                  <a:gd name="connsiteX44" fmla="*/ 80647 w 263358"/>
                  <a:gd name="connsiteY44" fmla="*/ 110277 h 680999"/>
                  <a:gd name="connsiteX45" fmla="*/ 85310 w 263358"/>
                  <a:gd name="connsiteY45" fmla="*/ 90526 h 680999"/>
                  <a:gd name="connsiteX46" fmla="*/ 82018 w 263358"/>
                  <a:gd name="connsiteY46" fmla="*/ 86823 h 680999"/>
                  <a:gd name="connsiteX47" fmla="*/ 74337 w 263358"/>
                  <a:gd name="connsiteY47" fmla="*/ 46909 h 680999"/>
                  <a:gd name="connsiteX48" fmla="*/ 85036 w 263358"/>
                  <a:gd name="connsiteY48" fmla="*/ 30312 h 680999"/>
                  <a:gd name="connsiteX49" fmla="*/ 100398 w 263358"/>
                  <a:gd name="connsiteY49" fmla="*/ 19340 h 680999"/>
                  <a:gd name="connsiteX50" fmla="*/ 135099 w 263358"/>
                  <a:gd name="connsiteY50" fmla="*/ 8230 h 680999"/>
                  <a:gd name="connsiteX51" fmla="*/ 161571 w 263358"/>
                  <a:gd name="connsiteY51" fmla="*/ 3018 h 680999"/>
                  <a:gd name="connsiteX52" fmla="*/ 155536 w 263358"/>
                  <a:gd name="connsiteY52" fmla="*/ 411 h 680999"/>
                  <a:gd name="connsiteX53" fmla="*/ 154576 w 263358"/>
                  <a:gd name="connsiteY53" fmla="*/ 0 h 680999"/>
                  <a:gd name="connsiteX54" fmla="*/ 166920 w 263358"/>
                  <a:gd name="connsiteY54" fmla="*/ 4115 h 680999"/>
                  <a:gd name="connsiteX55" fmla="*/ 237832 w 263358"/>
                  <a:gd name="connsiteY55" fmla="*/ 26883 h 680999"/>
                  <a:gd name="connsiteX56" fmla="*/ 262247 w 263358"/>
                  <a:gd name="connsiteY56" fmla="*/ 74478 h 680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263358" h="680999">
                    <a:moveTo>
                      <a:pt x="262247" y="74478"/>
                    </a:moveTo>
                    <a:cubicBezTo>
                      <a:pt x="264441" y="89840"/>
                      <a:pt x="263070" y="104790"/>
                      <a:pt x="260875" y="120015"/>
                    </a:cubicBezTo>
                    <a:cubicBezTo>
                      <a:pt x="258543" y="135514"/>
                      <a:pt x="256486" y="150876"/>
                      <a:pt x="254977" y="166512"/>
                    </a:cubicBezTo>
                    <a:cubicBezTo>
                      <a:pt x="252097" y="196002"/>
                      <a:pt x="249765" y="225765"/>
                      <a:pt x="246885" y="255255"/>
                    </a:cubicBezTo>
                    <a:cubicBezTo>
                      <a:pt x="240027" y="320954"/>
                      <a:pt x="231523" y="386380"/>
                      <a:pt x="223568" y="451805"/>
                    </a:cubicBezTo>
                    <a:cubicBezTo>
                      <a:pt x="215886" y="516133"/>
                      <a:pt x="210537" y="580735"/>
                      <a:pt x="198879" y="644515"/>
                    </a:cubicBezTo>
                    <a:cubicBezTo>
                      <a:pt x="198330" y="647670"/>
                      <a:pt x="197781" y="650550"/>
                      <a:pt x="197233" y="653705"/>
                    </a:cubicBezTo>
                    <a:cubicBezTo>
                      <a:pt x="194078" y="651510"/>
                      <a:pt x="190512" y="650413"/>
                      <a:pt x="186534" y="650687"/>
                    </a:cubicBezTo>
                    <a:cubicBezTo>
                      <a:pt x="186946" y="650550"/>
                      <a:pt x="187220" y="650550"/>
                      <a:pt x="187494" y="650550"/>
                    </a:cubicBezTo>
                    <a:cubicBezTo>
                      <a:pt x="178305" y="650824"/>
                      <a:pt x="168978" y="651921"/>
                      <a:pt x="159514" y="652608"/>
                    </a:cubicBezTo>
                    <a:cubicBezTo>
                      <a:pt x="153204" y="653019"/>
                      <a:pt x="146758" y="653156"/>
                      <a:pt x="140311" y="653156"/>
                    </a:cubicBezTo>
                    <a:cubicBezTo>
                      <a:pt x="135922" y="652608"/>
                      <a:pt x="131807" y="652059"/>
                      <a:pt x="127418" y="651373"/>
                    </a:cubicBezTo>
                    <a:cubicBezTo>
                      <a:pt x="120972" y="649727"/>
                      <a:pt x="114388" y="647807"/>
                      <a:pt x="107942" y="645750"/>
                    </a:cubicBezTo>
                    <a:cubicBezTo>
                      <a:pt x="107804" y="645750"/>
                      <a:pt x="107667" y="645612"/>
                      <a:pt x="107530" y="645612"/>
                    </a:cubicBezTo>
                    <a:cubicBezTo>
                      <a:pt x="108353" y="646709"/>
                      <a:pt x="109176" y="647807"/>
                      <a:pt x="109999" y="648904"/>
                    </a:cubicBezTo>
                    <a:cubicBezTo>
                      <a:pt x="105336" y="652059"/>
                      <a:pt x="100946" y="655350"/>
                      <a:pt x="96420" y="658779"/>
                    </a:cubicBezTo>
                    <a:cubicBezTo>
                      <a:pt x="87916" y="665501"/>
                      <a:pt x="78315" y="672359"/>
                      <a:pt x="71320" y="680999"/>
                    </a:cubicBezTo>
                    <a:cubicBezTo>
                      <a:pt x="66656" y="679079"/>
                      <a:pt x="62267" y="676747"/>
                      <a:pt x="58152" y="673730"/>
                    </a:cubicBezTo>
                    <a:cubicBezTo>
                      <a:pt x="49374" y="667009"/>
                      <a:pt x="43614" y="656722"/>
                      <a:pt x="42516" y="645750"/>
                    </a:cubicBezTo>
                    <a:cubicBezTo>
                      <a:pt x="32641" y="644515"/>
                      <a:pt x="22765" y="641498"/>
                      <a:pt x="14810" y="635599"/>
                    </a:cubicBezTo>
                    <a:cubicBezTo>
                      <a:pt x="8638" y="630799"/>
                      <a:pt x="3563" y="623255"/>
                      <a:pt x="1505" y="615986"/>
                    </a:cubicBezTo>
                    <a:cubicBezTo>
                      <a:pt x="-689" y="608167"/>
                      <a:pt x="-689" y="597880"/>
                      <a:pt x="2877" y="590337"/>
                    </a:cubicBezTo>
                    <a:cubicBezTo>
                      <a:pt x="6443" y="582930"/>
                      <a:pt x="10558" y="576895"/>
                      <a:pt x="16593" y="571271"/>
                    </a:cubicBezTo>
                    <a:cubicBezTo>
                      <a:pt x="23725" y="564688"/>
                      <a:pt x="32504" y="560161"/>
                      <a:pt x="41145" y="555909"/>
                    </a:cubicBezTo>
                    <a:cubicBezTo>
                      <a:pt x="41968" y="555498"/>
                      <a:pt x="42791" y="555087"/>
                      <a:pt x="43614" y="554675"/>
                    </a:cubicBezTo>
                    <a:cubicBezTo>
                      <a:pt x="37990" y="548366"/>
                      <a:pt x="34698" y="540136"/>
                      <a:pt x="32092" y="532318"/>
                    </a:cubicBezTo>
                    <a:cubicBezTo>
                      <a:pt x="26331" y="514625"/>
                      <a:pt x="33189" y="494874"/>
                      <a:pt x="42105" y="479786"/>
                    </a:cubicBezTo>
                    <a:cubicBezTo>
                      <a:pt x="42791" y="478551"/>
                      <a:pt x="43476" y="477454"/>
                      <a:pt x="44299" y="476357"/>
                    </a:cubicBezTo>
                    <a:cubicBezTo>
                      <a:pt x="43888" y="475945"/>
                      <a:pt x="43614" y="475397"/>
                      <a:pt x="43339" y="474848"/>
                    </a:cubicBezTo>
                    <a:cubicBezTo>
                      <a:pt x="38127" y="466070"/>
                      <a:pt x="36070" y="456194"/>
                      <a:pt x="36618" y="446181"/>
                    </a:cubicBezTo>
                    <a:cubicBezTo>
                      <a:pt x="28252" y="441381"/>
                      <a:pt x="20845" y="434934"/>
                      <a:pt x="17004" y="425745"/>
                    </a:cubicBezTo>
                    <a:cubicBezTo>
                      <a:pt x="14398" y="419710"/>
                      <a:pt x="12890" y="411755"/>
                      <a:pt x="13987" y="405308"/>
                    </a:cubicBezTo>
                    <a:cubicBezTo>
                      <a:pt x="14536" y="401742"/>
                      <a:pt x="14947" y="398175"/>
                      <a:pt x="16456" y="395021"/>
                    </a:cubicBezTo>
                    <a:cubicBezTo>
                      <a:pt x="18788" y="389672"/>
                      <a:pt x="21256" y="385557"/>
                      <a:pt x="24411" y="380894"/>
                    </a:cubicBezTo>
                    <a:cubicBezTo>
                      <a:pt x="27429" y="376779"/>
                      <a:pt x="31406" y="373487"/>
                      <a:pt x="35521" y="370469"/>
                    </a:cubicBezTo>
                    <a:cubicBezTo>
                      <a:pt x="32092" y="365943"/>
                      <a:pt x="29486" y="361005"/>
                      <a:pt x="27429" y="355244"/>
                    </a:cubicBezTo>
                    <a:cubicBezTo>
                      <a:pt x="24685" y="347701"/>
                      <a:pt x="23177" y="340020"/>
                      <a:pt x="23862" y="331927"/>
                    </a:cubicBezTo>
                    <a:cubicBezTo>
                      <a:pt x="24823" y="321366"/>
                      <a:pt x="28800" y="312176"/>
                      <a:pt x="34424" y="303398"/>
                    </a:cubicBezTo>
                    <a:cubicBezTo>
                      <a:pt x="41556" y="292288"/>
                      <a:pt x="51157" y="283098"/>
                      <a:pt x="61856" y="275280"/>
                    </a:cubicBezTo>
                    <a:cubicBezTo>
                      <a:pt x="57878" y="272263"/>
                      <a:pt x="54175" y="269108"/>
                      <a:pt x="50609" y="265542"/>
                    </a:cubicBezTo>
                    <a:cubicBezTo>
                      <a:pt x="37167" y="251689"/>
                      <a:pt x="31955" y="232623"/>
                      <a:pt x="34424" y="213832"/>
                    </a:cubicBezTo>
                    <a:cubicBezTo>
                      <a:pt x="36756" y="196825"/>
                      <a:pt x="47317" y="179954"/>
                      <a:pt x="60347" y="168981"/>
                    </a:cubicBezTo>
                    <a:cubicBezTo>
                      <a:pt x="68577" y="161986"/>
                      <a:pt x="78452" y="156637"/>
                      <a:pt x="88739" y="152522"/>
                    </a:cubicBezTo>
                    <a:cubicBezTo>
                      <a:pt x="85996" y="147858"/>
                      <a:pt x="83664" y="143058"/>
                      <a:pt x="82567" y="137983"/>
                    </a:cubicBezTo>
                    <a:cubicBezTo>
                      <a:pt x="80098" y="128656"/>
                      <a:pt x="79824" y="120015"/>
                      <a:pt x="80647" y="110277"/>
                    </a:cubicBezTo>
                    <a:cubicBezTo>
                      <a:pt x="81195" y="103419"/>
                      <a:pt x="82841" y="96835"/>
                      <a:pt x="85310" y="90526"/>
                    </a:cubicBezTo>
                    <a:cubicBezTo>
                      <a:pt x="84076" y="89291"/>
                      <a:pt x="82979" y="88057"/>
                      <a:pt x="82018" y="86823"/>
                    </a:cubicBezTo>
                    <a:cubicBezTo>
                      <a:pt x="73240" y="75849"/>
                      <a:pt x="68439" y="60350"/>
                      <a:pt x="74337" y="46909"/>
                    </a:cubicBezTo>
                    <a:cubicBezTo>
                      <a:pt x="77218" y="40599"/>
                      <a:pt x="80372" y="35662"/>
                      <a:pt x="85036" y="30312"/>
                    </a:cubicBezTo>
                    <a:cubicBezTo>
                      <a:pt x="89151" y="25649"/>
                      <a:pt x="94911" y="22220"/>
                      <a:pt x="100398" y="19340"/>
                    </a:cubicBezTo>
                    <a:cubicBezTo>
                      <a:pt x="111096" y="13716"/>
                      <a:pt x="123166" y="10973"/>
                      <a:pt x="135099" y="8230"/>
                    </a:cubicBezTo>
                    <a:cubicBezTo>
                      <a:pt x="143740" y="6309"/>
                      <a:pt x="152656" y="4527"/>
                      <a:pt x="161571" y="3018"/>
                    </a:cubicBezTo>
                    <a:cubicBezTo>
                      <a:pt x="159514" y="2195"/>
                      <a:pt x="157456" y="1372"/>
                      <a:pt x="155536" y="411"/>
                    </a:cubicBezTo>
                    <a:cubicBezTo>
                      <a:pt x="155262" y="275"/>
                      <a:pt x="154850" y="137"/>
                      <a:pt x="154576" y="0"/>
                    </a:cubicBezTo>
                    <a:cubicBezTo>
                      <a:pt x="158828" y="823"/>
                      <a:pt x="162806" y="2195"/>
                      <a:pt x="166920" y="4115"/>
                    </a:cubicBezTo>
                    <a:cubicBezTo>
                      <a:pt x="192295" y="-411"/>
                      <a:pt x="219727" y="8641"/>
                      <a:pt x="237832" y="26883"/>
                    </a:cubicBezTo>
                    <a:cubicBezTo>
                      <a:pt x="250725" y="40051"/>
                      <a:pt x="259641" y="55824"/>
                      <a:pt x="262247" y="74478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3" name="任意多边形: 形状 342"/>
              <p:cNvSpPr/>
              <p:nvPr/>
            </p:nvSpPr>
            <p:spPr>
              <a:xfrm>
                <a:off x="2311939" y="3624041"/>
                <a:ext cx="786702" cy="602134"/>
              </a:xfrm>
              <a:custGeom>
                <a:avLst/>
                <a:gdLst>
                  <a:gd name="connsiteX0" fmla="*/ 534054 w 786702"/>
                  <a:gd name="connsiteY0" fmla="*/ 131262 h 602134"/>
                  <a:gd name="connsiteX1" fmla="*/ 537209 w 786702"/>
                  <a:gd name="connsiteY1" fmla="*/ 149916 h 602134"/>
                  <a:gd name="connsiteX2" fmla="*/ 539266 w 786702"/>
                  <a:gd name="connsiteY2" fmla="*/ 162397 h 602134"/>
                  <a:gd name="connsiteX3" fmla="*/ 545027 w 786702"/>
                  <a:gd name="connsiteY3" fmla="*/ 190652 h 602134"/>
                  <a:gd name="connsiteX4" fmla="*/ 543518 w 786702"/>
                  <a:gd name="connsiteY4" fmla="*/ 177348 h 602134"/>
                  <a:gd name="connsiteX5" fmla="*/ 541324 w 786702"/>
                  <a:gd name="connsiteY5" fmla="*/ 160340 h 602134"/>
                  <a:gd name="connsiteX6" fmla="*/ 538169 w 786702"/>
                  <a:gd name="connsiteY6" fmla="*/ 140726 h 602134"/>
                  <a:gd name="connsiteX7" fmla="*/ 534054 w 786702"/>
                  <a:gd name="connsiteY7" fmla="*/ 121661 h 602134"/>
                  <a:gd name="connsiteX8" fmla="*/ 530899 w 786702"/>
                  <a:gd name="connsiteY8" fmla="*/ 108356 h 602134"/>
                  <a:gd name="connsiteX9" fmla="*/ 534054 w 786702"/>
                  <a:gd name="connsiteY9" fmla="*/ 131262 h 602134"/>
                  <a:gd name="connsiteX10" fmla="*/ 155767 w 786702"/>
                  <a:gd name="connsiteY10" fmla="*/ 602132 h 602134"/>
                  <a:gd name="connsiteX11" fmla="*/ 145754 w 786702"/>
                  <a:gd name="connsiteY11" fmla="*/ 601721 h 602134"/>
                  <a:gd name="connsiteX12" fmla="*/ 132724 w 786702"/>
                  <a:gd name="connsiteY12" fmla="*/ 600624 h 602134"/>
                  <a:gd name="connsiteX13" fmla="*/ 122711 w 786702"/>
                  <a:gd name="connsiteY13" fmla="*/ 599252 h 602134"/>
                  <a:gd name="connsiteX14" fmla="*/ 108309 w 786702"/>
                  <a:gd name="connsiteY14" fmla="*/ 596097 h 602134"/>
                  <a:gd name="connsiteX15" fmla="*/ 82935 w 786702"/>
                  <a:gd name="connsiteY15" fmla="*/ 587731 h 602134"/>
                  <a:gd name="connsiteX16" fmla="*/ 69082 w 786702"/>
                  <a:gd name="connsiteY16" fmla="*/ 581696 h 602134"/>
                  <a:gd name="connsiteX17" fmla="*/ 57423 w 786702"/>
                  <a:gd name="connsiteY17" fmla="*/ 576346 h 602134"/>
                  <a:gd name="connsiteX18" fmla="*/ 48782 w 786702"/>
                  <a:gd name="connsiteY18" fmla="*/ 571957 h 602134"/>
                  <a:gd name="connsiteX19" fmla="*/ 39729 w 786702"/>
                  <a:gd name="connsiteY19" fmla="*/ 567294 h 602134"/>
                  <a:gd name="connsiteX20" fmla="*/ 28071 w 786702"/>
                  <a:gd name="connsiteY20" fmla="*/ 560847 h 602134"/>
                  <a:gd name="connsiteX21" fmla="*/ 11612 w 786702"/>
                  <a:gd name="connsiteY21" fmla="*/ 551109 h 602134"/>
                  <a:gd name="connsiteX22" fmla="*/ 7771 w 786702"/>
                  <a:gd name="connsiteY22" fmla="*/ 548366 h 602134"/>
                  <a:gd name="connsiteX23" fmla="*/ 3245 w 786702"/>
                  <a:gd name="connsiteY23" fmla="*/ 543839 h 602134"/>
                  <a:gd name="connsiteX24" fmla="*/ 227 w 786702"/>
                  <a:gd name="connsiteY24" fmla="*/ 538079 h 602134"/>
                  <a:gd name="connsiteX25" fmla="*/ 90 w 786702"/>
                  <a:gd name="connsiteY25" fmla="*/ 534101 h 602134"/>
                  <a:gd name="connsiteX26" fmla="*/ 502 w 786702"/>
                  <a:gd name="connsiteY26" fmla="*/ 531358 h 602134"/>
                  <a:gd name="connsiteX27" fmla="*/ 3245 w 786702"/>
                  <a:gd name="connsiteY27" fmla="*/ 526694 h 602134"/>
                  <a:gd name="connsiteX28" fmla="*/ 6674 w 786702"/>
                  <a:gd name="connsiteY28" fmla="*/ 523951 h 602134"/>
                  <a:gd name="connsiteX29" fmla="*/ 10514 w 786702"/>
                  <a:gd name="connsiteY29" fmla="*/ 521894 h 602134"/>
                  <a:gd name="connsiteX30" fmla="*/ 20527 w 786702"/>
                  <a:gd name="connsiteY30" fmla="*/ 518602 h 602134"/>
                  <a:gd name="connsiteX31" fmla="*/ 32871 w 786702"/>
                  <a:gd name="connsiteY31" fmla="*/ 516956 h 602134"/>
                  <a:gd name="connsiteX32" fmla="*/ 47959 w 786702"/>
                  <a:gd name="connsiteY32" fmla="*/ 516682 h 602134"/>
                  <a:gd name="connsiteX33" fmla="*/ 60989 w 786702"/>
                  <a:gd name="connsiteY33" fmla="*/ 517368 h 602134"/>
                  <a:gd name="connsiteX34" fmla="*/ 68396 w 786702"/>
                  <a:gd name="connsiteY34" fmla="*/ 518053 h 602134"/>
                  <a:gd name="connsiteX35" fmla="*/ 75940 w 786702"/>
                  <a:gd name="connsiteY35" fmla="*/ 519013 h 602134"/>
                  <a:gd name="connsiteX36" fmla="*/ 99120 w 786702"/>
                  <a:gd name="connsiteY36" fmla="*/ 522991 h 602134"/>
                  <a:gd name="connsiteX37" fmla="*/ 107624 w 786702"/>
                  <a:gd name="connsiteY37" fmla="*/ 524774 h 602134"/>
                  <a:gd name="connsiteX38" fmla="*/ 112424 w 786702"/>
                  <a:gd name="connsiteY38" fmla="*/ 525871 h 602134"/>
                  <a:gd name="connsiteX39" fmla="*/ 103783 w 786702"/>
                  <a:gd name="connsiteY39" fmla="*/ 519836 h 602134"/>
                  <a:gd name="connsiteX40" fmla="*/ 96925 w 786702"/>
                  <a:gd name="connsiteY40" fmla="*/ 514624 h 602134"/>
                  <a:gd name="connsiteX41" fmla="*/ 86227 w 786702"/>
                  <a:gd name="connsiteY41" fmla="*/ 506532 h 602134"/>
                  <a:gd name="connsiteX42" fmla="*/ 78957 w 786702"/>
                  <a:gd name="connsiteY42" fmla="*/ 500634 h 602134"/>
                  <a:gd name="connsiteX43" fmla="*/ 69493 w 786702"/>
                  <a:gd name="connsiteY43" fmla="*/ 492953 h 602134"/>
                  <a:gd name="connsiteX44" fmla="*/ 59892 w 786702"/>
                  <a:gd name="connsiteY44" fmla="*/ 484723 h 602134"/>
                  <a:gd name="connsiteX45" fmla="*/ 54680 w 786702"/>
                  <a:gd name="connsiteY45" fmla="*/ 479923 h 602134"/>
                  <a:gd name="connsiteX46" fmla="*/ 49742 w 786702"/>
                  <a:gd name="connsiteY46" fmla="*/ 474299 h 602134"/>
                  <a:gd name="connsiteX47" fmla="*/ 45764 w 786702"/>
                  <a:gd name="connsiteY47" fmla="*/ 462092 h 602134"/>
                  <a:gd name="connsiteX48" fmla="*/ 47822 w 786702"/>
                  <a:gd name="connsiteY48" fmla="*/ 457977 h 602134"/>
                  <a:gd name="connsiteX49" fmla="*/ 53034 w 786702"/>
                  <a:gd name="connsiteY49" fmla="*/ 455783 h 602134"/>
                  <a:gd name="connsiteX50" fmla="*/ 57423 w 786702"/>
                  <a:gd name="connsiteY50" fmla="*/ 455783 h 602134"/>
                  <a:gd name="connsiteX51" fmla="*/ 62361 w 786702"/>
                  <a:gd name="connsiteY51" fmla="*/ 456194 h 602134"/>
                  <a:gd name="connsiteX52" fmla="*/ 67984 w 786702"/>
                  <a:gd name="connsiteY52" fmla="*/ 457429 h 602134"/>
                  <a:gd name="connsiteX53" fmla="*/ 75391 w 786702"/>
                  <a:gd name="connsiteY53" fmla="*/ 459623 h 602134"/>
                  <a:gd name="connsiteX54" fmla="*/ 95279 w 786702"/>
                  <a:gd name="connsiteY54" fmla="*/ 466755 h 602134"/>
                  <a:gd name="connsiteX55" fmla="*/ 116127 w 786702"/>
                  <a:gd name="connsiteY55" fmla="*/ 475534 h 602134"/>
                  <a:gd name="connsiteX56" fmla="*/ 130118 w 786702"/>
                  <a:gd name="connsiteY56" fmla="*/ 481980 h 602134"/>
                  <a:gd name="connsiteX57" fmla="*/ 128472 w 786702"/>
                  <a:gd name="connsiteY57" fmla="*/ 480471 h 602134"/>
                  <a:gd name="connsiteX58" fmla="*/ 113933 w 786702"/>
                  <a:gd name="connsiteY58" fmla="*/ 467853 h 602134"/>
                  <a:gd name="connsiteX59" fmla="*/ 95553 w 786702"/>
                  <a:gd name="connsiteY59" fmla="*/ 450845 h 602134"/>
                  <a:gd name="connsiteX60" fmla="*/ 88421 w 786702"/>
                  <a:gd name="connsiteY60" fmla="*/ 443850 h 602134"/>
                  <a:gd name="connsiteX61" fmla="*/ 78683 w 786702"/>
                  <a:gd name="connsiteY61" fmla="*/ 434249 h 602134"/>
                  <a:gd name="connsiteX62" fmla="*/ 72236 w 786702"/>
                  <a:gd name="connsiteY62" fmla="*/ 427802 h 602134"/>
                  <a:gd name="connsiteX63" fmla="*/ 61812 w 786702"/>
                  <a:gd name="connsiteY63" fmla="*/ 416966 h 602134"/>
                  <a:gd name="connsiteX64" fmla="*/ 53308 w 786702"/>
                  <a:gd name="connsiteY64" fmla="*/ 407502 h 602134"/>
                  <a:gd name="connsiteX65" fmla="*/ 49056 w 786702"/>
                  <a:gd name="connsiteY65" fmla="*/ 401879 h 602134"/>
                  <a:gd name="connsiteX66" fmla="*/ 46450 w 786702"/>
                  <a:gd name="connsiteY66" fmla="*/ 397490 h 602134"/>
                  <a:gd name="connsiteX67" fmla="*/ 45079 w 786702"/>
                  <a:gd name="connsiteY67" fmla="*/ 394335 h 602134"/>
                  <a:gd name="connsiteX68" fmla="*/ 44118 w 786702"/>
                  <a:gd name="connsiteY68" fmla="*/ 389534 h 602134"/>
                  <a:gd name="connsiteX69" fmla="*/ 45764 w 786702"/>
                  <a:gd name="connsiteY69" fmla="*/ 383362 h 602134"/>
                  <a:gd name="connsiteX70" fmla="*/ 52211 w 786702"/>
                  <a:gd name="connsiteY70" fmla="*/ 377739 h 602134"/>
                  <a:gd name="connsiteX71" fmla="*/ 59206 w 786702"/>
                  <a:gd name="connsiteY71" fmla="*/ 376367 h 602134"/>
                  <a:gd name="connsiteX72" fmla="*/ 68533 w 786702"/>
                  <a:gd name="connsiteY72" fmla="*/ 376367 h 602134"/>
                  <a:gd name="connsiteX73" fmla="*/ 110092 w 786702"/>
                  <a:gd name="connsiteY73" fmla="*/ 387203 h 602134"/>
                  <a:gd name="connsiteX74" fmla="*/ 165094 w 786702"/>
                  <a:gd name="connsiteY74" fmla="*/ 415320 h 602134"/>
                  <a:gd name="connsiteX75" fmla="*/ 179633 w 786702"/>
                  <a:gd name="connsiteY75" fmla="*/ 423962 h 602134"/>
                  <a:gd name="connsiteX76" fmla="*/ 192251 w 786702"/>
                  <a:gd name="connsiteY76" fmla="*/ 431643 h 602134"/>
                  <a:gd name="connsiteX77" fmla="*/ 195817 w 786702"/>
                  <a:gd name="connsiteY77" fmla="*/ 433837 h 602134"/>
                  <a:gd name="connsiteX78" fmla="*/ 183336 w 786702"/>
                  <a:gd name="connsiteY78" fmla="*/ 418338 h 602134"/>
                  <a:gd name="connsiteX79" fmla="*/ 152063 w 786702"/>
                  <a:gd name="connsiteY79" fmla="*/ 380756 h 602134"/>
                  <a:gd name="connsiteX80" fmla="*/ 125866 w 786702"/>
                  <a:gd name="connsiteY80" fmla="*/ 349209 h 602134"/>
                  <a:gd name="connsiteX81" fmla="*/ 117499 w 786702"/>
                  <a:gd name="connsiteY81" fmla="*/ 338648 h 602134"/>
                  <a:gd name="connsiteX82" fmla="*/ 112698 w 786702"/>
                  <a:gd name="connsiteY82" fmla="*/ 332476 h 602134"/>
                  <a:gd name="connsiteX83" fmla="*/ 109681 w 786702"/>
                  <a:gd name="connsiteY83" fmla="*/ 328224 h 602134"/>
                  <a:gd name="connsiteX84" fmla="*/ 105429 w 786702"/>
                  <a:gd name="connsiteY84" fmla="*/ 320680 h 602134"/>
                  <a:gd name="connsiteX85" fmla="*/ 103509 w 786702"/>
                  <a:gd name="connsiteY85" fmla="*/ 316291 h 602134"/>
                  <a:gd name="connsiteX86" fmla="*/ 102686 w 786702"/>
                  <a:gd name="connsiteY86" fmla="*/ 313136 h 602134"/>
                  <a:gd name="connsiteX87" fmla="*/ 102411 w 786702"/>
                  <a:gd name="connsiteY87" fmla="*/ 309844 h 602134"/>
                  <a:gd name="connsiteX88" fmla="*/ 103097 w 786702"/>
                  <a:gd name="connsiteY88" fmla="*/ 305867 h 602134"/>
                  <a:gd name="connsiteX89" fmla="*/ 106252 w 786702"/>
                  <a:gd name="connsiteY89" fmla="*/ 299969 h 602134"/>
                  <a:gd name="connsiteX90" fmla="*/ 111601 w 786702"/>
                  <a:gd name="connsiteY90" fmla="*/ 296814 h 602134"/>
                  <a:gd name="connsiteX91" fmla="*/ 115716 w 786702"/>
                  <a:gd name="connsiteY91" fmla="*/ 296128 h 602134"/>
                  <a:gd name="connsiteX92" fmla="*/ 119968 w 786702"/>
                  <a:gd name="connsiteY92" fmla="*/ 295991 h 602134"/>
                  <a:gd name="connsiteX93" fmla="*/ 130666 w 786702"/>
                  <a:gd name="connsiteY93" fmla="*/ 297912 h 602134"/>
                  <a:gd name="connsiteX94" fmla="*/ 142736 w 786702"/>
                  <a:gd name="connsiteY94" fmla="*/ 302163 h 602134"/>
                  <a:gd name="connsiteX95" fmla="*/ 156452 w 786702"/>
                  <a:gd name="connsiteY95" fmla="*/ 308610 h 602134"/>
                  <a:gd name="connsiteX96" fmla="*/ 180593 w 786702"/>
                  <a:gd name="connsiteY96" fmla="*/ 321640 h 602134"/>
                  <a:gd name="connsiteX97" fmla="*/ 197052 w 786702"/>
                  <a:gd name="connsiteY97" fmla="*/ 331104 h 602134"/>
                  <a:gd name="connsiteX98" fmla="*/ 214471 w 786702"/>
                  <a:gd name="connsiteY98" fmla="*/ 341391 h 602134"/>
                  <a:gd name="connsiteX99" fmla="*/ 252602 w 786702"/>
                  <a:gd name="connsiteY99" fmla="*/ 365120 h 602134"/>
                  <a:gd name="connsiteX100" fmla="*/ 291007 w 786702"/>
                  <a:gd name="connsiteY100" fmla="*/ 391043 h 602134"/>
                  <a:gd name="connsiteX101" fmla="*/ 294710 w 786702"/>
                  <a:gd name="connsiteY101" fmla="*/ 393649 h 602134"/>
                  <a:gd name="connsiteX102" fmla="*/ 293613 w 786702"/>
                  <a:gd name="connsiteY102" fmla="*/ 391455 h 602134"/>
                  <a:gd name="connsiteX103" fmla="*/ 277565 w 786702"/>
                  <a:gd name="connsiteY103" fmla="*/ 363337 h 602134"/>
                  <a:gd name="connsiteX104" fmla="*/ 268238 w 786702"/>
                  <a:gd name="connsiteY104" fmla="*/ 347975 h 602134"/>
                  <a:gd name="connsiteX105" fmla="*/ 242452 w 786702"/>
                  <a:gd name="connsiteY105" fmla="*/ 307650 h 602134"/>
                  <a:gd name="connsiteX106" fmla="*/ 231616 w 786702"/>
                  <a:gd name="connsiteY106" fmla="*/ 290779 h 602134"/>
                  <a:gd name="connsiteX107" fmla="*/ 217763 w 786702"/>
                  <a:gd name="connsiteY107" fmla="*/ 268559 h 602134"/>
                  <a:gd name="connsiteX108" fmla="*/ 206653 w 786702"/>
                  <a:gd name="connsiteY108" fmla="*/ 249906 h 602134"/>
                  <a:gd name="connsiteX109" fmla="*/ 201715 w 786702"/>
                  <a:gd name="connsiteY109" fmla="*/ 241264 h 602134"/>
                  <a:gd name="connsiteX110" fmla="*/ 196229 w 786702"/>
                  <a:gd name="connsiteY110" fmla="*/ 230566 h 602134"/>
                  <a:gd name="connsiteX111" fmla="*/ 193074 w 786702"/>
                  <a:gd name="connsiteY111" fmla="*/ 221239 h 602134"/>
                  <a:gd name="connsiteX112" fmla="*/ 193211 w 786702"/>
                  <a:gd name="connsiteY112" fmla="*/ 211912 h 602134"/>
                  <a:gd name="connsiteX113" fmla="*/ 199246 w 786702"/>
                  <a:gd name="connsiteY113" fmla="*/ 205329 h 602134"/>
                  <a:gd name="connsiteX114" fmla="*/ 205693 w 786702"/>
                  <a:gd name="connsiteY114" fmla="*/ 203545 h 602134"/>
                  <a:gd name="connsiteX115" fmla="*/ 213648 w 786702"/>
                  <a:gd name="connsiteY115" fmla="*/ 204094 h 602134"/>
                  <a:gd name="connsiteX116" fmla="*/ 253973 w 786702"/>
                  <a:gd name="connsiteY116" fmla="*/ 224257 h 602134"/>
                  <a:gd name="connsiteX117" fmla="*/ 290595 w 786702"/>
                  <a:gd name="connsiteY117" fmla="*/ 257038 h 602134"/>
                  <a:gd name="connsiteX118" fmla="*/ 309112 w 786702"/>
                  <a:gd name="connsiteY118" fmla="*/ 277749 h 602134"/>
                  <a:gd name="connsiteX119" fmla="*/ 324611 w 786702"/>
                  <a:gd name="connsiteY119" fmla="*/ 296403 h 602134"/>
                  <a:gd name="connsiteX120" fmla="*/ 305683 w 786702"/>
                  <a:gd name="connsiteY120" fmla="*/ 251963 h 602134"/>
                  <a:gd name="connsiteX121" fmla="*/ 289909 w 786702"/>
                  <a:gd name="connsiteY121" fmla="*/ 213284 h 602134"/>
                  <a:gd name="connsiteX122" fmla="*/ 285794 w 786702"/>
                  <a:gd name="connsiteY122" fmla="*/ 202585 h 602134"/>
                  <a:gd name="connsiteX123" fmla="*/ 277839 w 786702"/>
                  <a:gd name="connsiteY123" fmla="*/ 175702 h 602134"/>
                  <a:gd name="connsiteX124" fmla="*/ 277839 w 786702"/>
                  <a:gd name="connsiteY124" fmla="*/ 166787 h 602134"/>
                  <a:gd name="connsiteX125" fmla="*/ 280445 w 786702"/>
                  <a:gd name="connsiteY125" fmla="*/ 161712 h 602134"/>
                  <a:gd name="connsiteX126" fmla="*/ 285246 w 786702"/>
                  <a:gd name="connsiteY126" fmla="*/ 158420 h 602134"/>
                  <a:gd name="connsiteX127" fmla="*/ 287989 w 786702"/>
                  <a:gd name="connsiteY127" fmla="*/ 157734 h 602134"/>
                  <a:gd name="connsiteX128" fmla="*/ 291555 w 786702"/>
                  <a:gd name="connsiteY128" fmla="*/ 158008 h 602134"/>
                  <a:gd name="connsiteX129" fmla="*/ 293887 w 786702"/>
                  <a:gd name="connsiteY129" fmla="*/ 158694 h 602134"/>
                  <a:gd name="connsiteX130" fmla="*/ 297727 w 786702"/>
                  <a:gd name="connsiteY130" fmla="*/ 160752 h 602134"/>
                  <a:gd name="connsiteX131" fmla="*/ 306643 w 786702"/>
                  <a:gd name="connsiteY131" fmla="*/ 167061 h 602134"/>
                  <a:gd name="connsiteX132" fmla="*/ 313501 w 786702"/>
                  <a:gd name="connsiteY132" fmla="*/ 173507 h 602134"/>
                  <a:gd name="connsiteX133" fmla="*/ 323376 w 786702"/>
                  <a:gd name="connsiteY133" fmla="*/ 183520 h 602134"/>
                  <a:gd name="connsiteX134" fmla="*/ 341070 w 786702"/>
                  <a:gd name="connsiteY134" fmla="*/ 203957 h 602134"/>
                  <a:gd name="connsiteX135" fmla="*/ 345185 w 786702"/>
                  <a:gd name="connsiteY135" fmla="*/ 208895 h 602134"/>
                  <a:gd name="connsiteX136" fmla="*/ 352729 w 786702"/>
                  <a:gd name="connsiteY136" fmla="*/ 218907 h 602134"/>
                  <a:gd name="connsiteX137" fmla="*/ 352866 w 786702"/>
                  <a:gd name="connsiteY137" fmla="*/ 219182 h 602134"/>
                  <a:gd name="connsiteX138" fmla="*/ 350808 w 786702"/>
                  <a:gd name="connsiteY138" fmla="*/ 213009 h 602134"/>
                  <a:gd name="connsiteX139" fmla="*/ 342990 w 786702"/>
                  <a:gd name="connsiteY139" fmla="*/ 189829 h 602134"/>
                  <a:gd name="connsiteX140" fmla="*/ 340384 w 786702"/>
                  <a:gd name="connsiteY140" fmla="*/ 181463 h 602134"/>
                  <a:gd name="connsiteX141" fmla="*/ 335721 w 786702"/>
                  <a:gd name="connsiteY141" fmla="*/ 166101 h 602134"/>
                  <a:gd name="connsiteX142" fmla="*/ 330097 w 786702"/>
                  <a:gd name="connsiteY142" fmla="*/ 146213 h 602134"/>
                  <a:gd name="connsiteX143" fmla="*/ 326668 w 786702"/>
                  <a:gd name="connsiteY143" fmla="*/ 132908 h 602134"/>
                  <a:gd name="connsiteX144" fmla="*/ 324336 w 786702"/>
                  <a:gd name="connsiteY144" fmla="*/ 120015 h 602134"/>
                  <a:gd name="connsiteX145" fmla="*/ 323925 w 786702"/>
                  <a:gd name="connsiteY145" fmla="*/ 114529 h 602134"/>
                  <a:gd name="connsiteX146" fmla="*/ 324611 w 786702"/>
                  <a:gd name="connsiteY146" fmla="*/ 106848 h 602134"/>
                  <a:gd name="connsiteX147" fmla="*/ 329548 w 786702"/>
                  <a:gd name="connsiteY147" fmla="*/ 96149 h 602134"/>
                  <a:gd name="connsiteX148" fmla="*/ 339698 w 786702"/>
                  <a:gd name="connsiteY148" fmla="*/ 90251 h 602134"/>
                  <a:gd name="connsiteX149" fmla="*/ 355060 w 786702"/>
                  <a:gd name="connsiteY149" fmla="*/ 91623 h 602134"/>
                  <a:gd name="connsiteX150" fmla="*/ 370559 w 786702"/>
                  <a:gd name="connsiteY150" fmla="*/ 100264 h 602134"/>
                  <a:gd name="connsiteX151" fmla="*/ 386333 w 786702"/>
                  <a:gd name="connsiteY151" fmla="*/ 114803 h 602134"/>
                  <a:gd name="connsiteX152" fmla="*/ 400186 w 786702"/>
                  <a:gd name="connsiteY152" fmla="*/ 132497 h 602134"/>
                  <a:gd name="connsiteX153" fmla="*/ 409101 w 786702"/>
                  <a:gd name="connsiteY153" fmla="*/ 146487 h 602134"/>
                  <a:gd name="connsiteX154" fmla="*/ 401420 w 786702"/>
                  <a:gd name="connsiteY154" fmla="*/ 117409 h 602134"/>
                  <a:gd name="connsiteX155" fmla="*/ 390173 w 786702"/>
                  <a:gd name="connsiteY155" fmla="*/ 72420 h 602134"/>
                  <a:gd name="connsiteX156" fmla="*/ 388390 w 786702"/>
                  <a:gd name="connsiteY156" fmla="*/ 64740 h 602134"/>
                  <a:gd name="connsiteX157" fmla="*/ 386196 w 786702"/>
                  <a:gd name="connsiteY157" fmla="*/ 54315 h 602134"/>
                  <a:gd name="connsiteX158" fmla="*/ 384824 w 786702"/>
                  <a:gd name="connsiteY158" fmla="*/ 42794 h 602134"/>
                  <a:gd name="connsiteX159" fmla="*/ 386470 w 786702"/>
                  <a:gd name="connsiteY159" fmla="*/ 29627 h 602134"/>
                  <a:gd name="connsiteX160" fmla="*/ 389350 w 786702"/>
                  <a:gd name="connsiteY160" fmla="*/ 24414 h 602134"/>
                  <a:gd name="connsiteX161" fmla="*/ 393465 w 786702"/>
                  <a:gd name="connsiteY161" fmla="*/ 21397 h 602134"/>
                  <a:gd name="connsiteX162" fmla="*/ 398128 w 786702"/>
                  <a:gd name="connsiteY162" fmla="*/ 20437 h 602134"/>
                  <a:gd name="connsiteX163" fmla="*/ 403615 w 786702"/>
                  <a:gd name="connsiteY163" fmla="*/ 20848 h 602134"/>
                  <a:gd name="connsiteX164" fmla="*/ 405947 w 786702"/>
                  <a:gd name="connsiteY164" fmla="*/ 21671 h 602134"/>
                  <a:gd name="connsiteX165" fmla="*/ 409787 w 786702"/>
                  <a:gd name="connsiteY165" fmla="*/ 23866 h 602134"/>
                  <a:gd name="connsiteX166" fmla="*/ 415411 w 786702"/>
                  <a:gd name="connsiteY166" fmla="*/ 28529 h 602134"/>
                  <a:gd name="connsiteX167" fmla="*/ 427069 w 786702"/>
                  <a:gd name="connsiteY167" fmla="*/ 41971 h 602134"/>
                  <a:gd name="connsiteX168" fmla="*/ 439139 w 786702"/>
                  <a:gd name="connsiteY168" fmla="*/ 60762 h 602134"/>
                  <a:gd name="connsiteX169" fmla="*/ 445723 w 786702"/>
                  <a:gd name="connsiteY169" fmla="*/ 72969 h 602134"/>
                  <a:gd name="connsiteX170" fmla="*/ 443666 w 786702"/>
                  <a:gd name="connsiteY170" fmla="*/ 58430 h 602134"/>
                  <a:gd name="connsiteX171" fmla="*/ 442568 w 786702"/>
                  <a:gd name="connsiteY171" fmla="*/ 45811 h 602134"/>
                  <a:gd name="connsiteX172" fmla="*/ 442431 w 786702"/>
                  <a:gd name="connsiteY172" fmla="*/ 38953 h 602134"/>
                  <a:gd name="connsiteX173" fmla="*/ 443254 w 786702"/>
                  <a:gd name="connsiteY173" fmla="*/ 31272 h 602134"/>
                  <a:gd name="connsiteX174" fmla="*/ 446409 w 786702"/>
                  <a:gd name="connsiteY174" fmla="*/ 21123 h 602134"/>
                  <a:gd name="connsiteX175" fmla="*/ 451347 w 786702"/>
                  <a:gd name="connsiteY175" fmla="*/ 14402 h 602134"/>
                  <a:gd name="connsiteX176" fmla="*/ 467531 w 786702"/>
                  <a:gd name="connsiteY176" fmla="*/ 7407 h 602134"/>
                  <a:gd name="connsiteX177" fmla="*/ 472195 w 786702"/>
                  <a:gd name="connsiteY177" fmla="*/ 7544 h 602134"/>
                  <a:gd name="connsiteX178" fmla="*/ 476858 w 786702"/>
                  <a:gd name="connsiteY178" fmla="*/ 8367 h 602134"/>
                  <a:gd name="connsiteX179" fmla="*/ 486597 w 786702"/>
                  <a:gd name="connsiteY179" fmla="*/ 12619 h 602134"/>
                  <a:gd name="connsiteX180" fmla="*/ 504976 w 786702"/>
                  <a:gd name="connsiteY180" fmla="*/ 28255 h 602134"/>
                  <a:gd name="connsiteX181" fmla="*/ 515400 w 786702"/>
                  <a:gd name="connsiteY181" fmla="*/ 42108 h 602134"/>
                  <a:gd name="connsiteX182" fmla="*/ 517046 w 786702"/>
                  <a:gd name="connsiteY182" fmla="*/ 36210 h 602134"/>
                  <a:gd name="connsiteX183" fmla="*/ 521847 w 786702"/>
                  <a:gd name="connsiteY183" fmla="*/ 27569 h 602134"/>
                  <a:gd name="connsiteX184" fmla="*/ 534603 w 786702"/>
                  <a:gd name="connsiteY184" fmla="*/ 20574 h 602134"/>
                  <a:gd name="connsiteX185" fmla="*/ 539129 w 786702"/>
                  <a:gd name="connsiteY185" fmla="*/ 20848 h 602134"/>
                  <a:gd name="connsiteX186" fmla="*/ 543655 w 786702"/>
                  <a:gd name="connsiteY186" fmla="*/ 21946 h 602134"/>
                  <a:gd name="connsiteX187" fmla="*/ 553119 w 786702"/>
                  <a:gd name="connsiteY187" fmla="*/ 27158 h 602134"/>
                  <a:gd name="connsiteX188" fmla="*/ 558880 w 786702"/>
                  <a:gd name="connsiteY188" fmla="*/ 32507 h 602134"/>
                  <a:gd name="connsiteX189" fmla="*/ 563955 w 786702"/>
                  <a:gd name="connsiteY189" fmla="*/ 38268 h 602134"/>
                  <a:gd name="connsiteX190" fmla="*/ 574928 w 786702"/>
                  <a:gd name="connsiteY190" fmla="*/ 54727 h 602134"/>
                  <a:gd name="connsiteX191" fmla="*/ 582883 w 786702"/>
                  <a:gd name="connsiteY191" fmla="*/ 70637 h 602134"/>
                  <a:gd name="connsiteX192" fmla="*/ 582883 w 786702"/>
                  <a:gd name="connsiteY192" fmla="*/ 68854 h 602134"/>
                  <a:gd name="connsiteX193" fmla="*/ 583294 w 786702"/>
                  <a:gd name="connsiteY193" fmla="*/ 56098 h 602134"/>
                  <a:gd name="connsiteX194" fmla="*/ 585626 w 786702"/>
                  <a:gd name="connsiteY194" fmla="*/ 44440 h 602134"/>
                  <a:gd name="connsiteX195" fmla="*/ 589604 w 786702"/>
                  <a:gd name="connsiteY195" fmla="*/ 36073 h 602134"/>
                  <a:gd name="connsiteX196" fmla="*/ 596188 w 786702"/>
                  <a:gd name="connsiteY196" fmla="*/ 30038 h 602134"/>
                  <a:gd name="connsiteX197" fmla="*/ 604006 w 786702"/>
                  <a:gd name="connsiteY197" fmla="*/ 27432 h 602134"/>
                  <a:gd name="connsiteX198" fmla="*/ 607572 w 786702"/>
                  <a:gd name="connsiteY198" fmla="*/ 27569 h 602134"/>
                  <a:gd name="connsiteX199" fmla="*/ 611001 w 786702"/>
                  <a:gd name="connsiteY199" fmla="*/ 28392 h 602134"/>
                  <a:gd name="connsiteX200" fmla="*/ 619642 w 786702"/>
                  <a:gd name="connsiteY200" fmla="*/ 32781 h 602134"/>
                  <a:gd name="connsiteX201" fmla="*/ 623757 w 786702"/>
                  <a:gd name="connsiteY201" fmla="*/ 36073 h 602134"/>
                  <a:gd name="connsiteX202" fmla="*/ 628832 w 786702"/>
                  <a:gd name="connsiteY202" fmla="*/ 41697 h 602134"/>
                  <a:gd name="connsiteX203" fmla="*/ 638433 w 786702"/>
                  <a:gd name="connsiteY203" fmla="*/ 56510 h 602134"/>
                  <a:gd name="connsiteX204" fmla="*/ 645839 w 786702"/>
                  <a:gd name="connsiteY204" fmla="*/ 73381 h 602134"/>
                  <a:gd name="connsiteX205" fmla="*/ 651600 w 786702"/>
                  <a:gd name="connsiteY205" fmla="*/ 91486 h 602134"/>
                  <a:gd name="connsiteX206" fmla="*/ 654206 w 786702"/>
                  <a:gd name="connsiteY206" fmla="*/ 101773 h 602134"/>
                  <a:gd name="connsiteX207" fmla="*/ 655715 w 786702"/>
                  <a:gd name="connsiteY207" fmla="*/ 107945 h 602134"/>
                  <a:gd name="connsiteX208" fmla="*/ 656126 w 786702"/>
                  <a:gd name="connsiteY208" fmla="*/ 91897 h 602134"/>
                  <a:gd name="connsiteX209" fmla="*/ 656538 w 786702"/>
                  <a:gd name="connsiteY209" fmla="*/ 77770 h 602134"/>
                  <a:gd name="connsiteX210" fmla="*/ 657910 w 786702"/>
                  <a:gd name="connsiteY210" fmla="*/ 56647 h 602134"/>
                  <a:gd name="connsiteX211" fmla="*/ 657910 w 786702"/>
                  <a:gd name="connsiteY211" fmla="*/ 56373 h 602134"/>
                  <a:gd name="connsiteX212" fmla="*/ 657910 w 786702"/>
                  <a:gd name="connsiteY212" fmla="*/ 56373 h 602134"/>
                  <a:gd name="connsiteX213" fmla="*/ 657910 w 786702"/>
                  <a:gd name="connsiteY213" fmla="*/ 56236 h 602134"/>
                  <a:gd name="connsiteX214" fmla="*/ 657910 w 786702"/>
                  <a:gd name="connsiteY214" fmla="*/ 55550 h 602134"/>
                  <a:gd name="connsiteX215" fmla="*/ 657910 w 786702"/>
                  <a:gd name="connsiteY215" fmla="*/ 55687 h 602134"/>
                  <a:gd name="connsiteX216" fmla="*/ 659693 w 786702"/>
                  <a:gd name="connsiteY216" fmla="*/ 39502 h 602134"/>
                  <a:gd name="connsiteX217" fmla="*/ 661476 w 786702"/>
                  <a:gd name="connsiteY217" fmla="*/ 29764 h 602134"/>
                  <a:gd name="connsiteX218" fmla="*/ 663807 w 786702"/>
                  <a:gd name="connsiteY218" fmla="*/ 21123 h 602134"/>
                  <a:gd name="connsiteX219" fmla="*/ 666825 w 786702"/>
                  <a:gd name="connsiteY219" fmla="*/ 13853 h 602134"/>
                  <a:gd name="connsiteX220" fmla="*/ 670940 w 786702"/>
                  <a:gd name="connsiteY220" fmla="*/ 7681 h 602134"/>
                  <a:gd name="connsiteX221" fmla="*/ 675740 w 786702"/>
                  <a:gd name="connsiteY221" fmla="*/ 3292 h 602134"/>
                  <a:gd name="connsiteX222" fmla="*/ 678072 w 786702"/>
                  <a:gd name="connsiteY222" fmla="*/ 1920 h 602134"/>
                  <a:gd name="connsiteX223" fmla="*/ 682324 w 786702"/>
                  <a:gd name="connsiteY223" fmla="*/ 411 h 602134"/>
                  <a:gd name="connsiteX224" fmla="*/ 687810 w 786702"/>
                  <a:gd name="connsiteY224" fmla="*/ 0 h 602134"/>
                  <a:gd name="connsiteX225" fmla="*/ 693983 w 786702"/>
                  <a:gd name="connsiteY225" fmla="*/ 1097 h 602134"/>
                  <a:gd name="connsiteX226" fmla="*/ 699058 w 786702"/>
                  <a:gd name="connsiteY226" fmla="*/ 3703 h 602134"/>
                  <a:gd name="connsiteX227" fmla="*/ 706190 w 786702"/>
                  <a:gd name="connsiteY227" fmla="*/ 9876 h 602134"/>
                  <a:gd name="connsiteX228" fmla="*/ 715654 w 786702"/>
                  <a:gd name="connsiteY228" fmla="*/ 23454 h 602134"/>
                  <a:gd name="connsiteX229" fmla="*/ 724706 w 786702"/>
                  <a:gd name="connsiteY229" fmla="*/ 43891 h 602134"/>
                  <a:gd name="connsiteX230" fmla="*/ 737462 w 786702"/>
                  <a:gd name="connsiteY230" fmla="*/ 102596 h 602134"/>
                  <a:gd name="connsiteX231" fmla="*/ 738560 w 786702"/>
                  <a:gd name="connsiteY231" fmla="*/ 110688 h 602134"/>
                  <a:gd name="connsiteX232" fmla="*/ 739520 w 786702"/>
                  <a:gd name="connsiteY232" fmla="*/ 103007 h 602134"/>
                  <a:gd name="connsiteX233" fmla="*/ 742263 w 786702"/>
                  <a:gd name="connsiteY233" fmla="*/ 81885 h 602134"/>
                  <a:gd name="connsiteX234" fmla="*/ 745418 w 786702"/>
                  <a:gd name="connsiteY234" fmla="*/ 59802 h 602134"/>
                  <a:gd name="connsiteX235" fmla="*/ 747201 w 786702"/>
                  <a:gd name="connsiteY235" fmla="*/ 48966 h 602134"/>
                  <a:gd name="connsiteX236" fmla="*/ 749532 w 786702"/>
                  <a:gd name="connsiteY236" fmla="*/ 36485 h 602134"/>
                  <a:gd name="connsiteX237" fmla="*/ 753784 w 786702"/>
                  <a:gd name="connsiteY237" fmla="*/ 22631 h 602134"/>
                  <a:gd name="connsiteX238" fmla="*/ 762974 w 786702"/>
                  <a:gd name="connsiteY238" fmla="*/ 12207 h 602134"/>
                  <a:gd name="connsiteX239" fmla="*/ 769283 w 786702"/>
                  <a:gd name="connsiteY239" fmla="*/ 12344 h 602134"/>
                  <a:gd name="connsiteX240" fmla="*/ 772301 w 786702"/>
                  <a:gd name="connsiteY240" fmla="*/ 13579 h 602134"/>
                  <a:gd name="connsiteX241" fmla="*/ 774221 w 786702"/>
                  <a:gd name="connsiteY241" fmla="*/ 14813 h 602134"/>
                  <a:gd name="connsiteX242" fmla="*/ 776004 w 786702"/>
                  <a:gd name="connsiteY242" fmla="*/ 16596 h 602134"/>
                  <a:gd name="connsiteX243" fmla="*/ 779982 w 786702"/>
                  <a:gd name="connsiteY243" fmla="*/ 24003 h 602134"/>
                  <a:gd name="connsiteX244" fmla="*/ 782862 w 786702"/>
                  <a:gd name="connsiteY244" fmla="*/ 34153 h 602134"/>
                  <a:gd name="connsiteX245" fmla="*/ 786154 w 786702"/>
                  <a:gd name="connsiteY245" fmla="*/ 64191 h 602134"/>
                  <a:gd name="connsiteX246" fmla="*/ 786428 w 786702"/>
                  <a:gd name="connsiteY246" fmla="*/ 76261 h 602134"/>
                  <a:gd name="connsiteX247" fmla="*/ 786703 w 786702"/>
                  <a:gd name="connsiteY247" fmla="*/ 85862 h 602134"/>
                  <a:gd name="connsiteX248" fmla="*/ 786566 w 786702"/>
                  <a:gd name="connsiteY248" fmla="*/ 110688 h 602134"/>
                  <a:gd name="connsiteX249" fmla="*/ 786017 w 786702"/>
                  <a:gd name="connsiteY249" fmla="*/ 144704 h 602134"/>
                  <a:gd name="connsiteX250" fmla="*/ 779845 w 786702"/>
                  <a:gd name="connsiteY250" fmla="*/ 150876 h 602134"/>
                  <a:gd name="connsiteX251" fmla="*/ 773673 w 786702"/>
                  <a:gd name="connsiteY251" fmla="*/ 144704 h 602134"/>
                  <a:gd name="connsiteX252" fmla="*/ 773673 w 786702"/>
                  <a:gd name="connsiteY252" fmla="*/ 101224 h 602134"/>
                  <a:gd name="connsiteX253" fmla="*/ 772712 w 786702"/>
                  <a:gd name="connsiteY253" fmla="*/ 54453 h 602134"/>
                  <a:gd name="connsiteX254" fmla="*/ 772712 w 786702"/>
                  <a:gd name="connsiteY254" fmla="*/ 54727 h 602134"/>
                  <a:gd name="connsiteX255" fmla="*/ 770106 w 786702"/>
                  <a:gd name="connsiteY255" fmla="*/ 35799 h 602134"/>
                  <a:gd name="connsiteX256" fmla="*/ 770244 w 786702"/>
                  <a:gd name="connsiteY256" fmla="*/ 36622 h 602134"/>
                  <a:gd name="connsiteX257" fmla="*/ 767775 w 786702"/>
                  <a:gd name="connsiteY257" fmla="*/ 27981 h 602134"/>
                  <a:gd name="connsiteX258" fmla="*/ 768049 w 786702"/>
                  <a:gd name="connsiteY258" fmla="*/ 28804 h 602134"/>
                  <a:gd name="connsiteX259" fmla="*/ 766815 w 786702"/>
                  <a:gd name="connsiteY259" fmla="*/ 25786 h 602134"/>
                  <a:gd name="connsiteX260" fmla="*/ 765306 w 786702"/>
                  <a:gd name="connsiteY260" fmla="*/ 29215 h 602134"/>
                  <a:gd name="connsiteX261" fmla="*/ 762700 w 786702"/>
                  <a:gd name="connsiteY261" fmla="*/ 40051 h 602134"/>
                  <a:gd name="connsiteX262" fmla="*/ 762837 w 786702"/>
                  <a:gd name="connsiteY262" fmla="*/ 39091 h 602134"/>
                  <a:gd name="connsiteX263" fmla="*/ 758036 w 786702"/>
                  <a:gd name="connsiteY263" fmla="*/ 68580 h 602134"/>
                  <a:gd name="connsiteX264" fmla="*/ 754882 w 786702"/>
                  <a:gd name="connsiteY264" fmla="*/ 91074 h 602134"/>
                  <a:gd name="connsiteX265" fmla="*/ 751590 w 786702"/>
                  <a:gd name="connsiteY265" fmla="*/ 115489 h 602134"/>
                  <a:gd name="connsiteX266" fmla="*/ 750081 w 786702"/>
                  <a:gd name="connsiteY266" fmla="*/ 126324 h 602134"/>
                  <a:gd name="connsiteX267" fmla="*/ 748847 w 786702"/>
                  <a:gd name="connsiteY267" fmla="*/ 134142 h 602134"/>
                  <a:gd name="connsiteX268" fmla="*/ 747475 w 786702"/>
                  <a:gd name="connsiteY268" fmla="*/ 142509 h 602134"/>
                  <a:gd name="connsiteX269" fmla="*/ 744183 w 786702"/>
                  <a:gd name="connsiteY269" fmla="*/ 150739 h 602134"/>
                  <a:gd name="connsiteX270" fmla="*/ 738697 w 786702"/>
                  <a:gd name="connsiteY270" fmla="*/ 153894 h 602134"/>
                  <a:gd name="connsiteX271" fmla="*/ 733622 w 786702"/>
                  <a:gd name="connsiteY271" fmla="*/ 153208 h 602134"/>
                  <a:gd name="connsiteX272" fmla="*/ 730330 w 786702"/>
                  <a:gd name="connsiteY272" fmla="*/ 148407 h 602134"/>
                  <a:gd name="connsiteX273" fmla="*/ 730056 w 786702"/>
                  <a:gd name="connsiteY273" fmla="*/ 146761 h 602134"/>
                  <a:gd name="connsiteX274" fmla="*/ 730193 w 786702"/>
                  <a:gd name="connsiteY274" fmla="*/ 147036 h 602134"/>
                  <a:gd name="connsiteX275" fmla="*/ 728821 w 786702"/>
                  <a:gd name="connsiteY275" fmla="*/ 139080 h 602134"/>
                  <a:gd name="connsiteX276" fmla="*/ 727998 w 786702"/>
                  <a:gd name="connsiteY276" fmla="*/ 131125 h 602134"/>
                  <a:gd name="connsiteX277" fmla="*/ 727038 w 786702"/>
                  <a:gd name="connsiteY277" fmla="*/ 122621 h 602134"/>
                  <a:gd name="connsiteX278" fmla="*/ 725392 w 786702"/>
                  <a:gd name="connsiteY278" fmla="*/ 108494 h 602134"/>
                  <a:gd name="connsiteX279" fmla="*/ 719632 w 786702"/>
                  <a:gd name="connsiteY279" fmla="*/ 71598 h 602134"/>
                  <a:gd name="connsiteX280" fmla="*/ 719769 w 786702"/>
                  <a:gd name="connsiteY280" fmla="*/ 72420 h 602134"/>
                  <a:gd name="connsiteX281" fmla="*/ 713185 w 786702"/>
                  <a:gd name="connsiteY281" fmla="*/ 47595 h 602134"/>
                  <a:gd name="connsiteX282" fmla="*/ 713185 w 786702"/>
                  <a:gd name="connsiteY282" fmla="*/ 47732 h 602134"/>
                  <a:gd name="connsiteX283" fmla="*/ 707150 w 786702"/>
                  <a:gd name="connsiteY283" fmla="*/ 32918 h 602134"/>
                  <a:gd name="connsiteX284" fmla="*/ 700703 w 786702"/>
                  <a:gd name="connsiteY284" fmla="*/ 21946 h 602134"/>
                  <a:gd name="connsiteX285" fmla="*/ 700978 w 786702"/>
                  <a:gd name="connsiteY285" fmla="*/ 22494 h 602134"/>
                  <a:gd name="connsiteX286" fmla="*/ 698646 w 786702"/>
                  <a:gd name="connsiteY286" fmla="*/ 19477 h 602134"/>
                  <a:gd name="connsiteX287" fmla="*/ 698920 w 786702"/>
                  <a:gd name="connsiteY287" fmla="*/ 19888 h 602134"/>
                  <a:gd name="connsiteX288" fmla="*/ 698509 w 786702"/>
                  <a:gd name="connsiteY288" fmla="*/ 19477 h 602134"/>
                  <a:gd name="connsiteX289" fmla="*/ 698372 w 786702"/>
                  <a:gd name="connsiteY289" fmla="*/ 19340 h 602134"/>
                  <a:gd name="connsiteX290" fmla="*/ 698509 w 786702"/>
                  <a:gd name="connsiteY290" fmla="*/ 19477 h 602134"/>
                  <a:gd name="connsiteX291" fmla="*/ 694531 w 786702"/>
                  <a:gd name="connsiteY291" fmla="*/ 15636 h 602134"/>
                  <a:gd name="connsiteX292" fmla="*/ 692062 w 786702"/>
                  <a:gd name="connsiteY292" fmla="*/ 13716 h 602134"/>
                  <a:gd name="connsiteX293" fmla="*/ 690691 w 786702"/>
                  <a:gd name="connsiteY293" fmla="*/ 13030 h 602134"/>
                  <a:gd name="connsiteX294" fmla="*/ 689456 w 786702"/>
                  <a:gd name="connsiteY294" fmla="*/ 12482 h 602134"/>
                  <a:gd name="connsiteX295" fmla="*/ 688771 w 786702"/>
                  <a:gd name="connsiteY295" fmla="*/ 12344 h 602134"/>
                  <a:gd name="connsiteX296" fmla="*/ 687399 w 786702"/>
                  <a:gd name="connsiteY296" fmla="*/ 12207 h 602134"/>
                  <a:gd name="connsiteX297" fmla="*/ 686302 w 786702"/>
                  <a:gd name="connsiteY297" fmla="*/ 12207 h 602134"/>
                  <a:gd name="connsiteX298" fmla="*/ 685204 w 786702"/>
                  <a:gd name="connsiteY298" fmla="*/ 12344 h 602134"/>
                  <a:gd name="connsiteX299" fmla="*/ 684244 w 786702"/>
                  <a:gd name="connsiteY299" fmla="*/ 12619 h 602134"/>
                  <a:gd name="connsiteX300" fmla="*/ 683696 w 786702"/>
                  <a:gd name="connsiteY300" fmla="*/ 12893 h 602134"/>
                  <a:gd name="connsiteX301" fmla="*/ 682735 w 786702"/>
                  <a:gd name="connsiteY301" fmla="*/ 13579 h 602134"/>
                  <a:gd name="connsiteX302" fmla="*/ 683147 w 786702"/>
                  <a:gd name="connsiteY302" fmla="*/ 13167 h 602134"/>
                  <a:gd name="connsiteX303" fmla="*/ 680952 w 786702"/>
                  <a:gd name="connsiteY303" fmla="*/ 15225 h 602134"/>
                  <a:gd name="connsiteX304" fmla="*/ 680952 w 786702"/>
                  <a:gd name="connsiteY304" fmla="*/ 15225 h 602134"/>
                  <a:gd name="connsiteX305" fmla="*/ 680952 w 786702"/>
                  <a:gd name="connsiteY305" fmla="*/ 15225 h 602134"/>
                  <a:gd name="connsiteX306" fmla="*/ 680404 w 786702"/>
                  <a:gd name="connsiteY306" fmla="*/ 15773 h 602134"/>
                  <a:gd name="connsiteX307" fmla="*/ 680678 w 786702"/>
                  <a:gd name="connsiteY307" fmla="*/ 15499 h 602134"/>
                  <a:gd name="connsiteX308" fmla="*/ 679718 w 786702"/>
                  <a:gd name="connsiteY308" fmla="*/ 16734 h 602134"/>
                  <a:gd name="connsiteX309" fmla="*/ 680129 w 786702"/>
                  <a:gd name="connsiteY309" fmla="*/ 16048 h 602134"/>
                  <a:gd name="connsiteX310" fmla="*/ 678484 w 786702"/>
                  <a:gd name="connsiteY310" fmla="*/ 18791 h 602134"/>
                  <a:gd name="connsiteX311" fmla="*/ 678484 w 786702"/>
                  <a:gd name="connsiteY311" fmla="*/ 18654 h 602134"/>
                  <a:gd name="connsiteX312" fmla="*/ 678346 w 786702"/>
                  <a:gd name="connsiteY312" fmla="*/ 18791 h 602134"/>
                  <a:gd name="connsiteX313" fmla="*/ 678072 w 786702"/>
                  <a:gd name="connsiteY313" fmla="*/ 19340 h 602134"/>
                  <a:gd name="connsiteX314" fmla="*/ 678346 w 786702"/>
                  <a:gd name="connsiteY314" fmla="*/ 18791 h 602134"/>
                  <a:gd name="connsiteX315" fmla="*/ 676289 w 786702"/>
                  <a:gd name="connsiteY315" fmla="*/ 23866 h 602134"/>
                  <a:gd name="connsiteX316" fmla="*/ 674094 w 786702"/>
                  <a:gd name="connsiteY316" fmla="*/ 31958 h 602134"/>
                  <a:gd name="connsiteX317" fmla="*/ 670940 w 786702"/>
                  <a:gd name="connsiteY317" fmla="*/ 56784 h 602134"/>
                  <a:gd name="connsiteX318" fmla="*/ 671077 w 786702"/>
                  <a:gd name="connsiteY318" fmla="*/ 55824 h 602134"/>
                  <a:gd name="connsiteX319" fmla="*/ 669980 w 786702"/>
                  <a:gd name="connsiteY319" fmla="*/ 74889 h 602134"/>
                  <a:gd name="connsiteX320" fmla="*/ 669431 w 786702"/>
                  <a:gd name="connsiteY320" fmla="*/ 87782 h 602134"/>
                  <a:gd name="connsiteX321" fmla="*/ 668882 w 786702"/>
                  <a:gd name="connsiteY321" fmla="*/ 107808 h 602134"/>
                  <a:gd name="connsiteX322" fmla="*/ 668745 w 786702"/>
                  <a:gd name="connsiteY322" fmla="*/ 123993 h 602134"/>
                  <a:gd name="connsiteX323" fmla="*/ 668197 w 786702"/>
                  <a:gd name="connsiteY323" fmla="*/ 198608 h 602134"/>
                  <a:gd name="connsiteX324" fmla="*/ 662573 w 786702"/>
                  <a:gd name="connsiteY324" fmla="*/ 205054 h 602134"/>
                  <a:gd name="connsiteX325" fmla="*/ 655303 w 786702"/>
                  <a:gd name="connsiteY325" fmla="*/ 199431 h 602134"/>
                  <a:gd name="connsiteX326" fmla="*/ 654206 w 786702"/>
                  <a:gd name="connsiteY326" fmla="*/ 189006 h 602134"/>
                  <a:gd name="connsiteX327" fmla="*/ 653109 w 786702"/>
                  <a:gd name="connsiteY327" fmla="*/ 178857 h 602134"/>
                  <a:gd name="connsiteX328" fmla="*/ 650091 w 786702"/>
                  <a:gd name="connsiteY328" fmla="*/ 154031 h 602134"/>
                  <a:gd name="connsiteX329" fmla="*/ 647211 w 786702"/>
                  <a:gd name="connsiteY329" fmla="*/ 133320 h 602134"/>
                  <a:gd name="connsiteX330" fmla="*/ 645291 w 786702"/>
                  <a:gd name="connsiteY330" fmla="*/ 123170 h 602134"/>
                  <a:gd name="connsiteX331" fmla="*/ 643233 w 786702"/>
                  <a:gd name="connsiteY331" fmla="*/ 112060 h 602134"/>
                  <a:gd name="connsiteX332" fmla="*/ 639667 w 786702"/>
                  <a:gd name="connsiteY332" fmla="*/ 96972 h 602134"/>
                  <a:gd name="connsiteX333" fmla="*/ 634455 w 786702"/>
                  <a:gd name="connsiteY333" fmla="*/ 79690 h 602134"/>
                  <a:gd name="connsiteX334" fmla="*/ 627049 w 786702"/>
                  <a:gd name="connsiteY334" fmla="*/ 62271 h 602134"/>
                  <a:gd name="connsiteX335" fmla="*/ 627049 w 786702"/>
                  <a:gd name="connsiteY335" fmla="*/ 62408 h 602134"/>
                  <a:gd name="connsiteX336" fmla="*/ 626911 w 786702"/>
                  <a:gd name="connsiteY336" fmla="*/ 62271 h 602134"/>
                  <a:gd name="connsiteX337" fmla="*/ 626637 w 786702"/>
                  <a:gd name="connsiteY337" fmla="*/ 61722 h 602134"/>
                  <a:gd name="connsiteX338" fmla="*/ 626774 w 786702"/>
                  <a:gd name="connsiteY338" fmla="*/ 61996 h 602134"/>
                  <a:gd name="connsiteX339" fmla="*/ 621974 w 786702"/>
                  <a:gd name="connsiteY339" fmla="*/ 53904 h 602134"/>
                  <a:gd name="connsiteX340" fmla="*/ 622385 w 786702"/>
                  <a:gd name="connsiteY340" fmla="*/ 54590 h 602134"/>
                  <a:gd name="connsiteX341" fmla="*/ 616899 w 786702"/>
                  <a:gd name="connsiteY341" fmla="*/ 47457 h 602134"/>
                  <a:gd name="connsiteX342" fmla="*/ 617310 w 786702"/>
                  <a:gd name="connsiteY342" fmla="*/ 47869 h 602134"/>
                  <a:gd name="connsiteX343" fmla="*/ 614430 w 786702"/>
                  <a:gd name="connsiteY343" fmla="*/ 44851 h 602134"/>
                  <a:gd name="connsiteX344" fmla="*/ 614704 w 786702"/>
                  <a:gd name="connsiteY344" fmla="*/ 45126 h 602134"/>
                  <a:gd name="connsiteX345" fmla="*/ 614293 w 786702"/>
                  <a:gd name="connsiteY345" fmla="*/ 44851 h 602134"/>
                  <a:gd name="connsiteX346" fmla="*/ 614018 w 786702"/>
                  <a:gd name="connsiteY346" fmla="*/ 44577 h 602134"/>
                  <a:gd name="connsiteX347" fmla="*/ 614155 w 786702"/>
                  <a:gd name="connsiteY347" fmla="*/ 44714 h 602134"/>
                  <a:gd name="connsiteX348" fmla="*/ 611001 w 786702"/>
                  <a:gd name="connsiteY348" fmla="*/ 42245 h 602134"/>
                  <a:gd name="connsiteX349" fmla="*/ 611687 w 786702"/>
                  <a:gd name="connsiteY349" fmla="*/ 42657 h 602134"/>
                  <a:gd name="connsiteX350" fmla="*/ 608258 w 786702"/>
                  <a:gd name="connsiteY350" fmla="*/ 40599 h 602134"/>
                  <a:gd name="connsiteX351" fmla="*/ 608943 w 786702"/>
                  <a:gd name="connsiteY351" fmla="*/ 41011 h 602134"/>
                  <a:gd name="connsiteX352" fmla="*/ 607023 w 786702"/>
                  <a:gd name="connsiteY352" fmla="*/ 40188 h 602134"/>
                  <a:gd name="connsiteX353" fmla="*/ 607709 w 786702"/>
                  <a:gd name="connsiteY353" fmla="*/ 40462 h 602134"/>
                  <a:gd name="connsiteX354" fmla="*/ 604966 w 786702"/>
                  <a:gd name="connsiteY354" fmla="*/ 39639 h 602134"/>
                  <a:gd name="connsiteX355" fmla="*/ 604006 w 786702"/>
                  <a:gd name="connsiteY355" fmla="*/ 39639 h 602134"/>
                  <a:gd name="connsiteX356" fmla="*/ 603594 w 786702"/>
                  <a:gd name="connsiteY356" fmla="*/ 39776 h 602134"/>
                  <a:gd name="connsiteX357" fmla="*/ 602634 w 786702"/>
                  <a:gd name="connsiteY357" fmla="*/ 40051 h 602134"/>
                  <a:gd name="connsiteX358" fmla="*/ 601537 w 786702"/>
                  <a:gd name="connsiteY358" fmla="*/ 40599 h 602134"/>
                  <a:gd name="connsiteX359" fmla="*/ 601674 w 786702"/>
                  <a:gd name="connsiteY359" fmla="*/ 40462 h 602134"/>
                  <a:gd name="connsiteX360" fmla="*/ 600439 w 786702"/>
                  <a:gd name="connsiteY360" fmla="*/ 41285 h 602134"/>
                  <a:gd name="connsiteX361" fmla="*/ 600577 w 786702"/>
                  <a:gd name="connsiteY361" fmla="*/ 41148 h 602134"/>
                  <a:gd name="connsiteX362" fmla="*/ 599891 w 786702"/>
                  <a:gd name="connsiteY362" fmla="*/ 41834 h 602134"/>
                  <a:gd name="connsiteX363" fmla="*/ 599479 w 786702"/>
                  <a:gd name="connsiteY363" fmla="*/ 42382 h 602134"/>
                  <a:gd name="connsiteX364" fmla="*/ 598794 w 786702"/>
                  <a:gd name="connsiteY364" fmla="*/ 43480 h 602134"/>
                  <a:gd name="connsiteX365" fmla="*/ 597559 w 786702"/>
                  <a:gd name="connsiteY365" fmla="*/ 46360 h 602134"/>
                  <a:gd name="connsiteX366" fmla="*/ 597833 w 786702"/>
                  <a:gd name="connsiteY366" fmla="*/ 45537 h 602134"/>
                  <a:gd name="connsiteX367" fmla="*/ 596325 w 786702"/>
                  <a:gd name="connsiteY367" fmla="*/ 50475 h 602134"/>
                  <a:gd name="connsiteX368" fmla="*/ 595502 w 786702"/>
                  <a:gd name="connsiteY368" fmla="*/ 57059 h 602134"/>
                  <a:gd name="connsiteX369" fmla="*/ 595227 w 786702"/>
                  <a:gd name="connsiteY369" fmla="*/ 65974 h 602134"/>
                  <a:gd name="connsiteX370" fmla="*/ 595776 w 786702"/>
                  <a:gd name="connsiteY370" fmla="*/ 77221 h 602134"/>
                  <a:gd name="connsiteX371" fmla="*/ 595776 w 786702"/>
                  <a:gd name="connsiteY371" fmla="*/ 77084 h 602134"/>
                  <a:gd name="connsiteX372" fmla="*/ 598519 w 786702"/>
                  <a:gd name="connsiteY372" fmla="*/ 107945 h 602134"/>
                  <a:gd name="connsiteX373" fmla="*/ 600302 w 786702"/>
                  <a:gd name="connsiteY373" fmla="*/ 125227 h 602134"/>
                  <a:gd name="connsiteX374" fmla="*/ 601674 w 786702"/>
                  <a:gd name="connsiteY374" fmla="*/ 136611 h 602134"/>
                  <a:gd name="connsiteX375" fmla="*/ 603457 w 786702"/>
                  <a:gd name="connsiteY375" fmla="*/ 145527 h 602134"/>
                  <a:gd name="connsiteX376" fmla="*/ 607846 w 786702"/>
                  <a:gd name="connsiteY376" fmla="*/ 172136 h 602134"/>
                  <a:gd name="connsiteX377" fmla="*/ 610041 w 786702"/>
                  <a:gd name="connsiteY377" fmla="*/ 187635 h 602134"/>
                  <a:gd name="connsiteX378" fmla="*/ 611138 w 786702"/>
                  <a:gd name="connsiteY378" fmla="*/ 196139 h 602134"/>
                  <a:gd name="connsiteX379" fmla="*/ 611824 w 786702"/>
                  <a:gd name="connsiteY379" fmla="*/ 203408 h 602134"/>
                  <a:gd name="connsiteX380" fmla="*/ 611549 w 786702"/>
                  <a:gd name="connsiteY380" fmla="*/ 211089 h 602134"/>
                  <a:gd name="connsiteX381" fmla="*/ 605926 w 786702"/>
                  <a:gd name="connsiteY381" fmla="*/ 216713 h 602134"/>
                  <a:gd name="connsiteX382" fmla="*/ 598794 w 786702"/>
                  <a:gd name="connsiteY382" fmla="*/ 212049 h 602134"/>
                  <a:gd name="connsiteX383" fmla="*/ 597010 w 786702"/>
                  <a:gd name="connsiteY383" fmla="*/ 202997 h 602134"/>
                  <a:gd name="connsiteX384" fmla="*/ 596188 w 786702"/>
                  <a:gd name="connsiteY384" fmla="*/ 197648 h 602134"/>
                  <a:gd name="connsiteX385" fmla="*/ 594267 w 786702"/>
                  <a:gd name="connsiteY385" fmla="*/ 184343 h 602134"/>
                  <a:gd name="connsiteX386" fmla="*/ 590975 w 786702"/>
                  <a:gd name="connsiteY386" fmla="*/ 160614 h 602134"/>
                  <a:gd name="connsiteX387" fmla="*/ 588369 w 786702"/>
                  <a:gd name="connsiteY387" fmla="*/ 140863 h 602134"/>
                  <a:gd name="connsiteX388" fmla="*/ 586312 w 786702"/>
                  <a:gd name="connsiteY388" fmla="*/ 123581 h 602134"/>
                  <a:gd name="connsiteX389" fmla="*/ 583020 w 786702"/>
                  <a:gd name="connsiteY389" fmla="*/ 110139 h 602134"/>
                  <a:gd name="connsiteX390" fmla="*/ 577122 w 786702"/>
                  <a:gd name="connsiteY390" fmla="*/ 90937 h 602134"/>
                  <a:gd name="connsiteX391" fmla="*/ 577122 w 786702"/>
                  <a:gd name="connsiteY391" fmla="*/ 90937 h 602134"/>
                  <a:gd name="connsiteX392" fmla="*/ 566835 w 786702"/>
                  <a:gd name="connsiteY392" fmla="*/ 66385 h 602134"/>
                  <a:gd name="connsiteX393" fmla="*/ 567247 w 786702"/>
                  <a:gd name="connsiteY393" fmla="*/ 67071 h 602134"/>
                  <a:gd name="connsiteX394" fmla="*/ 557783 w 786702"/>
                  <a:gd name="connsiteY394" fmla="*/ 50749 h 602134"/>
                  <a:gd name="connsiteX395" fmla="*/ 552296 w 786702"/>
                  <a:gd name="connsiteY395" fmla="*/ 43480 h 602134"/>
                  <a:gd name="connsiteX396" fmla="*/ 552708 w 786702"/>
                  <a:gd name="connsiteY396" fmla="*/ 43891 h 602134"/>
                  <a:gd name="connsiteX397" fmla="*/ 552296 w 786702"/>
                  <a:gd name="connsiteY397" fmla="*/ 43343 h 602134"/>
                  <a:gd name="connsiteX398" fmla="*/ 552159 w 786702"/>
                  <a:gd name="connsiteY398" fmla="*/ 43205 h 602134"/>
                  <a:gd name="connsiteX399" fmla="*/ 552159 w 786702"/>
                  <a:gd name="connsiteY399" fmla="*/ 43343 h 602134"/>
                  <a:gd name="connsiteX400" fmla="*/ 546124 w 786702"/>
                  <a:gd name="connsiteY400" fmla="*/ 37170 h 602134"/>
                  <a:gd name="connsiteX401" fmla="*/ 546398 w 786702"/>
                  <a:gd name="connsiteY401" fmla="*/ 37308 h 602134"/>
                  <a:gd name="connsiteX402" fmla="*/ 543107 w 786702"/>
                  <a:gd name="connsiteY402" fmla="*/ 34839 h 602134"/>
                  <a:gd name="connsiteX403" fmla="*/ 541735 w 786702"/>
                  <a:gd name="connsiteY403" fmla="*/ 34016 h 602134"/>
                  <a:gd name="connsiteX404" fmla="*/ 542421 w 786702"/>
                  <a:gd name="connsiteY404" fmla="*/ 34290 h 602134"/>
                  <a:gd name="connsiteX405" fmla="*/ 539403 w 786702"/>
                  <a:gd name="connsiteY405" fmla="*/ 32918 h 602134"/>
                  <a:gd name="connsiteX406" fmla="*/ 537620 w 786702"/>
                  <a:gd name="connsiteY406" fmla="*/ 32370 h 602134"/>
                  <a:gd name="connsiteX407" fmla="*/ 538443 w 786702"/>
                  <a:gd name="connsiteY407" fmla="*/ 32507 h 602134"/>
                  <a:gd name="connsiteX408" fmla="*/ 535426 w 786702"/>
                  <a:gd name="connsiteY408" fmla="*/ 31958 h 602134"/>
                  <a:gd name="connsiteX409" fmla="*/ 535426 w 786702"/>
                  <a:gd name="connsiteY409" fmla="*/ 31958 h 602134"/>
                  <a:gd name="connsiteX410" fmla="*/ 533917 w 786702"/>
                  <a:gd name="connsiteY410" fmla="*/ 31958 h 602134"/>
                  <a:gd name="connsiteX411" fmla="*/ 533643 w 786702"/>
                  <a:gd name="connsiteY411" fmla="*/ 31958 h 602134"/>
                  <a:gd name="connsiteX412" fmla="*/ 532820 w 786702"/>
                  <a:gd name="connsiteY412" fmla="*/ 32233 h 602134"/>
                  <a:gd name="connsiteX413" fmla="*/ 531859 w 786702"/>
                  <a:gd name="connsiteY413" fmla="*/ 32918 h 602134"/>
                  <a:gd name="connsiteX414" fmla="*/ 531037 w 786702"/>
                  <a:gd name="connsiteY414" fmla="*/ 33604 h 602134"/>
                  <a:gd name="connsiteX415" fmla="*/ 531174 w 786702"/>
                  <a:gd name="connsiteY415" fmla="*/ 33604 h 602134"/>
                  <a:gd name="connsiteX416" fmla="*/ 530214 w 786702"/>
                  <a:gd name="connsiteY416" fmla="*/ 34564 h 602134"/>
                  <a:gd name="connsiteX417" fmla="*/ 529391 w 786702"/>
                  <a:gd name="connsiteY417" fmla="*/ 35662 h 602134"/>
                  <a:gd name="connsiteX418" fmla="*/ 528568 w 786702"/>
                  <a:gd name="connsiteY418" fmla="*/ 36896 h 602134"/>
                  <a:gd name="connsiteX419" fmla="*/ 528842 w 786702"/>
                  <a:gd name="connsiteY419" fmla="*/ 36210 h 602134"/>
                  <a:gd name="connsiteX420" fmla="*/ 527470 w 786702"/>
                  <a:gd name="connsiteY420" fmla="*/ 39776 h 602134"/>
                  <a:gd name="connsiteX421" fmla="*/ 527745 w 786702"/>
                  <a:gd name="connsiteY421" fmla="*/ 38953 h 602134"/>
                  <a:gd name="connsiteX422" fmla="*/ 526373 w 786702"/>
                  <a:gd name="connsiteY422" fmla="*/ 44166 h 602134"/>
                  <a:gd name="connsiteX423" fmla="*/ 525550 w 786702"/>
                  <a:gd name="connsiteY423" fmla="*/ 50475 h 602134"/>
                  <a:gd name="connsiteX424" fmla="*/ 525413 w 786702"/>
                  <a:gd name="connsiteY424" fmla="*/ 61859 h 602134"/>
                  <a:gd name="connsiteX425" fmla="*/ 529939 w 786702"/>
                  <a:gd name="connsiteY425" fmla="*/ 72283 h 602134"/>
                  <a:gd name="connsiteX426" fmla="*/ 539266 w 786702"/>
                  <a:gd name="connsiteY426" fmla="*/ 99030 h 602134"/>
                  <a:gd name="connsiteX427" fmla="*/ 543518 w 786702"/>
                  <a:gd name="connsiteY427" fmla="*/ 115352 h 602134"/>
                  <a:gd name="connsiteX428" fmla="*/ 546810 w 786702"/>
                  <a:gd name="connsiteY428" fmla="*/ 130028 h 602134"/>
                  <a:gd name="connsiteX429" fmla="*/ 548593 w 786702"/>
                  <a:gd name="connsiteY429" fmla="*/ 137846 h 602134"/>
                  <a:gd name="connsiteX430" fmla="*/ 552296 w 786702"/>
                  <a:gd name="connsiteY430" fmla="*/ 159929 h 602134"/>
                  <a:gd name="connsiteX431" fmla="*/ 553805 w 786702"/>
                  <a:gd name="connsiteY431" fmla="*/ 171039 h 602134"/>
                  <a:gd name="connsiteX432" fmla="*/ 554902 w 786702"/>
                  <a:gd name="connsiteY432" fmla="*/ 179405 h 602134"/>
                  <a:gd name="connsiteX433" fmla="*/ 557508 w 786702"/>
                  <a:gd name="connsiteY433" fmla="*/ 202997 h 602134"/>
                  <a:gd name="connsiteX434" fmla="*/ 558194 w 786702"/>
                  <a:gd name="connsiteY434" fmla="*/ 210403 h 602134"/>
                  <a:gd name="connsiteX435" fmla="*/ 558469 w 786702"/>
                  <a:gd name="connsiteY435" fmla="*/ 216164 h 602134"/>
                  <a:gd name="connsiteX436" fmla="*/ 558469 w 786702"/>
                  <a:gd name="connsiteY436" fmla="*/ 220965 h 602134"/>
                  <a:gd name="connsiteX437" fmla="*/ 556411 w 786702"/>
                  <a:gd name="connsiteY437" fmla="*/ 227137 h 602134"/>
                  <a:gd name="connsiteX438" fmla="*/ 550376 w 786702"/>
                  <a:gd name="connsiteY438" fmla="*/ 230429 h 602134"/>
                  <a:gd name="connsiteX439" fmla="*/ 543244 w 786702"/>
                  <a:gd name="connsiteY439" fmla="*/ 227000 h 602134"/>
                  <a:gd name="connsiteX440" fmla="*/ 538169 w 786702"/>
                  <a:gd name="connsiteY440" fmla="*/ 215890 h 602134"/>
                  <a:gd name="connsiteX441" fmla="*/ 534191 w 786702"/>
                  <a:gd name="connsiteY441" fmla="*/ 201625 h 602134"/>
                  <a:gd name="connsiteX442" fmla="*/ 531311 w 786702"/>
                  <a:gd name="connsiteY442" fmla="*/ 188321 h 602134"/>
                  <a:gd name="connsiteX443" fmla="*/ 526236 w 786702"/>
                  <a:gd name="connsiteY443" fmla="*/ 163769 h 602134"/>
                  <a:gd name="connsiteX444" fmla="*/ 524864 w 786702"/>
                  <a:gd name="connsiteY444" fmla="*/ 156362 h 602134"/>
                  <a:gd name="connsiteX445" fmla="*/ 522121 w 786702"/>
                  <a:gd name="connsiteY445" fmla="*/ 140178 h 602134"/>
                  <a:gd name="connsiteX446" fmla="*/ 519241 w 786702"/>
                  <a:gd name="connsiteY446" fmla="*/ 122484 h 602134"/>
                  <a:gd name="connsiteX447" fmla="*/ 517183 w 786702"/>
                  <a:gd name="connsiteY447" fmla="*/ 107122 h 602134"/>
                  <a:gd name="connsiteX448" fmla="*/ 516086 w 786702"/>
                  <a:gd name="connsiteY448" fmla="*/ 99030 h 602134"/>
                  <a:gd name="connsiteX449" fmla="*/ 514852 w 786702"/>
                  <a:gd name="connsiteY449" fmla="*/ 86548 h 602134"/>
                  <a:gd name="connsiteX450" fmla="*/ 513754 w 786702"/>
                  <a:gd name="connsiteY450" fmla="*/ 75438 h 602134"/>
                  <a:gd name="connsiteX451" fmla="*/ 513206 w 786702"/>
                  <a:gd name="connsiteY451" fmla="*/ 61311 h 602134"/>
                  <a:gd name="connsiteX452" fmla="*/ 504565 w 786702"/>
                  <a:gd name="connsiteY452" fmla="*/ 46223 h 602134"/>
                  <a:gd name="connsiteX453" fmla="*/ 494826 w 786702"/>
                  <a:gd name="connsiteY453" fmla="*/ 33741 h 602134"/>
                  <a:gd name="connsiteX454" fmla="*/ 488928 w 786702"/>
                  <a:gd name="connsiteY454" fmla="*/ 27981 h 602134"/>
                  <a:gd name="connsiteX455" fmla="*/ 489066 w 786702"/>
                  <a:gd name="connsiteY455" fmla="*/ 27981 h 602134"/>
                  <a:gd name="connsiteX456" fmla="*/ 488928 w 786702"/>
                  <a:gd name="connsiteY456" fmla="*/ 27843 h 602134"/>
                  <a:gd name="connsiteX457" fmla="*/ 488517 w 786702"/>
                  <a:gd name="connsiteY457" fmla="*/ 27432 h 602134"/>
                  <a:gd name="connsiteX458" fmla="*/ 488791 w 786702"/>
                  <a:gd name="connsiteY458" fmla="*/ 27706 h 602134"/>
                  <a:gd name="connsiteX459" fmla="*/ 483716 w 786702"/>
                  <a:gd name="connsiteY459" fmla="*/ 23866 h 602134"/>
                  <a:gd name="connsiteX460" fmla="*/ 484265 w 786702"/>
                  <a:gd name="connsiteY460" fmla="*/ 24277 h 602134"/>
                  <a:gd name="connsiteX461" fmla="*/ 478367 w 786702"/>
                  <a:gd name="connsiteY461" fmla="*/ 20711 h 602134"/>
                  <a:gd name="connsiteX462" fmla="*/ 475350 w 786702"/>
                  <a:gd name="connsiteY462" fmla="*/ 19340 h 602134"/>
                  <a:gd name="connsiteX463" fmla="*/ 475350 w 786702"/>
                  <a:gd name="connsiteY463" fmla="*/ 19340 h 602134"/>
                  <a:gd name="connsiteX464" fmla="*/ 471098 w 786702"/>
                  <a:gd name="connsiteY464" fmla="*/ 18242 h 602134"/>
                  <a:gd name="connsiteX465" fmla="*/ 471783 w 786702"/>
                  <a:gd name="connsiteY465" fmla="*/ 18379 h 602134"/>
                  <a:gd name="connsiteX466" fmla="*/ 470137 w 786702"/>
                  <a:gd name="connsiteY466" fmla="*/ 18242 h 602134"/>
                  <a:gd name="connsiteX467" fmla="*/ 467394 w 786702"/>
                  <a:gd name="connsiteY467" fmla="*/ 18242 h 602134"/>
                  <a:gd name="connsiteX468" fmla="*/ 467669 w 786702"/>
                  <a:gd name="connsiteY468" fmla="*/ 18242 h 602134"/>
                  <a:gd name="connsiteX469" fmla="*/ 467257 w 786702"/>
                  <a:gd name="connsiteY469" fmla="*/ 18242 h 602134"/>
                  <a:gd name="connsiteX470" fmla="*/ 466983 w 786702"/>
                  <a:gd name="connsiteY470" fmla="*/ 18242 h 602134"/>
                  <a:gd name="connsiteX471" fmla="*/ 467257 w 786702"/>
                  <a:gd name="connsiteY471" fmla="*/ 18242 h 602134"/>
                  <a:gd name="connsiteX472" fmla="*/ 464102 w 786702"/>
                  <a:gd name="connsiteY472" fmla="*/ 18791 h 602134"/>
                  <a:gd name="connsiteX473" fmla="*/ 464514 w 786702"/>
                  <a:gd name="connsiteY473" fmla="*/ 18654 h 602134"/>
                  <a:gd name="connsiteX474" fmla="*/ 463005 w 786702"/>
                  <a:gd name="connsiteY474" fmla="*/ 19065 h 602134"/>
                  <a:gd name="connsiteX475" fmla="*/ 462182 w 786702"/>
                  <a:gd name="connsiteY475" fmla="*/ 19477 h 602134"/>
                  <a:gd name="connsiteX476" fmla="*/ 461222 w 786702"/>
                  <a:gd name="connsiteY476" fmla="*/ 20025 h 602134"/>
                  <a:gd name="connsiteX477" fmla="*/ 459988 w 786702"/>
                  <a:gd name="connsiteY477" fmla="*/ 20985 h 602134"/>
                  <a:gd name="connsiteX478" fmla="*/ 458890 w 786702"/>
                  <a:gd name="connsiteY478" fmla="*/ 22083 h 602134"/>
                  <a:gd name="connsiteX479" fmla="*/ 457244 w 786702"/>
                  <a:gd name="connsiteY479" fmla="*/ 24277 h 602134"/>
                  <a:gd name="connsiteX480" fmla="*/ 456284 w 786702"/>
                  <a:gd name="connsiteY480" fmla="*/ 26060 h 602134"/>
                  <a:gd name="connsiteX481" fmla="*/ 456284 w 786702"/>
                  <a:gd name="connsiteY481" fmla="*/ 25923 h 602134"/>
                  <a:gd name="connsiteX482" fmla="*/ 455736 w 786702"/>
                  <a:gd name="connsiteY482" fmla="*/ 27158 h 602134"/>
                  <a:gd name="connsiteX483" fmla="*/ 454776 w 786702"/>
                  <a:gd name="connsiteY483" fmla="*/ 30587 h 602134"/>
                  <a:gd name="connsiteX484" fmla="*/ 453953 w 786702"/>
                  <a:gd name="connsiteY484" fmla="*/ 36896 h 602134"/>
                  <a:gd name="connsiteX485" fmla="*/ 453953 w 786702"/>
                  <a:gd name="connsiteY485" fmla="*/ 43068 h 602134"/>
                  <a:gd name="connsiteX486" fmla="*/ 461771 w 786702"/>
                  <a:gd name="connsiteY486" fmla="*/ 96149 h 602134"/>
                  <a:gd name="connsiteX487" fmla="*/ 464514 w 786702"/>
                  <a:gd name="connsiteY487" fmla="*/ 110277 h 602134"/>
                  <a:gd name="connsiteX488" fmla="*/ 466708 w 786702"/>
                  <a:gd name="connsiteY488" fmla="*/ 121798 h 602134"/>
                  <a:gd name="connsiteX489" fmla="*/ 474664 w 786702"/>
                  <a:gd name="connsiteY489" fmla="*/ 144841 h 602134"/>
                  <a:gd name="connsiteX490" fmla="*/ 474389 w 786702"/>
                  <a:gd name="connsiteY490" fmla="*/ 144155 h 602134"/>
                  <a:gd name="connsiteX491" fmla="*/ 478779 w 786702"/>
                  <a:gd name="connsiteY491" fmla="*/ 158420 h 602134"/>
                  <a:gd name="connsiteX492" fmla="*/ 482208 w 786702"/>
                  <a:gd name="connsiteY492" fmla="*/ 170627 h 602134"/>
                  <a:gd name="connsiteX493" fmla="*/ 486048 w 786702"/>
                  <a:gd name="connsiteY493" fmla="*/ 185029 h 602134"/>
                  <a:gd name="connsiteX494" fmla="*/ 491809 w 786702"/>
                  <a:gd name="connsiteY494" fmla="*/ 208895 h 602134"/>
                  <a:gd name="connsiteX495" fmla="*/ 491672 w 786702"/>
                  <a:gd name="connsiteY495" fmla="*/ 208209 h 602134"/>
                  <a:gd name="connsiteX496" fmla="*/ 493180 w 786702"/>
                  <a:gd name="connsiteY496" fmla="*/ 216301 h 602134"/>
                  <a:gd name="connsiteX497" fmla="*/ 493180 w 786702"/>
                  <a:gd name="connsiteY497" fmla="*/ 219319 h 602134"/>
                  <a:gd name="connsiteX498" fmla="*/ 492083 w 786702"/>
                  <a:gd name="connsiteY498" fmla="*/ 223571 h 602134"/>
                  <a:gd name="connsiteX499" fmla="*/ 487420 w 786702"/>
                  <a:gd name="connsiteY499" fmla="*/ 227686 h 602134"/>
                  <a:gd name="connsiteX500" fmla="*/ 481796 w 786702"/>
                  <a:gd name="connsiteY500" fmla="*/ 224942 h 602134"/>
                  <a:gd name="connsiteX501" fmla="*/ 479464 w 786702"/>
                  <a:gd name="connsiteY501" fmla="*/ 220553 h 602134"/>
                  <a:gd name="connsiteX502" fmla="*/ 476858 w 786702"/>
                  <a:gd name="connsiteY502" fmla="*/ 214518 h 602134"/>
                  <a:gd name="connsiteX503" fmla="*/ 473292 w 786702"/>
                  <a:gd name="connsiteY503" fmla="*/ 202722 h 602134"/>
                  <a:gd name="connsiteX504" fmla="*/ 470000 w 786702"/>
                  <a:gd name="connsiteY504" fmla="*/ 189967 h 602134"/>
                  <a:gd name="connsiteX505" fmla="*/ 463965 w 786702"/>
                  <a:gd name="connsiteY505" fmla="*/ 165826 h 602134"/>
                  <a:gd name="connsiteX506" fmla="*/ 462319 w 786702"/>
                  <a:gd name="connsiteY506" fmla="*/ 158420 h 602134"/>
                  <a:gd name="connsiteX507" fmla="*/ 458616 w 786702"/>
                  <a:gd name="connsiteY507" fmla="*/ 142235 h 602134"/>
                  <a:gd name="connsiteX508" fmla="*/ 455050 w 786702"/>
                  <a:gd name="connsiteY508" fmla="*/ 125501 h 602134"/>
                  <a:gd name="connsiteX509" fmla="*/ 453678 w 786702"/>
                  <a:gd name="connsiteY509" fmla="*/ 118369 h 602134"/>
                  <a:gd name="connsiteX510" fmla="*/ 448603 w 786702"/>
                  <a:gd name="connsiteY510" fmla="*/ 105888 h 602134"/>
                  <a:gd name="connsiteX511" fmla="*/ 445312 w 786702"/>
                  <a:gd name="connsiteY511" fmla="*/ 97795 h 602134"/>
                  <a:gd name="connsiteX512" fmla="*/ 442020 w 786702"/>
                  <a:gd name="connsiteY512" fmla="*/ 90388 h 602134"/>
                  <a:gd name="connsiteX513" fmla="*/ 436396 w 786702"/>
                  <a:gd name="connsiteY513" fmla="*/ 78730 h 602134"/>
                  <a:gd name="connsiteX514" fmla="*/ 436670 w 786702"/>
                  <a:gd name="connsiteY514" fmla="*/ 79416 h 602134"/>
                  <a:gd name="connsiteX515" fmla="*/ 421583 w 786702"/>
                  <a:gd name="connsiteY515" fmla="*/ 53355 h 602134"/>
                  <a:gd name="connsiteX516" fmla="*/ 421994 w 786702"/>
                  <a:gd name="connsiteY516" fmla="*/ 53904 h 602134"/>
                  <a:gd name="connsiteX517" fmla="*/ 411570 w 786702"/>
                  <a:gd name="connsiteY517" fmla="*/ 40051 h 602134"/>
                  <a:gd name="connsiteX518" fmla="*/ 406358 w 786702"/>
                  <a:gd name="connsiteY518" fmla="*/ 34839 h 602134"/>
                  <a:gd name="connsiteX519" fmla="*/ 406495 w 786702"/>
                  <a:gd name="connsiteY519" fmla="*/ 34839 h 602134"/>
                  <a:gd name="connsiteX520" fmla="*/ 406358 w 786702"/>
                  <a:gd name="connsiteY520" fmla="*/ 34701 h 602134"/>
                  <a:gd name="connsiteX521" fmla="*/ 405947 w 786702"/>
                  <a:gd name="connsiteY521" fmla="*/ 34427 h 602134"/>
                  <a:gd name="connsiteX522" fmla="*/ 406084 w 786702"/>
                  <a:gd name="connsiteY522" fmla="*/ 34564 h 602134"/>
                  <a:gd name="connsiteX523" fmla="*/ 403341 w 786702"/>
                  <a:gd name="connsiteY523" fmla="*/ 32370 h 602134"/>
                  <a:gd name="connsiteX524" fmla="*/ 403478 w 786702"/>
                  <a:gd name="connsiteY524" fmla="*/ 32507 h 602134"/>
                  <a:gd name="connsiteX525" fmla="*/ 401420 w 786702"/>
                  <a:gd name="connsiteY525" fmla="*/ 31272 h 602134"/>
                  <a:gd name="connsiteX526" fmla="*/ 400186 w 786702"/>
                  <a:gd name="connsiteY526" fmla="*/ 30861 h 602134"/>
                  <a:gd name="connsiteX527" fmla="*/ 399637 w 786702"/>
                  <a:gd name="connsiteY527" fmla="*/ 30724 h 602134"/>
                  <a:gd name="connsiteX528" fmla="*/ 398403 w 786702"/>
                  <a:gd name="connsiteY528" fmla="*/ 30724 h 602134"/>
                  <a:gd name="connsiteX529" fmla="*/ 397443 w 786702"/>
                  <a:gd name="connsiteY529" fmla="*/ 30861 h 602134"/>
                  <a:gd name="connsiteX530" fmla="*/ 397031 w 786702"/>
                  <a:gd name="connsiteY530" fmla="*/ 30998 h 602134"/>
                  <a:gd name="connsiteX531" fmla="*/ 396894 w 786702"/>
                  <a:gd name="connsiteY531" fmla="*/ 30998 h 602134"/>
                  <a:gd name="connsiteX532" fmla="*/ 396757 w 786702"/>
                  <a:gd name="connsiteY532" fmla="*/ 31135 h 602134"/>
                  <a:gd name="connsiteX533" fmla="*/ 396345 w 786702"/>
                  <a:gd name="connsiteY533" fmla="*/ 31821 h 602134"/>
                  <a:gd name="connsiteX534" fmla="*/ 395934 w 786702"/>
                  <a:gd name="connsiteY534" fmla="*/ 32781 h 602134"/>
                  <a:gd name="connsiteX535" fmla="*/ 395385 w 786702"/>
                  <a:gd name="connsiteY535" fmla="*/ 34701 h 602134"/>
                  <a:gd name="connsiteX536" fmla="*/ 395522 w 786702"/>
                  <a:gd name="connsiteY536" fmla="*/ 34016 h 602134"/>
                  <a:gd name="connsiteX537" fmla="*/ 394974 w 786702"/>
                  <a:gd name="connsiteY537" fmla="*/ 37856 h 602134"/>
                  <a:gd name="connsiteX538" fmla="*/ 394974 w 786702"/>
                  <a:gd name="connsiteY538" fmla="*/ 41011 h 602134"/>
                  <a:gd name="connsiteX539" fmla="*/ 394974 w 786702"/>
                  <a:gd name="connsiteY539" fmla="*/ 41011 h 602134"/>
                  <a:gd name="connsiteX540" fmla="*/ 394974 w 786702"/>
                  <a:gd name="connsiteY540" fmla="*/ 41148 h 602134"/>
                  <a:gd name="connsiteX541" fmla="*/ 394974 w 786702"/>
                  <a:gd name="connsiteY541" fmla="*/ 41834 h 602134"/>
                  <a:gd name="connsiteX542" fmla="*/ 394974 w 786702"/>
                  <a:gd name="connsiteY542" fmla="*/ 41559 h 602134"/>
                  <a:gd name="connsiteX543" fmla="*/ 396894 w 786702"/>
                  <a:gd name="connsiteY543" fmla="*/ 54727 h 602134"/>
                  <a:gd name="connsiteX544" fmla="*/ 409238 w 786702"/>
                  <a:gd name="connsiteY544" fmla="*/ 105476 h 602134"/>
                  <a:gd name="connsiteX545" fmla="*/ 420623 w 786702"/>
                  <a:gd name="connsiteY545" fmla="*/ 149367 h 602134"/>
                  <a:gd name="connsiteX546" fmla="*/ 425423 w 786702"/>
                  <a:gd name="connsiteY546" fmla="*/ 168844 h 602134"/>
                  <a:gd name="connsiteX547" fmla="*/ 430224 w 786702"/>
                  <a:gd name="connsiteY547" fmla="*/ 188321 h 602134"/>
                  <a:gd name="connsiteX548" fmla="*/ 434339 w 786702"/>
                  <a:gd name="connsiteY548" fmla="*/ 206151 h 602134"/>
                  <a:gd name="connsiteX549" fmla="*/ 437356 w 786702"/>
                  <a:gd name="connsiteY549" fmla="*/ 215616 h 602134"/>
                  <a:gd name="connsiteX550" fmla="*/ 442294 w 786702"/>
                  <a:gd name="connsiteY550" fmla="*/ 231800 h 602134"/>
                  <a:gd name="connsiteX551" fmla="*/ 445037 w 786702"/>
                  <a:gd name="connsiteY551" fmla="*/ 241264 h 602134"/>
                  <a:gd name="connsiteX552" fmla="*/ 446820 w 786702"/>
                  <a:gd name="connsiteY552" fmla="*/ 248397 h 602134"/>
                  <a:gd name="connsiteX553" fmla="*/ 447918 w 786702"/>
                  <a:gd name="connsiteY553" fmla="*/ 257038 h 602134"/>
                  <a:gd name="connsiteX554" fmla="*/ 445860 w 786702"/>
                  <a:gd name="connsiteY554" fmla="*/ 261976 h 602134"/>
                  <a:gd name="connsiteX555" fmla="*/ 440648 w 786702"/>
                  <a:gd name="connsiteY555" fmla="*/ 262661 h 602134"/>
                  <a:gd name="connsiteX556" fmla="*/ 438179 w 786702"/>
                  <a:gd name="connsiteY556" fmla="*/ 261290 h 602134"/>
                  <a:gd name="connsiteX557" fmla="*/ 435847 w 786702"/>
                  <a:gd name="connsiteY557" fmla="*/ 258409 h 602134"/>
                  <a:gd name="connsiteX558" fmla="*/ 432830 w 786702"/>
                  <a:gd name="connsiteY558" fmla="*/ 247437 h 602134"/>
                  <a:gd name="connsiteX559" fmla="*/ 432830 w 786702"/>
                  <a:gd name="connsiteY559" fmla="*/ 247574 h 602134"/>
                  <a:gd name="connsiteX560" fmla="*/ 422406 w 786702"/>
                  <a:gd name="connsiteY560" fmla="*/ 203408 h 602134"/>
                  <a:gd name="connsiteX561" fmla="*/ 418565 w 786702"/>
                  <a:gd name="connsiteY561" fmla="*/ 192710 h 602134"/>
                  <a:gd name="connsiteX562" fmla="*/ 405535 w 786702"/>
                  <a:gd name="connsiteY562" fmla="*/ 162809 h 602134"/>
                  <a:gd name="connsiteX563" fmla="*/ 390722 w 786702"/>
                  <a:gd name="connsiteY563" fmla="*/ 137571 h 602134"/>
                  <a:gd name="connsiteX564" fmla="*/ 379200 w 786702"/>
                  <a:gd name="connsiteY564" fmla="*/ 122621 h 602134"/>
                  <a:gd name="connsiteX565" fmla="*/ 379200 w 786702"/>
                  <a:gd name="connsiteY565" fmla="*/ 122621 h 602134"/>
                  <a:gd name="connsiteX566" fmla="*/ 370011 w 786702"/>
                  <a:gd name="connsiteY566" fmla="*/ 113157 h 602134"/>
                  <a:gd name="connsiteX567" fmla="*/ 370148 w 786702"/>
                  <a:gd name="connsiteY567" fmla="*/ 113157 h 602134"/>
                  <a:gd name="connsiteX568" fmla="*/ 369874 w 786702"/>
                  <a:gd name="connsiteY568" fmla="*/ 112883 h 602134"/>
                  <a:gd name="connsiteX569" fmla="*/ 369736 w 786702"/>
                  <a:gd name="connsiteY569" fmla="*/ 112746 h 602134"/>
                  <a:gd name="connsiteX570" fmla="*/ 369874 w 786702"/>
                  <a:gd name="connsiteY570" fmla="*/ 112883 h 602134"/>
                  <a:gd name="connsiteX571" fmla="*/ 360135 w 786702"/>
                  <a:gd name="connsiteY571" fmla="*/ 105339 h 602134"/>
                  <a:gd name="connsiteX572" fmla="*/ 360135 w 786702"/>
                  <a:gd name="connsiteY572" fmla="*/ 105339 h 602134"/>
                  <a:gd name="connsiteX573" fmla="*/ 356295 w 786702"/>
                  <a:gd name="connsiteY573" fmla="*/ 103007 h 602134"/>
                  <a:gd name="connsiteX574" fmla="*/ 356843 w 786702"/>
                  <a:gd name="connsiteY574" fmla="*/ 103281 h 602134"/>
                  <a:gd name="connsiteX575" fmla="*/ 350808 w 786702"/>
                  <a:gd name="connsiteY575" fmla="*/ 100538 h 602134"/>
                  <a:gd name="connsiteX576" fmla="*/ 351083 w 786702"/>
                  <a:gd name="connsiteY576" fmla="*/ 100675 h 602134"/>
                  <a:gd name="connsiteX577" fmla="*/ 350671 w 786702"/>
                  <a:gd name="connsiteY577" fmla="*/ 100538 h 602134"/>
                  <a:gd name="connsiteX578" fmla="*/ 350397 w 786702"/>
                  <a:gd name="connsiteY578" fmla="*/ 100401 h 602134"/>
                  <a:gd name="connsiteX579" fmla="*/ 350534 w 786702"/>
                  <a:gd name="connsiteY579" fmla="*/ 100401 h 602134"/>
                  <a:gd name="connsiteX580" fmla="*/ 346419 w 786702"/>
                  <a:gd name="connsiteY580" fmla="*/ 99167 h 602134"/>
                  <a:gd name="connsiteX581" fmla="*/ 347105 w 786702"/>
                  <a:gd name="connsiteY581" fmla="*/ 99304 h 602134"/>
                  <a:gd name="connsiteX582" fmla="*/ 345048 w 786702"/>
                  <a:gd name="connsiteY582" fmla="*/ 99030 h 602134"/>
                  <a:gd name="connsiteX583" fmla="*/ 343127 w 786702"/>
                  <a:gd name="connsiteY583" fmla="*/ 99030 h 602134"/>
                  <a:gd name="connsiteX584" fmla="*/ 343813 w 786702"/>
                  <a:gd name="connsiteY584" fmla="*/ 99030 h 602134"/>
                  <a:gd name="connsiteX585" fmla="*/ 340384 w 786702"/>
                  <a:gd name="connsiteY585" fmla="*/ 99441 h 602134"/>
                  <a:gd name="connsiteX586" fmla="*/ 341070 w 786702"/>
                  <a:gd name="connsiteY586" fmla="*/ 99304 h 602134"/>
                  <a:gd name="connsiteX587" fmla="*/ 339561 w 786702"/>
                  <a:gd name="connsiteY587" fmla="*/ 99715 h 602134"/>
                  <a:gd name="connsiteX588" fmla="*/ 338327 w 786702"/>
                  <a:gd name="connsiteY588" fmla="*/ 100264 h 602134"/>
                  <a:gd name="connsiteX589" fmla="*/ 338875 w 786702"/>
                  <a:gd name="connsiteY589" fmla="*/ 99990 h 602134"/>
                  <a:gd name="connsiteX590" fmla="*/ 337504 w 786702"/>
                  <a:gd name="connsiteY590" fmla="*/ 100813 h 602134"/>
                  <a:gd name="connsiteX591" fmla="*/ 336955 w 786702"/>
                  <a:gd name="connsiteY591" fmla="*/ 101224 h 602134"/>
                  <a:gd name="connsiteX592" fmla="*/ 336269 w 786702"/>
                  <a:gd name="connsiteY592" fmla="*/ 101910 h 602134"/>
                  <a:gd name="connsiteX593" fmla="*/ 335721 w 786702"/>
                  <a:gd name="connsiteY593" fmla="*/ 102733 h 602134"/>
                  <a:gd name="connsiteX594" fmla="*/ 335721 w 786702"/>
                  <a:gd name="connsiteY594" fmla="*/ 102733 h 602134"/>
                  <a:gd name="connsiteX595" fmla="*/ 335035 w 786702"/>
                  <a:gd name="connsiteY595" fmla="*/ 103967 h 602134"/>
                  <a:gd name="connsiteX596" fmla="*/ 333800 w 786702"/>
                  <a:gd name="connsiteY596" fmla="*/ 106985 h 602134"/>
                  <a:gd name="connsiteX597" fmla="*/ 333938 w 786702"/>
                  <a:gd name="connsiteY597" fmla="*/ 106573 h 602134"/>
                  <a:gd name="connsiteX598" fmla="*/ 333526 w 786702"/>
                  <a:gd name="connsiteY598" fmla="*/ 108082 h 602134"/>
                  <a:gd name="connsiteX599" fmla="*/ 333252 w 786702"/>
                  <a:gd name="connsiteY599" fmla="*/ 110002 h 602134"/>
                  <a:gd name="connsiteX600" fmla="*/ 333252 w 786702"/>
                  <a:gd name="connsiteY600" fmla="*/ 109317 h 602134"/>
                  <a:gd name="connsiteX601" fmla="*/ 333115 w 786702"/>
                  <a:gd name="connsiteY601" fmla="*/ 113568 h 602134"/>
                  <a:gd name="connsiteX602" fmla="*/ 333115 w 786702"/>
                  <a:gd name="connsiteY602" fmla="*/ 113294 h 602134"/>
                  <a:gd name="connsiteX603" fmla="*/ 333115 w 786702"/>
                  <a:gd name="connsiteY603" fmla="*/ 113843 h 602134"/>
                  <a:gd name="connsiteX604" fmla="*/ 333115 w 786702"/>
                  <a:gd name="connsiteY604" fmla="*/ 113980 h 602134"/>
                  <a:gd name="connsiteX605" fmla="*/ 333115 w 786702"/>
                  <a:gd name="connsiteY605" fmla="*/ 113843 h 602134"/>
                  <a:gd name="connsiteX606" fmla="*/ 334623 w 786702"/>
                  <a:gd name="connsiteY606" fmla="*/ 125227 h 602134"/>
                  <a:gd name="connsiteX607" fmla="*/ 334623 w 786702"/>
                  <a:gd name="connsiteY607" fmla="*/ 124953 h 602134"/>
                  <a:gd name="connsiteX608" fmla="*/ 342716 w 786702"/>
                  <a:gd name="connsiteY608" fmla="*/ 155539 h 602134"/>
                  <a:gd name="connsiteX609" fmla="*/ 349025 w 786702"/>
                  <a:gd name="connsiteY609" fmla="*/ 176662 h 602134"/>
                  <a:gd name="connsiteX610" fmla="*/ 362741 w 786702"/>
                  <a:gd name="connsiteY610" fmla="*/ 219045 h 602134"/>
                  <a:gd name="connsiteX611" fmla="*/ 362467 w 786702"/>
                  <a:gd name="connsiteY611" fmla="*/ 218359 h 602134"/>
                  <a:gd name="connsiteX612" fmla="*/ 374263 w 786702"/>
                  <a:gd name="connsiteY612" fmla="*/ 252374 h 602134"/>
                  <a:gd name="connsiteX613" fmla="*/ 376183 w 786702"/>
                  <a:gd name="connsiteY613" fmla="*/ 257724 h 602134"/>
                  <a:gd name="connsiteX614" fmla="*/ 381669 w 786702"/>
                  <a:gd name="connsiteY614" fmla="*/ 268559 h 602134"/>
                  <a:gd name="connsiteX615" fmla="*/ 389625 w 786702"/>
                  <a:gd name="connsiteY615" fmla="*/ 285018 h 602134"/>
                  <a:gd name="connsiteX616" fmla="*/ 395385 w 786702"/>
                  <a:gd name="connsiteY616" fmla="*/ 298597 h 602134"/>
                  <a:gd name="connsiteX617" fmla="*/ 396345 w 786702"/>
                  <a:gd name="connsiteY617" fmla="*/ 304358 h 602134"/>
                  <a:gd name="connsiteX618" fmla="*/ 394425 w 786702"/>
                  <a:gd name="connsiteY618" fmla="*/ 308336 h 602134"/>
                  <a:gd name="connsiteX619" fmla="*/ 386333 w 786702"/>
                  <a:gd name="connsiteY619" fmla="*/ 307787 h 602134"/>
                  <a:gd name="connsiteX620" fmla="*/ 383315 w 786702"/>
                  <a:gd name="connsiteY620" fmla="*/ 302712 h 602134"/>
                  <a:gd name="connsiteX621" fmla="*/ 380983 w 786702"/>
                  <a:gd name="connsiteY621" fmla="*/ 298049 h 602134"/>
                  <a:gd name="connsiteX622" fmla="*/ 375086 w 786702"/>
                  <a:gd name="connsiteY622" fmla="*/ 283784 h 602134"/>
                  <a:gd name="connsiteX623" fmla="*/ 371519 w 786702"/>
                  <a:gd name="connsiteY623" fmla="*/ 274457 h 602134"/>
                  <a:gd name="connsiteX624" fmla="*/ 365896 w 786702"/>
                  <a:gd name="connsiteY624" fmla="*/ 259644 h 602134"/>
                  <a:gd name="connsiteX625" fmla="*/ 361095 w 786702"/>
                  <a:gd name="connsiteY625" fmla="*/ 251277 h 602134"/>
                  <a:gd name="connsiteX626" fmla="*/ 358489 w 786702"/>
                  <a:gd name="connsiteY626" fmla="*/ 246614 h 602134"/>
                  <a:gd name="connsiteX627" fmla="*/ 355883 w 786702"/>
                  <a:gd name="connsiteY627" fmla="*/ 242636 h 602134"/>
                  <a:gd name="connsiteX628" fmla="*/ 347791 w 786702"/>
                  <a:gd name="connsiteY628" fmla="*/ 230017 h 602134"/>
                  <a:gd name="connsiteX629" fmla="*/ 348065 w 786702"/>
                  <a:gd name="connsiteY629" fmla="*/ 230566 h 602134"/>
                  <a:gd name="connsiteX630" fmla="*/ 335172 w 786702"/>
                  <a:gd name="connsiteY630" fmla="*/ 213284 h 602134"/>
                  <a:gd name="connsiteX631" fmla="*/ 333115 w 786702"/>
                  <a:gd name="connsiteY631" fmla="*/ 210815 h 602134"/>
                  <a:gd name="connsiteX632" fmla="*/ 328451 w 786702"/>
                  <a:gd name="connsiteY632" fmla="*/ 205191 h 602134"/>
                  <a:gd name="connsiteX633" fmla="*/ 320770 w 786702"/>
                  <a:gd name="connsiteY633" fmla="*/ 196139 h 602134"/>
                  <a:gd name="connsiteX634" fmla="*/ 321182 w 786702"/>
                  <a:gd name="connsiteY634" fmla="*/ 196550 h 602134"/>
                  <a:gd name="connsiteX635" fmla="*/ 298413 w 786702"/>
                  <a:gd name="connsiteY635" fmla="*/ 173370 h 602134"/>
                  <a:gd name="connsiteX636" fmla="*/ 298825 w 786702"/>
                  <a:gd name="connsiteY636" fmla="*/ 173782 h 602134"/>
                  <a:gd name="connsiteX637" fmla="*/ 294161 w 786702"/>
                  <a:gd name="connsiteY637" fmla="*/ 170216 h 602134"/>
                  <a:gd name="connsiteX638" fmla="*/ 289223 w 786702"/>
                  <a:gd name="connsiteY638" fmla="*/ 167198 h 602134"/>
                  <a:gd name="connsiteX639" fmla="*/ 289223 w 786702"/>
                  <a:gd name="connsiteY639" fmla="*/ 167198 h 602134"/>
                  <a:gd name="connsiteX640" fmla="*/ 288263 w 786702"/>
                  <a:gd name="connsiteY640" fmla="*/ 166787 h 602134"/>
                  <a:gd name="connsiteX641" fmla="*/ 287440 w 786702"/>
                  <a:gd name="connsiteY641" fmla="*/ 166512 h 602134"/>
                  <a:gd name="connsiteX642" fmla="*/ 287166 w 786702"/>
                  <a:gd name="connsiteY642" fmla="*/ 166512 h 602134"/>
                  <a:gd name="connsiteX643" fmla="*/ 286892 w 786702"/>
                  <a:gd name="connsiteY643" fmla="*/ 166649 h 602134"/>
                  <a:gd name="connsiteX644" fmla="*/ 286480 w 786702"/>
                  <a:gd name="connsiteY644" fmla="*/ 166924 h 602134"/>
                  <a:gd name="connsiteX645" fmla="*/ 285932 w 786702"/>
                  <a:gd name="connsiteY645" fmla="*/ 167335 h 602134"/>
                  <a:gd name="connsiteX646" fmla="*/ 285794 w 786702"/>
                  <a:gd name="connsiteY646" fmla="*/ 167472 h 602134"/>
                  <a:gd name="connsiteX647" fmla="*/ 285657 w 786702"/>
                  <a:gd name="connsiteY647" fmla="*/ 167747 h 602134"/>
                  <a:gd name="connsiteX648" fmla="*/ 285520 w 786702"/>
                  <a:gd name="connsiteY648" fmla="*/ 168707 h 602134"/>
                  <a:gd name="connsiteX649" fmla="*/ 285520 w 786702"/>
                  <a:gd name="connsiteY649" fmla="*/ 170078 h 602134"/>
                  <a:gd name="connsiteX650" fmla="*/ 286206 w 786702"/>
                  <a:gd name="connsiteY650" fmla="*/ 175428 h 602134"/>
                  <a:gd name="connsiteX651" fmla="*/ 290458 w 786702"/>
                  <a:gd name="connsiteY651" fmla="*/ 189555 h 602134"/>
                  <a:gd name="connsiteX652" fmla="*/ 290458 w 786702"/>
                  <a:gd name="connsiteY652" fmla="*/ 189281 h 602134"/>
                  <a:gd name="connsiteX653" fmla="*/ 299648 w 786702"/>
                  <a:gd name="connsiteY653" fmla="*/ 213009 h 602134"/>
                  <a:gd name="connsiteX654" fmla="*/ 305134 w 786702"/>
                  <a:gd name="connsiteY654" fmla="*/ 226725 h 602134"/>
                  <a:gd name="connsiteX655" fmla="*/ 319947 w 786702"/>
                  <a:gd name="connsiteY655" fmla="*/ 262799 h 602134"/>
                  <a:gd name="connsiteX656" fmla="*/ 334349 w 786702"/>
                  <a:gd name="connsiteY656" fmla="*/ 296951 h 602134"/>
                  <a:gd name="connsiteX657" fmla="*/ 340110 w 786702"/>
                  <a:gd name="connsiteY657" fmla="*/ 310119 h 602134"/>
                  <a:gd name="connsiteX658" fmla="*/ 349162 w 786702"/>
                  <a:gd name="connsiteY658" fmla="*/ 330418 h 602134"/>
                  <a:gd name="connsiteX659" fmla="*/ 352729 w 786702"/>
                  <a:gd name="connsiteY659" fmla="*/ 335631 h 602134"/>
                  <a:gd name="connsiteX660" fmla="*/ 355335 w 786702"/>
                  <a:gd name="connsiteY660" fmla="*/ 339745 h 602134"/>
                  <a:gd name="connsiteX661" fmla="*/ 356843 w 786702"/>
                  <a:gd name="connsiteY661" fmla="*/ 344134 h 602134"/>
                  <a:gd name="connsiteX662" fmla="*/ 354100 w 786702"/>
                  <a:gd name="connsiteY662" fmla="*/ 349895 h 602134"/>
                  <a:gd name="connsiteX663" fmla="*/ 348065 w 786702"/>
                  <a:gd name="connsiteY663" fmla="*/ 347838 h 602134"/>
                  <a:gd name="connsiteX664" fmla="*/ 344362 w 786702"/>
                  <a:gd name="connsiteY664" fmla="*/ 342214 h 602134"/>
                  <a:gd name="connsiteX665" fmla="*/ 341070 w 786702"/>
                  <a:gd name="connsiteY665" fmla="*/ 336042 h 602134"/>
                  <a:gd name="connsiteX666" fmla="*/ 340247 w 786702"/>
                  <a:gd name="connsiteY666" fmla="*/ 334396 h 602134"/>
                  <a:gd name="connsiteX667" fmla="*/ 316518 w 786702"/>
                  <a:gd name="connsiteY667" fmla="*/ 303261 h 602134"/>
                  <a:gd name="connsiteX668" fmla="*/ 310209 w 786702"/>
                  <a:gd name="connsiteY668" fmla="*/ 295443 h 602134"/>
                  <a:gd name="connsiteX669" fmla="*/ 304448 w 786702"/>
                  <a:gd name="connsiteY669" fmla="*/ 288310 h 602134"/>
                  <a:gd name="connsiteX670" fmla="*/ 290046 w 786702"/>
                  <a:gd name="connsiteY670" fmla="*/ 271577 h 602134"/>
                  <a:gd name="connsiteX671" fmla="*/ 290458 w 786702"/>
                  <a:gd name="connsiteY671" fmla="*/ 271988 h 602134"/>
                  <a:gd name="connsiteX672" fmla="*/ 276605 w 786702"/>
                  <a:gd name="connsiteY672" fmla="*/ 257175 h 602134"/>
                  <a:gd name="connsiteX673" fmla="*/ 261106 w 786702"/>
                  <a:gd name="connsiteY673" fmla="*/ 242499 h 602134"/>
                  <a:gd name="connsiteX674" fmla="*/ 261243 w 786702"/>
                  <a:gd name="connsiteY674" fmla="*/ 242636 h 602134"/>
                  <a:gd name="connsiteX675" fmla="*/ 242452 w 786702"/>
                  <a:gd name="connsiteY675" fmla="*/ 227960 h 602134"/>
                  <a:gd name="connsiteX676" fmla="*/ 242589 w 786702"/>
                  <a:gd name="connsiteY676" fmla="*/ 228097 h 602134"/>
                  <a:gd name="connsiteX677" fmla="*/ 225444 w 786702"/>
                  <a:gd name="connsiteY677" fmla="*/ 217947 h 602134"/>
                  <a:gd name="connsiteX678" fmla="*/ 225993 w 786702"/>
                  <a:gd name="connsiteY678" fmla="*/ 218222 h 602134"/>
                  <a:gd name="connsiteX679" fmla="*/ 217214 w 786702"/>
                  <a:gd name="connsiteY679" fmla="*/ 214518 h 602134"/>
                  <a:gd name="connsiteX680" fmla="*/ 217352 w 786702"/>
                  <a:gd name="connsiteY680" fmla="*/ 214518 h 602134"/>
                  <a:gd name="connsiteX681" fmla="*/ 217214 w 786702"/>
                  <a:gd name="connsiteY681" fmla="*/ 214518 h 602134"/>
                  <a:gd name="connsiteX682" fmla="*/ 217077 w 786702"/>
                  <a:gd name="connsiteY682" fmla="*/ 214518 h 602134"/>
                  <a:gd name="connsiteX683" fmla="*/ 217077 w 786702"/>
                  <a:gd name="connsiteY683" fmla="*/ 214518 h 602134"/>
                  <a:gd name="connsiteX684" fmla="*/ 209122 w 786702"/>
                  <a:gd name="connsiteY684" fmla="*/ 212187 h 602134"/>
                  <a:gd name="connsiteX685" fmla="*/ 209396 w 786702"/>
                  <a:gd name="connsiteY685" fmla="*/ 212187 h 602134"/>
                  <a:gd name="connsiteX686" fmla="*/ 205693 w 786702"/>
                  <a:gd name="connsiteY686" fmla="*/ 211775 h 602134"/>
                  <a:gd name="connsiteX687" fmla="*/ 206379 w 786702"/>
                  <a:gd name="connsiteY687" fmla="*/ 211775 h 602134"/>
                  <a:gd name="connsiteX688" fmla="*/ 204870 w 786702"/>
                  <a:gd name="connsiteY688" fmla="*/ 211912 h 602134"/>
                  <a:gd name="connsiteX689" fmla="*/ 203910 w 786702"/>
                  <a:gd name="connsiteY689" fmla="*/ 212049 h 602134"/>
                  <a:gd name="connsiteX690" fmla="*/ 202538 w 786702"/>
                  <a:gd name="connsiteY690" fmla="*/ 212461 h 602134"/>
                  <a:gd name="connsiteX691" fmla="*/ 201304 w 786702"/>
                  <a:gd name="connsiteY691" fmla="*/ 213009 h 602134"/>
                  <a:gd name="connsiteX692" fmla="*/ 200892 w 786702"/>
                  <a:gd name="connsiteY692" fmla="*/ 213284 h 602134"/>
                  <a:gd name="connsiteX693" fmla="*/ 200892 w 786702"/>
                  <a:gd name="connsiteY693" fmla="*/ 213284 h 602134"/>
                  <a:gd name="connsiteX694" fmla="*/ 200892 w 786702"/>
                  <a:gd name="connsiteY694" fmla="*/ 213284 h 602134"/>
                  <a:gd name="connsiteX695" fmla="*/ 200755 w 786702"/>
                  <a:gd name="connsiteY695" fmla="*/ 213970 h 602134"/>
                  <a:gd name="connsiteX696" fmla="*/ 200755 w 786702"/>
                  <a:gd name="connsiteY696" fmla="*/ 215478 h 602134"/>
                  <a:gd name="connsiteX697" fmla="*/ 201167 w 786702"/>
                  <a:gd name="connsiteY697" fmla="*/ 218496 h 602134"/>
                  <a:gd name="connsiteX698" fmla="*/ 201029 w 786702"/>
                  <a:gd name="connsiteY698" fmla="*/ 217810 h 602134"/>
                  <a:gd name="connsiteX699" fmla="*/ 201441 w 786702"/>
                  <a:gd name="connsiteY699" fmla="*/ 219730 h 602134"/>
                  <a:gd name="connsiteX700" fmla="*/ 203773 w 786702"/>
                  <a:gd name="connsiteY700" fmla="*/ 225217 h 602134"/>
                  <a:gd name="connsiteX701" fmla="*/ 203773 w 786702"/>
                  <a:gd name="connsiteY701" fmla="*/ 225080 h 602134"/>
                  <a:gd name="connsiteX702" fmla="*/ 208848 w 786702"/>
                  <a:gd name="connsiteY702" fmla="*/ 234681 h 602134"/>
                  <a:gd name="connsiteX703" fmla="*/ 213923 w 786702"/>
                  <a:gd name="connsiteY703" fmla="*/ 243185 h 602134"/>
                  <a:gd name="connsiteX704" fmla="*/ 220369 w 786702"/>
                  <a:gd name="connsiteY704" fmla="*/ 253883 h 602134"/>
                  <a:gd name="connsiteX705" fmla="*/ 230382 w 786702"/>
                  <a:gd name="connsiteY705" fmla="*/ 270342 h 602134"/>
                  <a:gd name="connsiteX706" fmla="*/ 240806 w 786702"/>
                  <a:gd name="connsiteY706" fmla="*/ 287076 h 602134"/>
                  <a:gd name="connsiteX707" fmla="*/ 255619 w 786702"/>
                  <a:gd name="connsiteY707" fmla="*/ 310530 h 602134"/>
                  <a:gd name="connsiteX708" fmla="*/ 277565 w 786702"/>
                  <a:gd name="connsiteY708" fmla="*/ 345506 h 602134"/>
                  <a:gd name="connsiteX709" fmla="*/ 287715 w 786702"/>
                  <a:gd name="connsiteY709" fmla="*/ 362788 h 602134"/>
                  <a:gd name="connsiteX710" fmla="*/ 293201 w 786702"/>
                  <a:gd name="connsiteY710" fmla="*/ 372115 h 602134"/>
                  <a:gd name="connsiteX711" fmla="*/ 298139 w 786702"/>
                  <a:gd name="connsiteY711" fmla="*/ 381030 h 602134"/>
                  <a:gd name="connsiteX712" fmla="*/ 303488 w 786702"/>
                  <a:gd name="connsiteY712" fmla="*/ 391729 h 602134"/>
                  <a:gd name="connsiteX713" fmla="*/ 306094 w 786702"/>
                  <a:gd name="connsiteY713" fmla="*/ 398861 h 602134"/>
                  <a:gd name="connsiteX714" fmla="*/ 305820 w 786702"/>
                  <a:gd name="connsiteY714" fmla="*/ 402290 h 602134"/>
                  <a:gd name="connsiteX715" fmla="*/ 304174 w 786702"/>
                  <a:gd name="connsiteY715" fmla="*/ 405033 h 602134"/>
                  <a:gd name="connsiteX716" fmla="*/ 298276 w 786702"/>
                  <a:gd name="connsiteY716" fmla="*/ 406131 h 602134"/>
                  <a:gd name="connsiteX717" fmla="*/ 291692 w 786702"/>
                  <a:gd name="connsiteY717" fmla="*/ 402016 h 602134"/>
                  <a:gd name="connsiteX718" fmla="*/ 286892 w 786702"/>
                  <a:gd name="connsiteY718" fmla="*/ 398587 h 602134"/>
                  <a:gd name="connsiteX719" fmla="*/ 279622 w 786702"/>
                  <a:gd name="connsiteY719" fmla="*/ 393649 h 602134"/>
                  <a:gd name="connsiteX720" fmla="*/ 279622 w 786702"/>
                  <a:gd name="connsiteY720" fmla="*/ 393649 h 602134"/>
                  <a:gd name="connsiteX721" fmla="*/ 270021 w 786702"/>
                  <a:gd name="connsiteY721" fmla="*/ 387203 h 602134"/>
                  <a:gd name="connsiteX722" fmla="*/ 270433 w 786702"/>
                  <a:gd name="connsiteY722" fmla="*/ 387477 h 602134"/>
                  <a:gd name="connsiteX723" fmla="*/ 243549 w 786702"/>
                  <a:gd name="connsiteY723" fmla="*/ 369646 h 602134"/>
                  <a:gd name="connsiteX724" fmla="*/ 227090 w 786702"/>
                  <a:gd name="connsiteY724" fmla="*/ 359222 h 602134"/>
                  <a:gd name="connsiteX725" fmla="*/ 211179 w 786702"/>
                  <a:gd name="connsiteY725" fmla="*/ 349484 h 602134"/>
                  <a:gd name="connsiteX726" fmla="*/ 181141 w 786702"/>
                  <a:gd name="connsiteY726" fmla="*/ 331653 h 602134"/>
                  <a:gd name="connsiteX727" fmla="*/ 167974 w 786702"/>
                  <a:gd name="connsiteY727" fmla="*/ 324383 h 602134"/>
                  <a:gd name="connsiteX728" fmla="*/ 148634 w 786702"/>
                  <a:gd name="connsiteY728" fmla="*/ 313959 h 602134"/>
                  <a:gd name="connsiteX729" fmla="*/ 148772 w 786702"/>
                  <a:gd name="connsiteY729" fmla="*/ 314096 h 602134"/>
                  <a:gd name="connsiteX730" fmla="*/ 148497 w 786702"/>
                  <a:gd name="connsiteY730" fmla="*/ 313959 h 602134"/>
                  <a:gd name="connsiteX731" fmla="*/ 148223 w 786702"/>
                  <a:gd name="connsiteY731" fmla="*/ 313822 h 602134"/>
                  <a:gd name="connsiteX732" fmla="*/ 148223 w 786702"/>
                  <a:gd name="connsiteY732" fmla="*/ 313822 h 602134"/>
                  <a:gd name="connsiteX733" fmla="*/ 139856 w 786702"/>
                  <a:gd name="connsiteY733" fmla="*/ 309844 h 602134"/>
                  <a:gd name="connsiteX734" fmla="*/ 131078 w 786702"/>
                  <a:gd name="connsiteY734" fmla="*/ 306415 h 602134"/>
                  <a:gd name="connsiteX735" fmla="*/ 131215 w 786702"/>
                  <a:gd name="connsiteY735" fmla="*/ 306415 h 602134"/>
                  <a:gd name="connsiteX736" fmla="*/ 122025 w 786702"/>
                  <a:gd name="connsiteY736" fmla="*/ 303672 h 602134"/>
                  <a:gd name="connsiteX737" fmla="*/ 122711 w 786702"/>
                  <a:gd name="connsiteY737" fmla="*/ 303809 h 602134"/>
                  <a:gd name="connsiteX738" fmla="*/ 120517 w 786702"/>
                  <a:gd name="connsiteY738" fmla="*/ 303398 h 602134"/>
                  <a:gd name="connsiteX739" fmla="*/ 115579 w 786702"/>
                  <a:gd name="connsiteY739" fmla="*/ 303398 h 602134"/>
                  <a:gd name="connsiteX740" fmla="*/ 113933 w 786702"/>
                  <a:gd name="connsiteY740" fmla="*/ 303672 h 602134"/>
                  <a:gd name="connsiteX741" fmla="*/ 114482 w 786702"/>
                  <a:gd name="connsiteY741" fmla="*/ 303535 h 602134"/>
                  <a:gd name="connsiteX742" fmla="*/ 112973 w 786702"/>
                  <a:gd name="connsiteY742" fmla="*/ 303947 h 602134"/>
                  <a:gd name="connsiteX743" fmla="*/ 112013 w 786702"/>
                  <a:gd name="connsiteY743" fmla="*/ 304358 h 602134"/>
                  <a:gd name="connsiteX744" fmla="*/ 111875 w 786702"/>
                  <a:gd name="connsiteY744" fmla="*/ 304495 h 602134"/>
                  <a:gd name="connsiteX745" fmla="*/ 111738 w 786702"/>
                  <a:gd name="connsiteY745" fmla="*/ 304632 h 602134"/>
                  <a:gd name="connsiteX746" fmla="*/ 111327 w 786702"/>
                  <a:gd name="connsiteY746" fmla="*/ 305455 h 602134"/>
                  <a:gd name="connsiteX747" fmla="*/ 111053 w 786702"/>
                  <a:gd name="connsiteY747" fmla="*/ 306553 h 602134"/>
                  <a:gd name="connsiteX748" fmla="*/ 111053 w 786702"/>
                  <a:gd name="connsiteY748" fmla="*/ 306553 h 602134"/>
                  <a:gd name="connsiteX749" fmla="*/ 110778 w 786702"/>
                  <a:gd name="connsiteY749" fmla="*/ 307787 h 602134"/>
                  <a:gd name="connsiteX750" fmla="*/ 110778 w 786702"/>
                  <a:gd name="connsiteY750" fmla="*/ 307101 h 602134"/>
                  <a:gd name="connsiteX751" fmla="*/ 110778 w 786702"/>
                  <a:gd name="connsiteY751" fmla="*/ 308610 h 602134"/>
                  <a:gd name="connsiteX752" fmla="*/ 110915 w 786702"/>
                  <a:gd name="connsiteY752" fmla="*/ 309844 h 602134"/>
                  <a:gd name="connsiteX753" fmla="*/ 111327 w 786702"/>
                  <a:gd name="connsiteY753" fmla="*/ 311216 h 602134"/>
                  <a:gd name="connsiteX754" fmla="*/ 112698 w 786702"/>
                  <a:gd name="connsiteY754" fmla="*/ 314371 h 602134"/>
                  <a:gd name="connsiteX755" fmla="*/ 112561 w 786702"/>
                  <a:gd name="connsiteY755" fmla="*/ 314234 h 602134"/>
                  <a:gd name="connsiteX756" fmla="*/ 112698 w 786702"/>
                  <a:gd name="connsiteY756" fmla="*/ 314508 h 602134"/>
                  <a:gd name="connsiteX757" fmla="*/ 112698 w 786702"/>
                  <a:gd name="connsiteY757" fmla="*/ 314508 h 602134"/>
                  <a:gd name="connsiteX758" fmla="*/ 112698 w 786702"/>
                  <a:gd name="connsiteY758" fmla="*/ 314508 h 602134"/>
                  <a:gd name="connsiteX759" fmla="*/ 116676 w 786702"/>
                  <a:gd name="connsiteY759" fmla="*/ 321229 h 602134"/>
                  <a:gd name="connsiteX760" fmla="*/ 132312 w 786702"/>
                  <a:gd name="connsiteY760" fmla="*/ 341117 h 602134"/>
                  <a:gd name="connsiteX761" fmla="*/ 141914 w 786702"/>
                  <a:gd name="connsiteY761" fmla="*/ 352913 h 602134"/>
                  <a:gd name="connsiteX762" fmla="*/ 166602 w 786702"/>
                  <a:gd name="connsiteY762" fmla="*/ 382814 h 602134"/>
                  <a:gd name="connsiteX763" fmla="*/ 189371 w 786702"/>
                  <a:gd name="connsiteY763" fmla="*/ 410657 h 602134"/>
                  <a:gd name="connsiteX764" fmla="*/ 215843 w 786702"/>
                  <a:gd name="connsiteY764" fmla="*/ 443713 h 602134"/>
                  <a:gd name="connsiteX765" fmla="*/ 215431 w 786702"/>
                  <a:gd name="connsiteY765" fmla="*/ 443301 h 602134"/>
                  <a:gd name="connsiteX766" fmla="*/ 219683 w 786702"/>
                  <a:gd name="connsiteY766" fmla="*/ 447965 h 602134"/>
                  <a:gd name="connsiteX767" fmla="*/ 224347 w 786702"/>
                  <a:gd name="connsiteY767" fmla="*/ 451805 h 602134"/>
                  <a:gd name="connsiteX768" fmla="*/ 224758 w 786702"/>
                  <a:gd name="connsiteY768" fmla="*/ 457566 h 602134"/>
                  <a:gd name="connsiteX769" fmla="*/ 218997 w 786702"/>
                  <a:gd name="connsiteY769" fmla="*/ 458663 h 602134"/>
                  <a:gd name="connsiteX770" fmla="*/ 213237 w 786702"/>
                  <a:gd name="connsiteY770" fmla="*/ 454000 h 602134"/>
                  <a:gd name="connsiteX771" fmla="*/ 212551 w 786702"/>
                  <a:gd name="connsiteY771" fmla="*/ 453451 h 602134"/>
                  <a:gd name="connsiteX772" fmla="*/ 193623 w 786702"/>
                  <a:gd name="connsiteY772" fmla="*/ 441792 h 602134"/>
                  <a:gd name="connsiteX773" fmla="*/ 173872 w 786702"/>
                  <a:gd name="connsiteY773" fmla="*/ 429859 h 602134"/>
                  <a:gd name="connsiteX774" fmla="*/ 126003 w 786702"/>
                  <a:gd name="connsiteY774" fmla="*/ 402565 h 602134"/>
                  <a:gd name="connsiteX775" fmla="*/ 126003 w 786702"/>
                  <a:gd name="connsiteY775" fmla="*/ 402565 h 602134"/>
                  <a:gd name="connsiteX776" fmla="*/ 126003 w 786702"/>
                  <a:gd name="connsiteY776" fmla="*/ 402565 h 602134"/>
                  <a:gd name="connsiteX777" fmla="*/ 125866 w 786702"/>
                  <a:gd name="connsiteY777" fmla="*/ 402427 h 602134"/>
                  <a:gd name="connsiteX778" fmla="*/ 125866 w 786702"/>
                  <a:gd name="connsiteY778" fmla="*/ 402427 h 602134"/>
                  <a:gd name="connsiteX779" fmla="*/ 98434 w 786702"/>
                  <a:gd name="connsiteY779" fmla="*/ 390632 h 602134"/>
                  <a:gd name="connsiteX780" fmla="*/ 98434 w 786702"/>
                  <a:gd name="connsiteY780" fmla="*/ 390632 h 602134"/>
                  <a:gd name="connsiteX781" fmla="*/ 77037 w 786702"/>
                  <a:gd name="connsiteY781" fmla="*/ 384597 h 602134"/>
                  <a:gd name="connsiteX782" fmla="*/ 77174 w 786702"/>
                  <a:gd name="connsiteY782" fmla="*/ 384597 h 602134"/>
                  <a:gd name="connsiteX783" fmla="*/ 66338 w 786702"/>
                  <a:gd name="connsiteY783" fmla="*/ 382951 h 602134"/>
                  <a:gd name="connsiteX784" fmla="*/ 57972 w 786702"/>
                  <a:gd name="connsiteY784" fmla="*/ 383088 h 602134"/>
                  <a:gd name="connsiteX785" fmla="*/ 54680 w 786702"/>
                  <a:gd name="connsiteY785" fmla="*/ 383637 h 602134"/>
                  <a:gd name="connsiteX786" fmla="*/ 53720 w 786702"/>
                  <a:gd name="connsiteY786" fmla="*/ 383911 h 602134"/>
                  <a:gd name="connsiteX787" fmla="*/ 53034 w 786702"/>
                  <a:gd name="connsiteY787" fmla="*/ 384322 h 602134"/>
                  <a:gd name="connsiteX788" fmla="*/ 52485 w 786702"/>
                  <a:gd name="connsiteY788" fmla="*/ 384871 h 602134"/>
                  <a:gd name="connsiteX789" fmla="*/ 51937 w 786702"/>
                  <a:gd name="connsiteY789" fmla="*/ 385694 h 602134"/>
                  <a:gd name="connsiteX790" fmla="*/ 51525 w 786702"/>
                  <a:gd name="connsiteY790" fmla="*/ 386654 h 602134"/>
                  <a:gd name="connsiteX791" fmla="*/ 51388 w 786702"/>
                  <a:gd name="connsiteY791" fmla="*/ 387066 h 602134"/>
                  <a:gd name="connsiteX792" fmla="*/ 51525 w 786702"/>
                  <a:gd name="connsiteY792" fmla="*/ 388026 h 602134"/>
                  <a:gd name="connsiteX793" fmla="*/ 52074 w 786702"/>
                  <a:gd name="connsiteY793" fmla="*/ 389534 h 602134"/>
                  <a:gd name="connsiteX794" fmla="*/ 52760 w 786702"/>
                  <a:gd name="connsiteY794" fmla="*/ 390906 h 602134"/>
                  <a:gd name="connsiteX795" fmla="*/ 52760 w 786702"/>
                  <a:gd name="connsiteY795" fmla="*/ 390769 h 602134"/>
                  <a:gd name="connsiteX796" fmla="*/ 55091 w 786702"/>
                  <a:gd name="connsiteY796" fmla="*/ 394746 h 602134"/>
                  <a:gd name="connsiteX797" fmla="*/ 54680 w 786702"/>
                  <a:gd name="connsiteY797" fmla="*/ 394335 h 602134"/>
                  <a:gd name="connsiteX798" fmla="*/ 61949 w 786702"/>
                  <a:gd name="connsiteY798" fmla="*/ 403113 h 602134"/>
                  <a:gd name="connsiteX799" fmla="*/ 81426 w 786702"/>
                  <a:gd name="connsiteY799" fmla="*/ 423550 h 602134"/>
                  <a:gd name="connsiteX800" fmla="*/ 94182 w 786702"/>
                  <a:gd name="connsiteY800" fmla="*/ 436306 h 602134"/>
                  <a:gd name="connsiteX801" fmla="*/ 121202 w 786702"/>
                  <a:gd name="connsiteY801" fmla="*/ 461955 h 602134"/>
                  <a:gd name="connsiteX802" fmla="*/ 135330 w 786702"/>
                  <a:gd name="connsiteY802" fmla="*/ 474162 h 602134"/>
                  <a:gd name="connsiteX803" fmla="*/ 146028 w 786702"/>
                  <a:gd name="connsiteY803" fmla="*/ 483215 h 602134"/>
                  <a:gd name="connsiteX804" fmla="*/ 161665 w 786702"/>
                  <a:gd name="connsiteY804" fmla="*/ 495833 h 602134"/>
                  <a:gd name="connsiteX805" fmla="*/ 164271 w 786702"/>
                  <a:gd name="connsiteY805" fmla="*/ 497891 h 602134"/>
                  <a:gd name="connsiteX806" fmla="*/ 171814 w 786702"/>
                  <a:gd name="connsiteY806" fmla="*/ 502006 h 602134"/>
                  <a:gd name="connsiteX807" fmla="*/ 175243 w 786702"/>
                  <a:gd name="connsiteY807" fmla="*/ 504337 h 602134"/>
                  <a:gd name="connsiteX808" fmla="*/ 179770 w 786702"/>
                  <a:gd name="connsiteY808" fmla="*/ 508315 h 602134"/>
                  <a:gd name="connsiteX809" fmla="*/ 179358 w 786702"/>
                  <a:gd name="connsiteY809" fmla="*/ 514487 h 602134"/>
                  <a:gd name="connsiteX810" fmla="*/ 176204 w 786702"/>
                  <a:gd name="connsiteY810" fmla="*/ 515859 h 602134"/>
                  <a:gd name="connsiteX811" fmla="*/ 171540 w 786702"/>
                  <a:gd name="connsiteY811" fmla="*/ 514076 h 602134"/>
                  <a:gd name="connsiteX812" fmla="*/ 167425 w 786702"/>
                  <a:gd name="connsiteY812" fmla="*/ 510921 h 602134"/>
                  <a:gd name="connsiteX813" fmla="*/ 160842 w 786702"/>
                  <a:gd name="connsiteY813" fmla="*/ 505983 h 602134"/>
                  <a:gd name="connsiteX814" fmla="*/ 158921 w 786702"/>
                  <a:gd name="connsiteY814" fmla="*/ 504612 h 602134"/>
                  <a:gd name="connsiteX815" fmla="*/ 154121 w 786702"/>
                  <a:gd name="connsiteY815" fmla="*/ 502143 h 602134"/>
                  <a:gd name="connsiteX816" fmla="*/ 145205 w 786702"/>
                  <a:gd name="connsiteY816" fmla="*/ 497616 h 602134"/>
                  <a:gd name="connsiteX817" fmla="*/ 145343 w 786702"/>
                  <a:gd name="connsiteY817" fmla="*/ 497754 h 602134"/>
                  <a:gd name="connsiteX818" fmla="*/ 116127 w 786702"/>
                  <a:gd name="connsiteY818" fmla="*/ 483763 h 602134"/>
                  <a:gd name="connsiteX819" fmla="*/ 77860 w 786702"/>
                  <a:gd name="connsiteY819" fmla="*/ 467716 h 602134"/>
                  <a:gd name="connsiteX820" fmla="*/ 78271 w 786702"/>
                  <a:gd name="connsiteY820" fmla="*/ 467853 h 602134"/>
                  <a:gd name="connsiteX821" fmla="*/ 61675 w 786702"/>
                  <a:gd name="connsiteY821" fmla="*/ 462915 h 602134"/>
                  <a:gd name="connsiteX822" fmla="*/ 55503 w 786702"/>
                  <a:gd name="connsiteY822" fmla="*/ 462092 h 602134"/>
                  <a:gd name="connsiteX823" fmla="*/ 55640 w 786702"/>
                  <a:gd name="connsiteY823" fmla="*/ 462092 h 602134"/>
                  <a:gd name="connsiteX824" fmla="*/ 52348 w 786702"/>
                  <a:gd name="connsiteY824" fmla="*/ 462092 h 602134"/>
                  <a:gd name="connsiteX825" fmla="*/ 52348 w 786702"/>
                  <a:gd name="connsiteY825" fmla="*/ 462641 h 602134"/>
                  <a:gd name="connsiteX826" fmla="*/ 52348 w 786702"/>
                  <a:gd name="connsiteY826" fmla="*/ 463052 h 602134"/>
                  <a:gd name="connsiteX827" fmla="*/ 52760 w 786702"/>
                  <a:gd name="connsiteY827" fmla="*/ 464287 h 602134"/>
                  <a:gd name="connsiteX828" fmla="*/ 53582 w 786702"/>
                  <a:gd name="connsiteY828" fmla="*/ 465658 h 602134"/>
                  <a:gd name="connsiteX829" fmla="*/ 53445 w 786702"/>
                  <a:gd name="connsiteY829" fmla="*/ 465384 h 602134"/>
                  <a:gd name="connsiteX830" fmla="*/ 57423 w 786702"/>
                  <a:gd name="connsiteY830" fmla="*/ 470322 h 602134"/>
                  <a:gd name="connsiteX831" fmla="*/ 65790 w 786702"/>
                  <a:gd name="connsiteY831" fmla="*/ 478277 h 602134"/>
                  <a:gd name="connsiteX832" fmla="*/ 98159 w 786702"/>
                  <a:gd name="connsiteY832" fmla="*/ 504474 h 602134"/>
                  <a:gd name="connsiteX833" fmla="*/ 109681 w 786702"/>
                  <a:gd name="connsiteY833" fmla="*/ 513116 h 602134"/>
                  <a:gd name="connsiteX834" fmla="*/ 126277 w 786702"/>
                  <a:gd name="connsiteY834" fmla="*/ 524637 h 602134"/>
                  <a:gd name="connsiteX835" fmla="*/ 126140 w 786702"/>
                  <a:gd name="connsiteY835" fmla="*/ 524637 h 602134"/>
                  <a:gd name="connsiteX836" fmla="*/ 134370 w 786702"/>
                  <a:gd name="connsiteY836" fmla="*/ 529712 h 602134"/>
                  <a:gd name="connsiteX837" fmla="*/ 138073 w 786702"/>
                  <a:gd name="connsiteY837" fmla="*/ 530672 h 602134"/>
                  <a:gd name="connsiteX838" fmla="*/ 158921 w 786702"/>
                  <a:gd name="connsiteY838" fmla="*/ 536433 h 602134"/>
                  <a:gd name="connsiteX839" fmla="*/ 173735 w 786702"/>
                  <a:gd name="connsiteY839" fmla="*/ 541233 h 602134"/>
                  <a:gd name="connsiteX840" fmla="*/ 177575 w 786702"/>
                  <a:gd name="connsiteY840" fmla="*/ 543016 h 602134"/>
                  <a:gd name="connsiteX841" fmla="*/ 181004 w 786702"/>
                  <a:gd name="connsiteY841" fmla="*/ 545622 h 602134"/>
                  <a:gd name="connsiteX842" fmla="*/ 183336 w 786702"/>
                  <a:gd name="connsiteY842" fmla="*/ 549600 h 602134"/>
                  <a:gd name="connsiteX843" fmla="*/ 182513 w 786702"/>
                  <a:gd name="connsiteY843" fmla="*/ 553441 h 602134"/>
                  <a:gd name="connsiteX844" fmla="*/ 179770 w 786702"/>
                  <a:gd name="connsiteY844" fmla="*/ 556184 h 602134"/>
                  <a:gd name="connsiteX845" fmla="*/ 174969 w 786702"/>
                  <a:gd name="connsiteY845" fmla="*/ 557007 h 602134"/>
                  <a:gd name="connsiteX846" fmla="*/ 169346 w 786702"/>
                  <a:gd name="connsiteY846" fmla="*/ 556184 h 602134"/>
                  <a:gd name="connsiteX847" fmla="*/ 163585 w 786702"/>
                  <a:gd name="connsiteY847" fmla="*/ 554264 h 602134"/>
                  <a:gd name="connsiteX848" fmla="*/ 152063 w 786702"/>
                  <a:gd name="connsiteY848" fmla="*/ 549189 h 602134"/>
                  <a:gd name="connsiteX849" fmla="*/ 141365 w 786702"/>
                  <a:gd name="connsiteY849" fmla="*/ 543565 h 602134"/>
                  <a:gd name="connsiteX850" fmla="*/ 130804 w 786702"/>
                  <a:gd name="connsiteY850" fmla="*/ 537119 h 602134"/>
                  <a:gd name="connsiteX851" fmla="*/ 122711 w 786702"/>
                  <a:gd name="connsiteY851" fmla="*/ 535061 h 602134"/>
                  <a:gd name="connsiteX852" fmla="*/ 114893 w 786702"/>
                  <a:gd name="connsiteY852" fmla="*/ 533141 h 602134"/>
                  <a:gd name="connsiteX853" fmla="*/ 95965 w 786702"/>
                  <a:gd name="connsiteY853" fmla="*/ 529026 h 602134"/>
                  <a:gd name="connsiteX854" fmla="*/ 80192 w 786702"/>
                  <a:gd name="connsiteY854" fmla="*/ 526283 h 602134"/>
                  <a:gd name="connsiteX855" fmla="*/ 73059 w 786702"/>
                  <a:gd name="connsiteY855" fmla="*/ 525048 h 602134"/>
                  <a:gd name="connsiteX856" fmla="*/ 65515 w 786702"/>
                  <a:gd name="connsiteY856" fmla="*/ 524088 h 602134"/>
                  <a:gd name="connsiteX857" fmla="*/ 53445 w 786702"/>
                  <a:gd name="connsiteY857" fmla="*/ 522854 h 602134"/>
                  <a:gd name="connsiteX858" fmla="*/ 53445 w 786702"/>
                  <a:gd name="connsiteY858" fmla="*/ 522854 h 602134"/>
                  <a:gd name="connsiteX859" fmla="*/ 30951 w 786702"/>
                  <a:gd name="connsiteY859" fmla="*/ 522717 h 602134"/>
                  <a:gd name="connsiteX860" fmla="*/ 30951 w 786702"/>
                  <a:gd name="connsiteY860" fmla="*/ 522717 h 602134"/>
                  <a:gd name="connsiteX861" fmla="*/ 19978 w 786702"/>
                  <a:gd name="connsiteY861" fmla="*/ 524226 h 602134"/>
                  <a:gd name="connsiteX862" fmla="*/ 20115 w 786702"/>
                  <a:gd name="connsiteY862" fmla="*/ 524226 h 602134"/>
                  <a:gd name="connsiteX863" fmla="*/ 19841 w 786702"/>
                  <a:gd name="connsiteY863" fmla="*/ 524363 h 602134"/>
                  <a:gd name="connsiteX864" fmla="*/ 19704 w 786702"/>
                  <a:gd name="connsiteY864" fmla="*/ 524363 h 602134"/>
                  <a:gd name="connsiteX865" fmla="*/ 19704 w 786702"/>
                  <a:gd name="connsiteY865" fmla="*/ 524363 h 602134"/>
                  <a:gd name="connsiteX866" fmla="*/ 14080 w 786702"/>
                  <a:gd name="connsiteY866" fmla="*/ 526009 h 602134"/>
                  <a:gd name="connsiteX867" fmla="*/ 12297 w 786702"/>
                  <a:gd name="connsiteY867" fmla="*/ 526694 h 602134"/>
                  <a:gd name="connsiteX868" fmla="*/ 12434 w 786702"/>
                  <a:gd name="connsiteY868" fmla="*/ 526557 h 602134"/>
                  <a:gd name="connsiteX869" fmla="*/ 12023 w 786702"/>
                  <a:gd name="connsiteY869" fmla="*/ 526694 h 602134"/>
                  <a:gd name="connsiteX870" fmla="*/ 12023 w 786702"/>
                  <a:gd name="connsiteY870" fmla="*/ 526694 h 602134"/>
                  <a:gd name="connsiteX871" fmla="*/ 12023 w 786702"/>
                  <a:gd name="connsiteY871" fmla="*/ 526694 h 602134"/>
                  <a:gd name="connsiteX872" fmla="*/ 9143 w 786702"/>
                  <a:gd name="connsiteY872" fmla="*/ 528203 h 602134"/>
                  <a:gd name="connsiteX873" fmla="*/ 9417 w 786702"/>
                  <a:gd name="connsiteY873" fmla="*/ 528066 h 602134"/>
                  <a:gd name="connsiteX874" fmla="*/ 9005 w 786702"/>
                  <a:gd name="connsiteY874" fmla="*/ 528340 h 602134"/>
                  <a:gd name="connsiteX875" fmla="*/ 9005 w 786702"/>
                  <a:gd name="connsiteY875" fmla="*/ 528340 h 602134"/>
                  <a:gd name="connsiteX876" fmla="*/ 9005 w 786702"/>
                  <a:gd name="connsiteY876" fmla="*/ 528340 h 602134"/>
                  <a:gd name="connsiteX877" fmla="*/ 7908 w 786702"/>
                  <a:gd name="connsiteY877" fmla="*/ 529163 h 602134"/>
                  <a:gd name="connsiteX878" fmla="*/ 6948 w 786702"/>
                  <a:gd name="connsiteY878" fmla="*/ 529986 h 602134"/>
                  <a:gd name="connsiteX879" fmla="*/ 6262 w 786702"/>
                  <a:gd name="connsiteY879" fmla="*/ 530809 h 602134"/>
                  <a:gd name="connsiteX880" fmla="*/ 5988 w 786702"/>
                  <a:gd name="connsiteY880" fmla="*/ 531495 h 602134"/>
                  <a:gd name="connsiteX881" fmla="*/ 5714 w 786702"/>
                  <a:gd name="connsiteY881" fmla="*/ 532592 h 602134"/>
                  <a:gd name="connsiteX882" fmla="*/ 5714 w 786702"/>
                  <a:gd name="connsiteY882" fmla="*/ 533552 h 602134"/>
                  <a:gd name="connsiteX883" fmla="*/ 5851 w 786702"/>
                  <a:gd name="connsiteY883" fmla="*/ 534513 h 602134"/>
                  <a:gd name="connsiteX884" fmla="*/ 6262 w 786702"/>
                  <a:gd name="connsiteY884" fmla="*/ 535473 h 602134"/>
                  <a:gd name="connsiteX885" fmla="*/ 7085 w 786702"/>
                  <a:gd name="connsiteY885" fmla="*/ 536707 h 602134"/>
                  <a:gd name="connsiteX886" fmla="*/ 11063 w 786702"/>
                  <a:gd name="connsiteY886" fmla="*/ 540685 h 602134"/>
                  <a:gd name="connsiteX887" fmla="*/ 14355 w 786702"/>
                  <a:gd name="connsiteY887" fmla="*/ 543016 h 602134"/>
                  <a:gd name="connsiteX888" fmla="*/ 14355 w 786702"/>
                  <a:gd name="connsiteY888" fmla="*/ 543016 h 602134"/>
                  <a:gd name="connsiteX889" fmla="*/ 29991 w 786702"/>
                  <a:gd name="connsiteY889" fmla="*/ 552206 h 602134"/>
                  <a:gd name="connsiteX890" fmla="*/ 41375 w 786702"/>
                  <a:gd name="connsiteY890" fmla="*/ 558516 h 602134"/>
                  <a:gd name="connsiteX891" fmla="*/ 58520 w 786702"/>
                  <a:gd name="connsiteY891" fmla="*/ 567431 h 602134"/>
                  <a:gd name="connsiteX892" fmla="*/ 58109 w 786702"/>
                  <a:gd name="connsiteY892" fmla="*/ 567157 h 602134"/>
                  <a:gd name="connsiteX893" fmla="*/ 72236 w 786702"/>
                  <a:gd name="connsiteY893" fmla="*/ 573740 h 602134"/>
                  <a:gd name="connsiteX894" fmla="*/ 94730 w 786702"/>
                  <a:gd name="connsiteY894" fmla="*/ 582793 h 602134"/>
                  <a:gd name="connsiteX895" fmla="*/ 116950 w 786702"/>
                  <a:gd name="connsiteY895" fmla="*/ 588965 h 602134"/>
                  <a:gd name="connsiteX896" fmla="*/ 116950 w 786702"/>
                  <a:gd name="connsiteY896" fmla="*/ 588965 h 602134"/>
                  <a:gd name="connsiteX897" fmla="*/ 116950 w 786702"/>
                  <a:gd name="connsiteY897" fmla="*/ 588965 h 602134"/>
                  <a:gd name="connsiteX898" fmla="*/ 117362 w 786702"/>
                  <a:gd name="connsiteY898" fmla="*/ 589102 h 602134"/>
                  <a:gd name="connsiteX899" fmla="*/ 117225 w 786702"/>
                  <a:gd name="connsiteY899" fmla="*/ 589102 h 602134"/>
                  <a:gd name="connsiteX900" fmla="*/ 133958 w 786702"/>
                  <a:gd name="connsiteY900" fmla="*/ 591571 h 602134"/>
                  <a:gd name="connsiteX901" fmla="*/ 145343 w 786702"/>
                  <a:gd name="connsiteY901" fmla="*/ 592668 h 602134"/>
                  <a:gd name="connsiteX902" fmla="*/ 145343 w 786702"/>
                  <a:gd name="connsiteY902" fmla="*/ 592668 h 602134"/>
                  <a:gd name="connsiteX903" fmla="*/ 165505 w 786702"/>
                  <a:gd name="connsiteY903" fmla="*/ 593354 h 602134"/>
                  <a:gd name="connsiteX904" fmla="*/ 184296 w 786702"/>
                  <a:gd name="connsiteY904" fmla="*/ 593354 h 602134"/>
                  <a:gd name="connsiteX905" fmla="*/ 187725 w 786702"/>
                  <a:gd name="connsiteY905" fmla="*/ 596783 h 602134"/>
                  <a:gd name="connsiteX906" fmla="*/ 184296 w 786702"/>
                  <a:gd name="connsiteY906" fmla="*/ 600212 h 602134"/>
                  <a:gd name="connsiteX907" fmla="*/ 163036 w 786702"/>
                  <a:gd name="connsiteY907" fmla="*/ 600486 h 602134"/>
                  <a:gd name="connsiteX908" fmla="*/ 155767 w 786702"/>
                  <a:gd name="connsiteY908" fmla="*/ 602132 h 602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</a:cxnLst>
                <a:rect l="l" t="t" r="r" b="b"/>
                <a:pathLst>
                  <a:path w="786702" h="602134">
                    <a:moveTo>
                      <a:pt x="534054" y="131262"/>
                    </a:moveTo>
                    <a:cubicBezTo>
                      <a:pt x="535151" y="137434"/>
                      <a:pt x="536111" y="143744"/>
                      <a:pt x="537209" y="149916"/>
                    </a:cubicBezTo>
                    <a:cubicBezTo>
                      <a:pt x="537895" y="154031"/>
                      <a:pt x="538443" y="158283"/>
                      <a:pt x="539266" y="162397"/>
                    </a:cubicBezTo>
                    <a:cubicBezTo>
                      <a:pt x="541186" y="171861"/>
                      <a:pt x="543107" y="181326"/>
                      <a:pt x="545027" y="190652"/>
                    </a:cubicBezTo>
                    <a:cubicBezTo>
                      <a:pt x="544615" y="186263"/>
                      <a:pt x="544067" y="181737"/>
                      <a:pt x="543518" y="177348"/>
                    </a:cubicBezTo>
                    <a:cubicBezTo>
                      <a:pt x="542832" y="171724"/>
                      <a:pt x="542146" y="165964"/>
                      <a:pt x="541324" y="160340"/>
                    </a:cubicBezTo>
                    <a:cubicBezTo>
                      <a:pt x="540226" y="153756"/>
                      <a:pt x="539266" y="147310"/>
                      <a:pt x="538169" y="140726"/>
                    </a:cubicBezTo>
                    <a:cubicBezTo>
                      <a:pt x="536797" y="134417"/>
                      <a:pt x="535426" y="127970"/>
                      <a:pt x="534054" y="121661"/>
                    </a:cubicBezTo>
                    <a:cubicBezTo>
                      <a:pt x="533094" y="117135"/>
                      <a:pt x="531997" y="112746"/>
                      <a:pt x="530899" y="108356"/>
                    </a:cubicBezTo>
                    <a:cubicBezTo>
                      <a:pt x="531859" y="116037"/>
                      <a:pt x="532820" y="123718"/>
                      <a:pt x="534054" y="131262"/>
                    </a:cubicBezTo>
                    <a:close/>
                    <a:moveTo>
                      <a:pt x="155767" y="602132"/>
                    </a:moveTo>
                    <a:cubicBezTo>
                      <a:pt x="152475" y="601995"/>
                      <a:pt x="149183" y="601995"/>
                      <a:pt x="145754" y="601721"/>
                    </a:cubicBezTo>
                    <a:cubicBezTo>
                      <a:pt x="141365" y="601309"/>
                      <a:pt x="136976" y="600898"/>
                      <a:pt x="132724" y="600624"/>
                    </a:cubicBezTo>
                    <a:cubicBezTo>
                      <a:pt x="129432" y="600349"/>
                      <a:pt x="126003" y="599664"/>
                      <a:pt x="122711" y="599252"/>
                    </a:cubicBezTo>
                    <a:cubicBezTo>
                      <a:pt x="117773" y="598429"/>
                      <a:pt x="112973" y="597332"/>
                      <a:pt x="108309" y="596097"/>
                    </a:cubicBezTo>
                    <a:cubicBezTo>
                      <a:pt x="99668" y="593903"/>
                      <a:pt x="91301" y="591022"/>
                      <a:pt x="82935" y="587731"/>
                    </a:cubicBezTo>
                    <a:cubicBezTo>
                      <a:pt x="78271" y="585810"/>
                      <a:pt x="73745" y="583753"/>
                      <a:pt x="69082" y="581696"/>
                    </a:cubicBezTo>
                    <a:cubicBezTo>
                      <a:pt x="65241" y="579912"/>
                      <a:pt x="61401" y="578129"/>
                      <a:pt x="57423" y="576346"/>
                    </a:cubicBezTo>
                    <a:cubicBezTo>
                      <a:pt x="54543" y="574975"/>
                      <a:pt x="51662" y="573466"/>
                      <a:pt x="48782" y="571957"/>
                    </a:cubicBezTo>
                    <a:cubicBezTo>
                      <a:pt x="45764" y="570448"/>
                      <a:pt x="42747" y="568940"/>
                      <a:pt x="39729" y="567294"/>
                    </a:cubicBezTo>
                    <a:cubicBezTo>
                      <a:pt x="35752" y="565099"/>
                      <a:pt x="31911" y="563042"/>
                      <a:pt x="28071" y="560847"/>
                    </a:cubicBezTo>
                    <a:cubicBezTo>
                      <a:pt x="22447" y="557830"/>
                      <a:pt x="16824" y="554675"/>
                      <a:pt x="11612" y="551109"/>
                    </a:cubicBezTo>
                    <a:cubicBezTo>
                      <a:pt x="10240" y="550149"/>
                      <a:pt x="9005" y="549326"/>
                      <a:pt x="7771" y="548366"/>
                    </a:cubicBezTo>
                    <a:cubicBezTo>
                      <a:pt x="6125" y="546994"/>
                      <a:pt x="4754" y="545485"/>
                      <a:pt x="3245" y="543839"/>
                    </a:cubicBezTo>
                    <a:cubicBezTo>
                      <a:pt x="1873" y="542331"/>
                      <a:pt x="502" y="540136"/>
                      <a:pt x="227" y="538079"/>
                    </a:cubicBezTo>
                    <a:cubicBezTo>
                      <a:pt x="-47" y="536433"/>
                      <a:pt x="-47" y="535747"/>
                      <a:pt x="90" y="534101"/>
                    </a:cubicBezTo>
                    <a:cubicBezTo>
                      <a:pt x="90" y="533141"/>
                      <a:pt x="364" y="532181"/>
                      <a:pt x="502" y="531358"/>
                    </a:cubicBezTo>
                    <a:cubicBezTo>
                      <a:pt x="776" y="529849"/>
                      <a:pt x="2147" y="527792"/>
                      <a:pt x="3245" y="526694"/>
                    </a:cubicBezTo>
                    <a:cubicBezTo>
                      <a:pt x="4479" y="525597"/>
                      <a:pt x="5165" y="524911"/>
                      <a:pt x="6674" y="523951"/>
                    </a:cubicBezTo>
                    <a:cubicBezTo>
                      <a:pt x="7771" y="523128"/>
                      <a:pt x="9280" y="522442"/>
                      <a:pt x="10514" y="521894"/>
                    </a:cubicBezTo>
                    <a:cubicBezTo>
                      <a:pt x="13669" y="520248"/>
                      <a:pt x="17098" y="519288"/>
                      <a:pt x="20527" y="518602"/>
                    </a:cubicBezTo>
                    <a:cubicBezTo>
                      <a:pt x="24642" y="517779"/>
                      <a:pt x="28619" y="517230"/>
                      <a:pt x="32871" y="516956"/>
                    </a:cubicBezTo>
                    <a:cubicBezTo>
                      <a:pt x="37809" y="516682"/>
                      <a:pt x="42884" y="516545"/>
                      <a:pt x="47959" y="516682"/>
                    </a:cubicBezTo>
                    <a:cubicBezTo>
                      <a:pt x="52348" y="516819"/>
                      <a:pt x="56600" y="517093"/>
                      <a:pt x="60989" y="517368"/>
                    </a:cubicBezTo>
                    <a:cubicBezTo>
                      <a:pt x="63458" y="517642"/>
                      <a:pt x="65927" y="517779"/>
                      <a:pt x="68396" y="518053"/>
                    </a:cubicBezTo>
                    <a:cubicBezTo>
                      <a:pt x="71002" y="518328"/>
                      <a:pt x="73471" y="518602"/>
                      <a:pt x="75940" y="519013"/>
                    </a:cubicBezTo>
                    <a:cubicBezTo>
                      <a:pt x="83621" y="520248"/>
                      <a:pt x="91301" y="521619"/>
                      <a:pt x="99120" y="522991"/>
                    </a:cubicBezTo>
                    <a:cubicBezTo>
                      <a:pt x="102000" y="523403"/>
                      <a:pt x="104743" y="524226"/>
                      <a:pt x="107624" y="524774"/>
                    </a:cubicBezTo>
                    <a:cubicBezTo>
                      <a:pt x="109269" y="525186"/>
                      <a:pt x="110778" y="525460"/>
                      <a:pt x="112424" y="525871"/>
                    </a:cubicBezTo>
                    <a:cubicBezTo>
                      <a:pt x="109544" y="523814"/>
                      <a:pt x="106663" y="521894"/>
                      <a:pt x="103783" y="519836"/>
                    </a:cubicBezTo>
                    <a:cubicBezTo>
                      <a:pt x="101451" y="518190"/>
                      <a:pt x="99120" y="516407"/>
                      <a:pt x="96925" y="514624"/>
                    </a:cubicBezTo>
                    <a:cubicBezTo>
                      <a:pt x="93359" y="511881"/>
                      <a:pt x="89793" y="509275"/>
                      <a:pt x="86227" y="506532"/>
                    </a:cubicBezTo>
                    <a:cubicBezTo>
                      <a:pt x="83758" y="504612"/>
                      <a:pt x="81289" y="502554"/>
                      <a:pt x="78957" y="500634"/>
                    </a:cubicBezTo>
                    <a:cubicBezTo>
                      <a:pt x="75802" y="498028"/>
                      <a:pt x="72648" y="495559"/>
                      <a:pt x="69493" y="492953"/>
                    </a:cubicBezTo>
                    <a:cubicBezTo>
                      <a:pt x="66201" y="490210"/>
                      <a:pt x="63047" y="487604"/>
                      <a:pt x="59892" y="484723"/>
                    </a:cubicBezTo>
                    <a:cubicBezTo>
                      <a:pt x="58109" y="483215"/>
                      <a:pt x="56463" y="481569"/>
                      <a:pt x="54680" y="479923"/>
                    </a:cubicBezTo>
                    <a:cubicBezTo>
                      <a:pt x="52897" y="478140"/>
                      <a:pt x="51388" y="476220"/>
                      <a:pt x="49742" y="474299"/>
                    </a:cubicBezTo>
                    <a:cubicBezTo>
                      <a:pt x="46999" y="470870"/>
                      <a:pt x="44667" y="466618"/>
                      <a:pt x="45764" y="462092"/>
                    </a:cubicBezTo>
                    <a:cubicBezTo>
                      <a:pt x="46176" y="460583"/>
                      <a:pt x="46587" y="459075"/>
                      <a:pt x="47822" y="457977"/>
                    </a:cubicBezTo>
                    <a:cubicBezTo>
                      <a:pt x="49193" y="456468"/>
                      <a:pt x="51114" y="456057"/>
                      <a:pt x="53034" y="455783"/>
                    </a:cubicBezTo>
                    <a:cubicBezTo>
                      <a:pt x="54405" y="455508"/>
                      <a:pt x="56051" y="455783"/>
                      <a:pt x="57423" y="455783"/>
                    </a:cubicBezTo>
                    <a:cubicBezTo>
                      <a:pt x="59069" y="455783"/>
                      <a:pt x="60715" y="456057"/>
                      <a:pt x="62361" y="456194"/>
                    </a:cubicBezTo>
                    <a:cubicBezTo>
                      <a:pt x="64144" y="456468"/>
                      <a:pt x="66201" y="457017"/>
                      <a:pt x="67984" y="457429"/>
                    </a:cubicBezTo>
                    <a:cubicBezTo>
                      <a:pt x="70453" y="457977"/>
                      <a:pt x="72922" y="458800"/>
                      <a:pt x="75391" y="459623"/>
                    </a:cubicBezTo>
                    <a:cubicBezTo>
                      <a:pt x="82112" y="461681"/>
                      <a:pt x="88833" y="464012"/>
                      <a:pt x="95279" y="466755"/>
                    </a:cubicBezTo>
                    <a:cubicBezTo>
                      <a:pt x="102274" y="469636"/>
                      <a:pt x="109269" y="472516"/>
                      <a:pt x="116127" y="475534"/>
                    </a:cubicBezTo>
                    <a:cubicBezTo>
                      <a:pt x="120791" y="477728"/>
                      <a:pt x="125454" y="479786"/>
                      <a:pt x="130118" y="481980"/>
                    </a:cubicBezTo>
                    <a:cubicBezTo>
                      <a:pt x="129569" y="481432"/>
                      <a:pt x="129020" y="481020"/>
                      <a:pt x="128472" y="480471"/>
                    </a:cubicBezTo>
                    <a:cubicBezTo>
                      <a:pt x="123671" y="476357"/>
                      <a:pt x="118596" y="472242"/>
                      <a:pt x="113933" y="467853"/>
                    </a:cubicBezTo>
                    <a:cubicBezTo>
                      <a:pt x="107761" y="462092"/>
                      <a:pt x="101588" y="456468"/>
                      <a:pt x="95553" y="450845"/>
                    </a:cubicBezTo>
                    <a:cubicBezTo>
                      <a:pt x="93085" y="448513"/>
                      <a:pt x="90753" y="446181"/>
                      <a:pt x="88421" y="443850"/>
                    </a:cubicBezTo>
                    <a:cubicBezTo>
                      <a:pt x="85129" y="440558"/>
                      <a:pt x="81975" y="437403"/>
                      <a:pt x="78683" y="434249"/>
                    </a:cubicBezTo>
                    <a:cubicBezTo>
                      <a:pt x="76488" y="432191"/>
                      <a:pt x="74431" y="429859"/>
                      <a:pt x="72236" y="427802"/>
                    </a:cubicBezTo>
                    <a:cubicBezTo>
                      <a:pt x="68807" y="424236"/>
                      <a:pt x="65241" y="420670"/>
                      <a:pt x="61812" y="416966"/>
                    </a:cubicBezTo>
                    <a:cubicBezTo>
                      <a:pt x="58932" y="413949"/>
                      <a:pt x="56051" y="410657"/>
                      <a:pt x="53308" y="407502"/>
                    </a:cubicBezTo>
                    <a:cubicBezTo>
                      <a:pt x="51799" y="405719"/>
                      <a:pt x="50428" y="403936"/>
                      <a:pt x="49056" y="401879"/>
                    </a:cubicBezTo>
                    <a:cubicBezTo>
                      <a:pt x="48096" y="400507"/>
                      <a:pt x="47273" y="398998"/>
                      <a:pt x="46450" y="397490"/>
                    </a:cubicBezTo>
                    <a:cubicBezTo>
                      <a:pt x="45902" y="396530"/>
                      <a:pt x="45353" y="395432"/>
                      <a:pt x="45079" y="394335"/>
                    </a:cubicBezTo>
                    <a:cubicBezTo>
                      <a:pt x="44393" y="392278"/>
                      <a:pt x="44256" y="391729"/>
                      <a:pt x="44118" y="389534"/>
                    </a:cubicBezTo>
                    <a:cubicBezTo>
                      <a:pt x="43981" y="387477"/>
                      <a:pt x="44804" y="385145"/>
                      <a:pt x="45764" y="383362"/>
                    </a:cubicBezTo>
                    <a:cubicBezTo>
                      <a:pt x="47273" y="380756"/>
                      <a:pt x="49468" y="378699"/>
                      <a:pt x="52211" y="377739"/>
                    </a:cubicBezTo>
                    <a:cubicBezTo>
                      <a:pt x="54543" y="377053"/>
                      <a:pt x="56737" y="376504"/>
                      <a:pt x="59206" y="376367"/>
                    </a:cubicBezTo>
                    <a:cubicBezTo>
                      <a:pt x="62224" y="376093"/>
                      <a:pt x="65378" y="375956"/>
                      <a:pt x="68533" y="376367"/>
                    </a:cubicBezTo>
                    <a:cubicBezTo>
                      <a:pt x="82798" y="377601"/>
                      <a:pt x="96788" y="381991"/>
                      <a:pt x="110092" y="387203"/>
                    </a:cubicBezTo>
                    <a:cubicBezTo>
                      <a:pt x="129432" y="394609"/>
                      <a:pt x="147263" y="405033"/>
                      <a:pt x="165094" y="415320"/>
                    </a:cubicBezTo>
                    <a:cubicBezTo>
                      <a:pt x="170031" y="418064"/>
                      <a:pt x="174832" y="421081"/>
                      <a:pt x="179633" y="423962"/>
                    </a:cubicBezTo>
                    <a:cubicBezTo>
                      <a:pt x="183884" y="426568"/>
                      <a:pt x="187999" y="429036"/>
                      <a:pt x="192251" y="431643"/>
                    </a:cubicBezTo>
                    <a:cubicBezTo>
                      <a:pt x="193486" y="432328"/>
                      <a:pt x="194720" y="433151"/>
                      <a:pt x="195817" y="433837"/>
                    </a:cubicBezTo>
                    <a:cubicBezTo>
                      <a:pt x="191703" y="428625"/>
                      <a:pt x="187588" y="423550"/>
                      <a:pt x="183336" y="418338"/>
                    </a:cubicBezTo>
                    <a:cubicBezTo>
                      <a:pt x="172912" y="405719"/>
                      <a:pt x="162625" y="393238"/>
                      <a:pt x="152063" y="380756"/>
                    </a:cubicBezTo>
                    <a:cubicBezTo>
                      <a:pt x="143285" y="370332"/>
                      <a:pt x="134507" y="359771"/>
                      <a:pt x="125866" y="349209"/>
                    </a:cubicBezTo>
                    <a:cubicBezTo>
                      <a:pt x="123123" y="345643"/>
                      <a:pt x="120242" y="342214"/>
                      <a:pt x="117499" y="338648"/>
                    </a:cubicBezTo>
                    <a:cubicBezTo>
                      <a:pt x="115853" y="336591"/>
                      <a:pt x="114344" y="334533"/>
                      <a:pt x="112698" y="332476"/>
                    </a:cubicBezTo>
                    <a:cubicBezTo>
                      <a:pt x="111601" y="331104"/>
                      <a:pt x="110641" y="329733"/>
                      <a:pt x="109681" y="328224"/>
                    </a:cubicBezTo>
                    <a:cubicBezTo>
                      <a:pt x="108172" y="325755"/>
                      <a:pt x="106801" y="323286"/>
                      <a:pt x="105429" y="320680"/>
                    </a:cubicBezTo>
                    <a:cubicBezTo>
                      <a:pt x="104743" y="319308"/>
                      <a:pt x="104057" y="317800"/>
                      <a:pt x="103509" y="316291"/>
                    </a:cubicBezTo>
                    <a:cubicBezTo>
                      <a:pt x="103097" y="315331"/>
                      <a:pt x="102823" y="314234"/>
                      <a:pt x="102686" y="313136"/>
                    </a:cubicBezTo>
                    <a:cubicBezTo>
                      <a:pt x="102549" y="312039"/>
                      <a:pt x="102411" y="311079"/>
                      <a:pt x="102411" y="309844"/>
                    </a:cubicBezTo>
                    <a:cubicBezTo>
                      <a:pt x="102549" y="308336"/>
                      <a:pt x="102686" y="307376"/>
                      <a:pt x="103097" y="305867"/>
                    </a:cubicBezTo>
                    <a:cubicBezTo>
                      <a:pt x="103509" y="303672"/>
                      <a:pt x="104880" y="301615"/>
                      <a:pt x="106252" y="299969"/>
                    </a:cubicBezTo>
                    <a:cubicBezTo>
                      <a:pt x="107624" y="298460"/>
                      <a:pt x="109681" y="297226"/>
                      <a:pt x="111601" y="296814"/>
                    </a:cubicBezTo>
                    <a:cubicBezTo>
                      <a:pt x="113110" y="296540"/>
                      <a:pt x="114344" y="296266"/>
                      <a:pt x="115716" y="296128"/>
                    </a:cubicBezTo>
                    <a:cubicBezTo>
                      <a:pt x="117088" y="295991"/>
                      <a:pt x="118459" y="295991"/>
                      <a:pt x="119968" y="295991"/>
                    </a:cubicBezTo>
                    <a:cubicBezTo>
                      <a:pt x="123671" y="295991"/>
                      <a:pt x="127100" y="296951"/>
                      <a:pt x="130666" y="297912"/>
                    </a:cubicBezTo>
                    <a:cubicBezTo>
                      <a:pt x="134781" y="299009"/>
                      <a:pt x="138759" y="300655"/>
                      <a:pt x="142736" y="302163"/>
                    </a:cubicBezTo>
                    <a:cubicBezTo>
                      <a:pt x="147400" y="303947"/>
                      <a:pt x="151926" y="306415"/>
                      <a:pt x="156452" y="308610"/>
                    </a:cubicBezTo>
                    <a:cubicBezTo>
                      <a:pt x="164545" y="312725"/>
                      <a:pt x="172637" y="317251"/>
                      <a:pt x="180593" y="321640"/>
                    </a:cubicBezTo>
                    <a:cubicBezTo>
                      <a:pt x="186216" y="324658"/>
                      <a:pt x="191565" y="327812"/>
                      <a:pt x="197052" y="331104"/>
                    </a:cubicBezTo>
                    <a:cubicBezTo>
                      <a:pt x="202813" y="334533"/>
                      <a:pt x="208710" y="337825"/>
                      <a:pt x="214471" y="341391"/>
                    </a:cubicBezTo>
                    <a:cubicBezTo>
                      <a:pt x="227227" y="349209"/>
                      <a:pt x="240120" y="356890"/>
                      <a:pt x="252602" y="365120"/>
                    </a:cubicBezTo>
                    <a:cubicBezTo>
                      <a:pt x="265495" y="373624"/>
                      <a:pt x="278388" y="382265"/>
                      <a:pt x="291007" y="391043"/>
                    </a:cubicBezTo>
                    <a:cubicBezTo>
                      <a:pt x="292241" y="391866"/>
                      <a:pt x="293475" y="392826"/>
                      <a:pt x="294710" y="393649"/>
                    </a:cubicBezTo>
                    <a:cubicBezTo>
                      <a:pt x="294298" y="392963"/>
                      <a:pt x="294024" y="392140"/>
                      <a:pt x="293613" y="391455"/>
                    </a:cubicBezTo>
                    <a:cubicBezTo>
                      <a:pt x="288675" y="381853"/>
                      <a:pt x="283051" y="372664"/>
                      <a:pt x="277565" y="363337"/>
                    </a:cubicBezTo>
                    <a:cubicBezTo>
                      <a:pt x="274547" y="358125"/>
                      <a:pt x="271530" y="353050"/>
                      <a:pt x="268238" y="347975"/>
                    </a:cubicBezTo>
                    <a:cubicBezTo>
                      <a:pt x="259734" y="334533"/>
                      <a:pt x="251093" y="321092"/>
                      <a:pt x="242452" y="307650"/>
                    </a:cubicBezTo>
                    <a:cubicBezTo>
                      <a:pt x="238748" y="302026"/>
                      <a:pt x="235182" y="296540"/>
                      <a:pt x="231616" y="290779"/>
                    </a:cubicBezTo>
                    <a:cubicBezTo>
                      <a:pt x="226953" y="283373"/>
                      <a:pt x="222289" y="275966"/>
                      <a:pt x="217763" y="268559"/>
                    </a:cubicBezTo>
                    <a:cubicBezTo>
                      <a:pt x="213923" y="262387"/>
                      <a:pt x="210356" y="256078"/>
                      <a:pt x="206653" y="249906"/>
                    </a:cubicBezTo>
                    <a:cubicBezTo>
                      <a:pt x="205007" y="247025"/>
                      <a:pt x="203361" y="244145"/>
                      <a:pt x="201715" y="241264"/>
                    </a:cubicBezTo>
                    <a:cubicBezTo>
                      <a:pt x="199795" y="237835"/>
                      <a:pt x="198012" y="234132"/>
                      <a:pt x="196229" y="230566"/>
                    </a:cubicBezTo>
                    <a:cubicBezTo>
                      <a:pt x="194857" y="227686"/>
                      <a:pt x="193486" y="224531"/>
                      <a:pt x="193074" y="221239"/>
                    </a:cubicBezTo>
                    <a:cubicBezTo>
                      <a:pt x="192663" y="218222"/>
                      <a:pt x="192388" y="215067"/>
                      <a:pt x="193211" y="211912"/>
                    </a:cubicBezTo>
                    <a:cubicBezTo>
                      <a:pt x="194034" y="209032"/>
                      <a:pt x="196366" y="206426"/>
                      <a:pt x="199246" y="205329"/>
                    </a:cubicBezTo>
                    <a:cubicBezTo>
                      <a:pt x="201304" y="204506"/>
                      <a:pt x="203361" y="203957"/>
                      <a:pt x="205693" y="203545"/>
                    </a:cubicBezTo>
                    <a:cubicBezTo>
                      <a:pt x="208299" y="203134"/>
                      <a:pt x="211179" y="203545"/>
                      <a:pt x="213648" y="204094"/>
                    </a:cubicBezTo>
                    <a:cubicBezTo>
                      <a:pt x="228461" y="207797"/>
                      <a:pt x="241629" y="215478"/>
                      <a:pt x="253973" y="224257"/>
                    </a:cubicBezTo>
                    <a:cubicBezTo>
                      <a:pt x="267278" y="233721"/>
                      <a:pt x="279211" y="245105"/>
                      <a:pt x="290595" y="257038"/>
                    </a:cubicBezTo>
                    <a:cubicBezTo>
                      <a:pt x="297042" y="263759"/>
                      <a:pt x="303077" y="270754"/>
                      <a:pt x="309112" y="277749"/>
                    </a:cubicBezTo>
                    <a:cubicBezTo>
                      <a:pt x="314461" y="283921"/>
                      <a:pt x="319536" y="290093"/>
                      <a:pt x="324611" y="296403"/>
                    </a:cubicBezTo>
                    <a:cubicBezTo>
                      <a:pt x="318301" y="281589"/>
                      <a:pt x="311992" y="266776"/>
                      <a:pt x="305683" y="251963"/>
                    </a:cubicBezTo>
                    <a:cubicBezTo>
                      <a:pt x="300196" y="239207"/>
                      <a:pt x="294984" y="226177"/>
                      <a:pt x="289909" y="213284"/>
                    </a:cubicBezTo>
                    <a:cubicBezTo>
                      <a:pt x="288538" y="209718"/>
                      <a:pt x="287166" y="206151"/>
                      <a:pt x="285794" y="202585"/>
                    </a:cubicBezTo>
                    <a:cubicBezTo>
                      <a:pt x="282503" y="193807"/>
                      <a:pt x="278936" y="185029"/>
                      <a:pt x="277839" y="175702"/>
                    </a:cubicBezTo>
                    <a:cubicBezTo>
                      <a:pt x="277428" y="172684"/>
                      <a:pt x="277428" y="169667"/>
                      <a:pt x="277839" y="166787"/>
                    </a:cubicBezTo>
                    <a:cubicBezTo>
                      <a:pt x="278113" y="164729"/>
                      <a:pt x="279211" y="163220"/>
                      <a:pt x="280445" y="161712"/>
                    </a:cubicBezTo>
                    <a:cubicBezTo>
                      <a:pt x="281817" y="160066"/>
                      <a:pt x="283463" y="159243"/>
                      <a:pt x="285246" y="158420"/>
                    </a:cubicBezTo>
                    <a:cubicBezTo>
                      <a:pt x="286069" y="158008"/>
                      <a:pt x="287166" y="157871"/>
                      <a:pt x="287989" y="157734"/>
                    </a:cubicBezTo>
                    <a:cubicBezTo>
                      <a:pt x="289086" y="157597"/>
                      <a:pt x="290458" y="157597"/>
                      <a:pt x="291555" y="158008"/>
                    </a:cubicBezTo>
                    <a:cubicBezTo>
                      <a:pt x="292241" y="158283"/>
                      <a:pt x="293064" y="158420"/>
                      <a:pt x="293887" y="158694"/>
                    </a:cubicBezTo>
                    <a:cubicBezTo>
                      <a:pt x="295258" y="159380"/>
                      <a:pt x="296493" y="159929"/>
                      <a:pt x="297727" y="160752"/>
                    </a:cubicBezTo>
                    <a:cubicBezTo>
                      <a:pt x="300882" y="162672"/>
                      <a:pt x="303900" y="164729"/>
                      <a:pt x="306643" y="167061"/>
                    </a:cubicBezTo>
                    <a:cubicBezTo>
                      <a:pt x="309112" y="169118"/>
                      <a:pt x="311306" y="171313"/>
                      <a:pt x="313501" y="173507"/>
                    </a:cubicBezTo>
                    <a:cubicBezTo>
                      <a:pt x="316930" y="176799"/>
                      <a:pt x="320222" y="180091"/>
                      <a:pt x="323376" y="183520"/>
                    </a:cubicBezTo>
                    <a:cubicBezTo>
                      <a:pt x="329548" y="190104"/>
                      <a:pt x="335309" y="197099"/>
                      <a:pt x="341070" y="203957"/>
                    </a:cubicBezTo>
                    <a:cubicBezTo>
                      <a:pt x="342442" y="205603"/>
                      <a:pt x="343813" y="207112"/>
                      <a:pt x="345185" y="208895"/>
                    </a:cubicBezTo>
                    <a:cubicBezTo>
                      <a:pt x="347654" y="212187"/>
                      <a:pt x="350122" y="215616"/>
                      <a:pt x="352729" y="218907"/>
                    </a:cubicBezTo>
                    <a:cubicBezTo>
                      <a:pt x="352729" y="219045"/>
                      <a:pt x="352866" y="219045"/>
                      <a:pt x="352866" y="219182"/>
                    </a:cubicBezTo>
                    <a:cubicBezTo>
                      <a:pt x="352180" y="217124"/>
                      <a:pt x="351494" y="215067"/>
                      <a:pt x="350808" y="213009"/>
                    </a:cubicBezTo>
                    <a:cubicBezTo>
                      <a:pt x="348202" y="205329"/>
                      <a:pt x="345596" y="197648"/>
                      <a:pt x="342990" y="189829"/>
                    </a:cubicBezTo>
                    <a:cubicBezTo>
                      <a:pt x="342030" y="187086"/>
                      <a:pt x="341344" y="184206"/>
                      <a:pt x="340384" y="181463"/>
                    </a:cubicBezTo>
                    <a:cubicBezTo>
                      <a:pt x="338875" y="176388"/>
                      <a:pt x="337229" y="171313"/>
                      <a:pt x="335721" y="166101"/>
                    </a:cubicBezTo>
                    <a:cubicBezTo>
                      <a:pt x="333663" y="159517"/>
                      <a:pt x="332017" y="152933"/>
                      <a:pt x="330097" y="146213"/>
                    </a:cubicBezTo>
                    <a:cubicBezTo>
                      <a:pt x="328863" y="141823"/>
                      <a:pt x="327765" y="137434"/>
                      <a:pt x="326668" y="132908"/>
                    </a:cubicBezTo>
                    <a:cubicBezTo>
                      <a:pt x="325571" y="128656"/>
                      <a:pt x="324885" y="124404"/>
                      <a:pt x="324336" y="120015"/>
                    </a:cubicBezTo>
                    <a:cubicBezTo>
                      <a:pt x="324199" y="118095"/>
                      <a:pt x="324062" y="116449"/>
                      <a:pt x="323925" y="114529"/>
                    </a:cubicBezTo>
                    <a:cubicBezTo>
                      <a:pt x="323788" y="111923"/>
                      <a:pt x="324062" y="109454"/>
                      <a:pt x="324611" y="106848"/>
                    </a:cubicBezTo>
                    <a:cubicBezTo>
                      <a:pt x="325297" y="102870"/>
                      <a:pt x="327217" y="99304"/>
                      <a:pt x="329548" y="96149"/>
                    </a:cubicBezTo>
                    <a:cubicBezTo>
                      <a:pt x="332017" y="92857"/>
                      <a:pt x="335995" y="91211"/>
                      <a:pt x="339698" y="90251"/>
                    </a:cubicBezTo>
                    <a:cubicBezTo>
                      <a:pt x="344773" y="88880"/>
                      <a:pt x="350122" y="89977"/>
                      <a:pt x="355060" y="91623"/>
                    </a:cubicBezTo>
                    <a:cubicBezTo>
                      <a:pt x="360684" y="93543"/>
                      <a:pt x="365759" y="96698"/>
                      <a:pt x="370559" y="100264"/>
                    </a:cubicBezTo>
                    <a:cubicBezTo>
                      <a:pt x="376320" y="104379"/>
                      <a:pt x="381532" y="109591"/>
                      <a:pt x="386333" y="114803"/>
                    </a:cubicBezTo>
                    <a:cubicBezTo>
                      <a:pt x="391408" y="120289"/>
                      <a:pt x="395934" y="126324"/>
                      <a:pt x="400186" y="132497"/>
                    </a:cubicBezTo>
                    <a:cubicBezTo>
                      <a:pt x="403341" y="137023"/>
                      <a:pt x="406221" y="141686"/>
                      <a:pt x="409101" y="146487"/>
                    </a:cubicBezTo>
                    <a:cubicBezTo>
                      <a:pt x="406495" y="136749"/>
                      <a:pt x="403889" y="127147"/>
                      <a:pt x="401420" y="117409"/>
                    </a:cubicBezTo>
                    <a:cubicBezTo>
                      <a:pt x="397443" y="102459"/>
                      <a:pt x="393739" y="87508"/>
                      <a:pt x="390173" y="72420"/>
                    </a:cubicBezTo>
                    <a:cubicBezTo>
                      <a:pt x="389625" y="69814"/>
                      <a:pt x="389076" y="67346"/>
                      <a:pt x="388390" y="64740"/>
                    </a:cubicBezTo>
                    <a:cubicBezTo>
                      <a:pt x="387704" y="61311"/>
                      <a:pt x="386881" y="57882"/>
                      <a:pt x="386196" y="54315"/>
                    </a:cubicBezTo>
                    <a:cubicBezTo>
                      <a:pt x="385510" y="50612"/>
                      <a:pt x="385098" y="46634"/>
                      <a:pt x="384824" y="42794"/>
                    </a:cubicBezTo>
                    <a:cubicBezTo>
                      <a:pt x="384412" y="38405"/>
                      <a:pt x="384824" y="33741"/>
                      <a:pt x="386470" y="29627"/>
                    </a:cubicBezTo>
                    <a:cubicBezTo>
                      <a:pt x="387156" y="27843"/>
                      <a:pt x="387979" y="25923"/>
                      <a:pt x="389350" y="24414"/>
                    </a:cubicBezTo>
                    <a:cubicBezTo>
                      <a:pt x="390722" y="23043"/>
                      <a:pt x="391819" y="22083"/>
                      <a:pt x="393465" y="21397"/>
                    </a:cubicBezTo>
                    <a:cubicBezTo>
                      <a:pt x="394974" y="20711"/>
                      <a:pt x="396620" y="20574"/>
                      <a:pt x="398128" y="20437"/>
                    </a:cubicBezTo>
                    <a:cubicBezTo>
                      <a:pt x="399774" y="20300"/>
                      <a:pt x="401969" y="20300"/>
                      <a:pt x="403615" y="20848"/>
                    </a:cubicBezTo>
                    <a:cubicBezTo>
                      <a:pt x="404438" y="21123"/>
                      <a:pt x="405261" y="21397"/>
                      <a:pt x="405947" y="21671"/>
                    </a:cubicBezTo>
                    <a:cubicBezTo>
                      <a:pt x="407318" y="22220"/>
                      <a:pt x="408553" y="23043"/>
                      <a:pt x="409787" y="23866"/>
                    </a:cubicBezTo>
                    <a:cubicBezTo>
                      <a:pt x="411844" y="25237"/>
                      <a:pt x="413628" y="26883"/>
                      <a:pt x="415411" y="28529"/>
                    </a:cubicBezTo>
                    <a:cubicBezTo>
                      <a:pt x="419800" y="32644"/>
                      <a:pt x="423503" y="37170"/>
                      <a:pt x="427069" y="41971"/>
                    </a:cubicBezTo>
                    <a:cubicBezTo>
                      <a:pt x="431458" y="48006"/>
                      <a:pt x="435436" y="54315"/>
                      <a:pt x="439139" y="60762"/>
                    </a:cubicBezTo>
                    <a:cubicBezTo>
                      <a:pt x="441471" y="64740"/>
                      <a:pt x="443666" y="68854"/>
                      <a:pt x="445723" y="72969"/>
                    </a:cubicBezTo>
                    <a:cubicBezTo>
                      <a:pt x="444900" y="68169"/>
                      <a:pt x="444214" y="63368"/>
                      <a:pt x="443666" y="58430"/>
                    </a:cubicBezTo>
                    <a:cubicBezTo>
                      <a:pt x="443117" y="54315"/>
                      <a:pt x="442705" y="50063"/>
                      <a:pt x="442568" y="45811"/>
                    </a:cubicBezTo>
                    <a:cubicBezTo>
                      <a:pt x="442431" y="43480"/>
                      <a:pt x="442294" y="41285"/>
                      <a:pt x="442431" y="38953"/>
                    </a:cubicBezTo>
                    <a:cubicBezTo>
                      <a:pt x="442431" y="36347"/>
                      <a:pt x="442843" y="33879"/>
                      <a:pt x="443254" y="31272"/>
                    </a:cubicBezTo>
                    <a:cubicBezTo>
                      <a:pt x="443803" y="27706"/>
                      <a:pt x="444900" y="24277"/>
                      <a:pt x="446409" y="21123"/>
                    </a:cubicBezTo>
                    <a:cubicBezTo>
                      <a:pt x="447643" y="18517"/>
                      <a:pt x="449426" y="16459"/>
                      <a:pt x="451347" y="14402"/>
                    </a:cubicBezTo>
                    <a:cubicBezTo>
                      <a:pt x="455324" y="9876"/>
                      <a:pt x="461496" y="7544"/>
                      <a:pt x="467531" y="7407"/>
                    </a:cubicBezTo>
                    <a:cubicBezTo>
                      <a:pt x="469040" y="7407"/>
                      <a:pt x="470549" y="7407"/>
                      <a:pt x="472195" y="7544"/>
                    </a:cubicBezTo>
                    <a:cubicBezTo>
                      <a:pt x="473841" y="7818"/>
                      <a:pt x="475212" y="7955"/>
                      <a:pt x="476858" y="8367"/>
                    </a:cubicBezTo>
                    <a:cubicBezTo>
                      <a:pt x="480287" y="9053"/>
                      <a:pt x="483442" y="10973"/>
                      <a:pt x="486597" y="12619"/>
                    </a:cubicBezTo>
                    <a:cubicBezTo>
                      <a:pt x="493729" y="16596"/>
                      <a:pt x="499627" y="22220"/>
                      <a:pt x="504976" y="28255"/>
                    </a:cubicBezTo>
                    <a:cubicBezTo>
                      <a:pt x="508817" y="32644"/>
                      <a:pt x="512246" y="37170"/>
                      <a:pt x="515400" y="42108"/>
                    </a:cubicBezTo>
                    <a:cubicBezTo>
                      <a:pt x="515812" y="40188"/>
                      <a:pt x="516498" y="38130"/>
                      <a:pt x="517046" y="36210"/>
                    </a:cubicBezTo>
                    <a:cubicBezTo>
                      <a:pt x="518006" y="32918"/>
                      <a:pt x="519652" y="30175"/>
                      <a:pt x="521847" y="27569"/>
                    </a:cubicBezTo>
                    <a:cubicBezTo>
                      <a:pt x="524864" y="23866"/>
                      <a:pt x="529665" y="20574"/>
                      <a:pt x="534603" y="20574"/>
                    </a:cubicBezTo>
                    <a:cubicBezTo>
                      <a:pt x="536249" y="20574"/>
                      <a:pt x="537483" y="20574"/>
                      <a:pt x="539129" y="20848"/>
                    </a:cubicBezTo>
                    <a:cubicBezTo>
                      <a:pt x="540638" y="20985"/>
                      <a:pt x="542146" y="21534"/>
                      <a:pt x="543655" y="21946"/>
                    </a:cubicBezTo>
                    <a:cubicBezTo>
                      <a:pt x="547084" y="23043"/>
                      <a:pt x="550102" y="24963"/>
                      <a:pt x="553119" y="27158"/>
                    </a:cubicBezTo>
                    <a:cubicBezTo>
                      <a:pt x="555177" y="28666"/>
                      <a:pt x="557097" y="30587"/>
                      <a:pt x="558880" y="32507"/>
                    </a:cubicBezTo>
                    <a:cubicBezTo>
                      <a:pt x="560663" y="34290"/>
                      <a:pt x="562309" y="36210"/>
                      <a:pt x="563955" y="38268"/>
                    </a:cubicBezTo>
                    <a:cubicBezTo>
                      <a:pt x="568207" y="43205"/>
                      <a:pt x="571636" y="48966"/>
                      <a:pt x="574928" y="54727"/>
                    </a:cubicBezTo>
                    <a:cubicBezTo>
                      <a:pt x="577945" y="59802"/>
                      <a:pt x="580414" y="65288"/>
                      <a:pt x="582883" y="70637"/>
                    </a:cubicBezTo>
                    <a:cubicBezTo>
                      <a:pt x="582883" y="70089"/>
                      <a:pt x="582883" y="69403"/>
                      <a:pt x="582883" y="68854"/>
                    </a:cubicBezTo>
                    <a:cubicBezTo>
                      <a:pt x="582746" y="64602"/>
                      <a:pt x="583020" y="60350"/>
                      <a:pt x="583294" y="56098"/>
                    </a:cubicBezTo>
                    <a:cubicBezTo>
                      <a:pt x="583569" y="52121"/>
                      <a:pt x="584392" y="48143"/>
                      <a:pt x="585626" y="44440"/>
                    </a:cubicBezTo>
                    <a:cubicBezTo>
                      <a:pt x="586586" y="41422"/>
                      <a:pt x="587821" y="38679"/>
                      <a:pt x="589604" y="36073"/>
                    </a:cubicBezTo>
                    <a:cubicBezTo>
                      <a:pt x="591250" y="33467"/>
                      <a:pt x="593719" y="31684"/>
                      <a:pt x="596188" y="30038"/>
                    </a:cubicBezTo>
                    <a:cubicBezTo>
                      <a:pt x="598519" y="28529"/>
                      <a:pt x="601262" y="27843"/>
                      <a:pt x="604006" y="27432"/>
                    </a:cubicBezTo>
                    <a:cubicBezTo>
                      <a:pt x="605103" y="27295"/>
                      <a:pt x="606337" y="27432"/>
                      <a:pt x="607572" y="27569"/>
                    </a:cubicBezTo>
                    <a:cubicBezTo>
                      <a:pt x="608806" y="27706"/>
                      <a:pt x="609904" y="27981"/>
                      <a:pt x="611001" y="28392"/>
                    </a:cubicBezTo>
                    <a:cubicBezTo>
                      <a:pt x="614018" y="29489"/>
                      <a:pt x="617036" y="30861"/>
                      <a:pt x="619642" y="32781"/>
                    </a:cubicBezTo>
                    <a:cubicBezTo>
                      <a:pt x="621013" y="33741"/>
                      <a:pt x="622522" y="34839"/>
                      <a:pt x="623757" y="36073"/>
                    </a:cubicBezTo>
                    <a:cubicBezTo>
                      <a:pt x="625540" y="37856"/>
                      <a:pt x="627186" y="39776"/>
                      <a:pt x="628832" y="41697"/>
                    </a:cubicBezTo>
                    <a:cubicBezTo>
                      <a:pt x="632535" y="46223"/>
                      <a:pt x="635690" y="51298"/>
                      <a:pt x="638433" y="56510"/>
                    </a:cubicBezTo>
                    <a:cubicBezTo>
                      <a:pt x="641313" y="61996"/>
                      <a:pt x="643782" y="67620"/>
                      <a:pt x="645839" y="73381"/>
                    </a:cubicBezTo>
                    <a:cubicBezTo>
                      <a:pt x="648034" y="79278"/>
                      <a:pt x="649817" y="85314"/>
                      <a:pt x="651600" y="91486"/>
                    </a:cubicBezTo>
                    <a:cubicBezTo>
                      <a:pt x="652560" y="94915"/>
                      <a:pt x="653383" y="98344"/>
                      <a:pt x="654206" y="101773"/>
                    </a:cubicBezTo>
                    <a:cubicBezTo>
                      <a:pt x="654755" y="103830"/>
                      <a:pt x="655303" y="105888"/>
                      <a:pt x="655715" y="107945"/>
                    </a:cubicBezTo>
                    <a:cubicBezTo>
                      <a:pt x="655715" y="102596"/>
                      <a:pt x="655989" y="97246"/>
                      <a:pt x="656126" y="91897"/>
                    </a:cubicBezTo>
                    <a:cubicBezTo>
                      <a:pt x="656264" y="87234"/>
                      <a:pt x="656264" y="82433"/>
                      <a:pt x="656538" y="77770"/>
                    </a:cubicBezTo>
                    <a:cubicBezTo>
                      <a:pt x="656949" y="70775"/>
                      <a:pt x="657498" y="63642"/>
                      <a:pt x="657910" y="56647"/>
                    </a:cubicBezTo>
                    <a:cubicBezTo>
                      <a:pt x="657910" y="56510"/>
                      <a:pt x="657910" y="56373"/>
                      <a:pt x="657910" y="56373"/>
                    </a:cubicBezTo>
                    <a:cubicBezTo>
                      <a:pt x="657910" y="56373"/>
                      <a:pt x="657910" y="56373"/>
                      <a:pt x="657910" y="56373"/>
                    </a:cubicBezTo>
                    <a:cubicBezTo>
                      <a:pt x="657910" y="56373"/>
                      <a:pt x="657910" y="56236"/>
                      <a:pt x="657910" y="56236"/>
                    </a:cubicBezTo>
                    <a:cubicBezTo>
                      <a:pt x="657910" y="55961"/>
                      <a:pt x="657910" y="55687"/>
                      <a:pt x="657910" y="55550"/>
                    </a:cubicBezTo>
                    <a:cubicBezTo>
                      <a:pt x="657910" y="55550"/>
                      <a:pt x="657910" y="55687"/>
                      <a:pt x="657910" y="55687"/>
                    </a:cubicBezTo>
                    <a:cubicBezTo>
                      <a:pt x="658321" y="50201"/>
                      <a:pt x="659007" y="44851"/>
                      <a:pt x="659693" y="39502"/>
                    </a:cubicBezTo>
                    <a:cubicBezTo>
                      <a:pt x="660104" y="36210"/>
                      <a:pt x="660790" y="33056"/>
                      <a:pt x="661476" y="29764"/>
                    </a:cubicBezTo>
                    <a:cubicBezTo>
                      <a:pt x="662024" y="26883"/>
                      <a:pt x="662847" y="24003"/>
                      <a:pt x="663807" y="21123"/>
                    </a:cubicBezTo>
                    <a:cubicBezTo>
                      <a:pt x="664768" y="18654"/>
                      <a:pt x="665728" y="16185"/>
                      <a:pt x="666825" y="13853"/>
                    </a:cubicBezTo>
                    <a:cubicBezTo>
                      <a:pt x="667922" y="11521"/>
                      <a:pt x="669431" y="9601"/>
                      <a:pt x="670940" y="7681"/>
                    </a:cubicBezTo>
                    <a:cubicBezTo>
                      <a:pt x="672311" y="6035"/>
                      <a:pt x="673957" y="4526"/>
                      <a:pt x="675740" y="3292"/>
                    </a:cubicBezTo>
                    <a:cubicBezTo>
                      <a:pt x="676426" y="2743"/>
                      <a:pt x="677249" y="2195"/>
                      <a:pt x="678072" y="1920"/>
                    </a:cubicBezTo>
                    <a:cubicBezTo>
                      <a:pt x="679581" y="1234"/>
                      <a:pt x="680678" y="823"/>
                      <a:pt x="682324" y="411"/>
                    </a:cubicBezTo>
                    <a:cubicBezTo>
                      <a:pt x="684107" y="0"/>
                      <a:pt x="686027" y="0"/>
                      <a:pt x="687810" y="0"/>
                    </a:cubicBezTo>
                    <a:cubicBezTo>
                      <a:pt x="689731" y="0"/>
                      <a:pt x="692062" y="411"/>
                      <a:pt x="693983" y="1097"/>
                    </a:cubicBezTo>
                    <a:cubicBezTo>
                      <a:pt x="695766" y="1783"/>
                      <a:pt x="697412" y="2606"/>
                      <a:pt x="699058" y="3703"/>
                    </a:cubicBezTo>
                    <a:cubicBezTo>
                      <a:pt x="701664" y="5624"/>
                      <a:pt x="703995" y="7544"/>
                      <a:pt x="706190" y="9876"/>
                    </a:cubicBezTo>
                    <a:cubicBezTo>
                      <a:pt x="710167" y="13853"/>
                      <a:pt x="712911" y="18654"/>
                      <a:pt x="715654" y="23454"/>
                    </a:cubicBezTo>
                    <a:cubicBezTo>
                      <a:pt x="719357" y="29901"/>
                      <a:pt x="722100" y="36896"/>
                      <a:pt x="724706" y="43891"/>
                    </a:cubicBezTo>
                    <a:cubicBezTo>
                      <a:pt x="731564" y="62819"/>
                      <a:pt x="734445" y="82845"/>
                      <a:pt x="737462" y="102596"/>
                    </a:cubicBezTo>
                    <a:cubicBezTo>
                      <a:pt x="737874" y="105339"/>
                      <a:pt x="738285" y="107945"/>
                      <a:pt x="738560" y="110688"/>
                    </a:cubicBezTo>
                    <a:cubicBezTo>
                      <a:pt x="738834" y="108082"/>
                      <a:pt x="739245" y="105613"/>
                      <a:pt x="739520" y="103007"/>
                    </a:cubicBezTo>
                    <a:cubicBezTo>
                      <a:pt x="740480" y="96012"/>
                      <a:pt x="741303" y="88880"/>
                      <a:pt x="742263" y="81885"/>
                    </a:cubicBezTo>
                    <a:cubicBezTo>
                      <a:pt x="743223" y="74478"/>
                      <a:pt x="744320" y="67208"/>
                      <a:pt x="745418" y="59802"/>
                    </a:cubicBezTo>
                    <a:cubicBezTo>
                      <a:pt x="745966" y="56236"/>
                      <a:pt x="746515" y="52669"/>
                      <a:pt x="747201" y="48966"/>
                    </a:cubicBezTo>
                    <a:cubicBezTo>
                      <a:pt x="747886" y="44714"/>
                      <a:pt x="748572" y="40599"/>
                      <a:pt x="749532" y="36485"/>
                    </a:cubicBezTo>
                    <a:cubicBezTo>
                      <a:pt x="750493" y="31684"/>
                      <a:pt x="751727" y="27021"/>
                      <a:pt x="753784" y="22631"/>
                    </a:cubicBezTo>
                    <a:cubicBezTo>
                      <a:pt x="755567" y="18517"/>
                      <a:pt x="758311" y="13579"/>
                      <a:pt x="762974" y="12207"/>
                    </a:cubicBezTo>
                    <a:cubicBezTo>
                      <a:pt x="765031" y="11659"/>
                      <a:pt x="767226" y="11796"/>
                      <a:pt x="769283" y="12344"/>
                    </a:cubicBezTo>
                    <a:cubicBezTo>
                      <a:pt x="770244" y="12619"/>
                      <a:pt x="771478" y="13030"/>
                      <a:pt x="772301" y="13579"/>
                    </a:cubicBezTo>
                    <a:cubicBezTo>
                      <a:pt x="772987" y="13990"/>
                      <a:pt x="773673" y="14402"/>
                      <a:pt x="774221" y="14813"/>
                    </a:cubicBezTo>
                    <a:cubicBezTo>
                      <a:pt x="774907" y="15362"/>
                      <a:pt x="775456" y="15911"/>
                      <a:pt x="776004" y="16596"/>
                    </a:cubicBezTo>
                    <a:cubicBezTo>
                      <a:pt x="777925" y="18654"/>
                      <a:pt x="779022" y="21397"/>
                      <a:pt x="779982" y="24003"/>
                    </a:cubicBezTo>
                    <a:cubicBezTo>
                      <a:pt x="781079" y="27295"/>
                      <a:pt x="782177" y="30724"/>
                      <a:pt x="782862" y="34153"/>
                    </a:cubicBezTo>
                    <a:cubicBezTo>
                      <a:pt x="784783" y="44028"/>
                      <a:pt x="785606" y="54041"/>
                      <a:pt x="786154" y="64191"/>
                    </a:cubicBezTo>
                    <a:cubicBezTo>
                      <a:pt x="786428" y="68169"/>
                      <a:pt x="786428" y="72283"/>
                      <a:pt x="786428" y="76261"/>
                    </a:cubicBezTo>
                    <a:cubicBezTo>
                      <a:pt x="786428" y="79553"/>
                      <a:pt x="786566" y="82707"/>
                      <a:pt x="786703" y="85862"/>
                    </a:cubicBezTo>
                    <a:cubicBezTo>
                      <a:pt x="786703" y="94092"/>
                      <a:pt x="786703" y="102321"/>
                      <a:pt x="786566" y="110688"/>
                    </a:cubicBezTo>
                    <a:cubicBezTo>
                      <a:pt x="786428" y="122072"/>
                      <a:pt x="786154" y="133457"/>
                      <a:pt x="786017" y="144704"/>
                    </a:cubicBezTo>
                    <a:cubicBezTo>
                      <a:pt x="786017" y="147996"/>
                      <a:pt x="783274" y="150876"/>
                      <a:pt x="779845" y="150876"/>
                    </a:cubicBezTo>
                    <a:cubicBezTo>
                      <a:pt x="776553" y="150876"/>
                      <a:pt x="773673" y="148133"/>
                      <a:pt x="773673" y="144704"/>
                    </a:cubicBezTo>
                    <a:cubicBezTo>
                      <a:pt x="773947" y="130165"/>
                      <a:pt x="773810" y="115763"/>
                      <a:pt x="773673" y="101224"/>
                    </a:cubicBezTo>
                    <a:cubicBezTo>
                      <a:pt x="773673" y="85588"/>
                      <a:pt x="773673" y="69952"/>
                      <a:pt x="772712" y="54453"/>
                    </a:cubicBezTo>
                    <a:cubicBezTo>
                      <a:pt x="772712" y="54590"/>
                      <a:pt x="772712" y="54727"/>
                      <a:pt x="772712" y="54727"/>
                    </a:cubicBezTo>
                    <a:cubicBezTo>
                      <a:pt x="772164" y="48417"/>
                      <a:pt x="771341" y="42108"/>
                      <a:pt x="770106" y="35799"/>
                    </a:cubicBezTo>
                    <a:cubicBezTo>
                      <a:pt x="770106" y="36073"/>
                      <a:pt x="770244" y="36347"/>
                      <a:pt x="770244" y="36622"/>
                    </a:cubicBezTo>
                    <a:cubicBezTo>
                      <a:pt x="769558" y="33741"/>
                      <a:pt x="768598" y="30861"/>
                      <a:pt x="767775" y="27981"/>
                    </a:cubicBezTo>
                    <a:cubicBezTo>
                      <a:pt x="767912" y="28255"/>
                      <a:pt x="768049" y="28529"/>
                      <a:pt x="768049" y="28804"/>
                    </a:cubicBezTo>
                    <a:cubicBezTo>
                      <a:pt x="767638" y="27706"/>
                      <a:pt x="767226" y="26746"/>
                      <a:pt x="766815" y="25786"/>
                    </a:cubicBezTo>
                    <a:cubicBezTo>
                      <a:pt x="766266" y="26883"/>
                      <a:pt x="765717" y="27981"/>
                      <a:pt x="765306" y="29215"/>
                    </a:cubicBezTo>
                    <a:cubicBezTo>
                      <a:pt x="764209" y="32781"/>
                      <a:pt x="763386" y="36347"/>
                      <a:pt x="762700" y="40051"/>
                    </a:cubicBezTo>
                    <a:cubicBezTo>
                      <a:pt x="762700" y="39776"/>
                      <a:pt x="762837" y="39502"/>
                      <a:pt x="762837" y="39091"/>
                    </a:cubicBezTo>
                    <a:cubicBezTo>
                      <a:pt x="760917" y="48829"/>
                      <a:pt x="759545" y="58842"/>
                      <a:pt x="758036" y="68580"/>
                    </a:cubicBezTo>
                    <a:cubicBezTo>
                      <a:pt x="756802" y="75987"/>
                      <a:pt x="755979" y="83530"/>
                      <a:pt x="754882" y="91074"/>
                    </a:cubicBezTo>
                    <a:cubicBezTo>
                      <a:pt x="753784" y="99167"/>
                      <a:pt x="752687" y="107396"/>
                      <a:pt x="751590" y="115489"/>
                    </a:cubicBezTo>
                    <a:cubicBezTo>
                      <a:pt x="751178" y="119055"/>
                      <a:pt x="750630" y="122621"/>
                      <a:pt x="750081" y="126324"/>
                    </a:cubicBezTo>
                    <a:cubicBezTo>
                      <a:pt x="749670" y="128930"/>
                      <a:pt x="749258" y="131536"/>
                      <a:pt x="748847" y="134142"/>
                    </a:cubicBezTo>
                    <a:cubicBezTo>
                      <a:pt x="748298" y="136886"/>
                      <a:pt x="747886" y="139766"/>
                      <a:pt x="747475" y="142509"/>
                    </a:cubicBezTo>
                    <a:cubicBezTo>
                      <a:pt x="747064" y="145527"/>
                      <a:pt x="746103" y="148270"/>
                      <a:pt x="744183" y="150739"/>
                    </a:cubicBezTo>
                    <a:cubicBezTo>
                      <a:pt x="742812" y="152522"/>
                      <a:pt x="740754" y="153345"/>
                      <a:pt x="738697" y="153894"/>
                    </a:cubicBezTo>
                    <a:cubicBezTo>
                      <a:pt x="736914" y="154305"/>
                      <a:pt x="735131" y="154168"/>
                      <a:pt x="733622" y="153208"/>
                    </a:cubicBezTo>
                    <a:cubicBezTo>
                      <a:pt x="731702" y="152110"/>
                      <a:pt x="730741" y="150465"/>
                      <a:pt x="730330" y="148407"/>
                    </a:cubicBezTo>
                    <a:cubicBezTo>
                      <a:pt x="730193" y="147858"/>
                      <a:pt x="730193" y="147310"/>
                      <a:pt x="730056" y="146761"/>
                    </a:cubicBezTo>
                    <a:cubicBezTo>
                      <a:pt x="730056" y="146898"/>
                      <a:pt x="730056" y="146898"/>
                      <a:pt x="730193" y="147036"/>
                    </a:cubicBezTo>
                    <a:cubicBezTo>
                      <a:pt x="729644" y="144429"/>
                      <a:pt x="729096" y="141823"/>
                      <a:pt x="728821" y="139080"/>
                    </a:cubicBezTo>
                    <a:cubicBezTo>
                      <a:pt x="728547" y="136474"/>
                      <a:pt x="728410" y="133731"/>
                      <a:pt x="727998" y="131125"/>
                    </a:cubicBezTo>
                    <a:cubicBezTo>
                      <a:pt x="727587" y="128245"/>
                      <a:pt x="727312" y="125501"/>
                      <a:pt x="727038" y="122621"/>
                    </a:cubicBezTo>
                    <a:cubicBezTo>
                      <a:pt x="726490" y="117820"/>
                      <a:pt x="725941" y="113157"/>
                      <a:pt x="725392" y="108494"/>
                    </a:cubicBezTo>
                    <a:cubicBezTo>
                      <a:pt x="723883" y="96149"/>
                      <a:pt x="722100" y="83805"/>
                      <a:pt x="719632" y="71598"/>
                    </a:cubicBezTo>
                    <a:cubicBezTo>
                      <a:pt x="719632" y="71872"/>
                      <a:pt x="719769" y="72146"/>
                      <a:pt x="719769" y="72420"/>
                    </a:cubicBezTo>
                    <a:cubicBezTo>
                      <a:pt x="717986" y="64054"/>
                      <a:pt x="715928" y="55687"/>
                      <a:pt x="713185" y="47595"/>
                    </a:cubicBezTo>
                    <a:cubicBezTo>
                      <a:pt x="713185" y="47595"/>
                      <a:pt x="713185" y="47595"/>
                      <a:pt x="713185" y="47732"/>
                    </a:cubicBezTo>
                    <a:cubicBezTo>
                      <a:pt x="711402" y="42657"/>
                      <a:pt x="709482" y="37719"/>
                      <a:pt x="707150" y="32918"/>
                    </a:cubicBezTo>
                    <a:cubicBezTo>
                      <a:pt x="705230" y="29215"/>
                      <a:pt x="703035" y="25512"/>
                      <a:pt x="700703" y="21946"/>
                    </a:cubicBezTo>
                    <a:cubicBezTo>
                      <a:pt x="700841" y="22083"/>
                      <a:pt x="700841" y="22220"/>
                      <a:pt x="700978" y="22494"/>
                    </a:cubicBezTo>
                    <a:cubicBezTo>
                      <a:pt x="700292" y="21534"/>
                      <a:pt x="699469" y="20437"/>
                      <a:pt x="698646" y="19477"/>
                    </a:cubicBezTo>
                    <a:cubicBezTo>
                      <a:pt x="698783" y="19614"/>
                      <a:pt x="698920" y="19751"/>
                      <a:pt x="698920" y="19888"/>
                    </a:cubicBezTo>
                    <a:cubicBezTo>
                      <a:pt x="698783" y="19751"/>
                      <a:pt x="698646" y="19614"/>
                      <a:pt x="698509" y="19477"/>
                    </a:cubicBezTo>
                    <a:cubicBezTo>
                      <a:pt x="698509" y="19477"/>
                      <a:pt x="698372" y="19340"/>
                      <a:pt x="698372" y="19340"/>
                    </a:cubicBezTo>
                    <a:cubicBezTo>
                      <a:pt x="698372" y="19340"/>
                      <a:pt x="698509" y="19477"/>
                      <a:pt x="698509" y="19477"/>
                    </a:cubicBezTo>
                    <a:cubicBezTo>
                      <a:pt x="697274" y="18105"/>
                      <a:pt x="695903" y="16871"/>
                      <a:pt x="694531" y="15636"/>
                    </a:cubicBezTo>
                    <a:cubicBezTo>
                      <a:pt x="693708" y="14950"/>
                      <a:pt x="692885" y="14265"/>
                      <a:pt x="692062" y="13716"/>
                    </a:cubicBezTo>
                    <a:cubicBezTo>
                      <a:pt x="691651" y="13442"/>
                      <a:pt x="691239" y="13305"/>
                      <a:pt x="690691" y="13030"/>
                    </a:cubicBezTo>
                    <a:cubicBezTo>
                      <a:pt x="690279" y="12893"/>
                      <a:pt x="689868" y="12619"/>
                      <a:pt x="689456" y="12482"/>
                    </a:cubicBezTo>
                    <a:cubicBezTo>
                      <a:pt x="689182" y="12482"/>
                      <a:pt x="689045" y="12344"/>
                      <a:pt x="688771" y="12344"/>
                    </a:cubicBezTo>
                    <a:cubicBezTo>
                      <a:pt x="688359" y="12344"/>
                      <a:pt x="687810" y="12207"/>
                      <a:pt x="687399" y="12207"/>
                    </a:cubicBezTo>
                    <a:cubicBezTo>
                      <a:pt x="686987" y="12207"/>
                      <a:pt x="686713" y="12207"/>
                      <a:pt x="686302" y="12207"/>
                    </a:cubicBezTo>
                    <a:cubicBezTo>
                      <a:pt x="685890" y="12207"/>
                      <a:pt x="685616" y="12344"/>
                      <a:pt x="685204" y="12344"/>
                    </a:cubicBezTo>
                    <a:cubicBezTo>
                      <a:pt x="684930" y="12482"/>
                      <a:pt x="684519" y="12482"/>
                      <a:pt x="684244" y="12619"/>
                    </a:cubicBezTo>
                    <a:cubicBezTo>
                      <a:pt x="684107" y="12756"/>
                      <a:pt x="683833" y="12893"/>
                      <a:pt x="683696" y="12893"/>
                    </a:cubicBezTo>
                    <a:cubicBezTo>
                      <a:pt x="683284" y="13167"/>
                      <a:pt x="683010" y="13305"/>
                      <a:pt x="682735" y="13579"/>
                    </a:cubicBezTo>
                    <a:cubicBezTo>
                      <a:pt x="682873" y="13442"/>
                      <a:pt x="683010" y="13305"/>
                      <a:pt x="683147" y="13167"/>
                    </a:cubicBezTo>
                    <a:cubicBezTo>
                      <a:pt x="682461" y="13853"/>
                      <a:pt x="681638" y="14539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815" y="15362"/>
                      <a:pt x="680678" y="15636"/>
                      <a:pt x="680404" y="15773"/>
                    </a:cubicBezTo>
                    <a:cubicBezTo>
                      <a:pt x="680541" y="15636"/>
                      <a:pt x="680678" y="15636"/>
                      <a:pt x="680678" y="15499"/>
                    </a:cubicBezTo>
                    <a:cubicBezTo>
                      <a:pt x="680404" y="15911"/>
                      <a:pt x="679992" y="16322"/>
                      <a:pt x="679718" y="16734"/>
                    </a:cubicBezTo>
                    <a:cubicBezTo>
                      <a:pt x="679855" y="16459"/>
                      <a:pt x="679992" y="16322"/>
                      <a:pt x="680129" y="16048"/>
                    </a:cubicBezTo>
                    <a:cubicBezTo>
                      <a:pt x="679444" y="16871"/>
                      <a:pt x="678895" y="17831"/>
                      <a:pt x="678484" y="18791"/>
                    </a:cubicBezTo>
                    <a:cubicBezTo>
                      <a:pt x="678484" y="18791"/>
                      <a:pt x="678484" y="18654"/>
                      <a:pt x="678484" y="18654"/>
                    </a:cubicBezTo>
                    <a:cubicBezTo>
                      <a:pt x="678484" y="18654"/>
                      <a:pt x="678484" y="18791"/>
                      <a:pt x="678346" y="18791"/>
                    </a:cubicBezTo>
                    <a:cubicBezTo>
                      <a:pt x="678209" y="18928"/>
                      <a:pt x="678209" y="19202"/>
                      <a:pt x="678072" y="19340"/>
                    </a:cubicBezTo>
                    <a:cubicBezTo>
                      <a:pt x="678209" y="19202"/>
                      <a:pt x="678209" y="18928"/>
                      <a:pt x="678346" y="18791"/>
                    </a:cubicBezTo>
                    <a:cubicBezTo>
                      <a:pt x="677523" y="20437"/>
                      <a:pt x="676975" y="22083"/>
                      <a:pt x="676289" y="23866"/>
                    </a:cubicBezTo>
                    <a:cubicBezTo>
                      <a:pt x="675466" y="26472"/>
                      <a:pt x="674780" y="29215"/>
                      <a:pt x="674094" y="31958"/>
                    </a:cubicBezTo>
                    <a:cubicBezTo>
                      <a:pt x="672723" y="40188"/>
                      <a:pt x="671626" y="48555"/>
                      <a:pt x="670940" y="56784"/>
                    </a:cubicBezTo>
                    <a:cubicBezTo>
                      <a:pt x="670940" y="56510"/>
                      <a:pt x="670940" y="56236"/>
                      <a:pt x="671077" y="55824"/>
                    </a:cubicBezTo>
                    <a:cubicBezTo>
                      <a:pt x="670665" y="62133"/>
                      <a:pt x="670254" y="68580"/>
                      <a:pt x="669980" y="74889"/>
                    </a:cubicBezTo>
                    <a:cubicBezTo>
                      <a:pt x="669705" y="79141"/>
                      <a:pt x="669568" y="83530"/>
                      <a:pt x="669431" y="87782"/>
                    </a:cubicBezTo>
                    <a:cubicBezTo>
                      <a:pt x="669294" y="94503"/>
                      <a:pt x="669019" y="101224"/>
                      <a:pt x="668882" y="107808"/>
                    </a:cubicBezTo>
                    <a:cubicBezTo>
                      <a:pt x="668745" y="113157"/>
                      <a:pt x="668745" y="118643"/>
                      <a:pt x="668745" y="123993"/>
                    </a:cubicBezTo>
                    <a:cubicBezTo>
                      <a:pt x="668471" y="148819"/>
                      <a:pt x="668745" y="173782"/>
                      <a:pt x="668197" y="198608"/>
                    </a:cubicBezTo>
                    <a:cubicBezTo>
                      <a:pt x="668197" y="201900"/>
                      <a:pt x="665865" y="204643"/>
                      <a:pt x="662573" y="205054"/>
                    </a:cubicBezTo>
                    <a:cubicBezTo>
                      <a:pt x="659007" y="205466"/>
                      <a:pt x="655852" y="202997"/>
                      <a:pt x="655303" y="199431"/>
                    </a:cubicBezTo>
                    <a:cubicBezTo>
                      <a:pt x="654755" y="196002"/>
                      <a:pt x="654618" y="192435"/>
                      <a:pt x="654206" y="189006"/>
                    </a:cubicBezTo>
                    <a:cubicBezTo>
                      <a:pt x="653795" y="185715"/>
                      <a:pt x="653520" y="182286"/>
                      <a:pt x="653109" y="178857"/>
                    </a:cubicBezTo>
                    <a:cubicBezTo>
                      <a:pt x="652149" y="170627"/>
                      <a:pt x="651189" y="162260"/>
                      <a:pt x="650091" y="154031"/>
                    </a:cubicBezTo>
                    <a:cubicBezTo>
                      <a:pt x="649131" y="147036"/>
                      <a:pt x="648171" y="140315"/>
                      <a:pt x="647211" y="133320"/>
                    </a:cubicBezTo>
                    <a:cubicBezTo>
                      <a:pt x="646800" y="129891"/>
                      <a:pt x="645977" y="126599"/>
                      <a:pt x="645291" y="123170"/>
                    </a:cubicBezTo>
                    <a:cubicBezTo>
                      <a:pt x="644605" y="119466"/>
                      <a:pt x="643919" y="115763"/>
                      <a:pt x="643233" y="112060"/>
                    </a:cubicBezTo>
                    <a:cubicBezTo>
                      <a:pt x="642136" y="107122"/>
                      <a:pt x="641039" y="102047"/>
                      <a:pt x="639667" y="96972"/>
                    </a:cubicBezTo>
                    <a:cubicBezTo>
                      <a:pt x="638158" y="91211"/>
                      <a:pt x="636375" y="85451"/>
                      <a:pt x="634455" y="79690"/>
                    </a:cubicBezTo>
                    <a:cubicBezTo>
                      <a:pt x="632261" y="73792"/>
                      <a:pt x="629929" y="67894"/>
                      <a:pt x="627049" y="62271"/>
                    </a:cubicBezTo>
                    <a:cubicBezTo>
                      <a:pt x="627049" y="62271"/>
                      <a:pt x="627049" y="62408"/>
                      <a:pt x="627049" y="62408"/>
                    </a:cubicBezTo>
                    <a:cubicBezTo>
                      <a:pt x="627049" y="62408"/>
                      <a:pt x="627049" y="62271"/>
                      <a:pt x="626911" y="62271"/>
                    </a:cubicBezTo>
                    <a:cubicBezTo>
                      <a:pt x="626774" y="62133"/>
                      <a:pt x="626774" y="61859"/>
                      <a:pt x="626637" y="61722"/>
                    </a:cubicBezTo>
                    <a:cubicBezTo>
                      <a:pt x="626637" y="61859"/>
                      <a:pt x="626774" y="61996"/>
                      <a:pt x="626774" y="61996"/>
                    </a:cubicBezTo>
                    <a:cubicBezTo>
                      <a:pt x="625265" y="59253"/>
                      <a:pt x="623757" y="56510"/>
                      <a:pt x="621974" y="53904"/>
                    </a:cubicBezTo>
                    <a:cubicBezTo>
                      <a:pt x="622111" y="54178"/>
                      <a:pt x="622248" y="54315"/>
                      <a:pt x="622385" y="54590"/>
                    </a:cubicBezTo>
                    <a:cubicBezTo>
                      <a:pt x="620602" y="52121"/>
                      <a:pt x="618819" y="49789"/>
                      <a:pt x="616899" y="47457"/>
                    </a:cubicBezTo>
                    <a:cubicBezTo>
                      <a:pt x="617036" y="47595"/>
                      <a:pt x="617173" y="47732"/>
                      <a:pt x="617310" y="47869"/>
                    </a:cubicBezTo>
                    <a:cubicBezTo>
                      <a:pt x="616350" y="46772"/>
                      <a:pt x="615390" y="45811"/>
                      <a:pt x="614430" y="44851"/>
                    </a:cubicBezTo>
                    <a:cubicBezTo>
                      <a:pt x="614567" y="44988"/>
                      <a:pt x="614567" y="44988"/>
                      <a:pt x="614704" y="45126"/>
                    </a:cubicBezTo>
                    <a:cubicBezTo>
                      <a:pt x="614567" y="44988"/>
                      <a:pt x="614430" y="44988"/>
                      <a:pt x="614293" y="44851"/>
                    </a:cubicBezTo>
                    <a:cubicBezTo>
                      <a:pt x="614155" y="44714"/>
                      <a:pt x="614155" y="44714"/>
                      <a:pt x="614018" y="44577"/>
                    </a:cubicBezTo>
                    <a:cubicBezTo>
                      <a:pt x="614018" y="44577"/>
                      <a:pt x="614155" y="44714"/>
                      <a:pt x="614155" y="44714"/>
                    </a:cubicBezTo>
                    <a:cubicBezTo>
                      <a:pt x="613195" y="43891"/>
                      <a:pt x="612098" y="43068"/>
                      <a:pt x="611001" y="42245"/>
                    </a:cubicBezTo>
                    <a:cubicBezTo>
                      <a:pt x="611275" y="42382"/>
                      <a:pt x="611412" y="42520"/>
                      <a:pt x="611687" y="42657"/>
                    </a:cubicBezTo>
                    <a:cubicBezTo>
                      <a:pt x="610589" y="41971"/>
                      <a:pt x="609355" y="41285"/>
                      <a:pt x="608258" y="40599"/>
                    </a:cubicBezTo>
                    <a:cubicBezTo>
                      <a:pt x="608532" y="40737"/>
                      <a:pt x="608669" y="40874"/>
                      <a:pt x="608943" y="41011"/>
                    </a:cubicBezTo>
                    <a:cubicBezTo>
                      <a:pt x="608258" y="40737"/>
                      <a:pt x="607709" y="40462"/>
                      <a:pt x="607023" y="40188"/>
                    </a:cubicBezTo>
                    <a:cubicBezTo>
                      <a:pt x="607297" y="40325"/>
                      <a:pt x="607435" y="40325"/>
                      <a:pt x="607709" y="40462"/>
                    </a:cubicBezTo>
                    <a:cubicBezTo>
                      <a:pt x="606886" y="40051"/>
                      <a:pt x="605926" y="39776"/>
                      <a:pt x="604966" y="39639"/>
                    </a:cubicBezTo>
                    <a:cubicBezTo>
                      <a:pt x="604691" y="39639"/>
                      <a:pt x="604280" y="39639"/>
                      <a:pt x="604006" y="39639"/>
                    </a:cubicBezTo>
                    <a:cubicBezTo>
                      <a:pt x="603868" y="39639"/>
                      <a:pt x="603731" y="39639"/>
                      <a:pt x="603594" y="39776"/>
                    </a:cubicBezTo>
                    <a:cubicBezTo>
                      <a:pt x="603320" y="39914"/>
                      <a:pt x="603046" y="40051"/>
                      <a:pt x="602634" y="40051"/>
                    </a:cubicBezTo>
                    <a:cubicBezTo>
                      <a:pt x="602223" y="40188"/>
                      <a:pt x="601948" y="40462"/>
                      <a:pt x="601537" y="40599"/>
                    </a:cubicBezTo>
                    <a:cubicBezTo>
                      <a:pt x="601537" y="40599"/>
                      <a:pt x="601674" y="40462"/>
                      <a:pt x="601674" y="40462"/>
                    </a:cubicBezTo>
                    <a:cubicBezTo>
                      <a:pt x="601262" y="40737"/>
                      <a:pt x="600851" y="41011"/>
                      <a:pt x="600439" y="41285"/>
                    </a:cubicBezTo>
                    <a:cubicBezTo>
                      <a:pt x="600439" y="41285"/>
                      <a:pt x="600439" y="41285"/>
                      <a:pt x="600577" y="41148"/>
                    </a:cubicBezTo>
                    <a:cubicBezTo>
                      <a:pt x="600302" y="41285"/>
                      <a:pt x="600165" y="41559"/>
                      <a:pt x="599891" y="41834"/>
                    </a:cubicBezTo>
                    <a:cubicBezTo>
                      <a:pt x="599754" y="41971"/>
                      <a:pt x="599617" y="42245"/>
                      <a:pt x="599479" y="42382"/>
                    </a:cubicBezTo>
                    <a:cubicBezTo>
                      <a:pt x="599205" y="42794"/>
                      <a:pt x="599068" y="43205"/>
                      <a:pt x="598794" y="43480"/>
                    </a:cubicBezTo>
                    <a:cubicBezTo>
                      <a:pt x="598382" y="44440"/>
                      <a:pt x="597971" y="45400"/>
                      <a:pt x="597559" y="46360"/>
                    </a:cubicBezTo>
                    <a:cubicBezTo>
                      <a:pt x="597696" y="46086"/>
                      <a:pt x="597833" y="45811"/>
                      <a:pt x="597833" y="45537"/>
                    </a:cubicBezTo>
                    <a:cubicBezTo>
                      <a:pt x="597285" y="47183"/>
                      <a:pt x="596736" y="48829"/>
                      <a:pt x="596325" y="50475"/>
                    </a:cubicBezTo>
                    <a:cubicBezTo>
                      <a:pt x="595913" y="52669"/>
                      <a:pt x="595639" y="54727"/>
                      <a:pt x="595502" y="57059"/>
                    </a:cubicBezTo>
                    <a:cubicBezTo>
                      <a:pt x="595365" y="60076"/>
                      <a:pt x="595227" y="62956"/>
                      <a:pt x="595227" y="65974"/>
                    </a:cubicBezTo>
                    <a:cubicBezTo>
                      <a:pt x="595227" y="69677"/>
                      <a:pt x="595502" y="73518"/>
                      <a:pt x="595776" y="77221"/>
                    </a:cubicBezTo>
                    <a:cubicBezTo>
                      <a:pt x="595776" y="77221"/>
                      <a:pt x="595776" y="77084"/>
                      <a:pt x="595776" y="77084"/>
                    </a:cubicBezTo>
                    <a:cubicBezTo>
                      <a:pt x="596599" y="87371"/>
                      <a:pt x="597422" y="97658"/>
                      <a:pt x="598519" y="107945"/>
                    </a:cubicBezTo>
                    <a:cubicBezTo>
                      <a:pt x="599068" y="113706"/>
                      <a:pt x="599617" y="119466"/>
                      <a:pt x="600302" y="125227"/>
                    </a:cubicBezTo>
                    <a:cubicBezTo>
                      <a:pt x="600714" y="129068"/>
                      <a:pt x="601125" y="132771"/>
                      <a:pt x="601674" y="136611"/>
                    </a:cubicBezTo>
                    <a:cubicBezTo>
                      <a:pt x="602223" y="139629"/>
                      <a:pt x="602908" y="142509"/>
                      <a:pt x="603457" y="145527"/>
                    </a:cubicBezTo>
                    <a:cubicBezTo>
                      <a:pt x="605103" y="154305"/>
                      <a:pt x="606612" y="163220"/>
                      <a:pt x="607846" y="172136"/>
                    </a:cubicBezTo>
                    <a:cubicBezTo>
                      <a:pt x="608532" y="177348"/>
                      <a:pt x="609355" y="182423"/>
                      <a:pt x="610041" y="187635"/>
                    </a:cubicBezTo>
                    <a:cubicBezTo>
                      <a:pt x="610315" y="190378"/>
                      <a:pt x="610726" y="193258"/>
                      <a:pt x="611138" y="196139"/>
                    </a:cubicBezTo>
                    <a:cubicBezTo>
                      <a:pt x="611412" y="198471"/>
                      <a:pt x="611549" y="200939"/>
                      <a:pt x="611824" y="203408"/>
                    </a:cubicBezTo>
                    <a:cubicBezTo>
                      <a:pt x="612098" y="206014"/>
                      <a:pt x="611824" y="208483"/>
                      <a:pt x="611549" y="211089"/>
                    </a:cubicBezTo>
                    <a:cubicBezTo>
                      <a:pt x="611275" y="213970"/>
                      <a:pt x="608806" y="216301"/>
                      <a:pt x="605926" y="216713"/>
                    </a:cubicBezTo>
                    <a:cubicBezTo>
                      <a:pt x="602908" y="217124"/>
                      <a:pt x="599479" y="215204"/>
                      <a:pt x="598794" y="212049"/>
                    </a:cubicBezTo>
                    <a:cubicBezTo>
                      <a:pt x="598108" y="209032"/>
                      <a:pt x="597422" y="206014"/>
                      <a:pt x="597010" y="202997"/>
                    </a:cubicBezTo>
                    <a:cubicBezTo>
                      <a:pt x="596736" y="201214"/>
                      <a:pt x="596462" y="199431"/>
                      <a:pt x="596188" y="197648"/>
                    </a:cubicBezTo>
                    <a:cubicBezTo>
                      <a:pt x="595502" y="193258"/>
                      <a:pt x="594816" y="188869"/>
                      <a:pt x="594267" y="184343"/>
                    </a:cubicBezTo>
                    <a:cubicBezTo>
                      <a:pt x="593170" y="176388"/>
                      <a:pt x="592073" y="168432"/>
                      <a:pt x="590975" y="160614"/>
                    </a:cubicBezTo>
                    <a:cubicBezTo>
                      <a:pt x="590015" y="154031"/>
                      <a:pt x="589330" y="147447"/>
                      <a:pt x="588369" y="140863"/>
                    </a:cubicBezTo>
                    <a:cubicBezTo>
                      <a:pt x="587684" y="135103"/>
                      <a:pt x="586998" y="129342"/>
                      <a:pt x="586312" y="123581"/>
                    </a:cubicBezTo>
                    <a:cubicBezTo>
                      <a:pt x="585215" y="119055"/>
                      <a:pt x="584255" y="114666"/>
                      <a:pt x="583020" y="110139"/>
                    </a:cubicBezTo>
                    <a:cubicBezTo>
                      <a:pt x="581374" y="103693"/>
                      <a:pt x="579317" y="97246"/>
                      <a:pt x="577122" y="90937"/>
                    </a:cubicBezTo>
                    <a:cubicBezTo>
                      <a:pt x="577122" y="90937"/>
                      <a:pt x="577122" y="90937"/>
                      <a:pt x="577122" y="90937"/>
                    </a:cubicBezTo>
                    <a:cubicBezTo>
                      <a:pt x="574242" y="82570"/>
                      <a:pt x="570813" y="74341"/>
                      <a:pt x="566835" y="66385"/>
                    </a:cubicBezTo>
                    <a:cubicBezTo>
                      <a:pt x="566972" y="66660"/>
                      <a:pt x="567110" y="66797"/>
                      <a:pt x="567247" y="67071"/>
                    </a:cubicBezTo>
                    <a:cubicBezTo>
                      <a:pt x="564366" y="61448"/>
                      <a:pt x="561212" y="56098"/>
                      <a:pt x="557783" y="50749"/>
                    </a:cubicBezTo>
                    <a:cubicBezTo>
                      <a:pt x="556000" y="48280"/>
                      <a:pt x="554217" y="45811"/>
                      <a:pt x="552296" y="43480"/>
                    </a:cubicBezTo>
                    <a:cubicBezTo>
                      <a:pt x="552433" y="43617"/>
                      <a:pt x="552571" y="43754"/>
                      <a:pt x="552708" y="43891"/>
                    </a:cubicBezTo>
                    <a:cubicBezTo>
                      <a:pt x="552571" y="43754"/>
                      <a:pt x="552433" y="43617"/>
                      <a:pt x="552296" y="43343"/>
                    </a:cubicBezTo>
                    <a:cubicBezTo>
                      <a:pt x="552296" y="43343"/>
                      <a:pt x="552296" y="43343"/>
                      <a:pt x="552159" y="43205"/>
                    </a:cubicBezTo>
                    <a:cubicBezTo>
                      <a:pt x="552159" y="43205"/>
                      <a:pt x="552159" y="43205"/>
                      <a:pt x="552159" y="43343"/>
                    </a:cubicBezTo>
                    <a:cubicBezTo>
                      <a:pt x="550239" y="41148"/>
                      <a:pt x="548182" y="39091"/>
                      <a:pt x="546124" y="37170"/>
                    </a:cubicBezTo>
                    <a:cubicBezTo>
                      <a:pt x="546261" y="37170"/>
                      <a:pt x="546261" y="37308"/>
                      <a:pt x="546398" y="37308"/>
                    </a:cubicBezTo>
                    <a:cubicBezTo>
                      <a:pt x="545301" y="36485"/>
                      <a:pt x="544341" y="35524"/>
                      <a:pt x="543107" y="34839"/>
                    </a:cubicBezTo>
                    <a:cubicBezTo>
                      <a:pt x="542695" y="34564"/>
                      <a:pt x="542146" y="34290"/>
                      <a:pt x="541735" y="34016"/>
                    </a:cubicBezTo>
                    <a:cubicBezTo>
                      <a:pt x="542009" y="34153"/>
                      <a:pt x="542146" y="34290"/>
                      <a:pt x="542421" y="34290"/>
                    </a:cubicBezTo>
                    <a:cubicBezTo>
                      <a:pt x="541461" y="33741"/>
                      <a:pt x="540501" y="33330"/>
                      <a:pt x="539403" y="32918"/>
                    </a:cubicBezTo>
                    <a:cubicBezTo>
                      <a:pt x="538717" y="32781"/>
                      <a:pt x="538169" y="32507"/>
                      <a:pt x="537620" y="32370"/>
                    </a:cubicBezTo>
                    <a:cubicBezTo>
                      <a:pt x="537895" y="32370"/>
                      <a:pt x="538169" y="32507"/>
                      <a:pt x="538443" y="32507"/>
                    </a:cubicBezTo>
                    <a:cubicBezTo>
                      <a:pt x="537483" y="32233"/>
                      <a:pt x="536386" y="32095"/>
                      <a:pt x="535426" y="31958"/>
                    </a:cubicBezTo>
                    <a:cubicBezTo>
                      <a:pt x="535426" y="31958"/>
                      <a:pt x="535426" y="31958"/>
                      <a:pt x="535426" y="31958"/>
                    </a:cubicBezTo>
                    <a:cubicBezTo>
                      <a:pt x="535014" y="31958"/>
                      <a:pt x="534466" y="31958"/>
                      <a:pt x="533917" y="31958"/>
                    </a:cubicBezTo>
                    <a:cubicBezTo>
                      <a:pt x="533780" y="31958"/>
                      <a:pt x="533780" y="31958"/>
                      <a:pt x="533643" y="31958"/>
                    </a:cubicBezTo>
                    <a:cubicBezTo>
                      <a:pt x="533368" y="32095"/>
                      <a:pt x="533094" y="32233"/>
                      <a:pt x="532820" y="32233"/>
                    </a:cubicBezTo>
                    <a:cubicBezTo>
                      <a:pt x="532545" y="32507"/>
                      <a:pt x="532134" y="32644"/>
                      <a:pt x="531859" y="32918"/>
                    </a:cubicBezTo>
                    <a:cubicBezTo>
                      <a:pt x="531585" y="33193"/>
                      <a:pt x="531311" y="33467"/>
                      <a:pt x="531037" y="33604"/>
                    </a:cubicBezTo>
                    <a:cubicBezTo>
                      <a:pt x="531037" y="33604"/>
                      <a:pt x="531037" y="33604"/>
                      <a:pt x="531174" y="33604"/>
                    </a:cubicBezTo>
                    <a:cubicBezTo>
                      <a:pt x="530899" y="33879"/>
                      <a:pt x="530488" y="34290"/>
                      <a:pt x="530214" y="34564"/>
                    </a:cubicBezTo>
                    <a:cubicBezTo>
                      <a:pt x="529939" y="34976"/>
                      <a:pt x="529665" y="35250"/>
                      <a:pt x="529391" y="35662"/>
                    </a:cubicBezTo>
                    <a:cubicBezTo>
                      <a:pt x="529116" y="36073"/>
                      <a:pt x="528842" y="36485"/>
                      <a:pt x="528568" y="36896"/>
                    </a:cubicBezTo>
                    <a:cubicBezTo>
                      <a:pt x="528705" y="36622"/>
                      <a:pt x="528842" y="36485"/>
                      <a:pt x="528842" y="36210"/>
                    </a:cubicBezTo>
                    <a:cubicBezTo>
                      <a:pt x="528293" y="37308"/>
                      <a:pt x="527745" y="38542"/>
                      <a:pt x="527470" y="39776"/>
                    </a:cubicBezTo>
                    <a:cubicBezTo>
                      <a:pt x="527608" y="39502"/>
                      <a:pt x="527608" y="39228"/>
                      <a:pt x="527745" y="38953"/>
                    </a:cubicBezTo>
                    <a:cubicBezTo>
                      <a:pt x="527196" y="40737"/>
                      <a:pt x="526785" y="42520"/>
                      <a:pt x="526373" y="44166"/>
                    </a:cubicBezTo>
                    <a:cubicBezTo>
                      <a:pt x="525962" y="46223"/>
                      <a:pt x="525824" y="48417"/>
                      <a:pt x="525550" y="50475"/>
                    </a:cubicBezTo>
                    <a:cubicBezTo>
                      <a:pt x="525413" y="54315"/>
                      <a:pt x="525276" y="58019"/>
                      <a:pt x="525413" y="61859"/>
                    </a:cubicBezTo>
                    <a:cubicBezTo>
                      <a:pt x="527059" y="65288"/>
                      <a:pt x="528568" y="68854"/>
                      <a:pt x="529939" y="72283"/>
                    </a:cubicBezTo>
                    <a:cubicBezTo>
                      <a:pt x="533505" y="81062"/>
                      <a:pt x="536523" y="89977"/>
                      <a:pt x="539266" y="99030"/>
                    </a:cubicBezTo>
                    <a:cubicBezTo>
                      <a:pt x="540912" y="104379"/>
                      <a:pt x="542284" y="109865"/>
                      <a:pt x="543518" y="115352"/>
                    </a:cubicBezTo>
                    <a:cubicBezTo>
                      <a:pt x="544615" y="120289"/>
                      <a:pt x="545713" y="125090"/>
                      <a:pt x="546810" y="130028"/>
                    </a:cubicBezTo>
                    <a:cubicBezTo>
                      <a:pt x="547359" y="132634"/>
                      <a:pt x="548044" y="135240"/>
                      <a:pt x="548593" y="137846"/>
                    </a:cubicBezTo>
                    <a:cubicBezTo>
                      <a:pt x="549827" y="145252"/>
                      <a:pt x="551062" y="152522"/>
                      <a:pt x="552296" y="159929"/>
                    </a:cubicBezTo>
                    <a:cubicBezTo>
                      <a:pt x="552982" y="163632"/>
                      <a:pt x="553256" y="167335"/>
                      <a:pt x="553805" y="171039"/>
                    </a:cubicBezTo>
                    <a:cubicBezTo>
                      <a:pt x="554217" y="173782"/>
                      <a:pt x="554491" y="176662"/>
                      <a:pt x="554902" y="179405"/>
                    </a:cubicBezTo>
                    <a:cubicBezTo>
                      <a:pt x="555862" y="187223"/>
                      <a:pt x="556685" y="195179"/>
                      <a:pt x="557508" y="202997"/>
                    </a:cubicBezTo>
                    <a:cubicBezTo>
                      <a:pt x="557783" y="205466"/>
                      <a:pt x="557920" y="207935"/>
                      <a:pt x="558194" y="210403"/>
                    </a:cubicBezTo>
                    <a:cubicBezTo>
                      <a:pt x="558331" y="212324"/>
                      <a:pt x="558469" y="214244"/>
                      <a:pt x="558469" y="216164"/>
                    </a:cubicBezTo>
                    <a:cubicBezTo>
                      <a:pt x="558469" y="217810"/>
                      <a:pt x="558606" y="219319"/>
                      <a:pt x="558469" y="220965"/>
                    </a:cubicBezTo>
                    <a:cubicBezTo>
                      <a:pt x="558194" y="223159"/>
                      <a:pt x="557783" y="225354"/>
                      <a:pt x="556411" y="227137"/>
                    </a:cubicBezTo>
                    <a:cubicBezTo>
                      <a:pt x="555040" y="229057"/>
                      <a:pt x="552571" y="229743"/>
                      <a:pt x="550376" y="230429"/>
                    </a:cubicBezTo>
                    <a:cubicBezTo>
                      <a:pt x="547359" y="231115"/>
                      <a:pt x="544478" y="229743"/>
                      <a:pt x="543244" y="227000"/>
                    </a:cubicBezTo>
                    <a:cubicBezTo>
                      <a:pt x="541461" y="223296"/>
                      <a:pt x="539540" y="219730"/>
                      <a:pt x="538169" y="215890"/>
                    </a:cubicBezTo>
                    <a:cubicBezTo>
                      <a:pt x="536523" y="211226"/>
                      <a:pt x="535288" y="206426"/>
                      <a:pt x="534191" y="201625"/>
                    </a:cubicBezTo>
                    <a:cubicBezTo>
                      <a:pt x="533094" y="197236"/>
                      <a:pt x="532134" y="192847"/>
                      <a:pt x="531311" y="188321"/>
                    </a:cubicBezTo>
                    <a:cubicBezTo>
                      <a:pt x="529528" y="180091"/>
                      <a:pt x="527882" y="171861"/>
                      <a:pt x="526236" y="163769"/>
                    </a:cubicBezTo>
                    <a:cubicBezTo>
                      <a:pt x="525687" y="161300"/>
                      <a:pt x="525276" y="158831"/>
                      <a:pt x="524864" y="156362"/>
                    </a:cubicBezTo>
                    <a:cubicBezTo>
                      <a:pt x="523904" y="151013"/>
                      <a:pt x="522944" y="145527"/>
                      <a:pt x="522121" y="140178"/>
                    </a:cubicBezTo>
                    <a:cubicBezTo>
                      <a:pt x="521024" y="134280"/>
                      <a:pt x="520064" y="128382"/>
                      <a:pt x="519241" y="122484"/>
                    </a:cubicBezTo>
                    <a:cubicBezTo>
                      <a:pt x="518555" y="117409"/>
                      <a:pt x="517869" y="112334"/>
                      <a:pt x="517183" y="107122"/>
                    </a:cubicBezTo>
                    <a:cubicBezTo>
                      <a:pt x="516772" y="104379"/>
                      <a:pt x="516360" y="101773"/>
                      <a:pt x="516086" y="99030"/>
                    </a:cubicBezTo>
                    <a:cubicBezTo>
                      <a:pt x="515675" y="94915"/>
                      <a:pt x="515263" y="90663"/>
                      <a:pt x="514852" y="86548"/>
                    </a:cubicBezTo>
                    <a:cubicBezTo>
                      <a:pt x="514440" y="82845"/>
                      <a:pt x="514029" y="79141"/>
                      <a:pt x="513754" y="75438"/>
                    </a:cubicBezTo>
                    <a:cubicBezTo>
                      <a:pt x="513480" y="70775"/>
                      <a:pt x="513206" y="65974"/>
                      <a:pt x="513206" y="61311"/>
                    </a:cubicBezTo>
                    <a:cubicBezTo>
                      <a:pt x="510463" y="56098"/>
                      <a:pt x="507719" y="51161"/>
                      <a:pt x="504565" y="46223"/>
                    </a:cubicBezTo>
                    <a:cubicBezTo>
                      <a:pt x="501547" y="41834"/>
                      <a:pt x="498392" y="37719"/>
                      <a:pt x="494826" y="33741"/>
                    </a:cubicBezTo>
                    <a:cubicBezTo>
                      <a:pt x="492906" y="31684"/>
                      <a:pt x="490986" y="29764"/>
                      <a:pt x="488928" y="27981"/>
                    </a:cubicBezTo>
                    <a:cubicBezTo>
                      <a:pt x="488928" y="27981"/>
                      <a:pt x="488928" y="27981"/>
                      <a:pt x="489066" y="27981"/>
                    </a:cubicBezTo>
                    <a:cubicBezTo>
                      <a:pt x="489066" y="27981"/>
                      <a:pt x="488928" y="27981"/>
                      <a:pt x="488928" y="27843"/>
                    </a:cubicBezTo>
                    <a:cubicBezTo>
                      <a:pt x="488791" y="27706"/>
                      <a:pt x="488654" y="27569"/>
                      <a:pt x="488517" y="27432"/>
                    </a:cubicBezTo>
                    <a:cubicBezTo>
                      <a:pt x="488654" y="27569"/>
                      <a:pt x="488654" y="27569"/>
                      <a:pt x="488791" y="27706"/>
                    </a:cubicBezTo>
                    <a:cubicBezTo>
                      <a:pt x="487145" y="26335"/>
                      <a:pt x="485362" y="25100"/>
                      <a:pt x="483716" y="23866"/>
                    </a:cubicBezTo>
                    <a:cubicBezTo>
                      <a:pt x="483991" y="24003"/>
                      <a:pt x="484128" y="24140"/>
                      <a:pt x="484265" y="24277"/>
                    </a:cubicBezTo>
                    <a:cubicBezTo>
                      <a:pt x="482345" y="23043"/>
                      <a:pt x="480424" y="21808"/>
                      <a:pt x="478367" y="20711"/>
                    </a:cubicBezTo>
                    <a:cubicBezTo>
                      <a:pt x="477407" y="20163"/>
                      <a:pt x="476310" y="19751"/>
                      <a:pt x="475350" y="19340"/>
                    </a:cubicBezTo>
                    <a:cubicBezTo>
                      <a:pt x="475350" y="19340"/>
                      <a:pt x="475350" y="19340"/>
                      <a:pt x="475350" y="19340"/>
                    </a:cubicBezTo>
                    <a:cubicBezTo>
                      <a:pt x="473978" y="18791"/>
                      <a:pt x="472606" y="18379"/>
                      <a:pt x="471098" y="18242"/>
                    </a:cubicBezTo>
                    <a:cubicBezTo>
                      <a:pt x="471372" y="18242"/>
                      <a:pt x="471509" y="18379"/>
                      <a:pt x="471783" y="18379"/>
                    </a:cubicBezTo>
                    <a:cubicBezTo>
                      <a:pt x="471235" y="18379"/>
                      <a:pt x="470686" y="18242"/>
                      <a:pt x="470137" y="18242"/>
                    </a:cubicBezTo>
                    <a:cubicBezTo>
                      <a:pt x="469177" y="18242"/>
                      <a:pt x="468217" y="18242"/>
                      <a:pt x="467394" y="18242"/>
                    </a:cubicBezTo>
                    <a:cubicBezTo>
                      <a:pt x="467531" y="18242"/>
                      <a:pt x="467531" y="18242"/>
                      <a:pt x="467669" y="18242"/>
                    </a:cubicBezTo>
                    <a:cubicBezTo>
                      <a:pt x="467531" y="18242"/>
                      <a:pt x="467394" y="18242"/>
                      <a:pt x="467257" y="18242"/>
                    </a:cubicBezTo>
                    <a:cubicBezTo>
                      <a:pt x="467120" y="18242"/>
                      <a:pt x="466983" y="18242"/>
                      <a:pt x="466983" y="18242"/>
                    </a:cubicBezTo>
                    <a:cubicBezTo>
                      <a:pt x="467120" y="18242"/>
                      <a:pt x="467120" y="18242"/>
                      <a:pt x="467257" y="18242"/>
                    </a:cubicBezTo>
                    <a:cubicBezTo>
                      <a:pt x="466160" y="18379"/>
                      <a:pt x="465200" y="18517"/>
                      <a:pt x="464102" y="18791"/>
                    </a:cubicBezTo>
                    <a:cubicBezTo>
                      <a:pt x="464240" y="18791"/>
                      <a:pt x="464377" y="18791"/>
                      <a:pt x="464514" y="18654"/>
                    </a:cubicBezTo>
                    <a:cubicBezTo>
                      <a:pt x="463965" y="18791"/>
                      <a:pt x="463417" y="18928"/>
                      <a:pt x="463005" y="19065"/>
                    </a:cubicBezTo>
                    <a:cubicBezTo>
                      <a:pt x="462731" y="19202"/>
                      <a:pt x="462457" y="19340"/>
                      <a:pt x="462182" y="19477"/>
                    </a:cubicBezTo>
                    <a:cubicBezTo>
                      <a:pt x="461908" y="19614"/>
                      <a:pt x="461496" y="19888"/>
                      <a:pt x="461222" y="20025"/>
                    </a:cubicBezTo>
                    <a:cubicBezTo>
                      <a:pt x="460811" y="20300"/>
                      <a:pt x="460399" y="20711"/>
                      <a:pt x="459988" y="20985"/>
                    </a:cubicBezTo>
                    <a:cubicBezTo>
                      <a:pt x="459576" y="21397"/>
                      <a:pt x="459302" y="21808"/>
                      <a:pt x="458890" y="22083"/>
                    </a:cubicBezTo>
                    <a:cubicBezTo>
                      <a:pt x="458342" y="22769"/>
                      <a:pt x="457656" y="23454"/>
                      <a:pt x="457244" y="24277"/>
                    </a:cubicBezTo>
                    <a:cubicBezTo>
                      <a:pt x="456833" y="24826"/>
                      <a:pt x="456559" y="25375"/>
                      <a:pt x="456284" y="26060"/>
                    </a:cubicBezTo>
                    <a:cubicBezTo>
                      <a:pt x="456284" y="26060"/>
                      <a:pt x="456284" y="25923"/>
                      <a:pt x="456284" y="25923"/>
                    </a:cubicBezTo>
                    <a:cubicBezTo>
                      <a:pt x="456147" y="26335"/>
                      <a:pt x="455873" y="26746"/>
                      <a:pt x="455736" y="27158"/>
                    </a:cubicBezTo>
                    <a:cubicBezTo>
                      <a:pt x="455324" y="28255"/>
                      <a:pt x="455050" y="29352"/>
                      <a:pt x="454776" y="30587"/>
                    </a:cubicBezTo>
                    <a:cubicBezTo>
                      <a:pt x="454501" y="32644"/>
                      <a:pt x="454090" y="34839"/>
                      <a:pt x="453953" y="36896"/>
                    </a:cubicBezTo>
                    <a:cubicBezTo>
                      <a:pt x="453815" y="38953"/>
                      <a:pt x="453815" y="41011"/>
                      <a:pt x="453953" y="43068"/>
                    </a:cubicBezTo>
                    <a:cubicBezTo>
                      <a:pt x="455324" y="60899"/>
                      <a:pt x="458753" y="78593"/>
                      <a:pt x="461771" y="96149"/>
                    </a:cubicBezTo>
                    <a:cubicBezTo>
                      <a:pt x="462594" y="100813"/>
                      <a:pt x="463554" y="105476"/>
                      <a:pt x="464514" y="110277"/>
                    </a:cubicBezTo>
                    <a:cubicBezTo>
                      <a:pt x="465200" y="114117"/>
                      <a:pt x="466023" y="117958"/>
                      <a:pt x="466708" y="121798"/>
                    </a:cubicBezTo>
                    <a:cubicBezTo>
                      <a:pt x="469589" y="129479"/>
                      <a:pt x="472058" y="137160"/>
                      <a:pt x="474664" y="144841"/>
                    </a:cubicBezTo>
                    <a:cubicBezTo>
                      <a:pt x="474527" y="144567"/>
                      <a:pt x="474527" y="144429"/>
                      <a:pt x="474389" y="144155"/>
                    </a:cubicBezTo>
                    <a:cubicBezTo>
                      <a:pt x="476035" y="148819"/>
                      <a:pt x="477270" y="153619"/>
                      <a:pt x="478779" y="158420"/>
                    </a:cubicBezTo>
                    <a:cubicBezTo>
                      <a:pt x="480013" y="162535"/>
                      <a:pt x="481110" y="166512"/>
                      <a:pt x="482208" y="170627"/>
                    </a:cubicBezTo>
                    <a:cubicBezTo>
                      <a:pt x="483579" y="175428"/>
                      <a:pt x="484814" y="180228"/>
                      <a:pt x="486048" y="185029"/>
                    </a:cubicBezTo>
                    <a:cubicBezTo>
                      <a:pt x="488105" y="192984"/>
                      <a:pt x="490163" y="200939"/>
                      <a:pt x="491809" y="208895"/>
                    </a:cubicBezTo>
                    <a:cubicBezTo>
                      <a:pt x="491809" y="208620"/>
                      <a:pt x="491672" y="208483"/>
                      <a:pt x="491672" y="208209"/>
                    </a:cubicBezTo>
                    <a:cubicBezTo>
                      <a:pt x="492220" y="210815"/>
                      <a:pt x="493043" y="213558"/>
                      <a:pt x="493180" y="216301"/>
                    </a:cubicBezTo>
                    <a:cubicBezTo>
                      <a:pt x="493318" y="217261"/>
                      <a:pt x="493318" y="218222"/>
                      <a:pt x="493180" y="219319"/>
                    </a:cubicBezTo>
                    <a:cubicBezTo>
                      <a:pt x="492906" y="220690"/>
                      <a:pt x="492495" y="222199"/>
                      <a:pt x="492083" y="223571"/>
                    </a:cubicBezTo>
                    <a:cubicBezTo>
                      <a:pt x="491397" y="225628"/>
                      <a:pt x="489751" y="227274"/>
                      <a:pt x="487420" y="227686"/>
                    </a:cubicBezTo>
                    <a:cubicBezTo>
                      <a:pt x="485225" y="227960"/>
                      <a:pt x="482756" y="226863"/>
                      <a:pt x="481796" y="224942"/>
                    </a:cubicBezTo>
                    <a:cubicBezTo>
                      <a:pt x="481110" y="223571"/>
                      <a:pt x="480287" y="222062"/>
                      <a:pt x="479464" y="220553"/>
                    </a:cubicBezTo>
                    <a:cubicBezTo>
                      <a:pt x="478504" y="218633"/>
                      <a:pt x="477681" y="216576"/>
                      <a:pt x="476858" y="214518"/>
                    </a:cubicBezTo>
                    <a:cubicBezTo>
                      <a:pt x="475487" y="210678"/>
                      <a:pt x="474389" y="206700"/>
                      <a:pt x="473292" y="202722"/>
                    </a:cubicBezTo>
                    <a:cubicBezTo>
                      <a:pt x="472195" y="198471"/>
                      <a:pt x="471098" y="194219"/>
                      <a:pt x="470000" y="189967"/>
                    </a:cubicBezTo>
                    <a:cubicBezTo>
                      <a:pt x="467943" y="181874"/>
                      <a:pt x="466023" y="173919"/>
                      <a:pt x="463965" y="165826"/>
                    </a:cubicBezTo>
                    <a:cubicBezTo>
                      <a:pt x="463279" y="163358"/>
                      <a:pt x="462868" y="160889"/>
                      <a:pt x="462319" y="158420"/>
                    </a:cubicBezTo>
                    <a:cubicBezTo>
                      <a:pt x="461085" y="152933"/>
                      <a:pt x="459850" y="147584"/>
                      <a:pt x="458616" y="142235"/>
                    </a:cubicBezTo>
                    <a:cubicBezTo>
                      <a:pt x="457382" y="136611"/>
                      <a:pt x="456147" y="131125"/>
                      <a:pt x="455050" y="125501"/>
                    </a:cubicBezTo>
                    <a:cubicBezTo>
                      <a:pt x="454501" y="123170"/>
                      <a:pt x="454090" y="120838"/>
                      <a:pt x="453678" y="118369"/>
                    </a:cubicBezTo>
                    <a:cubicBezTo>
                      <a:pt x="452032" y="114254"/>
                      <a:pt x="450386" y="110002"/>
                      <a:pt x="448603" y="105888"/>
                    </a:cubicBezTo>
                    <a:cubicBezTo>
                      <a:pt x="447506" y="103144"/>
                      <a:pt x="446409" y="100401"/>
                      <a:pt x="445312" y="97795"/>
                    </a:cubicBezTo>
                    <a:cubicBezTo>
                      <a:pt x="444351" y="95326"/>
                      <a:pt x="443117" y="92857"/>
                      <a:pt x="442020" y="90388"/>
                    </a:cubicBezTo>
                    <a:cubicBezTo>
                      <a:pt x="440237" y="86411"/>
                      <a:pt x="438316" y="82570"/>
                      <a:pt x="436396" y="78730"/>
                    </a:cubicBezTo>
                    <a:cubicBezTo>
                      <a:pt x="436533" y="79004"/>
                      <a:pt x="436670" y="79141"/>
                      <a:pt x="436670" y="79416"/>
                    </a:cubicBezTo>
                    <a:cubicBezTo>
                      <a:pt x="432144" y="70500"/>
                      <a:pt x="427206" y="61722"/>
                      <a:pt x="421583" y="53355"/>
                    </a:cubicBezTo>
                    <a:cubicBezTo>
                      <a:pt x="421720" y="53492"/>
                      <a:pt x="421857" y="53767"/>
                      <a:pt x="421994" y="53904"/>
                    </a:cubicBezTo>
                    <a:cubicBezTo>
                      <a:pt x="418702" y="49103"/>
                      <a:pt x="415273" y="44440"/>
                      <a:pt x="411570" y="40051"/>
                    </a:cubicBezTo>
                    <a:cubicBezTo>
                      <a:pt x="409924" y="38268"/>
                      <a:pt x="408141" y="36622"/>
                      <a:pt x="406358" y="34839"/>
                    </a:cubicBezTo>
                    <a:cubicBezTo>
                      <a:pt x="406358" y="34839"/>
                      <a:pt x="406358" y="34839"/>
                      <a:pt x="406495" y="34839"/>
                    </a:cubicBezTo>
                    <a:cubicBezTo>
                      <a:pt x="406495" y="34839"/>
                      <a:pt x="406358" y="34701"/>
                      <a:pt x="406358" y="34701"/>
                    </a:cubicBezTo>
                    <a:cubicBezTo>
                      <a:pt x="406221" y="34564"/>
                      <a:pt x="406084" y="34427"/>
                      <a:pt x="405947" y="34427"/>
                    </a:cubicBezTo>
                    <a:cubicBezTo>
                      <a:pt x="405947" y="34427"/>
                      <a:pt x="406084" y="34564"/>
                      <a:pt x="406084" y="34564"/>
                    </a:cubicBezTo>
                    <a:cubicBezTo>
                      <a:pt x="405261" y="33741"/>
                      <a:pt x="404301" y="33056"/>
                      <a:pt x="403341" y="32370"/>
                    </a:cubicBezTo>
                    <a:cubicBezTo>
                      <a:pt x="403341" y="32370"/>
                      <a:pt x="403478" y="32370"/>
                      <a:pt x="403478" y="32507"/>
                    </a:cubicBezTo>
                    <a:cubicBezTo>
                      <a:pt x="402792" y="32095"/>
                      <a:pt x="402106" y="31684"/>
                      <a:pt x="401420" y="31272"/>
                    </a:cubicBezTo>
                    <a:cubicBezTo>
                      <a:pt x="401009" y="31135"/>
                      <a:pt x="400597" y="30998"/>
                      <a:pt x="400186" y="30861"/>
                    </a:cubicBezTo>
                    <a:cubicBezTo>
                      <a:pt x="400049" y="30861"/>
                      <a:pt x="399774" y="30861"/>
                      <a:pt x="399637" y="30724"/>
                    </a:cubicBezTo>
                    <a:cubicBezTo>
                      <a:pt x="399226" y="30724"/>
                      <a:pt x="398814" y="30724"/>
                      <a:pt x="398403" y="30724"/>
                    </a:cubicBezTo>
                    <a:cubicBezTo>
                      <a:pt x="397991" y="30724"/>
                      <a:pt x="397717" y="30861"/>
                      <a:pt x="397443" y="30861"/>
                    </a:cubicBezTo>
                    <a:cubicBezTo>
                      <a:pt x="397306" y="30861"/>
                      <a:pt x="397168" y="30998"/>
                      <a:pt x="397031" y="30998"/>
                    </a:cubicBezTo>
                    <a:cubicBezTo>
                      <a:pt x="397031" y="30998"/>
                      <a:pt x="396894" y="30998"/>
                      <a:pt x="396894" y="30998"/>
                    </a:cubicBezTo>
                    <a:cubicBezTo>
                      <a:pt x="396894" y="30998"/>
                      <a:pt x="396757" y="31135"/>
                      <a:pt x="396757" y="31135"/>
                    </a:cubicBezTo>
                    <a:cubicBezTo>
                      <a:pt x="396620" y="31410"/>
                      <a:pt x="396483" y="31684"/>
                      <a:pt x="396345" y="31821"/>
                    </a:cubicBezTo>
                    <a:cubicBezTo>
                      <a:pt x="396208" y="32095"/>
                      <a:pt x="396071" y="32507"/>
                      <a:pt x="395934" y="32781"/>
                    </a:cubicBezTo>
                    <a:cubicBezTo>
                      <a:pt x="395797" y="33467"/>
                      <a:pt x="395522" y="34016"/>
                      <a:pt x="395385" y="34701"/>
                    </a:cubicBezTo>
                    <a:cubicBezTo>
                      <a:pt x="395385" y="34427"/>
                      <a:pt x="395522" y="34290"/>
                      <a:pt x="395522" y="34016"/>
                    </a:cubicBezTo>
                    <a:cubicBezTo>
                      <a:pt x="395248" y="35250"/>
                      <a:pt x="394974" y="36622"/>
                      <a:pt x="394974" y="37856"/>
                    </a:cubicBezTo>
                    <a:cubicBezTo>
                      <a:pt x="394974" y="38953"/>
                      <a:pt x="394974" y="39914"/>
                      <a:pt x="394974" y="41011"/>
                    </a:cubicBezTo>
                    <a:cubicBezTo>
                      <a:pt x="394974" y="41011"/>
                      <a:pt x="394974" y="41011"/>
                      <a:pt x="394974" y="41011"/>
                    </a:cubicBezTo>
                    <a:cubicBezTo>
                      <a:pt x="394974" y="41011"/>
                      <a:pt x="394974" y="41148"/>
                      <a:pt x="394974" y="41148"/>
                    </a:cubicBezTo>
                    <a:cubicBezTo>
                      <a:pt x="394974" y="41422"/>
                      <a:pt x="394974" y="41559"/>
                      <a:pt x="394974" y="41834"/>
                    </a:cubicBezTo>
                    <a:cubicBezTo>
                      <a:pt x="394974" y="41697"/>
                      <a:pt x="394974" y="41697"/>
                      <a:pt x="394974" y="41559"/>
                    </a:cubicBezTo>
                    <a:cubicBezTo>
                      <a:pt x="395385" y="45949"/>
                      <a:pt x="396071" y="50475"/>
                      <a:pt x="396894" y="54727"/>
                    </a:cubicBezTo>
                    <a:cubicBezTo>
                      <a:pt x="400597" y="71735"/>
                      <a:pt x="404986" y="88605"/>
                      <a:pt x="409238" y="105476"/>
                    </a:cubicBezTo>
                    <a:cubicBezTo>
                      <a:pt x="412942" y="120152"/>
                      <a:pt x="416782" y="134691"/>
                      <a:pt x="420623" y="149367"/>
                    </a:cubicBezTo>
                    <a:cubicBezTo>
                      <a:pt x="422269" y="155814"/>
                      <a:pt x="423915" y="162397"/>
                      <a:pt x="425423" y="168844"/>
                    </a:cubicBezTo>
                    <a:cubicBezTo>
                      <a:pt x="427069" y="175290"/>
                      <a:pt x="428852" y="181874"/>
                      <a:pt x="430224" y="188321"/>
                    </a:cubicBezTo>
                    <a:cubicBezTo>
                      <a:pt x="431596" y="194219"/>
                      <a:pt x="432967" y="200116"/>
                      <a:pt x="434339" y="206151"/>
                    </a:cubicBezTo>
                    <a:cubicBezTo>
                      <a:pt x="435436" y="209306"/>
                      <a:pt x="436396" y="212461"/>
                      <a:pt x="437356" y="215616"/>
                    </a:cubicBezTo>
                    <a:cubicBezTo>
                      <a:pt x="439139" y="220965"/>
                      <a:pt x="440648" y="226451"/>
                      <a:pt x="442294" y="231800"/>
                    </a:cubicBezTo>
                    <a:cubicBezTo>
                      <a:pt x="443254" y="234955"/>
                      <a:pt x="444077" y="238110"/>
                      <a:pt x="445037" y="241264"/>
                    </a:cubicBezTo>
                    <a:cubicBezTo>
                      <a:pt x="445723" y="243596"/>
                      <a:pt x="446272" y="246065"/>
                      <a:pt x="446820" y="248397"/>
                    </a:cubicBezTo>
                    <a:cubicBezTo>
                      <a:pt x="447506" y="251277"/>
                      <a:pt x="447643" y="254157"/>
                      <a:pt x="447918" y="257038"/>
                    </a:cubicBezTo>
                    <a:cubicBezTo>
                      <a:pt x="448055" y="258958"/>
                      <a:pt x="447506" y="260741"/>
                      <a:pt x="445860" y="261976"/>
                    </a:cubicBezTo>
                    <a:cubicBezTo>
                      <a:pt x="444489" y="263073"/>
                      <a:pt x="442294" y="263347"/>
                      <a:pt x="440648" y="262661"/>
                    </a:cubicBezTo>
                    <a:cubicBezTo>
                      <a:pt x="439825" y="262250"/>
                      <a:pt x="438865" y="261976"/>
                      <a:pt x="438179" y="261290"/>
                    </a:cubicBezTo>
                    <a:cubicBezTo>
                      <a:pt x="437219" y="260604"/>
                      <a:pt x="436533" y="259370"/>
                      <a:pt x="435847" y="258409"/>
                    </a:cubicBezTo>
                    <a:cubicBezTo>
                      <a:pt x="433927" y="255118"/>
                      <a:pt x="433516" y="251140"/>
                      <a:pt x="432830" y="247437"/>
                    </a:cubicBezTo>
                    <a:cubicBezTo>
                      <a:pt x="432830" y="247437"/>
                      <a:pt x="432830" y="247437"/>
                      <a:pt x="432830" y="247574"/>
                    </a:cubicBezTo>
                    <a:cubicBezTo>
                      <a:pt x="429538" y="232898"/>
                      <a:pt x="425835" y="218084"/>
                      <a:pt x="422406" y="203408"/>
                    </a:cubicBezTo>
                    <a:cubicBezTo>
                      <a:pt x="421171" y="199842"/>
                      <a:pt x="419800" y="196276"/>
                      <a:pt x="418565" y="192710"/>
                    </a:cubicBezTo>
                    <a:cubicBezTo>
                      <a:pt x="414862" y="182423"/>
                      <a:pt x="410336" y="172547"/>
                      <a:pt x="405535" y="162809"/>
                    </a:cubicBezTo>
                    <a:cubicBezTo>
                      <a:pt x="401009" y="154031"/>
                      <a:pt x="396208" y="145664"/>
                      <a:pt x="390722" y="137571"/>
                    </a:cubicBezTo>
                    <a:cubicBezTo>
                      <a:pt x="387156" y="132359"/>
                      <a:pt x="383315" y="127422"/>
                      <a:pt x="379200" y="122621"/>
                    </a:cubicBezTo>
                    <a:cubicBezTo>
                      <a:pt x="379200" y="122621"/>
                      <a:pt x="379200" y="122621"/>
                      <a:pt x="379200" y="122621"/>
                    </a:cubicBezTo>
                    <a:cubicBezTo>
                      <a:pt x="376320" y="119329"/>
                      <a:pt x="373303" y="116175"/>
                      <a:pt x="370011" y="113157"/>
                    </a:cubicBezTo>
                    <a:cubicBezTo>
                      <a:pt x="370011" y="113157"/>
                      <a:pt x="370011" y="113157"/>
                      <a:pt x="370148" y="113157"/>
                    </a:cubicBezTo>
                    <a:cubicBezTo>
                      <a:pt x="370011" y="113020"/>
                      <a:pt x="370011" y="113020"/>
                      <a:pt x="369874" y="112883"/>
                    </a:cubicBezTo>
                    <a:cubicBezTo>
                      <a:pt x="369874" y="112883"/>
                      <a:pt x="369736" y="112746"/>
                      <a:pt x="369736" y="112746"/>
                    </a:cubicBezTo>
                    <a:cubicBezTo>
                      <a:pt x="369736" y="112746"/>
                      <a:pt x="369736" y="112746"/>
                      <a:pt x="369874" y="112883"/>
                    </a:cubicBezTo>
                    <a:cubicBezTo>
                      <a:pt x="366719" y="110139"/>
                      <a:pt x="363564" y="107671"/>
                      <a:pt x="360135" y="105339"/>
                    </a:cubicBezTo>
                    <a:lnTo>
                      <a:pt x="360135" y="105339"/>
                    </a:lnTo>
                    <a:cubicBezTo>
                      <a:pt x="358901" y="104516"/>
                      <a:pt x="357666" y="103693"/>
                      <a:pt x="356295" y="103007"/>
                    </a:cubicBezTo>
                    <a:cubicBezTo>
                      <a:pt x="356569" y="103144"/>
                      <a:pt x="356706" y="103281"/>
                      <a:pt x="356843" y="103281"/>
                    </a:cubicBezTo>
                    <a:cubicBezTo>
                      <a:pt x="354786" y="102321"/>
                      <a:pt x="352866" y="101361"/>
                      <a:pt x="350808" y="100538"/>
                    </a:cubicBezTo>
                    <a:cubicBezTo>
                      <a:pt x="350945" y="100538"/>
                      <a:pt x="350945" y="100538"/>
                      <a:pt x="351083" y="100675"/>
                    </a:cubicBezTo>
                    <a:cubicBezTo>
                      <a:pt x="350945" y="100675"/>
                      <a:pt x="350808" y="100538"/>
                      <a:pt x="350671" y="100538"/>
                    </a:cubicBezTo>
                    <a:cubicBezTo>
                      <a:pt x="350534" y="100538"/>
                      <a:pt x="350534" y="100538"/>
                      <a:pt x="350397" y="100401"/>
                    </a:cubicBezTo>
                    <a:cubicBezTo>
                      <a:pt x="350397" y="100401"/>
                      <a:pt x="350534" y="100401"/>
                      <a:pt x="350534" y="100401"/>
                    </a:cubicBezTo>
                    <a:cubicBezTo>
                      <a:pt x="349162" y="99990"/>
                      <a:pt x="347791" y="99578"/>
                      <a:pt x="346419" y="99167"/>
                    </a:cubicBezTo>
                    <a:cubicBezTo>
                      <a:pt x="346693" y="99167"/>
                      <a:pt x="346831" y="99304"/>
                      <a:pt x="347105" y="99304"/>
                    </a:cubicBezTo>
                    <a:cubicBezTo>
                      <a:pt x="346419" y="99167"/>
                      <a:pt x="345733" y="99167"/>
                      <a:pt x="345048" y="99030"/>
                    </a:cubicBezTo>
                    <a:cubicBezTo>
                      <a:pt x="344362" y="99030"/>
                      <a:pt x="343813" y="99030"/>
                      <a:pt x="343127" y="99030"/>
                    </a:cubicBezTo>
                    <a:cubicBezTo>
                      <a:pt x="343402" y="99030"/>
                      <a:pt x="343539" y="99030"/>
                      <a:pt x="343813" y="99030"/>
                    </a:cubicBezTo>
                    <a:cubicBezTo>
                      <a:pt x="342716" y="99030"/>
                      <a:pt x="341481" y="99304"/>
                      <a:pt x="340384" y="99441"/>
                    </a:cubicBezTo>
                    <a:cubicBezTo>
                      <a:pt x="340658" y="99441"/>
                      <a:pt x="340796" y="99441"/>
                      <a:pt x="341070" y="99304"/>
                    </a:cubicBezTo>
                    <a:cubicBezTo>
                      <a:pt x="340521" y="99441"/>
                      <a:pt x="340110" y="99578"/>
                      <a:pt x="339561" y="99715"/>
                    </a:cubicBezTo>
                    <a:cubicBezTo>
                      <a:pt x="339150" y="99852"/>
                      <a:pt x="338738" y="100127"/>
                      <a:pt x="338327" y="100264"/>
                    </a:cubicBezTo>
                    <a:cubicBezTo>
                      <a:pt x="338601" y="100127"/>
                      <a:pt x="338738" y="99990"/>
                      <a:pt x="338875" y="99990"/>
                    </a:cubicBezTo>
                    <a:cubicBezTo>
                      <a:pt x="338464" y="100264"/>
                      <a:pt x="337915" y="100401"/>
                      <a:pt x="337504" y="100813"/>
                    </a:cubicBezTo>
                    <a:cubicBezTo>
                      <a:pt x="337367" y="100950"/>
                      <a:pt x="337092" y="101087"/>
                      <a:pt x="336955" y="101224"/>
                    </a:cubicBezTo>
                    <a:cubicBezTo>
                      <a:pt x="336681" y="101498"/>
                      <a:pt x="336544" y="101636"/>
                      <a:pt x="336269" y="101910"/>
                    </a:cubicBezTo>
                    <a:cubicBezTo>
                      <a:pt x="336132" y="102184"/>
                      <a:pt x="335858" y="102459"/>
                      <a:pt x="335721" y="102733"/>
                    </a:cubicBezTo>
                    <a:cubicBezTo>
                      <a:pt x="335721" y="102733"/>
                      <a:pt x="335721" y="102733"/>
                      <a:pt x="335721" y="102733"/>
                    </a:cubicBezTo>
                    <a:cubicBezTo>
                      <a:pt x="335446" y="103144"/>
                      <a:pt x="335309" y="103556"/>
                      <a:pt x="335035" y="103967"/>
                    </a:cubicBezTo>
                    <a:cubicBezTo>
                      <a:pt x="334486" y="104927"/>
                      <a:pt x="334212" y="105888"/>
                      <a:pt x="333800" y="106985"/>
                    </a:cubicBezTo>
                    <a:cubicBezTo>
                      <a:pt x="333800" y="106848"/>
                      <a:pt x="333938" y="106710"/>
                      <a:pt x="333938" y="106573"/>
                    </a:cubicBezTo>
                    <a:cubicBezTo>
                      <a:pt x="333800" y="107122"/>
                      <a:pt x="333663" y="107533"/>
                      <a:pt x="333526" y="108082"/>
                    </a:cubicBezTo>
                    <a:cubicBezTo>
                      <a:pt x="333389" y="108631"/>
                      <a:pt x="333252" y="109317"/>
                      <a:pt x="333252" y="110002"/>
                    </a:cubicBezTo>
                    <a:cubicBezTo>
                      <a:pt x="333252" y="109728"/>
                      <a:pt x="333252" y="109591"/>
                      <a:pt x="333252" y="109317"/>
                    </a:cubicBezTo>
                    <a:cubicBezTo>
                      <a:pt x="333115" y="110825"/>
                      <a:pt x="333115" y="112197"/>
                      <a:pt x="333115" y="113568"/>
                    </a:cubicBezTo>
                    <a:cubicBezTo>
                      <a:pt x="333115" y="113431"/>
                      <a:pt x="333115" y="113431"/>
                      <a:pt x="333115" y="113294"/>
                    </a:cubicBezTo>
                    <a:cubicBezTo>
                      <a:pt x="333115" y="113431"/>
                      <a:pt x="333115" y="113706"/>
                      <a:pt x="333115" y="113843"/>
                    </a:cubicBezTo>
                    <a:cubicBezTo>
                      <a:pt x="333115" y="113843"/>
                      <a:pt x="333115" y="113980"/>
                      <a:pt x="333115" y="113980"/>
                    </a:cubicBezTo>
                    <a:cubicBezTo>
                      <a:pt x="333115" y="113980"/>
                      <a:pt x="333115" y="113843"/>
                      <a:pt x="333115" y="113843"/>
                    </a:cubicBezTo>
                    <a:cubicBezTo>
                      <a:pt x="333389" y="117683"/>
                      <a:pt x="333938" y="121524"/>
                      <a:pt x="334623" y="125227"/>
                    </a:cubicBezTo>
                    <a:cubicBezTo>
                      <a:pt x="334623" y="125090"/>
                      <a:pt x="334623" y="125090"/>
                      <a:pt x="334623" y="124953"/>
                    </a:cubicBezTo>
                    <a:cubicBezTo>
                      <a:pt x="336955" y="135240"/>
                      <a:pt x="339973" y="145390"/>
                      <a:pt x="342716" y="155539"/>
                    </a:cubicBezTo>
                    <a:cubicBezTo>
                      <a:pt x="344636" y="162672"/>
                      <a:pt x="346831" y="169667"/>
                      <a:pt x="349025" y="176662"/>
                    </a:cubicBezTo>
                    <a:cubicBezTo>
                      <a:pt x="353277" y="190927"/>
                      <a:pt x="358078" y="204917"/>
                      <a:pt x="362741" y="219045"/>
                    </a:cubicBezTo>
                    <a:cubicBezTo>
                      <a:pt x="362604" y="218770"/>
                      <a:pt x="362604" y="218633"/>
                      <a:pt x="362467" y="218359"/>
                    </a:cubicBezTo>
                    <a:cubicBezTo>
                      <a:pt x="366445" y="229743"/>
                      <a:pt x="370422" y="240990"/>
                      <a:pt x="374263" y="252374"/>
                    </a:cubicBezTo>
                    <a:cubicBezTo>
                      <a:pt x="374948" y="254157"/>
                      <a:pt x="375497" y="255941"/>
                      <a:pt x="376183" y="257724"/>
                    </a:cubicBezTo>
                    <a:cubicBezTo>
                      <a:pt x="377966" y="261290"/>
                      <a:pt x="379886" y="264856"/>
                      <a:pt x="381669" y="268559"/>
                    </a:cubicBezTo>
                    <a:cubicBezTo>
                      <a:pt x="384412" y="274046"/>
                      <a:pt x="387019" y="279532"/>
                      <a:pt x="389625" y="285018"/>
                    </a:cubicBezTo>
                    <a:cubicBezTo>
                      <a:pt x="391682" y="289408"/>
                      <a:pt x="393877" y="293934"/>
                      <a:pt x="395385" y="298597"/>
                    </a:cubicBezTo>
                    <a:cubicBezTo>
                      <a:pt x="395934" y="300380"/>
                      <a:pt x="396483" y="302438"/>
                      <a:pt x="396345" y="304358"/>
                    </a:cubicBezTo>
                    <a:cubicBezTo>
                      <a:pt x="396071" y="305867"/>
                      <a:pt x="395248" y="307101"/>
                      <a:pt x="394425" y="308336"/>
                    </a:cubicBezTo>
                    <a:cubicBezTo>
                      <a:pt x="392368" y="311216"/>
                      <a:pt x="387979" y="310667"/>
                      <a:pt x="386333" y="307787"/>
                    </a:cubicBezTo>
                    <a:cubicBezTo>
                      <a:pt x="385373" y="306141"/>
                      <a:pt x="384275" y="304495"/>
                      <a:pt x="383315" y="302712"/>
                    </a:cubicBezTo>
                    <a:cubicBezTo>
                      <a:pt x="382355" y="301341"/>
                      <a:pt x="381669" y="299695"/>
                      <a:pt x="380983" y="298049"/>
                    </a:cubicBezTo>
                    <a:cubicBezTo>
                      <a:pt x="378789" y="293385"/>
                      <a:pt x="377006" y="288585"/>
                      <a:pt x="375086" y="283784"/>
                    </a:cubicBezTo>
                    <a:cubicBezTo>
                      <a:pt x="373851" y="280629"/>
                      <a:pt x="372754" y="277475"/>
                      <a:pt x="371519" y="274457"/>
                    </a:cubicBezTo>
                    <a:cubicBezTo>
                      <a:pt x="369736" y="269519"/>
                      <a:pt x="367816" y="264582"/>
                      <a:pt x="365896" y="259644"/>
                    </a:cubicBezTo>
                    <a:cubicBezTo>
                      <a:pt x="364387" y="256764"/>
                      <a:pt x="362741" y="254020"/>
                      <a:pt x="361095" y="251277"/>
                    </a:cubicBezTo>
                    <a:cubicBezTo>
                      <a:pt x="360272" y="249768"/>
                      <a:pt x="359449" y="248260"/>
                      <a:pt x="358489" y="246614"/>
                    </a:cubicBezTo>
                    <a:cubicBezTo>
                      <a:pt x="357666" y="245242"/>
                      <a:pt x="356706" y="244008"/>
                      <a:pt x="355883" y="242636"/>
                    </a:cubicBezTo>
                    <a:cubicBezTo>
                      <a:pt x="353140" y="238521"/>
                      <a:pt x="350397" y="234269"/>
                      <a:pt x="347791" y="230017"/>
                    </a:cubicBezTo>
                    <a:cubicBezTo>
                      <a:pt x="347928" y="230154"/>
                      <a:pt x="348065" y="230429"/>
                      <a:pt x="348065" y="230566"/>
                    </a:cubicBezTo>
                    <a:cubicBezTo>
                      <a:pt x="343813" y="224805"/>
                      <a:pt x="339424" y="219045"/>
                      <a:pt x="335172" y="213284"/>
                    </a:cubicBezTo>
                    <a:cubicBezTo>
                      <a:pt x="334486" y="212461"/>
                      <a:pt x="333800" y="211638"/>
                      <a:pt x="333115" y="210815"/>
                    </a:cubicBezTo>
                    <a:cubicBezTo>
                      <a:pt x="331606" y="208895"/>
                      <a:pt x="329960" y="207112"/>
                      <a:pt x="328451" y="205191"/>
                    </a:cubicBezTo>
                    <a:cubicBezTo>
                      <a:pt x="325845" y="202174"/>
                      <a:pt x="323376" y="199156"/>
                      <a:pt x="320770" y="196139"/>
                    </a:cubicBezTo>
                    <a:cubicBezTo>
                      <a:pt x="320907" y="196276"/>
                      <a:pt x="321045" y="196413"/>
                      <a:pt x="321182" y="196550"/>
                    </a:cubicBezTo>
                    <a:cubicBezTo>
                      <a:pt x="314049" y="188458"/>
                      <a:pt x="306506" y="180640"/>
                      <a:pt x="298413" y="173370"/>
                    </a:cubicBezTo>
                    <a:cubicBezTo>
                      <a:pt x="298550" y="173507"/>
                      <a:pt x="298687" y="173645"/>
                      <a:pt x="298825" y="173782"/>
                    </a:cubicBezTo>
                    <a:cubicBezTo>
                      <a:pt x="297316" y="172547"/>
                      <a:pt x="295807" y="171313"/>
                      <a:pt x="294161" y="170216"/>
                    </a:cubicBezTo>
                    <a:cubicBezTo>
                      <a:pt x="292515" y="169118"/>
                      <a:pt x="291007" y="168158"/>
                      <a:pt x="289223" y="167198"/>
                    </a:cubicBezTo>
                    <a:cubicBezTo>
                      <a:pt x="289223" y="167198"/>
                      <a:pt x="289223" y="167198"/>
                      <a:pt x="289223" y="167198"/>
                    </a:cubicBezTo>
                    <a:cubicBezTo>
                      <a:pt x="288949" y="167061"/>
                      <a:pt x="288538" y="166924"/>
                      <a:pt x="288263" y="166787"/>
                    </a:cubicBezTo>
                    <a:cubicBezTo>
                      <a:pt x="287989" y="166649"/>
                      <a:pt x="287715" y="166649"/>
                      <a:pt x="287440" y="166512"/>
                    </a:cubicBezTo>
                    <a:cubicBezTo>
                      <a:pt x="287303" y="166512"/>
                      <a:pt x="287303" y="166512"/>
                      <a:pt x="287166" y="166512"/>
                    </a:cubicBezTo>
                    <a:cubicBezTo>
                      <a:pt x="287029" y="166512"/>
                      <a:pt x="287029" y="166512"/>
                      <a:pt x="286892" y="166649"/>
                    </a:cubicBezTo>
                    <a:cubicBezTo>
                      <a:pt x="286754" y="166787"/>
                      <a:pt x="286617" y="166787"/>
                      <a:pt x="286480" y="166924"/>
                    </a:cubicBezTo>
                    <a:cubicBezTo>
                      <a:pt x="286343" y="167061"/>
                      <a:pt x="286206" y="167198"/>
                      <a:pt x="285932" y="167335"/>
                    </a:cubicBezTo>
                    <a:cubicBezTo>
                      <a:pt x="285932" y="167335"/>
                      <a:pt x="285794" y="167472"/>
                      <a:pt x="285794" y="167472"/>
                    </a:cubicBezTo>
                    <a:cubicBezTo>
                      <a:pt x="285794" y="167610"/>
                      <a:pt x="285794" y="167610"/>
                      <a:pt x="285657" y="167747"/>
                    </a:cubicBezTo>
                    <a:cubicBezTo>
                      <a:pt x="285657" y="168021"/>
                      <a:pt x="285657" y="168295"/>
                      <a:pt x="285520" y="168707"/>
                    </a:cubicBezTo>
                    <a:cubicBezTo>
                      <a:pt x="285520" y="169118"/>
                      <a:pt x="285520" y="169667"/>
                      <a:pt x="285520" y="170078"/>
                    </a:cubicBezTo>
                    <a:cubicBezTo>
                      <a:pt x="285657" y="171861"/>
                      <a:pt x="285932" y="173645"/>
                      <a:pt x="286206" y="175428"/>
                    </a:cubicBezTo>
                    <a:cubicBezTo>
                      <a:pt x="287303" y="180228"/>
                      <a:pt x="288812" y="184892"/>
                      <a:pt x="290458" y="189555"/>
                    </a:cubicBezTo>
                    <a:cubicBezTo>
                      <a:pt x="290458" y="189418"/>
                      <a:pt x="290458" y="189418"/>
                      <a:pt x="290458" y="189281"/>
                    </a:cubicBezTo>
                    <a:cubicBezTo>
                      <a:pt x="293338" y="197236"/>
                      <a:pt x="296493" y="205191"/>
                      <a:pt x="299648" y="213009"/>
                    </a:cubicBezTo>
                    <a:cubicBezTo>
                      <a:pt x="301431" y="217673"/>
                      <a:pt x="303214" y="222199"/>
                      <a:pt x="305134" y="226725"/>
                    </a:cubicBezTo>
                    <a:cubicBezTo>
                      <a:pt x="310072" y="238796"/>
                      <a:pt x="315010" y="250728"/>
                      <a:pt x="319947" y="262799"/>
                    </a:cubicBezTo>
                    <a:cubicBezTo>
                      <a:pt x="324748" y="274183"/>
                      <a:pt x="329548" y="285567"/>
                      <a:pt x="334349" y="296951"/>
                    </a:cubicBezTo>
                    <a:cubicBezTo>
                      <a:pt x="336132" y="301341"/>
                      <a:pt x="338190" y="305730"/>
                      <a:pt x="340110" y="310119"/>
                    </a:cubicBezTo>
                    <a:cubicBezTo>
                      <a:pt x="343127" y="316977"/>
                      <a:pt x="346008" y="323698"/>
                      <a:pt x="349162" y="330418"/>
                    </a:cubicBezTo>
                    <a:cubicBezTo>
                      <a:pt x="350397" y="332064"/>
                      <a:pt x="351494" y="333847"/>
                      <a:pt x="352729" y="335631"/>
                    </a:cubicBezTo>
                    <a:cubicBezTo>
                      <a:pt x="353689" y="337002"/>
                      <a:pt x="354649" y="338374"/>
                      <a:pt x="355335" y="339745"/>
                    </a:cubicBezTo>
                    <a:cubicBezTo>
                      <a:pt x="356295" y="341666"/>
                      <a:pt x="356432" y="342077"/>
                      <a:pt x="356843" y="344134"/>
                    </a:cubicBezTo>
                    <a:cubicBezTo>
                      <a:pt x="357392" y="346466"/>
                      <a:pt x="356432" y="348935"/>
                      <a:pt x="354100" y="349895"/>
                    </a:cubicBezTo>
                    <a:cubicBezTo>
                      <a:pt x="351768" y="350855"/>
                      <a:pt x="349437" y="349895"/>
                      <a:pt x="348065" y="347838"/>
                    </a:cubicBezTo>
                    <a:cubicBezTo>
                      <a:pt x="346831" y="345918"/>
                      <a:pt x="345596" y="344134"/>
                      <a:pt x="344362" y="342214"/>
                    </a:cubicBezTo>
                    <a:cubicBezTo>
                      <a:pt x="343127" y="340294"/>
                      <a:pt x="342167" y="338099"/>
                      <a:pt x="341070" y="336042"/>
                    </a:cubicBezTo>
                    <a:cubicBezTo>
                      <a:pt x="340796" y="335493"/>
                      <a:pt x="340521" y="334945"/>
                      <a:pt x="340247" y="334396"/>
                    </a:cubicBezTo>
                    <a:cubicBezTo>
                      <a:pt x="332566" y="323835"/>
                      <a:pt x="324611" y="313548"/>
                      <a:pt x="316518" y="303261"/>
                    </a:cubicBezTo>
                    <a:cubicBezTo>
                      <a:pt x="314461" y="300655"/>
                      <a:pt x="312266" y="298049"/>
                      <a:pt x="310209" y="295443"/>
                    </a:cubicBezTo>
                    <a:cubicBezTo>
                      <a:pt x="308289" y="293111"/>
                      <a:pt x="306506" y="290642"/>
                      <a:pt x="304448" y="288310"/>
                    </a:cubicBezTo>
                    <a:cubicBezTo>
                      <a:pt x="299648" y="282687"/>
                      <a:pt x="294847" y="277200"/>
                      <a:pt x="290046" y="271577"/>
                    </a:cubicBezTo>
                    <a:cubicBezTo>
                      <a:pt x="290183" y="271714"/>
                      <a:pt x="290321" y="271851"/>
                      <a:pt x="290458" y="271988"/>
                    </a:cubicBezTo>
                    <a:cubicBezTo>
                      <a:pt x="285932" y="266913"/>
                      <a:pt x="281405" y="261976"/>
                      <a:pt x="276605" y="257175"/>
                    </a:cubicBezTo>
                    <a:cubicBezTo>
                      <a:pt x="271667" y="252100"/>
                      <a:pt x="266455" y="247299"/>
                      <a:pt x="261106" y="242499"/>
                    </a:cubicBezTo>
                    <a:cubicBezTo>
                      <a:pt x="261106" y="242499"/>
                      <a:pt x="261243" y="242636"/>
                      <a:pt x="261243" y="242636"/>
                    </a:cubicBezTo>
                    <a:cubicBezTo>
                      <a:pt x="255345" y="237424"/>
                      <a:pt x="249035" y="232486"/>
                      <a:pt x="242452" y="227960"/>
                    </a:cubicBezTo>
                    <a:cubicBezTo>
                      <a:pt x="242452" y="227960"/>
                      <a:pt x="242589" y="228097"/>
                      <a:pt x="242589" y="228097"/>
                    </a:cubicBezTo>
                    <a:cubicBezTo>
                      <a:pt x="237103" y="224394"/>
                      <a:pt x="231342" y="220965"/>
                      <a:pt x="225444" y="217947"/>
                    </a:cubicBezTo>
                    <a:cubicBezTo>
                      <a:pt x="225581" y="218084"/>
                      <a:pt x="225855" y="218222"/>
                      <a:pt x="225993" y="218222"/>
                    </a:cubicBezTo>
                    <a:cubicBezTo>
                      <a:pt x="223112" y="216850"/>
                      <a:pt x="220232" y="215616"/>
                      <a:pt x="217214" y="214518"/>
                    </a:cubicBezTo>
                    <a:cubicBezTo>
                      <a:pt x="217214" y="214518"/>
                      <a:pt x="217214" y="214518"/>
                      <a:pt x="217352" y="214518"/>
                    </a:cubicBezTo>
                    <a:cubicBezTo>
                      <a:pt x="217352" y="214518"/>
                      <a:pt x="217214" y="214518"/>
                      <a:pt x="217214" y="214518"/>
                    </a:cubicBezTo>
                    <a:cubicBezTo>
                      <a:pt x="217214" y="214518"/>
                      <a:pt x="217214" y="214518"/>
                      <a:pt x="217077" y="214518"/>
                    </a:cubicBezTo>
                    <a:cubicBezTo>
                      <a:pt x="217077" y="214518"/>
                      <a:pt x="217077" y="214518"/>
                      <a:pt x="217077" y="214518"/>
                    </a:cubicBezTo>
                    <a:cubicBezTo>
                      <a:pt x="214471" y="213695"/>
                      <a:pt x="211728" y="212735"/>
                      <a:pt x="209122" y="212187"/>
                    </a:cubicBezTo>
                    <a:cubicBezTo>
                      <a:pt x="209259" y="212187"/>
                      <a:pt x="209259" y="212187"/>
                      <a:pt x="209396" y="212187"/>
                    </a:cubicBezTo>
                    <a:cubicBezTo>
                      <a:pt x="208162" y="211912"/>
                      <a:pt x="206927" y="211775"/>
                      <a:pt x="205693" y="211775"/>
                    </a:cubicBezTo>
                    <a:cubicBezTo>
                      <a:pt x="205967" y="211775"/>
                      <a:pt x="206104" y="211775"/>
                      <a:pt x="206379" y="211775"/>
                    </a:cubicBezTo>
                    <a:cubicBezTo>
                      <a:pt x="205830" y="211775"/>
                      <a:pt x="205419" y="211775"/>
                      <a:pt x="204870" y="211912"/>
                    </a:cubicBezTo>
                    <a:cubicBezTo>
                      <a:pt x="204596" y="211912"/>
                      <a:pt x="204184" y="212049"/>
                      <a:pt x="203910" y="212049"/>
                    </a:cubicBezTo>
                    <a:cubicBezTo>
                      <a:pt x="203498" y="212187"/>
                      <a:pt x="202950" y="212324"/>
                      <a:pt x="202538" y="212461"/>
                    </a:cubicBezTo>
                    <a:cubicBezTo>
                      <a:pt x="202127" y="212598"/>
                      <a:pt x="201715" y="212872"/>
                      <a:pt x="201304" y="213009"/>
                    </a:cubicBezTo>
                    <a:cubicBezTo>
                      <a:pt x="201167" y="213147"/>
                      <a:pt x="201029" y="213147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558"/>
                      <a:pt x="200755" y="213695"/>
                      <a:pt x="200755" y="213970"/>
                    </a:cubicBezTo>
                    <a:cubicBezTo>
                      <a:pt x="200755" y="214381"/>
                      <a:pt x="200755" y="214930"/>
                      <a:pt x="200755" y="215478"/>
                    </a:cubicBezTo>
                    <a:cubicBezTo>
                      <a:pt x="200892" y="216576"/>
                      <a:pt x="200892" y="217536"/>
                      <a:pt x="201167" y="218496"/>
                    </a:cubicBezTo>
                    <a:cubicBezTo>
                      <a:pt x="201167" y="218222"/>
                      <a:pt x="201029" y="218084"/>
                      <a:pt x="201029" y="217810"/>
                    </a:cubicBezTo>
                    <a:cubicBezTo>
                      <a:pt x="201167" y="218359"/>
                      <a:pt x="201304" y="219045"/>
                      <a:pt x="201441" y="219730"/>
                    </a:cubicBezTo>
                    <a:cubicBezTo>
                      <a:pt x="202127" y="221651"/>
                      <a:pt x="202813" y="223434"/>
                      <a:pt x="203773" y="225217"/>
                    </a:cubicBezTo>
                    <a:cubicBezTo>
                      <a:pt x="203773" y="225217"/>
                      <a:pt x="203773" y="225080"/>
                      <a:pt x="203773" y="225080"/>
                    </a:cubicBezTo>
                    <a:cubicBezTo>
                      <a:pt x="205419" y="228371"/>
                      <a:pt x="207065" y="231526"/>
                      <a:pt x="208848" y="234681"/>
                    </a:cubicBezTo>
                    <a:cubicBezTo>
                      <a:pt x="210494" y="237561"/>
                      <a:pt x="212139" y="240441"/>
                      <a:pt x="213923" y="243185"/>
                    </a:cubicBezTo>
                    <a:cubicBezTo>
                      <a:pt x="215980" y="246751"/>
                      <a:pt x="218174" y="250317"/>
                      <a:pt x="220369" y="253883"/>
                    </a:cubicBezTo>
                    <a:cubicBezTo>
                      <a:pt x="223661" y="259370"/>
                      <a:pt x="226953" y="264856"/>
                      <a:pt x="230382" y="270342"/>
                    </a:cubicBezTo>
                    <a:cubicBezTo>
                      <a:pt x="233811" y="275966"/>
                      <a:pt x="237240" y="281589"/>
                      <a:pt x="240806" y="287076"/>
                    </a:cubicBezTo>
                    <a:cubicBezTo>
                      <a:pt x="245744" y="294894"/>
                      <a:pt x="250681" y="302712"/>
                      <a:pt x="255619" y="310530"/>
                    </a:cubicBezTo>
                    <a:cubicBezTo>
                      <a:pt x="263026" y="322189"/>
                      <a:pt x="270295" y="333847"/>
                      <a:pt x="277565" y="345506"/>
                    </a:cubicBezTo>
                    <a:cubicBezTo>
                      <a:pt x="281131" y="351130"/>
                      <a:pt x="284286" y="357027"/>
                      <a:pt x="287715" y="362788"/>
                    </a:cubicBezTo>
                    <a:cubicBezTo>
                      <a:pt x="289498" y="365943"/>
                      <a:pt x="291418" y="369098"/>
                      <a:pt x="293201" y="372115"/>
                    </a:cubicBezTo>
                    <a:cubicBezTo>
                      <a:pt x="294847" y="374995"/>
                      <a:pt x="296493" y="378013"/>
                      <a:pt x="298139" y="381030"/>
                    </a:cubicBezTo>
                    <a:cubicBezTo>
                      <a:pt x="300059" y="384597"/>
                      <a:pt x="301705" y="388163"/>
                      <a:pt x="303488" y="391729"/>
                    </a:cubicBezTo>
                    <a:cubicBezTo>
                      <a:pt x="304585" y="393924"/>
                      <a:pt x="305957" y="396255"/>
                      <a:pt x="306094" y="398861"/>
                    </a:cubicBezTo>
                    <a:cubicBezTo>
                      <a:pt x="306094" y="399959"/>
                      <a:pt x="306368" y="401193"/>
                      <a:pt x="305820" y="402290"/>
                    </a:cubicBezTo>
                    <a:cubicBezTo>
                      <a:pt x="305408" y="403388"/>
                      <a:pt x="304860" y="404211"/>
                      <a:pt x="304174" y="405033"/>
                    </a:cubicBezTo>
                    <a:cubicBezTo>
                      <a:pt x="302802" y="406817"/>
                      <a:pt x="300196" y="407365"/>
                      <a:pt x="298276" y="406131"/>
                    </a:cubicBezTo>
                    <a:cubicBezTo>
                      <a:pt x="295944" y="404759"/>
                      <a:pt x="293887" y="403525"/>
                      <a:pt x="291692" y="402016"/>
                    </a:cubicBezTo>
                    <a:cubicBezTo>
                      <a:pt x="290046" y="400919"/>
                      <a:pt x="288538" y="399684"/>
                      <a:pt x="286892" y="398587"/>
                    </a:cubicBezTo>
                    <a:cubicBezTo>
                      <a:pt x="284423" y="396941"/>
                      <a:pt x="282091" y="395295"/>
                      <a:pt x="279622" y="393649"/>
                    </a:cubicBezTo>
                    <a:cubicBezTo>
                      <a:pt x="279622" y="393649"/>
                      <a:pt x="279622" y="393649"/>
                      <a:pt x="279622" y="393649"/>
                    </a:cubicBezTo>
                    <a:cubicBezTo>
                      <a:pt x="276330" y="391455"/>
                      <a:pt x="273176" y="389397"/>
                      <a:pt x="270021" y="387203"/>
                    </a:cubicBezTo>
                    <a:cubicBezTo>
                      <a:pt x="270158" y="387340"/>
                      <a:pt x="270295" y="387477"/>
                      <a:pt x="270433" y="387477"/>
                    </a:cubicBezTo>
                    <a:cubicBezTo>
                      <a:pt x="261517" y="381442"/>
                      <a:pt x="252602" y="375407"/>
                      <a:pt x="243549" y="369646"/>
                    </a:cubicBezTo>
                    <a:cubicBezTo>
                      <a:pt x="238063" y="366217"/>
                      <a:pt x="232576" y="362651"/>
                      <a:pt x="227090" y="359222"/>
                    </a:cubicBezTo>
                    <a:cubicBezTo>
                      <a:pt x="221878" y="355930"/>
                      <a:pt x="216391" y="352776"/>
                      <a:pt x="211179" y="349484"/>
                    </a:cubicBezTo>
                    <a:cubicBezTo>
                      <a:pt x="201304" y="343449"/>
                      <a:pt x="191291" y="337551"/>
                      <a:pt x="181141" y="331653"/>
                    </a:cubicBezTo>
                    <a:cubicBezTo>
                      <a:pt x="176889" y="329047"/>
                      <a:pt x="172363" y="326715"/>
                      <a:pt x="167974" y="324383"/>
                    </a:cubicBezTo>
                    <a:cubicBezTo>
                      <a:pt x="161527" y="320817"/>
                      <a:pt x="155081" y="317251"/>
                      <a:pt x="148634" y="313959"/>
                    </a:cubicBezTo>
                    <a:cubicBezTo>
                      <a:pt x="148634" y="313959"/>
                      <a:pt x="148772" y="313959"/>
                      <a:pt x="148772" y="314096"/>
                    </a:cubicBezTo>
                    <a:cubicBezTo>
                      <a:pt x="148634" y="314096"/>
                      <a:pt x="148634" y="313959"/>
                      <a:pt x="148497" y="313959"/>
                    </a:cubicBezTo>
                    <a:cubicBezTo>
                      <a:pt x="148360" y="313959"/>
                      <a:pt x="148360" y="313822"/>
                      <a:pt x="148223" y="313822"/>
                    </a:cubicBezTo>
                    <a:cubicBezTo>
                      <a:pt x="148223" y="313822"/>
                      <a:pt x="148223" y="313822"/>
                      <a:pt x="148223" y="313822"/>
                    </a:cubicBezTo>
                    <a:cubicBezTo>
                      <a:pt x="145480" y="312450"/>
                      <a:pt x="142736" y="311079"/>
                      <a:pt x="139856" y="309844"/>
                    </a:cubicBezTo>
                    <a:cubicBezTo>
                      <a:pt x="136976" y="308610"/>
                      <a:pt x="134095" y="307513"/>
                      <a:pt x="131078" y="306415"/>
                    </a:cubicBezTo>
                    <a:cubicBezTo>
                      <a:pt x="131078" y="306415"/>
                      <a:pt x="131215" y="306415"/>
                      <a:pt x="131215" y="306415"/>
                    </a:cubicBezTo>
                    <a:cubicBezTo>
                      <a:pt x="128198" y="305318"/>
                      <a:pt x="125180" y="304495"/>
                      <a:pt x="122025" y="303672"/>
                    </a:cubicBezTo>
                    <a:cubicBezTo>
                      <a:pt x="122300" y="303672"/>
                      <a:pt x="122437" y="303809"/>
                      <a:pt x="122711" y="303809"/>
                    </a:cubicBezTo>
                    <a:cubicBezTo>
                      <a:pt x="122025" y="303672"/>
                      <a:pt x="121202" y="303535"/>
                      <a:pt x="120517" y="303398"/>
                    </a:cubicBezTo>
                    <a:cubicBezTo>
                      <a:pt x="118871" y="303261"/>
                      <a:pt x="117225" y="303261"/>
                      <a:pt x="115579" y="303398"/>
                    </a:cubicBezTo>
                    <a:cubicBezTo>
                      <a:pt x="115030" y="303535"/>
                      <a:pt x="114482" y="303535"/>
                      <a:pt x="113933" y="303672"/>
                    </a:cubicBezTo>
                    <a:cubicBezTo>
                      <a:pt x="114207" y="303672"/>
                      <a:pt x="114344" y="303535"/>
                      <a:pt x="114482" y="303535"/>
                    </a:cubicBezTo>
                    <a:cubicBezTo>
                      <a:pt x="113933" y="303672"/>
                      <a:pt x="113521" y="303809"/>
                      <a:pt x="112973" y="303947"/>
                    </a:cubicBezTo>
                    <a:cubicBezTo>
                      <a:pt x="112698" y="304084"/>
                      <a:pt x="112287" y="304221"/>
                      <a:pt x="112013" y="304358"/>
                    </a:cubicBezTo>
                    <a:cubicBezTo>
                      <a:pt x="112013" y="304358"/>
                      <a:pt x="111875" y="304495"/>
                      <a:pt x="111875" y="304495"/>
                    </a:cubicBezTo>
                    <a:cubicBezTo>
                      <a:pt x="111875" y="304495"/>
                      <a:pt x="111738" y="304632"/>
                      <a:pt x="111738" y="304632"/>
                    </a:cubicBezTo>
                    <a:cubicBezTo>
                      <a:pt x="111601" y="304907"/>
                      <a:pt x="111464" y="305181"/>
                      <a:pt x="111327" y="305455"/>
                    </a:cubicBezTo>
                    <a:cubicBezTo>
                      <a:pt x="111190" y="305867"/>
                      <a:pt x="111053" y="306141"/>
                      <a:pt x="111053" y="306553"/>
                    </a:cubicBezTo>
                    <a:cubicBezTo>
                      <a:pt x="111053" y="306553"/>
                      <a:pt x="111053" y="306553"/>
                      <a:pt x="111053" y="306553"/>
                    </a:cubicBezTo>
                    <a:cubicBezTo>
                      <a:pt x="110915" y="306964"/>
                      <a:pt x="110915" y="307376"/>
                      <a:pt x="110778" y="307787"/>
                    </a:cubicBezTo>
                    <a:cubicBezTo>
                      <a:pt x="110778" y="307513"/>
                      <a:pt x="110778" y="307376"/>
                      <a:pt x="110778" y="307101"/>
                    </a:cubicBezTo>
                    <a:cubicBezTo>
                      <a:pt x="110778" y="307650"/>
                      <a:pt x="110778" y="308061"/>
                      <a:pt x="110778" y="308610"/>
                    </a:cubicBezTo>
                    <a:cubicBezTo>
                      <a:pt x="110778" y="309021"/>
                      <a:pt x="110915" y="309433"/>
                      <a:pt x="110915" y="309844"/>
                    </a:cubicBezTo>
                    <a:cubicBezTo>
                      <a:pt x="111053" y="310256"/>
                      <a:pt x="111190" y="310805"/>
                      <a:pt x="111327" y="311216"/>
                    </a:cubicBezTo>
                    <a:cubicBezTo>
                      <a:pt x="111738" y="312313"/>
                      <a:pt x="112150" y="313273"/>
                      <a:pt x="112698" y="314371"/>
                    </a:cubicBezTo>
                    <a:cubicBezTo>
                      <a:pt x="112698" y="314371"/>
                      <a:pt x="112698" y="314234"/>
                      <a:pt x="112561" y="314234"/>
                    </a:cubicBezTo>
                    <a:cubicBezTo>
                      <a:pt x="112561" y="314371"/>
                      <a:pt x="112698" y="314371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3933" y="316840"/>
                      <a:pt x="115304" y="319034"/>
                      <a:pt x="116676" y="321229"/>
                    </a:cubicBezTo>
                    <a:cubicBezTo>
                      <a:pt x="121614" y="328087"/>
                      <a:pt x="126963" y="334533"/>
                      <a:pt x="132312" y="341117"/>
                    </a:cubicBezTo>
                    <a:cubicBezTo>
                      <a:pt x="135467" y="345095"/>
                      <a:pt x="138622" y="348935"/>
                      <a:pt x="141914" y="352913"/>
                    </a:cubicBezTo>
                    <a:cubicBezTo>
                      <a:pt x="150143" y="362925"/>
                      <a:pt x="158373" y="372801"/>
                      <a:pt x="166602" y="382814"/>
                    </a:cubicBezTo>
                    <a:cubicBezTo>
                      <a:pt x="174283" y="392003"/>
                      <a:pt x="181690" y="401330"/>
                      <a:pt x="189371" y="410657"/>
                    </a:cubicBezTo>
                    <a:cubicBezTo>
                      <a:pt x="198286" y="421630"/>
                      <a:pt x="206653" y="433014"/>
                      <a:pt x="215843" y="443713"/>
                    </a:cubicBezTo>
                    <a:cubicBezTo>
                      <a:pt x="215706" y="443575"/>
                      <a:pt x="215568" y="443438"/>
                      <a:pt x="215431" y="443301"/>
                    </a:cubicBezTo>
                    <a:cubicBezTo>
                      <a:pt x="216803" y="444810"/>
                      <a:pt x="218312" y="446456"/>
                      <a:pt x="219683" y="447965"/>
                    </a:cubicBezTo>
                    <a:cubicBezTo>
                      <a:pt x="221329" y="449199"/>
                      <a:pt x="222838" y="450433"/>
                      <a:pt x="224347" y="451805"/>
                    </a:cubicBezTo>
                    <a:cubicBezTo>
                      <a:pt x="225993" y="453314"/>
                      <a:pt x="225993" y="455920"/>
                      <a:pt x="224758" y="457566"/>
                    </a:cubicBezTo>
                    <a:cubicBezTo>
                      <a:pt x="223387" y="459349"/>
                      <a:pt x="220918" y="459760"/>
                      <a:pt x="218997" y="458663"/>
                    </a:cubicBezTo>
                    <a:cubicBezTo>
                      <a:pt x="216803" y="457429"/>
                      <a:pt x="215020" y="455783"/>
                      <a:pt x="213237" y="454000"/>
                    </a:cubicBezTo>
                    <a:cubicBezTo>
                      <a:pt x="212962" y="453862"/>
                      <a:pt x="212825" y="453725"/>
                      <a:pt x="212551" y="453451"/>
                    </a:cubicBezTo>
                    <a:cubicBezTo>
                      <a:pt x="206379" y="449336"/>
                      <a:pt x="199932" y="445633"/>
                      <a:pt x="193623" y="441792"/>
                    </a:cubicBezTo>
                    <a:cubicBezTo>
                      <a:pt x="187039" y="437815"/>
                      <a:pt x="180455" y="433837"/>
                      <a:pt x="173872" y="429859"/>
                    </a:cubicBezTo>
                    <a:cubicBezTo>
                      <a:pt x="158098" y="420395"/>
                      <a:pt x="142325" y="410931"/>
                      <a:pt x="126003" y="402565"/>
                    </a:cubicBezTo>
                    <a:lnTo>
                      <a:pt x="126003" y="402565"/>
                    </a:lnTo>
                    <a:cubicBezTo>
                      <a:pt x="126003" y="402565"/>
                      <a:pt x="126003" y="402565"/>
                      <a:pt x="126003" y="402565"/>
                    </a:cubicBezTo>
                    <a:cubicBezTo>
                      <a:pt x="126003" y="402565"/>
                      <a:pt x="125866" y="402565"/>
                      <a:pt x="125866" y="402427"/>
                    </a:cubicBezTo>
                    <a:cubicBezTo>
                      <a:pt x="125866" y="402427"/>
                      <a:pt x="125866" y="402427"/>
                      <a:pt x="125866" y="402427"/>
                    </a:cubicBezTo>
                    <a:cubicBezTo>
                      <a:pt x="116950" y="398038"/>
                      <a:pt x="107761" y="393924"/>
                      <a:pt x="98434" y="390632"/>
                    </a:cubicBezTo>
                    <a:cubicBezTo>
                      <a:pt x="98434" y="390632"/>
                      <a:pt x="98434" y="390632"/>
                      <a:pt x="98434" y="390632"/>
                    </a:cubicBezTo>
                    <a:cubicBezTo>
                      <a:pt x="91301" y="388163"/>
                      <a:pt x="84306" y="386105"/>
                      <a:pt x="77037" y="384597"/>
                    </a:cubicBezTo>
                    <a:cubicBezTo>
                      <a:pt x="77037" y="384597"/>
                      <a:pt x="77174" y="384597"/>
                      <a:pt x="77174" y="384597"/>
                    </a:cubicBezTo>
                    <a:cubicBezTo>
                      <a:pt x="73471" y="383911"/>
                      <a:pt x="69905" y="383362"/>
                      <a:pt x="66338" y="382951"/>
                    </a:cubicBezTo>
                    <a:cubicBezTo>
                      <a:pt x="63458" y="382814"/>
                      <a:pt x="60715" y="382951"/>
                      <a:pt x="57972" y="383088"/>
                    </a:cubicBezTo>
                    <a:cubicBezTo>
                      <a:pt x="56874" y="383225"/>
                      <a:pt x="55777" y="383362"/>
                      <a:pt x="54680" y="383637"/>
                    </a:cubicBezTo>
                    <a:cubicBezTo>
                      <a:pt x="54405" y="383774"/>
                      <a:pt x="54131" y="383911"/>
                      <a:pt x="53720" y="383911"/>
                    </a:cubicBezTo>
                    <a:cubicBezTo>
                      <a:pt x="53445" y="384048"/>
                      <a:pt x="53308" y="384185"/>
                      <a:pt x="53034" y="384322"/>
                    </a:cubicBezTo>
                    <a:cubicBezTo>
                      <a:pt x="52897" y="384459"/>
                      <a:pt x="52622" y="384734"/>
                      <a:pt x="52485" y="384871"/>
                    </a:cubicBezTo>
                    <a:cubicBezTo>
                      <a:pt x="52348" y="385145"/>
                      <a:pt x="52074" y="385420"/>
                      <a:pt x="51937" y="385694"/>
                    </a:cubicBezTo>
                    <a:cubicBezTo>
                      <a:pt x="51799" y="385968"/>
                      <a:pt x="51662" y="386380"/>
                      <a:pt x="51525" y="386654"/>
                    </a:cubicBezTo>
                    <a:cubicBezTo>
                      <a:pt x="51525" y="386791"/>
                      <a:pt x="51525" y="386928"/>
                      <a:pt x="51388" y="387066"/>
                    </a:cubicBezTo>
                    <a:cubicBezTo>
                      <a:pt x="51388" y="387340"/>
                      <a:pt x="51388" y="387614"/>
                      <a:pt x="51525" y="388026"/>
                    </a:cubicBezTo>
                    <a:cubicBezTo>
                      <a:pt x="51662" y="388574"/>
                      <a:pt x="51937" y="388986"/>
                      <a:pt x="52074" y="389534"/>
                    </a:cubicBezTo>
                    <a:cubicBezTo>
                      <a:pt x="52348" y="389946"/>
                      <a:pt x="52622" y="390495"/>
                      <a:pt x="52760" y="390906"/>
                    </a:cubicBezTo>
                    <a:cubicBezTo>
                      <a:pt x="52760" y="390906"/>
                      <a:pt x="52760" y="390769"/>
                      <a:pt x="52760" y="390769"/>
                    </a:cubicBezTo>
                    <a:cubicBezTo>
                      <a:pt x="53445" y="392140"/>
                      <a:pt x="54131" y="393375"/>
                      <a:pt x="55091" y="394746"/>
                    </a:cubicBezTo>
                    <a:cubicBezTo>
                      <a:pt x="54954" y="394609"/>
                      <a:pt x="54817" y="394472"/>
                      <a:pt x="54680" y="394335"/>
                    </a:cubicBezTo>
                    <a:cubicBezTo>
                      <a:pt x="56874" y="397353"/>
                      <a:pt x="59480" y="400233"/>
                      <a:pt x="61949" y="403113"/>
                    </a:cubicBezTo>
                    <a:cubicBezTo>
                      <a:pt x="68259" y="410108"/>
                      <a:pt x="74979" y="416692"/>
                      <a:pt x="81426" y="423550"/>
                    </a:cubicBezTo>
                    <a:cubicBezTo>
                      <a:pt x="85541" y="427802"/>
                      <a:pt x="89930" y="432054"/>
                      <a:pt x="94182" y="436306"/>
                    </a:cubicBezTo>
                    <a:cubicBezTo>
                      <a:pt x="102960" y="445084"/>
                      <a:pt x="112150" y="453451"/>
                      <a:pt x="121202" y="461955"/>
                    </a:cubicBezTo>
                    <a:cubicBezTo>
                      <a:pt x="125866" y="466070"/>
                      <a:pt x="130529" y="470047"/>
                      <a:pt x="135330" y="474162"/>
                    </a:cubicBezTo>
                    <a:cubicBezTo>
                      <a:pt x="138896" y="477180"/>
                      <a:pt x="142325" y="480334"/>
                      <a:pt x="146028" y="483215"/>
                    </a:cubicBezTo>
                    <a:cubicBezTo>
                      <a:pt x="151240" y="487329"/>
                      <a:pt x="156452" y="491581"/>
                      <a:pt x="161665" y="495833"/>
                    </a:cubicBezTo>
                    <a:cubicBezTo>
                      <a:pt x="162488" y="496519"/>
                      <a:pt x="163310" y="497205"/>
                      <a:pt x="164271" y="497891"/>
                    </a:cubicBezTo>
                    <a:cubicBezTo>
                      <a:pt x="166739" y="499125"/>
                      <a:pt x="169346" y="500634"/>
                      <a:pt x="171814" y="502006"/>
                    </a:cubicBezTo>
                    <a:cubicBezTo>
                      <a:pt x="172912" y="502691"/>
                      <a:pt x="174146" y="503377"/>
                      <a:pt x="175243" y="504337"/>
                    </a:cubicBezTo>
                    <a:cubicBezTo>
                      <a:pt x="176889" y="505572"/>
                      <a:pt x="178261" y="506806"/>
                      <a:pt x="179770" y="508315"/>
                    </a:cubicBezTo>
                    <a:cubicBezTo>
                      <a:pt x="181553" y="510098"/>
                      <a:pt x="181278" y="512978"/>
                      <a:pt x="179358" y="514487"/>
                    </a:cubicBezTo>
                    <a:cubicBezTo>
                      <a:pt x="178398" y="515173"/>
                      <a:pt x="177438" y="515859"/>
                      <a:pt x="176204" y="515859"/>
                    </a:cubicBezTo>
                    <a:cubicBezTo>
                      <a:pt x="174420" y="515859"/>
                      <a:pt x="172912" y="515036"/>
                      <a:pt x="171540" y="514076"/>
                    </a:cubicBezTo>
                    <a:cubicBezTo>
                      <a:pt x="170168" y="513116"/>
                      <a:pt x="168797" y="512018"/>
                      <a:pt x="167425" y="510921"/>
                    </a:cubicBezTo>
                    <a:cubicBezTo>
                      <a:pt x="165231" y="509275"/>
                      <a:pt x="163036" y="507629"/>
                      <a:pt x="160842" y="505983"/>
                    </a:cubicBezTo>
                    <a:cubicBezTo>
                      <a:pt x="160156" y="505572"/>
                      <a:pt x="159607" y="505023"/>
                      <a:pt x="158921" y="504612"/>
                    </a:cubicBezTo>
                    <a:cubicBezTo>
                      <a:pt x="157275" y="503789"/>
                      <a:pt x="155630" y="502966"/>
                      <a:pt x="154121" y="502143"/>
                    </a:cubicBezTo>
                    <a:cubicBezTo>
                      <a:pt x="151103" y="500634"/>
                      <a:pt x="148086" y="499125"/>
                      <a:pt x="145205" y="497616"/>
                    </a:cubicBezTo>
                    <a:cubicBezTo>
                      <a:pt x="145205" y="497616"/>
                      <a:pt x="145343" y="497754"/>
                      <a:pt x="145343" y="497754"/>
                    </a:cubicBezTo>
                    <a:cubicBezTo>
                      <a:pt x="135604" y="492953"/>
                      <a:pt x="126003" y="488152"/>
                      <a:pt x="116127" y="483763"/>
                    </a:cubicBezTo>
                    <a:cubicBezTo>
                      <a:pt x="103646" y="478003"/>
                      <a:pt x="90890" y="472516"/>
                      <a:pt x="77860" y="467716"/>
                    </a:cubicBezTo>
                    <a:cubicBezTo>
                      <a:pt x="77997" y="467853"/>
                      <a:pt x="78134" y="467853"/>
                      <a:pt x="78271" y="467853"/>
                    </a:cubicBezTo>
                    <a:cubicBezTo>
                      <a:pt x="72785" y="465933"/>
                      <a:pt x="67298" y="464287"/>
                      <a:pt x="61675" y="462915"/>
                    </a:cubicBezTo>
                    <a:cubicBezTo>
                      <a:pt x="59618" y="462504"/>
                      <a:pt x="57560" y="462229"/>
                      <a:pt x="55503" y="462092"/>
                    </a:cubicBezTo>
                    <a:cubicBezTo>
                      <a:pt x="55503" y="462092"/>
                      <a:pt x="55640" y="462092"/>
                      <a:pt x="55640" y="462092"/>
                    </a:cubicBezTo>
                    <a:cubicBezTo>
                      <a:pt x="54543" y="461955"/>
                      <a:pt x="53445" y="461955"/>
                      <a:pt x="52348" y="462092"/>
                    </a:cubicBezTo>
                    <a:cubicBezTo>
                      <a:pt x="52348" y="462229"/>
                      <a:pt x="52348" y="462504"/>
                      <a:pt x="52348" y="462641"/>
                    </a:cubicBezTo>
                    <a:cubicBezTo>
                      <a:pt x="52348" y="462778"/>
                      <a:pt x="52348" y="462915"/>
                      <a:pt x="52348" y="463052"/>
                    </a:cubicBezTo>
                    <a:cubicBezTo>
                      <a:pt x="52485" y="463464"/>
                      <a:pt x="52622" y="463875"/>
                      <a:pt x="52760" y="464287"/>
                    </a:cubicBezTo>
                    <a:cubicBezTo>
                      <a:pt x="53034" y="464698"/>
                      <a:pt x="53308" y="465247"/>
                      <a:pt x="53582" y="465658"/>
                    </a:cubicBezTo>
                    <a:cubicBezTo>
                      <a:pt x="53582" y="465521"/>
                      <a:pt x="53445" y="465384"/>
                      <a:pt x="53445" y="465384"/>
                    </a:cubicBezTo>
                    <a:cubicBezTo>
                      <a:pt x="54680" y="467167"/>
                      <a:pt x="56051" y="468676"/>
                      <a:pt x="57423" y="470322"/>
                    </a:cubicBezTo>
                    <a:cubicBezTo>
                      <a:pt x="60166" y="473065"/>
                      <a:pt x="62909" y="475671"/>
                      <a:pt x="65790" y="478277"/>
                    </a:cubicBezTo>
                    <a:cubicBezTo>
                      <a:pt x="76351" y="487467"/>
                      <a:pt x="87050" y="496108"/>
                      <a:pt x="98159" y="504474"/>
                    </a:cubicBezTo>
                    <a:cubicBezTo>
                      <a:pt x="102000" y="507355"/>
                      <a:pt x="105703" y="510372"/>
                      <a:pt x="109681" y="513116"/>
                    </a:cubicBezTo>
                    <a:cubicBezTo>
                      <a:pt x="115167" y="516956"/>
                      <a:pt x="120791" y="520797"/>
                      <a:pt x="126277" y="524637"/>
                    </a:cubicBezTo>
                    <a:cubicBezTo>
                      <a:pt x="126277" y="524637"/>
                      <a:pt x="126140" y="524637"/>
                      <a:pt x="126140" y="524637"/>
                    </a:cubicBezTo>
                    <a:cubicBezTo>
                      <a:pt x="128883" y="526283"/>
                      <a:pt x="131627" y="528066"/>
                      <a:pt x="134370" y="529712"/>
                    </a:cubicBezTo>
                    <a:cubicBezTo>
                      <a:pt x="135604" y="529986"/>
                      <a:pt x="136839" y="530398"/>
                      <a:pt x="138073" y="530672"/>
                    </a:cubicBezTo>
                    <a:cubicBezTo>
                      <a:pt x="145068" y="532592"/>
                      <a:pt x="152063" y="534375"/>
                      <a:pt x="158921" y="536433"/>
                    </a:cubicBezTo>
                    <a:cubicBezTo>
                      <a:pt x="163859" y="537804"/>
                      <a:pt x="168934" y="539313"/>
                      <a:pt x="173735" y="541233"/>
                    </a:cubicBezTo>
                    <a:cubicBezTo>
                      <a:pt x="174969" y="541782"/>
                      <a:pt x="176478" y="542331"/>
                      <a:pt x="177575" y="543016"/>
                    </a:cubicBezTo>
                    <a:cubicBezTo>
                      <a:pt x="178947" y="543977"/>
                      <a:pt x="179633" y="544525"/>
                      <a:pt x="181004" y="545622"/>
                    </a:cubicBezTo>
                    <a:cubicBezTo>
                      <a:pt x="182101" y="546583"/>
                      <a:pt x="183199" y="548229"/>
                      <a:pt x="183336" y="549600"/>
                    </a:cubicBezTo>
                    <a:cubicBezTo>
                      <a:pt x="183473" y="550835"/>
                      <a:pt x="183062" y="552343"/>
                      <a:pt x="182513" y="553441"/>
                    </a:cubicBezTo>
                    <a:cubicBezTo>
                      <a:pt x="181964" y="554401"/>
                      <a:pt x="181004" y="555772"/>
                      <a:pt x="179770" y="556184"/>
                    </a:cubicBezTo>
                    <a:cubicBezTo>
                      <a:pt x="178124" y="556870"/>
                      <a:pt x="176752" y="557144"/>
                      <a:pt x="174969" y="557007"/>
                    </a:cubicBezTo>
                    <a:cubicBezTo>
                      <a:pt x="173049" y="556870"/>
                      <a:pt x="171266" y="556595"/>
                      <a:pt x="169346" y="556184"/>
                    </a:cubicBezTo>
                    <a:cubicBezTo>
                      <a:pt x="167425" y="555772"/>
                      <a:pt x="165505" y="555087"/>
                      <a:pt x="163585" y="554264"/>
                    </a:cubicBezTo>
                    <a:cubicBezTo>
                      <a:pt x="159607" y="552892"/>
                      <a:pt x="155767" y="551109"/>
                      <a:pt x="152063" y="549189"/>
                    </a:cubicBezTo>
                    <a:cubicBezTo>
                      <a:pt x="148497" y="547406"/>
                      <a:pt x="144931" y="545622"/>
                      <a:pt x="141365" y="543565"/>
                    </a:cubicBezTo>
                    <a:cubicBezTo>
                      <a:pt x="137799" y="541371"/>
                      <a:pt x="134233" y="539313"/>
                      <a:pt x="130804" y="537119"/>
                    </a:cubicBezTo>
                    <a:cubicBezTo>
                      <a:pt x="128060" y="536433"/>
                      <a:pt x="125454" y="535747"/>
                      <a:pt x="122711" y="535061"/>
                    </a:cubicBezTo>
                    <a:cubicBezTo>
                      <a:pt x="120105" y="534375"/>
                      <a:pt x="117499" y="533690"/>
                      <a:pt x="114893" y="533141"/>
                    </a:cubicBezTo>
                    <a:cubicBezTo>
                      <a:pt x="108584" y="531769"/>
                      <a:pt x="102274" y="530398"/>
                      <a:pt x="95965" y="529026"/>
                    </a:cubicBezTo>
                    <a:cubicBezTo>
                      <a:pt x="90753" y="528203"/>
                      <a:pt x="85404" y="527243"/>
                      <a:pt x="80192" y="526283"/>
                    </a:cubicBezTo>
                    <a:cubicBezTo>
                      <a:pt x="77860" y="525871"/>
                      <a:pt x="75391" y="525460"/>
                      <a:pt x="73059" y="525048"/>
                    </a:cubicBezTo>
                    <a:cubicBezTo>
                      <a:pt x="70590" y="524637"/>
                      <a:pt x="67984" y="524363"/>
                      <a:pt x="65515" y="524088"/>
                    </a:cubicBezTo>
                    <a:cubicBezTo>
                      <a:pt x="61538" y="523540"/>
                      <a:pt x="57560" y="523265"/>
                      <a:pt x="53445" y="522854"/>
                    </a:cubicBezTo>
                    <a:cubicBezTo>
                      <a:pt x="53445" y="522854"/>
                      <a:pt x="53445" y="522854"/>
                      <a:pt x="53445" y="522854"/>
                    </a:cubicBezTo>
                    <a:cubicBezTo>
                      <a:pt x="46039" y="522442"/>
                      <a:pt x="38495" y="522168"/>
                      <a:pt x="30951" y="522717"/>
                    </a:cubicBezTo>
                    <a:cubicBezTo>
                      <a:pt x="30951" y="522717"/>
                      <a:pt x="30951" y="522717"/>
                      <a:pt x="30951" y="522717"/>
                    </a:cubicBezTo>
                    <a:cubicBezTo>
                      <a:pt x="27248" y="522991"/>
                      <a:pt x="23544" y="523540"/>
                      <a:pt x="19978" y="524226"/>
                    </a:cubicBezTo>
                    <a:cubicBezTo>
                      <a:pt x="19978" y="524226"/>
                      <a:pt x="20115" y="524226"/>
                      <a:pt x="20115" y="524226"/>
                    </a:cubicBezTo>
                    <a:cubicBezTo>
                      <a:pt x="19978" y="524226"/>
                      <a:pt x="19841" y="524226"/>
                      <a:pt x="19841" y="524363"/>
                    </a:cubicBezTo>
                    <a:cubicBezTo>
                      <a:pt x="19841" y="524363"/>
                      <a:pt x="19704" y="524363"/>
                      <a:pt x="19704" y="524363"/>
                    </a:cubicBezTo>
                    <a:cubicBezTo>
                      <a:pt x="19704" y="524363"/>
                      <a:pt x="19704" y="524363"/>
                      <a:pt x="19704" y="524363"/>
                    </a:cubicBezTo>
                    <a:cubicBezTo>
                      <a:pt x="17784" y="524774"/>
                      <a:pt x="15863" y="525323"/>
                      <a:pt x="14080" y="526009"/>
                    </a:cubicBezTo>
                    <a:cubicBezTo>
                      <a:pt x="13532" y="526283"/>
                      <a:pt x="12846" y="526557"/>
                      <a:pt x="12297" y="526694"/>
                    </a:cubicBezTo>
                    <a:cubicBezTo>
                      <a:pt x="12297" y="526694"/>
                      <a:pt x="12434" y="526694"/>
                      <a:pt x="12434" y="526557"/>
                    </a:cubicBezTo>
                    <a:cubicBezTo>
                      <a:pt x="12297" y="526557"/>
                      <a:pt x="12160" y="526694"/>
                      <a:pt x="12023" y="526694"/>
                    </a:cubicBezTo>
                    <a:cubicBezTo>
                      <a:pt x="12023" y="526694"/>
                      <a:pt x="12023" y="526694"/>
                      <a:pt x="12023" y="526694"/>
                    </a:cubicBezTo>
                    <a:lnTo>
                      <a:pt x="12023" y="526694"/>
                    </a:lnTo>
                    <a:cubicBezTo>
                      <a:pt x="11063" y="527243"/>
                      <a:pt x="10103" y="527655"/>
                      <a:pt x="9143" y="528203"/>
                    </a:cubicBezTo>
                    <a:cubicBezTo>
                      <a:pt x="9280" y="528203"/>
                      <a:pt x="9280" y="528066"/>
                      <a:pt x="9417" y="528066"/>
                    </a:cubicBezTo>
                    <a:cubicBezTo>
                      <a:pt x="9280" y="528203"/>
                      <a:pt x="9143" y="528203"/>
                      <a:pt x="9005" y="528340"/>
                    </a:cubicBezTo>
                    <a:lnTo>
                      <a:pt x="9005" y="528340"/>
                    </a:lnTo>
                    <a:lnTo>
                      <a:pt x="9005" y="528340"/>
                    </a:lnTo>
                    <a:cubicBezTo>
                      <a:pt x="8594" y="528615"/>
                      <a:pt x="8183" y="528889"/>
                      <a:pt x="7908" y="529163"/>
                    </a:cubicBezTo>
                    <a:cubicBezTo>
                      <a:pt x="7634" y="529438"/>
                      <a:pt x="7222" y="529712"/>
                      <a:pt x="6948" y="529986"/>
                    </a:cubicBezTo>
                    <a:cubicBezTo>
                      <a:pt x="6811" y="530261"/>
                      <a:pt x="6537" y="530535"/>
                      <a:pt x="6262" y="530809"/>
                    </a:cubicBezTo>
                    <a:cubicBezTo>
                      <a:pt x="6125" y="531084"/>
                      <a:pt x="6125" y="531358"/>
                      <a:pt x="5988" y="531495"/>
                    </a:cubicBezTo>
                    <a:cubicBezTo>
                      <a:pt x="5988" y="531906"/>
                      <a:pt x="5851" y="532181"/>
                      <a:pt x="5714" y="532592"/>
                    </a:cubicBezTo>
                    <a:cubicBezTo>
                      <a:pt x="5714" y="532867"/>
                      <a:pt x="5714" y="533278"/>
                      <a:pt x="5714" y="533552"/>
                    </a:cubicBezTo>
                    <a:cubicBezTo>
                      <a:pt x="5714" y="533827"/>
                      <a:pt x="5851" y="534238"/>
                      <a:pt x="5851" y="534513"/>
                    </a:cubicBezTo>
                    <a:cubicBezTo>
                      <a:pt x="5988" y="534787"/>
                      <a:pt x="6125" y="535198"/>
                      <a:pt x="6262" y="535473"/>
                    </a:cubicBezTo>
                    <a:cubicBezTo>
                      <a:pt x="6537" y="535884"/>
                      <a:pt x="6811" y="536296"/>
                      <a:pt x="7085" y="536707"/>
                    </a:cubicBezTo>
                    <a:cubicBezTo>
                      <a:pt x="8320" y="538079"/>
                      <a:pt x="9691" y="539450"/>
                      <a:pt x="11063" y="540685"/>
                    </a:cubicBezTo>
                    <a:cubicBezTo>
                      <a:pt x="12160" y="541508"/>
                      <a:pt x="13257" y="542331"/>
                      <a:pt x="14355" y="543016"/>
                    </a:cubicBezTo>
                    <a:lnTo>
                      <a:pt x="14355" y="543016"/>
                    </a:lnTo>
                    <a:cubicBezTo>
                      <a:pt x="19430" y="546308"/>
                      <a:pt x="24779" y="549326"/>
                      <a:pt x="29991" y="552206"/>
                    </a:cubicBezTo>
                    <a:cubicBezTo>
                      <a:pt x="33831" y="554264"/>
                      <a:pt x="37535" y="556321"/>
                      <a:pt x="41375" y="558516"/>
                    </a:cubicBezTo>
                    <a:cubicBezTo>
                      <a:pt x="46999" y="561670"/>
                      <a:pt x="52760" y="564551"/>
                      <a:pt x="58520" y="567431"/>
                    </a:cubicBezTo>
                    <a:cubicBezTo>
                      <a:pt x="58383" y="567294"/>
                      <a:pt x="58246" y="567294"/>
                      <a:pt x="58109" y="567157"/>
                    </a:cubicBezTo>
                    <a:cubicBezTo>
                      <a:pt x="62909" y="569351"/>
                      <a:pt x="67573" y="571546"/>
                      <a:pt x="72236" y="573740"/>
                    </a:cubicBezTo>
                    <a:cubicBezTo>
                      <a:pt x="79643" y="577169"/>
                      <a:pt x="87050" y="580187"/>
                      <a:pt x="94730" y="582793"/>
                    </a:cubicBezTo>
                    <a:cubicBezTo>
                      <a:pt x="102000" y="585125"/>
                      <a:pt x="109407" y="587319"/>
                      <a:pt x="116950" y="588965"/>
                    </a:cubicBezTo>
                    <a:lnTo>
                      <a:pt x="116950" y="588965"/>
                    </a:lnTo>
                    <a:cubicBezTo>
                      <a:pt x="116950" y="588965"/>
                      <a:pt x="116950" y="588965"/>
                      <a:pt x="116950" y="588965"/>
                    </a:cubicBezTo>
                    <a:cubicBezTo>
                      <a:pt x="117088" y="588965"/>
                      <a:pt x="117225" y="588965"/>
                      <a:pt x="117362" y="589102"/>
                    </a:cubicBezTo>
                    <a:cubicBezTo>
                      <a:pt x="117362" y="589102"/>
                      <a:pt x="117225" y="589102"/>
                      <a:pt x="117225" y="589102"/>
                    </a:cubicBezTo>
                    <a:cubicBezTo>
                      <a:pt x="122711" y="590199"/>
                      <a:pt x="128335" y="591160"/>
                      <a:pt x="133958" y="591571"/>
                    </a:cubicBezTo>
                    <a:cubicBezTo>
                      <a:pt x="137799" y="591983"/>
                      <a:pt x="141502" y="592394"/>
                      <a:pt x="145343" y="592668"/>
                    </a:cubicBezTo>
                    <a:cubicBezTo>
                      <a:pt x="145343" y="592668"/>
                      <a:pt x="145343" y="592668"/>
                      <a:pt x="145343" y="592668"/>
                    </a:cubicBezTo>
                    <a:cubicBezTo>
                      <a:pt x="152063" y="592943"/>
                      <a:pt x="158784" y="593217"/>
                      <a:pt x="165505" y="593354"/>
                    </a:cubicBezTo>
                    <a:cubicBezTo>
                      <a:pt x="171814" y="593354"/>
                      <a:pt x="178124" y="593354"/>
                      <a:pt x="184296" y="593354"/>
                    </a:cubicBezTo>
                    <a:cubicBezTo>
                      <a:pt x="186216" y="593354"/>
                      <a:pt x="187725" y="595000"/>
                      <a:pt x="187725" y="596783"/>
                    </a:cubicBezTo>
                    <a:cubicBezTo>
                      <a:pt x="187725" y="598703"/>
                      <a:pt x="186079" y="600212"/>
                      <a:pt x="184296" y="600212"/>
                    </a:cubicBezTo>
                    <a:cubicBezTo>
                      <a:pt x="177164" y="600349"/>
                      <a:pt x="170168" y="600486"/>
                      <a:pt x="163036" y="600486"/>
                    </a:cubicBezTo>
                    <a:cubicBezTo>
                      <a:pt x="162076" y="602270"/>
                      <a:pt x="158921" y="602132"/>
                      <a:pt x="155767" y="60213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4" name="任意多边形: 形状 343"/>
              <p:cNvSpPr/>
              <p:nvPr/>
            </p:nvSpPr>
            <p:spPr>
              <a:xfrm>
                <a:off x="2211302" y="4220835"/>
                <a:ext cx="937515" cy="817051"/>
              </a:xfrm>
              <a:custGeom>
                <a:avLst/>
                <a:gdLst>
                  <a:gd name="connsiteX0" fmla="*/ 281093 w 937515"/>
                  <a:gd name="connsiteY0" fmla="*/ 42097 h 817051"/>
                  <a:gd name="connsiteX1" fmla="*/ 284934 w 937515"/>
                  <a:gd name="connsiteY1" fmla="*/ 46761 h 817051"/>
                  <a:gd name="connsiteX2" fmla="*/ 285482 w 937515"/>
                  <a:gd name="connsiteY2" fmla="*/ 47447 h 817051"/>
                  <a:gd name="connsiteX3" fmla="*/ 293437 w 937515"/>
                  <a:gd name="connsiteY3" fmla="*/ 45115 h 817051"/>
                  <a:gd name="connsiteX4" fmla="*/ 308662 w 937515"/>
                  <a:gd name="connsiteY4" fmla="*/ 40589 h 817051"/>
                  <a:gd name="connsiteX5" fmla="*/ 316755 w 937515"/>
                  <a:gd name="connsiteY5" fmla="*/ 37434 h 817051"/>
                  <a:gd name="connsiteX6" fmla="*/ 316343 w 937515"/>
                  <a:gd name="connsiteY6" fmla="*/ 37709 h 817051"/>
                  <a:gd name="connsiteX7" fmla="*/ 319635 w 937515"/>
                  <a:gd name="connsiteY7" fmla="*/ 35788 h 817051"/>
                  <a:gd name="connsiteX8" fmla="*/ 319635 w 937515"/>
                  <a:gd name="connsiteY8" fmla="*/ 35788 h 817051"/>
                  <a:gd name="connsiteX9" fmla="*/ 319635 w 937515"/>
                  <a:gd name="connsiteY9" fmla="*/ 35788 h 817051"/>
                  <a:gd name="connsiteX10" fmla="*/ 319772 w 937515"/>
                  <a:gd name="connsiteY10" fmla="*/ 35651 h 817051"/>
                  <a:gd name="connsiteX11" fmla="*/ 319635 w 937515"/>
                  <a:gd name="connsiteY11" fmla="*/ 35651 h 817051"/>
                  <a:gd name="connsiteX12" fmla="*/ 321007 w 937515"/>
                  <a:gd name="connsiteY12" fmla="*/ 34554 h 817051"/>
                  <a:gd name="connsiteX13" fmla="*/ 321007 w 937515"/>
                  <a:gd name="connsiteY13" fmla="*/ 34554 h 817051"/>
                  <a:gd name="connsiteX14" fmla="*/ 322104 w 937515"/>
                  <a:gd name="connsiteY14" fmla="*/ 33594 h 817051"/>
                  <a:gd name="connsiteX15" fmla="*/ 322241 w 937515"/>
                  <a:gd name="connsiteY15" fmla="*/ 33457 h 817051"/>
                  <a:gd name="connsiteX16" fmla="*/ 321830 w 937515"/>
                  <a:gd name="connsiteY16" fmla="*/ 33045 h 817051"/>
                  <a:gd name="connsiteX17" fmla="*/ 321418 w 937515"/>
                  <a:gd name="connsiteY17" fmla="*/ 32771 h 817051"/>
                  <a:gd name="connsiteX18" fmla="*/ 320184 w 937515"/>
                  <a:gd name="connsiteY18" fmla="*/ 32222 h 817051"/>
                  <a:gd name="connsiteX19" fmla="*/ 318538 w 937515"/>
                  <a:gd name="connsiteY19" fmla="*/ 31948 h 817051"/>
                  <a:gd name="connsiteX20" fmla="*/ 317166 w 937515"/>
                  <a:gd name="connsiteY20" fmla="*/ 31810 h 817051"/>
                  <a:gd name="connsiteX21" fmla="*/ 303176 w 937515"/>
                  <a:gd name="connsiteY21" fmla="*/ 31948 h 817051"/>
                  <a:gd name="connsiteX22" fmla="*/ 303724 w 937515"/>
                  <a:gd name="connsiteY22" fmla="*/ 31948 h 817051"/>
                  <a:gd name="connsiteX23" fmla="*/ 281093 w 937515"/>
                  <a:gd name="connsiteY23" fmla="*/ 34691 h 817051"/>
                  <a:gd name="connsiteX24" fmla="*/ 274509 w 937515"/>
                  <a:gd name="connsiteY24" fmla="*/ 35651 h 817051"/>
                  <a:gd name="connsiteX25" fmla="*/ 281093 w 937515"/>
                  <a:gd name="connsiteY25" fmla="*/ 42097 h 817051"/>
                  <a:gd name="connsiteX26" fmla="*/ 158061 w 937515"/>
                  <a:gd name="connsiteY26" fmla="*/ 59517 h 817051"/>
                  <a:gd name="connsiteX27" fmla="*/ 161901 w 937515"/>
                  <a:gd name="connsiteY27" fmla="*/ 58145 h 817051"/>
                  <a:gd name="connsiteX28" fmla="*/ 185767 w 937515"/>
                  <a:gd name="connsiteY28" fmla="*/ 49916 h 817051"/>
                  <a:gd name="connsiteX29" fmla="*/ 186453 w 937515"/>
                  <a:gd name="connsiteY29" fmla="*/ 49641 h 817051"/>
                  <a:gd name="connsiteX30" fmla="*/ 186590 w 937515"/>
                  <a:gd name="connsiteY30" fmla="*/ 49641 h 817051"/>
                  <a:gd name="connsiteX31" fmla="*/ 191802 w 937515"/>
                  <a:gd name="connsiteY31" fmla="*/ 47858 h 817051"/>
                  <a:gd name="connsiteX32" fmla="*/ 202500 w 937515"/>
                  <a:gd name="connsiteY32" fmla="*/ 44703 h 817051"/>
                  <a:gd name="connsiteX33" fmla="*/ 217177 w 937515"/>
                  <a:gd name="connsiteY33" fmla="*/ 40452 h 817051"/>
                  <a:gd name="connsiteX34" fmla="*/ 222526 w 937515"/>
                  <a:gd name="connsiteY34" fmla="*/ 38943 h 817051"/>
                  <a:gd name="connsiteX35" fmla="*/ 224720 w 937515"/>
                  <a:gd name="connsiteY35" fmla="*/ 38257 h 817051"/>
                  <a:gd name="connsiteX36" fmla="*/ 249546 w 937515"/>
                  <a:gd name="connsiteY36" fmla="*/ 32633 h 817051"/>
                  <a:gd name="connsiteX37" fmla="*/ 255444 w 937515"/>
                  <a:gd name="connsiteY37" fmla="*/ 31262 h 817051"/>
                  <a:gd name="connsiteX38" fmla="*/ 241454 w 937515"/>
                  <a:gd name="connsiteY38" fmla="*/ 23581 h 817051"/>
                  <a:gd name="connsiteX39" fmla="*/ 241454 w 937515"/>
                  <a:gd name="connsiteY39" fmla="*/ 23581 h 817051"/>
                  <a:gd name="connsiteX40" fmla="*/ 241317 w 937515"/>
                  <a:gd name="connsiteY40" fmla="*/ 23444 h 817051"/>
                  <a:gd name="connsiteX41" fmla="*/ 241042 w 937515"/>
                  <a:gd name="connsiteY41" fmla="*/ 23307 h 817051"/>
                  <a:gd name="connsiteX42" fmla="*/ 241042 w 937515"/>
                  <a:gd name="connsiteY42" fmla="*/ 23307 h 817051"/>
                  <a:gd name="connsiteX43" fmla="*/ 218822 w 937515"/>
                  <a:gd name="connsiteY43" fmla="*/ 13980 h 817051"/>
                  <a:gd name="connsiteX44" fmla="*/ 202363 w 937515"/>
                  <a:gd name="connsiteY44" fmla="*/ 9454 h 817051"/>
                  <a:gd name="connsiteX45" fmla="*/ 202363 w 937515"/>
                  <a:gd name="connsiteY45" fmla="*/ 9454 h 817051"/>
                  <a:gd name="connsiteX46" fmla="*/ 202363 w 937515"/>
                  <a:gd name="connsiteY46" fmla="*/ 9454 h 817051"/>
                  <a:gd name="connsiteX47" fmla="*/ 201952 w 937515"/>
                  <a:gd name="connsiteY47" fmla="*/ 9316 h 817051"/>
                  <a:gd name="connsiteX48" fmla="*/ 202089 w 937515"/>
                  <a:gd name="connsiteY48" fmla="*/ 9316 h 817051"/>
                  <a:gd name="connsiteX49" fmla="*/ 185630 w 937515"/>
                  <a:gd name="connsiteY49" fmla="*/ 7122 h 817051"/>
                  <a:gd name="connsiteX50" fmla="*/ 186178 w 937515"/>
                  <a:gd name="connsiteY50" fmla="*/ 7122 h 817051"/>
                  <a:gd name="connsiteX51" fmla="*/ 168759 w 937515"/>
                  <a:gd name="connsiteY51" fmla="*/ 7122 h 817051"/>
                  <a:gd name="connsiteX52" fmla="*/ 169308 w 937515"/>
                  <a:gd name="connsiteY52" fmla="*/ 7122 h 817051"/>
                  <a:gd name="connsiteX53" fmla="*/ 152848 w 937515"/>
                  <a:gd name="connsiteY53" fmla="*/ 9454 h 817051"/>
                  <a:gd name="connsiteX54" fmla="*/ 141739 w 937515"/>
                  <a:gd name="connsiteY54" fmla="*/ 12471 h 817051"/>
                  <a:gd name="connsiteX55" fmla="*/ 133097 w 937515"/>
                  <a:gd name="connsiteY55" fmla="*/ 16037 h 817051"/>
                  <a:gd name="connsiteX56" fmla="*/ 133509 w 937515"/>
                  <a:gd name="connsiteY56" fmla="*/ 15763 h 817051"/>
                  <a:gd name="connsiteX57" fmla="*/ 128297 w 937515"/>
                  <a:gd name="connsiteY57" fmla="*/ 18780 h 817051"/>
                  <a:gd name="connsiteX58" fmla="*/ 128297 w 937515"/>
                  <a:gd name="connsiteY58" fmla="*/ 18780 h 817051"/>
                  <a:gd name="connsiteX59" fmla="*/ 128160 w 937515"/>
                  <a:gd name="connsiteY59" fmla="*/ 18917 h 817051"/>
                  <a:gd name="connsiteX60" fmla="*/ 127885 w 937515"/>
                  <a:gd name="connsiteY60" fmla="*/ 19055 h 817051"/>
                  <a:gd name="connsiteX61" fmla="*/ 128022 w 937515"/>
                  <a:gd name="connsiteY61" fmla="*/ 19055 h 817051"/>
                  <a:gd name="connsiteX62" fmla="*/ 124868 w 937515"/>
                  <a:gd name="connsiteY62" fmla="*/ 21387 h 817051"/>
                  <a:gd name="connsiteX63" fmla="*/ 125279 w 937515"/>
                  <a:gd name="connsiteY63" fmla="*/ 20975 h 817051"/>
                  <a:gd name="connsiteX64" fmla="*/ 122399 w 937515"/>
                  <a:gd name="connsiteY64" fmla="*/ 23855 h 817051"/>
                  <a:gd name="connsiteX65" fmla="*/ 122536 w 937515"/>
                  <a:gd name="connsiteY65" fmla="*/ 23718 h 817051"/>
                  <a:gd name="connsiteX66" fmla="*/ 121164 w 937515"/>
                  <a:gd name="connsiteY66" fmla="*/ 25638 h 817051"/>
                  <a:gd name="connsiteX67" fmla="*/ 121439 w 937515"/>
                  <a:gd name="connsiteY67" fmla="*/ 25227 h 817051"/>
                  <a:gd name="connsiteX68" fmla="*/ 119381 w 937515"/>
                  <a:gd name="connsiteY68" fmla="*/ 28930 h 817051"/>
                  <a:gd name="connsiteX69" fmla="*/ 119381 w 937515"/>
                  <a:gd name="connsiteY69" fmla="*/ 28930 h 817051"/>
                  <a:gd name="connsiteX70" fmla="*/ 118696 w 937515"/>
                  <a:gd name="connsiteY70" fmla="*/ 30576 h 817051"/>
                  <a:gd name="connsiteX71" fmla="*/ 118421 w 937515"/>
                  <a:gd name="connsiteY71" fmla="*/ 32085 h 817051"/>
                  <a:gd name="connsiteX72" fmla="*/ 118284 w 937515"/>
                  <a:gd name="connsiteY72" fmla="*/ 33731 h 817051"/>
                  <a:gd name="connsiteX73" fmla="*/ 118284 w 937515"/>
                  <a:gd name="connsiteY73" fmla="*/ 35514 h 817051"/>
                  <a:gd name="connsiteX74" fmla="*/ 118421 w 937515"/>
                  <a:gd name="connsiteY74" fmla="*/ 37297 h 817051"/>
                  <a:gd name="connsiteX75" fmla="*/ 118833 w 937515"/>
                  <a:gd name="connsiteY75" fmla="*/ 38943 h 817051"/>
                  <a:gd name="connsiteX76" fmla="*/ 118696 w 937515"/>
                  <a:gd name="connsiteY76" fmla="*/ 38532 h 817051"/>
                  <a:gd name="connsiteX77" fmla="*/ 119381 w 937515"/>
                  <a:gd name="connsiteY77" fmla="*/ 40177 h 817051"/>
                  <a:gd name="connsiteX78" fmla="*/ 119107 w 937515"/>
                  <a:gd name="connsiteY78" fmla="*/ 39766 h 817051"/>
                  <a:gd name="connsiteX79" fmla="*/ 120890 w 937515"/>
                  <a:gd name="connsiteY79" fmla="*/ 42920 h 817051"/>
                  <a:gd name="connsiteX80" fmla="*/ 120890 w 937515"/>
                  <a:gd name="connsiteY80" fmla="*/ 42783 h 817051"/>
                  <a:gd name="connsiteX81" fmla="*/ 121987 w 937515"/>
                  <a:gd name="connsiteY81" fmla="*/ 44292 h 817051"/>
                  <a:gd name="connsiteX82" fmla="*/ 124182 w 937515"/>
                  <a:gd name="connsiteY82" fmla="*/ 46624 h 817051"/>
                  <a:gd name="connsiteX83" fmla="*/ 124182 w 937515"/>
                  <a:gd name="connsiteY83" fmla="*/ 46487 h 817051"/>
                  <a:gd name="connsiteX84" fmla="*/ 127337 w 937515"/>
                  <a:gd name="connsiteY84" fmla="*/ 48955 h 817051"/>
                  <a:gd name="connsiteX85" fmla="*/ 127200 w 937515"/>
                  <a:gd name="connsiteY85" fmla="*/ 48819 h 817051"/>
                  <a:gd name="connsiteX86" fmla="*/ 131040 w 937515"/>
                  <a:gd name="connsiteY86" fmla="*/ 51013 h 817051"/>
                  <a:gd name="connsiteX87" fmla="*/ 130903 w 937515"/>
                  <a:gd name="connsiteY87" fmla="*/ 51013 h 817051"/>
                  <a:gd name="connsiteX88" fmla="*/ 140916 w 937515"/>
                  <a:gd name="connsiteY88" fmla="*/ 55265 h 817051"/>
                  <a:gd name="connsiteX89" fmla="*/ 153946 w 937515"/>
                  <a:gd name="connsiteY89" fmla="*/ 58694 h 817051"/>
                  <a:gd name="connsiteX90" fmla="*/ 158061 w 937515"/>
                  <a:gd name="connsiteY90" fmla="*/ 59517 h 817051"/>
                  <a:gd name="connsiteX91" fmla="*/ 191939 w 937515"/>
                  <a:gd name="connsiteY91" fmla="*/ 62397 h 817051"/>
                  <a:gd name="connsiteX92" fmla="*/ 210456 w 937515"/>
                  <a:gd name="connsiteY92" fmla="*/ 61712 h 817051"/>
                  <a:gd name="connsiteX93" fmla="*/ 210181 w 937515"/>
                  <a:gd name="connsiteY93" fmla="*/ 61712 h 817051"/>
                  <a:gd name="connsiteX94" fmla="*/ 242963 w 937515"/>
                  <a:gd name="connsiteY94" fmla="*/ 57322 h 817051"/>
                  <a:gd name="connsiteX95" fmla="*/ 261616 w 937515"/>
                  <a:gd name="connsiteY95" fmla="*/ 53619 h 817051"/>
                  <a:gd name="connsiteX96" fmla="*/ 261616 w 937515"/>
                  <a:gd name="connsiteY96" fmla="*/ 53619 h 817051"/>
                  <a:gd name="connsiteX97" fmla="*/ 261616 w 937515"/>
                  <a:gd name="connsiteY97" fmla="*/ 53619 h 817051"/>
                  <a:gd name="connsiteX98" fmla="*/ 262165 w 937515"/>
                  <a:gd name="connsiteY98" fmla="*/ 53482 h 817051"/>
                  <a:gd name="connsiteX99" fmla="*/ 262028 w 937515"/>
                  <a:gd name="connsiteY99" fmla="*/ 53482 h 817051"/>
                  <a:gd name="connsiteX100" fmla="*/ 277801 w 937515"/>
                  <a:gd name="connsiteY100" fmla="*/ 49504 h 817051"/>
                  <a:gd name="connsiteX101" fmla="*/ 276841 w 937515"/>
                  <a:gd name="connsiteY101" fmla="*/ 48270 h 817051"/>
                  <a:gd name="connsiteX102" fmla="*/ 276841 w 937515"/>
                  <a:gd name="connsiteY102" fmla="*/ 48270 h 817051"/>
                  <a:gd name="connsiteX103" fmla="*/ 276704 w 937515"/>
                  <a:gd name="connsiteY103" fmla="*/ 48132 h 817051"/>
                  <a:gd name="connsiteX104" fmla="*/ 276567 w 937515"/>
                  <a:gd name="connsiteY104" fmla="*/ 47996 h 817051"/>
                  <a:gd name="connsiteX105" fmla="*/ 276567 w 937515"/>
                  <a:gd name="connsiteY105" fmla="*/ 47996 h 817051"/>
                  <a:gd name="connsiteX106" fmla="*/ 270806 w 937515"/>
                  <a:gd name="connsiteY106" fmla="*/ 42235 h 817051"/>
                  <a:gd name="connsiteX107" fmla="*/ 264771 w 937515"/>
                  <a:gd name="connsiteY107" fmla="*/ 37434 h 817051"/>
                  <a:gd name="connsiteX108" fmla="*/ 259422 w 937515"/>
                  <a:gd name="connsiteY108" fmla="*/ 38532 h 817051"/>
                  <a:gd name="connsiteX109" fmla="*/ 259422 w 937515"/>
                  <a:gd name="connsiteY109" fmla="*/ 38532 h 817051"/>
                  <a:gd name="connsiteX110" fmla="*/ 259285 w 937515"/>
                  <a:gd name="connsiteY110" fmla="*/ 38532 h 817051"/>
                  <a:gd name="connsiteX111" fmla="*/ 258873 w 937515"/>
                  <a:gd name="connsiteY111" fmla="*/ 38668 h 817051"/>
                  <a:gd name="connsiteX112" fmla="*/ 259010 w 937515"/>
                  <a:gd name="connsiteY112" fmla="*/ 38668 h 817051"/>
                  <a:gd name="connsiteX113" fmla="*/ 243100 w 937515"/>
                  <a:gd name="connsiteY113" fmla="*/ 42372 h 817051"/>
                  <a:gd name="connsiteX114" fmla="*/ 231441 w 937515"/>
                  <a:gd name="connsiteY114" fmla="*/ 45115 h 817051"/>
                  <a:gd name="connsiteX115" fmla="*/ 226778 w 937515"/>
                  <a:gd name="connsiteY115" fmla="*/ 46212 h 817051"/>
                  <a:gd name="connsiteX116" fmla="*/ 209633 w 937515"/>
                  <a:gd name="connsiteY116" fmla="*/ 51287 h 817051"/>
                  <a:gd name="connsiteX117" fmla="*/ 198248 w 937515"/>
                  <a:gd name="connsiteY117" fmla="*/ 54579 h 817051"/>
                  <a:gd name="connsiteX118" fmla="*/ 193722 w 937515"/>
                  <a:gd name="connsiteY118" fmla="*/ 55951 h 817051"/>
                  <a:gd name="connsiteX119" fmla="*/ 194271 w 937515"/>
                  <a:gd name="connsiteY119" fmla="*/ 55813 h 817051"/>
                  <a:gd name="connsiteX120" fmla="*/ 193174 w 937515"/>
                  <a:gd name="connsiteY120" fmla="*/ 56088 h 817051"/>
                  <a:gd name="connsiteX121" fmla="*/ 193311 w 937515"/>
                  <a:gd name="connsiteY121" fmla="*/ 56088 h 817051"/>
                  <a:gd name="connsiteX122" fmla="*/ 191665 w 937515"/>
                  <a:gd name="connsiteY122" fmla="*/ 56636 h 817051"/>
                  <a:gd name="connsiteX123" fmla="*/ 192076 w 937515"/>
                  <a:gd name="connsiteY123" fmla="*/ 56499 h 817051"/>
                  <a:gd name="connsiteX124" fmla="*/ 190019 w 937515"/>
                  <a:gd name="connsiteY124" fmla="*/ 57185 h 817051"/>
                  <a:gd name="connsiteX125" fmla="*/ 189745 w 937515"/>
                  <a:gd name="connsiteY125" fmla="*/ 57322 h 817051"/>
                  <a:gd name="connsiteX126" fmla="*/ 189607 w 937515"/>
                  <a:gd name="connsiteY126" fmla="*/ 57322 h 817051"/>
                  <a:gd name="connsiteX127" fmla="*/ 184670 w 937515"/>
                  <a:gd name="connsiteY127" fmla="*/ 58968 h 817051"/>
                  <a:gd name="connsiteX128" fmla="*/ 185218 w 937515"/>
                  <a:gd name="connsiteY128" fmla="*/ 58831 h 817051"/>
                  <a:gd name="connsiteX129" fmla="*/ 179732 w 937515"/>
                  <a:gd name="connsiteY129" fmla="*/ 60751 h 817051"/>
                  <a:gd name="connsiteX130" fmla="*/ 180143 w 937515"/>
                  <a:gd name="connsiteY130" fmla="*/ 60614 h 817051"/>
                  <a:gd name="connsiteX131" fmla="*/ 177263 w 937515"/>
                  <a:gd name="connsiteY131" fmla="*/ 61574 h 817051"/>
                  <a:gd name="connsiteX132" fmla="*/ 177537 w 937515"/>
                  <a:gd name="connsiteY132" fmla="*/ 61437 h 817051"/>
                  <a:gd name="connsiteX133" fmla="*/ 176714 w 937515"/>
                  <a:gd name="connsiteY133" fmla="*/ 61712 h 817051"/>
                  <a:gd name="connsiteX134" fmla="*/ 176851 w 937515"/>
                  <a:gd name="connsiteY134" fmla="*/ 61712 h 817051"/>
                  <a:gd name="connsiteX135" fmla="*/ 176714 w 937515"/>
                  <a:gd name="connsiteY135" fmla="*/ 61712 h 817051"/>
                  <a:gd name="connsiteX136" fmla="*/ 176714 w 937515"/>
                  <a:gd name="connsiteY136" fmla="*/ 61712 h 817051"/>
                  <a:gd name="connsiteX137" fmla="*/ 191939 w 937515"/>
                  <a:gd name="connsiteY137" fmla="*/ 62397 h 817051"/>
                  <a:gd name="connsiteX138" fmla="*/ 146265 w 937515"/>
                  <a:gd name="connsiteY138" fmla="*/ 116301 h 817051"/>
                  <a:gd name="connsiteX139" fmla="*/ 164233 w 937515"/>
                  <a:gd name="connsiteY139" fmla="*/ 111089 h 817051"/>
                  <a:gd name="connsiteX140" fmla="*/ 170954 w 937515"/>
                  <a:gd name="connsiteY140" fmla="*/ 109306 h 817051"/>
                  <a:gd name="connsiteX141" fmla="*/ 186864 w 937515"/>
                  <a:gd name="connsiteY141" fmla="*/ 105328 h 817051"/>
                  <a:gd name="connsiteX142" fmla="*/ 200306 w 937515"/>
                  <a:gd name="connsiteY142" fmla="*/ 101899 h 817051"/>
                  <a:gd name="connsiteX143" fmla="*/ 205244 w 937515"/>
                  <a:gd name="connsiteY143" fmla="*/ 100802 h 817051"/>
                  <a:gd name="connsiteX144" fmla="*/ 232401 w 937515"/>
                  <a:gd name="connsiteY144" fmla="*/ 94904 h 817051"/>
                  <a:gd name="connsiteX145" fmla="*/ 248175 w 937515"/>
                  <a:gd name="connsiteY145" fmla="*/ 91612 h 817051"/>
                  <a:gd name="connsiteX146" fmla="*/ 276978 w 937515"/>
                  <a:gd name="connsiteY146" fmla="*/ 86263 h 817051"/>
                  <a:gd name="connsiteX147" fmla="*/ 292752 w 937515"/>
                  <a:gd name="connsiteY147" fmla="*/ 83657 h 817051"/>
                  <a:gd name="connsiteX148" fmla="*/ 292203 w 937515"/>
                  <a:gd name="connsiteY148" fmla="*/ 80502 h 817051"/>
                  <a:gd name="connsiteX149" fmla="*/ 289186 w 937515"/>
                  <a:gd name="connsiteY149" fmla="*/ 69667 h 817051"/>
                  <a:gd name="connsiteX150" fmla="*/ 285757 w 937515"/>
                  <a:gd name="connsiteY150" fmla="*/ 61712 h 817051"/>
                  <a:gd name="connsiteX151" fmla="*/ 285757 w 937515"/>
                  <a:gd name="connsiteY151" fmla="*/ 61712 h 817051"/>
                  <a:gd name="connsiteX152" fmla="*/ 285619 w 937515"/>
                  <a:gd name="connsiteY152" fmla="*/ 61574 h 817051"/>
                  <a:gd name="connsiteX153" fmla="*/ 285482 w 937515"/>
                  <a:gd name="connsiteY153" fmla="*/ 61300 h 817051"/>
                  <a:gd name="connsiteX154" fmla="*/ 285482 w 937515"/>
                  <a:gd name="connsiteY154" fmla="*/ 61437 h 817051"/>
                  <a:gd name="connsiteX155" fmla="*/ 282739 w 937515"/>
                  <a:gd name="connsiteY155" fmla="*/ 56499 h 817051"/>
                  <a:gd name="connsiteX156" fmla="*/ 275332 w 937515"/>
                  <a:gd name="connsiteY156" fmla="*/ 58283 h 817051"/>
                  <a:gd name="connsiteX157" fmla="*/ 263811 w 937515"/>
                  <a:gd name="connsiteY157" fmla="*/ 61163 h 817051"/>
                  <a:gd name="connsiteX158" fmla="*/ 261205 w 937515"/>
                  <a:gd name="connsiteY158" fmla="*/ 61712 h 817051"/>
                  <a:gd name="connsiteX159" fmla="*/ 255033 w 937515"/>
                  <a:gd name="connsiteY159" fmla="*/ 62946 h 817051"/>
                  <a:gd name="connsiteX160" fmla="*/ 240631 w 937515"/>
                  <a:gd name="connsiteY160" fmla="*/ 65826 h 817051"/>
                  <a:gd name="connsiteX161" fmla="*/ 234184 w 937515"/>
                  <a:gd name="connsiteY161" fmla="*/ 66923 h 817051"/>
                  <a:gd name="connsiteX162" fmla="*/ 218822 w 937515"/>
                  <a:gd name="connsiteY162" fmla="*/ 68844 h 817051"/>
                  <a:gd name="connsiteX163" fmla="*/ 186727 w 937515"/>
                  <a:gd name="connsiteY163" fmla="*/ 70078 h 817051"/>
                  <a:gd name="connsiteX164" fmla="*/ 159981 w 937515"/>
                  <a:gd name="connsiteY164" fmla="*/ 67747 h 817051"/>
                  <a:gd name="connsiteX165" fmla="*/ 146265 w 937515"/>
                  <a:gd name="connsiteY165" fmla="*/ 73096 h 817051"/>
                  <a:gd name="connsiteX166" fmla="*/ 114581 w 937515"/>
                  <a:gd name="connsiteY166" fmla="*/ 86400 h 817051"/>
                  <a:gd name="connsiteX167" fmla="*/ 114992 w 937515"/>
                  <a:gd name="connsiteY167" fmla="*/ 86126 h 817051"/>
                  <a:gd name="connsiteX168" fmla="*/ 111152 w 937515"/>
                  <a:gd name="connsiteY168" fmla="*/ 88321 h 817051"/>
                  <a:gd name="connsiteX169" fmla="*/ 111563 w 937515"/>
                  <a:gd name="connsiteY169" fmla="*/ 88046 h 817051"/>
                  <a:gd name="connsiteX170" fmla="*/ 105391 w 937515"/>
                  <a:gd name="connsiteY170" fmla="*/ 92709 h 817051"/>
                  <a:gd name="connsiteX171" fmla="*/ 104294 w 937515"/>
                  <a:gd name="connsiteY171" fmla="*/ 93807 h 817051"/>
                  <a:gd name="connsiteX172" fmla="*/ 103471 w 937515"/>
                  <a:gd name="connsiteY172" fmla="*/ 94904 h 817051"/>
                  <a:gd name="connsiteX173" fmla="*/ 103059 w 937515"/>
                  <a:gd name="connsiteY173" fmla="*/ 95590 h 817051"/>
                  <a:gd name="connsiteX174" fmla="*/ 102922 w 937515"/>
                  <a:gd name="connsiteY174" fmla="*/ 96276 h 817051"/>
                  <a:gd name="connsiteX175" fmla="*/ 102785 w 937515"/>
                  <a:gd name="connsiteY175" fmla="*/ 97510 h 817051"/>
                  <a:gd name="connsiteX176" fmla="*/ 102922 w 937515"/>
                  <a:gd name="connsiteY176" fmla="*/ 98745 h 817051"/>
                  <a:gd name="connsiteX177" fmla="*/ 102922 w 937515"/>
                  <a:gd name="connsiteY177" fmla="*/ 98608 h 817051"/>
                  <a:gd name="connsiteX178" fmla="*/ 103197 w 937515"/>
                  <a:gd name="connsiteY178" fmla="*/ 99979 h 817051"/>
                  <a:gd name="connsiteX179" fmla="*/ 103471 w 937515"/>
                  <a:gd name="connsiteY179" fmla="*/ 100528 h 817051"/>
                  <a:gd name="connsiteX180" fmla="*/ 104019 w 937515"/>
                  <a:gd name="connsiteY180" fmla="*/ 101351 h 817051"/>
                  <a:gd name="connsiteX181" fmla="*/ 104705 w 937515"/>
                  <a:gd name="connsiteY181" fmla="*/ 102174 h 817051"/>
                  <a:gd name="connsiteX182" fmla="*/ 107311 w 937515"/>
                  <a:gd name="connsiteY182" fmla="*/ 104231 h 817051"/>
                  <a:gd name="connsiteX183" fmla="*/ 107037 w 937515"/>
                  <a:gd name="connsiteY183" fmla="*/ 104094 h 817051"/>
                  <a:gd name="connsiteX184" fmla="*/ 107448 w 937515"/>
                  <a:gd name="connsiteY184" fmla="*/ 104368 h 817051"/>
                  <a:gd name="connsiteX185" fmla="*/ 107586 w 937515"/>
                  <a:gd name="connsiteY185" fmla="*/ 104368 h 817051"/>
                  <a:gd name="connsiteX186" fmla="*/ 107586 w 937515"/>
                  <a:gd name="connsiteY186" fmla="*/ 104368 h 817051"/>
                  <a:gd name="connsiteX187" fmla="*/ 111975 w 937515"/>
                  <a:gd name="connsiteY187" fmla="*/ 106837 h 817051"/>
                  <a:gd name="connsiteX188" fmla="*/ 117873 w 937515"/>
                  <a:gd name="connsiteY188" fmla="*/ 109443 h 817051"/>
                  <a:gd name="connsiteX189" fmla="*/ 117461 w 937515"/>
                  <a:gd name="connsiteY189" fmla="*/ 109306 h 817051"/>
                  <a:gd name="connsiteX190" fmla="*/ 137761 w 937515"/>
                  <a:gd name="connsiteY190" fmla="*/ 114655 h 817051"/>
                  <a:gd name="connsiteX191" fmla="*/ 146265 w 937515"/>
                  <a:gd name="connsiteY191" fmla="*/ 116301 h 817051"/>
                  <a:gd name="connsiteX192" fmla="*/ 227601 w 937515"/>
                  <a:gd name="connsiteY192" fmla="*/ 120553 h 817051"/>
                  <a:gd name="connsiteX193" fmla="*/ 227052 w 937515"/>
                  <a:gd name="connsiteY193" fmla="*/ 120553 h 817051"/>
                  <a:gd name="connsiteX194" fmla="*/ 239808 w 937515"/>
                  <a:gd name="connsiteY194" fmla="*/ 119456 h 817051"/>
                  <a:gd name="connsiteX195" fmla="*/ 247900 w 937515"/>
                  <a:gd name="connsiteY195" fmla="*/ 118633 h 817051"/>
                  <a:gd name="connsiteX196" fmla="*/ 256404 w 937515"/>
                  <a:gd name="connsiteY196" fmla="*/ 117261 h 817051"/>
                  <a:gd name="connsiteX197" fmla="*/ 276704 w 937515"/>
                  <a:gd name="connsiteY197" fmla="*/ 114106 h 817051"/>
                  <a:gd name="connsiteX198" fmla="*/ 301804 w 937515"/>
                  <a:gd name="connsiteY198" fmla="*/ 108483 h 817051"/>
                  <a:gd name="connsiteX199" fmla="*/ 305096 w 937515"/>
                  <a:gd name="connsiteY199" fmla="*/ 107523 h 817051"/>
                  <a:gd name="connsiteX200" fmla="*/ 314697 w 937515"/>
                  <a:gd name="connsiteY200" fmla="*/ 104780 h 817051"/>
                  <a:gd name="connsiteX201" fmla="*/ 333763 w 937515"/>
                  <a:gd name="connsiteY201" fmla="*/ 99019 h 817051"/>
                  <a:gd name="connsiteX202" fmla="*/ 333351 w 937515"/>
                  <a:gd name="connsiteY202" fmla="*/ 99293 h 817051"/>
                  <a:gd name="connsiteX203" fmla="*/ 346107 w 937515"/>
                  <a:gd name="connsiteY203" fmla="*/ 94355 h 817051"/>
                  <a:gd name="connsiteX204" fmla="*/ 346107 w 937515"/>
                  <a:gd name="connsiteY204" fmla="*/ 94355 h 817051"/>
                  <a:gd name="connsiteX205" fmla="*/ 349262 w 937515"/>
                  <a:gd name="connsiteY205" fmla="*/ 92573 h 817051"/>
                  <a:gd name="connsiteX206" fmla="*/ 350633 w 937515"/>
                  <a:gd name="connsiteY206" fmla="*/ 91338 h 817051"/>
                  <a:gd name="connsiteX207" fmla="*/ 353102 w 937515"/>
                  <a:gd name="connsiteY207" fmla="*/ 88732 h 817051"/>
                  <a:gd name="connsiteX208" fmla="*/ 352828 w 937515"/>
                  <a:gd name="connsiteY208" fmla="*/ 88321 h 817051"/>
                  <a:gd name="connsiteX209" fmla="*/ 352142 w 937515"/>
                  <a:gd name="connsiteY209" fmla="*/ 87360 h 817051"/>
                  <a:gd name="connsiteX210" fmla="*/ 351730 w 937515"/>
                  <a:gd name="connsiteY210" fmla="*/ 87086 h 817051"/>
                  <a:gd name="connsiteX211" fmla="*/ 350908 w 937515"/>
                  <a:gd name="connsiteY211" fmla="*/ 86674 h 817051"/>
                  <a:gd name="connsiteX212" fmla="*/ 349399 w 937515"/>
                  <a:gd name="connsiteY212" fmla="*/ 86263 h 817051"/>
                  <a:gd name="connsiteX213" fmla="*/ 345558 w 937515"/>
                  <a:gd name="connsiteY213" fmla="*/ 85851 h 817051"/>
                  <a:gd name="connsiteX214" fmla="*/ 345970 w 937515"/>
                  <a:gd name="connsiteY214" fmla="*/ 85851 h 817051"/>
                  <a:gd name="connsiteX215" fmla="*/ 331705 w 937515"/>
                  <a:gd name="connsiteY215" fmla="*/ 85989 h 817051"/>
                  <a:gd name="connsiteX216" fmla="*/ 331705 w 937515"/>
                  <a:gd name="connsiteY216" fmla="*/ 85989 h 817051"/>
                  <a:gd name="connsiteX217" fmla="*/ 315383 w 937515"/>
                  <a:gd name="connsiteY217" fmla="*/ 87909 h 817051"/>
                  <a:gd name="connsiteX218" fmla="*/ 304685 w 937515"/>
                  <a:gd name="connsiteY218" fmla="*/ 89555 h 817051"/>
                  <a:gd name="connsiteX219" fmla="*/ 283699 w 937515"/>
                  <a:gd name="connsiteY219" fmla="*/ 92984 h 817051"/>
                  <a:gd name="connsiteX220" fmla="*/ 278624 w 937515"/>
                  <a:gd name="connsiteY220" fmla="*/ 93944 h 817051"/>
                  <a:gd name="connsiteX221" fmla="*/ 265594 w 937515"/>
                  <a:gd name="connsiteY221" fmla="*/ 96413 h 817051"/>
                  <a:gd name="connsiteX222" fmla="*/ 246529 w 937515"/>
                  <a:gd name="connsiteY222" fmla="*/ 99979 h 817051"/>
                  <a:gd name="connsiteX223" fmla="*/ 207438 w 937515"/>
                  <a:gd name="connsiteY223" fmla="*/ 108620 h 817051"/>
                  <a:gd name="connsiteX224" fmla="*/ 194957 w 937515"/>
                  <a:gd name="connsiteY224" fmla="*/ 111775 h 817051"/>
                  <a:gd name="connsiteX225" fmla="*/ 169993 w 937515"/>
                  <a:gd name="connsiteY225" fmla="*/ 118084 h 817051"/>
                  <a:gd name="connsiteX226" fmla="*/ 166016 w 937515"/>
                  <a:gd name="connsiteY226" fmla="*/ 119182 h 817051"/>
                  <a:gd name="connsiteX227" fmla="*/ 182201 w 937515"/>
                  <a:gd name="connsiteY227" fmla="*/ 120553 h 817051"/>
                  <a:gd name="connsiteX228" fmla="*/ 181652 w 937515"/>
                  <a:gd name="connsiteY228" fmla="*/ 120553 h 817051"/>
                  <a:gd name="connsiteX229" fmla="*/ 227601 w 937515"/>
                  <a:gd name="connsiteY229" fmla="*/ 120553 h 817051"/>
                  <a:gd name="connsiteX230" fmla="*/ 311131 w 937515"/>
                  <a:gd name="connsiteY230" fmla="*/ 142636 h 817051"/>
                  <a:gd name="connsiteX231" fmla="*/ 294398 w 937515"/>
                  <a:gd name="connsiteY231" fmla="*/ 146065 h 817051"/>
                  <a:gd name="connsiteX232" fmla="*/ 266966 w 937515"/>
                  <a:gd name="connsiteY232" fmla="*/ 152237 h 817051"/>
                  <a:gd name="connsiteX233" fmla="*/ 250781 w 937515"/>
                  <a:gd name="connsiteY233" fmla="*/ 155940 h 817051"/>
                  <a:gd name="connsiteX234" fmla="*/ 204009 w 937515"/>
                  <a:gd name="connsiteY234" fmla="*/ 167325 h 817051"/>
                  <a:gd name="connsiteX235" fmla="*/ 198248 w 937515"/>
                  <a:gd name="connsiteY235" fmla="*/ 168834 h 817051"/>
                  <a:gd name="connsiteX236" fmla="*/ 183709 w 937515"/>
                  <a:gd name="connsiteY236" fmla="*/ 172811 h 817051"/>
                  <a:gd name="connsiteX237" fmla="*/ 157375 w 937515"/>
                  <a:gd name="connsiteY237" fmla="*/ 179943 h 817051"/>
                  <a:gd name="connsiteX238" fmla="*/ 154220 w 937515"/>
                  <a:gd name="connsiteY238" fmla="*/ 180904 h 817051"/>
                  <a:gd name="connsiteX239" fmla="*/ 166290 w 937515"/>
                  <a:gd name="connsiteY239" fmla="*/ 180492 h 817051"/>
                  <a:gd name="connsiteX240" fmla="*/ 195231 w 937515"/>
                  <a:gd name="connsiteY240" fmla="*/ 178983 h 817051"/>
                  <a:gd name="connsiteX241" fmla="*/ 194682 w 937515"/>
                  <a:gd name="connsiteY241" fmla="*/ 178983 h 817051"/>
                  <a:gd name="connsiteX242" fmla="*/ 231578 w 937515"/>
                  <a:gd name="connsiteY242" fmla="*/ 174457 h 817051"/>
                  <a:gd name="connsiteX243" fmla="*/ 236790 w 937515"/>
                  <a:gd name="connsiteY243" fmla="*/ 173497 h 817051"/>
                  <a:gd name="connsiteX244" fmla="*/ 249821 w 937515"/>
                  <a:gd name="connsiteY244" fmla="*/ 171165 h 817051"/>
                  <a:gd name="connsiteX245" fmla="*/ 267789 w 937515"/>
                  <a:gd name="connsiteY245" fmla="*/ 167873 h 817051"/>
                  <a:gd name="connsiteX246" fmla="*/ 267651 w 937515"/>
                  <a:gd name="connsiteY246" fmla="*/ 167873 h 817051"/>
                  <a:gd name="connsiteX247" fmla="*/ 267789 w 937515"/>
                  <a:gd name="connsiteY247" fmla="*/ 167873 h 817051"/>
                  <a:gd name="connsiteX248" fmla="*/ 268063 w 937515"/>
                  <a:gd name="connsiteY248" fmla="*/ 167873 h 817051"/>
                  <a:gd name="connsiteX249" fmla="*/ 267926 w 937515"/>
                  <a:gd name="connsiteY249" fmla="*/ 167873 h 817051"/>
                  <a:gd name="connsiteX250" fmla="*/ 294946 w 937515"/>
                  <a:gd name="connsiteY250" fmla="*/ 161701 h 817051"/>
                  <a:gd name="connsiteX251" fmla="*/ 301804 w 937515"/>
                  <a:gd name="connsiteY251" fmla="*/ 160055 h 817051"/>
                  <a:gd name="connsiteX252" fmla="*/ 317989 w 937515"/>
                  <a:gd name="connsiteY252" fmla="*/ 155666 h 817051"/>
                  <a:gd name="connsiteX253" fmla="*/ 328002 w 937515"/>
                  <a:gd name="connsiteY253" fmla="*/ 152923 h 817051"/>
                  <a:gd name="connsiteX254" fmla="*/ 342815 w 937515"/>
                  <a:gd name="connsiteY254" fmla="*/ 148260 h 817051"/>
                  <a:gd name="connsiteX255" fmla="*/ 365446 w 937515"/>
                  <a:gd name="connsiteY255" fmla="*/ 140853 h 817051"/>
                  <a:gd name="connsiteX256" fmla="*/ 364898 w 937515"/>
                  <a:gd name="connsiteY256" fmla="*/ 140990 h 817051"/>
                  <a:gd name="connsiteX257" fmla="*/ 375322 w 937515"/>
                  <a:gd name="connsiteY257" fmla="*/ 136875 h 817051"/>
                  <a:gd name="connsiteX258" fmla="*/ 375048 w 937515"/>
                  <a:gd name="connsiteY258" fmla="*/ 137012 h 817051"/>
                  <a:gd name="connsiteX259" fmla="*/ 376831 w 937515"/>
                  <a:gd name="connsiteY259" fmla="*/ 135915 h 817051"/>
                  <a:gd name="connsiteX260" fmla="*/ 376419 w 937515"/>
                  <a:gd name="connsiteY260" fmla="*/ 136189 h 817051"/>
                  <a:gd name="connsiteX261" fmla="*/ 379574 w 937515"/>
                  <a:gd name="connsiteY261" fmla="*/ 133721 h 817051"/>
                  <a:gd name="connsiteX262" fmla="*/ 379574 w 937515"/>
                  <a:gd name="connsiteY262" fmla="*/ 133721 h 817051"/>
                  <a:gd name="connsiteX263" fmla="*/ 379437 w 937515"/>
                  <a:gd name="connsiteY263" fmla="*/ 133857 h 817051"/>
                  <a:gd name="connsiteX264" fmla="*/ 379574 w 937515"/>
                  <a:gd name="connsiteY264" fmla="*/ 133721 h 817051"/>
                  <a:gd name="connsiteX265" fmla="*/ 379574 w 937515"/>
                  <a:gd name="connsiteY265" fmla="*/ 133721 h 817051"/>
                  <a:gd name="connsiteX266" fmla="*/ 379025 w 937515"/>
                  <a:gd name="connsiteY266" fmla="*/ 133446 h 817051"/>
                  <a:gd name="connsiteX267" fmla="*/ 377517 w 937515"/>
                  <a:gd name="connsiteY267" fmla="*/ 133035 h 817051"/>
                  <a:gd name="connsiteX268" fmla="*/ 375596 w 937515"/>
                  <a:gd name="connsiteY268" fmla="*/ 132760 h 817051"/>
                  <a:gd name="connsiteX269" fmla="*/ 376145 w 937515"/>
                  <a:gd name="connsiteY269" fmla="*/ 132760 h 817051"/>
                  <a:gd name="connsiteX270" fmla="*/ 371619 w 937515"/>
                  <a:gd name="connsiteY270" fmla="*/ 132760 h 817051"/>
                  <a:gd name="connsiteX271" fmla="*/ 372167 w 937515"/>
                  <a:gd name="connsiteY271" fmla="*/ 132760 h 817051"/>
                  <a:gd name="connsiteX272" fmla="*/ 365172 w 937515"/>
                  <a:gd name="connsiteY272" fmla="*/ 133446 h 817051"/>
                  <a:gd name="connsiteX273" fmla="*/ 355022 w 937515"/>
                  <a:gd name="connsiteY273" fmla="*/ 134544 h 817051"/>
                  <a:gd name="connsiteX274" fmla="*/ 334723 w 937515"/>
                  <a:gd name="connsiteY274" fmla="*/ 137835 h 817051"/>
                  <a:gd name="connsiteX275" fmla="*/ 334860 w 937515"/>
                  <a:gd name="connsiteY275" fmla="*/ 137835 h 817051"/>
                  <a:gd name="connsiteX276" fmla="*/ 334448 w 937515"/>
                  <a:gd name="connsiteY276" fmla="*/ 137973 h 817051"/>
                  <a:gd name="connsiteX277" fmla="*/ 334311 w 937515"/>
                  <a:gd name="connsiteY277" fmla="*/ 137973 h 817051"/>
                  <a:gd name="connsiteX278" fmla="*/ 334311 w 937515"/>
                  <a:gd name="connsiteY278" fmla="*/ 137973 h 817051"/>
                  <a:gd name="connsiteX279" fmla="*/ 311131 w 937515"/>
                  <a:gd name="connsiteY279" fmla="*/ 142636 h 817051"/>
                  <a:gd name="connsiteX280" fmla="*/ 113484 w 937515"/>
                  <a:gd name="connsiteY280" fmla="*/ 248386 h 817051"/>
                  <a:gd name="connsiteX281" fmla="*/ 116638 w 937515"/>
                  <a:gd name="connsiteY281" fmla="*/ 248249 h 817051"/>
                  <a:gd name="connsiteX282" fmla="*/ 148185 w 937515"/>
                  <a:gd name="connsiteY282" fmla="*/ 246740 h 817051"/>
                  <a:gd name="connsiteX283" fmla="*/ 191116 w 937515"/>
                  <a:gd name="connsiteY283" fmla="*/ 241940 h 817051"/>
                  <a:gd name="connsiteX284" fmla="*/ 197563 w 937515"/>
                  <a:gd name="connsiteY284" fmla="*/ 240843 h 817051"/>
                  <a:gd name="connsiteX285" fmla="*/ 211964 w 937515"/>
                  <a:gd name="connsiteY285" fmla="*/ 238236 h 817051"/>
                  <a:gd name="connsiteX286" fmla="*/ 233636 w 937515"/>
                  <a:gd name="connsiteY286" fmla="*/ 234396 h 817051"/>
                  <a:gd name="connsiteX287" fmla="*/ 273412 w 937515"/>
                  <a:gd name="connsiteY287" fmla="*/ 224795 h 817051"/>
                  <a:gd name="connsiteX288" fmla="*/ 276978 w 937515"/>
                  <a:gd name="connsiteY288" fmla="*/ 223834 h 817051"/>
                  <a:gd name="connsiteX289" fmla="*/ 288774 w 937515"/>
                  <a:gd name="connsiteY289" fmla="*/ 220269 h 817051"/>
                  <a:gd name="connsiteX290" fmla="*/ 308388 w 937515"/>
                  <a:gd name="connsiteY290" fmla="*/ 214370 h 817051"/>
                  <a:gd name="connsiteX291" fmla="*/ 308114 w 937515"/>
                  <a:gd name="connsiteY291" fmla="*/ 214508 h 817051"/>
                  <a:gd name="connsiteX292" fmla="*/ 321692 w 937515"/>
                  <a:gd name="connsiteY292" fmla="*/ 209707 h 817051"/>
                  <a:gd name="connsiteX293" fmla="*/ 331019 w 937515"/>
                  <a:gd name="connsiteY293" fmla="*/ 206415 h 817051"/>
                  <a:gd name="connsiteX294" fmla="*/ 335408 w 937515"/>
                  <a:gd name="connsiteY294" fmla="*/ 204907 h 817051"/>
                  <a:gd name="connsiteX295" fmla="*/ 352005 w 937515"/>
                  <a:gd name="connsiteY295" fmla="*/ 198323 h 817051"/>
                  <a:gd name="connsiteX296" fmla="*/ 358177 w 937515"/>
                  <a:gd name="connsiteY296" fmla="*/ 195854 h 817051"/>
                  <a:gd name="connsiteX297" fmla="*/ 367092 w 937515"/>
                  <a:gd name="connsiteY297" fmla="*/ 192150 h 817051"/>
                  <a:gd name="connsiteX298" fmla="*/ 377242 w 937515"/>
                  <a:gd name="connsiteY298" fmla="*/ 187213 h 817051"/>
                  <a:gd name="connsiteX299" fmla="*/ 376831 w 937515"/>
                  <a:gd name="connsiteY299" fmla="*/ 187487 h 817051"/>
                  <a:gd name="connsiteX300" fmla="*/ 380123 w 937515"/>
                  <a:gd name="connsiteY300" fmla="*/ 185430 h 817051"/>
                  <a:gd name="connsiteX301" fmla="*/ 381220 w 937515"/>
                  <a:gd name="connsiteY301" fmla="*/ 184607 h 817051"/>
                  <a:gd name="connsiteX302" fmla="*/ 382180 w 937515"/>
                  <a:gd name="connsiteY302" fmla="*/ 183509 h 817051"/>
                  <a:gd name="connsiteX303" fmla="*/ 383277 w 937515"/>
                  <a:gd name="connsiteY303" fmla="*/ 181727 h 817051"/>
                  <a:gd name="connsiteX304" fmla="*/ 381769 w 937515"/>
                  <a:gd name="connsiteY304" fmla="*/ 180629 h 817051"/>
                  <a:gd name="connsiteX305" fmla="*/ 381769 w 937515"/>
                  <a:gd name="connsiteY305" fmla="*/ 180629 h 817051"/>
                  <a:gd name="connsiteX306" fmla="*/ 380534 w 937515"/>
                  <a:gd name="connsiteY306" fmla="*/ 179806 h 817051"/>
                  <a:gd name="connsiteX307" fmla="*/ 379162 w 937515"/>
                  <a:gd name="connsiteY307" fmla="*/ 179257 h 817051"/>
                  <a:gd name="connsiteX308" fmla="*/ 377379 w 937515"/>
                  <a:gd name="connsiteY308" fmla="*/ 178709 h 817051"/>
                  <a:gd name="connsiteX309" fmla="*/ 373950 w 937515"/>
                  <a:gd name="connsiteY309" fmla="*/ 178160 h 817051"/>
                  <a:gd name="connsiteX310" fmla="*/ 374088 w 937515"/>
                  <a:gd name="connsiteY310" fmla="*/ 178160 h 817051"/>
                  <a:gd name="connsiteX311" fmla="*/ 373950 w 937515"/>
                  <a:gd name="connsiteY311" fmla="*/ 178160 h 817051"/>
                  <a:gd name="connsiteX312" fmla="*/ 373539 w 937515"/>
                  <a:gd name="connsiteY312" fmla="*/ 178160 h 817051"/>
                  <a:gd name="connsiteX313" fmla="*/ 373676 w 937515"/>
                  <a:gd name="connsiteY313" fmla="*/ 178160 h 817051"/>
                  <a:gd name="connsiteX314" fmla="*/ 355159 w 937515"/>
                  <a:gd name="connsiteY314" fmla="*/ 178572 h 817051"/>
                  <a:gd name="connsiteX315" fmla="*/ 355159 w 937515"/>
                  <a:gd name="connsiteY315" fmla="*/ 178572 h 817051"/>
                  <a:gd name="connsiteX316" fmla="*/ 293437 w 937515"/>
                  <a:gd name="connsiteY316" fmla="*/ 188859 h 817051"/>
                  <a:gd name="connsiteX317" fmla="*/ 293437 w 937515"/>
                  <a:gd name="connsiteY317" fmla="*/ 188859 h 817051"/>
                  <a:gd name="connsiteX318" fmla="*/ 293300 w 937515"/>
                  <a:gd name="connsiteY318" fmla="*/ 188859 h 817051"/>
                  <a:gd name="connsiteX319" fmla="*/ 292889 w 937515"/>
                  <a:gd name="connsiteY319" fmla="*/ 188996 h 817051"/>
                  <a:gd name="connsiteX320" fmla="*/ 293026 w 937515"/>
                  <a:gd name="connsiteY320" fmla="*/ 188996 h 817051"/>
                  <a:gd name="connsiteX321" fmla="*/ 259010 w 937515"/>
                  <a:gd name="connsiteY321" fmla="*/ 196814 h 817051"/>
                  <a:gd name="connsiteX322" fmla="*/ 251467 w 937515"/>
                  <a:gd name="connsiteY322" fmla="*/ 198597 h 817051"/>
                  <a:gd name="connsiteX323" fmla="*/ 232676 w 937515"/>
                  <a:gd name="connsiteY323" fmla="*/ 203672 h 817051"/>
                  <a:gd name="connsiteX324" fmla="*/ 214570 w 937515"/>
                  <a:gd name="connsiteY324" fmla="*/ 208610 h 817051"/>
                  <a:gd name="connsiteX325" fmla="*/ 206615 w 937515"/>
                  <a:gd name="connsiteY325" fmla="*/ 211216 h 817051"/>
                  <a:gd name="connsiteX326" fmla="*/ 172325 w 937515"/>
                  <a:gd name="connsiteY326" fmla="*/ 222600 h 817051"/>
                  <a:gd name="connsiteX327" fmla="*/ 172600 w 937515"/>
                  <a:gd name="connsiteY327" fmla="*/ 222463 h 817051"/>
                  <a:gd name="connsiteX328" fmla="*/ 122536 w 937515"/>
                  <a:gd name="connsiteY328" fmla="*/ 243997 h 817051"/>
                  <a:gd name="connsiteX329" fmla="*/ 122948 w 937515"/>
                  <a:gd name="connsiteY329" fmla="*/ 243723 h 817051"/>
                  <a:gd name="connsiteX330" fmla="*/ 113484 w 937515"/>
                  <a:gd name="connsiteY330" fmla="*/ 248386 h 817051"/>
                  <a:gd name="connsiteX331" fmla="*/ 164096 w 937515"/>
                  <a:gd name="connsiteY331" fmla="*/ 331917 h 817051"/>
                  <a:gd name="connsiteX332" fmla="*/ 180143 w 937515"/>
                  <a:gd name="connsiteY332" fmla="*/ 329174 h 817051"/>
                  <a:gd name="connsiteX333" fmla="*/ 180143 w 937515"/>
                  <a:gd name="connsiteY333" fmla="*/ 329174 h 817051"/>
                  <a:gd name="connsiteX334" fmla="*/ 180280 w 937515"/>
                  <a:gd name="connsiteY334" fmla="*/ 329174 h 817051"/>
                  <a:gd name="connsiteX335" fmla="*/ 180418 w 937515"/>
                  <a:gd name="connsiteY335" fmla="*/ 329174 h 817051"/>
                  <a:gd name="connsiteX336" fmla="*/ 180418 w 937515"/>
                  <a:gd name="connsiteY336" fmla="*/ 329174 h 817051"/>
                  <a:gd name="connsiteX337" fmla="*/ 228286 w 937515"/>
                  <a:gd name="connsiteY337" fmla="*/ 315595 h 817051"/>
                  <a:gd name="connsiteX338" fmla="*/ 227738 w 937515"/>
                  <a:gd name="connsiteY338" fmla="*/ 315732 h 817051"/>
                  <a:gd name="connsiteX339" fmla="*/ 259010 w 937515"/>
                  <a:gd name="connsiteY339" fmla="*/ 303799 h 817051"/>
                  <a:gd name="connsiteX340" fmla="*/ 284248 w 937515"/>
                  <a:gd name="connsiteY340" fmla="*/ 293375 h 817051"/>
                  <a:gd name="connsiteX341" fmla="*/ 298101 w 937515"/>
                  <a:gd name="connsiteY341" fmla="*/ 287203 h 817051"/>
                  <a:gd name="connsiteX342" fmla="*/ 317989 w 937515"/>
                  <a:gd name="connsiteY342" fmla="*/ 278150 h 817051"/>
                  <a:gd name="connsiteX343" fmla="*/ 317852 w 937515"/>
                  <a:gd name="connsiteY343" fmla="*/ 278150 h 817051"/>
                  <a:gd name="connsiteX344" fmla="*/ 334174 w 937515"/>
                  <a:gd name="connsiteY344" fmla="*/ 269783 h 817051"/>
                  <a:gd name="connsiteX345" fmla="*/ 346244 w 937515"/>
                  <a:gd name="connsiteY345" fmla="*/ 263474 h 817051"/>
                  <a:gd name="connsiteX346" fmla="*/ 356257 w 937515"/>
                  <a:gd name="connsiteY346" fmla="*/ 257713 h 817051"/>
                  <a:gd name="connsiteX347" fmla="*/ 361606 w 937515"/>
                  <a:gd name="connsiteY347" fmla="*/ 254695 h 817051"/>
                  <a:gd name="connsiteX348" fmla="*/ 380397 w 937515"/>
                  <a:gd name="connsiteY348" fmla="*/ 242900 h 817051"/>
                  <a:gd name="connsiteX349" fmla="*/ 385472 w 937515"/>
                  <a:gd name="connsiteY349" fmla="*/ 238922 h 817051"/>
                  <a:gd name="connsiteX350" fmla="*/ 385060 w 937515"/>
                  <a:gd name="connsiteY350" fmla="*/ 239334 h 817051"/>
                  <a:gd name="connsiteX351" fmla="*/ 389449 w 937515"/>
                  <a:gd name="connsiteY351" fmla="*/ 235219 h 817051"/>
                  <a:gd name="connsiteX352" fmla="*/ 390135 w 937515"/>
                  <a:gd name="connsiteY352" fmla="*/ 234396 h 817051"/>
                  <a:gd name="connsiteX353" fmla="*/ 390547 w 937515"/>
                  <a:gd name="connsiteY353" fmla="*/ 233573 h 817051"/>
                  <a:gd name="connsiteX354" fmla="*/ 390547 w 937515"/>
                  <a:gd name="connsiteY354" fmla="*/ 233024 h 817051"/>
                  <a:gd name="connsiteX355" fmla="*/ 390547 w 937515"/>
                  <a:gd name="connsiteY355" fmla="*/ 231790 h 817051"/>
                  <a:gd name="connsiteX356" fmla="*/ 390547 w 937515"/>
                  <a:gd name="connsiteY356" fmla="*/ 231927 h 817051"/>
                  <a:gd name="connsiteX357" fmla="*/ 390547 w 937515"/>
                  <a:gd name="connsiteY357" fmla="*/ 232339 h 817051"/>
                  <a:gd name="connsiteX358" fmla="*/ 390410 w 937515"/>
                  <a:gd name="connsiteY358" fmla="*/ 231515 h 817051"/>
                  <a:gd name="connsiteX359" fmla="*/ 390135 w 937515"/>
                  <a:gd name="connsiteY359" fmla="*/ 230830 h 817051"/>
                  <a:gd name="connsiteX360" fmla="*/ 389861 w 937515"/>
                  <a:gd name="connsiteY360" fmla="*/ 230556 h 817051"/>
                  <a:gd name="connsiteX361" fmla="*/ 389175 w 937515"/>
                  <a:gd name="connsiteY361" fmla="*/ 230281 h 817051"/>
                  <a:gd name="connsiteX362" fmla="*/ 387804 w 937515"/>
                  <a:gd name="connsiteY362" fmla="*/ 229869 h 817051"/>
                  <a:gd name="connsiteX363" fmla="*/ 384923 w 937515"/>
                  <a:gd name="connsiteY363" fmla="*/ 229458 h 817051"/>
                  <a:gd name="connsiteX364" fmla="*/ 385198 w 937515"/>
                  <a:gd name="connsiteY364" fmla="*/ 229458 h 817051"/>
                  <a:gd name="connsiteX365" fmla="*/ 375048 w 937515"/>
                  <a:gd name="connsiteY365" fmla="*/ 229321 h 817051"/>
                  <a:gd name="connsiteX366" fmla="*/ 375459 w 937515"/>
                  <a:gd name="connsiteY366" fmla="*/ 229321 h 817051"/>
                  <a:gd name="connsiteX367" fmla="*/ 354611 w 937515"/>
                  <a:gd name="connsiteY367" fmla="*/ 232476 h 817051"/>
                  <a:gd name="connsiteX368" fmla="*/ 330059 w 937515"/>
                  <a:gd name="connsiteY368" fmla="*/ 238785 h 817051"/>
                  <a:gd name="connsiteX369" fmla="*/ 306331 w 937515"/>
                  <a:gd name="connsiteY369" fmla="*/ 246466 h 817051"/>
                  <a:gd name="connsiteX370" fmla="*/ 306742 w 937515"/>
                  <a:gd name="connsiteY370" fmla="*/ 246329 h 817051"/>
                  <a:gd name="connsiteX371" fmla="*/ 251329 w 937515"/>
                  <a:gd name="connsiteY371" fmla="*/ 269372 h 817051"/>
                  <a:gd name="connsiteX372" fmla="*/ 251741 w 937515"/>
                  <a:gd name="connsiteY372" fmla="*/ 269097 h 817051"/>
                  <a:gd name="connsiteX373" fmla="*/ 213199 w 937515"/>
                  <a:gd name="connsiteY373" fmla="*/ 291866 h 817051"/>
                  <a:gd name="connsiteX374" fmla="*/ 176851 w 937515"/>
                  <a:gd name="connsiteY374" fmla="*/ 320121 h 817051"/>
                  <a:gd name="connsiteX375" fmla="*/ 164096 w 937515"/>
                  <a:gd name="connsiteY375" fmla="*/ 331917 h 817051"/>
                  <a:gd name="connsiteX376" fmla="*/ 208124 w 937515"/>
                  <a:gd name="connsiteY376" fmla="*/ 395833 h 817051"/>
                  <a:gd name="connsiteX377" fmla="*/ 218274 w 937515"/>
                  <a:gd name="connsiteY377" fmla="*/ 392541 h 817051"/>
                  <a:gd name="connsiteX378" fmla="*/ 217725 w 937515"/>
                  <a:gd name="connsiteY378" fmla="*/ 392816 h 817051"/>
                  <a:gd name="connsiteX379" fmla="*/ 264771 w 937515"/>
                  <a:gd name="connsiteY379" fmla="*/ 372516 h 817051"/>
                  <a:gd name="connsiteX380" fmla="*/ 264360 w 937515"/>
                  <a:gd name="connsiteY380" fmla="*/ 372790 h 817051"/>
                  <a:gd name="connsiteX381" fmla="*/ 289323 w 937515"/>
                  <a:gd name="connsiteY381" fmla="*/ 359349 h 817051"/>
                  <a:gd name="connsiteX382" fmla="*/ 310445 w 937515"/>
                  <a:gd name="connsiteY382" fmla="*/ 347004 h 817051"/>
                  <a:gd name="connsiteX383" fmla="*/ 321281 w 937515"/>
                  <a:gd name="connsiteY383" fmla="*/ 340009 h 817051"/>
                  <a:gd name="connsiteX384" fmla="*/ 337603 w 937515"/>
                  <a:gd name="connsiteY384" fmla="*/ 329311 h 817051"/>
                  <a:gd name="connsiteX385" fmla="*/ 337603 w 937515"/>
                  <a:gd name="connsiteY385" fmla="*/ 329311 h 817051"/>
                  <a:gd name="connsiteX386" fmla="*/ 355708 w 937515"/>
                  <a:gd name="connsiteY386" fmla="*/ 316281 h 817051"/>
                  <a:gd name="connsiteX387" fmla="*/ 364898 w 937515"/>
                  <a:gd name="connsiteY387" fmla="*/ 309285 h 817051"/>
                  <a:gd name="connsiteX388" fmla="*/ 378751 w 937515"/>
                  <a:gd name="connsiteY388" fmla="*/ 298175 h 817051"/>
                  <a:gd name="connsiteX389" fmla="*/ 378340 w 937515"/>
                  <a:gd name="connsiteY389" fmla="*/ 298587 h 817051"/>
                  <a:gd name="connsiteX390" fmla="*/ 384786 w 937515"/>
                  <a:gd name="connsiteY390" fmla="*/ 292414 h 817051"/>
                  <a:gd name="connsiteX391" fmla="*/ 384649 w 937515"/>
                  <a:gd name="connsiteY391" fmla="*/ 292552 h 817051"/>
                  <a:gd name="connsiteX392" fmla="*/ 385883 w 937515"/>
                  <a:gd name="connsiteY392" fmla="*/ 291043 h 817051"/>
                  <a:gd name="connsiteX393" fmla="*/ 385609 w 937515"/>
                  <a:gd name="connsiteY393" fmla="*/ 291455 h 817051"/>
                  <a:gd name="connsiteX394" fmla="*/ 387529 w 937515"/>
                  <a:gd name="connsiteY394" fmla="*/ 288163 h 817051"/>
                  <a:gd name="connsiteX395" fmla="*/ 387255 w 937515"/>
                  <a:gd name="connsiteY395" fmla="*/ 288574 h 817051"/>
                  <a:gd name="connsiteX396" fmla="*/ 387941 w 937515"/>
                  <a:gd name="connsiteY396" fmla="*/ 287065 h 817051"/>
                  <a:gd name="connsiteX397" fmla="*/ 388352 w 937515"/>
                  <a:gd name="connsiteY397" fmla="*/ 285694 h 817051"/>
                  <a:gd name="connsiteX398" fmla="*/ 388489 w 937515"/>
                  <a:gd name="connsiteY398" fmla="*/ 285145 h 817051"/>
                  <a:gd name="connsiteX399" fmla="*/ 387941 w 937515"/>
                  <a:gd name="connsiteY399" fmla="*/ 284597 h 817051"/>
                  <a:gd name="connsiteX400" fmla="*/ 385883 w 937515"/>
                  <a:gd name="connsiteY400" fmla="*/ 283362 h 817051"/>
                  <a:gd name="connsiteX401" fmla="*/ 386020 w 937515"/>
                  <a:gd name="connsiteY401" fmla="*/ 283499 h 817051"/>
                  <a:gd name="connsiteX402" fmla="*/ 384512 w 937515"/>
                  <a:gd name="connsiteY402" fmla="*/ 282950 h 817051"/>
                  <a:gd name="connsiteX403" fmla="*/ 383414 w 937515"/>
                  <a:gd name="connsiteY403" fmla="*/ 282676 h 817051"/>
                  <a:gd name="connsiteX404" fmla="*/ 383552 w 937515"/>
                  <a:gd name="connsiteY404" fmla="*/ 282676 h 817051"/>
                  <a:gd name="connsiteX405" fmla="*/ 379711 w 937515"/>
                  <a:gd name="connsiteY405" fmla="*/ 282127 h 817051"/>
                  <a:gd name="connsiteX406" fmla="*/ 380123 w 937515"/>
                  <a:gd name="connsiteY406" fmla="*/ 282127 h 817051"/>
                  <a:gd name="connsiteX407" fmla="*/ 377791 w 937515"/>
                  <a:gd name="connsiteY407" fmla="*/ 282127 h 817051"/>
                  <a:gd name="connsiteX408" fmla="*/ 378340 w 937515"/>
                  <a:gd name="connsiteY408" fmla="*/ 282127 h 817051"/>
                  <a:gd name="connsiteX409" fmla="*/ 369150 w 937515"/>
                  <a:gd name="connsiteY409" fmla="*/ 283499 h 817051"/>
                  <a:gd name="connsiteX410" fmla="*/ 369287 w 937515"/>
                  <a:gd name="connsiteY410" fmla="*/ 283499 h 817051"/>
                  <a:gd name="connsiteX411" fmla="*/ 369013 w 937515"/>
                  <a:gd name="connsiteY411" fmla="*/ 283499 h 817051"/>
                  <a:gd name="connsiteX412" fmla="*/ 368738 w 937515"/>
                  <a:gd name="connsiteY412" fmla="*/ 283499 h 817051"/>
                  <a:gd name="connsiteX413" fmla="*/ 368738 w 937515"/>
                  <a:gd name="connsiteY413" fmla="*/ 283499 h 817051"/>
                  <a:gd name="connsiteX414" fmla="*/ 361880 w 937515"/>
                  <a:gd name="connsiteY414" fmla="*/ 285145 h 817051"/>
                  <a:gd name="connsiteX415" fmla="*/ 354611 w 937515"/>
                  <a:gd name="connsiteY415" fmla="*/ 287477 h 817051"/>
                  <a:gd name="connsiteX416" fmla="*/ 355022 w 937515"/>
                  <a:gd name="connsiteY416" fmla="*/ 287340 h 817051"/>
                  <a:gd name="connsiteX417" fmla="*/ 336506 w 937515"/>
                  <a:gd name="connsiteY417" fmla="*/ 295158 h 817051"/>
                  <a:gd name="connsiteX418" fmla="*/ 336917 w 937515"/>
                  <a:gd name="connsiteY418" fmla="*/ 294884 h 817051"/>
                  <a:gd name="connsiteX419" fmla="*/ 302764 w 937515"/>
                  <a:gd name="connsiteY419" fmla="*/ 315320 h 817051"/>
                  <a:gd name="connsiteX420" fmla="*/ 303176 w 937515"/>
                  <a:gd name="connsiteY420" fmla="*/ 315046 h 817051"/>
                  <a:gd name="connsiteX421" fmla="*/ 271629 w 937515"/>
                  <a:gd name="connsiteY421" fmla="*/ 338089 h 817051"/>
                  <a:gd name="connsiteX422" fmla="*/ 241728 w 937515"/>
                  <a:gd name="connsiteY422" fmla="*/ 362503 h 817051"/>
                  <a:gd name="connsiteX423" fmla="*/ 241728 w 937515"/>
                  <a:gd name="connsiteY423" fmla="*/ 362503 h 817051"/>
                  <a:gd name="connsiteX424" fmla="*/ 241591 w 937515"/>
                  <a:gd name="connsiteY424" fmla="*/ 362641 h 817051"/>
                  <a:gd name="connsiteX425" fmla="*/ 241317 w 937515"/>
                  <a:gd name="connsiteY425" fmla="*/ 362915 h 817051"/>
                  <a:gd name="connsiteX426" fmla="*/ 241317 w 937515"/>
                  <a:gd name="connsiteY426" fmla="*/ 362915 h 817051"/>
                  <a:gd name="connsiteX427" fmla="*/ 208124 w 937515"/>
                  <a:gd name="connsiteY427" fmla="*/ 395833 h 817051"/>
                  <a:gd name="connsiteX428" fmla="*/ 407143 w 937515"/>
                  <a:gd name="connsiteY428" fmla="*/ 434650 h 817051"/>
                  <a:gd name="connsiteX429" fmla="*/ 425248 w 937515"/>
                  <a:gd name="connsiteY429" fmla="*/ 422442 h 817051"/>
                  <a:gd name="connsiteX430" fmla="*/ 424837 w 937515"/>
                  <a:gd name="connsiteY430" fmla="*/ 422716 h 817051"/>
                  <a:gd name="connsiteX431" fmla="*/ 451583 w 937515"/>
                  <a:gd name="connsiteY431" fmla="*/ 404200 h 817051"/>
                  <a:gd name="connsiteX432" fmla="*/ 465162 w 937515"/>
                  <a:gd name="connsiteY432" fmla="*/ 394462 h 817051"/>
                  <a:gd name="connsiteX433" fmla="*/ 484090 w 937515"/>
                  <a:gd name="connsiteY433" fmla="*/ 380197 h 817051"/>
                  <a:gd name="connsiteX434" fmla="*/ 483953 w 937515"/>
                  <a:gd name="connsiteY434" fmla="*/ 380334 h 817051"/>
                  <a:gd name="connsiteX435" fmla="*/ 484227 w 937515"/>
                  <a:gd name="connsiteY435" fmla="*/ 380060 h 817051"/>
                  <a:gd name="connsiteX436" fmla="*/ 484364 w 937515"/>
                  <a:gd name="connsiteY436" fmla="*/ 379923 h 817051"/>
                  <a:gd name="connsiteX437" fmla="*/ 484227 w 937515"/>
                  <a:gd name="connsiteY437" fmla="*/ 380060 h 817051"/>
                  <a:gd name="connsiteX438" fmla="*/ 489713 w 937515"/>
                  <a:gd name="connsiteY438" fmla="*/ 374436 h 817051"/>
                  <a:gd name="connsiteX439" fmla="*/ 489302 w 937515"/>
                  <a:gd name="connsiteY439" fmla="*/ 374848 h 817051"/>
                  <a:gd name="connsiteX440" fmla="*/ 490399 w 937515"/>
                  <a:gd name="connsiteY440" fmla="*/ 373613 h 817051"/>
                  <a:gd name="connsiteX441" fmla="*/ 491085 w 937515"/>
                  <a:gd name="connsiteY441" fmla="*/ 372379 h 817051"/>
                  <a:gd name="connsiteX442" fmla="*/ 491222 w 937515"/>
                  <a:gd name="connsiteY442" fmla="*/ 372104 h 817051"/>
                  <a:gd name="connsiteX443" fmla="*/ 491222 w 937515"/>
                  <a:gd name="connsiteY443" fmla="*/ 371693 h 817051"/>
                  <a:gd name="connsiteX444" fmla="*/ 491085 w 937515"/>
                  <a:gd name="connsiteY444" fmla="*/ 371145 h 817051"/>
                  <a:gd name="connsiteX445" fmla="*/ 490948 w 937515"/>
                  <a:gd name="connsiteY445" fmla="*/ 370870 h 817051"/>
                  <a:gd name="connsiteX446" fmla="*/ 489988 w 937515"/>
                  <a:gd name="connsiteY446" fmla="*/ 370733 h 817051"/>
                  <a:gd name="connsiteX447" fmla="*/ 490262 w 937515"/>
                  <a:gd name="connsiteY447" fmla="*/ 370733 h 817051"/>
                  <a:gd name="connsiteX448" fmla="*/ 488753 w 937515"/>
                  <a:gd name="connsiteY448" fmla="*/ 370870 h 817051"/>
                  <a:gd name="connsiteX449" fmla="*/ 488890 w 937515"/>
                  <a:gd name="connsiteY449" fmla="*/ 370870 h 817051"/>
                  <a:gd name="connsiteX450" fmla="*/ 488753 w 937515"/>
                  <a:gd name="connsiteY450" fmla="*/ 370870 h 817051"/>
                  <a:gd name="connsiteX451" fmla="*/ 488479 w 937515"/>
                  <a:gd name="connsiteY451" fmla="*/ 370870 h 817051"/>
                  <a:gd name="connsiteX452" fmla="*/ 488753 w 937515"/>
                  <a:gd name="connsiteY452" fmla="*/ 370870 h 817051"/>
                  <a:gd name="connsiteX453" fmla="*/ 487382 w 937515"/>
                  <a:gd name="connsiteY453" fmla="*/ 371145 h 817051"/>
                  <a:gd name="connsiteX454" fmla="*/ 487519 w 937515"/>
                  <a:gd name="connsiteY454" fmla="*/ 371145 h 817051"/>
                  <a:gd name="connsiteX455" fmla="*/ 487107 w 937515"/>
                  <a:gd name="connsiteY455" fmla="*/ 371281 h 817051"/>
                  <a:gd name="connsiteX456" fmla="*/ 486970 w 937515"/>
                  <a:gd name="connsiteY456" fmla="*/ 371281 h 817051"/>
                  <a:gd name="connsiteX457" fmla="*/ 487107 w 937515"/>
                  <a:gd name="connsiteY457" fmla="*/ 371281 h 817051"/>
                  <a:gd name="connsiteX458" fmla="*/ 478878 w 937515"/>
                  <a:gd name="connsiteY458" fmla="*/ 373476 h 817051"/>
                  <a:gd name="connsiteX459" fmla="*/ 479426 w 937515"/>
                  <a:gd name="connsiteY459" fmla="*/ 373339 h 817051"/>
                  <a:gd name="connsiteX460" fmla="*/ 472431 w 937515"/>
                  <a:gd name="connsiteY460" fmla="*/ 376357 h 817051"/>
                  <a:gd name="connsiteX461" fmla="*/ 472843 w 937515"/>
                  <a:gd name="connsiteY461" fmla="*/ 376082 h 817051"/>
                  <a:gd name="connsiteX462" fmla="*/ 460224 w 937515"/>
                  <a:gd name="connsiteY462" fmla="*/ 383489 h 817051"/>
                  <a:gd name="connsiteX463" fmla="*/ 460636 w 937515"/>
                  <a:gd name="connsiteY463" fmla="*/ 383215 h 817051"/>
                  <a:gd name="connsiteX464" fmla="*/ 441982 w 937515"/>
                  <a:gd name="connsiteY464" fmla="*/ 397891 h 817051"/>
                  <a:gd name="connsiteX465" fmla="*/ 442119 w 937515"/>
                  <a:gd name="connsiteY465" fmla="*/ 397754 h 817051"/>
                  <a:gd name="connsiteX466" fmla="*/ 417430 w 937515"/>
                  <a:gd name="connsiteY466" fmla="*/ 422442 h 817051"/>
                  <a:gd name="connsiteX467" fmla="*/ 417842 w 937515"/>
                  <a:gd name="connsiteY467" fmla="*/ 422031 h 817051"/>
                  <a:gd name="connsiteX468" fmla="*/ 407143 w 937515"/>
                  <a:gd name="connsiteY468" fmla="*/ 434650 h 817051"/>
                  <a:gd name="connsiteX469" fmla="*/ 308251 w 937515"/>
                  <a:gd name="connsiteY469" fmla="*/ 401183 h 817051"/>
                  <a:gd name="connsiteX470" fmla="*/ 295495 w 937515"/>
                  <a:gd name="connsiteY470" fmla="*/ 413938 h 817051"/>
                  <a:gd name="connsiteX471" fmla="*/ 274509 w 937515"/>
                  <a:gd name="connsiteY471" fmla="*/ 435747 h 817051"/>
                  <a:gd name="connsiteX472" fmla="*/ 262439 w 937515"/>
                  <a:gd name="connsiteY472" fmla="*/ 448777 h 817051"/>
                  <a:gd name="connsiteX473" fmla="*/ 257364 w 937515"/>
                  <a:gd name="connsiteY473" fmla="*/ 454263 h 817051"/>
                  <a:gd name="connsiteX474" fmla="*/ 267240 w 937515"/>
                  <a:gd name="connsiteY474" fmla="*/ 447954 h 817051"/>
                  <a:gd name="connsiteX475" fmla="*/ 283425 w 937515"/>
                  <a:gd name="connsiteY475" fmla="*/ 437255 h 817051"/>
                  <a:gd name="connsiteX476" fmla="*/ 304273 w 937515"/>
                  <a:gd name="connsiteY476" fmla="*/ 423539 h 817051"/>
                  <a:gd name="connsiteX477" fmla="*/ 337466 w 937515"/>
                  <a:gd name="connsiteY477" fmla="*/ 400222 h 817051"/>
                  <a:gd name="connsiteX478" fmla="*/ 341855 w 937515"/>
                  <a:gd name="connsiteY478" fmla="*/ 396931 h 817051"/>
                  <a:gd name="connsiteX479" fmla="*/ 352553 w 937515"/>
                  <a:gd name="connsiteY479" fmla="*/ 388975 h 817051"/>
                  <a:gd name="connsiteX480" fmla="*/ 363252 w 937515"/>
                  <a:gd name="connsiteY480" fmla="*/ 381020 h 817051"/>
                  <a:gd name="connsiteX481" fmla="*/ 367778 w 937515"/>
                  <a:gd name="connsiteY481" fmla="*/ 377728 h 817051"/>
                  <a:gd name="connsiteX482" fmla="*/ 398091 w 937515"/>
                  <a:gd name="connsiteY482" fmla="*/ 353725 h 817051"/>
                  <a:gd name="connsiteX483" fmla="*/ 434164 w 937515"/>
                  <a:gd name="connsiteY483" fmla="*/ 323687 h 817051"/>
                  <a:gd name="connsiteX484" fmla="*/ 434026 w 937515"/>
                  <a:gd name="connsiteY484" fmla="*/ 323824 h 817051"/>
                  <a:gd name="connsiteX485" fmla="*/ 442805 w 937515"/>
                  <a:gd name="connsiteY485" fmla="*/ 315183 h 817051"/>
                  <a:gd name="connsiteX486" fmla="*/ 442530 w 937515"/>
                  <a:gd name="connsiteY486" fmla="*/ 315595 h 817051"/>
                  <a:gd name="connsiteX487" fmla="*/ 444862 w 937515"/>
                  <a:gd name="connsiteY487" fmla="*/ 312440 h 817051"/>
                  <a:gd name="connsiteX488" fmla="*/ 444588 w 937515"/>
                  <a:gd name="connsiteY488" fmla="*/ 312852 h 817051"/>
                  <a:gd name="connsiteX489" fmla="*/ 445136 w 937515"/>
                  <a:gd name="connsiteY489" fmla="*/ 311754 h 817051"/>
                  <a:gd name="connsiteX490" fmla="*/ 445548 w 937515"/>
                  <a:gd name="connsiteY490" fmla="*/ 310520 h 817051"/>
                  <a:gd name="connsiteX491" fmla="*/ 445685 w 937515"/>
                  <a:gd name="connsiteY491" fmla="*/ 309011 h 817051"/>
                  <a:gd name="connsiteX492" fmla="*/ 445685 w 937515"/>
                  <a:gd name="connsiteY492" fmla="*/ 309559 h 817051"/>
                  <a:gd name="connsiteX493" fmla="*/ 445685 w 937515"/>
                  <a:gd name="connsiteY493" fmla="*/ 308737 h 817051"/>
                  <a:gd name="connsiteX494" fmla="*/ 444588 w 937515"/>
                  <a:gd name="connsiteY494" fmla="*/ 308325 h 817051"/>
                  <a:gd name="connsiteX495" fmla="*/ 443079 w 937515"/>
                  <a:gd name="connsiteY495" fmla="*/ 307914 h 817051"/>
                  <a:gd name="connsiteX496" fmla="*/ 441845 w 937515"/>
                  <a:gd name="connsiteY496" fmla="*/ 307777 h 817051"/>
                  <a:gd name="connsiteX497" fmla="*/ 440199 w 937515"/>
                  <a:gd name="connsiteY497" fmla="*/ 307914 h 817051"/>
                  <a:gd name="connsiteX498" fmla="*/ 440747 w 937515"/>
                  <a:gd name="connsiteY498" fmla="*/ 307777 h 817051"/>
                  <a:gd name="connsiteX499" fmla="*/ 436495 w 937515"/>
                  <a:gd name="connsiteY499" fmla="*/ 308874 h 817051"/>
                  <a:gd name="connsiteX500" fmla="*/ 436633 w 937515"/>
                  <a:gd name="connsiteY500" fmla="*/ 308737 h 817051"/>
                  <a:gd name="connsiteX501" fmla="*/ 428403 w 937515"/>
                  <a:gd name="connsiteY501" fmla="*/ 312303 h 817051"/>
                  <a:gd name="connsiteX502" fmla="*/ 419899 w 937515"/>
                  <a:gd name="connsiteY502" fmla="*/ 316417 h 817051"/>
                  <a:gd name="connsiteX503" fmla="*/ 420310 w 937515"/>
                  <a:gd name="connsiteY503" fmla="*/ 316143 h 817051"/>
                  <a:gd name="connsiteX504" fmla="*/ 401108 w 937515"/>
                  <a:gd name="connsiteY504" fmla="*/ 327253 h 817051"/>
                  <a:gd name="connsiteX505" fmla="*/ 382043 w 937515"/>
                  <a:gd name="connsiteY505" fmla="*/ 339461 h 817051"/>
                  <a:gd name="connsiteX506" fmla="*/ 382043 w 937515"/>
                  <a:gd name="connsiteY506" fmla="*/ 339461 h 817051"/>
                  <a:gd name="connsiteX507" fmla="*/ 332665 w 937515"/>
                  <a:gd name="connsiteY507" fmla="*/ 377865 h 817051"/>
                  <a:gd name="connsiteX508" fmla="*/ 332665 w 937515"/>
                  <a:gd name="connsiteY508" fmla="*/ 377865 h 817051"/>
                  <a:gd name="connsiteX509" fmla="*/ 332528 w 937515"/>
                  <a:gd name="connsiteY509" fmla="*/ 378003 h 817051"/>
                  <a:gd name="connsiteX510" fmla="*/ 332254 w 937515"/>
                  <a:gd name="connsiteY510" fmla="*/ 378277 h 817051"/>
                  <a:gd name="connsiteX511" fmla="*/ 332254 w 937515"/>
                  <a:gd name="connsiteY511" fmla="*/ 378277 h 817051"/>
                  <a:gd name="connsiteX512" fmla="*/ 308251 w 937515"/>
                  <a:gd name="connsiteY512" fmla="*/ 401183 h 817051"/>
                  <a:gd name="connsiteX513" fmla="*/ 458029 w 937515"/>
                  <a:gd name="connsiteY513" fmla="*/ 511596 h 817051"/>
                  <a:gd name="connsiteX514" fmla="*/ 454326 w 937515"/>
                  <a:gd name="connsiteY514" fmla="*/ 517357 h 817051"/>
                  <a:gd name="connsiteX515" fmla="*/ 467082 w 937515"/>
                  <a:gd name="connsiteY515" fmla="*/ 502818 h 817051"/>
                  <a:gd name="connsiteX516" fmla="*/ 468591 w 937515"/>
                  <a:gd name="connsiteY516" fmla="*/ 500898 h 817051"/>
                  <a:gd name="connsiteX517" fmla="*/ 474489 w 937515"/>
                  <a:gd name="connsiteY517" fmla="*/ 493080 h 817051"/>
                  <a:gd name="connsiteX518" fmla="*/ 484776 w 937515"/>
                  <a:gd name="connsiteY518" fmla="*/ 479501 h 817051"/>
                  <a:gd name="connsiteX519" fmla="*/ 484501 w 937515"/>
                  <a:gd name="connsiteY519" fmla="*/ 479912 h 817051"/>
                  <a:gd name="connsiteX520" fmla="*/ 497257 w 937515"/>
                  <a:gd name="connsiteY520" fmla="*/ 460847 h 817051"/>
                  <a:gd name="connsiteX521" fmla="*/ 503841 w 937515"/>
                  <a:gd name="connsiteY521" fmla="*/ 450560 h 817051"/>
                  <a:gd name="connsiteX522" fmla="*/ 512893 w 937515"/>
                  <a:gd name="connsiteY522" fmla="*/ 435610 h 817051"/>
                  <a:gd name="connsiteX523" fmla="*/ 512893 w 937515"/>
                  <a:gd name="connsiteY523" fmla="*/ 435747 h 817051"/>
                  <a:gd name="connsiteX524" fmla="*/ 514402 w 937515"/>
                  <a:gd name="connsiteY524" fmla="*/ 432729 h 817051"/>
                  <a:gd name="connsiteX525" fmla="*/ 509327 w 937515"/>
                  <a:gd name="connsiteY525" fmla="*/ 438079 h 817051"/>
                  <a:gd name="connsiteX526" fmla="*/ 509739 w 937515"/>
                  <a:gd name="connsiteY526" fmla="*/ 437667 h 817051"/>
                  <a:gd name="connsiteX527" fmla="*/ 488479 w 937515"/>
                  <a:gd name="connsiteY527" fmla="*/ 465785 h 817051"/>
                  <a:gd name="connsiteX528" fmla="*/ 474352 w 937515"/>
                  <a:gd name="connsiteY528" fmla="*/ 485947 h 817051"/>
                  <a:gd name="connsiteX529" fmla="*/ 474626 w 937515"/>
                  <a:gd name="connsiteY529" fmla="*/ 485536 h 817051"/>
                  <a:gd name="connsiteX530" fmla="*/ 458029 w 937515"/>
                  <a:gd name="connsiteY530" fmla="*/ 511596 h 817051"/>
                  <a:gd name="connsiteX531" fmla="*/ 507270 w 937515"/>
                  <a:gd name="connsiteY531" fmla="*/ 580039 h 817051"/>
                  <a:gd name="connsiteX532" fmla="*/ 503155 w 937515"/>
                  <a:gd name="connsiteY532" fmla="*/ 588406 h 817051"/>
                  <a:gd name="connsiteX533" fmla="*/ 506173 w 937515"/>
                  <a:gd name="connsiteY533" fmla="*/ 585114 h 817051"/>
                  <a:gd name="connsiteX534" fmla="*/ 520849 w 937515"/>
                  <a:gd name="connsiteY534" fmla="*/ 567969 h 817051"/>
                  <a:gd name="connsiteX535" fmla="*/ 525787 w 937515"/>
                  <a:gd name="connsiteY535" fmla="*/ 562208 h 817051"/>
                  <a:gd name="connsiteX536" fmla="*/ 531959 w 937515"/>
                  <a:gd name="connsiteY536" fmla="*/ 554253 h 817051"/>
                  <a:gd name="connsiteX537" fmla="*/ 540325 w 937515"/>
                  <a:gd name="connsiteY537" fmla="*/ 543417 h 817051"/>
                  <a:gd name="connsiteX538" fmla="*/ 543754 w 937515"/>
                  <a:gd name="connsiteY538" fmla="*/ 538754 h 817051"/>
                  <a:gd name="connsiteX539" fmla="*/ 556648 w 937515"/>
                  <a:gd name="connsiteY539" fmla="*/ 519963 h 817051"/>
                  <a:gd name="connsiteX540" fmla="*/ 570775 w 937515"/>
                  <a:gd name="connsiteY540" fmla="*/ 496097 h 817051"/>
                  <a:gd name="connsiteX541" fmla="*/ 573244 w 937515"/>
                  <a:gd name="connsiteY541" fmla="*/ 490199 h 817051"/>
                  <a:gd name="connsiteX542" fmla="*/ 573107 w 937515"/>
                  <a:gd name="connsiteY542" fmla="*/ 490748 h 817051"/>
                  <a:gd name="connsiteX543" fmla="*/ 574890 w 937515"/>
                  <a:gd name="connsiteY543" fmla="*/ 484850 h 817051"/>
                  <a:gd name="connsiteX544" fmla="*/ 575164 w 937515"/>
                  <a:gd name="connsiteY544" fmla="*/ 483479 h 817051"/>
                  <a:gd name="connsiteX545" fmla="*/ 575164 w 937515"/>
                  <a:gd name="connsiteY545" fmla="*/ 482244 h 817051"/>
                  <a:gd name="connsiteX546" fmla="*/ 575027 w 937515"/>
                  <a:gd name="connsiteY546" fmla="*/ 481284 h 817051"/>
                  <a:gd name="connsiteX547" fmla="*/ 574753 w 937515"/>
                  <a:gd name="connsiteY547" fmla="*/ 480735 h 817051"/>
                  <a:gd name="connsiteX548" fmla="*/ 574067 w 937515"/>
                  <a:gd name="connsiteY548" fmla="*/ 479638 h 817051"/>
                  <a:gd name="connsiteX549" fmla="*/ 573655 w 937515"/>
                  <a:gd name="connsiteY549" fmla="*/ 479227 h 817051"/>
                  <a:gd name="connsiteX550" fmla="*/ 573244 w 937515"/>
                  <a:gd name="connsiteY550" fmla="*/ 479364 h 817051"/>
                  <a:gd name="connsiteX551" fmla="*/ 572147 w 937515"/>
                  <a:gd name="connsiteY551" fmla="*/ 479775 h 817051"/>
                  <a:gd name="connsiteX552" fmla="*/ 569952 w 937515"/>
                  <a:gd name="connsiteY552" fmla="*/ 481147 h 817051"/>
                  <a:gd name="connsiteX553" fmla="*/ 570089 w 937515"/>
                  <a:gd name="connsiteY553" fmla="*/ 481147 h 817051"/>
                  <a:gd name="connsiteX554" fmla="*/ 565974 w 937515"/>
                  <a:gd name="connsiteY554" fmla="*/ 484302 h 817051"/>
                  <a:gd name="connsiteX555" fmla="*/ 566112 w 937515"/>
                  <a:gd name="connsiteY555" fmla="*/ 484164 h 817051"/>
                  <a:gd name="connsiteX556" fmla="*/ 565837 w 937515"/>
                  <a:gd name="connsiteY556" fmla="*/ 484438 h 817051"/>
                  <a:gd name="connsiteX557" fmla="*/ 565700 w 937515"/>
                  <a:gd name="connsiteY557" fmla="*/ 484576 h 817051"/>
                  <a:gd name="connsiteX558" fmla="*/ 565837 w 937515"/>
                  <a:gd name="connsiteY558" fmla="*/ 484438 h 817051"/>
                  <a:gd name="connsiteX559" fmla="*/ 561997 w 937515"/>
                  <a:gd name="connsiteY559" fmla="*/ 488279 h 817051"/>
                  <a:gd name="connsiteX560" fmla="*/ 562134 w 937515"/>
                  <a:gd name="connsiteY560" fmla="*/ 488142 h 817051"/>
                  <a:gd name="connsiteX561" fmla="*/ 561997 w 937515"/>
                  <a:gd name="connsiteY561" fmla="*/ 488416 h 817051"/>
                  <a:gd name="connsiteX562" fmla="*/ 561860 w 937515"/>
                  <a:gd name="connsiteY562" fmla="*/ 488553 h 817051"/>
                  <a:gd name="connsiteX563" fmla="*/ 561997 w 937515"/>
                  <a:gd name="connsiteY563" fmla="*/ 488416 h 817051"/>
                  <a:gd name="connsiteX564" fmla="*/ 555687 w 937515"/>
                  <a:gd name="connsiteY564" fmla="*/ 496509 h 817051"/>
                  <a:gd name="connsiteX565" fmla="*/ 548829 w 937515"/>
                  <a:gd name="connsiteY565" fmla="*/ 505973 h 817051"/>
                  <a:gd name="connsiteX566" fmla="*/ 540874 w 937515"/>
                  <a:gd name="connsiteY566" fmla="*/ 518592 h 817051"/>
                  <a:gd name="connsiteX567" fmla="*/ 535388 w 937515"/>
                  <a:gd name="connsiteY567" fmla="*/ 527918 h 817051"/>
                  <a:gd name="connsiteX568" fmla="*/ 529764 w 937515"/>
                  <a:gd name="connsiteY568" fmla="*/ 537931 h 817051"/>
                  <a:gd name="connsiteX569" fmla="*/ 517145 w 937515"/>
                  <a:gd name="connsiteY569" fmla="*/ 560837 h 817051"/>
                  <a:gd name="connsiteX570" fmla="*/ 517283 w 937515"/>
                  <a:gd name="connsiteY570" fmla="*/ 560562 h 817051"/>
                  <a:gd name="connsiteX571" fmla="*/ 517008 w 937515"/>
                  <a:gd name="connsiteY571" fmla="*/ 560974 h 817051"/>
                  <a:gd name="connsiteX572" fmla="*/ 517008 w 937515"/>
                  <a:gd name="connsiteY572" fmla="*/ 561111 h 817051"/>
                  <a:gd name="connsiteX573" fmla="*/ 517008 w 937515"/>
                  <a:gd name="connsiteY573" fmla="*/ 561111 h 817051"/>
                  <a:gd name="connsiteX574" fmla="*/ 507270 w 937515"/>
                  <a:gd name="connsiteY574" fmla="*/ 580039 h 817051"/>
                  <a:gd name="connsiteX575" fmla="*/ 668570 w 937515"/>
                  <a:gd name="connsiteY575" fmla="*/ 653008 h 817051"/>
                  <a:gd name="connsiteX576" fmla="*/ 669256 w 937515"/>
                  <a:gd name="connsiteY576" fmla="*/ 650951 h 817051"/>
                  <a:gd name="connsiteX577" fmla="*/ 669256 w 937515"/>
                  <a:gd name="connsiteY577" fmla="*/ 651088 h 817051"/>
                  <a:gd name="connsiteX578" fmla="*/ 678171 w 937515"/>
                  <a:gd name="connsiteY578" fmla="*/ 622421 h 817051"/>
                  <a:gd name="connsiteX579" fmla="*/ 685578 w 937515"/>
                  <a:gd name="connsiteY579" fmla="*/ 593344 h 817051"/>
                  <a:gd name="connsiteX580" fmla="*/ 685441 w 937515"/>
                  <a:gd name="connsiteY580" fmla="*/ 594030 h 817051"/>
                  <a:gd name="connsiteX581" fmla="*/ 692024 w 937515"/>
                  <a:gd name="connsiteY581" fmla="*/ 561248 h 817051"/>
                  <a:gd name="connsiteX582" fmla="*/ 692710 w 937515"/>
                  <a:gd name="connsiteY582" fmla="*/ 556447 h 817051"/>
                  <a:gd name="connsiteX583" fmla="*/ 694631 w 937515"/>
                  <a:gd name="connsiteY583" fmla="*/ 545338 h 817051"/>
                  <a:gd name="connsiteX584" fmla="*/ 698197 w 937515"/>
                  <a:gd name="connsiteY584" fmla="*/ 520100 h 817051"/>
                  <a:gd name="connsiteX585" fmla="*/ 698197 w 937515"/>
                  <a:gd name="connsiteY585" fmla="*/ 520237 h 817051"/>
                  <a:gd name="connsiteX586" fmla="*/ 698197 w 937515"/>
                  <a:gd name="connsiteY586" fmla="*/ 519963 h 817051"/>
                  <a:gd name="connsiteX587" fmla="*/ 698197 w 937515"/>
                  <a:gd name="connsiteY587" fmla="*/ 519551 h 817051"/>
                  <a:gd name="connsiteX588" fmla="*/ 698197 w 937515"/>
                  <a:gd name="connsiteY588" fmla="*/ 519689 h 817051"/>
                  <a:gd name="connsiteX589" fmla="*/ 698608 w 937515"/>
                  <a:gd name="connsiteY589" fmla="*/ 508441 h 817051"/>
                  <a:gd name="connsiteX590" fmla="*/ 698608 w 937515"/>
                  <a:gd name="connsiteY590" fmla="*/ 509127 h 817051"/>
                  <a:gd name="connsiteX591" fmla="*/ 698471 w 937515"/>
                  <a:gd name="connsiteY591" fmla="*/ 507070 h 817051"/>
                  <a:gd name="connsiteX592" fmla="*/ 698197 w 937515"/>
                  <a:gd name="connsiteY592" fmla="*/ 505561 h 817051"/>
                  <a:gd name="connsiteX593" fmla="*/ 697785 w 937515"/>
                  <a:gd name="connsiteY593" fmla="*/ 504738 h 817051"/>
                  <a:gd name="connsiteX594" fmla="*/ 696688 w 937515"/>
                  <a:gd name="connsiteY594" fmla="*/ 505698 h 817051"/>
                  <a:gd name="connsiteX595" fmla="*/ 696002 w 937515"/>
                  <a:gd name="connsiteY595" fmla="*/ 506521 h 817051"/>
                  <a:gd name="connsiteX596" fmla="*/ 694082 w 937515"/>
                  <a:gd name="connsiteY596" fmla="*/ 509539 h 817051"/>
                  <a:gd name="connsiteX597" fmla="*/ 690790 w 937515"/>
                  <a:gd name="connsiteY597" fmla="*/ 517494 h 817051"/>
                  <a:gd name="connsiteX598" fmla="*/ 690790 w 937515"/>
                  <a:gd name="connsiteY598" fmla="*/ 517357 h 817051"/>
                  <a:gd name="connsiteX599" fmla="*/ 685304 w 937515"/>
                  <a:gd name="connsiteY599" fmla="*/ 534914 h 817051"/>
                  <a:gd name="connsiteX600" fmla="*/ 680229 w 937515"/>
                  <a:gd name="connsiteY600" fmla="*/ 556585 h 817051"/>
                  <a:gd name="connsiteX601" fmla="*/ 680366 w 937515"/>
                  <a:gd name="connsiteY601" fmla="*/ 556173 h 817051"/>
                  <a:gd name="connsiteX602" fmla="*/ 675154 w 937515"/>
                  <a:gd name="connsiteY602" fmla="*/ 587172 h 817051"/>
                  <a:gd name="connsiteX603" fmla="*/ 671999 w 937515"/>
                  <a:gd name="connsiteY603" fmla="*/ 611860 h 817051"/>
                  <a:gd name="connsiteX604" fmla="*/ 670628 w 937515"/>
                  <a:gd name="connsiteY604" fmla="*/ 625576 h 817051"/>
                  <a:gd name="connsiteX605" fmla="*/ 668844 w 937515"/>
                  <a:gd name="connsiteY605" fmla="*/ 644916 h 817051"/>
                  <a:gd name="connsiteX606" fmla="*/ 668844 w 937515"/>
                  <a:gd name="connsiteY606" fmla="*/ 644779 h 817051"/>
                  <a:gd name="connsiteX607" fmla="*/ 668844 w 937515"/>
                  <a:gd name="connsiteY607" fmla="*/ 644916 h 817051"/>
                  <a:gd name="connsiteX608" fmla="*/ 668844 w 937515"/>
                  <a:gd name="connsiteY608" fmla="*/ 645053 h 817051"/>
                  <a:gd name="connsiteX609" fmla="*/ 668844 w 937515"/>
                  <a:gd name="connsiteY609" fmla="*/ 645053 h 817051"/>
                  <a:gd name="connsiteX610" fmla="*/ 668570 w 937515"/>
                  <a:gd name="connsiteY610" fmla="*/ 653008 h 817051"/>
                  <a:gd name="connsiteX611" fmla="*/ 570912 w 937515"/>
                  <a:gd name="connsiteY611" fmla="*/ 625713 h 817051"/>
                  <a:gd name="connsiteX612" fmla="*/ 567072 w 937515"/>
                  <a:gd name="connsiteY612" fmla="*/ 638469 h 817051"/>
                  <a:gd name="connsiteX613" fmla="*/ 563643 w 937515"/>
                  <a:gd name="connsiteY613" fmla="*/ 651362 h 817051"/>
                  <a:gd name="connsiteX614" fmla="*/ 558705 w 937515"/>
                  <a:gd name="connsiteY614" fmla="*/ 670153 h 817051"/>
                  <a:gd name="connsiteX615" fmla="*/ 557059 w 937515"/>
                  <a:gd name="connsiteY615" fmla="*/ 676462 h 817051"/>
                  <a:gd name="connsiteX616" fmla="*/ 556510 w 937515"/>
                  <a:gd name="connsiteY616" fmla="*/ 678520 h 817051"/>
                  <a:gd name="connsiteX617" fmla="*/ 563780 w 937515"/>
                  <a:gd name="connsiteY617" fmla="*/ 670702 h 817051"/>
                  <a:gd name="connsiteX618" fmla="*/ 563368 w 937515"/>
                  <a:gd name="connsiteY618" fmla="*/ 671113 h 817051"/>
                  <a:gd name="connsiteX619" fmla="*/ 587509 w 937515"/>
                  <a:gd name="connsiteY619" fmla="*/ 639978 h 817051"/>
                  <a:gd name="connsiteX620" fmla="*/ 587234 w 937515"/>
                  <a:gd name="connsiteY620" fmla="*/ 640390 h 817051"/>
                  <a:gd name="connsiteX621" fmla="*/ 607534 w 937515"/>
                  <a:gd name="connsiteY621" fmla="*/ 605825 h 817051"/>
                  <a:gd name="connsiteX622" fmla="*/ 607534 w 937515"/>
                  <a:gd name="connsiteY622" fmla="*/ 605825 h 817051"/>
                  <a:gd name="connsiteX623" fmla="*/ 607534 w 937515"/>
                  <a:gd name="connsiteY623" fmla="*/ 605825 h 817051"/>
                  <a:gd name="connsiteX624" fmla="*/ 607671 w 937515"/>
                  <a:gd name="connsiteY624" fmla="*/ 605688 h 817051"/>
                  <a:gd name="connsiteX625" fmla="*/ 607671 w 937515"/>
                  <a:gd name="connsiteY625" fmla="*/ 605688 h 817051"/>
                  <a:gd name="connsiteX626" fmla="*/ 623307 w 937515"/>
                  <a:gd name="connsiteY626" fmla="*/ 568518 h 817051"/>
                  <a:gd name="connsiteX627" fmla="*/ 623170 w 937515"/>
                  <a:gd name="connsiteY627" fmla="*/ 569066 h 817051"/>
                  <a:gd name="connsiteX628" fmla="*/ 628108 w 937515"/>
                  <a:gd name="connsiteY628" fmla="*/ 553704 h 817051"/>
                  <a:gd name="connsiteX629" fmla="*/ 630714 w 937515"/>
                  <a:gd name="connsiteY629" fmla="*/ 544926 h 817051"/>
                  <a:gd name="connsiteX630" fmla="*/ 636475 w 937515"/>
                  <a:gd name="connsiteY630" fmla="*/ 523392 h 817051"/>
                  <a:gd name="connsiteX631" fmla="*/ 636475 w 937515"/>
                  <a:gd name="connsiteY631" fmla="*/ 523804 h 817051"/>
                  <a:gd name="connsiteX632" fmla="*/ 637709 w 937515"/>
                  <a:gd name="connsiteY632" fmla="*/ 513517 h 817051"/>
                  <a:gd name="connsiteX633" fmla="*/ 637709 w 937515"/>
                  <a:gd name="connsiteY633" fmla="*/ 513928 h 817051"/>
                  <a:gd name="connsiteX634" fmla="*/ 637709 w 937515"/>
                  <a:gd name="connsiteY634" fmla="*/ 512145 h 817051"/>
                  <a:gd name="connsiteX635" fmla="*/ 637572 w 937515"/>
                  <a:gd name="connsiteY635" fmla="*/ 510362 h 817051"/>
                  <a:gd name="connsiteX636" fmla="*/ 637298 w 937515"/>
                  <a:gd name="connsiteY636" fmla="*/ 508990 h 817051"/>
                  <a:gd name="connsiteX637" fmla="*/ 637572 w 937515"/>
                  <a:gd name="connsiteY637" fmla="*/ 509539 h 817051"/>
                  <a:gd name="connsiteX638" fmla="*/ 636200 w 937515"/>
                  <a:gd name="connsiteY638" fmla="*/ 506247 h 817051"/>
                  <a:gd name="connsiteX639" fmla="*/ 636475 w 937515"/>
                  <a:gd name="connsiteY639" fmla="*/ 506796 h 817051"/>
                  <a:gd name="connsiteX640" fmla="*/ 635789 w 937515"/>
                  <a:gd name="connsiteY640" fmla="*/ 505561 h 817051"/>
                  <a:gd name="connsiteX641" fmla="*/ 635789 w 937515"/>
                  <a:gd name="connsiteY641" fmla="*/ 505561 h 817051"/>
                  <a:gd name="connsiteX642" fmla="*/ 635652 w 937515"/>
                  <a:gd name="connsiteY642" fmla="*/ 505561 h 817051"/>
                  <a:gd name="connsiteX643" fmla="*/ 634554 w 937515"/>
                  <a:gd name="connsiteY643" fmla="*/ 505973 h 817051"/>
                  <a:gd name="connsiteX644" fmla="*/ 634829 w 937515"/>
                  <a:gd name="connsiteY644" fmla="*/ 505835 h 817051"/>
                  <a:gd name="connsiteX645" fmla="*/ 632086 w 937515"/>
                  <a:gd name="connsiteY645" fmla="*/ 507344 h 817051"/>
                  <a:gd name="connsiteX646" fmla="*/ 627971 w 937515"/>
                  <a:gd name="connsiteY646" fmla="*/ 510362 h 817051"/>
                  <a:gd name="connsiteX647" fmla="*/ 624130 w 937515"/>
                  <a:gd name="connsiteY647" fmla="*/ 514340 h 817051"/>
                  <a:gd name="connsiteX648" fmla="*/ 624130 w 937515"/>
                  <a:gd name="connsiteY648" fmla="*/ 514202 h 817051"/>
                  <a:gd name="connsiteX649" fmla="*/ 623993 w 937515"/>
                  <a:gd name="connsiteY649" fmla="*/ 514340 h 817051"/>
                  <a:gd name="connsiteX650" fmla="*/ 623719 w 937515"/>
                  <a:gd name="connsiteY650" fmla="*/ 514614 h 817051"/>
                  <a:gd name="connsiteX651" fmla="*/ 623856 w 937515"/>
                  <a:gd name="connsiteY651" fmla="*/ 514477 h 817051"/>
                  <a:gd name="connsiteX652" fmla="*/ 613980 w 937515"/>
                  <a:gd name="connsiteY652" fmla="*/ 528193 h 817051"/>
                  <a:gd name="connsiteX653" fmla="*/ 600127 w 937515"/>
                  <a:gd name="connsiteY653" fmla="*/ 552607 h 817051"/>
                  <a:gd name="connsiteX654" fmla="*/ 600127 w 937515"/>
                  <a:gd name="connsiteY654" fmla="*/ 552607 h 817051"/>
                  <a:gd name="connsiteX655" fmla="*/ 599990 w 937515"/>
                  <a:gd name="connsiteY655" fmla="*/ 553018 h 817051"/>
                  <a:gd name="connsiteX656" fmla="*/ 599990 w 937515"/>
                  <a:gd name="connsiteY656" fmla="*/ 553156 h 817051"/>
                  <a:gd name="connsiteX657" fmla="*/ 599990 w 937515"/>
                  <a:gd name="connsiteY657" fmla="*/ 553156 h 817051"/>
                  <a:gd name="connsiteX658" fmla="*/ 577084 w 937515"/>
                  <a:gd name="connsiteY658" fmla="*/ 608294 h 817051"/>
                  <a:gd name="connsiteX659" fmla="*/ 577084 w 937515"/>
                  <a:gd name="connsiteY659" fmla="*/ 608294 h 817051"/>
                  <a:gd name="connsiteX660" fmla="*/ 570912 w 937515"/>
                  <a:gd name="connsiteY660" fmla="*/ 625713 h 817051"/>
                  <a:gd name="connsiteX661" fmla="*/ 828087 w 937515"/>
                  <a:gd name="connsiteY661" fmla="*/ 709381 h 817051"/>
                  <a:gd name="connsiteX662" fmla="*/ 829459 w 937515"/>
                  <a:gd name="connsiteY662" fmla="*/ 702797 h 817051"/>
                  <a:gd name="connsiteX663" fmla="*/ 829322 w 937515"/>
                  <a:gd name="connsiteY663" fmla="*/ 703483 h 817051"/>
                  <a:gd name="connsiteX664" fmla="*/ 834397 w 937515"/>
                  <a:gd name="connsiteY664" fmla="*/ 668370 h 817051"/>
                  <a:gd name="connsiteX665" fmla="*/ 836180 w 937515"/>
                  <a:gd name="connsiteY665" fmla="*/ 637784 h 817051"/>
                  <a:gd name="connsiteX666" fmla="*/ 836591 w 937515"/>
                  <a:gd name="connsiteY666" fmla="*/ 629828 h 817051"/>
                  <a:gd name="connsiteX667" fmla="*/ 836728 w 937515"/>
                  <a:gd name="connsiteY667" fmla="*/ 611860 h 817051"/>
                  <a:gd name="connsiteX668" fmla="*/ 836865 w 937515"/>
                  <a:gd name="connsiteY668" fmla="*/ 598830 h 817051"/>
                  <a:gd name="connsiteX669" fmla="*/ 836728 w 937515"/>
                  <a:gd name="connsiteY669" fmla="*/ 593755 h 817051"/>
                  <a:gd name="connsiteX670" fmla="*/ 836454 w 937515"/>
                  <a:gd name="connsiteY670" fmla="*/ 583468 h 817051"/>
                  <a:gd name="connsiteX671" fmla="*/ 836042 w 937515"/>
                  <a:gd name="connsiteY671" fmla="*/ 571947 h 817051"/>
                  <a:gd name="connsiteX672" fmla="*/ 835082 w 937515"/>
                  <a:gd name="connsiteY672" fmla="*/ 556311 h 817051"/>
                  <a:gd name="connsiteX673" fmla="*/ 835082 w 937515"/>
                  <a:gd name="connsiteY673" fmla="*/ 556447 h 817051"/>
                  <a:gd name="connsiteX674" fmla="*/ 835082 w 937515"/>
                  <a:gd name="connsiteY674" fmla="*/ 556173 h 817051"/>
                  <a:gd name="connsiteX675" fmla="*/ 835082 w 937515"/>
                  <a:gd name="connsiteY675" fmla="*/ 555625 h 817051"/>
                  <a:gd name="connsiteX676" fmla="*/ 835082 w 937515"/>
                  <a:gd name="connsiteY676" fmla="*/ 555762 h 817051"/>
                  <a:gd name="connsiteX677" fmla="*/ 831516 w 937515"/>
                  <a:gd name="connsiteY677" fmla="*/ 522295 h 817051"/>
                  <a:gd name="connsiteX678" fmla="*/ 830831 w 937515"/>
                  <a:gd name="connsiteY678" fmla="*/ 519414 h 817051"/>
                  <a:gd name="connsiteX679" fmla="*/ 830145 w 937515"/>
                  <a:gd name="connsiteY679" fmla="*/ 517906 h 817051"/>
                  <a:gd name="connsiteX680" fmla="*/ 829870 w 937515"/>
                  <a:gd name="connsiteY680" fmla="*/ 518180 h 817051"/>
                  <a:gd name="connsiteX681" fmla="*/ 829322 w 937515"/>
                  <a:gd name="connsiteY681" fmla="*/ 519277 h 817051"/>
                  <a:gd name="connsiteX682" fmla="*/ 829459 w 937515"/>
                  <a:gd name="connsiteY682" fmla="*/ 519140 h 817051"/>
                  <a:gd name="connsiteX683" fmla="*/ 828773 w 937515"/>
                  <a:gd name="connsiteY683" fmla="*/ 520786 h 817051"/>
                  <a:gd name="connsiteX684" fmla="*/ 828910 w 937515"/>
                  <a:gd name="connsiteY684" fmla="*/ 520237 h 817051"/>
                  <a:gd name="connsiteX685" fmla="*/ 826167 w 937515"/>
                  <a:gd name="connsiteY685" fmla="*/ 530524 h 817051"/>
                  <a:gd name="connsiteX686" fmla="*/ 826304 w 937515"/>
                  <a:gd name="connsiteY686" fmla="*/ 529838 h 817051"/>
                  <a:gd name="connsiteX687" fmla="*/ 822875 w 937515"/>
                  <a:gd name="connsiteY687" fmla="*/ 559054 h 817051"/>
                  <a:gd name="connsiteX688" fmla="*/ 822875 w 937515"/>
                  <a:gd name="connsiteY688" fmla="*/ 558917 h 817051"/>
                  <a:gd name="connsiteX689" fmla="*/ 820955 w 937515"/>
                  <a:gd name="connsiteY689" fmla="*/ 597459 h 817051"/>
                  <a:gd name="connsiteX690" fmla="*/ 820269 w 937515"/>
                  <a:gd name="connsiteY690" fmla="*/ 627222 h 817051"/>
                  <a:gd name="connsiteX691" fmla="*/ 820269 w 937515"/>
                  <a:gd name="connsiteY691" fmla="*/ 638743 h 817051"/>
                  <a:gd name="connsiteX692" fmla="*/ 820269 w 937515"/>
                  <a:gd name="connsiteY692" fmla="*/ 653694 h 817051"/>
                  <a:gd name="connsiteX693" fmla="*/ 820681 w 937515"/>
                  <a:gd name="connsiteY693" fmla="*/ 670976 h 817051"/>
                  <a:gd name="connsiteX694" fmla="*/ 821366 w 937515"/>
                  <a:gd name="connsiteY694" fmla="*/ 684967 h 817051"/>
                  <a:gd name="connsiteX695" fmla="*/ 822052 w 937515"/>
                  <a:gd name="connsiteY695" fmla="*/ 691276 h 817051"/>
                  <a:gd name="connsiteX696" fmla="*/ 823561 w 937515"/>
                  <a:gd name="connsiteY696" fmla="*/ 700191 h 817051"/>
                  <a:gd name="connsiteX697" fmla="*/ 823973 w 937515"/>
                  <a:gd name="connsiteY697" fmla="*/ 701974 h 817051"/>
                  <a:gd name="connsiteX698" fmla="*/ 825893 w 937515"/>
                  <a:gd name="connsiteY698" fmla="*/ 706638 h 817051"/>
                  <a:gd name="connsiteX699" fmla="*/ 826441 w 937515"/>
                  <a:gd name="connsiteY699" fmla="*/ 707598 h 817051"/>
                  <a:gd name="connsiteX700" fmla="*/ 827127 w 937515"/>
                  <a:gd name="connsiteY700" fmla="*/ 708421 h 817051"/>
                  <a:gd name="connsiteX701" fmla="*/ 827676 w 937515"/>
                  <a:gd name="connsiteY701" fmla="*/ 708970 h 817051"/>
                  <a:gd name="connsiteX702" fmla="*/ 828087 w 937515"/>
                  <a:gd name="connsiteY702" fmla="*/ 709381 h 817051"/>
                  <a:gd name="connsiteX703" fmla="*/ 776652 w 937515"/>
                  <a:gd name="connsiteY703" fmla="*/ 817051 h 817051"/>
                  <a:gd name="connsiteX704" fmla="*/ 772538 w 937515"/>
                  <a:gd name="connsiteY704" fmla="*/ 816229 h 817051"/>
                  <a:gd name="connsiteX705" fmla="*/ 769794 w 937515"/>
                  <a:gd name="connsiteY705" fmla="*/ 814857 h 817051"/>
                  <a:gd name="connsiteX706" fmla="*/ 767188 w 937515"/>
                  <a:gd name="connsiteY706" fmla="*/ 812937 h 817051"/>
                  <a:gd name="connsiteX707" fmla="*/ 762799 w 937515"/>
                  <a:gd name="connsiteY707" fmla="*/ 808273 h 817051"/>
                  <a:gd name="connsiteX708" fmla="*/ 758136 w 937515"/>
                  <a:gd name="connsiteY708" fmla="*/ 799221 h 817051"/>
                  <a:gd name="connsiteX709" fmla="*/ 754432 w 937515"/>
                  <a:gd name="connsiteY709" fmla="*/ 787425 h 817051"/>
                  <a:gd name="connsiteX710" fmla="*/ 751278 w 937515"/>
                  <a:gd name="connsiteY710" fmla="*/ 772200 h 817051"/>
                  <a:gd name="connsiteX711" fmla="*/ 747849 w 937515"/>
                  <a:gd name="connsiteY711" fmla="*/ 751489 h 817051"/>
                  <a:gd name="connsiteX712" fmla="*/ 745928 w 937515"/>
                  <a:gd name="connsiteY712" fmla="*/ 736676 h 817051"/>
                  <a:gd name="connsiteX713" fmla="*/ 744831 w 937515"/>
                  <a:gd name="connsiteY713" fmla="*/ 727623 h 817051"/>
                  <a:gd name="connsiteX714" fmla="*/ 742774 w 937515"/>
                  <a:gd name="connsiteY714" fmla="*/ 701837 h 817051"/>
                  <a:gd name="connsiteX715" fmla="*/ 741951 w 937515"/>
                  <a:gd name="connsiteY715" fmla="*/ 691962 h 817051"/>
                  <a:gd name="connsiteX716" fmla="*/ 741676 w 937515"/>
                  <a:gd name="connsiteY716" fmla="*/ 685927 h 817051"/>
                  <a:gd name="connsiteX717" fmla="*/ 740991 w 937515"/>
                  <a:gd name="connsiteY717" fmla="*/ 663569 h 817051"/>
                  <a:gd name="connsiteX718" fmla="*/ 740716 w 937515"/>
                  <a:gd name="connsiteY718" fmla="*/ 653557 h 817051"/>
                  <a:gd name="connsiteX719" fmla="*/ 740579 w 937515"/>
                  <a:gd name="connsiteY719" fmla="*/ 649442 h 817051"/>
                  <a:gd name="connsiteX720" fmla="*/ 740716 w 937515"/>
                  <a:gd name="connsiteY720" fmla="*/ 639978 h 817051"/>
                  <a:gd name="connsiteX721" fmla="*/ 738796 w 937515"/>
                  <a:gd name="connsiteY721" fmla="*/ 647385 h 817051"/>
                  <a:gd name="connsiteX722" fmla="*/ 717811 w 937515"/>
                  <a:gd name="connsiteY722" fmla="*/ 703758 h 817051"/>
                  <a:gd name="connsiteX723" fmla="*/ 702997 w 937515"/>
                  <a:gd name="connsiteY723" fmla="*/ 726389 h 817051"/>
                  <a:gd name="connsiteX724" fmla="*/ 694905 w 937515"/>
                  <a:gd name="connsiteY724" fmla="*/ 734619 h 817051"/>
                  <a:gd name="connsiteX725" fmla="*/ 686264 w 937515"/>
                  <a:gd name="connsiteY725" fmla="*/ 739968 h 817051"/>
                  <a:gd name="connsiteX726" fmla="*/ 683109 w 937515"/>
                  <a:gd name="connsiteY726" fmla="*/ 740928 h 817051"/>
                  <a:gd name="connsiteX727" fmla="*/ 678171 w 937515"/>
                  <a:gd name="connsiteY727" fmla="*/ 741613 h 817051"/>
                  <a:gd name="connsiteX728" fmla="*/ 671862 w 937515"/>
                  <a:gd name="connsiteY728" fmla="*/ 740379 h 817051"/>
                  <a:gd name="connsiteX729" fmla="*/ 668433 w 937515"/>
                  <a:gd name="connsiteY729" fmla="*/ 738184 h 817051"/>
                  <a:gd name="connsiteX730" fmla="*/ 666376 w 937515"/>
                  <a:gd name="connsiteY730" fmla="*/ 735990 h 817051"/>
                  <a:gd name="connsiteX731" fmla="*/ 661575 w 937515"/>
                  <a:gd name="connsiteY731" fmla="*/ 727623 h 817051"/>
                  <a:gd name="connsiteX732" fmla="*/ 658969 w 937515"/>
                  <a:gd name="connsiteY732" fmla="*/ 715828 h 817051"/>
                  <a:gd name="connsiteX733" fmla="*/ 658283 w 937515"/>
                  <a:gd name="connsiteY733" fmla="*/ 708146 h 817051"/>
                  <a:gd name="connsiteX734" fmla="*/ 658146 w 937515"/>
                  <a:gd name="connsiteY734" fmla="*/ 705815 h 817051"/>
                  <a:gd name="connsiteX735" fmla="*/ 645664 w 937515"/>
                  <a:gd name="connsiteY735" fmla="*/ 730092 h 817051"/>
                  <a:gd name="connsiteX736" fmla="*/ 630577 w 937515"/>
                  <a:gd name="connsiteY736" fmla="*/ 753958 h 817051"/>
                  <a:gd name="connsiteX737" fmla="*/ 612060 w 937515"/>
                  <a:gd name="connsiteY737" fmla="*/ 776315 h 817051"/>
                  <a:gd name="connsiteX738" fmla="*/ 592172 w 937515"/>
                  <a:gd name="connsiteY738" fmla="*/ 792226 h 817051"/>
                  <a:gd name="connsiteX739" fmla="*/ 581199 w 937515"/>
                  <a:gd name="connsiteY739" fmla="*/ 797438 h 817051"/>
                  <a:gd name="connsiteX740" fmla="*/ 570501 w 937515"/>
                  <a:gd name="connsiteY740" fmla="*/ 800044 h 817051"/>
                  <a:gd name="connsiteX741" fmla="*/ 561174 w 937515"/>
                  <a:gd name="connsiteY741" fmla="*/ 799495 h 817051"/>
                  <a:gd name="connsiteX742" fmla="*/ 552396 w 937515"/>
                  <a:gd name="connsiteY742" fmla="*/ 796477 h 817051"/>
                  <a:gd name="connsiteX743" fmla="*/ 548692 w 937515"/>
                  <a:gd name="connsiteY743" fmla="*/ 794009 h 817051"/>
                  <a:gd name="connsiteX744" fmla="*/ 545538 w 937515"/>
                  <a:gd name="connsiteY744" fmla="*/ 790854 h 817051"/>
                  <a:gd name="connsiteX745" fmla="*/ 540051 w 937515"/>
                  <a:gd name="connsiteY745" fmla="*/ 782761 h 817051"/>
                  <a:gd name="connsiteX746" fmla="*/ 538131 w 937515"/>
                  <a:gd name="connsiteY746" fmla="*/ 778373 h 817051"/>
                  <a:gd name="connsiteX747" fmla="*/ 536485 w 937515"/>
                  <a:gd name="connsiteY747" fmla="*/ 771926 h 817051"/>
                  <a:gd name="connsiteX748" fmla="*/ 535113 w 937515"/>
                  <a:gd name="connsiteY748" fmla="*/ 761776 h 817051"/>
                  <a:gd name="connsiteX749" fmla="*/ 535113 w 937515"/>
                  <a:gd name="connsiteY749" fmla="*/ 749020 h 817051"/>
                  <a:gd name="connsiteX750" fmla="*/ 536759 w 937515"/>
                  <a:gd name="connsiteY750" fmla="*/ 731875 h 817051"/>
                  <a:gd name="connsiteX751" fmla="*/ 541011 w 937515"/>
                  <a:gd name="connsiteY751" fmla="*/ 706912 h 817051"/>
                  <a:gd name="connsiteX752" fmla="*/ 524278 w 937515"/>
                  <a:gd name="connsiteY752" fmla="*/ 719805 h 817051"/>
                  <a:gd name="connsiteX753" fmla="*/ 513579 w 937515"/>
                  <a:gd name="connsiteY753" fmla="*/ 726389 h 817051"/>
                  <a:gd name="connsiteX754" fmla="*/ 501098 w 937515"/>
                  <a:gd name="connsiteY754" fmla="*/ 731601 h 817051"/>
                  <a:gd name="connsiteX755" fmla="*/ 495748 w 937515"/>
                  <a:gd name="connsiteY755" fmla="*/ 732973 h 817051"/>
                  <a:gd name="connsiteX756" fmla="*/ 490399 w 937515"/>
                  <a:gd name="connsiteY756" fmla="*/ 733521 h 817051"/>
                  <a:gd name="connsiteX757" fmla="*/ 485599 w 937515"/>
                  <a:gd name="connsiteY757" fmla="*/ 733247 h 817051"/>
                  <a:gd name="connsiteX758" fmla="*/ 480798 w 937515"/>
                  <a:gd name="connsiteY758" fmla="*/ 732287 h 817051"/>
                  <a:gd name="connsiteX759" fmla="*/ 472294 w 937515"/>
                  <a:gd name="connsiteY759" fmla="*/ 728446 h 817051"/>
                  <a:gd name="connsiteX760" fmla="*/ 465299 w 937515"/>
                  <a:gd name="connsiteY760" fmla="*/ 721451 h 817051"/>
                  <a:gd name="connsiteX761" fmla="*/ 458304 w 937515"/>
                  <a:gd name="connsiteY761" fmla="*/ 702935 h 817051"/>
                  <a:gd name="connsiteX762" fmla="*/ 457892 w 937515"/>
                  <a:gd name="connsiteY762" fmla="*/ 690453 h 817051"/>
                  <a:gd name="connsiteX763" fmla="*/ 459950 w 937515"/>
                  <a:gd name="connsiteY763" fmla="*/ 675503 h 817051"/>
                  <a:gd name="connsiteX764" fmla="*/ 463104 w 937515"/>
                  <a:gd name="connsiteY764" fmla="*/ 663295 h 817051"/>
                  <a:gd name="connsiteX765" fmla="*/ 467494 w 937515"/>
                  <a:gd name="connsiteY765" fmla="*/ 649305 h 817051"/>
                  <a:gd name="connsiteX766" fmla="*/ 471883 w 937515"/>
                  <a:gd name="connsiteY766" fmla="*/ 637098 h 817051"/>
                  <a:gd name="connsiteX767" fmla="*/ 475586 w 937515"/>
                  <a:gd name="connsiteY767" fmla="*/ 627908 h 817051"/>
                  <a:gd name="connsiteX768" fmla="*/ 457207 w 937515"/>
                  <a:gd name="connsiteY768" fmla="*/ 641624 h 817051"/>
                  <a:gd name="connsiteX769" fmla="*/ 433752 w 937515"/>
                  <a:gd name="connsiteY769" fmla="*/ 655340 h 817051"/>
                  <a:gd name="connsiteX770" fmla="*/ 421956 w 937515"/>
                  <a:gd name="connsiteY770" fmla="*/ 660415 h 817051"/>
                  <a:gd name="connsiteX771" fmla="*/ 417019 w 937515"/>
                  <a:gd name="connsiteY771" fmla="*/ 661924 h 817051"/>
                  <a:gd name="connsiteX772" fmla="*/ 409886 w 937515"/>
                  <a:gd name="connsiteY772" fmla="*/ 663707 h 817051"/>
                  <a:gd name="connsiteX773" fmla="*/ 404949 w 937515"/>
                  <a:gd name="connsiteY773" fmla="*/ 664118 h 817051"/>
                  <a:gd name="connsiteX774" fmla="*/ 400285 w 937515"/>
                  <a:gd name="connsiteY774" fmla="*/ 663707 h 817051"/>
                  <a:gd name="connsiteX775" fmla="*/ 393701 w 937515"/>
                  <a:gd name="connsiteY775" fmla="*/ 660689 h 817051"/>
                  <a:gd name="connsiteX776" fmla="*/ 388627 w 937515"/>
                  <a:gd name="connsiteY776" fmla="*/ 655614 h 817051"/>
                  <a:gd name="connsiteX777" fmla="*/ 386295 w 937515"/>
                  <a:gd name="connsiteY777" fmla="*/ 647522 h 817051"/>
                  <a:gd name="connsiteX778" fmla="*/ 386706 w 937515"/>
                  <a:gd name="connsiteY778" fmla="*/ 637509 h 817051"/>
                  <a:gd name="connsiteX779" fmla="*/ 387804 w 937515"/>
                  <a:gd name="connsiteY779" fmla="*/ 632434 h 817051"/>
                  <a:gd name="connsiteX780" fmla="*/ 389861 w 937515"/>
                  <a:gd name="connsiteY780" fmla="*/ 625713 h 817051"/>
                  <a:gd name="connsiteX781" fmla="*/ 399188 w 937515"/>
                  <a:gd name="connsiteY781" fmla="*/ 603082 h 817051"/>
                  <a:gd name="connsiteX782" fmla="*/ 410298 w 937515"/>
                  <a:gd name="connsiteY782" fmla="*/ 579765 h 817051"/>
                  <a:gd name="connsiteX783" fmla="*/ 412492 w 937515"/>
                  <a:gd name="connsiteY783" fmla="*/ 575513 h 817051"/>
                  <a:gd name="connsiteX784" fmla="*/ 415510 w 937515"/>
                  <a:gd name="connsiteY784" fmla="*/ 569889 h 817051"/>
                  <a:gd name="connsiteX785" fmla="*/ 398914 w 937515"/>
                  <a:gd name="connsiteY785" fmla="*/ 585114 h 817051"/>
                  <a:gd name="connsiteX786" fmla="*/ 394250 w 937515"/>
                  <a:gd name="connsiteY786" fmla="*/ 589229 h 817051"/>
                  <a:gd name="connsiteX787" fmla="*/ 382591 w 937515"/>
                  <a:gd name="connsiteY787" fmla="*/ 599242 h 817051"/>
                  <a:gd name="connsiteX788" fmla="*/ 358588 w 937515"/>
                  <a:gd name="connsiteY788" fmla="*/ 616935 h 817051"/>
                  <a:gd name="connsiteX789" fmla="*/ 335271 w 937515"/>
                  <a:gd name="connsiteY789" fmla="*/ 628731 h 817051"/>
                  <a:gd name="connsiteX790" fmla="*/ 325121 w 937515"/>
                  <a:gd name="connsiteY790" fmla="*/ 631611 h 817051"/>
                  <a:gd name="connsiteX791" fmla="*/ 311405 w 937515"/>
                  <a:gd name="connsiteY791" fmla="*/ 632297 h 817051"/>
                  <a:gd name="connsiteX792" fmla="*/ 308114 w 937515"/>
                  <a:gd name="connsiteY792" fmla="*/ 631885 h 817051"/>
                  <a:gd name="connsiteX793" fmla="*/ 303587 w 937515"/>
                  <a:gd name="connsiteY793" fmla="*/ 630651 h 817051"/>
                  <a:gd name="connsiteX794" fmla="*/ 300844 w 937515"/>
                  <a:gd name="connsiteY794" fmla="*/ 629279 h 817051"/>
                  <a:gd name="connsiteX795" fmla="*/ 297552 w 937515"/>
                  <a:gd name="connsiteY795" fmla="*/ 626674 h 817051"/>
                  <a:gd name="connsiteX796" fmla="*/ 294672 w 937515"/>
                  <a:gd name="connsiteY796" fmla="*/ 623245 h 817051"/>
                  <a:gd name="connsiteX797" fmla="*/ 293026 w 937515"/>
                  <a:gd name="connsiteY797" fmla="*/ 620639 h 817051"/>
                  <a:gd name="connsiteX798" fmla="*/ 290557 w 937515"/>
                  <a:gd name="connsiteY798" fmla="*/ 611311 h 817051"/>
                  <a:gd name="connsiteX799" fmla="*/ 290831 w 937515"/>
                  <a:gd name="connsiteY799" fmla="*/ 606237 h 817051"/>
                  <a:gd name="connsiteX800" fmla="*/ 291929 w 937515"/>
                  <a:gd name="connsiteY800" fmla="*/ 599516 h 817051"/>
                  <a:gd name="connsiteX801" fmla="*/ 295221 w 937515"/>
                  <a:gd name="connsiteY801" fmla="*/ 588955 h 817051"/>
                  <a:gd name="connsiteX802" fmla="*/ 298238 w 937515"/>
                  <a:gd name="connsiteY802" fmla="*/ 582097 h 817051"/>
                  <a:gd name="connsiteX803" fmla="*/ 301393 w 937515"/>
                  <a:gd name="connsiteY803" fmla="*/ 575101 h 817051"/>
                  <a:gd name="connsiteX804" fmla="*/ 308662 w 937515"/>
                  <a:gd name="connsiteY804" fmla="*/ 560699 h 817051"/>
                  <a:gd name="connsiteX805" fmla="*/ 322104 w 937515"/>
                  <a:gd name="connsiteY805" fmla="*/ 536971 h 817051"/>
                  <a:gd name="connsiteX806" fmla="*/ 328002 w 937515"/>
                  <a:gd name="connsiteY806" fmla="*/ 526821 h 817051"/>
                  <a:gd name="connsiteX807" fmla="*/ 330608 w 937515"/>
                  <a:gd name="connsiteY807" fmla="*/ 522706 h 817051"/>
                  <a:gd name="connsiteX808" fmla="*/ 347067 w 937515"/>
                  <a:gd name="connsiteY808" fmla="*/ 497743 h 817051"/>
                  <a:gd name="connsiteX809" fmla="*/ 352142 w 937515"/>
                  <a:gd name="connsiteY809" fmla="*/ 490062 h 817051"/>
                  <a:gd name="connsiteX810" fmla="*/ 354885 w 937515"/>
                  <a:gd name="connsiteY810" fmla="*/ 486359 h 817051"/>
                  <a:gd name="connsiteX811" fmla="*/ 364486 w 937515"/>
                  <a:gd name="connsiteY811" fmla="*/ 473877 h 817051"/>
                  <a:gd name="connsiteX812" fmla="*/ 353925 w 937515"/>
                  <a:gd name="connsiteY812" fmla="*/ 480324 h 817051"/>
                  <a:gd name="connsiteX813" fmla="*/ 326356 w 937515"/>
                  <a:gd name="connsiteY813" fmla="*/ 495548 h 817051"/>
                  <a:gd name="connsiteX814" fmla="*/ 270806 w 937515"/>
                  <a:gd name="connsiteY814" fmla="*/ 517631 h 817051"/>
                  <a:gd name="connsiteX815" fmla="*/ 244334 w 937515"/>
                  <a:gd name="connsiteY815" fmla="*/ 522980 h 817051"/>
                  <a:gd name="connsiteX816" fmla="*/ 232676 w 937515"/>
                  <a:gd name="connsiteY816" fmla="*/ 523118 h 817051"/>
                  <a:gd name="connsiteX817" fmla="*/ 227875 w 937515"/>
                  <a:gd name="connsiteY817" fmla="*/ 522432 h 817051"/>
                  <a:gd name="connsiteX818" fmla="*/ 222937 w 937515"/>
                  <a:gd name="connsiteY818" fmla="*/ 520786 h 817051"/>
                  <a:gd name="connsiteX819" fmla="*/ 217039 w 937515"/>
                  <a:gd name="connsiteY819" fmla="*/ 516260 h 817051"/>
                  <a:gd name="connsiteX820" fmla="*/ 213062 w 937515"/>
                  <a:gd name="connsiteY820" fmla="*/ 510088 h 817051"/>
                  <a:gd name="connsiteX821" fmla="*/ 212376 w 937515"/>
                  <a:gd name="connsiteY821" fmla="*/ 506933 h 817051"/>
                  <a:gd name="connsiteX822" fmla="*/ 212376 w 937515"/>
                  <a:gd name="connsiteY822" fmla="*/ 503504 h 817051"/>
                  <a:gd name="connsiteX823" fmla="*/ 213336 w 937515"/>
                  <a:gd name="connsiteY823" fmla="*/ 498429 h 817051"/>
                  <a:gd name="connsiteX824" fmla="*/ 215805 w 937515"/>
                  <a:gd name="connsiteY824" fmla="*/ 491434 h 817051"/>
                  <a:gd name="connsiteX825" fmla="*/ 216902 w 937515"/>
                  <a:gd name="connsiteY825" fmla="*/ 489102 h 817051"/>
                  <a:gd name="connsiteX826" fmla="*/ 174245 w 937515"/>
                  <a:gd name="connsiteY826" fmla="*/ 506384 h 817051"/>
                  <a:gd name="connsiteX827" fmla="*/ 162313 w 937515"/>
                  <a:gd name="connsiteY827" fmla="*/ 508853 h 817051"/>
                  <a:gd name="connsiteX828" fmla="*/ 150380 w 937515"/>
                  <a:gd name="connsiteY828" fmla="*/ 509813 h 817051"/>
                  <a:gd name="connsiteX829" fmla="*/ 142561 w 937515"/>
                  <a:gd name="connsiteY829" fmla="*/ 508305 h 817051"/>
                  <a:gd name="connsiteX830" fmla="*/ 134195 w 937515"/>
                  <a:gd name="connsiteY830" fmla="*/ 503778 h 817051"/>
                  <a:gd name="connsiteX831" fmla="*/ 131452 w 937515"/>
                  <a:gd name="connsiteY831" fmla="*/ 500761 h 817051"/>
                  <a:gd name="connsiteX832" fmla="*/ 130354 w 937515"/>
                  <a:gd name="connsiteY832" fmla="*/ 498292 h 817051"/>
                  <a:gd name="connsiteX833" fmla="*/ 129668 w 937515"/>
                  <a:gd name="connsiteY833" fmla="*/ 491160 h 817051"/>
                  <a:gd name="connsiteX834" fmla="*/ 131452 w 937515"/>
                  <a:gd name="connsiteY834" fmla="*/ 482244 h 817051"/>
                  <a:gd name="connsiteX835" fmla="*/ 136664 w 937515"/>
                  <a:gd name="connsiteY835" fmla="*/ 471408 h 817051"/>
                  <a:gd name="connsiteX836" fmla="*/ 143384 w 937515"/>
                  <a:gd name="connsiteY836" fmla="*/ 460710 h 817051"/>
                  <a:gd name="connsiteX837" fmla="*/ 152437 w 937515"/>
                  <a:gd name="connsiteY837" fmla="*/ 448366 h 817051"/>
                  <a:gd name="connsiteX838" fmla="*/ 158472 w 937515"/>
                  <a:gd name="connsiteY838" fmla="*/ 440822 h 817051"/>
                  <a:gd name="connsiteX839" fmla="*/ 168485 w 937515"/>
                  <a:gd name="connsiteY839" fmla="*/ 428203 h 817051"/>
                  <a:gd name="connsiteX840" fmla="*/ 172325 w 937515"/>
                  <a:gd name="connsiteY840" fmla="*/ 423539 h 817051"/>
                  <a:gd name="connsiteX841" fmla="*/ 172325 w 937515"/>
                  <a:gd name="connsiteY841" fmla="*/ 423539 h 817051"/>
                  <a:gd name="connsiteX842" fmla="*/ 172462 w 937515"/>
                  <a:gd name="connsiteY842" fmla="*/ 423402 h 817051"/>
                  <a:gd name="connsiteX843" fmla="*/ 172600 w 937515"/>
                  <a:gd name="connsiteY843" fmla="*/ 423128 h 817051"/>
                  <a:gd name="connsiteX844" fmla="*/ 172600 w 937515"/>
                  <a:gd name="connsiteY844" fmla="*/ 423128 h 817051"/>
                  <a:gd name="connsiteX845" fmla="*/ 173971 w 937515"/>
                  <a:gd name="connsiteY845" fmla="*/ 421619 h 817051"/>
                  <a:gd name="connsiteX846" fmla="*/ 173971 w 937515"/>
                  <a:gd name="connsiteY846" fmla="*/ 421619 h 817051"/>
                  <a:gd name="connsiteX847" fmla="*/ 174245 w 937515"/>
                  <a:gd name="connsiteY847" fmla="*/ 421345 h 817051"/>
                  <a:gd name="connsiteX848" fmla="*/ 174383 w 937515"/>
                  <a:gd name="connsiteY848" fmla="*/ 421208 h 817051"/>
                  <a:gd name="connsiteX849" fmla="*/ 174383 w 937515"/>
                  <a:gd name="connsiteY849" fmla="*/ 421208 h 817051"/>
                  <a:gd name="connsiteX850" fmla="*/ 175754 w 937515"/>
                  <a:gd name="connsiteY850" fmla="*/ 419699 h 817051"/>
                  <a:gd name="connsiteX851" fmla="*/ 175754 w 937515"/>
                  <a:gd name="connsiteY851" fmla="*/ 419699 h 817051"/>
                  <a:gd name="connsiteX852" fmla="*/ 179458 w 937515"/>
                  <a:gd name="connsiteY852" fmla="*/ 415447 h 817051"/>
                  <a:gd name="connsiteX853" fmla="*/ 179458 w 937515"/>
                  <a:gd name="connsiteY853" fmla="*/ 415447 h 817051"/>
                  <a:gd name="connsiteX854" fmla="*/ 179595 w 937515"/>
                  <a:gd name="connsiteY854" fmla="*/ 415173 h 817051"/>
                  <a:gd name="connsiteX855" fmla="*/ 179732 w 937515"/>
                  <a:gd name="connsiteY855" fmla="*/ 414899 h 817051"/>
                  <a:gd name="connsiteX856" fmla="*/ 179732 w 937515"/>
                  <a:gd name="connsiteY856" fmla="*/ 414899 h 817051"/>
                  <a:gd name="connsiteX857" fmla="*/ 182749 w 937515"/>
                  <a:gd name="connsiteY857" fmla="*/ 411470 h 817051"/>
                  <a:gd name="connsiteX858" fmla="*/ 167799 w 937515"/>
                  <a:gd name="connsiteY858" fmla="*/ 413664 h 817051"/>
                  <a:gd name="connsiteX859" fmla="*/ 154632 w 937515"/>
                  <a:gd name="connsiteY859" fmla="*/ 414350 h 817051"/>
                  <a:gd name="connsiteX860" fmla="*/ 142013 w 937515"/>
                  <a:gd name="connsiteY860" fmla="*/ 413801 h 817051"/>
                  <a:gd name="connsiteX861" fmla="*/ 130491 w 937515"/>
                  <a:gd name="connsiteY861" fmla="*/ 410509 h 817051"/>
                  <a:gd name="connsiteX862" fmla="*/ 122536 w 937515"/>
                  <a:gd name="connsiteY862" fmla="*/ 405709 h 817051"/>
                  <a:gd name="connsiteX863" fmla="*/ 118010 w 937515"/>
                  <a:gd name="connsiteY863" fmla="*/ 400085 h 817051"/>
                  <a:gd name="connsiteX864" fmla="*/ 115815 w 937515"/>
                  <a:gd name="connsiteY864" fmla="*/ 392953 h 817051"/>
                  <a:gd name="connsiteX865" fmla="*/ 115404 w 937515"/>
                  <a:gd name="connsiteY865" fmla="*/ 388426 h 817051"/>
                  <a:gd name="connsiteX866" fmla="*/ 115815 w 937515"/>
                  <a:gd name="connsiteY866" fmla="*/ 383077 h 817051"/>
                  <a:gd name="connsiteX867" fmla="*/ 117187 w 937515"/>
                  <a:gd name="connsiteY867" fmla="*/ 378003 h 817051"/>
                  <a:gd name="connsiteX868" fmla="*/ 119930 w 937515"/>
                  <a:gd name="connsiteY868" fmla="*/ 371281 h 817051"/>
                  <a:gd name="connsiteX869" fmla="*/ 125005 w 937515"/>
                  <a:gd name="connsiteY869" fmla="*/ 362366 h 817051"/>
                  <a:gd name="connsiteX870" fmla="*/ 140504 w 937515"/>
                  <a:gd name="connsiteY870" fmla="*/ 343301 h 817051"/>
                  <a:gd name="connsiteX871" fmla="*/ 110055 w 937515"/>
                  <a:gd name="connsiteY871" fmla="*/ 341929 h 817051"/>
                  <a:gd name="connsiteX872" fmla="*/ 86463 w 937515"/>
                  <a:gd name="connsiteY872" fmla="*/ 336169 h 817051"/>
                  <a:gd name="connsiteX873" fmla="*/ 75765 w 937515"/>
                  <a:gd name="connsiteY873" fmla="*/ 331231 h 817051"/>
                  <a:gd name="connsiteX874" fmla="*/ 66438 w 937515"/>
                  <a:gd name="connsiteY874" fmla="*/ 324510 h 817051"/>
                  <a:gd name="connsiteX875" fmla="*/ 60128 w 937515"/>
                  <a:gd name="connsiteY875" fmla="*/ 317652 h 817051"/>
                  <a:gd name="connsiteX876" fmla="*/ 56151 w 937515"/>
                  <a:gd name="connsiteY876" fmla="*/ 309697 h 817051"/>
                  <a:gd name="connsiteX877" fmla="*/ 54230 w 937515"/>
                  <a:gd name="connsiteY877" fmla="*/ 300644 h 817051"/>
                  <a:gd name="connsiteX878" fmla="*/ 54230 w 937515"/>
                  <a:gd name="connsiteY878" fmla="*/ 296255 h 817051"/>
                  <a:gd name="connsiteX879" fmla="*/ 55602 w 937515"/>
                  <a:gd name="connsiteY879" fmla="*/ 289671 h 817051"/>
                  <a:gd name="connsiteX880" fmla="*/ 59717 w 937515"/>
                  <a:gd name="connsiteY880" fmla="*/ 280893 h 817051"/>
                  <a:gd name="connsiteX881" fmla="*/ 65340 w 937515"/>
                  <a:gd name="connsiteY881" fmla="*/ 272938 h 817051"/>
                  <a:gd name="connsiteX882" fmla="*/ 73707 w 937515"/>
                  <a:gd name="connsiteY882" fmla="*/ 264846 h 817051"/>
                  <a:gd name="connsiteX883" fmla="*/ 81937 w 937515"/>
                  <a:gd name="connsiteY883" fmla="*/ 258124 h 817051"/>
                  <a:gd name="connsiteX884" fmla="*/ 60265 w 937515"/>
                  <a:gd name="connsiteY884" fmla="*/ 257027 h 817051"/>
                  <a:gd name="connsiteX885" fmla="*/ 31462 w 937515"/>
                  <a:gd name="connsiteY885" fmla="*/ 253598 h 817051"/>
                  <a:gd name="connsiteX886" fmla="*/ 21998 w 937515"/>
                  <a:gd name="connsiteY886" fmla="*/ 251952 h 817051"/>
                  <a:gd name="connsiteX887" fmla="*/ 12808 w 937515"/>
                  <a:gd name="connsiteY887" fmla="*/ 249346 h 817051"/>
                  <a:gd name="connsiteX888" fmla="*/ 6636 w 937515"/>
                  <a:gd name="connsiteY888" fmla="*/ 245780 h 817051"/>
                  <a:gd name="connsiteX889" fmla="*/ 4578 w 937515"/>
                  <a:gd name="connsiteY889" fmla="*/ 243585 h 817051"/>
                  <a:gd name="connsiteX890" fmla="*/ 875 w 937515"/>
                  <a:gd name="connsiteY890" fmla="*/ 238922 h 817051"/>
                  <a:gd name="connsiteX891" fmla="*/ 875 w 937515"/>
                  <a:gd name="connsiteY891" fmla="*/ 233710 h 817051"/>
                  <a:gd name="connsiteX892" fmla="*/ 4578 w 937515"/>
                  <a:gd name="connsiteY892" fmla="*/ 228910 h 817051"/>
                  <a:gd name="connsiteX893" fmla="*/ 7596 w 937515"/>
                  <a:gd name="connsiteY893" fmla="*/ 225755 h 817051"/>
                  <a:gd name="connsiteX894" fmla="*/ 14043 w 937515"/>
                  <a:gd name="connsiteY894" fmla="*/ 221503 h 817051"/>
                  <a:gd name="connsiteX895" fmla="*/ 41612 w 937515"/>
                  <a:gd name="connsiteY895" fmla="*/ 209844 h 817051"/>
                  <a:gd name="connsiteX896" fmla="*/ 66575 w 937515"/>
                  <a:gd name="connsiteY896" fmla="*/ 200517 h 817051"/>
                  <a:gd name="connsiteX897" fmla="*/ 82485 w 937515"/>
                  <a:gd name="connsiteY897" fmla="*/ 194894 h 817051"/>
                  <a:gd name="connsiteX898" fmla="*/ 104431 w 937515"/>
                  <a:gd name="connsiteY898" fmla="*/ 187350 h 817051"/>
                  <a:gd name="connsiteX899" fmla="*/ 81800 w 937515"/>
                  <a:gd name="connsiteY899" fmla="*/ 183784 h 817051"/>
                  <a:gd name="connsiteX900" fmla="*/ 71924 w 937515"/>
                  <a:gd name="connsiteY900" fmla="*/ 181178 h 817051"/>
                  <a:gd name="connsiteX901" fmla="*/ 60265 w 937515"/>
                  <a:gd name="connsiteY901" fmla="*/ 176103 h 817051"/>
                  <a:gd name="connsiteX902" fmla="*/ 56699 w 937515"/>
                  <a:gd name="connsiteY902" fmla="*/ 173771 h 817051"/>
                  <a:gd name="connsiteX903" fmla="*/ 54779 w 937515"/>
                  <a:gd name="connsiteY903" fmla="*/ 171851 h 817051"/>
                  <a:gd name="connsiteX904" fmla="*/ 53270 w 937515"/>
                  <a:gd name="connsiteY904" fmla="*/ 169656 h 817051"/>
                  <a:gd name="connsiteX905" fmla="*/ 52036 w 937515"/>
                  <a:gd name="connsiteY905" fmla="*/ 166227 h 817051"/>
                  <a:gd name="connsiteX906" fmla="*/ 51899 w 937515"/>
                  <a:gd name="connsiteY906" fmla="*/ 159506 h 817051"/>
                  <a:gd name="connsiteX907" fmla="*/ 55053 w 937515"/>
                  <a:gd name="connsiteY907" fmla="*/ 153334 h 817051"/>
                  <a:gd name="connsiteX908" fmla="*/ 60677 w 937515"/>
                  <a:gd name="connsiteY908" fmla="*/ 148671 h 817051"/>
                  <a:gd name="connsiteX909" fmla="*/ 65889 w 937515"/>
                  <a:gd name="connsiteY909" fmla="*/ 145379 h 817051"/>
                  <a:gd name="connsiteX910" fmla="*/ 70690 w 937515"/>
                  <a:gd name="connsiteY910" fmla="*/ 142910 h 817051"/>
                  <a:gd name="connsiteX911" fmla="*/ 77410 w 937515"/>
                  <a:gd name="connsiteY911" fmla="*/ 140030 h 817051"/>
                  <a:gd name="connsiteX912" fmla="*/ 84131 w 937515"/>
                  <a:gd name="connsiteY912" fmla="*/ 137286 h 817051"/>
                  <a:gd name="connsiteX913" fmla="*/ 100179 w 937515"/>
                  <a:gd name="connsiteY913" fmla="*/ 131251 h 817051"/>
                  <a:gd name="connsiteX914" fmla="*/ 107860 w 937515"/>
                  <a:gd name="connsiteY914" fmla="*/ 128645 h 817051"/>
                  <a:gd name="connsiteX915" fmla="*/ 123222 w 937515"/>
                  <a:gd name="connsiteY915" fmla="*/ 123434 h 817051"/>
                  <a:gd name="connsiteX916" fmla="*/ 128434 w 937515"/>
                  <a:gd name="connsiteY916" fmla="*/ 121650 h 817051"/>
                  <a:gd name="connsiteX917" fmla="*/ 120890 w 937515"/>
                  <a:gd name="connsiteY917" fmla="*/ 119730 h 817051"/>
                  <a:gd name="connsiteX918" fmla="*/ 109506 w 937515"/>
                  <a:gd name="connsiteY918" fmla="*/ 115753 h 817051"/>
                  <a:gd name="connsiteX919" fmla="*/ 100179 w 937515"/>
                  <a:gd name="connsiteY919" fmla="*/ 110403 h 817051"/>
                  <a:gd name="connsiteX920" fmla="*/ 97161 w 937515"/>
                  <a:gd name="connsiteY920" fmla="*/ 107660 h 817051"/>
                  <a:gd name="connsiteX921" fmla="*/ 95516 w 937515"/>
                  <a:gd name="connsiteY921" fmla="*/ 105466 h 817051"/>
                  <a:gd name="connsiteX922" fmla="*/ 94418 w 937515"/>
                  <a:gd name="connsiteY922" fmla="*/ 102996 h 817051"/>
                  <a:gd name="connsiteX923" fmla="*/ 93732 w 937515"/>
                  <a:gd name="connsiteY923" fmla="*/ 98882 h 817051"/>
                  <a:gd name="connsiteX924" fmla="*/ 99082 w 937515"/>
                  <a:gd name="connsiteY924" fmla="*/ 87223 h 817051"/>
                  <a:gd name="connsiteX925" fmla="*/ 107860 w 937515"/>
                  <a:gd name="connsiteY925" fmla="*/ 80777 h 817051"/>
                  <a:gd name="connsiteX926" fmla="*/ 118421 w 937515"/>
                  <a:gd name="connsiteY926" fmla="*/ 75702 h 817051"/>
                  <a:gd name="connsiteX927" fmla="*/ 138310 w 937515"/>
                  <a:gd name="connsiteY927" fmla="*/ 67472 h 817051"/>
                  <a:gd name="connsiteX928" fmla="*/ 143796 w 937515"/>
                  <a:gd name="connsiteY928" fmla="*/ 65415 h 817051"/>
                  <a:gd name="connsiteX929" fmla="*/ 130766 w 937515"/>
                  <a:gd name="connsiteY929" fmla="*/ 60889 h 817051"/>
                  <a:gd name="connsiteX930" fmla="*/ 114992 w 937515"/>
                  <a:gd name="connsiteY930" fmla="*/ 49916 h 817051"/>
                  <a:gd name="connsiteX931" fmla="*/ 112386 w 937515"/>
                  <a:gd name="connsiteY931" fmla="*/ 46212 h 817051"/>
                  <a:gd name="connsiteX932" fmla="*/ 110603 w 937515"/>
                  <a:gd name="connsiteY932" fmla="*/ 42235 h 817051"/>
                  <a:gd name="connsiteX933" fmla="*/ 109917 w 937515"/>
                  <a:gd name="connsiteY933" fmla="*/ 39217 h 817051"/>
                  <a:gd name="connsiteX934" fmla="*/ 109643 w 937515"/>
                  <a:gd name="connsiteY934" fmla="*/ 33868 h 817051"/>
                  <a:gd name="connsiteX935" fmla="*/ 111563 w 937515"/>
                  <a:gd name="connsiteY935" fmla="*/ 26187 h 817051"/>
                  <a:gd name="connsiteX936" fmla="*/ 114169 w 937515"/>
                  <a:gd name="connsiteY936" fmla="*/ 21798 h 817051"/>
                  <a:gd name="connsiteX937" fmla="*/ 117461 w 937515"/>
                  <a:gd name="connsiteY937" fmla="*/ 17820 h 817051"/>
                  <a:gd name="connsiteX938" fmla="*/ 125005 w 937515"/>
                  <a:gd name="connsiteY938" fmla="*/ 12059 h 817051"/>
                  <a:gd name="connsiteX939" fmla="*/ 138035 w 937515"/>
                  <a:gd name="connsiteY939" fmla="*/ 6162 h 817051"/>
                  <a:gd name="connsiteX940" fmla="*/ 164781 w 937515"/>
                  <a:gd name="connsiteY940" fmla="*/ 538 h 817051"/>
                  <a:gd name="connsiteX941" fmla="*/ 192899 w 937515"/>
                  <a:gd name="connsiteY941" fmla="*/ 1087 h 817051"/>
                  <a:gd name="connsiteX942" fmla="*/ 248312 w 937515"/>
                  <a:gd name="connsiteY942" fmla="*/ 20015 h 817051"/>
                  <a:gd name="connsiteX943" fmla="*/ 260382 w 937515"/>
                  <a:gd name="connsiteY943" fmla="*/ 27010 h 817051"/>
                  <a:gd name="connsiteX944" fmla="*/ 264908 w 937515"/>
                  <a:gd name="connsiteY944" fmla="*/ 30028 h 817051"/>
                  <a:gd name="connsiteX945" fmla="*/ 269160 w 937515"/>
                  <a:gd name="connsiteY945" fmla="*/ 29342 h 817051"/>
                  <a:gd name="connsiteX946" fmla="*/ 286305 w 937515"/>
                  <a:gd name="connsiteY946" fmla="*/ 26736 h 817051"/>
                  <a:gd name="connsiteX947" fmla="*/ 301530 w 937515"/>
                  <a:gd name="connsiteY947" fmla="*/ 25090 h 817051"/>
                  <a:gd name="connsiteX948" fmla="*/ 314011 w 937515"/>
                  <a:gd name="connsiteY948" fmla="*/ 24952 h 817051"/>
                  <a:gd name="connsiteX949" fmla="*/ 318812 w 937515"/>
                  <a:gd name="connsiteY949" fmla="*/ 25227 h 817051"/>
                  <a:gd name="connsiteX950" fmla="*/ 321830 w 937515"/>
                  <a:gd name="connsiteY950" fmla="*/ 25913 h 817051"/>
                  <a:gd name="connsiteX951" fmla="*/ 327453 w 937515"/>
                  <a:gd name="connsiteY951" fmla="*/ 29753 h 817051"/>
                  <a:gd name="connsiteX952" fmla="*/ 329373 w 937515"/>
                  <a:gd name="connsiteY952" fmla="*/ 33868 h 817051"/>
                  <a:gd name="connsiteX953" fmla="*/ 329236 w 937515"/>
                  <a:gd name="connsiteY953" fmla="*/ 35377 h 817051"/>
                  <a:gd name="connsiteX954" fmla="*/ 328413 w 937515"/>
                  <a:gd name="connsiteY954" fmla="*/ 37709 h 817051"/>
                  <a:gd name="connsiteX955" fmla="*/ 323338 w 937515"/>
                  <a:gd name="connsiteY955" fmla="*/ 42646 h 817051"/>
                  <a:gd name="connsiteX956" fmla="*/ 312640 w 937515"/>
                  <a:gd name="connsiteY956" fmla="*/ 47858 h 817051"/>
                  <a:gd name="connsiteX957" fmla="*/ 296592 w 937515"/>
                  <a:gd name="connsiteY957" fmla="*/ 52933 h 817051"/>
                  <a:gd name="connsiteX958" fmla="*/ 288637 w 937515"/>
                  <a:gd name="connsiteY958" fmla="*/ 55265 h 817051"/>
                  <a:gd name="connsiteX959" fmla="*/ 296592 w 937515"/>
                  <a:gd name="connsiteY959" fmla="*/ 75290 h 817051"/>
                  <a:gd name="connsiteX960" fmla="*/ 298238 w 937515"/>
                  <a:gd name="connsiteY960" fmla="*/ 83245 h 817051"/>
                  <a:gd name="connsiteX961" fmla="*/ 319909 w 937515"/>
                  <a:gd name="connsiteY961" fmla="*/ 80091 h 817051"/>
                  <a:gd name="connsiteX962" fmla="*/ 333625 w 937515"/>
                  <a:gd name="connsiteY962" fmla="*/ 78857 h 817051"/>
                  <a:gd name="connsiteX963" fmla="*/ 341032 w 937515"/>
                  <a:gd name="connsiteY963" fmla="*/ 78857 h 817051"/>
                  <a:gd name="connsiteX964" fmla="*/ 348027 w 937515"/>
                  <a:gd name="connsiteY964" fmla="*/ 79131 h 817051"/>
                  <a:gd name="connsiteX965" fmla="*/ 352553 w 937515"/>
                  <a:gd name="connsiteY965" fmla="*/ 80091 h 817051"/>
                  <a:gd name="connsiteX966" fmla="*/ 355571 w 937515"/>
                  <a:gd name="connsiteY966" fmla="*/ 81600 h 817051"/>
                  <a:gd name="connsiteX967" fmla="*/ 357354 w 937515"/>
                  <a:gd name="connsiteY967" fmla="*/ 83245 h 817051"/>
                  <a:gd name="connsiteX968" fmla="*/ 360372 w 937515"/>
                  <a:gd name="connsiteY968" fmla="*/ 87909 h 817051"/>
                  <a:gd name="connsiteX969" fmla="*/ 359823 w 937515"/>
                  <a:gd name="connsiteY969" fmla="*/ 92573 h 817051"/>
                  <a:gd name="connsiteX970" fmla="*/ 358177 w 937515"/>
                  <a:gd name="connsiteY970" fmla="*/ 94218 h 817051"/>
                  <a:gd name="connsiteX971" fmla="*/ 358588 w 937515"/>
                  <a:gd name="connsiteY971" fmla="*/ 93807 h 817051"/>
                  <a:gd name="connsiteX972" fmla="*/ 352691 w 937515"/>
                  <a:gd name="connsiteY972" fmla="*/ 99705 h 817051"/>
                  <a:gd name="connsiteX973" fmla="*/ 348439 w 937515"/>
                  <a:gd name="connsiteY973" fmla="*/ 102174 h 817051"/>
                  <a:gd name="connsiteX974" fmla="*/ 342266 w 937515"/>
                  <a:gd name="connsiteY974" fmla="*/ 104780 h 817051"/>
                  <a:gd name="connsiteX975" fmla="*/ 322378 w 937515"/>
                  <a:gd name="connsiteY975" fmla="*/ 111500 h 817051"/>
                  <a:gd name="connsiteX976" fmla="*/ 308662 w 937515"/>
                  <a:gd name="connsiteY976" fmla="*/ 115478 h 817051"/>
                  <a:gd name="connsiteX977" fmla="*/ 301393 w 937515"/>
                  <a:gd name="connsiteY977" fmla="*/ 117399 h 817051"/>
                  <a:gd name="connsiteX978" fmla="*/ 277664 w 937515"/>
                  <a:gd name="connsiteY978" fmla="*/ 122748 h 817051"/>
                  <a:gd name="connsiteX979" fmla="*/ 269572 w 937515"/>
                  <a:gd name="connsiteY979" fmla="*/ 124119 h 817051"/>
                  <a:gd name="connsiteX980" fmla="*/ 253112 w 937515"/>
                  <a:gd name="connsiteY980" fmla="*/ 126725 h 817051"/>
                  <a:gd name="connsiteX981" fmla="*/ 208810 w 937515"/>
                  <a:gd name="connsiteY981" fmla="*/ 130154 h 817051"/>
                  <a:gd name="connsiteX982" fmla="*/ 148048 w 937515"/>
                  <a:gd name="connsiteY982" fmla="*/ 125765 h 817051"/>
                  <a:gd name="connsiteX983" fmla="*/ 146265 w 937515"/>
                  <a:gd name="connsiteY983" fmla="*/ 125491 h 817051"/>
                  <a:gd name="connsiteX984" fmla="*/ 134881 w 937515"/>
                  <a:gd name="connsiteY984" fmla="*/ 128783 h 817051"/>
                  <a:gd name="connsiteX985" fmla="*/ 122262 w 937515"/>
                  <a:gd name="connsiteY985" fmla="*/ 132898 h 817051"/>
                  <a:gd name="connsiteX986" fmla="*/ 102922 w 937515"/>
                  <a:gd name="connsiteY986" fmla="*/ 139344 h 817051"/>
                  <a:gd name="connsiteX987" fmla="*/ 103471 w 937515"/>
                  <a:gd name="connsiteY987" fmla="*/ 139207 h 817051"/>
                  <a:gd name="connsiteX988" fmla="*/ 87423 w 937515"/>
                  <a:gd name="connsiteY988" fmla="*/ 145242 h 817051"/>
                  <a:gd name="connsiteX989" fmla="*/ 71787 w 937515"/>
                  <a:gd name="connsiteY989" fmla="*/ 151963 h 817051"/>
                  <a:gd name="connsiteX990" fmla="*/ 72198 w 937515"/>
                  <a:gd name="connsiteY990" fmla="*/ 151689 h 817051"/>
                  <a:gd name="connsiteX991" fmla="*/ 65066 w 937515"/>
                  <a:gd name="connsiteY991" fmla="*/ 156077 h 817051"/>
                  <a:gd name="connsiteX992" fmla="*/ 62460 w 937515"/>
                  <a:gd name="connsiteY992" fmla="*/ 157998 h 817051"/>
                  <a:gd name="connsiteX993" fmla="*/ 61226 w 937515"/>
                  <a:gd name="connsiteY993" fmla="*/ 159095 h 817051"/>
                  <a:gd name="connsiteX994" fmla="*/ 61500 w 937515"/>
                  <a:gd name="connsiteY994" fmla="*/ 158683 h 817051"/>
                  <a:gd name="connsiteX995" fmla="*/ 60540 w 937515"/>
                  <a:gd name="connsiteY995" fmla="*/ 159918 h 817051"/>
                  <a:gd name="connsiteX996" fmla="*/ 60128 w 937515"/>
                  <a:gd name="connsiteY996" fmla="*/ 160604 h 817051"/>
                  <a:gd name="connsiteX997" fmla="*/ 59854 w 937515"/>
                  <a:gd name="connsiteY997" fmla="*/ 161289 h 817051"/>
                  <a:gd name="connsiteX998" fmla="*/ 59717 w 937515"/>
                  <a:gd name="connsiteY998" fmla="*/ 162250 h 817051"/>
                  <a:gd name="connsiteX999" fmla="*/ 59717 w 937515"/>
                  <a:gd name="connsiteY999" fmla="*/ 163210 h 817051"/>
                  <a:gd name="connsiteX1000" fmla="*/ 59854 w 937515"/>
                  <a:gd name="connsiteY1000" fmla="*/ 164718 h 817051"/>
                  <a:gd name="connsiteX1001" fmla="*/ 60128 w 937515"/>
                  <a:gd name="connsiteY1001" fmla="*/ 165679 h 817051"/>
                  <a:gd name="connsiteX1002" fmla="*/ 60403 w 937515"/>
                  <a:gd name="connsiteY1002" fmla="*/ 166364 h 817051"/>
                  <a:gd name="connsiteX1003" fmla="*/ 60951 w 937515"/>
                  <a:gd name="connsiteY1003" fmla="*/ 167050 h 817051"/>
                  <a:gd name="connsiteX1004" fmla="*/ 61637 w 937515"/>
                  <a:gd name="connsiteY1004" fmla="*/ 167736 h 817051"/>
                  <a:gd name="connsiteX1005" fmla="*/ 61637 w 937515"/>
                  <a:gd name="connsiteY1005" fmla="*/ 167736 h 817051"/>
                  <a:gd name="connsiteX1006" fmla="*/ 61637 w 937515"/>
                  <a:gd name="connsiteY1006" fmla="*/ 167736 h 817051"/>
                  <a:gd name="connsiteX1007" fmla="*/ 61911 w 937515"/>
                  <a:gd name="connsiteY1007" fmla="*/ 168147 h 817051"/>
                  <a:gd name="connsiteX1008" fmla="*/ 61637 w 937515"/>
                  <a:gd name="connsiteY1008" fmla="*/ 167873 h 817051"/>
                  <a:gd name="connsiteX1009" fmla="*/ 63009 w 937515"/>
                  <a:gd name="connsiteY1009" fmla="*/ 168834 h 817051"/>
                  <a:gd name="connsiteX1010" fmla="*/ 66026 w 937515"/>
                  <a:gd name="connsiteY1010" fmla="*/ 170479 h 817051"/>
                  <a:gd name="connsiteX1011" fmla="*/ 65889 w 937515"/>
                  <a:gd name="connsiteY1011" fmla="*/ 170479 h 817051"/>
                  <a:gd name="connsiteX1012" fmla="*/ 74667 w 937515"/>
                  <a:gd name="connsiteY1012" fmla="*/ 174046 h 817051"/>
                  <a:gd name="connsiteX1013" fmla="*/ 83034 w 937515"/>
                  <a:gd name="connsiteY1013" fmla="*/ 176240 h 817051"/>
                  <a:gd name="connsiteX1014" fmla="*/ 82897 w 937515"/>
                  <a:gd name="connsiteY1014" fmla="*/ 176240 h 817051"/>
                  <a:gd name="connsiteX1015" fmla="*/ 83171 w 937515"/>
                  <a:gd name="connsiteY1015" fmla="*/ 176240 h 817051"/>
                  <a:gd name="connsiteX1016" fmla="*/ 83171 w 937515"/>
                  <a:gd name="connsiteY1016" fmla="*/ 176240 h 817051"/>
                  <a:gd name="connsiteX1017" fmla="*/ 83171 w 937515"/>
                  <a:gd name="connsiteY1017" fmla="*/ 176240 h 817051"/>
                  <a:gd name="connsiteX1018" fmla="*/ 99219 w 937515"/>
                  <a:gd name="connsiteY1018" fmla="*/ 178983 h 817051"/>
                  <a:gd name="connsiteX1019" fmla="*/ 117050 w 937515"/>
                  <a:gd name="connsiteY1019" fmla="*/ 180629 h 817051"/>
                  <a:gd name="connsiteX1020" fmla="*/ 116501 w 937515"/>
                  <a:gd name="connsiteY1020" fmla="*/ 180629 h 817051"/>
                  <a:gd name="connsiteX1021" fmla="*/ 124731 w 937515"/>
                  <a:gd name="connsiteY1021" fmla="*/ 181041 h 817051"/>
                  <a:gd name="connsiteX1022" fmla="*/ 125828 w 937515"/>
                  <a:gd name="connsiteY1022" fmla="*/ 180629 h 817051"/>
                  <a:gd name="connsiteX1023" fmla="*/ 151477 w 937515"/>
                  <a:gd name="connsiteY1023" fmla="*/ 172948 h 817051"/>
                  <a:gd name="connsiteX1024" fmla="*/ 154906 w 937515"/>
                  <a:gd name="connsiteY1024" fmla="*/ 171988 h 817051"/>
                  <a:gd name="connsiteX1025" fmla="*/ 167387 w 937515"/>
                  <a:gd name="connsiteY1025" fmla="*/ 168696 h 817051"/>
                  <a:gd name="connsiteX1026" fmla="*/ 196328 w 937515"/>
                  <a:gd name="connsiteY1026" fmla="*/ 161015 h 817051"/>
                  <a:gd name="connsiteX1027" fmla="*/ 207164 w 937515"/>
                  <a:gd name="connsiteY1027" fmla="*/ 158272 h 817051"/>
                  <a:gd name="connsiteX1028" fmla="*/ 236379 w 937515"/>
                  <a:gd name="connsiteY1028" fmla="*/ 151277 h 817051"/>
                  <a:gd name="connsiteX1029" fmla="*/ 250095 w 937515"/>
                  <a:gd name="connsiteY1029" fmla="*/ 147985 h 817051"/>
                  <a:gd name="connsiteX1030" fmla="*/ 276292 w 937515"/>
                  <a:gd name="connsiteY1030" fmla="*/ 142224 h 817051"/>
                  <a:gd name="connsiteX1031" fmla="*/ 293437 w 937515"/>
                  <a:gd name="connsiteY1031" fmla="*/ 138521 h 817051"/>
                  <a:gd name="connsiteX1032" fmla="*/ 317303 w 937515"/>
                  <a:gd name="connsiteY1032" fmla="*/ 133721 h 817051"/>
                  <a:gd name="connsiteX1033" fmla="*/ 329785 w 937515"/>
                  <a:gd name="connsiteY1033" fmla="*/ 131115 h 817051"/>
                  <a:gd name="connsiteX1034" fmla="*/ 345284 w 937515"/>
                  <a:gd name="connsiteY1034" fmla="*/ 128371 h 817051"/>
                  <a:gd name="connsiteX1035" fmla="*/ 360920 w 937515"/>
                  <a:gd name="connsiteY1035" fmla="*/ 126451 h 817051"/>
                  <a:gd name="connsiteX1036" fmla="*/ 372853 w 937515"/>
                  <a:gd name="connsiteY1036" fmla="*/ 125491 h 817051"/>
                  <a:gd name="connsiteX1037" fmla="*/ 377791 w 937515"/>
                  <a:gd name="connsiteY1037" fmla="*/ 125902 h 817051"/>
                  <a:gd name="connsiteX1038" fmla="*/ 380808 w 937515"/>
                  <a:gd name="connsiteY1038" fmla="*/ 126725 h 817051"/>
                  <a:gd name="connsiteX1039" fmla="*/ 385883 w 937515"/>
                  <a:gd name="connsiteY1039" fmla="*/ 130428 h 817051"/>
                  <a:gd name="connsiteX1040" fmla="*/ 386706 w 937515"/>
                  <a:gd name="connsiteY1040" fmla="*/ 131115 h 817051"/>
                  <a:gd name="connsiteX1041" fmla="*/ 387118 w 937515"/>
                  <a:gd name="connsiteY1041" fmla="*/ 136875 h 817051"/>
                  <a:gd name="connsiteX1042" fmla="*/ 382317 w 937515"/>
                  <a:gd name="connsiteY1042" fmla="*/ 141402 h 817051"/>
                  <a:gd name="connsiteX1043" fmla="*/ 379711 w 937515"/>
                  <a:gd name="connsiteY1043" fmla="*/ 143322 h 817051"/>
                  <a:gd name="connsiteX1044" fmla="*/ 375322 w 937515"/>
                  <a:gd name="connsiteY1044" fmla="*/ 145653 h 817051"/>
                  <a:gd name="connsiteX1045" fmla="*/ 369013 w 937515"/>
                  <a:gd name="connsiteY1045" fmla="*/ 148122 h 817051"/>
                  <a:gd name="connsiteX1046" fmla="*/ 357080 w 937515"/>
                  <a:gd name="connsiteY1046" fmla="*/ 152237 h 817051"/>
                  <a:gd name="connsiteX1047" fmla="*/ 335271 w 937515"/>
                  <a:gd name="connsiteY1047" fmla="*/ 159232 h 817051"/>
                  <a:gd name="connsiteX1048" fmla="*/ 328276 w 937515"/>
                  <a:gd name="connsiteY1048" fmla="*/ 161427 h 817051"/>
                  <a:gd name="connsiteX1049" fmla="*/ 315246 w 937515"/>
                  <a:gd name="connsiteY1049" fmla="*/ 164993 h 817051"/>
                  <a:gd name="connsiteX1050" fmla="*/ 296866 w 937515"/>
                  <a:gd name="connsiteY1050" fmla="*/ 169793 h 817051"/>
                  <a:gd name="connsiteX1051" fmla="*/ 269434 w 937515"/>
                  <a:gd name="connsiteY1051" fmla="*/ 176103 h 817051"/>
                  <a:gd name="connsiteX1052" fmla="*/ 265183 w 937515"/>
                  <a:gd name="connsiteY1052" fmla="*/ 176926 h 817051"/>
                  <a:gd name="connsiteX1053" fmla="*/ 250781 w 937515"/>
                  <a:gd name="connsiteY1053" fmla="*/ 179532 h 817051"/>
                  <a:gd name="connsiteX1054" fmla="*/ 236379 w 937515"/>
                  <a:gd name="connsiteY1054" fmla="*/ 182138 h 817051"/>
                  <a:gd name="connsiteX1055" fmla="*/ 230618 w 937515"/>
                  <a:gd name="connsiteY1055" fmla="*/ 183098 h 817051"/>
                  <a:gd name="connsiteX1056" fmla="*/ 203735 w 937515"/>
                  <a:gd name="connsiteY1056" fmla="*/ 186390 h 817051"/>
                  <a:gd name="connsiteX1057" fmla="*/ 194408 w 937515"/>
                  <a:gd name="connsiteY1057" fmla="*/ 187487 h 817051"/>
                  <a:gd name="connsiteX1058" fmla="*/ 188099 w 937515"/>
                  <a:gd name="connsiteY1058" fmla="*/ 187762 h 817051"/>
                  <a:gd name="connsiteX1059" fmla="*/ 159158 w 937515"/>
                  <a:gd name="connsiteY1059" fmla="*/ 189270 h 817051"/>
                  <a:gd name="connsiteX1060" fmla="*/ 141601 w 937515"/>
                  <a:gd name="connsiteY1060" fmla="*/ 189408 h 817051"/>
                  <a:gd name="connsiteX1061" fmla="*/ 127337 w 937515"/>
                  <a:gd name="connsiteY1061" fmla="*/ 188996 h 817051"/>
                  <a:gd name="connsiteX1062" fmla="*/ 118284 w 937515"/>
                  <a:gd name="connsiteY1062" fmla="*/ 191739 h 817051"/>
                  <a:gd name="connsiteX1063" fmla="*/ 110192 w 937515"/>
                  <a:gd name="connsiteY1063" fmla="*/ 194208 h 817051"/>
                  <a:gd name="connsiteX1064" fmla="*/ 110740 w 937515"/>
                  <a:gd name="connsiteY1064" fmla="*/ 194071 h 817051"/>
                  <a:gd name="connsiteX1065" fmla="*/ 73707 w 937515"/>
                  <a:gd name="connsiteY1065" fmla="*/ 206827 h 817051"/>
                  <a:gd name="connsiteX1066" fmla="*/ 74256 w 937515"/>
                  <a:gd name="connsiteY1066" fmla="*/ 206553 h 817051"/>
                  <a:gd name="connsiteX1067" fmla="*/ 52584 w 937515"/>
                  <a:gd name="connsiteY1067" fmla="*/ 214645 h 817051"/>
                  <a:gd name="connsiteX1068" fmla="*/ 41886 w 937515"/>
                  <a:gd name="connsiteY1068" fmla="*/ 218623 h 817051"/>
                  <a:gd name="connsiteX1069" fmla="*/ 28307 w 937515"/>
                  <a:gd name="connsiteY1069" fmla="*/ 223972 h 817051"/>
                  <a:gd name="connsiteX1070" fmla="*/ 16649 w 937515"/>
                  <a:gd name="connsiteY1070" fmla="*/ 229184 h 817051"/>
                  <a:gd name="connsiteX1071" fmla="*/ 17060 w 937515"/>
                  <a:gd name="connsiteY1071" fmla="*/ 228910 h 817051"/>
                  <a:gd name="connsiteX1072" fmla="*/ 13768 w 937515"/>
                  <a:gd name="connsiteY1072" fmla="*/ 230830 h 817051"/>
                  <a:gd name="connsiteX1073" fmla="*/ 12397 w 937515"/>
                  <a:gd name="connsiteY1073" fmla="*/ 231790 h 817051"/>
                  <a:gd name="connsiteX1074" fmla="*/ 12808 w 937515"/>
                  <a:gd name="connsiteY1074" fmla="*/ 231378 h 817051"/>
                  <a:gd name="connsiteX1075" fmla="*/ 10339 w 937515"/>
                  <a:gd name="connsiteY1075" fmla="*/ 233847 h 817051"/>
                  <a:gd name="connsiteX1076" fmla="*/ 10476 w 937515"/>
                  <a:gd name="connsiteY1076" fmla="*/ 233710 h 817051"/>
                  <a:gd name="connsiteX1077" fmla="*/ 8830 w 937515"/>
                  <a:gd name="connsiteY1077" fmla="*/ 235768 h 817051"/>
                  <a:gd name="connsiteX1078" fmla="*/ 10339 w 937515"/>
                  <a:gd name="connsiteY1078" fmla="*/ 237688 h 817051"/>
                  <a:gd name="connsiteX1079" fmla="*/ 11162 w 937515"/>
                  <a:gd name="connsiteY1079" fmla="*/ 238648 h 817051"/>
                  <a:gd name="connsiteX1080" fmla="*/ 12259 w 937515"/>
                  <a:gd name="connsiteY1080" fmla="*/ 239471 h 817051"/>
                  <a:gd name="connsiteX1081" fmla="*/ 13220 w 937515"/>
                  <a:gd name="connsiteY1081" fmla="*/ 240020 h 817051"/>
                  <a:gd name="connsiteX1082" fmla="*/ 13220 w 937515"/>
                  <a:gd name="connsiteY1082" fmla="*/ 240020 h 817051"/>
                  <a:gd name="connsiteX1083" fmla="*/ 17197 w 937515"/>
                  <a:gd name="connsiteY1083" fmla="*/ 241665 h 817051"/>
                  <a:gd name="connsiteX1084" fmla="*/ 16649 w 937515"/>
                  <a:gd name="connsiteY1084" fmla="*/ 241391 h 817051"/>
                  <a:gd name="connsiteX1085" fmla="*/ 22821 w 937515"/>
                  <a:gd name="connsiteY1085" fmla="*/ 242900 h 817051"/>
                  <a:gd name="connsiteX1086" fmla="*/ 22684 w 937515"/>
                  <a:gd name="connsiteY1086" fmla="*/ 242900 h 817051"/>
                  <a:gd name="connsiteX1087" fmla="*/ 22958 w 937515"/>
                  <a:gd name="connsiteY1087" fmla="*/ 242900 h 817051"/>
                  <a:gd name="connsiteX1088" fmla="*/ 23232 w 937515"/>
                  <a:gd name="connsiteY1088" fmla="*/ 242900 h 817051"/>
                  <a:gd name="connsiteX1089" fmla="*/ 23095 w 937515"/>
                  <a:gd name="connsiteY1089" fmla="*/ 242900 h 817051"/>
                  <a:gd name="connsiteX1090" fmla="*/ 41886 w 937515"/>
                  <a:gd name="connsiteY1090" fmla="*/ 246055 h 817051"/>
                  <a:gd name="connsiteX1091" fmla="*/ 62460 w 937515"/>
                  <a:gd name="connsiteY1091" fmla="*/ 247975 h 817051"/>
                  <a:gd name="connsiteX1092" fmla="*/ 62323 w 937515"/>
                  <a:gd name="connsiteY1092" fmla="*/ 247975 h 817051"/>
                  <a:gd name="connsiteX1093" fmla="*/ 83583 w 937515"/>
                  <a:gd name="connsiteY1093" fmla="*/ 248935 h 817051"/>
                  <a:gd name="connsiteX1094" fmla="*/ 92910 w 937515"/>
                  <a:gd name="connsiteY1094" fmla="*/ 248935 h 817051"/>
                  <a:gd name="connsiteX1095" fmla="*/ 109094 w 937515"/>
                  <a:gd name="connsiteY1095" fmla="*/ 239608 h 817051"/>
                  <a:gd name="connsiteX1096" fmla="*/ 137349 w 937515"/>
                  <a:gd name="connsiteY1096" fmla="*/ 225892 h 817051"/>
                  <a:gd name="connsiteX1097" fmla="*/ 166564 w 937515"/>
                  <a:gd name="connsiteY1097" fmla="*/ 214233 h 817051"/>
                  <a:gd name="connsiteX1098" fmla="*/ 173697 w 937515"/>
                  <a:gd name="connsiteY1098" fmla="*/ 211902 h 817051"/>
                  <a:gd name="connsiteX1099" fmla="*/ 202775 w 937515"/>
                  <a:gd name="connsiteY1099" fmla="*/ 202301 h 817051"/>
                  <a:gd name="connsiteX1100" fmla="*/ 207712 w 937515"/>
                  <a:gd name="connsiteY1100" fmla="*/ 200654 h 817051"/>
                  <a:gd name="connsiteX1101" fmla="*/ 217039 w 937515"/>
                  <a:gd name="connsiteY1101" fmla="*/ 198186 h 817051"/>
                  <a:gd name="connsiteX1102" fmla="*/ 245569 w 937515"/>
                  <a:gd name="connsiteY1102" fmla="*/ 190505 h 817051"/>
                  <a:gd name="connsiteX1103" fmla="*/ 261068 w 937515"/>
                  <a:gd name="connsiteY1103" fmla="*/ 186801 h 817051"/>
                  <a:gd name="connsiteX1104" fmla="*/ 288088 w 937515"/>
                  <a:gd name="connsiteY1104" fmla="*/ 180629 h 817051"/>
                  <a:gd name="connsiteX1105" fmla="*/ 300021 w 937515"/>
                  <a:gd name="connsiteY1105" fmla="*/ 178298 h 817051"/>
                  <a:gd name="connsiteX1106" fmla="*/ 323750 w 937515"/>
                  <a:gd name="connsiteY1106" fmla="*/ 173771 h 817051"/>
                  <a:gd name="connsiteX1107" fmla="*/ 332117 w 937515"/>
                  <a:gd name="connsiteY1107" fmla="*/ 172399 h 817051"/>
                  <a:gd name="connsiteX1108" fmla="*/ 355297 w 937515"/>
                  <a:gd name="connsiteY1108" fmla="*/ 169793 h 817051"/>
                  <a:gd name="connsiteX1109" fmla="*/ 367092 w 937515"/>
                  <a:gd name="connsiteY1109" fmla="*/ 169519 h 817051"/>
                  <a:gd name="connsiteX1110" fmla="*/ 376694 w 937515"/>
                  <a:gd name="connsiteY1110" fmla="*/ 170342 h 817051"/>
                  <a:gd name="connsiteX1111" fmla="*/ 382043 w 937515"/>
                  <a:gd name="connsiteY1111" fmla="*/ 172263 h 817051"/>
                  <a:gd name="connsiteX1112" fmla="*/ 388901 w 937515"/>
                  <a:gd name="connsiteY1112" fmla="*/ 177063 h 817051"/>
                  <a:gd name="connsiteX1113" fmla="*/ 389861 w 937515"/>
                  <a:gd name="connsiteY1113" fmla="*/ 182275 h 817051"/>
                  <a:gd name="connsiteX1114" fmla="*/ 384923 w 937515"/>
                  <a:gd name="connsiteY1114" fmla="*/ 190093 h 817051"/>
                  <a:gd name="connsiteX1115" fmla="*/ 376968 w 937515"/>
                  <a:gd name="connsiteY1115" fmla="*/ 195443 h 817051"/>
                  <a:gd name="connsiteX1116" fmla="*/ 356394 w 937515"/>
                  <a:gd name="connsiteY1116" fmla="*/ 204769 h 817051"/>
                  <a:gd name="connsiteX1117" fmla="*/ 343912 w 937515"/>
                  <a:gd name="connsiteY1117" fmla="*/ 209844 h 817051"/>
                  <a:gd name="connsiteX1118" fmla="*/ 335957 w 937515"/>
                  <a:gd name="connsiteY1118" fmla="*/ 212999 h 817051"/>
                  <a:gd name="connsiteX1119" fmla="*/ 310582 w 937515"/>
                  <a:gd name="connsiteY1119" fmla="*/ 222052 h 817051"/>
                  <a:gd name="connsiteX1120" fmla="*/ 306056 w 937515"/>
                  <a:gd name="connsiteY1120" fmla="*/ 223423 h 817051"/>
                  <a:gd name="connsiteX1121" fmla="*/ 291654 w 937515"/>
                  <a:gd name="connsiteY1121" fmla="*/ 227812 h 817051"/>
                  <a:gd name="connsiteX1122" fmla="*/ 277938 w 937515"/>
                  <a:gd name="connsiteY1122" fmla="*/ 231927 h 817051"/>
                  <a:gd name="connsiteX1123" fmla="*/ 273138 w 937515"/>
                  <a:gd name="connsiteY1123" fmla="*/ 233298 h 817051"/>
                  <a:gd name="connsiteX1124" fmla="*/ 245980 w 937515"/>
                  <a:gd name="connsiteY1124" fmla="*/ 239882 h 817051"/>
                  <a:gd name="connsiteX1125" fmla="*/ 230893 w 937515"/>
                  <a:gd name="connsiteY1125" fmla="*/ 243311 h 817051"/>
                  <a:gd name="connsiteX1126" fmla="*/ 202226 w 937515"/>
                  <a:gd name="connsiteY1126" fmla="*/ 248386 h 817051"/>
                  <a:gd name="connsiteX1127" fmla="*/ 192762 w 937515"/>
                  <a:gd name="connsiteY1127" fmla="*/ 250032 h 817051"/>
                  <a:gd name="connsiteX1128" fmla="*/ 189882 w 937515"/>
                  <a:gd name="connsiteY1128" fmla="*/ 250443 h 817051"/>
                  <a:gd name="connsiteX1129" fmla="*/ 169308 w 937515"/>
                  <a:gd name="connsiteY1129" fmla="*/ 252638 h 817051"/>
                  <a:gd name="connsiteX1130" fmla="*/ 148185 w 937515"/>
                  <a:gd name="connsiteY1130" fmla="*/ 254970 h 817051"/>
                  <a:gd name="connsiteX1131" fmla="*/ 136526 w 937515"/>
                  <a:gd name="connsiteY1131" fmla="*/ 255656 h 817051"/>
                  <a:gd name="connsiteX1132" fmla="*/ 111152 w 937515"/>
                  <a:gd name="connsiteY1132" fmla="*/ 256753 h 817051"/>
                  <a:gd name="connsiteX1133" fmla="*/ 103334 w 937515"/>
                  <a:gd name="connsiteY1133" fmla="*/ 257165 h 817051"/>
                  <a:gd name="connsiteX1134" fmla="*/ 99905 w 937515"/>
                  <a:gd name="connsiteY1134" fmla="*/ 257165 h 817051"/>
                  <a:gd name="connsiteX1135" fmla="*/ 96339 w 937515"/>
                  <a:gd name="connsiteY1135" fmla="*/ 257165 h 817051"/>
                  <a:gd name="connsiteX1136" fmla="*/ 90989 w 937515"/>
                  <a:gd name="connsiteY1136" fmla="*/ 260594 h 817051"/>
                  <a:gd name="connsiteX1137" fmla="*/ 76725 w 937515"/>
                  <a:gd name="connsiteY1137" fmla="*/ 271704 h 817051"/>
                  <a:gd name="connsiteX1138" fmla="*/ 76862 w 937515"/>
                  <a:gd name="connsiteY1138" fmla="*/ 271566 h 817051"/>
                  <a:gd name="connsiteX1139" fmla="*/ 76725 w 937515"/>
                  <a:gd name="connsiteY1139" fmla="*/ 271704 h 817051"/>
                  <a:gd name="connsiteX1140" fmla="*/ 76725 w 937515"/>
                  <a:gd name="connsiteY1140" fmla="*/ 271704 h 817051"/>
                  <a:gd name="connsiteX1141" fmla="*/ 76725 w 937515"/>
                  <a:gd name="connsiteY1141" fmla="*/ 271704 h 817051"/>
                  <a:gd name="connsiteX1142" fmla="*/ 70827 w 937515"/>
                  <a:gd name="connsiteY1142" fmla="*/ 277601 h 817051"/>
                  <a:gd name="connsiteX1143" fmla="*/ 68358 w 937515"/>
                  <a:gd name="connsiteY1143" fmla="*/ 280756 h 817051"/>
                  <a:gd name="connsiteX1144" fmla="*/ 64243 w 937515"/>
                  <a:gd name="connsiteY1144" fmla="*/ 287888 h 817051"/>
                  <a:gd name="connsiteX1145" fmla="*/ 64517 w 937515"/>
                  <a:gd name="connsiteY1145" fmla="*/ 287340 h 817051"/>
                  <a:gd name="connsiteX1146" fmla="*/ 62871 w 937515"/>
                  <a:gd name="connsiteY1146" fmla="*/ 291317 h 817051"/>
                  <a:gd name="connsiteX1147" fmla="*/ 62871 w 937515"/>
                  <a:gd name="connsiteY1147" fmla="*/ 291180 h 817051"/>
                  <a:gd name="connsiteX1148" fmla="*/ 62049 w 937515"/>
                  <a:gd name="connsiteY1148" fmla="*/ 294335 h 817051"/>
                  <a:gd name="connsiteX1149" fmla="*/ 62049 w 937515"/>
                  <a:gd name="connsiteY1149" fmla="*/ 294198 h 817051"/>
                  <a:gd name="connsiteX1150" fmla="*/ 62049 w 937515"/>
                  <a:gd name="connsiteY1150" fmla="*/ 294335 h 817051"/>
                  <a:gd name="connsiteX1151" fmla="*/ 61911 w 937515"/>
                  <a:gd name="connsiteY1151" fmla="*/ 294746 h 817051"/>
                  <a:gd name="connsiteX1152" fmla="*/ 62049 w 937515"/>
                  <a:gd name="connsiteY1152" fmla="*/ 294335 h 817051"/>
                  <a:gd name="connsiteX1153" fmla="*/ 61911 w 937515"/>
                  <a:gd name="connsiteY1153" fmla="*/ 295843 h 817051"/>
                  <a:gd name="connsiteX1154" fmla="*/ 61911 w 937515"/>
                  <a:gd name="connsiteY1154" fmla="*/ 295569 h 817051"/>
                  <a:gd name="connsiteX1155" fmla="*/ 61911 w 937515"/>
                  <a:gd name="connsiteY1155" fmla="*/ 295981 h 817051"/>
                  <a:gd name="connsiteX1156" fmla="*/ 61911 w 937515"/>
                  <a:gd name="connsiteY1156" fmla="*/ 296118 h 817051"/>
                  <a:gd name="connsiteX1157" fmla="*/ 61911 w 937515"/>
                  <a:gd name="connsiteY1157" fmla="*/ 295981 h 817051"/>
                  <a:gd name="connsiteX1158" fmla="*/ 61911 w 937515"/>
                  <a:gd name="connsiteY1158" fmla="*/ 298861 h 817051"/>
                  <a:gd name="connsiteX1159" fmla="*/ 61911 w 937515"/>
                  <a:gd name="connsiteY1159" fmla="*/ 298724 h 817051"/>
                  <a:gd name="connsiteX1160" fmla="*/ 62460 w 937515"/>
                  <a:gd name="connsiteY1160" fmla="*/ 302701 h 817051"/>
                  <a:gd name="connsiteX1161" fmla="*/ 62460 w 937515"/>
                  <a:gd name="connsiteY1161" fmla="*/ 302427 h 817051"/>
                  <a:gd name="connsiteX1162" fmla="*/ 63557 w 937515"/>
                  <a:gd name="connsiteY1162" fmla="*/ 306130 h 817051"/>
                  <a:gd name="connsiteX1163" fmla="*/ 63420 w 937515"/>
                  <a:gd name="connsiteY1163" fmla="*/ 305856 h 817051"/>
                  <a:gd name="connsiteX1164" fmla="*/ 64929 w 937515"/>
                  <a:gd name="connsiteY1164" fmla="*/ 309285 h 817051"/>
                  <a:gd name="connsiteX1165" fmla="*/ 64792 w 937515"/>
                  <a:gd name="connsiteY1165" fmla="*/ 309148 h 817051"/>
                  <a:gd name="connsiteX1166" fmla="*/ 66575 w 937515"/>
                  <a:gd name="connsiteY1166" fmla="*/ 312166 h 817051"/>
                  <a:gd name="connsiteX1167" fmla="*/ 66300 w 937515"/>
                  <a:gd name="connsiteY1167" fmla="*/ 311754 h 817051"/>
                  <a:gd name="connsiteX1168" fmla="*/ 67535 w 937515"/>
                  <a:gd name="connsiteY1168" fmla="*/ 313263 h 817051"/>
                  <a:gd name="connsiteX1169" fmla="*/ 71513 w 937515"/>
                  <a:gd name="connsiteY1169" fmla="*/ 317378 h 817051"/>
                  <a:gd name="connsiteX1170" fmla="*/ 71101 w 937515"/>
                  <a:gd name="connsiteY1170" fmla="*/ 316966 h 817051"/>
                  <a:gd name="connsiteX1171" fmla="*/ 76039 w 937515"/>
                  <a:gd name="connsiteY1171" fmla="*/ 320807 h 817051"/>
                  <a:gd name="connsiteX1172" fmla="*/ 75627 w 937515"/>
                  <a:gd name="connsiteY1172" fmla="*/ 320532 h 817051"/>
                  <a:gd name="connsiteX1173" fmla="*/ 83034 w 937515"/>
                  <a:gd name="connsiteY1173" fmla="*/ 324784 h 817051"/>
                  <a:gd name="connsiteX1174" fmla="*/ 82623 w 937515"/>
                  <a:gd name="connsiteY1174" fmla="*/ 324510 h 817051"/>
                  <a:gd name="connsiteX1175" fmla="*/ 90989 w 937515"/>
                  <a:gd name="connsiteY1175" fmla="*/ 327939 h 817051"/>
                  <a:gd name="connsiteX1176" fmla="*/ 90578 w 937515"/>
                  <a:gd name="connsiteY1176" fmla="*/ 327802 h 817051"/>
                  <a:gd name="connsiteX1177" fmla="*/ 103608 w 937515"/>
                  <a:gd name="connsiteY1177" fmla="*/ 331231 h 817051"/>
                  <a:gd name="connsiteX1178" fmla="*/ 103334 w 937515"/>
                  <a:gd name="connsiteY1178" fmla="*/ 331231 h 817051"/>
                  <a:gd name="connsiteX1179" fmla="*/ 120067 w 937515"/>
                  <a:gd name="connsiteY1179" fmla="*/ 333426 h 817051"/>
                  <a:gd name="connsiteX1180" fmla="*/ 119930 w 937515"/>
                  <a:gd name="connsiteY1180" fmla="*/ 333426 h 817051"/>
                  <a:gd name="connsiteX1181" fmla="*/ 146813 w 937515"/>
                  <a:gd name="connsiteY1181" fmla="*/ 333288 h 817051"/>
                  <a:gd name="connsiteX1182" fmla="*/ 146813 w 937515"/>
                  <a:gd name="connsiteY1182" fmla="*/ 333288 h 817051"/>
                  <a:gd name="connsiteX1183" fmla="*/ 148185 w 937515"/>
                  <a:gd name="connsiteY1183" fmla="*/ 333151 h 817051"/>
                  <a:gd name="connsiteX1184" fmla="*/ 187276 w 937515"/>
                  <a:gd name="connsiteY1184" fmla="*/ 298587 h 817051"/>
                  <a:gd name="connsiteX1185" fmla="*/ 238985 w 937515"/>
                  <a:gd name="connsiteY1185" fmla="*/ 265120 h 817051"/>
                  <a:gd name="connsiteX1186" fmla="*/ 264360 w 937515"/>
                  <a:gd name="connsiteY1186" fmla="*/ 253050 h 817051"/>
                  <a:gd name="connsiteX1187" fmla="*/ 294672 w 937515"/>
                  <a:gd name="connsiteY1187" fmla="*/ 241117 h 817051"/>
                  <a:gd name="connsiteX1188" fmla="*/ 321144 w 937515"/>
                  <a:gd name="connsiteY1188" fmla="*/ 232339 h 817051"/>
                  <a:gd name="connsiteX1189" fmla="*/ 351045 w 937515"/>
                  <a:gd name="connsiteY1189" fmla="*/ 224520 h 817051"/>
                  <a:gd name="connsiteX1190" fmla="*/ 365309 w 937515"/>
                  <a:gd name="connsiteY1190" fmla="*/ 222052 h 817051"/>
                  <a:gd name="connsiteX1191" fmla="*/ 377791 w 937515"/>
                  <a:gd name="connsiteY1191" fmla="*/ 221366 h 817051"/>
                  <a:gd name="connsiteX1192" fmla="*/ 387529 w 937515"/>
                  <a:gd name="connsiteY1192" fmla="*/ 222052 h 817051"/>
                  <a:gd name="connsiteX1193" fmla="*/ 390135 w 937515"/>
                  <a:gd name="connsiteY1193" fmla="*/ 222737 h 817051"/>
                  <a:gd name="connsiteX1194" fmla="*/ 392056 w 937515"/>
                  <a:gd name="connsiteY1194" fmla="*/ 223698 h 817051"/>
                  <a:gd name="connsiteX1195" fmla="*/ 393701 w 937515"/>
                  <a:gd name="connsiteY1195" fmla="*/ 224795 h 817051"/>
                  <a:gd name="connsiteX1196" fmla="*/ 396170 w 937515"/>
                  <a:gd name="connsiteY1196" fmla="*/ 228772 h 817051"/>
                  <a:gd name="connsiteX1197" fmla="*/ 396856 w 937515"/>
                  <a:gd name="connsiteY1197" fmla="*/ 233847 h 817051"/>
                  <a:gd name="connsiteX1198" fmla="*/ 395210 w 937515"/>
                  <a:gd name="connsiteY1198" fmla="*/ 238785 h 817051"/>
                  <a:gd name="connsiteX1199" fmla="*/ 392193 w 937515"/>
                  <a:gd name="connsiteY1199" fmla="*/ 242351 h 817051"/>
                  <a:gd name="connsiteX1200" fmla="*/ 389175 w 937515"/>
                  <a:gd name="connsiteY1200" fmla="*/ 245231 h 817051"/>
                  <a:gd name="connsiteX1201" fmla="*/ 387118 w 937515"/>
                  <a:gd name="connsiteY1201" fmla="*/ 247014 h 817051"/>
                  <a:gd name="connsiteX1202" fmla="*/ 374362 w 937515"/>
                  <a:gd name="connsiteY1202" fmla="*/ 255656 h 817051"/>
                  <a:gd name="connsiteX1203" fmla="*/ 363526 w 937515"/>
                  <a:gd name="connsiteY1203" fmla="*/ 262376 h 817051"/>
                  <a:gd name="connsiteX1204" fmla="*/ 354199 w 937515"/>
                  <a:gd name="connsiteY1204" fmla="*/ 267726 h 817051"/>
                  <a:gd name="connsiteX1205" fmla="*/ 347753 w 937515"/>
                  <a:gd name="connsiteY1205" fmla="*/ 271429 h 817051"/>
                  <a:gd name="connsiteX1206" fmla="*/ 344735 w 937515"/>
                  <a:gd name="connsiteY1206" fmla="*/ 273075 h 817051"/>
                  <a:gd name="connsiteX1207" fmla="*/ 321967 w 937515"/>
                  <a:gd name="connsiteY1207" fmla="*/ 284734 h 817051"/>
                  <a:gd name="connsiteX1208" fmla="*/ 304273 w 937515"/>
                  <a:gd name="connsiteY1208" fmla="*/ 292963 h 817051"/>
                  <a:gd name="connsiteX1209" fmla="*/ 286991 w 937515"/>
                  <a:gd name="connsiteY1209" fmla="*/ 300781 h 817051"/>
                  <a:gd name="connsiteX1210" fmla="*/ 260382 w 937515"/>
                  <a:gd name="connsiteY1210" fmla="*/ 311754 h 817051"/>
                  <a:gd name="connsiteX1211" fmla="*/ 226229 w 937515"/>
                  <a:gd name="connsiteY1211" fmla="*/ 324647 h 817051"/>
                  <a:gd name="connsiteX1212" fmla="*/ 197425 w 937515"/>
                  <a:gd name="connsiteY1212" fmla="*/ 333288 h 817051"/>
                  <a:gd name="connsiteX1213" fmla="*/ 167525 w 937515"/>
                  <a:gd name="connsiteY1213" fmla="*/ 339598 h 817051"/>
                  <a:gd name="connsiteX1214" fmla="*/ 152437 w 937515"/>
                  <a:gd name="connsiteY1214" fmla="*/ 341518 h 817051"/>
                  <a:gd name="connsiteX1215" fmla="*/ 143659 w 937515"/>
                  <a:gd name="connsiteY1215" fmla="*/ 350845 h 817051"/>
                  <a:gd name="connsiteX1216" fmla="*/ 130903 w 937515"/>
                  <a:gd name="connsiteY1216" fmla="*/ 366755 h 817051"/>
                  <a:gd name="connsiteX1217" fmla="*/ 126514 w 937515"/>
                  <a:gd name="connsiteY1217" fmla="*/ 374299 h 817051"/>
                  <a:gd name="connsiteX1218" fmla="*/ 126651 w 937515"/>
                  <a:gd name="connsiteY1218" fmla="*/ 374025 h 817051"/>
                  <a:gd name="connsiteX1219" fmla="*/ 124045 w 937515"/>
                  <a:gd name="connsiteY1219" fmla="*/ 379923 h 817051"/>
                  <a:gd name="connsiteX1220" fmla="*/ 124045 w 937515"/>
                  <a:gd name="connsiteY1220" fmla="*/ 379923 h 817051"/>
                  <a:gd name="connsiteX1221" fmla="*/ 122948 w 937515"/>
                  <a:gd name="connsiteY1221" fmla="*/ 384038 h 817051"/>
                  <a:gd name="connsiteX1222" fmla="*/ 122948 w 937515"/>
                  <a:gd name="connsiteY1222" fmla="*/ 384038 h 817051"/>
                  <a:gd name="connsiteX1223" fmla="*/ 122673 w 937515"/>
                  <a:gd name="connsiteY1223" fmla="*/ 385958 h 817051"/>
                  <a:gd name="connsiteX1224" fmla="*/ 122673 w 937515"/>
                  <a:gd name="connsiteY1224" fmla="*/ 385683 h 817051"/>
                  <a:gd name="connsiteX1225" fmla="*/ 122673 w 937515"/>
                  <a:gd name="connsiteY1225" fmla="*/ 385958 h 817051"/>
                  <a:gd name="connsiteX1226" fmla="*/ 122673 w 937515"/>
                  <a:gd name="connsiteY1226" fmla="*/ 386232 h 817051"/>
                  <a:gd name="connsiteX1227" fmla="*/ 122673 w 937515"/>
                  <a:gd name="connsiteY1227" fmla="*/ 385958 h 817051"/>
                  <a:gd name="connsiteX1228" fmla="*/ 122673 w 937515"/>
                  <a:gd name="connsiteY1228" fmla="*/ 389524 h 817051"/>
                  <a:gd name="connsiteX1229" fmla="*/ 122673 w 937515"/>
                  <a:gd name="connsiteY1229" fmla="*/ 388975 h 817051"/>
                  <a:gd name="connsiteX1230" fmla="*/ 123222 w 937515"/>
                  <a:gd name="connsiteY1230" fmla="*/ 392953 h 817051"/>
                  <a:gd name="connsiteX1231" fmla="*/ 123085 w 937515"/>
                  <a:gd name="connsiteY1231" fmla="*/ 392404 h 817051"/>
                  <a:gd name="connsiteX1232" fmla="*/ 123496 w 937515"/>
                  <a:gd name="connsiteY1232" fmla="*/ 393913 h 817051"/>
                  <a:gd name="connsiteX1233" fmla="*/ 124045 w 937515"/>
                  <a:gd name="connsiteY1233" fmla="*/ 395422 h 817051"/>
                  <a:gd name="connsiteX1234" fmla="*/ 124593 w 937515"/>
                  <a:gd name="connsiteY1234" fmla="*/ 396382 h 817051"/>
                  <a:gd name="connsiteX1235" fmla="*/ 125416 w 937515"/>
                  <a:gd name="connsiteY1235" fmla="*/ 397479 h 817051"/>
                  <a:gd name="connsiteX1236" fmla="*/ 126377 w 937515"/>
                  <a:gd name="connsiteY1236" fmla="*/ 398439 h 817051"/>
                  <a:gd name="connsiteX1237" fmla="*/ 127885 w 937515"/>
                  <a:gd name="connsiteY1237" fmla="*/ 399536 h 817051"/>
                  <a:gd name="connsiteX1238" fmla="*/ 127474 w 937515"/>
                  <a:gd name="connsiteY1238" fmla="*/ 399262 h 817051"/>
                  <a:gd name="connsiteX1239" fmla="*/ 130491 w 937515"/>
                  <a:gd name="connsiteY1239" fmla="*/ 401183 h 817051"/>
                  <a:gd name="connsiteX1240" fmla="*/ 130491 w 937515"/>
                  <a:gd name="connsiteY1240" fmla="*/ 401183 h 817051"/>
                  <a:gd name="connsiteX1241" fmla="*/ 135841 w 937515"/>
                  <a:gd name="connsiteY1241" fmla="*/ 403514 h 817051"/>
                  <a:gd name="connsiteX1242" fmla="*/ 139544 w 937515"/>
                  <a:gd name="connsiteY1242" fmla="*/ 404474 h 817051"/>
                  <a:gd name="connsiteX1243" fmla="*/ 139544 w 937515"/>
                  <a:gd name="connsiteY1243" fmla="*/ 404474 h 817051"/>
                  <a:gd name="connsiteX1244" fmla="*/ 139681 w 937515"/>
                  <a:gd name="connsiteY1244" fmla="*/ 404474 h 817051"/>
                  <a:gd name="connsiteX1245" fmla="*/ 140093 w 937515"/>
                  <a:gd name="connsiteY1245" fmla="*/ 404612 h 817051"/>
                  <a:gd name="connsiteX1246" fmla="*/ 139818 w 937515"/>
                  <a:gd name="connsiteY1246" fmla="*/ 404612 h 817051"/>
                  <a:gd name="connsiteX1247" fmla="*/ 146402 w 937515"/>
                  <a:gd name="connsiteY1247" fmla="*/ 405297 h 817051"/>
                  <a:gd name="connsiteX1248" fmla="*/ 145990 w 937515"/>
                  <a:gd name="connsiteY1248" fmla="*/ 405297 h 817051"/>
                  <a:gd name="connsiteX1249" fmla="*/ 163135 w 937515"/>
                  <a:gd name="connsiteY1249" fmla="*/ 405023 h 817051"/>
                  <a:gd name="connsiteX1250" fmla="*/ 183161 w 937515"/>
                  <a:gd name="connsiteY1250" fmla="*/ 402006 h 817051"/>
                  <a:gd name="connsiteX1251" fmla="*/ 190705 w 937515"/>
                  <a:gd name="connsiteY1251" fmla="*/ 400360 h 817051"/>
                  <a:gd name="connsiteX1252" fmla="*/ 193585 w 937515"/>
                  <a:gd name="connsiteY1252" fmla="*/ 397068 h 817051"/>
                  <a:gd name="connsiteX1253" fmla="*/ 193585 w 937515"/>
                  <a:gd name="connsiteY1253" fmla="*/ 397068 h 817051"/>
                  <a:gd name="connsiteX1254" fmla="*/ 193722 w 937515"/>
                  <a:gd name="connsiteY1254" fmla="*/ 396931 h 817051"/>
                  <a:gd name="connsiteX1255" fmla="*/ 193996 w 937515"/>
                  <a:gd name="connsiteY1255" fmla="*/ 396656 h 817051"/>
                  <a:gd name="connsiteX1256" fmla="*/ 193859 w 937515"/>
                  <a:gd name="connsiteY1256" fmla="*/ 396793 h 817051"/>
                  <a:gd name="connsiteX1257" fmla="*/ 195231 w 937515"/>
                  <a:gd name="connsiteY1257" fmla="*/ 395148 h 817051"/>
                  <a:gd name="connsiteX1258" fmla="*/ 195231 w 937515"/>
                  <a:gd name="connsiteY1258" fmla="*/ 395148 h 817051"/>
                  <a:gd name="connsiteX1259" fmla="*/ 195368 w 937515"/>
                  <a:gd name="connsiteY1259" fmla="*/ 395010 h 817051"/>
                  <a:gd name="connsiteX1260" fmla="*/ 195642 w 937515"/>
                  <a:gd name="connsiteY1260" fmla="*/ 394736 h 817051"/>
                  <a:gd name="connsiteX1261" fmla="*/ 195642 w 937515"/>
                  <a:gd name="connsiteY1261" fmla="*/ 394736 h 817051"/>
                  <a:gd name="connsiteX1262" fmla="*/ 196465 w 937515"/>
                  <a:gd name="connsiteY1262" fmla="*/ 393776 h 817051"/>
                  <a:gd name="connsiteX1263" fmla="*/ 196328 w 937515"/>
                  <a:gd name="connsiteY1263" fmla="*/ 393776 h 817051"/>
                  <a:gd name="connsiteX1264" fmla="*/ 196740 w 937515"/>
                  <a:gd name="connsiteY1264" fmla="*/ 393227 h 817051"/>
                  <a:gd name="connsiteX1265" fmla="*/ 204421 w 937515"/>
                  <a:gd name="connsiteY1265" fmla="*/ 385135 h 817051"/>
                  <a:gd name="connsiteX1266" fmla="*/ 215256 w 937515"/>
                  <a:gd name="connsiteY1266" fmla="*/ 374299 h 817051"/>
                  <a:gd name="connsiteX1267" fmla="*/ 238436 w 937515"/>
                  <a:gd name="connsiteY1267" fmla="*/ 353039 h 817051"/>
                  <a:gd name="connsiteX1268" fmla="*/ 262851 w 937515"/>
                  <a:gd name="connsiteY1268" fmla="*/ 333288 h 817051"/>
                  <a:gd name="connsiteX1269" fmla="*/ 290008 w 937515"/>
                  <a:gd name="connsiteY1269" fmla="*/ 313126 h 817051"/>
                  <a:gd name="connsiteX1270" fmla="*/ 313874 w 937515"/>
                  <a:gd name="connsiteY1270" fmla="*/ 297627 h 817051"/>
                  <a:gd name="connsiteX1271" fmla="*/ 340621 w 937515"/>
                  <a:gd name="connsiteY1271" fmla="*/ 283774 h 817051"/>
                  <a:gd name="connsiteX1272" fmla="*/ 365584 w 937515"/>
                  <a:gd name="connsiteY1272" fmla="*/ 275955 h 817051"/>
                  <a:gd name="connsiteX1273" fmla="*/ 372716 w 937515"/>
                  <a:gd name="connsiteY1273" fmla="*/ 274721 h 817051"/>
                  <a:gd name="connsiteX1274" fmla="*/ 378065 w 937515"/>
                  <a:gd name="connsiteY1274" fmla="*/ 274447 h 817051"/>
                  <a:gd name="connsiteX1275" fmla="*/ 387255 w 937515"/>
                  <a:gd name="connsiteY1275" fmla="*/ 276367 h 817051"/>
                  <a:gd name="connsiteX1276" fmla="*/ 392604 w 937515"/>
                  <a:gd name="connsiteY1276" fmla="*/ 279933 h 817051"/>
                  <a:gd name="connsiteX1277" fmla="*/ 393976 w 937515"/>
                  <a:gd name="connsiteY1277" fmla="*/ 281853 h 817051"/>
                  <a:gd name="connsiteX1278" fmla="*/ 394387 w 937515"/>
                  <a:gd name="connsiteY1278" fmla="*/ 283225 h 817051"/>
                  <a:gd name="connsiteX1279" fmla="*/ 394662 w 937515"/>
                  <a:gd name="connsiteY1279" fmla="*/ 285694 h 817051"/>
                  <a:gd name="connsiteX1280" fmla="*/ 393839 w 937515"/>
                  <a:gd name="connsiteY1280" fmla="*/ 289397 h 817051"/>
                  <a:gd name="connsiteX1281" fmla="*/ 389175 w 937515"/>
                  <a:gd name="connsiteY1281" fmla="*/ 297490 h 817051"/>
                  <a:gd name="connsiteX1282" fmla="*/ 385746 w 937515"/>
                  <a:gd name="connsiteY1282" fmla="*/ 300919 h 817051"/>
                  <a:gd name="connsiteX1283" fmla="*/ 382043 w 937515"/>
                  <a:gd name="connsiteY1283" fmla="*/ 304348 h 817051"/>
                  <a:gd name="connsiteX1284" fmla="*/ 373127 w 937515"/>
                  <a:gd name="connsiteY1284" fmla="*/ 311754 h 817051"/>
                  <a:gd name="connsiteX1285" fmla="*/ 362292 w 937515"/>
                  <a:gd name="connsiteY1285" fmla="*/ 320258 h 817051"/>
                  <a:gd name="connsiteX1286" fmla="*/ 344050 w 937515"/>
                  <a:gd name="connsiteY1286" fmla="*/ 333562 h 817051"/>
                  <a:gd name="connsiteX1287" fmla="*/ 327179 w 937515"/>
                  <a:gd name="connsiteY1287" fmla="*/ 344810 h 817051"/>
                  <a:gd name="connsiteX1288" fmla="*/ 316892 w 937515"/>
                  <a:gd name="connsiteY1288" fmla="*/ 351530 h 817051"/>
                  <a:gd name="connsiteX1289" fmla="*/ 311268 w 937515"/>
                  <a:gd name="connsiteY1289" fmla="*/ 354822 h 817051"/>
                  <a:gd name="connsiteX1290" fmla="*/ 287402 w 937515"/>
                  <a:gd name="connsiteY1290" fmla="*/ 368813 h 817051"/>
                  <a:gd name="connsiteX1291" fmla="*/ 280270 w 937515"/>
                  <a:gd name="connsiteY1291" fmla="*/ 372653 h 817051"/>
                  <a:gd name="connsiteX1292" fmla="*/ 266966 w 937515"/>
                  <a:gd name="connsiteY1292" fmla="*/ 379511 h 817051"/>
                  <a:gd name="connsiteX1293" fmla="*/ 238711 w 937515"/>
                  <a:gd name="connsiteY1293" fmla="*/ 392541 h 817051"/>
                  <a:gd name="connsiteX1294" fmla="*/ 211827 w 937515"/>
                  <a:gd name="connsiteY1294" fmla="*/ 402554 h 817051"/>
                  <a:gd name="connsiteX1295" fmla="*/ 196054 w 937515"/>
                  <a:gd name="connsiteY1295" fmla="*/ 407080 h 817051"/>
                  <a:gd name="connsiteX1296" fmla="*/ 177812 w 937515"/>
                  <a:gd name="connsiteY1296" fmla="*/ 427929 h 817051"/>
                  <a:gd name="connsiteX1297" fmla="*/ 174520 w 937515"/>
                  <a:gd name="connsiteY1297" fmla="*/ 432044 h 817051"/>
                  <a:gd name="connsiteX1298" fmla="*/ 166016 w 937515"/>
                  <a:gd name="connsiteY1298" fmla="*/ 442742 h 817051"/>
                  <a:gd name="connsiteX1299" fmla="*/ 148048 w 937515"/>
                  <a:gd name="connsiteY1299" fmla="*/ 466334 h 817051"/>
                  <a:gd name="connsiteX1300" fmla="*/ 140230 w 937515"/>
                  <a:gd name="connsiteY1300" fmla="*/ 479638 h 817051"/>
                  <a:gd name="connsiteX1301" fmla="*/ 138721 w 937515"/>
                  <a:gd name="connsiteY1301" fmla="*/ 483479 h 817051"/>
                  <a:gd name="connsiteX1302" fmla="*/ 137898 w 937515"/>
                  <a:gd name="connsiteY1302" fmla="*/ 486496 h 817051"/>
                  <a:gd name="connsiteX1303" fmla="*/ 137898 w 937515"/>
                  <a:gd name="connsiteY1303" fmla="*/ 486359 h 817051"/>
                  <a:gd name="connsiteX1304" fmla="*/ 137212 w 937515"/>
                  <a:gd name="connsiteY1304" fmla="*/ 491845 h 817051"/>
                  <a:gd name="connsiteX1305" fmla="*/ 137212 w 937515"/>
                  <a:gd name="connsiteY1305" fmla="*/ 492943 h 817051"/>
                  <a:gd name="connsiteX1306" fmla="*/ 137349 w 937515"/>
                  <a:gd name="connsiteY1306" fmla="*/ 493903 h 817051"/>
                  <a:gd name="connsiteX1307" fmla="*/ 137624 w 937515"/>
                  <a:gd name="connsiteY1307" fmla="*/ 494589 h 817051"/>
                  <a:gd name="connsiteX1308" fmla="*/ 138035 w 937515"/>
                  <a:gd name="connsiteY1308" fmla="*/ 495137 h 817051"/>
                  <a:gd name="connsiteX1309" fmla="*/ 138995 w 937515"/>
                  <a:gd name="connsiteY1309" fmla="*/ 495960 h 817051"/>
                  <a:gd name="connsiteX1310" fmla="*/ 140093 w 937515"/>
                  <a:gd name="connsiteY1310" fmla="*/ 496783 h 817051"/>
                  <a:gd name="connsiteX1311" fmla="*/ 141327 w 937515"/>
                  <a:gd name="connsiteY1311" fmla="*/ 497469 h 817051"/>
                  <a:gd name="connsiteX1312" fmla="*/ 144756 w 937515"/>
                  <a:gd name="connsiteY1312" fmla="*/ 498840 h 817051"/>
                  <a:gd name="connsiteX1313" fmla="*/ 145990 w 937515"/>
                  <a:gd name="connsiteY1313" fmla="*/ 499252 h 817051"/>
                  <a:gd name="connsiteX1314" fmla="*/ 149968 w 937515"/>
                  <a:gd name="connsiteY1314" fmla="*/ 499801 h 817051"/>
                  <a:gd name="connsiteX1315" fmla="*/ 149419 w 937515"/>
                  <a:gd name="connsiteY1315" fmla="*/ 499801 h 817051"/>
                  <a:gd name="connsiteX1316" fmla="*/ 153809 w 937515"/>
                  <a:gd name="connsiteY1316" fmla="*/ 499801 h 817051"/>
                  <a:gd name="connsiteX1317" fmla="*/ 153809 w 937515"/>
                  <a:gd name="connsiteY1317" fmla="*/ 499801 h 817051"/>
                  <a:gd name="connsiteX1318" fmla="*/ 153809 w 937515"/>
                  <a:gd name="connsiteY1318" fmla="*/ 499801 h 817051"/>
                  <a:gd name="connsiteX1319" fmla="*/ 153946 w 937515"/>
                  <a:gd name="connsiteY1319" fmla="*/ 499801 h 817051"/>
                  <a:gd name="connsiteX1320" fmla="*/ 153809 w 937515"/>
                  <a:gd name="connsiteY1320" fmla="*/ 499801 h 817051"/>
                  <a:gd name="connsiteX1321" fmla="*/ 166564 w 937515"/>
                  <a:gd name="connsiteY1321" fmla="*/ 497743 h 817051"/>
                  <a:gd name="connsiteX1322" fmla="*/ 182612 w 937515"/>
                  <a:gd name="connsiteY1322" fmla="*/ 493217 h 817051"/>
                  <a:gd name="connsiteX1323" fmla="*/ 182475 w 937515"/>
                  <a:gd name="connsiteY1323" fmla="*/ 493354 h 817051"/>
                  <a:gd name="connsiteX1324" fmla="*/ 206752 w 937515"/>
                  <a:gd name="connsiteY1324" fmla="*/ 482930 h 817051"/>
                  <a:gd name="connsiteX1325" fmla="*/ 206341 w 937515"/>
                  <a:gd name="connsiteY1325" fmla="*/ 483204 h 817051"/>
                  <a:gd name="connsiteX1326" fmla="*/ 219371 w 937515"/>
                  <a:gd name="connsiteY1326" fmla="*/ 476209 h 817051"/>
                  <a:gd name="connsiteX1327" fmla="*/ 225818 w 937515"/>
                  <a:gd name="connsiteY1327" fmla="*/ 472506 h 817051"/>
                  <a:gd name="connsiteX1328" fmla="*/ 228424 w 937515"/>
                  <a:gd name="connsiteY1328" fmla="*/ 470997 h 817051"/>
                  <a:gd name="connsiteX1329" fmla="*/ 228835 w 937515"/>
                  <a:gd name="connsiteY1329" fmla="*/ 470586 h 817051"/>
                  <a:gd name="connsiteX1330" fmla="*/ 241180 w 937515"/>
                  <a:gd name="connsiteY1330" fmla="*/ 456595 h 817051"/>
                  <a:gd name="connsiteX1331" fmla="*/ 260108 w 937515"/>
                  <a:gd name="connsiteY1331" fmla="*/ 435884 h 817051"/>
                  <a:gd name="connsiteX1332" fmla="*/ 272726 w 937515"/>
                  <a:gd name="connsiteY1332" fmla="*/ 422854 h 817051"/>
                  <a:gd name="connsiteX1333" fmla="*/ 289597 w 937515"/>
                  <a:gd name="connsiteY1333" fmla="*/ 405435 h 817051"/>
                  <a:gd name="connsiteX1334" fmla="*/ 298924 w 937515"/>
                  <a:gd name="connsiteY1334" fmla="*/ 396245 h 817051"/>
                  <a:gd name="connsiteX1335" fmla="*/ 310034 w 937515"/>
                  <a:gd name="connsiteY1335" fmla="*/ 385546 h 817051"/>
                  <a:gd name="connsiteX1336" fmla="*/ 333214 w 937515"/>
                  <a:gd name="connsiteY1336" fmla="*/ 364835 h 817051"/>
                  <a:gd name="connsiteX1337" fmla="*/ 356531 w 937515"/>
                  <a:gd name="connsiteY1337" fmla="*/ 346181 h 817051"/>
                  <a:gd name="connsiteX1338" fmla="*/ 382591 w 937515"/>
                  <a:gd name="connsiteY1338" fmla="*/ 328076 h 817051"/>
                  <a:gd name="connsiteX1339" fmla="*/ 401931 w 937515"/>
                  <a:gd name="connsiteY1339" fmla="*/ 316006 h 817051"/>
                  <a:gd name="connsiteX1340" fmla="*/ 419762 w 937515"/>
                  <a:gd name="connsiteY1340" fmla="*/ 306405 h 817051"/>
                  <a:gd name="connsiteX1341" fmla="*/ 428129 w 937515"/>
                  <a:gd name="connsiteY1341" fmla="*/ 302427 h 817051"/>
                  <a:gd name="connsiteX1342" fmla="*/ 435535 w 937515"/>
                  <a:gd name="connsiteY1342" fmla="*/ 299821 h 817051"/>
                  <a:gd name="connsiteX1343" fmla="*/ 440884 w 937515"/>
                  <a:gd name="connsiteY1343" fmla="*/ 299136 h 817051"/>
                  <a:gd name="connsiteX1344" fmla="*/ 443491 w 937515"/>
                  <a:gd name="connsiteY1344" fmla="*/ 299410 h 817051"/>
                  <a:gd name="connsiteX1345" fmla="*/ 448154 w 937515"/>
                  <a:gd name="connsiteY1345" fmla="*/ 300919 h 817051"/>
                  <a:gd name="connsiteX1346" fmla="*/ 448017 w 937515"/>
                  <a:gd name="connsiteY1346" fmla="*/ 300919 h 817051"/>
                  <a:gd name="connsiteX1347" fmla="*/ 449663 w 937515"/>
                  <a:gd name="connsiteY1347" fmla="*/ 301467 h 817051"/>
                  <a:gd name="connsiteX1348" fmla="*/ 452680 w 937515"/>
                  <a:gd name="connsiteY1348" fmla="*/ 305445 h 817051"/>
                  <a:gd name="connsiteX1349" fmla="*/ 452406 w 937515"/>
                  <a:gd name="connsiteY1349" fmla="*/ 309834 h 817051"/>
                  <a:gd name="connsiteX1350" fmla="*/ 451720 w 937515"/>
                  <a:gd name="connsiteY1350" fmla="*/ 313949 h 817051"/>
                  <a:gd name="connsiteX1351" fmla="*/ 450349 w 937515"/>
                  <a:gd name="connsiteY1351" fmla="*/ 316692 h 817051"/>
                  <a:gd name="connsiteX1352" fmla="*/ 447742 w 937515"/>
                  <a:gd name="connsiteY1352" fmla="*/ 320258 h 817051"/>
                  <a:gd name="connsiteX1353" fmla="*/ 444588 w 937515"/>
                  <a:gd name="connsiteY1353" fmla="*/ 323550 h 817051"/>
                  <a:gd name="connsiteX1354" fmla="*/ 440062 w 937515"/>
                  <a:gd name="connsiteY1354" fmla="*/ 328076 h 817051"/>
                  <a:gd name="connsiteX1355" fmla="*/ 431283 w 937515"/>
                  <a:gd name="connsiteY1355" fmla="*/ 335757 h 817051"/>
                  <a:gd name="connsiteX1356" fmla="*/ 415236 w 937515"/>
                  <a:gd name="connsiteY1356" fmla="*/ 349336 h 817051"/>
                  <a:gd name="connsiteX1357" fmla="*/ 396582 w 937515"/>
                  <a:gd name="connsiteY1357" fmla="*/ 364698 h 817051"/>
                  <a:gd name="connsiteX1358" fmla="*/ 377105 w 937515"/>
                  <a:gd name="connsiteY1358" fmla="*/ 380060 h 817051"/>
                  <a:gd name="connsiteX1359" fmla="*/ 341992 w 937515"/>
                  <a:gd name="connsiteY1359" fmla="*/ 406532 h 817051"/>
                  <a:gd name="connsiteX1360" fmla="*/ 338014 w 937515"/>
                  <a:gd name="connsiteY1360" fmla="*/ 409275 h 817051"/>
                  <a:gd name="connsiteX1361" fmla="*/ 325396 w 937515"/>
                  <a:gd name="connsiteY1361" fmla="*/ 418053 h 817051"/>
                  <a:gd name="connsiteX1362" fmla="*/ 313189 w 937515"/>
                  <a:gd name="connsiteY1362" fmla="*/ 426557 h 817051"/>
                  <a:gd name="connsiteX1363" fmla="*/ 307702 w 937515"/>
                  <a:gd name="connsiteY1363" fmla="*/ 430397 h 817051"/>
                  <a:gd name="connsiteX1364" fmla="*/ 287540 w 937515"/>
                  <a:gd name="connsiteY1364" fmla="*/ 443565 h 817051"/>
                  <a:gd name="connsiteX1365" fmla="*/ 271492 w 937515"/>
                  <a:gd name="connsiteY1365" fmla="*/ 454126 h 817051"/>
                  <a:gd name="connsiteX1366" fmla="*/ 249272 w 937515"/>
                  <a:gd name="connsiteY1366" fmla="*/ 467979 h 817051"/>
                  <a:gd name="connsiteX1367" fmla="*/ 237888 w 937515"/>
                  <a:gd name="connsiteY1367" fmla="*/ 475112 h 817051"/>
                  <a:gd name="connsiteX1368" fmla="*/ 235419 w 937515"/>
                  <a:gd name="connsiteY1368" fmla="*/ 476621 h 817051"/>
                  <a:gd name="connsiteX1369" fmla="*/ 231578 w 937515"/>
                  <a:gd name="connsiteY1369" fmla="*/ 481284 h 817051"/>
                  <a:gd name="connsiteX1370" fmla="*/ 224857 w 937515"/>
                  <a:gd name="connsiteY1370" fmla="*/ 490337 h 817051"/>
                  <a:gd name="connsiteX1371" fmla="*/ 223212 w 937515"/>
                  <a:gd name="connsiteY1371" fmla="*/ 493354 h 817051"/>
                  <a:gd name="connsiteX1372" fmla="*/ 221566 w 937515"/>
                  <a:gd name="connsiteY1372" fmla="*/ 497469 h 817051"/>
                  <a:gd name="connsiteX1373" fmla="*/ 221703 w 937515"/>
                  <a:gd name="connsiteY1373" fmla="*/ 497057 h 817051"/>
                  <a:gd name="connsiteX1374" fmla="*/ 220743 w 937515"/>
                  <a:gd name="connsiteY1374" fmla="*/ 500898 h 817051"/>
                  <a:gd name="connsiteX1375" fmla="*/ 220743 w 937515"/>
                  <a:gd name="connsiteY1375" fmla="*/ 500761 h 817051"/>
                  <a:gd name="connsiteX1376" fmla="*/ 220743 w 937515"/>
                  <a:gd name="connsiteY1376" fmla="*/ 501035 h 817051"/>
                  <a:gd name="connsiteX1377" fmla="*/ 220606 w 937515"/>
                  <a:gd name="connsiteY1377" fmla="*/ 501447 h 817051"/>
                  <a:gd name="connsiteX1378" fmla="*/ 220606 w 937515"/>
                  <a:gd name="connsiteY1378" fmla="*/ 501172 h 817051"/>
                  <a:gd name="connsiteX1379" fmla="*/ 220331 w 937515"/>
                  <a:gd name="connsiteY1379" fmla="*/ 503092 h 817051"/>
                  <a:gd name="connsiteX1380" fmla="*/ 220331 w 937515"/>
                  <a:gd name="connsiteY1380" fmla="*/ 504738 h 817051"/>
                  <a:gd name="connsiteX1381" fmla="*/ 220331 w 937515"/>
                  <a:gd name="connsiteY1381" fmla="*/ 504053 h 817051"/>
                  <a:gd name="connsiteX1382" fmla="*/ 220606 w 937515"/>
                  <a:gd name="connsiteY1382" fmla="*/ 505424 h 817051"/>
                  <a:gd name="connsiteX1383" fmla="*/ 220880 w 937515"/>
                  <a:gd name="connsiteY1383" fmla="*/ 506110 h 817051"/>
                  <a:gd name="connsiteX1384" fmla="*/ 221840 w 937515"/>
                  <a:gd name="connsiteY1384" fmla="*/ 507756 h 817051"/>
                  <a:gd name="connsiteX1385" fmla="*/ 221566 w 937515"/>
                  <a:gd name="connsiteY1385" fmla="*/ 507344 h 817051"/>
                  <a:gd name="connsiteX1386" fmla="*/ 222389 w 937515"/>
                  <a:gd name="connsiteY1386" fmla="*/ 508441 h 817051"/>
                  <a:gd name="connsiteX1387" fmla="*/ 223623 w 937515"/>
                  <a:gd name="connsiteY1387" fmla="*/ 509676 h 817051"/>
                  <a:gd name="connsiteX1388" fmla="*/ 224720 w 937515"/>
                  <a:gd name="connsiteY1388" fmla="*/ 510499 h 817051"/>
                  <a:gd name="connsiteX1389" fmla="*/ 225955 w 937515"/>
                  <a:gd name="connsiteY1389" fmla="*/ 511322 h 817051"/>
                  <a:gd name="connsiteX1390" fmla="*/ 225955 w 937515"/>
                  <a:gd name="connsiteY1390" fmla="*/ 511322 h 817051"/>
                  <a:gd name="connsiteX1391" fmla="*/ 226915 w 937515"/>
                  <a:gd name="connsiteY1391" fmla="*/ 511734 h 817051"/>
                  <a:gd name="connsiteX1392" fmla="*/ 226778 w 937515"/>
                  <a:gd name="connsiteY1392" fmla="*/ 511734 h 817051"/>
                  <a:gd name="connsiteX1393" fmla="*/ 226915 w 937515"/>
                  <a:gd name="connsiteY1393" fmla="*/ 511734 h 817051"/>
                  <a:gd name="connsiteX1394" fmla="*/ 227326 w 937515"/>
                  <a:gd name="connsiteY1394" fmla="*/ 511870 h 817051"/>
                  <a:gd name="connsiteX1395" fmla="*/ 227052 w 937515"/>
                  <a:gd name="connsiteY1395" fmla="*/ 511734 h 817051"/>
                  <a:gd name="connsiteX1396" fmla="*/ 228698 w 937515"/>
                  <a:gd name="connsiteY1396" fmla="*/ 512282 h 817051"/>
                  <a:gd name="connsiteX1397" fmla="*/ 228149 w 937515"/>
                  <a:gd name="connsiteY1397" fmla="*/ 512145 h 817051"/>
                  <a:gd name="connsiteX1398" fmla="*/ 232401 w 937515"/>
                  <a:gd name="connsiteY1398" fmla="*/ 512831 h 817051"/>
                  <a:gd name="connsiteX1399" fmla="*/ 231853 w 937515"/>
                  <a:gd name="connsiteY1399" fmla="*/ 512831 h 817051"/>
                  <a:gd name="connsiteX1400" fmla="*/ 242825 w 937515"/>
                  <a:gd name="connsiteY1400" fmla="*/ 512831 h 817051"/>
                  <a:gd name="connsiteX1401" fmla="*/ 242825 w 937515"/>
                  <a:gd name="connsiteY1401" fmla="*/ 512831 h 817051"/>
                  <a:gd name="connsiteX1402" fmla="*/ 251192 w 937515"/>
                  <a:gd name="connsiteY1402" fmla="*/ 511734 h 817051"/>
                  <a:gd name="connsiteX1403" fmla="*/ 251192 w 937515"/>
                  <a:gd name="connsiteY1403" fmla="*/ 511734 h 817051"/>
                  <a:gd name="connsiteX1404" fmla="*/ 251329 w 937515"/>
                  <a:gd name="connsiteY1404" fmla="*/ 511734 h 817051"/>
                  <a:gd name="connsiteX1405" fmla="*/ 251878 w 937515"/>
                  <a:gd name="connsiteY1405" fmla="*/ 511596 h 817051"/>
                  <a:gd name="connsiteX1406" fmla="*/ 251741 w 937515"/>
                  <a:gd name="connsiteY1406" fmla="*/ 511596 h 817051"/>
                  <a:gd name="connsiteX1407" fmla="*/ 281642 w 937515"/>
                  <a:gd name="connsiteY1407" fmla="*/ 503230 h 817051"/>
                  <a:gd name="connsiteX1408" fmla="*/ 281093 w 937515"/>
                  <a:gd name="connsiteY1408" fmla="*/ 503367 h 817051"/>
                  <a:gd name="connsiteX1409" fmla="*/ 319361 w 937515"/>
                  <a:gd name="connsiteY1409" fmla="*/ 487182 h 817051"/>
                  <a:gd name="connsiteX1410" fmla="*/ 319361 w 937515"/>
                  <a:gd name="connsiteY1410" fmla="*/ 487182 h 817051"/>
                  <a:gd name="connsiteX1411" fmla="*/ 319635 w 937515"/>
                  <a:gd name="connsiteY1411" fmla="*/ 487045 h 817051"/>
                  <a:gd name="connsiteX1412" fmla="*/ 319909 w 937515"/>
                  <a:gd name="connsiteY1412" fmla="*/ 486908 h 817051"/>
                  <a:gd name="connsiteX1413" fmla="*/ 319772 w 937515"/>
                  <a:gd name="connsiteY1413" fmla="*/ 486908 h 817051"/>
                  <a:gd name="connsiteX1414" fmla="*/ 346381 w 937515"/>
                  <a:gd name="connsiteY1414" fmla="*/ 472369 h 817051"/>
                  <a:gd name="connsiteX1415" fmla="*/ 365446 w 937515"/>
                  <a:gd name="connsiteY1415" fmla="*/ 460573 h 817051"/>
                  <a:gd name="connsiteX1416" fmla="*/ 380123 w 937515"/>
                  <a:gd name="connsiteY1416" fmla="*/ 450971 h 817051"/>
                  <a:gd name="connsiteX1417" fmla="*/ 382043 w 937515"/>
                  <a:gd name="connsiteY1417" fmla="*/ 448777 h 817051"/>
                  <a:gd name="connsiteX1418" fmla="*/ 400697 w 937515"/>
                  <a:gd name="connsiteY1418" fmla="*/ 427243 h 817051"/>
                  <a:gd name="connsiteX1419" fmla="*/ 408515 w 937515"/>
                  <a:gd name="connsiteY1419" fmla="*/ 418053 h 817051"/>
                  <a:gd name="connsiteX1420" fmla="*/ 419076 w 937515"/>
                  <a:gd name="connsiteY1420" fmla="*/ 406806 h 817051"/>
                  <a:gd name="connsiteX1421" fmla="*/ 463104 w 937515"/>
                  <a:gd name="connsiteY1421" fmla="*/ 370733 h 817051"/>
                  <a:gd name="connsiteX1422" fmla="*/ 484639 w 937515"/>
                  <a:gd name="connsiteY1422" fmla="*/ 362503 h 817051"/>
                  <a:gd name="connsiteX1423" fmla="*/ 492045 w 937515"/>
                  <a:gd name="connsiteY1423" fmla="*/ 362229 h 817051"/>
                  <a:gd name="connsiteX1424" fmla="*/ 496434 w 937515"/>
                  <a:gd name="connsiteY1424" fmla="*/ 365246 h 817051"/>
                  <a:gd name="connsiteX1425" fmla="*/ 498355 w 937515"/>
                  <a:gd name="connsiteY1425" fmla="*/ 370047 h 817051"/>
                  <a:gd name="connsiteX1426" fmla="*/ 497669 w 937515"/>
                  <a:gd name="connsiteY1426" fmla="*/ 375259 h 817051"/>
                  <a:gd name="connsiteX1427" fmla="*/ 493280 w 937515"/>
                  <a:gd name="connsiteY1427" fmla="*/ 381294 h 817051"/>
                  <a:gd name="connsiteX1428" fmla="*/ 488890 w 937515"/>
                  <a:gd name="connsiteY1428" fmla="*/ 385820 h 817051"/>
                  <a:gd name="connsiteX1429" fmla="*/ 483404 w 937515"/>
                  <a:gd name="connsiteY1429" fmla="*/ 390347 h 817051"/>
                  <a:gd name="connsiteX1430" fmla="*/ 466671 w 937515"/>
                  <a:gd name="connsiteY1430" fmla="*/ 402965 h 817051"/>
                  <a:gd name="connsiteX1431" fmla="*/ 449251 w 937515"/>
                  <a:gd name="connsiteY1431" fmla="*/ 415447 h 817051"/>
                  <a:gd name="connsiteX1432" fmla="*/ 428814 w 937515"/>
                  <a:gd name="connsiteY1432" fmla="*/ 429574 h 817051"/>
                  <a:gd name="connsiteX1433" fmla="*/ 407966 w 937515"/>
                  <a:gd name="connsiteY1433" fmla="*/ 443565 h 817051"/>
                  <a:gd name="connsiteX1434" fmla="*/ 385472 w 937515"/>
                  <a:gd name="connsiteY1434" fmla="*/ 458378 h 817051"/>
                  <a:gd name="connsiteX1435" fmla="*/ 359411 w 937515"/>
                  <a:gd name="connsiteY1435" fmla="*/ 492531 h 817051"/>
                  <a:gd name="connsiteX1436" fmla="*/ 335683 w 937515"/>
                  <a:gd name="connsiteY1436" fmla="*/ 528604 h 817051"/>
                  <a:gd name="connsiteX1437" fmla="*/ 333214 w 937515"/>
                  <a:gd name="connsiteY1437" fmla="*/ 532856 h 817051"/>
                  <a:gd name="connsiteX1438" fmla="*/ 325944 w 937515"/>
                  <a:gd name="connsiteY1438" fmla="*/ 545749 h 817051"/>
                  <a:gd name="connsiteX1439" fmla="*/ 319361 w 937515"/>
                  <a:gd name="connsiteY1439" fmla="*/ 557270 h 817051"/>
                  <a:gd name="connsiteX1440" fmla="*/ 311268 w 937515"/>
                  <a:gd name="connsiteY1440" fmla="*/ 572495 h 817051"/>
                  <a:gd name="connsiteX1441" fmla="*/ 311268 w 937515"/>
                  <a:gd name="connsiteY1441" fmla="*/ 572495 h 817051"/>
                  <a:gd name="connsiteX1442" fmla="*/ 311131 w 937515"/>
                  <a:gd name="connsiteY1442" fmla="*/ 572770 h 817051"/>
                  <a:gd name="connsiteX1443" fmla="*/ 310994 w 937515"/>
                  <a:gd name="connsiteY1443" fmla="*/ 573044 h 817051"/>
                  <a:gd name="connsiteX1444" fmla="*/ 310994 w 937515"/>
                  <a:gd name="connsiteY1444" fmla="*/ 573044 h 817051"/>
                  <a:gd name="connsiteX1445" fmla="*/ 305782 w 937515"/>
                  <a:gd name="connsiteY1445" fmla="*/ 584291 h 817051"/>
                  <a:gd name="connsiteX1446" fmla="*/ 300981 w 937515"/>
                  <a:gd name="connsiteY1446" fmla="*/ 595813 h 817051"/>
                  <a:gd name="connsiteX1447" fmla="*/ 301256 w 937515"/>
                  <a:gd name="connsiteY1447" fmla="*/ 595264 h 817051"/>
                  <a:gd name="connsiteX1448" fmla="*/ 299473 w 937515"/>
                  <a:gd name="connsiteY1448" fmla="*/ 602122 h 817051"/>
                  <a:gd name="connsiteX1449" fmla="*/ 298650 w 937515"/>
                  <a:gd name="connsiteY1449" fmla="*/ 608020 h 817051"/>
                  <a:gd name="connsiteX1450" fmla="*/ 298650 w 937515"/>
                  <a:gd name="connsiteY1450" fmla="*/ 610077 h 817051"/>
                  <a:gd name="connsiteX1451" fmla="*/ 298650 w 937515"/>
                  <a:gd name="connsiteY1451" fmla="*/ 609666 h 817051"/>
                  <a:gd name="connsiteX1452" fmla="*/ 298787 w 937515"/>
                  <a:gd name="connsiteY1452" fmla="*/ 611586 h 817051"/>
                  <a:gd name="connsiteX1453" fmla="*/ 298650 w 937515"/>
                  <a:gd name="connsiteY1453" fmla="*/ 611037 h 817051"/>
                  <a:gd name="connsiteX1454" fmla="*/ 299061 w 937515"/>
                  <a:gd name="connsiteY1454" fmla="*/ 613095 h 817051"/>
                  <a:gd name="connsiteX1455" fmla="*/ 298787 w 937515"/>
                  <a:gd name="connsiteY1455" fmla="*/ 612546 h 817051"/>
                  <a:gd name="connsiteX1456" fmla="*/ 300158 w 937515"/>
                  <a:gd name="connsiteY1456" fmla="*/ 615701 h 817051"/>
                  <a:gd name="connsiteX1457" fmla="*/ 300021 w 937515"/>
                  <a:gd name="connsiteY1457" fmla="*/ 615426 h 817051"/>
                  <a:gd name="connsiteX1458" fmla="*/ 300844 w 937515"/>
                  <a:gd name="connsiteY1458" fmla="*/ 616798 h 817051"/>
                  <a:gd name="connsiteX1459" fmla="*/ 301804 w 937515"/>
                  <a:gd name="connsiteY1459" fmla="*/ 618169 h 817051"/>
                  <a:gd name="connsiteX1460" fmla="*/ 301667 w 937515"/>
                  <a:gd name="connsiteY1460" fmla="*/ 618033 h 817051"/>
                  <a:gd name="connsiteX1461" fmla="*/ 304136 w 937515"/>
                  <a:gd name="connsiteY1461" fmla="*/ 620364 h 817051"/>
                  <a:gd name="connsiteX1462" fmla="*/ 303724 w 937515"/>
                  <a:gd name="connsiteY1462" fmla="*/ 619953 h 817051"/>
                  <a:gd name="connsiteX1463" fmla="*/ 304685 w 937515"/>
                  <a:gd name="connsiteY1463" fmla="*/ 620639 h 817051"/>
                  <a:gd name="connsiteX1464" fmla="*/ 305782 w 937515"/>
                  <a:gd name="connsiteY1464" fmla="*/ 621187 h 817051"/>
                  <a:gd name="connsiteX1465" fmla="*/ 305233 w 937515"/>
                  <a:gd name="connsiteY1465" fmla="*/ 621050 h 817051"/>
                  <a:gd name="connsiteX1466" fmla="*/ 308662 w 937515"/>
                  <a:gd name="connsiteY1466" fmla="*/ 622010 h 817051"/>
                  <a:gd name="connsiteX1467" fmla="*/ 308525 w 937515"/>
                  <a:gd name="connsiteY1467" fmla="*/ 622010 h 817051"/>
                  <a:gd name="connsiteX1468" fmla="*/ 310582 w 937515"/>
                  <a:gd name="connsiteY1468" fmla="*/ 622284 h 817051"/>
                  <a:gd name="connsiteX1469" fmla="*/ 310034 w 937515"/>
                  <a:gd name="connsiteY1469" fmla="*/ 622284 h 817051"/>
                  <a:gd name="connsiteX1470" fmla="*/ 316480 w 937515"/>
                  <a:gd name="connsiteY1470" fmla="*/ 622421 h 817051"/>
                  <a:gd name="connsiteX1471" fmla="*/ 315932 w 937515"/>
                  <a:gd name="connsiteY1471" fmla="*/ 622421 h 817051"/>
                  <a:gd name="connsiteX1472" fmla="*/ 322241 w 937515"/>
                  <a:gd name="connsiteY1472" fmla="*/ 621736 h 817051"/>
                  <a:gd name="connsiteX1473" fmla="*/ 328276 w 937515"/>
                  <a:gd name="connsiteY1473" fmla="*/ 620090 h 817051"/>
                  <a:gd name="connsiteX1474" fmla="*/ 340895 w 937515"/>
                  <a:gd name="connsiteY1474" fmla="*/ 614878 h 817051"/>
                  <a:gd name="connsiteX1475" fmla="*/ 340758 w 937515"/>
                  <a:gd name="connsiteY1475" fmla="*/ 615015 h 817051"/>
                  <a:gd name="connsiteX1476" fmla="*/ 341032 w 937515"/>
                  <a:gd name="connsiteY1476" fmla="*/ 614878 h 817051"/>
                  <a:gd name="connsiteX1477" fmla="*/ 341169 w 937515"/>
                  <a:gd name="connsiteY1477" fmla="*/ 614878 h 817051"/>
                  <a:gd name="connsiteX1478" fmla="*/ 341169 w 937515"/>
                  <a:gd name="connsiteY1478" fmla="*/ 614878 h 817051"/>
                  <a:gd name="connsiteX1479" fmla="*/ 354474 w 937515"/>
                  <a:gd name="connsiteY1479" fmla="*/ 607060 h 817051"/>
                  <a:gd name="connsiteX1480" fmla="*/ 372030 w 937515"/>
                  <a:gd name="connsiteY1480" fmla="*/ 594166 h 817051"/>
                  <a:gd name="connsiteX1481" fmla="*/ 391233 w 937515"/>
                  <a:gd name="connsiteY1481" fmla="*/ 577844 h 817051"/>
                  <a:gd name="connsiteX1482" fmla="*/ 391095 w 937515"/>
                  <a:gd name="connsiteY1482" fmla="*/ 577982 h 817051"/>
                  <a:gd name="connsiteX1483" fmla="*/ 418665 w 937515"/>
                  <a:gd name="connsiteY1483" fmla="*/ 552470 h 817051"/>
                  <a:gd name="connsiteX1484" fmla="*/ 421956 w 937515"/>
                  <a:gd name="connsiteY1484" fmla="*/ 549178 h 817051"/>
                  <a:gd name="connsiteX1485" fmla="*/ 427854 w 937515"/>
                  <a:gd name="connsiteY1485" fmla="*/ 543280 h 817051"/>
                  <a:gd name="connsiteX1486" fmla="*/ 439513 w 937515"/>
                  <a:gd name="connsiteY1486" fmla="*/ 522706 h 817051"/>
                  <a:gd name="connsiteX1487" fmla="*/ 444176 w 937515"/>
                  <a:gd name="connsiteY1487" fmla="*/ 514614 h 817051"/>
                  <a:gd name="connsiteX1488" fmla="*/ 447057 w 937515"/>
                  <a:gd name="connsiteY1488" fmla="*/ 510088 h 817051"/>
                  <a:gd name="connsiteX1489" fmla="*/ 462007 w 937515"/>
                  <a:gd name="connsiteY1489" fmla="*/ 486359 h 817051"/>
                  <a:gd name="connsiteX1490" fmla="*/ 465710 w 937515"/>
                  <a:gd name="connsiteY1490" fmla="*/ 480461 h 817051"/>
                  <a:gd name="connsiteX1491" fmla="*/ 469825 w 937515"/>
                  <a:gd name="connsiteY1491" fmla="*/ 474563 h 817051"/>
                  <a:gd name="connsiteX1492" fmla="*/ 485599 w 937515"/>
                  <a:gd name="connsiteY1492" fmla="*/ 452343 h 817051"/>
                  <a:gd name="connsiteX1493" fmla="*/ 495474 w 937515"/>
                  <a:gd name="connsiteY1493" fmla="*/ 439176 h 817051"/>
                  <a:gd name="connsiteX1494" fmla="*/ 503429 w 937515"/>
                  <a:gd name="connsiteY1494" fmla="*/ 429712 h 817051"/>
                  <a:gd name="connsiteX1495" fmla="*/ 513579 w 937515"/>
                  <a:gd name="connsiteY1495" fmla="*/ 419973 h 817051"/>
                  <a:gd name="connsiteX1496" fmla="*/ 518654 w 937515"/>
                  <a:gd name="connsiteY1496" fmla="*/ 419287 h 817051"/>
                  <a:gd name="connsiteX1497" fmla="*/ 521397 w 937515"/>
                  <a:gd name="connsiteY1497" fmla="*/ 420934 h 817051"/>
                  <a:gd name="connsiteX1498" fmla="*/ 522769 w 937515"/>
                  <a:gd name="connsiteY1498" fmla="*/ 422580 h 817051"/>
                  <a:gd name="connsiteX1499" fmla="*/ 523866 w 937515"/>
                  <a:gd name="connsiteY1499" fmla="*/ 426557 h 817051"/>
                  <a:gd name="connsiteX1500" fmla="*/ 521946 w 937515"/>
                  <a:gd name="connsiteY1500" fmla="*/ 433141 h 817051"/>
                  <a:gd name="connsiteX1501" fmla="*/ 515637 w 937515"/>
                  <a:gd name="connsiteY1501" fmla="*/ 445348 h 817051"/>
                  <a:gd name="connsiteX1502" fmla="*/ 508779 w 937515"/>
                  <a:gd name="connsiteY1502" fmla="*/ 456595 h 817051"/>
                  <a:gd name="connsiteX1503" fmla="*/ 503429 w 937515"/>
                  <a:gd name="connsiteY1503" fmla="*/ 465099 h 817051"/>
                  <a:gd name="connsiteX1504" fmla="*/ 496571 w 937515"/>
                  <a:gd name="connsiteY1504" fmla="*/ 475386 h 817051"/>
                  <a:gd name="connsiteX1505" fmla="*/ 492594 w 937515"/>
                  <a:gd name="connsiteY1505" fmla="*/ 481284 h 817051"/>
                  <a:gd name="connsiteX1506" fmla="*/ 490536 w 937515"/>
                  <a:gd name="connsiteY1506" fmla="*/ 484302 h 817051"/>
                  <a:gd name="connsiteX1507" fmla="*/ 475449 w 937515"/>
                  <a:gd name="connsiteY1507" fmla="*/ 504464 h 817051"/>
                  <a:gd name="connsiteX1508" fmla="*/ 472157 w 937515"/>
                  <a:gd name="connsiteY1508" fmla="*/ 508441 h 817051"/>
                  <a:gd name="connsiteX1509" fmla="*/ 462693 w 937515"/>
                  <a:gd name="connsiteY1509" fmla="*/ 519277 h 817051"/>
                  <a:gd name="connsiteX1510" fmla="*/ 453366 w 937515"/>
                  <a:gd name="connsiteY1510" fmla="*/ 529976 h 817051"/>
                  <a:gd name="connsiteX1511" fmla="*/ 449937 w 937515"/>
                  <a:gd name="connsiteY1511" fmla="*/ 533816 h 817051"/>
                  <a:gd name="connsiteX1512" fmla="*/ 434849 w 937515"/>
                  <a:gd name="connsiteY1512" fmla="*/ 548904 h 817051"/>
                  <a:gd name="connsiteX1513" fmla="*/ 431969 w 937515"/>
                  <a:gd name="connsiteY1513" fmla="*/ 554253 h 817051"/>
                  <a:gd name="connsiteX1514" fmla="*/ 417704 w 937515"/>
                  <a:gd name="connsiteY1514" fmla="*/ 581959 h 817051"/>
                  <a:gd name="connsiteX1515" fmla="*/ 409749 w 937515"/>
                  <a:gd name="connsiteY1515" fmla="*/ 598693 h 817051"/>
                  <a:gd name="connsiteX1516" fmla="*/ 398228 w 937515"/>
                  <a:gd name="connsiteY1516" fmla="*/ 625302 h 817051"/>
                  <a:gd name="connsiteX1517" fmla="*/ 398365 w 937515"/>
                  <a:gd name="connsiteY1517" fmla="*/ 624753 h 817051"/>
                  <a:gd name="connsiteX1518" fmla="*/ 394936 w 937515"/>
                  <a:gd name="connsiteY1518" fmla="*/ 635314 h 817051"/>
                  <a:gd name="connsiteX1519" fmla="*/ 394113 w 937515"/>
                  <a:gd name="connsiteY1519" fmla="*/ 641213 h 817051"/>
                  <a:gd name="connsiteX1520" fmla="*/ 394113 w 937515"/>
                  <a:gd name="connsiteY1520" fmla="*/ 641213 h 817051"/>
                  <a:gd name="connsiteX1521" fmla="*/ 393976 w 937515"/>
                  <a:gd name="connsiteY1521" fmla="*/ 645327 h 817051"/>
                  <a:gd name="connsiteX1522" fmla="*/ 394250 w 937515"/>
                  <a:gd name="connsiteY1522" fmla="*/ 647110 h 817051"/>
                  <a:gd name="connsiteX1523" fmla="*/ 394113 w 937515"/>
                  <a:gd name="connsiteY1523" fmla="*/ 646562 h 817051"/>
                  <a:gd name="connsiteX1524" fmla="*/ 394524 w 937515"/>
                  <a:gd name="connsiteY1524" fmla="*/ 648345 h 817051"/>
                  <a:gd name="connsiteX1525" fmla="*/ 394936 w 937515"/>
                  <a:gd name="connsiteY1525" fmla="*/ 649305 h 817051"/>
                  <a:gd name="connsiteX1526" fmla="*/ 395485 w 937515"/>
                  <a:gd name="connsiteY1526" fmla="*/ 650128 h 817051"/>
                  <a:gd name="connsiteX1527" fmla="*/ 395073 w 937515"/>
                  <a:gd name="connsiteY1527" fmla="*/ 649716 h 817051"/>
                  <a:gd name="connsiteX1528" fmla="*/ 396307 w 937515"/>
                  <a:gd name="connsiteY1528" fmla="*/ 650951 h 817051"/>
                  <a:gd name="connsiteX1529" fmla="*/ 397405 w 937515"/>
                  <a:gd name="connsiteY1529" fmla="*/ 651911 h 817051"/>
                  <a:gd name="connsiteX1530" fmla="*/ 396993 w 937515"/>
                  <a:gd name="connsiteY1530" fmla="*/ 651637 h 817051"/>
                  <a:gd name="connsiteX1531" fmla="*/ 399462 w 937515"/>
                  <a:gd name="connsiteY1531" fmla="*/ 653145 h 817051"/>
                  <a:gd name="connsiteX1532" fmla="*/ 400697 w 937515"/>
                  <a:gd name="connsiteY1532" fmla="*/ 653557 h 817051"/>
                  <a:gd name="connsiteX1533" fmla="*/ 401931 w 937515"/>
                  <a:gd name="connsiteY1533" fmla="*/ 653694 h 817051"/>
                  <a:gd name="connsiteX1534" fmla="*/ 403577 w 937515"/>
                  <a:gd name="connsiteY1534" fmla="*/ 653831 h 817051"/>
                  <a:gd name="connsiteX1535" fmla="*/ 402891 w 937515"/>
                  <a:gd name="connsiteY1535" fmla="*/ 653831 h 817051"/>
                  <a:gd name="connsiteX1536" fmla="*/ 406732 w 937515"/>
                  <a:gd name="connsiteY1536" fmla="*/ 653420 h 817051"/>
                  <a:gd name="connsiteX1537" fmla="*/ 417156 w 937515"/>
                  <a:gd name="connsiteY1537" fmla="*/ 650677 h 817051"/>
                  <a:gd name="connsiteX1538" fmla="*/ 416881 w 937515"/>
                  <a:gd name="connsiteY1538" fmla="*/ 650814 h 817051"/>
                  <a:gd name="connsiteX1539" fmla="*/ 417430 w 937515"/>
                  <a:gd name="connsiteY1539" fmla="*/ 650677 h 817051"/>
                  <a:gd name="connsiteX1540" fmla="*/ 417567 w 937515"/>
                  <a:gd name="connsiteY1540" fmla="*/ 650677 h 817051"/>
                  <a:gd name="connsiteX1541" fmla="*/ 417567 w 937515"/>
                  <a:gd name="connsiteY1541" fmla="*/ 650677 h 817051"/>
                  <a:gd name="connsiteX1542" fmla="*/ 428129 w 937515"/>
                  <a:gd name="connsiteY1542" fmla="*/ 646150 h 817051"/>
                  <a:gd name="connsiteX1543" fmla="*/ 450897 w 937515"/>
                  <a:gd name="connsiteY1543" fmla="*/ 632846 h 817051"/>
                  <a:gd name="connsiteX1544" fmla="*/ 450897 w 937515"/>
                  <a:gd name="connsiteY1544" fmla="*/ 632846 h 817051"/>
                  <a:gd name="connsiteX1545" fmla="*/ 475997 w 937515"/>
                  <a:gd name="connsiteY1545" fmla="*/ 613232 h 817051"/>
                  <a:gd name="connsiteX1546" fmla="*/ 475586 w 937515"/>
                  <a:gd name="connsiteY1546" fmla="*/ 613643 h 817051"/>
                  <a:gd name="connsiteX1547" fmla="*/ 483404 w 937515"/>
                  <a:gd name="connsiteY1547" fmla="*/ 606511 h 817051"/>
                  <a:gd name="connsiteX1548" fmla="*/ 485599 w 937515"/>
                  <a:gd name="connsiteY1548" fmla="*/ 601710 h 817051"/>
                  <a:gd name="connsiteX1549" fmla="*/ 489302 w 937515"/>
                  <a:gd name="connsiteY1549" fmla="*/ 593069 h 817051"/>
                  <a:gd name="connsiteX1550" fmla="*/ 492045 w 937515"/>
                  <a:gd name="connsiteY1550" fmla="*/ 587583 h 817051"/>
                  <a:gd name="connsiteX1551" fmla="*/ 505487 w 937515"/>
                  <a:gd name="connsiteY1551" fmla="*/ 560699 h 817051"/>
                  <a:gd name="connsiteX1552" fmla="*/ 508093 w 937515"/>
                  <a:gd name="connsiteY1552" fmla="*/ 555488 h 817051"/>
                  <a:gd name="connsiteX1553" fmla="*/ 513168 w 937515"/>
                  <a:gd name="connsiteY1553" fmla="*/ 546298 h 817051"/>
                  <a:gd name="connsiteX1554" fmla="*/ 526335 w 937515"/>
                  <a:gd name="connsiteY1554" fmla="*/ 522569 h 817051"/>
                  <a:gd name="connsiteX1555" fmla="*/ 530450 w 937515"/>
                  <a:gd name="connsiteY1555" fmla="*/ 515574 h 817051"/>
                  <a:gd name="connsiteX1556" fmla="*/ 538542 w 937515"/>
                  <a:gd name="connsiteY1556" fmla="*/ 502544 h 817051"/>
                  <a:gd name="connsiteX1557" fmla="*/ 545949 w 937515"/>
                  <a:gd name="connsiteY1557" fmla="*/ 492119 h 817051"/>
                  <a:gd name="connsiteX1558" fmla="*/ 554179 w 937515"/>
                  <a:gd name="connsiteY1558" fmla="*/ 481558 h 817051"/>
                  <a:gd name="connsiteX1559" fmla="*/ 567072 w 937515"/>
                  <a:gd name="connsiteY1559" fmla="*/ 471134 h 817051"/>
                  <a:gd name="connsiteX1560" fmla="*/ 575713 w 937515"/>
                  <a:gd name="connsiteY1560" fmla="*/ 470174 h 817051"/>
                  <a:gd name="connsiteX1561" fmla="*/ 577496 w 937515"/>
                  <a:gd name="connsiteY1561" fmla="*/ 471134 h 817051"/>
                  <a:gd name="connsiteX1562" fmla="*/ 579553 w 937515"/>
                  <a:gd name="connsiteY1562" fmla="*/ 473329 h 817051"/>
                  <a:gd name="connsiteX1563" fmla="*/ 582159 w 937515"/>
                  <a:gd name="connsiteY1563" fmla="*/ 478129 h 817051"/>
                  <a:gd name="connsiteX1564" fmla="*/ 582434 w 937515"/>
                  <a:gd name="connsiteY1564" fmla="*/ 483753 h 817051"/>
                  <a:gd name="connsiteX1565" fmla="*/ 579690 w 937515"/>
                  <a:gd name="connsiteY1565" fmla="*/ 494451 h 817051"/>
                  <a:gd name="connsiteX1566" fmla="*/ 576399 w 937515"/>
                  <a:gd name="connsiteY1566" fmla="*/ 501583 h 817051"/>
                  <a:gd name="connsiteX1567" fmla="*/ 570912 w 937515"/>
                  <a:gd name="connsiteY1567" fmla="*/ 511734 h 817051"/>
                  <a:gd name="connsiteX1568" fmla="*/ 561585 w 937515"/>
                  <a:gd name="connsiteY1568" fmla="*/ 526547 h 817051"/>
                  <a:gd name="connsiteX1569" fmla="*/ 549241 w 937515"/>
                  <a:gd name="connsiteY1569" fmla="*/ 544926 h 817051"/>
                  <a:gd name="connsiteX1570" fmla="*/ 549515 w 937515"/>
                  <a:gd name="connsiteY1570" fmla="*/ 544515 h 817051"/>
                  <a:gd name="connsiteX1571" fmla="*/ 545126 w 937515"/>
                  <a:gd name="connsiteY1571" fmla="*/ 550275 h 817051"/>
                  <a:gd name="connsiteX1572" fmla="*/ 535113 w 937515"/>
                  <a:gd name="connsiteY1572" fmla="*/ 563169 h 817051"/>
                  <a:gd name="connsiteX1573" fmla="*/ 531410 w 937515"/>
                  <a:gd name="connsiteY1573" fmla="*/ 567969 h 817051"/>
                  <a:gd name="connsiteX1574" fmla="*/ 522769 w 937515"/>
                  <a:gd name="connsiteY1574" fmla="*/ 577982 h 817051"/>
                  <a:gd name="connsiteX1575" fmla="*/ 513579 w 937515"/>
                  <a:gd name="connsiteY1575" fmla="*/ 588680 h 817051"/>
                  <a:gd name="connsiteX1576" fmla="*/ 501509 w 937515"/>
                  <a:gd name="connsiteY1576" fmla="*/ 601710 h 817051"/>
                  <a:gd name="connsiteX1577" fmla="*/ 490399 w 937515"/>
                  <a:gd name="connsiteY1577" fmla="*/ 612820 h 817051"/>
                  <a:gd name="connsiteX1578" fmla="*/ 487382 w 937515"/>
                  <a:gd name="connsiteY1578" fmla="*/ 619678 h 817051"/>
                  <a:gd name="connsiteX1579" fmla="*/ 482993 w 937515"/>
                  <a:gd name="connsiteY1579" fmla="*/ 629828 h 817051"/>
                  <a:gd name="connsiteX1580" fmla="*/ 480798 w 937515"/>
                  <a:gd name="connsiteY1580" fmla="*/ 635314 h 817051"/>
                  <a:gd name="connsiteX1581" fmla="*/ 475860 w 937515"/>
                  <a:gd name="connsiteY1581" fmla="*/ 648756 h 817051"/>
                  <a:gd name="connsiteX1582" fmla="*/ 475860 w 937515"/>
                  <a:gd name="connsiteY1582" fmla="*/ 648756 h 817051"/>
                  <a:gd name="connsiteX1583" fmla="*/ 467768 w 937515"/>
                  <a:gd name="connsiteY1583" fmla="*/ 676600 h 817051"/>
                  <a:gd name="connsiteX1584" fmla="*/ 467768 w 937515"/>
                  <a:gd name="connsiteY1584" fmla="*/ 676600 h 817051"/>
                  <a:gd name="connsiteX1585" fmla="*/ 465848 w 937515"/>
                  <a:gd name="connsiteY1585" fmla="*/ 690316 h 817051"/>
                  <a:gd name="connsiteX1586" fmla="*/ 465848 w 937515"/>
                  <a:gd name="connsiteY1586" fmla="*/ 689630 h 817051"/>
                  <a:gd name="connsiteX1587" fmla="*/ 465710 w 937515"/>
                  <a:gd name="connsiteY1587" fmla="*/ 696762 h 817051"/>
                  <a:gd name="connsiteX1588" fmla="*/ 465710 w 937515"/>
                  <a:gd name="connsiteY1588" fmla="*/ 696351 h 817051"/>
                  <a:gd name="connsiteX1589" fmla="*/ 466945 w 937515"/>
                  <a:gd name="connsiteY1589" fmla="*/ 705129 h 817051"/>
                  <a:gd name="connsiteX1590" fmla="*/ 466808 w 937515"/>
                  <a:gd name="connsiteY1590" fmla="*/ 704443 h 817051"/>
                  <a:gd name="connsiteX1591" fmla="*/ 467905 w 937515"/>
                  <a:gd name="connsiteY1591" fmla="*/ 708421 h 817051"/>
                  <a:gd name="connsiteX1592" fmla="*/ 467768 w 937515"/>
                  <a:gd name="connsiteY1592" fmla="*/ 708146 h 817051"/>
                  <a:gd name="connsiteX1593" fmla="*/ 469414 w 937515"/>
                  <a:gd name="connsiteY1593" fmla="*/ 711987 h 817051"/>
                  <a:gd name="connsiteX1594" fmla="*/ 469277 w 937515"/>
                  <a:gd name="connsiteY1594" fmla="*/ 711575 h 817051"/>
                  <a:gd name="connsiteX1595" fmla="*/ 470100 w 937515"/>
                  <a:gd name="connsiteY1595" fmla="*/ 712947 h 817051"/>
                  <a:gd name="connsiteX1596" fmla="*/ 469962 w 937515"/>
                  <a:gd name="connsiteY1596" fmla="*/ 712810 h 817051"/>
                  <a:gd name="connsiteX1597" fmla="*/ 470237 w 937515"/>
                  <a:gd name="connsiteY1597" fmla="*/ 713084 h 817051"/>
                  <a:gd name="connsiteX1598" fmla="*/ 470374 w 937515"/>
                  <a:gd name="connsiteY1598" fmla="*/ 713222 h 817051"/>
                  <a:gd name="connsiteX1599" fmla="*/ 470374 w 937515"/>
                  <a:gd name="connsiteY1599" fmla="*/ 713084 h 817051"/>
                  <a:gd name="connsiteX1600" fmla="*/ 472431 w 937515"/>
                  <a:gd name="connsiteY1600" fmla="*/ 715965 h 817051"/>
                  <a:gd name="connsiteX1601" fmla="*/ 472020 w 937515"/>
                  <a:gd name="connsiteY1601" fmla="*/ 715553 h 817051"/>
                  <a:gd name="connsiteX1602" fmla="*/ 474489 w 937515"/>
                  <a:gd name="connsiteY1602" fmla="*/ 718022 h 817051"/>
                  <a:gd name="connsiteX1603" fmla="*/ 474489 w 937515"/>
                  <a:gd name="connsiteY1603" fmla="*/ 718022 h 817051"/>
                  <a:gd name="connsiteX1604" fmla="*/ 475860 w 937515"/>
                  <a:gd name="connsiteY1604" fmla="*/ 719119 h 817051"/>
                  <a:gd name="connsiteX1605" fmla="*/ 478878 w 937515"/>
                  <a:gd name="connsiteY1605" fmla="*/ 720903 h 817051"/>
                  <a:gd name="connsiteX1606" fmla="*/ 478603 w 937515"/>
                  <a:gd name="connsiteY1606" fmla="*/ 720765 h 817051"/>
                  <a:gd name="connsiteX1607" fmla="*/ 479975 w 937515"/>
                  <a:gd name="connsiteY1607" fmla="*/ 721314 h 817051"/>
                  <a:gd name="connsiteX1608" fmla="*/ 479701 w 937515"/>
                  <a:gd name="connsiteY1608" fmla="*/ 721177 h 817051"/>
                  <a:gd name="connsiteX1609" fmla="*/ 479975 w 937515"/>
                  <a:gd name="connsiteY1609" fmla="*/ 721314 h 817051"/>
                  <a:gd name="connsiteX1610" fmla="*/ 480249 w 937515"/>
                  <a:gd name="connsiteY1610" fmla="*/ 721451 h 817051"/>
                  <a:gd name="connsiteX1611" fmla="*/ 480112 w 937515"/>
                  <a:gd name="connsiteY1611" fmla="*/ 721451 h 817051"/>
                  <a:gd name="connsiteX1612" fmla="*/ 483816 w 937515"/>
                  <a:gd name="connsiteY1612" fmla="*/ 722411 h 817051"/>
                  <a:gd name="connsiteX1613" fmla="*/ 483816 w 937515"/>
                  <a:gd name="connsiteY1613" fmla="*/ 722411 h 817051"/>
                  <a:gd name="connsiteX1614" fmla="*/ 487245 w 937515"/>
                  <a:gd name="connsiteY1614" fmla="*/ 722823 h 817051"/>
                  <a:gd name="connsiteX1615" fmla="*/ 486833 w 937515"/>
                  <a:gd name="connsiteY1615" fmla="*/ 722823 h 817051"/>
                  <a:gd name="connsiteX1616" fmla="*/ 488890 w 937515"/>
                  <a:gd name="connsiteY1616" fmla="*/ 722823 h 817051"/>
                  <a:gd name="connsiteX1617" fmla="*/ 488205 w 937515"/>
                  <a:gd name="connsiteY1617" fmla="*/ 722823 h 817051"/>
                  <a:gd name="connsiteX1618" fmla="*/ 493005 w 937515"/>
                  <a:gd name="connsiteY1618" fmla="*/ 722274 h 817051"/>
                  <a:gd name="connsiteX1619" fmla="*/ 499177 w 937515"/>
                  <a:gd name="connsiteY1619" fmla="*/ 720491 h 817051"/>
                  <a:gd name="connsiteX1620" fmla="*/ 507407 w 937515"/>
                  <a:gd name="connsiteY1620" fmla="*/ 716925 h 817051"/>
                  <a:gd name="connsiteX1621" fmla="*/ 507270 w 937515"/>
                  <a:gd name="connsiteY1621" fmla="*/ 716925 h 817051"/>
                  <a:gd name="connsiteX1622" fmla="*/ 507407 w 937515"/>
                  <a:gd name="connsiteY1622" fmla="*/ 716788 h 817051"/>
                  <a:gd name="connsiteX1623" fmla="*/ 507407 w 937515"/>
                  <a:gd name="connsiteY1623" fmla="*/ 716788 h 817051"/>
                  <a:gd name="connsiteX1624" fmla="*/ 507407 w 937515"/>
                  <a:gd name="connsiteY1624" fmla="*/ 716788 h 817051"/>
                  <a:gd name="connsiteX1625" fmla="*/ 515500 w 937515"/>
                  <a:gd name="connsiteY1625" fmla="*/ 711987 h 817051"/>
                  <a:gd name="connsiteX1626" fmla="*/ 514951 w 937515"/>
                  <a:gd name="connsiteY1626" fmla="*/ 712261 h 817051"/>
                  <a:gd name="connsiteX1627" fmla="*/ 536211 w 937515"/>
                  <a:gd name="connsiteY1627" fmla="*/ 695802 h 817051"/>
                  <a:gd name="connsiteX1628" fmla="*/ 542794 w 937515"/>
                  <a:gd name="connsiteY1628" fmla="*/ 689767 h 817051"/>
                  <a:gd name="connsiteX1629" fmla="*/ 544303 w 937515"/>
                  <a:gd name="connsiteY1629" fmla="*/ 682772 h 817051"/>
                  <a:gd name="connsiteX1630" fmla="*/ 545812 w 937515"/>
                  <a:gd name="connsiteY1630" fmla="*/ 675228 h 817051"/>
                  <a:gd name="connsiteX1631" fmla="*/ 552121 w 937515"/>
                  <a:gd name="connsiteY1631" fmla="*/ 651637 h 817051"/>
                  <a:gd name="connsiteX1632" fmla="*/ 555687 w 937515"/>
                  <a:gd name="connsiteY1632" fmla="*/ 638469 h 817051"/>
                  <a:gd name="connsiteX1633" fmla="*/ 559802 w 937515"/>
                  <a:gd name="connsiteY1633" fmla="*/ 624753 h 817051"/>
                  <a:gd name="connsiteX1634" fmla="*/ 581473 w 937515"/>
                  <a:gd name="connsiteY1634" fmla="*/ 566734 h 817051"/>
                  <a:gd name="connsiteX1635" fmla="*/ 593818 w 937515"/>
                  <a:gd name="connsiteY1635" fmla="*/ 541634 h 817051"/>
                  <a:gd name="connsiteX1636" fmla="*/ 600950 w 937515"/>
                  <a:gd name="connsiteY1636" fmla="*/ 529015 h 817051"/>
                  <a:gd name="connsiteX1637" fmla="*/ 608905 w 937515"/>
                  <a:gd name="connsiteY1637" fmla="*/ 516946 h 817051"/>
                  <a:gd name="connsiteX1638" fmla="*/ 615763 w 937515"/>
                  <a:gd name="connsiteY1638" fmla="*/ 507756 h 817051"/>
                  <a:gd name="connsiteX1639" fmla="*/ 623582 w 937515"/>
                  <a:gd name="connsiteY1639" fmla="*/ 500486 h 817051"/>
                  <a:gd name="connsiteX1640" fmla="*/ 630851 w 937515"/>
                  <a:gd name="connsiteY1640" fmla="*/ 496509 h 817051"/>
                  <a:gd name="connsiteX1641" fmla="*/ 636612 w 937515"/>
                  <a:gd name="connsiteY1641" fmla="*/ 496097 h 817051"/>
                  <a:gd name="connsiteX1642" fmla="*/ 644293 w 937515"/>
                  <a:gd name="connsiteY1642" fmla="*/ 505150 h 817051"/>
                  <a:gd name="connsiteX1643" fmla="*/ 645390 w 937515"/>
                  <a:gd name="connsiteY1643" fmla="*/ 512968 h 817051"/>
                  <a:gd name="connsiteX1644" fmla="*/ 644979 w 937515"/>
                  <a:gd name="connsiteY1644" fmla="*/ 517906 h 817051"/>
                  <a:gd name="connsiteX1645" fmla="*/ 643607 w 937515"/>
                  <a:gd name="connsiteY1645" fmla="*/ 526684 h 817051"/>
                  <a:gd name="connsiteX1646" fmla="*/ 640178 w 937515"/>
                  <a:gd name="connsiteY1646" fmla="*/ 540537 h 817051"/>
                  <a:gd name="connsiteX1647" fmla="*/ 636063 w 937515"/>
                  <a:gd name="connsiteY1647" fmla="*/ 554939 h 817051"/>
                  <a:gd name="connsiteX1648" fmla="*/ 629068 w 937515"/>
                  <a:gd name="connsiteY1648" fmla="*/ 576336 h 817051"/>
                  <a:gd name="connsiteX1649" fmla="*/ 616175 w 937515"/>
                  <a:gd name="connsiteY1649" fmla="*/ 606785 h 817051"/>
                  <a:gd name="connsiteX1650" fmla="*/ 551847 w 937515"/>
                  <a:gd name="connsiteY1650" fmla="*/ 694568 h 817051"/>
                  <a:gd name="connsiteX1651" fmla="*/ 550064 w 937515"/>
                  <a:gd name="connsiteY1651" fmla="*/ 703483 h 817051"/>
                  <a:gd name="connsiteX1652" fmla="*/ 547869 w 937515"/>
                  <a:gd name="connsiteY1652" fmla="*/ 714593 h 817051"/>
                  <a:gd name="connsiteX1653" fmla="*/ 545126 w 937515"/>
                  <a:gd name="connsiteY1653" fmla="*/ 732012 h 817051"/>
                  <a:gd name="connsiteX1654" fmla="*/ 543480 w 937515"/>
                  <a:gd name="connsiteY1654" fmla="*/ 749157 h 817051"/>
                  <a:gd name="connsiteX1655" fmla="*/ 543480 w 937515"/>
                  <a:gd name="connsiteY1655" fmla="*/ 749020 h 817051"/>
                  <a:gd name="connsiteX1656" fmla="*/ 543480 w 937515"/>
                  <a:gd name="connsiteY1656" fmla="*/ 759993 h 817051"/>
                  <a:gd name="connsiteX1657" fmla="*/ 543480 w 937515"/>
                  <a:gd name="connsiteY1657" fmla="*/ 759856 h 817051"/>
                  <a:gd name="connsiteX1658" fmla="*/ 543480 w 937515"/>
                  <a:gd name="connsiteY1658" fmla="*/ 760267 h 817051"/>
                  <a:gd name="connsiteX1659" fmla="*/ 543480 w 937515"/>
                  <a:gd name="connsiteY1659" fmla="*/ 760542 h 817051"/>
                  <a:gd name="connsiteX1660" fmla="*/ 543480 w 937515"/>
                  <a:gd name="connsiteY1660" fmla="*/ 760405 h 817051"/>
                  <a:gd name="connsiteX1661" fmla="*/ 544577 w 937515"/>
                  <a:gd name="connsiteY1661" fmla="*/ 768771 h 817051"/>
                  <a:gd name="connsiteX1662" fmla="*/ 544440 w 937515"/>
                  <a:gd name="connsiteY1662" fmla="*/ 768086 h 817051"/>
                  <a:gd name="connsiteX1663" fmla="*/ 545949 w 937515"/>
                  <a:gd name="connsiteY1663" fmla="*/ 773983 h 817051"/>
                  <a:gd name="connsiteX1664" fmla="*/ 547595 w 937515"/>
                  <a:gd name="connsiteY1664" fmla="*/ 777687 h 817051"/>
                  <a:gd name="connsiteX1665" fmla="*/ 547458 w 937515"/>
                  <a:gd name="connsiteY1665" fmla="*/ 777412 h 817051"/>
                  <a:gd name="connsiteX1666" fmla="*/ 549378 w 937515"/>
                  <a:gd name="connsiteY1666" fmla="*/ 780567 h 817051"/>
                  <a:gd name="connsiteX1667" fmla="*/ 549241 w 937515"/>
                  <a:gd name="connsiteY1667" fmla="*/ 780430 h 817051"/>
                  <a:gd name="connsiteX1668" fmla="*/ 551298 w 937515"/>
                  <a:gd name="connsiteY1668" fmla="*/ 783173 h 817051"/>
                  <a:gd name="connsiteX1669" fmla="*/ 551161 w 937515"/>
                  <a:gd name="connsiteY1669" fmla="*/ 783036 h 817051"/>
                  <a:gd name="connsiteX1670" fmla="*/ 553493 w 937515"/>
                  <a:gd name="connsiteY1670" fmla="*/ 785368 h 817051"/>
                  <a:gd name="connsiteX1671" fmla="*/ 553081 w 937515"/>
                  <a:gd name="connsiteY1671" fmla="*/ 784956 h 817051"/>
                  <a:gd name="connsiteX1672" fmla="*/ 554041 w 937515"/>
                  <a:gd name="connsiteY1672" fmla="*/ 785642 h 817051"/>
                  <a:gd name="connsiteX1673" fmla="*/ 554316 w 937515"/>
                  <a:gd name="connsiteY1673" fmla="*/ 785779 h 817051"/>
                  <a:gd name="connsiteX1674" fmla="*/ 554041 w 937515"/>
                  <a:gd name="connsiteY1674" fmla="*/ 785642 h 817051"/>
                  <a:gd name="connsiteX1675" fmla="*/ 555687 w 937515"/>
                  <a:gd name="connsiteY1675" fmla="*/ 786602 h 817051"/>
                  <a:gd name="connsiteX1676" fmla="*/ 555550 w 937515"/>
                  <a:gd name="connsiteY1676" fmla="*/ 786602 h 817051"/>
                  <a:gd name="connsiteX1677" fmla="*/ 558705 w 937515"/>
                  <a:gd name="connsiteY1677" fmla="*/ 787974 h 817051"/>
                  <a:gd name="connsiteX1678" fmla="*/ 558156 w 937515"/>
                  <a:gd name="connsiteY1678" fmla="*/ 787837 h 817051"/>
                  <a:gd name="connsiteX1679" fmla="*/ 561997 w 937515"/>
                  <a:gd name="connsiteY1679" fmla="*/ 788797 h 817051"/>
                  <a:gd name="connsiteX1680" fmla="*/ 565289 w 937515"/>
                  <a:gd name="connsiteY1680" fmla="*/ 789208 h 817051"/>
                  <a:gd name="connsiteX1681" fmla="*/ 565014 w 937515"/>
                  <a:gd name="connsiteY1681" fmla="*/ 789208 h 817051"/>
                  <a:gd name="connsiteX1682" fmla="*/ 568855 w 937515"/>
                  <a:gd name="connsiteY1682" fmla="*/ 789071 h 817051"/>
                  <a:gd name="connsiteX1683" fmla="*/ 568169 w 937515"/>
                  <a:gd name="connsiteY1683" fmla="*/ 789071 h 817051"/>
                  <a:gd name="connsiteX1684" fmla="*/ 569952 w 937515"/>
                  <a:gd name="connsiteY1684" fmla="*/ 788797 h 817051"/>
                  <a:gd name="connsiteX1685" fmla="*/ 575987 w 937515"/>
                  <a:gd name="connsiteY1685" fmla="*/ 787151 h 817051"/>
                  <a:gd name="connsiteX1686" fmla="*/ 582022 w 937515"/>
                  <a:gd name="connsiteY1686" fmla="*/ 784545 h 817051"/>
                  <a:gd name="connsiteX1687" fmla="*/ 581473 w 937515"/>
                  <a:gd name="connsiteY1687" fmla="*/ 784819 h 817051"/>
                  <a:gd name="connsiteX1688" fmla="*/ 589429 w 937515"/>
                  <a:gd name="connsiteY1688" fmla="*/ 780155 h 817051"/>
                  <a:gd name="connsiteX1689" fmla="*/ 598344 w 937515"/>
                  <a:gd name="connsiteY1689" fmla="*/ 773023 h 817051"/>
                  <a:gd name="connsiteX1690" fmla="*/ 608220 w 937515"/>
                  <a:gd name="connsiteY1690" fmla="*/ 763148 h 817051"/>
                  <a:gd name="connsiteX1691" fmla="*/ 623582 w 937515"/>
                  <a:gd name="connsiteY1691" fmla="*/ 743122 h 817051"/>
                  <a:gd name="connsiteX1692" fmla="*/ 623582 w 937515"/>
                  <a:gd name="connsiteY1692" fmla="*/ 743260 h 817051"/>
                  <a:gd name="connsiteX1693" fmla="*/ 643744 w 937515"/>
                  <a:gd name="connsiteY1693" fmla="*/ 708284 h 817051"/>
                  <a:gd name="connsiteX1694" fmla="*/ 643607 w 937515"/>
                  <a:gd name="connsiteY1694" fmla="*/ 708558 h 817051"/>
                  <a:gd name="connsiteX1695" fmla="*/ 656500 w 937515"/>
                  <a:gd name="connsiteY1695" fmla="*/ 680166 h 817051"/>
                  <a:gd name="connsiteX1696" fmla="*/ 656912 w 937515"/>
                  <a:gd name="connsiteY1696" fmla="*/ 666587 h 817051"/>
                  <a:gd name="connsiteX1697" fmla="*/ 658283 w 937515"/>
                  <a:gd name="connsiteY1697" fmla="*/ 644504 h 817051"/>
                  <a:gd name="connsiteX1698" fmla="*/ 659655 w 937515"/>
                  <a:gd name="connsiteY1698" fmla="*/ 629691 h 817051"/>
                  <a:gd name="connsiteX1699" fmla="*/ 660752 w 937515"/>
                  <a:gd name="connsiteY1699" fmla="*/ 617347 h 817051"/>
                  <a:gd name="connsiteX1700" fmla="*/ 661163 w 937515"/>
                  <a:gd name="connsiteY1700" fmla="*/ 612272 h 817051"/>
                  <a:gd name="connsiteX1701" fmla="*/ 663632 w 937515"/>
                  <a:gd name="connsiteY1701" fmla="*/ 593207 h 817051"/>
                  <a:gd name="connsiteX1702" fmla="*/ 666376 w 937515"/>
                  <a:gd name="connsiteY1702" fmla="*/ 573181 h 817051"/>
                  <a:gd name="connsiteX1703" fmla="*/ 676525 w 937515"/>
                  <a:gd name="connsiteY1703" fmla="*/ 526547 h 817051"/>
                  <a:gd name="connsiteX1704" fmla="*/ 680092 w 937515"/>
                  <a:gd name="connsiteY1704" fmla="*/ 515437 h 817051"/>
                  <a:gd name="connsiteX1705" fmla="*/ 683383 w 937515"/>
                  <a:gd name="connsiteY1705" fmla="*/ 506384 h 817051"/>
                  <a:gd name="connsiteX1706" fmla="*/ 687224 w 937515"/>
                  <a:gd name="connsiteY1706" fmla="*/ 499663 h 817051"/>
                  <a:gd name="connsiteX1707" fmla="*/ 694631 w 937515"/>
                  <a:gd name="connsiteY1707" fmla="*/ 492943 h 817051"/>
                  <a:gd name="connsiteX1708" fmla="*/ 701214 w 937515"/>
                  <a:gd name="connsiteY1708" fmla="*/ 493766 h 817051"/>
                  <a:gd name="connsiteX1709" fmla="*/ 704506 w 937515"/>
                  <a:gd name="connsiteY1709" fmla="*/ 498154 h 817051"/>
                  <a:gd name="connsiteX1710" fmla="*/ 705878 w 937515"/>
                  <a:gd name="connsiteY1710" fmla="*/ 500761 h 817051"/>
                  <a:gd name="connsiteX1711" fmla="*/ 706838 w 937515"/>
                  <a:gd name="connsiteY1711" fmla="*/ 504190 h 817051"/>
                  <a:gd name="connsiteX1712" fmla="*/ 707249 w 937515"/>
                  <a:gd name="connsiteY1712" fmla="*/ 509539 h 817051"/>
                  <a:gd name="connsiteX1713" fmla="*/ 707112 w 937515"/>
                  <a:gd name="connsiteY1713" fmla="*/ 516534 h 817051"/>
                  <a:gd name="connsiteX1714" fmla="*/ 706838 w 937515"/>
                  <a:gd name="connsiteY1714" fmla="*/ 521883 h 817051"/>
                  <a:gd name="connsiteX1715" fmla="*/ 706015 w 937515"/>
                  <a:gd name="connsiteY1715" fmla="*/ 528879 h 817051"/>
                  <a:gd name="connsiteX1716" fmla="*/ 705055 w 937515"/>
                  <a:gd name="connsiteY1716" fmla="*/ 536011 h 817051"/>
                  <a:gd name="connsiteX1717" fmla="*/ 701214 w 937515"/>
                  <a:gd name="connsiteY1717" fmla="*/ 560288 h 817051"/>
                  <a:gd name="connsiteX1718" fmla="*/ 700117 w 937515"/>
                  <a:gd name="connsiteY1718" fmla="*/ 565637 h 817051"/>
                  <a:gd name="connsiteX1719" fmla="*/ 696962 w 937515"/>
                  <a:gd name="connsiteY1719" fmla="*/ 581273 h 817051"/>
                  <a:gd name="connsiteX1720" fmla="*/ 694631 w 937515"/>
                  <a:gd name="connsiteY1720" fmla="*/ 592932 h 817051"/>
                  <a:gd name="connsiteX1721" fmla="*/ 689556 w 937515"/>
                  <a:gd name="connsiteY1721" fmla="*/ 614055 h 817051"/>
                  <a:gd name="connsiteX1722" fmla="*/ 670353 w 937515"/>
                  <a:gd name="connsiteY1722" fmla="*/ 672759 h 817051"/>
                  <a:gd name="connsiteX1723" fmla="*/ 666101 w 937515"/>
                  <a:gd name="connsiteY1723" fmla="*/ 683320 h 817051"/>
                  <a:gd name="connsiteX1724" fmla="*/ 666513 w 937515"/>
                  <a:gd name="connsiteY1724" fmla="*/ 705266 h 817051"/>
                  <a:gd name="connsiteX1725" fmla="*/ 666513 w 937515"/>
                  <a:gd name="connsiteY1725" fmla="*/ 705129 h 817051"/>
                  <a:gd name="connsiteX1726" fmla="*/ 667884 w 937515"/>
                  <a:gd name="connsiteY1726" fmla="*/ 717199 h 817051"/>
                  <a:gd name="connsiteX1727" fmla="*/ 667884 w 937515"/>
                  <a:gd name="connsiteY1727" fmla="*/ 717199 h 817051"/>
                  <a:gd name="connsiteX1728" fmla="*/ 667884 w 937515"/>
                  <a:gd name="connsiteY1728" fmla="*/ 717199 h 817051"/>
                  <a:gd name="connsiteX1729" fmla="*/ 667884 w 937515"/>
                  <a:gd name="connsiteY1729" fmla="*/ 717474 h 817051"/>
                  <a:gd name="connsiteX1730" fmla="*/ 667884 w 937515"/>
                  <a:gd name="connsiteY1730" fmla="*/ 717336 h 817051"/>
                  <a:gd name="connsiteX1731" fmla="*/ 669393 w 937515"/>
                  <a:gd name="connsiteY1731" fmla="*/ 723371 h 817051"/>
                  <a:gd name="connsiteX1732" fmla="*/ 669256 w 937515"/>
                  <a:gd name="connsiteY1732" fmla="*/ 722823 h 817051"/>
                  <a:gd name="connsiteX1733" fmla="*/ 669805 w 937515"/>
                  <a:gd name="connsiteY1733" fmla="*/ 724468 h 817051"/>
                  <a:gd name="connsiteX1734" fmla="*/ 669667 w 937515"/>
                  <a:gd name="connsiteY1734" fmla="*/ 724194 h 817051"/>
                  <a:gd name="connsiteX1735" fmla="*/ 669942 w 937515"/>
                  <a:gd name="connsiteY1735" fmla="*/ 724743 h 817051"/>
                  <a:gd name="connsiteX1736" fmla="*/ 669942 w 937515"/>
                  <a:gd name="connsiteY1736" fmla="*/ 724880 h 817051"/>
                  <a:gd name="connsiteX1737" fmla="*/ 669942 w 937515"/>
                  <a:gd name="connsiteY1737" fmla="*/ 724880 h 817051"/>
                  <a:gd name="connsiteX1738" fmla="*/ 671588 w 937515"/>
                  <a:gd name="connsiteY1738" fmla="*/ 727623 h 817051"/>
                  <a:gd name="connsiteX1739" fmla="*/ 671313 w 937515"/>
                  <a:gd name="connsiteY1739" fmla="*/ 727212 h 817051"/>
                  <a:gd name="connsiteX1740" fmla="*/ 672411 w 937515"/>
                  <a:gd name="connsiteY1740" fmla="*/ 728583 h 817051"/>
                  <a:gd name="connsiteX1741" fmla="*/ 673096 w 937515"/>
                  <a:gd name="connsiteY1741" fmla="*/ 729269 h 817051"/>
                  <a:gd name="connsiteX1742" fmla="*/ 674057 w 937515"/>
                  <a:gd name="connsiteY1742" fmla="*/ 730092 h 817051"/>
                  <a:gd name="connsiteX1743" fmla="*/ 674742 w 937515"/>
                  <a:gd name="connsiteY1743" fmla="*/ 730504 h 817051"/>
                  <a:gd name="connsiteX1744" fmla="*/ 675840 w 937515"/>
                  <a:gd name="connsiteY1744" fmla="*/ 730778 h 817051"/>
                  <a:gd name="connsiteX1745" fmla="*/ 676937 w 937515"/>
                  <a:gd name="connsiteY1745" fmla="*/ 730915 h 817051"/>
                  <a:gd name="connsiteX1746" fmla="*/ 680777 w 937515"/>
                  <a:gd name="connsiteY1746" fmla="*/ 730367 h 817051"/>
                  <a:gd name="connsiteX1747" fmla="*/ 680092 w 937515"/>
                  <a:gd name="connsiteY1747" fmla="*/ 730504 h 817051"/>
                  <a:gd name="connsiteX1748" fmla="*/ 681463 w 937515"/>
                  <a:gd name="connsiteY1748" fmla="*/ 730092 h 817051"/>
                  <a:gd name="connsiteX1749" fmla="*/ 681463 w 937515"/>
                  <a:gd name="connsiteY1749" fmla="*/ 730092 h 817051"/>
                  <a:gd name="connsiteX1750" fmla="*/ 682972 w 937515"/>
                  <a:gd name="connsiteY1750" fmla="*/ 729406 h 817051"/>
                  <a:gd name="connsiteX1751" fmla="*/ 684618 w 937515"/>
                  <a:gd name="connsiteY1751" fmla="*/ 728446 h 817051"/>
                  <a:gd name="connsiteX1752" fmla="*/ 684618 w 937515"/>
                  <a:gd name="connsiteY1752" fmla="*/ 728446 h 817051"/>
                  <a:gd name="connsiteX1753" fmla="*/ 687635 w 937515"/>
                  <a:gd name="connsiteY1753" fmla="*/ 726252 h 817051"/>
                  <a:gd name="connsiteX1754" fmla="*/ 687224 w 937515"/>
                  <a:gd name="connsiteY1754" fmla="*/ 726663 h 817051"/>
                  <a:gd name="connsiteX1755" fmla="*/ 694768 w 937515"/>
                  <a:gd name="connsiteY1755" fmla="*/ 719257 h 817051"/>
                  <a:gd name="connsiteX1756" fmla="*/ 700391 w 937515"/>
                  <a:gd name="connsiteY1756" fmla="*/ 711987 h 817051"/>
                  <a:gd name="connsiteX1757" fmla="*/ 709718 w 937515"/>
                  <a:gd name="connsiteY1757" fmla="*/ 695802 h 817051"/>
                  <a:gd name="connsiteX1758" fmla="*/ 709581 w 937515"/>
                  <a:gd name="connsiteY1758" fmla="*/ 696077 h 817051"/>
                  <a:gd name="connsiteX1759" fmla="*/ 720965 w 937515"/>
                  <a:gd name="connsiteY1759" fmla="*/ 668645 h 817051"/>
                  <a:gd name="connsiteX1760" fmla="*/ 720965 w 937515"/>
                  <a:gd name="connsiteY1760" fmla="*/ 668645 h 817051"/>
                  <a:gd name="connsiteX1761" fmla="*/ 735367 w 937515"/>
                  <a:gd name="connsiteY1761" fmla="*/ 615701 h 817051"/>
                  <a:gd name="connsiteX1762" fmla="*/ 735230 w 937515"/>
                  <a:gd name="connsiteY1762" fmla="*/ 616387 h 817051"/>
                  <a:gd name="connsiteX1763" fmla="*/ 738796 w 937515"/>
                  <a:gd name="connsiteY1763" fmla="*/ 597870 h 817051"/>
                  <a:gd name="connsiteX1764" fmla="*/ 740168 w 937515"/>
                  <a:gd name="connsiteY1764" fmla="*/ 589366 h 817051"/>
                  <a:gd name="connsiteX1765" fmla="*/ 741402 w 937515"/>
                  <a:gd name="connsiteY1765" fmla="*/ 581685 h 817051"/>
                  <a:gd name="connsiteX1766" fmla="*/ 741539 w 937515"/>
                  <a:gd name="connsiteY1766" fmla="*/ 578668 h 817051"/>
                  <a:gd name="connsiteX1767" fmla="*/ 742362 w 937515"/>
                  <a:gd name="connsiteY1767" fmla="*/ 559876 h 817051"/>
                  <a:gd name="connsiteX1768" fmla="*/ 743185 w 937515"/>
                  <a:gd name="connsiteY1768" fmla="*/ 546024 h 817051"/>
                  <a:gd name="connsiteX1769" fmla="*/ 744008 w 937515"/>
                  <a:gd name="connsiteY1769" fmla="*/ 534914 h 817051"/>
                  <a:gd name="connsiteX1770" fmla="*/ 745243 w 937515"/>
                  <a:gd name="connsiteY1770" fmla="*/ 523255 h 817051"/>
                  <a:gd name="connsiteX1771" fmla="*/ 745517 w 937515"/>
                  <a:gd name="connsiteY1771" fmla="*/ 513517 h 817051"/>
                  <a:gd name="connsiteX1772" fmla="*/ 747026 w 937515"/>
                  <a:gd name="connsiteY1772" fmla="*/ 507070 h 817051"/>
                  <a:gd name="connsiteX1773" fmla="*/ 750180 w 937515"/>
                  <a:gd name="connsiteY1773" fmla="*/ 503092 h 817051"/>
                  <a:gd name="connsiteX1774" fmla="*/ 754432 w 937515"/>
                  <a:gd name="connsiteY1774" fmla="*/ 502406 h 817051"/>
                  <a:gd name="connsiteX1775" fmla="*/ 759096 w 937515"/>
                  <a:gd name="connsiteY1775" fmla="*/ 507070 h 817051"/>
                  <a:gd name="connsiteX1776" fmla="*/ 759233 w 937515"/>
                  <a:gd name="connsiteY1776" fmla="*/ 515025 h 817051"/>
                  <a:gd name="connsiteX1777" fmla="*/ 758959 w 937515"/>
                  <a:gd name="connsiteY1777" fmla="*/ 522843 h 817051"/>
                  <a:gd name="connsiteX1778" fmla="*/ 757724 w 937515"/>
                  <a:gd name="connsiteY1778" fmla="*/ 535599 h 817051"/>
                  <a:gd name="connsiteX1779" fmla="*/ 756078 w 937515"/>
                  <a:gd name="connsiteY1779" fmla="*/ 548767 h 817051"/>
                  <a:gd name="connsiteX1780" fmla="*/ 753335 w 937515"/>
                  <a:gd name="connsiteY1780" fmla="*/ 569341 h 817051"/>
                  <a:gd name="connsiteX1781" fmla="*/ 750455 w 937515"/>
                  <a:gd name="connsiteY1781" fmla="*/ 587446 h 817051"/>
                  <a:gd name="connsiteX1782" fmla="*/ 750317 w 937515"/>
                  <a:gd name="connsiteY1782" fmla="*/ 590326 h 817051"/>
                  <a:gd name="connsiteX1783" fmla="*/ 749769 w 937515"/>
                  <a:gd name="connsiteY1783" fmla="*/ 603494 h 817051"/>
                  <a:gd name="connsiteX1784" fmla="*/ 749632 w 937515"/>
                  <a:gd name="connsiteY1784" fmla="*/ 619267 h 817051"/>
                  <a:gd name="connsiteX1785" fmla="*/ 749357 w 937515"/>
                  <a:gd name="connsiteY1785" fmla="*/ 642858 h 817051"/>
                  <a:gd name="connsiteX1786" fmla="*/ 749495 w 937515"/>
                  <a:gd name="connsiteY1786" fmla="*/ 651774 h 817051"/>
                  <a:gd name="connsiteX1787" fmla="*/ 750866 w 937515"/>
                  <a:gd name="connsiteY1787" fmla="*/ 689904 h 817051"/>
                  <a:gd name="connsiteX1788" fmla="*/ 752786 w 937515"/>
                  <a:gd name="connsiteY1788" fmla="*/ 712536 h 817051"/>
                  <a:gd name="connsiteX1789" fmla="*/ 754432 w 937515"/>
                  <a:gd name="connsiteY1789" fmla="*/ 729544 h 817051"/>
                  <a:gd name="connsiteX1790" fmla="*/ 757450 w 937515"/>
                  <a:gd name="connsiteY1790" fmla="*/ 753409 h 817051"/>
                  <a:gd name="connsiteX1791" fmla="*/ 757998 w 937515"/>
                  <a:gd name="connsiteY1791" fmla="*/ 756564 h 817051"/>
                  <a:gd name="connsiteX1792" fmla="*/ 759233 w 937515"/>
                  <a:gd name="connsiteY1792" fmla="*/ 763559 h 817051"/>
                  <a:gd name="connsiteX1793" fmla="*/ 761153 w 937515"/>
                  <a:gd name="connsiteY1793" fmla="*/ 774944 h 817051"/>
                  <a:gd name="connsiteX1794" fmla="*/ 761153 w 937515"/>
                  <a:gd name="connsiteY1794" fmla="*/ 774806 h 817051"/>
                  <a:gd name="connsiteX1795" fmla="*/ 763073 w 937515"/>
                  <a:gd name="connsiteY1795" fmla="*/ 783722 h 817051"/>
                  <a:gd name="connsiteX1796" fmla="*/ 766502 w 937515"/>
                  <a:gd name="connsiteY1796" fmla="*/ 794969 h 817051"/>
                  <a:gd name="connsiteX1797" fmla="*/ 766502 w 937515"/>
                  <a:gd name="connsiteY1797" fmla="*/ 794969 h 817051"/>
                  <a:gd name="connsiteX1798" fmla="*/ 768011 w 937515"/>
                  <a:gd name="connsiteY1798" fmla="*/ 798672 h 817051"/>
                  <a:gd name="connsiteX1799" fmla="*/ 767737 w 937515"/>
                  <a:gd name="connsiteY1799" fmla="*/ 798124 h 817051"/>
                  <a:gd name="connsiteX1800" fmla="*/ 768834 w 937515"/>
                  <a:gd name="connsiteY1800" fmla="*/ 800044 h 817051"/>
                  <a:gd name="connsiteX1801" fmla="*/ 768423 w 937515"/>
                  <a:gd name="connsiteY1801" fmla="*/ 799495 h 817051"/>
                  <a:gd name="connsiteX1802" fmla="*/ 770891 w 937515"/>
                  <a:gd name="connsiteY1802" fmla="*/ 802787 h 817051"/>
                  <a:gd name="connsiteX1803" fmla="*/ 770480 w 937515"/>
                  <a:gd name="connsiteY1803" fmla="*/ 802376 h 817051"/>
                  <a:gd name="connsiteX1804" fmla="*/ 772949 w 937515"/>
                  <a:gd name="connsiteY1804" fmla="*/ 804844 h 817051"/>
                  <a:gd name="connsiteX1805" fmla="*/ 772812 w 937515"/>
                  <a:gd name="connsiteY1805" fmla="*/ 804707 h 817051"/>
                  <a:gd name="connsiteX1806" fmla="*/ 774183 w 937515"/>
                  <a:gd name="connsiteY1806" fmla="*/ 805667 h 817051"/>
                  <a:gd name="connsiteX1807" fmla="*/ 775006 w 937515"/>
                  <a:gd name="connsiteY1807" fmla="*/ 806216 h 817051"/>
                  <a:gd name="connsiteX1808" fmla="*/ 775692 w 937515"/>
                  <a:gd name="connsiteY1808" fmla="*/ 806490 h 817051"/>
                  <a:gd name="connsiteX1809" fmla="*/ 776789 w 937515"/>
                  <a:gd name="connsiteY1809" fmla="*/ 806628 h 817051"/>
                  <a:gd name="connsiteX1810" fmla="*/ 779944 w 937515"/>
                  <a:gd name="connsiteY1810" fmla="*/ 806079 h 817051"/>
                  <a:gd name="connsiteX1811" fmla="*/ 779258 w 937515"/>
                  <a:gd name="connsiteY1811" fmla="*/ 806216 h 817051"/>
                  <a:gd name="connsiteX1812" fmla="*/ 780904 w 937515"/>
                  <a:gd name="connsiteY1812" fmla="*/ 805667 h 817051"/>
                  <a:gd name="connsiteX1813" fmla="*/ 782550 w 937515"/>
                  <a:gd name="connsiteY1813" fmla="*/ 804982 h 817051"/>
                  <a:gd name="connsiteX1814" fmla="*/ 785568 w 937515"/>
                  <a:gd name="connsiteY1814" fmla="*/ 803335 h 817051"/>
                  <a:gd name="connsiteX1815" fmla="*/ 785019 w 937515"/>
                  <a:gd name="connsiteY1815" fmla="*/ 803610 h 817051"/>
                  <a:gd name="connsiteX1816" fmla="*/ 787899 w 937515"/>
                  <a:gd name="connsiteY1816" fmla="*/ 801278 h 817051"/>
                  <a:gd name="connsiteX1817" fmla="*/ 787625 w 937515"/>
                  <a:gd name="connsiteY1817" fmla="*/ 801553 h 817051"/>
                  <a:gd name="connsiteX1818" fmla="*/ 790368 w 937515"/>
                  <a:gd name="connsiteY1818" fmla="*/ 798672 h 817051"/>
                  <a:gd name="connsiteX1819" fmla="*/ 789957 w 937515"/>
                  <a:gd name="connsiteY1819" fmla="*/ 799084 h 817051"/>
                  <a:gd name="connsiteX1820" fmla="*/ 795992 w 937515"/>
                  <a:gd name="connsiteY1820" fmla="*/ 791266 h 817051"/>
                  <a:gd name="connsiteX1821" fmla="*/ 795992 w 937515"/>
                  <a:gd name="connsiteY1821" fmla="*/ 791266 h 817051"/>
                  <a:gd name="connsiteX1822" fmla="*/ 795992 w 937515"/>
                  <a:gd name="connsiteY1822" fmla="*/ 791128 h 817051"/>
                  <a:gd name="connsiteX1823" fmla="*/ 796266 w 937515"/>
                  <a:gd name="connsiteY1823" fmla="*/ 790717 h 817051"/>
                  <a:gd name="connsiteX1824" fmla="*/ 795992 w 937515"/>
                  <a:gd name="connsiteY1824" fmla="*/ 790991 h 817051"/>
                  <a:gd name="connsiteX1825" fmla="*/ 801890 w 937515"/>
                  <a:gd name="connsiteY1825" fmla="*/ 780704 h 817051"/>
                  <a:gd name="connsiteX1826" fmla="*/ 801615 w 937515"/>
                  <a:gd name="connsiteY1826" fmla="*/ 781253 h 817051"/>
                  <a:gd name="connsiteX1827" fmla="*/ 808885 w 937515"/>
                  <a:gd name="connsiteY1827" fmla="*/ 765480 h 817051"/>
                  <a:gd name="connsiteX1828" fmla="*/ 816291 w 937515"/>
                  <a:gd name="connsiteY1828" fmla="*/ 745865 h 817051"/>
                  <a:gd name="connsiteX1829" fmla="*/ 816291 w 937515"/>
                  <a:gd name="connsiteY1829" fmla="*/ 745865 h 817051"/>
                  <a:gd name="connsiteX1830" fmla="*/ 821504 w 937515"/>
                  <a:gd name="connsiteY1830" fmla="*/ 728720 h 817051"/>
                  <a:gd name="connsiteX1831" fmla="*/ 824110 w 937515"/>
                  <a:gd name="connsiteY1831" fmla="*/ 720354 h 817051"/>
                  <a:gd name="connsiteX1832" fmla="*/ 824658 w 937515"/>
                  <a:gd name="connsiteY1832" fmla="*/ 718159 h 817051"/>
                  <a:gd name="connsiteX1833" fmla="*/ 820955 w 937515"/>
                  <a:gd name="connsiteY1833" fmla="*/ 715965 h 817051"/>
                  <a:gd name="connsiteX1834" fmla="*/ 816566 w 937515"/>
                  <a:gd name="connsiteY1834" fmla="*/ 710478 h 817051"/>
                  <a:gd name="connsiteX1835" fmla="*/ 813274 w 937515"/>
                  <a:gd name="connsiteY1835" fmla="*/ 701563 h 817051"/>
                  <a:gd name="connsiteX1836" fmla="*/ 812314 w 937515"/>
                  <a:gd name="connsiteY1836" fmla="*/ 696351 h 817051"/>
                  <a:gd name="connsiteX1837" fmla="*/ 811354 w 937515"/>
                  <a:gd name="connsiteY1837" fmla="*/ 689630 h 817051"/>
                  <a:gd name="connsiteX1838" fmla="*/ 810805 w 937515"/>
                  <a:gd name="connsiteY1838" fmla="*/ 682223 h 817051"/>
                  <a:gd name="connsiteX1839" fmla="*/ 810257 w 937515"/>
                  <a:gd name="connsiteY1839" fmla="*/ 670427 h 817051"/>
                  <a:gd name="connsiteX1840" fmla="*/ 809982 w 937515"/>
                  <a:gd name="connsiteY1840" fmla="*/ 657535 h 817051"/>
                  <a:gd name="connsiteX1841" fmla="*/ 809982 w 937515"/>
                  <a:gd name="connsiteY1841" fmla="*/ 644779 h 817051"/>
                  <a:gd name="connsiteX1842" fmla="*/ 809982 w 937515"/>
                  <a:gd name="connsiteY1842" fmla="*/ 629005 h 817051"/>
                  <a:gd name="connsiteX1843" fmla="*/ 810394 w 937515"/>
                  <a:gd name="connsiteY1843" fmla="*/ 612546 h 817051"/>
                  <a:gd name="connsiteX1844" fmla="*/ 810805 w 937515"/>
                  <a:gd name="connsiteY1844" fmla="*/ 599379 h 817051"/>
                  <a:gd name="connsiteX1845" fmla="*/ 812451 w 937515"/>
                  <a:gd name="connsiteY1845" fmla="*/ 565775 h 817051"/>
                  <a:gd name="connsiteX1846" fmla="*/ 813823 w 937515"/>
                  <a:gd name="connsiteY1846" fmla="*/ 547807 h 817051"/>
                  <a:gd name="connsiteX1847" fmla="*/ 814920 w 937515"/>
                  <a:gd name="connsiteY1847" fmla="*/ 537931 h 817051"/>
                  <a:gd name="connsiteX1848" fmla="*/ 816566 w 937515"/>
                  <a:gd name="connsiteY1848" fmla="*/ 527370 h 817051"/>
                  <a:gd name="connsiteX1849" fmla="*/ 818760 w 937515"/>
                  <a:gd name="connsiteY1849" fmla="*/ 519003 h 817051"/>
                  <a:gd name="connsiteX1850" fmla="*/ 821366 w 937515"/>
                  <a:gd name="connsiteY1850" fmla="*/ 512693 h 817051"/>
                  <a:gd name="connsiteX1851" fmla="*/ 823561 w 937515"/>
                  <a:gd name="connsiteY1851" fmla="*/ 509950 h 817051"/>
                  <a:gd name="connsiteX1852" fmla="*/ 825481 w 937515"/>
                  <a:gd name="connsiteY1852" fmla="*/ 508579 h 817051"/>
                  <a:gd name="connsiteX1853" fmla="*/ 829322 w 937515"/>
                  <a:gd name="connsiteY1853" fmla="*/ 506659 h 817051"/>
                  <a:gd name="connsiteX1854" fmla="*/ 834945 w 937515"/>
                  <a:gd name="connsiteY1854" fmla="*/ 508167 h 817051"/>
                  <a:gd name="connsiteX1855" fmla="*/ 837963 w 937515"/>
                  <a:gd name="connsiteY1855" fmla="*/ 512419 h 817051"/>
                  <a:gd name="connsiteX1856" fmla="*/ 839060 w 937515"/>
                  <a:gd name="connsiteY1856" fmla="*/ 514477 h 817051"/>
                  <a:gd name="connsiteX1857" fmla="*/ 840020 w 937515"/>
                  <a:gd name="connsiteY1857" fmla="*/ 516946 h 817051"/>
                  <a:gd name="connsiteX1858" fmla="*/ 841803 w 937515"/>
                  <a:gd name="connsiteY1858" fmla="*/ 526272 h 817051"/>
                  <a:gd name="connsiteX1859" fmla="*/ 843998 w 937515"/>
                  <a:gd name="connsiteY1859" fmla="*/ 545201 h 817051"/>
                  <a:gd name="connsiteX1860" fmla="*/ 844958 w 937515"/>
                  <a:gd name="connsiteY1860" fmla="*/ 554665 h 817051"/>
                  <a:gd name="connsiteX1861" fmla="*/ 845918 w 937515"/>
                  <a:gd name="connsiteY1861" fmla="*/ 568929 h 817051"/>
                  <a:gd name="connsiteX1862" fmla="*/ 846604 w 937515"/>
                  <a:gd name="connsiteY1862" fmla="*/ 591835 h 817051"/>
                  <a:gd name="connsiteX1863" fmla="*/ 846604 w 937515"/>
                  <a:gd name="connsiteY1863" fmla="*/ 611037 h 817051"/>
                  <a:gd name="connsiteX1864" fmla="*/ 846467 w 937515"/>
                  <a:gd name="connsiteY1864" fmla="*/ 625713 h 817051"/>
                  <a:gd name="connsiteX1865" fmla="*/ 846329 w 937515"/>
                  <a:gd name="connsiteY1865" fmla="*/ 631474 h 817051"/>
                  <a:gd name="connsiteX1866" fmla="*/ 844684 w 937515"/>
                  <a:gd name="connsiteY1866" fmla="*/ 659317 h 817051"/>
                  <a:gd name="connsiteX1867" fmla="*/ 844272 w 937515"/>
                  <a:gd name="connsiteY1867" fmla="*/ 667822 h 817051"/>
                  <a:gd name="connsiteX1868" fmla="*/ 843175 w 937515"/>
                  <a:gd name="connsiteY1868" fmla="*/ 678657 h 817051"/>
                  <a:gd name="connsiteX1869" fmla="*/ 840569 w 937515"/>
                  <a:gd name="connsiteY1869" fmla="*/ 696351 h 817051"/>
                  <a:gd name="connsiteX1870" fmla="*/ 837826 w 937515"/>
                  <a:gd name="connsiteY1870" fmla="*/ 709518 h 817051"/>
                  <a:gd name="connsiteX1871" fmla="*/ 840294 w 937515"/>
                  <a:gd name="connsiteY1871" fmla="*/ 708421 h 817051"/>
                  <a:gd name="connsiteX1872" fmla="*/ 847701 w 937515"/>
                  <a:gd name="connsiteY1872" fmla="*/ 704032 h 817051"/>
                  <a:gd name="connsiteX1873" fmla="*/ 852502 w 937515"/>
                  <a:gd name="connsiteY1873" fmla="*/ 700329 h 817051"/>
                  <a:gd name="connsiteX1874" fmla="*/ 861143 w 937515"/>
                  <a:gd name="connsiteY1874" fmla="*/ 691550 h 817051"/>
                  <a:gd name="connsiteX1875" fmla="*/ 861143 w 937515"/>
                  <a:gd name="connsiteY1875" fmla="*/ 691550 h 817051"/>
                  <a:gd name="connsiteX1876" fmla="*/ 871293 w 937515"/>
                  <a:gd name="connsiteY1876" fmla="*/ 677834 h 817051"/>
                  <a:gd name="connsiteX1877" fmla="*/ 871293 w 937515"/>
                  <a:gd name="connsiteY1877" fmla="*/ 677834 h 817051"/>
                  <a:gd name="connsiteX1878" fmla="*/ 875408 w 937515"/>
                  <a:gd name="connsiteY1878" fmla="*/ 671662 h 817051"/>
                  <a:gd name="connsiteX1879" fmla="*/ 878425 w 937515"/>
                  <a:gd name="connsiteY1879" fmla="*/ 666724 h 817051"/>
                  <a:gd name="connsiteX1880" fmla="*/ 887752 w 937515"/>
                  <a:gd name="connsiteY1880" fmla="*/ 651637 h 817051"/>
                  <a:gd name="connsiteX1881" fmla="*/ 899959 w 937515"/>
                  <a:gd name="connsiteY1881" fmla="*/ 631885 h 817051"/>
                  <a:gd name="connsiteX1882" fmla="*/ 927803 w 937515"/>
                  <a:gd name="connsiteY1882" fmla="*/ 586074 h 817051"/>
                  <a:gd name="connsiteX1883" fmla="*/ 934935 w 937515"/>
                  <a:gd name="connsiteY1883" fmla="*/ 584154 h 817051"/>
                  <a:gd name="connsiteX1884" fmla="*/ 936855 w 937515"/>
                  <a:gd name="connsiteY1884" fmla="*/ 591286 h 817051"/>
                  <a:gd name="connsiteX1885" fmla="*/ 884597 w 937515"/>
                  <a:gd name="connsiteY1885" fmla="*/ 675640 h 817051"/>
                  <a:gd name="connsiteX1886" fmla="*/ 874859 w 937515"/>
                  <a:gd name="connsiteY1886" fmla="*/ 689767 h 817051"/>
                  <a:gd name="connsiteX1887" fmla="*/ 856754 w 937515"/>
                  <a:gd name="connsiteY1887" fmla="*/ 709244 h 817051"/>
                  <a:gd name="connsiteX1888" fmla="*/ 846878 w 937515"/>
                  <a:gd name="connsiteY1888" fmla="*/ 715690 h 817051"/>
                  <a:gd name="connsiteX1889" fmla="*/ 837277 w 937515"/>
                  <a:gd name="connsiteY1889" fmla="*/ 719531 h 817051"/>
                  <a:gd name="connsiteX1890" fmla="*/ 834945 w 937515"/>
                  <a:gd name="connsiteY1890" fmla="*/ 719805 h 817051"/>
                  <a:gd name="connsiteX1891" fmla="*/ 834260 w 937515"/>
                  <a:gd name="connsiteY1891" fmla="*/ 722274 h 817051"/>
                  <a:gd name="connsiteX1892" fmla="*/ 830831 w 937515"/>
                  <a:gd name="connsiteY1892" fmla="*/ 733658 h 817051"/>
                  <a:gd name="connsiteX1893" fmla="*/ 827127 w 937515"/>
                  <a:gd name="connsiteY1893" fmla="*/ 745591 h 817051"/>
                  <a:gd name="connsiteX1894" fmla="*/ 824933 w 937515"/>
                  <a:gd name="connsiteY1894" fmla="*/ 751900 h 817051"/>
                  <a:gd name="connsiteX1895" fmla="*/ 818212 w 937515"/>
                  <a:gd name="connsiteY1895" fmla="*/ 769045 h 817051"/>
                  <a:gd name="connsiteX1896" fmla="*/ 811902 w 937515"/>
                  <a:gd name="connsiteY1896" fmla="*/ 782625 h 817051"/>
                  <a:gd name="connsiteX1897" fmla="*/ 805867 w 937515"/>
                  <a:gd name="connsiteY1897" fmla="*/ 793871 h 817051"/>
                  <a:gd name="connsiteX1898" fmla="*/ 799146 w 937515"/>
                  <a:gd name="connsiteY1898" fmla="*/ 803199 h 817051"/>
                  <a:gd name="connsiteX1899" fmla="*/ 791054 w 937515"/>
                  <a:gd name="connsiteY1899" fmla="*/ 811016 h 817051"/>
                  <a:gd name="connsiteX1900" fmla="*/ 784059 w 937515"/>
                  <a:gd name="connsiteY1900" fmla="*/ 814583 h 817051"/>
                  <a:gd name="connsiteX1901" fmla="*/ 777201 w 937515"/>
                  <a:gd name="connsiteY1901" fmla="*/ 815954 h 817051"/>
                  <a:gd name="connsiteX1902" fmla="*/ 776652 w 937515"/>
                  <a:gd name="connsiteY1902" fmla="*/ 817051 h 817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</a:cxnLst>
                <a:rect l="l" t="t" r="r" b="b"/>
                <a:pathLst>
                  <a:path w="937515" h="817051">
                    <a:moveTo>
                      <a:pt x="281093" y="42097"/>
                    </a:moveTo>
                    <a:cubicBezTo>
                      <a:pt x="282465" y="43606"/>
                      <a:pt x="283699" y="45115"/>
                      <a:pt x="284934" y="46761"/>
                    </a:cubicBezTo>
                    <a:cubicBezTo>
                      <a:pt x="285071" y="47035"/>
                      <a:pt x="285345" y="47310"/>
                      <a:pt x="285482" y="47447"/>
                    </a:cubicBezTo>
                    <a:cubicBezTo>
                      <a:pt x="288088" y="46624"/>
                      <a:pt x="290694" y="45801"/>
                      <a:pt x="293437" y="45115"/>
                    </a:cubicBezTo>
                    <a:cubicBezTo>
                      <a:pt x="298512" y="43606"/>
                      <a:pt x="303587" y="42235"/>
                      <a:pt x="308662" y="40589"/>
                    </a:cubicBezTo>
                    <a:cubicBezTo>
                      <a:pt x="311405" y="39629"/>
                      <a:pt x="314149" y="38532"/>
                      <a:pt x="316755" y="37434"/>
                    </a:cubicBezTo>
                    <a:cubicBezTo>
                      <a:pt x="316618" y="37434"/>
                      <a:pt x="316480" y="37571"/>
                      <a:pt x="316343" y="37709"/>
                    </a:cubicBezTo>
                    <a:cubicBezTo>
                      <a:pt x="317578" y="37160"/>
                      <a:pt x="318675" y="36474"/>
                      <a:pt x="319635" y="35788"/>
                    </a:cubicBezTo>
                    <a:lnTo>
                      <a:pt x="319635" y="35788"/>
                    </a:lnTo>
                    <a:lnTo>
                      <a:pt x="319635" y="35788"/>
                    </a:lnTo>
                    <a:cubicBezTo>
                      <a:pt x="319635" y="35788"/>
                      <a:pt x="319772" y="35651"/>
                      <a:pt x="319772" y="35651"/>
                    </a:cubicBezTo>
                    <a:cubicBezTo>
                      <a:pt x="319772" y="35651"/>
                      <a:pt x="319772" y="35651"/>
                      <a:pt x="319635" y="35651"/>
                    </a:cubicBezTo>
                    <a:cubicBezTo>
                      <a:pt x="320047" y="35377"/>
                      <a:pt x="320458" y="34965"/>
                      <a:pt x="321007" y="34554"/>
                    </a:cubicBezTo>
                    <a:cubicBezTo>
                      <a:pt x="321007" y="34554"/>
                      <a:pt x="321007" y="34554"/>
                      <a:pt x="321007" y="34554"/>
                    </a:cubicBezTo>
                    <a:cubicBezTo>
                      <a:pt x="321418" y="34280"/>
                      <a:pt x="321692" y="33868"/>
                      <a:pt x="322104" y="33594"/>
                    </a:cubicBezTo>
                    <a:cubicBezTo>
                      <a:pt x="322104" y="33594"/>
                      <a:pt x="322241" y="33457"/>
                      <a:pt x="322241" y="33457"/>
                    </a:cubicBezTo>
                    <a:cubicBezTo>
                      <a:pt x="322104" y="33319"/>
                      <a:pt x="321967" y="33182"/>
                      <a:pt x="321830" y="33045"/>
                    </a:cubicBezTo>
                    <a:cubicBezTo>
                      <a:pt x="321692" y="32908"/>
                      <a:pt x="321555" y="32908"/>
                      <a:pt x="321418" y="32771"/>
                    </a:cubicBezTo>
                    <a:cubicBezTo>
                      <a:pt x="321007" y="32633"/>
                      <a:pt x="320595" y="32359"/>
                      <a:pt x="320184" y="32222"/>
                    </a:cubicBezTo>
                    <a:cubicBezTo>
                      <a:pt x="319635" y="32085"/>
                      <a:pt x="319086" y="31948"/>
                      <a:pt x="318538" y="31948"/>
                    </a:cubicBezTo>
                    <a:cubicBezTo>
                      <a:pt x="318126" y="31948"/>
                      <a:pt x="317578" y="31810"/>
                      <a:pt x="317166" y="31810"/>
                    </a:cubicBezTo>
                    <a:cubicBezTo>
                      <a:pt x="312503" y="31674"/>
                      <a:pt x="307839" y="31674"/>
                      <a:pt x="303176" y="31948"/>
                    </a:cubicBezTo>
                    <a:cubicBezTo>
                      <a:pt x="303450" y="31948"/>
                      <a:pt x="303587" y="31948"/>
                      <a:pt x="303724" y="31948"/>
                    </a:cubicBezTo>
                    <a:cubicBezTo>
                      <a:pt x="296181" y="32496"/>
                      <a:pt x="288637" y="33594"/>
                      <a:pt x="281093" y="34691"/>
                    </a:cubicBezTo>
                    <a:cubicBezTo>
                      <a:pt x="278899" y="34965"/>
                      <a:pt x="276704" y="35377"/>
                      <a:pt x="274509" y="35651"/>
                    </a:cubicBezTo>
                    <a:cubicBezTo>
                      <a:pt x="276841" y="37709"/>
                      <a:pt x="279036" y="39766"/>
                      <a:pt x="281093" y="42097"/>
                    </a:cubicBezTo>
                    <a:close/>
                    <a:moveTo>
                      <a:pt x="158061" y="59517"/>
                    </a:moveTo>
                    <a:cubicBezTo>
                      <a:pt x="159295" y="58968"/>
                      <a:pt x="160667" y="58557"/>
                      <a:pt x="161901" y="58145"/>
                    </a:cubicBezTo>
                    <a:cubicBezTo>
                      <a:pt x="169856" y="55402"/>
                      <a:pt x="177812" y="52659"/>
                      <a:pt x="185767" y="49916"/>
                    </a:cubicBezTo>
                    <a:cubicBezTo>
                      <a:pt x="186041" y="49778"/>
                      <a:pt x="186178" y="49778"/>
                      <a:pt x="186453" y="49641"/>
                    </a:cubicBezTo>
                    <a:cubicBezTo>
                      <a:pt x="186453" y="49641"/>
                      <a:pt x="186590" y="49641"/>
                      <a:pt x="186590" y="49641"/>
                    </a:cubicBezTo>
                    <a:cubicBezTo>
                      <a:pt x="188373" y="49093"/>
                      <a:pt x="190019" y="48407"/>
                      <a:pt x="191802" y="47858"/>
                    </a:cubicBezTo>
                    <a:cubicBezTo>
                      <a:pt x="195368" y="46761"/>
                      <a:pt x="198934" y="45801"/>
                      <a:pt x="202500" y="44703"/>
                    </a:cubicBezTo>
                    <a:cubicBezTo>
                      <a:pt x="207438" y="43332"/>
                      <a:pt x="212239" y="41823"/>
                      <a:pt x="217177" y="40452"/>
                    </a:cubicBezTo>
                    <a:cubicBezTo>
                      <a:pt x="218960" y="39903"/>
                      <a:pt x="220743" y="39491"/>
                      <a:pt x="222526" y="38943"/>
                    </a:cubicBezTo>
                    <a:cubicBezTo>
                      <a:pt x="223212" y="38668"/>
                      <a:pt x="223897" y="38532"/>
                      <a:pt x="224720" y="38257"/>
                    </a:cubicBezTo>
                    <a:cubicBezTo>
                      <a:pt x="233087" y="36337"/>
                      <a:pt x="241317" y="34416"/>
                      <a:pt x="249546" y="32633"/>
                    </a:cubicBezTo>
                    <a:cubicBezTo>
                      <a:pt x="251467" y="32222"/>
                      <a:pt x="253524" y="31674"/>
                      <a:pt x="255444" y="31262"/>
                    </a:cubicBezTo>
                    <a:cubicBezTo>
                      <a:pt x="250918" y="28519"/>
                      <a:pt x="246254" y="26050"/>
                      <a:pt x="241454" y="23581"/>
                    </a:cubicBezTo>
                    <a:cubicBezTo>
                      <a:pt x="241454" y="23581"/>
                      <a:pt x="241454" y="23581"/>
                      <a:pt x="241454" y="23581"/>
                    </a:cubicBezTo>
                    <a:cubicBezTo>
                      <a:pt x="241454" y="23581"/>
                      <a:pt x="241317" y="23581"/>
                      <a:pt x="241317" y="23444"/>
                    </a:cubicBezTo>
                    <a:cubicBezTo>
                      <a:pt x="241180" y="23444"/>
                      <a:pt x="241180" y="23307"/>
                      <a:pt x="241042" y="23307"/>
                    </a:cubicBezTo>
                    <a:cubicBezTo>
                      <a:pt x="241042" y="23307"/>
                      <a:pt x="241042" y="23307"/>
                      <a:pt x="241042" y="23307"/>
                    </a:cubicBezTo>
                    <a:cubicBezTo>
                      <a:pt x="233773" y="19741"/>
                      <a:pt x="226503" y="16723"/>
                      <a:pt x="218822" y="13980"/>
                    </a:cubicBezTo>
                    <a:cubicBezTo>
                      <a:pt x="213473" y="12197"/>
                      <a:pt x="207987" y="10688"/>
                      <a:pt x="202363" y="9454"/>
                    </a:cubicBezTo>
                    <a:lnTo>
                      <a:pt x="202363" y="9454"/>
                    </a:lnTo>
                    <a:cubicBezTo>
                      <a:pt x="202363" y="9454"/>
                      <a:pt x="202363" y="9454"/>
                      <a:pt x="202363" y="9454"/>
                    </a:cubicBezTo>
                    <a:cubicBezTo>
                      <a:pt x="202226" y="9454"/>
                      <a:pt x="202089" y="9454"/>
                      <a:pt x="201952" y="9316"/>
                    </a:cubicBezTo>
                    <a:cubicBezTo>
                      <a:pt x="201952" y="9316"/>
                      <a:pt x="202089" y="9316"/>
                      <a:pt x="202089" y="9316"/>
                    </a:cubicBezTo>
                    <a:cubicBezTo>
                      <a:pt x="196603" y="8356"/>
                      <a:pt x="191116" y="7533"/>
                      <a:pt x="185630" y="7122"/>
                    </a:cubicBezTo>
                    <a:cubicBezTo>
                      <a:pt x="185767" y="7122"/>
                      <a:pt x="186041" y="7122"/>
                      <a:pt x="186178" y="7122"/>
                    </a:cubicBezTo>
                    <a:cubicBezTo>
                      <a:pt x="180418" y="6710"/>
                      <a:pt x="174520" y="6710"/>
                      <a:pt x="168759" y="7122"/>
                    </a:cubicBezTo>
                    <a:cubicBezTo>
                      <a:pt x="168896" y="7122"/>
                      <a:pt x="169171" y="7122"/>
                      <a:pt x="169308" y="7122"/>
                    </a:cubicBezTo>
                    <a:cubicBezTo>
                      <a:pt x="163821" y="7533"/>
                      <a:pt x="158335" y="8356"/>
                      <a:pt x="152848" y="9454"/>
                    </a:cubicBezTo>
                    <a:cubicBezTo>
                      <a:pt x="149145" y="10277"/>
                      <a:pt x="145442" y="11236"/>
                      <a:pt x="141739" y="12471"/>
                    </a:cubicBezTo>
                    <a:cubicBezTo>
                      <a:pt x="138721" y="13568"/>
                      <a:pt x="135978" y="14665"/>
                      <a:pt x="133097" y="16037"/>
                    </a:cubicBezTo>
                    <a:cubicBezTo>
                      <a:pt x="133235" y="15900"/>
                      <a:pt x="133372" y="15900"/>
                      <a:pt x="133509" y="15763"/>
                    </a:cubicBezTo>
                    <a:cubicBezTo>
                      <a:pt x="131726" y="16723"/>
                      <a:pt x="129943" y="17683"/>
                      <a:pt x="128297" y="18780"/>
                    </a:cubicBezTo>
                    <a:cubicBezTo>
                      <a:pt x="128297" y="18780"/>
                      <a:pt x="128297" y="18780"/>
                      <a:pt x="128297" y="18780"/>
                    </a:cubicBezTo>
                    <a:cubicBezTo>
                      <a:pt x="128297" y="18780"/>
                      <a:pt x="128160" y="18780"/>
                      <a:pt x="128160" y="18917"/>
                    </a:cubicBezTo>
                    <a:cubicBezTo>
                      <a:pt x="128022" y="18917"/>
                      <a:pt x="128022" y="19055"/>
                      <a:pt x="127885" y="19055"/>
                    </a:cubicBezTo>
                    <a:cubicBezTo>
                      <a:pt x="127885" y="19055"/>
                      <a:pt x="128022" y="19055"/>
                      <a:pt x="128022" y="19055"/>
                    </a:cubicBezTo>
                    <a:cubicBezTo>
                      <a:pt x="126925" y="19741"/>
                      <a:pt x="125965" y="20564"/>
                      <a:pt x="124868" y="21387"/>
                    </a:cubicBezTo>
                    <a:cubicBezTo>
                      <a:pt x="125005" y="21249"/>
                      <a:pt x="125142" y="21112"/>
                      <a:pt x="125279" y="20975"/>
                    </a:cubicBezTo>
                    <a:cubicBezTo>
                      <a:pt x="124319" y="21935"/>
                      <a:pt x="123359" y="22895"/>
                      <a:pt x="122399" y="23855"/>
                    </a:cubicBezTo>
                    <a:cubicBezTo>
                      <a:pt x="122399" y="23855"/>
                      <a:pt x="122536" y="23718"/>
                      <a:pt x="122536" y="23718"/>
                    </a:cubicBezTo>
                    <a:cubicBezTo>
                      <a:pt x="122125" y="24267"/>
                      <a:pt x="121576" y="24952"/>
                      <a:pt x="121164" y="25638"/>
                    </a:cubicBezTo>
                    <a:cubicBezTo>
                      <a:pt x="121302" y="25501"/>
                      <a:pt x="121439" y="25364"/>
                      <a:pt x="121439" y="25227"/>
                    </a:cubicBezTo>
                    <a:cubicBezTo>
                      <a:pt x="120616" y="26324"/>
                      <a:pt x="119930" y="27558"/>
                      <a:pt x="119381" y="28930"/>
                    </a:cubicBezTo>
                    <a:cubicBezTo>
                      <a:pt x="119381" y="28930"/>
                      <a:pt x="119381" y="28930"/>
                      <a:pt x="119381" y="28930"/>
                    </a:cubicBezTo>
                    <a:cubicBezTo>
                      <a:pt x="119107" y="29479"/>
                      <a:pt x="118970" y="30028"/>
                      <a:pt x="118696" y="30576"/>
                    </a:cubicBezTo>
                    <a:cubicBezTo>
                      <a:pt x="118558" y="31125"/>
                      <a:pt x="118558" y="31536"/>
                      <a:pt x="118421" y="32085"/>
                    </a:cubicBezTo>
                    <a:cubicBezTo>
                      <a:pt x="118284" y="32633"/>
                      <a:pt x="118284" y="33182"/>
                      <a:pt x="118284" y="33731"/>
                    </a:cubicBezTo>
                    <a:cubicBezTo>
                      <a:pt x="118284" y="34280"/>
                      <a:pt x="118284" y="34828"/>
                      <a:pt x="118284" y="35514"/>
                    </a:cubicBezTo>
                    <a:cubicBezTo>
                      <a:pt x="118284" y="36062"/>
                      <a:pt x="118421" y="36748"/>
                      <a:pt x="118421" y="37297"/>
                    </a:cubicBezTo>
                    <a:cubicBezTo>
                      <a:pt x="118558" y="37845"/>
                      <a:pt x="118696" y="38394"/>
                      <a:pt x="118833" y="38943"/>
                    </a:cubicBezTo>
                    <a:cubicBezTo>
                      <a:pt x="118833" y="38806"/>
                      <a:pt x="118696" y="38668"/>
                      <a:pt x="118696" y="38532"/>
                    </a:cubicBezTo>
                    <a:cubicBezTo>
                      <a:pt x="118970" y="39080"/>
                      <a:pt x="119107" y="39629"/>
                      <a:pt x="119381" y="40177"/>
                    </a:cubicBezTo>
                    <a:cubicBezTo>
                      <a:pt x="119244" y="40040"/>
                      <a:pt x="119244" y="39903"/>
                      <a:pt x="119107" y="39766"/>
                    </a:cubicBezTo>
                    <a:cubicBezTo>
                      <a:pt x="119656" y="40863"/>
                      <a:pt x="120204" y="41961"/>
                      <a:pt x="120890" y="42920"/>
                    </a:cubicBezTo>
                    <a:cubicBezTo>
                      <a:pt x="120890" y="42920"/>
                      <a:pt x="120890" y="42920"/>
                      <a:pt x="120890" y="42783"/>
                    </a:cubicBezTo>
                    <a:cubicBezTo>
                      <a:pt x="121302" y="43332"/>
                      <a:pt x="121713" y="43881"/>
                      <a:pt x="121987" y="44292"/>
                    </a:cubicBezTo>
                    <a:cubicBezTo>
                      <a:pt x="122673" y="45115"/>
                      <a:pt x="123496" y="45938"/>
                      <a:pt x="124182" y="46624"/>
                    </a:cubicBezTo>
                    <a:cubicBezTo>
                      <a:pt x="124182" y="46624"/>
                      <a:pt x="124182" y="46624"/>
                      <a:pt x="124182" y="46487"/>
                    </a:cubicBezTo>
                    <a:cubicBezTo>
                      <a:pt x="125142" y="47447"/>
                      <a:pt x="126239" y="48270"/>
                      <a:pt x="127337" y="48955"/>
                    </a:cubicBezTo>
                    <a:cubicBezTo>
                      <a:pt x="127337" y="48955"/>
                      <a:pt x="127337" y="48955"/>
                      <a:pt x="127200" y="48819"/>
                    </a:cubicBezTo>
                    <a:cubicBezTo>
                      <a:pt x="128434" y="49641"/>
                      <a:pt x="129668" y="50464"/>
                      <a:pt x="131040" y="51013"/>
                    </a:cubicBezTo>
                    <a:cubicBezTo>
                      <a:pt x="131040" y="51013"/>
                      <a:pt x="130903" y="51013"/>
                      <a:pt x="130903" y="51013"/>
                    </a:cubicBezTo>
                    <a:cubicBezTo>
                      <a:pt x="134195" y="52659"/>
                      <a:pt x="137487" y="54031"/>
                      <a:pt x="140916" y="55265"/>
                    </a:cubicBezTo>
                    <a:cubicBezTo>
                      <a:pt x="145168" y="56636"/>
                      <a:pt x="149557" y="57734"/>
                      <a:pt x="153946" y="58694"/>
                    </a:cubicBezTo>
                    <a:cubicBezTo>
                      <a:pt x="155455" y="59106"/>
                      <a:pt x="156689" y="59380"/>
                      <a:pt x="158061" y="59517"/>
                    </a:cubicBezTo>
                    <a:close/>
                    <a:moveTo>
                      <a:pt x="191939" y="62397"/>
                    </a:moveTo>
                    <a:cubicBezTo>
                      <a:pt x="198111" y="62397"/>
                      <a:pt x="204283" y="62123"/>
                      <a:pt x="210456" y="61712"/>
                    </a:cubicBezTo>
                    <a:cubicBezTo>
                      <a:pt x="210319" y="61712"/>
                      <a:pt x="210319" y="61712"/>
                      <a:pt x="210181" y="61712"/>
                    </a:cubicBezTo>
                    <a:cubicBezTo>
                      <a:pt x="221154" y="60889"/>
                      <a:pt x="232127" y="59517"/>
                      <a:pt x="242963" y="57322"/>
                    </a:cubicBezTo>
                    <a:cubicBezTo>
                      <a:pt x="249135" y="56088"/>
                      <a:pt x="255444" y="54854"/>
                      <a:pt x="261616" y="53619"/>
                    </a:cubicBezTo>
                    <a:lnTo>
                      <a:pt x="261616" y="53619"/>
                    </a:lnTo>
                    <a:lnTo>
                      <a:pt x="261616" y="53619"/>
                    </a:lnTo>
                    <a:cubicBezTo>
                      <a:pt x="261754" y="53619"/>
                      <a:pt x="262028" y="53619"/>
                      <a:pt x="262165" y="53482"/>
                    </a:cubicBezTo>
                    <a:cubicBezTo>
                      <a:pt x="262165" y="53482"/>
                      <a:pt x="262028" y="53482"/>
                      <a:pt x="262028" y="53482"/>
                    </a:cubicBezTo>
                    <a:cubicBezTo>
                      <a:pt x="267377" y="52110"/>
                      <a:pt x="272589" y="50739"/>
                      <a:pt x="277801" y="49504"/>
                    </a:cubicBezTo>
                    <a:cubicBezTo>
                      <a:pt x="277527" y="49093"/>
                      <a:pt x="277115" y="48681"/>
                      <a:pt x="276841" y="48270"/>
                    </a:cubicBezTo>
                    <a:cubicBezTo>
                      <a:pt x="276841" y="48270"/>
                      <a:pt x="276841" y="48270"/>
                      <a:pt x="276841" y="48270"/>
                    </a:cubicBezTo>
                    <a:cubicBezTo>
                      <a:pt x="276841" y="48270"/>
                      <a:pt x="276704" y="48132"/>
                      <a:pt x="276704" y="48132"/>
                    </a:cubicBezTo>
                    <a:cubicBezTo>
                      <a:pt x="276704" y="48132"/>
                      <a:pt x="276567" y="47996"/>
                      <a:pt x="276567" y="47996"/>
                    </a:cubicBezTo>
                    <a:cubicBezTo>
                      <a:pt x="276567" y="47996"/>
                      <a:pt x="276567" y="47996"/>
                      <a:pt x="276567" y="47996"/>
                    </a:cubicBezTo>
                    <a:cubicBezTo>
                      <a:pt x="274784" y="45938"/>
                      <a:pt x="272863" y="44018"/>
                      <a:pt x="270806" y="42235"/>
                    </a:cubicBezTo>
                    <a:cubicBezTo>
                      <a:pt x="268749" y="40589"/>
                      <a:pt x="266828" y="38943"/>
                      <a:pt x="264771" y="37434"/>
                    </a:cubicBezTo>
                    <a:cubicBezTo>
                      <a:pt x="262988" y="37709"/>
                      <a:pt x="261205" y="38120"/>
                      <a:pt x="259422" y="38532"/>
                    </a:cubicBezTo>
                    <a:lnTo>
                      <a:pt x="259422" y="38532"/>
                    </a:lnTo>
                    <a:cubicBezTo>
                      <a:pt x="259422" y="38532"/>
                      <a:pt x="259422" y="38532"/>
                      <a:pt x="259285" y="38532"/>
                    </a:cubicBezTo>
                    <a:cubicBezTo>
                      <a:pt x="259147" y="38532"/>
                      <a:pt x="259010" y="38532"/>
                      <a:pt x="258873" y="38668"/>
                    </a:cubicBezTo>
                    <a:cubicBezTo>
                      <a:pt x="258873" y="38668"/>
                      <a:pt x="258873" y="38668"/>
                      <a:pt x="259010" y="38668"/>
                    </a:cubicBezTo>
                    <a:cubicBezTo>
                      <a:pt x="253661" y="39903"/>
                      <a:pt x="248449" y="41138"/>
                      <a:pt x="243100" y="42372"/>
                    </a:cubicBezTo>
                    <a:cubicBezTo>
                      <a:pt x="239259" y="43332"/>
                      <a:pt x="235282" y="44155"/>
                      <a:pt x="231441" y="45115"/>
                    </a:cubicBezTo>
                    <a:cubicBezTo>
                      <a:pt x="229795" y="45526"/>
                      <a:pt x="228286" y="45801"/>
                      <a:pt x="226778" y="46212"/>
                    </a:cubicBezTo>
                    <a:cubicBezTo>
                      <a:pt x="221017" y="47858"/>
                      <a:pt x="215393" y="49641"/>
                      <a:pt x="209633" y="51287"/>
                    </a:cubicBezTo>
                    <a:cubicBezTo>
                      <a:pt x="205792" y="52384"/>
                      <a:pt x="201952" y="53482"/>
                      <a:pt x="198248" y="54579"/>
                    </a:cubicBezTo>
                    <a:cubicBezTo>
                      <a:pt x="196740" y="54990"/>
                      <a:pt x="195231" y="55402"/>
                      <a:pt x="193722" y="55951"/>
                    </a:cubicBezTo>
                    <a:cubicBezTo>
                      <a:pt x="193859" y="55951"/>
                      <a:pt x="193996" y="55813"/>
                      <a:pt x="194271" y="55813"/>
                    </a:cubicBezTo>
                    <a:cubicBezTo>
                      <a:pt x="193859" y="55951"/>
                      <a:pt x="193585" y="56088"/>
                      <a:pt x="193174" y="56088"/>
                    </a:cubicBezTo>
                    <a:cubicBezTo>
                      <a:pt x="193174" y="56088"/>
                      <a:pt x="193174" y="56088"/>
                      <a:pt x="193311" y="56088"/>
                    </a:cubicBezTo>
                    <a:cubicBezTo>
                      <a:pt x="192762" y="56225"/>
                      <a:pt x="192213" y="56499"/>
                      <a:pt x="191665" y="56636"/>
                    </a:cubicBezTo>
                    <a:cubicBezTo>
                      <a:pt x="191802" y="56636"/>
                      <a:pt x="191939" y="56499"/>
                      <a:pt x="192076" y="56499"/>
                    </a:cubicBezTo>
                    <a:cubicBezTo>
                      <a:pt x="191390" y="56774"/>
                      <a:pt x="190705" y="57048"/>
                      <a:pt x="190019" y="57185"/>
                    </a:cubicBezTo>
                    <a:cubicBezTo>
                      <a:pt x="189882" y="57185"/>
                      <a:pt x="189745" y="57322"/>
                      <a:pt x="189745" y="57322"/>
                    </a:cubicBezTo>
                    <a:cubicBezTo>
                      <a:pt x="189745" y="57322"/>
                      <a:pt x="189745" y="57322"/>
                      <a:pt x="189607" y="57322"/>
                    </a:cubicBezTo>
                    <a:cubicBezTo>
                      <a:pt x="187961" y="57871"/>
                      <a:pt x="186316" y="58419"/>
                      <a:pt x="184670" y="58968"/>
                    </a:cubicBezTo>
                    <a:cubicBezTo>
                      <a:pt x="184944" y="58968"/>
                      <a:pt x="185081" y="58831"/>
                      <a:pt x="185218" y="58831"/>
                    </a:cubicBezTo>
                    <a:cubicBezTo>
                      <a:pt x="183298" y="59517"/>
                      <a:pt x="181515" y="60065"/>
                      <a:pt x="179732" y="60751"/>
                    </a:cubicBezTo>
                    <a:cubicBezTo>
                      <a:pt x="179869" y="60751"/>
                      <a:pt x="180006" y="60614"/>
                      <a:pt x="180143" y="60614"/>
                    </a:cubicBezTo>
                    <a:cubicBezTo>
                      <a:pt x="179183" y="60889"/>
                      <a:pt x="178223" y="61300"/>
                      <a:pt x="177263" y="61574"/>
                    </a:cubicBezTo>
                    <a:cubicBezTo>
                      <a:pt x="177400" y="61574"/>
                      <a:pt x="177400" y="61437"/>
                      <a:pt x="177537" y="61437"/>
                    </a:cubicBezTo>
                    <a:cubicBezTo>
                      <a:pt x="177263" y="61574"/>
                      <a:pt x="176989" y="61574"/>
                      <a:pt x="176714" y="61712"/>
                    </a:cubicBezTo>
                    <a:cubicBezTo>
                      <a:pt x="176714" y="61712"/>
                      <a:pt x="176714" y="61712"/>
                      <a:pt x="176851" y="61712"/>
                    </a:cubicBezTo>
                    <a:cubicBezTo>
                      <a:pt x="176851" y="61712"/>
                      <a:pt x="176851" y="61712"/>
                      <a:pt x="176714" y="61712"/>
                    </a:cubicBezTo>
                    <a:cubicBezTo>
                      <a:pt x="176714" y="61712"/>
                      <a:pt x="176714" y="61712"/>
                      <a:pt x="176714" y="61712"/>
                    </a:cubicBezTo>
                    <a:cubicBezTo>
                      <a:pt x="181652" y="62123"/>
                      <a:pt x="186864" y="62397"/>
                      <a:pt x="191939" y="62397"/>
                    </a:cubicBezTo>
                    <a:close/>
                    <a:moveTo>
                      <a:pt x="146265" y="116301"/>
                    </a:moveTo>
                    <a:cubicBezTo>
                      <a:pt x="152300" y="114655"/>
                      <a:pt x="158198" y="112872"/>
                      <a:pt x="164233" y="111089"/>
                    </a:cubicBezTo>
                    <a:cubicBezTo>
                      <a:pt x="166427" y="110403"/>
                      <a:pt x="168759" y="109992"/>
                      <a:pt x="170954" y="109306"/>
                    </a:cubicBezTo>
                    <a:cubicBezTo>
                      <a:pt x="176303" y="107934"/>
                      <a:pt x="181515" y="106700"/>
                      <a:pt x="186864" y="105328"/>
                    </a:cubicBezTo>
                    <a:cubicBezTo>
                      <a:pt x="191253" y="104231"/>
                      <a:pt x="195780" y="102996"/>
                      <a:pt x="200306" y="101899"/>
                    </a:cubicBezTo>
                    <a:cubicBezTo>
                      <a:pt x="201952" y="101488"/>
                      <a:pt x="203598" y="101076"/>
                      <a:pt x="205244" y="100802"/>
                    </a:cubicBezTo>
                    <a:cubicBezTo>
                      <a:pt x="214296" y="98882"/>
                      <a:pt x="223349" y="96825"/>
                      <a:pt x="232401" y="94904"/>
                    </a:cubicBezTo>
                    <a:cubicBezTo>
                      <a:pt x="237613" y="93807"/>
                      <a:pt x="242825" y="92573"/>
                      <a:pt x="248175" y="91612"/>
                    </a:cubicBezTo>
                    <a:cubicBezTo>
                      <a:pt x="257776" y="89829"/>
                      <a:pt x="267377" y="88046"/>
                      <a:pt x="276978" y="86263"/>
                    </a:cubicBezTo>
                    <a:cubicBezTo>
                      <a:pt x="282190" y="85303"/>
                      <a:pt x="287402" y="84480"/>
                      <a:pt x="292752" y="83657"/>
                    </a:cubicBezTo>
                    <a:cubicBezTo>
                      <a:pt x="292615" y="82560"/>
                      <a:pt x="292340" y="81600"/>
                      <a:pt x="292203" y="80502"/>
                    </a:cubicBezTo>
                    <a:cubicBezTo>
                      <a:pt x="291243" y="76799"/>
                      <a:pt x="290420" y="73233"/>
                      <a:pt x="289186" y="69667"/>
                    </a:cubicBezTo>
                    <a:cubicBezTo>
                      <a:pt x="288225" y="66923"/>
                      <a:pt x="286991" y="64318"/>
                      <a:pt x="285757" y="61712"/>
                    </a:cubicBezTo>
                    <a:cubicBezTo>
                      <a:pt x="285757" y="61712"/>
                      <a:pt x="285757" y="61712"/>
                      <a:pt x="285757" y="61712"/>
                    </a:cubicBezTo>
                    <a:cubicBezTo>
                      <a:pt x="285757" y="61712"/>
                      <a:pt x="285757" y="61574"/>
                      <a:pt x="285619" y="61574"/>
                    </a:cubicBezTo>
                    <a:cubicBezTo>
                      <a:pt x="285619" y="61437"/>
                      <a:pt x="285482" y="61437"/>
                      <a:pt x="285482" y="61300"/>
                    </a:cubicBezTo>
                    <a:cubicBezTo>
                      <a:pt x="285482" y="61300"/>
                      <a:pt x="285482" y="61300"/>
                      <a:pt x="285482" y="61437"/>
                    </a:cubicBezTo>
                    <a:cubicBezTo>
                      <a:pt x="284522" y="59791"/>
                      <a:pt x="283699" y="58145"/>
                      <a:pt x="282739" y="56499"/>
                    </a:cubicBezTo>
                    <a:cubicBezTo>
                      <a:pt x="280270" y="57185"/>
                      <a:pt x="277801" y="57734"/>
                      <a:pt x="275332" y="58283"/>
                    </a:cubicBezTo>
                    <a:cubicBezTo>
                      <a:pt x="271492" y="59242"/>
                      <a:pt x="267651" y="60203"/>
                      <a:pt x="263811" y="61163"/>
                    </a:cubicBezTo>
                    <a:cubicBezTo>
                      <a:pt x="262988" y="61437"/>
                      <a:pt x="262165" y="61437"/>
                      <a:pt x="261205" y="61712"/>
                    </a:cubicBezTo>
                    <a:cubicBezTo>
                      <a:pt x="259147" y="62123"/>
                      <a:pt x="257090" y="62535"/>
                      <a:pt x="255033" y="62946"/>
                    </a:cubicBezTo>
                    <a:cubicBezTo>
                      <a:pt x="250232" y="63906"/>
                      <a:pt x="245431" y="64866"/>
                      <a:pt x="240631" y="65826"/>
                    </a:cubicBezTo>
                    <a:cubicBezTo>
                      <a:pt x="238573" y="66238"/>
                      <a:pt x="236379" y="66512"/>
                      <a:pt x="234184" y="66923"/>
                    </a:cubicBezTo>
                    <a:cubicBezTo>
                      <a:pt x="229109" y="67747"/>
                      <a:pt x="224035" y="68295"/>
                      <a:pt x="218822" y="68844"/>
                    </a:cubicBezTo>
                    <a:cubicBezTo>
                      <a:pt x="208124" y="69941"/>
                      <a:pt x="197425" y="70352"/>
                      <a:pt x="186727" y="70078"/>
                    </a:cubicBezTo>
                    <a:cubicBezTo>
                      <a:pt x="177812" y="69941"/>
                      <a:pt x="168896" y="69118"/>
                      <a:pt x="159981" y="67747"/>
                    </a:cubicBezTo>
                    <a:cubicBezTo>
                      <a:pt x="155455" y="69529"/>
                      <a:pt x="150791" y="71313"/>
                      <a:pt x="146265" y="73096"/>
                    </a:cubicBezTo>
                    <a:cubicBezTo>
                      <a:pt x="135566" y="77210"/>
                      <a:pt x="124868" y="81463"/>
                      <a:pt x="114581" y="86400"/>
                    </a:cubicBezTo>
                    <a:cubicBezTo>
                      <a:pt x="114718" y="86400"/>
                      <a:pt x="114855" y="86263"/>
                      <a:pt x="114992" y="86126"/>
                    </a:cubicBezTo>
                    <a:cubicBezTo>
                      <a:pt x="113621" y="86812"/>
                      <a:pt x="112386" y="87497"/>
                      <a:pt x="111152" y="88321"/>
                    </a:cubicBezTo>
                    <a:cubicBezTo>
                      <a:pt x="111289" y="88183"/>
                      <a:pt x="111426" y="88046"/>
                      <a:pt x="111563" y="88046"/>
                    </a:cubicBezTo>
                    <a:cubicBezTo>
                      <a:pt x="109369" y="89555"/>
                      <a:pt x="107448" y="91064"/>
                      <a:pt x="105391" y="92709"/>
                    </a:cubicBezTo>
                    <a:cubicBezTo>
                      <a:pt x="104980" y="93121"/>
                      <a:pt x="104568" y="93532"/>
                      <a:pt x="104294" y="93807"/>
                    </a:cubicBezTo>
                    <a:cubicBezTo>
                      <a:pt x="104019" y="94218"/>
                      <a:pt x="103745" y="94493"/>
                      <a:pt x="103471" y="94904"/>
                    </a:cubicBezTo>
                    <a:cubicBezTo>
                      <a:pt x="103334" y="95179"/>
                      <a:pt x="103197" y="95453"/>
                      <a:pt x="103059" y="95590"/>
                    </a:cubicBezTo>
                    <a:cubicBezTo>
                      <a:pt x="103059" y="95864"/>
                      <a:pt x="102922" y="96138"/>
                      <a:pt x="102922" y="96276"/>
                    </a:cubicBezTo>
                    <a:cubicBezTo>
                      <a:pt x="102922" y="96687"/>
                      <a:pt x="102785" y="97099"/>
                      <a:pt x="102785" y="97510"/>
                    </a:cubicBezTo>
                    <a:cubicBezTo>
                      <a:pt x="102785" y="97922"/>
                      <a:pt x="102922" y="98333"/>
                      <a:pt x="102922" y="98745"/>
                    </a:cubicBezTo>
                    <a:cubicBezTo>
                      <a:pt x="102922" y="98745"/>
                      <a:pt x="102922" y="98608"/>
                      <a:pt x="102922" y="98608"/>
                    </a:cubicBezTo>
                    <a:cubicBezTo>
                      <a:pt x="103059" y="99019"/>
                      <a:pt x="103059" y="99431"/>
                      <a:pt x="103197" y="99979"/>
                    </a:cubicBezTo>
                    <a:cubicBezTo>
                      <a:pt x="103334" y="100116"/>
                      <a:pt x="103334" y="100390"/>
                      <a:pt x="103471" y="100528"/>
                    </a:cubicBezTo>
                    <a:cubicBezTo>
                      <a:pt x="103608" y="100802"/>
                      <a:pt x="103882" y="101076"/>
                      <a:pt x="104019" y="101351"/>
                    </a:cubicBezTo>
                    <a:cubicBezTo>
                      <a:pt x="104294" y="101625"/>
                      <a:pt x="104431" y="101899"/>
                      <a:pt x="104705" y="102174"/>
                    </a:cubicBezTo>
                    <a:cubicBezTo>
                      <a:pt x="105528" y="102860"/>
                      <a:pt x="106351" y="103545"/>
                      <a:pt x="107311" y="104231"/>
                    </a:cubicBezTo>
                    <a:cubicBezTo>
                      <a:pt x="107174" y="104231"/>
                      <a:pt x="107174" y="104094"/>
                      <a:pt x="107037" y="104094"/>
                    </a:cubicBezTo>
                    <a:cubicBezTo>
                      <a:pt x="107174" y="104231"/>
                      <a:pt x="107311" y="104231"/>
                      <a:pt x="107448" y="104368"/>
                    </a:cubicBezTo>
                    <a:cubicBezTo>
                      <a:pt x="107448" y="104368"/>
                      <a:pt x="107448" y="104368"/>
                      <a:pt x="107586" y="104368"/>
                    </a:cubicBezTo>
                    <a:cubicBezTo>
                      <a:pt x="107586" y="104368"/>
                      <a:pt x="107586" y="104368"/>
                      <a:pt x="107586" y="104368"/>
                    </a:cubicBezTo>
                    <a:cubicBezTo>
                      <a:pt x="108957" y="105191"/>
                      <a:pt x="110466" y="106014"/>
                      <a:pt x="111975" y="106837"/>
                    </a:cubicBezTo>
                    <a:cubicBezTo>
                      <a:pt x="113895" y="107797"/>
                      <a:pt x="115815" y="108620"/>
                      <a:pt x="117873" y="109443"/>
                    </a:cubicBezTo>
                    <a:cubicBezTo>
                      <a:pt x="117735" y="109443"/>
                      <a:pt x="117598" y="109306"/>
                      <a:pt x="117461" y="109306"/>
                    </a:cubicBezTo>
                    <a:cubicBezTo>
                      <a:pt x="124182" y="111638"/>
                      <a:pt x="130903" y="113283"/>
                      <a:pt x="137761" y="114655"/>
                    </a:cubicBezTo>
                    <a:cubicBezTo>
                      <a:pt x="140504" y="115341"/>
                      <a:pt x="143384" y="115753"/>
                      <a:pt x="146265" y="116301"/>
                    </a:cubicBezTo>
                    <a:close/>
                    <a:moveTo>
                      <a:pt x="227601" y="120553"/>
                    </a:moveTo>
                    <a:cubicBezTo>
                      <a:pt x="227464" y="120553"/>
                      <a:pt x="227189" y="120553"/>
                      <a:pt x="227052" y="120553"/>
                    </a:cubicBezTo>
                    <a:cubicBezTo>
                      <a:pt x="231304" y="120279"/>
                      <a:pt x="235693" y="119867"/>
                      <a:pt x="239808" y="119456"/>
                    </a:cubicBezTo>
                    <a:cubicBezTo>
                      <a:pt x="242551" y="119182"/>
                      <a:pt x="245157" y="119044"/>
                      <a:pt x="247900" y="118633"/>
                    </a:cubicBezTo>
                    <a:cubicBezTo>
                      <a:pt x="250644" y="118221"/>
                      <a:pt x="253524" y="117673"/>
                      <a:pt x="256404" y="117261"/>
                    </a:cubicBezTo>
                    <a:cubicBezTo>
                      <a:pt x="263125" y="116164"/>
                      <a:pt x="269983" y="115204"/>
                      <a:pt x="276704" y="114106"/>
                    </a:cubicBezTo>
                    <a:cubicBezTo>
                      <a:pt x="285071" y="112186"/>
                      <a:pt x="293437" y="110403"/>
                      <a:pt x="301804" y="108483"/>
                    </a:cubicBezTo>
                    <a:cubicBezTo>
                      <a:pt x="302902" y="108209"/>
                      <a:pt x="303999" y="107797"/>
                      <a:pt x="305096" y="107523"/>
                    </a:cubicBezTo>
                    <a:cubicBezTo>
                      <a:pt x="308388" y="106563"/>
                      <a:pt x="311543" y="105740"/>
                      <a:pt x="314697" y="104780"/>
                    </a:cubicBezTo>
                    <a:cubicBezTo>
                      <a:pt x="321144" y="102996"/>
                      <a:pt x="327453" y="101076"/>
                      <a:pt x="333763" y="99019"/>
                    </a:cubicBezTo>
                    <a:cubicBezTo>
                      <a:pt x="333625" y="99019"/>
                      <a:pt x="333488" y="99156"/>
                      <a:pt x="333351" y="99293"/>
                    </a:cubicBezTo>
                    <a:cubicBezTo>
                      <a:pt x="337603" y="97784"/>
                      <a:pt x="341992" y="96138"/>
                      <a:pt x="346107" y="94355"/>
                    </a:cubicBezTo>
                    <a:lnTo>
                      <a:pt x="346107" y="94355"/>
                    </a:lnTo>
                    <a:cubicBezTo>
                      <a:pt x="347204" y="93807"/>
                      <a:pt x="348301" y="93258"/>
                      <a:pt x="349262" y="92573"/>
                    </a:cubicBezTo>
                    <a:cubicBezTo>
                      <a:pt x="349673" y="92161"/>
                      <a:pt x="350222" y="91750"/>
                      <a:pt x="350633" y="91338"/>
                    </a:cubicBezTo>
                    <a:cubicBezTo>
                      <a:pt x="351456" y="90515"/>
                      <a:pt x="352279" y="89555"/>
                      <a:pt x="353102" y="88732"/>
                    </a:cubicBezTo>
                    <a:cubicBezTo>
                      <a:pt x="352965" y="88595"/>
                      <a:pt x="352965" y="88458"/>
                      <a:pt x="352828" y="88321"/>
                    </a:cubicBezTo>
                    <a:cubicBezTo>
                      <a:pt x="352553" y="88046"/>
                      <a:pt x="352416" y="87635"/>
                      <a:pt x="352142" y="87360"/>
                    </a:cubicBezTo>
                    <a:cubicBezTo>
                      <a:pt x="352005" y="87223"/>
                      <a:pt x="351868" y="87086"/>
                      <a:pt x="351730" y="87086"/>
                    </a:cubicBezTo>
                    <a:cubicBezTo>
                      <a:pt x="351456" y="86949"/>
                      <a:pt x="351182" y="86812"/>
                      <a:pt x="350908" y="86674"/>
                    </a:cubicBezTo>
                    <a:cubicBezTo>
                      <a:pt x="350496" y="86538"/>
                      <a:pt x="349947" y="86400"/>
                      <a:pt x="349399" y="86263"/>
                    </a:cubicBezTo>
                    <a:cubicBezTo>
                      <a:pt x="348164" y="85989"/>
                      <a:pt x="346793" y="85851"/>
                      <a:pt x="345558" y="85851"/>
                    </a:cubicBezTo>
                    <a:cubicBezTo>
                      <a:pt x="345695" y="85851"/>
                      <a:pt x="345833" y="85851"/>
                      <a:pt x="345970" y="85851"/>
                    </a:cubicBezTo>
                    <a:cubicBezTo>
                      <a:pt x="341169" y="85715"/>
                      <a:pt x="336506" y="85715"/>
                      <a:pt x="331705" y="85989"/>
                    </a:cubicBezTo>
                    <a:cubicBezTo>
                      <a:pt x="331705" y="85989"/>
                      <a:pt x="331705" y="85989"/>
                      <a:pt x="331705" y="85989"/>
                    </a:cubicBezTo>
                    <a:cubicBezTo>
                      <a:pt x="326219" y="86400"/>
                      <a:pt x="320732" y="87086"/>
                      <a:pt x="315383" y="87909"/>
                    </a:cubicBezTo>
                    <a:cubicBezTo>
                      <a:pt x="311817" y="88458"/>
                      <a:pt x="308251" y="89006"/>
                      <a:pt x="304685" y="89555"/>
                    </a:cubicBezTo>
                    <a:cubicBezTo>
                      <a:pt x="297689" y="90652"/>
                      <a:pt x="290694" y="91750"/>
                      <a:pt x="283699" y="92984"/>
                    </a:cubicBezTo>
                    <a:cubicBezTo>
                      <a:pt x="282053" y="93258"/>
                      <a:pt x="280270" y="93670"/>
                      <a:pt x="278624" y="93944"/>
                    </a:cubicBezTo>
                    <a:cubicBezTo>
                      <a:pt x="274235" y="94767"/>
                      <a:pt x="269983" y="95590"/>
                      <a:pt x="265594" y="96413"/>
                    </a:cubicBezTo>
                    <a:cubicBezTo>
                      <a:pt x="259147" y="97647"/>
                      <a:pt x="252838" y="98745"/>
                      <a:pt x="246529" y="99979"/>
                    </a:cubicBezTo>
                    <a:cubicBezTo>
                      <a:pt x="233499" y="102996"/>
                      <a:pt x="220468" y="105740"/>
                      <a:pt x="207438" y="108620"/>
                    </a:cubicBezTo>
                    <a:cubicBezTo>
                      <a:pt x="203323" y="109580"/>
                      <a:pt x="199071" y="110677"/>
                      <a:pt x="194957" y="111775"/>
                    </a:cubicBezTo>
                    <a:cubicBezTo>
                      <a:pt x="186590" y="113832"/>
                      <a:pt x="178360" y="116027"/>
                      <a:pt x="169993" y="118084"/>
                    </a:cubicBezTo>
                    <a:cubicBezTo>
                      <a:pt x="168622" y="118358"/>
                      <a:pt x="167387" y="118770"/>
                      <a:pt x="166016" y="119182"/>
                    </a:cubicBezTo>
                    <a:cubicBezTo>
                      <a:pt x="171365" y="119730"/>
                      <a:pt x="176714" y="120279"/>
                      <a:pt x="182201" y="120553"/>
                    </a:cubicBezTo>
                    <a:cubicBezTo>
                      <a:pt x="181926" y="120553"/>
                      <a:pt x="181789" y="120553"/>
                      <a:pt x="181652" y="120553"/>
                    </a:cubicBezTo>
                    <a:cubicBezTo>
                      <a:pt x="197151" y="121239"/>
                      <a:pt x="212376" y="121376"/>
                      <a:pt x="227601" y="120553"/>
                    </a:cubicBezTo>
                    <a:close/>
                    <a:moveTo>
                      <a:pt x="311131" y="142636"/>
                    </a:moveTo>
                    <a:cubicBezTo>
                      <a:pt x="305508" y="143733"/>
                      <a:pt x="300021" y="144831"/>
                      <a:pt x="294398" y="146065"/>
                    </a:cubicBezTo>
                    <a:cubicBezTo>
                      <a:pt x="285208" y="148122"/>
                      <a:pt x="276018" y="150180"/>
                      <a:pt x="266966" y="152237"/>
                    </a:cubicBezTo>
                    <a:cubicBezTo>
                      <a:pt x="261616" y="153472"/>
                      <a:pt x="256130" y="154569"/>
                      <a:pt x="250781" y="155940"/>
                    </a:cubicBezTo>
                    <a:cubicBezTo>
                      <a:pt x="235144" y="159781"/>
                      <a:pt x="219645" y="163621"/>
                      <a:pt x="204009" y="167325"/>
                    </a:cubicBezTo>
                    <a:cubicBezTo>
                      <a:pt x="202089" y="167736"/>
                      <a:pt x="200169" y="168285"/>
                      <a:pt x="198248" y="168834"/>
                    </a:cubicBezTo>
                    <a:cubicBezTo>
                      <a:pt x="193448" y="170205"/>
                      <a:pt x="188510" y="171440"/>
                      <a:pt x="183709" y="172811"/>
                    </a:cubicBezTo>
                    <a:cubicBezTo>
                      <a:pt x="174931" y="175143"/>
                      <a:pt x="166153" y="177612"/>
                      <a:pt x="157375" y="179943"/>
                    </a:cubicBezTo>
                    <a:cubicBezTo>
                      <a:pt x="156277" y="180218"/>
                      <a:pt x="155317" y="180629"/>
                      <a:pt x="154220" y="180904"/>
                    </a:cubicBezTo>
                    <a:cubicBezTo>
                      <a:pt x="158198" y="180904"/>
                      <a:pt x="162313" y="180629"/>
                      <a:pt x="166290" y="180492"/>
                    </a:cubicBezTo>
                    <a:cubicBezTo>
                      <a:pt x="175891" y="179943"/>
                      <a:pt x="185493" y="179395"/>
                      <a:pt x="195231" y="178983"/>
                    </a:cubicBezTo>
                    <a:cubicBezTo>
                      <a:pt x="194957" y="178983"/>
                      <a:pt x="194819" y="178983"/>
                      <a:pt x="194682" y="178983"/>
                    </a:cubicBezTo>
                    <a:cubicBezTo>
                      <a:pt x="207027" y="177475"/>
                      <a:pt x="219234" y="175966"/>
                      <a:pt x="231578" y="174457"/>
                    </a:cubicBezTo>
                    <a:cubicBezTo>
                      <a:pt x="233361" y="174183"/>
                      <a:pt x="235007" y="173771"/>
                      <a:pt x="236790" y="173497"/>
                    </a:cubicBezTo>
                    <a:cubicBezTo>
                      <a:pt x="241180" y="172674"/>
                      <a:pt x="245569" y="171851"/>
                      <a:pt x="249821" y="171165"/>
                    </a:cubicBezTo>
                    <a:cubicBezTo>
                      <a:pt x="255856" y="170068"/>
                      <a:pt x="261754" y="168970"/>
                      <a:pt x="267789" y="167873"/>
                    </a:cubicBezTo>
                    <a:cubicBezTo>
                      <a:pt x="267789" y="167873"/>
                      <a:pt x="267789" y="167873"/>
                      <a:pt x="267651" y="167873"/>
                    </a:cubicBezTo>
                    <a:cubicBezTo>
                      <a:pt x="267651" y="167873"/>
                      <a:pt x="267789" y="167873"/>
                      <a:pt x="267789" y="167873"/>
                    </a:cubicBezTo>
                    <a:cubicBezTo>
                      <a:pt x="267926" y="167873"/>
                      <a:pt x="268063" y="167873"/>
                      <a:pt x="268063" y="167873"/>
                    </a:cubicBezTo>
                    <a:cubicBezTo>
                      <a:pt x="268063" y="167873"/>
                      <a:pt x="268063" y="167873"/>
                      <a:pt x="267926" y="167873"/>
                    </a:cubicBezTo>
                    <a:cubicBezTo>
                      <a:pt x="276841" y="165816"/>
                      <a:pt x="285894" y="163759"/>
                      <a:pt x="294946" y="161701"/>
                    </a:cubicBezTo>
                    <a:cubicBezTo>
                      <a:pt x="297278" y="161153"/>
                      <a:pt x="299473" y="160741"/>
                      <a:pt x="301804" y="160055"/>
                    </a:cubicBezTo>
                    <a:cubicBezTo>
                      <a:pt x="307291" y="158547"/>
                      <a:pt x="312640" y="157038"/>
                      <a:pt x="317989" y="155666"/>
                    </a:cubicBezTo>
                    <a:cubicBezTo>
                      <a:pt x="321281" y="154706"/>
                      <a:pt x="324710" y="154020"/>
                      <a:pt x="328002" y="152923"/>
                    </a:cubicBezTo>
                    <a:cubicBezTo>
                      <a:pt x="332940" y="151414"/>
                      <a:pt x="337877" y="149905"/>
                      <a:pt x="342815" y="148260"/>
                    </a:cubicBezTo>
                    <a:cubicBezTo>
                      <a:pt x="350359" y="145928"/>
                      <a:pt x="357903" y="143322"/>
                      <a:pt x="365446" y="140853"/>
                    </a:cubicBezTo>
                    <a:cubicBezTo>
                      <a:pt x="365172" y="140853"/>
                      <a:pt x="365035" y="140990"/>
                      <a:pt x="364898" y="140990"/>
                    </a:cubicBezTo>
                    <a:cubicBezTo>
                      <a:pt x="368464" y="139618"/>
                      <a:pt x="371893" y="138384"/>
                      <a:pt x="375322" y="136875"/>
                    </a:cubicBezTo>
                    <a:cubicBezTo>
                      <a:pt x="375185" y="136875"/>
                      <a:pt x="375048" y="137012"/>
                      <a:pt x="375048" y="137012"/>
                    </a:cubicBezTo>
                    <a:cubicBezTo>
                      <a:pt x="375596" y="136601"/>
                      <a:pt x="376282" y="136327"/>
                      <a:pt x="376831" y="135915"/>
                    </a:cubicBezTo>
                    <a:cubicBezTo>
                      <a:pt x="376694" y="136052"/>
                      <a:pt x="376556" y="136189"/>
                      <a:pt x="376419" y="136189"/>
                    </a:cubicBezTo>
                    <a:cubicBezTo>
                      <a:pt x="377517" y="135503"/>
                      <a:pt x="378614" y="134544"/>
                      <a:pt x="379574" y="133721"/>
                    </a:cubicBezTo>
                    <a:lnTo>
                      <a:pt x="379574" y="133721"/>
                    </a:lnTo>
                    <a:cubicBezTo>
                      <a:pt x="379574" y="133721"/>
                      <a:pt x="379437" y="133857"/>
                      <a:pt x="379437" y="133857"/>
                    </a:cubicBezTo>
                    <a:cubicBezTo>
                      <a:pt x="379437" y="133857"/>
                      <a:pt x="379574" y="133721"/>
                      <a:pt x="379574" y="133721"/>
                    </a:cubicBezTo>
                    <a:cubicBezTo>
                      <a:pt x="379574" y="133721"/>
                      <a:pt x="379574" y="133721"/>
                      <a:pt x="379574" y="133721"/>
                    </a:cubicBezTo>
                    <a:cubicBezTo>
                      <a:pt x="379437" y="133583"/>
                      <a:pt x="379162" y="133583"/>
                      <a:pt x="379025" y="133446"/>
                    </a:cubicBezTo>
                    <a:cubicBezTo>
                      <a:pt x="378477" y="133309"/>
                      <a:pt x="378065" y="133172"/>
                      <a:pt x="377517" y="133035"/>
                    </a:cubicBezTo>
                    <a:cubicBezTo>
                      <a:pt x="376831" y="132898"/>
                      <a:pt x="376282" y="132898"/>
                      <a:pt x="375596" y="132760"/>
                    </a:cubicBezTo>
                    <a:cubicBezTo>
                      <a:pt x="375871" y="132760"/>
                      <a:pt x="376008" y="132760"/>
                      <a:pt x="376145" y="132760"/>
                    </a:cubicBezTo>
                    <a:cubicBezTo>
                      <a:pt x="374636" y="132623"/>
                      <a:pt x="373127" y="132623"/>
                      <a:pt x="371619" y="132760"/>
                    </a:cubicBezTo>
                    <a:cubicBezTo>
                      <a:pt x="371756" y="132760"/>
                      <a:pt x="372030" y="132760"/>
                      <a:pt x="372167" y="132760"/>
                    </a:cubicBezTo>
                    <a:cubicBezTo>
                      <a:pt x="369836" y="132898"/>
                      <a:pt x="367504" y="133172"/>
                      <a:pt x="365172" y="133446"/>
                    </a:cubicBezTo>
                    <a:cubicBezTo>
                      <a:pt x="361880" y="133857"/>
                      <a:pt x="358451" y="134132"/>
                      <a:pt x="355022" y="134544"/>
                    </a:cubicBezTo>
                    <a:cubicBezTo>
                      <a:pt x="348301" y="135366"/>
                      <a:pt x="341443" y="136738"/>
                      <a:pt x="334723" y="137835"/>
                    </a:cubicBezTo>
                    <a:cubicBezTo>
                      <a:pt x="334723" y="137835"/>
                      <a:pt x="334723" y="137835"/>
                      <a:pt x="334860" y="137835"/>
                    </a:cubicBezTo>
                    <a:cubicBezTo>
                      <a:pt x="334723" y="137835"/>
                      <a:pt x="334585" y="137835"/>
                      <a:pt x="334448" y="137973"/>
                    </a:cubicBezTo>
                    <a:cubicBezTo>
                      <a:pt x="334448" y="137973"/>
                      <a:pt x="334448" y="137973"/>
                      <a:pt x="334311" y="137973"/>
                    </a:cubicBezTo>
                    <a:lnTo>
                      <a:pt x="334311" y="137973"/>
                    </a:lnTo>
                    <a:cubicBezTo>
                      <a:pt x="326767" y="139344"/>
                      <a:pt x="318949" y="140990"/>
                      <a:pt x="311131" y="142636"/>
                    </a:cubicBezTo>
                    <a:close/>
                    <a:moveTo>
                      <a:pt x="113484" y="248386"/>
                    </a:moveTo>
                    <a:cubicBezTo>
                      <a:pt x="114581" y="248386"/>
                      <a:pt x="115541" y="248249"/>
                      <a:pt x="116638" y="248249"/>
                    </a:cubicBezTo>
                    <a:cubicBezTo>
                      <a:pt x="127200" y="247701"/>
                      <a:pt x="137761" y="247152"/>
                      <a:pt x="148185" y="246740"/>
                    </a:cubicBezTo>
                    <a:cubicBezTo>
                      <a:pt x="162450" y="245231"/>
                      <a:pt x="176851" y="243585"/>
                      <a:pt x="191116" y="241940"/>
                    </a:cubicBezTo>
                    <a:cubicBezTo>
                      <a:pt x="193311" y="241665"/>
                      <a:pt x="195505" y="241254"/>
                      <a:pt x="197563" y="240843"/>
                    </a:cubicBezTo>
                    <a:cubicBezTo>
                      <a:pt x="202363" y="240020"/>
                      <a:pt x="207164" y="239197"/>
                      <a:pt x="211964" y="238236"/>
                    </a:cubicBezTo>
                    <a:cubicBezTo>
                      <a:pt x="219234" y="237002"/>
                      <a:pt x="226366" y="235630"/>
                      <a:pt x="233636" y="234396"/>
                    </a:cubicBezTo>
                    <a:cubicBezTo>
                      <a:pt x="246803" y="231241"/>
                      <a:pt x="260108" y="227949"/>
                      <a:pt x="273412" y="224795"/>
                    </a:cubicBezTo>
                    <a:cubicBezTo>
                      <a:pt x="274647" y="224520"/>
                      <a:pt x="275744" y="224109"/>
                      <a:pt x="276978" y="223834"/>
                    </a:cubicBezTo>
                    <a:cubicBezTo>
                      <a:pt x="280956" y="222600"/>
                      <a:pt x="284934" y="221503"/>
                      <a:pt x="288774" y="220269"/>
                    </a:cubicBezTo>
                    <a:cubicBezTo>
                      <a:pt x="295358" y="218348"/>
                      <a:pt x="301804" y="216291"/>
                      <a:pt x="308388" y="214370"/>
                    </a:cubicBezTo>
                    <a:cubicBezTo>
                      <a:pt x="308251" y="214370"/>
                      <a:pt x="308251" y="214508"/>
                      <a:pt x="308114" y="214508"/>
                    </a:cubicBezTo>
                    <a:cubicBezTo>
                      <a:pt x="312640" y="212862"/>
                      <a:pt x="317166" y="211216"/>
                      <a:pt x="321692" y="209707"/>
                    </a:cubicBezTo>
                    <a:cubicBezTo>
                      <a:pt x="324710" y="208610"/>
                      <a:pt x="327865" y="207512"/>
                      <a:pt x="331019" y="206415"/>
                    </a:cubicBezTo>
                    <a:cubicBezTo>
                      <a:pt x="332391" y="205866"/>
                      <a:pt x="333900" y="205455"/>
                      <a:pt x="335408" y="204907"/>
                    </a:cubicBezTo>
                    <a:cubicBezTo>
                      <a:pt x="341032" y="202712"/>
                      <a:pt x="346518" y="200517"/>
                      <a:pt x="352005" y="198323"/>
                    </a:cubicBezTo>
                    <a:cubicBezTo>
                      <a:pt x="354062" y="197500"/>
                      <a:pt x="356120" y="196677"/>
                      <a:pt x="358177" y="195854"/>
                    </a:cubicBezTo>
                    <a:cubicBezTo>
                      <a:pt x="361195" y="194620"/>
                      <a:pt x="364212" y="193385"/>
                      <a:pt x="367092" y="192150"/>
                    </a:cubicBezTo>
                    <a:cubicBezTo>
                      <a:pt x="370521" y="190642"/>
                      <a:pt x="373950" y="188859"/>
                      <a:pt x="377242" y="187213"/>
                    </a:cubicBezTo>
                    <a:cubicBezTo>
                      <a:pt x="377105" y="187213"/>
                      <a:pt x="376968" y="187350"/>
                      <a:pt x="376831" y="187487"/>
                    </a:cubicBezTo>
                    <a:cubicBezTo>
                      <a:pt x="377928" y="186938"/>
                      <a:pt x="379162" y="186253"/>
                      <a:pt x="380123" y="185430"/>
                    </a:cubicBezTo>
                    <a:cubicBezTo>
                      <a:pt x="380534" y="185156"/>
                      <a:pt x="380808" y="184881"/>
                      <a:pt x="381220" y="184607"/>
                    </a:cubicBezTo>
                    <a:cubicBezTo>
                      <a:pt x="381494" y="184195"/>
                      <a:pt x="381769" y="183921"/>
                      <a:pt x="382180" y="183509"/>
                    </a:cubicBezTo>
                    <a:cubicBezTo>
                      <a:pt x="382591" y="182961"/>
                      <a:pt x="382866" y="182275"/>
                      <a:pt x="383277" y="181727"/>
                    </a:cubicBezTo>
                    <a:cubicBezTo>
                      <a:pt x="382729" y="181315"/>
                      <a:pt x="382180" y="180904"/>
                      <a:pt x="381769" y="180629"/>
                    </a:cubicBezTo>
                    <a:lnTo>
                      <a:pt x="381769" y="180629"/>
                    </a:lnTo>
                    <a:cubicBezTo>
                      <a:pt x="381357" y="180355"/>
                      <a:pt x="380946" y="180080"/>
                      <a:pt x="380534" y="179806"/>
                    </a:cubicBezTo>
                    <a:cubicBezTo>
                      <a:pt x="380123" y="179532"/>
                      <a:pt x="379711" y="179395"/>
                      <a:pt x="379162" y="179257"/>
                    </a:cubicBezTo>
                    <a:cubicBezTo>
                      <a:pt x="378614" y="179121"/>
                      <a:pt x="377928" y="178983"/>
                      <a:pt x="377379" y="178709"/>
                    </a:cubicBezTo>
                    <a:cubicBezTo>
                      <a:pt x="376282" y="178434"/>
                      <a:pt x="375048" y="178298"/>
                      <a:pt x="373950" y="178160"/>
                    </a:cubicBezTo>
                    <a:cubicBezTo>
                      <a:pt x="373950" y="178160"/>
                      <a:pt x="373950" y="178160"/>
                      <a:pt x="374088" y="178160"/>
                    </a:cubicBezTo>
                    <a:cubicBezTo>
                      <a:pt x="374088" y="178160"/>
                      <a:pt x="373950" y="178160"/>
                      <a:pt x="373950" y="178160"/>
                    </a:cubicBezTo>
                    <a:cubicBezTo>
                      <a:pt x="373813" y="178160"/>
                      <a:pt x="373676" y="178160"/>
                      <a:pt x="373539" y="178160"/>
                    </a:cubicBezTo>
                    <a:cubicBezTo>
                      <a:pt x="373539" y="178160"/>
                      <a:pt x="373676" y="178160"/>
                      <a:pt x="373676" y="178160"/>
                    </a:cubicBezTo>
                    <a:cubicBezTo>
                      <a:pt x="367504" y="177886"/>
                      <a:pt x="361332" y="178160"/>
                      <a:pt x="355159" y="178572"/>
                    </a:cubicBezTo>
                    <a:cubicBezTo>
                      <a:pt x="355159" y="178572"/>
                      <a:pt x="355159" y="178572"/>
                      <a:pt x="355159" y="178572"/>
                    </a:cubicBezTo>
                    <a:cubicBezTo>
                      <a:pt x="334311" y="180218"/>
                      <a:pt x="313874" y="185018"/>
                      <a:pt x="293437" y="188859"/>
                    </a:cubicBezTo>
                    <a:cubicBezTo>
                      <a:pt x="293437" y="188859"/>
                      <a:pt x="293437" y="188859"/>
                      <a:pt x="293437" y="188859"/>
                    </a:cubicBezTo>
                    <a:cubicBezTo>
                      <a:pt x="293437" y="188859"/>
                      <a:pt x="293300" y="188859"/>
                      <a:pt x="293300" y="188859"/>
                    </a:cubicBezTo>
                    <a:cubicBezTo>
                      <a:pt x="293163" y="188859"/>
                      <a:pt x="293026" y="188859"/>
                      <a:pt x="292889" y="188996"/>
                    </a:cubicBezTo>
                    <a:cubicBezTo>
                      <a:pt x="292889" y="188996"/>
                      <a:pt x="293026" y="188996"/>
                      <a:pt x="293026" y="188996"/>
                    </a:cubicBezTo>
                    <a:cubicBezTo>
                      <a:pt x="281642" y="191602"/>
                      <a:pt x="270395" y="194208"/>
                      <a:pt x="259010" y="196814"/>
                    </a:cubicBezTo>
                    <a:cubicBezTo>
                      <a:pt x="256404" y="197363"/>
                      <a:pt x="253935" y="197911"/>
                      <a:pt x="251467" y="198597"/>
                    </a:cubicBezTo>
                    <a:cubicBezTo>
                      <a:pt x="245157" y="200243"/>
                      <a:pt x="238985" y="202026"/>
                      <a:pt x="232676" y="203672"/>
                    </a:cubicBezTo>
                    <a:cubicBezTo>
                      <a:pt x="226641" y="205318"/>
                      <a:pt x="220606" y="206964"/>
                      <a:pt x="214570" y="208610"/>
                    </a:cubicBezTo>
                    <a:cubicBezTo>
                      <a:pt x="211827" y="209295"/>
                      <a:pt x="209221" y="210256"/>
                      <a:pt x="206615" y="211216"/>
                    </a:cubicBezTo>
                    <a:cubicBezTo>
                      <a:pt x="195094" y="215056"/>
                      <a:pt x="183709" y="218760"/>
                      <a:pt x="172325" y="222600"/>
                    </a:cubicBezTo>
                    <a:cubicBezTo>
                      <a:pt x="172462" y="222600"/>
                      <a:pt x="172462" y="222600"/>
                      <a:pt x="172600" y="222463"/>
                    </a:cubicBezTo>
                    <a:cubicBezTo>
                      <a:pt x="155455" y="228910"/>
                      <a:pt x="138721" y="235905"/>
                      <a:pt x="122536" y="243997"/>
                    </a:cubicBezTo>
                    <a:cubicBezTo>
                      <a:pt x="122673" y="243860"/>
                      <a:pt x="122810" y="243860"/>
                      <a:pt x="122948" y="243723"/>
                    </a:cubicBezTo>
                    <a:cubicBezTo>
                      <a:pt x="119381" y="245231"/>
                      <a:pt x="116364" y="246740"/>
                      <a:pt x="113484" y="248386"/>
                    </a:cubicBezTo>
                    <a:close/>
                    <a:moveTo>
                      <a:pt x="164096" y="331917"/>
                    </a:moveTo>
                    <a:cubicBezTo>
                      <a:pt x="169445" y="331231"/>
                      <a:pt x="174794" y="330271"/>
                      <a:pt x="180143" y="329174"/>
                    </a:cubicBezTo>
                    <a:cubicBezTo>
                      <a:pt x="180143" y="329174"/>
                      <a:pt x="180143" y="329174"/>
                      <a:pt x="180143" y="329174"/>
                    </a:cubicBezTo>
                    <a:cubicBezTo>
                      <a:pt x="180143" y="329174"/>
                      <a:pt x="180280" y="329174"/>
                      <a:pt x="180280" y="329174"/>
                    </a:cubicBezTo>
                    <a:cubicBezTo>
                      <a:pt x="180280" y="329174"/>
                      <a:pt x="180280" y="329174"/>
                      <a:pt x="180418" y="329174"/>
                    </a:cubicBezTo>
                    <a:cubicBezTo>
                      <a:pt x="180418" y="329174"/>
                      <a:pt x="180418" y="329174"/>
                      <a:pt x="180418" y="329174"/>
                    </a:cubicBezTo>
                    <a:cubicBezTo>
                      <a:pt x="196603" y="325745"/>
                      <a:pt x="212650" y="321081"/>
                      <a:pt x="228286" y="315595"/>
                    </a:cubicBezTo>
                    <a:cubicBezTo>
                      <a:pt x="228012" y="315595"/>
                      <a:pt x="227875" y="315732"/>
                      <a:pt x="227738" y="315732"/>
                    </a:cubicBezTo>
                    <a:cubicBezTo>
                      <a:pt x="238299" y="312029"/>
                      <a:pt x="248586" y="308051"/>
                      <a:pt x="259010" y="303799"/>
                    </a:cubicBezTo>
                    <a:cubicBezTo>
                      <a:pt x="267514" y="300370"/>
                      <a:pt x="275881" y="296941"/>
                      <a:pt x="284248" y="293375"/>
                    </a:cubicBezTo>
                    <a:cubicBezTo>
                      <a:pt x="288911" y="291455"/>
                      <a:pt x="293437" y="289260"/>
                      <a:pt x="298101" y="287203"/>
                    </a:cubicBezTo>
                    <a:cubicBezTo>
                      <a:pt x="304685" y="284185"/>
                      <a:pt x="311405" y="281168"/>
                      <a:pt x="317989" y="278150"/>
                    </a:cubicBezTo>
                    <a:cubicBezTo>
                      <a:pt x="317989" y="278150"/>
                      <a:pt x="317989" y="278150"/>
                      <a:pt x="317852" y="278150"/>
                    </a:cubicBezTo>
                    <a:cubicBezTo>
                      <a:pt x="323201" y="275407"/>
                      <a:pt x="328688" y="272526"/>
                      <a:pt x="334174" y="269783"/>
                    </a:cubicBezTo>
                    <a:cubicBezTo>
                      <a:pt x="338152" y="267726"/>
                      <a:pt x="342266" y="265668"/>
                      <a:pt x="346244" y="263474"/>
                    </a:cubicBezTo>
                    <a:cubicBezTo>
                      <a:pt x="349536" y="261553"/>
                      <a:pt x="352965" y="259633"/>
                      <a:pt x="356257" y="257713"/>
                    </a:cubicBezTo>
                    <a:cubicBezTo>
                      <a:pt x="358040" y="256753"/>
                      <a:pt x="359823" y="255793"/>
                      <a:pt x="361606" y="254695"/>
                    </a:cubicBezTo>
                    <a:cubicBezTo>
                      <a:pt x="367915" y="250855"/>
                      <a:pt x="374225" y="247014"/>
                      <a:pt x="380397" y="242900"/>
                    </a:cubicBezTo>
                    <a:cubicBezTo>
                      <a:pt x="382180" y="241665"/>
                      <a:pt x="383826" y="240294"/>
                      <a:pt x="385472" y="238922"/>
                    </a:cubicBezTo>
                    <a:cubicBezTo>
                      <a:pt x="385335" y="239059"/>
                      <a:pt x="385198" y="239197"/>
                      <a:pt x="385060" y="239334"/>
                    </a:cubicBezTo>
                    <a:cubicBezTo>
                      <a:pt x="386569" y="237962"/>
                      <a:pt x="387941" y="236591"/>
                      <a:pt x="389449" y="235219"/>
                    </a:cubicBezTo>
                    <a:cubicBezTo>
                      <a:pt x="389724" y="234944"/>
                      <a:pt x="389861" y="234670"/>
                      <a:pt x="390135" y="234396"/>
                    </a:cubicBezTo>
                    <a:cubicBezTo>
                      <a:pt x="390272" y="234121"/>
                      <a:pt x="390410" y="233847"/>
                      <a:pt x="390547" y="233573"/>
                    </a:cubicBezTo>
                    <a:cubicBezTo>
                      <a:pt x="390547" y="233436"/>
                      <a:pt x="390547" y="233298"/>
                      <a:pt x="390547" y="233024"/>
                    </a:cubicBezTo>
                    <a:cubicBezTo>
                      <a:pt x="390547" y="232613"/>
                      <a:pt x="390547" y="232201"/>
                      <a:pt x="390547" y="231790"/>
                    </a:cubicBezTo>
                    <a:cubicBezTo>
                      <a:pt x="390547" y="231790"/>
                      <a:pt x="390547" y="231927"/>
                      <a:pt x="390547" y="231927"/>
                    </a:cubicBezTo>
                    <a:cubicBezTo>
                      <a:pt x="390547" y="232064"/>
                      <a:pt x="390547" y="232201"/>
                      <a:pt x="390547" y="232339"/>
                    </a:cubicBezTo>
                    <a:cubicBezTo>
                      <a:pt x="390547" y="232064"/>
                      <a:pt x="390410" y="231790"/>
                      <a:pt x="390410" y="231515"/>
                    </a:cubicBezTo>
                    <a:cubicBezTo>
                      <a:pt x="390272" y="231241"/>
                      <a:pt x="390272" y="231104"/>
                      <a:pt x="390135" y="230830"/>
                    </a:cubicBezTo>
                    <a:cubicBezTo>
                      <a:pt x="389998" y="230692"/>
                      <a:pt x="389998" y="230692"/>
                      <a:pt x="389861" y="230556"/>
                    </a:cubicBezTo>
                    <a:cubicBezTo>
                      <a:pt x="389587" y="230418"/>
                      <a:pt x="389312" y="230281"/>
                      <a:pt x="389175" y="230281"/>
                    </a:cubicBezTo>
                    <a:cubicBezTo>
                      <a:pt x="388764" y="230144"/>
                      <a:pt x="388352" y="230007"/>
                      <a:pt x="387804" y="229869"/>
                    </a:cubicBezTo>
                    <a:cubicBezTo>
                      <a:pt x="386843" y="229733"/>
                      <a:pt x="385883" y="229595"/>
                      <a:pt x="384923" y="229458"/>
                    </a:cubicBezTo>
                    <a:cubicBezTo>
                      <a:pt x="385060" y="229458"/>
                      <a:pt x="385198" y="229458"/>
                      <a:pt x="385198" y="229458"/>
                    </a:cubicBezTo>
                    <a:cubicBezTo>
                      <a:pt x="381769" y="229321"/>
                      <a:pt x="378340" y="229184"/>
                      <a:pt x="375048" y="229321"/>
                    </a:cubicBezTo>
                    <a:cubicBezTo>
                      <a:pt x="375185" y="229321"/>
                      <a:pt x="375322" y="229321"/>
                      <a:pt x="375459" y="229321"/>
                    </a:cubicBezTo>
                    <a:cubicBezTo>
                      <a:pt x="368464" y="229733"/>
                      <a:pt x="361606" y="231104"/>
                      <a:pt x="354611" y="232476"/>
                    </a:cubicBezTo>
                    <a:cubicBezTo>
                      <a:pt x="346381" y="234259"/>
                      <a:pt x="338152" y="236453"/>
                      <a:pt x="330059" y="238785"/>
                    </a:cubicBezTo>
                    <a:cubicBezTo>
                      <a:pt x="322104" y="241117"/>
                      <a:pt x="314149" y="243723"/>
                      <a:pt x="306331" y="246466"/>
                    </a:cubicBezTo>
                    <a:cubicBezTo>
                      <a:pt x="306468" y="246466"/>
                      <a:pt x="306605" y="246329"/>
                      <a:pt x="306742" y="246329"/>
                    </a:cubicBezTo>
                    <a:cubicBezTo>
                      <a:pt x="287951" y="252913"/>
                      <a:pt x="269160" y="260456"/>
                      <a:pt x="251329" y="269372"/>
                    </a:cubicBezTo>
                    <a:cubicBezTo>
                      <a:pt x="251467" y="269234"/>
                      <a:pt x="251604" y="269234"/>
                      <a:pt x="251741" y="269097"/>
                    </a:cubicBezTo>
                    <a:cubicBezTo>
                      <a:pt x="238436" y="275955"/>
                      <a:pt x="225680" y="283499"/>
                      <a:pt x="213199" y="291866"/>
                    </a:cubicBezTo>
                    <a:cubicBezTo>
                      <a:pt x="200580" y="300507"/>
                      <a:pt x="188510" y="310108"/>
                      <a:pt x="176851" y="320121"/>
                    </a:cubicBezTo>
                    <a:cubicBezTo>
                      <a:pt x="172462" y="324098"/>
                      <a:pt x="168210" y="327939"/>
                      <a:pt x="164096" y="331917"/>
                    </a:cubicBezTo>
                    <a:close/>
                    <a:moveTo>
                      <a:pt x="208124" y="395833"/>
                    </a:moveTo>
                    <a:cubicBezTo>
                      <a:pt x="211553" y="394736"/>
                      <a:pt x="214982" y="393639"/>
                      <a:pt x="218274" y="392541"/>
                    </a:cubicBezTo>
                    <a:cubicBezTo>
                      <a:pt x="218137" y="392541"/>
                      <a:pt x="217862" y="392678"/>
                      <a:pt x="217725" y="392816"/>
                    </a:cubicBezTo>
                    <a:cubicBezTo>
                      <a:pt x="233773" y="387192"/>
                      <a:pt x="249546" y="380197"/>
                      <a:pt x="264771" y="372516"/>
                    </a:cubicBezTo>
                    <a:cubicBezTo>
                      <a:pt x="264634" y="372653"/>
                      <a:pt x="264497" y="372653"/>
                      <a:pt x="264360" y="372790"/>
                    </a:cubicBezTo>
                    <a:cubicBezTo>
                      <a:pt x="272726" y="368538"/>
                      <a:pt x="281093" y="364149"/>
                      <a:pt x="289323" y="359349"/>
                    </a:cubicBezTo>
                    <a:cubicBezTo>
                      <a:pt x="296318" y="355234"/>
                      <a:pt x="303313" y="351119"/>
                      <a:pt x="310445" y="347004"/>
                    </a:cubicBezTo>
                    <a:cubicBezTo>
                      <a:pt x="314149" y="344810"/>
                      <a:pt x="317715" y="342341"/>
                      <a:pt x="321281" y="340009"/>
                    </a:cubicBezTo>
                    <a:cubicBezTo>
                      <a:pt x="326767" y="336443"/>
                      <a:pt x="332117" y="332877"/>
                      <a:pt x="337603" y="329311"/>
                    </a:cubicBezTo>
                    <a:cubicBezTo>
                      <a:pt x="337603" y="329311"/>
                      <a:pt x="337603" y="329311"/>
                      <a:pt x="337603" y="329311"/>
                    </a:cubicBezTo>
                    <a:cubicBezTo>
                      <a:pt x="343638" y="324922"/>
                      <a:pt x="349536" y="320669"/>
                      <a:pt x="355708" y="316281"/>
                    </a:cubicBezTo>
                    <a:cubicBezTo>
                      <a:pt x="358863" y="314086"/>
                      <a:pt x="361743" y="311617"/>
                      <a:pt x="364898" y="309285"/>
                    </a:cubicBezTo>
                    <a:cubicBezTo>
                      <a:pt x="369561" y="305719"/>
                      <a:pt x="374362" y="302153"/>
                      <a:pt x="378751" y="298175"/>
                    </a:cubicBezTo>
                    <a:cubicBezTo>
                      <a:pt x="378614" y="298313"/>
                      <a:pt x="378477" y="298450"/>
                      <a:pt x="378340" y="298587"/>
                    </a:cubicBezTo>
                    <a:cubicBezTo>
                      <a:pt x="380534" y="296529"/>
                      <a:pt x="382729" y="294609"/>
                      <a:pt x="384786" y="292414"/>
                    </a:cubicBezTo>
                    <a:cubicBezTo>
                      <a:pt x="384786" y="292414"/>
                      <a:pt x="384649" y="292552"/>
                      <a:pt x="384649" y="292552"/>
                    </a:cubicBezTo>
                    <a:cubicBezTo>
                      <a:pt x="385060" y="292003"/>
                      <a:pt x="385472" y="291592"/>
                      <a:pt x="385883" y="291043"/>
                    </a:cubicBezTo>
                    <a:cubicBezTo>
                      <a:pt x="385746" y="291180"/>
                      <a:pt x="385746" y="291317"/>
                      <a:pt x="385609" y="291455"/>
                    </a:cubicBezTo>
                    <a:cubicBezTo>
                      <a:pt x="386295" y="290357"/>
                      <a:pt x="386981" y="289397"/>
                      <a:pt x="387529" y="288163"/>
                    </a:cubicBezTo>
                    <a:cubicBezTo>
                      <a:pt x="387392" y="288300"/>
                      <a:pt x="387392" y="288437"/>
                      <a:pt x="387255" y="288574"/>
                    </a:cubicBezTo>
                    <a:cubicBezTo>
                      <a:pt x="387529" y="288026"/>
                      <a:pt x="387804" y="287614"/>
                      <a:pt x="387941" y="287065"/>
                    </a:cubicBezTo>
                    <a:cubicBezTo>
                      <a:pt x="388078" y="286654"/>
                      <a:pt x="388215" y="286242"/>
                      <a:pt x="388352" y="285694"/>
                    </a:cubicBezTo>
                    <a:cubicBezTo>
                      <a:pt x="388352" y="285556"/>
                      <a:pt x="388352" y="285420"/>
                      <a:pt x="388489" y="285145"/>
                    </a:cubicBezTo>
                    <a:cubicBezTo>
                      <a:pt x="388352" y="285008"/>
                      <a:pt x="388078" y="284871"/>
                      <a:pt x="387941" y="284597"/>
                    </a:cubicBezTo>
                    <a:cubicBezTo>
                      <a:pt x="387255" y="284185"/>
                      <a:pt x="386569" y="283774"/>
                      <a:pt x="385883" y="283362"/>
                    </a:cubicBezTo>
                    <a:cubicBezTo>
                      <a:pt x="385883" y="283362"/>
                      <a:pt x="386020" y="283362"/>
                      <a:pt x="386020" y="283499"/>
                    </a:cubicBezTo>
                    <a:cubicBezTo>
                      <a:pt x="385472" y="283362"/>
                      <a:pt x="385060" y="283088"/>
                      <a:pt x="384512" y="282950"/>
                    </a:cubicBezTo>
                    <a:cubicBezTo>
                      <a:pt x="384100" y="282813"/>
                      <a:pt x="383826" y="282813"/>
                      <a:pt x="383414" y="282676"/>
                    </a:cubicBezTo>
                    <a:cubicBezTo>
                      <a:pt x="383414" y="282676"/>
                      <a:pt x="383552" y="282676"/>
                      <a:pt x="383552" y="282676"/>
                    </a:cubicBezTo>
                    <a:cubicBezTo>
                      <a:pt x="382317" y="282402"/>
                      <a:pt x="380946" y="282265"/>
                      <a:pt x="379711" y="282127"/>
                    </a:cubicBezTo>
                    <a:cubicBezTo>
                      <a:pt x="379848" y="282127"/>
                      <a:pt x="379985" y="282127"/>
                      <a:pt x="380123" y="282127"/>
                    </a:cubicBezTo>
                    <a:cubicBezTo>
                      <a:pt x="379300" y="282127"/>
                      <a:pt x="378477" y="282127"/>
                      <a:pt x="377791" y="282127"/>
                    </a:cubicBezTo>
                    <a:cubicBezTo>
                      <a:pt x="378065" y="282127"/>
                      <a:pt x="378202" y="282127"/>
                      <a:pt x="378340" y="282127"/>
                    </a:cubicBezTo>
                    <a:cubicBezTo>
                      <a:pt x="375185" y="282402"/>
                      <a:pt x="372167" y="282813"/>
                      <a:pt x="369150" y="283499"/>
                    </a:cubicBezTo>
                    <a:cubicBezTo>
                      <a:pt x="369150" y="283499"/>
                      <a:pt x="369287" y="283499"/>
                      <a:pt x="369287" y="283499"/>
                    </a:cubicBezTo>
                    <a:cubicBezTo>
                      <a:pt x="369150" y="283499"/>
                      <a:pt x="369150" y="283499"/>
                      <a:pt x="369013" y="283499"/>
                    </a:cubicBezTo>
                    <a:cubicBezTo>
                      <a:pt x="368875" y="283499"/>
                      <a:pt x="368875" y="283499"/>
                      <a:pt x="368738" y="283499"/>
                    </a:cubicBezTo>
                    <a:cubicBezTo>
                      <a:pt x="368738" y="283499"/>
                      <a:pt x="368738" y="283499"/>
                      <a:pt x="368738" y="283499"/>
                    </a:cubicBezTo>
                    <a:cubicBezTo>
                      <a:pt x="366407" y="284048"/>
                      <a:pt x="364212" y="284459"/>
                      <a:pt x="361880" y="285145"/>
                    </a:cubicBezTo>
                    <a:cubicBezTo>
                      <a:pt x="359411" y="285831"/>
                      <a:pt x="357080" y="286517"/>
                      <a:pt x="354611" y="287477"/>
                    </a:cubicBezTo>
                    <a:cubicBezTo>
                      <a:pt x="354748" y="287477"/>
                      <a:pt x="354885" y="287340"/>
                      <a:pt x="355022" y="287340"/>
                    </a:cubicBezTo>
                    <a:cubicBezTo>
                      <a:pt x="348713" y="289671"/>
                      <a:pt x="342541" y="292278"/>
                      <a:pt x="336506" y="295158"/>
                    </a:cubicBezTo>
                    <a:cubicBezTo>
                      <a:pt x="336643" y="295021"/>
                      <a:pt x="336780" y="295021"/>
                      <a:pt x="336917" y="294884"/>
                    </a:cubicBezTo>
                    <a:cubicBezTo>
                      <a:pt x="325121" y="300919"/>
                      <a:pt x="313874" y="307914"/>
                      <a:pt x="302764" y="315320"/>
                    </a:cubicBezTo>
                    <a:cubicBezTo>
                      <a:pt x="302902" y="315183"/>
                      <a:pt x="303039" y="315183"/>
                      <a:pt x="303176" y="315046"/>
                    </a:cubicBezTo>
                    <a:cubicBezTo>
                      <a:pt x="292340" y="322316"/>
                      <a:pt x="282053" y="330133"/>
                      <a:pt x="271629" y="338089"/>
                    </a:cubicBezTo>
                    <a:cubicBezTo>
                      <a:pt x="261479" y="345907"/>
                      <a:pt x="251467" y="354000"/>
                      <a:pt x="241728" y="362503"/>
                    </a:cubicBezTo>
                    <a:cubicBezTo>
                      <a:pt x="241728" y="362503"/>
                      <a:pt x="241728" y="362503"/>
                      <a:pt x="241728" y="362503"/>
                    </a:cubicBezTo>
                    <a:cubicBezTo>
                      <a:pt x="241728" y="362503"/>
                      <a:pt x="241728" y="362503"/>
                      <a:pt x="241591" y="362641"/>
                    </a:cubicBezTo>
                    <a:cubicBezTo>
                      <a:pt x="241454" y="362778"/>
                      <a:pt x="241317" y="362778"/>
                      <a:pt x="241317" y="362915"/>
                    </a:cubicBezTo>
                    <a:cubicBezTo>
                      <a:pt x="241317" y="362915"/>
                      <a:pt x="241317" y="362915"/>
                      <a:pt x="241317" y="362915"/>
                    </a:cubicBezTo>
                    <a:cubicBezTo>
                      <a:pt x="229932" y="373613"/>
                      <a:pt x="218822" y="384586"/>
                      <a:pt x="208124" y="395833"/>
                    </a:cubicBezTo>
                    <a:close/>
                    <a:moveTo>
                      <a:pt x="407143" y="434650"/>
                    </a:moveTo>
                    <a:cubicBezTo>
                      <a:pt x="413178" y="430535"/>
                      <a:pt x="419213" y="426557"/>
                      <a:pt x="425248" y="422442"/>
                    </a:cubicBezTo>
                    <a:cubicBezTo>
                      <a:pt x="425111" y="422580"/>
                      <a:pt x="424974" y="422716"/>
                      <a:pt x="424837" y="422716"/>
                    </a:cubicBezTo>
                    <a:cubicBezTo>
                      <a:pt x="433752" y="416681"/>
                      <a:pt x="442668" y="410509"/>
                      <a:pt x="451583" y="404200"/>
                    </a:cubicBezTo>
                    <a:cubicBezTo>
                      <a:pt x="456109" y="400908"/>
                      <a:pt x="460636" y="397754"/>
                      <a:pt x="465162" y="394462"/>
                    </a:cubicBezTo>
                    <a:cubicBezTo>
                      <a:pt x="471471" y="389798"/>
                      <a:pt x="478055" y="385272"/>
                      <a:pt x="484090" y="380197"/>
                    </a:cubicBezTo>
                    <a:cubicBezTo>
                      <a:pt x="484090" y="380197"/>
                      <a:pt x="483953" y="380334"/>
                      <a:pt x="483953" y="380334"/>
                    </a:cubicBezTo>
                    <a:cubicBezTo>
                      <a:pt x="484090" y="380197"/>
                      <a:pt x="484090" y="380197"/>
                      <a:pt x="484227" y="380060"/>
                    </a:cubicBezTo>
                    <a:cubicBezTo>
                      <a:pt x="484227" y="380060"/>
                      <a:pt x="484364" y="379923"/>
                      <a:pt x="484364" y="379923"/>
                    </a:cubicBezTo>
                    <a:cubicBezTo>
                      <a:pt x="484364" y="379923"/>
                      <a:pt x="484364" y="379923"/>
                      <a:pt x="484227" y="380060"/>
                    </a:cubicBezTo>
                    <a:cubicBezTo>
                      <a:pt x="486147" y="378277"/>
                      <a:pt x="487930" y="376357"/>
                      <a:pt x="489713" y="374436"/>
                    </a:cubicBezTo>
                    <a:cubicBezTo>
                      <a:pt x="489576" y="374574"/>
                      <a:pt x="489439" y="374710"/>
                      <a:pt x="489302" y="374848"/>
                    </a:cubicBezTo>
                    <a:cubicBezTo>
                      <a:pt x="489713" y="374436"/>
                      <a:pt x="489988" y="374025"/>
                      <a:pt x="490399" y="373613"/>
                    </a:cubicBezTo>
                    <a:cubicBezTo>
                      <a:pt x="490674" y="373202"/>
                      <a:pt x="490811" y="372790"/>
                      <a:pt x="491085" y="372379"/>
                    </a:cubicBezTo>
                    <a:cubicBezTo>
                      <a:pt x="491085" y="372242"/>
                      <a:pt x="491222" y="372104"/>
                      <a:pt x="491222" y="372104"/>
                    </a:cubicBezTo>
                    <a:cubicBezTo>
                      <a:pt x="491222" y="371967"/>
                      <a:pt x="491222" y="371830"/>
                      <a:pt x="491222" y="371693"/>
                    </a:cubicBezTo>
                    <a:cubicBezTo>
                      <a:pt x="491222" y="371556"/>
                      <a:pt x="491085" y="371281"/>
                      <a:pt x="491085" y="371145"/>
                    </a:cubicBezTo>
                    <a:cubicBezTo>
                      <a:pt x="491085" y="371007"/>
                      <a:pt x="490948" y="371007"/>
                      <a:pt x="490948" y="370870"/>
                    </a:cubicBezTo>
                    <a:cubicBezTo>
                      <a:pt x="490674" y="370870"/>
                      <a:pt x="490262" y="370733"/>
                      <a:pt x="489988" y="370733"/>
                    </a:cubicBezTo>
                    <a:cubicBezTo>
                      <a:pt x="490125" y="370733"/>
                      <a:pt x="490262" y="370733"/>
                      <a:pt x="490262" y="370733"/>
                    </a:cubicBezTo>
                    <a:cubicBezTo>
                      <a:pt x="489713" y="370733"/>
                      <a:pt x="489302" y="370733"/>
                      <a:pt x="488753" y="370870"/>
                    </a:cubicBezTo>
                    <a:cubicBezTo>
                      <a:pt x="488753" y="370870"/>
                      <a:pt x="488890" y="370870"/>
                      <a:pt x="488890" y="370870"/>
                    </a:cubicBezTo>
                    <a:cubicBezTo>
                      <a:pt x="488753" y="370870"/>
                      <a:pt x="488753" y="370870"/>
                      <a:pt x="488753" y="370870"/>
                    </a:cubicBezTo>
                    <a:cubicBezTo>
                      <a:pt x="488616" y="370870"/>
                      <a:pt x="488479" y="370870"/>
                      <a:pt x="488479" y="370870"/>
                    </a:cubicBezTo>
                    <a:cubicBezTo>
                      <a:pt x="488479" y="370870"/>
                      <a:pt x="488616" y="370870"/>
                      <a:pt x="488753" y="370870"/>
                    </a:cubicBezTo>
                    <a:cubicBezTo>
                      <a:pt x="488342" y="371007"/>
                      <a:pt x="487793" y="371007"/>
                      <a:pt x="487382" y="371145"/>
                    </a:cubicBezTo>
                    <a:cubicBezTo>
                      <a:pt x="487382" y="371145"/>
                      <a:pt x="487519" y="371145"/>
                      <a:pt x="487519" y="371145"/>
                    </a:cubicBezTo>
                    <a:cubicBezTo>
                      <a:pt x="487382" y="371145"/>
                      <a:pt x="487245" y="371145"/>
                      <a:pt x="487107" y="371281"/>
                    </a:cubicBezTo>
                    <a:cubicBezTo>
                      <a:pt x="487107" y="371281"/>
                      <a:pt x="486970" y="371281"/>
                      <a:pt x="486970" y="371281"/>
                    </a:cubicBezTo>
                    <a:cubicBezTo>
                      <a:pt x="486970" y="371281"/>
                      <a:pt x="486970" y="371281"/>
                      <a:pt x="487107" y="371281"/>
                    </a:cubicBezTo>
                    <a:cubicBezTo>
                      <a:pt x="484364" y="371830"/>
                      <a:pt x="481621" y="372653"/>
                      <a:pt x="478878" y="373476"/>
                    </a:cubicBezTo>
                    <a:cubicBezTo>
                      <a:pt x="479152" y="373476"/>
                      <a:pt x="479289" y="373339"/>
                      <a:pt x="479426" y="373339"/>
                    </a:cubicBezTo>
                    <a:cubicBezTo>
                      <a:pt x="477095" y="374299"/>
                      <a:pt x="474763" y="375259"/>
                      <a:pt x="472431" y="376357"/>
                    </a:cubicBezTo>
                    <a:cubicBezTo>
                      <a:pt x="472568" y="376357"/>
                      <a:pt x="472706" y="376219"/>
                      <a:pt x="472843" y="376082"/>
                    </a:cubicBezTo>
                    <a:cubicBezTo>
                      <a:pt x="468454" y="378277"/>
                      <a:pt x="464339" y="380746"/>
                      <a:pt x="460224" y="383489"/>
                    </a:cubicBezTo>
                    <a:cubicBezTo>
                      <a:pt x="460361" y="383489"/>
                      <a:pt x="460498" y="383352"/>
                      <a:pt x="460636" y="383215"/>
                    </a:cubicBezTo>
                    <a:cubicBezTo>
                      <a:pt x="454052" y="387604"/>
                      <a:pt x="448017" y="392678"/>
                      <a:pt x="441982" y="397891"/>
                    </a:cubicBezTo>
                    <a:cubicBezTo>
                      <a:pt x="441982" y="397891"/>
                      <a:pt x="442119" y="397891"/>
                      <a:pt x="442119" y="397754"/>
                    </a:cubicBezTo>
                    <a:cubicBezTo>
                      <a:pt x="433478" y="405571"/>
                      <a:pt x="425523" y="413938"/>
                      <a:pt x="417430" y="422442"/>
                    </a:cubicBezTo>
                    <a:cubicBezTo>
                      <a:pt x="417567" y="422305"/>
                      <a:pt x="417704" y="422168"/>
                      <a:pt x="417842" y="422031"/>
                    </a:cubicBezTo>
                    <a:cubicBezTo>
                      <a:pt x="414275" y="426283"/>
                      <a:pt x="410709" y="430535"/>
                      <a:pt x="407143" y="434650"/>
                    </a:cubicBezTo>
                    <a:close/>
                    <a:moveTo>
                      <a:pt x="308251" y="401183"/>
                    </a:moveTo>
                    <a:cubicBezTo>
                      <a:pt x="303999" y="405435"/>
                      <a:pt x="299610" y="409549"/>
                      <a:pt x="295495" y="413938"/>
                    </a:cubicBezTo>
                    <a:cubicBezTo>
                      <a:pt x="288500" y="421208"/>
                      <a:pt x="281505" y="428477"/>
                      <a:pt x="274509" y="435747"/>
                    </a:cubicBezTo>
                    <a:cubicBezTo>
                      <a:pt x="270395" y="439999"/>
                      <a:pt x="266417" y="444388"/>
                      <a:pt x="262439" y="448777"/>
                    </a:cubicBezTo>
                    <a:cubicBezTo>
                      <a:pt x="260793" y="450560"/>
                      <a:pt x="259010" y="452480"/>
                      <a:pt x="257364" y="454263"/>
                    </a:cubicBezTo>
                    <a:cubicBezTo>
                      <a:pt x="260656" y="452206"/>
                      <a:pt x="263948" y="450148"/>
                      <a:pt x="267240" y="447954"/>
                    </a:cubicBezTo>
                    <a:cubicBezTo>
                      <a:pt x="272726" y="444525"/>
                      <a:pt x="278076" y="440959"/>
                      <a:pt x="283425" y="437255"/>
                    </a:cubicBezTo>
                    <a:cubicBezTo>
                      <a:pt x="290420" y="432729"/>
                      <a:pt x="297278" y="428066"/>
                      <a:pt x="304273" y="423539"/>
                    </a:cubicBezTo>
                    <a:cubicBezTo>
                      <a:pt x="315383" y="415722"/>
                      <a:pt x="326356" y="408041"/>
                      <a:pt x="337466" y="400222"/>
                    </a:cubicBezTo>
                    <a:cubicBezTo>
                      <a:pt x="338975" y="399262"/>
                      <a:pt x="340346" y="398165"/>
                      <a:pt x="341855" y="396931"/>
                    </a:cubicBezTo>
                    <a:cubicBezTo>
                      <a:pt x="345421" y="394325"/>
                      <a:pt x="348987" y="391581"/>
                      <a:pt x="352553" y="388975"/>
                    </a:cubicBezTo>
                    <a:cubicBezTo>
                      <a:pt x="356120" y="386369"/>
                      <a:pt x="359686" y="383626"/>
                      <a:pt x="363252" y="381020"/>
                    </a:cubicBezTo>
                    <a:cubicBezTo>
                      <a:pt x="364761" y="379923"/>
                      <a:pt x="366269" y="378825"/>
                      <a:pt x="367778" y="377728"/>
                    </a:cubicBezTo>
                    <a:cubicBezTo>
                      <a:pt x="377928" y="369773"/>
                      <a:pt x="388078" y="361955"/>
                      <a:pt x="398091" y="353725"/>
                    </a:cubicBezTo>
                    <a:cubicBezTo>
                      <a:pt x="410161" y="343849"/>
                      <a:pt x="422368" y="333974"/>
                      <a:pt x="434164" y="323687"/>
                    </a:cubicBezTo>
                    <a:cubicBezTo>
                      <a:pt x="434164" y="323824"/>
                      <a:pt x="434026" y="323824"/>
                      <a:pt x="434026" y="323824"/>
                    </a:cubicBezTo>
                    <a:cubicBezTo>
                      <a:pt x="437044" y="321081"/>
                      <a:pt x="439924" y="318201"/>
                      <a:pt x="442805" y="315183"/>
                    </a:cubicBezTo>
                    <a:cubicBezTo>
                      <a:pt x="442668" y="315320"/>
                      <a:pt x="442530" y="315458"/>
                      <a:pt x="442530" y="315595"/>
                    </a:cubicBezTo>
                    <a:cubicBezTo>
                      <a:pt x="443353" y="314635"/>
                      <a:pt x="444176" y="313537"/>
                      <a:pt x="444862" y="312440"/>
                    </a:cubicBezTo>
                    <a:cubicBezTo>
                      <a:pt x="444725" y="312577"/>
                      <a:pt x="444588" y="312714"/>
                      <a:pt x="444588" y="312852"/>
                    </a:cubicBezTo>
                    <a:cubicBezTo>
                      <a:pt x="444725" y="312440"/>
                      <a:pt x="444999" y="312166"/>
                      <a:pt x="445136" y="311754"/>
                    </a:cubicBezTo>
                    <a:cubicBezTo>
                      <a:pt x="445274" y="311343"/>
                      <a:pt x="445411" y="310931"/>
                      <a:pt x="445548" y="310520"/>
                    </a:cubicBezTo>
                    <a:cubicBezTo>
                      <a:pt x="445548" y="309971"/>
                      <a:pt x="445685" y="309559"/>
                      <a:pt x="445685" y="309011"/>
                    </a:cubicBezTo>
                    <a:cubicBezTo>
                      <a:pt x="445685" y="309148"/>
                      <a:pt x="445685" y="309423"/>
                      <a:pt x="445685" y="309559"/>
                    </a:cubicBezTo>
                    <a:cubicBezTo>
                      <a:pt x="445685" y="309285"/>
                      <a:pt x="445685" y="309011"/>
                      <a:pt x="445685" y="308737"/>
                    </a:cubicBezTo>
                    <a:cubicBezTo>
                      <a:pt x="445274" y="308600"/>
                      <a:pt x="444999" y="308462"/>
                      <a:pt x="444588" y="308325"/>
                    </a:cubicBezTo>
                    <a:cubicBezTo>
                      <a:pt x="444039" y="308188"/>
                      <a:pt x="443628" y="308051"/>
                      <a:pt x="443079" y="307914"/>
                    </a:cubicBezTo>
                    <a:cubicBezTo>
                      <a:pt x="442668" y="307914"/>
                      <a:pt x="442256" y="307914"/>
                      <a:pt x="441845" y="307777"/>
                    </a:cubicBezTo>
                    <a:cubicBezTo>
                      <a:pt x="441296" y="307777"/>
                      <a:pt x="440747" y="307914"/>
                      <a:pt x="440199" y="307914"/>
                    </a:cubicBezTo>
                    <a:cubicBezTo>
                      <a:pt x="440473" y="307914"/>
                      <a:pt x="440610" y="307777"/>
                      <a:pt x="440747" y="307777"/>
                    </a:cubicBezTo>
                    <a:cubicBezTo>
                      <a:pt x="439239" y="308051"/>
                      <a:pt x="437867" y="308462"/>
                      <a:pt x="436495" y="308874"/>
                    </a:cubicBezTo>
                    <a:cubicBezTo>
                      <a:pt x="436495" y="308874"/>
                      <a:pt x="436633" y="308737"/>
                      <a:pt x="436633" y="308737"/>
                    </a:cubicBezTo>
                    <a:cubicBezTo>
                      <a:pt x="433889" y="309834"/>
                      <a:pt x="431146" y="311068"/>
                      <a:pt x="428403" y="312303"/>
                    </a:cubicBezTo>
                    <a:cubicBezTo>
                      <a:pt x="425660" y="313674"/>
                      <a:pt x="422779" y="315046"/>
                      <a:pt x="419899" y="316417"/>
                    </a:cubicBezTo>
                    <a:cubicBezTo>
                      <a:pt x="420036" y="316281"/>
                      <a:pt x="420173" y="316281"/>
                      <a:pt x="420310" y="316143"/>
                    </a:cubicBezTo>
                    <a:cubicBezTo>
                      <a:pt x="413727" y="319572"/>
                      <a:pt x="407417" y="323275"/>
                      <a:pt x="401108" y="327253"/>
                    </a:cubicBezTo>
                    <a:cubicBezTo>
                      <a:pt x="394662" y="331231"/>
                      <a:pt x="388215" y="335346"/>
                      <a:pt x="382043" y="339461"/>
                    </a:cubicBezTo>
                    <a:cubicBezTo>
                      <a:pt x="382043" y="339461"/>
                      <a:pt x="382043" y="339461"/>
                      <a:pt x="382043" y="339461"/>
                    </a:cubicBezTo>
                    <a:cubicBezTo>
                      <a:pt x="364761" y="351119"/>
                      <a:pt x="348301" y="364149"/>
                      <a:pt x="332665" y="377865"/>
                    </a:cubicBezTo>
                    <a:lnTo>
                      <a:pt x="332665" y="377865"/>
                    </a:lnTo>
                    <a:cubicBezTo>
                      <a:pt x="332665" y="377865"/>
                      <a:pt x="332528" y="377865"/>
                      <a:pt x="332528" y="378003"/>
                    </a:cubicBezTo>
                    <a:cubicBezTo>
                      <a:pt x="332391" y="378139"/>
                      <a:pt x="332391" y="378139"/>
                      <a:pt x="332254" y="378277"/>
                    </a:cubicBezTo>
                    <a:cubicBezTo>
                      <a:pt x="332254" y="378277"/>
                      <a:pt x="332254" y="378277"/>
                      <a:pt x="332254" y="378277"/>
                    </a:cubicBezTo>
                    <a:cubicBezTo>
                      <a:pt x="324024" y="385820"/>
                      <a:pt x="316069" y="393364"/>
                      <a:pt x="308251" y="401183"/>
                    </a:cubicBezTo>
                    <a:close/>
                    <a:moveTo>
                      <a:pt x="458029" y="511596"/>
                    </a:moveTo>
                    <a:cubicBezTo>
                      <a:pt x="456795" y="513517"/>
                      <a:pt x="455561" y="515437"/>
                      <a:pt x="454326" y="517357"/>
                    </a:cubicBezTo>
                    <a:cubicBezTo>
                      <a:pt x="458578" y="512556"/>
                      <a:pt x="462830" y="507619"/>
                      <a:pt x="467082" y="502818"/>
                    </a:cubicBezTo>
                    <a:cubicBezTo>
                      <a:pt x="467631" y="502132"/>
                      <a:pt x="468042" y="501583"/>
                      <a:pt x="468591" y="500898"/>
                    </a:cubicBezTo>
                    <a:cubicBezTo>
                      <a:pt x="470511" y="498292"/>
                      <a:pt x="472568" y="495686"/>
                      <a:pt x="474489" y="493080"/>
                    </a:cubicBezTo>
                    <a:cubicBezTo>
                      <a:pt x="477918" y="488553"/>
                      <a:pt x="481347" y="484027"/>
                      <a:pt x="484776" y="479501"/>
                    </a:cubicBezTo>
                    <a:cubicBezTo>
                      <a:pt x="484639" y="479638"/>
                      <a:pt x="484501" y="479775"/>
                      <a:pt x="484501" y="479912"/>
                    </a:cubicBezTo>
                    <a:cubicBezTo>
                      <a:pt x="488753" y="473603"/>
                      <a:pt x="493005" y="467157"/>
                      <a:pt x="497257" y="460847"/>
                    </a:cubicBezTo>
                    <a:cubicBezTo>
                      <a:pt x="499589" y="457418"/>
                      <a:pt x="501646" y="453989"/>
                      <a:pt x="503841" y="450560"/>
                    </a:cubicBezTo>
                    <a:cubicBezTo>
                      <a:pt x="506996" y="445622"/>
                      <a:pt x="510013" y="440822"/>
                      <a:pt x="512893" y="435610"/>
                    </a:cubicBezTo>
                    <a:cubicBezTo>
                      <a:pt x="512893" y="435610"/>
                      <a:pt x="512893" y="435610"/>
                      <a:pt x="512893" y="435747"/>
                    </a:cubicBezTo>
                    <a:cubicBezTo>
                      <a:pt x="513442" y="434787"/>
                      <a:pt x="513854" y="433689"/>
                      <a:pt x="514402" y="432729"/>
                    </a:cubicBezTo>
                    <a:cubicBezTo>
                      <a:pt x="512619" y="434375"/>
                      <a:pt x="510973" y="436158"/>
                      <a:pt x="509327" y="438079"/>
                    </a:cubicBezTo>
                    <a:cubicBezTo>
                      <a:pt x="509464" y="437941"/>
                      <a:pt x="509602" y="437804"/>
                      <a:pt x="509739" y="437667"/>
                    </a:cubicBezTo>
                    <a:cubicBezTo>
                      <a:pt x="502058" y="446583"/>
                      <a:pt x="495337" y="456184"/>
                      <a:pt x="488479" y="465785"/>
                    </a:cubicBezTo>
                    <a:cubicBezTo>
                      <a:pt x="483816" y="472506"/>
                      <a:pt x="479015" y="479227"/>
                      <a:pt x="474352" y="485947"/>
                    </a:cubicBezTo>
                    <a:cubicBezTo>
                      <a:pt x="474489" y="485810"/>
                      <a:pt x="474626" y="485673"/>
                      <a:pt x="474626" y="485536"/>
                    </a:cubicBezTo>
                    <a:cubicBezTo>
                      <a:pt x="469002" y="494177"/>
                      <a:pt x="463516" y="502955"/>
                      <a:pt x="458029" y="511596"/>
                    </a:cubicBezTo>
                    <a:close/>
                    <a:moveTo>
                      <a:pt x="507270" y="580039"/>
                    </a:moveTo>
                    <a:cubicBezTo>
                      <a:pt x="505898" y="582782"/>
                      <a:pt x="504527" y="585526"/>
                      <a:pt x="503155" y="588406"/>
                    </a:cubicBezTo>
                    <a:cubicBezTo>
                      <a:pt x="504115" y="587308"/>
                      <a:pt x="505213" y="586211"/>
                      <a:pt x="506173" y="585114"/>
                    </a:cubicBezTo>
                    <a:cubicBezTo>
                      <a:pt x="511110" y="579491"/>
                      <a:pt x="515911" y="573730"/>
                      <a:pt x="520849" y="567969"/>
                    </a:cubicBezTo>
                    <a:cubicBezTo>
                      <a:pt x="522495" y="566049"/>
                      <a:pt x="524278" y="564266"/>
                      <a:pt x="525787" y="562208"/>
                    </a:cubicBezTo>
                    <a:cubicBezTo>
                      <a:pt x="527844" y="559602"/>
                      <a:pt x="529901" y="556859"/>
                      <a:pt x="531959" y="554253"/>
                    </a:cubicBezTo>
                    <a:cubicBezTo>
                      <a:pt x="534702" y="550550"/>
                      <a:pt x="537582" y="546983"/>
                      <a:pt x="540325" y="543417"/>
                    </a:cubicBezTo>
                    <a:cubicBezTo>
                      <a:pt x="541560" y="541909"/>
                      <a:pt x="542657" y="540400"/>
                      <a:pt x="543754" y="538754"/>
                    </a:cubicBezTo>
                    <a:cubicBezTo>
                      <a:pt x="548006" y="532444"/>
                      <a:pt x="552258" y="526135"/>
                      <a:pt x="556648" y="519963"/>
                    </a:cubicBezTo>
                    <a:cubicBezTo>
                      <a:pt x="561722" y="512145"/>
                      <a:pt x="566523" y="504327"/>
                      <a:pt x="570775" y="496097"/>
                    </a:cubicBezTo>
                    <a:cubicBezTo>
                      <a:pt x="571735" y="494177"/>
                      <a:pt x="572558" y="492257"/>
                      <a:pt x="573244" y="490199"/>
                    </a:cubicBezTo>
                    <a:cubicBezTo>
                      <a:pt x="573244" y="490337"/>
                      <a:pt x="573107" y="490611"/>
                      <a:pt x="573107" y="490748"/>
                    </a:cubicBezTo>
                    <a:cubicBezTo>
                      <a:pt x="573793" y="488828"/>
                      <a:pt x="574341" y="486908"/>
                      <a:pt x="574890" y="484850"/>
                    </a:cubicBezTo>
                    <a:cubicBezTo>
                      <a:pt x="575027" y="484438"/>
                      <a:pt x="575027" y="483890"/>
                      <a:pt x="575164" y="483479"/>
                    </a:cubicBezTo>
                    <a:cubicBezTo>
                      <a:pt x="575164" y="483067"/>
                      <a:pt x="575164" y="482656"/>
                      <a:pt x="575164" y="482244"/>
                    </a:cubicBezTo>
                    <a:cubicBezTo>
                      <a:pt x="575164" y="481970"/>
                      <a:pt x="575027" y="481558"/>
                      <a:pt x="575027" y="481284"/>
                    </a:cubicBezTo>
                    <a:cubicBezTo>
                      <a:pt x="574890" y="481147"/>
                      <a:pt x="574890" y="480873"/>
                      <a:pt x="574753" y="480735"/>
                    </a:cubicBezTo>
                    <a:cubicBezTo>
                      <a:pt x="574478" y="480324"/>
                      <a:pt x="574341" y="480050"/>
                      <a:pt x="574067" y="479638"/>
                    </a:cubicBezTo>
                    <a:cubicBezTo>
                      <a:pt x="573930" y="479501"/>
                      <a:pt x="573793" y="479364"/>
                      <a:pt x="573655" y="479227"/>
                    </a:cubicBezTo>
                    <a:cubicBezTo>
                      <a:pt x="573518" y="479227"/>
                      <a:pt x="573381" y="479227"/>
                      <a:pt x="573244" y="479364"/>
                    </a:cubicBezTo>
                    <a:cubicBezTo>
                      <a:pt x="572832" y="479501"/>
                      <a:pt x="572558" y="479638"/>
                      <a:pt x="572147" y="479775"/>
                    </a:cubicBezTo>
                    <a:cubicBezTo>
                      <a:pt x="571324" y="480187"/>
                      <a:pt x="570638" y="480598"/>
                      <a:pt x="569952" y="481147"/>
                    </a:cubicBezTo>
                    <a:cubicBezTo>
                      <a:pt x="569952" y="481147"/>
                      <a:pt x="569952" y="481147"/>
                      <a:pt x="570089" y="481147"/>
                    </a:cubicBezTo>
                    <a:cubicBezTo>
                      <a:pt x="568718" y="482107"/>
                      <a:pt x="567346" y="483204"/>
                      <a:pt x="565974" y="484302"/>
                    </a:cubicBezTo>
                    <a:cubicBezTo>
                      <a:pt x="565974" y="484302"/>
                      <a:pt x="566112" y="484164"/>
                      <a:pt x="566112" y="484164"/>
                    </a:cubicBezTo>
                    <a:cubicBezTo>
                      <a:pt x="565974" y="484302"/>
                      <a:pt x="565974" y="484302"/>
                      <a:pt x="565837" y="484438"/>
                    </a:cubicBezTo>
                    <a:cubicBezTo>
                      <a:pt x="565837" y="484438"/>
                      <a:pt x="565700" y="484576"/>
                      <a:pt x="565700" y="484576"/>
                    </a:cubicBezTo>
                    <a:cubicBezTo>
                      <a:pt x="565700" y="484576"/>
                      <a:pt x="565837" y="484576"/>
                      <a:pt x="565837" y="484438"/>
                    </a:cubicBezTo>
                    <a:cubicBezTo>
                      <a:pt x="564466" y="485673"/>
                      <a:pt x="563231" y="486908"/>
                      <a:pt x="561997" y="488279"/>
                    </a:cubicBezTo>
                    <a:cubicBezTo>
                      <a:pt x="561997" y="488279"/>
                      <a:pt x="561997" y="488279"/>
                      <a:pt x="562134" y="488142"/>
                    </a:cubicBezTo>
                    <a:cubicBezTo>
                      <a:pt x="562134" y="488279"/>
                      <a:pt x="561997" y="488279"/>
                      <a:pt x="561997" y="488416"/>
                    </a:cubicBezTo>
                    <a:cubicBezTo>
                      <a:pt x="561997" y="488416"/>
                      <a:pt x="561860" y="488553"/>
                      <a:pt x="561860" y="488553"/>
                    </a:cubicBezTo>
                    <a:cubicBezTo>
                      <a:pt x="561860" y="488553"/>
                      <a:pt x="561997" y="488416"/>
                      <a:pt x="561997" y="488416"/>
                    </a:cubicBezTo>
                    <a:cubicBezTo>
                      <a:pt x="559802" y="491022"/>
                      <a:pt x="557745" y="493766"/>
                      <a:pt x="555687" y="496509"/>
                    </a:cubicBezTo>
                    <a:cubicBezTo>
                      <a:pt x="553356" y="499663"/>
                      <a:pt x="551024" y="502818"/>
                      <a:pt x="548829" y="505973"/>
                    </a:cubicBezTo>
                    <a:cubicBezTo>
                      <a:pt x="546086" y="510088"/>
                      <a:pt x="543480" y="514340"/>
                      <a:pt x="540874" y="518592"/>
                    </a:cubicBezTo>
                    <a:cubicBezTo>
                      <a:pt x="539091" y="521609"/>
                      <a:pt x="537171" y="524764"/>
                      <a:pt x="535388" y="527918"/>
                    </a:cubicBezTo>
                    <a:cubicBezTo>
                      <a:pt x="533467" y="531210"/>
                      <a:pt x="531684" y="534639"/>
                      <a:pt x="529764" y="537931"/>
                    </a:cubicBezTo>
                    <a:cubicBezTo>
                      <a:pt x="525649" y="545612"/>
                      <a:pt x="521397" y="553156"/>
                      <a:pt x="517145" y="560837"/>
                    </a:cubicBezTo>
                    <a:cubicBezTo>
                      <a:pt x="517145" y="560699"/>
                      <a:pt x="517145" y="560699"/>
                      <a:pt x="517283" y="560562"/>
                    </a:cubicBezTo>
                    <a:cubicBezTo>
                      <a:pt x="517145" y="560699"/>
                      <a:pt x="517145" y="560837"/>
                      <a:pt x="517008" y="560974"/>
                    </a:cubicBezTo>
                    <a:cubicBezTo>
                      <a:pt x="517008" y="560974"/>
                      <a:pt x="517008" y="560974"/>
                      <a:pt x="517008" y="561111"/>
                    </a:cubicBezTo>
                    <a:cubicBezTo>
                      <a:pt x="517008" y="561111"/>
                      <a:pt x="517008" y="561111"/>
                      <a:pt x="517008" y="561111"/>
                    </a:cubicBezTo>
                    <a:cubicBezTo>
                      <a:pt x="513579" y="567283"/>
                      <a:pt x="510425" y="573592"/>
                      <a:pt x="507270" y="580039"/>
                    </a:cubicBezTo>
                    <a:close/>
                    <a:moveTo>
                      <a:pt x="668570" y="653008"/>
                    </a:moveTo>
                    <a:cubicBezTo>
                      <a:pt x="668844" y="652323"/>
                      <a:pt x="669119" y="651637"/>
                      <a:pt x="669256" y="650951"/>
                    </a:cubicBezTo>
                    <a:cubicBezTo>
                      <a:pt x="669256" y="650951"/>
                      <a:pt x="669256" y="650951"/>
                      <a:pt x="669256" y="651088"/>
                    </a:cubicBezTo>
                    <a:cubicBezTo>
                      <a:pt x="672411" y="641624"/>
                      <a:pt x="675565" y="632023"/>
                      <a:pt x="678171" y="622421"/>
                    </a:cubicBezTo>
                    <a:cubicBezTo>
                      <a:pt x="680915" y="612820"/>
                      <a:pt x="683246" y="603082"/>
                      <a:pt x="685578" y="593344"/>
                    </a:cubicBezTo>
                    <a:cubicBezTo>
                      <a:pt x="685578" y="593618"/>
                      <a:pt x="685578" y="593755"/>
                      <a:pt x="685441" y="594030"/>
                    </a:cubicBezTo>
                    <a:cubicBezTo>
                      <a:pt x="687635" y="583194"/>
                      <a:pt x="689830" y="572221"/>
                      <a:pt x="692024" y="561248"/>
                    </a:cubicBezTo>
                    <a:cubicBezTo>
                      <a:pt x="692299" y="559602"/>
                      <a:pt x="692436" y="558094"/>
                      <a:pt x="692710" y="556447"/>
                    </a:cubicBezTo>
                    <a:cubicBezTo>
                      <a:pt x="693396" y="552744"/>
                      <a:pt x="693945" y="549041"/>
                      <a:pt x="694631" y="545338"/>
                    </a:cubicBezTo>
                    <a:cubicBezTo>
                      <a:pt x="696002" y="536971"/>
                      <a:pt x="697374" y="528604"/>
                      <a:pt x="698197" y="520100"/>
                    </a:cubicBezTo>
                    <a:cubicBezTo>
                      <a:pt x="698197" y="520100"/>
                      <a:pt x="698197" y="520100"/>
                      <a:pt x="698197" y="520237"/>
                    </a:cubicBezTo>
                    <a:cubicBezTo>
                      <a:pt x="698197" y="520100"/>
                      <a:pt x="698197" y="520100"/>
                      <a:pt x="698197" y="519963"/>
                    </a:cubicBezTo>
                    <a:cubicBezTo>
                      <a:pt x="698197" y="519826"/>
                      <a:pt x="698197" y="519689"/>
                      <a:pt x="698197" y="519551"/>
                    </a:cubicBezTo>
                    <a:cubicBezTo>
                      <a:pt x="698197" y="519551"/>
                      <a:pt x="698197" y="519689"/>
                      <a:pt x="698197" y="519689"/>
                    </a:cubicBezTo>
                    <a:cubicBezTo>
                      <a:pt x="698334" y="515985"/>
                      <a:pt x="698608" y="512282"/>
                      <a:pt x="698608" y="508441"/>
                    </a:cubicBezTo>
                    <a:cubicBezTo>
                      <a:pt x="698608" y="508716"/>
                      <a:pt x="698608" y="508853"/>
                      <a:pt x="698608" y="509127"/>
                    </a:cubicBezTo>
                    <a:cubicBezTo>
                      <a:pt x="698608" y="508441"/>
                      <a:pt x="698471" y="507756"/>
                      <a:pt x="698471" y="507070"/>
                    </a:cubicBezTo>
                    <a:cubicBezTo>
                      <a:pt x="698334" y="506521"/>
                      <a:pt x="698197" y="505973"/>
                      <a:pt x="698197" y="505561"/>
                    </a:cubicBezTo>
                    <a:cubicBezTo>
                      <a:pt x="698060" y="505287"/>
                      <a:pt x="697922" y="505012"/>
                      <a:pt x="697785" y="504738"/>
                    </a:cubicBezTo>
                    <a:cubicBezTo>
                      <a:pt x="697374" y="505012"/>
                      <a:pt x="696962" y="505424"/>
                      <a:pt x="696688" y="505698"/>
                    </a:cubicBezTo>
                    <a:cubicBezTo>
                      <a:pt x="696414" y="505973"/>
                      <a:pt x="696139" y="506247"/>
                      <a:pt x="696002" y="506521"/>
                    </a:cubicBezTo>
                    <a:cubicBezTo>
                      <a:pt x="695316" y="507482"/>
                      <a:pt x="694768" y="508441"/>
                      <a:pt x="694082" y="509539"/>
                    </a:cubicBezTo>
                    <a:cubicBezTo>
                      <a:pt x="692847" y="512145"/>
                      <a:pt x="691750" y="514751"/>
                      <a:pt x="690790" y="517494"/>
                    </a:cubicBezTo>
                    <a:cubicBezTo>
                      <a:pt x="690790" y="517494"/>
                      <a:pt x="690790" y="517357"/>
                      <a:pt x="690790" y="517357"/>
                    </a:cubicBezTo>
                    <a:cubicBezTo>
                      <a:pt x="688870" y="523255"/>
                      <a:pt x="686950" y="529015"/>
                      <a:pt x="685304" y="534914"/>
                    </a:cubicBezTo>
                    <a:cubicBezTo>
                      <a:pt x="683383" y="542046"/>
                      <a:pt x="681737" y="549315"/>
                      <a:pt x="680229" y="556585"/>
                    </a:cubicBezTo>
                    <a:cubicBezTo>
                      <a:pt x="680229" y="556447"/>
                      <a:pt x="680229" y="556311"/>
                      <a:pt x="680366" y="556173"/>
                    </a:cubicBezTo>
                    <a:cubicBezTo>
                      <a:pt x="678308" y="566460"/>
                      <a:pt x="676525" y="576747"/>
                      <a:pt x="675154" y="587172"/>
                    </a:cubicBezTo>
                    <a:cubicBezTo>
                      <a:pt x="674057" y="595401"/>
                      <a:pt x="673096" y="603631"/>
                      <a:pt x="671999" y="611860"/>
                    </a:cubicBezTo>
                    <a:cubicBezTo>
                      <a:pt x="671450" y="616387"/>
                      <a:pt x="671039" y="621050"/>
                      <a:pt x="670628" y="625576"/>
                    </a:cubicBezTo>
                    <a:cubicBezTo>
                      <a:pt x="670079" y="632023"/>
                      <a:pt x="669393" y="638469"/>
                      <a:pt x="668844" y="644916"/>
                    </a:cubicBezTo>
                    <a:cubicBezTo>
                      <a:pt x="668844" y="644916"/>
                      <a:pt x="668844" y="644779"/>
                      <a:pt x="668844" y="644779"/>
                    </a:cubicBezTo>
                    <a:cubicBezTo>
                      <a:pt x="668844" y="644779"/>
                      <a:pt x="668844" y="644916"/>
                      <a:pt x="668844" y="644916"/>
                    </a:cubicBezTo>
                    <a:cubicBezTo>
                      <a:pt x="668844" y="644916"/>
                      <a:pt x="668844" y="645053"/>
                      <a:pt x="668844" y="645053"/>
                    </a:cubicBezTo>
                    <a:cubicBezTo>
                      <a:pt x="668844" y="645053"/>
                      <a:pt x="668844" y="645053"/>
                      <a:pt x="668844" y="645053"/>
                    </a:cubicBezTo>
                    <a:cubicBezTo>
                      <a:pt x="668844" y="647659"/>
                      <a:pt x="668707" y="650265"/>
                      <a:pt x="668570" y="653008"/>
                    </a:cubicBezTo>
                    <a:close/>
                    <a:moveTo>
                      <a:pt x="570912" y="625713"/>
                    </a:moveTo>
                    <a:cubicBezTo>
                      <a:pt x="569541" y="629965"/>
                      <a:pt x="568169" y="634217"/>
                      <a:pt x="567072" y="638469"/>
                    </a:cubicBezTo>
                    <a:cubicBezTo>
                      <a:pt x="565974" y="642721"/>
                      <a:pt x="564740" y="647110"/>
                      <a:pt x="563643" y="651362"/>
                    </a:cubicBezTo>
                    <a:cubicBezTo>
                      <a:pt x="561997" y="657672"/>
                      <a:pt x="560351" y="663844"/>
                      <a:pt x="558705" y="670153"/>
                    </a:cubicBezTo>
                    <a:cubicBezTo>
                      <a:pt x="558156" y="672211"/>
                      <a:pt x="557608" y="674268"/>
                      <a:pt x="557059" y="676462"/>
                    </a:cubicBezTo>
                    <a:cubicBezTo>
                      <a:pt x="556922" y="677148"/>
                      <a:pt x="556648" y="677834"/>
                      <a:pt x="556510" y="678520"/>
                    </a:cubicBezTo>
                    <a:cubicBezTo>
                      <a:pt x="558979" y="675914"/>
                      <a:pt x="561448" y="673308"/>
                      <a:pt x="563780" y="670702"/>
                    </a:cubicBezTo>
                    <a:cubicBezTo>
                      <a:pt x="563643" y="670839"/>
                      <a:pt x="563506" y="670976"/>
                      <a:pt x="563368" y="671113"/>
                    </a:cubicBezTo>
                    <a:cubicBezTo>
                      <a:pt x="572009" y="661238"/>
                      <a:pt x="580102" y="650814"/>
                      <a:pt x="587509" y="639978"/>
                    </a:cubicBezTo>
                    <a:cubicBezTo>
                      <a:pt x="587371" y="640115"/>
                      <a:pt x="587234" y="640252"/>
                      <a:pt x="587234" y="640390"/>
                    </a:cubicBezTo>
                    <a:cubicBezTo>
                      <a:pt x="594641" y="629279"/>
                      <a:pt x="601499" y="617758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688"/>
                      <a:pt x="607671" y="605688"/>
                    </a:cubicBezTo>
                    <a:cubicBezTo>
                      <a:pt x="607671" y="605688"/>
                      <a:pt x="607671" y="605688"/>
                      <a:pt x="607671" y="605688"/>
                    </a:cubicBezTo>
                    <a:cubicBezTo>
                      <a:pt x="613706" y="593618"/>
                      <a:pt x="618781" y="581273"/>
                      <a:pt x="623307" y="568518"/>
                    </a:cubicBezTo>
                    <a:cubicBezTo>
                      <a:pt x="623307" y="568792"/>
                      <a:pt x="623170" y="568929"/>
                      <a:pt x="623170" y="569066"/>
                    </a:cubicBezTo>
                    <a:cubicBezTo>
                      <a:pt x="624816" y="563991"/>
                      <a:pt x="626599" y="558917"/>
                      <a:pt x="628108" y="553704"/>
                    </a:cubicBezTo>
                    <a:cubicBezTo>
                      <a:pt x="628931" y="550824"/>
                      <a:pt x="629754" y="547807"/>
                      <a:pt x="630714" y="544926"/>
                    </a:cubicBezTo>
                    <a:cubicBezTo>
                      <a:pt x="632771" y="537794"/>
                      <a:pt x="634966" y="530662"/>
                      <a:pt x="636475" y="523392"/>
                    </a:cubicBezTo>
                    <a:cubicBezTo>
                      <a:pt x="636475" y="523529"/>
                      <a:pt x="636475" y="523666"/>
                      <a:pt x="636475" y="523804"/>
                    </a:cubicBezTo>
                    <a:cubicBezTo>
                      <a:pt x="637023" y="520375"/>
                      <a:pt x="637435" y="516946"/>
                      <a:pt x="637709" y="513517"/>
                    </a:cubicBezTo>
                    <a:cubicBezTo>
                      <a:pt x="637709" y="513654"/>
                      <a:pt x="637709" y="513791"/>
                      <a:pt x="637709" y="513928"/>
                    </a:cubicBezTo>
                    <a:cubicBezTo>
                      <a:pt x="637709" y="513379"/>
                      <a:pt x="637709" y="512831"/>
                      <a:pt x="637709" y="512145"/>
                    </a:cubicBezTo>
                    <a:cubicBezTo>
                      <a:pt x="637709" y="511596"/>
                      <a:pt x="637572" y="511048"/>
                      <a:pt x="637572" y="510362"/>
                    </a:cubicBezTo>
                    <a:cubicBezTo>
                      <a:pt x="637435" y="509950"/>
                      <a:pt x="637298" y="509402"/>
                      <a:pt x="637298" y="508990"/>
                    </a:cubicBezTo>
                    <a:cubicBezTo>
                      <a:pt x="637435" y="509127"/>
                      <a:pt x="637435" y="509402"/>
                      <a:pt x="637572" y="509539"/>
                    </a:cubicBezTo>
                    <a:cubicBezTo>
                      <a:pt x="637298" y="508441"/>
                      <a:pt x="636749" y="507344"/>
                      <a:pt x="636200" y="506247"/>
                    </a:cubicBezTo>
                    <a:cubicBezTo>
                      <a:pt x="636200" y="506384"/>
                      <a:pt x="636337" y="506659"/>
                      <a:pt x="636475" y="506796"/>
                    </a:cubicBezTo>
                    <a:cubicBezTo>
                      <a:pt x="636200" y="506384"/>
                      <a:pt x="635926" y="505973"/>
                      <a:pt x="635789" y="505561"/>
                    </a:cubicBezTo>
                    <a:lnTo>
                      <a:pt x="635789" y="505561"/>
                    </a:lnTo>
                    <a:cubicBezTo>
                      <a:pt x="635789" y="505561"/>
                      <a:pt x="635652" y="505561"/>
                      <a:pt x="635652" y="505561"/>
                    </a:cubicBezTo>
                    <a:cubicBezTo>
                      <a:pt x="635240" y="505698"/>
                      <a:pt x="634966" y="505835"/>
                      <a:pt x="634554" y="505973"/>
                    </a:cubicBezTo>
                    <a:cubicBezTo>
                      <a:pt x="634692" y="505973"/>
                      <a:pt x="634692" y="505835"/>
                      <a:pt x="634829" y="505835"/>
                    </a:cubicBezTo>
                    <a:cubicBezTo>
                      <a:pt x="633869" y="506247"/>
                      <a:pt x="632908" y="506796"/>
                      <a:pt x="632086" y="507344"/>
                    </a:cubicBezTo>
                    <a:cubicBezTo>
                      <a:pt x="630714" y="508305"/>
                      <a:pt x="629342" y="509402"/>
                      <a:pt x="627971" y="510362"/>
                    </a:cubicBezTo>
                    <a:cubicBezTo>
                      <a:pt x="626599" y="511596"/>
                      <a:pt x="625365" y="512968"/>
                      <a:pt x="624130" y="514340"/>
                    </a:cubicBezTo>
                    <a:cubicBezTo>
                      <a:pt x="624130" y="514340"/>
                      <a:pt x="624130" y="514340"/>
                      <a:pt x="624130" y="514202"/>
                    </a:cubicBezTo>
                    <a:cubicBezTo>
                      <a:pt x="624130" y="514202"/>
                      <a:pt x="623993" y="514340"/>
                      <a:pt x="623993" y="514340"/>
                    </a:cubicBezTo>
                    <a:cubicBezTo>
                      <a:pt x="623856" y="514477"/>
                      <a:pt x="623856" y="514477"/>
                      <a:pt x="623719" y="514614"/>
                    </a:cubicBezTo>
                    <a:cubicBezTo>
                      <a:pt x="623719" y="514614"/>
                      <a:pt x="623856" y="514477"/>
                      <a:pt x="623856" y="514477"/>
                    </a:cubicBezTo>
                    <a:cubicBezTo>
                      <a:pt x="620290" y="518866"/>
                      <a:pt x="617135" y="523529"/>
                      <a:pt x="613980" y="528193"/>
                    </a:cubicBezTo>
                    <a:cubicBezTo>
                      <a:pt x="608905" y="536148"/>
                      <a:pt x="604379" y="544240"/>
                      <a:pt x="600127" y="552607"/>
                    </a:cubicBezTo>
                    <a:cubicBezTo>
                      <a:pt x="600127" y="552607"/>
                      <a:pt x="600127" y="552607"/>
                      <a:pt x="600127" y="552607"/>
                    </a:cubicBezTo>
                    <a:cubicBezTo>
                      <a:pt x="600127" y="552744"/>
                      <a:pt x="599990" y="552882"/>
                      <a:pt x="599990" y="553018"/>
                    </a:cubicBezTo>
                    <a:cubicBezTo>
                      <a:pt x="599990" y="553018"/>
                      <a:pt x="599990" y="553156"/>
                      <a:pt x="599990" y="553156"/>
                    </a:cubicBezTo>
                    <a:cubicBezTo>
                      <a:pt x="599990" y="553156"/>
                      <a:pt x="599990" y="553156"/>
                      <a:pt x="599990" y="553156"/>
                    </a:cubicBezTo>
                    <a:cubicBezTo>
                      <a:pt x="591075" y="570986"/>
                      <a:pt x="583531" y="589503"/>
                      <a:pt x="577084" y="608294"/>
                    </a:cubicBezTo>
                    <a:cubicBezTo>
                      <a:pt x="577084" y="608294"/>
                      <a:pt x="577084" y="608294"/>
                      <a:pt x="577084" y="608294"/>
                    </a:cubicBezTo>
                    <a:cubicBezTo>
                      <a:pt x="574615" y="614192"/>
                      <a:pt x="572695" y="619953"/>
                      <a:pt x="570912" y="625713"/>
                    </a:cubicBezTo>
                    <a:close/>
                    <a:moveTo>
                      <a:pt x="828087" y="709381"/>
                    </a:moveTo>
                    <a:cubicBezTo>
                      <a:pt x="828636" y="707187"/>
                      <a:pt x="829047" y="704992"/>
                      <a:pt x="829459" y="702797"/>
                    </a:cubicBezTo>
                    <a:cubicBezTo>
                      <a:pt x="829459" y="703072"/>
                      <a:pt x="829322" y="703209"/>
                      <a:pt x="829322" y="703483"/>
                    </a:cubicBezTo>
                    <a:cubicBezTo>
                      <a:pt x="831653" y="691825"/>
                      <a:pt x="833162" y="680166"/>
                      <a:pt x="834397" y="668370"/>
                    </a:cubicBezTo>
                    <a:cubicBezTo>
                      <a:pt x="835082" y="658220"/>
                      <a:pt x="835631" y="647933"/>
                      <a:pt x="836180" y="637784"/>
                    </a:cubicBezTo>
                    <a:cubicBezTo>
                      <a:pt x="836317" y="635178"/>
                      <a:pt x="836591" y="632434"/>
                      <a:pt x="836591" y="629828"/>
                    </a:cubicBezTo>
                    <a:cubicBezTo>
                      <a:pt x="836591" y="623793"/>
                      <a:pt x="836728" y="617895"/>
                      <a:pt x="836728" y="611860"/>
                    </a:cubicBezTo>
                    <a:cubicBezTo>
                      <a:pt x="836728" y="607471"/>
                      <a:pt x="836728" y="603219"/>
                      <a:pt x="836865" y="598830"/>
                    </a:cubicBezTo>
                    <a:cubicBezTo>
                      <a:pt x="836865" y="597047"/>
                      <a:pt x="836728" y="595401"/>
                      <a:pt x="836728" y="593755"/>
                    </a:cubicBezTo>
                    <a:cubicBezTo>
                      <a:pt x="836728" y="590326"/>
                      <a:pt x="836591" y="586897"/>
                      <a:pt x="836454" y="583468"/>
                    </a:cubicBezTo>
                    <a:cubicBezTo>
                      <a:pt x="836317" y="579628"/>
                      <a:pt x="836317" y="575787"/>
                      <a:pt x="836042" y="571947"/>
                    </a:cubicBezTo>
                    <a:cubicBezTo>
                      <a:pt x="835768" y="566734"/>
                      <a:pt x="835494" y="561523"/>
                      <a:pt x="835082" y="556311"/>
                    </a:cubicBezTo>
                    <a:cubicBezTo>
                      <a:pt x="835082" y="556311"/>
                      <a:pt x="835082" y="556311"/>
                      <a:pt x="835082" y="556447"/>
                    </a:cubicBezTo>
                    <a:cubicBezTo>
                      <a:pt x="835082" y="556311"/>
                      <a:pt x="835082" y="556311"/>
                      <a:pt x="835082" y="556173"/>
                    </a:cubicBezTo>
                    <a:cubicBezTo>
                      <a:pt x="835082" y="556036"/>
                      <a:pt x="835082" y="555899"/>
                      <a:pt x="835082" y="555625"/>
                    </a:cubicBezTo>
                    <a:cubicBezTo>
                      <a:pt x="835082" y="555762"/>
                      <a:pt x="835082" y="555762"/>
                      <a:pt x="835082" y="555762"/>
                    </a:cubicBezTo>
                    <a:cubicBezTo>
                      <a:pt x="833985" y="544652"/>
                      <a:pt x="833299" y="533405"/>
                      <a:pt x="831516" y="522295"/>
                    </a:cubicBezTo>
                    <a:cubicBezTo>
                      <a:pt x="831379" y="521335"/>
                      <a:pt x="831105" y="520375"/>
                      <a:pt x="830831" y="519414"/>
                    </a:cubicBezTo>
                    <a:cubicBezTo>
                      <a:pt x="830556" y="519003"/>
                      <a:pt x="830282" y="518454"/>
                      <a:pt x="830145" y="517906"/>
                    </a:cubicBezTo>
                    <a:cubicBezTo>
                      <a:pt x="830007" y="518043"/>
                      <a:pt x="830007" y="518043"/>
                      <a:pt x="829870" y="518180"/>
                    </a:cubicBezTo>
                    <a:cubicBezTo>
                      <a:pt x="829733" y="518592"/>
                      <a:pt x="829459" y="518866"/>
                      <a:pt x="829322" y="519277"/>
                    </a:cubicBezTo>
                    <a:cubicBezTo>
                      <a:pt x="829322" y="519277"/>
                      <a:pt x="829322" y="519140"/>
                      <a:pt x="829459" y="519140"/>
                    </a:cubicBezTo>
                    <a:cubicBezTo>
                      <a:pt x="829184" y="519689"/>
                      <a:pt x="829047" y="520237"/>
                      <a:pt x="828773" y="520786"/>
                    </a:cubicBezTo>
                    <a:cubicBezTo>
                      <a:pt x="828773" y="520649"/>
                      <a:pt x="828910" y="520375"/>
                      <a:pt x="828910" y="520237"/>
                    </a:cubicBezTo>
                    <a:cubicBezTo>
                      <a:pt x="827813" y="523666"/>
                      <a:pt x="826990" y="527095"/>
                      <a:pt x="826167" y="530524"/>
                    </a:cubicBezTo>
                    <a:cubicBezTo>
                      <a:pt x="826167" y="530250"/>
                      <a:pt x="826304" y="530113"/>
                      <a:pt x="826304" y="529838"/>
                    </a:cubicBezTo>
                    <a:cubicBezTo>
                      <a:pt x="824521" y="539577"/>
                      <a:pt x="823561" y="549315"/>
                      <a:pt x="822875" y="559054"/>
                    </a:cubicBezTo>
                    <a:cubicBezTo>
                      <a:pt x="822875" y="559054"/>
                      <a:pt x="822875" y="559054"/>
                      <a:pt x="822875" y="558917"/>
                    </a:cubicBezTo>
                    <a:cubicBezTo>
                      <a:pt x="822052" y="571672"/>
                      <a:pt x="821504" y="584565"/>
                      <a:pt x="820955" y="597459"/>
                    </a:cubicBezTo>
                    <a:cubicBezTo>
                      <a:pt x="820544" y="607334"/>
                      <a:pt x="820544" y="617210"/>
                      <a:pt x="820269" y="627222"/>
                    </a:cubicBezTo>
                    <a:cubicBezTo>
                      <a:pt x="820132" y="631063"/>
                      <a:pt x="820269" y="634903"/>
                      <a:pt x="820269" y="638743"/>
                    </a:cubicBezTo>
                    <a:cubicBezTo>
                      <a:pt x="820269" y="643681"/>
                      <a:pt x="820269" y="648756"/>
                      <a:pt x="820269" y="653694"/>
                    </a:cubicBezTo>
                    <a:cubicBezTo>
                      <a:pt x="820406" y="659455"/>
                      <a:pt x="820544" y="665216"/>
                      <a:pt x="820681" y="670976"/>
                    </a:cubicBezTo>
                    <a:cubicBezTo>
                      <a:pt x="820818" y="675640"/>
                      <a:pt x="821092" y="680303"/>
                      <a:pt x="821366" y="684967"/>
                    </a:cubicBezTo>
                    <a:cubicBezTo>
                      <a:pt x="821504" y="687024"/>
                      <a:pt x="821778" y="689219"/>
                      <a:pt x="822052" y="691276"/>
                    </a:cubicBezTo>
                    <a:cubicBezTo>
                      <a:pt x="822464" y="694293"/>
                      <a:pt x="823012" y="697174"/>
                      <a:pt x="823561" y="700191"/>
                    </a:cubicBezTo>
                    <a:cubicBezTo>
                      <a:pt x="823698" y="700740"/>
                      <a:pt x="823835" y="701426"/>
                      <a:pt x="823973" y="701974"/>
                    </a:cubicBezTo>
                    <a:cubicBezTo>
                      <a:pt x="824521" y="703620"/>
                      <a:pt x="825207" y="705129"/>
                      <a:pt x="825893" y="706638"/>
                    </a:cubicBezTo>
                    <a:cubicBezTo>
                      <a:pt x="826030" y="706912"/>
                      <a:pt x="826304" y="707323"/>
                      <a:pt x="826441" y="707598"/>
                    </a:cubicBezTo>
                    <a:cubicBezTo>
                      <a:pt x="826716" y="707872"/>
                      <a:pt x="826853" y="708146"/>
                      <a:pt x="827127" y="708421"/>
                    </a:cubicBezTo>
                    <a:cubicBezTo>
                      <a:pt x="827264" y="708558"/>
                      <a:pt x="827402" y="708695"/>
                      <a:pt x="827676" y="708970"/>
                    </a:cubicBezTo>
                    <a:cubicBezTo>
                      <a:pt x="827950" y="709381"/>
                      <a:pt x="828087" y="709381"/>
                      <a:pt x="828087" y="709381"/>
                    </a:cubicBezTo>
                    <a:close/>
                    <a:moveTo>
                      <a:pt x="776652" y="817051"/>
                    </a:moveTo>
                    <a:cubicBezTo>
                      <a:pt x="774869" y="816915"/>
                      <a:pt x="774183" y="816777"/>
                      <a:pt x="772538" y="816229"/>
                    </a:cubicBezTo>
                    <a:cubicBezTo>
                      <a:pt x="771577" y="815817"/>
                      <a:pt x="770617" y="815406"/>
                      <a:pt x="769794" y="814857"/>
                    </a:cubicBezTo>
                    <a:cubicBezTo>
                      <a:pt x="768834" y="814308"/>
                      <a:pt x="768011" y="813622"/>
                      <a:pt x="767188" y="812937"/>
                    </a:cubicBezTo>
                    <a:cubicBezTo>
                      <a:pt x="765542" y="811565"/>
                      <a:pt x="764171" y="809919"/>
                      <a:pt x="762799" y="808273"/>
                    </a:cubicBezTo>
                    <a:cubicBezTo>
                      <a:pt x="760604" y="805667"/>
                      <a:pt x="759370" y="802238"/>
                      <a:pt x="758136" y="799221"/>
                    </a:cubicBezTo>
                    <a:cubicBezTo>
                      <a:pt x="756764" y="795380"/>
                      <a:pt x="755530" y="791403"/>
                      <a:pt x="754432" y="787425"/>
                    </a:cubicBezTo>
                    <a:cubicBezTo>
                      <a:pt x="753198" y="782350"/>
                      <a:pt x="752238" y="777275"/>
                      <a:pt x="751278" y="772200"/>
                    </a:cubicBezTo>
                    <a:cubicBezTo>
                      <a:pt x="750043" y="765342"/>
                      <a:pt x="748672" y="758484"/>
                      <a:pt x="747849" y="751489"/>
                    </a:cubicBezTo>
                    <a:cubicBezTo>
                      <a:pt x="747163" y="746551"/>
                      <a:pt x="746614" y="741477"/>
                      <a:pt x="745928" y="736676"/>
                    </a:cubicBezTo>
                    <a:cubicBezTo>
                      <a:pt x="745517" y="733658"/>
                      <a:pt x="744968" y="730641"/>
                      <a:pt x="744831" y="727623"/>
                    </a:cubicBezTo>
                    <a:cubicBezTo>
                      <a:pt x="744145" y="718982"/>
                      <a:pt x="743459" y="710478"/>
                      <a:pt x="742774" y="701837"/>
                    </a:cubicBezTo>
                    <a:cubicBezTo>
                      <a:pt x="742499" y="698545"/>
                      <a:pt x="742225" y="695254"/>
                      <a:pt x="741951" y="691962"/>
                    </a:cubicBezTo>
                    <a:cubicBezTo>
                      <a:pt x="741676" y="689904"/>
                      <a:pt x="741676" y="687984"/>
                      <a:pt x="741676" y="685927"/>
                    </a:cubicBezTo>
                    <a:cubicBezTo>
                      <a:pt x="741402" y="678520"/>
                      <a:pt x="741265" y="670976"/>
                      <a:pt x="740991" y="663569"/>
                    </a:cubicBezTo>
                    <a:cubicBezTo>
                      <a:pt x="740853" y="660278"/>
                      <a:pt x="740716" y="656986"/>
                      <a:pt x="740716" y="653557"/>
                    </a:cubicBezTo>
                    <a:cubicBezTo>
                      <a:pt x="740716" y="652185"/>
                      <a:pt x="740579" y="650814"/>
                      <a:pt x="740579" y="649442"/>
                    </a:cubicBezTo>
                    <a:cubicBezTo>
                      <a:pt x="740579" y="646287"/>
                      <a:pt x="740716" y="643133"/>
                      <a:pt x="740716" y="639978"/>
                    </a:cubicBezTo>
                    <a:cubicBezTo>
                      <a:pt x="740030" y="642447"/>
                      <a:pt x="739482" y="644916"/>
                      <a:pt x="738796" y="647385"/>
                    </a:cubicBezTo>
                    <a:cubicBezTo>
                      <a:pt x="733584" y="666724"/>
                      <a:pt x="727000" y="685927"/>
                      <a:pt x="717811" y="703758"/>
                    </a:cubicBezTo>
                    <a:cubicBezTo>
                      <a:pt x="713696" y="711850"/>
                      <a:pt x="708758" y="719531"/>
                      <a:pt x="702997" y="726389"/>
                    </a:cubicBezTo>
                    <a:cubicBezTo>
                      <a:pt x="700528" y="729269"/>
                      <a:pt x="697648" y="732012"/>
                      <a:pt x="694905" y="734619"/>
                    </a:cubicBezTo>
                    <a:cubicBezTo>
                      <a:pt x="692299" y="736950"/>
                      <a:pt x="689556" y="738596"/>
                      <a:pt x="686264" y="739968"/>
                    </a:cubicBezTo>
                    <a:cubicBezTo>
                      <a:pt x="685304" y="740379"/>
                      <a:pt x="684206" y="740654"/>
                      <a:pt x="683109" y="740928"/>
                    </a:cubicBezTo>
                    <a:cubicBezTo>
                      <a:pt x="681463" y="741202"/>
                      <a:pt x="679817" y="741613"/>
                      <a:pt x="678171" y="741613"/>
                    </a:cubicBezTo>
                    <a:cubicBezTo>
                      <a:pt x="675977" y="741477"/>
                      <a:pt x="673782" y="741339"/>
                      <a:pt x="671862" y="740379"/>
                    </a:cubicBezTo>
                    <a:cubicBezTo>
                      <a:pt x="670490" y="739693"/>
                      <a:pt x="669805" y="739145"/>
                      <a:pt x="668433" y="738184"/>
                    </a:cubicBezTo>
                    <a:cubicBezTo>
                      <a:pt x="667610" y="737499"/>
                      <a:pt x="666924" y="736813"/>
                      <a:pt x="666376" y="735990"/>
                    </a:cubicBezTo>
                    <a:cubicBezTo>
                      <a:pt x="664318" y="733384"/>
                      <a:pt x="662672" y="730778"/>
                      <a:pt x="661575" y="727623"/>
                    </a:cubicBezTo>
                    <a:cubicBezTo>
                      <a:pt x="660341" y="723783"/>
                      <a:pt x="659518" y="719942"/>
                      <a:pt x="658969" y="715828"/>
                    </a:cubicBezTo>
                    <a:cubicBezTo>
                      <a:pt x="658557" y="713222"/>
                      <a:pt x="658557" y="710752"/>
                      <a:pt x="658283" y="708146"/>
                    </a:cubicBezTo>
                    <a:cubicBezTo>
                      <a:pt x="658283" y="707323"/>
                      <a:pt x="658146" y="706501"/>
                      <a:pt x="658146" y="705815"/>
                    </a:cubicBezTo>
                    <a:cubicBezTo>
                      <a:pt x="654168" y="714045"/>
                      <a:pt x="650054" y="722137"/>
                      <a:pt x="645664" y="730092"/>
                    </a:cubicBezTo>
                    <a:cubicBezTo>
                      <a:pt x="641138" y="738322"/>
                      <a:pt x="636063" y="746277"/>
                      <a:pt x="630577" y="753958"/>
                    </a:cubicBezTo>
                    <a:cubicBezTo>
                      <a:pt x="624953" y="761913"/>
                      <a:pt x="618918" y="769457"/>
                      <a:pt x="612060" y="776315"/>
                    </a:cubicBezTo>
                    <a:cubicBezTo>
                      <a:pt x="606025" y="782350"/>
                      <a:pt x="599441" y="787837"/>
                      <a:pt x="592172" y="792226"/>
                    </a:cubicBezTo>
                    <a:cubicBezTo>
                      <a:pt x="588743" y="794283"/>
                      <a:pt x="584902" y="795929"/>
                      <a:pt x="581199" y="797438"/>
                    </a:cubicBezTo>
                    <a:cubicBezTo>
                      <a:pt x="577770" y="798809"/>
                      <a:pt x="574067" y="799770"/>
                      <a:pt x="570501" y="800044"/>
                    </a:cubicBezTo>
                    <a:cubicBezTo>
                      <a:pt x="567346" y="800318"/>
                      <a:pt x="564191" y="800181"/>
                      <a:pt x="561174" y="799495"/>
                    </a:cubicBezTo>
                    <a:cubicBezTo>
                      <a:pt x="558156" y="798809"/>
                      <a:pt x="555139" y="797986"/>
                      <a:pt x="552396" y="796477"/>
                    </a:cubicBezTo>
                    <a:cubicBezTo>
                      <a:pt x="551024" y="795655"/>
                      <a:pt x="550064" y="794969"/>
                      <a:pt x="548692" y="794009"/>
                    </a:cubicBezTo>
                    <a:cubicBezTo>
                      <a:pt x="547595" y="793048"/>
                      <a:pt x="546498" y="791951"/>
                      <a:pt x="545538" y="790854"/>
                    </a:cubicBezTo>
                    <a:cubicBezTo>
                      <a:pt x="543343" y="788522"/>
                      <a:pt x="541560" y="785642"/>
                      <a:pt x="540051" y="782761"/>
                    </a:cubicBezTo>
                    <a:cubicBezTo>
                      <a:pt x="539365" y="781390"/>
                      <a:pt x="538680" y="780018"/>
                      <a:pt x="538131" y="778373"/>
                    </a:cubicBezTo>
                    <a:cubicBezTo>
                      <a:pt x="537445" y="776315"/>
                      <a:pt x="536896" y="774121"/>
                      <a:pt x="536485" y="771926"/>
                    </a:cubicBezTo>
                    <a:cubicBezTo>
                      <a:pt x="535799" y="768634"/>
                      <a:pt x="535388" y="765068"/>
                      <a:pt x="535113" y="761776"/>
                    </a:cubicBezTo>
                    <a:cubicBezTo>
                      <a:pt x="534839" y="757524"/>
                      <a:pt x="534839" y="753272"/>
                      <a:pt x="535113" y="749020"/>
                    </a:cubicBezTo>
                    <a:cubicBezTo>
                      <a:pt x="535525" y="743260"/>
                      <a:pt x="536074" y="737636"/>
                      <a:pt x="536759" y="731875"/>
                    </a:cubicBezTo>
                    <a:cubicBezTo>
                      <a:pt x="537857" y="723509"/>
                      <a:pt x="539365" y="715142"/>
                      <a:pt x="541011" y="706912"/>
                    </a:cubicBezTo>
                    <a:cubicBezTo>
                      <a:pt x="535662" y="711438"/>
                      <a:pt x="530038" y="715828"/>
                      <a:pt x="524278" y="719805"/>
                    </a:cubicBezTo>
                    <a:cubicBezTo>
                      <a:pt x="520849" y="722274"/>
                      <a:pt x="517283" y="724468"/>
                      <a:pt x="513579" y="726389"/>
                    </a:cubicBezTo>
                    <a:cubicBezTo>
                      <a:pt x="509602" y="728446"/>
                      <a:pt x="505350" y="730092"/>
                      <a:pt x="501098" y="731601"/>
                    </a:cubicBezTo>
                    <a:cubicBezTo>
                      <a:pt x="499315" y="732149"/>
                      <a:pt x="497532" y="732698"/>
                      <a:pt x="495748" y="732973"/>
                    </a:cubicBezTo>
                    <a:cubicBezTo>
                      <a:pt x="493965" y="733247"/>
                      <a:pt x="492182" y="733521"/>
                      <a:pt x="490399" y="733521"/>
                    </a:cubicBezTo>
                    <a:cubicBezTo>
                      <a:pt x="488753" y="733521"/>
                      <a:pt x="487245" y="733384"/>
                      <a:pt x="485599" y="733247"/>
                    </a:cubicBezTo>
                    <a:cubicBezTo>
                      <a:pt x="483953" y="733110"/>
                      <a:pt x="482307" y="732698"/>
                      <a:pt x="480798" y="732287"/>
                    </a:cubicBezTo>
                    <a:cubicBezTo>
                      <a:pt x="477781" y="731601"/>
                      <a:pt x="474900" y="730092"/>
                      <a:pt x="472294" y="728446"/>
                    </a:cubicBezTo>
                    <a:cubicBezTo>
                      <a:pt x="469551" y="726526"/>
                      <a:pt x="467356" y="724057"/>
                      <a:pt x="465299" y="721451"/>
                    </a:cubicBezTo>
                    <a:cubicBezTo>
                      <a:pt x="461047" y="716102"/>
                      <a:pt x="459401" y="709518"/>
                      <a:pt x="458304" y="702935"/>
                    </a:cubicBezTo>
                    <a:cubicBezTo>
                      <a:pt x="457618" y="698820"/>
                      <a:pt x="457755" y="694568"/>
                      <a:pt x="457892" y="690453"/>
                    </a:cubicBezTo>
                    <a:cubicBezTo>
                      <a:pt x="458167" y="685378"/>
                      <a:pt x="458990" y="680440"/>
                      <a:pt x="459950" y="675503"/>
                    </a:cubicBezTo>
                    <a:cubicBezTo>
                      <a:pt x="460773" y="671388"/>
                      <a:pt x="461870" y="667273"/>
                      <a:pt x="463104" y="663295"/>
                    </a:cubicBezTo>
                    <a:cubicBezTo>
                      <a:pt x="464476" y="658632"/>
                      <a:pt x="465985" y="653968"/>
                      <a:pt x="467494" y="649305"/>
                    </a:cubicBezTo>
                    <a:cubicBezTo>
                      <a:pt x="468865" y="645190"/>
                      <a:pt x="470374" y="641213"/>
                      <a:pt x="471883" y="637098"/>
                    </a:cubicBezTo>
                    <a:cubicBezTo>
                      <a:pt x="473117" y="633943"/>
                      <a:pt x="474214" y="630926"/>
                      <a:pt x="475586" y="627908"/>
                    </a:cubicBezTo>
                    <a:cubicBezTo>
                      <a:pt x="469688" y="632708"/>
                      <a:pt x="463516" y="637372"/>
                      <a:pt x="457207" y="641624"/>
                    </a:cubicBezTo>
                    <a:cubicBezTo>
                      <a:pt x="449663" y="646699"/>
                      <a:pt x="441845" y="651225"/>
                      <a:pt x="433752" y="655340"/>
                    </a:cubicBezTo>
                    <a:cubicBezTo>
                      <a:pt x="429912" y="657260"/>
                      <a:pt x="425934" y="659043"/>
                      <a:pt x="421956" y="660415"/>
                    </a:cubicBezTo>
                    <a:cubicBezTo>
                      <a:pt x="420310" y="660964"/>
                      <a:pt x="418665" y="661375"/>
                      <a:pt x="417019" y="661924"/>
                    </a:cubicBezTo>
                    <a:cubicBezTo>
                      <a:pt x="414687" y="662610"/>
                      <a:pt x="412355" y="663295"/>
                      <a:pt x="409886" y="663707"/>
                    </a:cubicBezTo>
                    <a:cubicBezTo>
                      <a:pt x="408103" y="663981"/>
                      <a:pt x="406732" y="664118"/>
                      <a:pt x="404949" y="664118"/>
                    </a:cubicBezTo>
                    <a:cubicBezTo>
                      <a:pt x="403303" y="664255"/>
                      <a:pt x="401794" y="663981"/>
                      <a:pt x="400285" y="663707"/>
                    </a:cubicBezTo>
                    <a:cubicBezTo>
                      <a:pt x="397953" y="663295"/>
                      <a:pt x="395622" y="662061"/>
                      <a:pt x="393701" y="660689"/>
                    </a:cubicBezTo>
                    <a:cubicBezTo>
                      <a:pt x="391644" y="659317"/>
                      <a:pt x="389998" y="657535"/>
                      <a:pt x="388627" y="655614"/>
                    </a:cubicBezTo>
                    <a:cubicBezTo>
                      <a:pt x="386981" y="653282"/>
                      <a:pt x="386569" y="650265"/>
                      <a:pt x="386295" y="647522"/>
                    </a:cubicBezTo>
                    <a:cubicBezTo>
                      <a:pt x="386020" y="644230"/>
                      <a:pt x="386432" y="640801"/>
                      <a:pt x="386706" y="637509"/>
                    </a:cubicBezTo>
                    <a:cubicBezTo>
                      <a:pt x="386981" y="635863"/>
                      <a:pt x="387392" y="634080"/>
                      <a:pt x="387804" y="632434"/>
                    </a:cubicBezTo>
                    <a:cubicBezTo>
                      <a:pt x="388352" y="630103"/>
                      <a:pt x="389175" y="627908"/>
                      <a:pt x="389861" y="625713"/>
                    </a:cubicBezTo>
                    <a:cubicBezTo>
                      <a:pt x="392467" y="618033"/>
                      <a:pt x="395622" y="610489"/>
                      <a:pt x="399188" y="603082"/>
                    </a:cubicBezTo>
                    <a:cubicBezTo>
                      <a:pt x="402891" y="595264"/>
                      <a:pt x="406594" y="587583"/>
                      <a:pt x="410298" y="579765"/>
                    </a:cubicBezTo>
                    <a:cubicBezTo>
                      <a:pt x="410984" y="578256"/>
                      <a:pt x="411669" y="576885"/>
                      <a:pt x="412492" y="575513"/>
                    </a:cubicBezTo>
                    <a:cubicBezTo>
                      <a:pt x="413452" y="573592"/>
                      <a:pt x="414413" y="571810"/>
                      <a:pt x="415510" y="569889"/>
                    </a:cubicBezTo>
                    <a:cubicBezTo>
                      <a:pt x="410023" y="574964"/>
                      <a:pt x="404400" y="580039"/>
                      <a:pt x="398914" y="585114"/>
                    </a:cubicBezTo>
                    <a:cubicBezTo>
                      <a:pt x="397405" y="586486"/>
                      <a:pt x="395759" y="587857"/>
                      <a:pt x="394250" y="589229"/>
                    </a:cubicBezTo>
                    <a:cubicBezTo>
                      <a:pt x="390410" y="592521"/>
                      <a:pt x="386569" y="595950"/>
                      <a:pt x="382591" y="599242"/>
                    </a:cubicBezTo>
                    <a:cubicBezTo>
                      <a:pt x="374911" y="605688"/>
                      <a:pt x="366818" y="611449"/>
                      <a:pt x="358588" y="616935"/>
                    </a:cubicBezTo>
                    <a:cubicBezTo>
                      <a:pt x="351182" y="621873"/>
                      <a:pt x="343501" y="625713"/>
                      <a:pt x="335271" y="628731"/>
                    </a:cubicBezTo>
                    <a:cubicBezTo>
                      <a:pt x="331979" y="629965"/>
                      <a:pt x="328550" y="631063"/>
                      <a:pt x="325121" y="631611"/>
                    </a:cubicBezTo>
                    <a:cubicBezTo>
                      <a:pt x="320458" y="632434"/>
                      <a:pt x="316069" y="632708"/>
                      <a:pt x="311405" y="632297"/>
                    </a:cubicBezTo>
                    <a:cubicBezTo>
                      <a:pt x="310308" y="632297"/>
                      <a:pt x="309211" y="632023"/>
                      <a:pt x="308114" y="631885"/>
                    </a:cubicBezTo>
                    <a:cubicBezTo>
                      <a:pt x="306605" y="631611"/>
                      <a:pt x="304959" y="631337"/>
                      <a:pt x="303587" y="630651"/>
                    </a:cubicBezTo>
                    <a:cubicBezTo>
                      <a:pt x="302627" y="630240"/>
                      <a:pt x="301667" y="629828"/>
                      <a:pt x="300844" y="629279"/>
                    </a:cubicBezTo>
                    <a:cubicBezTo>
                      <a:pt x="299473" y="628456"/>
                      <a:pt x="298787" y="627771"/>
                      <a:pt x="297552" y="626674"/>
                    </a:cubicBezTo>
                    <a:cubicBezTo>
                      <a:pt x="296455" y="625713"/>
                      <a:pt x="295495" y="624342"/>
                      <a:pt x="294672" y="623245"/>
                    </a:cubicBezTo>
                    <a:cubicBezTo>
                      <a:pt x="294123" y="622421"/>
                      <a:pt x="293575" y="621598"/>
                      <a:pt x="293026" y="620639"/>
                    </a:cubicBezTo>
                    <a:cubicBezTo>
                      <a:pt x="291654" y="617758"/>
                      <a:pt x="290420" y="614604"/>
                      <a:pt x="290557" y="611311"/>
                    </a:cubicBezTo>
                    <a:cubicBezTo>
                      <a:pt x="290557" y="609391"/>
                      <a:pt x="290694" y="608020"/>
                      <a:pt x="290831" y="606237"/>
                    </a:cubicBezTo>
                    <a:cubicBezTo>
                      <a:pt x="291106" y="603905"/>
                      <a:pt x="291517" y="601710"/>
                      <a:pt x="291929" y="599516"/>
                    </a:cubicBezTo>
                    <a:cubicBezTo>
                      <a:pt x="292615" y="595813"/>
                      <a:pt x="293849" y="592384"/>
                      <a:pt x="295221" y="588955"/>
                    </a:cubicBezTo>
                    <a:cubicBezTo>
                      <a:pt x="296181" y="586623"/>
                      <a:pt x="297141" y="584291"/>
                      <a:pt x="298238" y="582097"/>
                    </a:cubicBezTo>
                    <a:cubicBezTo>
                      <a:pt x="299335" y="579765"/>
                      <a:pt x="300295" y="577433"/>
                      <a:pt x="301393" y="575101"/>
                    </a:cubicBezTo>
                    <a:cubicBezTo>
                      <a:pt x="303724" y="570301"/>
                      <a:pt x="306193" y="565363"/>
                      <a:pt x="308662" y="560699"/>
                    </a:cubicBezTo>
                    <a:cubicBezTo>
                      <a:pt x="312914" y="552607"/>
                      <a:pt x="317578" y="544789"/>
                      <a:pt x="322104" y="536971"/>
                    </a:cubicBezTo>
                    <a:cubicBezTo>
                      <a:pt x="324024" y="533542"/>
                      <a:pt x="326082" y="530113"/>
                      <a:pt x="328002" y="526821"/>
                    </a:cubicBezTo>
                    <a:cubicBezTo>
                      <a:pt x="328825" y="525450"/>
                      <a:pt x="329785" y="524078"/>
                      <a:pt x="330608" y="522706"/>
                    </a:cubicBezTo>
                    <a:cubicBezTo>
                      <a:pt x="336094" y="514340"/>
                      <a:pt x="341581" y="506110"/>
                      <a:pt x="347067" y="497743"/>
                    </a:cubicBezTo>
                    <a:cubicBezTo>
                      <a:pt x="348713" y="495137"/>
                      <a:pt x="350496" y="492531"/>
                      <a:pt x="352142" y="490062"/>
                    </a:cubicBezTo>
                    <a:cubicBezTo>
                      <a:pt x="353102" y="488690"/>
                      <a:pt x="354062" y="487456"/>
                      <a:pt x="354885" y="486359"/>
                    </a:cubicBezTo>
                    <a:cubicBezTo>
                      <a:pt x="358040" y="482244"/>
                      <a:pt x="361332" y="477992"/>
                      <a:pt x="364486" y="473877"/>
                    </a:cubicBezTo>
                    <a:cubicBezTo>
                      <a:pt x="360920" y="476072"/>
                      <a:pt x="357354" y="478266"/>
                      <a:pt x="353925" y="480324"/>
                    </a:cubicBezTo>
                    <a:cubicBezTo>
                      <a:pt x="344872" y="485673"/>
                      <a:pt x="335820" y="490885"/>
                      <a:pt x="326356" y="495548"/>
                    </a:cubicBezTo>
                    <a:cubicBezTo>
                      <a:pt x="308525" y="504464"/>
                      <a:pt x="290008" y="512282"/>
                      <a:pt x="270806" y="517631"/>
                    </a:cubicBezTo>
                    <a:cubicBezTo>
                      <a:pt x="262165" y="520100"/>
                      <a:pt x="253387" y="522295"/>
                      <a:pt x="244334" y="522980"/>
                    </a:cubicBezTo>
                    <a:cubicBezTo>
                      <a:pt x="240494" y="523392"/>
                      <a:pt x="236516" y="523255"/>
                      <a:pt x="232676" y="523118"/>
                    </a:cubicBezTo>
                    <a:cubicBezTo>
                      <a:pt x="231030" y="522980"/>
                      <a:pt x="229384" y="522706"/>
                      <a:pt x="227875" y="522432"/>
                    </a:cubicBezTo>
                    <a:cubicBezTo>
                      <a:pt x="226092" y="522021"/>
                      <a:pt x="224583" y="521472"/>
                      <a:pt x="222937" y="520786"/>
                    </a:cubicBezTo>
                    <a:cubicBezTo>
                      <a:pt x="220606" y="519826"/>
                      <a:pt x="218822" y="518043"/>
                      <a:pt x="217039" y="516260"/>
                    </a:cubicBezTo>
                    <a:cubicBezTo>
                      <a:pt x="215256" y="514477"/>
                      <a:pt x="214022" y="512282"/>
                      <a:pt x="213062" y="510088"/>
                    </a:cubicBezTo>
                    <a:cubicBezTo>
                      <a:pt x="212650" y="509127"/>
                      <a:pt x="212650" y="507893"/>
                      <a:pt x="212376" y="506933"/>
                    </a:cubicBezTo>
                    <a:cubicBezTo>
                      <a:pt x="212102" y="505835"/>
                      <a:pt x="212239" y="504601"/>
                      <a:pt x="212376" y="503504"/>
                    </a:cubicBezTo>
                    <a:cubicBezTo>
                      <a:pt x="212650" y="501583"/>
                      <a:pt x="212787" y="500212"/>
                      <a:pt x="213336" y="498429"/>
                    </a:cubicBezTo>
                    <a:cubicBezTo>
                      <a:pt x="213885" y="496097"/>
                      <a:pt x="214845" y="493766"/>
                      <a:pt x="215805" y="491434"/>
                    </a:cubicBezTo>
                    <a:cubicBezTo>
                      <a:pt x="216079" y="490611"/>
                      <a:pt x="216491" y="489788"/>
                      <a:pt x="216902" y="489102"/>
                    </a:cubicBezTo>
                    <a:cubicBezTo>
                      <a:pt x="203323" y="496234"/>
                      <a:pt x="189196" y="502544"/>
                      <a:pt x="174245" y="506384"/>
                    </a:cubicBezTo>
                    <a:cubicBezTo>
                      <a:pt x="170268" y="507344"/>
                      <a:pt x="166290" y="508030"/>
                      <a:pt x="162313" y="508853"/>
                    </a:cubicBezTo>
                    <a:cubicBezTo>
                      <a:pt x="158335" y="509539"/>
                      <a:pt x="154357" y="509950"/>
                      <a:pt x="150380" y="509813"/>
                    </a:cubicBezTo>
                    <a:cubicBezTo>
                      <a:pt x="147774" y="509676"/>
                      <a:pt x="145030" y="509264"/>
                      <a:pt x="142561" y="508305"/>
                    </a:cubicBezTo>
                    <a:cubicBezTo>
                      <a:pt x="139681" y="507207"/>
                      <a:pt x="136526" y="505973"/>
                      <a:pt x="134195" y="503778"/>
                    </a:cubicBezTo>
                    <a:cubicBezTo>
                      <a:pt x="132960" y="502681"/>
                      <a:pt x="132549" y="502132"/>
                      <a:pt x="131452" y="500761"/>
                    </a:cubicBezTo>
                    <a:cubicBezTo>
                      <a:pt x="130903" y="499938"/>
                      <a:pt x="130629" y="499115"/>
                      <a:pt x="130354" y="498292"/>
                    </a:cubicBezTo>
                    <a:cubicBezTo>
                      <a:pt x="129394" y="496097"/>
                      <a:pt x="129668" y="493491"/>
                      <a:pt x="129668" y="491160"/>
                    </a:cubicBezTo>
                    <a:cubicBezTo>
                      <a:pt x="129943" y="488142"/>
                      <a:pt x="130629" y="485124"/>
                      <a:pt x="131452" y="482244"/>
                    </a:cubicBezTo>
                    <a:cubicBezTo>
                      <a:pt x="132549" y="478403"/>
                      <a:pt x="134743" y="474837"/>
                      <a:pt x="136664" y="471408"/>
                    </a:cubicBezTo>
                    <a:cubicBezTo>
                      <a:pt x="138721" y="467705"/>
                      <a:pt x="141053" y="464276"/>
                      <a:pt x="143384" y="460710"/>
                    </a:cubicBezTo>
                    <a:cubicBezTo>
                      <a:pt x="146265" y="456458"/>
                      <a:pt x="149419" y="452480"/>
                      <a:pt x="152437" y="448366"/>
                    </a:cubicBezTo>
                    <a:cubicBezTo>
                      <a:pt x="154357" y="445760"/>
                      <a:pt x="156415" y="443290"/>
                      <a:pt x="158472" y="440822"/>
                    </a:cubicBezTo>
                    <a:cubicBezTo>
                      <a:pt x="161901" y="436570"/>
                      <a:pt x="165193" y="432455"/>
                      <a:pt x="168485" y="428203"/>
                    </a:cubicBezTo>
                    <a:cubicBezTo>
                      <a:pt x="169719" y="426694"/>
                      <a:pt x="170954" y="425048"/>
                      <a:pt x="172325" y="423539"/>
                    </a:cubicBezTo>
                    <a:cubicBezTo>
                      <a:pt x="172325" y="423539"/>
                      <a:pt x="172325" y="423539"/>
                      <a:pt x="172325" y="423539"/>
                    </a:cubicBezTo>
                    <a:cubicBezTo>
                      <a:pt x="172325" y="423539"/>
                      <a:pt x="172462" y="423402"/>
                      <a:pt x="172462" y="423402"/>
                    </a:cubicBezTo>
                    <a:cubicBezTo>
                      <a:pt x="172462" y="423265"/>
                      <a:pt x="172600" y="423265"/>
                      <a:pt x="172600" y="423128"/>
                    </a:cubicBezTo>
                    <a:cubicBezTo>
                      <a:pt x="172600" y="423128"/>
                      <a:pt x="172600" y="423128"/>
                      <a:pt x="172600" y="423128"/>
                    </a:cubicBezTo>
                    <a:cubicBezTo>
                      <a:pt x="173011" y="422580"/>
                      <a:pt x="173560" y="422168"/>
                      <a:pt x="173971" y="421619"/>
                    </a:cubicBezTo>
                    <a:cubicBezTo>
                      <a:pt x="173971" y="421619"/>
                      <a:pt x="173971" y="421619"/>
                      <a:pt x="173971" y="421619"/>
                    </a:cubicBezTo>
                    <a:cubicBezTo>
                      <a:pt x="174108" y="421482"/>
                      <a:pt x="174108" y="421482"/>
                      <a:pt x="174245" y="421345"/>
                    </a:cubicBezTo>
                    <a:cubicBezTo>
                      <a:pt x="174245" y="421345"/>
                      <a:pt x="174383" y="421208"/>
                      <a:pt x="174383" y="421208"/>
                    </a:cubicBezTo>
                    <a:lnTo>
                      <a:pt x="174383" y="421208"/>
                    </a:lnTo>
                    <a:cubicBezTo>
                      <a:pt x="174794" y="420659"/>
                      <a:pt x="175343" y="420110"/>
                      <a:pt x="175754" y="419699"/>
                    </a:cubicBezTo>
                    <a:cubicBezTo>
                      <a:pt x="175754" y="419699"/>
                      <a:pt x="175754" y="419699"/>
                      <a:pt x="175754" y="419699"/>
                    </a:cubicBezTo>
                    <a:cubicBezTo>
                      <a:pt x="176989" y="418328"/>
                      <a:pt x="178223" y="416956"/>
                      <a:pt x="179458" y="415447"/>
                    </a:cubicBezTo>
                    <a:cubicBezTo>
                      <a:pt x="179458" y="415447"/>
                      <a:pt x="179458" y="415447"/>
                      <a:pt x="179458" y="415447"/>
                    </a:cubicBezTo>
                    <a:cubicBezTo>
                      <a:pt x="179458" y="415310"/>
                      <a:pt x="179595" y="415310"/>
                      <a:pt x="179595" y="415173"/>
                    </a:cubicBezTo>
                    <a:cubicBezTo>
                      <a:pt x="179595" y="415036"/>
                      <a:pt x="179732" y="415036"/>
                      <a:pt x="179732" y="414899"/>
                    </a:cubicBezTo>
                    <a:lnTo>
                      <a:pt x="179732" y="414899"/>
                    </a:lnTo>
                    <a:cubicBezTo>
                      <a:pt x="180692" y="413801"/>
                      <a:pt x="181789" y="412567"/>
                      <a:pt x="182749" y="411470"/>
                    </a:cubicBezTo>
                    <a:cubicBezTo>
                      <a:pt x="177812" y="412429"/>
                      <a:pt x="172874" y="413115"/>
                      <a:pt x="167799" y="413664"/>
                    </a:cubicBezTo>
                    <a:cubicBezTo>
                      <a:pt x="163410" y="414076"/>
                      <a:pt x="159021" y="414213"/>
                      <a:pt x="154632" y="414350"/>
                    </a:cubicBezTo>
                    <a:cubicBezTo>
                      <a:pt x="150380" y="414487"/>
                      <a:pt x="146265" y="414350"/>
                      <a:pt x="142013" y="413801"/>
                    </a:cubicBezTo>
                    <a:cubicBezTo>
                      <a:pt x="138035" y="413390"/>
                      <a:pt x="134195" y="412018"/>
                      <a:pt x="130491" y="410509"/>
                    </a:cubicBezTo>
                    <a:cubicBezTo>
                      <a:pt x="127611" y="409275"/>
                      <a:pt x="125005" y="407629"/>
                      <a:pt x="122536" y="405709"/>
                    </a:cubicBezTo>
                    <a:cubicBezTo>
                      <a:pt x="120616" y="404200"/>
                      <a:pt x="119244" y="402280"/>
                      <a:pt x="118010" y="400085"/>
                    </a:cubicBezTo>
                    <a:cubicBezTo>
                      <a:pt x="116775" y="397891"/>
                      <a:pt x="116227" y="395284"/>
                      <a:pt x="115815" y="392953"/>
                    </a:cubicBezTo>
                    <a:cubicBezTo>
                      <a:pt x="115541" y="391581"/>
                      <a:pt x="115541" y="389798"/>
                      <a:pt x="115404" y="388426"/>
                    </a:cubicBezTo>
                    <a:cubicBezTo>
                      <a:pt x="115404" y="386644"/>
                      <a:pt x="115541" y="384723"/>
                      <a:pt x="115815" y="383077"/>
                    </a:cubicBezTo>
                    <a:cubicBezTo>
                      <a:pt x="116227" y="381294"/>
                      <a:pt x="116501" y="379648"/>
                      <a:pt x="117187" y="378003"/>
                    </a:cubicBezTo>
                    <a:cubicBezTo>
                      <a:pt x="118010" y="375671"/>
                      <a:pt x="118970" y="373476"/>
                      <a:pt x="119930" y="371281"/>
                    </a:cubicBezTo>
                    <a:cubicBezTo>
                      <a:pt x="121302" y="368127"/>
                      <a:pt x="123085" y="365109"/>
                      <a:pt x="125005" y="362366"/>
                    </a:cubicBezTo>
                    <a:cubicBezTo>
                      <a:pt x="129668" y="355645"/>
                      <a:pt x="135018" y="349336"/>
                      <a:pt x="140504" y="343301"/>
                    </a:cubicBezTo>
                    <a:cubicBezTo>
                      <a:pt x="130354" y="343713"/>
                      <a:pt x="120067" y="343301"/>
                      <a:pt x="110055" y="341929"/>
                    </a:cubicBezTo>
                    <a:cubicBezTo>
                      <a:pt x="101962" y="340832"/>
                      <a:pt x="94007" y="338775"/>
                      <a:pt x="86463" y="336169"/>
                    </a:cubicBezTo>
                    <a:cubicBezTo>
                      <a:pt x="82760" y="334797"/>
                      <a:pt x="79194" y="333151"/>
                      <a:pt x="75765" y="331231"/>
                    </a:cubicBezTo>
                    <a:cubicBezTo>
                      <a:pt x="72473" y="329311"/>
                      <a:pt x="69318" y="327116"/>
                      <a:pt x="66438" y="324510"/>
                    </a:cubicBezTo>
                    <a:cubicBezTo>
                      <a:pt x="64106" y="322453"/>
                      <a:pt x="61911" y="320258"/>
                      <a:pt x="60128" y="317652"/>
                    </a:cubicBezTo>
                    <a:cubicBezTo>
                      <a:pt x="58482" y="315046"/>
                      <a:pt x="57111" y="312577"/>
                      <a:pt x="56151" y="309697"/>
                    </a:cubicBezTo>
                    <a:cubicBezTo>
                      <a:pt x="55191" y="306679"/>
                      <a:pt x="54368" y="303662"/>
                      <a:pt x="54230" y="300644"/>
                    </a:cubicBezTo>
                    <a:cubicBezTo>
                      <a:pt x="54093" y="299136"/>
                      <a:pt x="53956" y="297627"/>
                      <a:pt x="54230" y="296255"/>
                    </a:cubicBezTo>
                    <a:cubicBezTo>
                      <a:pt x="54505" y="293923"/>
                      <a:pt x="54916" y="291866"/>
                      <a:pt x="55602" y="289671"/>
                    </a:cubicBezTo>
                    <a:cubicBezTo>
                      <a:pt x="56562" y="286517"/>
                      <a:pt x="58208" y="283636"/>
                      <a:pt x="59717" y="280893"/>
                    </a:cubicBezTo>
                    <a:cubicBezTo>
                      <a:pt x="61363" y="278150"/>
                      <a:pt x="63146" y="275407"/>
                      <a:pt x="65340" y="272938"/>
                    </a:cubicBezTo>
                    <a:cubicBezTo>
                      <a:pt x="67946" y="270058"/>
                      <a:pt x="70690" y="267314"/>
                      <a:pt x="73707" y="264846"/>
                    </a:cubicBezTo>
                    <a:cubicBezTo>
                      <a:pt x="76313" y="262514"/>
                      <a:pt x="79194" y="260319"/>
                      <a:pt x="81937" y="258124"/>
                    </a:cubicBezTo>
                    <a:cubicBezTo>
                      <a:pt x="74667" y="257988"/>
                      <a:pt x="67535" y="257576"/>
                      <a:pt x="60265" y="257027"/>
                    </a:cubicBezTo>
                    <a:cubicBezTo>
                      <a:pt x="50527" y="256342"/>
                      <a:pt x="40926" y="255381"/>
                      <a:pt x="31462" y="253598"/>
                    </a:cubicBezTo>
                    <a:cubicBezTo>
                      <a:pt x="28307" y="253050"/>
                      <a:pt x="25152" y="252638"/>
                      <a:pt x="21998" y="251952"/>
                    </a:cubicBezTo>
                    <a:cubicBezTo>
                      <a:pt x="18843" y="251266"/>
                      <a:pt x="15826" y="250443"/>
                      <a:pt x="12808" y="249346"/>
                    </a:cubicBezTo>
                    <a:cubicBezTo>
                      <a:pt x="10476" y="248523"/>
                      <a:pt x="8556" y="247289"/>
                      <a:pt x="6636" y="245780"/>
                    </a:cubicBezTo>
                    <a:cubicBezTo>
                      <a:pt x="5813" y="245231"/>
                      <a:pt x="5127" y="244408"/>
                      <a:pt x="4578" y="243585"/>
                    </a:cubicBezTo>
                    <a:cubicBezTo>
                      <a:pt x="3344" y="242077"/>
                      <a:pt x="2247" y="240568"/>
                      <a:pt x="875" y="238922"/>
                    </a:cubicBezTo>
                    <a:cubicBezTo>
                      <a:pt x="-359" y="237550"/>
                      <a:pt x="-222" y="235219"/>
                      <a:pt x="875" y="233710"/>
                    </a:cubicBezTo>
                    <a:cubicBezTo>
                      <a:pt x="2110" y="232201"/>
                      <a:pt x="3344" y="230556"/>
                      <a:pt x="4578" y="228910"/>
                    </a:cubicBezTo>
                    <a:cubicBezTo>
                      <a:pt x="5539" y="227675"/>
                      <a:pt x="6499" y="226715"/>
                      <a:pt x="7596" y="225755"/>
                    </a:cubicBezTo>
                    <a:cubicBezTo>
                      <a:pt x="9516" y="223972"/>
                      <a:pt x="11848" y="222600"/>
                      <a:pt x="14043" y="221503"/>
                    </a:cubicBezTo>
                    <a:cubicBezTo>
                      <a:pt x="22958" y="216976"/>
                      <a:pt x="32285" y="213411"/>
                      <a:pt x="41612" y="209844"/>
                    </a:cubicBezTo>
                    <a:cubicBezTo>
                      <a:pt x="49978" y="206689"/>
                      <a:pt x="58208" y="203672"/>
                      <a:pt x="66575" y="200517"/>
                    </a:cubicBezTo>
                    <a:cubicBezTo>
                      <a:pt x="71924" y="198597"/>
                      <a:pt x="77136" y="196814"/>
                      <a:pt x="82485" y="194894"/>
                    </a:cubicBezTo>
                    <a:cubicBezTo>
                      <a:pt x="89892" y="192425"/>
                      <a:pt x="97161" y="189819"/>
                      <a:pt x="104431" y="187350"/>
                    </a:cubicBezTo>
                    <a:cubicBezTo>
                      <a:pt x="96750" y="186527"/>
                      <a:pt x="89343" y="185292"/>
                      <a:pt x="81800" y="183784"/>
                    </a:cubicBezTo>
                    <a:cubicBezTo>
                      <a:pt x="78508" y="183098"/>
                      <a:pt x="75079" y="182275"/>
                      <a:pt x="71924" y="181178"/>
                    </a:cubicBezTo>
                    <a:cubicBezTo>
                      <a:pt x="67946" y="179806"/>
                      <a:pt x="63969" y="178160"/>
                      <a:pt x="60265" y="176103"/>
                    </a:cubicBezTo>
                    <a:cubicBezTo>
                      <a:pt x="59031" y="175417"/>
                      <a:pt x="57934" y="174594"/>
                      <a:pt x="56699" y="173771"/>
                    </a:cubicBezTo>
                    <a:cubicBezTo>
                      <a:pt x="56013" y="173222"/>
                      <a:pt x="55328" y="172674"/>
                      <a:pt x="54779" y="171851"/>
                    </a:cubicBezTo>
                    <a:cubicBezTo>
                      <a:pt x="54230" y="171165"/>
                      <a:pt x="53682" y="170479"/>
                      <a:pt x="53270" y="169656"/>
                    </a:cubicBezTo>
                    <a:cubicBezTo>
                      <a:pt x="52584" y="168285"/>
                      <a:pt x="52447" y="167599"/>
                      <a:pt x="52036" y="166227"/>
                    </a:cubicBezTo>
                    <a:cubicBezTo>
                      <a:pt x="51487" y="164033"/>
                      <a:pt x="51624" y="161838"/>
                      <a:pt x="51899" y="159506"/>
                    </a:cubicBezTo>
                    <a:cubicBezTo>
                      <a:pt x="52173" y="157175"/>
                      <a:pt x="53545" y="155118"/>
                      <a:pt x="55053" y="153334"/>
                    </a:cubicBezTo>
                    <a:cubicBezTo>
                      <a:pt x="56562" y="151414"/>
                      <a:pt x="58757" y="150043"/>
                      <a:pt x="60677" y="148671"/>
                    </a:cubicBezTo>
                    <a:cubicBezTo>
                      <a:pt x="62323" y="147573"/>
                      <a:pt x="64106" y="146339"/>
                      <a:pt x="65889" y="145379"/>
                    </a:cubicBezTo>
                    <a:cubicBezTo>
                      <a:pt x="67398" y="144419"/>
                      <a:pt x="69181" y="143733"/>
                      <a:pt x="70690" y="142910"/>
                    </a:cubicBezTo>
                    <a:cubicBezTo>
                      <a:pt x="72884" y="141813"/>
                      <a:pt x="75079" y="140990"/>
                      <a:pt x="77410" y="140030"/>
                    </a:cubicBezTo>
                    <a:cubicBezTo>
                      <a:pt x="79742" y="139070"/>
                      <a:pt x="81937" y="138247"/>
                      <a:pt x="84131" y="137286"/>
                    </a:cubicBezTo>
                    <a:cubicBezTo>
                      <a:pt x="89481" y="135229"/>
                      <a:pt x="94830" y="133172"/>
                      <a:pt x="100179" y="131251"/>
                    </a:cubicBezTo>
                    <a:cubicBezTo>
                      <a:pt x="102785" y="130292"/>
                      <a:pt x="105254" y="129469"/>
                      <a:pt x="107860" y="128645"/>
                    </a:cubicBezTo>
                    <a:cubicBezTo>
                      <a:pt x="112935" y="126863"/>
                      <a:pt x="118147" y="125216"/>
                      <a:pt x="123222" y="123434"/>
                    </a:cubicBezTo>
                    <a:cubicBezTo>
                      <a:pt x="125005" y="122885"/>
                      <a:pt x="126651" y="122199"/>
                      <a:pt x="128434" y="121650"/>
                    </a:cubicBezTo>
                    <a:cubicBezTo>
                      <a:pt x="125828" y="121102"/>
                      <a:pt x="123359" y="120416"/>
                      <a:pt x="120890" y="119730"/>
                    </a:cubicBezTo>
                    <a:cubicBezTo>
                      <a:pt x="116913" y="118770"/>
                      <a:pt x="113209" y="117399"/>
                      <a:pt x="109506" y="115753"/>
                    </a:cubicBezTo>
                    <a:cubicBezTo>
                      <a:pt x="106214" y="114381"/>
                      <a:pt x="103059" y="112461"/>
                      <a:pt x="100179" y="110403"/>
                    </a:cubicBezTo>
                    <a:cubicBezTo>
                      <a:pt x="99082" y="109580"/>
                      <a:pt x="98122" y="108620"/>
                      <a:pt x="97161" y="107660"/>
                    </a:cubicBezTo>
                    <a:cubicBezTo>
                      <a:pt x="96476" y="106974"/>
                      <a:pt x="96064" y="106151"/>
                      <a:pt x="95516" y="105466"/>
                    </a:cubicBezTo>
                    <a:cubicBezTo>
                      <a:pt x="95104" y="104780"/>
                      <a:pt x="94693" y="103819"/>
                      <a:pt x="94418" y="102996"/>
                    </a:cubicBezTo>
                    <a:cubicBezTo>
                      <a:pt x="94144" y="101351"/>
                      <a:pt x="94007" y="100528"/>
                      <a:pt x="93732" y="98882"/>
                    </a:cubicBezTo>
                    <a:cubicBezTo>
                      <a:pt x="93321" y="94218"/>
                      <a:pt x="95653" y="90241"/>
                      <a:pt x="99082" y="87223"/>
                    </a:cubicBezTo>
                    <a:cubicBezTo>
                      <a:pt x="101825" y="84754"/>
                      <a:pt x="104705" y="82697"/>
                      <a:pt x="107860" y="80777"/>
                    </a:cubicBezTo>
                    <a:cubicBezTo>
                      <a:pt x="111152" y="78719"/>
                      <a:pt x="114855" y="77348"/>
                      <a:pt x="118421" y="75702"/>
                    </a:cubicBezTo>
                    <a:cubicBezTo>
                      <a:pt x="124868" y="72684"/>
                      <a:pt x="131589" y="70078"/>
                      <a:pt x="138310" y="67472"/>
                    </a:cubicBezTo>
                    <a:cubicBezTo>
                      <a:pt x="140093" y="66786"/>
                      <a:pt x="142013" y="66100"/>
                      <a:pt x="143796" y="65415"/>
                    </a:cubicBezTo>
                    <a:cubicBezTo>
                      <a:pt x="139407" y="64318"/>
                      <a:pt x="135018" y="62671"/>
                      <a:pt x="130766" y="60889"/>
                    </a:cubicBezTo>
                    <a:cubicBezTo>
                      <a:pt x="125005" y="58419"/>
                      <a:pt x="118970" y="55128"/>
                      <a:pt x="114992" y="49916"/>
                    </a:cubicBezTo>
                    <a:cubicBezTo>
                      <a:pt x="114032" y="48544"/>
                      <a:pt x="113346" y="47584"/>
                      <a:pt x="112386" y="46212"/>
                    </a:cubicBezTo>
                    <a:cubicBezTo>
                      <a:pt x="111563" y="44978"/>
                      <a:pt x="111015" y="43606"/>
                      <a:pt x="110603" y="42235"/>
                    </a:cubicBezTo>
                    <a:cubicBezTo>
                      <a:pt x="110192" y="41274"/>
                      <a:pt x="109917" y="40315"/>
                      <a:pt x="109917" y="39217"/>
                    </a:cubicBezTo>
                    <a:cubicBezTo>
                      <a:pt x="109643" y="37434"/>
                      <a:pt x="109506" y="35651"/>
                      <a:pt x="109643" y="33868"/>
                    </a:cubicBezTo>
                    <a:cubicBezTo>
                      <a:pt x="109917" y="31262"/>
                      <a:pt x="110329" y="28656"/>
                      <a:pt x="111563" y="26187"/>
                    </a:cubicBezTo>
                    <a:cubicBezTo>
                      <a:pt x="112386" y="24678"/>
                      <a:pt x="113072" y="23170"/>
                      <a:pt x="114169" y="21798"/>
                    </a:cubicBezTo>
                    <a:cubicBezTo>
                      <a:pt x="115267" y="20289"/>
                      <a:pt x="116227" y="19192"/>
                      <a:pt x="117461" y="17820"/>
                    </a:cubicBezTo>
                    <a:cubicBezTo>
                      <a:pt x="119519" y="15488"/>
                      <a:pt x="122399" y="13706"/>
                      <a:pt x="125005" y="12059"/>
                    </a:cubicBezTo>
                    <a:cubicBezTo>
                      <a:pt x="129120" y="9454"/>
                      <a:pt x="133646" y="7671"/>
                      <a:pt x="138035" y="6162"/>
                    </a:cubicBezTo>
                    <a:cubicBezTo>
                      <a:pt x="146676" y="3144"/>
                      <a:pt x="155729" y="1498"/>
                      <a:pt x="164781" y="538"/>
                    </a:cubicBezTo>
                    <a:cubicBezTo>
                      <a:pt x="174108" y="-422"/>
                      <a:pt x="183572" y="-10"/>
                      <a:pt x="192899" y="1087"/>
                    </a:cubicBezTo>
                    <a:cubicBezTo>
                      <a:pt x="212376" y="3419"/>
                      <a:pt x="231030" y="10825"/>
                      <a:pt x="248312" y="20015"/>
                    </a:cubicBezTo>
                    <a:cubicBezTo>
                      <a:pt x="252427" y="22209"/>
                      <a:pt x="256404" y="24541"/>
                      <a:pt x="260382" y="27010"/>
                    </a:cubicBezTo>
                    <a:cubicBezTo>
                      <a:pt x="261891" y="27970"/>
                      <a:pt x="263399" y="28930"/>
                      <a:pt x="264908" y="30028"/>
                    </a:cubicBezTo>
                    <a:cubicBezTo>
                      <a:pt x="266280" y="29753"/>
                      <a:pt x="267651" y="29616"/>
                      <a:pt x="269160" y="29342"/>
                    </a:cubicBezTo>
                    <a:cubicBezTo>
                      <a:pt x="274784" y="28381"/>
                      <a:pt x="280544" y="27558"/>
                      <a:pt x="286305" y="26736"/>
                    </a:cubicBezTo>
                    <a:cubicBezTo>
                      <a:pt x="291380" y="26050"/>
                      <a:pt x="296455" y="25501"/>
                      <a:pt x="301530" y="25090"/>
                    </a:cubicBezTo>
                    <a:cubicBezTo>
                      <a:pt x="305645" y="24816"/>
                      <a:pt x="309897" y="24816"/>
                      <a:pt x="314011" y="24952"/>
                    </a:cubicBezTo>
                    <a:cubicBezTo>
                      <a:pt x="315657" y="24952"/>
                      <a:pt x="317166" y="25090"/>
                      <a:pt x="318812" y="25227"/>
                    </a:cubicBezTo>
                    <a:cubicBezTo>
                      <a:pt x="319772" y="25364"/>
                      <a:pt x="320869" y="25638"/>
                      <a:pt x="321830" y="25913"/>
                    </a:cubicBezTo>
                    <a:cubicBezTo>
                      <a:pt x="323887" y="26873"/>
                      <a:pt x="326082" y="27833"/>
                      <a:pt x="327453" y="29753"/>
                    </a:cubicBezTo>
                    <a:cubicBezTo>
                      <a:pt x="328413" y="31125"/>
                      <a:pt x="329099" y="32222"/>
                      <a:pt x="329373" y="33868"/>
                    </a:cubicBezTo>
                    <a:cubicBezTo>
                      <a:pt x="329373" y="34280"/>
                      <a:pt x="329373" y="34965"/>
                      <a:pt x="329236" y="35377"/>
                    </a:cubicBezTo>
                    <a:cubicBezTo>
                      <a:pt x="328962" y="36062"/>
                      <a:pt x="328825" y="37023"/>
                      <a:pt x="328413" y="37709"/>
                    </a:cubicBezTo>
                    <a:cubicBezTo>
                      <a:pt x="327179" y="39766"/>
                      <a:pt x="325259" y="41274"/>
                      <a:pt x="323338" y="42646"/>
                    </a:cubicBezTo>
                    <a:cubicBezTo>
                      <a:pt x="320184" y="45115"/>
                      <a:pt x="316343" y="46487"/>
                      <a:pt x="312640" y="47858"/>
                    </a:cubicBezTo>
                    <a:cubicBezTo>
                      <a:pt x="307428" y="49916"/>
                      <a:pt x="301941" y="51425"/>
                      <a:pt x="296592" y="52933"/>
                    </a:cubicBezTo>
                    <a:cubicBezTo>
                      <a:pt x="293986" y="53756"/>
                      <a:pt x="291243" y="54442"/>
                      <a:pt x="288637" y="55265"/>
                    </a:cubicBezTo>
                    <a:cubicBezTo>
                      <a:pt x="292203" y="61574"/>
                      <a:pt x="294946" y="68295"/>
                      <a:pt x="296592" y="75290"/>
                    </a:cubicBezTo>
                    <a:cubicBezTo>
                      <a:pt x="297141" y="77896"/>
                      <a:pt x="297689" y="80502"/>
                      <a:pt x="298238" y="83245"/>
                    </a:cubicBezTo>
                    <a:cubicBezTo>
                      <a:pt x="305370" y="82148"/>
                      <a:pt x="312640" y="80914"/>
                      <a:pt x="319909" y="80091"/>
                    </a:cubicBezTo>
                    <a:cubicBezTo>
                      <a:pt x="324436" y="79542"/>
                      <a:pt x="328962" y="79131"/>
                      <a:pt x="333625" y="78857"/>
                    </a:cubicBezTo>
                    <a:cubicBezTo>
                      <a:pt x="336094" y="78719"/>
                      <a:pt x="338563" y="78857"/>
                      <a:pt x="341032" y="78857"/>
                    </a:cubicBezTo>
                    <a:cubicBezTo>
                      <a:pt x="343364" y="78857"/>
                      <a:pt x="345695" y="78857"/>
                      <a:pt x="348027" y="79131"/>
                    </a:cubicBezTo>
                    <a:cubicBezTo>
                      <a:pt x="349673" y="79268"/>
                      <a:pt x="351045" y="79680"/>
                      <a:pt x="352553" y="80091"/>
                    </a:cubicBezTo>
                    <a:cubicBezTo>
                      <a:pt x="353514" y="80365"/>
                      <a:pt x="354748" y="80914"/>
                      <a:pt x="355571" y="81600"/>
                    </a:cubicBezTo>
                    <a:cubicBezTo>
                      <a:pt x="356257" y="82011"/>
                      <a:pt x="356943" y="82560"/>
                      <a:pt x="357354" y="83245"/>
                    </a:cubicBezTo>
                    <a:cubicBezTo>
                      <a:pt x="358451" y="84754"/>
                      <a:pt x="359411" y="86400"/>
                      <a:pt x="360372" y="87909"/>
                    </a:cubicBezTo>
                    <a:cubicBezTo>
                      <a:pt x="361332" y="89418"/>
                      <a:pt x="360920" y="91338"/>
                      <a:pt x="359823" y="92573"/>
                    </a:cubicBezTo>
                    <a:cubicBezTo>
                      <a:pt x="359274" y="93121"/>
                      <a:pt x="358726" y="93670"/>
                      <a:pt x="358177" y="94218"/>
                    </a:cubicBezTo>
                    <a:cubicBezTo>
                      <a:pt x="358314" y="94081"/>
                      <a:pt x="358451" y="93944"/>
                      <a:pt x="358588" y="93807"/>
                    </a:cubicBezTo>
                    <a:cubicBezTo>
                      <a:pt x="356805" y="95864"/>
                      <a:pt x="355022" y="98196"/>
                      <a:pt x="352691" y="99705"/>
                    </a:cubicBezTo>
                    <a:cubicBezTo>
                      <a:pt x="351319" y="100665"/>
                      <a:pt x="349947" y="101488"/>
                      <a:pt x="348439" y="102174"/>
                    </a:cubicBezTo>
                    <a:cubicBezTo>
                      <a:pt x="346381" y="103134"/>
                      <a:pt x="344324" y="103957"/>
                      <a:pt x="342266" y="104780"/>
                    </a:cubicBezTo>
                    <a:cubicBezTo>
                      <a:pt x="335683" y="107386"/>
                      <a:pt x="329099" y="109580"/>
                      <a:pt x="322378" y="111500"/>
                    </a:cubicBezTo>
                    <a:cubicBezTo>
                      <a:pt x="317852" y="112872"/>
                      <a:pt x="313326" y="114106"/>
                      <a:pt x="308662" y="115478"/>
                    </a:cubicBezTo>
                    <a:cubicBezTo>
                      <a:pt x="306193" y="116164"/>
                      <a:pt x="303862" y="116850"/>
                      <a:pt x="301393" y="117399"/>
                    </a:cubicBezTo>
                    <a:cubicBezTo>
                      <a:pt x="293437" y="119182"/>
                      <a:pt x="285619" y="120964"/>
                      <a:pt x="277664" y="122748"/>
                    </a:cubicBezTo>
                    <a:cubicBezTo>
                      <a:pt x="275058" y="123434"/>
                      <a:pt x="272315" y="123708"/>
                      <a:pt x="269572" y="124119"/>
                    </a:cubicBezTo>
                    <a:cubicBezTo>
                      <a:pt x="264085" y="124942"/>
                      <a:pt x="258599" y="125765"/>
                      <a:pt x="253112" y="126725"/>
                    </a:cubicBezTo>
                    <a:cubicBezTo>
                      <a:pt x="238436" y="129057"/>
                      <a:pt x="223623" y="129880"/>
                      <a:pt x="208810" y="130154"/>
                    </a:cubicBezTo>
                    <a:cubicBezTo>
                      <a:pt x="188373" y="130428"/>
                      <a:pt x="168210" y="128508"/>
                      <a:pt x="148048" y="125765"/>
                    </a:cubicBezTo>
                    <a:cubicBezTo>
                      <a:pt x="147499" y="125628"/>
                      <a:pt x="146813" y="125628"/>
                      <a:pt x="146265" y="125491"/>
                    </a:cubicBezTo>
                    <a:cubicBezTo>
                      <a:pt x="142424" y="126588"/>
                      <a:pt x="138721" y="127686"/>
                      <a:pt x="134881" y="128783"/>
                    </a:cubicBezTo>
                    <a:cubicBezTo>
                      <a:pt x="130629" y="130017"/>
                      <a:pt x="126377" y="131389"/>
                      <a:pt x="122262" y="132898"/>
                    </a:cubicBezTo>
                    <a:cubicBezTo>
                      <a:pt x="115815" y="135092"/>
                      <a:pt x="109369" y="137286"/>
                      <a:pt x="102922" y="139344"/>
                    </a:cubicBezTo>
                    <a:cubicBezTo>
                      <a:pt x="103059" y="139344"/>
                      <a:pt x="103334" y="139207"/>
                      <a:pt x="103471" y="139207"/>
                    </a:cubicBezTo>
                    <a:cubicBezTo>
                      <a:pt x="98122" y="141127"/>
                      <a:pt x="92772" y="143185"/>
                      <a:pt x="87423" y="145242"/>
                    </a:cubicBezTo>
                    <a:cubicBezTo>
                      <a:pt x="82211" y="147299"/>
                      <a:pt x="76999" y="149494"/>
                      <a:pt x="71787" y="151963"/>
                    </a:cubicBezTo>
                    <a:cubicBezTo>
                      <a:pt x="71924" y="151963"/>
                      <a:pt x="72061" y="151825"/>
                      <a:pt x="72198" y="151689"/>
                    </a:cubicBezTo>
                    <a:cubicBezTo>
                      <a:pt x="69729" y="153060"/>
                      <a:pt x="67398" y="154431"/>
                      <a:pt x="65066" y="156077"/>
                    </a:cubicBezTo>
                    <a:cubicBezTo>
                      <a:pt x="64106" y="156626"/>
                      <a:pt x="63283" y="157312"/>
                      <a:pt x="62460" y="157998"/>
                    </a:cubicBezTo>
                    <a:cubicBezTo>
                      <a:pt x="62049" y="158409"/>
                      <a:pt x="61637" y="158821"/>
                      <a:pt x="61226" y="159095"/>
                    </a:cubicBezTo>
                    <a:cubicBezTo>
                      <a:pt x="61363" y="158958"/>
                      <a:pt x="61500" y="158821"/>
                      <a:pt x="61500" y="158683"/>
                    </a:cubicBezTo>
                    <a:cubicBezTo>
                      <a:pt x="61226" y="159095"/>
                      <a:pt x="60814" y="159506"/>
                      <a:pt x="60540" y="159918"/>
                    </a:cubicBezTo>
                    <a:cubicBezTo>
                      <a:pt x="60403" y="160192"/>
                      <a:pt x="60265" y="160467"/>
                      <a:pt x="60128" y="160604"/>
                    </a:cubicBezTo>
                    <a:cubicBezTo>
                      <a:pt x="59991" y="160878"/>
                      <a:pt x="59991" y="161015"/>
                      <a:pt x="59854" y="161289"/>
                    </a:cubicBezTo>
                    <a:cubicBezTo>
                      <a:pt x="59854" y="161564"/>
                      <a:pt x="59717" y="161976"/>
                      <a:pt x="59717" y="162250"/>
                    </a:cubicBezTo>
                    <a:cubicBezTo>
                      <a:pt x="59717" y="162524"/>
                      <a:pt x="59717" y="162935"/>
                      <a:pt x="59717" y="163210"/>
                    </a:cubicBezTo>
                    <a:cubicBezTo>
                      <a:pt x="59717" y="163621"/>
                      <a:pt x="59854" y="164170"/>
                      <a:pt x="59854" y="164718"/>
                    </a:cubicBezTo>
                    <a:cubicBezTo>
                      <a:pt x="59991" y="164993"/>
                      <a:pt x="59991" y="165405"/>
                      <a:pt x="60128" y="165679"/>
                    </a:cubicBezTo>
                    <a:cubicBezTo>
                      <a:pt x="60265" y="165953"/>
                      <a:pt x="60403" y="166227"/>
                      <a:pt x="60403" y="166364"/>
                    </a:cubicBezTo>
                    <a:cubicBezTo>
                      <a:pt x="60540" y="166639"/>
                      <a:pt x="60677" y="166776"/>
                      <a:pt x="60951" y="167050"/>
                    </a:cubicBezTo>
                    <a:cubicBezTo>
                      <a:pt x="61226" y="167325"/>
                      <a:pt x="61500" y="167599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774" y="167873"/>
                      <a:pt x="61911" y="168011"/>
                      <a:pt x="61911" y="168147"/>
                    </a:cubicBezTo>
                    <a:cubicBezTo>
                      <a:pt x="61774" y="168011"/>
                      <a:pt x="61774" y="168011"/>
                      <a:pt x="61637" y="167873"/>
                    </a:cubicBezTo>
                    <a:cubicBezTo>
                      <a:pt x="62049" y="168147"/>
                      <a:pt x="62597" y="168559"/>
                      <a:pt x="63009" y="168834"/>
                    </a:cubicBezTo>
                    <a:cubicBezTo>
                      <a:pt x="63969" y="169382"/>
                      <a:pt x="64929" y="169931"/>
                      <a:pt x="66026" y="170479"/>
                    </a:cubicBezTo>
                    <a:cubicBezTo>
                      <a:pt x="66026" y="170479"/>
                      <a:pt x="66026" y="170479"/>
                      <a:pt x="65889" y="170479"/>
                    </a:cubicBezTo>
                    <a:cubicBezTo>
                      <a:pt x="68769" y="171851"/>
                      <a:pt x="71650" y="173085"/>
                      <a:pt x="74667" y="174046"/>
                    </a:cubicBezTo>
                    <a:cubicBezTo>
                      <a:pt x="77410" y="174869"/>
                      <a:pt x="80291" y="175554"/>
                      <a:pt x="83034" y="176240"/>
                    </a:cubicBezTo>
                    <a:cubicBezTo>
                      <a:pt x="83034" y="176240"/>
                      <a:pt x="83034" y="176240"/>
                      <a:pt x="82897" y="176240"/>
                    </a:cubicBezTo>
                    <a:cubicBezTo>
                      <a:pt x="83034" y="176240"/>
                      <a:pt x="83034" y="176240"/>
                      <a:pt x="83171" y="176240"/>
                    </a:cubicBezTo>
                    <a:cubicBezTo>
                      <a:pt x="83171" y="176240"/>
                      <a:pt x="83171" y="176240"/>
                      <a:pt x="83171" y="176240"/>
                    </a:cubicBezTo>
                    <a:lnTo>
                      <a:pt x="83171" y="176240"/>
                    </a:lnTo>
                    <a:cubicBezTo>
                      <a:pt x="88520" y="177337"/>
                      <a:pt x="93870" y="178160"/>
                      <a:pt x="99219" y="178983"/>
                    </a:cubicBezTo>
                    <a:cubicBezTo>
                      <a:pt x="105117" y="179806"/>
                      <a:pt x="111152" y="180218"/>
                      <a:pt x="117050" y="180629"/>
                    </a:cubicBezTo>
                    <a:cubicBezTo>
                      <a:pt x="116913" y="180629"/>
                      <a:pt x="116638" y="180629"/>
                      <a:pt x="116501" y="180629"/>
                    </a:cubicBezTo>
                    <a:cubicBezTo>
                      <a:pt x="119244" y="180766"/>
                      <a:pt x="121987" y="180904"/>
                      <a:pt x="124731" y="181041"/>
                    </a:cubicBezTo>
                    <a:cubicBezTo>
                      <a:pt x="125142" y="180904"/>
                      <a:pt x="125554" y="180766"/>
                      <a:pt x="125828" y="180629"/>
                    </a:cubicBezTo>
                    <a:cubicBezTo>
                      <a:pt x="134469" y="178023"/>
                      <a:pt x="142973" y="175417"/>
                      <a:pt x="151477" y="172948"/>
                    </a:cubicBezTo>
                    <a:cubicBezTo>
                      <a:pt x="152574" y="172537"/>
                      <a:pt x="153809" y="172263"/>
                      <a:pt x="154906" y="171988"/>
                    </a:cubicBezTo>
                    <a:cubicBezTo>
                      <a:pt x="159021" y="170891"/>
                      <a:pt x="163273" y="169793"/>
                      <a:pt x="167387" y="168696"/>
                    </a:cubicBezTo>
                    <a:cubicBezTo>
                      <a:pt x="177126" y="166090"/>
                      <a:pt x="186590" y="163621"/>
                      <a:pt x="196328" y="161015"/>
                    </a:cubicBezTo>
                    <a:cubicBezTo>
                      <a:pt x="199894" y="160055"/>
                      <a:pt x="203461" y="159095"/>
                      <a:pt x="207164" y="158272"/>
                    </a:cubicBezTo>
                    <a:cubicBezTo>
                      <a:pt x="216902" y="155940"/>
                      <a:pt x="226641" y="153609"/>
                      <a:pt x="236379" y="151277"/>
                    </a:cubicBezTo>
                    <a:cubicBezTo>
                      <a:pt x="240905" y="150180"/>
                      <a:pt x="245569" y="148945"/>
                      <a:pt x="250095" y="147985"/>
                    </a:cubicBezTo>
                    <a:cubicBezTo>
                      <a:pt x="258873" y="146065"/>
                      <a:pt x="267651" y="144144"/>
                      <a:pt x="276292" y="142224"/>
                    </a:cubicBezTo>
                    <a:cubicBezTo>
                      <a:pt x="282053" y="140990"/>
                      <a:pt x="287677" y="139618"/>
                      <a:pt x="293437" y="138521"/>
                    </a:cubicBezTo>
                    <a:cubicBezTo>
                      <a:pt x="301393" y="136875"/>
                      <a:pt x="309348" y="135366"/>
                      <a:pt x="317303" y="133721"/>
                    </a:cubicBezTo>
                    <a:cubicBezTo>
                      <a:pt x="321418" y="132898"/>
                      <a:pt x="325670" y="132074"/>
                      <a:pt x="329785" y="131115"/>
                    </a:cubicBezTo>
                    <a:cubicBezTo>
                      <a:pt x="334997" y="130154"/>
                      <a:pt x="340209" y="129194"/>
                      <a:pt x="345284" y="128371"/>
                    </a:cubicBezTo>
                    <a:cubicBezTo>
                      <a:pt x="350496" y="127548"/>
                      <a:pt x="355708" y="126863"/>
                      <a:pt x="360920" y="126451"/>
                    </a:cubicBezTo>
                    <a:cubicBezTo>
                      <a:pt x="364898" y="126177"/>
                      <a:pt x="368875" y="125628"/>
                      <a:pt x="372853" y="125491"/>
                    </a:cubicBezTo>
                    <a:cubicBezTo>
                      <a:pt x="374499" y="125491"/>
                      <a:pt x="376145" y="125765"/>
                      <a:pt x="377791" y="125902"/>
                    </a:cubicBezTo>
                    <a:cubicBezTo>
                      <a:pt x="378751" y="126040"/>
                      <a:pt x="379848" y="126314"/>
                      <a:pt x="380808" y="126725"/>
                    </a:cubicBezTo>
                    <a:cubicBezTo>
                      <a:pt x="382866" y="127548"/>
                      <a:pt x="384375" y="128920"/>
                      <a:pt x="385883" y="130428"/>
                    </a:cubicBezTo>
                    <a:cubicBezTo>
                      <a:pt x="386158" y="130703"/>
                      <a:pt x="386432" y="130977"/>
                      <a:pt x="386706" y="131115"/>
                    </a:cubicBezTo>
                    <a:cubicBezTo>
                      <a:pt x="388352" y="132486"/>
                      <a:pt x="388764" y="135229"/>
                      <a:pt x="387118" y="136875"/>
                    </a:cubicBezTo>
                    <a:cubicBezTo>
                      <a:pt x="385472" y="138384"/>
                      <a:pt x="383963" y="139893"/>
                      <a:pt x="382317" y="141402"/>
                    </a:cubicBezTo>
                    <a:cubicBezTo>
                      <a:pt x="381494" y="142087"/>
                      <a:pt x="380671" y="142773"/>
                      <a:pt x="379711" y="143322"/>
                    </a:cubicBezTo>
                    <a:cubicBezTo>
                      <a:pt x="378202" y="144282"/>
                      <a:pt x="376968" y="144831"/>
                      <a:pt x="375322" y="145653"/>
                    </a:cubicBezTo>
                    <a:cubicBezTo>
                      <a:pt x="373265" y="146614"/>
                      <a:pt x="371207" y="147299"/>
                      <a:pt x="369013" y="148122"/>
                    </a:cubicBezTo>
                    <a:cubicBezTo>
                      <a:pt x="365035" y="149631"/>
                      <a:pt x="361057" y="150866"/>
                      <a:pt x="357080" y="152237"/>
                    </a:cubicBezTo>
                    <a:cubicBezTo>
                      <a:pt x="349810" y="154706"/>
                      <a:pt x="342541" y="157038"/>
                      <a:pt x="335271" y="159232"/>
                    </a:cubicBezTo>
                    <a:cubicBezTo>
                      <a:pt x="332940" y="159918"/>
                      <a:pt x="330608" y="160741"/>
                      <a:pt x="328276" y="161427"/>
                    </a:cubicBezTo>
                    <a:cubicBezTo>
                      <a:pt x="323887" y="162524"/>
                      <a:pt x="319635" y="163759"/>
                      <a:pt x="315246" y="164993"/>
                    </a:cubicBezTo>
                    <a:cubicBezTo>
                      <a:pt x="309211" y="166639"/>
                      <a:pt x="303039" y="168422"/>
                      <a:pt x="296866" y="169793"/>
                    </a:cubicBezTo>
                    <a:cubicBezTo>
                      <a:pt x="287677" y="171851"/>
                      <a:pt x="278624" y="173908"/>
                      <a:pt x="269434" y="176103"/>
                    </a:cubicBezTo>
                    <a:cubicBezTo>
                      <a:pt x="268063" y="176377"/>
                      <a:pt x="266691" y="176651"/>
                      <a:pt x="265183" y="176926"/>
                    </a:cubicBezTo>
                    <a:cubicBezTo>
                      <a:pt x="260382" y="177749"/>
                      <a:pt x="255581" y="178572"/>
                      <a:pt x="250781" y="179532"/>
                    </a:cubicBezTo>
                    <a:cubicBezTo>
                      <a:pt x="245980" y="180355"/>
                      <a:pt x="241180" y="181178"/>
                      <a:pt x="236379" y="182138"/>
                    </a:cubicBezTo>
                    <a:cubicBezTo>
                      <a:pt x="234459" y="182550"/>
                      <a:pt x="232538" y="182961"/>
                      <a:pt x="230618" y="183098"/>
                    </a:cubicBezTo>
                    <a:cubicBezTo>
                      <a:pt x="221703" y="184195"/>
                      <a:pt x="212787" y="185292"/>
                      <a:pt x="203735" y="186390"/>
                    </a:cubicBezTo>
                    <a:cubicBezTo>
                      <a:pt x="200580" y="186801"/>
                      <a:pt x="197563" y="187076"/>
                      <a:pt x="194408" y="187487"/>
                    </a:cubicBezTo>
                    <a:cubicBezTo>
                      <a:pt x="192351" y="187762"/>
                      <a:pt x="190293" y="187762"/>
                      <a:pt x="188099" y="187762"/>
                    </a:cubicBezTo>
                    <a:cubicBezTo>
                      <a:pt x="178360" y="188310"/>
                      <a:pt x="168759" y="188721"/>
                      <a:pt x="159158" y="189270"/>
                    </a:cubicBezTo>
                    <a:cubicBezTo>
                      <a:pt x="153397" y="189544"/>
                      <a:pt x="147499" y="189544"/>
                      <a:pt x="141601" y="189408"/>
                    </a:cubicBezTo>
                    <a:cubicBezTo>
                      <a:pt x="136801" y="189408"/>
                      <a:pt x="132137" y="189270"/>
                      <a:pt x="127337" y="188996"/>
                    </a:cubicBezTo>
                    <a:cubicBezTo>
                      <a:pt x="124319" y="189956"/>
                      <a:pt x="121302" y="190779"/>
                      <a:pt x="118284" y="191739"/>
                    </a:cubicBezTo>
                    <a:cubicBezTo>
                      <a:pt x="115541" y="192562"/>
                      <a:pt x="112798" y="193385"/>
                      <a:pt x="110192" y="194208"/>
                    </a:cubicBezTo>
                    <a:cubicBezTo>
                      <a:pt x="110466" y="194208"/>
                      <a:pt x="110603" y="194071"/>
                      <a:pt x="110740" y="194071"/>
                    </a:cubicBezTo>
                    <a:cubicBezTo>
                      <a:pt x="98396" y="198323"/>
                      <a:pt x="86189" y="202712"/>
                      <a:pt x="73707" y="206827"/>
                    </a:cubicBezTo>
                    <a:cubicBezTo>
                      <a:pt x="73844" y="206827"/>
                      <a:pt x="74119" y="206689"/>
                      <a:pt x="74256" y="206553"/>
                    </a:cubicBezTo>
                    <a:cubicBezTo>
                      <a:pt x="67123" y="209295"/>
                      <a:pt x="59854" y="211902"/>
                      <a:pt x="52584" y="214645"/>
                    </a:cubicBezTo>
                    <a:cubicBezTo>
                      <a:pt x="49018" y="216017"/>
                      <a:pt x="45452" y="217251"/>
                      <a:pt x="41886" y="218623"/>
                    </a:cubicBezTo>
                    <a:cubicBezTo>
                      <a:pt x="37360" y="220269"/>
                      <a:pt x="32833" y="222052"/>
                      <a:pt x="28307" y="223972"/>
                    </a:cubicBezTo>
                    <a:cubicBezTo>
                      <a:pt x="24330" y="225618"/>
                      <a:pt x="20489" y="227263"/>
                      <a:pt x="16649" y="229184"/>
                    </a:cubicBezTo>
                    <a:cubicBezTo>
                      <a:pt x="16786" y="229047"/>
                      <a:pt x="16923" y="229047"/>
                      <a:pt x="17060" y="228910"/>
                    </a:cubicBezTo>
                    <a:cubicBezTo>
                      <a:pt x="15963" y="229458"/>
                      <a:pt x="14865" y="230144"/>
                      <a:pt x="13768" y="230830"/>
                    </a:cubicBezTo>
                    <a:cubicBezTo>
                      <a:pt x="13357" y="231104"/>
                      <a:pt x="12808" y="231515"/>
                      <a:pt x="12397" y="231790"/>
                    </a:cubicBezTo>
                    <a:cubicBezTo>
                      <a:pt x="12534" y="231653"/>
                      <a:pt x="12671" y="231515"/>
                      <a:pt x="12808" y="231378"/>
                    </a:cubicBezTo>
                    <a:cubicBezTo>
                      <a:pt x="11848" y="232064"/>
                      <a:pt x="11025" y="232887"/>
                      <a:pt x="10339" y="233847"/>
                    </a:cubicBezTo>
                    <a:cubicBezTo>
                      <a:pt x="10339" y="233847"/>
                      <a:pt x="10339" y="233847"/>
                      <a:pt x="10476" y="233710"/>
                    </a:cubicBezTo>
                    <a:cubicBezTo>
                      <a:pt x="9928" y="234396"/>
                      <a:pt x="9379" y="235082"/>
                      <a:pt x="8830" y="235768"/>
                    </a:cubicBezTo>
                    <a:cubicBezTo>
                      <a:pt x="9379" y="236453"/>
                      <a:pt x="9791" y="237139"/>
                      <a:pt x="10339" y="237688"/>
                    </a:cubicBezTo>
                    <a:cubicBezTo>
                      <a:pt x="10614" y="237962"/>
                      <a:pt x="10888" y="238236"/>
                      <a:pt x="11162" y="238648"/>
                    </a:cubicBezTo>
                    <a:cubicBezTo>
                      <a:pt x="11574" y="238922"/>
                      <a:pt x="11848" y="239197"/>
                      <a:pt x="12259" y="239471"/>
                    </a:cubicBezTo>
                    <a:cubicBezTo>
                      <a:pt x="12671" y="239608"/>
                      <a:pt x="12945" y="239882"/>
                      <a:pt x="13220" y="240020"/>
                    </a:cubicBezTo>
                    <a:cubicBezTo>
                      <a:pt x="13220" y="240020"/>
                      <a:pt x="13220" y="240020"/>
                      <a:pt x="13220" y="240020"/>
                    </a:cubicBezTo>
                    <a:cubicBezTo>
                      <a:pt x="14591" y="240705"/>
                      <a:pt x="15826" y="241117"/>
                      <a:pt x="17197" y="241665"/>
                    </a:cubicBezTo>
                    <a:cubicBezTo>
                      <a:pt x="17060" y="241665"/>
                      <a:pt x="16923" y="241528"/>
                      <a:pt x="16649" y="241391"/>
                    </a:cubicBezTo>
                    <a:cubicBezTo>
                      <a:pt x="18706" y="241940"/>
                      <a:pt x="20763" y="242488"/>
                      <a:pt x="22821" y="242900"/>
                    </a:cubicBezTo>
                    <a:cubicBezTo>
                      <a:pt x="22821" y="242900"/>
                      <a:pt x="22821" y="242900"/>
                      <a:pt x="22684" y="242900"/>
                    </a:cubicBezTo>
                    <a:cubicBezTo>
                      <a:pt x="22821" y="242900"/>
                      <a:pt x="22821" y="242900"/>
                      <a:pt x="22958" y="242900"/>
                    </a:cubicBezTo>
                    <a:cubicBezTo>
                      <a:pt x="23095" y="242900"/>
                      <a:pt x="23095" y="242900"/>
                      <a:pt x="23232" y="242900"/>
                    </a:cubicBezTo>
                    <a:cubicBezTo>
                      <a:pt x="23232" y="242900"/>
                      <a:pt x="23232" y="242900"/>
                      <a:pt x="23095" y="242900"/>
                    </a:cubicBezTo>
                    <a:cubicBezTo>
                      <a:pt x="29404" y="243997"/>
                      <a:pt x="35577" y="245231"/>
                      <a:pt x="41886" y="246055"/>
                    </a:cubicBezTo>
                    <a:cubicBezTo>
                      <a:pt x="48744" y="247014"/>
                      <a:pt x="55739" y="247563"/>
                      <a:pt x="62460" y="247975"/>
                    </a:cubicBezTo>
                    <a:cubicBezTo>
                      <a:pt x="62460" y="247975"/>
                      <a:pt x="62460" y="247975"/>
                      <a:pt x="62323" y="247975"/>
                    </a:cubicBezTo>
                    <a:cubicBezTo>
                      <a:pt x="69455" y="248386"/>
                      <a:pt x="76450" y="248660"/>
                      <a:pt x="83583" y="248935"/>
                    </a:cubicBezTo>
                    <a:cubicBezTo>
                      <a:pt x="86737" y="248935"/>
                      <a:pt x="89892" y="248935"/>
                      <a:pt x="92910" y="248935"/>
                    </a:cubicBezTo>
                    <a:cubicBezTo>
                      <a:pt x="98122" y="245643"/>
                      <a:pt x="103608" y="242626"/>
                      <a:pt x="109094" y="239608"/>
                    </a:cubicBezTo>
                    <a:cubicBezTo>
                      <a:pt x="118284" y="234670"/>
                      <a:pt x="127885" y="230144"/>
                      <a:pt x="137349" y="225892"/>
                    </a:cubicBezTo>
                    <a:cubicBezTo>
                      <a:pt x="146951" y="221640"/>
                      <a:pt x="156689" y="217937"/>
                      <a:pt x="166564" y="214233"/>
                    </a:cubicBezTo>
                    <a:cubicBezTo>
                      <a:pt x="168896" y="213411"/>
                      <a:pt x="171228" y="212724"/>
                      <a:pt x="173697" y="211902"/>
                    </a:cubicBezTo>
                    <a:cubicBezTo>
                      <a:pt x="183435" y="208610"/>
                      <a:pt x="193036" y="205455"/>
                      <a:pt x="202775" y="202301"/>
                    </a:cubicBezTo>
                    <a:cubicBezTo>
                      <a:pt x="204421" y="201752"/>
                      <a:pt x="206067" y="201203"/>
                      <a:pt x="207712" y="200654"/>
                    </a:cubicBezTo>
                    <a:cubicBezTo>
                      <a:pt x="210867" y="199831"/>
                      <a:pt x="213885" y="199008"/>
                      <a:pt x="217039" y="198186"/>
                    </a:cubicBezTo>
                    <a:cubicBezTo>
                      <a:pt x="226503" y="195579"/>
                      <a:pt x="236105" y="193111"/>
                      <a:pt x="245569" y="190505"/>
                    </a:cubicBezTo>
                    <a:cubicBezTo>
                      <a:pt x="250644" y="189133"/>
                      <a:pt x="255856" y="188036"/>
                      <a:pt x="261068" y="186801"/>
                    </a:cubicBezTo>
                    <a:cubicBezTo>
                      <a:pt x="270120" y="184744"/>
                      <a:pt x="279036" y="182686"/>
                      <a:pt x="288088" y="180629"/>
                    </a:cubicBezTo>
                    <a:cubicBezTo>
                      <a:pt x="292066" y="179669"/>
                      <a:pt x="296044" y="179121"/>
                      <a:pt x="300021" y="178298"/>
                    </a:cubicBezTo>
                    <a:cubicBezTo>
                      <a:pt x="307839" y="176789"/>
                      <a:pt x="315795" y="175280"/>
                      <a:pt x="323750" y="173771"/>
                    </a:cubicBezTo>
                    <a:cubicBezTo>
                      <a:pt x="326493" y="173222"/>
                      <a:pt x="329373" y="172811"/>
                      <a:pt x="332117" y="172399"/>
                    </a:cubicBezTo>
                    <a:cubicBezTo>
                      <a:pt x="339798" y="171302"/>
                      <a:pt x="347479" y="170342"/>
                      <a:pt x="355297" y="169793"/>
                    </a:cubicBezTo>
                    <a:cubicBezTo>
                      <a:pt x="359274" y="169519"/>
                      <a:pt x="363115" y="169519"/>
                      <a:pt x="367092" y="169519"/>
                    </a:cubicBezTo>
                    <a:cubicBezTo>
                      <a:pt x="370384" y="169519"/>
                      <a:pt x="373539" y="169793"/>
                      <a:pt x="376694" y="170342"/>
                    </a:cubicBezTo>
                    <a:cubicBezTo>
                      <a:pt x="378477" y="170617"/>
                      <a:pt x="380534" y="171302"/>
                      <a:pt x="382043" y="172263"/>
                    </a:cubicBezTo>
                    <a:cubicBezTo>
                      <a:pt x="384375" y="173634"/>
                      <a:pt x="386569" y="175417"/>
                      <a:pt x="388901" y="177063"/>
                    </a:cubicBezTo>
                    <a:cubicBezTo>
                      <a:pt x="390547" y="178160"/>
                      <a:pt x="390821" y="180629"/>
                      <a:pt x="389861" y="182275"/>
                    </a:cubicBezTo>
                    <a:cubicBezTo>
                      <a:pt x="388352" y="184881"/>
                      <a:pt x="387118" y="187899"/>
                      <a:pt x="384923" y="190093"/>
                    </a:cubicBezTo>
                    <a:cubicBezTo>
                      <a:pt x="382591" y="192425"/>
                      <a:pt x="379848" y="193934"/>
                      <a:pt x="376968" y="195443"/>
                    </a:cubicBezTo>
                    <a:cubicBezTo>
                      <a:pt x="370247" y="198872"/>
                      <a:pt x="363252" y="201889"/>
                      <a:pt x="356394" y="204769"/>
                    </a:cubicBezTo>
                    <a:cubicBezTo>
                      <a:pt x="352279" y="206415"/>
                      <a:pt x="348027" y="208061"/>
                      <a:pt x="343912" y="209844"/>
                    </a:cubicBezTo>
                    <a:cubicBezTo>
                      <a:pt x="341306" y="210941"/>
                      <a:pt x="338563" y="212039"/>
                      <a:pt x="335957" y="212999"/>
                    </a:cubicBezTo>
                    <a:cubicBezTo>
                      <a:pt x="327453" y="216017"/>
                      <a:pt x="319086" y="219034"/>
                      <a:pt x="310582" y="222052"/>
                    </a:cubicBezTo>
                    <a:cubicBezTo>
                      <a:pt x="309074" y="222600"/>
                      <a:pt x="307565" y="223011"/>
                      <a:pt x="306056" y="223423"/>
                    </a:cubicBezTo>
                    <a:cubicBezTo>
                      <a:pt x="301256" y="224932"/>
                      <a:pt x="296455" y="226304"/>
                      <a:pt x="291654" y="227812"/>
                    </a:cubicBezTo>
                    <a:cubicBezTo>
                      <a:pt x="287128" y="229184"/>
                      <a:pt x="282602" y="230556"/>
                      <a:pt x="277938" y="231927"/>
                    </a:cubicBezTo>
                    <a:cubicBezTo>
                      <a:pt x="276292" y="232339"/>
                      <a:pt x="274647" y="232887"/>
                      <a:pt x="273138" y="233298"/>
                    </a:cubicBezTo>
                    <a:cubicBezTo>
                      <a:pt x="264085" y="235493"/>
                      <a:pt x="255033" y="237688"/>
                      <a:pt x="245980" y="239882"/>
                    </a:cubicBezTo>
                    <a:cubicBezTo>
                      <a:pt x="241042" y="241117"/>
                      <a:pt x="235967" y="242488"/>
                      <a:pt x="230893" y="243311"/>
                    </a:cubicBezTo>
                    <a:cubicBezTo>
                      <a:pt x="221428" y="244957"/>
                      <a:pt x="211827" y="246740"/>
                      <a:pt x="202226" y="248386"/>
                    </a:cubicBezTo>
                    <a:cubicBezTo>
                      <a:pt x="199071" y="248935"/>
                      <a:pt x="195917" y="249484"/>
                      <a:pt x="192762" y="250032"/>
                    </a:cubicBezTo>
                    <a:cubicBezTo>
                      <a:pt x="191802" y="250307"/>
                      <a:pt x="190842" y="250443"/>
                      <a:pt x="189882" y="250443"/>
                    </a:cubicBezTo>
                    <a:cubicBezTo>
                      <a:pt x="183024" y="251130"/>
                      <a:pt x="176166" y="251952"/>
                      <a:pt x="169308" y="252638"/>
                    </a:cubicBezTo>
                    <a:cubicBezTo>
                      <a:pt x="162313" y="253461"/>
                      <a:pt x="155180" y="254147"/>
                      <a:pt x="148185" y="254970"/>
                    </a:cubicBezTo>
                    <a:cubicBezTo>
                      <a:pt x="144345" y="255381"/>
                      <a:pt x="140367" y="255381"/>
                      <a:pt x="136526" y="255656"/>
                    </a:cubicBezTo>
                    <a:cubicBezTo>
                      <a:pt x="128022" y="256067"/>
                      <a:pt x="119656" y="256342"/>
                      <a:pt x="111152" y="256753"/>
                    </a:cubicBezTo>
                    <a:cubicBezTo>
                      <a:pt x="108546" y="256890"/>
                      <a:pt x="105940" y="257027"/>
                      <a:pt x="103334" y="257165"/>
                    </a:cubicBezTo>
                    <a:cubicBezTo>
                      <a:pt x="102236" y="257165"/>
                      <a:pt x="101002" y="257165"/>
                      <a:pt x="99905" y="257165"/>
                    </a:cubicBezTo>
                    <a:cubicBezTo>
                      <a:pt x="98670" y="257165"/>
                      <a:pt x="97573" y="257165"/>
                      <a:pt x="96339" y="257165"/>
                    </a:cubicBezTo>
                    <a:cubicBezTo>
                      <a:pt x="94555" y="258262"/>
                      <a:pt x="92772" y="259496"/>
                      <a:pt x="90989" y="260594"/>
                    </a:cubicBezTo>
                    <a:cubicBezTo>
                      <a:pt x="86052" y="264023"/>
                      <a:pt x="81388" y="267726"/>
                      <a:pt x="76725" y="271704"/>
                    </a:cubicBezTo>
                    <a:cubicBezTo>
                      <a:pt x="76725" y="271704"/>
                      <a:pt x="76862" y="271704"/>
                      <a:pt x="76862" y="271566"/>
                    </a:cubicBezTo>
                    <a:cubicBezTo>
                      <a:pt x="76862" y="271566"/>
                      <a:pt x="76725" y="271704"/>
                      <a:pt x="76725" y="271704"/>
                    </a:cubicBezTo>
                    <a:lnTo>
                      <a:pt x="76725" y="271704"/>
                    </a:lnTo>
                    <a:lnTo>
                      <a:pt x="76725" y="271704"/>
                    </a:lnTo>
                    <a:cubicBezTo>
                      <a:pt x="74667" y="273624"/>
                      <a:pt x="72747" y="275544"/>
                      <a:pt x="70827" y="277601"/>
                    </a:cubicBezTo>
                    <a:cubicBezTo>
                      <a:pt x="70004" y="278562"/>
                      <a:pt x="69181" y="279659"/>
                      <a:pt x="68358" y="280756"/>
                    </a:cubicBezTo>
                    <a:cubicBezTo>
                      <a:pt x="66849" y="283088"/>
                      <a:pt x="65478" y="285420"/>
                      <a:pt x="64243" y="287888"/>
                    </a:cubicBezTo>
                    <a:cubicBezTo>
                      <a:pt x="64243" y="287751"/>
                      <a:pt x="64380" y="287477"/>
                      <a:pt x="64517" y="287340"/>
                    </a:cubicBezTo>
                    <a:cubicBezTo>
                      <a:pt x="63832" y="288711"/>
                      <a:pt x="63420" y="289946"/>
                      <a:pt x="62871" y="291317"/>
                    </a:cubicBezTo>
                    <a:cubicBezTo>
                      <a:pt x="62871" y="291317"/>
                      <a:pt x="62871" y="291180"/>
                      <a:pt x="62871" y="291180"/>
                    </a:cubicBezTo>
                    <a:cubicBezTo>
                      <a:pt x="62597" y="292278"/>
                      <a:pt x="62186" y="293237"/>
                      <a:pt x="62049" y="294335"/>
                    </a:cubicBezTo>
                    <a:cubicBezTo>
                      <a:pt x="62049" y="294335"/>
                      <a:pt x="62049" y="294198"/>
                      <a:pt x="62049" y="294198"/>
                    </a:cubicBezTo>
                    <a:cubicBezTo>
                      <a:pt x="62049" y="294198"/>
                      <a:pt x="62049" y="294335"/>
                      <a:pt x="62049" y="294335"/>
                    </a:cubicBezTo>
                    <a:cubicBezTo>
                      <a:pt x="62049" y="294472"/>
                      <a:pt x="62049" y="294609"/>
                      <a:pt x="61911" y="294746"/>
                    </a:cubicBezTo>
                    <a:cubicBezTo>
                      <a:pt x="61911" y="294609"/>
                      <a:pt x="61911" y="294472"/>
                      <a:pt x="62049" y="294335"/>
                    </a:cubicBezTo>
                    <a:cubicBezTo>
                      <a:pt x="62049" y="294884"/>
                      <a:pt x="61911" y="295295"/>
                      <a:pt x="61911" y="295843"/>
                    </a:cubicBezTo>
                    <a:cubicBezTo>
                      <a:pt x="61911" y="295707"/>
                      <a:pt x="61911" y="295569"/>
                      <a:pt x="61911" y="295569"/>
                    </a:cubicBezTo>
                    <a:cubicBezTo>
                      <a:pt x="61911" y="295707"/>
                      <a:pt x="61911" y="295843"/>
                      <a:pt x="61911" y="295981"/>
                    </a:cubicBezTo>
                    <a:cubicBezTo>
                      <a:pt x="61911" y="295981"/>
                      <a:pt x="61911" y="296118"/>
                      <a:pt x="61911" y="296118"/>
                    </a:cubicBezTo>
                    <a:cubicBezTo>
                      <a:pt x="61911" y="296118"/>
                      <a:pt x="61911" y="296118"/>
                      <a:pt x="61911" y="295981"/>
                    </a:cubicBezTo>
                    <a:cubicBezTo>
                      <a:pt x="61911" y="296941"/>
                      <a:pt x="61911" y="297901"/>
                      <a:pt x="61911" y="298861"/>
                    </a:cubicBezTo>
                    <a:cubicBezTo>
                      <a:pt x="61911" y="298861"/>
                      <a:pt x="61911" y="298861"/>
                      <a:pt x="61911" y="298724"/>
                    </a:cubicBezTo>
                    <a:cubicBezTo>
                      <a:pt x="62049" y="300095"/>
                      <a:pt x="62186" y="301330"/>
                      <a:pt x="62460" y="302701"/>
                    </a:cubicBezTo>
                    <a:cubicBezTo>
                      <a:pt x="62460" y="302565"/>
                      <a:pt x="62460" y="302565"/>
                      <a:pt x="62460" y="302427"/>
                    </a:cubicBezTo>
                    <a:cubicBezTo>
                      <a:pt x="62734" y="303662"/>
                      <a:pt x="63146" y="304896"/>
                      <a:pt x="63557" y="306130"/>
                    </a:cubicBezTo>
                    <a:cubicBezTo>
                      <a:pt x="63557" y="305994"/>
                      <a:pt x="63420" y="305994"/>
                      <a:pt x="63420" y="305856"/>
                    </a:cubicBezTo>
                    <a:cubicBezTo>
                      <a:pt x="63832" y="307091"/>
                      <a:pt x="64380" y="308188"/>
                      <a:pt x="64929" y="309285"/>
                    </a:cubicBezTo>
                    <a:cubicBezTo>
                      <a:pt x="64929" y="309285"/>
                      <a:pt x="64792" y="309148"/>
                      <a:pt x="64792" y="309148"/>
                    </a:cubicBezTo>
                    <a:cubicBezTo>
                      <a:pt x="65340" y="310245"/>
                      <a:pt x="65889" y="311206"/>
                      <a:pt x="66575" y="312166"/>
                    </a:cubicBezTo>
                    <a:cubicBezTo>
                      <a:pt x="66438" y="312029"/>
                      <a:pt x="66300" y="311891"/>
                      <a:pt x="66300" y="311754"/>
                    </a:cubicBezTo>
                    <a:cubicBezTo>
                      <a:pt x="66712" y="312303"/>
                      <a:pt x="67123" y="312852"/>
                      <a:pt x="67535" y="313263"/>
                    </a:cubicBezTo>
                    <a:cubicBezTo>
                      <a:pt x="68769" y="314635"/>
                      <a:pt x="70141" y="316006"/>
                      <a:pt x="71513" y="317378"/>
                    </a:cubicBezTo>
                    <a:cubicBezTo>
                      <a:pt x="71375" y="317240"/>
                      <a:pt x="71238" y="317103"/>
                      <a:pt x="71101" y="316966"/>
                    </a:cubicBezTo>
                    <a:cubicBezTo>
                      <a:pt x="72747" y="318338"/>
                      <a:pt x="74393" y="319572"/>
                      <a:pt x="76039" y="320807"/>
                    </a:cubicBezTo>
                    <a:cubicBezTo>
                      <a:pt x="75902" y="320669"/>
                      <a:pt x="75765" y="320532"/>
                      <a:pt x="75627" y="320532"/>
                    </a:cubicBezTo>
                    <a:cubicBezTo>
                      <a:pt x="77959" y="322041"/>
                      <a:pt x="80428" y="323550"/>
                      <a:pt x="83034" y="324784"/>
                    </a:cubicBezTo>
                    <a:cubicBezTo>
                      <a:pt x="82897" y="324647"/>
                      <a:pt x="82760" y="324647"/>
                      <a:pt x="82623" y="324510"/>
                    </a:cubicBezTo>
                    <a:cubicBezTo>
                      <a:pt x="85366" y="325745"/>
                      <a:pt x="88109" y="326842"/>
                      <a:pt x="90989" y="327939"/>
                    </a:cubicBezTo>
                    <a:cubicBezTo>
                      <a:pt x="90852" y="327939"/>
                      <a:pt x="90715" y="327802"/>
                      <a:pt x="90578" y="327802"/>
                    </a:cubicBezTo>
                    <a:cubicBezTo>
                      <a:pt x="94830" y="329174"/>
                      <a:pt x="99219" y="330271"/>
                      <a:pt x="103608" y="331231"/>
                    </a:cubicBezTo>
                    <a:cubicBezTo>
                      <a:pt x="103471" y="331231"/>
                      <a:pt x="103334" y="331231"/>
                      <a:pt x="103334" y="331231"/>
                    </a:cubicBezTo>
                    <a:cubicBezTo>
                      <a:pt x="108957" y="332328"/>
                      <a:pt x="114444" y="333014"/>
                      <a:pt x="120067" y="333426"/>
                    </a:cubicBezTo>
                    <a:cubicBezTo>
                      <a:pt x="120067" y="333426"/>
                      <a:pt x="119930" y="333426"/>
                      <a:pt x="119930" y="333426"/>
                    </a:cubicBezTo>
                    <a:cubicBezTo>
                      <a:pt x="128845" y="333974"/>
                      <a:pt x="137898" y="333974"/>
                      <a:pt x="146813" y="333288"/>
                    </a:cubicBezTo>
                    <a:cubicBezTo>
                      <a:pt x="146813" y="333288"/>
                      <a:pt x="146813" y="333288"/>
                      <a:pt x="146813" y="333288"/>
                    </a:cubicBezTo>
                    <a:cubicBezTo>
                      <a:pt x="147225" y="333288"/>
                      <a:pt x="147774" y="333151"/>
                      <a:pt x="148185" y="333151"/>
                    </a:cubicBezTo>
                    <a:cubicBezTo>
                      <a:pt x="160392" y="320669"/>
                      <a:pt x="173560" y="309285"/>
                      <a:pt x="187276" y="298587"/>
                    </a:cubicBezTo>
                    <a:cubicBezTo>
                      <a:pt x="203461" y="285968"/>
                      <a:pt x="220880" y="274858"/>
                      <a:pt x="238985" y="265120"/>
                    </a:cubicBezTo>
                    <a:cubicBezTo>
                      <a:pt x="247215" y="260730"/>
                      <a:pt x="255718" y="256753"/>
                      <a:pt x="264360" y="253050"/>
                    </a:cubicBezTo>
                    <a:cubicBezTo>
                      <a:pt x="274372" y="248660"/>
                      <a:pt x="284385" y="244820"/>
                      <a:pt x="294672" y="241117"/>
                    </a:cubicBezTo>
                    <a:cubicBezTo>
                      <a:pt x="303450" y="237962"/>
                      <a:pt x="312228" y="235082"/>
                      <a:pt x="321144" y="232339"/>
                    </a:cubicBezTo>
                    <a:cubicBezTo>
                      <a:pt x="331019" y="229321"/>
                      <a:pt x="340895" y="226440"/>
                      <a:pt x="351045" y="224520"/>
                    </a:cubicBezTo>
                    <a:cubicBezTo>
                      <a:pt x="355845" y="223560"/>
                      <a:pt x="360509" y="222737"/>
                      <a:pt x="365309" y="222052"/>
                    </a:cubicBezTo>
                    <a:cubicBezTo>
                      <a:pt x="369424" y="221366"/>
                      <a:pt x="373676" y="221228"/>
                      <a:pt x="377791" y="221366"/>
                    </a:cubicBezTo>
                    <a:cubicBezTo>
                      <a:pt x="381083" y="221366"/>
                      <a:pt x="384237" y="221503"/>
                      <a:pt x="387529" y="222052"/>
                    </a:cubicBezTo>
                    <a:cubicBezTo>
                      <a:pt x="388489" y="222189"/>
                      <a:pt x="389449" y="222463"/>
                      <a:pt x="390135" y="222737"/>
                    </a:cubicBezTo>
                    <a:cubicBezTo>
                      <a:pt x="390821" y="223011"/>
                      <a:pt x="391370" y="223286"/>
                      <a:pt x="392056" y="223698"/>
                    </a:cubicBezTo>
                    <a:cubicBezTo>
                      <a:pt x="392604" y="224109"/>
                      <a:pt x="393153" y="224383"/>
                      <a:pt x="393701" y="224795"/>
                    </a:cubicBezTo>
                    <a:cubicBezTo>
                      <a:pt x="394936" y="225755"/>
                      <a:pt x="395622" y="227401"/>
                      <a:pt x="396170" y="228772"/>
                    </a:cubicBezTo>
                    <a:cubicBezTo>
                      <a:pt x="396719" y="230281"/>
                      <a:pt x="396993" y="232201"/>
                      <a:pt x="396856" y="233847"/>
                    </a:cubicBezTo>
                    <a:cubicBezTo>
                      <a:pt x="396582" y="235630"/>
                      <a:pt x="396307" y="237276"/>
                      <a:pt x="395210" y="238785"/>
                    </a:cubicBezTo>
                    <a:cubicBezTo>
                      <a:pt x="394113" y="240294"/>
                      <a:pt x="393564" y="240979"/>
                      <a:pt x="392193" y="242351"/>
                    </a:cubicBezTo>
                    <a:cubicBezTo>
                      <a:pt x="391233" y="243311"/>
                      <a:pt x="390135" y="244272"/>
                      <a:pt x="389175" y="245231"/>
                    </a:cubicBezTo>
                    <a:cubicBezTo>
                      <a:pt x="388489" y="245780"/>
                      <a:pt x="387804" y="246329"/>
                      <a:pt x="387118" y="247014"/>
                    </a:cubicBezTo>
                    <a:cubicBezTo>
                      <a:pt x="383140" y="250169"/>
                      <a:pt x="378751" y="253050"/>
                      <a:pt x="374362" y="255656"/>
                    </a:cubicBezTo>
                    <a:cubicBezTo>
                      <a:pt x="370796" y="257850"/>
                      <a:pt x="367230" y="260182"/>
                      <a:pt x="363526" y="262376"/>
                    </a:cubicBezTo>
                    <a:cubicBezTo>
                      <a:pt x="360509" y="264297"/>
                      <a:pt x="357354" y="265943"/>
                      <a:pt x="354199" y="267726"/>
                    </a:cubicBezTo>
                    <a:cubicBezTo>
                      <a:pt x="352142" y="268960"/>
                      <a:pt x="349947" y="270195"/>
                      <a:pt x="347753" y="271429"/>
                    </a:cubicBezTo>
                    <a:cubicBezTo>
                      <a:pt x="346793" y="271978"/>
                      <a:pt x="345833" y="272526"/>
                      <a:pt x="344735" y="273075"/>
                    </a:cubicBezTo>
                    <a:cubicBezTo>
                      <a:pt x="337192" y="277053"/>
                      <a:pt x="329648" y="280893"/>
                      <a:pt x="321967" y="284734"/>
                    </a:cubicBezTo>
                    <a:cubicBezTo>
                      <a:pt x="316206" y="287751"/>
                      <a:pt x="310171" y="290220"/>
                      <a:pt x="304273" y="292963"/>
                    </a:cubicBezTo>
                    <a:cubicBezTo>
                      <a:pt x="298512" y="295569"/>
                      <a:pt x="292752" y="298450"/>
                      <a:pt x="286991" y="300781"/>
                    </a:cubicBezTo>
                    <a:cubicBezTo>
                      <a:pt x="278213" y="304485"/>
                      <a:pt x="269297" y="308051"/>
                      <a:pt x="260382" y="311754"/>
                    </a:cubicBezTo>
                    <a:cubicBezTo>
                      <a:pt x="249135" y="316417"/>
                      <a:pt x="237751" y="320669"/>
                      <a:pt x="226229" y="324647"/>
                    </a:cubicBezTo>
                    <a:cubicBezTo>
                      <a:pt x="216765" y="327939"/>
                      <a:pt x="207164" y="330682"/>
                      <a:pt x="197425" y="333288"/>
                    </a:cubicBezTo>
                    <a:cubicBezTo>
                      <a:pt x="187550" y="336032"/>
                      <a:pt x="177537" y="338089"/>
                      <a:pt x="167525" y="339598"/>
                    </a:cubicBezTo>
                    <a:cubicBezTo>
                      <a:pt x="162587" y="340420"/>
                      <a:pt x="157512" y="341106"/>
                      <a:pt x="152437" y="341518"/>
                    </a:cubicBezTo>
                    <a:cubicBezTo>
                      <a:pt x="149419" y="344535"/>
                      <a:pt x="146539" y="347690"/>
                      <a:pt x="143659" y="350845"/>
                    </a:cubicBezTo>
                    <a:cubicBezTo>
                      <a:pt x="139132" y="355920"/>
                      <a:pt x="134881" y="361269"/>
                      <a:pt x="130903" y="366755"/>
                    </a:cubicBezTo>
                    <a:cubicBezTo>
                      <a:pt x="129257" y="369224"/>
                      <a:pt x="127885" y="371693"/>
                      <a:pt x="126514" y="374299"/>
                    </a:cubicBezTo>
                    <a:cubicBezTo>
                      <a:pt x="126514" y="374162"/>
                      <a:pt x="126651" y="374162"/>
                      <a:pt x="126651" y="374025"/>
                    </a:cubicBezTo>
                    <a:cubicBezTo>
                      <a:pt x="125691" y="375945"/>
                      <a:pt x="124868" y="377865"/>
                      <a:pt x="124045" y="379923"/>
                    </a:cubicBezTo>
                    <a:cubicBezTo>
                      <a:pt x="124045" y="379923"/>
                      <a:pt x="124045" y="379923"/>
                      <a:pt x="124045" y="379923"/>
                    </a:cubicBezTo>
                    <a:cubicBezTo>
                      <a:pt x="123633" y="381294"/>
                      <a:pt x="123222" y="382666"/>
                      <a:pt x="122948" y="384038"/>
                    </a:cubicBezTo>
                    <a:cubicBezTo>
                      <a:pt x="122948" y="384038"/>
                      <a:pt x="122948" y="384038"/>
                      <a:pt x="122948" y="384038"/>
                    </a:cubicBezTo>
                    <a:cubicBezTo>
                      <a:pt x="122810" y="384723"/>
                      <a:pt x="122810" y="385272"/>
                      <a:pt x="122673" y="385958"/>
                    </a:cubicBezTo>
                    <a:cubicBezTo>
                      <a:pt x="122673" y="385820"/>
                      <a:pt x="122673" y="385820"/>
                      <a:pt x="122673" y="385683"/>
                    </a:cubicBezTo>
                    <a:cubicBezTo>
                      <a:pt x="122673" y="385820"/>
                      <a:pt x="122673" y="385820"/>
                      <a:pt x="122673" y="385958"/>
                    </a:cubicBezTo>
                    <a:cubicBezTo>
                      <a:pt x="122673" y="386095"/>
                      <a:pt x="122673" y="386232"/>
                      <a:pt x="122673" y="386232"/>
                    </a:cubicBezTo>
                    <a:cubicBezTo>
                      <a:pt x="122673" y="386095"/>
                      <a:pt x="122673" y="386095"/>
                      <a:pt x="122673" y="385958"/>
                    </a:cubicBezTo>
                    <a:cubicBezTo>
                      <a:pt x="122673" y="387192"/>
                      <a:pt x="122673" y="388290"/>
                      <a:pt x="122673" y="389524"/>
                    </a:cubicBezTo>
                    <a:cubicBezTo>
                      <a:pt x="122673" y="389249"/>
                      <a:pt x="122673" y="389112"/>
                      <a:pt x="122673" y="388975"/>
                    </a:cubicBezTo>
                    <a:cubicBezTo>
                      <a:pt x="122673" y="390347"/>
                      <a:pt x="122948" y="391719"/>
                      <a:pt x="123222" y="392953"/>
                    </a:cubicBezTo>
                    <a:cubicBezTo>
                      <a:pt x="123222" y="392678"/>
                      <a:pt x="123222" y="392541"/>
                      <a:pt x="123085" y="392404"/>
                    </a:cubicBezTo>
                    <a:cubicBezTo>
                      <a:pt x="123222" y="392953"/>
                      <a:pt x="123359" y="393502"/>
                      <a:pt x="123496" y="393913"/>
                    </a:cubicBezTo>
                    <a:cubicBezTo>
                      <a:pt x="123633" y="394462"/>
                      <a:pt x="123908" y="394873"/>
                      <a:pt x="124045" y="395422"/>
                    </a:cubicBezTo>
                    <a:cubicBezTo>
                      <a:pt x="124182" y="395696"/>
                      <a:pt x="124456" y="395970"/>
                      <a:pt x="124593" y="396382"/>
                    </a:cubicBezTo>
                    <a:cubicBezTo>
                      <a:pt x="124868" y="396656"/>
                      <a:pt x="125142" y="397068"/>
                      <a:pt x="125416" y="397479"/>
                    </a:cubicBezTo>
                    <a:cubicBezTo>
                      <a:pt x="125691" y="397754"/>
                      <a:pt x="126102" y="398165"/>
                      <a:pt x="126377" y="398439"/>
                    </a:cubicBezTo>
                    <a:cubicBezTo>
                      <a:pt x="126925" y="398851"/>
                      <a:pt x="127337" y="399262"/>
                      <a:pt x="127885" y="399536"/>
                    </a:cubicBezTo>
                    <a:cubicBezTo>
                      <a:pt x="127748" y="399399"/>
                      <a:pt x="127611" y="399262"/>
                      <a:pt x="127474" y="399262"/>
                    </a:cubicBezTo>
                    <a:cubicBezTo>
                      <a:pt x="128434" y="399948"/>
                      <a:pt x="129531" y="400634"/>
                      <a:pt x="130491" y="401183"/>
                    </a:cubicBezTo>
                    <a:cubicBezTo>
                      <a:pt x="130491" y="401183"/>
                      <a:pt x="130491" y="401183"/>
                      <a:pt x="130491" y="401183"/>
                    </a:cubicBezTo>
                    <a:cubicBezTo>
                      <a:pt x="132274" y="402006"/>
                      <a:pt x="134058" y="402828"/>
                      <a:pt x="135841" y="403514"/>
                    </a:cubicBezTo>
                    <a:cubicBezTo>
                      <a:pt x="137075" y="403926"/>
                      <a:pt x="138172" y="404200"/>
                      <a:pt x="139544" y="404474"/>
                    </a:cubicBezTo>
                    <a:cubicBezTo>
                      <a:pt x="139544" y="404474"/>
                      <a:pt x="139544" y="404474"/>
                      <a:pt x="139544" y="404474"/>
                    </a:cubicBezTo>
                    <a:cubicBezTo>
                      <a:pt x="139544" y="404474"/>
                      <a:pt x="139681" y="404474"/>
                      <a:pt x="139681" y="404474"/>
                    </a:cubicBezTo>
                    <a:cubicBezTo>
                      <a:pt x="139818" y="404474"/>
                      <a:pt x="139955" y="404474"/>
                      <a:pt x="140093" y="404612"/>
                    </a:cubicBezTo>
                    <a:cubicBezTo>
                      <a:pt x="140093" y="404612"/>
                      <a:pt x="139955" y="404612"/>
                      <a:pt x="139818" y="404612"/>
                    </a:cubicBezTo>
                    <a:cubicBezTo>
                      <a:pt x="142013" y="404886"/>
                      <a:pt x="144207" y="405160"/>
                      <a:pt x="146402" y="405297"/>
                    </a:cubicBezTo>
                    <a:cubicBezTo>
                      <a:pt x="146265" y="405297"/>
                      <a:pt x="146128" y="405297"/>
                      <a:pt x="145990" y="405297"/>
                    </a:cubicBezTo>
                    <a:cubicBezTo>
                      <a:pt x="151751" y="405571"/>
                      <a:pt x="157375" y="405297"/>
                      <a:pt x="163135" y="405023"/>
                    </a:cubicBezTo>
                    <a:cubicBezTo>
                      <a:pt x="169856" y="404337"/>
                      <a:pt x="176577" y="403377"/>
                      <a:pt x="183161" y="402006"/>
                    </a:cubicBezTo>
                    <a:cubicBezTo>
                      <a:pt x="185630" y="401457"/>
                      <a:pt x="188236" y="400908"/>
                      <a:pt x="190705" y="400360"/>
                    </a:cubicBezTo>
                    <a:cubicBezTo>
                      <a:pt x="191665" y="399262"/>
                      <a:pt x="192625" y="398165"/>
                      <a:pt x="193585" y="397068"/>
                    </a:cubicBezTo>
                    <a:cubicBezTo>
                      <a:pt x="193585" y="397068"/>
                      <a:pt x="193585" y="397068"/>
                      <a:pt x="193585" y="397068"/>
                    </a:cubicBezTo>
                    <a:cubicBezTo>
                      <a:pt x="193585" y="397068"/>
                      <a:pt x="193722" y="396931"/>
                      <a:pt x="193722" y="396931"/>
                    </a:cubicBezTo>
                    <a:cubicBezTo>
                      <a:pt x="193859" y="396793"/>
                      <a:pt x="193859" y="396793"/>
                      <a:pt x="193996" y="396656"/>
                    </a:cubicBezTo>
                    <a:cubicBezTo>
                      <a:pt x="193996" y="396656"/>
                      <a:pt x="193859" y="396793"/>
                      <a:pt x="193859" y="396793"/>
                    </a:cubicBezTo>
                    <a:cubicBezTo>
                      <a:pt x="194271" y="396245"/>
                      <a:pt x="194819" y="395696"/>
                      <a:pt x="195231" y="395148"/>
                    </a:cubicBezTo>
                    <a:cubicBezTo>
                      <a:pt x="195231" y="395148"/>
                      <a:pt x="195231" y="395148"/>
                      <a:pt x="195231" y="395148"/>
                    </a:cubicBezTo>
                    <a:cubicBezTo>
                      <a:pt x="195231" y="395148"/>
                      <a:pt x="195231" y="395010"/>
                      <a:pt x="195368" y="395010"/>
                    </a:cubicBezTo>
                    <a:cubicBezTo>
                      <a:pt x="195505" y="394873"/>
                      <a:pt x="195505" y="394736"/>
                      <a:pt x="195642" y="394736"/>
                    </a:cubicBezTo>
                    <a:cubicBezTo>
                      <a:pt x="195642" y="394736"/>
                      <a:pt x="195642" y="394736"/>
                      <a:pt x="195642" y="394736"/>
                    </a:cubicBezTo>
                    <a:cubicBezTo>
                      <a:pt x="195917" y="394462"/>
                      <a:pt x="196191" y="394050"/>
                      <a:pt x="196465" y="393776"/>
                    </a:cubicBezTo>
                    <a:cubicBezTo>
                      <a:pt x="196465" y="393776"/>
                      <a:pt x="196465" y="393776"/>
                      <a:pt x="196328" y="393776"/>
                    </a:cubicBezTo>
                    <a:cubicBezTo>
                      <a:pt x="196465" y="393639"/>
                      <a:pt x="196603" y="393502"/>
                      <a:pt x="196740" y="393227"/>
                    </a:cubicBezTo>
                    <a:cubicBezTo>
                      <a:pt x="199209" y="390484"/>
                      <a:pt x="201815" y="387878"/>
                      <a:pt x="204421" y="385135"/>
                    </a:cubicBezTo>
                    <a:cubicBezTo>
                      <a:pt x="207987" y="381432"/>
                      <a:pt x="211553" y="377865"/>
                      <a:pt x="215256" y="374299"/>
                    </a:cubicBezTo>
                    <a:cubicBezTo>
                      <a:pt x="222663" y="366893"/>
                      <a:pt x="230481" y="359897"/>
                      <a:pt x="238436" y="353039"/>
                    </a:cubicBezTo>
                    <a:cubicBezTo>
                      <a:pt x="246254" y="346319"/>
                      <a:pt x="254484" y="339735"/>
                      <a:pt x="262851" y="333288"/>
                    </a:cubicBezTo>
                    <a:cubicBezTo>
                      <a:pt x="271766" y="326293"/>
                      <a:pt x="280819" y="319572"/>
                      <a:pt x="290008" y="313126"/>
                    </a:cubicBezTo>
                    <a:cubicBezTo>
                      <a:pt x="297827" y="307639"/>
                      <a:pt x="305782" y="302565"/>
                      <a:pt x="313874" y="297627"/>
                    </a:cubicBezTo>
                    <a:cubicBezTo>
                      <a:pt x="322515" y="292414"/>
                      <a:pt x="331294" y="287751"/>
                      <a:pt x="340621" y="283774"/>
                    </a:cubicBezTo>
                    <a:cubicBezTo>
                      <a:pt x="348713" y="280345"/>
                      <a:pt x="356943" y="277601"/>
                      <a:pt x="365584" y="275955"/>
                    </a:cubicBezTo>
                    <a:cubicBezTo>
                      <a:pt x="368053" y="275544"/>
                      <a:pt x="370384" y="274995"/>
                      <a:pt x="372716" y="274721"/>
                    </a:cubicBezTo>
                    <a:cubicBezTo>
                      <a:pt x="374499" y="274447"/>
                      <a:pt x="376145" y="274447"/>
                      <a:pt x="378065" y="274447"/>
                    </a:cubicBezTo>
                    <a:cubicBezTo>
                      <a:pt x="381220" y="274447"/>
                      <a:pt x="384237" y="275269"/>
                      <a:pt x="387255" y="276367"/>
                    </a:cubicBezTo>
                    <a:cubicBezTo>
                      <a:pt x="389312" y="277190"/>
                      <a:pt x="390958" y="278424"/>
                      <a:pt x="392604" y="279933"/>
                    </a:cubicBezTo>
                    <a:cubicBezTo>
                      <a:pt x="393153" y="280482"/>
                      <a:pt x="393564" y="281305"/>
                      <a:pt x="393976" y="281853"/>
                    </a:cubicBezTo>
                    <a:cubicBezTo>
                      <a:pt x="394250" y="282265"/>
                      <a:pt x="394387" y="282813"/>
                      <a:pt x="394387" y="283225"/>
                    </a:cubicBezTo>
                    <a:cubicBezTo>
                      <a:pt x="394524" y="284048"/>
                      <a:pt x="394799" y="284871"/>
                      <a:pt x="394662" y="285694"/>
                    </a:cubicBezTo>
                    <a:cubicBezTo>
                      <a:pt x="394387" y="287203"/>
                      <a:pt x="394250" y="288026"/>
                      <a:pt x="393839" y="289397"/>
                    </a:cubicBezTo>
                    <a:cubicBezTo>
                      <a:pt x="392878" y="292414"/>
                      <a:pt x="391095" y="295021"/>
                      <a:pt x="389175" y="297490"/>
                    </a:cubicBezTo>
                    <a:cubicBezTo>
                      <a:pt x="388078" y="298724"/>
                      <a:pt x="386843" y="299821"/>
                      <a:pt x="385746" y="300919"/>
                    </a:cubicBezTo>
                    <a:cubicBezTo>
                      <a:pt x="384649" y="302016"/>
                      <a:pt x="383414" y="303250"/>
                      <a:pt x="382043" y="304348"/>
                    </a:cubicBezTo>
                    <a:cubicBezTo>
                      <a:pt x="379162" y="306953"/>
                      <a:pt x="376145" y="309423"/>
                      <a:pt x="373127" y="311754"/>
                    </a:cubicBezTo>
                    <a:cubicBezTo>
                      <a:pt x="369561" y="314635"/>
                      <a:pt x="365858" y="317378"/>
                      <a:pt x="362292" y="320258"/>
                    </a:cubicBezTo>
                    <a:cubicBezTo>
                      <a:pt x="356257" y="324922"/>
                      <a:pt x="350222" y="329174"/>
                      <a:pt x="344050" y="333562"/>
                    </a:cubicBezTo>
                    <a:cubicBezTo>
                      <a:pt x="338563" y="337540"/>
                      <a:pt x="332940" y="341106"/>
                      <a:pt x="327179" y="344810"/>
                    </a:cubicBezTo>
                    <a:cubicBezTo>
                      <a:pt x="323750" y="347142"/>
                      <a:pt x="320321" y="349336"/>
                      <a:pt x="316892" y="351530"/>
                    </a:cubicBezTo>
                    <a:cubicBezTo>
                      <a:pt x="315109" y="352765"/>
                      <a:pt x="313189" y="353862"/>
                      <a:pt x="311268" y="354822"/>
                    </a:cubicBezTo>
                    <a:cubicBezTo>
                      <a:pt x="303313" y="359486"/>
                      <a:pt x="295358" y="364149"/>
                      <a:pt x="287402" y="368813"/>
                    </a:cubicBezTo>
                    <a:cubicBezTo>
                      <a:pt x="285071" y="370184"/>
                      <a:pt x="282602" y="371419"/>
                      <a:pt x="280270" y="372653"/>
                    </a:cubicBezTo>
                    <a:cubicBezTo>
                      <a:pt x="275881" y="374985"/>
                      <a:pt x="271492" y="377317"/>
                      <a:pt x="266966" y="379511"/>
                    </a:cubicBezTo>
                    <a:cubicBezTo>
                      <a:pt x="257639" y="384175"/>
                      <a:pt x="248312" y="388426"/>
                      <a:pt x="238711" y="392541"/>
                    </a:cubicBezTo>
                    <a:cubicBezTo>
                      <a:pt x="229932" y="396245"/>
                      <a:pt x="221017" y="399536"/>
                      <a:pt x="211827" y="402554"/>
                    </a:cubicBezTo>
                    <a:cubicBezTo>
                      <a:pt x="206615" y="404200"/>
                      <a:pt x="201403" y="405709"/>
                      <a:pt x="196054" y="407080"/>
                    </a:cubicBezTo>
                    <a:cubicBezTo>
                      <a:pt x="190019" y="414076"/>
                      <a:pt x="183847" y="421071"/>
                      <a:pt x="177812" y="427929"/>
                    </a:cubicBezTo>
                    <a:cubicBezTo>
                      <a:pt x="176714" y="429300"/>
                      <a:pt x="175617" y="430672"/>
                      <a:pt x="174520" y="432044"/>
                    </a:cubicBezTo>
                    <a:cubicBezTo>
                      <a:pt x="171777" y="435610"/>
                      <a:pt x="168896" y="439176"/>
                      <a:pt x="166016" y="442742"/>
                    </a:cubicBezTo>
                    <a:cubicBezTo>
                      <a:pt x="159844" y="450560"/>
                      <a:pt x="153671" y="458241"/>
                      <a:pt x="148048" y="466334"/>
                    </a:cubicBezTo>
                    <a:cubicBezTo>
                      <a:pt x="145305" y="470586"/>
                      <a:pt x="142561" y="475112"/>
                      <a:pt x="140230" y="479638"/>
                    </a:cubicBezTo>
                    <a:cubicBezTo>
                      <a:pt x="139681" y="480873"/>
                      <a:pt x="139132" y="482107"/>
                      <a:pt x="138721" y="483479"/>
                    </a:cubicBezTo>
                    <a:cubicBezTo>
                      <a:pt x="138447" y="484438"/>
                      <a:pt x="138172" y="485399"/>
                      <a:pt x="137898" y="486496"/>
                    </a:cubicBezTo>
                    <a:cubicBezTo>
                      <a:pt x="137898" y="486496"/>
                      <a:pt x="137898" y="486359"/>
                      <a:pt x="137898" y="486359"/>
                    </a:cubicBezTo>
                    <a:cubicBezTo>
                      <a:pt x="137487" y="488279"/>
                      <a:pt x="137349" y="489925"/>
                      <a:pt x="137212" y="491845"/>
                    </a:cubicBezTo>
                    <a:cubicBezTo>
                      <a:pt x="137212" y="492257"/>
                      <a:pt x="137212" y="492531"/>
                      <a:pt x="137212" y="492943"/>
                    </a:cubicBezTo>
                    <a:cubicBezTo>
                      <a:pt x="137212" y="493217"/>
                      <a:pt x="137349" y="493628"/>
                      <a:pt x="137349" y="493903"/>
                    </a:cubicBezTo>
                    <a:cubicBezTo>
                      <a:pt x="137487" y="494177"/>
                      <a:pt x="137487" y="494314"/>
                      <a:pt x="137624" y="494589"/>
                    </a:cubicBezTo>
                    <a:cubicBezTo>
                      <a:pt x="137761" y="494725"/>
                      <a:pt x="137898" y="495000"/>
                      <a:pt x="138035" y="495137"/>
                    </a:cubicBezTo>
                    <a:cubicBezTo>
                      <a:pt x="138310" y="495411"/>
                      <a:pt x="138584" y="495686"/>
                      <a:pt x="138995" y="495960"/>
                    </a:cubicBezTo>
                    <a:cubicBezTo>
                      <a:pt x="139407" y="496234"/>
                      <a:pt x="139681" y="496509"/>
                      <a:pt x="140093" y="496783"/>
                    </a:cubicBezTo>
                    <a:cubicBezTo>
                      <a:pt x="140504" y="497057"/>
                      <a:pt x="140916" y="497195"/>
                      <a:pt x="141327" y="497469"/>
                    </a:cubicBezTo>
                    <a:cubicBezTo>
                      <a:pt x="142424" y="498018"/>
                      <a:pt x="143522" y="498566"/>
                      <a:pt x="144756" y="498840"/>
                    </a:cubicBezTo>
                    <a:cubicBezTo>
                      <a:pt x="145168" y="498977"/>
                      <a:pt x="145579" y="499115"/>
                      <a:pt x="145990" y="499252"/>
                    </a:cubicBezTo>
                    <a:cubicBezTo>
                      <a:pt x="147362" y="499526"/>
                      <a:pt x="148597" y="499801"/>
                      <a:pt x="149968" y="499801"/>
                    </a:cubicBezTo>
                    <a:cubicBezTo>
                      <a:pt x="149831" y="499801"/>
                      <a:pt x="149557" y="499801"/>
                      <a:pt x="149419" y="499801"/>
                    </a:cubicBezTo>
                    <a:cubicBezTo>
                      <a:pt x="150791" y="499801"/>
                      <a:pt x="152300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946" y="499801"/>
                      <a:pt x="153946" y="499801"/>
                    </a:cubicBezTo>
                    <a:cubicBezTo>
                      <a:pt x="153946" y="499801"/>
                      <a:pt x="153809" y="499801"/>
                      <a:pt x="153809" y="499801"/>
                    </a:cubicBezTo>
                    <a:cubicBezTo>
                      <a:pt x="158061" y="499389"/>
                      <a:pt x="162313" y="498566"/>
                      <a:pt x="166564" y="497743"/>
                    </a:cubicBezTo>
                    <a:cubicBezTo>
                      <a:pt x="172051" y="496646"/>
                      <a:pt x="177263" y="495000"/>
                      <a:pt x="182612" y="493217"/>
                    </a:cubicBezTo>
                    <a:cubicBezTo>
                      <a:pt x="182612" y="493217"/>
                      <a:pt x="182475" y="493217"/>
                      <a:pt x="182475" y="493354"/>
                    </a:cubicBezTo>
                    <a:cubicBezTo>
                      <a:pt x="190705" y="490337"/>
                      <a:pt x="198797" y="486908"/>
                      <a:pt x="206752" y="482930"/>
                    </a:cubicBezTo>
                    <a:cubicBezTo>
                      <a:pt x="206615" y="483067"/>
                      <a:pt x="206478" y="483067"/>
                      <a:pt x="206341" y="483204"/>
                    </a:cubicBezTo>
                    <a:cubicBezTo>
                      <a:pt x="210730" y="480873"/>
                      <a:pt x="215119" y="478541"/>
                      <a:pt x="219371" y="476209"/>
                    </a:cubicBezTo>
                    <a:cubicBezTo>
                      <a:pt x="221428" y="474974"/>
                      <a:pt x="223623" y="473740"/>
                      <a:pt x="225818" y="472506"/>
                    </a:cubicBezTo>
                    <a:cubicBezTo>
                      <a:pt x="226641" y="471957"/>
                      <a:pt x="227464" y="471545"/>
                      <a:pt x="228424" y="470997"/>
                    </a:cubicBezTo>
                    <a:cubicBezTo>
                      <a:pt x="228561" y="470860"/>
                      <a:pt x="228698" y="470722"/>
                      <a:pt x="228835" y="470586"/>
                    </a:cubicBezTo>
                    <a:cubicBezTo>
                      <a:pt x="232813" y="465785"/>
                      <a:pt x="236928" y="461121"/>
                      <a:pt x="241180" y="456595"/>
                    </a:cubicBezTo>
                    <a:cubicBezTo>
                      <a:pt x="247489" y="449737"/>
                      <a:pt x="253798" y="442879"/>
                      <a:pt x="260108" y="435884"/>
                    </a:cubicBezTo>
                    <a:cubicBezTo>
                      <a:pt x="264222" y="431358"/>
                      <a:pt x="268474" y="427106"/>
                      <a:pt x="272726" y="422854"/>
                    </a:cubicBezTo>
                    <a:cubicBezTo>
                      <a:pt x="278350" y="417093"/>
                      <a:pt x="283973" y="411195"/>
                      <a:pt x="289597" y="405435"/>
                    </a:cubicBezTo>
                    <a:cubicBezTo>
                      <a:pt x="292615" y="402280"/>
                      <a:pt x="295769" y="399399"/>
                      <a:pt x="298924" y="396245"/>
                    </a:cubicBezTo>
                    <a:cubicBezTo>
                      <a:pt x="302627" y="392678"/>
                      <a:pt x="306331" y="389112"/>
                      <a:pt x="310034" y="385546"/>
                    </a:cubicBezTo>
                    <a:cubicBezTo>
                      <a:pt x="317578" y="378414"/>
                      <a:pt x="325259" y="371556"/>
                      <a:pt x="333214" y="364835"/>
                    </a:cubicBezTo>
                    <a:cubicBezTo>
                      <a:pt x="340758" y="358388"/>
                      <a:pt x="348576" y="352216"/>
                      <a:pt x="356531" y="346181"/>
                    </a:cubicBezTo>
                    <a:cubicBezTo>
                      <a:pt x="365035" y="339872"/>
                      <a:pt x="373676" y="333837"/>
                      <a:pt x="382591" y="328076"/>
                    </a:cubicBezTo>
                    <a:cubicBezTo>
                      <a:pt x="388901" y="323961"/>
                      <a:pt x="395485" y="319984"/>
                      <a:pt x="401931" y="316006"/>
                    </a:cubicBezTo>
                    <a:cubicBezTo>
                      <a:pt x="407692" y="312577"/>
                      <a:pt x="413590" y="309285"/>
                      <a:pt x="419762" y="306405"/>
                    </a:cubicBezTo>
                    <a:cubicBezTo>
                      <a:pt x="422505" y="305171"/>
                      <a:pt x="425248" y="303799"/>
                      <a:pt x="428129" y="302427"/>
                    </a:cubicBezTo>
                    <a:cubicBezTo>
                      <a:pt x="430460" y="301330"/>
                      <a:pt x="433066" y="300370"/>
                      <a:pt x="435535" y="299821"/>
                    </a:cubicBezTo>
                    <a:cubicBezTo>
                      <a:pt x="437318" y="299547"/>
                      <a:pt x="439101" y="298998"/>
                      <a:pt x="440884" y="299136"/>
                    </a:cubicBezTo>
                    <a:cubicBezTo>
                      <a:pt x="441707" y="299136"/>
                      <a:pt x="442530" y="299272"/>
                      <a:pt x="443491" y="299410"/>
                    </a:cubicBezTo>
                    <a:cubicBezTo>
                      <a:pt x="445136" y="299821"/>
                      <a:pt x="446508" y="300370"/>
                      <a:pt x="448154" y="300919"/>
                    </a:cubicBezTo>
                    <a:cubicBezTo>
                      <a:pt x="448154" y="300919"/>
                      <a:pt x="448154" y="300919"/>
                      <a:pt x="448017" y="300919"/>
                    </a:cubicBezTo>
                    <a:cubicBezTo>
                      <a:pt x="448565" y="301056"/>
                      <a:pt x="449114" y="301193"/>
                      <a:pt x="449663" y="301467"/>
                    </a:cubicBezTo>
                    <a:cubicBezTo>
                      <a:pt x="451309" y="302016"/>
                      <a:pt x="452817" y="303662"/>
                      <a:pt x="452680" y="305445"/>
                    </a:cubicBezTo>
                    <a:cubicBezTo>
                      <a:pt x="452680" y="306953"/>
                      <a:pt x="452680" y="308462"/>
                      <a:pt x="452406" y="309834"/>
                    </a:cubicBezTo>
                    <a:cubicBezTo>
                      <a:pt x="452269" y="311617"/>
                      <a:pt x="452132" y="312303"/>
                      <a:pt x="451720" y="313949"/>
                    </a:cubicBezTo>
                    <a:cubicBezTo>
                      <a:pt x="451446" y="314909"/>
                      <a:pt x="450760" y="315869"/>
                      <a:pt x="450349" y="316692"/>
                    </a:cubicBezTo>
                    <a:cubicBezTo>
                      <a:pt x="449663" y="318064"/>
                      <a:pt x="448565" y="319161"/>
                      <a:pt x="447742" y="320258"/>
                    </a:cubicBezTo>
                    <a:cubicBezTo>
                      <a:pt x="446782" y="321355"/>
                      <a:pt x="445685" y="322590"/>
                      <a:pt x="444588" y="323550"/>
                    </a:cubicBezTo>
                    <a:cubicBezTo>
                      <a:pt x="443079" y="325059"/>
                      <a:pt x="441570" y="326568"/>
                      <a:pt x="440062" y="328076"/>
                    </a:cubicBezTo>
                    <a:cubicBezTo>
                      <a:pt x="437318" y="330682"/>
                      <a:pt x="434301" y="333151"/>
                      <a:pt x="431283" y="335757"/>
                    </a:cubicBezTo>
                    <a:cubicBezTo>
                      <a:pt x="425934" y="340284"/>
                      <a:pt x="420585" y="344810"/>
                      <a:pt x="415236" y="349336"/>
                    </a:cubicBezTo>
                    <a:cubicBezTo>
                      <a:pt x="409063" y="354411"/>
                      <a:pt x="402891" y="359486"/>
                      <a:pt x="396582" y="364698"/>
                    </a:cubicBezTo>
                    <a:cubicBezTo>
                      <a:pt x="390135" y="369910"/>
                      <a:pt x="383552" y="374848"/>
                      <a:pt x="377105" y="380060"/>
                    </a:cubicBezTo>
                    <a:cubicBezTo>
                      <a:pt x="365584" y="389112"/>
                      <a:pt x="353651" y="397754"/>
                      <a:pt x="341992" y="406532"/>
                    </a:cubicBezTo>
                    <a:cubicBezTo>
                      <a:pt x="340758" y="407492"/>
                      <a:pt x="339386" y="408452"/>
                      <a:pt x="338014" y="409275"/>
                    </a:cubicBezTo>
                    <a:cubicBezTo>
                      <a:pt x="333763" y="412155"/>
                      <a:pt x="329648" y="415173"/>
                      <a:pt x="325396" y="418053"/>
                    </a:cubicBezTo>
                    <a:cubicBezTo>
                      <a:pt x="321281" y="420934"/>
                      <a:pt x="317303" y="423677"/>
                      <a:pt x="313189" y="426557"/>
                    </a:cubicBezTo>
                    <a:cubicBezTo>
                      <a:pt x="311405" y="427792"/>
                      <a:pt x="309485" y="429163"/>
                      <a:pt x="307702" y="430397"/>
                    </a:cubicBezTo>
                    <a:cubicBezTo>
                      <a:pt x="300981" y="434787"/>
                      <a:pt x="294260" y="439176"/>
                      <a:pt x="287540" y="443565"/>
                    </a:cubicBezTo>
                    <a:cubicBezTo>
                      <a:pt x="282190" y="447131"/>
                      <a:pt x="276841" y="450697"/>
                      <a:pt x="271492" y="454126"/>
                    </a:cubicBezTo>
                    <a:cubicBezTo>
                      <a:pt x="264085" y="458790"/>
                      <a:pt x="256679" y="463453"/>
                      <a:pt x="249272" y="467979"/>
                    </a:cubicBezTo>
                    <a:cubicBezTo>
                      <a:pt x="245431" y="470311"/>
                      <a:pt x="241591" y="472780"/>
                      <a:pt x="237888" y="475112"/>
                    </a:cubicBezTo>
                    <a:cubicBezTo>
                      <a:pt x="237065" y="475660"/>
                      <a:pt x="236242" y="476072"/>
                      <a:pt x="235419" y="476621"/>
                    </a:cubicBezTo>
                    <a:cubicBezTo>
                      <a:pt x="234184" y="478129"/>
                      <a:pt x="232813" y="479775"/>
                      <a:pt x="231578" y="481284"/>
                    </a:cubicBezTo>
                    <a:cubicBezTo>
                      <a:pt x="229384" y="484302"/>
                      <a:pt x="227052" y="487319"/>
                      <a:pt x="224857" y="490337"/>
                    </a:cubicBezTo>
                    <a:cubicBezTo>
                      <a:pt x="224172" y="491296"/>
                      <a:pt x="223623" y="492257"/>
                      <a:pt x="223212" y="493354"/>
                    </a:cubicBezTo>
                    <a:cubicBezTo>
                      <a:pt x="222526" y="494725"/>
                      <a:pt x="222114" y="496097"/>
                      <a:pt x="221566" y="497469"/>
                    </a:cubicBezTo>
                    <a:cubicBezTo>
                      <a:pt x="221566" y="497332"/>
                      <a:pt x="221703" y="497195"/>
                      <a:pt x="221703" y="497057"/>
                    </a:cubicBezTo>
                    <a:cubicBezTo>
                      <a:pt x="221291" y="498292"/>
                      <a:pt x="221017" y="499663"/>
                      <a:pt x="220743" y="500898"/>
                    </a:cubicBezTo>
                    <a:cubicBezTo>
                      <a:pt x="220743" y="500898"/>
                      <a:pt x="220743" y="500761"/>
                      <a:pt x="220743" y="500761"/>
                    </a:cubicBezTo>
                    <a:cubicBezTo>
                      <a:pt x="220743" y="500898"/>
                      <a:pt x="220743" y="500898"/>
                      <a:pt x="220743" y="501035"/>
                    </a:cubicBezTo>
                    <a:cubicBezTo>
                      <a:pt x="220743" y="501172"/>
                      <a:pt x="220743" y="501309"/>
                      <a:pt x="220606" y="501447"/>
                    </a:cubicBezTo>
                    <a:cubicBezTo>
                      <a:pt x="220606" y="501447"/>
                      <a:pt x="220606" y="501309"/>
                      <a:pt x="220606" y="501172"/>
                    </a:cubicBezTo>
                    <a:cubicBezTo>
                      <a:pt x="220468" y="501858"/>
                      <a:pt x="220468" y="502406"/>
                      <a:pt x="220331" y="503092"/>
                    </a:cubicBezTo>
                    <a:cubicBezTo>
                      <a:pt x="220331" y="503641"/>
                      <a:pt x="220331" y="504190"/>
                      <a:pt x="220331" y="504738"/>
                    </a:cubicBezTo>
                    <a:cubicBezTo>
                      <a:pt x="220331" y="504464"/>
                      <a:pt x="220331" y="504327"/>
                      <a:pt x="220331" y="504053"/>
                    </a:cubicBezTo>
                    <a:cubicBezTo>
                      <a:pt x="220331" y="504464"/>
                      <a:pt x="220468" y="505012"/>
                      <a:pt x="220606" y="505424"/>
                    </a:cubicBezTo>
                    <a:cubicBezTo>
                      <a:pt x="220743" y="505698"/>
                      <a:pt x="220743" y="505835"/>
                      <a:pt x="220880" y="506110"/>
                    </a:cubicBezTo>
                    <a:cubicBezTo>
                      <a:pt x="221154" y="506659"/>
                      <a:pt x="221566" y="507207"/>
                      <a:pt x="221840" y="507756"/>
                    </a:cubicBezTo>
                    <a:cubicBezTo>
                      <a:pt x="221703" y="507619"/>
                      <a:pt x="221566" y="507482"/>
                      <a:pt x="221566" y="507344"/>
                    </a:cubicBezTo>
                    <a:cubicBezTo>
                      <a:pt x="221840" y="507756"/>
                      <a:pt x="222114" y="508167"/>
                      <a:pt x="222389" y="508441"/>
                    </a:cubicBezTo>
                    <a:cubicBezTo>
                      <a:pt x="222800" y="508853"/>
                      <a:pt x="223212" y="509264"/>
                      <a:pt x="223623" y="509676"/>
                    </a:cubicBezTo>
                    <a:cubicBezTo>
                      <a:pt x="224035" y="509950"/>
                      <a:pt x="224309" y="510225"/>
                      <a:pt x="224720" y="510499"/>
                    </a:cubicBezTo>
                    <a:cubicBezTo>
                      <a:pt x="225132" y="510773"/>
                      <a:pt x="225543" y="511048"/>
                      <a:pt x="225955" y="511322"/>
                    </a:cubicBezTo>
                    <a:cubicBezTo>
                      <a:pt x="225955" y="511322"/>
                      <a:pt x="225955" y="511322"/>
                      <a:pt x="225955" y="511322"/>
                    </a:cubicBezTo>
                    <a:cubicBezTo>
                      <a:pt x="226229" y="511459"/>
                      <a:pt x="226503" y="511596"/>
                      <a:pt x="226915" y="511734"/>
                    </a:cubicBezTo>
                    <a:cubicBezTo>
                      <a:pt x="226915" y="511734"/>
                      <a:pt x="226778" y="511734"/>
                      <a:pt x="226778" y="511734"/>
                    </a:cubicBezTo>
                    <a:cubicBezTo>
                      <a:pt x="226778" y="511734"/>
                      <a:pt x="226915" y="511734"/>
                      <a:pt x="226915" y="511734"/>
                    </a:cubicBezTo>
                    <a:cubicBezTo>
                      <a:pt x="227052" y="511734"/>
                      <a:pt x="227189" y="511870"/>
                      <a:pt x="227326" y="511870"/>
                    </a:cubicBezTo>
                    <a:cubicBezTo>
                      <a:pt x="227189" y="511870"/>
                      <a:pt x="227189" y="511734"/>
                      <a:pt x="227052" y="511734"/>
                    </a:cubicBezTo>
                    <a:cubicBezTo>
                      <a:pt x="227601" y="511870"/>
                      <a:pt x="228149" y="512008"/>
                      <a:pt x="228698" y="512282"/>
                    </a:cubicBezTo>
                    <a:cubicBezTo>
                      <a:pt x="228424" y="512282"/>
                      <a:pt x="228286" y="512282"/>
                      <a:pt x="228149" y="512145"/>
                    </a:cubicBezTo>
                    <a:cubicBezTo>
                      <a:pt x="229521" y="512419"/>
                      <a:pt x="230893" y="512693"/>
                      <a:pt x="232401" y="512831"/>
                    </a:cubicBezTo>
                    <a:cubicBezTo>
                      <a:pt x="232127" y="512831"/>
                      <a:pt x="231990" y="512831"/>
                      <a:pt x="231853" y="512831"/>
                    </a:cubicBezTo>
                    <a:cubicBezTo>
                      <a:pt x="235556" y="513105"/>
                      <a:pt x="239122" y="512968"/>
                      <a:pt x="242825" y="512831"/>
                    </a:cubicBezTo>
                    <a:lnTo>
                      <a:pt x="242825" y="512831"/>
                    </a:lnTo>
                    <a:cubicBezTo>
                      <a:pt x="245569" y="512556"/>
                      <a:pt x="248312" y="512145"/>
                      <a:pt x="251192" y="511734"/>
                    </a:cubicBezTo>
                    <a:lnTo>
                      <a:pt x="251192" y="511734"/>
                    </a:lnTo>
                    <a:cubicBezTo>
                      <a:pt x="251192" y="511734"/>
                      <a:pt x="251192" y="511734"/>
                      <a:pt x="251329" y="511734"/>
                    </a:cubicBezTo>
                    <a:cubicBezTo>
                      <a:pt x="251467" y="511734"/>
                      <a:pt x="251604" y="511734"/>
                      <a:pt x="251878" y="511596"/>
                    </a:cubicBezTo>
                    <a:cubicBezTo>
                      <a:pt x="251878" y="511596"/>
                      <a:pt x="251741" y="511596"/>
                      <a:pt x="251741" y="511596"/>
                    </a:cubicBezTo>
                    <a:cubicBezTo>
                      <a:pt x="261891" y="509539"/>
                      <a:pt x="271903" y="506659"/>
                      <a:pt x="281642" y="503230"/>
                    </a:cubicBezTo>
                    <a:cubicBezTo>
                      <a:pt x="281367" y="503230"/>
                      <a:pt x="281230" y="503367"/>
                      <a:pt x="281093" y="503367"/>
                    </a:cubicBezTo>
                    <a:cubicBezTo>
                      <a:pt x="294260" y="498703"/>
                      <a:pt x="306879" y="493354"/>
                      <a:pt x="319361" y="487182"/>
                    </a:cubicBezTo>
                    <a:cubicBezTo>
                      <a:pt x="319361" y="487182"/>
                      <a:pt x="319361" y="487182"/>
                      <a:pt x="319361" y="487182"/>
                    </a:cubicBezTo>
                    <a:cubicBezTo>
                      <a:pt x="319498" y="487182"/>
                      <a:pt x="319498" y="487045"/>
                      <a:pt x="319635" y="487045"/>
                    </a:cubicBezTo>
                    <a:cubicBezTo>
                      <a:pt x="319772" y="487045"/>
                      <a:pt x="319772" y="486908"/>
                      <a:pt x="319909" y="486908"/>
                    </a:cubicBezTo>
                    <a:cubicBezTo>
                      <a:pt x="319909" y="486908"/>
                      <a:pt x="319772" y="486908"/>
                      <a:pt x="319772" y="486908"/>
                    </a:cubicBezTo>
                    <a:cubicBezTo>
                      <a:pt x="328825" y="482381"/>
                      <a:pt x="337603" y="477444"/>
                      <a:pt x="346381" y="472369"/>
                    </a:cubicBezTo>
                    <a:cubicBezTo>
                      <a:pt x="352828" y="468528"/>
                      <a:pt x="359137" y="464687"/>
                      <a:pt x="365446" y="460573"/>
                    </a:cubicBezTo>
                    <a:cubicBezTo>
                      <a:pt x="370384" y="457418"/>
                      <a:pt x="375185" y="454263"/>
                      <a:pt x="380123" y="450971"/>
                    </a:cubicBezTo>
                    <a:cubicBezTo>
                      <a:pt x="380671" y="450148"/>
                      <a:pt x="381357" y="449463"/>
                      <a:pt x="382043" y="448777"/>
                    </a:cubicBezTo>
                    <a:cubicBezTo>
                      <a:pt x="388215" y="441645"/>
                      <a:pt x="394387" y="434375"/>
                      <a:pt x="400697" y="427243"/>
                    </a:cubicBezTo>
                    <a:cubicBezTo>
                      <a:pt x="403303" y="424225"/>
                      <a:pt x="405909" y="421208"/>
                      <a:pt x="408515" y="418053"/>
                    </a:cubicBezTo>
                    <a:cubicBezTo>
                      <a:pt x="411944" y="414213"/>
                      <a:pt x="415510" y="410509"/>
                      <a:pt x="419076" y="406806"/>
                    </a:cubicBezTo>
                    <a:cubicBezTo>
                      <a:pt x="432243" y="393090"/>
                      <a:pt x="446645" y="380197"/>
                      <a:pt x="463104" y="370733"/>
                    </a:cubicBezTo>
                    <a:cubicBezTo>
                      <a:pt x="469825" y="366893"/>
                      <a:pt x="476958" y="363738"/>
                      <a:pt x="484639" y="362503"/>
                    </a:cubicBezTo>
                    <a:cubicBezTo>
                      <a:pt x="486970" y="362092"/>
                      <a:pt x="489576" y="361680"/>
                      <a:pt x="492045" y="362229"/>
                    </a:cubicBezTo>
                    <a:cubicBezTo>
                      <a:pt x="493965" y="362778"/>
                      <a:pt x="495337" y="363601"/>
                      <a:pt x="496434" y="365246"/>
                    </a:cubicBezTo>
                    <a:cubicBezTo>
                      <a:pt x="497394" y="366618"/>
                      <a:pt x="498080" y="368401"/>
                      <a:pt x="498355" y="370047"/>
                    </a:cubicBezTo>
                    <a:cubicBezTo>
                      <a:pt x="498629" y="371830"/>
                      <a:pt x="498355" y="373476"/>
                      <a:pt x="497669" y="375259"/>
                    </a:cubicBezTo>
                    <a:cubicBezTo>
                      <a:pt x="496709" y="377591"/>
                      <a:pt x="494926" y="379374"/>
                      <a:pt x="493280" y="381294"/>
                    </a:cubicBezTo>
                    <a:cubicBezTo>
                      <a:pt x="491908" y="382803"/>
                      <a:pt x="490399" y="384312"/>
                      <a:pt x="488890" y="385820"/>
                    </a:cubicBezTo>
                    <a:cubicBezTo>
                      <a:pt x="487245" y="387467"/>
                      <a:pt x="485324" y="388838"/>
                      <a:pt x="483404" y="390347"/>
                    </a:cubicBezTo>
                    <a:cubicBezTo>
                      <a:pt x="477918" y="394736"/>
                      <a:pt x="472294" y="398851"/>
                      <a:pt x="466671" y="402965"/>
                    </a:cubicBezTo>
                    <a:cubicBezTo>
                      <a:pt x="460910" y="407080"/>
                      <a:pt x="455012" y="411332"/>
                      <a:pt x="449251" y="415447"/>
                    </a:cubicBezTo>
                    <a:cubicBezTo>
                      <a:pt x="442393" y="420110"/>
                      <a:pt x="435672" y="424911"/>
                      <a:pt x="428814" y="429574"/>
                    </a:cubicBezTo>
                    <a:cubicBezTo>
                      <a:pt x="421819" y="434238"/>
                      <a:pt x="414961" y="438902"/>
                      <a:pt x="407966" y="443565"/>
                    </a:cubicBezTo>
                    <a:cubicBezTo>
                      <a:pt x="400559" y="448503"/>
                      <a:pt x="393016" y="453441"/>
                      <a:pt x="385472" y="458378"/>
                    </a:cubicBezTo>
                    <a:cubicBezTo>
                      <a:pt x="376831" y="469763"/>
                      <a:pt x="368190" y="481147"/>
                      <a:pt x="359411" y="492531"/>
                    </a:cubicBezTo>
                    <a:cubicBezTo>
                      <a:pt x="351593" y="504601"/>
                      <a:pt x="343638" y="516671"/>
                      <a:pt x="335683" y="528604"/>
                    </a:cubicBezTo>
                    <a:cubicBezTo>
                      <a:pt x="334723" y="529976"/>
                      <a:pt x="334037" y="531485"/>
                      <a:pt x="333214" y="532856"/>
                    </a:cubicBezTo>
                    <a:cubicBezTo>
                      <a:pt x="330745" y="537108"/>
                      <a:pt x="328413" y="541497"/>
                      <a:pt x="325944" y="545749"/>
                    </a:cubicBezTo>
                    <a:cubicBezTo>
                      <a:pt x="323750" y="549589"/>
                      <a:pt x="321555" y="553430"/>
                      <a:pt x="319361" y="557270"/>
                    </a:cubicBezTo>
                    <a:cubicBezTo>
                      <a:pt x="316480" y="562208"/>
                      <a:pt x="313874" y="567420"/>
                      <a:pt x="311268" y="572495"/>
                    </a:cubicBezTo>
                    <a:cubicBezTo>
                      <a:pt x="311268" y="572495"/>
                      <a:pt x="311268" y="572495"/>
                      <a:pt x="311268" y="572495"/>
                    </a:cubicBezTo>
                    <a:cubicBezTo>
                      <a:pt x="311268" y="572633"/>
                      <a:pt x="311131" y="572633"/>
                      <a:pt x="311131" y="572770"/>
                    </a:cubicBezTo>
                    <a:cubicBezTo>
                      <a:pt x="311131" y="572907"/>
                      <a:pt x="310994" y="572907"/>
                      <a:pt x="310994" y="573044"/>
                    </a:cubicBezTo>
                    <a:cubicBezTo>
                      <a:pt x="310994" y="573044"/>
                      <a:pt x="310994" y="573044"/>
                      <a:pt x="310994" y="573044"/>
                    </a:cubicBezTo>
                    <a:cubicBezTo>
                      <a:pt x="309211" y="576747"/>
                      <a:pt x="307565" y="580450"/>
                      <a:pt x="305782" y="584291"/>
                    </a:cubicBezTo>
                    <a:cubicBezTo>
                      <a:pt x="304136" y="588131"/>
                      <a:pt x="302490" y="591972"/>
                      <a:pt x="300981" y="595813"/>
                    </a:cubicBezTo>
                    <a:cubicBezTo>
                      <a:pt x="301118" y="595675"/>
                      <a:pt x="301118" y="595401"/>
                      <a:pt x="301256" y="595264"/>
                    </a:cubicBezTo>
                    <a:cubicBezTo>
                      <a:pt x="300570" y="597459"/>
                      <a:pt x="300021" y="599790"/>
                      <a:pt x="299473" y="602122"/>
                    </a:cubicBezTo>
                    <a:cubicBezTo>
                      <a:pt x="299061" y="604042"/>
                      <a:pt x="298787" y="605962"/>
                      <a:pt x="298650" y="608020"/>
                    </a:cubicBezTo>
                    <a:cubicBezTo>
                      <a:pt x="298650" y="608705"/>
                      <a:pt x="298650" y="609391"/>
                      <a:pt x="298650" y="610077"/>
                    </a:cubicBezTo>
                    <a:cubicBezTo>
                      <a:pt x="298650" y="609940"/>
                      <a:pt x="298650" y="609803"/>
                      <a:pt x="298650" y="609666"/>
                    </a:cubicBezTo>
                    <a:cubicBezTo>
                      <a:pt x="298650" y="610352"/>
                      <a:pt x="298787" y="610900"/>
                      <a:pt x="298787" y="611586"/>
                    </a:cubicBezTo>
                    <a:cubicBezTo>
                      <a:pt x="298787" y="611311"/>
                      <a:pt x="298650" y="611175"/>
                      <a:pt x="298650" y="611037"/>
                    </a:cubicBezTo>
                    <a:cubicBezTo>
                      <a:pt x="298787" y="611723"/>
                      <a:pt x="298924" y="612409"/>
                      <a:pt x="299061" y="613095"/>
                    </a:cubicBezTo>
                    <a:cubicBezTo>
                      <a:pt x="299061" y="612820"/>
                      <a:pt x="298924" y="612683"/>
                      <a:pt x="298787" y="612546"/>
                    </a:cubicBezTo>
                    <a:cubicBezTo>
                      <a:pt x="299061" y="613643"/>
                      <a:pt x="299610" y="614740"/>
                      <a:pt x="300158" y="615701"/>
                    </a:cubicBezTo>
                    <a:cubicBezTo>
                      <a:pt x="300158" y="615563"/>
                      <a:pt x="300021" y="615563"/>
                      <a:pt x="300021" y="615426"/>
                    </a:cubicBezTo>
                    <a:cubicBezTo>
                      <a:pt x="300295" y="615975"/>
                      <a:pt x="300570" y="616387"/>
                      <a:pt x="300844" y="616798"/>
                    </a:cubicBezTo>
                    <a:cubicBezTo>
                      <a:pt x="301256" y="617210"/>
                      <a:pt x="301530" y="617621"/>
                      <a:pt x="301804" y="618169"/>
                    </a:cubicBezTo>
                    <a:cubicBezTo>
                      <a:pt x="301804" y="618169"/>
                      <a:pt x="301667" y="618033"/>
                      <a:pt x="301667" y="618033"/>
                    </a:cubicBezTo>
                    <a:cubicBezTo>
                      <a:pt x="302353" y="618855"/>
                      <a:pt x="303176" y="619678"/>
                      <a:pt x="304136" y="620364"/>
                    </a:cubicBezTo>
                    <a:cubicBezTo>
                      <a:pt x="303999" y="620227"/>
                      <a:pt x="303862" y="620090"/>
                      <a:pt x="303724" y="619953"/>
                    </a:cubicBezTo>
                    <a:cubicBezTo>
                      <a:pt x="303999" y="620227"/>
                      <a:pt x="304410" y="620501"/>
                      <a:pt x="304685" y="620639"/>
                    </a:cubicBezTo>
                    <a:cubicBezTo>
                      <a:pt x="305096" y="620776"/>
                      <a:pt x="305508" y="621050"/>
                      <a:pt x="305782" y="621187"/>
                    </a:cubicBezTo>
                    <a:cubicBezTo>
                      <a:pt x="305645" y="621187"/>
                      <a:pt x="305370" y="621050"/>
                      <a:pt x="305233" y="621050"/>
                    </a:cubicBezTo>
                    <a:cubicBezTo>
                      <a:pt x="306331" y="621462"/>
                      <a:pt x="307565" y="621873"/>
                      <a:pt x="308662" y="622010"/>
                    </a:cubicBezTo>
                    <a:cubicBezTo>
                      <a:pt x="308662" y="622010"/>
                      <a:pt x="308662" y="622010"/>
                      <a:pt x="308525" y="622010"/>
                    </a:cubicBezTo>
                    <a:cubicBezTo>
                      <a:pt x="309211" y="622147"/>
                      <a:pt x="309897" y="622284"/>
                      <a:pt x="310582" y="622284"/>
                    </a:cubicBezTo>
                    <a:cubicBezTo>
                      <a:pt x="310445" y="622284"/>
                      <a:pt x="310171" y="622284"/>
                      <a:pt x="310034" y="622284"/>
                    </a:cubicBezTo>
                    <a:cubicBezTo>
                      <a:pt x="312228" y="622421"/>
                      <a:pt x="314423" y="622421"/>
                      <a:pt x="316480" y="622421"/>
                    </a:cubicBezTo>
                    <a:cubicBezTo>
                      <a:pt x="316206" y="622421"/>
                      <a:pt x="316069" y="622421"/>
                      <a:pt x="315932" y="622421"/>
                    </a:cubicBezTo>
                    <a:cubicBezTo>
                      <a:pt x="317989" y="622284"/>
                      <a:pt x="320184" y="622010"/>
                      <a:pt x="322241" y="621736"/>
                    </a:cubicBezTo>
                    <a:cubicBezTo>
                      <a:pt x="324298" y="621324"/>
                      <a:pt x="326219" y="620776"/>
                      <a:pt x="328276" y="620090"/>
                    </a:cubicBezTo>
                    <a:cubicBezTo>
                      <a:pt x="332528" y="618581"/>
                      <a:pt x="336780" y="616935"/>
                      <a:pt x="340895" y="614878"/>
                    </a:cubicBezTo>
                    <a:cubicBezTo>
                      <a:pt x="340895" y="614878"/>
                      <a:pt x="340758" y="614878"/>
                      <a:pt x="340758" y="615015"/>
                    </a:cubicBezTo>
                    <a:cubicBezTo>
                      <a:pt x="340895" y="615015"/>
                      <a:pt x="340895" y="614878"/>
                      <a:pt x="341032" y="614878"/>
                    </a:cubicBezTo>
                    <a:cubicBezTo>
                      <a:pt x="341032" y="614878"/>
                      <a:pt x="341032" y="614878"/>
                      <a:pt x="341169" y="614878"/>
                    </a:cubicBezTo>
                    <a:cubicBezTo>
                      <a:pt x="341169" y="614878"/>
                      <a:pt x="341169" y="614878"/>
                      <a:pt x="341169" y="614878"/>
                    </a:cubicBezTo>
                    <a:cubicBezTo>
                      <a:pt x="345833" y="612546"/>
                      <a:pt x="350222" y="609940"/>
                      <a:pt x="354474" y="607060"/>
                    </a:cubicBezTo>
                    <a:cubicBezTo>
                      <a:pt x="360509" y="602945"/>
                      <a:pt x="366269" y="598693"/>
                      <a:pt x="372030" y="594166"/>
                    </a:cubicBezTo>
                    <a:cubicBezTo>
                      <a:pt x="378614" y="588955"/>
                      <a:pt x="384923" y="583331"/>
                      <a:pt x="391233" y="577844"/>
                    </a:cubicBezTo>
                    <a:cubicBezTo>
                      <a:pt x="391233" y="577844"/>
                      <a:pt x="391095" y="577982"/>
                      <a:pt x="391095" y="577982"/>
                    </a:cubicBezTo>
                    <a:cubicBezTo>
                      <a:pt x="400285" y="569478"/>
                      <a:pt x="409475" y="560974"/>
                      <a:pt x="418665" y="552470"/>
                    </a:cubicBezTo>
                    <a:cubicBezTo>
                      <a:pt x="419762" y="551510"/>
                      <a:pt x="420859" y="550412"/>
                      <a:pt x="421956" y="549178"/>
                    </a:cubicBezTo>
                    <a:cubicBezTo>
                      <a:pt x="423877" y="547258"/>
                      <a:pt x="425934" y="545201"/>
                      <a:pt x="427854" y="543280"/>
                    </a:cubicBezTo>
                    <a:cubicBezTo>
                      <a:pt x="431695" y="536422"/>
                      <a:pt x="435672" y="529564"/>
                      <a:pt x="439513" y="522706"/>
                    </a:cubicBezTo>
                    <a:cubicBezTo>
                      <a:pt x="441022" y="519963"/>
                      <a:pt x="442530" y="517357"/>
                      <a:pt x="444176" y="514614"/>
                    </a:cubicBezTo>
                    <a:cubicBezTo>
                      <a:pt x="445136" y="513105"/>
                      <a:pt x="446097" y="511596"/>
                      <a:pt x="447057" y="510088"/>
                    </a:cubicBezTo>
                    <a:cubicBezTo>
                      <a:pt x="451994" y="502269"/>
                      <a:pt x="457069" y="494314"/>
                      <a:pt x="462007" y="486359"/>
                    </a:cubicBezTo>
                    <a:cubicBezTo>
                      <a:pt x="463242" y="484438"/>
                      <a:pt x="464476" y="482381"/>
                      <a:pt x="465710" y="480461"/>
                    </a:cubicBezTo>
                    <a:cubicBezTo>
                      <a:pt x="466945" y="478403"/>
                      <a:pt x="468454" y="476483"/>
                      <a:pt x="469825" y="474563"/>
                    </a:cubicBezTo>
                    <a:cubicBezTo>
                      <a:pt x="475037" y="467157"/>
                      <a:pt x="480249" y="459750"/>
                      <a:pt x="485599" y="452343"/>
                    </a:cubicBezTo>
                    <a:cubicBezTo>
                      <a:pt x="488753" y="447817"/>
                      <a:pt x="492182" y="443428"/>
                      <a:pt x="495474" y="439176"/>
                    </a:cubicBezTo>
                    <a:cubicBezTo>
                      <a:pt x="498080" y="435884"/>
                      <a:pt x="500686" y="432729"/>
                      <a:pt x="503429" y="429712"/>
                    </a:cubicBezTo>
                    <a:cubicBezTo>
                      <a:pt x="506584" y="426283"/>
                      <a:pt x="510150" y="423128"/>
                      <a:pt x="513579" y="419973"/>
                    </a:cubicBezTo>
                    <a:cubicBezTo>
                      <a:pt x="514951" y="418739"/>
                      <a:pt x="517008" y="418328"/>
                      <a:pt x="518654" y="419287"/>
                    </a:cubicBezTo>
                    <a:cubicBezTo>
                      <a:pt x="519614" y="419836"/>
                      <a:pt x="520437" y="420385"/>
                      <a:pt x="521397" y="420934"/>
                    </a:cubicBezTo>
                    <a:cubicBezTo>
                      <a:pt x="521946" y="421345"/>
                      <a:pt x="522358" y="422031"/>
                      <a:pt x="522769" y="422580"/>
                    </a:cubicBezTo>
                    <a:cubicBezTo>
                      <a:pt x="523592" y="423677"/>
                      <a:pt x="523866" y="425186"/>
                      <a:pt x="523866" y="426557"/>
                    </a:cubicBezTo>
                    <a:cubicBezTo>
                      <a:pt x="523866" y="428889"/>
                      <a:pt x="522769" y="431083"/>
                      <a:pt x="521946" y="433141"/>
                    </a:cubicBezTo>
                    <a:cubicBezTo>
                      <a:pt x="520026" y="437255"/>
                      <a:pt x="517968" y="441370"/>
                      <a:pt x="515637" y="445348"/>
                    </a:cubicBezTo>
                    <a:cubicBezTo>
                      <a:pt x="513442" y="449189"/>
                      <a:pt x="510973" y="452892"/>
                      <a:pt x="508779" y="456595"/>
                    </a:cubicBezTo>
                    <a:cubicBezTo>
                      <a:pt x="506996" y="459476"/>
                      <a:pt x="505350" y="462356"/>
                      <a:pt x="503429" y="465099"/>
                    </a:cubicBezTo>
                    <a:cubicBezTo>
                      <a:pt x="501098" y="468528"/>
                      <a:pt x="498903" y="471957"/>
                      <a:pt x="496571" y="475386"/>
                    </a:cubicBezTo>
                    <a:cubicBezTo>
                      <a:pt x="495200" y="477306"/>
                      <a:pt x="493965" y="479364"/>
                      <a:pt x="492594" y="481284"/>
                    </a:cubicBezTo>
                    <a:cubicBezTo>
                      <a:pt x="491908" y="482244"/>
                      <a:pt x="491222" y="483341"/>
                      <a:pt x="490536" y="484302"/>
                    </a:cubicBezTo>
                    <a:cubicBezTo>
                      <a:pt x="485461" y="491022"/>
                      <a:pt x="480387" y="497743"/>
                      <a:pt x="475449" y="504464"/>
                    </a:cubicBezTo>
                    <a:cubicBezTo>
                      <a:pt x="474352" y="505835"/>
                      <a:pt x="473391" y="507207"/>
                      <a:pt x="472157" y="508441"/>
                    </a:cubicBezTo>
                    <a:cubicBezTo>
                      <a:pt x="469002" y="512008"/>
                      <a:pt x="465848" y="515574"/>
                      <a:pt x="462693" y="519277"/>
                    </a:cubicBezTo>
                    <a:cubicBezTo>
                      <a:pt x="459538" y="522843"/>
                      <a:pt x="456384" y="526409"/>
                      <a:pt x="453366" y="529976"/>
                    </a:cubicBezTo>
                    <a:cubicBezTo>
                      <a:pt x="452269" y="531210"/>
                      <a:pt x="451034" y="532582"/>
                      <a:pt x="449937" y="533816"/>
                    </a:cubicBezTo>
                    <a:cubicBezTo>
                      <a:pt x="444999" y="538891"/>
                      <a:pt x="439924" y="543829"/>
                      <a:pt x="434849" y="548904"/>
                    </a:cubicBezTo>
                    <a:cubicBezTo>
                      <a:pt x="433889" y="550687"/>
                      <a:pt x="432792" y="552470"/>
                      <a:pt x="431969" y="554253"/>
                    </a:cubicBezTo>
                    <a:cubicBezTo>
                      <a:pt x="427168" y="563443"/>
                      <a:pt x="422368" y="572633"/>
                      <a:pt x="417704" y="581959"/>
                    </a:cubicBezTo>
                    <a:cubicBezTo>
                      <a:pt x="415098" y="587583"/>
                      <a:pt x="412355" y="593069"/>
                      <a:pt x="409749" y="598693"/>
                    </a:cubicBezTo>
                    <a:cubicBezTo>
                      <a:pt x="405634" y="607471"/>
                      <a:pt x="401520" y="616112"/>
                      <a:pt x="398228" y="625302"/>
                    </a:cubicBezTo>
                    <a:cubicBezTo>
                      <a:pt x="398228" y="625027"/>
                      <a:pt x="398365" y="624891"/>
                      <a:pt x="398365" y="624753"/>
                    </a:cubicBezTo>
                    <a:cubicBezTo>
                      <a:pt x="397130" y="628182"/>
                      <a:pt x="395896" y="631749"/>
                      <a:pt x="394936" y="635314"/>
                    </a:cubicBezTo>
                    <a:cubicBezTo>
                      <a:pt x="394524" y="637235"/>
                      <a:pt x="394250" y="639292"/>
                      <a:pt x="394113" y="641213"/>
                    </a:cubicBezTo>
                    <a:cubicBezTo>
                      <a:pt x="394113" y="641213"/>
                      <a:pt x="394113" y="641213"/>
                      <a:pt x="394113" y="641213"/>
                    </a:cubicBezTo>
                    <a:cubicBezTo>
                      <a:pt x="393976" y="642584"/>
                      <a:pt x="393976" y="643956"/>
                      <a:pt x="393976" y="645327"/>
                    </a:cubicBezTo>
                    <a:cubicBezTo>
                      <a:pt x="394113" y="645876"/>
                      <a:pt x="394113" y="646562"/>
                      <a:pt x="394250" y="647110"/>
                    </a:cubicBezTo>
                    <a:cubicBezTo>
                      <a:pt x="394250" y="646973"/>
                      <a:pt x="394113" y="646699"/>
                      <a:pt x="394113" y="646562"/>
                    </a:cubicBezTo>
                    <a:cubicBezTo>
                      <a:pt x="394250" y="647248"/>
                      <a:pt x="394387" y="647796"/>
                      <a:pt x="394524" y="648345"/>
                    </a:cubicBezTo>
                    <a:cubicBezTo>
                      <a:pt x="394662" y="648619"/>
                      <a:pt x="394799" y="649030"/>
                      <a:pt x="394936" y="649305"/>
                    </a:cubicBezTo>
                    <a:cubicBezTo>
                      <a:pt x="395073" y="649579"/>
                      <a:pt x="395347" y="649853"/>
                      <a:pt x="395485" y="650128"/>
                    </a:cubicBezTo>
                    <a:cubicBezTo>
                      <a:pt x="395347" y="649991"/>
                      <a:pt x="395210" y="649853"/>
                      <a:pt x="395073" y="649716"/>
                    </a:cubicBezTo>
                    <a:cubicBezTo>
                      <a:pt x="395485" y="650128"/>
                      <a:pt x="395896" y="650539"/>
                      <a:pt x="396307" y="650951"/>
                    </a:cubicBezTo>
                    <a:cubicBezTo>
                      <a:pt x="396719" y="651225"/>
                      <a:pt x="397130" y="651500"/>
                      <a:pt x="397405" y="651911"/>
                    </a:cubicBezTo>
                    <a:cubicBezTo>
                      <a:pt x="397268" y="651774"/>
                      <a:pt x="397130" y="651637"/>
                      <a:pt x="396993" y="651637"/>
                    </a:cubicBezTo>
                    <a:cubicBezTo>
                      <a:pt x="397816" y="652185"/>
                      <a:pt x="398639" y="652734"/>
                      <a:pt x="399462" y="653145"/>
                    </a:cubicBezTo>
                    <a:cubicBezTo>
                      <a:pt x="399874" y="653282"/>
                      <a:pt x="400285" y="653420"/>
                      <a:pt x="400697" y="653557"/>
                    </a:cubicBezTo>
                    <a:cubicBezTo>
                      <a:pt x="401108" y="653557"/>
                      <a:pt x="401520" y="653694"/>
                      <a:pt x="401931" y="653694"/>
                    </a:cubicBezTo>
                    <a:cubicBezTo>
                      <a:pt x="402480" y="653694"/>
                      <a:pt x="403028" y="653694"/>
                      <a:pt x="403577" y="653831"/>
                    </a:cubicBezTo>
                    <a:cubicBezTo>
                      <a:pt x="403303" y="653831"/>
                      <a:pt x="403165" y="653831"/>
                      <a:pt x="402891" y="653831"/>
                    </a:cubicBezTo>
                    <a:cubicBezTo>
                      <a:pt x="404263" y="653831"/>
                      <a:pt x="405497" y="653694"/>
                      <a:pt x="406732" y="653420"/>
                    </a:cubicBezTo>
                    <a:cubicBezTo>
                      <a:pt x="410298" y="652597"/>
                      <a:pt x="413727" y="651637"/>
                      <a:pt x="417156" y="650677"/>
                    </a:cubicBezTo>
                    <a:cubicBezTo>
                      <a:pt x="417019" y="650677"/>
                      <a:pt x="417019" y="650677"/>
                      <a:pt x="416881" y="650814"/>
                    </a:cubicBezTo>
                    <a:cubicBezTo>
                      <a:pt x="417019" y="650814"/>
                      <a:pt x="417156" y="650677"/>
                      <a:pt x="417430" y="650677"/>
                    </a:cubicBezTo>
                    <a:cubicBezTo>
                      <a:pt x="417430" y="650677"/>
                      <a:pt x="417430" y="650677"/>
                      <a:pt x="417567" y="650677"/>
                    </a:cubicBezTo>
                    <a:cubicBezTo>
                      <a:pt x="417567" y="650677"/>
                      <a:pt x="417567" y="650677"/>
                      <a:pt x="417567" y="650677"/>
                    </a:cubicBezTo>
                    <a:cubicBezTo>
                      <a:pt x="421271" y="649305"/>
                      <a:pt x="424700" y="647796"/>
                      <a:pt x="428129" y="646150"/>
                    </a:cubicBezTo>
                    <a:cubicBezTo>
                      <a:pt x="435947" y="642172"/>
                      <a:pt x="443491" y="637784"/>
                      <a:pt x="450897" y="632846"/>
                    </a:cubicBezTo>
                    <a:lnTo>
                      <a:pt x="450897" y="632846"/>
                    </a:lnTo>
                    <a:cubicBezTo>
                      <a:pt x="459675" y="626811"/>
                      <a:pt x="467905" y="620227"/>
                      <a:pt x="475997" y="613232"/>
                    </a:cubicBezTo>
                    <a:cubicBezTo>
                      <a:pt x="475860" y="613369"/>
                      <a:pt x="475723" y="613506"/>
                      <a:pt x="475586" y="613643"/>
                    </a:cubicBezTo>
                    <a:cubicBezTo>
                      <a:pt x="478192" y="611311"/>
                      <a:pt x="480798" y="608843"/>
                      <a:pt x="483404" y="606511"/>
                    </a:cubicBezTo>
                    <a:cubicBezTo>
                      <a:pt x="484090" y="604865"/>
                      <a:pt x="484776" y="603219"/>
                      <a:pt x="485599" y="601710"/>
                    </a:cubicBezTo>
                    <a:cubicBezTo>
                      <a:pt x="486833" y="598830"/>
                      <a:pt x="488068" y="595950"/>
                      <a:pt x="489302" y="593069"/>
                    </a:cubicBezTo>
                    <a:cubicBezTo>
                      <a:pt x="490125" y="591149"/>
                      <a:pt x="491085" y="589366"/>
                      <a:pt x="492045" y="587583"/>
                    </a:cubicBezTo>
                    <a:cubicBezTo>
                      <a:pt x="496434" y="578668"/>
                      <a:pt x="500961" y="569615"/>
                      <a:pt x="505487" y="560699"/>
                    </a:cubicBezTo>
                    <a:cubicBezTo>
                      <a:pt x="506310" y="558917"/>
                      <a:pt x="507133" y="557270"/>
                      <a:pt x="508093" y="555488"/>
                    </a:cubicBezTo>
                    <a:cubicBezTo>
                      <a:pt x="509739" y="552470"/>
                      <a:pt x="511522" y="549315"/>
                      <a:pt x="513168" y="546298"/>
                    </a:cubicBezTo>
                    <a:cubicBezTo>
                      <a:pt x="517557" y="538343"/>
                      <a:pt x="521946" y="530524"/>
                      <a:pt x="526335" y="522569"/>
                    </a:cubicBezTo>
                    <a:cubicBezTo>
                      <a:pt x="527707" y="520237"/>
                      <a:pt x="529078" y="517906"/>
                      <a:pt x="530450" y="515574"/>
                    </a:cubicBezTo>
                    <a:cubicBezTo>
                      <a:pt x="533056" y="511185"/>
                      <a:pt x="535799" y="506796"/>
                      <a:pt x="538542" y="502544"/>
                    </a:cubicBezTo>
                    <a:cubicBezTo>
                      <a:pt x="540874" y="498977"/>
                      <a:pt x="543480" y="495548"/>
                      <a:pt x="545949" y="492119"/>
                    </a:cubicBezTo>
                    <a:cubicBezTo>
                      <a:pt x="548555" y="488553"/>
                      <a:pt x="551161" y="484850"/>
                      <a:pt x="554179" y="481558"/>
                    </a:cubicBezTo>
                    <a:cubicBezTo>
                      <a:pt x="557882" y="477444"/>
                      <a:pt x="562134" y="473877"/>
                      <a:pt x="567072" y="471134"/>
                    </a:cubicBezTo>
                    <a:cubicBezTo>
                      <a:pt x="569541" y="469763"/>
                      <a:pt x="573107" y="468802"/>
                      <a:pt x="575713" y="470174"/>
                    </a:cubicBezTo>
                    <a:cubicBezTo>
                      <a:pt x="576399" y="470448"/>
                      <a:pt x="576947" y="470860"/>
                      <a:pt x="577496" y="471134"/>
                    </a:cubicBezTo>
                    <a:cubicBezTo>
                      <a:pt x="578319" y="471820"/>
                      <a:pt x="579005" y="472506"/>
                      <a:pt x="579553" y="473329"/>
                    </a:cubicBezTo>
                    <a:cubicBezTo>
                      <a:pt x="580651" y="474700"/>
                      <a:pt x="581611" y="476483"/>
                      <a:pt x="582159" y="478129"/>
                    </a:cubicBezTo>
                    <a:cubicBezTo>
                      <a:pt x="582571" y="479912"/>
                      <a:pt x="582708" y="481970"/>
                      <a:pt x="582434" y="483753"/>
                    </a:cubicBezTo>
                    <a:cubicBezTo>
                      <a:pt x="581885" y="487456"/>
                      <a:pt x="580788" y="490885"/>
                      <a:pt x="579690" y="494451"/>
                    </a:cubicBezTo>
                    <a:cubicBezTo>
                      <a:pt x="578867" y="496920"/>
                      <a:pt x="577633" y="499252"/>
                      <a:pt x="576399" y="501583"/>
                    </a:cubicBezTo>
                    <a:cubicBezTo>
                      <a:pt x="574753" y="505012"/>
                      <a:pt x="572832" y="508305"/>
                      <a:pt x="570912" y="511734"/>
                    </a:cubicBezTo>
                    <a:cubicBezTo>
                      <a:pt x="568032" y="516808"/>
                      <a:pt x="564877" y="521746"/>
                      <a:pt x="561585" y="526547"/>
                    </a:cubicBezTo>
                    <a:cubicBezTo>
                      <a:pt x="557470" y="532719"/>
                      <a:pt x="553356" y="538754"/>
                      <a:pt x="549241" y="544926"/>
                    </a:cubicBezTo>
                    <a:cubicBezTo>
                      <a:pt x="549378" y="544789"/>
                      <a:pt x="549515" y="544652"/>
                      <a:pt x="549515" y="544515"/>
                    </a:cubicBezTo>
                    <a:cubicBezTo>
                      <a:pt x="548144" y="546572"/>
                      <a:pt x="546635" y="548355"/>
                      <a:pt x="545126" y="550275"/>
                    </a:cubicBezTo>
                    <a:cubicBezTo>
                      <a:pt x="541834" y="554527"/>
                      <a:pt x="538542" y="558917"/>
                      <a:pt x="535113" y="563169"/>
                    </a:cubicBezTo>
                    <a:cubicBezTo>
                      <a:pt x="533879" y="564814"/>
                      <a:pt x="532645" y="566460"/>
                      <a:pt x="531410" y="567969"/>
                    </a:cubicBezTo>
                    <a:cubicBezTo>
                      <a:pt x="528530" y="571398"/>
                      <a:pt x="525649" y="574690"/>
                      <a:pt x="522769" y="577982"/>
                    </a:cubicBezTo>
                    <a:cubicBezTo>
                      <a:pt x="519751" y="581548"/>
                      <a:pt x="516734" y="585114"/>
                      <a:pt x="513579" y="588680"/>
                    </a:cubicBezTo>
                    <a:cubicBezTo>
                      <a:pt x="509739" y="593069"/>
                      <a:pt x="505624" y="597459"/>
                      <a:pt x="501509" y="601710"/>
                    </a:cubicBezTo>
                    <a:cubicBezTo>
                      <a:pt x="497943" y="605551"/>
                      <a:pt x="494103" y="609254"/>
                      <a:pt x="490399" y="612820"/>
                    </a:cubicBezTo>
                    <a:cubicBezTo>
                      <a:pt x="489439" y="615152"/>
                      <a:pt x="488479" y="617347"/>
                      <a:pt x="487382" y="619678"/>
                    </a:cubicBezTo>
                    <a:cubicBezTo>
                      <a:pt x="485873" y="623107"/>
                      <a:pt x="484501" y="626399"/>
                      <a:pt x="482993" y="629828"/>
                    </a:cubicBezTo>
                    <a:cubicBezTo>
                      <a:pt x="482170" y="631611"/>
                      <a:pt x="481484" y="633532"/>
                      <a:pt x="480798" y="635314"/>
                    </a:cubicBezTo>
                    <a:cubicBezTo>
                      <a:pt x="479015" y="639841"/>
                      <a:pt x="477369" y="644230"/>
                      <a:pt x="475860" y="648756"/>
                    </a:cubicBezTo>
                    <a:cubicBezTo>
                      <a:pt x="475860" y="648756"/>
                      <a:pt x="475860" y="648756"/>
                      <a:pt x="475860" y="648756"/>
                    </a:cubicBezTo>
                    <a:cubicBezTo>
                      <a:pt x="472706" y="657946"/>
                      <a:pt x="469825" y="667136"/>
                      <a:pt x="467768" y="676600"/>
                    </a:cubicBezTo>
                    <a:cubicBezTo>
                      <a:pt x="467768" y="676600"/>
                      <a:pt x="467768" y="676600"/>
                      <a:pt x="467768" y="676600"/>
                    </a:cubicBezTo>
                    <a:cubicBezTo>
                      <a:pt x="466808" y="681126"/>
                      <a:pt x="466259" y="685790"/>
                      <a:pt x="465848" y="690316"/>
                    </a:cubicBezTo>
                    <a:cubicBezTo>
                      <a:pt x="465848" y="690042"/>
                      <a:pt x="465848" y="689904"/>
                      <a:pt x="465848" y="689630"/>
                    </a:cubicBezTo>
                    <a:cubicBezTo>
                      <a:pt x="465710" y="691962"/>
                      <a:pt x="465710" y="694430"/>
                      <a:pt x="465710" y="696762"/>
                    </a:cubicBezTo>
                    <a:cubicBezTo>
                      <a:pt x="465710" y="696625"/>
                      <a:pt x="465710" y="696488"/>
                      <a:pt x="465710" y="696351"/>
                    </a:cubicBezTo>
                    <a:cubicBezTo>
                      <a:pt x="465985" y="699368"/>
                      <a:pt x="466396" y="702249"/>
                      <a:pt x="466945" y="705129"/>
                    </a:cubicBezTo>
                    <a:cubicBezTo>
                      <a:pt x="466945" y="704855"/>
                      <a:pt x="466808" y="704717"/>
                      <a:pt x="466808" y="704443"/>
                    </a:cubicBezTo>
                    <a:cubicBezTo>
                      <a:pt x="467082" y="705815"/>
                      <a:pt x="467494" y="707187"/>
                      <a:pt x="467905" y="708421"/>
                    </a:cubicBezTo>
                    <a:cubicBezTo>
                      <a:pt x="467905" y="708284"/>
                      <a:pt x="467905" y="708284"/>
                      <a:pt x="467768" y="708146"/>
                    </a:cubicBezTo>
                    <a:cubicBezTo>
                      <a:pt x="468179" y="709518"/>
                      <a:pt x="468865" y="710752"/>
                      <a:pt x="469414" y="711987"/>
                    </a:cubicBezTo>
                    <a:cubicBezTo>
                      <a:pt x="469414" y="711850"/>
                      <a:pt x="469277" y="711713"/>
                      <a:pt x="469277" y="711575"/>
                    </a:cubicBezTo>
                    <a:cubicBezTo>
                      <a:pt x="469551" y="711987"/>
                      <a:pt x="469825" y="712399"/>
                      <a:pt x="470100" y="712947"/>
                    </a:cubicBezTo>
                    <a:cubicBezTo>
                      <a:pt x="470100" y="712947"/>
                      <a:pt x="469962" y="712810"/>
                      <a:pt x="469962" y="712810"/>
                    </a:cubicBezTo>
                    <a:cubicBezTo>
                      <a:pt x="469962" y="712947"/>
                      <a:pt x="470100" y="713084"/>
                      <a:pt x="470237" y="713084"/>
                    </a:cubicBezTo>
                    <a:cubicBezTo>
                      <a:pt x="470237" y="713084"/>
                      <a:pt x="470374" y="713222"/>
                      <a:pt x="470374" y="713222"/>
                    </a:cubicBezTo>
                    <a:cubicBezTo>
                      <a:pt x="470374" y="713222"/>
                      <a:pt x="470374" y="713222"/>
                      <a:pt x="470374" y="713084"/>
                    </a:cubicBezTo>
                    <a:cubicBezTo>
                      <a:pt x="471060" y="714045"/>
                      <a:pt x="471745" y="715004"/>
                      <a:pt x="472431" y="715965"/>
                    </a:cubicBezTo>
                    <a:cubicBezTo>
                      <a:pt x="472294" y="715828"/>
                      <a:pt x="472157" y="715690"/>
                      <a:pt x="472020" y="715553"/>
                    </a:cubicBezTo>
                    <a:cubicBezTo>
                      <a:pt x="472706" y="716513"/>
                      <a:pt x="473529" y="717336"/>
                      <a:pt x="474489" y="718022"/>
                    </a:cubicBezTo>
                    <a:cubicBezTo>
                      <a:pt x="474489" y="718022"/>
                      <a:pt x="474489" y="718022"/>
                      <a:pt x="474489" y="718022"/>
                    </a:cubicBezTo>
                    <a:cubicBezTo>
                      <a:pt x="474900" y="718433"/>
                      <a:pt x="475449" y="718708"/>
                      <a:pt x="475860" y="719119"/>
                    </a:cubicBezTo>
                    <a:cubicBezTo>
                      <a:pt x="476820" y="719805"/>
                      <a:pt x="477918" y="720491"/>
                      <a:pt x="478878" y="720903"/>
                    </a:cubicBezTo>
                    <a:cubicBezTo>
                      <a:pt x="478741" y="720903"/>
                      <a:pt x="478603" y="720765"/>
                      <a:pt x="478603" y="720765"/>
                    </a:cubicBezTo>
                    <a:cubicBezTo>
                      <a:pt x="479015" y="720903"/>
                      <a:pt x="479564" y="721177"/>
                      <a:pt x="479975" y="721314"/>
                    </a:cubicBezTo>
                    <a:cubicBezTo>
                      <a:pt x="479838" y="721314"/>
                      <a:pt x="479838" y="721314"/>
                      <a:pt x="479701" y="721177"/>
                    </a:cubicBezTo>
                    <a:cubicBezTo>
                      <a:pt x="479838" y="721177"/>
                      <a:pt x="479838" y="721177"/>
                      <a:pt x="479975" y="721314"/>
                    </a:cubicBezTo>
                    <a:cubicBezTo>
                      <a:pt x="480112" y="721314"/>
                      <a:pt x="480112" y="721451"/>
                      <a:pt x="480249" y="721451"/>
                    </a:cubicBezTo>
                    <a:cubicBezTo>
                      <a:pt x="480249" y="721451"/>
                      <a:pt x="480112" y="721451"/>
                      <a:pt x="480112" y="721451"/>
                    </a:cubicBezTo>
                    <a:cubicBezTo>
                      <a:pt x="481347" y="721862"/>
                      <a:pt x="482581" y="722137"/>
                      <a:pt x="483816" y="722411"/>
                    </a:cubicBezTo>
                    <a:lnTo>
                      <a:pt x="483816" y="722411"/>
                    </a:lnTo>
                    <a:cubicBezTo>
                      <a:pt x="484913" y="722686"/>
                      <a:pt x="486147" y="722823"/>
                      <a:pt x="487245" y="722823"/>
                    </a:cubicBezTo>
                    <a:cubicBezTo>
                      <a:pt x="487107" y="722823"/>
                      <a:pt x="486970" y="722823"/>
                      <a:pt x="486833" y="722823"/>
                    </a:cubicBezTo>
                    <a:cubicBezTo>
                      <a:pt x="487519" y="722823"/>
                      <a:pt x="488205" y="722823"/>
                      <a:pt x="488890" y="722823"/>
                    </a:cubicBezTo>
                    <a:cubicBezTo>
                      <a:pt x="488616" y="722823"/>
                      <a:pt x="488479" y="722823"/>
                      <a:pt x="488205" y="722823"/>
                    </a:cubicBezTo>
                    <a:cubicBezTo>
                      <a:pt x="489851" y="722823"/>
                      <a:pt x="491359" y="722548"/>
                      <a:pt x="493005" y="722274"/>
                    </a:cubicBezTo>
                    <a:cubicBezTo>
                      <a:pt x="495063" y="721725"/>
                      <a:pt x="497120" y="721177"/>
                      <a:pt x="499177" y="720491"/>
                    </a:cubicBezTo>
                    <a:cubicBezTo>
                      <a:pt x="501921" y="719394"/>
                      <a:pt x="504801" y="718159"/>
                      <a:pt x="507407" y="716925"/>
                    </a:cubicBezTo>
                    <a:cubicBezTo>
                      <a:pt x="507407" y="716925"/>
                      <a:pt x="507270" y="716925"/>
                      <a:pt x="507270" y="716925"/>
                    </a:cubicBezTo>
                    <a:cubicBezTo>
                      <a:pt x="507270" y="716925"/>
                      <a:pt x="507407" y="716925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10150" y="715279"/>
                      <a:pt x="512756" y="713770"/>
                      <a:pt x="515500" y="711987"/>
                    </a:cubicBezTo>
                    <a:cubicBezTo>
                      <a:pt x="515362" y="712124"/>
                      <a:pt x="515088" y="712261"/>
                      <a:pt x="514951" y="712261"/>
                    </a:cubicBezTo>
                    <a:cubicBezTo>
                      <a:pt x="522358" y="707187"/>
                      <a:pt x="529353" y="701700"/>
                      <a:pt x="536211" y="695802"/>
                    </a:cubicBezTo>
                    <a:cubicBezTo>
                      <a:pt x="538405" y="693745"/>
                      <a:pt x="540600" y="691825"/>
                      <a:pt x="542794" y="689767"/>
                    </a:cubicBezTo>
                    <a:cubicBezTo>
                      <a:pt x="543343" y="687435"/>
                      <a:pt x="543754" y="685104"/>
                      <a:pt x="544303" y="682772"/>
                    </a:cubicBezTo>
                    <a:cubicBezTo>
                      <a:pt x="544852" y="680303"/>
                      <a:pt x="545263" y="677697"/>
                      <a:pt x="545812" y="675228"/>
                    </a:cubicBezTo>
                    <a:cubicBezTo>
                      <a:pt x="547869" y="667410"/>
                      <a:pt x="550064" y="659455"/>
                      <a:pt x="552121" y="651637"/>
                    </a:cubicBezTo>
                    <a:cubicBezTo>
                      <a:pt x="553356" y="647248"/>
                      <a:pt x="554453" y="642858"/>
                      <a:pt x="555687" y="638469"/>
                    </a:cubicBezTo>
                    <a:cubicBezTo>
                      <a:pt x="556922" y="633806"/>
                      <a:pt x="558431" y="629279"/>
                      <a:pt x="559802" y="624753"/>
                    </a:cubicBezTo>
                    <a:cubicBezTo>
                      <a:pt x="565974" y="605002"/>
                      <a:pt x="573107" y="585663"/>
                      <a:pt x="581473" y="566734"/>
                    </a:cubicBezTo>
                    <a:cubicBezTo>
                      <a:pt x="585177" y="558231"/>
                      <a:pt x="589429" y="549864"/>
                      <a:pt x="593818" y="541634"/>
                    </a:cubicBezTo>
                    <a:cubicBezTo>
                      <a:pt x="596012" y="537382"/>
                      <a:pt x="598481" y="533130"/>
                      <a:pt x="600950" y="529015"/>
                    </a:cubicBezTo>
                    <a:cubicBezTo>
                      <a:pt x="603419" y="524901"/>
                      <a:pt x="606162" y="520923"/>
                      <a:pt x="608905" y="516946"/>
                    </a:cubicBezTo>
                    <a:cubicBezTo>
                      <a:pt x="611100" y="513791"/>
                      <a:pt x="613295" y="510636"/>
                      <a:pt x="615763" y="507756"/>
                    </a:cubicBezTo>
                    <a:cubicBezTo>
                      <a:pt x="618232" y="505012"/>
                      <a:pt x="620701" y="502681"/>
                      <a:pt x="623582" y="500486"/>
                    </a:cubicBezTo>
                    <a:cubicBezTo>
                      <a:pt x="625913" y="498840"/>
                      <a:pt x="628245" y="497469"/>
                      <a:pt x="630851" y="496509"/>
                    </a:cubicBezTo>
                    <a:cubicBezTo>
                      <a:pt x="632634" y="495823"/>
                      <a:pt x="634829" y="495548"/>
                      <a:pt x="636612" y="496097"/>
                    </a:cubicBezTo>
                    <a:cubicBezTo>
                      <a:pt x="640727" y="497195"/>
                      <a:pt x="642921" y="501721"/>
                      <a:pt x="644293" y="505150"/>
                    </a:cubicBezTo>
                    <a:cubicBezTo>
                      <a:pt x="645253" y="507756"/>
                      <a:pt x="645253" y="510362"/>
                      <a:pt x="645390" y="512968"/>
                    </a:cubicBezTo>
                    <a:cubicBezTo>
                      <a:pt x="645390" y="514614"/>
                      <a:pt x="645116" y="516260"/>
                      <a:pt x="644979" y="517906"/>
                    </a:cubicBezTo>
                    <a:cubicBezTo>
                      <a:pt x="644704" y="520923"/>
                      <a:pt x="644293" y="523804"/>
                      <a:pt x="643607" y="526684"/>
                    </a:cubicBezTo>
                    <a:cubicBezTo>
                      <a:pt x="642647" y="531347"/>
                      <a:pt x="641412" y="535873"/>
                      <a:pt x="640178" y="540537"/>
                    </a:cubicBezTo>
                    <a:cubicBezTo>
                      <a:pt x="638806" y="545338"/>
                      <a:pt x="637435" y="550138"/>
                      <a:pt x="636063" y="554939"/>
                    </a:cubicBezTo>
                    <a:cubicBezTo>
                      <a:pt x="634006" y="562071"/>
                      <a:pt x="631537" y="569204"/>
                      <a:pt x="629068" y="576336"/>
                    </a:cubicBezTo>
                    <a:cubicBezTo>
                      <a:pt x="625365" y="586760"/>
                      <a:pt x="620976" y="596910"/>
                      <a:pt x="616175" y="606785"/>
                    </a:cubicBezTo>
                    <a:cubicBezTo>
                      <a:pt x="600264" y="639566"/>
                      <a:pt x="578044" y="669330"/>
                      <a:pt x="551847" y="694568"/>
                    </a:cubicBezTo>
                    <a:cubicBezTo>
                      <a:pt x="551298" y="697585"/>
                      <a:pt x="550612" y="700465"/>
                      <a:pt x="550064" y="703483"/>
                    </a:cubicBezTo>
                    <a:cubicBezTo>
                      <a:pt x="549378" y="707187"/>
                      <a:pt x="548555" y="710890"/>
                      <a:pt x="547869" y="714593"/>
                    </a:cubicBezTo>
                    <a:cubicBezTo>
                      <a:pt x="546909" y="720354"/>
                      <a:pt x="545949" y="726252"/>
                      <a:pt x="545126" y="732012"/>
                    </a:cubicBezTo>
                    <a:cubicBezTo>
                      <a:pt x="544440" y="737636"/>
                      <a:pt x="543892" y="743397"/>
                      <a:pt x="543480" y="749157"/>
                    </a:cubicBezTo>
                    <a:cubicBezTo>
                      <a:pt x="543480" y="749157"/>
                      <a:pt x="543480" y="749020"/>
                      <a:pt x="543480" y="749020"/>
                    </a:cubicBezTo>
                    <a:cubicBezTo>
                      <a:pt x="543343" y="752723"/>
                      <a:pt x="543206" y="756290"/>
                      <a:pt x="543480" y="759993"/>
                    </a:cubicBezTo>
                    <a:cubicBezTo>
                      <a:pt x="543480" y="759993"/>
                      <a:pt x="543480" y="759856"/>
                      <a:pt x="543480" y="759856"/>
                    </a:cubicBezTo>
                    <a:cubicBezTo>
                      <a:pt x="543480" y="759993"/>
                      <a:pt x="543480" y="760130"/>
                      <a:pt x="543480" y="760267"/>
                    </a:cubicBezTo>
                    <a:cubicBezTo>
                      <a:pt x="543480" y="760405"/>
                      <a:pt x="543480" y="760542"/>
                      <a:pt x="543480" y="760542"/>
                    </a:cubicBezTo>
                    <a:cubicBezTo>
                      <a:pt x="543480" y="760542"/>
                      <a:pt x="543480" y="760405"/>
                      <a:pt x="543480" y="760405"/>
                    </a:cubicBezTo>
                    <a:cubicBezTo>
                      <a:pt x="543754" y="763285"/>
                      <a:pt x="544029" y="766028"/>
                      <a:pt x="544577" y="768771"/>
                    </a:cubicBezTo>
                    <a:cubicBezTo>
                      <a:pt x="544577" y="768497"/>
                      <a:pt x="544440" y="768360"/>
                      <a:pt x="544440" y="768086"/>
                    </a:cubicBezTo>
                    <a:cubicBezTo>
                      <a:pt x="544852" y="770143"/>
                      <a:pt x="545400" y="771926"/>
                      <a:pt x="545949" y="773983"/>
                    </a:cubicBezTo>
                    <a:cubicBezTo>
                      <a:pt x="546361" y="775355"/>
                      <a:pt x="546909" y="776452"/>
                      <a:pt x="547595" y="777687"/>
                    </a:cubicBezTo>
                    <a:cubicBezTo>
                      <a:pt x="547595" y="777550"/>
                      <a:pt x="547595" y="777550"/>
                      <a:pt x="547458" y="777412"/>
                    </a:cubicBezTo>
                    <a:cubicBezTo>
                      <a:pt x="548006" y="778510"/>
                      <a:pt x="548692" y="779607"/>
                      <a:pt x="549378" y="780567"/>
                    </a:cubicBezTo>
                    <a:cubicBezTo>
                      <a:pt x="549378" y="780567"/>
                      <a:pt x="549241" y="780430"/>
                      <a:pt x="549241" y="780430"/>
                    </a:cubicBezTo>
                    <a:cubicBezTo>
                      <a:pt x="549927" y="781390"/>
                      <a:pt x="550612" y="782350"/>
                      <a:pt x="551298" y="783173"/>
                    </a:cubicBezTo>
                    <a:cubicBezTo>
                      <a:pt x="551298" y="783173"/>
                      <a:pt x="551298" y="783036"/>
                      <a:pt x="551161" y="783036"/>
                    </a:cubicBezTo>
                    <a:cubicBezTo>
                      <a:pt x="551847" y="783859"/>
                      <a:pt x="552670" y="784682"/>
                      <a:pt x="553493" y="785368"/>
                    </a:cubicBezTo>
                    <a:cubicBezTo>
                      <a:pt x="553356" y="785231"/>
                      <a:pt x="553219" y="785093"/>
                      <a:pt x="553081" y="784956"/>
                    </a:cubicBezTo>
                    <a:cubicBezTo>
                      <a:pt x="553356" y="785231"/>
                      <a:pt x="553767" y="785505"/>
                      <a:pt x="554041" y="785642"/>
                    </a:cubicBezTo>
                    <a:cubicBezTo>
                      <a:pt x="554179" y="785642"/>
                      <a:pt x="554179" y="785779"/>
                      <a:pt x="554316" y="785779"/>
                    </a:cubicBezTo>
                    <a:cubicBezTo>
                      <a:pt x="554179" y="785779"/>
                      <a:pt x="554179" y="785642"/>
                      <a:pt x="554041" y="785642"/>
                    </a:cubicBezTo>
                    <a:cubicBezTo>
                      <a:pt x="554590" y="785916"/>
                      <a:pt x="555139" y="786328"/>
                      <a:pt x="555687" y="786602"/>
                    </a:cubicBezTo>
                    <a:cubicBezTo>
                      <a:pt x="555687" y="786602"/>
                      <a:pt x="555550" y="786602"/>
                      <a:pt x="555550" y="786602"/>
                    </a:cubicBezTo>
                    <a:cubicBezTo>
                      <a:pt x="556648" y="787151"/>
                      <a:pt x="557608" y="787562"/>
                      <a:pt x="558705" y="787974"/>
                    </a:cubicBezTo>
                    <a:cubicBezTo>
                      <a:pt x="558431" y="787974"/>
                      <a:pt x="558293" y="787837"/>
                      <a:pt x="558156" y="787837"/>
                    </a:cubicBezTo>
                    <a:cubicBezTo>
                      <a:pt x="559391" y="788248"/>
                      <a:pt x="560625" y="788522"/>
                      <a:pt x="561997" y="788797"/>
                    </a:cubicBezTo>
                    <a:cubicBezTo>
                      <a:pt x="563094" y="788934"/>
                      <a:pt x="564191" y="789071"/>
                      <a:pt x="565289" y="789208"/>
                    </a:cubicBezTo>
                    <a:cubicBezTo>
                      <a:pt x="565151" y="789208"/>
                      <a:pt x="565151" y="789208"/>
                      <a:pt x="565014" y="789208"/>
                    </a:cubicBezTo>
                    <a:cubicBezTo>
                      <a:pt x="566386" y="789345"/>
                      <a:pt x="567620" y="789208"/>
                      <a:pt x="568855" y="789071"/>
                    </a:cubicBezTo>
                    <a:cubicBezTo>
                      <a:pt x="568580" y="789071"/>
                      <a:pt x="568443" y="789071"/>
                      <a:pt x="568169" y="789071"/>
                    </a:cubicBezTo>
                    <a:cubicBezTo>
                      <a:pt x="568718" y="788934"/>
                      <a:pt x="569403" y="788934"/>
                      <a:pt x="569952" y="788797"/>
                    </a:cubicBezTo>
                    <a:cubicBezTo>
                      <a:pt x="572009" y="788385"/>
                      <a:pt x="574067" y="787837"/>
                      <a:pt x="575987" y="787151"/>
                    </a:cubicBezTo>
                    <a:cubicBezTo>
                      <a:pt x="578044" y="786328"/>
                      <a:pt x="580102" y="785505"/>
                      <a:pt x="582022" y="784545"/>
                    </a:cubicBezTo>
                    <a:cubicBezTo>
                      <a:pt x="581748" y="784682"/>
                      <a:pt x="581611" y="784819"/>
                      <a:pt x="581473" y="784819"/>
                    </a:cubicBezTo>
                    <a:cubicBezTo>
                      <a:pt x="584217" y="783310"/>
                      <a:pt x="586823" y="781802"/>
                      <a:pt x="589429" y="780155"/>
                    </a:cubicBezTo>
                    <a:cubicBezTo>
                      <a:pt x="592583" y="777961"/>
                      <a:pt x="595464" y="775492"/>
                      <a:pt x="598344" y="773023"/>
                    </a:cubicBezTo>
                    <a:cubicBezTo>
                      <a:pt x="601773" y="769868"/>
                      <a:pt x="605065" y="766577"/>
                      <a:pt x="608220" y="763148"/>
                    </a:cubicBezTo>
                    <a:cubicBezTo>
                      <a:pt x="613706" y="756838"/>
                      <a:pt x="618781" y="750118"/>
                      <a:pt x="623582" y="743122"/>
                    </a:cubicBezTo>
                    <a:cubicBezTo>
                      <a:pt x="623582" y="743122"/>
                      <a:pt x="623582" y="743122"/>
                      <a:pt x="623582" y="743260"/>
                    </a:cubicBezTo>
                    <a:cubicBezTo>
                      <a:pt x="631125" y="732149"/>
                      <a:pt x="637572" y="720354"/>
                      <a:pt x="643744" y="708284"/>
                    </a:cubicBezTo>
                    <a:cubicBezTo>
                      <a:pt x="643744" y="708421"/>
                      <a:pt x="643607" y="708558"/>
                      <a:pt x="643607" y="708558"/>
                    </a:cubicBezTo>
                    <a:cubicBezTo>
                      <a:pt x="648270" y="699231"/>
                      <a:pt x="652522" y="689767"/>
                      <a:pt x="656500" y="680166"/>
                    </a:cubicBezTo>
                    <a:cubicBezTo>
                      <a:pt x="656500" y="675640"/>
                      <a:pt x="656637" y="671113"/>
                      <a:pt x="656912" y="666587"/>
                    </a:cubicBezTo>
                    <a:cubicBezTo>
                      <a:pt x="657323" y="659317"/>
                      <a:pt x="657734" y="651911"/>
                      <a:pt x="658283" y="644504"/>
                    </a:cubicBezTo>
                    <a:cubicBezTo>
                      <a:pt x="658557" y="639566"/>
                      <a:pt x="659106" y="634629"/>
                      <a:pt x="659655" y="629691"/>
                    </a:cubicBezTo>
                    <a:cubicBezTo>
                      <a:pt x="660066" y="625576"/>
                      <a:pt x="660341" y="621462"/>
                      <a:pt x="660752" y="617347"/>
                    </a:cubicBezTo>
                    <a:cubicBezTo>
                      <a:pt x="660889" y="615563"/>
                      <a:pt x="661026" y="613918"/>
                      <a:pt x="661163" y="612272"/>
                    </a:cubicBezTo>
                    <a:cubicBezTo>
                      <a:pt x="661986" y="605962"/>
                      <a:pt x="662809" y="599653"/>
                      <a:pt x="663632" y="593207"/>
                    </a:cubicBezTo>
                    <a:cubicBezTo>
                      <a:pt x="664592" y="586486"/>
                      <a:pt x="665278" y="579765"/>
                      <a:pt x="666376" y="573181"/>
                    </a:cubicBezTo>
                    <a:cubicBezTo>
                      <a:pt x="668982" y="557408"/>
                      <a:pt x="672136" y="541909"/>
                      <a:pt x="676525" y="526547"/>
                    </a:cubicBezTo>
                    <a:cubicBezTo>
                      <a:pt x="677623" y="522843"/>
                      <a:pt x="678857" y="519140"/>
                      <a:pt x="680092" y="515437"/>
                    </a:cubicBezTo>
                    <a:cubicBezTo>
                      <a:pt x="681052" y="512419"/>
                      <a:pt x="682149" y="509402"/>
                      <a:pt x="683383" y="506384"/>
                    </a:cubicBezTo>
                    <a:cubicBezTo>
                      <a:pt x="684344" y="504053"/>
                      <a:pt x="685715" y="501721"/>
                      <a:pt x="687224" y="499663"/>
                    </a:cubicBezTo>
                    <a:cubicBezTo>
                      <a:pt x="689281" y="496920"/>
                      <a:pt x="692162" y="495137"/>
                      <a:pt x="694631" y="492943"/>
                    </a:cubicBezTo>
                    <a:cubicBezTo>
                      <a:pt x="696551" y="491296"/>
                      <a:pt x="699705" y="491708"/>
                      <a:pt x="701214" y="493766"/>
                    </a:cubicBezTo>
                    <a:cubicBezTo>
                      <a:pt x="702311" y="495274"/>
                      <a:pt x="703409" y="496646"/>
                      <a:pt x="704506" y="498154"/>
                    </a:cubicBezTo>
                    <a:cubicBezTo>
                      <a:pt x="705055" y="498977"/>
                      <a:pt x="705466" y="499801"/>
                      <a:pt x="705878" y="500761"/>
                    </a:cubicBezTo>
                    <a:cubicBezTo>
                      <a:pt x="706289" y="501858"/>
                      <a:pt x="706563" y="503092"/>
                      <a:pt x="706838" y="504190"/>
                    </a:cubicBezTo>
                    <a:cubicBezTo>
                      <a:pt x="707112" y="506110"/>
                      <a:pt x="707249" y="507482"/>
                      <a:pt x="707249" y="509539"/>
                    </a:cubicBezTo>
                    <a:cubicBezTo>
                      <a:pt x="707386" y="511870"/>
                      <a:pt x="707112" y="514202"/>
                      <a:pt x="707112" y="516534"/>
                    </a:cubicBezTo>
                    <a:cubicBezTo>
                      <a:pt x="707112" y="518317"/>
                      <a:pt x="706838" y="520100"/>
                      <a:pt x="706838" y="521883"/>
                    </a:cubicBezTo>
                    <a:cubicBezTo>
                      <a:pt x="706701" y="524215"/>
                      <a:pt x="706426" y="526547"/>
                      <a:pt x="706015" y="528879"/>
                    </a:cubicBezTo>
                    <a:cubicBezTo>
                      <a:pt x="705740" y="531210"/>
                      <a:pt x="705466" y="533679"/>
                      <a:pt x="705055" y="536011"/>
                    </a:cubicBezTo>
                    <a:cubicBezTo>
                      <a:pt x="703820" y="544103"/>
                      <a:pt x="702449" y="552196"/>
                      <a:pt x="701214" y="560288"/>
                    </a:cubicBezTo>
                    <a:cubicBezTo>
                      <a:pt x="700940" y="562071"/>
                      <a:pt x="700528" y="563854"/>
                      <a:pt x="700117" y="565637"/>
                    </a:cubicBezTo>
                    <a:cubicBezTo>
                      <a:pt x="699157" y="570849"/>
                      <a:pt x="698060" y="576062"/>
                      <a:pt x="696962" y="581273"/>
                    </a:cubicBezTo>
                    <a:cubicBezTo>
                      <a:pt x="696139" y="585114"/>
                      <a:pt x="695453" y="588955"/>
                      <a:pt x="694631" y="592932"/>
                    </a:cubicBezTo>
                    <a:cubicBezTo>
                      <a:pt x="693259" y="600065"/>
                      <a:pt x="691339" y="607060"/>
                      <a:pt x="689556" y="614055"/>
                    </a:cubicBezTo>
                    <a:cubicBezTo>
                      <a:pt x="684344" y="633943"/>
                      <a:pt x="677760" y="653557"/>
                      <a:pt x="670353" y="672759"/>
                    </a:cubicBezTo>
                    <a:cubicBezTo>
                      <a:pt x="668982" y="676326"/>
                      <a:pt x="667473" y="679891"/>
                      <a:pt x="666101" y="683320"/>
                    </a:cubicBezTo>
                    <a:cubicBezTo>
                      <a:pt x="665964" y="690727"/>
                      <a:pt x="665964" y="697997"/>
                      <a:pt x="666513" y="705266"/>
                    </a:cubicBezTo>
                    <a:cubicBezTo>
                      <a:pt x="666513" y="705266"/>
                      <a:pt x="666513" y="705129"/>
                      <a:pt x="666513" y="705129"/>
                    </a:cubicBezTo>
                    <a:cubicBezTo>
                      <a:pt x="666787" y="709244"/>
                      <a:pt x="667199" y="713222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336"/>
                      <a:pt x="667884" y="717336"/>
                      <a:pt x="667884" y="717474"/>
                    </a:cubicBezTo>
                    <a:cubicBezTo>
                      <a:pt x="667884" y="717336"/>
                      <a:pt x="667884" y="717336"/>
                      <a:pt x="667884" y="717336"/>
                    </a:cubicBezTo>
                    <a:cubicBezTo>
                      <a:pt x="668296" y="719394"/>
                      <a:pt x="668844" y="721314"/>
                      <a:pt x="669393" y="723371"/>
                    </a:cubicBezTo>
                    <a:cubicBezTo>
                      <a:pt x="669393" y="723097"/>
                      <a:pt x="669256" y="722960"/>
                      <a:pt x="669256" y="722823"/>
                    </a:cubicBezTo>
                    <a:cubicBezTo>
                      <a:pt x="669393" y="723371"/>
                      <a:pt x="669667" y="723920"/>
                      <a:pt x="669805" y="724468"/>
                    </a:cubicBezTo>
                    <a:cubicBezTo>
                      <a:pt x="669805" y="724332"/>
                      <a:pt x="669667" y="724332"/>
                      <a:pt x="669667" y="724194"/>
                    </a:cubicBezTo>
                    <a:cubicBezTo>
                      <a:pt x="669805" y="724332"/>
                      <a:pt x="669805" y="724468"/>
                      <a:pt x="669942" y="724743"/>
                    </a:cubicBezTo>
                    <a:cubicBezTo>
                      <a:pt x="669942" y="724743"/>
                      <a:pt x="669942" y="724743"/>
                      <a:pt x="669942" y="724880"/>
                    </a:cubicBezTo>
                    <a:cubicBezTo>
                      <a:pt x="669942" y="724880"/>
                      <a:pt x="669942" y="724880"/>
                      <a:pt x="669942" y="724880"/>
                    </a:cubicBezTo>
                    <a:cubicBezTo>
                      <a:pt x="670490" y="725840"/>
                      <a:pt x="671039" y="726800"/>
                      <a:pt x="671588" y="727623"/>
                    </a:cubicBezTo>
                    <a:cubicBezTo>
                      <a:pt x="671450" y="727486"/>
                      <a:pt x="671313" y="727349"/>
                      <a:pt x="671313" y="727212"/>
                    </a:cubicBezTo>
                    <a:cubicBezTo>
                      <a:pt x="671725" y="727623"/>
                      <a:pt x="671999" y="728172"/>
                      <a:pt x="672411" y="728583"/>
                    </a:cubicBezTo>
                    <a:cubicBezTo>
                      <a:pt x="672685" y="728858"/>
                      <a:pt x="672822" y="728995"/>
                      <a:pt x="673096" y="729269"/>
                    </a:cubicBezTo>
                    <a:cubicBezTo>
                      <a:pt x="673371" y="729544"/>
                      <a:pt x="673645" y="729818"/>
                      <a:pt x="674057" y="730092"/>
                    </a:cubicBezTo>
                    <a:cubicBezTo>
                      <a:pt x="674331" y="730229"/>
                      <a:pt x="674468" y="730367"/>
                      <a:pt x="674742" y="730504"/>
                    </a:cubicBezTo>
                    <a:cubicBezTo>
                      <a:pt x="675154" y="730641"/>
                      <a:pt x="675428" y="730641"/>
                      <a:pt x="675840" y="730778"/>
                    </a:cubicBezTo>
                    <a:cubicBezTo>
                      <a:pt x="676251" y="730778"/>
                      <a:pt x="676525" y="730778"/>
                      <a:pt x="676937" y="730915"/>
                    </a:cubicBezTo>
                    <a:cubicBezTo>
                      <a:pt x="678171" y="730915"/>
                      <a:pt x="679406" y="730641"/>
                      <a:pt x="680777" y="730367"/>
                    </a:cubicBezTo>
                    <a:cubicBezTo>
                      <a:pt x="680503" y="730367"/>
                      <a:pt x="680366" y="730367"/>
                      <a:pt x="680092" y="730504"/>
                    </a:cubicBezTo>
                    <a:cubicBezTo>
                      <a:pt x="680640" y="730367"/>
                      <a:pt x="681052" y="730229"/>
                      <a:pt x="681463" y="730092"/>
                    </a:cubicBezTo>
                    <a:cubicBezTo>
                      <a:pt x="681463" y="730092"/>
                      <a:pt x="681463" y="730092"/>
                      <a:pt x="681463" y="730092"/>
                    </a:cubicBezTo>
                    <a:cubicBezTo>
                      <a:pt x="682012" y="729818"/>
                      <a:pt x="682423" y="729681"/>
                      <a:pt x="682972" y="729406"/>
                    </a:cubicBezTo>
                    <a:cubicBezTo>
                      <a:pt x="683521" y="729132"/>
                      <a:pt x="684069" y="728858"/>
                      <a:pt x="684618" y="728446"/>
                    </a:cubicBezTo>
                    <a:cubicBezTo>
                      <a:pt x="684618" y="728446"/>
                      <a:pt x="684618" y="728446"/>
                      <a:pt x="684618" y="728446"/>
                    </a:cubicBezTo>
                    <a:cubicBezTo>
                      <a:pt x="685715" y="727761"/>
                      <a:pt x="686675" y="726938"/>
                      <a:pt x="687635" y="726252"/>
                    </a:cubicBezTo>
                    <a:cubicBezTo>
                      <a:pt x="687498" y="726389"/>
                      <a:pt x="687361" y="726526"/>
                      <a:pt x="687224" y="726663"/>
                    </a:cubicBezTo>
                    <a:cubicBezTo>
                      <a:pt x="689830" y="724332"/>
                      <a:pt x="692299" y="721862"/>
                      <a:pt x="694768" y="719257"/>
                    </a:cubicBezTo>
                    <a:cubicBezTo>
                      <a:pt x="696688" y="716925"/>
                      <a:pt x="698608" y="714456"/>
                      <a:pt x="700391" y="711987"/>
                    </a:cubicBezTo>
                    <a:cubicBezTo>
                      <a:pt x="703820" y="706775"/>
                      <a:pt x="706975" y="701426"/>
                      <a:pt x="709718" y="695802"/>
                    </a:cubicBezTo>
                    <a:cubicBezTo>
                      <a:pt x="709718" y="695939"/>
                      <a:pt x="709581" y="695939"/>
                      <a:pt x="709581" y="696077"/>
                    </a:cubicBezTo>
                    <a:cubicBezTo>
                      <a:pt x="713833" y="687161"/>
                      <a:pt x="717536" y="677971"/>
                      <a:pt x="720965" y="668645"/>
                    </a:cubicBezTo>
                    <a:cubicBezTo>
                      <a:pt x="720965" y="668645"/>
                      <a:pt x="720965" y="668645"/>
                      <a:pt x="720965" y="668645"/>
                    </a:cubicBezTo>
                    <a:cubicBezTo>
                      <a:pt x="727000" y="651362"/>
                      <a:pt x="731664" y="633669"/>
                      <a:pt x="735367" y="615701"/>
                    </a:cubicBezTo>
                    <a:cubicBezTo>
                      <a:pt x="735367" y="615975"/>
                      <a:pt x="735230" y="616112"/>
                      <a:pt x="735230" y="616387"/>
                    </a:cubicBezTo>
                    <a:cubicBezTo>
                      <a:pt x="736464" y="610214"/>
                      <a:pt x="737836" y="604042"/>
                      <a:pt x="738796" y="597870"/>
                    </a:cubicBezTo>
                    <a:cubicBezTo>
                      <a:pt x="739208" y="595127"/>
                      <a:pt x="739756" y="592246"/>
                      <a:pt x="740168" y="589366"/>
                    </a:cubicBezTo>
                    <a:cubicBezTo>
                      <a:pt x="740579" y="586760"/>
                      <a:pt x="740991" y="584291"/>
                      <a:pt x="741402" y="581685"/>
                    </a:cubicBezTo>
                    <a:cubicBezTo>
                      <a:pt x="741402" y="580725"/>
                      <a:pt x="741539" y="579628"/>
                      <a:pt x="741539" y="578668"/>
                    </a:cubicBezTo>
                    <a:cubicBezTo>
                      <a:pt x="741814" y="572358"/>
                      <a:pt x="742088" y="566186"/>
                      <a:pt x="742362" y="559876"/>
                    </a:cubicBezTo>
                    <a:cubicBezTo>
                      <a:pt x="742637" y="555213"/>
                      <a:pt x="742911" y="550550"/>
                      <a:pt x="743185" y="546024"/>
                    </a:cubicBezTo>
                    <a:cubicBezTo>
                      <a:pt x="743459" y="542320"/>
                      <a:pt x="743734" y="538617"/>
                      <a:pt x="744008" y="534914"/>
                    </a:cubicBezTo>
                    <a:cubicBezTo>
                      <a:pt x="744420" y="530936"/>
                      <a:pt x="744831" y="527095"/>
                      <a:pt x="745243" y="523255"/>
                    </a:cubicBezTo>
                    <a:cubicBezTo>
                      <a:pt x="745380" y="519963"/>
                      <a:pt x="745243" y="516671"/>
                      <a:pt x="745517" y="513517"/>
                    </a:cubicBezTo>
                    <a:cubicBezTo>
                      <a:pt x="745791" y="511322"/>
                      <a:pt x="746066" y="508990"/>
                      <a:pt x="747026" y="507070"/>
                    </a:cubicBezTo>
                    <a:cubicBezTo>
                      <a:pt x="747711" y="505561"/>
                      <a:pt x="748672" y="504053"/>
                      <a:pt x="750180" y="503092"/>
                    </a:cubicBezTo>
                    <a:cubicBezTo>
                      <a:pt x="751415" y="502406"/>
                      <a:pt x="753061" y="502269"/>
                      <a:pt x="754432" y="502406"/>
                    </a:cubicBezTo>
                    <a:cubicBezTo>
                      <a:pt x="757038" y="502544"/>
                      <a:pt x="759096" y="504464"/>
                      <a:pt x="759096" y="507070"/>
                    </a:cubicBezTo>
                    <a:cubicBezTo>
                      <a:pt x="759096" y="509676"/>
                      <a:pt x="759233" y="512419"/>
                      <a:pt x="759233" y="515025"/>
                    </a:cubicBezTo>
                    <a:cubicBezTo>
                      <a:pt x="759233" y="517631"/>
                      <a:pt x="759096" y="520237"/>
                      <a:pt x="758959" y="522843"/>
                    </a:cubicBezTo>
                    <a:cubicBezTo>
                      <a:pt x="758684" y="527095"/>
                      <a:pt x="758136" y="531347"/>
                      <a:pt x="757724" y="535599"/>
                    </a:cubicBezTo>
                    <a:cubicBezTo>
                      <a:pt x="757175" y="539988"/>
                      <a:pt x="756627" y="544378"/>
                      <a:pt x="756078" y="548767"/>
                    </a:cubicBezTo>
                    <a:cubicBezTo>
                      <a:pt x="755255" y="555625"/>
                      <a:pt x="754432" y="562483"/>
                      <a:pt x="753335" y="569341"/>
                    </a:cubicBezTo>
                    <a:cubicBezTo>
                      <a:pt x="752375" y="575376"/>
                      <a:pt x="751415" y="581411"/>
                      <a:pt x="750455" y="587446"/>
                    </a:cubicBezTo>
                    <a:cubicBezTo>
                      <a:pt x="750455" y="588406"/>
                      <a:pt x="750317" y="589366"/>
                      <a:pt x="750317" y="590326"/>
                    </a:cubicBezTo>
                    <a:cubicBezTo>
                      <a:pt x="750180" y="594715"/>
                      <a:pt x="749906" y="599104"/>
                      <a:pt x="749769" y="603494"/>
                    </a:cubicBezTo>
                    <a:cubicBezTo>
                      <a:pt x="749769" y="608705"/>
                      <a:pt x="749769" y="614055"/>
                      <a:pt x="749632" y="619267"/>
                    </a:cubicBezTo>
                    <a:cubicBezTo>
                      <a:pt x="749632" y="627085"/>
                      <a:pt x="749495" y="635040"/>
                      <a:pt x="749357" y="642858"/>
                    </a:cubicBezTo>
                    <a:cubicBezTo>
                      <a:pt x="749357" y="645876"/>
                      <a:pt x="749357" y="648756"/>
                      <a:pt x="749495" y="651774"/>
                    </a:cubicBezTo>
                    <a:cubicBezTo>
                      <a:pt x="749906" y="664530"/>
                      <a:pt x="750455" y="677148"/>
                      <a:pt x="750866" y="689904"/>
                    </a:cubicBezTo>
                    <a:cubicBezTo>
                      <a:pt x="751552" y="697448"/>
                      <a:pt x="752101" y="704992"/>
                      <a:pt x="752786" y="712536"/>
                    </a:cubicBezTo>
                    <a:cubicBezTo>
                      <a:pt x="753198" y="718159"/>
                      <a:pt x="753746" y="723920"/>
                      <a:pt x="754432" y="729544"/>
                    </a:cubicBezTo>
                    <a:cubicBezTo>
                      <a:pt x="755392" y="737499"/>
                      <a:pt x="756490" y="745454"/>
                      <a:pt x="757450" y="753409"/>
                    </a:cubicBezTo>
                    <a:cubicBezTo>
                      <a:pt x="757587" y="754507"/>
                      <a:pt x="757861" y="755467"/>
                      <a:pt x="757998" y="756564"/>
                    </a:cubicBezTo>
                    <a:cubicBezTo>
                      <a:pt x="758410" y="758896"/>
                      <a:pt x="758821" y="761228"/>
                      <a:pt x="759233" y="763559"/>
                    </a:cubicBezTo>
                    <a:cubicBezTo>
                      <a:pt x="759919" y="767400"/>
                      <a:pt x="760604" y="771103"/>
                      <a:pt x="761153" y="774944"/>
                    </a:cubicBezTo>
                    <a:cubicBezTo>
                      <a:pt x="761153" y="774944"/>
                      <a:pt x="761153" y="774806"/>
                      <a:pt x="761153" y="774806"/>
                    </a:cubicBezTo>
                    <a:cubicBezTo>
                      <a:pt x="761702" y="777824"/>
                      <a:pt x="762388" y="780841"/>
                      <a:pt x="763073" y="783722"/>
                    </a:cubicBezTo>
                    <a:cubicBezTo>
                      <a:pt x="764033" y="787562"/>
                      <a:pt x="765268" y="791266"/>
                      <a:pt x="766502" y="794969"/>
                    </a:cubicBezTo>
                    <a:cubicBezTo>
                      <a:pt x="766502" y="794969"/>
                      <a:pt x="766502" y="794969"/>
                      <a:pt x="766502" y="794969"/>
                    </a:cubicBezTo>
                    <a:cubicBezTo>
                      <a:pt x="766914" y="796203"/>
                      <a:pt x="767462" y="797438"/>
                      <a:pt x="768011" y="798672"/>
                    </a:cubicBezTo>
                    <a:cubicBezTo>
                      <a:pt x="767874" y="798535"/>
                      <a:pt x="767737" y="798261"/>
                      <a:pt x="767737" y="798124"/>
                    </a:cubicBezTo>
                    <a:cubicBezTo>
                      <a:pt x="768148" y="798809"/>
                      <a:pt x="768423" y="799495"/>
                      <a:pt x="768834" y="800044"/>
                    </a:cubicBezTo>
                    <a:cubicBezTo>
                      <a:pt x="768697" y="799906"/>
                      <a:pt x="768560" y="799770"/>
                      <a:pt x="768423" y="799495"/>
                    </a:cubicBezTo>
                    <a:cubicBezTo>
                      <a:pt x="769109" y="800592"/>
                      <a:pt x="769931" y="801827"/>
                      <a:pt x="770891" y="802787"/>
                    </a:cubicBezTo>
                    <a:cubicBezTo>
                      <a:pt x="770754" y="802650"/>
                      <a:pt x="770617" y="802513"/>
                      <a:pt x="770480" y="802376"/>
                    </a:cubicBezTo>
                    <a:cubicBezTo>
                      <a:pt x="771166" y="803199"/>
                      <a:pt x="771989" y="804021"/>
                      <a:pt x="772949" y="804844"/>
                    </a:cubicBezTo>
                    <a:cubicBezTo>
                      <a:pt x="772949" y="804844"/>
                      <a:pt x="772949" y="804844"/>
                      <a:pt x="772812" y="804707"/>
                    </a:cubicBezTo>
                    <a:cubicBezTo>
                      <a:pt x="773223" y="805119"/>
                      <a:pt x="773772" y="805393"/>
                      <a:pt x="774183" y="805667"/>
                    </a:cubicBezTo>
                    <a:cubicBezTo>
                      <a:pt x="774458" y="805805"/>
                      <a:pt x="774732" y="805942"/>
                      <a:pt x="775006" y="806216"/>
                    </a:cubicBezTo>
                    <a:cubicBezTo>
                      <a:pt x="775281" y="806353"/>
                      <a:pt x="775418" y="806353"/>
                      <a:pt x="775692" y="806490"/>
                    </a:cubicBezTo>
                    <a:cubicBezTo>
                      <a:pt x="776104" y="806490"/>
                      <a:pt x="776378" y="806490"/>
                      <a:pt x="776789" y="806628"/>
                    </a:cubicBezTo>
                    <a:cubicBezTo>
                      <a:pt x="777887" y="806628"/>
                      <a:pt x="778847" y="806353"/>
                      <a:pt x="779944" y="806079"/>
                    </a:cubicBezTo>
                    <a:cubicBezTo>
                      <a:pt x="779670" y="806079"/>
                      <a:pt x="779533" y="806079"/>
                      <a:pt x="779258" y="806216"/>
                    </a:cubicBezTo>
                    <a:cubicBezTo>
                      <a:pt x="779807" y="806079"/>
                      <a:pt x="780356" y="805805"/>
                      <a:pt x="780904" y="805667"/>
                    </a:cubicBezTo>
                    <a:cubicBezTo>
                      <a:pt x="781453" y="805393"/>
                      <a:pt x="782001" y="805256"/>
                      <a:pt x="782550" y="804982"/>
                    </a:cubicBezTo>
                    <a:cubicBezTo>
                      <a:pt x="783647" y="804433"/>
                      <a:pt x="784607" y="803884"/>
                      <a:pt x="785568" y="803335"/>
                    </a:cubicBezTo>
                    <a:cubicBezTo>
                      <a:pt x="785293" y="803473"/>
                      <a:pt x="785156" y="803610"/>
                      <a:pt x="785019" y="803610"/>
                    </a:cubicBezTo>
                    <a:cubicBezTo>
                      <a:pt x="785979" y="802924"/>
                      <a:pt x="787076" y="802101"/>
                      <a:pt x="787899" y="801278"/>
                    </a:cubicBezTo>
                    <a:cubicBezTo>
                      <a:pt x="787762" y="801415"/>
                      <a:pt x="787762" y="801415"/>
                      <a:pt x="787625" y="801553"/>
                    </a:cubicBezTo>
                    <a:cubicBezTo>
                      <a:pt x="788585" y="800592"/>
                      <a:pt x="789545" y="799632"/>
                      <a:pt x="790368" y="798672"/>
                    </a:cubicBezTo>
                    <a:cubicBezTo>
                      <a:pt x="790231" y="798809"/>
                      <a:pt x="790094" y="798947"/>
                      <a:pt x="789957" y="799084"/>
                    </a:cubicBezTo>
                    <a:cubicBezTo>
                      <a:pt x="792151" y="796615"/>
                      <a:pt x="794072" y="794009"/>
                      <a:pt x="795992" y="791266"/>
                    </a:cubicBezTo>
                    <a:cubicBezTo>
                      <a:pt x="795992" y="791266"/>
                      <a:pt x="795992" y="791266"/>
                      <a:pt x="795992" y="791266"/>
                    </a:cubicBezTo>
                    <a:cubicBezTo>
                      <a:pt x="795992" y="791266"/>
                      <a:pt x="795992" y="791266"/>
                      <a:pt x="795992" y="791128"/>
                    </a:cubicBezTo>
                    <a:cubicBezTo>
                      <a:pt x="796129" y="790991"/>
                      <a:pt x="796266" y="790854"/>
                      <a:pt x="796266" y="790717"/>
                    </a:cubicBezTo>
                    <a:cubicBezTo>
                      <a:pt x="796266" y="790854"/>
                      <a:pt x="796129" y="790854"/>
                      <a:pt x="795992" y="790991"/>
                    </a:cubicBezTo>
                    <a:cubicBezTo>
                      <a:pt x="798186" y="787562"/>
                      <a:pt x="800107" y="784270"/>
                      <a:pt x="801890" y="780704"/>
                    </a:cubicBezTo>
                    <a:cubicBezTo>
                      <a:pt x="801752" y="780979"/>
                      <a:pt x="801752" y="781116"/>
                      <a:pt x="801615" y="781253"/>
                    </a:cubicBezTo>
                    <a:cubicBezTo>
                      <a:pt x="804221" y="776041"/>
                      <a:pt x="806553" y="770829"/>
                      <a:pt x="808885" y="765480"/>
                    </a:cubicBezTo>
                    <a:cubicBezTo>
                      <a:pt x="811628" y="759033"/>
                      <a:pt x="813960" y="752449"/>
                      <a:pt x="816291" y="745865"/>
                    </a:cubicBezTo>
                    <a:cubicBezTo>
                      <a:pt x="816291" y="745865"/>
                      <a:pt x="816291" y="745865"/>
                      <a:pt x="816291" y="745865"/>
                    </a:cubicBezTo>
                    <a:cubicBezTo>
                      <a:pt x="818212" y="740242"/>
                      <a:pt x="819858" y="734481"/>
                      <a:pt x="821504" y="728720"/>
                    </a:cubicBezTo>
                    <a:cubicBezTo>
                      <a:pt x="822326" y="725977"/>
                      <a:pt x="823149" y="723097"/>
                      <a:pt x="824110" y="720354"/>
                    </a:cubicBezTo>
                    <a:cubicBezTo>
                      <a:pt x="824384" y="719668"/>
                      <a:pt x="824521" y="718845"/>
                      <a:pt x="824658" y="718159"/>
                    </a:cubicBezTo>
                    <a:cubicBezTo>
                      <a:pt x="823287" y="717610"/>
                      <a:pt x="822052" y="716788"/>
                      <a:pt x="820955" y="715965"/>
                    </a:cubicBezTo>
                    <a:cubicBezTo>
                      <a:pt x="819035" y="714456"/>
                      <a:pt x="817800" y="712536"/>
                      <a:pt x="816566" y="710478"/>
                    </a:cubicBezTo>
                    <a:cubicBezTo>
                      <a:pt x="814920" y="707735"/>
                      <a:pt x="813960" y="704717"/>
                      <a:pt x="813274" y="701563"/>
                    </a:cubicBezTo>
                    <a:cubicBezTo>
                      <a:pt x="812862" y="699917"/>
                      <a:pt x="812588" y="698134"/>
                      <a:pt x="812314" y="696351"/>
                    </a:cubicBezTo>
                    <a:cubicBezTo>
                      <a:pt x="811902" y="694156"/>
                      <a:pt x="811628" y="691825"/>
                      <a:pt x="811354" y="689630"/>
                    </a:cubicBezTo>
                    <a:cubicBezTo>
                      <a:pt x="811079" y="687161"/>
                      <a:pt x="810942" y="684692"/>
                      <a:pt x="810805" y="682223"/>
                    </a:cubicBezTo>
                    <a:cubicBezTo>
                      <a:pt x="810668" y="678246"/>
                      <a:pt x="810394" y="674405"/>
                      <a:pt x="810257" y="670427"/>
                    </a:cubicBezTo>
                    <a:cubicBezTo>
                      <a:pt x="810119" y="666175"/>
                      <a:pt x="810119" y="661787"/>
                      <a:pt x="809982" y="657535"/>
                    </a:cubicBezTo>
                    <a:cubicBezTo>
                      <a:pt x="809982" y="653282"/>
                      <a:pt x="809982" y="649030"/>
                      <a:pt x="809982" y="644779"/>
                    </a:cubicBezTo>
                    <a:cubicBezTo>
                      <a:pt x="809982" y="639566"/>
                      <a:pt x="809845" y="634217"/>
                      <a:pt x="809982" y="629005"/>
                    </a:cubicBezTo>
                    <a:cubicBezTo>
                      <a:pt x="810119" y="623519"/>
                      <a:pt x="810257" y="618033"/>
                      <a:pt x="810394" y="612546"/>
                    </a:cubicBezTo>
                    <a:cubicBezTo>
                      <a:pt x="810531" y="608157"/>
                      <a:pt x="810531" y="603768"/>
                      <a:pt x="810805" y="599379"/>
                    </a:cubicBezTo>
                    <a:cubicBezTo>
                      <a:pt x="811354" y="588269"/>
                      <a:pt x="811628" y="577021"/>
                      <a:pt x="812451" y="565775"/>
                    </a:cubicBezTo>
                    <a:cubicBezTo>
                      <a:pt x="812862" y="559740"/>
                      <a:pt x="813274" y="553841"/>
                      <a:pt x="813823" y="547807"/>
                    </a:cubicBezTo>
                    <a:cubicBezTo>
                      <a:pt x="814097" y="544515"/>
                      <a:pt x="814508" y="541223"/>
                      <a:pt x="814920" y="537931"/>
                    </a:cubicBezTo>
                    <a:cubicBezTo>
                      <a:pt x="815331" y="534365"/>
                      <a:pt x="815880" y="530799"/>
                      <a:pt x="816566" y="527370"/>
                    </a:cubicBezTo>
                    <a:cubicBezTo>
                      <a:pt x="817252" y="524627"/>
                      <a:pt x="817937" y="521746"/>
                      <a:pt x="818760" y="519003"/>
                    </a:cubicBezTo>
                    <a:cubicBezTo>
                      <a:pt x="819446" y="516808"/>
                      <a:pt x="820269" y="514751"/>
                      <a:pt x="821366" y="512693"/>
                    </a:cubicBezTo>
                    <a:cubicBezTo>
                      <a:pt x="821778" y="511734"/>
                      <a:pt x="822601" y="510636"/>
                      <a:pt x="823561" y="509950"/>
                    </a:cubicBezTo>
                    <a:cubicBezTo>
                      <a:pt x="824110" y="509402"/>
                      <a:pt x="824795" y="508990"/>
                      <a:pt x="825481" y="508579"/>
                    </a:cubicBezTo>
                    <a:cubicBezTo>
                      <a:pt x="826716" y="507893"/>
                      <a:pt x="828087" y="507344"/>
                      <a:pt x="829322" y="506659"/>
                    </a:cubicBezTo>
                    <a:cubicBezTo>
                      <a:pt x="831105" y="505835"/>
                      <a:pt x="833711" y="506384"/>
                      <a:pt x="834945" y="508167"/>
                    </a:cubicBezTo>
                    <a:cubicBezTo>
                      <a:pt x="835905" y="509539"/>
                      <a:pt x="837140" y="510911"/>
                      <a:pt x="837963" y="512419"/>
                    </a:cubicBezTo>
                    <a:cubicBezTo>
                      <a:pt x="838237" y="513105"/>
                      <a:pt x="838649" y="513791"/>
                      <a:pt x="839060" y="514477"/>
                    </a:cubicBezTo>
                    <a:cubicBezTo>
                      <a:pt x="839471" y="515299"/>
                      <a:pt x="839746" y="516122"/>
                      <a:pt x="840020" y="516946"/>
                    </a:cubicBezTo>
                    <a:cubicBezTo>
                      <a:pt x="840980" y="519963"/>
                      <a:pt x="841392" y="523118"/>
                      <a:pt x="841803" y="526272"/>
                    </a:cubicBezTo>
                    <a:cubicBezTo>
                      <a:pt x="842763" y="532582"/>
                      <a:pt x="843312" y="538891"/>
                      <a:pt x="843998" y="545201"/>
                    </a:cubicBezTo>
                    <a:cubicBezTo>
                      <a:pt x="844272" y="548355"/>
                      <a:pt x="844684" y="551510"/>
                      <a:pt x="844958" y="554665"/>
                    </a:cubicBezTo>
                    <a:cubicBezTo>
                      <a:pt x="845232" y="559465"/>
                      <a:pt x="845644" y="564128"/>
                      <a:pt x="845918" y="568929"/>
                    </a:cubicBezTo>
                    <a:cubicBezTo>
                      <a:pt x="846329" y="576610"/>
                      <a:pt x="846467" y="584154"/>
                      <a:pt x="846604" y="591835"/>
                    </a:cubicBezTo>
                    <a:cubicBezTo>
                      <a:pt x="846741" y="598281"/>
                      <a:pt x="846604" y="604728"/>
                      <a:pt x="846604" y="611037"/>
                    </a:cubicBezTo>
                    <a:cubicBezTo>
                      <a:pt x="846604" y="615975"/>
                      <a:pt x="846604" y="620776"/>
                      <a:pt x="846467" y="625713"/>
                    </a:cubicBezTo>
                    <a:cubicBezTo>
                      <a:pt x="846467" y="627634"/>
                      <a:pt x="846467" y="629554"/>
                      <a:pt x="846329" y="631474"/>
                    </a:cubicBezTo>
                    <a:cubicBezTo>
                      <a:pt x="845781" y="640801"/>
                      <a:pt x="845232" y="649991"/>
                      <a:pt x="844684" y="659317"/>
                    </a:cubicBezTo>
                    <a:cubicBezTo>
                      <a:pt x="844547" y="662198"/>
                      <a:pt x="844409" y="664941"/>
                      <a:pt x="844272" y="667822"/>
                    </a:cubicBezTo>
                    <a:cubicBezTo>
                      <a:pt x="843998" y="671525"/>
                      <a:pt x="843586" y="675091"/>
                      <a:pt x="843175" y="678657"/>
                    </a:cubicBezTo>
                    <a:cubicBezTo>
                      <a:pt x="842489" y="684555"/>
                      <a:pt x="841529" y="690453"/>
                      <a:pt x="840569" y="696351"/>
                    </a:cubicBezTo>
                    <a:cubicBezTo>
                      <a:pt x="839746" y="700740"/>
                      <a:pt x="838923" y="705129"/>
                      <a:pt x="837826" y="709518"/>
                    </a:cubicBezTo>
                    <a:cubicBezTo>
                      <a:pt x="838649" y="709244"/>
                      <a:pt x="839471" y="708832"/>
                      <a:pt x="840294" y="708421"/>
                    </a:cubicBezTo>
                    <a:cubicBezTo>
                      <a:pt x="842900" y="707049"/>
                      <a:pt x="845232" y="705541"/>
                      <a:pt x="847701" y="704032"/>
                    </a:cubicBezTo>
                    <a:cubicBezTo>
                      <a:pt x="849347" y="702797"/>
                      <a:pt x="850993" y="701563"/>
                      <a:pt x="852502" y="700329"/>
                    </a:cubicBezTo>
                    <a:cubicBezTo>
                      <a:pt x="855519" y="697585"/>
                      <a:pt x="858400" y="694568"/>
                      <a:pt x="861143" y="691550"/>
                    </a:cubicBezTo>
                    <a:lnTo>
                      <a:pt x="861143" y="691550"/>
                    </a:lnTo>
                    <a:cubicBezTo>
                      <a:pt x="864846" y="687161"/>
                      <a:pt x="868138" y="682498"/>
                      <a:pt x="871293" y="677834"/>
                    </a:cubicBezTo>
                    <a:cubicBezTo>
                      <a:pt x="871293" y="677834"/>
                      <a:pt x="871293" y="677834"/>
                      <a:pt x="871293" y="677834"/>
                    </a:cubicBezTo>
                    <a:cubicBezTo>
                      <a:pt x="872664" y="675777"/>
                      <a:pt x="874036" y="673719"/>
                      <a:pt x="875408" y="671662"/>
                    </a:cubicBezTo>
                    <a:cubicBezTo>
                      <a:pt x="876368" y="670016"/>
                      <a:pt x="877465" y="668370"/>
                      <a:pt x="878425" y="666724"/>
                    </a:cubicBezTo>
                    <a:cubicBezTo>
                      <a:pt x="881580" y="661649"/>
                      <a:pt x="884734" y="656711"/>
                      <a:pt x="887752" y="651637"/>
                    </a:cubicBezTo>
                    <a:cubicBezTo>
                      <a:pt x="891867" y="645053"/>
                      <a:pt x="895844" y="638469"/>
                      <a:pt x="899959" y="631885"/>
                    </a:cubicBezTo>
                    <a:cubicBezTo>
                      <a:pt x="909286" y="616661"/>
                      <a:pt x="918613" y="601436"/>
                      <a:pt x="927803" y="586074"/>
                    </a:cubicBezTo>
                    <a:cubicBezTo>
                      <a:pt x="929311" y="583605"/>
                      <a:pt x="932466" y="582782"/>
                      <a:pt x="934935" y="584154"/>
                    </a:cubicBezTo>
                    <a:cubicBezTo>
                      <a:pt x="937404" y="585526"/>
                      <a:pt x="938227" y="588817"/>
                      <a:pt x="936855" y="591286"/>
                    </a:cubicBezTo>
                    <a:cubicBezTo>
                      <a:pt x="919847" y="619678"/>
                      <a:pt x="902291" y="647659"/>
                      <a:pt x="884597" y="675640"/>
                    </a:cubicBezTo>
                    <a:cubicBezTo>
                      <a:pt x="881580" y="680577"/>
                      <a:pt x="878288" y="685104"/>
                      <a:pt x="874859" y="689767"/>
                    </a:cubicBezTo>
                    <a:cubicBezTo>
                      <a:pt x="869647" y="697036"/>
                      <a:pt x="863612" y="703620"/>
                      <a:pt x="856754" y="709244"/>
                    </a:cubicBezTo>
                    <a:cubicBezTo>
                      <a:pt x="853736" y="711850"/>
                      <a:pt x="850307" y="713770"/>
                      <a:pt x="846878" y="715690"/>
                    </a:cubicBezTo>
                    <a:cubicBezTo>
                      <a:pt x="843861" y="717474"/>
                      <a:pt x="840569" y="718708"/>
                      <a:pt x="837277" y="719531"/>
                    </a:cubicBezTo>
                    <a:cubicBezTo>
                      <a:pt x="836454" y="719668"/>
                      <a:pt x="835768" y="719805"/>
                      <a:pt x="834945" y="719805"/>
                    </a:cubicBezTo>
                    <a:cubicBezTo>
                      <a:pt x="834671" y="720628"/>
                      <a:pt x="834534" y="721451"/>
                      <a:pt x="834260" y="722274"/>
                    </a:cubicBezTo>
                    <a:cubicBezTo>
                      <a:pt x="833025" y="725977"/>
                      <a:pt x="831928" y="729818"/>
                      <a:pt x="830831" y="733658"/>
                    </a:cubicBezTo>
                    <a:cubicBezTo>
                      <a:pt x="829596" y="737636"/>
                      <a:pt x="828362" y="741613"/>
                      <a:pt x="827127" y="745591"/>
                    </a:cubicBezTo>
                    <a:cubicBezTo>
                      <a:pt x="826441" y="747649"/>
                      <a:pt x="825755" y="749706"/>
                      <a:pt x="824933" y="751900"/>
                    </a:cubicBezTo>
                    <a:cubicBezTo>
                      <a:pt x="822875" y="757661"/>
                      <a:pt x="820681" y="763285"/>
                      <a:pt x="818212" y="769045"/>
                    </a:cubicBezTo>
                    <a:cubicBezTo>
                      <a:pt x="816291" y="773572"/>
                      <a:pt x="814097" y="778098"/>
                      <a:pt x="811902" y="782625"/>
                    </a:cubicBezTo>
                    <a:cubicBezTo>
                      <a:pt x="810119" y="786465"/>
                      <a:pt x="808062" y="790168"/>
                      <a:pt x="805867" y="793871"/>
                    </a:cubicBezTo>
                    <a:cubicBezTo>
                      <a:pt x="803810" y="797163"/>
                      <a:pt x="801478" y="800181"/>
                      <a:pt x="799146" y="803199"/>
                    </a:cubicBezTo>
                    <a:cubicBezTo>
                      <a:pt x="796815" y="806216"/>
                      <a:pt x="794072" y="808822"/>
                      <a:pt x="791054" y="811016"/>
                    </a:cubicBezTo>
                    <a:cubicBezTo>
                      <a:pt x="788997" y="812525"/>
                      <a:pt x="786391" y="813760"/>
                      <a:pt x="784059" y="814583"/>
                    </a:cubicBezTo>
                    <a:cubicBezTo>
                      <a:pt x="781864" y="815269"/>
                      <a:pt x="779533" y="815954"/>
                      <a:pt x="777201" y="815954"/>
                    </a:cubicBezTo>
                    <a:cubicBezTo>
                      <a:pt x="777475" y="817051"/>
                      <a:pt x="777064" y="817051"/>
                      <a:pt x="776652" y="817051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5" name="任意多边形: 形状 344"/>
              <p:cNvSpPr/>
              <p:nvPr/>
            </p:nvSpPr>
            <p:spPr>
              <a:xfrm>
                <a:off x="3082604" y="4522098"/>
                <a:ext cx="539121" cy="464078"/>
              </a:xfrm>
              <a:custGeom>
                <a:avLst/>
                <a:gdLst>
                  <a:gd name="connsiteX0" fmla="*/ 233848 w 539121"/>
                  <a:gd name="connsiteY0" fmla="*/ 143810 h 464078"/>
                  <a:gd name="connsiteX1" fmla="*/ 239060 w 539121"/>
                  <a:gd name="connsiteY1" fmla="*/ 156566 h 464078"/>
                  <a:gd name="connsiteX2" fmla="*/ 244958 w 539121"/>
                  <a:gd name="connsiteY2" fmla="*/ 170968 h 464078"/>
                  <a:gd name="connsiteX3" fmla="*/ 241118 w 539121"/>
                  <a:gd name="connsiteY3" fmla="*/ 160270 h 464078"/>
                  <a:gd name="connsiteX4" fmla="*/ 235494 w 539121"/>
                  <a:gd name="connsiteY4" fmla="*/ 146005 h 464078"/>
                  <a:gd name="connsiteX5" fmla="*/ 230145 w 539121"/>
                  <a:gd name="connsiteY5" fmla="*/ 133935 h 464078"/>
                  <a:gd name="connsiteX6" fmla="*/ 230282 w 539121"/>
                  <a:gd name="connsiteY6" fmla="*/ 134209 h 464078"/>
                  <a:gd name="connsiteX7" fmla="*/ 228636 w 539121"/>
                  <a:gd name="connsiteY7" fmla="*/ 131329 h 464078"/>
                  <a:gd name="connsiteX8" fmla="*/ 228773 w 539121"/>
                  <a:gd name="connsiteY8" fmla="*/ 131603 h 464078"/>
                  <a:gd name="connsiteX9" fmla="*/ 228773 w 539121"/>
                  <a:gd name="connsiteY9" fmla="*/ 131603 h 464078"/>
                  <a:gd name="connsiteX10" fmla="*/ 233848 w 539121"/>
                  <a:gd name="connsiteY10" fmla="*/ 143810 h 464078"/>
                  <a:gd name="connsiteX11" fmla="*/ 464825 w 539121"/>
                  <a:gd name="connsiteY11" fmla="*/ 187839 h 464078"/>
                  <a:gd name="connsiteX12" fmla="*/ 466334 w 539121"/>
                  <a:gd name="connsiteY12" fmla="*/ 189347 h 464078"/>
                  <a:gd name="connsiteX13" fmla="*/ 471272 w 539121"/>
                  <a:gd name="connsiteY13" fmla="*/ 194148 h 464078"/>
                  <a:gd name="connsiteX14" fmla="*/ 475661 w 539121"/>
                  <a:gd name="connsiteY14" fmla="*/ 198400 h 464078"/>
                  <a:gd name="connsiteX15" fmla="*/ 461945 w 539121"/>
                  <a:gd name="connsiteY15" fmla="*/ 166030 h 464078"/>
                  <a:gd name="connsiteX16" fmla="*/ 451247 w 539121"/>
                  <a:gd name="connsiteY16" fmla="*/ 145868 h 464078"/>
                  <a:gd name="connsiteX17" fmla="*/ 439314 w 539121"/>
                  <a:gd name="connsiteY17" fmla="*/ 125980 h 464078"/>
                  <a:gd name="connsiteX18" fmla="*/ 430261 w 539121"/>
                  <a:gd name="connsiteY18" fmla="*/ 112675 h 464078"/>
                  <a:gd name="connsiteX19" fmla="*/ 424363 w 539121"/>
                  <a:gd name="connsiteY19" fmla="*/ 103897 h 464078"/>
                  <a:gd name="connsiteX20" fmla="*/ 422032 w 539121"/>
                  <a:gd name="connsiteY20" fmla="*/ 100468 h 464078"/>
                  <a:gd name="connsiteX21" fmla="*/ 410099 w 539121"/>
                  <a:gd name="connsiteY21" fmla="*/ 84420 h 464078"/>
                  <a:gd name="connsiteX22" fmla="*/ 405024 w 539121"/>
                  <a:gd name="connsiteY22" fmla="*/ 77562 h 464078"/>
                  <a:gd name="connsiteX23" fmla="*/ 399263 w 539121"/>
                  <a:gd name="connsiteY23" fmla="*/ 70155 h 464078"/>
                  <a:gd name="connsiteX24" fmla="*/ 392131 w 539121"/>
                  <a:gd name="connsiteY24" fmla="*/ 61652 h 464078"/>
                  <a:gd name="connsiteX25" fmla="*/ 392268 w 539121"/>
                  <a:gd name="connsiteY25" fmla="*/ 61789 h 464078"/>
                  <a:gd name="connsiteX26" fmla="*/ 389662 w 539121"/>
                  <a:gd name="connsiteY26" fmla="*/ 59045 h 464078"/>
                  <a:gd name="connsiteX27" fmla="*/ 390073 w 539121"/>
                  <a:gd name="connsiteY27" fmla="*/ 59457 h 464078"/>
                  <a:gd name="connsiteX28" fmla="*/ 387193 w 539121"/>
                  <a:gd name="connsiteY28" fmla="*/ 57125 h 464078"/>
                  <a:gd name="connsiteX29" fmla="*/ 385684 w 539121"/>
                  <a:gd name="connsiteY29" fmla="*/ 56302 h 464078"/>
                  <a:gd name="connsiteX30" fmla="*/ 384861 w 539121"/>
                  <a:gd name="connsiteY30" fmla="*/ 56028 h 464078"/>
                  <a:gd name="connsiteX31" fmla="*/ 384724 w 539121"/>
                  <a:gd name="connsiteY31" fmla="*/ 56439 h 464078"/>
                  <a:gd name="connsiteX32" fmla="*/ 384724 w 539121"/>
                  <a:gd name="connsiteY32" fmla="*/ 57262 h 464078"/>
                  <a:gd name="connsiteX33" fmla="*/ 384861 w 539121"/>
                  <a:gd name="connsiteY33" fmla="*/ 58908 h 464078"/>
                  <a:gd name="connsiteX34" fmla="*/ 386096 w 539121"/>
                  <a:gd name="connsiteY34" fmla="*/ 63160 h 464078"/>
                  <a:gd name="connsiteX35" fmla="*/ 386096 w 539121"/>
                  <a:gd name="connsiteY35" fmla="*/ 63160 h 464078"/>
                  <a:gd name="connsiteX36" fmla="*/ 391582 w 539121"/>
                  <a:gd name="connsiteY36" fmla="*/ 75916 h 464078"/>
                  <a:gd name="connsiteX37" fmla="*/ 398989 w 539121"/>
                  <a:gd name="connsiteY37" fmla="*/ 91690 h 464078"/>
                  <a:gd name="connsiteX38" fmla="*/ 398852 w 539121"/>
                  <a:gd name="connsiteY38" fmla="*/ 91552 h 464078"/>
                  <a:gd name="connsiteX39" fmla="*/ 417368 w 539121"/>
                  <a:gd name="connsiteY39" fmla="*/ 125157 h 464078"/>
                  <a:gd name="connsiteX40" fmla="*/ 419288 w 539121"/>
                  <a:gd name="connsiteY40" fmla="*/ 128174 h 464078"/>
                  <a:gd name="connsiteX41" fmla="*/ 425049 w 539121"/>
                  <a:gd name="connsiteY41" fmla="*/ 136952 h 464078"/>
                  <a:gd name="connsiteX42" fmla="*/ 433827 w 539121"/>
                  <a:gd name="connsiteY42" fmla="*/ 150120 h 464078"/>
                  <a:gd name="connsiteX43" fmla="*/ 450424 w 539121"/>
                  <a:gd name="connsiteY43" fmla="*/ 171517 h 464078"/>
                  <a:gd name="connsiteX44" fmla="*/ 450012 w 539121"/>
                  <a:gd name="connsiteY44" fmla="*/ 171105 h 464078"/>
                  <a:gd name="connsiteX45" fmla="*/ 464825 w 539121"/>
                  <a:gd name="connsiteY45" fmla="*/ 187839 h 464078"/>
                  <a:gd name="connsiteX46" fmla="*/ 100254 w 539121"/>
                  <a:gd name="connsiteY46" fmla="*/ 370399 h 464078"/>
                  <a:gd name="connsiteX47" fmla="*/ 104095 w 539121"/>
                  <a:gd name="connsiteY47" fmla="*/ 339812 h 464078"/>
                  <a:gd name="connsiteX48" fmla="*/ 104095 w 539121"/>
                  <a:gd name="connsiteY48" fmla="*/ 339949 h 464078"/>
                  <a:gd name="connsiteX49" fmla="*/ 104095 w 539121"/>
                  <a:gd name="connsiteY49" fmla="*/ 304150 h 464078"/>
                  <a:gd name="connsiteX50" fmla="*/ 104095 w 539121"/>
                  <a:gd name="connsiteY50" fmla="*/ 304699 h 464078"/>
                  <a:gd name="connsiteX51" fmla="*/ 102311 w 539121"/>
                  <a:gd name="connsiteY51" fmla="*/ 286457 h 464078"/>
                  <a:gd name="connsiteX52" fmla="*/ 99157 w 539121"/>
                  <a:gd name="connsiteY52" fmla="*/ 268352 h 464078"/>
                  <a:gd name="connsiteX53" fmla="*/ 99157 w 539121"/>
                  <a:gd name="connsiteY53" fmla="*/ 268763 h 464078"/>
                  <a:gd name="connsiteX54" fmla="*/ 93808 w 539121"/>
                  <a:gd name="connsiteY54" fmla="*/ 246543 h 464078"/>
                  <a:gd name="connsiteX55" fmla="*/ 86950 w 539121"/>
                  <a:gd name="connsiteY55" fmla="*/ 224872 h 464078"/>
                  <a:gd name="connsiteX56" fmla="*/ 87087 w 539121"/>
                  <a:gd name="connsiteY56" fmla="*/ 225421 h 464078"/>
                  <a:gd name="connsiteX57" fmla="*/ 79406 w 539121"/>
                  <a:gd name="connsiteY57" fmla="*/ 207315 h 464078"/>
                  <a:gd name="connsiteX58" fmla="*/ 79680 w 539121"/>
                  <a:gd name="connsiteY58" fmla="*/ 207727 h 464078"/>
                  <a:gd name="connsiteX59" fmla="*/ 77348 w 539121"/>
                  <a:gd name="connsiteY59" fmla="*/ 203749 h 464078"/>
                  <a:gd name="connsiteX60" fmla="*/ 77485 w 539121"/>
                  <a:gd name="connsiteY60" fmla="*/ 204024 h 464078"/>
                  <a:gd name="connsiteX61" fmla="*/ 75291 w 539121"/>
                  <a:gd name="connsiteY61" fmla="*/ 201280 h 464078"/>
                  <a:gd name="connsiteX62" fmla="*/ 75291 w 539121"/>
                  <a:gd name="connsiteY62" fmla="*/ 201280 h 464078"/>
                  <a:gd name="connsiteX63" fmla="*/ 72548 w 539121"/>
                  <a:gd name="connsiteY63" fmla="*/ 198400 h 464078"/>
                  <a:gd name="connsiteX64" fmla="*/ 71176 w 539121"/>
                  <a:gd name="connsiteY64" fmla="*/ 197303 h 464078"/>
                  <a:gd name="connsiteX65" fmla="*/ 70490 w 539121"/>
                  <a:gd name="connsiteY65" fmla="*/ 196891 h 464078"/>
                  <a:gd name="connsiteX66" fmla="*/ 69942 w 539121"/>
                  <a:gd name="connsiteY66" fmla="*/ 196754 h 464078"/>
                  <a:gd name="connsiteX67" fmla="*/ 69667 w 539121"/>
                  <a:gd name="connsiteY67" fmla="*/ 196754 h 464078"/>
                  <a:gd name="connsiteX68" fmla="*/ 68982 w 539121"/>
                  <a:gd name="connsiteY68" fmla="*/ 197028 h 464078"/>
                  <a:gd name="connsiteX69" fmla="*/ 67747 w 539121"/>
                  <a:gd name="connsiteY69" fmla="*/ 197714 h 464078"/>
                  <a:gd name="connsiteX70" fmla="*/ 66650 w 539121"/>
                  <a:gd name="connsiteY70" fmla="*/ 198400 h 464078"/>
                  <a:gd name="connsiteX71" fmla="*/ 65690 w 539121"/>
                  <a:gd name="connsiteY71" fmla="*/ 199223 h 464078"/>
                  <a:gd name="connsiteX72" fmla="*/ 64867 w 539121"/>
                  <a:gd name="connsiteY72" fmla="*/ 200046 h 464078"/>
                  <a:gd name="connsiteX73" fmla="*/ 63907 w 539121"/>
                  <a:gd name="connsiteY73" fmla="*/ 201418 h 464078"/>
                  <a:gd name="connsiteX74" fmla="*/ 64181 w 539121"/>
                  <a:gd name="connsiteY74" fmla="*/ 201006 h 464078"/>
                  <a:gd name="connsiteX75" fmla="*/ 63495 w 539121"/>
                  <a:gd name="connsiteY75" fmla="*/ 202378 h 464078"/>
                  <a:gd name="connsiteX76" fmla="*/ 62947 w 539121"/>
                  <a:gd name="connsiteY76" fmla="*/ 203886 h 464078"/>
                  <a:gd name="connsiteX77" fmla="*/ 61987 w 539121"/>
                  <a:gd name="connsiteY77" fmla="*/ 207453 h 464078"/>
                  <a:gd name="connsiteX78" fmla="*/ 60203 w 539121"/>
                  <a:gd name="connsiteY78" fmla="*/ 219797 h 464078"/>
                  <a:gd name="connsiteX79" fmla="*/ 60478 w 539121"/>
                  <a:gd name="connsiteY79" fmla="*/ 239548 h 464078"/>
                  <a:gd name="connsiteX80" fmla="*/ 60478 w 539121"/>
                  <a:gd name="connsiteY80" fmla="*/ 239411 h 464078"/>
                  <a:gd name="connsiteX81" fmla="*/ 62124 w 539121"/>
                  <a:gd name="connsiteY81" fmla="*/ 254361 h 464078"/>
                  <a:gd name="connsiteX82" fmla="*/ 64730 w 539121"/>
                  <a:gd name="connsiteY82" fmla="*/ 269312 h 464078"/>
                  <a:gd name="connsiteX83" fmla="*/ 64730 w 539121"/>
                  <a:gd name="connsiteY83" fmla="*/ 269312 h 464078"/>
                  <a:gd name="connsiteX84" fmla="*/ 64730 w 539121"/>
                  <a:gd name="connsiteY84" fmla="*/ 269449 h 464078"/>
                  <a:gd name="connsiteX85" fmla="*/ 64867 w 539121"/>
                  <a:gd name="connsiteY85" fmla="*/ 269860 h 464078"/>
                  <a:gd name="connsiteX86" fmla="*/ 64867 w 539121"/>
                  <a:gd name="connsiteY86" fmla="*/ 269860 h 464078"/>
                  <a:gd name="connsiteX87" fmla="*/ 78034 w 539121"/>
                  <a:gd name="connsiteY87" fmla="*/ 316906 h 464078"/>
                  <a:gd name="connsiteX88" fmla="*/ 77897 w 539121"/>
                  <a:gd name="connsiteY88" fmla="*/ 316632 h 464078"/>
                  <a:gd name="connsiteX89" fmla="*/ 87224 w 539121"/>
                  <a:gd name="connsiteY89" fmla="*/ 341184 h 464078"/>
                  <a:gd name="connsiteX90" fmla="*/ 90379 w 539121"/>
                  <a:gd name="connsiteY90" fmla="*/ 348316 h 464078"/>
                  <a:gd name="connsiteX91" fmla="*/ 98745 w 539121"/>
                  <a:gd name="connsiteY91" fmla="*/ 367381 h 464078"/>
                  <a:gd name="connsiteX92" fmla="*/ 98471 w 539121"/>
                  <a:gd name="connsiteY92" fmla="*/ 366970 h 464078"/>
                  <a:gd name="connsiteX93" fmla="*/ 100254 w 539121"/>
                  <a:gd name="connsiteY93" fmla="*/ 370399 h 464078"/>
                  <a:gd name="connsiteX94" fmla="*/ 50465 w 539121"/>
                  <a:gd name="connsiteY94" fmla="*/ 463256 h 464078"/>
                  <a:gd name="connsiteX95" fmla="*/ 45939 w 539121"/>
                  <a:gd name="connsiteY95" fmla="*/ 462159 h 464078"/>
                  <a:gd name="connsiteX96" fmla="*/ 41824 w 539121"/>
                  <a:gd name="connsiteY96" fmla="*/ 460376 h 464078"/>
                  <a:gd name="connsiteX97" fmla="*/ 35652 w 539121"/>
                  <a:gd name="connsiteY97" fmla="*/ 455712 h 464078"/>
                  <a:gd name="connsiteX98" fmla="*/ 32497 w 539121"/>
                  <a:gd name="connsiteY98" fmla="*/ 452146 h 464078"/>
                  <a:gd name="connsiteX99" fmla="*/ 28519 w 539121"/>
                  <a:gd name="connsiteY99" fmla="*/ 446660 h 464078"/>
                  <a:gd name="connsiteX100" fmla="*/ 23444 w 539121"/>
                  <a:gd name="connsiteY100" fmla="*/ 436921 h 464078"/>
                  <a:gd name="connsiteX101" fmla="*/ 18507 w 539121"/>
                  <a:gd name="connsiteY101" fmla="*/ 424440 h 464078"/>
                  <a:gd name="connsiteX102" fmla="*/ 13981 w 539121"/>
                  <a:gd name="connsiteY102" fmla="*/ 409764 h 464078"/>
                  <a:gd name="connsiteX103" fmla="*/ 12060 w 539121"/>
                  <a:gd name="connsiteY103" fmla="*/ 402494 h 464078"/>
                  <a:gd name="connsiteX104" fmla="*/ 10826 w 539121"/>
                  <a:gd name="connsiteY104" fmla="*/ 397008 h 464078"/>
                  <a:gd name="connsiteX105" fmla="*/ 6025 w 539121"/>
                  <a:gd name="connsiteY105" fmla="*/ 371770 h 464078"/>
                  <a:gd name="connsiteX106" fmla="*/ 5339 w 539121"/>
                  <a:gd name="connsiteY106" fmla="*/ 366970 h 464078"/>
                  <a:gd name="connsiteX107" fmla="*/ 3556 w 539121"/>
                  <a:gd name="connsiteY107" fmla="*/ 352431 h 464078"/>
                  <a:gd name="connsiteX108" fmla="*/ 1910 w 539121"/>
                  <a:gd name="connsiteY108" fmla="*/ 338715 h 464078"/>
                  <a:gd name="connsiteX109" fmla="*/ 676 w 539121"/>
                  <a:gd name="connsiteY109" fmla="*/ 322256 h 464078"/>
                  <a:gd name="connsiteX110" fmla="*/ 3008 w 539121"/>
                  <a:gd name="connsiteY110" fmla="*/ 251755 h 464078"/>
                  <a:gd name="connsiteX111" fmla="*/ 9866 w 539121"/>
                  <a:gd name="connsiteY111" fmla="*/ 219111 h 464078"/>
                  <a:gd name="connsiteX112" fmla="*/ 15078 w 539121"/>
                  <a:gd name="connsiteY112" fmla="*/ 205395 h 464078"/>
                  <a:gd name="connsiteX113" fmla="*/ 21387 w 539121"/>
                  <a:gd name="connsiteY113" fmla="*/ 194148 h 464078"/>
                  <a:gd name="connsiteX114" fmla="*/ 26050 w 539121"/>
                  <a:gd name="connsiteY114" fmla="*/ 192914 h 464078"/>
                  <a:gd name="connsiteX115" fmla="*/ 27285 w 539121"/>
                  <a:gd name="connsiteY115" fmla="*/ 197577 h 464078"/>
                  <a:gd name="connsiteX116" fmla="*/ 22210 w 539121"/>
                  <a:gd name="connsiteY116" fmla="*/ 206355 h 464078"/>
                  <a:gd name="connsiteX117" fmla="*/ 22484 w 539121"/>
                  <a:gd name="connsiteY117" fmla="*/ 205944 h 464078"/>
                  <a:gd name="connsiteX118" fmla="*/ 18095 w 539121"/>
                  <a:gd name="connsiteY118" fmla="*/ 216779 h 464078"/>
                  <a:gd name="connsiteX119" fmla="*/ 18232 w 539121"/>
                  <a:gd name="connsiteY119" fmla="*/ 216368 h 464078"/>
                  <a:gd name="connsiteX120" fmla="*/ 12883 w 539121"/>
                  <a:gd name="connsiteY120" fmla="*/ 235982 h 464078"/>
                  <a:gd name="connsiteX121" fmla="*/ 13020 w 539121"/>
                  <a:gd name="connsiteY121" fmla="*/ 235570 h 464078"/>
                  <a:gd name="connsiteX122" fmla="*/ 8083 w 539121"/>
                  <a:gd name="connsiteY122" fmla="*/ 273289 h 464078"/>
                  <a:gd name="connsiteX123" fmla="*/ 8083 w 539121"/>
                  <a:gd name="connsiteY123" fmla="*/ 273152 h 464078"/>
                  <a:gd name="connsiteX124" fmla="*/ 8220 w 539121"/>
                  <a:gd name="connsiteY124" fmla="*/ 324862 h 464078"/>
                  <a:gd name="connsiteX125" fmla="*/ 8220 w 539121"/>
                  <a:gd name="connsiteY125" fmla="*/ 324724 h 464078"/>
                  <a:gd name="connsiteX126" fmla="*/ 9180 w 539121"/>
                  <a:gd name="connsiteY126" fmla="*/ 336657 h 464078"/>
                  <a:gd name="connsiteX127" fmla="*/ 10277 w 539121"/>
                  <a:gd name="connsiteY127" fmla="*/ 345298 h 464078"/>
                  <a:gd name="connsiteX128" fmla="*/ 13020 w 539121"/>
                  <a:gd name="connsiteY128" fmla="*/ 366970 h 464078"/>
                  <a:gd name="connsiteX129" fmla="*/ 15215 w 539121"/>
                  <a:gd name="connsiteY129" fmla="*/ 378628 h 464078"/>
                  <a:gd name="connsiteX130" fmla="*/ 18781 w 539121"/>
                  <a:gd name="connsiteY130" fmla="*/ 396185 h 464078"/>
                  <a:gd name="connsiteX131" fmla="*/ 26188 w 539121"/>
                  <a:gd name="connsiteY131" fmla="*/ 422245 h 464078"/>
                  <a:gd name="connsiteX132" fmla="*/ 28931 w 539121"/>
                  <a:gd name="connsiteY132" fmla="*/ 429515 h 464078"/>
                  <a:gd name="connsiteX133" fmla="*/ 32771 w 539121"/>
                  <a:gd name="connsiteY133" fmla="*/ 437744 h 464078"/>
                  <a:gd name="connsiteX134" fmla="*/ 36749 w 539121"/>
                  <a:gd name="connsiteY134" fmla="*/ 444739 h 464078"/>
                  <a:gd name="connsiteX135" fmla="*/ 36612 w 539121"/>
                  <a:gd name="connsiteY135" fmla="*/ 444465 h 464078"/>
                  <a:gd name="connsiteX136" fmla="*/ 40315 w 539121"/>
                  <a:gd name="connsiteY136" fmla="*/ 449129 h 464078"/>
                  <a:gd name="connsiteX137" fmla="*/ 40178 w 539121"/>
                  <a:gd name="connsiteY137" fmla="*/ 448991 h 464078"/>
                  <a:gd name="connsiteX138" fmla="*/ 40315 w 539121"/>
                  <a:gd name="connsiteY138" fmla="*/ 449129 h 464078"/>
                  <a:gd name="connsiteX139" fmla="*/ 40452 w 539121"/>
                  <a:gd name="connsiteY139" fmla="*/ 449403 h 464078"/>
                  <a:gd name="connsiteX140" fmla="*/ 40315 w 539121"/>
                  <a:gd name="connsiteY140" fmla="*/ 449266 h 464078"/>
                  <a:gd name="connsiteX141" fmla="*/ 43058 w 539121"/>
                  <a:gd name="connsiteY141" fmla="*/ 452009 h 464078"/>
                  <a:gd name="connsiteX142" fmla="*/ 42647 w 539121"/>
                  <a:gd name="connsiteY142" fmla="*/ 451597 h 464078"/>
                  <a:gd name="connsiteX143" fmla="*/ 44156 w 539121"/>
                  <a:gd name="connsiteY143" fmla="*/ 452832 h 464078"/>
                  <a:gd name="connsiteX144" fmla="*/ 45527 w 539121"/>
                  <a:gd name="connsiteY144" fmla="*/ 453655 h 464078"/>
                  <a:gd name="connsiteX145" fmla="*/ 45527 w 539121"/>
                  <a:gd name="connsiteY145" fmla="*/ 453655 h 464078"/>
                  <a:gd name="connsiteX146" fmla="*/ 48408 w 539121"/>
                  <a:gd name="connsiteY146" fmla="*/ 454889 h 464078"/>
                  <a:gd name="connsiteX147" fmla="*/ 50328 w 539121"/>
                  <a:gd name="connsiteY147" fmla="*/ 455438 h 464078"/>
                  <a:gd name="connsiteX148" fmla="*/ 49779 w 539121"/>
                  <a:gd name="connsiteY148" fmla="*/ 455301 h 464078"/>
                  <a:gd name="connsiteX149" fmla="*/ 53757 w 539121"/>
                  <a:gd name="connsiteY149" fmla="*/ 455849 h 464078"/>
                  <a:gd name="connsiteX150" fmla="*/ 53208 w 539121"/>
                  <a:gd name="connsiteY150" fmla="*/ 455849 h 464078"/>
                  <a:gd name="connsiteX151" fmla="*/ 55129 w 539121"/>
                  <a:gd name="connsiteY151" fmla="*/ 455849 h 464078"/>
                  <a:gd name="connsiteX152" fmla="*/ 54580 w 539121"/>
                  <a:gd name="connsiteY152" fmla="*/ 455849 h 464078"/>
                  <a:gd name="connsiteX153" fmla="*/ 56363 w 539121"/>
                  <a:gd name="connsiteY153" fmla="*/ 455575 h 464078"/>
                  <a:gd name="connsiteX154" fmla="*/ 58009 w 539121"/>
                  <a:gd name="connsiteY154" fmla="*/ 455026 h 464078"/>
                  <a:gd name="connsiteX155" fmla="*/ 57734 w 539121"/>
                  <a:gd name="connsiteY155" fmla="*/ 455164 h 464078"/>
                  <a:gd name="connsiteX156" fmla="*/ 58146 w 539121"/>
                  <a:gd name="connsiteY156" fmla="*/ 455026 h 464078"/>
                  <a:gd name="connsiteX157" fmla="*/ 58146 w 539121"/>
                  <a:gd name="connsiteY157" fmla="*/ 455026 h 464078"/>
                  <a:gd name="connsiteX158" fmla="*/ 58146 w 539121"/>
                  <a:gd name="connsiteY158" fmla="*/ 455026 h 464078"/>
                  <a:gd name="connsiteX159" fmla="*/ 59518 w 539121"/>
                  <a:gd name="connsiteY159" fmla="*/ 454478 h 464078"/>
                  <a:gd name="connsiteX160" fmla="*/ 62947 w 539121"/>
                  <a:gd name="connsiteY160" fmla="*/ 452558 h 464078"/>
                  <a:gd name="connsiteX161" fmla="*/ 62947 w 539121"/>
                  <a:gd name="connsiteY161" fmla="*/ 452558 h 464078"/>
                  <a:gd name="connsiteX162" fmla="*/ 62947 w 539121"/>
                  <a:gd name="connsiteY162" fmla="*/ 452558 h 464078"/>
                  <a:gd name="connsiteX163" fmla="*/ 63358 w 539121"/>
                  <a:gd name="connsiteY163" fmla="*/ 452283 h 464078"/>
                  <a:gd name="connsiteX164" fmla="*/ 63084 w 539121"/>
                  <a:gd name="connsiteY164" fmla="*/ 452420 h 464078"/>
                  <a:gd name="connsiteX165" fmla="*/ 67747 w 539121"/>
                  <a:gd name="connsiteY165" fmla="*/ 448854 h 464078"/>
                  <a:gd name="connsiteX166" fmla="*/ 67747 w 539121"/>
                  <a:gd name="connsiteY166" fmla="*/ 448854 h 464078"/>
                  <a:gd name="connsiteX167" fmla="*/ 70627 w 539121"/>
                  <a:gd name="connsiteY167" fmla="*/ 445974 h 464078"/>
                  <a:gd name="connsiteX168" fmla="*/ 75703 w 539121"/>
                  <a:gd name="connsiteY168" fmla="*/ 439253 h 464078"/>
                  <a:gd name="connsiteX169" fmla="*/ 75428 w 539121"/>
                  <a:gd name="connsiteY169" fmla="*/ 439664 h 464078"/>
                  <a:gd name="connsiteX170" fmla="*/ 83246 w 539121"/>
                  <a:gd name="connsiteY170" fmla="*/ 426360 h 464078"/>
                  <a:gd name="connsiteX171" fmla="*/ 83109 w 539121"/>
                  <a:gd name="connsiteY171" fmla="*/ 426634 h 464078"/>
                  <a:gd name="connsiteX172" fmla="*/ 91064 w 539121"/>
                  <a:gd name="connsiteY172" fmla="*/ 406883 h 464078"/>
                  <a:gd name="connsiteX173" fmla="*/ 90927 w 539121"/>
                  <a:gd name="connsiteY173" fmla="*/ 407295 h 464078"/>
                  <a:gd name="connsiteX174" fmla="*/ 97648 w 539121"/>
                  <a:gd name="connsiteY174" fmla="*/ 383840 h 464078"/>
                  <a:gd name="connsiteX175" fmla="*/ 93808 w 539121"/>
                  <a:gd name="connsiteY175" fmla="*/ 376159 h 464078"/>
                  <a:gd name="connsiteX176" fmla="*/ 90790 w 539121"/>
                  <a:gd name="connsiteY176" fmla="*/ 369850 h 464078"/>
                  <a:gd name="connsiteX177" fmla="*/ 80092 w 539121"/>
                  <a:gd name="connsiteY177" fmla="*/ 345298 h 464078"/>
                  <a:gd name="connsiteX178" fmla="*/ 76937 w 539121"/>
                  <a:gd name="connsiteY178" fmla="*/ 337343 h 464078"/>
                  <a:gd name="connsiteX179" fmla="*/ 71588 w 539121"/>
                  <a:gd name="connsiteY179" fmla="*/ 322530 h 464078"/>
                  <a:gd name="connsiteX180" fmla="*/ 62124 w 539121"/>
                  <a:gd name="connsiteY180" fmla="*/ 291943 h 464078"/>
                  <a:gd name="connsiteX181" fmla="*/ 55677 w 539121"/>
                  <a:gd name="connsiteY181" fmla="*/ 263414 h 464078"/>
                  <a:gd name="connsiteX182" fmla="*/ 52385 w 539121"/>
                  <a:gd name="connsiteY182" fmla="*/ 232279 h 464078"/>
                  <a:gd name="connsiteX183" fmla="*/ 54443 w 539121"/>
                  <a:gd name="connsiteY183" fmla="*/ 206218 h 464078"/>
                  <a:gd name="connsiteX184" fmla="*/ 56774 w 539121"/>
                  <a:gd name="connsiteY184" fmla="*/ 198812 h 464078"/>
                  <a:gd name="connsiteX185" fmla="*/ 58969 w 539121"/>
                  <a:gd name="connsiteY185" fmla="*/ 195108 h 464078"/>
                  <a:gd name="connsiteX186" fmla="*/ 62124 w 539121"/>
                  <a:gd name="connsiteY186" fmla="*/ 192091 h 464078"/>
                  <a:gd name="connsiteX187" fmla="*/ 68159 w 539121"/>
                  <a:gd name="connsiteY187" fmla="*/ 189073 h 464078"/>
                  <a:gd name="connsiteX188" fmla="*/ 73371 w 539121"/>
                  <a:gd name="connsiteY188" fmla="*/ 189347 h 464078"/>
                  <a:gd name="connsiteX189" fmla="*/ 75977 w 539121"/>
                  <a:gd name="connsiteY189" fmla="*/ 190719 h 464078"/>
                  <a:gd name="connsiteX190" fmla="*/ 78446 w 539121"/>
                  <a:gd name="connsiteY190" fmla="*/ 192639 h 464078"/>
                  <a:gd name="connsiteX191" fmla="*/ 81737 w 539121"/>
                  <a:gd name="connsiteY191" fmla="*/ 196068 h 464078"/>
                  <a:gd name="connsiteX192" fmla="*/ 84481 w 539121"/>
                  <a:gd name="connsiteY192" fmla="*/ 199360 h 464078"/>
                  <a:gd name="connsiteX193" fmla="*/ 85990 w 539121"/>
                  <a:gd name="connsiteY193" fmla="*/ 201692 h 464078"/>
                  <a:gd name="connsiteX194" fmla="*/ 88321 w 539121"/>
                  <a:gd name="connsiteY194" fmla="*/ 206218 h 464078"/>
                  <a:gd name="connsiteX195" fmla="*/ 91201 w 539121"/>
                  <a:gd name="connsiteY195" fmla="*/ 212528 h 464078"/>
                  <a:gd name="connsiteX196" fmla="*/ 96002 w 539121"/>
                  <a:gd name="connsiteY196" fmla="*/ 225009 h 464078"/>
                  <a:gd name="connsiteX197" fmla="*/ 105055 w 539121"/>
                  <a:gd name="connsiteY197" fmla="*/ 256282 h 464078"/>
                  <a:gd name="connsiteX198" fmla="*/ 110404 w 539121"/>
                  <a:gd name="connsiteY198" fmla="*/ 285359 h 464078"/>
                  <a:gd name="connsiteX199" fmla="*/ 112736 w 539121"/>
                  <a:gd name="connsiteY199" fmla="*/ 317043 h 464078"/>
                  <a:gd name="connsiteX200" fmla="*/ 106564 w 539121"/>
                  <a:gd name="connsiteY200" fmla="*/ 379314 h 464078"/>
                  <a:gd name="connsiteX201" fmla="*/ 106015 w 539121"/>
                  <a:gd name="connsiteY201" fmla="*/ 381920 h 464078"/>
                  <a:gd name="connsiteX202" fmla="*/ 108895 w 539121"/>
                  <a:gd name="connsiteY202" fmla="*/ 387544 h 464078"/>
                  <a:gd name="connsiteX203" fmla="*/ 110267 w 539121"/>
                  <a:gd name="connsiteY203" fmla="*/ 390013 h 464078"/>
                  <a:gd name="connsiteX204" fmla="*/ 113970 w 539121"/>
                  <a:gd name="connsiteY204" fmla="*/ 396459 h 464078"/>
                  <a:gd name="connsiteX205" fmla="*/ 122474 w 539121"/>
                  <a:gd name="connsiteY205" fmla="*/ 410587 h 464078"/>
                  <a:gd name="connsiteX206" fmla="*/ 122474 w 539121"/>
                  <a:gd name="connsiteY206" fmla="*/ 410587 h 464078"/>
                  <a:gd name="connsiteX207" fmla="*/ 128921 w 539121"/>
                  <a:gd name="connsiteY207" fmla="*/ 418816 h 464078"/>
                  <a:gd name="connsiteX208" fmla="*/ 128646 w 539121"/>
                  <a:gd name="connsiteY208" fmla="*/ 418405 h 464078"/>
                  <a:gd name="connsiteX209" fmla="*/ 131252 w 539121"/>
                  <a:gd name="connsiteY209" fmla="*/ 421011 h 464078"/>
                  <a:gd name="connsiteX210" fmla="*/ 132212 w 539121"/>
                  <a:gd name="connsiteY210" fmla="*/ 421697 h 464078"/>
                  <a:gd name="connsiteX211" fmla="*/ 132075 w 539121"/>
                  <a:gd name="connsiteY211" fmla="*/ 421559 h 464078"/>
                  <a:gd name="connsiteX212" fmla="*/ 135504 w 539121"/>
                  <a:gd name="connsiteY212" fmla="*/ 423480 h 464078"/>
                  <a:gd name="connsiteX213" fmla="*/ 135093 w 539121"/>
                  <a:gd name="connsiteY213" fmla="*/ 423205 h 464078"/>
                  <a:gd name="connsiteX214" fmla="*/ 137013 w 539121"/>
                  <a:gd name="connsiteY214" fmla="*/ 424028 h 464078"/>
                  <a:gd name="connsiteX215" fmla="*/ 136601 w 539121"/>
                  <a:gd name="connsiteY215" fmla="*/ 423754 h 464078"/>
                  <a:gd name="connsiteX216" fmla="*/ 138110 w 539121"/>
                  <a:gd name="connsiteY216" fmla="*/ 424165 h 464078"/>
                  <a:gd name="connsiteX217" fmla="*/ 138933 w 539121"/>
                  <a:gd name="connsiteY217" fmla="*/ 424165 h 464078"/>
                  <a:gd name="connsiteX218" fmla="*/ 140168 w 539121"/>
                  <a:gd name="connsiteY218" fmla="*/ 423891 h 464078"/>
                  <a:gd name="connsiteX219" fmla="*/ 141128 w 539121"/>
                  <a:gd name="connsiteY219" fmla="*/ 423480 h 464078"/>
                  <a:gd name="connsiteX220" fmla="*/ 140991 w 539121"/>
                  <a:gd name="connsiteY220" fmla="*/ 423480 h 464078"/>
                  <a:gd name="connsiteX221" fmla="*/ 141128 w 539121"/>
                  <a:gd name="connsiteY221" fmla="*/ 423480 h 464078"/>
                  <a:gd name="connsiteX222" fmla="*/ 141539 w 539121"/>
                  <a:gd name="connsiteY222" fmla="*/ 423342 h 464078"/>
                  <a:gd name="connsiteX223" fmla="*/ 141265 w 539121"/>
                  <a:gd name="connsiteY223" fmla="*/ 423480 h 464078"/>
                  <a:gd name="connsiteX224" fmla="*/ 142362 w 539121"/>
                  <a:gd name="connsiteY224" fmla="*/ 422931 h 464078"/>
                  <a:gd name="connsiteX225" fmla="*/ 142225 w 539121"/>
                  <a:gd name="connsiteY225" fmla="*/ 422931 h 464078"/>
                  <a:gd name="connsiteX226" fmla="*/ 143734 w 539121"/>
                  <a:gd name="connsiteY226" fmla="*/ 421971 h 464078"/>
                  <a:gd name="connsiteX227" fmla="*/ 143459 w 539121"/>
                  <a:gd name="connsiteY227" fmla="*/ 422108 h 464078"/>
                  <a:gd name="connsiteX228" fmla="*/ 146477 w 539121"/>
                  <a:gd name="connsiteY228" fmla="*/ 419776 h 464078"/>
                  <a:gd name="connsiteX229" fmla="*/ 146066 w 539121"/>
                  <a:gd name="connsiteY229" fmla="*/ 420051 h 464078"/>
                  <a:gd name="connsiteX230" fmla="*/ 147163 w 539121"/>
                  <a:gd name="connsiteY230" fmla="*/ 418816 h 464078"/>
                  <a:gd name="connsiteX231" fmla="*/ 148397 w 539121"/>
                  <a:gd name="connsiteY231" fmla="*/ 417307 h 464078"/>
                  <a:gd name="connsiteX232" fmla="*/ 148260 w 539121"/>
                  <a:gd name="connsiteY232" fmla="*/ 417582 h 464078"/>
                  <a:gd name="connsiteX233" fmla="*/ 151141 w 539121"/>
                  <a:gd name="connsiteY233" fmla="*/ 412644 h 464078"/>
                  <a:gd name="connsiteX234" fmla="*/ 151003 w 539121"/>
                  <a:gd name="connsiteY234" fmla="*/ 412781 h 464078"/>
                  <a:gd name="connsiteX235" fmla="*/ 155255 w 539121"/>
                  <a:gd name="connsiteY235" fmla="*/ 402494 h 464078"/>
                  <a:gd name="connsiteX236" fmla="*/ 155118 w 539121"/>
                  <a:gd name="connsiteY236" fmla="*/ 403043 h 464078"/>
                  <a:gd name="connsiteX237" fmla="*/ 158684 w 539121"/>
                  <a:gd name="connsiteY237" fmla="*/ 389190 h 464078"/>
                  <a:gd name="connsiteX238" fmla="*/ 161016 w 539121"/>
                  <a:gd name="connsiteY238" fmla="*/ 375062 h 464078"/>
                  <a:gd name="connsiteX239" fmla="*/ 162388 w 539121"/>
                  <a:gd name="connsiteY239" fmla="*/ 360386 h 464078"/>
                  <a:gd name="connsiteX240" fmla="*/ 162388 w 539121"/>
                  <a:gd name="connsiteY240" fmla="*/ 360523 h 464078"/>
                  <a:gd name="connsiteX241" fmla="*/ 163073 w 539121"/>
                  <a:gd name="connsiteY241" fmla="*/ 338029 h 464078"/>
                  <a:gd name="connsiteX242" fmla="*/ 162113 w 539121"/>
                  <a:gd name="connsiteY242" fmla="*/ 314849 h 464078"/>
                  <a:gd name="connsiteX243" fmla="*/ 162113 w 539121"/>
                  <a:gd name="connsiteY243" fmla="*/ 314986 h 464078"/>
                  <a:gd name="connsiteX244" fmla="*/ 157175 w 539121"/>
                  <a:gd name="connsiteY244" fmla="*/ 275210 h 464078"/>
                  <a:gd name="connsiteX245" fmla="*/ 155530 w 539121"/>
                  <a:gd name="connsiteY245" fmla="*/ 271095 h 464078"/>
                  <a:gd name="connsiteX246" fmla="*/ 147437 w 539121"/>
                  <a:gd name="connsiteY246" fmla="*/ 248189 h 464078"/>
                  <a:gd name="connsiteX247" fmla="*/ 141402 w 539121"/>
                  <a:gd name="connsiteY247" fmla="*/ 231318 h 464078"/>
                  <a:gd name="connsiteX248" fmla="*/ 135230 w 539121"/>
                  <a:gd name="connsiteY248" fmla="*/ 212390 h 464078"/>
                  <a:gd name="connsiteX249" fmla="*/ 129606 w 539121"/>
                  <a:gd name="connsiteY249" fmla="*/ 195245 h 464078"/>
                  <a:gd name="connsiteX250" fmla="*/ 129743 w 539121"/>
                  <a:gd name="connsiteY250" fmla="*/ 195794 h 464078"/>
                  <a:gd name="connsiteX251" fmla="*/ 125629 w 539121"/>
                  <a:gd name="connsiteY251" fmla="*/ 182627 h 464078"/>
                  <a:gd name="connsiteX252" fmla="*/ 124806 w 539121"/>
                  <a:gd name="connsiteY252" fmla="*/ 177140 h 464078"/>
                  <a:gd name="connsiteX253" fmla="*/ 124806 w 539121"/>
                  <a:gd name="connsiteY253" fmla="*/ 174534 h 464078"/>
                  <a:gd name="connsiteX254" fmla="*/ 125354 w 539121"/>
                  <a:gd name="connsiteY254" fmla="*/ 170557 h 464078"/>
                  <a:gd name="connsiteX255" fmla="*/ 133035 w 539121"/>
                  <a:gd name="connsiteY255" fmla="*/ 168499 h 464078"/>
                  <a:gd name="connsiteX256" fmla="*/ 137150 w 539121"/>
                  <a:gd name="connsiteY256" fmla="*/ 173986 h 464078"/>
                  <a:gd name="connsiteX257" fmla="*/ 139756 w 539121"/>
                  <a:gd name="connsiteY257" fmla="*/ 178512 h 464078"/>
                  <a:gd name="connsiteX258" fmla="*/ 143734 w 539121"/>
                  <a:gd name="connsiteY258" fmla="*/ 188662 h 464078"/>
                  <a:gd name="connsiteX259" fmla="*/ 151689 w 539121"/>
                  <a:gd name="connsiteY259" fmla="*/ 214859 h 464078"/>
                  <a:gd name="connsiteX260" fmla="*/ 158410 w 539121"/>
                  <a:gd name="connsiteY260" fmla="*/ 240645 h 464078"/>
                  <a:gd name="connsiteX261" fmla="*/ 162799 w 539121"/>
                  <a:gd name="connsiteY261" fmla="*/ 260122 h 464078"/>
                  <a:gd name="connsiteX262" fmla="*/ 165405 w 539121"/>
                  <a:gd name="connsiteY262" fmla="*/ 273701 h 464078"/>
                  <a:gd name="connsiteX263" fmla="*/ 167188 w 539121"/>
                  <a:gd name="connsiteY263" fmla="*/ 278227 h 464078"/>
                  <a:gd name="connsiteX264" fmla="*/ 176652 w 539121"/>
                  <a:gd name="connsiteY264" fmla="*/ 302093 h 464078"/>
                  <a:gd name="connsiteX265" fmla="*/ 181041 w 539121"/>
                  <a:gd name="connsiteY265" fmla="*/ 312517 h 464078"/>
                  <a:gd name="connsiteX266" fmla="*/ 191465 w 539121"/>
                  <a:gd name="connsiteY266" fmla="*/ 335972 h 464078"/>
                  <a:gd name="connsiteX267" fmla="*/ 193386 w 539121"/>
                  <a:gd name="connsiteY267" fmla="*/ 340086 h 464078"/>
                  <a:gd name="connsiteX268" fmla="*/ 197363 w 539121"/>
                  <a:gd name="connsiteY268" fmla="*/ 348042 h 464078"/>
                  <a:gd name="connsiteX269" fmla="*/ 206416 w 539121"/>
                  <a:gd name="connsiteY269" fmla="*/ 366147 h 464078"/>
                  <a:gd name="connsiteX270" fmla="*/ 206416 w 539121"/>
                  <a:gd name="connsiteY270" fmla="*/ 366147 h 464078"/>
                  <a:gd name="connsiteX271" fmla="*/ 225618 w 539121"/>
                  <a:gd name="connsiteY271" fmla="*/ 399477 h 464078"/>
                  <a:gd name="connsiteX272" fmla="*/ 225344 w 539121"/>
                  <a:gd name="connsiteY272" fmla="*/ 399065 h 464078"/>
                  <a:gd name="connsiteX273" fmla="*/ 233574 w 539121"/>
                  <a:gd name="connsiteY273" fmla="*/ 410175 h 464078"/>
                  <a:gd name="connsiteX274" fmla="*/ 236728 w 539121"/>
                  <a:gd name="connsiteY274" fmla="*/ 413055 h 464078"/>
                  <a:gd name="connsiteX275" fmla="*/ 236454 w 539121"/>
                  <a:gd name="connsiteY275" fmla="*/ 412781 h 464078"/>
                  <a:gd name="connsiteX276" fmla="*/ 239197 w 539121"/>
                  <a:gd name="connsiteY276" fmla="*/ 414976 h 464078"/>
                  <a:gd name="connsiteX277" fmla="*/ 239060 w 539121"/>
                  <a:gd name="connsiteY277" fmla="*/ 414839 h 464078"/>
                  <a:gd name="connsiteX278" fmla="*/ 239471 w 539121"/>
                  <a:gd name="connsiteY278" fmla="*/ 415113 h 464078"/>
                  <a:gd name="connsiteX279" fmla="*/ 239471 w 539121"/>
                  <a:gd name="connsiteY279" fmla="*/ 415113 h 464078"/>
                  <a:gd name="connsiteX280" fmla="*/ 239471 w 539121"/>
                  <a:gd name="connsiteY280" fmla="*/ 415113 h 464078"/>
                  <a:gd name="connsiteX281" fmla="*/ 240569 w 539121"/>
                  <a:gd name="connsiteY281" fmla="*/ 415799 h 464078"/>
                  <a:gd name="connsiteX282" fmla="*/ 241940 w 539121"/>
                  <a:gd name="connsiteY282" fmla="*/ 416484 h 464078"/>
                  <a:gd name="connsiteX283" fmla="*/ 241392 w 539121"/>
                  <a:gd name="connsiteY283" fmla="*/ 416347 h 464078"/>
                  <a:gd name="connsiteX284" fmla="*/ 242900 w 539121"/>
                  <a:gd name="connsiteY284" fmla="*/ 416896 h 464078"/>
                  <a:gd name="connsiteX285" fmla="*/ 243998 w 539121"/>
                  <a:gd name="connsiteY285" fmla="*/ 417033 h 464078"/>
                  <a:gd name="connsiteX286" fmla="*/ 245507 w 539121"/>
                  <a:gd name="connsiteY286" fmla="*/ 417033 h 464078"/>
                  <a:gd name="connsiteX287" fmla="*/ 244958 w 539121"/>
                  <a:gd name="connsiteY287" fmla="*/ 417033 h 464078"/>
                  <a:gd name="connsiteX288" fmla="*/ 248113 w 539121"/>
                  <a:gd name="connsiteY288" fmla="*/ 416622 h 464078"/>
                  <a:gd name="connsiteX289" fmla="*/ 249758 w 539121"/>
                  <a:gd name="connsiteY289" fmla="*/ 416073 h 464078"/>
                  <a:gd name="connsiteX290" fmla="*/ 250719 w 539121"/>
                  <a:gd name="connsiteY290" fmla="*/ 415661 h 464078"/>
                  <a:gd name="connsiteX291" fmla="*/ 251816 w 539121"/>
                  <a:gd name="connsiteY291" fmla="*/ 414976 h 464078"/>
                  <a:gd name="connsiteX292" fmla="*/ 253050 w 539121"/>
                  <a:gd name="connsiteY292" fmla="*/ 413878 h 464078"/>
                  <a:gd name="connsiteX293" fmla="*/ 252639 w 539121"/>
                  <a:gd name="connsiteY293" fmla="*/ 414153 h 464078"/>
                  <a:gd name="connsiteX294" fmla="*/ 253736 w 539121"/>
                  <a:gd name="connsiteY294" fmla="*/ 413055 h 464078"/>
                  <a:gd name="connsiteX295" fmla="*/ 257165 w 539121"/>
                  <a:gd name="connsiteY295" fmla="*/ 408529 h 464078"/>
                  <a:gd name="connsiteX296" fmla="*/ 257028 w 539121"/>
                  <a:gd name="connsiteY296" fmla="*/ 408666 h 464078"/>
                  <a:gd name="connsiteX297" fmla="*/ 260320 w 539121"/>
                  <a:gd name="connsiteY297" fmla="*/ 403317 h 464078"/>
                  <a:gd name="connsiteX298" fmla="*/ 260045 w 539121"/>
                  <a:gd name="connsiteY298" fmla="*/ 403729 h 464078"/>
                  <a:gd name="connsiteX299" fmla="*/ 263749 w 539121"/>
                  <a:gd name="connsiteY299" fmla="*/ 395087 h 464078"/>
                  <a:gd name="connsiteX300" fmla="*/ 263612 w 539121"/>
                  <a:gd name="connsiteY300" fmla="*/ 395499 h 464078"/>
                  <a:gd name="connsiteX301" fmla="*/ 269235 w 539121"/>
                  <a:gd name="connsiteY301" fmla="*/ 374651 h 464078"/>
                  <a:gd name="connsiteX302" fmla="*/ 273350 w 539121"/>
                  <a:gd name="connsiteY302" fmla="*/ 342555 h 464078"/>
                  <a:gd name="connsiteX303" fmla="*/ 273350 w 539121"/>
                  <a:gd name="connsiteY303" fmla="*/ 342692 h 464078"/>
                  <a:gd name="connsiteX304" fmla="*/ 273487 w 539121"/>
                  <a:gd name="connsiteY304" fmla="*/ 298253 h 464078"/>
                  <a:gd name="connsiteX305" fmla="*/ 273487 w 539121"/>
                  <a:gd name="connsiteY305" fmla="*/ 298527 h 464078"/>
                  <a:gd name="connsiteX306" fmla="*/ 270881 w 539121"/>
                  <a:gd name="connsiteY306" fmla="*/ 272192 h 464078"/>
                  <a:gd name="connsiteX307" fmla="*/ 266629 w 539121"/>
                  <a:gd name="connsiteY307" fmla="*/ 247229 h 464078"/>
                  <a:gd name="connsiteX308" fmla="*/ 266629 w 539121"/>
                  <a:gd name="connsiteY308" fmla="*/ 247366 h 464078"/>
                  <a:gd name="connsiteX309" fmla="*/ 266081 w 539121"/>
                  <a:gd name="connsiteY309" fmla="*/ 244760 h 464078"/>
                  <a:gd name="connsiteX310" fmla="*/ 265395 w 539121"/>
                  <a:gd name="connsiteY310" fmla="*/ 243251 h 464078"/>
                  <a:gd name="connsiteX311" fmla="*/ 257851 w 539121"/>
                  <a:gd name="connsiteY311" fmla="*/ 224872 h 464078"/>
                  <a:gd name="connsiteX312" fmla="*/ 239609 w 539121"/>
                  <a:gd name="connsiteY312" fmla="*/ 180706 h 464078"/>
                  <a:gd name="connsiteX313" fmla="*/ 222738 w 539121"/>
                  <a:gd name="connsiteY313" fmla="*/ 139696 h 464078"/>
                  <a:gd name="connsiteX314" fmla="*/ 218623 w 539121"/>
                  <a:gd name="connsiteY314" fmla="*/ 128037 h 464078"/>
                  <a:gd name="connsiteX315" fmla="*/ 217937 w 539121"/>
                  <a:gd name="connsiteY315" fmla="*/ 122688 h 464078"/>
                  <a:gd name="connsiteX316" fmla="*/ 218212 w 539121"/>
                  <a:gd name="connsiteY316" fmla="*/ 120219 h 464078"/>
                  <a:gd name="connsiteX317" fmla="*/ 219309 w 539121"/>
                  <a:gd name="connsiteY317" fmla="*/ 116516 h 464078"/>
                  <a:gd name="connsiteX318" fmla="*/ 226579 w 539121"/>
                  <a:gd name="connsiteY318" fmla="*/ 114595 h 464078"/>
                  <a:gd name="connsiteX319" fmla="*/ 233848 w 539121"/>
                  <a:gd name="connsiteY319" fmla="*/ 122688 h 464078"/>
                  <a:gd name="connsiteX320" fmla="*/ 238649 w 539121"/>
                  <a:gd name="connsiteY320" fmla="*/ 131329 h 464078"/>
                  <a:gd name="connsiteX321" fmla="*/ 244272 w 539121"/>
                  <a:gd name="connsiteY321" fmla="*/ 144085 h 464078"/>
                  <a:gd name="connsiteX322" fmla="*/ 250719 w 539121"/>
                  <a:gd name="connsiteY322" fmla="*/ 160681 h 464078"/>
                  <a:gd name="connsiteX323" fmla="*/ 253599 w 539121"/>
                  <a:gd name="connsiteY323" fmla="*/ 168911 h 464078"/>
                  <a:gd name="connsiteX324" fmla="*/ 258948 w 539121"/>
                  <a:gd name="connsiteY324" fmla="*/ 184410 h 464078"/>
                  <a:gd name="connsiteX325" fmla="*/ 271293 w 539121"/>
                  <a:gd name="connsiteY325" fmla="*/ 227341 h 464078"/>
                  <a:gd name="connsiteX326" fmla="*/ 274859 w 539121"/>
                  <a:gd name="connsiteY326" fmla="*/ 243800 h 464078"/>
                  <a:gd name="connsiteX327" fmla="*/ 279111 w 539121"/>
                  <a:gd name="connsiteY327" fmla="*/ 253538 h 464078"/>
                  <a:gd name="connsiteX328" fmla="*/ 286655 w 539121"/>
                  <a:gd name="connsiteY328" fmla="*/ 270546 h 464078"/>
                  <a:gd name="connsiteX329" fmla="*/ 297079 w 539121"/>
                  <a:gd name="connsiteY329" fmla="*/ 291943 h 464078"/>
                  <a:gd name="connsiteX330" fmla="*/ 296804 w 539121"/>
                  <a:gd name="connsiteY330" fmla="*/ 291532 h 464078"/>
                  <a:gd name="connsiteX331" fmla="*/ 303800 w 539121"/>
                  <a:gd name="connsiteY331" fmla="*/ 304150 h 464078"/>
                  <a:gd name="connsiteX332" fmla="*/ 311618 w 539121"/>
                  <a:gd name="connsiteY332" fmla="*/ 316632 h 464078"/>
                  <a:gd name="connsiteX333" fmla="*/ 311343 w 539121"/>
                  <a:gd name="connsiteY333" fmla="*/ 316220 h 464078"/>
                  <a:gd name="connsiteX334" fmla="*/ 320396 w 539121"/>
                  <a:gd name="connsiteY334" fmla="*/ 327879 h 464078"/>
                  <a:gd name="connsiteX335" fmla="*/ 319985 w 539121"/>
                  <a:gd name="connsiteY335" fmla="*/ 327468 h 464078"/>
                  <a:gd name="connsiteX336" fmla="*/ 324922 w 539121"/>
                  <a:gd name="connsiteY336" fmla="*/ 332405 h 464078"/>
                  <a:gd name="connsiteX337" fmla="*/ 329723 w 539121"/>
                  <a:gd name="connsiteY337" fmla="*/ 335972 h 464078"/>
                  <a:gd name="connsiteX338" fmla="*/ 329586 w 539121"/>
                  <a:gd name="connsiteY338" fmla="*/ 335834 h 464078"/>
                  <a:gd name="connsiteX339" fmla="*/ 333289 w 539121"/>
                  <a:gd name="connsiteY339" fmla="*/ 337892 h 464078"/>
                  <a:gd name="connsiteX340" fmla="*/ 333152 w 539121"/>
                  <a:gd name="connsiteY340" fmla="*/ 337892 h 464078"/>
                  <a:gd name="connsiteX341" fmla="*/ 334661 w 539121"/>
                  <a:gd name="connsiteY341" fmla="*/ 338440 h 464078"/>
                  <a:gd name="connsiteX342" fmla="*/ 334112 w 539121"/>
                  <a:gd name="connsiteY342" fmla="*/ 338303 h 464078"/>
                  <a:gd name="connsiteX343" fmla="*/ 337815 w 539121"/>
                  <a:gd name="connsiteY343" fmla="*/ 339263 h 464078"/>
                  <a:gd name="connsiteX344" fmla="*/ 337678 w 539121"/>
                  <a:gd name="connsiteY344" fmla="*/ 339263 h 464078"/>
                  <a:gd name="connsiteX345" fmla="*/ 340010 w 539121"/>
                  <a:gd name="connsiteY345" fmla="*/ 339538 h 464078"/>
                  <a:gd name="connsiteX346" fmla="*/ 339461 w 539121"/>
                  <a:gd name="connsiteY346" fmla="*/ 339538 h 464078"/>
                  <a:gd name="connsiteX347" fmla="*/ 341793 w 539121"/>
                  <a:gd name="connsiteY347" fmla="*/ 339538 h 464078"/>
                  <a:gd name="connsiteX348" fmla="*/ 341656 w 539121"/>
                  <a:gd name="connsiteY348" fmla="*/ 339538 h 464078"/>
                  <a:gd name="connsiteX349" fmla="*/ 343302 w 539121"/>
                  <a:gd name="connsiteY349" fmla="*/ 339401 h 464078"/>
                  <a:gd name="connsiteX350" fmla="*/ 344810 w 539121"/>
                  <a:gd name="connsiteY350" fmla="*/ 339126 h 464078"/>
                  <a:gd name="connsiteX351" fmla="*/ 346594 w 539121"/>
                  <a:gd name="connsiteY351" fmla="*/ 338440 h 464078"/>
                  <a:gd name="connsiteX352" fmla="*/ 346319 w 539121"/>
                  <a:gd name="connsiteY352" fmla="*/ 338578 h 464078"/>
                  <a:gd name="connsiteX353" fmla="*/ 350023 w 539121"/>
                  <a:gd name="connsiteY353" fmla="*/ 336383 h 464078"/>
                  <a:gd name="connsiteX354" fmla="*/ 349611 w 539121"/>
                  <a:gd name="connsiteY354" fmla="*/ 336657 h 464078"/>
                  <a:gd name="connsiteX355" fmla="*/ 351394 w 539121"/>
                  <a:gd name="connsiteY355" fmla="*/ 335286 h 464078"/>
                  <a:gd name="connsiteX356" fmla="*/ 350983 w 539121"/>
                  <a:gd name="connsiteY356" fmla="*/ 335560 h 464078"/>
                  <a:gd name="connsiteX357" fmla="*/ 354000 w 539121"/>
                  <a:gd name="connsiteY357" fmla="*/ 332680 h 464078"/>
                  <a:gd name="connsiteX358" fmla="*/ 353863 w 539121"/>
                  <a:gd name="connsiteY358" fmla="*/ 332817 h 464078"/>
                  <a:gd name="connsiteX359" fmla="*/ 354137 w 539121"/>
                  <a:gd name="connsiteY359" fmla="*/ 332543 h 464078"/>
                  <a:gd name="connsiteX360" fmla="*/ 354275 w 539121"/>
                  <a:gd name="connsiteY360" fmla="*/ 332405 h 464078"/>
                  <a:gd name="connsiteX361" fmla="*/ 354275 w 539121"/>
                  <a:gd name="connsiteY361" fmla="*/ 332405 h 464078"/>
                  <a:gd name="connsiteX362" fmla="*/ 356332 w 539121"/>
                  <a:gd name="connsiteY362" fmla="*/ 329799 h 464078"/>
                  <a:gd name="connsiteX363" fmla="*/ 356195 w 539121"/>
                  <a:gd name="connsiteY363" fmla="*/ 329936 h 464078"/>
                  <a:gd name="connsiteX364" fmla="*/ 359349 w 539121"/>
                  <a:gd name="connsiteY364" fmla="*/ 324450 h 464078"/>
                  <a:gd name="connsiteX365" fmla="*/ 359075 w 539121"/>
                  <a:gd name="connsiteY365" fmla="*/ 324862 h 464078"/>
                  <a:gd name="connsiteX366" fmla="*/ 363190 w 539121"/>
                  <a:gd name="connsiteY366" fmla="*/ 315260 h 464078"/>
                  <a:gd name="connsiteX367" fmla="*/ 363190 w 539121"/>
                  <a:gd name="connsiteY367" fmla="*/ 315260 h 464078"/>
                  <a:gd name="connsiteX368" fmla="*/ 367030 w 539121"/>
                  <a:gd name="connsiteY368" fmla="*/ 301270 h 464078"/>
                  <a:gd name="connsiteX369" fmla="*/ 367030 w 539121"/>
                  <a:gd name="connsiteY369" fmla="*/ 301407 h 464078"/>
                  <a:gd name="connsiteX370" fmla="*/ 367168 w 539121"/>
                  <a:gd name="connsiteY370" fmla="*/ 300859 h 464078"/>
                  <a:gd name="connsiteX371" fmla="*/ 367168 w 539121"/>
                  <a:gd name="connsiteY371" fmla="*/ 300859 h 464078"/>
                  <a:gd name="connsiteX372" fmla="*/ 367168 w 539121"/>
                  <a:gd name="connsiteY372" fmla="*/ 300859 h 464078"/>
                  <a:gd name="connsiteX373" fmla="*/ 369362 w 539121"/>
                  <a:gd name="connsiteY373" fmla="*/ 284537 h 464078"/>
                  <a:gd name="connsiteX374" fmla="*/ 369362 w 539121"/>
                  <a:gd name="connsiteY374" fmla="*/ 284811 h 464078"/>
                  <a:gd name="connsiteX375" fmla="*/ 369362 w 539121"/>
                  <a:gd name="connsiteY375" fmla="*/ 262865 h 464078"/>
                  <a:gd name="connsiteX376" fmla="*/ 369362 w 539121"/>
                  <a:gd name="connsiteY376" fmla="*/ 263140 h 464078"/>
                  <a:gd name="connsiteX377" fmla="*/ 365522 w 539121"/>
                  <a:gd name="connsiteY377" fmla="*/ 236393 h 464078"/>
                  <a:gd name="connsiteX378" fmla="*/ 365659 w 539121"/>
                  <a:gd name="connsiteY378" fmla="*/ 236942 h 464078"/>
                  <a:gd name="connsiteX379" fmla="*/ 360721 w 539121"/>
                  <a:gd name="connsiteY379" fmla="*/ 217328 h 464078"/>
                  <a:gd name="connsiteX380" fmla="*/ 353589 w 539121"/>
                  <a:gd name="connsiteY380" fmla="*/ 195520 h 464078"/>
                  <a:gd name="connsiteX381" fmla="*/ 353726 w 539121"/>
                  <a:gd name="connsiteY381" fmla="*/ 196068 h 464078"/>
                  <a:gd name="connsiteX382" fmla="*/ 345496 w 539121"/>
                  <a:gd name="connsiteY382" fmla="*/ 174809 h 464078"/>
                  <a:gd name="connsiteX383" fmla="*/ 339873 w 539121"/>
                  <a:gd name="connsiteY383" fmla="*/ 161367 h 464078"/>
                  <a:gd name="connsiteX384" fmla="*/ 333838 w 539121"/>
                  <a:gd name="connsiteY384" fmla="*/ 148199 h 464078"/>
                  <a:gd name="connsiteX385" fmla="*/ 333289 w 539121"/>
                  <a:gd name="connsiteY385" fmla="*/ 147377 h 464078"/>
                  <a:gd name="connsiteX386" fmla="*/ 329311 w 539121"/>
                  <a:gd name="connsiteY386" fmla="*/ 141341 h 464078"/>
                  <a:gd name="connsiteX387" fmla="*/ 320670 w 539121"/>
                  <a:gd name="connsiteY387" fmla="*/ 126940 h 464078"/>
                  <a:gd name="connsiteX388" fmla="*/ 314772 w 539121"/>
                  <a:gd name="connsiteY388" fmla="*/ 117201 h 464078"/>
                  <a:gd name="connsiteX389" fmla="*/ 311343 w 539121"/>
                  <a:gd name="connsiteY389" fmla="*/ 110892 h 464078"/>
                  <a:gd name="connsiteX390" fmla="*/ 307640 w 539121"/>
                  <a:gd name="connsiteY390" fmla="*/ 104034 h 464078"/>
                  <a:gd name="connsiteX391" fmla="*/ 303937 w 539121"/>
                  <a:gd name="connsiteY391" fmla="*/ 95393 h 464078"/>
                  <a:gd name="connsiteX392" fmla="*/ 301742 w 539121"/>
                  <a:gd name="connsiteY392" fmla="*/ 88261 h 464078"/>
                  <a:gd name="connsiteX393" fmla="*/ 303251 w 539121"/>
                  <a:gd name="connsiteY393" fmla="*/ 83734 h 464078"/>
                  <a:gd name="connsiteX394" fmla="*/ 308600 w 539121"/>
                  <a:gd name="connsiteY394" fmla="*/ 83734 h 464078"/>
                  <a:gd name="connsiteX395" fmla="*/ 312578 w 539121"/>
                  <a:gd name="connsiteY395" fmla="*/ 86752 h 464078"/>
                  <a:gd name="connsiteX396" fmla="*/ 315458 w 539121"/>
                  <a:gd name="connsiteY396" fmla="*/ 90455 h 464078"/>
                  <a:gd name="connsiteX397" fmla="*/ 317790 w 539121"/>
                  <a:gd name="connsiteY397" fmla="*/ 94433 h 464078"/>
                  <a:gd name="connsiteX398" fmla="*/ 320945 w 539121"/>
                  <a:gd name="connsiteY398" fmla="*/ 100193 h 464078"/>
                  <a:gd name="connsiteX399" fmla="*/ 329037 w 539121"/>
                  <a:gd name="connsiteY399" fmla="*/ 116516 h 464078"/>
                  <a:gd name="connsiteX400" fmla="*/ 338227 w 539121"/>
                  <a:gd name="connsiteY400" fmla="*/ 135992 h 464078"/>
                  <a:gd name="connsiteX401" fmla="*/ 343439 w 539121"/>
                  <a:gd name="connsiteY401" fmla="*/ 147514 h 464078"/>
                  <a:gd name="connsiteX402" fmla="*/ 345359 w 539121"/>
                  <a:gd name="connsiteY402" fmla="*/ 150257 h 464078"/>
                  <a:gd name="connsiteX403" fmla="*/ 354549 w 539121"/>
                  <a:gd name="connsiteY403" fmla="*/ 164247 h 464078"/>
                  <a:gd name="connsiteX404" fmla="*/ 364699 w 539121"/>
                  <a:gd name="connsiteY404" fmla="*/ 178923 h 464078"/>
                  <a:gd name="connsiteX405" fmla="*/ 372517 w 539121"/>
                  <a:gd name="connsiteY405" fmla="*/ 190308 h 464078"/>
                  <a:gd name="connsiteX406" fmla="*/ 384998 w 539121"/>
                  <a:gd name="connsiteY406" fmla="*/ 207864 h 464078"/>
                  <a:gd name="connsiteX407" fmla="*/ 404063 w 539121"/>
                  <a:gd name="connsiteY407" fmla="*/ 232141 h 464078"/>
                  <a:gd name="connsiteX408" fmla="*/ 403652 w 539121"/>
                  <a:gd name="connsiteY408" fmla="*/ 231730 h 464078"/>
                  <a:gd name="connsiteX409" fmla="*/ 412293 w 539121"/>
                  <a:gd name="connsiteY409" fmla="*/ 241057 h 464078"/>
                  <a:gd name="connsiteX410" fmla="*/ 421071 w 539121"/>
                  <a:gd name="connsiteY410" fmla="*/ 249286 h 464078"/>
                  <a:gd name="connsiteX411" fmla="*/ 430810 w 539121"/>
                  <a:gd name="connsiteY411" fmla="*/ 256830 h 464078"/>
                  <a:gd name="connsiteX412" fmla="*/ 430398 w 539121"/>
                  <a:gd name="connsiteY412" fmla="*/ 256556 h 464078"/>
                  <a:gd name="connsiteX413" fmla="*/ 438491 w 539121"/>
                  <a:gd name="connsiteY413" fmla="*/ 261494 h 464078"/>
                  <a:gd name="connsiteX414" fmla="*/ 438491 w 539121"/>
                  <a:gd name="connsiteY414" fmla="*/ 261494 h 464078"/>
                  <a:gd name="connsiteX415" fmla="*/ 444800 w 539121"/>
                  <a:gd name="connsiteY415" fmla="*/ 264237 h 464078"/>
                  <a:gd name="connsiteX416" fmla="*/ 444251 w 539121"/>
                  <a:gd name="connsiteY416" fmla="*/ 264100 h 464078"/>
                  <a:gd name="connsiteX417" fmla="*/ 450424 w 539121"/>
                  <a:gd name="connsiteY417" fmla="*/ 265746 h 464078"/>
                  <a:gd name="connsiteX418" fmla="*/ 454676 w 539121"/>
                  <a:gd name="connsiteY418" fmla="*/ 266294 h 464078"/>
                  <a:gd name="connsiteX419" fmla="*/ 454127 w 539121"/>
                  <a:gd name="connsiteY419" fmla="*/ 266294 h 464078"/>
                  <a:gd name="connsiteX420" fmla="*/ 458379 w 539121"/>
                  <a:gd name="connsiteY420" fmla="*/ 266294 h 464078"/>
                  <a:gd name="connsiteX421" fmla="*/ 458379 w 539121"/>
                  <a:gd name="connsiteY421" fmla="*/ 266294 h 464078"/>
                  <a:gd name="connsiteX422" fmla="*/ 458379 w 539121"/>
                  <a:gd name="connsiteY422" fmla="*/ 266294 h 464078"/>
                  <a:gd name="connsiteX423" fmla="*/ 458927 w 539121"/>
                  <a:gd name="connsiteY423" fmla="*/ 266294 h 464078"/>
                  <a:gd name="connsiteX424" fmla="*/ 458653 w 539121"/>
                  <a:gd name="connsiteY424" fmla="*/ 266294 h 464078"/>
                  <a:gd name="connsiteX425" fmla="*/ 460574 w 539121"/>
                  <a:gd name="connsiteY425" fmla="*/ 266020 h 464078"/>
                  <a:gd name="connsiteX426" fmla="*/ 464277 w 539121"/>
                  <a:gd name="connsiteY426" fmla="*/ 264923 h 464078"/>
                  <a:gd name="connsiteX427" fmla="*/ 464277 w 539121"/>
                  <a:gd name="connsiteY427" fmla="*/ 264923 h 464078"/>
                  <a:gd name="connsiteX428" fmla="*/ 467020 w 539121"/>
                  <a:gd name="connsiteY428" fmla="*/ 263688 h 464078"/>
                  <a:gd name="connsiteX429" fmla="*/ 466883 w 539121"/>
                  <a:gd name="connsiteY429" fmla="*/ 263825 h 464078"/>
                  <a:gd name="connsiteX430" fmla="*/ 468529 w 539121"/>
                  <a:gd name="connsiteY430" fmla="*/ 262865 h 464078"/>
                  <a:gd name="connsiteX431" fmla="*/ 471135 w 539121"/>
                  <a:gd name="connsiteY431" fmla="*/ 260945 h 464078"/>
                  <a:gd name="connsiteX432" fmla="*/ 473741 w 539121"/>
                  <a:gd name="connsiteY432" fmla="*/ 258202 h 464078"/>
                  <a:gd name="connsiteX433" fmla="*/ 473604 w 539121"/>
                  <a:gd name="connsiteY433" fmla="*/ 258339 h 464078"/>
                  <a:gd name="connsiteX434" fmla="*/ 474975 w 539121"/>
                  <a:gd name="connsiteY434" fmla="*/ 256556 h 464078"/>
                  <a:gd name="connsiteX435" fmla="*/ 474701 w 539121"/>
                  <a:gd name="connsiteY435" fmla="*/ 256967 h 464078"/>
                  <a:gd name="connsiteX436" fmla="*/ 477033 w 539121"/>
                  <a:gd name="connsiteY436" fmla="*/ 252990 h 464078"/>
                  <a:gd name="connsiteX437" fmla="*/ 476758 w 539121"/>
                  <a:gd name="connsiteY437" fmla="*/ 253538 h 464078"/>
                  <a:gd name="connsiteX438" fmla="*/ 478541 w 539121"/>
                  <a:gd name="connsiteY438" fmla="*/ 249424 h 464078"/>
                  <a:gd name="connsiteX439" fmla="*/ 478404 w 539121"/>
                  <a:gd name="connsiteY439" fmla="*/ 249835 h 464078"/>
                  <a:gd name="connsiteX440" fmla="*/ 480050 w 539121"/>
                  <a:gd name="connsiteY440" fmla="*/ 243663 h 464078"/>
                  <a:gd name="connsiteX441" fmla="*/ 480736 w 539121"/>
                  <a:gd name="connsiteY441" fmla="*/ 237765 h 464078"/>
                  <a:gd name="connsiteX442" fmla="*/ 480736 w 539121"/>
                  <a:gd name="connsiteY442" fmla="*/ 228438 h 464078"/>
                  <a:gd name="connsiteX443" fmla="*/ 480736 w 539121"/>
                  <a:gd name="connsiteY443" fmla="*/ 228987 h 464078"/>
                  <a:gd name="connsiteX444" fmla="*/ 479090 w 539121"/>
                  <a:gd name="connsiteY444" fmla="*/ 217465 h 464078"/>
                  <a:gd name="connsiteX445" fmla="*/ 478404 w 539121"/>
                  <a:gd name="connsiteY445" fmla="*/ 214585 h 464078"/>
                  <a:gd name="connsiteX446" fmla="*/ 476347 w 539121"/>
                  <a:gd name="connsiteY446" fmla="*/ 212939 h 464078"/>
                  <a:gd name="connsiteX447" fmla="*/ 469900 w 539121"/>
                  <a:gd name="connsiteY447" fmla="*/ 207315 h 464078"/>
                  <a:gd name="connsiteX448" fmla="*/ 459476 w 539121"/>
                  <a:gd name="connsiteY448" fmla="*/ 197166 h 464078"/>
                  <a:gd name="connsiteX449" fmla="*/ 454813 w 539121"/>
                  <a:gd name="connsiteY449" fmla="*/ 192228 h 464078"/>
                  <a:gd name="connsiteX450" fmla="*/ 444251 w 539121"/>
                  <a:gd name="connsiteY450" fmla="*/ 180432 h 464078"/>
                  <a:gd name="connsiteX451" fmla="*/ 440411 w 539121"/>
                  <a:gd name="connsiteY451" fmla="*/ 175906 h 464078"/>
                  <a:gd name="connsiteX452" fmla="*/ 431633 w 539121"/>
                  <a:gd name="connsiteY452" fmla="*/ 164659 h 464078"/>
                  <a:gd name="connsiteX453" fmla="*/ 424775 w 539121"/>
                  <a:gd name="connsiteY453" fmla="*/ 155743 h 464078"/>
                  <a:gd name="connsiteX454" fmla="*/ 420797 w 539121"/>
                  <a:gd name="connsiteY454" fmla="*/ 149708 h 464078"/>
                  <a:gd name="connsiteX455" fmla="*/ 412430 w 539121"/>
                  <a:gd name="connsiteY455" fmla="*/ 136952 h 464078"/>
                  <a:gd name="connsiteX456" fmla="*/ 409139 w 539121"/>
                  <a:gd name="connsiteY456" fmla="*/ 131877 h 464078"/>
                  <a:gd name="connsiteX457" fmla="*/ 407767 w 539121"/>
                  <a:gd name="connsiteY457" fmla="*/ 129683 h 464078"/>
                  <a:gd name="connsiteX458" fmla="*/ 395148 w 539121"/>
                  <a:gd name="connsiteY458" fmla="*/ 107051 h 464078"/>
                  <a:gd name="connsiteX459" fmla="*/ 389250 w 539121"/>
                  <a:gd name="connsiteY459" fmla="*/ 95804 h 464078"/>
                  <a:gd name="connsiteX460" fmla="*/ 383489 w 539121"/>
                  <a:gd name="connsiteY460" fmla="*/ 83871 h 464078"/>
                  <a:gd name="connsiteX461" fmla="*/ 380472 w 539121"/>
                  <a:gd name="connsiteY461" fmla="*/ 76876 h 464078"/>
                  <a:gd name="connsiteX462" fmla="*/ 376494 w 539121"/>
                  <a:gd name="connsiteY462" fmla="*/ 68098 h 464078"/>
                  <a:gd name="connsiteX463" fmla="*/ 374711 w 539121"/>
                  <a:gd name="connsiteY463" fmla="*/ 63160 h 464078"/>
                  <a:gd name="connsiteX464" fmla="*/ 373751 w 539121"/>
                  <a:gd name="connsiteY464" fmla="*/ 58085 h 464078"/>
                  <a:gd name="connsiteX465" fmla="*/ 375260 w 539121"/>
                  <a:gd name="connsiteY465" fmla="*/ 49033 h 464078"/>
                  <a:gd name="connsiteX466" fmla="*/ 380746 w 539121"/>
                  <a:gd name="connsiteY466" fmla="*/ 45878 h 464078"/>
                  <a:gd name="connsiteX467" fmla="*/ 385410 w 539121"/>
                  <a:gd name="connsiteY467" fmla="*/ 47387 h 464078"/>
                  <a:gd name="connsiteX468" fmla="*/ 387467 w 539121"/>
                  <a:gd name="connsiteY468" fmla="*/ 48073 h 464078"/>
                  <a:gd name="connsiteX469" fmla="*/ 389799 w 539121"/>
                  <a:gd name="connsiteY469" fmla="*/ 49307 h 464078"/>
                  <a:gd name="connsiteX470" fmla="*/ 393502 w 539121"/>
                  <a:gd name="connsiteY470" fmla="*/ 52187 h 464078"/>
                  <a:gd name="connsiteX471" fmla="*/ 398303 w 539121"/>
                  <a:gd name="connsiteY471" fmla="*/ 57262 h 464078"/>
                  <a:gd name="connsiteX472" fmla="*/ 407492 w 539121"/>
                  <a:gd name="connsiteY472" fmla="*/ 68235 h 464078"/>
                  <a:gd name="connsiteX473" fmla="*/ 413665 w 539121"/>
                  <a:gd name="connsiteY473" fmla="*/ 76328 h 464078"/>
                  <a:gd name="connsiteX474" fmla="*/ 422169 w 539121"/>
                  <a:gd name="connsiteY474" fmla="*/ 87712 h 464078"/>
                  <a:gd name="connsiteX475" fmla="*/ 428478 w 539121"/>
                  <a:gd name="connsiteY475" fmla="*/ 96216 h 464078"/>
                  <a:gd name="connsiteX476" fmla="*/ 428204 w 539121"/>
                  <a:gd name="connsiteY476" fmla="*/ 95667 h 464078"/>
                  <a:gd name="connsiteX477" fmla="*/ 443017 w 539121"/>
                  <a:gd name="connsiteY477" fmla="*/ 117750 h 464078"/>
                  <a:gd name="connsiteX478" fmla="*/ 450835 w 539121"/>
                  <a:gd name="connsiteY478" fmla="*/ 130094 h 464078"/>
                  <a:gd name="connsiteX479" fmla="*/ 467020 w 539121"/>
                  <a:gd name="connsiteY479" fmla="*/ 159447 h 464078"/>
                  <a:gd name="connsiteX480" fmla="*/ 478679 w 539121"/>
                  <a:gd name="connsiteY480" fmla="*/ 185644 h 464078"/>
                  <a:gd name="connsiteX481" fmla="*/ 486222 w 539121"/>
                  <a:gd name="connsiteY481" fmla="*/ 209236 h 464078"/>
                  <a:gd name="connsiteX482" fmla="*/ 493629 w 539121"/>
                  <a:gd name="connsiteY482" fmla="*/ 214859 h 464078"/>
                  <a:gd name="connsiteX483" fmla="*/ 501036 w 539121"/>
                  <a:gd name="connsiteY483" fmla="*/ 219248 h 464078"/>
                  <a:gd name="connsiteX484" fmla="*/ 505836 w 539121"/>
                  <a:gd name="connsiteY484" fmla="*/ 221306 h 464078"/>
                  <a:gd name="connsiteX485" fmla="*/ 505836 w 539121"/>
                  <a:gd name="connsiteY485" fmla="*/ 221306 h 464078"/>
                  <a:gd name="connsiteX486" fmla="*/ 505973 w 539121"/>
                  <a:gd name="connsiteY486" fmla="*/ 221306 h 464078"/>
                  <a:gd name="connsiteX487" fmla="*/ 506385 w 539121"/>
                  <a:gd name="connsiteY487" fmla="*/ 221443 h 464078"/>
                  <a:gd name="connsiteX488" fmla="*/ 506248 w 539121"/>
                  <a:gd name="connsiteY488" fmla="*/ 221443 h 464078"/>
                  <a:gd name="connsiteX489" fmla="*/ 509677 w 539121"/>
                  <a:gd name="connsiteY489" fmla="*/ 222540 h 464078"/>
                  <a:gd name="connsiteX490" fmla="*/ 509540 w 539121"/>
                  <a:gd name="connsiteY490" fmla="*/ 222540 h 464078"/>
                  <a:gd name="connsiteX491" fmla="*/ 513654 w 539121"/>
                  <a:gd name="connsiteY491" fmla="*/ 223226 h 464078"/>
                  <a:gd name="connsiteX492" fmla="*/ 513517 w 539121"/>
                  <a:gd name="connsiteY492" fmla="*/ 223226 h 464078"/>
                  <a:gd name="connsiteX493" fmla="*/ 517358 w 539121"/>
                  <a:gd name="connsiteY493" fmla="*/ 223089 h 464078"/>
                  <a:gd name="connsiteX494" fmla="*/ 516672 w 539121"/>
                  <a:gd name="connsiteY494" fmla="*/ 223089 h 464078"/>
                  <a:gd name="connsiteX495" fmla="*/ 518181 w 539121"/>
                  <a:gd name="connsiteY495" fmla="*/ 222815 h 464078"/>
                  <a:gd name="connsiteX496" fmla="*/ 519689 w 539121"/>
                  <a:gd name="connsiteY496" fmla="*/ 222403 h 464078"/>
                  <a:gd name="connsiteX497" fmla="*/ 521335 w 539121"/>
                  <a:gd name="connsiteY497" fmla="*/ 221717 h 464078"/>
                  <a:gd name="connsiteX498" fmla="*/ 520787 w 539121"/>
                  <a:gd name="connsiteY498" fmla="*/ 221992 h 464078"/>
                  <a:gd name="connsiteX499" fmla="*/ 522296 w 539121"/>
                  <a:gd name="connsiteY499" fmla="*/ 221169 h 464078"/>
                  <a:gd name="connsiteX500" fmla="*/ 523667 w 539121"/>
                  <a:gd name="connsiteY500" fmla="*/ 220071 h 464078"/>
                  <a:gd name="connsiteX501" fmla="*/ 524764 w 539121"/>
                  <a:gd name="connsiteY501" fmla="*/ 218837 h 464078"/>
                  <a:gd name="connsiteX502" fmla="*/ 525587 w 539121"/>
                  <a:gd name="connsiteY502" fmla="*/ 217877 h 464078"/>
                  <a:gd name="connsiteX503" fmla="*/ 527233 w 539121"/>
                  <a:gd name="connsiteY503" fmla="*/ 214996 h 464078"/>
                  <a:gd name="connsiteX504" fmla="*/ 528468 w 539121"/>
                  <a:gd name="connsiteY504" fmla="*/ 211842 h 464078"/>
                  <a:gd name="connsiteX505" fmla="*/ 529428 w 539121"/>
                  <a:gd name="connsiteY505" fmla="*/ 208138 h 464078"/>
                  <a:gd name="connsiteX506" fmla="*/ 529976 w 539121"/>
                  <a:gd name="connsiteY506" fmla="*/ 203886 h 464078"/>
                  <a:gd name="connsiteX507" fmla="*/ 529976 w 539121"/>
                  <a:gd name="connsiteY507" fmla="*/ 204298 h 464078"/>
                  <a:gd name="connsiteX508" fmla="*/ 529976 w 539121"/>
                  <a:gd name="connsiteY508" fmla="*/ 192365 h 464078"/>
                  <a:gd name="connsiteX509" fmla="*/ 529976 w 539121"/>
                  <a:gd name="connsiteY509" fmla="*/ 192502 h 464078"/>
                  <a:gd name="connsiteX510" fmla="*/ 529976 w 539121"/>
                  <a:gd name="connsiteY510" fmla="*/ 192091 h 464078"/>
                  <a:gd name="connsiteX511" fmla="*/ 529976 w 539121"/>
                  <a:gd name="connsiteY511" fmla="*/ 191954 h 464078"/>
                  <a:gd name="connsiteX512" fmla="*/ 529976 w 539121"/>
                  <a:gd name="connsiteY512" fmla="*/ 192091 h 464078"/>
                  <a:gd name="connsiteX513" fmla="*/ 528056 w 539121"/>
                  <a:gd name="connsiteY513" fmla="*/ 178512 h 464078"/>
                  <a:gd name="connsiteX514" fmla="*/ 528193 w 539121"/>
                  <a:gd name="connsiteY514" fmla="*/ 179060 h 464078"/>
                  <a:gd name="connsiteX515" fmla="*/ 525450 w 539121"/>
                  <a:gd name="connsiteY515" fmla="*/ 167402 h 464078"/>
                  <a:gd name="connsiteX516" fmla="*/ 522021 w 539121"/>
                  <a:gd name="connsiteY516" fmla="*/ 156155 h 464078"/>
                  <a:gd name="connsiteX517" fmla="*/ 522021 w 539121"/>
                  <a:gd name="connsiteY517" fmla="*/ 156155 h 464078"/>
                  <a:gd name="connsiteX518" fmla="*/ 513654 w 539121"/>
                  <a:gd name="connsiteY518" fmla="*/ 135032 h 464078"/>
                  <a:gd name="connsiteX519" fmla="*/ 503779 w 539121"/>
                  <a:gd name="connsiteY519" fmla="*/ 114321 h 464078"/>
                  <a:gd name="connsiteX520" fmla="*/ 503779 w 539121"/>
                  <a:gd name="connsiteY520" fmla="*/ 114321 h 464078"/>
                  <a:gd name="connsiteX521" fmla="*/ 503779 w 539121"/>
                  <a:gd name="connsiteY521" fmla="*/ 114321 h 464078"/>
                  <a:gd name="connsiteX522" fmla="*/ 503642 w 539121"/>
                  <a:gd name="connsiteY522" fmla="*/ 114184 h 464078"/>
                  <a:gd name="connsiteX523" fmla="*/ 503642 w 539121"/>
                  <a:gd name="connsiteY523" fmla="*/ 114321 h 464078"/>
                  <a:gd name="connsiteX524" fmla="*/ 488691 w 539121"/>
                  <a:gd name="connsiteY524" fmla="*/ 86066 h 464078"/>
                  <a:gd name="connsiteX525" fmla="*/ 482656 w 539121"/>
                  <a:gd name="connsiteY525" fmla="*/ 75093 h 464078"/>
                  <a:gd name="connsiteX526" fmla="*/ 475524 w 539121"/>
                  <a:gd name="connsiteY526" fmla="*/ 62063 h 464078"/>
                  <a:gd name="connsiteX527" fmla="*/ 459888 w 539121"/>
                  <a:gd name="connsiteY527" fmla="*/ 33808 h 464078"/>
                  <a:gd name="connsiteX528" fmla="*/ 452893 w 539121"/>
                  <a:gd name="connsiteY528" fmla="*/ 21052 h 464078"/>
                  <a:gd name="connsiteX529" fmla="*/ 445211 w 539121"/>
                  <a:gd name="connsiteY529" fmla="*/ 6239 h 464078"/>
                  <a:gd name="connsiteX530" fmla="*/ 446583 w 539121"/>
                  <a:gd name="connsiteY530" fmla="*/ 890 h 464078"/>
                  <a:gd name="connsiteX531" fmla="*/ 452618 w 539121"/>
                  <a:gd name="connsiteY531" fmla="*/ 1301 h 464078"/>
                  <a:gd name="connsiteX532" fmla="*/ 455498 w 539121"/>
                  <a:gd name="connsiteY532" fmla="*/ 4456 h 464078"/>
                  <a:gd name="connsiteX533" fmla="*/ 458790 w 539121"/>
                  <a:gd name="connsiteY533" fmla="*/ 9256 h 464078"/>
                  <a:gd name="connsiteX534" fmla="*/ 462905 w 539121"/>
                  <a:gd name="connsiteY534" fmla="*/ 15154 h 464078"/>
                  <a:gd name="connsiteX535" fmla="*/ 469626 w 539121"/>
                  <a:gd name="connsiteY535" fmla="*/ 24893 h 464078"/>
                  <a:gd name="connsiteX536" fmla="*/ 483479 w 539121"/>
                  <a:gd name="connsiteY536" fmla="*/ 45055 h 464078"/>
                  <a:gd name="connsiteX537" fmla="*/ 497744 w 539121"/>
                  <a:gd name="connsiteY537" fmla="*/ 64806 h 464078"/>
                  <a:gd name="connsiteX538" fmla="*/ 515575 w 539121"/>
                  <a:gd name="connsiteY538" fmla="*/ 86066 h 464078"/>
                  <a:gd name="connsiteX539" fmla="*/ 515575 w 539121"/>
                  <a:gd name="connsiteY539" fmla="*/ 86066 h 464078"/>
                  <a:gd name="connsiteX540" fmla="*/ 515575 w 539121"/>
                  <a:gd name="connsiteY540" fmla="*/ 86066 h 464078"/>
                  <a:gd name="connsiteX541" fmla="*/ 515986 w 539121"/>
                  <a:gd name="connsiteY541" fmla="*/ 86477 h 464078"/>
                  <a:gd name="connsiteX542" fmla="*/ 515986 w 539121"/>
                  <a:gd name="connsiteY542" fmla="*/ 86477 h 464078"/>
                  <a:gd name="connsiteX543" fmla="*/ 517083 w 539121"/>
                  <a:gd name="connsiteY543" fmla="*/ 87849 h 464078"/>
                  <a:gd name="connsiteX544" fmla="*/ 517083 w 539121"/>
                  <a:gd name="connsiteY544" fmla="*/ 94021 h 464078"/>
                  <a:gd name="connsiteX545" fmla="*/ 510911 w 539121"/>
                  <a:gd name="connsiteY545" fmla="*/ 94021 h 464078"/>
                  <a:gd name="connsiteX546" fmla="*/ 492943 w 539121"/>
                  <a:gd name="connsiteY546" fmla="*/ 73173 h 464078"/>
                  <a:gd name="connsiteX547" fmla="*/ 491983 w 539121"/>
                  <a:gd name="connsiteY547" fmla="*/ 71939 h 464078"/>
                  <a:gd name="connsiteX548" fmla="*/ 496784 w 539121"/>
                  <a:gd name="connsiteY548" fmla="*/ 80717 h 464078"/>
                  <a:gd name="connsiteX549" fmla="*/ 500487 w 539121"/>
                  <a:gd name="connsiteY549" fmla="*/ 87849 h 464078"/>
                  <a:gd name="connsiteX550" fmla="*/ 508168 w 539121"/>
                  <a:gd name="connsiteY550" fmla="*/ 102525 h 464078"/>
                  <a:gd name="connsiteX551" fmla="*/ 525313 w 539121"/>
                  <a:gd name="connsiteY551" fmla="*/ 138735 h 464078"/>
                  <a:gd name="connsiteX552" fmla="*/ 534228 w 539121"/>
                  <a:gd name="connsiteY552" fmla="*/ 164933 h 464078"/>
                  <a:gd name="connsiteX553" fmla="*/ 536972 w 539121"/>
                  <a:gd name="connsiteY553" fmla="*/ 177277 h 464078"/>
                  <a:gd name="connsiteX554" fmla="*/ 538892 w 539121"/>
                  <a:gd name="connsiteY554" fmla="*/ 192091 h 464078"/>
                  <a:gd name="connsiteX555" fmla="*/ 536834 w 539121"/>
                  <a:gd name="connsiteY555" fmla="*/ 215408 h 464078"/>
                  <a:gd name="connsiteX556" fmla="*/ 532857 w 539121"/>
                  <a:gd name="connsiteY556" fmla="*/ 223363 h 464078"/>
                  <a:gd name="connsiteX557" fmla="*/ 529839 w 539121"/>
                  <a:gd name="connsiteY557" fmla="*/ 226792 h 464078"/>
                  <a:gd name="connsiteX558" fmla="*/ 525313 w 539121"/>
                  <a:gd name="connsiteY558" fmla="*/ 229810 h 464078"/>
                  <a:gd name="connsiteX559" fmla="*/ 517906 w 539121"/>
                  <a:gd name="connsiteY559" fmla="*/ 232141 h 464078"/>
                  <a:gd name="connsiteX560" fmla="*/ 508305 w 539121"/>
                  <a:gd name="connsiteY560" fmla="*/ 231593 h 464078"/>
                  <a:gd name="connsiteX561" fmla="*/ 498978 w 539121"/>
                  <a:gd name="connsiteY561" fmla="*/ 228438 h 464078"/>
                  <a:gd name="connsiteX562" fmla="*/ 488691 w 539121"/>
                  <a:gd name="connsiteY562" fmla="*/ 222540 h 464078"/>
                  <a:gd name="connsiteX563" fmla="*/ 489240 w 539121"/>
                  <a:gd name="connsiteY563" fmla="*/ 238725 h 464078"/>
                  <a:gd name="connsiteX564" fmla="*/ 487183 w 539121"/>
                  <a:gd name="connsiteY564" fmla="*/ 250384 h 464078"/>
                  <a:gd name="connsiteX565" fmla="*/ 481833 w 539121"/>
                  <a:gd name="connsiteY565" fmla="*/ 261494 h 464078"/>
                  <a:gd name="connsiteX566" fmla="*/ 476210 w 539121"/>
                  <a:gd name="connsiteY566" fmla="*/ 267803 h 464078"/>
                  <a:gd name="connsiteX567" fmla="*/ 472643 w 539121"/>
                  <a:gd name="connsiteY567" fmla="*/ 270409 h 464078"/>
                  <a:gd name="connsiteX568" fmla="*/ 468529 w 539121"/>
                  <a:gd name="connsiteY568" fmla="*/ 272604 h 464078"/>
                  <a:gd name="connsiteX569" fmla="*/ 459065 w 539121"/>
                  <a:gd name="connsiteY569" fmla="*/ 275210 h 464078"/>
                  <a:gd name="connsiteX570" fmla="*/ 453578 w 539121"/>
                  <a:gd name="connsiteY570" fmla="*/ 275347 h 464078"/>
                  <a:gd name="connsiteX571" fmla="*/ 447818 w 539121"/>
                  <a:gd name="connsiteY571" fmla="*/ 274661 h 464078"/>
                  <a:gd name="connsiteX572" fmla="*/ 436708 w 539121"/>
                  <a:gd name="connsiteY572" fmla="*/ 271095 h 464078"/>
                  <a:gd name="connsiteX573" fmla="*/ 425323 w 539121"/>
                  <a:gd name="connsiteY573" fmla="*/ 264648 h 464078"/>
                  <a:gd name="connsiteX574" fmla="*/ 403652 w 539121"/>
                  <a:gd name="connsiteY574" fmla="*/ 245995 h 464078"/>
                  <a:gd name="connsiteX575" fmla="*/ 376631 w 539121"/>
                  <a:gd name="connsiteY575" fmla="*/ 212939 h 464078"/>
                  <a:gd name="connsiteX576" fmla="*/ 363601 w 539121"/>
                  <a:gd name="connsiteY576" fmla="*/ 194697 h 464078"/>
                  <a:gd name="connsiteX577" fmla="*/ 359212 w 539121"/>
                  <a:gd name="connsiteY577" fmla="*/ 188387 h 464078"/>
                  <a:gd name="connsiteX578" fmla="*/ 368265 w 539121"/>
                  <a:gd name="connsiteY578" fmla="*/ 215957 h 464078"/>
                  <a:gd name="connsiteX579" fmla="*/ 374574 w 539121"/>
                  <a:gd name="connsiteY579" fmla="*/ 243526 h 464078"/>
                  <a:gd name="connsiteX580" fmla="*/ 377317 w 539121"/>
                  <a:gd name="connsiteY580" fmla="*/ 273701 h 464078"/>
                  <a:gd name="connsiteX581" fmla="*/ 374986 w 539121"/>
                  <a:gd name="connsiteY581" fmla="*/ 301270 h 464078"/>
                  <a:gd name="connsiteX582" fmla="*/ 371968 w 539121"/>
                  <a:gd name="connsiteY582" fmla="*/ 314026 h 464078"/>
                  <a:gd name="connsiteX583" fmla="*/ 366893 w 539121"/>
                  <a:gd name="connsiteY583" fmla="*/ 327468 h 464078"/>
                  <a:gd name="connsiteX584" fmla="*/ 355509 w 539121"/>
                  <a:gd name="connsiteY584" fmla="*/ 342967 h 464078"/>
                  <a:gd name="connsiteX585" fmla="*/ 351394 w 539121"/>
                  <a:gd name="connsiteY585" fmla="*/ 345984 h 464078"/>
                  <a:gd name="connsiteX586" fmla="*/ 346868 w 539121"/>
                  <a:gd name="connsiteY586" fmla="*/ 348042 h 464078"/>
                  <a:gd name="connsiteX587" fmla="*/ 343576 w 539121"/>
                  <a:gd name="connsiteY587" fmla="*/ 348865 h 464078"/>
                  <a:gd name="connsiteX588" fmla="*/ 337815 w 539121"/>
                  <a:gd name="connsiteY588" fmla="*/ 349002 h 464078"/>
                  <a:gd name="connsiteX589" fmla="*/ 332740 w 539121"/>
                  <a:gd name="connsiteY589" fmla="*/ 348179 h 464078"/>
                  <a:gd name="connsiteX590" fmla="*/ 328351 w 539121"/>
                  <a:gd name="connsiteY590" fmla="*/ 346533 h 464078"/>
                  <a:gd name="connsiteX591" fmla="*/ 320396 w 539121"/>
                  <a:gd name="connsiteY591" fmla="*/ 341458 h 464078"/>
                  <a:gd name="connsiteX592" fmla="*/ 312578 w 539121"/>
                  <a:gd name="connsiteY592" fmla="*/ 334051 h 464078"/>
                  <a:gd name="connsiteX593" fmla="*/ 303114 w 539121"/>
                  <a:gd name="connsiteY593" fmla="*/ 321981 h 464078"/>
                  <a:gd name="connsiteX594" fmla="*/ 295159 w 539121"/>
                  <a:gd name="connsiteY594" fmla="*/ 309637 h 464078"/>
                  <a:gd name="connsiteX595" fmla="*/ 288163 w 539121"/>
                  <a:gd name="connsiteY595" fmla="*/ 297018 h 464078"/>
                  <a:gd name="connsiteX596" fmla="*/ 283911 w 539121"/>
                  <a:gd name="connsiteY596" fmla="*/ 288103 h 464078"/>
                  <a:gd name="connsiteX597" fmla="*/ 279111 w 539121"/>
                  <a:gd name="connsiteY597" fmla="*/ 278227 h 464078"/>
                  <a:gd name="connsiteX598" fmla="*/ 280345 w 539121"/>
                  <a:gd name="connsiteY598" fmla="*/ 290709 h 464078"/>
                  <a:gd name="connsiteX599" fmla="*/ 279934 w 539121"/>
                  <a:gd name="connsiteY599" fmla="*/ 352156 h 464078"/>
                  <a:gd name="connsiteX600" fmla="*/ 275682 w 539121"/>
                  <a:gd name="connsiteY600" fmla="*/ 380274 h 464078"/>
                  <a:gd name="connsiteX601" fmla="*/ 271979 w 539121"/>
                  <a:gd name="connsiteY601" fmla="*/ 394402 h 464078"/>
                  <a:gd name="connsiteX602" fmla="*/ 267315 w 539121"/>
                  <a:gd name="connsiteY602" fmla="*/ 406472 h 464078"/>
                  <a:gd name="connsiteX603" fmla="*/ 261554 w 539121"/>
                  <a:gd name="connsiteY603" fmla="*/ 416073 h 464078"/>
                  <a:gd name="connsiteX604" fmla="*/ 255382 w 539121"/>
                  <a:gd name="connsiteY604" fmla="*/ 422657 h 464078"/>
                  <a:gd name="connsiteX605" fmla="*/ 249073 w 539121"/>
                  <a:gd name="connsiteY605" fmla="*/ 425674 h 464078"/>
                  <a:gd name="connsiteX606" fmla="*/ 240157 w 539121"/>
                  <a:gd name="connsiteY606" fmla="*/ 425948 h 464078"/>
                  <a:gd name="connsiteX607" fmla="*/ 233437 w 539121"/>
                  <a:gd name="connsiteY607" fmla="*/ 422931 h 464078"/>
                  <a:gd name="connsiteX608" fmla="*/ 226304 w 539121"/>
                  <a:gd name="connsiteY608" fmla="*/ 416896 h 464078"/>
                  <a:gd name="connsiteX609" fmla="*/ 222875 w 539121"/>
                  <a:gd name="connsiteY609" fmla="*/ 412918 h 464078"/>
                  <a:gd name="connsiteX610" fmla="*/ 218760 w 539121"/>
                  <a:gd name="connsiteY610" fmla="*/ 407158 h 464078"/>
                  <a:gd name="connsiteX611" fmla="*/ 210257 w 539121"/>
                  <a:gd name="connsiteY611" fmla="*/ 393853 h 464078"/>
                  <a:gd name="connsiteX612" fmla="*/ 197912 w 539121"/>
                  <a:gd name="connsiteY612" fmla="*/ 371770 h 464078"/>
                  <a:gd name="connsiteX613" fmla="*/ 195032 w 539121"/>
                  <a:gd name="connsiteY613" fmla="*/ 366010 h 464078"/>
                  <a:gd name="connsiteX614" fmla="*/ 187625 w 539121"/>
                  <a:gd name="connsiteY614" fmla="*/ 351196 h 464078"/>
                  <a:gd name="connsiteX615" fmla="*/ 184196 w 539121"/>
                  <a:gd name="connsiteY615" fmla="*/ 344201 h 464078"/>
                  <a:gd name="connsiteX616" fmla="*/ 180218 w 539121"/>
                  <a:gd name="connsiteY616" fmla="*/ 335286 h 464078"/>
                  <a:gd name="connsiteX617" fmla="*/ 169520 w 539121"/>
                  <a:gd name="connsiteY617" fmla="*/ 311146 h 464078"/>
                  <a:gd name="connsiteX618" fmla="*/ 168697 w 539121"/>
                  <a:gd name="connsiteY618" fmla="*/ 309225 h 464078"/>
                  <a:gd name="connsiteX619" fmla="*/ 169657 w 539121"/>
                  <a:gd name="connsiteY619" fmla="*/ 354488 h 464078"/>
                  <a:gd name="connsiteX620" fmla="*/ 167051 w 539121"/>
                  <a:gd name="connsiteY620" fmla="*/ 381920 h 464078"/>
                  <a:gd name="connsiteX621" fmla="*/ 160604 w 539121"/>
                  <a:gd name="connsiteY621" fmla="*/ 408803 h 464078"/>
                  <a:gd name="connsiteX622" fmla="*/ 155941 w 539121"/>
                  <a:gd name="connsiteY622" fmla="*/ 419228 h 464078"/>
                  <a:gd name="connsiteX623" fmla="*/ 150317 w 539121"/>
                  <a:gd name="connsiteY623" fmla="*/ 426771 h 464078"/>
                  <a:gd name="connsiteX624" fmla="*/ 144420 w 539121"/>
                  <a:gd name="connsiteY624" fmla="*/ 431023 h 464078"/>
                  <a:gd name="connsiteX625" fmla="*/ 140442 w 539121"/>
                  <a:gd name="connsiteY625" fmla="*/ 432669 h 464078"/>
                  <a:gd name="connsiteX626" fmla="*/ 135779 w 539121"/>
                  <a:gd name="connsiteY626" fmla="*/ 433081 h 464078"/>
                  <a:gd name="connsiteX627" fmla="*/ 128509 w 539121"/>
                  <a:gd name="connsiteY627" fmla="*/ 430612 h 464078"/>
                  <a:gd name="connsiteX628" fmla="*/ 122474 w 539121"/>
                  <a:gd name="connsiteY628" fmla="*/ 426360 h 464078"/>
                  <a:gd name="connsiteX629" fmla="*/ 119456 w 539121"/>
                  <a:gd name="connsiteY629" fmla="*/ 423068 h 464078"/>
                  <a:gd name="connsiteX630" fmla="*/ 115616 w 539121"/>
                  <a:gd name="connsiteY630" fmla="*/ 418268 h 464078"/>
                  <a:gd name="connsiteX631" fmla="*/ 112598 w 539121"/>
                  <a:gd name="connsiteY631" fmla="*/ 414016 h 464078"/>
                  <a:gd name="connsiteX632" fmla="*/ 108758 w 539121"/>
                  <a:gd name="connsiteY632" fmla="*/ 407981 h 464078"/>
                  <a:gd name="connsiteX633" fmla="*/ 102449 w 539121"/>
                  <a:gd name="connsiteY633" fmla="*/ 396871 h 464078"/>
                  <a:gd name="connsiteX634" fmla="*/ 101351 w 539121"/>
                  <a:gd name="connsiteY634" fmla="*/ 394950 h 464078"/>
                  <a:gd name="connsiteX635" fmla="*/ 97511 w 539121"/>
                  <a:gd name="connsiteY635" fmla="*/ 407706 h 464078"/>
                  <a:gd name="connsiteX636" fmla="*/ 87224 w 539121"/>
                  <a:gd name="connsiteY636" fmla="*/ 432669 h 464078"/>
                  <a:gd name="connsiteX637" fmla="*/ 80366 w 539121"/>
                  <a:gd name="connsiteY637" fmla="*/ 444054 h 464078"/>
                  <a:gd name="connsiteX638" fmla="*/ 74605 w 539121"/>
                  <a:gd name="connsiteY638" fmla="*/ 451735 h 464078"/>
                  <a:gd name="connsiteX639" fmla="*/ 71313 w 539121"/>
                  <a:gd name="connsiteY639" fmla="*/ 455026 h 464078"/>
                  <a:gd name="connsiteX640" fmla="*/ 66101 w 539121"/>
                  <a:gd name="connsiteY640" fmla="*/ 459004 h 464078"/>
                  <a:gd name="connsiteX641" fmla="*/ 61712 w 539121"/>
                  <a:gd name="connsiteY641" fmla="*/ 461610 h 464078"/>
                  <a:gd name="connsiteX642" fmla="*/ 56637 w 539121"/>
                  <a:gd name="connsiteY642" fmla="*/ 463530 h 464078"/>
                  <a:gd name="connsiteX643" fmla="*/ 52385 w 539121"/>
                  <a:gd name="connsiteY643" fmla="*/ 464079 h 464078"/>
                  <a:gd name="connsiteX644" fmla="*/ 50465 w 539121"/>
                  <a:gd name="connsiteY644" fmla="*/ 463256 h 464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</a:cxnLst>
                <a:rect l="l" t="t" r="r" b="b"/>
                <a:pathLst>
                  <a:path w="539121" h="464078">
                    <a:moveTo>
                      <a:pt x="233848" y="143810"/>
                    </a:moveTo>
                    <a:cubicBezTo>
                      <a:pt x="235631" y="148062"/>
                      <a:pt x="237277" y="152314"/>
                      <a:pt x="239060" y="156566"/>
                    </a:cubicBezTo>
                    <a:cubicBezTo>
                      <a:pt x="240980" y="161367"/>
                      <a:pt x="242900" y="166167"/>
                      <a:pt x="244958" y="170968"/>
                    </a:cubicBezTo>
                    <a:cubicBezTo>
                      <a:pt x="243724" y="167402"/>
                      <a:pt x="242489" y="163836"/>
                      <a:pt x="241118" y="160270"/>
                    </a:cubicBezTo>
                    <a:cubicBezTo>
                      <a:pt x="239334" y="155469"/>
                      <a:pt x="237414" y="150806"/>
                      <a:pt x="235494" y="146005"/>
                    </a:cubicBezTo>
                    <a:cubicBezTo>
                      <a:pt x="233711" y="141890"/>
                      <a:pt x="232065" y="137912"/>
                      <a:pt x="230145" y="133935"/>
                    </a:cubicBezTo>
                    <a:cubicBezTo>
                      <a:pt x="230145" y="134072"/>
                      <a:pt x="230282" y="134072"/>
                      <a:pt x="230282" y="134209"/>
                    </a:cubicBezTo>
                    <a:cubicBezTo>
                      <a:pt x="229733" y="133249"/>
                      <a:pt x="229184" y="132289"/>
                      <a:pt x="228636" y="131329"/>
                    </a:cubicBezTo>
                    <a:cubicBezTo>
                      <a:pt x="228636" y="131466"/>
                      <a:pt x="228773" y="131603"/>
                      <a:pt x="228773" y="131603"/>
                    </a:cubicBezTo>
                    <a:cubicBezTo>
                      <a:pt x="228773" y="131603"/>
                      <a:pt x="228773" y="131603"/>
                      <a:pt x="228773" y="131603"/>
                    </a:cubicBezTo>
                    <a:cubicBezTo>
                      <a:pt x="230556" y="135718"/>
                      <a:pt x="232202" y="139696"/>
                      <a:pt x="233848" y="143810"/>
                    </a:cubicBezTo>
                    <a:close/>
                    <a:moveTo>
                      <a:pt x="464825" y="187839"/>
                    </a:moveTo>
                    <a:cubicBezTo>
                      <a:pt x="465237" y="188387"/>
                      <a:pt x="465785" y="188799"/>
                      <a:pt x="466334" y="189347"/>
                    </a:cubicBezTo>
                    <a:cubicBezTo>
                      <a:pt x="467980" y="190993"/>
                      <a:pt x="469626" y="192639"/>
                      <a:pt x="471272" y="194148"/>
                    </a:cubicBezTo>
                    <a:cubicBezTo>
                      <a:pt x="472781" y="195520"/>
                      <a:pt x="474152" y="197028"/>
                      <a:pt x="475661" y="198400"/>
                    </a:cubicBezTo>
                    <a:cubicBezTo>
                      <a:pt x="471683" y="187290"/>
                      <a:pt x="467157" y="176592"/>
                      <a:pt x="461945" y="166030"/>
                    </a:cubicBezTo>
                    <a:cubicBezTo>
                      <a:pt x="458516" y="159172"/>
                      <a:pt x="454950" y="152589"/>
                      <a:pt x="451247" y="145868"/>
                    </a:cubicBezTo>
                    <a:cubicBezTo>
                      <a:pt x="447406" y="139147"/>
                      <a:pt x="443429" y="132563"/>
                      <a:pt x="439314" y="125980"/>
                    </a:cubicBezTo>
                    <a:cubicBezTo>
                      <a:pt x="436296" y="121590"/>
                      <a:pt x="433279" y="117064"/>
                      <a:pt x="430261" y="112675"/>
                    </a:cubicBezTo>
                    <a:cubicBezTo>
                      <a:pt x="428341" y="109795"/>
                      <a:pt x="426284" y="106914"/>
                      <a:pt x="424363" y="103897"/>
                    </a:cubicBezTo>
                    <a:cubicBezTo>
                      <a:pt x="423540" y="102800"/>
                      <a:pt x="422855" y="101565"/>
                      <a:pt x="422032" y="100468"/>
                    </a:cubicBezTo>
                    <a:cubicBezTo>
                      <a:pt x="418054" y="95119"/>
                      <a:pt x="414076" y="89769"/>
                      <a:pt x="410099" y="84420"/>
                    </a:cubicBezTo>
                    <a:cubicBezTo>
                      <a:pt x="408453" y="82088"/>
                      <a:pt x="406670" y="79757"/>
                      <a:pt x="405024" y="77562"/>
                    </a:cubicBezTo>
                    <a:cubicBezTo>
                      <a:pt x="403103" y="75093"/>
                      <a:pt x="401183" y="72624"/>
                      <a:pt x="399263" y="70155"/>
                    </a:cubicBezTo>
                    <a:cubicBezTo>
                      <a:pt x="396931" y="67275"/>
                      <a:pt x="394462" y="64532"/>
                      <a:pt x="392131" y="61652"/>
                    </a:cubicBezTo>
                    <a:cubicBezTo>
                      <a:pt x="392131" y="61652"/>
                      <a:pt x="392131" y="61652"/>
                      <a:pt x="392268" y="61789"/>
                    </a:cubicBezTo>
                    <a:cubicBezTo>
                      <a:pt x="391445" y="60829"/>
                      <a:pt x="390622" y="60006"/>
                      <a:pt x="389662" y="59045"/>
                    </a:cubicBezTo>
                    <a:cubicBezTo>
                      <a:pt x="389799" y="59183"/>
                      <a:pt x="389936" y="59320"/>
                      <a:pt x="390073" y="59457"/>
                    </a:cubicBezTo>
                    <a:cubicBezTo>
                      <a:pt x="389113" y="58634"/>
                      <a:pt x="388153" y="57811"/>
                      <a:pt x="387193" y="57125"/>
                    </a:cubicBezTo>
                    <a:cubicBezTo>
                      <a:pt x="386644" y="56851"/>
                      <a:pt x="386233" y="56577"/>
                      <a:pt x="385684" y="56302"/>
                    </a:cubicBezTo>
                    <a:cubicBezTo>
                      <a:pt x="385410" y="56165"/>
                      <a:pt x="385136" y="56165"/>
                      <a:pt x="384861" y="56028"/>
                    </a:cubicBezTo>
                    <a:cubicBezTo>
                      <a:pt x="384861" y="56165"/>
                      <a:pt x="384861" y="56302"/>
                      <a:pt x="384724" y="56439"/>
                    </a:cubicBezTo>
                    <a:cubicBezTo>
                      <a:pt x="384724" y="56714"/>
                      <a:pt x="384724" y="56988"/>
                      <a:pt x="384724" y="57262"/>
                    </a:cubicBezTo>
                    <a:cubicBezTo>
                      <a:pt x="384724" y="57811"/>
                      <a:pt x="384861" y="58360"/>
                      <a:pt x="384861" y="58908"/>
                    </a:cubicBezTo>
                    <a:cubicBezTo>
                      <a:pt x="385136" y="60280"/>
                      <a:pt x="385547" y="61789"/>
                      <a:pt x="386096" y="63160"/>
                    </a:cubicBezTo>
                    <a:lnTo>
                      <a:pt x="386096" y="63160"/>
                    </a:lnTo>
                    <a:cubicBezTo>
                      <a:pt x="387742" y="67412"/>
                      <a:pt x="389799" y="71664"/>
                      <a:pt x="391582" y="75916"/>
                    </a:cubicBezTo>
                    <a:cubicBezTo>
                      <a:pt x="393776" y="81265"/>
                      <a:pt x="396383" y="86477"/>
                      <a:pt x="398989" y="91690"/>
                    </a:cubicBezTo>
                    <a:cubicBezTo>
                      <a:pt x="398989" y="91690"/>
                      <a:pt x="398852" y="91552"/>
                      <a:pt x="398852" y="91552"/>
                    </a:cubicBezTo>
                    <a:cubicBezTo>
                      <a:pt x="404612" y="102937"/>
                      <a:pt x="411196" y="114047"/>
                      <a:pt x="417368" y="125157"/>
                    </a:cubicBezTo>
                    <a:cubicBezTo>
                      <a:pt x="417917" y="126254"/>
                      <a:pt x="418603" y="127214"/>
                      <a:pt x="419288" y="128174"/>
                    </a:cubicBezTo>
                    <a:cubicBezTo>
                      <a:pt x="421208" y="131054"/>
                      <a:pt x="423129" y="133935"/>
                      <a:pt x="425049" y="136952"/>
                    </a:cubicBezTo>
                    <a:cubicBezTo>
                      <a:pt x="427929" y="141341"/>
                      <a:pt x="430947" y="145731"/>
                      <a:pt x="433827" y="150120"/>
                    </a:cubicBezTo>
                    <a:cubicBezTo>
                      <a:pt x="439314" y="157252"/>
                      <a:pt x="444800" y="164384"/>
                      <a:pt x="450424" y="171517"/>
                    </a:cubicBezTo>
                    <a:cubicBezTo>
                      <a:pt x="450287" y="171380"/>
                      <a:pt x="450149" y="171242"/>
                      <a:pt x="450012" y="171105"/>
                    </a:cubicBezTo>
                    <a:cubicBezTo>
                      <a:pt x="454676" y="176592"/>
                      <a:pt x="459751" y="182215"/>
                      <a:pt x="464825" y="187839"/>
                    </a:cubicBezTo>
                    <a:close/>
                    <a:moveTo>
                      <a:pt x="100254" y="370399"/>
                    </a:moveTo>
                    <a:cubicBezTo>
                      <a:pt x="102037" y="360249"/>
                      <a:pt x="103272" y="350099"/>
                      <a:pt x="104095" y="339812"/>
                    </a:cubicBezTo>
                    <a:cubicBezTo>
                      <a:pt x="104095" y="339812"/>
                      <a:pt x="104095" y="339949"/>
                      <a:pt x="104095" y="339949"/>
                    </a:cubicBezTo>
                    <a:cubicBezTo>
                      <a:pt x="104780" y="328016"/>
                      <a:pt x="104780" y="316083"/>
                      <a:pt x="104095" y="304150"/>
                    </a:cubicBezTo>
                    <a:cubicBezTo>
                      <a:pt x="104095" y="304425"/>
                      <a:pt x="104095" y="304562"/>
                      <a:pt x="104095" y="304699"/>
                    </a:cubicBezTo>
                    <a:cubicBezTo>
                      <a:pt x="103683" y="298664"/>
                      <a:pt x="103135" y="292492"/>
                      <a:pt x="102311" y="286457"/>
                    </a:cubicBezTo>
                    <a:cubicBezTo>
                      <a:pt x="101488" y="280422"/>
                      <a:pt x="100391" y="274387"/>
                      <a:pt x="99157" y="268352"/>
                    </a:cubicBezTo>
                    <a:cubicBezTo>
                      <a:pt x="99157" y="268489"/>
                      <a:pt x="99157" y="268626"/>
                      <a:pt x="99157" y="268763"/>
                    </a:cubicBezTo>
                    <a:cubicBezTo>
                      <a:pt x="97648" y="261356"/>
                      <a:pt x="95865" y="253950"/>
                      <a:pt x="93808" y="246543"/>
                    </a:cubicBezTo>
                    <a:cubicBezTo>
                      <a:pt x="91750" y="239274"/>
                      <a:pt x="89419" y="232004"/>
                      <a:pt x="86950" y="224872"/>
                    </a:cubicBezTo>
                    <a:cubicBezTo>
                      <a:pt x="86950" y="225009"/>
                      <a:pt x="87087" y="225283"/>
                      <a:pt x="87087" y="225421"/>
                    </a:cubicBezTo>
                    <a:cubicBezTo>
                      <a:pt x="84892" y="219248"/>
                      <a:pt x="82423" y="213213"/>
                      <a:pt x="79406" y="207315"/>
                    </a:cubicBezTo>
                    <a:cubicBezTo>
                      <a:pt x="79406" y="207453"/>
                      <a:pt x="79543" y="207590"/>
                      <a:pt x="79680" y="207727"/>
                    </a:cubicBezTo>
                    <a:cubicBezTo>
                      <a:pt x="78994" y="206355"/>
                      <a:pt x="78171" y="205121"/>
                      <a:pt x="77348" y="203749"/>
                    </a:cubicBezTo>
                    <a:cubicBezTo>
                      <a:pt x="77348" y="203886"/>
                      <a:pt x="77485" y="203886"/>
                      <a:pt x="77485" y="204024"/>
                    </a:cubicBezTo>
                    <a:cubicBezTo>
                      <a:pt x="76800" y="203063"/>
                      <a:pt x="76114" y="202241"/>
                      <a:pt x="75291" y="201280"/>
                    </a:cubicBezTo>
                    <a:lnTo>
                      <a:pt x="75291" y="201280"/>
                    </a:lnTo>
                    <a:cubicBezTo>
                      <a:pt x="74468" y="200320"/>
                      <a:pt x="73508" y="199360"/>
                      <a:pt x="72548" y="198400"/>
                    </a:cubicBezTo>
                    <a:cubicBezTo>
                      <a:pt x="72136" y="197989"/>
                      <a:pt x="71725" y="197714"/>
                      <a:pt x="71176" y="197303"/>
                    </a:cubicBezTo>
                    <a:cubicBezTo>
                      <a:pt x="70902" y="197166"/>
                      <a:pt x="70627" y="197028"/>
                      <a:pt x="70490" y="196891"/>
                    </a:cubicBezTo>
                    <a:cubicBezTo>
                      <a:pt x="70353" y="196891"/>
                      <a:pt x="70216" y="196754"/>
                      <a:pt x="69942" y="196754"/>
                    </a:cubicBezTo>
                    <a:cubicBezTo>
                      <a:pt x="69805" y="196754"/>
                      <a:pt x="69805" y="196754"/>
                      <a:pt x="69667" y="196754"/>
                    </a:cubicBezTo>
                    <a:cubicBezTo>
                      <a:pt x="69393" y="196891"/>
                      <a:pt x="69119" y="196891"/>
                      <a:pt x="68982" y="197028"/>
                    </a:cubicBezTo>
                    <a:cubicBezTo>
                      <a:pt x="68570" y="197303"/>
                      <a:pt x="68159" y="197440"/>
                      <a:pt x="67747" y="197714"/>
                    </a:cubicBezTo>
                    <a:cubicBezTo>
                      <a:pt x="67336" y="197989"/>
                      <a:pt x="67061" y="198126"/>
                      <a:pt x="66650" y="198400"/>
                    </a:cubicBezTo>
                    <a:cubicBezTo>
                      <a:pt x="66376" y="198674"/>
                      <a:pt x="66101" y="198949"/>
                      <a:pt x="65690" y="199223"/>
                    </a:cubicBezTo>
                    <a:cubicBezTo>
                      <a:pt x="65416" y="199497"/>
                      <a:pt x="65141" y="199772"/>
                      <a:pt x="64867" y="200046"/>
                    </a:cubicBezTo>
                    <a:cubicBezTo>
                      <a:pt x="64592" y="200457"/>
                      <a:pt x="64181" y="201006"/>
                      <a:pt x="63907" y="201418"/>
                    </a:cubicBezTo>
                    <a:cubicBezTo>
                      <a:pt x="64044" y="201280"/>
                      <a:pt x="64181" y="201143"/>
                      <a:pt x="64181" y="201006"/>
                    </a:cubicBezTo>
                    <a:cubicBezTo>
                      <a:pt x="63907" y="201418"/>
                      <a:pt x="63632" y="201966"/>
                      <a:pt x="63495" y="202378"/>
                    </a:cubicBezTo>
                    <a:cubicBezTo>
                      <a:pt x="63358" y="202926"/>
                      <a:pt x="63084" y="203338"/>
                      <a:pt x="62947" y="203886"/>
                    </a:cubicBezTo>
                    <a:cubicBezTo>
                      <a:pt x="62535" y="204984"/>
                      <a:pt x="62261" y="206218"/>
                      <a:pt x="61987" y="207453"/>
                    </a:cubicBezTo>
                    <a:cubicBezTo>
                      <a:pt x="61163" y="211567"/>
                      <a:pt x="60615" y="215682"/>
                      <a:pt x="60203" y="219797"/>
                    </a:cubicBezTo>
                    <a:cubicBezTo>
                      <a:pt x="59792" y="226381"/>
                      <a:pt x="59929" y="232964"/>
                      <a:pt x="60478" y="239548"/>
                    </a:cubicBezTo>
                    <a:cubicBezTo>
                      <a:pt x="60478" y="239548"/>
                      <a:pt x="60478" y="239548"/>
                      <a:pt x="60478" y="239411"/>
                    </a:cubicBezTo>
                    <a:cubicBezTo>
                      <a:pt x="60889" y="244349"/>
                      <a:pt x="61438" y="249424"/>
                      <a:pt x="62124" y="254361"/>
                    </a:cubicBezTo>
                    <a:cubicBezTo>
                      <a:pt x="62809" y="259436"/>
                      <a:pt x="63769" y="264374"/>
                      <a:pt x="64730" y="269312"/>
                    </a:cubicBezTo>
                    <a:lnTo>
                      <a:pt x="64730" y="269312"/>
                    </a:lnTo>
                    <a:cubicBezTo>
                      <a:pt x="64730" y="269312"/>
                      <a:pt x="64730" y="269449"/>
                      <a:pt x="64730" y="269449"/>
                    </a:cubicBezTo>
                    <a:cubicBezTo>
                      <a:pt x="64730" y="269586"/>
                      <a:pt x="64730" y="269723"/>
                      <a:pt x="64867" y="269860"/>
                    </a:cubicBezTo>
                    <a:cubicBezTo>
                      <a:pt x="64867" y="269860"/>
                      <a:pt x="64867" y="269860"/>
                      <a:pt x="64867" y="269860"/>
                    </a:cubicBezTo>
                    <a:cubicBezTo>
                      <a:pt x="68159" y="285771"/>
                      <a:pt x="72822" y="301407"/>
                      <a:pt x="78034" y="316906"/>
                    </a:cubicBezTo>
                    <a:cubicBezTo>
                      <a:pt x="78034" y="316769"/>
                      <a:pt x="78034" y="316769"/>
                      <a:pt x="77897" y="316632"/>
                    </a:cubicBezTo>
                    <a:cubicBezTo>
                      <a:pt x="80777" y="324999"/>
                      <a:pt x="83932" y="333091"/>
                      <a:pt x="87224" y="341184"/>
                    </a:cubicBezTo>
                    <a:cubicBezTo>
                      <a:pt x="88184" y="343652"/>
                      <a:pt x="89281" y="345984"/>
                      <a:pt x="90379" y="348316"/>
                    </a:cubicBezTo>
                    <a:cubicBezTo>
                      <a:pt x="93122" y="354625"/>
                      <a:pt x="96002" y="361072"/>
                      <a:pt x="98745" y="367381"/>
                    </a:cubicBezTo>
                    <a:cubicBezTo>
                      <a:pt x="98608" y="367244"/>
                      <a:pt x="98608" y="367107"/>
                      <a:pt x="98471" y="366970"/>
                    </a:cubicBezTo>
                    <a:cubicBezTo>
                      <a:pt x="99157" y="368204"/>
                      <a:pt x="99706" y="369301"/>
                      <a:pt x="100254" y="370399"/>
                    </a:cubicBezTo>
                    <a:close/>
                    <a:moveTo>
                      <a:pt x="50465" y="463256"/>
                    </a:moveTo>
                    <a:cubicBezTo>
                      <a:pt x="49093" y="463119"/>
                      <a:pt x="47310" y="462570"/>
                      <a:pt x="45939" y="462159"/>
                    </a:cubicBezTo>
                    <a:cubicBezTo>
                      <a:pt x="44430" y="461747"/>
                      <a:pt x="43195" y="461061"/>
                      <a:pt x="41824" y="460376"/>
                    </a:cubicBezTo>
                    <a:cubicBezTo>
                      <a:pt x="39492" y="459278"/>
                      <a:pt x="37572" y="457495"/>
                      <a:pt x="35652" y="455712"/>
                    </a:cubicBezTo>
                    <a:cubicBezTo>
                      <a:pt x="34555" y="454615"/>
                      <a:pt x="33457" y="453243"/>
                      <a:pt x="32497" y="452146"/>
                    </a:cubicBezTo>
                    <a:cubicBezTo>
                      <a:pt x="30988" y="450363"/>
                      <a:pt x="29754" y="448580"/>
                      <a:pt x="28519" y="446660"/>
                    </a:cubicBezTo>
                    <a:cubicBezTo>
                      <a:pt x="26462" y="443642"/>
                      <a:pt x="24953" y="440213"/>
                      <a:pt x="23444" y="436921"/>
                    </a:cubicBezTo>
                    <a:cubicBezTo>
                      <a:pt x="21524" y="432944"/>
                      <a:pt x="20015" y="428692"/>
                      <a:pt x="18507" y="424440"/>
                    </a:cubicBezTo>
                    <a:cubicBezTo>
                      <a:pt x="16861" y="419639"/>
                      <a:pt x="15352" y="414701"/>
                      <a:pt x="13981" y="409764"/>
                    </a:cubicBezTo>
                    <a:cubicBezTo>
                      <a:pt x="13295" y="407295"/>
                      <a:pt x="12609" y="404826"/>
                      <a:pt x="12060" y="402494"/>
                    </a:cubicBezTo>
                    <a:cubicBezTo>
                      <a:pt x="11649" y="400711"/>
                      <a:pt x="11100" y="398791"/>
                      <a:pt x="10826" y="397008"/>
                    </a:cubicBezTo>
                    <a:cubicBezTo>
                      <a:pt x="9180" y="388641"/>
                      <a:pt x="7534" y="380137"/>
                      <a:pt x="6025" y="371770"/>
                    </a:cubicBezTo>
                    <a:cubicBezTo>
                      <a:pt x="5751" y="370124"/>
                      <a:pt x="5476" y="368616"/>
                      <a:pt x="5339" y="366970"/>
                    </a:cubicBezTo>
                    <a:cubicBezTo>
                      <a:pt x="4791" y="362169"/>
                      <a:pt x="4242" y="357368"/>
                      <a:pt x="3556" y="352431"/>
                    </a:cubicBezTo>
                    <a:cubicBezTo>
                      <a:pt x="3008" y="347904"/>
                      <a:pt x="2459" y="343241"/>
                      <a:pt x="1910" y="338715"/>
                    </a:cubicBezTo>
                    <a:cubicBezTo>
                      <a:pt x="1225" y="333228"/>
                      <a:pt x="950" y="327742"/>
                      <a:pt x="676" y="322256"/>
                    </a:cubicBezTo>
                    <a:cubicBezTo>
                      <a:pt x="-696" y="298801"/>
                      <a:pt x="-10" y="275072"/>
                      <a:pt x="3008" y="251755"/>
                    </a:cubicBezTo>
                    <a:cubicBezTo>
                      <a:pt x="4516" y="240645"/>
                      <a:pt x="6711" y="229673"/>
                      <a:pt x="9866" y="219111"/>
                    </a:cubicBezTo>
                    <a:cubicBezTo>
                      <a:pt x="11237" y="214448"/>
                      <a:pt x="13020" y="209784"/>
                      <a:pt x="15078" y="205395"/>
                    </a:cubicBezTo>
                    <a:cubicBezTo>
                      <a:pt x="16724" y="201418"/>
                      <a:pt x="19055" y="197714"/>
                      <a:pt x="21387" y="194148"/>
                    </a:cubicBezTo>
                    <a:cubicBezTo>
                      <a:pt x="22347" y="192502"/>
                      <a:pt x="24405" y="191954"/>
                      <a:pt x="26050" y="192914"/>
                    </a:cubicBezTo>
                    <a:cubicBezTo>
                      <a:pt x="27697" y="193874"/>
                      <a:pt x="28245" y="195931"/>
                      <a:pt x="27285" y="197577"/>
                    </a:cubicBezTo>
                    <a:cubicBezTo>
                      <a:pt x="25502" y="200457"/>
                      <a:pt x="23856" y="203338"/>
                      <a:pt x="22210" y="206355"/>
                    </a:cubicBezTo>
                    <a:cubicBezTo>
                      <a:pt x="22347" y="206218"/>
                      <a:pt x="22347" y="206081"/>
                      <a:pt x="22484" y="205944"/>
                    </a:cubicBezTo>
                    <a:cubicBezTo>
                      <a:pt x="20839" y="209510"/>
                      <a:pt x="19330" y="213076"/>
                      <a:pt x="18095" y="216779"/>
                    </a:cubicBezTo>
                    <a:cubicBezTo>
                      <a:pt x="18095" y="216642"/>
                      <a:pt x="18095" y="216505"/>
                      <a:pt x="18232" y="216368"/>
                    </a:cubicBezTo>
                    <a:cubicBezTo>
                      <a:pt x="16038" y="222815"/>
                      <a:pt x="14392" y="229398"/>
                      <a:pt x="12883" y="235982"/>
                    </a:cubicBezTo>
                    <a:cubicBezTo>
                      <a:pt x="12883" y="235845"/>
                      <a:pt x="12883" y="235708"/>
                      <a:pt x="13020" y="235570"/>
                    </a:cubicBezTo>
                    <a:cubicBezTo>
                      <a:pt x="10414" y="248052"/>
                      <a:pt x="9043" y="260671"/>
                      <a:pt x="8083" y="273289"/>
                    </a:cubicBezTo>
                    <a:cubicBezTo>
                      <a:pt x="8083" y="273289"/>
                      <a:pt x="8083" y="273152"/>
                      <a:pt x="8083" y="273152"/>
                    </a:cubicBezTo>
                    <a:cubicBezTo>
                      <a:pt x="6985" y="290434"/>
                      <a:pt x="7260" y="307579"/>
                      <a:pt x="8220" y="324862"/>
                    </a:cubicBezTo>
                    <a:cubicBezTo>
                      <a:pt x="8220" y="324862"/>
                      <a:pt x="8220" y="324724"/>
                      <a:pt x="8220" y="324724"/>
                    </a:cubicBezTo>
                    <a:cubicBezTo>
                      <a:pt x="8494" y="328702"/>
                      <a:pt x="8631" y="332680"/>
                      <a:pt x="9180" y="336657"/>
                    </a:cubicBezTo>
                    <a:cubicBezTo>
                      <a:pt x="9591" y="339538"/>
                      <a:pt x="9866" y="342418"/>
                      <a:pt x="10277" y="345298"/>
                    </a:cubicBezTo>
                    <a:cubicBezTo>
                      <a:pt x="11237" y="352568"/>
                      <a:pt x="12060" y="359700"/>
                      <a:pt x="13020" y="366970"/>
                    </a:cubicBezTo>
                    <a:cubicBezTo>
                      <a:pt x="13432" y="370947"/>
                      <a:pt x="14392" y="374788"/>
                      <a:pt x="15215" y="378628"/>
                    </a:cubicBezTo>
                    <a:cubicBezTo>
                      <a:pt x="16312" y="384526"/>
                      <a:pt x="17547" y="390287"/>
                      <a:pt x="18781" y="396185"/>
                    </a:cubicBezTo>
                    <a:cubicBezTo>
                      <a:pt x="20839" y="404963"/>
                      <a:pt x="23307" y="413741"/>
                      <a:pt x="26188" y="422245"/>
                    </a:cubicBezTo>
                    <a:cubicBezTo>
                      <a:pt x="27011" y="424714"/>
                      <a:pt x="27971" y="427046"/>
                      <a:pt x="28931" y="429515"/>
                    </a:cubicBezTo>
                    <a:cubicBezTo>
                      <a:pt x="30028" y="432395"/>
                      <a:pt x="31400" y="435001"/>
                      <a:pt x="32771" y="437744"/>
                    </a:cubicBezTo>
                    <a:cubicBezTo>
                      <a:pt x="34006" y="440076"/>
                      <a:pt x="35377" y="442408"/>
                      <a:pt x="36749" y="444739"/>
                    </a:cubicBezTo>
                    <a:cubicBezTo>
                      <a:pt x="36749" y="444602"/>
                      <a:pt x="36612" y="444602"/>
                      <a:pt x="36612" y="444465"/>
                    </a:cubicBezTo>
                    <a:cubicBezTo>
                      <a:pt x="37846" y="446111"/>
                      <a:pt x="38944" y="447620"/>
                      <a:pt x="40315" y="449129"/>
                    </a:cubicBezTo>
                    <a:cubicBezTo>
                      <a:pt x="40315" y="449129"/>
                      <a:pt x="40315" y="449129"/>
                      <a:pt x="40178" y="448991"/>
                    </a:cubicBezTo>
                    <a:cubicBezTo>
                      <a:pt x="40178" y="448991"/>
                      <a:pt x="40315" y="449129"/>
                      <a:pt x="40315" y="449129"/>
                    </a:cubicBezTo>
                    <a:cubicBezTo>
                      <a:pt x="40315" y="449266"/>
                      <a:pt x="40452" y="449266"/>
                      <a:pt x="40452" y="449403"/>
                    </a:cubicBezTo>
                    <a:cubicBezTo>
                      <a:pt x="40452" y="449403"/>
                      <a:pt x="40315" y="449266"/>
                      <a:pt x="40315" y="449266"/>
                    </a:cubicBezTo>
                    <a:cubicBezTo>
                      <a:pt x="41138" y="450226"/>
                      <a:pt x="42098" y="451186"/>
                      <a:pt x="43058" y="452009"/>
                    </a:cubicBezTo>
                    <a:cubicBezTo>
                      <a:pt x="42921" y="451872"/>
                      <a:pt x="42784" y="451735"/>
                      <a:pt x="42647" y="451597"/>
                    </a:cubicBezTo>
                    <a:cubicBezTo>
                      <a:pt x="43195" y="452009"/>
                      <a:pt x="43744" y="452420"/>
                      <a:pt x="44156" y="452832"/>
                    </a:cubicBezTo>
                    <a:cubicBezTo>
                      <a:pt x="44567" y="453106"/>
                      <a:pt x="45116" y="453380"/>
                      <a:pt x="45527" y="453655"/>
                    </a:cubicBezTo>
                    <a:cubicBezTo>
                      <a:pt x="45527" y="453655"/>
                      <a:pt x="45527" y="453655"/>
                      <a:pt x="45527" y="453655"/>
                    </a:cubicBezTo>
                    <a:cubicBezTo>
                      <a:pt x="46487" y="454203"/>
                      <a:pt x="47447" y="454615"/>
                      <a:pt x="48408" y="454889"/>
                    </a:cubicBezTo>
                    <a:cubicBezTo>
                      <a:pt x="49093" y="455026"/>
                      <a:pt x="49642" y="455301"/>
                      <a:pt x="50328" y="455438"/>
                    </a:cubicBezTo>
                    <a:cubicBezTo>
                      <a:pt x="50191" y="455438"/>
                      <a:pt x="50053" y="455438"/>
                      <a:pt x="49779" y="455301"/>
                    </a:cubicBezTo>
                    <a:cubicBezTo>
                      <a:pt x="51151" y="455575"/>
                      <a:pt x="52522" y="455849"/>
                      <a:pt x="53757" y="455849"/>
                    </a:cubicBezTo>
                    <a:cubicBezTo>
                      <a:pt x="53620" y="455849"/>
                      <a:pt x="53482" y="455849"/>
                      <a:pt x="53208" y="455849"/>
                    </a:cubicBezTo>
                    <a:cubicBezTo>
                      <a:pt x="53894" y="455849"/>
                      <a:pt x="54580" y="455849"/>
                      <a:pt x="55129" y="455849"/>
                    </a:cubicBezTo>
                    <a:cubicBezTo>
                      <a:pt x="54854" y="455849"/>
                      <a:pt x="54717" y="455849"/>
                      <a:pt x="54580" y="455849"/>
                    </a:cubicBezTo>
                    <a:cubicBezTo>
                      <a:pt x="55129" y="455712"/>
                      <a:pt x="55814" y="455575"/>
                      <a:pt x="56363" y="455575"/>
                    </a:cubicBezTo>
                    <a:cubicBezTo>
                      <a:pt x="56911" y="455438"/>
                      <a:pt x="57460" y="455164"/>
                      <a:pt x="58009" y="455026"/>
                    </a:cubicBezTo>
                    <a:cubicBezTo>
                      <a:pt x="57872" y="455026"/>
                      <a:pt x="57872" y="455164"/>
                      <a:pt x="57734" y="455164"/>
                    </a:cubicBezTo>
                    <a:cubicBezTo>
                      <a:pt x="57872" y="455164"/>
                      <a:pt x="58009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558" y="454752"/>
                      <a:pt x="59106" y="454615"/>
                      <a:pt x="59518" y="454478"/>
                    </a:cubicBezTo>
                    <a:cubicBezTo>
                      <a:pt x="60752" y="453929"/>
                      <a:pt x="61849" y="453243"/>
                      <a:pt x="62947" y="452558"/>
                    </a:cubicBezTo>
                    <a:lnTo>
                      <a:pt x="62947" y="452558"/>
                    </a:lnTo>
                    <a:cubicBezTo>
                      <a:pt x="62947" y="452558"/>
                      <a:pt x="62947" y="452558"/>
                      <a:pt x="62947" y="452558"/>
                    </a:cubicBezTo>
                    <a:cubicBezTo>
                      <a:pt x="63084" y="452420"/>
                      <a:pt x="63221" y="452420"/>
                      <a:pt x="63358" y="452283"/>
                    </a:cubicBezTo>
                    <a:cubicBezTo>
                      <a:pt x="63221" y="452283"/>
                      <a:pt x="63221" y="452420"/>
                      <a:pt x="63084" y="452420"/>
                    </a:cubicBezTo>
                    <a:cubicBezTo>
                      <a:pt x="64730" y="451323"/>
                      <a:pt x="66238" y="450089"/>
                      <a:pt x="67747" y="448854"/>
                    </a:cubicBezTo>
                    <a:cubicBezTo>
                      <a:pt x="67747" y="448854"/>
                      <a:pt x="67747" y="448854"/>
                      <a:pt x="67747" y="448854"/>
                    </a:cubicBezTo>
                    <a:cubicBezTo>
                      <a:pt x="68707" y="447894"/>
                      <a:pt x="69667" y="446934"/>
                      <a:pt x="70627" y="445974"/>
                    </a:cubicBezTo>
                    <a:cubicBezTo>
                      <a:pt x="72411" y="443779"/>
                      <a:pt x="74056" y="441585"/>
                      <a:pt x="75703" y="439253"/>
                    </a:cubicBezTo>
                    <a:cubicBezTo>
                      <a:pt x="75565" y="439390"/>
                      <a:pt x="75428" y="439527"/>
                      <a:pt x="75428" y="439664"/>
                    </a:cubicBezTo>
                    <a:cubicBezTo>
                      <a:pt x="78171" y="435413"/>
                      <a:pt x="80777" y="431023"/>
                      <a:pt x="83246" y="426360"/>
                    </a:cubicBezTo>
                    <a:cubicBezTo>
                      <a:pt x="83246" y="426497"/>
                      <a:pt x="83246" y="426497"/>
                      <a:pt x="83109" y="426634"/>
                    </a:cubicBezTo>
                    <a:cubicBezTo>
                      <a:pt x="86127" y="420188"/>
                      <a:pt x="88733" y="413604"/>
                      <a:pt x="91064" y="406883"/>
                    </a:cubicBezTo>
                    <a:cubicBezTo>
                      <a:pt x="91064" y="407020"/>
                      <a:pt x="90927" y="407158"/>
                      <a:pt x="90927" y="407295"/>
                    </a:cubicBezTo>
                    <a:cubicBezTo>
                      <a:pt x="93533" y="399614"/>
                      <a:pt x="95728" y="391796"/>
                      <a:pt x="97648" y="383840"/>
                    </a:cubicBezTo>
                    <a:cubicBezTo>
                      <a:pt x="96414" y="381234"/>
                      <a:pt x="95042" y="378628"/>
                      <a:pt x="93808" y="376159"/>
                    </a:cubicBezTo>
                    <a:cubicBezTo>
                      <a:pt x="92710" y="374102"/>
                      <a:pt x="91613" y="372045"/>
                      <a:pt x="90790" y="369850"/>
                    </a:cubicBezTo>
                    <a:cubicBezTo>
                      <a:pt x="87224" y="361620"/>
                      <a:pt x="83658" y="353391"/>
                      <a:pt x="80092" y="345298"/>
                    </a:cubicBezTo>
                    <a:cubicBezTo>
                      <a:pt x="78994" y="342692"/>
                      <a:pt x="78034" y="339949"/>
                      <a:pt x="76937" y="337343"/>
                    </a:cubicBezTo>
                    <a:cubicBezTo>
                      <a:pt x="75017" y="332405"/>
                      <a:pt x="73234" y="327468"/>
                      <a:pt x="71588" y="322530"/>
                    </a:cubicBezTo>
                    <a:cubicBezTo>
                      <a:pt x="68021" y="312517"/>
                      <a:pt x="64867" y="302230"/>
                      <a:pt x="62124" y="291943"/>
                    </a:cubicBezTo>
                    <a:cubicBezTo>
                      <a:pt x="59518" y="282479"/>
                      <a:pt x="57460" y="272878"/>
                      <a:pt x="55677" y="263414"/>
                    </a:cubicBezTo>
                    <a:cubicBezTo>
                      <a:pt x="53757" y="253127"/>
                      <a:pt x="52797" y="242703"/>
                      <a:pt x="52385" y="232279"/>
                    </a:cubicBezTo>
                    <a:cubicBezTo>
                      <a:pt x="51974" y="223500"/>
                      <a:pt x="52797" y="214859"/>
                      <a:pt x="54443" y="206218"/>
                    </a:cubicBezTo>
                    <a:cubicBezTo>
                      <a:pt x="54854" y="203749"/>
                      <a:pt x="55677" y="201143"/>
                      <a:pt x="56774" y="198812"/>
                    </a:cubicBezTo>
                    <a:cubicBezTo>
                      <a:pt x="57460" y="197303"/>
                      <a:pt x="58009" y="196480"/>
                      <a:pt x="58969" y="195108"/>
                    </a:cubicBezTo>
                    <a:cubicBezTo>
                      <a:pt x="59792" y="194011"/>
                      <a:pt x="61026" y="193051"/>
                      <a:pt x="62124" y="192091"/>
                    </a:cubicBezTo>
                    <a:cubicBezTo>
                      <a:pt x="63907" y="190582"/>
                      <a:pt x="66101" y="189759"/>
                      <a:pt x="68159" y="189073"/>
                    </a:cubicBezTo>
                    <a:cubicBezTo>
                      <a:pt x="69942" y="188525"/>
                      <a:pt x="71588" y="188936"/>
                      <a:pt x="73371" y="189347"/>
                    </a:cubicBezTo>
                    <a:cubicBezTo>
                      <a:pt x="74331" y="189622"/>
                      <a:pt x="75291" y="190308"/>
                      <a:pt x="75977" y="190719"/>
                    </a:cubicBezTo>
                    <a:cubicBezTo>
                      <a:pt x="76937" y="191131"/>
                      <a:pt x="77623" y="191816"/>
                      <a:pt x="78446" y="192639"/>
                    </a:cubicBezTo>
                    <a:cubicBezTo>
                      <a:pt x="79543" y="193737"/>
                      <a:pt x="80777" y="194834"/>
                      <a:pt x="81737" y="196068"/>
                    </a:cubicBezTo>
                    <a:cubicBezTo>
                      <a:pt x="82698" y="197166"/>
                      <a:pt x="83658" y="198263"/>
                      <a:pt x="84481" y="199360"/>
                    </a:cubicBezTo>
                    <a:cubicBezTo>
                      <a:pt x="84892" y="200183"/>
                      <a:pt x="85441" y="201006"/>
                      <a:pt x="85990" y="201692"/>
                    </a:cubicBezTo>
                    <a:cubicBezTo>
                      <a:pt x="86950" y="203063"/>
                      <a:pt x="87635" y="204709"/>
                      <a:pt x="88321" y="206218"/>
                    </a:cubicBezTo>
                    <a:cubicBezTo>
                      <a:pt x="89281" y="208276"/>
                      <a:pt x="90241" y="210470"/>
                      <a:pt x="91201" y="212528"/>
                    </a:cubicBezTo>
                    <a:cubicBezTo>
                      <a:pt x="92985" y="216642"/>
                      <a:pt x="94493" y="220894"/>
                      <a:pt x="96002" y="225009"/>
                    </a:cubicBezTo>
                    <a:cubicBezTo>
                      <a:pt x="99431" y="235296"/>
                      <a:pt x="102586" y="245720"/>
                      <a:pt x="105055" y="256282"/>
                    </a:cubicBezTo>
                    <a:cubicBezTo>
                      <a:pt x="107386" y="265883"/>
                      <a:pt x="109032" y="275621"/>
                      <a:pt x="110404" y="285359"/>
                    </a:cubicBezTo>
                    <a:cubicBezTo>
                      <a:pt x="111913" y="295784"/>
                      <a:pt x="112461" y="306482"/>
                      <a:pt x="112736" y="317043"/>
                    </a:cubicBezTo>
                    <a:cubicBezTo>
                      <a:pt x="113147" y="337892"/>
                      <a:pt x="110815" y="358877"/>
                      <a:pt x="106564" y="379314"/>
                    </a:cubicBezTo>
                    <a:cubicBezTo>
                      <a:pt x="106426" y="380137"/>
                      <a:pt x="106152" y="381097"/>
                      <a:pt x="106015" y="381920"/>
                    </a:cubicBezTo>
                    <a:cubicBezTo>
                      <a:pt x="106975" y="383840"/>
                      <a:pt x="107935" y="385623"/>
                      <a:pt x="108895" y="387544"/>
                    </a:cubicBezTo>
                    <a:cubicBezTo>
                      <a:pt x="109307" y="388367"/>
                      <a:pt x="109855" y="389190"/>
                      <a:pt x="110267" y="390013"/>
                    </a:cubicBezTo>
                    <a:cubicBezTo>
                      <a:pt x="111501" y="392207"/>
                      <a:pt x="112736" y="394402"/>
                      <a:pt x="113970" y="396459"/>
                    </a:cubicBezTo>
                    <a:cubicBezTo>
                      <a:pt x="116713" y="401260"/>
                      <a:pt x="119456" y="406060"/>
                      <a:pt x="122474" y="410587"/>
                    </a:cubicBezTo>
                    <a:cubicBezTo>
                      <a:pt x="122474" y="410587"/>
                      <a:pt x="122474" y="410587"/>
                      <a:pt x="122474" y="410587"/>
                    </a:cubicBezTo>
                    <a:cubicBezTo>
                      <a:pt x="124531" y="413467"/>
                      <a:pt x="126589" y="416210"/>
                      <a:pt x="128921" y="418816"/>
                    </a:cubicBezTo>
                    <a:cubicBezTo>
                      <a:pt x="128783" y="418679"/>
                      <a:pt x="128646" y="418542"/>
                      <a:pt x="128646" y="418405"/>
                    </a:cubicBezTo>
                    <a:cubicBezTo>
                      <a:pt x="129469" y="419365"/>
                      <a:pt x="130292" y="420188"/>
                      <a:pt x="131252" y="421011"/>
                    </a:cubicBezTo>
                    <a:cubicBezTo>
                      <a:pt x="131527" y="421285"/>
                      <a:pt x="131801" y="421422"/>
                      <a:pt x="132212" y="421697"/>
                    </a:cubicBezTo>
                    <a:cubicBezTo>
                      <a:pt x="132212" y="421697"/>
                      <a:pt x="132212" y="421697"/>
                      <a:pt x="132075" y="421559"/>
                    </a:cubicBezTo>
                    <a:cubicBezTo>
                      <a:pt x="133172" y="422245"/>
                      <a:pt x="134407" y="422931"/>
                      <a:pt x="135504" y="423480"/>
                    </a:cubicBezTo>
                    <a:cubicBezTo>
                      <a:pt x="135367" y="423342"/>
                      <a:pt x="135230" y="423342"/>
                      <a:pt x="135093" y="423205"/>
                    </a:cubicBezTo>
                    <a:cubicBezTo>
                      <a:pt x="135779" y="423480"/>
                      <a:pt x="136327" y="423754"/>
                      <a:pt x="137013" y="424028"/>
                    </a:cubicBezTo>
                    <a:cubicBezTo>
                      <a:pt x="136876" y="423891"/>
                      <a:pt x="136739" y="423891"/>
                      <a:pt x="136601" y="423754"/>
                    </a:cubicBezTo>
                    <a:cubicBezTo>
                      <a:pt x="137150" y="423891"/>
                      <a:pt x="137562" y="424028"/>
                      <a:pt x="138110" y="424165"/>
                    </a:cubicBezTo>
                    <a:cubicBezTo>
                      <a:pt x="138385" y="424165"/>
                      <a:pt x="138659" y="424165"/>
                      <a:pt x="138933" y="424165"/>
                    </a:cubicBezTo>
                    <a:cubicBezTo>
                      <a:pt x="139345" y="424028"/>
                      <a:pt x="139756" y="424028"/>
                      <a:pt x="140168" y="423891"/>
                    </a:cubicBezTo>
                    <a:cubicBezTo>
                      <a:pt x="140442" y="423754"/>
                      <a:pt x="140854" y="423617"/>
                      <a:pt x="141128" y="423480"/>
                    </a:cubicBezTo>
                    <a:cubicBezTo>
                      <a:pt x="141128" y="423480"/>
                      <a:pt x="141128" y="423480"/>
                      <a:pt x="140991" y="423480"/>
                    </a:cubicBezTo>
                    <a:cubicBezTo>
                      <a:pt x="140991" y="423480"/>
                      <a:pt x="141128" y="423480"/>
                      <a:pt x="141128" y="423480"/>
                    </a:cubicBezTo>
                    <a:cubicBezTo>
                      <a:pt x="141265" y="423480"/>
                      <a:pt x="141402" y="423342"/>
                      <a:pt x="141539" y="423342"/>
                    </a:cubicBezTo>
                    <a:cubicBezTo>
                      <a:pt x="141402" y="423342"/>
                      <a:pt x="141265" y="423342"/>
                      <a:pt x="141265" y="423480"/>
                    </a:cubicBezTo>
                    <a:cubicBezTo>
                      <a:pt x="141676" y="423342"/>
                      <a:pt x="142088" y="423068"/>
                      <a:pt x="142362" y="422931"/>
                    </a:cubicBezTo>
                    <a:cubicBezTo>
                      <a:pt x="142362" y="422931"/>
                      <a:pt x="142225" y="422931"/>
                      <a:pt x="142225" y="422931"/>
                    </a:cubicBezTo>
                    <a:cubicBezTo>
                      <a:pt x="142637" y="422657"/>
                      <a:pt x="143185" y="422382"/>
                      <a:pt x="143734" y="421971"/>
                    </a:cubicBezTo>
                    <a:cubicBezTo>
                      <a:pt x="143597" y="421971"/>
                      <a:pt x="143597" y="422108"/>
                      <a:pt x="143459" y="422108"/>
                    </a:cubicBezTo>
                    <a:cubicBezTo>
                      <a:pt x="144557" y="421422"/>
                      <a:pt x="145517" y="420599"/>
                      <a:pt x="146477" y="419776"/>
                    </a:cubicBezTo>
                    <a:cubicBezTo>
                      <a:pt x="146340" y="419913"/>
                      <a:pt x="146203" y="420051"/>
                      <a:pt x="146066" y="420051"/>
                    </a:cubicBezTo>
                    <a:cubicBezTo>
                      <a:pt x="146477" y="419639"/>
                      <a:pt x="146888" y="419228"/>
                      <a:pt x="147163" y="418816"/>
                    </a:cubicBezTo>
                    <a:cubicBezTo>
                      <a:pt x="147574" y="418268"/>
                      <a:pt x="147986" y="417719"/>
                      <a:pt x="148397" y="417307"/>
                    </a:cubicBezTo>
                    <a:cubicBezTo>
                      <a:pt x="148397" y="417445"/>
                      <a:pt x="148260" y="417445"/>
                      <a:pt x="148260" y="417582"/>
                    </a:cubicBezTo>
                    <a:cubicBezTo>
                      <a:pt x="149357" y="415936"/>
                      <a:pt x="150317" y="414290"/>
                      <a:pt x="151141" y="412644"/>
                    </a:cubicBezTo>
                    <a:cubicBezTo>
                      <a:pt x="151141" y="412644"/>
                      <a:pt x="151141" y="412781"/>
                      <a:pt x="151003" y="412781"/>
                    </a:cubicBezTo>
                    <a:cubicBezTo>
                      <a:pt x="152649" y="409352"/>
                      <a:pt x="154021" y="406060"/>
                      <a:pt x="155255" y="402494"/>
                    </a:cubicBezTo>
                    <a:cubicBezTo>
                      <a:pt x="155255" y="402631"/>
                      <a:pt x="155118" y="402768"/>
                      <a:pt x="155118" y="403043"/>
                    </a:cubicBezTo>
                    <a:cubicBezTo>
                      <a:pt x="156627" y="398516"/>
                      <a:pt x="157724" y="393853"/>
                      <a:pt x="158684" y="389190"/>
                    </a:cubicBezTo>
                    <a:cubicBezTo>
                      <a:pt x="159644" y="384526"/>
                      <a:pt x="160330" y="379863"/>
                      <a:pt x="161016" y="375062"/>
                    </a:cubicBezTo>
                    <a:cubicBezTo>
                      <a:pt x="161702" y="370124"/>
                      <a:pt x="161976" y="365324"/>
                      <a:pt x="162388" y="360386"/>
                    </a:cubicBezTo>
                    <a:cubicBezTo>
                      <a:pt x="162388" y="360386"/>
                      <a:pt x="162388" y="360523"/>
                      <a:pt x="162388" y="360523"/>
                    </a:cubicBezTo>
                    <a:cubicBezTo>
                      <a:pt x="162799" y="352979"/>
                      <a:pt x="163073" y="345573"/>
                      <a:pt x="163073" y="338029"/>
                    </a:cubicBezTo>
                    <a:cubicBezTo>
                      <a:pt x="163073" y="330211"/>
                      <a:pt x="162662" y="322530"/>
                      <a:pt x="162113" y="314849"/>
                    </a:cubicBezTo>
                    <a:cubicBezTo>
                      <a:pt x="162113" y="314849"/>
                      <a:pt x="162113" y="314986"/>
                      <a:pt x="162113" y="314986"/>
                    </a:cubicBezTo>
                    <a:cubicBezTo>
                      <a:pt x="161153" y="301682"/>
                      <a:pt x="159370" y="288377"/>
                      <a:pt x="157175" y="275210"/>
                    </a:cubicBezTo>
                    <a:cubicBezTo>
                      <a:pt x="156627" y="273838"/>
                      <a:pt x="156078" y="272466"/>
                      <a:pt x="155530" y="271095"/>
                    </a:cubicBezTo>
                    <a:cubicBezTo>
                      <a:pt x="152786" y="263414"/>
                      <a:pt x="150180" y="255870"/>
                      <a:pt x="147437" y="248189"/>
                    </a:cubicBezTo>
                    <a:cubicBezTo>
                      <a:pt x="145380" y="242566"/>
                      <a:pt x="143322" y="236942"/>
                      <a:pt x="141402" y="231318"/>
                    </a:cubicBezTo>
                    <a:cubicBezTo>
                      <a:pt x="139345" y="225009"/>
                      <a:pt x="137287" y="218700"/>
                      <a:pt x="135230" y="212390"/>
                    </a:cubicBezTo>
                    <a:cubicBezTo>
                      <a:pt x="133447" y="206630"/>
                      <a:pt x="131664" y="201006"/>
                      <a:pt x="129606" y="195245"/>
                    </a:cubicBezTo>
                    <a:cubicBezTo>
                      <a:pt x="129606" y="195520"/>
                      <a:pt x="129743" y="195657"/>
                      <a:pt x="129743" y="195794"/>
                    </a:cubicBezTo>
                    <a:cubicBezTo>
                      <a:pt x="128235" y="191542"/>
                      <a:pt x="126589" y="187153"/>
                      <a:pt x="125629" y="182627"/>
                    </a:cubicBezTo>
                    <a:cubicBezTo>
                      <a:pt x="125217" y="180844"/>
                      <a:pt x="124806" y="178923"/>
                      <a:pt x="124806" y="177140"/>
                    </a:cubicBezTo>
                    <a:cubicBezTo>
                      <a:pt x="124806" y="176317"/>
                      <a:pt x="124806" y="175357"/>
                      <a:pt x="124806" y="174534"/>
                    </a:cubicBezTo>
                    <a:cubicBezTo>
                      <a:pt x="125080" y="173163"/>
                      <a:pt x="125217" y="171928"/>
                      <a:pt x="125354" y="170557"/>
                    </a:cubicBezTo>
                    <a:cubicBezTo>
                      <a:pt x="125766" y="166853"/>
                      <a:pt x="130704" y="165619"/>
                      <a:pt x="133035" y="168499"/>
                    </a:cubicBezTo>
                    <a:cubicBezTo>
                      <a:pt x="134407" y="170419"/>
                      <a:pt x="135779" y="172065"/>
                      <a:pt x="137150" y="173986"/>
                    </a:cubicBezTo>
                    <a:cubicBezTo>
                      <a:pt x="138247" y="175357"/>
                      <a:pt x="138933" y="177003"/>
                      <a:pt x="139756" y="178512"/>
                    </a:cubicBezTo>
                    <a:cubicBezTo>
                      <a:pt x="141402" y="181804"/>
                      <a:pt x="142637" y="185233"/>
                      <a:pt x="143734" y="188662"/>
                    </a:cubicBezTo>
                    <a:cubicBezTo>
                      <a:pt x="146751" y="197303"/>
                      <a:pt x="149357" y="206081"/>
                      <a:pt x="151689" y="214859"/>
                    </a:cubicBezTo>
                    <a:cubicBezTo>
                      <a:pt x="154021" y="223500"/>
                      <a:pt x="156215" y="232004"/>
                      <a:pt x="158410" y="240645"/>
                    </a:cubicBezTo>
                    <a:cubicBezTo>
                      <a:pt x="160056" y="247092"/>
                      <a:pt x="161428" y="253538"/>
                      <a:pt x="162799" y="260122"/>
                    </a:cubicBezTo>
                    <a:cubicBezTo>
                      <a:pt x="163759" y="264648"/>
                      <a:pt x="164582" y="269175"/>
                      <a:pt x="165405" y="273701"/>
                    </a:cubicBezTo>
                    <a:cubicBezTo>
                      <a:pt x="165954" y="275210"/>
                      <a:pt x="166640" y="276718"/>
                      <a:pt x="167188" y="278227"/>
                    </a:cubicBezTo>
                    <a:cubicBezTo>
                      <a:pt x="170343" y="286182"/>
                      <a:pt x="173498" y="294138"/>
                      <a:pt x="176652" y="302093"/>
                    </a:cubicBezTo>
                    <a:cubicBezTo>
                      <a:pt x="178024" y="305659"/>
                      <a:pt x="179533" y="309088"/>
                      <a:pt x="181041" y="312517"/>
                    </a:cubicBezTo>
                    <a:cubicBezTo>
                      <a:pt x="184470" y="320335"/>
                      <a:pt x="188036" y="328153"/>
                      <a:pt x="191465" y="335972"/>
                    </a:cubicBezTo>
                    <a:cubicBezTo>
                      <a:pt x="192151" y="337343"/>
                      <a:pt x="192700" y="338715"/>
                      <a:pt x="193386" y="340086"/>
                    </a:cubicBezTo>
                    <a:cubicBezTo>
                      <a:pt x="194757" y="342692"/>
                      <a:pt x="195992" y="345436"/>
                      <a:pt x="197363" y="348042"/>
                    </a:cubicBezTo>
                    <a:cubicBezTo>
                      <a:pt x="200381" y="354077"/>
                      <a:pt x="203399" y="360112"/>
                      <a:pt x="206416" y="366147"/>
                    </a:cubicBezTo>
                    <a:cubicBezTo>
                      <a:pt x="206416" y="366147"/>
                      <a:pt x="206416" y="366147"/>
                      <a:pt x="206416" y="366147"/>
                    </a:cubicBezTo>
                    <a:cubicBezTo>
                      <a:pt x="212725" y="377394"/>
                      <a:pt x="218486" y="388778"/>
                      <a:pt x="225618" y="399477"/>
                    </a:cubicBezTo>
                    <a:cubicBezTo>
                      <a:pt x="225481" y="399339"/>
                      <a:pt x="225344" y="399202"/>
                      <a:pt x="225344" y="399065"/>
                    </a:cubicBezTo>
                    <a:cubicBezTo>
                      <a:pt x="227950" y="402906"/>
                      <a:pt x="230556" y="406746"/>
                      <a:pt x="233574" y="410175"/>
                    </a:cubicBezTo>
                    <a:cubicBezTo>
                      <a:pt x="234534" y="411135"/>
                      <a:pt x="235631" y="412232"/>
                      <a:pt x="236728" y="413055"/>
                    </a:cubicBezTo>
                    <a:cubicBezTo>
                      <a:pt x="236591" y="412918"/>
                      <a:pt x="236454" y="412918"/>
                      <a:pt x="236454" y="412781"/>
                    </a:cubicBezTo>
                    <a:cubicBezTo>
                      <a:pt x="237414" y="413604"/>
                      <a:pt x="238237" y="414290"/>
                      <a:pt x="239197" y="414976"/>
                    </a:cubicBezTo>
                    <a:cubicBezTo>
                      <a:pt x="239197" y="414976"/>
                      <a:pt x="239060" y="414976"/>
                      <a:pt x="239060" y="414839"/>
                    </a:cubicBezTo>
                    <a:cubicBezTo>
                      <a:pt x="239197" y="414976"/>
                      <a:pt x="239334" y="414976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883" y="415387"/>
                      <a:pt x="240295" y="415661"/>
                      <a:pt x="240569" y="415799"/>
                    </a:cubicBezTo>
                    <a:cubicBezTo>
                      <a:pt x="240980" y="416073"/>
                      <a:pt x="241529" y="416210"/>
                      <a:pt x="241940" y="416484"/>
                    </a:cubicBezTo>
                    <a:cubicBezTo>
                      <a:pt x="241803" y="416484"/>
                      <a:pt x="241529" y="416347"/>
                      <a:pt x="241392" y="416347"/>
                    </a:cubicBezTo>
                    <a:cubicBezTo>
                      <a:pt x="241940" y="416484"/>
                      <a:pt x="242489" y="416622"/>
                      <a:pt x="242900" y="416896"/>
                    </a:cubicBezTo>
                    <a:cubicBezTo>
                      <a:pt x="243312" y="416896"/>
                      <a:pt x="243724" y="417033"/>
                      <a:pt x="243998" y="417033"/>
                    </a:cubicBezTo>
                    <a:cubicBezTo>
                      <a:pt x="244547" y="417033"/>
                      <a:pt x="245095" y="417033"/>
                      <a:pt x="245507" y="417033"/>
                    </a:cubicBezTo>
                    <a:cubicBezTo>
                      <a:pt x="245232" y="417033"/>
                      <a:pt x="245095" y="417033"/>
                      <a:pt x="244958" y="417033"/>
                    </a:cubicBezTo>
                    <a:cubicBezTo>
                      <a:pt x="246055" y="417033"/>
                      <a:pt x="247153" y="416896"/>
                      <a:pt x="248113" y="416622"/>
                    </a:cubicBezTo>
                    <a:cubicBezTo>
                      <a:pt x="248661" y="416484"/>
                      <a:pt x="249210" y="416347"/>
                      <a:pt x="249758" y="416073"/>
                    </a:cubicBezTo>
                    <a:cubicBezTo>
                      <a:pt x="250033" y="415936"/>
                      <a:pt x="250444" y="415799"/>
                      <a:pt x="250719" y="415661"/>
                    </a:cubicBezTo>
                    <a:cubicBezTo>
                      <a:pt x="251130" y="415387"/>
                      <a:pt x="251405" y="415113"/>
                      <a:pt x="251816" y="414976"/>
                    </a:cubicBezTo>
                    <a:cubicBezTo>
                      <a:pt x="252227" y="414564"/>
                      <a:pt x="252639" y="414290"/>
                      <a:pt x="253050" y="413878"/>
                    </a:cubicBezTo>
                    <a:cubicBezTo>
                      <a:pt x="252913" y="414016"/>
                      <a:pt x="252776" y="414153"/>
                      <a:pt x="252639" y="414153"/>
                    </a:cubicBezTo>
                    <a:cubicBezTo>
                      <a:pt x="253050" y="413741"/>
                      <a:pt x="253325" y="413467"/>
                      <a:pt x="253736" y="413055"/>
                    </a:cubicBezTo>
                    <a:cubicBezTo>
                      <a:pt x="254971" y="411547"/>
                      <a:pt x="256068" y="410038"/>
                      <a:pt x="257165" y="408529"/>
                    </a:cubicBezTo>
                    <a:cubicBezTo>
                      <a:pt x="257165" y="408529"/>
                      <a:pt x="257165" y="408666"/>
                      <a:pt x="257028" y="408666"/>
                    </a:cubicBezTo>
                    <a:cubicBezTo>
                      <a:pt x="258125" y="406883"/>
                      <a:pt x="259223" y="405100"/>
                      <a:pt x="260320" y="403317"/>
                    </a:cubicBezTo>
                    <a:cubicBezTo>
                      <a:pt x="260320" y="403454"/>
                      <a:pt x="260183" y="403591"/>
                      <a:pt x="260045" y="403729"/>
                    </a:cubicBezTo>
                    <a:cubicBezTo>
                      <a:pt x="261417" y="400848"/>
                      <a:pt x="262652" y="398105"/>
                      <a:pt x="263749" y="395087"/>
                    </a:cubicBezTo>
                    <a:cubicBezTo>
                      <a:pt x="263749" y="395225"/>
                      <a:pt x="263612" y="395362"/>
                      <a:pt x="263612" y="395499"/>
                    </a:cubicBezTo>
                    <a:cubicBezTo>
                      <a:pt x="265943" y="388641"/>
                      <a:pt x="267864" y="381646"/>
                      <a:pt x="269235" y="374651"/>
                    </a:cubicBezTo>
                    <a:cubicBezTo>
                      <a:pt x="271293" y="364089"/>
                      <a:pt x="272527" y="353391"/>
                      <a:pt x="273350" y="342555"/>
                    </a:cubicBezTo>
                    <a:cubicBezTo>
                      <a:pt x="273350" y="342555"/>
                      <a:pt x="273350" y="342555"/>
                      <a:pt x="273350" y="342692"/>
                    </a:cubicBezTo>
                    <a:cubicBezTo>
                      <a:pt x="274310" y="327879"/>
                      <a:pt x="274310" y="313066"/>
                      <a:pt x="273487" y="298253"/>
                    </a:cubicBezTo>
                    <a:cubicBezTo>
                      <a:pt x="273487" y="298390"/>
                      <a:pt x="273487" y="298390"/>
                      <a:pt x="273487" y="298527"/>
                    </a:cubicBezTo>
                    <a:cubicBezTo>
                      <a:pt x="272939" y="289749"/>
                      <a:pt x="271979" y="280970"/>
                      <a:pt x="270881" y="272192"/>
                    </a:cubicBezTo>
                    <a:cubicBezTo>
                      <a:pt x="269784" y="263825"/>
                      <a:pt x="268275" y="255596"/>
                      <a:pt x="266629" y="247229"/>
                    </a:cubicBezTo>
                    <a:cubicBezTo>
                      <a:pt x="266629" y="247229"/>
                      <a:pt x="266629" y="247229"/>
                      <a:pt x="266629" y="247366"/>
                    </a:cubicBezTo>
                    <a:cubicBezTo>
                      <a:pt x="266492" y="246543"/>
                      <a:pt x="266218" y="245720"/>
                      <a:pt x="266081" y="244760"/>
                    </a:cubicBezTo>
                    <a:cubicBezTo>
                      <a:pt x="265806" y="244211"/>
                      <a:pt x="265669" y="243800"/>
                      <a:pt x="265395" y="243251"/>
                    </a:cubicBezTo>
                    <a:cubicBezTo>
                      <a:pt x="262789" y="237216"/>
                      <a:pt x="260320" y="231044"/>
                      <a:pt x="257851" y="224872"/>
                    </a:cubicBezTo>
                    <a:cubicBezTo>
                      <a:pt x="251816" y="210059"/>
                      <a:pt x="245781" y="195383"/>
                      <a:pt x="239609" y="180706"/>
                    </a:cubicBezTo>
                    <a:cubicBezTo>
                      <a:pt x="233985" y="166990"/>
                      <a:pt x="228499" y="153274"/>
                      <a:pt x="222738" y="139696"/>
                    </a:cubicBezTo>
                    <a:cubicBezTo>
                      <a:pt x="221092" y="135855"/>
                      <a:pt x="219309" y="132015"/>
                      <a:pt x="218623" y="128037"/>
                    </a:cubicBezTo>
                    <a:cubicBezTo>
                      <a:pt x="218212" y="126254"/>
                      <a:pt x="217800" y="124471"/>
                      <a:pt x="217937" y="122688"/>
                    </a:cubicBezTo>
                    <a:cubicBezTo>
                      <a:pt x="217937" y="121865"/>
                      <a:pt x="218075" y="121042"/>
                      <a:pt x="218212" y="120219"/>
                    </a:cubicBezTo>
                    <a:cubicBezTo>
                      <a:pt x="218486" y="118984"/>
                      <a:pt x="218897" y="117750"/>
                      <a:pt x="219309" y="116516"/>
                    </a:cubicBezTo>
                    <a:cubicBezTo>
                      <a:pt x="220132" y="113498"/>
                      <a:pt x="224247" y="112264"/>
                      <a:pt x="226579" y="114595"/>
                    </a:cubicBezTo>
                    <a:cubicBezTo>
                      <a:pt x="229047" y="117201"/>
                      <a:pt x="231653" y="119670"/>
                      <a:pt x="233848" y="122688"/>
                    </a:cubicBezTo>
                    <a:cubicBezTo>
                      <a:pt x="235768" y="125294"/>
                      <a:pt x="237277" y="128311"/>
                      <a:pt x="238649" y="131329"/>
                    </a:cubicBezTo>
                    <a:cubicBezTo>
                      <a:pt x="240706" y="135444"/>
                      <a:pt x="242489" y="139833"/>
                      <a:pt x="244272" y="144085"/>
                    </a:cubicBezTo>
                    <a:cubicBezTo>
                      <a:pt x="246604" y="149571"/>
                      <a:pt x="248661" y="155195"/>
                      <a:pt x="250719" y="160681"/>
                    </a:cubicBezTo>
                    <a:cubicBezTo>
                      <a:pt x="251679" y="163424"/>
                      <a:pt x="252639" y="166167"/>
                      <a:pt x="253599" y="168911"/>
                    </a:cubicBezTo>
                    <a:cubicBezTo>
                      <a:pt x="255382" y="173986"/>
                      <a:pt x="257165" y="179198"/>
                      <a:pt x="258948" y="184410"/>
                    </a:cubicBezTo>
                    <a:cubicBezTo>
                      <a:pt x="263886" y="198537"/>
                      <a:pt x="267864" y="212939"/>
                      <a:pt x="271293" y="227341"/>
                    </a:cubicBezTo>
                    <a:cubicBezTo>
                      <a:pt x="272527" y="232827"/>
                      <a:pt x="273761" y="238314"/>
                      <a:pt x="274859" y="243800"/>
                    </a:cubicBezTo>
                    <a:cubicBezTo>
                      <a:pt x="276230" y="247092"/>
                      <a:pt x="277739" y="250384"/>
                      <a:pt x="279111" y="253538"/>
                    </a:cubicBezTo>
                    <a:cubicBezTo>
                      <a:pt x="281580" y="259162"/>
                      <a:pt x="283911" y="264923"/>
                      <a:pt x="286655" y="270546"/>
                    </a:cubicBezTo>
                    <a:cubicBezTo>
                      <a:pt x="290084" y="277679"/>
                      <a:pt x="293650" y="284811"/>
                      <a:pt x="297079" y="291943"/>
                    </a:cubicBezTo>
                    <a:cubicBezTo>
                      <a:pt x="296942" y="291806"/>
                      <a:pt x="296942" y="291669"/>
                      <a:pt x="296804" y="291532"/>
                    </a:cubicBezTo>
                    <a:cubicBezTo>
                      <a:pt x="299136" y="295784"/>
                      <a:pt x="301331" y="300036"/>
                      <a:pt x="303800" y="304150"/>
                    </a:cubicBezTo>
                    <a:cubicBezTo>
                      <a:pt x="306269" y="308402"/>
                      <a:pt x="308875" y="312517"/>
                      <a:pt x="311618" y="316632"/>
                    </a:cubicBezTo>
                    <a:cubicBezTo>
                      <a:pt x="311480" y="316495"/>
                      <a:pt x="311343" y="316358"/>
                      <a:pt x="311343" y="316220"/>
                    </a:cubicBezTo>
                    <a:cubicBezTo>
                      <a:pt x="314087" y="320335"/>
                      <a:pt x="317241" y="324176"/>
                      <a:pt x="320396" y="327879"/>
                    </a:cubicBezTo>
                    <a:cubicBezTo>
                      <a:pt x="320259" y="327742"/>
                      <a:pt x="320122" y="327605"/>
                      <a:pt x="319985" y="327468"/>
                    </a:cubicBezTo>
                    <a:cubicBezTo>
                      <a:pt x="321630" y="329251"/>
                      <a:pt x="323276" y="330897"/>
                      <a:pt x="324922" y="332405"/>
                    </a:cubicBezTo>
                    <a:cubicBezTo>
                      <a:pt x="326431" y="333640"/>
                      <a:pt x="328077" y="334874"/>
                      <a:pt x="329723" y="335972"/>
                    </a:cubicBezTo>
                    <a:cubicBezTo>
                      <a:pt x="329723" y="335972"/>
                      <a:pt x="329586" y="335834"/>
                      <a:pt x="329586" y="335834"/>
                    </a:cubicBezTo>
                    <a:cubicBezTo>
                      <a:pt x="330683" y="336657"/>
                      <a:pt x="331917" y="337343"/>
                      <a:pt x="333289" y="337892"/>
                    </a:cubicBezTo>
                    <a:cubicBezTo>
                      <a:pt x="333289" y="337892"/>
                      <a:pt x="333289" y="337892"/>
                      <a:pt x="333152" y="337892"/>
                    </a:cubicBezTo>
                    <a:cubicBezTo>
                      <a:pt x="333701" y="338029"/>
                      <a:pt x="334112" y="338303"/>
                      <a:pt x="334661" y="338440"/>
                    </a:cubicBezTo>
                    <a:cubicBezTo>
                      <a:pt x="334523" y="338440"/>
                      <a:pt x="334249" y="338303"/>
                      <a:pt x="334112" y="338303"/>
                    </a:cubicBezTo>
                    <a:cubicBezTo>
                      <a:pt x="335346" y="338715"/>
                      <a:pt x="336581" y="339126"/>
                      <a:pt x="337815" y="339263"/>
                    </a:cubicBezTo>
                    <a:cubicBezTo>
                      <a:pt x="337815" y="339263"/>
                      <a:pt x="337678" y="339263"/>
                      <a:pt x="337678" y="339263"/>
                    </a:cubicBezTo>
                    <a:cubicBezTo>
                      <a:pt x="338501" y="339401"/>
                      <a:pt x="339324" y="339538"/>
                      <a:pt x="340010" y="339538"/>
                    </a:cubicBezTo>
                    <a:cubicBezTo>
                      <a:pt x="339873" y="339538"/>
                      <a:pt x="339598" y="339538"/>
                      <a:pt x="339461" y="339538"/>
                    </a:cubicBezTo>
                    <a:cubicBezTo>
                      <a:pt x="340147" y="339538"/>
                      <a:pt x="340970" y="339538"/>
                      <a:pt x="341793" y="339538"/>
                    </a:cubicBezTo>
                    <a:cubicBezTo>
                      <a:pt x="341793" y="339538"/>
                      <a:pt x="341793" y="339538"/>
                      <a:pt x="341656" y="339538"/>
                    </a:cubicBezTo>
                    <a:cubicBezTo>
                      <a:pt x="342204" y="339538"/>
                      <a:pt x="342753" y="339401"/>
                      <a:pt x="343302" y="339401"/>
                    </a:cubicBezTo>
                    <a:cubicBezTo>
                      <a:pt x="343850" y="339263"/>
                      <a:pt x="344262" y="339126"/>
                      <a:pt x="344810" y="339126"/>
                    </a:cubicBezTo>
                    <a:cubicBezTo>
                      <a:pt x="345359" y="338852"/>
                      <a:pt x="346045" y="338715"/>
                      <a:pt x="346594" y="338440"/>
                    </a:cubicBezTo>
                    <a:cubicBezTo>
                      <a:pt x="346456" y="338440"/>
                      <a:pt x="346456" y="338578"/>
                      <a:pt x="346319" y="338578"/>
                    </a:cubicBezTo>
                    <a:cubicBezTo>
                      <a:pt x="347554" y="338029"/>
                      <a:pt x="348788" y="337206"/>
                      <a:pt x="350023" y="336383"/>
                    </a:cubicBezTo>
                    <a:cubicBezTo>
                      <a:pt x="349885" y="336520"/>
                      <a:pt x="349748" y="336657"/>
                      <a:pt x="349611" y="336657"/>
                    </a:cubicBezTo>
                    <a:cubicBezTo>
                      <a:pt x="350297" y="336246"/>
                      <a:pt x="350846" y="335697"/>
                      <a:pt x="351394" y="335286"/>
                    </a:cubicBezTo>
                    <a:cubicBezTo>
                      <a:pt x="351257" y="335423"/>
                      <a:pt x="351120" y="335560"/>
                      <a:pt x="350983" y="335560"/>
                    </a:cubicBezTo>
                    <a:cubicBezTo>
                      <a:pt x="352080" y="334737"/>
                      <a:pt x="353040" y="333777"/>
                      <a:pt x="354000" y="332680"/>
                    </a:cubicBezTo>
                    <a:cubicBezTo>
                      <a:pt x="354000" y="332680"/>
                      <a:pt x="354000" y="332817"/>
                      <a:pt x="353863" y="332817"/>
                    </a:cubicBezTo>
                    <a:cubicBezTo>
                      <a:pt x="354000" y="332680"/>
                      <a:pt x="354000" y="332680"/>
                      <a:pt x="354137" y="332543"/>
                    </a:cubicBezTo>
                    <a:cubicBezTo>
                      <a:pt x="354137" y="332543"/>
                      <a:pt x="354275" y="332405"/>
                      <a:pt x="354275" y="332405"/>
                    </a:cubicBezTo>
                    <a:cubicBezTo>
                      <a:pt x="354275" y="332405"/>
                      <a:pt x="354275" y="332405"/>
                      <a:pt x="354275" y="332405"/>
                    </a:cubicBezTo>
                    <a:cubicBezTo>
                      <a:pt x="354960" y="331582"/>
                      <a:pt x="355646" y="330622"/>
                      <a:pt x="356332" y="329799"/>
                    </a:cubicBezTo>
                    <a:cubicBezTo>
                      <a:pt x="356332" y="329799"/>
                      <a:pt x="356332" y="329936"/>
                      <a:pt x="356195" y="329936"/>
                    </a:cubicBezTo>
                    <a:cubicBezTo>
                      <a:pt x="357292" y="328153"/>
                      <a:pt x="358389" y="326370"/>
                      <a:pt x="359349" y="324450"/>
                    </a:cubicBezTo>
                    <a:cubicBezTo>
                      <a:pt x="359349" y="324587"/>
                      <a:pt x="359212" y="324724"/>
                      <a:pt x="359075" y="324862"/>
                    </a:cubicBezTo>
                    <a:cubicBezTo>
                      <a:pt x="360584" y="321707"/>
                      <a:pt x="361955" y="318415"/>
                      <a:pt x="363190" y="315260"/>
                    </a:cubicBezTo>
                    <a:cubicBezTo>
                      <a:pt x="363190" y="315260"/>
                      <a:pt x="363190" y="315260"/>
                      <a:pt x="363190" y="315260"/>
                    </a:cubicBezTo>
                    <a:cubicBezTo>
                      <a:pt x="364836" y="310597"/>
                      <a:pt x="366070" y="305933"/>
                      <a:pt x="367030" y="301270"/>
                    </a:cubicBezTo>
                    <a:cubicBezTo>
                      <a:pt x="367030" y="301270"/>
                      <a:pt x="367030" y="301407"/>
                      <a:pt x="367030" y="301407"/>
                    </a:cubicBezTo>
                    <a:cubicBezTo>
                      <a:pt x="367030" y="301270"/>
                      <a:pt x="367030" y="300996"/>
                      <a:pt x="367168" y="300859"/>
                    </a:cubicBezTo>
                    <a:cubicBezTo>
                      <a:pt x="367168" y="300859"/>
                      <a:pt x="367168" y="300859"/>
                      <a:pt x="367168" y="300859"/>
                    </a:cubicBezTo>
                    <a:lnTo>
                      <a:pt x="367168" y="300859"/>
                    </a:lnTo>
                    <a:cubicBezTo>
                      <a:pt x="368128" y="295372"/>
                      <a:pt x="368813" y="290023"/>
                      <a:pt x="369362" y="284537"/>
                    </a:cubicBezTo>
                    <a:cubicBezTo>
                      <a:pt x="369362" y="284537"/>
                      <a:pt x="369362" y="284674"/>
                      <a:pt x="369362" y="284811"/>
                    </a:cubicBezTo>
                    <a:cubicBezTo>
                      <a:pt x="369773" y="277404"/>
                      <a:pt x="369773" y="270135"/>
                      <a:pt x="369362" y="262865"/>
                    </a:cubicBezTo>
                    <a:cubicBezTo>
                      <a:pt x="369362" y="263002"/>
                      <a:pt x="369362" y="263002"/>
                      <a:pt x="369362" y="263140"/>
                    </a:cubicBezTo>
                    <a:cubicBezTo>
                      <a:pt x="368676" y="254087"/>
                      <a:pt x="367305" y="245172"/>
                      <a:pt x="365522" y="236393"/>
                    </a:cubicBezTo>
                    <a:cubicBezTo>
                      <a:pt x="365522" y="236531"/>
                      <a:pt x="365659" y="236805"/>
                      <a:pt x="365659" y="236942"/>
                    </a:cubicBezTo>
                    <a:cubicBezTo>
                      <a:pt x="364287" y="230358"/>
                      <a:pt x="362641" y="223775"/>
                      <a:pt x="360721" y="217328"/>
                    </a:cubicBezTo>
                    <a:cubicBezTo>
                      <a:pt x="358664" y="209921"/>
                      <a:pt x="356057" y="202652"/>
                      <a:pt x="353589" y="195520"/>
                    </a:cubicBezTo>
                    <a:cubicBezTo>
                      <a:pt x="353589" y="195657"/>
                      <a:pt x="353726" y="195931"/>
                      <a:pt x="353726" y="196068"/>
                    </a:cubicBezTo>
                    <a:cubicBezTo>
                      <a:pt x="351257" y="188936"/>
                      <a:pt x="348377" y="181804"/>
                      <a:pt x="345496" y="174809"/>
                    </a:cubicBezTo>
                    <a:cubicBezTo>
                      <a:pt x="343576" y="170282"/>
                      <a:pt x="341793" y="165756"/>
                      <a:pt x="339873" y="161367"/>
                    </a:cubicBezTo>
                    <a:cubicBezTo>
                      <a:pt x="337815" y="156978"/>
                      <a:pt x="335895" y="152589"/>
                      <a:pt x="333838" y="148199"/>
                    </a:cubicBezTo>
                    <a:cubicBezTo>
                      <a:pt x="333701" y="147925"/>
                      <a:pt x="333426" y="147651"/>
                      <a:pt x="333289" y="147377"/>
                    </a:cubicBezTo>
                    <a:cubicBezTo>
                      <a:pt x="331917" y="145319"/>
                      <a:pt x="330683" y="143399"/>
                      <a:pt x="329311" y="141341"/>
                    </a:cubicBezTo>
                    <a:cubicBezTo>
                      <a:pt x="326431" y="136541"/>
                      <a:pt x="323551" y="131740"/>
                      <a:pt x="320670" y="126940"/>
                    </a:cubicBezTo>
                    <a:cubicBezTo>
                      <a:pt x="318750" y="123648"/>
                      <a:pt x="316693" y="120493"/>
                      <a:pt x="314772" y="117201"/>
                    </a:cubicBezTo>
                    <a:cubicBezTo>
                      <a:pt x="313538" y="115144"/>
                      <a:pt x="312441" y="112949"/>
                      <a:pt x="311343" y="110892"/>
                    </a:cubicBezTo>
                    <a:cubicBezTo>
                      <a:pt x="310109" y="108560"/>
                      <a:pt x="308875" y="106366"/>
                      <a:pt x="307640" y="104034"/>
                    </a:cubicBezTo>
                    <a:cubicBezTo>
                      <a:pt x="306269" y="101154"/>
                      <a:pt x="305034" y="98273"/>
                      <a:pt x="303937" y="95393"/>
                    </a:cubicBezTo>
                    <a:cubicBezTo>
                      <a:pt x="303114" y="93061"/>
                      <a:pt x="302565" y="90592"/>
                      <a:pt x="301742" y="88261"/>
                    </a:cubicBezTo>
                    <a:cubicBezTo>
                      <a:pt x="301331" y="86615"/>
                      <a:pt x="302017" y="84694"/>
                      <a:pt x="303251" y="83734"/>
                    </a:cubicBezTo>
                    <a:cubicBezTo>
                      <a:pt x="304897" y="82500"/>
                      <a:pt x="306954" y="82637"/>
                      <a:pt x="308600" y="83734"/>
                    </a:cubicBezTo>
                    <a:cubicBezTo>
                      <a:pt x="309972" y="84694"/>
                      <a:pt x="311343" y="85655"/>
                      <a:pt x="312578" y="86752"/>
                    </a:cubicBezTo>
                    <a:cubicBezTo>
                      <a:pt x="313675" y="87849"/>
                      <a:pt x="314498" y="89221"/>
                      <a:pt x="315458" y="90455"/>
                    </a:cubicBezTo>
                    <a:cubicBezTo>
                      <a:pt x="316281" y="91690"/>
                      <a:pt x="317104" y="93061"/>
                      <a:pt x="317790" y="94433"/>
                    </a:cubicBezTo>
                    <a:cubicBezTo>
                      <a:pt x="318887" y="96353"/>
                      <a:pt x="319847" y="98273"/>
                      <a:pt x="320945" y="100193"/>
                    </a:cubicBezTo>
                    <a:cubicBezTo>
                      <a:pt x="323825" y="105543"/>
                      <a:pt x="326431" y="111029"/>
                      <a:pt x="329037" y="116516"/>
                    </a:cubicBezTo>
                    <a:cubicBezTo>
                      <a:pt x="332054" y="122962"/>
                      <a:pt x="335346" y="129409"/>
                      <a:pt x="338227" y="135992"/>
                    </a:cubicBezTo>
                    <a:cubicBezTo>
                      <a:pt x="340010" y="139833"/>
                      <a:pt x="341656" y="143673"/>
                      <a:pt x="343439" y="147514"/>
                    </a:cubicBezTo>
                    <a:cubicBezTo>
                      <a:pt x="343988" y="148474"/>
                      <a:pt x="344673" y="149434"/>
                      <a:pt x="345359" y="150257"/>
                    </a:cubicBezTo>
                    <a:cubicBezTo>
                      <a:pt x="348377" y="154920"/>
                      <a:pt x="351531" y="159584"/>
                      <a:pt x="354549" y="164247"/>
                    </a:cubicBezTo>
                    <a:cubicBezTo>
                      <a:pt x="357978" y="169185"/>
                      <a:pt x="361270" y="173986"/>
                      <a:pt x="364699" y="178923"/>
                    </a:cubicBezTo>
                    <a:cubicBezTo>
                      <a:pt x="367305" y="182627"/>
                      <a:pt x="369773" y="186467"/>
                      <a:pt x="372517" y="190308"/>
                    </a:cubicBezTo>
                    <a:cubicBezTo>
                      <a:pt x="376631" y="196068"/>
                      <a:pt x="380884" y="201966"/>
                      <a:pt x="384998" y="207864"/>
                    </a:cubicBezTo>
                    <a:cubicBezTo>
                      <a:pt x="391033" y="216231"/>
                      <a:pt x="397343" y="224323"/>
                      <a:pt x="404063" y="232141"/>
                    </a:cubicBezTo>
                    <a:cubicBezTo>
                      <a:pt x="403926" y="232004"/>
                      <a:pt x="403789" y="231867"/>
                      <a:pt x="403652" y="231730"/>
                    </a:cubicBezTo>
                    <a:cubicBezTo>
                      <a:pt x="406532" y="234885"/>
                      <a:pt x="409413" y="238039"/>
                      <a:pt x="412293" y="241057"/>
                    </a:cubicBezTo>
                    <a:cubicBezTo>
                      <a:pt x="415036" y="243937"/>
                      <a:pt x="418054" y="246680"/>
                      <a:pt x="421071" y="249286"/>
                    </a:cubicBezTo>
                    <a:cubicBezTo>
                      <a:pt x="424226" y="251892"/>
                      <a:pt x="427381" y="254498"/>
                      <a:pt x="430810" y="256830"/>
                    </a:cubicBezTo>
                    <a:cubicBezTo>
                      <a:pt x="430673" y="256693"/>
                      <a:pt x="430535" y="256556"/>
                      <a:pt x="430398" y="256556"/>
                    </a:cubicBezTo>
                    <a:cubicBezTo>
                      <a:pt x="433004" y="258339"/>
                      <a:pt x="435748" y="259985"/>
                      <a:pt x="438491" y="261494"/>
                    </a:cubicBezTo>
                    <a:cubicBezTo>
                      <a:pt x="438491" y="261494"/>
                      <a:pt x="438491" y="261494"/>
                      <a:pt x="438491" y="261494"/>
                    </a:cubicBezTo>
                    <a:cubicBezTo>
                      <a:pt x="440548" y="262454"/>
                      <a:pt x="442606" y="263414"/>
                      <a:pt x="444800" y="264237"/>
                    </a:cubicBezTo>
                    <a:cubicBezTo>
                      <a:pt x="444663" y="264237"/>
                      <a:pt x="444526" y="264100"/>
                      <a:pt x="444251" y="264100"/>
                    </a:cubicBezTo>
                    <a:cubicBezTo>
                      <a:pt x="446309" y="264785"/>
                      <a:pt x="448366" y="265334"/>
                      <a:pt x="450424" y="265746"/>
                    </a:cubicBezTo>
                    <a:cubicBezTo>
                      <a:pt x="451795" y="266020"/>
                      <a:pt x="453304" y="266157"/>
                      <a:pt x="454676" y="266294"/>
                    </a:cubicBezTo>
                    <a:cubicBezTo>
                      <a:pt x="454401" y="266294"/>
                      <a:pt x="454264" y="266294"/>
                      <a:pt x="454127" y="266294"/>
                    </a:cubicBezTo>
                    <a:cubicBezTo>
                      <a:pt x="455636" y="266431"/>
                      <a:pt x="457007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516" y="266294"/>
                      <a:pt x="458790" y="266294"/>
                      <a:pt x="458927" y="266294"/>
                    </a:cubicBezTo>
                    <a:cubicBezTo>
                      <a:pt x="458790" y="266294"/>
                      <a:pt x="458790" y="266294"/>
                      <a:pt x="458653" y="266294"/>
                    </a:cubicBezTo>
                    <a:cubicBezTo>
                      <a:pt x="459339" y="266157"/>
                      <a:pt x="459888" y="266020"/>
                      <a:pt x="460574" y="266020"/>
                    </a:cubicBezTo>
                    <a:cubicBezTo>
                      <a:pt x="461808" y="265746"/>
                      <a:pt x="463042" y="265471"/>
                      <a:pt x="464277" y="264923"/>
                    </a:cubicBezTo>
                    <a:lnTo>
                      <a:pt x="464277" y="264923"/>
                    </a:lnTo>
                    <a:cubicBezTo>
                      <a:pt x="465237" y="264511"/>
                      <a:pt x="466197" y="264100"/>
                      <a:pt x="467020" y="263688"/>
                    </a:cubicBezTo>
                    <a:cubicBezTo>
                      <a:pt x="467020" y="263688"/>
                      <a:pt x="466883" y="263688"/>
                      <a:pt x="466883" y="263825"/>
                    </a:cubicBezTo>
                    <a:cubicBezTo>
                      <a:pt x="467432" y="263551"/>
                      <a:pt x="467980" y="263140"/>
                      <a:pt x="468529" y="262865"/>
                    </a:cubicBezTo>
                    <a:cubicBezTo>
                      <a:pt x="469352" y="262317"/>
                      <a:pt x="470312" y="261631"/>
                      <a:pt x="471135" y="260945"/>
                    </a:cubicBezTo>
                    <a:cubicBezTo>
                      <a:pt x="472095" y="260122"/>
                      <a:pt x="472918" y="259162"/>
                      <a:pt x="473741" y="258202"/>
                    </a:cubicBezTo>
                    <a:cubicBezTo>
                      <a:pt x="473741" y="258202"/>
                      <a:pt x="473741" y="258202"/>
                      <a:pt x="473604" y="258339"/>
                    </a:cubicBezTo>
                    <a:cubicBezTo>
                      <a:pt x="474015" y="257653"/>
                      <a:pt x="474564" y="257105"/>
                      <a:pt x="474975" y="256556"/>
                    </a:cubicBezTo>
                    <a:cubicBezTo>
                      <a:pt x="474838" y="256693"/>
                      <a:pt x="474701" y="256830"/>
                      <a:pt x="474701" y="256967"/>
                    </a:cubicBezTo>
                    <a:cubicBezTo>
                      <a:pt x="475661" y="255733"/>
                      <a:pt x="476347" y="254361"/>
                      <a:pt x="477033" y="252990"/>
                    </a:cubicBezTo>
                    <a:cubicBezTo>
                      <a:pt x="477033" y="253127"/>
                      <a:pt x="476896" y="253401"/>
                      <a:pt x="476758" y="253538"/>
                    </a:cubicBezTo>
                    <a:cubicBezTo>
                      <a:pt x="477444" y="252167"/>
                      <a:pt x="477993" y="250795"/>
                      <a:pt x="478541" y="249424"/>
                    </a:cubicBezTo>
                    <a:cubicBezTo>
                      <a:pt x="478541" y="249561"/>
                      <a:pt x="478404" y="249698"/>
                      <a:pt x="478404" y="249835"/>
                    </a:cubicBezTo>
                    <a:cubicBezTo>
                      <a:pt x="479090" y="247778"/>
                      <a:pt x="479639" y="245857"/>
                      <a:pt x="480050" y="243663"/>
                    </a:cubicBezTo>
                    <a:cubicBezTo>
                      <a:pt x="480325" y="241743"/>
                      <a:pt x="480599" y="239822"/>
                      <a:pt x="480736" y="237765"/>
                    </a:cubicBezTo>
                    <a:cubicBezTo>
                      <a:pt x="480873" y="234610"/>
                      <a:pt x="480873" y="231593"/>
                      <a:pt x="480736" y="228438"/>
                    </a:cubicBezTo>
                    <a:cubicBezTo>
                      <a:pt x="480736" y="228575"/>
                      <a:pt x="480736" y="228850"/>
                      <a:pt x="480736" y="228987"/>
                    </a:cubicBezTo>
                    <a:cubicBezTo>
                      <a:pt x="480325" y="225146"/>
                      <a:pt x="479776" y="221306"/>
                      <a:pt x="479090" y="217465"/>
                    </a:cubicBezTo>
                    <a:cubicBezTo>
                      <a:pt x="478816" y="216505"/>
                      <a:pt x="478679" y="215545"/>
                      <a:pt x="478404" y="214585"/>
                    </a:cubicBezTo>
                    <a:cubicBezTo>
                      <a:pt x="477719" y="214036"/>
                      <a:pt x="477033" y="213488"/>
                      <a:pt x="476347" y="212939"/>
                    </a:cubicBezTo>
                    <a:cubicBezTo>
                      <a:pt x="474152" y="211156"/>
                      <a:pt x="471958" y="209236"/>
                      <a:pt x="469900" y="207315"/>
                    </a:cubicBezTo>
                    <a:cubicBezTo>
                      <a:pt x="466471" y="203886"/>
                      <a:pt x="462905" y="200595"/>
                      <a:pt x="459476" y="197166"/>
                    </a:cubicBezTo>
                    <a:cubicBezTo>
                      <a:pt x="457830" y="195520"/>
                      <a:pt x="456322" y="194011"/>
                      <a:pt x="454813" y="192228"/>
                    </a:cubicBezTo>
                    <a:cubicBezTo>
                      <a:pt x="451384" y="188250"/>
                      <a:pt x="447818" y="184410"/>
                      <a:pt x="444251" y="180432"/>
                    </a:cubicBezTo>
                    <a:cubicBezTo>
                      <a:pt x="442880" y="178923"/>
                      <a:pt x="441645" y="177552"/>
                      <a:pt x="440411" y="175906"/>
                    </a:cubicBezTo>
                    <a:cubicBezTo>
                      <a:pt x="437531" y="172202"/>
                      <a:pt x="434650" y="168362"/>
                      <a:pt x="431633" y="164659"/>
                    </a:cubicBezTo>
                    <a:cubicBezTo>
                      <a:pt x="429301" y="161641"/>
                      <a:pt x="426969" y="158624"/>
                      <a:pt x="424775" y="155743"/>
                    </a:cubicBezTo>
                    <a:cubicBezTo>
                      <a:pt x="423266" y="153823"/>
                      <a:pt x="422032" y="151766"/>
                      <a:pt x="420797" y="149708"/>
                    </a:cubicBezTo>
                    <a:cubicBezTo>
                      <a:pt x="418054" y="145456"/>
                      <a:pt x="415174" y="141204"/>
                      <a:pt x="412430" y="136952"/>
                    </a:cubicBezTo>
                    <a:cubicBezTo>
                      <a:pt x="411333" y="135306"/>
                      <a:pt x="410236" y="133523"/>
                      <a:pt x="409139" y="131877"/>
                    </a:cubicBezTo>
                    <a:cubicBezTo>
                      <a:pt x="408727" y="131192"/>
                      <a:pt x="408178" y="130506"/>
                      <a:pt x="407767" y="129683"/>
                    </a:cubicBezTo>
                    <a:cubicBezTo>
                      <a:pt x="403652" y="122139"/>
                      <a:pt x="399400" y="114595"/>
                      <a:pt x="395148" y="107051"/>
                    </a:cubicBezTo>
                    <a:cubicBezTo>
                      <a:pt x="393091" y="103348"/>
                      <a:pt x="391171" y="99645"/>
                      <a:pt x="389250" y="95804"/>
                    </a:cubicBezTo>
                    <a:cubicBezTo>
                      <a:pt x="387330" y="91827"/>
                      <a:pt x="385410" y="87986"/>
                      <a:pt x="383489" y="83871"/>
                    </a:cubicBezTo>
                    <a:cubicBezTo>
                      <a:pt x="382392" y="81540"/>
                      <a:pt x="381432" y="79208"/>
                      <a:pt x="380472" y="76876"/>
                    </a:cubicBezTo>
                    <a:cubicBezTo>
                      <a:pt x="379238" y="73859"/>
                      <a:pt x="377866" y="71116"/>
                      <a:pt x="376494" y="68098"/>
                    </a:cubicBezTo>
                    <a:cubicBezTo>
                      <a:pt x="375809" y="66452"/>
                      <a:pt x="375260" y="64806"/>
                      <a:pt x="374711" y="63160"/>
                    </a:cubicBezTo>
                    <a:cubicBezTo>
                      <a:pt x="374163" y="61514"/>
                      <a:pt x="374026" y="59868"/>
                      <a:pt x="373751" y="58085"/>
                    </a:cubicBezTo>
                    <a:cubicBezTo>
                      <a:pt x="373340" y="55068"/>
                      <a:pt x="374574" y="51913"/>
                      <a:pt x="375260" y="49033"/>
                    </a:cubicBezTo>
                    <a:cubicBezTo>
                      <a:pt x="375809" y="46701"/>
                      <a:pt x="378552" y="45192"/>
                      <a:pt x="380746" y="45878"/>
                    </a:cubicBezTo>
                    <a:cubicBezTo>
                      <a:pt x="382255" y="46290"/>
                      <a:pt x="383901" y="46838"/>
                      <a:pt x="385410" y="47387"/>
                    </a:cubicBezTo>
                    <a:cubicBezTo>
                      <a:pt x="386096" y="47661"/>
                      <a:pt x="386781" y="47798"/>
                      <a:pt x="387467" y="48073"/>
                    </a:cubicBezTo>
                    <a:cubicBezTo>
                      <a:pt x="388290" y="48484"/>
                      <a:pt x="389113" y="48896"/>
                      <a:pt x="389799" y="49307"/>
                    </a:cubicBezTo>
                    <a:cubicBezTo>
                      <a:pt x="391171" y="49993"/>
                      <a:pt x="392405" y="51090"/>
                      <a:pt x="393502" y="52187"/>
                    </a:cubicBezTo>
                    <a:cubicBezTo>
                      <a:pt x="395285" y="53696"/>
                      <a:pt x="396794" y="55479"/>
                      <a:pt x="398303" y="57262"/>
                    </a:cubicBezTo>
                    <a:cubicBezTo>
                      <a:pt x="401458" y="60829"/>
                      <a:pt x="404612" y="64395"/>
                      <a:pt x="407492" y="68235"/>
                    </a:cubicBezTo>
                    <a:cubicBezTo>
                      <a:pt x="409550" y="70841"/>
                      <a:pt x="411607" y="73584"/>
                      <a:pt x="413665" y="76328"/>
                    </a:cubicBezTo>
                    <a:cubicBezTo>
                      <a:pt x="416545" y="80168"/>
                      <a:pt x="419288" y="83871"/>
                      <a:pt x="422169" y="87712"/>
                    </a:cubicBezTo>
                    <a:cubicBezTo>
                      <a:pt x="424226" y="90455"/>
                      <a:pt x="426558" y="93335"/>
                      <a:pt x="428478" y="96216"/>
                    </a:cubicBezTo>
                    <a:cubicBezTo>
                      <a:pt x="428341" y="95942"/>
                      <a:pt x="428204" y="95804"/>
                      <a:pt x="428204" y="95667"/>
                    </a:cubicBezTo>
                    <a:cubicBezTo>
                      <a:pt x="433142" y="103074"/>
                      <a:pt x="438079" y="110343"/>
                      <a:pt x="443017" y="117750"/>
                    </a:cubicBezTo>
                    <a:cubicBezTo>
                      <a:pt x="445760" y="121865"/>
                      <a:pt x="448366" y="125980"/>
                      <a:pt x="450835" y="130094"/>
                    </a:cubicBezTo>
                    <a:cubicBezTo>
                      <a:pt x="456596" y="139558"/>
                      <a:pt x="461945" y="149434"/>
                      <a:pt x="467020" y="159447"/>
                    </a:cubicBezTo>
                    <a:cubicBezTo>
                      <a:pt x="471409" y="168088"/>
                      <a:pt x="475250" y="176729"/>
                      <a:pt x="478679" y="185644"/>
                    </a:cubicBezTo>
                    <a:cubicBezTo>
                      <a:pt x="481696" y="193325"/>
                      <a:pt x="484302" y="201143"/>
                      <a:pt x="486222" y="209236"/>
                    </a:cubicBezTo>
                    <a:cubicBezTo>
                      <a:pt x="488691" y="211156"/>
                      <a:pt x="491023" y="212939"/>
                      <a:pt x="493629" y="214859"/>
                    </a:cubicBezTo>
                    <a:cubicBezTo>
                      <a:pt x="495961" y="216368"/>
                      <a:pt x="498430" y="217877"/>
                      <a:pt x="501036" y="219248"/>
                    </a:cubicBezTo>
                    <a:cubicBezTo>
                      <a:pt x="502682" y="220071"/>
                      <a:pt x="504190" y="220757"/>
                      <a:pt x="505836" y="221306"/>
                    </a:cubicBezTo>
                    <a:cubicBezTo>
                      <a:pt x="505836" y="221306"/>
                      <a:pt x="505836" y="221306"/>
                      <a:pt x="505836" y="221306"/>
                    </a:cubicBezTo>
                    <a:cubicBezTo>
                      <a:pt x="505836" y="221306"/>
                      <a:pt x="505836" y="221306"/>
                      <a:pt x="505973" y="221306"/>
                    </a:cubicBezTo>
                    <a:cubicBezTo>
                      <a:pt x="506111" y="221306"/>
                      <a:pt x="506248" y="221443"/>
                      <a:pt x="506385" y="221443"/>
                    </a:cubicBezTo>
                    <a:cubicBezTo>
                      <a:pt x="506385" y="221443"/>
                      <a:pt x="506248" y="221443"/>
                      <a:pt x="506248" y="221443"/>
                    </a:cubicBezTo>
                    <a:cubicBezTo>
                      <a:pt x="507345" y="221854"/>
                      <a:pt x="508442" y="222129"/>
                      <a:pt x="509677" y="222540"/>
                    </a:cubicBezTo>
                    <a:cubicBezTo>
                      <a:pt x="509677" y="222540"/>
                      <a:pt x="509540" y="222540"/>
                      <a:pt x="509540" y="222540"/>
                    </a:cubicBezTo>
                    <a:cubicBezTo>
                      <a:pt x="510911" y="222952"/>
                      <a:pt x="512283" y="223089"/>
                      <a:pt x="513654" y="223226"/>
                    </a:cubicBezTo>
                    <a:cubicBezTo>
                      <a:pt x="513654" y="223226"/>
                      <a:pt x="513517" y="223226"/>
                      <a:pt x="513517" y="223226"/>
                    </a:cubicBezTo>
                    <a:cubicBezTo>
                      <a:pt x="514889" y="223363"/>
                      <a:pt x="516123" y="223226"/>
                      <a:pt x="517358" y="223089"/>
                    </a:cubicBezTo>
                    <a:cubicBezTo>
                      <a:pt x="517083" y="223089"/>
                      <a:pt x="516946" y="223089"/>
                      <a:pt x="516672" y="223089"/>
                    </a:cubicBezTo>
                    <a:cubicBezTo>
                      <a:pt x="517220" y="222952"/>
                      <a:pt x="517632" y="222952"/>
                      <a:pt x="518181" y="222815"/>
                    </a:cubicBezTo>
                    <a:cubicBezTo>
                      <a:pt x="518729" y="222677"/>
                      <a:pt x="519278" y="222540"/>
                      <a:pt x="519689" y="222403"/>
                    </a:cubicBezTo>
                    <a:cubicBezTo>
                      <a:pt x="520238" y="222129"/>
                      <a:pt x="520787" y="221854"/>
                      <a:pt x="521335" y="221717"/>
                    </a:cubicBezTo>
                    <a:cubicBezTo>
                      <a:pt x="521198" y="221717"/>
                      <a:pt x="520924" y="221854"/>
                      <a:pt x="520787" y="221992"/>
                    </a:cubicBezTo>
                    <a:cubicBezTo>
                      <a:pt x="521335" y="221717"/>
                      <a:pt x="521747" y="221443"/>
                      <a:pt x="522296" y="221169"/>
                    </a:cubicBezTo>
                    <a:cubicBezTo>
                      <a:pt x="522707" y="220757"/>
                      <a:pt x="523256" y="220483"/>
                      <a:pt x="523667" y="220071"/>
                    </a:cubicBezTo>
                    <a:cubicBezTo>
                      <a:pt x="524078" y="219660"/>
                      <a:pt x="524353" y="219248"/>
                      <a:pt x="524764" y="218837"/>
                    </a:cubicBezTo>
                    <a:cubicBezTo>
                      <a:pt x="525039" y="218563"/>
                      <a:pt x="525313" y="218151"/>
                      <a:pt x="525587" y="217877"/>
                    </a:cubicBezTo>
                    <a:cubicBezTo>
                      <a:pt x="526136" y="216917"/>
                      <a:pt x="526685" y="215957"/>
                      <a:pt x="527233" y="214996"/>
                    </a:cubicBezTo>
                    <a:cubicBezTo>
                      <a:pt x="527645" y="214036"/>
                      <a:pt x="528056" y="212939"/>
                      <a:pt x="528468" y="211842"/>
                    </a:cubicBezTo>
                    <a:cubicBezTo>
                      <a:pt x="528879" y="210607"/>
                      <a:pt x="529154" y="209373"/>
                      <a:pt x="529428" y="208138"/>
                    </a:cubicBezTo>
                    <a:cubicBezTo>
                      <a:pt x="529702" y="206767"/>
                      <a:pt x="529839" y="205258"/>
                      <a:pt x="529976" y="203886"/>
                    </a:cubicBezTo>
                    <a:cubicBezTo>
                      <a:pt x="529976" y="204024"/>
                      <a:pt x="529976" y="204161"/>
                      <a:pt x="529976" y="204298"/>
                    </a:cubicBezTo>
                    <a:cubicBezTo>
                      <a:pt x="530114" y="200320"/>
                      <a:pt x="530114" y="196343"/>
                      <a:pt x="529976" y="192365"/>
                    </a:cubicBezTo>
                    <a:cubicBezTo>
                      <a:pt x="529976" y="192365"/>
                      <a:pt x="529976" y="192502"/>
                      <a:pt x="529976" y="192502"/>
                    </a:cubicBezTo>
                    <a:cubicBezTo>
                      <a:pt x="529976" y="192365"/>
                      <a:pt x="529976" y="192228"/>
                      <a:pt x="529976" y="192091"/>
                    </a:cubicBezTo>
                    <a:cubicBezTo>
                      <a:pt x="529976" y="192091"/>
                      <a:pt x="529976" y="191954"/>
                      <a:pt x="529976" y="191954"/>
                    </a:cubicBezTo>
                    <a:cubicBezTo>
                      <a:pt x="529976" y="191954"/>
                      <a:pt x="529976" y="191954"/>
                      <a:pt x="529976" y="192091"/>
                    </a:cubicBezTo>
                    <a:cubicBezTo>
                      <a:pt x="529565" y="187564"/>
                      <a:pt x="528879" y="183038"/>
                      <a:pt x="528056" y="178512"/>
                    </a:cubicBezTo>
                    <a:cubicBezTo>
                      <a:pt x="528056" y="178649"/>
                      <a:pt x="528193" y="178923"/>
                      <a:pt x="528193" y="179060"/>
                    </a:cubicBezTo>
                    <a:cubicBezTo>
                      <a:pt x="527370" y="175083"/>
                      <a:pt x="526410" y="171242"/>
                      <a:pt x="525450" y="167402"/>
                    </a:cubicBezTo>
                    <a:cubicBezTo>
                      <a:pt x="524490" y="163699"/>
                      <a:pt x="523256" y="159858"/>
                      <a:pt x="522021" y="156155"/>
                    </a:cubicBezTo>
                    <a:cubicBezTo>
                      <a:pt x="522021" y="156155"/>
                      <a:pt x="522021" y="156155"/>
                      <a:pt x="522021" y="156155"/>
                    </a:cubicBezTo>
                    <a:cubicBezTo>
                      <a:pt x="519415" y="149022"/>
                      <a:pt x="516809" y="142027"/>
                      <a:pt x="513654" y="135032"/>
                    </a:cubicBezTo>
                    <a:cubicBezTo>
                      <a:pt x="510500" y="128037"/>
                      <a:pt x="507208" y="121179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184"/>
                      <a:pt x="503642" y="114184"/>
                    </a:cubicBezTo>
                    <a:cubicBezTo>
                      <a:pt x="503642" y="114184"/>
                      <a:pt x="503642" y="114184"/>
                      <a:pt x="503642" y="114321"/>
                    </a:cubicBezTo>
                    <a:cubicBezTo>
                      <a:pt x="498704" y="104857"/>
                      <a:pt x="493629" y="95530"/>
                      <a:pt x="488691" y="86066"/>
                    </a:cubicBezTo>
                    <a:cubicBezTo>
                      <a:pt x="486771" y="82363"/>
                      <a:pt x="484714" y="78797"/>
                      <a:pt x="482656" y="75093"/>
                    </a:cubicBezTo>
                    <a:cubicBezTo>
                      <a:pt x="480187" y="70704"/>
                      <a:pt x="477856" y="66452"/>
                      <a:pt x="475524" y="62063"/>
                    </a:cubicBezTo>
                    <a:cubicBezTo>
                      <a:pt x="470312" y="52599"/>
                      <a:pt x="465100" y="43272"/>
                      <a:pt x="459888" y="33808"/>
                    </a:cubicBezTo>
                    <a:cubicBezTo>
                      <a:pt x="457556" y="29556"/>
                      <a:pt x="455224" y="25304"/>
                      <a:pt x="452893" y="21052"/>
                    </a:cubicBezTo>
                    <a:cubicBezTo>
                      <a:pt x="450149" y="16114"/>
                      <a:pt x="447543" y="11314"/>
                      <a:pt x="445211" y="6239"/>
                    </a:cubicBezTo>
                    <a:cubicBezTo>
                      <a:pt x="444251" y="4319"/>
                      <a:pt x="445074" y="2124"/>
                      <a:pt x="446583" y="890"/>
                    </a:cubicBezTo>
                    <a:cubicBezTo>
                      <a:pt x="448366" y="-482"/>
                      <a:pt x="450972" y="-208"/>
                      <a:pt x="452618" y="1301"/>
                    </a:cubicBezTo>
                    <a:cubicBezTo>
                      <a:pt x="453853" y="2536"/>
                      <a:pt x="454538" y="3221"/>
                      <a:pt x="455498" y="4456"/>
                    </a:cubicBezTo>
                    <a:cubicBezTo>
                      <a:pt x="456733" y="5965"/>
                      <a:pt x="457693" y="7748"/>
                      <a:pt x="458790" y="9256"/>
                    </a:cubicBezTo>
                    <a:cubicBezTo>
                      <a:pt x="460162" y="11177"/>
                      <a:pt x="461534" y="13234"/>
                      <a:pt x="462905" y="15154"/>
                    </a:cubicBezTo>
                    <a:cubicBezTo>
                      <a:pt x="465237" y="18446"/>
                      <a:pt x="467432" y="21601"/>
                      <a:pt x="469626" y="24893"/>
                    </a:cubicBezTo>
                    <a:cubicBezTo>
                      <a:pt x="474290" y="31613"/>
                      <a:pt x="478953" y="38334"/>
                      <a:pt x="483479" y="45055"/>
                    </a:cubicBezTo>
                    <a:cubicBezTo>
                      <a:pt x="488143" y="51776"/>
                      <a:pt x="492806" y="58360"/>
                      <a:pt x="497744" y="64806"/>
                    </a:cubicBezTo>
                    <a:cubicBezTo>
                      <a:pt x="503504" y="72076"/>
                      <a:pt x="509402" y="79071"/>
                      <a:pt x="515575" y="86066"/>
                    </a:cubicBezTo>
                    <a:lnTo>
                      <a:pt x="515575" y="86066"/>
                    </a:lnTo>
                    <a:cubicBezTo>
                      <a:pt x="515575" y="86066"/>
                      <a:pt x="515575" y="86066"/>
                      <a:pt x="515575" y="86066"/>
                    </a:cubicBezTo>
                    <a:cubicBezTo>
                      <a:pt x="515712" y="86203"/>
                      <a:pt x="515849" y="86340"/>
                      <a:pt x="515986" y="86477"/>
                    </a:cubicBezTo>
                    <a:cubicBezTo>
                      <a:pt x="515986" y="86477"/>
                      <a:pt x="515986" y="86477"/>
                      <a:pt x="515986" y="86477"/>
                    </a:cubicBezTo>
                    <a:cubicBezTo>
                      <a:pt x="516398" y="86889"/>
                      <a:pt x="516809" y="87438"/>
                      <a:pt x="517083" y="87849"/>
                    </a:cubicBezTo>
                    <a:cubicBezTo>
                      <a:pt x="518729" y="89632"/>
                      <a:pt x="518867" y="92238"/>
                      <a:pt x="517083" y="94021"/>
                    </a:cubicBezTo>
                    <a:cubicBezTo>
                      <a:pt x="515438" y="95667"/>
                      <a:pt x="512420" y="95804"/>
                      <a:pt x="510911" y="94021"/>
                    </a:cubicBezTo>
                    <a:cubicBezTo>
                      <a:pt x="504876" y="87163"/>
                      <a:pt x="498567" y="80305"/>
                      <a:pt x="492943" y="73173"/>
                    </a:cubicBezTo>
                    <a:cubicBezTo>
                      <a:pt x="492669" y="72761"/>
                      <a:pt x="492257" y="72350"/>
                      <a:pt x="491983" y="71939"/>
                    </a:cubicBezTo>
                    <a:cubicBezTo>
                      <a:pt x="493629" y="74819"/>
                      <a:pt x="495138" y="77699"/>
                      <a:pt x="496784" y="80717"/>
                    </a:cubicBezTo>
                    <a:cubicBezTo>
                      <a:pt x="498155" y="83048"/>
                      <a:pt x="499390" y="85517"/>
                      <a:pt x="500487" y="87849"/>
                    </a:cubicBezTo>
                    <a:cubicBezTo>
                      <a:pt x="503093" y="92787"/>
                      <a:pt x="505562" y="97587"/>
                      <a:pt x="508168" y="102525"/>
                    </a:cubicBezTo>
                    <a:cubicBezTo>
                      <a:pt x="514340" y="114321"/>
                      <a:pt x="520238" y="126391"/>
                      <a:pt x="525313" y="138735"/>
                    </a:cubicBezTo>
                    <a:cubicBezTo>
                      <a:pt x="528742" y="147239"/>
                      <a:pt x="531760" y="156018"/>
                      <a:pt x="534228" y="164933"/>
                    </a:cubicBezTo>
                    <a:cubicBezTo>
                      <a:pt x="535326" y="169048"/>
                      <a:pt x="536149" y="173025"/>
                      <a:pt x="536972" y="177277"/>
                    </a:cubicBezTo>
                    <a:cubicBezTo>
                      <a:pt x="537932" y="182215"/>
                      <a:pt x="538618" y="187153"/>
                      <a:pt x="538892" y="192091"/>
                    </a:cubicBezTo>
                    <a:cubicBezTo>
                      <a:pt x="539303" y="199909"/>
                      <a:pt x="539441" y="208001"/>
                      <a:pt x="536834" y="215408"/>
                    </a:cubicBezTo>
                    <a:cubicBezTo>
                      <a:pt x="535874" y="218151"/>
                      <a:pt x="534777" y="221031"/>
                      <a:pt x="532857" y="223363"/>
                    </a:cubicBezTo>
                    <a:cubicBezTo>
                      <a:pt x="531760" y="224735"/>
                      <a:pt x="531074" y="225421"/>
                      <a:pt x="529839" y="226792"/>
                    </a:cubicBezTo>
                    <a:cubicBezTo>
                      <a:pt x="528468" y="228027"/>
                      <a:pt x="526959" y="228987"/>
                      <a:pt x="525313" y="229810"/>
                    </a:cubicBezTo>
                    <a:cubicBezTo>
                      <a:pt x="522981" y="231181"/>
                      <a:pt x="520512" y="231730"/>
                      <a:pt x="517906" y="232141"/>
                    </a:cubicBezTo>
                    <a:cubicBezTo>
                      <a:pt x="514752" y="232690"/>
                      <a:pt x="511460" y="232141"/>
                      <a:pt x="508305" y="231593"/>
                    </a:cubicBezTo>
                    <a:cubicBezTo>
                      <a:pt x="505151" y="231044"/>
                      <a:pt x="501996" y="229673"/>
                      <a:pt x="498978" y="228438"/>
                    </a:cubicBezTo>
                    <a:cubicBezTo>
                      <a:pt x="495412" y="226929"/>
                      <a:pt x="491983" y="224735"/>
                      <a:pt x="488691" y="222540"/>
                    </a:cubicBezTo>
                    <a:cubicBezTo>
                      <a:pt x="489377" y="227889"/>
                      <a:pt x="489788" y="233239"/>
                      <a:pt x="489240" y="238725"/>
                    </a:cubicBezTo>
                    <a:cubicBezTo>
                      <a:pt x="488828" y="242703"/>
                      <a:pt x="488280" y="246543"/>
                      <a:pt x="487183" y="250384"/>
                    </a:cubicBezTo>
                    <a:cubicBezTo>
                      <a:pt x="486085" y="254361"/>
                      <a:pt x="484165" y="258065"/>
                      <a:pt x="481833" y="261494"/>
                    </a:cubicBezTo>
                    <a:cubicBezTo>
                      <a:pt x="480325" y="263825"/>
                      <a:pt x="478404" y="266157"/>
                      <a:pt x="476210" y="267803"/>
                    </a:cubicBezTo>
                    <a:cubicBezTo>
                      <a:pt x="475112" y="268763"/>
                      <a:pt x="473878" y="269723"/>
                      <a:pt x="472643" y="270409"/>
                    </a:cubicBezTo>
                    <a:cubicBezTo>
                      <a:pt x="471272" y="271232"/>
                      <a:pt x="470038" y="271781"/>
                      <a:pt x="468529" y="272604"/>
                    </a:cubicBezTo>
                    <a:cubicBezTo>
                      <a:pt x="465511" y="274112"/>
                      <a:pt x="462219" y="274661"/>
                      <a:pt x="459065" y="275210"/>
                    </a:cubicBezTo>
                    <a:cubicBezTo>
                      <a:pt x="457282" y="275484"/>
                      <a:pt x="455361" y="275484"/>
                      <a:pt x="453578" y="275347"/>
                    </a:cubicBezTo>
                    <a:cubicBezTo>
                      <a:pt x="451658" y="275347"/>
                      <a:pt x="449738" y="275072"/>
                      <a:pt x="447818" y="274661"/>
                    </a:cubicBezTo>
                    <a:cubicBezTo>
                      <a:pt x="443977" y="273838"/>
                      <a:pt x="440411" y="272604"/>
                      <a:pt x="436708" y="271095"/>
                    </a:cubicBezTo>
                    <a:cubicBezTo>
                      <a:pt x="432730" y="269449"/>
                      <a:pt x="429027" y="266980"/>
                      <a:pt x="425323" y="264648"/>
                    </a:cubicBezTo>
                    <a:cubicBezTo>
                      <a:pt x="417368" y="259299"/>
                      <a:pt x="410373" y="252853"/>
                      <a:pt x="403652" y="245995"/>
                    </a:cubicBezTo>
                    <a:cubicBezTo>
                      <a:pt x="393639" y="235845"/>
                      <a:pt x="384998" y="224460"/>
                      <a:pt x="376631" y="212939"/>
                    </a:cubicBezTo>
                    <a:cubicBezTo>
                      <a:pt x="372242" y="206904"/>
                      <a:pt x="367853" y="200869"/>
                      <a:pt x="363601" y="194697"/>
                    </a:cubicBezTo>
                    <a:cubicBezTo>
                      <a:pt x="362093" y="192639"/>
                      <a:pt x="360721" y="190445"/>
                      <a:pt x="359212" y="188387"/>
                    </a:cubicBezTo>
                    <a:cubicBezTo>
                      <a:pt x="362504" y="197440"/>
                      <a:pt x="365522" y="206630"/>
                      <a:pt x="368265" y="215957"/>
                    </a:cubicBezTo>
                    <a:cubicBezTo>
                      <a:pt x="370871" y="225009"/>
                      <a:pt x="372928" y="234336"/>
                      <a:pt x="374574" y="243526"/>
                    </a:cubicBezTo>
                    <a:cubicBezTo>
                      <a:pt x="376357" y="253538"/>
                      <a:pt x="377180" y="263551"/>
                      <a:pt x="377317" y="273701"/>
                    </a:cubicBezTo>
                    <a:cubicBezTo>
                      <a:pt x="377455" y="282891"/>
                      <a:pt x="376494" y="292217"/>
                      <a:pt x="374986" y="301270"/>
                    </a:cubicBezTo>
                    <a:cubicBezTo>
                      <a:pt x="374300" y="305659"/>
                      <a:pt x="373202" y="309911"/>
                      <a:pt x="371968" y="314026"/>
                    </a:cubicBezTo>
                    <a:cubicBezTo>
                      <a:pt x="370597" y="318689"/>
                      <a:pt x="368813" y="323078"/>
                      <a:pt x="366893" y="327468"/>
                    </a:cubicBezTo>
                    <a:cubicBezTo>
                      <a:pt x="364287" y="333228"/>
                      <a:pt x="360584" y="339126"/>
                      <a:pt x="355509" y="342967"/>
                    </a:cubicBezTo>
                    <a:cubicBezTo>
                      <a:pt x="354000" y="344064"/>
                      <a:pt x="352903" y="344887"/>
                      <a:pt x="351394" y="345984"/>
                    </a:cubicBezTo>
                    <a:cubicBezTo>
                      <a:pt x="350023" y="346944"/>
                      <a:pt x="348377" y="347493"/>
                      <a:pt x="346868" y="348042"/>
                    </a:cubicBezTo>
                    <a:cubicBezTo>
                      <a:pt x="345908" y="348453"/>
                      <a:pt x="344673" y="348727"/>
                      <a:pt x="343576" y="348865"/>
                    </a:cubicBezTo>
                    <a:cubicBezTo>
                      <a:pt x="341656" y="349002"/>
                      <a:pt x="339736" y="349276"/>
                      <a:pt x="337815" y="349002"/>
                    </a:cubicBezTo>
                    <a:cubicBezTo>
                      <a:pt x="335895" y="348727"/>
                      <a:pt x="334523" y="348590"/>
                      <a:pt x="332740" y="348179"/>
                    </a:cubicBezTo>
                    <a:cubicBezTo>
                      <a:pt x="331369" y="347904"/>
                      <a:pt x="329723" y="347219"/>
                      <a:pt x="328351" y="346533"/>
                    </a:cubicBezTo>
                    <a:cubicBezTo>
                      <a:pt x="325471" y="345298"/>
                      <a:pt x="322865" y="343241"/>
                      <a:pt x="320396" y="341458"/>
                    </a:cubicBezTo>
                    <a:cubicBezTo>
                      <a:pt x="317516" y="339401"/>
                      <a:pt x="314909" y="336794"/>
                      <a:pt x="312578" y="334051"/>
                    </a:cubicBezTo>
                    <a:cubicBezTo>
                      <a:pt x="309149" y="330211"/>
                      <a:pt x="305994" y="326233"/>
                      <a:pt x="303114" y="321981"/>
                    </a:cubicBezTo>
                    <a:cubicBezTo>
                      <a:pt x="300371" y="317866"/>
                      <a:pt x="297764" y="313752"/>
                      <a:pt x="295159" y="309637"/>
                    </a:cubicBezTo>
                    <a:cubicBezTo>
                      <a:pt x="292690" y="305522"/>
                      <a:pt x="290495" y="301270"/>
                      <a:pt x="288163" y="297018"/>
                    </a:cubicBezTo>
                    <a:cubicBezTo>
                      <a:pt x="286655" y="294138"/>
                      <a:pt x="285283" y="291120"/>
                      <a:pt x="283911" y="288103"/>
                    </a:cubicBezTo>
                    <a:cubicBezTo>
                      <a:pt x="282266" y="284811"/>
                      <a:pt x="280619" y="281519"/>
                      <a:pt x="279111" y="278227"/>
                    </a:cubicBezTo>
                    <a:cubicBezTo>
                      <a:pt x="279522" y="282342"/>
                      <a:pt x="279934" y="286457"/>
                      <a:pt x="280345" y="290709"/>
                    </a:cubicBezTo>
                    <a:cubicBezTo>
                      <a:pt x="282128" y="311146"/>
                      <a:pt x="281991" y="331720"/>
                      <a:pt x="279934" y="352156"/>
                    </a:cubicBezTo>
                    <a:cubicBezTo>
                      <a:pt x="278974" y="361620"/>
                      <a:pt x="277602" y="370947"/>
                      <a:pt x="275682" y="380274"/>
                    </a:cubicBezTo>
                    <a:cubicBezTo>
                      <a:pt x="274722" y="385075"/>
                      <a:pt x="273350" y="389738"/>
                      <a:pt x="271979" y="394402"/>
                    </a:cubicBezTo>
                    <a:cubicBezTo>
                      <a:pt x="270744" y="398516"/>
                      <a:pt x="269235" y="402631"/>
                      <a:pt x="267315" y="406472"/>
                    </a:cubicBezTo>
                    <a:cubicBezTo>
                      <a:pt x="265669" y="409901"/>
                      <a:pt x="263612" y="413055"/>
                      <a:pt x="261554" y="416073"/>
                    </a:cubicBezTo>
                    <a:cubicBezTo>
                      <a:pt x="259908" y="418679"/>
                      <a:pt x="257714" y="420736"/>
                      <a:pt x="255382" y="422657"/>
                    </a:cubicBezTo>
                    <a:cubicBezTo>
                      <a:pt x="253599" y="424165"/>
                      <a:pt x="251267" y="424988"/>
                      <a:pt x="249073" y="425674"/>
                    </a:cubicBezTo>
                    <a:cubicBezTo>
                      <a:pt x="246192" y="426497"/>
                      <a:pt x="243038" y="426360"/>
                      <a:pt x="240157" y="425948"/>
                    </a:cubicBezTo>
                    <a:cubicBezTo>
                      <a:pt x="237689" y="425674"/>
                      <a:pt x="235494" y="424303"/>
                      <a:pt x="233437" y="422931"/>
                    </a:cubicBezTo>
                    <a:cubicBezTo>
                      <a:pt x="230831" y="421285"/>
                      <a:pt x="228499" y="418953"/>
                      <a:pt x="226304" y="416896"/>
                    </a:cubicBezTo>
                    <a:cubicBezTo>
                      <a:pt x="225070" y="415799"/>
                      <a:pt x="223973" y="414153"/>
                      <a:pt x="222875" y="412918"/>
                    </a:cubicBezTo>
                    <a:cubicBezTo>
                      <a:pt x="221366" y="410998"/>
                      <a:pt x="220132" y="409078"/>
                      <a:pt x="218760" y="407158"/>
                    </a:cubicBezTo>
                    <a:cubicBezTo>
                      <a:pt x="215743" y="402906"/>
                      <a:pt x="213000" y="398379"/>
                      <a:pt x="210257" y="393853"/>
                    </a:cubicBezTo>
                    <a:cubicBezTo>
                      <a:pt x="206005" y="386584"/>
                      <a:pt x="202027" y="379177"/>
                      <a:pt x="197912" y="371770"/>
                    </a:cubicBezTo>
                    <a:cubicBezTo>
                      <a:pt x="196815" y="369850"/>
                      <a:pt x="195992" y="367930"/>
                      <a:pt x="195032" y="366010"/>
                    </a:cubicBezTo>
                    <a:cubicBezTo>
                      <a:pt x="192563" y="361072"/>
                      <a:pt x="190094" y="355997"/>
                      <a:pt x="187625" y="351196"/>
                    </a:cubicBezTo>
                    <a:cubicBezTo>
                      <a:pt x="186528" y="348865"/>
                      <a:pt x="185293" y="346533"/>
                      <a:pt x="184196" y="344201"/>
                    </a:cubicBezTo>
                    <a:cubicBezTo>
                      <a:pt x="182824" y="341184"/>
                      <a:pt x="181590" y="338166"/>
                      <a:pt x="180218" y="335286"/>
                    </a:cubicBezTo>
                    <a:cubicBezTo>
                      <a:pt x="176652" y="327193"/>
                      <a:pt x="173086" y="319101"/>
                      <a:pt x="169520" y="311146"/>
                    </a:cubicBezTo>
                    <a:cubicBezTo>
                      <a:pt x="169246" y="310460"/>
                      <a:pt x="168971" y="309774"/>
                      <a:pt x="168697" y="309225"/>
                    </a:cubicBezTo>
                    <a:cubicBezTo>
                      <a:pt x="169931" y="324313"/>
                      <a:pt x="170206" y="339401"/>
                      <a:pt x="169657" y="354488"/>
                    </a:cubicBezTo>
                    <a:cubicBezTo>
                      <a:pt x="169246" y="363678"/>
                      <a:pt x="168423" y="372868"/>
                      <a:pt x="167051" y="381920"/>
                    </a:cubicBezTo>
                    <a:cubicBezTo>
                      <a:pt x="165679" y="391110"/>
                      <a:pt x="163622" y="400162"/>
                      <a:pt x="160604" y="408803"/>
                    </a:cubicBezTo>
                    <a:cubicBezTo>
                      <a:pt x="159370" y="412370"/>
                      <a:pt x="157587" y="415936"/>
                      <a:pt x="155941" y="419228"/>
                    </a:cubicBezTo>
                    <a:cubicBezTo>
                      <a:pt x="154432" y="421971"/>
                      <a:pt x="152512" y="424440"/>
                      <a:pt x="150317" y="426771"/>
                    </a:cubicBezTo>
                    <a:cubicBezTo>
                      <a:pt x="148672" y="428417"/>
                      <a:pt x="146477" y="430063"/>
                      <a:pt x="144420" y="431023"/>
                    </a:cubicBezTo>
                    <a:cubicBezTo>
                      <a:pt x="142911" y="431709"/>
                      <a:pt x="141951" y="432121"/>
                      <a:pt x="140442" y="432669"/>
                    </a:cubicBezTo>
                    <a:cubicBezTo>
                      <a:pt x="138933" y="433218"/>
                      <a:pt x="137287" y="433081"/>
                      <a:pt x="135779" y="433081"/>
                    </a:cubicBezTo>
                    <a:cubicBezTo>
                      <a:pt x="133172" y="432944"/>
                      <a:pt x="130704" y="431709"/>
                      <a:pt x="128509" y="430612"/>
                    </a:cubicBezTo>
                    <a:cubicBezTo>
                      <a:pt x="126177" y="429515"/>
                      <a:pt x="124394" y="428006"/>
                      <a:pt x="122474" y="426360"/>
                    </a:cubicBezTo>
                    <a:cubicBezTo>
                      <a:pt x="121377" y="425400"/>
                      <a:pt x="120417" y="424165"/>
                      <a:pt x="119456" y="423068"/>
                    </a:cubicBezTo>
                    <a:cubicBezTo>
                      <a:pt x="118085" y="421422"/>
                      <a:pt x="116851" y="419913"/>
                      <a:pt x="115616" y="418268"/>
                    </a:cubicBezTo>
                    <a:cubicBezTo>
                      <a:pt x="114519" y="416896"/>
                      <a:pt x="113559" y="415387"/>
                      <a:pt x="112598" y="414016"/>
                    </a:cubicBezTo>
                    <a:cubicBezTo>
                      <a:pt x="111227" y="411958"/>
                      <a:pt x="109993" y="410038"/>
                      <a:pt x="108758" y="407981"/>
                    </a:cubicBezTo>
                    <a:cubicBezTo>
                      <a:pt x="106701" y="404277"/>
                      <a:pt x="104643" y="400574"/>
                      <a:pt x="102449" y="396871"/>
                    </a:cubicBezTo>
                    <a:cubicBezTo>
                      <a:pt x="102037" y="396185"/>
                      <a:pt x="101763" y="395636"/>
                      <a:pt x="101351" y="394950"/>
                    </a:cubicBezTo>
                    <a:cubicBezTo>
                      <a:pt x="100117" y="399202"/>
                      <a:pt x="98882" y="403454"/>
                      <a:pt x="97511" y="407706"/>
                    </a:cubicBezTo>
                    <a:cubicBezTo>
                      <a:pt x="94630" y="416210"/>
                      <a:pt x="91339" y="424577"/>
                      <a:pt x="87224" y="432669"/>
                    </a:cubicBezTo>
                    <a:cubicBezTo>
                      <a:pt x="85166" y="436647"/>
                      <a:pt x="82835" y="440350"/>
                      <a:pt x="80366" y="444054"/>
                    </a:cubicBezTo>
                    <a:cubicBezTo>
                      <a:pt x="78583" y="446660"/>
                      <a:pt x="76663" y="449403"/>
                      <a:pt x="74605" y="451735"/>
                    </a:cubicBezTo>
                    <a:cubicBezTo>
                      <a:pt x="73508" y="452832"/>
                      <a:pt x="72411" y="454066"/>
                      <a:pt x="71313" y="455026"/>
                    </a:cubicBezTo>
                    <a:cubicBezTo>
                      <a:pt x="69667" y="456398"/>
                      <a:pt x="67884" y="457770"/>
                      <a:pt x="66101" y="459004"/>
                    </a:cubicBezTo>
                    <a:cubicBezTo>
                      <a:pt x="64730" y="459964"/>
                      <a:pt x="63221" y="460787"/>
                      <a:pt x="61712" y="461610"/>
                    </a:cubicBezTo>
                    <a:cubicBezTo>
                      <a:pt x="60066" y="462433"/>
                      <a:pt x="58420" y="462982"/>
                      <a:pt x="56637" y="463530"/>
                    </a:cubicBezTo>
                    <a:cubicBezTo>
                      <a:pt x="55266" y="463942"/>
                      <a:pt x="53757" y="464079"/>
                      <a:pt x="52385" y="464079"/>
                    </a:cubicBezTo>
                    <a:cubicBezTo>
                      <a:pt x="52660" y="463530"/>
                      <a:pt x="51562" y="463393"/>
                      <a:pt x="50465" y="46325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6" name="任意多边形: 形状 345"/>
              <p:cNvSpPr/>
              <p:nvPr/>
            </p:nvSpPr>
            <p:spPr>
              <a:xfrm>
                <a:off x="3159759" y="3656184"/>
                <a:ext cx="443927" cy="412941"/>
              </a:xfrm>
              <a:custGeom>
                <a:avLst/>
                <a:gdLst>
                  <a:gd name="connsiteX0" fmla="*/ 333081 w 443927"/>
                  <a:gd name="connsiteY0" fmla="*/ 406907 h 412941"/>
                  <a:gd name="connsiteX1" fmla="*/ 333493 w 443927"/>
                  <a:gd name="connsiteY1" fmla="*/ 403615 h 412941"/>
                  <a:gd name="connsiteX2" fmla="*/ 334590 w 443927"/>
                  <a:gd name="connsiteY2" fmla="*/ 401283 h 412941"/>
                  <a:gd name="connsiteX3" fmla="*/ 337196 w 443927"/>
                  <a:gd name="connsiteY3" fmla="*/ 397580 h 412941"/>
                  <a:gd name="connsiteX4" fmla="*/ 343643 w 443927"/>
                  <a:gd name="connsiteY4" fmla="*/ 389487 h 412941"/>
                  <a:gd name="connsiteX5" fmla="*/ 353793 w 443927"/>
                  <a:gd name="connsiteY5" fmla="*/ 377006 h 412941"/>
                  <a:gd name="connsiteX6" fmla="*/ 372858 w 443927"/>
                  <a:gd name="connsiteY6" fmla="*/ 354237 h 412941"/>
                  <a:gd name="connsiteX7" fmla="*/ 395626 w 443927"/>
                  <a:gd name="connsiteY7" fmla="*/ 327354 h 412941"/>
                  <a:gd name="connsiteX8" fmla="*/ 405228 w 443927"/>
                  <a:gd name="connsiteY8" fmla="*/ 315695 h 412941"/>
                  <a:gd name="connsiteX9" fmla="*/ 411125 w 443927"/>
                  <a:gd name="connsiteY9" fmla="*/ 308563 h 412941"/>
                  <a:gd name="connsiteX10" fmla="*/ 422098 w 443927"/>
                  <a:gd name="connsiteY10" fmla="*/ 293750 h 412941"/>
                  <a:gd name="connsiteX11" fmla="*/ 421687 w 443927"/>
                  <a:gd name="connsiteY11" fmla="*/ 294161 h 412941"/>
                  <a:gd name="connsiteX12" fmla="*/ 428956 w 443927"/>
                  <a:gd name="connsiteY12" fmla="*/ 281954 h 412941"/>
                  <a:gd name="connsiteX13" fmla="*/ 428682 w 443927"/>
                  <a:gd name="connsiteY13" fmla="*/ 282503 h 412941"/>
                  <a:gd name="connsiteX14" fmla="*/ 431425 w 443927"/>
                  <a:gd name="connsiteY14" fmla="*/ 276330 h 412941"/>
                  <a:gd name="connsiteX15" fmla="*/ 433620 w 443927"/>
                  <a:gd name="connsiteY15" fmla="*/ 268512 h 412941"/>
                  <a:gd name="connsiteX16" fmla="*/ 433894 w 443927"/>
                  <a:gd name="connsiteY16" fmla="*/ 266592 h 412941"/>
                  <a:gd name="connsiteX17" fmla="*/ 433894 w 443927"/>
                  <a:gd name="connsiteY17" fmla="*/ 267278 h 412941"/>
                  <a:gd name="connsiteX18" fmla="*/ 433894 w 443927"/>
                  <a:gd name="connsiteY18" fmla="*/ 262889 h 412941"/>
                  <a:gd name="connsiteX19" fmla="*/ 433894 w 443927"/>
                  <a:gd name="connsiteY19" fmla="*/ 263574 h 412941"/>
                  <a:gd name="connsiteX20" fmla="*/ 433620 w 443927"/>
                  <a:gd name="connsiteY20" fmla="*/ 262066 h 412941"/>
                  <a:gd name="connsiteX21" fmla="*/ 433620 w 443927"/>
                  <a:gd name="connsiteY21" fmla="*/ 262477 h 412941"/>
                  <a:gd name="connsiteX22" fmla="*/ 433208 w 443927"/>
                  <a:gd name="connsiteY22" fmla="*/ 260831 h 412941"/>
                  <a:gd name="connsiteX23" fmla="*/ 432797 w 443927"/>
                  <a:gd name="connsiteY23" fmla="*/ 259734 h 412941"/>
                  <a:gd name="connsiteX24" fmla="*/ 432111 w 443927"/>
                  <a:gd name="connsiteY24" fmla="*/ 258637 h 412941"/>
                  <a:gd name="connsiteX25" fmla="*/ 431562 w 443927"/>
                  <a:gd name="connsiteY25" fmla="*/ 257951 h 412941"/>
                  <a:gd name="connsiteX26" fmla="*/ 430876 w 443927"/>
                  <a:gd name="connsiteY26" fmla="*/ 257402 h 412941"/>
                  <a:gd name="connsiteX27" fmla="*/ 429779 w 443927"/>
                  <a:gd name="connsiteY27" fmla="*/ 256716 h 412941"/>
                  <a:gd name="connsiteX28" fmla="*/ 428133 w 443927"/>
                  <a:gd name="connsiteY28" fmla="*/ 256031 h 412941"/>
                  <a:gd name="connsiteX29" fmla="*/ 427173 w 443927"/>
                  <a:gd name="connsiteY29" fmla="*/ 255756 h 412941"/>
                  <a:gd name="connsiteX30" fmla="*/ 425390 w 443927"/>
                  <a:gd name="connsiteY30" fmla="*/ 255482 h 412941"/>
                  <a:gd name="connsiteX31" fmla="*/ 425527 w 443927"/>
                  <a:gd name="connsiteY31" fmla="*/ 255482 h 412941"/>
                  <a:gd name="connsiteX32" fmla="*/ 421687 w 443927"/>
                  <a:gd name="connsiteY32" fmla="*/ 255482 h 412941"/>
                  <a:gd name="connsiteX33" fmla="*/ 422373 w 443927"/>
                  <a:gd name="connsiteY33" fmla="*/ 255482 h 412941"/>
                  <a:gd name="connsiteX34" fmla="*/ 417709 w 443927"/>
                  <a:gd name="connsiteY34" fmla="*/ 256031 h 412941"/>
                  <a:gd name="connsiteX35" fmla="*/ 418395 w 443927"/>
                  <a:gd name="connsiteY35" fmla="*/ 255894 h 412941"/>
                  <a:gd name="connsiteX36" fmla="*/ 406873 w 443927"/>
                  <a:gd name="connsiteY36" fmla="*/ 259185 h 412941"/>
                  <a:gd name="connsiteX37" fmla="*/ 407011 w 443927"/>
                  <a:gd name="connsiteY37" fmla="*/ 259185 h 412941"/>
                  <a:gd name="connsiteX38" fmla="*/ 394941 w 443927"/>
                  <a:gd name="connsiteY38" fmla="*/ 264123 h 412941"/>
                  <a:gd name="connsiteX39" fmla="*/ 386162 w 443927"/>
                  <a:gd name="connsiteY39" fmla="*/ 267964 h 412941"/>
                  <a:gd name="connsiteX40" fmla="*/ 386299 w 443927"/>
                  <a:gd name="connsiteY40" fmla="*/ 267826 h 412941"/>
                  <a:gd name="connsiteX41" fmla="*/ 377933 w 443927"/>
                  <a:gd name="connsiteY41" fmla="*/ 272216 h 412941"/>
                  <a:gd name="connsiteX42" fmla="*/ 371898 w 443927"/>
                  <a:gd name="connsiteY42" fmla="*/ 275370 h 412941"/>
                  <a:gd name="connsiteX43" fmla="*/ 369977 w 443927"/>
                  <a:gd name="connsiteY43" fmla="*/ 276330 h 412941"/>
                  <a:gd name="connsiteX44" fmla="*/ 352284 w 443927"/>
                  <a:gd name="connsiteY44" fmla="*/ 287303 h 412941"/>
                  <a:gd name="connsiteX45" fmla="*/ 336236 w 443927"/>
                  <a:gd name="connsiteY45" fmla="*/ 298825 h 412941"/>
                  <a:gd name="connsiteX46" fmla="*/ 332396 w 443927"/>
                  <a:gd name="connsiteY46" fmla="*/ 301705 h 412941"/>
                  <a:gd name="connsiteX47" fmla="*/ 324029 w 443927"/>
                  <a:gd name="connsiteY47" fmla="*/ 308563 h 412941"/>
                  <a:gd name="connsiteX48" fmla="*/ 311410 w 443927"/>
                  <a:gd name="connsiteY48" fmla="*/ 318987 h 412941"/>
                  <a:gd name="connsiteX49" fmla="*/ 302358 w 443927"/>
                  <a:gd name="connsiteY49" fmla="*/ 326531 h 412941"/>
                  <a:gd name="connsiteX50" fmla="*/ 299203 w 443927"/>
                  <a:gd name="connsiteY50" fmla="*/ 329137 h 412941"/>
                  <a:gd name="connsiteX51" fmla="*/ 294951 w 443927"/>
                  <a:gd name="connsiteY51" fmla="*/ 332292 h 412941"/>
                  <a:gd name="connsiteX52" fmla="*/ 293031 w 443927"/>
                  <a:gd name="connsiteY52" fmla="*/ 333526 h 412941"/>
                  <a:gd name="connsiteX53" fmla="*/ 290287 w 443927"/>
                  <a:gd name="connsiteY53" fmla="*/ 334623 h 412941"/>
                  <a:gd name="connsiteX54" fmla="*/ 284664 w 443927"/>
                  <a:gd name="connsiteY54" fmla="*/ 333526 h 412941"/>
                  <a:gd name="connsiteX55" fmla="*/ 283567 w 443927"/>
                  <a:gd name="connsiteY55" fmla="*/ 327903 h 412941"/>
                  <a:gd name="connsiteX56" fmla="*/ 284801 w 443927"/>
                  <a:gd name="connsiteY56" fmla="*/ 325296 h 412941"/>
                  <a:gd name="connsiteX57" fmla="*/ 288093 w 443927"/>
                  <a:gd name="connsiteY57" fmla="*/ 321593 h 412941"/>
                  <a:gd name="connsiteX58" fmla="*/ 292208 w 443927"/>
                  <a:gd name="connsiteY58" fmla="*/ 317067 h 412941"/>
                  <a:gd name="connsiteX59" fmla="*/ 301123 w 443927"/>
                  <a:gd name="connsiteY59" fmla="*/ 307191 h 412941"/>
                  <a:gd name="connsiteX60" fmla="*/ 300849 w 443927"/>
                  <a:gd name="connsiteY60" fmla="*/ 307466 h 412941"/>
                  <a:gd name="connsiteX61" fmla="*/ 306472 w 443927"/>
                  <a:gd name="connsiteY61" fmla="*/ 301156 h 412941"/>
                  <a:gd name="connsiteX62" fmla="*/ 306472 w 443927"/>
                  <a:gd name="connsiteY62" fmla="*/ 301156 h 412941"/>
                  <a:gd name="connsiteX63" fmla="*/ 306610 w 443927"/>
                  <a:gd name="connsiteY63" fmla="*/ 301019 h 412941"/>
                  <a:gd name="connsiteX64" fmla="*/ 306884 w 443927"/>
                  <a:gd name="connsiteY64" fmla="*/ 300608 h 412941"/>
                  <a:gd name="connsiteX65" fmla="*/ 306747 w 443927"/>
                  <a:gd name="connsiteY65" fmla="*/ 300745 h 412941"/>
                  <a:gd name="connsiteX66" fmla="*/ 322520 w 443927"/>
                  <a:gd name="connsiteY66" fmla="*/ 281954 h 412941"/>
                  <a:gd name="connsiteX67" fmla="*/ 330475 w 443927"/>
                  <a:gd name="connsiteY67" fmla="*/ 271530 h 412941"/>
                  <a:gd name="connsiteX68" fmla="*/ 338979 w 443927"/>
                  <a:gd name="connsiteY68" fmla="*/ 259323 h 412941"/>
                  <a:gd name="connsiteX69" fmla="*/ 338705 w 443927"/>
                  <a:gd name="connsiteY69" fmla="*/ 259871 h 412941"/>
                  <a:gd name="connsiteX70" fmla="*/ 344740 w 443927"/>
                  <a:gd name="connsiteY70" fmla="*/ 250407 h 412941"/>
                  <a:gd name="connsiteX71" fmla="*/ 349403 w 443927"/>
                  <a:gd name="connsiteY71" fmla="*/ 243000 h 412941"/>
                  <a:gd name="connsiteX72" fmla="*/ 356947 w 443927"/>
                  <a:gd name="connsiteY72" fmla="*/ 229970 h 412941"/>
                  <a:gd name="connsiteX73" fmla="*/ 365177 w 443927"/>
                  <a:gd name="connsiteY73" fmla="*/ 214883 h 412941"/>
                  <a:gd name="connsiteX74" fmla="*/ 365177 w 443927"/>
                  <a:gd name="connsiteY74" fmla="*/ 214883 h 412941"/>
                  <a:gd name="connsiteX75" fmla="*/ 365314 w 443927"/>
                  <a:gd name="connsiteY75" fmla="*/ 214608 h 412941"/>
                  <a:gd name="connsiteX76" fmla="*/ 365451 w 443927"/>
                  <a:gd name="connsiteY76" fmla="*/ 214334 h 412941"/>
                  <a:gd name="connsiteX77" fmla="*/ 365451 w 443927"/>
                  <a:gd name="connsiteY77" fmla="*/ 214471 h 412941"/>
                  <a:gd name="connsiteX78" fmla="*/ 372995 w 443927"/>
                  <a:gd name="connsiteY78" fmla="*/ 196503 h 412941"/>
                  <a:gd name="connsiteX79" fmla="*/ 372858 w 443927"/>
                  <a:gd name="connsiteY79" fmla="*/ 197052 h 412941"/>
                  <a:gd name="connsiteX80" fmla="*/ 374230 w 443927"/>
                  <a:gd name="connsiteY80" fmla="*/ 192251 h 412941"/>
                  <a:gd name="connsiteX81" fmla="*/ 374230 w 443927"/>
                  <a:gd name="connsiteY81" fmla="*/ 192526 h 412941"/>
                  <a:gd name="connsiteX82" fmla="*/ 375464 w 443927"/>
                  <a:gd name="connsiteY82" fmla="*/ 184433 h 412941"/>
                  <a:gd name="connsiteX83" fmla="*/ 375464 w 443927"/>
                  <a:gd name="connsiteY83" fmla="*/ 182650 h 412941"/>
                  <a:gd name="connsiteX84" fmla="*/ 375327 w 443927"/>
                  <a:gd name="connsiteY84" fmla="*/ 181004 h 412941"/>
                  <a:gd name="connsiteX85" fmla="*/ 375052 w 443927"/>
                  <a:gd name="connsiteY85" fmla="*/ 179633 h 412941"/>
                  <a:gd name="connsiteX86" fmla="*/ 374504 w 443927"/>
                  <a:gd name="connsiteY86" fmla="*/ 178398 h 412941"/>
                  <a:gd name="connsiteX87" fmla="*/ 374641 w 443927"/>
                  <a:gd name="connsiteY87" fmla="*/ 178672 h 412941"/>
                  <a:gd name="connsiteX88" fmla="*/ 373955 w 443927"/>
                  <a:gd name="connsiteY88" fmla="*/ 177301 h 412941"/>
                  <a:gd name="connsiteX89" fmla="*/ 373132 w 443927"/>
                  <a:gd name="connsiteY89" fmla="*/ 176066 h 412941"/>
                  <a:gd name="connsiteX90" fmla="*/ 373544 w 443927"/>
                  <a:gd name="connsiteY90" fmla="*/ 176478 h 412941"/>
                  <a:gd name="connsiteX91" fmla="*/ 372309 w 443927"/>
                  <a:gd name="connsiteY91" fmla="*/ 175106 h 412941"/>
                  <a:gd name="connsiteX92" fmla="*/ 372309 w 443927"/>
                  <a:gd name="connsiteY92" fmla="*/ 175106 h 412941"/>
                  <a:gd name="connsiteX93" fmla="*/ 371623 w 443927"/>
                  <a:gd name="connsiteY93" fmla="*/ 174558 h 412941"/>
                  <a:gd name="connsiteX94" fmla="*/ 370663 w 443927"/>
                  <a:gd name="connsiteY94" fmla="*/ 174009 h 412941"/>
                  <a:gd name="connsiteX95" fmla="*/ 367920 w 443927"/>
                  <a:gd name="connsiteY95" fmla="*/ 173323 h 412941"/>
                  <a:gd name="connsiteX96" fmla="*/ 368606 w 443927"/>
                  <a:gd name="connsiteY96" fmla="*/ 173460 h 412941"/>
                  <a:gd name="connsiteX97" fmla="*/ 366960 w 443927"/>
                  <a:gd name="connsiteY97" fmla="*/ 173323 h 412941"/>
                  <a:gd name="connsiteX98" fmla="*/ 365588 w 443927"/>
                  <a:gd name="connsiteY98" fmla="*/ 173323 h 412941"/>
                  <a:gd name="connsiteX99" fmla="*/ 364354 w 443927"/>
                  <a:gd name="connsiteY99" fmla="*/ 173460 h 412941"/>
                  <a:gd name="connsiteX100" fmla="*/ 364765 w 443927"/>
                  <a:gd name="connsiteY100" fmla="*/ 173323 h 412941"/>
                  <a:gd name="connsiteX101" fmla="*/ 364080 w 443927"/>
                  <a:gd name="connsiteY101" fmla="*/ 173460 h 412941"/>
                  <a:gd name="connsiteX102" fmla="*/ 364080 w 443927"/>
                  <a:gd name="connsiteY102" fmla="*/ 173460 h 412941"/>
                  <a:gd name="connsiteX103" fmla="*/ 364080 w 443927"/>
                  <a:gd name="connsiteY103" fmla="*/ 173460 h 412941"/>
                  <a:gd name="connsiteX104" fmla="*/ 360651 w 443927"/>
                  <a:gd name="connsiteY104" fmla="*/ 174420 h 412941"/>
                  <a:gd name="connsiteX105" fmla="*/ 361336 w 443927"/>
                  <a:gd name="connsiteY105" fmla="*/ 174146 h 412941"/>
                  <a:gd name="connsiteX106" fmla="*/ 355164 w 443927"/>
                  <a:gd name="connsiteY106" fmla="*/ 176752 h 412941"/>
                  <a:gd name="connsiteX107" fmla="*/ 351872 w 443927"/>
                  <a:gd name="connsiteY107" fmla="*/ 178810 h 412941"/>
                  <a:gd name="connsiteX108" fmla="*/ 351872 w 443927"/>
                  <a:gd name="connsiteY108" fmla="*/ 178810 h 412941"/>
                  <a:gd name="connsiteX109" fmla="*/ 345837 w 443927"/>
                  <a:gd name="connsiteY109" fmla="*/ 183199 h 412941"/>
                  <a:gd name="connsiteX110" fmla="*/ 340625 w 443927"/>
                  <a:gd name="connsiteY110" fmla="*/ 187588 h 412941"/>
                  <a:gd name="connsiteX111" fmla="*/ 340625 w 443927"/>
                  <a:gd name="connsiteY111" fmla="*/ 187588 h 412941"/>
                  <a:gd name="connsiteX112" fmla="*/ 340488 w 443927"/>
                  <a:gd name="connsiteY112" fmla="*/ 187725 h 412941"/>
                  <a:gd name="connsiteX113" fmla="*/ 340351 w 443927"/>
                  <a:gd name="connsiteY113" fmla="*/ 187862 h 412941"/>
                  <a:gd name="connsiteX114" fmla="*/ 340351 w 443927"/>
                  <a:gd name="connsiteY114" fmla="*/ 187862 h 412941"/>
                  <a:gd name="connsiteX115" fmla="*/ 309901 w 443927"/>
                  <a:gd name="connsiteY115" fmla="*/ 219272 h 412941"/>
                  <a:gd name="connsiteX116" fmla="*/ 296460 w 443927"/>
                  <a:gd name="connsiteY116" fmla="*/ 234085 h 412941"/>
                  <a:gd name="connsiteX117" fmla="*/ 285075 w 443927"/>
                  <a:gd name="connsiteY117" fmla="*/ 246292 h 412941"/>
                  <a:gd name="connsiteX118" fmla="*/ 263130 w 443927"/>
                  <a:gd name="connsiteY118" fmla="*/ 268787 h 412941"/>
                  <a:gd name="connsiteX119" fmla="*/ 252020 w 443927"/>
                  <a:gd name="connsiteY119" fmla="*/ 279485 h 412941"/>
                  <a:gd name="connsiteX120" fmla="*/ 246259 w 443927"/>
                  <a:gd name="connsiteY120" fmla="*/ 284834 h 412941"/>
                  <a:gd name="connsiteX121" fmla="*/ 244065 w 443927"/>
                  <a:gd name="connsiteY121" fmla="*/ 286892 h 412941"/>
                  <a:gd name="connsiteX122" fmla="*/ 241870 w 443927"/>
                  <a:gd name="connsiteY122" fmla="*/ 288400 h 412941"/>
                  <a:gd name="connsiteX123" fmla="*/ 238304 w 443927"/>
                  <a:gd name="connsiteY123" fmla="*/ 289086 h 412941"/>
                  <a:gd name="connsiteX124" fmla="*/ 233503 w 443927"/>
                  <a:gd name="connsiteY124" fmla="*/ 281954 h 412941"/>
                  <a:gd name="connsiteX125" fmla="*/ 235972 w 443927"/>
                  <a:gd name="connsiteY125" fmla="*/ 277290 h 412941"/>
                  <a:gd name="connsiteX126" fmla="*/ 237755 w 443927"/>
                  <a:gd name="connsiteY126" fmla="*/ 274684 h 412941"/>
                  <a:gd name="connsiteX127" fmla="*/ 241184 w 443927"/>
                  <a:gd name="connsiteY127" fmla="*/ 269884 h 412941"/>
                  <a:gd name="connsiteX128" fmla="*/ 247768 w 443927"/>
                  <a:gd name="connsiteY128" fmla="*/ 260694 h 412941"/>
                  <a:gd name="connsiteX129" fmla="*/ 260798 w 443927"/>
                  <a:gd name="connsiteY129" fmla="*/ 242863 h 412941"/>
                  <a:gd name="connsiteX130" fmla="*/ 273691 w 443927"/>
                  <a:gd name="connsiteY130" fmla="*/ 225170 h 412941"/>
                  <a:gd name="connsiteX131" fmla="*/ 279863 w 443927"/>
                  <a:gd name="connsiteY131" fmla="*/ 216391 h 412941"/>
                  <a:gd name="connsiteX132" fmla="*/ 287544 w 443927"/>
                  <a:gd name="connsiteY132" fmla="*/ 205144 h 412941"/>
                  <a:gd name="connsiteX133" fmla="*/ 287270 w 443927"/>
                  <a:gd name="connsiteY133" fmla="*/ 205556 h 412941"/>
                  <a:gd name="connsiteX134" fmla="*/ 292071 w 443927"/>
                  <a:gd name="connsiteY134" fmla="*/ 197738 h 412941"/>
                  <a:gd name="connsiteX135" fmla="*/ 294677 w 443927"/>
                  <a:gd name="connsiteY135" fmla="*/ 193623 h 412941"/>
                  <a:gd name="connsiteX136" fmla="*/ 299340 w 443927"/>
                  <a:gd name="connsiteY136" fmla="*/ 184982 h 412941"/>
                  <a:gd name="connsiteX137" fmla="*/ 305649 w 443927"/>
                  <a:gd name="connsiteY137" fmla="*/ 169894 h 412941"/>
                  <a:gd name="connsiteX138" fmla="*/ 305512 w 443927"/>
                  <a:gd name="connsiteY138" fmla="*/ 170169 h 412941"/>
                  <a:gd name="connsiteX139" fmla="*/ 308393 w 443927"/>
                  <a:gd name="connsiteY139" fmla="*/ 159470 h 412941"/>
                  <a:gd name="connsiteX140" fmla="*/ 308255 w 443927"/>
                  <a:gd name="connsiteY140" fmla="*/ 160156 h 412941"/>
                  <a:gd name="connsiteX141" fmla="*/ 309764 w 443927"/>
                  <a:gd name="connsiteY141" fmla="*/ 149046 h 412941"/>
                  <a:gd name="connsiteX142" fmla="*/ 309901 w 443927"/>
                  <a:gd name="connsiteY142" fmla="*/ 136976 h 412941"/>
                  <a:gd name="connsiteX143" fmla="*/ 309901 w 443927"/>
                  <a:gd name="connsiteY143" fmla="*/ 137524 h 412941"/>
                  <a:gd name="connsiteX144" fmla="*/ 308667 w 443927"/>
                  <a:gd name="connsiteY144" fmla="*/ 127923 h 412941"/>
                  <a:gd name="connsiteX145" fmla="*/ 308667 w 443927"/>
                  <a:gd name="connsiteY145" fmla="*/ 127923 h 412941"/>
                  <a:gd name="connsiteX146" fmla="*/ 308667 w 443927"/>
                  <a:gd name="connsiteY146" fmla="*/ 127923 h 412941"/>
                  <a:gd name="connsiteX147" fmla="*/ 308530 w 443927"/>
                  <a:gd name="connsiteY147" fmla="*/ 127375 h 412941"/>
                  <a:gd name="connsiteX148" fmla="*/ 308530 w 443927"/>
                  <a:gd name="connsiteY148" fmla="*/ 127649 h 412941"/>
                  <a:gd name="connsiteX149" fmla="*/ 307021 w 443927"/>
                  <a:gd name="connsiteY149" fmla="*/ 122025 h 412941"/>
                  <a:gd name="connsiteX150" fmla="*/ 307158 w 443927"/>
                  <a:gd name="connsiteY150" fmla="*/ 122574 h 412941"/>
                  <a:gd name="connsiteX151" fmla="*/ 305101 w 443927"/>
                  <a:gd name="connsiteY151" fmla="*/ 117362 h 412941"/>
                  <a:gd name="connsiteX152" fmla="*/ 304141 w 443927"/>
                  <a:gd name="connsiteY152" fmla="*/ 115853 h 412941"/>
                  <a:gd name="connsiteX153" fmla="*/ 303181 w 443927"/>
                  <a:gd name="connsiteY153" fmla="*/ 114482 h 412941"/>
                  <a:gd name="connsiteX154" fmla="*/ 303592 w 443927"/>
                  <a:gd name="connsiteY154" fmla="*/ 114893 h 412941"/>
                  <a:gd name="connsiteX155" fmla="*/ 300712 w 443927"/>
                  <a:gd name="connsiteY155" fmla="*/ 112013 h 412941"/>
                  <a:gd name="connsiteX156" fmla="*/ 299614 w 443927"/>
                  <a:gd name="connsiteY156" fmla="*/ 111190 h 412941"/>
                  <a:gd name="connsiteX157" fmla="*/ 298380 w 443927"/>
                  <a:gd name="connsiteY157" fmla="*/ 110504 h 412941"/>
                  <a:gd name="connsiteX158" fmla="*/ 297283 w 443927"/>
                  <a:gd name="connsiteY158" fmla="*/ 110092 h 412941"/>
                  <a:gd name="connsiteX159" fmla="*/ 295774 w 443927"/>
                  <a:gd name="connsiteY159" fmla="*/ 109818 h 412941"/>
                  <a:gd name="connsiteX160" fmla="*/ 294539 w 443927"/>
                  <a:gd name="connsiteY160" fmla="*/ 109681 h 412941"/>
                  <a:gd name="connsiteX161" fmla="*/ 292619 w 443927"/>
                  <a:gd name="connsiteY161" fmla="*/ 109681 h 412941"/>
                  <a:gd name="connsiteX162" fmla="*/ 291248 w 443927"/>
                  <a:gd name="connsiteY162" fmla="*/ 109818 h 412941"/>
                  <a:gd name="connsiteX163" fmla="*/ 291933 w 443927"/>
                  <a:gd name="connsiteY163" fmla="*/ 109681 h 412941"/>
                  <a:gd name="connsiteX164" fmla="*/ 288230 w 443927"/>
                  <a:gd name="connsiteY164" fmla="*/ 110641 h 412941"/>
                  <a:gd name="connsiteX165" fmla="*/ 288367 w 443927"/>
                  <a:gd name="connsiteY165" fmla="*/ 110504 h 412941"/>
                  <a:gd name="connsiteX166" fmla="*/ 288093 w 443927"/>
                  <a:gd name="connsiteY166" fmla="*/ 110641 h 412941"/>
                  <a:gd name="connsiteX167" fmla="*/ 287956 w 443927"/>
                  <a:gd name="connsiteY167" fmla="*/ 110641 h 412941"/>
                  <a:gd name="connsiteX168" fmla="*/ 288093 w 443927"/>
                  <a:gd name="connsiteY168" fmla="*/ 110641 h 412941"/>
                  <a:gd name="connsiteX169" fmla="*/ 282607 w 443927"/>
                  <a:gd name="connsiteY169" fmla="*/ 112973 h 412941"/>
                  <a:gd name="connsiteX170" fmla="*/ 283155 w 443927"/>
                  <a:gd name="connsiteY170" fmla="*/ 112698 h 412941"/>
                  <a:gd name="connsiteX171" fmla="*/ 277532 w 443927"/>
                  <a:gd name="connsiteY171" fmla="*/ 116127 h 412941"/>
                  <a:gd name="connsiteX172" fmla="*/ 277806 w 443927"/>
                  <a:gd name="connsiteY172" fmla="*/ 115990 h 412941"/>
                  <a:gd name="connsiteX173" fmla="*/ 264639 w 443927"/>
                  <a:gd name="connsiteY173" fmla="*/ 126689 h 412941"/>
                  <a:gd name="connsiteX174" fmla="*/ 264913 w 443927"/>
                  <a:gd name="connsiteY174" fmla="*/ 126552 h 412941"/>
                  <a:gd name="connsiteX175" fmla="*/ 251745 w 443927"/>
                  <a:gd name="connsiteY175" fmla="*/ 139856 h 412941"/>
                  <a:gd name="connsiteX176" fmla="*/ 251883 w 443927"/>
                  <a:gd name="connsiteY176" fmla="*/ 139582 h 412941"/>
                  <a:gd name="connsiteX177" fmla="*/ 231309 w 443927"/>
                  <a:gd name="connsiteY177" fmla="*/ 165505 h 412941"/>
                  <a:gd name="connsiteX178" fmla="*/ 225822 w 443927"/>
                  <a:gd name="connsiteY178" fmla="*/ 173186 h 412941"/>
                  <a:gd name="connsiteX179" fmla="*/ 218690 w 443927"/>
                  <a:gd name="connsiteY179" fmla="*/ 183473 h 412941"/>
                  <a:gd name="connsiteX180" fmla="*/ 218827 w 443927"/>
                  <a:gd name="connsiteY180" fmla="*/ 183199 h 412941"/>
                  <a:gd name="connsiteX181" fmla="*/ 206071 w 443927"/>
                  <a:gd name="connsiteY181" fmla="*/ 202675 h 412941"/>
                  <a:gd name="connsiteX182" fmla="*/ 200036 w 443927"/>
                  <a:gd name="connsiteY182" fmla="*/ 211728 h 412941"/>
                  <a:gd name="connsiteX183" fmla="*/ 195921 w 443927"/>
                  <a:gd name="connsiteY183" fmla="*/ 217900 h 412941"/>
                  <a:gd name="connsiteX184" fmla="*/ 193727 w 443927"/>
                  <a:gd name="connsiteY184" fmla="*/ 221192 h 412941"/>
                  <a:gd name="connsiteX185" fmla="*/ 186732 w 443927"/>
                  <a:gd name="connsiteY185" fmla="*/ 230793 h 412941"/>
                  <a:gd name="connsiteX186" fmla="*/ 180559 w 443927"/>
                  <a:gd name="connsiteY186" fmla="*/ 238886 h 412941"/>
                  <a:gd name="connsiteX187" fmla="*/ 177130 w 443927"/>
                  <a:gd name="connsiteY187" fmla="*/ 243275 h 412941"/>
                  <a:gd name="connsiteX188" fmla="*/ 173701 w 443927"/>
                  <a:gd name="connsiteY188" fmla="*/ 247252 h 412941"/>
                  <a:gd name="connsiteX189" fmla="*/ 170410 w 443927"/>
                  <a:gd name="connsiteY189" fmla="*/ 250956 h 412941"/>
                  <a:gd name="connsiteX190" fmla="*/ 166706 w 443927"/>
                  <a:gd name="connsiteY190" fmla="*/ 255071 h 412941"/>
                  <a:gd name="connsiteX191" fmla="*/ 162043 w 443927"/>
                  <a:gd name="connsiteY191" fmla="*/ 258500 h 412941"/>
                  <a:gd name="connsiteX192" fmla="*/ 156556 w 443927"/>
                  <a:gd name="connsiteY192" fmla="*/ 258225 h 412941"/>
                  <a:gd name="connsiteX193" fmla="*/ 155048 w 443927"/>
                  <a:gd name="connsiteY193" fmla="*/ 252327 h 412941"/>
                  <a:gd name="connsiteX194" fmla="*/ 162043 w 443927"/>
                  <a:gd name="connsiteY194" fmla="*/ 238749 h 412941"/>
                  <a:gd name="connsiteX195" fmla="*/ 169038 w 443927"/>
                  <a:gd name="connsiteY195" fmla="*/ 226267 h 412941"/>
                  <a:gd name="connsiteX196" fmla="*/ 180559 w 443927"/>
                  <a:gd name="connsiteY196" fmla="*/ 204733 h 412941"/>
                  <a:gd name="connsiteX197" fmla="*/ 180285 w 443927"/>
                  <a:gd name="connsiteY197" fmla="*/ 205144 h 412941"/>
                  <a:gd name="connsiteX198" fmla="*/ 186320 w 443927"/>
                  <a:gd name="connsiteY198" fmla="*/ 192937 h 412941"/>
                  <a:gd name="connsiteX199" fmla="*/ 191532 w 443927"/>
                  <a:gd name="connsiteY199" fmla="*/ 181553 h 412941"/>
                  <a:gd name="connsiteX200" fmla="*/ 195510 w 443927"/>
                  <a:gd name="connsiteY200" fmla="*/ 172089 h 412941"/>
                  <a:gd name="connsiteX201" fmla="*/ 201819 w 443927"/>
                  <a:gd name="connsiteY201" fmla="*/ 156178 h 412941"/>
                  <a:gd name="connsiteX202" fmla="*/ 201819 w 443927"/>
                  <a:gd name="connsiteY202" fmla="*/ 156178 h 412941"/>
                  <a:gd name="connsiteX203" fmla="*/ 201819 w 443927"/>
                  <a:gd name="connsiteY203" fmla="*/ 156041 h 412941"/>
                  <a:gd name="connsiteX204" fmla="*/ 201956 w 443927"/>
                  <a:gd name="connsiteY204" fmla="*/ 155492 h 412941"/>
                  <a:gd name="connsiteX205" fmla="*/ 201956 w 443927"/>
                  <a:gd name="connsiteY205" fmla="*/ 155630 h 412941"/>
                  <a:gd name="connsiteX206" fmla="*/ 204974 w 443927"/>
                  <a:gd name="connsiteY206" fmla="*/ 146440 h 412941"/>
                  <a:gd name="connsiteX207" fmla="*/ 207991 w 443927"/>
                  <a:gd name="connsiteY207" fmla="*/ 134233 h 412941"/>
                  <a:gd name="connsiteX208" fmla="*/ 207991 w 443927"/>
                  <a:gd name="connsiteY208" fmla="*/ 134233 h 412941"/>
                  <a:gd name="connsiteX209" fmla="*/ 211283 w 443927"/>
                  <a:gd name="connsiteY209" fmla="*/ 110092 h 412941"/>
                  <a:gd name="connsiteX210" fmla="*/ 211283 w 443927"/>
                  <a:gd name="connsiteY210" fmla="*/ 110230 h 412941"/>
                  <a:gd name="connsiteX211" fmla="*/ 211420 w 443927"/>
                  <a:gd name="connsiteY211" fmla="*/ 90204 h 412941"/>
                  <a:gd name="connsiteX212" fmla="*/ 211420 w 443927"/>
                  <a:gd name="connsiteY212" fmla="*/ 90479 h 412941"/>
                  <a:gd name="connsiteX213" fmla="*/ 210049 w 443927"/>
                  <a:gd name="connsiteY213" fmla="*/ 80466 h 412941"/>
                  <a:gd name="connsiteX214" fmla="*/ 210186 w 443927"/>
                  <a:gd name="connsiteY214" fmla="*/ 81152 h 412941"/>
                  <a:gd name="connsiteX215" fmla="*/ 208952 w 443927"/>
                  <a:gd name="connsiteY215" fmla="*/ 76351 h 412941"/>
                  <a:gd name="connsiteX216" fmla="*/ 209226 w 443927"/>
                  <a:gd name="connsiteY216" fmla="*/ 76900 h 412941"/>
                  <a:gd name="connsiteX217" fmla="*/ 207580 w 443927"/>
                  <a:gd name="connsiteY217" fmla="*/ 72922 h 412941"/>
                  <a:gd name="connsiteX218" fmla="*/ 207854 w 443927"/>
                  <a:gd name="connsiteY218" fmla="*/ 73471 h 412941"/>
                  <a:gd name="connsiteX219" fmla="*/ 207031 w 443927"/>
                  <a:gd name="connsiteY219" fmla="*/ 72099 h 412941"/>
                  <a:gd name="connsiteX220" fmla="*/ 204974 w 443927"/>
                  <a:gd name="connsiteY220" fmla="*/ 69493 h 412941"/>
                  <a:gd name="connsiteX221" fmla="*/ 203739 w 443927"/>
                  <a:gd name="connsiteY221" fmla="*/ 68396 h 412941"/>
                  <a:gd name="connsiteX222" fmla="*/ 202368 w 443927"/>
                  <a:gd name="connsiteY222" fmla="*/ 67299 h 412941"/>
                  <a:gd name="connsiteX223" fmla="*/ 201271 w 443927"/>
                  <a:gd name="connsiteY223" fmla="*/ 66750 h 412941"/>
                  <a:gd name="connsiteX224" fmla="*/ 200173 w 443927"/>
                  <a:gd name="connsiteY224" fmla="*/ 66476 h 412941"/>
                  <a:gd name="connsiteX225" fmla="*/ 198939 w 443927"/>
                  <a:gd name="connsiteY225" fmla="*/ 66338 h 412941"/>
                  <a:gd name="connsiteX226" fmla="*/ 198116 w 443927"/>
                  <a:gd name="connsiteY226" fmla="*/ 66476 h 412941"/>
                  <a:gd name="connsiteX227" fmla="*/ 197293 w 443927"/>
                  <a:gd name="connsiteY227" fmla="*/ 66750 h 412941"/>
                  <a:gd name="connsiteX228" fmla="*/ 194687 w 443927"/>
                  <a:gd name="connsiteY228" fmla="*/ 68944 h 412941"/>
                  <a:gd name="connsiteX229" fmla="*/ 195098 w 443927"/>
                  <a:gd name="connsiteY229" fmla="*/ 68533 h 412941"/>
                  <a:gd name="connsiteX230" fmla="*/ 193864 w 443927"/>
                  <a:gd name="connsiteY230" fmla="*/ 69905 h 412941"/>
                  <a:gd name="connsiteX231" fmla="*/ 190023 w 443927"/>
                  <a:gd name="connsiteY231" fmla="*/ 75117 h 412941"/>
                  <a:gd name="connsiteX232" fmla="*/ 190435 w 443927"/>
                  <a:gd name="connsiteY232" fmla="*/ 74705 h 412941"/>
                  <a:gd name="connsiteX233" fmla="*/ 176582 w 443927"/>
                  <a:gd name="connsiteY233" fmla="*/ 96925 h 412941"/>
                  <a:gd name="connsiteX234" fmla="*/ 166843 w 443927"/>
                  <a:gd name="connsiteY234" fmla="*/ 113796 h 412941"/>
                  <a:gd name="connsiteX235" fmla="*/ 145309 w 443927"/>
                  <a:gd name="connsiteY235" fmla="*/ 152338 h 412941"/>
                  <a:gd name="connsiteX236" fmla="*/ 123089 w 443927"/>
                  <a:gd name="connsiteY236" fmla="*/ 191017 h 412941"/>
                  <a:gd name="connsiteX237" fmla="*/ 102378 w 443927"/>
                  <a:gd name="connsiteY237" fmla="*/ 226130 h 412941"/>
                  <a:gd name="connsiteX238" fmla="*/ 97303 w 443927"/>
                  <a:gd name="connsiteY238" fmla="*/ 237377 h 412941"/>
                  <a:gd name="connsiteX239" fmla="*/ 95246 w 443927"/>
                  <a:gd name="connsiteY239" fmla="*/ 240257 h 412941"/>
                  <a:gd name="connsiteX240" fmla="*/ 92640 w 443927"/>
                  <a:gd name="connsiteY240" fmla="*/ 241629 h 412941"/>
                  <a:gd name="connsiteX241" fmla="*/ 88114 w 443927"/>
                  <a:gd name="connsiteY241" fmla="*/ 240394 h 412941"/>
                  <a:gd name="connsiteX242" fmla="*/ 87153 w 443927"/>
                  <a:gd name="connsiteY242" fmla="*/ 235320 h 412941"/>
                  <a:gd name="connsiteX243" fmla="*/ 94286 w 443927"/>
                  <a:gd name="connsiteY243" fmla="*/ 221329 h 412941"/>
                  <a:gd name="connsiteX244" fmla="*/ 94286 w 443927"/>
                  <a:gd name="connsiteY244" fmla="*/ 221329 h 412941"/>
                  <a:gd name="connsiteX245" fmla="*/ 102378 w 443927"/>
                  <a:gd name="connsiteY245" fmla="*/ 201441 h 412941"/>
                  <a:gd name="connsiteX246" fmla="*/ 113351 w 443927"/>
                  <a:gd name="connsiteY246" fmla="*/ 173323 h 412941"/>
                  <a:gd name="connsiteX247" fmla="*/ 116094 w 443927"/>
                  <a:gd name="connsiteY247" fmla="*/ 164819 h 412941"/>
                  <a:gd name="connsiteX248" fmla="*/ 118289 w 443927"/>
                  <a:gd name="connsiteY248" fmla="*/ 158098 h 412941"/>
                  <a:gd name="connsiteX249" fmla="*/ 121169 w 443927"/>
                  <a:gd name="connsiteY249" fmla="*/ 147263 h 412941"/>
                  <a:gd name="connsiteX250" fmla="*/ 124872 w 443927"/>
                  <a:gd name="connsiteY250" fmla="*/ 131627 h 412941"/>
                  <a:gd name="connsiteX251" fmla="*/ 124735 w 443927"/>
                  <a:gd name="connsiteY251" fmla="*/ 132175 h 412941"/>
                  <a:gd name="connsiteX252" fmla="*/ 128439 w 443927"/>
                  <a:gd name="connsiteY252" fmla="*/ 106389 h 412941"/>
                  <a:gd name="connsiteX253" fmla="*/ 128439 w 443927"/>
                  <a:gd name="connsiteY253" fmla="*/ 106938 h 412941"/>
                  <a:gd name="connsiteX254" fmla="*/ 128027 w 443927"/>
                  <a:gd name="connsiteY254" fmla="*/ 85266 h 412941"/>
                  <a:gd name="connsiteX255" fmla="*/ 128027 w 443927"/>
                  <a:gd name="connsiteY255" fmla="*/ 85404 h 412941"/>
                  <a:gd name="connsiteX256" fmla="*/ 127204 w 443927"/>
                  <a:gd name="connsiteY256" fmla="*/ 76488 h 412941"/>
                  <a:gd name="connsiteX257" fmla="*/ 125695 w 443927"/>
                  <a:gd name="connsiteY257" fmla="*/ 67024 h 412941"/>
                  <a:gd name="connsiteX258" fmla="*/ 125695 w 443927"/>
                  <a:gd name="connsiteY258" fmla="*/ 67161 h 412941"/>
                  <a:gd name="connsiteX259" fmla="*/ 123364 w 443927"/>
                  <a:gd name="connsiteY259" fmla="*/ 58109 h 412941"/>
                  <a:gd name="connsiteX260" fmla="*/ 123364 w 443927"/>
                  <a:gd name="connsiteY260" fmla="*/ 58109 h 412941"/>
                  <a:gd name="connsiteX261" fmla="*/ 121855 w 443927"/>
                  <a:gd name="connsiteY261" fmla="*/ 54405 h 412941"/>
                  <a:gd name="connsiteX262" fmla="*/ 122129 w 443927"/>
                  <a:gd name="connsiteY262" fmla="*/ 54954 h 412941"/>
                  <a:gd name="connsiteX263" fmla="*/ 120072 w 443927"/>
                  <a:gd name="connsiteY263" fmla="*/ 51251 h 412941"/>
                  <a:gd name="connsiteX264" fmla="*/ 120346 w 443927"/>
                  <a:gd name="connsiteY264" fmla="*/ 51662 h 412941"/>
                  <a:gd name="connsiteX265" fmla="*/ 117877 w 443927"/>
                  <a:gd name="connsiteY265" fmla="*/ 48508 h 412941"/>
                  <a:gd name="connsiteX266" fmla="*/ 118152 w 443927"/>
                  <a:gd name="connsiteY266" fmla="*/ 48782 h 412941"/>
                  <a:gd name="connsiteX267" fmla="*/ 116780 w 443927"/>
                  <a:gd name="connsiteY267" fmla="*/ 47547 h 412941"/>
                  <a:gd name="connsiteX268" fmla="*/ 117192 w 443927"/>
                  <a:gd name="connsiteY268" fmla="*/ 47959 h 412941"/>
                  <a:gd name="connsiteX269" fmla="*/ 115820 w 443927"/>
                  <a:gd name="connsiteY269" fmla="*/ 46999 h 412941"/>
                  <a:gd name="connsiteX270" fmla="*/ 114448 w 443927"/>
                  <a:gd name="connsiteY270" fmla="*/ 46176 h 412941"/>
                  <a:gd name="connsiteX271" fmla="*/ 111294 w 443927"/>
                  <a:gd name="connsiteY271" fmla="*/ 44941 h 412941"/>
                  <a:gd name="connsiteX272" fmla="*/ 110059 w 443927"/>
                  <a:gd name="connsiteY272" fmla="*/ 44530 h 412941"/>
                  <a:gd name="connsiteX273" fmla="*/ 108276 w 443927"/>
                  <a:gd name="connsiteY273" fmla="*/ 44256 h 412941"/>
                  <a:gd name="connsiteX274" fmla="*/ 107042 w 443927"/>
                  <a:gd name="connsiteY274" fmla="*/ 44256 h 412941"/>
                  <a:gd name="connsiteX275" fmla="*/ 105396 w 443927"/>
                  <a:gd name="connsiteY275" fmla="*/ 44393 h 412941"/>
                  <a:gd name="connsiteX276" fmla="*/ 103613 w 443927"/>
                  <a:gd name="connsiteY276" fmla="*/ 44941 h 412941"/>
                  <a:gd name="connsiteX277" fmla="*/ 102241 w 443927"/>
                  <a:gd name="connsiteY277" fmla="*/ 45490 h 412941"/>
                  <a:gd name="connsiteX278" fmla="*/ 101007 w 443927"/>
                  <a:gd name="connsiteY278" fmla="*/ 46176 h 412941"/>
                  <a:gd name="connsiteX279" fmla="*/ 99772 w 443927"/>
                  <a:gd name="connsiteY279" fmla="*/ 47136 h 412941"/>
                  <a:gd name="connsiteX280" fmla="*/ 98812 w 443927"/>
                  <a:gd name="connsiteY280" fmla="*/ 48233 h 412941"/>
                  <a:gd name="connsiteX281" fmla="*/ 98812 w 443927"/>
                  <a:gd name="connsiteY281" fmla="*/ 48233 h 412941"/>
                  <a:gd name="connsiteX282" fmla="*/ 96480 w 443927"/>
                  <a:gd name="connsiteY282" fmla="*/ 51525 h 412941"/>
                  <a:gd name="connsiteX283" fmla="*/ 91954 w 443927"/>
                  <a:gd name="connsiteY283" fmla="*/ 59755 h 412941"/>
                  <a:gd name="connsiteX284" fmla="*/ 92228 w 443927"/>
                  <a:gd name="connsiteY284" fmla="*/ 59343 h 412941"/>
                  <a:gd name="connsiteX285" fmla="*/ 86605 w 443927"/>
                  <a:gd name="connsiteY285" fmla="*/ 70865 h 412941"/>
                  <a:gd name="connsiteX286" fmla="*/ 80981 w 443927"/>
                  <a:gd name="connsiteY286" fmla="*/ 83209 h 412941"/>
                  <a:gd name="connsiteX287" fmla="*/ 78238 w 443927"/>
                  <a:gd name="connsiteY287" fmla="*/ 89518 h 412941"/>
                  <a:gd name="connsiteX288" fmla="*/ 74398 w 443927"/>
                  <a:gd name="connsiteY288" fmla="*/ 110092 h 412941"/>
                  <a:gd name="connsiteX289" fmla="*/ 68774 w 443927"/>
                  <a:gd name="connsiteY289" fmla="*/ 129295 h 412941"/>
                  <a:gd name="connsiteX290" fmla="*/ 66031 w 443927"/>
                  <a:gd name="connsiteY290" fmla="*/ 136976 h 412941"/>
                  <a:gd name="connsiteX291" fmla="*/ 62190 w 443927"/>
                  <a:gd name="connsiteY291" fmla="*/ 146577 h 412941"/>
                  <a:gd name="connsiteX292" fmla="*/ 56155 w 443927"/>
                  <a:gd name="connsiteY292" fmla="*/ 160430 h 412941"/>
                  <a:gd name="connsiteX293" fmla="*/ 46280 w 443927"/>
                  <a:gd name="connsiteY293" fmla="*/ 179907 h 412941"/>
                  <a:gd name="connsiteX294" fmla="*/ 43262 w 443927"/>
                  <a:gd name="connsiteY294" fmla="*/ 184296 h 412941"/>
                  <a:gd name="connsiteX295" fmla="*/ 39970 w 443927"/>
                  <a:gd name="connsiteY295" fmla="*/ 187039 h 412941"/>
                  <a:gd name="connsiteX296" fmla="*/ 33798 w 443927"/>
                  <a:gd name="connsiteY296" fmla="*/ 186628 h 412941"/>
                  <a:gd name="connsiteX297" fmla="*/ 31467 w 443927"/>
                  <a:gd name="connsiteY297" fmla="*/ 181827 h 412941"/>
                  <a:gd name="connsiteX298" fmla="*/ 34621 w 443927"/>
                  <a:gd name="connsiteY298" fmla="*/ 169894 h 412941"/>
                  <a:gd name="connsiteX299" fmla="*/ 40245 w 443927"/>
                  <a:gd name="connsiteY299" fmla="*/ 156178 h 412941"/>
                  <a:gd name="connsiteX300" fmla="*/ 44908 w 443927"/>
                  <a:gd name="connsiteY300" fmla="*/ 145205 h 412941"/>
                  <a:gd name="connsiteX301" fmla="*/ 53549 w 443927"/>
                  <a:gd name="connsiteY301" fmla="*/ 125043 h 412941"/>
                  <a:gd name="connsiteX302" fmla="*/ 70969 w 443927"/>
                  <a:gd name="connsiteY302" fmla="*/ 84306 h 412941"/>
                  <a:gd name="connsiteX303" fmla="*/ 71654 w 443927"/>
                  <a:gd name="connsiteY303" fmla="*/ 76488 h 412941"/>
                  <a:gd name="connsiteX304" fmla="*/ 71654 w 443927"/>
                  <a:gd name="connsiteY304" fmla="*/ 77037 h 412941"/>
                  <a:gd name="connsiteX305" fmla="*/ 71929 w 443927"/>
                  <a:gd name="connsiteY305" fmla="*/ 54543 h 412941"/>
                  <a:gd name="connsiteX306" fmla="*/ 71929 w 443927"/>
                  <a:gd name="connsiteY306" fmla="*/ 54680 h 412941"/>
                  <a:gd name="connsiteX307" fmla="*/ 69871 w 443927"/>
                  <a:gd name="connsiteY307" fmla="*/ 39318 h 412941"/>
                  <a:gd name="connsiteX308" fmla="*/ 65345 w 443927"/>
                  <a:gd name="connsiteY308" fmla="*/ 24367 h 412941"/>
                  <a:gd name="connsiteX309" fmla="*/ 65482 w 443927"/>
                  <a:gd name="connsiteY309" fmla="*/ 24779 h 412941"/>
                  <a:gd name="connsiteX310" fmla="*/ 61916 w 443927"/>
                  <a:gd name="connsiteY310" fmla="*/ 16412 h 412941"/>
                  <a:gd name="connsiteX311" fmla="*/ 61916 w 443927"/>
                  <a:gd name="connsiteY311" fmla="*/ 16412 h 412941"/>
                  <a:gd name="connsiteX312" fmla="*/ 60270 w 443927"/>
                  <a:gd name="connsiteY312" fmla="*/ 13532 h 412941"/>
                  <a:gd name="connsiteX313" fmla="*/ 60407 w 443927"/>
                  <a:gd name="connsiteY313" fmla="*/ 13806 h 412941"/>
                  <a:gd name="connsiteX314" fmla="*/ 58487 w 443927"/>
                  <a:gd name="connsiteY314" fmla="*/ 11337 h 412941"/>
                  <a:gd name="connsiteX315" fmla="*/ 57115 w 443927"/>
                  <a:gd name="connsiteY315" fmla="*/ 10103 h 412941"/>
                  <a:gd name="connsiteX316" fmla="*/ 57253 w 443927"/>
                  <a:gd name="connsiteY316" fmla="*/ 10240 h 412941"/>
                  <a:gd name="connsiteX317" fmla="*/ 56978 w 443927"/>
                  <a:gd name="connsiteY317" fmla="*/ 10103 h 412941"/>
                  <a:gd name="connsiteX318" fmla="*/ 56841 w 443927"/>
                  <a:gd name="connsiteY318" fmla="*/ 9966 h 412941"/>
                  <a:gd name="connsiteX319" fmla="*/ 56978 w 443927"/>
                  <a:gd name="connsiteY319" fmla="*/ 10103 h 412941"/>
                  <a:gd name="connsiteX320" fmla="*/ 55470 w 443927"/>
                  <a:gd name="connsiteY320" fmla="*/ 9143 h 412941"/>
                  <a:gd name="connsiteX321" fmla="*/ 53961 w 443927"/>
                  <a:gd name="connsiteY321" fmla="*/ 8457 h 412941"/>
                  <a:gd name="connsiteX322" fmla="*/ 52315 w 443927"/>
                  <a:gd name="connsiteY322" fmla="*/ 7908 h 412941"/>
                  <a:gd name="connsiteX323" fmla="*/ 50806 w 443927"/>
                  <a:gd name="connsiteY323" fmla="*/ 7634 h 412941"/>
                  <a:gd name="connsiteX324" fmla="*/ 49297 w 443927"/>
                  <a:gd name="connsiteY324" fmla="*/ 7634 h 412941"/>
                  <a:gd name="connsiteX325" fmla="*/ 47789 w 443927"/>
                  <a:gd name="connsiteY325" fmla="*/ 8045 h 412941"/>
                  <a:gd name="connsiteX326" fmla="*/ 46280 w 443927"/>
                  <a:gd name="connsiteY326" fmla="*/ 8594 h 412941"/>
                  <a:gd name="connsiteX327" fmla="*/ 44908 w 443927"/>
                  <a:gd name="connsiteY327" fmla="*/ 9417 h 412941"/>
                  <a:gd name="connsiteX328" fmla="*/ 43811 w 443927"/>
                  <a:gd name="connsiteY328" fmla="*/ 10377 h 412941"/>
                  <a:gd name="connsiteX329" fmla="*/ 40245 w 443927"/>
                  <a:gd name="connsiteY329" fmla="*/ 15315 h 412941"/>
                  <a:gd name="connsiteX330" fmla="*/ 40382 w 443927"/>
                  <a:gd name="connsiteY330" fmla="*/ 15178 h 412941"/>
                  <a:gd name="connsiteX331" fmla="*/ 36679 w 443927"/>
                  <a:gd name="connsiteY331" fmla="*/ 21624 h 412941"/>
                  <a:gd name="connsiteX332" fmla="*/ 36679 w 443927"/>
                  <a:gd name="connsiteY332" fmla="*/ 21487 h 412941"/>
                  <a:gd name="connsiteX333" fmla="*/ 36541 w 443927"/>
                  <a:gd name="connsiteY333" fmla="*/ 21761 h 412941"/>
                  <a:gd name="connsiteX334" fmla="*/ 36404 w 443927"/>
                  <a:gd name="connsiteY334" fmla="*/ 21899 h 412941"/>
                  <a:gd name="connsiteX335" fmla="*/ 36404 w 443927"/>
                  <a:gd name="connsiteY335" fmla="*/ 21761 h 412941"/>
                  <a:gd name="connsiteX336" fmla="*/ 30369 w 443927"/>
                  <a:gd name="connsiteY336" fmla="*/ 36575 h 412941"/>
                  <a:gd name="connsiteX337" fmla="*/ 30369 w 443927"/>
                  <a:gd name="connsiteY337" fmla="*/ 36438 h 412941"/>
                  <a:gd name="connsiteX338" fmla="*/ 25020 w 443927"/>
                  <a:gd name="connsiteY338" fmla="*/ 52760 h 412941"/>
                  <a:gd name="connsiteX339" fmla="*/ 22551 w 443927"/>
                  <a:gd name="connsiteY339" fmla="*/ 60715 h 412941"/>
                  <a:gd name="connsiteX340" fmla="*/ 19534 w 443927"/>
                  <a:gd name="connsiteY340" fmla="*/ 71825 h 412941"/>
                  <a:gd name="connsiteX341" fmla="*/ 11715 w 443927"/>
                  <a:gd name="connsiteY341" fmla="*/ 105292 h 412941"/>
                  <a:gd name="connsiteX342" fmla="*/ 11715 w 443927"/>
                  <a:gd name="connsiteY342" fmla="*/ 105155 h 412941"/>
                  <a:gd name="connsiteX343" fmla="*/ 10207 w 443927"/>
                  <a:gd name="connsiteY343" fmla="*/ 113110 h 412941"/>
                  <a:gd name="connsiteX344" fmla="*/ 8972 w 443927"/>
                  <a:gd name="connsiteY344" fmla="*/ 120379 h 412941"/>
                  <a:gd name="connsiteX345" fmla="*/ 7875 w 443927"/>
                  <a:gd name="connsiteY345" fmla="*/ 128746 h 412941"/>
                  <a:gd name="connsiteX346" fmla="*/ 7189 w 443927"/>
                  <a:gd name="connsiteY346" fmla="*/ 137387 h 412941"/>
                  <a:gd name="connsiteX347" fmla="*/ 7189 w 443927"/>
                  <a:gd name="connsiteY347" fmla="*/ 137113 h 412941"/>
                  <a:gd name="connsiteX348" fmla="*/ 6915 w 443927"/>
                  <a:gd name="connsiteY348" fmla="*/ 145068 h 412941"/>
                  <a:gd name="connsiteX349" fmla="*/ 7052 w 443927"/>
                  <a:gd name="connsiteY349" fmla="*/ 153161 h 412941"/>
                  <a:gd name="connsiteX350" fmla="*/ 7052 w 443927"/>
                  <a:gd name="connsiteY350" fmla="*/ 152749 h 412941"/>
                  <a:gd name="connsiteX351" fmla="*/ 7601 w 443927"/>
                  <a:gd name="connsiteY351" fmla="*/ 159059 h 412941"/>
                  <a:gd name="connsiteX352" fmla="*/ 8698 w 443927"/>
                  <a:gd name="connsiteY352" fmla="*/ 165505 h 412941"/>
                  <a:gd name="connsiteX353" fmla="*/ 8698 w 443927"/>
                  <a:gd name="connsiteY353" fmla="*/ 165094 h 412941"/>
                  <a:gd name="connsiteX354" fmla="*/ 9795 w 443927"/>
                  <a:gd name="connsiteY354" fmla="*/ 169483 h 412941"/>
                  <a:gd name="connsiteX355" fmla="*/ 10755 w 443927"/>
                  <a:gd name="connsiteY355" fmla="*/ 171952 h 412941"/>
                  <a:gd name="connsiteX356" fmla="*/ 10755 w 443927"/>
                  <a:gd name="connsiteY356" fmla="*/ 171952 h 412941"/>
                  <a:gd name="connsiteX357" fmla="*/ 10893 w 443927"/>
                  <a:gd name="connsiteY357" fmla="*/ 172089 h 412941"/>
                  <a:gd name="connsiteX358" fmla="*/ 11030 w 443927"/>
                  <a:gd name="connsiteY358" fmla="*/ 172363 h 412941"/>
                  <a:gd name="connsiteX359" fmla="*/ 11030 w 443927"/>
                  <a:gd name="connsiteY359" fmla="*/ 172226 h 412941"/>
                  <a:gd name="connsiteX360" fmla="*/ 11578 w 443927"/>
                  <a:gd name="connsiteY360" fmla="*/ 173186 h 412941"/>
                  <a:gd name="connsiteX361" fmla="*/ 10344 w 443927"/>
                  <a:gd name="connsiteY361" fmla="*/ 177849 h 412941"/>
                  <a:gd name="connsiteX362" fmla="*/ 5680 w 443927"/>
                  <a:gd name="connsiteY362" fmla="*/ 176615 h 412941"/>
                  <a:gd name="connsiteX363" fmla="*/ 1291 w 443927"/>
                  <a:gd name="connsiteY363" fmla="*/ 163173 h 412941"/>
                  <a:gd name="connsiteX364" fmla="*/ 606 w 443927"/>
                  <a:gd name="connsiteY364" fmla="*/ 158647 h 412941"/>
                  <a:gd name="connsiteX365" fmla="*/ 194 w 443927"/>
                  <a:gd name="connsiteY365" fmla="*/ 153298 h 412941"/>
                  <a:gd name="connsiteX366" fmla="*/ 57 w 443927"/>
                  <a:gd name="connsiteY366" fmla="*/ 142599 h 412941"/>
                  <a:gd name="connsiteX367" fmla="*/ 194 w 443927"/>
                  <a:gd name="connsiteY367" fmla="*/ 137250 h 412941"/>
                  <a:gd name="connsiteX368" fmla="*/ 606 w 443927"/>
                  <a:gd name="connsiteY368" fmla="*/ 132312 h 412941"/>
                  <a:gd name="connsiteX369" fmla="*/ 1017 w 443927"/>
                  <a:gd name="connsiteY369" fmla="*/ 127649 h 412941"/>
                  <a:gd name="connsiteX370" fmla="*/ 1840 w 443927"/>
                  <a:gd name="connsiteY370" fmla="*/ 120517 h 412941"/>
                  <a:gd name="connsiteX371" fmla="*/ 3486 w 443927"/>
                  <a:gd name="connsiteY371" fmla="*/ 110915 h 412941"/>
                  <a:gd name="connsiteX372" fmla="*/ 5269 w 443927"/>
                  <a:gd name="connsiteY372" fmla="*/ 101589 h 412941"/>
                  <a:gd name="connsiteX373" fmla="*/ 10481 w 443927"/>
                  <a:gd name="connsiteY373" fmla="*/ 78134 h 412941"/>
                  <a:gd name="connsiteX374" fmla="*/ 12538 w 443927"/>
                  <a:gd name="connsiteY374" fmla="*/ 69905 h 412941"/>
                  <a:gd name="connsiteX375" fmla="*/ 15556 w 443927"/>
                  <a:gd name="connsiteY375" fmla="*/ 58520 h 412941"/>
                  <a:gd name="connsiteX376" fmla="*/ 19259 w 443927"/>
                  <a:gd name="connsiteY376" fmla="*/ 46587 h 412941"/>
                  <a:gd name="connsiteX377" fmla="*/ 22688 w 443927"/>
                  <a:gd name="connsiteY377" fmla="*/ 35889 h 412941"/>
                  <a:gd name="connsiteX378" fmla="*/ 29958 w 443927"/>
                  <a:gd name="connsiteY378" fmla="*/ 18058 h 412941"/>
                  <a:gd name="connsiteX379" fmla="*/ 35444 w 443927"/>
                  <a:gd name="connsiteY379" fmla="*/ 9006 h 412941"/>
                  <a:gd name="connsiteX380" fmla="*/ 38462 w 443927"/>
                  <a:gd name="connsiteY380" fmla="*/ 5028 h 412941"/>
                  <a:gd name="connsiteX381" fmla="*/ 40382 w 443927"/>
                  <a:gd name="connsiteY381" fmla="*/ 3245 h 412941"/>
                  <a:gd name="connsiteX382" fmla="*/ 42714 w 443927"/>
                  <a:gd name="connsiteY382" fmla="*/ 1873 h 412941"/>
                  <a:gd name="connsiteX383" fmla="*/ 47789 w 443927"/>
                  <a:gd name="connsiteY383" fmla="*/ 227 h 412941"/>
                  <a:gd name="connsiteX384" fmla="*/ 51355 w 443927"/>
                  <a:gd name="connsiteY384" fmla="*/ 90 h 412941"/>
                  <a:gd name="connsiteX385" fmla="*/ 56567 w 443927"/>
                  <a:gd name="connsiteY385" fmla="*/ 1325 h 412941"/>
                  <a:gd name="connsiteX386" fmla="*/ 59036 w 443927"/>
                  <a:gd name="connsiteY386" fmla="*/ 2422 h 412941"/>
                  <a:gd name="connsiteX387" fmla="*/ 63013 w 443927"/>
                  <a:gd name="connsiteY387" fmla="*/ 5302 h 412941"/>
                  <a:gd name="connsiteX388" fmla="*/ 66031 w 443927"/>
                  <a:gd name="connsiteY388" fmla="*/ 9006 h 412941"/>
                  <a:gd name="connsiteX389" fmla="*/ 69323 w 443927"/>
                  <a:gd name="connsiteY389" fmla="*/ 15178 h 412941"/>
                  <a:gd name="connsiteX390" fmla="*/ 75769 w 443927"/>
                  <a:gd name="connsiteY390" fmla="*/ 33009 h 412941"/>
                  <a:gd name="connsiteX391" fmla="*/ 78787 w 443927"/>
                  <a:gd name="connsiteY391" fmla="*/ 49056 h 412941"/>
                  <a:gd name="connsiteX392" fmla="*/ 79473 w 443927"/>
                  <a:gd name="connsiteY392" fmla="*/ 64418 h 412941"/>
                  <a:gd name="connsiteX393" fmla="*/ 83999 w 443927"/>
                  <a:gd name="connsiteY393" fmla="*/ 55366 h 412941"/>
                  <a:gd name="connsiteX394" fmla="*/ 87291 w 443927"/>
                  <a:gd name="connsiteY394" fmla="*/ 49056 h 412941"/>
                  <a:gd name="connsiteX395" fmla="*/ 90171 w 443927"/>
                  <a:gd name="connsiteY395" fmla="*/ 44804 h 412941"/>
                  <a:gd name="connsiteX396" fmla="*/ 93463 w 443927"/>
                  <a:gd name="connsiteY396" fmla="*/ 40964 h 412941"/>
                  <a:gd name="connsiteX397" fmla="*/ 97852 w 443927"/>
                  <a:gd name="connsiteY397" fmla="*/ 37946 h 412941"/>
                  <a:gd name="connsiteX398" fmla="*/ 105670 w 443927"/>
                  <a:gd name="connsiteY398" fmla="*/ 35889 h 412941"/>
                  <a:gd name="connsiteX399" fmla="*/ 113351 w 443927"/>
                  <a:gd name="connsiteY399" fmla="*/ 36986 h 412941"/>
                  <a:gd name="connsiteX400" fmla="*/ 126793 w 443927"/>
                  <a:gd name="connsiteY400" fmla="*/ 47136 h 412941"/>
                  <a:gd name="connsiteX401" fmla="*/ 131045 w 443927"/>
                  <a:gd name="connsiteY401" fmla="*/ 56051 h 412941"/>
                  <a:gd name="connsiteX402" fmla="*/ 134062 w 443927"/>
                  <a:gd name="connsiteY402" fmla="*/ 68533 h 412941"/>
                  <a:gd name="connsiteX403" fmla="*/ 136805 w 443927"/>
                  <a:gd name="connsiteY403" fmla="*/ 97611 h 412941"/>
                  <a:gd name="connsiteX404" fmla="*/ 132691 w 443927"/>
                  <a:gd name="connsiteY404" fmla="*/ 136016 h 412941"/>
                  <a:gd name="connsiteX405" fmla="*/ 127616 w 443927"/>
                  <a:gd name="connsiteY405" fmla="*/ 157413 h 412941"/>
                  <a:gd name="connsiteX406" fmla="*/ 126518 w 443927"/>
                  <a:gd name="connsiteY406" fmla="*/ 161939 h 412941"/>
                  <a:gd name="connsiteX407" fmla="*/ 123775 w 443927"/>
                  <a:gd name="connsiteY407" fmla="*/ 170306 h 412941"/>
                  <a:gd name="connsiteX408" fmla="*/ 132005 w 443927"/>
                  <a:gd name="connsiteY408" fmla="*/ 155767 h 412941"/>
                  <a:gd name="connsiteX409" fmla="*/ 153676 w 443927"/>
                  <a:gd name="connsiteY409" fmla="*/ 116539 h 412941"/>
                  <a:gd name="connsiteX410" fmla="*/ 165746 w 443927"/>
                  <a:gd name="connsiteY410" fmla="*/ 95416 h 412941"/>
                  <a:gd name="connsiteX411" fmla="*/ 176856 w 443927"/>
                  <a:gd name="connsiteY411" fmla="*/ 77448 h 412941"/>
                  <a:gd name="connsiteX412" fmla="*/ 179874 w 443927"/>
                  <a:gd name="connsiteY412" fmla="*/ 73059 h 412941"/>
                  <a:gd name="connsiteX413" fmla="*/ 183440 w 443927"/>
                  <a:gd name="connsiteY413" fmla="*/ 67984 h 412941"/>
                  <a:gd name="connsiteX414" fmla="*/ 186594 w 443927"/>
                  <a:gd name="connsiteY414" fmla="*/ 63870 h 412941"/>
                  <a:gd name="connsiteX415" fmla="*/ 199213 w 443927"/>
                  <a:gd name="connsiteY415" fmla="*/ 57560 h 412941"/>
                  <a:gd name="connsiteX416" fmla="*/ 203877 w 443927"/>
                  <a:gd name="connsiteY416" fmla="*/ 58520 h 412941"/>
                  <a:gd name="connsiteX417" fmla="*/ 206894 w 443927"/>
                  <a:gd name="connsiteY417" fmla="*/ 60029 h 412941"/>
                  <a:gd name="connsiteX418" fmla="*/ 209637 w 443927"/>
                  <a:gd name="connsiteY418" fmla="*/ 62224 h 412941"/>
                  <a:gd name="connsiteX419" fmla="*/ 212929 w 443927"/>
                  <a:gd name="connsiteY419" fmla="*/ 65653 h 412941"/>
                  <a:gd name="connsiteX420" fmla="*/ 219650 w 443927"/>
                  <a:gd name="connsiteY420" fmla="*/ 84581 h 412941"/>
                  <a:gd name="connsiteX421" fmla="*/ 220473 w 443927"/>
                  <a:gd name="connsiteY421" fmla="*/ 98297 h 412941"/>
                  <a:gd name="connsiteX422" fmla="*/ 220062 w 443927"/>
                  <a:gd name="connsiteY422" fmla="*/ 111601 h 412941"/>
                  <a:gd name="connsiteX423" fmla="*/ 216221 w 443927"/>
                  <a:gd name="connsiteY423" fmla="*/ 139582 h 412941"/>
                  <a:gd name="connsiteX424" fmla="*/ 212381 w 443927"/>
                  <a:gd name="connsiteY424" fmla="*/ 154258 h 412941"/>
                  <a:gd name="connsiteX425" fmla="*/ 208814 w 443927"/>
                  <a:gd name="connsiteY425" fmla="*/ 164682 h 412941"/>
                  <a:gd name="connsiteX426" fmla="*/ 203739 w 443927"/>
                  <a:gd name="connsiteY426" fmla="*/ 177438 h 412941"/>
                  <a:gd name="connsiteX427" fmla="*/ 187966 w 443927"/>
                  <a:gd name="connsiteY427" fmla="*/ 211728 h 412941"/>
                  <a:gd name="connsiteX428" fmla="*/ 209637 w 443927"/>
                  <a:gd name="connsiteY428" fmla="*/ 178535 h 412941"/>
                  <a:gd name="connsiteX429" fmla="*/ 215261 w 443927"/>
                  <a:gd name="connsiteY429" fmla="*/ 170580 h 412941"/>
                  <a:gd name="connsiteX430" fmla="*/ 222530 w 443927"/>
                  <a:gd name="connsiteY430" fmla="*/ 160019 h 412941"/>
                  <a:gd name="connsiteX431" fmla="*/ 224176 w 443927"/>
                  <a:gd name="connsiteY431" fmla="*/ 157961 h 412941"/>
                  <a:gd name="connsiteX432" fmla="*/ 228428 w 443927"/>
                  <a:gd name="connsiteY432" fmla="*/ 152475 h 412941"/>
                  <a:gd name="connsiteX433" fmla="*/ 236384 w 443927"/>
                  <a:gd name="connsiteY433" fmla="*/ 142325 h 412941"/>
                  <a:gd name="connsiteX434" fmla="*/ 244202 w 443927"/>
                  <a:gd name="connsiteY434" fmla="*/ 132998 h 412941"/>
                  <a:gd name="connsiteX435" fmla="*/ 253940 w 443927"/>
                  <a:gd name="connsiteY435" fmla="*/ 122985 h 412941"/>
                  <a:gd name="connsiteX436" fmla="*/ 263678 w 443927"/>
                  <a:gd name="connsiteY436" fmla="*/ 114619 h 412941"/>
                  <a:gd name="connsiteX437" fmla="*/ 276160 w 443927"/>
                  <a:gd name="connsiteY437" fmla="*/ 105840 h 412941"/>
                  <a:gd name="connsiteX438" fmla="*/ 285350 w 443927"/>
                  <a:gd name="connsiteY438" fmla="*/ 102000 h 412941"/>
                  <a:gd name="connsiteX439" fmla="*/ 290013 w 443927"/>
                  <a:gd name="connsiteY439" fmla="*/ 100903 h 412941"/>
                  <a:gd name="connsiteX440" fmla="*/ 294677 w 443927"/>
                  <a:gd name="connsiteY440" fmla="*/ 100766 h 412941"/>
                  <a:gd name="connsiteX441" fmla="*/ 309353 w 443927"/>
                  <a:gd name="connsiteY441" fmla="*/ 107898 h 412941"/>
                  <a:gd name="connsiteX442" fmla="*/ 312370 w 443927"/>
                  <a:gd name="connsiteY442" fmla="*/ 111738 h 412941"/>
                  <a:gd name="connsiteX443" fmla="*/ 314565 w 443927"/>
                  <a:gd name="connsiteY443" fmla="*/ 115716 h 412941"/>
                  <a:gd name="connsiteX444" fmla="*/ 316211 w 443927"/>
                  <a:gd name="connsiteY444" fmla="*/ 120105 h 412941"/>
                  <a:gd name="connsiteX445" fmla="*/ 317857 w 443927"/>
                  <a:gd name="connsiteY445" fmla="*/ 126003 h 412941"/>
                  <a:gd name="connsiteX446" fmla="*/ 319365 w 443927"/>
                  <a:gd name="connsiteY446" fmla="*/ 137387 h 412941"/>
                  <a:gd name="connsiteX447" fmla="*/ 319503 w 443927"/>
                  <a:gd name="connsiteY447" fmla="*/ 144794 h 412941"/>
                  <a:gd name="connsiteX448" fmla="*/ 319091 w 443927"/>
                  <a:gd name="connsiteY448" fmla="*/ 152475 h 412941"/>
                  <a:gd name="connsiteX449" fmla="*/ 317171 w 443927"/>
                  <a:gd name="connsiteY449" fmla="*/ 164545 h 412941"/>
                  <a:gd name="connsiteX450" fmla="*/ 313742 w 443927"/>
                  <a:gd name="connsiteY450" fmla="*/ 176204 h 412941"/>
                  <a:gd name="connsiteX451" fmla="*/ 308255 w 443927"/>
                  <a:gd name="connsiteY451" fmla="*/ 189234 h 412941"/>
                  <a:gd name="connsiteX452" fmla="*/ 303181 w 443927"/>
                  <a:gd name="connsiteY452" fmla="*/ 198835 h 412941"/>
                  <a:gd name="connsiteX453" fmla="*/ 295911 w 443927"/>
                  <a:gd name="connsiteY453" fmla="*/ 210905 h 412941"/>
                  <a:gd name="connsiteX454" fmla="*/ 293442 w 443927"/>
                  <a:gd name="connsiteY454" fmla="*/ 214608 h 412941"/>
                  <a:gd name="connsiteX455" fmla="*/ 288367 w 443927"/>
                  <a:gd name="connsiteY455" fmla="*/ 222426 h 412941"/>
                  <a:gd name="connsiteX456" fmla="*/ 274377 w 443927"/>
                  <a:gd name="connsiteY456" fmla="*/ 242452 h 412941"/>
                  <a:gd name="connsiteX457" fmla="*/ 273280 w 443927"/>
                  <a:gd name="connsiteY457" fmla="*/ 243961 h 412941"/>
                  <a:gd name="connsiteX458" fmla="*/ 300849 w 443927"/>
                  <a:gd name="connsiteY458" fmla="*/ 213923 h 412941"/>
                  <a:gd name="connsiteX459" fmla="*/ 315799 w 443927"/>
                  <a:gd name="connsiteY459" fmla="*/ 197738 h 412941"/>
                  <a:gd name="connsiteX460" fmla="*/ 329790 w 443927"/>
                  <a:gd name="connsiteY460" fmla="*/ 183885 h 412941"/>
                  <a:gd name="connsiteX461" fmla="*/ 339665 w 443927"/>
                  <a:gd name="connsiteY461" fmla="*/ 175518 h 412941"/>
                  <a:gd name="connsiteX462" fmla="*/ 344329 w 443927"/>
                  <a:gd name="connsiteY462" fmla="*/ 172226 h 412941"/>
                  <a:gd name="connsiteX463" fmla="*/ 351324 w 443927"/>
                  <a:gd name="connsiteY463" fmla="*/ 168111 h 412941"/>
                  <a:gd name="connsiteX464" fmla="*/ 360925 w 443927"/>
                  <a:gd name="connsiteY464" fmla="*/ 164682 h 412941"/>
                  <a:gd name="connsiteX465" fmla="*/ 365725 w 443927"/>
                  <a:gd name="connsiteY465" fmla="*/ 164133 h 412941"/>
                  <a:gd name="connsiteX466" fmla="*/ 370115 w 443927"/>
                  <a:gd name="connsiteY466" fmla="*/ 164545 h 412941"/>
                  <a:gd name="connsiteX467" fmla="*/ 376973 w 443927"/>
                  <a:gd name="connsiteY467" fmla="*/ 167151 h 412941"/>
                  <a:gd name="connsiteX468" fmla="*/ 379304 w 443927"/>
                  <a:gd name="connsiteY468" fmla="*/ 169071 h 412941"/>
                  <a:gd name="connsiteX469" fmla="*/ 382322 w 443927"/>
                  <a:gd name="connsiteY469" fmla="*/ 173049 h 412941"/>
                  <a:gd name="connsiteX470" fmla="*/ 384105 w 443927"/>
                  <a:gd name="connsiteY470" fmla="*/ 177027 h 412941"/>
                  <a:gd name="connsiteX471" fmla="*/ 384791 w 443927"/>
                  <a:gd name="connsiteY471" fmla="*/ 180181 h 412941"/>
                  <a:gd name="connsiteX472" fmla="*/ 385065 w 443927"/>
                  <a:gd name="connsiteY472" fmla="*/ 185119 h 412941"/>
                  <a:gd name="connsiteX473" fmla="*/ 384654 w 443927"/>
                  <a:gd name="connsiteY473" fmla="*/ 190057 h 412941"/>
                  <a:gd name="connsiteX474" fmla="*/ 382048 w 443927"/>
                  <a:gd name="connsiteY474" fmla="*/ 200618 h 412941"/>
                  <a:gd name="connsiteX475" fmla="*/ 375327 w 443927"/>
                  <a:gd name="connsiteY475" fmla="*/ 216940 h 412941"/>
                  <a:gd name="connsiteX476" fmla="*/ 363805 w 443927"/>
                  <a:gd name="connsiteY476" fmla="*/ 238474 h 412941"/>
                  <a:gd name="connsiteX477" fmla="*/ 355987 w 443927"/>
                  <a:gd name="connsiteY477" fmla="*/ 251779 h 412941"/>
                  <a:gd name="connsiteX478" fmla="*/ 350089 w 443927"/>
                  <a:gd name="connsiteY478" fmla="*/ 261106 h 412941"/>
                  <a:gd name="connsiteX479" fmla="*/ 346797 w 443927"/>
                  <a:gd name="connsiteY479" fmla="*/ 266181 h 412941"/>
                  <a:gd name="connsiteX480" fmla="*/ 341037 w 443927"/>
                  <a:gd name="connsiteY480" fmla="*/ 274547 h 412941"/>
                  <a:gd name="connsiteX481" fmla="*/ 337196 w 443927"/>
                  <a:gd name="connsiteY481" fmla="*/ 280034 h 412941"/>
                  <a:gd name="connsiteX482" fmla="*/ 327184 w 443927"/>
                  <a:gd name="connsiteY482" fmla="*/ 293064 h 412941"/>
                  <a:gd name="connsiteX483" fmla="*/ 326772 w 443927"/>
                  <a:gd name="connsiteY483" fmla="*/ 293475 h 412941"/>
                  <a:gd name="connsiteX484" fmla="*/ 326909 w 443927"/>
                  <a:gd name="connsiteY484" fmla="*/ 293338 h 412941"/>
                  <a:gd name="connsiteX485" fmla="*/ 329378 w 443927"/>
                  <a:gd name="connsiteY485" fmla="*/ 291555 h 412941"/>
                  <a:gd name="connsiteX486" fmla="*/ 335002 w 443927"/>
                  <a:gd name="connsiteY486" fmla="*/ 287440 h 412941"/>
                  <a:gd name="connsiteX487" fmla="*/ 345974 w 443927"/>
                  <a:gd name="connsiteY487" fmla="*/ 279485 h 412941"/>
                  <a:gd name="connsiteX488" fmla="*/ 352284 w 443927"/>
                  <a:gd name="connsiteY488" fmla="*/ 275507 h 412941"/>
                  <a:gd name="connsiteX489" fmla="*/ 364628 w 443927"/>
                  <a:gd name="connsiteY489" fmla="*/ 267826 h 412941"/>
                  <a:gd name="connsiteX490" fmla="*/ 371898 w 443927"/>
                  <a:gd name="connsiteY490" fmla="*/ 264123 h 412941"/>
                  <a:gd name="connsiteX491" fmla="*/ 378619 w 443927"/>
                  <a:gd name="connsiteY491" fmla="*/ 260694 h 412941"/>
                  <a:gd name="connsiteX492" fmla="*/ 382459 w 443927"/>
                  <a:gd name="connsiteY492" fmla="*/ 258774 h 412941"/>
                  <a:gd name="connsiteX493" fmla="*/ 393569 w 443927"/>
                  <a:gd name="connsiteY493" fmla="*/ 253973 h 412941"/>
                  <a:gd name="connsiteX494" fmla="*/ 413731 w 443927"/>
                  <a:gd name="connsiteY494" fmla="*/ 247252 h 412941"/>
                  <a:gd name="connsiteX495" fmla="*/ 424430 w 443927"/>
                  <a:gd name="connsiteY495" fmla="*/ 246155 h 412941"/>
                  <a:gd name="connsiteX496" fmla="*/ 427859 w 443927"/>
                  <a:gd name="connsiteY496" fmla="*/ 246567 h 412941"/>
                  <a:gd name="connsiteX497" fmla="*/ 432523 w 443927"/>
                  <a:gd name="connsiteY497" fmla="*/ 247801 h 412941"/>
                  <a:gd name="connsiteX498" fmla="*/ 436637 w 443927"/>
                  <a:gd name="connsiteY498" fmla="*/ 250133 h 412941"/>
                  <a:gd name="connsiteX499" fmla="*/ 438969 w 443927"/>
                  <a:gd name="connsiteY499" fmla="*/ 252190 h 412941"/>
                  <a:gd name="connsiteX500" fmla="*/ 440752 w 443927"/>
                  <a:gd name="connsiteY500" fmla="*/ 254522 h 412941"/>
                  <a:gd name="connsiteX501" fmla="*/ 442810 w 443927"/>
                  <a:gd name="connsiteY501" fmla="*/ 259185 h 412941"/>
                  <a:gd name="connsiteX502" fmla="*/ 443770 w 443927"/>
                  <a:gd name="connsiteY502" fmla="*/ 263437 h 412941"/>
                  <a:gd name="connsiteX503" fmla="*/ 443770 w 443927"/>
                  <a:gd name="connsiteY503" fmla="*/ 268375 h 412941"/>
                  <a:gd name="connsiteX504" fmla="*/ 441575 w 443927"/>
                  <a:gd name="connsiteY504" fmla="*/ 278388 h 412941"/>
                  <a:gd name="connsiteX505" fmla="*/ 437597 w 443927"/>
                  <a:gd name="connsiteY505" fmla="*/ 287989 h 412941"/>
                  <a:gd name="connsiteX506" fmla="*/ 430054 w 443927"/>
                  <a:gd name="connsiteY506" fmla="*/ 300745 h 412941"/>
                  <a:gd name="connsiteX507" fmla="*/ 404542 w 443927"/>
                  <a:gd name="connsiteY507" fmla="*/ 333663 h 412941"/>
                  <a:gd name="connsiteX508" fmla="*/ 384379 w 443927"/>
                  <a:gd name="connsiteY508" fmla="*/ 357941 h 412941"/>
                  <a:gd name="connsiteX509" fmla="*/ 364765 w 443927"/>
                  <a:gd name="connsiteY509" fmla="*/ 381806 h 412941"/>
                  <a:gd name="connsiteX510" fmla="*/ 356536 w 443927"/>
                  <a:gd name="connsiteY510" fmla="*/ 391956 h 412941"/>
                  <a:gd name="connsiteX511" fmla="*/ 356261 w 443927"/>
                  <a:gd name="connsiteY511" fmla="*/ 392231 h 412941"/>
                  <a:gd name="connsiteX512" fmla="*/ 355713 w 443927"/>
                  <a:gd name="connsiteY512" fmla="*/ 398951 h 412941"/>
                  <a:gd name="connsiteX513" fmla="*/ 349541 w 443927"/>
                  <a:gd name="connsiteY513" fmla="*/ 405261 h 412941"/>
                  <a:gd name="connsiteX514" fmla="*/ 342271 w 443927"/>
                  <a:gd name="connsiteY514" fmla="*/ 411844 h 412941"/>
                  <a:gd name="connsiteX515" fmla="*/ 339116 w 443927"/>
                  <a:gd name="connsiteY515" fmla="*/ 412942 h 412941"/>
                  <a:gd name="connsiteX516" fmla="*/ 333081 w 443927"/>
                  <a:gd name="connsiteY516" fmla="*/ 406907 h 41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</a:cxnLst>
                <a:rect l="l" t="t" r="r" b="b"/>
                <a:pathLst>
                  <a:path w="443927" h="412941">
                    <a:moveTo>
                      <a:pt x="333081" y="406907"/>
                    </a:moveTo>
                    <a:cubicBezTo>
                      <a:pt x="333081" y="405809"/>
                      <a:pt x="333081" y="404575"/>
                      <a:pt x="333493" y="403615"/>
                    </a:cubicBezTo>
                    <a:cubicBezTo>
                      <a:pt x="333904" y="402792"/>
                      <a:pt x="334179" y="402106"/>
                      <a:pt x="334590" y="401283"/>
                    </a:cubicBezTo>
                    <a:cubicBezTo>
                      <a:pt x="335413" y="400049"/>
                      <a:pt x="336236" y="398677"/>
                      <a:pt x="337196" y="397580"/>
                    </a:cubicBezTo>
                    <a:cubicBezTo>
                      <a:pt x="339116" y="394699"/>
                      <a:pt x="341448" y="392093"/>
                      <a:pt x="343643" y="389487"/>
                    </a:cubicBezTo>
                    <a:cubicBezTo>
                      <a:pt x="346935" y="385373"/>
                      <a:pt x="350364" y="381121"/>
                      <a:pt x="353793" y="377006"/>
                    </a:cubicBezTo>
                    <a:cubicBezTo>
                      <a:pt x="360102" y="369325"/>
                      <a:pt x="366411" y="361781"/>
                      <a:pt x="372858" y="354237"/>
                    </a:cubicBezTo>
                    <a:cubicBezTo>
                      <a:pt x="380539" y="345185"/>
                      <a:pt x="388083" y="336269"/>
                      <a:pt x="395626" y="327354"/>
                    </a:cubicBezTo>
                    <a:cubicBezTo>
                      <a:pt x="398918" y="323513"/>
                      <a:pt x="402073" y="319673"/>
                      <a:pt x="405228" y="315695"/>
                    </a:cubicBezTo>
                    <a:cubicBezTo>
                      <a:pt x="407148" y="313364"/>
                      <a:pt x="409205" y="310895"/>
                      <a:pt x="411125" y="308563"/>
                    </a:cubicBezTo>
                    <a:cubicBezTo>
                      <a:pt x="415103" y="303762"/>
                      <a:pt x="418669" y="298825"/>
                      <a:pt x="422098" y="293750"/>
                    </a:cubicBezTo>
                    <a:cubicBezTo>
                      <a:pt x="421961" y="293887"/>
                      <a:pt x="421824" y="294024"/>
                      <a:pt x="421687" y="294161"/>
                    </a:cubicBezTo>
                    <a:cubicBezTo>
                      <a:pt x="424293" y="290184"/>
                      <a:pt x="426762" y="286206"/>
                      <a:pt x="428956" y="281954"/>
                    </a:cubicBezTo>
                    <a:cubicBezTo>
                      <a:pt x="428819" y="282228"/>
                      <a:pt x="428682" y="282365"/>
                      <a:pt x="428682" y="282503"/>
                    </a:cubicBezTo>
                    <a:cubicBezTo>
                      <a:pt x="429642" y="280445"/>
                      <a:pt x="430602" y="278525"/>
                      <a:pt x="431425" y="276330"/>
                    </a:cubicBezTo>
                    <a:cubicBezTo>
                      <a:pt x="432385" y="273724"/>
                      <a:pt x="433071" y="271118"/>
                      <a:pt x="433620" y="268512"/>
                    </a:cubicBezTo>
                    <a:cubicBezTo>
                      <a:pt x="433757" y="267826"/>
                      <a:pt x="433757" y="267141"/>
                      <a:pt x="433894" y="266592"/>
                    </a:cubicBezTo>
                    <a:cubicBezTo>
                      <a:pt x="433894" y="266866"/>
                      <a:pt x="433894" y="267003"/>
                      <a:pt x="433894" y="267278"/>
                    </a:cubicBezTo>
                    <a:cubicBezTo>
                      <a:pt x="434031" y="265769"/>
                      <a:pt x="434031" y="264397"/>
                      <a:pt x="433894" y="262889"/>
                    </a:cubicBezTo>
                    <a:cubicBezTo>
                      <a:pt x="433894" y="263163"/>
                      <a:pt x="433894" y="263300"/>
                      <a:pt x="433894" y="263574"/>
                    </a:cubicBezTo>
                    <a:cubicBezTo>
                      <a:pt x="433757" y="263026"/>
                      <a:pt x="433757" y="262477"/>
                      <a:pt x="433620" y="262066"/>
                    </a:cubicBezTo>
                    <a:cubicBezTo>
                      <a:pt x="433620" y="262203"/>
                      <a:pt x="433620" y="262340"/>
                      <a:pt x="433620" y="262477"/>
                    </a:cubicBezTo>
                    <a:cubicBezTo>
                      <a:pt x="433483" y="261929"/>
                      <a:pt x="433345" y="261380"/>
                      <a:pt x="433208" y="260831"/>
                    </a:cubicBezTo>
                    <a:cubicBezTo>
                      <a:pt x="433071" y="260420"/>
                      <a:pt x="432934" y="260145"/>
                      <a:pt x="432797" y="259734"/>
                    </a:cubicBezTo>
                    <a:cubicBezTo>
                      <a:pt x="432523" y="259323"/>
                      <a:pt x="432385" y="259048"/>
                      <a:pt x="432111" y="258637"/>
                    </a:cubicBezTo>
                    <a:cubicBezTo>
                      <a:pt x="431974" y="258362"/>
                      <a:pt x="431699" y="258088"/>
                      <a:pt x="431562" y="257951"/>
                    </a:cubicBezTo>
                    <a:cubicBezTo>
                      <a:pt x="431288" y="257814"/>
                      <a:pt x="431151" y="257539"/>
                      <a:pt x="430876" y="257402"/>
                    </a:cubicBezTo>
                    <a:cubicBezTo>
                      <a:pt x="430465" y="257128"/>
                      <a:pt x="430191" y="256991"/>
                      <a:pt x="429779" y="256716"/>
                    </a:cubicBezTo>
                    <a:cubicBezTo>
                      <a:pt x="429231" y="256442"/>
                      <a:pt x="428682" y="256168"/>
                      <a:pt x="428133" y="256031"/>
                    </a:cubicBezTo>
                    <a:cubicBezTo>
                      <a:pt x="427859" y="255894"/>
                      <a:pt x="427447" y="255756"/>
                      <a:pt x="427173" y="255756"/>
                    </a:cubicBezTo>
                    <a:cubicBezTo>
                      <a:pt x="426487" y="255619"/>
                      <a:pt x="425939" y="255482"/>
                      <a:pt x="425390" y="255482"/>
                    </a:cubicBezTo>
                    <a:cubicBezTo>
                      <a:pt x="425390" y="255482"/>
                      <a:pt x="425390" y="255482"/>
                      <a:pt x="425527" y="255482"/>
                    </a:cubicBezTo>
                    <a:cubicBezTo>
                      <a:pt x="424293" y="255345"/>
                      <a:pt x="422921" y="255345"/>
                      <a:pt x="421687" y="255482"/>
                    </a:cubicBezTo>
                    <a:cubicBezTo>
                      <a:pt x="421961" y="255482"/>
                      <a:pt x="422098" y="255482"/>
                      <a:pt x="422373" y="255482"/>
                    </a:cubicBezTo>
                    <a:cubicBezTo>
                      <a:pt x="420727" y="255619"/>
                      <a:pt x="419218" y="255756"/>
                      <a:pt x="417709" y="256031"/>
                    </a:cubicBezTo>
                    <a:cubicBezTo>
                      <a:pt x="417983" y="256031"/>
                      <a:pt x="418121" y="255894"/>
                      <a:pt x="418395" y="255894"/>
                    </a:cubicBezTo>
                    <a:cubicBezTo>
                      <a:pt x="414417" y="256716"/>
                      <a:pt x="410577" y="257951"/>
                      <a:pt x="406873" y="259185"/>
                    </a:cubicBezTo>
                    <a:cubicBezTo>
                      <a:pt x="406873" y="259185"/>
                      <a:pt x="407011" y="259185"/>
                      <a:pt x="407011" y="259185"/>
                    </a:cubicBezTo>
                    <a:cubicBezTo>
                      <a:pt x="402896" y="260694"/>
                      <a:pt x="398918" y="262340"/>
                      <a:pt x="394941" y="264123"/>
                    </a:cubicBezTo>
                    <a:cubicBezTo>
                      <a:pt x="391923" y="265358"/>
                      <a:pt x="389043" y="266729"/>
                      <a:pt x="386162" y="267964"/>
                    </a:cubicBezTo>
                    <a:cubicBezTo>
                      <a:pt x="386162" y="267964"/>
                      <a:pt x="386299" y="267964"/>
                      <a:pt x="386299" y="267826"/>
                    </a:cubicBezTo>
                    <a:cubicBezTo>
                      <a:pt x="383556" y="269335"/>
                      <a:pt x="380676" y="270707"/>
                      <a:pt x="377933" y="272216"/>
                    </a:cubicBezTo>
                    <a:cubicBezTo>
                      <a:pt x="375875" y="273313"/>
                      <a:pt x="373955" y="274273"/>
                      <a:pt x="371898" y="275370"/>
                    </a:cubicBezTo>
                    <a:cubicBezTo>
                      <a:pt x="371212" y="275645"/>
                      <a:pt x="370663" y="276056"/>
                      <a:pt x="369977" y="276330"/>
                    </a:cubicBezTo>
                    <a:cubicBezTo>
                      <a:pt x="364080" y="280034"/>
                      <a:pt x="358182" y="283600"/>
                      <a:pt x="352284" y="287303"/>
                    </a:cubicBezTo>
                    <a:cubicBezTo>
                      <a:pt x="346935" y="291144"/>
                      <a:pt x="341585" y="294984"/>
                      <a:pt x="336236" y="298825"/>
                    </a:cubicBezTo>
                    <a:cubicBezTo>
                      <a:pt x="335002" y="299785"/>
                      <a:pt x="333630" y="300745"/>
                      <a:pt x="332396" y="301705"/>
                    </a:cubicBezTo>
                    <a:cubicBezTo>
                      <a:pt x="329652" y="304037"/>
                      <a:pt x="326772" y="306231"/>
                      <a:pt x="324029" y="308563"/>
                    </a:cubicBezTo>
                    <a:cubicBezTo>
                      <a:pt x="319777" y="311992"/>
                      <a:pt x="315525" y="315421"/>
                      <a:pt x="311410" y="318987"/>
                    </a:cubicBezTo>
                    <a:cubicBezTo>
                      <a:pt x="308393" y="321456"/>
                      <a:pt x="305375" y="323925"/>
                      <a:pt x="302358" y="326531"/>
                    </a:cubicBezTo>
                    <a:cubicBezTo>
                      <a:pt x="301260" y="327354"/>
                      <a:pt x="300300" y="328177"/>
                      <a:pt x="299203" y="329137"/>
                    </a:cubicBezTo>
                    <a:cubicBezTo>
                      <a:pt x="297831" y="330234"/>
                      <a:pt x="296460" y="331469"/>
                      <a:pt x="294951" y="332292"/>
                    </a:cubicBezTo>
                    <a:cubicBezTo>
                      <a:pt x="294265" y="332703"/>
                      <a:pt x="293579" y="333115"/>
                      <a:pt x="293031" y="333526"/>
                    </a:cubicBezTo>
                    <a:cubicBezTo>
                      <a:pt x="292208" y="333938"/>
                      <a:pt x="291248" y="334349"/>
                      <a:pt x="290287" y="334623"/>
                    </a:cubicBezTo>
                    <a:cubicBezTo>
                      <a:pt x="288367" y="335309"/>
                      <a:pt x="286173" y="335035"/>
                      <a:pt x="284664" y="333526"/>
                    </a:cubicBezTo>
                    <a:cubicBezTo>
                      <a:pt x="283155" y="332154"/>
                      <a:pt x="282744" y="329823"/>
                      <a:pt x="283567" y="327903"/>
                    </a:cubicBezTo>
                    <a:cubicBezTo>
                      <a:pt x="283978" y="326942"/>
                      <a:pt x="284252" y="325982"/>
                      <a:pt x="284801" y="325296"/>
                    </a:cubicBezTo>
                    <a:cubicBezTo>
                      <a:pt x="285898" y="323925"/>
                      <a:pt x="286858" y="322828"/>
                      <a:pt x="288093" y="321593"/>
                    </a:cubicBezTo>
                    <a:cubicBezTo>
                      <a:pt x="289465" y="320084"/>
                      <a:pt x="290836" y="318576"/>
                      <a:pt x="292208" y="317067"/>
                    </a:cubicBezTo>
                    <a:cubicBezTo>
                      <a:pt x="295225" y="313775"/>
                      <a:pt x="298243" y="310483"/>
                      <a:pt x="301123" y="307191"/>
                    </a:cubicBezTo>
                    <a:cubicBezTo>
                      <a:pt x="300986" y="307329"/>
                      <a:pt x="300986" y="307466"/>
                      <a:pt x="300849" y="307466"/>
                    </a:cubicBezTo>
                    <a:cubicBezTo>
                      <a:pt x="302769" y="305408"/>
                      <a:pt x="304552" y="303214"/>
                      <a:pt x="306472" y="301156"/>
                    </a:cubicBezTo>
                    <a:cubicBezTo>
                      <a:pt x="306472" y="301156"/>
                      <a:pt x="306472" y="301156"/>
                      <a:pt x="306472" y="301156"/>
                    </a:cubicBezTo>
                    <a:cubicBezTo>
                      <a:pt x="306472" y="301156"/>
                      <a:pt x="306610" y="301019"/>
                      <a:pt x="306610" y="301019"/>
                    </a:cubicBezTo>
                    <a:cubicBezTo>
                      <a:pt x="306747" y="300882"/>
                      <a:pt x="306747" y="300745"/>
                      <a:pt x="306884" y="300608"/>
                    </a:cubicBezTo>
                    <a:cubicBezTo>
                      <a:pt x="306884" y="300608"/>
                      <a:pt x="306884" y="300608"/>
                      <a:pt x="306747" y="300745"/>
                    </a:cubicBezTo>
                    <a:cubicBezTo>
                      <a:pt x="312096" y="294573"/>
                      <a:pt x="317582" y="288400"/>
                      <a:pt x="322520" y="281954"/>
                    </a:cubicBezTo>
                    <a:cubicBezTo>
                      <a:pt x="325126" y="278525"/>
                      <a:pt x="328006" y="275096"/>
                      <a:pt x="330475" y="271530"/>
                    </a:cubicBezTo>
                    <a:cubicBezTo>
                      <a:pt x="333356" y="267415"/>
                      <a:pt x="336099" y="263437"/>
                      <a:pt x="338979" y="259323"/>
                    </a:cubicBezTo>
                    <a:cubicBezTo>
                      <a:pt x="338842" y="259460"/>
                      <a:pt x="338705" y="259734"/>
                      <a:pt x="338705" y="259871"/>
                    </a:cubicBezTo>
                    <a:cubicBezTo>
                      <a:pt x="340762" y="256716"/>
                      <a:pt x="342683" y="253562"/>
                      <a:pt x="344740" y="250407"/>
                    </a:cubicBezTo>
                    <a:cubicBezTo>
                      <a:pt x="346386" y="247938"/>
                      <a:pt x="348032" y="245469"/>
                      <a:pt x="349403" y="243000"/>
                    </a:cubicBezTo>
                    <a:cubicBezTo>
                      <a:pt x="351872" y="238749"/>
                      <a:pt x="354478" y="234359"/>
                      <a:pt x="356947" y="229970"/>
                    </a:cubicBezTo>
                    <a:cubicBezTo>
                      <a:pt x="359828" y="225033"/>
                      <a:pt x="362434" y="219958"/>
                      <a:pt x="365177" y="214883"/>
                    </a:cubicBezTo>
                    <a:cubicBezTo>
                      <a:pt x="365177" y="214883"/>
                      <a:pt x="365177" y="214883"/>
                      <a:pt x="365177" y="214883"/>
                    </a:cubicBezTo>
                    <a:cubicBezTo>
                      <a:pt x="365177" y="214746"/>
                      <a:pt x="365314" y="214746"/>
                      <a:pt x="365314" y="214608"/>
                    </a:cubicBezTo>
                    <a:cubicBezTo>
                      <a:pt x="365314" y="214471"/>
                      <a:pt x="365451" y="214471"/>
                      <a:pt x="365451" y="214334"/>
                    </a:cubicBezTo>
                    <a:cubicBezTo>
                      <a:pt x="365451" y="214334"/>
                      <a:pt x="365451" y="214334"/>
                      <a:pt x="365451" y="214471"/>
                    </a:cubicBezTo>
                    <a:cubicBezTo>
                      <a:pt x="368332" y="208573"/>
                      <a:pt x="370801" y="202538"/>
                      <a:pt x="372995" y="196503"/>
                    </a:cubicBezTo>
                    <a:cubicBezTo>
                      <a:pt x="372995" y="196640"/>
                      <a:pt x="372858" y="196915"/>
                      <a:pt x="372858" y="197052"/>
                    </a:cubicBezTo>
                    <a:cubicBezTo>
                      <a:pt x="373406" y="195406"/>
                      <a:pt x="373818" y="193897"/>
                      <a:pt x="374230" y="192251"/>
                    </a:cubicBezTo>
                    <a:cubicBezTo>
                      <a:pt x="374230" y="192388"/>
                      <a:pt x="374230" y="192388"/>
                      <a:pt x="374230" y="192526"/>
                    </a:cubicBezTo>
                    <a:cubicBezTo>
                      <a:pt x="374778" y="189782"/>
                      <a:pt x="375190" y="187176"/>
                      <a:pt x="375464" y="184433"/>
                    </a:cubicBezTo>
                    <a:cubicBezTo>
                      <a:pt x="375464" y="183885"/>
                      <a:pt x="375464" y="183199"/>
                      <a:pt x="375464" y="182650"/>
                    </a:cubicBezTo>
                    <a:cubicBezTo>
                      <a:pt x="375464" y="182101"/>
                      <a:pt x="375327" y="181553"/>
                      <a:pt x="375327" y="181004"/>
                    </a:cubicBezTo>
                    <a:cubicBezTo>
                      <a:pt x="375190" y="180593"/>
                      <a:pt x="375052" y="180044"/>
                      <a:pt x="375052" y="179633"/>
                    </a:cubicBezTo>
                    <a:cubicBezTo>
                      <a:pt x="374915" y="179221"/>
                      <a:pt x="374778" y="178810"/>
                      <a:pt x="374504" y="178398"/>
                    </a:cubicBezTo>
                    <a:cubicBezTo>
                      <a:pt x="374504" y="178535"/>
                      <a:pt x="374641" y="178535"/>
                      <a:pt x="374641" y="178672"/>
                    </a:cubicBezTo>
                    <a:cubicBezTo>
                      <a:pt x="374367" y="178261"/>
                      <a:pt x="374092" y="177712"/>
                      <a:pt x="373955" y="177301"/>
                    </a:cubicBezTo>
                    <a:cubicBezTo>
                      <a:pt x="373681" y="176889"/>
                      <a:pt x="373406" y="176478"/>
                      <a:pt x="373132" y="176066"/>
                    </a:cubicBezTo>
                    <a:cubicBezTo>
                      <a:pt x="373269" y="176204"/>
                      <a:pt x="373406" y="176341"/>
                      <a:pt x="373544" y="176478"/>
                    </a:cubicBezTo>
                    <a:cubicBezTo>
                      <a:pt x="373132" y="176066"/>
                      <a:pt x="372721" y="175518"/>
                      <a:pt x="372309" y="175106"/>
                    </a:cubicBezTo>
                    <a:cubicBezTo>
                      <a:pt x="372309" y="175106"/>
                      <a:pt x="372309" y="175106"/>
                      <a:pt x="372309" y="175106"/>
                    </a:cubicBezTo>
                    <a:cubicBezTo>
                      <a:pt x="372035" y="174969"/>
                      <a:pt x="371761" y="174695"/>
                      <a:pt x="371623" y="174558"/>
                    </a:cubicBezTo>
                    <a:cubicBezTo>
                      <a:pt x="371349" y="174420"/>
                      <a:pt x="370938" y="174146"/>
                      <a:pt x="370663" y="174009"/>
                    </a:cubicBezTo>
                    <a:cubicBezTo>
                      <a:pt x="369703" y="173735"/>
                      <a:pt x="368880" y="173460"/>
                      <a:pt x="367920" y="173323"/>
                    </a:cubicBezTo>
                    <a:cubicBezTo>
                      <a:pt x="368194" y="173323"/>
                      <a:pt x="368332" y="173460"/>
                      <a:pt x="368606" y="173460"/>
                    </a:cubicBezTo>
                    <a:cubicBezTo>
                      <a:pt x="368057" y="173460"/>
                      <a:pt x="367509" y="173323"/>
                      <a:pt x="366960" y="173323"/>
                    </a:cubicBezTo>
                    <a:cubicBezTo>
                      <a:pt x="366548" y="173323"/>
                      <a:pt x="366000" y="173323"/>
                      <a:pt x="365588" y="173323"/>
                    </a:cubicBezTo>
                    <a:cubicBezTo>
                      <a:pt x="365177" y="173323"/>
                      <a:pt x="364765" y="173323"/>
                      <a:pt x="364354" y="173460"/>
                    </a:cubicBezTo>
                    <a:cubicBezTo>
                      <a:pt x="364491" y="173460"/>
                      <a:pt x="364628" y="173460"/>
                      <a:pt x="364765" y="173323"/>
                    </a:cubicBezTo>
                    <a:cubicBezTo>
                      <a:pt x="364491" y="173323"/>
                      <a:pt x="364354" y="173323"/>
                      <a:pt x="364080" y="173460"/>
                    </a:cubicBezTo>
                    <a:lnTo>
                      <a:pt x="364080" y="173460"/>
                    </a:lnTo>
                    <a:lnTo>
                      <a:pt x="364080" y="173460"/>
                    </a:lnTo>
                    <a:cubicBezTo>
                      <a:pt x="362845" y="173735"/>
                      <a:pt x="361748" y="174009"/>
                      <a:pt x="360651" y="174420"/>
                    </a:cubicBezTo>
                    <a:cubicBezTo>
                      <a:pt x="360925" y="174420"/>
                      <a:pt x="361062" y="174283"/>
                      <a:pt x="361336" y="174146"/>
                    </a:cubicBezTo>
                    <a:cubicBezTo>
                      <a:pt x="359279" y="174969"/>
                      <a:pt x="357222" y="175792"/>
                      <a:pt x="355164" y="176752"/>
                    </a:cubicBezTo>
                    <a:cubicBezTo>
                      <a:pt x="354067" y="177438"/>
                      <a:pt x="352970" y="177987"/>
                      <a:pt x="351872" y="178810"/>
                    </a:cubicBezTo>
                    <a:cubicBezTo>
                      <a:pt x="351872" y="178810"/>
                      <a:pt x="351872" y="178810"/>
                      <a:pt x="351872" y="178810"/>
                    </a:cubicBezTo>
                    <a:cubicBezTo>
                      <a:pt x="349815" y="180181"/>
                      <a:pt x="347758" y="181690"/>
                      <a:pt x="345837" y="183199"/>
                    </a:cubicBezTo>
                    <a:cubicBezTo>
                      <a:pt x="344054" y="184570"/>
                      <a:pt x="342271" y="186079"/>
                      <a:pt x="340625" y="187588"/>
                    </a:cubicBezTo>
                    <a:cubicBezTo>
                      <a:pt x="340625" y="187588"/>
                      <a:pt x="340625" y="187588"/>
                      <a:pt x="340625" y="187588"/>
                    </a:cubicBezTo>
                    <a:cubicBezTo>
                      <a:pt x="340625" y="187588"/>
                      <a:pt x="340625" y="187588"/>
                      <a:pt x="340488" y="187725"/>
                    </a:cubicBezTo>
                    <a:cubicBezTo>
                      <a:pt x="340488" y="187725"/>
                      <a:pt x="340488" y="187725"/>
                      <a:pt x="340351" y="187862"/>
                    </a:cubicBezTo>
                    <a:cubicBezTo>
                      <a:pt x="340351" y="187862"/>
                      <a:pt x="340351" y="187862"/>
                      <a:pt x="340351" y="187862"/>
                    </a:cubicBezTo>
                    <a:cubicBezTo>
                      <a:pt x="329515" y="197738"/>
                      <a:pt x="319640" y="208436"/>
                      <a:pt x="309901" y="219272"/>
                    </a:cubicBezTo>
                    <a:cubicBezTo>
                      <a:pt x="305375" y="224210"/>
                      <a:pt x="300849" y="229147"/>
                      <a:pt x="296460" y="234085"/>
                    </a:cubicBezTo>
                    <a:cubicBezTo>
                      <a:pt x="292756" y="238200"/>
                      <a:pt x="288916" y="242178"/>
                      <a:pt x="285075" y="246292"/>
                    </a:cubicBezTo>
                    <a:cubicBezTo>
                      <a:pt x="277943" y="253973"/>
                      <a:pt x="270674" y="261380"/>
                      <a:pt x="263130" y="268787"/>
                    </a:cubicBezTo>
                    <a:cubicBezTo>
                      <a:pt x="259426" y="272353"/>
                      <a:pt x="255723" y="275919"/>
                      <a:pt x="252020" y="279485"/>
                    </a:cubicBezTo>
                    <a:cubicBezTo>
                      <a:pt x="250100" y="281268"/>
                      <a:pt x="248179" y="283051"/>
                      <a:pt x="246259" y="284834"/>
                    </a:cubicBezTo>
                    <a:cubicBezTo>
                      <a:pt x="245573" y="285520"/>
                      <a:pt x="244750" y="286206"/>
                      <a:pt x="244065" y="286892"/>
                    </a:cubicBezTo>
                    <a:cubicBezTo>
                      <a:pt x="243379" y="287577"/>
                      <a:pt x="242693" y="287989"/>
                      <a:pt x="241870" y="288400"/>
                    </a:cubicBezTo>
                    <a:cubicBezTo>
                      <a:pt x="240773" y="289086"/>
                      <a:pt x="239538" y="289086"/>
                      <a:pt x="238304" y="289086"/>
                    </a:cubicBezTo>
                    <a:cubicBezTo>
                      <a:pt x="234875" y="289086"/>
                      <a:pt x="231994" y="285109"/>
                      <a:pt x="233503" y="281954"/>
                    </a:cubicBezTo>
                    <a:cubicBezTo>
                      <a:pt x="234326" y="280171"/>
                      <a:pt x="235012" y="278936"/>
                      <a:pt x="235972" y="277290"/>
                    </a:cubicBezTo>
                    <a:cubicBezTo>
                      <a:pt x="236521" y="276468"/>
                      <a:pt x="237069" y="275645"/>
                      <a:pt x="237755" y="274684"/>
                    </a:cubicBezTo>
                    <a:cubicBezTo>
                      <a:pt x="238852" y="273039"/>
                      <a:pt x="239950" y="271530"/>
                      <a:pt x="241184" y="269884"/>
                    </a:cubicBezTo>
                    <a:cubicBezTo>
                      <a:pt x="243379" y="266866"/>
                      <a:pt x="245573" y="263712"/>
                      <a:pt x="247768" y="260694"/>
                    </a:cubicBezTo>
                    <a:cubicBezTo>
                      <a:pt x="252157" y="254796"/>
                      <a:pt x="256546" y="248898"/>
                      <a:pt x="260798" y="242863"/>
                    </a:cubicBezTo>
                    <a:cubicBezTo>
                      <a:pt x="265187" y="236965"/>
                      <a:pt x="269439" y="231068"/>
                      <a:pt x="273691" y="225170"/>
                    </a:cubicBezTo>
                    <a:cubicBezTo>
                      <a:pt x="275749" y="222289"/>
                      <a:pt x="277806" y="219409"/>
                      <a:pt x="279863" y="216391"/>
                    </a:cubicBezTo>
                    <a:cubicBezTo>
                      <a:pt x="282469" y="212688"/>
                      <a:pt x="284938" y="208848"/>
                      <a:pt x="287544" y="205144"/>
                    </a:cubicBezTo>
                    <a:cubicBezTo>
                      <a:pt x="287407" y="205281"/>
                      <a:pt x="287407" y="205419"/>
                      <a:pt x="287270" y="205556"/>
                    </a:cubicBezTo>
                    <a:cubicBezTo>
                      <a:pt x="288916" y="202950"/>
                      <a:pt x="290425" y="200344"/>
                      <a:pt x="292071" y="197738"/>
                    </a:cubicBezTo>
                    <a:cubicBezTo>
                      <a:pt x="292894" y="196366"/>
                      <a:pt x="293716" y="194994"/>
                      <a:pt x="294677" y="193623"/>
                    </a:cubicBezTo>
                    <a:cubicBezTo>
                      <a:pt x="296460" y="190880"/>
                      <a:pt x="297831" y="187862"/>
                      <a:pt x="299340" y="184982"/>
                    </a:cubicBezTo>
                    <a:cubicBezTo>
                      <a:pt x="301809" y="180044"/>
                      <a:pt x="303866" y="175106"/>
                      <a:pt x="305649" y="169894"/>
                    </a:cubicBezTo>
                    <a:cubicBezTo>
                      <a:pt x="305649" y="170031"/>
                      <a:pt x="305512" y="170031"/>
                      <a:pt x="305512" y="170169"/>
                    </a:cubicBezTo>
                    <a:cubicBezTo>
                      <a:pt x="306610" y="166602"/>
                      <a:pt x="307570" y="163036"/>
                      <a:pt x="308393" y="159470"/>
                    </a:cubicBezTo>
                    <a:cubicBezTo>
                      <a:pt x="308393" y="159744"/>
                      <a:pt x="308255" y="159882"/>
                      <a:pt x="308255" y="160156"/>
                    </a:cubicBezTo>
                    <a:cubicBezTo>
                      <a:pt x="308941" y="156453"/>
                      <a:pt x="309490" y="152886"/>
                      <a:pt x="309764" y="149046"/>
                    </a:cubicBezTo>
                    <a:cubicBezTo>
                      <a:pt x="310039" y="145068"/>
                      <a:pt x="310039" y="140953"/>
                      <a:pt x="309901" y="136976"/>
                    </a:cubicBezTo>
                    <a:cubicBezTo>
                      <a:pt x="309901" y="137113"/>
                      <a:pt x="309901" y="137387"/>
                      <a:pt x="309901" y="137524"/>
                    </a:cubicBezTo>
                    <a:cubicBezTo>
                      <a:pt x="309764" y="134370"/>
                      <a:pt x="309353" y="131215"/>
                      <a:pt x="308667" y="127923"/>
                    </a:cubicBezTo>
                    <a:cubicBezTo>
                      <a:pt x="308667" y="127923"/>
                      <a:pt x="308667" y="127923"/>
                      <a:pt x="308667" y="127923"/>
                    </a:cubicBezTo>
                    <a:lnTo>
                      <a:pt x="308667" y="127923"/>
                    </a:lnTo>
                    <a:cubicBezTo>
                      <a:pt x="308667" y="127786"/>
                      <a:pt x="308667" y="127512"/>
                      <a:pt x="308530" y="127375"/>
                    </a:cubicBezTo>
                    <a:cubicBezTo>
                      <a:pt x="308530" y="127512"/>
                      <a:pt x="308530" y="127512"/>
                      <a:pt x="308530" y="127649"/>
                    </a:cubicBezTo>
                    <a:cubicBezTo>
                      <a:pt x="308118" y="125729"/>
                      <a:pt x="307570" y="123946"/>
                      <a:pt x="307021" y="122025"/>
                    </a:cubicBezTo>
                    <a:cubicBezTo>
                      <a:pt x="307021" y="122300"/>
                      <a:pt x="307158" y="122437"/>
                      <a:pt x="307158" y="122574"/>
                    </a:cubicBezTo>
                    <a:cubicBezTo>
                      <a:pt x="306610" y="120791"/>
                      <a:pt x="305924" y="119008"/>
                      <a:pt x="305101" y="117362"/>
                    </a:cubicBezTo>
                    <a:cubicBezTo>
                      <a:pt x="304826" y="116950"/>
                      <a:pt x="304552" y="116402"/>
                      <a:pt x="304141" y="115853"/>
                    </a:cubicBezTo>
                    <a:cubicBezTo>
                      <a:pt x="303866" y="115442"/>
                      <a:pt x="303455" y="115030"/>
                      <a:pt x="303181" y="114482"/>
                    </a:cubicBezTo>
                    <a:cubicBezTo>
                      <a:pt x="303318" y="114619"/>
                      <a:pt x="303455" y="114756"/>
                      <a:pt x="303592" y="114893"/>
                    </a:cubicBezTo>
                    <a:cubicBezTo>
                      <a:pt x="302632" y="113796"/>
                      <a:pt x="301672" y="112836"/>
                      <a:pt x="300712" y="112013"/>
                    </a:cubicBezTo>
                    <a:cubicBezTo>
                      <a:pt x="300300" y="111738"/>
                      <a:pt x="299889" y="111464"/>
                      <a:pt x="299614" y="111190"/>
                    </a:cubicBezTo>
                    <a:cubicBezTo>
                      <a:pt x="299203" y="110915"/>
                      <a:pt x="298791" y="110641"/>
                      <a:pt x="298380" y="110504"/>
                    </a:cubicBezTo>
                    <a:cubicBezTo>
                      <a:pt x="297968" y="110367"/>
                      <a:pt x="297694" y="110230"/>
                      <a:pt x="297283" y="110092"/>
                    </a:cubicBezTo>
                    <a:cubicBezTo>
                      <a:pt x="296734" y="109955"/>
                      <a:pt x="296323" y="109818"/>
                      <a:pt x="295774" y="109818"/>
                    </a:cubicBezTo>
                    <a:cubicBezTo>
                      <a:pt x="295362" y="109818"/>
                      <a:pt x="294951" y="109681"/>
                      <a:pt x="294539" y="109681"/>
                    </a:cubicBezTo>
                    <a:cubicBezTo>
                      <a:pt x="293854" y="109681"/>
                      <a:pt x="293305" y="109681"/>
                      <a:pt x="292619" y="109681"/>
                    </a:cubicBezTo>
                    <a:cubicBezTo>
                      <a:pt x="292208" y="109681"/>
                      <a:pt x="291796" y="109818"/>
                      <a:pt x="291248" y="109818"/>
                    </a:cubicBezTo>
                    <a:cubicBezTo>
                      <a:pt x="291522" y="109818"/>
                      <a:pt x="291659" y="109681"/>
                      <a:pt x="291933" y="109681"/>
                    </a:cubicBezTo>
                    <a:cubicBezTo>
                      <a:pt x="290699" y="109955"/>
                      <a:pt x="289465" y="110230"/>
                      <a:pt x="288230" y="110641"/>
                    </a:cubicBezTo>
                    <a:cubicBezTo>
                      <a:pt x="288367" y="110641"/>
                      <a:pt x="288367" y="110641"/>
                      <a:pt x="288367" y="110504"/>
                    </a:cubicBezTo>
                    <a:cubicBezTo>
                      <a:pt x="288230" y="110504"/>
                      <a:pt x="288230" y="110504"/>
                      <a:pt x="288093" y="110641"/>
                    </a:cubicBezTo>
                    <a:cubicBezTo>
                      <a:pt x="288093" y="110641"/>
                      <a:pt x="287956" y="110641"/>
                      <a:pt x="287956" y="110641"/>
                    </a:cubicBezTo>
                    <a:cubicBezTo>
                      <a:pt x="287956" y="110641"/>
                      <a:pt x="288093" y="110641"/>
                      <a:pt x="288093" y="110641"/>
                    </a:cubicBezTo>
                    <a:cubicBezTo>
                      <a:pt x="286173" y="111327"/>
                      <a:pt x="284390" y="112150"/>
                      <a:pt x="282607" y="112973"/>
                    </a:cubicBezTo>
                    <a:cubicBezTo>
                      <a:pt x="282744" y="112836"/>
                      <a:pt x="283018" y="112698"/>
                      <a:pt x="283155" y="112698"/>
                    </a:cubicBezTo>
                    <a:cubicBezTo>
                      <a:pt x="281235" y="113796"/>
                      <a:pt x="279315" y="114893"/>
                      <a:pt x="277532" y="116127"/>
                    </a:cubicBezTo>
                    <a:cubicBezTo>
                      <a:pt x="277669" y="116127"/>
                      <a:pt x="277669" y="115990"/>
                      <a:pt x="277806" y="115990"/>
                    </a:cubicBezTo>
                    <a:cubicBezTo>
                      <a:pt x="273280" y="119282"/>
                      <a:pt x="268891" y="122985"/>
                      <a:pt x="264639" y="126689"/>
                    </a:cubicBezTo>
                    <a:cubicBezTo>
                      <a:pt x="264776" y="126552"/>
                      <a:pt x="264776" y="126552"/>
                      <a:pt x="264913" y="126552"/>
                    </a:cubicBezTo>
                    <a:cubicBezTo>
                      <a:pt x="260249" y="130666"/>
                      <a:pt x="255860" y="135193"/>
                      <a:pt x="251745" y="139856"/>
                    </a:cubicBezTo>
                    <a:cubicBezTo>
                      <a:pt x="251883" y="139719"/>
                      <a:pt x="251883" y="139719"/>
                      <a:pt x="251883" y="139582"/>
                    </a:cubicBezTo>
                    <a:cubicBezTo>
                      <a:pt x="244613" y="147949"/>
                      <a:pt x="238029" y="156727"/>
                      <a:pt x="231309" y="165505"/>
                    </a:cubicBezTo>
                    <a:cubicBezTo>
                      <a:pt x="229388" y="167974"/>
                      <a:pt x="227605" y="170580"/>
                      <a:pt x="225822" y="173186"/>
                    </a:cubicBezTo>
                    <a:cubicBezTo>
                      <a:pt x="223491" y="176615"/>
                      <a:pt x="221022" y="180044"/>
                      <a:pt x="218690" y="183473"/>
                    </a:cubicBezTo>
                    <a:cubicBezTo>
                      <a:pt x="218690" y="183336"/>
                      <a:pt x="218827" y="183336"/>
                      <a:pt x="218827" y="183199"/>
                    </a:cubicBezTo>
                    <a:cubicBezTo>
                      <a:pt x="214575" y="189645"/>
                      <a:pt x="210323" y="196229"/>
                      <a:pt x="206071" y="202675"/>
                    </a:cubicBezTo>
                    <a:cubicBezTo>
                      <a:pt x="204151" y="205693"/>
                      <a:pt x="202094" y="208710"/>
                      <a:pt x="200036" y="211728"/>
                    </a:cubicBezTo>
                    <a:cubicBezTo>
                      <a:pt x="198665" y="213785"/>
                      <a:pt x="197293" y="215843"/>
                      <a:pt x="195921" y="217900"/>
                    </a:cubicBezTo>
                    <a:cubicBezTo>
                      <a:pt x="195236" y="218997"/>
                      <a:pt x="194550" y="220232"/>
                      <a:pt x="193727" y="221192"/>
                    </a:cubicBezTo>
                    <a:cubicBezTo>
                      <a:pt x="191395" y="224347"/>
                      <a:pt x="189063" y="227639"/>
                      <a:pt x="186732" y="230793"/>
                    </a:cubicBezTo>
                    <a:cubicBezTo>
                      <a:pt x="184811" y="233536"/>
                      <a:pt x="182617" y="236142"/>
                      <a:pt x="180559" y="238886"/>
                    </a:cubicBezTo>
                    <a:cubicBezTo>
                      <a:pt x="179462" y="240257"/>
                      <a:pt x="178228" y="241766"/>
                      <a:pt x="177130" y="243275"/>
                    </a:cubicBezTo>
                    <a:cubicBezTo>
                      <a:pt x="176033" y="244646"/>
                      <a:pt x="174799" y="245881"/>
                      <a:pt x="173701" y="247252"/>
                    </a:cubicBezTo>
                    <a:cubicBezTo>
                      <a:pt x="172604" y="248487"/>
                      <a:pt x="171507" y="249858"/>
                      <a:pt x="170410" y="250956"/>
                    </a:cubicBezTo>
                    <a:cubicBezTo>
                      <a:pt x="169312" y="252327"/>
                      <a:pt x="167941" y="253699"/>
                      <a:pt x="166706" y="255071"/>
                    </a:cubicBezTo>
                    <a:cubicBezTo>
                      <a:pt x="165198" y="256579"/>
                      <a:pt x="163826" y="257402"/>
                      <a:pt x="162043" y="258500"/>
                    </a:cubicBezTo>
                    <a:cubicBezTo>
                      <a:pt x="160397" y="259460"/>
                      <a:pt x="158065" y="259460"/>
                      <a:pt x="156556" y="258225"/>
                    </a:cubicBezTo>
                    <a:cubicBezTo>
                      <a:pt x="154773" y="256854"/>
                      <a:pt x="154225" y="254385"/>
                      <a:pt x="155048" y="252327"/>
                    </a:cubicBezTo>
                    <a:cubicBezTo>
                      <a:pt x="156968" y="247527"/>
                      <a:pt x="159574" y="243138"/>
                      <a:pt x="162043" y="238749"/>
                    </a:cubicBezTo>
                    <a:cubicBezTo>
                      <a:pt x="164375" y="234634"/>
                      <a:pt x="166706" y="230382"/>
                      <a:pt x="169038" y="226267"/>
                    </a:cubicBezTo>
                    <a:cubicBezTo>
                      <a:pt x="172878" y="219135"/>
                      <a:pt x="176719" y="212002"/>
                      <a:pt x="180559" y="204733"/>
                    </a:cubicBezTo>
                    <a:cubicBezTo>
                      <a:pt x="180422" y="204870"/>
                      <a:pt x="180422" y="205007"/>
                      <a:pt x="180285" y="205144"/>
                    </a:cubicBezTo>
                    <a:cubicBezTo>
                      <a:pt x="182343" y="201030"/>
                      <a:pt x="184400" y="197052"/>
                      <a:pt x="186320" y="192937"/>
                    </a:cubicBezTo>
                    <a:cubicBezTo>
                      <a:pt x="188240" y="189234"/>
                      <a:pt x="189749" y="185256"/>
                      <a:pt x="191532" y="181553"/>
                    </a:cubicBezTo>
                    <a:cubicBezTo>
                      <a:pt x="192904" y="178398"/>
                      <a:pt x="194275" y="175243"/>
                      <a:pt x="195510" y="172089"/>
                    </a:cubicBezTo>
                    <a:cubicBezTo>
                      <a:pt x="197704" y="166877"/>
                      <a:pt x="199899" y="161527"/>
                      <a:pt x="201819" y="156178"/>
                    </a:cubicBezTo>
                    <a:cubicBezTo>
                      <a:pt x="201819" y="156178"/>
                      <a:pt x="201819" y="156178"/>
                      <a:pt x="201819" y="156178"/>
                    </a:cubicBezTo>
                    <a:cubicBezTo>
                      <a:pt x="201819" y="156178"/>
                      <a:pt x="201819" y="156178"/>
                      <a:pt x="201819" y="156041"/>
                    </a:cubicBezTo>
                    <a:cubicBezTo>
                      <a:pt x="201819" y="155904"/>
                      <a:pt x="201956" y="155767"/>
                      <a:pt x="201956" y="155492"/>
                    </a:cubicBezTo>
                    <a:cubicBezTo>
                      <a:pt x="201956" y="155492"/>
                      <a:pt x="201956" y="155630"/>
                      <a:pt x="201956" y="155630"/>
                    </a:cubicBezTo>
                    <a:cubicBezTo>
                      <a:pt x="203054" y="152612"/>
                      <a:pt x="204014" y="149457"/>
                      <a:pt x="204974" y="146440"/>
                    </a:cubicBezTo>
                    <a:cubicBezTo>
                      <a:pt x="206208" y="142462"/>
                      <a:pt x="207031" y="138347"/>
                      <a:pt x="207991" y="134233"/>
                    </a:cubicBezTo>
                    <a:cubicBezTo>
                      <a:pt x="207991" y="134233"/>
                      <a:pt x="207991" y="134233"/>
                      <a:pt x="207991" y="134233"/>
                    </a:cubicBezTo>
                    <a:cubicBezTo>
                      <a:pt x="209500" y="126277"/>
                      <a:pt x="210735" y="118185"/>
                      <a:pt x="211283" y="110092"/>
                    </a:cubicBezTo>
                    <a:cubicBezTo>
                      <a:pt x="211283" y="110092"/>
                      <a:pt x="211283" y="110230"/>
                      <a:pt x="211283" y="110230"/>
                    </a:cubicBezTo>
                    <a:cubicBezTo>
                      <a:pt x="211695" y="103509"/>
                      <a:pt x="211695" y="96788"/>
                      <a:pt x="211420" y="90204"/>
                    </a:cubicBezTo>
                    <a:cubicBezTo>
                      <a:pt x="211420" y="90341"/>
                      <a:pt x="211420" y="90341"/>
                      <a:pt x="211420" y="90479"/>
                    </a:cubicBezTo>
                    <a:cubicBezTo>
                      <a:pt x="211146" y="87050"/>
                      <a:pt x="210735" y="83758"/>
                      <a:pt x="210049" y="80466"/>
                    </a:cubicBezTo>
                    <a:cubicBezTo>
                      <a:pt x="210049" y="80740"/>
                      <a:pt x="210186" y="80877"/>
                      <a:pt x="210186" y="81152"/>
                    </a:cubicBezTo>
                    <a:cubicBezTo>
                      <a:pt x="209912" y="79506"/>
                      <a:pt x="209500" y="77860"/>
                      <a:pt x="208952" y="76351"/>
                    </a:cubicBezTo>
                    <a:cubicBezTo>
                      <a:pt x="208952" y="76488"/>
                      <a:pt x="209089" y="76763"/>
                      <a:pt x="209226" y="76900"/>
                    </a:cubicBezTo>
                    <a:cubicBezTo>
                      <a:pt x="208814" y="75528"/>
                      <a:pt x="208266" y="74157"/>
                      <a:pt x="207580" y="72922"/>
                    </a:cubicBezTo>
                    <a:cubicBezTo>
                      <a:pt x="207580" y="73059"/>
                      <a:pt x="207717" y="73334"/>
                      <a:pt x="207854" y="73471"/>
                    </a:cubicBezTo>
                    <a:cubicBezTo>
                      <a:pt x="207580" y="73059"/>
                      <a:pt x="207306" y="72511"/>
                      <a:pt x="207031" y="72099"/>
                    </a:cubicBezTo>
                    <a:cubicBezTo>
                      <a:pt x="206346" y="71276"/>
                      <a:pt x="205660" y="70316"/>
                      <a:pt x="204974" y="69493"/>
                    </a:cubicBezTo>
                    <a:cubicBezTo>
                      <a:pt x="204562" y="69082"/>
                      <a:pt x="204151" y="68807"/>
                      <a:pt x="203739" y="68396"/>
                    </a:cubicBezTo>
                    <a:cubicBezTo>
                      <a:pt x="203328" y="67984"/>
                      <a:pt x="202779" y="67710"/>
                      <a:pt x="202368" y="67299"/>
                    </a:cubicBezTo>
                    <a:cubicBezTo>
                      <a:pt x="201956" y="67161"/>
                      <a:pt x="201545" y="66887"/>
                      <a:pt x="201271" y="66750"/>
                    </a:cubicBezTo>
                    <a:cubicBezTo>
                      <a:pt x="200859" y="66613"/>
                      <a:pt x="200448" y="66476"/>
                      <a:pt x="200173" y="66476"/>
                    </a:cubicBezTo>
                    <a:cubicBezTo>
                      <a:pt x="199762" y="66476"/>
                      <a:pt x="199350" y="66476"/>
                      <a:pt x="198939" y="66338"/>
                    </a:cubicBezTo>
                    <a:cubicBezTo>
                      <a:pt x="198665" y="66338"/>
                      <a:pt x="198390" y="66338"/>
                      <a:pt x="198116" y="66476"/>
                    </a:cubicBezTo>
                    <a:cubicBezTo>
                      <a:pt x="197842" y="66613"/>
                      <a:pt x="197567" y="66750"/>
                      <a:pt x="197293" y="66750"/>
                    </a:cubicBezTo>
                    <a:cubicBezTo>
                      <a:pt x="196333" y="67436"/>
                      <a:pt x="195510" y="68121"/>
                      <a:pt x="194687" y="68944"/>
                    </a:cubicBezTo>
                    <a:cubicBezTo>
                      <a:pt x="194824" y="68807"/>
                      <a:pt x="194961" y="68670"/>
                      <a:pt x="195098" y="68533"/>
                    </a:cubicBezTo>
                    <a:cubicBezTo>
                      <a:pt x="194687" y="68944"/>
                      <a:pt x="194275" y="69493"/>
                      <a:pt x="193864" y="69905"/>
                    </a:cubicBezTo>
                    <a:cubicBezTo>
                      <a:pt x="192630" y="71688"/>
                      <a:pt x="191258" y="73334"/>
                      <a:pt x="190023" y="75117"/>
                    </a:cubicBezTo>
                    <a:cubicBezTo>
                      <a:pt x="190161" y="74979"/>
                      <a:pt x="190298" y="74842"/>
                      <a:pt x="190435" y="74705"/>
                    </a:cubicBezTo>
                    <a:cubicBezTo>
                      <a:pt x="185497" y="81975"/>
                      <a:pt x="181108" y="89518"/>
                      <a:pt x="176582" y="96925"/>
                    </a:cubicBezTo>
                    <a:cubicBezTo>
                      <a:pt x="173153" y="102549"/>
                      <a:pt x="169998" y="108172"/>
                      <a:pt x="166843" y="113796"/>
                    </a:cubicBezTo>
                    <a:cubicBezTo>
                      <a:pt x="159711" y="126689"/>
                      <a:pt x="152579" y="139582"/>
                      <a:pt x="145309" y="152338"/>
                    </a:cubicBezTo>
                    <a:cubicBezTo>
                      <a:pt x="138040" y="165368"/>
                      <a:pt x="130633" y="178124"/>
                      <a:pt x="123089" y="191017"/>
                    </a:cubicBezTo>
                    <a:cubicBezTo>
                      <a:pt x="116231" y="202675"/>
                      <a:pt x="109236" y="214334"/>
                      <a:pt x="102378" y="226130"/>
                    </a:cubicBezTo>
                    <a:cubicBezTo>
                      <a:pt x="100732" y="229970"/>
                      <a:pt x="99086" y="233674"/>
                      <a:pt x="97303" y="237377"/>
                    </a:cubicBezTo>
                    <a:cubicBezTo>
                      <a:pt x="96755" y="238474"/>
                      <a:pt x="96069" y="239434"/>
                      <a:pt x="95246" y="240257"/>
                    </a:cubicBezTo>
                    <a:cubicBezTo>
                      <a:pt x="94560" y="240943"/>
                      <a:pt x="93600" y="241355"/>
                      <a:pt x="92640" y="241629"/>
                    </a:cubicBezTo>
                    <a:cubicBezTo>
                      <a:pt x="90994" y="242040"/>
                      <a:pt x="89211" y="241629"/>
                      <a:pt x="88114" y="240394"/>
                    </a:cubicBezTo>
                    <a:cubicBezTo>
                      <a:pt x="86742" y="239023"/>
                      <a:pt x="86468" y="237103"/>
                      <a:pt x="87153" y="235320"/>
                    </a:cubicBezTo>
                    <a:cubicBezTo>
                      <a:pt x="89074" y="230382"/>
                      <a:pt x="91680" y="225855"/>
                      <a:pt x="94286" y="221329"/>
                    </a:cubicBezTo>
                    <a:cubicBezTo>
                      <a:pt x="94286" y="221329"/>
                      <a:pt x="94286" y="221329"/>
                      <a:pt x="94286" y="221329"/>
                    </a:cubicBezTo>
                    <a:cubicBezTo>
                      <a:pt x="97029" y="214746"/>
                      <a:pt x="99772" y="208162"/>
                      <a:pt x="102378" y="201441"/>
                    </a:cubicBezTo>
                    <a:cubicBezTo>
                      <a:pt x="106219" y="192114"/>
                      <a:pt x="109785" y="182650"/>
                      <a:pt x="113351" y="173323"/>
                    </a:cubicBezTo>
                    <a:cubicBezTo>
                      <a:pt x="114311" y="170443"/>
                      <a:pt x="115271" y="167700"/>
                      <a:pt x="116094" y="164819"/>
                    </a:cubicBezTo>
                    <a:cubicBezTo>
                      <a:pt x="116780" y="162625"/>
                      <a:pt x="117740" y="160430"/>
                      <a:pt x="118289" y="158098"/>
                    </a:cubicBezTo>
                    <a:cubicBezTo>
                      <a:pt x="119249" y="154395"/>
                      <a:pt x="120209" y="150829"/>
                      <a:pt x="121169" y="147263"/>
                    </a:cubicBezTo>
                    <a:cubicBezTo>
                      <a:pt x="122541" y="142051"/>
                      <a:pt x="123775" y="136839"/>
                      <a:pt x="124872" y="131627"/>
                    </a:cubicBezTo>
                    <a:cubicBezTo>
                      <a:pt x="124872" y="131764"/>
                      <a:pt x="124735" y="132038"/>
                      <a:pt x="124735" y="132175"/>
                    </a:cubicBezTo>
                    <a:cubicBezTo>
                      <a:pt x="126518" y="123671"/>
                      <a:pt x="127890" y="115030"/>
                      <a:pt x="128439" y="106389"/>
                    </a:cubicBezTo>
                    <a:cubicBezTo>
                      <a:pt x="128439" y="106526"/>
                      <a:pt x="128439" y="106801"/>
                      <a:pt x="128439" y="106938"/>
                    </a:cubicBezTo>
                    <a:cubicBezTo>
                      <a:pt x="128850" y="99668"/>
                      <a:pt x="128576" y="92536"/>
                      <a:pt x="128027" y="85266"/>
                    </a:cubicBezTo>
                    <a:cubicBezTo>
                      <a:pt x="128027" y="85266"/>
                      <a:pt x="128027" y="85266"/>
                      <a:pt x="128027" y="85404"/>
                    </a:cubicBezTo>
                    <a:cubicBezTo>
                      <a:pt x="127753" y="82386"/>
                      <a:pt x="127479" y="79506"/>
                      <a:pt x="127204" y="76488"/>
                    </a:cubicBezTo>
                    <a:cubicBezTo>
                      <a:pt x="126793" y="73196"/>
                      <a:pt x="126244" y="70179"/>
                      <a:pt x="125695" y="67024"/>
                    </a:cubicBezTo>
                    <a:cubicBezTo>
                      <a:pt x="125695" y="67024"/>
                      <a:pt x="125695" y="67161"/>
                      <a:pt x="125695" y="67161"/>
                    </a:cubicBezTo>
                    <a:cubicBezTo>
                      <a:pt x="125010" y="64007"/>
                      <a:pt x="124324" y="61126"/>
                      <a:pt x="123364" y="58109"/>
                    </a:cubicBezTo>
                    <a:cubicBezTo>
                      <a:pt x="123364" y="58109"/>
                      <a:pt x="123364" y="58109"/>
                      <a:pt x="123364" y="58109"/>
                    </a:cubicBezTo>
                    <a:cubicBezTo>
                      <a:pt x="122815" y="56874"/>
                      <a:pt x="122404" y="55640"/>
                      <a:pt x="121855" y="54405"/>
                    </a:cubicBezTo>
                    <a:cubicBezTo>
                      <a:pt x="121855" y="54543"/>
                      <a:pt x="121992" y="54817"/>
                      <a:pt x="122129" y="54954"/>
                    </a:cubicBezTo>
                    <a:cubicBezTo>
                      <a:pt x="121581" y="53583"/>
                      <a:pt x="120895" y="52348"/>
                      <a:pt x="120072" y="51251"/>
                    </a:cubicBezTo>
                    <a:cubicBezTo>
                      <a:pt x="120209" y="51388"/>
                      <a:pt x="120346" y="51525"/>
                      <a:pt x="120346" y="51662"/>
                    </a:cubicBezTo>
                    <a:cubicBezTo>
                      <a:pt x="119523" y="50565"/>
                      <a:pt x="118700" y="49468"/>
                      <a:pt x="117877" y="48508"/>
                    </a:cubicBezTo>
                    <a:cubicBezTo>
                      <a:pt x="118014" y="48645"/>
                      <a:pt x="118014" y="48645"/>
                      <a:pt x="118152" y="48782"/>
                    </a:cubicBezTo>
                    <a:cubicBezTo>
                      <a:pt x="117740" y="48370"/>
                      <a:pt x="117192" y="47959"/>
                      <a:pt x="116780" y="47547"/>
                    </a:cubicBezTo>
                    <a:cubicBezTo>
                      <a:pt x="116917" y="47685"/>
                      <a:pt x="117054" y="47822"/>
                      <a:pt x="117192" y="47959"/>
                    </a:cubicBezTo>
                    <a:cubicBezTo>
                      <a:pt x="116780" y="47685"/>
                      <a:pt x="116231" y="47273"/>
                      <a:pt x="115820" y="46999"/>
                    </a:cubicBezTo>
                    <a:cubicBezTo>
                      <a:pt x="115408" y="46725"/>
                      <a:pt x="114860" y="46450"/>
                      <a:pt x="114448" y="46176"/>
                    </a:cubicBezTo>
                    <a:cubicBezTo>
                      <a:pt x="113351" y="45627"/>
                      <a:pt x="112391" y="45216"/>
                      <a:pt x="111294" y="44941"/>
                    </a:cubicBezTo>
                    <a:cubicBezTo>
                      <a:pt x="110882" y="44804"/>
                      <a:pt x="110471" y="44667"/>
                      <a:pt x="110059" y="44530"/>
                    </a:cubicBezTo>
                    <a:cubicBezTo>
                      <a:pt x="109511" y="44393"/>
                      <a:pt x="108825" y="44256"/>
                      <a:pt x="108276" y="44256"/>
                    </a:cubicBezTo>
                    <a:cubicBezTo>
                      <a:pt x="107865" y="44256"/>
                      <a:pt x="107453" y="44256"/>
                      <a:pt x="107042" y="44256"/>
                    </a:cubicBezTo>
                    <a:cubicBezTo>
                      <a:pt x="106493" y="44393"/>
                      <a:pt x="105944" y="44393"/>
                      <a:pt x="105396" y="44393"/>
                    </a:cubicBezTo>
                    <a:cubicBezTo>
                      <a:pt x="104710" y="44530"/>
                      <a:pt x="104161" y="44667"/>
                      <a:pt x="103613" y="44941"/>
                    </a:cubicBezTo>
                    <a:cubicBezTo>
                      <a:pt x="103201" y="45079"/>
                      <a:pt x="102790" y="45353"/>
                      <a:pt x="102241" y="45490"/>
                    </a:cubicBezTo>
                    <a:cubicBezTo>
                      <a:pt x="101830" y="45764"/>
                      <a:pt x="101418" y="45902"/>
                      <a:pt x="101007" y="46176"/>
                    </a:cubicBezTo>
                    <a:cubicBezTo>
                      <a:pt x="100595" y="46587"/>
                      <a:pt x="100184" y="46862"/>
                      <a:pt x="99772" y="47136"/>
                    </a:cubicBezTo>
                    <a:cubicBezTo>
                      <a:pt x="99498" y="47547"/>
                      <a:pt x="99086" y="47959"/>
                      <a:pt x="98812" y="48233"/>
                    </a:cubicBezTo>
                    <a:lnTo>
                      <a:pt x="98812" y="48233"/>
                    </a:lnTo>
                    <a:cubicBezTo>
                      <a:pt x="97989" y="49331"/>
                      <a:pt x="97166" y="50291"/>
                      <a:pt x="96480" y="51525"/>
                    </a:cubicBezTo>
                    <a:cubicBezTo>
                      <a:pt x="94834" y="54268"/>
                      <a:pt x="93326" y="56874"/>
                      <a:pt x="91954" y="59755"/>
                    </a:cubicBezTo>
                    <a:cubicBezTo>
                      <a:pt x="92091" y="59618"/>
                      <a:pt x="92091" y="59480"/>
                      <a:pt x="92228" y="59343"/>
                    </a:cubicBezTo>
                    <a:cubicBezTo>
                      <a:pt x="90445" y="63184"/>
                      <a:pt x="88388" y="66887"/>
                      <a:pt x="86605" y="70865"/>
                    </a:cubicBezTo>
                    <a:cubicBezTo>
                      <a:pt x="84685" y="74979"/>
                      <a:pt x="82764" y="79094"/>
                      <a:pt x="80981" y="83209"/>
                    </a:cubicBezTo>
                    <a:cubicBezTo>
                      <a:pt x="80021" y="85266"/>
                      <a:pt x="79198" y="87461"/>
                      <a:pt x="78238" y="89518"/>
                    </a:cubicBezTo>
                    <a:cubicBezTo>
                      <a:pt x="77278" y="96376"/>
                      <a:pt x="76044" y="103372"/>
                      <a:pt x="74398" y="110092"/>
                    </a:cubicBezTo>
                    <a:cubicBezTo>
                      <a:pt x="72889" y="116539"/>
                      <a:pt x="70969" y="122985"/>
                      <a:pt x="68774" y="129295"/>
                    </a:cubicBezTo>
                    <a:cubicBezTo>
                      <a:pt x="67951" y="131901"/>
                      <a:pt x="66991" y="134370"/>
                      <a:pt x="66031" y="136976"/>
                    </a:cubicBezTo>
                    <a:cubicBezTo>
                      <a:pt x="64796" y="140268"/>
                      <a:pt x="63562" y="143422"/>
                      <a:pt x="62190" y="146577"/>
                    </a:cubicBezTo>
                    <a:cubicBezTo>
                      <a:pt x="60133" y="151240"/>
                      <a:pt x="58213" y="155904"/>
                      <a:pt x="56155" y="160430"/>
                    </a:cubicBezTo>
                    <a:cubicBezTo>
                      <a:pt x="53001" y="167014"/>
                      <a:pt x="50120" y="173735"/>
                      <a:pt x="46280" y="179907"/>
                    </a:cubicBezTo>
                    <a:cubicBezTo>
                      <a:pt x="45320" y="181416"/>
                      <a:pt x="44360" y="182924"/>
                      <a:pt x="43262" y="184296"/>
                    </a:cubicBezTo>
                    <a:cubicBezTo>
                      <a:pt x="42302" y="185530"/>
                      <a:pt x="41205" y="186353"/>
                      <a:pt x="39970" y="187039"/>
                    </a:cubicBezTo>
                    <a:cubicBezTo>
                      <a:pt x="38050" y="188136"/>
                      <a:pt x="35856" y="187314"/>
                      <a:pt x="33798" y="186628"/>
                    </a:cubicBezTo>
                    <a:cubicBezTo>
                      <a:pt x="31878" y="185942"/>
                      <a:pt x="31055" y="183610"/>
                      <a:pt x="31467" y="181827"/>
                    </a:cubicBezTo>
                    <a:cubicBezTo>
                      <a:pt x="32427" y="177849"/>
                      <a:pt x="33250" y="173735"/>
                      <a:pt x="34621" y="169894"/>
                    </a:cubicBezTo>
                    <a:cubicBezTo>
                      <a:pt x="36267" y="165231"/>
                      <a:pt x="38325" y="160704"/>
                      <a:pt x="40245" y="156178"/>
                    </a:cubicBezTo>
                    <a:cubicBezTo>
                      <a:pt x="41754" y="152475"/>
                      <a:pt x="43399" y="148772"/>
                      <a:pt x="44908" y="145205"/>
                    </a:cubicBezTo>
                    <a:cubicBezTo>
                      <a:pt x="47789" y="138485"/>
                      <a:pt x="50669" y="131764"/>
                      <a:pt x="53549" y="125043"/>
                    </a:cubicBezTo>
                    <a:cubicBezTo>
                      <a:pt x="59310" y="111464"/>
                      <a:pt x="65071" y="97885"/>
                      <a:pt x="70969" y="84306"/>
                    </a:cubicBezTo>
                    <a:cubicBezTo>
                      <a:pt x="71243" y="81700"/>
                      <a:pt x="71517" y="79094"/>
                      <a:pt x="71654" y="76488"/>
                    </a:cubicBezTo>
                    <a:cubicBezTo>
                      <a:pt x="71654" y="76625"/>
                      <a:pt x="71654" y="76763"/>
                      <a:pt x="71654" y="77037"/>
                    </a:cubicBezTo>
                    <a:cubicBezTo>
                      <a:pt x="72066" y="69630"/>
                      <a:pt x="72340" y="62086"/>
                      <a:pt x="71929" y="54543"/>
                    </a:cubicBezTo>
                    <a:cubicBezTo>
                      <a:pt x="71929" y="54543"/>
                      <a:pt x="71929" y="54543"/>
                      <a:pt x="71929" y="54680"/>
                    </a:cubicBezTo>
                    <a:cubicBezTo>
                      <a:pt x="71517" y="49468"/>
                      <a:pt x="70831" y="44393"/>
                      <a:pt x="69871" y="39318"/>
                    </a:cubicBezTo>
                    <a:cubicBezTo>
                      <a:pt x="68637" y="34243"/>
                      <a:pt x="66991" y="29305"/>
                      <a:pt x="65345" y="24367"/>
                    </a:cubicBezTo>
                    <a:cubicBezTo>
                      <a:pt x="65345" y="24505"/>
                      <a:pt x="65482" y="24642"/>
                      <a:pt x="65482" y="24779"/>
                    </a:cubicBezTo>
                    <a:cubicBezTo>
                      <a:pt x="64385" y="21899"/>
                      <a:pt x="63288" y="19155"/>
                      <a:pt x="61916" y="16412"/>
                    </a:cubicBezTo>
                    <a:lnTo>
                      <a:pt x="61916" y="16412"/>
                    </a:lnTo>
                    <a:cubicBezTo>
                      <a:pt x="61367" y="15452"/>
                      <a:pt x="60819" y="14355"/>
                      <a:pt x="60270" y="13532"/>
                    </a:cubicBezTo>
                    <a:cubicBezTo>
                      <a:pt x="60270" y="13669"/>
                      <a:pt x="60407" y="13669"/>
                      <a:pt x="60407" y="13806"/>
                    </a:cubicBezTo>
                    <a:cubicBezTo>
                      <a:pt x="59859" y="12983"/>
                      <a:pt x="59173" y="12023"/>
                      <a:pt x="58487" y="11337"/>
                    </a:cubicBezTo>
                    <a:cubicBezTo>
                      <a:pt x="58076" y="10926"/>
                      <a:pt x="57527" y="10514"/>
                      <a:pt x="57115" y="10103"/>
                    </a:cubicBezTo>
                    <a:cubicBezTo>
                      <a:pt x="57115" y="10103"/>
                      <a:pt x="57253" y="10240"/>
                      <a:pt x="57253" y="10240"/>
                    </a:cubicBezTo>
                    <a:cubicBezTo>
                      <a:pt x="57115" y="10240"/>
                      <a:pt x="57115" y="10103"/>
                      <a:pt x="56978" y="10103"/>
                    </a:cubicBezTo>
                    <a:cubicBezTo>
                      <a:pt x="56978" y="10103"/>
                      <a:pt x="56978" y="10103"/>
                      <a:pt x="56841" y="9966"/>
                    </a:cubicBezTo>
                    <a:cubicBezTo>
                      <a:pt x="56841" y="9966"/>
                      <a:pt x="56841" y="9966"/>
                      <a:pt x="56978" y="10103"/>
                    </a:cubicBezTo>
                    <a:cubicBezTo>
                      <a:pt x="56430" y="9828"/>
                      <a:pt x="56018" y="9417"/>
                      <a:pt x="55470" y="9143"/>
                    </a:cubicBezTo>
                    <a:cubicBezTo>
                      <a:pt x="54921" y="8868"/>
                      <a:pt x="54509" y="8731"/>
                      <a:pt x="53961" y="8457"/>
                    </a:cubicBezTo>
                    <a:cubicBezTo>
                      <a:pt x="53412" y="8320"/>
                      <a:pt x="52863" y="8183"/>
                      <a:pt x="52315" y="7908"/>
                    </a:cubicBezTo>
                    <a:cubicBezTo>
                      <a:pt x="51766" y="7771"/>
                      <a:pt x="51355" y="7771"/>
                      <a:pt x="50806" y="7634"/>
                    </a:cubicBezTo>
                    <a:cubicBezTo>
                      <a:pt x="50257" y="7634"/>
                      <a:pt x="49709" y="7634"/>
                      <a:pt x="49297" y="7634"/>
                    </a:cubicBezTo>
                    <a:cubicBezTo>
                      <a:pt x="48749" y="7771"/>
                      <a:pt x="48337" y="7908"/>
                      <a:pt x="47789" y="8045"/>
                    </a:cubicBezTo>
                    <a:cubicBezTo>
                      <a:pt x="47240" y="8183"/>
                      <a:pt x="46828" y="8457"/>
                      <a:pt x="46280" y="8594"/>
                    </a:cubicBezTo>
                    <a:cubicBezTo>
                      <a:pt x="45868" y="8868"/>
                      <a:pt x="45457" y="9143"/>
                      <a:pt x="44908" y="9417"/>
                    </a:cubicBezTo>
                    <a:cubicBezTo>
                      <a:pt x="44497" y="9691"/>
                      <a:pt x="44222" y="10103"/>
                      <a:pt x="43811" y="10377"/>
                    </a:cubicBezTo>
                    <a:cubicBezTo>
                      <a:pt x="42576" y="12023"/>
                      <a:pt x="41342" y="13669"/>
                      <a:pt x="40245" y="15315"/>
                    </a:cubicBezTo>
                    <a:cubicBezTo>
                      <a:pt x="40245" y="15315"/>
                      <a:pt x="40382" y="15178"/>
                      <a:pt x="40382" y="15178"/>
                    </a:cubicBezTo>
                    <a:cubicBezTo>
                      <a:pt x="39010" y="17235"/>
                      <a:pt x="37913" y="19430"/>
                      <a:pt x="36679" y="21624"/>
                    </a:cubicBezTo>
                    <a:cubicBezTo>
                      <a:pt x="36679" y="21624"/>
                      <a:pt x="36679" y="21487"/>
                      <a:pt x="36679" y="21487"/>
                    </a:cubicBezTo>
                    <a:cubicBezTo>
                      <a:pt x="36679" y="21624"/>
                      <a:pt x="36541" y="21624"/>
                      <a:pt x="36541" y="21761"/>
                    </a:cubicBezTo>
                    <a:cubicBezTo>
                      <a:pt x="36541" y="21761"/>
                      <a:pt x="36541" y="21899"/>
                      <a:pt x="36404" y="21899"/>
                    </a:cubicBezTo>
                    <a:cubicBezTo>
                      <a:pt x="36404" y="21899"/>
                      <a:pt x="36404" y="21761"/>
                      <a:pt x="36404" y="21761"/>
                    </a:cubicBezTo>
                    <a:cubicBezTo>
                      <a:pt x="34073" y="26562"/>
                      <a:pt x="32152" y="31500"/>
                      <a:pt x="30369" y="36575"/>
                    </a:cubicBezTo>
                    <a:cubicBezTo>
                      <a:pt x="30369" y="36575"/>
                      <a:pt x="30369" y="36575"/>
                      <a:pt x="30369" y="36438"/>
                    </a:cubicBezTo>
                    <a:cubicBezTo>
                      <a:pt x="28586" y="41787"/>
                      <a:pt x="26803" y="47273"/>
                      <a:pt x="25020" y="52760"/>
                    </a:cubicBezTo>
                    <a:cubicBezTo>
                      <a:pt x="24197" y="55366"/>
                      <a:pt x="23237" y="58109"/>
                      <a:pt x="22551" y="60715"/>
                    </a:cubicBezTo>
                    <a:cubicBezTo>
                      <a:pt x="21591" y="64418"/>
                      <a:pt x="20494" y="68121"/>
                      <a:pt x="19534" y="71825"/>
                    </a:cubicBezTo>
                    <a:cubicBezTo>
                      <a:pt x="16516" y="82935"/>
                      <a:pt x="14184" y="94182"/>
                      <a:pt x="11715" y="105292"/>
                    </a:cubicBezTo>
                    <a:cubicBezTo>
                      <a:pt x="11715" y="105292"/>
                      <a:pt x="11715" y="105155"/>
                      <a:pt x="11715" y="105155"/>
                    </a:cubicBezTo>
                    <a:cubicBezTo>
                      <a:pt x="11167" y="107898"/>
                      <a:pt x="10755" y="110504"/>
                      <a:pt x="10207" y="113110"/>
                    </a:cubicBezTo>
                    <a:cubicBezTo>
                      <a:pt x="9795" y="115579"/>
                      <a:pt x="9247" y="118048"/>
                      <a:pt x="8972" y="120379"/>
                    </a:cubicBezTo>
                    <a:cubicBezTo>
                      <a:pt x="8561" y="123123"/>
                      <a:pt x="8286" y="126003"/>
                      <a:pt x="7875" y="128746"/>
                    </a:cubicBezTo>
                    <a:cubicBezTo>
                      <a:pt x="7464" y="131627"/>
                      <a:pt x="7464" y="134507"/>
                      <a:pt x="7189" y="137387"/>
                    </a:cubicBezTo>
                    <a:cubicBezTo>
                      <a:pt x="7189" y="137250"/>
                      <a:pt x="7189" y="137113"/>
                      <a:pt x="7189" y="137113"/>
                    </a:cubicBezTo>
                    <a:cubicBezTo>
                      <a:pt x="7052" y="139719"/>
                      <a:pt x="7052" y="142462"/>
                      <a:pt x="6915" y="145068"/>
                    </a:cubicBezTo>
                    <a:cubicBezTo>
                      <a:pt x="6778" y="147674"/>
                      <a:pt x="7052" y="150417"/>
                      <a:pt x="7052" y="153161"/>
                    </a:cubicBezTo>
                    <a:cubicBezTo>
                      <a:pt x="7052" y="153024"/>
                      <a:pt x="7052" y="152886"/>
                      <a:pt x="7052" y="152749"/>
                    </a:cubicBezTo>
                    <a:cubicBezTo>
                      <a:pt x="7189" y="154944"/>
                      <a:pt x="7326" y="157001"/>
                      <a:pt x="7601" y="159059"/>
                    </a:cubicBezTo>
                    <a:cubicBezTo>
                      <a:pt x="7875" y="161253"/>
                      <a:pt x="8286" y="163311"/>
                      <a:pt x="8698" y="165505"/>
                    </a:cubicBezTo>
                    <a:cubicBezTo>
                      <a:pt x="8698" y="165368"/>
                      <a:pt x="8698" y="165231"/>
                      <a:pt x="8698" y="165094"/>
                    </a:cubicBezTo>
                    <a:cubicBezTo>
                      <a:pt x="8972" y="166602"/>
                      <a:pt x="9384" y="168111"/>
                      <a:pt x="9795" y="169483"/>
                    </a:cubicBezTo>
                    <a:cubicBezTo>
                      <a:pt x="10070" y="170306"/>
                      <a:pt x="10344" y="171129"/>
                      <a:pt x="10755" y="171952"/>
                    </a:cubicBezTo>
                    <a:cubicBezTo>
                      <a:pt x="10755" y="171952"/>
                      <a:pt x="10755" y="171952"/>
                      <a:pt x="10755" y="171952"/>
                    </a:cubicBezTo>
                    <a:cubicBezTo>
                      <a:pt x="10755" y="171952"/>
                      <a:pt x="10755" y="172089"/>
                      <a:pt x="10893" y="172089"/>
                    </a:cubicBezTo>
                    <a:cubicBezTo>
                      <a:pt x="10893" y="172226"/>
                      <a:pt x="11030" y="172226"/>
                      <a:pt x="11030" y="172363"/>
                    </a:cubicBezTo>
                    <a:cubicBezTo>
                      <a:pt x="11030" y="172363"/>
                      <a:pt x="11030" y="172226"/>
                      <a:pt x="11030" y="172226"/>
                    </a:cubicBezTo>
                    <a:cubicBezTo>
                      <a:pt x="11167" y="172500"/>
                      <a:pt x="11441" y="172775"/>
                      <a:pt x="11578" y="173186"/>
                    </a:cubicBezTo>
                    <a:cubicBezTo>
                      <a:pt x="12538" y="174832"/>
                      <a:pt x="11990" y="176889"/>
                      <a:pt x="10344" y="177849"/>
                    </a:cubicBezTo>
                    <a:cubicBezTo>
                      <a:pt x="8698" y="178810"/>
                      <a:pt x="6641" y="178124"/>
                      <a:pt x="5680" y="176615"/>
                    </a:cubicBezTo>
                    <a:cubicBezTo>
                      <a:pt x="3212" y="172637"/>
                      <a:pt x="1977" y="167837"/>
                      <a:pt x="1291" y="163173"/>
                    </a:cubicBezTo>
                    <a:cubicBezTo>
                      <a:pt x="1017" y="161665"/>
                      <a:pt x="880" y="160156"/>
                      <a:pt x="606" y="158647"/>
                    </a:cubicBezTo>
                    <a:cubicBezTo>
                      <a:pt x="468" y="156864"/>
                      <a:pt x="194" y="155081"/>
                      <a:pt x="194" y="153298"/>
                    </a:cubicBezTo>
                    <a:cubicBezTo>
                      <a:pt x="57" y="149732"/>
                      <a:pt x="-80" y="146166"/>
                      <a:pt x="57" y="142599"/>
                    </a:cubicBezTo>
                    <a:cubicBezTo>
                      <a:pt x="57" y="140816"/>
                      <a:pt x="194" y="139033"/>
                      <a:pt x="194" y="137250"/>
                    </a:cubicBezTo>
                    <a:cubicBezTo>
                      <a:pt x="194" y="135604"/>
                      <a:pt x="468" y="133958"/>
                      <a:pt x="606" y="132312"/>
                    </a:cubicBezTo>
                    <a:cubicBezTo>
                      <a:pt x="743" y="130804"/>
                      <a:pt x="743" y="129295"/>
                      <a:pt x="1017" y="127649"/>
                    </a:cubicBezTo>
                    <a:cubicBezTo>
                      <a:pt x="1291" y="125317"/>
                      <a:pt x="1566" y="122848"/>
                      <a:pt x="1840" y="120517"/>
                    </a:cubicBezTo>
                    <a:cubicBezTo>
                      <a:pt x="2251" y="117225"/>
                      <a:pt x="2937" y="114070"/>
                      <a:pt x="3486" y="110915"/>
                    </a:cubicBezTo>
                    <a:cubicBezTo>
                      <a:pt x="4035" y="107761"/>
                      <a:pt x="4583" y="104606"/>
                      <a:pt x="5269" y="101589"/>
                    </a:cubicBezTo>
                    <a:cubicBezTo>
                      <a:pt x="6915" y="93770"/>
                      <a:pt x="8698" y="85952"/>
                      <a:pt x="10481" y="78134"/>
                    </a:cubicBezTo>
                    <a:cubicBezTo>
                      <a:pt x="11167" y="75391"/>
                      <a:pt x="11715" y="72511"/>
                      <a:pt x="12538" y="69905"/>
                    </a:cubicBezTo>
                    <a:cubicBezTo>
                      <a:pt x="13499" y="66064"/>
                      <a:pt x="14459" y="62224"/>
                      <a:pt x="15556" y="58520"/>
                    </a:cubicBezTo>
                    <a:cubicBezTo>
                      <a:pt x="16790" y="54543"/>
                      <a:pt x="18025" y="50565"/>
                      <a:pt x="19259" y="46587"/>
                    </a:cubicBezTo>
                    <a:cubicBezTo>
                      <a:pt x="20357" y="43021"/>
                      <a:pt x="21591" y="39455"/>
                      <a:pt x="22688" y="35889"/>
                    </a:cubicBezTo>
                    <a:cubicBezTo>
                      <a:pt x="24746" y="29854"/>
                      <a:pt x="26940" y="23682"/>
                      <a:pt x="29958" y="18058"/>
                    </a:cubicBezTo>
                    <a:cubicBezTo>
                      <a:pt x="31604" y="15041"/>
                      <a:pt x="33387" y="12023"/>
                      <a:pt x="35444" y="9006"/>
                    </a:cubicBezTo>
                    <a:cubicBezTo>
                      <a:pt x="36267" y="7771"/>
                      <a:pt x="37364" y="6125"/>
                      <a:pt x="38462" y="5028"/>
                    </a:cubicBezTo>
                    <a:cubicBezTo>
                      <a:pt x="39147" y="4479"/>
                      <a:pt x="39833" y="3931"/>
                      <a:pt x="40382" y="3245"/>
                    </a:cubicBezTo>
                    <a:cubicBezTo>
                      <a:pt x="41068" y="2696"/>
                      <a:pt x="41891" y="2285"/>
                      <a:pt x="42714" y="1873"/>
                    </a:cubicBezTo>
                    <a:cubicBezTo>
                      <a:pt x="44222" y="913"/>
                      <a:pt x="46005" y="502"/>
                      <a:pt x="47789" y="227"/>
                    </a:cubicBezTo>
                    <a:cubicBezTo>
                      <a:pt x="48886" y="-47"/>
                      <a:pt x="50257" y="-47"/>
                      <a:pt x="51355" y="90"/>
                    </a:cubicBezTo>
                    <a:cubicBezTo>
                      <a:pt x="53138" y="364"/>
                      <a:pt x="54921" y="639"/>
                      <a:pt x="56567" y="1325"/>
                    </a:cubicBezTo>
                    <a:cubicBezTo>
                      <a:pt x="57390" y="1736"/>
                      <a:pt x="58213" y="2010"/>
                      <a:pt x="59036" y="2422"/>
                    </a:cubicBezTo>
                    <a:cubicBezTo>
                      <a:pt x="60956" y="3519"/>
                      <a:pt x="61367" y="3931"/>
                      <a:pt x="63013" y="5302"/>
                    </a:cubicBezTo>
                    <a:cubicBezTo>
                      <a:pt x="64248" y="6399"/>
                      <a:pt x="65071" y="7771"/>
                      <a:pt x="66031" y="9006"/>
                    </a:cubicBezTo>
                    <a:cubicBezTo>
                      <a:pt x="67402" y="10926"/>
                      <a:pt x="68363" y="13120"/>
                      <a:pt x="69323" y="15178"/>
                    </a:cubicBezTo>
                    <a:cubicBezTo>
                      <a:pt x="72066" y="20938"/>
                      <a:pt x="73986" y="26973"/>
                      <a:pt x="75769" y="33009"/>
                    </a:cubicBezTo>
                    <a:cubicBezTo>
                      <a:pt x="77278" y="38221"/>
                      <a:pt x="78101" y="43707"/>
                      <a:pt x="78787" y="49056"/>
                    </a:cubicBezTo>
                    <a:cubicBezTo>
                      <a:pt x="79335" y="54131"/>
                      <a:pt x="79473" y="59343"/>
                      <a:pt x="79473" y="64418"/>
                    </a:cubicBezTo>
                    <a:cubicBezTo>
                      <a:pt x="80981" y="61401"/>
                      <a:pt x="82353" y="58383"/>
                      <a:pt x="83999" y="55366"/>
                    </a:cubicBezTo>
                    <a:cubicBezTo>
                      <a:pt x="85096" y="53308"/>
                      <a:pt x="86193" y="51114"/>
                      <a:pt x="87291" y="49056"/>
                    </a:cubicBezTo>
                    <a:cubicBezTo>
                      <a:pt x="88114" y="47685"/>
                      <a:pt x="89211" y="46039"/>
                      <a:pt x="90171" y="44804"/>
                    </a:cubicBezTo>
                    <a:cubicBezTo>
                      <a:pt x="91268" y="43433"/>
                      <a:pt x="92228" y="42335"/>
                      <a:pt x="93463" y="40964"/>
                    </a:cubicBezTo>
                    <a:cubicBezTo>
                      <a:pt x="94697" y="39592"/>
                      <a:pt x="96206" y="38769"/>
                      <a:pt x="97852" y="37946"/>
                    </a:cubicBezTo>
                    <a:cubicBezTo>
                      <a:pt x="100184" y="36575"/>
                      <a:pt x="102927" y="36163"/>
                      <a:pt x="105670" y="35889"/>
                    </a:cubicBezTo>
                    <a:cubicBezTo>
                      <a:pt x="108276" y="35477"/>
                      <a:pt x="111019" y="36300"/>
                      <a:pt x="113351" y="36986"/>
                    </a:cubicBezTo>
                    <a:cubicBezTo>
                      <a:pt x="118837" y="38632"/>
                      <a:pt x="123912" y="42335"/>
                      <a:pt x="126793" y="47136"/>
                    </a:cubicBezTo>
                    <a:cubicBezTo>
                      <a:pt x="128439" y="49879"/>
                      <a:pt x="130085" y="52897"/>
                      <a:pt x="131045" y="56051"/>
                    </a:cubicBezTo>
                    <a:cubicBezTo>
                      <a:pt x="132416" y="60166"/>
                      <a:pt x="133376" y="64281"/>
                      <a:pt x="134062" y="68533"/>
                    </a:cubicBezTo>
                    <a:cubicBezTo>
                      <a:pt x="135982" y="78134"/>
                      <a:pt x="136531" y="87873"/>
                      <a:pt x="136805" y="97611"/>
                    </a:cubicBezTo>
                    <a:cubicBezTo>
                      <a:pt x="137217" y="110504"/>
                      <a:pt x="135159" y="123397"/>
                      <a:pt x="132691" y="136016"/>
                    </a:cubicBezTo>
                    <a:cubicBezTo>
                      <a:pt x="131319" y="143148"/>
                      <a:pt x="129399" y="150280"/>
                      <a:pt x="127616" y="157413"/>
                    </a:cubicBezTo>
                    <a:cubicBezTo>
                      <a:pt x="127204" y="158921"/>
                      <a:pt x="126930" y="160430"/>
                      <a:pt x="126518" y="161939"/>
                    </a:cubicBezTo>
                    <a:cubicBezTo>
                      <a:pt x="125558" y="164682"/>
                      <a:pt x="124735" y="167425"/>
                      <a:pt x="123775" y="170306"/>
                    </a:cubicBezTo>
                    <a:cubicBezTo>
                      <a:pt x="126518" y="165505"/>
                      <a:pt x="129262" y="160567"/>
                      <a:pt x="132005" y="155767"/>
                    </a:cubicBezTo>
                    <a:cubicBezTo>
                      <a:pt x="139274" y="142737"/>
                      <a:pt x="146407" y="129569"/>
                      <a:pt x="153676" y="116539"/>
                    </a:cubicBezTo>
                    <a:cubicBezTo>
                      <a:pt x="157654" y="109407"/>
                      <a:pt x="161631" y="102411"/>
                      <a:pt x="165746" y="95416"/>
                    </a:cubicBezTo>
                    <a:cubicBezTo>
                      <a:pt x="169312" y="89381"/>
                      <a:pt x="173153" y="83346"/>
                      <a:pt x="176856" y="77448"/>
                    </a:cubicBezTo>
                    <a:cubicBezTo>
                      <a:pt x="177816" y="75940"/>
                      <a:pt x="178776" y="74431"/>
                      <a:pt x="179874" y="73059"/>
                    </a:cubicBezTo>
                    <a:cubicBezTo>
                      <a:pt x="181108" y="71413"/>
                      <a:pt x="182205" y="69630"/>
                      <a:pt x="183440" y="67984"/>
                    </a:cubicBezTo>
                    <a:cubicBezTo>
                      <a:pt x="184400" y="66613"/>
                      <a:pt x="185497" y="65104"/>
                      <a:pt x="186594" y="63870"/>
                    </a:cubicBezTo>
                    <a:cubicBezTo>
                      <a:pt x="189886" y="60441"/>
                      <a:pt x="194138" y="56874"/>
                      <a:pt x="199213" y="57560"/>
                    </a:cubicBezTo>
                    <a:cubicBezTo>
                      <a:pt x="201133" y="57834"/>
                      <a:pt x="201956" y="57972"/>
                      <a:pt x="203877" y="58520"/>
                    </a:cubicBezTo>
                    <a:cubicBezTo>
                      <a:pt x="204974" y="58795"/>
                      <a:pt x="205934" y="59480"/>
                      <a:pt x="206894" y="60029"/>
                    </a:cubicBezTo>
                    <a:cubicBezTo>
                      <a:pt x="207854" y="60578"/>
                      <a:pt x="208814" y="61401"/>
                      <a:pt x="209637" y="62224"/>
                    </a:cubicBezTo>
                    <a:cubicBezTo>
                      <a:pt x="210872" y="63458"/>
                      <a:pt x="211832" y="64418"/>
                      <a:pt x="212929" y="65653"/>
                    </a:cubicBezTo>
                    <a:cubicBezTo>
                      <a:pt x="217455" y="70865"/>
                      <a:pt x="218690" y="77997"/>
                      <a:pt x="219650" y="84581"/>
                    </a:cubicBezTo>
                    <a:cubicBezTo>
                      <a:pt x="220336" y="89107"/>
                      <a:pt x="220473" y="93633"/>
                      <a:pt x="220473" y="98297"/>
                    </a:cubicBezTo>
                    <a:cubicBezTo>
                      <a:pt x="220473" y="102686"/>
                      <a:pt x="220473" y="107212"/>
                      <a:pt x="220062" y="111601"/>
                    </a:cubicBezTo>
                    <a:cubicBezTo>
                      <a:pt x="219376" y="121065"/>
                      <a:pt x="218141" y="130392"/>
                      <a:pt x="216221" y="139582"/>
                    </a:cubicBezTo>
                    <a:cubicBezTo>
                      <a:pt x="215124" y="144520"/>
                      <a:pt x="213889" y="149320"/>
                      <a:pt x="212381" y="154258"/>
                    </a:cubicBezTo>
                    <a:cubicBezTo>
                      <a:pt x="211283" y="157687"/>
                      <a:pt x="210186" y="161253"/>
                      <a:pt x="208814" y="164682"/>
                    </a:cubicBezTo>
                    <a:cubicBezTo>
                      <a:pt x="207168" y="168934"/>
                      <a:pt x="205385" y="173186"/>
                      <a:pt x="203739" y="177438"/>
                    </a:cubicBezTo>
                    <a:cubicBezTo>
                      <a:pt x="199076" y="189097"/>
                      <a:pt x="193727" y="200618"/>
                      <a:pt x="187966" y="211728"/>
                    </a:cubicBezTo>
                    <a:cubicBezTo>
                      <a:pt x="195236" y="200618"/>
                      <a:pt x="202505" y="189645"/>
                      <a:pt x="209637" y="178535"/>
                    </a:cubicBezTo>
                    <a:cubicBezTo>
                      <a:pt x="211420" y="175792"/>
                      <a:pt x="213341" y="173186"/>
                      <a:pt x="215261" y="170580"/>
                    </a:cubicBezTo>
                    <a:cubicBezTo>
                      <a:pt x="217730" y="167151"/>
                      <a:pt x="220199" y="163585"/>
                      <a:pt x="222530" y="160019"/>
                    </a:cubicBezTo>
                    <a:cubicBezTo>
                      <a:pt x="222942" y="159333"/>
                      <a:pt x="223628" y="158647"/>
                      <a:pt x="224176" y="157961"/>
                    </a:cubicBezTo>
                    <a:cubicBezTo>
                      <a:pt x="225548" y="156178"/>
                      <a:pt x="226920" y="154258"/>
                      <a:pt x="228428" y="152475"/>
                    </a:cubicBezTo>
                    <a:cubicBezTo>
                      <a:pt x="231034" y="149046"/>
                      <a:pt x="233778" y="145617"/>
                      <a:pt x="236384" y="142325"/>
                    </a:cubicBezTo>
                    <a:cubicBezTo>
                      <a:pt x="238990" y="139170"/>
                      <a:pt x="241458" y="136016"/>
                      <a:pt x="244202" y="132998"/>
                    </a:cubicBezTo>
                    <a:cubicBezTo>
                      <a:pt x="247356" y="129569"/>
                      <a:pt x="250511" y="126277"/>
                      <a:pt x="253940" y="122985"/>
                    </a:cubicBezTo>
                    <a:cubicBezTo>
                      <a:pt x="256958" y="120105"/>
                      <a:pt x="260249" y="117362"/>
                      <a:pt x="263678" y="114619"/>
                    </a:cubicBezTo>
                    <a:cubicBezTo>
                      <a:pt x="267656" y="111327"/>
                      <a:pt x="271771" y="108309"/>
                      <a:pt x="276160" y="105840"/>
                    </a:cubicBezTo>
                    <a:cubicBezTo>
                      <a:pt x="279040" y="104195"/>
                      <a:pt x="282195" y="103097"/>
                      <a:pt x="285350" y="102000"/>
                    </a:cubicBezTo>
                    <a:cubicBezTo>
                      <a:pt x="286858" y="101451"/>
                      <a:pt x="288367" y="101177"/>
                      <a:pt x="290013" y="100903"/>
                    </a:cubicBezTo>
                    <a:cubicBezTo>
                      <a:pt x="291385" y="100628"/>
                      <a:pt x="293168" y="100766"/>
                      <a:pt x="294677" y="100766"/>
                    </a:cubicBezTo>
                    <a:cubicBezTo>
                      <a:pt x="300300" y="100903"/>
                      <a:pt x="305649" y="103646"/>
                      <a:pt x="309353" y="107898"/>
                    </a:cubicBezTo>
                    <a:cubicBezTo>
                      <a:pt x="310450" y="109132"/>
                      <a:pt x="311547" y="110367"/>
                      <a:pt x="312370" y="111738"/>
                    </a:cubicBezTo>
                    <a:cubicBezTo>
                      <a:pt x="313193" y="113110"/>
                      <a:pt x="313742" y="114344"/>
                      <a:pt x="314565" y="115716"/>
                    </a:cubicBezTo>
                    <a:cubicBezTo>
                      <a:pt x="315251" y="117088"/>
                      <a:pt x="315799" y="118734"/>
                      <a:pt x="316211" y="120105"/>
                    </a:cubicBezTo>
                    <a:cubicBezTo>
                      <a:pt x="316897" y="122025"/>
                      <a:pt x="317308" y="124083"/>
                      <a:pt x="317857" y="126003"/>
                    </a:cubicBezTo>
                    <a:cubicBezTo>
                      <a:pt x="318817" y="129706"/>
                      <a:pt x="319228" y="133547"/>
                      <a:pt x="319365" y="137387"/>
                    </a:cubicBezTo>
                    <a:cubicBezTo>
                      <a:pt x="319503" y="139856"/>
                      <a:pt x="319503" y="142325"/>
                      <a:pt x="319503" y="144794"/>
                    </a:cubicBezTo>
                    <a:cubicBezTo>
                      <a:pt x="319503" y="147400"/>
                      <a:pt x="319228" y="149869"/>
                      <a:pt x="319091" y="152475"/>
                    </a:cubicBezTo>
                    <a:cubicBezTo>
                      <a:pt x="318817" y="156453"/>
                      <a:pt x="317994" y="160567"/>
                      <a:pt x="317171" y="164545"/>
                    </a:cubicBezTo>
                    <a:cubicBezTo>
                      <a:pt x="316348" y="168523"/>
                      <a:pt x="315113" y="172500"/>
                      <a:pt x="313742" y="176204"/>
                    </a:cubicBezTo>
                    <a:cubicBezTo>
                      <a:pt x="312096" y="180593"/>
                      <a:pt x="310313" y="184982"/>
                      <a:pt x="308255" y="189234"/>
                    </a:cubicBezTo>
                    <a:cubicBezTo>
                      <a:pt x="306747" y="192526"/>
                      <a:pt x="304964" y="195817"/>
                      <a:pt x="303181" y="198835"/>
                    </a:cubicBezTo>
                    <a:cubicBezTo>
                      <a:pt x="300849" y="202950"/>
                      <a:pt x="298380" y="206927"/>
                      <a:pt x="295911" y="210905"/>
                    </a:cubicBezTo>
                    <a:cubicBezTo>
                      <a:pt x="295225" y="212139"/>
                      <a:pt x="294265" y="213374"/>
                      <a:pt x="293442" y="214608"/>
                    </a:cubicBezTo>
                    <a:cubicBezTo>
                      <a:pt x="291796" y="217214"/>
                      <a:pt x="290013" y="219820"/>
                      <a:pt x="288367" y="222426"/>
                    </a:cubicBezTo>
                    <a:cubicBezTo>
                      <a:pt x="283841" y="229147"/>
                      <a:pt x="279040" y="235868"/>
                      <a:pt x="274377" y="242452"/>
                    </a:cubicBezTo>
                    <a:cubicBezTo>
                      <a:pt x="273965" y="243000"/>
                      <a:pt x="273691" y="243549"/>
                      <a:pt x="273280" y="243961"/>
                    </a:cubicBezTo>
                    <a:cubicBezTo>
                      <a:pt x="282607" y="234085"/>
                      <a:pt x="291796" y="223935"/>
                      <a:pt x="300849" y="213923"/>
                    </a:cubicBezTo>
                    <a:cubicBezTo>
                      <a:pt x="305787" y="208436"/>
                      <a:pt x="310861" y="203087"/>
                      <a:pt x="315799" y="197738"/>
                    </a:cubicBezTo>
                    <a:cubicBezTo>
                      <a:pt x="320326" y="192937"/>
                      <a:pt x="324989" y="188274"/>
                      <a:pt x="329790" y="183885"/>
                    </a:cubicBezTo>
                    <a:cubicBezTo>
                      <a:pt x="333081" y="181004"/>
                      <a:pt x="336236" y="178261"/>
                      <a:pt x="339665" y="175518"/>
                    </a:cubicBezTo>
                    <a:cubicBezTo>
                      <a:pt x="341174" y="174420"/>
                      <a:pt x="342683" y="173323"/>
                      <a:pt x="344329" y="172226"/>
                    </a:cubicBezTo>
                    <a:cubicBezTo>
                      <a:pt x="346660" y="170717"/>
                      <a:pt x="348855" y="169208"/>
                      <a:pt x="351324" y="168111"/>
                    </a:cubicBezTo>
                    <a:cubicBezTo>
                      <a:pt x="354341" y="166740"/>
                      <a:pt x="357633" y="165368"/>
                      <a:pt x="360925" y="164682"/>
                    </a:cubicBezTo>
                    <a:cubicBezTo>
                      <a:pt x="362708" y="164408"/>
                      <a:pt x="363942" y="164271"/>
                      <a:pt x="365725" y="164133"/>
                    </a:cubicBezTo>
                    <a:cubicBezTo>
                      <a:pt x="367097" y="164133"/>
                      <a:pt x="368743" y="164408"/>
                      <a:pt x="370115" y="164545"/>
                    </a:cubicBezTo>
                    <a:cubicBezTo>
                      <a:pt x="372583" y="164819"/>
                      <a:pt x="374915" y="165917"/>
                      <a:pt x="376973" y="167151"/>
                    </a:cubicBezTo>
                    <a:cubicBezTo>
                      <a:pt x="377933" y="167700"/>
                      <a:pt x="378619" y="168385"/>
                      <a:pt x="379304" y="169071"/>
                    </a:cubicBezTo>
                    <a:cubicBezTo>
                      <a:pt x="380539" y="170306"/>
                      <a:pt x="381362" y="171677"/>
                      <a:pt x="382322" y="173049"/>
                    </a:cubicBezTo>
                    <a:cubicBezTo>
                      <a:pt x="383145" y="174146"/>
                      <a:pt x="383693" y="175792"/>
                      <a:pt x="384105" y="177027"/>
                    </a:cubicBezTo>
                    <a:cubicBezTo>
                      <a:pt x="384517" y="177987"/>
                      <a:pt x="384791" y="179084"/>
                      <a:pt x="384791" y="180181"/>
                    </a:cubicBezTo>
                    <a:cubicBezTo>
                      <a:pt x="384928" y="181964"/>
                      <a:pt x="385065" y="183336"/>
                      <a:pt x="385065" y="185119"/>
                    </a:cubicBezTo>
                    <a:cubicBezTo>
                      <a:pt x="385065" y="186765"/>
                      <a:pt x="384791" y="188411"/>
                      <a:pt x="384654" y="190057"/>
                    </a:cubicBezTo>
                    <a:cubicBezTo>
                      <a:pt x="384242" y="193623"/>
                      <a:pt x="383282" y="197189"/>
                      <a:pt x="382048" y="200618"/>
                    </a:cubicBezTo>
                    <a:cubicBezTo>
                      <a:pt x="380127" y="206242"/>
                      <a:pt x="377933" y="211591"/>
                      <a:pt x="375327" y="216940"/>
                    </a:cubicBezTo>
                    <a:cubicBezTo>
                      <a:pt x="371898" y="224347"/>
                      <a:pt x="367783" y="231342"/>
                      <a:pt x="363805" y="238474"/>
                    </a:cubicBezTo>
                    <a:cubicBezTo>
                      <a:pt x="361199" y="242863"/>
                      <a:pt x="358730" y="247527"/>
                      <a:pt x="355987" y="251779"/>
                    </a:cubicBezTo>
                    <a:cubicBezTo>
                      <a:pt x="354067" y="254933"/>
                      <a:pt x="352009" y="258088"/>
                      <a:pt x="350089" y="261106"/>
                    </a:cubicBezTo>
                    <a:cubicBezTo>
                      <a:pt x="348992" y="262752"/>
                      <a:pt x="348032" y="264535"/>
                      <a:pt x="346797" y="266181"/>
                    </a:cubicBezTo>
                    <a:cubicBezTo>
                      <a:pt x="344877" y="268924"/>
                      <a:pt x="342957" y="271804"/>
                      <a:pt x="341037" y="274547"/>
                    </a:cubicBezTo>
                    <a:cubicBezTo>
                      <a:pt x="339802" y="276468"/>
                      <a:pt x="338568" y="278251"/>
                      <a:pt x="337196" y="280034"/>
                    </a:cubicBezTo>
                    <a:cubicBezTo>
                      <a:pt x="333904" y="284423"/>
                      <a:pt x="330613" y="288812"/>
                      <a:pt x="327184" y="293064"/>
                    </a:cubicBezTo>
                    <a:cubicBezTo>
                      <a:pt x="327046" y="293201"/>
                      <a:pt x="326909" y="293338"/>
                      <a:pt x="326772" y="293475"/>
                    </a:cubicBezTo>
                    <a:cubicBezTo>
                      <a:pt x="326772" y="293475"/>
                      <a:pt x="326909" y="293475"/>
                      <a:pt x="326909" y="293338"/>
                    </a:cubicBezTo>
                    <a:cubicBezTo>
                      <a:pt x="327732" y="292652"/>
                      <a:pt x="328555" y="292241"/>
                      <a:pt x="329378" y="291555"/>
                    </a:cubicBezTo>
                    <a:cubicBezTo>
                      <a:pt x="331298" y="290184"/>
                      <a:pt x="333081" y="288812"/>
                      <a:pt x="335002" y="287440"/>
                    </a:cubicBezTo>
                    <a:cubicBezTo>
                      <a:pt x="338705" y="284834"/>
                      <a:pt x="342271" y="282091"/>
                      <a:pt x="345974" y="279485"/>
                    </a:cubicBezTo>
                    <a:cubicBezTo>
                      <a:pt x="348032" y="277976"/>
                      <a:pt x="350226" y="276742"/>
                      <a:pt x="352284" y="275507"/>
                    </a:cubicBezTo>
                    <a:cubicBezTo>
                      <a:pt x="356399" y="272901"/>
                      <a:pt x="360513" y="270432"/>
                      <a:pt x="364628" y="267826"/>
                    </a:cubicBezTo>
                    <a:cubicBezTo>
                      <a:pt x="366960" y="266455"/>
                      <a:pt x="369429" y="265220"/>
                      <a:pt x="371898" y="264123"/>
                    </a:cubicBezTo>
                    <a:cubicBezTo>
                      <a:pt x="374092" y="262889"/>
                      <a:pt x="376424" y="261791"/>
                      <a:pt x="378619" y="260694"/>
                    </a:cubicBezTo>
                    <a:cubicBezTo>
                      <a:pt x="379853" y="260008"/>
                      <a:pt x="381225" y="259323"/>
                      <a:pt x="382459" y="258774"/>
                    </a:cubicBezTo>
                    <a:cubicBezTo>
                      <a:pt x="386162" y="257128"/>
                      <a:pt x="389866" y="255619"/>
                      <a:pt x="393569" y="253973"/>
                    </a:cubicBezTo>
                    <a:cubicBezTo>
                      <a:pt x="400015" y="251093"/>
                      <a:pt x="406736" y="248898"/>
                      <a:pt x="413731" y="247252"/>
                    </a:cubicBezTo>
                    <a:cubicBezTo>
                      <a:pt x="417298" y="246429"/>
                      <a:pt x="420864" y="246155"/>
                      <a:pt x="424430" y="246155"/>
                    </a:cubicBezTo>
                    <a:cubicBezTo>
                      <a:pt x="425527" y="246155"/>
                      <a:pt x="426762" y="246292"/>
                      <a:pt x="427859" y="246567"/>
                    </a:cubicBezTo>
                    <a:cubicBezTo>
                      <a:pt x="429368" y="246841"/>
                      <a:pt x="431014" y="247115"/>
                      <a:pt x="432523" y="247801"/>
                    </a:cubicBezTo>
                    <a:cubicBezTo>
                      <a:pt x="434168" y="248624"/>
                      <a:pt x="435128" y="249036"/>
                      <a:pt x="436637" y="250133"/>
                    </a:cubicBezTo>
                    <a:cubicBezTo>
                      <a:pt x="437460" y="250681"/>
                      <a:pt x="438283" y="251504"/>
                      <a:pt x="438969" y="252190"/>
                    </a:cubicBezTo>
                    <a:cubicBezTo>
                      <a:pt x="439655" y="252876"/>
                      <a:pt x="440341" y="253699"/>
                      <a:pt x="440752" y="254522"/>
                    </a:cubicBezTo>
                    <a:cubicBezTo>
                      <a:pt x="441575" y="256031"/>
                      <a:pt x="442398" y="257539"/>
                      <a:pt x="442810" y="259185"/>
                    </a:cubicBezTo>
                    <a:cubicBezTo>
                      <a:pt x="443221" y="260694"/>
                      <a:pt x="443495" y="261929"/>
                      <a:pt x="443770" y="263437"/>
                    </a:cubicBezTo>
                    <a:cubicBezTo>
                      <a:pt x="444044" y="265083"/>
                      <a:pt x="443907" y="266729"/>
                      <a:pt x="443770" y="268375"/>
                    </a:cubicBezTo>
                    <a:cubicBezTo>
                      <a:pt x="443495" y="271804"/>
                      <a:pt x="442535" y="275096"/>
                      <a:pt x="441575" y="278388"/>
                    </a:cubicBezTo>
                    <a:cubicBezTo>
                      <a:pt x="440615" y="281680"/>
                      <a:pt x="439243" y="284834"/>
                      <a:pt x="437597" y="287989"/>
                    </a:cubicBezTo>
                    <a:cubicBezTo>
                      <a:pt x="435266" y="292378"/>
                      <a:pt x="432934" y="296630"/>
                      <a:pt x="430054" y="300745"/>
                    </a:cubicBezTo>
                    <a:cubicBezTo>
                      <a:pt x="422236" y="312266"/>
                      <a:pt x="413183" y="322965"/>
                      <a:pt x="404542" y="333663"/>
                    </a:cubicBezTo>
                    <a:cubicBezTo>
                      <a:pt x="397958" y="341893"/>
                      <a:pt x="391100" y="349848"/>
                      <a:pt x="384379" y="357941"/>
                    </a:cubicBezTo>
                    <a:cubicBezTo>
                      <a:pt x="377796" y="365896"/>
                      <a:pt x="371212" y="373851"/>
                      <a:pt x="364765" y="381806"/>
                    </a:cubicBezTo>
                    <a:cubicBezTo>
                      <a:pt x="362022" y="385235"/>
                      <a:pt x="359279" y="388527"/>
                      <a:pt x="356536" y="391956"/>
                    </a:cubicBezTo>
                    <a:cubicBezTo>
                      <a:pt x="356399" y="392093"/>
                      <a:pt x="356399" y="392093"/>
                      <a:pt x="356261" y="392231"/>
                    </a:cubicBezTo>
                    <a:cubicBezTo>
                      <a:pt x="357633" y="394288"/>
                      <a:pt x="357496" y="397168"/>
                      <a:pt x="355713" y="398951"/>
                    </a:cubicBezTo>
                    <a:cubicBezTo>
                      <a:pt x="353655" y="401009"/>
                      <a:pt x="351598" y="403066"/>
                      <a:pt x="349541" y="405261"/>
                    </a:cubicBezTo>
                    <a:cubicBezTo>
                      <a:pt x="347209" y="407592"/>
                      <a:pt x="344877" y="409787"/>
                      <a:pt x="342271" y="411844"/>
                    </a:cubicBezTo>
                    <a:cubicBezTo>
                      <a:pt x="341311" y="412530"/>
                      <a:pt x="340214" y="412942"/>
                      <a:pt x="339116" y="412942"/>
                    </a:cubicBezTo>
                    <a:cubicBezTo>
                      <a:pt x="335687" y="412256"/>
                      <a:pt x="332944" y="410061"/>
                      <a:pt x="333081" y="4069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7" name="任意多边形: 形状 346"/>
              <p:cNvSpPr/>
              <p:nvPr/>
            </p:nvSpPr>
            <p:spPr>
              <a:xfrm>
                <a:off x="3559906" y="3998344"/>
                <a:ext cx="238697" cy="616817"/>
              </a:xfrm>
              <a:custGeom>
                <a:avLst/>
                <a:gdLst>
                  <a:gd name="connsiteX0" fmla="*/ 43896 w 238697"/>
                  <a:gd name="connsiteY0" fmla="*/ 104934 h 616817"/>
                  <a:gd name="connsiteX1" fmla="*/ 44856 w 238697"/>
                  <a:gd name="connsiteY1" fmla="*/ 104385 h 616817"/>
                  <a:gd name="connsiteX2" fmla="*/ 66253 w 238697"/>
                  <a:gd name="connsiteY2" fmla="*/ 87240 h 616817"/>
                  <a:gd name="connsiteX3" fmla="*/ 63373 w 238697"/>
                  <a:gd name="connsiteY3" fmla="*/ 89023 h 616817"/>
                  <a:gd name="connsiteX4" fmla="*/ 49108 w 238697"/>
                  <a:gd name="connsiteY4" fmla="*/ 99996 h 616817"/>
                  <a:gd name="connsiteX5" fmla="*/ 43896 w 238697"/>
                  <a:gd name="connsiteY5" fmla="*/ 104934 h 616817"/>
                  <a:gd name="connsiteX6" fmla="*/ 58572 w 238697"/>
                  <a:gd name="connsiteY6" fmla="*/ 396399 h 616817"/>
                  <a:gd name="connsiteX7" fmla="*/ 79558 w 238697"/>
                  <a:gd name="connsiteY7" fmla="*/ 393382 h 616817"/>
                  <a:gd name="connsiteX8" fmla="*/ 84770 w 238697"/>
                  <a:gd name="connsiteY8" fmla="*/ 392284 h 616817"/>
                  <a:gd name="connsiteX9" fmla="*/ 75717 w 238697"/>
                  <a:gd name="connsiteY9" fmla="*/ 391461 h 616817"/>
                  <a:gd name="connsiteX10" fmla="*/ 75717 w 238697"/>
                  <a:gd name="connsiteY10" fmla="*/ 391461 h 616817"/>
                  <a:gd name="connsiteX11" fmla="*/ 75580 w 238697"/>
                  <a:gd name="connsiteY11" fmla="*/ 391461 h 616817"/>
                  <a:gd name="connsiteX12" fmla="*/ 74894 w 238697"/>
                  <a:gd name="connsiteY12" fmla="*/ 391461 h 616817"/>
                  <a:gd name="connsiteX13" fmla="*/ 75032 w 238697"/>
                  <a:gd name="connsiteY13" fmla="*/ 391461 h 616817"/>
                  <a:gd name="connsiteX14" fmla="*/ 55692 w 238697"/>
                  <a:gd name="connsiteY14" fmla="*/ 391324 h 616817"/>
                  <a:gd name="connsiteX15" fmla="*/ 55829 w 238697"/>
                  <a:gd name="connsiteY15" fmla="*/ 391324 h 616817"/>
                  <a:gd name="connsiteX16" fmla="*/ 55418 w 238697"/>
                  <a:gd name="connsiteY16" fmla="*/ 391324 h 616817"/>
                  <a:gd name="connsiteX17" fmla="*/ 55143 w 238697"/>
                  <a:gd name="connsiteY17" fmla="*/ 391324 h 616817"/>
                  <a:gd name="connsiteX18" fmla="*/ 55281 w 238697"/>
                  <a:gd name="connsiteY18" fmla="*/ 391324 h 616817"/>
                  <a:gd name="connsiteX19" fmla="*/ 44856 w 238697"/>
                  <a:gd name="connsiteY19" fmla="*/ 392696 h 616817"/>
                  <a:gd name="connsiteX20" fmla="*/ 44994 w 238697"/>
                  <a:gd name="connsiteY20" fmla="*/ 392696 h 616817"/>
                  <a:gd name="connsiteX21" fmla="*/ 41839 w 238697"/>
                  <a:gd name="connsiteY21" fmla="*/ 393656 h 616817"/>
                  <a:gd name="connsiteX22" fmla="*/ 42525 w 238697"/>
                  <a:gd name="connsiteY22" fmla="*/ 393382 h 616817"/>
                  <a:gd name="connsiteX23" fmla="*/ 41290 w 238697"/>
                  <a:gd name="connsiteY23" fmla="*/ 393930 h 616817"/>
                  <a:gd name="connsiteX24" fmla="*/ 40879 w 238697"/>
                  <a:gd name="connsiteY24" fmla="*/ 394204 h 616817"/>
                  <a:gd name="connsiteX25" fmla="*/ 40879 w 238697"/>
                  <a:gd name="connsiteY25" fmla="*/ 394204 h 616817"/>
                  <a:gd name="connsiteX26" fmla="*/ 43622 w 238697"/>
                  <a:gd name="connsiteY26" fmla="*/ 395302 h 616817"/>
                  <a:gd name="connsiteX27" fmla="*/ 42936 w 238697"/>
                  <a:gd name="connsiteY27" fmla="*/ 395027 h 616817"/>
                  <a:gd name="connsiteX28" fmla="*/ 46640 w 238697"/>
                  <a:gd name="connsiteY28" fmla="*/ 395988 h 616817"/>
                  <a:gd name="connsiteX29" fmla="*/ 46091 w 238697"/>
                  <a:gd name="connsiteY29" fmla="*/ 395850 h 616817"/>
                  <a:gd name="connsiteX30" fmla="*/ 49520 w 238697"/>
                  <a:gd name="connsiteY30" fmla="*/ 396262 h 616817"/>
                  <a:gd name="connsiteX31" fmla="*/ 49383 w 238697"/>
                  <a:gd name="connsiteY31" fmla="*/ 396262 h 616817"/>
                  <a:gd name="connsiteX32" fmla="*/ 58572 w 238697"/>
                  <a:gd name="connsiteY32" fmla="*/ 396399 h 616817"/>
                  <a:gd name="connsiteX33" fmla="*/ 85044 w 238697"/>
                  <a:gd name="connsiteY33" fmla="*/ 544669 h 616817"/>
                  <a:gd name="connsiteX34" fmla="*/ 78323 w 238697"/>
                  <a:gd name="connsiteY34" fmla="*/ 535891 h 616817"/>
                  <a:gd name="connsiteX35" fmla="*/ 71191 w 238697"/>
                  <a:gd name="connsiteY35" fmla="*/ 526975 h 616817"/>
                  <a:gd name="connsiteX36" fmla="*/ 62276 w 238697"/>
                  <a:gd name="connsiteY36" fmla="*/ 517100 h 616817"/>
                  <a:gd name="connsiteX37" fmla="*/ 47051 w 238697"/>
                  <a:gd name="connsiteY37" fmla="*/ 501738 h 616817"/>
                  <a:gd name="connsiteX38" fmla="*/ 47188 w 238697"/>
                  <a:gd name="connsiteY38" fmla="*/ 501875 h 616817"/>
                  <a:gd name="connsiteX39" fmla="*/ 47051 w 238697"/>
                  <a:gd name="connsiteY39" fmla="*/ 501738 h 616817"/>
                  <a:gd name="connsiteX40" fmla="*/ 47051 w 238697"/>
                  <a:gd name="connsiteY40" fmla="*/ 501738 h 616817"/>
                  <a:gd name="connsiteX41" fmla="*/ 47051 w 238697"/>
                  <a:gd name="connsiteY41" fmla="*/ 501738 h 616817"/>
                  <a:gd name="connsiteX42" fmla="*/ 35530 w 238697"/>
                  <a:gd name="connsiteY42" fmla="*/ 492411 h 616817"/>
                  <a:gd name="connsiteX43" fmla="*/ 28123 w 238697"/>
                  <a:gd name="connsiteY43" fmla="*/ 488022 h 616817"/>
                  <a:gd name="connsiteX44" fmla="*/ 28809 w 238697"/>
                  <a:gd name="connsiteY44" fmla="*/ 488296 h 616817"/>
                  <a:gd name="connsiteX45" fmla="*/ 25105 w 238697"/>
                  <a:gd name="connsiteY45" fmla="*/ 486650 h 616817"/>
                  <a:gd name="connsiteX46" fmla="*/ 23597 w 238697"/>
                  <a:gd name="connsiteY46" fmla="*/ 486102 h 616817"/>
                  <a:gd name="connsiteX47" fmla="*/ 24420 w 238697"/>
                  <a:gd name="connsiteY47" fmla="*/ 486239 h 616817"/>
                  <a:gd name="connsiteX48" fmla="*/ 21265 w 238697"/>
                  <a:gd name="connsiteY48" fmla="*/ 485690 h 616817"/>
                  <a:gd name="connsiteX49" fmla="*/ 20030 w 238697"/>
                  <a:gd name="connsiteY49" fmla="*/ 485690 h 616817"/>
                  <a:gd name="connsiteX50" fmla="*/ 19756 w 238697"/>
                  <a:gd name="connsiteY50" fmla="*/ 485690 h 616817"/>
                  <a:gd name="connsiteX51" fmla="*/ 19756 w 238697"/>
                  <a:gd name="connsiteY51" fmla="*/ 485827 h 616817"/>
                  <a:gd name="connsiteX52" fmla="*/ 19756 w 238697"/>
                  <a:gd name="connsiteY52" fmla="*/ 485690 h 616817"/>
                  <a:gd name="connsiteX53" fmla="*/ 19756 w 238697"/>
                  <a:gd name="connsiteY53" fmla="*/ 485690 h 616817"/>
                  <a:gd name="connsiteX54" fmla="*/ 19756 w 238697"/>
                  <a:gd name="connsiteY54" fmla="*/ 487062 h 616817"/>
                  <a:gd name="connsiteX55" fmla="*/ 20030 w 238697"/>
                  <a:gd name="connsiteY55" fmla="*/ 488296 h 616817"/>
                  <a:gd name="connsiteX56" fmla="*/ 20579 w 238697"/>
                  <a:gd name="connsiteY56" fmla="*/ 489668 h 616817"/>
                  <a:gd name="connsiteX57" fmla="*/ 24008 w 238697"/>
                  <a:gd name="connsiteY57" fmla="*/ 495154 h 616817"/>
                  <a:gd name="connsiteX58" fmla="*/ 23597 w 238697"/>
                  <a:gd name="connsiteY58" fmla="*/ 494468 h 616817"/>
                  <a:gd name="connsiteX59" fmla="*/ 27849 w 238697"/>
                  <a:gd name="connsiteY59" fmla="*/ 499681 h 616817"/>
                  <a:gd name="connsiteX60" fmla="*/ 43073 w 238697"/>
                  <a:gd name="connsiteY60" fmla="*/ 514494 h 616817"/>
                  <a:gd name="connsiteX61" fmla="*/ 43073 w 238697"/>
                  <a:gd name="connsiteY61" fmla="*/ 514494 h 616817"/>
                  <a:gd name="connsiteX62" fmla="*/ 56378 w 238697"/>
                  <a:gd name="connsiteY62" fmla="*/ 525604 h 616817"/>
                  <a:gd name="connsiteX63" fmla="*/ 69820 w 238697"/>
                  <a:gd name="connsiteY63" fmla="*/ 535479 h 616817"/>
                  <a:gd name="connsiteX64" fmla="*/ 69682 w 238697"/>
                  <a:gd name="connsiteY64" fmla="*/ 535479 h 616817"/>
                  <a:gd name="connsiteX65" fmla="*/ 70094 w 238697"/>
                  <a:gd name="connsiteY65" fmla="*/ 535754 h 616817"/>
                  <a:gd name="connsiteX66" fmla="*/ 70368 w 238697"/>
                  <a:gd name="connsiteY66" fmla="*/ 535891 h 616817"/>
                  <a:gd name="connsiteX67" fmla="*/ 70231 w 238697"/>
                  <a:gd name="connsiteY67" fmla="*/ 535891 h 616817"/>
                  <a:gd name="connsiteX68" fmla="*/ 85044 w 238697"/>
                  <a:gd name="connsiteY68" fmla="*/ 544669 h 616817"/>
                  <a:gd name="connsiteX69" fmla="*/ 73249 w 238697"/>
                  <a:gd name="connsiteY69" fmla="*/ 616815 h 616817"/>
                  <a:gd name="connsiteX70" fmla="*/ 67076 w 238697"/>
                  <a:gd name="connsiteY70" fmla="*/ 615855 h 616817"/>
                  <a:gd name="connsiteX71" fmla="*/ 58298 w 238697"/>
                  <a:gd name="connsiteY71" fmla="*/ 613386 h 616817"/>
                  <a:gd name="connsiteX72" fmla="*/ 49246 w 238697"/>
                  <a:gd name="connsiteY72" fmla="*/ 609683 h 616817"/>
                  <a:gd name="connsiteX73" fmla="*/ 33061 w 238697"/>
                  <a:gd name="connsiteY73" fmla="*/ 602825 h 616817"/>
                  <a:gd name="connsiteX74" fmla="*/ 3160 w 238697"/>
                  <a:gd name="connsiteY74" fmla="*/ 588560 h 616817"/>
                  <a:gd name="connsiteX75" fmla="*/ 828 w 238697"/>
                  <a:gd name="connsiteY75" fmla="*/ 579782 h 616817"/>
                  <a:gd name="connsiteX76" fmla="*/ 9606 w 238697"/>
                  <a:gd name="connsiteY76" fmla="*/ 577450 h 616817"/>
                  <a:gd name="connsiteX77" fmla="*/ 14270 w 238697"/>
                  <a:gd name="connsiteY77" fmla="*/ 579919 h 616817"/>
                  <a:gd name="connsiteX78" fmla="*/ 34295 w 238697"/>
                  <a:gd name="connsiteY78" fmla="*/ 589383 h 616817"/>
                  <a:gd name="connsiteX79" fmla="*/ 44445 w 238697"/>
                  <a:gd name="connsiteY79" fmla="*/ 593772 h 616817"/>
                  <a:gd name="connsiteX80" fmla="*/ 49657 w 238697"/>
                  <a:gd name="connsiteY80" fmla="*/ 596104 h 616817"/>
                  <a:gd name="connsiteX81" fmla="*/ 61864 w 238697"/>
                  <a:gd name="connsiteY81" fmla="*/ 601316 h 616817"/>
                  <a:gd name="connsiteX82" fmla="*/ 70231 w 238697"/>
                  <a:gd name="connsiteY82" fmla="*/ 603648 h 616817"/>
                  <a:gd name="connsiteX83" fmla="*/ 69408 w 238697"/>
                  <a:gd name="connsiteY83" fmla="*/ 603511 h 616817"/>
                  <a:gd name="connsiteX84" fmla="*/ 73523 w 238697"/>
                  <a:gd name="connsiteY84" fmla="*/ 604196 h 616817"/>
                  <a:gd name="connsiteX85" fmla="*/ 73111 w 238697"/>
                  <a:gd name="connsiteY85" fmla="*/ 604196 h 616817"/>
                  <a:gd name="connsiteX86" fmla="*/ 73797 w 238697"/>
                  <a:gd name="connsiteY86" fmla="*/ 604196 h 616817"/>
                  <a:gd name="connsiteX87" fmla="*/ 73934 w 238697"/>
                  <a:gd name="connsiteY87" fmla="*/ 604196 h 616817"/>
                  <a:gd name="connsiteX88" fmla="*/ 73934 w 238697"/>
                  <a:gd name="connsiteY88" fmla="*/ 604196 h 616817"/>
                  <a:gd name="connsiteX89" fmla="*/ 76952 w 238697"/>
                  <a:gd name="connsiteY89" fmla="*/ 604196 h 616817"/>
                  <a:gd name="connsiteX90" fmla="*/ 78461 w 238697"/>
                  <a:gd name="connsiteY90" fmla="*/ 603922 h 616817"/>
                  <a:gd name="connsiteX91" fmla="*/ 83810 w 238697"/>
                  <a:gd name="connsiteY91" fmla="*/ 602413 h 616817"/>
                  <a:gd name="connsiteX92" fmla="*/ 89159 w 238697"/>
                  <a:gd name="connsiteY92" fmla="*/ 600219 h 616817"/>
                  <a:gd name="connsiteX93" fmla="*/ 88473 w 238697"/>
                  <a:gd name="connsiteY93" fmla="*/ 600493 h 616817"/>
                  <a:gd name="connsiteX94" fmla="*/ 92177 w 238697"/>
                  <a:gd name="connsiteY94" fmla="*/ 598436 h 616817"/>
                  <a:gd name="connsiteX95" fmla="*/ 91491 w 238697"/>
                  <a:gd name="connsiteY95" fmla="*/ 598847 h 616817"/>
                  <a:gd name="connsiteX96" fmla="*/ 93411 w 238697"/>
                  <a:gd name="connsiteY96" fmla="*/ 597338 h 616817"/>
                  <a:gd name="connsiteX97" fmla="*/ 93274 w 238697"/>
                  <a:gd name="connsiteY97" fmla="*/ 597476 h 616817"/>
                  <a:gd name="connsiteX98" fmla="*/ 96154 w 238697"/>
                  <a:gd name="connsiteY98" fmla="*/ 594458 h 616817"/>
                  <a:gd name="connsiteX99" fmla="*/ 95606 w 238697"/>
                  <a:gd name="connsiteY99" fmla="*/ 595007 h 616817"/>
                  <a:gd name="connsiteX100" fmla="*/ 96977 w 238697"/>
                  <a:gd name="connsiteY100" fmla="*/ 593086 h 616817"/>
                  <a:gd name="connsiteX101" fmla="*/ 96840 w 238697"/>
                  <a:gd name="connsiteY101" fmla="*/ 593361 h 616817"/>
                  <a:gd name="connsiteX102" fmla="*/ 98623 w 238697"/>
                  <a:gd name="connsiteY102" fmla="*/ 590343 h 616817"/>
                  <a:gd name="connsiteX103" fmla="*/ 99446 w 238697"/>
                  <a:gd name="connsiteY103" fmla="*/ 588286 h 616817"/>
                  <a:gd name="connsiteX104" fmla="*/ 99172 w 238697"/>
                  <a:gd name="connsiteY104" fmla="*/ 588972 h 616817"/>
                  <a:gd name="connsiteX105" fmla="*/ 100406 w 238697"/>
                  <a:gd name="connsiteY105" fmla="*/ 584857 h 616817"/>
                  <a:gd name="connsiteX106" fmla="*/ 100955 w 238697"/>
                  <a:gd name="connsiteY106" fmla="*/ 581016 h 616817"/>
                  <a:gd name="connsiteX107" fmla="*/ 100955 w 238697"/>
                  <a:gd name="connsiteY107" fmla="*/ 581154 h 616817"/>
                  <a:gd name="connsiteX108" fmla="*/ 100955 w 238697"/>
                  <a:gd name="connsiteY108" fmla="*/ 580879 h 616817"/>
                  <a:gd name="connsiteX109" fmla="*/ 100955 w 238697"/>
                  <a:gd name="connsiteY109" fmla="*/ 580331 h 616817"/>
                  <a:gd name="connsiteX110" fmla="*/ 100955 w 238697"/>
                  <a:gd name="connsiteY110" fmla="*/ 580605 h 616817"/>
                  <a:gd name="connsiteX111" fmla="*/ 100818 w 238697"/>
                  <a:gd name="connsiteY111" fmla="*/ 576490 h 616817"/>
                  <a:gd name="connsiteX112" fmla="*/ 100818 w 238697"/>
                  <a:gd name="connsiteY112" fmla="*/ 576902 h 616817"/>
                  <a:gd name="connsiteX113" fmla="*/ 100132 w 238697"/>
                  <a:gd name="connsiteY113" fmla="*/ 572512 h 616817"/>
                  <a:gd name="connsiteX114" fmla="*/ 98897 w 238697"/>
                  <a:gd name="connsiteY114" fmla="*/ 568261 h 616817"/>
                  <a:gd name="connsiteX115" fmla="*/ 99035 w 238697"/>
                  <a:gd name="connsiteY115" fmla="*/ 568535 h 616817"/>
                  <a:gd name="connsiteX116" fmla="*/ 98760 w 238697"/>
                  <a:gd name="connsiteY116" fmla="*/ 567849 h 616817"/>
                  <a:gd name="connsiteX117" fmla="*/ 98760 w 238697"/>
                  <a:gd name="connsiteY117" fmla="*/ 567849 h 616817"/>
                  <a:gd name="connsiteX118" fmla="*/ 98760 w 238697"/>
                  <a:gd name="connsiteY118" fmla="*/ 567849 h 616817"/>
                  <a:gd name="connsiteX119" fmla="*/ 96017 w 238697"/>
                  <a:gd name="connsiteY119" fmla="*/ 561540 h 616817"/>
                  <a:gd name="connsiteX120" fmla="*/ 92314 w 238697"/>
                  <a:gd name="connsiteY120" fmla="*/ 560305 h 616817"/>
                  <a:gd name="connsiteX121" fmla="*/ 80792 w 238697"/>
                  <a:gd name="connsiteY121" fmla="*/ 555230 h 616817"/>
                  <a:gd name="connsiteX122" fmla="*/ 67899 w 238697"/>
                  <a:gd name="connsiteY122" fmla="*/ 548098 h 616817"/>
                  <a:gd name="connsiteX123" fmla="*/ 43211 w 238697"/>
                  <a:gd name="connsiteY123" fmla="*/ 530130 h 616817"/>
                  <a:gd name="connsiteX124" fmla="*/ 22362 w 238697"/>
                  <a:gd name="connsiteY124" fmla="*/ 511065 h 616817"/>
                  <a:gd name="connsiteX125" fmla="*/ 14133 w 238697"/>
                  <a:gd name="connsiteY125" fmla="*/ 501326 h 616817"/>
                  <a:gd name="connsiteX126" fmla="*/ 11252 w 238697"/>
                  <a:gd name="connsiteY126" fmla="*/ 496800 h 616817"/>
                  <a:gd name="connsiteX127" fmla="*/ 8646 w 238697"/>
                  <a:gd name="connsiteY127" fmla="*/ 491177 h 616817"/>
                  <a:gd name="connsiteX128" fmla="*/ 7960 w 238697"/>
                  <a:gd name="connsiteY128" fmla="*/ 487473 h 616817"/>
                  <a:gd name="connsiteX129" fmla="*/ 8098 w 238697"/>
                  <a:gd name="connsiteY129" fmla="*/ 483633 h 616817"/>
                  <a:gd name="connsiteX130" fmla="*/ 8783 w 238697"/>
                  <a:gd name="connsiteY130" fmla="*/ 480615 h 616817"/>
                  <a:gd name="connsiteX131" fmla="*/ 10155 w 238697"/>
                  <a:gd name="connsiteY131" fmla="*/ 478009 h 616817"/>
                  <a:gd name="connsiteX132" fmla="*/ 11938 w 238697"/>
                  <a:gd name="connsiteY132" fmla="*/ 475952 h 616817"/>
                  <a:gd name="connsiteX133" fmla="*/ 14407 w 238697"/>
                  <a:gd name="connsiteY133" fmla="*/ 474443 h 616817"/>
                  <a:gd name="connsiteX134" fmla="*/ 22499 w 238697"/>
                  <a:gd name="connsiteY134" fmla="*/ 473483 h 616817"/>
                  <a:gd name="connsiteX135" fmla="*/ 26888 w 238697"/>
                  <a:gd name="connsiteY135" fmla="*/ 474169 h 616817"/>
                  <a:gd name="connsiteX136" fmla="*/ 31552 w 238697"/>
                  <a:gd name="connsiteY136" fmla="*/ 475952 h 616817"/>
                  <a:gd name="connsiteX137" fmla="*/ 41565 w 238697"/>
                  <a:gd name="connsiteY137" fmla="*/ 481713 h 616817"/>
                  <a:gd name="connsiteX138" fmla="*/ 50891 w 238697"/>
                  <a:gd name="connsiteY138" fmla="*/ 488845 h 616817"/>
                  <a:gd name="connsiteX139" fmla="*/ 62139 w 238697"/>
                  <a:gd name="connsiteY139" fmla="*/ 499269 h 616817"/>
                  <a:gd name="connsiteX140" fmla="*/ 72288 w 238697"/>
                  <a:gd name="connsiteY140" fmla="*/ 510105 h 616817"/>
                  <a:gd name="connsiteX141" fmla="*/ 77363 w 238697"/>
                  <a:gd name="connsiteY141" fmla="*/ 515865 h 616817"/>
                  <a:gd name="connsiteX142" fmla="*/ 80381 w 238697"/>
                  <a:gd name="connsiteY142" fmla="*/ 519157 h 616817"/>
                  <a:gd name="connsiteX143" fmla="*/ 98212 w 238697"/>
                  <a:gd name="connsiteY143" fmla="*/ 542474 h 616817"/>
                  <a:gd name="connsiteX144" fmla="*/ 103972 w 238697"/>
                  <a:gd name="connsiteY144" fmla="*/ 551664 h 616817"/>
                  <a:gd name="connsiteX145" fmla="*/ 109596 w 238697"/>
                  <a:gd name="connsiteY145" fmla="*/ 553036 h 616817"/>
                  <a:gd name="connsiteX146" fmla="*/ 118923 w 238697"/>
                  <a:gd name="connsiteY146" fmla="*/ 554270 h 616817"/>
                  <a:gd name="connsiteX147" fmla="*/ 125644 w 238697"/>
                  <a:gd name="connsiteY147" fmla="*/ 554270 h 616817"/>
                  <a:gd name="connsiteX148" fmla="*/ 134559 w 238697"/>
                  <a:gd name="connsiteY148" fmla="*/ 553036 h 616817"/>
                  <a:gd name="connsiteX149" fmla="*/ 140457 w 238697"/>
                  <a:gd name="connsiteY149" fmla="*/ 551390 h 616817"/>
                  <a:gd name="connsiteX150" fmla="*/ 140457 w 238697"/>
                  <a:gd name="connsiteY150" fmla="*/ 551390 h 616817"/>
                  <a:gd name="connsiteX151" fmla="*/ 146629 w 238697"/>
                  <a:gd name="connsiteY151" fmla="*/ 548784 h 616817"/>
                  <a:gd name="connsiteX152" fmla="*/ 150333 w 238697"/>
                  <a:gd name="connsiteY152" fmla="*/ 546452 h 616817"/>
                  <a:gd name="connsiteX153" fmla="*/ 149784 w 238697"/>
                  <a:gd name="connsiteY153" fmla="*/ 546864 h 616817"/>
                  <a:gd name="connsiteX154" fmla="*/ 153213 w 238697"/>
                  <a:gd name="connsiteY154" fmla="*/ 544258 h 616817"/>
                  <a:gd name="connsiteX155" fmla="*/ 152664 w 238697"/>
                  <a:gd name="connsiteY155" fmla="*/ 544669 h 616817"/>
                  <a:gd name="connsiteX156" fmla="*/ 155270 w 238697"/>
                  <a:gd name="connsiteY156" fmla="*/ 542063 h 616817"/>
                  <a:gd name="connsiteX157" fmla="*/ 156093 w 238697"/>
                  <a:gd name="connsiteY157" fmla="*/ 540966 h 616817"/>
                  <a:gd name="connsiteX158" fmla="*/ 156779 w 238697"/>
                  <a:gd name="connsiteY158" fmla="*/ 539731 h 616817"/>
                  <a:gd name="connsiteX159" fmla="*/ 157465 w 238697"/>
                  <a:gd name="connsiteY159" fmla="*/ 538085 h 616817"/>
                  <a:gd name="connsiteX160" fmla="*/ 157191 w 238697"/>
                  <a:gd name="connsiteY160" fmla="*/ 538771 h 616817"/>
                  <a:gd name="connsiteX161" fmla="*/ 158288 w 238697"/>
                  <a:gd name="connsiteY161" fmla="*/ 534656 h 616817"/>
                  <a:gd name="connsiteX162" fmla="*/ 158151 w 238697"/>
                  <a:gd name="connsiteY162" fmla="*/ 535342 h 616817"/>
                  <a:gd name="connsiteX163" fmla="*/ 158288 w 238697"/>
                  <a:gd name="connsiteY163" fmla="*/ 533971 h 616817"/>
                  <a:gd name="connsiteX164" fmla="*/ 158151 w 238697"/>
                  <a:gd name="connsiteY164" fmla="*/ 532599 h 616817"/>
                  <a:gd name="connsiteX165" fmla="*/ 157328 w 238697"/>
                  <a:gd name="connsiteY165" fmla="*/ 529581 h 616817"/>
                  <a:gd name="connsiteX166" fmla="*/ 157602 w 238697"/>
                  <a:gd name="connsiteY166" fmla="*/ 530267 h 616817"/>
                  <a:gd name="connsiteX167" fmla="*/ 155956 w 238697"/>
                  <a:gd name="connsiteY167" fmla="*/ 526564 h 616817"/>
                  <a:gd name="connsiteX168" fmla="*/ 156230 w 238697"/>
                  <a:gd name="connsiteY168" fmla="*/ 527250 h 616817"/>
                  <a:gd name="connsiteX169" fmla="*/ 154036 w 238697"/>
                  <a:gd name="connsiteY169" fmla="*/ 523546 h 616817"/>
                  <a:gd name="connsiteX170" fmla="*/ 154447 w 238697"/>
                  <a:gd name="connsiteY170" fmla="*/ 524095 h 616817"/>
                  <a:gd name="connsiteX171" fmla="*/ 149098 w 238697"/>
                  <a:gd name="connsiteY171" fmla="*/ 517511 h 616817"/>
                  <a:gd name="connsiteX172" fmla="*/ 138674 w 238697"/>
                  <a:gd name="connsiteY172" fmla="*/ 507499 h 616817"/>
                  <a:gd name="connsiteX173" fmla="*/ 139085 w 238697"/>
                  <a:gd name="connsiteY173" fmla="*/ 507773 h 616817"/>
                  <a:gd name="connsiteX174" fmla="*/ 131130 w 238697"/>
                  <a:gd name="connsiteY174" fmla="*/ 501189 h 616817"/>
                  <a:gd name="connsiteX175" fmla="*/ 126604 w 238697"/>
                  <a:gd name="connsiteY175" fmla="*/ 497760 h 616817"/>
                  <a:gd name="connsiteX176" fmla="*/ 117963 w 238697"/>
                  <a:gd name="connsiteY176" fmla="*/ 491314 h 616817"/>
                  <a:gd name="connsiteX177" fmla="*/ 101366 w 238697"/>
                  <a:gd name="connsiteY177" fmla="*/ 480478 h 616817"/>
                  <a:gd name="connsiteX178" fmla="*/ 93411 w 238697"/>
                  <a:gd name="connsiteY178" fmla="*/ 475678 h 616817"/>
                  <a:gd name="connsiteX179" fmla="*/ 83261 w 238697"/>
                  <a:gd name="connsiteY179" fmla="*/ 469642 h 616817"/>
                  <a:gd name="connsiteX180" fmla="*/ 75855 w 238697"/>
                  <a:gd name="connsiteY180" fmla="*/ 465528 h 616817"/>
                  <a:gd name="connsiteX181" fmla="*/ 73660 w 238697"/>
                  <a:gd name="connsiteY181" fmla="*/ 464293 h 616817"/>
                  <a:gd name="connsiteX182" fmla="*/ 70917 w 238697"/>
                  <a:gd name="connsiteY182" fmla="*/ 463745 h 616817"/>
                  <a:gd name="connsiteX183" fmla="*/ 53360 w 238697"/>
                  <a:gd name="connsiteY183" fmla="*/ 459081 h 616817"/>
                  <a:gd name="connsiteX184" fmla="*/ 45954 w 238697"/>
                  <a:gd name="connsiteY184" fmla="*/ 456475 h 616817"/>
                  <a:gd name="connsiteX185" fmla="*/ 39644 w 238697"/>
                  <a:gd name="connsiteY185" fmla="*/ 453732 h 616817"/>
                  <a:gd name="connsiteX186" fmla="*/ 31415 w 238697"/>
                  <a:gd name="connsiteY186" fmla="*/ 447285 h 616817"/>
                  <a:gd name="connsiteX187" fmla="*/ 29769 w 238697"/>
                  <a:gd name="connsiteY187" fmla="*/ 443856 h 616817"/>
                  <a:gd name="connsiteX188" fmla="*/ 29632 w 238697"/>
                  <a:gd name="connsiteY188" fmla="*/ 441799 h 616817"/>
                  <a:gd name="connsiteX189" fmla="*/ 29769 w 238697"/>
                  <a:gd name="connsiteY189" fmla="*/ 439604 h 616817"/>
                  <a:gd name="connsiteX190" fmla="*/ 35941 w 238697"/>
                  <a:gd name="connsiteY190" fmla="*/ 434941 h 616817"/>
                  <a:gd name="connsiteX191" fmla="*/ 40330 w 238697"/>
                  <a:gd name="connsiteY191" fmla="*/ 435627 h 616817"/>
                  <a:gd name="connsiteX192" fmla="*/ 45131 w 238697"/>
                  <a:gd name="connsiteY192" fmla="*/ 437136 h 616817"/>
                  <a:gd name="connsiteX193" fmla="*/ 50206 w 238697"/>
                  <a:gd name="connsiteY193" fmla="*/ 439467 h 616817"/>
                  <a:gd name="connsiteX194" fmla="*/ 54732 w 238697"/>
                  <a:gd name="connsiteY194" fmla="*/ 441799 h 616817"/>
                  <a:gd name="connsiteX195" fmla="*/ 67076 w 238697"/>
                  <a:gd name="connsiteY195" fmla="*/ 448383 h 616817"/>
                  <a:gd name="connsiteX196" fmla="*/ 75855 w 238697"/>
                  <a:gd name="connsiteY196" fmla="*/ 453183 h 616817"/>
                  <a:gd name="connsiteX197" fmla="*/ 79009 w 238697"/>
                  <a:gd name="connsiteY197" fmla="*/ 453869 h 616817"/>
                  <a:gd name="connsiteX198" fmla="*/ 78461 w 238697"/>
                  <a:gd name="connsiteY198" fmla="*/ 453732 h 616817"/>
                  <a:gd name="connsiteX199" fmla="*/ 96977 w 238697"/>
                  <a:gd name="connsiteY199" fmla="*/ 456338 h 616817"/>
                  <a:gd name="connsiteX200" fmla="*/ 116865 w 238697"/>
                  <a:gd name="connsiteY200" fmla="*/ 456475 h 616817"/>
                  <a:gd name="connsiteX201" fmla="*/ 116728 w 238697"/>
                  <a:gd name="connsiteY201" fmla="*/ 456475 h 616817"/>
                  <a:gd name="connsiteX202" fmla="*/ 117277 w 238697"/>
                  <a:gd name="connsiteY202" fmla="*/ 456475 h 616817"/>
                  <a:gd name="connsiteX203" fmla="*/ 117551 w 238697"/>
                  <a:gd name="connsiteY203" fmla="*/ 456475 h 616817"/>
                  <a:gd name="connsiteX204" fmla="*/ 117414 w 238697"/>
                  <a:gd name="connsiteY204" fmla="*/ 456475 h 616817"/>
                  <a:gd name="connsiteX205" fmla="*/ 139908 w 238697"/>
                  <a:gd name="connsiteY205" fmla="*/ 453320 h 616817"/>
                  <a:gd name="connsiteX206" fmla="*/ 139634 w 238697"/>
                  <a:gd name="connsiteY206" fmla="*/ 453320 h 616817"/>
                  <a:gd name="connsiteX207" fmla="*/ 158836 w 238697"/>
                  <a:gd name="connsiteY207" fmla="*/ 448108 h 616817"/>
                  <a:gd name="connsiteX208" fmla="*/ 169946 w 238697"/>
                  <a:gd name="connsiteY208" fmla="*/ 443719 h 616817"/>
                  <a:gd name="connsiteX209" fmla="*/ 176667 w 238697"/>
                  <a:gd name="connsiteY209" fmla="*/ 439879 h 616817"/>
                  <a:gd name="connsiteX210" fmla="*/ 176667 w 238697"/>
                  <a:gd name="connsiteY210" fmla="*/ 439879 h 616817"/>
                  <a:gd name="connsiteX211" fmla="*/ 176942 w 238697"/>
                  <a:gd name="connsiteY211" fmla="*/ 439742 h 616817"/>
                  <a:gd name="connsiteX212" fmla="*/ 176942 w 238697"/>
                  <a:gd name="connsiteY212" fmla="*/ 439742 h 616817"/>
                  <a:gd name="connsiteX213" fmla="*/ 177216 w 238697"/>
                  <a:gd name="connsiteY213" fmla="*/ 439604 h 616817"/>
                  <a:gd name="connsiteX214" fmla="*/ 177216 w 238697"/>
                  <a:gd name="connsiteY214" fmla="*/ 439604 h 616817"/>
                  <a:gd name="connsiteX215" fmla="*/ 180096 w 238697"/>
                  <a:gd name="connsiteY215" fmla="*/ 437410 h 616817"/>
                  <a:gd name="connsiteX216" fmla="*/ 179548 w 238697"/>
                  <a:gd name="connsiteY216" fmla="*/ 437821 h 616817"/>
                  <a:gd name="connsiteX217" fmla="*/ 182565 w 238697"/>
                  <a:gd name="connsiteY217" fmla="*/ 434941 h 616817"/>
                  <a:gd name="connsiteX218" fmla="*/ 182154 w 238697"/>
                  <a:gd name="connsiteY218" fmla="*/ 435490 h 616817"/>
                  <a:gd name="connsiteX219" fmla="*/ 182977 w 238697"/>
                  <a:gd name="connsiteY219" fmla="*/ 434392 h 616817"/>
                  <a:gd name="connsiteX220" fmla="*/ 183662 w 238697"/>
                  <a:gd name="connsiteY220" fmla="*/ 433158 h 616817"/>
                  <a:gd name="connsiteX221" fmla="*/ 184074 w 238697"/>
                  <a:gd name="connsiteY221" fmla="*/ 432061 h 616817"/>
                  <a:gd name="connsiteX222" fmla="*/ 184348 w 238697"/>
                  <a:gd name="connsiteY222" fmla="*/ 430826 h 616817"/>
                  <a:gd name="connsiteX223" fmla="*/ 184485 w 238697"/>
                  <a:gd name="connsiteY223" fmla="*/ 429729 h 616817"/>
                  <a:gd name="connsiteX224" fmla="*/ 184485 w 238697"/>
                  <a:gd name="connsiteY224" fmla="*/ 428632 h 616817"/>
                  <a:gd name="connsiteX225" fmla="*/ 184211 w 238697"/>
                  <a:gd name="connsiteY225" fmla="*/ 427672 h 616817"/>
                  <a:gd name="connsiteX226" fmla="*/ 183662 w 238697"/>
                  <a:gd name="connsiteY226" fmla="*/ 426437 h 616817"/>
                  <a:gd name="connsiteX227" fmla="*/ 182839 w 238697"/>
                  <a:gd name="connsiteY227" fmla="*/ 425065 h 616817"/>
                  <a:gd name="connsiteX228" fmla="*/ 180371 w 238697"/>
                  <a:gd name="connsiteY228" fmla="*/ 421911 h 616817"/>
                  <a:gd name="connsiteX229" fmla="*/ 180782 w 238697"/>
                  <a:gd name="connsiteY229" fmla="*/ 422459 h 616817"/>
                  <a:gd name="connsiteX230" fmla="*/ 179410 w 238697"/>
                  <a:gd name="connsiteY230" fmla="*/ 421225 h 616817"/>
                  <a:gd name="connsiteX231" fmla="*/ 174473 w 238697"/>
                  <a:gd name="connsiteY231" fmla="*/ 417522 h 616817"/>
                  <a:gd name="connsiteX232" fmla="*/ 174747 w 238697"/>
                  <a:gd name="connsiteY232" fmla="*/ 417659 h 616817"/>
                  <a:gd name="connsiteX233" fmla="*/ 174473 w 238697"/>
                  <a:gd name="connsiteY233" fmla="*/ 417522 h 616817"/>
                  <a:gd name="connsiteX234" fmla="*/ 174198 w 238697"/>
                  <a:gd name="connsiteY234" fmla="*/ 417247 h 616817"/>
                  <a:gd name="connsiteX235" fmla="*/ 174473 w 238697"/>
                  <a:gd name="connsiteY235" fmla="*/ 417385 h 616817"/>
                  <a:gd name="connsiteX236" fmla="*/ 167615 w 238697"/>
                  <a:gd name="connsiteY236" fmla="*/ 413544 h 616817"/>
                  <a:gd name="connsiteX237" fmla="*/ 152664 w 238697"/>
                  <a:gd name="connsiteY237" fmla="*/ 407098 h 616817"/>
                  <a:gd name="connsiteX238" fmla="*/ 143063 w 238697"/>
                  <a:gd name="connsiteY238" fmla="*/ 403394 h 616817"/>
                  <a:gd name="connsiteX239" fmla="*/ 135245 w 238697"/>
                  <a:gd name="connsiteY239" fmla="*/ 400925 h 616817"/>
                  <a:gd name="connsiteX240" fmla="*/ 129621 w 238697"/>
                  <a:gd name="connsiteY240" fmla="*/ 399279 h 616817"/>
                  <a:gd name="connsiteX241" fmla="*/ 126878 w 238697"/>
                  <a:gd name="connsiteY241" fmla="*/ 398456 h 616817"/>
                  <a:gd name="connsiteX242" fmla="*/ 110693 w 238697"/>
                  <a:gd name="connsiteY242" fmla="*/ 394753 h 616817"/>
                  <a:gd name="connsiteX243" fmla="*/ 106304 w 238697"/>
                  <a:gd name="connsiteY243" fmla="*/ 396262 h 616817"/>
                  <a:gd name="connsiteX244" fmla="*/ 86690 w 238697"/>
                  <a:gd name="connsiteY244" fmla="*/ 401748 h 616817"/>
                  <a:gd name="connsiteX245" fmla="*/ 59944 w 238697"/>
                  <a:gd name="connsiteY245" fmla="*/ 406000 h 616817"/>
                  <a:gd name="connsiteX246" fmla="*/ 49108 w 238697"/>
                  <a:gd name="connsiteY246" fmla="*/ 406000 h 616817"/>
                  <a:gd name="connsiteX247" fmla="*/ 44308 w 238697"/>
                  <a:gd name="connsiteY247" fmla="*/ 405314 h 616817"/>
                  <a:gd name="connsiteX248" fmla="*/ 37861 w 238697"/>
                  <a:gd name="connsiteY248" fmla="*/ 403394 h 616817"/>
                  <a:gd name="connsiteX249" fmla="*/ 34844 w 238697"/>
                  <a:gd name="connsiteY249" fmla="*/ 401748 h 616817"/>
                  <a:gd name="connsiteX250" fmla="*/ 32375 w 238697"/>
                  <a:gd name="connsiteY250" fmla="*/ 399691 h 616817"/>
                  <a:gd name="connsiteX251" fmla="*/ 30729 w 238697"/>
                  <a:gd name="connsiteY251" fmla="*/ 397085 h 616817"/>
                  <a:gd name="connsiteX252" fmla="*/ 29632 w 238697"/>
                  <a:gd name="connsiteY252" fmla="*/ 394067 h 616817"/>
                  <a:gd name="connsiteX253" fmla="*/ 29495 w 238697"/>
                  <a:gd name="connsiteY253" fmla="*/ 391050 h 616817"/>
                  <a:gd name="connsiteX254" fmla="*/ 30455 w 238697"/>
                  <a:gd name="connsiteY254" fmla="*/ 388444 h 616817"/>
                  <a:gd name="connsiteX255" fmla="*/ 35118 w 238697"/>
                  <a:gd name="connsiteY255" fmla="*/ 383780 h 616817"/>
                  <a:gd name="connsiteX256" fmla="*/ 38821 w 238697"/>
                  <a:gd name="connsiteY256" fmla="*/ 381860 h 616817"/>
                  <a:gd name="connsiteX257" fmla="*/ 43211 w 238697"/>
                  <a:gd name="connsiteY257" fmla="*/ 380488 h 616817"/>
                  <a:gd name="connsiteX258" fmla="*/ 54869 w 238697"/>
                  <a:gd name="connsiteY258" fmla="*/ 378843 h 616817"/>
                  <a:gd name="connsiteX259" fmla="*/ 68311 w 238697"/>
                  <a:gd name="connsiteY259" fmla="*/ 378705 h 616817"/>
                  <a:gd name="connsiteX260" fmla="*/ 84496 w 238697"/>
                  <a:gd name="connsiteY260" fmla="*/ 379666 h 616817"/>
                  <a:gd name="connsiteX261" fmla="*/ 99995 w 238697"/>
                  <a:gd name="connsiteY261" fmla="*/ 381586 h 616817"/>
                  <a:gd name="connsiteX262" fmla="*/ 110556 w 238697"/>
                  <a:gd name="connsiteY262" fmla="*/ 383369 h 616817"/>
                  <a:gd name="connsiteX263" fmla="*/ 121940 w 238697"/>
                  <a:gd name="connsiteY263" fmla="*/ 379666 h 616817"/>
                  <a:gd name="connsiteX264" fmla="*/ 135931 w 238697"/>
                  <a:gd name="connsiteY264" fmla="*/ 373905 h 616817"/>
                  <a:gd name="connsiteX265" fmla="*/ 143749 w 238697"/>
                  <a:gd name="connsiteY265" fmla="*/ 370613 h 616817"/>
                  <a:gd name="connsiteX266" fmla="*/ 156230 w 238697"/>
                  <a:gd name="connsiteY266" fmla="*/ 364715 h 616817"/>
                  <a:gd name="connsiteX267" fmla="*/ 182565 w 238697"/>
                  <a:gd name="connsiteY267" fmla="*/ 349490 h 616817"/>
                  <a:gd name="connsiteX268" fmla="*/ 192989 w 238697"/>
                  <a:gd name="connsiteY268" fmla="*/ 341261 h 616817"/>
                  <a:gd name="connsiteX269" fmla="*/ 198476 w 238697"/>
                  <a:gd name="connsiteY269" fmla="*/ 335774 h 616817"/>
                  <a:gd name="connsiteX270" fmla="*/ 200670 w 238697"/>
                  <a:gd name="connsiteY270" fmla="*/ 332894 h 616817"/>
                  <a:gd name="connsiteX271" fmla="*/ 200670 w 238697"/>
                  <a:gd name="connsiteY271" fmla="*/ 332894 h 616817"/>
                  <a:gd name="connsiteX272" fmla="*/ 200670 w 238697"/>
                  <a:gd name="connsiteY272" fmla="*/ 332894 h 616817"/>
                  <a:gd name="connsiteX273" fmla="*/ 201082 w 238697"/>
                  <a:gd name="connsiteY273" fmla="*/ 332345 h 616817"/>
                  <a:gd name="connsiteX274" fmla="*/ 200945 w 238697"/>
                  <a:gd name="connsiteY274" fmla="*/ 332482 h 616817"/>
                  <a:gd name="connsiteX275" fmla="*/ 202865 w 238697"/>
                  <a:gd name="connsiteY275" fmla="*/ 329191 h 616817"/>
                  <a:gd name="connsiteX276" fmla="*/ 202865 w 238697"/>
                  <a:gd name="connsiteY276" fmla="*/ 329328 h 616817"/>
                  <a:gd name="connsiteX277" fmla="*/ 204099 w 238697"/>
                  <a:gd name="connsiteY277" fmla="*/ 326310 h 616817"/>
                  <a:gd name="connsiteX278" fmla="*/ 204511 w 238697"/>
                  <a:gd name="connsiteY278" fmla="*/ 324802 h 616817"/>
                  <a:gd name="connsiteX279" fmla="*/ 204785 w 238697"/>
                  <a:gd name="connsiteY279" fmla="*/ 323293 h 616817"/>
                  <a:gd name="connsiteX280" fmla="*/ 204785 w 238697"/>
                  <a:gd name="connsiteY280" fmla="*/ 322470 h 616817"/>
                  <a:gd name="connsiteX281" fmla="*/ 204511 w 238697"/>
                  <a:gd name="connsiteY281" fmla="*/ 320550 h 616817"/>
                  <a:gd name="connsiteX282" fmla="*/ 204237 w 238697"/>
                  <a:gd name="connsiteY282" fmla="*/ 319452 h 616817"/>
                  <a:gd name="connsiteX283" fmla="*/ 203688 w 238697"/>
                  <a:gd name="connsiteY283" fmla="*/ 318081 h 616817"/>
                  <a:gd name="connsiteX284" fmla="*/ 203139 w 238697"/>
                  <a:gd name="connsiteY284" fmla="*/ 316983 h 616817"/>
                  <a:gd name="connsiteX285" fmla="*/ 202316 w 238697"/>
                  <a:gd name="connsiteY285" fmla="*/ 315886 h 616817"/>
                  <a:gd name="connsiteX286" fmla="*/ 201219 w 238697"/>
                  <a:gd name="connsiteY286" fmla="*/ 314789 h 616817"/>
                  <a:gd name="connsiteX287" fmla="*/ 201493 w 238697"/>
                  <a:gd name="connsiteY287" fmla="*/ 315063 h 616817"/>
                  <a:gd name="connsiteX288" fmla="*/ 198750 w 238697"/>
                  <a:gd name="connsiteY288" fmla="*/ 312869 h 616817"/>
                  <a:gd name="connsiteX289" fmla="*/ 195184 w 238697"/>
                  <a:gd name="connsiteY289" fmla="*/ 310674 h 616817"/>
                  <a:gd name="connsiteX290" fmla="*/ 195321 w 238697"/>
                  <a:gd name="connsiteY290" fmla="*/ 310674 h 616817"/>
                  <a:gd name="connsiteX291" fmla="*/ 192029 w 238697"/>
                  <a:gd name="connsiteY291" fmla="*/ 309302 h 616817"/>
                  <a:gd name="connsiteX292" fmla="*/ 192166 w 238697"/>
                  <a:gd name="connsiteY292" fmla="*/ 309302 h 616817"/>
                  <a:gd name="connsiteX293" fmla="*/ 191892 w 238697"/>
                  <a:gd name="connsiteY293" fmla="*/ 309165 h 616817"/>
                  <a:gd name="connsiteX294" fmla="*/ 192029 w 238697"/>
                  <a:gd name="connsiteY294" fmla="*/ 309165 h 616817"/>
                  <a:gd name="connsiteX295" fmla="*/ 191755 w 238697"/>
                  <a:gd name="connsiteY295" fmla="*/ 309028 h 616817"/>
                  <a:gd name="connsiteX296" fmla="*/ 184074 w 238697"/>
                  <a:gd name="connsiteY296" fmla="*/ 306834 h 616817"/>
                  <a:gd name="connsiteX297" fmla="*/ 160894 w 238697"/>
                  <a:gd name="connsiteY297" fmla="*/ 303679 h 616817"/>
                  <a:gd name="connsiteX298" fmla="*/ 160894 w 238697"/>
                  <a:gd name="connsiteY298" fmla="*/ 303679 h 616817"/>
                  <a:gd name="connsiteX299" fmla="*/ 160757 w 238697"/>
                  <a:gd name="connsiteY299" fmla="*/ 303679 h 616817"/>
                  <a:gd name="connsiteX300" fmla="*/ 160208 w 238697"/>
                  <a:gd name="connsiteY300" fmla="*/ 303679 h 616817"/>
                  <a:gd name="connsiteX301" fmla="*/ 160345 w 238697"/>
                  <a:gd name="connsiteY301" fmla="*/ 303679 h 616817"/>
                  <a:gd name="connsiteX302" fmla="*/ 126192 w 238697"/>
                  <a:gd name="connsiteY302" fmla="*/ 303953 h 616817"/>
                  <a:gd name="connsiteX303" fmla="*/ 104247 w 238697"/>
                  <a:gd name="connsiteY303" fmla="*/ 306148 h 616817"/>
                  <a:gd name="connsiteX304" fmla="*/ 97114 w 238697"/>
                  <a:gd name="connsiteY304" fmla="*/ 307108 h 616817"/>
                  <a:gd name="connsiteX305" fmla="*/ 83536 w 238697"/>
                  <a:gd name="connsiteY305" fmla="*/ 309028 h 616817"/>
                  <a:gd name="connsiteX306" fmla="*/ 64333 w 238697"/>
                  <a:gd name="connsiteY306" fmla="*/ 312046 h 616817"/>
                  <a:gd name="connsiteX307" fmla="*/ 41839 w 238697"/>
                  <a:gd name="connsiteY307" fmla="*/ 316160 h 616817"/>
                  <a:gd name="connsiteX308" fmla="*/ 35667 w 238697"/>
                  <a:gd name="connsiteY308" fmla="*/ 310811 h 616817"/>
                  <a:gd name="connsiteX309" fmla="*/ 37175 w 238697"/>
                  <a:gd name="connsiteY309" fmla="*/ 306285 h 616817"/>
                  <a:gd name="connsiteX310" fmla="*/ 39233 w 238697"/>
                  <a:gd name="connsiteY310" fmla="*/ 304502 h 616817"/>
                  <a:gd name="connsiteX311" fmla="*/ 44445 w 238697"/>
                  <a:gd name="connsiteY311" fmla="*/ 302307 h 616817"/>
                  <a:gd name="connsiteX312" fmla="*/ 59121 w 238697"/>
                  <a:gd name="connsiteY312" fmla="*/ 294763 h 616817"/>
                  <a:gd name="connsiteX313" fmla="*/ 75992 w 238697"/>
                  <a:gd name="connsiteY313" fmla="*/ 285711 h 616817"/>
                  <a:gd name="connsiteX314" fmla="*/ 91354 w 238697"/>
                  <a:gd name="connsiteY314" fmla="*/ 277481 h 616817"/>
                  <a:gd name="connsiteX315" fmla="*/ 108224 w 238697"/>
                  <a:gd name="connsiteY315" fmla="*/ 268292 h 616817"/>
                  <a:gd name="connsiteX316" fmla="*/ 138948 w 238697"/>
                  <a:gd name="connsiteY316" fmla="*/ 250735 h 616817"/>
                  <a:gd name="connsiteX317" fmla="*/ 190246 w 238697"/>
                  <a:gd name="connsiteY317" fmla="*/ 219463 h 616817"/>
                  <a:gd name="connsiteX318" fmla="*/ 190109 w 238697"/>
                  <a:gd name="connsiteY318" fmla="*/ 219600 h 616817"/>
                  <a:gd name="connsiteX319" fmla="*/ 212603 w 238697"/>
                  <a:gd name="connsiteY319" fmla="*/ 202729 h 616817"/>
                  <a:gd name="connsiteX320" fmla="*/ 223302 w 238697"/>
                  <a:gd name="connsiteY320" fmla="*/ 192168 h 616817"/>
                  <a:gd name="connsiteX321" fmla="*/ 222890 w 238697"/>
                  <a:gd name="connsiteY321" fmla="*/ 192579 h 616817"/>
                  <a:gd name="connsiteX322" fmla="*/ 226868 w 238697"/>
                  <a:gd name="connsiteY322" fmla="*/ 187504 h 616817"/>
                  <a:gd name="connsiteX323" fmla="*/ 226456 w 238697"/>
                  <a:gd name="connsiteY323" fmla="*/ 187916 h 616817"/>
                  <a:gd name="connsiteX324" fmla="*/ 228240 w 238697"/>
                  <a:gd name="connsiteY324" fmla="*/ 184761 h 616817"/>
                  <a:gd name="connsiteX325" fmla="*/ 229748 w 238697"/>
                  <a:gd name="connsiteY325" fmla="*/ 181469 h 616817"/>
                  <a:gd name="connsiteX326" fmla="*/ 230160 w 238697"/>
                  <a:gd name="connsiteY326" fmla="*/ 179961 h 616817"/>
                  <a:gd name="connsiteX327" fmla="*/ 230434 w 238697"/>
                  <a:gd name="connsiteY327" fmla="*/ 178589 h 616817"/>
                  <a:gd name="connsiteX328" fmla="*/ 230434 w 238697"/>
                  <a:gd name="connsiteY328" fmla="*/ 177629 h 616817"/>
                  <a:gd name="connsiteX329" fmla="*/ 230297 w 238697"/>
                  <a:gd name="connsiteY329" fmla="*/ 176806 h 616817"/>
                  <a:gd name="connsiteX330" fmla="*/ 229885 w 238697"/>
                  <a:gd name="connsiteY330" fmla="*/ 175709 h 616817"/>
                  <a:gd name="connsiteX331" fmla="*/ 229200 w 238697"/>
                  <a:gd name="connsiteY331" fmla="*/ 174474 h 616817"/>
                  <a:gd name="connsiteX332" fmla="*/ 228514 w 238697"/>
                  <a:gd name="connsiteY332" fmla="*/ 173514 h 616817"/>
                  <a:gd name="connsiteX333" fmla="*/ 227554 w 238697"/>
                  <a:gd name="connsiteY333" fmla="*/ 172554 h 616817"/>
                  <a:gd name="connsiteX334" fmla="*/ 226868 w 238697"/>
                  <a:gd name="connsiteY334" fmla="*/ 172005 h 616817"/>
                  <a:gd name="connsiteX335" fmla="*/ 226868 w 238697"/>
                  <a:gd name="connsiteY335" fmla="*/ 172005 h 616817"/>
                  <a:gd name="connsiteX336" fmla="*/ 225222 w 238697"/>
                  <a:gd name="connsiteY336" fmla="*/ 171182 h 616817"/>
                  <a:gd name="connsiteX337" fmla="*/ 225771 w 238697"/>
                  <a:gd name="connsiteY337" fmla="*/ 171457 h 616817"/>
                  <a:gd name="connsiteX338" fmla="*/ 224536 w 238697"/>
                  <a:gd name="connsiteY338" fmla="*/ 170908 h 616817"/>
                  <a:gd name="connsiteX339" fmla="*/ 219324 w 238697"/>
                  <a:gd name="connsiteY339" fmla="*/ 169536 h 616817"/>
                  <a:gd name="connsiteX340" fmla="*/ 220010 w 238697"/>
                  <a:gd name="connsiteY340" fmla="*/ 169674 h 616817"/>
                  <a:gd name="connsiteX341" fmla="*/ 215758 w 238697"/>
                  <a:gd name="connsiteY341" fmla="*/ 168988 h 616817"/>
                  <a:gd name="connsiteX342" fmla="*/ 215758 w 238697"/>
                  <a:gd name="connsiteY342" fmla="*/ 168988 h 616817"/>
                  <a:gd name="connsiteX343" fmla="*/ 193675 w 238697"/>
                  <a:gd name="connsiteY343" fmla="*/ 169262 h 616817"/>
                  <a:gd name="connsiteX344" fmla="*/ 193675 w 238697"/>
                  <a:gd name="connsiteY344" fmla="*/ 169262 h 616817"/>
                  <a:gd name="connsiteX345" fmla="*/ 175021 w 238697"/>
                  <a:gd name="connsiteY345" fmla="*/ 170771 h 616817"/>
                  <a:gd name="connsiteX346" fmla="*/ 161168 w 238697"/>
                  <a:gd name="connsiteY346" fmla="*/ 172417 h 616817"/>
                  <a:gd name="connsiteX347" fmla="*/ 154310 w 238697"/>
                  <a:gd name="connsiteY347" fmla="*/ 173240 h 616817"/>
                  <a:gd name="connsiteX348" fmla="*/ 140594 w 238697"/>
                  <a:gd name="connsiteY348" fmla="*/ 175297 h 616817"/>
                  <a:gd name="connsiteX349" fmla="*/ 132776 w 238697"/>
                  <a:gd name="connsiteY349" fmla="*/ 176394 h 616817"/>
                  <a:gd name="connsiteX350" fmla="*/ 109870 w 238697"/>
                  <a:gd name="connsiteY350" fmla="*/ 180921 h 616817"/>
                  <a:gd name="connsiteX351" fmla="*/ 90805 w 238697"/>
                  <a:gd name="connsiteY351" fmla="*/ 185584 h 616817"/>
                  <a:gd name="connsiteX352" fmla="*/ 75306 w 238697"/>
                  <a:gd name="connsiteY352" fmla="*/ 189836 h 616817"/>
                  <a:gd name="connsiteX353" fmla="*/ 59670 w 238697"/>
                  <a:gd name="connsiteY353" fmla="*/ 194500 h 616817"/>
                  <a:gd name="connsiteX354" fmla="*/ 34021 w 238697"/>
                  <a:gd name="connsiteY354" fmla="*/ 203278 h 616817"/>
                  <a:gd name="connsiteX355" fmla="*/ 28260 w 238697"/>
                  <a:gd name="connsiteY355" fmla="*/ 200946 h 616817"/>
                  <a:gd name="connsiteX356" fmla="*/ 27711 w 238697"/>
                  <a:gd name="connsiteY356" fmla="*/ 194637 h 616817"/>
                  <a:gd name="connsiteX357" fmla="*/ 30592 w 238697"/>
                  <a:gd name="connsiteY357" fmla="*/ 191208 h 616817"/>
                  <a:gd name="connsiteX358" fmla="*/ 36215 w 238697"/>
                  <a:gd name="connsiteY358" fmla="*/ 187779 h 616817"/>
                  <a:gd name="connsiteX359" fmla="*/ 59670 w 238697"/>
                  <a:gd name="connsiteY359" fmla="*/ 170771 h 616817"/>
                  <a:gd name="connsiteX360" fmla="*/ 68174 w 238697"/>
                  <a:gd name="connsiteY360" fmla="*/ 164461 h 616817"/>
                  <a:gd name="connsiteX361" fmla="*/ 79695 w 238697"/>
                  <a:gd name="connsiteY361" fmla="*/ 155820 h 616817"/>
                  <a:gd name="connsiteX362" fmla="*/ 90805 w 238697"/>
                  <a:gd name="connsiteY362" fmla="*/ 147042 h 616817"/>
                  <a:gd name="connsiteX363" fmla="*/ 100955 w 238697"/>
                  <a:gd name="connsiteY363" fmla="*/ 138950 h 616817"/>
                  <a:gd name="connsiteX364" fmla="*/ 122352 w 238697"/>
                  <a:gd name="connsiteY364" fmla="*/ 120707 h 616817"/>
                  <a:gd name="connsiteX365" fmla="*/ 122352 w 238697"/>
                  <a:gd name="connsiteY365" fmla="*/ 120707 h 616817"/>
                  <a:gd name="connsiteX366" fmla="*/ 122489 w 238697"/>
                  <a:gd name="connsiteY366" fmla="*/ 120570 h 616817"/>
                  <a:gd name="connsiteX367" fmla="*/ 122763 w 238697"/>
                  <a:gd name="connsiteY367" fmla="*/ 120433 h 616817"/>
                  <a:gd name="connsiteX368" fmla="*/ 122763 w 238697"/>
                  <a:gd name="connsiteY368" fmla="*/ 120433 h 616817"/>
                  <a:gd name="connsiteX369" fmla="*/ 134696 w 238697"/>
                  <a:gd name="connsiteY369" fmla="*/ 109597 h 616817"/>
                  <a:gd name="connsiteX370" fmla="*/ 147726 w 238697"/>
                  <a:gd name="connsiteY370" fmla="*/ 96156 h 616817"/>
                  <a:gd name="connsiteX371" fmla="*/ 147726 w 238697"/>
                  <a:gd name="connsiteY371" fmla="*/ 96156 h 616817"/>
                  <a:gd name="connsiteX372" fmla="*/ 147726 w 238697"/>
                  <a:gd name="connsiteY372" fmla="*/ 96156 h 616817"/>
                  <a:gd name="connsiteX373" fmla="*/ 147864 w 238697"/>
                  <a:gd name="connsiteY373" fmla="*/ 96019 h 616817"/>
                  <a:gd name="connsiteX374" fmla="*/ 147726 w 238697"/>
                  <a:gd name="connsiteY374" fmla="*/ 96156 h 616817"/>
                  <a:gd name="connsiteX375" fmla="*/ 153076 w 238697"/>
                  <a:gd name="connsiteY375" fmla="*/ 89435 h 616817"/>
                  <a:gd name="connsiteX376" fmla="*/ 153076 w 238697"/>
                  <a:gd name="connsiteY376" fmla="*/ 89435 h 616817"/>
                  <a:gd name="connsiteX377" fmla="*/ 157602 w 238697"/>
                  <a:gd name="connsiteY377" fmla="*/ 81754 h 616817"/>
                  <a:gd name="connsiteX378" fmla="*/ 157328 w 238697"/>
                  <a:gd name="connsiteY378" fmla="*/ 82165 h 616817"/>
                  <a:gd name="connsiteX379" fmla="*/ 158974 w 238697"/>
                  <a:gd name="connsiteY379" fmla="*/ 78188 h 616817"/>
                  <a:gd name="connsiteX380" fmla="*/ 159385 w 238697"/>
                  <a:gd name="connsiteY380" fmla="*/ 76679 h 616817"/>
                  <a:gd name="connsiteX381" fmla="*/ 159659 w 238697"/>
                  <a:gd name="connsiteY381" fmla="*/ 75033 h 616817"/>
                  <a:gd name="connsiteX382" fmla="*/ 159659 w 238697"/>
                  <a:gd name="connsiteY382" fmla="*/ 75033 h 616817"/>
                  <a:gd name="connsiteX383" fmla="*/ 159659 w 238697"/>
                  <a:gd name="connsiteY383" fmla="*/ 72016 h 616817"/>
                  <a:gd name="connsiteX384" fmla="*/ 159659 w 238697"/>
                  <a:gd name="connsiteY384" fmla="*/ 72016 h 616817"/>
                  <a:gd name="connsiteX385" fmla="*/ 159385 w 238697"/>
                  <a:gd name="connsiteY385" fmla="*/ 70507 h 616817"/>
                  <a:gd name="connsiteX386" fmla="*/ 158836 w 238697"/>
                  <a:gd name="connsiteY386" fmla="*/ 68861 h 616817"/>
                  <a:gd name="connsiteX387" fmla="*/ 158288 w 238697"/>
                  <a:gd name="connsiteY387" fmla="*/ 67627 h 616817"/>
                  <a:gd name="connsiteX388" fmla="*/ 157602 w 238697"/>
                  <a:gd name="connsiteY388" fmla="*/ 66666 h 616817"/>
                  <a:gd name="connsiteX389" fmla="*/ 156505 w 238697"/>
                  <a:gd name="connsiteY389" fmla="*/ 65569 h 616817"/>
                  <a:gd name="connsiteX390" fmla="*/ 153487 w 238697"/>
                  <a:gd name="connsiteY390" fmla="*/ 63237 h 616817"/>
                  <a:gd name="connsiteX391" fmla="*/ 153899 w 238697"/>
                  <a:gd name="connsiteY391" fmla="*/ 63512 h 616817"/>
                  <a:gd name="connsiteX392" fmla="*/ 152390 w 238697"/>
                  <a:gd name="connsiteY392" fmla="*/ 62689 h 616817"/>
                  <a:gd name="connsiteX393" fmla="*/ 150881 w 238697"/>
                  <a:gd name="connsiteY393" fmla="*/ 62140 h 616817"/>
                  <a:gd name="connsiteX394" fmla="*/ 151155 w 238697"/>
                  <a:gd name="connsiteY394" fmla="*/ 62277 h 616817"/>
                  <a:gd name="connsiteX395" fmla="*/ 147178 w 238697"/>
                  <a:gd name="connsiteY395" fmla="*/ 61180 h 616817"/>
                  <a:gd name="connsiteX396" fmla="*/ 147726 w 238697"/>
                  <a:gd name="connsiteY396" fmla="*/ 61317 h 616817"/>
                  <a:gd name="connsiteX397" fmla="*/ 143337 w 238697"/>
                  <a:gd name="connsiteY397" fmla="*/ 60631 h 616817"/>
                  <a:gd name="connsiteX398" fmla="*/ 143886 w 238697"/>
                  <a:gd name="connsiteY398" fmla="*/ 60631 h 616817"/>
                  <a:gd name="connsiteX399" fmla="*/ 134696 w 238697"/>
                  <a:gd name="connsiteY399" fmla="*/ 60631 h 616817"/>
                  <a:gd name="connsiteX400" fmla="*/ 134971 w 238697"/>
                  <a:gd name="connsiteY400" fmla="*/ 60631 h 616817"/>
                  <a:gd name="connsiteX401" fmla="*/ 121117 w 238697"/>
                  <a:gd name="connsiteY401" fmla="*/ 62552 h 616817"/>
                  <a:gd name="connsiteX402" fmla="*/ 121117 w 238697"/>
                  <a:gd name="connsiteY402" fmla="*/ 62552 h 616817"/>
                  <a:gd name="connsiteX403" fmla="*/ 100955 w 238697"/>
                  <a:gd name="connsiteY403" fmla="*/ 68175 h 616817"/>
                  <a:gd name="connsiteX404" fmla="*/ 101092 w 238697"/>
                  <a:gd name="connsiteY404" fmla="*/ 68038 h 616817"/>
                  <a:gd name="connsiteX405" fmla="*/ 92314 w 238697"/>
                  <a:gd name="connsiteY405" fmla="*/ 71467 h 616817"/>
                  <a:gd name="connsiteX406" fmla="*/ 89845 w 238697"/>
                  <a:gd name="connsiteY406" fmla="*/ 74073 h 616817"/>
                  <a:gd name="connsiteX407" fmla="*/ 74346 w 238697"/>
                  <a:gd name="connsiteY407" fmla="*/ 88886 h 616817"/>
                  <a:gd name="connsiteX408" fmla="*/ 64607 w 238697"/>
                  <a:gd name="connsiteY408" fmla="*/ 97253 h 616817"/>
                  <a:gd name="connsiteX409" fmla="*/ 56789 w 238697"/>
                  <a:gd name="connsiteY409" fmla="*/ 103700 h 616817"/>
                  <a:gd name="connsiteX410" fmla="*/ 51714 w 238697"/>
                  <a:gd name="connsiteY410" fmla="*/ 107677 h 616817"/>
                  <a:gd name="connsiteX411" fmla="*/ 42662 w 238697"/>
                  <a:gd name="connsiteY411" fmla="*/ 113301 h 616817"/>
                  <a:gd name="connsiteX412" fmla="*/ 37038 w 238697"/>
                  <a:gd name="connsiteY412" fmla="*/ 114810 h 616817"/>
                  <a:gd name="connsiteX413" fmla="*/ 31826 w 238697"/>
                  <a:gd name="connsiteY413" fmla="*/ 112341 h 616817"/>
                  <a:gd name="connsiteX414" fmla="*/ 30729 w 238697"/>
                  <a:gd name="connsiteY414" fmla="*/ 106717 h 616817"/>
                  <a:gd name="connsiteX415" fmla="*/ 36078 w 238697"/>
                  <a:gd name="connsiteY415" fmla="*/ 98076 h 616817"/>
                  <a:gd name="connsiteX416" fmla="*/ 45131 w 238697"/>
                  <a:gd name="connsiteY416" fmla="*/ 89298 h 616817"/>
                  <a:gd name="connsiteX417" fmla="*/ 69545 w 238697"/>
                  <a:gd name="connsiteY417" fmla="*/ 72564 h 616817"/>
                  <a:gd name="connsiteX418" fmla="*/ 88473 w 238697"/>
                  <a:gd name="connsiteY418" fmla="*/ 63512 h 616817"/>
                  <a:gd name="connsiteX419" fmla="*/ 88885 w 238697"/>
                  <a:gd name="connsiteY419" fmla="*/ 63100 h 616817"/>
                  <a:gd name="connsiteX420" fmla="*/ 88885 w 238697"/>
                  <a:gd name="connsiteY420" fmla="*/ 63237 h 616817"/>
                  <a:gd name="connsiteX421" fmla="*/ 89022 w 238697"/>
                  <a:gd name="connsiteY421" fmla="*/ 63100 h 616817"/>
                  <a:gd name="connsiteX422" fmla="*/ 89022 w 238697"/>
                  <a:gd name="connsiteY422" fmla="*/ 63100 h 616817"/>
                  <a:gd name="connsiteX423" fmla="*/ 89022 w 238697"/>
                  <a:gd name="connsiteY423" fmla="*/ 63100 h 616817"/>
                  <a:gd name="connsiteX424" fmla="*/ 99583 w 238697"/>
                  <a:gd name="connsiteY424" fmla="*/ 49659 h 616817"/>
                  <a:gd name="connsiteX425" fmla="*/ 99309 w 238697"/>
                  <a:gd name="connsiteY425" fmla="*/ 50070 h 616817"/>
                  <a:gd name="connsiteX426" fmla="*/ 105481 w 238697"/>
                  <a:gd name="connsiteY426" fmla="*/ 39509 h 616817"/>
                  <a:gd name="connsiteX427" fmla="*/ 105207 w 238697"/>
                  <a:gd name="connsiteY427" fmla="*/ 39920 h 616817"/>
                  <a:gd name="connsiteX428" fmla="*/ 108224 w 238697"/>
                  <a:gd name="connsiteY428" fmla="*/ 33199 h 616817"/>
                  <a:gd name="connsiteX429" fmla="*/ 109870 w 238697"/>
                  <a:gd name="connsiteY429" fmla="*/ 27301 h 616817"/>
                  <a:gd name="connsiteX430" fmla="*/ 109870 w 238697"/>
                  <a:gd name="connsiteY430" fmla="*/ 27439 h 616817"/>
                  <a:gd name="connsiteX431" fmla="*/ 109870 w 238697"/>
                  <a:gd name="connsiteY431" fmla="*/ 27301 h 616817"/>
                  <a:gd name="connsiteX432" fmla="*/ 109870 w 238697"/>
                  <a:gd name="connsiteY432" fmla="*/ 27301 h 616817"/>
                  <a:gd name="connsiteX433" fmla="*/ 109870 w 238697"/>
                  <a:gd name="connsiteY433" fmla="*/ 27301 h 616817"/>
                  <a:gd name="connsiteX434" fmla="*/ 110419 w 238697"/>
                  <a:gd name="connsiteY434" fmla="*/ 24010 h 616817"/>
                  <a:gd name="connsiteX435" fmla="*/ 110419 w 238697"/>
                  <a:gd name="connsiteY435" fmla="*/ 24147 h 616817"/>
                  <a:gd name="connsiteX436" fmla="*/ 110556 w 238697"/>
                  <a:gd name="connsiteY436" fmla="*/ 20306 h 616817"/>
                  <a:gd name="connsiteX437" fmla="*/ 110282 w 238697"/>
                  <a:gd name="connsiteY437" fmla="*/ 18523 h 616817"/>
                  <a:gd name="connsiteX438" fmla="*/ 110282 w 238697"/>
                  <a:gd name="connsiteY438" fmla="*/ 18660 h 616817"/>
                  <a:gd name="connsiteX439" fmla="*/ 109322 w 238697"/>
                  <a:gd name="connsiteY439" fmla="*/ 15094 h 616817"/>
                  <a:gd name="connsiteX440" fmla="*/ 109459 w 238697"/>
                  <a:gd name="connsiteY440" fmla="*/ 15506 h 616817"/>
                  <a:gd name="connsiteX441" fmla="*/ 108773 w 238697"/>
                  <a:gd name="connsiteY441" fmla="*/ 13860 h 616817"/>
                  <a:gd name="connsiteX442" fmla="*/ 107950 w 238697"/>
                  <a:gd name="connsiteY442" fmla="*/ 12488 h 616817"/>
                  <a:gd name="connsiteX443" fmla="*/ 107127 w 238697"/>
                  <a:gd name="connsiteY443" fmla="*/ 11528 h 616817"/>
                  <a:gd name="connsiteX444" fmla="*/ 105755 w 238697"/>
                  <a:gd name="connsiteY444" fmla="*/ 10431 h 616817"/>
                  <a:gd name="connsiteX445" fmla="*/ 104247 w 238697"/>
                  <a:gd name="connsiteY445" fmla="*/ 9471 h 616817"/>
                  <a:gd name="connsiteX446" fmla="*/ 102738 w 238697"/>
                  <a:gd name="connsiteY446" fmla="*/ 8785 h 616817"/>
                  <a:gd name="connsiteX447" fmla="*/ 101229 w 238697"/>
                  <a:gd name="connsiteY447" fmla="*/ 8236 h 616817"/>
                  <a:gd name="connsiteX448" fmla="*/ 97663 w 238697"/>
                  <a:gd name="connsiteY448" fmla="*/ 7825 h 616817"/>
                  <a:gd name="connsiteX449" fmla="*/ 97800 w 238697"/>
                  <a:gd name="connsiteY449" fmla="*/ 7825 h 616817"/>
                  <a:gd name="connsiteX450" fmla="*/ 93274 w 238697"/>
                  <a:gd name="connsiteY450" fmla="*/ 7825 h 616817"/>
                  <a:gd name="connsiteX451" fmla="*/ 93823 w 238697"/>
                  <a:gd name="connsiteY451" fmla="*/ 7825 h 616817"/>
                  <a:gd name="connsiteX452" fmla="*/ 89296 w 238697"/>
                  <a:gd name="connsiteY452" fmla="*/ 8511 h 616817"/>
                  <a:gd name="connsiteX453" fmla="*/ 81615 w 238697"/>
                  <a:gd name="connsiteY453" fmla="*/ 10568 h 616817"/>
                  <a:gd name="connsiteX454" fmla="*/ 68997 w 238697"/>
                  <a:gd name="connsiteY454" fmla="*/ 15917 h 616817"/>
                  <a:gd name="connsiteX455" fmla="*/ 69408 w 238697"/>
                  <a:gd name="connsiteY455" fmla="*/ 15643 h 616817"/>
                  <a:gd name="connsiteX456" fmla="*/ 55966 w 238697"/>
                  <a:gd name="connsiteY456" fmla="*/ 23598 h 616817"/>
                  <a:gd name="connsiteX457" fmla="*/ 55966 w 238697"/>
                  <a:gd name="connsiteY457" fmla="*/ 23598 h 616817"/>
                  <a:gd name="connsiteX458" fmla="*/ 43759 w 238697"/>
                  <a:gd name="connsiteY458" fmla="*/ 32925 h 616817"/>
                  <a:gd name="connsiteX459" fmla="*/ 30317 w 238697"/>
                  <a:gd name="connsiteY459" fmla="*/ 46367 h 616817"/>
                  <a:gd name="connsiteX460" fmla="*/ 30592 w 238697"/>
                  <a:gd name="connsiteY460" fmla="*/ 46092 h 616817"/>
                  <a:gd name="connsiteX461" fmla="*/ 22362 w 238697"/>
                  <a:gd name="connsiteY461" fmla="*/ 56517 h 616817"/>
                  <a:gd name="connsiteX462" fmla="*/ 19482 w 238697"/>
                  <a:gd name="connsiteY462" fmla="*/ 61454 h 616817"/>
                  <a:gd name="connsiteX463" fmla="*/ 19070 w 238697"/>
                  <a:gd name="connsiteY463" fmla="*/ 62552 h 616817"/>
                  <a:gd name="connsiteX464" fmla="*/ 21676 w 238697"/>
                  <a:gd name="connsiteY464" fmla="*/ 65432 h 616817"/>
                  <a:gd name="connsiteX465" fmla="*/ 18659 w 238697"/>
                  <a:gd name="connsiteY465" fmla="*/ 69410 h 616817"/>
                  <a:gd name="connsiteX466" fmla="*/ 15367 w 238697"/>
                  <a:gd name="connsiteY466" fmla="*/ 69410 h 616817"/>
                  <a:gd name="connsiteX467" fmla="*/ 12487 w 238697"/>
                  <a:gd name="connsiteY467" fmla="*/ 67352 h 616817"/>
                  <a:gd name="connsiteX468" fmla="*/ 11527 w 238697"/>
                  <a:gd name="connsiteY468" fmla="*/ 63649 h 616817"/>
                  <a:gd name="connsiteX469" fmla="*/ 13721 w 238697"/>
                  <a:gd name="connsiteY469" fmla="*/ 56654 h 616817"/>
                  <a:gd name="connsiteX470" fmla="*/ 18796 w 238697"/>
                  <a:gd name="connsiteY470" fmla="*/ 48836 h 616817"/>
                  <a:gd name="connsiteX471" fmla="*/ 26477 w 238697"/>
                  <a:gd name="connsiteY471" fmla="*/ 39372 h 616817"/>
                  <a:gd name="connsiteX472" fmla="*/ 45817 w 238697"/>
                  <a:gd name="connsiteY472" fmla="*/ 21404 h 616817"/>
                  <a:gd name="connsiteX473" fmla="*/ 65705 w 238697"/>
                  <a:gd name="connsiteY473" fmla="*/ 8922 h 616817"/>
                  <a:gd name="connsiteX474" fmla="*/ 87788 w 238697"/>
                  <a:gd name="connsiteY474" fmla="*/ 830 h 616817"/>
                  <a:gd name="connsiteX475" fmla="*/ 97937 w 238697"/>
                  <a:gd name="connsiteY475" fmla="*/ 144 h 616817"/>
                  <a:gd name="connsiteX476" fmla="*/ 102875 w 238697"/>
                  <a:gd name="connsiteY476" fmla="*/ 830 h 616817"/>
                  <a:gd name="connsiteX477" fmla="*/ 107264 w 238697"/>
                  <a:gd name="connsiteY477" fmla="*/ 2613 h 616817"/>
                  <a:gd name="connsiteX478" fmla="*/ 116454 w 238697"/>
                  <a:gd name="connsiteY478" fmla="*/ 13037 h 616817"/>
                  <a:gd name="connsiteX479" fmla="*/ 117688 w 238697"/>
                  <a:gd name="connsiteY479" fmla="*/ 17563 h 616817"/>
                  <a:gd name="connsiteX480" fmla="*/ 118100 w 238697"/>
                  <a:gd name="connsiteY480" fmla="*/ 22227 h 616817"/>
                  <a:gd name="connsiteX481" fmla="*/ 116728 w 238697"/>
                  <a:gd name="connsiteY481" fmla="*/ 31553 h 616817"/>
                  <a:gd name="connsiteX482" fmla="*/ 105893 w 238697"/>
                  <a:gd name="connsiteY482" fmla="*/ 54322 h 616817"/>
                  <a:gd name="connsiteX483" fmla="*/ 103012 w 238697"/>
                  <a:gd name="connsiteY483" fmla="*/ 58437 h 616817"/>
                  <a:gd name="connsiteX484" fmla="*/ 121255 w 238697"/>
                  <a:gd name="connsiteY484" fmla="*/ 53911 h 616817"/>
                  <a:gd name="connsiteX485" fmla="*/ 146218 w 238697"/>
                  <a:gd name="connsiteY485" fmla="*/ 52950 h 616817"/>
                  <a:gd name="connsiteX486" fmla="*/ 155270 w 238697"/>
                  <a:gd name="connsiteY486" fmla="*/ 55556 h 616817"/>
                  <a:gd name="connsiteX487" fmla="*/ 163088 w 238697"/>
                  <a:gd name="connsiteY487" fmla="*/ 61591 h 616817"/>
                  <a:gd name="connsiteX488" fmla="*/ 167066 w 238697"/>
                  <a:gd name="connsiteY488" fmla="*/ 75856 h 616817"/>
                  <a:gd name="connsiteX489" fmla="*/ 165009 w 238697"/>
                  <a:gd name="connsiteY489" fmla="*/ 83674 h 616817"/>
                  <a:gd name="connsiteX490" fmla="*/ 162951 w 238697"/>
                  <a:gd name="connsiteY490" fmla="*/ 88063 h 616817"/>
                  <a:gd name="connsiteX491" fmla="*/ 159248 w 238697"/>
                  <a:gd name="connsiteY491" fmla="*/ 94373 h 616817"/>
                  <a:gd name="connsiteX492" fmla="*/ 141691 w 238697"/>
                  <a:gd name="connsiteY492" fmla="*/ 114398 h 616817"/>
                  <a:gd name="connsiteX493" fmla="*/ 126467 w 238697"/>
                  <a:gd name="connsiteY493" fmla="*/ 128526 h 616817"/>
                  <a:gd name="connsiteX494" fmla="*/ 106304 w 238697"/>
                  <a:gd name="connsiteY494" fmla="*/ 146082 h 616817"/>
                  <a:gd name="connsiteX495" fmla="*/ 101366 w 238697"/>
                  <a:gd name="connsiteY495" fmla="*/ 150060 h 616817"/>
                  <a:gd name="connsiteX496" fmla="*/ 88885 w 238697"/>
                  <a:gd name="connsiteY496" fmla="*/ 160210 h 616817"/>
                  <a:gd name="connsiteX497" fmla="*/ 72288 w 238697"/>
                  <a:gd name="connsiteY497" fmla="*/ 173240 h 616817"/>
                  <a:gd name="connsiteX498" fmla="*/ 58161 w 238697"/>
                  <a:gd name="connsiteY498" fmla="*/ 183938 h 616817"/>
                  <a:gd name="connsiteX499" fmla="*/ 58710 w 238697"/>
                  <a:gd name="connsiteY499" fmla="*/ 183801 h 616817"/>
                  <a:gd name="connsiteX500" fmla="*/ 82164 w 238697"/>
                  <a:gd name="connsiteY500" fmla="*/ 176806 h 616817"/>
                  <a:gd name="connsiteX501" fmla="*/ 90531 w 238697"/>
                  <a:gd name="connsiteY501" fmla="*/ 174748 h 616817"/>
                  <a:gd name="connsiteX502" fmla="*/ 105207 w 238697"/>
                  <a:gd name="connsiteY502" fmla="*/ 171045 h 616817"/>
                  <a:gd name="connsiteX503" fmla="*/ 111242 w 238697"/>
                  <a:gd name="connsiteY503" fmla="*/ 169811 h 616817"/>
                  <a:gd name="connsiteX504" fmla="*/ 126878 w 238697"/>
                  <a:gd name="connsiteY504" fmla="*/ 166793 h 616817"/>
                  <a:gd name="connsiteX505" fmla="*/ 148275 w 238697"/>
                  <a:gd name="connsiteY505" fmla="*/ 163501 h 616817"/>
                  <a:gd name="connsiteX506" fmla="*/ 169809 w 238697"/>
                  <a:gd name="connsiteY506" fmla="*/ 160895 h 616817"/>
                  <a:gd name="connsiteX507" fmla="*/ 191343 w 238697"/>
                  <a:gd name="connsiteY507" fmla="*/ 159249 h 616817"/>
                  <a:gd name="connsiteX508" fmla="*/ 202316 w 238697"/>
                  <a:gd name="connsiteY508" fmla="*/ 158838 h 616817"/>
                  <a:gd name="connsiteX509" fmla="*/ 209723 w 238697"/>
                  <a:gd name="connsiteY509" fmla="*/ 158975 h 616817"/>
                  <a:gd name="connsiteX510" fmla="*/ 215346 w 238697"/>
                  <a:gd name="connsiteY510" fmla="*/ 159249 h 616817"/>
                  <a:gd name="connsiteX511" fmla="*/ 226182 w 238697"/>
                  <a:gd name="connsiteY511" fmla="*/ 161581 h 616817"/>
                  <a:gd name="connsiteX512" fmla="*/ 232903 w 238697"/>
                  <a:gd name="connsiteY512" fmla="*/ 165422 h 616817"/>
                  <a:gd name="connsiteX513" fmla="*/ 237292 w 238697"/>
                  <a:gd name="connsiteY513" fmla="*/ 171594 h 616817"/>
                  <a:gd name="connsiteX514" fmla="*/ 238527 w 238697"/>
                  <a:gd name="connsiteY514" fmla="*/ 175709 h 616817"/>
                  <a:gd name="connsiteX515" fmla="*/ 238664 w 238697"/>
                  <a:gd name="connsiteY515" fmla="*/ 178863 h 616817"/>
                  <a:gd name="connsiteX516" fmla="*/ 236606 w 238697"/>
                  <a:gd name="connsiteY516" fmla="*/ 186544 h 616817"/>
                  <a:gd name="connsiteX517" fmla="*/ 230571 w 238697"/>
                  <a:gd name="connsiteY517" fmla="*/ 196557 h 616817"/>
                  <a:gd name="connsiteX518" fmla="*/ 222753 w 238697"/>
                  <a:gd name="connsiteY518" fmla="*/ 204924 h 616817"/>
                  <a:gd name="connsiteX519" fmla="*/ 213700 w 238697"/>
                  <a:gd name="connsiteY519" fmla="*/ 213016 h 616817"/>
                  <a:gd name="connsiteX520" fmla="*/ 202316 w 238697"/>
                  <a:gd name="connsiteY520" fmla="*/ 221657 h 616817"/>
                  <a:gd name="connsiteX521" fmla="*/ 189835 w 238697"/>
                  <a:gd name="connsiteY521" fmla="*/ 230435 h 616817"/>
                  <a:gd name="connsiteX522" fmla="*/ 158974 w 238697"/>
                  <a:gd name="connsiteY522" fmla="*/ 249638 h 616817"/>
                  <a:gd name="connsiteX523" fmla="*/ 138811 w 238697"/>
                  <a:gd name="connsiteY523" fmla="*/ 261708 h 616817"/>
                  <a:gd name="connsiteX524" fmla="*/ 116454 w 238697"/>
                  <a:gd name="connsiteY524" fmla="*/ 274601 h 616817"/>
                  <a:gd name="connsiteX525" fmla="*/ 98760 w 238697"/>
                  <a:gd name="connsiteY525" fmla="*/ 284614 h 616817"/>
                  <a:gd name="connsiteX526" fmla="*/ 71740 w 238697"/>
                  <a:gd name="connsiteY526" fmla="*/ 299427 h 616817"/>
                  <a:gd name="connsiteX527" fmla="*/ 85319 w 238697"/>
                  <a:gd name="connsiteY527" fmla="*/ 297370 h 616817"/>
                  <a:gd name="connsiteX528" fmla="*/ 107950 w 238697"/>
                  <a:gd name="connsiteY528" fmla="*/ 294626 h 616817"/>
                  <a:gd name="connsiteX529" fmla="*/ 120980 w 238697"/>
                  <a:gd name="connsiteY529" fmla="*/ 293255 h 616817"/>
                  <a:gd name="connsiteX530" fmla="*/ 129484 w 238697"/>
                  <a:gd name="connsiteY530" fmla="*/ 292706 h 616817"/>
                  <a:gd name="connsiteX531" fmla="*/ 146904 w 238697"/>
                  <a:gd name="connsiteY531" fmla="*/ 292295 h 616817"/>
                  <a:gd name="connsiteX532" fmla="*/ 175844 w 238697"/>
                  <a:gd name="connsiteY532" fmla="*/ 294763 h 616817"/>
                  <a:gd name="connsiteX533" fmla="*/ 187229 w 238697"/>
                  <a:gd name="connsiteY533" fmla="*/ 297095 h 616817"/>
                  <a:gd name="connsiteX534" fmla="*/ 193675 w 238697"/>
                  <a:gd name="connsiteY534" fmla="*/ 299153 h 616817"/>
                  <a:gd name="connsiteX535" fmla="*/ 199161 w 238697"/>
                  <a:gd name="connsiteY535" fmla="*/ 301484 h 616817"/>
                  <a:gd name="connsiteX536" fmla="*/ 203276 w 238697"/>
                  <a:gd name="connsiteY536" fmla="*/ 304090 h 616817"/>
                  <a:gd name="connsiteX537" fmla="*/ 206980 w 238697"/>
                  <a:gd name="connsiteY537" fmla="*/ 307108 h 616817"/>
                  <a:gd name="connsiteX538" fmla="*/ 211369 w 238697"/>
                  <a:gd name="connsiteY538" fmla="*/ 313554 h 616817"/>
                  <a:gd name="connsiteX539" fmla="*/ 212740 w 238697"/>
                  <a:gd name="connsiteY539" fmla="*/ 317944 h 616817"/>
                  <a:gd name="connsiteX540" fmla="*/ 213152 w 238697"/>
                  <a:gd name="connsiteY540" fmla="*/ 321235 h 616817"/>
                  <a:gd name="connsiteX541" fmla="*/ 212877 w 238697"/>
                  <a:gd name="connsiteY541" fmla="*/ 325899 h 616817"/>
                  <a:gd name="connsiteX542" fmla="*/ 211232 w 238697"/>
                  <a:gd name="connsiteY542" fmla="*/ 331248 h 616817"/>
                  <a:gd name="connsiteX543" fmla="*/ 206294 w 238697"/>
                  <a:gd name="connsiteY543" fmla="*/ 339752 h 616817"/>
                  <a:gd name="connsiteX544" fmla="*/ 198476 w 238697"/>
                  <a:gd name="connsiteY544" fmla="*/ 348119 h 616817"/>
                  <a:gd name="connsiteX545" fmla="*/ 175844 w 238697"/>
                  <a:gd name="connsiteY545" fmla="*/ 364441 h 616817"/>
                  <a:gd name="connsiteX546" fmla="*/ 150058 w 238697"/>
                  <a:gd name="connsiteY546" fmla="*/ 378157 h 616817"/>
                  <a:gd name="connsiteX547" fmla="*/ 138537 w 238697"/>
                  <a:gd name="connsiteY547" fmla="*/ 383095 h 616817"/>
                  <a:gd name="connsiteX548" fmla="*/ 128387 w 238697"/>
                  <a:gd name="connsiteY548" fmla="*/ 387346 h 616817"/>
                  <a:gd name="connsiteX549" fmla="*/ 130170 w 238697"/>
                  <a:gd name="connsiteY549" fmla="*/ 387895 h 616817"/>
                  <a:gd name="connsiteX550" fmla="*/ 144023 w 238697"/>
                  <a:gd name="connsiteY550" fmla="*/ 392147 h 616817"/>
                  <a:gd name="connsiteX551" fmla="*/ 151978 w 238697"/>
                  <a:gd name="connsiteY551" fmla="*/ 395165 h 616817"/>
                  <a:gd name="connsiteX552" fmla="*/ 158425 w 238697"/>
                  <a:gd name="connsiteY552" fmla="*/ 397633 h 616817"/>
                  <a:gd name="connsiteX553" fmla="*/ 168575 w 238697"/>
                  <a:gd name="connsiteY553" fmla="*/ 402160 h 616817"/>
                  <a:gd name="connsiteX554" fmla="*/ 179273 w 238697"/>
                  <a:gd name="connsiteY554" fmla="*/ 408195 h 616817"/>
                  <a:gd name="connsiteX555" fmla="*/ 185171 w 238697"/>
                  <a:gd name="connsiteY555" fmla="*/ 412721 h 616817"/>
                  <a:gd name="connsiteX556" fmla="*/ 189972 w 238697"/>
                  <a:gd name="connsiteY556" fmla="*/ 418345 h 616817"/>
                  <a:gd name="connsiteX557" fmla="*/ 193401 w 238697"/>
                  <a:gd name="connsiteY557" fmla="*/ 426711 h 616817"/>
                  <a:gd name="connsiteX558" fmla="*/ 191618 w 238697"/>
                  <a:gd name="connsiteY558" fmla="*/ 436724 h 616817"/>
                  <a:gd name="connsiteX559" fmla="*/ 185583 w 238697"/>
                  <a:gd name="connsiteY559" fmla="*/ 444405 h 616817"/>
                  <a:gd name="connsiteX560" fmla="*/ 181194 w 238697"/>
                  <a:gd name="connsiteY560" fmla="*/ 447697 h 616817"/>
                  <a:gd name="connsiteX561" fmla="*/ 173513 w 238697"/>
                  <a:gd name="connsiteY561" fmla="*/ 452223 h 616817"/>
                  <a:gd name="connsiteX562" fmla="*/ 158699 w 238697"/>
                  <a:gd name="connsiteY562" fmla="*/ 458121 h 616817"/>
                  <a:gd name="connsiteX563" fmla="*/ 138674 w 238697"/>
                  <a:gd name="connsiteY563" fmla="*/ 463470 h 616817"/>
                  <a:gd name="connsiteX564" fmla="*/ 103012 w 238697"/>
                  <a:gd name="connsiteY564" fmla="*/ 467036 h 616817"/>
                  <a:gd name="connsiteX565" fmla="*/ 100406 w 238697"/>
                  <a:gd name="connsiteY565" fmla="*/ 467036 h 616817"/>
                  <a:gd name="connsiteX566" fmla="*/ 104795 w 238697"/>
                  <a:gd name="connsiteY566" fmla="*/ 469642 h 616817"/>
                  <a:gd name="connsiteX567" fmla="*/ 111242 w 238697"/>
                  <a:gd name="connsiteY567" fmla="*/ 473757 h 616817"/>
                  <a:gd name="connsiteX568" fmla="*/ 122215 w 238697"/>
                  <a:gd name="connsiteY568" fmla="*/ 480890 h 616817"/>
                  <a:gd name="connsiteX569" fmla="*/ 129896 w 238697"/>
                  <a:gd name="connsiteY569" fmla="*/ 486513 h 616817"/>
                  <a:gd name="connsiteX570" fmla="*/ 135519 w 238697"/>
                  <a:gd name="connsiteY570" fmla="*/ 490628 h 616817"/>
                  <a:gd name="connsiteX571" fmla="*/ 142652 w 238697"/>
                  <a:gd name="connsiteY571" fmla="*/ 496389 h 616817"/>
                  <a:gd name="connsiteX572" fmla="*/ 152390 w 238697"/>
                  <a:gd name="connsiteY572" fmla="*/ 505167 h 616817"/>
                  <a:gd name="connsiteX573" fmla="*/ 160757 w 238697"/>
                  <a:gd name="connsiteY573" fmla="*/ 514494 h 616817"/>
                  <a:gd name="connsiteX574" fmla="*/ 165832 w 238697"/>
                  <a:gd name="connsiteY574" fmla="*/ 522998 h 616817"/>
                  <a:gd name="connsiteX575" fmla="*/ 168163 w 238697"/>
                  <a:gd name="connsiteY575" fmla="*/ 532873 h 616817"/>
                  <a:gd name="connsiteX576" fmla="*/ 167478 w 238697"/>
                  <a:gd name="connsiteY576" fmla="*/ 537674 h 616817"/>
                  <a:gd name="connsiteX577" fmla="*/ 166380 w 238697"/>
                  <a:gd name="connsiteY577" fmla="*/ 541103 h 616817"/>
                  <a:gd name="connsiteX578" fmla="*/ 162265 w 238697"/>
                  <a:gd name="connsiteY578" fmla="*/ 548235 h 616817"/>
                  <a:gd name="connsiteX579" fmla="*/ 143063 w 238697"/>
                  <a:gd name="connsiteY579" fmla="*/ 560717 h 616817"/>
                  <a:gd name="connsiteX580" fmla="*/ 130581 w 238697"/>
                  <a:gd name="connsiteY580" fmla="*/ 563734 h 616817"/>
                  <a:gd name="connsiteX581" fmla="*/ 117688 w 238697"/>
                  <a:gd name="connsiteY581" fmla="*/ 564420 h 616817"/>
                  <a:gd name="connsiteX582" fmla="*/ 109184 w 238697"/>
                  <a:gd name="connsiteY582" fmla="*/ 563597 h 616817"/>
                  <a:gd name="connsiteX583" fmla="*/ 111791 w 238697"/>
                  <a:gd name="connsiteY583" fmla="*/ 576353 h 616817"/>
                  <a:gd name="connsiteX584" fmla="*/ 110556 w 238697"/>
                  <a:gd name="connsiteY584" fmla="*/ 588286 h 616817"/>
                  <a:gd name="connsiteX585" fmla="*/ 106167 w 238697"/>
                  <a:gd name="connsiteY585" fmla="*/ 598024 h 616817"/>
                  <a:gd name="connsiteX586" fmla="*/ 103835 w 238697"/>
                  <a:gd name="connsiteY586" fmla="*/ 601179 h 616817"/>
                  <a:gd name="connsiteX587" fmla="*/ 99858 w 238697"/>
                  <a:gd name="connsiteY587" fmla="*/ 605157 h 616817"/>
                  <a:gd name="connsiteX588" fmla="*/ 95606 w 238697"/>
                  <a:gd name="connsiteY588" fmla="*/ 608311 h 616817"/>
                  <a:gd name="connsiteX589" fmla="*/ 91217 w 238697"/>
                  <a:gd name="connsiteY589" fmla="*/ 610643 h 616817"/>
                  <a:gd name="connsiteX590" fmla="*/ 86553 w 238697"/>
                  <a:gd name="connsiteY590" fmla="*/ 612563 h 616817"/>
                  <a:gd name="connsiteX591" fmla="*/ 79558 w 238697"/>
                  <a:gd name="connsiteY591" fmla="*/ 614483 h 616817"/>
                  <a:gd name="connsiteX592" fmla="*/ 73797 w 238697"/>
                  <a:gd name="connsiteY592" fmla="*/ 614895 h 616817"/>
                  <a:gd name="connsiteX593" fmla="*/ 73249 w 238697"/>
                  <a:gd name="connsiteY593" fmla="*/ 616815 h 616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</a:cxnLst>
                <a:rect l="l" t="t" r="r" b="b"/>
                <a:pathLst>
                  <a:path w="238697" h="616817">
                    <a:moveTo>
                      <a:pt x="43896" y="104934"/>
                    </a:moveTo>
                    <a:cubicBezTo>
                      <a:pt x="44171" y="104797"/>
                      <a:pt x="44445" y="104523"/>
                      <a:pt x="44856" y="104385"/>
                    </a:cubicBezTo>
                    <a:cubicBezTo>
                      <a:pt x="52263" y="99036"/>
                      <a:pt x="59258" y="93138"/>
                      <a:pt x="66253" y="87240"/>
                    </a:cubicBezTo>
                    <a:cubicBezTo>
                      <a:pt x="65293" y="87789"/>
                      <a:pt x="64333" y="88475"/>
                      <a:pt x="63373" y="89023"/>
                    </a:cubicBezTo>
                    <a:cubicBezTo>
                      <a:pt x="58435" y="92315"/>
                      <a:pt x="53635" y="96019"/>
                      <a:pt x="49108" y="99996"/>
                    </a:cubicBezTo>
                    <a:cubicBezTo>
                      <a:pt x="47325" y="101505"/>
                      <a:pt x="45542" y="103151"/>
                      <a:pt x="43896" y="104934"/>
                    </a:cubicBezTo>
                    <a:close/>
                    <a:moveTo>
                      <a:pt x="58572" y="396399"/>
                    </a:moveTo>
                    <a:cubicBezTo>
                      <a:pt x="65568" y="395850"/>
                      <a:pt x="72563" y="394753"/>
                      <a:pt x="79558" y="393382"/>
                    </a:cubicBezTo>
                    <a:cubicBezTo>
                      <a:pt x="81341" y="392970"/>
                      <a:pt x="82987" y="392559"/>
                      <a:pt x="84770" y="392284"/>
                    </a:cubicBezTo>
                    <a:cubicBezTo>
                      <a:pt x="81752" y="392010"/>
                      <a:pt x="78735" y="391736"/>
                      <a:pt x="75717" y="391461"/>
                    </a:cubicBezTo>
                    <a:lnTo>
                      <a:pt x="75717" y="391461"/>
                    </a:lnTo>
                    <a:cubicBezTo>
                      <a:pt x="75717" y="391461"/>
                      <a:pt x="75717" y="391461"/>
                      <a:pt x="75580" y="391461"/>
                    </a:cubicBezTo>
                    <a:cubicBezTo>
                      <a:pt x="75306" y="391461"/>
                      <a:pt x="75169" y="391461"/>
                      <a:pt x="74894" y="391461"/>
                    </a:cubicBezTo>
                    <a:cubicBezTo>
                      <a:pt x="74894" y="391461"/>
                      <a:pt x="75032" y="391461"/>
                      <a:pt x="75032" y="391461"/>
                    </a:cubicBezTo>
                    <a:cubicBezTo>
                      <a:pt x="68585" y="391187"/>
                      <a:pt x="62139" y="391050"/>
                      <a:pt x="55692" y="391324"/>
                    </a:cubicBezTo>
                    <a:cubicBezTo>
                      <a:pt x="55692" y="391324"/>
                      <a:pt x="55829" y="391324"/>
                      <a:pt x="55829" y="391324"/>
                    </a:cubicBezTo>
                    <a:cubicBezTo>
                      <a:pt x="55692" y="391324"/>
                      <a:pt x="55555" y="391324"/>
                      <a:pt x="55418" y="391324"/>
                    </a:cubicBezTo>
                    <a:cubicBezTo>
                      <a:pt x="55281" y="391324"/>
                      <a:pt x="55281" y="391324"/>
                      <a:pt x="55143" y="391324"/>
                    </a:cubicBezTo>
                    <a:cubicBezTo>
                      <a:pt x="55143" y="391324"/>
                      <a:pt x="55281" y="391324"/>
                      <a:pt x="55281" y="391324"/>
                    </a:cubicBezTo>
                    <a:cubicBezTo>
                      <a:pt x="51714" y="391598"/>
                      <a:pt x="48285" y="392147"/>
                      <a:pt x="44856" y="392696"/>
                    </a:cubicBezTo>
                    <a:cubicBezTo>
                      <a:pt x="44856" y="392696"/>
                      <a:pt x="44994" y="392696"/>
                      <a:pt x="44994" y="392696"/>
                    </a:cubicBezTo>
                    <a:cubicBezTo>
                      <a:pt x="43896" y="392970"/>
                      <a:pt x="42799" y="393244"/>
                      <a:pt x="41839" y="393656"/>
                    </a:cubicBezTo>
                    <a:cubicBezTo>
                      <a:pt x="42113" y="393656"/>
                      <a:pt x="42250" y="393519"/>
                      <a:pt x="42525" y="393382"/>
                    </a:cubicBezTo>
                    <a:cubicBezTo>
                      <a:pt x="42113" y="393519"/>
                      <a:pt x="41702" y="393793"/>
                      <a:pt x="41290" y="393930"/>
                    </a:cubicBezTo>
                    <a:cubicBezTo>
                      <a:pt x="41153" y="394067"/>
                      <a:pt x="41016" y="394204"/>
                      <a:pt x="40879" y="394204"/>
                    </a:cubicBezTo>
                    <a:lnTo>
                      <a:pt x="40879" y="394204"/>
                    </a:lnTo>
                    <a:cubicBezTo>
                      <a:pt x="41702" y="394616"/>
                      <a:pt x="42662" y="394890"/>
                      <a:pt x="43622" y="395302"/>
                    </a:cubicBezTo>
                    <a:cubicBezTo>
                      <a:pt x="43348" y="395165"/>
                      <a:pt x="43211" y="395165"/>
                      <a:pt x="42936" y="395027"/>
                    </a:cubicBezTo>
                    <a:cubicBezTo>
                      <a:pt x="44171" y="395439"/>
                      <a:pt x="45405" y="395713"/>
                      <a:pt x="46640" y="395988"/>
                    </a:cubicBezTo>
                    <a:cubicBezTo>
                      <a:pt x="46502" y="395988"/>
                      <a:pt x="46365" y="395850"/>
                      <a:pt x="46091" y="395850"/>
                    </a:cubicBezTo>
                    <a:cubicBezTo>
                      <a:pt x="47188" y="396125"/>
                      <a:pt x="48423" y="396262"/>
                      <a:pt x="49520" y="396262"/>
                    </a:cubicBezTo>
                    <a:cubicBezTo>
                      <a:pt x="49520" y="396262"/>
                      <a:pt x="49520" y="396262"/>
                      <a:pt x="49383" y="396262"/>
                    </a:cubicBezTo>
                    <a:cubicBezTo>
                      <a:pt x="52537" y="396536"/>
                      <a:pt x="55555" y="396536"/>
                      <a:pt x="58572" y="396399"/>
                    </a:cubicBezTo>
                    <a:close/>
                    <a:moveTo>
                      <a:pt x="85044" y="544669"/>
                    </a:moveTo>
                    <a:cubicBezTo>
                      <a:pt x="82850" y="541651"/>
                      <a:pt x="80655" y="538771"/>
                      <a:pt x="78323" y="535891"/>
                    </a:cubicBezTo>
                    <a:cubicBezTo>
                      <a:pt x="75855" y="532873"/>
                      <a:pt x="73523" y="529856"/>
                      <a:pt x="71191" y="526975"/>
                    </a:cubicBezTo>
                    <a:cubicBezTo>
                      <a:pt x="68174" y="523684"/>
                      <a:pt x="65293" y="520392"/>
                      <a:pt x="62276" y="517100"/>
                    </a:cubicBezTo>
                    <a:cubicBezTo>
                      <a:pt x="57475" y="511751"/>
                      <a:pt x="52400" y="506539"/>
                      <a:pt x="47051" y="501738"/>
                    </a:cubicBezTo>
                    <a:cubicBezTo>
                      <a:pt x="47051" y="501738"/>
                      <a:pt x="47188" y="501875"/>
                      <a:pt x="47188" y="501875"/>
                    </a:cubicBezTo>
                    <a:cubicBezTo>
                      <a:pt x="47188" y="501875"/>
                      <a:pt x="47051" y="501738"/>
                      <a:pt x="47051" y="501738"/>
                    </a:cubicBezTo>
                    <a:lnTo>
                      <a:pt x="47051" y="501738"/>
                    </a:lnTo>
                    <a:lnTo>
                      <a:pt x="47051" y="501738"/>
                    </a:lnTo>
                    <a:cubicBezTo>
                      <a:pt x="43348" y="498446"/>
                      <a:pt x="39644" y="495291"/>
                      <a:pt x="35530" y="492411"/>
                    </a:cubicBezTo>
                    <a:cubicBezTo>
                      <a:pt x="33198" y="490765"/>
                      <a:pt x="30729" y="489394"/>
                      <a:pt x="28123" y="488022"/>
                    </a:cubicBezTo>
                    <a:cubicBezTo>
                      <a:pt x="28397" y="488159"/>
                      <a:pt x="28534" y="488296"/>
                      <a:pt x="28809" y="488296"/>
                    </a:cubicBezTo>
                    <a:cubicBezTo>
                      <a:pt x="27711" y="487610"/>
                      <a:pt x="26340" y="487062"/>
                      <a:pt x="25105" y="486650"/>
                    </a:cubicBezTo>
                    <a:cubicBezTo>
                      <a:pt x="24557" y="486513"/>
                      <a:pt x="24145" y="486239"/>
                      <a:pt x="23597" y="486102"/>
                    </a:cubicBezTo>
                    <a:cubicBezTo>
                      <a:pt x="23871" y="486102"/>
                      <a:pt x="24145" y="486239"/>
                      <a:pt x="24420" y="486239"/>
                    </a:cubicBezTo>
                    <a:cubicBezTo>
                      <a:pt x="23322" y="485965"/>
                      <a:pt x="22362" y="485827"/>
                      <a:pt x="21265" y="485690"/>
                    </a:cubicBezTo>
                    <a:cubicBezTo>
                      <a:pt x="20853" y="485690"/>
                      <a:pt x="20442" y="485690"/>
                      <a:pt x="20030" y="485690"/>
                    </a:cubicBezTo>
                    <a:cubicBezTo>
                      <a:pt x="19893" y="485690"/>
                      <a:pt x="19893" y="485690"/>
                      <a:pt x="19756" y="485690"/>
                    </a:cubicBezTo>
                    <a:cubicBezTo>
                      <a:pt x="19756" y="485690"/>
                      <a:pt x="19756" y="485827"/>
                      <a:pt x="19756" y="485827"/>
                    </a:cubicBezTo>
                    <a:cubicBezTo>
                      <a:pt x="19756" y="485827"/>
                      <a:pt x="19756" y="485690"/>
                      <a:pt x="19756" y="485690"/>
                    </a:cubicBezTo>
                    <a:cubicBezTo>
                      <a:pt x="19756" y="485690"/>
                      <a:pt x="19756" y="485690"/>
                      <a:pt x="19756" y="485690"/>
                    </a:cubicBezTo>
                    <a:cubicBezTo>
                      <a:pt x="19756" y="486102"/>
                      <a:pt x="19756" y="486650"/>
                      <a:pt x="19756" y="487062"/>
                    </a:cubicBezTo>
                    <a:cubicBezTo>
                      <a:pt x="19893" y="487473"/>
                      <a:pt x="19893" y="487885"/>
                      <a:pt x="20030" y="488296"/>
                    </a:cubicBezTo>
                    <a:cubicBezTo>
                      <a:pt x="20168" y="488708"/>
                      <a:pt x="20442" y="489256"/>
                      <a:pt x="20579" y="489668"/>
                    </a:cubicBezTo>
                    <a:cubicBezTo>
                      <a:pt x="21676" y="491588"/>
                      <a:pt x="22774" y="493371"/>
                      <a:pt x="24008" y="495154"/>
                    </a:cubicBezTo>
                    <a:cubicBezTo>
                      <a:pt x="23871" y="494880"/>
                      <a:pt x="23734" y="494743"/>
                      <a:pt x="23597" y="494468"/>
                    </a:cubicBezTo>
                    <a:cubicBezTo>
                      <a:pt x="24968" y="496252"/>
                      <a:pt x="26340" y="498035"/>
                      <a:pt x="27849" y="499681"/>
                    </a:cubicBezTo>
                    <a:cubicBezTo>
                      <a:pt x="32786" y="504893"/>
                      <a:pt x="37861" y="509830"/>
                      <a:pt x="43073" y="514494"/>
                    </a:cubicBezTo>
                    <a:cubicBezTo>
                      <a:pt x="43073" y="514494"/>
                      <a:pt x="43073" y="514494"/>
                      <a:pt x="43073" y="514494"/>
                    </a:cubicBezTo>
                    <a:cubicBezTo>
                      <a:pt x="47462" y="518334"/>
                      <a:pt x="51852" y="522038"/>
                      <a:pt x="56378" y="525604"/>
                    </a:cubicBezTo>
                    <a:cubicBezTo>
                      <a:pt x="60767" y="529170"/>
                      <a:pt x="65293" y="532325"/>
                      <a:pt x="69820" y="535479"/>
                    </a:cubicBezTo>
                    <a:cubicBezTo>
                      <a:pt x="69820" y="535479"/>
                      <a:pt x="69682" y="535479"/>
                      <a:pt x="69682" y="535479"/>
                    </a:cubicBezTo>
                    <a:cubicBezTo>
                      <a:pt x="69820" y="535616"/>
                      <a:pt x="69957" y="535616"/>
                      <a:pt x="70094" y="535754"/>
                    </a:cubicBezTo>
                    <a:cubicBezTo>
                      <a:pt x="70231" y="535754"/>
                      <a:pt x="70231" y="535891"/>
                      <a:pt x="70368" y="535891"/>
                    </a:cubicBezTo>
                    <a:cubicBezTo>
                      <a:pt x="70368" y="535891"/>
                      <a:pt x="70368" y="535891"/>
                      <a:pt x="70231" y="535891"/>
                    </a:cubicBezTo>
                    <a:cubicBezTo>
                      <a:pt x="75169" y="539045"/>
                      <a:pt x="79969" y="541926"/>
                      <a:pt x="85044" y="544669"/>
                    </a:cubicBezTo>
                    <a:close/>
                    <a:moveTo>
                      <a:pt x="73249" y="616815"/>
                    </a:moveTo>
                    <a:cubicBezTo>
                      <a:pt x="71191" y="616815"/>
                      <a:pt x="69134" y="616404"/>
                      <a:pt x="67076" y="615855"/>
                    </a:cubicBezTo>
                    <a:cubicBezTo>
                      <a:pt x="64059" y="615169"/>
                      <a:pt x="61178" y="614346"/>
                      <a:pt x="58298" y="613386"/>
                    </a:cubicBezTo>
                    <a:cubicBezTo>
                      <a:pt x="55143" y="612426"/>
                      <a:pt x="52126" y="610917"/>
                      <a:pt x="49246" y="609683"/>
                    </a:cubicBezTo>
                    <a:cubicBezTo>
                      <a:pt x="43896" y="607351"/>
                      <a:pt x="38547" y="605019"/>
                      <a:pt x="33061" y="602825"/>
                    </a:cubicBezTo>
                    <a:cubicBezTo>
                      <a:pt x="22911" y="598436"/>
                      <a:pt x="12898" y="593772"/>
                      <a:pt x="3160" y="588560"/>
                    </a:cubicBezTo>
                    <a:cubicBezTo>
                      <a:pt x="5" y="586914"/>
                      <a:pt x="-818" y="582662"/>
                      <a:pt x="828" y="579782"/>
                    </a:cubicBezTo>
                    <a:cubicBezTo>
                      <a:pt x="2748" y="576627"/>
                      <a:pt x="6589" y="575804"/>
                      <a:pt x="9606" y="577450"/>
                    </a:cubicBezTo>
                    <a:cubicBezTo>
                      <a:pt x="11115" y="578273"/>
                      <a:pt x="12761" y="579096"/>
                      <a:pt x="14270" y="579919"/>
                    </a:cubicBezTo>
                    <a:cubicBezTo>
                      <a:pt x="20853" y="583211"/>
                      <a:pt x="27574" y="586366"/>
                      <a:pt x="34295" y="589383"/>
                    </a:cubicBezTo>
                    <a:cubicBezTo>
                      <a:pt x="37724" y="590892"/>
                      <a:pt x="41153" y="592401"/>
                      <a:pt x="44445" y="593772"/>
                    </a:cubicBezTo>
                    <a:cubicBezTo>
                      <a:pt x="46228" y="594595"/>
                      <a:pt x="47874" y="595281"/>
                      <a:pt x="49657" y="596104"/>
                    </a:cubicBezTo>
                    <a:cubicBezTo>
                      <a:pt x="53772" y="597887"/>
                      <a:pt x="57749" y="599807"/>
                      <a:pt x="61864" y="601316"/>
                    </a:cubicBezTo>
                    <a:cubicBezTo>
                      <a:pt x="64607" y="602276"/>
                      <a:pt x="67351" y="602962"/>
                      <a:pt x="70231" y="603648"/>
                    </a:cubicBezTo>
                    <a:cubicBezTo>
                      <a:pt x="69957" y="603648"/>
                      <a:pt x="69682" y="603511"/>
                      <a:pt x="69408" y="603511"/>
                    </a:cubicBezTo>
                    <a:cubicBezTo>
                      <a:pt x="70780" y="603785"/>
                      <a:pt x="72151" y="604059"/>
                      <a:pt x="73523" y="604196"/>
                    </a:cubicBezTo>
                    <a:cubicBezTo>
                      <a:pt x="73386" y="604196"/>
                      <a:pt x="73249" y="604196"/>
                      <a:pt x="73111" y="604196"/>
                    </a:cubicBezTo>
                    <a:cubicBezTo>
                      <a:pt x="73386" y="604196"/>
                      <a:pt x="73660" y="604196"/>
                      <a:pt x="73797" y="604196"/>
                    </a:cubicBezTo>
                    <a:cubicBezTo>
                      <a:pt x="73797" y="604196"/>
                      <a:pt x="73797" y="604196"/>
                      <a:pt x="73934" y="604196"/>
                    </a:cubicBezTo>
                    <a:cubicBezTo>
                      <a:pt x="73934" y="604196"/>
                      <a:pt x="73934" y="604196"/>
                      <a:pt x="73934" y="604196"/>
                    </a:cubicBezTo>
                    <a:cubicBezTo>
                      <a:pt x="74894" y="604196"/>
                      <a:pt x="75992" y="604196"/>
                      <a:pt x="76952" y="604196"/>
                    </a:cubicBezTo>
                    <a:cubicBezTo>
                      <a:pt x="77501" y="604059"/>
                      <a:pt x="77912" y="604059"/>
                      <a:pt x="78461" y="603922"/>
                    </a:cubicBezTo>
                    <a:cubicBezTo>
                      <a:pt x="80244" y="603511"/>
                      <a:pt x="82027" y="602962"/>
                      <a:pt x="83810" y="602413"/>
                    </a:cubicBezTo>
                    <a:cubicBezTo>
                      <a:pt x="85593" y="601728"/>
                      <a:pt x="87376" y="601042"/>
                      <a:pt x="89159" y="600219"/>
                    </a:cubicBezTo>
                    <a:cubicBezTo>
                      <a:pt x="88885" y="600356"/>
                      <a:pt x="88748" y="600493"/>
                      <a:pt x="88473" y="600493"/>
                    </a:cubicBezTo>
                    <a:cubicBezTo>
                      <a:pt x="89708" y="599807"/>
                      <a:pt x="90942" y="599122"/>
                      <a:pt x="92177" y="598436"/>
                    </a:cubicBezTo>
                    <a:cubicBezTo>
                      <a:pt x="91902" y="598573"/>
                      <a:pt x="91765" y="598710"/>
                      <a:pt x="91491" y="598847"/>
                    </a:cubicBezTo>
                    <a:cubicBezTo>
                      <a:pt x="92177" y="598436"/>
                      <a:pt x="92725" y="597887"/>
                      <a:pt x="93411" y="597338"/>
                    </a:cubicBezTo>
                    <a:cubicBezTo>
                      <a:pt x="93411" y="597338"/>
                      <a:pt x="93274" y="597476"/>
                      <a:pt x="93274" y="597476"/>
                    </a:cubicBezTo>
                    <a:cubicBezTo>
                      <a:pt x="94371" y="596515"/>
                      <a:pt x="95331" y="595555"/>
                      <a:pt x="96154" y="594458"/>
                    </a:cubicBezTo>
                    <a:cubicBezTo>
                      <a:pt x="95880" y="594595"/>
                      <a:pt x="95743" y="594870"/>
                      <a:pt x="95606" y="595007"/>
                    </a:cubicBezTo>
                    <a:cubicBezTo>
                      <a:pt x="96017" y="594321"/>
                      <a:pt x="96566" y="593772"/>
                      <a:pt x="96977" y="593086"/>
                    </a:cubicBezTo>
                    <a:cubicBezTo>
                      <a:pt x="96977" y="593224"/>
                      <a:pt x="96840" y="593224"/>
                      <a:pt x="96840" y="593361"/>
                    </a:cubicBezTo>
                    <a:cubicBezTo>
                      <a:pt x="97526" y="592401"/>
                      <a:pt x="98075" y="591441"/>
                      <a:pt x="98623" y="590343"/>
                    </a:cubicBezTo>
                    <a:cubicBezTo>
                      <a:pt x="98897" y="589657"/>
                      <a:pt x="99172" y="588972"/>
                      <a:pt x="99446" y="588286"/>
                    </a:cubicBezTo>
                    <a:cubicBezTo>
                      <a:pt x="99309" y="588560"/>
                      <a:pt x="99309" y="588697"/>
                      <a:pt x="99172" y="588972"/>
                    </a:cubicBezTo>
                    <a:cubicBezTo>
                      <a:pt x="99720" y="587600"/>
                      <a:pt x="100132" y="586228"/>
                      <a:pt x="100406" y="584857"/>
                    </a:cubicBezTo>
                    <a:cubicBezTo>
                      <a:pt x="100681" y="583622"/>
                      <a:pt x="100818" y="582388"/>
                      <a:pt x="100955" y="581016"/>
                    </a:cubicBezTo>
                    <a:cubicBezTo>
                      <a:pt x="100955" y="581016"/>
                      <a:pt x="100955" y="581154"/>
                      <a:pt x="100955" y="581154"/>
                    </a:cubicBezTo>
                    <a:cubicBezTo>
                      <a:pt x="100955" y="581016"/>
                      <a:pt x="100955" y="581016"/>
                      <a:pt x="100955" y="580879"/>
                    </a:cubicBezTo>
                    <a:cubicBezTo>
                      <a:pt x="100955" y="580742"/>
                      <a:pt x="100955" y="580468"/>
                      <a:pt x="100955" y="580331"/>
                    </a:cubicBezTo>
                    <a:cubicBezTo>
                      <a:pt x="100955" y="580468"/>
                      <a:pt x="100955" y="580605"/>
                      <a:pt x="100955" y="580605"/>
                    </a:cubicBezTo>
                    <a:cubicBezTo>
                      <a:pt x="100955" y="579233"/>
                      <a:pt x="100955" y="577862"/>
                      <a:pt x="100818" y="576490"/>
                    </a:cubicBezTo>
                    <a:cubicBezTo>
                      <a:pt x="100818" y="576627"/>
                      <a:pt x="100818" y="576764"/>
                      <a:pt x="100818" y="576902"/>
                    </a:cubicBezTo>
                    <a:cubicBezTo>
                      <a:pt x="100681" y="575393"/>
                      <a:pt x="100406" y="574021"/>
                      <a:pt x="100132" y="572512"/>
                    </a:cubicBezTo>
                    <a:cubicBezTo>
                      <a:pt x="99858" y="571141"/>
                      <a:pt x="99446" y="569632"/>
                      <a:pt x="98897" y="568261"/>
                    </a:cubicBezTo>
                    <a:cubicBezTo>
                      <a:pt x="98897" y="568398"/>
                      <a:pt x="99035" y="568535"/>
                      <a:pt x="99035" y="568535"/>
                    </a:cubicBezTo>
                    <a:cubicBezTo>
                      <a:pt x="98897" y="568261"/>
                      <a:pt x="98897" y="568123"/>
                      <a:pt x="98760" y="567849"/>
                    </a:cubicBezTo>
                    <a:cubicBezTo>
                      <a:pt x="98760" y="567849"/>
                      <a:pt x="98760" y="567849"/>
                      <a:pt x="98760" y="567849"/>
                    </a:cubicBezTo>
                    <a:lnTo>
                      <a:pt x="98760" y="567849"/>
                    </a:lnTo>
                    <a:cubicBezTo>
                      <a:pt x="97937" y="565654"/>
                      <a:pt x="96977" y="563597"/>
                      <a:pt x="96017" y="561540"/>
                    </a:cubicBezTo>
                    <a:cubicBezTo>
                      <a:pt x="94783" y="561128"/>
                      <a:pt x="93548" y="560717"/>
                      <a:pt x="92314" y="560305"/>
                    </a:cubicBezTo>
                    <a:cubicBezTo>
                      <a:pt x="88336" y="558934"/>
                      <a:pt x="84496" y="557013"/>
                      <a:pt x="80792" y="555230"/>
                    </a:cubicBezTo>
                    <a:cubicBezTo>
                      <a:pt x="76403" y="553036"/>
                      <a:pt x="72151" y="550704"/>
                      <a:pt x="67899" y="548098"/>
                    </a:cubicBezTo>
                    <a:cubicBezTo>
                      <a:pt x="59258" y="542749"/>
                      <a:pt x="51029" y="536577"/>
                      <a:pt x="43211" y="530130"/>
                    </a:cubicBezTo>
                    <a:cubicBezTo>
                      <a:pt x="35941" y="524095"/>
                      <a:pt x="28809" y="517786"/>
                      <a:pt x="22362" y="511065"/>
                    </a:cubicBezTo>
                    <a:cubicBezTo>
                      <a:pt x="19345" y="508047"/>
                      <a:pt x="16601" y="504893"/>
                      <a:pt x="14133" y="501326"/>
                    </a:cubicBezTo>
                    <a:cubicBezTo>
                      <a:pt x="13172" y="499818"/>
                      <a:pt x="12212" y="498309"/>
                      <a:pt x="11252" y="496800"/>
                    </a:cubicBezTo>
                    <a:cubicBezTo>
                      <a:pt x="10292" y="495154"/>
                      <a:pt x="9195" y="492960"/>
                      <a:pt x="8646" y="491177"/>
                    </a:cubicBezTo>
                    <a:cubicBezTo>
                      <a:pt x="8372" y="489942"/>
                      <a:pt x="8098" y="488708"/>
                      <a:pt x="7960" y="487473"/>
                    </a:cubicBezTo>
                    <a:cubicBezTo>
                      <a:pt x="7960" y="486102"/>
                      <a:pt x="7960" y="485004"/>
                      <a:pt x="8098" y="483633"/>
                    </a:cubicBezTo>
                    <a:cubicBezTo>
                      <a:pt x="8098" y="482673"/>
                      <a:pt x="8509" y="481575"/>
                      <a:pt x="8783" y="480615"/>
                    </a:cubicBezTo>
                    <a:cubicBezTo>
                      <a:pt x="9195" y="479655"/>
                      <a:pt x="9469" y="478695"/>
                      <a:pt x="10155" y="478009"/>
                    </a:cubicBezTo>
                    <a:cubicBezTo>
                      <a:pt x="10704" y="477186"/>
                      <a:pt x="11252" y="476500"/>
                      <a:pt x="11938" y="475952"/>
                    </a:cubicBezTo>
                    <a:cubicBezTo>
                      <a:pt x="12624" y="475403"/>
                      <a:pt x="13584" y="474855"/>
                      <a:pt x="14407" y="474443"/>
                    </a:cubicBezTo>
                    <a:cubicBezTo>
                      <a:pt x="16876" y="473346"/>
                      <a:pt x="19893" y="473346"/>
                      <a:pt x="22499" y="473483"/>
                    </a:cubicBezTo>
                    <a:cubicBezTo>
                      <a:pt x="24008" y="473620"/>
                      <a:pt x="25380" y="473894"/>
                      <a:pt x="26888" y="474169"/>
                    </a:cubicBezTo>
                    <a:cubicBezTo>
                      <a:pt x="28397" y="474443"/>
                      <a:pt x="30180" y="475266"/>
                      <a:pt x="31552" y="475952"/>
                    </a:cubicBezTo>
                    <a:cubicBezTo>
                      <a:pt x="35118" y="477461"/>
                      <a:pt x="38410" y="479655"/>
                      <a:pt x="41565" y="481713"/>
                    </a:cubicBezTo>
                    <a:cubicBezTo>
                      <a:pt x="44856" y="483907"/>
                      <a:pt x="47874" y="486376"/>
                      <a:pt x="50891" y="488845"/>
                    </a:cubicBezTo>
                    <a:cubicBezTo>
                      <a:pt x="54869" y="492137"/>
                      <a:pt x="58572" y="495703"/>
                      <a:pt x="62139" y="499269"/>
                    </a:cubicBezTo>
                    <a:cubicBezTo>
                      <a:pt x="65705" y="502698"/>
                      <a:pt x="68997" y="506401"/>
                      <a:pt x="72288" y="510105"/>
                    </a:cubicBezTo>
                    <a:cubicBezTo>
                      <a:pt x="73934" y="512025"/>
                      <a:pt x="75717" y="513945"/>
                      <a:pt x="77363" y="515865"/>
                    </a:cubicBezTo>
                    <a:cubicBezTo>
                      <a:pt x="78323" y="516963"/>
                      <a:pt x="79421" y="518060"/>
                      <a:pt x="80381" y="519157"/>
                    </a:cubicBezTo>
                    <a:cubicBezTo>
                      <a:pt x="86553" y="526838"/>
                      <a:pt x="92725" y="534245"/>
                      <a:pt x="98212" y="542474"/>
                    </a:cubicBezTo>
                    <a:cubicBezTo>
                      <a:pt x="100269" y="545492"/>
                      <a:pt x="102189" y="548509"/>
                      <a:pt x="103972" y="551664"/>
                    </a:cubicBezTo>
                    <a:cubicBezTo>
                      <a:pt x="105755" y="552213"/>
                      <a:pt x="107676" y="552624"/>
                      <a:pt x="109596" y="553036"/>
                    </a:cubicBezTo>
                    <a:cubicBezTo>
                      <a:pt x="112751" y="553584"/>
                      <a:pt x="115905" y="553996"/>
                      <a:pt x="118923" y="554270"/>
                    </a:cubicBezTo>
                    <a:cubicBezTo>
                      <a:pt x="121117" y="554407"/>
                      <a:pt x="123449" y="554407"/>
                      <a:pt x="125644" y="554270"/>
                    </a:cubicBezTo>
                    <a:cubicBezTo>
                      <a:pt x="128661" y="553996"/>
                      <a:pt x="131542" y="553584"/>
                      <a:pt x="134559" y="553036"/>
                    </a:cubicBezTo>
                    <a:cubicBezTo>
                      <a:pt x="136479" y="552487"/>
                      <a:pt x="138400" y="551938"/>
                      <a:pt x="140457" y="551390"/>
                    </a:cubicBezTo>
                    <a:lnTo>
                      <a:pt x="140457" y="551390"/>
                    </a:lnTo>
                    <a:cubicBezTo>
                      <a:pt x="142652" y="550567"/>
                      <a:pt x="144572" y="549744"/>
                      <a:pt x="146629" y="548784"/>
                    </a:cubicBezTo>
                    <a:cubicBezTo>
                      <a:pt x="147864" y="548098"/>
                      <a:pt x="149235" y="547275"/>
                      <a:pt x="150333" y="546452"/>
                    </a:cubicBezTo>
                    <a:cubicBezTo>
                      <a:pt x="150195" y="546589"/>
                      <a:pt x="149921" y="546726"/>
                      <a:pt x="149784" y="546864"/>
                    </a:cubicBezTo>
                    <a:cubicBezTo>
                      <a:pt x="151018" y="546041"/>
                      <a:pt x="152116" y="545218"/>
                      <a:pt x="153213" y="544258"/>
                    </a:cubicBezTo>
                    <a:cubicBezTo>
                      <a:pt x="153076" y="544395"/>
                      <a:pt x="152939" y="544532"/>
                      <a:pt x="152664" y="544669"/>
                    </a:cubicBezTo>
                    <a:cubicBezTo>
                      <a:pt x="153624" y="543846"/>
                      <a:pt x="154447" y="543023"/>
                      <a:pt x="155270" y="542063"/>
                    </a:cubicBezTo>
                    <a:cubicBezTo>
                      <a:pt x="155545" y="541651"/>
                      <a:pt x="155819" y="541377"/>
                      <a:pt x="156093" y="540966"/>
                    </a:cubicBezTo>
                    <a:cubicBezTo>
                      <a:pt x="156368" y="540554"/>
                      <a:pt x="156505" y="540143"/>
                      <a:pt x="156779" y="539731"/>
                    </a:cubicBezTo>
                    <a:cubicBezTo>
                      <a:pt x="157053" y="539183"/>
                      <a:pt x="157328" y="538634"/>
                      <a:pt x="157465" y="538085"/>
                    </a:cubicBezTo>
                    <a:cubicBezTo>
                      <a:pt x="157465" y="538360"/>
                      <a:pt x="157328" y="538497"/>
                      <a:pt x="157191" y="538771"/>
                    </a:cubicBezTo>
                    <a:cubicBezTo>
                      <a:pt x="157602" y="537400"/>
                      <a:pt x="158013" y="536028"/>
                      <a:pt x="158288" y="534656"/>
                    </a:cubicBezTo>
                    <a:cubicBezTo>
                      <a:pt x="158288" y="534931"/>
                      <a:pt x="158151" y="535068"/>
                      <a:pt x="158151" y="535342"/>
                    </a:cubicBezTo>
                    <a:cubicBezTo>
                      <a:pt x="158288" y="534931"/>
                      <a:pt x="158288" y="534382"/>
                      <a:pt x="158288" y="533971"/>
                    </a:cubicBezTo>
                    <a:cubicBezTo>
                      <a:pt x="158288" y="533422"/>
                      <a:pt x="158151" y="533010"/>
                      <a:pt x="158151" y="532599"/>
                    </a:cubicBezTo>
                    <a:cubicBezTo>
                      <a:pt x="158013" y="531639"/>
                      <a:pt x="157739" y="530542"/>
                      <a:pt x="157328" y="529581"/>
                    </a:cubicBezTo>
                    <a:cubicBezTo>
                      <a:pt x="157328" y="529856"/>
                      <a:pt x="157465" y="529993"/>
                      <a:pt x="157602" y="530267"/>
                    </a:cubicBezTo>
                    <a:cubicBezTo>
                      <a:pt x="157191" y="529033"/>
                      <a:pt x="156642" y="527661"/>
                      <a:pt x="155956" y="526564"/>
                    </a:cubicBezTo>
                    <a:cubicBezTo>
                      <a:pt x="156093" y="526838"/>
                      <a:pt x="156230" y="526975"/>
                      <a:pt x="156230" y="527250"/>
                    </a:cubicBezTo>
                    <a:cubicBezTo>
                      <a:pt x="155545" y="525878"/>
                      <a:pt x="154859" y="524644"/>
                      <a:pt x="154036" y="523546"/>
                    </a:cubicBezTo>
                    <a:cubicBezTo>
                      <a:pt x="154173" y="523821"/>
                      <a:pt x="154310" y="523958"/>
                      <a:pt x="154447" y="524095"/>
                    </a:cubicBezTo>
                    <a:cubicBezTo>
                      <a:pt x="152801" y="521763"/>
                      <a:pt x="150881" y="519569"/>
                      <a:pt x="149098" y="517511"/>
                    </a:cubicBezTo>
                    <a:cubicBezTo>
                      <a:pt x="145806" y="513945"/>
                      <a:pt x="142240" y="510653"/>
                      <a:pt x="138674" y="507499"/>
                    </a:cubicBezTo>
                    <a:cubicBezTo>
                      <a:pt x="138811" y="507636"/>
                      <a:pt x="138948" y="507636"/>
                      <a:pt x="139085" y="507773"/>
                    </a:cubicBezTo>
                    <a:cubicBezTo>
                      <a:pt x="136479" y="505578"/>
                      <a:pt x="133873" y="503247"/>
                      <a:pt x="131130" y="501189"/>
                    </a:cubicBezTo>
                    <a:cubicBezTo>
                      <a:pt x="129621" y="500092"/>
                      <a:pt x="128113" y="498995"/>
                      <a:pt x="126604" y="497760"/>
                    </a:cubicBezTo>
                    <a:cubicBezTo>
                      <a:pt x="123723" y="495703"/>
                      <a:pt x="120843" y="493508"/>
                      <a:pt x="117963" y="491314"/>
                    </a:cubicBezTo>
                    <a:cubicBezTo>
                      <a:pt x="112476" y="487748"/>
                      <a:pt x="106853" y="484044"/>
                      <a:pt x="101366" y="480478"/>
                    </a:cubicBezTo>
                    <a:cubicBezTo>
                      <a:pt x="98760" y="478832"/>
                      <a:pt x="96017" y="477323"/>
                      <a:pt x="93411" y="475678"/>
                    </a:cubicBezTo>
                    <a:cubicBezTo>
                      <a:pt x="89982" y="473620"/>
                      <a:pt x="86690" y="471700"/>
                      <a:pt x="83261" y="469642"/>
                    </a:cubicBezTo>
                    <a:cubicBezTo>
                      <a:pt x="80792" y="468134"/>
                      <a:pt x="78323" y="466899"/>
                      <a:pt x="75855" y="465528"/>
                    </a:cubicBezTo>
                    <a:cubicBezTo>
                      <a:pt x="75169" y="465116"/>
                      <a:pt x="74346" y="464705"/>
                      <a:pt x="73660" y="464293"/>
                    </a:cubicBezTo>
                    <a:cubicBezTo>
                      <a:pt x="72700" y="464156"/>
                      <a:pt x="71877" y="463882"/>
                      <a:pt x="70917" y="463745"/>
                    </a:cubicBezTo>
                    <a:cubicBezTo>
                      <a:pt x="65019" y="462373"/>
                      <a:pt x="59121" y="460727"/>
                      <a:pt x="53360" y="459081"/>
                    </a:cubicBezTo>
                    <a:cubicBezTo>
                      <a:pt x="50891" y="458395"/>
                      <a:pt x="48423" y="457435"/>
                      <a:pt x="45954" y="456475"/>
                    </a:cubicBezTo>
                    <a:cubicBezTo>
                      <a:pt x="43896" y="455652"/>
                      <a:pt x="41702" y="454829"/>
                      <a:pt x="39644" y="453732"/>
                    </a:cubicBezTo>
                    <a:cubicBezTo>
                      <a:pt x="36764" y="452086"/>
                      <a:pt x="33335" y="450166"/>
                      <a:pt x="31415" y="447285"/>
                    </a:cubicBezTo>
                    <a:cubicBezTo>
                      <a:pt x="30729" y="446188"/>
                      <a:pt x="29906" y="445228"/>
                      <a:pt x="29769" y="443856"/>
                    </a:cubicBezTo>
                    <a:cubicBezTo>
                      <a:pt x="29769" y="443171"/>
                      <a:pt x="29632" y="442485"/>
                      <a:pt x="29632" y="441799"/>
                    </a:cubicBezTo>
                    <a:cubicBezTo>
                      <a:pt x="29632" y="441113"/>
                      <a:pt x="29769" y="440427"/>
                      <a:pt x="29769" y="439604"/>
                    </a:cubicBezTo>
                    <a:cubicBezTo>
                      <a:pt x="30043" y="436587"/>
                      <a:pt x="33198" y="434392"/>
                      <a:pt x="35941" y="434941"/>
                    </a:cubicBezTo>
                    <a:cubicBezTo>
                      <a:pt x="37450" y="435215"/>
                      <a:pt x="38959" y="435352"/>
                      <a:pt x="40330" y="435627"/>
                    </a:cubicBezTo>
                    <a:cubicBezTo>
                      <a:pt x="42113" y="436038"/>
                      <a:pt x="43348" y="436450"/>
                      <a:pt x="45131" y="437136"/>
                    </a:cubicBezTo>
                    <a:cubicBezTo>
                      <a:pt x="46914" y="437821"/>
                      <a:pt x="48560" y="438644"/>
                      <a:pt x="50206" y="439467"/>
                    </a:cubicBezTo>
                    <a:cubicBezTo>
                      <a:pt x="51714" y="440290"/>
                      <a:pt x="53223" y="440976"/>
                      <a:pt x="54732" y="441799"/>
                    </a:cubicBezTo>
                    <a:cubicBezTo>
                      <a:pt x="58847" y="443994"/>
                      <a:pt x="62962" y="446188"/>
                      <a:pt x="67076" y="448383"/>
                    </a:cubicBezTo>
                    <a:cubicBezTo>
                      <a:pt x="69957" y="449891"/>
                      <a:pt x="72974" y="451537"/>
                      <a:pt x="75855" y="453183"/>
                    </a:cubicBezTo>
                    <a:cubicBezTo>
                      <a:pt x="76952" y="453458"/>
                      <a:pt x="78049" y="453595"/>
                      <a:pt x="79009" y="453869"/>
                    </a:cubicBezTo>
                    <a:cubicBezTo>
                      <a:pt x="78872" y="453869"/>
                      <a:pt x="78598" y="453869"/>
                      <a:pt x="78461" y="453732"/>
                    </a:cubicBezTo>
                    <a:cubicBezTo>
                      <a:pt x="84496" y="454829"/>
                      <a:pt x="90668" y="455789"/>
                      <a:pt x="96977" y="456338"/>
                    </a:cubicBezTo>
                    <a:cubicBezTo>
                      <a:pt x="103698" y="456749"/>
                      <a:pt x="110282" y="456749"/>
                      <a:pt x="116865" y="456475"/>
                    </a:cubicBezTo>
                    <a:cubicBezTo>
                      <a:pt x="116865" y="456475"/>
                      <a:pt x="116728" y="456475"/>
                      <a:pt x="116728" y="456475"/>
                    </a:cubicBezTo>
                    <a:cubicBezTo>
                      <a:pt x="116865" y="456475"/>
                      <a:pt x="117140" y="456475"/>
                      <a:pt x="117277" y="456475"/>
                    </a:cubicBezTo>
                    <a:cubicBezTo>
                      <a:pt x="117414" y="456475"/>
                      <a:pt x="117414" y="456475"/>
                      <a:pt x="117551" y="456475"/>
                    </a:cubicBezTo>
                    <a:cubicBezTo>
                      <a:pt x="117551" y="456475"/>
                      <a:pt x="117414" y="456475"/>
                      <a:pt x="117414" y="456475"/>
                    </a:cubicBezTo>
                    <a:cubicBezTo>
                      <a:pt x="124958" y="455926"/>
                      <a:pt x="132502" y="454829"/>
                      <a:pt x="139908" y="453320"/>
                    </a:cubicBezTo>
                    <a:cubicBezTo>
                      <a:pt x="139771" y="453320"/>
                      <a:pt x="139771" y="453320"/>
                      <a:pt x="139634" y="453320"/>
                    </a:cubicBezTo>
                    <a:cubicBezTo>
                      <a:pt x="146218" y="451949"/>
                      <a:pt x="152527" y="450303"/>
                      <a:pt x="158836" y="448108"/>
                    </a:cubicBezTo>
                    <a:cubicBezTo>
                      <a:pt x="162540" y="446874"/>
                      <a:pt x="166243" y="445365"/>
                      <a:pt x="169946" y="443719"/>
                    </a:cubicBezTo>
                    <a:cubicBezTo>
                      <a:pt x="172278" y="442485"/>
                      <a:pt x="174473" y="441250"/>
                      <a:pt x="176667" y="439879"/>
                    </a:cubicBezTo>
                    <a:lnTo>
                      <a:pt x="176667" y="439879"/>
                    </a:lnTo>
                    <a:cubicBezTo>
                      <a:pt x="176804" y="439879"/>
                      <a:pt x="176942" y="439742"/>
                      <a:pt x="176942" y="439742"/>
                    </a:cubicBezTo>
                    <a:cubicBezTo>
                      <a:pt x="176942" y="439742"/>
                      <a:pt x="176942" y="439742"/>
                      <a:pt x="176942" y="439742"/>
                    </a:cubicBezTo>
                    <a:cubicBezTo>
                      <a:pt x="177079" y="439742"/>
                      <a:pt x="177079" y="439604"/>
                      <a:pt x="177216" y="439604"/>
                    </a:cubicBezTo>
                    <a:cubicBezTo>
                      <a:pt x="177216" y="439604"/>
                      <a:pt x="177216" y="439604"/>
                      <a:pt x="177216" y="439604"/>
                    </a:cubicBezTo>
                    <a:cubicBezTo>
                      <a:pt x="178176" y="438919"/>
                      <a:pt x="179136" y="438233"/>
                      <a:pt x="180096" y="437410"/>
                    </a:cubicBezTo>
                    <a:cubicBezTo>
                      <a:pt x="179959" y="437547"/>
                      <a:pt x="179685" y="437684"/>
                      <a:pt x="179548" y="437821"/>
                    </a:cubicBezTo>
                    <a:cubicBezTo>
                      <a:pt x="180645" y="436998"/>
                      <a:pt x="181605" y="436038"/>
                      <a:pt x="182565" y="434941"/>
                    </a:cubicBezTo>
                    <a:cubicBezTo>
                      <a:pt x="182428" y="435078"/>
                      <a:pt x="182291" y="435215"/>
                      <a:pt x="182154" y="435490"/>
                    </a:cubicBezTo>
                    <a:cubicBezTo>
                      <a:pt x="182428" y="435078"/>
                      <a:pt x="182702" y="434804"/>
                      <a:pt x="182977" y="434392"/>
                    </a:cubicBezTo>
                    <a:cubicBezTo>
                      <a:pt x="183251" y="433981"/>
                      <a:pt x="183388" y="433569"/>
                      <a:pt x="183662" y="433158"/>
                    </a:cubicBezTo>
                    <a:cubicBezTo>
                      <a:pt x="183800" y="432746"/>
                      <a:pt x="183937" y="432472"/>
                      <a:pt x="184074" y="432061"/>
                    </a:cubicBezTo>
                    <a:cubicBezTo>
                      <a:pt x="184211" y="431649"/>
                      <a:pt x="184211" y="431238"/>
                      <a:pt x="184348" y="430826"/>
                    </a:cubicBezTo>
                    <a:cubicBezTo>
                      <a:pt x="184348" y="430415"/>
                      <a:pt x="184485" y="430003"/>
                      <a:pt x="184485" y="429729"/>
                    </a:cubicBezTo>
                    <a:cubicBezTo>
                      <a:pt x="184485" y="429317"/>
                      <a:pt x="184485" y="429043"/>
                      <a:pt x="184485" y="428632"/>
                    </a:cubicBezTo>
                    <a:cubicBezTo>
                      <a:pt x="184348" y="428357"/>
                      <a:pt x="184348" y="427946"/>
                      <a:pt x="184211" y="427672"/>
                    </a:cubicBezTo>
                    <a:cubicBezTo>
                      <a:pt x="184074" y="427260"/>
                      <a:pt x="183800" y="426849"/>
                      <a:pt x="183662" y="426437"/>
                    </a:cubicBezTo>
                    <a:cubicBezTo>
                      <a:pt x="183388" y="426026"/>
                      <a:pt x="183114" y="425477"/>
                      <a:pt x="182839" y="425065"/>
                    </a:cubicBezTo>
                    <a:cubicBezTo>
                      <a:pt x="182154" y="423968"/>
                      <a:pt x="181331" y="422871"/>
                      <a:pt x="180371" y="421911"/>
                    </a:cubicBezTo>
                    <a:cubicBezTo>
                      <a:pt x="180508" y="422048"/>
                      <a:pt x="180645" y="422322"/>
                      <a:pt x="180782" y="422459"/>
                    </a:cubicBezTo>
                    <a:cubicBezTo>
                      <a:pt x="180371" y="422048"/>
                      <a:pt x="179822" y="421636"/>
                      <a:pt x="179410" y="421225"/>
                    </a:cubicBezTo>
                    <a:cubicBezTo>
                      <a:pt x="177765" y="419991"/>
                      <a:pt x="176119" y="418756"/>
                      <a:pt x="174473" y="417522"/>
                    </a:cubicBezTo>
                    <a:cubicBezTo>
                      <a:pt x="174473" y="417522"/>
                      <a:pt x="174610" y="417659"/>
                      <a:pt x="174747" y="417659"/>
                    </a:cubicBezTo>
                    <a:cubicBezTo>
                      <a:pt x="174610" y="417659"/>
                      <a:pt x="174610" y="417522"/>
                      <a:pt x="174473" y="417522"/>
                    </a:cubicBezTo>
                    <a:cubicBezTo>
                      <a:pt x="174336" y="417385"/>
                      <a:pt x="174198" y="417385"/>
                      <a:pt x="174198" y="417247"/>
                    </a:cubicBezTo>
                    <a:cubicBezTo>
                      <a:pt x="174336" y="417385"/>
                      <a:pt x="174336" y="417385"/>
                      <a:pt x="174473" y="417385"/>
                    </a:cubicBezTo>
                    <a:cubicBezTo>
                      <a:pt x="172141" y="416013"/>
                      <a:pt x="169946" y="414778"/>
                      <a:pt x="167615" y="413544"/>
                    </a:cubicBezTo>
                    <a:cubicBezTo>
                      <a:pt x="162677" y="411212"/>
                      <a:pt x="157739" y="409018"/>
                      <a:pt x="152664" y="407098"/>
                    </a:cubicBezTo>
                    <a:cubicBezTo>
                      <a:pt x="149510" y="405863"/>
                      <a:pt x="146218" y="404629"/>
                      <a:pt x="143063" y="403394"/>
                    </a:cubicBezTo>
                    <a:cubicBezTo>
                      <a:pt x="140457" y="402571"/>
                      <a:pt x="137851" y="401748"/>
                      <a:pt x="135245" y="400925"/>
                    </a:cubicBezTo>
                    <a:cubicBezTo>
                      <a:pt x="133325" y="400377"/>
                      <a:pt x="131542" y="399828"/>
                      <a:pt x="129621" y="399279"/>
                    </a:cubicBezTo>
                    <a:cubicBezTo>
                      <a:pt x="128661" y="399005"/>
                      <a:pt x="127838" y="398594"/>
                      <a:pt x="126878" y="398456"/>
                    </a:cubicBezTo>
                    <a:cubicBezTo>
                      <a:pt x="121529" y="397222"/>
                      <a:pt x="116042" y="395988"/>
                      <a:pt x="110693" y="394753"/>
                    </a:cubicBezTo>
                    <a:cubicBezTo>
                      <a:pt x="109184" y="395302"/>
                      <a:pt x="107813" y="395713"/>
                      <a:pt x="106304" y="396262"/>
                    </a:cubicBezTo>
                    <a:cubicBezTo>
                      <a:pt x="99858" y="398456"/>
                      <a:pt x="93274" y="400240"/>
                      <a:pt x="86690" y="401748"/>
                    </a:cubicBezTo>
                    <a:cubicBezTo>
                      <a:pt x="77912" y="403806"/>
                      <a:pt x="68859" y="405314"/>
                      <a:pt x="59944" y="406000"/>
                    </a:cubicBezTo>
                    <a:cubicBezTo>
                      <a:pt x="56378" y="406275"/>
                      <a:pt x="52675" y="406275"/>
                      <a:pt x="49108" y="406000"/>
                    </a:cubicBezTo>
                    <a:cubicBezTo>
                      <a:pt x="47462" y="405863"/>
                      <a:pt x="45817" y="405726"/>
                      <a:pt x="44308" y="405314"/>
                    </a:cubicBezTo>
                    <a:cubicBezTo>
                      <a:pt x="41976" y="404766"/>
                      <a:pt x="39919" y="404217"/>
                      <a:pt x="37861" y="403394"/>
                    </a:cubicBezTo>
                    <a:cubicBezTo>
                      <a:pt x="36764" y="402983"/>
                      <a:pt x="35804" y="402434"/>
                      <a:pt x="34844" y="401748"/>
                    </a:cubicBezTo>
                    <a:cubicBezTo>
                      <a:pt x="34021" y="401200"/>
                      <a:pt x="32924" y="400514"/>
                      <a:pt x="32375" y="399691"/>
                    </a:cubicBezTo>
                    <a:cubicBezTo>
                      <a:pt x="31826" y="398868"/>
                      <a:pt x="31140" y="398045"/>
                      <a:pt x="30729" y="397085"/>
                    </a:cubicBezTo>
                    <a:cubicBezTo>
                      <a:pt x="30317" y="396262"/>
                      <a:pt x="29769" y="395165"/>
                      <a:pt x="29632" y="394067"/>
                    </a:cubicBezTo>
                    <a:cubicBezTo>
                      <a:pt x="29495" y="393107"/>
                      <a:pt x="29357" y="392010"/>
                      <a:pt x="29495" y="391050"/>
                    </a:cubicBezTo>
                    <a:cubicBezTo>
                      <a:pt x="29632" y="390090"/>
                      <a:pt x="30043" y="389267"/>
                      <a:pt x="30455" y="388444"/>
                    </a:cubicBezTo>
                    <a:cubicBezTo>
                      <a:pt x="31415" y="386524"/>
                      <a:pt x="33198" y="384878"/>
                      <a:pt x="35118" y="383780"/>
                    </a:cubicBezTo>
                    <a:cubicBezTo>
                      <a:pt x="36353" y="382957"/>
                      <a:pt x="37450" y="382409"/>
                      <a:pt x="38821" y="381860"/>
                    </a:cubicBezTo>
                    <a:cubicBezTo>
                      <a:pt x="40193" y="381174"/>
                      <a:pt x="41839" y="380900"/>
                      <a:pt x="43211" y="380488"/>
                    </a:cubicBezTo>
                    <a:cubicBezTo>
                      <a:pt x="47051" y="379528"/>
                      <a:pt x="51029" y="379254"/>
                      <a:pt x="54869" y="378843"/>
                    </a:cubicBezTo>
                    <a:cubicBezTo>
                      <a:pt x="59395" y="378568"/>
                      <a:pt x="63922" y="378568"/>
                      <a:pt x="68311" y="378705"/>
                    </a:cubicBezTo>
                    <a:cubicBezTo>
                      <a:pt x="73660" y="378705"/>
                      <a:pt x="79146" y="379117"/>
                      <a:pt x="84496" y="379666"/>
                    </a:cubicBezTo>
                    <a:cubicBezTo>
                      <a:pt x="89708" y="380077"/>
                      <a:pt x="94920" y="380763"/>
                      <a:pt x="99995" y="381586"/>
                    </a:cubicBezTo>
                    <a:cubicBezTo>
                      <a:pt x="103561" y="382134"/>
                      <a:pt x="107127" y="382683"/>
                      <a:pt x="110556" y="383369"/>
                    </a:cubicBezTo>
                    <a:cubicBezTo>
                      <a:pt x="114397" y="382134"/>
                      <a:pt x="118100" y="380900"/>
                      <a:pt x="121940" y="379666"/>
                    </a:cubicBezTo>
                    <a:cubicBezTo>
                      <a:pt x="126604" y="377745"/>
                      <a:pt x="131267" y="375825"/>
                      <a:pt x="135931" y="373905"/>
                    </a:cubicBezTo>
                    <a:cubicBezTo>
                      <a:pt x="138537" y="372808"/>
                      <a:pt x="141143" y="371710"/>
                      <a:pt x="143749" y="370613"/>
                    </a:cubicBezTo>
                    <a:cubicBezTo>
                      <a:pt x="148001" y="368830"/>
                      <a:pt x="152116" y="366772"/>
                      <a:pt x="156230" y="364715"/>
                    </a:cubicBezTo>
                    <a:cubicBezTo>
                      <a:pt x="165283" y="360189"/>
                      <a:pt x="174061" y="355114"/>
                      <a:pt x="182565" y="349490"/>
                    </a:cubicBezTo>
                    <a:cubicBezTo>
                      <a:pt x="186131" y="346884"/>
                      <a:pt x="189697" y="344141"/>
                      <a:pt x="192989" y="341261"/>
                    </a:cubicBezTo>
                    <a:cubicBezTo>
                      <a:pt x="194910" y="339478"/>
                      <a:pt x="196693" y="337695"/>
                      <a:pt x="198476" y="335774"/>
                    </a:cubicBezTo>
                    <a:cubicBezTo>
                      <a:pt x="199299" y="334814"/>
                      <a:pt x="199984" y="333854"/>
                      <a:pt x="200670" y="332894"/>
                    </a:cubicBezTo>
                    <a:lnTo>
                      <a:pt x="200670" y="332894"/>
                    </a:lnTo>
                    <a:cubicBezTo>
                      <a:pt x="200670" y="332894"/>
                      <a:pt x="200670" y="332894"/>
                      <a:pt x="200670" y="332894"/>
                    </a:cubicBezTo>
                    <a:cubicBezTo>
                      <a:pt x="200808" y="332757"/>
                      <a:pt x="200945" y="332482"/>
                      <a:pt x="201082" y="332345"/>
                    </a:cubicBezTo>
                    <a:cubicBezTo>
                      <a:pt x="201082" y="332345"/>
                      <a:pt x="200945" y="332482"/>
                      <a:pt x="200945" y="332482"/>
                    </a:cubicBezTo>
                    <a:cubicBezTo>
                      <a:pt x="201630" y="331385"/>
                      <a:pt x="202316" y="330288"/>
                      <a:pt x="202865" y="329191"/>
                    </a:cubicBezTo>
                    <a:cubicBezTo>
                      <a:pt x="202865" y="329191"/>
                      <a:pt x="202865" y="329191"/>
                      <a:pt x="202865" y="329328"/>
                    </a:cubicBezTo>
                    <a:cubicBezTo>
                      <a:pt x="203276" y="328368"/>
                      <a:pt x="203825" y="327270"/>
                      <a:pt x="204099" y="326310"/>
                    </a:cubicBezTo>
                    <a:cubicBezTo>
                      <a:pt x="204237" y="325762"/>
                      <a:pt x="204374" y="325350"/>
                      <a:pt x="204511" y="324802"/>
                    </a:cubicBezTo>
                    <a:cubicBezTo>
                      <a:pt x="204648" y="324390"/>
                      <a:pt x="204648" y="323841"/>
                      <a:pt x="204785" y="323293"/>
                    </a:cubicBezTo>
                    <a:cubicBezTo>
                      <a:pt x="204785" y="323018"/>
                      <a:pt x="204785" y="322744"/>
                      <a:pt x="204785" y="322470"/>
                    </a:cubicBezTo>
                    <a:cubicBezTo>
                      <a:pt x="204785" y="321784"/>
                      <a:pt x="204648" y="321235"/>
                      <a:pt x="204511" y="320550"/>
                    </a:cubicBezTo>
                    <a:cubicBezTo>
                      <a:pt x="204374" y="320138"/>
                      <a:pt x="204374" y="319864"/>
                      <a:pt x="204237" y="319452"/>
                    </a:cubicBezTo>
                    <a:cubicBezTo>
                      <a:pt x="204099" y="319041"/>
                      <a:pt x="203962" y="318492"/>
                      <a:pt x="203688" y="318081"/>
                    </a:cubicBezTo>
                    <a:cubicBezTo>
                      <a:pt x="203551" y="317669"/>
                      <a:pt x="203276" y="317395"/>
                      <a:pt x="203139" y="316983"/>
                    </a:cubicBezTo>
                    <a:cubicBezTo>
                      <a:pt x="202865" y="316572"/>
                      <a:pt x="202590" y="316160"/>
                      <a:pt x="202316" y="315886"/>
                    </a:cubicBezTo>
                    <a:cubicBezTo>
                      <a:pt x="201905" y="315475"/>
                      <a:pt x="201630" y="315063"/>
                      <a:pt x="201219" y="314789"/>
                    </a:cubicBezTo>
                    <a:cubicBezTo>
                      <a:pt x="201356" y="314926"/>
                      <a:pt x="201356" y="314926"/>
                      <a:pt x="201493" y="315063"/>
                    </a:cubicBezTo>
                    <a:cubicBezTo>
                      <a:pt x="200670" y="314240"/>
                      <a:pt x="199710" y="313554"/>
                      <a:pt x="198750" y="312869"/>
                    </a:cubicBezTo>
                    <a:cubicBezTo>
                      <a:pt x="197653" y="312046"/>
                      <a:pt x="196418" y="311360"/>
                      <a:pt x="195184" y="310674"/>
                    </a:cubicBezTo>
                    <a:cubicBezTo>
                      <a:pt x="195184" y="310674"/>
                      <a:pt x="195184" y="310674"/>
                      <a:pt x="195321" y="310674"/>
                    </a:cubicBezTo>
                    <a:cubicBezTo>
                      <a:pt x="194224" y="310125"/>
                      <a:pt x="193126" y="309714"/>
                      <a:pt x="192029" y="309302"/>
                    </a:cubicBezTo>
                    <a:cubicBezTo>
                      <a:pt x="192029" y="309302"/>
                      <a:pt x="192166" y="309302"/>
                      <a:pt x="192166" y="309302"/>
                    </a:cubicBezTo>
                    <a:cubicBezTo>
                      <a:pt x="192029" y="309302"/>
                      <a:pt x="192029" y="309302"/>
                      <a:pt x="191892" y="309165"/>
                    </a:cubicBezTo>
                    <a:cubicBezTo>
                      <a:pt x="191892" y="309165"/>
                      <a:pt x="191892" y="309165"/>
                      <a:pt x="192029" y="309165"/>
                    </a:cubicBezTo>
                    <a:cubicBezTo>
                      <a:pt x="191892" y="309165"/>
                      <a:pt x="191892" y="309165"/>
                      <a:pt x="191755" y="309028"/>
                    </a:cubicBezTo>
                    <a:cubicBezTo>
                      <a:pt x="189149" y="308205"/>
                      <a:pt x="186680" y="307382"/>
                      <a:pt x="184074" y="306834"/>
                    </a:cubicBezTo>
                    <a:cubicBezTo>
                      <a:pt x="176393" y="305325"/>
                      <a:pt x="168712" y="304365"/>
                      <a:pt x="160894" y="303679"/>
                    </a:cubicBezTo>
                    <a:cubicBezTo>
                      <a:pt x="160894" y="303679"/>
                      <a:pt x="160894" y="303679"/>
                      <a:pt x="160894" y="303679"/>
                    </a:cubicBezTo>
                    <a:cubicBezTo>
                      <a:pt x="160894" y="303679"/>
                      <a:pt x="160757" y="303679"/>
                      <a:pt x="160757" y="303679"/>
                    </a:cubicBezTo>
                    <a:cubicBezTo>
                      <a:pt x="160620" y="303679"/>
                      <a:pt x="160345" y="303679"/>
                      <a:pt x="160208" y="303679"/>
                    </a:cubicBezTo>
                    <a:cubicBezTo>
                      <a:pt x="160208" y="303679"/>
                      <a:pt x="160208" y="303679"/>
                      <a:pt x="160345" y="303679"/>
                    </a:cubicBezTo>
                    <a:cubicBezTo>
                      <a:pt x="148961" y="302993"/>
                      <a:pt x="137577" y="303130"/>
                      <a:pt x="126192" y="303953"/>
                    </a:cubicBezTo>
                    <a:cubicBezTo>
                      <a:pt x="118786" y="304502"/>
                      <a:pt x="111516" y="305325"/>
                      <a:pt x="104247" y="306148"/>
                    </a:cubicBezTo>
                    <a:cubicBezTo>
                      <a:pt x="101778" y="306422"/>
                      <a:pt x="99446" y="306696"/>
                      <a:pt x="97114" y="307108"/>
                    </a:cubicBezTo>
                    <a:cubicBezTo>
                      <a:pt x="92588" y="307794"/>
                      <a:pt x="88062" y="308342"/>
                      <a:pt x="83536" y="309028"/>
                    </a:cubicBezTo>
                    <a:cubicBezTo>
                      <a:pt x="77089" y="309851"/>
                      <a:pt x="70780" y="311086"/>
                      <a:pt x="64333" y="312046"/>
                    </a:cubicBezTo>
                    <a:cubicBezTo>
                      <a:pt x="56789" y="313280"/>
                      <a:pt x="49246" y="314789"/>
                      <a:pt x="41839" y="316160"/>
                    </a:cubicBezTo>
                    <a:cubicBezTo>
                      <a:pt x="38547" y="316709"/>
                      <a:pt x="35804" y="313829"/>
                      <a:pt x="35667" y="310811"/>
                    </a:cubicBezTo>
                    <a:cubicBezTo>
                      <a:pt x="35667" y="309165"/>
                      <a:pt x="35941" y="307519"/>
                      <a:pt x="37175" y="306285"/>
                    </a:cubicBezTo>
                    <a:cubicBezTo>
                      <a:pt x="37861" y="305599"/>
                      <a:pt x="38547" y="304913"/>
                      <a:pt x="39233" y="304502"/>
                    </a:cubicBezTo>
                    <a:cubicBezTo>
                      <a:pt x="40879" y="303542"/>
                      <a:pt x="42662" y="302993"/>
                      <a:pt x="44445" y="302307"/>
                    </a:cubicBezTo>
                    <a:cubicBezTo>
                      <a:pt x="49383" y="299701"/>
                      <a:pt x="54320" y="297370"/>
                      <a:pt x="59121" y="294763"/>
                    </a:cubicBezTo>
                    <a:cubicBezTo>
                      <a:pt x="64745" y="291746"/>
                      <a:pt x="70505" y="288728"/>
                      <a:pt x="75992" y="285711"/>
                    </a:cubicBezTo>
                    <a:cubicBezTo>
                      <a:pt x="81067" y="282968"/>
                      <a:pt x="86142" y="280225"/>
                      <a:pt x="91354" y="277481"/>
                    </a:cubicBezTo>
                    <a:cubicBezTo>
                      <a:pt x="96977" y="274464"/>
                      <a:pt x="102601" y="271446"/>
                      <a:pt x="108224" y="268292"/>
                    </a:cubicBezTo>
                    <a:cubicBezTo>
                      <a:pt x="118511" y="262394"/>
                      <a:pt x="128798" y="256633"/>
                      <a:pt x="138948" y="250735"/>
                    </a:cubicBezTo>
                    <a:cubicBezTo>
                      <a:pt x="156230" y="240585"/>
                      <a:pt x="173650" y="230573"/>
                      <a:pt x="190246" y="219463"/>
                    </a:cubicBezTo>
                    <a:cubicBezTo>
                      <a:pt x="190246" y="219463"/>
                      <a:pt x="190109" y="219600"/>
                      <a:pt x="190109" y="219600"/>
                    </a:cubicBezTo>
                    <a:cubicBezTo>
                      <a:pt x="197790" y="214251"/>
                      <a:pt x="205471" y="208901"/>
                      <a:pt x="212603" y="202729"/>
                    </a:cubicBezTo>
                    <a:cubicBezTo>
                      <a:pt x="216306" y="199437"/>
                      <a:pt x="220010" y="195871"/>
                      <a:pt x="223302" y="192168"/>
                    </a:cubicBezTo>
                    <a:cubicBezTo>
                      <a:pt x="223164" y="192305"/>
                      <a:pt x="223027" y="192442"/>
                      <a:pt x="222890" y="192579"/>
                    </a:cubicBezTo>
                    <a:cubicBezTo>
                      <a:pt x="224262" y="190933"/>
                      <a:pt x="225496" y="189287"/>
                      <a:pt x="226868" y="187504"/>
                    </a:cubicBezTo>
                    <a:cubicBezTo>
                      <a:pt x="226731" y="187642"/>
                      <a:pt x="226593" y="187779"/>
                      <a:pt x="226456" y="187916"/>
                    </a:cubicBezTo>
                    <a:cubicBezTo>
                      <a:pt x="227142" y="186819"/>
                      <a:pt x="227691" y="185858"/>
                      <a:pt x="228240" y="184761"/>
                    </a:cubicBezTo>
                    <a:cubicBezTo>
                      <a:pt x="228788" y="183664"/>
                      <a:pt x="229200" y="182567"/>
                      <a:pt x="229748" y="181469"/>
                    </a:cubicBezTo>
                    <a:cubicBezTo>
                      <a:pt x="229885" y="180921"/>
                      <a:pt x="230022" y="180509"/>
                      <a:pt x="230160" y="179961"/>
                    </a:cubicBezTo>
                    <a:cubicBezTo>
                      <a:pt x="230297" y="179549"/>
                      <a:pt x="230297" y="179000"/>
                      <a:pt x="230434" y="178589"/>
                    </a:cubicBezTo>
                    <a:cubicBezTo>
                      <a:pt x="230434" y="178315"/>
                      <a:pt x="230434" y="178040"/>
                      <a:pt x="230434" y="177629"/>
                    </a:cubicBezTo>
                    <a:cubicBezTo>
                      <a:pt x="230434" y="177355"/>
                      <a:pt x="230297" y="177080"/>
                      <a:pt x="230297" y="176806"/>
                    </a:cubicBezTo>
                    <a:cubicBezTo>
                      <a:pt x="230160" y="176394"/>
                      <a:pt x="230022" y="175983"/>
                      <a:pt x="229885" y="175709"/>
                    </a:cubicBezTo>
                    <a:cubicBezTo>
                      <a:pt x="229611" y="175297"/>
                      <a:pt x="229474" y="174886"/>
                      <a:pt x="229200" y="174474"/>
                    </a:cubicBezTo>
                    <a:cubicBezTo>
                      <a:pt x="228925" y="174200"/>
                      <a:pt x="228788" y="173926"/>
                      <a:pt x="228514" y="173514"/>
                    </a:cubicBezTo>
                    <a:cubicBezTo>
                      <a:pt x="228240" y="173240"/>
                      <a:pt x="227828" y="172828"/>
                      <a:pt x="227554" y="172554"/>
                    </a:cubicBezTo>
                    <a:cubicBezTo>
                      <a:pt x="227279" y="172417"/>
                      <a:pt x="227142" y="172280"/>
                      <a:pt x="226868" y="172005"/>
                    </a:cubicBezTo>
                    <a:cubicBezTo>
                      <a:pt x="226868" y="172005"/>
                      <a:pt x="226868" y="172005"/>
                      <a:pt x="226868" y="172005"/>
                    </a:cubicBezTo>
                    <a:cubicBezTo>
                      <a:pt x="226319" y="171731"/>
                      <a:pt x="225771" y="171457"/>
                      <a:pt x="225222" y="171182"/>
                    </a:cubicBezTo>
                    <a:cubicBezTo>
                      <a:pt x="225496" y="171319"/>
                      <a:pt x="225633" y="171457"/>
                      <a:pt x="225771" y="171457"/>
                    </a:cubicBezTo>
                    <a:cubicBezTo>
                      <a:pt x="225359" y="171319"/>
                      <a:pt x="224948" y="171045"/>
                      <a:pt x="224536" y="170908"/>
                    </a:cubicBezTo>
                    <a:cubicBezTo>
                      <a:pt x="222753" y="170359"/>
                      <a:pt x="221107" y="169948"/>
                      <a:pt x="219324" y="169536"/>
                    </a:cubicBezTo>
                    <a:cubicBezTo>
                      <a:pt x="219598" y="169536"/>
                      <a:pt x="219735" y="169674"/>
                      <a:pt x="220010" y="169674"/>
                    </a:cubicBezTo>
                    <a:cubicBezTo>
                      <a:pt x="218638" y="169399"/>
                      <a:pt x="217267" y="169125"/>
                      <a:pt x="215758" y="168988"/>
                    </a:cubicBezTo>
                    <a:cubicBezTo>
                      <a:pt x="215758" y="168988"/>
                      <a:pt x="215758" y="168988"/>
                      <a:pt x="215758" y="168988"/>
                    </a:cubicBezTo>
                    <a:cubicBezTo>
                      <a:pt x="208351" y="168576"/>
                      <a:pt x="200945" y="168851"/>
                      <a:pt x="193675" y="169262"/>
                    </a:cubicBezTo>
                    <a:lnTo>
                      <a:pt x="193675" y="169262"/>
                    </a:lnTo>
                    <a:cubicBezTo>
                      <a:pt x="187503" y="169674"/>
                      <a:pt x="181194" y="170085"/>
                      <a:pt x="175021" y="170771"/>
                    </a:cubicBezTo>
                    <a:cubicBezTo>
                      <a:pt x="170358" y="171319"/>
                      <a:pt x="165694" y="171868"/>
                      <a:pt x="161168" y="172417"/>
                    </a:cubicBezTo>
                    <a:cubicBezTo>
                      <a:pt x="158836" y="172691"/>
                      <a:pt x="156642" y="172828"/>
                      <a:pt x="154310" y="173240"/>
                    </a:cubicBezTo>
                    <a:cubicBezTo>
                      <a:pt x="149647" y="173926"/>
                      <a:pt x="145120" y="174611"/>
                      <a:pt x="140594" y="175297"/>
                    </a:cubicBezTo>
                    <a:cubicBezTo>
                      <a:pt x="137988" y="175709"/>
                      <a:pt x="135382" y="175983"/>
                      <a:pt x="132776" y="176394"/>
                    </a:cubicBezTo>
                    <a:cubicBezTo>
                      <a:pt x="125095" y="177903"/>
                      <a:pt x="117551" y="179412"/>
                      <a:pt x="109870" y="180921"/>
                    </a:cubicBezTo>
                    <a:cubicBezTo>
                      <a:pt x="103561" y="182429"/>
                      <a:pt x="97114" y="184075"/>
                      <a:pt x="90805" y="185584"/>
                    </a:cubicBezTo>
                    <a:cubicBezTo>
                      <a:pt x="85593" y="186819"/>
                      <a:pt x="80381" y="188327"/>
                      <a:pt x="75306" y="189836"/>
                    </a:cubicBezTo>
                    <a:cubicBezTo>
                      <a:pt x="70094" y="191345"/>
                      <a:pt x="64745" y="192716"/>
                      <a:pt x="59670" y="194500"/>
                    </a:cubicBezTo>
                    <a:cubicBezTo>
                      <a:pt x="51166" y="197380"/>
                      <a:pt x="42525" y="200397"/>
                      <a:pt x="34021" y="203278"/>
                    </a:cubicBezTo>
                    <a:cubicBezTo>
                      <a:pt x="31826" y="203964"/>
                      <a:pt x="29357" y="202866"/>
                      <a:pt x="28260" y="200946"/>
                    </a:cubicBezTo>
                    <a:cubicBezTo>
                      <a:pt x="27163" y="199026"/>
                      <a:pt x="26614" y="196831"/>
                      <a:pt x="27711" y="194637"/>
                    </a:cubicBezTo>
                    <a:cubicBezTo>
                      <a:pt x="28534" y="193265"/>
                      <a:pt x="29357" y="192168"/>
                      <a:pt x="30592" y="191208"/>
                    </a:cubicBezTo>
                    <a:cubicBezTo>
                      <a:pt x="32375" y="189836"/>
                      <a:pt x="34295" y="189013"/>
                      <a:pt x="36215" y="187779"/>
                    </a:cubicBezTo>
                    <a:cubicBezTo>
                      <a:pt x="44171" y="182155"/>
                      <a:pt x="51989" y="176532"/>
                      <a:pt x="59670" y="170771"/>
                    </a:cubicBezTo>
                    <a:cubicBezTo>
                      <a:pt x="62550" y="168713"/>
                      <a:pt x="65293" y="166656"/>
                      <a:pt x="68174" y="164461"/>
                    </a:cubicBezTo>
                    <a:cubicBezTo>
                      <a:pt x="72014" y="161581"/>
                      <a:pt x="75992" y="158701"/>
                      <a:pt x="79695" y="155820"/>
                    </a:cubicBezTo>
                    <a:cubicBezTo>
                      <a:pt x="83398" y="152940"/>
                      <a:pt x="87102" y="149923"/>
                      <a:pt x="90805" y="147042"/>
                    </a:cubicBezTo>
                    <a:cubicBezTo>
                      <a:pt x="94234" y="144299"/>
                      <a:pt x="97663" y="141830"/>
                      <a:pt x="100955" y="138950"/>
                    </a:cubicBezTo>
                    <a:cubicBezTo>
                      <a:pt x="108087" y="132915"/>
                      <a:pt x="115220" y="126742"/>
                      <a:pt x="122352" y="120707"/>
                    </a:cubicBezTo>
                    <a:cubicBezTo>
                      <a:pt x="122352" y="120707"/>
                      <a:pt x="122352" y="120707"/>
                      <a:pt x="122352" y="120707"/>
                    </a:cubicBezTo>
                    <a:cubicBezTo>
                      <a:pt x="122352" y="120707"/>
                      <a:pt x="122489" y="120570"/>
                      <a:pt x="122489" y="120570"/>
                    </a:cubicBezTo>
                    <a:cubicBezTo>
                      <a:pt x="122626" y="120570"/>
                      <a:pt x="122626" y="120433"/>
                      <a:pt x="122763" y="120433"/>
                    </a:cubicBezTo>
                    <a:cubicBezTo>
                      <a:pt x="122763" y="120433"/>
                      <a:pt x="122763" y="120433"/>
                      <a:pt x="122763" y="120433"/>
                    </a:cubicBezTo>
                    <a:cubicBezTo>
                      <a:pt x="126741" y="116867"/>
                      <a:pt x="130719" y="113301"/>
                      <a:pt x="134696" y="109597"/>
                    </a:cubicBezTo>
                    <a:cubicBezTo>
                      <a:pt x="139223" y="105346"/>
                      <a:pt x="143475" y="100682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864" y="96019"/>
                      <a:pt x="147864" y="96019"/>
                    </a:cubicBezTo>
                    <a:cubicBezTo>
                      <a:pt x="147864" y="96019"/>
                      <a:pt x="147864" y="96019"/>
                      <a:pt x="147726" y="96156"/>
                    </a:cubicBezTo>
                    <a:cubicBezTo>
                      <a:pt x="149647" y="93961"/>
                      <a:pt x="151430" y="91767"/>
                      <a:pt x="153076" y="89435"/>
                    </a:cubicBezTo>
                    <a:cubicBezTo>
                      <a:pt x="153076" y="89435"/>
                      <a:pt x="153076" y="89435"/>
                      <a:pt x="153076" y="89435"/>
                    </a:cubicBezTo>
                    <a:cubicBezTo>
                      <a:pt x="154722" y="86966"/>
                      <a:pt x="156230" y="84360"/>
                      <a:pt x="157602" y="81754"/>
                    </a:cubicBezTo>
                    <a:cubicBezTo>
                      <a:pt x="157465" y="81891"/>
                      <a:pt x="157465" y="82028"/>
                      <a:pt x="157328" y="82165"/>
                    </a:cubicBezTo>
                    <a:cubicBezTo>
                      <a:pt x="158013" y="80931"/>
                      <a:pt x="158562" y="79559"/>
                      <a:pt x="158974" y="78188"/>
                    </a:cubicBezTo>
                    <a:cubicBezTo>
                      <a:pt x="159111" y="77639"/>
                      <a:pt x="159248" y="77228"/>
                      <a:pt x="159385" y="76679"/>
                    </a:cubicBezTo>
                    <a:cubicBezTo>
                      <a:pt x="159522" y="76130"/>
                      <a:pt x="159522" y="75582"/>
                      <a:pt x="159659" y="75033"/>
                    </a:cubicBezTo>
                    <a:cubicBezTo>
                      <a:pt x="159659" y="75033"/>
                      <a:pt x="159659" y="75033"/>
                      <a:pt x="159659" y="75033"/>
                    </a:cubicBezTo>
                    <a:cubicBezTo>
                      <a:pt x="159797" y="74073"/>
                      <a:pt x="159659" y="73113"/>
                      <a:pt x="159659" y="72016"/>
                    </a:cubicBezTo>
                    <a:cubicBezTo>
                      <a:pt x="159659" y="72016"/>
                      <a:pt x="159659" y="72016"/>
                      <a:pt x="159659" y="72016"/>
                    </a:cubicBezTo>
                    <a:cubicBezTo>
                      <a:pt x="159522" y="71467"/>
                      <a:pt x="159522" y="71056"/>
                      <a:pt x="159385" y="70507"/>
                    </a:cubicBezTo>
                    <a:cubicBezTo>
                      <a:pt x="159248" y="69958"/>
                      <a:pt x="159111" y="69410"/>
                      <a:pt x="158836" y="68861"/>
                    </a:cubicBezTo>
                    <a:cubicBezTo>
                      <a:pt x="158699" y="68449"/>
                      <a:pt x="158425" y="68038"/>
                      <a:pt x="158288" y="67627"/>
                    </a:cubicBezTo>
                    <a:cubicBezTo>
                      <a:pt x="158013" y="67352"/>
                      <a:pt x="157876" y="67078"/>
                      <a:pt x="157602" y="66666"/>
                    </a:cubicBezTo>
                    <a:cubicBezTo>
                      <a:pt x="157191" y="66255"/>
                      <a:pt x="156916" y="65981"/>
                      <a:pt x="156505" y="65569"/>
                    </a:cubicBezTo>
                    <a:cubicBezTo>
                      <a:pt x="155545" y="64746"/>
                      <a:pt x="154584" y="63923"/>
                      <a:pt x="153487" y="63237"/>
                    </a:cubicBezTo>
                    <a:cubicBezTo>
                      <a:pt x="153624" y="63375"/>
                      <a:pt x="153762" y="63512"/>
                      <a:pt x="153899" y="63512"/>
                    </a:cubicBezTo>
                    <a:cubicBezTo>
                      <a:pt x="153350" y="63237"/>
                      <a:pt x="152939" y="62963"/>
                      <a:pt x="152390" y="62689"/>
                    </a:cubicBezTo>
                    <a:cubicBezTo>
                      <a:pt x="151841" y="62552"/>
                      <a:pt x="151430" y="62277"/>
                      <a:pt x="150881" y="62140"/>
                    </a:cubicBezTo>
                    <a:cubicBezTo>
                      <a:pt x="151018" y="62140"/>
                      <a:pt x="151155" y="62277"/>
                      <a:pt x="151155" y="62277"/>
                    </a:cubicBezTo>
                    <a:cubicBezTo>
                      <a:pt x="149921" y="61866"/>
                      <a:pt x="148549" y="61454"/>
                      <a:pt x="147178" y="61180"/>
                    </a:cubicBezTo>
                    <a:cubicBezTo>
                      <a:pt x="147452" y="61180"/>
                      <a:pt x="147589" y="61317"/>
                      <a:pt x="147726" y="61317"/>
                    </a:cubicBezTo>
                    <a:cubicBezTo>
                      <a:pt x="146355" y="61043"/>
                      <a:pt x="144846" y="60769"/>
                      <a:pt x="143337" y="60631"/>
                    </a:cubicBezTo>
                    <a:cubicBezTo>
                      <a:pt x="143612" y="60631"/>
                      <a:pt x="143749" y="60631"/>
                      <a:pt x="143886" y="60631"/>
                    </a:cubicBezTo>
                    <a:cubicBezTo>
                      <a:pt x="140868" y="60494"/>
                      <a:pt x="137851" y="60494"/>
                      <a:pt x="134696" y="60631"/>
                    </a:cubicBezTo>
                    <a:cubicBezTo>
                      <a:pt x="134696" y="60631"/>
                      <a:pt x="134833" y="60631"/>
                      <a:pt x="134971" y="60631"/>
                    </a:cubicBezTo>
                    <a:cubicBezTo>
                      <a:pt x="130307" y="61043"/>
                      <a:pt x="125644" y="61591"/>
                      <a:pt x="121117" y="62552"/>
                    </a:cubicBezTo>
                    <a:cubicBezTo>
                      <a:pt x="121117" y="62552"/>
                      <a:pt x="121117" y="62552"/>
                      <a:pt x="121117" y="62552"/>
                    </a:cubicBezTo>
                    <a:cubicBezTo>
                      <a:pt x="114259" y="64060"/>
                      <a:pt x="107539" y="65981"/>
                      <a:pt x="100955" y="68175"/>
                    </a:cubicBezTo>
                    <a:cubicBezTo>
                      <a:pt x="100955" y="68175"/>
                      <a:pt x="101092" y="68175"/>
                      <a:pt x="101092" y="68038"/>
                    </a:cubicBezTo>
                    <a:cubicBezTo>
                      <a:pt x="98075" y="69135"/>
                      <a:pt x="95194" y="70233"/>
                      <a:pt x="92314" y="71467"/>
                    </a:cubicBezTo>
                    <a:cubicBezTo>
                      <a:pt x="91491" y="72290"/>
                      <a:pt x="90668" y="73250"/>
                      <a:pt x="89845" y="74073"/>
                    </a:cubicBezTo>
                    <a:cubicBezTo>
                      <a:pt x="85044" y="79285"/>
                      <a:pt x="79832" y="84223"/>
                      <a:pt x="74346" y="88886"/>
                    </a:cubicBezTo>
                    <a:cubicBezTo>
                      <a:pt x="71054" y="91630"/>
                      <a:pt x="67899" y="94510"/>
                      <a:pt x="64607" y="97253"/>
                    </a:cubicBezTo>
                    <a:cubicBezTo>
                      <a:pt x="62001" y="99448"/>
                      <a:pt x="59395" y="101505"/>
                      <a:pt x="56789" y="103700"/>
                    </a:cubicBezTo>
                    <a:cubicBezTo>
                      <a:pt x="55143" y="105071"/>
                      <a:pt x="53360" y="106443"/>
                      <a:pt x="51714" y="107677"/>
                    </a:cubicBezTo>
                    <a:cubicBezTo>
                      <a:pt x="48834" y="109735"/>
                      <a:pt x="45817" y="111518"/>
                      <a:pt x="42662" y="113301"/>
                    </a:cubicBezTo>
                    <a:cubicBezTo>
                      <a:pt x="40879" y="114261"/>
                      <a:pt x="38959" y="114810"/>
                      <a:pt x="37038" y="114810"/>
                    </a:cubicBezTo>
                    <a:cubicBezTo>
                      <a:pt x="34981" y="114810"/>
                      <a:pt x="33335" y="113438"/>
                      <a:pt x="31826" y="112341"/>
                    </a:cubicBezTo>
                    <a:cubicBezTo>
                      <a:pt x="30043" y="110969"/>
                      <a:pt x="29769" y="108637"/>
                      <a:pt x="30729" y="106717"/>
                    </a:cubicBezTo>
                    <a:cubicBezTo>
                      <a:pt x="32375" y="103700"/>
                      <a:pt x="33746" y="100682"/>
                      <a:pt x="36078" y="98076"/>
                    </a:cubicBezTo>
                    <a:cubicBezTo>
                      <a:pt x="38959" y="94921"/>
                      <a:pt x="41976" y="92041"/>
                      <a:pt x="45131" y="89298"/>
                    </a:cubicBezTo>
                    <a:cubicBezTo>
                      <a:pt x="52675" y="82851"/>
                      <a:pt x="60904" y="77502"/>
                      <a:pt x="69545" y="72564"/>
                    </a:cubicBezTo>
                    <a:cubicBezTo>
                      <a:pt x="75717" y="69135"/>
                      <a:pt x="82027" y="66118"/>
                      <a:pt x="88473" y="63512"/>
                    </a:cubicBezTo>
                    <a:cubicBezTo>
                      <a:pt x="88610" y="63375"/>
                      <a:pt x="88748" y="63237"/>
                      <a:pt x="88885" y="63100"/>
                    </a:cubicBezTo>
                    <a:cubicBezTo>
                      <a:pt x="88885" y="63100"/>
                      <a:pt x="88885" y="63100"/>
                      <a:pt x="88885" y="63237"/>
                    </a:cubicBezTo>
                    <a:cubicBezTo>
                      <a:pt x="88885" y="63237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92725" y="58711"/>
                      <a:pt x="96291" y="54322"/>
                      <a:pt x="99583" y="49659"/>
                    </a:cubicBezTo>
                    <a:cubicBezTo>
                      <a:pt x="99446" y="49796"/>
                      <a:pt x="99309" y="49933"/>
                      <a:pt x="99309" y="50070"/>
                    </a:cubicBezTo>
                    <a:cubicBezTo>
                      <a:pt x="101504" y="46641"/>
                      <a:pt x="103561" y="43075"/>
                      <a:pt x="105481" y="39509"/>
                    </a:cubicBezTo>
                    <a:cubicBezTo>
                      <a:pt x="105344" y="39646"/>
                      <a:pt x="105344" y="39783"/>
                      <a:pt x="105207" y="39920"/>
                    </a:cubicBezTo>
                    <a:cubicBezTo>
                      <a:pt x="106304" y="37726"/>
                      <a:pt x="107264" y="35531"/>
                      <a:pt x="108224" y="33199"/>
                    </a:cubicBezTo>
                    <a:cubicBezTo>
                      <a:pt x="108910" y="31279"/>
                      <a:pt x="109459" y="29359"/>
                      <a:pt x="109870" y="27301"/>
                    </a:cubicBezTo>
                    <a:cubicBezTo>
                      <a:pt x="109870" y="27301"/>
                      <a:pt x="109870" y="27301"/>
                      <a:pt x="109870" y="27439"/>
                    </a:cubicBezTo>
                    <a:cubicBezTo>
                      <a:pt x="109870" y="27439"/>
                      <a:pt x="109870" y="27301"/>
                      <a:pt x="109870" y="27301"/>
                    </a:cubicBezTo>
                    <a:cubicBezTo>
                      <a:pt x="109870" y="27301"/>
                      <a:pt x="109870" y="27301"/>
                      <a:pt x="109870" y="27301"/>
                    </a:cubicBezTo>
                    <a:lnTo>
                      <a:pt x="109870" y="27301"/>
                    </a:lnTo>
                    <a:cubicBezTo>
                      <a:pt x="110145" y="26204"/>
                      <a:pt x="110282" y="25107"/>
                      <a:pt x="110419" y="24010"/>
                    </a:cubicBezTo>
                    <a:cubicBezTo>
                      <a:pt x="110419" y="24010"/>
                      <a:pt x="110419" y="24147"/>
                      <a:pt x="110419" y="24147"/>
                    </a:cubicBezTo>
                    <a:cubicBezTo>
                      <a:pt x="110556" y="22912"/>
                      <a:pt x="110556" y="21541"/>
                      <a:pt x="110556" y="20306"/>
                    </a:cubicBezTo>
                    <a:cubicBezTo>
                      <a:pt x="110419" y="19758"/>
                      <a:pt x="110419" y="19072"/>
                      <a:pt x="110282" y="18523"/>
                    </a:cubicBezTo>
                    <a:cubicBezTo>
                      <a:pt x="110282" y="18523"/>
                      <a:pt x="110282" y="18660"/>
                      <a:pt x="110282" y="18660"/>
                    </a:cubicBezTo>
                    <a:cubicBezTo>
                      <a:pt x="110007" y="17426"/>
                      <a:pt x="109733" y="16192"/>
                      <a:pt x="109322" y="15094"/>
                    </a:cubicBezTo>
                    <a:cubicBezTo>
                      <a:pt x="109322" y="15231"/>
                      <a:pt x="109459" y="15369"/>
                      <a:pt x="109459" y="15506"/>
                    </a:cubicBezTo>
                    <a:cubicBezTo>
                      <a:pt x="109184" y="14957"/>
                      <a:pt x="109047" y="14408"/>
                      <a:pt x="108773" y="13860"/>
                    </a:cubicBezTo>
                    <a:cubicBezTo>
                      <a:pt x="108499" y="13448"/>
                      <a:pt x="108224" y="12900"/>
                      <a:pt x="107950" y="12488"/>
                    </a:cubicBezTo>
                    <a:cubicBezTo>
                      <a:pt x="107676" y="12214"/>
                      <a:pt x="107401" y="11940"/>
                      <a:pt x="107127" y="11528"/>
                    </a:cubicBezTo>
                    <a:cubicBezTo>
                      <a:pt x="106716" y="11117"/>
                      <a:pt x="106167" y="10842"/>
                      <a:pt x="105755" y="10431"/>
                    </a:cubicBezTo>
                    <a:cubicBezTo>
                      <a:pt x="105207" y="10156"/>
                      <a:pt x="104795" y="9745"/>
                      <a:pt x="104247" y="9471"/>
                    </a:cubicBezTo>
                    <a:cubicBezTo>
                      <a:pt x="103698" y="9196"/>
                      <a:pt x="103287" y="8922"/>
                      <a:pt x="102738" y="8785"/>
                    </a:cubicBezTo>
                    <a:cubicBezTo>
                      <a:pt x="102189" y="8648"/>
                      <a:pt x="101641" y="8511"/>
                      <a:pt x="101229" y="8236"/>
                    </a:cubicBezTo>
                    <a:cubicBezTo>
                      <a:pt x="99995" y="7962"/>
                      <a:pt x="98897" y="7825"/>
                      <a:pt x="97663" y="7825"/>
                    </a:cubicBezTo>
                    <a:cubicBezTo>
                      <a:pt x="97663" y="7825"/>
                      <a:pt x="97800" y="7825"/>
                      <a:pt x="97800" y="7825"/>
                    </a:cubicBezTo>
                    <a:cubicBezTo>
                      <a:pt x="96291" y="7688"/>
                      <a:pt x="94783" y="7688"/>
                      <a:pt x="93274" y="7825"/>
                    </a:cubicBezTo>
                    <a:cubicBezTo>
                      <a:pt x="93411" y="7825"/>
                      <a:pt x="93685" y="7825"/>
                      <a:pt x="93823" y="7825"/>
                    </a:cubicBezTo>
                    <a:cubicBezTo>
                      <a:pt x="92314" y="7962"/>
                      <a:pt x="90805" y="8236"/>
                      <a:pt x="89296" y="8511"/>
                    </a:cubicBezTo>
                    <a:cubicBezTo>
                      <a:pt x="86690" y="9059"/>
                      <a:pt x="84221" y="9745"/>
                      <a:pt x="81615" y="10568"/>
                    </a:cubicBezTo>
                    <a:cubicBezTo>
                      <a:pt x="77363" y="12214"/>
                      <a:pt x="73111" y="13997"/>
                      <a:pt x="68997" y="15917"/>
                    </a:cubicBezTo>
                    <a:cubicBezTo>
                      <a:pt x="69134" y="15780"/>
                      <a:pt x="69271" y="15780"/>
                      <a:pt x="69408" y="15643"/>
                    </a:cubicBezTo>
                    <a:cubicBezTo>
                      <a:pt x="64745" y="18112"/>
                      <a:pt x="60356" y="20718"/>
                      <a:pt x="55966" y="23598"/>
                    </a:cubicBezTo>
                    <a:cubicBezTo>
                      <a:pt x="55966" y="23598"/>
                      <a:pt x="55966" y="23598"/>
                      <a:pt x="55966" y="23598"/>
                    </a:cubicBezTo>
                    <a:cubicBezTo>
                      <a:pt x="51714" y="26479"/>
                      <a:pt x="47600" y="29633"/>
                      <a:pt x="43759" y="32925"/>
                    </a:cubicBezTo>
                    <a:cubicBezTo>
                      <a:pt x="38959" y="37177"/>
                      <a:pt x="34432" y="41703"/>
                      <a:pt x="30317" y="46367"/>
                    </a:cubicBezTo>
                    <a:cubicBezTo>
                      <a:pt x="30455" y="46230"/>
                      <a:pt x="30592" y="46092"/>
                      <a:pt x="30592" y="46092"/>
                    </a:cubicBezTo>
                    <a:cubicBezTo>
                      <a:pt x="27711" y="49521"/>
                      <a:pt x="24968" y="52950"/>
                      <a:pt x="22362" y="56517"/>
                    </a:cubicBezTo>
                    <a:cubicBezTo>
                      <a:pt x="21402" y="58162"/>
                      <a:pt x="20442" y="59808"/>
                      <a:pt x="19482" y="61454"/>
                    </a:cubicBezTo>
                    <a:cubicBezTo>
                      <a:pt x="19345" y="61866"/>
                      <a:pt x="19208" y="62140"/>
                      <a:pt x="19070" y="62552"/>
                    </a:cubicBezTo>
                    <a:cubicBezTo>
                      <a:pt x="20442" y="62963"/>
                      <a:pt x="21402" y="63923"/>
                      <a:pt x="21676" y="65432"/>
                    </a:cubicBezTo>
                    <a:cubicBezTo>
                      <a:pt x="21951" y="67352"/>
                      <a:pt x="20579" y="69272"/>
                      <a:pt x="18659" y="69410"/>
                    </a:cubicBezTo>
                    <a:cubicBezTo>
                      <a:pt x="17562" y="69547"/>
                      <a:pt x="16464" y="69684"/>
                      <a:pt x="15367" y="69410"/>
                    </a:cubicBezTo>
                    <a:cubicBezTo>
                      <a:pt x="14270" y="69135"/>
                      <a:pt x="13172" y="68175"/>
                      <a:pt x="12487" y="67352"/>
                    </a:cubicBezTo>
                    <a:cubicBezTo>
                      <a:pt x="11664" y="66392"/>
                      <a:pt x="11527" y="64883"/>
                      <a:pt x="11527" y="63649"/>
                    </a:cubicBezTo>
                    <a:cubicBezTo>
                      <a:pt x="11527" y="61180"/>
                      <a:pt x="12624" y="58848"/>
                      <a:pt x="13721" y="56654"/>
                    </a:cubicBezTo>
                    <a:cubicBezTo>
                      <a:pt x="15093" y="53911"/>
                      <a:pt x="16876" y="51304"/>
                      <a:pt x="18796" y="48836"/>
                    </a:cubicBezTo>
                    <a:cubicBezTo>
                      <a:pt x="21128" y="45544"/>
                      <a:pt x="23734" y="42389"/>
                      <a:pt x="26477" y="39372"/>
                    </a:cubicBezTo>
                    <a:cubicBezTo>
                      <a:pt x="32375" y="32788"/>
                      <a:pt x="38821" y="26890"/>
                      <a:pt x="45817" y="21404"/>
                    </a:cubicBezTo>
                    <a:cubicBezTo>
                      <a:pt x="51989" y="16603"/>
                      <a:pt x="58710" y="12351"/>
                      <a:pt x="65705" y="8922"/>
                    </a:cubicBezTo>
                    <a:cubicBezTo>
                      <a:pt x="72700" y="5493"/>
                      <a:pt x="80107" y="2338"/>
                      <a:pt x="87788" y="830"/>
                    </a:cubicBezTo>
                    <a:cubicBezTo>
                      <a:pt x="91217" y="281"/>
                      <a:pt x="94508" y="-268"/>
                      <a:pt x="97937" y="144"/>
                    </a:cubicBezTo>
                    <a:cubicBezTo>
                      <a:pt x="99583" y="281"/>
                      <a:pt x="101229" y="418"/>
                      <a:pt x="102875" y="830"/>
                    </a:cubicBezTo>
                    <a:cubicBezTo>
                      <a:pt x="104795" y="1378"/>
                      <a:pt x="105481" y="1790"/>
                      <a:pt x="107264" y="2613"/>
                    </a:cubicBezTo>
                    <a:cubicBezTo>
                      <a:pt x="111516" y="4670"/>
                      <a:pt x="115082" y="8511"/>
                      <a:pt x="116454" y="13037"/>
                    </a:cubicBezTo>
                    <a:cubicBezTo>
                      <a:pt x="116865" y="14546"/>
                      <a:pt x="117414" y="16054"/>
                      <a:pt x="117688" y="17563"/>
                    </a:cubicBezTo>
                    <a:cubicBezTo>
                      <a:pt x="117963" y="19209"/>
                      <a:pt x="117963" y="20443"/>
                      <a:pt x="118100" y="22227"/>
                    </a:cubicBezTo>
                    <a:cubicBezTo>
                      <a:pt x="118237" y="25381"/>
                      <a:pt x="117414" y="28536"/>
                      <a:pt x="116728" y="31553"/>
                    </a:cubicBezTo>
                    <a:cubicBezTo>
                      <a:pt x="114808" y="39783"/>
                      <a:pt x="110419" y="47327"/>
                      <a:pt x="105893" y="54322"/>
                    </a:cubicBezTo>
                    <a:cubicBezTo>
                      <a:pt x="104933" y="55694"/>
                      <a:pt x="103972" y="57065"/>
                      <a:pt x="103012" y="58437"/>
                    </a:cubicBezTo>
                    <a:cubicBezTo>
                      <a:pt x="109047" y="56654"/>
                      <a:pt x="115082" y="55145"/>
                      <a:pt x="121255" y="53911"/>
                    </a:cubicBezTo>
                    <a:cubicBezTo>
                      <a:pt x="129484" y="52402"/>
                      <a:pt x="137988" y="51990"/>
                      <a:pt x="146218" y="52950"/>
                    </a:cubicBezTo>
                    <a:cubicBezTo>
                      <a:pt x="149372" y="53362"/>
                      <a:pt x="152390" y="54322"/>
                      <a:pt x="155270" y="55556"/>
                    </a:cubicBezTo>
                    <a:cubicBezTo>
                      <a:pt x="158288" y="56791"/>
                      <a:pt x="160894" y="59123"/>
                      <a:pt x="163088" y="61591"/>
                    </a:cubicBezTo>
                    <a:cubicBezTo>
                      <a:pt x="166517" y="65295"/>
                      <a:pt x="167340" y="70918"/>
                      <a:pt x="167066" y="75856"/>
                    </a:cubicBezTo>
                    <a:cubicBezTo>
                      <a:pt x="166929" y="78599"/>
                      <a:pt x="165969" y="81205"/>
                      <a:pt x="165009" y="83674"/>
                    </a:cubicBezTo>
                    <a:cubicBezTo>
                      <a:pt x="164460" y="85183"/>
                      <a:pt x="163637" y="86692"/>
                      <a:pt x="162951" y="88063"/>
                    </a:cubicBezTo>
                    <a:cubicBezTo>
                      <a:pt x="161854" y="90121"/>
                      <a:pt x="160620" y="92315"/>
                      <a:pt x="159248" y="94373"/>
                    </a:cubicBezTo>
                    <a:cubicBezTo>
                      <a:pt x="154173" y="101642"/>
                      <a:pt x="147864" y="108089"/>
                      <a:pt x="141691" y="114398"/>
                    </a:cubicBezTo>
                    <a:cubicBezTo>
                      <a:pt x="136891" y="119336"/>
                      <a:pt x="131679" y="123999"/>
                      <a:pt x="126467" y="128526"/>
                    </a:cubicBezTo>
                    <a:cubicBezTo>
                      <a:pt x="119746" y="134423"/>
                      <a:pt x="113025" y="140184"/>
                      <a:pt x="106304" y="146082"/>
                    </a:cubicBezTo>
                    <a:cubicBezTo>
                      <a:pt x="104658" y="147454"/>
                      <a:pt x="103012" y="148688"/>
                      <a:pt x="101366" y="150060"/>
                    </a:cubicBezTo>
                    <a:cubicBezTo>
                      <a:pt x="97252" y="153352"/>
                      <a:pt x="93000" y="156781"/>
                      <a:pt x="88885" y="160210"/>
                    </a:cubicBezTo>
                    <a:cubicBezTo>
                      <a:pt x="83398" y="164599"/>
                      <a:pt x="77775" y="168851"/>
                      <a:pt x="72288" y="173240"/>
                    </a:cubicBezTo>
                    <a:cubicBezTo>
                      <a:pt x="67625" y="176806"/>
                      <a:pt x="62962" y="180372"/>
                      <a:pt x="58161" y="183938"/>
                    </a:cubicBezTo>
                    <a:cubicBezTo>
                      <a:pt x="58298" y="183938"/>
                      <a:pt x="58572" y="183801"/>
                      <a:pt x="58710" y="183801"/>
                    </a:cubicBezTo>
                    <a:cubicBezTo>
                      <a:pt x="66528" y="181469"/>
                      <a:pt x="74346" y="179138"/>
                      <a:pt x="82164" y="176806"/>
                    </a:cubicBezTo>
                    <a:cubicBezTo>
                      <a:pt x="84907" y="175983"/>
                      <a:pt x="87788" y="175434"/>
                      <a:pt x="90531" y="174748"/>
                    </a:cubicBezTo>
                    <a:cubicBezTo>
                      <a:pt x="95468" y="173514"/>
                      <a:pt x="100406" y="172280"/>
                      <a:pt x="105207" y="171045"/>
                    </a:cubicBezTo>
                    <a:cubicBezTo>
                      <a:pt x="107264" y="170634"/>
                      <a:pt x="109184" y="170222"/>
                      <a:pt x="111242" y="169811"/>
                    </a:cubicBezTo>
                    <a:cubicBezTo>
                      <a:pt x="116454" y="168851"/>
                      <a:pt x="121666" y="167753"/>
                      <a:pt x="126878" y="166793"/>
                    </a:cubicBezTo>
                    <a:cubicBezTo>
                      <a:pt x="134010" y="165422"/>
                      <a:pt x="141143" y="164461"/>
                      <a:pt x="148275" y="163501"/>
                    </a:cubicBezTo>
                    <a:cubicBezTo>
                      <a:pt x="155407" y="162404"/>
                      <a:pt x="162677" y="161718"/>
                      <a:pt x="169809" y="160895"/>
                    </a:cubicBezTo>
                    <a:cubicBezTo>
                      <a:pt x="176942" y="160072"/>
                      <a:pt x="184211" y="159661"/>
                      <a:pt x="191343" y="159249"/>
                    </a:cubicBezTo>
                    <a:cubicBezTo>
                      <a:pt x="195047" y="158975"/>
                      <a:pt x="198750" y="158838"/>
                      <a:pt x="202316" y="158838"/>
                    </a:cubicBezTo>
                    <a:cubicBezTo>
                      <a:pt x="204785" y="158838"/>
                      <a:pt x="207254" y="158838"/>
                      <a:pt x="209723" y="158975"/>
                    </a:cubicBezTo>
                    <a:cubicBezTo>
                      <a:pt x="211643" y="158975"/>
                      <a:pt x="213426" y="159112"/>
                      <a:pt x="215346" y="159249"/>
                    </a:cubicBezTo>
                    <a:cubicBezTo>
                      <a:pt x="219050" y="159661"/>
                      <a:pt x="222616" y="160484"/>
                      <a:pt x="226182" y="161581"/>
                    </a:cubicBezTo>
                    <a:cubicBezTo>
                      <a:pt x="228514" y="162404"/>
                      <a:pt x="231257" y="163639"/>
                      <a:pt x="232903" y="165422"/>
                    </a:cubicBezTo>
                    <a:cubicBezTo>
                      <a:pt x="234686" y="167205"/>
                      <a:pt x="236332" y="169125"/>
                      <a:pt x="237292" y="171594"/>
                    </a:cubicBezTo>
                    <a:cubicBezTo>
                      <a:pt x="237978" y="173103"/>
                      <a:pt x="238252" y="174063"/>
                      <a:pt x="238527" y="175709"/>
                    </a:cubicBezTo>
                    <a:cubicBezTo>
                      <a:pt x="238801" y="176806"/>
                      <a:pt x="238664" y="177766"/>
                      <a:pt x="238664" y="178863"/>
                    </a:cubicBezTo>
                    <a:cubicBezTo>
                      <a:pt x="238664" y="181469"/>
                      <a:pt x="237566" y="184213"/>
                      <a:pt x="236606" y="186544"/>
                    </a:cubicBezTo>
                    <a:cubicBezTo>
                      <a:pt x="235235" y="190248"/>
                      <a:pt x="232903" y="193539"/>
                      <a:pt x="230571" y="196557"/>
                    </a:cubicBezTo>
                    <a:cubicBezTo>
                      <a:pt x="228240" y="199574"/>
                      <a:pt x="225496" y="202318"/>
                      <a:pt x="222753" y="204924"/>
                    </a:cubicBezTo>
                    <a:cubicBezTo>
                      <a:pt x="219873" y="207804"/>
                      <a:pt x="216855" y="210410"/>
                      <a:pt x="213700" y="213016"/>
                    </a:cubicBezTo>
                    <a:cubicBezTo>
                      <a:pt x="209997" y="216034"/>
                      <a:pt x="206157" y="218777"/>
                      <a:pt x="202316" y="221657"/>
                    </a:cubicBezTo>
                    <a:cubicBezTo>
                      <a:pt x="198201" y="224675"/>
                      <a:pt x="193949" y="227555"/>
                      <a:pt x="189835" y="230435"/>
                    </a:cubicBezTo>
                    <a:cubicBezTo>
                      <a:pt x="179685" y="237156"/>
                      <a:pt x="169261" y="243466"/>
                      <a:pt x="158974" y="249638"/>
                    </a:cubicBezTo>
                    <a:cubicBezTo>
                      <a:pt x="152253" y="253615"/>
                      <a:pt x="145532" y="257730"/>
                      <a:pt x="138811" y="261708"/>
                    </a:cubicBezTo>
                    <a:cubicBezTo>
                      <a:pt x="131404" y="265960"/>
                      <a:pt x="123861" y="270349"/>
                      <a:pt x="116454" y="274601"/>
                    </a:cubicBezTo>
                    <a:cubicBezTo>
                      <a:pt x="110556" y="278030"/>
                      <a:pt x="104658" y="281322"/>
                      <a:pt x="98760" y="284614"/>
                    </a:cubicBezTo>
                    <a:cubicBezTo>
                      <a:pt x="89845" y="289689"/>
                      <a:pt x="80792" y="294489"/>
                      <a:pt x="71740" y="299427"/>
                    </a:cubicBezTo>
                    <a:cubicBezTo>
                      <a:pt x="76266" y="298741"/>
                      <a:pt x="80792" y="298055"/>
                      <a:pt x="85319" y="297370"/>
                    </a:cubicBezTo>
                    <a:cubicBezTo>
                      <a:pt x="92862" y="296409"/>
                      <a:pt x="100406" y="295312"/>
                      <a:pt x="107950" y="294626"/>
                    </a:cubicBezTo>
                    <a:cubicBezTo>
                      <a:pt x="112339" y="294215"/>
                      <a:pt x="116728" y="293666"/>
                      <a:pt x="120980" y="293255"/>
                    </a:cubicBezTo>
                    <a:cubicBezTo>
                      <a:pt x="123723" y="292980"/>
                      <a:pt x="126604" y="292843"/>
                      <a:pt x="129484" y="292706"/>
                    </a:cubicBezTo>
                    <a:cubicBezTo>
                      <a:pt x="135245" y="292295"/>
                      <a:pt x="141006" y="292295"/>
                      <a:pt x="146904" y="292295"/>
                    </a:cubicBezTo>
                    <a:cubicBezTo>
                      <a:pt x="156642" y="292432"/>
                      <a:pt x="166243" y="293255"/>
                      <a:pt x="175844" y="294763"/>
                    </a:cubicBezTo>
                    <a:cubicBezTo>
                      <a:pt x="179685" y="295449"/>
                      <a:pt x="183388" y="296135"/>
                      <a:pt x="187229" y="297095"/>
                    </a:cubicBezTo>
                    <a:cubicBezTo>
                      <a:pt x="189423" y="297644"/>
                      <a:pt x="191618" y="298467"/>
                      <a:pt x="193675" y="299153"/>
                    </a:cubicBezTo>
                    <a:cubicBezTo>
                      <a:pt x="195595" y="299838"/>
                      <a:pt x="197379" y="300524"/>
                      <a:pt x="199161" y="301484"/>
                    </a:cubicBezTo>
                    <a:cubicBezTo>
                      <a:pt x="200533" y="302307"/>
                      <a:pt x="202042" y="303130"/>
                      <a:pt x="203276" y="304090"/>
                    </a:cubicBezTo>
                    <a:cubicBezTo>
                      <a:pt x="204648" y="305050"/>
                      <a:pt x="205745" y="306011"/>
                      <a:pt x="206980" y="307108"/>
                    </a:cubicBezTo>
                    <a:cubicBezTo>
                      <a:pt x="209037" y="308891"/>
                      <a:pt x="210271" y="311223"/>
                      <a:pt x="211369" y="313554"/>
                    </a:cubicBezTo>
                    <a:cubicBezTo>
                      <a:pt x="212055" y="314926"/>
                      <a:pt x="212466" y="316572"/>
                      <a:pt x="212740" y="317944"/>
                    </a:cubicBezTo>
                    <a:cubicBezTo>
                      <a:pt x="213015" y="319041"/>
                      <a:pt x="213152" y="320138"/>
                      <a:pt x="213152" y="321235"/>
                    </a:cubicBezTo>
                    <a:cubicBezTo>
                      <a:pt x="213152" y="323018"/>
                      <a:pt x="213152" y="324116"/>
                      <a:pt x="212877" y="325899"/>
                    </a:cubicBezTo>
                    <a:cubicBezTo>
                      <a:pt x="212603" y="327819"/>
                      <a:pt x="211917" y="329465"/>
                      <a:pt x="211232" y="331248"/>
                    </a:cubicBezTo>
                    <a:cubicBezTo>
                      <a:pt x="210134" y="334266"/>
                      <a:pt x="208214" y="337009"/>
                      <a:pt x="206294" y="339752"/>
                    </a:cubicBezTo>
                    <a:cubicBezTo>
                      <a:pt x="204099" y="342769"/>
                      <a:pt x="201219" y="345513"/>
                      <a:pt x="198476" y="348119"/>
                    </a:cubicBezTo>
                    <a:cubicBezTo>
                      <a:pt x="191481" y="354428"/>
                      <a:pt x="183800" y="359640"/>
                      <a:pt x="175844" y="364441"/>
                    </a:cubicBezTo>
                    <a:cubicBezTo>
                      <a:pt x="167478" y="369516"/>
                      <a:pt x="158836" y="373905"/>
                      <a:pt x="150058" y="378157"/>
                    </a:cubicBezTo>
                    <a:cubicBezTo>
                      <a:pt x="146355" y="379940"/>
                      <a:pt x="142377" y="381449"/>
                      <a:pt x="138537" y="383095"/>
                    </a:cubicBezTo>
                    <a:cubicBezTo>
                      <a:pt x="135108" y="384466"/>
                      <a:pt x="131816" y="385975"/>
                      <a:pt x="128387" y="387346"/>
                    </a:cubicBezTo>
                    <a:cubicBezTo>
                      <a:pt x="128936" y="387484"/>
                      <a:pt x="129621" y="387621"/>
                      <a:pt x="130170" y="387895"/>
                    </a:cubicBezTo>
                    <a:cubicBezTo>
                      <a:pt x="134833" y="389267"/>
                      <a:pt x="139360" y="390775"/>
                      <a:pt x="144023" y="392147"/>
                    </a:cubicBezTo>
                    <a:cubicBezTo>
                      <a:pt x="146766" y="392970"/>
                      <a:pt x="149372" y="394067"/>
                      <a:pt x="151978" y="395165"/>
                    </a:cubicBezTo>
                    <a:cubicBezTo>
                      <a:pt x="154036" y="395988"/>
                      <a:pt x="156230" y="396811"/>
                      <a:pt x="158425" y="397633"/>
                    </a:cubicBezTo>
                    <a:cubicBezTo>
                      <a:pt x="161854" y="399005"/>
                      <a:pt x="165283" y="400651"/>
                      <a:pt x="168575" y="402160"/>
                    </a:cubicBezTo>
                    <a:cubicBezTo>
                      <a:pt x="172278" y="403943"/>
                      <a:pt x="175981" y="405863"/>
                      <a:pt x="179273" y="408195"/>
                    </a:cubicBezTo>
                    <a:cubicBezTo>
                      <a:pt x="181331" y="409566"/>
                      <a:pt x="183388" y="411075"/>
                      <a:pt x="185171" y="412721"/>
                    </a:cubicBezTo>
                    <a:cubicBezTo>
                      <a:pt x="187091" y="414504"/>
                      <a:pt x="188600" y="416150"/>
                      <a:pt x="189972" y="418345"/>
                    </a:cubicBezTo>
                    <a:cubicBezTo>
                      <a:pt x="191618" y="420814"/>
                      <a:pt x="192989" y="423694"/>
                      <a:pt x="193401" y="426711"/>
                    </a:cubicBezTo>
                    <a:cubicBezTo>
                      <a:pt x="193812" y="430140"/>
                      <a:pt x="192852" y="433569"/>
                      <a:pt x="191618" y="436724"/>
                    </a:cubicBezTo>
                    <a:cubicBezTo>
                      <a:pt x="190520" y="439742"/>
                      <a:pt x="188052" y="442210"/>
                      <a:pt x="185583" y="444405"/>
                    </a:cubicBezTo>
                    <a:cubicBezTo>
                      <a:pt x="184211" y="445639"/>
                      <a:pt x="182702" y="446737"/>
                      <a:pt x="181194" y="447697"/>
                    </a:cubicBezTo>
                    <a:cubicBezTo>
                      <a:pt x="178587" y="449343"/>
                      <a:pt x="176119" y="450852"/>
                      <a:pt x="173513" y="452223"/>
                    </a:cubicBezTo>
                    <a:cubicBezTo>
                      <a:pt x="168849" y="454692"/>
                      <a:pt x="163637" y="456338"/>
                      <a:pt x="158699" y="458121"/>
                    </a:cubicBezTo>
                    <a:cubicBezTo>
                      <a:pt x="152116" y="460316"/>
                      <a:pt x="145395" y="462099"/>
                      <a:pt x="138674" y="463470"/>
                    </a:cubicBezTo>
                    <a:cubicBezTo>
                      <a:pt x="126878" y="465939"/>
                      <a:pt x="115082" y="467036"/>
                      <a:pt x="103012" y="467036"/>
                    </a:cubicBezTo>
                    <a:cubicBezTo>
                      <a:pt x="102189" y="467036"/>
                      <a:pt x="101229" y="467036"/>
                      <a:pt x="100406" y="467036"/>
                    </a:cubicBezTo>
                    <a:cubicBezTo>
                      <a:pt x="101915" y="467859"/>
                      <a:pt x="103287" y="468820"/>
                      <a:pt x="104795" y="469642"/>
                    </a:cubicBezTo>
                    <a:cubicBezTo>
                      <a:pt x="106990" y="471014"/>
                      <a:pt x="109184" y="472386"/>
                      <a:pt x="111242" y="473757"/>
                    </a:cubicBezTo>
                    <a:cubicBezTo>
                      <a:pt x="114945" y="476089"/>
                      <a:pt x="118511" y="478558"/>
                      <a:pt x="122215" y="480890"/>
                    </a:cubicBezTo>
                    <a:cubicBezTo>
                      <a:pt x="124821" y="482536"/>
                      <a:pt x="127290" y="484593"/>
                      <a:pt x="129896" y="486513"/>
                    </a:cubicBezTo>
                    <a:cubicBezTo>
                      <a:pt x="131679" y="487885"/>
                      <a:pt x="133599" y="489256"/>
                      <a:pt x="135519" y="490628"/>
                    </a:cubicBezTo>
                    <a:cubicBezTo>
                      <a:pt x="137988" y="492411"/>
                      <a:pt x="140320" y="494331"/>
                      <a:pt x="142652" y="496389"/>
                    </a:cubicBezTo>
                    <a:cubicBezTo>
                      <a:pt x="145943" y="499132"/>
                      <a:pt x="149098" y="502149"/>
                      <a:pt x="152390" y="505167"/>
                    </a:cubicBezTo>
                    <a:cubicBezTo>
                      <a:pt x="155407" y="508047"/>
                      <a:pt x="158013" y="511202"/>
                      <a:pt x="160757" y="514494"/>
                    </a:cubicBezTo>
                    <a:cubicBezTo>
                      <a:pt x="162814" y="517100"/>
                      <a:pt x="164460" y="519980"/>
                      <a:pt x="165832" y="522998"/>
                    </a:cubicBezTo>
                    <a:cubicBezTo>
                      <a:pt x="167203" y="526015"/>
                      <a:pt x="168163" y="529444"/>
                      <a:pt x="168163" y="532873"/>
                    </a:cubicBezTo>
                    <a:cubicBezTo>
                      <a:pt x="168163" y="534519"/>
                      <a:pt x="167889" y="536165"/>
                      <a:pt x="167478" y="537674"/>
                    </a:cubicBezTo>
                    <a:cubicBezTo>
                      <a:pt x="167203" y="538771"/>
                      <a:pt x="166929" y="540006"/>
                      <a:pt x="166380" y="541103"/>
                    </a:cubicBezTo>
                    <a:cubicBezTo>
                      <a:pt x="165283" y="543709"/>
                      <a:pt x="164049" y="546178"/>
                      <a:pt x="162265" y="548235"/>
                    </a:cubicBezTo>
                    <a:cubicBezTo>
                      <a:pt x="157191" y="553996"/>
                      <a:pt x="150333" y="558248"/>
                      <a:pt x="143063" y="560717"/>
                    </a:cubicBezTo>
                    <a:cubicBezTo>
                      <a:pt x="138948" y="562088"/>
                      <a:pt x="134833" y="563048"/>
                      <a:pt x="130581" y="563734"/>
                    </a:cubicBezTo>
                    <a:cubicBezTo>
                      <a:pt x="126330" y="564420"/>
                      <a:pt x="121940" y="564420"/>
                      <a:pt x="117688" y="564420"/>
                    </a:cubicBezTo>
                    <a:cubicBezTo>
                      <a:pt x="114808" y="564283"/>
                      <a:pt x="112065" y="564009"/>
                      <a:pt x="109184" y="563597"/>
                    </a:cubicBezTo>
                    <a:cubicBezTo>
                      <a:pt x="110556" y="567849"/>
                      <a:pt x="111379" y="571964"/>
                      <a:pt x="111791" y="576353"/>
                    </a:cubicBezTo>
                    <a:cubicBezTo>
                      <a:pt x="112065" y="580331"/>
                      <a:pt x="111516" y="584308"/>
                      <a:pt x="110556" y="588286"/>
                    </a:cubicBezTo>
                    <a:cubicBezTo>
                      <a:pt x="109733" y="591715"/>
                      <a:pt x="107950" y="595007"/>
                      <a:pt x="106167" y="598024"/>
                    </a:cubicBezTo>
                    <a:cubicBezTo>
                      <a:pt x="105481" y="599122"/>
                      <a:pt x="104658" y="600219"/>
                      <a:pt x="103835" y="601179"/>
                    </a:cubicBezTo>
                    <a:cubicBezTo>
                      <a:pt x="102601" y="602551"/>
                      <a:pt x="101366" y="603922"/>
                      <a:pt x="99858" y="605157"/>
                    </a:cubicBezTo>
                    <a:cubicBezTo>
                      <a:pt x="98486" y="606391"/>
                      <a:pt x="97114" y="607214"/>
                      <a:pt x="95606" y="608311"/>
                    </a:cubicBezTo>
                    <a:cubicBezTo>
                      <a:pt x="94234" y="609271"/>
                      <a:pt x="92588" y="609957"/>
                      <a:pt x="91217" y="610643"/>
                    </a:cubicBezTo>
                    <a:cubicBezTo>
                      <a:pt x="89708" y="611329"/>
                      <a:pt x="88062" y="612015"/>
                      <a:pt x="86553" y="612563"/>
                    </a:cubicBezTo>
                    <a:cubicBezTo>
                      <a:pt x="84221" y="613249"/>
                      <a:pt x="82027" y="614072"/>
                      <a:pt x="79558" y="614483"/>
                    </a:cubicBezTo>
                    <a:cubicBezTo>
                      <a:pt x="77638" y="614758"/>
                      <a:pt x="75717" y="614895"/>
                      <a:pt x="73797" y="614895"/>
                    </a:cubicBezTo>
                    <a:cubicBezTo>
                      <a:pt x="74209" y="616952"/>
                      <a:pt x="73660" y="616815"/>
                      <a:pt x="73249" y="616815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8" name="任意多边形: 形状 347"/>
              <p:cNvSpPr/>
              <p:nvPr/>
            </p:nvSpPr>
            <p:spPr>
              <a:xfrm>
                <a:off x="2051288" y="3515856"/>
                <a:ext cx="806189" cy="934888"/>
              </a:xfrm>
              <a:custGeom>
                <a:avLst/>
                <a:gdLst>
                  <a:gd name="connsiteX0" fmla="*/ 692110 w 806189"/>
                  <a:gd name="connsiteY0" fmla="*/ 250420 h 934888"/>
                  <a:gd name="connsiteX1" fmla="*/ 692110 w 806189"/>
                  <a:gd name="connsiteY1" fmla="*/ 250283 h 934888"/>
                  <a:gd name="connsiteX2" fmla="*/ 691972 w 806189"/>
                  <a:gd name="connsiteY2" fmla="*/ 244522 h 934888"/>
                  <a:gd name="connsiteX3" fmla="*/ 691972 w 806189"/>
                  <a:gd name="connsiteY3" fmla="*/ 244659 h 934888"/>
                  <a:gd name="connsiteX4" fmla="*/ 688681 w 806189"/>
                  <a:gd name="connsiteY4" fmla="*/ 221479 h 934888"/>
                  <a:gd name="connsiteX5" fmla="*/ 688818 w 806189"/>
                  <a:gd name="connsiteY5" fmla="*/ 222028 h 934888"/>
                  <a:gd name="connsiteX6" fmla="*/ 680725 w 806189"/>
                  <a:gd name="connsiteY6" fmla="*/ 192950 h 934888"/>
                  <a:gd name="connsiteX7" fmla="*/ 680725 w 806189"/>
                  <a:gd name="connsiteY7" fmla="*/ 192950 h 934888"/>
                  <a:gd name="connsiteX8" fmla="*/ 671673 w 806189"/>
                  <a:gd name="connsiteY8" fmla="*/ 171004 h 934888"/>
                  <a:gd name="connsiteX9" fmla="*/ 675650 w 806189"/>
                  <a:gd name="connsiteY9" fmla="*/ 189658 h 934888"/>
                  <a:gd name="connsiteX10" fmla="*/ 679765 w 806189"/>
                  <a:gd name="connsiteY10" fmla="*/ 206940 h 934888"/>
                  <a:gd name="connsiteX11" fmla="*/ 683880 w 806189"/>
                  <a:gd name="connsiteY11" fmla="*/ 223537 h 934888"/>
                  <a:gd name="connsiteX12" fmla="*/ 685663 w 806189"/>
                  <a:gd name="connsiteY12" fmla="*/ 230669 h 934888"/>
                  <a:gd name="connsiteX13" fmla="*/ 689915 w 806189"/>
                  <a:gd name="connsiteY13" fmla="*/ 245757 h 934888"/>
                  <a:gd name="connsiteX14" fmla="*/ 691424 w 806189"/>
                  <a:gd name="connsiteY14" fmla="*/ 249597 h 934888"/>
                  <a:gd name="connsiteX15" fmla="*/ 691149 w 806189"/>
                  <a:gd name="connsiteY15" fmla="*/ 249186 h 934888"/>
                  <a:gd name="connsiteX16" fmla="*/ 692110 w 806189"/>
                  <a:gd name="connsiteY16" fmla="*/ 250420 h 934888"/>
                  <a:gd name="connsiteX17" fmla="*/ 591708 w 806189"/>
                  <a:gd name="connsiteY17" fmla="*/ 323527 h 934888"/>
                  <a:gd name="connsiteX18" fmla="*/ 591983 w 806189"/>
                  <a:gd name="connsiteY18" fmla="*/ 323115 h 934888"/>
                  <a:gd name="connsiteX19" fmla="*/ 592394 w 806189"/>
                  <a:gd name="connsiteY19" fmla="*/ 322155 h 934888"/>
                  <a:gd name="connsiteX20" fmla="*/ 592669 w 806189"/>
                  <a:gd name="connsiteY20" fmla="*/ 320646 h 934888"/>
                  <a:gd name="connsiteX21" fmla="*/ 592531 w 806189"/>
                  <a:gd name="connsiteY21" fmla="*/ 316669 h 934888"/>
                  <a:gd name="connsiteX22" fmla="*/ 592531 w 806189"/>
                  <a:gd name="connsiteY22" fmla="*/ 316805 h 934888"/>
                  <a:gd name="connsiteX23" fmla="*/ 591571 w 806189"/>
                  <a:gd name="connsiteY23" fmla="*/ 309811 h 934888"/>
                  <a:gd name="connsiteX24" fmla="*/ 591708 w 806189"/>
                  <a:gd name="connsiteY24" fmla="*/ 310359 h 934888"/>
                  <a:gd name="connsiteX25" fmla="*/ 587868 w 806189"/>
                  <a:gd name="connsiteY25" fmla="*/ 296643 h 934888"/>
                  <a:gd name="connsiteX26" fmla="*/ 587868 w 806189"/>
                  <a:gd name="connsiteY26" fmla="*/ 296780 h 934888"/>
                  <a:gd name="connsiteX27" fmla="*/ 577444 w 806189"/>
                  <a:gd name="connsiteY27" fmla="*/ 272503 h 934888"/>
                  <a:gd name="connsiteX28" fmla="*/ 577444 w 806189"/>
                  <a:gd name="connsiteY28" fmla="*/ 272503 h 934888"/>
                  <a:gd name="connsiteX29" fmla="*/ 577306 w 806189"/>
                  <a:gd name="connsiteY29" fmla="*/ 272228 h 934888"/>
                  <a:gd name="connsiteX30" fmla="*/ 577169 w 806189"/>
                  <a:gd name="connsiteY30" fmla="*/ 271954 h 934888"/>
                  <a:gd name="connsiteX31" fmla="*/ 577169 w 806189"/>
                  <a:gd name="connsiteY31" fmla="*/ 271954 h 934888"/>
                  <a:gd name="connsiteX32" fmla="*/ 556732 w 806189"/>
                  <a:gd name="connsiteY32" fmla="*/ 237664 h 934888"/>
                  <a:gd name="connsiteX33" fmla="*/ 557144 w 806189"/>
                  <a:gd name="connsiteY33" fmla="*/ 238076 h 934888"/>
                  <a:gd name="connsiteX34" fmla="*/ 545760 w 806189"/>
                  <a:gd name="connsiteY34" fmla="*/ 222165 h 934888"/>
                  <a:gd name="connsiteX35" fmla="*/ 546994 w 806189"/>
                  <a:gd name="connsiteY35" fmla="*/ 226143 h 934888"/>
                  <a:gd name="connsiteX36" fmla="*/ 552618 w 806189"/>
                  <a:gd name="connsiteY36" fmla="*/ 243836 h 934888"/>
                  <a:gd name="connsiteX37" fmla="*/ 557007 w 806189"/>
                  <a:gd name="connsiteY37" fmla="*/ 256181 h 934888"/>
                  <a:gd name="connsiteX38" fmla="*/ 558516 w 806189"/>
                  <a:gd name="connsiteY38" fmla="*/ 260570 h 934888"/>
                  <a:gd name="connsiteX39" fmla="*/ 560847 w 806189"/>
                  <a:gd name="connsiteY39" fmla="*/ 266193 h 934888"/>
                  <a:gd name="connsiteX40" fmla="*/ 564002 w 806189"/>
                  <a:gd name="connsiteY40" fmla="*/ 274012 h 934888"/>
                  <a:gd name="connsiteX41" fmla="*/ 565237 w 806189"/>
                  <a:gd name="connsiteY41" fmla="*/ 277029 h 934888"/>
                  <a:gd name="connsiteX42" fmla="*/ 571271 w 806189"/>
                  <a:gd name="connsiteY42" fmla="*/ 289922 h 934888"/>
                  <a:gd name="connsiteX43" fmla="*/ 570997 w 806189"/>
                  <a:gd name="connsiteY43" fmla="*/ 289373 h 934888"/>
                  <a:gd name="connsiteX44" fmla="*/ 586771 w 806189"/>
                  <a:gd name="connsiteY44" fmla="*/ 318040 h 934888"/>
                  <a:gd name="connsiteX45" fmla="*/ 589102 w 806189"/>
                  <a:gd name="connsiteY45" fmla="*/ 321057 h 934888"/>
                  <a:gd name="connsiteX46" fmla="*/ 590885 w 806189"/>
                  <a:gd name="connsiteY46" fmla="*/ 322840 h 934888"/>
                  <a:gd name="connsiteX47" fmla="*/ 591434 w 806189"/>
                  <a:gd name="connsiteY47" fmla="*/ 323115 h 934888"/>
                  <a:gd name="connsiteX48" fmla="*/ 591708 w 806189"/>
                  <a:gd name="connsiteY48" fmla="*/ 323527 h 934888"/>
                  <a:gd name="connsiteX49" fmla="*/ 557967 w 806189"/>
                  <a:gd name="connsiteY49" fmla="*/ 395261 h 934888"/>
                  <a:gd name="connsiteX50" fmla="*/ 558104 w 806189"/>
                  <a:gd name="connsiteY50" fmla="*/ 394712 h 934888"/>
                  <a:gd name="connsiteX51" fmla="*/ 558241 w 806189"/>
                  <a:gd name="connsiteY51" fmla="*/ 393615 h 934888"/>
                  <a:gd name="connsiteX52" fmla="*/ 557693 w 806189"/>
                  <a:gd name="connsiteY52" fmla="*/ 390186 h 934888"/>
                  <a:gd name="connsiteX53" fmla="*/ 557830 w 806189"/>
                  <a:gd name="connsiteY53" fmla="*/ 390598 h 934888"/>
                  <a:gd name="connsiteX54" fmla="*/ 556732 w 806189"/>
                  <a:gd name="connsiteY54" fmla="*/ 386620 h 934888"/>
                  <a:gd name="connsiteX55" fmla="*/ 556870 w 806189"/>
                  <a:gd name="connsiteY55" fmla="*/ 387169 h 934888"/>
                  <a:gd name="connsiteX56" fmla="*/ 554401 w 806189"/>
                  <a:gd name="connsiteY56" fmla="*/ 381271 h 934888"/>
                  <a:gd name="connsiteX57" fmla="*/ 546308 w 806189"/>
                  <a:gd name="connsiteY57" fmla="*/ 367417 h 934888"/>
                  <a:gd name="connsiteX58" fmla="*/ 546583 w 806189"/>
                  <a:gd name="connsiteY58" fmla="*/ 367966 h 934888"/>
                  <a:gd name="connsiteX59" fmla="*/ 523677 w 806189"/>
                  <a:gd name="connsiteY59" fmla="*/ 338751 h 934888"/>
                  <a:gd name="connsiteX60" fmla="*/ 523540 w 806189"/>
                  <a:gd name="connsiteY60" fmla="*/ 338614 h 934888"/>
                  <a:gd name="connsiteX61" fmla="*/ 523540 w 806189"/>
                  <a:gd name="connsiteY61" fmla="*/ 338614 h 934888"/>
                  <a:gd name="connsiteX62" fmla="*/ 523403 w 806189"/>
                  <a:gd name="connsiteY62" fmla="*/ 338477 h 934888"/>
                  <a:gd name="connsiteX63" fmla="*/ 523403 w 806189"/>
                  <a:gd name="connsiteY63" fmla="*/ 338477 h 934888"/>
                  <a:gd name="connsiteX64" fmla="*/ 515584 w 806189"/>
                  <a:gd name="connsiteY64" fmla="*/ 329836 h 934888"/>
                  <a:gd name="connsiteX65" fmla="*/ 507492 w 806189"/>
                  <a:gd name="connsiteY65" fmla="*/ 321469 h 934888"/>
                  <a:gd name="connsiteX66" fmla="*/ 504612 w 806189"/>
                  <a:gd name="connsiteY66" fmla="*/ 318451 h 934888"/>
                  <a:gd name="connsiteX67" fmla="*/ 507629 w 806189"/>
                  <a:gd name="connsiteY67" fmla="*/ 323938 h 934888"/>
                  <a:gd name="connsiteX68" fmla="*/ 519013 w 806189"/>
                  <a:gd name="connsiteY68" fmla="*/ 343552 h 934888"/>
                  <a:gd name="connsiteX69" fmla="*/ 524637 w 806189"/>
                  <a:gd name="connsiteY69" fmla="*/ 352330 h 934888"/>
                  <a:gd name="connsiteX70" fmla="*/ 530261 w 806189"/>
                  <a:gd name="connsiteY70" fmla="*/ 361108 h 934888"/>
                  <a:gd name="connsiteX71" fmla="*/ 529849 w 806189"/>
                  <a:gd name="connsiteY71" fmla="*/ 360559 h 934888"/>
                  <a:gd name="connsiteX72" fmla="*/ 539313 w 806189"/>
                  <a:gd name="connsiteY72" fmla="*/ 374550 h 934888"/>
                  <a:gd name="connsiteX73" fmla="*/ 538902 w 806189"/>
                  <a:gd name="connsiteY73" fmla="*/ 374138 h 934888"/>
                  <a:gd name="connsiteX74" fmla="*/ 550149 w 806189"/>
                  <a:gd name="connsiteY74" fmla="*/ 389363 h 934888"/>
                  <a:gd name="connsiteX75" fmla="*/ 549737 w 806189"/>
                  <a:gd name="connsiteY75" fmla="*/ 388952 h 934888"/>
                  <a:gd name="connsiteX76" fmla="*/ 553715 w 806189"/>
                  <a:gd name="connsiteY76" fmla="*/ 393066 h 934888"/>
                  <a:gd name="connsiteX77" fmla="*/ 555910 w 806189"/>
                  <a:gd name="connsiteY77" fmla="*/ 394712 h 934888"/>
                  <a:gd name="connsiteX78" fmla="*/ 556595 w 806189"/>
                  <a:gd name="connsiteY78" fmla="*/ 394987 h 934888"/>
                  <a:gd name="connsiteX79" fmla="*/ 557693 w 806189"/>
                  <a:gd name="connsiteY79" fmla="*/ 395261 h 934888"/>
                  <a:gd name="connsiteX80" fmla="*/ 557967 w 806189"/>
                  <a:gd name="connsiteY80" fmla="*/ 395261 h 934888"/>
                  <a:gd name="connsiteX81" fmla="*/ 476631 w 806189"/>
                  <a:gd name="connsiteY81" fmla="*/ 467819 h 934888"/>
                  <a:gd name="connsiteX82" fmla="*/ 476494 w 806189"/>
                  <a:gd name="connsiteY82" fmla="*/ 466858 h 934888"/>
                  <a:gd name="connsiteX83" fmla="*/ 476082 w 806189"/>
                  <a:gd name="connsiteY83" fmla="*/ 465761 h 934888"/>
                  <a:gd name="connsiteX84" fmla="*/ 476357 w 806189"/>
                  <a:gd name="connsiteY84" fmla="*/ 466310 h 934888"/>
                  <a:gd name="connsiteX85" fmla="*/ 474711 w 806189"/>
                  <a:gd name="connsiteY85" fmla="*/ 462332 h 934888"/>
                  <a:gd name="connsiteX86" fmla="*/ 474848 w 806189"/>
                  <a:gd name="connsiteY86" fmla="*/ 462607 h 934888"/>
                  <a:gd name="connsiteX87" fmla="*/ 468950 w 806189"/>
                  <a:gd name="connsiteY87" fmla="*/ 453005 h 934888"/>
                  <a:gd name="connsiteX88" fmla="*/ 448925 w 806189"/>
                  <a:gd name="connsiteY88" fmla="*/ 427219 h 934888"/>
                  <a:gd name="connsiteX89" fmla="*/ 448925 w 806189"/>
                  <a:gd name="connsiteY89" fmla="*/ 427219 h 934888"/>
                  <a:gd name="connsiteX90" fmla="*/ 448925 w 806189"/>
                  <a:gd name="connsiteY90" fmla="*/ 427219 h 934888"/>
                  <a:gd name="connsiteX91" fmla="*/ 448788 w 806189"/>
                  <a:gd name="connsiteY91" fmla="*/ 427082 h 934888"/>
                  <a:gd name="connsiteX92" fmla="*/ 448788 w 806189"/>
                  <a:gd name="connsiteY92" fmla="*/ 427082 h 934888"/>
                  <a:gd name="connsiteX93" fmla="*/ 419984 w 806189"/>
                  <a:gd name="connsiteY93" fmla="*/ 398278 h 934888"/>
                  <a:gd name="connsiteX94" fmla="*/ 420395 w 806189"/>
                  <a:gd name="connsiteY94" fmla="*/ 398690 h 934888"/>
                  <a:gd name="connsiteX95" fmla="*/ 408600 w 806189"/>
                  <a:gd name="connsiteY95" fmla="*/ 388540 h 934888"/>
                  <a:gd name="connsiteX96" fmla="*/ 426568 w 806189"/>
                  <a:gd name="connsiteY96" fmla="*/ 418990 h 934888"/>
                  <a:gd name="connsiteX97" fmla="*/ 440421 w 806189"/>
                  <a:gd name="connsiteY97" fmla="*/ 436958 h 934888"/>
                  <a:gd name="connsiteX98" fmla="*/ 463052 w 806189"/>
                  <a:gd name="connsiteY98" fmla="*/ 459315 h 934888"/>
                  <a:gd name="connsiteX99" fmla="*/ 469910 w 806189"/>
                  <a:gd name="connsiteY99" fmla="*/ 464664 h 934888"/>
                  <a:gd name="connsiteX100" fmla="*/ 469499 w 806189"/>
                  <a:gd name="connsiteY100" fmla="*/ 464390 h 934888"/>
                  <a:gd name="connsiteX101" fmla="*/ 472928 w 806189"/>
                  <a:gd name="connsiteY101" fmla="*/ 466447 h 934888"/>
                  <a:gd name="connsiteX102" fmla="*/ 476082 w 806189"/>
                  <a:gd name="connsiteY102" fmla="*/ 467819 h 934888"/>
                  <a:gd name="connsiteX103" fmla="*/ 476631 w 806189"/>
                  <a:gd name="connsiteY103" fmla="*/ 467819 h 934888"/>
                  <a:gd name="connsiteX104" fmla="*/ 436032 w 806189"/>
                  <a:gd name="connsiteY104" fmla="*/ 542571 h 934888"/>
                  <a:gd name="connsiteX105" fmla="*/ 436169 w 806189"/>
                  <a:gd name="connsiteY105" fmla="*/ 542571 h 934888"/>
                  <a:gd name="connsiteX106" fmla="*/ 436306 w 806189"/>
                  <a:gd name="connsiteY106" fmla="*/ 542571 h 934888"/>
                  <a:gd name="connsiteX107" fmla="*/ 436580 w 806189"/>
                  <a:gd name="connsiteY107" fmla="*/ 542296 h 934888"/>
                  <a:gd name="connsiteX108" fmla="*/ 436580 w 806189"/>
                  <a:gd name="connsiteY108" fmla="*/ 542296 h 934888"/>
                  <a:gd name="connsiteX109" fmla="*/ 436717 w 806189"/>
                  <a:gd name="connsiteY109" fmla="*/ 541748 h 934888"/>
                  <a:gd name="connsiteX110" fmla="*/ 436717 w 806189"/>
                  <a:gd name="connsiteY110" fmla="*/ 540376 h 934888"/>
                  <a:gd name="connsiteX111" fmla="*/ 436580 w 806189"/>
                  <a:gd name="connsiteY111" fmla="*/ 538867 h 934888"/>
                  <a:gd name="connsiteX112" fmla="*/ 435483 w 806189"/>
                  <a:gd name="connsiteY112" fmla="*/ 535027 h 934888"/>
                  <a:gd name="connsiteX113" fmla="*/ 435757 w 806189"/>
                  <a:gd name="connsiteY113" fmla="*/ 535576 h 934888"/>
                  <a:gd name="connsiteX114" fmla="*/ 434111 w 806189"/>
                  <a:gd name="connsiteY114" fmla="*/ 532009 h 934888"/>
                  <a:gd name="connsiteX115" fmla="*/ 434111 w 806189"/>
                  <a:gd name="connsiteY115" fmla="*/ 532147 h 934888"/>
                  <a:gd name="connsiteX116" fmla="*/ 430682 w 806189"/>
                  <a:gd name="connsiteY116" fmla="*/ 526386 h 934888"/>
                  <a:gd name="connsiteX117" fmla="*/ 431094 w 806189"/>
                  <a:gd name="connsiteY117" fmla="*/ 526797 h 934888"/>
                  <a:gd name="connsiteX118" fmla="*/ 419572 w 806189"/>
                  <a:gd name="connsiteY118" fmla="*/ 512396 h 934888"/>
                  <a:gd name="connsiteX119" fmla="*/ 404896 w 806189"/>
                  <a:gd name="connsiteY119" fmla="*/ 497445 h 934888"/>
                  <a:gd name="connsiteX120" fmla="*/ 395432 w 806189"/>
                  <a:gd name="connsiteY120" fmla="*/ 488393 h 934888"/>
                  <a:gd name="connsiteX121" fmla="*/ 367452 w 806189"/>
                  <a:gd name="connsiteY121" fmla="*/ 464664 h 934888"/>
                  <a:gd name="connsiteX122" fmla="*/ 368686 w 806189"/>
                  <a:gd name="connsiteY122" fmla="*/ 466584 h 934888"/>
                  <a:gd name="connsiteX123" fmla="*/ 368412 w 806189"/>
                  <a:gd name="connsiteY123" fmla="*/ 466036 h 934888"/>
                  <a:gd name="connsiteX124" fmla="*/ 377053 w 806189"/>
                  <a:gd name="connsiteY124" fmla="*/ 478791 h 934888"/>
                  <a:gd name="connsiteX125" fmla="*/ 383499 w 806189"/>
                  <a:gd name="connsiteY125" fmla="*/ 488119 h 934888"/>
                  <a:gd name="connsiteX126" fmla="*/ 392963 w 806189"/>
                  <a:gd name="connsiteY126" fmla="*/ 501011 h 934888"/>
                  <a:gd name="connsiteX127" fmla="*/ 397078 w 806189"/>
                  <a:gd name="connsiteY127" fmla="*/ 506223 h 934888"/>
                  <a:gd name="connsiteX128" fmla="*/ 402016 w 806189"/>
                  <a:gd name="connsiteY128" fmla="*/ 512533 h 934888"/>
                  <a:gd name="connsiteX129" fmla="*/ 401605 w 806189"/>
                  <a:gd name="connsiteY129" fmla="*/ 512122 h 934888"/>
                  <a:gd name="connsiteX130" fmla="*/ 407502 w 806189"/>
                  <a:gd name="connsiteY130" fmla="*/ 518705 h 934888"/>
                  <a:gd name="connsiteX131" fmla="*/ 407502 w 806189"/>
                  <a:gd name="connsiteY131" fmla="*/ 518705 h 934888"/>
                  <a:gd name="connsiteX132" fmla="*/ 407640 w 806189"/>
                  <a:gd name="connsiteY132" fmla="*/ 518842 h 934888"/>
                  <a:gd name="connsiteX133" fmla="*/ 407914 w 806189"/>
                  <a:gd name="connsiteY133" fmla="*/ 519116 h 934888"/>
                  <a:gd name="connsiteX134" fmla="*/ 407777 w 806189"/>
                  <a:gd name="connsiteY134" fmla="*/ 518980 h 934888"/>
                  <a:gd name="connsiteX135" fmla="*/ 410246 w 806189"/>
                  <a:gd name="connsiteY135" fmla="*/ 521722 h 934888"/>
                  <a:gd name="connsiteX136" fmla="*/ 409834 w 806189"/>
                  <a:gd name="connsiteY136" fmla="*/ 521311 h 934888"/>
                  <a:gd name="connsiteX137" fmla="*/ 425470 w 806189"/>
                  <a:gd name="connsiteY137" fmla="*/ 536261 h 934888"/>
                  <a:gd name="connsiteX138" fmla="*/ 425059 w 806189"/>
                  <a:gd name="connsiteY138" fmla="*/ 535850 h 934888"/>
                  <a:gd name="connsiteX139" fmla="*/ 431094 w 806189"/>
                  <a:gd name="connsiteY139" fmla="*/ 540513 h 934888"/>
                  <a:gd name="connsiteX140" fmla="*/ 432603 w 806189"/>
                  <a:gd name="connsiteY140" fmla="*/ 541336 h 934888"/>
                  <a:gd name="connsiteX141" fmla="*/ 434249 w 806189"/>
                  <a:gd name="connsiteY141" fmla="*/ 542022 h 934888"/>
                  <a:gd name="connsiteX142" fmla="*/ 433700 w 806189"/>
                  <a:gd name="connsiteY142" fmla="*/ 541885 h 934888"/>
                  <a:gd name="connsiteX143" fmla="*/ 435072 w 806189"/>
                  <a:gd name="connsiteY143" fmla="*/ 542296 h 934888"/>
                  <a:gd name="connsiteX144" fmla="*/ 436032 w 806189"/>
                  <a:gd name="connsiteY144" fmla="*/ 542571 h 934888"/>
                  <a:gd name="connsiteX145" fmla="*/ 413812 w 806189"/>
                  <a:gd name="connsiteY145" fmla="*/ 579467 h 934888"/>
                  <a:gd name="connsiteX146" fmla="*/ 416143 w 806189"/>
                  <a:gd name="connsiteY146" fmla="*/ 579193 h 934888"/>
                  <a:gd name="connsiteX147" fmla="*/ 416555 w 806189"/>
                  <a:gd name="connsiteY147" fmla="*/ 579055 h 934888"/>
                  <a:gd name="connsiteX148" fmla="*/ 416692 w 806189"/>
                  <a:gd name="connsiteY148" fmla="*/ 578781 h 934888"/>
                  <a:gd name="connsiteX149" fmla="*/ 416829 w 806189"/>
                  <a:gd name="connsiteY149" fmla="*/ 578232 h 934888"/>
                  <a:gd name="connsiteX150" fmla="*/ 416829 w 806189"/>
                  <a:gd name="connsiteY150" fmla="*/ 577958 h 934888"/>
                  <a:gd name="connsiteX151" fmla="*/ 416692 w 806189"/>
                  <a:gd name="connsiteY151" fmla="*/ 577409 h 934888"/>
                  <a:gd name="connsiteX152" fmla="*/ 416281 w 806189"/>
                  <a:gd name="connsiteY152" fmla="*/ 576586 h 934888"/>
                  <a:gd name="connsiteX153" fmla="*/ 415183 w 806189"/>
                  <a:gd name="connsiteY153" fmla="*/ 575078 h 934888"/>
                  <a:gd name="connsiteX154" fmla="*/ 411069 w 806189"/>
                  <a:gd name="connsiteY154" fmla="*/ 570826 h 934888"/>
                  <a:gd name="connsiteX155" fmla="*/ 411343 w 806189"/>
                  <a:gd name="connsiteY155" fmla="*/ 570963 h 934888"/>
                  <a:gd name="connsiteX156" fmla="*/ 404485 w 806189"/>
                  <a:gd name="connsiteY156" fmla="*/ 565751 h 934888"/>
                  <a:gd name="connsiteX157" fmla="*/ 392552 w 806189"/>
                  <a:gd name="connsiteY157" fmla="*/ 558207 h 934888"/>
                  <a:gd name="connsiteX158" fmla="*/ 376641 w 806189"/>
                  <a:gd name="connsiteY158" fmla="*/ 549566 h 934888"/>
                  <a:gd name="connsiteX159" fmla="*/ 376779 w 806189"/>
                  <a:gd name="connsiteY159" fmla="*/ 549566 h 934888"/>
                  <a:gd name="connsiteX160" fmla="*/ 348935 w 806189"/>
                  <a:gd name="connsiteY160" fmla="*/ 535987 h 934888"/>
                  <a:gd name="connsiteX161" fmla="*/ 342214 w 806189"/>
                  <a:gd name="connsiteY161" fmla="*/ 532970 h 934888"/>
                  <a:gd name="connsiteX162" fmla="*/ 329184 w 806189"/>
                  <a:gd name="connsiteY162" fmla="*/ 527483 h 934888"/>
                  <a:gd name="connsiteX163" fmla="*/ 340843 w 806189"/>
                  <a:gd name="connsiteY163" fmla="*/ 538593 h 934888"/>
                  <a:gd name="connsiteX164" fmla="*/ 340843 w 806189"/>
                  <a:gd name="connsiteY164" fmla="*/ 538593 h 934888"/>
                  <a:gd name="connsiteX165" fmla="*/ 340980 w 806189"/>
                  <a:gd name="connsiteY165" fmla="*/ 538730 h 934888"/>
                  <a:gd name="connsiteX166" fmla="*/ 341254 w 806189"/>
                  <a:gd name="connsiteY166" fmla="*/ 539005 h 934888"/>
                  <a:gd name="connsiteX167" fmla="*/ 341117 w 806189"/>
                  <a:gd name="connsiteY167" fmla="*/ 538867 h 934888"/>
                  <a:gd name="connsiteX168" fmla="*/ 362788 w 806189"/>
                  <a:gd name="connsiteY168" fmla="*/ 555464 h 934888"/>
                  <a:gd name="connsiteX169" fmla="*/ 362514 w 806189"/>
                  <a:gd name="connsiteY169" fmla="*/ 555190 h 934888"/>
                  <a:gd name="connsiteX170" fmla="*/ 379385 w 806189"/>
                  <a:gd name="connsiteY170" fmla="*/ 565339 h 934888"/>
                  <a:gd name="connsiteX171" fmla="*/ 389809 w 806189"/>
                  <a:gd name="connsiteY171" fmla="*/ 570826 h 934888"/>
                  <a:gd name="connsiteX172" fmla="*/ 389260 w 806189"/>
                  <a:gd name="connsiteY172" fmla="*/ 570551 h 934888"/>
                  <a:gd name="connsiteX173" fmla="*/ 404211 w 806189"/>
                  <a:gd name="connsiteY173" fmla="*/ 577135 h 934888"/>
                  <a:gd name="connsiteX174" fmla="*/ 410794 w 806189"/>
                  <a:gd name="connsiteY174" fmla="*/ 579055 h 934888"/>
                  <a:gd name="connsiteX175" fmla="*/ 410246 w 806189"/>
                  <a:gd name="connsiteY175" fmla="*/ 578918 h 934888"/>
                  <a:gd name="connsiteX176" fmla="*/ 412440 w 806189"/>
                  <a:gd name="connsiteY176" fmla="*/ 579330 h 934888"/>
                  <a:gd name="connsiteX177" fmla="*/ 413812 w 806189"/>
                  <a:gd name="connsiteY177" fmla="*/ 579467 h 934888"/>
                  <a:gd name="connsiteX178" fmla="*/ 322738 w 806189"/>
                  <a:gd name="connsiteY178" fmla="*/ 672598 h 934888"/>
                  <a:gd name="connsiteX179" fmla="*/ 322463 w 806189"/>
                  <a:gd name="connsiteY179" fmla="*/ 672598 h 934888"/>
                  <a:gd name="connsiteX180" fmla="*/ 327538 w 806189"/>
                  <a:gd name="connsiteY180" fmla="*/ 672050 h 934888"/>
                  <a:gd name="connsiteX181" fmla="*/ 327401 w 806189"/>
                  <a:gd name="connsiteY181" fmla="*/ 672050 h 934888"/>
                  <a:gd name="connsiteX182" fmla="*/ 325481 w 806189"/>
                  <a:gd name="connsiteY182" fmla="*/ 671638 h 934888"/>
                  <a:gd name="connsiteX183" fmla="*/ 325755 w 806189"/>
                  <a:gd name="connsiteY183" fmla="*/ 671638 h 934888"/>
                  <a:gd name="connsiteX184" fmla="*/ 311765 w 806189"/>
                  <a:gd name="connsiteY184" fmla="*/ 669581 h 934888"/>
                  <a:gd name="connsiteX185" fmla="*/ 295717 w 806189"/>
                  <a:gd name="connsiteY185" fmla="*/ 668209 h 934888"/>
                  <a:gd name="connsiteX186" fmla="*/ 296266 w 806189"/>
                  <a:gd name="connsiteY186" fmla="*/ 668209 h 934888"/>
                  <a:gd name="connsiteX187" fmla="*/ 271440 w 806189"/>
                  <a:gd name="connsiteY187" fmla="*/ 667112 h 934888"/>
                  <a:gd name="connsiteX188" fmla="*/ 264582 w 806189"/>
                  <a:gd name="connsiteY188" fmla="*/ 666838 h 934888"/>
                  <a:gd name="connsiteX189" fmla="*/ 283784 w 806189"/>
                  <a:gd name="connsiteY189" fmla="*/ 669856 h 934888"/>
                  <a:gd name="connsiteX190" fmla="*/ 293248 w 806189"/>
                  <a:gd name="connsiteY190" fmla="*/ 670815 h 934888"/>
                  <a:gd name="connsiteX191" fmla="*/ 309022 w 806189"/>
                  <a:gd name="connsiteY191" fmla="*/ 672324 h 934888"/>
                  <a:gd name="connsiteX192" fmla="*/ 308884 w 806189"/>
                  <a:gd name="connsiteY192" fmla="*/ 672324 h 934888"/>
                  <a:gd name="connsiteX193" fmla="*/ 322738 w 806189"/>
                  <a:gd name="connsiteY193" fmla="*/ 672598 h 934888"/>
                  <a:gd name="connsiteX194" fmla="*/ 273223 w 806189"/>
                  <a:gd name="connsiteY194" fmla="*/ 830332 h 934888"/>
                  <a:gd name="connsiteX195" fmla="*/ 254295 w 806189"/>
                  <a:gd name="connsiteY195" fmla="*/ 833487 h 934888"/>
                  <a:gd name="connsiteX196" fmla="*/ 252512 w 806189"/>
                  <a:gd name="connsiteY196" fmla="*/ 833761 h 934888"/>
                  <a:gd name="connsiteX197" fmla="*/ 257861 w 806189"/>
                  <a:gd name="connsiteY197" fmla="*/ 833076 h 934888"/>
                  <a:gd name="connsiteX198" fmla="*/ 277612 w 806189"/>
                  <a:gd name="connsiteY198" fmla="*/ 829784 h 934888"/>
                  <a:gd name="connsiteX199" fmla="*/ 273223 w 806189"/>
                  <a:gd name="connsiteY199" fmla="*/ 830332 h 934888"/>
                  <a:gd name="connsiteX200" fmla="*/ 116449 w 806189"/>
                  <a:gd name="connsiteY200" fmla="*/ 925384 h 934888"/>
                  <a:gd name="connsiteX201" fmla="*/ 115763 w 806189"/>
                  <a:gd name="connsiteY201" fmla="*/ 925384 h 934888"/>
                  <a:gd name="connsiteX202" fmla="*/ 133868 w 806189"/>
                  <a:gd name="connsiteY202" fmla="*/ 923602 h 934888"/>
                  <a:gd name="connsiteX203" fmla="*/ 148133 w 806189"/>
                  <a:gd name="connsiteY203" fmla="*/ 921681 h 934888"/>
                  <a:gd name="connsiteX204" fmla="*/ 155677 w 806189"/>
                  <a:gd name="connsiteY204" fmla="*/ 920309 h 934888"/>
                  <a:gd name="connsiteX205" fmla="*/ 167335 w 806189"/>
                  <a:gd name="connsiteY205" fmla="*/ 917978 h 934888"/>
                  <a:gd name="connsiteX206" fmla="*/ 167198 w 806189"/>
                  <a:gd name="connsiteY206" fmla="*/ 917978 h 934888"/>
                  <a:gd name="connsiteX207" fmla="*/ 180365 w 806189"/>
                  <a:gd name="connsiteY207" fmla="*/ 914686 h 934888"/>
                  <a:gd name="connsiteX208" fmla="*/ 190104 w 806189"/>
                  <a:gd name="connsiteY208" fmla="*/ 911943 h 934888"/>
                  <a:gd name="connsiteX209" fmla="*/ 201077 w 806189"/>
                  <a:gd name="connsiteY209" fmla="*/ 908651 h 934888"/>
                  <a:gd name="connsiteX210" fmla="*/ 214793 w 806189"/>
                  <a:gd name="connsiteY210" fmla="*/ 903987 h 934888"/>
                  <a:gd name="connsiteX211" fmla="*/ 232349 w 806189"/>
                  <a:gd name="connsiteY211" fmla="*/ 897267 h 934888"/>
                  <a:gd name="connsiteX212" fmla="*/ 241539 w 806189"/>
                  <a:gd name="connsiteY212" fmla="*/ 893289 h 934888"/>
                  <a:gd name="connsiteX213" fmla="*/ 251551 w 806189"/>
                  <a:gd name="connsiteY213" fmla="*/ 888488 h 934888"/>
                  <a:gd name="connsiteX214" fmla="*/ 251414 w 806189"/>
                  <a:gd name="connsiteY214" fmla="*/ 888488 h 934888"/>
                  <a:gd name="connsiteX215" fmla="*/ 269519 w 806189"/>
                  <a:gd name="connsiteY215" fmla="*/ 878613 h 934888"/>
                  <a:gd name="connsiteX216" fmla="*/ 287213 w 806189"/>
                  <a:gd name="connsiteY216" fmla="*/ 867640 h 934888"/>
                  <a:gd name="connsiteX217" fmla="*/ 288722 w 806189"/>
                  <a:gd name="connsiteY217" fmla="*/ 866543 h 934888"/>
                  <a:gd name="connsiteX218" fmla="*/ 288448 w 806189"/>
                  <a:gd name="connsiteY218" fmla="*/ 866817 h 934888"/>
                  <a:gd name="connsiteX219" fmla="*/ 291191 w 806189"/>
                  <a:gd name="connsiteY219" fmla="*/ 864211 h 934888"/>
                  <a:gd name="connsiteX220" fmla="*/ 293111 w 806189"/>
                  <a:gd name="connsiteY220" fmla="*/ 861605 h 934888"/>
                  <a:gd name="connsiteX221" fmla="*/ 292837 w 806189"/>
                  <a:gd name="connsiteY221" fmla="*/ 862016 h 934888"/>
                  <a:gd name="connsiteX222" fmla="*/ 293522 w 806189"/>
                  <a:gd name="connsiteY222" fmla="*/ 860919 h 934888"/>
                  <a:gd name="connsiteX223" fmla="*/ 293660 w 806189"/>
                  <a:gd name="connsiteY223" fmla="*/ 860233 h 934888"/>
                  <a:gd name="connsiteX224" fmla="*/ 293660 w 806189"/>
                  <a:gd name="connsiteY224" fmla="*/ 859410 h 934888"/>
                  <a:gd name="connsiteX225" fmla="*/ 293522 w 806189"/>
                  <a:gd name="connsiteY225" fmla="*/ 858451 h 934888"/>
                  <a:gd name="connsiteX226" fmla="*/ 293248 w 806189"/>
                  <a:gd name="connsiteY226" fmla="*/ 857764 h 934888"/>
                  <a:gd name="connsiteX227" fmla="*/ 292837 w 806189"/>
                  <a:gd name="connsiteY227" fmla="*/ 857353 h 934888"/>
                  <a:gd name="connsiteX228" fmla="*/ 291877 w 806189"/>
                  <a:gd name="connsiteY228" fmla="*/ 856530 h 934888"/>
                  <a:gd name="connsiteX229" fmla="*/ 292288 w 806189"/>
                  <a:gd name="connsiteY229" fmla="*/ 856804 h 934888"/>
                  <a:gd name="connsiteX230" fmla="*/ 289545 w 806189"/>
                  <a:gd name="connsiteY230" fmla="*/ 855158 h 934888"/>
                  <a:gd name="connsiteX231" fmla="*/ 289545 w 806189"/>
                  <a:gd name="connsiteY231" fmla="*/ 855158 h 934888"/>
                  <a:gd name="connsiteX232" fmla="*/ 289545 w 806189"/>
                  <a:gd name="connsiteY232" fmla="*/ 855158 h 934888"/>
                  <a:gd name="connsiteX233" fmla="*/ 288996 w 806189"/>
                  <a:gd name="connsiteY233" fmla="*/ 854884 h 934888"/>
                  <a:gd name="connsiteX234" fmla="*/ 289133 w 806189"/>
                  <a:gd name="connsiteY234" fmla="*/ 855022 h 934888"/>
                  <a:gd name="connsiteX235" fmla="*/ 283921 w 806189"/>
                  <a:gd name="connsiteY235" fmla="*/ 852827 h 934888"/>
                  <a:gd name="connsiteX236" fmla="*/ 284470 w 806189"/>
                  <a:gd name="connsiteY236" fmla="*/ 852964 h 934888"/>
                  <a:gd name="connsiteX237" fmla="*/ 277612 w 806189"/>
                  <a:gd name="connsiteY237" fmla="*/ 851181 h 934888"/>
                  <a:gd name="connsiteX238" fmla="*/ 278298 w 806189"/>
                  <a:gd name="connsiteY238" fmla="*/ 851318 h 934888"/>
                  <a:gd name="connsiteX239" fmla="*/ 266639 w 806189"/>
                  <a:gd name="connsiteY239" fmla="*/ 849261 h 934888"/>
                  <a:gd name="connsiteX240" fmla="*/ 254843 w 806189"/>
                  <a:gd name="connsiteY240" fmla="*/ 848164 h 934888"/>
                  <a:gd name="connsiteX241" fmla="*/ 254980 w 806189"/>
                  <a:gd name="connsiteY241" fmla="*/ 848164 h 934888"/>
                  <a:gd name="connsiteX242" fmla="*/ 238521 w 806189"/>
                  <a:gd name="connsiteY242" fmla="*/ 847889 h 934888"/>
                  <a:gd name="connsiteX243" fmla="*/ 227411 w 806189"/>
                  <a:gd name="connsiteY243" fmla="*/ 848300 h 934888"/>
                  <a:gd name="connsiteX244" fmla="*/ 218222 w 806189"/>
                  <a:gd name="connsiteY244" fmla="*/ 849261 h 934888"/>
                  <a:gd name="connsiteX245" fmla="*/ 206151 w 806189"/>
                  <a:gd name="connsiteY245" fmla="*/ 851318 h 934888"/>
                  <a:gd name="connsiteX246" fmla="*/ 206289 w 806189"/>
                  <a:gd name="connsiteY246" fmla="*/ 851318 h 934888"/>
                  <a:gd name="connsiteX247" fmla="*/ 188869 w 806189"/>
                  <a:gd name="connsiteY247" fmla="*/ 855570 h 934888"/>
                  <a:gd name="connsiteX248" fmla="*/ 181051 w 806189"/>
                  <a:gd name="connsiteY248" fmla="*/ 857902 h 934888"/>
                  <a:gd name="connsiteX249" fmla="*/ 172684 w 806189"/>
                  <a:gd name="connsiteY249" fmla="*/ 860508 h 934888"/>
                  <a:gd name="connsiteX250" fmla="*/ 172822 w 806189"/>
                  <a:gd name="connsiteY250" fmla="*/ 860508 h 934888"/>
                  <a:gd name="connsiteX251" fmla="*/ 156362 w 806189"/>
                  <a:gd name="connsiteY251" fmla="*/ 866954 h 934888"/>
                  <a:gd name="connsiteX252" fmla="*/ 153619 w 806189"/>
                  <a:gd name="connsiteY252" fmla="*/ 868463 h 934888"/>
                  <a:gd name="connsiteX253" fmla="*/ 154031 w 806189"/>
                  <a:gd name="connsiteY253" fmla="*/ 868189 h 934888"/>
                  <a:gd name="connsiteX254" fmla="*/ 152110 w 806189"/>
                  <a:gd name="connsiteY254" fmla="*/ 869697 h 934888"/>
                  <a:gd name="connsiteX255" fmla="*/ 150876 w 806189"/>
                  <a:gd name="connsiteY255" fmla="*/ 871069 h 934888"/>
                  <a:gd name="connsiteX256" fmla="*/ 150327 w 806189"/>
                  <a:gd name="connsiteY256" fmla="*/ 872029 h 934888"/>
                  <a:gd name="connsiteX257" fmla="*/ 150053 w 806189"/>
                  <a:gd name="connsiteY257" fmla="*/ 872715 h 934888"/>
                  <a:gd name="connsiteX258" fmla="*/ 150053 w 806189"/>
                  <a:gd name="connsiteY258" fmla="*/ 873126 h 934888"/>
                  <a:gd name="connsiteX259" fmla="*/ 150190 w 806189"/>
                  <a:gd name="connsiteY259" fmla="*/ 873538 h 934888"/>
                  <a:gd name="connsiteX260" fmla="*/ 150602 w 806189"/>
                  <a:gd name="connsiteY260" fmla="*/ 874224 h 934888"/>
                  <a:gd name="connsiteX261" fmla="*/ 151287 w 806189"/>
                  <a:gd name="connsiteY261" fmla="*/ 875047 h 934888"/>
                  <a:gd name="connsiteX262" fmla="*/ 152385 w 806189"/>
                  <a:gd name="connsiteY262" fmla="*/ 876144 h 934888"/>
                  <a:gd name="connsiteX263" fmla="*/ 152385 w 806189"/>
                  <a:gd name="connsiteY263" fmla="*/ 882454 h 934888"/>
                  <a:gd name="connsiteX264" fmla="*/ 146075 w 806189"/>
                  <a:gd name="connsiteY264" fmla="*/ 882454 h 934888"/>
                  <a:gd name="connsiteX265" fmla="*/ 141961 w 806189"/>
                  <a:gd name="connsiteY265" fmla="*/ 877104 h 934888"/>
                  <a:gd name="connsiteX266" fmla="*/ 141138 w 806189"/>
                  <a:gd name="connsiteY266" fmla="*/ 871480 h 934888"/>
                  <a:gd name="connsiteX267" fmla="*/ 143607 w 806189"/>
                  <a:gd name="connsiteY267" fmla="*/ 865720 h 934888"/>
                  <a:gd name="connsiteX268" fmla="*/ 146624 w 806189"/>
                  <a:gd name="connsiteY268" fmla="*/ 862565 h 934888"/>
                  <a:gd name="connsiteX269" fmla="*/ 150327 w 806189"/>
                  <a:gd name="connsiteY269" fmla="*/ 859959 h 934888"/>
                  <a:gd name="connsiteX270" fmla="*/ 156911 w 806189"/>
                  <a:gd name="connsiteY270" fmla="*/ 856667 h 934888"/>
                  <a:gd name="connsiteX271" fmla="*/ 161986 w 806189"/>
                  <a:gd name="connsiteY271" fmla="*/ 854473 h 934888"/>
                  <a:gd name="connsiteX272" fmla="*/ 171313 w 806189"/>
                  <a:gd name="connsiteY272" fmla="*/ 851044 h 934888"/>
                  <a:gd name="connsiteX273" fmla="*/ 187909 w 806189"/>
                  <a:gd name="connsiteY273" fmla="*/ 845969 h 934888"/>
                  <a:gd name="connsiteX274" fmla="*/ 185166 w 806189"/>
                  <a:gd name="connsiteY274" fmla="*/ 845969 h 934888"/>
                  <a:gd name="connsiteX275" fmla="*/ 176799 w 806189"/>
                  <a:gd name="connsiteY275" fmla="*/ 845832 h 934888"/>
                  <a:gd name="connsiteX276" fmla="*/ 168432 w 806189"/>
                  <a:gd name="connsiteY276" fmla="*/ 845420 h 934888"/>
                  <a:gd name="connsiteX277" fmla="*/ 168021 w 806189"/>
                  <a:gd name="connsiteY277" fmla="*/ 845420 h 934888"/>
                  <a:gd name="connsiteX278" fmla="*/ 123444 w 806189"/>
                  <a:gd name="connsiteY278" fmla="*/ 850221 h 934888"/>
                  <a:gd name="connsiteX279" fmla="*/ 96835 w 806189"/>
                  <a:gd name="connsiteY279" fmla="*/ 853375 h 934888"/>
                  <a:gd name="connsiteX280" fmla="*/ 72695 w 806189"/>
                  <a:gd name="connsiteY280" fmla="*/ 857079 h 934888"/>
                  <a:gd name="connsiteX281" fmla="*/ 73381 w 806189"/>
                  <a:gd name="connsiteY281" fmla="*/ 856942 h 934888"/>
                  <a:gd name="connsiteX282" fmla="*/ 56236 w 806189"/>
                  <a:gd name="connsiteY282" fmla="*/ 860782 h 934888"/>
                  <a:gd name="connsiteX283" fmla="*/ 53355 w 806189"/>
                  <a:gd name="connsiteY283" fmla="*/ 861605 h 934888"/>
                  <a:gd name="connsiteX284" fmla="*/ 47183 w 806189"/>
                  <a:gd name="connsiteY284" fmla="*/ 863388 h 934888"/>
                  <a:gd name="connsiteX285" fmla="*/ 33879 w 806189"/>
                  <a:gd name="connsiteY285" fmla="*/ 867503 h 934888"/>
                  <a:gd name="connsiteX286" fmla="*/ 33879 w 806189"/>
                  <a:gd name="connsiteY286" fmla="*/ 867503 h 934888"/>
                  <a:gd name="connsiteX287" fmla="*/ 19614 w 806189"/>
                  <a:gd name="connsiteY287" fmla="*/ 873264 h 934888"/>
                  <a:gd name="connsiteX288" fmla="*/ 19751 w 806189"/>
                  <a:gd name="connsiteY288" fmla="*/ 873264 h 934888"/>
                  <a:gd name="connsiteX289" fmla="*/ 15088 w 806189"/>
                  <a:gd name="connsiteY289" fmla="*/ 875732 h 934888"/>
                  <a:gd name="connsiteX290" fmla="*/ 13853 w 806189"/>
                  <a:gd name="connsiteY290" fmla="*/ 876555 h 934888"/>
                  <a:gd name="connsiteX291" fmla="*/ 14265 w 806189"/>
                  <a:gd name="connsiteY291" fmla="*/ 876144 h 934888"/>
                  <a:gd name="connsiteX292" fmla="*/ 11659 w 806189"/>
                  <a:gd name="connsiteY292" fmla="*/ 878750 h 934888"/>
                  <a:gd name="connsiteX293" fmla="*/ 12070 w 806189"/>
                  <a:gd name="connsiteY293" fmla="*/ 878338 h 934888"/>
                  <a:gd name="connsiteX294" fmla="*/ 11247 w 806189"/>
                  <a:gd name="connsiteY294" fmla="*/ 879436 h 934888"/>
                  <a:gd name="connsiteX295" fmla="*/ 10287 w 806189"/>
                  <a:gd name="connsiteY295" fmla="*/ 880807 h 934888"/>
                  <a:gd name="connsiteX296" fmla="*/ 8915 w 806189"/>
                  <a:gd name="connsiteY296" fmla="*/ 883962 h 934888"/>
                  <a:gd name="connsiteX297" fmla="*/ 9190 w 806189"/>
                  <a:gd name="connsiteY297" fmla="*/ 883413 h 934888"/>
                  <a:gd name="connsiteX298" fmla="*/ 8915 w 806189"/>
                  <a:gd name="connsiteY298" fmla="*/ 884785 h 934888"/>
                  <a:gd name="connsiteX299" fmla="*/ 8778 w 806189"/>
                  <a:gd name="connsiteY299" fmla="*/ 886019 h 934888"/>
                  <a:gd name="connsiteX300" fmla="*/ 8778 w 806189"/>
                  <a:gd name="connsiteY300" fmla="*/ 886019 h 934888"/>
                  <a:gd name="connsiteX301" fmla="*/ 8778 w 806189"/>
                  <a:gd name="connsiteY301" fmla="*/ 887940 h 934888"/>
                  <a:gd name="connsiteX302" fmla="*/ 8778 w 806189"/>
                  <a:gd name="connsiteY302" fmla="*/ 887528 h 934888"/>
                  <a:gd name="connsiteX303" fmla="*/ 9190 w 806189"/>
                  <a:gd name="connsiteY303" fmla="*/ 890683 h 934888"/>
                  <a:gd name="connsiteX304" fmla="*/ 9190 w 806189"/>
                  <a:gd name="connsiteY304" fmla="*/ 890683 h 934888"/>
                  <a:gd name="connsiteX305" fmla="*/ 9601 w 806189"/>
                  <a:gd name="connsiteY305" fmla="*/ 892603 h 934888"/>
                  <a:gd name="connsiteX306" fmla="*/ 11247 w 806189"/>
                  <a:gd name="connsiteY306" fmla="*/ 896444 h 934888"/>
                  <a:gd name="connsiteX307" fmla="*/ 11110 w 806189"/>
                  <a:gd name="connsiteY307" fmla="*/ 896170 h 934888"/>
                  <a:gd name="connsiteX308" fmla="*/ 13442 w 806189"/>
                  <a:gd name="connsiteY308" fmla="*/ 899873 h 934888"/>
                  <a:gd name="connsiteX309" fmla="*/ 13167 w 806189"/>
                  <a:gd name="connsiteY309" fmla="*/ 899461 h 934888"/>
                  <a:gd name="connsiteX310" fmla="*/ 14402 w 806189"/>
                  <a:gd name="connsiteY310" fmla="*/ 900970 h 934888"/>
                  <a:gd name="connsiteX311" fmla="*/ 18242 w 806189"/>
                  <a:gd name="connsiteY311" fmla="*/ 904948 h 934888"/>
                  <a:gd name="connsiteX312" fmla="*/ 17831 w 806189"/>
                  <a:gd name="connsiteY312" fmla="*/ 904536 h 934888"/>
                  <a:gd name="connsiteX313" fmla="*/ 21534 w 806189"/>
                  <a:gd name="connsiteY313" fmla="*/ 907416 h 934888"/>
                  <a:gd name="connsiteX314" fmla="*/ 21123 w 806189"/>
                  <a:gd name="connsiteY314" fmla="*/ 907142 h 934888"/>
                  <a:gd name="connsiteX315" fmla="*/ 28941 w 806189"/>
                  <a:gd name="connsiteY315" fmla="*/ 911806 h 934888"/>
                  <a:gd name="connsiteX316" fmla="*/ 28666 w 806189"/>
                  <a:gd name="connsiteY316" fmla="*/ 911668 h 934888"/>
                  <a:gd name="connsiteX317" fmla="*/ 28941 w 806189"/>
                  <a:gd name="connsiteY317" fmla="*/ 911806 h 934888"/>
                  <a:gd name="connsiteX318" fmla="*/ 29215 w 806189"/>
                  <a:gd name="connsiteY318" fmla="*/ 911943 h 934888"/>
                  <a:gd name="connsiteX319" fmla="*/ 29078 w 806189"/>
                  <a:gd name="connsiteY319" fmla="*/ 911943 h 934888"/>
                  <a:gd name="connsiteX320" fmla="*/ 39091 w 806189"/>
                  <a:gd name="connsiteY320" fmla="*/ 916195 h 934888"/>
                  <a:gd name="connsiteX321" fmla="*/ 39091 w 806189"/>
                  <a:gd name="connsiteY321" fmla="*/ 916195 h 934888"/>
                  <a:gd name="connsiteX322" fmla="*/ 39228 w 806189"/>
                  <a:gd name="connsiteY322" fmla="*/ 916195 h 934888"/>
                  <a:gd name="connsiteX323" fmla="*/ 39639 w 806189"/>
                  <a:gd name="connsiteY323" fmla="*/ 916332 h 934888"/>
                  <a:gd name="connsiteX324" fmla="*/ 39502 w 806189"/>
                  <a:gd name="connsiteY324" fmla="*/ 916332 h 934888"/>
                  <a:gd name="connsiteX325" fmla="*/ 59665 w 806189"/>
                  <a:gd name="connsiteY325" fmla="*/ 921681 h 934888"/>
                  <a:gd name="connsiteX326" fmla="*/ 59527 w 806189"/>
                  <a:gd name="connsiteY326" fmla="*/ 921681 h 934888"/>
                  <a:gd name="connsiteX327" fmla="*/ 88331 w 806189"/>
                  <a:gd name="connsiteY327" fmla="*/ 925659 h 934888"/>
                  <a:gd name="connsiteX328" fmla="*/ 87920 w 806189"/>
                  <a:gd name="connsiteY328" fmla="*/ 925659 h 934888"/>
                  <a:gd name="connsiteX329" fmla="*/ 116449 w 806189"/>
                  <a:gd name="connsiteY329" fmla="*/ 925384 h 934888"/>
                  <a:gd name="connsiteX330" fmla="*/ 45811 w 806189"/>
                  <a:gd name="connsiteY330" fmla="*/ 927716 h 934888"/>
                  <a:gd name="connsiteX331" fmla="*/ 22631 w 806189"/>
                  <a:gd name="connsiteY331" fmla="*/ 918664 h 934888"/>
                  <a:gd name="connsiteX332" fmla="*/ 5075 w 806189"/>
                  <a:gd name="connsiteY332" fmla="*/ 903302 h 934888"/>
                  <a:gd name="connsiteX333" fmla="*/ 1234 w 806189"/>
                  <a:gd name="connsiteY333" fmla="*/ 895346 h 934888"/>
                  <a:gd name="connsiteX334" fmla="*/ 274 w 806189"/>
                  <a:gd name="connsiteY334" fmla="*/ 890683 h 934888"/>
                  <a:gd name="connsiteX335" fmla="*/ 0 w 806189"/>
                  <a:gd name="connsiteY335" fmla="*/ 886157 h 934888"/>
                  <a:gd name="connsiteX336" fmla="*/ 549 w 806189"/>
                  <a:gd name="connsiteY336" fmla="*/ 881767 h 934888"/>
                  <a:gd name="connsiteX337" fmla="*/ 1509 w 806189"/>
                  <a:gd name="connsiteY337" fmla="*/ 878750 h 934888"/>
                  <a:gd name="connsiteX338" fmla="*/ 3566 w 806189"/>
                  <a:gd name="connsiteY338" fmla="*/ 874772 h 934888"/>
                  <a:gd name="connsiteX339" fmla="*/ 6584 w 806189"/>
                  <a:gd name="connsiteY339" fmla="*/ 870795 h 934888"/>
                  <a:gd name="connsiteX340" fmla="*/ 9876 w 806189"/>
                  <a:gd name="connsiteY340" fmla="*/ 868189 h 934888"/>
                  <a:gd name="connsiteX341" fmla="*/ 13579 w 806189"/>
                  <a:gd name="connsiteY341" fmla="*/ 865994 h 934888"/>
                  <a:gd name="connsiteX342" fmla="*/ 23592 w 806189"/>
                  <a:gd name="connsiteY342" fmla="*/ 861193 h 934888"/>
                  <a:gd name="connsiteX343" fmla="*/ 42520 w 806189"/>
                  <a:gd name="connsiteY343" fmla="*/ 854747 h 934888"/>
                  <a:gd name="connsiteX344" fmla="*/ 53904 w 806189"/>
                  <a:gd name="connsiteY344" fmla="*/ 851318 h 934888"/>
                  <a:gd name="connsiteX345" fmla="*/ 57607 w 806189"/>
                  <a:gd name="connsiteY345" fmla="*/ 850495 h 934888"/>
                  <a:gd name="connsiteX346" fmla="*/ 66248 w 806189"/>
                  <a:gd name="connsiteY346" fmla="*/ 848575 h 934888"/>
                  <a:gd name="connsiteX347" fmla="*/ 73518 w 806189"/>
                  <a:gd name="connsiteY347" fmla="*/ 847066 h 934888"/>
                  <a:gd name="connsiteX348" fmla="*/ 87920 w 806189"/>
                  <a:gd name="connsiteY348" fmla="*/ 844735 h 934888"/>
                  <a:gd name="connsiteX349" fmla="*/ 95875 w 806189"/>
                  <a:gd name="connsiteY349" fmla="*/ 843637 h 934888"/>
                  <a:gd name="connsiteX350" fmla="*/ 107945 w 806189"/>
                  <a:gd name="connsiteY350" fmla="*/ 842128 h 934888"/>
                  <a:gd name="connsiteX351" fmla="*/ 120015 w 806189"/>
                  <a:gd name="connsiteY351" fmla="*/ 840757 h 934888"/>
                  <a:gd name="connsiteX352" fmla="*/ 119741 w 806189"/>
                  <a:gd name="connsiteY352" fmla="*/ 840757 h 934888"/>
                  <a:gd name="connsiteX353" fmla="*/ 111785 w 806189"/>
                  <a:gd name="connsiteY353" fmla="*/ 839248 h 934888"/>
                  <a:gd name="connsiteX354" fmla="*/ 97384 w 806189"/>
                  <a:gd name="connsiteY354" fmla="*/ 835956 h 934888"/>
                  <a:gd name="connsiteX355" fmla="*/ 76672 w 806189"/>
                  <a:gd name="connsiteY355" fmla="*/ 829647 h 934888"/>
                  <a:gd name="connsiteX356" fmla="*/ 50201 w 806189"/>
                  <a:gd name="connsiteY356" fmla="*/ 816754 h 934888"/>
                  <a:gd name="connsiteX357" fmla="*/ 41697 w 806189"/>
                  <a:gd name="connsiteY357" fmla="*/ 810307 h 934888"/>
                  <a:gd name="connsiteX358" fmla="*/ 34976 w 806189"/>
                  <a:gd name="connsiteY358" fmla="*/ 802489 h 934888"/>
                  <a:gd name="connsiteX359" fmla="*/ 31547 w 806189"/>
                  <a:gd name="connsiteY359" fmla="*/ 794397 h 934888"/>
                  <a:gd name="connsiteX360" fmla="*/ 31135 w 806189"/>
                  <a:gd name="connsiteY360" fmla="*/ 789184 h 934888"/>
                  <a:gd name="connsiteX361" fmla="*/ 32233 w 806189"/>
                  <a:gd name="connsiteY361" fmla="*/ 783561 h 934888"/>
                  <a:gd name="connsiteX362" fmla="*/ 35936 w 806189"/>
                  <a:gd name="connsiteY362" fmla="*/ 776840 h 934888"/>
                  <a:gd name="connsiteX363" fmla="*/ 42245 w 806189"/>
                  <a:gd name="connsiteY363" fmla="*/ 771491 h 934888"/>
                  <a:gd name="connsiteX364" fmla="*/ 46909 w 806189"/>
                  <a:gd name="connsiteY364" fmla="*/ 769159 h 934888"/>
                  <a:gd name="connsiteX365" fmla="*/ 51435 w 806189"/>
                  <a:gd name="connsiteY365" fmla="*/ 767650 h 934888"/>
                  <a:gd name="connsiteX366" fmla="*/ 59665 w 806189"/>
                  <a:gd name="connsiteY366" fmla="*/ 765868 h 934888"/>
                  <a:gd name="connsiteX367" fmla="*/ 71460 w 806189"/>
                  <a:gd name="connsiteY367" fmla="*/ 763673 h 934888"/>
                  <a:gd name="connsiteX368" fmla="*/ 75438 w 806189"/>
                  <a:gd name="connsiteY368" fmla="*/ 763124 h 934888"/>
                  <a:gd name="connsiteX369" fmla="*/ 84353 w 806189"/>
                  <a:gd name="connsiteY369" fmla="*/ 762027 h 934888"/>
                  <a:gd name="connsiteX370" fmla="*/ 107122 w 806189"/>
                  <a:gd name="connsiteY370" fmla="*/ 759832 h 934888"/>
                  <a:gd name="connsiteX371" fmla="*/ 115352 w 806189"/>
                  <a:gd name="connsiteY371" fmla="*/ 759146 h 934888"/>
                  <a:gd name="connsiteX372" fmla="*/ 89565 w 806189"/>
                  <a:gd name="connsiteY372" fmla="*/ 750094 h 934888"/>
                  <a:gd name="connsiteX373" fmla="*/ 78044 w 806189"/>
                  <a:gd name="connsiteY373" fmla="*/ 744470 h 934888"/>
                  <a:gd name="connsiteX374" fmla="*/ 67071 w 806189"/>
                  <a:gd name="connsiteY374" fmla="*/ 737887 h 934888"/>
                  <a:gd name="connsiteX375" fmla="*/ 47869 w 806189"/>
                  <a:gd name="connsiteY375" fmla="*/ 720742 h 934888"/>
                  <a:gd name="connsiteX376" fmla="*/ 42794 w 806189"/>
                  <a:gd name="connsiteY376" fmla="*/ 712649 h 934888"/>
                  <a:gd name="connsiteX377" fmla="*/ 41011 w 806189"/>
                  <a:gd name="connsiteY377" fmla="*/ 708123 h 934888"/>
                  <a:gd name="connsiteX378" fmla="*/ 39914 w 806189"/>
                  <a:gd name="connsiteY378" fmla="*/ 703322 h 934888"/>
                  <a:gd name="connsiteX379" fmla="*/ 39502 w 806189"/>
                  <a:gd name="connsiteY379" fmla="*/ 698522 h 934888"/>
                  <a:gd name="connsiteX380" fmla="*/ 39914 w 806189"/>
                  <a:gd name="connsiteY380" fmla="*/ 693859 h 934888"/>
                  <a:gd name="connsiteX381" fmla="*/ 43754 w 806189"/>
                  <a:gd name="connsiteY381" fmla="*/ 684394 h 934888"/>
                  <a:gd name="connsiteX382" fmla="*/ 57196 w 806189"/>
                  <a:gd name="connsiteY382" fmla="*/ 671638 h 934888"/>
                  <a:gd name="connsiteX383" fmla="*/ 82296 w 806189"/>
                  <a:gd name="connsiteY383" fmla="*/ 662311 h 934888"/>
                  <a:gd name="connsiteX384" fmla="*/ 109042 w 806189"/>
                  <a:gd name="connsiteY384" fmla="*/ 658060 h 934888"/>
                  <a:gd name="connsiteX385" fmla="*/ 122210 w 806189"/>
                  <a:gd name="connsiteY385" fmla="*/ 656962 h 934888"/>
                  <a:gd name="connsiteX386" fmla="*/ 134965 w 806189"/>
                  <a:gd name="connsiteY386" fmla="*/ 656276 h 934888"/>
                  <a:gd name="connsiteX387" fmla="*/ 176799 w 806189"/>
                  <a:gd name="connsiteY387" fmla="*/ 655865 h 934888"/>
                  <a:gd name="connsiteX388" fmla="*/ 196825 w 806189"/>
                  <a:gd name="connsiteY388" fmla="*/ 656140 h 934888"/>
                  <a:gd name="connsiteX389" fmla="*/ 185715 w 806189"/>
                  <a:gd name="connsiteY389" fmla="*/ 651064 h 934888"/>
                  <a:gd name="connsiteX390" fmla="*/ 136474 w 806189"/>
                  <a:gd name="connsiteY390" fmla="*/ 620341 h 934888"/>
                  <a:gd name="connsiteX391" fmla="*/ 116175 w 806189"/>
                  <a:gd name="connsiteY391" fmla="*/ 601961 h 934888"/>
                  <a:gd name="connsiteX392" fmla="*/ 107945 w 806189"/>
                  <a:gd name="connsiteY392" fmla="*/ 592497 h 934888"/>
                  <a:gd name="connsiteX393" fmla="*/ 99852 w 806189"/>
                  <a:gd name="connsiteY393" fmla="*/ 581250 h 934888"/>
                  <a:gd name="connsiteX394" fmla="*/ 95189 w 806189"/>
                  <a:gd name="connsiteY394" fmla="*/ 571100 h 934888"/>
                  <a:gd name="connsiteX395" fmla="*/ 92994 w 806189"/>
                  <a:gd name="connsiteY395" fmla="*/ 561773 h 934888"/>
                  <a:gd name="connsiteX396" fmla="*/ 93817 w 806189"/>
                  <a:gd name="connsiteY396" fmla="*/ 554092 h 934888"/>
                  <a:gd name="connsiteX397" fmla="*/ 99167 w 806189"/>
                  <a:gd name="connsiteY397" fmla="*/ 545177 h 934888"/>
                  <a:gd name="connsiteX398" fmla="*/ 114391 w 806189"/>
                  <a:gd name="connsiteY398" fmla="*/ 537907 h 934888"/>
                  <a:gd name="connsiteX399" fmla="*/ 140863 w 806189"/>
                  <a:gd name="connsiteY399" fmla="*/ 537633 h 934888"/>
                  <a:gd name="connsiteX400" fmla="*/ 155677 w 806189"/>
                  <a:gd name="connsiteY400" fmla="*/ 539690 h 934888"/>
                  <a:gd name="connsiteX401" fmla="*/ 159929 w 806189"/>
                  <a:gd name="connsiteY401" fmla="*/ 540376 h 934888"/>
                  <a:gd name="connsiteX402" fmla="*/ 174605 w 806189"/>
                  <a:gd name="connsiteY402" fmla="*/ 543119 h 934888"/>
                  <a:gd name="connsiteX403" fmla="*/ 192024 w 806189"/>
                  <a:gd name="connsiteY403" fmla="*/ 546548 h 934888"/>
                  <a:gd name="connsiteX404" fmla="*/ 220690 w 806189"/>
                  <a:gd name="connsiteY404" fmla="*/ 552995 h 934888"/>
                  <a:gd name="connsiteX405" fmla="*/ 233721 w 806189"/>
                  <a:gd name="connsiteY405" fmla="*/ 556150 h 934888"/>
                  <a:gd name="connsiteX406" fmla="*/ 232623 w 806189"/>
                  <a:gd name="connsiteY406" fmla="*/ 555601 h 934888"/>
                  <a:gd name="connsiteX407" fmla="*/ 207112 w 806189"/>
                  <a:gd name="connsiteY407" fmla="*/ 540513 h 934888"/>
                  <a:gd name="connsiteX408" fmla="*/ 183383 w 806189"/>
                  <a:gd name="connsiteY408" fmla="*/ 522820 h 934888"/>
                  <a:gd name="connsiteX409" fmla="*/ 165552 w 806189"/>
                  <a:gd name="connsiteY409" fmla="*/ 504715 h 934888"/>
                  <a:gd name="connsiteX410" fmla="*/ 158557 w 806189"/>
                  <a:gd name="connsiteY410" fmla="*/ 494702 h 934888"/>
                  <a:gd name="connsiteX411" fmla="*/ 155128 w 806189"/>
                  <a:gd name="connsiteY411" fmla="*/ 485101 h 934888"/>
                  <a:gd name="connsiteX412" fmla="*/ 155402 w 806189"/>
                  <a:gd name="connsiteY412" fmla="*/ 477694 h 934888"/>
                  <a:gd name="connsiteX413" fmla="*/ 156500 w 806189"/>
                  <a:gd name="connsiteY413" fmla="*/ 475088 h 934888"/>
                  <a:gd name="connsiteX414" fmla="*/ 158283 w 806189"/>
                  <a:gd name="connsiteY414" fmla="*/ 473031 h 934888"/>
                  <a:gd name="connsiteX415" fmla="*/ 160614 w 806189"/>
                  <a:gd name="connsiteY415" fmla="*/ 471385 h 934888"/>
                  <a:gd name="connsiteX416" fmla="*/ 164455 w 806189"/>
                  <a:gd name="connsiteY416" fmla="*/ 469739 h 934888"/>
                  <a:gd name="connsiteX417" fmla="*/ 175153 w 806189"/>
                  <a:gd name="connsiteY417" fmla="*/ 468642 h 934888"/>
                  <a:gd name="connsiteX418" fmla="*/ 197236 w 806189"/>
                  <a:gd name="connsiteY418" fmla="*/ 472619 h 934888"/>
                  <a:gd name="connsiteX419" fmla="*/ 210678 w 806189"/>
                  <a:gd name="connsiteY419" fmla="*/ 476048 h 934888"/>
                  <a:gd name="connsiteX420" fmla="*/ 230840 w 806189"/>
                  <a:gd name="connsiteY420" fmla="*/ 481672 h 934888"/>
                  <a:gd name="connsiteX421" fmla="*/ 242636 w 806189"/>
                  <a:gd name="connsiteY421" fmla="*/ 485101 h 934888"/>
                  <a:gd name="connsiteX422" fmla="*/ 248945 w 806189"/>
                  <a:gd name="connsiteY422" fmla="*/ 487158 h 934888"/>
                  <a:gd name="connsiteX423" fmla="*/ 275417 w 806189"/>
                  <a:gd name="connsiteY423" fmla="*/ 495936 h 934888"/>
                  <a:gd name="connsiteX424" fmla="*/ 279806 w 806189"/>
                  <a:gd name="connsiteY424" fmla="*/ 497582 h 934888"/>
                  <a:gd name="connsiteX425" fmla="*/ 293522 w 806189"/>
                  <a:gd name="connsiteY425" fmla="*/ 502657 h 934888"/>
                  <a:gd name="connsiteX426" fmla="*/ 296677 w 806189"/>
                  <a:gd name="connsiteY426" fmla="*/ 503892 h 934888"/>
                  <a:gd name="connsiteX427" fmla="*/ 278161 w 806189"/>
                  <a:gd name="connsiteY427" fmla="*/ 475500 h 934888"/>
                  <a:gd name="connsiteX428" fmla="*/ 263622 w 806189"/>
                  <a:gd name="connsiteY428" fmla="*/ 449028 h 934888"/>
                  <a:gd name="connsiteX429" fmla="*/ 257861 w 806189"/>
                  <a:gd name="connsiteY429" fmla="*/ 437232 h 934888"/>
                  <a:gd name="connsiteX430" fmla="*/ 250454 w 806189"/>
                  <a:gd name="connsiteY430" fmla="*/ 420910 h 934888"/>
                  <a:gd name="connsiteX431" fmla="*/ 246065 w 806189"/>
                  <a:gd name="connsiteY431" fmla="*/ 408565 h 934888"/>
                  <a:gd name="connsiteX432" fmla="*/ 242910 w 806189"/>
                  <a:gd name="connsiteY432" fmla="*/ 396495 h 934888"/>
                  <a:gd name="connsiteX433" fmla="*/ 242910 w 806189"/>
                  <a:gd name="connsiteY433" fmla="*/ 387031 h 934888"/>
                  <a:gd name="connsiteX434" fmla="*/ 245791 w 806189"/>
                  <a:gd name="connsiteY434" fmla="*/ 378939 h 934888"/>
                  <a:gd name="connsiteX435" fmla="*/ 254980 w 806189"/>
                  <a:gd name="connsiteY435" fmla="*/ 373315 h 934888"/>
                  <a:gd name="connsiteX436" fmla="*/ 263622 w 806189"/>
                  <a:gd name="connsiteY436" fmla="*/ 374001 h 934888"/>
                  <a:gd name="connsiteX437" fmla="*/ 268559 w 806189"/>
                  <a:gd name="connsiteY437" fmla="*/ 375784 h 934888"/>
                  <a:gd name="connsiteX438" fmla="*/ 275280 w 806189"/>
                  <a:gd name="connsiteY438" fmla="*/ 379625 h 934888"/>
                  <a:gd name="connsiteX439" fmla="*/ 286116 w 806189"/>
                  <a:gd name="connsiteY439" fmla="*/ 386757 h 934888"/>
                  <a:gd name="connsiteX440" fmla="*/ 292974 w 806189"/>
                  <a:gd name="connsiteY440" fmla="*/ 391695 h 934888"/>
                  <a:gd name="connsiteX441" fmla="*/ 304770 w 806189"/>
                  <a:gd name="connsiteY441" fmla="*/ 400336 h 934888"/>
                  <a:gd name="connsiteX442" fmla="*/ 311079 w 806189"/>
                  <a:gd name="connsiteY442" fmla="*/ 404999 h 934888"/>
                  <a:gd name="connsiteX443" fmla="*/ 320817 w 806189"/>
                  <a:gd name="connsiteY443" fmla="*/ 412681 h 934888"/>
                  <a:gd name="connsiteX444" fmla="*/ 328361 w 806189"/>
                  <a:gd name="connsiteY444" fmla="*/ 418578 h 934888"/>
                  <a:gd name="connsiteX445" fmla="*/ 307650 w 806189"/>
                  <a:gd name="connsiteY445" fmla="*/ 373727 h 934888"/>
                  <a:gd name="connsiteX446" fmla="*/ 299009 w 806189"/>
                  <a:gd name="connsiteY446" fmla="*/ 347255 h 934888"/>
                  <a:gd name="connsiteX447" fmla="*/ 297500 w 806189"/>
                  <a:gd name="connsiteY447" fmla="*/ 340123 h 934888"/>
                  <a:gd name="connsiteX448" fmla="*/ 296403 w 806189"/>
                  <a:gd name="connsiteY448" fmla="*/ 334773 h 934888"/>
                  <a:gd name="connsiteX449" fmla="*/ 295443 w 806189"/>
                  <a:gd name="connsiteY449" fmla="*/ 327641 h 934888"/>
                  <a:gd name="connsiteX450" fmla="*/ 295580 w 806189"/>
                  <a:gd name="connsiteY450" fmla="*/ 321880 h 934888"/>
                  <a:gd name="connsiteX451" fmla="*/ 296266 w 806189"/>
                  <a:gd name="connsiteY451" fmla="*/ 318589 h 934888"/>
                  <a:gd name="connsiteX452" fmla="*/ 297912 w 806189"/>
                  <a:gd name="connsiteY452" fmla="*/ 314748 h 934888"/>
                  <a:gd name="connsiteX453" fmla="*/ 302575 w 806189"/>
                  <a:gd name="connsiteY453" fmla="*/ 309124 h 934888"/>
                  <a:gd name="connsiteX454" fmla="*/ 317800 w 806189"/>
                  <a:gd name="connsiteY454" fmla="*/ 308302 h 934888"/>
                  <a:gd name="connsiteX455" fmla="*/ 327127 w 806189"/>
                  <a:gd name="connsiteY455" fmla="*/ 312279 h 934888"/>
                  <a:gd name="connsiteX456" fmla="*/ 333025 w 806189"/>
                  <a:gd name="connsiteY456" fmla="*/ 315982 h 934888"/>
                  <a:gd name="connsiteX457" fmla="*/ 337551 w 806189"/>
                  <a:gd name="connsiteY457" fmla="*/ 319000 h 934888"/>
                  <a:gd name="connsiteX458" fmla="*/ 354147 w 806189"/>
                  <a:gd name="connsiteY458" fmla="*/ 331207 h 934888"/>
                  <a:gd name="connsiteX459" fmla="*/ 365806 w 806189"/>
                  <a:gd name="connsiteY459" fmla="*/ 340123 h 934888"/>
                  <a:gd name="connsiteX460" fmla="*/ 373350 w 806189"/>
                  <a:gd name="connsiteY460" fmla="*/ 345883 h 934888"/>
                  <a:gd name="connsiteX461" fmla="*/ 381991 w 806189"/>
                  <a:gd name="connsiteY461" fmla="*/ 352879 h 934888"/>
                  <a:gd name="connsiteX462" fmla="*/ 381853 w 806189"/>
                  <a:gd name="connsiteY462" fmla="*/ 352467 h 934888"/>
                  <a:gd name="connsiteX463" fmla="*/ 371978 w 806189"/>
                  <a:gd name="connsiteY463" fmla="*/ 326132 h 934888"/>
                  <a:gd name="connsiteX464" fmla="*/ 367452 w 806189"/>
                  <a:gd name="connsiteY464" fmla="*/ 311731 h 934888"/>
                  <a:gd name="connsiteX465" fmla="*/ 363063 w 806189"/>
                  <a:gd name="connsiteY465" fmla="*/ 294860 h 934888"/>
                  <a:gd name="connsiteX466" fmla="*/ 359222 w 806189"/>
                  <a:gd name="connsiteY466" fmla="*/ 269211 h 934888"/>
                  <a:gd name="connsiteX467" fmla="*/ 359222 w 806189"/>
                  <a:gd name="connsiteY467" fmla="*/ 256867 h 934888"/>
                  <a:gd name="connsiteX468" fmla="*/ 360045 w 806189"/>
                  <a:gd name="connsiteY468" fmla="*/ 249871 h 934888"/>
                  <a:gd name="connsiteX469" fmla="*/ 361965 w 806189"/>
                  <a:gd name="connsiteY469" fmla="*/ 242739 h 934888"/>
                  <a:gd name="connsiteX470" fmla="*/ 371704 w 806189"/>
                  <a:gd name="connsiteY470" fmla="*/ 227789 h 934888"/>
                  <a:gd name="connsiteX471" fmla="*/ 388574 w 806189"/>
                  <a:gd name="connsiteY471" fmla="*/ 222439 h 934888"/>
                  <a:gd name="connsiteX472" fmla="*/ 410246 w 806189"/>
                  <a:gd name="connsiteY472" fmla="*/ 228612 h 934888"/>
                  <a:gd name="connsiteX473" fmla="*/ 421630 w 806189"/>
                  <a:gd name="connsiteY473" fmla="*/ 234921 h 934888"/>
                  <a:gd name="connsiteX474" fmla="*/ 434797 w 806189"/>
                  <a:gd name="connsiteY474" fmla="*/ 243425 h 934888"/>
                  <a:gd name="connsiteX475" fmla="*/ 449062 w 806189"/>
                  <a:gd name="connsiteY475" fmla="*/ 253712 h 934888"/>
                  <a:gd name="connsiteX476" fmla="*/ 460583 w 806189"/>
                  <a:gd name="connsiteY476" fmla="*/ 263039 h 934888"/>
                  <a:gd name="connsiteX477" fmla="*/ 472379 w 806189"/>
                  <a:gd name="connsiteY477" fmla="*/ 272503 h 934888"/>
                  <a:gd name="connsiteX478" fmla="*/ 465795 w 806189"/>
                  <a:gd name="connsiteY478" fmla="*/ 257689 h 934888"/>
                  <a:gd name="connsiteX479" fmla="*/ 461818 w 806189"/>
                  <a:gd name="connsiteY479" fmla="*/ 248088 h 934888"/>
                  <a:gd name="connsiteX480" fmla="*/ 453588 w 806189"/>
                  <a:gd name="connsiteY480" fmla="*/ 225457 h 934888"/>
                  <a:gd name="connsiteX481" fmla="*/ 446593 w 806189"/>
                  <a:gd name="connsiteY481" fmla="*/ 202963 h 934888"/>
                  <a:gd name="connsiteX482" fmla="*/ 440558 w 806189"/>
                  <a:gd name="connsiteY482" fmla="*/ 179508 h 934888"/>
                  <a:gd name="connsiteX483" fmla="*/ 436992 w 806189"/>
                  <a:gd name="connsiteY483" fmla="*/ 156328 h 934888"/>
                  <a:gd name="connsiteX484" fmla="*/ 437952 w 806189"/>
                  <a:gd name="connsiteY484" fmla="*/ 136029 h 934888"/>
                  <a:gd name="connsiteX485" fmla="*/ 442067 w 806189"/>
                  <a:gd name="connsiteY485" fmla="*/ 126565 h 934888"/>
                  <a:gd name="connsiteX486" fmla="*/ 443575 w 806189"/>
                  <a:gd name="connsiteY486" fmla="*/ 124919 h 934888"/>
                  <a:gd name="connsiteX487" fmla="*/ 447004 w 806189"/>
                  <a:gd name="connsiteY487" fmla="*/ 122587 h 934888"/>
                  <a:gd name="connsiteX488" fmla="*/ 452079 w 806189"/>
                  <a:gd name="connsiteY488" fmla="*/ 120667 h 934888"/>
                  <a:gd name="connsiteX489" fmla="*/ 457429 w 806189"/>
                  <a:gd name="connsiteY489" fmla="*/ 120667 h 934888"/>
                  <a:gd name="connsiteX490" fmla="*/ 464287 w 806189"/>
                  <a:gd name="connsiteY490" fmla="*/ 123273 h 934888"/>
                  <a:gd name="connsiteX491" fmla="*/ 472105 w 806189"/>
                  <a:gd name="connsiteY491" fmla="*/ 128073 h 934888"/>
                  <a:gd name="connsiteX492" fmla="*/ 479374 w 806189"/>
                  <a:gd name="connsiteY492" fmla="*/ 134245 h 934888"/>
                  <a:gd name="connsiteX493" fmla="*/ 479100 w 806189"/>
                  <a:gd name="connsiteY493" fmla="*/ 133971 h 934888"/>
                  <a:gd name="connsiteX494" fmla="*/ 495833 w 806189"/>
                  <a:gd name="connsiteY494" fmla="*/ 149607 h 934888"/>
                  <a:gd name="connsiteX495" fmla="*/ 505160 w 806189"/>
                  <a:gd name="connsiteY495" fmla="*/ 159209 h 934888"/>
                  <a:gd name="connsiteX496" fmla="*/ 513527 w 806189"/>
                  <a:gd name="connsiteY496" fmla="*/ 167850 h 934888"/>
                  <a:gd name="connsiteX497" fmla="*/ 518465 w 806189"/>
                  <a:gd name="connsiteY497" fmla="*/ 173336 h 934888"/>
                  <a:gd name="connsiteX498" fmla="*/ 524226 w 806189"/>
                  <a:gd name="connsiteY498" fmla="*/ 179920 h 934888"/>
                  <a:gd name="connsiteX499" fmla="*/ 522168 w 806189"/>
                  <a:gd name="connsiteY499" fmla="*/ 168947 h 934888"/>
                  <a:gd name="connsiteX500" fmla="*/ 521208 w 806189"/>
                  <a:gd name="connsiteY500" fmla="*/ 163598 h 934888"/>
                  <a:gd name="connsiteX501" fmla="*/ 519699 w 806189"/>
                  <a:gd name="connsiteY501" fmla="*/ 152488 h 934888"/>
                  <a:gd name="connsiteX502" fmla="*/ 518602 w 806189"/>
                  <a:gd name="connsiteY502" fmla="*/ 138772 h 934888"/>
                  <a:gd name="connsiteX503" fmla="*/ 518602 w 806189"/>
                  <a:gd name="connsiteY503" fmla="*/ 123136 h 934888"/>
                  <a:gd name="connsiteX504" fmla="*/ 522991 w 806189"/>
                  <a:gd name="connsiteY504" fmla="*/ 105579 h 934888"/>
                  <a:gd name="connsiteX505" fmla="*/ 528752 w 806189"/>
                  <a:gd name="connsiteY505" fmla="*/ 101053 h 934888"/>
                  <a:gd name="connsiteX506" fmla="*/ 535473 w 806189"/>
                  <a:gd name="connsiteY506" fmla="*/ 99544 h 934888"/>
                  <a:gd name="connsiteX507" fmla="*/ 537804 w 806189"/>
                  <a:gd name="connsiteY507" fmla="*/ 99818 h 934888"/>
                  <a:gd name="connsiteX508" fmla="*/ 541782 w 806189"/>
                  <a:gd name="connsiteY508" fmla="*/ 101464 h 934888"/>
                  <a:gd name="connsiteX509" fmla="*/ 549326 w 806189"/>
                  <a:gd name="connsiteY509" fmla="*/ 106539 h 934888"/>
                  <a:gd name="connsiteX510" fmla="*/ 557144 w 806189"/>
                  <a:gd name="connsiteY510" fmla="*/ 114357 h 934888"/>
                  <a:gd name="connsiteX511" fmla="*/ 564825 w 806189"/>
                  <a:gd name="connsiteY511" fmla="*/ 123410 h 934888"/>
                  <a:gd name="connsiteX512" fmla="*/ 582244 w 806189"/>
                  <a:gd name="connsiteY512" fmla="*/ 146590 h 934888"/>
                  <a:gd name="connsiteX513" fmla="*/ 592531 w 806189"/>
                  <a:gd name="connsiteY513" fmla="*/ 161952 h 934888"/>
                  <a:gd name="connsiteX514" fmla="*/ 602407 w 806189"/>
                  <a:gd name="connsiteY514" fmla="*/ 177451 h 934888"/>
                  <a:gd name="connsiteX515" fmla="*/ 602544 w 806189"/>
                  <a:gd name="connsiteY515" fmla="*/ 177725 h 934888"/>
                  <a:gd name="connsiteX516" fmla="*/ 601035 w 806189"/>
                  <a:gd name="connsiteY516" fmla="*/ 171279 h 934888"/>
                  <a:gd name="connsiteX517" fmla="*/ 597606 w 806189"/>
                  <a:gd name="connsiteY517" fmla="*/ 156603 h 934888"/>
                  <a:gd name="connsiteX518" fmla="*/ 596098 w 806189"/>
                  <a:gd name="connsiteY518" fmla="*/ 150156 h 934888"/>
                  <a:gd name="connsiteX519" fmla="*/ 591160 w 806189"/>
                  <a:gd name="connsiteY519" fmla="*/ 124233 h 934888"/>
                  <a:gd name="connsiteX520" fmla="*/ 589514 w 806189"/>
                  <a:gd name="connsiteY520" fmla="*/ 114906 h 934888"/>
                  <a:gd name="connsiteX521" fmla="*/ 587182 w 806189"/>
                  <a:gd name="connsiteY521" fmla="*/ 98995 h 934888"/>
                  <a:gd name="connsiteX522" fmla="*/ 586085 w 806189"/>
                  <a:gd name="connsiteY522" fmla="*/ 83222 h 934888"/>
                  <a:gd name="connsiteX523" fmla="*/ 586085 w 806189"/>
                  <a:gd name="connsiteY523" fmla="*/ 71563 h 934888"/>
                  <a:gd name="connsiteX524" fmla="*/ 588416 w 806189"/>
                  <a:gd name="connsiteY524" fmla="*/ 63197 h 934888"/>
                  <a:gd name="connsiteX525" fmla="*/ 590337 w 806189"/>
                  <a:gd name="connsiteY525" fmla="*/ 59768 h 934888"/>
                  <a:gd name="connsiteX526" fmla="*/ 592120 w 806189"/>
                  <a:gd name="connsiteY526" fmla="*/ 57710 h 934888"/>
                  <a:gd name="connsiteX527" fmla="*/ 594177 w 806189"/>
                  <a:gd name="connsiteY527" fmla="*/ 56201 h 934888"/>
                  <a:gd name="connsiteX528" fmla="*/ 597332 w 806189"/>
                  <a:gd name="connsiteY528" fmla="*/ 55378 h 934888"/>
                  <a:gd name="connsiteX529" fmla="*/ 600212 w 806189"/>
                  <a:gd name="connsiteY529" fmla="*/ 55516 h 934888"/>
                  <a:gd name="connsiteX530" fmla="*/ 603093 w 806189"/>
                  <a:gd name="connsiteY530" fmla="*/ 56339 h 934888"/>
                  <a:gd name="connsiteX531" fmla="*/ 606933 w 806189"/>
                  <a:gd name="connsiteY531" fmla="*/ 57985 h 934888"/>
                  <a:gd name="connsiteX532" fmla="*/ 610911 w 806189"/>
                  <a:gd name="connsiteY532" fmla="*/ 60728 h 934888"/>
                  <a:gd name="connsiteX533" fmla="*/ 617632 w 806189"/>
                  <a:gd name="connsiteY533" fmla="*/ 68134 h 934888"/>
                  <a:gd name="connsiteX534" fmla="*/ 627781 w 806189"/>
                  <a:gd name="connsiteY534" fmla="*/ 81302 h 934888"/>
                  <a:gd name="connsiteX535" fmla="*/ 640537 w 806189"/>
                  <a:gd name="connsiteY535" fmla="*/ 99133 h 934888"/>
                  <a:gd name="connsiteX536" fmla="*/ 645201 w 806189"/>
                  <a:gd name="connsiteY536" fmla="*/ 106128 h 934888"/>
                  <a:gd name="connsiteX537" fmla="*/ 654116 w 806189"/>
                  <a:gd name="connsiteY537" fmla="*/ 119569 h 934888"/>
                  <a:gd name="connsiteX538" fmla="*/ 655076 w 806189"/>
                  <a:gd name="connsiteY538" fmla="*/ 120941 h 934888"/>
                  <a:gd name="connsiteX539" fmla="*/ 653705 w 806189"/>
                  <a:gd name="connsiteY539" fmla="*/ 110105 h 934888"/>
                  <a:gd name="connsiteX540" fmla="*/ 652882 w 806189"/>
                  <a:gd name="connsiteY540" fmla="*/ 101739 h 934888"/>
                  <a:gd name="connsiteX541" fmla="*/ 651784 w 806189"/>
                  <a:gd name="connsiteY541" fmla="*/ 88160 h 934888"/>
                  <a:gd name="connsiteX542" fmla="*/ 650962 w 806189"/>
                  <a:gd name="connsiteY542" fmla="*/ 55241 h 934888"/>
                  <a:gd name="connsiteX543" fmla="*/ 653705 w 806189"/>
                  <a:gd name="connsiteY543" fmla="*/ 27809 h 934888"/>
                  <a:gd name="connsiteX544" fmla="*/ 656585 w 806189"/>
                  <a:gd name="connsiteY544" fmla="*/ 17659 h 934888"/>
                  <a:gd name="connsiteX545" fmla="*/ 658642 w 806189"/>
                  <a:gd name="connsiteY545" fmla="*/ 13270 h 934888"/>
                  <a:gd name="connsiteX546" fmla="*/ 661934 w 806189"/>
                  <a:gd name="connsiteY546" fmla="*/ 7647 h 934888"/>
                  <a:gd name="connsiteX547" fmla="*/ 667009 w 806189"/>
                  <a:gd name="connsiteY547" fmla="*/ 2435 h 934888"/>
                  <a:gd name="connsiteX548" fmla="*/ 669615 w 806189"/>
                  <a:gd name="connsiteY548" fmla="*/ 1063 h 934888"/>
                  <a:gd name="connsiteX549" fmla="*/ 673456 w 806189"/>
                  <a:gd name="connsiteY549" fmla="*/ 103 h 934888"/>
                  <a:gd name="connsiteX550" fmla="*/ 676473 w 806189"/>
                  <a:gd name="connsiteY550" fmla="*/ 103 h 934888"/>
                  <a:gd name="connsiteX551" fmla="*/ 680862 w 806189"/>
                  <a:gd name="connsiteY551" fmla="*/ 789 h 934888"/>
                  <a:gd name="connsiteX552" fmla="*/ 684840 w 806189"/>
                  <a:gd name="connsiteY552" fmla="*/ 2298 h 934888"/>
                  <a:gd name="connsiteX553" fmla="*/ 689092 w 806189"/>
                  <a:gd name="connsiteY553" fmla="*/ 5315 h 934888"/>
                  <a:gd name="connsiteX554" fmla="*/ 692521 w 806189"/>
                  <a:gd name="connsiteY554" fmla="*/ 8607 h 934888"/>
                  <a:gd name="connsiteX555" fmla="*/ 696087 w 806189"/>
                  <a:gd name="connsiteY555" fmla="*/ 12173 h 934888"/>
                  <a:gd name="connsiteX556" fmla="*/ 705140 w 806189"/>
                  <a:gd name="connsiteY556" fmla="*/ 23832 h 934888"/>
                  <a:gd name="connsiteX557" fmla="*/ 715838 w 806189"/>
                  <a:gd name="connsiteY557" fmla="*/ 39742 h 934888"/>
                  <a:gd name="connsiteX558" fmla="*/ 727222 w 806189"/>
                  <a:gd name="connsiteY558" fmla="*/ 58122 h 934888"/>
                  <a:gd name="connsiteX559" fmla="*/ 751774 w 806189"/>
                  <a:gd name="connsiteY559" fmla="*/ 101327 h 934888"/>
                  <a:gd name="connsiteX560" fmla="*/ 762198 w 806189"/>
                  <a:gd name="connsiteY560" fmla="*/ 119432 h 934888"/>
                  <a:gd name="connsiteX561" fmla="*/ 766450 w 806189"/>
                  <a:gd name="connsiteY561" fmla="*/ 126702 h 934888"/>
                  <a:gd name="connsiteX562" fmla="*/ 773171 w 806189"/>
                  <a:gd name="connsiteY562" fmla="*/ 137674 h 934888"/>
                  <a:gd name="connsiteX563" fmla="*/ 778383 w 806189"/>
                  <a:gd name="connsiteY563" fmla="*/ 146041 h 934888"/>
                  <a:gd name="connsiteX564" fmla="*/ 786064 w 806189"/>
                  <a:gd name="connsiteY564" fmla="*/ 157426 h 934888"/>
                  <a:gd name="connsiteX565" fmla="*/ 785927 w 806189"/>
                  <a:gd name="connsiteY565" fmla="*/ 157288 h 934888"/>
                  <a:gd name="connsiteX566" fmla="*/ 797997 w 806189"/>
                  <a:gd name="connsiteY566" fmla="*/ 172787 h 934888"/>
                  <a:gd name="connsiteX567" fmla="*/ 802386 w 806189"/>
                  <a:gd name="connsiteY567" fmla="*/ 177039 h 934888"/>
                  <a:gd name="connsiteX568" fmla="*/ 802386 w 806189"/>
                  <a:gd name="connsiteY568" fmla="*/ 177039 h 934888"/>
                  <a:gd name="connsiteX569" fmla="*/ 803072 w 806189"/>
                  <a:gd name="connsiteY569" fmla="*/ 177588 h 934888"/>
                  <a:gd name="connsiteX570" fmla="*/ 803758 w 806189"/>
                  <a:gd name="connsiteY570" fmla="*/ 177862 h 934888"/>
                  <a:gd name="connsiteX571" fmla="*/ 805815 w 806189"/>
                  <a:gd name="connsiteY571" fmla="*/ 183212 h 934888"/>
                  <a:gd name="connsiteX572" fmla="*/ 800466 w 806189"/>
                  <a:gd name="connsiteY572" fmla="*/ 185406 h 934888"/>
                  <a:gd name="connsiteX573" fmla="*/ 796900 w 806189"/>
                  <a:gd name="connsiteY573" fmla="*/ 183212 h 934888"/>
                  <a:gd name="connsiteX574" fmla="*/ 793882 w 806189"/>
                  <a:gd name="connsiteY574" fmla="*/ 180468 h 934888"/>
                  <a:gd name="connsiteX575" fmla="*/ 790042 w 806189"/>
                  <a:gd name="connsiteY575" fmla="*/ 176354 h 934888"/>
                  <a:gd name="connsiteX576" fmla="*/ 780715 w 806189"/>
                  <a:gd name="connsiteY576" fmla="*/ 164421 h 934888"/>
                  <a:gd name="connsiteX577" fmla="*/ 775503 w 806189"/>
                  <a:gd name="connsiteY577" fmla="*/ 156877 h 934888"/>
                  <a:gd name="connsiteX578" fmla="*/ 769879 w 806189"/>
                  <a:gd name="connsiteY578" fmla="*/ 148647 h 934888"/>
                  <a:gd name="connsiteX579" fmla="*/ 758906 w 806189"/>
                  <a:gd name="connsiteY579" fmla="*/ 131091 h 934888"/>
                  <a:gd name="connsiteX580" fmla="*/ 754106 w 806189"/>
                  <a:gd name="connsiteY580" fmla="*/ 122861 h 934888"/>
                  <a:gd name="connsiteX581" fmla="*/ 746974 w 806189"/>
                  <a:gd name="connsiteY581" fmla="*/ 110654 h 934888"/>
                  <a:gd name="connsiteX582" fmla="*/ 728457 w 806189"/>
                  <a:gd name="connsiteY582" fmla="*/ 78421 h 934888"/>
                  <a:gd name="connsiteX583" fmla="*/ 720776 w 806189"/>
                  <a:gd name="connsiteY583" fmla="*/ 65254 h 934888"/>
                  <a:gd name="connsiteX584" fmla="*/ 717621 w 806189"/>
                  <a:gd name="connsiteY584" fmla="*/ 59905 h 934888"/>
                  <a:gd name="connsiteX585" fmla="*/ 703494 w 806189"/>
                  <a:gd name="connsiteY585" fmla="*/ 37548 h 934888"/>
                  <a:gd name="connsiteX586" fmla="*/ 703768 w 806189"/>
                  <a:gd name="connsiteY586" fmla="*/ 38096 h 934888"/>
                  <a:gd name="connsiteX587" fmla="*/ 688955 w 806189"/>
                  <a:gd name="connsiteY587" fmla="*/ 18345 h 934888"/>
                  <a:gd name="connsiteX588" fmla="*/ 683057 w 806189"/>
                  <a:gd name="connsiteY588" fmla="*/ 12447 h 934888"/>
                  <a:gd name="connsiteX589" fmla="*/ 681823 w 806189"/>
                  <a:gd name="connsiteY589" fmla="*/ 11350 h 934888"/>
                  <a:gd name="connsiteX590" fmla="*/ 680725 w 806189"/>
                  <a:gd name="connsiteY590" fmla="*/ 10664 h 934888"/>
                  <a:gd name="connsiteX591" fmla="*/ 679354 w 806189"/>
                  <a:gd name="connsiteY591" fmla="*/ 9979 h 934888"/>
                  <a:gd name="connsiteX592" fmla="*/ 679902 w 806189"/>
                  <a:gd name="connsiteY592" fmla="*/ 10116 h 934888"/>
                  <a:gd name="connsiteX593" fmla="*/ 678256 w 806189"/>
                  <a:gd name="connsiteY593" fmla="*/ 9704 h 934888"/>
                  <a:gd name="connsiteX594" fmla="*/ 678805 w 806189"/>
                  <a:gd name="connsiteY594" fmla="*/ 9841 h 934888"/>
                  <a:gd name="connsiteX595" fmla="*/ 675513 w 806189"/>
                  <a:gd name="connsiteY595" fmla="*/ 9293 h 934888"/>
                  <a:gd name="connsiteX596" fmla="*/ 675650 w 806189"/>
                  <a:gd name="connsiteY596" fmla="*/ 9293 h 934888"/>
                  <a:gd name="connsiteX597" fmla="*/ 674004 w 806189"/>
                  <a:gd name="connsiteY597" fmla="*/ 9293 h 934888"/>
                  <a:gd name="connsiteX598" fmla="*/ 673044 w 806189"/>
                  <a:gd name="connsiteY598" fmla="*/ 9430 h 934888"/>
                  <a:gd name="connsiteX599" fmla="*/ 672221 w 806189"/>
                  <a:gd name="connsiteY599" fmla="*/ 9704 h 934888"/>
                  <a:gd name="connsiteX600" fmla="*/ 671536 w 806189"/>
                  <a:gd name="connsiteY600" fmla="*/ 10116 h 934888"/>
                  <a:gd name="connsiteX601" fmla="*/ 670712 w 806189"/>
                  <a:gd name="connsiteY601" fmla="*/ 10801 h 934888"/>
                  <a:gd name="connsiteX602" fmla="*/ 669752 w 806189"/>
                  <a:gd name="connsiteY602" fmla="*/ 11899 h 934888"/>
                  <a:gd name="connsiteX603" fmla="*/ 668792 w 806189"/>
                  <a:gd name="connsiteY603" fmla="*/ 13270 h 934888"/>
                  <a:gd name="connsiteX604" fmla="*/ 666049 w 806189"/>
                  <a:gd name="connsiteY604" fmla="*/ 18071 h 934888"/>
                  <a:gd name="connsiteX605" fmla="*/ 666323 w 806189"/>
                  <a:gd name="connsiteY605" fmla="*/ 17659 h 934888"/>
                  <a:gd name="connsiteX606" fmla="*/ 663717 w 806189"/>
                  <a:gd name="connsiteY606" fmla="*/ 23695 h 934888"/>
                  <a:gd name="connsiteX607" fmla="*/ 663992 w 806189"/>
                  <a:gd name="connsiteY607" fmla="*/ 23146 h 934888"/>
                  <a:gd name="connsiteX608" fmla="*/ 662209 w 806189"/>
                  <a:gd name="connsiteY608" fmla="*/ 30004 h 934888"/>
                  <a:gd name="connsiteX609" fmla="*/ 659877 w 806189"/>
                  <a:gd name="connsiteY609" fmla="*/ 48795 h 934888"/>
                  <a:gd name="connsiteX610" fmla="*/ 659877 w 806189"/>
                  <a:gd name="connsiteY610" fmla="*/ 48246 h 934888"/>
                  <a:gd name="connsiteX611" fmla="*/ 660425 w 806189"/>
                  <a:gd name="connsiteY611" fmla="*/ 88160 h 934888"/>
                  <a:gd name="connsiteX612" fmla="*/ 660425 w 806189"/>
                  <a:gd name="connsiteY612" fmla="*/ 88023 h 934888"/>
                  <a:gd name="connsiteX613" fmla="*/ 663169 w 806189"/>
                  <a:gd name="connsiteY613" fmla="*/ 115455 h 934888"/>
                  <a:gd name="connsiteX614" fmla="*/ 666323 w 806189"/>
                  <a:gd name="connsiteY614" fmla="*/ 139183 h 934888"/>
                  <a:gd name="connsiteX615" fmla="*/ 666460 w 806189"/>
                  <a:gd name="connsiteY615" fmla="*/ 140418 h 934888"/>
                  <a:gd name="connsiteX616" fmla="*/ 676747 w 806189"/>
                  <a:gd name="connsiteY616" fmla="*/ 159757 h 934888"/>
                  <a:gd name="connsiteX617" fmla="*/ 697047 w 806189"/>
                  <a:gd name="connsiteY617" fmla="*/ 216953 h 934888"/>
                  <a:gd name="connsiteX618" fmla="*/ 700888 w 806189"/>
                  <a:gd name="connsiteY618" fmla="*/ 243836 h 934888"/>
                  <a:gd name="connsiteX619" fmla="*/ 700613 w 806189"/>
                  <a:gd name="connsiteY619" fmla="*/ 254535 h 934888"/>
                  <a:gd name="connsiteX620" fmla="*/ 698556 w 806189"/>
                  <a:gd name="connsiteY620" fmla="*/ 260158 h 934888"/>
                  <a:gd name="connsiteX621" fmla="*/ 694990 w 806189"/>
                  <a:gd name="connsiteY621" fmla="*/ 262079 h 934888"/>
                  <a:gd name="connsiteX622" fmla="*/ 691012 w 806189"/>
                  <a:gd name="connsiteY622" fmla="*/ 261530 h 934888"/>
                  <a:gd name="connsiteX623" fmla="*/ 688955 w 806189"/>
                  <a:gd name="connsiteY623" fmla="*/ 260158 h 934888"/>
                  <a:gd name="connsiteX624" fmla="*/ 686623 w 806189"/>
                  <a:gd name="connsiteY624" fmla="*/ 257689 h 934888"/>
                  <a:gd name="connsiteX625" fmla="*/ 680999 w 806189"/>
                  <a:gd name="connsiteY625" fmla="*/ 246168 h 934888"/>
                  <a:gd name="connsiteX626" fmla="*/ 676747 w 806189"/>
                  <a:gd name="connsiteY626" fmla="*/ 231492 h 934888"/>
                  <a:gd name="connsiteX627" fmla="*/ 674141 w 806189"/>
                  <a:gd name="connsiteY627" fmla="*/ 221616 h 934888"/>
                  <a:gd name="connsiteX628" fmla="*/ 668244 w 806189"/>
                  <a:gd name="connsiteY628" fmla="*/ 198436 h 934888"/>
                  <a:gd name="connsiteX629" fmla="*/ 663443 w 806189"/>
                  <a:gd name="connsiteY629" fmla="*/ 176354 h 934888"/>
                  <a:gd name="connsiteX630" fmla="*/ 659740 w 806189"/>
                  <a:gd name="connsiteY630" fmla="*/ 156191 h 934888"/>
                  <a:gd name="connsiteX631" fmla="*/ 657682 w 806189"/>
                  <a:gd name="connsiteY631" fmla="*/ 144121 h 934888"/>
                  <a:gd name="connsiteX632" fmla="*/ 657682 w 806189"/>
                  <a:gd name="connsiteY632" fmla="*/ 143984 h 934888"/>
                  <a:gd name="connsiteX633" fmla="*/ 645612 w 806189"/>
                  <a:gd name="connsiteY633" fmla="*/ 124781 h 934888"/>
                  <a:gd name="connsiteX634" fmla="*/ 632445 w 806189"/>
                  <a:gd name="connsiteY634" fmla="*/ 105168 h 934888"/>
                  <a:gd name="connsiteX635" fmla="*/ 632719 w 806189"/>
                  <a:gd name="connsiteY635" fmla="*/ 105579 h 934888"/>
                  <a:gd name="connsiteX636" fmla="*/ 622981 w 806189"/>
                  <a:gd name="connsiteY636" fmla="*/ 92137 h 934888"/>
                  <a:gd name="connsiteX637" fmla="*/ 619963 w 806189"/>
                  <a:gd name="connsiteY637" fmla="*/ 87885 h 934888"/>
                  <a:gd name="connsiteX638" fmla="*/ 614340 w 806189"/>
                  <a:gd name="connsiteY638" fmla="*/ 80204 h 934888"/>
                  <a:gd name="connsiteX639" fmla="*/ 607070 w 806189"/>
                  <a:gd name="connsiteY639" fmla="*/ 71289 h 934888"/>
                  <a:gd name="connsiteX640" fmla="*/ 607482 w 806189"/>
                  <a:gd name="connsiteY640" fmla="*/ 71701 h 934888"/>
                  <a:gd name="connsiteX641" fmla="*/ 604464 w 806189"/>
                  <a:gd name="connsiteY641" fmla="*/ 68546 h 934888"/>
                  <a:gd name="connsiteX642" fmla="*/ 603504 w 806189"/>
                  <a:gd name="connsiteY642" fmla="*/ 67723 h 934888"/>
                  <a:gd name="connsiteX643" fmla="*/ 601995 w 806189"/>
                  <a:gd name="connsiteY643" fmla="*/ 66763 h 934888"/>
                  <a:gd name="connsiteX644" fmla="*/ 602407 w 806189"/>
                  <a:gd name="connsiteY644" fmla="*/ 66900 h 934888"/>
                  <a:gd name="connsiteX645" fmla="*/ 599389 w 806189"/>
                  <a:gd name="connsiteY645" fmla="*/ 65528 h 934888"/>
                  <a:gd name="connsiteX646" fmla="*/ 598429 w 806189"/>
                  <a:gd name="connsiteY646" fmla="*/ 65254 h 934888"/>
                  <a:gd name="connsiteX647" fmla="*/ 598155 w 806189"/>
                  <a:gd name="connsiteY647" fmla="*/ 65254 h 934888"/>
                  <a:gd name="connsiteX648" fmla="*/ 597880 w 806189"/>
                  <a:gd name="connsiteY648" fmla="*/ 65528 h 934888"/>
                  <a:gd name="connsiteX649" fmla="*/ 596646 w 806189"/>
                  <a:gd name="connsiteY649" fmla="*/ 67860 h 934888"/>
                  <a:gd name="connsiteX650" fmla="*/ 596920 w 806189"/>
                  <a:gd name="connsiteY650" fmla="*/ 67311 h 934888"/>
                  <a:gd name="connsiteX651" fmla="*/ 596235 w 806189"/>
                  <a:gd name="connsiteY651" fmla="*/ 68957 h 934888"/>
                  <a:gd name="connsiteX652" fmla="*/ 596372 w 806189"/>
                  <a:gd name="connsiteY652" fmla="*/ 68409 h 934888"/>
                  <a:gd name="connsiteX653" fmla="*/ 595412 w 806189"/>
                  <a:gd name="connsiteY653" fmla="*/ 71838 h 934888"/>
                  <a:gd name="connsiteX654" fmla="*/ 595000 w 806189"/>
                  <a:gd name="connsiteY654" fmla="*/ 74992 h 934888"/>
                  <a:gd name="connsiteX655" fmla="*/ 595549 w 806189"/>
                  <a:gd name="connsiteY655" fmla="*/ 90766 h 934888"/>
                  <a:gd name="connsiteX656" fmla="*/ 595549 w 806189"/>
                  <a:gd name="connsiteY656" fmla="*/ 90629 h 934888"/>
                  <a:gd name="connsiteX657" fmla="*/ 595549 w 806189"/>
                  <a:gd name="connsiteY657" fmla="*/ 90903 h 934888"/>
                  <a:gd name="connsiteX658" fmla="*/ 595549 w 806189"/>
                  <a:gd name="connsiteY658" fmla="*/ 90903 h 934888"/>
                  <a:gd name="connsiteX659" fmla="*/ 595549 w 806189"/>
                  <a:gd name="connsiteY659" fmla="*/ 90903 h 934888"/>
                  <a:gd name="connsiteX660" fmla="*/ 597332 w 806189"/>
                  <a:gd name="connsiteY660" fmla="*/ 106265 h 934888"/>
                  <a:gd name="connsiteX661" fmla="*/ 598978 w 806189"/>
                  <a:gd name="connsiteY661" fmla="*/ 117100 h 934888"/>
                  <a:gd name="connsiteX662" fmla="*/ 600898 w 806189"/>
                  <a:gd name="connsiteY662" fmla="*/ 126976 h 934888"/>
                  <a:gd name="connsiteX663" fmla="*/ 605287 w 806189"/>
                  <a:gd name="connsiteY663" fmla="*/ 149745 h 934888"/>
                  <a:gd name="connsiteX664" fmla="*/ 605150 w 806189"/>
                  <a:gd name="connsiteY664" fmla="*/ 149059 h 934888"/>
                  <a:gd name="connsiteX665" fmla="*/ 612968 w 806189"/>
                  <a:gd name="connsiteY665" fmla="*/ 181977 h 934888"/>
                  <a:gd name="connsiteX666" fmla="*/ 614340 w 806189"/>
                  <a:gd name="connsiteY666" fmla="*/ 187052 h 934888"/>
                  <a:gd name="connsiteX667" fmla="*/ 617632 w 806189"/>
                  <a:gd name="connsiteY667" fmla="*/ 199122 h 934888"/>
                  <a:gd name="connsiteX668" fmla="*/ 621335 w 806189"/>
                  <a:gd name="connsiteY668" fmla="*/ 212838 h 934888"/>
                  <a:gd name="connsiteX669" fmla="*/ 624215 w 806189"/>
                  <a:gd name="connsiteY669" fmla="*/ 218599 h 934888"/>
                  <a:gd name="connsiteX670" fmla="*/ 630388 w 806189"/>
                  <a:gd name="connsiteY670" fmla="*/ 230943 h 934888"/>
                  <a:gd name="connsiteX671" fmla="*/ 637383 w 806189"/>
                  <a:gd name="connsiteY671" fmla="*/ 246580 h 934888"/>
                  <a:gd name="connsiteX672" fmla="*/ 646709 w 806189"/>
                  <a:gd name="connsiteY672" fmla="*/ 272228 h 934888"/>
                  <a:gd name="connsiteX673" fmla="*/ 649727 w 806189"/>
                  <a:gd name="connsiteY673" fmla="*/ 284573 h 934888"/>
                  <a:gd name="connsiteX674" fmla="*/ 650413 w 806189"/>
                  <a:gd name="connsiteY674" fmla="*/ 290059 h 934888"/>
                  <a:gd name="connsiteX675" fmla="*/ 650138 w 806189"/>
                  <a:gd name="connsiteY675" fmla="*/ 295820 h 934888"/>
                  <a:gd name="connsiteX676" fmla="*/ 644926 w 806189"/>
                  <a:gd name="connsiteY676" fmla="*/ 300346 h 934888"/>
                  <a:gd name="connsiteX677" fmla="*/ 640812 w 806189"/>
                  <a:gd name="connsiteY677" fmla="*/ 298975 h 934888"/>
                  <a:gd name="connsiteX678" fmla="*/ 637657 w 806189"/>
                  <a:gd name="connsiteY678" fmla="*/ 294723 h 934888"/>
                  <a:gd name="connsiteX679" fmla="*/ 633542 w 806189"/>
                  <a:gd name="connsiteY679" fmla="*/ 284299 h 934888"/>
                  <a:gd name="connsiteX680" fmla="*/ 631348 w 806189"/>
                  <a:gd name="connsiteY680" fmla="*/ 277715 h 934888"/>
                  <a:gd name="connsiteX681" fmla="*/ 624215 w 806189"/>
                  <a:gd name="connsiteY681" fmla="*/ 255495 h 934888"/>
                  <a:gd name="connsiteX682" fmla="*/ 613380 w 806189"/>
                  <a:gd name="connsiteY682" fmla="*/ 219422 h 934888"/>
                  <a:gd name="connsiteX683" fmla="*/ 610636 w 806189"/>
                  <a:gd name="connsiteY683" fmla="*/ 214210 h 934888"/>
                  <a:gd name="connsiteX684" fmla="*/ 607619 w 806189"/>
                  <a:gd name="connsiteY684" fmla="*/ 208175 h 934888"/>
                  <a:gd name="connsiteX685" fmla="*/ 601172 w 806189"/>
                  <a:gd name="connsiteY685" fmla="*/ 197065 h 934888"/>
                  <a:gd name="connsiteX686" fmla="*/ 593354 w 806189"/>
                  <a:gd name="connsiteY686" fmla="*/ 183486 h 934888"/>
                  <a:gd name="connsiteX687" fmla="*/ 590337 w 806189"/>
                  <a:gd name="connsiteY687" fmla="*/ 178685 h 934888"/>
                  <a:gd name="connsiteX688" fmla="*/ 576072 w 806189"/>
                  <a:gd name="connsiteY688" fmla="*/ 157014 h 934888"/>
                  <a:gd name="connsiteX689" fmla="*/ 576072 w 806189"/>
                  <a:gd name="connsiteY689" fmla="*/ 157151 h 934888"/>
                  <a:gd name="connsiteX690" fmla="*/ 565648 w 806189"/>
                  <a:gd name="connsiteY690" fmla="*/ 143024 h 934888"/>
                  <a:gd name="connsiteX691" fmla="*/ 561945 w 806189"/>
                  <a:gd name="connsiteY691" fmla="*/ 138086 h 934888"/>
                  <a:gd name="connsiteX692" fmla="*/ 547680 w 806189"/>
                  <a:gd name="connsiteY692" fmla="*/ 120529 h 934888"/>
                  <a:gd name="connsiteX693" fmla="*/ 547954 w 806189"/>
                  <a:gd name="connsiteY693" fmla="*/ 120941 h 934888"/>
                  <a:gd name="connsiteX694" fmla="*/ 542331 w 806189"/>
                  <a:gd name="connsiteY694" fmla="*/ 115317 h 934888"/>
                  <a:gd name="connsiteX695" fmla="*/ 538490 w 806189"/>
                  <a:gd name="connsiteY695" fmla="*/ 112437 h 934888"/>
                  <a:gd name="connsiteX696" fmla="*/ 538353 w 806189"/>
                  <a:gd name="connsiteY696" fmla="*/ 112437 h 934888"/>
                  <a:gd name="connsiteX697" fmla="*/ 538490 w 806189"/>
                  <a:gd name="connsiteY697" fmla="*/ 112437 h 934888"/>
                  <a:gd name="connsiteX698" fmla="*/ 538079 w 806189"/>
                  <a:gd name="connsiteY698" fmla="*/ 112163 h 934888"/>
                  <a:gd name="connsiteX699" fmla="*/ 538353 w 806189"/>
                  <a:gd name="connsiteY699" fmla="*/ 112300 h 934888"/>
                  <a:gd name="connsiteX700" fmla="*/ 535884 w 806189"/>
                  <a:gd name="connsiteY700" fmla="*/ 110928 h 934888"/>
                  <a:gd name="connsiteX701" fmla="*/ 535061 w 806189"/>
                  <a:gd name="connsiteY701" fmla="*/ 110654 h 934888"/>
                  <a:gd name="connsiteX702" fmla="*/ 534513 w 806189"/>
                  <a:gd name="connsiteY702" fmla="*/ 110654 h 934888"/>
                  <a:gd name="connsiteX703" fmla="*/ 533964 w 806189"/>
                  <a:gd name="connsiteY703" fmla="*/ 110654 h 934888"/>
                  <a:gd name="connsiteX704" fmla="*/ 533004 w 806189"/>
                  <a:gd name="connsiteY704" fmla="*/ 110928 h 934888"/>
                  <a:gd name="connsiteX705" fmla="*/ 532044 w 806189"/>
                  <a:gd name="connsiteY705" fmla="*/ 111340 h 934888"/>
                  <a:gd name="connsiteX706" fmla="*/ 531084 w 806189"/>
                  <a:gd name="connsiteY706" fmla="*/ 112163 h 934888"/>
                  <a:gd name="connsiteX707" fmla="*/ 530672 w 806189"/>
                  <a:gd name="connsiteY707" fmla="*/ 112574 h 934888"/>
                  <a:gd name="connsiteX708" fmla="*/ 530261 w 806189"/>
                  <a:gd name="connsiteY708" fmla="*/ 113123 h 934888"/>
                  <a:gd name="connsiteX709" fmla="*/ 529712 w 806189"/>
                  <a:gd name="connsiteY709" fmla="*/ 114357 h 934888"/>
                  <a:gd name="connsiteX710" fmla="*/ 529300 w 806189"/>
                  <a:gd name="connsiteY710" fmla="*/ 115729 h 934888"/>
                  <a:gd name="connsiteX711" fmla="*/ 529300 w 806189"/>
                  <a:gd name="connsiteY711" fmla="*/ 115592 h 934888"/>
                  <a:gd name="connsiteX712" fmla="*/ 527929 w 806189"/>
                  <a:gd name="connsiteY712" fmla="*/ 126976 h 934888"/>
                  <a:gd name="connsiteX713" fmla="*/ 527929 w 806189"/>
                  <a:gd name="connsiteY713" fmla="*/ 126839 h 934888"/>
                  <a:gd name="connsiteX714" fmla="*/ 527929 w 806189"/>
                  <a:gd name="connsiteY714" fmla="*/ 126976 h 934888"/>
                  <a:gd name="connsiteX715" fmla="*/ 527929 w 806189"/>
                  <a:gd name="connsiteY715" fmla="*/ 127525 h 934888"/>
                  <a:gd name="connsiteX716" fmla="*/ 527929 w 806189"/>
                  <a:gd name="connsiteY716" fmla="*/ 127250 h 934888"/>
                  <a:gd name="connsiteX717" fmla="*/ 528478 w 806189"/>
                  <a:gd name="connsiteY717" fmla="*/ 144258 h 934888"/>
                  <a:gd name="connsiteX718" fmla="*/ 528478 w 806189"/>
                  <a:gd name="connsiteY718" fmla="*/ 143572 h 934888"/>
                  <a:gd name="connsiteX719" fmla="*/ 531495 w 806189"/>
                  <a:gd name="connsiteY719" fmla="*/ 166890 h 934888"/>
                  <a:gd name="connsiteX720" fmla="*/ 534101 w 806189"/>
                  <a:gd name="connsiteY720" fmla="*/ 180194 h 934888"/>
                  <a:gd name="connsiteX721" fmla="*/ 538627 w 806189"/>
                  <a:gd name="connsiteY721" fmla="*/ 197065 h 934888"/>
                  <a:gd name="connsiteX722" fmla="*/ 538765 w 806189"/>
                  <a:gd name="connsiteY722" fmla="*/ 197339 h 934888"/>
                  <a:gd name="connsiteX723" fmla="*/ 543977 w 806189"/>
                  <a:gd name="connsiteY723" fmla="*/ 203786 h 934888"/>
                  <a:gd name="connsiteX724" fmla="*/ 553303 w 806189"/>
                  <a:gd name="connsiteY724" fmla="*/ 215856 h 934888"/>
                  <a:gd name="connsiteX725" fmla="*/ 570997 w 806189"/>
                  <a:gd name="connsiteY725" fmla="*/ 241505 h 934888"/>
                  <a:gd name="connsiteX726" fmla="*/ 597195 w 806189"/>
                  <a:gd name="connsiteY726" fmla="*/ 294311 h 934888"/>
                  <a:gd name="connsiteX727" fmla="*/ 600898 w 806189"/>
                  <a:gd name="connsiteY727" fmla="*/ 308164 h 934888"/>
                  <a:gd name="connsiteX728" fmla="*/ 602132 w 806189"/>
                  <a:gd name="connsiteY728" fmla="*/ 318863 h 934888"/>
                  <a:gd name="connsiteX729" fmla="*/ 601584 w 806189"/>
                  <a:gd name="connsiteY729" fmla="*/ 324212 h 934888"/>
                  <a:gd name="connsiteX730" fmla="*/ 600624 w 806189"/>
                  <a:gd name="connsiteY730" fmla="*/ 327092 h 934888"/>
                  <a:gd name="connsiteX731" fmla="*/ 596509 w 806189"/>
                  <a:gd name="connsiteY731" fmla="*/ 332167 h 934888"/>
                  <a:gd name="connsiteX732" fmla="*/ 591434 w 806189"/>
                  <a:gd name="connsiteY732" fmla="*/ 332990 h 934888"/>
                  <a:gd name="connsiteX733" fmla="*/ 586222 w 806189"/>
                  <a:gd name="connsiteY733" fmla="*/ 331207 h 934888"/>
                  <a:gd name="connsiteX734" fmla="*/ 583890 w 806189"/>
                  <a:gd name="connsiteY734" fmla="*/ 329287 h 934888"/>
                  <a:gd name="connsiteX735" fmla="*/ 580735 w 806189"/>
                  <a:gd name="connsiteY735" fmla="*/ 325995 h 934888"/>
                  <a:gd name="connsiteX736" fmla="*/ 577718 w 806189"/>
                  <a:gd name="connsiteY736" fmla="*/ 321880 h 934888"/>
                  <a:gd name="connsiteX737" fmla="*/ 573329 w 806189"/>
                  <a:gd name="connsiteY737" fmla="*/ 314748 h 934888"/>
                  <a:gd name="connsiteX738" fmla="*/ 568391 w 806189"/>
                  <a:gd name="connsiteY738" fmla="*/ 305833 h 934888"/>
                  <a:gd name="connsiteX739" fmla="*/ 562768 w 806189"/>
                  <a:gd name="connsiteY739" fmla="*/ 295134 h 934888"/>
                  <a:gd name="connsiteX740" fmla="*/ 558379 w 806189"/>
                  <a:gd name="connsiteY740" fmla="*/ 286082 h 934888"/>
                  <a:gd name="connsiteX741" fmla="*/ 554675 w 806189"/>
                  <a:gd name="connsiteY741" fmla="*/ 277715 h 934888"/>
                  <a:gd name="connsiteX742" fmla="*/ 549737 w 806189"/>
                  <a:gd name="connsiteY742" fmla="*/ 265645 h 934888"/>
                  <a:gd name="connsiteX743" fmla="*/ 546308 w 806189"/>
                  <a:gd name="connsiteY743" fmla="*/ 255906 h 934888"/>
                  <a:gd name="connsiteX744" fmla="*/ 543291 w 806189"/>
                  <a:gd name="connsiteY744" fmla="*/ 247265 h 934888"/>
                  <a:gd name="connsiteX745" fmla="*/ 539176 w 806189"/>
                  <a:gd name="connsiteY745" fmla="*/ 234098 h 934888"/>
                  <a:gd name="connsiteX746" fmla="*/ 532592 w 806189"/>
                  <a:gd name="connsiteY746" fmla="*/ 212290 h 934888"/>
                  <a:gd name="connsiteX747" fmla="*/ 530398 w 806189"/>
                  <a:gd name="connsiteY747" fmla="*/ 204609 h 934888"/>
                  <a:gd name="connsiteX748" fmla="*/ 529575 w 806189"/>
                  <a:gd name="connsiteY748" fmla="*/ 201591 h 934888"/>
                  <a:gd name="connsiteX749" fmla="*/ 528615 w 806189"/>
                  <a:gd name="connsiteY749" fmla="*/ 200494 h 934888"/>
                  <a:gd name="connsiteX750" fmla="*/ 528752 w 806189"/>
                  <a:gd name="connsiteY750" fmla="*/ 200631 h 934888"/>
                  <a:gd name="connsiteX751" fmla="*/ 528340 w 806189"/>
                  <a:gd name="connsiteY751" fmla="*/ 200219 h 934888"/>
                  <a:gd name="connsiteX752" fmla="*/ 528340 w 806189"/>
                  <a:gd name="connsiteY752" fmla="*/ 200219 h 934888"/>
                  <a:gd name="connsiteX753" fmla="*/ 528340 w 806189"/>
                  <a:gd name="connsiteY753" fmla="*/ 200219 h 934888"/>
                  <a:gd name="connsiteX754" fmla="*/ 517230 w 806189"/>
                  <a:gd name="connsiteY754" fmla="*/ 187738 h 934888"/>
                  <a:gd name="connsiteX755" fmla="*/ 509961 w 806189"/>
                  <a:gd name="connsiteY755" fmla="*/ 179508 h 934888"/>
                  <a:gd name="connsiteX756" fmla="*/ 506669 w 806189"/>
                  <a:gd name="connsiteY756" fmla="*/ 175805 h 934888"/>
                  <a:gd name="connsiteX757" fmla="*/ 492679 w 806189"/>
                  <a:gd name="connsiteY757" fmla="*/ 161540 h 934888"/>
                  <a:gd name="connsiteX758" fmla="*/ 486781 w 806189"/>
                  <a:gd name="connsiteY758" fmla="*/ 155505 h 934888"/>
                  <a:gd name="connsiteX759" fmla="*/ 469499 w 806189"/>
                  <a:gd name="connsiteY759" fmla="*/ 139458 h 934888"/>
                  <a:gd name="connsiteX760" fmla="*/ 464287 w 806189"/>
                  <a:gd name="connsiteY760" fmla="*/ 135343 h 934888"/>
                  <a:gd name="connsiteX761" fmla="*/ 464424 w 806189"/>
                  <a:gd name="connsiteY761" fmla="*/ 135343 h 934888"/>
                  <a:gd name="connsiteX762" fmla="*/ 457703 w 806189"/>
                  <a:gd name="connsiteY762" fmla="*/ 131502 h 934888"/>
                  <a:gd name="connsiteX763" fmla="*/ 456606 w 806189"/>
                  <a:gd name="connsiteY763" fmla="*/ 131091 h 934888"/>
                  <a:gd name="connsiteX764" fmla="*/ 455234 w 806189"/>
                  <a:gd name="connsiteY764" fmla="*/ 130679 h 934888"/>
                  <a:gd name="connsiteX765" fmla="*/ 454548 w 806189"/>
                  <a:gd name="connsiteY765" fmla="*/ 130679 h 934888"/>
                  <a:gd name="connsiteX766" fmla="*/ 454000 w 806189"/>
                  <a:gd name="connsiteY766" fmla="*/ 130816 h 934888"/>
                  <a:gd name="connsiteX767" fmla="*/ 454000 w 806189"/>
                  <a:gd name="connsiteY767" fmla="*/ 130816 h 934888"/>
                  <a:gd name="connsiteX768" fmla="*/ 452354 w 806189"/>
                  <a:gd name="connsiteY768" fmla="*/ 131228 h 934888"/>
                  <a:gd name="connsiteX769" fmla="*/ 452902 w 806189"/>
                  <a:gd name="connsiteY769" fmla="*/ 131091 h 934888"/>
                  <a:gd name="connsiteX770" fmla="*/ 451668 w 806189"/>
                  <a:gd name="connsiteY770" fmla="*/ 131639 h 934888"/>
                  <a:gd name="connsiteX771" fmla="*/ 450433 w 806189"/>
                  <a:gd name="connsiteY771" fmla="*/ 132325 h 934888"/>
                  <a:gd name="connsiteX772" fmla="*/ 449473 w 806189"/>
                  <a:gd name="connsiteY772" fmla="*/ 133011 h 934888"/>
                  <a:gd name="connsiteX773" fmla="*/ 449062 w 806189"/>
                  <a:gd name="connsiteY773" fmla="*/ 133560 h 934888"/>
                  <a:gd name="connsiteX774" fmla="*/ 448650 w 806189"/>
                  <a:gd name="connsiteY774" fmla="*/ 134108 h 934888"/>
                  <a:gd name="connsiteX775" fmla="*/ 447965 w 806189"/>
                  <a:gd name="connsiteY775" fmla="*/ 135480 h 934888"/>
                  <a:gd name="connsiteX776" fmla="*/ 447142 w 806189"/>
                  <a:gd name="connsiteY776" fmla="*/ 138635 h 934888"/>
                  <a:gd name="connsiteX777" fmla="*/ 447142 w 806189"/>
                  <a:gd name="connsiteY777" fmla="*/ 138635 h 934888"/>
                  <a:gd name="connsiteX778" fmla="*/ 446182 w 806189"/>
                  <a:gd name="connsiteY778" fmla="*/ 147139 h 934888"/>
                  <a:gd name="connsiteX779" fmla="*/ 446182 w 806189"/>
                  <a:gd name="connsiteY779" fmla="*/ 147001 h 934888"/>
                  <a:gd name="connsiteX780" fmla="*/ 446319 w 806189"/>
                  <a:gd name="connsiteY780" fmla="*/ 156740 h 934888"/>
                  <a:gd name="connsiteX781" fmla="*/ 449748 w 806189"/>
                  <a:gd name="connsiteY781" fmla="*/ 178960 h 934888"/>
                  <a:gd name="connsiteX782" fmla="*/ 449611 w 806189"/>
                  <a:gd name="connsiteY782" fmla="*/ 178411 h 934888"/>
                  <a:gd name="connsiteX783" fmla="*/ 462641 w 806189"/>
                  <a:gd name="connsiteY783" fmla="*/ 223674 h 934888"/>
                  <a:gd name="connsiteX784" fmla="*/ 462504 w 806189"/>
                  <a:gd name="connsiteY784" fmla="*/ 223125 h 934888"/>
                  <a:gd name="connsiteX785" fmla="*/ 468813 w 806189"/>
                  <a:gd name="connsiteY785" fmla="*/ 240270 h 934888"/>
                  <a:gd name="connsiteX786" fmla="*/ 473614 w 806189"/>
                  <a:gd name="connsiteY786" fmla="*/ 252615 h 934888"/>
                  <a:gd name="connsiteX787" fmla="*/ 478688 w 806189"/>
                  <a:gd name="connsiteY787" fmla="*/ 263999 h 934888"/>
                  <a:gd name="connsiteX788" fmla="*/ 490210 w 806189"/>
                  <a:gd name="connsiteY788" fmla="*/ 289648 h 934888"/>
                  <a:gd name="connsiteX789" fmla="*/ 495696 w 806189"/>
                  <a:gd name="connsiteY789" fmla="*/ 294723 h 934888"/>
                  <a:gd name="connsiteX790" fmla="*/ 499400 w 806189"/>
                  <a:gd name="connsiteY790" fmla="*/ 298152 h 934888"/>
                  <a:gd name="connsiteX791" fmla="*/ 507629 w 806189"/>
                  <a:gd name="connsiteY791" fmla="*/ 306793 h 934888"/>
                  <a:gd name="connsiteX792" fmla="*/ 524500 w 806189"/>
                  <a:gd name="connsiteY792" fmla="*/ 324486 h 934888"/>
                  <a:gd name="connsiteX793" fmla="*/ 533278 w 806189"/>
                  <a:gd name="connsiteY793" fmla="*/ 334499 h 934888"/>
                  <a:gd name="connsiteX794" fmla="*/ 543016 w 806189"/>
                  <a:gd name="connsiteY794" fmla="*/ 346295 h 934888"/>
                  <a:gd name="connsiteX795" fmla="*/ 560161 w 806189"/>
                  <a:gd name="connsiteY795" fmla="*/ 371258 h 934888"/>
                  <a:gd name="connsiteX796" fmla="*/ 565237 w 806189"/>
                  <a:gd name="connsiteY796" fmla="*/ 381682 h 934888"/>
                  <a:gd name="connsiteX797" fmla="*/ 567842 w 806189"/>
                  <a:gd name="connsiteY797" fmla="*/ 391283 h 934888"/>
                  <a:gd name="connsiteX798" fmla="*/ 567980 w 806189"/>
                  <a:gd name="connsiteY798" fmla="*/ 394712 h 934888"/>
                  <a:gd name="connsiteX799" fmla="*/ 567431 w 806189"/>
                  <a:gd name="connsiteY799" fmla="*/ 397867 h 934888"/>
                  <a:gd name="connsiteX800" fmla="*/ 565648 w 806189"/>
                  <a:gd name="connsiteY800" fmla="*/ 401159 h 934888"/>
                  <a:gd name="connsiteX801" fmla="*/ 563316 w 806189"/>
                  <a:gd name="connsiteY801" fmla="*/ 403353 h 934888"/>
                  <a:gd name="connsiteX802" fmla="*/ 561670 w 806189"/>
                  <a:gd name="connsiteY802" fmla="*/ 404176 h 934888"/>
                  <a:gd name="connsiteX803" fmla="*/ 559064 w 806189"/>
                  <a:gd name="connsiteY803" fmla="*/ 404588 h 934888"/>
                  <a:gd name="connsiteX804" fmla="*/ 552343 w 806189"/>
                  <a:gd name="connsiteY804" fmla="*/ 402805 h 934888"/>
                  <a:gd name="connsiteX805" fmla="*/ 546583 w 806189"/>
                  <a:gd name="connsiteY805" fmla="*/ 398416 h 934888"/>
                  <a:gd name="connsiteX806" fmla="*/ 538079 w 806189"/>
                  <a:gd name="connsiteY806" fmla="*/ 388403 h 934888"/>
                  <a:gd name="connsiteX807" fmla="*/ 528203 w 806189"/>
                  <a:gd name="connsiteY807" fmla="*/ 374550 h 934888"/>
                  <a:gd name="connsiteX808" fmla="*/ 522305 w 806189"/>
                  <a:gd name="connsiteY808" fmla="*/ 365909 h 934888"/>
                  <a:gd name="connsiteX809" fmla="*/ 515584 w 806189"/>
                  <a:gd name="connsiteY809" fmla="*/ 355210 h 934888"/>
                  <a:gd name="connsiteX810" fmla="*/ 511058 w 806189"/>
                  <a:gd name="connsiteY810" fmla="*/ 347941 h 934888"/>
                  <a:gd name="connsiteX811" fmla="*/ 498165 w 806189"/>
                  <a:gd name="connsiteY811" fmla="*/ 325584 h 934888"/>
                  <a:gd name="connsiteX812" fmla="*/ 495696 w 806189"/>
                  <a:gd name="connsiteY812" fmla="*/ 320783 h 934888"/>
                  <a:gd name="connsiteX813" fmla="*/ 488427 w 806189"/>
                  <a:gd name="connsiteY813" fmla="*/ 306656 h 934888"/>
                  <a:gd name="connsiteX814" fmla="*/ 483763 w 806189"/>
                  <a:gd name="connsiteY814" fmla="*/ 297603 h 934888"/>
                  <a:gd name="connsiteX815" fmla="*/ 483215 w 806189"/>
                  <a:gd name="connsiteY815" fmla="*/ 296506 h 934888"/>
                  <a:gd name="connsiteX816" fmla="*/ 480334 w 806189"/>
                  <a:gd name="connsiteY816" fmla="*/ 293900 h 934888"/>
                  <a:gd name="connsiteX817" fmla="*/ 465521 w 806189"/>
                  <a:gd name="connsiteY817" fmla="*/ 280321 h 934888"/>
                  <a:gd name="connsiteX818" fmla="*/ 450571 w 806189"/>
                  <a:gd name="connsiteY818" fmla="*/ 268388 h 934888"/>
                  <a:gd name="connsiteX819" fmla="*/ 442478 w 806189"/>
                  <a:gd name="connsiteY819" fmla="*/ 262079 h 934888"/>
                  <a:gd name="connsiteX820" fmla="*/ 429174 w 806189"/>
                  <a:gd name="connsiteY820" fmla="*/ 252615 h 934888"/>
                  <a:gd name="connsiteX821" fmla="*/ 429174 w 806189"/>
                  <a:gd name="connsiteY821" fmla="*/ 252615 h 934888"/>
                  <a:gd name="connsiteX822" fmla="*/ 405719 w 806189"/>
                  <a:gd name="connsiteY822" fmla="*/ 238350 h 934888"/>
                  <a:gd name="connsiteX823" fmla="*/ 406268 w 806189"/>
                  <a:gd name="connsiteY823" fmla="*/ 238624 h 934888"/>
                  <a:gd name="connsiteX824" fmla="*/ 395432 w 806189"/>
                  <a:gd name="connsiteY824" fmla="*/ 234098 h 934888"/>
                  <a:gd name="connsiteX825" fmla="*/ 391455 w 806189"/>
                  <a:gd name="connsiteY825" fmla="*/ 233138 h 934888"/>
                  <a:gd name="connsiteX826" fmla="*/ 392140 w 806189"/>
                  <a:gd name="connsiteY826" fmla="*/ 233275 h 934888"/>
                  <a:gd name="connsiteX827" fmla="*/ 390083 w 806189"/>
                  <a:gd name="connsiteY827" fmla="*/ 233001 h 934888"/>
                  <a:gd name="connsiteX828" fmla="*/ 386654 w 806189"/>
                  <a:gd name="connsiteY828" fmla="*/ 233001 h 934888"/>
                  <a:gd name="connsiteX829" fmla="*/ 386928 w 806189"/>
                  <a:gd name="connsiteY829" fmla="*/ 233001 h 934888"/>
                  <a:gd name="connsiteX830" fmla="*/ 383088 w 806189"/>
                  <a:gd name="connsiteY830" fmla="*/ 233549 h 934888"/>
                  <a:gd name="connsiteX831" fmla="*/ 383499 w 806189"/>
                  <a:gd name="connsiteY831" fmla="*/ 233412 h 934888"/>
                  <a:gd name="connsiteX832" fmla="*/ 381716 w 806189"/>
                  <a:gd name="connsiteY832" fmla="*/ 233824 h 934888"/>
                  <a:gd name="connsiteX833" fmla="*/ 380208 w 806189"/>
                  <a:gd name="connsiteY833" fmla="*/ 234372 h 934888"/>
                  <a:gd name="connsiteX834" fmla="*/ 380482 w 806189"/>
                  <a:gd name="connsiteY834" fmla="*/ 234235 h 934888"/>
                  <a:gd name="connsiteX835" fmla="*/ 379247 w 806189"/>
                  <a:gd name="connsiteY835" fmla="*/ 234921 h 934888"/>
                  <a:gd name="connsiteX836" fmla="*/ 378150 w 806189"/>
                  <a:gd name="connsiteY836" fmla="*/ 235744 h 934888"/>
                  <a:gd name="connsiteX837" fmla="*/ 376367 w 806189"/>
                  <a:gd name="connsiteY837" fmla="*/ 237527 h 934888"/>
                  <a:gd name="connsiteX838" fmla="*/ 376367 w 806189"/>
                  <a:gd name="connsiteY838" fmla="*/ 237527 h 934888"/>
                  <a:gd name="connsiteX839" fmla="*/ 374035 w 806189"/>
                  <a:gd name="connsiteY839" fmla="*/ 240544 h 934888"/>
                  <a:gd name="connsiteX840" fmla="*/ 374310 w 806189"/>
                  <a:gd name="connsiteY840" fmla="*/ 240133 h 934888"/>
                  <a:gd name="connsiteX841" fmla="*/ 372252 w 806189"/>
                  <a:gd name="connsiteY841" fmla="*/ 243562 h 934888"/>
                  <a:gd name="connsiteX842" fmla="*/ 372527 w 806189"/>
                  <a:gd name="connsiteY842" fmla="*/ 243013 h 934888"/>
                  <a:gd name="connsiteX843" fmla="*/ 371155 w 806189"/>
                  <a:gd name="connsiteY843" fmla="*/ 246168 h 934888"/>
                  <a:gd name="connsiteX844" fmla="*/ 369509 w 806189"/>
                  <a:gd name="connsiteY844" fmla="*/ 252340 h 934888"/>
                  <a:gd name="connsiteX845" fmla="*/ 368823 w 806189"/>
                  <a:gd name="connsiteY845" fmla="*/ 258101 h 934888"/>
                  <a:gd name="connsiteX846" fmla="*/ 368823 w 806189"/>
                  <a:gd name="connsiteY846" fmla="*/ 257964 h 934888"/>
                  <a:gd name="connsiteX847" fmla="*/ 368823 w 806189"/>
                  <a:gd name="connsiteY847" fmla="*/ 258238 h 934888"/>
                  <a:gd name="connsiteX848" fmla="*/ 368823 w 806189"/>
                  <a:gd name="connsiteY848" fmla="*/ 258650 h 934888"/>
                  <a:gd name="connsiteX849" fmla="*/ 368823 w 806189"/>
                  <a:gd name="connsiteY849" fmla="*/ 258512 h 934888"/>
                  <a:gd name="connsiteX850" fmla="*/ 368823 w 806189"/>
                  <a:gd name="connsiteY850" fmla="*/ 271680 h 934888"/>
                  <a:gd name="connsiteX851" fmla="*/ 368823 w 806189"/>
                  <a:gd name="connsiteY851" fmla="*/ 271405 h 934888"/>
                  <a:gd name="connsiteX852" fmla="*/ 368823 w 806189"/>
                  <a:gd name="connsiteY852" fmla="*/ 271954 h 934888"/>
                  <a:gd name="connsiteX853" fmla="*/ 368823 w 806189"/>
                  <a:gd name="connsiteY853" fmla="*/ 272092 h 934888"/>
                  <a:gd name="connsiteX854" fmla="*/ 368823 w 806189"/>
                  <a:gd name="connsiteY854" fmla="*/ 271954 h 934888"/>
                  <a:gd name="connsiteX855" fmla="*/ 371292 w 806189"/>
                  <a:gd name="connsiteY855" fmla="*/ 288413 h 934888"/>
                  <a:gd name="connsiteX856" fmla="*/ 371292 w 806189"/>
                  <a:gd name="connsiteY856" fmla="*/ 288139 h 934888"/>
                  <a:gd name="connsiteX857" fmla="*/ 375270 w 806189"/>
                  <a:gd name="connsiteY857" fmla="*/ 304598 h 934888"/>
                  <a:gd name="connsiteX858" fmla="*/ 381168 w 806189"/>
                  <a:gd name="connsiteY858" fmla="*/ 323527 h 934888"/>
                  <a:gd name="connsiteX859" fmla="*/ 381031 w 806189"/>
                  <a:gd name="connsiteY859" fmla="*/ 323252 h 934888"/>
                  <a:gd name="connsiteX860" fmla="*/ 392552 w 806189"/>
                  <a:gd name="connsiteY860" fmla="*/ 353564 h 934888"/>
                  <a:gd name="connsiteX861" fmla="*/ 398313 w 806189"/>
                  <a:gd name="connsiteY861" fmla="*/ 366732 h 934888"/>
                  <a:gd name="connsiteX862" fmla="*/ 426430 w 806189"/>
                  <a:gd name="connsiteY862" fmla="*/ 391009 h 934888"/>
                  <a:gd name="connsiteX863" fmla="*/ 432466 w 806189"/>
                  <a:gd name="connsiteY863" fmla="*/ 396633 h 934888"/>
                  <a:gd name="connsiteX864" fmla="*/ 442890 w 806189"/>
                  <a:gd name="connsiteY864" fmla="*/ 406782 h 934888"/>
                  <a:gd name="connsiteX865" fmla="*/ 462641 w 806189"/>
                  <a:gd name="connsiteY865" fmla="*/ 428865 h 934888"/>
                  <a:gd name="connsiteX866" fmla="*/ 478277 w 806189"/>
                  <a:gd name="connsiteY866" fmla="*/ 450262 h 934888"/>
                  <a:gd name="connsiteX867" fmla="*/ 484312 w 806189"/>
                  <a:gd name="connsiteY867" fmla="*/ 460823 h 934888"/>
                  <a:gd name="connsiteX868" fmla="*/ 485684 w 806189"/>
                  <a:gd name="connsiteY868" fmla="*/ 465075 h 934888"/>
                  <a:gd name="connsiteX869" fmla="*/ 486232 w 806189"/>
                  <a:gd name="connsiteY869" fmla="*/ 469602 h 934888"/>
                  <a:gd name="connsiteX870" fmla="*/ 485684 w 806189"/>
                  <a:gd name="connsiteY870" fmla="*/ 472071 h 934888"/>
                  <a:gd name="connsiteX871" fmla="*/ 484861 w 806189"/>
                  <a:gd name="connsiteY871" fmla="*/ 473716 h 934888"/>
                  <a:gd name="connsiteX872" fmla="*/ 480609 w 806189"/>
                  <a:gd name="connsiteY872" fmla="*/ 476597 h 934888"/>
                  <a:gd name="connsiteX873" fmla="*/ 474574 w 806189"/>
                  <a:gd name="connsiteY873" fmla="*/ 477008 h 934888"/>
                  <a:gd name="connsiteX874" fmla="*/ 471282 w 806189"/>
                  <a:gd name="connsiteY874" fmla="*/ 475911 h 934888"/>
                  <a:gd name="connsiteX875" fmla="*/ 464835 w 806189"/>
                  <a:gd name="connsiteY875" fmla="*/ 472619 h 934888"/>
                  <a:gd name="connsiteX876" fmla="*/ 450982 w 806189"/>
                  <a:gd name="connsiteY876" fmla="*/ 461235 h 934888"/>
                  <a:gd name="connsiteX877" fmla="*/ 441930 w 806189"/>
                  <a:gd name="connsiteY877" fmla="*/ 452594 h 934888"/>
                  <a:gd name="connsiteX878" fmla="*/ 431917 w 806189"/>
                  <a:gd name="connsiteY878" fmla="*/ 441895 h 934888"/>
                  <a:gd name="connsiteX879" fmla="*/ 424099 w 806189"/>
                  <a:gd name="connsiteY879" fmla="*/ 432294 h 934888"/>
                  <a:gd name="connsiteX880" fmla="*/ 407640 w 806189"/>
                  <a:gd name="connsiteY880" fmla="*/ 407331 h 934888"/>
                  <a:gd name="connsiteX881" fmla="*/ 389946 w 806189"/>
                  <a:gd name="connsiteY881" fmla="*/ 372630 h 934888"/>
                  <a:gd name="connsiteX882" fmla="*/ 382402 w 806189"/>
                  <a:gd name="connsiteY882" fmla="*/ 366595 h 934888"/>
                  <a:gd name="connsiteX883" fmla="*/ 363063 w 806189"/>
                  <a:gd name="connsiteY883" fmla="*/ 351095 h 934888"/>
                  <a:gd name="connsiteX884" fmla="*/ 349209 w 806189"/>
                  <a:gd name="connsiteY884" fmla="*/ 340534 h 934888"/>
                  <a:gd name="connsiteX885" fmla="*/ 331653 w 806189"/>
                  <a:gd name="connsiteY885" fmla="*/ 327504 h 934888"/>
                  <a:gd name="connsiteX886" fmla="*/ 331653 w 806189"/>
                  <a:gd name="connsiteY886" fmla="*/ 327504 h 934888"/>
                  <a:gd name="connsiteX887" fmla="*/ 331516 w 806189"/>
                  <a:gd name="connsiteY887" fmla="*/ 327504 h 934888"/>
                  <a:gd name="connsiteX888" fmla="*/ 331104 w 806189"/>
                  <a:gd name="connsiteY888" fmla="*/ 327230 h 934888"/>
                  <a:gd name="connsiteX889" fmla="*/ 331241 w 806189"/>
                  <a:gd name="connsiteY889" fmla="*/ 327230 h 934888"/>
                  <a:gd name="connsiteX890" fmla="*/ 319857 w 806189"/>
                  <a:gd name="connsiteY890" fmla="*/ 319960 h 934888"/>
                  <a:gd name="connsiteX891" fmla="*/ 320406 w 806189"/>
                  <a:gd name="connsiteY891" fmla="*/ 320234 h 934888"/>
                  <a:gd name="connsiteX892" fmla="*/ 316291 w 806189"/>
                  <a:gd name="connsiteY892" fmla="*/ 318451 h 934888"/>
                  <a:gd name="connsiteX893" fmla="*/ 316565 w 806189"/>
                  <a:gd name="connsiteY893" fmla="*/ 318589 h 934888"/>
                  <a:gd name="connsiteX894" fmla="*/ 310805 w 806189"/>
                  <a:gd name="connsiteY894" fmla="*/ 316943 h 934888"/>
                  <a:gd name="connsiteX895" fmla="*/ 311490 w 806189"/>
                  <a:gd name="connsiteY895" fmla="*/ 317080 h 934888"/>
                  <a:gd name="connsiteX896" fmla="*/ 309707 w 806189"/>
                  <a:gd name="connsiteY896" fmla="*/ 316805 h 934888"/>
                  <a:gd name="connsiteX897" fmla="*/ 308747 w 806189"/>
                  <a:gd name="connsiteY897" fmla="*/ 316805 h 934888"/>
                  <a:gd name="connsiteX898" fmla="*/ 308336 w 806189"/>
                  <a:gd name="connsiteY898" fmla="*/ 316943 h 934888"/>
                  <a:gd name="connsiteX899" fmla="*/ 308199 w 806189"/>
                  <a:gd name="connsiteY899" fmla="*/ 317080 h 934888"/>
                  <a:gd name="connsiteX900" fmla="*/ 307376 w 806189"/>
                  <a:gd name="connsiteY900" fmla="*/ 317766 h 934888"/>
                  <a:gd name="connsiteX901" fmla="*/ 307376 w 806189"/>
                  <a:gd name="connsiteY901" fmla="*/ 317766 h 934888"/>
                  <a:gd name="connsiteX902" fmla="*/ 306827 w 806189"/>
                  <a:gd name="connsiteY902" fmla="*/ 318451 h 934888"/>
                  <a:gd name="connsiteX903" fmla="*/ 306004 w 806189"/>
                  <a:gd name="connsiteY903" fmla="*/ 319823 h 934888"/>
                  <a:gd name="connsiteX904" fmla="*/ 306004 w 806189"/>
                  <a:gd name="connsiteY904" fmla="*/ 319686 h 934888"/>
                  <a:gd name="connsiteX905" fmla="*/ 305044 w 806189"/>
                  <a:gd name="connsiteY905" fmla="*/ 322018 h 934888"/>
                  <a:gd name="connsiteX906" fmla="*/ 304770 w 806189"/>
                  <a:gd name="connsiteY906" fmla="*/ 323663 h 934888"/>
                  <a:gd name="connsiteX907" fmla="*/ 304632 w 806189"/>
                  <a:gd name="connsiteY907" fmla="*/ 325035 h 934888"/>
                  <a:gd name="connsiteX908" fmla="*/ 304632 w 806189"/>
                  <a:gd name="connsiteY908" fmla="*/ 325035 h 934888"/>
                  <a:gd name="connsiteX909" fmla="*/ 304632 w 806189"/>
                  <a:gd name="connsiteY909" fmla="*/ 327230 h 934888"/>
                  <a:gd name="connsiteX910" fmla="*/ 305593 w 806189"/>
                  <a:gd name="connsiteY910" fmla="*/ 333676 h 934888"/>
                  <a:gd name="connsiteX911" fmla="*/ 305455 w 806189"/>
                  <a:gd name="connsiteY911" fmla="*/ 333127 h 934888"/>
                  <a:gd name="connsiteX912" fmla="*/ 308610 w 806189"/>
                  <a:gd name="connsiteY912" fmla="*/ 347255 h 934888"/>
                  <a:gd name="connsiteX913" fmla="*/ 312862 w 806189"/>
                  <a:gd name="connsiteY913" fmla="*/ 360971 h 934888"/>
                  <a:gd name="connsiteX914" fmla="*/ 312862 w 806189"/>
                  <a:gd name="connsiteY914" fmla="*/ 360834 h 934888"/>
                  <a:gd name="connsiteX915" fmla="*/ 321092 w 806189"/>
                  <a:gd name="connsiteY915" fmla="*/ 382094 h 934888"/>
                  <a:gd name="connsiteX916" fmla="*/ 330967 w 806189"/>
                  <a:gd name="connsiteY916" fmla="*/ 403079 h 934888"/>
                  <a:gd name="connsiteX917" fmla="*/ 330830 w 806189"/>
                  <a:gd name="connsiteY917" fmla="*/ 402805 h 934888"/>
                  <a:gd name="connsiteX918" fmla="*/ 349621 w 806189"/>
                  <a:gd name="connsiteY918" fmla="*/ 436272 h 934888"/>
                  <a:gd name="connsiteX919" fmla="*/ 357988 w 806189"/>
                  <a:gd name="connsiteY919" fmla="*/ 443267 h 934888"/>
                  <a:gd name="connsiteX920" fmla="*/ 387614 w 806189"/>
                  <a:gd name="connsiteY920" fmla="*/ 468642 h 934888"/>
                  <a:gd name="connsiteX921" fmla="*/ 398998 w 806189"/>
                  <a:gd name="connsiteY921" fmla="*/ 478517 h 934888"/>
                  <a:gd name="connsiteX922" fmla="*/ 404348 w 806189"/>
                  <a:gd name="connsiteY922" fmla="*/ 483318 h 934888"/>
                  <a:gd name="connsiteX923" fmla="*/ 414360 w 806189"/>
                  <a:gd name="connsiteY923" fmla="*/ 493056 h 934888"/>
                  <a:gd name="connsiteX924" fmla="*/ 428899 w 806189"/>
                  <a:gd name="connsiteY924" fmla="*/ 508555 h 934888"/>
                  <a:gd name="connsiteX925" fmla="*/ 437540 w 806189"/>
                  <a:gd name="connsiteY925" fmla="*/ 519528 h 934888"/>
                  <a:gd name="connsiteX926" fmla="*/ 442753 w 806189"/>
                  <a:gd name="connsiteY926" fmla="*/ 528169 h 934888"/>
                  <a:gd name="connsiteX927" fmla="*/ 446044 w 806189"/>
                  <a:gd name="connsiteY927" fmla="*/ 537633 h 934888"/>
                  <a:gd name="connsiteX928" fmla="*/ 445359 w 806189"/>
                  <a:gd name="connsiteY928" fmla="*/ 546274 h 934888"/>
                  <a:gd name="connsiteX929" fmla="*/ 441930 w 806189"/>
                  <a:gd name="connsiteY929" fmla="*/ 550252 h 934888"/>
                  <a:gd name="connsiteX930" fmla="*/ 439598 w 806189"/>
                  <a:gd name="connsiteY930" fmla="*/ 551486 h 934888"/>
                  <a:gd name="connsiteX931" fmla="*/ 436855 w 806189"/>
                  <a:gd name="connsiteY931" fmla="*/ 551898 h 934888"/>
                  <a:gd name="connsiteX932" fmla="*/ 433837 w 806189"/>
                  <a:gd name="connsiteY932" fmla="*/ 551623 h 934888"/>
                  <a:gd name="connsiteX933" fmla="*/ 430957 w 806189"/>
                  <a:gd name="connsiteY933" fmla="*/ 550800 h 934888"/>
                  <a:gd name="connsiteX934" fmla="*/ 426568 w 806189"/>
                  <a:gd name="connsiteY934" fmla="*/ 548606 h 934888"/>
                  <a:gd name="connsiteX935" fmla="*/ 421218 w 806189"/>
                  <a:gd name="connsiteY935" fmla="*/ 544765 h 934888"/>
                  <a:gd name="connsiteX936" fmla="*/ 411754 w 806189"/>
                  <a:gd name="connsiteY936" fmla="*/ 536399 h 934888"/>
                  <a:gd name="connsiteX937" fmla="*/ 403662 w 806189"/>
                  <a:gd name="connsiteY937" fmla="*/ 528443 h 934888"/>
                  <a:gd name="connsiteX938" fmla="*/ 401056 w 806189"/>
                  <a:gd name="connsiteY938" fmla="*/ 525563 h 934888"/>
                  <a:gd name="connsiteX939" fmla="*/ 396118 w 806189"/>
                  <a:gd name="connsiteY939" fmla="*/ 520077 h 934888"/>
                  <a:gd name="connsiteX940" fmla="*/ 389672 w 806189"/>
                  <a:gd name="connsiteY940" fmla="*/ 512122 h 934888"/>
                  <a:gd name="connsiteX941" fmla="*/ 384460 w 806189"/>
                  <a:gd name="connsiteY941" fmla="*/ 505400 h 934888"/>
                  <a:gd name="connsiteX942" fmla="*/ 375544 w 806189"/>
                  <a:gd name="connsiteY942" fmla="*/ 493330 h 934888"/>
                  <a:gd name="connsiteX943" fmla="*/ 371566 w 806189"/>
                  <a:gd name="connsiteY943" fmla="*/ 487707 h 934888"/>
                  <a:gd name="connsiteX944" fmla="*/ 362514 w 806189"/>
                  <a:gd name="connsiteY944" fmla="*/ 474539 h 934888"/>
                  <a:gd name="connsiteX945" fmla="*/ 352090 w 806189"/>
                  <a:gd name="connsiteY945" fmla="*/ 458355 h 934888"/>
                  <a:gd name="connsiteX946" fmla="*/ 344546 w 806189"/>
                  <a:gd name="connsiteY946" fmla="*/ 446559 h 934888"/>
                  <a:gd name="connsiteX947" fmla="*/ 342900 w 806189"/>
                  <a:gd name="connsiteY947" fmla="*/ 444090 h 934888"/>
                  <a:gd name="connsiteX948" fmla="*/ 340431 w 806189"/>
                  <a:gd name="connsiteY948" fmla="*/ 442033 h 934888"/>
                  <a:gd name="connsiteX949" fmla="*/ 331104 w 806189"/>
                  <a:gd name="connsiteY949" fmla="*/ 434352 h 934888"/>
                  <a:gd name="connsiteX950" fmla="*/ 327401 w 806189"/>
                  <a:gd name="connsiteY950" fmla="*/ 431197 h 934888"/>
                  <a:gd name="connsiteX951" fmla="*/ 310256 w 806189"/>
                  <a:gd name="connsiteY951" fmla="*/ 417755 h 934888"/>
                  <a:gd name="connsiteX952" fmla="*/ 298186 w 806189"/>
                  <a:gd name="connsiteY952" fmla="*/ 408565 h 934888"/>
                  <a:gd name="connsiteX953" fmla="*/ 276103 w 806189"/>
                  <a:gd name="connsiteY953" fmla="*/ 392381 h 934888"/>
                  <a:gd name="connsiteX954" fmla="*/ 276103 w 806189"/>
                  <a:gd name="connsiteY954" fmla="*/ 392381 h 934888"/>
                  <a:gd name="connsiteX955" fmla="*/ 276103 w 806189"/>
                  <a:gd name="connsiteY955" fmla="*/ 392381 h 934888"/>
                  <a:gd name="connsiteX956" fmla="*/ 275554 w 806189"/>
                  <a:gd name="connsiteY956" fmla="*/ 391969 h 934888"/>
                  <a:gd name="connsiteX957" fmla="*/ 275692 w 806189"/>
                  <a:gd name="connsiteY957" fmla="*/ 392107 h 934888"/>
                  <a:gd name="connsiteX958" fmla="*/ 263759 w 806189"/>
                  <a:gd name="connsiteY958" fmla="*/ 384837 h 934888"/>
                  <a:gd name="connsiteX959" fmla="*/ 262250 w 806189"/>
                  <a:gd name="connsiteY959" fmla="*/ 384151 h 934888"/>
                  <a:gd name="connsiteX960" fmla="*/ 262387 w 806189"/>
                  <a:gd name="connsiteY960" fmla="*/ 384151 h 934888"/>
                  <a:gd name="connsiteX961" fmla="*/ 258958 w 806189"/>
                  <a:gd name="connsiteY961" fmla="*/ 383191 h 934888"/>
                  <a:gd name="connsiteX962" fmla="*/ 259644 w 806189"/>
                  <a:gd name="connsiteY962" fmla="*/ 383328 h 934888"/>
                  <a:gd name="connsiteX963" fmla="*/ 255941 w 806189"/>
                  <a:gd name="connsiteY963" fmla="*/ 382917 h 934888"/>
                  <a:gd name="connsiteX964" fmla="*/ 256626 w 806189"/>
                  <a:gd name="connsiteY964" fmla="*/ 382917 h 934888"/>
                  <a:gd name="connsiteX965" fmla="*/ 255392 w 806189"/>
                  <a:gd name="connsiteY965" fmla="*/ 382917 h 934888"/>
                  <a:gd name="connsiteX966" fmla="*/ 254569 w 806189"/>
                  <a:gd name="connsiteY966" fmla="*/ 383054 h 934888"/>
                  <a:gd name="connsiteX967" fmla="*/ 254432 w 806189"/>
                  <a:gd name="connsiteY967" fmla="*/ 383054 h 934888"/>
                  <a:gd name="connsiteX968" fmla="*/ 254295 w 806189"/>
                  <a:gd name="connsiteY968" fmla="*/ 383191 h 934888"/>
                  <a:gd name="connsiteX969" fmla="*/ 253883 w 806189"/>
                  <a:gd name="connsiteY969" fmla="*/ 383740 h 934888"/>
                  <a:gd name="connsiteX970" fmla="*/ 253472 w 806189"/>
                  <a:gd name="connsiteY970" fmla="*/ 384562 h 934888"/>
                  <a:gd name="connsiteX971" fmla="*/ 252923 w 806189"/>
                  <a:gd name="connsiteY971" fmla="*/ 385934 h 934888"/>
                  <a:gd name="connsiteX972" fmla="*/ 253060 w 806189"/>
                  <a:gd name="connsiteY972" fmla="*/ 385249 h 934888"/>
                  <a:gd name="connsiteX973" fmla="*/ 252100 w 806189"/>
                  <a:gd name="connsiteY973" fmla="*/ 388540 h 934888"/>
                  <a:gd name="connsiteX974" fmla="*/ 252237 w 806189"/>
                  <a:gd name="connsiteY974" fmla="*/ 387854 h 934888"/>
                  <a:gd name="connsiteX975" fmla="*/ 251963 w 806189"/>
                  <a:gd name="connsiteY975" fmla="*/ 389226 h 934888"/>
                  <a:gd name="connsiteX976" fmla="*/ 251963 w 806189"/>
                  <a:gd name="connsiteY976" fmla="*/ 388678 h 934888"/>
                  <a:gd name="connsiteX977" fmla="*/ 251963 w 806189"/>
                  <a:gd name="connsiteY977" fmla="*/ 393066 h 934888"/>
                  <a:gd name="connsiteX978" fmla="*/ 251963 w 806189"/>
                  <a:gd name="connsiteY978" fmla="*/ 392381 h 934888"/>
                  <a:gd name="connsiteX979" fmla="*/ 252649 w 806189"/>
                  <a:gd name="connsiteY979" fmla="*/ 396907 h 934888"/>
                  <a:gd name="connsiteX980" fmla="*/ 252512 w 806189"/>
                  <a:gd name="connsiteY980" fmla="*/ 396358 h 934888"/>
                  <a:gd name="connsiteX981" fmla="*/ 256626 w 806189"/>
                  <a:gd name="connsiteY981" fmla="*/ 410074 h 934888"/>
                  <a:gd name="connsiteX982" fmla="*/ 256626 w 806189"/>
                  <a:gd name="connsiteY982" fmla="*/ 410074 h 934888"/>
                  <a:gd name="connsiteX983" fmla="*/ 271028 w 806189"/>
                  <a:gd name="connsiteY983" fmla="*/ 442170 h 934888"/>
                  <a:gd name="connsiteX984" fmla="*/ 270754 w 806189"/>
                  <a:gd name="connsiteY984" fmla="*/ 441621 h 934888"/>
                  <a:gd name="connsiteX985" fmla="*/ 298323 w 806189"/>
                  <a:gd name="connsiteY985" fmla="*/ 489078 h 934888"/>
                  <a:gd name="connsiteX986" fmla="*/ 298186 w 806189"/>
                  <a:gd name="connsiteY986" fmla="*/ 488941 h 934888"/>
                  <a:gd name="connsiteX987" fmla="*/ 314096 w 806189"/>
                  <a:gd name="connsiteY987" fmla="*/ 510201 h 934888"/>
                  <a:gd name="connsiteX988" fmla="*/ 336728 w 806189"/>
                  <a:gd name="connsiteY988" fmla="*/ 519802 h 934888"/>
                  <a:gd name="connsiteX989" fmla="*/ 352913 w 806189"/>
                  <a:gd name="connsiteY989" fmla="*/ 526797 h 934888"/>
                  <a:gd name="connsiteX990" fmla="*/ 378424 w 806189"/>
                  <a:gd name="connsiteY990" fmla="*/ 539416 h 934888"/>
                  <a:gd name="connsiteX991" fmla="*/ 390769 w 806189"/>
                  <a:gd name="connsiteY991" fmla="*/ 545863 h 934888"/>
                  <a:gd name="connsiteX992" fmla="*/ 404073 w 806189"/>
                  <a:gd name="connsiteY992" fmla="*/ 553818 h 934888"/>
                  <a:gd name="connsiteX993" fmla="*/ 415732 w 806189"/>
                  <a:gd name="connsiteY993" fmla="*/ 561910 h 934888"/>
                  <a:gd name="connsiteX994" fmla="*/ 422727 w 806189"/>
                  <a:gd name="connsiteY994" fmla="*/ 568906 h 934888"/>
                  <a:gd name="connsiteX995" fmla="*/ 425333 w 806189"/>
                  <a:gd name="connsiteY995" fmla="*/ 572883 h 934888"/>
                  <a:gd name="connsiteX996" fmla="*/ 426293 w 806189"/>
                  <a:gd name="connsiteY996" fmla="*/ 575764 h 934888"/>
                  <a:gd name="connsiteX997" fmla="*/ 425608 w 806189"/>
                  <a:gd name="connsiteY997" fmla="*/ 581661 h 934888"/>
                  <a:gd name="connsiteX998" fmla="*/ 422590 w 806189"/>
                  <a:gd name="connsiteY998" fmla="*/ 585776 h 934888"/>
                  <a:gd name="connsiteX999" fmla="*/ 419572 w 806189"/>
                  <a:gd name="connsiteY999" fmla="*/ 587285 h 934888"/>
                  <a:gd name="connsiteX1000" fmla="*/ 416966 w 806189"/>
                  <a:gd name="connsiteY1000" fmla="*/ 587971 h 934888"/>
                  <a:gd name="connsiteX1001" fmla="*/ 408600 w 806189"/>
                  <a:gd name="connsiteY1001" fmla="*/ 587696 h 934888"/>
                  <a:gd name="connsiteX1002" fmla="*/ 401605 w 806189"/>
                  <a:gd name="connsiteY1002" fmla="*/ 585776 h 934888"/>
                  <a:gd name="connsiteX1003" fmla="*/ 396667 w 806189"/>
                  <a:gd name="connsiteY1003" fmla="*/ 583856 h 934888"/>
                  <a:gd name="connsiteX1004" fmla="*/ 385145 w 806189"/>
                  <a:gd name="connsiteY1004" fmla="*/ 578781 h 934888"/>
                  <a:gd name="connsiteX1005" fmla="*/ 373898 w 806189"/>
                  <a:gd name="connsiteY1005" fmla="*/ 573020 h 934888"/>
                  <a:gd name="connsiteX1006" fmla="*/ 355382 w 806189"/>
                  <a:gd name="connsiteY1006" fmla="*/ 561910 h 934888"/>
                  <a:gd name="connsiteX1007" fmla="*/ 334670 w 806189"/>
                  <a:gd name="connsiteY1007" fmla="*/ 545863 h 934888"/>
                  <a:gd name="connsiteX1008" fmla="*/ 312725 w 806189"/>
                  <a:gd name="connsiteY1008" fmla="*/ 523780 h 934888"/>
                  <a:gd name="connsiteX1009" fmla="*/ 308061 w 806189"/>
                  <a:gd name="connsiteY1009" fmla="*/ 518293 h 934888"/>
                  <a:gd name="connsiteX1010" fmla="*/ 302712 w 806189"/>
                  <a:gd name="connsiteY1010" fmla="*/ 516373 h 934888"/>
                  <a:gd name="connsiteX1011" fmla="*/ 273497 w 806189"/>
                  <a:gd name="connsiteY1011" fmla="*/ 505538 h 934888"/>
                  <a:gd name="connsiteX1012" fmla="*/ 273497 w 806189"/>
                  <a:gd name="connsiteY1012" fmla="*/ 505538 h 934888"/>
                  <a:gd name="connsiteX1013" fmla="*/ 273497 w 806189"/>
                  <a:gd name="connsiteY1013" fmla="*/ 505538 h 934888"/>
                  <a:gd name="connsiteX1014" fmla="*/ 272948 w 806189"/>
                  <a:gd name="connsiteY1014" fmla="*/ 505400 h 934888"/>
                  <a:gd name="connsiteX1015" fmla="*/ 273086 w 806189"/>
                  <a:gd name="connsiteY1015" fmla="*/ 505400 h 934888"/>
                  <a:gd name="connsiteX1016" fmla="*/ 234544 w 806189"/>
                  <a:gd name="connsiteY1016" fmla="*/ 493056 h 934888"/>
                  <a:gd name="connsiteX1017" fmla="*/ 213832 w 806189"/>
                  <a:gd name="connsiteY1017" fmla="*/ 487158 h 934888"/>
                  <a:gd name="connsiteX1018" fmla="*/ 184206 w 806189"/>
                  <a:gd name="connsiteY1018" fmla="*/ 479614 h 934888"/>
                  <a:gd name="connsiteX1019" fmla="*/ 184892 w 806189"/>
                  <a:gd name="connsiteY1019" fmla="*/ 479752 h 934888"/>
                  <a:gd name="connsiteX1020" fmla="*/ 173096 w 806189"/>
                  <a:gd name="connsiteY1020" fmla="*/ 478106 h 934888"/>
                  <a:gd name="connsiteX1021" fmla="*/ 171039 w 806189"/>
                  <a:gd name="connsiteY1021" fmla="*/ 478106 h 934888"/>
                  <a:gd name="connsiteX1022" fmla="*/ 169530 w 806189"/>
                  <a:gd name="connsiteY1022" fmla="*/ 478380 h 934888"/>
                  <a:gd name="connsiteX1023" fmla="*/ 167061 w 806189"/>
                  <a:gd name="connsiteY1023" fmla="*/ 479066 h 934888"/>
                  <a:gd name="connsiteX1024" fmla="*/ 167061 w 806189"/>
                  <a:gd name="connsiteY1024" fmla="*/ 479066 h 934888"/>
                  <a:gd name="connsiteX1025" fmla="*/ 167061 w 806189"/>
                  <a:gd name="connsiteY1025" fmla="*/ 479066 h 934888"/>
                  <a:gd name="connsiteX1026" fmla="*/ 166512 w 806189"/>
                  <a:gd name="connsiteY1026" fmla="*/ 479203 h 934888"/>
                  <a:gd name="connsiteX1027" fmla="*/ 166924 w 806189"/>
                  <a:gd name="connsiteY1027" fmla="*/ 479066 h 934888"/>
                  <a:gd name="connsiteX1028" fmla="*/ 166101 w 806189"/>
                  <a:gd name="connsiteY1028" fmla="*/ 479477 h 934888"/>
                  <a:gd name="connsiteX1029" fmla="*/ 165415 w 806189"/>
                  <a:gd name="connsiteY1029" fmla="*/ 479889 h 934888"/>
                  <a:gd name="connsiteX1030" fmla="*/ 165415 w 806189"/>
                  <a:gd name="connsiteY1030" fmla="*/ 479889 h 934888"/>
                  <a:gd name="connsiteX1031" fmla="*/ 165278 w 806189"/>
                  <a:gd name="connsiteY1031" fmla="*/ 480163 h 934888"/>
                  <a:gd name="connsiteX1032" fmla="*/ 165141 w 806189"/>
                  <a:gd name="connsiteY1032" fmla="*/ 480849 h 934888"/>
                  <a:gd name="connsiteX1033" fmla="*/ 165141 w 806189"/>
                  <a:gd name="connsiteY1033" fmla="*/ 482358 h 934888"/>
                  <a:gd name="connsiteX1034" fmla="*/ 165141 w 806189"/>
                  <a:gd name="connsiteY1034" fmla="*/ 481672 h 934888"/>
                  <a:gd name="connsiteX1035" fmla="*/ 165552 w 806189"/>
                  <a:gd name="connsiteY1035" fmla="*/ 484690 h 934888"/>
                  <a:gd name="connsiteX1036" fmla="*/ 166101 w 806189"/>
                  <a:gd name="connsiteY1036" fmla="*/ 486335 h 934888"/>
                  <a:gd name="connsiteX1037" fmla="*/ 166787 w 806189"/>
                  <a:gd name="connsiteY1037" fmla="*/ 487981 h 934888"/>
                  <a:gd name="connsiteX1038" fmla="*/ 169804 w 806189"/>
                  <a:gd name="connsiteY1038" fmla="*/ 493193 h 934888"/>
                  <a:gd name="connsiteX1039" fmla="*/ 176662 w 806189"/>
                  <a:gd name="connsiteY1039" fmla="*/ 502109 h 934888"/>
                  <a:gd name="connsiteX1040" fmla="*/ 176525 w 806189"/>
                  <a:gd name="connsiteY1040" fmla="*/ 501971 h 934888"/>
                  <a:gd name="connsiteX1041" fmla="*/ 176662 w 806189"/>
                  <a:gd name="connsiteY1041" fmla="*/ 502109 h 934888"/>
                  <a:gd name="connsiteX1042" fmla="*/ 176799 w 806189"/>
                  <a:gd name="connsiteY1042" fmla="*/ 502383 h 934888"/>
                  <a:gd name="connsiteX1043" fmla="*/ 176662 w 806189"/>
                  <a:gd name="connsiteY1043" fmla="*/ 502246 h 934888"/>
                  <a:gd name="connsiteX1044" fmla="*/ 190378 w 806189"/>
                  <a:gd name="connsiteY1044" fmla="*/ 515413 h 934888"/>
                  <a:gd name="connsiteX1045" fmla="*/ 189967 w 806189"/>
                  <a:gd name="connsiteY1045" fmla="*/ 515002 h 934888"/>
                  <a:gd name="connsiteX1046" fmla="*/ 211226 w 806189"/>
                  <a:gd name="connsiteY1046" fmla="*/ 531049 h 934888"/>
                  <a:gd name="connsiteX1047" fmla="*/ 210678 w 806189"/>
                  <a:gd name="connsiteY1047" fmla="*/ 530775 h 934888"/>
                  <a:gd name="connsiteX1048" fmla="*/ 244831 w 806189"/>
                  <a:gd name="connsiteY1048" fmla="*/ 550526 h 934888"/>
                  <a:gd name="connsiteX1049" fmla="*/ 244556 w 806189"/>
                  <a:gd name="connsiteY1049" fmla="*/ 550389 h 934888"/>
                  <a:gd name="connsiteX1050" fmla="*/ 265405 w 806189"/>
                  <a:gd name="connsiteY1050" fmla="*/ 559990 h 934888"/>
                  <a:gd name="connsiteX1051" fmla="*/ 285979 w 806189"/>
                  <a:gd name="connsiteY1051" fmla="*/ 567808 h 934888"/>
                  <a:gd name="connsiteX1052" fmla="*/ 285430 w 806189"/>
                  <a:gd name="connsiteY1052" fmla="*/ 567534 h 934888"/>
                  <a:gd name="connsiteX1053" fmla="*/ 293248 w 806189"/>
                  <a:gd name="connsiteY1053" fmla="*/ 569866 h 934888"/>
                  <a:gd name="connsiteX1054" fmla="*/ 302575 w 806189"/>
                  <a:gd name="connsiteY1054" fmla="*/ 571923 h 934888"/>
                  <a:gd name="connsiteX1055" fmla="*/ 330007 w 806189"/>
                  <a:gd name="connsiteY1055" fmla="*/ 577958 h 934888"/>
                  <a:gd name="connsiteX1056" fmla="*/ 332613 w 806189"/>
                  <a:gd name="connsiteY1056" fmla="*/ 578507 h 934888"/>
                  <a:gd name="connsiteX1057" fmla="*/ 332476 w 806189"/>
                  <a:gd name="connsiteY1057" fmla="*/ 578507 h 934888"/>
                  <a:gd name="connsiteX1058" fmla="*/ 356616 w 806189"/>
                  <a:gd name="connsiteY1058" fmla="*/ 583444 h 934888"/>
                  <a:gd name="connsiteX1059" fmla="*/ 356479 w 806189"/>
                  <a:gd name="connsiteY1059" fmla="*/ 583444 h 934888"/>
                  <a:gd name="connsiteX1060" fmla="*/ 365257 w 806189"/>
                  <a:gd name="connsiteY1060" fmla="*/ 585228 h 934888"/>
                  <a:gd name="connsiteX1061" fmla="*/ 376504 w 806189"/>
                  <a:gd name="connsiteY1061" fmla="*/ 587834 h 934888"/>
                  <a:gd name="connsiteX1062" fmla="*/ 378013 w 806189"/>
                  <a:gd name="connsiteY1062" fmla="*/ 595652 h 934888"/>
                  <a:gd name="connsiteX1063" fmla="*/ 376093 w 806189"/>
                  <a:gd name="connsiteY1063" fmla="*/ 596886 h 934888"/>
                  <a:gd name="connsiteX1064" fmla="*/ 373212 w 806189"/>
                  <a:gd name="connsiteY1064" fmla="*/ 597298 h 934888"/>
                  <a:gd name="connsiteX1065" fmla="*/ 370195 w 806189"/>
                  <a:gd name="connsiteY1065" fmla="*/ 597160 h 934888"/>
                  <a:gd name="connsiteX1066" fmla="*/ 364434 w 806189"/>
                  <a:gd name="connsiteY1066" fmla="*/ 596338 h 934888"/>
                  <a:gd name="connsiteX1067" fmla="*/ 348524 w 806189"/>
                  <a:gd name="connsiteY1067" fmla="*/ 593320 h 934888"/>
                  <a:gd name="connsiteX1068" fmla="*/ 326304 w 806189"/>
                  <a:gd name="connsiteY1068" fmla="*/ 588519 h 934888"/>
                  <a:gd name="connsiteX1069" fmla="*/ 317800 w 806189"/>
                  <a:gd name="connsiteY1069" fmla="*/ 586462 h 934888"/>
                  <a:gd name="connsiteX1070" fmla="*/ 306004 w 806189"/>
                  <a:gd name="connsiteY1070" fmla="*/ 583582 h 934888"/>
                  <a:gd name="connsiteX1071" fmla="*/ 302986 w 806189"/>
                  <a:gd name="connsiteY1071" fmla="*/ 582622 h 934888"/>
                  <a:gd name="connsiteX1072" fmla="*/ 296266 w 806189"/>
                  <a:gd name="connsiteY1072" fmla="*/ 580564 h 934888"/>
                  <a:gd name="connsiteX1073" fmla="*/ 288448 w 806189"/>
                  <a:gd name="connsiteY1073" fmla="*/ 578232 h 934888"/>
                  <a:gd name="connsiteX1074" fmla="*/ 282687 w 806189"/>
                  <a:gd name="connsiteY1074" fmla="*/ 576861 h 934888"/>
                  <a:gd name="connsiteX1075" fmla="*/ 236327 w 806189"/>
                  <a:gd name="connsiteY1075" fmla="*/ 565888 h 934888"/>
                  <a:gd name="connsiteX1076" fmla="*/ 219730 w 806189"/>
                  <a:gd name="connsiteY1076" fmla="*/ 561910 h 934888"/>
                  <a:gd name="connsiteX1077" fmla="*/ 191201 w 806189"/>
                  <a:gd name="connsiteY1077" fmla="*/ 555601 h 934888"/>
                  <a:gd name="connsiteX1078" fmla="*/ 186263 w 806189"/>
                  <a:gd name="connsiteY1078" fmla="*/ 554504 h 934888"/>
                  <a:gd name="connsiteX1079" fmla="*/ 186538 w 806189"/>
                  <a:gd name="connsiteY1079" fmla="*/ 554504 h 934888"/>
                  <a:gd name="connsiteX1080" fmla="*/ 166375 w 806189"/>
                  <a:gd name="connsiteY1080" fmla="*/ 550663 h 934888"/>
                  <a:gd name="connsiteX1081" fmla="*/ 135926 w 806189"/>
                  <a:gd name="connsiteY1081" fmla="*/ 546000 h 934888"/>
                  <a:gd name="connsiteX1082" fmla="*/ 136063 w 806189"/>
                  <a:gd name="connsiteY1082" fmla="*/ 546000 h 934888"/>
                  <a:gd name="connsiteX1083" fmla="*/ 135788 w 806189"/>
                  <a:gd name="connsiteY1083" fmla="*/ 546000 h 934888"/>
                  <a:gd name="connsiteX1084" fmla="*/ 135788 w 806189"/>
                  <a:gd name="connsiteY1084" fmla="*/ 546000 h 934888"/>
                  <a:gd name="connsiteX1085" fmla="*/ 135788 w 806189"/>
                  <a:gd name="connsiteY1085" fmla="*/ 546000 h 934888"/>
                  <a:gd name="connsiteX1086" fmla="*/ 123444 w 806189"/>
                  <a:gd name="connsiteY1086" fmla="*/ 545588 h 934888"/>
                  <a:gd name="connsiteX1087" fmla="*/ 123855 w 806189"/>
                  <a:gd name="connsiteY1087" fmla="*/ 545588 h 934888"/>
                  <a:gd name="connsiteX1088" fmla="*/ 115626 w 806189"/>
                  <a:gd name="connsiteY1088" fmla="*/ 546686 h 934888"/>
                  <a:gd name="connsiteX1089" fmla="*/ 115763 w 806189"/>
                  <a:gd name="connsiteY1089" fmla="*/ 546686 h 934888"/>
                  <a:gd name="connsiteX1090" fmla="*/ 111785 w 806189"/>
                  <a:gd name="connsiteY1090" fmla="*/ 547783 h 934888"/>
                  <a:gd name="connsiteX1091" fmla="*/ 111785 w 806189"/>
                  <a:gd name="connsiteY1091" fmla="*/ 547783 h 934888"/>
                  <a:gd name="connsiteX1092" fmla="*/ 109179 w 806189"/>
                  <a:gd name="connsiteY1092" fmla="*/ 548880 h 934888"/>
                  <a:gd name="connsiteX1093" fmla="*/ 109179 w 806189"/>
                  <a:gd name="connsiteY1093" fmla="*/ 548880 h 934888"/>
                  <a:gd name="connsiteX1094" fmla="*/ 107945 w 806189"/>
                  <a:gd name="connsiteY1094" fmla="*/ 549703 h 934888"/>
                  <a:gd name="connsiteX1095" fmla="*/ 105613 w 806189"/>
                  <a:gd name="connsiteY1095" fmla="*/ 552172 h 934888"/>
                  <a:gd name="connsiteX1096" fmla="*/ 106025 w 806189"/>
                  <a:gd name="connsiteY1096" fmla="*/ 551761 h 934888"/>
                  <a:gd name="connsiteX1097" fmla="*/ 104790 w 806189"/>
                  <a:gd name="connsiteY1097" fmla="*/ 553406 h 934888"/>
                  <a:gd name="connsiteX1098" fmla="*/ 105065 w 806189"/>
                  <a:gd name="connsiteY1098" fmla="*/ 552995 h 934888"/>
                  <a:gd name="connsiteX1099" fmla="*/ 104104 w 806189"/>
                  <a:gd name="connsiteY1099" fmla="*/ 554641 h 934888"/>
                  <a:gd name="connsiteX1100" fmla="*/ 103556 w 806189"/>
                  <a:gd name="connsiteY1100" fmla="*/ 555875 h 934888"/>
                  <a:gd name="connsiteX1101" fmla="*/ 103144 w 806189"/>
                  <a:gd name="connsiteY1101" fmla="*/ 557247 h 934888"/>
                  <a:gd name="connsiteX1102" fmla="*/ 103007 w 806189"/>
                  <a:gd name="connsiteY1102" fmla="*/ 558344 h 934888"/>
                  <a:gd name="connsiteX1103" fmla="*/ 103007 w 806189"/>
                  <a:gd name="connsiteY1103" fmla="*/ 560128 h 934888"/>
                  <a:gd name="connsiteX1104" fmla="*/ 103556 w 806189"/>
                  <a:gd name="connsiteY1104" fmla="*/ 563693 h 934888"/>
                  <a:gd name="connsiteX1105" fmla="*/ 103419 w 806189"/>
                  <a:gd name="connsiteY1105" fmla="*/ 563145 h 934888"/>
                  <a:gd name="connsiteX1106" fmla="*/ 104516 w 806189"/>
                  <a:gd name="connsiteY1106" fmla="*/ 567260 h 934888"/>
                  <a:gd name="connsiteX1107" fmla="*/ 104379 w 806189"/>
                  <a:gd name="connsiteY1107" fmla="*/ 566711 h 934888"/>
                  <a:gd name="connsiteX1108" fmla="*/ 106710 w 806189"/>
                  <a:gd name="connsiteY1108" fmla="*/ 572609 h 934888"/>
                  <a:gd name="connsiteX1109" fmla="*/ 106436 w 806189"/>
                  <a:gd name="connsiteY1109" fmla="*/ 572060 h 934888"/>
                  <a:gd name="connsiteX1110" fmla="*/ 110688 w 806189"/>
                  <a:gd name="connsiteY1110" fmla="*/ 579055 h 934888"/>
                  <a:gd name="connsiteX1111" fmla="*/ 120289 w 806189"/>
                  <a:gd name="connsiteY1111" fmla="*/ 591125 h 934888"/>
                  <a:gd name="connsiteX1112" fmla="*/ 134142 w 806189"/>
                  <a:gd name="connsiteY1112" fmla="*/ 604705 h 934888"/>
                  <a:gd name="connsiteX1113" fmla="*/ 133731 w 806189"/>
                  <a:gd name="connsiteY1113" fmla="*/ 604293 h 934888"/>
                  <a:gd name="connsiteX1114" fmla="*/ 158008 w 806189"/>
                  <a:gd name="connsiteY1114" fmla="*/ 623221 h 934888"/>
                  <a:gd name="connsiteX1115" fmla="*/ 157871 w 806189"/>
                  <a:gd name="connsiteY1115" fmla="*/ 623084 h 934888"/>
                  <a:gd name="connsiteX1116" fmla="*/ 185852 w 806189"/>
                  <a:gd name="connsiteY1116" fmla="*/ 639406 h 934888"/>
                  <a:gd name="connsiteX1117" fmla="*/ 185852 w 806189"/>
                  <a:gd name="connsiteY1117" fmla="*/ 639406 h 934888"/>
                  <a:gd name="connsiteX1118" fmla="*/ 185989 w 806189"/>
                  <a:gd name="connsiteY1118" fmla="*/ 639543 h 934888"/>
                  <a:gd name="connsiteX1119" fmla="*/ 186126 w 806189"/>
                  <a:gd name="connsiteY1119" fmla="*/ 639543 h 934888"/>
                  <a:gd name="connsiteX1120" fmla="*/ 186126 w 806189"/>
                  <a:gd name="connsiteY1120" fmla="*/ 639543 h 934888"/>
                  <a:gd name="connsiteX1121" fmla="*/ 220142 w 806189"/>
                  <a:gd name="connsiteY1121" fmla="*/ 653945 h 934888"/>
                  <a:gd name="connsiteX1122" fmla="*/ 220142 w 806189"/>
                  <a:gd name="connsiteY1122" fmla="*/ 653945 h 934888"/>
                  <a:gd name="connsiteX1123" fmla="*/ 225354 w 806189"/>
                  <a:gd name="connsiteY1123" fmla="*/ 655728 h 934888"/>
                  <a:gd name="connsiteX1124" fmla="*/ 251963 w 806189"/>
                  <a:gd name="connsiteY1124" fmla="*/ 656414 h 934888"/>
                  <a:gd name="connsiteX1125" fmla="*/ 270754 w 806189"/>
                  <a:gd name="connsiteY1125" fmla="*/ 657237 h 934888"/>
                  <a:gd name="connsiteX1126" fmla="*/ 294208 w 806189"/>
                  <a:gd name="connsiteY1126" fmla="*/ 658334 h 934888"/>
                  <a:gd name="connsiteX1127" fmla="*/ 305455 w 806189"/>
                  <a:gd name="connsiteY1127" fmla="*/ 659294 h 934888"/>
                  <a:gd name="connsiteX1128" fmla="*/ 320817 w 806189"/>
                  <a:gd name="connsiteY1128" fmla="*/ 661077 h 934888"/>
                  <a:gd name="connsiteX1129" fmla="*/ 331104 w 806189"/>
                  <a:gd name="connsiteY1129" fmla="*/ 663134 h 934888"/>
                  <a:gd name="connsiteX1130" fmla="*/ 335493 w 806189"/>
                  <a:gd name="connsiteY1130" fmla="*/ 665192 h 934888"/>
                  <a:gd name="connsiteX1131" fmla="*/ 339197 w 806189"/>
                  <a:gd name="connsiteY1131" fmla="*/ 667935 h 934888"/>
                  <a:gd name="connsiteX1132" fmla="*/ 339608 w 806189"/>
                  <a:gd name="connsiteY1132" fmla="*/ 674382 h 934888"/>
                  <a:gd name="connsiteX1133" fmla="*/ 336179 w 806189"/>
                  <a:gd name="connsiteY1133" fmla="*/ 677673 h 934888"/>
                  <a:gd name="connsiteX1134" fmla="*/ 333436 w 806189"/>
                  <a:gd name="connsiteY1134" fmla="*/ 679045 h 934888"/>
                  <a:gd name="connsiteX1135" fmla="*/ 330281 w 806189"/>
                  <a:gd name="connsiteY1135" fmla="*/ 679868 h 934888"/>
                  <a:gd name="connsiteX1136" fmla="*/ 323972 w 806189"/>
                  <a:gd name="connsiteY1136" fmla="*/ 680554 h 934888"/>
                  <a:gd name="connsiteX1137" fmla="*/ 311902 w 806189"/>
                  <a:gd name="connsiteY1137" fmla="*/ 680554 h 934888"/>
                  <a:gd name="connsiteX1138" fmla="*/ 299969 w 806189"/>
                  <a:gd name="connsiteY1138" fmla="*/ 679731 h 934888"/>
                  <a:gd name="connsiteX1139" fmla="*/ 286527 w 806189"/>
                  <a:gd name="connsiteY1139" fmla="*/ 678496 h 934888"/>
                  <a:gd name="connsiteX1140" fmla="*/ 278298 w 806189"/>
                  <a:gd name="connsiteY1140" fmla="*/ 677399 h 934888"/>
                  <a:gd name="connsiteX1141" fmla="*/ 264582 w 806189"/>
                  <a:gd name="connsiteY1141" fmla="*/ 675342 h 934888"/>
                  <a:gd name="connsiteX1142" fmla="*/ 243596 w 806189"/>
                  <a:gd name="connsiteY1142" fmla="*/ 670815 h 934888"/>
                  <a:gd name="connsiteX1143" fmla="*/ 223022 w 806189"/>
                  <a:gd name="connsiteY1143" fmla="*/ 664918 h 934888"/>
                  <a:gd name="connsiteX1144" fmla="*/ 212735 w 806189"/>
                  <a:gd name="connsiteY1144" fmla="*/ 664780 h 934888"/>
                  <a:gd name="connsiteX1145" fmla="*/ 171861 w 806189"/>
                  <a:gd name="connsiteY1145" fmla="*/ 664369 h 934888"/>
                  <a:gd name="connsiteX1146" fmla="*/ 165415 w 806189"/>
                  <a:gd name="connsiteY1146" fmla="*/ 664506 h 934888"/>
                  <a:gd name="connsiteX1147" fmla="*/ 151699 w 806189"/>
                  <a:gd name="connsiteY1147" fmla="*/ 664780 h 934888"/>
                  <a:gd name="connsiteX1148" fmla="*/ 139217 w 806189"/>
                  <a:gd name="connsiteY1148" fmla="*/ 665055 h 934888"/>
                  <a:gd name="connsiteX1149" fmla="*/ 125776 w 806189"/>
                  <a:gd name="connsiteY1149" fmla="*/ 665740 h 934888"/>
                  <a:gd name="connsiteX1150" fmla="*/ 125913 w 806189"/>
                  <a:gd name="connsiteY1150" fmla="*/ 665740 h 934888"/>
                  <a:gd name="connsiteX1151" fmla="*/ 90251 w 806189"/>
                  <a:gd name="connsiteY1151" fmla="*/ 669992 h 934888"/>
                  <a:gd name="connsiteX1152" fmla="*/ 90388 w 806189"/>
                  <a:gd name="connsiteY1152" fmla="*/ 669992 h 934888"/>
                  <a:gd name="connsiteX1153" fmla="*/ 72146 w 806189"/>
                  <a:gd name="connsiteY1153" fmla="*/ 674793 h 934888"/>
                  <a:gd name="connsiteX1154" fmla="*/ 72283 w 806189"/>
                  <a:gd name="connsiteY1154" fmla="*/ 674793 h 934888"/>
                  <a:gd name="connsiteX1155" fmla="*/ 72146 w 806189"/>
                  <a:gd name="connsiteY1155" fmla="*/ 674793 h 934888"/>
                  <a:gd name="connsiteX1156" fmla="*/ 71872 w 806189"/>
                  <a:gd name="connsiteY1156" fmla="*/ 674930 h 934888"/>
                  <a:gd name="connsiteX1157" fmla="*/ 72009 w 806189"/>
                  <a:gd name="connsiteY1157" fmla="*/ 674930 h 934888"/>
                  <a:gd name="connsiteX1158" fmla="*/ 66248 w 806189"/>
                  <a:gd name="connsiteY1158" fmla="*/ 677399 h 934888"/>
                  <a:gd name="connsiteX1159" fmla="*/ 59253 w 806189"/>
                  <a:gd name="connsiteY1159" fmla="*/ 681514 h 934888"/>
                  <a:gd name="connsiteX1160" fmla="*/ 59802 w 806189"/>
                  <a:gd name="connsiteY1160" fmla="*/ 681240 h 934888"/>
                  <a:gd name="connsiteX1161" fmla="*/ 56784 w 806189"/>
                  <a:gd name="connsiteY1161" fmla="*/ 683572 h 934888"/>
                  <a:gd name="connsiteX1162" fmla="*/ 56784 w 806189"/>
                  <a:gd name="connsiteY1162" fmla="*/ 683572 h 934888"/>
                  <a:gd name="connsiteX1163" fmla="*/ 56784 w 806189"/>
                  <a:gd name="connsiteY1163" fmla="*/ 683572 h 934888"/>
                  <a:gd name="connsiteX1164" fmla="*/ 56647 w 806189"/>
                  <a:gd name="connsiteY1164" fmla="*/ 683708 h 934888"/>
                  <a:gd name="connsiteX1165" fmla="*/ 56647 w 806189"/>
                  <a:gd name="connsiteY1165" fmla="*/ 683708 h 934888"/>
                  <a:gd name="connsiteX1166" fmla="*/ 54453 w 806189"/>
                  <a:gd name="connsiteY1166" fmla="*/ 686040 h 934888"/>
                  <a:gd name="connsiteX1167" fmla="*/ 53355 w 806189"/>
                  <a:gd name="connsiteY1167" fmla="*/ 687412 h 934888"/>
                  <a:gd name="connsiteX1168" fmla="*/ 53630 w 806189"/>
                  <a:gd name="connsiteY1168" fmla="*/ 686863 h 934888"/>
                  <a:gd name="connsiteX1169" fmla="*/ 51435 w 806189"/>
                  <a:gd name="connsiteY1169" fmla="*/ 690566 h 934888"/>
                  <a:gd name="connsiteX1170" fmla="*/ 50063 w 806189"/>
                  <a:gd name="connsiteY1170" fmla="*/ 693859 h 934888"/>
                  <a:gd name="connsiteX1171" fmla="*/ 50338 w 806189"/>
                  <a:gd name="connsiteY1171" fmla="*/ 693310 h 934888"/>
                  <a:gd name="connsiteX1172" fmla="*/ 49789 w 806189"/>
                  <a:gd name="connsiteY1172" fmla="*/ 695230 h 934888"/>
                  <a:gd name="connsiteX1173" fmla="*/ 49515 w 806189"/>
                  <a:gd name="connsiteY1173" fmla="*/ 696739 h 934888"/>
                  <a:gd name="connsiteX1174" fmla="*/ 49515 w 806189"/>
                  <a:gd name="connsiteY1174" fmla="*/ 696601 h 934888"/>
                  <a:gd name="connsiteX1175" fmla="*/ 49515 w 806189"/>
                  <a:gd name="connsiteY1175" fmla="*/ 699619 h 934888"/>
                  <a:gd name="connsiteX1176" fmla="*/ 49515 w 806189"/>
                  <a:gd name="connsiteY1176" fmla="*/ 699482 h 934888"/>
                  <a:gd name="connsiteX1177" fmla="*/ 49789 w 806189"/>
                  <a:gd name="connsiteY1177" fmla="*/ 701402 h 934888"/>
                  <a:gd name="connsiteX1178" fmla="*/ 50612 w 806189"/>
                  <a:gd name="connsiteY1178" fmla="*/ 704831 h 934888"/>
                  <a:gd name="connsiteX1179" fmla="*/ 50475 w 806189"/>
                  <a:gd name="connsiteY1179" fmla="*/ 704557 h 934888"/>
                  <a:gd name="connsiteX1180" fmla="*/ 52669 w 806189"/>
                  <a:gd name="connsiteY1180" fmla="*/ 710043 h 934888"/>
                  <a:gd name="connsiteX1181" fmla="*/ 54727 w 806189"/>
                  <a:gd name="connsiteY1181" fmla="*/ 713472 h 934888"/>
                  <a:gd name="connsiteX1182" fmla="*/ 54453 w 806189"/>
                  <a:gd name="connsiteY1182" fmla="*/ 713061 h 934888"/>
                  <a:gd name="connsiteX1183" fmla="*/ 56784 w 806189"/>
                  <a:gd name="connsiteY1183" fmla="*/ 716078 h 934888"/>
                  <a:gd name="connsiteX1184" fmla="*/ 56647 w 806189"/>
                  <a:gd name="connsiteY1184" fmla="*/ 715941 h 934888"/>
                  <a:gd name="connsiteX1185" fmla="*/ 56784 w 806189"/>
                  <a:gd name="connsiteY1185" fmla="*/ 716078 h 934888"/>
                  <a:gd name="connsiteX1186" fmla="*/ 57059 w 806189"/>
                  <a:gd name="connsiteY1186" fmla="*/ 716353 h 934888"/>
                  <a:gd name="connsiteX1187" fmla="*/ 56921 w 806189"/>
                  <a:gd name="connsiteY1187" fmla="*/ 716215 h 934888"/>
                  <a:gd name="connsiteX1188" fmla="*/ 62545 w 806189"/>
                  <a:gd name="connsiteY1188" fmla="*/ 721839 h 934888"/>
                  <a:gd name="connsiteX1189" fmla="*/ 62408 w 806189"/>
                  <a:gd name="connsiteY1189" fmla="*/ 721702 h 934888"/>
                  <a:gd name="connsiteX1190" fmla="*/ 72969 w 806189"/>
                  <a:gd name="connsiteY1190" fmla="*/ 730069 h 934888"/>
                  <a:gd name="connsiteX1191" fmla="*/ 85176 w 806189"/>
                  <a:gd name="connsiteY1191" fmla="*/ 737201 h 934888"/>
                  <a:gd name="connsiteX1192" fmla="*/ 105065 w 806189"/>
                  <a:gd name="connsiteY1192" fmla="*/ 745705 h 934888"/>
                  <a:gd name="connsiteX1193" fmla="*/ 104516 w 806189"/>
                  <a:gd name="connsiteY1193" fmla="*/ 745568 h 934888"/>
                  <a:gd name="connsiteX1194" fmla="*/ 133182 w 806189"/>
                  <a:gd name="connsiteY1194" fmla="*/ 753523 h 934888"/>
                  <a:gd name="connsiteX1195" fmla="*/ 132634 w 806189"/>
                  <a:gd name="connsiteY1195" fmla="*/ 753386 h 934888"/>
                  <a:gd name="connsiteX1196" fmla="*/ 149642 w 806189"/>
                  <a:gd name="connsiteY1196" fmla="*/ 756403 h 934888"/>
                  <a:gd name="connsiteX1197" fmla="*/ 177485 w 806189"/>
                  <a:gd name="connsiteY1197" fmla="*/ 754620 h 934888"/>
                  <a:gd name="connsiteX1198" fmla="*/ 177348 w 806189"/>
                  <a:gd name="connsiteY1198" fmla="*/ 754620 h 934888"/>
                  <a:gd name="connsiteX1199" fmla="*/ 210129 w 806189"/>
                  <a:gd name="connsiteY1199" fmla="*/ 752288 h 934888"/>
                  <a:gd name="connsiteX1200" fmla="*/ 236738 w 806189"/>
                  <a:gd name="connsiteY1200" fmla="*/ 750094 h 934888"/>
                  <a:gd name="connsiteX1201" fmla="*/ 263622 w 806189"/>
                  <a:gd name="connsiteY1201" fmla="*/ 747625 h 934888"/>
                  <a:gd name="connsiteX1202" fmla="*/ 282687 w 806189"/>
                  <a:gd name="connsiteY1202" fmla="*/ 745705 h 934888"/>
                  <a:gd name="connsiteX1203" fmla="*/ 294071 w 806189"/>
                  <a:gd name="connsiteY1203" fmla="*/ 744607 h 934888"/>
                  <a:gd name="connsiteX1204" fmla="*/ 302438 w 806189"/>
                  <a:gd name="connsiteY1204" fmla="*/ 744059 h 934888"/>
                  <a:gd name="connsiteX1205" fmla="*/ 315605 w 806189"/>
                  <a:gd name="connsiteY1205" fmla="*/ 744470 h 934888"/>
                  <a:gd name="connsiteX1206" fmla="*/ 319857 w 806189"/>
                  <a:gd name="connsiteY1206" fmla="*/ 748174 h 934888"/>
                  <a:gd name="connsiteX1207" fmla="*/ 318623 w 806189"/>
                  <a:gd name="connsiteY1207" fmla="*/ 753934 h 934888"/>
                  <a:gd name="connsiteX1208" fmla="*/ 311353 w 806189"/>
                  <a:gd name="connsiteY1208" fmla="*/ 757089 h 934888"/>
                  <a:gd name="connsiteX1209" fmla="*/ 311490 w 806189"/>
                  <a:gd name="connsiteY1209" fmla="*/ 757089 h 934888"/>
                  <a:gd name="connsiteX1210" fmla="*/ 300792 w 806189"/>
                  <a:gd name="connsiteY1210" fmla="*/ 759146 h 934888"/>
                  <a:gd name="connsiteX1211" fmla="*/ 295306 w 806189"/>
                  <a:gd name="connsiteY1211" fmla="*/ 759969 h 934888"/>
                  <a:gd name="connsiteX1212" fmla="*/ 284058 w 806189"/>
                  <a:gd name="connsiteY1212" fmla="*/ 761615 h 934888"/>
                  <a:gd name="connsiteX1213" fmla="*/ 262250 w 806189"/>
                  <a:gd name="connsiteY1213" fmla="*/ 764496 h 934888"/>
                  <a:gd name="connsiteX1214" fmla="*/ 248260 w 806189"/>
                  <a:gd name="connsiteY1214" fmla="*/ 766142 h 934888"/>
                  <a:gd name="connsiteX1215" fmla="*/ 240716 w 806189"/>
                  <a:gd name="connsiteY1215" fmla="*/ 766827 h 934888"/>
                  <a:gd name="connsiteX1216" fmla="*/ 225491 w 806189"/>
                  <a:gd name="connsiteY1216" fmla="*/ 767925 h 934888"/>
                  <a:gd name="connsiteX1217" fmla="*/ 209718 w 806189"/>
                  <a:gd name="connsiteY1217" fmla="*/ 768610 h 934888"/>
                  <a:gd name="connsiteX1218" fmla="*/ 151699 w 806189"/>
                  <a:gd name="connsiteY1218" fmla="*/ 765593 h 934888"/>
                  <a:gd name="connsiteX1219" fmla="*/ 141549 w 806189"/>
                  <a:gd name="connsiteY1219" fmla="*/ 766279 h 934888"/>
                  <a:gd name="connsiteX1220" fmla="*/ 142235 w 806189"/>
                  <a:gd name="connsiteY1220" fmla="*/ 766279 h 934888"/>
                  <a:gd name="connsiteX1221" fmla="*/ 99715 w 806189"/>
                  <a:gd name="connsiteY1221" fmla="*/ 769708 h 934888"/>
                  <a:gd name="connsiteX1222" fmla="*/ 90663 w 806189"/>
                  <a:gd name="connsiteY1222" fmla="*/ 770531 h 934888"/>
                  <a:gd name="connsiteX1223" fmla="*/ 86685 w 806189"/>
                  <a:gd name="connsiteY1223" fmla="*/ 770942 h 934888"/>
                  <a:gd name="connsiteX1224" fmla="*/ 79004 w 806189"/>
                  <a:gd name="connsiteY1224" fmla="*/ 771902 h 934888"/>
                  <a:gd name="connsiteX1225" fmla="*/ 70363 w 806189"/>
                  <a:gd name="connsiteY1225" fmla="*/ 773137 h 934888"/>
                  <a:gd name="connsiteX1226" fmla="*/ 56373 w 806189"/>
                  <a:gd name="connsiteY1226" fmla="*/ 775743 h 934888"/>
                  <a:gd name="connsiteX1227" fmla="*/ 57059 w 806189"/>
                  <a:gd name="connsiteY1227" fmla="*/ 775606 h 934888"/>
                  <a:gd name="connsiteX1228" fmla="*/ 53492 w 806189"/>
                  <a:gd name="connsiteY1228" fmla="*/ 776429 h 934888"/>
                  <a:gd name="connsiteX1229" fmla="*/ 49926 w 806189"/>
                  <a:gd name="connsiteY1229" fmla="*/ 777800 h 934888"/>
                  <a:gd name="connsiteX1230" fmla="*/ 50063 w 806189"/>
                  <a:gd name="connsiteY1230" fmla="*/ 777663 h 934888"/>
                  <a:gd name="connsiteX1231" fmla="*/ 49652 w 806189"/>
                  <a:gd name="connsiteY1231" fmla="*/ 777937 h 934888"/>
                  <a:gd name="connsiteX1232" fmla="*/ 49515 w 806189"/>
                  <a:gd name="connsiteY1232" fmla="*/ 777937 h 934888"/>
                  <a:gd name="connsiteX1233" fmla="*/ 49515 w 806189"/>
                  <a:gd name="connsiteY1233" fmla="*/ 777937 h 934888"/>
                  <a:gd name="connsiteX1234" fmla="*/ 46086 w 806189"/>
                  <a:gd name="connsiteY1234" fmla="*/ 779995 h 934888"/>
                  <a:gd name="connsiteX1235" fmla="*/ 46497 w 806189"/>
                  <a:gd name="connsiteY1235" fmla="*/ 779720 h 934888"/>
                  <a:gd name="connsiteX1236" fmla="*/ 45126 w 806189"/>
                  <a:gd name="connsiteY1236" fmla="*/ 780818 h 934888"/>
                  <a:gd name="connsiteX1237" fmla="*/ 44303 w 806189"/>
                  <a:gd name="connsiteY1237" fmla="*/ 781778 h 934888"/>
                  <a:gd name="connsiteX1238" fmla="*/ 43480 w 806189"/>
                  <a:gd name="connsiteY1238" fmla="*/ 783013 h 934888"/>
                  <a:gd name="connsiteX1239" fmla="*/ 42657 w 806189"/>
                  <a:gd name="connsiteY1239" fmla="*/ 784384 h 934888"/>
                  <a:gd name="connsiteX1240" fmla="*/ 42108 w 806189"/>
                  <a:gd name="connsiteY1240" fmla="*/ 785755 h 934888"/>
                  <a:gd name="connsiteX1241" fmla="*/ 41697 w 806189"/>
                  <a:gd name="connsiteY1241" fmla="*/ 787264 h 934888"/>
                  <a:gd name="connsiteX1242" fmla="*/ 41422 w 806189"/>
                  <a:gd name="connsiteY1242" fmla="*/ 788773 h 934888"/>
                  <a:gd name="connsiteX1243" fmla="*/ 41422 w 806189"/>
                  <a:gd name="connsiteY1243" fmla="*/ 790419 h 934888"/>
                  <a:gd name="connsiteX1244" fmla="*/ 41697 w 806189"/>
                  <a:gd name="connsiteY1244" fmla="*/ 791928 h 934888"/>
                  <a:gd name="connsiteX1245" fmla="*/ 42245 w 806189"/>
                  <a:gd name="connsiteY1245" fmla="*/ 793848 h 934888"/>
                  <a:gd name="connsiteX1246" fmla="*/ 42931 w 806189"/>
                  <a:gd name="connsiteY1246" fmla="*/ 795494 h 934888"/>
                  <a:gd name="connsiteX1247" fmla="*/ 43891 w 806189"/>
                  <a:gd name="connsiteY1247" fmla="*/ 797140 h 934888"/>
                  <a:gd name="connsiteX1248" fmla="*/ 46086 w 806189"/>
                  <a:gd name="connsiteY1248" fmla="*/ 800158 h 934888"/>
                  <a:gd name="connsiteX1249" fmla="*/ 45949 w 806189"/>
                  <a:gd name="connsiteY1249" fmla="*/ 800020 h 934888"/>
                  <a:gd name="connsiteX1250" fmla="*/ 46223 w 806189"/>
                  <a:gd name="connsiteY1250" fmla="*/ 800294 h 934888"/>
                  <a:gd name="connsiteX1251" fmla="*/ 46360 w 806189"/>
                  <a:gd name="connsiteY1251" fmla="*/ 800432 h 934888"/>
                  <a:gd name="connsiteX1252" fmla="*/ 46360 w 806189"/>
                  <a:gd name="connsiteY1252" fmla="*/ 800432 h 934888"/>
                  <a:gd name="connsiteX1253" fmla="*/ 49240 w 806189"/>
                  <a:gd name="connsiteY1253" fmla="*/ 803312 h 934888"/>
                  <a:gd name="connsiteX1254" fmla="*/ 56098 w 806189"/>
                  <a:gd name="connsiteY1254" fmla="*/ 808661 h 934888"/>
                  <a:gd name="connsiteX1255" fmla="*/ 65974 w 806189"/>
                  <a:gd name="connsiteY1255" fmla="*/ 814285 h 934888"/>
                  <a:gd name="connsiteX1256" fmla="*/ 65837 w 806189"/>
                  <a:gd name="connsiteY1256" fmla="*/ 814285 h 934888"/>
                  <a:gd name="connsiteX1257" fmla="*/ 65974 w 806189"/>
                  <a:gd name="connsiteY1257" fmla="*/ 814422 h 934888"/>
                  <a:gd name="connsiteX1258" fmla="*/ 66385 w 806189"/>
                  <a:gd name="connsiteY1258" fmla="*/ 814559 h 934888"/>
                  <a:gd name="connsiteX1259" fmla="*/ 66111 w 806189"/>
                  <a:gd name="connsiteY1259" fmla="*/ 814422 h 934888"/>
                  <a:gd name="connsiteX1260" fmla="*/ 82845 w 806189"/>
                  <a:gd name="connsiteY1260" fmla="*/ 821417 h 934888"/>
                  <a:gd name="connsiteX1261" fmla="*/ 82845 w 806189"/>
                  <a:gd name="connsiteY1261" fmla="*/ 821417 h 934888"/>
                  <a:gd name="connsiteX1262" fmla="*/ 82845 w 806189"/>
                  <a:gd name="connsiteY1262" fmla="*/ 821417 h 934888"/>
                  <a:gd name="connsiteX1263" fmla="*/ 83393 w 806189"/>
                  <a:gd name="connsiteY1263" fmla="*/ 821554 h 934888"/>
                  <a:gd name="connsiteX1264" fmla="*/ 83256 w 806189"/>
                  <a:gd name="connsiteY1264" fmla="*/ 821554 h 934888"/>
                  <a:gd name="connsiteX1265" fmla="*/ 103556 w 806189"/>
                  <a:gd name="connsiteY1265" fmla="*/ 827315 h 934888"/>
                  <a:gd name="connsiteX1266" fmla="*/ 115900 w 806189"/>
                  <a:gd name="connsiteY1266" fmla="*/ 830195 h 934888"/>
                  <a:gd name="connsiteX1267" fmla="*/ 115626 w 806189"/>
                  <a:gd name="connsiteY1267" fmla="*/ 830195 h 934888"/>
                  <a:gd name="connsiteX1268" fmla="*/ 116175 w 806189"/>
                  <a:gd name="connsiteY1268" fmla="*/ 830332 h 934888"/>
                  <a:gd name="connsiteX1269" fmla="*/ 116312 w 806189"/>
                  <a:gd name="connsiteY1269" fmla="*/ 830332 h 934888"/>
                  <a:gd name="connsiteX1270" fmla="*/ 116175 w 806189"/>
                  <a:gd name="connsiteY1270" fmla="*/ 830332 h 934888"/>
                  <a:gd name="connsiteX1271" fmla="*/ 125776 w 806189"/>
                  <a:gd name="connsiteY1271" fmla="*/ 831978 h 934888"/>
                  <a:gd name="connsiteX1272" fmla="*/ 132908 w 806189"/>
                  <a:gd name="connsiteY1272" fmla="*/ 833076 h 934888"/>
                  <a:gd name="connsiteX1273" fmla="*/ 153756 w 806189"/>
                  <a:gd name="connsiteY1273" fmla="*/ 835133 h 934888"/>
                  <a:gd name="connsiteX1274" fmla="*/ 153619 w 806189"/>
                  <a:gd name="connsiteY1274" fmla="*/ 835133 h 934888"/>
                  <a:gd name="connsiteX1275" fmla="*/ 153756 w 806189"/>
                  <a:gd name="connsiteY1275" fmla="*/ 835133 h 934888"/>
                  <a:gd name="connsiteX1276" fmla="*/ 154168 w 806189"/>
                  <a:gd name="connsiteY1276" fmla="*/ 835133 h 934888"/>
                  <a:gd name="connsiteX1277" fmla="*/ 154031 w 806189"/>
                  <a:gd name="connsiteY1277" fmla="*/ 835133 h 934888"/>
                  <a:gd name="connsiteX1278" fmla="*/ 166787 w 806189"/>
                  <a:gd name="connsiteY1278" fmla="*/ 835819 h 934888"/>
                  <a:gd name="connsiteX1279" fmla="*/ 222199 w 806189"/>
                  <a:gd name="connsiteY1279" fmla="*/ 828961 h 934888"/>
                  <a:gd name="connsiteX1280" fmla="*/ 257312 w 806189"/>
                  <a:gd name="connsiteY1280" fmla="*/ 823474 h 934888"/>
                  <a:gd name="connsiteX1281" fmla="*/ 275006 w 806189"/>
                  <a:gd name="connsiteY1281" fmla="*/ 820868 h 934888"/>
                  <a:gd name="connsiteX1282" fmla="*/ 304084 w 806189"/>
                  <a:gd name="connsiteY1282" fmla="*/ 817303 h 934888"/>
                  <a:gd name="connsiteX1283" fmla="*/ 303947 w 806189"/>
                  <a:gd name="connsiteY1283" fmla="*/ 817303 h 934888"/>
                  <a:gd name="connsiteX1284" fmla="*/ 304221 w 806189"/>
                  <a:gd name="connsiteY1284" fmla="*/ 817303 h 934888"/>
                  <a:gd name="connsiteX1285" fmla="*/ 304495 w 806189"/>
                  <a:gd name="connsiteY1285" fmla="*/ 817303 h 934888"/>
                  <a:gd name="connsiteX1286" fmla="*/ 304358 w 806189"/>
                  <a:gd name="connsiteY1286" fmla="*/ 817303 h 934888"/>
                  <a:gd name="connsiteX1287" fmla="*/ 309982 w 806189"/>
                  <a:gd name="connsiteY1287" fmla="*/ 816616 h 934888"/>
                  <a:gd name="connsiteX1288" fmla="*/ 315057 w 806189"/>
                  <a:gd name="connsiteY1288" fmla="*/ 817028 h 934888"/>
                  <a:gd name="connsiteX1289" fmla="*/ 318211 w 806189"/>
                  <a:gd name="connsiteY1289" fmla="*/ 818948 h 934888"/>
                  <a:gd name="connsiteX1290" fmla="*/ 319857 w 806189"/>
                  <a:gd name="connsiteY1290" fmla="*/ 822377 h 934888"/>
                  <a:gd name="connsiteX1291" fmla="*/ 317800 w 806189"/>
                  <a:gd name="connsiteY1291" fmla="*/ 827315 h 934888"/>
                  <a:gd name="connsiteX1292" fmla="*/ 314096 w 806189"/>
                  <a:gd name="connsiteY1292" fmla="*/ 829510 h 934888"/>
                  <a:gd name="connsiteX1293" fmla="*/ 309159 w 806189"/>
                  <a:gd name="connsiteY1293" fmla="*/ 831293 h 934888"/>
                  <a:gd name="connsiteX1294" fmla="*/ 304221 w 806189"/>
                  <a:gd name="connsiteY1294" fmla="*/ 832664 h 934888"/>
                  <a:gd name="connsiteX1295" fmla="*/ 294894 w 806189"/>
                  <a:gd name="connsiteY1295" fmla="*/ 834996 h 934888"/>
                  <a:gd name="connsiteX1296" fmla="*/ 273360 w 806189"/>
                  <a:gd name="connsiteY1296" fmla="*/ 839659 h 934888"/>
                  <a:gd name="connsiteX1297" fmla="*/ 270068 w 806189"/>
                  <a:gd name="connsiteY1297" fmla="*/ 840208 h 934888"/>
                  <a:gd name="connsiteX1298" fmla="*/ 273771 w 806189"/>
                  <a:gd name="connsiteY1298" fmla="*/ 840757 h 934888"/>
                  <a:gd name="connsiteX1299" fmla="*/ 294757 w 806189"/>
                  <a:gd name="connsiteY1299" fmla="*/ 846792 h 934888"/>
                  <a:gd name="connsiteX1300" fmla="*/ 300655 w 806189"/>
                  <a:gd name="connsiteY1300" fmla="*/ 850906 h 934888"/>
                  <a:gd name="connsiteX1301" fmla="*/ 302301 w 806189"/>
                  <a:gd name="connsiteY1301" fmla="*/ 853238 h 934888"/>
                  <a:gd name="connsiteX1302" fmla="*/ 303261 w 806189"/>
                  <a:gd name="connsiteY1302" fmla="*/ 855433 h 934888"/>
                  <a:gd name="connsiteX1303" fmla="*/ 303672 w 806189"/>
                  <a:gd name="connsiteY1303" fmla="*/ 858039 h 934888"/>
                  <a:gd name="connsiteX1304" fmla="*/ 302712 w 806189"/>
                  <a:gd name="connsiteY1304" fmla="*/ 864074 h 934888"/>
                  <a:gd name="connsiteX1305" fmla="*/ 301203 w 806189"/>
                  <a:gd name="connsiteY1305" fmla="*/ 866680 h 934888"/>
                  <a:gd name="connsiteX1306" fmla="*/ 298597 w 806189"/>
                  <a:gd name="connsiteY1306" fmla="*/ 870109 h 934888"/>
                  <a:gd name="connsiteX1307" fmla="*/ 291602 w 806189"/>
                  <a:gd name="connsiteY1307" fmla="*/ 875870 h 934888"/>
                  <a:gd name="connsiteX1308" fmla="*/ 284744 w 806189"/>
                  <a:gd name="connsiteY1308" fmla="*/ 880259 h 934888"/>
                  <a:gd name="connsiteX1309" fmla="*/ 276652 w 806189"/>
                  <a:gd name="connsiteY1309" fmla="*/ 885334 h 934888"/>
                  <a:gd name="connsiteX1310" fmla="*/ 267736 w 806189"/>
                  <a:gd name="connsiteY1310" fmla="*/ 890409 h 934888"/>
                  <a:gd name="connsiteX1311" fmla="*/ 257449 w 806189"/>
                  <a:gd name="connsiteY1311" fmla="*/ 896032 h 934888"/>
                  <a:gd name="connsiteX1312" fmla="*/ 247025 w 806189"/>
                  <a:gd name="connsiteY1312" fmla="*/ 901107 h 934888"/>
                  <a:gd name="connsiteX1313" fmla="*/ 238247 w 806189"/>
                  <a:gd name="connsiteY1313" fmla="*/ 904948 h 934888"/>
                  <a:gd name="connsiteX1314" fmla="*/ 228783 w 806189"/>
                  <a:gd name="connsiteY1314" fmla="*/ 908651 h 934888"/>
                  <a:gd name="connsiteX1315" fmla="*/ 218359 w 806189"/>
                  <a:gd name="connsiteY1315" fmla="*/ 912628 h 934888"/>
                  <a:gd name="connsiteX1316" fmla="*/ 206151 w 806189"/>
                  <a:gd name="connsiteY1316" fmla="*/ 916744 h 934888"/>
                  <a:gd name="connsiteX1317" fmla="*/ 198471 w 806189"/>
                  <a:gd name="connsiteY1317" fmla="*/ 919212 h 934888"/>
                  <a:gd name="connsiteX1318" fmla="*/ 191201 w 806189"/>
                  <a:gd name="connsiteY1318" fmla="*/ 921407 h 934888"/>
                  <a:gd name="connsiteX1319" fmla="*/ 187223 w 806189"/>
                  <a:gd name="connsiteY1319" fmla="*/ 922504 h 934888"/>
                  <a:gd name="connsiteX1320" fmla="*/ 167335 w 806189"/>
                  <a:gd name="connsiteY1320" fmla="*/ 927305 h 934888"/>
                  <a:gd name="connsiteX1321" fmla="*/ 153619 w 806189"/>
                  <a:gd name="connsiteY1321" fmla="*/ 930048 h 934888"/>
                  <a:gd name="connsiteX1322" fmla="*/ 144841 w 806189"/>
                  <a:gd name="connsiteY1322" fmla="*/ 931419 h 934888"/>
                  <a:gd name="connsiteX1323" fmla="*/ 132634 w 806189"/>
                  <a:gd name="connsiteY1323" fmla="*/ 933065 h 934888"/>
                  <a:gd name="connsiteX1324" fmla="*/ 120426 w 806189"/>
                  <a:gd name="connsiteY1324" fmla="*/ 934163 h 934888"/>
                  <a:gd name="connsiteX1325" fmla="*/ 104927 w 806189"/>
                  <a:gd name="connsiteY1325" fmla="*/ 934848 h 934888"/>
                  <a:gd name="connsiteX1326" fmla="*/ 101087 w 806189"/>
                  <a:gd name="connsiteY1326" fmla="*/ 934848 h 934888"/>
                  <a:gd name="connsiteX1327" fmla="*/ 45811 w 806189"/>
                  <a:gd name="connsiteY1327" fmla="*/ 927716 h 934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</a:cxnLst>
                <a:rect l="l" t="t" r="r" b="b"/>
                <a:pathLst>
                  <a:path w="806189" h="934888">
                    <a:moveTo>
                      <a:pt x="692110" y="250420"/>
                    </a:moveTo>
                    <a:cubicBezTo>
                      <a:pt x="692110" y="250420"/>
                      <a:pt x="692110" y="250283"/>
                      <a:pt x="692110" y="250283"/>
                    </a:cubicBezTo>
                    <a:cubicBezTo>
                      <a:pt x="692247" y="248363"/>
                      <a:pt x="692110" y="246442"/>
                      <a:pt x="691972" y="244522"/>
                    </a:cubicBezTo>
                    <a:cubicBezTo>
                      <a:pt x="691972" y="244522"/>
                      <a:pt x="691972" y="244659"/>
                      <a:pt x="691972" y="244659"/>
                    </a:cubicBezTo>
                    <a:cubicBezTo>
                      <a:pt x="691424" y="236841"/>
                      <a:pt x="690189" y="229160"/>
                      <a:pt x="688681" y="221479"/>
                    </a:cubicBezTo>
                    <a:cubicBezTo>
                      <a:pt x="688681" y="221616"/>
                      <a:pt x="688818" y="221891"/>
                      <a:pt x="688818" y="222028"/>
                    </a:cubicBezTo>
                    <a:cubicBezTo>
                      <a:pt x="686760" y="212152"/>
                      <a:pt x="684017" y="202551"/>
                      <a:pt x="680725" y="192950"/>
                    </a:cubicBezTo>
                    <a:cubicBezTo>
                      <a:pt x="680725" y="192950"/>
                      <a:pt x="680725" y="192950"/>
                      <a:pt x="680725" y="192950"/>
                    </a:cubicBezTo>
                    <a:cubicBezTo>
                      <a:pt x="678119" y="185406"/>
                      <a:pt x="674965" y="178137"/>
                      <a:pt x="671673" y="171004"/>
                    </a:cubicBezTo>
                    <a:cubicBezTo>
                      <a:pt x="673044" y="177177"/>
                      <a:pt x="674279" y="183486"/>
                      <a:pt x="675650" y="189658"/>
                    </a:cubicBezTo>
                    <a:cubicBezTo>
                      <a:pt x="676885" y="195419"/>
                      <a:pt x="678394" y="201180"/>
                      <a:pt x="679765" y="206940"/>
                    </a:cubicBezTo>
                    <a:cubicBezTo>
                      <a:pt x="681137" y="212564"/>
                      <a:pt x="682508" y="218050"/>
                      <a:pt x="683880" y="223537"/>
                    </a:cubicBezTo>
                    <a:cubicBezTo>
                      <a:pt x="684428" y="225868"/>
                      <a:pt x="685114" y="228200"/>
                      <a:pt x="685663" y="230669"/>
                    </a:cubicBezTo>
                    <a:cubicBezTo>
                      <a:pt x="687034" y="235744"/>
                      <a:pt x="688269" y="240819"/>
                      <a:pt x="689915" y="245757"/>
                    </a:cubicBezTo>
                    <a:cubicBezTo>
                      <a:pt x="690463" y="247128"/>
                      <a:pt x="690875" y="248363"/>
                      <a:pt x="691424" y="249597"/>
                    </a:cubicBezTo>
                    <a:cubicBezTo>
                      <a:pt x="691286" y="249460"/>
                      <a:pt x="691286" y="249323"/>
                      <a:pt x="691149" y="249186"/>
                    </a:cubicBezTo>
                    <a:cubicBezTo>
                      <a:pt x="691698" y="249597"/>
                      <a:pt x="691835" y="250009"/>
                      <a:pt x="692110" y="250420"/>
                    </a:cubicBezTo>
                    <a:close/>
                    <a:moveTo>
                      <a:pt x="591708" y="323527"/>
                    </a:moveTo>
                    <a:cubicBezTo>
                      <a:pt x="591845" y="323389"/>
                      <a:pt x="591845" y="323252"/>
                      <a:pt x="591983" y="323115"/>
                    </a:cubicBezTo>
                    <a:cubicBezTo>
                      <a:pt x="592120" y="322840"/>
                      <a:pt x="592257" y="322429"/>
                      <a:pt x="592394" y="322155"/>
                    </a:cubicBezTo>
                    <a:cubicBezTo>
                      <a:pt x="592531" y="321606"/>
                      <a:pt x="592669" y="321057"/>
                      <a:pt x="592669" y="320646"/>
                    </a:cubicBezTo>
                    <a:cubicBezTo>
                      <a:pt x="592669" y="319274"/>
                      <a:pt x="592669" y="318040"/>
                      <a:pt x="592531" y="316669"/>
                    </a:cubicBezTo>
                    <a:cubicBezTo>
                      <a:pt x="592531" y="316669"/>
                      <a:pt x="592531" y="316805"/>
                      <a:pt x="592531" y="316805"/>
                    </a:cubicBezTo>
                    <a:cubicBezTo>
                      <a:pt x="592257" y="314474"/>
                      <a:pt x="591983" y="312142"/>
                      <a:pt x="591571" y="309811"/>
                    </a:cubicBezTo>
                    <a:cubicBezTo>
                      <a:pt x="591571" y="309947"/>
                      <a:pt x="591708" y="310222"/>
                      <a:pt x="591708" y="310359"/>
                    </a:cubicBezTo>
                    <a:cubicBezTo>
                      <a:pt x="590611" y="305695"/>
                      <a:pt x="589377" y="301032"/>
                      <a:pt x="587868" y="296643"/>
                    </a:cubicBezTo>
                    <a:cubicBezTo>
                      <a:pt x="587868" y="296643"/>
                      <a:pt x="587868" y="296780"/>
                      <a:pt x="587868" y="296780"/>
                    </a:cubicBezTo>
                    <a:cubicBezTo>
                      <a:pt x="584850" y="288413"/>
                      <a:pt x="581284" y="280321"/>
                      <a:pt x="577444" y="272503"/>
                    </a:cubicBezTo>
                    <a:cubicBezTo>
                      <a:pt x="577444" y="272503"/>
                      <a:pt x="577444" y="272503"/>
                      <a:pt x="577444" y="272503"/>
                    </a:cubicBezTo>
                    <a:cubicBezTo>
                      <a:pt x="577444" y="272366"/>
                      <a:pt x="577306" y="272366"/>
                      <a:pt x="577306" y="272228"/>
                    </a:cubicBezTo>
                    <a:cubicBezTo>
                      <a:pt x="577306" y="272092"/>
                      <a:pt x="577169" y="272092"/>
                      <a:pt x="577169" y="271954"/>
                    </a:cubicBezTo>
                    <a:cubicBezTo>
                      <a:pt x="577169" y="271954"/>
                      <a:pt x="577169" y="271954"/>
                      <a:pt x="577169" y="271954"/>
                    </a:cubicBezTo>
                    <a:cubicBezTo>
                      <a:pt x="571134" y="260021"/>
                      <a:pt x="564139" y="248774"/>
                      <a:pt x="556732" y="237664"/>
                    </a:cubicBezTo>
                    <a:cubicBezTo>
                      <a:pt x="556870" y="237801"/>
                      <a:pt x="557007" y="237938"/>
                      <a:pt x="557144" y="238076"/>
                    </a:cubicBezTo>
                    <a:cubicBezTo>
                      <a:pt x="553441" y="232726"/>
                      <a:pt x="549600" y="227377"/>
                      <a:pt x="545760" y="222165"/>
                    </a:cubicBezTo>
                    <a:cubicBezTo>
                      <a:pt x="546171" y="223537"/>
                      <a:pt x="546583" y="224908"/>
                      <a:pt x="546994" y="226143"/>
                    </a:cubicBezTo>
                    <a:cubicBezTo>
                      <a:pt x="548914" y="232041"/>
                      <a:pt x="550698" y="237938"/>
                      <a:pt x="552618" y="243836"/>
                    </a:cubicBezTo>
                    <a:cubicBezTo>
                      <a:pt x="554126" y="247951"/>
                      <a:pt x="555498" y="252066"/>
                      <a:pt x="557007" y="256181"/>
                    </a:cubicBezTo>
                    <a:cubicBezTo>
                      <a:pt x="557555" y="257689"/>
                      <a:pt x="558104" y="259198"/>
                      <a:pt x="558516" y="260570"/>
                    </a:cubicBezTo>
                    <a:cubicBezTo>
                      <a:pt x="559201" y="262490"/>
                      <a:pt x="560024" y="264273"/>
                      <a:pt x="560847" y="266193"/>
                    </a:cubicBezTo>
                    <a:cubicBezTo>
                      <a:pt x="561945" y="268799"/>
                      <a:pt x="562905" y="271405"/>
                      <a:pt x="564002" y="274012"/>
                    </a:cubicBezTo>
                    <a:cubicBezTo>
                      <a:pt x="564413" y="274972"/>
                      <a:pt x="564825" y="276069"/>
                      <a:pt x="565237" y="277029"/>
                    </a:cubicBezTo>
                    <a:cubicBezTo>
                      <a:pt x="567294" y="281281"/>
                      <a:pt x="569351" y="285670"/>
                      <a:pt x="571271" y="289922"/>
                    </a:cubicBezTo>
                    <a:cubicBezTo>
                      <a:pt x="571134" y="289648"/>
                      <a:pt x="570997" y="289511"/>
                      <a:pt x="570997" y="289373"/>
                    </a:cubicBezTo>
                    <a:cubicBezTo>
                      <a:pt x="575935" y="299112"/>
                      <a:pt x="580735" y="308987"/>
                      <a:pt x="586771" y="318040"/>
                    </a:cubicBezTo>
                    <a:cubicBezTo>
                      <a:pt x="587456" y="319137"/>
                      <a:pt x="588279" y="320098"/>
                      <a:pt x="589102" y="321057"/>
                    </a:cubicBezTo>
                    <a:cubicBezTo>
                      <a:pt x="589651" y="321606"/>
                      <a:pt x="590200" y="322292"/>
                      <a:pt x="590885" y="322840"/>
                    </a:cubicBezTo>
                    <a:cubicBezTo>
                      <a:pt x="591022" y="322978"/>
                      <a:pt x="591297" y="323115"/>
                      <a:pt x="591434" y="323115"/>
                    </a:cubicBezTo>
                    <a:cubicBezTo>
                      <a:pt x="591708" y="323527"/>
                      <a:pt x="591708" y="323527"/>
                      <a:pt x="591708" y="323527"/>
                    </a:cubicBezTo>
                    <a:close/>
                    <a:moveTo>
                      <a:pt x="557967" y="395261"/>
                    </a:moveTo>
                    <a:cubicBezTo>
                      <a:pt x="557967" y="395124"/>
                      <a:pt x="558104" y="394987"/>
                      <a:pt x="558104" y="394712"/>
                    </a:cubicBezTo>
                    <a:cubicBezTo>
                      <a:pt x="558104" y="394301"/>
                      <a:pt x="558241" y="393889"/>
                      <a:pt x="558241" y="393615"/>
                    </a:cubicBezTo>
                    <a:cubicBezTo>
                      <a:pt x="558104" y="392518"/>
                      <a:pt x="557967" y="391283"/>
                      <a:pt x="557693" y="390186"/>
                    </a:cubicBezTo>
                    <a:cubicBezTo>
                      <a:pt x="557693" y="390323"/>
                      <a:pt x="557830" y="390460"/>
                      <a:pt x="557830" y="390598"/>
                    </a:cubicBezTo>
                    <a:cubicBezTo>
                      <a:pt x="557418" y="389226"/>
                      <a:pt x="557144" y="387854"/>
                      <a:pt x="556732" y="386620"/>
                    </a:cubicBezTo>
                    <a:cubicBezTo>
                      <a:pt x="556732" y="386894"/>
                      <a:pt x="556870" y="387031"/>
                      <a:pt x="556870" y="387169"/>
                    </a:cubicBezTo>
                    <a:cubicBezTo>
                      <a:pt x="556184" y="385111"/>
                      <a:pt x="555361" y="383191"/>
                      <a:pt x="554401" y="381271"/>
                    </a:cubicBezTo>
                    <a:cubicBezTo>
                      <a:pt x="551932" y="376470"/>
                      <a:pt x="549326" y="371807"/>
                      <a:pt x="546308" y="367417"/>
                    </a:cubicBezTo>
                    <a:cubicBezTo>
                      <a:pt x="546445" y="367692"/>
                      <a:pt x="546583" y="367829"/>
                      <a:pt x="546583" y="367966"/>
                    </a:cubicBezTo>
                    <a:cubicBezTo>
                      <a:pt x="539587" y="357679"/>
                      <a:pt x="531907" y="348078"/>
                      <a:pt x="523677" y="338751"/>
                    </a:cubicBezTo>
                    <a:cubicBezTo>
                      <a:pt x="523677" y="338751"/>
                      <a:pt x="523540" y="338614"/>
                      <a:pt x="523540" y="338614"/>
                    </a:cubicBezTo>
                    <a:cubicBezTo>
                      <a:pt x="523540" y="338614"/>
                      <a:pt x="523540" y="338614"/>
                      <a:pt x="523540" y="338614"/>
                    </a:cubicBezTo>
                    <a:cubicBezTo>
                      <a:pt x="523540" y="338477"/>
                      <a:pt x="523403" y="338477"/>
                      <a:pt x="523403" y="338477"/>
                    </a:cubicBezTo>
                    <a:cubicBezTo>
                      <a:pt x="523403" y="338477"/>
                      <a:pt x="523403" y="338477"/>
                      <a:pt x="523403" y="338477"/>
                    </a:cubicBezTo>
                    <a:cubicBezTo>
                      <a:pt x="520797" y="335596"/>
                      <a:pt x="518328" y="332579"/>
                      <a:pt x="515584" y="329836"/>
                    </a:cubicBezTo>
                    <a:cubicBezTo>
                      <a:pt x="512841" y="327092"/>
                      <a:pt x="510235" y="324212"/>
                      <a:pt x="507492" y="321469"/>
                    </a:cubicBezTo>
                    <a:cubicBezTo>
                      <a:pt x="506532" y="320509"/>
                      <a:pt x="505572" y="319549"/>
                      <a:pt x="504612" y="318451"/>
                    </a:cubicBezTo>
                    <a:cubicBezTo>
                      <a:pt x="505572" y="320234"/>
                      <a:pt x="506532" y="322155"/>
                      <a:pt x="507629" y="323938"/>
                    </a:cubicBezTo>
                    <a:cubicBezTo>
                      <a:pt x="511470" y="330521"/>
                      <a:pt x="515310" y="336968"/>
                      <a:pt x="519013" y="343552"/>
                    </a:cubicBezTo>
                    <a:cubicBezTo>
                      <a:pt x="520797" y="346569"/>
                      <a:pt x="522717" y="349450"/>
                      <a:pt x="524637" y="352330"/>
                    </a:cubicBezTo>
                    <a:cubicBezTo>
                      <a:pt x="526557" y="355347"/>
                      <a:pt x="528340" y="358228"/>
                      <a:pt x="530261" y="361108"/>
                    </a:cubicBezTo>
                    <a:cubicBezTo>
                      <a:pt x="530124" y="360971"/>
                      <a:pt x="529986" y="360697"/>
                      <a:pt x="529849" y="360559"/>
                    </a:cubicBezTo>
                    <a:cubicBezTo>
                      <a:pt x="533004" y="365223"/>
                      <a:pt x="536158" y="369886"/>
                      <a:pt x="539313" y="374550"/>
                    </a:cubicBezTo>
                    <a:cubicBezTo>
                      <a:pt x="539176" y="374413"/>
                      <a:pt x="539039" y="374275"/>
                      <a:pt x="538902" y="374138"/>
                    </a:cubicBezTo>
                    <a:cubicBezTo>
                      <a:pt x="542468" y="379350"/>
                      <a:pt x="546171" y="384425"/>
                      <a:pt x="550149" y="389363"/>
                    </a:cubicBezTo>
                    <a:cubicBezTo>
                      <a:pt x="550012" y="389226"/>
                      <a:pt x="549874" y="389089"/>
                      <a:pt x="549737" y="388952"/>
                    </a:cubicBezTo>
                    <a:cubicBezTo>
                      <a:pt x="550972" y="390460"/>
                      <a:pt x="552343" y="391695"/>
                      <a:pt x="553715" y="393066"/>
                    </a:cubicBezTo>
                    <a:cubicBezTo>
                      <a:pt x="554401" y="393615"/>
                      <a:pt x="555087" y="394301"/>
                      <a:pt x="555910" y="394712"/>
                    </a:cubicBezTo>
                    <a:cubicBezTo>
                      <a:pt x="556184" y="394849"/>
                      <a:pt x="556321" y="394987"/>
                      <a:pt x="556595" y="394987"/>
                    </a:cubicBezTo>
                    <a:cubicBezTo>
                      <a:pt x="557007" y="395124"/>
                      <a:pt x="557281" y="395261"/>
                      <a:pt x="557693" y="395261"/>
                    </a:cubicBezTo>
                    <a:cubicBezTo>
                      <a:pt x="557830" y="395261"/>
                      <a:pt x="557830" y="395261"/>
                      <a:pt x="557967" y="395261"/>
                    </a:cubicBezTo>
                    <a:close/>
                    <a:moveTo>
                      <a:pt x="476631" y="467819"/>
                    </a:moveTo>
                    <a:cubicBezTo>
                      <a:pt x="476631" y="467545"/>
                      <a:pt x="476494" y="467270"/>
                      <a:pt x="476494" y="466858"/>
                    </a:cubicBezTo>
                    <a:cubicBezTo>
                      <a:pt x="476357" y="466447"/>
                      <a:pt x="476220" y="466036"/>
                      <a:pt x="476082" y="465761"/>
                    </a:cubicBezTo>
                    <a:cubicBezTo>
                      <a:pt x="476220" y="465898"/>
                      <a:pt x="476220" y="466173"/>
                      <a:pt x="476357" y="466310"/>
                    </a:cubicBezTo>
                    <a:cubicBezTo>
                      <a:pt x="475945" y="464938"/>
                      <a:pt x="475397" y="463567"/>
                      <a:pt x="474711" y="462332"/>
                    </a:cubicBezTo>
                    <a:cubicBezTo>
                      <a:pt x="474711" y="462469"/>
                      <a:pt x="474848" y="462469"/>
                      <a:pt x="474848" y="462607"/>
                    </a:cubicBezTo>
                    <a:cubicBezTo>
                      <a:pt x="472928" y="459315"/>
                      <a:pt x="471007" y="456160"/>
                      <a:pt x="468950" y="453005"/>
                    </a:cubicBezTo>
                    <a:cubicBezTo>
                      <a:pt x="462778" y="444090"/>
                      <a:pt x="456057" y="43544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788" y="427082"/>
                      <a:pt x="448788" y="427082"/>
                    </a:cubicBezTo>
                    <a:cubicBezTo>
                      <a:pt x="448788" y="427082"/>
                      <a:pt x="448788" y="427082"/>
                      <a:pt x="448788" y="427082"/>
                    </a:cubicBezTo>
                    <a:cubicBezTo>
                      <a:pt x="439735" y="416932"/>
                      <a:pt x="429997" y="407468"/>
                      <a:pt x="419984" y="398278"/>
                    </a:cubicBezTo>
                    <a:cubicBezTo>
                      <a:pt x="420121" y="398416"/>
                      <a:pt x="420258" y="398553"/>
                      <a:pt x="420395" y="398690"/>
                    </a:cubicBezTo>
                    <a:cubicBezTo>
                      <a:pt x="416418" y="395261"/>
                      <a:pt x="412577" y="391969"/>
                      <a:pt x="408600" y="388540"/>
                    </a:cubicBezTo>
                    <a:cubicBezTo>
                      <a:pt x="414086" y="398965"/>
                      <a:pt x="419984" y="409252"/>
                      <a:pt x="426568" y="418990"/>
                    </a:cubicBezTo>
                    <a:cubicBezTo>
                      <a:pt x="430820" y="425162"/>
                      <a:pt x="435483" y="431197"/>
                      <a:pt x="440421" y="436958"/>
                    </a:cubicBezTo>
                    <a:cubicBezTo>
                      <a:pt x="447553" y="444776"/>
                      <a:pt x="455097" y="452320"/>
                      <a:pt x="463052" y="459315"/>
                    </a:cubicBezTo>
                    <a:cubicBezTo>
                      <a:pt x="465247" y="461235"/>
                      <a:pt x="467578" y="462881"/>
                      <a:pt x="469910" y="464664"/>
                    </a:cubicBezTo>
                    <a:cubicBezTo>
                      <a:pt x="469773" y="464527"/>
                      <a:pt x="469636" y="464390"/>
                      <a:pt x="469499" y="464390"/>
                    </a:cubicBezTo>
                    <a:cubicBezTo>
                      <a:pt x="470596" y="465213"/>
                      <a:pt x="471693" y="465898"/>
                      <a:pt x="472928" y="466447"/>
                    </a:cubicBezTo>
                    <a:cubicBezTo>
                      <a:pt x="473888" y="466996"/>
                      <a:pt x="474985" y="467407"/>
                      <a:pt x="476082" y="467819"/>
                    </a:cubicBezTo>
                    <a:cubicBezTo>
                      <a:pt x="476220" y="467681"/>
                      <a:pt x="476357" y="467819"/>
                      <a:pt x="476631" y="467819"/>
                    </a:cubicBezTo>
                    <a:close/>
                    <a:moveTo>
                      <a:pt x="436032" y="542571"/>
                    </a:moveTo>
                    <a:cubicBezTo>
                      <a:pt x="436032" y="542571"/>
                      <a:pt x="436169" y="542571"/>
                      <a:pt x="436169" y="542571"/>
                    </a:cubicBezTo>
                    <a:cubicBezTo>
                      <a:pt x="436169" y="542571"/>
                      <a:pt x="436169" y="542571"/>
                      <a:pt x="436306" y="542571"/>
                    </a:cubicBezTo>
                    <a:cubicBezTo>
                      <a:pt x="436443" y="542434"/>
                      <a:pt x="436443" y="542434"/>
                      <a:pt x="436580" y="542296"/>
                    </a:cubicBezTo>
                    <a:lnTo>
                      <a:pt x="436580" y="542296"/>
                    </a:lnTo>
                    <a:cubicBezTo>
                      <a:pt x="436580" y="542159"/>
                      <a:pt x="436717" y="541885"/>
                      <a:pt x="436717" y="541748"/>
                    </a:cubicBezTo>
                    <a:cubicBezTo>
                      <a:pt x="436717" y="541336"/>
                      <a:pt x="436717" y="540788"/>
                      <a:pt x="436717" y="540376"/>
                    </a:cubicBezTo>
                    <a:cubicBezTo>
                      <a:pt x="436717" y="539828"/>
                      <a:pt x="436580" y="539416"/>
                      <a:pt x="436580" y="538867"/>
                    </a:cubicBezTo>
                    <a:cubicBezTo>
                      <a:pt x="436306" y="537496"/>
                      <a:pt x="435895" y="536261"/>
                      <a:pt x="435483" y="535027"/>
                    </a:cubicBezTo>
                    <a:cubicBezTo>
                      <a:pt x="435483" y="535301"/>
                      <a:pt x="435620" y="535438"/>
                      <a:pt x="435757" y="535576"/>
                    </a:cubicBezTo>
                    <a:cubicBezTo>
                      <a:pt x="435209" y="534341"/>
                      <a:pt x="434660" y="533107"/>
                      <a:pt x="434111" y="532009"/>
                    </a:cubicBezTo>
                    <a:cubicBezTo>
                      <a:pt x="434111" y="532009"/>
                      <a:pt x="434111" y="532147"/>
                      <a:pt x="434111" y="532147"/>
                    </a:cubicBezTo>
                    <a:cubicBezTo>
                      <a:pt x="433014" y="530089"/>
                      <a:pt x="431917" y="528169"/>
                      <a:pt x="430682" y="526386"/>
                    </a:cubicBezTo>
                    <a:cubicBezTo>
                      <a:pt x="430820" y="526523"/>
                      <a:pt x="430957" y="526660"/>
                      <a:pt x="431094" y="526797"/>
                    </a:cubicBezTo>
                    <a:cubicBezTo>
                      <a:pt x="427528" y="521722"/>
                      <a:pt x="423687" y="516922"/>
                      <a:pt x="419572" y="512396"/>
                    </a:cubicBezTo>
                    <a:cubicBezTo>
                      <a:pt x="414909" y="507184"/>
                      <a:pt x="409971" y="502246"/>
                      <a:pt x="404896" y="497445"/>
                    </a:cubicBezTo>
                    <a:cubicBezTo>
                      <a:pt x="401742" y="494428"/>
                      <a:pt x="398587" y="491410"/>
                      <a:pt x="395432" y="488393"/>
                    </a:cubicBezTo>
                    <a:cubicBezTo>
                      <a:pt x="386105" y="480437"/>
                      <a:pt x="376779" y="472482"/>
                      <a:pt x="367452" y="464664"/>
                    </a:cubicBezTo>
                    <a:cubicBezTo>
                      <a:pt x="367863" y="465213"/>
                      <a:pt x="368275" y="465898"/>
                      <a:pt x="368686" y="466584"/>
                    </a:cubicBezTo>
                    <a:cubicBezTo>
                      <a:pt x="368549" y="466310"/>
                      <a:pt x="368412" y="466173"/>
                      <a:pt x="368412" y="466036"/>
                    </a:cubicBezTo>
                    <a:cubicBezTo>
                      <a:pt x="371292" y="470287"/>
                      <a:pt x="374173" y="474539"/>
                      <a:pt x="377053" y="478791"/>
                    </a:cubicBezTo>
                    <a:cubicBezTo>
                      <a:pt x="379247" y="481946"/>
                      <a:pt x="381305" y="485101"/>
                      <a:pt x="383499" y="488119"/>
                    </a:cubicBezTo>
                    <a:cubicBezTo>
                      <a:pt x="386654" y="492370"/>
                      <a:pt x="389809" y="496759"/>
                      <a:pt x="392963" y="501011"/>
                    </a:cubicBezTo>
                    <a:cubicBezTo>
                      <a:pt x="394335" y="502794"/>
                      <a:pt x="395707" y="504440"/>
                      <a:pt x="397078" y="506223"/>
                    </a:cubicBezTo>
                    <a:cubicBezTo>
                      <a:pt x="398724" y="508281"/>
                      <a:pt x="400370" y="510475"/>
                      <a:pt x="402016" y="512533"/>
                    </a:cubicBezTo>
                    <a:cubicBezTo>
                      <a:pt x="401879" y="512396"/>
                      <a:pt x="401742" y="512258"/>
                      <a:pt x="401605" y="512122"/>
                    </a:cubicBezTo>
                    <a:cubicBezTo>
                      <a:pt x="403525" y="514316"/>
                      <a:pt x="405445" y="516510"/>
                      <a:pt x="407502" y="518705"/>
                    </a:cubicBezTo>
                    <a:cubicBezTo>
                      <a:pt x="407502" y="518705"/>
                      <a:pt x="407502" y="518705"/>
                      <a:pt x="407502" y="518705"/>
                    </a:cubicBezTo>
                    <a:cubicBezTo>
                      <a:pt x="407502" y="518705"/>
                      <a:pt x="407640" y="518842"/>
                      <a:pt x="407640" y="518842"/>
                    </a:cubicBezTo>
                    <a:cubicBezTo>
                      <a:pt x="407777" y="518980"/>
                      <a:pt x="407777" y="519116"/>
                      <a:pt x="407914" y="519116"/>
                    </a:cubicBezTo>
                    <a:cubicBezTo>
                      <a:pt x="407914" y="519116"/>
                      <a:pt x="407914" y="519116"/>
                      <a:pt x="407777" y="518980"/>
                    </a:cubicBezTo>
                    <a:cubicBezTo>
                      <a:pt x="408600" y="519939"/>
                      <a:pt x="409423" y="520900"/>
                      <a:pt x="410246" y="521722"/>
                    </a:cubicBezTo>
                    <a:cubicBezTo>
                      <a:pt x="410108" y="521585"/>
                      <a:pt x="409971" y="521448"/>
                      <a:pt x="409834" y="521311"/>
                    </a:cubicBezTo>
                    <a:cubicBezTo>
                      <a:pt x="414909" y="526386"/>
                      <a:pt x="419984" y="531461"/>
                      <a:pt x="425470" y="536261"/>
                    </a:cubicBezTo>
                    <a:cubicBezTo>
                      <a:pt x="425333" y="536125"/>
                      <a:pt x="425196" y="535987"/>
                      <a:pt x="425059" y="535850"/>
                    </a:cubicBezTo>
                    <a:cubicBezTo>
                      <a:pt x="426979" y="537496"/>
                      <a:pt x="429037" y="539005"/>
                      <a:pt x="431094" y="540513"/>
                    </a:cubicBezTo>
                    <a:cubicBezTo>
                      <a:pt x="431643" y="540788"/>
                      <a:pt x="432054" y="541062"/>
                      <a:pt x="432603" y="541336"/>
                    </a:cubicBezTo>
                    <a:cubicBezTo>
                      <a:pt x="433151" y="541611"/>
                      <a:pt x="433700" y="541885"/>
                      <a:pt x="434249" y="542022"/>
                    </a:cubicBezTo>
                    <a:cubicBezTo>
                      <a:pt x="434111" y="542022"/>
                      <a:pt x="433837" y="541885"/>
                      <a:pt x="433700" y="541885"/>
                    </a:cubicBezTo>
                    <a:cubicBezTo>
                      <a:pt x="434111" y="542022"/>
                      <a:pt x="434660" y="542159"/>
                      <a:pt x="435072" y="542296"/>
                    </a:cubicBezTo>
                    <a:cubicBezTo>
                      <a:pt x="435209" y="542434"/>
                      <a:pt x="435483" y="542434"/>
                      <a:pt x="436032" y="542571"/>
                    </a:cubicBezTo>
                    <a:close/>
                    <a:moveTo>
                      <a:pt x="413812" y="579467"/>
                    </a:moveTo>
                    <a:cubicBezTo>
                      <a:pt x="414635" y="579467"/>
                      <a:pt x="415321" y="579330"/>
                      <a:pt x="416143" y="579193"/>
                    </a:cubicBezTo>
                    <a:cubicBezTo>
                      <a:pt x="416281" y="579193"/>
                      <a:pt x="416418" y="579055"/>
                      <a:pt x="416555" y="579055"/>
                    </a:cubicBezTo>
                    <a:cubicBezTo>
                      <a:pt x="416555" y="578918"/>
                      <a:pt x="416692" y="578918"/>
                      <a:pt x="416692" y="578781"/>
                    </a:cubicBezTo>
                    <a:cubicBezTo>
                      <a:pt x="416692" y="578644"/>
                      <a:pt x="416829" y="578370"/>
                      <a:pt x="416829" y="578232"/>
                    </a:cubicBezTo>
                    <a:cubicBezTo>
                      <a:pt x="416829" y="578095"/>
                      <a:pt x="416829" y="577958"/>
                      <a:pt x="416829" y="577958"/>
                    </a:cubicBezTo>
                    <a:cubicBezTo>
                      <a:pt x="416829" y="577821"/>
                      <a:pt x="416692" y="577547"/>
                      <a:pt x="416692" y="577409"/>
                    </a:cubicBezTo>
                    <a:cubicBezTo>
                      <a:pt x="416555" y="577135"/>
                      <a:pt x="416418" y="576861"/>
                      <a:pt x="416281" y="576586"/>
                    </a:cubicBezTo>
                    <a:cubicBezTo>
                      <a:pt x="415869" y="576038"/>
                      <a:pt x="415595" y="575626"/>
                      <a:pt x="415183" y="575078"/>
                    </a:cubicBezTo>
                    <a:cubicBezTo>
                      <a:pt x="413812" y="573569"/>
                      <a:pt x="412440" y="572197"/>
                      <a:pt x="411069" y="570826"/>
                    </a:cubicBezTo>
                    <a:cubicBezTo>
                      <a:pt x="411206" y="570826"/>
                      <a:pt x="411206" y="570963"/>
                      <a:pt x="411343" y="570963"/>
                    </a:cubicBezTo>
                    <a:cubicBezTo>
                      <a:pt x="409148" y="569043"/>
                      <a:pt x="406817" y="567397"/>
                      <a:pt x="404485" y="565751"/>
                    </a:cubicBezTo>
                    <a:cubicBezTo>
                      <a:pt x="400644" y="563145"/>
                      <a:pt x="396667" y="560676"/>
                      <a:pt x="392552" y="558207"/>
                    </a:cubicBezTo>
                    <a:cubicBezTo>
                      <a:pt x="387340" y="555190"/>
                      <a:pt x="381991" y="552446"/>
                      <a:pt x="376641" y="549566"/>
                    </a:cubicBezTo>
                    <a:cubicBezTo>
                      <a:pt x="376641" y="549566"/>
                      <a:pt x="376641" y="549566"/>
                      <a:pt x="376779" y="549566"/>
                    </a:cubicBezTo>
                    <a:cubicBezTo>
                      <a:pt x="367452" y="545040"/>
                      <a:pt x="358262" y="540513"/>
                      <a:pt x="348935" y="535987"/>
                    </a:cubicBezTo>
                    <a:cubicBezTo>
                      <a:pt x="346741" y="534890"/>
                      <a:pt x="344546" y="533930"/>
                      <a:pt x="342214" y="532970"/>
                    </a:cubicBezTo>
                    <a:cubicBezTo>
                      <a:pt x="337825" y="531187"/>
                      <a:pt x="333436" y="529267"/>
                      <a:pt x="329184" y="527483"/>
                    </a:cubicBezTo>
                    <a:cubicBezTo>
                      <a:pt x="332887" y="531324"/>
                      <a:pt x="336865" y="535027"/>
                      <a:pt x="340843" y="538593"/>
                    </a:cubicBezTo>
                    <a:cubicBezTo>
                      <a:pt x="340843" y="538593"/>
                      <a:pt x="340843" y="538593"/>
                      <a:pt x="340843" y="538593"/>
                    </a:cubicBezTo>
                    <a:cubicBezTo>
                      <a:pt x="340843" y="538593"/>
                      <a:pt x="340980" y="538730"/>
                      <a:pt x="340980" y="538730"/>
                    </a:cubicBezTo>
                    <a:cubicBezTo>
                      <a:pt x="341117" y="538867"/>
                      <a:pt x="341117" y="538867"/>
                      <a:pt x="341254" y="539005"/>
                    </a:cubicBezTo>
                    <a:cubicBezTo>
                      <a:pt x="341254" y="539005"/>
                      <a:pt x="341117" y="538867"/>
                      <a:pt x="341117" y="538867"/>
                    </a:cubicBezTo>
                    <a:cubicBezTo>
                      <a:pt x="347975" y="544903"/>
                      <a:pt x="355244" y="550389"/>
                      <a:pt x="362788" y="555464"/>
                    </a:cubicBezTo>
                    <a:cubicBezTo>
                      <a:pt x="362651" y="555327"/>
                      <a:pt x="362651" y="555327"/>
                      <a:pt x="362514" y="555190"/>
                    </a:cubicBezTo>
                    <a:cubicBezTo>
                      <a:pt x="368000" y="558756"/>
                      <a:pt x="373624" y="562185"/>
                      <a:pt x="379385" y="565339"/>
                    </a:cubicBezTo>
                    <a:cubicBezTo>
                      <a:pt x="382814" y="567122"/>
                      <a:pt x="386380" y="569043"/>
                      <a:pt x="389809" y="570826"/>
                    </a:cubicBezTo>
                    <a:cubicBezTo>
                      <a:pt x="389534" y="570689"/>
                      <a:pt x="389397" y="570689"/>
                      <a:pt x="389260" y="570551"/>
                    </a:cubicBezTo>
                    <a:cubicBezTo>
                      <a:pt x="394198" y="572883"/>
                      <a:pt x="399136" y="575078"/>
                      <a:pt x="404211" y="577135"/>
                    </a:cubicBezTo>
                    <a:cubicBezTo>
                      <a:pt x="406405" y="577821"/>
                      <a:pt x="408600" y="578507"/>
                      <a:pt x="410794" y="579055"/>
                    </a:cubicBezTo>
                    <a:cubicBezTo>
                      <a:pt x="410657" y="579055"/>
                      <a:pt x="410383" y="578918"/>
                      <a:pt x="410246" y="578918"/>
                    </a:cubicBezTo>
                    <a:cubicBezTo>
                      <a:pt x="411069" y="579055"/>
                      <a:pt x="411754" y="579193"/>
                      <a:pt x="412440" y="579330"/>
                    </a:cubicBezTo>
                    <a:cubicBezTo>
                      <a:pt x="412714" y="579467"/>
                      <a:pt x="413263" y="579467"/>
                      <a:pt x="413812" y="579467"/>
                    </a:cubicBezTo>
                    <a:close/>
                    <a:moveTo>
                      <a:pt x="322738" y="672598"/>
                    </a:moveTo>
                    <a:cubicBezTo>
                      <a:pt x="322600" y="672598"/>
                      <a:pt x="322600" y="672598"/>
                      <a:pt x="322463" y="672598"/>
                    </a:cubicBezTo>
                    <a:cubicBezTo>
                      <a:pt x="324109" y="672461"/>
                      <a:pt x="325892" y="672324"/>
                      <a:pt x="327538" y="672050"/>
                    </a:cubicBezTo>
                    <a:cubicBezTo>
                      <a:pt x="327538" y="672050"/>
                      <a:pt x="327401" y="672050"/>
                      <a:pt x="327401" y="672050"/>
                    </a:cubicBezTo>
                    <a:cubicBezTo>
                      <a:pt x="326852" y="671913"/>
                      <a:pt x="326167" y="671776"/>
                      <a:pt x="325481" y="671638"/>
                    </a:cubicBezTo>
                    <a:cubicBezTo>
                      <a:pt x="325618" y="671638"/>
                      <a:pt x="325618" y="671638"/>
                      <a:pt x="325755" y="671638"/>
                    </a:cubicBezTo>
                    <a:cubicBezTo>
                      <a:pt x="321092" y="670678"/>
                      <a:pt x="316428" y="670267"/>
                      <a:pt x="311765" y="669581"/>
                    </a:cubicBezTo>
                    <a:cubicBezTo>
                      <a:pt x="306415" y="668895"/>
                      <a:pt x="301066" y="668484"/>
                      <a:pt x="295717" y="668209"/>
                    </a:cubicBezTo>
                    <a:cubicBezTo>
                      <a:pt x="295991" y="668209"/>
                      <a:pt x="296128" y="668209"/>
                      <a:pt x="296266" y="668209"/>
                    </a:cubicBezTo>
                    <a:cubicBezTo>
                      <a:pt x="288036" y="667661"/>
                      <a:pt x="279806" y="667386"/>
                      <a:pt x="271440" y="667112"/>
                    </a:cubicBezTo>
                    <a:cubicBezTo>
                      <a:pt x="269108" y="666975"/>
                      <a:pt x="266913" y="666975"/>
                      <a:pt x="264582" y="666838"/>
                    </a:cubicBezTo>
                    <a:cubicBezTo>
                      <a:pt x="271028" y="667935"/>
                      <a:pt x="277475" y="668895"/>
                      <a:pt x="283784" y="669856"/>
                    </a:cubicBezTo>
                    <a:cubicBezTo>
                      <a:pt x="286939" y="670267"/>
                      <a:pt x="290093" y="670541"/>
                      <a:pt x="293248" y="670815"/>
                    </a:cubicBezTo>
                    <a:cubicBezTo>
                      <a:pt x="298597" y="671364"/>
                      <a:pt x="303809" y="671913"/>
                      <a:pt x="309022" y="672324"/>
                    </a:cubicBezTo>
                    <a:cubicBezTo>
                      <a:pt x="309022" y="672324"/>
                      <a:pt x="308884" y="672324"/>
                      <a:pt x="308884" y="672324"/>
                    </a:cubicBezTo>
                    <a:cubicBezTo>
                      <a:pt x="313548" y="672598"/>
                      <a:pt x="318211" y="672736"/>
                      <a:pt x="322738" y="672598"/>
                    </a:cubicBezTo>
                    <a:close/>
                    <a:moveTo>
                      <a:pt x="273223" y="830332"/>
                    </a:moveTo>
                    <a:cubicBezTo>
                      <a:pt x="266913" y="831293"/>
                      <a:pt x="260604" y="832390"/>
                      <a:pt x="254295" y="833487"/>
                    </a:cubicBezTo>
                    <a:cubicBezTo>
                      <a:pt x="253746" y="833624"/>
                      <a:pt x="253060" y="833624"/>
                      <a:pt x="252512" y="833761"/>
                    </a:cubicBezTo>
                    <a:cubicBezTo>
                      <a:pt x="254295" y="833487"/>
                      <a:pt x="256078" y="833213"/>
                      <a:pt x="257861" y="833076"/>
                    </a:cubicBezTo>
                    <a:cubicBezTo>
                      <a:pt x="264445" y="832253"/>
                      <a:pt x="271028" y="831019"/>
                      <a:pt x="277612" y="829784"/>
                    </a:cubicBezTo>
                    <a:cubicBezTo>
                      <a:pt x="276103" y="829921"/>
                      <a:pt x="274732" y="830195"/>
                      <a:pt x="273223" y="830332"/>
                    </a:cubicBezTo>
                    <a:close/>
                    <a:moveTo>
                      <a:pt x="116449" y="925384"/>
                    </a:moveTo>
                    <a:cubicBezTo>
                      <a:pt x="116175" y="925384"/>
                      <a:pt x="116037" y="925384"/>
                      <a:pt x="115763" y="925384"/>
                    </a:cubicBezTo>
                    <a:cubicBezTo>
                      <a:pt x="121798" y="924973"/>
                      <a:pt x="127833" y="924424"/>
                      <a:pt x="133868" y="923602"/>
                    </a:cubicBezTo>
                    <a:cubicBezTo>
                      <a:pt x="138669" y="922915"/>
                      <a:pt x="143332" y="922230"/>
                      <a:pt x="148133" y="921681"/>
                    </a:cubicBezTo>
                    <a:cubicBezTo>
                      <a:pt x="150739" y="921270"/>
                      <a:pt x="153208" y="920721"/>
                      <a:pt x="155677" y="920309"/>
                    </a:cubicBezTo>
                    <a:cubicBezTo>
                      <a:pt x="159517" y="919486"/>
                      <a:pt x="163495" y="918801"/>
                      <a:pt x="167335" y="917978"/>
                    </a:cubicBezTo>
                    <a:cubicBezTo>
                      <a:pt x="167335" y="917978"/>
                      <a:pt x="167198" y="917978"/>
                      <a:pt x="167198" y="917978"/>
                    </a:cubicBezTo>
                    <a:cubicBezTo>
                      <a:pt x="171587" y="916880"/>
                      <a:pt x="175976" y="915783"/>
                      <a:pt x="180365" y="914686"/>
                    </a:cubicBezTo>
                    <a:cubicBezTo>
                      <a:pt x="183657" y="913863"/>
                      <a:pt x="186812" y="912903"/>
                      <a:pt x="190104" y="911943"/>
                    </a:cubicBezTo>
                    <a:cubicBezTo>
                      <a:pt x="193807" y="910845"/>
                      <a:pt x="197510" y="909886"/>
                      <a:pt x="201077" y="908651"/>
                    </a:cubicBezTo>
                    <a:cubicBezTo>
                      <a:pt x="205603" y="907142"/>
                      <a:pt x="210266" y="905496"/>
                      <a:pt x="214793" y="903987"/>
                    </a:cubicBezTo>
                    <a:cubicBezTo>
                      <a:pt x="220690" y="901793"/>
                      <a:pt x="226588" y="899599"/>
                      <a:pt x="232349" y="897267"/>
                    </a:cubicBezTo>
                    <a:cubicBezTo>
                      <a:pt x="235367" y="895895"/>
                      <a:pt x="238521" y="894798"/>
                      <a:pt x="241539" y="893289"/>
                    </a:cubicBezTo>
                    <a:cubicBezTo>
                      <a:pt x="244831" y="891643"/>
                      <a:pt x="248260" y="889997"/>
                      <a:pt x="251551" y="888488"/>
                    </a:cubicBezTo>
                    <a:cubicBezTo>
                      <a:pt x="251551" y="888488"/>
                      <a:pt x="251551" y="888488"/>
                      <a:pt x="251414" y="888488"/>
                    </a:cubicBezTo>
                    <a:cubicBezTo>
                      <a:pt x="257449" y="885196"/>
                      <a:pt x="263484" y="882042"/>
                      <a:pt x="269519" y="878613"/>
                    </a:cubicBezTo>
                    <a:cubicBezTo>
                      <a:pt x="275554" y="875184"/>
                      <a:pt x="281452" y="871480"/>
                      <a:pt x="287213" y="867640"/>
                    </a:cubicBezTo>
                    <a:cubicBezTo>
                      <a:pt x="287625" y="867229"/>
                      <a:pt x="288173" y="866954"/>
                      <a:pt x="288722" y="866543"/>
                    </a:cubicBezTo>
                    <a:cubicBezTo>
                      <a:pt x="288585" y="866680"/>
                      <a:pt x="288585" y="866680"/>
                      <a:pt x="288448" y="866817"/>
                    </a:cubicBezTo>
                    <a:cubicBezTo>
                      <a:pt x="289408" y="865994"/>
                      <a:pt x="290368" y="865171"/>
                      <a:pt x="291191" y="864211"/>
                    </a:cubicBezTo>
                    <a:cubicBezTo>
                      <a:pt x="291877" y="863388"/>
                      <a:pt x="292562" y="862565"/>
                      <a:pt x="293111" y="861605"/>
                    </a:cubicBezTo>
                    <a:cubicBezTo>
                      <a:pt x="292974" y="861742"/>
                      <a:pt x="292837" y="861880"/>
                      <a:pt x="292837" y="862016"/>
                    </a:cubicBezTo>
                    <a:cubicBezTo>
                      <a:pt x="293111" y="861605"/>
                      <a:pt x="293248" y="861331"/>
                      <a:pt x="293522" y="860919"/>
                    </a:cubicBezTo>
                    <a:cubicBezTo>
                      <a:pt x="293522" y="860645"/>
                      <a:pt x="293660" y="860508"/>
                      <a:pt x="293660" y="860233"/>
                    </a:cubicBezTo>
                    <a:cubicBezTo>
                      <a:pt x="293660" y="859959"/>
                      <a:pt x="293660" y="859685"/>
                      <a:pt x="293660" y="859410"/>
                    </a:cubicBezTo>
                    <a:cubicBezTo>
                      <a:pt x="293660" y="859136"/>
                      <a:pt x="293522" y="858862"/>
                      <a:pt x="293522" y="858451"/>
                    </a:cubicBezTo>
                    <a:cubicBezTo>
                      <a:pt x="293385" y="858176"/>
                      <a:pt x="293248" y="858039"/>
                      <a:pt x="293248" y="857764"/>
                    </a:cubicBezTo>
                    <a:cubicBezTo>
                      <a:pt x="293111" y="857627"/>
                      <a:pt x="292974" y="857490"/>
                      <a:pt x="292837" y="857353"/>
                    </a:cubicBezTo>
                    <a:cubicBezTo>
                      <a:pt x="292562" y="857079"/>
                      <a:pt x="292151" y="856804"/>
                      <a:pt x="291877" y="856530"/>
                    </a:cubicBezTo>
                    <a:cubicBezTo>
                      <a:pt x="292014" y="856667"/>
                      <a:pt x="292151" y="856804"/>
                      <a:pt x="292288" y="856804"/>
                    </a:cubicBezTo>
                    <a:cubicBezTo>
                      <a:pt x="291328" y="856119"/>
                      <a:pt x="290505" y="855570"/>
                      <a:pt x="289545" y="855158"/>
                    </a:cubicBezTo>
                    <a:lnTo>
                      <a:pt x="289545" y="855158"/>
                    </a:lnTo>
                    <a:cubicBezTo>
                      <a:pt x="289545" y="855158"/>
                      <a:pt x="289545" y="855158"/>
                      <a:pt x="289545" y="855158"/>
                    </a:cubicBezTo>
                    <a:cubicBezTo>
                      <a:pt x="289408" y="855022"/>
                      <a:pt x="289270" y="855022"/>
                      <a:pt x="288996" y="854884"/>
                    </a:cubicBezTo>
                    <a:cubicBezTo>
                      <a:pt x="288996" y="854884"/>
                      <a:pt x="289133" y="854884"/>
                      <a:pt x="289133" y="855022"/>
                    </a:cubicBezTo>
                    <a:cubicBezTo>
                      <a:pt x="287350" y="854198"/>
                      <a:pt x="285704" y="853513"/>
                      <a:pt x="283921" y="852827"/>
                    </a:cubicBezTo>
                    <a:cubicBezTo>
                      <a:pt x="284196" y="852827"/>
                      <a:pt x="284333" y="852964"/>
                      <a:pt x="284470" y="852964"/>
                    </a:cubicBezTo>
                    <a:cubicBezTo>
                      <a:pt x="282138" y="852278"/>
                      <a:pt x="279944" y="851729"/>
                      <a:pt x="277612" y="851181"/>
                    </a:cubicBezTo>
                    <a:cubicBezTo>
                      <a:pt x="277886" y="851181"/>
                      <a:pt x="278023" y="851318"/>
                      <a:pt x="278298" y="851318"/>
                    </a:cubicBezTo>
                    <a:cubicBezTo>
                      <a:pt x="274457" y="850632"/>
                      <a:pt x="270617" y="849946"/>
                      <a:pt x="266639" y="849261"/>
                    </a:cubicBezTo>
                    <a:cubicBezTo>
                      <a:pt x="262661" y="848712"/>
                      <a:pt x="258684" y="848438"/>
                      <a:pt x="254843" y="848164"/>
                    </a:cubicBezTo>
                    <a:cubicBezTo>
                      <a:pt x="254843" y="848164"/>
                      <a:pt x="254843" y="848164"/>
                      <a:pt x="254980" y="848164"/>
                    </a:cubicBezTo>
                    <a:cubicBezTo>
                      <a:pt x="249494" y="847752"/>
                      <a:pt x="244008" y="847615"/>
                      <a:pt x="238521" y="847889"/>
                    </a:cubicBezTo>
                    <a:cubicBezTo>
                      <a:pt x="234818" y="848026"/>
                      <a:pt x="231115" y="848164"/>
                      <a:pt x="227411" y="848300"/>
                    </a:cubicBezTo>
                    <a:cubicBezTo>
                      <a:pt x="224394" y="848575"/>
                      <a:pt x="221239" y="848849"/>
                      <a:pt x="218222" y="849261"/>
                    </a:cubicBezTo>
                    <a:cubicBezTo>
                      <a:pt x="214107" y="849672"/>
                      <a:pt x="210129" y="850495"/>
                      <a:pt x="206151" y="851318"/>
                    </a:cubicBezTo>
                    <a:cubicBezTo>
                      <a:pt x="206151" y="851318"/>
                      <a:pt x="206151" y="851318"/>
                      <a:pt x="206289" y="851318"/>
                    </a:cubicBezTo>
                    <a:cubicBezTo>
                      <a:pt x="200391" y="852552"/>
                      <a:pt x="194630" y="853924"/>
                      <a:pt x="188869" y="855570"/>
                    </a:cubicBezTo>
                    <a:cubicBezTo>
                      <a:pt x="186263" y="856256"/>
                      <a:pt x="183520" y="856942"/>
                      <a:pt x="181051" y="857902"/>
                    </a:cubicBezTo>
                    <a:cubicBezTo>
                      <a:pt x="178308" y="858725"/>
                      <a:pt x="175428" y="859685"/>
                      <a:pt x="172684" y="860508"/>
                    </a:cubicBezTo>
                    <a:cubicBezTo>
                      <a:pt x="172684" y="860508"/>
                      <a:pt x="172822" y="860508"/>
                      <a:pt x="172822" y="860508"/>
                    </a:cubicBezTo>
                    <a:cubicBezTo>
                      <a:pt x="167198" y="862565"/>
                      <a:pt x="161712" y="864485"/>
                      <a:pt x="156362" y="866954"/>
                    </a:cubicBezTo>
                    <a:cubicBezTo>
                      <a:pt x="155402" y="867503"/>
                      <a:pt x="154579" y="867914"/>
                      <a:pt x="153619" y="868463"/>
                    </a:cubicBezTo>
                    <a:cubicBezTo>
                      <a:pt x="153756" y="868326"/>
                      <a:pt x="153894" y="868189"/>
                      <a:pt x="154031" y="868189"/>
                    </a:cubicBezTo>
                    <a:cubicBezTo>
                      <a:pt x="153345" y="868600"/>
                      <a:pt x="152659" y="869149"/>
                      <a:pt x="152110" y="869697"/>
                    </a:cubicBezTo>
                    <a:cubicBezTo>
                      <a:pt x="151699" y="870109"/>
                      <a:pt x="151287" y="870520"/>
                      <a:pt x="150876" y="871069"/>
                    </a:cubicBezTo>
                    <a:cubicBezTo>
                      <a:pt x="150739" y="871343"/>
                      <a:pt x="150465" y="871755"/>
                      <a:pt x="150327" y="872029"/>
                    </a:cubicBezTo>
                    <a:cubicBezTo>
                      <a:pt x="150190" y="872303"/>
                      <a:pt x="150190" y="872578"/>
                      <a:pt x="150053" y="872715"/>
                    </a:cubicBezTo>
                    <a:cubicBezTo>
                      <a:pt x="150053" y="872852"/>
                      <a:pt x="150053" y="872989"/>
                      <a:pt x="150053" y="873126"/>
                    </a:cubicBezTo>
                    <a:cubicBezTo>
                      <a:pt x="150053" y="873264"/>
                      <a:pt x="150190" y="873401"/>
                      <a:pt x="150190" y="873538"/>
                    </a:cubicBezTo>
                    <a:cubicBezTo>
                      <a:pt x="150327" y="873812"/>
                      <a:pt x="150465" y="873949"/>
                      <a:pt x="150602" y="874224"/>
                    </a:cubicBezTo>
                    <a:cubicBezTo>
                      <a:pt x="150876" y="874498"/>
                      <a:pt x="151150" y="874772"/>
                      <a:pt x="151287" y="875047"/>
                    </a:cubicBezTo>
                    <a:cubicBezTo>
                      <a:pt x="151699" y="875458"/>
                      <a:pt x="151973" y="875732"/>
                      <a:pt x="152385" y="876144"/>
                    </a:cubicBezTo>
                    <a:cubicBezTo>
                      <a:pt x="154031" y="877790"/>
                      <a:pt x="154031" y="880670"/>
                      <a:pt x="152385" y="882454"/>
                    </a:cubicBezTo>
                    <a:cubicBezTo>
                      <a:pt x="150739" y="884099"/>
                      <a:pt x="147858" y="884099"/>
                      <a:pt x="146075" y="882454"/>
                    </a:cubicBezTo>
                    <a:cubicBezTo>
                      <a:pt x="144429" y="880807"/>
                      <a:pt x="142921" y="879161"/>
                      <a:pt x="141961" y="877104"/>
                    </a:cubicBezTo>
                    <a:cubicBezTo>
                      <a:pt x="141138" y="875184"/>
                      <a:pt x="140863" y="873538"/>
                      <a:pt x="141138" y="871480"/>
                    </a:cubicBezTo>
                    <a:cubicBezTo>
                      <a:pt x="141412" y="869560"/>
                      <a:pt x="142235" y="867229"/>
                      <a:pt x="143607" y="865720"/>
                    </a:cubicBezTo>
                    <a:cubicBezTo>
                      <a:pt x="144704" y="864485"/>
                      <a:pt x="145390" y="863662"/>
                      <a:pt x="146624" y="862565"/>
                    </a:cubicBezTo>
                    <a:cubicBezTo>
                      <a:pt x="147721" y="861605"/>
                      <a:pt x="148956" y="860782"/>
                      <a:pt x="150327" y="859959"/>
                    </a:cubicBezTo>
                    <a:cubicBezTo>
                      <a:pt x="152385" y="858725"/>
                      <a:pt x="154716" y="857627"/>
                      <a:pt x="156911" y="856667"/>
                    </a:cubicBezTo>
                    <a:cubicBezTo>
                      <a:pt x="158557" y="855981"/>
                      <a:pt x="160340" y="855296"/>
                      <a:pt x="161986" y="854473"/>
                    </a:cubicBezTo>
                    <a:cubicBezTo>
                      <a:pt x="165003" y="853238"/>
                      <a:pt x="168295" y="852141"/>
                      <a:pt x="171313" y="851044"/>
                    </a:cubicBezTo>
                    <a:cubicBezTo>
                      <a:pt x="176799" y="849261"/>
                      <a:pt x="182423" y="847477"/>
                      <a:pt x="187909" y="845969"/>
                    </a:cubicBezTo>
                    <a:cubicBezTo>
                      <a:pt x="186949" y="845969"/>
                      <a:pt x="185989" y="845969"/>
                      <a:pt x="185166" y="845969"/>
                    </a:cubicBezTo>
                    <a:cubicBezTo>
                      <a:pt x="182423" y="845969"/>
                      <a:pt x="179542" y="845969"/>
                      <a:pt x="176799" y="845832"/>
                    </a:cubicBezTo>
                    <a:cubicBezTo>
                      <a:pt x="174056" y="845694"/>
                      <a:pt x="171176" y="845557"/>
                      <a:pt x="168432" y="845420"/>
                    </a:cubicBezTo>
                    <a:cubicBezTo>
                      <a:pt x="168295" y="845420"/>
                      <a:pt x="168158" y="845420"/>
                      <a:pt x="168021" y="845420"/>
                    </a:cubicBezTo>
                    <a:cubicBezTo>
                      <a:pt x="153208" y="847066"/>
                      <a:pt x="138394" y="848575"/>
                      <a:pt x="123444" y="850221"/>
                    </a:cubicBezTo>
                    <a:cubicBezTo>
                      <a:pt x="114529" y="851181"/>
                      <a:pt x="105613" y="852278"/>
                      <a:pt x="96835" y="853375"/>
                    </a:cubicBezTo>
                    <a:cubicBezTo>
                      <a:pt x="88743" y="854473"/>
                      <a:pt x="80650" y="855707"/>
                      <a:pt x="72695" y="857079"/>
                    </a:cubicBezTo>
                    <a:cubicBezTo>
                      <a:pt x="72969" y="857079"/>
                      <a:pt x="73106" y="856942"/>
                      <a:pt x="73381" y="856942"/>
                    </a:cubicBezTo>
                    <a:cubicBezTo>
                      <a:pt x="67620" y="858176"/>
                      <a:pt x="61996" y="859548"/>
                      <a:pt x="56236" y="860782"/>
                    </a:cubicBezTo>
                    <a:cubicBezTo>
                      <a:pt x="55275" y="861056"/>
                      <a:pt x="54315" y="861331"/>
                      <a:pt x="53355" y="861605"/>
                    </a:cubicBezTo>
                    <a:cubicBezTo>
                      <a:pt x="51298" y="862154"/>
                      <a:pt x="49240" y="862702"/>
                      <a:pt x="47183" y="863388"/>
                    </a:cubicBezTo>
                    <a:cubicBezTo>
                      <a:pt x="42794" y="864622"/>
                      <a:pt x="38268" y="865994"/>
                      <a:pt x="33879" y="867503"/>
                    </a:cubicBezTo>
                    <a:cubicBezTo>
                      <a:pt x="33879" y="867503"/>
                      <a:pt x="33879" y="867503"/>
                      <a:pt x="33879" y="867503"/>
                    </a:cubicBezTo>
                    <a:cubicBezTo>
                      <a:pt x="29078" y="869149"/>
                      <a:pt x="24140" y="871069"/>
                      <a:pt x="19614" y="873264"/>
                    </a:cubicBezTo>
                    <a:cubicBezTo>
                      <a:pt x="19614" y="873264"/>
                      <a:pt x="19751" y="873264"/>
                      <a:pt x="19751" y="873264"/>
                    </a:cubicBezTo>
                    <a:cubicBezTo>
                      <a:pt x="18105" y="874087"/>
                      <a:pt x="16596" y="874909"/>
                      <a:pt x="15088" y="875732"/>
                    </a:cubicBezTo>
                    <a:cubicBezTo>
                      <a:pt x="14676" y="876007"/>
                      <a:pt x="14265" y="876281"/>
                      <a:pt x="13853" y="876555"/>
                    </a:cubicBezTo>
                    <a:cubicBezTo>
                      <a:pt x="13990" y="876418"/>
                      <a:pt x="14127" y="876281"/>
                      <a:pt x="14265" y="876144"/>
                    </a:cubicBezTo>
                    <a:cubicBezTo>
                      <a:pt x="13305" y="876967"/>
                      <a:pt x="12482" y="877790"/>
                      <a:pt x="11659" y="878750"/>
                    </a:cubicBezTo>
                    <a:cubicBezTo>
                      <a:pt x="11796" y="878613"/>
                      <a:pt x="11933" y="878476"/>
                      <a:pt x="12070" y="878338"/>
                    </a:cubicBezTo>
                    <a:cubicBezTo>
                      <a:pt x="11796" y="878750"/>
                      <a:pt x="11521" y="879025"/>
                      <a:pt x="11247" y="879436"/>
                    </a:cubicBezTo>
                    <a:cubicBezTo>
                      <a:pt x="10973" y="879847"/>
                      <a:pt x="10698" y="880396"/>
                      <a:pt x="10287" y="880807"/>
                    </a:cubicBezTo>
                    <a:cubicBezTo>
                      <a:pt x="9738" y="881767"/>
                      <a:pt x="9327" y="882865"/>
                      <a:pt x="8915" y="883962"/>
                    </a:cubicBezTo>
                    <a:cubicBezTo>
                      <a:pt x="9053" y="883688"/>
                      <a:pt x="9053" y="883551"/>
                      <a:pt x="9190" y="883413"/>
                    </a:cubicBezTo>
                    <a:cubicBezTo>
                      <a:pt x="9053" y="883825"/>
                      <a:pt x="9053" y="884374"/>
                      <a:pt x="8915" y="884785"/>
                    </a:cubicBezTo>
                    <a:cubicBezTo>
                      <a:pt x="8915" y="885196"/>
                      <a:pt x="8915" y="885608"/>
                      <a:pt x="8778" y="886019"/>
                    </a:cubicBezTo>
                    <a:lnTo>
                      <a:pt x="8778" y="886019"/>
                    </a:lnTo>
                    <a:cubicBezTo>
                      <a:pt x="8778" y="886705"/>
                      <a:pt x="8778" y="887391"/>
                      <a:pt x="8778" y="887940"/>
                    </a:cubicBezTo>
                    <a:cubicBezTo>
                      <a:pt x="8778" y="887803"/>
                      <a:pt x="8778" y="887665"/>
                      <a:pt x="8778" y="887528"/>
                    </a:cubicBezTo>
                    <a:cubicBezTo>
                      <a:pt x="8778" y="888625"/>
                      <a:pt x="8915" y="889586"/>
                      <a:pt x="9190" y="890683"/>
                    </a:cubicBezTo>
                    <a:cubicBezTo>
                      <a:pt x="9190" y="890683"/>
                      <a:pt x="9190" y="890683"/>
                      <a:pt x="9190" y="890683"/>
                    </a:cubicBezTo>
                    <a:cubicBezTo>
                      <a:pt x="9327" y="891369"/>
                      <a:pt x="9464" y="891917"/>
                      <a:pt x="9601" y="892603"/>
                    </a:cubicBezTo>
                    <a:cubicBezTo>
                      <a:pt x="10013" y="893975"/>
                      <a:pt x="10561" y="895209"/>
                      <a:pt x="11247" y="896444"/>
                    </a:cubicBezTo>
                    <a:cubicBezTo>
                      <a:pt x="11247" y="896306"/>
                      <a:pt x="11110" y="896170"/>
                      <a:pt x="11110" y="896170"/>
                    </a:cubicBezTo>
                    <a:cubicBezTo>
                      <a:pt x="11796" y="897404"/>
                      <a:pt x="12482" y="898638"/>
                      <a:pt x="13442" y="899873"/>
                    </a:cubicBezTo>
                    <a:cubicBezTo>
                      <a:pt x="13305" y="899735"/>
                      <a:pt x="13167" y="899599"/>
                      <a:pt x="13167" y="899461"/>
                    </a:cubicBezTo>
                    <a:cubicBezTo>
                      <a:pt x="13579" y="900010"/>
                      <a:pt x="13990" y="900421"/>
                      <a:pt x="14402" y="900970"/>
                    </a:cubicBezTo>
                    <a:cubicBezTo>
                      <a:pt x="15636" y="902341"/>
                      <a:pt x="16871" y="903713"/>
                      <a:pt x="18242" y="904948"/>
                    </a:cubicBezTo>
                    <a:cubicBezTo>
                      <a:pt x="18105" y="904810"/>
                      <a:pt x="17968" y="904673"/>
                      <a:pt x="17831" y="904536"/>
                    </a:cubicBezTo>
                    <a:cubicBezTo>
                      <a:pt x="18928" y="905633"/>
                      <a:pt x="20300" y="906593"/>
                      <a:pt x="21534" y="907416"/>
                    </a:cubicBezTo>
                    <a:cubicBezTo>
                      <a:pt x="21397" y="907279"/>
                      <a:pt x="21260" y="907142"/>
                      <a:pt x="21123" y="907142"/>
                    </a:cubicBezTo>
                    <a:cubicBezTo>
                      <a:pt x="23592" y="908925"/>
                      <a:pt x="26198" y="910434"/>
                      <a:pt x="28941" y="911806"/>
                    </a:cubicBezTo>
                    <a:cubicBezTo>
                      <a:pt x="28804" y="911806"/>
                      <a:pt x="28804" y="911668"/>
                      <a:pt x="28666" y="911668"/>
                    </a:cubicBezTo>
                    <a:cubicBezTo>
                      <a:pt x="28804" y="911668"/>
                      <a:pt x="28941" y="911806"/>
                      <a:pt x="28941" y="911806"/>
                    </a:cubicBezTo>
                    <a:cubicBezTo>
                      <a:pt x="29078" y="911806"/>
                      <a:pt x="29078" y="911943"/>
                      <a:pt x="29215" y="911943"/>
                    </a:cubicBezTo>
                    <a:cubicBezTo>
                      <a:pt x="29215" y="911943"/>
                      <a:pt x="29078" y="911943"/>
                      <a:pt x="29078" y="911943"/>
                    </a:cubicBezTo>
                    <a:cubicBezTo>
                      <a:pt x="32370" y="913451"/>
                      <a:pt x="35662" y="914823"/>
                      <a:pt x="39091" y="916195"/>
                    </a:cubicBezTo>
                    <a:cubicBezTo>
                      <a:pt x="39091" y="916195"/>
                      <a:pt x="39091" y="916195"/>
                      <a:pt x="39091" y="916195"/>
                    </a:cubicBezTo>
                    <a:cubicBezTo>
                      <a:pt x="39091" y="916195"/>
                      <a:pt x="39228" y="916195"/>
                      <a:pt x="39228" y="916195"/>
                    </a:cubicBezTo>
                    <a:cubicBezTo>
                      <a:pt x="39365" y="916195"/>
                      <a:pt x="39502" y="916332"/>
                      <a:pt x="39639" y="916332"/>
                    </a:cubicBezTo>
                    <a:cubicBezTo>
                      <a:pt x="39639" y="916332"/>
                      <a:pt x="39502" y="916332"/>
                      <a:pt x="39502" y="916332"/>
                    </a:cubicBezTo>
                    <a:cubicBezTo>
                      <a:pt x="46086" y="918526"/>
                      <a:pt x="52807" y="920309"/>
                      <a:pt x="59665" y="921681"/>
                    </a:cubicBezTo>
                    <a:cubicBezTo>
                      <a:pt x="59665" y="921681"/>
                      <a:pt x="59665" y="921681"/>
                      <a:pt x="59527" y="921681"/>
                    </a:cubicBezTo>
                    <a:cubicBezTo>
                      <a:pt x="68991" y="923602"/>
                      <a:pt x="78730" y="924973"/>
                      <a:pt x="88331" y="925659"/>
                    </a:cubicBezTo>
                    <a:cubicBezTo>
                      <a:pt x="88194" y="925659"/>
                      <a:pt x="88057" y="925659"/>
                      <a:pt x="87920" y="925659"/>
                    </a:cubicBezTo>
                    <a:cubicBezTo>
                      <a:pt x="97658" y="926070"/>
                      <a:pt x="106985" y="925933"/>
                      <a:pt x="116449" y="925384"/>
                    </a:cubicBezTo>
                    <a:close/>
                    <a:moveTo>
                      <a:pt x="45811" y="927716"/>
                    </a:moveTo>
                    <a:cubicBezTo>
                      <a:pt x="37856" y="925522"/>
                      <a:pt x="30038" y="922641"/>
                      <a:pt x="22631" y="918664"/>
                    </a:cubicBezTo>
                    <a:cubicBezTo>
                      <a:pt x="15636" y="914960"/>
                      <a:pt x="9464" y="909886"/>
                      <a:pt x="5075" y="903302"/>
                    </a:cubicBezTo>
                    <a:cubicBezTo>
                      <a:pt x="3429" y="900970"/>
                      <a:pt x="1920" y="898090"/>
                      <a:pt x="1234" y="895346"/>
                    </a:cubicBezTo>
                    <a:cubicBezTo>
                      <a:pt x="823" y="893700"/>
                      <a:pt x="549" y="892329"/>
                      <a:pt x="274" y="890683"/>
                    </a:cubicBezTo>
                    <a:cubicBezTo>
                      <a:pt x="0" y="889174"/>
                      <a:pt x="0" y="887665"/>
                      <a:pt x="0" y="886157"/>
                    </a:cubicBezTo>
                    <a:cubicBezTo>
                      <a:pt x="0" y="884648"/>
                      <a:pt x="274" y="883139"/>
                      <a:pt x="549" y="881767"/>
                    </a:cubicBezTo>
                    <a:cubicBezTo>
                      <a:pt x="686" y="880807"/>
                      <a:pt x="960" y="879710"/>
                      <a:pt x="1509" y="878750"/>
                    </a:cubicBezTo>
                    <a:cubicBezTo>
                      <a:pt x="2195" y="877378"/>
                      <a:pt x="2743" y="876144"/>
                      <a:pt x="3566" y="874772"/>
                    </a:cubicBezTo>
                    <a:cubicBezTo>
                      <a:pt x="4389" y="873401"/>
                      <a:pt x="5486" y="871892"/>
                      <a:pt x="6584" y="870795"/>
                    </a:cubicBezTo>
                    <a:cubicBezTo>
                      <a:pt x="7681" y="869835"/>
                      <a:pt x="8641" y="869012"/>
                      <a:pt x="9876" y="868189"/>
                    </a:cubicBezTo>
                    <a:cubicBezTo>
                      <a:pt x="11110" y="867366"/>
                      <a:pt x="12344" y="866680"/>
                      <a:pt x="13579" y="865994"/>
                    </a:cubicBezTo>
                    <a:cubicBezTo>
                      <a:pt x="16871" y="864211"/>
                      <a:pt x="20163" y="862702"/>
                      <a:pt x="23592" y="861193"/>
                    </a:cubicBezTo>
                    <a:cubicBezTo>
                      <a:pt x="29764" y="858587"/>
                      <a:pt x="36073" y="856530"/>
                      <a:pt x="42520" y="854747"/>
                    </a:cubicBezTo>
                    <a:cubicBezTo>
                      <a:pt x="46360" y="853650"/>
                      <a:pt x="50201" y="852415"/>
                      <a:pt x="53904" y="851318"/>
                    </a:cubicBezTo>
                    <a:cubicBezTo>
                      <a:pt x="55138" y="850906"/>
                      <a:pt x="56373" y="850769"/>
                      <a:pt x="57607" y="850495"/>
                    </a:cubicBezTo>
                    <a:cubicBezTo>
                      <a:pt x="60488" y="849809"/>
                      <a:pt x="63368" y="849261"/>
                      <a:pt x="66248" y="848575"/>
                    </a:cubicBezTo>
                    <a:cubicBezTo>
                      <a:pt x="68580" y="848026"/>
                      <a:pt x="71049" y="847477"/>
                      <a:pt x="73518" y="847066"/>
                    </a:cubicBezTo>
                    <a:cubicBezTo>
                      <a:pt x="78318" y="846380"/>
                      <a:pt x="83119" y="845557"/>
                      <a:pt x="87920" y="844735"/>
                    </a:cubicBezTo>
                    <a:cubicBezTo>
                      <a:pt x="90526" y="844323"/>
                      <a:pt x="93269" y="844048"/>
                      <a:pt x="95875" y="843637"/>
                    </a:cubicBezTo>
                    <a:cubicBezTo>
                      <a:pt x="99852" y="843226"/>
                      <a:pt x="103967" y="842540"/>
                      <a:pt x="107945" y="842128"/>
                    </a:cubicBezTo>
                    <a:cubicBezTo>
                      <a:pt x="111923" y="841580"/>
                      <a:pt x="115900" y="841168"/>
                      <a:pt x="120015" y="840757"/>
                    </a:cubicBezTo>
                    <a:cubicBezTo>
                      <a:pt x="119878" y="840757"/>
                      <a:pt x="119741" y="840757"/>
                      <a:pt x="119741" y="840757"/>
                    </a:cubicBezTo>
                    <a:cubicBezTo>
                      <a:pt x="117135" y="840345"/>
                      <a:pt x="114391" y="839934"/>
                      <a:pt x="111785" y="839248"/>
                    </a:cubicBezTo>
                    <a:cubicBezTo>
                      <a:pt x="106985" y="838151"/>
                      <a:pt x="102184" y="837053"/>
                      <a:pt x="97384" y="835956"/>
                    </a:cubicBezTo>
                    <a:cubicBezTo>
                      <a:pt x="90388" y="834310"/>
                      <a:pt x="83530" y="831978"/>
                      <a:pt x="76672" y="829647"/>
                    </a:cubicBezTo>
                    <a:cubicBezTo>
                      <a:pt x="67346" y="826355"/>
                      <a:pt x="58430" y="822103"/>
                      <a:pt x="50201" y="816754"/>
                    </a:cubicBezTo>
                    <a:cubicBezTo>
                      <a:pt x="47320" y="814833"/>
                      <a:pt x="44303" y="812776"/>
                      <a:pt x="41697" y="810307"/>
                    </a:cubicBezTo>
                    <a:cubicBezTo>
                      <a:pt x="39365" y="807975"/>
                      <a:pt x="36759" y="805369"/>
                      <a:pt x="34976" y="802489"/>
                    </a:cubicBezTo>
                    <a:cubicBezTo>
                      <a:pt x="33467" y="799883"/>
                      <a:pt x="32095" y="797277"/>
                      <a:pt x="31547" y="794397"/>
                    </a:cubicBezTo>
                    <a:cubicBezTo>
                      <a:pt x="31272" y="792202"/>
                      <a:pt x="31135" y="791379"/>
                      <a:pt x="31135" y="789184"/>
                    </a:cubicBezTo>
                    <a:cubicBezTo>
                      <a:pt x="31135" y="787264"/>
                      <a:pt x="31684" y="785344"/>
                      <a:pt x="32233" y="783561"/>
                    </a:cubicBezTo>
                    <a:cubicBezTo>
                      <a:pt x="32918" y="781092"/>
                      <a:pt x="34564" y="778897"/>
                      <a:pt x="35936" y="776840"/>
                    </a:cubicBezTo>
                    <a:cubicBezTo>
                      <a:pt x="37582" y="774508"/>
                      <a:pt x="39914" y="773000"/>
                      <a:pt x="42245" y="771491"/>
                    </a:cubicBezTo>
                    <a:cubicBezTo>
                      <a:pt x="43617" y="770531"/>
                      <a:pt x="45400" y="769845"/>
                      <a:pt x="46909" y="769159"/>
                    </a:cubicBezTo>
                    <a:cubicBezTo>
                      <a:pt x="48280" y="768473"/>
                      <a:pt x="49926" y="768062"/>
                      <a:pt x="51435" y="767650"/>
                    </a:cubicBezTo>
                    <a:cubicBezTo>
                      <a:pt x="54178" y="766827"/>
                      <a:pt x="56921" y="766416"/>
                      <a:pt x="59665" y="765868"/>
                    </a:cubicBezTo>
                    <a:cubicBezTo>
                      <a:pt x="63642" y="765181"/>
                      <a:pt x="67483" y="764496"/>
                      <a:pt x="71460" y="763673"/>
                    </a:cubicBezTo>
                    <a:cubicBezTo>
                      <a:pt x="72695" y="763398"/>
                      <a:pt x="74066" y="763261"/>
                      <a:pt x="75438" y="763124"/>
                    </a:cubicBezTo>
                    <a:cubicBezTo>
                      <a:pt x="78456" y="762713"/>
                      <a:pt x="81336" y="762439"/>
                      <a:pt x="84353" y="762027"/>
                    </a:cubicBezTo>
                    <a:cubicBezTo>
                      <a:pt x="91897" y="761067"/>
                      <a:pt x="99578" y="760518"/>
                      <a:pt x="107122" y="759832"/>
                    </a:cubicBezTo>
                    <a:cubicBezTo>
                      <a:pt x="109865" y="759558"/>
                      <a:pt x="112608" y="759421"/>
                      <a:pt x="115352" y="759146"/>
                    </a:cubicBezTo>
                    <a:cubicBezTo>
                      <a:pt x="106573" y="756678"/>
                      <a:pt x="97932" y="753660"/>
                      <a:pt x="89565" y="750094"/>
                    </a:cubicBezTo>
                    <a:cubicBezTo>
                      <a:pt x="85588" y="748448"/>
                      <a:pt x="81885" y="746391"/>
                      <a:pt x="78044" y="744470"/>
                    </a:cubicBezTo>
                    <a:cubicBezTo>
                      <a:pt x="74341" y="742550"/>
                      <a:pt x="70637" y="740356"/>
                      <a:pt x="67071" y="737887"/>
                    </a:cubicBezTo>
                    <a:cubicBezTo>
                      <a:pt x="59939" y="732949"/>
                      <a:pt x="53355" y="727325"/>
                      <a:pt x="47869" y="720742"/>
                    </a:cubicBezTo>
                    <a:cubicBezTo>
                      <a:pt x="45811" y="718273"/>
                      <a:pt x="44303" y="715392"/>
                      <a:pt x="42794" y="712649"/>
                    </a:cubicBezTo>
                    <a:cubicBezTo>
                      <a:pt x="42108" y="711278"/>
                      <a:pt x="41559" y="709632"/>
                      <a:pt x="41011" y="708123"/>
                    </a:cubicBezTo>
                    <a:cubicBezTo>
                      <a:pt x="40599" y="706477"/>
                      <a:pt x="40051" y="704968"/>
                      <a:pt x="39914" y="703322"/>
                    </a:cubicBezTo>
                    <a:cubicBezTo>
                      <a:pt x="39639" y="701676"/>
                      <a:pt x="39639" y="700305"/>
                      <a:pt x="39502" y="698522"/>
                    </a:cubicBezTo>
                    <a:cubicBezTo>
                      <a:pt x="39365" y="697013"/>
                      <a:pt x="39776" y="695367"/>
                      <a:pt x="39914" y="693859"/>
                    </a:cubicBezTo>
                    <a:cubicBezTo>
                      <a:pt x="40462" y="690430"/>
                      <a:pt x="42108" y="687412"/>
                      <a:pt x="43754" y="684394"/>
                    </a:cubicBezTo>
                    <a:cubicBezTo>
                      <a:pt x="46909" y="678771"/>
                      <a:pt x="51846" y="674930"/>
                      <a:pt x="57196" y="671638"/>
                    </a:cubicBezTo>
                    <a:cubicBezTo>
                      <a:pt x="64877" y="666838"/>
                      <a:pt x="73518" y="664506"/>
                      <a:pt x="82296" y="662311"/>
                    </a:cubicBezTo>
                    <a:cubicBezTo>
                      <a:pt x="91074" y="660117"/>
                      <a:pt x="100127" y="659020"/>
                      <a:pt x="109042" y="658060"/>
                    </a:cubicBezTo>
                    <a:cubicBezTo>
                      <a:pt x="113431" y="657648"/>
                      <a:pt x="117820" y="657237"/>
                      <a:pt x="122210" y="656962"/>
                    </a:cubicBezTo>
                    <a:cubicBezTo>
                      <a:pt x="126462" y="656688"/>
                      <a:pt x="130713" y="656276"/>
                      <a:pt x="134965" y="656276"/>
                    </a:cubicBezTo>
                    <a:cubicBezTo>
                      <a:pt x="148819" y="656140"/>
                      <a:pt x="162809" y="655591"/>
                      <a:pt x="176799" y="655865"/>
                    </a:cubicBezTo>
                    <a:cubicBezTo>
                      <a:pt x="183520" y="656002"/>
                      <a:pt x="190104" y="656002"/>
                      <a:pt x="196825" y="656140"/>
                    </a:cubicBezTo>
                    <a:cubicBezTo>
                      <a:pt x="193121" y="654493"/>
                      <a:pt x="189418" y="652847"/>
                      <a:pt x="185715" y="651064"/>
                    </a:cubicBezTo>
                    <a:cubicBezTo>
                      <a:pt x="168295" y="642698"/>
                      <a:pt x="151699" y="632411"/>
                      <a:pt x="136474" y="620341"/>
                    </a:cubicBezTo>
                    <a:cubicBezTo>
                      <a:pt x="129342" y="614717"/>
                      <a:pt x="122621" y="608545"/>
                      <a:pt x="116175" y="601961"/>
                    </a:cubicBezTo>
                    <a:cubicBezTo>
                      <a:pt x="113294" y="598944"/>
                      <a:pt x="110551" y="595789"/>
                      <a:pt x="107945" y="592497"/>
                    </a:cubicBezTo>
                    <a:cubicBezTo>
                      <a:pt x="104927" y="588931"/>
                      <a:pt x="102321" y="585228"/>
                      <a:pt x="99852" y="581250"/>
                    </a:cubicBezTo>
                    <a:cubicBezTo>
                      <a:pt x="97795" y="578095"/>
                      <a:pt x="96423" y="574529"/>
                      <a:pt x="95189" y="571100"/>
                    </a:cubicBezTo>
                    <a:cubicBezTo>
                      <a:pt x="94092" y="568083"/>
                      <a:pt x="93406" y="564928"/>
                      <a:pt x="92994" y="561773"/>
                    </a:cubicBezTo>
                    <a:cubicBezTo>
                      <a:pt x="92720" y="559167"/>
                      <a:pt x="93132" y="556699"/>
                      <a:pt x="93817" y="554092"/>
                    </a:cubicBezTo>
                    <a:cubicBezTo>
                      <a:pt x="94778" y="550800"/>
                      <a:pt x="96972" y="547783"/>
                      <a:pt x="99167" y="545177"/>
                    </a:cubicBezTo>
                    <a:cubicBezTo>
                      <a:pt x="103144" y="540788"/>
                      <a:pt x="108905" y="539005"/>
                      <a:pt x="114391" y="537907"/>
                    </a:cubicBezTo>
                    <a:cubicBezTo>
                      <a:pt x="123170" y="536125"/>
                      <a:pt x="132085" y="536810"/>
                      <a:pt x="140863" y="537633"/>
                    </a:cubicBezTo>
                    <a:cubicBezTo>
                      <a:pt x="145801" y="538045"/>
                      <a:pt x="150739" y="539005"/>
                      <a:pt x="155677" y="539690"/>
                    </a:cubicBezTo>
                    <a:cubicBezTo>
                      <a:pt x="157048" y="539965"/>
                      <a:pt x="158557" y="540102"/>
                      <a:pt x="159929" y="540376"/>
                    </a:cubicBezTo>
                    <a:cubicBezTo>
                      <a:pt x="164866" y="541336"/>
                      <a:pt x="169667" y="542159"/>
                      <a:pt x="174605" y="543119"/>
                    </a:cubicBezTo>
                    <a:cubicBezTo>
                      <a:pt x="180365" y="544217"/>
                      <a:pt x="186263" y="545314"/>
                      <a:pt x="192024" y="546548"/>
                    </a:cubicBezTo>
                    <a:cubicBezTo>
                      <a:pt x="201625" y="548743"/>
                      <a:pt x="211226" y="550938"/>
                      <a:pt x="220690" y="552995"/>
                    </a:cubicBezTo>
                    <a:cubicBezTo>
                      <a:pt x="225080" y="553955"/>
                      <a:pt x="229332" y="555052"/>
                      <a:pt x="233721" y="556150"/>
                    </a:cubicBezTo>
                    <a:cubicBezTo>
                      <a:pt x="233309" y="556012"/>
                      <a:pt x="232898" y="555738"/>
                      <a:pt x="232623" y="555601"/>
                    </a:cubicBezTo>
                    <a:cubicBezTo>
                      <a:pt x="223982" y="550938"/>
                      <a:pt x="215478" y="546000"/>
                      <a:pt x="207112" y="540513"/>
                    </a:cubicBezTo>
                    <a:cubicBezTo>
                      <a:pt x="198882" y="535164"/>
                      <a:pt x="190927" y="529267"/>
                      <a:pt x="183383" y="522820"/>
                    </a:cubicBezTo>
                    <a:cubicBezTo>
                      <a:pt x="176936" y="517333"/>
                      <a:pt x="170901" y="511298"/>
                      <a:pt x="165552" y="504715"/>
                    </a:cubicBezTo>
                    <a:cubicBezTo>
                      <a:pt x="162946" y="501560"/>
                      <a:pt x="160752" y="498131"/>
                      <a:pt x="158557" y="494702"/>
                    </a:cubicBezTo>
                    <a:cubicBezTo>
                      <a:pt x="156774" y="491684"/>
                      <a:pt x="155677" y="488393"/>
                      <a:pt x="155128" y="485101"/>
                    </a:cubicBezTo>
                    <a:cubicBezTo>
                      <a:pt x="154716" y="482769"/>
                      <a:pt x="154716" y="480026"/>
                      <a:pt x="155402" y="477694"/>
                    </a:cubicBezTo>
                    <a:cubicBezTo>
                      <a:pt x="155677" y="476871"/>
                      <a:pt x="155951" y="475911"/>
                      <a:pt x="156500" y="475088"/>
                    </a:cubicBezTo>
                    <a:cubicBezTo>
                      <a:pt x="156911" y="474265"/>
                      <a:pt x="157597" y="473579"/>
                      <a:pt x="158283" y="473031"/>
                    </a:cubicBezTo>
                    <a:cubicBezTo>
                      <a:pt x="158831" y="472345"/>
                      <a:pt x="159791" y="471796"/>
                      <a:pt x="160614" y="471385"/>
                    </a:cubicBezTo>
                    <a:cubicBezTo>
                      <a:pt x="161849" y="470699"/>
                      <a:pt x="163083" y="470150"/>
                      <a:pt x="164455" y="469739"/>
                    </a:cubicBezTo>
                    <a:cubicBezTo>
                      <a:pt x="167884" y="468504"/>
                      <a:pt x="171450" y="468504"/>
                      <a:pt x="175153" y="468642"/>
                    </a:cubicBezTo>
                    <a:cubicBezTo>
                      <a:pt x="182560" y="469053"/>
                      <a:pt x="189967" y="470836"/>
                      <a:pt x="197236" y="472619"/>
                    </a:cubicBezTo>
                    <a:cubicBezTo>
                      <a:pt x="201625" y="473716"/>
                      <a:pt x="206151" y="474951"/>
                      <a:pt x="210678" y="476048"/>
                    </a:cubicBezTo>
                    <a:cubicBezTo>
                      <a:pt x="217399" y="477832"/>
                      <a:pt x="224119" y="479752"/>
                      <a:pt x="230840" y="481672"/>
                    </a:cubicBezTo>
                    <a:cubicBezTo>
                      <a:pt x="234818" y="482769"/>
                      <a:pt x="238658" y="484003"/>
                      <a:pt x="242636" y="485101"/>
                    </a:cubicBezTo>
                    <a:cubicBezTo>
                      <a:pt x="244693" y="485787"/>
                      <a:pt x="246751" y="486472"/>
                      <a:pt x="248945" y="487158"/>
                    </a:cubicBezTo>
                    <a:cubicBezTo>
                      <a:pt x="257724" y="490039"/>
                      <a:pt x="266639" y="492919"/>
                      <a:pt x="275417" y="495936"/>
                    </a:cubicBezTo>
                    <a:cubicBezTo>
                      <a:pt x="276926" y="496485"/>
                      <a:pt x="278298" y="497034"/>
                      <a:pt x="279806" y="497582"/>
                    </a:cubicBezTo>
                    <a:cubicBezTo>
                      <a:pt x="284333" y="499228"/>
                      <a:pt x="288859" y="501011"/>
                      <a:pt x="293522" y="502657"/>
                    </a:cubicBezTo>
                    <a:cubicBezTo>
                      <a:pt x="294620" y="503069"/>
                      <a:pt x="295580" y="503480"/>
                      <a:pt x="296677" y="503892"/>
                    </a:cubicBezTo>
                    <a:cubicBezTo>
                      <a:pt x="290093" y="494702"/>
                      <a:pt x="283921" y="485238"/>
                      <a:pt x="278161" y="475500"/>
                    </a:cubicBezTo>
                    <a:cubicBezTo>
                      <a:pt x="273086" y="466858"/>
                      <a:pt x="268148" y="458080"/>
                      <a:pt x="263622" y="449028"/>
                    </a:cubicBezTo>
                    <a:cubicBezTo>
                      <a:pt x="261564" y="445050"/>
                      <a:pt x="259644" y="441072"/>
                      <a:pt x="257861" y="437232"/>
                    </a:cubicBezTo>
                    <a:cubicBezTo>
                      <a:pt x="255255" y="431883"/>
                      <a:pt x="252786" y="426397"/>
                      <a:pt x="250454" y="420910"/>
                    </a:cubicBezTo>
                    <a:cubicBezTo>
                      <a:pt x="248808" y="416795"/>
                      <a:pt x="247437" y="412681"/>
                      <a:pt x="246065" y="408565"/>
                    </a:cubicBezTo>
                    <a:cubicBezTo>
                      <a:pt x="244831" y="404588"/>
                      <a:pt x="243733" y="400610"/>
                      <a:pt x="242910" y="396495"/>
                    </a:cubicBezTo>
                    <a:cubicBezTo>
                      <a:pt x="242362" y="393341"/>
                      <a:pt x="242499" y="390049"/>
                      <a:pt x="242910" y="387031"/>
                    </a:cubicBezTo>
                    <a:cubicBezTo>
                      <a:pt x="243322" y="384151"/>
                      <a:pt x="244419" y="381408"/>
                      <a:pt x="245791" y="378939"/>
                    </a:cubicBezTo>
                    <a:cubicBezTo>
                      <a:pt x="247574" y="375510"/>
                      <a:pt x="251277" y="373590"/>
                      <a:pt x="254980" y="373315"/>
                    </a:cubicBezTo>
                    <a:cubicBezTo>
                      <a:pt x="257724" y="373178"/>
                      <a:pt x="260878" y="373315"/>
                      <a:pt x="263622" y="374001"/>
                    </a:cubicBezTo>
                    <a:cubicBezTo>
                      <a:pt x="265542" y="374550"/>
                      <a:pt x="266776" y="374962"/>
                      <a:pt x="268559" y="375784"/>
                    </a:cubicBezTo>
                    <a:cubicBezTo>
                      <a:pt x="270891" y="376744"/>
                      <a:pt x="273223" y="378253"/>
                      <a:pt x="275280" y="379625"/>
                    </a:cubicBezTo>
                    <a:cubicBezTo>
                      <a:pt x="278983" y="381956"/>
                      <a:pt x="282687" y="384288"/>
                      <a:pt x="286116" y="386757"/>
                    </a:cubicBezTo>
                    <a:cubicBezTo>
                      <a:pt x="288448" y="388403"/>
                      <a:pt x="290642" y="390049"/>
                      <a:pt x="292974" y="391695"/>
                    </a:cubicBezTo>
                    <a:cubicBezTo>
                      <a:pt x="296951" y="394575"/>
                      <a:pt x="300792" y="397456"/>
                      <a:pt x="304770" y="400336"/>
                    </a:cubicBezTo>
                    <a:cubicBezTo>
                      <a:pt x="306827" y="401982"/>
                      <a:pt x="309022" y="403353"/>
                      <a:pt x="311079" y="404999"/>
                    </a:cubicBezTo>
                    <a:cubicBezTo>
                      <a:pt x="314371" y="407605"/>
                      <a:pt x="317525" y="410074"/>
                      <a:pt x="320817" y="412681"/>
                    </a:cubicBezTo>
                    <a:cubicBezTo>
                      <a:pt x="323286" y="414601"/>
                      <a:pt x="325892" y="416658"/>
                      <a:pt x="328361" y="418578"/>
                    </a:cubicBezTo>
                    <a:cubicBezTo>
                      <a:pt x="320406" y="404039"/>
                      <a:pt x="313411" y="389089"/>
                      <a:pt x="307650" y="373727"/>
                    </a:cubicBezTo>
                    <a:cubicBezTo>
                      <a:pt x="304358" y="365086"/>
                      <a:pt x="301341" y="356308"/>
                      <a:pt x="299009" y="347255"/>
                    </a:cubicBezTo>
                    <a:cubicBezTo>
                      <a:pt x="298460" y="344923"/>
                      <a:pt x="297912" y="342592"/>
                      <a:pt x="297500" y="340123"/>
                    </a:cubicBezTo>
                    <a:cubicBezTo>
                      <a:pt x="297089" y="338340"/>
                      <a:pt x="296677" y="336556"/>
                      <a:pt x="296403" y="334773"/>
                    </a:cubicBezTo>
                    <a:cubicBezTo>
                      <a:pt x="295991" y="332442"/>
                      <a:pt x="295580" y="330110"/>
                      <a:pt x="295443" y="327641"/>
                    </a:cubicBezTo>
                    <a:cubicBezTo>
                      <a:pt x="295306" y="325721"/>
                      <a:pt x="295443" y="323801"/>
                      <a:pt x="295580" y="321880"/>
                    </a:cubicBezTo>
                    <a:cubicBezTo>
                      <a:pt x="295717" y="320783"/>
                      <a:pt x="295991" y="319549"/>
                      <a:pt x="296266" y="318589"/>
                    </a:cubicBezTo>
                    <a:cubicBezTo>
                      <a:pt x="296677" y="317354"/>
                      <a:pt x="297226" y="315982"/>
                      <a:pt x="297912" y="314748"/>
                    </a:cubicBezTo>
                    <a:cubicBezTo>
                      <a:pt x="299283" y="312691"/>
                      <a:pt x="300518" y="310633"/>
                      <a:pt x="302575" y="309124"/>
                    </a:cubicBezTo>
                    <a:cubicBezTo>
                      <a:pt x="306964" y="305695"/>
                      <a:pt x="312725" y="306793"/>
                      <a:pt x="317800" y="308302"/>
                    </a:cubicBezTo>
                    <a:cubicBezTo>
                      <a:pt x="321092" y="309262"/>
                      <a:pt x="324109" y="310633"/>
                      <a:pt x="327127" y="312279"/>
                    </a:cubicBezTo>
                    <a:cubicBezTo>
                      <a:pt x="329184" y="313376"/>
                      <a:pt x="331104" y="314748"/>
                      <a:pt x="333025" y="315982"/>
                    </a:cubicBezTo>
                    <a:cubicBezTo>
                      <a:pt x="334533" y="316943"/>
                      <a:pt x="336042" y="317903"/>
                      <a:pt x="337551" y="319000"/>
                    </a:cubicBezTo>
                    <a:cubicBezTo>
                      <a:pt x="343174" y="322978"/>
                      <a:pt x="348661" y="327092"/>
                      <a:pt x="354147" y="331207"/>
                    </a:cubicBezTo>
                    <a:cubicBezTo>
                      <a:pt x="357988" y="334225"/>
                      <a:pt x="361828" y="337105"/>
                      <a:pt x="365806" y="340123"/>
                    </a:cubicBezTo>
                    <a:cubicBezTo>
                      <a:pt x="368412" y="342043"/>
                      <a:pt x="370881" y="343963"/>
                      <a:pt x="373350" y="345883"/>
                    </a:cubicBezTo>
                    <a:cubicBezTo>
                      <a:pt x="376230" y="348215"/>
                      <a:pt x="379110" y="350547"/>
                      <a:pt x="381991" y="352879"/>
                    </a:cubicBezTo>
                    <a:cubicBezTo>
                      <a:pt x="381991" y="352741"/>
                      <a:pt x="381853" y="352604"/>
                      <a:pt x="381853" y="352467"/>
                    </a:cubicBezTo>
                    <a:cubicBezTo>
                      <a:pt x="378287" y="343826"/>
                      <a:pt x="375133" y="334911"/>
                      <a:pt x="371978" y="326132"/>
                    </a:cubicBezTo>
                    <a:cubicBezTo>
                      <a:pt x="370332" y="321332"/>
                      <a:pt x="368823" y="316531"/>
                      <a:pt x="367452" y="311731"/>
                    </a:cubicBezTo>
                    <a:cubicBezTo>
                      <a:pt x="365806" y="306107"/>
                      <a:pt x="364434" y="300483"/>
                      <a:pt x="363063" y="294860"/>
                    </a:cubicBezTo>
                    <a:cubicBezTo>
                      <a:pt x="361142" y="286356"/>
                      <a:pt x="359634" y="277989"/>
                      <a:pt x="359222" y="269211"/>
                    </a:cubicBezTo>
                    <a:cubicBezTo>
                      <a:pt x="358948" y="265096"/>
                      <a:pt x="358948" y="260981"/>
                      <a:pt x="359222" y="256867"/>
                    </a:cubicBezTo>
                    <a:cubicBezTo>
                      <a:pt x="359496" y="254535"/>
                      <a:pt x="359634" y="252203"/>
                      <a:pt x="360045" y="249871"/>
                    </a:cubicBezTo>
                    <a:cubicBezTo>
                      <a:pt x="360457" y="247402"/>
                      <a:pt x="361142" y="245071"/>
                      <a:pt x="361965" y="242739"/>
                    </a:cubicBezTo>
                    <a:cubicBezTo>
                      <a:pt x="363886" y="237115"/>
                      <a:pt x="367315" y="231903"/>
                      <a:pt x="371704" y="227789"/>
                    </a:cubicBezTo>
                    <a:cubicBezTo>
                      <a:pt x="376367" y="223674"/>
                      <a:pt x="382676" y="222714"/>
                      <a:pt x="388574" y="222439"/>
                    </a:cubicBezTo>
                    <a:cubicBezTo>
                      <a:pt x="396255" y="222165"/>
                      <a:pt x="403525" y="225594"/>
                      <a:pt x="410246" y="228612"/>
                    </a:cubicBezTo>
                    <a:cubicBezTo>
                      <a:pt x="414223" y="230395"/>
                      <a:pt x="417927" y="232726"/>
                      <a:pt x="421630" y="234921"/>
                    </a:cubicBezTo>
                    <a:cubicBezTo>
                      <a:pt x="426019" y="237664"/>
                      <a:pt x="430545" y="240544"/>
                      <a:pt x="434797" y="243425"/>
                    </a:cubicBezTo>
                    <a:cubicBezTo>
                      <a:pt x="439735" y="246717"/>
                      <a:pt x="444536" y="250009"/>
                      <a:pt x="449062" y="253712"/>
                    </a:cubicBezTo>
                    <a:cubicBezTo>
                      <a:pt x="452902" y="256867"/>
                      <a:pt x="456743" y="259884"/>
                      <a:pt x="460583" y="263039"/>
                    </a:cubicBezTo>
                    <a:cubicBezTo>
                      <a:pt x="464561" y="266193"/>
                      <a:pt x="468539" y="269211"/>
                      <a:pt x="472379" y="272503"/>
                    </a:cubicBezTo>
                    <a:cubicBezTo>
                      <a:pt x="470185" y="267565"/>
                      <a:pt x="467990" y="262627"/>
                      <a:pt x="465795" y="257689"/>
                    </a:cubicBezTo>
                    <a:cubicBezTo>
                      <a:pt x="464424" y="254535"/>
                      <a:pt x="463189" y="251243"/>
                      <a:pt x="461818" y="248088"/>
                    </a:cubicBezTo>
                    <a:cubicBezTo>
                      <a:pt x="458937" y="240682"/>
                      <a:pt x="456194" y="233001"/>
                      <a:pt x="453588" y="225457"/>
                    </a:cubicBezTo>
                    <a:cubicBezTo>
                      <a:pt x="450982" y="218050"/>
                      <a:pt x="448788" y="210506"/>
                      <a:pt x="446593" y="202963"/>
                    </a:cubicBezTo>
                    <a:cubicBezTo>
                      <a:pt x="444261" y="195282"/>
                      <a:pt x="442204" y="187464"/>
                      <a:pt x="440558" y="179508"/>
                    </a:cubicBezTo>
                    <a:cubicBezTo>
                      <a:pt x="439049" y="171827"/>
                      <a:pt x="437540" y="164009"/>
                      <a:pt x="436992" y="156328"/>
                    </a:cubicBezTo>
                    <a:cubicBezTo>
                      <a:pt x="436580" y="149607"/>
                      <a:pt x="436717" y="142612"/>
                      <a:pt x="437952" y="136029"/>
                    </a:cubicBezTo>
                    <a:cubicBezTo>
                      <a:pt x="438501" y="132737"/>
                      <a:pt x="439872" y="129033"/>
                      <a:pt x="442067" y="126565"/>
                    </a:cubicBezTo>
                    <a:cubicBezTo>
                      <a:pt x="442478" y="126016"/>
                      <a:pt x="443027" y="125467"/>
                      <a:pt x="443575" y="124919"/>
                    </a:cubicBezTo>
                    <a:cubicBezTo>
                      <a:pt x="444810" y="123958"/>
                      <a:pt x="445633" y="123273"/>
                      <a:pt x="447004" y="122587"/>
                    </a:cubicBezTo>
                    <a:cubicBezTo>
                      <a:pt x="448376" y="121627"/>
                      <a:pt x="450296" y="120941"/>
                      <a:pt x="452079" y="120667"/>
                    </a:cubicBezTo>
                    <a:cubicBezTo>
                      <a:pt x="453862" y="120392"/>
                      <a:pt x="455646" y="120255"/>
                      <a:pt x="457429" y="120667"/>
                    </a:cubicBezTo>
                    <a:cubicBezTo>
                      <a:pt x="459898" y="121215"/>
                      <a:pt x="462092" y="122038"/>
                      <a:pt x="464287" y="123273"/>
                    </a:cubicBezTo>
                    <a:cubicBezTo>
                      <a:pt x="467030" y="124781"/>
                      <a:pt x="469636" y="126290"/>
                      <a:pt x="472105" y="128073"/>
                    </a:cubicBezTo>
                    <a:cubicBezTo>
                      <a:pt x="474711" y="129856"/>
                      <a:pt x="477043" y="132188"/>
                      <a:pt x="479374" y="134245"/>
                    </a:cubicBezTo>
                    <a:cubicBezTo>
                      <a:pt x="479237" y="134108"/>
                      <a:pt x="479237" y="134108"/>
                      <a:pt x="479100" y="133971"/>
                    </a:cubicBezTo>
                    <a:cubicBezTo>
                      <a:pt x="484861" y="139046"/>
                      <a:pt x="490484" y="144258"/>
                      <a:pt x="495833" y="149607"/>
                    </a:cubicBezTo>
                    <a:cubicBezTo>
                      <a:pt x="498988" y="152762"/>
                      <a:pt x="502143" y="156054"/>
                      <a:pt x="505160" y="159209"/>
                    </a:cubicBezTo>
                    <a:cubicBezTo>
                      <a:pt x="507904" y="162089"/>
                      <a:pt x="510784" y="164969"/>
                      <a:pt x="513527" y="167850"/>
                    </a:cubicBezTo>
                    <a:cubicBezTo>
                      <a:pt x="515173" y="169633"/>
                      <a:pt x="516819" y="171553"/>
                      <a:pt x="518465" y="173336"/>
                    </a:cubicBezTo>
                    <a:cubicBezTo>
                      <a:pt x="520385" y="175531"/>
                      <a:pt x="522305" y="177725"/>
                      <a:pt x="524226" y="179920"/>
                    </a:cubicBezTo>
                    <a:cubicBezTo>
                      <a:pt x="523540" y="176216"/>
                      <a:pt x="522854" y="172650"/>
                      <a:pt x="522168" y="168947"/>
                    </a:cubicBezTo>
                    <a:cubicBezTo>
                      <a:pt x="521894" y="167164"/>
                      <a:pt x="521482" y="165381"/>
                      <a:pt x="521208" y="163598"/>
                    </a:cubicBezTo>
                    <a:cubicBezTo>
                      <a:pt x="520522" y="159894"/>
                      <a:pt x="520111" y="156191"/>
                      <a:pt x="519699" y="152488"/>
                    </a:cubicBezTo>
                    <a:cubicBezTo>
                      <a:pt x="519151" y="147961"/>
                      <a:pt x="518876" y="143435"/>
                      <a:pt x="518602" y="138772"/>
                    </a:cubicBezTo>
                    <a:cubicBezTo>
                      <a:pt x="518191" y="133560"/>
                      <a:pt x="518191" y="128348"/>
                      <a:pt x="518602" y="123136"/>
                    </a:cubicBezTo>
                    <a:cubicBezTo>
                      <a:pt x="519013" y="117238"/>
                      <a:pt x="519288" y="110380"/>
                      <a:pt x="522991" y="105579"/>
                    </a:cubicBezTo>
                    <a:cubicBezTo>
                      <a:pt x="524500" y="103522"/>
                      <a:pt x="526557" y="102287"/>
                      <a:pt x="528752" y="101053"/>
                    </a:cubicBezTo>
                    <a:cubicBezTo>
                      <a:pt x="530672" y="100093"/>
                      <a:pt x="533278" y="99270"/>
                      <a:pt x="535473" y="99544"/>
                    </a:cubicBezTo>
                    <a:cubicBezTo>
                      <a:pt x="536158" y="99544"/>
                      <a:pt x="536982" y="99681"/>
                      <a:pt x="537804" y="99818"/>
                    </a:cubicBezTo>
                    <a:cubicBezTo>
                      <a:pt x="539313" y="100230"/>
                      <a:pt x="540411" y="100778"/>
                      <a:pt x="541782" y="101464"/>
                    </a:cubicBezTo>
                    <a:cubicBezTo>
                      <a:pt x="544525" y="102836"/>
                      <a:pt x="546994" y="104756"/>
                      <a:pt x="549326" y="106539"/>
                    </a:cubicBezTo>
                    <a:cubicBezTo>
                      <a:pt x="552206" y="108734"/>
                      <a:pt x="554675" y="111614"/>
                      <a:pt x="557144" y="114357"/>
                    </a:cubicBezTo>
                    <a:cubicBezTo>
                      <a:pt x="559750" y="117375"/>
                      <a:pt x="562356" y="120392"/>
                      <a:pt x="564825" y="123410"/>
                    </a:cubicBezTo>
                    <a:cubicBezTo>
                      <a:pt x="570860" y="130954"/>
                      <a:pt x="576484" y="138909"/>
                      <a:pt x="582244" y="146590"/>
                    </a:cubicBezTo>
                    <a:cubicBezTo>
                      <a:pt x="585948" y="151528"/>
                      <a:pt x="589240" y="156740"/>
                      <a:pt x="592531" y="161952"/>
                    </a:cubicBezTo>
                    <a:cubicBezTo>
                      <a:pt x="595823" y="167027"/>
                      <a:pt x="599389" y="172102"/>
                      <a:pt x="602407" y="177451"/>
                    </a:cubicBezTo>
                    <a:cubicBezTo>
                      <a:pt x="602407" y="177588"/>
                      <a:pt x="602544" y="177588"/>
                      <a:pt x="602544" y="177725"/>
                    </a:cubicBezTo>
                    <a:cubicBezTo>
                      <a:pt x="601995" y="175531"/>
                      <a:pt x="601584" y="173336"/>
                      <a:pt x="601035" y="171279"/>
                    </a:cubicBezTo>
                    <a:cubicBezTo>
                      <a:pt x="599938" y="166341"/>
                      <a:pt x="598703" y="161540"/>
                      <a:pt x="597606" y="156603"/>
                    </a:cubicBezTo>
                    <a:cubicBezTo>
                      <a:pt x="597195" y="154408"/>
                      <a:pt x="596509" y="152351"/>
                      <a:pt x="596098" y="150156"/>
                    </a:cubicBezTo>
                    <a:cubicBezTo>
                      <a:pt x="594451" y="141515"/>
                      <a:pt x="592806" y="132874"/>
                      <a:pt x="591160" y="124233"/>
                    </a:cubicBezTo>
                    <a:cubicBezTo>
                      <a:pt x="590611" y="121215"/>
                      <a:pt x="589925" y="118061"/>
                      <a:pt x="589514" y="114906"/>
                    </a:cubicBezTo>
                    <a:cubicBezTo>
                      <a:pt x="588691" y="109557"/>
                      <a:pt x="587868" y="104345"/>
                      <a:pt x="587182" y="98995"/>
                    </a:cubicBezTo>
                    <a:cubicBezTo>
                      <a:pt x="586496" y="93783"/>
                      <a:pt x="586359" y="88571"/>
                      <a:pt x="586085" y="83222"/>
                    </a:cubicBezTo>
                    <a:cubicBezTo>
                      <a:pt x="585811" y="79244"/>
                      <a:pt x="585811" y="75404"/>
                      <a:pt x="586085" y="71563"/>
                    </a:cubicBezTo>
                    <a:cubicBezTo>
                      <a:pt x="586359" y="68683"/>
                      <a:pt x="587319" y="65803"/>
                      <a:pt x="588416" y="63197"/>
                    </a:cubicBezTo>
                    <a:cubicBezTo>
                      <a:pt x="588828" y="61962"/>
                      <a:pt x="589651" y="60865"/>
                      <a:pt x="590337" y="59768"/>
                    </a:cubicBezTo>
                    <a:cubicBezTo>
                      <a:pt x="590748" y="59082"/>
                      <a:pt x="591434" y="58396"/>
                      <a:pt x="592120" y="57710"/>
                    </a:cubicBezTo>
                    <a:cubicBezTo>
                      <a:pt x="592669" y="57162"/>
                      <a:pt x="593491" y="56613"/>
                      <a:pt x="594177" y="56201"/>
                    </a:cubicBezTo>
                    <a:cubicBezTo>
                      <a:pt x="595000" y="55653"/>
                      <a:pt x="596235" y="55516"/>
                      <a:pt x="597332" y="55378"/>
                    </a:cubicBezTo>
                    <a:cubicBezTo>
                      <a:pt x="598155" y="55104"/>
                      <a:pt x="599389" y="55378"/>
                      <a:pt x="600212" y="55516"/>
                    </a:cubicBezTo>
                    <a:cubicBezTo>
                      <a:pt x="601172" y="55653"/>
                      <a:pt x="602270" y="55927"/>
                      <a:pt x="603093" y="56339"/>
                    </a:cubicBezTo>
                    <a:cubicBezTo>
                      <a:pt x="604327" y="56750"/>
                      <a:pt x="605699" y="57299"/>
                      <a:pt x="606933" y="57985"/>
                    </a:cubicBezTo>
                    <a:cubicBezTo>
                      <a:pt x="608579" y="58945"/>
                      <a:pt x="609402" y="59630"/>
                      <a:pt x="610911" y="60728"/>
                    </a:cubicBezTo>
                    <a:cubicBezTo>
                      <a:pt x="613517" y="62785"/>
                      <a:pt x="615574" y="65665"/>
                      <a:pt x="617632" y="68134"/>
                    </a:cubicBezTo>
                    <a:cubicBezTo>
                      <a:pt x="621335" y="72386"/>
                      <a:pt x="624490" y="76913"/>
                      <a:pt x="627781" y="81302"/>
                    </a:cubicBezTo>
                    <a:cubicBezTo>
                      <a:pt x="632033" y="87200"/>
                      <a:pt x="636285" y="93097"/>
                      <a:pt x="640537" y="99133"/>
                    </a:cubicBezTo>
                    <a:cubicBezTo>
                      <a:pt x="642183" y="101464"/>
                      <a:pt x="643692" y="103796"/>
                      <a:pt x="645201" y="106128"/>
                    </a:cubicBezTo>
                    <a:cubicBezTo>
                      <a:pt x="648218" y="110654"/>
                      <a:pt x="651099" y="115043"/>
                      <a:pt x="654116" y="119569"/>
                    </a:cubicBezTo>
                    <a:cubicBezTo>
                      <a:pt x="654391" y="119981"/>
                      <a:pt x="654665" y="120529"/>
                      <a:pt x="655076" y="120941"/>
                    </a:cubicBezTo>
                    <a:cubicBezTo>
                      <a:pt x="654665" y="117375"/>
                      <a:pt x="654116" y="113671"/>
                      <a:pt x="653705" y="110105"/>
                    </a:cubicBezTo>
                    <a:cubicBezTo>
                      <a:pt x="653293" y="107362"/>
                      <a:pt x="653156" y="104482"/>
                      <a:pt x="652882" y="101739"/>
                    </a:cubicBezTo>
                    <a:cubicBezTo>
                      <a:pt x="652470" y="97212"/>
                      <a:pt x="652059" y="92686"/>
                      <a:pt x="651784" y="88160"/>
                    </a:cubicBezTo>
                    <a:cubicBezTo>
                      <a:pt x="651099" y="77187"/>
                      <a:pt x="650824" y="66214"/>
                      <a:pt x="650962" y="55241"/>
                    </a:cubicBezTo>
                    <a:cubicBezTo>
                      <a:pt x="651099" y="46052"/>
                      <a:pt x="652059" y="36862"/>
                      <a:pt x="653705" y="27809"/>
                    </a:cubicBezTo>
                    <a:cubicBezTo>
                      <a:pt x="654391" y="24380"/>
                      <a:pt x="655351" y="20951"/>
                      <a:pt x="656585" y="17659"/>
                    </a:cubicBezTo>
                    <a:cubicBezTo>
                      <a:pt x="657134" y="16151"/>
                      <a:pt x="657820" y="14642"/>
                      <a:pt x="658642" y="13270"/>
                    </a:cubicBezTo>
                    <a:cubicBezTo>
                      <a:pt x="659602" y="11350"/>
                      <a:pt x="660700" y="9430"/>
                      <a:pt x="661934" y="7647"/>
                    </a:cubicBezTo>
                    <a:cubicBezTo>
                      <a:pt x="663306" y="5727"/>
                      <a:pt x="664952" y="3669"/>
                      <a:pt x="667009" y="2435"/>
                    </a:cubicBezTo>
                    <a:cubicBezTo>
                      <a:pt x="667969" y="1886"/>
                      <a:pt x="668655" y="1475"/>
                      <a:pt x="669615" y="1063"/>
                    </a:cubicBezTo>
                    <a:cubicBezTo>
                      <a:pt x="671124" y="514"/>
                      <a:pt x="671947" y="377"/>
                      <a:pt x="673456" y="103"/>
                    </a:cubicBezTo>
                    <a:cubicBezTo>
                      <a:pt x="674416" y="-34"/>
                      <a:pt x="675513" y="-34"/>
                      <a:pt x="676473" y="103"/>
                    </a:cubicBezTo>
                    <a:cubicBezTo>
                      <a:pt x="677845" y="240"/>
                      <a:pt x="679354" y="377"/>
                      <a:pt x="680862" y="789"/>
                    </a:cubicBezTo>
                    <a:cubicBezTo>
                      <a:pt x="682508" y="1200"/>
                      <a:pt x="683331" y="1612"/>
                      <a:pt x="684840" y="2298"/>
                    </a:cubicBezTo>
                    <a:cubicBezTo>
                      <a:pt x="686486" y="2983"/>
                      <a:pt x="687857" y="4218"/>
                      <a:pt x="689092" y="5315"/>
                    </a:cubicBezTo>
                    <a:cubicBezTo>
                      <a:pt x="690326" y="6275"/>
                      <a:pt x="691424" y="7510"/>
                      <a:pt x="692521" y="8607"/>
                    </a:cubicBezTo>
                    <a:cubicBezTo>
                      <a:pt x="693755" y="9704"/>
                      <a:pt x="694990" y="10939"/>
                      <a:pt x="696087" y="12173"/>
                    </a:cubicBezTo>
                    <a:cubicBezTo>
                      <a:pt x="699379" y="15876"/>
                      <a:pt x="702259" y="19854"/>
                      <a:pt x="705140" y="23832"/>
                    </a:cubicBezTo>
                    <a:cubicBezTo>
                      <a:pt x="708980" y="28907"/>
                      <a:pt x="712546" y="34256"/>
                      <a:pt x="715838" y="39742"/>
                    </a:cubicBezTo>
                    <a:cubicBezTo>
                      <a:pt x="719679" y="45914"/>
                      <a:pt x="723656" y="51949"/>
                      <a:pt x="727222" y="58122"/>
                    </a:cubicBezTo>
                    <a:cubicBezTo>
                      <a:pt x="735589" y="72523"/>
                      <a:pt x="743682" y="86925"/>
                      <a:pt x="751774" y="101327"/>
                    </a:cubicBezTo>
                    <a:cubicBezTo>
                      <a:pt x="755203" y="107362"/>
                      <a:pt x="758769" y="113397"/>
                      <a:pt x="762198" y="119432"/>
                    </a:cubicBezTo>
                    <a:cubicBezTo>
                      <a:pt x="763570" y="121901"/>
                      <a:pt x="764941" y="124370"/>
                      <a:pt x="766450" y="126702"/>
                    </a:cubicBezTo>
                    <a:cubicBezTo>
                      <a:pt x="768782" y="130405"/>
                      <a:pt x="770977" y="133971"/>
                      <a:pt x="773171" y="137674"/>
                    </a:cubicBezTo>
                    <a:cubicBezTo>
                      <a:pt x="774954" y="140418"/>
                      <a:pt x="776600" y="143298"/>
                      <a:pt x="778383" y="146041"/>
                    </a:cubicBezTo>
                    <a:cubicBezTo>
                      <a:pt x="780989" y="149882"/>
                      <a:pt x="783458" y="153722"/>
                      <a:pt x="786064" y="157426"/>
                    </a:cubicBezTo>
                    <a:cubicBezTo>
                      <a:pt x="786064" y="157426"/>
                      <a:pt x="785927" y="157288"/>
                      <a:pt x="785927" y="157288"/>
                    </a:cubicBezTo>
                    <a:cubicBezTo>
                      <a:pt x="789904" y="162500"/>
                      <a:pt x="793745" y="167850"/>
                      <a:pt x="797997" y="172787"/>
                    </a:cubicBezTo>
                    <a:cubicBezTo>
                      <a:pt x="799369" y="174296"/>
                      <a:pt x="800740" y="175668"/>
                      <a:pt x="802386" y="177039"/>
                    </a:cubicBezTo>
                    <a:lnTo>
                      <a:pt x="802386" y="177039"/>
                    </a:lnTo>
                    <a:cubicBezTo>
                      <a:pt x="802660" y="177177"/>
                      <a:pt x="802798" y="177314"/>
                      <a:pt x="803072" y="177588"/>
                    </a:cubicBezTo>
                    <a:cubicBezTo>
                      <a:pt x="803346" y="177725"/>
                      <a:pt x="803483" y="177862"/>
                      <a:pt x="803758" y="177862"/>
                    </a:cubicBezTo>
                    <a:cubicBezTo>
                      <a:pt x="805815" y="178822"/>
                      <a:pt x="806775" y="181154"/>
                      <a:pt x="805815" y="183212"/>
                    </a:cubicBezTo>
                    <a:cubicBezTo>
                      <a:pt x="804992" y="185269"/>
                      <a:pt x="802523" y="186229"/>
                      <a:pt x="800466" y="185406"/>
                    </a:cubicBezTo>
                    <a:cubicBezTo>
                      <a:pt x="799094" y="184858"/>
                      <a:pt x="798134" y="184172"/>
                      <a:pt x="796900" y="183212"/>
                    </a:cubicBezTo>
                    <a:cubicBezTo>
                      <a:pt x="795802" y="182389"/>
                      <a:pt x="794842" y="181291"/>
                      <a:pt x="793882" y="180468"/>
                    </a:cubicBezTo>
                    <a:cubicBezTo>
                      <a:pt x="792511" y="179097"/>
                      <a:pt x="791276" y="177725"/>
                      <a:pt x="790042" y="176354"/>
                    </a:cubicBezTo>
                    <a:cubicBezTo>
                      <a:pt x="786750" y="172513"/>
                      <a:pt x="783732" y="168535"/>
                      <a:pt x="780715" y="164421"/>
                    </a:cubicBezTo>
                    <a:cubicBezTo>
                      <a:pt x="778932" y="161952"/>
                      <a:pt x="777286" y="159483"/>
                      <a:pt x="775503" y="156877"/>
                    </a:cubicBezTo>
                    <a:cubicBezTo>
                      <a:pt x="773720" y="154134"/>
                      <a:pt x="771662" y="151390"/>
                      <a:pt x="769879" y="148647"/>
                    </a:cubicBezTo>
                    <a:cubicBezTo>
                      <a:pt x="766176" y="142749"/>
                      <a:pt x="762472" y="136989"/>
                      <a:pt x="758906" y="131091"/>
                    </a:cubicBezTo>
                    <a:cubicBezTo>
                      <a:pt x="757261" y="128348"/>
                      <a:pt x="755614" y="125604"/>
                      <a:pt x="754106" y="122861"/>
                    </a:cubicBezTo>
                    <a:cubicBezTo>
                      <a:pt x="751774" y="118746"/>
                      <a:pt x="749305" y="114769"/>
                      <a:pt x="746974" y="110654"/>
                    </a:cubicBezTo>
                    <a:cubicBezTo>
                      <a:pt x="740664" y="99955"/>
                      <a:pt x="734629" y="89120"/>
                      <a:pt x="728457" y="78421"/>
                    </a:cubicBezTo>
                    <a:cubicBezTo>
                      <a:pt x="725851" y="74032"/>
                      <a:pt x="723382" y="69643"/>
                      <a:pt x="720776" y="65254"/>
                    </a:cubicBezTo>
                    <a:cubicBezTo>
                      <a:pt x="719679" y="63471"/>
                      <a:pt x="718718" y="61688"/>
                      <a:pt x="717621" y="59905"/>
                    </a:cubicBezTo>
                    <a:cubicBezTo>
                      <a:pt x="712958" y="52498"/>
                      <a:pt x="708294" y="44817"/>
                      <a:pt x="703494" y="37548"/>
                    </a:cubicBezTo>
                    <a:cubicBezTo>
                      <a:pt x="703631" y="37822"/>
                      <a:pt x="703768" y="37959"/>
                      <a:pt x="703768" y="38096"/>
                    </a:cubicBezTo>
                    <a:cubicBezTo>
                      <a:pt x="699105" y="31238"/>
                      <a:pt x="694441" y="24517"/>
                      <a:pt x="688955" y="18345"/>
                    </a:cubicBezTo>
                    <a:cubicBezTo>
                      <a:pt x="687034" y="16288"/>
                      <a:pt x="685114" y="14368"/>
                      <a:pt x="683057" y="12447"/>
                    </a:cubicBezTo>
                    <a:cubicBezTo>
                      <a:pt x="682645" y="12036"/>
                      <a:pt x="682234" y="11762"/>
                      <a:pt x="681823" y="11350"/>
                    </a:cubicBezTo>
                    <a:cubicBezTo>
                      <a:pt x="681411" y="11076"/>
                      <a:pt x="680999" y="10801"/>
                      <a:pt x="680725" y="10664"/>
                    </a:cubicBezTo>
                    <a:cubicBezTo>
                      <a:pt x="680176" y="10390"/>
                      <a:pt x="679765" y="10253"/>
                      <a:pt x="679354" y="9979"/>
                    </a:cubicBezTo>
                    <a:cubicBezTo>
                      <a:pt x="679628" y="9979"/>
                      <a:pt x="679765" y="10116"/>
                      <a:pt x="679902" y="10116"/>
                    </a:cubicBezTo>
                    <a:cubicBezTo>
                      <a:pt x="679354" y="9979"/>
                      <a:pt x="678805" y="9841"/>
                      <a:pt x="678256" y="9704"/>
                    </a:cubicBezTo>
                    <a:cubicBezTo>
                      <a:pt x="678531" y="9704"/>
                      <a:pt x="678668" y="9704"/>
                      <a:pt x="678805" y="9841"/>
                    </a:cubicBezTo>
                    <a:cubicBezTo>
                      <a:pt x="677708" y="9567"/>
                      <a:pt x="676610" y="9430"/>
                      <a:pt x="675513" y="9293"/>
                    </a:cubicBezTo>
                    <a:cubicBezTo>
                      <a:pt x="675513" y="9293"/>
                      <a:pt x="675650" y="9293"/>
                      <a:pt x="675650" y="9293"/>
                    </a:cubicBezTo>
                    <a:cubicBezTo>
                      <a:pt x="675102" y="9293"/>
                      <a:pt x="674553" y="9293"/>
                      <a:pt x="674004" y="9293"/>
                    </a:cubicBezTo>
                    <a:cubicBezTo>
                      <a:pt x="673730" y="9293"/>
                      <a:pt x="673456" y="9430"/>
                      <a:pt x="673044" y="9430"/>
                    </a:cubicBezTo>
                    <a:cubicBezTo>
                      <a:pt x="672770" y="9567"/>
                      <a:pt x="672496" y="9567"/>
                      <a:pt x="672221" y="9704"/>
                    </a:cubicBezTo>
                    <a:cubicBezTo>
                      <a:pt x="671947" y="9841"/>
                      <a:pt x="671810" y="9979"/>
                      <a:pt x="671536" y="10116"/>
                    </a:cubicBezTo>
                    <a:cubicBezTo>
                      <a:pt x="671261" y="10390"/>
                      <a:pt x="670987" y="10664"/>
                      <a:pt x="670712" y="10801"/>
                    </a:cubicBezTo>
                    <a:cubicBezTo>
                      <a:pt x="670438" y="11076"/>
                      <a:pt x="670027" y="11487"/>
                      <a:pt x="669752" y="11899"/>
                    </a:cubicBezTo>
                    <a:cubicBezTo>
                      <a:pt x="669478" y="12310"/>
                      <a:pt x="669067" y="12722"/>
                      <a:pt x="668792" y="13270"/>
                    </a:cubicBezTo>
                    <a:cubicBezTo>
                      <a:pt x="667832" y="14779"/>
                      <a:pt x="666872" y="16425"/>
                      <a:pt x="666049" y="18071"/>
                    </a:cubicBezTo>
                    <a:cubicBezTo>
                      <a:pt x="666049" y="17934"/>
                      <a:pt x="666186" y="17797"/>
                      <a:pt x="666323" y="17659"/>
                    </a:cubicBezTo>
                    <a:cubicBezTo>
                      <a:pt x="665363" y="19580"/>
                      <a:pt x="664540" y="21637"/>
                      <a:pt x="663717" y="23695"/>
                    </a:cubicBezTo>
                    <a:cubicBezTo>
                      <a:pt x="663854" y="23557"/>
                      <a:pt x="663854" y="23283"/>
                      <a:pt x="663992" y="23146"/>
                    </a:cubicBezTo>
                    <a:cubicBezTo>
                      <a:pt x="663306" y="25340"/>
                      <a:pt x="662757" y="27672"/>
                      <a:pt x="662209" y="30004"/>
                    </a:cubicBezTo>
                    <a:cubicBezTo>
                      <a:pt x="661111" y="36176"/>
                      <a:pt x="660288" y="42485"/>
                      <a:pt x="659877" y="48795"/>
                    </a:cubicBezTo>
                    <a:cubicBezTo>
                      <a:pt x="659877" y="48520"/>
                      <a:pt x="659877" y="48383"/>
                      <a:pt x="659877" y="48246"/>
                    </a:cubicBezTo>
                    <a:cubicBezTo>
                      <a:pt x="659191" y="61551"/>
                      <a:pt x="659602" y="74992"/>
                      <a:pt x="660425" y="88160"/>
                    </a:cubicBezTo>
                    <a:cubicBezTo>
                      <a:pt x="660425" y="88160"/>
                      <a:pt x="660425" y="88023"/>
                      <a:pt x="660425" y="88023"/>
                    </a:cubicBezTo>
                    <a:cubicBezTo>
                      <a:pt x="661111" y="97212"/>
                      <a:pt x="661934" y="106402"/>
                      <a:pt x="663169" y="115455"/>
                    </a:cubicBezTo>
                    <a:cubicBezTo>
                      <a:pt x="664129" y="123410"/>
                      <a:pt x="665226" y="131228"/>
                      <a:pt x="666323" y="139183"/>
                    </a:cubicBezTo>
                    <a:cubicBezTo>
                      <a:pt x="666323" y="139595"/>
                      <a:pt x="666460" y="140006"/>
                      <a:pt x="666460" y="140418"/>
                    </a:cubicBezTo>
                    <a:cubicBezTo>
                      <a:pt x="670027" y="146727"/>
                      <a:pt x="673456" y="153174"/>
                      <a:pt x="676747" y="159757"/>
                    </a:cubicBezTo>
                    <a:cubicBezTo>
                      <a:pt x="685800" y="178000"/>
                      <a:pt x="692795" y="197065"/>
                      <a:pt x="697047" y="216953"/>
                    </a:cubicBezTo>
                    <a:cubicBezTo>
                      <a:pt x="698968" y="225731"/>
                      <a:pt x="700339" y="234784"/>
                      <a:pt x="700888" y="243836"/>
                    </a:cubicBezTo>
                    <a:cubicBezTo>
                      <a:pt x="701162" y="247402"/>
                      <a:pt x="700888" y="250969"/>
                      <a:pt x="700613" y="254535"/>
                    </a:cubicBezTo>
                    <a:cubicBezTo>
                      <a:pt x="700476" y="256455"/>
                      <a:pt x="699928" y="258650"/>
                      <a:pt x="698556" y="260158"/>
                    </a:cubicBezTo>
                    <a:cubicBezTo>
                      <a:pt x="697459" y="261256"/>
                      <a:pt x="696361" y="261804"/>
                      <a:pt x="694990" y="262079"/>
                    </a:cubicBezTo>
                    <a:cubicBezTo>
                      <a:pt x="693618" y="262490"/>
                      <a:pt x="692384" y="261941"/>
                      <a:pt x="691012" y="261530"/>
                    </a:cubicBezTo>
                    <a:cubicBezTo>
                      <a:pt x="690326" y="261256"/>
                      <a:pt x="689641" y="260570"/>
                      <a:pt x="688955" y="260158"/>
                    </a:cubicBezTo>
                    <a:cubicBezTo>
                      <a:pt x="687995" y="259473"/>
                      <a:pt x="687309" y="258512"/>
                      <a:pt x="686623" y="257689"/>
                    </a:cubicBezTo>
                    <a:cubicBezTo>
                      <a:pt x="684017" y="254260"/>
                      <a:pt x="682508" y="250283"/>
                      <a:pt x="680999" y="246168"/>
                    </a:cubicBezTo>
                    <a:cubicBezTo>
                      <a:pt x="679354" y="241367"/>
                      <a:pt x="678119" y="236430"/>
                      <a:pt x="676747" y="231492"/>
                    </a:cubicBezTo>
                    <a:cubicBezTo>
                      <a:pt x="675787" y="228200"/>
                      <a:pt x="674965" y="224908"/>
                      <a:pt x="674141" y="221616"/>
                    </a:cubicBezTo>
                    <a:cubicBezTo>
                      <a:pt x="672084" y="213935"/>
                      <a:pt x="670164" y="206254"/>
                      <a:pt x="668244" y="198436"/>
                    </a:cubicBezTo>
                    <a:cubicBezTo>
                      <a:pt x="666460" y="191167"/>
                      <a:pt x="664952" y="183760"/>
                      <a:pt x="663443" y="176354"/>
                    </a:cubicBezTo>
                    <a:cubicBezTo>
                      <a:pt x="662071" y="169633"/>
                      <a:pt x="660837" y="162912"/>
                      <a:pt x="659740" y="156191"/>
                    </a:cubicBezTo>
                    <a:cubicBezTo>
                      <a:pt x="659054" y="152213"/>
                      <a:pt x="658368" y="148099"/>
                      <a:pt x="657682" y="144121"/>
                    </a:cubicBezTo>
                    <a:cubicBezTo>
                      <a:pt x="657682" y="144121"/>
                      <a:pt x="657682" y="143984"/>
                      <a:pt x="657682" y="143984"/>
                    </a:cubicBezTo>
                    <a:cubicBezTo>
                      <a:pt x="653842" y="137400"/>
                      <a:pt x="649864" y="131091"/>
                      <a:pt x="645612" y="124781"/>
                    </a:cubicBezTo>
                    <a:cubicBezTo>
                      <a:pt x="641223" y="118198"/>
                      <a:pt x="636834" y="111751"/>
                      <a:pt x="632445" y="105168"/>
                    </a:cubicBezTo>
                    <a:cubicBezTo>
                      <a:pt x="632582" y="105305"/>
                      <a:pt x="632582" y="105442"/>
                      <a:pt x="632719" y="105579"/>
                    </a:cubicBezTo>
                    <a:cubicBezTo>
                      <a:pt x="629427" y="101053"/>
                      <a:pt x="626273" y="96664"/>
                      <a:pt x="622981" y="92137"/>
                    </a:cubicBezTo>
                    <a:cubicBezTo>
                      <a:pt x="622021" y="90766"/>
                      <a:pt x="620923" y="89257"/>
                      <a:pt x="619963" y="87885"/>
                    </a:cubicBezTo>
                    <a:cubicBezTo>
                      <a:pt x="618043" y="85279"/>
                      <a:pt x="616260" y="82673"/>
                      <a:pt x="614340" y="80204"/>
                    </a:cubicBezTo>
                    <a:cubicBezTo>
                      <a:pt x="612008" y="77050"/>
                      <a:pt x="609539" y="74169"/>
                      <a:pt x="607070" y="71289"/>
                    </a:cubicBezTo>
                    <a:cubicBezTo>
                      <a:pt x="607207" y="71426"/>
                      <a:pt x="607345" y="71563"/>
                      <a:pt x="607482" y="71701"/>
                    </a:cubicBezTo>
                    <a:cubicBezTo>
                      <a:pt x="606522" y="70603"/>
                      <a:pt x="605561" y="69506"/>
                      <a:pt x="604464" y="68546"/>
                    </a:cubicBezTo>
                    <a:cubicBezTo>
                      <a:pt x="604053" y="68272"/>
                      <a:pt x="603778" y="67997"/>
                      <a:pt x="603504" y="67723"/>
                    </a:cubicBezTo>
                    <a:cubicBezTo>
                      <a:pt x="602956" y="67449"/>
                      <a:pt x="602544" y="67037"/>
                      <a:pt x="601995" y="66763"/>
                    </a:cubicBezTo>
                    <a:cubicBezTo>
                      <a:pt x="602132" y="66900"/>
                      <a:pt x="602270" y="66900"/>
                      <a:pt x="602407" y="66900"/>
                    </a:cubicBezTo>
                    <a:cubicBezTo>
                      <a:pt x="601447" y="66351"/>
                      <a:pt x="600487" y="65940"/>
                      <a:pt x="599389" y="65528"/>
                    </a:cubicBezTo>
                    <a:cubicBezTo>
                      <a:pt x="599115" y="65391"/>
                      <a:pt x="598703" y="65391"/>
                      <a:pt x="598429" y="65254"/>
                    </a:cubicBezTo>
                    <a:cubicBezTo>
                      <a:pt x="598292" y="65254"/>
                      <a:pt x="598155" y="65254"/>
                      <a:pt x="598155" y="65254"/>
                    </a:cubicBezTo>
                    <a:cubicBezTo>
                      <a:pt x="598018" y="65391"/>
                      <a:pt x="598018" y="65528"/>
                      <a:pt x="597880" y="65528"/>
                    </a:cubicBezTo>
                    <a:cubicBezTo>
                      <a:pt x="597332" y="66351"/>
                      <a:pt x="596920" y="67037"/>
                      <a:pt x="596646" y="67860"/>
                    </a:cubicBezTo>
                    <a:cubicBezTo>
                      <a:pt x="596783" y="67586"/>
                      <a:pt x="596783" y="67449"/>
                      <a:pt x="596920" y="67311"/>
                    </a:cubicBezTo>
                    <a:cubicBezTo>
                      <a:pt x="596646" y="67860"/>
                      <a:pt x="596509" y="68409"/>
                      <a:pt x="596235" y="68957"/>
                    </a:cubicBezTo>
                    <a:cubicBezTo>
                      <a:pt x="596235" y="68683"/>
                      <a:pt x="596372" y="68546"/>
                      <a:pt x="596372" y="68409"/>
                    </a:cubicBezTo>
                    <a:cubicBezTo>
                      <a:pt x="595960" y="69506"/>
                      <a:pt x="595686" y="70603"/>
                      <a:pt x="595412" y="71838"/>
                    </a:cubicBezTo>
                    <a:cubicBezTo>
                      <a:pt x="595274" y="72935"/>
                      <a:pt x="595137" y="74032"/>
                      <a:pt x="595000" y="74992"/>
                    </a:cubicBezTo>
                    <a:cubicBezTo>
                      <a:pt x="594863" y="80342"/>
                      <a:pt x="595274" y="85554"/>
                      <a:pt x="595549" y="90766"/>
                    </a:cubicBezTo>
                    <a:cubicBezTo>
                      <a:pt x="595549" y="90766"/>
                      <a:pt x="595549" y="90629"/>
                      <a:pt x="595549" y="90629"/>
                    </a:cubicBezTo>
                    <a:cubicBezTo>
                      <a:pt x="595549" y="90766"/>
                      <a:pt x="595549" y="90766"/>
                      <a:pt x="595549" y="90903"/>
                    </a:cubicBezTo>
                    <a:cubicBezTo>
                      <a:pt x="595549" y="90903"/>
                      <a:pt x="595549" y="90903"/>
                      <a:pt x="595549" y="90903"/>
                    </a:cubicBezTo>
                    <a:lnTo>
                      <a:pt x="595549" y="90903"/>
                    </a:lnTo>
                    <a:cubicBezTo>
                      <a:pt x="595960" y="95978"/>
                      <a:pt x="596646" y="101190"/>
                      <a:pt x="597332" y="106265"/>
                    </a:cubicBezTo>
                    <a:cubicBezTo>
                      <a:pt x="597880" y="109831"/>
                      <a:pt x="598292" y="113534"/>
                      <a:pt x="598978" y="117100"/>
                    </a:cubicBezTo>
                    <a:cubicBezTo>
                      <a:pt x="599664" y="120392"/>
                      <a:pt x="600212" y="123684"/>
                      <a:pt x="600898" y="126976"/>
                    </a:cubicBezTo>
                    <a:cubicBezTo>
                      <a:pt x="602270" y="134520"/>
                      <a:pt x="603778" y="142064"/>
                      <a:pt x="605287" y="149745"/>
                    </a:cubicBezTo>
                    <a:cubicBezTo>
                      <a:pt x="605287" y="149470"/>
                      <a:pt x="605150" y="149333"/>
                      <a:pt x="605150" y="149059"/>
                    </a:cubicBezTo>
                    <a:cubicBezTo>
                      <a:pt x="607756" y="160032"/>
                      <a:pt x="610499" y="171004"/>
                      <a:pt x="612968" y="181977"/>
                    </a:cubicBezTo>
                    <a:cubicBezTo>
                      <a:pt x="613380" y="183623"/>
                      <a:pt x="613928" y="185406"/>
                      <a:pt x="614340" y="187052"/>
                    </a:cubicBezTo>
                    <a:cubicBezTo>
                      <a:pt x="615437" y="191167"/>
                      <a:pt x="616534" y="195145"/>
                      <a:pt x="617632" y="199122"/>
                    </a:cubicBezTo>
                    <a:cubicBezTo>
                      <a:pt x="618866" y="203786"/>
                      <a:pt x="620101" y="208312"/>
                      <a:pt x="621335" y="212838"/>
                    </a:cubicBezTo>
                    <a:cubicBezTo>
                      <a:pt x="622295" y="214758"/>
                      <a:pt x="623255" y="216679"/>
                      <a:pt x="624215" y="218599"/>
                    </a:cubicBezTo>
                    <a:cubicBezTo>
                      <a:pt x="626273" y="222714"/>
                      <a:pt x="628330" y="226828"/>
                      <a:pt x="630388" y="230943"/>
                    </a:cubicBezTo>
                    <a:cubicBezTo>
                      <a:pt x="632993" y="236018"/>
                      <a:pt x="635188" y="241367"/>
                      <a:pt x="637383" y="246580"/>
                    </a:cubicBezTo>
                    <a:cubicBezTo>
                      <a:pt x="640949" y="254946"/>
                      <a:pt x="644104" y="263450"/>
                      <a:pt x="646709" y="272228"/>
                    </a:cubicBezTo>
                    <a:cubicBezTo>
                      <a:pt x="647944" y="276206"/>
                      <a:pt x="649041" y="280321"/>
                      <a:pt x="649727" y="284573"/>
                    </a:cubicBezTo>
                    <a:cubicBezTo>
                      <a:pt x="650001" y="286356"/>
                      <a:pt x="650413" y="288276"/>
                      <a:pt x="650413" y="290059"/>
                    </a:cubicBezTo>
                    <a:cubicBezTo>
                      <a:pt x="650413" y="291979"/>
                      <a:pt x="650276" y="293900"/>
                      <a:pt x="650138" y="295820"/>
                    </a:cubicBezTo>
                    <a:cubicBezTo>
                      <a:pt x="650001" y="298563"/>
                      <a:pt x="647807" y="300758"/>
                      <a:pt x="644926" y="300346"/>
                    </a:cubicBezTo>
                    <a:cubicBezTo>
                      <a:pt x="643555" y="300209"/>
                      <a:pt x="641909" y="299935"/>
                      <a:pt x="640812" y="298975"/>
                    </a:cubicBezTo>
                    <a:cubicBezTo>
                      <a:pt x="639440" y="297877"/>
                      <a:pt x="638343" y="296231"/>
                      <a:pt x="637657" y="294723"/>
                    </a:cubicBezTo>
                    <a:cubicBezTo>
                      <a:pt x="636148" y="291294"/>
                      <a:pt x="634777" y="287865"/>
                      <a:pt x="633542" y="284299"/>
                    </a:cubicBezTo>
                    <a:cubicBezTo>
                      <a:pt x="632856" y="282104"/>
                      <a:pt x="632033" y="279909"/>
                      <a:pt x="631348" y="277715"/>
                    </a:cubicBezTo>
                    <a:cubicBezTo>
                      <a:pt x="628879" y="270308"/>
                      <a:pt x="626547" y="262902"/>
                      <a:pt x="624215" y="255495"/>
                    </a:cubicBezTo>
                    <a:cubicBezTo>
                      <a:pt x="620375" y="243562"/>
                      <a:pt x="616809" y="231492"/>
                      <a:pt x="613380" y="219422"/>
                    </a:cubicBezTo>
                    <a:cubicBezTo>
                      <a:pt x="612419" y="217639"/>
                      <a:pt x="611596" y="215856"/>
                      <a:pt x="610636" y="214210"/>
                    </a:cubicBezTo>
                    <a:cubicBezTo>
                      <a:pt x="609676" y="212152"/>
                      <a:pt x="608716" y="210095"/>
                      <a:pt x="607619" y="208175"/>
                    </a:cubicBezTo>
                    <a:cubicBezTo>
                      <a:pt x="605424" y="204471"/>
                      <a:pt x="603367" y="200768"/>
                      <a:pt x="601172" y="197065"/>
                    </a:cubicBezTo>
                    <a:cubicBezTo>
                      <a:pt x="598566" y="192538"/>
                      <a:pt x="595960" y="188012"/>
                      <a:pt x="593354" y="183486"/>
                    </a:cubicBezTo>
                    <a:cubicBezTo>
                      <a:pt x="592394" y="181840"/>
                      <a:pt x="591434" y="180194"/>
                      <a:pt x="590337" y="178685"/>
                    </a:cubicBezTo>
                    <a:cubicBezTo>
                      <a:pt x="585536" y="171416"/>
                      <a:pt x="580873" y="164284"/>
                      <a:pt x="576072" y="157014"/>
                    </a:cubicBezTo>
                    <a:cubicBezTo>
                      <a:pt x="576072" y="157014"/>
                      <a:pt x="576072" y="157014"/>
                      <a:pt x="576072" y="157151"/>
                    </a:cubicBezTo>
                    <a:cubicBezTo>
                      <a:pt x="572643" y="152351"/>
                      <a:pt x="569077" y="147687"/>
                      <a:pt x="565648" y="143024"/>
                    </a:cubicBezTo>
                    <a:cubicBezTo>
                      <a:pt x="564413" y="141378"/>
                      <a:pt x="563179" y="139732"/>
                      <a:pt x="561945" y="138086"/>
                    </a:cubicBezTo>
                    <a:cubicBezTo>
                      <a:pt x="557555" y="132051"/>
                      <a:pt x="552618" y="126290"/>
                      <a:pt x="547680" y="120529"/>
                    </a:cubicBezTo>
                    <a:cubicBezTo>
                      <a:pt x="547817" y="120667"/>
                      <a:pt x="547817" y="120804"/>
                      <a:pt x="547954" y="120941"/>
                    </a:cubicBezTo>
                    <a:cubicBezTo>
                      <a:pt x="546171" y="118884"/>
                      <a:pt x="544388" y="117100"/>
                      <a:pt x="542331" y="115317"/>
                    </a:cubicBezTo>
                    <a:cubicBezTo>
                      <a:pt x="541096" y="114357"/>
                      <a:pt x="539862" y="113397"/>
                      <a:pt x="538490" y="112437"/>
                    </a:cubicBezTo>
                    <a:cubicBezTo>
                      <a:pt x="538490" y="112437"/>
                      <a:pt x="538490" y="112437"/>
                      <a:pt x="538353" y="112437"/>
                    </a:cubicBezTo>
                    <a:cubicBezTo>
                      <a:pt x="538353" y="112437"/>
                      <a:pt x="538353" y="112437"/>
                      <a:pt x="538490" y="112437"/>
                    </a:cubicBezTo>
                    <a:cubicBezTo>
                      <a:pt x="538353" y="112300"/>
                      <a:pt x="538216" y="112163"/>
                      <a:pt x="538079" y="112163"/>
                    </a:cubicBezTo>
                    <a:cubicBezTo>
                      <a:pt x="538216" y="112300"/>
                      <a:pt x="538216" y="112300"/>
                      <a:pt x="538353" y="112300"/>
                    </a:cubicBezTo>
                    <a:cubicBezTo>
                      <a:pt x="537530" y="111751"/>
                      <a:pt x="536707" y="111340"/>
                      <a:pt x="535884" y="110928"/>
                    </a:cubicBezTo>
                    <a:cubicBezTo>
                      <a:pt x="535610" y="110791"/>
                      <a:pt x="535336" y="110791"/>
                      <a:pt x="535061" y="110654"/>
                    </a:cubicBezTo>
                    <a:cubicBezTo>
                      <a:pt x="534924" y="110654"/>
                      <a:pt x="534787" y="110654"/>
                      <a:pt x="534513" y="110654"/>
                    </a:cubicBezTo>
                    <a:cubicBezTo>
                      <a:pt x="534375" y="110654"/>
                      <a:pt x="534238" y="110654"/>
                      <a:pt x="533964" y="110654"/>
                    </a:cubicBezTo>
                    <a:cubicBezTo>
                      <a:pt x="533690" y="110791"/>
                      <a:pt x="533278" y="110928"/>
                      <a:pt x="533004" y="110928"/>
                    </a:cubicBezTo>
                    <a:cubicBezTo>
                      <a:pt x="532729" y="111065"/>
                      <a:pt x="532455" y="111203"/>
                      <a:pt x="532044" y="111340"/>
                    </a:cubicBezTo>
                    <a:cubicBezTo>
                      <a:pt x="531769" y="111614"/>
                      <a:pt x="531358" y="111888"/>
                      <a:pt x="531084" y="112163"/>
                    </a:cubicBezTo>
                    <a:cubicBezTo>
                      <a:pt x="530946" y="112300"/>
                      <a:pt x="530809" y="112437"/>
                      <a:pt x="530672" y="112574"/>
                    </a:cubicBezTo>
                    <a:cubicBezTo>
                      <a:pt x="530535" y="112711"/>
                      <a:pt x="530398" y="112986"/>
                      <a:pt x="530261" y="113123"/>
                    </a:cubicBezTo>
                    <a:cubicBezTo>
                      <a:pt x="530124" y="113534"/>
                      <a:pt x="529849" y="113946"/>
                      <a:pt x="529712" y="114357"/>
                    </a:cubicBezTo>
                    <a:cubicBezTo>
                      <a:pt x="529575" y="114769"/>
                      <a:pt x="529438" y="115317"/>
                      <a:pt x="529300" y="115729"/>
                    </a:cubicBezTo>
                    <a:cubicBezTo>
                      <a:pt x="529300" y="115729"/>
                      <a:pt x="529300" y="115592"/>
                      <a:pt x="529300" y="115592"/>
                    </a:cubicBezTo>
                    <a:cubicBezTo>
                      <a:pt x="528615" y="119295"/>
                      <a:pt x="528340" y="123273"/>
                      <a:pt x="527929" y="126976"/>
                    </a:cubicBezTo>
                    <a:cubicBezTo>
                      <a:pt x="527929" y="126976"/>
                      <a:pt x="527929" y="126976"/>
                      <a:pt x="527929" y="126839"/>
                    </a:cubicBezTo>
                    <a:cubicBezTo>
                      <a:pt x="527929" y="126839"/>
                      <a:pt x="527929" y="126976"/>
                      <a:pt x="527929" y="126976"/>
                    </a:cubicBezTo>
                    <a:cubicBezTo>
                      <a:pt x="527929" y="127113"/>
                      <a:pt x="527929" y="127387"/>
                      <a:pt x="527929" y="127525"/>
                    </a:cubicBezTo>
                    <a:cubicBezTo>
                      <a:pt x="527929" y="127387"/>
                      <a:pt x="527929" y="127387"/>
                      <a:pt x="527929" y="127250"/>
                    </a:cubicBezTo>
                    <a:cubicBezTo>
                      <a:pt x="527792" y="133011"/>
                      <a:pt x="528066" y="138635"/>
                      <a:pt x="528478" y="144258"/>
                    </a:cubicBezTo>
                    <a:cubicBezTo>
                      <a:pt x="528478" y="143984"/>
                      <a:pt x="528478" y="143847"/>
                      <a:pt x="528478" y="143572"/>
                    </a:cubicBezTo>
                    <a:cubicBezTo>
                      <a:pt x="529026" y="151390"/>
                      <a:pt x="529986" y="159209"/>
                      <a:pt x="531495" y="166890"/>
                    </a:cubicBezTo>
                    <a:cubicBezTo>
                      <a:pt x="532318" y="171279"/>
                      <a:pt x="533278" y="175805"/>
                      <a:pt x="534101" y="180194"/>
                    </a:cubicBezTo>
                    <a:cubicBezTo>
                      <a:pt x="535610" y="185818"/>
                      <a:pt x="537119" y="191441"/>
                      <a:pt x="538627" y="197065"/>
                    </a:cubicBezTo>
                    <a:cubicBezTo>
                      <a:pt x="538627" y="197202"/>
                      <a:pt x="538627" y="197202"/>
                      <a:pt x="538765" y="197339"/>
                    </a:cubicBezTo>
                    <a:cubicBezTo>
                      <a:pt x="540548" y="199534"/>
                      <a:pt x="542194" y="201728"/>
                      <a:pt x="543977" y="203786"/>
                    </a:cubicBezTo>
                    <a:cubicBezTo>
                      <a:pt x="547269" y="207763"/>
                      <a:pt x="550286" y="211741"/>
                      <a:pt x="553303" y="215856"/>
                    </a:cubicBezTo>
                    <a:cubicBezTo>
                      <a:pt x="559613" y="224222"/>
                      <a:pt x="565374" y="232726"/>
                      <a:pt x="570997" y="241505"/>
                    </a:cubicBezTo>
                    <a:cubicBezTo>
                      <a:pt x="581558" y="258101"/>
                      <a:pt x="590748" y="275657"/>
                      <a:pt x="597195" y="294311"/>
                    </a:cubicBezTo>
                    <a:cubicBezTo>
                      <a:pt x="598703" y="298837"/>
                      <a:pt x="599938" y="303501"/>
                      <a:pt x="600898" y="308164"/>
                    </a:cubicBezTo>
                    <a:cubicBezTo>
                      <a:pt x="601584" y="311593"/>
                      <a:pt x="601858" y="315297"/>
                      <a:pt x="602132" y="318863"/>
                    </a:cubicBezTo>
                    <a:cubicBezTo>
                      <a:pt x="602270" y="320783"/>
                      <a:pt x="601858" y="322292"/>
                      <a:pt x="601584" y="324212"/>
                    </a:cubicBezTo>
                    <a:cubicBezTo>
                      <a:pt x="601309" y="325172"/>
                      <a:pt x="601035" y="326132"/>
                      <a:pt x="600624" y="327092"/>
                    </a:cubicBezTo>
                    <a:cubicBezTo>
                      <a:pt x="599938" y="329013"/>
                      <a:pt x="598292" y="331070"/>
                      <a:pt x="596509" y="332167"/>
                    </a:cubicBezTo>
                    <a:cubicBezTo>
                      <a:pt x="595000" y="333127"/>
                      <a:pt x="593217" y="333127"/>
                      <a:pt x="591434" y="332990"/>
                    </a:cubicBezTo>
                    <a:cubicBezTo>
                      <a:pt x="589514" y="332990"/>
                      <a:pt x="587868" y="332167"/>
                      <a:pt x="586222" y="331207"/>
                    </a:cubicBezTo>
                    <a:cubicBezTo>
                      <a:pt x="585399" y="330796"/>
                      <a:pt x="584576" y="330110"/>
                      <a:pt x="583890" y="329287"/>
                    </a:cubicBezTo>
                    <a:cubicBezTo>
                      <a:pt x="582793" y="328190"/>
                      <a:pt x="581833" y="327092"/>
                      <a:pt x="580735" y="325995"/>
                    </a:cubicBezTo>
                    <a:cubicBezTo>
                      <a:pt x="579638" y="324761"/>
                      <a:pt x="578678" y="323252"/>
                      <a:pt x="577718" y="321880"/>
                    </a:cubicBezTo>
                    <a:cubicBezTo>
                      <a:pt x="576209" y="319549"/>
                      <a:pt x="574700" y="317217"/>
                      <a:pt x="573329" y="314748"/>
                    </a:cubicBezTo>
                    <a:cubicBezTo>
                      <a:pt x="571546" y="311868"/>
                      <a:pt x="570037" y="308713"/>
                      <a:pt x="568391" y="305833"/>
                    </a:cubicBezTo>
                    <a:cubicBezTo>
                      <a:pt x="566471" y="302404"/>
                      <a:pt x="564688" y="298700"/>
                      <a:pt x="562768" y="295134"/>
                    </a:cubicBezTo>
                    <a:cubicBezTo>
                      <a:pt x="561259" y="292117"/>
                      <a:pt x="559887" y="289099"/>
                      <a:pt x="558379" y="286082"/>
                    </a:cubicBezTo>
                    <a:cubicBezTo>
                      <a:pt x="557007" y="283338"/>
                      <a:pt x="555772" y="280458"/>
                      <a:pt x="554675" y="277715"/>
                    </a:cubicBezTo>
                    <a:cubicBezTo>
                      <a:pt x="553029" y="273737"/>
                      <a:pt x="551383" y="269622"/>
                      <a:pt x="549737" y="265645"/>
                    </a:cubicBezTo>
                    <a:cubicBezTo>
                      <a:pt x="548366" y="262490"/>
                      <a:pt x="547406" y="259198"/>
                      <a:pt x="546308" y="255906"/>
                    </a:cubicBezTo>
                    <a:cubicBezTo>
                      <a:pt x="545348" y="253026"/>
                      <a:pt x="544251" y="250146"/>
                      <a:pt x="543291" y="247265"/>
                    </a:cubicBezTo>
                    <a:cubicBezTo>
                      <a:pt x="541919" y="242876"/>
                      <a:pt x="540548" y="238487"/>
                      <a:pt x="539176" y="234098"/>
                    </a:cubicBezTo>
                    <a:cubicBezTo>
                      <a:pt x="536844" y="226828"/>
                      <a:pt x="534787" y="219559"/>
                      <a:pt x="532592" y="212290"/>
                    </a:cubicBezTo>
                    <a:cubicBezTo>
                      <a:pt x="531907" y="209683"/>
                      <a:pt x="530946" y="207215"/>
                      <a:pt x="530398" y="204609"/>
                    </a:cubicBezTo>
                    <a:cubicBezTo>
                      <a:pt x="530124" y="203648"/>
                      <a:pt x="529849" y="202551"/>
                      <a:pt x="529575" y="201591"/>
                    </a:cubicBezTo>
                    <a:cubicBezTo>
                      <a:pt x="529300" y="201180"/>
                      <a:pt x="528889" y="200768"/>
                      <a:pt x="528615" y="200494"/>
                    </a:cubicBezTo>
                    <a:cubicBezTo>
                      <a:pt x="528615" y="200494"/>
                      <a:pt x="528752" y="200631"/>
                      <a:pt x="528752" y="200631"/>
                    </a:cubicBezTo>
                    <a:cubicBezTo>
                      <a:pt x="528615" y="200494"/>
                      <a:pt x="528478" y="200357"/>
                      <a:pt x="528340" y="200219"/>
                    </a:cubicBezTo>
                    <a:cubicBezTo>
                      <a:pt x="528340" y="200219"/>
                      <a:pt x="528340" y="200219"/>
                      <a:pt x="528340" y="200219"/>
                    </a:cubicBezTo>
                    <a:lnTo>
                      <a:pt x="528340" y="200219"/>
                    </a:lnTo>
                    <a:cubicBezTo>
                      <a:pt x="524637" y="196105"/>
                      <a:pt x="520934" y="191853"/>
                      <a:pt x="517230" y="187738"/>
                    </a:cubicBezTo>
                    <a:cubicBezTo>
                      <a:pt x="514762" y="184995"/>
                      <a:pt x="512430" y="182251"/>
                      <a:pt x="509961" y="179508"/>
                    </a:cubicBezTo>
                    <a:cubicBezTo>
                      <a:pt x="508864" y="178274"/>
                      <a:pt x="507766" y="176902"/>
                      <a:pt x="506669" y="175805"/>
                    </a:cubicBezTo>
                    <a:cubicBezTo>
                      <a:pt x="502006" y="171004"/>
                      <a:pt x="497342" y="166341"/>
                      <a:pt x="492679" y="161540"/>
                    </a:cubicBezTo>
                    <a:cubicBezTo>
                      <a:pt x="490759" y="159483"/>
                      <a:pt x="488701" y="157426"/>
                      <a:pt x="486781" y="155505"/>
                    </a:cubicBezTo>
                    <a:cubicBezTo>
                      <a:pt x="481157" y="150019"/>
                      <a:pt x="475397" y="144670"/>
                      <a:pt x="469499" y="139458"/>
                    </a:cubicBezTo>
                    <a:cubicBezTo>
                      <a:pt x="467853" y="137949"/>
                      <a:pt x="466070" y="136577"/>
                      <a:pt x="464287" y="135343"/>
                    </a:cubicBezTo>
                    <a:cubicBezTo>
                      <a:pt x="464287" y="135343"/>
                      <a:pt x="464424" y="135343"/>
                      <a:pt x="464424" y="135343"/>
                    </a:cubicBezTo>
                    <a:cubicBezTo>
                      <a:pt x="462229" y="133971"/>
                      <a:pt x="460035" y="132737"/>
                      <a:pt x="457703" y="131502"/>
                    </a:cubicBezTo>
                    <a:cubicBezTo>
                      <a:pt x="457291" y="131365"/>
                      <a:pt x="457017" y="131228"/>
                      <a:pt x="456606" y="131091"/>
                    </a:cubicBezTo>
                    <a:cubicBezTo>
                      <a:pt x="456194" y="130954"/>
                      <a:pt x="455646" y="130816"/>
                      <a:pt x="455234" y="130679"/>
                    </a:cubicBezTo>
                    <a:cubicBezTo>
                      <a:pt x="454960" y="130679"/>
                      <a:pt x="454823" y="130679"/>
                      <a:pt x="454548" y="130679"/>
                    </a:cubicBezTo>
                    <a:cubicBezTo>
                      <a:pt x="454411" y="130679"/>
                      <a:pt x="454137" y="130679"/>
                      <a:pt x="454000" y="130816"/>
                    </a:cubicBezTo>
                    <a:lnTo>
                      <a:pt x="454000" y="130816"/>
                    </a:lnTo>
                    <a:cubicBezTo>
                      <a:pt x="453451" y="130954"/>
                      <a:pt x="452902" y="131091"/>
                      <a:pt x="452354" y="131228"/>
                    </a:cubicBezTo>
                    <a:cubicBezTo>
                      <a:pt x="452628" y="131228"/>
                      <a:pt x="452765" y="131091"/>
                      <a:pt x="452902" y="131091"/>
                    </a:cubicBezTo>
                    <a:cubicBezTo>
                      <a:pt x="452491" y="131228"/>
                      <a:pt x="452079" y="131502"/>
                      <a:pt x="451668" y="131639"/>
                    </a:cubicBezTo>
                    <a:cubicBezTo>
                      <a:pt x="451256" y="131914"/>
                      <a:pt x="450845" y="132188"/>
                      <a:pt x="450433" y="132325"/>
                    </a:cubicBezTo>
                    <a:cubicBezTo>
                      <a:pt x="450159" y="132600"/>
                      <a:pt x="449885" y="132874"/>
                      <a:pt x="449473" y="133011"/>
                    </a:cubicBezTo>
                    <a:cubicBezTo>
                      <a:pt x="449336" y="133148"/>
                      <a:pt x="449199" y="133285"/>
                      <a:pt x="449062" y="133560"/>
                    </a:cubicBezTo>
                    <a:cubicBezTo>
                      <a:pt x="448925" y="133697"/>
                      <a:pt x="448788" y="133971"/>
                      <a:pt x="448650" y="134108"/>
                    </a:cubicBezTo>
                    <a:cubicBezTo>
                      <a:pt x="448376" y="134520"/>
                      <a:pt x="448239" y="135068"/>
                      <a:pt x="447965" y="135480"/>
                    </a:cubicBezTo>
                    <a:cubicBezTo>
                      <a:pt x="447553" y="136440"/>
                      <a:pt x="447279" y="137537"/>
                      <a:pt x="447142" y="138635"/>
                    </a:cubicBezTo>
                    <a:lnTo>
                      <a:pt x="447142" y="138635"/>
                    </a:lnTo>
                    <a:cubicBezTo>
                      <a:pt x="446593" y="141515"/>
                      <a:pt x="446319" y="144258"/>
                      <a:pt x="446182" y="147139"/>
                    </a:cubicBezTo>
                    <a:cubicBezTo>
                      <a:pt x="446182" y="147139"/>
                      <a:pt x="446182" y="147139"/>
                      <a:pt x="446182" y="147001"/>
                    </a:cubicBezTo>
                    <a:cubicBezTo>
                      <a:pt x="446044" y="150293"/>
                      <a:pt x="446044" y="153448"/>
                      <a:pt x="446319" y="156740"/>
                    </a:cubicBezTo>
                    <a:cubicBezTo>
                      <a:pt x="447004" y="164146"/>
                      <a:pt x="448239" y="171553"/>
                      <a:pt x="449748" y="178960"/>
                    </a:cubicBezTo>
                    <a:cubicBezTo>
                      <a:pt x="449748" y="178822"/>
                      <a:pt x="449611" y="178548"/>
                      <a:pt x="449611" y="178411"/>
                    </a:cubicBezTo>
                    <a:cubicBezTo>
                      <a:pt x="452902" y="193773"/>
                      <a:pt x="457566" y="208861"/>
                      <a:pt x="462641" y="223674"/>
                    </a:cubicBezTo>
                    <a:cubicBezTo>
                      <a:pt x="462641" y="223399"/>
                      <a:pt x="462504" y="223262"/>
                      <a:pt x="462504" y="223125"/>
                    </a:cubicBezTo>
                    <a:cubicBezTo>
                      <a:pt x="464424" y="228886"/>
                      <a:pt x="466618" y="234509"/>
                      <a:pt x="468813" y="240270"/>
                    </a:cubicBezTo>
                    <a:cubicBezTo>
                      <a:pt x="470322" y="244385"/>
                      <a:pt x="471830" y="248637"/>
                      <a:pt x="473614" y="252615"/>
                    </a:cubicBezTo>
                    <a:cubicBezTo>
                      <a:pt x="475259" y="256455"/>
                      <a:pt x="477043" y="260158"/>
                      <a:pt x="478688" y="263999"/>
                    </a:cubicBezTo>
                    <a:cubicBezTo>
                      <a:pt x="482529" y="272640"/>
                      <a:pt x="486369" y="281144"/>
                      <a:pt x="490210" y="289648"/>
                    </a:cubicBezTo>
                    <a:cubicBezTo>
                      <a:pt x="491993" y="291294"/>
                      <a:pt x="493913" y="293077"/>
                      <a:pt x="495696" y="294723"/>
                    </a:cubicBezTo>
                    <a:cubicBezTo>
                      <a:pt x="496931" y="295820"/>
                      <a:pt x="498165" y="297054"/>
                      <a:pt x="499400" y="298152"/>
                    </a:cubicBezTo>
                    <a:cubicBezTo>
                      <a:pt x="502143" y="301032"/>
                      <a:pt x="504886" y="303912"/>
                      <a:pt x="507629" y="306793"/>
                    </a:cubicBezTo>
                    <a:cubicBezTo>
                      <a:pt x="513253" y="312691"/>
                      <a:pt x="518876" y="318589"/>
                      <a:pt x="524500" y="324486"/>
                    </a:cubicBezTo>
                    <a:cubicBezTo>
                      <a:pt x="527517" y="327641"/>
                      <a:pt x="530398" y="331070"/>
                      <a:pt x="533278" y="334499"/>
                    </a:cubicBezTo>
                    <a:cubicBezTo>
                      <a:pt x="536570" y="338340"/>
                      <a:pt x="539725" y="342317"/>
                      <a:pt x="543016" y="346295"/>
                    </a:cubicBezTo>
                    <a:cubicBezTo>
                      <a:pt x="549326" y="354250"/>
                      <a:pt x="555224" y="362480"/>
                      <a:pt x="560161" y="371258"/>
                    </a:cubicBezTo>
                    <a:cubicBezTo>
                      <a:pt x="562082" y="374687"/>
                      <a:pt x="563865" y="378116"/>
                      <a:pt x="565237" y="381682"/>
                    </a:cubicBezTo>
                    <a:cubicBezTo>
                      <a:pt x="566471" y="384700"/>
                      <a:pt x="567157" y="387991"/>
                      <a:pt x="567842" y="391283"/>
                    </a:cubicBezTo>
                    <a:cubicBezTo>
                      <a:pt x="567980" y="392107"/>
                      <a:pt x="568117" y="393752"/>
                      <a:pt x="567980" y="394712"/>
                    </a:cubicBezTo>
                    <a:cubicBezTo>
                      <a:pt x="567842" y="395810"/>
                      <a:pt x="567842" y="396907"/>
                      <a:pt x="567431" y="397867"/>
                    </a:cubicBezTo>
                    <a:cubicBezTo>
                      <a:pt x="566882" y="399239"/>
                      <a:pt x="566608" y="399924"/>
                      <a:pt x="565648" y="401159"/>
                    </a:cubicBezTo>
                    <a:cubicBezTo>
                      <a:pt x="564962" y="402119"/>
                      <a:pt x="564276" y="402668"/>
                      <a:pt x="563316" y="403353"/>
                    </a:cubicBezTo>
                    <a:cubicBezTo>
                      <a:pt x="562905" y="403765"/>
                      <a:pt x="562356" y="404039"/>
                      <a:pt x="561670" y="404176"/>
                    </a:cubicBezTo>
                    <a:cubicBezTo>
                      <a:pt x="560847" y="404451"/>
                      <a:pt x="559887" y="404588"/>
                      <a:pt x="559064" y="404588"/>
                    </a:cubicBezTo>
                    <a:cubicBezTo>
                      <a:pt x="556732" y="404588"/>
                      <a:pt x="554538" y="403902"/>
                      <a:pt x="552343" y="402805"/>
                    </a:cubicBezTo>
                    <a:cubicBezTo>
                      <a:pt x="550149" y="401707"/>
                      <a:pt x="548366" y="399924"/>
                      <a:pt x="546583" y="398416"/>
                    </a:cubicBezTo>
                    <a:cubicBezTo>
                      <a:pt x="543291" y="395536"/>
                      <a:pt x="540685" y="391832"/>
                      <a:pt x="538079" y="388403"/>
                    </a:cubicBezTo>
                    <a:cubicBezTo>
                      <a:pt x="534650" y="384014"/>
                      <a:pt x="531358" y="379213"/>
                      <a:pt x="528203" y="374550"/>
                    </a:cubicBezTo>
                    <a:cubicBezTo>
                      <a:pt x="526283" y="371669"/>
                      <a:pt x="524226" y="368926"/>
                      <a:pt x="522305" y="365909"/>
                    </a:cubicBezTo>
                    <a:cubicBezTo>
                      <a:pt x="519974" y="362343"/>
                      <a:pt x="517779" y="358776"/>
                      <a:pt x="515584" y="355210"/>
                    </a:cubicBezTo>
                    <a:cubicBezTo>
                      <a:pt x="514076" y="352741"/>
                      <a:pt x="512430" y="350410"/>
                      <a:pt x="511058" y="347941"/>
                    </a:cubicBezTo>
                    <a:cubicBezTo>
                      <a:pt x="506669" y="340534"/>
                      <a:pt x="502417" y="332990"/>
                      <a:pt x="498165" y="325584"/>
                    </a:cubicBezTo>
                    <a:cubicBezTo>
                      <a:pt x="497205" y="324075"/>
                      <a:pt x="496519" y="322429"/>
                      <a:pt x="495696" y="320783"/>
                    </a:cubicBezTo>
                    <a:cubicBezTo>
                      <a:pt x="493227" y="316120"/>
                      <a:pt x="490896" y="311319"/>
                      <a:pt x="488427" y="306656"/>
                    </a:cubicBezTo>
                    <a:cubicBezTo>
                      <a:pt x="486781" y="303638"/>
                      <a:pt x="485272" y="300621"/>
                      <a:pt x="483763" y="297603"/>
                    </a:cubicBezTo>
                    <a:cubicBezTo>
                      <a:pt x="483626" y="297192"/>
                      <a:pt x="483352" y="296917"/>
                      <a:pt x="483215" y="296506"/>
                    </a:cubicBezTo>
                    <a:cubicBezTo>
                      <a:pt x="482255" y="295683"/>
                      <a:pt x="481294" y="294723"/>
                      <a:pt x="480334" y="293900"/>
                    </a:cubicBezTo>
                    <a:cubicBezTo>
                      <a:pt x="475397" y="289373"/>
                      <a:pt x="470459" y="284847"/>
                      <a:pt x="465521" y="280321"/>
                    </a:cubicBezTo>
                    <a:cubicBezTo>
                      <a:pt x="460446" y="276343"/>
                      <a:pt x="455508" y="272366"/>
                      <a:pt x="450571" y="268388"/>
                    </a:cubicBezTo>
                    <a:cubicBezTo>
                      <a:pt x="447827" y="266331"/>
                      <a:pt x="445221" y="264136"/>
                      <a:pt x="442478" y="262079"/>
                    </a:cubicBezTo>
                    <a:cubicBezTo>
                      <a:pt x="438226" y="258650"/>
                      <a:pt x="433700" y="255632"/>
                      <a:pt x="429174" y="252615"/>
                    </a:cubicBezTo>
                    <a:cubicBezTo>
                      <a:pt x="429174" y="252615"/>
                      <a:pt x="429174" y="252615"/>
                      <a:pt x="429174" y="252615"/>
                    </a:cubicBezTo>
                    <a:cubicBezTo>
                      <a:pt x="421630" y="247540"/>
                      <a:pt x="413812" y="242465"/>
                      <a:pt x="405719" y="238350"/>
                    </a:cubicBezTo>
                    <a:cubicBezTo>
                      <a:pt x="405994" y="238487"/>
                      <a:pt x="406131" y="238624"/>
                      <a:pt x="406268" y="238624"/>
                    </a:cubicBezTo>
                    <a:cubicBezTo>
                      <a:pt x="402702" y="236978"/>
                      <a:pt x="399136" y="235470"/>
                      <a:pt x="395432" y="234098"/>
                    </a:cubicBezTo>
                    <a:cubicBezTo>
                      <a:pt x="394198" y="233686"/>
                      <a:pt x="392826" y="233275"/>
                      <a:pt x="391455" y="233138"/>
                    </a:cubicBezTo>
                    <a:cubicBezTo>
                      <a:pt x="391729" y="233138"/>
                      <a:pt x="391866" y="233275"/>
                      <a:pt x="392140" y="233275"/>
                    </a:cubicBezTo>
                    <a:cubicBezTo>
                      <a:pt x="391455" y="233138"/>
                      <a:pt x="390769" y="233138"/>
                      <a:pt x="390083" y="233001"/>
                    </a:cubicBezTo>
                    <a:cubicBezTo>
                      <a:pt x="388986" y="233001"/>
                      <a:pt x="387751" y="233001"/>
                      <a:pt x="386654" y="233001"/>
                    </a:cubicBezTo>
                    <a:cubicBezTo>
                      <a:pt x="386791" y="233001"/>
                      <a:pt x="386791" y="233001"/>
                      <a:pt x="386928" y="233001"/>
                    </a:cubicBezTo>
                    <a:cubicBezTo>
                      <a:pt x="385694" y="233001"/>
                      <a:pt x="384322" y="233275"/>
                      <a:pt x="383088" y="233549"/>
                    </a:cubicBezTo>
                    <a:cubicBezTo>
                      <a:pt x="383225" y="233549"/>
                      <a:pt x="383362" y="233549"/>
                      <a:pt x="383499" y="233412"/>
                    </a:cubicBezTo>
                    <a:cubicBezTo>
                      <a:pt x="382951" y="233549"/>
                      <a:pt x="382402" y="233686"/>
                      <a:pt x="381716" y="233824"/>
                    </a:cubicBezTo>
                    <a:cubicBezTo>
                      <a:pt x="381168" y="233961"/>
                      <a:pt x="380756" y="234235"/>
                      <a:pt x="380208" y="234372"/>
                    </a:cubicBezTo>
                    <a:cubicBezTo>
                      <a:pt x="380345" y="234372"/>
                      <a:pt x="380482" y="234235"/>
                      <a:pt x="380482" y="234235"/>
                    </a:cubicBezTo>
                    <a:cubicBezTo>
                      <a:pt x="380070" y="234509"/>
                      <a:pt x="379659" y="234647"/>
                      <a:pt x="379247" y="234921"/>
                    </a:cubicBezTo>
                    <a:cubicBezTo>
                      <a:pt x="378836" y="235195"/>
                      <a:pt x="378424" y="235470"/>
                      <a:pt x="378150" y="235744"/>
                    </a:cubicBezTo>
                    <a:cubicBezTo>
                      <a:pt x="377464" y="236293"/>
                      <a:pt x="376916" y="236978"/>
                      <a:pt x="376367" y="237527"/>
                    </a:cubicBezTo>
                    <a:cubicBezTo>
                      <a:pt x="376367" y="237527"/>
                      <a:pt x="376367" y="237527"/>
                      <a:pt x="376367" y="237527"/>
                    </a:cubicBezTo>
                    <a:cubicBezTo>
                      <a:pt x="375544" y="238487"/>
                      <a:pt x="374858" y="239447"/>
                      <a:pt x="374035" y="240544"/>
                    </a:cubicBezTo>
                    <a:cubicBezTo>
                      <a:pt x="374173" y="240407"/>
                      <a:pt x="374173" y="240270"/>
                      <a:pt x="374310" y="240133"/>
                    </a:cubicBezTo>
                    <a:cubicBezTo>
                      <a:pt x="373624" y="241230"/>
                      <a:pt x="372938" y="242465"/>
                      <a:pt x="372252" y="243562"/>
                    </a:cubicBezTo>
                    <a:cubicBezTo>
                      <a:pt x="372389" y="243425"/>
                      <a:pt x="372527" y="243151"/>
                      <a:pt x="372527" y="243013"/>
                    </a:cubicBezTo>
                    <a:cubicBezTo>
                      <a:pt x="371978" y="243973"/>
                      <a:pt x="371566" y="245071"/>
                      <a:pt x="371155" y="246168"/>
                    </a:cubicBezTo>
                    <a:cubicBezTo>
                      <a:pt x="370469" y="248225"/>
                      <a:pt x="369921" y="250146"/>
                      <a:pt x="369509" y="252340"/>
                    </a:cubicBezTo>
                    <a:cubicBezTo>
                      <a:pt x="369235" y="254260"/>
                      <a:pt x="368960" y="256181"/>
                      <a:pt x="368823" y="258101"/>
                    </a:cubicBezTo>
                    <a:cubicBezTo>
                      <a:pt x="368823" y="258101"/>
                      <a:pt x="368823" y="257964"/>
                      <a:pt x="368823" y="257964"/>
                    </a:cubicBezTo>
                    <a:cubicBezTo>
                      <a:pt x="368823" y="258101"/>
                      <a:pt x="368823" y="258101"/>
                      <a:pt x="368823" y="258238"/>
                    </a:cubicBezTo>
                    <a:cubicBezTo>
                      <a:pt x="368823" y="258375"/>
                      <a:pt x="368823" y="258512"/>
                      <a:pt x="368823" y="258650"/>
                    </a:cubicBezTo>
                    <a:cubicBezTo>
                      <a:pt x="368823" y="258650"/>
                      <a:pt x="368823" y="258512"/>
                      <a:pt x="368823" y="258512"/>
                    </a:cubicBezTo>
                    <a:cubicBezTo>
                      <a:pt x="368686" y="262902"/>
                      <a:pt x="368686" y="267291"/>
                      <a:pt x="368823" y="271680"/>
                    </a:cubicBezTo>
                    <a:cubicBezTo>
                      <a:pt x="368823" y="271543"/>
                      <a:pt x="368823" y="271543"/>
                      <a:pt x="368823" y="271405"/>
                    </a:cubicBezTo>
                    <a:cubicBezTo>
                      <a:pt x="368823" y="271543"/>
                      <a:pt x="368823" y="271680"/>
                      <a:pt x="368823" y="271954"/>
                    </a:cubicBezTo>
                    <a:cubicBezTo>
                      <a:pt x="368823" y="271954"/>
                      <a:pt x="368823" y="272092"/>
                      <a:pt x="368823" y="272092"/>
                    </a:cubicBezTo>
                    <a:cubicBezTo>
                      <a:pt x="368823" y="272092"/>
                      <a:pt x="368823" y="271954"/>
                      <a:pt x="368823" y="271954"/>
                    </a:cubicBezTo>
                    <a:cubicBezTo>
                      <a:pt x="369372" y="277578"/>
                      <a:pt x="370195" y="282927"/>
                      <a:pt x="371292" y="288413"/>
                    </a:cubicBezTo>
                    <a:cubicBezTo>
                      <a:pt x="371292" y="288276"/>
                      <a:pt x="371292" y="288276"/>
                      <a:pt x="371292" y="288139"/>
                    </a:cubicBezTo>
                    <a:cubicBezTo>
                      <a:pt x="372527" y="293625"/>
                      <a:pt x="373898" y="299112"/>
                      <a:pt x="375270" y="304598"/>
                    </a:cubicBezTo>
                    <a:cubicBezTo>
                      <a:pt x="376916" y="311045"/>
                      <a:pt x="378973" y="317217"/>
                      <a:pt x="381168" y="323527"/>
                    </a:cubicBezTo>
                    <a:cubicBezTo>
                      <a:pt x="381168" y="323389"/>
                      <a:pt x="381031" y="323389"/>
                      <a:pt x="381031" y="323252"/>
                    </a:cubicBezTo>
                    <a:cubicBezTo>
                      <a:pt x="384597" y="333402"/>
                      <a:pt x="388437" y="343552"/>
                      <a:pt x="392552" y="353564"/>
                    </a:cubicBezTo>
                    <a:cubicBezTo>
                      <a:pt x="394472" y="357953"/>
                      <a:pt x="396392" y="362480"/>
                      <a:pt x="398313" y="366732"/>
                    </a:cubicBezTo>
                    <a:cubicBezTo>
                      <a:pt x="407777" y="374687"/>
                      <a:pt x="417104" y="382917"/>
                      <a:pt x="426430" y="391009"/>
                    </a:cubicBezTo>
                    <a:cubicBezTo>
                      <a:pt x="428488" y="392792"/>
                      <a:pt x="430408" y="394712"/>
                      <a:pt x="432466" y="396633"/>
                    </a:cubicBezTo>
                    <a:cubicBezTo>
                      <a:pt x="436032" y="399924"/>
                      <a:pt x="439461" y="403353"/>
                      <a:pt x="442890" y="406782"/>
                    </a:cubicBezTo>
                    <a:cubicBezTo>
                      <a:pt x="449885" y="413778"/>
                      <a:pt x="456469" y="421184"/>
                      <a:pt x="462641" y="428865"/>
                    </a:cubicBezTo>
                    <a:cubicBezTo>
                      <a:pt x="468264" y="435723"/>
                      <a:pt x="473476" y="442718"/>
                      <a:pt x="478277" y="450262"/>
                    </a:cubicBezTo>
                    <a:cubicBezTo>
                      <a:pt x="480472" y="453691"/>
                      <a:pt x="482529" y="457258"/>
                      <a:pt x="484312" y="460823"/>
                    </a:cubicBezTo>
                    <a:cubicBezTo>
                      <a:pt x="484998" y="462058"/>
                      <a:pt x="485272" y="463704"/>
                      <a:pt x="485684" y="465075"/>
                    </a:cubicBezTo>
                    <a:cubicBezTo>
                      <a:pt x="486095" y="466584"/>
                      <a:pt x="486232" y="468093"/>
                      <a:pt x="486232" y="469602"/>
                    </a:cubicBezTo>
                    <a:cubicBezTo>
                      <a:pt x="486232" y="470425"/>
                      <a:pt x="485958" y="471385"/>
                      <a:pt x="485684" y="472071"/>
                    </a:cubicBezTo>
                    <a:cubicBezTo>
                      <a:pt x="485546" y="472619"/>
                      <a:pt x="485272" y="473168"/>
                      <a:pt x="484861" y="473716"/>
                    </a:cubicBezTo>
                    <a:cubicBezTo>
                      <a:pt x="483763" y="475225"/>
                      <a:pt x="482255" y="475911"/>
                      <a:pt x="480609" y="476597"/>
                    </a:cubicBezTo>
                    <a:cubicBezTo>
                      <a:pt x="478688" y="477557"/>
                      <a:pt x="476631" y="477283"/>
                      <a:pt x="474574" y="477008"/>
                    </a:cubicBezTo>
                    <a:cubicBezTo>
                      <a:pt x="473476" y="476871"/>
                      <a:pt x="472242" y="476460"/>
                      <a:pt x="471282" y="475911"/>
                    </a:cubicBezTo>
                    <a:cubicBezTo>
                      <a:pt x="468950" y="474951"/>
                      <a:pt x="466893" y="473854"/>
                      <a:pt x="464835" y="472619"/>
                    </a:cubicBezTo>
                    <a:cubicBezTo>
                      <a:pt x="459760" y="469465"/>
                      <a:pt x="455234" y="465350"/>
                      <a:pt x="450982" y="461235"/>
                    </a:cubicBezTo>
                    <a:cubicBezTo>
                      <a:pt x="447965" y="458355"/>
                      <a:pt x="444947" y="455474"/>
                      <a:pt x="441930" y="452594"/>
                    </a:cubicBezTo>
                    <a:cubicBezTo>
                      <a:pt x="438363" y="449302"/>
                      <a:pt x="435072" y="445599"/>
                      <a:pt x="431917" y="441895"/>
                    </a:cubicBezTo>
                    <a:cubicBezTo>
                      <a:pt x="429174" y="438878"/>
                      <a:pt x="426568" y="435586"/>
                      <a:pt x="424099" y="432294"/>
                    </a:cubicBezTo>
                    <a:cubicBezTo>
                      <a:pt x="418064" y="424339"/>
                      <a:pt x="412714" y="415972"/>
                      <a:pt x="407640" y="407331"/>
                    </a:cubicBezTo>
                    <a:cubicBezTo>
                      <a:pt x="401056" y="396084"/>
                      <a:pt x="395295" y="384425"/>
                      <a:pt x="389946" y="372630"/>
                    </a:cubicBezTo>
                    <a:cubicBezTo>
                      <a:pt x="387477" y="370572"/>
                      <a:pt x="385008" y="368652"/>
                      <a:pt x="382402" y="366595"/>
                    </a:cubicBezTo>
                    <a:cubicBezTo>
                      <a:pt x="375956" y="361382"/>
                      <a:pt x="369646" y="356170"/>
                      <a:pt x="363063" y="351095"/>
                    </a:cubicBezTo>
                    <a:cubicBezTo>
                      <a:pt x="358399" y="347666"/>
                      <a:pt x="353873" y="344101"/>
                      <a:pt x="349209" y="340534"/>
                    </a:cubicBezTo>
                    <a:cubicBezTo>
                      <a:pt x="343449" y="336145"/>
                      <a:pt x="337688" y="331619"/>
                      <a:pt x="331653" y="327504"/>
                    </a:cubicBezTo>
                    <a:cubicBezTo>
                      <a:pt x="331653" y="327504"/>
                      <a:pt x="331653" y="327504"/>
                      <a:pt x="331653" y="327504"/>
                    </a:cubicBezTo>
                    <a:cubicBezTo>
                      <a:pt x="331653" y="327504"/>
                      <a:pt x="331653" y="327504"/>
                      <a:pt x="331516" y="327504"/>
                    </a:cubicBezTo>
                    <a:cubicBezTo>
                      <a:pt x="331379" y="327367"/>
                      <a:pt x="331241" y="327230"/>
                      <a:pt x="331104" y="327230"/>
                    </a:cubicBezTo>
                    <a:cubicBezTo>
                      <a:pt x="331104" y="327230"/>
                      <a:pt x="331104" y="327230"/>
                      <a:pt x="331241" y="327230"/>
                    </a:cubicBezTo>
                    <a:cubicBezTo>
                      <a:pt x="327538" y="324761"/>
                      <a:pt x="323698" y="322155"/>
                      <a:pt x="319857" y="319960"/>
                    </a:cubicBezTo>
                    <a:cubicBezTo>
                      <a:pt x="320131" y="320098"/>
                      <a:pt x="320269" y="320234"/>
                      <a:pt x="320406" y="320234"/>
                    </a:cubicBezTo>
                    <a:cubicBezTo>
                      <a:pt x="319034" y="319549"/>
                      <a:pt x="317663" y="318863"/>
                      <a:pt x="316291" y="318451"/>
                    </a:cubicBezTo>
                    <a:cubicBezTo>
                      <a:pt x="316428" y="318451"/>
                      <a:pt x="316428" y="318589"/>
                      <a:pt x="316565" y="318589"/>
                    </a:cubicBezTo>
                    <a:cubicBezTo>
                      <a:pt x="314645" y="317903"/>
                      <a:pt x="312862" y="317354"/>
                      <a:pt x="310805" y="316943"/>
                    </a:cubicBezTo>
                    <a:cubicBezTo>
                      <a:pt x="311079" y="316943"/>
                      <a:pt x="311216" y="317080"/>
                      <a:pt x="311490" y="317080"/>
                    </a:cubicBezTo>
                    <a:cubicBezTo>
                      <a:pt x="310942" y="316943"/>
                      <a:pt x="310393" y="316943"/>
                      <a:pt x="309707" y="316805"/>
                    </a:cubicBezTo>
                    <a:cubicBezTo>
                      <a:pt x="309433" y="316805"/>
                      <a:pt x="309022" y="316805"/>
                      <a:pt x="308747" y="316805"/>
                    </a:cubicBezTo>
                    <a:cubicBezTo>
                      <a:pt x="308610" y="316805"/>
                      <a:pt x="308473" y="316943"/>
                      <a:pt x="308336" y="316943"/>
                    </a:cubicBezTo>
                    <a:cubicBezTo>
                      <a:pt x="308336" y="316943"/>
                      <a:pt x="308199" y="317080"/>
                      <a:pt x="308199" y="317080"/>
                    </a:cubicBezTo>
                    <a:cubicBezTo>
                      <a:pt x="307924" y="317354"/>
                      <a:pt x="307650" y="317628"/>
                      <a:pt x="307376" y="317766"/>
                    </a:cubicBezTo>
                    <a:cubicBezTo>
                      <a:pt x="307376" y="317766"/>
                      <a:pt x="307376" y="317766"/>
                      <a:pt x="307376" y="317766"/>
                    </a:cubicBezTo>
                    <a:cubicBezTo>
                      <a:pt x="307238" y="318040"/>
                      <a:pt x="306964" y="318314"/>
                      <a:pt x="306827" y="318451"/>
                    </a:cubicBezTo>
                    <a:cubicBezTo>
                      <a:pt x="306553" y="318863"/>
                      <a:pt x="306278" y="319411"/>
                      <a:pt x="306004" y="319823"/>
                    </a:cubicBezTo>
                    <a:cubicBezTo>
                      <a:pt x="306004" y="319823"/>
                      <a:pt x="306004" y="319686"/>
                      <a:pt x="306004" y="319686"/>
                    </a:cubicBezTo>
                    <a:cubicBezTo>
                      <a:pt x="305593" y="320372"/>
                      <a:pt x="305318" y="321195"/>
                      <a:pt x="305044" y="322018"/>
                    </a:cubicBezTo>
                    <a:cubicBezTo>
                      <a:pt x="304907" y="322566"/>
                      <a:pt x="304907" y="323115"/>
                      <a:pt x="304770" y="323663"/>
                    </a:cubicBezTo>
                    <a:cubicBezTo>
                      <a:pt x="304770" y="324075"/>
                      <a:pt x="304770" y="324624"/>
                      <a:pt x="304632" y="325035"/>
                    </a:cubicBezTo>
                    <a:cubicBezTo>
                      <a:pt x="304632" y="325035"/>
                      <a:pt x="304632" y="325035"/>
                      <a:pt x="304632" y="325035"/>
                    </a:cubicBezTo>
                    <a:cubicBezTo>
                      <a:pt x="304632" y="325721"/>
                      <a:pt x="304632" y="326544"/>
                      <a:pt x="304632" y="327230"/>
                    </a:cubicBezTo>
                    <a:cubicBezTo>
                      <a:pt x="304907" y="329424"/>
                      <a:pt x="305181" y="331619"/>
                      <a:pt x="305593" y="333676"/>
                    </a:cubicBezTo>
                    <a:cubicBezTo>
                      <a:pt x="305593" y="333539"/>
                      <a:pt x="305455" y="333265"/>
                      <a:pt x="305455" y="333127"/>
                    </a:cubicBezTo>
                    <a:cubicBezTo>
                      <a:pt x="306415" y="337791"/>
                      <a:pt x="307376" y="342592"/>
                      <a:pt x="308610" y="347255"/>
                    </a:cubicBezTo>
                    <a:cubicBezTo>
                      <a:pt x="309844" y="351918"/>
                      <a:pt x="311353" y="356445"/>
                      <a:pt x="312862" y="360971"/>
                    </a:cubicBezTo>
                    <a:cubicBezTo>
                      <a:pt x="312862" y="360971"/>
                      <a:pt x="312862" y="360834"/>
                      <a:pt x="312862" y="360834"/>
                    </a:cubicBezTo>
                    <a:cubicBezTo>
                      <a:pt x="315468" y="367966"/>
                      <a:pt x="318074" y="375098"/>
                      <a:pt x="321092" y="382094"/>
                    </a:cubicBezTo>
                    <a:cubicBezTo>
                      <a:pt x="324109" y="389226"/>
                      <a:pt x="327538" y="396221"/>
                      <a:pt x="330967" y="403079"/>
                    </a:cubicBezTo>
                    <a:cubicBezTo>
                      <a:pt x="330967" y="402942"/>
                      <a:pt x="330967" y="402942"/>
                      <a:pt x="330830" y="402805"/>
                    </a:cubicBezTo>
                    <a:cubicBezTo>
                      <a:pt x="336591" y="414189"/>
                      <a:pt x="342900" y="425299"/>
                      <a:pt x="349621" y="436272"/>
                    </a:cubicBezTo>
                    <a:cubicBezTo>
                      <a:pt x="352364" y="438604"/>
                      <a:pt x="355244" y="440935"/>
                      <a:pt x="357988" y="443267"/>
                    </a:cubicBezTo>
                    <a:cubicBezTo>
                      <a:pt x="368000" y="451634"/>
                      <a:pt x="377876" y="460138"/>
                      <a:pt x="387614" y="468642"/>
                    </a:cubicBezTo>
                    <a:cubicBezTo>
                      <a:pt x="391455" y="471933"/>
                      <a:pt x="395158" y="475225"/>
                      <a:pt x="398998" y="478517"/>
                    </a:cubicBezTo>
                    <a:cubicBezTo>
                      <a:pt x="400782" y="480163"/>
                      <a:pt x="402565" y="481672"/>
                      <a:pt x="404348" y="483318"/>
                    </a:cubicBezTo>
                    <a:cubicBezTo>
                      <a:pt x="407640" y="486610"/>
                      <a:pt x="411069" y="489764"/>
                      <a:pt x="414360" y="493056"/>
                    </a:cubicBezTo>
                    <a:cubicBezTo>
                      <a:pt x="419435" y="497994"/>
                      <a:pt x="424373" y="503206"/>
                      <a:pt x="428899" y="508555"/>
                    </a:cubicBezTo>
                    <a:cubicBezTo>
                      <a:pt x="431917" y="511984"/>
                      <a:pt x="434797" y="515687"/>
                      <a:pt x="437540" y="519528"/>
                    </a:cubicBezTo>
                    <a:cubicBezTo>
                      <a:pt x="439461" y="522271"/>
                      <a:pt x="441244" y="525151"/>
                      <a:pt x="442753" y="528169"/>
                    </a:cubicBezTo>
                    <a:cubicBezTo>
                      <a:pt x="444124" y="531187"/>
                      <a:pt x="445633" y="534341"/>
                      <a:pt x="446044" y="537633"/>
                    </a:cubicBezTo>
                    <a:cubicBezTo>
                      <a:pt x="446456" y="540651"/>
                      <a:pt x="446593" y="543394"/>
                      <a:pt x="445359" y="546274"/>
                    </a:cubicBezTo>
                    <a:cubicBezTo>
                      <a:pt x="444673" y="547920"/>
                      <a:pt x="443301" y="549154"/>
                      <a:pt x="441930" y="550252"/>
                    </a:cubicBezTo>
                    <a:cubicBezTo>
                      <a:pt x="441244" y="550800"/>
                      <a:pt x="440284" y="551075"/>
                      <a:pt x="439598" y="551486"/>
                    </a:cubicBezTo>
                    <a:cubicBezTo>
                      <a:pt x="438775" y="551898"/>
                      <a:pt x="437678" y="551898"/>
                      <a:pt x="436855" y="551898"/>
                    </a:cubicBezTo>
                    <a:cubicBezTo>
                      <a:pt x="435757" y="552035"/>
                      <a:pt x="434934" y="551761"/>
                      <a:pt x="433837" y="551623"/>
                    </a:cubicBezTo>
                    <a:cubicBezTo>
                      <a:pt x="432877" y="551486"/>
                      <a:pt x="431917" y="551212"/>
                      <a:pt x="430957" y="550800"/>
                    </a:cubicBezTo>
                    <a:cubicBezTo>
                      <a:pt x="429174" y="550115"/>
                      <a:pt x="428214" y="549566"/>
                      <a:pt x="426568" y="548606"/>
                    </a:cubicBezTo>
                    <a:cubicBezTo>
                      <a:pt x="424647" y="547509"/>
                      <a:pt x="422864" y="546137"/>
                      <a:pt x="421218" y="544765"/>
                    </a:cubicBezTo>
                    <a:cubicBezTo>
                      <a:pt x="417927" y="542159"/>
                      <a:pt x="414772" y="539142"/>
                      <a:pt x="411754" y="536399"/>
                    </a:cubicBezTo>
                    <a:cubicBezTo>
                      <a:pt x="409011" y="533793"/>
                      <a:pt x="406405" y="531049"/>
                      <a:pt x="403662" y="528443"/>
                    </a:cubicBezTo>
                    <a:cubicBezTo>
                      <a:pt x="402702" y="527483"/>
                      <a:pt x="402016" y="526523"/>
                      <a:pt x="401056" y="525563"/>
                    </a:cubicBezTo>
                    <a:cubicBezTo>
                      <a:pt x="399410" y="523780"/>
                      <a:pt x="397764" y="521860"/>
                      <a:pt x="396118" y="520077"/>
                    </a:cubicBezTo>
                    <a:cubicBezTo>
                      <a:pt x="393924" y="517471"/>
                      <a:pt x="391866" y="514864"/>
                      <a:pt x="389672" y="512122"/>
                    </a:cubicBezTo>
                    <a:cubicBezTo>
                      <a:pt x="387889" y="509927"/>
                      <a:pt x="386105" y="507732"/>
                      <a:pt x="384460" y="505400"/>
                    </a:cubicBezTo>
                    <a:cubicBezTo>
                      <a:pt x="381442" y="501423"/>
                      <a:pt x="378562" y="497308"/>
                      <a:pt x="375544" y="493330"/>
                    </a:cubicBezTo>
                    <a:cubicBezTo>
                      <a:pt x="374173" y="491410"/>
                      <a:pt x="372938" y="489627"/>
                      <a:pt x="371566" y="487707"/>
                    </a:cubicBezTo>
                    <a:cubicBezTo>
                      <a:pt x="368549" y="483318"/>
                      <a:pt x="365531" y="478929"/>
                      <a:pt x="362514" y="474539"/>
                    </a:cubicBezTo>
                    <a:cubicBezTo>
                      <a:pt x="358948" y="469190"/>
                      <a:pt x="355519" y="463704"/>
                      <a:pt x="352090" y="458355"/>
                    </a:cubicBezTo>
                    <a:cubicBezTo>
                      <a:pt x="349621" y="454377"/>
                      <a:pt x="347015" y="450400"/>
                      <a:pt x="344546" y="446559"/>
                    </a:cubicBezTo>
                    <a:cubicBezTo>
                      <a:pt x="343997" y="445736"/>
                      <a:pt x="343449" y="444913"/>
                      <a:pt x="342900" y="444090"/>
                    </a:cubicBezTo>
                    <a:cubicBezTo>
                      <a:pt x="342077" y="443404"/>
                      <a:pt x="341254" y="442718"/>
                      <a:pt x="340431" y="442033"/>
                    </a:cubicBezTo>
                    <a:cubicBezTo>
                      <a:pt x="337414" y="439426"/>
                      <a:pt x="334259" y="436958"/>
                      <a:pt x="331104" y="434352"/>
                    </a:cubicBezTo>
                    <a:cubicBezTo>
                      <a:pt x="329870" y="433255"/>
                      <a:pt x="328635" y="432294"/>
                      <a:pt x="327401" y="431197"/>
                    </a:cubicBezTo>
                    <a:cubicBezTo>
                      <a:pt x="321640" y="426808"/>
                      <a:pt x="316017" y="422281"/>
                      <a:pt x="310256" y="417755"/>
                    </a:cubicBezTo>
                    <a:cubicBezTo>
                      <a:pt x="306278" y="414601"/>
                      <a:pt x="302164" y="411583"/>
                      <a:pt x="298186" y="408565"/>
                    </a:cubicBezTo>
                    <a:cubicBezTo>
                      <a:pt x="290779" y="403079"/>
                      <a:pt x="283510" y="397593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5966" y="392243"/>
                      <a:pt x="275829" y="392107"/>
                      <a:pt x="275554" y="391969"/>
                    </a:cubicBezTo>
                    <a:cubicBezTo>
                      <a:pt x="275554" y="391969"/>
                      <a:pt x="275692" y="391969"/>
                      <a:pt x="275692" y="392107"/>
                    </a:cubicBezTo>
                    <a:cubicBezTo>
                      <a:pt x="271851" y="389500"/>
                      <a:pt x="267874" y="387031"/>
                      <a:pt x="263759" y="384837"/>
                    </a:cubicBezTo>
                    <a:cubicBezTo>
                      <a:pt x="263210" y="384562"/>
                      <a:pt x="262661" y="384425"/>
                      <a:pt x="262250" y="384151"/>
                    </a:cubicBezTo>
                    <a:cubicBezTo>
                      <a:pt x="262250" y="384151"/>
                      <a:pt x="262387" y="384151"/>
                      <a:pt x="262387" y="384151"/>
                    </a:cubicBezTo>
                    <a:cubicBezTo>
                      <a:pt x="261290" y="383740"/>
                      <a:pt x="260193" y="383465"/>
                      <a:pt x="258958" y="383191"/>
                    </a:cubicBezTo>
                    <a:cubicBezTo>
                      <a:pt x="259232" y="383191"/>
                      <a:pt x="259370" y="383328"/>
                      <a:pt x="259644" y="383328"/>
                    </a:cubicBezTo>
                    <a:cubicBezTo>
                      <a:pt x="258409" y="383054"/>
                      <a:pt x="257175" y="382917"/>
                      <a:pt x="255941" y="382917"/>
                    </a:cubicBezTo>
                    <a:cubicBezTo>
                      <a:pt x="256215" y="382917"/>
                      <a:pt x="256352" y="382917"/>
                      <a:pt x="256626" y="382917"/>
                    </a:cubicBezTo>
                    <a:cubicBezTo>
                      <a:pt x="256215" y="382917"/>
                      <a:pt x="255803" y="382917"/>
                      <a:pt x="255392" y="382917"/>
                    </a:cubicBezTo>
                    <a:cubicBezTo>
                      <a:pt x="255118" y="382917"/>
                      <a:pt x="254843" y="383054"/>
                      <a:pt x="254569" y="383054"/>
                    </a:cubicBezTo>
                    <a:cubicBezTo>
                      <a:pt x="254569" y="383054"/>
                      <a:pt x="254432" y="383054"/>
                      <a:pt x="254432" y="383054"/>
                    </a:cubicBezTo>
                    <a:cubicBezTo>
                      <a:pt x="254432" y="383054"/>
                      <a:pt x="254295" y="383191"/>
                      <a:pt x="254295" y="383191"/>
                    </a:cubicBezTo>
                    <a:cubicBezTo>
                      <a:pt x="254157" y="383328"/>
                      <a:pt x="254020" y="383602"/>
                      <a:pt x="253883" y="383740"/>
                    </a:cubicBezTo>
                    <a:cubicBezTo>
                      <a:pt x="253746" y="384014"/>
                      <a:pt x="253609" y="384288"/>
                      <a:pt x="253472" y="384562"/>
                    </a:cubicBezTo>
                    <a:cubicBezTo>
                      <a:pt x="253335" y="384974"/>
                      <a:pt x="253060" y="385523"/>
                      <a:pt x="252923" y="385934"/>
                    </a:cubicBezTo>
                    <a:cubicBezTo>
                      <a:pt x="252923" y="385660"/>
                      <a:pt x="253060" y="385523"/>
                      <a:pt x="253060" y="385249"/>
                    </a:cubicBezTo>
                    <a:cubicBezTo>
                      <a:pt x="252649" y="386346"/>
                      <a:pt x="252374" y="387443"/>
                      <a:pt x="252100" y="388540"/>
                    </a:cubicBezTo>
                    <a:cubicBezTo>
                      <a:pt x="252100" y="388266"/>
                      <a:pt x="252237" y="388129"/>
                      <a:pt x="252237" y="387854"/>
                    </a:cubicBezTo>
                    <a:cubicBezTo>
                      <a:pt x="252100" y="388266"/>
                      <a:pt x="252100" y="388678"/>
                      <a:pt x="251963" y="389226"/>
                    </a:cubicBezTo>
                    <a:cubicBezTo>
                      <a:pt x="251963" y="389089"/>
                      <a:pt x="251963" y="388952"/>
                      <a:pt x="251963" y="388678"/>
                    </a:cubicBezTo>
                    <a:cubicBezTo>
                      <a:pt x="251826" y="390186"/>
                      <a:pt x="251826" y="391695"/>
                      <a:pt x="251963" y="393066"/>
                    </a:cubicBezTo>
                    <a:cubicBezTo>
                      <a:pt x="251963" y="392792"/>
                      <a:pt x="251963" y="392655"/>
                      <a:pt x="251963" y="392381"/>
                    </a:cubicBezTo>
                    <a:cubicBezTo>
                      <a:pt x="252100" y="393889"/>
                      <a:pt x="252374" y="395398"/>
                      <a:pt x="252649" y="396907"/>
                    </a:cubicBezTo>
                    <a:cubicBezTo>
                      <a:pt x="252649" y="396633"/>
                      <a:pt x="252512" y="396495"/>
                      <a:pt x="252512" y="396358"/>
                    </a:cubicBezTo>
                    <a:cubicBezTo>
                      <a:pt x="253609" y="401022"/>
                      <a:pt x="255118" y="405548"/>
                      <a:pt x="256626" y="410074"/>
                    </a:cubicBezTo>
                    <a:lnTo>
                      <a:pt x="256626" y="410074"/>
                    </a:lnTo>
                    <a:cubicBezTo>
                      <a:pt x="260467" y="421047"/>
                      <a:pt x="265816" y="431608"/>
                      <a:pt x="271028" y="442170"/>
                    </a:cubicBezTo>
                    <a:cubicBezTo>
                      <a:pt x="270891" y="441895"/>
                      <a:pt x="270891" y="441758"/>
                      <a:pt x="270754" y="441621"/>
                    </a:cubicBezTo>
                    <a:cubicBezTo>
                      <a:pt x="278983" y="457943"/>
                      <a:pt x="288173" y="473991"/>
                      <a:pt x="298323" y="489078"/>
                    </a:cubicBezTo>
                    <a:cubicBezTo>
                      <a:pt x="298323" y="489078"/>
                      <a:pt x="298323" y="489078"/>
                      <a:pt x="298186" y="488941"/>
                    </a:cubicBezTo>
                    <a:cubicBezTo>
                      <a:pt x="303124" y="496211"/>
                      <a:pt x="308473" y="503343"/>
                      <a:pt x="314096" y="510201"/>
                    </a:cubicBezTo>
                    <a:cubicBezTo>
                      <a:pt x="321640" y="513493"/>
                      <a:pt x="329184" y="516648"/>
                      <a:pt x="336728" y="519802"/>
                    </a:cubicBezTo>
                    <a:cubicBezTo>
                      <a:pt x="342077" y="522134"/>
                      <a:pt x="347701" y="524191"/>
                      <a:pt x="352913" y="526797"/>
                    </a:cubicBezTo>
                    <a:cubicBezTo>
                      <a:pt x="361417" y="530912"/>
                      <a:pt x="369921" y="535164"/>
                      <a:pt x="378424" y="539416"/>
                    </a:cubicBezTo>
                    <a:cubicBezTo>
                      <a:pt x="382539" y="541474"/>
                      <a:pt x="386654" y="543668"/>
                      <a:pt x="390769" y="545863"/>
                    </a:cubicBezTo>
                    <a:cubicBezTo>
                      <a:pt x="395295" y="548332"/>
                      <a:pt x="399684" y="550938"/>
                      <a:pt x="404073" y="553818"/>
                    </a:cubicBezTo>
                    <a:cubicBezTo>
                      <a:pt x="408051" y="556424"/>
                      <a:pt x="412029" y="559030"/>
                      <a:pt x="415732" y="561910"/>
                    </a:cubicBezTo>
                    <a:cubicBezTo>
                      <a:pt x="418338" y="563968"/>
                      <a:pt x="420533" y="566437"/>
                      <a:pt x="422727" y="568906"/>
                    </a:cubicBezTo>
                    <a:cubicBezTo>
                      <a:pt x="423824" y="570140"/>
                      <a:pt x="424510" y="571374"/>
                      <a:pt x="425333" y="572883"/>
                    </a:cubicBezTo>
                    <a:cubicBezTo>
                      <a:pt x="425745" y="573844"/>
                      <a:pt x="426019" y="574803"/>
                      <a:pt x="426293" y="575764"/>
                    </a:cubicBezTo>
                    <a:cubicBezTo>
                      <a:pt x="426842" y="577684"/>
                      <a:pt x="426293" y="579878"/>
                      <a:pt x="425608" y="581661"/>
                    </a:cubicBezTo>
                    <a:cubicBezTo>
                      <a:pt x="425059" y="583307"/>
                      <a:pt x="423962" y="584816"/>
                      <a:pt x="422590" y="585776"/>
                    </a:cubicBezTo>
                    <a:cubicBezTo>
                      <a:pt x="421493" y="586599"/>
                      <a:pt x="420944" y="586736"/>
                      <a:pt x="419572" y="587285"/>
                    </a:cubicBezTo>
                    <a:cubicBezTo>
                      <a:pt x="418750" y="587560"/>
                      <a:pt x="417789" y="587696"/>
                      <a:pt x="416966" y="587971"/>
                    </a:cubicBezTo>
                    <a:cubicBezTo>
                      <a:pt x="414223" y="588519"/>
                      <a:pt x="411343" y="588245"/>
                      <a:pt x="408600" y="587696"/>
                    </a:cubicBezTo>
                    <a:cubicBezTo>
                      <a:pt x="406268" y="587148"/>
                      <a:pt x="403936" y="586599"/>
                      <a:pt x="401605" y="585776"/>
                    </a:cubicBezTo>
                    <a:cubicBezTo>
                      <a:pt x="399959" y="585228"/>
                      <a:pt x="398313" y="584542"/>
                      <a:pt x="396667" y="583856"/>
                    </a:cubicBezTo>
                    <a:cubicBezTo>
                      <a:pt x="392826" y="582347"/>
                      <a:pt x="388849" y="580702"/>
                      <a:pt x="385145" y="578781"/>
                    </a:cubicBezTo>
                    <a:cubicBezTo>
                      <a:pt x="381442" y="576861"/>
                      <a:pt x="377602" y="574941"/>
                      <a:pt x="373898" y="573020"/>
                    </a:cubicBezTo>
                    <a:cubicBezTo>
                      <a:pt x="367589" y="569728"/>
                      <a:pt x="361417" y="565888"/>
                      <a:pt x="355382" y="561910"/>
                    </a:cubicBezTo>
                    <a:cubicBezTo>
                      <a:pt x="348249" y="556973"/>
                      <a:pt x="341254" y="551623"/>
                      <a:pt x="334670" y="545863"/>
                    </a:cubicBezTo>
                    <a:cubicBezTo>
                      <a:pt x="326989" y="539005"/>
                      <a:pt x="319583" y="531598"/>
                      <a:pt x="312725" y="523780"/>
                    </a:cubicBezTo>
                    <a:cubicBezTo>
                      <a:pt x="311079" y="521997"/>
                      <a:pt x="309570" y="520077"/>
                      <a:pt x="308061" y="518293"/>
                    </a:cubicBezTo>
                    <a:cubicBezTo>
                      <a:pt x="306278" y="517608"/>
                      <a:pt x="304495" y="517059"/>
                      <a:pt x="302712" y="516373"/>
                    </a:cubicBezTo>
                    <a:cubicBezTo>
                      <a:pt x="292974" y="512670"/>
                      <a:pt x="283235" y="509104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360" y="505538"/>
                      <a:pt x="273086" y="505400"/>
                      <a:pt x="272948" y="505400"/>
                    </a:cubicBezTo>
                    <a:cubicBezTo>
                      <a:pt x="272948" y="505400"/>
                      <a:pt x="272948" y="505400"/>
                      <a:pt x="273086" y="505400"/>
                    </a:cubicBezTo>
                    <a:cubicBezTo>
                      <a:pt x="260330" y="501286"/>
                      <a:pt x="247574" y="496759"/>
                      <a:pt x="234544" y="493056"/>
                    </a:cubicBezTo>
                    <a:cubicBezTo>
                      <a:pt x="227686" y="490999"/>
                      <a:pt x="220828" y="488941"/>
                      <a:pt x="213832" y="487158"/>
                    </a:cubicBezTo>
                    <a:cubicBezTo>
                      <a:pt x="203957" y="484552"/>
                      <a:pt x="194219" y="481809"/>
                      <a:pt x="184206" y="479614"/>
                    </a:cubicBezTo>
                    <a:cubicBezTo>
                      <a:pt x="184480" y="479614"/>
                      <a:pt x="184617" y="479752"/>
                      <a:pt x="184892" y="479752"/>
                    </a:cubicBezTo>
                    <a:cubicBezTo>
                      <a:pt x="180914" y="479066"/>
                      <a:pt x="177074" y="478380"/>
                      <a:pt x="173096" y="478106"/>
                    </a:cubicBezTo>
                    <a:cubicBezTo>
                      <a:pt x="172410" y="478106"/>
                      <a:pt x="171724" y="478106"/>
                      <a:pt x="171039" y="478106"/>
                    </a:cubicBezTo>
                    <a:cubicBezTo>
                      <a:pt x="170490" y="478243"/>
                      <a:pt x="169941" y="478243"/>
                      <a:pt x="169530" y="478380"/>
                    </a:cubicBezTo>
                    <a:cubicBezTo>
                      <a:pt x="168707" y="478517"/>
                      <a:pt x="167884" y="478791"/>
                      <a:pt x="167061" y="479066"/>
                    </a:cubicBezTo>
                    <a:lnTo>
                      <a:pt x="167061" y="479066"/>
                    </a:lnTo>
                    <a:cubicBezTo>
                      <a:pt x="167061" y="479066"/>
                      <a:pt x="167061" y="479066"/>
                      <a:pt x="167061" y="479066"/>
                    </a:cubicBezTo>
                    <a:cubicBezTo>
                      <a:pt x="166924" y="479066"/>
                      <a:pt x="166649" y="479203"/>
                      <a:pt x="166512" y="479203"/>
                    </a:cubicBezTo>
                    <a:cubicBezTo>
                      <a:pt x="166649" y="479203"/>
                      <a:pt x="166787" y="479066"/>
                      <a:pt x="166924" y="479066"/>
                    </a:cubicBezTo>
                    <a:cubicBezTo>
                      <a:pt x="166649" y="479203"/>
                      <a:pt x="166375" y="479340"/>
                      <a:pt x="166101" y="479477"/>
                    </a:cubicBezTo>
                    <a:cubicBezTo>
                      <a:pt x="165826" y="479614"/>
                      <a:pt x="165689" y="479752"/>
                      <a:pt x="165415" y="479889"/>
                    </a:cubicBezTo>
                    <a:cubicBezTo>
                      <a:pt x="165415" y="479889"/>
                      <a:pt x="165415" y="479889"/>
                      <a:pt x="165415" y="479889"/>
                    </a:cubicBezTo>
                    <a:cubicBezTo>
                      <a:pt x="165415" y="480026"/>
                      <a:pt x="165278" y="480026"/>
                      <a:pt x="165278" y="480163"/>
                    </a:cubicBezTo>
                    <a:cubicBezTo>
                      <a:pt x="165278" y="480437"/>
                      <a:pt x="165141" y="480574"/>
                      <a:pt x="165141" y="480849"/>
                    </a:cubicBezTo>
                    <a:cubicBezTo>
                      <a:pt x="165141" y="481397"/>
                      <a:pt x="165141" y="481809"/>
                      <a:pt x="165141" y="482358"/>
                    </a:cubicBezTo>
                    <a:cubicBezTo>
                      <a:pt x="165141" y="482083"/>
                      <a:pt x="165141" y="481946"/>
                      <a:pt x="165141" y="481672"/>
                    </a:cubicBezTo>
                    <a:cubicBezTo>
                      <a:pt x="165141" y="482769"/>
                      <a:pt x="165278" y="483729"/>
                      <a:pt x="165552" y="484690"/>
                    </a:cubicBezTo>
                    <a:cubicBezTo>
                      <a:pt x="165689" y="485238"/>
                      <a:pt x="165826" y="485787"/>
                      <a:pt x="166101" y="486335"/>
                    </a:cubicBezTo>
                    <a:cubicBezTo>
                      <a:pt x="166375" y="486884"/>
                      <a:pt x="166512" y="487432"/>
                      <a:pt x="166787" y="487981"/>
                    </a:cubicBezTo>
                    <a:cubicBezTo>
                      <a:pt x="167747" y="489764"/>
                      <a:pt x="168707" y="491548"/>
                      <a:pt x="169804" y="493193"/>
                    </a:cubicBezTo>
                    <a:cubicBezTo>
                      <a:pt x="171999" y="496211"/>
                      <a:pt x="174330" y="499228"/>
                      <a:pt x="176662" y="502109"/>
                    </a:cubicBezTo>
                    <a:cubicBezTo>
                      <a:pt x="176662" y="502109"/>
                      <a:pt x="176525" y="501971"/>
                      <a:pt x="176525" y="501971"/>
                    </a:cubicBezTo>
                    <a:cubicBezTo>
                      <a:pt x="176525" y="501971"/>
                      <a:pt x="176662" y="502109"/>
                      <a:pt x="176662" y="502109"/>
                    </a:cubicBezTo>
                    <a:cubicBezTo>
                      <a:pt x="176662" y="502246"/>
                      <a:pt x="176799" y="502246"/>
                      <a:pt x="176799" y="502383"/>
                    </a:cubicBezTo>
                    <a:cubicBezTo>
                      <a:pt x="176799" y="502383"/>
                      <a:pt x="176799" y="502246"/>
                      <a:pt x="176662" y="502246"/>
                    </a:cubicBezTo>
                    <a:cubicBezTo>
                      <a:pt x="180914" y="506909"/>
                      <a:pt x="185577" y="511298"/>
                      <a:pt x="190378" y="515413"/>
                    </a:cubicBezTo>
                    <a:cubicBezTo>
                      <a:pt x="190241" y="515276"/>
                      <a:pt x="190104" y="515139"/>
                      <a:pt x="189967" y="515002"/>
                    </a:cubicBezTo>
                    <a:cubicBezTo>
                      <a:pt x="196687" y="520762"/>
                      <a:pt x="203820" y="525974"/>
                      <a:pt x="211226" y="531049"/>
                    </a:cubicBezTo>
                    <a:cubicBezTo>
                      <a:pt x="211089" y="530912"/>
                      <a:pt x="210952" y="530775"/>
                      <a:pt x="210678" y="530775"/>
                    </a:cubicBezTo>
                    <a:cubicBezTo>
                      <a:pt x="221651" y="538045"/>
                      <a:pt x="233035" y="544628"/>
                      <a:pt x="244831" y="550526"/>
                    </a:cubicBezTo>
                    <a:cubicBezTo>
                      <a:pt x="244693" y="550526"/>
                      <a:pt x="244693" y="550389"/>
                      <a:pt x="244556" y="550389"/>
                    </a:cubicBezTo>
                    <a:cubicBezTo>
                      <a:pt x="251414" y="553818"/>
                      <a:pt x="258409" y="556973"/>
                      <a:pt x="265405" y="559990"/>
                    </a:cubicBezTo>
                    <a:cubicBezTo>
                      <a:pt x="272125" y="562733"/>
                      <a:pt x="278983" y="565339"/>
                      <a:pt x="285979" y="567808"/>
                    </a:cubicBezTo>
                    <a:cubicBezTo>
                      <a:pt x="285704" y="567671"/>
                      <a:pt x="285567" y="567671"/>
                      <a:pt x="285430" y="567534"/>
                    </a:cubicBezTo>
                    <a:cubicBezTo>
                      <a:pt x="288036" y="568357"/>
                      <a:pt x="290642" y="569180"/>
                      <a:pt x="293248" y="569866"/>
                    </a:cubicBezTo>
                    <a:cubicBezTo>
                      <a:pt x="296403" y="570551"/>
                      <a:pt x="299420" y="571374"/>
                      <a:pt x="302575" y="571923"/>
                    </a:cubicBezTo>
                    <a:cubicBezTo>
                      <a:pt x="311765" y="573980"/>
                      <a:pt x="320817" y="575901"/>
                      <a:pt x="330007" y="577958"/>
                    </a:cubicBezTo>
                    <a:cubicBezTo>
                      <a:pt x="330830" y="578095"/>
                      <a:pt x="331653" y="578370"/>
                      <a:pt x="332613" y="578507"/>
                    </a:cubicBezTo>
                    <a:cubicBezTo>
                      <a:pt x="332613" y="578507"/>
                      <a:pt x="332476" y="578507"/>
                      <a:pt x="332476" y="578507"/>
                    </a:cubicBezTo>
                    <a:cubicBezTo>
                      <a:pt x="340568" y="580153"/>
                      <a:pt x="348661" y="581799"/>
                      <a:pt x="356616" y="583444"/>
                    </a:cubicBezTo>
                    <a:cubicBezTo>
                      <a:pt x="356616" y="583444"/>
                      <a:pt x="356616" y="583444"/>
                      <a:pt x="356479" y="583444"/>
                    </a:cubicBezTo>
                    <a:cubicBezTo>
                      <a:pt x="359359" y="583993"/>
                      <a:pt x="362240" y="584679"/>
                      <a:pt x="365257" y="585228"/>
                    </a:cubicBezTo>
                    <a:cubicBezTo>
                      <a:pt x="369098" y="586051"/>
                      <a:pt x="372801" y="586873"/>
                      <a:pt x="376504" y="587834"/>
                    </a:cubicBezTo>
                    <a:cubicBezTo>
                      <a:pt x="379933" y="588657"/>
                      <a:pt x="381031" y="593594"/>
                      <a:pt x="378013" y="595652"/>
                    </a:cubicBezTo>
                    <a:cubicBezTo>
                      <a:pt x="377327" y="596063"/>
                      <a:pt x="376779" y="596612"/>
                      <a:pt x="376093" y="596886"/>
                    </a:cubicBezTo>
                    <a:cubicBezTo>
                      <a:pt x="375133" y="597298"/>
                      <a:pt x="374173" y="597298"/>
                      <a:pt x="373212" y="597298"/>
                    </a:cubicBezTo>
                    <a:cubicBezTo>
                      <a:pt x="372252" y="597435"/>
                      <a:pt x="371155" y="597298"/>
                      <a:pt x="370195" y="597160"/>
                    </a:cubicBezTo>
                    <a:cubicBezTo>
                      <a:pt x="368275" y="596886"/>
                      <a:pt x="366354" y="596612"/>
                      <a:pt x="364434" y="596338"/>
                    </a:cubicBezTo>
                    <a:cubicBezTo>
                      <a:pt x="359085" y="595652"/>
                      <a:pt x="353873" y="594418"/>
                      <a:pt x="348524" y="593320"/>
                    </a:cubicBezTo>
                    <a:cubicBezTo>
                      <a:pt x="341117" y="591811"/>
                      <a:pt x="333710" y="590165"/>
                      <a:pt x="326304" y="588519"/>
                    </a:cubicBezTo>
                    <a:cubicBezTo>
                      <a:pt x="323423" y="587971"/>
                      <a:pt x="320680" y="587148"/>
                      <a:pt x="317800" y="586462"/>
                    </a:cubicBezTo>
                    <a:cubicBezTo>
                      <a:pt x="313822" y="585502"/>
                      <a:pt x="309982" y="584542"/>
                      <a:pt x="306004" y="583582"/>
                    </a:cubicBezTo>
                    <a:cubicBezTo>
                      <a:pt x="305044" y="583307"/>
                      <a:pt x="304084" y="583033"/>
                      <a:pt x="302986" y="582622"/>
                    </a:cubicBezTo>
                    <a:cubicBezTo>
                      <a:pt x="300792" y="581936"/>
                      <a:pt x="298460" y="581250"/>
                      <a:pt x="296266" y="580564"/>
                    </a:cubicBezTo>
                    <a:cubicBezTo>
                      <a:pt x="293660" y="579741"/>
                      <a:pt x="291054" y="579055"/>
                      <a:pt x="288448" y="578232"/>
                    </a:cubicBezTo>
                    <a:cubicBezTo>
                      <a:pt x="286527" y="577821"/>
                      <a:pt x="284607" y="577273"/>
                      <a:pt x="282687" y="576861"/>
                    </a:cubicBezTo>
                    <a:cubicBezTo>
                      <a:pt x="267188" y="573295"/>
                      <a:pt x="251826" y="569591"/>
                      <a:pt x="236327" y="565888"/>
                    </a:cubicBezTo>
                    <a:cubicBezTo>
                      <a:pt x="230840" y="564516"/>
                      <a:pt x="225354" y="563145"/>
                      <a:pt x="219730" y="561910"/>
                    </a:cubicBezTo>
                    <a:cubicBezTo>
                      <a:pt x="210266" y="559853"/>
                      <a:pt x="200665" y="557658"/>
                      <a:pt x="191201" y="555601"/>
                    </a:cubicBezTo>
                    <a:cubicBezTo>
                      <a:pt x="189555" y="555190"/>
                      <a:pt x="187909" y="554915"/>
                      <a:pt x="186263" y="554504"/>
                    </a:cubicBezTo>
                    <a:cubicBezTo>
                      <a:pt x="186400" y="554504"/>
                      <a:pt x="186400" y="554504"/>
                      <a:pt x="186538" y="554504"/>
                    </a:cubicBezTo>
                    <a:cubicBezTo>
                      <a:pt x="179817" y="553270"/>
                      <a:pt x="173096" y="551898"/>
                      <a:pt x="166375" y="550663"/>
                    </a:cubicBezTo>
                    <a:cubicBezTo>
                      <a:pt x="156225" y="548743"/>
                      <a:pt x="146213" y="546960"/>
                      <a:pt x="135926" y="546000"/>
                    </a:cubicBezTo>
                    <a:cubicBezTo>
                      <a:pt x="135926" y="546000"/>
                      <a:pt x="136063" y="546000"/>
                      <a:pt x="136063" y="546000"/>
                    </a:cubicBezTo>
                    <a:cubicBezTo>
                      <a:pt x="135926" y="546000"/>
                      <a:pt x="135926" y="546000"/>
                      <a:pt x="135788" y="546000"/>
                    </a:cubicBezTo>
                    <a:lnTo>
                      <a:pt x="135788" y="546000"/>
                    </a:lnTo>
                    <a:lnTo>
                      <a:pt x="135788" y="546000"/>
                    </a:lnTo>
                    <a:cubicBezTo>
                      <a:pt x="131674" y="545725"/>
                      <a:pt x="127559" y="545451"/>
                      <a:pt x="123444" y="545588"/>
                    </a:cubicBezTo>
                    <a:cubicBezTo>
                      <a:pt x="123581" y="545588"/>
                      <a:pt x="123718" y="545588"/>
                      <a:pt x="123855" y="545588"/>
                    </a:cubicBezTo>
                    <a:cubicBezTo>
                      <a:pt x="121112" y="545725"/>
                      <a:pt x="118369" y="546137"/>
                      <a:pt x="115626" y="546686"/>
                    </a:cubicBezTo>
                    <a:cubicBezTo>
                      <a:pt x="115626" y="546686"/>
                      <a:pt x="115626" y="546686"/>
                      <a:pt x="115763" y="546686"/>
                    </a:cubicBezTo>
                    <a:cubicBezTo>
                      <a:pt x="114391" y="546960"/>
                      <a:pt x="113020" y="547371"/>
                      <a:pt x="111785" y="547783"/>
                    </a:cubicBezTo>
                    <a:cubicBezTo>
                      <a:pt x="111785" y="547783"/>
                      <a:pt x="111785" y="547783"/>
                      <a:pt x="111785" y="547783"/>
                    </a:cubicBezTo>
                    <a:cubicBezTo>
                      <a:pt x="110825" y="548057"/>
                      <a:pt x="110002" y="548469"/>
                      <a:pt x="109179" y="548880"/>
                    </a:cubicBezTo>
                    <a:cubicBezTo>
                      <a:pt x="109179" y="548880"/>
                      <a:pt x="109179" y="548880"/>
                      <a:pt x="109179" y="548880"/>
                    </a:cubicBezTo>
                    <a:cubicBezTo>
                      <a:pt x="108768" y="549154"/>
                      <a:pt x="108356" y="549429"/>
                      <a:pt x="107945" y="549703"/>
                    </a:cubicBezTo>
                    <a:cubicBezTo>
                      <a:pt x="107122" y="550389"/>
                      <a:pt x="106299" y="551212"/>
                      <a:pt x="105613" y="552172"/>
                    </a:cubicBezTo>
                    <a:cubicBezTo>
                      <a:pt x="105750" y="552035"/>
                      <a:pt x="105888" y="551898"/>
                      <a:pt x="106025" y="551761"/>
                    </a:cubicBezTo>
                    <a:cubicBezTo>
                      <a:pt x="105613" y="552309"/>
                      <a:pt x="105202" y="552858"/>
                      <a:pt x="104790" y="553406"/>
                    </a:cubicBezTo>
                    <a:cubicBezTo>
                      <a:pt x="104927" y="553270"/>
                      <a:pt x="104927" y="553132"/>
                      <a:pt x="105065" y="552995"/>
                    </a:cubicBezTo>
                    <a:cubicBezTo>
                      <a:pt x="104790" y="553544"/>
                      <a:pt x="104379" y="554092"/>
                      <a:pt x="104104" y="554641"/>
                    </a:cubicBezTo>
                    <a:cubicBezTo>
                      <a:pt x="103967" y="555052"/>
                      <a:pt x="103693" y="555464"/>
                      <a:pt x="103556" y="555875"/>
                    </a:cubicBezTo>
                    <a:cubicBezTo>
                      <a:pt x="103419" y="556424"/>
                      <a:pt x="103281" y="556835"/>
                      <a:pt x="103144" y="557247"/>
                    </a:cubicBezTo>
                    <a:cubicBezTo>
                      <a:pt x="103144" y="557658"/>
                      <a:pt x="103007" y="557933"/>
                      <a:pt x="103007" y="558344"/>
                    </a:cubicBezTo>
                    <a:cubicBezTo>
                      <a:pt x="103007" y="558893"/>
                      <a:pt x="103007" y="559579"/>
                      <a:pt x="103007" y="560128"/>
                    </a:cubicBezTo>
                    <a:cubicBezTo>
                      <a:pt x="103144" y="561362"/>
                      <a:pt x="103281" y="562459"/>
                      <a:pt x="103556" y="563693"/>
                    </a:cubicBezTo>
                    <a:cubicBezTo>
                      <a:pt x="103556" y="563419"/>
                      <a:pt x="103419" y="563282"/>
                      <a:pt x="103419" y="563145"/>
                    </a:cubicBezTo>
                    <a:cubicBezTo>
                      <a:pt x="103693" y="564516"/>
                      <a:pt x="104104" y="565888"/>
                      <a:pt x="104516" y="567260"/>
                    </a:cubicBezTo>
                    <a:cubicBezTo>
                      <a:pt x="104516" y="567122"/>
                      <a:pt x="104379" y="566848"/>
                      <a:pt x="104379" y="566711"/>
                    </a:cubicBezTo>
                    <a:cubicBezTo>
                      <a:pt x="105065" y="568768"/>
                      <a:pt x="105750" y="570689"/>
                      <a:pt x="106710" y="572609"/>
                    </a:cubicBezTo>
                    <a:cubicBezTo>
                      <a:pt x="106573" y="572335"/>
                      <a:pt x="106436" y="572197"/>
                      <a:pt x="106436" y="572060"/>
                    </a:cubicBezTo>
                    <a:cubicBezTo>
                      <a:pt x="107671" y="574529"/>
                      <a:pt x="109179" y="576861"/>
                      <a:pt x="110688" y="579055"/>
                    </a:cubicBezTo>
                    <a:cubicBezTo>
                      <a:pt x="113706" y="583307"/>
                      <a:pt x="116860" y="587285"/>
                      <a:pt x="120289" y="591125"/>
                    </a:cubicBezTo>
                    <a:cubicBezTo>
                      <a:pt x="124678" y="595926"/>
                      <a:pt x="129342" y="600452"/>
                      <a:pt x="134142" y="604705"/>
                    </a:cubicBezTo>
                    <a:cubicBezTo>
                      <a:pt x="134005" y="604567"/>
                      <a:pt x="133868" y="604430"/>
                      <a:pt x="133731" y="604293"/>
                    </a:cubicBezTo>
                    <a:cubicBezTo>
                      <a:pt x="141412" y="611151"/>
                      <a:pt x="149504" y="617323"/>
                      <a:pt x="158008" y="623221"/>
                    </a:cubicBezTo>
                    <a:cubicBezTo>
                      <a:pt x="158008" y="623221"/>
                      <a:pt x="157871" y="623221"/>
                      <a:pt x="157871" y="623084"/>
                    </a:cubicBezTo>
                    <a:cubicBezTo>
                      <a:pt x="166924" y="629119"/>
                      <a:pt x="176251" y="634468"/>
                      <a:pt x="185852" y="639406"/>
                    </a:cubicBezTo>
                    <a:cubicBezTo>
                      <a:pt x="185852" y="639406"/>
                      <a:pt x="185852" y="639406"/>
                      <a:pt x="185852" y="639406"/>
                    </a:cubicBezTo>
                    <a:cubicBezTo>
                      <a:pt x="185852" y="639406"/>
                      <a:pt x="185989" y="639406"/>
                      <a:pt x="185989" y="639543"/>
                    </a:cubicBezTo>
                    <a:cubicBezTo>
                      <a:pt x="185989" y="639543"/>
                      <a:pt x="185989" y="639543"/>
                      <a:pt x="186126" y="639543"/>
                    </a:cubicBezTo>
                    <a:cubicBezTo>
                      <a:pt x="186126" y="639543"/>
                      <a:pt x="186126" y="639543"/>
                      <a:pt x="186126" y="639543"/>
                    </a:cubicBezTo>
                    <a:cubicBezTo>
                      <a:pt x="197099" y="645029"/>
                      <a:pt x="208483" y="649830"/>
                      <a:pt x="220142" y="653945"/>
                    </a:cubicBezTo>
                    <a:lnTo>
                      <a:pt x="220142" y="653945"/>
                    </a:lnTo>
                    <a:cubicBezTo>
                      <a:pt x="221925" y="654493"/>
                      <a:pt x="223571" y="655179"/>
                      <a:pt x="225354" y="655728"/>
                    </a:cubicBezTo>
                    <a:cubicBezTo>
                      <a:pt x="234269" y="656002"/>
                      <a:pt x="243185" y="656140"/>
                      <a:pt x="251963" y="656414"/>
                    </a:cubicBezTo>
                    <a:cubicBezTo>
                      <a:pt x="258272" y="656551"/>
                      <a:pt x="264445" y="656962"/>
                      <a:pt x="270754" y="657237"/>
                    </a:cubicBezTo>
                    <a:cubicBezTo>
                      <a:pt x="278572" y="657648"/>
                      <a:pt x="286390" y="657922"/>
                      <a:pt x="294208" y="658334"/>
                    </a:cubicBezTo>
                    <a:cubicBezTo>
                      <a:pt x="297912" y="658608"/>
                      <a:pt x="301752" y="658882"/>
                      <a:pt x="305455" y="659294"/>
                    </a:cubicBezTo>
                    <a:cubicBezTo>
                      <a:pt x="310530" y="659705"/>
                      <a:pt x="315605" y="660391"/>
                      <a:pt x="320817" y="661077"/>
                    </a:cubicBezTo>
                    <a:cubicBezTo>
                      <a:pt x="324246" y="661489"/>
                      <a:pt x="327950" y="662037"/>
                      <a:pt x="331104" y="663134"/>
                    </a:cubicBezTo>
                    <a:cubicBezTo>
                      <a:pt x="333025" y="663820"/>
                      <a:pt x="333710" y="664095"/>
                      <a:pt x="335493" y="665192"/>
                    </a:cubicBezTo>
                    <a:cubicBezTo>
                      <a:pt x="336728" y="665878"/>
                      <a:pt x="337962" y="667112"/>
                      <a:pt x="339197" y="667935"/>
                    </a:cubicBezTo>
                    <a:cubicBezTo>
                      <a:pt x="341254" y="669581"/>
                      <a:pt x="341254" y="672461"/>
                      <a:pt x="339608" y="674382"/>
                    </a:cubicBezTo>
                    <a:cubicBezTo>
                      <a:pt x="338374" y="675753"/>
                      <a:pt x="337688" y="676439"/>
                      <a:pt x="336179" y="677673"/>
                    </a:cubicBezTo>
                    <a:cubicBezTo>
                      <a:pt x="335493" y="678359"/>
                      <a:pt x="334122" y="678634"/>
                      <a:pt x="333436" y="679045"/>
                    </a:cubicBezTo>
                    <a:cubicBezTo>
                      <a:pt x="332476" y="679456"/>
                      <a:pt x="331379" y="679731"/>
                      <a:pt x="330281" y="679868"/>
                    </a:cubicBezTo>
                    <a:cubicBezTo>
                      <a:pt x="328224" y="680143"/>
                      <a:pt x="326167" y="680417"/>
                      <a:pt x="323972" y="680554"/>
                    </a:cubicBezTo>
                    <a:cubicBezTo>
                      <a:pt x="319994" y="680965"/>
                      <a:pt x="315880" y="680691"/>
                      <a:pt x="311902" y="680554"/>
                    </a:cubicBezTo>
                    <a:cubicBezTo>
                      <a:pt x="307924" y="680417"/>
                      <a:pt x="303947" y="680143"/>
                      <a:pt x="299969" y="679731"/>
                    </a:cubicBezTo>
                    <a:cubicBezTo>
                      <a:pt x="295443" y="679319"/>
                      <a:pt x="290916" y="678908"/>
                      <a:pt x="286527" y="678496"/>
                    </a:cubicBezTo>
                    <a:cubicBezTo>
                      <a:pt x="283784" y="678222"/>
                      <a:pt x="281041" y="677811"/>
                      <a:pt x="278298" y="677399"/>
                    </a:cubicBezTo>
                    <a:cubicBezTo>
                      <a:pt x="273771" y="676714"/>
                      <a:pt x="269245" y="676027"/>
                      <a:pt x="264582" y="675342"/>
                    </a:cubicBezTo>
                    <a:cubicBezTo>
                      <a:pt x="257586" y="674244"/>
                      <a:pt x="250591" y="672598"/>
                      <a:pt x="243596" y="670815"/>
                    </a:cubicBezTo>
                    <a:cubicBezTo>
                      <a:pt x="236601" y="669032"/>
                      <a:pt x="229743" y="667112"/>
                      <a:pt x="223022" y="664918"/>
                    </a:cubicBezTo>
                    <a:cubicBezTo>
                      <a:pt x="219593" y="664780"/>
                      <a:pt x="216164" y="664780"/>
                      <a:pt x="212735" y="664780"/>
                    </a:cubicBezTo>
                    <a:cubicBezTo>
                      <a:pt x="199019" y="664506"/>
                      <a:pt x="185440" y="664506"/>
                      <a:pt x="171861" y="664369"/>
                    </a:cubicBezTo>
                    <a:cubicBezTo>
                      <a:pt x="169667" y="664369"/>
                      <a:pt x="167610" y="664506"/>
                      <a:pt x="165415" y="664506"/>
                    </a:cubicBezTo>
                    <a:cubicBezTo>
                      <a:pt x="160889" y="664643"/>
                      <a:pt x="156362" y="664643"/>
                      <a:pt x="151699" y="664780"/>
                    </a:cubicBezTo>
                    <a:cubicBezTo>
                      <a:pt x="147584" y="664780"/>
                      <a:pt x="143332" y="664918"/>
                      <a:pt x="139217" y="665055"/>
                    </a:cubicBezTo>
                    <a:cubicBezTo>
                      <a:pt x="134691" y="665192"/>
                      <a:pt x="130302" y="665329"/>
                      <a:pt x="125776" y="665740"/>
                    </a:cubicBezTo>
                    <a:cubicBezTo>
                      <a:pt x="125776" y="665740"/>
                      <a:pt x="125913" y="665740"/>
                      <a:pt x="125913" y="665740"/>
                    </a:cubicBezTo>
                    <a:cubicBezTo>
                      <a:pt x="113980" y="666563"/>
                      <a:pt x="102047" y="667798"/>
                      <a:pt x="90251" y="669992"/>
                    </a:cubicBezTo>
                    <a:cubicBezTo>
                      <a:pt x="90251" y="669992"/>
                      <a:pt x="90251" y="669992"/>
                      <a:pt x="90388" y="669992"/>
                    </a:cubicBezTo>
                    <a:cubicBezTo>
                      <a:pt x="84216" y="671364"/>
                      <a:pt x="78181" y="672736"/>
                      <a:pt x="72146" y="674793"/>
                    </a:cubicBezTo>
                    <a:cubicBezTo>
                      <a:pt x="72146" y="674793"/>
                      <a:pt x="72283" y="674793"/>
                      <a:pt x="72283" y="674793"/>
                    </a:cubicBezTo>
                    <a:cubicBezTo>
                      <a:pt x="72283" y="674793"/>
                      <a:pt x="72146" y="674793"/>
                      <a:pt x="72146" y="674793"/>
                    </a:cubicBezTo>
                    <a:cubicBezTo>
                      <a:pt x="72009" y="674793"/>
                      <a:pt x="72009" y="674793"/>
                      <a:pt x="71872" y="674930"/>
                    </a:cubicBezTo>
                    <a:cubicBezTo>
                      <a:pt x="71872" y="674930"/>
                      <a:pt x="72009" y="674930"/>
                      <a:pt x="72009" y="674930"/>
                    </a:cubicBezTo>
                    <a:cubicBezTo>
                      <a:pt x="70089" y="675616"/>
                      <a:pt x="68169" y="676439"/>
                      <a:pt x="66248" y="677399"/>
                    </a:cubicBezTo>
                    <a:cubicBezTo>
                      <a:pt x="63917" y="678634"/>
                      <a:pt x="61585" y="680005"/>
                      <a:pt x="59253" y="681514"/>
                    </a:cubicBezTo>
                    <a:cubicBezTo>
                      <a:pt x="59527" y="681377"/>
                      <a:pt x="59665" y="681240"/>
                      <a:pt x="59802" y="681240"/>
                    </a:cubicBezTo>
                    <a:cubicBezTo>
                      <a:pt x="58704" y="681925"/>
                      <a:pt x="57744" y="682748"/>
                      <a:pt x="56784" y="683572"/>
                    </a:cubicBezTo>
                    <a:cubicBezTo>
                      <a:pt x="56784" y="683572"/>
                      <a:pt x="56784" y="683572"/>
                      <a:pt x="56784" y="683572"/>
                    </a:cubicBezTo>
                    <a:lnTo>
                      <a:pt x="56784" y="683572"/>
                    </a:lnTo>
                    <a:cubicBezTo>
                      <a:pt x="56784" y="683572"/>
                      <a:pt x="56647" y="683708"/>
                      <a:pt x="56647" y="683708"/>
                    </a:cubicBezTo>
                    <a:cubicBezTo>
                      <a:pt x="56647" y="683708"/>
                      <a:pt x="56647" y="683708"/>
                      <a:pt x="56647" y="683708"/>
                    </a:cubicBezTo>
                    <a:cubicBezTo>
                      <a:pt x="55824" y="684394"/>
                      <a:pt x="55138" y="685217"/>
                      <a:pt x="54453" y="686040"/>
                    </a:cubicBezTo>
                    <a:cubicBezTo>
                      <a:pt x="54178" y="686452"/>
                      <a:pt x="53767" y="687001"/>
                      <a:pt x="53355" y="687412"/>
                    </a:cubicBezTo>
                    <a:cubicBezTo>
                      <a:pt x="53492" y="687275"/>
                      <a:pt x="53630" y="687137"/>
                      <a:pt x="53630" y="686863"/>
                    </a:cubicBezTo>
                    <a:cubicBezTo>
                      <a:pt x="52807" y="687960"/>
                      <a:pt x="52121" y="689195"/>
                      <a:pt x="51435" y="690566"/>
                    </a:cubicBezTo>
                    <a:cubicBezTo>
                      <a:pt x="50886" y="691664"/>
                      <a:pt x="50475" y="692761"/>
                      <a:pt x="50063" y="693859"/>
                    </a:cubicBezTo>
                    <a:cubicBezTo>
                      <a:pt x="50201" y="693721"/>
                      <a:pt x="50201" y="693447"/>
                      <a:pt x="50338" y="693310"/>
                    </a:cubicBezTo>
                    <a:cubicBezTo>
                      <a:pt x="50201" y="693859"/>
                      <a:pt x="49926" y="694544"/>
                      <a:pt x="49789" y="695230"/>
                    </a:cubicBezTo>
                    <a:cubicBezTo>
                      <a:pt x="49652" y="695641"/>
                      <a:pt x="49652" y="696190"/>
                      <a:pt x="49515" y="696739"/>
                    </a:cubicBezTo>
                    <a:cubicBezTo>
                      <a:pt x="49515" y="696739"/>
                      <a:pt x="49515" y="696601"/>
                      <a:pt x="49515" y="696601"/>
                    </a:cubicBezTo>
                    <a:cubicBezTo>
                      <a:pt x="49378" y="697562"/>
                      <a:pt x="49378" y="698659"/>
                      <a:pt x="49515" y="699619"/>
                    </a:cubicBezTo>
                    <a:cubicBezTo>
                      <a:pt x="49515" y="699619"/>
                      <a:pt x="49515" y="699619"/>
                      <a:pt x="49515" y="699482"/>
                    </a:cubicBezTo>
                    <a:cubicBezTo>
                      <a:pt x="49652" y="700168"/>
                      <a:pt x="49652" y="700717"/>
                      <a:pt x="49789" y="701402"/>
                    </a:cubicBezTo>
                    <a:cubicBezTo>
                      <a:pt x="50063" y="702637"/>
                      <a:pt x="50338" y="703734"/>
                      <a:pt x="50612" y="704831"/>
                    </a:cubicBezTo>
                    <a:cubicBezTo>
                      <a:pt x="50612" y="704694"/>
                      <a:pt x="50612" y="704694"/>
                      <a:pt x="50475" y="704557"/>
                    </a:cubicBezTo>
                    <a:cubicBezTo>
                      <a:pt x="51161" y="706477"/>
                      <a:pt x="51846" y="708260"/>
                      <a:pt x="52669" y="710043"/>
                    </a:cubicBezTo>
                    <a:cubicBezTo>
                      <a:pt x="53355" y="711278"/>
                      <a:pt x="54041" y="712375"/>
                      <a:pt x="54727" y="713472"/>
                    </a:cubicBezTo>
                    <a:cubicBezTo>
                      <a:pt x="54590" y="713335"/>
                      <a:pt x="54453" y="713198"/>
                      <a:pt x="54453" y="713061"/>
                    </a:cubicBezTo>
                    <a:cubicBezTo>
                      <a:pt x="55275" y="714158"/>
                      <a:pt x="56098" y="715118"/>
                      <a:pt x="56784" y="716078"/>
                    </a:cubicBezTo>
                    <a:cubicBezTo>
                      <a:pt x="56784" y="716078"/>
                      <a:pt x="56647" y="715941"/>
                      <a:pt x="56647" y="715941"/>
                    </a:cubicBezTo>
                    <a:cubicBezTo>
                      <a:pt x="56647" y="715941"/>
                      <a:pt x="56784" y="716078"/>
                      <a:pt x="56784" y="716078"/>
                    </a:cubicBezTo>
                    <a:cubicBezTo>
                      <a:pt x="56921" y="716215"/>
                      <a:pt x="56921" y="716215"/>
                      <a:pt x="57059" y="716353"/>
                    </a:cubicBezTo>
                    <a:cubicBezTo>
                      <a:pt x="57059" y="716353"/>
                      <a:pt x="56921" y="716215"/>
                      <a:pt x="56921" y="716215"/>
                    </a:cubicBezTo>
                    <a:cubicBezTo>
                      <a:pt x="58704" y="718136"/>
                      <a:pt x="60625" y="720056"/>
                      <a:pt x="62545" y="721839"/>
                    </a:cubicBezTo>
                    <a:cubicBezTo>
                      <a:pt x="62545" y="721839"/>
                      <a:pt x="62545" y="721839"/>
                      <a:pt x="62408" y="721702"/>
                    </a:cubicBezTo>
                    <a:cubicBezTo>
                      <a:pt x="65837" y="724720"/>
                      <a:pt x="69266" y="727462"/>
                      <a:pt x="72969" y="730069"/>
                    </a:cubicBezTo>
                    <a:cubicBezTo>
                      <a:pt x="76947" y="732675"/>
                      <a:pt x="81062" y="735007"/>
                      <a:pt x="85176" y="737201"/>
                    </a:cubicBezTo>
                    <a:cubicBezTo>
                      <a:pt x="91623" y="740493"/>
                      <a:pt x="98207" y="743236"/>
                      <a:pt x="105065" y="745705"/>
                    </a:cubicBezTo>
                    <a:cubicBezTo>
                      <a:pt x="104790" y="745705"/>
                      <a:pt x="104653" y="745568"/>
                      <a:pt x="104516" y="745568"/>
                    </a:cubicBezTo>
                    <a:cubicBezTo>
                      <a:pt x="113980" y="748859"/>
                      <a:pt x="123444" y="751465"/>
                      <a:pt x="133182" y="753523"/>
                    </a:cubicBezTo>
                    <a:cubicBezTo>
                      <a:pt x="133045" y="753523"/>
                      <a:pt x="132771" y="753386"/>
                      <a:pt x="132634" y="753386"/>
                    </a:cubicBezTo>
                    <a:cubicBezTo>
                      <a:pt x="138257" y="754483"/>
                      <a:pt x="144018" y="755581"/>
                      <a:pt x="149642" y="756403"/>
                    </a:cubicBezTo>
                    <a:cubicBezTo>
                      <a:pt x="158831" y="755855"/>
                      <a:pt x="168158" y="755169"/>
                      <a:pt x="177485" y="754620"/>
                    </a:cubicBezTo>
                    <a:cubicBezTo>
                      <a:pt x="177485" y="754620"/>
                      <a:pt x="177348" y="754620"/>
                      <a:pt x="177348" y="754620"/>
                    </a:cubicBezTo>
                    <a:cubicBezTo>
                      <a:pt x="188321" y="753797"/>
                      <a:pt x="199156" y="753111"/>
                      <a:pt x="210129" y="752288"/>
                    </a:cubicBezTo>
                    <a:cubicBezTo>
                      <a:pt x="219045" y="751603"/>
                      <a:pt x="227823" y="750780"/>
                      <a:pt x="236738" y="750094"/>
                    </a:cubicBezTo>
                    <a:cubicBezTo>
                      <a:pt x="245654" y="749271"/>
                      <a:pt x="254569" y="748448"/>
                      <a:pt x="263622" y="747625"/>
                    </a:cubicBezTo>
                    <a:cubicBezTo>
                      <a:pt x="269931" y="746939"/>
                      <a:pt x="276240" y="746391"/>
                      <a:pt x="282687" y="745705"/>
                    </a:cubicBezTo>
                    <a:cubicBezTo>
                      <a:pt x="286527" y="745294"/>
                      <a:pt x="290368" y="745019"/>
                      <a:pt x="294071" y="744607"/>
                    </a:cubicBezTo>
                    <a:cubicBezTo>
                      <a:pt x="296814" y="744333"/>
                      <a:pt x="299695" y="744196"/>
                      <a:pt x="302438" y="744059"/>
                    </a:cubicBezTo>
                    <a:cubicBezTo>
                      <a:pt x="306827" y="743785"/>
                      <a:pt x="311216" y="744333"/>
                      <a:pt x="315605" y="744470"/>
                    </a:cubicBezTo>
                    <a:cubicBezTo>
                      <a:pt x="317663" y="744607"/>
                      <a:pt x="319720" y="745979"/>
                      <a:pt x="319857" y="748174"/>
                    </a:cubicBezTo>
                    <a:cubicBezTo>
                      <a:pt x="319994" y="750231"/>
                      <a:pt x="320131" y="752288"/>
                      <a:pt x="318623" y="753934"/>
                    </a:cubicBezTo>
                    <a:cubicBezTo>
                      <a:pt x="316565" y="755992"/>
                      <a:pt x="313959" y="756540"/>
                      <a:pt x="311353" y="757089"/>
                    </a:cubicBezTo>
                    <a:cubicBezTo>
                      <a:pt x="311353" y="757089"/>
                      <a:pt x="311353" y="757089"/>
                      <a:pt x="311490" y="757089"/>
                    </a:cubicBezTo>
                    <a:cubicBezTo>
                      <a:pt x="307924" y="757775"/>
                      <a:pt x="304358" y="758598"/>
                      <a:pt x="300792" y="759146"/>
                    </a:cubicBezTo>
                    <a:cubicBezTo>
                      <a:pt x="298872" y="759421"/>
                      <a:pt x="297089" y="759695"/>
                      <a:pt x="295306" y="759969"/>
                    </a:cubicBezTo>
                    <a:cubicBezTo>
                      <a:pt x="291602" y="760518"/>
                      <a:pt x="287762" y="761067"/>
                      <a:pt x="284058" y="761615"/>
                    </a:cubicBezTo>
                    <a:cubicBezTo>
                      <a:pt x="276789" y="762575"/>
                      <a:pt x="269519" y="763673"/>
                      <a:pt x="262250" y="764496"/>
                    </a:cubicBezTo>
                    <a:cubicBezTo>
                      <a:pt x="257586" y="765044"/>
                      <a:pt x="252923" y="765593"/>
                      <a:pt x="248260" y="766142"/>
                    </a:cubicBezTo>
                    <a:cubicBezTo>
                      <a:pt x="245791" y="766416"/>
                      <a:pt x="243185" y="766553"/>
                      <a:pt x="240716" y="766827"/>
                    </a:cubicBezTo>
                    <a:cubicBezTo>
                      <a:pt x="235641" y="767239"/>
                      <a:pt x="230566" y="767513"/>
                      <a:pt x="225491" y="767925"/>
                    </a:cubicBezTo>
                    <a:cubicBezTo>
                      <a:pt x="220279" y="768336"/>
                      <a:pt x="214930" y="768473"/>
                      <a:pt x="209718" y="768610"/>
                    </a:cubicBezTo>
                    <a:cubicBezTo>
                      <a:pt x="190378" y="769159"/>
                      <a:pt x="170901" y="768199"/>
                      <a:pt x="151699" y="765593"/>
                    </a:cubicBezTo>
                    <a:cubicBezTo>
                      <a:pt x="148270" y="765868"/>
                      <a:pt x="144841" y="766004"/>
                      <a:pt x="141549" y="766279"/>
                    </a:cubicBezTo>
                    <a:cubicBezTo>
                      <a:pt x="141823" y="766279"/>
                      <a:pt x="141961" y="766279"/>
                      <a:pt x="142235" y="766279"/>
                    </a:cubicBezTo>
                    <a:cubicBezTo>
                      <a:pt x="128107" y="767376"/>
                      <a:pt x="113843" y="768336"/>
                      <a:pt x="99715" y="769708"/>
                    </a:cubicBezTo>
                    <a:cubicBezTo>
                      <a:pt x="96698" y="769982"/>
                      <a:pt x="93680" y="770256"/>
                      <a:pt x="90663" y="770531"/>
                    </a:cubicBezTo>
                    <a:cubicBezTo>
                      <a:pt x="89291" y="770668"/>
                      <a:pt x="88057" y="770805"/>
                      <a:pt x="86685" y="770942"/>
                    </a:cubicBezTo>
                    <a:cubicBezTo>
                      <a:pt x="84079" y="771217"/>
                      <a:pt x="81610" y="771628"/>
                      <a:pt x="79004" y="771902"/>
                    </a:cubicBezTo>
                    <a:cubicBezTo>
                      <a:pt x="76124" y="772314"/>
                      <a:pt x="73243" y="772588"/>
                      <a:pt x="70363" y="773137"/>
                    </a:cubicBezTo>
                    <a:cubicBezTo>
                      <a:pt x="65700" y="773960"/>
                      <a:pt x="61036" y="774783"/>
                      <a:pt x="56373" y="775743"/>
                    </a:cubicBezTo>
                    <a:cubicBezTo>
                      <a:pt x="56647" y="775743"/>
                      <a:pt x="56784" y="775606"/>
                      <a:pt x="57059" y="775606"/>
                    </a:cubicBezTo>
                    <a:cubicBezTo>
                      <a:pt x="55824" y="775880"/>
                      <a:pt x="54727" y="776155"/>
                      <a:pt x="53492" y="776429"/>
                    </a:cubicBezTo>
                    <a:cubicBezTo>
                      <a:pt x="52258" y="776840"/>
                      <a:pt x="51024" y="777252"/>
                      <a:pt x="49926" y="777800"/>
                    </a:cubicBezTo>
                    <a:cubicBezTo>
                      <a:pt x="49926" y="777800"/>
                      <a:pt x="50063" y="777800"/>
                      <a:pt x="50063" y="777663"/>
                    </a:cubicBezTo>
                    <a:cubicBezTo>
                      <a:pt x="49926" y="777800"/>
                      <a:pt x="49789" y="777800"/>
                      <a:pt x="49652" y="777937"/>
                    </a:cubicBezTo>
                    <a:cubicBezTo>
                      <a:pt x="49652" y="777937"/>
                      <a:pt x="49652" y="777937"/>
                      <a:pt x="49515" y="777937"/>
                    </a:cubicBezTo>
                    <a:cubicBezTo>
                      <a:pt x="49515" y="777937"/>
                      <a:pt x="49515" y="777937"/>
                      <a:pt x="49515" y="777937"/>
                    </a:cubicBezTo>
                    <a:cubicBezTo>
                      <a:pt x="48280" y="778623"/>
                      <a:pt x="47183" y="779172"/>
                      <a:pt x="46086" y="779995"/>
                    </a:cubicBezTo>
                    <a:cubicBezTo>
                      <a:pt x="46223" y="779858"/>
                      <a:pt x="46360" y="779720"/>
                      <a:pt x="46497" y="779720"/>
                    </a:cubicBezTo>
                    <a:cubicBezTo>
                      <a:pt x="46086" y="780132"/>
                      <a:pt x="45537" y="780543"/>
                      <a:pt x="45126" y="780818"/>
                    </a:cubicBezTo>
                    <a:cubicBezTo>
                      <a:pt x="44851" y="781092"/>
                      <a:pt x="44577" y="781504"/>
                      <a:pt x="44303" y="781778"/>
                    </a:cubicBezTo>
                    <a:cubicBezTo>
                      <a:pt x="44028" y="782189"/>
                      <a:pt x="43754" y="782601"/>
                      <a:pt x="43480" y="783013"/>
                    </a:cubicBezTo>
                    <a:cubicBezTo>
                      <a:pt x="43205" y="783424"/>
                      <a:pt x="42931" y="783972"/>
                      <a:pt x="42657" y="784384"/>
                    </a:cubicBezTo>
                    <a:cubicBezTo>
                      <a:pt x="42520" y="784795"/>
                      <a:pt x="42245" y="785344"/>
                      <a:pt x="42108" y="785755"/>
                    </a:cubicBezTo>
                    <a:cubicBezTo>
                      <a:pt x="41971" y="786304"/>
                      <a:pt x="41834" y="786716"/>
                      <a:pt x="41697" y="787264"/>
                    </a:cubicBezTo>
                    <a:cubicBezTo>
                      <a:pt x="41559" y="787813"/>
                      <a:pt x="41559" y="788224"/>
                      <a:pt x="41422" y="788773"/>
                    </a:cubicBezTo>
                    <a:cubicBezTo>
                      <a:pt x="41422" y="789322"/>
                      <a:pt x="41422" y="789871"/>
                      <a:pt x="41422" y="790419"/>
                    </a:cubicBezTo>
                    <a:cubicBezTo>
                      <a:pt x="41559" y="790968"/>
                      <a:pt x="41559" y="791379"/>
                      <a:pt x="41697" y="791928"/>
                    </a:cubicBezTo>
                    <a:cubicBezTo>
                      <a:pt x="41834" y="792476"/>
                      <a:pt x="42108" y="793162"/>
                      <a:pt x="42245" y="793848"/>
                    </a:cubicBezTo>
                    <a:cubicBezTo>
                      <a:pt x="42520" y="794397"/>
                      <a:pt x="42657" y="794945"/>
                      <a:pt x="42931" y="795494"/>
                    </a:cubicBezTo>
                    <a:cubicBezTo>
                      <a:pt x="43205" y="796042"/>
                      <a:pt x="43480" y="796591"/>
                      <a:pt x="43891" y="797140"/>
                    </a:cubicBezTo>
                    <a:cubicBezTo>
                      <a:pt x="44577" y="798100"/>
                      <a:pt x="45263" y="799197"/>
                      <a:pt x="46086" y="800158"/>
                    </a:cubicBezTo>
                    <a:cubicBezTo>
                      <a:pt x="46086" y="800158"/>
                      <a:pt x="45949" y="800020"/>
                      <a:pt x="45949" y="800020"/>
                    </a:cubicBezTo>
                    <a:cubicBezTo>
                      <a:pt x="46086" y="800158"/>
                      <a:pt x="46086" y="800158"/>
                      <a:pt x="46223" y="800294"/>
                    </a:cubicBezTo>
                    <a:cubicBezTo>
                      <a:pt x="46223" y="800294"/>
                      <a:pt x="46360" y="800432"/>
                      <a:pt x="46360" y="800432"/>
                    </a:cubicBezTo>
                    <a:cubicBezTo>
                      <a:pt x="46360" y="800432"/>
                      <a:pt x="46360" y="800432"/>
                      <a:pt x="46360" y="800432"/>
                    </a:cubicBezTo>
                    <a:cubicBezTo>
                      <a:pt x="47320" y="801392"/>
                      <a:pt x="48280" y="802489"/>
                      <a:pt x="49240" y="803312"/>
                    </a:cubicBezTo>
                    <a:cubicBezTo>
                      <a:pt x="51435" y="805232"/>
                      <a:pt x="53767" y="807016"/>
                      <a:pt x="56098" y="808661"/>
                    </a:cubicBezTo>
                    <a:cubicBezTo>
                      <a:pt x="59253" y="810719"/>
                      <a:pt x="62682" y="812639"/>
                      <a:pt x="65974" y="814285"/>
                    </a:cubicBezTo>
                    <a:cubicBezTo>
                      <a:pt x="65974" y="814285"/>
                      <a:pt x="65974" y="814285"/>
                      <a:pt x="65837" y="814285"/>
                    </a:cubicBezTo>
                    <a:cubicBezTo>
                      <a:pt x="65837" y="814285"/>
                      <a:pt x="65974" y="814285"/>
                      <a:pt x="65974" y="814422"/>
                    </a:cubicBezTo>
                    <a:cubicBezTo>
                      <a:pt x="66111" y="814422"/>
                      <a:pt x="66248" y="814559"/>
                      <a:pt x="66385" y="814559"/>
                    </a:cubicBezTo>
                    <a:cubicBezTo>
                      <a:pt x="66248" y="814559"/>
                      <a:pt x="66248" y="814422"/>
                      <a:pt x="66111" y="814422"/>
                    </a:cubicBezTo>
                    <a:cubicBezTo>
                      <a:pt x="71598" y="817028"/>
                      <a:pt x="77084" y="819360"/>
                      <a:pt x="82845" y="821417"/>
                    </a:cubicBezTo>
                    <a:lnTo>
                      <a:pt x="82845" y="821417"/>
                    </a:lnTo>
                    <a:cubicBezTo>
                      <a:pt x="82845" y="821417"/>
                      <a:pt x="82845" y="821417"/>
                      <a:pt x="82845" y="821417"/>
                    </a:cubicBezTo>
                    <a:cubicBezTo>
                      <a:pt x="82982" y="821417"/>
                      <a:pt x="83256" y="821554"/>
                      <a:pt x="83393" y="821554"/>
                    </a:cubicBezTo>
                    <a:cubicBezTo>
                      <a:pt x="83393" y="821554"/>
                      <a:pt x="83256" y="821554"/>
                      <a:pt x="83256" y="821554"/>
                    </a:cubicBezTo>
                    <a:cubicBezTo>
                      <a:pt x="89977" y="823749"/>
                      <a:pt x="96698" y="825806"/>
                      <a:pt x="103556" y="827315"/>
                    </a:cubicBezTo>
                    <a:cubicBezTo>
                      <a:pt x="107671" y="828275"/>
                      <a:pt x="111785" y="829235"/>
                      <a:pt x="115900" y="830195"/>
                    </a:cubicBezTo>
                    <a:cubicBezTo>
                      <a:pt x="115763" y="830195"/>
                      <a:pt x="115626" y="830195"/>
                      <a:pt x="115626" y="830195"/>
                    </a:cubicBezTo>
                    <a:cubicBezTo>
                      <a:pt x="115763" y="830195"/>
                      <a:pt x="115900" y="830195"/>
                      <a:pt x="116175" y="830332"/>
                    </a:cubicBezTo>
                    <a:cubicBezTo>
                      <a:pt x="116175" y="830332"/>
                      <a:pt x="116175" y="830332"/>
                      <a:pt x="116312" y="830332"/>
                    </a:cubicBezTo>
                    <a:cubicBezTo>
                      <a:pt x="116312" y="830332"/>
                      <a:pt x="116312" y="830332"/>
                      <a:pt x="116175" y="830332"/>
                    </a:cubicBezTo>
                    <a:cubicBezTo>
                      <a:pt x="119329" y="830881"/>
                      <a:pt x="122484" y="831430"/>
                      <a:pt x="125776" y="831978"/>
                    </a:cubicBezTo>
                    <a:cubicBezTo>
                      <a:pt x="128107" y="832390"/>
                      <a:pt x="130439" y="832939"/>
                      <a:pt x="132908" y="833076"/>
                    </a:cubicBezTo>
                    <a:cubicBezTo>
                      <a:pt x="139903" y="833761"/>
                      <a:pt x="146761" y="834448"/>
                      <a:pt x="153756" y="835133"/>
                    </a:cubicBezTo>
                    <a:cubicBezTo>
                      <a:pt x="153756" y="835133"/>
                      <a:pt x="153756" y="835133"/>
                      <a:pt x="153619" y="835133"/>
                    </a:cubicBezTo>
                    <a:cubicBezTo>
                      <a:pt x="153619" y="835133"/>
                      <a:pt x="153756" y="835133"/>
                      <a:pt x="153756" y="835133"/>
                    </a:cubicBezTo>
                    <a:cubicBezTo>
                      <a:pt x="153894" y="835133"/>
                      <a:pt x="154031" y="835133"/>
                      <a:pt x="154168" y="835133"/>
                    </a:cubicBezTo>
                    <a:cubicBezTo>
                      <a:pt x="154168" y="835133"/>
                      <a:pt x="154031" y="835133"/>
                      <a:pt x="154031" y="835133"/>
                    </a:cubicBezTo>
                    <a:cubicBezTo>
                      <a:pt x="158283" y="835407"/>
                      <a:pt x="162535" y="835545"/>
                      <a:pt x="166787" y="835819"/>
                    </a:cubicBezTo>
                    <a:cubicBezTo>
                      <a:pt x="185303" y="833899"/>
                      <a:pt x="203683" y="831704"/>
                      <a:pt x="222199" y="828961"/>
                    </a:cubicBezTo>
                    <a:cubicBezTo>
                      <a:pt x="233995" y="827178"/>
                      <a:pt x="245654" y="825258"/>
                      <a:pt x="257312" y="823474"/>
                    </a:cubicBezTo>
                    <a:cubicBezTo>
                      <a:pt x="263210" y="822514"/>
                      <a:pt x="269108" y="821554"/>
                      <a:pt x="275006" y="820868"/>
                    </a:cubicBezTo>
                    <a:cubicBezTo>
                      <a:pt x="284744" y="819497"/>
                      <a:pt x="294345" y="817988"/>
                      <a:pt x="304084" y="817303"/>
                    </a:cubicBezTo>
                    <a:cubicBezTo>
                      <a:pt x="304084" y="817303"/>
                      <a:pt x="304084" y="817303"/>
                      <a:pt x="303947" y="817303"/>
                    </a:cubicBezTo>
                    <a:cubicBezTo>
                      <a:pt x="304084" y="817303"/>
                      <a:pt x="304084" y="817303"/>
                      <a:pt x="304221" y="817303"/>
                    </a:cubicBezTo>
                    <a:cubicBezTo>
                      <a:pt x="304358" y="817303"/>
                      <a:pt x="304358" y="817303"/>
                      <a:pt x="304495" y="817303"/>
                    </a:cubicBezTo>
                    <a:cubicBezTo>
                      <a:pt x="304495" y="817303"/>
                      <a:pt x="304358" y="817303"/>
                      <a:pt x="304358" y="817303"/>
                    </a:cubicBezTo>
                    <a:cubicBezTo>
                      <a:pt x="306278" y="817028"/>
                      <a:pt x="308061" y="816754"/>
                      <a:pt x="309982" y="816616"/>
                    </a:cubicBezTo>
                    <a:cubicBezTo>
                      <a:pt x="311628" y="816616"/>
                      <a:pt x="313411" y="816479"/>
                      <a:pt x="315057" y="817028"/>
                    </a:cubicBezTo>
                    <a:cubicBezTo>
                      <a:pt x="316154" y="817439"/>
                      <a:pt x="317388" y="817851"/>
                      <a:pt x="318211" y="818948"/>
                    </a:cubicBezTo>
                    <a:cubicBezTo>
                      <a:pt x="319034" y="820045"/>
                      <a:pt x="319446" y="821143"/>
                      <a:pt x="319857" y="822377"/>
                    </a:cubicBezTo>
                    <a:cubicBezTo>
                      <a:pt x="320543" y="824297"/>
                      <a:pt x="319446" y="826355"/>
                      <a:pt x="317800" y="827315"/>
                    </a:cubicBezTo>
                    <a:cubicBezTo>
                      <a:pt x="316702" y="828001"/>
                      <a:pt x="315331" y="828961"/>
                      <a:pt x="314096" y="829510"/>
                    </a:cubicBezTo>
                    <a:cubicBezTo>
                      <a:pt x="312451" y="830195"/>
                      <a:pt x="310942" y="830607"/>
                      <a:pt x="309159" y="831293"/>
                    </a:cubicBezTo>
                    <a:cubicBezTo>
                      <a:pt x="307513" y="831704"/>
                      <a:pt x="305867" y="832253"/>
                      <a:pt x="304221" y="832664"/>
                    </a:cubicBezTo>
                    <a:cubicBezTo>
                      <a:pt x="301066" y="833624"/>
                      <a:pt x="297912" y="834310"/>
                      <a:pt x="294894" y="834996"/>
                    </a:cubicBezTo>
                    <a:cubicBezTo>
                      <a:pt x="287762" y="836779"/>
                      <a:pt x="280492" y="838288"/>
                      <a:pt x="273360" y="839659"/>
                    </a:cubicBezTo>
                    <a:cubicBezTo>
                      <a:pt x="272263" y="839934"/>
                      <a:pt x="271165" y="840071"/>
                      <a:pt x="270068" y="840208"/>
                    </a:cubicBezTo>
                    <a:cubicBezTo>
                      <a:pt x="271303" y="840345"/>
                      <a:pt x="272537" y="840619"/>
                      <a:pt x="273771" y="840757"/>
                    </a:cubicBezTo>
                    <a:cubicBezTo>
                      <a:pt x="280904" y="841991"/>
                      <a:pt x="288173" y="843363"/>
                      <a:pt x="294757" y="846792"/>
                    </a:cubicBezTo>
                    <a:cubicBezTo>
                      <a:pt x="296814" y="847889"/>
                      <a:pt x="299009" y="849123"/>
                      <a:pt x="300655" y="850906"/>
                    </a:cubicBezTo>
                    <a:cubicBezTo>
                      <a:pt x="301341" y="851593"/>
                      <a:pt x="301889" y="852278"/>
                      <a:pt x="302301" y="853238"/>
                    </a:cubicBezTo>
                    <a:cubicBezTo>
                      <a:pt x="302712" y="853924"/>
                      <a:pt x="302986" y="854747"/>
                      <a:pt x="303261" y="855433"/>
                    </a:cubicBezTo>
                    <a:cubicBezTo>
                      <a:pt x="303398" y="856256"/>
                      <a:pt x="303535" y="857079"/>
                      <a:pt x="303672" y="858039"/>
                    </a:cubicBezTo>
                    <a:cubicBezTo>
                      <a:pt x="303947" y="859959"/>
                      <a:pt x="303535" y="862154"/>
                      <a:pt x="302712" y="864074"/>
                    </a:cubicBezTo>
                    <a:cubicBezTo>
                      <a:pt x="302301" y="865034"/>
                      <a:pt x="301752" y="865857"/>
                      <a:pt x="301203" y="866680"/>
                    </a:cubicBezTo>
                    <a:cubicBezTo>
                      <a:pt x="300380" y="867777"/>
                      <a:pt x="299557" y="869012"/>
                      <a:pt x="298597" y="870109"/>
                    </a:cubicBezTo>
                    <a:cubicBezTo>
                      <a:pt x="296403" y="872303"/>
                      <a:pt x="294208" y="874224"/>
                      <a:pt x="291602" y="875870"/>
                    </a:cubicBezTo>
                    <a:cubicBezTo>
                      <a:pt x="289270" y="877378"/>
                      <a:pt x="287076" y="878887"/>
                      <a:pt x="284744" y="880259"/>
                    </a:cubicBezTo>
                    <a:cubicBezTo>
                      <a:pt x="282138" y="882042"/>
                      <a:pt x="279258" y="883688"/>
                      <a:pt x="276652" y="885334"/>
                    </a:cubicBezTo>
                    <a:cubicBezTo>
                      <a:pt x="273771" y="887117"/>
                      <a:pt x="270754" y="888763"/>
                      <a:pt x="267736" y="890409"/>
                    </a:cubicBezTo>
                    <a:cubicBezTo>
                      <a:pt x="264307" y="892329"/>
                      <a:pt x="260878" y="894112"/>
                      <a:pt x="257449" y="896032"/>
                    </a:cubicBezTo>
                    <a:cubicBezTo>
                      <a:pt x="254020" y="897952"/>
                      <a:pt x="250454" y="899461"/>
                      <a:pt x="247025" y="901107"/>
                    </a:cubicBezTo>
                    <a:cubicBezTo>
                      <a:pt x="244145" y="902479"/>
                      <a:pt x="241264" y="903713"/>
                      <a:pt x="238247" y="904948"/>
                    </a:cubicBezTo>
                    <a:cubicBezTo>
                      <a:pt x="235092" y="906182"/>
                      <a:pt x="231938" y="907554"/>
                      <a:pt x="228783" y="908651"/>
                    </a:cubicBezTo>
                    <a:cubicBezTo>
                      <a:pt x="225354" y="910022"/>
                      <a:pt x="221925" y="911394"/>
                      <a:pt x="218359" y="912628"/>
                    </a:cubicBezTo>
                    <a:cubicBezTo>
                      <a:pt x="214244" y="914000"/>
                      <a:pt x="210266" y="915372"/>
                      <a:pt x="206151" y="916744"/>
                    </a:cubicBezTo>
                    <a:cubicBezTo>
                      <a:pt x="203545" y="917703"/>
                      <a:pt x="201077" y="918389"/>
                      <a:pt x="198471" y="919212"/>
                    </a:cubicBezTo>
                    <a:cubicBezTo>
                      <a:pt x="196002" y="919898"/>
                      <a:pt x="193533" y="920584"/>
                      <a:pt x="191201" y="921407"/>
                    </a:cubicBezTo>
                    <a:cubicBezTo>
                      <a:pt x="189829" y="921818"/>
                      <a:pt x="188595" y="922230"/>
                      <a:pt x="187223" y="922504"/>
                    </a:cubicBezTo>
                    <a:cubicBezTo>
                      <a:pt x="180640" y="924150"/>
                      <a:pt x="174056" y="925933"/>
                      <a:pt x="167335" y="927305"/>
                    </a:cubicBezTo>
                    <a:cubicBezTo>
                      <a:pt x="162809" y="928265"/>
                      <a:pt x="158145" y="929088"/>
                      <a:pt x="153619" y="930048"/>
                    </a:cubicBezTo>
                    <a:cubicBezTo>
                      <a:pt x="150739" y="930596"/>
                      <a:pt x="147721" y="931008"/>
                      <a:pt x="144841" y="931419"/>
                    </a:cubicBezTo>
                    <a:cubicBezTo>
                      <a:pt x="140726" y="931968"/>
                      <a:pt x="136749" y="932517"/>
                      <a:pt x="132634" y="933065"/>
                    </a:cubicBezTo>
                    <a:cubicBezTo>
                      <a:pt x="128519" y="933614"/>
                      <a:pt x="124541" y="933889"/>
                      <a:pt x="120426" y="934163"/>
                    </a:cubicBezTo>
                    <a:cubicBezTo>
                      <a:pt x="115214" y="934574"/>
                      <a:pt x="110002" y="934711"/>
                      <a:pt x="104927" y="934848"/>
                    </a:cubicBezTo>
                    <a:cubicBezTo>
                      <a:pt x="103693" y="934848"/>
                      <a:pt x="102321" y="934848"/>
                      <a:pt x="101087" y="934848"/>
                    </a:cubicBezTo>
                    <a:cubicBezTo>
                      <a:pt x="81747" y="935260"/>
                      <a:pt x="63505" y="932517"/>
                      <a:pt x="45811" y="92771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9" name="任意多边形: 形状 348"/>
              <p:cNvSpPr/>
              <p:nvPr/>
            </p:nvSpPr>
            <p:spPr>
              <a:xfrm>
                <a:off x="2017168" y="4411870"/>
                <a:ext cx="500072" cy="678554"/>
              </a:xfrm>
              <a:custGeom>
                <a:avLst/>
                <a:gdLst>
                  <a:gd name="connsiteX0" fmla="*/ 64982 w 500072"/>
                  <a:gd name="connsiteY0" fmla="*/ 83411 h 678554"/>
                  <a:gd name="connsiteX1" fmla="*/ 64433 w 500072"/>
                  <a:gd name="connsiteY1" fmla="*/ 83411 h 678554"/>
                  <a:gd name="connsiteX2" fmla="*/ 81715 w 500072"/>
                  <a:gd name="connsiteY2" fmla="*/ 81765 h 678554"/>
                  <a:gd name="connsiteX3" fmla="*/ 94197 w 500072"/>
                  <a:gd name="connsiteY3" fmla="*/ 80119 h 678554"/>
                  <a:gd name="connsiteX4" fmla="*/ 105581 w 500072"/>
                  <a:gd name="connsiteY4" fmla="*/ 78199 h 678554"/>
                  <a:gd name="connsiteX5" fmla="*/ 133836 w 500072"/>
                  <a:gd name="connsiteY5" fmla="*/ 73399 h 678554"/>
                  <a:gd name="connsiteX6" fmla="*/ 155507 w 500072"/>
                  <a:gd name="connsiteY6" fmla="*/ 68872 h 678554"/>
                  <a:gd name="connsiteX7" fmla="*/ 169772 w 500072"/>
                  <a:gd name="connsiteY7" fmla="*/ 65855 h 678554"/>
                  <a:gd name="connsiteX8" fmla="*/ 176219 w 500072"/>
                  <a:gd name="connsiteY8" fmla="*/ 64483 h 678554"/>
                  <a:gd name="connsiteX9" fmla="*/ 199810 w 500072"/>
                  <a:gd name="connsiteY9" fmla="*/ 58997 h 678554"/>
                  <a:gd name="connsiteX10" fmla="*/ 217915 w 500072"/>
                  <a:gd name="connsiteY10" fmla="*/ 54745 h 678554"/>
                  <a:gd name="connsiteX11" fmla="*/ 245347 w 500072"/>
                  <a:gd name="connsiteY11" fmla="*/ 47750 h 678554"/>
                  <a:gd name="connsiteX12" fmla="*/ 262767 w 500072"/>
                  <a:gd name="connsiteY12" fmla="*/ 42949 h 678554"/>
                  <a:gd name="connsiteX13" fmla="*/ 270859 w 500072"/>
                  <a:gd name="connsiteY13" fmla="*/ 40617 h 678554"/>
                  <a:gd name="connsiteX14" fmla="*/ 267842 w 500072"/>
                  <a:gd name="connsiteY14" fmla="*/ 37051 h 678554"/>
                  <a:gd name="connsiteX15" fmla="*/ 267979 w 500072"/>
                  <a:gd name="connsiteY15" fmla="*/ 37188 h 678554"/>
                  <a:gd name="connsiteX16" fmla="*/ 260846 w 500072"/>
                  <a:gd name="connsiteY16" fmla="*/ 30056 h 678554"/>
                  <a:gd name="connsiteX17" fmla="*/ 260984 w 500072"/>
                  <a:gd name="connsiteY17" fmla="*/ 30056 h 678554"/>
                  <a:gd name="connsiteX18" fmla="*/ 260709 w 500072"/>
                  <a:gd name="connsiteY18" fmla="*/ 29782 h 678554"/>
                  <a:gd name="connsiteX19" fmla="*/ 260572 w 500072"/>
                  <a:gd name="connsiteY19" fmla="*/ 29645 h 678554"/>
                  <a:gd name="connsiteX20" fmla="*/ 260572 w 500072"/>
                  <a:gd name="connsiteY20" fmla="*/ 29645 h 678554"/>
                  <a:gd name="connsiteX21" fmla="*/ 255497 w 500072"/>
                  <a:gd name="connsiteY21" fmla="*/ 25530 h 678554"/>
                  <a:gd name="connsiteX22" fmla="*/ 255634 w 500072"/>
                  <a:gd name="connsiteY22" fmla="*/ 25530 h 678554"/>
                  <a:gd name="connsiteX23" fmla="*/ 255497 w 500072"/>
                  <a:gd name="connsiteY23" fmla="*/ 25393 h 678554"/>
                  <a:gd name="connsiteX24" fmla="*/ 255360 w 500072"/>
                  <a:gd name="connsiteY24" fmla="*/ 25255 h 678554"/>
                  <a:gd name="connsiteX25" fmla="*/ 255497 w 500072"/>
                  <a:gd name="connsiteY25" fmla="*/ 25393 h 678554"/>
                  <a:gd name="connsiteX26" fmla="*/ 247679 w 500072"/>
                  <a:gd name="connsiteY26" fmla="*/ 20866 h 678554"/>
                  <a:gd name="connsiteX27" fmla="*/ 247816 w 500072"/>
                  <a:gd name="connsiteY27" fmla="*/ 20866 h 678554"/>
                  <a:gd name="connsiteX28" fmla="*/ 247542 w 500072"/>
                  <a:gd name="connsiteY28" fmla="*/ 20729 h 678554"/>
                  <a:gd name="connsiteX29" fmla="*/ 247405 w 500072"/>
                  <a:gd name="connsiteY29" fmla="*/ 20592 h 678554"/>
                  <a:gd name="connsiteX30" fmla="*/ 247405 w 500072"/>
                  <a:gd name="connsiteY30" fmla="*/ 20592 h 678554"/>
                  <a:gd name="connsiteX31" fmla="*/ 234374 w 500072"/>
                  <a:gd name="connsiteY31" fmla="*/ 15243 h 678554"/>
                  <a:gd name="connsiteX32" fmla="*/ 234512 w 500072"/>
                  <a:gd name="connsiteY32" fmla="*/ 15243 h 678554"/>
                  <a:gd name="connsiteX33" fmla="*/ 217229 w 500072"/>
                  <a:gd name="connsiteY33" fmla="*/ 10579 h 678554"/>
                  <a:gd name="connsiteX34" fmla="*/ 217367 w 500072"/>
                  <a:gd name="connsiteY34" fmla="*/ 10579 h 678554"/>
                  <a:gd name="connsiteX35" fmla="*/ 217229 w 500072"/>
                  <a:gd name="connsiteY35" fmla="*/ 10579 h 678554"/>
                  <a:gd name="connsiteX36" fmla="*/ 217092 w 500072"/>
                  <a:gd name="connsiteY36" fmla="*/ 10579 h 678554"/>
                  <a:gd name="connsiteX37" fmla="*/ 217092 w 500072"/>
                  <a:gd name="connsiteY37" fmla="*/ 10579 h 678554"/>
                  <a:gd name="connsiteX38" fmla="*/ 192266 w 500072"/>
                  <a:gd name="connsiteY38" fmla="*/ 7288 h 678554"/>
                  <a:gd name="connsiteX39" fmla="*/ 192404 w 500072"/>
                  <a:gd name="connsiteY39" fmla="*/ 7288 h 678554"/>
                  <a:gd name="connsiteX40" fmla="*/ 166480 w 500072"/>
                  <a:gd name="connsiteY40" fmla="*/ 7288 h 678554"/>
                  <a:gd name="connsiteX41" fmla="*/ 167029 w 500072"/>
                  <a:gd name="connsiteY41" fmla="*/ 7288 h 678554"/>
                  <a:gd name="connsiteX42" fmla="*/ 134248 w 500072"/>
                  <a:gd name="connsiteY42" fmla="*/ 11814 h 678554"/>
                  <a:gd name="connsiteX43" fmla="*/ 134248 w 500072"/>
                  <a:gd name="connsiteY43" fmla="*/ 11814 h 678554"/>
                  <a:gd name="connsiteX44" fmla="*/ 134110 w 500072"/>
                  <a:gd name="connsiteY44" fmla="*/ 11814 h 678554"/>
                  <a:gd name="connsiteX45" fmla="*/ 133973 w 500072"/>
                  <a:gd name="connsiteY45" fmla="*/ 11814 h 678554"/>
                  <a:gd name="connsiteX46" fmla="*/ 133973 w 500072"/>
                  <a:gd name="connsiteY46" fmla="*/ 11814 h 678554"/>
                  <a:gd name="connsiteX47" fmla="*/ 89808 w 500072"/>
                  <a:gd name="connsiteY47" fmla="*/ 24295 h 678554"/>
                  <a:gd name="connsiteX48" fmla="*/ 90219 w 500072"/>
                  <a:gd name="connsiteY48" fmla="*/ 24158 h 678554"/>
                  <a:gd name="connsiteX49" fmla="*/ 42899 w 500072"/>
                  <a:gd name="connsiteY49" fmla="*/ 44184 h 678554"/>
                  <a:gd name="connsiteX50" fmla="*/ 43311 w 500072"/>
                  <a:gd name="connsiteY50" fmla="*/ 43909 h 678554"/>
                  <a:gd name="connsiteX51" fmla="*/ 30555 w 500072"/>
                  <a:gd name="connsiteY51" fmla="*/ 50356 h 678554"/>
                  <a:gd name="connsiteX52" fmla="*/ 17387 w 500072"/>
                  <a:gd name="connsiteY52" fmla="*/ 58585 h 678554"/>
                  <a:gd name="connsiteX53" fmla="*/ 14095 w 500072"/>
                  <a:gd name="connsiteY53" fmla="*/ 61054 h 678554"/>
                  <a:gd name="connsiteX54" fmla="*/ 14507 w 500072"/>
                  <a:gd name="connsiteY54" fmla="*/ 60643 h 678554"/>
                  <a:gd name="connsiteX55" fmla="*/ 11627 w 500072"/>
                  <a:gd name="connsiteY55" fmla="*/ 63523 h 678554"/>
                  <a:gd name="connsiteX56" fmla="*/ 11901 w 500072"/>
                  <a:gd name="connsiteY56" fmla="*/ 63112 h 678554"/>
                  <a:gd name="connsiteX57" fmla="*/ 11078 w 500072"/>
                  <a:gd name="connsiteY57" fmla="*/ 64346 h 678554"/>
                  <a:gd name="connsiteX58" fmla="*/ 10255 w 500072"/>
                  <a:gd name="connsiteY58" fmla="*/ 65855 h 678554"/>
                  <a:gd name="connsiteX59" fmla="*/ 10529 w 500072"/>
                  <a:gd name="connsiteY59" fmla="*/ 65443 h 678554"/>
                  <a:gd name="connsiteX60" fmla="*/ 9158 w 500072"/>
                  <a:gd name="connsiteY60" fmla="*/ 68598 h 678554"/>
                  <a:gd name="connsiteX61" fmla="*/ 8746 w 500072"/>
                  <a:gd name="connsiteY61" fmla="*/ 70107 h 678554"/>
                  <a:gd name="connsiteX62" fmla="*/ 8609 w 500072"/>
                  <a:gd name="connsiteY62" fmla="*/ 71204 h 678554"/>
                  <a:gd name="connsiteX63" fmla="*/ 8609 w 500072"/>
                  <a:gd name="connsiteY63" fmla="*/ 72164 h 678554"/>
                  <a:gd name="connsiteX64" fmla="*/ 8746 w 500072"/>
                  <a:gd name="connsiteY64" fmla="*/ 72713 h 678554"/>
                  <a:gd name="connsiteX65" fmla="*/ 9021 w 500072"/>
                  <a:gd name="connsiteY65" fmla="*/ 73261 h 678554"/>
                  <a:gd name="connsiteX66" fmla="*/ 9843 w 500072"/>
                  <a:gd name="connsiteY66" fmla="*/ 74222 h 678554"/>
                  <a:gd name="connsiteX67" fmla="*/ 9569 w 500072"/>
                  <a:gd name="connsiteY67" fmla="*/ 73810 h 678554"/>
                  <a:gd name="connsiteX68" fmla="*/ 10392 w 500072"/>
                  <a:gd name="connsiteY68" fmla="*/ 74633 h 678554"/>
                  <a:gd name="connsiteX69" fmla="*/ 11901 w 500072"/>
                  <a:gd name="connsiteY69" fmla="*/ 75730 h 678554"/>
                  <a:gd name="connsiteX70" fmla="*/ 11901 w 500072"/>
                  <a:gd name="connsiteY70" fmla="*/ 75730 h 678554"/>
                  <a:gd name="connsiteX71" fmla="*/ 14781 w 500072"/>
                  <a:gd name="connsiteY71" fmla="*/ 77376 h 678554"/>
                  <a:gd name="connsiteX72" fmla="*/ 14370 w 500072"/>
                  <a:gd name="connsiteY72" fmla="*/ 77102 h 678554"/>
                  <a:gd name="connsiteX73" fmla="*/ 21639 w 500072"/>
                  <a:gd name="connsiteY73" fmla="*/ 80119 h 678554"/>
                  <a:gd name="connsiteX74" fmla="*/ 21091 w 500072"/>
                  <a:gd name="connsiteY74" fmla="*/ 79982 h 678554"/>
                  <a:gd name="connsiteX75" fmla="*/ 25205 w 500072"/>
                  <a:gd name="connsiteY75" fmla="*/ 81080 h 678554"/>
                  <a:gd name="connsiteX76" fmla="*/ 25068 w 500072"/>
                  <a:gd name="connsiteY76" fmla="*/ 81080 h 678554"/>
                  <a:gd name="connsiteX77" fmla="*/ 25343 w 500072"/>
                  <a:gd name="connsiteY77" fmla="*/ 81080 h 678554"/>
                  <a:gd name="connsiteX78" fmla="*/ 25617 w 500072"/>
                  <a:gd name="connsiteY78" fmla="*/ 81217 h 678554"/>
                  <a:gd name="connsiteX79" fmla="*/ 25480 w 500072"/>
                  <a:gd name="connsiteY79" fmla="*/ 81217 h 678554"/>
                  <a:gd name="connsiteX80" fmla="*/ 42213 w 500072"/>
                  <a:gd name="connsiteY80" fmla="*/ 83000 h 678554"/>
                  <a:gd name="connsiteX81" fmla="*/ 41665 w 500072"/>
                  <a:gd name="connsiteY81" fmla="*/ 83000 h 678554"/>
                  <a:gd name="connsiteX82" fmla="*/ 64982 w 500072"/>
                  <a:gd name="connsiteY82" fmla="*/ 83411 h 678554"/>
                  <a:gd name="connsiteX83" fmla="*/ 228888 w 500072"/>
                  <a:gd name="connsiteY83" fmla="*/ 375562 h 678554"/>
                  <a:gd name="connsiteX84" fmla="*/ 226968 w 500072"/>
                  <a:gd name="connsiteY84" fmla="*/ 377208 h 678554"/>
                  <a:gd name="connsiteX85" fmla="*/ 221070 w 500072"/>
                  <a:gd name="connsiteY85" fmla="*/ 382283 h 678554"/>
                  <a:gd name="connsiteX86" fmla="*/ 202553 w 500072"/>
                  <a:gd name="connsiteY86" fmla="*/ 398331 h 678554"/>
                  <a:gd name="connsiteX87" fmla="*/ 175944 w 500072"/>
                  <a:gd name="connsiteY87" fmla="*/ 421236 h 678554"/>
                  <a:gd name="connsiteX88" fmla="*/ 200633 w 500072"/>
                  <a:gd name="connsiteY88" fmla="*/ 409852 h 678554"/>
                  <a:gd name="connsiteX89" fmla="*/ 200084 w 500072"/>
                  <a:gd name="connsiteY89" fmla="*/ 410126 h 678554"/>
                  <a:gd name="connsiteX90" fmla="*/ 233689 w 500072"/>
                  <a:gd name="connsiteY90" fmla="*/ 392158 h 678554"/>
                  <a:gd name="connsiteX91" fmla="*/ 259612 w 500072"/>
                  <a:gd name="connsiteY91" fmla="*/ 377208 h 678554"/>
                  <a:gd name="connsiteX92" fmla="*/ 277580 w 500072"/>
                  <a:gd name="connsiteY92" fmla="*/ 366784 h 678554"/>
                  <a:gd name="connsiteX93" fmla="*/ 293216 w 500072"/>
                  <a:gd name="connsiteY93" fmla="*/ 357320 h 678554"/>
                  <a:gd name="connsiteX94" fmla="*/ 330112 w 500072"/>
                  <a:gd name="connsiteY94" fmla="*/ 334688 h 678554"/>
                  <a:gd name="connsiteX95" fmla="*/ 356035 w 500072"/>
                  <a:gd name="connsiteY95" fmla="*/ 318504 h 678554"/>
                  <a:gd name="connsiteX96" fmla="*/ 368791 w 500072"/>
                  <a:gd name="connsiteY96" fmla="*/ 310274 h 678554"/>
                  <a:gd name="connsiteX97" fmla="*/ 394577 w 500072"/>
                  <a:gd name="connsiteY97" fmla="*/ 293266 h 678554"/>
                  <a:gd name="connsiteX98" fmla="*/ 394440 w 500072"/>
                  <a:gd name="connsiteY98" fmla="*/ 293403 h 678554"/>
                  <a:gd name="connsiteX99" fmla="*/ 421735 w 500072"/>
                  <a:gd name="connsiteY99" fmla="*/ 273927 h 678554"/>
                  <a:gd name="connsiteX100" fmla="*/ 436411 w 500072"/>
                  <a:gd name="connsiteY100" fmla="*/ 262954 h 678554"/>
                  <a:gd name="connsiteX101" fmla="*/ 456299 w 500072"/>
                  <a:gd name="connsiteY101" fmla="*/ 247180 h 678554"/>
                  <a:gd name="connsiteX102" fmla="*/ 459180 w 500072"/>
                  <a:gd name="connsiteY102" fmla="*/ 244163 h 678554"/>
                  <a:gd name="connsiteX103" fmla="*/ 458768 w 500072"/>
                  <a:gd name="connsiteY103" fmla="*/ 244574 h 678554"/>
                  <a:gd name="connsiteX104" fmla="*/ 459728 w 500072"/>
                  <a:gd name="connsiteY104" fmla="*/ 243203 h 678554"/>
                  <a:gd name="connsiteX105" fmla="*/ 460414 w 500072"/>
                  <a:gd name="connsiteY105" fmla="*/ 241831 h 678554"/>
                  <a:gd name="connsiteX106" fmla="*/ 459866 w 500072"/>
                  <a:gd name="connsiteY106" fmla="*/ 241694 h 678554"/>
                  <a:gd name="connsiteX107" fmla="*/ 458631 w 500072"/>
                  <a:gd name="connsiteY107" fmla="*/ 241282 h 678554"/>
                  <a:gd name="connsiteX108" fmla="*/ 457534 w 500072"/>
                  <a:gd name="connsiteY108" fmla="*/ 241145 h 678554"/>
                  <a:gd name="connsiteX109" fmla="*/ 455614 w 500072"/>
                  <a:gd name="connsiteY109" fmla="*/ 241145 h 678554"/>
                  <a:gd name="connsiteX110" fmla="*/ 456299 w 500072"/>
                  <a:gd name="connsiteY110" fmla="*/ 241145 h 678554"/>
                  <a:gd name="connsiteX111" fmla="*/ 451773 w 500072"/>
                  <a:gd name="connsiteY111" fmla="*/ 241831 h 678554"/>
                  <a:gd name="connsiteX112" fmla="*/ 445738 w 500072"/>
                  <a:gd name="connsiteY112" fmla="*/ 243614 h 678554"/>
                  <a:gd name="connsiteX113" fmla="*/ 445875 w 500072"/>
                  <a:gd name="connsiteY113" fmla="*/ 243614 h 678554"/>
                  <a:gd name="connsiteX114" fmla="*/ 445464 w 500072"/>
                  <a:gd name="connsiteY114" fmla="*/ 243751 h 678554"/>
                  <a:gd name="connsiteX115" fmla="*/ 445327 w 500072"/>
                  <a:gd name="connsiteY115" fmla="*/ 243751 h 678554"/>
                  <a:gd name="connsiteX116" fmla="*/ 445327 w 500072"/>
                  <a:gd name="connsiteY116" fmla="*/ 243751 h 678554"/>
                  <a:gd name="connsiteX117" fmla="*/ 427496 w 500072"/>
                  <a:gd name="connsiteY117" fmla="*/ 250884 h 678554"/>
                  <a:gd name="connsiteX118" fmla="*/ 407059 w 500072"/>
                  <a:gd name="connsiteY118" fmla="*/ 260348 h 678554"/>
                  <a:gd name="connsiteX119" fmla="*/ 407608 w 500072"/>
                  <a:gd name="connsiteY119" fmla="*/ 260073 h 678554"/>
                  <a:gd name="connsiteX120" fmla="*/ 388131 w 500072"/>
                  <a:gd name="connsiteY120" fmla="*/ 270223 h 678554"/>
                  <a:gd name="connsiteX121" fmla="*/ 370712 w 500072"/>
                  <a:gd name="connsiteY121" fmla="*/ 280099 h 678554"/>
                  <a:gd name="connsiteX122" fmla="*/ 350823 w 500072"/>
                  <a:gd name="connsiteY122" fmla="*/ 291346 h 678554"/>
                  <a:gd name="connsiteX123" fmla="*/ 343965 w 500072"/>
                  <a:gd name="connsiteY123" fmla="*/ 295324 h 678554"/>
                  <a:gd name="connsiteX124" fmla="*/ 341222 w 500072"/>
                  <a:gd name="connsiteY124" fmla="*/ 296832 h 678554"/>
                  <a:gd name="connsiteX125" fmla="*/ 285947 w 500072"/>
                  <a:gd name="connsiteY125" fmla="*/ 333180 h 678554"/>
                  <a:gd name="connsiteX126" fmla="*/ 286084 w 500072"/>
                  <a:gd name="connsiteY126" fmla="*/ 333180 h 678554"/>
                  <a:gd name="connsiteX127" fmla="*/ 228888 w 500072"/>
                  <a:gd name="connsiteY127" fmla="*/ 375562 h 678554"/>
                  <a:gd name="connsiteX128" fmla="*/ 169909 w 500072"/>
                  <a:gd name="connsiteY128" fmla="*/ 539605 h 678554"/>
                  <a:gd name="connsiteX129" fmla="*/ 186917 w 500072"/>
                  <a:gd name="connsiteY129" fmla="*/ 531239 h 678554"/>
                  <a:gd name="connsiteX130" fmla="*/ 281558 w 500072"/>
                  <a:gd name="connsiteY130" fmla="*/ 476100 h 678554"/>
                  <a:gd name="connsiteX131" fmla="*/ 301720 w 500072"/>
                  <a:gd name="connsiteY131" fmla="*/ 463207 h 678554"/>
                  <a:gd name="connsiteX132" fmla="*/ 318728 w 500072"/>
                  <a:gd name="connsiteY132" fmla="*/ 452235 h 678554"/>
                  <a:gd name="connsiteX133" fmla="*/ 322020 w 500072"/>
                  <a:gd name="connsiteY133" fmla="*/ 449217 h 678554"/>
                  <a:gd name="connsiteX134" fmla="*/ 325037 w 500072"/>
                  <a:gd name="connsiteY134" fmla="*/ 446611 h 678554"/>
                  <a:gd name="connsiteX135" fmla="*/ 333953 w 500072"/>
                  <a:gd name="connsiteY135" fmla="*/ 439204 h 678554"/>
                  <a:gd name="connsiteX136" fmla="*/ 374826 w 500072"/>
                  <a:gd name="connsiteY136" fmla="*/ 405463 h 678554"/>
                  <a:gd name="connsiteX137" fmla="*/ 387994 w 500072"/>
                  <a:gd name="connsiteY137" fmla="*/ 395450 h 678554"/>
                  <a:gd name="connsiteX138" fmla="*/ 413231 w 500072"/>
                  <a:gd name="connsiteY138" fmla="*/ 377620 h 678554"/>
                  <a:gd name="connsiteX139" fmla="*/ 437371 w 500072"/>
                  <a:gd name="connsiteY139" fmla="*/ 362120 h 678554"/>
                  <a:gd name="connsiteX140" fmla="*/ 450539 w 500072"/>
                  <a:gd name="connsiteY140" fmla="*/ 354577 h 678554"/>
                  <a:gd name="connsiteX141" fmla="*/ 458357 w 500072"/>
                  <a:gd name="connsiteY141" fmla="*/ 350736 h 678554"/>
                  <a:gd name="connsiteX142" fmla="*/ 458494 w 500072"/>
                  <a:gd name="connsiteY142" fmla="*/ 350599 h 678554"/>
                  <a:gd name="connsiteX143" fmla="*/ 468644 w 500072"/>
                  <a:gd name="connsiteY143" fmla="*/ 342507 h 678554"/>
                  <a:gd name="connsiteX144" fmla="*/ 479754 w 500072"/>
                  <a:gd name="connsiteY144" fmla="*/ 333180 h 678554"/>
                  <a:gd name="connsiteX145" fmla="*/ 484006 w 500072"/>
                  <a:gd name="connsiteY145" fmla="*/ 329065 h 678554"/>
                  <a:gd name="connsiteX146" fmla="*/ 485377 w 500072"/>
                  <a:gd name="connsiteY146" fmla="*/ 327419 h 678554"/>
                  <a:gd name="connsiteX147" fmla="*/ 484966 w 500072"/>
                  <a:gd name="connsiteY147" fmla="*/ 327968 h 678554"/>
                  <a:gd name="connsiteX148" fmla="*/ 486886 w 500072"/>
                  <a:gd name="connsiteY148" fmla="*/ 324676 h 678554"/>
                  <a:gd name="connsiteX149" fmla="*/ 487983 w 500072"/>
                  <a:gd name="connsiteY149" fmla="*/ 322344 h 678554"/>
                  <a:gd name="connsiteX150" fmla="*/ 486749 w 500072"/>
                  <a:gd name="connsiteY150" fmla="*/ 321384 h 678554"/>
                  <a:gd name="connsiteX151" fmla="*/ 486200 w 500072"/>
                  <a:gd name="connsiteY151" fmla="*/ 320972 h 678554"/>
                  <a:gd name="connsiteX152" fmla="*/ 483731 w 500072"/>
                  <a:gd name="connsiteY152" fmla="*/ 320424 h 678554"/>
                  <a:gd name="connsiteX153" fmla="*/ 480851 w 500072"/>
                  <a:gd name="connsiteY153" fmla="*/ 320424 h 678554"/>
                  <a:gd name="connsiteX154" fmla="*/ 480988 w 500072"/>
                  <a:gd name="connsiteY154" fmla="*/ 320424 h 678554"/>
                  <a:gd name="connsiteX155" fmla="*/ 480714 w 500072"/>
                  <a:gd name="connsiteY155" fmla="*/ 320424 h 678554"/>
                  <a:gd name="connsiteX156" fmla="*/ 480302 w 500072"/>
                  <a:gd name="connsiteY156" fmla="*/ 320424 h 678554"/>
                  <a:gd name="connsiteX157" fmla="*/ 480577 w 500072"/>
                  <a:gd name="connsiteY157" fmla="*/ 320424 h 678554"/>
                  <a:gd name="connsiteX158" fmla="*/ 476736 w 500072"/>
                  <a:gd name="connsiteY158" fmla="*/ 320972 h 678554"/>
                  <a:gd name="connsiteX159" fmla="*/ 466449 w 500072"/>
                  <a:gd name="connsiteY159" fmla="*/ 323853 h 678554"/>
                  <a:gd name="connsiteX160" fmla="*/ 455614 w 500072"/>
                  <a:gd name="connsiteY160" fmla="*/ 327282 h 678554"/>
                  <a:gd name="connsiteX161" fmla="*/ 420501 w 500072"/>
                  <a:gd name="connsiteY161" fmla="*/ 342781 h 678554"/>
                  <a:gd name="connsiteX162" fmla="*/ 421049 w 500072"/>
                  <a:gd name="connsiteY162" fmla="*/ 342507 h 678554"/>
                  <a:gd name="connsiteX163" fmla="*/ 395949 w 500072"/>
                  <a:gd name="connsiteY163" fmla="*/ 356223 h 678554"/>
                  <a:gd name="connsiteX164" fmla="*/ 382507 w 500072"/>
                  <a:gd name="connsiteY164" fmla="*/ 364315 h 678554"/>
                  <a:gd name="connsiteX165" fmla="*/ 373317 w 500072"/>
                  <a:gd name="connsiteY165" fmla="*/ 369939 h 678554"/>
                  <a:gd name="connsiteX166" fmla="*/ 357956 w 500072"/>
                  <a:gd name="connsiteY166" fmla="*/ 380226 h 678554"/>
                  <a:gd name="connsiteX167" fmla="*/ 319002 w 500072"/>
                  <a:gd name="connsiteY167" fmla="*/ 406423 h 678554"/>
                  <a:gd name="connsiteX168" fmla="*/ 319139 w 500072"/>
                  <a:gd name="connsiteY168" fmla="*/ 406286 h 678554"/>
                  <a:gd name="connsiteX169" fmla="*/ 264275 w 500072"/>
                  <a:gd name="connsiteY169" fmla="*/ 449629 h 678554"/>
                  <a:gd name="connsiteX170" fmla="*/ 264824 w 500072"/>
                  <a:gd name="connsiteY170" fmla="*/ 449217 h 678554"/>
                  <a:gd name="connsiteX171" fmla="*/ 215446 w 500072"/>
                  <a:gd name="connsiteY171" fmla="*/ 493108 h 678554"/>
                  <a:gd name="connsiteX172" fmla="*/ 211332 w 500072"/>
                  <a:gd name="connsiteY172" fmla="*/ 497086 h 678554"/>
                  <a:gd name="connsiteX173" fmla="*/ 198027 w 500072"/>
                  <a:gd name="connsiteY173" fmla="*/ 510528 h 678554"/>
                  <a:gd name="connsiteX174" fmla="*/ 174847 w 500072"/>
                  <a:gd name="connsiteY174" fmla="*/ 533845 h 678554"/>
                  <a:gd name="connsiteX175" fmla="*/ 175259 w 500072"/>
                  <a:gd name="connsiteY175" fmla="*/ 533296 h 678554"/>
                  <a:gd name="connsiteX176" fmla="*/ 169909 w 500072"/>
                  <a:gd name="connsiteY176" fmla="*/ 539605 h 678554"/>
                  <a:gd name="connsiteX177" fmla="*/ 293216 w 500072"/>
                  <a:gd name="connsiteY177" fmla="*/ 490502 h 678554"/>
                  <a:gd name="connsiteX178" fmla="*/ 279089 w 500072"/>
                  <a:gd name="connsiteY178" fmla="*/ 503670 h 678554"/>
                  <a:gd name="connsiteX179" fmla="*/ 276483 w 500072"/>
                  <a:gd name="connsiteY179" fmla="*/ 506276 h 678554"/>
                  <a:gd name="connsiteX180" fmla="*/ 267704 w 500072"/>
                  <a:gd name="connsiteY180" fmla="*/ 515328 h 678554"/>
                  <a:gd name="connsiteX181" fmla="*/ 245073 w 500072"/>
                  <a:gd name="connsiteY181" fmla="*/ 538508 h 678554"/>
                  <a:gd name="connsiteX182" fmla="*/ 237392 w 500072"/>
                  <a:gd name="connsiteY182" fmla="*/ 546326 h 678554"/>
                  <a:gd name="connsiteX183" fmla="*/ 234923 w 500072"/>
                  <a:gd name="connsiteY183" fmla="*/ 548932 h 678554"/>
                  <a:gd name="connsiteX184" fmla="*/ 204336 w 500072"/>
                  <a:gd name="connsiteY184" fmla="*/ 582948 h 678554"/>
                  <a:gd name="connsiteX185" fmla="*/ 216544 w 500072"/>
                  <a:gd name="connsiteY185" fmla="*/ 574856 h 678554"/>
                  <a:gd name="connsiteX186" fmla="*/ 215995 w 500072"/>
                  <a:gd name="connsiteY186" fmla="*/ 575267 h 678554"/>
                  <a:gd name="connsiteX187" fmla="*/ 240135 w 500072"/>
                  <a:gd name="connsiteY187" fmla="*/ 558259 h 678554"/>
                  <a:gd name="connsiteX188" fmla="*/ 249736 w 500072"/>
                  <a:gd name="connsiteY188" fmla="*/ 550441 h 678554"/>
                  <a:gd name="connsiteX189" fmla="*/ 273054 w 500072"/>
                  <a:gd name="connsiteY189" fmla="*/ 532747 h 678554"/>
                  <a:gd name="connsiteX190" fmla="*/ 279912 w 500072"/>
                  <a:gd name="connsiteY190" fmla="*/ 527535 h 678554"/>
                  <a:gd name="connsiteX191" fmla="*/ 306795 w 500072"/>
                  <a:gd name="connsiteY191" fmla="*/ 506276 h 678554"/>
                  <a:gd name="connsiteX192" fmla="*/ 349040 w 500072"/>
                  <a:gd name="connsiteY192" fmla="*/ 472534 h 678554"/>
                  <a:gd name="connsiteX193" fmla="*/ 360425 w 500072"/>
                  <a:gd name="connsiteY193" fmla="*/ 463207 h 678554"/>
                  <a:gd name="connsiteX194" fmla="*/ 384702 w 500072"/>
                  <a:gd name="connsiteY194" fmla="*/ 443319 h 678554"/>
                  <a:gd name="connsiteX195" fmla="*/ 425164 w 500072"/>
                  <a:gd name="connsiteY195" fmla="*/ 408892 h 678554"/>
                  <a:gd name="connsiteX196" fmla="*/ 424615 w 500072"/>
                  <a:gd name="connsiteY196" fmla="*/ 409303 h 678554"/>
                  <a:gd name="connsiteX197" fmla="*/ 448893 w 500072"/>
                  <a:gd name="connsiteY197" fmla="*/ 387769 h 678554"/>
                  <a:gd name="connsiteX198" fmla="*/ 460688 w 500072"/>
                  <a:gd name="connsiteY198" fmla="*/ 377071 h 678554"/>
                  <a:gd name="connsiteX199" fmla="*/ 466998 w 500072"/>
                  <a:gd name="connsiteY199" fmla="*/ 371447 h 678554"/>
                  <a:gd name="connsiteX200" fmla="*/ 478519 w 500072"/>
                  <a:gd name="connsiteY200" fmla="*/ 360337 h 678554"/>
                  <a:gd name="connsiteX201" fmla="*/ 478382 w 500072"/>
                  <a:gd name="connsiteY201" fmla="*/ 360612 h 678554"/>
                  <a:gd name="connsiteX202" fmla="*/ 480577 w 500072"/>
                  <a:gd name="connsiteY202" fmla="*/ 357731 h 678554"/>
                  <a:gd name="connsiteX203" fmla="*/ 483869 w 500072"/>
                  <a:gd name="connsiteY203" fmla="*/ 352382 h 678554"/>
                  <a:gd name="connsiteX204" fmla="*/ 483320 w 500072"/>
                  <a:gd name="connsiteY204" fmla="*/ 351833 h 678554"/>
                  <a:gd name="connsiteX205" fmla="*/ 482634 w 500072"/>
                  <a:gd name="connsiteY205" fmla="*/ 351833 h 678554"/>
                  <a:gd name="connsiteX206" fmla="*/ 481811 w 500072"/>
                  <a:gd name="connsiteY206" fmla="*/ 351833 h 678554"/>
                  <a:gd name="connsiteX207" fmla="*/ 480714 w 500072"/>
                  <a:gd name="connsiteY207" fmla="*/ 351971 h 678554"/>
                  <a:gd name="connsiteX208" fmla="*/ 477011 w 500072"/>
                  <a:gd name="connsiteY208" fmla="*/ 353068 h 678554"/>
                  <a:gd name="connsiteX209" fmla="*/ 477011 w 500072"/>
                  <a:gd name="connsiteY209" fmla="*/ 353068 h 678554"/>
                  <a:gd name="connsiteX210" fmla="*/ 469878 w 500072"/>
                  <a:gd name="connsiteY210" fmla="*/ 356360 h 678554"/>
                  <a:gd name="connsiteX211" fmla="*/ 468507 w 500072"/>
                  <a:gd name="connsiteY211" fmla="*/ 357046 h 678554"/>
                  <a:gd name="connsiteX212" fmla="*/ 455065 w 500072"/>
                  <a:gd name="connsiteY212" fmla="*/ 367881 h 678554"/>
                  <a:gd name="connsiteX213" fmla="*/ 439977 w 500072"/>
                  <a:gd name="connsiteY213" fmla="*/ 379814 h 678554"/>
                  <a:gd name="connsiteX214" fmla="*/ 418443 w 500072"/>
                  <a:gd name="connsiteY214" fmla="*/ 396273 h 678554"/>
                  <a:gd name="connsiteX215" fmla="*/ 403081 w 500072"/>
                  <a:gd name="connsiteY215" fmla="*/ 407520 h 678554"/>
                  <a:gd name="connsiteX216" fmla="*/ 383056 w 500072"/>
                  <a:gd name="connsiteY216" fmla="*/ 422197 h 678554"/>
                  <a:gd name="connsiteX217" fmla="*/ 368243 w 500072"/>
                  <a:gd name="connsiteY217" fmla="*/ 432346 h 678554"/>
                  <a:gd name="connsiteX218" fmla="*/ 343005 w 500072"/>
                  <a:gd name="connsiteY218" fmla="*/ 449766 h 678554"/>
                  <a:gd name="connsiteX219" fmla="*/ 333130 w 500072"/>
                  <a:gd name="connsiteY219" fmla="*/ 456487 h 678554"/>
                  <a:gd name="connsiteX220" fmla="*/ 322843 w 500072"/>
                  <a:gd name="connsiteY220" fmla="*/ 463070 h 678554"/>
                  <a:gd name="connsiteX221" fmla="*/ 293216 w 500072"/>
                  <a:gd name="connsiteY221" fmla="*/ 490502 h 678554"/>
                  <a:gd name="connsiteX222" fmla="*/ 136031 w 500072"/>
                  <a:gd name="connsiteY222" fmla="*/ 614769 h 678554"/>
                  <a:gd name="connsiteX223" fmla="*/ 136031 w 500072"/>
                  <a:gd name="connsiteY223" fmla="*/ 614769 h 678554"/>
                  <a:gd name="connsiteX224" fmla="*/ 136168 w 500072"/>
                  <a:gd name="connsiteY224" fmla="*/ 614769 h 678554"/>
                  <a:gd name="connsiteX225" fmla="*/ 136579 w 500072"/>
                  <a:gd name="connsiteY225" fmla="*/ 614769 h 678554"/>
                  <a:gd name="connsiteX226" fmla="*/ 136305 w 500072"/>
                  <a:gd name="connsiteY226" fmla="*/ 614769 h 678554"/>
                  <a:gd name="connsiteX227" fmla="*/ 141791 w 500072"/>
                  <a:gd name="connsiteY227" fmla="*/ 613946 h 678554"/>
                  <a:gd name="connsiteX228" fmla="*/ 147827 w 500072"/>
                  <a:gd name="connsiteY228" fmla="*/ 612300 h 678554"/>
                  <a:gd name="connsiteX229" fmla="*/ 171967 w 500072"/>
                  <a:gd name="connsiteY229" fmla="*/ 601739 h 678554"/>
                  <a:gd name="connsiteX230" fmla="*/ 174435 w 500072"/>
                  <a:gd name="connsiteY230" fmla="*/ 600505 h 678554"/>
                  <a:gd name="connsiteX231" fmla="*/ 180745 w 500072"/>
                  <a:gd name="connsiteY231" fmla="*/ 593098 h 678554"/>
                  <a:gd name="connsiteX232" fmla="*/ 189386 w 500072"/>
                  <a:gd name="connsiteY232" fmla="*/ 582811 h 678554"/>
                  <a:gd name="connsiteX233" fmla="*/ 192541 w 500072"/>
                  <a:gd name="connsiteY233" fmla="*/ 579108 h 678554"/>
                  <a:gd name="connsiteX234" fmla="*/ 209411 w 500072"/>
                  <a:gd name="connsiteY234" fmla="*/ 560591 h 678554"/>
                  <a:gd name="connsiteX235" fmla="*/ 226831 w 500072"/>
                  <a:gd name="connsiteY235" fmla="*/ 541251 h 678554"/>
                  <a:gd name="connsiteX236" fmla="*/ 236432 w 500072"/>
                  <a:gd name="connsiteY236" fmla="*/ 531513 h 678554"/>
                  <a:gd name="connsiteX237" fmla="*/ 259063 w 500072"/>
                  <a:gd name="connsiteY237" fmla="*/ 508470 h 678554"/>
                  <a:gd name="connsiteX238" fmla="*/ 267704 w 500072"/>
                  <a:gd name="connsiteY238" fmla="*/ 499692 h 678554"/>
                  <a:gd name="connsiteX239" fmla="*/ 271133 w 500072"/>
                  <a:gd name="connsiteY239" fmla="*/ 496126 h 678554"/>
                  <a:gd name="connsiteX240" fmla="*/ 272642 w 500072"/>
                  <a:gd name="connsiteY240" fmla="*/ 494754 h 678554"/>
                  <a:gd name="connsiteX241" fmla="*/ 247953 w 500072"/>
                  <a:gd name="connsiteY241" fmla="*/ 509705 h 678554"/>
                  <a:gd name="connsiteX242" fmla="*/ 240135 w 500072"/>
                  <a:gd name="connsiteY242" fmla="*/ 514368 h 678554"/>
                  <a:gd name="connsiteX243" fmla="*/ 210646 w 500072"/>
                  <a:gd name="connsiteY243" fmla="*/ 531102 h 678554"/>
                  <a:gd name="connsiteX244" fmla="*/ 184722 w 500072"/>
                  <a:gd name="connsiteY244" fmla="*/ 544543 h 678554"/>
                  <a:gd name="connsiteX245" fmla="*/ 154410 w 500072"/>
                  <a:gd name="connsiteY245" fmla="*/ 558534 h 678554"/>
                  <a:gd name="connsiteX246" fmla="*/ 152627 w 500072"/>
                  <a:gd name="connsiteY246" fmla="*/ 559219 h 678554"/>
                  <a:gd name="connsiteX247" fmla="*/ 147278 w 500072"/>
                  <a:gd name="connsiteY247" fmla="*/ 565254 h 678554"/>
                  <a:gd name="connsiteX248" fmla="*/ 147689 w 500072"/>
                  <a:gd name="connsiteY248" fmla="*/ 564706 h 678554"/>
                  <a:gd name="connsiteX249" fmla="*/ 139871 w 500072"/>
                  <a:gd name="connsiteY249" fmla="*/ 574170 h 678554"/>
                  <a:gd name="connsiteX250" fmla="*/ 131367 w 500072"/>
                  <a:gd name="connsiteY250" fmla="*/ 585280 h 678554"/>
                  <a:gd name="connsiteX251" fmla="*/ 131504 w 500072"/>
                  <a:gd name="connsiteY251" fmla="*/ 585143 h 678554"/>
                  <a:gd name="connsiteX252" fmla="*/ 131093 w 500072"/>
                  <a:gd name="connsiteY252" fmla="*/ 585691 h 678554"/>
                  <a:gd name="connsiteX253" fmla="*/ 131093 w 500072"/>
                  <a:gd name="connsiteY253" fmla="*/ 585691 h 678554"/>
                  <a:gd name="connsiteX254" fmla="*/ 131093 w 500072"/>
                  <a:gd name="connsiteY254" fmla="*/ 585691 h 678554"/>
                  <a:gd name="connsiteX255" fmla="*/ 123138 w 500072"/>
                  <a:gd name="connsiteY255" fmla="*/ 598173 h 678554"/>
                  <a:gd name="connsiteX256" fmla="*/ 121766 w 500072"/>
                  <a:gd name="connsiteY256" fmla="*/ 601190 h 678554"/>
                  <a:gd name="connsiteX257" fmla="*/ 121355 w 500072"/>
                  <a:gd name="connsiteY257" fmla="*/ 602562 h 678554"/>
                  <a:gd name="connsiteX258" fmla="*/ 121080 w 500072"/>
                  <a:gd name="connsiteY258" fmla="*/ 604894 h 678554"/>
                  <a:gd name="connsiteX259" fmla="*/ 121080 w 500072"/>
                  <a:gd name="connsiteY259" fmla="*/ 604619 h 678554"/>
                  <a:gd name="connsiteX260" fmla="*/ 121080 w 500072"/>
                  <a:gd name="connsiteY260" fmla="*/ 607637 h 678554"/>
                  <a:gd name="connsiteX261" fmla="*/ 121080 w 500072"/>
                  <a:gd name="connsiteY261" fmla="*/ 607225 h 678554"/>
                  <a:gd name="connsiteX262" fmla="*/ 121355 w 500072"/>
                  <a:gd name="connsiteY262" fmla="*/ 609008 h 678554"/>
                  <a:gd name="connsiteX263" fmla="*/ 121217 w 500072"/>
                  <a:gd name="connsiteY263" fmla="*/ 608323 h 678554"/>
                  <a:gd name="connsiteX264" fmla="*/ 121903 w 500072"/>
                  <a:gd name="connsiteY264" fmla="*/ 611066 h 678554"/>
                  <a:gd name="connsiteX265" fmla="*/ 121903 w 500072"/>
                  <a:gd name="connsiteY265" fmla="*/ 611066 h 678554"/>
                  <a:gd name="connsiteX266" fmla="*/ 122452 w 500072"/>
                  <a:gd name="connsiteY266" fmla="*/ 612300 h 678554"/>
                  <a:gd name="connsiteX267" fmla="*/ 122726 w 500072"/>
                  <a:gd name="connsiteY267" fmla="*/ 612712 h 678554"/>
                  <a:gd name="connsiteX268" fmla="*/ 123000 w 500072"/>
                  <a:gd name="connsiteY268" fmla="*/ 612986 h 678554"/>
                  <a:gd name="connsiteX269" fmla="*/ 123412 w 500072"/>
                  <a:gd name="connsiteY269" fmla="*/ 613260 h 678554"/>
                  <a:gd name="connsiteX270" fmla="*/ 124646 w 500072"/>
                  <a:gd name="connsiteY270" fmla="*/ 613809 h 678554"/>
                  <a:gd name="connsiteX271" fmla="*/ 123961 w 500072"/>
                  <a:gd name="connsiteY271" fmla="*/ 613535 h 678554"/>
                  <a:gd name="connsiteX272" fmla="*/ 125058 w 500072"/>
                  <a:gd name="connsiteY272" fmla="*/ 613946 h 678554"/>
                  <a:gd name="connsiteX273" fmla="*/ 126292 w 500072"/>
                  <a:gd name="connsiteY273" fmla="*/ 614221 h 678554"/>
                  <a:gd name="connsiteX274" fmla="*/ 129310 w 500072"/>
                  <a:gd name="connsiteY274" fmla="*/ 614632 h 678554"/>
                  <a:gd name="connsiteX275" fmla="*/ 136031 w 500072"/>
                  <a:gd name="connsiteY275" fmla="*/ 614769 h 678554"/>
                  <a:gd name="connsiteX276" fmla="*/ 163874 w 500072"/>
                  <a:gd name="connsiteY276" fmla="*/ 632463 h 678554"/>
                  <a:gd name="connsiteX277" fmla="*/ 171281 w 500072"/>
                  <a:gd name="connsiteY277" fmla="*/ 624508 h 678554"/>
                  <a:gd name="connsiteX278" fmla="*/ 185683 w 500072"/>
                  <a:gd name="connsiteY278" fmla="*/ 609283 h 678554"/>
                  <a:gd name="connsiteX279" fmla="*/ 190620 w 500072"/>
                  <a:gd name="connsiteY279" fmla="*/ 604071 h 678554"/>
                  <a:gd name="connsiteX280" fmla="*/ 190072 w 500072"/>
                  <a:gd name="connsiteY280" fmla="*/ 604345 h 678554"/>
                  <a:gd name="connsiteX281" fmla="*/ 182802 w 500072"/>
                  <a:gd name="connsiteY281" fmla="*/ 608460 h 678554"/>
                  <a:gd name="connsiteX282" fmla="*/ 163874 w 500072"/>
                  <a:gd name="connsiteY282" fmla="*/ 632463 h 678554"/>
                  <a:gd name="connsiteX283" fmla="*/ 171006 w 500072"/>
                  <a:gd name="connsiteY283" fmla="*/ 667713 h 678554"/>
                  <a:gd name="connsiteX284" fmla="*/ 175259 w 500072"/>
                  <a:gd name="connsiteY284" fmla="*/ 667164 h 678554"/>
                  <a:gd name="connsiteX285" fmla="*/ 174573 w 500072"/>
                  <a:gd name="connsiteY285" fmla="*/ 667301 h 678554"/>
                  <a:gd name="connsiteX286" fmla="*/ 183762 w 500072"/>
                  <a:gd name="connsiteY286" fmla="*/ 664695 h 678554"/>
                  <a:gd name="connsiteX287" fmla="*/ 183077 w 500072"/>
                  <a:gd name="connsiteY287" fmla="*/ 664970 h 678554"/>
                  <a:gd name="connsiteX288" fmla="*/ 194461 w 500072"/>
                  <a:gd name="connsiteY288" fmla="*/ 660306 h 678554"/>
                  <a:gd name="connsiteX289" fmla="*/ 207765 w 500072"/>
                  <a:gd name="connsiteY289" fmla="*/ 654271 h 678554"/>
                  <a:gd name="connsiteX290" fmla="*/ 207491 w 500072"/>
                  <a:gd name="connsiteY290" fmla="*/ 654408 h 678554"/>
                  <a:gd name="connsiteX291" fmla="*/ 234374 w 500072"/>
                  <a:gd name="connsiteY291" fmla="*/ 639458 h 678554"/>
                  <a:gd name="connsiteX292" fmla="*/ 242193 w 500072"/>
                  <a:gd name="connsiteY292" fmla="*/ 634520 h 678554"/>
                  <a:gd name="connsiteX293" fmla="*/ 262492 w 500072"/>
                  <a:gd name="connsiteY293" fmla="*/ 621627 h 678554"/>
                  <a:gd name="connsiteX294" fmla="*/ 262492 w 500072"/>
                  <a:gd name="connsiteY294" fmla="*/ 621627 h 678554"/>
                  <a:gd name="connsiteX295" fmla="*/ 281695 w 500072"/>
                  <a:gd name="connsiteY295" fmla="*/ 607637 h 678554"/>
                  <a:gd name="connsiteX296" fmla="*/ 295685 w 500072"/>
                  <a:gd name="connsiteY296" fmla="*/ 597350 h 678554"/>
                  <a:gd name="connsiteX297" fmla="*/ 317631 w 500072"/>
                  <a:gd name="connsiteY297" fmla="*/ 580068 h 678554"/>
                  <a:gd name="connsiteX298" fmla="*/ 332581 w 500072"/>
                  <a:gd name="connsiteY298" fmla="*/ 568272 h 678554"/>
                  <a:gd name="connsiteX299" fmla="*/ 368517 w 500072"/>
                  <a:gd name="connsiteY299" fmla="*/ 538920 h 678554"/>
                  <a:gd name="connsiteX300" fmla="*/ 386622 w 500072"/>
                  <a:gd name="connsiteY300" fmla="*/ 523558 h 678554"/>
                  <a:gd name="connsiteX301" fmla="*/ 400338 w 500072"/>
                  <a:gd name="connsiteY301" fmla="*/ 512036 h 678554"/>
                  <a:gd name="connsiteX302" fmla="*/ 419540 w 500072"/>
                  <a:gd name="connsiteY302" fmla="*/ 495303 h 678554"/>
                  <a:gd name="connsiteX303" fmla="*/ 419403 w 500072"/>
                  <a:gd name="connsiteY303" fmla="*/ 495440 h 678554"/>
                  <a:gd name="connsiteX304" fmla="*/ 419952 w 500072"/>
                  <a:gd name="connsiteY304" fmla="*/ 495028 h 678554"/>
                  <a:gd name="connsiteX305" fmla="*/ 419952 w 500072"/>
                  <a:gd name="connsiteY305" fmla="*/ 495028 h 678554"/>
                  <a:gd name="connsiteX306" fmla="*/ 419952 w 500072"/>
                  <a:gd name="connsiteY306" fmla="*/ 495028 h 678554"/>
                  <a:gd name="connsiteX307" fmla="*/ 431748 w 500072"/>
                  <a:gd name="connsiteY307" fmla="*/ 484330 h 678554"/>
                  <a:gd name="connsiteX308" fmla="*/ 437508 w 500072"/>
                  <a:gd name="connsiteY308" fmla="*/ 479255 h 678554"/>
                  <a:gd name="connsiteX309" fmla="*/ 444504 w 500072"/>
                  <a:gd name="connsiteY309" fmla="*/ 472809 h 678554"/>
                  <a:gd name="connsiteX310" fmla="*/ 452459 w 500072"/>
                  <a:gd name="connsiteY310" fmla="*/ 464853 h 678554"/>
                  <a:gd name="connsiteX311" fmla="*/ 452047 w 500072"/>
                  <a:gd name="connsiteY311" fmla="*/ 465265 h 678554"/>
                  <a:gd name="connsiteX312" fmla="*/ 454242 w 500072"/>
                  <a:gd name="connsiteY312" fmla="*/ 462522 h 678554"/>
                  <a:gd name="connsiteX313" fmla="*/ 454653 w 500072"/>
                  <a:gd name="connsiteY313" fmla="*/ 461561 h 678554"/>
                  <a:gd name="connsiteX314" fmla="*/ 454928 w 500072"/>
                  <a:gd name="connsiteY314" fmla="*/ 460738 h 678554"/>
                  <a:gd name="connsiteX315" fmla="*/ 455065 w 500072"/>
                  <a:gd name="connsiteY315" fmla="*/ 459641 h 678554"/>
                  <a:gd name="connsiteX316" fmla="*/ 455065 w 500072"/>
                  <a:gd name="connsiteY316" fmla="*/ 459916 h 678554"/>
                  <a:gd name="connsiteX317" fmla="*/ 455202 w 500072"/>
                  <a:gd name="connsiteY317" fmla="*/ 457995 h 678554"/>
                  <a:gd name="connsiteX318" fmla="*/ 455202 w 500072"/>
                  <a:gd name="connsiteY318" fmla="*/ 457858 h 678554"/>
                  <a:gd name="connsiteX319" fmla="*/ 454653 w 500072"/>
                  <a:gd name="connsiteY319" fmla="*/ 457584 h 678554"/>
                  <a:gd name="connsiteX320" fmla="*/ 455202 w 500072"/>
                  <a:gd name="connsiteY320" fmla="*/ 457858 h 678554"/>
                  <a:gd name="connsiteX321" fmla="*/ 454379 w 500072"/>
                  <a:gd name="connsiteY321" fmla="*/ 457584 h 678554"/>
                  <a:gd name="connsiteX322" fmla="*/ 453008 w 500072"/>
                  <a:gd name="connsiteY322" fmla="*/ 457309 h 678554"/>
                  <a:gd name="connsiteX323" fmla="*/ 450676 w 500072"/>
                  <a:gd name="connsiteY323" fmla="*/ 457035 h 678554"/>
                  <a:gd name="connsiteX324" fmla="*/ 450813 w 500072"/>
                  <a:gd name="connsiteY324" fmla="*/ 457035 h 678554"/>
                  <a:gd name="connsiteX325" fmla="*/ 441898 w 500072"/>
                  <a:gd name="connsiteY325" fmla="*/ 457172 h 678554"/>
                  <a:gd name="connsiteX326" fmla="*/ 435314 w 500072"/>
                  <a:gd name="connsiteY326" fmla="*/ 458132 h 678554"/>
                  <a:gd name="connsiteX327" fmla="*/ 436000 w 500072"/>
                  <a:gd name="connsiteY327" fmla="*/ 457995 h 678554"/>
                  <a:gd name="connsiteX328" fmla="*/ 415289 w 500072"/>
                  <a:gd name="connsiteY328" fmla="*/ 464030 h 678554"/>
                  <a:gd name="connsiteX329" fmla="*/ 415426 w 500072"/>
                  <a:gd name="connsiteY329" fmla="*/ 464030 h 678554"/>
                  <a:gd name="connsiteX330" fmla="*/ 378392 w 500072"/>
                  <a:gd name="connsiteY330" fmla="*/ 480352 h 678554"/>
                  <a:gd name="connsiteX331" fmla="*/ 378530 w 500072"/>
                  <a:gd name="connsiteY331" fmla="*/ 480352 h 678554"/>
                  <a:gd name="connsiteX332" fmla="*/ 336422 w 500072"/>
                  <a:gd name="connsiteY332" fmla="*/ 503807 h 678554"/>
                  <a:gd name="connsiteX333" fmla="*/ 322843 w 500072"/>
                  <a:gd name="connsiteY333" fmla="*/ 512585 h 678554"/>
                  <a:gd name="connsiteX334" fmla="*/ 294862 w 500072"/>
                  <a:gd name="connsiteY334" fmla="*/ 531102 h 678554"/>
                  <a:gd name="connsiteX335" fmla="*/ 278951 w 500072"/>
                  <a:gd name="connsiteY335" fmla="*/ 543583 h 678554"/>
                  <a:gd name="connsiteX336" fmla="*/ 261806 w 500072"/>
                  <a:gd name="connsiteY336" fmla="*/ 557025 h 678554"/>
                  <a:gd name="connsiteX337" fmla="*/ 255223 w 500072"/>
                  <a:gd name="connsiteY337" fmla="*/ 561963 h 678554"/>
                  <a:gd name="connsiteX338" fmla="*/ 245210 w 500072"/>
                  <a:gd name="connsiteY338" fmla="*/ 569232 h 678554"/>
                  <a:gd name="connsiteX339" fmla="*/ 228477 w 500072"/>
                  <a:gd name="connsiteY339" fmla="*/ 583360 h 678554"/>
                  <a:gd name="connsiteX340" fmla="*/ 218327 w 500072"/>
                  <a:gd name="connsiteY340" fmla="*/ 592961 h 678554"/>
                  <a:gd name="connsiteX341" fmla="*/ 211469 w 500072"/>
                  <a:gd name="connsiteY341" fmla="*/ 599407 h 678554"/>
                  <a:gd name="connsiteX342" fmla="*/ 208863 w 500072"/>
                  <a:gd name="connsiteY342" fmla="*/ 602013 h 678554"/>
                  <a:gd name="connsiteX343" fmla="*/ 190072 w 500072"/>
                  <a:gd name="connsiteY343" fmla="*/ 621490 h 678554"/>
                  <a:gd name="connsiteX344" fmla="*/ 153724 w 500072"/>
                  <a:gd name="connsiteY344" fmla="*/ 660306 h 678554"/>
                  <a:gd name="connsiteX345" fmla="*/ 154685 w 500072"/>
                  <a:gd name="connsiteY345" fmla="*/ 663461 h 678554"/>
                  <a:gd name="connsiteX346" fmla="*/ 154410 w 500072"/>
                  <a:gd name="connsiteY346" fmla="*/ 662775 h 678554"/>
                  <a:gd name="connsiteX347" fmla="*/ 154959 w 500072"/>
                  <a:gd name="connsiteY347" fmla="*/ 664010 h 678554"/>
                  <a:gd name="connsiteX348" fmla="*/ 155507 w 500072"/>
                  <a:gd name="connsiteY348" fmla="*/ 665107 h 678554"/>
                  <a:gd name="connsiteX349" fmla="*/ 156056 w 500072"/>
                  <a:gd name="connsiteY349" fmla="*/ 665793 h 678554"/>
                  <a:gd name="connsiteX350" fmla="*/ 156330 w 500072"/>
                  <a:gd name="connsiteY350" fmla="*/ 666067 h 678554"/>
                  <a:gd name="connsiteX351" fmla="*/ 156879 w 500072"/>
                  <a:gd name="connsiteY351" fmla="*/ 666478 h 678554"/>
                  <a:gd name="connsiteX352" fmla="*/ 157702 w 500072"/>
                  <a:gd name="connsiteY352" fmla="*/ 667027 h 678554"/>
                  <a:gd name="connsiteX353" fmla="*/ 159074 w 500072"/>
                  <a:gd name="connsiteY353" fmla="*/ 667439 h 678554"/>
                  <a:gd name="connsiteX354" fmla="*/ 160034 w 500072"/>
                  <a:gd name="connsiteY354" fmla="*/ 667713 h 678554"/>
                  <a:gd name="connsiteX355" fmla="*/ 164834 w 500072"/>
                  <a:gd name="connsiteY355" fmla="*/ 668399 h 678554"/>
                  <a:gd name="connsiteX356" fmla="*/ 171006 w 500072"/>
                  <a:gd name="connsiteY356" fmla="*/ 667713 h 678554"/>
                  <a:gd name="connsiteX357" fmla="*/ 159348 w 500072"/>
                  <a:gd name="connsiteY357" fmla="*/ 678137 h 678554"/>
                  <a:gd name="connsiteX358" fmla="*/ 152078 w 500072"/>
                  <a:gd name="connsiteY358" fmla="*/ 676080 h 678554"/>
                  <a:gd name="connsiteX359" fmla="*/ 146729 w 500072"/>
                  <a:gd name="connsiteY359" fmla="*/ 671965 h 678554"/>
                  <a:gd name="connsiteX360" fmla="*/ 144260 w 500072"/>
                  <a:gd name="connsiteY360" fmla="*/ 667987 h 678554"/>
                  <a:gd name="connsiteX361" fmla="*/ 139460 w 500072"/>
                  <a:gd name="connsiteY361" fmla="*/ 666478 h 678554"/>
                  <a:gd name="connsiteX362" fmla="*/ 139460 w 500072"/>
                  <a:gd name="connsiteY362" fmla="*/ 659072 h 678554"/>
                  <a:gd name="connsiteX363" fmla="*/ 141517 w 500072"/>
                  <a:gd name="connsiteY363" fmla="*/ 656740 h 678554"/>
                  <a:gd name="connsiteX364" fmla="*/ 141517 w 500072"/>
                  <a:gd name="connsiteY364" fmla="*/ 655780 h 678554"/>
                  <a:gd name="connsiteX365" fmla="*/ 142203 w 500072"/>
                  <a:gd name="connsiteY365" fmla="*/ 650705 h 678554"/>
                  <a:gd name="connsiteX366" fmla="*/ 143300 w 500072"/>
                  <a:gd name="connsiteY366" fmla="*/ 647139 h 678554"/>
                  <a:gd name="connsiteX367" fmla="*/ 148649 w 500072"/>
                  <a:gd name="connsiteY367" fmla="*/ 635755 h 678554"/>
                  <a:gd name="connsiteX368" fmla="*/ 155096 w 500072"/>
                  <a:gd name="connsiteY368" fmla="*/ 625193 h 678554"/>
                  <a:gd name="connsiteX369" fmla="*/ 159074 w 500072"/>
                  <a:gd name="connsiteY369" fmla="*/ 619844 h 678554"/>
                  <a:gd name="connsiteX370" fmla="*/ 151393 w 500072"/>
                  <a:gd name="connsiteY370" fmla="*/ 622724 h 678554"/>
                  <a:gd name="connsiteX371" fmla="*/ 139185 w 500072"/>
                  <a:gd name="connsiteY371" fmla="*/ 625468 h 678554"/>
                  <a:gd name="connsiteX372" fmla="*/ 129036 w 500072"/>
                  <a:gd name="connsiteY372" fmla="*/ 625742 h 678554"/>
                  <a:gd name="connsiteX373" fmla="*/ 119709 w 500072"/>
                  <a:gd name="connsiteY373" fmla="*/ 623822 h 678554"/>
                  <a:gd name="connsiteX374" fmla="*/ 114359 w 500072"/>
                  <a:gd name="connsiteY374" fmla="*/ 619981 h 678554"/>
                  <a:gd name="connsiteX375" fmla="*/ 111479 w 500072"/>
                  <a:gd name="connsiteY375" fmla="*/ 614769 h 678554"/>
                  <a:gd name="connsiteX376" fmla="*/ 111342 w 500072"/>
                  <a:gd name="connsiteY376" fmla="*/ 596938 h 678554"/>
                  <a:gd name="connsiteX377" fmla="*/ 116691 w 500072"/>
                  <a:gd name="connsiteY377" fmla="*/ 586789 h 678554"/>
                  <a:gd name="connsiteX378" fmla="*/ 123412 w 500072"/>
                  <a:gd name="connsiteY378" fmla="*/ 576639 h 678554"/>
                  <a:gd name="connsiteX379" fmla="*/ 131093 w 500072"/>
                  <a:gd name="connsiteY379" fmla="*/ 566626 h 678554"/>
                  <a:gd name="connsiteX380" fmla="*/ 127252 w 500072"/>
                  <a:gd name="connsiteY380" fmla="*/ 567860 h 678554"/>
                  <a:gd name="connsiteX381" fmla="*/ 114085 w 500072"/>
                  <a:gd name="connsiteY381" fmla="*/ 571289 h 678554"/>
                  <a:gd name="connsiteX382" fmla="*/ 98312 w 500072"/>
                  <a:gd name="connsiteY382" fmla="*/ 573073 h 678554"/>
                  <a:gd name="connsiteX383" fmla="*/ 78012 w 500072"/>
                  <a:gd name="connsiteY383" fmla="*/ 571015 h 678554"/>
                  <a:gd name="connsiteX384" fmla="*/ 71428 w 500072"/>
                  <a:gd name="connsiteY384" fmla="*/ 567998 h 678554"/>
                  <a:gd name="connsiteX385" fmla="*/ 68411 w 500072"/>
                  <a:gd name="connsiteY385" fmla="*/ 565392 h 678554"/>
                  <a:gd name="connsiteX386" fmla="*/ 65530 w 500072"/>
                  <a:gd name="connsiteY386" fmla="*/ 561414 h 678554"/>
                  <a:gd name="connsiteX387" fmla="*/ 62239 w 500072"/>
                  <a:gd name="connsiteY387" fmla="*/ 552773 h 678554"/>
                  <a:gd name="connsiteX388" fmla="*/ 61553 w 500072"/>
                  <a:gd name="connsiteY388" fmla="*/ 545092 h 678554"/>
                  <a:gd name="connsiteX389" fmla="*/ 62239 w 500072"/>
                  <a:gd name="connsiteY389" fmla="*/ 540154 h 678554"/>
                  <a:gd name="connsiteX390" fmla="*/ 63747 w 500072"/>
                  <a:gd name="connsiteY390" fmla="*/ 535354 h 678554"/>
                  <a:gd name="connsiteX391" fmla="*/ 65942 w 500072"/>
                  <a:gd name="connsiteY391" fmla="*/ 530553 h 678554"/>
                  <a:gd name="connsiteX392" fmla="*/ 70331 w 500072"/>
                  <a:gd name="connsiteY392" fmla="*/ 522460 h 678554"/>
                  <a:gd name="connsiteX393" fmla="*/ 77052 w 500072"/>
                  <a:gd name="connsiteY393" fmla="*/ 511762 h 678554"/>
                  <a:gd name="connsiteX394" fmla="*/ 85830 w 500072"/>
                  <a:gd name="connsiteY394" fmla="*/ 500241 h 678554"/>
                  <a:gd name="connsiteX395" fmla="*/ 105855 w 500072"/>
                  <a:gd name="connsiteY395" fmla="*/ 476238 h 678554"/>
                  <a:gd name="connsiteX396" fmla="*/ 116280 w 500072"/>
                  <a:gd name="connsiteY396" fmla="*/ 464579 h 678554"/>
                  <a:gd name="connsiteX397" fmla="*/ 123412 w 500072"/>
                  <a:gd name="connsiteY397" fmla="*/ 456761 h 678554"/>
                  <a:gd name="connsiteX398" fmla="*/ 128624 w 500072"/>
                  <a:gd name="connsiteY398" fmla="*/ 451549 h 678554"/>
                  <a:gd name="connsiteX399" fmla="*/ 134659 w 500072"/>
                  <a:gd name="connsiteY399" fmla="*/ 445514 h 678554"/>
                  <a:gd name="connsiteX400" fmla="*/ 119023 w 500072"/>
                  <a:gd name="connsiteY400" fmla="*/ 447983 h 678554"/>
                  <a:gd name="connsiteX401" fmla="*/ 107364 w 500072"/>
                  <a:gd name="connsiteY401" fmla="*/ 447983 h 678554"/>
                  <a:gd name="connsiteX402" fmla="*/ 96666 w 500072"/>
                  <a:gd name="connsiteY402" fmla="*/ 446337 h 678554"/>
                  <a:gd name="connsiteX403" fmla="*/ 92825 w 500072"/>
                  <a:gd name="connsiteY403" fmla="*/ 444828 h 678554"/>
                  <a:gd name="connsiteX404" fmla="*/ 90219 w 500072"/>
                  <a:gd name="connsiteY404" fmla="*/ 443319 h 678554"/>
                  <a:gd name="connsiteX405" fmla="*/ 88162 w 500072"/>
                  <a:gd name="connsiteY405" fmla="*/ 441399 h 678554"/>
                  <a:gd name="connsiteX406" fmla="*/ 86104 w 500072"/>
                  <a:gd name="connsiteY406" fmla="*/ 438107 h 678554"/>
                  <a:gd name="connsiteX407" fmla="*/ 84184 w 500072"/>
                  <a:gd name="connsiteY407" fmla="*/ 430975 h 678554"/>
                  <a:gd name="connsiteX408" fmla="*/ 85144 w 500072"/>
                  <a:gd name="connsiteY408" fmla="*/ 423019 h 678554"/>
                  <a:gd name="connsiteX409" fmla="*/ 88299 w 500072"/>
                  <a:gd name="connsiteY409" fmla="*/ 417259 h 678554"/>
                  <a:gd name="connsiteX410" fmla="*/ 93785 w 500072"/>
                  <a:gd name="connsiteY410" fmla="*/ 410264 h 678554"/>
                  <a:gd name="connsiteX411" fmla="*/ 109284 w 500072"/>
                  <a:gd name="connsiteY411" fmla="*/ 394216 h 678554"/>
                  <a:gd name="connsiteX412" fmla="*/ 114085 w 500072"/>
                  <a:gd name="connsiteY412" fmla="*/ 389827 h 678554"/>
                  <a:gd name="connsiteX413" fmla="*/ 123686 w 500072"/>
                  <a:gd name="connsiteY413" fmla="*/ 381186 h 678554"/>
                  <a:gd name="connsiteX414" fmla="*/ 132739 w 500072"/>
                  <a:gd name="connsiteY414" fmla="*/ 373093 h 678554"/>
                  <a:gd name="connsiteX415" fmla="*/ 149610 w 500072"/>
                  <a:gd name="connsiteY415" fmla="*/ 359240 h 678554"/>
                  <a:gd name="connsiteX416" fmla="*/ 162365 w 500072"/>
                  <a:gd name="connsiteY416" fmla="*/ 348679 h 678554"/>
                  <a:gd name="connsiteX417" fmla="*/ 165246 w 500072"/>
                  <a:gd name="connsiteY417" fmla="*/ 346621 h 678554"/>
                  <a:gd name="connsiteX418" fmla="*/ 173201 w 500072"/>
                  <a:gd name="connsiteY418" fmla="*/ 340723 h 678554"/>
                  <a:gd name="connsiteX419" fmla="*/ 178002 w 500072"/>
                  <a:gd name="connsiteY419" fmla="*/ 337157 h 678554"/>
                  <a:gd name="connsiteX420" fmla="*/ 158799 w 500072"/>
                  <a:gd name="connsiteY420" fmla="*/ 344290 h 678554"/>
                  <a:gd name="connsiteX421" fmla="*/ 132190 w 500072"/>
                  <a:gd name="connsiteY421" fmla="*/ 351971 h 678554"/>
                  <a:gd name="connsiteX422" fmla="*/ 120120 w 500072"/>
                  <a:gd name="connsiteY422" fmla="*/ 354028 h 678554"/>
                  <a:gd name="connsiteX423" fmla="*/ 114771 w 500072"/>
                  <a:gd name="connsiteY423" fmla="*/ 354577 h 678554"/>
                  <a:gd name="connsiteX424" fmla="*/ 107364 w 500072"/>
                  <a:gd name="connsiteY424" fmla="*/ 354577 h 678554"/>
                  <a:gd name="connsiteX425" fmla="*/ 102426 w 500072"/>
                  <a:gd name="connsiteY425" fmla="*/ 353617 h 678554"/>
                  <a:gd name="connsiteX426" fmla="*/ 98586 w 500072"/>
                  <a:gd name="connsiteY426" fmla="*/ 352245 h 678554"/>
                  <a:gd name="connsiteX427" fmla="*/ 91454 w 500072"/>
                  <a:gd name="connsiteY427" fmla="*/ 347719 h 678554"/>
                  <a:gd name="connsiteX428" fmla="*/ 88162 w 500072"/>
                  <a:gd name="connsiteY428" fmla="*/ 343192 h 678554"/>
                  <a:gd name="connsiteX429" fmla="*/ 87750 w 500072"/>
                  <a:gd name="connsiteY429" fmla="*/ 336472 h 678554"/>
                  <a:gd name="connsiteX430" fmla="*/ 97352 w 500072"/>
                  <a:gd name="connsiteY430" fmla="*/ 318504 h 678554"/>
                  <a:gd name="connsiteX431" fmla="*/ 105033 w 500072"/>
                  <a:gd name="connsiteY431" fmla="*/ 310411 h 678554"/>
                  <a:gd name="connsiteX432" fmla="*/ 117926 w 500072"/>
                  <a:gd name="connsiteY432" fmla="*/ 298204 h 678554"/>
                  <a:gd name="connsiteX433" fmla="*/ 139048 w 500072"/>
                  <a:gd name="connsiteY433" fmla="*/ 280099 h 678554"/>
                  <a:gd name="connsiteX434" fmla="*/ 152764 w 500072"/>
                  <a:gd name="connsiteY434" fmla="*/ 268714 h 678554"/>
                  <a:gd name="connsiteX435" fmla="*/ 176081 w 500072"/>
                  <a:gd name="connsiteY435" fmla="*/ 251021 h 678554"/>
                  <a:gd name="connsiteX436" fmla="*/ 188289 w 500072"/>
                  <a:gd name="connsiteY436" fmla="*/ 241831 h 678554"/>
                  <a:gd name="connsiteX437" fmla="*/ 210920 w 500072"/>
                  <a:gd name="connsiteY437" fmla="*/ 226058 h 678554"/>
                  <a:gd name="connsiteX438" fmla="*/ 230397 w 500072"/>
                  <a:gd name="connsiteY438" fmla="*/ 212479 h 678554"/>
                  <a:gd name="connsiteX439" fmla="*/ 243290 w 500072"/>
                  <a:gd name="connsiteY439" fmla="*/ 203975 h 678554"/>
                  <a:gd name="connsiteX440" fmla="*/ 250011 w 500072"/>
                  <a:gd name="connsiteY440" fmla="*/ 199586 h 678554"/>
                  <a:gd name="connsiteX441" fmla="*/ 209000 w 500072"/>
                  <a:gd name="connsiteY441" fmla="*/ 215085 h 678554"/>
                  <a:gd name="connsiteX442" fmla="*/ 203788 w 500072"/>
                  <a:gd name="connsiteY442" fmla="*/ 216868 h 678554"/>
                  <a:gd name="connsiteX443" fmla="*/ 190346 w 500072"/>
                  <a:gd name="connsiteY443" fmla="*/ 221257 h 678554"/>
                  <a:gd name="connsiteX444" fmla="*/ 162365 w 500072"/>
                  <a:gd name="connsiteY444" fmla="*/ 230584 h 678554"/>
                  <a:gd name="connsiteX445" fmla="*/ 153450 w 500072"/>
                  <a:gd name="connsiteY445" fmla="*/ 233327 h 678554"/>
                  <a:gd name="connsiteX446" fmla="*/ 120257 w 500072"/>
                  <a:gd name="connsiteY446" fmla="*/ 242380 h 678554"/>
                  <a:gd name="connsiteX447" fmla="*/ 91865 w 500072"/>
                  <a:gd name="connsiteY447" fmla="*/ 247729 h 678554"/>
                  <a:gd name="connsiteX448" fmla="*/ 78698 w 500072"/>
                  <a:gd name="connsiteY448" fmla="*/ 248826 h 678554"/>
                  <a:gd name="connsiteX449" fmla="*/ 65530 w 500072"/>
                  <a:gd name="connsiteY449" fmla="*/ 249101 h 678554"/>
                  <a:gd name="connsiteX450" fmla="*/ 56478 w 500072"/>
                  <a:gd name="connsiteY450" fmla="*/ 247318 h 678554"/>
                  <a:gd name="connsiteX451" fmla="*/ 53735 w 500072"/>
                  <a:gd name="connsiteY451" fmla="*/ 245809 h 678554"/>
                  <a:gd name="connsiteX452" fmla="*/ 50717 w 500072"/>
                  <a:gd name="connsiteY452" fmla="*/ 243340 h 678554"/>
                  <a:gd name="connsiteX453" fmla="*/ 46877 w 500072"/>
                  <a:gd name="connsiteY453" fmla="*/ 237442 h 678554"/>
                  <a:gd name="connsiteX454" fmla="*/ 46191 w 500072"/>
                  <a:gd name="connsiteY454" fmla="*/ 234836 h 678554"/>
                  <a:gd name="connsiteX455" fmla="*/ 46602 w 500072"/>
                  <a:gd name="connsiteY455" fmla="*/ 231407 h 678554"/>
                  <a:gd name="connsiteX456" fmla="*/ 50169 w 500072"/>
                  <a:gd name="connsiteY456" fmla="*/ 225235 h 678554"/>
                  <a:gd name="connsiteX457" fmla="*/ 53186 w 500072"/>
                  <a:gd name="connsiteY457" fmla="*/ 221943 h 678554"/>
                  <a:gd name="connsiteX458" fmla="*/ 56478 w 500072"/>
                  <a:gd name="connsiteY458" fmla="*/ 218788 h 678554"/>
                  <a:gd name="connsiteX459" fmla="*/ 65530 w 500072"/>
                  <a:gd name="connsiteY459" fmla="*/ 212342 h 678554"/>
                  <a:gd name="connsiteX460" fmla="*/ 79384 w 500072"/>
                  <a:gd name="connsiteY460" fmla="*/ 203975 h 678554"/>
                  <a:gd name="connsiteX461" fmla="*/ 107227 w 500072"/>
                  <a:gd name="connsiteY461" fmla="*/ 188476 h 678554"/>
                  <a:gd name="connsiteX462" fmla="*/ 123549 w 500072"/>
                  <a:gd name="connsiteY462" fmla="*/ 179423 h 678554"/>
                  <a:gd name="connsiteX463" fmla="*/ 160171 w 500072"/>
                  <a:gd name="connsiteY463" fmla="*/ 159535 h 678554"/>
                  <a:gd name="connsiteX464" fmla="*/ 103249 w 500072"/>
                  <a:gd name="connsiteY464" fmla="*/ 174897 h 678554"/>
                  <a:gd name="connsiteX465" fmla="*/ 88162 w 500072"/>
                  <a:gd name="connsiteY465" fmla="*/ 177229 h 678554"/>
                  <a:gd name="connsiteX466" fmla="*/ 73074 w 500072"/>
                  <a:gd name="connsiteY466" fmla="*/ 178738 h 678554"/>
                  <a:gd name="connsiteX467" fmla="*/ 67725 w 500072"/>
                  <a:gd name="connsiteY467" fmla="*/ 178600 h 678554"/>
                  <a:gd name="connsiteX468" fmla="*/ 62513 w 500072"/>
                  <a:gd name="connsiteY468" fmla="*/ 178052 h 678554"/>
                  <a:gd name="connsiteX469" fmla="*/ 57712 w 500072"/>
                  <a:gd name="connsiteY469" fmla="*/ 176680 h 678554"/>
                  <a:gd name="connsiteX470" fmla="*/ 49483 w 500072"/>
                  <a:gd name="connsiteY470" fmla="*/ 173251 h 678554"/>
                  <a:gd name="connsiteX471" fmla="*/ 46602 w 500072"/>
                  <a:gd name="connsiteY471" fmla="*/ 168313 h 678554"/>
                  <a:gd name="connsiteX472" fmla="*/ 47562 w 500072"/>
                  <a:gd name="connsiteY472" fmla="*/ 162278 h 678554"/>
                  <a:gd name="connsiteX473" fmla="*/ 48660 w 500072"/>
                  <a:gd name="connsiteY473" fmla="*/ 159261 h 678554"/>
                  <a:gd name="connsiteX474" fmla="*/ 50443 w 500072"/>
                  <a:gd name="connsiteY474" fmla="*/ 156655 h 678554"/>
                  <a:gd name="connsiteX475" fmla="*/ 52775 w 500072"/>
                  <a:gd name="connsiteY475" fmla="*/ 154323 h 678554"/>
                  <a:gd name="connsiteX476" fmla="*/ 61964 w 500072"/>
                  <a:gd name="connsiteY476" fmla="*/ 147877 h 678554"/>
                  <a:gd name="connsiteX477" fmla="*/ 75680 w 500072"/>
                  <a:gd name="connsiteY477" fmla="*/ 139647 h 678554"/>
                  <a:gd name="connsiteX478" fmla="*/ 99409 w 500072"/>
                  <a:gd name="connsiteY478" fmla="*/ 126342 h 678554"/>
                  <a:gd name="connsiteX479" fmla="*/ 136716 w 500072"/>
                  <a:gd name="connsiteY479" fmla="*/ 106180 h 678554"/>
                  <a:gd name="connsiteX480" fmla="*/ 141791 w 500072"/>
                  <a:gd name="connsiteY480" fmla="*/ 103574 h 678554"/>
                  <a:gd name="connsiteX481" fmla="*/ 155645 w 500072"/>
                  <a:gd name="connsiteY481" fmla="*/ 96579 h 678554"/>
                  <a:gd name="connsiteX482" fmla="*/ 176767 w 500072"/>
                  <a:gd name="connsiteY482" fmla="*/ 85743 h 678554"/>
                  <a:gd name="connsiteX483" fmla="*/ 181156 w 500072"/>
                  <a:gd name="connsiteY483" fmla="*/ 83548 h 678554"/>
                  <a:gd name="connsiteX484" fmla="*/ 194187 w 500072"/>
                  <a:gd name="connsiteY484" fmla="*/ 77376 h 678554"/>
                  <a:gd name="connsiteX485" fmla="*/ 219973 w 500072"/>
                  <a:gd name="connsiteY485" fmla="*/ 65169 h 678554"/>
                  <a:gd name="connsiteX486" fmla="*/ 229162 w 500072"/>
                  <a:gd name="connsiteY486" fmla="*/ 61054 h 678554"/>
                  <a:gd name="connsiteX487" fmla="*/ 214623 w 500072"/>
                  <a:gd name="connsiteY487" fmla="*/ 64620 h 678554"/>
                  <a:gd name="connsiteX488" fmla="*/ 171281 w 500072"/>
                  <a:gd name="connsiteY488" fmla="*/ 74633 h 678554"/>
                  <a:gd name="connsiteX489" fmla="*/ 141517 w 500072"/>
                  <a:gd name="connsiteY489" fmla="*/ 80805 h 678554"/>
                  <a:gd name="connsiteX490" fmla="*/ 135482 w 500072"/>
                  <a:gd name="connsiteY490" fmla="*/ 82040 h 678554"/>
                  <a:gd name="connsiteX491" fmla="*/ 126292 w 500072"/>
                  <a:gd name="connsiteY491" fmla="*/ 83548 h 678554"/>
                  <a:gd name="connsiteX492" fmla="*/ 97352 w 500072"/>
                  <a:gd name="connsiteY492" fmla="*/ 88349 h 678554"/>
                  <a:gd name="connsiteX493" fmla="*/ 80618 w 500072"/>
                  <a:gd name="connsiteY493" fmla="*/ 90544 h 678554"/>
                  <a:gd name="connsiteX494" fmla="*/ 49483 w 500072"/>
                  <a:gd name="connsiteY494" fmla="*/ 92327 h 678554"/>
                  <a:gd name="connsiteX495" fmla="*/ 35904 w 500072"/>
                  <a:gd name="connsiteY495" fmla="*/ 91504 h 678554"/>
                  <a:gd name="connsiteX496" fmla="*/ 23422 w 500072"/>
                  <a:gd name="connsiteY496" fmla="*/ 89858 h 678554"/>
                  <a:gd name="connsiteX497" fmla="*/ 18347 w 500072"/>
                  <a:gd name="connsiteY497" fmla="*/ 88486 h 678554"/>
                  <a:gd name="connsiteX498" fmla="*/ 12724 w 500072"/>
                  <a:gd name="connsiteY498" fmla="*/ 86292 h 678554"/>
                  <a:gd name="connsiteX499" fmla="*/ 4769 w 500072"/>
                  <a:gd name="connsiteY499" fmla="*/ 81628 h 678554"/>
                  <a:gd name="connsiteX500" fmla="*/ 791 w 500072"/>
                  <a:gd name="connsiteY500" fmla="*/ 76690 h 678554"/>
                  <a:gd name="connsiteX501" fmla="*/ 105 w 500072"/>
                  <a:gd name="connsiteY501" fmla="*/ 71341 h 678554"/>
                  <a:gd name="connsiteX502" fmla="*/ 928 w 500072"/>
                  <a:gd name="connsiteY502" fmla="*/ 67089 h 678554"/>
                  <a:gd name="connsiteX503" fmla="*/ 2574 w 500072"/>
                  <a:gd name="connsiteY503" fmla="*/ 62974 h 678554"/>
                  <a:gd name="connsiteX504" fmla="*/ 8472 w 500072"/>
                  <a:gd name="connsiteY504" fmla="*/ 55568 h 678554"/>
                  <a:gd name="connsiteX505" fmla="*/ 16427 w 500072"/>
                  <a:gd name="connsiteY505" fmla="*/ 49944 h 678554"/>
                  <a:gd name="connsiteX506" fmla="*/ 22188 w 500072"/>
                  <a:gd name="connsiteY506" fmla="*/ 46241 h 678554"/>
                  <a:gd name="connsiteX507" fmla="*/ 28360 w 500072"/>
                  <a:gd name="connsiteY507" fmla="*/ 42812 h 678554"/>
                  <a:gd name="connsiteX508" fmla="*/ 55792 w 500072"/>
                  <a:gd name="connsiteY508" fmla="*/ 29645 h 678554"/>
                  <a:gd name="connsiteX509" fmla="*/ 114497 w 500072"/>
                  <a:gd name="connsiteY509" fmla="*/ 9071 h 678554"/>
                  <a:gd name="connsiteX510" fmla="*/ 168812 w 500072"/>
                  <a:gd name="connsiteY510" fmla="*/ 292 h 678554"/>
                  <a:gd name="connsiteX511" fmla="*/ 223950 w 500072"/>
                  <a:gd name="connsiteY511" fmla="*/ 5367 h 678554"/>
                  <a:gd name="connsiteX512" fmla="*/ 248228 w 500072"/>
                  <a:gd name="connsiteY512" fmla="*/ 13734 h 678554"/>
                  <a:gd name="connsiteX513" fmla="*/ 259200 w 500072"/>
                  <a:gd name="connsiteY513" fmla="*/ 20043 h 678554"/>
                  <a:gd name="connsiteX514" fmla="*/ 267293 w 500072"/>
                  <a:gd name="connsiteY514" fmla="*/ 26764 h 678554"/>
                  <a:gd name="connsiteX515" fmla="*/ 277443 w 500072"/>
                  <a:gd name="connsiteY515" fmla="*/ 37874 h 678554"/>
                  <a:gd name="connsiteX516" fmla="*/ 278129 w 500072"/>
                  <a:gd name="connsiteY516" fmla="*/ 38697 h 678554"/>
                  <a:gd name="connsiteX517" fmla="*/ 282792 w 500072"/>
                  <a:gd name="connsiteY517" fmla="*/ 37326 h 678554"/>
                  <a:gd name="connsiteX518" fmla="*/ 284301 w 500072"/>
                  <a:gd name="connsiteY518" fmla="*/ 36914 h 678554"/>
                  <a:gd name="connsiteX519" fmla="*/ 294862 w 500072"/>
                  <a:gd name="connsiteY519" fmla="*/ 32388 h 678554"/>
                  <a:gd name="connsiteX520" fmla="*/ 308029 w 500072"/>
                  <a:gd name="connsiteY520" fmla="*/ 26764 h 678554"/>
                  <a:gd name="connsiteX521" fmla="*/ 327095 w 500072"/>
                  <a:gd name="connsiteY521" fmla="*/ 19358 h 678554"/>
                  <a:gd name="connsiteX522" fmla="*/ 343005 w 500072"/>
                  <a:gd name="connsiteY522" fmla="*/ 14557 h 678554"/>
                  <a:gd name="connsiteX523" fmla="*/ 347943 w 500072"/>
                  <a:gd name="connsiteY523" fmla="*/ 20181 h 678554"/>
                  <a:gd name="connsiteX524" fmla="*/ 345474 w 500072"/>
                  <a:gd name="connsiteY524" fmla="*/ 24158 h 678554"/>
                  <a:gd name="connsiteX525" fmla="*/ 341771 w 500072"/>
                  <a:gd name="connsiteY525" fmla="*/ 26627 h 678554"/>
                  <a:gd name="connsiteX526" fmla="*/ 337519 w 500072"/>
                  <a:gd name="connsiteY526" fmla="*/ 28410 h 678554"/>
                  <a:gd name="connsiteX527" fmla="*/ 331209 w 500072"/>
                  <a:gd name="connsiteY527" fmla="*/ 31016 h 678554"/>
                  <a:gd name="connsiteX528" fmla="*/ 326135 w 500072"/>
                  <a:gd name="connsiteY528" fmla="*/ 32799 h 678554"/>
                  <a:gd name="connsiteX529" fmla="*/ 319139 w 500072"/>
                  <a:gd name="connsiteY529" fmla="*/ 35131 h 678554"/>
                  <a:gd name="connsiteX530" fmla="*/ 298291 w 500072"/>
                  <a:gd name="connsiteY530" fmla="*/ 41989 h 678554"/>
                  <a:gd name="connsiteX531" fmla="*/ 284438 w 500072"/>
                  <a:gd name="connsiteY531" fmla="*/ 46378 h 678554"/>
                  <a:gd name="connsiteX532" fmla="*/ 283341 w 500072"/>
                  <a:gd name="connsiteY532" fmla="*/ 50630 h 678554"/>
                  <a:gd name="connsiteX533" fmla="*/ 278540 w 500072"/>
                  <a:gd name="connsiteY533" fmla="*/ 49944 h 678554"/>
                  <a:gd name="connsiteX534" fmla="*/ 277854 w 500072"/>
                  <a:gd name="connsiteY534" fmla="*/ 49121 h 678554"/>
                  <a:gd name="connsiteX535" fmla="*/ 248365 w 500072"/>
                  <a:gd name="connsiteY535" fmla="*/ 62426 h 678554"/>
                  <a:gd name="connsiteX536" fmla="*/ 219150 w 500072"/>
                  <a:gd name="connsiteY536" fmla="*/ 75868 h 678554"/>
                  <a:gd name="connsiteX537" fmla="*/ 180882 w 500072"/>
                  <a:gd name="connsiteY537" fmla="*/ 94247 h 678554"/>
                  <a:gd name="connsiteX538" fmla="*/ 181019 w 500072"/>
                  <a:gd name="connsiteY538" fmla="*/ 94110 h 678554"/>
                  <a:gd name="connsiteX539" fmla="*/ 151118 w 500072"/>
                  <a:gd name="connsiteY539" fmla="*/ 109609 h 678554"/>
                  <a:gd name="connsiteX540" fmla="*/ 141380 w 500072"/>
                  <a:gd name="connsiteY540" fmla="*/ 114684 h 678554"/>
                  <a:gd name="connsiteX541" fmla="*/ 128624 w 500072"/>
                  <a:gd name="connsiteY541" fmla="*/ 121679 h 678554"/>
                  <a:gd name="connsiteX542" fmla="*/ 103249 w 500072"/>
                  <a:gd name="connsiteY542" fmla="*/ 135532 h 678554"/>
                  <a:gd name="connsiteX543" fmla="*/ 86104 w 500072"/>
                  <a:gd name="connsiteY543" fmla="*/ 145270 h 678554"/>
                  <a:gd name="connsiteX544" fmla="*/ 78423 w 500072"/>
                  <a:gd name="connsiteY544" fmla="*/ 149522 h 678554"/>
                  <a:gd name="connsiteX545" fmla="*/ 70468 w 500072"/>
                  <a:gd name="connsiteY545" fmla="*/ 154049 h 678554"/>
                  <a:gd name="connsiteX546" fmla="*/ 61278 w 500072"/>
                  <a:gd name="connsiteY546" fmla="*/ 160084 h 678554"/>
                  <a:gd name="connsiteX547" fmla="*/ 61827 w 500072"/>
                  <a:gd name="connsiteY547" fmla="*/ 159809 h 678554"/>
                  <a:gd name="connsiteX548" fmla="*/ 58398 w 500072"/>
                  <a:gd name="connsiteY548" fmla="*/ 162415 h 678554"/>
                  <a:gd name="connsiteX549" fmla="*/ 58810 w 500072"/>
                  <a:gd name="connsiteY549" fmla="*/ 162004 h 678554"/>
                  <a:gd name="connsiteX550" fmla="*/ 57575 w 500072"/>
                  <a:gd name="connsiteY550" fmla="*/ 163238 h 678554"/>
                  <a:gd name="connsiteX551" fmla="*/ 57027 w 500072"/>
                  <a:gd name="connsiteY551" fmla="*/ 164061 h 678554"/>
                  <a:gd name="connsiteX552" fmla="*/ 56615 w 500072"/>
                  <a:gd name="connsiteY552" fmla="*/ 165022 h 678554"/>
                  <a:gd name="connsiteX553" fmla="*/ 56341 w 500072"/>
                  <a:gd name="connsiteY553" fmla="*/ 166805 h 678554"/>
                  <a:gd name="connsiteX554" fmla="*/ 61141 w 500072"/>
                  <a:gd name="connsiteY554" fmla="*/ 168862 h 678554"/>
                  <a:gd name="connsiteX555" fmla="*/ 60593 w 500072"/>
                  <a:gd name="connsiteY555" fmla="*/ 168725 h 678554"/>
                  <a:gd name="connsiteX556" fmla="*/ 64296 w 500072"/>
                  <a:gd name="connsiteY556" fmla="*/ 169685 h 678554"/>
                  <a:gd name="connsiteX557" fmla="*/ 64296 w 500072"/>
                  <a:gd name="connsiteY557" fmla="*/ 169685 h 678554"/>
                  <a:gd name="connsiteX558" fmla="*/ 68959 w 500072"/>
                  <a:gd name="connsiteY558" fmla="*/ 170096 h 678554"/>
                  <a:gd name="connsiteX559" fmla="*/ 68548 w 500072"/>
                  <a:gd name="connsiteY559" fmla="*/ 170096 h 678554"/>
                  <a:gd name="connsiteX560" fmla="*/ 75406 w 500072"/>
                  <a:gd name="connsiteY560" fmla="*/ 170096 h 678554"/>
                  <a:gd name="connsiteX561" fmla="*/ 74720 w 500072"/>
                  <a:gd name="connsiteY561" fmla="*/ 170096 h 678554"/>
                  <a:gd name="connsiteX562" fmla="*/ 89122 w 500072"/>
                  <a:gd name="connsiteY562" fmla="*/ 168451 h 678554"/>
                  <a:gd name="connsiteX563" fmla="*/ 104484 w 500072"/>
                  <a:gd name="connsiteY563" fmla="*/ 165844 h 678554"/>
                  <a:gd name="connsiteX564" fmla="*/ 104347 w 500072"/>
                  <a:gd name="connsiteY564" fmla="*/ 165844 h 678554"/>
                  <a:gd name="connsiteX565" fmla="*/ 134385 w 500072"/>
                  <a:gd name="connsiteY565" fmla="*/ 158438 h 678554"/>
                  <a:gd name="connsiteX566" fmla="*/ 165520 w 500072"/>
                  <a:gd name="connsiteY566" fmla="*/ 148562 h 678554"/>
                  <a:gd name="connsiteX567" fmla="*/ 188014 w 500072"/>
                  <a:gd name="connsiteY567" fmla="*/ 140333 h 678554"/>
                  <a:gd name="connsiteX568" fmla="*/ 195558 w 500072"/>
                  <a:gd name="connsiteY568" fmla="*/ 137590 h 678554"/>
                  <a:gd name="connsiteX569" fmla="*/ 203651 w 500072"/>
                  <a:gd name="connsiteY569" fmla="*/ 134298 h 678554"/>
                  <a:gd name="connsiteX570" fmla="*/ 223813 w 500072"/>
                  <a:gd name="connsiteY570" fmla="*/ 125931 h 678554"/>
                  <a:gd name="connsiteX571" fmla="*/ 248502 w 500072"/>
                  <a:gd name="connsiteY571" fmla="*/ 112489 h 678554"/>
                  <a:gd name="connsiteX572" fmla="*/ 296645 w 500072"/>
                  <a:gd name="connsiteY572" fmla="*/ 86566 h 678554"/>
                  <a:gd name="connsiteX573" fmla="*/ 306109 w 500072"/>
                  <a:gd name="connsiteY573" fmla="*/ 81903 h 678554"/>
                  <a:gd name="connsiteX574" fmla="*/ 325723 w 500072"/>
                  <a:gd name="connsiteY574" fmla="*/ 72301 h 678554"/>
                  <a:gd name="connsiteX575" fmla="*/ 335736 w 500072"/>
                  <a:gd name="connsiteY575" fmla="*/ 67364 h 678554"/>
                  <a:gd name="connsiteX576" fmla="*/ 345063 w 500072"/>
                  <a:gd name="connsiteY576" fmla="*/ 63112 h 678554"/>
                  <a:gd name="connsiteX577" fmla="*/ 354389 w 500072"/>
                  <a:gd name="connsiteY577" fmla="*/ 58997 h 678554"/>
                  <a:gd name="connsiteX578" fmla="*/ 362070 w 500072"/>
                  <a:gd name="connsiteY578" fmla="*/ 56254 h 678554"/>
                  <a:gd name="connsiteX579" fmla="*/ 372220 w 500072"/>
                  <a:gd name="connsiteY579" fmla="*/ 54196 h 678554"/>
                  <a:gd name="connsiteX580" fmla="*/ 376884 w 500072"/>
                  <a:gd name="connsiteY580" fmla="*/ 56391 h 678554"/>
                  <a:gd name="connsiteX581" fmla="*/ 376609 w 500072"/>
                  <a:gd name="connsiteY581" fmla="*/ 61466 h 678554"/>
                  <a:gd name="connsiteX582" fmla="*/ 374003 w 500072"/>
                  <a:gd name="connsiteY582" fmla="*/ 64895 h 678554"/>
                  <a:gd name="connsiteX583" fmla="*/ 370712 w 500072"/>
                  <a:gd name="connsiteY583" fmla="*/ 67912 h 678554"/>
                  <a:gd name="connsiteX584" fmla="*/ 366597 w 500072"/>
                  <a:gd name="connsiteY584" fmla="*/ 70518 h 678554"/>
                  <a:gd name="connsiteX585" fmla="*/ 360699 w 500072"/>
                  <a:gd name="connsiteY585" fmla="*/ 73536 h 678554"/>
                  <a:gd name="connsiteX586" fmla="*/ 349177 w 500072"/>
                  <a:gd name="connsiteY586" fmla="*/ 79297 h 678554"/>
                  <a:gd name="connsiteX587" fmla="*/ 328878 w 500072"/>
                  <a:gd name="connsiteY587" fmla="*/ 89035 h 678554"/>
                  <a:gd name="connsiteX588" fmla="*/ 293490 w 500072"/>
                  <a:gd name="connsiteY588" fmla="*/ 105631 h 678554"/>
                  <a:gd name="connsiteX589" fmla="*/ 267704 w 500072"/>
                  <a:gd name="connsiteY589" fmla="*/ 117290 h 678554"/>
                  <a:gd name="connsiteX590" fmla="*/ 250422 w 500072"/>
                  <a:gd name="connsiteY590" fmla="*/ 124696 h 678554"/>
                  <a:gd name="connsiteX591" fmla="*/ 231631 w 500072"/>
                  <a:gd name="connsiteY591" fmla="*/ 132789 h 678554"/>
                  <a:gd name="connsiteX592" fmla="*/ 228751 w 500072"/>
                  <a:gd name="connsiteY592" fmla="*/ 133886 h 678554"/>
                  <a:gd name="connsiteX593" fmla="*/ 218738 w 500072"/>
                  <a:gd name="connsiteY593" fmla="*/ 139373 h 678554"/>
                  <a:gd name="connsiteX594" fmla="*/ 143574 w 500072"/>
                  <a:gd name="connsiteY594" fmla="*/ 180658 h 678554"/>
                  <a:gd name="connsiteX595" fmla="*/ 117240 w 500072"/>
                  <a:gd name="connsiteY595" fmla="*/ 195334 h 678554"/>
                  <a:gd name="connsiteX596" fmla="*/ 98860 w 500072"/>
                  <a:gd name="connsiteY596" fmla="*/ 205621 h 678554"/>
                  <a:gd name="connsiteX597" fmla="*/ 67999 w 500072"/>
                  <a:gd name="connsiteY597" fmla="*/ 223726 h 678554"/>
                  <a:gd name="connsiteX598" fmla="*/ 67999 w 500072"/>
                  <a:gd name="connsiteY598" fmla="*/ 223726 h 678554"/>
                  <a:gd name="connsiteX599" fmla="*/ 63336 w 500072"/>
                  <a:gd name="connsiteY599" fmla="*/ 227292 h 678554"/>
                  <a:gd name="connsiteX600" fmla="*/ 63610 w 500072"/>
                  <a:gd name="connsiteY600" fmla="*/ 227018 h 678554"/>
                  <a:gd name="connsiteX601" fmla="*/ 63336 w 500072"/>
                  <a:gd name="connsiteY601" fmla="*/ 227292 h 678554"/>
                  <a:gd name="connsiteX602" fmla="*/ 63062 w 500072"/>
                  <a:gd name="connsiteY602" fmla="*/ 227429 h 678554"/>
                  <a:gd name="connsiteX603" fmla="*/ 63199 w 500072"/>
                  <a:gd name="connsiteY603" fmla="*/ 227292 h 678554"/>
                  <a:gd name="connsiteX604" fmla="*/ 58261 w 500072"/>
                  <a:gd name="connsiteY604" fmla="*/ 232367 h 678554"/>
                  <a:gd name="connsiteX605" fmla="*/ 58261 w 500072"/>
                  <a:gd name="connsiteY605" fmla="*/ 232367 h 678554"/>
                  <a:gd name="connsiteX606" fmla="*/ 57712 w 500072"/>
                  <a:gd name="connsiteY606" fmla="*/ 233053 h 678554"/>
                  <a:gd name="connsiteX607" fmla="*/ 57849 w 500072"/>
                  <a:gd name="connsiteY607" fmla="*/ 232779 h 678554"/>
                  <a:gd name="connsiteX608" fmla="*/ 57575 w 500072"/>
                  <a:gd name="connsiteY608" fmla="*/ 233190 h 678554"/>
                  <a:gd name="connsiteX609" fmla="*/ 57438 w 500072"/>
                  <a:gd name="connsiteY609" fmla="*/ 233327 h 678554"/>
                  <a:gd name="connsiteX610" fmla="*/ 57575 w 500072"/>
                  <a:gd name="connsiteY610" fmla="*/ 233190 h 678554"/>
                  <a:gd name="connsiteX611" fmla="*/ 57027 w 500072"/>
                  <a:gd name="connsiteY611" fmla="*/ 234287 h 678554"/>
                  <a:gd name="connsiteX612" fmla="*/ 56889 w 500072"/>
                  <a:gd name="connsiteY612" fmla="*/ 234562 h 678554"/>
                  <a:gd name="connsiteX613" fmla="*/ 57027 w 500072"/>
                  <a:gd name="connsiteY613" fmla="*/ 234836 h 678554"/>
                  <a:gd name="connsiteX614" fmla="*/ 57575 w 500072"/>
                  <a:gd name="connsiteY614" fmla="*/ 235796 h 678554"/>
                  <a:gd name="connsiteX615" fmla="*/ 58261 w 500072"/>
                  <a:gd name="connsiteY615" fmla="*/ 236619 h 678554"/>
                  <a:gd name="connsiteX616" fmla="*/ 58261 w 500072"/>
                  <a:gd name="connsiteY616" fmla="*/ 236619 h 678554"/>
                  <a:gd name="connsiteX617" fmla="*/ 59084 w 500072"/>
                  <a:gd name="connsiteY617" fmla="*/ 237442 h 678554"/>
                  <a:gd name="connsiteX618" fmla="*/ 59633 w 500072"/>
                  <a:gd name="connsiteY618" fmla="*/ 237853 h 678554"/>
                  <a:gd name="connsiteX619" fmla="*/ 60593 w 500072"/>
                  <a:gd name="connsiteY619" fmla="*/ 238402 h 678554"/>
                  <a:gd name="connsiteX620" fmla="*/ 63473 w 500072"/>
                  <a:gd name="connsiteY620" fmla="*/ 239225 h 678554"/>
                  <a:gd name="connsiteX621" fmla="*/ 66491 w 500072"/>
                  <a:gd name="connsiteY621" fmla="*/ 239499 h 678554"/>
                  <a:gd name="connsiteX622" fmla="*/ 66353 w 500072"/>
                  <a:gd name="connsiteY622" fmla="*/ 239499 h 678554"/>
                  <a:gd name="connsiteX623" fmla="*/ 83498 w 500072"/>
                  <a:gd name="connsiteY623" fmla="*/ 239088 h 678554"/>
                  <a:gd name="connsiteX624" fmla="*/ 108187 w 500072"/>
                  <a:gd name="connsiteY624" fmla="*/ 235247 h 678554"/>
                  <a:gd name="connsiteX625" fmla="*/ 107913 w 500072"/>
                  <a:gd name="connsiteY625" fmla="*/ 235247 h 678554"/>
                  <a:gd name="connsiteX626" fmla="*/ 130407 w 500072"/>
                  <a:gd name="connsiteY626" fmla="*/ 229898 h 678554"/>
                  <a:gd name="connsiteX627" fmla="*/ 155919 w 500072"/>
                  <a:gd name="connsiteY627" fmla="*/ 222492 h 678554"/>
                  <a:gd name="connsiteX628" fmla="*/ 169086 w 500072"/>
                  <a:gd name="connsiteY628" fmla="*/ 218102 h 678554"/>
                  <a:gd name="connsiteX629" fmla="*/ 204885 w 500072"/>
                  <a:gd name="connsiteY629" fmla="*/ 206032 h 678554"/>
                  <a:gd name="connsiteX630" fmla="*/ 204885 w 500072"/>
                  <a:gd name="connsiteY630" fmla="*/ 206032 h 678554"/>
                  <a:gd name="connsiteX631" fmla="*/ 245073 w 500072"/>
                  <a:gd name="connsiteY631" fmla="*/ 190808 h 678554"/>
                  <a:gd name="connsiteX632" fmla="*/ 254811 w 500072"/>
                  <a:gd name="connsiteY632" fmla="*/ 187104 h 678554"/>
                  <a:gd name="connsiteX633" fmla="*/ 277580 w 500072"/>
                  <a:gd name="connsiteY633" fmla="*/ 177503 h 678554"/>
                  <a:gd name="connsiteX634" fmla="*/ 292393 w 500072"/>
                  <a:gd name="connsiteY634" fmla="*/ 171194 h 678554"/>
                  <a:gd name="connsiteX635" fmla="*/ 303503 w 500072"/>
                  <a:gd name="connsiteY635" fmla="*/ 166119 h 678554"/>
                  <a:gd name="connsiteX636" fmla="*/ 309675 w 500072"/>
                  <a:gd name="connsiteY636" fmla="*/ 162278 h 678554"/>
                  <a:gd name="connsiteX637" fmla="*/ 327095 w 500072"/>
                  <a:gd name="connsiteY637" fmla="*/ 151580 h 678554"/>
                  <a:gd name="connsiteX638" fmla="*/ 357270 w 500072"/>
                  <a:gd name="connsiteY638" fmla="*/ 134023 h 678554"/>
                  <a:gd name="connsiteX639" fmla="*/ 365225 w 500072"/>
                  <a:gd name="connsiteY639" fmla="*/ 129360 h 678554"/>
                  <a:gd name="connsiteX640" fmla="*/ 382507 w 500072"/>
                  <a:gd name="connsiteY640" fmla="*/ 119622 h 678554"/>
                  <a:gd name="connsiteX641" fmla="*/ 398144 w 500072"/>
                  <a:gd name="connsiteY641" fmla="*/ 111666 h 678554"/>
                  <a:gd name="connsiteX642" fmla="*/ 397595 w 500072"/>
                  <a:gd name="connsiteY642" fmla="*/ 111941 h 678554"/>
                  <a:gd name="connsiteX643" fmla="*/ 405824 w 500072"/>
                  <a:gd name="connsiteY643" fmla="*/ 107551 h 678554"/>
                  <a:gd name="connsiteX644" fmla="*/ 412545 w 500072"/>
                  <a:gd name="connsiteY644" fmla="*/ 105631 h 678554"/>
                  <a:gd name="connsiteX645" fmla="*/ 414877 w 500072"/>
                  <a:gd name="connsiteY645" fmla="*/ 105631 h 678554"/>
                  <a:gd name="connsiteX646" fmla="*/ 416797 w 500072"/>
                  <a:gd name="connsiteY646" fmla="*/ 106043 h 678554"/>
                  <a:gd name="connsiteX647" fmla="*/ 420912 w 500072"/>
                  <a:gd name="connsiteY647" fmla="*/ 109060 h 678554"/>
                  <a:gd name="connsiteX648" fmla="*/ 420501 w 500072"/>
                  <a:gd name="connsiteY648" fmla="*/ 116467 h 678554"/>
                  <a:gd name="connsiteX649" fmla="*/ 415289 w 500072"/>
                  <a:gd name="connsiteY649" fmla="*/ 120856 h 678554"/>
                  <a:gd name="connsiteX650" fmla="*/ 410899 w 500072"/>
                  <a:gd name="connsiteY650" fmla="*/ 123874 h 678554"/>
                  <a:gd name="connsiteX651" fmla="*/ 401710 w 500072"/>
                  <a:gd name="connsiteY651" fmla="*/ 128948 h 678554"/>
                  <a:gd name="connsiteX652" fmla="*/ 389640 w 500072"/>
                  <a:gd name="connsiteY652" fmla="*/ 135395 h 678554"/>
                  <a:gd name="connsiteX653" fmla="*/ 371260 w 500072"/>
                  <a:gd name="connsiteY653" fmla="*/ 145133 h 678554"/>
                  <a:gd name="connsiteX654" fmla="*/ 351098 w 500072"/>
                  <a:gd name="connsiteY654" fmla="*/ 155420 h 678554"/>
                  <a:gd name="connsiteX655" fmla="*/ 344240 w 500072"/>
                  <a:gd name="connsiteY655" fmla="*/ 158712 h 678554"/>
                  <a:gd name="connsiteX656" fmla="*/ 329975 w 500072"/>
                  <a:gd name="connsiteY656" fmla="*/ 165570 h 678554"/>
                  <a:gd name="connsiteX657" fmla="*/ 312281 w 500072"/>
                  <a:gd name="connsiteY657" fmla="*/ 173663 h 678554"/>
                  <a:gd name="connsiteX658" fmla="*/ 303915 w 500072"/>
                  <a:gd name="connsiteY658" fmla="*/ 177503 h 678554"/>
                  <a:gd name="connsiteX659" fmla="*/ 286495 w 500072"/>
                  <a:gd name="connsiteY659" fmla="*/ 188339 h 678554"/>
                  <a:gd name="connsiteX660" fmla="*/ 276894 w 500072"/>
                  <a:gd name="connsiteY660" fmla="*/ 194648 h 678554"/>
                  <a:gd name="connsiteX661" fmla="*/ 236981 w 500072"/>
                  <a:gd name="connsiteY661" fmla="*/ 221257 h 678554"/>
                  <a:gd name="connsiteX662" fmla="*/ 237255 w 500072"/>
                  <a:gd name="connsiteY662" fmla="*/ 221120 h 678554"/>
                  <a:gd name="connsiteX663" fmla="*/ 207765 w 500072"/>
                  <a:gd name="connsiteY663" fmla="*/ 241831 h 678554"/>
                  <a:gd name="connsiteX664" fmla="*/ 194187 w 500072"/>
                  <a:gd name="connsiteY664" fmla="*/ 251295 h 678554"/>
                  <a:gd name="connsiteX665" fmla="*/ 186506 w 500072"/>
                  <a:gd name="connsiteY665" fmla="*/ 257193 h 678554"/>
                  <a:gd name="connsiteX666" fmla="*/ 168263 w 500072"/>
                  <a:gd name="connsiteY666" fmla="*/ 271321 h 678554"/>
                  <a:gd name="connsiteX667" fmla="*/ 160857 w 500072"/>
                  <a:gd name="connsiteY667" fmla="*/ 277081 h 678554"/>
                  <a:gd name="connsiteX668" fmla="*/ 157702 w 500072"/>
                  <a:gd name="connsiteY668" fmla="*/ 279413 h 678554"/>
                  <a:gd name="connsiteX669" fmla="*/ 131230 w 500072"/>
                  <a:gd name="connsiteY669" fmla="*/ 301907 h 678554"/>
                  <a:gd name="connsiteX670" fmla="*/ 131367 w 500072"/>
                  <a:gd name="connsiteY670" fmla="*/ 301770 h 678554"/>
                  <a:gd name="connsiteX671" fmla="*/ 118611 w 500072"/>
                  <a:gd name="connsiteY671" fmla="*/ 313291 h 678554"/>
                  <a:gd name="connsiteX672" fmla="*/ 111616 w 500072"/>
                  <a:gd name="connsiteY672" fmla="*/ 320149 h 678554"/>
                  <a:gd name="connsiteX673" fmla="*/ 105718 w 500072"/>
                  <a:gd name="connsiteY673" fmla="*/ 326185 h 678554"/>
                  <a:gd name="connsiteX674" fmla="*/ 106130 w 500072"/>
                  <a:gd name="connsiteY674" fmla="*/ 325636 h 678554"/>
                  <a:gd name="connsiteX675" fmla="*/ 102426 w 500072"/>
                  <a:gd name="connsiteY675" fmla="*/ 330299 h 678554"/>
                  <a:gd name="connsiteX676" fmla="*/ 99683 w 500072"/>
                  <a:gd name="connsiteY676" fmla="*/ 335237 h 678554"/>
                  <a:gd name="connsiteX677" fmla="*/ 99683 w 500072"/>
                  <a:gd name="connsiteY677" fmla="*/ 335100 h 678554"/>
                  <a:gd name="connsiteX678" fmla="*/ 98449 w 500072"/>
                  <a:gd name="connsiteY678" fmla="*/ 338117 h 678554"/>
                  <a:gd name="connsiteX679" fmla="*/ 98175 w 500072"/>
                  <a:gd name="connsiteY679" fmla="*/ 339215 h 678554"/>
                  <a:gd name="connsiteX680" fmla="*/ 98175 w 500072"/>
                  <a:gd name="connsiteY680" fmla="*/ 339901 h 678554"/>
                  <a:gd name="connsiteX681" fmla="*/ 98175 w 500072"/>
                  <a:gd name="connsiteY681" fmla="*/ 340038 h 678554"/>
                  <a:gd name="connsiteX682" fmla="*/ 98175 w 500072"/>
                  <a:gd name="connsiteY682" fmla="*/ 340175 h 678554"/>
                  <a:gd name="connsiteX683" fmla="*/ 98449 w 500072"/>
                  <a:gd name="connsiteY683" fmla="*/ 340586 h 678554"/>
                  <a:gd name="connsiteX684" fmla="*/ 99272 w 500072"/>
                  <a:gd name="connsiteY684" fmla="*/ 341409 h 678554"/>
                  <a:gd name="connsiteX685" fmla="*/ 100095 w 500072"/>
                  <a:gd name="connsiteY685" fmla="*/ 341958 h 678554"/>
                  <a:gd name="connsiteX686" fmla="*/ 99958 w 500072"/>
                  <a:gd name="connsiteY686" fmla="*/ 341958 h 678554"/>
                  <a:gd name="connsiteX687" fmla="*/ 100095 w 500072"/>
                  <a:gd name="connsiteY687" fmla="*/ 341958 h 678554"/>
                  <a:gd name="connsiteX688" fmla="*/ 100232 w 500072"/>
                  <a:gd name="connsiteY688" fmla="*/ 342095 h 678554"/>
                  <a:gd name="connsiteX689" fmla="*/ 100095 w 500072"/>
                  <a:gd name="connsiteY689" fmla="*/ 341958 h 678554"/>
                  <a:gd name="connsiteX690" fmla="*/ 101329 w 500072"/>
                  <a:gd name="connsiteY690" fmla="*/ 342644 h 678554"/>
                  <a:gd name="connsiteX691" fmla="*/ 104210 w 500072"/>
                  <a:gd name="connsiteY691" fmla="*/ 343878 h 678554"/>
                  <a:gd name="connsiteX692" fmla="*/ 103524 w 500072"/>
                  <a:gd name="connsiteY692" fmla="*/ 343604 h 678554"/>
                  <a:gd name="connsiteX693" fmla="*/ 106678 w 500072"/>
                  <a:gd name="connsiteY693" fmla="*/ 344564 h 678554"/>
                  <a:gd name="connsiteX694" fmla="*/ 106541 w 500072"/>
                  <a:gd name="connsiteY694" fmla="*/ 344564 h 678554"/>
                  <a:gd name="connsiteX695" fmla="*/ 106816 w 500072"/>
                  <a:gd name="connsiteY695" fmla="*/ 344564 h 678554"/>
                  <a:gd name="connsiteX696" fmla="*/ 107227 w 500072"/>
                  <a:gd name="connsiteY696" fmla="*/ 344701 h 678554"/>
                  <a:gd name="connsiteX697" fmla="*/ 106953 w 500072"/>
                  <a:gd name="connsiteY697" fmla="*/ 344564 h 678554"/>
                  <a:gd name="connsiteX698" fmla="*/ 108599 w 500072"/>
                  <a:gd name="connsiteY698" fmla="*/ 344838 h 678554"/>
                  <a:gd name="connsiteX699" fmla="*/ 114771 w 500072"/>
                  <a:gd name="connsiteY699" fmla="*/ 344838 h 678554"/>
                  <a:gd name="connsiteX700" fmla="*/ 114085 w 500072"/>
                  <a:gd name="connsiteY700" fmla="*/ 344838 h 678554"/>
                  <a:gd name="connsiteX701" fmla="*/ 130133 w 500072"/>
                  <a:gd name="connsiteY701" fmla="*/ 342369 h 678554"/>
                  <a:gd name="connsiteX702" fmla="*/ 129447 w 500072"/>
                  <a:gd name="connsiteY702" fmla="*/ 342507 h 678554"/>
                  <a:gd name="connsiteX703" fmla="*/ 155370 w 500072"/>
                  <a:gd name="connsiteY703" fmla="*/ 335100 h 678554"/>
                  <a:gd name="connsiteX704" fmla="*/ 154685 w 500072"/>
                  <a:gd name="connsiteY704" fmla="*/ 335374 h 678554"/>
                  <a:gd name="connsiteX705" fmla="*/ 176356 w 500072"/>
                  <a:gd name="connsiteY705" fmla="*/ 327282 h 678554"/>
                  <a:gd name="connsiteX706" fmla="*/ 200359 w 500072"/>
                  <a:gd name="connsiteY706" fmla="*/ 316858 h 678554"/>
                  <a:gd name="connsiteX707" fmla="*/ 215035 w 500072"/>
                  <a:gd name="connsiteY707" fmla="*/ 309725 h 678554"/>
                  <a:gd name="connsiteX708" fmla="*/ 221481 w 500072"/>
                  <a:gd name="connsiteY708" fmla="*/ 306571 h 678554"/>
                  <a:gd name="connsiteX709" fmla="*/ 246307 w 500072"/>
                  <a:gd name="connsiteY709" fmla="*/ 289837 h 678554"/>
                  <a:gd name="connsiteX710" fmla="*/ 246170 w 500072"/>
                  <a:gd name="connsiteY710" fmla="*/ 289974 h 678554"/>
                  <a:gd name="connsiteX711" fmla="*/ 248090 w 500072"/>
                  <a:gd name="connsiteY711" fmla="*/ 288740 h 678554"/>
                  <a:gd name="connsiteX712" fmla="*/ 247542 w 500072"/>
                  <a:gd name="connsiteY712" fmla="*/ 289151 h 678554"/>
                  <a:gd name="connsiteX713" fmla="*/ 255497 w 500072"/>
                  <a:gd name="connsiteY713" fmla="*/ 283939 h 678554"/>
                  <a:gd name="connsiteX714" fmla="*/ 277031 w 500072"/>
                  <a:gd name="connsiteY714" fmla="*/ 270223 h 678554"/>
                  <a:gd name="connsiteX715" fmla="*/ 303915 w 500072"/>
                  <a:gd name="connsiteY715" fmla="*/ 253353 h 678554"/>
                  <a:gd name="connsiteX716" fmla="*/ 342731 w 500072"/>
                  <a:gd name="connsiteY716" fmla="*/ 229898 h 678554"/>
                  <a:gd name="connsiteX717" fmla="*/ 355075 w 500072"/>
                  <a:gd name="connsiteY717" fmla="*/ 222629 h 678554"/>
                  <a:gd name="connsiteX718" fmla="*/ 380313 w 500072"/>
                  <a:gd name="connsiteY718" fmla="*/ 208501 h 678554"/>
                  <a:gd name="connsiteX719" fmla="*/ 401298 w 500072"/>
                  <a:gd name="connsiteY719" fmla="*/ 198077 h 678554"/>
                  <a:gd name="connsiteX720" fmla="*/ 411174 w 500072"/>
                  <a:gd name="connsiteY720" fmla="*/ 194099 h 678554"/>
                  <a:gd name="connsiteX721" fmla="*/ 422147 w 500072"/>
                  <a:gd name="connsiteY721" fmla="*/ 191631 h 678554"/>
                  <a:gd name="connsiteX722" fmla="*/ 421735 w 500072"/>
                  <a:gd name="connsiteY722" fmla="*/ 191768 h 678554"/>
                  <a:gd name="connsiteX723" fmla="*/ 423792 w 500072"/>
                  <a:gd name="connsiteY723" fmla="*/ 191356 h 678554"/>
                  <a:gd name="connsiteX724" fmla="*/ 428593 w 500072"/>
                  <a:gd name="connsiteY724" fmla="*/ 192591 h 678554"/>
                  <a:gd name="connsiteX725" fmla="*/ 429827 w 500072"/>
                  <a:gd name="connsiteY725" fmla="*/ 197391 h 678554"/>
                  <a:gd name="connsiteX726" fmla="*/ 427359 w 500072"/>
                  <a:gd name="connsiteY726" fmla="*/ 203152 h 678554"/>
                  <a:gd name="connsiteX727" fmla="*/ 423930 w 500072"/>
                  <a:gd name="connsiteY727" fmla="*/ 206170 h 678554"/>
                  <a:gd name="connsiteX728" fmla="*/ 419815 w 500072"/>
                  <a:gd name="connsiteY728" fmla="*/ 208638 h 678554"/>
                  <a:gd name="connsiteX729" fmla="*/ 407196 w 500072"/>
                  <a:gd name="connsiteY729" fmla="*/ 215771 h 678554"/>
                  <a:gd name="connsiteX730" fmla="*/ 386896 w 500072"/>
                  <a:gd name="connsiteY730" fmla="*/ 227566 h 678554"/>
                  <a:gd name="connsiteX731" fmla="*/ 351372 w 500072"/>
                  <a:gd name="connsiteY731" fmla="*/ 247866 h 678554"/>
                  <a:gd name="connsiteX732" fmla="*/ 310087 w 500072"/>
                  <a:gd name="connsiteY732" fmla="*/ 271321 h 678554"/>
                  <a:gd name="connsiteX733" fmla="*/ 294039 w 500072"/>
                  <a:gd name="connsiteY733" fmla="*/ 280510 h 678554"/>
                  <a:gd name="connsiteX734" fmla="*/ 270722 w 500072"/>
                  <a:gd name="connsiteY734" fmla="*/ 293266 h 678554"/>
                  <a:gd name="connsiteX735" fmla="*/ 258515 w 500072"/>
                  <a:gd name="connsiteY735" fmla="*/ 299987 h 678554"/>
                  <a:gd name="connsiteX736" fmla="*/ 253165 w 500072"/>
                  <a:gd name="connsiteY736" fmla="*/ 302867 h 678554"/>
                  <a:gd name="connsiteX737" fmla="*/ 233003 w 500072"/>
                  <a:gd name="connsiteY737" fmla="*/ 312606 h 678554"/>
                  <a:gd name="connsiteX738" fmla="*/ 229162 w 500072"/>
                  <a:gd name="connsiteY738" fmla="*/ 314526 h 678554"/>
                  <a:gd name="connsiteX739" fmla="*/ 209274 w 500072"/>
                  <a:gd name="connsiteY739" fmla="*/ 328105 h 678554"/>
                  <a:gd name="connsiteX740" fmla="*/ 209411 w 500072"/>
                  <a:gd name="connsiteY740" fmla="*/ 327968 h 678554"/>
                  <a:gd name="connsiteX741" fmla="*/ 170732 w 500072"/>
                  <a:gd name="connsiteY741" fmla="*/ 357046 h 678554"/>
                  <a:gd name="connsiteX742" fmla="*/ 157702 w 500072"/>
                  <a:gd name="connsiteY742" fmla="*/ 367744 h 678554"/>
                  <a:gd name="connsiteX743" fmla="*/ 138911 w 500072"/>
                  <a:gd name="connsiteY743" fmla="*/ 383380 h 678554"/>
                  <a:gd name="connsiteX744" fmla="*/ 138911 w 500072"/>
                  <a:gd name="connsiteY744" fmla="*/ 383380 h 678554"/>
                  <a:gd name="connsiteX745" fmla="*/ 125058 w 500072"/>
                  <a:gd name="connsiteY745" fmla="*/ 395862 h 678554"/>
                  <a:gd name="connsiteX746" fmla="*/ 104347 w 500072"/>
                  <a:gd name="connsiteY746" fmla="*/ 415750 h 678554"/>
                  <a:gd name="connsiteX747" fmla="*/ 104347 w 500072"/>
                  <a:gd name="connsiteY747" fmla="*/ 415750 h 678554"/>
                  <a:gd name="connsiteX748" fmla="*/ 104347 w 500072"/>
                  <a:gd name="connsiteY748" fmla="*/ 415750 h 678554"/>
                  <a:gd name="connsiteX749" fmla="*/ 103935 w 500072"/>
                  <a:gd name="connsiteY749" fmla="*/ 416299 h 678554"/>
                  <a:gd name="connsiteX750" fmla="*/ 104210 w 500072"/>
                  <a:gd name="connsiteY750" fmla="*/ 416024 h 678554"/>
                  <a:gd name="connsiteX751" fmla="*/ 96803 w 500072"/>
                  <a:gd name="connsiteY751" fmla="*/ 425351 h 678554"/>
                  <a:gd name="connsiteX752" fmla="*/ 96117 w 500072"/>
                  <a:gd name="connsiteY752" fmla="*/ 426448 h 678554"/>
                  <a:gd name="connsiteX753" fmla="*/ 95568 w 500072"/>
                  <a:gd name="connsiteY753" fmla="*/ 427683 h 678554"/>
                  <a:gd name="connsiteX754" fmla="*/ 95431 w 500072"/>
                  <a:gd name="connsiteY754" fmla="*/ 428506 h 678554"/>
                  <a:gd name="connsiteX755" fmla="*/ 95294 w 500072"/>
                  <a:gd name="connsiteY755" fmla="*/ 429329 h 678554"/>
                  <a:gd name="connsiteX756" fmla="*/ 95294 w 500072"/>
                  <a:gd name="connsiteY756" fmla="*/ 430700 h 678554"/>
                  <a:gd name="connsiteX757" fmla="*/ 95431 w 500072"/>
                  <a:gd name="connsiteY757" fmla="*/ 431935 h 678554"/>
                  <a:gd name="connsiteX758" fmla="*/ 95294 w 500072"/>
                  <a:gd name="connsiteY758" fmla="*/ 431249 h 678554"/>
                  <a:gd name="connsiteX759" fmla="*/ 96117 w 500072"/>
                  <a:gd name="connsiteY759" fmla="*/ 434404 h 678554"/>
                  <a:gd name="connsiteX760" fmla="*/ 96117 w 500072"/>
                  <a:gd name="connsiteY760" fmla="*/ 434404 h 678554"/>
                  <a:gd name="connsiteX761" fmla="*/ 95980 w 500072"/>
                  <a:gd name="connsiteY761" fmla="*/ 433992 h 678554"/>
                  <a:gd name="connsiteX762" fmla="*/ 96391 w 500072"/>
                  <a:gd name="connsiteY762" fmla="*/ 434678 h 678554"/>
                  <a:gd name="connsiteX763" fmla="*/ 96666 w 500072"/>
                  <a:gd name="connsiteY763" fmla="*/ 435090 h 678554"/>
                  <a:gd name="connsiteX764" fmla="*/ 97077 w 500072"/>
                  <a:gd name="connsiteY764" fmla="*/ 435364 h 678554"/>
                  <a:gd name="connsiteX765" fmla="*/ 97763 w 500072"/>
                  <a:gd name="connsiteY765" fmla="*/ 435775 h 678554"/>
                  <a:gd name="connsiteX766" fmla="*/ 98860 w 500072"/>
                  <a:gd name="connsiteY766" fmla="*/ 436324 h 678554"/>
                  <a:gd name="connsiteX767" fmla="*/ 98175 w 500072"/>
                  <a:gd name="connsiteY767" fmla="*/ 436050 h 678554"/>
                  <a:gd name="connsiteX768" fmla="*/ 101604 w 500072"/>
                  <a:gd name="connsiteY768" fmla="*/ 437010 h 678554"/>
                  <a:gd name="connsiteX769" fmla="*/ 101192 w 500072"/>
                  <a:gd name="connsiteY769" fmla="*/ 436873 h 678554"/>
                  <a:gd name="connsiteX770" fmla="*/ 110245 w 500072"/>
                  <a:gd name="connsiteY770" fmla="*/ 437970 h 678554"/>
                  <a:gd name="connsiteX771" fmla="*/ 110107 w 500072"/>
                  <a:gd name="connsiteY771" fmla="*/ 437970 h 678554"/>
                  <a:gd name="connsiteX772" fmla="*/ 118063 w 500072"/>
                  <a:gd name="connsiteY772" fmla="*/ 437970 h 678554"/>
                  <a:gd name="connsiteX773" fmla="*/ 117926 w 500072"/>
                  <a:gd name="connsiteY773" fmla="*/ 437970 h 678554"/>
                  <a:gd name="connsiteX774" fmla="*/ 118337 w 500072"/>
                  <a:gd name="connsiteY774" fmla="*/ 437970 h 678554"/>
                  <a:gd name="connsiteX775" fmla="*/ 118749 w 500072"/>
                  <a:gd name="connsiteY775" fmla="*/ 437970 h 678554"/>
                  <a:gd name="connsiteX776" fmla="*/ 118474 w 500072"/>
                  <a:gd name="connsiteY776" fmla="*/ 437970 h 678554"/>
                  <a:gd name="connsiteX777" fmla="*/ 130270 w 500072"/>
                  <a:gd name="connsiteY777" fmla="*/ 436187 h 678554"/>
                  <a:gd name="connsiteX778" fmla="*/ 129584 w 500072"/>
                  <a:gd name="connsiteY778" fmla="*/ 436324 h 678554"/>
                  <a:gd name="connsiteX779" fmla="*/ 149747 w 500072"/>
                  <a:gd name="connsiteY779" fmla="*/ 431112 h 678554"/>
                  <a:gd name="connsiteX780" fmla="*/ 150707 w 500072"/>
                  <a:gd name="connsiteY780" fmla="*/ 430289 h 678554"/>
                  <a:gd name="connsiteX781" fmla="*/ 167029 w 500072"/>
                  <a:gd name="connsiteY781" fmla="*/ 414104 h 678554"/>
                  <a:gd name="connsiteX782" fmla="*/ 169223 w 500072"/>
                  <a:gd name="connsiteY782" fmla="*/ 412184 h 678554"/>
                  <a:gd name="connsiteX783" fmla="*/ 176630 w 500072"/>
                  <a:gd name="connsiteY783" fmla="*/ 405874 h 678554"/>
                  <a:gd name="connsiteX784" fmla="*/ 220110 w 500072"/>
                  <a:gd name="connsiteY784" fmla="*/ 368704 h 678554"/>
                  <a:gd name="connsiteX785" fmla="*/ 228202 w 500072"/>
                  <a:gd name="connsiteY785" fmla="*/ 362532 h 678554"/>
                  <a:gd name="connsiteX786" fmla="*/ 252342 w 500072"/>
                  <a:gd name="connsiteY786" fmla="*/ 344564 h 678554"/>
                  <a:gd name="connsiteX787" fmla="*/ 275248 w 500072"/>
                  <a:gd name="connsiteY787" fmla="*/ 327693 h 678554"/>
                  <a:gd name="connsiteX788" fmla="*/ 279363 w 500072"/>
                  <a:gd name="connsiteY788" fmla="*/ 324676 h 678554"/>
                  <a:gd name="connsiteX789" fmla="*/ 283341 w 500072"/>
                  <a:gd name="connsiteY789" fmla="*/ 322070 h 678554"/>
                  <a:gd name="connsiteX790" fmla="*/ 331347 w 500072"/>
                  <a:gd name="connsiteY790" fmla="*/ 290797 h 678554"/>
                  <a:gd name="connsiteX791" fmla="*/ 335873 w 500072"/>
                  <a:gd name="connsiteY791" fmla="*/ 287780 h 678554"/>
                  <a:gd name="connsiteX792" fmla="*/ 340536 w 500072"/>
                  <a:gd name="connsiteY792" fmla="*/ 285174 h 678554"/>
                  <a:gd name="connsiteX793" fmla="*/ 366734 w 500072"/>
                  <a:gd name="connsiteY793" fmla="*/ 270498 h 678554"/>
                  <a:gd name="connsiteX794" fmla="*/ 383056 w 500072"/>
                  <a:gd name="connsiteY794" fmla="*/ 261308 h 678554"/>
                  <a:gd name="connsiteX795" fmla="*/ 402533 w 500072"/>
                  <a:gd name="connsiteY795" fmla="*/ 251158 h 678554"/>
                  <a:gd name="connsiteX796" fmla="*/ 418992 w 500072"/>
                  <a:gd name="connsiteY796" fmla="*/ 243340 h 678554"/>
                  <a:gd name="connsiteX797" fmla="*/ 428182 w 500072"/>
                  <a:gd name="connsiteY797" fmla="*/ 239637 h 678554"/>
                  <a:gd name="connsiteX798" fmla="*/ 439566 w 500072"/>
                  <a:gd name="connsiteY798" fmla="*/ 234973 h 678554"/>
                  <a:gd name="connsiteX799" fmla="*/ 447247 w 500072"/>
                  <a:gd name="connsiteY799" fmla="*/ 232367 h 678554"/>
                  <a:gd name="connsiteX800" fmla="*/ 455614 w 500072"/>
                  <a:gd name="connsiteY800" fmla="*/ 230995 h 678554"/>
                  <a:gd name="connsiteX801" fmla="*/ 461237 w 500072"/>
                  <a:gd name="connsiteY801" fmla="*/ 231270 h 678554"/>
                  <a:gd name="connsiteX802" fmla="*/ 469604 w 500072"/>
                  <a:gd name="connsiteY802" fmla="*/ 234287 h 678554"/>
                  <a:gd name="connsiteX803" fmla="*/ 472347 w 500072"/>
                  <a:gd name="connsiteY803" fmla="*/ 241008 h 678554"/>
                  <a:gd name="connsiteX804" fmla="*/ 467546 w 500072"/>
                  <a:gd name="connsiteY804" fmla="*/ 250198 h 678554"/>
                  <a:gd name="connsiteX805" fmla="*/ 461511 w 500072"/>
                  <a:gd name="connsiteY805" fmla="*/ 256507 h 678554"/>
                  <a:gd name="connsiteX806" fmla="*/ 449030 w 500072"/>
                  <a:gd name="connsiteY806" fmla="*/ 266657 h 678554"/>
                  <a:gd name="connsiteX807" fmla="*/ 430513 w 500072"/>
                  <a:gd name="connsiteY807" fmla="*/ 280922 h 678554"/>
                  <a:gd name="connsiteX808" fmla="*/ 413917 w 500072"/>
                  <a:gd name="connsiteY808" fmla="*/ 292992 h 678554"/>
                  <a:gd name="connsiteX809" fmla="*/ 398418 w 500072"/>
                  <a:gd name="connsiteY809" fmla="*/ 303965 h 678554"/>
                  <a:gd name="connsiteX810" fmla="*/ 373866 w 500072"/>
                  <a:gd name="connsiteY810" fmla="*/ 320149 h 678554"/>
                  <a:gd name="connsiteX811" fmla="*/ 360836 w 500072"/>
                  <a:gd name="connsiteY811" fmla="*/ 328379 h 678554"/>
                  <a:gd name="connsiteX812" fmla="*/ 324489 w 500072"/>
                  <a:gd name="connsiteY812" fmla="*/ 351010 h 678554"/>
                  <a:gd name="connsiteX813" fmla="*/ 297879 w 500072"/>
                  <a:gd name="connsiteY813" fmla="*/ 367195 h 678554"/>
                  <a:gd name="connsiteX814" fmla="*/ 283203 w 500072"/>
                  <a:gd name="connsiteY814" fmla="*/ 376111 h 678554"/>
                  <a:gd name="connsiteX815" fmla="*/ 238626 w 500072"/>
                  <a:gd name="connsiteY815" fmla="*/ 401623 h 678554"/>
                  <a:gd name="connsiteX816" fmla="*/ 232454 w 500072"/>
                  <a:gd name="connsiteY816" fmla="*/ 405052 h 678554"/>
                  <a:gd name="connsiteX817" fmla="*/ 205022 w 500072"/>
                  <a:gd name="connsiteY817" fmla="*/ 419453 h 678554"/>
                  <a:gd name="connsiteX818" fmla="*/ 177316 w 500072"/>
                  <a:gd name="connsiteY818" fmla="*/ 432072 h 678554"/>
                  <a:gd name="connsiteX819" fmla="*/ 157839 w 500072"/>
                  <a:gd name="connsiteY819" fmla="*/ 439616 h 678554"/>
                  <a:gd name="connsiteX820" fmla="*/ 149747 w 500072"/>
                  <a:gd name="connsiteY820" fmla="*/ 447708 h 678554"/>
                  <a:gd name="connsiteX821" fmla="*/ 135071 w 500072"/>
                  <a:gd name="connsiteY821" fmla="*/ 462384 h 678554"/>
                  <a:gd name="connsiteX822" fmla="*/ 116554 w 500072"/>
                  <a:gd name="connsiteY822" fmla="*/ 482273 h 678554"/>
                  <a:gd name="connsiteX823" fmla="*/ 116691 w 500072"/>
                  <a:gd name="connsiteY823" fmla="*/ 482135 h 678554"/>
                  <a:gd name="connsiteX824" fmla="*/ 99958 w 500072"/>
                  <a:gd name="connsiteY824" fmla="*/ 501886 h 678554"/>
                  <a:gd name="connsiteX825" fmla="*/ 85556 w 500072"/>
                  <a:gd name="connsiteY825" fmla="*/ 520403 h 678554"/>
                  <a:gd name="connsiteX826" fmla="*/ 85693 w 500072"/>
                  <a:gd name="connsiteY826" fmla="*/ 520266 h 678554"/>
                  <a:gd name="connsiteX827" fmla="*/ 76229 w 500072"/>
                  <a:gd name="connsiteY827" fmla="*/ 536314 h 678554"/>
                  <a:gd name="connsiteX828" fmla="*/ 76503 w 500072"/>
                  <a:gd name="connsiteY828" fmla="*/ 535628 h 678554"/>
                  <a:gd name="connsiteX829" fmla="*/ 74034 w 500072"/>
                  <a:gd name="connsiteY829" fmla="*/ 541389 h 678554"/>
                  <a:gd name="connsiteX830" fmla="*/ 74034 w 500072"/>
                  <a:gd name="connsiteY830" fmla="*/ 541251 h 678554"/>
                  <a:gd name="connsiteX831" fmla="*/ 73486 w 500072"/>
                  <a:gd name="connsiteY831" fmla="*/ 543309 h 678554"/>
                  <a:gd name="connsiteX832" fmla="*/ 73623 w 500072"/>
                  <a:gd name="connsiteY832" fmla="*/ 542623 h 678554"/>
                  <a:gd name="connsiteX833" fmla="*/ 73074 w 500072"/>
                  <a:gd name="connsiteY833" fmla="*/ 546738 h 678554"/>
                  <a:gd name="connsiteX834" fmla="*/ 73074 w 500072"/>
                  <a:gd name="connsiteY834" fmla="*/ 546052 h 678554"/>
                  <a:gd name="connsiteX835" fmla="*/ 73074 w 500072"/>
                  <a:gd name="connsiteY835" fmla="*/ 547698 h 678554"/>
                  <a:gd name="connsiteX836" fmla="*/ 73074 w 500072"/>
                  <a:gd name="connsiteY836" fmla="*/ 547286 h 678554"/>
                  <a:gd name="connsiteX837" fmla="*/ 73486 w 500072"/>
                  <a:gd name="connsiteY837" fmla="*/ 550167 h 678554"/>
                  <a:gd name="connsiteX838" fmla="*/ 73486 w 500072"/>
                  <a:gd name="connsiteY838" fmla="*/ 550030 h 678554"/>
                  <a:gd name="connsiteX839" fmla="*/ 74309 w 500072"/>
                  <a:gd name="connsiteY839" fmla="*/ 553321 h 678554"/>
                  <a:gd name="connsiteX840" fmla="*/ 74172 w 500072"/>
                  <a:gd name="connsiteY840" fmla="*/ 553047 h 678554"/>
                  <a:gd name="connsiteX841" fmla="*/ 74446 w 500072"/>
                  <a:gd name="connsiteY841" fmla="*/ 553733 h 678554"/>
                  <a:gd name="connsiteX842" fmla="*/ 74446 w 500072"/>
                  <a:gd name="connsiteY842" fmla="*/ 553733 h 678554"/>
                  <a:gd name="connsiteX843" fmla="*/ 74446 w 500072"/>
                  <a:gd name="connsiteY843" fmla="*/ 553733 h 678554"/>
                  <a:gd name="connsiteX844" fmla="*/ 75406 w 500072"/>
                  <a:gd name="connsiteY844" fmla="*/ 555928 h 678554"/>
                  <a:gd name="connsiteX845" fmla="*/ 76229 w 500072"/>
                  <a:gd name="connsiteY845" fmla="*/ 557162 h 678554"/>
                  <a:gd name="connsiteX846" fmla="*/ 76778 w 500072"/>
                  <a:gd name="connsiteY846" fmla="*/ 557848 h 678554"/>
                  <a:gd name="connsiteX847" fmla="*/ 77326 w 500072"/>
                  <a:gd name="connsiteY847" fmla="*/ 558396 h 678554"/>
                  <a:gd name="connsiteX848" fmla="*/ 78149 w 500072"/>
                  <a:gd name="connsiteY848" fmla="*/ 558945 h 678554"/>
                  <a:gd name="connsiteX849" fmla="*/ 79109 w 500072"/>
                  <a:gd name="connsiteY849" fmla="*/ 559494 h 678554"/>
                  <a:gd name="connsiteX850" fmla="*/ 81304 w 500072"/>
                  <a:gd name="connsiteY850" fmla="*/ 560454 h 678554"/>
                  <a:gd name="connsiteX851" fmla="*/ 81167 w 500072"/>
                  <a:gd name="connsiteY851" fmla="*/ 560454 h 678554"/>
                  <a:gd name="connsiteX852" fmla="*/ 81304 w 500072"/>
                  <a:gd name="connsiteY852" fmla="*/ 560454 h 678554"/>
                  <a:gd name="connsiteX853" fmla="*/ 81578 w 500072"/>
                  <a:gd name="connsiteY853" fmla="*/ 560591 h 678554"/>
                  <a:gd name="connsiteX854" fmla="*/ 81441 w 500072"/>
                  <a:gd name="connsiteY854" fmla="*/ 560591 h 678554"/>
                  <a:gd name="connsiteX855" fmla="*/ 84184 w 500072"/>
                  <a:gd name="connsiteY855" fmla="*/ 561277 h 678554"/>
                  <a:gd name="connsiteX856" fmla="*/ 89671 w 500072"/>
                  <a:gd name="connsiteY856" fmla="*/ 561963 h 678554"/>
                  <a:gd name="connsiteX857" fmla="*/ 100781 w 500072"/>
                  <a:gd name="connsiteY857" fmla="*/ 562100 h 678554"/>
                  <a:gd name="connsiteX858" fmla="*/ 100506 w 500072"/>
                  <a:gd name="connsiteY858" fmla="*/ 562100 h 678554"/>
                  <a:gd name="connsiteX859" fmla="*/ 101055 w 500072"/>
                  <a:gd name="connsiteY859" fmla="*/ 562100 h 678554"/>
                  <a:gd name="connsiteX860" fmla="*/ 101192 w 500072"/>
                  <a:gd name="connsiteY860" fmla="*/ 562100 h 678554"/>
                  <a:gd name="connsiteX861" fmla="*/ 101055 w 500072"/>
                  <a:gd name="connsiteY861" fmla="*/ 562100 h 678554"/>
                  <a:gd name="connsiteX862" fmla="*/ 112713 w 500072"/>
                  <a:gd name="connsiteY862" fmla="*/ 560454 h 678554"/>
                  <a:gd name="connsiteX863" fmla="*/ 138774 w 500072"/>
                  <a:gd name="connsiteY863" fmla="*/ 552773 h 678554"/>
                  <a:gd name="connsiteX864" fmla="*/ 138774 w 500072"/>
                  <a:gd name="connsiteY864" fmla="*/ 552773 h 678554"/>
                  <a:gd name="connsiteX865" fmla="*/ 145220 w 500072"/>
                  <a:gd name="connsiteY865" fmla="*/ 550441 h 678554"/>
                  <a:gd name="connsiteX866" fmla="*/ 157153 w 500072"/>
                  <a:gd name="connsiteY866" fmla="*/ 536862 h 678554"/>
                  <a:gd name="connsiteX867" fmla="*/ 165246 w 500072"/>
                  <a:gd name="connsiteY867" fmla="*/ 527673 h 678554"/>
                  <a:gd name="connsiteX868" fmla="*/ 167989 w 500072"/>
                  <a:gd name="connsiteY868" fmla="*/ 524655 h 678554"/>
                  <a:gd name="connsiteX869" fmla="*/ 205434 w 500072"/>
                  <a:gd name="connsiteY869" fmla="*/ 487210 h 678554"/>
                  <a:gd name="connsiteX870" fmla="*/ 214898 w 500072"/>
                  <a:gd name="connsiteY870" fmla="*/ 478706 h 678554"/>
                  <a:gd name="connsiteX871" fmla="*/ 238626 w 500072"/>
                  <a:gd name="connsiteY871" fmla="*/ 457858 h 678554"/>
                  <a:gd name="connsiteX872" fmla="*/ 257417 w 500072"/>
                  <a:gd name="connsiteY872" fmla="*/ 441262 h 678554"/>
                  <a:gd name="connsiteX873" fmla="*/ 257280 w 500072"/>
                  <a:gd name="connsiteY873" fmla="*/ 441399 h 678554"/>
                  <a:gd name="connsiteX874" fmla="*/ 260298 w 500072"/>
                  <a:gd name="connsiteY874" fmla="*/ 438930 h 678554"/>
                  <a:gd name="connsiteX875" fmla="*/ 269350 w 500072"/>
                  <a:gd name="connsiteY875" fmla="*/ 431798 h 678554"/>
                  <a:gd name="connsiteX876" fmla="*/ 294725 w 500072"/>
                  <a:gd name="connsiteY876" fmla="*/ 411910 h 678554"/>
                  <a:gd name="connsiteX877" fmla="*/ 312281 w 500072"/>
                  <a:gd name="connsiteY877" fmla="*/ 398194 h 678554"/>
                  <a:gd name="connsiteX878" fmla="*/ 314613 w 500072"/>
                  <a:gd name="connsiteY878" fmla="*/ 396548 h 678554"/>
                  <a:gd name="connsiteX879" fmla="*/ 322568 w 500072"/>
                  <a:gd name="connsiteY879" fmla="*/ 391198 h 678554"/>
                  <a:gd name="connsiteX880" fmla="*/ 367968 w 500072"/>
                  <a:gd name="connsiteY880" fmla="*/ 360886 h 678554"/>
                  <a:gd name="connsiteX881" fmla="*/ 370986 w 500072"/>
                  <a:gd name="connsiteY881" fmla="*/ 358966 h 678554"/>
                  <a:gd name="connsiteX882" fmla="*/ 384290 w 500072"/>
                  <a:gd name="connsiteY882" fmla="*/ 350873 h 678554"/>
                  <a:gd name="connsiteX883" fmla="*/ 413917 w 500072"/>
                  <a:gd name="connsiteY883" fmla="*/ 334414 h 678554"/>
                  <a:gd name="connsiteX884" fmla="*/ 440114 w 500072"/>
                  <a:gd name="connsiteY884" fmla="*/ 322070 h 678554"/>
                  <a:gd name="connsiteX885" fmla="*/ 468369 w 500072"/>
                  <a:gd name="connsiteY885" fmla="*/ 312331 h 678554"/>
                  <a:gd name="connsiteX886" fmla="*/ 477696 w 500072"/>
                  <a:gd name="connsiteY886" fmla="*/ 310137 h 678554"/>
                  <a:gd name="connsiteX887" fmla="*/ 485377 w 500072"/>
                  <a:gd name="connsiteY887" fmla="*/ 309862 h 678554"/>
                  <a:gd name="connsiteX888" fmla="*/ 491001 w 500072"/>
                  <a:gd name="connsiteY888" fmla="*/ 311371 h 678554"/>
                  <a:gd name="connsiteX889" fmla="*/ 497996 w 500072"/>
                  <a:gd name="connsiteY889" fmla="*/ 316309 h 678554"/>
                  <a:gd name="connsiteX890" fmla="*/ 499642 w 500072"/>
                  <a:gd name="connsiteY890" fmla="*/ 322618 h 678554"/>
                  <a:gd name="connsiteX891" fmla="*/ 497036 w 500072"/>
                  <a:gd name="connsiteY891" fmla="*/ 328791 h 678554"/>
                  <a:gd name="connsiteX892" fmla="*/ 494156 w 500072"/>
                  <a:gd name="connsiteY892" fmla="*/ 333865 h 678554"/>
                  <a:gd name="connsiteX893" fmla="*/ 489081 w 500072"/>
                  <a:gd name="connsiteY893" fmla="*/ 339489 h 678554"/>
                  <a:gd name="connsiteX894" fmla="*/ 486475 w 500072"/>
                  <a:gd name="connsiteY894" fmla="*/ 341821 h 678554"/>
                  <a:gd name="connsiteX895" fmla="*/ 488532 w 500072"/>
                  <a:gd name="connsiteY895" fmla="*/ 342644 h 678554"/>
                  <a:gd name="connsiteX896" fmla="*/ 491138 w 500072"/>
                  <a:gd name="connsiteY896" fmla="*/ 344564 h 678554"/>
                  <a:gd name="connsiteX897" fmla="*/ 494430 w 500072"/>
                  <a:gd name="connsiteY897" fmla="*/ 347856 h 678554"/>
                  <a:gd name="connsiteX898" fmla="*/ 495253 w 500072"/>
                  <a:gd name="connsiteY898" fmla="*/ 354165 h 678554"/>
                  <a:gd name="connsiteX899" fmla="*/ 489904 w 500072"/>
                  <a:gd name="connsiteY899" fmla="*/ 363629 h 678554"/>
                  <a:gd name="connsiteX900" fmla="*/ 482223 w 500072"/>
                  <a:gd name="connsiteY900" fmla="*/ 372545 h 678554"/>
                  <a:gd name="connsiteX901" fmla="*/ 470975 w 500072"/>
                  <a:gd name="connsiteY901" fmla="*/ 383243 h 678554"/>
                  <a:gd name="connsiteX902" fmla="*/ 455476 w 500072"/>
                  <a:gd name="connsiteY902" fmla="*/ 397508 h 678554"/>
                  <a:gd name="connsiteX903" fmla="*/ 434628 w 500072"/>
                  <a:gd name="connsiteY903" fmla="*/ 416161 h 678554"/>
                  <a:gd name="connsiteX904" fmla="*/ 421735 w 500072"/>
                  <a:gd name="connsiteY904" fmla="*/ 427271 h 678554"/>
                  <a:gd name="connsiteX905" fmla="*/ 400475 w 500072"/>
                  <a:gd name="connsiteY905" fmla="*/ 445514 h 678554"/>
                  <a:gd name="connsiteX906" fmla="*/ 388817 w 500072"/>
                  <a:gd name="connsiteY906" fmla="*/ 454978 h 678554"/>
                  <a:gd name="connsiteX907" fmla="*/ 362756 w 500072"/>
                  <a:gd name="connsiteY907" fmla="*/ 476238 h 678554"/>
                  <a:gd name="connsiteX908" fmla="*/ 380999 w 500072"/>
                  <a:gd name="connsiteY908" fmla="*/ 467048 h 678554"/>
                  <a:gd name="connsiteX909" fmla="*/ 409391 w 500072"/>
                  <a:gd name="connsiteY909" fmla="*/ 454703 h 678554"/>
                  <a:gd name="connsiteX910" fmla="*/ 436411 w 500072"/>
                  <a:gd name="connsiteY910" fmla="*/ 447022 h 678554"/>
                  <a:gd name="connsiteX911" fmla="*/ 447521 w 500072"/>
                  <a:gd name="connsiteY911" fmla="*/ 446200 h 678554"/>
                  <a:gd name="connsiteX912" fmla="*/ 455888 w 500072"/>
                  <a:gd name="connsiteY912" fmla="*/ 446748 h 678554"/>
                  <a:gd name="connsiteX913" fmla="*/ 459454 w 500072"/>
                  <a:gd name="connsiteY913" fmla="*/ 447845 h 678554"/>
                  <a:gd name="connsiteX914" fmla="*/ 461786 w 500072"/>
                  <a:gd name="connsiteY914" fmla="*/ 449217 h 678554"/>
                  <a:gd name="connsiteX915" fmla="*/ 465078 w 500072"/>
                  <a:gd name="connsiteY915" fmla="*/ 453743 h 678554"/>
                  <a:gd name="connsiteX916" fmla="*/ 465626 w 500072"/>
                  <a:gd name="connsiteY916" fmla="*/ 460327 h 678554"/>
                  <a:gd name="connsiteX917" fmla="*/ 463569 w 500072"/>
                  <a:gd name="connsiteY917" fmla="*/ 467048 h 678554"/>
                  <a:gd name="connsiteX918" fmla="*/ 460688 w 500072"/>
                  <a:gd name="connsiteY918" fmla="*/ 471025 h 678554"/>
                  <a:gd name="connsiteX919" fmla="*/ 457259 w 500072"/>
                  <a:gd name="connsiteY919" fmla="*/ 474729 h 678554"/>
                  <a:gd name="connsiteX920" fmla="*/ 452459 w 500072"/>
                  <a:gd name="connsiteY920" fmla="*/ 479667 h 678554"/>
                  <a:gd name="connsiteX921" fmla="*/ 445464 w 500072"/>
                  <a:gd name="connsiteY921" fmla="*/ 486113 h 678554"/>
                  <a:gd name="connsiteX922" fmla="*/ 427633 w 500072"/>
                  <a:gd name="connsiteY922" fmla="*/ 502572 h 678554"/>
                  <a:gd name="connsiteX923" fmla="*/ 422969 w 500072"/>
                  <a:gd name="connsiteY923" fmla="*/ 506687 h 678554"/>
                  <a:gd name="connsiteX924" fmla="*/ 423518 w 500072"/>
                  <a:gd name="connsiteY924" fmla="*/ 506276 h 678554"/>
                  <a:gd name="connsiteX925" fmla="*/ 410214 w 500072"/>
                  <a:gd name="connsiteY925" fmla="*/ 517934 h 678554"/>
                  <a:gd name="connsiteX926" fmla="*/ 410351 w 500072"/>
                  <a:gd name="connsiteY926" fmla="*/ 517797 h 678554"/>
                  <a:gd name="connsiteX927" fmla="*/ 410076 w 500072"/>
                  <a:gd name="connsiteY927" fmla="*/ 518071 h 678554"/>
                  <a:gd name="connsiteX928" fmla="*/ 409802 w 500072"/>
                  <a:gd name="connsiteY928" fmla="*/ 518346 h 678554"/>
                  <a:gd name="connsiteX929" fmla="*/ 409939 w 500072"/>
                  <a:gd name="connsiteY929" fmla="*/ 518209 h 678554"/>
                  <a:gd name="connsiteX930" fmla="*/ 408705 w 500072"/>
                  <a:gd name="connsiteY930" fmla="*/ 519306 h 678554"/>
                  <a:gd name="connsiteX931" fmla="*/ 408842 w 500072"/>
                  <a:gd name="connsiteY931" fmla="*/ 519169 h 678554"/>
                  <a:gd name="connsiteX932" fmla="*/ 405550 w 500072"/>
                  <a:gd name="connsiteY932" fmla="*/ 522049 h 678554"/>
                  <a:gd name="connsiteX933" fmla="*/ 406099 w 500072"/>
                  <a:gd name="connsiteY933" fmla="*/ 521638 h 678554"/>
                  <a:gd name="connsiteX934" fmla="*/ 389914 w 500072"/>
                  <a:gd name="connsiteY934" fmla="*/ 535354 h 678554"/>
                  <a:gd name="connsiteX935" fmla="*/ 375238 w 500072"/>
                  <a:gd name="connsiteY935" fmla="*/ 547698 h 678554"/>
                  <a:gd name="connsiteX936" fmla="*/ 354664 w 500072"/>
                  <a:gd name="connsiteY936" fmla="*/ 564431 h 678554"/>
                  <a:gd name="connsiteX937" fmla="*/ 339576 w 500072"/>
                  <a:gd name="connsiteY937" fmla="*/ 576776 h 678554"/>
                  <a:gd name="connsiteX938" fmla="*/ 301720 w 500072"/>
                  <a:gd name="connsiteY938" fmla="*/ 606402 h 678554"/>
                  <a:gd name="connsiteX939" fmla="*/ 297331 w 500072"/>
                  <a:gd name="connsiteY939" fmla="*/ 609557 h 678554"/>
                  <a:gd name="connsiteX940" fmla="*/ 284438 w 500072"/>
                  <a:gd name="connsiteY940" fmla="*/ 618884 h 678554"/>
                  <a:gd name="connsiteX941" fmla="*/ 273054 w 500072"/>
                  <a:gd name="connsiteY941" fmla="*/ 627251 h 678554"/>
                  <a:gd name="connsiteX942" fmla="*/ 268527 w 500072"/>
                  <a:gd name="connsiteY942" fmla="*/ 630543 h 678554"/>
                  <a:gd name="connsiteX943" fmla="*/ 208177 w 500072"/>
                  <a:gd name="connsiteY943" fmla="*/ 665793 h 678554"/>
                  <a:gd name="connsiteX944" fmla="*/ 194735 w 500072"/>
                  <a:gd name="connsiteY944" fmla="*/ 671828 h 678554"/>
                  <a:gd name="connsiteX945" fmla="*/ 182665 w 500072"/>
                  <a:gd name="connsiteY945" fmla="*/ 676217 h 678554"/>
                  <a:gd name="connsiteX946" fmla="*/ 167440 w 500072"/>
                  <a:gd name="connsiteY946" fmla="*/ 678411 h 678554"/>
                  <a:gd name="connsiteX947" fmla="*/ 159348 w 500072"/>
                  <a:gd name="connsiteY947" fmla="*/ 678137 h 678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</a:cxnLst>
                <a:rect l="l" t="t" r="r" b="b"/>
                <a:pathLst>
                  <a:path w="500072" h="678554">
                    <a:moveTo>
                      <a:pt x="64982" y="83411"/>
                    </a:moveTo>
                    <a:cubicBezTo>
                      <a:pt x="64707" y="83411"/>
                      <a:pt x="64570" y="83411"/>
                      <a:pt x="64433" y="83411"/>
                    </a:cubicBezTo>
                    <a:cubicBezTo>
                      <a:pt x="70194" y="83000"/>
                      <a:pt x="75955" y="82451"/>
                      <a:pt x="81715" y="81765"/>
                    </a:cubicBezTo>
                    <a:cubicBezTo>
                      <a:pt x="85830" y="81354"/>
                      <a:pt x="90082" y="80805"/>
                      <a:pt x="94197" y="80119"/>
                    </a:cubicBezTo>
                    <a:cubicBezTo>
                      <a:pt x="98037" y="79434"/>
                      <a:pt x="101741" y="78885"/>
                      <a:pt x="105581" y="78199"/>
                    </a:cubicBezTo>
                    <a:cubicBezTo>
                      <a:pt x="115045" y="76553"/>
                      <a:pt x="124372" y="75045"/>
                      <a:pt x="133836" y="73399"/>
                    </a:cubicBezTo>
                    <a:cubicBezTo>
                      <a:pt x="140968" y="71890"/>
                      <a:pt x="148238" y="70381"/>
                      <a:pt x="155507" y="68872"/>
                    </a:cubicBezTo>
                    <a:cubicBezTo>
                      <a:pt x="160171" y="67912"/>
                      <a:pt x="164972" y="66952"/>
                      <a:pt x="169772" y="65855"/>
                    </a:cubicBezTo>
                    <a:cubicBezTo>
                      <a:pt x="171967" y="65443"/>
                      <a:pt x="174161" y="65032"/>
                      <a:pt x="176219" y="64483"/>
                    </a:cubicBezTo>
                    <a:cubicBezTo>
                      <a:pt x="184037" y="62700"/>
                      <a:pt x="191992" y="60780"/>
                      <a:pt x="199810" y="58997"/>
                    </a:cubicBezTo>
                    <a:cubicBezTo>
                      <a:pt x="205845" y="57625"/>
                      <a:pt x="211880" y="56254"/>
                      <a:pt x="217915" y="54745"/>
                    </a:cubicBezTo>
                    <a:cubicBezTo>
                      <a:pt x="227105" y="52413"/>
                      <a:pt x="236157" y="50081"/>
                      <a:pt x="245347" y="47750"/>
                    </a:cubicBezTo>
                    <a:cubicBezTo>
                      <a:pt x="251108" y="46241"/>
                      <a:pt x="257006" y="44595"/>
                      <a:pt x="262767" y="42949"/>
                    </a:cubicBezTo>
                    <a:cubicBezTo>
                      <a:pt x="265510" y="42126"/>
                      <a:pt x="268116" y="41440"/>
                      <a:pt x="270859" y="40617"/>
                    </a:cubicBezTo>
                    <a:cubicBezTo>
                      <a:pt x="269899" y="39383"/>
                      <a:pt x="268802" y="38286"/>
                      <a:pt x="267842" y="37051"/>
                    </a:cubicBezTo>
                    <a:cubicBezTo>
                      <a:pt x="267842" y="37051"/>
                      <a:pt x="267979" y="37188"/>
                      <a:pt x="267979" y="37188"/>
                    </a:cubicBezTo>
                    <a:cubicBezTo>
                      <a:pt x="265647" y="34720"/>
                      <a:pt x="263452" y="32388"/>
                      <a:pt x="260846" y="30056"/>
                    </a:cubicBezTo>
                    <a:cubicBezTo>
                      <a:pt x="260846" y="30056"/>
                      <a:pt x="260846" y="30056"/>
                      <a:pt x="260984" y="30056"/>
                    </a:cubicBezTo>
                    <a:cubicBezTo>
                      <a:pt x="260846" y="29919"/>
                      <a:pt x="260846" y="29919"/>
                      <a:pt x="260709" y="29782"/>
                    </a:cubicBezTo>
                    <a:cubicBezTo>
                      <a:pt x="260709" y="29782"/>
                      <a:pt x="260709" y="29782"/>
                      <a:pt x="260572" y="29645"/>
                    </a:cubicBezTo>
                    <a:cubicBezTo>
                      <a:pt x="260572" y="29645"/>
                      <a:pt x="260572" y="29645"/>
                      <a:pt x="260572" y="29645"/>
                    </a:cubicBezTo>
                    <a:cubicBezTo>
                      <a:pt x="258926" y="28273"/>
                      <a:pt x="257280" y="26901"/>
                      <a:pt x="255497" y="25530"/>
                    </a:cubicBezTo>
                    <a:cubicBezTo>
                      <a:pt x="255497" y="25530"/>
                      <a:pt x="255497" y="25530"/>
                      <a:pt x="255634" y="25530"/>
                    </a:cubicBezTo>
                    <a:cubicBezTo>
                      <a:pt x="255634" y="25530"/>
                      <a:pt x="255497" y="25393"/>
                      <a:pt x="255497" y="25393"/>
                    </a:cubicBezTo>
                    <a:cubicBezTo>
                      <a:pt x="255497" y="25393"/>
                      <a:pt x="255360" y="25255"/>
                      <a:pt x="255360" y="25255"/>
                    </a:cubicBezTo>
                    <a:cubicBezTo>
                      <a:pt x="255360" y="25255"/>
                      <a:pt x="255360" y="25255"/>
                      <a:pt x="255497" y="25393"/>
                    </a:cubicBezTo>
                    <a:cubicBezTo>
                      <a:pt x="253028" y="23747"/>
                      <a:pt x="250422" y="22238"/>
                      <a:pt x="247679" y="20866"/>
                    </a:cubicBezTo>
                    <a:cubicBezTo>
                      <a:pt x="247679" y="20866"/>
                      <a:pt x="247679" y="20866"/>
                      <a:pt x="247816" y="20866"/>
                    </a:cubicBezTo>
                    <a:cubicBezTo>
                      <a:pt x="247679" y="20866"/>
                      <a:pt x="247679" y="20729"/>
                      <a:pt x="247542" y="20729"/>
                    </a:cubicBezTo>
                    <a:cubicBezTo>
                      <a:pt x="247542" y="20729"/>
                      <a:pt x="247405" y="20729"/>
                      <a:pt x="247405" y="20592"/>
                    </a:cubicBezTo>
                    <a:cubicBezTo>
                      <a:pt x="247405" y="20592"/>
                      <a:pt x="247405" y="20592"/>
                      <a:pt x="247405" y="20592"/>
                    </a:cubicBezTo>
                    <a:cubicBezTo>
                      <a:pt x="243153" y="18535"/>
                      <a:pt x="238901" y="16752"/>
                      <a:pt x="234374" y="15243"/>
                    </a:cubicBezTo>
                    <a:cubicBezTo>
                      <a:pt x="234374" y="15243"/>
                      <a:pt x="234374" y="15243"/>
                      <a:pt x="234512" y="15243"/>
                    </a:cubicBezTo>
                    <a:cubicBezTo>
                      <a:pt x="228888" y="13323"/>
                      <a:pt x="223127" y="11951"/>
                      <a:pt x="217229" y="10579"/>
                    </a:cubicBezTo>
                    <a:cubicBezTo>
                      <a:pt x="217229" y="10579"/>
                      <a:pt x="217229" y="10579"/>
                      <a:pt x="217367" y="10579"/>
                    </a:cubicBezTo>
                    <a:cubicBezTo>
                      <a:pt x="217367" y="10579"/>
                      <a:pt x="217229" y="10579"/>
                      <a:pt x="217229" y="10579"/>
                    </a:cubicBezTo>
                    <a:cubicBezTo>
                      <a:pt x="217229" y="10579"/>
                      <a:pt x="217092" y="10579"/>
                      <a:pt x="217092" y="10579"/>
                    </a:cubicBezTo>
                    <a:cubicBezTo>
                      <a:pt x="217092" y="10579"/>
                      <a:pt x="217092" y="10579"/>
                      <a:pt x="217092" y="10579"/>
                    </a:cubicBezTo>
                    <a:cubicBezTo>
                      <a:pt x="208863" y="8933"/>
                      <a:pt x="200633" y="7836"/>
                      <a:pt x="192266" y="7288"/>
                    </a:cubicBezTo>
                    <a:cubicBezTo>
                      <a:pt x="192266" y="7288"/>
                      <a:pt x="192266" y="7288"/>
                      <a:pt x="192404" y="7288"/>
                    </a:cubicBezTo>
                    <a:cubicBezTo>
                      <a:pt x="183762" y="6739"/>
                      <a:pt x="175121" y="6739"/>
                      <a:pt x="166480" y="7288"/>
                    </a:cubicBezTo>
                    <a:cubicBezTo>
                      <a:pt x="166755" y="7288"/>
                      <a:pt x="166892" y="7288"/>
                      <a:pt x="167029" y="7288"/>
                    </a:cubicBezTo>
                    <a:cubicBezTo>
                      <a:pt x="156056" y="8110"/>
                      <a:pt x="145083" y="9619"/>
                      <a:pt x="134248" y="11814"/>
                    </a:cubicBezTo>
                    <a:cubicBezTo>
                      <a:pt x="134248" y="11814"/>
                      <a:pt x="134248" y="11814"/>
                      <a:pt x="134248" y="11814"/>
                    </a:cubicBezTo>
                    <a:cubicBezTo>
                      <a:pt x="134248" y="11814"/>
                      <a:pt x="134110" y="11814"/>
                      <a:pt x="134110" y="11814"/>
                    </a:cubicBezTo>
                    <a:cubicBezTo>
                      <a:pt x="134110" y="11814"/>
                      <a:pt x="133973" y="11814"/>
                      <a:pt x="133973" y="11814"/>
                    </a:cubicBezTo>
                    <a:cubicBezTo>
                      <a:pt x="133973" y="11814"/>
                      <a:pt x="133973" y="11814"/>
                      <a:pt x="133973" y="11814"/>
                    </a:cubicBezTo>
                    <a:cubicBezTo>
                      <a:pt x="119023" y="14968"/>
                      <a:pt x="104210" y="19220"/>
                      <a:pt x="89808" y="24295"/>
                    </a:cubicBezTo>
                    <a:cubicBezTo>
                      <a:pt x="89945" y="24295"/>
                      <a:pt x="90082" y="24158"/>
                      <a:pt x="90219" y="24158"/>
                    </a:cubicBezTo>
                    <a:cubicBezTo>
                      <a:pt x="74034" y="29919"/>
                      <a:pt x="58261" y="36503"/>
                      <a:pt x="42899" y="44184"/>
                    </a:cubicBezTo>
                    <a:cubicBezTo>
                      <a:pt x="43036" y="44184"/>
                      <a:pt x="43173" y="44046"/>
                      <a:pt x="43311" y="43909"/>
                    </a:cubicBezTo>
                    <a:cubicBezTo>
                      <a:pt x="39059" y="45967"/>
                      <a:pt x="34807" y="48161"/>
                      <a:pt x="30555" y="50356"/>
                    </a:cubicBezTo>
                    <a:cubicBezTo>
                      <a:pt x="26028" y="52825"/>
                      <a:pt x="21639" y="55705"/>
                      <a:pt x="17387" y="58585"/>
                    </a:cubicBezTo>
                    <a:cubicBezTo>
                      <a:pt x="16290" y="59408"/>
                      <a:pt x="15193" y="60231"/>
                      <a:pt x="14095" y="61054"/>
                    </a:cubicBezTo>
                    <a:cubicBezTo>
                      <a:pt x="14233" y="60917"/>
                      <a:pt x="14370" y="60780"/>
                      <a:pt x="14507" y="60643"/>
                    </a:cubicBezTo>
                    <a:cubicBezTo>
                      <a:pt x="13410" y="61603"/>
                      <a:pt x="12450" y="62563"/>
                      <a:pt x="11627" y="63523"/>
                    </a:cubicBezTo>
                    <a:cubicBezTo>
                      <a:pt x="11764" y="63386"/>
                      <a:pt x="11901" y="63249"/>
                      <a:pt x="11901" y="63112"/>
                    </a:cubicBezTo>
                    <a:cubicBezTo>
                      <a:pt x="11627" y="63523"/>
                      <a:pt x="11352" y="63935"/>
                      <a:pt x="11078" y="64346"/>
                    </a:cubicBezTo>
                    <a:cubicBezTo>
                      <a:pt x="10804" y="64895"/>
                      <a:pt x="10529" y="65306"/>
                      <a:pt x="10255" y="65855"/>
                    </a:cubicBezTo>
                    <a:cubicBezTo>
                      <a:pt x="10255" y="65718"/>
                      <a:pt x="10392" y="65581"/>
                      <a:pt x="10529" y="65443"/>
                    </a:cubicBezTo>
                    <a:cubicBezTo>
                      <a:pt x="9981" y="66541"/>
                      <a:pt x="9569" y="67501"/>
                      <a:pt x="9158" y="68598"/>
                    </a:cubicBezTo>
                    <a:cubicBezTo>
                      <a:pt x="9021" y="69147"/>
                      <a:pt x="8883" y="69695"/>
                      <a:pt x="8746" y="70107"/>
                    </a:cubicBezTo>
                    <a:cubicBezTo>
                      <a:pt x="8746" y="70518"/>
                      <a:pt x="8609" y="70930"/>
                      <a:pt x="8609" y="71204"/>
                    </a:cubicBezTo>
                    <a:cubicBezTo>
                      <a:pt x="8609" y="71478"/>
                      <a:pt x="8609" y="71890"/>
                      <a:pt x="8609" y="72164"/>
                    </a:cubicBezTo>
                    <a:cubicBezTo>
                      <a:pt x="8609" y="72301"/>
                      <a:pt x="8746" y="72576"/>
                      <a:pt x="8746" y="72713"/>
                    </a:cubicBezTo>
                    <a:cubicBezTo>
                      <a:pt x="8883" y="72850"/>
                      <a:pt x="8883" y="73124"/>
                      <a:pt x="9021" y="73261"/>
                    </a:cubicBezTo>
                    <a:cubicBezTo>
                      <a:pt x="9295" y="73536"/>
                      <a:pt x="9569" y="73947"/>
                      <a:pt x="9843" y="74222"/>
                    </a:cubicBezTo>
                    <a:cubicBezTo>
                      <a:pt x="9706" y="74084"/>
                      <a:pt x="9569" y="73947"/>
                      <a:pt x="9569" y="73810"/>
                    </a:cubicBezTo>
                    <a:cubicBezTo>
                      <a:pt x="9843" y="74084"/>
                      <a:pt x="10118" y="74359"/>
                      <a:pt x="10392" y="74633"/>
                    </a:cubicBezTo>
                    <a:cubicBezTo>
                      <a:pt x="10941" y="75045"/>
                      <a:pt x="11352" y="75319"/>
                      <a:pt x="11901" y="75730"/>
                    </a:cubicBezTo>
                    <a:lnTo>
                      <a:pt x="11901" y="75730"/>
                    </a:lnTo>
                    <a:cubicBezTo>
                      <a:pt x="12861" y="76279"/>
                      <a:pt x="13821" y="76828"/>
                      <a:pt x="14781" y="77376"/>
                    </a:cubicBezTo>
                    <a:cubicBezTo>
                      <a:pt x="14644" y="77239"/>
                      <a:pt x="14507" y="77239"/>
                      <a:pt x="14370" y="77102"/>
                    </a:cubicBezTo>
                    <a:cubicBezTo>
                      <a:pt x="16701" y="78199"/>
                      <a:pt x="19170" y="79297"/>
                      <a:pt x="21639" y="80119"/>
                    </a:cubicBezTo>
                    <a:cubicBezTo>
                      <a:pt x="21502" y="80119"/>
                      <a:pt x="21365" y="79982"/>
                      <a:pt x="21091" y="79982"/>
                    </a:cubicBezTo>
                    <a:cubicBezTo>
                      <a:pt x="22462" y="80394"/>
                      <a:pt x="23834" y="80805"/>
                      <a:pt x="25205" y="81080"/>
                    </a:cubicBezTo>
                    <a:cubicBezTo>
                      <a:pt x="25205" y="81080"/>
                      <a:pt x="25205" y="81080"/>
                      <a:pt x="25068" y="81080"/>
                    </a:cubicBezTo>
                    <a:cubicBezTo>
                      <a:pt x="25205" y="81080"/>
                      <a:pt x="25205" y="81080"/>
                      <a:pt x="25343" y="81080"/>
                    </a:cubicBezTo>
                    <a:cubicBezTo>
                      <a:pt x="25480" y="81080"/>
                      <a:pt x="25617" y="81080"/>
                      <a:pt x="25617" y="81217"/>
                    </a:cubicBezTo>
                    <a:cubicBezTo>
                      <a:pt x="25617" y="81217"/>
                      <a:pt x="25480" y="81217"/>
                      <a:pt x="25480" y="81217"/>
                    </a:cubicBezTo>
                    <a:cubicBezTo>
                      <a:pt x="30966" y="82177"/>
                      <a:pt x="36590" y="82588"/>
                      <a:pt x="42213" y="83000"/>
                    </a:cubicBezTo>
                    <a:cubicBezTo>
                      <a:pt x="41939" y="83000"/>
                      <a:pt x="41802" y="83000"/>
                      <a:pt x="41665" y="83000"/>
                    </a:cubicBezTo>
                    <a:cubicBezTo>
                      <a:pt x="49208" y="83960"/>
                      <a:pt x="57027" y="83823"/>
                      <a:pt x="64982" y="83411"/>
                    </a:cubicBezTo>
                    <a:close/>
                    <a:moveTo>
                      <a:pt x="228888" y="375562"/>
                    </a:moveTo>
                    <a:cubicBezTo>
                      <a:pt x="228202" y="375974"/>
                      <a:pt x="227516" y="376659"/>
                      <a:pt x="226968" y="377208"/>
                    </a:cubicBezTo>
                    <a:cubicBezTo>
                      <a:pt x="225048" y="378854"/>
                      <a:pt x="222990" y="380637"/>
                      <a:pt x="221070" y="382283"/>
                    </a:cubicBezTo>
                    <a:cubicBezTo>
                      <a:pt x="214898" y="387632"/>
                      <a:pt x="208725" y="392981"/>
                      <a:pt x="202553" y="398331"/>
                    </a:cubicBezTo>
                    <a:cubicBezTo>
                      <a:pt x="193638" y="406012"/>
                      <a:pt x="184860" y="413693"/>
                      <a:pt x="175944" y="421236"/>
                    </a:cubicBezTo>
                    <a:cubicBezTo>
                      <a:pt x="184311" y="417670"/>
                      <a:pt x="192541" y="413830"/>
                      <a:pt x="200633" y="409852"/>
                    </a:cubicBezTo>
                    <a:cubicBezTo>
                      <a:pt x="200496" y="409852"/>
                      <a:pt x="200222" y="409989"/>
                      <a:pt x="200084" y="410126"/>
                    </a:cubicBezTo>
                    <a:cubicBezTo>
                      <a:pt x="211469" y="404366"/>
                      <a:pt x="222716" y="398468"/>
                      <a:pt x="233689" y="392158"/>
                    </a:cubicBezTo>
                    <a:cubicBezTo>
                      <a:pt x="242330" y="387221"/>
                      <a:pt x="250971" y="382146"/>
                      <a:pt x="259612" y="377208"/>
                    </a:cubicBezTo>
                    <a:cubicBezTo>
                      <a:pt x="265647" y="373779"/>
                      <a:pt x="271545" y="370213"/>
                      <a:pt x="277580" y="366784"/>
                    </a:cubicBezTo>
                    <a:cubicBezTo>
                      <a:pt x="282792" y="363766"/>
                      <a:pt x="288004" y="360475"/>
                      <a:pt x="293216" y="357320"/>
                    </a:cubicBezTo>
                    <a:cubicBezTo>
                      <a:pt x="305561" y="349776"/>
                      <a:pt x="317905" y="342369"/>
                      <a:pt x="330112" y="334688"/>
                    </a:cubicBezTo>
                    <a:cubicBezTo>
                      <a:pt x="338753" y="329339"/>
                      <a:pt x="347394" y="323853"/>
                      <a:pt x="356035" y="318504"/>
                    </a:cubicBezTo>
                    <a:cubicBezTo>
                      <a:pt x="360287" y="315760"/>
                      <a:pt x="364539" y="313154"/>
                      <a:pt x="368791" y="310274"/>
                    </a:cubicBezTo>
                    <a:cubicBezTo>
                      <a:pt x="377432" y="304650"/>
                      <a:pt x="385936" y="298890"/>
                      <a:pt x="394577" y="293266"/>
                    </a:cubicBezTo>
                    <a:cubicBezTo>
                      <a:pt x="394577" y="293266"/>
                      <a:pt x="394440" y="293266"/>
                      <a:pt x="394440" y="293403"/>
                    </a:cubicBezTo>
                    <a:cubicBezTo>
                      <a:pt x="403493" y="286957"/>
                      <a:pt x="412820" y="280647"/>
                      <a:pt x="421735" y="273927"/>
                    </a:cubicBezTo>
                    <a:cubicBezTo>
                      <a:pt x="426673" y="270223"/>
                      <a:pt x="431611" y="266657"/>
                      <a:pt x="436411" y="262954"/>
                    </a:cubicBezTo>
                    <a:cubicBezTo>
                      <a:pt x="443132" y="257742"/>
                      <a:pt x="449990" y="252667"/>
                      <a:pt x="456299" y="247180"/>
                    </a:cubicBezTo>
                    <a:cubicBezTo>
                      <a:pt x="457259" y="246220"/>
                      <a:pt x="458220" y="245260"/>
                      <a:pt x="459180" y="244163"/>
                    </a:cubicBezTo>
                    <a:cubicBezTo>
                      <a:pt x="459043" y="244300"/>
                      <a:pt x="458905" y="244437"/>
                      <a:pt x="458768" y="244574"/>
                    </a:cubicBezTo>
                    <a:cubicBezTo>
                      <a:pt x="459043" y="244163"/>
                      <a:pt x="459454" y="243614"/>
                      <a:pt x="459728" y="243203"/>
                    </a:cubicBezTo>
                    <a:cubicBezTo>
                      <a:pt x="460003" y="242791"/>
                      <a:pt x="460277" y="242380"/>
                      <a:pt x="460414" y="241831"/>
                    </a:cubicBezTo>
                    <a:cubicBezTo>
                      <a:pt x="460277" y="241694"/>
                      <a:pt x="460003" y="241694"/>
                      <a:pt x="459866" y="241694"/>
                    </a:cubicBezTo>
                    <a:cubicBezTo>
                      <a:pt x="459454" y="241557"/>
                      <a:pt x="459043" y="241420"/>
                      <a:pt x="458631" y="241282"/>
                    </a:cubicBezTo>
                    <a:cubicBezTo>
                      <a:pt x="458220" y="241282"/>
                      <a:pt x="457945" y="241282"/>
                      <a:pt x="457534" y="241145"/>
                    </a:cubicBezTo>
                    <a:cubicBezTo>
                      <a:pt x="456848" y="241145"/>
                      <a:pt x="456162" y="241145"/>
                      <a:pt x="455614" y="241145"/>
                    </a:cubicBezTo>
                    <a:cubicBezTo>
                      <a:pt x="455888" y="241145"/>
                      <a:pt x="456025" y="241145"/>
                      <a:pt x="456299" y="241145"/>
                    </a:cubicBezTo>
                    <a:cubicBezTo>
                      <a:pt x="454791" y="241282"/>
                      <a:pt x="453282" y="241420"/>
                      <a:pt x="451773" y="241831"/>
                    </a:cubicBezTo>
                    <a:cubicBezTo>
                      <a:pt x="449716" y="242380"/>
                      <a:pt x="447795" y="242928"/>
                      <a:pt x="445738" y="243614"/>
                    </a:cubicBezTo>
                    <a:cubicBezTo>
                      <a:pt x="445738" y="243614"/>
                      <a:pt x="445875" y="243614"/>
                      <a:pt x="445875" y="243614"/>
                    </a:cubicBezTo>
                    <a:cubicBezTo>
                      <a:pt x="445738" y="243614"/>
                      <a:pt x="445601" y="243751"/>
                      <a:pt x="445464" y="243751"/>
                    </a:cubicBezTo>
                    <a:cubicBezTo>
                      <a:pt x="445464" y="243751"/>
                      <a:pt x="445327" y="243751"/>
                      <a:pt x="445327" y="243751"/>
                    </a:cubicBezTo>
                    <a:cubicBezTo>
                      <a:pt x="445327" y="243751"/>
                      <a:pt x="445327" y="243751"/>
                      <a:pt x="445327" y="243751"/>
                    </a:cubicBezTo>
                    <a:cubicBezTo>
                      <a:pt x="439429" y="245946"/>
                      <a:pt x="433394" y="248415"/>
                      <a:pt x="427496" y="250884"/>
                    </a:cubicBezTo>
                    <a:cubicBezTo>
                      <a:pt x="420501" y="253627"/>
                      <a:pt x="413780" y="257056"/>
                      <a:pt x="407059" y="260348"/>
                    </a:cubicBezTo>
                    <a:cubicBezTo>
                      <a:pt x="407333" y="260211"/>
                      <a:pt x="407470" y="260073"/>
                      <a:pt x="407608" y="260073"/>
                    </a:cubicBezTo>
                    <a:cubicBezTo>
                      <a:pt x="401161" y="263365"/>
                      <a:pt x="394577" y="266657"/>
                      <a:pt x="388131" y="270223"/>
                    </a:cubicBezTo>
                    <a:cubicBezTo>
                      <a:pt x="382370" y="273515"/>
                      <a:pt x="376472" y="276807"/>
                      <a:pt x="370712" y="280099"/>
                    </a:cubicBezTo>
                    <a:cubicBezTo>
                      <a:pt x="364128" y="283802"/>
                      <a:pt x="357407" y="287643"/>
                      <a:pt x="350823" y="291346"/>
                    </a:cubicBezTo>
                    <a:cubicBezTo>
                      <a:pt x="348492" y="292717"/>
                      <a:pt x="346160" y="293952"/>
                      <a:pt x="343965" y="295324"/>
                    </a:cubicBezTo>
                    <a:cubicBezTo>
                      <a:pt x="343005" y="295735"/>
                      <a:pt x="342045" y="296284"/>
                      <a:pt x="341222" y="296832"/>
                    </a:cubicBezTo>
                    <a:cubicBezTo>
                      <a:pt x="322843" y="308902"/>
                      <a:pt x="304463" y="321110"/>
                      <a:pt x="285947" y="333180"/>
                    </a:cubicBezTo>
                    <a:cubicBezTo>
                      <a:pt x="285947" y="333180"/>
                      <a:pt x="285947" y="333180"/>
                      <a:pt x="286084" y="333180"/>
                    </a:cubicBezTo>
                    <a:cubicBezTo>
                      <a:pt x="266881" y="347033"/>
                      <a:pt x="247953" y="361297"/>
                      <a:pt x="228888" y="375562"/>
                    </a:cubicBezTo>
                    <a:close/>
                    <a:moveTo>
                      <a:pt x="169909" y="539605"/>
                    </a:moveTo>
                    <a:cubicBezTo>
                      <a:pt x="175670" y="536862"/>
                      <a:pt x="181293" y="533982"/>
                      <a:pt x="186917" y="531239"/>
                    </a:cubicBezTo>
                    <a:cubicBezTo>
                      <a:pt x="219424" y="514642"/>
                      <a:pt x="250422" y="495166"/>
                      <a:pt x="281558" y="476100"/>
                    </a:cubicBezTo>
                    <a:cubicBezTo>
                      <a:pt x="288278" y="471986"/>
                      <a:pt x="294999" y="467596"/>
                      <a:pt x="301720" y="463207"/>
                    </a:cubicBezTo>
                    <a:cubicBezTo>
                      <a:pt x="307344" y="459504"/>
                      <a:pt x="312967" y="455938"/>
                      <a:pt x="318728" y="452235"/>
                    </a:cubicBezTo>
                    <a:cubicBezTo>
                      <a:pt x="319825" y="451274"/>
                      <a:pt x="320922" y="450177"/>
                      <a:pt x="322020" y="449217"/>
                    </a:cubicBezTo>
                    <a:cubicBezTo>
                      <a:pt x="322980" y="448257"/>
                      <a:pt x="324077" y="447571"/>
                      <a:pt x="325037" y="446611"/>
                    </a:cubicBezTo>
                    <a:cubicBezTo>
                      <a:pt x="328055" y="444142"/>
                      <a:pt x="330935" y="441673"/>
                      <a:pt x="333953" y="439204"/>
                    </a:cubicBezTo>
                    <a:cubicBezTo>
                      <a:pt x="347531" y="427957"/>
                      <a:pt x="361110" y="416710"/>
                      <a:pt x="374826" y="405463"/>
                    </a:cubicBezTo>
                    <a:cubicBezTo>
                      <a:pt x="379078" y="402034"/>
                      <a:pt x="383604" y="398742"/>
                      <a:pt x="387994" y="395450"/>
                    </a:cubicBezTo>
                    <a:cubicBezTo>
                      <a:pt x="396223" y="389278"/>
                      <a:pt x="404727" y="383380"/>
                      <a:pt x="413231" y="377620"/>
                    </a:cubicBezTo>
                    <a:cubicBezTo>
                      <a:pt x="421186" y="372270"/>
                      <a:pt x="429279" y="367058"/>
                      <a:pt x="437371" y="362120"/>
                    </a:cubicBezTo>
                    <a:cubicBezTo>
                      <a:pt x="441760" y="359514"/>
                      <a:pt x="446150" y="357046"/>
                      <a:pt x="450539" y="354577"/>
                    </a:cubicBezTo>
                    <a:cubicBezTo>
                      <a:pt x="453145" y="353205"/>
                      <a:pt x="455751" y="351971"/>
                      <a:pt x="458357" y="350736"/>
                    </a:cubicBezTo>
                    <a:cubicBezTo>
                      <a:pt x="458357" y="350736"/>
                      <a:pt x="458357" y="350736"/>
                      <a:pt x="458494" y="350599"/>
                    </a:cubicBezTo>
                    <a:cubicBezTo>
                      <a:pt x="461923" y="347993"/>
                      <a:pt x="465215" y="345250"/>
                      <a:pt x="468644" y="342507"/>
                    </a:cubicBezTo>
                    <a:cubicBezTo>
                      <a:pt x="472484" y="339489"/>
                      <a:pt x="476050" y="336334"/>
                      <a:pt x="479754" y="333180"/>
                    </a:cubicBezTo>
                    <a:cubicBezTo>
                      <a:pt x="481262" y="331808"/>
                      <a:pt x="482634" y="330574"/>
                      <a:pt x="484006" y="329065"/>
                    </a:cubicBezTo>
                    <a:cubicBezTo>
                      <a:pt x="484417" y="328516"/>
                      <a:pt x="484829" y="327968"/>
                      <a:pt x="485377" y="327419"/>
                    </a:cubicBezTo>
                    <a:cubicBezTo>
                      <a:pt x="485240" y="327556"/>
                      <a:pt x="485103" y="327830"/>
                      <a:pt x="484966" y="327968"/>
                    </a:cubicBezTo>
                    <a:cubicBezTo>
                      <a:pt x="485652" y="326870"/>
                      <a:pt x="486337" y="325773"/>
                      <a:pt x="486886" y="324676"/>
                    </a:cubicBezTo>
                    <a:cubicBezTo>
                      <a:pt x="487298" y="323853"/>
                      <a:pt x="487572" y="323167"/>
                      <a:pt x="487983" y="322344"/>
                    </a:cubicBezTo>
                    <a:cubicBezTo>
                      <a:pt x="487572" y="322070"/>
                      <a:pt x="487160" y="321658"/>
                      <a:pt x="486749" y="321384"/>
                    </a:cubicBezTo>
                    <a:cubicBezTo>
                      <a:pt x="486612" y="321247"/>
                      <a:pt x="486337" y="321110"/>
                      <a:pt x="486200" y="320972"/>
                    </a:cubicBezTo>
                    <a:cubicBezTo>
                      <a:pt x="485377" y="320835"/>
                      <a:pt x="484554" y="320561"/>
                      <a:pt x="483731" y="320424"/>
                    </a:cubicBezTo>
                    <a:cubicBezTo>
                      <a:pt x="482771" y="320424"/>
                      <a:pt x="481811" y="320424"/>
                      <a:pt x="480851" y="320424"/>
                    </a:cubicBezTo>
                    <a:cubicBezTo>
                      <a:pt x="480851" y="320424"/>
                      <a:pt x="480988" y="320424"/>
                      <a:pt x="480988" y="320424"/>
                    </a:cubicBezTo>
                    <a:cubicBezTo>
                      <a:pt x="480851" y="320424"/>
                      <a:pt x="480851" y="320424"/>
                      <a:pt x="480714" y="320424"/>
                    </a:cubicBezTo>
                    <a:cubicBezTo>
                      <a:pt x="480577" y="320424"/>
                      <a:pt x="480440" y="320424"/>
                      <a:pt x="480302" y="320424"/>
                    </a:cubicBezTo>
                    <a:cubicBezTo>
                      <a:pt x="480440" y="320424"/>
                      <a:pt x="480440" y="320424"/>
                      <a:pt x="480577" y="320424"/>
                    </a:cubicBezTo>
                    <a:cubicBezTo>
                      <a:pt x="479342" y="320561"/>
                      <a:pt x="478108" y="320698"/>
                      <a:pt x="476736" y="320972"/>
                    </a:cubicBezTo>
                    <a:cubicBezTo>
                      <a:pt x="473307" y="321795"/>
                      <a:pt x="469878" y="322756"/>
                      <a:pt x="466449" y="323853"/>
                    </a:cubicBezTo>
                    <a:cubicBezTo>
                      <a:pt x="462883" y="324950"/>
                      <a:pt x="459180" y="326185"/>
                      <a:pt x="455614" y="327282"/>
                    </a:cubicBezTo>
                    <a:cubicBezTo>
                      <a:pt x="443543" y="331671"/>
                      <a:pt x="432022" y="337020"/>
                      <a:pt x="420501" y="342781"/>
                    </a:cubicBezTo>
                    <a:cubicBezTo>
                      <a:pt x="420775" y="342644"/>
                      <a:pt x="420912" y="342507"/>
                      <a:pt x="421049" y="342507"/>
                    </a:cubicBezTo>
                    <a:cubicBezTo>
                      <a:pt x="412545" y="346896"/>
                      <a:pt x="404179" y="351422"/>
                      <a:pt x="395949" y="356223"/>
                    </a:cubicBezTo>
                    <a:cubicBezTo>
                      <a:pt x="391423" y="358829"/>
                      <a:pt x="387033" y="361572"/>
                      <a:pt x="382507" y="364315"/>
                    </a:cubicBezTo>
                    <a:cubicBezTo>
                      <a:pt x="379490" y="366235"/>
                      <a:pt x="376335" y="368018"/>
                      <a:pt x="373317" y="369939"/>
                    </a:cubicBezTo>
                    <a:cubicBezTo>
                      <a:pt x="368243" y="373368"/>
                      <a:pt x="363168" y="376797"/>
                      <a:pt x="357956" y="380226"/>
                    </a:cubicBezTo>
                    <a:cubicBezTo>
                      <a:pt x="344925" y="389004"/>
                      <a:pt x="332032" y="397782"/>
                      <a:pt x="319002" y="406423"/>
                    </a:cubicBezTo>
                    <a:cubicBezTo>
                      <a:pt x="319002" y="406423"/>
                      <a:pt x="319139" y="406423"/>
                      <a:pt x="319139" y="406286"/>
                    </a:cubicBezTo>
                    <a:cubicBezTo>
                      <a:pt x="300760" y="420688"/>
                      <a:pt x="282518" y="435227"/>
                      <a:pt x="264275" y="449629"/>
                    </a:cubicBezTo>
                    <a:cubicBezTo>
                      <a:pt x="264413" y="449491"/>
                      <a:pt x="264687" y="449354"/>
                      <a:pt x="264824" y="449217"/>
                    </a:cubicBezTo>
                    <a:cubicBezTo>
                      <a:pt x="248365" y="463893"/>
                      <a:pt x="231906" y="478432"/>
                      <a:pt x="215446" y="493108"/>
                    </a:cubicBezTo>
                    <a:cubicBezTo>
                      <a:pt x="214075" y="494343"/>
                      <a:pt x="212703" y="495714"/>
                      <a:pt x="211332" y="497086"/>
                    </a:cubicBezTo>
                    <a:cubicBezTo>
                      <a:pt x="206942" y="501475"/>
                      <a:pt x="202416" y="506001"/>
                      <a:pt x="198027" y="510528"/>
                    </a:cubicBezTo>
                    <a:cubicBezTo>
                      <a:pt x="190346" y="518346"/>
                      <a:pt x="182665" y="526027"/>
                      <a:pt x="174847" y="533845"/>
                    </a:cubicBezTo>
                    <a:cubicBezTo>
                      <a:pt x="174984" y="533570"/>
                      <a:pt x="175121" y="533433"/>
                      <a:pt x="175259" y="533296"/>
                    </a:cubicBezTo>
                    <a:cubicBezTo>
                      <a:pt x="173475" y="535491"/>
                      <a:pt x="171692" y="537548"/>
                      <a:pt x="169909" y="539605"/>
                    </a:cubicBezTo>
                    <a:close/>
                    <a:moveTo>
                      <a:pt x="293216" y="490502"/>
                    </a:moveTo>
                    <a:cubicBezTo>
                      <a:pt x="288553" y="494891"/>
                      <a:pt x="283752" y="499280"/>
                      <a:pt x="279089" y="503670"/>
                    </a:cubicBezTo>
                    <a:cubicBezTo>
                      <a:pt x="278129" y="504493"/>
                      <a:pt x="277443" y="505453"/>
                      <a:pt x="276483" y="506276"/>
                    </a:cubicBezTo>
                    <a:cubicBezTo>
                      <a:pt x="273465" y="509293"/>
                      <a:pt x="270585" y="512311"/>
                      <a:pt x="267704" y="515328"/>
                    </a:cubicBezTo>
                    <a:cubicBezTo>
                      <a:pt x="260160" y="523009"/>
                      <a:pt x="252617" y="530827"/>
                      <a:pt x="245073" y="538508"/>
                    </a:cubicBezTo>
                    <a:cubicBezTo>
                      <a:pt x="242467" y="541114"/>
                      <a:pt x="239998" y="543720"/>
                      <a:pt x="237392" y="546326"/>
                    </a:cubicBezTo>
                    <a:cubicBezTo>
                      <a:pt x="236569" y="547149"/>
                      <a:pt x="235746" y="547972"/>
                      <a:pt x="234923" y="548932"/>
                    </a:cubicBezTo>
                    <a:cubicBezTo>
                      <a:pt x="224773" y="560317"/>
                      <a:pt x="214623" y="571564"/>
                      <a:pt x="204336" y="582948"/>
                    </a:cubicBezTo>
                    <a:cubicBezTo>
                      <a:pt x="208451" y="580342"/>
                      <a:pt x="212566" y="577599"/>
                      <a:pt x="216544" y="574856"/>
                    </a:cubicBezTo>
                    <a:cubicBezTo>
                      <a:pt x="216407" y="574993"/>
                      <a:pt x="216132" y="575130"/>
                      <a:pt x="215995" y="575267"/>
                    </a:cubicBezTo>
                    <a:cubicBezTo>
                      <a:pt x="224087" y="569781"/>
                      <a:pt x="232180" y="564020"/>
                      <a:pt x="240135" y="558259"/>
                    </a:cubicBezTo>
                    <a:cubicBezTo>
                      <a:pt x="243290" y="555653"/>
                      <a:pt x="246444" y="552910"/>
                      <a:pt x="249736" y="550441"/>
                    </a:cubicBezTo>
                    <a:cubicBezTo>
                      <a:pt x="257417" y="544543"/>
                      <a:pt x="265235" y="538645"/>
                      <a:pt x="273054" y="532747"/>
                    </a:cubicBezTo>
                    <a:cubicBezTo>
                      <a:pt x="275385" y="530964"/>
                      <a:pt x="277580" y="529181"/>
                      <a:pt x="279912" y="527535"/>
                    </a:cubicBezTo>
                    <a:cubicBezTo>
                      <a:pt x="288964" y="520403"/>
                      <a:pt x="297879" y="513408"/>
                      <a:pt x="306795" y="506276"/>
                    </a:cubicBezTo>
                    <a:cubicBezTo>
                      <a:pt x="320922" y="495028"/>
                      <a:pt x="334913" y="483781"/>
                      <a:pt x="349040" y="472534"/>
                    </a:cubicBezTo>
                    <a:cubicBezTo>
                      <a:pt x="352881" y="469517"/>
                      <a:pt x="356584" y="466362"/>
                      <a:pt x="360425" y="463207"/>
                    </a:cubicBezTo>
                    <a:cubicBezTo>
                      <a:pt x="368517" y="456624"/>
                      <a:pt x="376609" y="450040"/>
                      <a:pt x="384702" y="443319"/>
                    </a:cubicBezTo>
                    <a:cubicBezTo>
                      <a:pt x="398418" y="432072"/>
                      <a:pt x="411722" y="420413"/>
                      <a:pt x="425164" y="408892"/>
                    </a:cubicBezTo>
                    <a:cubicBezTo>
                      <a:pt x="424890" y="409029"/>
                      <a:pt x="424753" y="409166"/>
                      <a:pt x="424615" y="409303"/>
                    </a:cubicBezTo>
                    <a:cubicBezTo>
                      <a:pt x="432708" y="402171"/>
                      <a:pt x="440800" y="394902"/>
                      <a:pt x="448893" y="387769"/>
                    </a:cubicBezTo>
                    <a:cubicBezTo>
                      <a:pt x="452870" y="384340"/>
                      <a:pt x="456711" y="380637"/>
                      <a:pt x="460688" y="377071"/>
                    </a:cubicBezTo>
                    <a:cubicBezTo>
                      <a:pt x="462746" y="375151"/>
                      <a:pt x="464803" y="373368"/>
                      <a:pt x="466998" y="371447"/>
                    </a:cubicBezTo>
                    <a:cubicBezTo>
                      <a:pt x="470975" y="367881"/>
                      <a:pt x="474953" y="364315"/>
                      <a:pt x="478519" y="360337"/>
                    </a:cubicBezTo>
                    <a:cubicBezTo>
                      <a:pt x="478519" y="360475"/>
                      <a:pt x="478382" y="360475"/>
                      <a:pt x="478382" y="360612"/>
                    </a:cubicBezTo>
                    <a:cubicBezTo>
                      <a:pt x="479205" y="359789"/>
                      <a:pt x="479891" y="358691"/>
                      <a:pt x="480577" y="357731"/>
                    </a:cubicBezTo>
                    <a:cubicBezTo>
                      <a:pt x="481674" y="355948"/>
                      <a:pt x="482771" y="354165"/>
                      <a:pt x="483869" y="352382"/>
                    </a:cubicBezTo>
                    <a:cubicBezTo>
                      <a:pt x="483731" y="352245"/>
                      <a:pt x="483457" y="351971"/>
                      <a:pt x="483320" y="351833"/>
                    </a:cubicBezTo>
                    <a:cubicBezTo>
                      <a:pt x="483046" y="351833"/>
                      <a:pt x="482908" y="351833"/>
                      <a:pt x="482634" y="351833"/>
                    </a:cubicBezTo>
                    <a:cubicBezTo>
                      <a:pt x="482360" y="351833"/>
                      <a:pt x="482085" y="351833"/>
                      <a:pt x="481811" y="351833"/>
                    </a:cubicBezTo>
                    <a:cubicBezTo>
                      <a:pt x="481400" y="351833"/>
                      <a:pt x="480988" y="351971"/>
                      <a:pt x="480714" y="351971"/>
                    </a:cubicBezTo>
                    <a:cubicBezTo>
                      <a:pt x="479479" y="352245"/>
                      <a:pt x="478245" y="352656"/>
                      <a:pt x="477011" y="353068"/>
                    </a:cubicBezTo>
                    <a:cubicBezTo>
                      <a:pt x="477011" y="353068"/>
                      <a:pt x="477011" y="353068"/>
                      <a:pt x="477011" y="353068"/>
                    </a:cubicBezTo>
                    <a:cubicBezTo>
                      <a:pt x="474542" y="354028"/>
                      <a:pt x="472210" y="355125"/>
                      <a:pt x="469878" y="356360"/>
                    </a:cubicBezTo>
                    <a:cubicBezTo>
                      <a:pt x="469467" y="356634"/>
                      <a:pt x="469055" y="356771"/>
                      <a:pt x="468507" y="357046"/>
                    </a:cubicBezTo>
                    <a:cubicBezTo>
                      <a:pt x="463980" y="360749"/>
                      <a:pt x="459454" y="364315"/>
                      <a:pt x="455065" y="367881"/>
                    </a:cubicBezTo>
                    <a:cubicBezTo>
                      <a:pt x="450127" y="371859"/>
                      <a:pt x="445052" y="375836"/>
                      <a:pt x="439977" y="379814"/>
                    </a:cubicBezTo>
                    <a:cubicBezTo>
                      <a:pt x="432845" y="385300"/>
                      <a:pt x="425576" y="390787"/>
                      <a:pt x="418443" y="396273"/>
                    </a:cubicBezTo>
                    <a:cubicBezTo>
                      <a:pt x="413368" y="400114"/>
                      <a:pt x="408293" y="403680"/>
                      <a:pt x="403081" y="407520"/>
                    </a:cubicBezTo>
                    <a:cubicBezTo>
                      <a:pt x="396360" y="412458"/>
                      <a:pt x="389777" y="417259"/>
                      <a:pt x="383056" y="422197"/>
                    </a:cubicBezTo>
                    <a:cubicBezTo>
                      <a:pt x="378118" y="425763"/>
                      <a:pt x="373180" y="429055"/>
                      <a:pt x="368243" y="432346"/>
                    </a:cubicBezTo>
                    <a:cubicBezTo>
                      <a:pt x="359876" y="438107"/>
                      <a:pt x="351372" y="444005"/>
                      <a:pt x="343005" y="449766"/>
                    </a:cubicBezTo>
                    <a:cubicBezTo>
                      <a:pt x="339713" y="452097"/>
                      <a:pt x="336422" y="454292"/>
                      <a:pt x="333130" y="456487"/>
                    </a:cubicBezTo>
                    <a:cubicBezTo>
                      <a:pt x="329701" y="458681"/>
                      <a:pt x="326272" y="460876"/>
                      <a:pt x="322843" y="463070"/>
                    </a:cubicBezTo>
                    <a:cubicBezTo>
                      <a:pt x="312830" y="472260"/>
                      <a:pt x="303092" y="481450"/>
                      <a:pt x="293216" y="490502"/>
                    </a:cubicBezTo>
                    <a:close/>
                    <a:moveTo>
                      <a:pt x="136031" y="614769"/>
                    </a:moveTo>
                    <a:cubicBezTo>
                      <a:pt x="135894" y="614769"/>
                      <a:pt x="135894" y="614769"/>
                      <a:pt x="136031" y="614769"/>
                    </a:cubicBezTo>
                    <a:cubicBezTo>
                      <a:pt x="136031" y="614769"/>
                      <a:pt x="136031" y="614769"/>
                      <a:pt x="136168" y="614769"/>
                    </a:cubicBezTo>
                    <a:cubicBezTo>
                      <a:pt x="136305" y="614769"/>
                      <a:pt x="136442" y="614769"/>
                      <a:pt x="136579" y="614769"/>
                    </a:cubicBezTo>
                    <a:cubicBezTo>
                      <a:pt x="136442" y="614769"/>
                      <a:pt x="136442" y="614769"/>
                      <a:pt x="136305" y="614769"/>
                    </a:cubicBezTo>
                    <a:cubicBezTo>
                      <a:pt x="138225" y="614632"/>
                      <a:pt x="140008" y="614358"/>
                      <a:pt x="141791" y="613946"/>
                    </a:cubicBezTo>
                    <a:cubicBezTo>
                      <a:pt x="143849" y="613535"/>
                      <a:pt x="145769" y="612986"/>
                      <a:pt x="147827" y="612300"/>
                    </a:cubicBezTo>
                    <a:cubicBezTo>
                      <a:pt x="156056" y="609420"/>
                      <a:pt x="164011" y="605579"/>
                      <a:pt x="171967" y="601739"/>
                    </a:cubicBezTo>
                    <a:cubicBezTo>
                      <a:pt x="172790" y="601327"/>
                      <a:pt x="173613" y="600916"/>
                      <a:pt x="174435" y="600505"/>
                    </a:cubicBezTo>
                    <a:cubicBezTo>
                      <a:pt x="176493" y="598036"/>
                      <a:pt x="178688" y="595567"/>
                      <a:pt x="180745" y="593098"/>
                    </a:cubicBezTo>
                    <a:cubicBezTo>
                      <a:pt x="183625" y="589669"/>
                      <a:pt x="186506" y="586240"/>
                      <a:pt x="189386" y="582811"/>
                    </a:cubicBezTo>
                    <a:cubicBezTo>
                      <a:pt x="190346" y="581576"/>
                      <a:pt x="191443" y="580342"/>
                      <a:pt x="192541" y="579108"/>
                    </a:cubicBezTo>
                    <a:cubicBezTo>
                      <a:pt x="198164" y="572935"/>
                      <a:pt x="203788" y="566763"/>
                      <a:pt x="209411" y="560591"/>
                    </a:cubicBezTo>
                    <a:cubicBezTo>
                      <a:pt x="215172" y="554144"/>
                      <a:pt x="221070" y="547698"/>
                      <a:pt x="226831" y="541251"/>
                    </a:cubicBezTo>
                    <a:cubicBezTo>
                      <a:pt x="229848" y="537822"/>
                      <a:pt x="233277" y="534668"/>
                      <a:pt x="236432" y="531513"/>
                    </a:cubicBezTo>
                    <a:cubicBezTo>
                      <a:pt x="243976" y="523832"/>
                      <a:pt x="251519" y="516151"/>
                      <a:pt x="259063" y="508470"/>
                    </a:cubicBezTo>
                    <a:cubicBezTo>
                      <a:pt x="261944" y="505590"/>
                      <a:pt x="264824" y="502572"/>
                      <a:pt x="267704" y="499692"/>
                    </a:cubicBezTo>
                    <a:cubicBezTo>
                      <a:pt x="268802" y="498457"/>
                      <a:pt x="270036" y="497223"/>
                      <a:pt x="271133" y="496126"/>
                    </a:cubicBezTo>
                    <a:cubicBezTo>
                      <a:pt x="271682" y="495577"/>
                      <a:pt x="272231" y="495166"/>
                      <a:pt x="272642" y="494754"/>
                    </a:cubicBezTo>
                    <a:cubicBezTo>
                      <a:pt x="264413" y="499692"/>
                      <a:pt x="256183" y="504767"/>
                      <a:pt x="247953" y="509705"/>
                    </a:cubicBezTo>
                    <a:cubicBezTo>
                      <a:pt x="245347" y="511351"/>
                      <a:pt x="242741" y="512859"/>
                      <a:pt x="240135" y="514368"/>
                    </a:cubicBezTo>
                    <a:cubicBezTo>
                      <a:pt x="230397" y="519992"/>
                      <a:pt x="220658" y="525615"/>
                      <a:pt x="210646" y="531102"/>
                    </a:cubicBezTo>
                    <a:cubicBezTo>
                      <a:pt x="202142" y="535765"/>
                      <a:pt x="193501" y="540291"/>
                      <a:pt x="184722" y="544543"/>
                    </a:cubicBezTo>
                    <a:cubicBezTo>
                      <a:pt x="174710" y="549481"/>
                      <a:pt x="164697" y="554282"/>
                      <a:pt x="154410" y="558534"/>
                    </a:cubicBezTo>
                    <a:cubicBezTo>
                      <a:pt x="153861" y="558808"/>
                      <a:pt x="153176" y="559082"/>
                      <a:pt x="152627" y="559219"/>
                    </a:cubicBezTo>
                    <a:cubicBezTo>
                      <a:pt x="150844" y="561277"/>
                      <a:pt x="149061" y="563197"/>
                      <a:pt x="147278" y="565254"/>
                    </a:cubicBezTo>
                    <a:cubicBezTo>
                      <a:pt x="147415" y="564980"/>
                      <a:pt x="147552" y="564843"/>
                      <a:pt x="147689" y="564706"/>
                    </a:cubicBezTo>
                    <a:cubicBezTo>
                      <a:pt x="144946" y="567723"/>
                      <a:pt x="142477" y="571015"/>
                      <a:pt x="139871" y="574170"/>
                    </a:cubicBezTo>
                    <a:cubicBezTo>
                      <a:pt x="136854" y="577736"/>
                      <a:pt x="134110" y="581439"/>
                      <a:pt x="131367" y="585280"/>
                    </a:cubicBezTo>
                    <a:cubicBezTo>
                      <a:pt x="131367" y="585280"/>
                      <a:pt x="131367" y="585143"/>
                      <a:pt x="131504" y="585143"/>
                    </a:cubicBezTo>
                    <a:cubicBezTo>
                      <a:pt x="131367" y="585280"/>
                      <a:pt x="131230" y="585554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28350" y="589806"/>
                      <a:pt x="125607" y="593921"/>
                      <a:pt x="123138" y="598173"/>
                    </a:cubicBezTo>
                    <a:cubicBezTo>
                      <a:pt x="122589" y="599133"/>
                      <a:pt x="122178" y="600230"/>
                      <a:pt x="121766" y="601190"/>
                    </a:cubicBezTo>
                    <a:cubicBezTo>
                      <a:pt x="121629" y="601602"/>
                      <a:pt x="121492" y="602150"/>
                      <a:pt x="121355" y="602562"/>
                    </a:cubicBezTo>
                    <a:cubicBezTo>
                      <a:pt x="121217" y="603385"/>
                      <a:pt x="121080" y="604208"/>
                      <a:pt x="121080" y="604894"/>
                    </a:cubicBezTo>
                    <a:cubicBezTo>
                      <a:pt x="121080" y="604756"/>
                      <a:pt x="121080" y="604619"/>
                      <a:pt x="121080" y="604619"/>
                    </a:cubicBezTo>
                    <a:cubicBezTo>
                      <a:pt x="121080" y="605717"/>
                      <a:pt x="121080" y="606677"/>
                      <a:pt x="121080" y="607637"/>
                    </a:cubicBezTo>
                    <a:cubicBezTo>
                      <a:pt x="121080" y="607500"/>
                      <a:pt x="121080" y="607363"/>
                      <a:pt x="121080" y="607225"/>
                    </a:cubicBezTo>
                    <a:cubicBezTo>
                      <a:pt x="121080" y="607774"/>
                      <a:pt x="121217" y="608460"/>
                      <a:pt x="121355" y="609008"/>
                    </a:cubicBezTo>
                    <a:cubicBezTo>
                      <a:pt x="121355" y="608734"/>
                      <a:pt x="121217" y="608597"/>
                      <a:pt x="121217" y="608323"/>
                    </a:cubicBezTo>
                    <a:cubicBezTo>
                      <a:pt x="121355" y="609283"/>
                      <a:pt x="121629" y="610106"/>
                      <a:pt x="121903" y="611066"/>
                    </a:cubicBezTo>
                    <a:cubicBezTo>
                      <a:pt x="121903" y="611066"/>
                      <a:pt x="121903" y="611066"/>
                      <a:pt x="121903" y="611066"/>
                    </a:cubicBezTo>
                    <a:cubicBezTo>
                      <a:pt x="122040" y="611477"/>
                      <a:pt x="122178" y="611889"/>
                      <a:pt x="122452" y="612300"/>
                    </a:cubicBezTo>
                    <a:cubicBezTo>
                      <a:pt x="122589" y="612437"/>
                      <a:pt x="122589" y="612575"/>
                      <a:pt x="122726" y="612712"/>
                    </a:cubicBezTo>
                    <a:cubicBezTo>
                      <a:pt x="122863" y="612849"/>
                      <a:pt x="122863" y="612849"/>
                      <a:pt x="123000" y="612986"/>
                    </a:cubicBezTo>
                    <a:cubicBezTo>
                      <a:pt x="123138" y="613123"/>
                      <a:pt x="123275" y="613123"/>
                      <a:pt x="123412" y="613260"/>
                    </a:cubicBezTo>
                    <a:cubicBezTo>
                      <a:pt x="123823" y="613398"/>
                      <a:pt x="124235" y="613672"/>
                      <a:pt x="124646" y="613809"/>
                    </a:cubicBezTo>
                    <a:cubicBezTo>
                      <a:pt x="124372" y="613672"/>
                      <a:pt x="124235" y="613535"/>
                      <a:pt x="123961" y="613535"/>
                    </a:cubicBezTo>
                    <a:cubicBezTo>
                      <a:pt x="124372" y="613672"/>
                      <a:pt x="124646" y="613809"/>
                      <a:pt x="125058" y="613946"/>
                    </a:cubicBezTo>
                    <a:cubicBezTo>
                      <a:pt x="125469" y="614083"/>
                      <a:pt x="125881" y="614083"/>
                      <a:pt x="126292" y="614221"/>
                    </a:cubicBezTo>
                    <a:cubicBezTo>
                      <a:pt x="127252" y="614358"/>
                      <a:pt x="128350" y="614495"/>
                      <a:pt x="129310" y="614632"/>
                    </a:cubicBezTo>
                    <a:cubicBezTo>
                      <a:pt x="131504" y="614906"/>
                      <a:pt x="133699" y="614906"/>
                      <a:pt x="136031" y="614769"/>
                    </a:cubicBezTo>
                    <a:close/>
                    <a:moveTo>
                      <a:pt x="163874" y="632463"/>
                    </a:moveTo>
                    <a:cubicBezTo>
                      <a:pt x="166343" y="629857"/>
                      <a:pt x="168812" y="627114"/>
                      <a:pt x="171281" y="624508"/>
                    </a:cubicBezTo>
                    <a:cubicBezTo>
                      <a:pt x="176081" y="619433"/>
                      <a:pt x="180882" y="614358"/>
                      <a:pt x="185683" y="609283"/>
                    </a:cubicBezTo>
                    <a:cubicBezTo>
                      <a:pt x="187329" y="607500"/>
                      <a:pt x="188975" y="605854"/>
                      <a:pt x="190620" y="604071"/>
                    </a:cubicBezTo>
                    <a:cubicBezTo>
                      <a:pt x="190483" y="604208"/>
                      <a:pt x="190346" y="604208"/>
                      <a:pt x="190072" y="604345"/>
                    </a:cubicBezTo>
                    <a:cubicBezTo>
                      <a:pt x="187603" y="605717"/>
                      <a:pt x="185271" y="607088"/>
                      <a:pt x="182802" y="608460"/>
                    </a:cubicBezTo>
                    <a:cubicBezTo>
                      <a:pt x="176356" y="616278"/>
                      <a:pt x="169772" y="624096"/>
                      <a:pt x="163874" y="632463"/>
                    </a:cubicBezTo>
                    <a:close/>
                    <a:moveTo>
                      <a:pt x="171006" y="667713"/>
                    </a:moveTo>
                    <a:cubicBezTo>
                      <a:pt x="172515" y="667576"/>
                      <a:pt x="173887" y="667439"/>
                      <a:pt x="175259" y="667164"/>
                    </a:cubicBezTo>
                    <a:cubicBezTo>
                      <a:pt x="174984" y="667164"/>
                      <a:pt x="174847" y="667301"/>
                      <a:pt x="174573" y="667301"/>
                    </a:cubicBezTo>
                    <a:cubicBezTo>
                      <a:pt x="177727" y="666616"/>
                      <a:pt x="180745" y="665793"/>
                      <a:pt x="183762" y="664695"/>
                    </a:cubicBezTo>
                    <a:cubicBezTo>
                      <a:pt x="183488" y="664833"/>
                      <a:pt x="183351" y="664833"/>
                      <a:pt x="183077" y="664970"/>
                    </a:cubicBezTo>
                    <a:cubicBezTo>
                      <a:pt x="186917" y="663598"/>
                      <a:pt x="190758" y="661952"/>
                      <a:pt x="194461" y="660306"/>
                    </a:cubicBezTo>
                    <a:cubicBezTo>
                      <a:pt x="198850" y="658386"/>
                      <a:pt x="203376" y="656329"/>
                      <a:pt x="207765" y="654271"/>
                    </a:cubicBezTo>
                    <a:cubicBezTo>
                      <a:pt x="207628" y="654271"/>
                      <a:pt x="207491" y="654408"/>
                      <a:pt x="207491" y="654408"/>
                    </a:cubicBezTo>
                    <a:cubicBezTo>
                      <a:pt x="216681" y="649745"/>
                      <a:pt x="225459" y="644670"/>
                      <a:pt x="234374" y="639458"/>
                    </a:cubicBezTo>
                    <a:cubicBezTo>
                      <a:pt x="236981" y="637949"/>
                      <a:pt x="239586" y="636166"/>
                      <a:pt x="242193" y="634520"/>
                    </a:cubicBezTo>
                    <a:cubicBezTo>
                      <a:pt x="249051" y="630268"/>
                      <a:pt x="255771" y="625879"/>
                      <a:pt x="262492" y="621627"/>
                    </a:cubicBezTo>
                    <a:lnTo>
                      <a:pt x="262492" y="621627"/>
                    </a:lnTo>
                    <a:cubicBezTo>
                      <a:pt x="268939" y="616964"/>
                      <a:pt x="275248" y="612300"/>
                      <a:pt x="281695" y="607637"/>
                    </a:cubicBezTo>
                    <a:cubicBezTo>
                      <a:pt x="286358" y="604208"/>
                      <a:pt x="291159" y="600916"/>
                      <a:pt x="295685" y="597350"/>
                    </a:cubicBezTo>
                    <a:cubicBezTo>
                      <a:pt x="302954" y="591589"/>
                      <a:pt x="310361" y="585828"/>
                      <a:pt x="317631" y="580068"/>
                    </a:cubicBezTo>
                    <a:cubicBezTo>
                      <a:pt x="322706" y="576090"/>
                      <a:pt x="327643" y="572250"/>
                      <a:pt x="332581" y="568272"/>
                    </a:cubicBezTo>
                    <a:cubicBezTo>
                      <a:pt x="344514" y="558396"/>
                      <a:pt x="356447" y="548658"/>
                      <a:pt x="368517" y="538920"/>
                    </a:cubicBezTo>
                    <a:cubicBezTo>
                      <a:pt x="374552" y="533845"/>
                      <a:pt x="380587" y="528770"/>
                      <a:pt x="386622" y="523558"/>
                    </a:cubicBezTo>
                    <a:cubicBezTo>
                      <a:pt x="391148" y="519717"/>
                      <a:pt x="395812" y="515877"/>
                      <a:pt x="400338" y="512036"/>
                    </a:cubicBezTo>
                    <a:cubicBezTo>
                      <a:pt x="406785" y="506413"/>
                      <a:pt x="413094" y="500789"/>
                      <a:pt x="419540" y="495303"/>
                    </a:cubicBezTo>
                    <a:cubicBezTo>
                      <a:pt x="419540" y="495303"/>
                      <a:pt x="419403" y="495440"/>
                      <a:pt x="419403" y="495440"/>
                    </a:cubicBezTo>
                    <a:cubicBezTo>
                      <a:pt x="419540" y="495303"/>
                      <a:pt x="419815" y="495166"/>
                      <a:pt x="419952" y="495028"/>
                    </a:cubicBezTo>
                    <a:lnTo>
                      <a:pt x="419952" y="495028"/>
                    </a:lnTo>
                    <a:lnTo>
                      <a:pt x="419952" y="495028"/>
                    </a:lnTo>
                    <a:cubicBezTo>
                      <a:pt x="423930" y="491462"/>
                      <a:pt x="427907" y="487896"/>
                      <a:pt x="431748" y="484330"/>
                    </a:cubicBezTo>
                    <a:cubicBezTo>
                      <a:pt x="433668" y="482547"/>
                      <a:pt x="435588" y="480901"/>
                      <a:pt x="437508" y="479255"/>
                    </a:cubicBezTo>
                    <a:cubicBezTo>
                      <a:pt x="439840" y="477061"/>
                      <a:pt x="442172" y="475003"/>
                      <a:pt x="444504" y="472809"/>
                    </a:cubicBezTo>
                    <a:cubicBezTo>
                      <a:pt x="447247" y="470203"/>
                      <a:pt x="449853" y="467459"/>
                      <a:pt x="452459" y="464853"/>
                    </a:cubicBezTo>
                    <a:cubicBezTo>
                      <a:pt x="452322" y="464990"/>
                      <a:pt x="452185" y="465128"/>
                      <a:pt x="452047" y="465265"/>
                    </a:cubicBezTo>
                    <a:cubicBezTo>
                      <a:pt x="452870" y="464442"/>
                      <a:pt x="453556" y="463482"/>
                      <a:pt x="454242" y="462522"/>
                    </a:cubicBezTo>
                    <a:cubicBezTo>
                      <a:pt x="454379" y="462247"/>
                      <a:pt x="454516" y="461836"/>
                      <a:pt x="454653" y="461561"/>
                    </a:cubicBezTo>
                    <a:cubicBezTo>
                      <a:pt x="454653" y="461287"/>
                      <a:pt x="454791" y="461013"/>
                      <a:pt x="454928" y="460738"/>
                    </a:cubicBezTo>
                    <a:cubicBezTo>
                      <a:pt x="455065" y="460327"/>
                      <a:pt x="455065" y="460053"/>
                      <a:pt x="455065" y="459641"/>
                    </a:cubicBezTo>
                    <a:cubicBezTo>
                      <a:pt x="455065" y="459778"/>
                      <a:pt x="455065" y="459916"/>
                      <a:pt x="455065" y="459916"/>
                    </a:cubicBezTo>
                    <a:cubicBezTo>
                      <a:pt x="455202" y="459230"/>
                      <a:pt x="455202" y="458681"/>
                      <a:pt x="455202" y="457995"/>
                    </a:cubicBezTo>
                    <a:cubicBezTo>
                      <a:pt x="455202" y="457995"/>
                      <a:pt x="455202" y="457858"/>
                      <a:pt x="455202" y="457858"/>
                    </a:cubicBezTo>
                    <a:cubicBezTo>
                      <a:pt x="455065" y="457721"/>
                      <a:pt x="454791" y="457584"/>
                      <a:pt x="454653" y="457584"/>
                    </a:cubicBezTo>
                    <a:cubicBezTo>
                      <a:pt x="454928" y="457721"/>
                      <a:pt x="455065" y="457858"/>
                      <a:pt x="455202" y="457858"/>
                    </a:cubicBezTo>
                    <a:cubicBezTo>
                      <a:pt x="454928" y="457721"/>
                      <a:pt x="454653" y="457584"/>
                      <a:pt x="454379" y="457584"/>
                    </a:cubicBezTo>
                    <a:cubicBezTo>
                      <a:pt x="453968" y="457447"/>
                      <a:pt x="453419" y="457447"/>
                      <a:pt x="453008" y="457309"/>
                    </a:cubicBezTo>
                    <a:cubicBezTo>
                      <a:pt x="452185" y="457172"/>
                      <a:pt x="451499" y="457172"/>
                      <a:pt x="450676" y="457035"/>
                    </a:cubicBezTo>
                    <a:cubicBezTo>
                      <a:pt x="450676" y="457035"/>
                      <a:pt x="450813" y="457035"/>
                      <a:pt x="450813" y="457035"/>
                    </a:cubicBezTo>
                    <a:cubicBezTo>
                      <a:pt x="447795" y="456898"/>
                      <a:pt x="444778" y="456898"/>
                      <a:pt x="441898" y="457172"/>
                    </a:cubicBezTo>
                    <a:cubicBezTo>
                      <a:pt x="439703" y="457447"/>
                      <a:pt x="437508" y="457721"/>
                      <a:pt x="435314" y="458132"/>
                    </a:cubicBezTo>
                    <a:cubicBezTo>
                      <a:pt x="435588" y="458132"/>
                      <a:pt x="435725" y="457995"/>
                      <a:pt x="436000" y="457995"/>
                    </a:cubicBezTo>
                    <a:cubicBezTo>
                      <a:pt x="428867" y="459504"/>
                      <a:pt x="422147" y="461699"/>
                      <a:pt x="415289" y="464030"/>
                    </a:cubicBezTo>
                    <a:cubicBezTo>
                      <a:pt x="415289" y="464030"/>
                      <a:pt x="415426" y="464030"/>
                      <a:pt x="415426" y="464030"/>
                    </a:cubicBezTo>
                    <a:cubicBezTo>
                      <a:pt x="402670" y="468557"/>
                      <a:pt x="390463" y="474317"/>
                      <a:pt x="378392" y="480352"/>
                    </a:cubicBezTo>
                    <a:cubicBezTo>
                      <a:pt x="378392" y="480352"/>
                      <a:pt x="378530" y="480352"/>
                      <a:pt x="378530" y="480352"/>
                    </a:cubicBezTo>
                    <a:cubicBezTo>
                      <a:pt x="364128" y="487485"/>
                      <a:pt x="350138" y="495440"/>
                      <a:pt x="336422" y="503807"/>
                    </a:cubicBezTo>
                    <a:cubicBezTo>
                      <a:pt x="331758" y="506550"/>
                      <a:pt x="327369" y="509567"/>
                      <a:pt x="322843" y="512585"/>
                    </a:cubicBezTo>
                    <a:cubicBezTo>
                      <a:pt x="313516" y="518757"/>
                      <a:pt x="304189" y="524929"/>
                      <a:pt x="294862" y="531102"/>
                    </a:cubicBezTo>
                    <a:cubicBezTo>
                      <a:pt x="289513" y="535216"/>
                      <a:pt x="284163" y="539468"/>
                      <a:pt x="278951" y="543583"/>
                    </a:cubicBezTo>
                    <a:cubicBezTo>
                      <a:pt x="273191" y="548109"/>
                      <a:pt x="267567" y="552499"/>
                      <a:pt x="261806" y="557025"/>
                    </a:cubicBezTo>
                    <a:cubicBezTo>
                      <a:pt x="259612" y="558671"/>
                      <a:pt x="257417" y="560317"/>
                      <a:pt x="255223" y="561963"/>
                    </a:cubicBezTo>
                    <a:cubicBezTo>
                      <a:pt x="251931" y="564431"/>
                      <a:pt x="248639" y="566900"/>
                      <a:pt x="245210" y="569232"/>
                    </a:cubicBezTo>
                    <a:cubicBezTo>
                      <a:pt x="239724" y="573895"/>
                      <a:pt x="234100" y="578696"/>
                      <a:pt x="228477" y="583360"/>
                    </a:cubicBezTo>
                    <a:cubicBezTo>
                      <a:pt x="225048" y="586514"/>
                      <a:pt x="221756" y="589806"/>
                      <a:pt x="218327" y="592961"/>
                    </a:cubicBezTo>
                    <a:cubicBezTo>
                      <a:pt x="215995" y="595155"/>
                      <a:pt x="213800" y="597350"/>
                      <a:pt x="211469" y="599407"/>
                    </a:cubicBezTo>
                    <a:cubicBezTo>
                      <a:pt x="210509" y="600230"/>
                      <a:pt x="209686" y="601053"/>
                      <a:pt x="208863" y="602013"/>
                    </a:cubicBezTo>
                    <a:cubicBezTo>
                      <a:pt x="202553" y="608460"/>
                      <a:pt x="196381" y="615043"/>
                      <a:pt x="190072" y="621490"/>
                    </a:cubicBezTo>
                    <a:cubicBezTo>
                      <a:pt x="177864" y="634383"/>
                      <a:pt x="165657" y="647139"/>
                      <a:pt x="153724" y="660306"/>
                    </a:cubicBezTo>
                    <a:cubicBezTo>
                      <a:pt x="153999" y="661404"/>
                      <a:pt x="154273" y="662364"/>
                      <a:pt x="154685" y="663461"/>
                    </a:cubicBezTo>
                    <a:cubicBezTo>
                      <a:pt x="154685" y="663187"/>
                      <a:pt x="154547" y="663049"/>
                      <a:pt x="154410" y="662775"/>
                    </a:cubicBezTo>
                    <a:cubicBezTo>
                      <a:pt x="154547" y="663187"/>
                      <a:pt x="154685" y="663598"/>
                      <a:pt x="154959" y="664010"/>
                    </a:cubicBezTo>
                    <a:cubicBezTo>
                      <a:pt x="155233" y="664421"/>
                      <a:pt x="155370" y="664695"/>
                      <a:pt x="155507" y="665107"/>
                    </a:cubicBezTo>
                    <a:cubicBezTo>
                      <a:pt x="155645" y="665381"/>
                      <a:pt x="155919" y="665518"/>
                      <a:pt x="156056" y="665793"/>
                    </a:cubicBezTo>
                    <a:cubicBezTo>
                      <a:pt x="156193" y="665930"/>
                      <a:pt x="156193" y="665930"/>
                      <a:pt x="156330" y="666067"/>
                    </a:cubicBezTo>
                    <a:cubicBezTo>
                      <a:pt x="156468" y="666204"/>
                      <a:pt x="156742" y="666341"/>
                      <a:pt x="156879" y="666478"/>
                    </a:cubicBezTo>
                    <a:cubicBezTo>
                      <a:pt x="157153" y="666616"/>
                      <a:pt x="157428" y="666753"/>
                      <a:pt x="157702" y="667027"/>
                    </a:cubicBezTo>
                    <a:cubicBezTo>
                      <a:pt x="158114" y="667164"/>
                      <a:pt x="158525" y="667301"/>
                      <a:pt x="159074" y="667439"/>
                    </a:cubicBezTo>
                    <a:cubicBezTo>
                      <a:pt x="159348" y="667576"/>
                      <a:pt x="159622" y="667576"/>
                      <a:pt x="160034" y="667713"/>
                    </a:cubicBezTo>
                    <a:cubicBezTo>
                      <a:pt x="161680" y="667987"/>
                      <a:pt x="163188" y="668262"/>
                      <a:pt x="164834" y="668399"/>
                    </a:cubicBezTo>
                    <a:cubicBezTo>
                      <a:pt x="166343" y="667850"/>
                      <a:pt x="168675" y="667850"/>
                      <a:pt x="171006" y="667713"/>
                    </a:cubicBezTo>
                    <a:close/>
                    <a:moveTo>
                      <a:pt x="159348" y="678137"/>
                    </a:moveTo>
                    <a:cubicBezTo>
                      <a:pt x="156879" y="677863"/>
                      <a:pt x="154273" y="677177"/>
                      <a:pt x="152078" y="676080"/>
                    </a:cubicBezTo>
                    <a:cubicBezTo>
                      <a:pt x="150158" y="675120"/>
                      <a:pt x="148101" y="673885"/>
                      <a:pt x="146729" y="671965"/>
                    </a:cubicBezTo>
                    <a:cubicBezTo>
                      <a:pt x="145769" y="670730"/>
                      <a:pt x="144946" y="669359"/>
                      <a:pt x="144260" y="667987"/>
                    </a:cubicBezTo>
                    <a:cubicBezTo>
                      <a:pt x="142614" y="668262"/>
                      <a:pt x="140694" y="667713"/>
                      <a:pt x="139460" y="666478"/>
                    </a:cubicBezTo>
                    <a:cubicBezTo>
                      <a:pt x="137402" y="664421"/>
                      <a:pt x="137539" y="661266"/>
                      <a:pt x="139460" y="659072"/>
                    </a:cubicBezTo>
                    <a:cubicBezTo>
                      <a:pt x="140145" y="658249"/>
                      <a:pt x="140831" y="657563"/>
                      <a:pt x="141517" y="656740"/>
                    </a:cubicBezTo>
                    <a:cubicBezTo>
                      <a:pt x="141517" y="656466"/>
                      <a:pt x="141517" y="656054"/>
                      <a:pt x="141517" y="655780"/>
                    </a:cubicBezTo>
                    <a:cubicBezTo>
                      <a:pt x="141517" y="653997"/>
                      <a:pt x="141791" y="652351"/>
                      <a:pt x="142203" y="650705"/>
                    </a:cubicBezTo>
                    <a:cubicBezTo>
                      <a:pt x="142477" y="649471"/>
                      <a:pt x="142752" y="648236"/>
                      <a:pt x="143300" y="647139"/>
                    </a:cubicBezTo>
                    <a:cubicBezTo>
                      <a:pt x="144809" y="643161"/>
                      <a:pt x="146729" y="639458"/>
                      <a:pt x="148649" y="635755"/>
                    </a:cubicBezTo>
                    <a:cubicBezTo>
                      <a:pt x="150570" y="632051"/>
                      <a:pt x="152764" y="628622"/>
                      <a:pt x="155096" y="625193"/>
                    </a:cubicBezTo>
                    <a:cubicBezTo>
                      <a:pt x="156330" y="623410"/>
                      <a:pt x="157702" y="621627"/>
                      <a:pt x="159074" y="619844"/>
                    </a:cubicBezTo>
                    <a:cubicBezTo>
                      <a:pt x="156605" y="620941"/>
                      <a:pt x="153999" y="621901"/>
                      <a:pt x="151393" y="622724"/>
                    </a:cubicBezTo>
                    <a:cubicBezTo>
                      <a:pt x="147415" y="623959"/>
                      <a:pt x="143437" y="624919"/>
                      <a:pt x="139185" y="625468"/>
                    </a:cubicBezTo>
                    <a:cubicBezTo>
                      <a:pt x="135894" y="625879"/>
                      <a:pt x="132465" y="625879"/>
                      <a:pt x="129036" y="625742"/>
                    </a:cubicBezTo>
                    <a:cubicBezTo>
                      <a:pt x="125881" y="625605"/>
                      <a:pt x="122589" y="625056"/>
                      <a:pt x="119709" y="623822"/>
                    </a:cubicBezTo>
                    <a:cubicBezTo>
                      <a:pt x="117651" y="622999"/>
                      <a:pt x="115868" y="621764"/>
                      <a:pt x="114359" y="619981"/>
                    </a:cubicBezTo>
                    <a:cubicBezTo>
                      <a:pt x="112988" y="618472"/>
                      <a:pt x="112028" y="616689"/>
                      <a:pt x="111479" y="614769"/>
                    </a:cubicBezTo>
                    <a:cubicBezTo>
                      <a:pt x="109696" y="609146"/>
                      <a:pt x="109147" y="602562"/>
                      <a:pt x="111342" y="596938"/>
                    </a:cubicBezTo>
                    <a:cubicBezTo>
                      <a:pt x="112713" y="593372"/>
                      <a:pt x="114634" y="590080"/>
                      <a:pt x="116691" y="586789"/>
                    </a:cubicBezTo>
                    <a:cubicBezTo>
                      <a:pt x="118886" y="583360"/>
                      <a:pt x="121080" y="580068"/>
                      <a:pt x="123412" y="576639"/>
                    </a:cubicBezTo>
                    <a:cubicBezTo>
                      <a:pt x="125744" y="573210"/>
                      <a:pt x="128350" y="569918"/>
                      <a:pt x="131093" y="566626"/>
                    </a:cubicBezTo>
                    <a:cubicBezTo>
                      <a:pt x="129858" y="567037"/>
                      <a:pt x="128487" y="567449"/>
                      <a:pt x="127252" y="567860"/>
                    </a:cubicBezTo>
                    <a:cubicBezTo>
                      <a:pt x="122863" y="569232"/>
                      <a:pt x="118474" y="570466"/>
                      <a:pt x="114085" y="571289"/>
                    </a:cubicBezTo>
                    <a:cubicBezTo>
                      <a:pt x="108873" y="572250"/>
                      <a:pt x="103661" y="572935"/>
                      <a:pt x="98312" y="573073"/>
                    </a:cubicBezTo>
                    <a:cubicBezTo>
                      <a:pt x="91591" y="573347"/>
                      <a:pt x="84596" y="572935"/>
                      <a:pt x="78012" y="571015"/>
                    </a:cubicBezTo>
                    <a:cubicBezTo>
                      <a:pt x="75680" y="570466"/>
                      <a:pt x="73349" y="569369"/>
                      <a:pt x="71428" y="567998"/>
                    </a:cubicBezTo>
                    <a:cubicBezTo>
                      <a:pt x="70331" y="567175"/>
                      <a:pt x="69508" y="566352"/>
                      <a:pt x="68411" y="565392"/>
                    </a:cubicBezTo>
                    <a:cubicBezTo>
                      <a:pt x="67314" y="564294"/>
                      <a:pt x="66353" y="562786"/>
                      <a:pt x="65530" y="561414"/>
                    </a:cubicBezTo>
                    <a:cubicBezTo>
                      <a:pt x="63885" y="558808"/>
                      <a:pt x="63062" y="555790"/>
                      <a:pt x="62239" y="552773"/>
                    </a:cubicBezTo>
                    <a:cubicBezTo>
                      <a:pt x="61690" y="550304"/>
                      <a:pt x="61278" y="547698"/>
                      <a:pt x="61553" y="545092"/>
                    </a:cubicBezTo>
                    <a:cubicBezTo>
                      <a:pt x="61690" y="543446"/>
                      <a:pt x="61827" y="541800"/>
                      <a:pt x="62239" y="540154"/>
                    </a:cubicBezTo>
                    <a:cubicBezTo>
                      <a:pt x="62650" y="538508"/>
                      <a:pt x="63199" y="536999"/>
                      <a:pt x="63747" y="535354"/>
                    </a:cubicBezTo>
                    <a:cubicBezTo>
                      <a:pt x="64296" y="533708"/>
                      <a:pt x="65119" y="532062"/>
                      <a:pt x="65942" y="530553"/>
                    </a:cubicBezTo>
                    <a:cubicBezTo>
                      <a:pt x="67314" y="527810"/>
                      <a:pt x="68959" y="525204"/>
                      <a:pt x="70331" y="522460"/>
                    </a:cubicBezTo>
                    <a:cubicBezTo>
                      <a:pt x="72388" y="518757"/>
                      <a:pt x="74583" y="515328"/>
                      <a:pt x="77052" y="511762"/>
                    </a:cubicBezTo>
                    <a:cubicBezTo>
                      <a:pt x="79795" y="507784"/>
                      <a:pt x="82813" y="504081"/>
                      <a:pt x="85830" y="500241"/>
                    </a:cubicBezTo>
                    <a:cubicBezTo>
                      <a:pt x="92277" y="492148"/>
                      <a:pt x="98997" y="484056"/>
                      <a:pt x="105855" y="476238"/>
                    </a:cubicBezTo>
                    <a:cubicBezTo>
                      <a:pt x="109284" y="472260"/>
                      <a:pt x="112851" y="468419"/>
                      <a:pt x="116280" y="464579"/>
                    </a:cubicBezTo>
                    <a:cubicBezTo>
                      <a:pt x="118611" y="461973"/>
                      <a:pt x="120943" y="459230"/>
                      <a:pt x="123412" y="456761"/>
                    </a:cubicBezTo>
                    <a:cubicBezTo>
                      <a:pt x="125195" y="454978"/>
                      <a:pt x="126841" y="453332"/>
                      <a:pt x="128624" y="451549"/>
                    </a:cubicBezTo>
                    <a:cubicBezTo>
                      <a:pt x="130681" y="449491"/>
                      <a:pt x="132739" y="447571"/>
                      <a:pt x="134659" y="445514"/>
                    </a:cubicBezTo>
                    <a:cubicBezTo>
                      <a:pt x="129447" y="446611"/>
                      <a:pt x="124235" y="447571"/>
                      <a:pt x="119023" y="447983"/>
                    </a:cubicBezTo>
                    <a:cubicBezTo>
                      <a:pt x="115182" y="448257"/>
                      <a:pt x="111342" y="448120"/>
                      <a:pt x="107364" y="447983"/>
                    </a:cubicBezTo>
                    <a:cubicBezTo>
                      <a:pt x="103661" y="447708"/>
                      <a:pt x="100232" y="447297"/>
                      <a:pt x="96666" y="446337"/>
                    </a:cubicBezTo>
                    <a:cubicBezTo>
                      <a:pt x="95294" y="446062"/>
                      <a:pt x="94060" y="445377"/>
                      <a:pt x="92825" y="444828"/>
                    </a:cubicBezTo>
                    <a:cubicBezTo>
                      <a:pt x="91865" y="444416"/>
                      <a:pt x="91042" y="443868"/>
                      <a:pt x="90219" y="443319"/>
                    </a:cubicBezTo>
                    <a:cubicBezTo>
                      <a:pt x="89533" y="442633"/>
                      <a:pt x="88710" y="442085"/>
                      <a:pt x="88162" y="441399"/>
                    </a:cubicBezTo>
                    <a:cubicBezTo>
                      <a:pt x="87202" y="440164"/>
                      <a:pt x="86790" y="439479"/>
                      <a:pt x="86104" y="438107"/>
                    </a:cubicBezTo>
                    <a:cubicBezTo>
                      <a:pt x="85007" y="435913"/>
                      <a:pt x="84459" y="433306"/>
                      <a:pt x="84184" y="430975"/>
                    </a:cubicBezTo>
                    <a:cubicBezTo>
                      <a:pt x="83910" y="428369"/>
                      <a:pt x="84184" y="425351"/>
                      <a:pt x="85144" y="423019"/>
                    </a:cubicBezTo>
                    <a:cubicBezTo>
                      <a:pt x="85967" y="420962"/>
                      <a:pt x="87065" y="419042"/>
                      <a:pt x="88299" y="417259"/>
                    </a:cubicBezTo>
                    <a:cubicBezTo>
                      <a:pt x="89945" y="414790"/>
                      <a:pt x="91865" y="412595"/>
                      <a:pt x="93785" y="410264"/>
                    </a:cubicBezTo>
                    <a:cubicBezTo>
                      <a:pt x="98449" y="404366"/>
                      <a:pt x="103935" y="399291"/>
                      <a:pt x="109284" y="394216"/>
                    </a:cubicBezTo>
                    <a:cubicBezTo>
                      <a:pt x="110793" y="392707"/>
                      <a:pt x="112576" y="391336"/>
                      <a:pt x="114085" y="389827"/>
                    </a:cubicBezTo>
                    <a:cubicBezTo>
                      <a:pt x="117240" y="386946"/>
                      <a:pt x="120532" y="384066"/>
                      <a:pt x="123686" y="381186"/>
                    </a:cubicBezTo>
                    <a:cubicBezTo>
                      <a:pt x="126704" y="378442"/>
                      <a:pt x="129721" y="375699"/>
                      <a:pt x="132739" y="373093"/>
                    </a:cubicBezTo>
                    <a:cubicBezTo>
                      <a:pt x="138362" y="368430"/>
                      <a:pt x="143986" y="363766"/>
                      <a:pt x="149610" y="359240"/>
                    </a:cubicBezTo>
                    <a:cubicBezTo>
                      <a:pt x="153861" y="355811"/>
                      <a:pt x="158114" y="352245"/>
                      <a:pt x="162365" y="348679"/>
                    </a:cubicBezTo>
                    <a:cubicBezTo>
                      <a:pt x="163326" y="347993"/>
                      <a:pt x="164286" y="347307"/>
                      <a:pt x="165246" y="346621"/>
                    </a:cubicBezTo>
                    <a:cubicBezTo>
                      <a:pt x="167852" y="344701"/>
                      <a:pt x="170595" y="342644"/>
                      <a:pt x="173201" y="340723"/>
                    </a:cubicBezTo>
                    <a:cubicBezTo>
                      <a:pt x="174710" y="339489"/>
                      <a:pt x="176356" y="338392"/>
                      <a:pt x="178002" y="337157"/>
                    </a:cubicBezTo>
                    <a:cubicBezTo>
                      <a:pt x="171692" y="339626"/>
                      <a:pt x="165246" y="341958"/>
                      <a:pt x="158799" y="344290"/>
                    </a:cubicBezTo>
                    <a:cubicBezTo>
                      <a:pt x="150021" y="347307"/>
                      <a:pt x="141243" y="350050"/>
                      <a:pt x="132190" y="351971"/>
                    </a:cubicBezTo>
                    <a:cubicBezTo>
                      <a:pt x="128213" y="352794"/>
                      <a:pt x="124098" y="353479"/>
                      <a:pt x="120120" y="354028"/>
                    </a:cubicBezTo>
                    <a:cubicBezTo>
                      <a:pt x="118337" y="354302"/>
                      <a:pt x="116554" y="354439"/>
                      <a:pt x="114771" y="354577"/>
                    </a:cubicBezTo>
                    <a:cubicBezTo>
                      <a:pt x="112302" y="354714"/>
                      <a:pt x="109833" y="354851"/>
                      <a:pt x="107364" y="354577"/>
                    </a:cubicBezTo>
                    <a:cubicBezTo>
                      <a:pt x="105581" y="354302"/>
                      <a:pt x="104210" y="354028"/>
                      <a:pt x="102426" y="353617"/>
                    </a:cubicBezTo>
                    <a:cubicBezTo>
                      <a:pt x="101055" y="353342"/>
                      <a:pt x="99683" y="352794"/>
                      <a:pt x="98586" y="352245"/>
                    </a:cubicBezTo>
                    <a:cubicBezTo>
                      <a:pt x="95980" y="351148"/>
                      <a:pt x="93511" y="349639"/>
                      <a:pt x="91454" y="347719"/>
                    </a:cubicBezTo>
                    <a:cubicBezTo>
                      <a:pt x="90082" y="346484"/>
                      <a:pt x="88848" y="344975"/>
                      <a:pt x="88162" y="343192"/>
                    </a:cubicBezTo>
                    <a:cubicBezTo>
                      <a:pt x="87339" y="341135"/>
                      <a:pt x="87202" y="338529"/>
                      <a:pt x="87750" y="336472"/>
                    </a:cubicBezTo>
                    <a:cubicBezTo>
                      <a:pt x="89396" y="329751"/>
                      <a:pt x="92962" y="323716"/>
                      <a:pt x="97352" y="318504"/>
                    </a:cubicBezTo>
                    <a:cubicBezTo>
                      <a:pt x="99820" y="315623"/>
                      <a:pt x="102426" y="313017"/>
                      <a:pt x="105033" y="310411"/>
                    </a:cubicBezTo>
                    <a:cubicBezTo>
                      <a:pt x="109147" y="306159"/>
                      <a:pt x="113536" y="302182"/>
                      <a:pt x="117926" y="298204"/>
                    </a:cubicBezTo>
                    <a:cubicBezTo>
                      <a:pt x="124784" y="292032"/>
                      <a:pt x="131916" y="286134"/>
                      <a:pt x="139048" y="280099"/>
                    </a:cubicBezTo>
                    <a:cubicBezTo>
                      <a:pt x="143574" y="276258"/>
                      <a:pt x="147964" y="272281"/>
                      <a:pt x="152764" y="268714"/>
                    </a:cubicBezTo>
                    <a:cubicBezTo>
                      <a:pt x="160582" y="262817"/>
                      <a:pt x="168263" y="256919"/>
                      <a:pt x="176081" y="251021"/>
                    </a:cubicBezTo>
                    <a:cubicBezTo>
                      <a:pt x="180059" y="247866"/>
                      <a:pt x="184037" y="244711"/>
                      <a:pt x="188289" y="241831"/>
                    </a:cubicBezTo>
                    <a:cubicBezTo>
                      <a:pt x="195833" y="236619"/>
                      <a:pt x="203376" y="231270"/>
                      <a:pt x="210920" y="226058"/>
                    </a:cubicBezTo>
                    <a:cubicBezTo>
                      <a:pt x="217367" y="221531"/>
                      <a:pt x="223950" y="217005"/>
                      <a:pt x="230397" y="212479"/>
                    </a:cubicBezTo>
                    <a:cubicBezTo>
                      <a:pt x="234649" y="209599"/>
                      <a:pt x="239038" y="206855"/>
                      <a:pt x="243290" y="203975"/>
                    </a:cubicBezTo>
                    <a:cubicBezTo>
                      <a:pt x="245484" y="202466"/>
                      <a:pt x="247679" y="201095"/>
                      <a:pt x="250011" y="199586"/>
                    </a:cubicBezTo>
                    <a:cubicBezTo>
                      <a:pt x="236295" y="204798"/>
                      <a:pt x="222716" y="209873"/>
                      <a:pt x="209000" y="215085"/>
                    </a:cubicBezTo>
                    <a:cubicBezTo>
                      <a:pt x="207354" y="215771"/>
                      <a:pt x="205571" y="216182"/>
                      <a:pt x="203788" y="216868"/>
                    </a:cubicBezTo>
                    <a:cubicBezTo>
                      <a:pt x="199262" y="218377"/>
                      <a:pt x="194735" y="219886"/>
                      <a:pt x="190346" y="221257"/>
                    </a:cubicBezTo>
                    <a:cubicBezTo>
                      <a:pt x="181019" y="224275"/>
                      <a:pt x="171692" y="227429"/>
                      <a:pt x="162365" y="230584"/>
                    </a:cubicBezTo>
                    <a:cubicBezTo>
                      <a:pt x="159348" y="231544"/>
                      <a:pt x="156468" y="232504"/>
                      <a:pt x="153450" y="233327"/>
                    </a:cubicBezTo>
                    <a:cubicBezTo>
                      <a:pt x="142477" y="236619"/>
                      <a:pt x="131367" y="239774"/>
                      <a:pt x="120257" y="242380"/>
                    </a:cubicBezTo>
                    <a:cubicBezTo>
                      <a:pt x="110930" y="244574"/>
                      <a:pt x="101466" y="246495"/>
                      <a:pt x="91865" y="247729"/>
                    </a:cubicBezTo>
                    <a:cubicBezTo>
                      <a:pt x="87476" y="248415"/>
                      <a:pt x="83087" y="248689"/>
                      <a:pt x="78698" y="248826"/>
                    </a:cubicBezTo>
                    <a:cubicBezTo>
                      <a:pt x="74309" y="249101"/>
                      <a:pt x="69920" y="249375"/>
                      <a:pt x="65530" y="249101"/>
                    </a:cubicBezTo>
                    <a:cubicBezTo>
                      <a:pt x="62513" y="248826"/>
                      <a:pt x="59221" y="248552"/>
                      <a:pt x="56478" y="247318"/>
                    </a:cubicBezTo>
                    <a:cubicBezTo>
                      <a:pt x="55518" y="246906"/>
                      <a:pt x="54558" y="246357"/>
                      <a:pt x="53735" y="245809"/>
                    </a:cubicBezTo>
                    <a:cubicBezTo>
                      <a:pt x="52637" y="244986"/>
                      <a:pt x="51814" y="244300"/>
                      <a:pt x="50717" y="243340"/>
                    </a:cubicBezTo>
                    <a:cubicBezTo>
                      <a:pt x="48934" y="241694"/>
                      <a:pt x="47837" y="239637"/>
                      <a:pt x="46877" y="237442"/>
                    </a:cubicBezTo>
                    <a:cubicBezTo>
                      <a:pt x="46465" y="236619"/>
                      <a:pt x="46465" y="235659"/>
                      <a:pt x="46191" y="234836"/>
                    </a:cubicBezTo>
                    <a:cubicBezTo>
                      <a:pt x="45917" y="233739"/>
                      <a:pt x="46191" y="232367"/>
                      <a:pt x="46602" y="231407"/>
                    </a:cubicBezTo>
                    <a:cubicBezTo>
                      <a:pt x="47288" y="229075"/>
                      <a:pt x="48660" y="227018"/>
                      <a:pt x="50169" y="225235"/>
                    </a:cubicBezTo>
                    <a:cubicBezTo>
                      <a:pt x="51129" y="224137"/>
                      <a:pt x="52089" y="223040"/>
                      <a:pt x="53186" y="221943"/>
                    </a:cubicBezTo>
                    <a:cubicBezTo>
                      <a:pt x="54283" y="220846"/>
                      <a:pt x="55243" y="219748"/>
                      <a:pt x="56478" y="218788"/>
                    </a:cubicBezTo>
                    <a:cubicBezTo>
                      <a:pt x="59358" y="216457"/>
                      <a:pt x="62376" y="214399"/>
                      <a:pt x="65530" y="212342"/>
                    </a:cubicBezTo>
                    <a:cubicBezTo>
                      <a:pt x="70194" y="209461"/>
                      <a:pt x="74720" y="206581"/>
                      <a:pt x="79384" y="203975"/>
                    </a:cubicBezTo>
                    <a:cubicBezTo>
                      <a:pt x="88573" y="198626"/>
                      <a:pt x="97900" y="193551"/>
                      <a:pt x="107227" y="188476"/>
                    </a:cubicBezTo>
                    <a:cubicBezTo>
                      <a:pt x="112713" y="185458"/>
                      <a:pt x="118063" y="182441"/>
                      <a:pt x="123549" y="179423"/>
                    </a:cubicBezTo>
                    <a:cubicBezTo>
                      <a:pt x="135756" y="172840"/>
                      <a:pt x="147964" y="166119"/>
                      <a:pt x="160171" y="159535"/>
                    </a:cubicBezTo>
                    <a:cubicBezTo>
                      <a:pt x="141517" y="165707"/>
                      <a:pt x="122589" y="171057"/>
                      <a:pt x="103249" y="174897"/>
                    </a:cubicBezTo>
                    <a:cubicBezTo>
                      <a:pt x="98312" y="175857"/>
                      <a:pt x="93237" y="176543"/>
                      <a:pt x="88162" y="177229"/>
                    </a:cubicBezTo>
                    <a:cubicBezTo>
                      <a:pt x="83087" y="177915"/>
                      <a:pt x="78149" y="178463"/>
                      <a:pt x="73074" y="178738"/>
                    </a:cubicBezTo>
                    <a:cubicBezTo>
                      <a:pt x="71291" y="178738"/>
                      <a:pt x="69508" y="178738"/>
                      <a:pt x="67725" y="178600"/>
                    </a:cubicBezTo>
                    <a:cubicBezTo>
                      <a:pt x="65942" y="178463"/>
                      <a:pt x="64159" y="178326"/>
                      <a:pt x="62513" y="178052"/>
                    </a:cubicBezTo>
                    <a:cubicBezTo>
                      <a:pt x="60867" y="177777"/>
                      <a:pt x="59221" y="177366"/>
                      <a:pt x="57712" y="176680"/>
                    </a:cubicBezTo>
                    <a:cubicBezTo>
                      <a:pt x="54969" y="175583"/>
                      <a:pt x="52226" y="174348"/>
                      <a:pt x="49483" y="173251"/>
                    </a:cubicBezTo>
                    <a:cubicBezTo>
                      <a:pt x="47562" y="172565"/>
                      <a:pt x="46328" y="170371"/>
                      <a:pt x="46602" y="168313"/>
                    </a:cubicBezTo>
                    <a:cubicBezTo>
                      <a:pt x="46877" y="166256"/>
                      <a:pt x="47151" y="164199"/>
                      <a:pt x="47562" y="162278"/>
                    </a:cubicBezTo>
                    <a:cubicBezTo>
                      <a:pt x="47700" y="161181"/>
                      <a:pt x="48248" y="160358"/>
                      <a:pt x="48660" y="159261"/>
                    </a:cubicBezTo>
                    <a:cubicBezTo>
                      <a:pt x="49071" y="158301"/>
                      <a:pt x="49894" y="157341"/>
                      <a:pt x="50443" y="156655"/>
                    </a:cubicBezTo>
                    <a:cubicBezTo>
                      <a:pt x="51129" y="155695"/>
                      <a:pt x="51952" y="155009"/>
                      <a:pt x="52775" y="154323"/>
                    </a:cubicBezTo>
                    <a:cubicBezTo>
                      <a:pt x="55655" y="151854"/>
                      <a:pt x="58810" y="149934"/>
                      <a:pt x="61964" y="147877"/>
                    </a:cubicBezTo>
                    <a:cubicBezTo>
                      <a:pt x="66353" y="144859"/>
                      <a:pt x="71017" y="142253"/>
                      <a:pt x="75680" y="139647"/>
                    </a:cubicBezTo>
                    <a:cubicBezTo>
                      <a:pt x="83636" y="135258"/>
                      <a:pt x="91454" y="130869"/>
                      <a:pt x="99409" y="126342"/>
                    </a:cubicBezTo>
                    <a:cubicBezTo>
                      <a:pt x="111753" y="119484"/>
                      <a:pt x="124235" y="112901"/>
                      <a:pt x="136716" y="106180"/>
                    </a:cubicBezTo>
                    <a:cubicBezTo>
                      <a:pt x="138362" y="105357"/>
                      <a:pt x="140008" y="104534"/>
                      <a:pt x="141791" y="103574"/>
                    </a:cubicBezTo>
                    <a:cubicBezTo>
                      <a:pt x="146455" y="101242"/>
                      <a:pt x="150981" y="98910"/>
                      <a:pt x="155645" y="96579"/>
                    </a:cubicBezTo>
                    <a:cubicBezTo>
                      <a:pt x="162640" y="93013"/>
                      <a:pt x="169772" y="89309"/>
                      <a:pt x="176767" y="85743"/>
                    </a:cubicBezTo>
                    <a:cubicBezTo>
                      <a:pt x="178139" y="84920"/>
                      <a:pt x="179785" y="84371"/>
                      <a:pt x="181156" y="83548"/>
                    </a:cubicBezTo>
                    <a:cubicBezTo>
                      <a:pt x="185546" y="81491"/>
                      <a:pt x="189935" y="79434"/>
                      <a:pt x="194187" y="77376"/>
                    </a:cubicBezTo>
                    <a:cubicBezTo>
                      <a:pt x="202828" y="73399"/>
                      <a:pt x="211332" y="69284"/>
                      <a:pt x="219973" y="65169"/>
                    </a:cubicBezTo>
                    <a:cubicBezTo>
                      <a:pt x="222990" y="63797"/>
                      <a:pt x="226008" y="62426"/>
                      <a:pt x="229162" y="61054"/>
                    </a:cubicBezTo>
                    <a:cubicBezTo>
                      <a:pt x="224362" y="62289"/>
                      <a:pt x="219561" y="63523"/>
                      <a:pt x="214623" y="64620"/>
                    </a:cubicBezTo>
                    <a:cubicBezTo>
                      <a:pt x="200222" y="68049"/>
                      <a:pt x="185683" y="71616"/>
                      <a:pt x="171281" y="74633"/>
                    </a:cubicBezTo>
                    <a:cubicBezTo>
                      <a:pt x="161268" y="76690"/>
                      <a:pt x="151393" y="78748"/>
                      <a:pt x="141517" y="80805"/>
                    </a:cubicBezTo>
                    <a:cubicBezTo>
                      <a:pt x="139460" y="81217"/>
                      <a:pt x="137402" y="81628"/>
                      <a:pt x="135482" y="82040"/>
                    </a:cubicBezTo>
                    <a:cubicBezTo>
                      <a:pt x="132465" y="82588"/>
                      <a:pt x="129310" y="83000"/>
                      <a:pt x="126292" y="83548"/>
                    </a:cubicBezTo>
                    <a:cubicBezTo>
                      <a:pt x="116691" y="85194"/>
                      <a:pt x="107090" y="86703"/>
                      <a:pt x="97352" y="88349"/>
                    </a:cubicBezTo>
                    <a:cubicBezTo>
                      <a:pt x="91728" y="89309"/>
                      <a:pt x="86242" y="89858"/>
                      <a:pt x="80618" y="90544"/>
                    </a:cubicBezTo>
                    <a:cubicBezTo>
                      <a:pt x="70331" y="91778"/>
                      <a:pt x="59907" y="92327"/>
                      <a:pt x="49483" y="92327"/>
                    </a:cubicBezTo>
                    <a:cubicBezTo>
                      <a:pt x="44956" y="92327"/>
                      <a:pt x="40430" y="91915"/>
                      <a:pt x="35904" y="91504"/>
                    </a:cubicBezTo>
                    <a:cubicBezTo>
                      <a:pt x="31789" y="91092"/>
                      <a:pt x="27400" y="90818"/>
                      <a:pt x="23422" y="89858"/>
                    </a:cubicBezTo>
                    <a:cubicBezTo>
                      <a:pt x="21639" y="89446"/>
                      <a:pt x="19993" y="89035"/>
                      <a:pt x="18347" y="88486"/>
                    </a:cubicBezTo>
                    <a:cubicBezTo>
                      <a:pt x="16427" y="87800"/>
                      <a:pt x="14644" y="87115"/>
                      <a:pt x="12724" y="86292"/>
                    </a:cubicBezTo>
                    <a:cubicBezTo>
                      <a:pt x="9981" y="85057"/>
                      <a:pt x="7100" y="83548"/>
                      <a:pt x="4769" y="81628"/>
                    </a:cubicBezTo>
                    <a:cubicBezTo>
                      <a:pt x="3123" y="80257"/>
                      <a:pt x="1751" y="78611"/>
                      <a:pt x="791" y="76690"/>
                    </a:cubicBezTo>
                    <a:cubicBezTo>
                      <a:pt x="105" y="75045"/>
                      <a:pt x="-169" y="72987"/>
                      <a:pt x="105" y="71341"/>
                    </a:cubicBezTo>
                    <a:cubicBezTo>
                      <a:pt x="379" y="69695"/>
                      <a:pt x="517" y="68598"/>
                      <a:pt x="928" y="67089"/>
                    </a:cubicBezTo>
                    <a:cubicBezTo>
                      <a:pt x="1340" y="65718"/>
                      <a:pt x="2025" y="64346"/>
                      <a:pt x="2574" y="62974"/>
                    </a:cubicBezTo>
                    <a:cubicBezTo>
                      <a:pt x="3946" y="59957"/>
                      <a:pt x="6003" y="57625"/>
                      <a:pt x="8472" y="55568"/>
                    </a:cubicBezTo>
                    <a:cubicBezTo>
                      <a:pt x="10804" y="53373"/>
                      <a:pt x="13684" y="51590"/>
                      <a:pt x="16427" y="49944"/>
                    </a:cubicBezTo>
                    <a:cubicBezTo>
                      <a:pt x="18347" y="48710"/>
                      <a:pt x="20268" y="47475"/>
                      <a:pt x="22188" y="46241"/>
                    </a:cubicBezTo>
                    <a:cubicBezTo>
                      <a:pt x="24245" y="45007"/>
                      <a:pt x="26303" y="43909"/>
                      <a:pt x="28360" y="42812"/>
                    </a:cubicBezTo>
                    <a:cubicBezTo>
                      <a:pt x="37275" y="38011"/>
                      <a:pt x="46465" y="33622"/>
                      <a:pt x="55792" y="29645"/>
                    </a:cubicBezTo>
                    <a:cubicBezTo>
                      <a:pt x="74857" y="21278"/>
                      <a:pt x="94471" y="14420"/>
                      <a:pt x="114497" y="9071"/>
                    </a:cubicBezTo>
                    <a:cubicBezTo>
                      <a:pt x="132327" y="4270"/>
                      <a:pt x="150432" y="1390"/>
                      <a:pt x="168812" y="292"/>
                    </a:cubicBezTo>
                    <a:cubicBezTo>
                      <a:pt x="187329" y="-805"/>
                      <a:pt x="205982" y="1252"/>
                      <a:pt x="223950" y="5367"/>
                    </a:cubicBezTo>
                    <a:cubicBezTo>
                      <a:pt x="232317" y="7288"/>
                      <a:pt x="240410" y="10168"/>
                      <a:pt x="248228" y="13734"/>
                    </a:cubicBezTo>
                    <a:cubicBezTo>
                      <a:pt x="252068" y="15517"/>
                      <a:pt x="255771" y="17712"/>
                      <a:pt x="259200" y="20043"/>
                    </a:cubicBezTo>
                    <a:cubicBezTo>
                      <a:pt x="262081" y="21964"/>
                      <a:pt x="264687" y="24433"/>
                      <a:pt x="267293" y="26764"/>
                    </a:cubicBezTo>
                    <a:cubicBezTo>
                      <a:pt x="270996" y="30056"/>
                      <a:pt x="274151" y="34171"/>
                      <a:pt x="277443" y="37874"/>
                    </a:cubicBezTo>
                    <a:cubicBezTo>
                      <a:pt x="277717" y="38149"/>
                      <a:pt x="277991" y="38423"/>
                      <a:pt x="278129" y="38697"/>
                    </a:cubicBezTo>
                    <a:cubicBezTo>
                      <a:pt x="279637" y="38286"/>
                      <a:pt x="281283" y="37737"/>
                      <a:pt x="282792" y="37326"/>
                    </a:cubicBezTo>
                    <a:cubicBezTo>
                      <a:pt x="283341" y="37188"/>
                      <a:pt x="283752" y="37051"/>
                      <a:pt x="284301" y="36914"/>
                    </a:cubicBezTo>
                    <a:cubicBezTo>
                      <a:pt x="287730" y="35405"/>
                      <a:pt x="291296" y="33897"/>
                      <a:pt x="294862" y="32388"/>
                    </a:cubicBezTo>
                    <a:cubicBezTo>
                      <a:pt x="299251" y="30468"/>
                      <a:pt x="303640" y="28547"/>
                      <a:pt x="308029" y="26764"/>
                    </a:cubicBezTo>
                    <a:cubicBezTo>
                      <a:pt x="314339" y="24158"/>
                      <a:pt x="320648" y="21689"/>
                      <a:pt x="327095" y="19358"/>
                    </a:cubicBezTo>
                    <a:cubicBezTo>
                      <a:pt x="332307" y="17437"/>
                      <a:pt x="337656" y="16066"/>
                      <a:pt x="343005" y="14557"/>
                    </a:cubicBezTo>
                    <a:cubicBezTo>
                      <a:pt x="346297" y="13597"/>
                      <a:pt x="349314" y="17026"/>
                      <a:pt x="347943" y="20181"/>
                    </a:cubicBezTo>
                    <a:cubicBezTo>
                      <a:pt x="347394" y="21552"/>
                      <a:pt x="346709" y="23198"/>
                      <a:pt x="345474" y="24158"/>
                    </a:cubicBezTo>
                    <a:cubicBezTo>
                      <a:pt x="344102" y="25255"/>
                      <a:pt x="343417" y="25804"/>
                      <a:pt x="341771" y="26627"/>
                    </a:cubicBezTo>
                    <a:cubicBezTo>
                      <a:pt x="340399" y="27313"/>
                      <a:pt x="338890" y="27862"/>
                      <a:pt x="337519" y="28410"/>
                    </a:cubicBezTo>
                    <a:cubicBezTo>
                      <a:pt x="335461" y="29233"/>
                      <a:pt x="333267" y="30193"/>
                      <a:pt x="331209" y="31016"/>
                    </a:cubicBezTo>
                    <a:cubicBezTo>
                      <a:pt x="329564" y="31702"/>
                      <a:pt x="327918" y="32251"/>
                      <a:pt x="326135" y="32799"/>
                    </a:cubicBezTo>
                    <a:cubicBezTo>
                      <a:pt x="323803" y="33622"/>
                      <a:pt x="321471" y="34445"/>
                      <a:pt x="319139" y="35131"/>
                    </a:cubicBezTo>
                    <a:cubicBezTo>
                      <a:pt x="312144" y="37463"/>
                      <a:pt x="305286" y="39794"/>
                      <a:pt x="298291" y="41989"/>
                    </a:cubicBezTo>
                    <a:cubicBezTo>
                      <a:pt x="293628" y="43498"/>
                      <a:pt x="289101" y="45007"/>
                      <a:pt x="284438" y="46378"/>
                    </a:cubicBezTo>
                    <a:cubicBezTo>
                      <a:pt x="285124" y="47750"/>
                      <a:pt x="284712" y="49670"/>
                      <a:pt x="283341" y="50630"/>
                    </a:cubicBezTo>
                    <a:cubicBezTo>
                      <a:pt x="281832" y="51727"/>
                      <a:pt x="279774" y="51453"/>
                      <a:pt x="278540" y="49944"/>
                    </a:cubicBezTo>
                    <a:cubicBezTo>
                      <a:pt x="278266" y="49670"/>
                      <a:pt x="278129" y="49396"/>
                      <a:pt x="277854" y="49121"/>
                    </a:cubicBezTo>
                    <a:cubicBezTo>
                      <a:pt x="267979" y="53373"/>
                      <a:pt x="258240" y="57900"/>
                      <a:pt x="248365" y="62426"/>
                    </a:cubicBezTo>
                    <a:cubicBezTo>
                      <a:pt x="238626" y="66815"/>
                      <a:pt x="228888" y="71204"/>
                      <a:pt x="219150" y="75868"/>
                    </a:cubicBezTo>
                    <a:cubicBezTo>
                      <a:pt x="206394" y="82040"/>
                      <a:pt x="193638" y="88212"/>
                      <a:pt x="180882" y="94247"/>
                    </a:cubicBezTo>
                    <a:cubicBezTo>
                      <a:pt x="180882" y="94247"/>
                      <a:pt x="181019" y="94247"/>
                      <a:pt x="181019" y="94110"/>
                    </a:cubicBezTo>
                    <a:cubicBezTo>
                      <a:pt x="171144" y="99185"/>
                      <a:pt x="161131" y="104397"/>
                      <a:pt x="151118" y="109609"/>
                    </a:cubicBezTo>
                    <a:cubicBezTo>
                      <a:pt x="147827" y="111255"/>
                      <a:pt x="144672" y="112901"/>
                      <a:pt x="141380" y="114684"/>
                    </a:cubicBezTo>
                    <a:cubicBezTo>
                      <a:pt x="137128" y="117016"/>
                      <a:pt x="132876" y="119347"/>
                      <a:pt x="128624" y="121679"/>
                    </a:cubicBezTo>
                    <a:cubicBezTo>
                      <a:pt x="120120" y="126342"/>
                      <a:pt x="111753" y="130869"/>
                      <a:pt x="103249" y="135532"/>
                    </a:cubicBezTo>
                    <a:cubicBezTo>
                      <a:pt x="97489" y="138824"/>
                      <a:pt x="91865" y="141979"/>
                      <a:pt x="86104" y="145270"/>
                    </a:cubicBezTo>
                    <a:cubicBezTo>
                      <a:pt x="83498" y="146642"/>
                      <a:pt x="81030" y="148014"/>
                      <a:pt x="78423" y="149522"/>
                    </a:cubicBezTo>
                    <a:cubicBezTo>
                      <a:pt x="75817" y="151031"/>
                      <a:pt x="73074" y="152540"/>
                      <a:pt x="70468" y="154049"/>
                    </a:cubicBezTo>
                    <a:cubicBezTo>
                      <a:pt x="67314" y="155969"/>
                      <a:pt x="64296" y="158026"/>
                      <a:pt x="61278" y="160084"/>
                    </a:cubicBezTo>
                    <a:cubicBezTo>
                      <a:pt x="61416" y="159947"/>
                      <a:pt x="61690" y="159809"/>
                      <a:pt x="61827" y="159809"/>
                    </a:cubicBezTo>
                    <a:cubicBezTo>
                      <a:pt x="60730" y="160495"/>
                      <a:pt x="59495" y="161455"/>
                      <a:pt x="58398" y="162415"/>
                    </a:cubicBezTo>
                    <a:cubicBezTo>
                      <a:pt x="58535" y="162278"/>
                      <a:pt x="58672" y="162141"/>
                      <a:pt x="58810" y="162004"/>
                    </a:cubicBezTo>
                    <a:cubicBezTo>
                      <a:pt x="58398" y="162415"/>
                      <a:pt x="57987" y="162827"/>
                      <a:pt x="57575" y="163238"/>
                    </a:cubicBezTo>
                    <a:cubicBezTo>
                      <a:pt x="57438" y="163513"/>
                      <a:pt x="57164" y="163787"/>
                      <a:pt x="57027" y="164061"/>
                    </a:cubicBezTo>
                    <a:cubicBezTo>
                      <a:pt x="56889" y="164336"/>
                      <a:pt x="56752" y="164610"/>
                      <a:pt x="56615" y="165022"/>
                    </a:cubicBezTo>
                    <a:cubicBezTo>
                      <a:pt x="56478" y="165570"/>
                      <a:pt x="56478" y="166119"/>
                      <a:pt x="56341" y="166805"/>
                    </a:cubicBezTo>
                    <a:cubicBezTo>
                      <a:pt x="57987" y="167490"/>
                      <a:pt x="59495" y="168176"/>
                      <a:pt x="61141" y="168862"/>
                    </a:cubicBezTo>
                    <a:cubicBezTo>
                      <a:pt x="61004" y="168862"/>
                      <a:pt x="60730" y="168725"/>
                      <a:pt x="60593" y="168725"/>
                    </a:cubicBezTo>
                    <a:cubicBezTo>
                      <a:pt x="61827" y="169136"/>
                      <a:pt x="62924" y="169548"/>
                      <a:pt x="64296" y="169685"/>
                    </a:cubicBezTo>
                    <a:cubicBezTo>
                      <a:pt x="64296" y="169685"/>
                      <a:pt x="64296" y="169685"/>
                      <a:pt x="64296" y="169685"/>
                    </a:cubicBezTo>
                    <a:cubicBezTo>
                      <a:pt x="65805" y="169959"/>
                      <a:pt x="67451" y="170096"/>
                      <a:pt x="68959" y="170096"/>
                    </a:cubicBezTo>
                    <a:cubicBezTo>
                      <a:pt x="68822" y="170096"/>
                      <a:pt x="68685" y="170096"/>
                      <a:pt x="68548" y="170096"/>
                    </a:cubicBezTo>
                    <a:cubicBezTo>
                      <a:pt x="70880" y="170096"/>
                      <a:pt x="73074" y="170096"/>
                      <a:pt x="75406" y="170096"/>
                    </a:cubicBezTo>
                    <a:cubicBezTo>
                      <a:pt x="75132" y="170096"/>
                      <a:pt x="74994" y="170096"/>
                      <a:pt x="74720" y="170096"/>
                    </a:cubicBezTo>
                    <a:cubicBezTo>
                      <a:pt x="79521" y="169822"/>
                      <a:pt x="84321" y="169136"/>
                      <a:pt x="89122" y="168451"/>
                    </a:cubicBezTo>
                    <a:cubicBezTo>
                      <a:pt x="94197" y="167765"/>
                      <a:pt x="99272" y="166942"/>
                      <a:pt x="104484" y="165844"/>
                    </a:cubicBezTo>
                    <a:cubicBezTo>
                      <a:pt x="104484" y="165844"/>
                      <a:pt x="104347" y="165844"/>
                      <a:pt x="104347" y="165844"/>
                    </a:cubicBezTo>
                    <a:cubicBezTo>
                      <a:pt x="114497" y="163650"/>
                      <a:pt x="124509" y="161181"/>
                      <a:pt x="134385" y="158438"/>
                    </a:cubicBezTo>
                    <a:cubicBezTo>
                      <a:pt x="144946" y="155557"/>
                      <a:pt x="155233" y="151991"/>
                      <a:pt x="165520" y="148562"/>
                    </a:cubicBezTo>
                    <a:cubicBezTo>
                      <a:pt x="172927" y="145819"/>
                      <a:pt x="180471" y="143076"/>
                      <a:pt x="188014" y="140333"/>
                    </a:cubicBezTo>
                    <a:cubicBezTo>
                      <a:pt x="190483" y="139373"/>
                      <a:pt x="193089" y="138412"/>
                      <a:pt x="195558" y="137590"/>
                    </a:cubicBezTo>
                    <a:cubicBezTo>
                      <a:pt x="198301" y="136629"/>
                      <a:pt x="201045" y="135395"/>
                      <a:pt x="203651" y="134298"/>
                    </a:cubicBezTo>
                    <a:cubicBezTo>
                      <a:pt x="210371" y="131554"/>
                      <a:pt x="217092" y="128811"/>
                      <a:pt x="223813" y="125931"/>
                    </a:cubicBezTo>
                    <a:cubicBezTo>
                      <a:pt x="232043" y="121405"/>
                      <a:pt x="240272" y="117016"/>
                      <a:pt x="248502" y="112489"/>
                    </a:cubicBezTo>
                    <a:cubicBezTo>
                      <a:pt x="264550" y="103848"/>
                      <a:pt x="280597" y="95207"/>
                      <a:pt x="296645" y="86566"/>
                    </a:cubicBezTo>
                    <a:cubicBezTo>
                      <a:pt x="299663" y="84920"/>
                      <a:pt x="302954" y="83548"/>
                      <a:pt x="306109" y="81903"/>
                    </a:cubicBezTo>
                    <a:cubicBezTo>
                      <a:pt x="312556" y="78748"/>
                      <a:pt x="319139" y="75456"/>
                      <a:pt x="325723" y="72301"/>
                    </a:cubicBezTo>
                    <a:cubicBezTo>
                      <a:pt x="329015" y="70655"/>
                      <a:pt x="332307" y="69010"/>
                      <a:pt x="335736" y="67364"/>
                    </a:cubicBezTo>
                    <a:cubicBezTo>
                      <a:pt x="338753" y="65855"/>
                      <a:pt x="341908" y="64483"/>
                      <a:pt x="345063" y="63112"/>
                    </a:cubicBezTo>
                    <a:cubicBezTo>
                      <a:pt x="348080" y="61740"/>
                      <a:pt x="351235" y="60368"/>
                      <a:pt x="354389" y="58997"/>
                    </a:cubicBezTo>
                    <a:cubicBezTo>
                      <a:pt x="356996" y="58037"/>
                      <a:pt x="359464" y="57077"/>
                      <a:pt x="362070" y="56254"/>
                    </a:cubicBezTo>
                    <a:cubicBezTo>
                      <a:pt x="365362" y="55156"/>
                      <a:pt x="368928" y="54882"/>
                      <a:pt x="372220" y="54196"/>
                    </a:cubicBezTo>
                    <a:cubicBezTo>
                      <a:pt x="374003" y="53922"/>
                      <a:pt x="375924" y="54882"/>
                      <a:pt x="376884" y="56391"/>
                    </a:cubicBezTo>
                    <a:cubicBezTo>
                      <a:pt x="377844" y="58037"/>
                      <a:pt x="377570" y="59957"/>
                      <a:pt x="376609" y="61466"/>
                    </a:cubicBezTo>
                    <a:cubicBezTo>
                      <a:pt x="375786" y="62563"/>
                      <a:pt x="374963" y="63935"/>
                      <a:pt x="374003" y="64895"/>
                    </a:cubicBezTo>
                    <a:cubicBezTo>
                      <a:pt x="372769" y="66266"/>
                      <a:pt x="372083" y="66815"/>
                      <a:pt x="370712" y="67912"/>
                    </a:cubicBezTo>
                    <a:cubicBezTo>
                      <a:pt x="369477" y="68872"/>
                      <a:pt x="367968" y="69695"/>
                      <a:pt x="366597" y="70518"/>
                    </a:cubicBezTo>
                    <a:cubicBezTo>
                      <a:pt x="364676" y="71616"/>
                      <a:pt x="362619" y="72576"/>
                      <a:pt x="360699" y="73536"/>
                    </a:cubicBezTo>
                    <a:cubicBezTo>
                      <a:pt x="356996" y="75593"/>
                      <a:pt x="353018" y="77376"/>
                      <a:pt x="349177" y="79297"/>
                    </a:cubicBezTo>
                    <a:cubicBezTo>
                      <a:pt x="342456" y="82588"/>
                      <a:pt x="335598" y="85880"/>
                      <a:pt x="328878" y="89035"/>
                    </a:cubicBezTo>
                    <a:cubicBezTo>
                      <a:pt x="317219" y="94658"/>
                      <a:pt x="305423" y="100282"/>
                      <a:pt x="293490" y="105631"/>
                    </a:cubicBezTo>
                    <a:cubicBezTo>
                      <a:pt x="284849" y="109472"/>
                      <a:pt x="276345" y="113312"/>
                      <a:pt x="267704" y="117290"/>
                    </a:cubicBezTo>
                    <a:cubicBezTo>
                      <a:pt x="261944" y="119896"/>
                      <a:pt x="256183" y="122228"/>
                      <a:pt x="250422" y="124696"/>
                    </a:cubicBezTo>
                    <a:cubicBezTo>
                      <a:pt x="244113" y="127440"/>
                      <a:pt x="237941" y="130183"/>
                      <a:pt x="231631" y="132789"/>
                    </a:cubicBezTo>
                    <a:cubicBezTo>
                      <a:pt x="230671" y="133200"/>
                      <a:pt x="229711" y="133612"/>
                      <a:pt x="228751" y="133886"/>
                    </a:cubicBezTo>
                    <a:cubicBezTo>
                      <a:pt x="225459" y="135669"/>
                      <a:pt x="222030" y="137590"/>
                      <a:pt x="218738" y="139373"/>
                    </a:cubicBezTo>
                    <a:cubicBezTo>
                      <a:pt x="193638" y="153226"/>
                      <a:pt x="168675" y="166942"/>
                      <a:pt x="143574" y="180658"/>
                    </a:cubicBezTo>
                    <a:cubicBezTo>
                      <a:pt x="134796" y="185458"/>
                      <a:pt x="126018" y="190396"/>
                      <a:pt x="117240" y="195334"/>
                    </a:cubicBezTo>
                    <a:cubicBezTo>
                      <a:pt x="111068" y="198763"/>
                      <a:pt x="104895" y="202192"/>
                      <a:pt x="98860" y="205621"/>
                    </a:cubicBezTo>
                    <a:cubicBezTo>
                      <a:pt x="88436" y="211382"/>
                      <a:pt x="78012" y="217279"/>
                      <a:pt x="67999" y="223726"/>
                    </a:cubicBezTo>
                    <a:lnTo>
                      <a:pt x="67999" y="223726"/>
                    </a:lnTo>
                    <a:cubicBezTo>
                      <a:pt x="66353" y="224823"/>
                      <a:pt x="64845" y="225921"/>
                      <a:pt x="63336" y="227292"/>
                    </a:cubicBezTo>
                    <a:cubicBezTo>
                      <a:pt x="63473" y="227155"/>
                      <a:pt x="63473" y="227155"/>
                      <a:pt x="63610" y="227018"/>
                    </a:cubicBezTo>
                    <a:cubicBezTo>
                      <a:pt x="63473" y="227155"/>
                      <a:pt x="63473" y="227155"/>
                      <a:pt x="63336" y="227292"/>
                    </a:cubicBezTo>
                    <a:cubicBezTo>
                      <a:pt x="63336" y="227292"/>
                      <a:pt x="63199" y="227429"/>
                      <a:pt x="63062" y="227429"/>
                    </a:cubicBezTo>
                    <a:cubicBezTo>
                      <a:pt x="63062" y="227429"/>
                      <a:pt x="63199" y="227292"/>
                      <a:pt x="63199" y="227292"/>
                    </a:cubicBezTo>
                    <a:cubicBezTo>
                      <a:pt x="61416" y="228938"/>
                      <a:pt x="59770" y="230584"/>
                      <a:pt x="58261" y="232367"/>
                    </a:cubicBezTo>
                    <a:cubicBezTo>
                      <a:pt x="58261" y="232367"/>
                      <a:pt x="58261" y="232367"/>
                      <a:pt x="58261" y="232367"/>
                    </a:cubicBezTo>
                    <a:cubicBezTo>
                      <a:pt x="58124" y="232641"/>
                      <a:pt x="57849" y="232779"/>
                      <a:pt x="57712" y="233053"/>
                    </a:cubicBezTo>
                    <a:cubicBezTo>
                      <a:pt x="57712" y="232916"/>
                      <a:pt x="57849" y="232916"/>
                      <a:pt x="57849" y="232779"/>
                    </a:cubicBezTo>
                    <a:cubicBezTo>
                      <a:pt x="57712" y="232916"/>
                      <a:pt x="57712" y="233053"/>
                      <a:pt x="57575" y="233190"/>
                    </a:cubicBezTo>
                    <a:cubicBezTo>
                      <a:pt x="57575" y="233190"/>
                      <a:pt x="57438" y="233327"/>
                      <a:pt x="57438" y="233327"/>
                    </a:cubicBezTo>
                    <a:cubicBezTo>
                      <a:pt x="57438" y="233327"/>
                      <a:pt x="57438" y="233327"/>
                      <a:pt x="57575" y="233190"/>
                    </a:cubicBezTo>
                    <a:cubicBezTo>
                      <a:pt x="57301" y="233464"/>
                      <a:pt x="57164" y="233876"/>
                      <a:pt x="57027" y="234287"/>
                    </a:cubicBezTo>
                    <a:cubicBezTo>
                      <a:pt x="57027" y="234424"/>
                      <a:pt x="57027" y="234424"/>
                      <a:pt x="56889" y="234562"/>
                    </a:cubicBezTo>
                    <a:cubicBezTo>
                      <a:pt x="56889" y="234699"/>
                      <a:pt x="56889" y="234699"/>
                      <a:pt x="57027" y="234836"/>
                    </a:cubicBezTo>
                    <a:cubicBezTo>
                      <a:pt x="57164" y="235110"/>
                      <a:pt x="57438" y="235522"/>
                      <a:pt x="57575" y="235796"/>
                    </a:cubicBezTo>
                    <a:cubicBezTo>
                      <a:pt x="57849" y="236070"/>
                      <a:pt x="57987" y="236345"/>
                      <a:pt x="58261" y="236619"/>
                    </a:cubicBezTo>
                    <a:cubicBezTo>
                      <a:pt x="58261" y="236619"/>
                      <a:pt x="58261" y="236619"/>
                      <a:pt x="58261" y="236619"/>
                    </a:cubicBezTo>
                    <a:cubicBezTo>
                      <a:pt x="58535" y="236893"/>
                      <a:pt x="58810" y="237168"/>
                      <a:pt x="59084" y="237442"/>
                    </a:cubicBezTo>
                    <a:cubicBezTo>
                      <a:pt x="59221" y="237579"/>
                      <a:pt x="59495" y="237716"/>
                      <a:pt x="59633" y="237853"/>
                    </a:cubicBezTo>
                    <a:cubicBezTo>
                      <a:pt x="59907" y="237991"/>
                      <a:pt x="60318" y="238128"/>
                      <a:pt x="60593" y="238402"/>
                    </a:cubicBezTo>
                    <a:cubicBezTo>
                      <a:pt x="61553" y="238676"/>
                      <a:pt x="62513" y="238951"/>
                      <a:pt x="63473" y="239225"/>
                    </a:cubicBezTo>
                    <a:cubicBezTo>
                      <a:pt x="64433" y="239362"/>
                      <a:pt x="65530" y="239499"/>
                      <a:pt x="66491" y="239499"/>
                    </a:cubicBezTo>
                    <a:cubicBezTo>
                      <a:pt x="66491" y="239499"/>
                      <a:pt x="66491" y="239499"/>
                      <a:pt x="66353" y="239499"/>
                    </a:cubicBezTo>
                    <a:cubicBezTo>
                      <a:pt x="72114" y="239637"/>
                      <a:pt x="77875" y="239362"/>
                      <a:pt x="83498" y="239088"/>
                    </a:cubicBezTo>
                    <a:cubicBezTo>
                      <a:pt x="91865" y="238402"/>
                      <a:pt x="99958" y="236893"/>
                      <a:pt x="108187" y="235247"/>
                    </a:cubicBezTo>
                    <a:cubicBezTo>
                      <a:pt x="108187" y="235247"/>
                      <a:pt x="108050" y="235247"/>
                      <a:pt x="107913" y="235247"/>
                    </a:cubicBezTo>
                    <a:cubicBezTo>
                      <a:pt x="115457" y="233739"/>
                      <a:pt x="123000" y="231956"/>
                      <a:pt x="130407" y="229898"/>
                    </a:cubicBezTo>
                    <a:cubicBezTo>
                      <a:pt x="139048" y="227566"/>
                      <a:pt x="147415" y="224960"/>
                      <a:pt x="155919" y="222492"/>
                    </a:cubicBezTo>
                    <a:cubicBezTo>
                      <a:pt x="160308" y="221120"/>
                      <a:pt x="164697" y="219474"/>
                      <a:pt x="169086" y="218102"/>
                    </a:cubicBezTo>
                    <a:cubicBezTo>
                      <a:pt x="181019" y="214125"/>
                      <a:pt x="192952" y="210147"/>
                      <a:pt x="204885" y="206032"/>
                    </a:cubicBezTo>
                    <a:cubicBezTo>
                      <a:pt x="204885" y="206032"/>
                      <a:pt x="204885" y="206032"/>
                      <a:pt x="204885" y="206032"/>
                    </a:cubicBezTo>
                    <a:cubicBezTo>
                      <a:pt x="218327" y="200957"/>
                      <a:pt x="231768" y="195883"/>
                      <a:pt x="245073" y="190808"/>
                    </a:cubicBezTo>
                    <a:cubicBezTo>
                      <a:pt x="248365" y="189573"/>
                      <a:pt x="251519" y="188339"/>
                      <a:pt x="254811" y="187104"/>
                    </a:cubicBezTo>
                    <a:cubicBezTo>
                      <a:pt x="262492" y="183812"/>
                      <a:pt x="270036" y="180658"/>
                      <a:pt x="277580" y="177503"/>
                    </a:cubicBezTo>
                    <a:cubicBezTo>
                      <a:pt x="282518" y="175446"/>
                      <a:pt x="287455" y="173525"/>
                      <a:pt x="292393" y="171194"/>
                    </a:cubicBezTo>
                    <a:cubicBezTo>
                      <a:pt x="296096" y="169548"/>
                      <a:pt x="299800" y="167902"/>
                      <a:pt x="303503" y="166119"/>
                    </a:cubicBezTo>
                    <a:cubicBezTo>
                      <a:pt x="305561" y="164884"/>
                      <a:pt x="307618" y="163513"/>
                      <a:pt x="309675" y="162278"/>
                    </a:cubicBezTo>
                    <a:cubicBezTo>
                      <a:pt x="315436" y="158712"/>
                      <a:pt x="321197" y="155146"/>
                      <a:pt x="327095" y="151580"/>
                    </a:cubicBezTo>
                    <a:cubicBezTo>
                      <a:pt x="337107" y="145819"/>
                      <a:pt x="347257" y="139921"/>
                      <a:pt x="357270" y="134023"/>
                    </a:cubicBezTo>
                    <a:cubicBezTo>
                      <a:pt x="359876" y="132515"/>
                      <a:pt x="362619" y="131006"/>
                      <a:pt x="365225" y="129360"/>
                    </a:cubicBezTo>
                    <a:cubicBezTo>
                      <a:pt x="370986" y="126068"/>
                      <a:pt x="376746" y="122776"/>
                      <a:pt x="382507" y="119622"/>
                    </a:cubicBezTo>
                    <a:cubicBezTo>
                      <a:pt x="387582" y="116741"/>
                      <a:pt x="392931" y="114272"/>
                      <a:pt x="398144" y="111666"/>
                    </a:cubicBezTo>
                    <a:cubicBezTo>
                      <a:pt x="397869" y="111666"/>
                      <a:pt x="397732" y="111803"/>
                      <a:pt x="397595" y="111941"/>
                    </a:cubicBezTo>
                    <a:cubicBezTo>
                      <a:pt x="400338" y="110432"/>
                      <a:pt x="402944" y="108923"/>
                      <a:pt x="405824" y="107551"/>
                    </a:cubicBezTo>
                    <a:cubicBezTo>
                      <a:pt x="407882" y="106454"/>
                      <a:pt x="410214" y="105906"/>
                      <a:pt x="412545" y="105631"/>
                    </a:cubicBezTo>
                    <a:cubicBezTo>
                      <a:pt x="413368" y="105631"/>
                      <a:pt x="414191" y="105631"/>
                      <a:pt x="414877" y="105631"/>
                    </a:cubicBezTo>
                    <a:cubicBezTo>
                      <a:pt x="415563" y="105631"/>
                      <a:pt x="416249" y="105768"/>
                      <a:pt x="416797" y="106043"/>
                    </a:cubicBezTo>
                    <a:cubicBezTo>
                      <a:pt x="418443" y="106729"/>
                      <a:pt x="419540" y="107826"/>
                      <a:pt x="420912" y="109060"/>
                    </a:cubicBezTo>
                    <a:cubicBezTo>
                      <a:pt x="423107" y="111118"/>
                      <a:pt x="422695" y="114684"/>
                      <a:pt x="420501" y="116467"/>
                    </a:cubicBezTo>
                    <a:cubicBezTo>
                      <a:pt x="418718" y="117976"/>
                      <a:pt x="417072" y="119484"/>
                      <a:pt x="415289" y="120856"/>
                    </a:cubicBezTo>
                    <a:cubicBezTo>
                      <a:pt x="413917" y="121953"/>
                      <a:pt x="412271" y="122913"/>
                      <a:pt x="410899" y="123874"/>
                    </a:cubicBezTo>
                    <a:cubicBezTo>
                      <a:pt x="408019" y="125657"/>
                      <a:pt x="404864" y="127303"/>
                      <a:pt x="401710" y="128948"/>
                    </a:cubicBezTo>
                    <a:cubicBezTo>
                      <a:pt x="397732" y="131143"/>
                      <a:pt x="393617" y="133338"/>
                      <a:pt x="389640" y="135395"/>
                    </a:cubicBezTo>
                    <a:cubicBezTo>
                      <a:pt x="383604" y="138687"/>
                      <a:pt x="377432" y="141841"/>
                      <a:pt x="371260" y="145133"/>
                    </a:cubicBezTo>
                    <a:cubicBezTo>
                      <a:pt x="364539" y="148699"/>
                      <a:pt x="357818" y="151991"/>
                      <a:pt x="351098" y="155420"/>
                    </a:cubicBezTo>
                    <a:cubicBezTo>
                      <a:pt x="348766" y="156518"/>
                      <a:pt x="346571" y="157615"/>
                      <a:pt x="344240" y="158712"/>
                    </a:cubicBezTo>
                    <a:cubicBezTo>
                      <a:pt x="339439" y="161044"/>
                      <a:pt x="334776" y="163376"/>
                      <a:pt x="329975" y="165570"/>
                    </a:cubicBezTo>
                    <a:cubicBezTo>
                      <a:pt x="324214" y="168313"/>
                      <a:pt x="318179" y="171057"/>
                      <a:pt x="312281" y="173663"/>
                    </a:cubicBezTo>
                    <a:cubicBezTo>
                      <a:pt x="309538" y="174897"/>
                      <a:pt x="306795" y="176269"/>
                      <a:pt x="303915" y="177503"/>
                    </a:cubicBezTo>
                    <a:cubicBezTo>
                      <a:pt x="298154" y="181069"/>
                      <a:pt x="292256" y="184635"/>
                      <a:pt x="286495" y="188339"/>
                    </a:cubicBezTo>
                    <a:cubicBezTo>
                      <a:pt x="283203" y="190396"/>
                      <a:pt x="280049" y="192454"/>
                      <a:pt x="276894" y="194648"/>
                    </a:cubicBezTo>
                    <a:cubicBezTo>
                      <a:pt x="263589" y="203426"/>
                      <a:pt x="250285" y="212342"/>
                      <a:pt x="236981" y="221257"/>
                    </a:cubicBezTo>
                    <a:cubicBezTo>
                      <a:pt x="237118" y="221257"/>
                      <a:pt x="237255" y="221120"/>
                      <a:pt x="237255" y="221120"/>
                    </a:cubicBezTo>
                    <a:cubicBezTo>
                      <a:pt x="227379" y="228115"/>
                      <a:pt x="217504" y="234973"/>
                      <a:pt x="207765" y="241831"/>
                    </a:cubicBezTo>
                    <a:cubicBezTo>
                      <a:pt x="203239" y="244986"/>
                      <a:pt x="198713" y="248140"/>
                      <a:pt x="194187" y="251295"/>
                    </a:cubicBezTo>
                    <a:cubicBezTo>
                      <a:pt x="191580" y="253078"/>
                      <a:pt x="189112" y="255273"/>
                      <a:pt x="186506" y="257193"/>
                    </a:cubicBezTo>
                    <a:cubicBezTo>
                      <a:pt x="180471" y="261856"/>
                      <a:pt x="174298" y="266520"/>
                      <a:pt x="168263" y="271321"/>
                    </a:cubicBezTo>
                    <a:cubicBezTo>
                      <a:pt x="165794" y="273241"/>
                      <a:pt x="163326" y="275161"/>
                      <a:pt x="160857" y="277081"/>
                    </a:cubicBezTo>
                    <a:cubicBezTo>
                      <a:pt x="159759" y="277904"/>
                      <a:pt x="158799" y="278590"/>
                      <a:pt x="157702" y="279413"/>
                    </a:cubicBezTo>
                    <a:cubicBezTo>
                      <a:pt x="148924" y="286957"/>
                      <a:pt x="140008" y="294363"/>
                      <a:pt x="131230" y="301907"/>
                    </a:cubicBezTo>
                    <a:cubicBezTo>
                      <a:pt x="131230" y="301907"/>
                      <a:pt x="131230" y="301907"/>
                      <a:pt x="131367" y="301770"/>
                    </a:cubicBezTo>
                    <a:cubicBezTo>
                      <a:pt x="127115" y="305611"/>
                      <a:pt x="122726" y="309451"/>
                      <a:pt x="118611" y="313291"/>
                    </a:cubicBezTo>
                    <a:cubicBezTo>
                      <a:pt x="116280" y="315486"/>
                      <a:pt x="113948" y="317818"/>
                      <a:pt x="111616" y="320149"/>
                    </a:cubicBezTo>
                    <a:cubicBezTo>
                      <a:pt x="109696" y="322207"/>
                      <a:pt x="107639" y="324127"/>
                      <a:pt x="105718" y="326185"/>
                    </a:cubicBezTo>
                    <a:cubicBezTo>
                      <a:pt x="105855" y="325910"/>
                      <a:pt x="105993" y="325773"/>
                      <a:pt x="106130" y="325636"/>
                    </a:cubicBezTo>
                    <a:cubicBezTo>
                      <a:pt x="104758" y="327145"/>
                      <a:pt x="103661" y="328653"/>
                      <a:pt x="102426" y="330299"/>
                    </a:cubicBezTo>
                    <a:cubicBezTo>
                      <a:pt x="101466" y="331945"/>
                      <a:pt x="100506" y="333591"/>
                      <a:pt x="99683" y="335237"/>
                    </a:cubicBezTo>
                    <a:cubicBezTo>
                      <a:pt x="99683" y="335237"/>
                      <a:pt x="99683" y="335100"/>
                      <a:pt x="99683" y="335100"/>
                    </a:cubicBezTo>
                    <a:cubicBezTo>
                      <a:pt x="99272" y="336060"/>
                      <a:pt x="98860" y="337020"/>
                      <a:pt x="98449" y="338117"/>
                    </a:cubicBezTo>
                    <a:cubicBezTo>
                      <a:pt x="98312" y="338529"/>
                      <a:pt x="98312" y="338940"/>
                      <a:pt x="98175" y="339215"/>
                    </a:cubicBezTo>
                    <a:cubicBezTo>
                      <a:pt x="98175" y="339489"/>
                      <a:pt x="98175" y="339626"/>
                      <a:pt x="98175" y="339901"/>
                    </a:cubicBezTo>
                    <a:cubicBezTo>
                      <a:pt x="98175" y="339901"/>
                      <a:pt x="98175" y="339901"/>
                      <a:pt x="98175" y="340038"/>
                    </a:cubicBezTo>
                    <a:cubicBezTo>
                      <a:pt x="98175" y="340038"/>
                      <a:pt x="98175" y="340038"/>
                      <a:pt x="98175" y="340175"/>
                    </a:cubicBezTo>
                    <a:cubicBezTo>
                      <a:pt x="98312" y="340312"/>
                      <a:pt x="98312" y="340449"/>
                      <a:pt x="98449" y="340586"/>
                    </a:cubicBezTo>
                    <a:cubicBezTo>
                      <a:pt x="98723" y="340861"/>
                      <a:pt x="98997" y="341135"/>
                      <a:pt x="99272" y="341409"/>
                    </a:cubicBezTo>
                    <a:cubicBezTo>
                      <a:pt x="99546" y="341546"/>
                      <a:pt x="99820" y="341821"/>
                      <a:pt x="100095" y="341958"/>
                    </a:cubicBezTo>
                    <a:cubicBezTo>
                      <a:pt x="100095" y="341958"/>
                      <a:pt x="100095" y="341958"/>
                      <a:pt x="99958" y="341958"/>
                    </a:cubicBezTo>
                    <a:cubicBezTo>
                      <a:pt x="99958" y="341958"/>
                      <a:pt x="100095" y="341958"/>
                      <a:pt x="100095" y="341958"/>
                    </a:cubicBezTo>
                    <a:cubicBezTo>
                      <a:pt x="100095" y="341958"/>
                      <a:pt x="100232" y="342095"/>
                      <a:pt x="100232" y="342095"/>
                    </a:cubicBezTo>
                    <a:cubicBezTo>
                      <a:pt x="100232" y="342095"/>
                      <a:pt x="100095" y="342095"/>
                      <a:pt x="100095" y="341958"/>
                    </a:cubicBezTo>
                    <a:cubicBezTo>
                      <a:pt x="100506" y="342232"/>
                      <a:pt x="100918" y="342507"/>
                      <a:pt x="101329" y="342644"/>
                    </a:cubicBezTo>
                    <a:cubicBezTo>
                      <a:pt x="102289" y="343192"/>
                      <a:pt x="103249" y="343604"/>
                      <a:pt x="104210" y="343878"/>
                    </a:cubicBezTo>
                    <a:cubicBezTo>
                      <a:pt x="103935" y="343741"/>
                      <a:pt x="103798" y="343741"/>
                      <a:pt x="103524" y="343604"/>
                    </a:cubicBezTo>
                    <a:cubicBezTo>
                      <a:pt x="104621" y="344015"/>
                      <a:pt x="105581" y="344290"/>
                      <a:pt x="106678" y="344564"/>
                    </a:cubicBezTo>
                    <a:cubicBezTo>
                      <a:pt x="106678" y="344564"/>
                      <a:pt x="106541" y="344564"/>
                      <a:pt x="106541" y="344564"/>
                    </a:cubicBezTo>
                    <a:cubicBezTo>
                      <a:pt x="106678" y="344564"/>
                      <a:pt x="106678" y="344564"/>
                      <a:pt x="106816" y="344564"/>
                    </a:cubicBezTo>
                    <a:cubicBezTo>
                      <a:pt x="106953" y="344564"/>
                      <a:pt x="107090" y="344564"/>
                      <a:pt x="107227" y="344701"/>
                    </a:cubicBezTo>
                    <a:cubicBezTo>
                      <a:pt x="107090" y="344701"/>
                      <a:pt x="106953" y="344701"/>
                      <a:pt x="106953" y="344564"/>
                    </a:cubicBezTo>
                    <a:cubicBezTo>
                      <a:pt x="107501" y="344564"/>
                      <a:pt x="108050" y="344701"/>
                      <a:pt x="108599" y="344838"/>
                    </a:cubicBezTo>
                    <a:cubicBezTo>
                      <a:pt x="110656" y="344975"/>
                      <a:pt x="112713" y="344975"/>
                      <a:pt x="114771" y="344838"/>
                    </a:cubicBezTo>
                    <a:cubicBezTo>
                      <a:pt x="114497" y="344838"/>
                      <a:pt x="114359" y="344838"/>
                      <a:pt x="114085" y="344838"/>
                    </a:cubicBezTo>
                    <a:cubicBezTo>
                      <a:pt x="119434" y="344427"/>
                      <a:pt x="124784" y="343330"/>
                      <a:pt x="130133" y="342369"/>
                    </a:cubicBezTo>
                    <a:cubicBezTo>
                      <a:pt x="129858" y="342369"/>
                      <a:pt x="129721" y="342507"/>
                      <a:pt x="129447" y="342507"/>
                    </a:cubicBezTo>
                    <a:cubicBezTo>
                      <a:pt x="138225" y="340586"/>
                      <a:pt x="146866" y="337980"/>
                      <a:pt x="155370" y="335100"/>
                    </a:cubicBezTo>
                    <a:cubicBezTo>
                      <a:pt x="155096" y="335100"/>
                      <a:pt x="154959" y="335237"/>
                      <a:pt x="154685" y="335374"/>
                    </a:cubicBezTo>
                    <a:cubicBezTo>
                      <a:pt x="161954" y="332768"/>
                      <a:pt x="169223" y="330162"/>
                      <a:pt x="176356" y="327282"/>
                    </a:cubicBezTo>
                    <a:cubicBezTo>
                      <a:pt x="184448" y="323990"/>
                      <a:pt x="192404" y="320424"/>
                      <a:pt x="200359" y="316858"/>
                    </a:cubicBezTo>
                    <a:cubicBezTo>
                      <a:pt x="205296" y="314526"/>
                      <a:pt x="210234" y="312194"/>
                      <a:pt x="215035" y="309725"/>
                    </a:cubicBezTo>
                    <a:cubicBezTo>
                      <a:pt x="217229" y="308628"/>
                      <a:pt x="219287" y="307668"/>
                      <a:pt x="221481" y="306571"/>
                    </a:cubicBezTo>
                    <a:cubicBezTo>
                      <a:pt x="229711" y="300947"/>
                      <a:pt x="238078" y="295461"/>
                      <a:pt x="246307" y="289837"/>
                    </a:cubicBezTo>
                    <a:cubicBezTo>
                      <a:pt x="246307" y="289837"/>
                      <a:pt x="246170" y="289837"/>
                      <a:pt x="246170" y="289974"/>
                    </a:cubicBezTo>
                    <a:cubicBezTo>
                      <a:pt x="246719" y="289563"/>
                      <a:pt x="247405" y="289151"/>
                      <a:pt x="248090" y="288740"/>
                    </a:cubicBezTo>
                    <a:cubicBezTo>
                      <a:pt x="247816" y="288877"/>
                      <a:pt x="247679" y="289014"/>
                      <a:pt x="247542" y="289151"/>
                    </a:cubicBezTo>
                    <a:cubicBezTo>
                      <a:pt x="250148" y="287368"/>
                      <a:pt x="252891" y="285722"/>
                      <a:pt x="255497" y="283939"/>
                    </a:cubicBezTo>
                    <a:cubicBezTo>
                      <a:pt x="262629" y="279413"/>
                      <a:pt x="269899" y="274887"/>
                      <a:pt x="277031" y="270223"/>
                    </a:cubicBezTo>
                    <a:cubicBezTo>
                      <a:pt x="285947" y="264600"/>
                      <a:pt x="294862" y="258839"/>
                      <a:pt x="303915" y="253353"/>
                    </a:cubicBezTo>
                    <a:cubicBezTo>
                      <a:pt x="316808" y="245534"/>
                      <a:pt x="329701" y="237716"/>
                      <a:pt x="342731" y="229898"/>
                    </a:cubicBezTo>
                    <a:cubicBezTo>
                      <a:pt x="346846" y="227429"/>
                      <a:pt x="350960" y="225098"/>
                      <a:pt x="355075" y="222629"/>
                    </a:cubicBezTo>
                    <a:cubicBezTo>
                      <a:pt x="363442" y="217691"/>
                      <a:pt x="371809" y="213028"/>
                      <a:pt x="380313" y="208501"/>
                    </a:cubicBezTo>
                    <a:cubicBezTo>
                      <a:pt x="387308" y="204798"/>
                      <a:pt x="394166" y="201232"/>
                      <a:pt x="401298" y="198077"/>
                    </a:cubicBezTo>
                    <a:cubicBezTo>
                      <a:pt x="404453" y="196568"/>
                      <a:pt x="407745" y="195197"/>
                      <a:pt x="411174" y="194099"/>
                    </a:cubicBezTo>
                    <a:cubicBezTo>
                      <a:pt x="414877" y="193002"/>
                      <a:pt x="418443" y="192316"/>
                      <a:pt x="422147" y="191631"/>
                    </a:cubicBezTo>
                    <a:cubicBezTo>
                      <a:pt x="422009" y="191631"/>
                      <a:pt x="421872" y="191631"/>
                      <a:pt x="421735" y="191768"/>
                    </a:cubicBezTo>
                    <a:cubicBezTo>
                      <a:pt x="422421" y="191631"/>
                      <a:pt x="423107" y="191493"/>
                      <a:pt x="423792" y="191356"/>
                    </a:cubicBezTo>
                    <a:cubicBezTo>
                      <a:pt x="425576" y="190945"/>
                      <a:pt x="427221" y="191356"/>
                      <a:pt x="428593" y="192591"/>
                    </a:cubicBezTo>
                    <a:cubicBezTo>
                      <a:pt x="429827" y="193825"/>
                      <a:pt x="430239" y="195608"/>
                      <a:pt x="429827" y="197391"/>
                    </a:cubicBezTo>
                    <a:cubicBezTo>
                      <a:pt x="429416" y="199449"/>
                      <a:pt x="428867" y="201643"/>
                      <a:pt x="427359" y="203152"/>
                    </a:cubicBezTo>
                    <a:cubicBezTo>
                      <a:pt x="426124" y="204524"/>
                      <a:pt x="425438" y="205072"/>
                      <a:pt x="423930" y="206170"/>
                    </a:cubicBezTo>
                    <a:cubicBezTo>
                      <a:pt x="422695" y="207130"/>
                      <a:pt x="421186" y="207815"/>
                      <a:pt x="419815" y="208638"/>
                    </a:cubicBezTo>
                    <a:cubicBezTo>
                      <a:pt x="415563" y="210833"/>
                      <a:pt x="411448" y="213302"/>
                      <a:pt x="407196" y="215771"/>
                    </a:cubicBezTo>
                    <a:cubicBezTo>
                      <a:pt x="400475" y="219748"/>
                      <a:pt x="393754" y="223589"/>
                      <a:pt x="386896" y="227566"/>
                    </a:cubicBezTo>
                    <a:cubicBezTo>
                      <a:pt x="375101" y="234287"/>
                      <a:pt x="363305" y="241145"/>
                      <a:pt x="351372" y="247866"/>
                    </a:cubicBezTo>
                    <a:cubicBezTo>
                      <a:pt x="337656" y="255684"/>
                      <a:pt x="323803" y="263502"/>
                      <a:pt x="310087" y="271321"/>
                    </a:cubicBezTo>
                    <a:cubicBezTo>
                      <a:pt x="304737" y="274338"/>
                      <a:pt x="299388" y="277493"/>
                      <a:pt x="294039" y="280510"/>
                    </a:cubicBezTo>
                    <a:cubicBezTo>
                      <a:pt x="286221" y="284762"/>
                      <a:pt x="278540" y="289014"/>
                      <a:pt x="270722" y="293266"/>
                    </a:cubicBezTo>
                    <a:cubicBezTo>
                      <a:pt x="266607" y="295461"/>
                      <a:pt x="262629" y="297655"/>
                      <a:pt x="258515" y="299987"/>
                    </a:cubicBezTo>
                    <a:cubicBezTo>
                      <a:pt x="256731" y="300947"/>
                      <a:pt x="254948" y="302044"/>
                      <a:pt x="253165" y="302867"/>
                    </a:cubicBezTo>
                    <a:cubicBezTo>
                      <a:pt x="246444" y="306159"/>
                      <a:pt x="239724" y="309451"/>
                      <a:pt x="233003" y="312606"/>
                    </a:cubicBezTo>
                    <a:cubicBezTo>
                      <a:pt x="231768" y="313291"/>
                      <a:pt x="230397" y="313840"/>
                      <a:pt x="229162" y="314526"/>
                    </a:cubicBezTo>
                    <a:cubicBezTo>
                      <a:pt x="222579" y="319052"/>
                      <a:pt x="215858" y="323578"/>
                      <a:pt x="209274" y="328105"/>
                    </a:cubicBezTo>
                    <a:cubicBezTo>
                      <a:pt x="209274" y="328105"/>
                      <a:pt x="209411" y="328105"/>
                      <a:pt x="209411" y="327968"/>
                    </a:cubicBezTo>
                    <a:cubicBezTo>
                      <a:pt x="196381" y="337569"/>
                      <a:pt x="183625" y="347307"/>
                      <a:pt x="170732" y="357046"/>
                    </a:cubicBezTo>
                    <a:cubicBezTo>
                      <a:pt x="166206" y="360475"/>
                      <a:pt x="161954" y="364178"/>
                      <a:pt x="157702" y="367744"/>
                    </a:cubicBezTo>
                    <a:cubicBezTo>
                      <a:pt x="151393" y="372956"/>
                      <a:pt x="145220" y="378168"/>
                      <a:pt x="138911" y="383380"/>
                    </a:cubicBezTo>
                    <a:lnTo>
                      <a:pt x="138911" y="383380"/>
                    </a:lnTo>
                    <a:cubicBezTo>
                      <a:pt x="134248" y="387495"/>
                      <a:pt x="129584" y="391747"/>
                      <a:pt x="125058" y="395862"/>
                    </a:cubicBezTo>
                    <a:cubicBezTo>
                      <a:pt x="117926" y="402171"/>
                      <a:pt x="110656" y="408618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210" y="415887"/>
                      <a:pt x="104072" y="416024"/>
                      <a:pt x="103935" y="416299"/>
                    </a:cubicBezTo>
                    <a:cubicBezTo>
                      <a:pt x="104072" y="416161"/>
                      <a:pt x="104072" y="416161"/>
                      <a:pt x="104210" y="416024"/>
                    </a:cubicBezTo>
                    <a:cubicBezTo>
                      <a:pt x="101604" y="419042"/>
                      <a:pt x="99135" y="422059"/>
                      <a:pt x="96803" y="425351"/>
                    </a:cubicBezTo>
                    <a:cubicBezTo>
                      <a:pt x="96529" y="425763"/>
                      <a:pt x="96391" y="426037"/>
                      <a:pt x="96117" y="426448"/>
                    </a:cubicBezTo>
                    <a:cubicBezTo>
                      <a:pt x="95980" y="426860"/>
                      <a:pt x="95706" y="427271"/>
                      <a:pt x="95568" y="427683"/>
                    </a:cubicBezTo>
                    <a:cubicBezTo>
                      <a:pt x="95568" y="427957"/>
                      <a:pt x="95431" y="428232"/>
                      <a:pt x="95431" y="428506"/>
                    </a:cubicBezTo>
                    <a:cubicBezTo>
                      <a:pt x="95431" y="428780"/>
                      <a:pt x="95431" y="429055"/>
                      <a:pt x="95294" y="429329"/>
                    </a:cubicBezTo>
                    <a:cubicBezTo>
                      <a:pt x="95294" y="429740"/>
                      <a:pt x="95294" y="430289"/>
                      <a:pt x="95294" y="430700"/>
                    </a:cubicBezTo>
                    <a:cubicBezTo>
                      <a:pt x="95294" y="431112"/>
                      <a:pt x="95431" y="431523"/>
                      <a:pt x="95431" y="431935"/>
                    </a:cubicBezTo>
                    <a:cubicBezTo>
                      <a:pt x="95431" y="431661"/>
                      <a:pt x="95294" y="431523"/>
                      <a:pt x="95294" y="431249"/>
                    </a:cubicBezTo>
                    <a:cubicBezTo>
                      <a:pt x="95431" y="432346"/>
                      <a:pt x="95706" y="433306"/>
                      <a:pt x="96117" y="434404"/>
                    </a:cubicBezTo>
                    <a:cubicBezTo>
                      <a:pt x="96117" y="434404"/>
                      <a:pt x="96117" y="434404"/>
                      <a:pt x="96117" y="434404"/>
                    </a:cubicBezTo>
                    <a:cubicBezTo>
                      <a:pt x="96117" y="434267"/>
                      <a:pt x="95980" y="434129"/>
                      <a:pt x="95980" y="433992"/>
                    </a:cubicBezTo>
                    <a:cubicBezTo>
                      <a:pt x="96117" y="434267"/>
                      <a:pt x="96254" y="434404"/>
                      <a:pt x="96391" y="434678"/>
                    </a:cubicBezTo>
                    <a:cubicBezTo>
                      <a:pt x="96529" y="434815"/>
                      <a:pt x="96529" y="434952"/>
                      <a:pt x="96666" y="435090"/>
                    </a:cubicBezTo>
                    <a:cubicBezTo>
                      <a:pt x="96803" y="435227"/>
                      <a:pt x="96940" y="435227"/>
                      <a:pt x="97077" y="435364"/>
                    </a:cubicBezTo>
                    <a:cubicBezTo>
                      <a:pt x="97352" y="435501"/>
                      <a:pt x="97489" y="435638"/>
                      <a:pt x="97763" y="435775"/>
                    </a:cubicBezTo>
                    <a:cubicBezTo>
                      <a:pt x="98175" y="435913"/>
                      <a:pt x="98586" y="436187"/>
                      <a:pt x="98860" y="436324"/>
                    </a:cubicBezTo>
                    <a:cubicBezTo>
                      <a:pt x="98586" y="436324"/>
                      <a:pt x="98449" y="436187"/>
                      <a:pt x="98175" y="436050"/>
                    </a:cubicBezTo>
                    <a:cubicBezTo>
                      <a:pt x="99272" y="436461"/>
                      <a:pt x="100506" y="436873"/>
                      <a:pt x="101604" y="437010"/>
                    </a:cubicBezTo>
                    <a:cubicBezTo>
                      <a:pt x="101466" y="437010"/>
                      <a:pt x="101329" y="437010"/>
                      <a:pt x="101192" y="436873"/>
                    </a:cubicBezTo>
                    <a:cubicBezTo>
                      <a:pt x="104210" y="437421"/>
                      <a:pt x="107227" y="437833"/>
                      <a:pt x="110245" y="437970"/>
                    </a:cubicBezTo>
                    <a:cubicBezTo>
                      <a:pt x="110245" y="437970"/>
                      <a:pt x="110107" y="437970"/>
                      <a:pt x="110107" y="437970"/>
                    </a:cubicBezTo>
                    <a:cubicBezTo>
                      <a:pt x="112713" y="438107"/>
                      <a:pt x="115457" y="438107"/>
                      <a:pt x="118063" y="437970"/>
                    </a:cubicBezTo>
                    <a:cubicBezTo>
                      <a:pt x="118063" y="437970"/>
                      <a:pt x="117926" y="437970"/>
                      <a:pt x="117926" y="437970"/>
                    </a:cubicBezTo>
                    <a:cubicBezTo>
                      <a:pt x="118063" y="437970"/>
                      <a:pt x="118200" y="437970"/>
                      <a:pt x="118337" y="437970"/>
                    </a:cubicBezTo>
                    <a:cubicBezTo>
                      <a:pt x="118474" y="437970"/>
                      <a:pt x="118611" y="437970"/>
                      <a:pt x="118749" y="437970"/>
                    </a:cubicBezTo>
                    <a:cubicBezTo>
                      <a:pt x="118611" y="437970"/>
                      <a:pt x="118611" y="437970"/>
                      <a:pt x="118474" y="437970"/>
                    </a:cubicBezTo>
                    <a:cubicBezTo>
                      <a:pt x="122452" y="437558"/>
                      <a:pt x="126429" y="437010"/>
                      <a:pt x="130270" y="436187"/>
                    </a:cubicBezTo>
                    <a:cubicBezTo>
                      <a:pt x="129996" y="436187"/>
                      <a:pt x="129858" y="436324"/>
                      <a:pt x="129584" y="436324"/>
                    </a:cubicBezTo>
                    <a:cubicBezTo>
                      <a:pt x="136442" y="434815"/>
                      <a:pt x="143163" y="433169"/>
                      <a:pt x="149747" y="431112"/>
                    </a:cubicBezTo>
                    <a:cubicBezTo>
                      <a:pt x="150021" y="430838"/>
                      <a:pt x="150295" y="430563"/>
                      <a:pt x="150707" y="430289"/>
                    </a:cubicBezTo>
                    <a:cubicBezTo>
                      <a:pt x="156193" y="424940"/>
                      <a:pt x="161543" y="419453"/>
                      <a:pt x="167029" y="414104"/>
                    </a:cubicBezTo>
                    <a:cubicBezTo>
                      <a:pt x="167715" y="413418"/>
                      <a:pt x="168401" y="412732"/>
                      <a:pt x="169223" y="412184"/>
                    </a:cubicBezTo>
                    <a:cubicBezTo>
                      <a:pt x="171692" y="410126"/>
                      <a:pt x="174161" y="407932"/>
                      <a:pt x="176630" y="405874"/>
                    </a:cubicBezTo>
                    <a:cubicBezTo>
                      <a:pt x="191169" y="393530"/>
                      <a:pt x="205571" y="381049"/>
                      <a:pt x="220110" y="368704"/>
                    </a:cubicBezTo>
                    <a:cubicBezTo>
                      <a:pt x="222716" y="366510"/>
                      <a:pt x="225459" y="364589"/>
                      <a:pt x="228202" y="362532"/>
                    </a:cubicBezTo>
                    <a:cubicBezTo>
                      <a:pt x="236295" y="356497"/>
                      <a:pt x="244250" y="350599"/>
                      <a:pt x="252342" y="344564"/>
                    </a:cubicBezTo>
                    <a:cubicBezTo>
                      <a:pt x="260023" y="338940"/>
                      <a:pt x="267567" y="333317"/>
                      <a:pt x="275248" y="327693"/>
                    </a:cubicBezTo>
                    <a:cubicBezTo>
                      <a:pt x="276620" y="326733"/>
                      <a:pt x="277991" y="325636"/>
                      <a:pt x="279363" y="324676"/>
                    </a:cubicBezTo>
                    <a:cubicBezTo>
                      <a:pt x="280597" y="323716"/>
                      <a:pt x="281969" y="323030"/>
                      <a:pt x="283341" y="322070"/>
                    </a:cubicBezTo>
                    <a:cubicBezTo>
                      <a:pt x="299388" y="311646"/>
                      <a:pt x="315299" y="301221"/>
                      <a:pt x="331347" y="290797"/>
                    </a:cubicBezTo>
                    <a:cubicBezTo>
                      <a:pt x="332855" y="289837"/>
                      <a:pt x="334364" y="288877"/>
                      <a:pt x="335873" y="287780"/>
                    </a:cubicBezTo>
                    <a:cubicBezTo>
                      <a:pt x="337244" y="286820"/>
                      <a:pt x="338890" y="286134"/>
                      <a:pt x="340536" y="285174"/>
                    </a:cubicBezTo>
                    <a:cubicBezTo>
                      <a:pt x="349314" y="280236"/>
                      <a:pt x="357956" y="275435"/>
                      <a:pt x="366734" y="270498"/>
                    </a:cubicBezTo>
                    <a:cubicBezTo>
                      <a:pt x="372220" y="267480"/>
                      <a:pt x="377570" y="264463"/>
                      <a:pt x="383056" y="261308"/>
                    </a:cubicBezTo>
                    <a:cubicBezTo>
                      <a:pt x="389365" y="257742"/>
                      <a:pt x="395949" y="254450"/>
                      <a:pt x="402533" y="251158"/>
                    </a:cubicBezTo>
                    <a:cubicBezTo>
                      <a:pt x="407882" y="248415"/>
                      <a:pt x="413505" y="245809"/>
                      <a:pt x="418992" y="243340"/>
                    </a:cubicBezTo>
                    <a:cubicBezTo>
                      <a:pt x="422009" y="241968"/>
                      <a:pt x="425164" y="240734"/>
                      <a:pt x="428182" y="239637"/>
                    </a:cubicBezTo>
                    <a:cubicBezTo>
                      <a:pt x="432022" y="238128"/>
                      <a:pt x="435863" y="236482"/>
                      <a:pt x="439566" y="234973"/>
                    </a:cubicBezTo>
                    <a:cubicBezTo>
                      <a:pt x="442172" y="234013"/>
                      <a:pt x="444641" y="233190"/>
                      <a:pt x="447247" y="232367"/>
                    </a:cubicBezTo>
                    <a:cubicBezTo>
                      <a:pt x="449853" y="231681"/>
                      <a:pt x="452870" y="230995"/>
                      <a:pt x="455614" y="230995"/>
                    </a:cubicBezTo>
                    <a:cubicBezTo>
                      <a:pt x="457397" y="230995"/>
                      <a:pt x="459317" y="230858"/>
                      <a:pt x="461237" y="231270"/>
                    </a:cubicBezTo>
                    <a:cubicBezTo>
                      <a:pt x="464117" y="232093"/>
                      <a:pt x="466724" y="233190"/>
                      <a:pt x="469604" y="234287"/>
                    </a:cubicBezTo>
                    <a:cubicBezTo>
                      <a:pt x="472073" y="235247"/>
                      <a:pt x="473444" y="238539"/>
                      <a:pt x="472347" y="241008"/>
                    </a:cubicBezTo>
                    <a:cubicBezTo>
                      <a:pt x="470838" y="244163"/>
                      <a:pt x="469467" y="247318"/>
                      <a:pt x="467546" y="250198"/>
                    </a:cubicBezTo>
                    <a:cubicBezTo>
                      <a:pt x="465901" y="252667"/>
                      <a:pt x="463706" y="254724"/>
                      <a:pt x="461511" y="256507"/>
                    </a:cubicBezTo>
                    <a:cubicBezTo>
                      <a:pt x="457397" y="259936"/>
                      <a:pt x="453145" y="263228"/>
                      <a:pt x="449030" y="266657"/>
                    </a:cubicBezTo>
                    <a:cubicBezTo>
                      <a:pt x="442995" y="271595"/>
                      <a:pt x="436685" y="276121"/>
                      <a:pt x="430513" y="280922"/>
                    </a:cubicBezTo>
                    <a:cubicBezTo>
                      <a:pt x="425027" y="285037"/>
                      <a:pt x="419540" y="289014"/>
                      <a:pt x="413917" y="292992"/>
                    </a:cubicBezTo>
                    <a:cubicBezTo>
                      <a:pt x="408842" y="296695"/>
                      <a:pt x="403767" y="300398"/>
                      <a:pt x="398418" y="303965"/>
                    </a:cubicBezTo>
                    <a:cubicBezTo>
                      <a:pt x="390188" y="309314"/>
                      <a:pt x="381959" y="314800"/>
                      <a:pt x="373866" y="320149"/>
                    </a:cubicBezTo>
                    <a:cubicBezTo>
                      <a:pt x="369614" y="322893"/>
                      <a:pt x="365225" y="325636"/>
                      <a:pt x="360836" y="328379"/>
                    </a:cubicBezTo>
                    <a:cubicBezTo>
                      <a:pt x="348766" y="335923"/>
                      <a:pt x="336696" y="343604"/>
                      <a:pt x="324489" y="351010"/>
                    </a:cubicBezTo>
                    <a:cubicBezTo>
                      <a:pt x="315573" y="356360"/>
                      <a:pt x="306658" y="361846"/>
                      <a:pt x="297879" y="367195"/>
                    </a:cubicBezTo>
                    <a:cubicBezTo>
                      <a:pt x="293079" y="370213"/>
                      <a:pt x="288141" y="373230"/>
                      <a:pt x="283203" y="376111"/>
                    </a:cubicBezTo>
                    <a:cubicBezTo>
                      <a:pt x="268390" y="384615"/>
                      <a:pt x="253577" y="393119"/>
                      <a:pt x="238626" y="401623"/>
                    </a:cubicBezTo>
                    <a:cubicBezTo>
                      <a:pt x="236569" y="402720"/>
                      <a:pt x="234512" y="403954"/>
                      <a:pt x="232454" y="405052"/>
                    </a:cubicBezTo>
                    <a:cubicBezTo>
                      <a:pt x="223402" y="409989"/>
                      <a:pt x="214212" y="414790"/>
                      <a:pt x="205022" y="419453"/>
                    </a:cubicBezTo>
                    <a:cubicBezTo>
                      <a:pt x="195970" y="423980"/>
                      <a:pt x="186643" y="428094"/>
                      <a:pt x="177316" y="432072"/>
                    </a:cubicBezTo>
                    <a:cubicBezTo>
                      <a:pt x="170869" y="434815"/>
                      <a:pt x="164423" y="437284"/>
                      <a:pt x="157839" y="439616"/>
                    </a:cubicBezTo>
                    <a:cubicBezTo>
                      <a:pt x="155096" y="442359"/>
                      <a:pt x="152490" y="444965"/>
                      <a:pt x="149747" y="447708"/>
                    </a:cubicBezTo>
                    <a:cubicBezTo>
                      <a:pt x="144946" y="452646"/>
                      <a:pt x="140008" y="457447"/>
                      <a:pt x="135071" y="462384"/>
                    </a:cubicBezTo>
                    <a:cubicBezTo>
                      <a:pt x="128624" y="468694"/>
                      <a:pt x="122589" y="475552"/>
                      <a:pt x="116554" y="482273"/>
                    </a:cubicBezTo>
                    <a:cubicBezTo>
                      <a:pt x="116554" y="482273"/>
                      <a:pt x="116554" y="482273"/>
                      <a:pt x="116691" y="482135"/>
                    </a:cubicBezTo>
                    <a:cubicBezTo>
                      <a:pt x="110930" y="488582"/>
                      <a:pt x="105444" y="495166"/>
                      <a:pt x="99958" y="501886"/>
                    </a:cubicBezTo>
                    <a:cubicBezTo>
                      <a:pt x="95020" y="507922"/>
                      <a:pt x="89945" y="514094"/>
                      <a:pt x="85556" y="520403"/>
                    </a:cubicBezTo>
                    <a:cubicBezTo>
                      <a:pt x="85556" y="520403"/>
                      <a:pt x="85556" y="520266"/>
                      <a:pt x="85693" y="520266"/>
                    </a:cubicBezTo>
                    <a:cubicBezTo>
                      <a:pt x="82264" y="525341"/>
                      <a:pt x="79109" y="530827"/>
                      <a:pt x="76229" y="536314"/>
                    </a:cubicBezTo>
                    <a:cubicBezTo>
                      <a:pt x="76366" y="536039"/>
                      <a:pt x="76503" y="535902"/>
                      <a:pt x="76503" y="535628"/>
                    </a:cubicBezTo>
                    <a:cubicBezTo>
                      <a:pt x="75543" y="537548"/>
                      <a:pt x="74857" y="539331"/>
                      <a:pt x="74034" y="541389"/>
                    </a:cubicBezTo>
                    <a:cubicBezTo>
                      <a:pt x="74034" y="541389"/>
                      <a:pt x="74034" y="541251"/>
                      <a:pt x="74034" y="541251"/>
                    </a:cubicBezTo>
                    <a:cubicBezTo>
                      <a:pt x="73760" y="541937"/>
                      <a:pt x="73623" y="542623"/>
                      <a:pt x="73486" y="543309"/>
                    </a:cubicBezTo>
                    <a:cubicBezTo>
                      <a:pt x="73486" y="543034"/>
                      <a:pt x="73623" y="542897"/>
                      <a:pt x="73623" y="542623"/>
                    </a:cubicBezTo>
                    <a:cubicBezTo>
                      <a:pt x="73211" y="543995"/>
                      <a:pt x="73074" y="545366"/>
                      <a:pt x="73074" y="546738"/>
                    </a:cubicBezTo>
                    <a:cubicBezTo>
                      <a:pt x="73074" y="546463"/>
                      <a:pt x="73074" y="546326"/>
                      <a:pt x="73074" y="546052"/>
                    </a:cubicBezTo>
                    <a:cubicBezTo>
                      <a:pt x="73074" y="546601"/>
                      <a:pt x="73074" y="547149"/>
                      <a:pt x="73074" y="547698"/>
                    </a:cubicBezTo>
                    <a:cubicBezTo>
                      <a:pt x="73074" y="547561"/>
                      <a:pt x="73074" y="547424"/>
                      <a:pt x="73074" y="547286"/>
                    </a:cubicBezTo>
                    <a:cubicBezTo>
                      <a:pt x="73074" y="548247"/>
                      <a:pt x="73211" y="549207"/>
                      <a:pt x="73486" y="550167"/>
                    </a:cubicBezTo>
                    <a:cubicBezTo>
                      <a:pt x="73486" y="550030"/>
                      <a:pt x="73486" y="550030"/>
                      <a:pt x="73486" y="550030"/>
                    </a:cubicBezTo>
                    <a:cubicBezTo>
                      <a:pt x="73623" y="551127"/>
                      <a:pt x="74034" y="552224"/>
                      <a:pt x="74309" y="553321"/>
                    </a:cubicBezTo>
                    <a:cubicBezTo>
                      <a:pt x="74309" y="553184"/>
                      <a:pt x="74172" y="553184"/>
                      <a:pt x="74172" y="553047"/>
                    </a:cubicBezTo>
                    <a:cubicBezTo>
                      <a:pt x="74309" y="553321"/>
                      <a:pt x="74309" y="553459"/>
                      <a:pt x="74446" y="553733"/>
                    </a:cubicBezTo>
                    <a:lnTo>
                      <a:pt x="74446" y="553733"/>
                    </a:lnTo>
                    <a:lnTo>
                      <a:pt x="74446" y="553733"/>
                    </a:lnTo>
                    <a:cubicBezTo>
                      <a:pt x="74720" y="554419"/>
                      <a:pt x="75132" y="555242"/>
                      <a:pt x="75406" y="555928"/>
                    </a:cubicBezTo>
                    <a:cubicBezTo>
                      <a:pt x="75680" y="556339"/>
                      <a:pt x="75955" y="556750"/>
                      <a:pt x="76229" y="557162"/>
                    </a:cubicBezTo>
                    <a:cubicBezTo>
                      <a:pt x="76366" y="557436"/>
                      <a:pt x="76640" y="557573"/>
                      <a:pt x="76778" y="557848"/>
                    </a:cubicBezTo>
                    <a:cubicBezTo>
                      <a:pt x="76915" y="558122"/>
                      <a:pt x="77189" y="558259"/>
                      <a:pt x="77326" y="558396"/>
                    </a:cubicBezTo>
                    <a:cubicBezTo>
                      <a:pt x="77601" y="558534"/>
                      <a:pt x="77875" y="558808"/>
                      <a:pt x="78149" y="558945"/>
                    </a:cubicBezTo>
                    <a:cubicBezTo>
                      <a:pt x="78423" y="559082"/>
                      <a:pt x="78835" y="559357"/>
                      <a:pt x="79109" y="559494"/>
                    </a:cubicBezTo>
                    <a:cubicBezTo>
                      <a:pt x="79795" y="559768"/>
                      <a:pt x="80481" y="560179"/>
                      <a:pt x="81304" y="560454"/>
                    </a:cubicBezTo>
                    <a:cubicBezTo>
                      <a:pt x="81304" y="560454"/>
                      <a:pt x="81167" y="560454"/>
                      <a:pt x="81167" y="560454"/>
                    </a:cubicBezTo>
                    <a:cubicBezTo>
                      <a:pt x="81167" y="560454"/>
                      <a:pt x="81304" y="560454"/>
                      <a:pt x="81304" y="560454"/>
                    </a:cubicBezTo>
                    <a:cubicBezTo>
                      <a:pt x="81441" y="560454"/>
                      <a:pt x="81441" y="560454"/>
                      <a:pt x="81578" y="560591"/>
                    </a:cubicBezTo>
                    <a:cubicBezTo>
                      <a:pt x="81578" y="560591"/>
                      <a:pt x="81441" y="560591"/>
                      <a:pt x="81441" y="560591"/>
                    </a:cubicBezTo>
                    <a:cubicBezTo>
                      <a:pt x="82264" y="560865"/>
                      <a:pt x="83224" y="561140"/>
                      <a:pt x="84184" y="561277"/>
                    </a:cubicBezTo>
                    <a:cubicBezTo>
                      <a:pt x="85967" y="561551"/>
                      <a:pt x="87888" y="561825"/>
                      <a:pt x="89671" y="561963"/>
                    </a:cubicBezTo>
                    <a:cubicBezTo>
                      <a:pt x="93374" y="562237"/>
                      <a:pt x="97077" y="562237"/>
                      <a:pt x="100781" y="562100"/>
                    </a:cubicBezTo>
                    <a:cubicBezTo>
                      <a:pt x="100643" y="562100"/>
                      <a:pt x="100506" y="562100"/>
                      <a:pt x="100506" y="562100"/>
                    </a:cubicBezTo>
                    <a:cubicBezTo>
                      <a:pt x="100643" y="562100"/>
                      <a:pt x="100918" y="562100"/>
                      <a:pt x="101055" y="562100"/>
                    </a:cubicBezTo>
                    <a:cubicBezTo>
                      <a:pt x="101055" y="562100"/>
                      <a:pt x="101192" y="562100"/>
                      <a:pt x="101192" y="562100"/>
                    </a:cubicBezTo>
                    <a:cubicBezTo>
                      <a:pt x="101192" y="562100"/>
                      <a:pt x="101055" y="562100"/>
                      <a:pt x="101055" y="562100"/>
                    </a:cubicBezTo>
                    <a:cubicBezTo>
                      <a:pt x="105033" y="561825"/>
                      <a:pt x="108873" y="561277"/>
                      <a:pt x="112713" y="560454"/>
                    </a:cubicBezTo>
                    <a:cubicBezTo>
                      <a:pt x="121629" y="558396"/>
                      <a:pt x="130133" y="555653"/>
                      <a:pt x="138774" y="552773"/>
                    </a:cubicBezTo>
                    <a:cubicBezTo>
                      <a:pt x="138774" y="552773"/>
                      <a:pt x="138774" y="552773"/>
                      <a:pt x="138774" y="552773"/>
                    </a:cubicBezTo>
                    <a:cubicBezTo>
                      <a:pt x="140968" y="552087"/>
                      <a:pt x="143026" y="551264"/>
                      <a:pt x="145220" y="550441"/>
                    </a:cubicBezTo>
                    <a:cubicBezTo>
                      <a:pt x="149198" y="545915"/>
                      <a:pt x="153176" y="541389"/>
                      <a:pt x="157153" y="536862"/>
                    </a:cubicBezTo>
                    <a:cubicBezTo>
                      <a:pt x="159897" y="533845"/>
                      <a:pt x="162503" y="530690"/>
                      <a:pt x="165246" y="527673"/>
                    </a:cubicBezTo>
                    <a:cubicBezTo>
                      <a:pt x="166206" y="526575"/>
                      <a:pt x="167029" y="525615"/>
                      <a:pt x="167989" y="524655"/>
                    </a:cubicBezTo>
                    <a:cubicBezTo>
                      <a:pt x="180471" y="512173"/>
                      <a:pt x="192952" y="499692"/>
                      <a:pt x="205434" y="487210"/>
                    </a:cubicBezTo>
                    <a:cubicBezTo>
                      <a:pt x="208451" y="484193"/>
                      <a:pt x="211743" y="481450"/>
                      <a:pt x="214898" y="478706"/>
                    </a:cubicBezTo>
                    <a:cubicBezTo>
                      <a:pt x="222853" y="471711"/>
                      <a:pt x="230671" y="464853"/>
                      <a:pt x="238626" y="457858"/>
                    </a:cubicBezTo>
                    <a:cubicBezTo>
                      <a:pt x="244936" y="452235"/>
                      <a:pt x="251108" y="446748"/>
                      <a:pt x="257417" y="441262"/>
                    </a:cubicBezTo>
                    <a:cubicBezTo>
                      <a:pt x="257417" y="441262"/>
                      <a:pt x="257417" y="441262"/>
                      <a:pt x="257280" y="441399"/>
                    </a:cubicBezTo>
                    <a:cubicBezTo>
                      <a:pt x="258240" y="440576"/>
                      <a:pt x="259338" y="439753"/>
                      <a:pt x="260298" y="438930"/>
                    </a:cubicBezTo>
                    <a:cubicBezTo>
                      <a:pt x="263315" y="436598"/>
                      <a:pt x="266333" y="434267"/>
                      <a:pt x="269350" y="431798"/>
                    </a:cubicBezTo>
                    <a:cubicBezTo>
                      <a:pt x="277854" y="425214"/>
                      <a:pt x="286221" y="418630"/>
                      <a:pt x="294725" y="411910"/>
                    </a:cubicBezTo>
                    <a:cubicBezTo>
                      <a:pt x="300623" y="407383"/>
                      <a:pt x="306383" y="402720"/>
                      <a:pt x="312281" y="398194"/>
                    </a:cubicBezTo>
                    <a:cubicBezTo>
                      <a:pt x="312967" y="397645"/>
                      <a:pt x="313790" y="397096"/>
                      <a:pt x="314613" y="396548"/>
                    </a:cubicBezTo>
                    <a:cubicBezTo>
                      <a:pt x="317219" y="394765"/>
                      <a:pt x="319962" y="392981"/>
                      <a:pt x="322568" y="391198"/>
                    </a:cubicBezTo>
                    <a:cubicBezTo>
                      <a:pt x="337656" y="381049"/>
                      <a:pt x="352881" y="371036"/>
                      <a:pt x="367968" y="360886"/>
                    </a:cubicBezTo>
                    <a:cubicBezTo>
                      <a:pt x="368928" y="360200"/>
                      <a:pt x="369888" y="359652"/>
                      <a:pt x="370986" y="358966"/>
                    </a:cubicBezTo>
                    <a:cubicBezTo>
                      <a:pt x="375375" y="356223"/>
                      <a:pt x="379901" y="353617"/>
                      <a:pt x="384290" y="350873"/>
                    </a:cubicBezTo>
                    <a:cubicBezTo>
                      <a:pt x="394029" y="345113"/>
                      <a:pt x="403904" y="339489"/>
                      <a:pt x="413917" y="334414"/>
                    </a:cubicBezTo>
                    <a:cubicBezTo>
                      <a:pt x="422558" y="330025"/>
                      <a:pt x="431199" y="325910"/>
                      <a:pt x="440114" y="322070"/>
                    </a:cubicBezTo>
                    <a:cubicBezTo>
                      <a:pt x="449304" y="318092"/>
                      <a:pt x="458905" y="315212"/>
                      <a:pt x="468369" y="312331"/>
                    </a:cubicBezTo>
                    <a:cubicBezTo>
                      <a:pt x="471387" y="311371"/>
                      <a:pt x="474542" y="310685"/>
                      <a:pt x="477696" y="310137"/>
                    </a:cubicBezTo>
                    <a:cubicBezTo>
                      <a:pt x="480165" y="309725"/>
                      <a:pt x="482908" y="309451"/>
                      <a:pt x="485377" y="309862"/>
                    </a:cubicBezTo>
                    <a:cubicBezTo>
                      <a:pt x="487298" y="310137"/>
                      <a:pt x="489355" y="310411"/>
                      <a:pt x="491001" y="311371"/>
                    </a:cubicBezTo>
                    <a:cubicBezTo>
                      <a:pt x="493470" y="312880"/>
                      <a:pt x="495664" y="314663"/>
                      <a:pt x="497996" y="316309"/>
                    </a:cubicBezTo>
                    <a:cubicBezTo>
                      <a:pt x="499916" y="317681"/>
                      <a:pt x="500602" y="320424"/>
                      <a:pt x="499642" y="322618"/>
                    </a:cubicBezTo>
                    <a:cubicBezTo>
                      <a:pt x="498682" y="324676"/>
                      <a:pt x="497859" y="326733"/>
                      <a:pt x="497036" y="328791"/>
                    </a:cubicBezTo>
                    <a:cubicBezTo>
                      <a:pt x="496350" y="330436"/>
                      <a:pt x="495390" y="332357"/>
                      <a:pt x="494156" y="333865"/>
                    </a:cubicBezTo>
                    <a:cubicBezTo>
                      <a:pt x="492647" y="335923"/>
                      <a:pt x="490864" y="337706"/>
                      <a:pt x="489081" y="339489"/>
                    </a:cubicBezTo>
                    <a:cubicBezTo>
                      <a:pt x="488258" y="340312"/>
                      <a:pt x="487435" y="341135"/>
                      <a:pt x="486475" y="341821"/>
                    </a:cubicBezTo>
                    <a:cubicBezTo>
                      <a:pt x="487160" y="342095"/>
                      <a:pt x="487846" y="342369"/>
                      <a:pt x="488532" y="342644"/>
                    </a:cubicBezTo>
                    <a:cubicBezTo>
                      <a:pt x="489492" y="343055"/>
                      <a:pt x="490178" y="343741"/>
                      <a:pt x="491138" y="344564"/>
                    </a:cubicBezTo>
                    <a:cubicBezTo>
                      <a:pt x="492235" y="345524"/>
                      <a:pt x="493333" y="346759"/>
                      <a:pt x="494430" y="347856"/>
                    </a:cubicBezTo>
                    <a:cubicBezTo>
                      <a:pt x="496213" y="349502"/>
                      <a:pt x="496350" y="352108"/>
                      <a:pt x="495253" y="354165"/>
                    </a:cubicBezTo>
                    <a:cubicBezTo>
                      <a:pt x="493470" y="357320"/>
                      <a:pt x="491961" y="360612"/>
                      <a:pt x="489904" y="363629"/>
                    </a:cubicBezTo>
                    <a:cubicBezTo>
                      <a:pt x="487572" y="366921"/>
                      <a:pt x="484966" y="369801"/>
                      <a:pt x="482223" y="372545"/>
                    </a:cubicBezTo>
                    <a:cubicBezTo>
                      <a:pt x="478519" y="376248"/>
                      <a:pt x="474816" y="379677"/>
                      <a:pt x="470975" y="383243"/>
                    </a:cubicBezTo>
                    <a:cubicBezTo>
                      <a:pt x="465763" y="388044"/>
                      <a:pt x="460688" y="392844"/>
                      <a:pt x="455476" y="397508"/>
                    </a:cubicBezTo>
                    <a:cubicBezTo>
                      <a:pt x="448481" y="403680"/>
                      <a:pt x="441623" y="409989"/>
                      <a:pt x="434628" y="416161"/>
                    </a:cubicBezTo>
                    <a:cubicBezTo>
                      <a:pt x="430376" y="419865"/>
                      <a:pt x="425987" y="423568"/>
                      <a:pt x="421735" y="427271"/>
                    </a:cubicBezTo>
                    <a:cubicBezTo>
                      <a:pt x="414603" y="433306"/>
                      <a:pt x="407608" y="439342"/>
                      <a:pt x="400475" y="445514"/>
                    </a:cubicBezTo>
                    <a:cubicBezTo>
                      <a:pt x="396772" y="448806"/>
                      <a:pt x="392794" y="451823"/>
                      <a:pt x="388817" y="454978"/>
                    </a:cubicBezTo>
                    <a:cubicBezTo>
                      <a:pt x="380175" y="462110"/>
                      <a:pt x="371534" y="469242"/>
                      <a:pt x="362756" y="476238"/>
                    </a:cubicBezTo>
                    <a:cubicBezTo>
                      <a:pt x="368791" y="473083"/>
                      <a:pt x="374826" y="470065"/>
                      <a:pt x="380999" y="467048"/>
                    </a:cubicBezTo>
                    <a:cubicBezTo>
                      <a:pt x="390325" y="462522"/>
                      <a:pt x="399652" y="458270"/>
                      <a:pt x="409391" y="454703"/>
                    </a:cubicBezTo>
                    <a:cubicBezTo>
                      <a:pt x="418169" y="451549"/>
                      <a:pt x="427084" y="448668"/>
                      <a:pt x="436411" y="447022"/>
                    </a:cubicBezTo>
                    <a:cubicBezTo>
                      <a:pt x="440114" y="446337"/>
                      <a:pt x="443818" y="446337"/>
                      <a:pt x="447521" y="446200"/>
                    </a:cubicBezTo>
                    <a:cubicBezTo>
                      <a:pt x="450264" y="446200"/>
                      <a:pt x="453145" y="446200"/>
                      <a:pt x="455888" y="446748"/>
                    </a:cubicBezTo>
                    <a:cubicBezTo>
                      <a:pt x="457122" y="447022"/>
                      <a:pt x="458357" y="447297"/>
                      <a:pt x="459454" y="447845"/>
                    </a:cubicBezTo>
                    <a:cubicBezTo>
                      <a:pt x="460277" y="448257"/>
                      <a:pt x="461100" y="448531"/>
                      <a:pt x="461786" y="449217"/>
                    </a:cubicBezTo>
                    <a:cubicBezTo>
                      <a:pt x="463157" y="450451"/>
                      <a:pt x="464666" y="451823"/>
                      <a:pt x="465078" y="453743"/>
                    </a:cubicBezTo>
                    <a:cubicBezTo>
                      <a:pt x="465626" y="455938"/>
                      <a:pt x="465901" y="458132"/>
                      <a:pt x="465626" y="460327"/>
                    </a:cubicBezTo>
                    <a:cubicBezTo>
                      <a:pt x="465352" y="462659"/>
                      <a:pt x="464940" y="465128"/>
                      <a:pt x="463569" y="467048"/>
                    </a:cubicBezTo>
                    <a:cubicBezTo>
                      <a:pt x="462609" y="468557"/>
                      <a:pt x="461923" y="469654"/>
                      <a:pt x="460688" y="471025"/>
                    </a:cubicBezTo>
                    <a:cubicBezTo>
                      <a:pt x="459591" y="472397"/>
                      <a:pt x="458357" y="473494"/>
                      <a:pt x="457259" y="474729"/>
                    </a:cubicBezTo>
                    <a:cubicBezTo>
                      <a:pt x="455614" y="476375"/>
                      <a:pt x="454105" y="478021"/>
                      <a:pt x="452459" y="479667"/>
                    </a:cubicBezTo>
                    <a:cubicBezTo>
                      <a:pt x="450264" y="481998"/>
                      <a:pt x="447795" y="484056"/>
                      <a:pt x="445464" y="486113"/>
                    </a:cubicBezTo>
                    <a:cubicBezTo>
                      <a:pt x="439566" y="491599"/>
                      <a:pt x="433531" y="497086"/>
                      <a:pt x="427633" y="502572"/>
                    </a:cubicBezTo>
                    <a:cubicBezTo>
                      <a:pt x="426124" y="503944"/>
                      <a:pt x="424615" y="505315"/>
                      <a:pt x="422969" y="506687"/>
                    </a:cubicBezTo>
                    <a:cubicBezTo>
                      <a:pt x="423107" y="506550"/>
                      <a:pt x="423381" y="506413"/>
                      <a:pt x="423518" y="506276"/>
                    </a:cubicBezTo>
                    <a:cubicBezTo>
                      <a:pt x="419129" y="510116"/>
                      <a:pt x="414603" y="514094"/>
                      <a:pt x="410214" y="517934"/>
                    </a:cubicBezTo>
                    <a:cubicBezTo>
                      <a:pt x="410214" y="517934"/>
                      <a:pt x="410214" y="517934"/>
                      <a:pt x="410351" y="517797"/>
                    </a:cubicBezTo>
                    <a:cubicBezTo>
                      <a:pt x="410214" y="517934"/>
                      <a:pt x="410214" y="517934"/>
                      <a:pt x="410076" y="518071"/>
                    </a:cubicBezTo>
                    <a:cubicBezTo>
                      <a:pt x="409939" y="518209"/>
                      <a:pt x="409939" y="518209"/>
                      <a:pt x="409802" y="518346"/>
                    </a:cubicBezTo>
                    <a:cubicBezTo>
                      <a:pt x="409802" y="518346"/>
                      <a:pt x="409802" y="518346"/>
                      <a:pt x="409939" y="518209"/>
                    </a:cubicBezTo>
                    <a:cubicBezTo>
                      <a:pt x="409528" y="518620"/>
                      <a:pt x="409116" y="519031"/>
                      <a:pt x="408705" y="519306"/>
                    </a:cubicBezTo>
                    <a:cubicBezTo>
                      <a:pt x="408705" y="519306"/>
                      <a:pt x="408842" y="519169"/>
                      <a:pt x="408842" y="519169"/>
                    </a:cubicBezTo>
                    <a:cubicBezTo>
                      <a:pt x="407745" y="520129"/>
                      <a:pt x="406647" y="521089"/>
                      <a:pt x="405550" y="522049"/>
                    </a:cubicBezTo>
                    <a:cubicBezTo>
                      <a:pt x="405824" y="521912"/>
                      <a:pt x="405962" y="521775"/>
                      <a:pt x="406099" y="521638"/>
                    </a:cubicBezTo>
                    <a:cubicBezTo>
                      <a:pt x="400750" y="526301"/>
                      <a:pt x="395400" y="530827"/>
                      <a:pt x="389914" y="535354"/>
                    </a:cubicBezTo>
                    <a:cubicBezTo>
                      <a:pt x="384976" y="539468"/>
                      <a:pt x="380175" y="543720"/>
                      <a:pt x="375238" y="547698"/>
                    </a:cubicBezTo>
                    <a:cubicBezTo>
                      <a:pt x="368380" y="553321"/>
                      <a:pt x="361522" y="558808"/>
                      <a:pt x="354664" y="564431"/>
                    </a:cubicBezTo>
                    <a:cubicBezTo>
                      <a:pt x="349589" y="568546"/>
                      <a:pt x="344651" y="572798"/>
                      <a:pt x="339576" y="576776"/>
                    </a:cubicBezTo>
                    <a:cubicBezTo>
                      <a:pt x="326957" y="586651"/>
                      <a:pt x="314339" y="596527"/>
                      <a:pt x="301720" y="606402"/>
                    </a:cubicBezTo>
                    <a:cubicBezTo>
                      <a:pt x="300348" y="607500"/>
                      <a:pt x="298840" y="608460"/>
                      <a:pt x="297331" y="609557"/>
                    </a:cubicBezTo>
                    <a:cubicBezTo>
                      <a:pt x="293079" y="612712"/>
                      <a:pt x="288690" y="615866"/>
                      <a:pt x="284438" y="618884"/>
                    </a:cubicBezTo>
                    <a:cubicBezTo>
                      <a:pt x="280597" y="621627"/>
                      <a:pt x="276757" y="624508"/>
                      <a:pt x="273054" y="627251"/>
                    </a:cubicBezTo>
                    <a:cubicBezTo>
                      <a:pt x="271545" y="628348"/>
                      <a:pt x="270036" y="629445"/>
                      <a:pt x="268527" y="630543"/>
                    </a:cubicBezTo>
                    <a:cubicBezTo>
                      <a:pt x="248776" y="643024"/>
                      <a:pt x="229299" y="656054"/>
                      <a:pt x="208177" y="665793"/>
                    </a:cubicBezTo>
                    <a:cubicBezTo>
                      <a:pt x="203788" y="667850"/>
                      <a:pt x="199124" y="669770"/>
                      <a:pt x="194735" y="671828"/>
                    </a:cubicBezTo>
                    <a:cubicBezTo>
                      <a:pt x="190758" y="673474"/>
                      <a:pt x="186780" y="674982"/>
                      <a:pt x="182665" y="676217"/>
                    </a:cubicBezTo>
                    <a:cubicBezTo>
                      <a:pt x="177727" y="677726"/>
                      <a:pt x="172652" y="678411"/>
                      <a:pt x="167440" y="678411"/>
                    </a:cubicBezTo>
                    <a:cubicBezTo>
                      <a:pt x="164286" y="678686"/>
                      <a:pt x="161817" y="678549"/>
                      <a:pt x="159348" y="67813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0" name="任意多边形: 形状 349"/>
              <p:cNvSpPr/>
              <p:nvPr/>
            </p:nvSpPr>
            <p:spPr>
              <a:xfrm>
                <a:off x="2141757" y="5006891"/>
                <a:ext cx="654460" cy="649175"/>
              </a:xfrm>
              <a:custGeom>
                <a:avLst/>
                <a:gdLst>
                  <a:gd name="connsiteX0" fmla="*/ 128164 w 654460"/>
                  <a:gd name="connsiteY0" fmla="*/ 124676 h 649175"/>
                  <a:gd name="connsiteX1" fmla="*/ 152030 w 654460"/>
                  <a:gd name="connsiteY1" fmla="*/ 111371 h 649175"/>
                  <a:gd name="connsiteX2" fmla="*/ 163414 w 654460"/>
                  <a:gd name="connsiteY2" fmla="*/ 104239 h 649175"/>
                  <a:gd name="connsiteX3" fmla="*/ 187966 w 654460"/>
                  <a:gd name="connsiteY3" fmla="*/ 88191 h 649175"/>
                  <a:gd name="connsiteX4" fmla="*/ 222256 w 654460"/>
                  <a:gd name="connsiteY4" fmla="*/ 62679 h 649175"/>
                  <a:gd name="connsiteX5" fmla="*/ 234052 w 654460"/>
                  <a:gd name="connsiteY5" fmla="*/ 53215 h 649175"/>
                  <a:gd name="connsiteX6" fmla="*/ 239675 w 654460"/>
                  <a:gd name="connsiteY6" fmla="*/ 48689 h 649175"/>
                  <a:gd name="connsiteX7" fmla="*/ 263267 w 654460"/>
                  <a:gd name="connsiteY7" fmla="*/ 28664 h 649175"/>
                  <a:gd name="connsiteX8" fmla="*/ 273280 w 654460"/>
                  <a:gd name="connsiteY8" fmla="*/ 18925 h 649175"/>
                  <a:gd name="connsiteX9" fmla="*/ 273280 w 654460"/>
                  <a:gd name="connsiteY9" fmla="*/ 18925 h 649175"/>
                  <a:gd name="connsiteX10" fmla="*/ 275474 w 654460"/>
                  <a:gd name="connsiteY10" fmla="*/ 16182 h 649175"/>
                  <a:gd name="connsiteX11" fmla="*/ 275474 w 654460"/>
                  <a:gd name="connsiteY11" fmla="*/ 16182 h 649175"/>
                  <a:gd name="connsiteX12" fmla="*/ 276571 w 654460"/>
                  <a:gd name="connsiteY12" fmla="*/ 14261 h 649175"/>
                  <a:gd name="connsiteX13" fmla="*/ 276571 w 654460"/>
                  <a:gd name="connsiteY13" fmla="*/ 14261 h 649175"/>
                  <a:gd name="connsiteX14" fmla="*/ 277806 w 654460"/>
                  <a:gd name="connsiteY14" fmla="*/ 11107 h 649175"/>
                  <a:gd name="connsiteX15" fmla="*/ 277532 w 654460"/>
                  <a:gd name="connsiteY15" fmla="*/ 11656 h 649175"/>
                  <a:gd name="connsiteX16" fmla="*/ 277943 w 654460"/>
                  <a:gd name="connsiteY16" fmla="*/ 10010 h 649175"/>
                  <a:gd name="connsiteX17" fmla="*/ 277943 w 654460"/>
                  <a:gd name="connsiteY17" fmla="*/ 9461 h 649175"/>
                  <a:gd name="connsiteX18" fmla="*/ 277532 w 654460"/>
                  <a:gd name="connsiteY18" fmla="*/ 9050 h 649175"/>
                  <a:gd name="connsiteX19" fmla="*/ 275200 w 654460"/>
                  <a:gd name="connsiteY19" fmla="*/ 8090 h 649175"/>
                  <a:gd name="connsiteX20" fmla="*/ 275748 w 654460"/>
                  <a:gd name="connsiteY20" fmla="*/ 8364 h 649175"/>
                  <a:gd name="connsiteX21" fmla="*/ 274377 w 654460"/>
                  <a:gd name="connsiteY21" fmla="*/ 7952 h 649175"/>
                  <a:gd name="connsiteX22" fmla="*/ 273280 w 654460"/>
                  <a:gd name="connsiteY22" fmla="*/ 7815 h 649175"/>
                  <a:gd name="connsiteX23" fmla="*/ 271634 w 654460"/>
                  <a:gd name="connsiteY23" fmla="*/ 7815 h 649175"/>
                  <a:gd name="connsiteX24" fmla="*/ 269851 w 654460"/>
                  <a:gd name="connsiteY24" fmla="*/ 8090 h 649175"/>
                  <a:gd name="connsiteX25" fmla="*/ 265873 w 654460"/>
                  <a:gd name="connsiteY25" fmla="*/ 9187 h 649175"/>
                  <a:gd name="connsiteX26" fmla="*/ 266284 w 654460"/>
                  <a:gd name="connsiteY26" fmla="*/ 9050 h 649175"/>
                  <a:gd name="connsiteX27" fmla="*/ 253117 w 654460"/>
                  <a:gd name="connsiteY27" fmla="*/ 14948 h 649175"/>
                  <a:gd name="connsiteX28" fmla="*/ 253529 w 654460"/>
                  <a:gd name="connsiteY28" fmla="*/ 14673 h 649175"/>
                  <a:gd name="connsiteX29" fmla="*/ 242144 w 654460"/>
                  <a:gd name="connsiteY29" fmla="*/ 20983 h 649175"/>
                  <a:gd name="connsiteX30" fmla="*/ 242007 w 654460"/>
                  <a:gd name="connsiteY30" fmla="*/ 22080 h 649175"/>
                  <a:gd name="connsiteX31" fmla="*/ 237755 w 654460"/>
                  <a:gd name="connsiteY31" fmla="*/ 24548 h 649175"/>
                  <a:gd name="connsiteX32" fmla="*/ 236932 w 654460"/>
                  <a:gd name="connsiteY32" fmla="*/ 24274 h 649175"/>
                  <a:gd name="connsiteX33" fmla="*/ 234189 w 654460"/>
                  <a:gd name="connsiteY33" fmla="*/ 26057 h 649175"/>
                  <a:gd name="connsiteX34" fmla="*/ 234600 w 654460"/>
                  <a:gd name="connsiteY34" fmla="*/ 25783 h 649175"/>
                  <a:gd name="connsiteX35" fmla="*/ 211832 w 654460"/>
                  <a:gd name="connsiteY35" fmla="*/ 41968 h 649175"/>
                  <a:gd name="connsiteX36" fmla="*/ 188515 w 654460"/>
                  <a:gd name="connsiteY36" fmla="*/ 61033 h 649175"/>
                  <a:gd name="connsiteX37" fmla="*/ 188515 w 654460"/>
                  <a:gd name="connsiteY37" fmla="*/ 61033 h 649175"/>
                  <a:gd name="connsiteX38" fmla="*/ 188378 w 654460"/>
                  <a:gd name="connsiteY38" fmla="*/ 61170 h 649175"/>
                  <a:gd name="connsiteX39" fmla="*/ 188103 w 654460"/>
                  <a:gd name="connsiteY39" fmla="*/ 61445 h 649175"/>
                  <a:gd name="connsiteX40" fmla="*/ 188103 w 654460"/>
                  <a:gd name="connsiteY40" fmla="*/ 61445 h 649175"/>
                  <a:gd name="connsiteX41" fmla="*/ 141743 w 654460"/>
                  <a:gd name="connsiteY41" fmla="*/ 108216 h 649175"/>
                  <a:gd name="connsiteX42" fmla="*/ 141880 w 654460"/>
                  <a:gd name="connsiteY42" fmla="*/ 107942 h 649175"/>
                  <a:gd name="connsiteX43" fmla="*/ 128164 w 654460"/>
                  <a:gd name="connsiteY43" fmla="*/ 124676 h 649175"/>
                  <a:gd name="connsiteX44" fmla="*/ 57664 w 654460"/>
                  <a:gd name="connsiteY44" fmla="*/ 151010 h 649175"/>
                  <a:gd name="connsiteX45" fmla="*/ 68363 w 654460"/>
                  <a:gd name="connsiteY45" fmla="*/ 149501 h 649175"/>
                  <a:gd name="connsiteX46" fmla="*/ 77552 w 654460"/>
                  <a:gd name="connsiteY46" fmla="*/ 146895 h 649175"/>
                  <a:gd name="connsiteX47" fmla="*/ 77004 w 654460"/>
                  <a:gd name="connsiteY47" fmla="*/ 147033 h 649175"/>
                  <a:gd name="connsiteX48" fmla="*/ 98126 w 654460"/>
                  <a:gd name="connsiteY48" fmla="*/ 138940 h 649175"/>
                  <a:gd name="connsiteX49" fmla="*/ 108413 w 654460"/>
                  <a:gd name="connsiteY49" fmla="*/ 134414 h 649175"/>
                  <a:gd name="connsiteX50" fmla="*/ 109099 w 654460"/>
                  <a:gd name="connsiteY50" fmla="*/ 133591 h 649175"/>
                  <a:gd name="connsiteX51" fmla="*/ 120483 w 654460"/>
                  <a:gd name="connsiteY51" fmla="*/ 119875 h 649175"/>
                  <a:gd name="connsiteX52" fmla="*/ 162180 w 654460"/>
                  <a:gd name="connsiteY52" fmla="*/ 74475 h 649175"/>
                  <a:gd name="connsiteX53" fmla="*/ 208952 w 654460"/>
                  <a:gd name="connsiteY53" fmla="*/ 34150 h 649175"/>
                  <a:gd name="connsiteX54" fmla="*/ 225822 w 654460"/>
                  <a:gd name="connsiteY54" fmla="*/ 22217 h 649175"/>
                  <a:gd name="connsiteX55" fmla="*/ 216907 w 654460"/>
                  <a:gd name="connsiteY55" fmla="*/ 21257 h 649175"/>
                  <a:gd name="connsiteX56" fmla="*/ 217181 w 654460"/>
                  <a:gd name="connsiteY56" fmla="*/ 21257 h 649175"/>
                  <a:gd name="connsiteX57" fmla="*/ 198939 w 654460"/>
                  <a:gd name="connsiteY57" fmla="*/ 21257 h 649175"/>
                  <a:gd name="connsiteX58" fmla="*/ 199350 w 654460"/>
                  <a:gd name="connsiteY58" fmla="*/ 21257 h 649175"/>
                  <a:gd name="connsiteX59" fmla="*/ 184263 w 654460"/>
                  <a:gd name="connsiteY59" fmla="*/ 23177 h 649175"/>
                  <a:gd name="connsiteX60" fmla="*/ 184674 w 654460"/>
                  <a:gd name="connsiteY60" fmla="*/ 23177 h 649175"/>
                  <a:gd name="connsiteX61" fmla="*/ 166158 w 654460"/>
                  <a:gd name="connsiteY61" fmla="*/ 28115 h 649175"/>
                  <a:gd name="connsiteX62" fmla="*/ 145309 w 654460"/>
                  <a:gd name="connsiteY62" fmla="*/ 36893 h 649175"/>
                  <a:gd name="connsiteX63" fmla="*/ 145309 w 654460"/>
                  <a:gd name="connsiteY63" fmla="*/ 36893 h 649175"/>
                  <a:gd name="connsiteX64" fmla="*/ 145309 w 654460"/>
                  <a:gd name="connsiteY64" fmla="*/ 36893 h 649175"/>
                  <a:gd name="connsiteX65" fmla="*/ 145172 w 654460"/>
                  <a:gd name="connsiteY65" fmla="*/ 37030 h 649175"/>
                  <a:gd name="connsiteX66" fmla="*/ 145172 w 654460"/>
                  <a:gd name="connsiteY66" fmla="*/ 37030 h 649175"/>
                  <a:gd name="connsiteX67" fmla="*/ 121306 w 654460"/>
                  <a:gd name="connsiteY67" fmla="*/ 51021 h 649175"/>
                  <a:gd name="connsiteX68" fmla="*/ 121581 w 654460"/>
                  <a:gd name="connsiteY68" fmla="*/ 50883 h 649175"/>
                  <a:gd name="connsiteX69" fmla="*/ 92091 w 654460"/>
                  <a:gd name="connsiteY69" fmla="*/ 73652 h 649175"/>
                  <a:gd name="connsiteX70" fmla="*/ 92091 w 654460"/>
                  <a:gd name="connsiteY70" fmla="*/ 73652 h 649175"/>
                  <a:gd name="connsiteX71" fmla="*/ 76181 w 654460"/>
                  <a:gd name="connsiteY71" fmla="*/ 88602 h 649175"/>
                  <a:gd name="connsiteX72" fmla="*/ 59310 w 654460"/>
                  <a:gd name="connsiteY72" fmla="*/ 106570 h 649175"/>
                  <a:gd name="connsiteX73" fmla="*/ 59310 w 654460"/>
                  <a:gd name="connsiteY73" fmla="*/ 106433 h 649175"/>
                  <a:gd name="connsiteX74" fmla="*/ 59036 w 654460"/>
                  <a:gd name="connsiteY74" fmla="*/ 106708 h 649175"/>
                  <a:gd name="connsiteX75" fmla="*/ 59036 w 654460"/>
                  <a:gd name="connsiteY75" fmla="*/ 106708 h 649175"/>
                  <a:gd name="connsiteX76" fmla="*/ 59036 w 654460"/>
                  <a:gd name="connsiteY76" fmla="*/ 106708 h 649175"/>
                  <a:gd name="connsiteX77" fmla="*/ 53412 w 654460"/>
                  <a:gd name="connsiteY77" fmla="*/ 113428 h 649175"/>
                  <a:gd name="connsiteX78" fmla="*/ 46966 w 654460"/>
                  <a:gd name="connsiteY78" fmla="*/ 122481 h 649175"/>
                  <a:gd name="connsiteX79" fmla="*/ 47103 w 654460"/>
                  <a:gd name="connsiteY79" fmla="*/ 122344 h 649175"/>
                  <a:gd name="connsiteX80" fmla="*/ 43948 w 654460"/>
                  <a:gd name="connsiteY80" fmla="*/ 127693 h 649175"/>
                  <a:gd name="connsiteX81" fmla="*/ 44222 w 654460"/>
                  <a:gd name="connsiteY81" fmla="*/ 127282 h 649175"/>
                  <a:gd name="connsiteX82" fmla="*/ 42714 w 654460"/>
                  <a:gd name="connsiteY82" fmla="*/ 130985 h 649175"/>
                  <a:gd name="connsiteX83" fmla="*/ 41068 w 654460"/>
                  <a:gd name="connsiteY83" fmla="*/ 136746 h 649175"/>
                  <a:gd name="connsiteX84" fmla="*/ 41068 w 654460"/>
                  <a:gd name="connsiteY84" fmla="*/ 136746 h 649175"/>
                  <a:gd name="connsiteX85" fmla="*/ 40656 w 654460"/>
                  <a:gd name="connsiteY85" fmla="*/ 140037 h 649175"/>
                  <a:gd name="connsiteX86" fmla="*/ 40656 w 654460"/>
                  <a:gd name="connsiteY86" fmla="*/ 141409 h 649175"/>
                  <a:gd name="connsiteX87" fmla="*/ 40931 w 654460"/>
                  <a:gd name="connsiteY87" fmla="*/ 142643 h 649175"/>
                  <a:gd name="connsiteX88" fmla="*/ 41205 w 654460"/>
                  <a:gd name="connsiteY88" fmla="*/ 143466 h 649175"/>
                  <a:gd name="connsiteX89" fmla="*/ 42851 w 654460"/>
                  <a:gd name="connsiteY89" fmla="*/ 146210 h 649175"/>
                  <a:gd name="connsiteX90" fmla="*/ 42714 w 654460"/>
                  <a:gd name="connsiteY90" fmla="*/ 146072 h 649175"/>
                  <a:gd name="connsiteX91" fmla="*/ 43811 w 654460"/>
                  <a:gd name="connsiteY91" fmla="*/ 147444 h 649175"/>
                  <a:gd name="connsiteX92" fmla="*/ 44771 w 654460"/>
                  <a:gd name="connsiteY92" fmla="*/ 148404 h 649175"/>
                  <a:gd name="connsiteX93" fmla="*/ 46005 w 654460"/>
                  <a:gd name="connsiteY93" fmla="*/ 149364 h 649175"/>
                  <a:gd name="connsiteX94" fmla="*/ 46005 w 654460"/>
                  <a:gd name="connsiteY94" fmla="*/ 149364 h 649175"/>
                  <a:gd name="connsiteX95" fmla="*/ 46691 w 654460"/>
                  <a:gd name="connsiteY95" fmla="*/ 149776 h 649175"/>
                  <a:gd name="connsiteX96" fmla="*/ 48200 w 654460"/>
                  <a:gd name="connsiteY96" fmla="*/ 150324 h 649175"/>
                  <a:gd name="connsiteX97" fmla="*/ 49709 w 654460"/>
                  <a:gd name="connsiteY97" fmla="*/ 150736 h 649175"/>
                  <a:gd name="connsiteX98" fmla="*/ 51355 w 654460"/>
                  <a:gd name="connsiteY98" fmla="*/ 151010 h 649175"/>
                  <a:gd name="connsiteX99" fmla="*/ 57664 w 654460"/>
                  <a:gd name="connsiteY99" fmla="*/ 151010 h 649175"/>
                  <a:gd name="connsiteX100" fmla="*/ 158202 w 654460"/>
                  <a:gd name="connsiteY100" fmla="*/ 223568 h 649175"/>
                  <a:gd name="connsiteX101" fmla="*/ 150247 w 654460"/>
                  <a:gd name="connsiteY101" fmla="*/ 234266 h 649175"/>
                  <a:gd name="connsiteX102" fmla="*/ 146407 w 654460"/>
                  <a:gd name="connsiteY102" fmla="*/ 239890 h 649175"/>
                  <a:gd name="connsiteX103" fmla="*/ 139960 w 654460"/>
                  <a:gd name="connsiteY103" fmla="*/ 249354 h 649175"/>
                  <a:gd name="connsiteX104" fmla="*/ 142155 w 654460"/>
                  <a:gd name="connsiteY104" fmla="*/ 247571 h 649175"/>
                  <a:gd name="connsiteX105" fmla="*/ 142155 w 654460"/>
                  <a:gd name="connsiteY105" fmla="*/ 247571 h 649175"/>
                  <a:gd name="connsiteX106" fmla="*/ 180834 w 654460"/>
                  <a:gd name="connsiteY106" fmla="*/ 213555 h 649175"/>
                  <a:gd name="connsiteX107" fmla="*/ 209226 w 654460"/>
                  <a:gd name="connsiteY107" fmla="*/ 187083 h 649175"/>
                  <a:gd name="connsiteX108" fmla="*/ 232680 w 654460"/>
                  <a:gd name="connsiteY108" fmla="*/ 164863 h 649175"/>
                  <a:gd name="connsiteX109" fmla="*/ 258192 w 654460"/>
                  <a:gd name="connsiteY109" fmla="*/ 140312 h 649175"/>
                  <a:gd name="connsiteX110" fmla="*/ 267793 w 654460"/>
                  <a:gd name="connsiteY110" fmla="*/ 130847 h 649175"/>
                  <a:gd name="connsiteX111" fmla="*/ 276571 w 654460"/>
                  <a:gd name="connsiteY111" fmla="*/ 122069 h 649175"/>
                  <a:gd name="connsiteX112" fmla="*/ 286310 w 654460"/>
                  <a:gd name="connsiteY112" fmla="*/ 112194 h 649175"/>
                  <a:gd name="connsiteX113" fmla="*/ 286310 w 654460"/>
                  <a:gd name="connsiteY113" fmla="*/ 112331 h 649175"/>
                  <a:gd name="connsiteX114" fmla="*/ 286447 w 654460"/>
                  <a:gd name="connsiteY114" fmla="*/ 112194 h 649175"/>
                  <a:gd name="connsiteX115" fmla="*/ 286721 w 654460"/>
                  <a:gd name="connsiteY115" fmla="*/ 111782 h 649175"/>
                  <a:gd name="connsiteX116" fmla="*/ 286447 w 654460"/>
                  <a:gd name="connsiteY116" fmla="*/ 112057 h 649175"/>
                  <a:gd name="connsiteX117" fmla="*/ 291248 w 654460"/>
                  <a:gd name="connsiteY117" fmla="*/ 105336 h 649175"/>
                  <a:gd name="connsiteX118" fmla="*/ 292071 w 654460"/>
                  <a:gd name="connsiteY118" fmla="*/ 104102 h 649175"/>
                  <a:gd name="connsiteX119" fmla="*/ 292756 w 654460"/>
                  <a:gd name="connsiteY119" fmla="*/ 102730 h 649175"/>
                  <a:gd name="connsiteX120" fmla="*/ 292619 w 654460"/>
                  <a:gd name="connsiteY120" fmla="*/ 103415 h 649175"/>
                  <a:gd name="connsiteX121" fmla="*/ 293031 w 654460"/>
                  <a:gd name="connsiteY121" fmla="*/ 102181 h 649175"/>
                  <a:gd name="connsiteX122" fmla="*/ 293031 w 654460"/>
                  <a:gd name="connsiteY122" fmla="*/ 102044 h 649175"/>
                  <a:gd name="connsiteX123" fmla="*/ 292756 w 654460"/>
                  <a:gd name="connsiteY123" fmla="*/ 101633 h 649175"/>
                  <a:gd name="connsiteX124" fmla="*/ 292208 w 654460"/>
                  <a:gd name="connsiteY124" fmla="*/ 101084 h 649175"/>
                  <a:gd name="connsiteX125" fmla="*/ 291522 w 654460"/>
                  <a:gd name="connsiteY125" fmla="*/ 100535 h 649175"/>
                  <a:gd name="connsiteX126" fmla="*/ 291385 w 654460"/>
                  <a:gd name="connsiteY126" fmla="*/ 100535 h 649175"/>
                  <a:gd name="connsiteX127" fmla="*/ 290836 w 654460"/>
                  <a:gd name="connsiteY127" fmla="*/ 100398 h 649175"/>
                  <a:gd name="connsiteX128" fmla="*/ 289876 w 654460"/>
                  <a:gd name="connsiteY128" fmla="*/ 100398 h 649175"/>
                  <a:gd name="connsiteX129" fmla="*/ 288642 w 654460"/>
                  <a:gd name="connsiteY129" fmla="*/ 100535 h 649175"/>
                  <a:gd name="connsiteX130" fmla="*/ 288916 w 654460"/>
                  <a:gd name="connsiteY130" fmla="*/ 100398 h 649175"/>
                  <a:gd name="connsiteX131" fmla="*/ 288504 w 654460"/>
                  <a:gd name="connsiteY131" fmla="*/ 100535 h 649175"/>
                  <a:gd name="connsiteX132" fmla="*/ 288230 w 654460"/>
                  <a:gd name="connsiteY132" fmla="*/ 100535 h 649175"/>
                  <a:gd name="connsiteX133" fmla="*/ 288504 w 654460"/>
                  <a:gd name="connsiteY133" fmla="*/ 100535 h 649175"/>
                  <a:gd name="connsiteX134" fmla="*/ 285624 w 654460"/>
                  <a:gd name="connsiteY134" fmla="*/ 101358 h 649175"/>
                  <a:gd name="connsiteX135" fmla="*/ 285624 w 654460"/>
                  <a:gd name="connsiteY135" fmla="*/ 101358 h 649175"/>
                  <a:gd name="connsiteX136" fmla="*/ 276160 w 654460"/>
                  <a:gd name="connsiteY136" fmla="*/ 105610 h 649175"/>
                  <a:gd name="connsiteX137" fmla="*/ 268753 w 654460"/>
                  <a:gd name="connsiteY137" fmla="*/ 109999 h 649175"/>
                  <a:gd name="connsiteX138" fmla="*/ 269028 w 654460"/>
                  <a:gd name="connsiteY138" fmla="*/ 109862 h 649175"/>
                  <a:gd name="connsiteX139" fmla="*/ 256272 w 654460"/>
                  <a:gd name="connsiteY139" fmla="*/ 119463 h 649175"/>
                  <a:gd name="connsiteX140" fmla="*/ 243653 w 654460"/>
                  <a:gd name="connsiteY140" fmla="*/ 129888 h 649175"/>
                  <a:gd name="connsiteX141" fmla="*/ 243653 w 654460"/>
                  <a:gd name="connsiteY141" fmla="*/ 129888 h 649175"/>
                  <a:gd name="connsiteX142" fmla="*/ 243516 w 654460"/>
                  <a:gd name="connsiteY142" fmla="*/ 130025 h 649175"/>
                  <a:gd name="connsiteX143" fmla="*/ 243242 w 654460"/>
                  <a:gd name="connsiteY143" fmla="*/ 130299 h 649175"/>
                  <a:gd name="connsiteX144" fmla="*/ 243242 w 654460"/>
                  <a:gd name="connsiteY144" fmla="*/ 130299 h 649175"/>
                  <a:gd name="connsiteX145" fmla="*/ 215124 w 654460"/>
                  <a:gd name="connsiteY145" fmla="*/ 157320 h 649175"/>
                  <a:gd name="connsiteX146" fmla="*/ 188103 w 654460"/>
                  <a:gd name="connsiteY146" fmla="*/ 185986 h 649175"/>
                  <a:gd name="connsiteX147" fmla="*/ 188103 w 654460"/>
                  <a:gd name="connsiteY147" fmla="*/ 185986 h 649175"/>
                  <a:gd name="connsiteX148" fmla="*/ 187966 w 654460"/>
                  <a:gd name="connsiteY148" fmla="*/ 186123 h 649175"/>
                  <a:gd name="connsiteX149" fmla="*/ 187966 w 654460"/>
                  <a:gd name="connsiteY149" fmla="*/ 186123 h 649175"/>
                  <a:gd name="connsiteX150" fmla="*/ 187829 w 654460"/>
                  <a:gd name="connsiteY150" fmla="*/ 186260 h 649175"/>
                  <a:gd name="connsiteX151" fmla="*/ 158202 w 654460"/>
                  <a:gd name="connsiteY151" fmla="*/ 223568 h 649175"/>
                  <a:gd name="connsiteX152" fmla="*/ 182068 w 654460"/>
                  <a:gd name="connsiteY152" fmla="*/ 292010 h 649175"/>
                  <a:gd name="connsiteX153" fmla="*/ 172878 w 654460"/>
                  <a:gd name="connsiteY153" fmla="*/ 306138 h 649175"/>
                  <a:gd name="connsiteX154" fmla="*/ 167804 w 654460"/>
                  <a:gd name="connsiteY154" fmla="*/ 315054 h 649175"/>
                  <a:gd name="connsiteX155" fmla="*/ 158888 w 654460"/>
                  <a:gd name="connsiteY155" fmla="*/ 330690 h 649175"/>
                  <a:gd name="connsiteX156" fmla="*/ 164237 w 654460"/>
                  <a:gd name="connsiteY156" fmla="*/ 325478 h 649175"/>
                  <a:gd name="connsiteX157" fmla="*/ 181382 w 654460"/>
                  <a:gd name="connsiteY157" fmla="*/ 308058 h 649175"/>
                  <a:gd name="connsiteX158" fmla="*/ 203328 w 654460"/>
                  <a:gd name="connsiteY158" fmla="*/ 285564 h 649175"/>
                  <a:gd name="connsiteX159" fmla="*/ 228977 w 654460"/>
                  <a:gd name="connsiteY159" fmla="*/ 258955 h 649175"/>
                  <a:gd name="connsiteX160" fmla="*/ 244065 w 654460"/>
                  <a:gd name="connsiteY160" fmla="*/ 242770 h 649175"/>
                  <a:gd name="connsiteX161" fmla="*/ 255174 w 654460"/>
                  <a:gd name="connsiteY161" fmla="*/ 230837 h 649175"/>
                  <a:gd name="connsiteX162" fmla="*/ 255174 w 654460"/>
                  <a:gd name="connsiteY162" fmla="*/ 230837 h 649175"/>
                  <a:gd name="connsiteX163" fmla="*/ 276571 w 654460"/>
                  <a:gd name="connsiteY163" fmla="*/ 206423 h 649175"/>
                  <a:gd name="connsiteX164" fmla="*/ 276434 w 654460"/>
                  <a:gd name="connsiteY164" fmla="*/ 206560 h 649175"/>
                  <a:gd name="connsiteX165" fmla="*/ 276571 w 654460"/>
                  <a:gd name="connsiteY165" fmla="*/ 206423 h 649175"/>
                  <a:gd name="connsiteX166" fmla="*/ 276709 w 654460"/>
                  <a:gd name="connsiteY166" fmla="*/ 206285 h 649175"/>
                  <a:gd name="connsiteX167" fmla="*/ 276709 w 654460"/>
                  <a:gd name="connsiteY167" fmla="*/ 206285 h 649175"/>
                  <a:gd name="connsiteX168" fmla="*/ 286721 w 654460"/>
                  <a:gd name="connsiteY168" fmla="*/ 193804 h 649175"/>
                  <a:gd name="connsiteX169" fmla="*/ 300574 w 654460"/>
                  <a:gd name="connsiteY169" fmla="*/ 175836 h 649175"/>
                  <a:gd name="connsiteX170" fmla="*/ 300163 w 654460"/>
                  <a:gd name="connsiteY170" fmla="*/ 176385 h 649175"/>
                  <a:gd name="connsiteX171" fmla="*/ 306884 w 654460"/>
                  <a:gd name="connsiteY171" fmla="*/ 165275 h 649175"/>
                  <a:gd name="connsiteX172" fmla="*/ 306747 w 654460"/>
                  <a:gd name="connsiteY172" fmla="*/ 165549 h 649175"/>
                  <a:gd name="connsiteX173" fmla="*/ 308255 w 654460"/>
                  <a:gd name="connsiteY173" fmla="*/ 161983 h 649175"/>
                  <a:gd name="connsiteX174" fmla="*/ 308118 w 654460"/>
                  <a:gd name="connsiteY174" fmla="*/ 162257 h 649175"/>
                  <a:gd name="connsiteX175" fmla="*/ 308393 w 654460"/>
                  <a:gd name="connsiteY175" fmla="*/ 160749 h 649175"/>
                  <a:gd name="connsiteX176" fmla="*/ 308530 w 654460"/>
                  <a:gd name="connsiteY176" fmla="*/ 159240 h 649175"/>
                  <a:gd name="connsiteX177" fmla="*/ 308530 w 654460"/>
                  <a:gd name="connsiteY177" fmla="*/ 156497 h 649175"/>
                  <a:gd name="connsiteX178" fmla="*/ 308393 w 654460"/>
                  <a:gd name="connsiteY178" fmla="*/ 155399 h 649175"/>
                  <a:gd name="connsiteX179" fmla="*/ 308255 w 654460"/>
                  <a:gd name="connsiteY179" fmla="*/ 154988 h 649175"/>
                  <a:gd name="connsiteX180" fmla="*/ 307707 w 654460"/>
                  <a:gd name="connsiteY180" fmla="*/ 154714 h 649175"/>
                  <a:gd name="connsiteX181" fmla="*/ 304964 w 654460"/>
                  <a:gd name="connsiteY181" fmla="*/ 154439 h 649175"/>
                  <a:gd name="connsiteX182" fmla="*/ 305649 w 654460"/>
                  <a:gd name="connsiteY182" fmla="*/ 154439 h 649175"/>
                  <a:gd name="connsiteX183" fmla="*/ 303729 w 654460"/>
                  <a:gd name="connsiteY183" fmla="*/ 154439 h 649175"/>
                  <a:gd name="connsiteX184" fmla="*/ 304415 w 654460"/>
                  <a:gd name="connsiteY184" fmla="*/ 154439 h 649175"/>
                  <a:gd name="connsiteX185" fmla="*/ 300986 w 654460"/>
                  <a:gd name="connsiteY185" fmla="*/ 154850 h 649175"/>
                  <a:gd name="connsiteX186" fmla="*/ 301672 w 654460"/>
                  <a:gd name="connsiteY186" fmla="*/ 154714 h 649175"/>
                  <a:gd name="connsiteX187" fmla="*/ 297557 w 654460"/>
                  <a:gd name="connsiteY187" fmla="*/ 155811 h 649175"/>
                  <a:gd name="connsiteX188" fmla="*/ 298106 w 654460"/>
                  <a:gd name="connsiteY188" fmla="*/ 155537 h 649175"/>
                  <a:gd name="connsiteX189" fmla="*/ 294265 w 654460"/>
                  <a:gd name="connsiteY189" fmla="*/ 157182 h 649175"/>
                  <a:gd name="connsiteX190" fmla="*/ 294402 w 654460"/>
                  <a:gd name="connsiteY190" fmla="*/ 157045 h 649175"/>
                  <a:gd name="connsiteX191" fmla="*/ 287270 w 654460"/>
                  <a:gd name="connsiteY191" fmla="*/ 161434 h 649175"/>
                  <a:gd name="connsiteX192" fmla="*/ 287407 w 654460"/>
                  <a:gd name="connsiteY192" fmla="*/ 161297 h 649175"/>
                  <a:gd name="connsiteX193" fmla="*/ 286996 w 654460"/>
                  <a:gd name="connsiteY193" fmla="*/ 161572 h 649175"/>
                  <a:gd name="connsiteX194" fmla="*/ 286996 w 654460"/>
                  <a:gd name="connsiteY194" fmla="*/ 161572 h 649175"/>
                  <a:gd name="connsiteX195" fmla="*/ 286996 w 654460"/>
                  <a:gd name="connsiteY195" fmla="*/ 161572 h 649175"/>
                  <a:gd name="connsiteX196" fmla="*/ 274377 w 654460"/>
                  <a:gd name="connsiteY196" fmla="*/ 171310 h 649175"/>
                  <a:gd name="connsiteX197" fmla="*/ 274788 w 654460"/>
                  <a:gd name="connsiteY197" fmla="*/ 170898 h 649175"/>
                  <a:gd name="connsiteX198" fmla="*/ 252843 w 654460"/>
                  <a:gd name="connsiteY198" fmla="*/ 193256 h 649175"/>
                  <a:gd name="connsiteX199" fmla="*/ 240224 w 654460"/>
                  <a:gd name="connsiteY199" fmla="*/ 208480 h 649175"/>
                  <a:gd name="connsiteX200" fmla="*/ 230897 w 654460"/>
                  <a:gd name="connsiteY200" fmla="*/ 220550 h 649175"/>
                  <a:gd name="connsiteX201" fmla="*/ 221845 w 654460"/>
                  <a:gd name="connsiteY201" fmla="*/ 233032 h 649175"/>
                  <a:gd name="connsiteX202" fmla="*/ 201271 w 654460"/>
                  <a:gd name="connsiteY202" fmla="*/ 261561 h 649175"/>
                  <a:gd name="connsiteX203" fmla="*/ 182068 w 654460"/>
                  <a:gd name="connsiteY203" fmla="*/ 292010 h 649175"/>
                  <a:gd name="connsiteX204" fmla="*/ 240224 w 654460"/>
                  <a:gd name="connsiteY204" fmla="*/ 310116 h 649175"/>
                  <a:gd name="connsiteX205" fmla="*/ 236795 w 654460"/>
                  <a:gd name="connsiteY205" fmla="*/ 315602 h 649175"/>
                  <a:gd name="connsiteX206" fmla="*/ 228840 w 654460"/>
                  <a:gd name="connsiteY206" fmla="*/ 329181 h 649175"/>
                  <a:gd name="connsiteX207" fmla="*/ 209775 w 654460"/>
                  <a:gd name="connsiteY207" fmla="*/ 361551 h 649175"/>
                  <a:gd name="connsiteX208" fmla="*/ 207168 w 654460"/>
                  <a:gd name="connsiteY208" fmla="*/ 366077 h 649175"/>
                  <a:gd name="connsiteX209" fmla="*/ 198527 w 654460"/>
                  <a:gd name="connsiteY209" fmla="*/ 382262 h 649175"/>
                  <a:gd name="connsiteX210" fmla="*/ 191944 w 654460"/>
                  <a:gd name="connsiteY210" fmla="*/ 394469 h 649175"/>
                  <a:gd name="connsiteX211" fmla="*/ 204562 w 654460"/>
                  <a:gd name="connsiteY211" fmla="*/ 382811 h 649175"/>
                  <a:gd name="connsiteX212" fmla="*/ 221296 w 654460"/>
                  <a:gd name="connsiteY212" fmla="*/ 367037 h 649175"/>
                  <a:gd name="connsiteX213" fmla="*/ 233503 w 654460"/>
                  <a:gd name="connsiteY213" fmla="*/ 355379 h 649175"/>
                  <a:gd name="connsiteX214" fmla="*/ 242144 w 654460"/>
                  <a:gd name="connsiteY214" fmla="*/ 346600 h 649175"/>
                  <a:gd name="connsiteX215" fmla="*/ 258192 w 654460"/>
                  <a:gd name="connsiteY215" fmla="*/ 330141 h 649175"/>
                  <a:gd name="connsiteX216" fmla="*/ 265187 w 654460"/>
                  <a:gd name="connsiteY216" fmla="*/ 322871 h 649175"/>
                  <a:gd name="connsiteX217" fmla="*/ 289739 w 654460"/>
                  <a:gd name="connsiteY217" fmla="*/ 295577 h 649175"/>
                  <a:gd name="connsiteX218" fmla="*/ 289464 w 654460"/>
                  <a:gd name="connsiteY218" fmla="*/ 295851 h 649175"/>
                  <a:gd name="connsiteX219" fmla="*/ 308667 w 654460"/>
                  <a:gd name="connsiteY219" fmla="*/ 272534 h 649175"/>
                  <a:gd name="connsiteX220" fmla="*/ 310587 w 654460"/>
                  <a:gd name="connsiteY220" fmla="*/ 269928 h 649175"/>
                  <a:gd name="connsiteX221" fmla="*/ 317034 w 654460"/>
                  <a:gd name="connsiteY221" fmla="*/ 261287 h 649175"/>
                  <a:gd name="connsiteX222" fmla="*/ 329515 w 654460"/>
                  <a:gd name="connsiteY222" fmla="*/ 244142 h 649175"/>
                  <a:gd name="connsiteX223" fmla="*/ 329104 w 654460"/>
                  <a:gd name="connsiteY223" fmla="*/ 244691 h 649175"/>
                  <a:gd name="connsiteX224" fmla="*/ 337196 w 654460"/>
                  <a:gd name="connsiteY224" fmla="*/ 230975 h 649175"/>
                  <a:gd name="connsiteX225" fmla="*/ 337882 w 654460"/>
                  <a:gd name="connsiteY225" fmla="*/ 229191 h 649175"/>
                  <a:gd name="connsiteX226" fmla="*/ 339254 w 654460"/>
                  <a:gd name="connsiteY226" fmla="*/ 224254 h 649175"/>
                  <a:gd name="connsiteX227" fmla="*/ 339528 w 654460"/>
                  <a:gd name="connsiteY227" fmla="*/ 222471 h 649175"/>
                  <a:gd name="connsiteX228" fmla="*/ 339528 w 654460"/>
                  <a:gd name="connsiteY228" fmla="*/ 221236 h 649175"/>
                  <a:gd name="connsiteX229" fmla="*/ 339391 w 654460"/>
                  <a:gd name="connsiteY229" fmla="*/ 220413 h 649175"/>
                  <a:gd name="connsiteX230" fmla="*/ 339391 w 654460"/>
                  <a:gd name="connsiteY230" fmla="*/ 220276 h 649175"/>
                  <a:gd name="connsiteX231" fmla="*/ 339254 w 654460"/>
                  <a:gd name="connsiteY231" fmla="*/ 220001 h 649175"/>
                  <a:gd name="connsiteX232" fmla="*/ 338568 w 654460"/>
                  <a:gd name="connsiteY232" fmla="*/ 219316 h 649175"/>
                  <a:gd name="connsiteX233" fmla="*/ 337608 w 654460"/>
                  <a:gd name="connsiteY233" fmla="*/ 218630 h 649175"/>
                  <a:gd name="connsiteX234" fmla="*/ 336236 w 654460"/>
                  <a:gd name="connsiteY234" fmla="*/ 217944 h 649175"/>
                  <a:gd name="connsiteX235" fmla="*/ 336648 w 654460"/>
                  <a:gd name="connsiteY235" fmla="*/ 218219 h 649175"/>
                  <a:gd name="connsiteX236" fmla="*/ 335413 w 654460"/>
                  <a:gd name="connsiteY236" fmla="*/ 217807 h 649175"/>
                  <a:gd name="connsiteX237" fmla="*/ 334590 w 654460"/>
                  <a:gd name="connsiteY237" fmla="*/ 217670 h 649175"/>
                  <a:gd name="connsiteX238" fmla="*/ 333219 w 654460"/>
                  <a:gd name="connsiteY238" fmla="*/ 217533 h 649175"/>
                  <a:gd name="connsiteX239" fmla="*/ 333904 w 654460"/>
                  <a:gd name="connsiteY239" fmla="*/ 217533 h 649175"/>
                  <a:gd name="connsiteX240" fmla="*/ 330201 w 654460"/>
                  <a:gd name="connsiteY240" fmla="*/ 218081 h 649175"/>
                  <a:gd name="connsiteX241" fmla="*/ 328418 w 654460"/>
                  <a:gd name="connsiteY241" fmla="*/ 218630 h 649175"/>
                  <a:gd name="connsiteX242" fmla="*/ 320737 w 654460"/>
                  <a:gd name="connsiteY242" fmla="*/ 221922 h 649175"/>
                  <a:gd name="connsiteX243" fmla="*/ 320874 w 654460"/>
                  <a:gd name="connsiteY243" fmla="*/ 221922 h 649175"/>
                  <a:gd name="connsiteX244" fmla="*/ 310861 w 654460"/>
                  <a:gd name="connsiteY244" fmla="*/ 227546 h 649175"/>
                  <a:gd name="connsiteX245" fmla="*/ 298791 w 654460"/>
                  <a:gd name="connsiteY245" fmla="*/ 237010 h 649175"/>
                  <a:gd name="connsiteX246" fmla="*/ 298929 w 654460"/>
                  <a:gd name="connsiteY246" fmla="*/ 236872 h 649175"/>
                  <a:gd name="connsiteX247" fmla="*/ 298517 w 654460"/>
                  <a:gd name="connsiteY247" fmla="*/ 237284 h 649175"/>
                  <a:gd name="connsiteX248" fmla="*/ 298517 w 654460"/>
                  <a:gd name="connsiteY248" fmla="*/ 237284 h 649175"/>
                  <a:gd name="connsiteX249" fmla="*/ 298517 w 654460"/>
                  <a:gd name="connsiteY249" fmla="*/ 237284 h 649175"/>
                  <a:gd name="connsiteX250" fmla="*/ 280412 w 654460"/>
                  <a:gd name="connsiteY250" fmla="*/ 255252 h 649175"/>
                  <a:gd name="connsiteX251" fmla="*/ 280823 w 654460"/>
                  <a:gd name="connsiteY251" fmla="*/ 254840 h 649175"/>
                  <a:gd name="connsiteX252" fmla="*/ 250785 w 654460"/>
                  <a:gd name="connsiteY252" fmla="*/ 293794 h 649175"/>
                  <a:gd name="connsiteX253" fmla="*/ 251197 w 654460"/>
                  <a:gd name="connsiteY253" fmla="*/ 293245 h 649175"/>
                  <a:gd name="connsiteX254" fmla="*/ 240224 w 654460"/>
                  <a:gd name="connsiteY254" fmla="*/ 310116 h 649175"/>
                  <a:gd name="connsiteX255" fmla="*/ 264090 w 654460"/>
                  <a:gd name="connsiteY255" fmla="*/ 433560 h 649175"/>
                  <a:gd name="connsiteX256" fmla="*/ 280138 w 654460"/>
                  <a:gd name="connsiteY256" fmla="*/ 415729 h 649175"/>
                  <a:gd name="connsiteX257" fmla="*/ 279726 w 654460"/>
                  <a:gd name="connsiteY257" fmla="*/ 416141 h 649175"/>
                  <a:gd name="connsiteX258" fmla="*/ 307981 w 654460"/>
                  <a:gd name="connsiteY258" fmla="*/ 381164 h 649175"/>
                  <a:gd name="connsiteX259" fmla="*/ 310999 w 654460"/>
                  <a:gd name="connsiteY259" fmla="*/ 377050 h 649175"/>
                  <a:gd name="connsiteX260" fmla="*/ 319228 w 654460"/>
                  <a:gd name="connsiteY260" fmla="*/ 365666 h 649175"/>
                  <a:gd name="connsiteX261" fmla="*/ 332396 w 654460"/>
                  <a:gd name="connsiteY261" fmla="*/ 347561 h 649175"/>
                  <a:gd name="connsiteX262" fmla="*/ 351324 w 654460"/>
                  <a:gd name="connsiteY262" fmla="*/ 319306 h 649175"/>
                  <a:gd name="connsiteX263" fmla="*/ 353381 w 654460"/>
                  <a:gd name="connsiteY263" fmla="*/ 316013 h 649175"/>
                  <a:gd name="connsiteX264" fmla="*/ 359690 w 654460"/>
                  <a:gd name="connsiteY264" fmla="*/ 305726 h 649175"/>
                  <a:gd name="connsiteX265" fmla="*/ 372309 w 654460"/>
                  <a:gd name="connsiteY265" fmla="*/ 284330 h 649175"/>
                  <a:gd name="connsiteX266" fmla="*/ 372309 w 654460"/>
                  <a:gd name="connsiteY266" fmla="*/ 284330 h 649175"/>
                  <a:gd name="connsiteX267" fmla="*/ 378618 w 654460"/>
                  <a:gd name="connsiteY267" fmla="*/ 270202 h 649175"/>
                  <a:gd name="connsiteX268" fmla="*/ 379030 w 654460"/>
                  <a:gd name="connsiteY268" fmla="*/ 268694 h 649175"/>
                  <a:gd name="connsiteX269" fmla="*/ 379304 w 654460"/>
                  <a:gd name="connsiteY269" fmla="*/ 267185 h 649175"/>
                  <a:gd name="connsiteX270" fmla="*/ 379304 w 654460"/>
                  <a:gd name="connsiteY270" fmla="*/ 265539 h 649175"/>
                  <a:gd name="connsiteX271" fmla="*/ 378893 w 654460"/>
                  <a:gd name="connsiteY271" fmla="*/ 262658 h 649175"/>
                  <a:gd name="connsiteX272" fmla="*/ 378481 w 654460"/>
                  <a:gd name="connsiteY272" fmla="*/ 262658 h 649175"/>
                  <a:gd name="connsiteX273" fmla="*/ 376698 w 654460"/>
                  <a:gd name="connsiteY273" fmla="*/ 262658 h 649175"/>
                  <a:gd name="connsiteX274" fmla="*/ 375875 w 654460"/>
                  <a:gd name="connsiteY274" fmla="*/ 262796 h 649175"/>
                  <a:gd name="connsiteX275" fmla="*/ 374641 w 654460"/>
                  <a:gd name="connsiteY275" fmla="*/ 263344 h 649175"/>
                  <a:gd name="connsiteX276" fmla="*/ 373406 w 654460"/>
                  <a:gd name="connsiteY276" fmla="*/ 264030 h 649175"/>
                  <a:gd name="connsiteX277" fmla="*/ 373406 w 654460"/>
                  <a:gd name="connsiteY277" fmla="*/ 264030 h 649175"/>
                  <a:gd name="connsiteX278" fmla="*/ 370938 w 654460"/>
                  <a:gd name="connsiteY278" fmla="*/ 265813 h 649175"/>
                  <a:gd name="connsiteX279" fmla="*/ 371075 w 654460"/>
                  <a:gd name="connsiteY279" fmla="*/ 265676 h 649175"/>
                  <a:gd name="connsiteX280" fmla="*/ 370800 w 654460"/>
                  <a:gd name="connsiteY280" fmla="*/ 265813 h 649175"/>
                  <a:gd name="connsiteX281" fmla="*/ 370526 w 654460"/>
                  <a:gd name="connsiteY281" fmla="*/ 266087 h 649175"/>
                  <a:gd name="connsiteX282" fmla="*/ 370663 w 654460"/>
                  <a:gd name="connsiteY282" fmla="*/ 265950 h 649175"/>
                  <a:gd name="connsiteX283" fmla="*/ 359142 w 654460"/>
                  <a:gd name="connsiteY283" fmla="*/ 277883 h 649175"/>
                  <a:gd name="connsiteX284" fmla="*/ 344054 w 654460"/>
                  <a:gd name="connsiteY284" fmla="*/ 297223 h 649175"/>
                  <a:gd name="connsiteX285" fmla="*/ 329241 w 654460"/>
                  <a:gd name="connsiteY285" fmla="*/ 318071 h 649175"/>
                  <a:gd name="connsiteX286" fmla="*/ 329378 w 654460"/>
                  <a:gd name="connsiteY286" fmla="*/ 317934 h 649175"/>
                  <a:gd name="connsiteX287" fmla="*/ 319777 w 654460"/>
                  <a:gd name="connsiteY287" fmla="*/ 332610 h 649175"/>
                  <a:gd name="connsiteX288" fmla="*/ 315113 w 654460"/>
                  <a:gd name="connsiteY288" fmla="*/ 340154 h 649175"/>
                  <a:gd name="connsiteX289" fmla="*/ 307707 w 654460"/>
                  <a:gd name="connsiteY289" fmla="*/ 352498 h 649175"/>
                  <a:gd name="connsiteX290" fmla="*/ 289739 w 654460"/>
                  <a:gd name="connsiteY290" fmla="*/ 382811 h 649175"/>
                  <a:gd name="connsiteX291" fmla="*/ 287407 w 654460"/>
                  <a:gd name="connsiteY291" fmla="*/ 387474 h 649175"/>
                  <a:gd name="connsiteX292" fmla="*/ 279177 w 654460"/>
                  <a:gd name="connsiteY292" fmla="*/ 403385 h 649175"/>
                  <a:gd name="connsiteX293" fmla="*/ 265461 w 654460"/>
                  <a:gd name="connsiteY293" fmla="*/ 430131 h 649175"/>
                  <a:gd name="connsiteX294" fmla="*/ 265736 w 654460"/>
                  <a:gd name="connsiteY294" fmla="*/ 429445 h 649175"/>
                  <a:gd name="connsiteX295" fmla="*/ 264090 w 654460"/>
                  <a:gd name="connsiteY295" fmla="*/ 433560 h 649175"/>
                  <a:gd name="connsiteX296" fmla="*/ 326909 w 654460"/>
                  <a:gd name="connsiteY296" fmla="*/ 435892 h 649175"/>
                  <a:gd name="connsiteX297" fmla="*/ 312370 w 654460"/>
                  <a:gd name="connsiteY297" fmla="*/ 467987 h 649175"/>
                  <a:gd name="connsiteX298" fmla="*/ 315113 w 654460"/>
                  <a:gd name="connsiteY298" fmla="*/ 464284 h 649175"/>
                  <a:gd name="connsiteX299" fmla="*/ 334864 w 654460"/>
                  <a:gd name="connsiteY299" fmla="*/ 436989 h 649175"/>
                  <a:gd name="connsiteX300" fmla="*/ 345563 w 654460"/>
                  <a:gd name="connsiteY300" fmla="*/ 421764 h 649175"/>
                  <a:gd name="connsiteX301" fmla="*/ 360925 w 654460"/>
                  <a:gd name="connsiteY301" fmla="*/ 399681 h 649175"/>
                  <a:gd name="connsiteX302" fmla="*/ 360513 w 654460"/>
                  <a:gd name="connsiteY302" fmla="*/ 400230 h 649175"/>
                  <a:gd name="connsiteX303" fmla="*/ 379579 w 654460"/>
                  <a:gd name="connsiteY303" fmla="*/ 370741 h 649175"/>
                  <a:gd name="connsiteX304" fmla="*/ 381499 w 654460"/>
                  <a:gd name="connsiteY304" fmla="*/ 367448 h 649175"/>
                  <a:gd name="connsiteX305" fmla="*/ 387808 w 654460"/>
                  <a:gd name="connsiteY305" fmla="*/ 356750 h 649175"/>
                  <a:gd name="connsiteX306" fmla="*/ 400701 w 654460"/>
                  <a:gd name="connsiteY306" fmla="*/ 333982 h 649175"/>
                  <a:gd name="connsiteX307" fmla="*/ 400427 w 654460"/>
                  <a:gd name="connsiteY307" fmla="*/ 334667 h 649175"/>
                  <a:gd name="connsiteX308" fmla="*/ 407011 w 654460"/>
                  <a:gd name="connsiteY308" fmla="*/ 319442 h 649175"/>
                  <a:gd name="connsiteX309" fmla="*/ 406736 w 654460"/>
                  <a:gd name="connsiteY309" fmla="*/ 320129 h 649175"/>
                  <a:gd name="connsiteX310" fmla="*/ 407971 w 654460"/>
                  <a:gd name="connsiteY310" fmla="*/ 315739 h 649175"/>
                  <a:gd name="connsiteX311" fmla="*/ 407834 w 654460"/>
                  <a:gd name="connsiteY311" fmla="*/ 316151 h 649175"/>
                  <a:gd name="connsiteX312" fmla="*/ 408108 w 654460"/>
                  <a:gd name="connsiteY312" fmla="*/ 314093 h 649175"/>
                  <a:gd name="connsiteX313" fmla="*/ 408108 w 654460"/>
                  <a:gd name="connsiteY313" fmla="*/ 309704 h 649175"/>
                  <a:gd name="connsiteX314" fmla="*/ 407971 w 654460"/>
                  <a:gd name="connsiteY314" fmla="*/ 308470 h 649175"/>
                  <a:gd name="connsiteX315" fmla="*/ 407834 w 654460"/>
                  <a:gd name="connsiteY315" fmla="*/ 307784 h 649175"/>
                  <a:gd name="connsiteX316" fmla="*/ 406873 w 654460"/>
                  <a:gd name="connsiteY316" fmla="*/ 307647 h 649175"/>
                  <a:gd name="connsiteX317" fmla="*/ 403719 w 654460"/>
                  <a:gd name="connsiteY317" fmla="*/ 308058 h 649175"/>
                  <a:gd name="connsiteX318" fmla="*/ 404405 w 654460"/>
                  <a:gd name="connsiteY318" fmla="*/ 307921 h 649175"/>
                  <a:gd name="connsiteX319" fmla="*/ 403307 w 654460"/>
                  <a:gd name="connsiteY319" fmla="*/ 308196 h 649175"/>
                  <a:gd name="connsiteX320" fmla="*/ 401936 w 654460"/>
                  <a:gd name="connsiteY320" fmla="*/ 308881 h 649175"/>
                  <a:gd name="connsiteX321" fmla="*/ 400701 w 654460"/>
                  <a:gd name="connsiteY321" fmla="*/ 309567 h 649175"/>
                  <a:gd name="connsiteX322" fmla="*/ 401250 w 654460"/>
                  <a:gd name="connsiteY322" fmla="*/ 309155 h 649175"/>
                  <a:gd name="connsiteX323" fmla="*/ 398232 w 654460"/>
                  <a:gd name="connsiteY323" fmla="*/ 311350 h 649175"/>
                  <a:gd name="connsiteX324" fmla="*/ 392609 w 654460"/>
                  <a:gd name="connsiteY324" fmla="*/ 317111 h 649175"/>
                  <a:gd name="connsiteX325" fmla="*/ 392746 w 654460"/>
                  <a:gd name="connsiteY325" fmla="*/ 316974 h 649175"/>
                  <a:gd name="connsiteX326" fmla="*/ 387534 w 654460"/>
                  <a:gd name="connsiteY326" fmla="*/ 323009 h 649175"/>
                  <a:gd name="connsiteX327" fmla="*/ 380676 w 654460"/>
                  <a:gd name="connsiteY327" fmla="*/ 332336 h 649175"/>
                  <a:gd name="connsiteX328" fmla="*/ 380950 w 654460"/>
                  <a:gd name="connsiteY328" fmla="*/ 331787 h 649175"/>
                  <a:gd name="connsiteX329" fmla="*/ 364902 w 654460"/>
                  <a:gd name="connsiteY329" fmla="*/ 358670 h 649175"/>
                  <a:gd name="connsiteX330" fmla="*/ 348306 w 654460"/>
                  <a:gd name="connsiteY330" fmla="*/ 390766 h 649175"/>
                  <a:gd name="connsiteX331" fmla="*/ 348580 w 654460"/>
                  <a:gd name="connsiteY331" fmla="*/ 390217 h 649175"/>
                  <a:gd name="connsiteX332" fmla="*/ 326909 w 654460"/>
                  <a:gd name="connsiteY332" fmla="*/ 435892 h 649175"/>
                  <a:gd name="connsiteX333" fmla="*/ 263816 w 654460"/>
                  <a:gd name="connsiteY333" fmla="*/ 648490 h 649175"/>
                  <a:gd name="connsiteX334" fmla="*/ 256409 w 654460"/>
                  <a:gd name="connsiteY334" fmla="*/ 646844 h 649175"/>
                  <a:gd name="connsiteX335" fmla="*/ 251608 w 654460"/>
                  <a:gd name="connsiteY335" fmla="*/ 643415 h 649175"/>
                  <a:gd name="connsiteX336" fmla="*/ 247082 w 654460"/>
                  <a:gd name="connsiteY336" fmla="*/ 635185 h 649175"/>
                  <a:gd name="connsiteX337" fmla="*/ 245299 w 654460"/>
                  <a:gd name="connsiteY337" fmla="*/ 626132 h 649175"/>
                  <a:gd name="connsiteX338" fmla="*/ 246396 w 654460"/>
                  <a:gd name="connsiteY338" fmla="*/ 614062 h 649175"/>
                  <a:gd name="connsiteX339" fmla="*/ 249139 w 654460"/>
                  <a:gd name="connsiteY339" fmla="*/ 601581 h 649175"/>
                  <a:gd name="connsiteX340" fmla="*/ 254626 w 654460"/>
                  <a:gd name="connsiteY340" fmla="*/ 584436 h 649175"/>
                  <a:gd name="connsiteX341" fmla="*/ 263267 w 654460"/>
                  <a:gd name="connsiteY341" fmla="*/ 560296 h 649175"/>
                  <a:gd name="connsiteX342" fmla="*/ 268342 w 654460"/>
                  <a:gd name="connsiteY342" fmla="*/ 546580 h 649175"/>
                  <a:gd name="connsiteX343" fmla="*/ 270262 w 654460"/>
                  <a:gd name="connsiteY343" fmla="*/ 541230 h 649175"/>
                  <a:gd name="connsiteX344" fmla="*/ 276160 w 654460"/>
                  <a:gd name="connsiteY344" fmla="*/ 526829 h 649175"/>
                  <a:gd name="connsiteX345" fmla="*/ 262307 w 654460"/>
                  <a:gd name="connsiteY345" fmla="*/ 539859 h 649175"/>
                  <a:gd name="connsiteX346" fmla="*/ 252431 w 654460"/>
                  <a:gd name="connsiteY346" fmla="*/ 548226 h 649175"/>
                  <a:gd name="connsiteX347" fmla="*/ 240087 w 654460"/>
                  <a:gd name="connsiteY347" fmla="*/ 556318 h 649175"/>
                  <a:gd name="connsiteX348" fmla="*/ 230074 w 654460"/>
                  <a:gd name="connsiteY348" fmla="*/ 561256 h 649175"/>
                  <a:gd name="connsiteX349" fmla="*/ 222668 w 654460"/>
                  <a:gd name="connsiteY349" fmla="*/ 562353 h 649175"/>
                  <a:gd name="connsiteX350" fmla="*/ 216770 w 654460"/>
                  <a:gd name="connsiteY350" fmla="*/ 560296 h 649175"/>
                  <a:gd name="connsiteX351" fmla="*/ 211009 w 654460"/>
                  <a:gd name="connsiteY351" fmla="*/ 554398 h 649175"/>
                  <a:gd name="connsiteX352" fmla="*/ 209912 w 654460"/>
                  <a:gd name="connsiteY352" fmla="*/ 551380 h 649175"/>
                  <a:gd name="connsiteX353" fmla="*/ 209500 w 654460"/>
                  <a:gd name="connsiteY353" fmla="*/ 547951 h 649175"/>
                  <a:gd name="connsiteX354" fmla="*/ 211009 w 654460"/>
                  <a:gd name="connsiteY354" fmla="*/ 536018 h 649175"/>
                  <a:gd name="connsiteX355" fmla="*/ 214438 w 654460"/>
                  <a:gd name="connsiteY355" fmla="*/ 524908 h 649175"/>
                  <a:gd name="connsiteX356" fmla="*/ 216907 w 654460"/>
                  <a:gd name="connsiteY356" fmla="*/ 518050 h 649175"/>
                  <a:gd name="connsiteX357" fmla="*/ 222119 w 654460"/>
                  <a:gd name="connsiteY357" fmla="*/ 504472 h 649175"/>
                  <a:gd name="connsiteX358" fmla="*/ 225136 w 654460"/>
                  <a:gd name="connsiteY358" fmla="*/ 496928 h 649175"/>
                  <a:gd name="connsiteX359" fmla="*/ 230486 w 654460"/>
                  <a:gd name="connsiteY359" fmla="*/ 484172 h 649175"/>
                  <a:gd name="connsiteX360" fmla="*/ 224588 w 654460"/>
                  <a:gd name="connsiteY360" fmla="*/ 489658 h 649175"/>
                  <a:gd name="connsiteX361" fmla="*/ 201133 w 654460"/>
                  <a:gd name="connsiteY361" fmla="*/ 509821 h 649175"/>
                  <a:gd name="connsiteX362" fmla="*/ 190572 w 654460"/>
                  <a:gd name="connsiteY362" fmla="*/ 517365 h 649175"/>
                  <a:gd name="connsiteX363" fmla="*/ 178502 w 654460"/>
                  <a:gd name="connsiteY363" fmla="*/ 524634 h 649175"/>
                  <a:gd name="connsiteX364" fmla="*/ 156419 w 654460"/>
                  <a:gd name="connsiteY364" fmla="*/ 530258 h 649175"/>
                  <a:gd name="connsiteX365" fmla="*/ 141743 w 654460"/>
                  <a:gd name="connsiteY365" fmla="*/ 524497 h 649175"/>
                  <a:gd name="connsiteX366" fmla="*/ 138588 w 654460"/>
                  <a:gd name="connsiteY366" fmla="*/ 520931 h 649175"/>
                  <a:gd name="connsiteX367" fmla="*/ 136257 w 654460"/>
                  <a:gd name="connsiteY367" fmla="*/ 516953 h 649175"/>
                  <a:gd name="connsiteX368" fmla="*/ 134199 w 654460"/>
                  <a:gd name="connsiteY368" fmla="*/ 508312 h 649175"/>
                  <a:gd name="connsiteX369" fmla="*/ 135022 w 654460"/>
                  <a:gd name="connsiteY369" fmla="*/ 496653 h 649175"/>
                  <a:gd name="connsiteX370" fmla="*/ 138451 w 654460"/>
                  <a:gd name="connsiteY370" fmla="*/ 483623 h 649175"/>
                  <a:gd name="connsiteX371" fmla="*/ 143252 w 654460"/>
                  <a:gd name="connsiteY371" fmla="*/ 470867 h 649175"/>
                  <a:gd name="connsiteX372" fmla="*/ 150521 w 654460"/>
                  <a:gd name="connsiteY372" fmla="*/ 454134 h 649175"/>
                  <a:gd name="connsiteX373" fmla="*/ 161357 w 654460"/>
                  <a:gd name="connsiteY373" fmla="*/ 431502 h 649175"/>
                  <a:gd name="connsiteX374" fmla="*/ 149973 w 654460"/>
                  <a:gd name="connsiteY374" fmla="*/ 437400 h 649175"/>
                  <a:gd name="connsiteX375" fmla="*/ 138863 w 654460"/>
                  <a:gd name="connsiteY375" fmla="*/ 441378 h 649175"/>
                  <a:gd name="connsiteX376" fmla="*/ 128987 w 654460"/>
                  <a:gd name="connsiteY376" fmla="*/ 442750 h 649175"/>
                  <a:gd name="connsiteX377" fmla="*/ 121581 w 654460"/>
                  <a:gd name="connsiteY377" fmla="*/ 441378 h 649175"/>
                  <a:gd name="connsiteX378" fmla="*/ 113488 w 654460"/>
                  <a:gd name="connsiteY378" fmla="*/ 436852 h 649175"/>
                  <a:gd name="connsiteX379" fmla="*/ 109373 w 654460"/>
                  <a:gd name="connsiteY379" fmla="*/ 431365 h 649175"/>
                  <a:gd name="connsiteX380" fmla="*/ 107865 w 654460"/>
                  <a:gd name="connsiteY380" fmla="*/ 423959 h 649175"/>
                  <a:gd name="connsiteX381" fmla="*/ 108550 w 654460"/>
                  <a:gd name="connsiteY381" fmla="*/ 413260 h 649175"/>
                  <a:gd name="connsiteX382" fmla="*/ 112665 w 654460"/>
                  <a:gd name="connsiteY382" fmla="*/ 400504 h 649175"/>
                  <a:gd name="connsiteX383" fmla="*/ 118426 w 654460"/>
                  <a:gd name="connsiteY383" fmla="*/ 386651 h 649175"/>
                  <a:gd name="connsiteX384" fmla="*/ 124461 w 654460"/>
                  <a:gd name="connsiteY384" fmla="*/ 374032 h 649175"/>
                  <a:gd name="connsiteX385" fmla="*/ 111294 w 654460"/>
                  <a:gd name="connsiteY385" fmla="*/ 383496 h 649175"/>
                  <a:gd name="connsiteX386" fmla="*/ 100458 w 654460"/>
                  <a:gd name="connsiteY386" fmla="*/ 390492 h 649175"/>
                  <a:gd name="connsiteX387" fmla="*/ 87428 w 654460"/>
                  <a:gd name="connsiteY387" fmla="*/ 397761 h 649175"/>
                  <a:gd name="connsiteX388" fmla="*/ 69871 w 654460"/>
                  <a:gd name="connsiteY388" fmla="*/ 399956 h 649175"/>
                  <a:gd name="connsiteX389" fmla="*/ 64522 w 654460"/>
                  <a:gd name="connsiteY389" fmla="*/ 397898 h 649175"/>
                  <a:gd name="connsiteX390" fmla="*/ 62465 w 654460"/>
                  <a:gd name="connsiteY390" fmla="*/ 396252 h 649175"/>
                  <a:gd name="connsiteX391" fmla="*/ 61093 w 654460"/>
                  <a:gd name="connsiteY391" fmla="*/ 394469 h 649175"/>
                  <a:gd name="connsiteX392" fmla="*/ 60133 w 654460"/>
                  <a:gd name="connsiteY392" fmla="*/ 392412 h 649175"/>
                  <a:gd name="connsiteX393" fmla="*/ 59173 w 654460"/>
                  <a:gd name="connsiteY393" fmla="*/ 389394 h 649175"/>
                  <a:gd name="connsiteX394" fmla="*/ 58487 w 654460"/>
                  <a:gd name="connsiteY394" fmla="*/ 384868 h 649175"/>
                  <a:gd name="connsiteX395" fmla="*/ 59036 w 654460"/>
                  <a:gd name="connsiteY395" fmla="*/ 375404 h 649175"/>
                  <a:gd name="connsiteX396" fmla="*/ 62739 w 654460"/>
                  <a:gd name="connsiteY396" fmla="*/ 363883 h 649175"/>
                  <a:gd name="connsiteX397" fmla="*/ 69460 w 654460"/>
                  <a:gd name="connsiteY397" fmla="*/ 348521 h 649175"/>
                  <a:gd name="connsiteX398" fmla="*/ 83176 w 654460"/>
                  <a:gd name="connsiteY398" fmla="*/ 322735 h 649175"/>
                  <a:gd name="connsiteX399" fmla="*/ 91817 w 654460"/>
                  <a:gd name="connsiteY399" fmla="*/ 307235 h 649175"/>
                  <a:gd name="connsiteX400" fmla="*/ 99909 w 654460"/>
                  <a:gd name="connsiteY400" fmla="*/ 293794 h 649175"/>
                  <a:gd name="connsiteX401" fmla="*/ 98949 w 654460"/>
                  <a:gd name="connsiteY401" fmla="*/ 294480 h 649175"/>
                  <a:gd name="connsiteX402" fmla="*/ 76181 w 654460"/>
                  <a:gd name="connsiteY402" fmla="*/ 309979 h 649175"/>
                  <a:gd name="connsiteX403" fmla="*/ 63699 w 654460"/>
                  <a:gd name="connsiteY403" fmla="*/ 317385 h 649175"/>
                  <a:gd name="connsiteX404" fmla="*/ 50257 w 654460"/>
                  <a:gd name="connsiteY404" fmla="*/ 324518 h 649175"/>
                  <a:gd name="connsiteX405" fmla="*/ 27352 w 654460"/>
                  <a:gd name="connsiteY405" fmla="*/ 331376 h 649175"/>
                  <a:gd name="connsiteX406" fmla="*/ 9247 w 654460"/>
                  <a:gd name="connsiteY406" fmla="*/ 328632 h 649175"/>
                  <a:gd name="connsiteX407" fmla="*/ 4446 w 654460"/>
                  <a:gd name="connsiteY407" fmla="*/ 323558 h 649175"/>
                  <a:gd name="connsiteX408" fmla="*/ 1154 w 654460"/>
                  <a:gd name="connsiteY408" fmla="*/ 316974 h 649175"/>
                  <a:gd name="connsiteX409" fmla="*/ 194 w 654460"/>
                  <a:gd name="connsiteY409" fmla="*/ 312996 h 649175"/>
                  <a:gd name="connsiteX410" fmla="*/ 57 w 654460"/>
                  <a:gd name="connsiteY410" fmla="*/ 308333 h 649175"/>
                  <a:gd name="connsiteX411" fmla="*/ 2389 w 654460"/>
                  <a:gd name="connsiteY411" fmla="*/ 298046 h 649175"/>
                  <a:gd name="connsiteX412" fmla="*/ 7326 w 654460"/>
                  <a:gd name="connsiteY412" fmla="*/ 285564 h 649175"/>
                  <a:gd name="connsiteX413" fmla="*/ 13087 w 654460"/>
                  <a:gd name="connsiteY413" fmla="*/ 274454 h 649175"/>
                  <a:gd name="connsiteX414" fmla="*/ 20905 w 654460"/>
                  <a:gd name="connsiteY414" fmla="*/ 261287 h 649175"/>
                  <a:gd name="connsiteX415" fmla="*/ 36404 w 654460"/>
                  <a:gd name="connsiteY415" fmla="*/ 236049 h 649175"/>
                  <a:gd name="connsiteX416" fmla="*/ 40108 w 654460"/>
                  <a:gd name="connsiteY416" fmla="*/ 230014 h 649175"/>
                  <a:gd name="connsiteX417" fmla="*/ 43537 w 654460"/>
                  <a:gd name="connsiteY417" fmla="*/ 224939 h 649175"/>
                  <a:gd name="connsiteX418" fmla="*/ 60819 w 654460"/>
                  <a:gd name="connsiteY418" fmla="*/ 199565 h 649175"/>
                  <a:gd name="connsiteX419" fmla="*/ 68088 w 654460"/>
                  <a:gd name="connsiteY419" fmla="*/ 188866 h 649175"/>
                  <a:gd name="connsiteX420" fmla="*/ 70831 w 654460"/>
                  <a:gd name="connsiteY420" fmla="*/ 184752 h 649175"/>
                  <a:gd name="connsiteX421" fmla="*/ 98675 w 654460"/>
                  <a:gd name="connsiteY421" fmla="*/ 147992 h 649175"/>
                  <a:gd name="connsiteX422" fmla="*/ 92228 w 654460"/>
                  <a:gd name="connsiteY422" fmla="*/ 150462 h 649175"/>
                  <a:gd name="connsiteX423" fmla="*/ 80021 w 654460"/>
                  <a:gd name="connsiteY423" fmla="*/ 154850 h 649175"/>
                  <a:gd name="connsiteX424" fmla="*/ 67677 w 654460"/>
                  <a:gd name="connsiteY424" fmla="*/ 158143 h 649175"/>
                  <a:gd name="connsiteX425" fmla="*/ 55881 w 654460"/>
                  <a:gd name="connsiteY425" fmla="*/ 159377 h 649175"/>
                  <a:gd name="connsiteX426" fmla="*/ 50943 w 654460"/>
                  <a:gd name="connsiteY426" fmla="*/ 159240 h 649175"/>
                  <a:gd name="connsiteX427" fmla="*/ 45868 w 654460"/>
                  <a:gd name="connsiteY427" fmla="*/ 158143 h 649175"/>
                  <a:gd name="connsiteX428" fmla="*/ 39833 w 654460"/>
                  <a:gd name="connsiteY428" fmla="*/ 154576 h 649175"/>
                  <a:gd name="connsiteX429" fmla="*/ 36816 w 654460"/>
                  <a:gd name="connsiteY429" fmla="*/ 151285 h 649175"/>
                  <a:gd name="connsiteX430" fmla="*/ 34621 w 654460"/>
                  <a:gd name="connsiteY430" fmla="*/ 147581 h 649175"/>
                  <a:gd name="connsiteX431" fmla="*/ 34758 w 654460"/>
                  <a:gd name="connsiteY431" fmla="*/ 130847 h 649175"/>
                  <a:gd name="connsiteX432" fmla="*/ 44908 w 654460"/>
                  <a:gd name="connsiteY432" fmla="*/ 112605 h 649175"/>
                  <a:gd name="connsiteX433" fmla="*/ 63836 w 654460"/>
                  <a:gd name="connsiteY433" fmla="*/ 90523 h 649175"/>
                  <a:gd name="connsiteX434" fmla="*/ 109099 w 654460"/>
                  <a:gd name="connsiteY434" fmla="*/ 50609 h 649175"/>
                  <a:gd name="connsiteX435" fmla="*/ 161357 w 654460"/>
                  <a:gd name="connsiteY435" fmla="*/ 22217 h 649175"/>
                  <a:gd name="connsiteX436" fmla="*/ 181245 w 654460"/>
                  <a:gd name="connsiteY436" fmla="*/ 16593 h 649175"/>
                  <a:gd name="connsiteX437" fmla="*/ 193727 w 654460"/>
                  <a:gd name="connsiteY437" fmla="*/ 14673 h 649175"/>
                  <a:gd name="connsiteX438" fmla="*/ 204562 w 654460"/>
                  <a:gd name="connsiteY438" fmla="*/ 13987 h 649175"/>
                  <a:gd name="connsiteX439" fmla="*/ 227057 w 654460"/>
                  <a:gd name="connsiteY439" fmla="*/ 15359 h 649175"/>
                  <a:gd name="connsiteX440" fmla="*/ 234463 w 654460"/>
                  <a:gd name="connsiteY440" fmla="*/ 16868 h 649175"/>
                  <a:gd name="connsiteX441" fmla="*/ 245436 w 654460"/>
                  <a:gd name="connsiteY441" fmla="*/ 10284 h 649175"/>
                  <a:gd name="connsiteX442" fmla="*/ 259152 w 654460"/>
                  <a:gd name="connsiteY442" fmla="*/ 3700 h 649175"/>
                  <a:gd name="connsiteX443" fmla="*/ 276709 w 654460"/>
                  <a:gd name="connsiteY443" fmla="*/ 409 h 649175"/>
                  <a:gd name="connsiteX444" fmla="*/ 282881 w 654460"/>
                  <a:gd name="connsiteY444" fmla="*/ 2740 h 649175"/>
                  <a:gd name="connsiteX445" fmla="*/ 286310 w 654460"/>
                  <a:gd name="connsiteY445" fmla="*/ 6718 h 649175"/>
                  <a:gd name="connsiteX446" fmla="*/ 286858 w 654460"/>
                  <a:gd name="connsiteY446" fmla="*/ 9324 h 649175"/>
                  <a:gd name="connsiteX447" fmla="*/ 286584 w 654460"/>
                  <a:gd name="connsiteY447" fmla="*/ 12204 h 649175"/>
                  <a:gd name="connsiteX448" fmla="*/ 285213 w 654460"/>
                  <a:gd name="connsiteY448" fmla="*/ 16593 h 649175"/>
                  <a:gd name="connsiteX449" fmla="*/ 283155 w 654460"/>
                  <a:gd name="connsiteY449" fmla="*/ 20708 h 649175"/>
                  <a:gd name="connsiteX450" fmla="*/ 276571 w 654460"/>
                  <a:gd name="connsiteY450" fmla="*/ 28389 h 649175"/>
                  <a:gd name="connsiteX451" fmla="*/ 265599 w 654460"/>
                  <a:gd name="connsiteY451" fmla="*/ 38539 h 649175"/>
                  <a:gd name="connsiteX452" fmla="*/ 245162 w 654460"/>
                  <a:gd name="connsiteY452" fmla="*/ 55958 h 649175"/>
                  <a:gd name="connsiteX453" fmla="*/ 239813 w 654460"/>
                  <a:gd name="connsiteY453" fmla="*/ 60210 h 649175"/>
                  <a:gd name="connsiteX454" fmla="*/ 227057 w 654460"/>
                  <a:gd name="connsiteY454" fmla="*/ 70360 h 649175"/>
                  <a:gd name="connsiteX455" fmla="*/ 221845 w 654460"/>
                  <a:gd name="connsiteY455" fmla="*/ 74475 h 649175"/>
                  <a:gd name="connsiteX456" fmla="*/ 213066 w 654460"/>
                  <a:gd name="connsiteY456" fmla="*/ 80921 h 649175"/>
                  <a:gd name="connsiteX457" fmla="*/ 193590 w 654460"/>
                  <a:gd name="connsiteY457" fmla="*/ 95186 h 649175"/>
                  <a:gd name="connsiteX458" fmla="*/ 187966 w 654460"/>
                  <a:gd name="connsiteY458" fmla="*/ 98889 h 649175"/>
                  <a:gd name="connsiteX459" fmla="*/ 174387 w 654460"/>
                  <a:gd name="connsiteY459" fmla="*/ 107668 h 649175"/>
                  <a:gd name="connsiteX460" fmla="*/ 163414 w 654460"/>
                  <a:gd name="connsiteY460" fmla="*/ 114800 h 649175"/>
                  <a:gd name="connsiteX461" fmla="*/ 148053 w 654460"/>
                  <a:gd name="connsiteY461" fmla="*/ 123853 h 649175"/>
                  <a:gd name="connsiteX462" fmla="*/ 122815 w 654460"/>
                  <a:gd name="connsiteY462" fmla="*/ 137020 h 649175"/>
                  <a:gd name="connsiteX463" fmla="*/ 115957 w 654460"/>
                  <a:gd name="connsiteY463" fmla="*/ 140312 h 649175"/>
                  <a:gd name="connsiteX464" fmla="*/ 114860 w 654460"/>
                  <a:gd name="connsiteY464" fmla="*/ 141821 h 649175"/>
                  <a:gd name="connsiteX465" fmla="*/ 103475 w 654460"/>
                  <a:gd name="connsiteY465" fmla="*/ 157045 h 649175"/>
                  <a:gd name="connsiteX466" fmla="*/ 87153 w 654460"/>
                  <a:gd name="connsiteY466" fmla="*/ 178717 h 649175"/>
                  <a:gd name="connsiteX467" fmla="*/ 78512 w 654460"/>
                  <a:gd name="connsiteY467" fmla="*/ 190238 h 649175"/>
                  <a:gd name="connsiteX468" fmla="*/ 48200 w 654460"/>
                  <a:gd name="connsiteY468" fmla="*/ 235364 h 649175"/>
                  <a:gd name="connsiteX469" fmla="*/ 48474 w 654460"/>
                  <a:gd name="connsiteY469" fmla="*/ 234815 h 649175"/>
                  <a:gd name="connsiteX470" fmla="*/ 35718 w 654460"/>
                  <a:gd name="connsiteY470" fmla="*/ 255938 h 649175"/>
                  <a:gd name="connsiteX471" fmla="*/ 18299 w 654460"/>
                  <a:gd name="connsiteY471" fmla="*/ 285701 h 649175"/>
                  <a:gd name="connsiteX472" fmla="*/ 18573 w 654460"/>
                  <a:gd name="connsiteY472" fmla="*/ 285152 h 649175"/>
                  <a:gd name="connsiteX473" fmla="*/ 11853 w 654460"/>
                  <a:gd name="connsiteY473" fmla="*/ 301475 h 649175"/>
                  <a:gd name="connsiteX474" fmla="*/ 10070 w 654460"/>
                  <a:gd name="connsiteY474" fmla="*/ 307784 h 649175"/>
                  <a:gd name="connsiteX475" fmla="*/ 10207 w 654460"/>
                  <a:gd name="connsiteY475" fmla="*/ 307098 h 649175"/>
                  <a:gd name="connsiteX476" fmla="*/ 9932 w 654460"/>
                  <a:gd name="connsiteY476" fmla="*/ 308744 h 649175"/>
                  <a:gd name="connsiteX477" fmla="*/ 9932 w 654460"/>
                  <a:gd name="connsiteY477" fmla="*/ 310116 h 649175"/>
                  <a:gd name="connsiteX478" fmla="*/ 10070 w 654460"/>
                  <a:gd name="connsiteY478" fmla="*/ 311762 h 649175"/>
                  <a:gd name="connsiteX479" fmla="*/ 9932 w 654460"/>
                  <a:gd name="connsiteY479" fmla="*/ 311076 h 649175"/>
                  <a:gd name="connsiteX480" fmla="*/ 10618 w 654460"/>
                  <a:gd name="connsiteY480" fmla="*/ 313956 h 649175"/>
                  <a:gd name="connsiteX481" fmla="*/ 10481 w 654460"/>
                  <a:gd name="connsiteY481" fmla="*/ 313682 h 649175"/>
                  <a:gd name="connsiteX482" fmla="*/ 10618 w 654460"/>
                  <a:gd name="connsiteY482" fmla="*/ 314093 h 649175"/>
                  <a:gd name="connsiteX483" fmla="*/ 10755 w 654460"/>
                  <a:gd name="connsiteY483" fmla="*/ 314368 h 649175"/>
                  <a:gd name="connsiteX484" fmla="*/ 10755 w 654460"/>
                  <a:gd name="connsiteY484" fmla="*/ 314093 h 649175"/>
                  <a:gd name="connsiteX485" fmla="*/ 11853 w 654460"/>
                  <a:gd name="connsiteY485" fmla="*/ 316562 h 649175"/>
                  <a:gd name="connsiteX486" fmla="*/ 12676 w 654460"/>
                  <a:gd name="connsiteY486" fmla="*/ 318071 h 649175"/>
                  <a:gd name="connsiteX487" fmla="*/ 12264 w 654460"/>
                  <a:gd name="connsiteY487" fmla="*/ 317660 h 649175"/>
                  <a:gd name="connsiteX488" fmla="*/ 14184 w 654460"/>
                  <a:gd name="connsiteY488" fmla="*/ 320129 h 649175"/>
                  <a:gd name="connsiteX489" fmla="*/ 14047 w 654460"/>
                  <a:gd name="connsiteY489" fmla="*/ 319991 h 649175"/>
                  <a:gd name="connsiteX490" fmla="*/ 14870 w 654460"/>
                  <a:gd name="connsiteY490" fmla="*/ 320814 h 649175"/>
                  <a:gd name="connsiteX491" fmla="*/ 15419 w 654460"/>
                  <a:gd name="connsiteY491" fmla="*/ 321226 h 649175"/>
                  <a:gd name="connsiteX492" fmla="*/ 16242 w 654460"/>
                  <a:gd name="connsiteY492" fmla="*/ 321500 h 649175"/>
                  <a:gd name="connsiteX493" fmla="*/ 17339 w 654460"/>
                  <a:gd name="connsiteY493" fmla="*/ 321774 h 649175"/>
                  <a:gd name="connsiteX494" fmla="*/ 18985 w 654460"/>
                  <a:gd name="connsiteY494" fmla="*/ 322049 h 649175"/>
                  <a:gd name="connsiteX495" fmla="*/ 24060 w 654460"/>
                  <a:gd name="connsiteY495" fmla="*/ 322049 h 649175"/>
                  <a:gd name="connsiteX496" fmla="*/ 23923 w 654460"/>
                  <a:gd name="connsiteY496" fmla="*/ 322049 h 649175"/>
                  <a:gd name="connsiteX497" fmla="*/ 24197 w 654460"/>
                  <a:gd name="connsiteY497" fmla="*/ 322049 h 649175"/>
                  <a:gd name="connsiteX498" fmla="*/ 24608 w 654460"/>
                  <a:gd name="connsiteY498" fmla="*/ 322049 h 649175"/>
                  <a:gd name="connsiteX499" fmla="*/ 24197 w 654460"/>
                  <a:gd name="connsiteY499" fmla="*/ 322049 h 649175"/>
                  <a:gd name="connsiteX500" fmla="*/ 30369 w 654460"/>
                  <a:gd name="connsiteY500" fmla="*/ 321089 h 649175"/>
                  <a:gd name="connsiteX501" fmla="*/ 29683 w 654460"/>
                  <a:gd name="connsiteY501" fmla="*/ 321226 h 649175"/>
                  <a:gd name="connsiteX502" fmla="*/ 38187 w 654460"/>
                  <a:gd name="connsiteY502" fmla="*/ 319031 h 649175"/>
                  <a:gd name="connsiteX503" fmla="*/ 37639 w 654460"/>
                  <a:gd name="connsiteY503" fmla="*/ 319306 h 649175"/>
                  <a:gd name="connsiteX504" fmla="*/ 48611 w 654460"/>
                  <a:gd name="connsiteY504" fmla="*/ 314642 h 649175"/>
                  <a:gd name="connsiteX505" fmla="*/ 48200 w 654460"/>
                  <a:gd name="connsiteY505" fmla="*/ 314916 h 649175"/>
                  <a:gd name="connsiteX506" fmla="*/ 62876 w 654460"/>
                  <a:gd name="connsiteY506" fmla="*/ 306687 h 649175"/>
                  <a:gd name="connsiteX507" fmla="*/ 79061 w 654460"/>
                  <a:gd name="connsiteY507" fmla="*/ 296674 h 649175"/>
                  <a:gd name="connsiteX508" fmla="*/ 78924 w 654460"/>
                  <a:gd name="connsiteY508" fmla="*/ 296811 h 649175"/>
                  <a:gd name="connsiteX509" fmla="*/ 94972 w 654460"/>
                  <a:gd name="connsiteY509" fmla="*/ 285427 h 649175"/>
                  <a:gd name="connsiteX510" fmla="*/ 103750 w 654460"/>
                  <a:gd name="connsiteY510" fmla="*/ 278981 h 649175"/>
                  <a:gd name="connsiteX511" fmla="*/ 114448 w 654460"/>
                  <a:gd name="connsiteY511" fmla="*/ 270477 h 649175"/>
                  <a:gd name="connsiteX512" fmla="*/ 115134 w 654460"/>
                  <a:gd name="connsiteY512" fmla="*/ 269516 h 649175"/>
                  <a:gd name="connsiteX513" fmla="*/ 143389 w 654460"/>
                  <a:gd name="connsiteY513" fmla="*/ 228094 h 649175"/>
                  <a:gd name="connsiteX514" fmla="*/ 151070 w 654460"/>
                  <a:gd name="connsiteY514" fmla="*/ 217944 h 649175"/>
                  <a:gd name="connsiteX515" fmla="*/ 160397 w 654460"/>
                  <a:gd name="connsiteY515" fmla="*/ 205874 h 649175"/>
                  <a:gd name="connsiteX516" fmla="*/ 180148 w 654460"/>
                  <a:gd name="connsiteY516" fmla="*/ 182146 h 649175"/>
                  <a:gd name="connsiteX517" fmla="*/ 223353 w 654460"/>
                  <a:gd name="connsiteY517" fmla="*/ 137431 h 649175"/>
                  <a:gd name="connsiteX518" fmla="*/ 243927 w 654460"/>
                  <a:gd name="connsiteY518" fmla="*/ 118915 h 649175"/>
                  <a:gd name="connsiteX519" fmla="*/ 255037 w 654460"/>
                  <a:gd name="connsiteY519" fmla="*/ 110137 h 649175"/>
                  <a:gd name="connsiteX520" fmla="*/ 266833 w 654460"/>
                  <a:gd name="connsiteY520" fmla="*/ 101633 h 649175"/>
                  <a:gd name="connsiteX521" fmla="*/ 277120 w 654460"/>
                  <a:gd name="connsiteY521" fmla="*/ 96146 h 649175"/>
                  <a:gd name="connsiteX522" fmla="*/ 287270 w 654460"/>
                  <a:gd name="connsiteY522" fmla="*/ 92306 h 649175"/>
                  <a:gd name="connsiteX523" fmla="*/ 299614 w 654460"/>
                  <a:gd name="connsiteY523" fmla="*/ 95049 h 649175"/>
                  <a:gd name="connsiteX524" fmla="*/ 301535 w 654460"/>
                  <a:gd name="connsiteY524" fmla="*/ 97244 h 649175"/>
                  <a:gd name="connsiteX525" fmla="*/ 303180 w 654460"/>
                  <a:gd name="connsiteY525" fmla="*/ 100398 h 649175"/>
                  <a:gd name="connsiteX526" fmla="*/ 303455 w 654460"/>
                  <a:gd name="connsiteY526" fmla="*/ 105199 h 649175"/>
                  <a:gd name="connsiteX527" fmla="*/ 301946 w 654460"/>
                  <a:gd name="connsiteY527" fmla="*/ 109314 h 649175"/>
                  <a:gd name="connsiteX528" fmla="*/ 299477 w 654460"/>
                  <a:gd name="connsiteY528" fmla="*/ 113428 h 649175"/>
                  <a:gd name="connsiteX529" fmla="*/ 296734 w 654460"/>
                  <a:gd name="connsiteY529" fmla="*/ 117543 h 649175"/>
                  <a:gd name="connsiteX530" fmla="*/ 291659 w 654460"/>
                  <a:gd name="connsiteY530" fmla="*/ 123441 h 649175"/>
                  <a:gd name="connsiteX531" fmla="*/ 271771 w 654460"/>
                  <a:gd name="connsiteY531" fmla="*/ 143604 h 649175"/>
                  <a:gd name="connsiteX532" fmla="*/ 255037 w 654460"/>
                  <a:gd name="connsiteY532" fmla="*/ 159926 h 649175"/>
                  <a:gd name="connsiteX533" fmla="*/ 242281 w 654460"/>
                  <a:gd name="connsiteY533" fmla="*/ 172270 h 649175"/>
                  <a:gd name="connsiteX534" fmla="*/ 209089 w 654460"/>
                  <a:gd name="connsiteY534" fmla="*/ 203543 h 649175"/>
                  <a:gd name="connsiteX535" fmla="*/ 190023 w 654460"/>
                  <a:gd name="connsiteY535" fmla="*/ 221236 h 649175"/>
                  <a:gd name="connsiteX536" fmla="*/ 178228 w 654460"/>
                  <a:gd name="connsiteY536" fmla="*/ 231523 h 649175"/>
                  <a:gd name="connsiteX537" fmla="*/ 154773 w 654460"/>
                  <a:gd name="connsiteY537" fmla="*/ 251960 h 649175"/>
                  <a:gd name="connsiteX538" fmla="*/ 149836 w 654460"/>
                  <a:gd name="connsiteY538" fmla="*/ 256349 h 649175"/>
                  <a:gd name="connsiteX539" fmla="*/ 145172 w 654460"/>
                  <a:gd name="connsiteY539" fmla="*/ 260052 h 649175"/>
                  <a:gd name="connsiteX540" fmla="*/ 122678 w 654460"/>
                  <a:gd name="connsiteY540" fmla="*/ 277609 h 649175"/>
                  <a:gd name="connsiteX541" fmla="*/ 122678 w 654460"/>
                  <a:gd name="connsiteY541" fmla="*/ 277609 h 649175"/>
                  <a:gd name="connsiteX542" fmla="*/ 122815 w 654460"/>
                  <a:gd name="connsiteY542" fmla="*/ 277472 h 649175"/>
                  <a:gd name="connsiteX543" fmla="*/ 100595 w 654460"/>
                  <a:gd name="connsiteY543" fmla="*/ 314779 h 649175"/>
                  <a:gd name="connsiteX544" fmla="*/ 98675 w 654460"/>
                  <a:gd name="connsiteY544" fmla="*/ 318208 h 649175"/>
                  <a:gd name="connsiteX545" fmla="*/ 92640 w 654460"/>
                  <a:gd name="connsiteY545" fmla="*/ 329593 h 649175"/>
                  <a:gd name="connsiteX546" fmla="*/ 80021 w 654460"/>
                  <a:gd name="connsiteY546" fmla="*/ 353458 h 649175"/>
                  <a:gd name="connsiteX547" fmla="*/ 80295 w 654460"/>
                  <a:gd name="connsiteY547" fmla="*/ 352910 h 649175"/>
                  <a:gd name="connsiteX548" fmla="*/ 76181 w 654460"/>
                  <a:gd name="connsiteY548" fmla="*/ 361688 h 649175"/>
                  <a:gd name="connsiteX549" fmla="*/ 71929 w 654460"/>
                  <a:gd name="connsiteY549" fmla="*/ 372524 h 649175"/>
                  <a:gd name="connsiteX550" fmla="*/ 71929 w 654460"/>
                  <a:gd name="connsiteY550" fmla="*/ 372386 h 649175"/>
                  <a:gd name="connsiteX551" fmla="*/ 70146 w 654460"/>
                  <a:gd name="connsiteY551" fmla="*/ 378422 h 649175"/>
                  <a:gd name="connsiteX552" fmla="*/ 70283 w 654460"/>
                  <a:gd name="connsiteY552" fmla="*/ 377735 h 649175"/>
                  <a:gd name="connsiteX553" fmla="*/ 69734 w 654460"/>
                  <a:gd name="connsiteY553" fmla="*/ 382125 h 649175"/>
                  <a:gd name="connsiteX554" fmla="*/ 69734 w 654460"/>
                  <a:gd name="connsiteY554" fmla="*/ 381439 h 649175"/>
                  <a:gd name="connsiteX555" fmla="*/ 69734 w 654460"/>
                  <a:gd name="connsiteY555" fmla="*/ 384593 h 649175"/>
                  <a:gd name="connsiteX556" fmla="*/ 70146 w 654460"/>
                  <a:gd name="connsiteY556" fmla="*/ 387611 h 649175"/>
                  <a:gd name="connsiteX557" fmla="*/ 70557 w 654460"/>
                  <a:gd name="connsiteY557" fmla="*/ 388846 h 649175"/>
                  <a:gd name="connsiteX558" fmla="*/ 70831 w 654460"/>
                  <a:gd name="connsiteY558" fmla="*/ 389531 h 649175"/>
                  <a:gd name="connsiteX559" fmla="*/ 70831 w 654460"/>
                  <a:gd name="connsiteY559" fmla="*/ 389669 h 649175"/>
                  <a:gd name="connsiteX560" fmla="*/ 70969 w 654460"/>
                  <a:gd name="connsiteY560" fmla="*/ 389806 h 649175"/>
                  <a:gd name="connsiteX561" fmla="*/ 71517 w 654460"/>
                  <a:gd name="connsiteY561" fmla="*/ 390080 h 649175"/>
                  <a:gd name="connsiteX562" fmla="*/ 72340 w 654460"/>
                  <a:gd name="connsiteY562" fmla="*/ 390354 h 649175"/>
                  <a:gd name="connsiteX563" fmla="*/ 75358 w 654460"/>
                  <a:gd name="connsiteY563" fmla="*/ 390766 h 649175"/>
                  <a:gd name="connsiteX564" fmla="*/ 74672 w 654460"/>
                  <a:gd name="connsiteY564" fmla="*/ 390766 h 649175"/>
                  <a:gd name="connsiteX565" fmla="*/ 77415 w 654460"/>
                  <a:gd name="connsiteY565" fmla="*/ 390766 h 649175"/>
                  <a:gd name="connsiteX566" fmla="*/ 77415 w 654460"/>
                  <a:gd name="connsiteY566" fmla="*/ 390766 h 649175"/>
                  <a:gd name="connsiteX567" fmla="*/ 77552 w 654460"/>
                  <a:gd name="connsiteY567" fmla="*/ 390766 h 649175"/>
                  <a:gd name="connsiteX568" fmla="*/ 78101 w 654460"/>
                  <a:gd name="connsiteY568" fmla="*/ 390766 h 649175"/>
                  <a:gd name="connsiteX569" fmla="*/ 77964 w 654460"/>
                  <a:gd name="connsiteY569" fmla="*/ 390766 h 649175"/>
                  <a:gd name="connsiteX570" fmla="*/ 81256 w 654460"/>
                  <a:gd name="connsiteY570" fmla="*/ 390217 h 649175"/>
                  <a:gd name="connsiteX571" fmla="*/ 80570 w 654460"/>
                  <a:gd name="connsiteY571" fmla="*/ 390354 h 649175"/>
                  <a:gd name="connsiteX572" fmla="*/ 82627 w 654460"/>
                  <a:gd name="connsiteY572" fmla="*/ 389806 h 649175"/>
                  <a:gd name="connsiteX573" fmla="*/ 86468 w 654460"/>
                  <a:gd name="connsiteY573" fmla="*/ 388297 h 649175"/>
                  <a:gd name="connsiteX574" fmla="*/ 85919 w 654460"/>
                  <a:gd name="connsiteY574" fmla="*/ 388571 h 649175"/>
                  <a:gd name="connsiteX575" fmla="*/ 96206 w 654460"/>
                  <a:gd name="connsiteY575" fmla="*/ 382536 h 649175"/>
                  <a:gd name="connsiteX576" fmla="*/ 106630 w 654460"/>
                  <a:gd name="connsiteY576" fmla="*/ 375953 h 649175"/>
                  <a:gd name="connsiteX577" fmla="*/ 106630 w 654460"/>
                  <a:gd name="connsiteY577" fmla="*/ 375953 h 649175"/>
                  <a:gd name="connsiteX578" fmla="*/ 136805 w 654460"/>
                  <a:gd name="connsiteY578" fmla="*/ 352635 h 649175"/>
                  <a:gd name="connsiteX579" fmla="*/ 142017 w 654460"/>
                  <a:gd name="connsiteY579" fmla="*/ 342623 h 649175"/>
                  <a:gd name="connsiteX580" fmla="*/ 144486 w 654460"/>
                  <a:gd name="connsiteY580" fmla="*/ 338371 h 649175"/>
                  <a:gd name="connsiteX581" fmla="*/ 151893 w 654460"/>
                  <a:gd name="connsiteY581" fmla="*/ 325341 h 649175"/>
                  <a:gd name="connsiteX582" fmla="*/ 164786 w 654460"/>
                  <a:gd name="connsiteY582" fmla="*/ 302846 h 649175"/>
                  <a:gd name="connsiteX583" fmla="*/ 166706 w 654460"/>
                  <a:gd name="connsiteY583" fmla="*/ 299692 h 649175"/>
                  <a:gd name="connsiteX584" fmla="*/ 173839 w 654460"/>
                  <a:gd name="connsiteY584" fmla="*/ 288856 h 649175"/>
                  <a:gd name="connsiteX585" fmla="*/ 190572 w 654460"/>
                  <a:gd name="connsiteY585" fmla="*/ 263207 h 649175"/>
                  <a:gd name="connsiteX586" fmla="*/ 197430 w 654460"/>
                  <a:gd name="connsiteY586" fmla="*/ 253194 h 649175"/>
                  <a:gd name="connsiteX587" fmla="*/ 215398 w 654460"/>
                  <a:gd name="connsiteY587" fmla="*/ 228368 h 649175"/>
                  <a:gd name="connsiteX588" fmla="*/ 222668 w 654460"/>
                  <a:gd name="connsiteY588" fmla="*/ 218356 h 649175"/>
                  <a:gd name="connsiteX589" fmla="*/ 230760 w 654460"/>
                  <a:gd name="connsiteY589" fmla="*/ 207794 h 649175"/>
                  <a:gd name="connsiteX590" fmla="*/ 248454 w 654460"/>
                  <a:gd name="connsiteY590" fmla="*/ 186398 h 649175"/>
                  <a:gd name="connsiteX591" fmla="*/ 258603 w 654460"/>
                  <a:gd name="connsiteY591" fmla="*/ 175699 h 649175"/>
                  <a:gd name="connsiteX592" fmla="*/ 269576 w 654460"/>
                  <a:gd name="connsiteY592" fmla="*/ 165001 h 649175"/>
                  <a:gd name="connsiteX593" fmla="*/ 290973 w 654460"/>
                  <a:gd name="connsiteY593" fmla="*/ 149639 h 649175"/>
                  <a:gd name="connsiteX594" fmla="*/ 300300 w 654460"/>
                  <a:gd name="connsiteY594" fmla="*/ 146210 h 649175"/>
                  <a:gd name="connsiteX595" fmla="*/ 309627 w 654460"/>
                  <a:gd name="connsiteY595" fmla="*/ 145798 h 649175"/>
                  <a:gd name="connsiteX596" fmla="*/ 315251 w 654460"/>
                  <a:gd name="connsiteY596" fmla="*/ 147718 h 649175"/>
                  <a:gd name="connsiteX597" fmla="*/ 317308 w 654460"/>
                  <a:gd name="connsiteY597" fmla="*/ 149364 h 649175"/>
                  <a:gd name="connsiteX598" fmla="*/ 318680 w 654460"/>
                  <a:gd name="connsiteY598" fmla="*/ 151696 h 649175"/>
                  <a:gd name="connsiteX599" fmla="*/ 319640 w 654460"/>
                  <a:gd name="connsiteY599" fmla="*/ 154439 h 649175"/>
                  <a:gd name="connsiteX600" fmla="*/ 320051 w 654460"/>
                  <a:gd name="connsiteY600" fmla="*/ 158828 h 649175"/>
                  <a:gd name="connsiteX601" fmla="*/ 318405 w 654460"/>
                  <a:gd name="connsiteY601" fmla="*/ 168292 h 649175"/>
                  <a:gd name="connsiteX602" fmla="*/ 313056 w 654460"/>
                  <a:gd name="connsiteY602" fmla="*/ 178305 h 649175"/>
                  <a:gd name="connsiteX603" fmla="*/ 306061 w 654460"/>
                  <a:gd name="connsiteY603" fmla="*/ 188592 h 649175"/>
                  <a:gd name="connsiteX604" fmla="*/ 297283 w 654460"/>
                  <a:gd name="connsiteY604" fmla="*/ 199839 h 649175"/>
                  <a:gd name="connsiteX605" fmla="*/ 284115 w 654460"/>
                  <a:gd name="connsiteY605" fmla="*/ 216024 h 649175"/>
                  <a:gd name="connsiteX606" fmla="*/ 265599 w 654460"/>
                  <a:gd name="connsiteY606" fmla="*/ 237146 h 649175"/>
                  <a:gd name="connsiteX607" fmla="*/ 252843 w 654460"/>
                  <a:gd name="connsiteY607" fmla="*/ 250726 h 649175"/>
                  <a:gd name="connsiteX608" fmla="*/ 236658 w 654460"/>
                  <a:gd name="connsiteY608" fmla="*/ 267871 h 649175"/>
                  <a:gd name="connsiteX609" fmla="*/ 221707 w 654460"/>
                  <a:gd name="connsiteY609" fmla="*/ 283370 h 649175"/>
                  <a:gd name="connsiteX610" fmla="*/ 204288 w 654460"/>
                  <a:gd name="connsiteY610" fmla="*/ 301475 h 649175"/>
                  <a:gd name="connsiteX611" fmla="*/ 191669 w 654460"/>
                  <a:gd name="connsiteY611" fmla="*/ 314231 h 649175"/>
                  <a:gd name="connsiteX612" fmla="*/ 171644 w 654460"/>
                  <a:gd name="connsiteY612" fmla="*/ 334393 h 649175"/>
                  <a:gd name="connsiteX613" fmla="*/ 160534 w 654460"/>
                  <a:gd name="connsiteY613" fmla="*/ 344817 h 649175"/>
                  <a:gd name="connsiteX614" fmla="*/ 145035 w 654460"/>
                  <a:gd name="connsiteY614" fmla="*/ 358670 h 649175"/>
                  <a:gd name="connsiteX615" fmla="*/ 135159 w 654460"/>
                  <a:gd name="connsiteY615" fmla="*/ 378010 h 649175"/>
                  <a:gd name="connsiteX616" fmla="*/ 135297 w 654460"/>
                  <a:gd name="connsiteY616" fmla="*/ 377599 h 649175"/>
                  <a:gd name="connsiteX617" fmla="*/ 127616 w 654460"/>
                  <a:gd name="connsiteY617" fmla="*/ 393646 h 649175"/>
                  <a:gd name="connsiteX618" fmla="*/ 123775 w 654460"/>
                  <a:gd name="connsiteY618" fmla="*/ 402973 h 649175"/>
                  <a:gd name="connsiteX619" fmla="*/ 120346 w 654460"/>
                  <a:gd name="connsiteY619" fmla="*/ 411889 h 649175"/>
                  <a:gd name="connsiteX620" fmla="*/ 119386 w 654460"/>
                  <a:gd name="connsiteY620" fmla="*/ 415866 h 649175"/>
                  <a:gd name="connsiteX621" fmla="*/ 119523 w 654460"/>
                  <a:gd name="connsiteY621" fmla="*/ 415180 h 649175"/>
                  <a:gd name="connsiteX622" fmla="*/ 118975 w 654460"/>
                  <a:gd name="connsiteY622" fmla="*/ 419021 h 649175"/>
                  <a:gd name="connsiteX623" fmla="*/ 118837 w 654460"/>
                  <a:gd name="connsiteY623" fmla="*/ 424233 h 649175"/>
                  <a:gd name="connsiteX624" fmla="*/ 118837 w 654460"/>
                  <a:gd name="connsiteY624" fmla="*/ 423821 h 649175"/>
                  <a:gd name="connsiteX625" fmla="*/ 118837 w 654460"/>
                  <a:gd name="connsiteY625" fmla="*/ 424370 h 649175"/>
                  <a:gd name="connsiteX626" fmla="*/ 118837 w 654460"/>
                  <a:gd name="connsiteY626" fmla="*/ 424507 h 649175"/>
                  <a:gd name="connsiteX627" fmla="*/ 118837 w 654460"/>
                  <a:gd name="connsiteY627" fmla="*/ 424370 h 649175"/>
                  <a:gd name="connsiteX628" fmla="*/ 119249 w 654460"/>
                  <a:gd name="connsiteY628" fmla="*/ 426839 h 649175"/>
                  <a:gd name="connsiteX629" fmla="*/ 119523 w 654460"/>
                  <a:gd name="connsiteY629" fmla="*/ 427799 h 649175"/>
                  <a:gd name="connsiteX630" fmla="*/ 119798 w 654460"/>
                  <a:gd name="connsiteY630" fmla="*/ 428211 h 649175"/>
                  <a:gd name="connsiteX631" fmla="*/ 120209 w 654460"/>
                  <a:gd name="connsiteY631" fmla="*/ 428759 h 649175"/>
                  <a:gd name="connsiteX632" fmla="*/ 121032 w 654460"/>
                  <a:gd name="connsiteY632" fmla="*/ 429445 h 649175"/>
                  <a:gd name="connsiteX633" fmla="*/ 122129 w 654460"/>
                  <a:gd name="connsiteY633" fmla="*/ 430268 h 649175"/>
                  <a:gd name="connsiteX634" fmla="*/ 123089 w 654460"/>
                  <a:gd name="connsiteY634" fmla="*/ 430817 h 649175"/>
                  <a:gd name="connsiteX635" fmla="*/ 126107 w 654460"/>
                  <a:gd name="connsiteY635" fmla="*/ 432188 h 649175"/>
                  <a:gd name="connsiteX636" fmla="*/ 125421 w 654460"/>
                  <a:gd name="connsiteY636" fmla="*/ 431914 h 649175"/>
                  <a:gd name="connsiteX637" fmla="*/ 127204 w 654460"/>
                  <a:gd name="connsiteY637" fmla="*/ 432463 h 649175"/>
                  <a:gd name="connsiteX638" fmla="*/ 126793 w 654460"/>
                  <a:gd name="connsiteY638" fmla="*/ 432325 h 649175"/>
                  <a:gd name="connsiteX639" fmla="*/ 129810 w 654460"/>
                  <a:gd name="connsiteY639" fmla="*/ 432737 h 649175"/>
                  <a:gd name="connsiteX640" fmla="*/ 129399 w 654460"/>
                  <a:gd name="connsiteY640" fmla="*/ 432737 h 649175"/>
                  <a:gd name="connsiteX641" fmla="*/ 131182 w 654460"/>
                  <a:gd name="connsiteY641" fmla="*/ 432737 h 649175"/>
                  <a:gd name="connsiteX642" fmla="*/ 135159 w 654460"/>
                  <a:gd name="connsiteY642" fmla="*/ 432188 h 649175"/>
                  <a:gd name="connsiteX643" fmla="*/ 134474 w 654460"/>
                  <a:gd name="connsiteY643" fmla="*/ 432325 h 649175"/>
                  <a:gd name="connsiteX644" fmla="*/ 140509 w 654460"/>
                  <a:gd name="connsiteY644" fmla="*/ 430542 h 649175"/>
                  <a:gd name="connsiteX645" fmla="*/ 150796 w 654460"/>
                  <a:gd name="connsiteY645" fmla="*/ 426153 h 649175"/>
                  <a:gd name="connsiteX646" fmla="*/ 150384 w 654460"/>
                  <a:gd name="connsiteY646" fmla="*/ 426428 h 649175"/>
                  <a:gd name="connsiteX647" fmla="*/ 160671 w 654460"/>
                  <a:gd name="connsiteY647" fmla="*/ 420255 h 649175"/>
                  <a:gd name="connsiteX648" fmla="*/ 160123 w 654460"/>
                  <a:gd name="connsiteY648" fmla="*/ 420667 h 649175"/>
                  <a:gd name="connsiteX649" fmla="*/ 171507 w 654460"/>
                  <a:gd name="connsiteY649" fmla="*/ 412437 h 649175"/>
                  <a:gd name="connsiteX650" fmla="*/ 174387 w 654460"/>
                  <a:gd name="connsiteY650" fmla="*/ 406676 h 649175"/>
                  <a:gd name="connsiteX651" fmla="*/ 176307 w 654460"/>
                  <a:gd name="connsiteY651" fmla="*/ 402973 h 649175"/>
                  <a:gd name="connsiteX652" fmla="*/ 182617 w 654460"/>
                  <a:gd name="connsiteY652" fmla="*/ 391315 h 649175"/>
                  <a:gd name="connsiteX653" fmla="*/ 197430 w 654460"/>
                  <a:gd name="connsiteY653" fmla="*/ 364019 h 649175"/>
                  <a:gd name="connsiteX654" fmla="*/ 203191 w 654460"/>
                  <a:gd name="connsiteY654" fmla="*/ 353596 h 649175"/>
                  <a:gd name="connsiteX655" fmla="*/ 218553 w 654460"/>
                  <a:gd name="connsiteY655" fmla="*/ 327535 h 649175"/>
                  <a:gd name="connsiteX656" fmla="*/ 229251 w 654460"/>
                  <a:gd name="connsiteY656" fmla="*/ 309430 h 649175"/>
                  <a:gd name="connsiteX657" fmla="*/ 236246 w 654460"/>
                  <a:gd name="connsiteY657" fmla="*/ 298732 h 649175"/>
                  <a:gd name="connsiteX658" fmla="*/ 243653 w 654460"/>
                  <a:gd name="connsiteY658" fmla="*/ 287622 h 649175"/>
                  <a:gd name="connsiteX659" fmla="*/ 262993 w 654460"/>
                  <a:gd name="connsiteY659" fmla="*/ 261561 h 649175"/>
                  <a:gd name="connsiteX660" fmla="*/ 280686 w 654460"/>
                  <a:gd name="connsiteY660" fmla="*/ 241262 h 649175"/>
                  <a:gd name="connsiteX661" fmla="*/ 302358 w 654460"/>
                  <a:gd name="connsiteY661" fmla="*/ 222059 h 649175"/>
                  <a:gd name="connsiteX662" fmla="*/ 323617 w 654460"/>
                  <a:gd name="connsiteY662" fmla="*/ 210126 h 649175"/>
                  <a:gd name="connsiteX663" fmla="*/ 333493 w 654460"/>
                  <a:gd name="connsiteY663" fmla="*/ 207657 h 649175"/>
                  <a:gd name="connsiteX664" fmla="*/ 341585 w 654460"/>
                  <a:gd name="connsiteY664" fmla="*/ 209029 h 649175"/>
                  <a:gd name="connsiteX665" fmla="*/ 347757 w 654460"/>
                  <a:gd name="connsiteY665" fmla="*/ 213143 h 649175"/>
                  <a:gd name="connsiteX666" fmla="*/ 350501 w 654460"/>
                  <a:gd name="connsiteY666" fmla="*/ 218219 h 649175"/>
                  <a:gd name="connsiteX667" fmla="*/ 350501 w 654460"/>
                  <a:gd name="connsiteY667" fmla="*/ 225900 h 649175"/>
                  <a:gd name="connsiteX668" fmla="*/ 346797 w 654460"/>
                  <a:gd name="connsiteY668" fmla="*/ 237558 h 649175"/>
                  <a:gd name="connsiteX669" fmla="*/ 340625 w 654460"/>
                  <a:gd name="connsiteY669" fmla="*/ 248257 h 649175"/>
                  <a:gd name="connsiteX670" fmla="*/ 333904 w 654460"/>
                  <a:gd name="connsiteY670" fmla="*/ 258269 h 649175"/>
                  <a:gd name="connsiteX671" fmla="*/ 326635 w 654460"/>
                  <a:gd name="connsiteY671" fmla="*/ 268145 h 649175"/>
                  <a:gd name="connsiteX672" fmla="*/ 318817 w 654460"/>
                  <a:gd name="connsiteY672" fmla="*/ 278569 h 649175"/>
                  <a:gd name="connsiteX673" fmla="*/ 314428 w 654460"/>
                  <a:gd name="connsiteY673" fmla="*/ 283918 h 649175"/>
                  <a:gd name="connsiteX674" fmla="*/ 298791 w 654460"/>
                  <a:gd name="connsiteY674" fmla="*/ 302984 h 649175"/>
                  <a:gd name="connsiteX675" fmla="*/ 294128 w 654460"/>
                  <a:gd name="connsiteY675" fmla="*/ 308196 h 649175"/>
                  <a:gd name="connsiteX676" fmla="*/ 283292 w 654460"/>
                  <a:gd name="connsiteY676" fmla="*/ 320129 h 649175"/>
                  <a:gd name="connsiteX677" fmla="*/ 271497 w 654460"/>
                  <a:gd name="connsiteY677" fmla="*/ 333158 h 649175"/>
                  <a:gd name="connsiteX678" fmla="*/ 251471 w 654460"/>
                  <a:gd name="connsiteY678" fmla="*/ 353596 h 649175"/>
                  <a:gd name="connsiteX679" fmla="*/ 240361 w 654460"/>
                  <a:gd name="connsiteY679" fmla="*/ 364706 h 649175"/>
                  <a:gd name="connsiteX680" fmla="*/ 196470 w 654460"/>
                  <a:gd name="connsiteY680" fmla="*/ 405579 h 649175"/>
                  <a:gd name="connsiteX681" fmla="*/ 186457 w 654460"/>
                  <a:gd name="connsiteY681" fmla="*/ 414220 h 649175"/>
                  <a:gd name="connsiteX682" fmla="*/ 180148 w 654460"/>
                  <a:gd name="connsiteY682" fmla="*/ 419158 h 649175"/>
                  <a:gd name="connsiteX683" fmla="*/ 170272 w 654460"/>
                  <a:gd name="connsiteY683" fmla="*/ 439183 h 649175"/>
                  <a:gd name="connsiteX684" fmla="*/ 165335 w 654460"/>
                  <a:gd name="connsiteY684" fmla="*/ 449196 h 649175"/>
                  <a:gd name="connsiteX685" fmla="*/ 149150 w 654460"/>
                  <a:gd name="connsiteY685" fmla="*/ 487327 h 649175"/>
                  <a:gd name="connsiteX686" fmla="*/ 149424 w 654460"/>
                  <a:gd name="connsiteY686" fmla="*/ 486641 h 649175"/>
                  <a:gd name="connsiteX687" fmla="*/ 146681 w 654460"/>
                  <a:gd name="connsiteY687" fmla="*/ 495830 h 649175"/>
                  <a:gd name="connsiteX688" fmla="*/ 145584 w 654460"/>
                  <a:gd name="connsiteY688" fmla="*/ 504334 h 649175"/>
                  <a:gd name="connsiteX689" fmla="*/ 145584 w 654460"/>
                  <a:gd name="connsiteY689" fmla="*/ 504197 h 649175"/>
                  <a:gd name="connsiteX690" fmla="*/ 145584 w 654460"/>
                  <a:gd name="connsiteY690" fmla="*/ 504608 h 649175"/>
                  <a:gd name="connsiteX691" fmla="*/ 145584 w 654460"/>
                  <a:gd name="connsiteY691" fmla="*/ 504883 h 649175"/>
                  <a:gd name="connsiteX692" fmla="*/ 145584 w 654460"/>
                  <a:gd name="connsiteY692" fmla="*/ 504746 h 649175"/>
                  <a:gd name="connsiteX693" fmla="*/ 145584 w 654460"/>
                  <a:gd name="connsiteY693" fmla="*/ 508175 h 649175"/>
                  <a:gd name="connsiteX694" fmla="*/ 145584 w 654460"/>
                  <a:gd name="connsiteY694" fmla="*/ 507901 h 649175"/>
                  <a:gd name="connsiteX695" fmla="*/ 146269 w 654460"/>
                  <a:gd name="connsiteY695" fmla="*/ 512015 h 649175"/>
                  <a:gd name="connsiteX696" fmla="*/ 146132 w 654460"/>
                  <a:gd name="connsiteY696" fmla="*/ 511330 h 649175"/>
                  <a:gd name="connsiteX697" fmla="*/ 146818 w 654460"/>
                  <a:gd name="connsiteY697" fmla="*/ 513250 h 649175"/>
                  <a:gd name="connsiteX698" fmla="*/ 146544 w 654460"/>
                  <a:gd name="connsiteY698" fmla="*/ 512564 h 649175"/>
                  <a:gd name="connsiteX699" fmla="*/ 147092 w 654460"/>
                  <a:gd name="connsiteY699" fmla="*/ 513661 h 649175"/>
                  <a:gd name="connsiteX700" fmla="*/ 147915 w 654460"/>
                  <a:gd name="connsiteY700" fmla="*/ 514895 h 649175"/>
                  <a:gd name="connsiteX701" fmla="*/ 148875 w 654460"/>
                  <a:gd name="connsiteY701" fmla="*/ 516130 h 649175"/>
                  <a:gd name="connsiteX702" fmla="*/ 149973 w 654460"/>
                  <a:gd name="connsiteY702" fmla="*/ 517227 h 649175"/>
                  <a:gd name="connsiteX703" fmla="*/ 152304 w 654460"/>
                  <a:gd name="connsiteY703" fmla="*/ 519011 h 649175"/>
                  <a:gd name="connsiteX704" fmla="*/ 153265 w 654460"/>
                  <a:gd name="connsiteY704" fmla="*/ 519422 h 649175"/>
                  <a:gd name="connsiteX705" fmla="*/ 154362 w 654460"/>
                  <a:gd name="connsiteY705" fmla="*/ 519696 h 649175"/>
                  <a:gd name="connsiteX706" fmla="*/ 155871 w 654460"/>
                  <a:gd name="connsiteY706" fmla="*/ 519971 h 649175"/>
                  <a:gd name="connsiteX707" fmla="*/ 155322 w 654460"/>
                  <a:gd name="connsiteY707" fmla="*/ 519971 h 649175"/>
                  <a:gd name="connsiteX708" fmla="*/ 159025 w 654460"/>
                  <a:gd name="connsiteY708" fmla="*/ 520108 h 649175"/>
                  <a:gd name="connsiteX709" fmla="*/ 158888 w 654460"/>
                  <a:gd name="connsiteY709" fmla="*/ 520108 h 649175"/>
                  <a:gd name="connsiteX710" fmla="*/ 159300 w 654460"/>
                  <a:gd name="connsiteY710" fmla="*/ 520108 h 649175"/>
                  <a:gd name="connsiteX711" fmla="*/ 159574 w 654460"/>
                  <a:gd name="connsiteY711" fmla="*/ 520108 h 649175"/>
                  <a:gd name="connsiteX712" fmla="*/ 159437 w 654460"/>
                  <a:gd name="connsiteY712" fmla="*/ 520108 h 649175"/>
                  <a:gd name="connsiteX713" fmla="*/ 163277 w 654460"/>
                  <a:gd name="connsiteY713" fmla="*/ 519559 h 649175"/>
                  <a:gd name="connsiteX714" fmla="*/ 162591 w 654460"/>
                  <a:gd name="connsiteY714" fmla="*/ 519696 h 649175"/>
                  <a:gd name="connsiteX715" fmla="*/ 168627 w 654460"/>
                  <a:gd name="connsiteY715" fmla="*/ 518188 h 649175"/>
                  <a:gd name="connsiteX716" fmla="*/ 174250 w 654460"/>
                  <a:gd name="connsiteY716" fmla="*/ 515719 h 649175"/>
                  <a:gd name="connsiteX717" fmla="*/ 187966 w 654460"/>
                  <a:gd name="connsiteY717" fmla="*/ 507352 h 649175"/>
                  <a:gd name="connsiteX718" fmla="*/ 187692 w 654460"/>
                  <a:gd name="connsiteY718" fmla="*/ 507489 h 649175"/>
                  <a:gd name="connsiteX719" fmla="*/ 206620 w 654460"/>
                  <a:gd name="connsiteY719" fmla="*/ 492539 h 649175"/>
                  <a:gd name="connsiteX720" fmla="*/ 206483 w 654460"/>
                  <a:gd name="connsiteY720" fmla="*/ 492676 h 649175"/>
                  <a:gd name="connsiteX721" fmla="*/ 223491 w 654460"/>
                  <a:gd name="connsiteY721" fmla="*/ 477176 h 649175"/>
                  <a:gd name="connsiteX722" fmla="*/ 242007 w 654460"/>
                  <a:gd name="connsiteY722" fmla="*/ 458797 h 649175"/>
                  <a:gd name="connsiteX723" fmla="*/ 242144 w 654460"/>
                  <a:gd name="connsiteY723" fmla="*/ 458660 h 649175"/>
                  <a:gd name="connsiteX724" fmla="*/ 242830 w 654460"/>
                  <a:gd name="connsiteY724" fmla="*/ 457151 h 649175"/>
                  <a:gd name="connsiteX725" fmla="*/ 255312 w 654460"/>
                  <a:gd name="connsiteY725" fmla="*/ 429719 h 649175"/>
                  <a:gd name="connsiteX726" fmla="*/ 261210 w 654460"/>
                  <a:gd name="connsiteY726" fmla="*/ 417924 h 649175"/>
                  <a:gd name="connsiteX727" fmla="*/ 280549 w 654460"/>
                  <a:gd name="connsiteY727" fmla="*/ 380342 h 649175"/>
                  <a:gd name="connsiteX728" fmla="*/ 284938 w 654460"/>
                  <a:gd name="connsiteY728" fmla="*/ 372935 h 649175"/>
                  <a:gd name="connsiteX729" fmla="*/ 297694 w 654460"/>
                  <a:gd name="connsiteY729" fmla="*/ 351538 h 649175"/>
                  <a:gd name="connsiteX730" fmla="*/ 307021 w 654460"/>
                  <a:gd name="connsiteY730" fmla="*/ 335902 h 649175"/>
                  <a:gd name="connsiteX731" fmla="*/ 314565 w 654460"/>
                  <a:gd name="connsiteY731" fmla="*/ 324106 h 649175"/>
                  <a:gd name="connsiteX732" fmla="*/ 328006 w 654460"/>
                  <a:gd name="connsiteY732" fmla="*/ 304218 h 649175"/>
                  <a:gd name="connsiteX733" fmla="*/ 341311 w 654460"/>
                  <a:gd name="connsiteY733" fmla="*/ 285839 h 649175"/>
                  <a:gd name="connsiteX734" fmla="*/ 355987 w 654460"/>
                  <a:gd name="connsiteY734" fmla="*/ 268145 h 649175"/>
                  <a:gd name="connsiteX735" fmla="*/ 363257 w 654460"/>
                  <a:gd name="connsiteY735" fmla="*/ 260464 h 649175"/>
                  <a:gd name="connsiteX736" fmla="*/ 369017 w 654460"/>
                  <a:gd name="connsiteY736" fmla="*/ 255800 h 649175"/>
                  <a:gd name="connsiteX737" fmla="*/ 371349 w 654460"/>
                  <a:gd name="connsiteY737" fmla="*/ 254566 h 649175"/>
                  <a:gd name="connsiteX738" fmla="*/ 375738 w 654460"/>
                  <a:gd name="connsiteY738" fmla="*/ 253057 h 649175"/>
                  <a:gd name="connsiteX739" fmla="*/ 384105 w 654460"/>
                  <a:gd name="connsiteY739" fmla="*/ 253057 h 649175"/>
                  <a:gd name="connsiteX740" fmla="*/ 389180 w 654460"/>
                  <a:gd name="connsiteY740" fmla="*/ 257446 h 649175"/>
                  <a:gd name="connsiteX741" fmla="*/ 389591 w 654460"/>
                  <a:gd name="connsiteY741" fmla="*/ 259915 h 649175"/>
                  <a:gd name="connsiteX742" fmla="*/ 389454 w 654460"/>
                  <a:gd name="connsiteY742" fmla="*/ 259229 h 649175"/>
                  <a:gd name="connsiteX743" fmla="*/ 390551 w 654460"/>
                  <a:gd name="connsiteY743" fmla="*/ 268694 h 649175"/>
                  <a:gd name="connsiteX744" fmla="*/ 389591 w 654460"/>
                  <a:gd name="connsiteY744" fmla="*/ 273631 h 649175"/>
                  <a:gd name="connsiteX745" fmla="*/ 387945 w 654460"/>
                  <a:gd name="connsiteY745" fmla="*/ 278432 h 649175"/>
                  <a:gd name="connsiteX746" fmla="*/ 385202 w 654460"/>
                  <a:gd name="connsiteY746" fmla="*/ 284467 h 649175"/>
                  <a:gd name="connsiteX747" fmla="*/ 382733 w 654460"/>
                  <a:gd name="connsiteY747" fmla="*/ 289542 h 649175"/>
                  <a:gd name="connsiteX748" fmla="*/ 375464 w 654460"/>
                  <a:gd name="connsiteY748" fmla="*/ 302709 h 649175"/>
                  <a:gd name="connsiteX749" fmla="*/ 362434 w 654460"/>
                  <a:gd name="connsiteY749" fmla="*/ 323969 h 649175"/>
                  <a:gd name="connsiteX750" fmla="*/ 359690 w 654460"/>
                  <a:gd name="connsiteY750" fmla="*/ 328221 h 649175"/>
                  <a:gd name="connsiteX751" fmla="*/ 351049 w 654460"/>
                  <a:gd name="connsiteY751" fmla="*/ 340977 h 649175"/>
                  <a:gd name="connsiteX752" fmla="*/ 341037 w 654460"/>
                  <a:gd name="connsiteY752" fmla="*/ 355790 h 649175"/>
                  <a:gd name="connsiteX753" fmla="*/ 324029 w 654460"/>
                  <a:gd name="connsiteY753" fmla="*/ 378970 h 649175"/>
                  <a:gd name="connsiteX754" fmla="*/ 314976 w 654460"/>
                  <a:gd name="connsiteY754" fmla="*/ 391040 h 649175"/>
                  <a:gd name="connsiteX755" fmla="*/ 295774 w 654460"/>
                  <a:gd name="connsiteY755" fmla="*/ 414632 h 649175"/>
                  <a:gd name="connsiteX756" fmla="*/ 286447 w 654460"/>
                  <a:gd name="connsiteY756" fmla="*/ 425741 h 649175"/>
                  <a:gd name="connsiteX757" fmla="*/ 266833 w 654460"/>
                  <a:gd name="connsiteY757" fmla="*/ 447276 h 649175"/>
                  <a:gd name="connsiteX758" fmla="*/ 258603 w 654460"/>
                  <a:gd name="connsiteY758" fmla="*/ 456328 h 649175"/>
                  <a:gd name="connsiteX759" fmla="*/ 250648 w 654460"/>
                  <a:gd name="connsiteY759" fmla="*/ 464695 h 649175"/>
                  <a:gd name="connsiteX760" fmla="*/ 246396 w 654460"/>
                  <a:gd name="connsiteY760" fmla="*/ 474434 h 649175"/>
                  <a:gd name="connsiteX761" fmla="*/ 235012 w 654460"/>
                  <a:gd name="connsiteY761" fmla="*/ 501591 h 649175"/>
                  <a:gd name="connsiteX762" fmla="*/ 229937 w 654460"/>
                  <a:gd name="connsiteY762" fmla="*/ 514759 h 649175"/>
                  <a:gd name="connsiteX763" fmla="*/ 223628 w 654460"/>
                  <a:gd name="connsiteY763" fmla="*/ 531492 h 649175"/>
                  <a:gd name="connsiteX764" fmla="*/ 223628 w 654460"/>
                  <a:gd name="connsiteY764" fmla="*/ 531492 h 649175"/>
                  <a:gd name="connsiteX765" fmla="*/ 221707 w 654460"/>
                  <a:gd name="connsiteY765" fmla="*/ 537664 h 649175"/>
                  <a:gd name="connsiteX766" fmla="*/ 220199 w 654460"/>
                  <a:gd name="connsiteY766" fmla="*/ 546168 h 649175"/>
                  <a:gd name="connsiteX767" fmla="*/ 220199 w 654460"/>
                  <a:gd name="connsiteY767" fmla="*/ 547951 h 649175"/>
                  <a:gd name="connsiteX768" fmla="*/ 220336 w 654460"/>
                  <a:gd name="connsiteY768" fmla="*/ 548911 h 649175"/>
                  <a:gd name="connsiteX769" fmla="*/ 220473 w 654460"/>
                  <a:gd name="connsiteY769" fmla="*/ 549597 h 649175"/>
                  <a:gd name="connsiteX770" fmla="*/ 220747 w 654460"/>
                  <a:gd name="connsiteY770" fmla="*/ 550146 h 649175"/>
                  <a:gd name="connsiteX771" fmla="*/ 221570 w 654460"/>
                  <a:gd name="connsiteY771" fmla="*/ 550969 h 649175"/>
                  <a:gd name="connsiteX772" fmla="*/ 222393 w 654460"/>
                  <a:gd name="connsiteY772" fmla="*/ 551655 h 649175"/>
                  <a:gd name="connsiteX773" fmla="*/ 223216 w 654460"/>
                  <a:gd name="connsiteY773" fmla="*/ 552203 h 649175"/>
                  <a:gd name="connsiteX774" fmla="*/ 223628 w 654460"/>
                  <a:gd name="connsiteY774" fmla="*/ 552340 h 649175"/>
                  <a:gd name="connsiteX775" fmla="*/ 224176 w 654460"/>
                  <a:gd name="connsiteY775" fmla="*/ 552340 h 649175"/>
                  <a:gd name="connsiteX776" fmla="*/ 225411 w 654460"/>
                  <a:gd name="connsiteY776" fmla="*/ 552203 h 649175"/>
                  <a:gd name="connsiteX777" fmla="*/ 226782 w 654460"/>
                  <a:gd name="connsiteY777" fmla="*/ 551792 h 649175"/>
                  <a:gd name="connsiteX778" fmla="*/ 230074 w 654460"/>
                  <a:gd name="connsiteY778" fmla="*/ 550420 h 649175"/>
                  <a:gd name="connsiteX779" fmla="*/ 229526 w 654460"/>
                  <a:gd name="connsiteY779" fmla="*/ 550694 h 649175"/>
                  <a:gd name="connsiteX780" fmla="*/ 240498 w 654460"/>
                  <a:gd name="connsiteY780" fmla="*/ 544385 h 649175"/>
                  <a:gd name="connsiteX781" fmla="*/ 255586 w 654460"/>
                  <a:gd name="connsiteY781" fmla="*/ 532452 h 649175"/>
                  <a:gd name="connsiteX782" fmla="*/ 271359 w 654460"/>
                  <a:gd name="connsiteY782" fmla="*/ 517502 h 649175"/>
                  <a:gd name="connsiteX783" fmla="*/ 286584 w 654460"/>
                  <a:gd name="connsiteY783" fmla="*/ 500905 h 649175"/>
                  <a:gd name="connsiteX784" fmla="*/ 286447 w 654460"/>
                  <a:gd name="connsiteY784" fmla="*/ 501179 h 649175"/>
                  <a:gd name="connsiteX785" fmla="*/ 287544 w 654460"/>
                  <a:gd name="connsiteY785" fmla="*/ 499945 h 649175"/>
                  <a:gd name="connsiteX786" fmla="*/ 289739 w 654460"/>
                  <a:gd name="connsiteY786" fmla="*/ 494596 h 649175"/>
                  <a:gd name="connsiteX787" fmla="*/ 295088 w 654460"/>
                  <a:gd name="connsiteY787" fmla="*/ 482526 h 649175"/>
                  <a:gd name="connsiteX788" fmla="*/ 308255 w 654460"/>
                  <a:gd name="connsiteY788" fmla="*/ 453585 h 649175"/>
                  <a:gd name="connsiteX789" fmla="*/ 314976 w 654460"/>
                  <a:gd name="connsiteY789" fmla="*/ 438498 h 649175"/>
                  <a:gd name="connsiteX790" fmla="*/ 337470 w 654460"/>
                  <a:gd name="connsiteY790" fmla="*/ 392000 h 649175"/>
                  <a:gd name="connsiteX791" fmla="*/ 354204 w 654460"/>
                  <a:gd name="connsiteY791" fmla="*/ 359219 h 649175"/>
                  <a:gd name="connsiteX792" fmla="*/ 369017 w 654460"/>
                  <a:gd name="connsiteY792" fmla="*/ 333707 h 649175"/>
                  <a:gd name="connsiteX793" fmla="*/ 375738 w 654460"/>
                  <a:gd name="connsiteY793" fmla="*/ 323420 h 649175"/>
                  <a:gd name="connsiteX794" fmla="*/ 385476 w 654460"/>
                  <a:gd name="connsiteY794" fmla="*/ 311350 h 649175"/>
                  <a:gd name="connsiteX795" fmla="*/ 392197 w 654460"/>
                  <a:gd name="connsiteY795" fmla="*/ 304355 h 649175"/>
                  <a:gd name="connsiteX796" fmla="*/ 395901 w 654460"/>
                  <a:gd name="connsiteY796" fmla="*/ 301612 h 649175"/>
                  <a:gd name="connsiteX797" fmla="*/ 399878 w 654460"/>
                  <a:gd name="connsiteY797" fmla="*/ 299555 h 649175"/>
                  <a:gd name="connsiteX798" fmla="*/ 402759 w 654460"/>
                  <a:gd name="connsiteY798" fmla="*/ 298732 h 649175"/>
                  <a:gd name="connsiteX799" fmla="*/ 407148 w 654460"/>
                  <a:gd name="connsiteY799" fmla="*/ 298183 h 649175"/>
                  <a:gd name="connsiteX800" fmla="*/ 410302 w 654460"/>
                  <a:gd name="connsiteY800" fmla="*/ 298457 h 649175"/>
                  <a:gd name="connsiteX801" fmla="*/ 412497 w 654460"/>
                  <a:gd name="connsiteY801" fmla="*/ 299006 h 649175"/>
                  <a:gd name="connsiteX802" fmla="*/ 414280 w 654460"/>
                  <a:gd name="connsiteY802" fmla="*/ 299966 h 649175"/>
                  <a:gd name="connsiteX803" fmla="*/ 415789 w 654460"/>
                  <a:gd name="connsiteY803" fmla="*/ 301338 h 649175"/>
                  <a:gd name="connsiteX804" fmla="*/ 417160 w 654460"/>
                  <a:gd name="connsiteY804" fmla="*/ 303395 h 649175"/>
                  <a:gd name="connsiteX805" fmla="*/ 418806 w 654460"/>
                  <a:gd name="connsiteY805" fmla="*/ 309979 h 649175"/>
                  <a:gd name="connsiteX806" fmla="*/ 418395 w 654460"/>
                  <a:gd name="connsiteY806" fmla="*/ 318757 h 649175"/>
                  <a:gd name="connsiteX807" fmla="*/ 413457 w 654460"/>
                  <a:gd name="connsiteY807" fmla="*/ 332747 h 649175"/>
                  <a:gd name="connsiteX808" fmla="*/ 407971 w 654460"/>
                  <a:gd name="connsiteY808" fmla="*/ 343994 h 649175"/>
                  <a:gd name="connsiteX809" fmla="*/ 403307 w 654460"/>
                  <a:gd name="connsiteY809" fmla="*/ 352635 h 649175"/>
                  <a:gd name="connsiteX810" fmla="*/ 396861 w 654460"/>
                  <a:gd name="connsiteY810" fmla="*/ 363745 h 649175"/>
                  <a:gd name="connsiteX811" fmla="*/ 386985 w 654460"/>
                  <a:gd name="connsiteY811" fmla="*/ 380205 h 649175"/>
                  <a:gd name="connsiteX812" fmla="*/ 371486 w 654460"/>
                  <a:gd name="connsiteY812" fmla="*/ 404208 h 649175"/>
                  <a:gd name="connsiteX813" fmla="*/ 362022 w 654460"/>
                  <a:gd name="connsiteY813" fmla="*/ 417924 h 649175"/>
                  <a:gd name="connsiteX814" fmla="*/ 346935 w 654460"/>
                  <a:gd name="connsiteY814" fmla="*/ 439595 h 649175"/>
                  <a:gd name="connsiteX815" fmla="*/ 335550 w 654460"/>
                  <a:gd name="connsiteY815" fmla="*/ 455094 h 649175"/>
                  <a:gd name="connsiteX816" fmla="*/ 320600 w 654460"/>
                  <a:gd name="connsiteY816" fmla="*/ 475531 h 649175"/>
                  <a:gd name="connsiteX817" fmla="*/ 314153 w 654460"/>
                  <a:gd name="connsiteY817" fmla="*/ 483898 h 649175"/>
                  <a:gd name="connsiteX818" fmla="*/ 304552 w 654460"/>
                  <a:gd name="connsiteY818" fmla="*/ 495968 h 649175"/>
                  <a:gd name="connsiteX819" fmla="*/ 296460 w 654460"/>
                  <a:gd name="connsiteY819" fmla="*/ 505569 h 649175"/>
                  <a:gd name="connsiteX820" fmla="*/ 295088 w 654460"/>
                  <a:gd name="connsiteY820" fmla="*/ 509135 h 649175"/>
                  <a:gd name="connsiteX821" fmla="*/ 283292 w 654460"/>
                  <a:gd name="connsiteY821" fmla="*/ 538076 h 649175"/>
                  <a:gd name="connsiteX822" fmla="*/ 278355 w 654460"/>
                  <a:gd name="connsiteY822" fmla="*/ 550832 h 649175"/>
                  <a:gd name="connsiteX823" fmla="*/ 266696 w 654460"/>
                  <a:gd name="connsiteY823" fmla="*/ 583339 h 649175"/>
                  <a:gd name="connsiteX824" fmla="*/ 266696 w 654460"/>
                  <a:gd name="connsiteY824" fmla="*/ 583339 h 649175"/>
                  <a:gd name="connsiteX825" fmla="*/ 261210 w 654460"/>
                  <a:gd name="connsiteY825" fmla="*/ 599798 h 649175"/>
                  <a:gd name="connsiteX826" fmla="*/ 257232 w 654460"/>
                  <a:gd name="connsiteY826" fmla="*/ 615845 h 649175"/>
                  <a:gd name="connsiteX827" fmla="*/ 256135 w 654460"/>
                  <a:gd name="connsiteY827" fmla="*/ 622429 h 649175"/>
                  <a:gd name="connsiteX828" fmla="*/ 256135 w 654460"/>
                  <a:gd name="connsiteY828" fmla="*/ 622018 h 649175"/>
                  <a:gd name="connsiteX829" fmla="*/ 256135 w 654460"/>
                  <a:gd name="connsiteY829" fmla="*/ 622703 h 649175"/>
                  <a:gd name="connsiteX830" fmla="*/ 256135 w 654460"/>
                  <a:gd name="connsiteY830" fmla="*/ 622841 h 649175"/>
                  <a:gd name="connsiteX831" fmla="*/ 256135 w 654460"/>
                  <a:gd name="connsiteY831" fmla="*/ 622841 h 649175"/>
                  <a:gd name="connsiteX832" fmla="*/ 256135 w 654460"/>
                  <a:gd name="connsiteY832" fmla="*/ 626270 h 649175"/>
                  <a:gd name="connsiteX833" fmla="*/ 256683 w 654460"/>
                  <a:gd name="connsiteY833" fmla="*/ 629836 h 649175"/>
                  <a:gd name="connsiteX834" fmla="*/ 256546 w 654460"/>
                  <a:gd name="connsiteY834" fmla="*/ 629150 h 649175"/>
                  <a:gd name="connsiteX835" fmla="*/ 257643 w 654460"/>
                  <a:gd name="connsiteY835" fmla="*/ 632853 h 649175"/>
                  <a:gd name="connsiteX836" fmla="*/ 257643 w 654460"/>
                  <a:gd name="connsiteY836" fmla="*/ 632716 h 649175"/>
                  <a:gd name="connsiteX837" fmla="*/ 259015 w 654460"/>
                  <a:gd name="connsiteY837" fmla="*/ 635734 h 649175"/>
                  <a:gd name="connsiteX838" fmla="*/ 258741 w 654460"/>
                  <a:gd name="connsiteY838" fmla="*/ 635048 h 649175"/>
                  <a:gd name="connsiteX839" fmla="*/ 259426 w 654460"/>
                  <a:gd name="connsiteY839" fmla="*/ 636145 h 649175"/>
                  <a:gd name="connsiteX840" fmla="*/ 260112 w 654460"/>
                  <a:gd name="connsiteY840" fmla="*/ 636968 h 649175"/>
                  <a:gd name="connsiteX841" fmla="*/ 260524 w 654460"/>
                  <a:gd name="connsiteY841" fmla="*/ 637242 h 649175"/>
                  <a:gd name="connsiteX842" fmla="*/ 261347 w 654460"/>
                  <a:gd name="connsiteY842" fmla="*/ 637654 h 649175"/>
                  <a:gd name="connsiteX843" fmla="*/ 262170 w 654460"/>
                  <a:gd name="connsiteY843" fmla="*/ 637928 h 649175"/>
                  <a:gd name="connsiteX844" fmla="*/ 263267 w 654460"/>
                  <a:gd name="connsiteY844" fmla="*/ 638203 h 649175"/>
                  <a:gd name="connsiteX845" fmla="*/ 265050 w 654460"/>
                  <a:gd name="connsiteY845" fmla="*/ 638339 h 649175"/>
                  <a:gd name="connsiteX846" fmla="*/ 267930 w 654460"/>
                  <a:gd name="connsiteY846" fmla="*/ 638339 h 649175"/>
                  <a:gd name="connsiteX847" fmla="*/ 267656 w 654460"/>
                  <a:gd name="connsiteY847" fmla="*/ 638339 h 649175"/>
                  <a:gd name="connsiteX848" fmla="*/ 268068 w 654460"/>
                  <a:gd name="connsiteY848" fmla="*/ 638339 h 649175"/>
                  <a:gd name="connsiteX849" fmla="*/ 268342 w 654460"/>
                  <a:gd name="connsiteY849" fmla="*/ 638339 h 649175"/>
                  <a:gd name="connsiteX850" fmla="*/ 268205 w 654460"/>
                  <a:gd name="connsiteY850" fmla="*/ 638339 h 649175"/>
                  <a:gd name="connsiteX851" fmla="*/ 271222 w 654460"/>
                  <a:gd name="connsiteY851" fmla="*/ 637928 h 649175"/>
                  <a:gd name="connsiteX852" fmla="*/ 274651 w 654460"/>
                  <a:gd name="connsiteY852" fmla="*/ 636831 h 649175"/>
                  <a:gd name="connsiteX853" fmla="*/ 274651 w 654460"/>
                  <a:gd name="connsiteY853" fmla="*/ 636831 h 649175"/>
                  <a:gd name="connsiteX854" fmla="*/ 277532 w 654460"/>
                  <a:gd name="connsiteY854" fmla="*/ 635459 h 649175"/>
                  <a:gd name="connsiteX855" fmla="*/ 277394 w 654460"/>
                  <a:gd name="connsiteY855" fmla="*/ 635597 h 649175"/>
                  <a:gd name="connsiteX856" fmla="*/ 277532 w 654460"/>
                  <a:gd name="connsiteY856" fmla="*/ 635459 h 649175"/>
                  <a:gd name="connsiteX857" fmla="*/ 277943 w 654460"/>
                  <a:gd name="connsiteY857" fmla="*/ 635322 h 649175"/>
                  <a:gd name="connsiteX858" fmla="*/ 277532 w 654460"/>
                  <a:gd name="connsiteY858" fmla="*/ 635459 h 649175"/>
                  <a:gd name="connsiteX859" fmla="*/ 282881 w 654460"/>
                  <a:gd name="connsiteY859" fmla="*/ 632168 h 649175"/>
                  <a:gd name="connsiteX860" fmla="*/ 292756 w 654460"/>
                  <a:gd name="connsiteY860" fmla="*/ 624623 h 649175"/>
                  <a:gd name="connsiteX861" fmla="*/ 292619 w 654460"/>
                  <a:gd name="connsiteY861" fmla="*/ 624761 h 649175"/>
                  <a:gd name="connsiteX862" fmla="*/ 306061 w 654460"/>
                  <a:gd name="connsiteY862" fmla="*/ 611319 h 649175"/>
                  <a:gd name="connsiteX863" fmla="*/ 306198 w 654460"/>
                  <a:gd name="connsiteY863" fmla="*/ 611182 h 649175"/>
                  <a:gd name="connsiteX864" fmla="*/ 306198 w 654460"/>
                  <a:gd name="connsiteY864" fmla="*/ 611182 h 649175"/>
                  <a:gd name="connsiteX865" fmla="*/ 306335 w 654460"/>
                  <a:gd name="connsiteY865" fmla="*/ 611045 h 649175"/>
                  <a:gd name="connsiteX866" fmla="*/ 306198 w 654460"/>
                  <a:gd name="connsiteY866" fmla="*/ 611182 h 649175"/>
                  <a:gd name="connsiteX867" fmla="*/ 321971 w 654460"/>
                  <a:gd name="connsiteY867" fmla="*/ 592528 h 649175"/>
                  <a:gd name="connsiteX868" fmla="*/ 337333 w 654460"/>
                  <a:gd name="connsiteY868" fmla="*/ 571954 h 649175"/>
                  <a:gd name="connsiteX869" fmla="*/ 348032 w 654460"/>
                  <a:gd name="connsiteY869" fmla="*/ 556867 h 649175"/>
                  <a:gd name="connsiteX870" fmla="*/ 371760 w 654460"/>
                  <a:gd name="connsiteY870" fmla="*/ 522988 h 649175"/>
                  <a:gd name="connsiteX871" fmla="*/ 371760 w 654460"/>
                  <a:gd name="connsiteY871" fmla="*/ 523125 h 649175"/>
                  <a:gd name="connsiteX872" fmla="*/ 399330 w 654460"/>
                  <a:gd name="connsiteY872" fmla="*/ 480605 h 649175"/>
                  <a:gd name="connsiteX873" fmla="*/ 408794 w 654460"/>
                  <a:gd name="connsiteY873" fmla="*/ 459346 h 649175"/>
                  <a:gd name="connsiteX874" fmla="*/ 427036 w 654460"/>
                  <a:gd name="connsiteY874" fmla="*/ 419570 h 649175"/>
                  <a:gd name="connsiteX875" fmla="*/ 449256 w 654460"/>
                  <a:gd name="connsiteY875" fmla="*/ 371152 h 649175"/>
                  <a:gd name="connsiteX876" fmla="*/ 459406 w 654460"/>
                  <a:gd name="connsiteY876" fmla="*/ 348658 h 649175"/>
                  <a:gd name="connsiteX877" fmla="*/ 464892 w 654460"/>
                  <a:gd name="connsiteY877" fmla="*/ 336313 h 649175"/>
                  <a:gd name="connsiteX878" fmla="*/ 468047 w 654460"/>
                  <a:gd name="connsiteY878" fmla="*/ 328770 h 649175"/>
                  <a:gd name="connsiteX879" fmla="*/ 470790 w 654460"/>
                  <a:gd name="connsiteY879" fmla="*/ 324380 h 649175"/>
                  <a:gd name="connsiteX880" fmla="*/ 477237 w 654460"/>
                  <a:gd name="connsiteY880" fmla="*/ 320129 h 649175"/>
                  <a:gd name="connsiteX881" fmla="*/ 483820 w 654460"/>
                  <a:gd name="connsiteY881" fmla="*/ 325889 h 649175"/>
                  <a:gd name="connsiteX882" fmla="*/ 482311 w 654460"/>
                  <a:gd name="connsiteY882" fmla="*/ 333845 h 649175"/>
                  <a:gd name="connsiteX883" fmla="*/ 479431 w 654460"/>
                  <a:gd name="connsiteY883" fmla="*/ 343583 h 649175"/>
                  <a:gd name="connsiteX884" fmla="*/ 474493 w 654460"/>
                  <a:gd name="connsiteY884" fmla="*/ 356613 h 649175"/>
                  <a:gd name="connsiteX885" fmla="*/ 466127 w 654460"/>
                  <a:gd name="connsiteY885" fmla="*/ 376501 h 649175"/>
                  <a:gd name="connsiteX886" fmla="*/ 459817 w 654460"/>
                  <a:gd name="connsiteY886" fmla="*/ 390492 h 649175"/>
                  <a:gd name="connsiteX887" fmla="*/ 454879 w 654460"/>
                  <a:gd name="connsiteY887" fmla="*/ 401602 h 649175"/>
                  <a:gd name="connsiteX888" fmla="*/ 452959 w 654460"/>
                  <a:gd name="connsiteY888" fmla="*/ 405716 h 649175"/>
                  <a:gd name="connsiteX889" fmla="*/ 453096 w 654460"/>
                  <a:gd name="connsiteY889" fmla="*/ 405442 h 649175"/>
                  <a:gd name="connsiteX890" fmla="*/ 434717 w 654460"/>
                  <a:gd name="connsiteY890" fmla="*/ 441927 h 649175"/>
                  <a:gd name="connsiteX891" fmla="*/ 434991 w 654460"/>
                  <a:gd name="connsiteY891" fmla="*/ 441241 h 649175"/>
                  <a:gd name="connsiteX892" fmla="*/ 432797 w 654460"/>
                  <a:gd name="connsiteY892" fmla="*/ 445218 h 649175"/>
                  <a:gd name="connsiteX893" fmla="*/ 425802 w 654460"/>
                  <a:gd name="connsiteY893" fmla="*/ 457289 h 649175"/>
                  <a:gd name="connsiteX894" fmla="*/ 411400 w 654460"/>
                  <a:gd name="connsiteY894" fmla="*/ 482114 h 649175"/>
                  <a:gd name="connsiteX895" fmla="*/ 407559 w 654460"/>
                  <a:gd name="connsiteY895" fmla="*/ 488424 h 649175"/>
                  <a:gd name="connsiteX896" fmla="*/ 401387 w 654460"/>
                  <a:gd name="connsiteY896" fmla="*/ 502688 h 649175"/>
                  <a:gd name="connsiteX897" fmla="*/ 395763 w 654460"/>
                  <a:gd name="connsiteY897" fmla="*/ 516816 h 649175"/>
                  <a:gd name="connsiteX898" fmla="*/ 386711 w 654460"/>
                  <a:gd name="connsiteY898" fmla="*/ 539585 h 649175"/>
                  <a:gd name="connsiteX899" fmla="*/ 382185 w 654460"/>
                  <a:gd name="connsiteY899" fmla="*/ 551929 h 649175"/>
                  <a:gd name="connsiteX900" fmla="*/ 375052 w 654460"/>
                  <a:gd name="connsiteY900" fmla="*/ 571680 h 649175"/>
                  <a:gd name="connsiteX901" fmla="*/ 375327 w 654460"/>
                  <a:gd name="connsiteY901" fmla="*/ 570994 h 649175"/>
                  <a:gd name="connsiteX902" fmla="*/ 369566 w 654460"/>
                  <a:gd name="connsiteY902" fmla="*/ 588139 h 649175"/>
                  <a:gd name="connsiteX903" fmla="*/ 365040 w 654460"/>
                  <a:gd name="connsiteY903" fmla="*/ 604461 h 649175"/>
                  <a:gd name="connsiteX904" fmla="*/ 364354 w 654460"/>
                  <a:gd name="connsiteY904" fmla="*/ 610359 h 649175"/>
                  <a:gd name="connsiteX905" fmla="*/ 364217 w 654460"/>
                  <a:gd name="connsiteY905" fmla="*/ 615297 h 649175"/>
                  <a:gd name="connsiteX906" fmla="*/ 364354 w 654460"/>
                  <a:gd name="connsiteY906" fmla="*/ 616257 h 649175"/>
                  <a:gd name="connsiteX907" fmla="*/ 364491 w 654460"/>
                  <a:gd name="connsiteY907" fmla="*/ 616806 h 649175"/>
                  <a:gd name="connsiteX908" fmla="*/ 364628 w 654460"/>
                  <a:gd name="connsiteY908" fmla="*/ 616943 h 649175"/>
                  <a:gd name="connsiteX909" fmla="*/ 364765 w 654460"/>
                  <a:gd name="connsiteY909" fmla="*/ 617080 h 649175"/>
                  <a:gd name="connsiteX910" fmla="*/ 365314 w 654460"/>
                  <a:gd name="connsiteY910" fmla="*/ 617354 h 649175"/>
                  <a:gd name="connsiteX911" fmla="*/ 366411 w 654460"/>
                  <a:gd name="connsiteY911" fmla="*/ 617903 h 649175"/>
                  <a:gd name="connsiteX912" fmla="*/ 367371 w 654460"/>
                  <a:gd name="connsiteY912" fmla="*/ 618177 h 649175"/>
                  <a:gd name="connsiteX913" fmla="*/ 367783 w 654460"/>
                  <a:gd name="connsiteY913" fmla="*/ 618177 h 649175"/>
                  <a:gd name="connsiteX914" fmla="*/ 368606 w 654460"/>
                  <a:gd name="connsiteY914" fmla="*/ 618040 h 649175"/>
                  <a:gd name="connsiteX915" fmla="*/ 369840 w 654460"/>
                  <a:gd name="connsiteY915" fmla="*/ 617765 h 649175"/>
                  <a:gd name="connsiteX916" fmla="*/ 371075 w 654460"/>
                  <a:gd name="connsiteY916" fmla="*/ 617217 h 649175"/>
                  <a:gd name="connsiteX917" fmla="*/ 377796 w 654460"/>
                  <a:gd name="connsiteY917" fmla="*/ 612965 h 649175"/>
                  <a:gd name="connsiteX918" fmla="*/ 377658 w 654460"/>
                  <a:gd name="connsiteY918" fmla="*/ 613102 h 649175"/>
                  <a:gd name="connsiteX919" fmla="*/ 383831 w 654460"/>
                  <a:gd name="connsiteY919" fmla="*/ 608302 h 649175"/>
                  <a:gd name="connsiteX920" fmla="*/ 383556 w 654460"/>
                  <a:gd name="connsiteY920" fmla="*/ 608576 h 649175"/>
                  <a:gd name="connsiteX921" fmla="*/ 383831 w 654460"/>
                  <a:gd name="connsiteY921" fmla="*/ 608302 h 649175"/>
                  <a:gd name="connsiteX922" fmla="*/ 384105 w 654460"/>
                  <a:gd name="connsiteY922" fmla="*/ 608165 h 649175"/>
                  <a:gd name="connsiteX923" fmla="*/ 383968 w 654460"/>
                  <a:gd name="connsiteY923" fmla="*/ 608302 h 649175"/>
                  <a:gd name="connsiteX924" fmla="*/ 396175 w 654460"/>
                  <a:gd name="connsiteY924" fmla="*/ 595820 h 649175"/>
                  <a:gd name="connsiteX925" fmla="*/ 415789 w 654460"/>
                  <a:gd name="connsiteY925" fmla="*/ 570034 h 649175"/>
                  <a:gd name="connsiteX926" fmla="*/ 415377 w 654460"/>
                  <a:gd name="connsiteY926" fmla="*/ 570583 h 649175"/>
                  <a:gd name="connsiteX927" fmla="*/ 439106 w 654460"/>
                  <a:gd name="connsiteY927" fmla="*/ 529572 h 649175"/>
                  <a:gd name="connsiteX928" fmla="*/ 445827 w 654460"/>
                  <a:gd name="connsiteY928" fmla="*/ 515582 h 649175"/>
                  <a:gd name="connsiteX929" fmla="*/ 449119 w 654460"/>
                  <a:gd name="connsiteY929" fmla="*/ 507763 h 649175"/>
                  <a:gd name="connsiteX930" fmla="*/ 458308 w 654460"/>
                  <a:gd name="connsiteY930" fmla="*/ 485955 h 649175"/>
                  <a:gd name="connsiteX931" fmla="*/ 462560 w 654460"/>
                  <a:gd name="connsiteY931" fmla="*/ 474571 h 649175"/>
                  <a:gd name="connsiteX932" fmla="*/ 464618 w 654460"/>
                  <a:gd name="connsiteY932" fmla="*/ 469084 h 649175"/>
                  <a:gd name="connsiteX933" fmla="*/ 465166 w 654460"/>
                  <a:gd name="connsiteY933" fmla="*/ 466615 h 649175"/>
                  <a:gd name="connsiteX934" fmla="*/ 468321 w 654460"/>
                  <a:gd name="connsiteY934" fmla="*/ 454545 h 649175"/>
                  <a:gd name="connsiteX935" fmla="*/ 473396 w 654460"/>
                  <a:gd name="connsiteY935" fmla="*/ 434794 h 649175"/>
                  <a:gd name="connsiteX936" fmla="*/ 476414 w 654460"/>
                  <a:gd name="connsiteY936" fmla="*/ 423684 h 649175"/>
                  <a:gd name="connsiteX937" fmla="*/ 479705 w 654460"/>
                  <a:gd name="connsiteY937" fmla="*/ 413534 h 649175"/>
                  <a:gd name="connsiteX938" fmla="*/ 484232 w 654460"/>
                  <a:gd name="connsiteY938" fmla="*/ 403385 h 649175"/>
                  <a:gd name="connsiteX939" fmla="*/ 489855 w 654460"/>
                  <a:gd name="connsiteY939" fmla="*/ 400230 h 649175"/>
                  <a:gd name="connsiteX940" fmla="*/ 494382 w 654460"/>
                  <a:gd name="connsiteY940" fmla="*/ 404756 h 649175"/>
                  <a:gd name="connsiteX941" fmla="*/ 495067 w 654460"/>
                  <a:gd name="connsiteY941" fmla="*/ 409420 h 649175"/>
                  <a:gd name="connsiteX942" fmla="*/ 494382 w 654460"/>
                  <a:gd name="connsiteY942" fmla="*/ 415043 h 649175"/>
                  <a:gd name="connsiteX943" fmla="*/ 493010 w 654460"/>
                  <a:gd name="connsiteY943" fmla="*/ 420530 h 649175"/>
                  <a:gd name="connsiteX944" fmla="*/ 490953 w 654460"/>
                  <a:gd name="connsiteY944" fmla="*/ 427662 h 649175"/>
                  <a:gd name="connsiteX945" fmla="*/ 485466 w 654460"/>
                  <a:gd name="connsiteY945" fmla="*/ 444395 h 649175"/>
                  <a:gd name="connsiteX946" fmla="*/ 478471 w 654460"/>
                  <a:gd name="connsiteY946" fmla="*/ 464284 h 649175"/>
                  <a:gd name="connsiteX947" fmla="*/ 472573 w 654460"/>
                  <a:gd name="connsiteY947" fmla="*/ 480194 h 649175"/>
                  <a:gd name="connsiteX948" fmla="*/ 471064 w 654460"/>
                  <a:gd name="connsiteY948" fmla="*/ 486641 h 649175"/>
                  <a:gd name="connsiteX949" fmla="*/ 467910 w 654460"/>
                  <a:gd name="connsiteY949" fmla="*/ 499945 h 649175"/>
                  <a:gd name="connsiteX950" fmla="*/ 466401 w 654460"/>
                  <a:gd name="connsiteY950" fmla="*/ 506117 h 649175"/>
                  <a:gd name="connsiteX951" fmla="*/ 466538 w 654460"/>
                  <a:gd name="connsiteY951" fmla="*/ 505432 h 649175"/>
                  <a:gd name="connsiteX952" fmla="*/ 458994 w 654460"/>
                  <a:gd name="connsiteY952" fmla="*/ 542053 h 649175"/>
                  <a:gd name="connsiteX953" fmla="*/ 458857 w 654460"/>
                  <a:gd name="connsiteY953" fmla="*/ 542876 h 649175"/>
                  <a:gd name="connsiteX954" fmla="*/ 458994 w 654460"/>
                  <a:gd name="connsiteY954" fmla="*/ 542191 h 649175"/>
                  <a:gd name="connsiteX955" fmla="*/ 453782 w 654460"/>
                  <a:gd name="connsiteY955" fmla="*/ 572914 h 649175"/>
                  <a:gd name="connsiteX956" fmla="*/ 453371 w 654460"/>
                  <a:gd name="connsiteY956" fmla="*/ 576069 h 649175"/>
                  <a:gd name="connsiteX957" fmla="*/ 451999 w 654460"/>
                  <a:gd name="connsiteY957" fmla="*/ 586630 h 649175"/>
                  <a:gd name="connsiteX958" fmla="*/ 450902 w 654460"/>
                  <a:gd name="connsiteY958" fmla="*/ 595409 h 649175"/>
                  <a:gd name="connsiteX959" fmla="*/ 449942 w 654460"/>
                  <a:gd name="connsiteY959" fmla="*/ 606244 h 649175"/>
                  <a:gd name="connsiteX960" fmla="*/ 449942 w 654460"/>
                  <a:gd name="connsiteY960" fmla="*/ 606244 h 649175"/>
                  <a:gd name="connsiteX961" fmla="*/ 449942 w 654460"/>
                  <a:gd name="connsiteY961" fmla="*/ 606244 h 649175"/>
                  <a:gd name="connsiteX962" fmla="*/ 449942 w 654460"/>
                  <a:gd name="connsiteY962" fmla="*/ 606519 h 649175"/>
                  <a:gd name="connsiteX963" fmla="*/ 449942 w 654460"/>
                  <a:gd name="connsiteY963" fmla="*/ 606381 h 649175"/>
                  <a:gd name="connsiteX964" fmla="*/ 450079 w 654460"/>
                  <a:gd name="connsiteY964" fmla="*/ 622292 h 649175"/>
                  <a:gd name="connsiteX965" fmla="*/ 450079 w 654460"/>
                  <a:gd name="connsiteY965" fmla="*/ 622155 h 649175"/>
                  <a:gd name="connsiteX966" fmla="*/ 450490 w 654460"/>
                  <a:gd name="connsiteY966" fmla="*/ 625858 h 649175"/>
                  <a:gd name="connsiteX967" fmla="*/ 450353 w 654460"/>
                  <a:gd name="connsiteY967" fmla="*/ 625172 h 649175"/>
                  <a:gd name="connsiteX968" fmla="*/ 451450 w 654460"/>
                  <a:gd name="connsiteY968" fmla="*/ 629287 h 649175"/>
                  <a:gd name="connsiteX969" fmla="*/ 451176 w 654460"/>
                  <a:gd name="connsiteY969" fmla="*/ 628601 h 649175"/>
                  <a:gd name="connsiteX970" fmla="*/ 452548 w 654460"/>
                  <a:gd name="connsiteY970" fmla="*/ 631893 h 649175"/>
                  <a:gd name="connsiteX971" fmla="*/ 452136 w 654460"/>
                  <a:gd name="connsiteY971" fmla="*/ 631207 h 649175"/>
                  <a:gd name="connsiteX972" fmla="*/ 453645 w 654460"/>
                  <a:gd name="connsiteY972" fmla="*/ 633951 h 649175"/>
                  <a:gd name="connsiteX973" fmla="*/ 454468 w 654460"/>
                  <a:gd name="connsiteY973" fmla="*/ 635048 h 649175"/>
                  <a:gd name="connsiteX974" fmla="*/ 455154 w 654460"/>
                  <a:gd name="connsiteY974" fmla="*/ 635734 h 649175"/>
                  <a:gd name="connsiteX975" fmla="*/ 455428 w 654460"/>
                  <a:gd name="connsiteY975" fmla="*/ 636008 h 649175"/>
                  <a:gd name="connsiteX976" fmla="*/ 455977 w 654460"/>
                  <a:gd name="connsiteY976" fmla="*/ 636282 h 649175"/>
                  <a:gd name="connsiteX977" fmla="*/ 456937 w 654460"/>
                  <a:gd name="connsiteY977" fmla="*/ 636557 h 649175"/>
                  <a:gd name="connsiteX978" fmla="*/ 458171 w 654460"/>
                  <a:gd name="connsiteY978" fmla="*/ 636831 h 649175"/>
                  <a:gd name="connsiteX979" fmla="*/ 457623 w 654460"/>
                  <a:gd name="connsiteY979" fmla="*/ 636831 h 649175"/>
                  <a:gd name="connsiteX980" fmla="*/ 458308 w 654460"/>
                  <a:gd name="connsiteY980" fmla="*/ 636831 h 649175"/>
                  <a:gd name="connsiteX981" fmla="*/ 458308 w 654460"/>
                  <a:gd name="connsiteY981" fmla="*/ 636831 h 649175"/>
                  <a:gd name="connsiteX982" fmla="*/ 458308 w 654460"/>
                  <a:gd name="connsiteY982" fmla="*/ 636831 h 649175"/>
                  <a:gd name="connsiteX983" fmla="*/ 460777 w 654460"/>
                  <a:gd name="connsiteY983" fmla="*/ 636831 h 649175"/>
                  <a:gd name="connsiteX984" fmla="*/ 462286 w 654460"/>
                  <a:gd name="connsiteY984" fmla="*/ 636694 h 649175"/>
                  <a:gd name="connsiteX985" fmla="*/ 461600 w 654460"/>
                  <a:gd name="connsiteY985" fmla="*/ 636831 h 649175"/>
                  <a:gd name="connsiteX986" fmla="*/ 465304 w 654460"/>
                  <a:gd name="connsiteY986" fmla="*/ 635871 h 649175"/>
                  <a:gd name="connsiteX987" fmla="*/ 464618 w 654460"/>
                  <a:gd name="connsiteY987" fmla="*/ 636145 h 649175"/>
                  <a:gd name="connsiteX988" fmla="*/ 466264 w 654460"/>
                  <a:gd name="connsiteY988" fmla="*/ 635459 h 649175"/>
                  <a:gd name="connsiteX989" fmla="*/ 469144 w 654460"/>
                  <a:gd name="connsiteY989" fmla="*/ 633676 h 649175"/>
                  <a:gd name="connsiteX990" fmla="*/ 469007 w 654460"/>
                  <a:gd name="connsiteY990" fmla="*/ 633813 h 649175"/>
                  <a:gd name="connsiteX991" fmla="*/ 469281 w 654460"/>
                  <a:gd name="connsiteY991" fmla="*/ 633676 h 649175"/>
                  <a:gd name="connsiteX992" fmla="*/ 469418 w 654460"/>
                  <a:gd name="connsiteY992" fmla="*/ 633539 h 649175"/>
                  <a:gd name="connsiteX993" fmla="*/ 469281 w 654460"/>
                  <a:gd name="connsiteY993" fmla="*/ 633539 h 649175"/>
                  <a:gd name="connsiteX994" fmla="*/ 474219 w 654460"/>
                  <a:gd name="connsiteY994" fmla="*/ 629561 h 649175"/>
                  <a:gd name="connsiteX995" fmla="*/ 480391 w 654460"/>
                  <a:gd name="connsiteY995" fmla="*/ 623938 h 649175"/>
                  <a:gd name="connsiteX996" fmla="*/ 488484 w 654460"/>
                  <a:gd name="connsiteY996" fmla="*/ 615434 h 649175"/>
                  <a:gd name="connsiteX997" fmla="*/ 488072 w 654460"/>
                  <a:gd name="connsiteY997" fmla="*/ 615983 h 649175"/>
                  <a:gd name="connsiteX998" fmla="*/ 512761 w 654460"/>
                  <a:gd name="connsiteY998" fmla="*/ 583475 h 649175"/>
                  <a:gd name="connsiteX999" fmla="*/ 512349 w 654460"/>
                  <a:gd name="connsiteY999" fmla="*/ 584162 h 649175"/>
                  <a:gd name="connsiteX1000" fmla="*/ 550617 w 654460"/>
                  <a:gd name="connsiteY1000" fmla="*/ 519422 h 649175"/>
                  <a:gd name="connsiteX1001" fmla="*/ 550206 w 654460"/>
                  <a:gd name="connsiteY1001" fmla="*/ 520108 h 649175"/>
                  <a:gd name="connsiteX1002" fmla="*/ 571603 w 654460"/>
                  <a:gd name="connsiteY1002" fmla="*/ 474845 h 649175"/>
                  <a:gd name="connsiteX1003" fmla="*/ 576403 w 654460"/>
                  <a:gd name="connsiteY1003" fmla="*/ 464284 h 649175"/>
                  <a:gd name="connsiteX1004" fmla="*/ 587787 w 654460"/>
                  <a:gd name="connsiteY1004" fmla="*/ 437812 h 649175"/>
                  <a:gd name="connsiteX1005" fmla="*/ 622077 w 654460"/>
                  <a:gd name="connsiteY1005" fmla="*/ 357573 h 649175"/>
                  <a:gd name="connsiteX1006" fmla="*/ 641554 w 654460"/>
                  <a:gd name="connsiteY1006" fmla="*/ 311899 h 649175"/>
                  <a:gd name="connsiteX1007" fmla="*/ 650332 w 654460"/>
                  <a:gd name="connsiteY1007" fmla="*/ 308333 h 649175"/>
                  <a:gd name="connsiteX1008" fmla="*/ 653899 w 654460"/>
                  <a:gd name="connsiteY1008" fmla="*/ 317111 h 649175"/>
                  <a:gd name="connsiteX1009" fmla="*/ 609870 w 654460"/>
                  <a:gd name="connsiteY1009" fmla="*/ 419570 h 649175"/>
                  <a:gd name="connsiteX1010" fmla="*/ 591079 w 654460"/>
                  <a:gd name="connsiteY1010" fmla="*/ 462638 h 649175"/>
                  <a:gd name="connsiteX1011" fmla="*/ 585867 w 654460"/>
                  <a:gd name="connsiteY1011" fmla="*/ 474434 h 649175"/>
                  <a:gd name="connsiteX1012" fmla="*/ 574483 w 654460"/>
                  <a:gd name="connsiteY1012" fmla="*/ 498299 h 649175"/>
                  <a:gd name="connsiteX1013" fmla="*/ 562687 w 654460"/>
                  <a:gd name="connsiteY1013" fmla="*/ 522851 h 649175"/>
                  <a:gd name="connsiteX1014" fmla="*/ 557749 w 654460"/>
                  <a:gd name="connsiteY1014" fmla="*/ 532452 h 649175"/>
                  <a:gd name="connsiteX1015" fmla="*/ 541427 w 654460"/>
                  <a:gd name="connsiteY1015" fmla="*/ 561119 h 649175"/>
                  <a:gd name="connsiteX1016" fmla="*/ 525380 w 654460"/>
                  <a:gd name="connsiteY1016" fmla="*/ 586219 h 649175"/>
                  <a:gd name="connsiteX1017" fmla="*/ 507686 w 654460"/>
                  <a:gd name="connsiteY1017" fmla="*/ 610496 h 649175"/>
                  <a:gd name="connsiteX1018" fmla="*/ 490267 w 654460"/>
                  <a:gd name="connsiteY1018" fmla="*/ 630659 h 649175"/>
                  <a:gd name="connsiteX1019" fmla="*/ 481214 w 654460"/>
                  <a:gd name="connsiteY1019" fmla="*/ 638751 h 649175"/>
                  <a:gd name="connsiteX1020" fmla="*/ 470790 w 654460"/>
                  <a:gd name="connsiteY1020" fmla="*/ 645884 h 649175"/>
                  <a:gd name="connsiteX1021" fmla="*/ 466127 w 654460"/>
                  <a:gd name="connsiteY1021" fmla="*/ 647667 h 649175"/>
                  <a:gd name="connsiteX1022" fmla="*/ 462012 w 654460"/>
                  <a:gd name="connsiteY1022" fmla="*/ 648352 h 649175"/>
                  <a:gd name="connsiteX1023" fmla="*/ 457485 w 654460"/>
                  <a:gd name="connsiteY1023" fmla="*/ 648352 h 649175"/>
                  <a:gd name="connsiteX1024" fmla="*/ 454194 w 654460"/>
                  <a:gd name="connsiteY1024" fmla="*/ 647804 h 649175"/>
                  <a:gd name="connsiteX1025" fmla="*/ 450353 w 654460"/>
                  <a:gd name="connsiteY1025" fmla="*/ 646432 h 649175"/>
                  <a:gd name="connsiteX1026" fmla="*/ 447747 w 654460"/>
                  <a:gd name="connsiteY1026" fmla="*/ 644786 h 649175"/>
                  <a:gd name="connsiteX1027" fmla="*/ 445553 w 654460"/>
                  <a:gd name="connsiteY1027" fmla="*/ 642592 h 649175"/>
                  <a:gd name="connsiteX1028" fmla="*/ 442261 w 654460"/>
                  <a:gd name="connsiteY1028" fmla="*/ 637242 h 649175"/>
                  <a:gd name="connsiteX1029" fmla="*/ 439243 w 654460"/>
                  <a:gd name="connsiteY1029" fmla="*/ 628464 h 649175"/>
                  <a:gd name="connsiteX1030" fmla="*/ 438420 w 654460"/>
                  <a:gd name="connsiteY1030" fmla="*/ 618314 h 649175"/>
                  <a:gd name="connsiteX1031" fmla="*/ 439518 w 654460"/>
                  <a:gd name="connsiteY1031" fmla="*/ 595546 h 649175"/>
                  <a:gd name="connsiteX1032" fmla="*/ 442672 w 654460"/>
                  <a:gd name="connsiteY1032" fmla="*/ 572091 h 649175"/>
                  <a:gd name="connsiteX1033" fmla="*/ 444181 w 654460"/>
                  <a:gd name="connsiteY1033" fmla="*/ 563588 h 649175"/>
                  <a:gd name="connsiteX1034" fmla="*/ 447061 w 654460"/>
                  <a:gd name="connsiteY1034" fmla="*/ 547128 h 649175"/>
                  <a:gd name="connsiteX1035" fmla="*/ 449805 w 654460"/>
                  <a:gd name="connsiteY1035" fmla="*/ 532864 h 649175"/>
                  <a:gd name="connsiteX1036" fmla="*/ 444867 w 654460"/>
                  <a:gd name="connsiteY1036" fmla="*/ 542602 h 649175"/>
                  <a:gd name="connsiteX1037" fmla="*/ 412223 w 654460"/>
                  <a:gd name="connsiteY1037" fmla="*/ 593488 h 649175"/>
                  <a:gd name="connsiteX1038" fmla="*/ 393980 w 654460"/>
                  <a:gd name="connsiteY1038" fmla="*/ 613788 h 649175"/>
                  <a:gd name="connsiteX1039" fmla="*/ 384928 w 654460"/>
                  <a:gd name="connsiteY1039" fmla="*/ 621469 h 649175"/>
                  <a:gd name="connsiteX1040" fmla="*/ 380813 w 654460"/>
                  <a:gd name="connsiteY1040" fmla="*/ 624212 h 649175"/>
                  <a:gd name="connsiteX1041" fmla="*/ 374641 w 654460"/>
                  <a:gd name="connsiteY1041" fmla="*/ 627778 h 649175"/>
                  <a:gd name="connsiteX1042" fmla="*/ 366823 w 654460"/>
                  <a:gd name="connsiteY1042" fmla="*/ 629699 h 649175"/>
                  <a:gd name="connsiteX1043" fmla="*/ 359690 w 654460"/>
                  <a:gd name="connsiteY1043" fmla="*/ 627778 h 649175"/>
                  <a:gd name="connsiteX1044" fmla="*/ 354890 w 654460"/>
                  <a:gd name="connsiteY1044" fmla="*/ 623938 h 649175"/>
                  <a:gd name="connsiteX1045" fmla="*/ 352421 w 654460"/>
                  <a:gd name="connsiteY1045" fmla="*/ 616668 h 649175"/>
                  <a:gd name="connsiteX1046" fmla="*/ 352695 w 654460"/>
                  <a:gd name="connsiteY1046" fmla="*/ 607890 h 649175"/>
                  <a:gd name="connsiteX1047" fmla="*/ 355301 w 654460"/>
                  <a:gd name="connsiteY1047" fmla="*/ 595134 h 649175"/>
                  <a:gd name="connsiteX1048" fmla="*/ 364080 w 654460"/>
                  <a:gd name="connsiteY1048" fmla="*/ 567565 h 649175"/>
                  <a:gd name="connsiteX1049" fmla="*/ 372858 w 654460"/>
                  <a:gd name="connsiteY1049" fmla="*/ 543425 h 649175"/>
                  <a:gd name="connsiteX1050" fmla="*/ 375875 w 654460"/>
                  <a:gd name="connsiteY1050" fmla="*/ 535469 h 649175"/>
                  <a:gd name="connsiteX1051" fmla="*/ 362571 w 654460"/>
                  <a:gd name="connsiteY1051" fmla="*/ 554261 h 649175"/>
                  <a:gd name="connsiteX1052" fmla="*/ 349815 w 654460"/>
                  <a:gd name="connsiteY1052" fmla="*/ 572229 h 649175"/>
                  <a:gd name="connsiteX1053" fmla="*/ 342134 w 654460"/>
                  <a:gd name="connsiteY1053" fmla="*/ 582653 h 649175"/>
                  <a:gd name="connsiteX1054" fmla="*/ 332807 w 654460"/>
                  <a:gd name="connsiteY1054" fmla="*/ 594997 h 649175"/>
                  <a:gd name="connsiteX1055" fmla="*/ 313056 w 654460"/>
                  <a:gd name="connsiteY1055" fmla="*/ 618589 h 649175"/>
                  <a:gd name="connsiteX1056" fmla="*/ 293442 w 654460"/>
                  <a:gd name="connsiteY1056" fmla="*/ 637105 h 649175"/>
                  <a:gd name="connsiteX1057" fmla="*/ 283841 w 654460"/>
                  <a:gd name="connsiteY1057" fmla="*/ 643826 h 649175"/>
                  <a:gd name="connsiteX1058" fmla="*/ 272868 w 654460"/>
                  <a:gd name="connsiteY1058" fmla="*/ 648490 h 649175"/>
                  <a:gd name="connsiteX1059" fmla="*/ 266284 w 654460"/>
                  <a:gd name="connsiteY1059" fmla="*/ 649175 h 649175"/>
                  <a:gd name="connsiteX1060" fmla="*/ 263816 w 654460"/>
                  <a:gd name="connsiteY1060" fmla="*/ 648490 h 64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</a:cxnLst>
                <a:rect l="l" t="t" r="r" b="b"/>
                <a:pathLst>
                  <a:path w="654460" h="649175">
                    <a:moveTo>
                      <a:pt x="128164" y="124676"/>
                    </a:moveTo>
                    <a:cubicBezTo>
                      <a:pt x="136257" y="120424"/>
                      <a:pt x="144212" y="116034"/>
                      <a:pt x="152030" y="111371"/>
                    </a:cubicBezTo>
                    <a:cubicBezTo>
                      <a:pt x="155871" y="109039"/>
                      <a:pt x="159574" y="106708"/>
                      <a:pt x="163414" y="104239"/>
                    </a:cubicBezTo>
                    <a:cubicBezTo>
                      <a:pt x="171644" y="98889"/>
                      <a:pt x="179736" y="93540"/>
                      <a:pt x="187966" y="88191"/>
                    </a:cubicBezTo>
                    <a:cubicBezTo>
                      <a:pt x="199488" y="79687"/>
                      <a:pt x="211146" y="71457"/>
                      <a:pt x="222256" y="62679"/>
                    </a:cubicBezTo>
                    <a:cubicBezTo>
                      <a:pt x="226234" y="59525"/>
                      <a:pt x="230074" y="56370"/>
                      <a:pt x="234052" y="53215"/>
                    </a:cubicBezTo>
                    <a:cubicBezTo>
                      <a:pt x="235972" y="51706"/>
                      <a:pt x="237892" y="50198"/>
                      <a:pt x="239675" y="48689"/>
                    </a:cubicBezTo>
                    <a:cubicBezTo>
                      <a:pt x="247631" y="42105"/>
                      <a:pt x="255449" y="35522"/>
                      <a:pt x="263267" y="28664"/>
                    </a:cubicBezTo>
                    <a:cubicBezTo>
                      <a:pt x="266833" y="25509"/>
                      <a:pt x="269988" y="22217"/>
                      <a:pt x="273280" y="18925"/>
                    </a:cubicBezTo>
                    <a:lnTo>
                      <a:pt x="273280" y="18925"/>
                    </a:lnTo>
                    <a:cubicBezTo>
                      <a:pt x="274103" y="18102"/>
                      <a:pt x="274788" y="17142"/>
                      <a:pt x="275474" y="16182"/>
                    </a:cubicBezTo>
                    <a:cubicBezTo>
                      <a:pt x="275474" y="16182"/>
                      <a:pt x="275474" y="16182"/>
                      <a:pt x="275474" y="16182"/>
                    </a:cubicBezTo>
                    <a:cubicBezTo>
                      <a:pt x="275886" y="15633"/>
                      <a:pt x="276160" y="14948"/>
                      <a:pt x="276571" y="14261"/>
                    </a:cubicBezTo>
                    <a:cubicBezTo>
                      <a:pt x="276571" y="14261"/>
                      <a:pt x="276571" y="14261"/>
                      <a:pt x="276571" y="14261"/>
                    </a:cubicBezTo>
                    <a:cubicBezTo>
                      <a:pt x="276983" y="13164"/>
                      <a:pt x="277532" y="12204"/>
                      <a:pt x="277806" y="11107"/>
                    </a:cubicBezTo>
                    <a:cubicBezTo>
                      <a:pt x="277669" y="11244"/>
                      <a:pt x="277669" y="11519"/>
                      <a:pt x="277532" y="11656"/>
                    </a:cubicBezTo>
                    <a:cubicBezTo>
                      <a:pt x="277669" y="11107"/>
                      <a:pt x="277806" y="10558"/>
                      <a:pt x="277943" y="10010"/>
                    </a:cubicBezTo>
                    <a:cubicBezTo>
                      <a:pt x="277943" y="9873"/>
                      <a:pt x="277943" y="9598"/>
                      <a:pt x="277943" y="9461"/>
                    </a:cubicBezTo>
                    <a:cubicBezTo>
                      <a:pt x="277806" y="9324"/>
                      <a:pt x="277669" y="9187"/>
                      <a:pt x="277532" y="9050"/>
                    </a:cubicBezTo>
                    <a:cubicBezTo>
                      <a:pt x="276709" y="8638"/>
                      <a:pt x="276023" y="8364"/>
                      <a:pt x="275200" y="8090"/>
                    </a:cubicBezTo>
                    <a:cubicBezTo>
                      <a:pt x="275337" y="8227"/>
                      <a:pt x="275611" y="8227"/>
                      <a:pt x="275748" y="8364"/>
                    </a:cubicBezTo>
                    <a:cubicBezTo>
                      <a:pt x="275337" y="8227"/>
                      <a:pt x="274788" y="8090"/>
                      <a:pt x="274377" y="7952"/>
                    </a:cubicBezTo>
                    <a:cubicBezTo>
                      <a:pt x="273965" y="7952"/>
                      <a:pt x="273691" y="7815"/>
                      <a:pt x="273280" y="7815"/>
                    </a:cubicBezTo>
                    <a:cubicBezTo>
                      <a:pt x="272731" y="7815"/>
                      <a:pt x="272182" y="7815"/>
                      <a:pt x="271634" y="7815"/>
                    </a:cubicBezTo>
                    <a:cubicBezTo>
                      <a:pt x="271085" y="7952"/>
                      <a:pt x="270536" y="7952"/>
                      <a:pt x="269851" y="8090"/>
                    </a:cubicBezTo>
                    <a:cubicBezTo>
                      <a:pt x="268479" y="8364"/>
                      <a:pt x="267107" y="8775"/>
                      <a:pt x="265873" y="9187"/>
                    </a:cubicBezTo>
                    <a:cubicBezTo>
                      <a:pt x="266010" y="9187"/>
                      <a:pt x="266147" y="9050"/>
                      <a:pt x="266284" y="9050"/>
                    </a:cubicBezTo>
                    <a:cubicBezTo>
                      <a:pt x="261758" y="10832"/>
                      <a:pt x="257506" y="12890"/>
                      <a:pt x="253117" y="14948"/>
                    </a:cubicBezTo>
                    <a:cubicBezTo>
                      <a:pt x="253254" y="14948"/>
                      <a:pt x="253391" y="14810"/>
                      <a:pt x="253529" y="14673"/>
                    </a:cubicBezTo>
                    <a:cubicBezTo>
                      <a:pt x="249688" y="16593"/>
                      <a:pt x="245848" y="18788"/>
                      <a:pt x="242144" y="20983"/>
                    </a:cubicBezTo>
                    <a:cubicBezTo>
                      <a:pt x="242144" y="21394"/>
                      <a:pt x="242144" y="21806"/>
                      <a:pt x="242007" y="22080"/>
                    </a:cubicBezTo>
                    <a:cubicBezTo>
                      <a:pt x="241458" y="23863"/>
                      <a:pt x="239538" y="24960"/>
                      <a:pt x="237755" y="24548"/>
                    </a:cubicBezTo>
                    <a:cubicBezTo>
                      <a:pt x="237481" y="24412"/>
                      <a:pt x="237207" y="24412"/>
                      <a:pt x="236932" y="24274"/>
                    </a:cubicBezTo>
                    <a:cubicBezTo>
                      <a:pt x="235972" y="24823"/>
                      <a:pt x="235149" y="25509"/>
                      <a:pt x="234189" y="26057"/>
                    </a:cubicBezTo>
                    <a:cubicBezTo>
                      <a:pt x="234326" y="26057"/>
                      <a:pt x="234463" y="25920"/>
                      <a:pt x="234600" y="25783"/>
                    </a:cubicBezTo>
                    <a:cubicBezTo>
                      <a:pt x="226920" y="30995"/>
                      <a:pt x="219239" y="36344"/>
                      <a:pt x="211832" y="41968"/>
                    </a:cubicBezTo>
                    <a:cubicBezTo>
                      <a:pt x="203877" y="48003"/>
                      <a:pt x="196059" y="54450"/>
                      <a:pt x="188515" y="61033"/>
                    </a:cubicBezTo>
                    <a:lnTo>
                      <a:pt x="188515" y="61033"/>
                    </a:lnTo>
                    <a:cubicBezTo>
                      <a:pt x="188515" y="61033"/>
                      <a:pt x="188515" y="61033"/>
                      <a:pt x="188378" y="61170"/>
                    </a:cubicBezTo>
                    <a:cubicBezTo>
                      <a:pt x="188240" y="61308"/>
                      <a:pt x="188103" y="61308"/>
                      <a:pt x="188103" y="61445"/>
                    </a:cubicBezTo>
                    <a:cubicBezTo>
                      <a:pt x="188103" y="61445"/>
                      <a:pt x="188103" y="61445"/>
                      <a:pt x="188103" y="61445"/>
                    </a:cubicBezTo>
                    <a:cubicBezTo>
                      <a:pt x="171644" y="76121"/>
                      <a:pt x="156282" y="91757"/>
                      <a:pt x="141743" y="108216"/>
                    </a:cubicBezTo>
                    <a:cubicBezTo>
                      <a:pt x="141743" y="108079"/>
                      <a:pt x="141880" y="108079"/>
                      <a:pt x="141880" y="107942"/>
                    </a:cubicBezTo>
                    <a:cubicBezTo>
                      <a:pt x="137491" y="113566"/>
                      <a:pt x="132691" y="119052"/>
                      <a:pt x="128164" y="124676"/>
                    </a:cubicBezTo>
                    <a:close/>
                    <a:moveTo>
                      <a:pt x="57664" y="151010"/>
                    </a:moveTo>
                    <a:cubicBezTo>
                      <a:pt x="61230" y="150599"/>
                      <a:pt x="64796" y="150187"/>
                      <a:pt x="68363" y="149501"/>
                    </a:cubicBezTo>
                    <a:cubicBezTo>
                      <a:pt x="71380" y="148816"/>
                      <a:pt x="74398" y="147856"/>
                      <a:pt x="77552" y="146895"/>
                    </a:cubicBezTo>
                    <a:cubicBezTo>
                      <a:pt x="77278" y="146895"/>
                      <a:pt x="77141" y="147033"/>
                      <a:pt x="77004" y="147033"/>
                    </a:cubicBezTo>
                    <a:cubicBezTo>
                      <a:pt x="84136" y="144563"/>
                      <a:pt x="91131" y="141821"/>
                      <a:pt x="98126" y="138940"/>
                    </a:cubicBezTo>
                    <a:cubicBezTo>
                      <a:pt x="101555" y="137569"/>
                      <a:pt x="104984" y="135923"/>
                      <a:pt x="108413" y="134414"/>
                    </a:cubicBezTo>
                    <a:cubicBezTo>
                      <a:pt x="108688" y="134140"/>
                      <a:pt x="108825" y="133865"/>
                      <a:pt x="109099" y="133591"/>
                    </a:cubicBezTo>
                    <a:cubicBezTo>
                      <a:pt x="112802" y="128927"/>
                      <a:pt x="116643" y="124401"/>
                      <a:pt x="120483" y="119875"/>
                    </a:cubicBezTo>
                    <a:cubicBezTo>
                      <a:pt x="133651" y="104102"/>
                      <a:pt x="147504" y="88877"/>
                      <a:pt x="162180" y="74475"/>
                    </a:cubicBezTo>
                    <a:cubicBezTo>
                      <a:pt x="176856" y="60073"/>
                      <a:pt x="192492" y="46494"/>
                      <a:pt x="208952" y="34150"/>
                    </a:cubicBezTo>
                    <a:cubicBezTo>
                      <a:pt x="214438" y="30035"/>
                      <a:pt x="220062" y="26057"/>
                      <a:pt x="225822" y="22217"/>
                    </a:cubicBezTo>
                    <a:cubicBezTo>
                      <a:pt x="222942" y="21806"/>
                      <a:pt x="219924" y="21531"/>
                      <a:pt x="216907" y="21257"/>
                    </a:cubicBezTo>
                    <a:cubicBezTo>
                      <a:pt x="217044" y="21257"/>
                      <a:pt x="217181" y="21257"/>
                      <a:pt x="217181" y="21257"/>
                    </a:cubicBezTo>
                    <a:cubicBezTo>
                      <a:pt x="211009" y="20845"/>
                      <a:pt x="204974" y="20845"/>
                      <a:pt x="198939" y="21257"/>
                    </a:cubicBezTo>
                    <a:cubicBezTo>
                      <a:pt x="199076" y="21257"/>
                      <a:pt x="199213" y="21257"/>
                      <a:pt x="199350" y="21257"/>
                    </a:cubicBezTo>
                    <a:cubicBezTo>
                      <a:pt x="194275" y="21668"/>
                      <a:pt x="189201" y="22217"/>
                      <a:pt x="184263" y="23177"/>
                    </a:cubicBezTo>
                    <a:cubicBezTo>
                      <a:pt x="184400" y="23177"/>
                      <a:pt x="184537" y="23177"/>
                      <a:pt x="184674" y="23177"/>
                    </a:cubicBezTo>
                    <a:cubicBezTo>
                      <a:pt x="178365" y="24412"/>
                      <a:pt x="172193" y="26057"/>
                      <a:pt x="166158" y="28115"/>
                    </a:cubicBezTo>
                    <a:cubicBezTo>
                      <a:pt x="159025" y="30584"/>
                      <a:pt x="152167" y="33601"/>
                      <a:pt x="145309" y="36893"/>
                    </a:cubicBezTo>
                    <a:lnTo>
                      <a:pt x="145309" y="36893"/>
                    </a:lnTo>
                    <a:lnTo>
                      <a:pt x="145309" y="36893"/>
                    </a:lnTo>
                    <a:cubicBezTo>
                      <a:pt x="145309" y="36893"/>
                      <a:pt x="145172" y="36893"/>
                      <a:pt x="145172" y="37030"/>
                    </a:cubicBezTo>
                    <a:cubicBezTo>
                      <a:pt x="145172" y="37030"/>
                      <a:pt x="145172" y="37030"/>
                      <a:pt x="145172" y="37030"/>
                    </a:cubicBezTo>
                    <a:cubicBezTo>
                      <a:pt x="136943" y="41282"/>
                      <a:pt x="128987" y="45946"/>
                      <a:pt x="121306" y="51021"/>
                    </a:cubicBezTo>
                    <a:cubicBezTo>
                      <a:pt x="121306" y="51021"/>
                      <a:pt x="121443" y="50883"/>
                      <a:pt x="121581" y="50883"/>
                    </a:cubicBezTo>
                    <a:cubicBezTo>
                      <a:pt x="111294" y="57879"/>
                      <a:pt x="101555" y="65560"/>
                      <a:pt x="92091" y="73652"/>
                    </a:cubicBezTo>
                    <a:cubicBezTo>
                      <a:pt x="92091" y="73652"/>
                      <a:pt x="92091" y="73652"/>
                      <a:pt x="92091" y="73652"/>
                    </a:cubicBezTo>
                    <a:cubicBezTo>
                      <a:pt x="86605" y="78453"/>
                      <a:pt x="81393" y="83390"/>
                      <a:pt x="76181" y="88602"/>
                    </a:cubicBezTo>
                    <a:cubicBezTo>
                      <a:pt x="70283" y="94363"/>
                      <a:pt x="64796" y="100535"/>
                      <a:pt x="59310" y="106570"/>
                    </a:cubicBezTo>
                    <a:cubicBezTo>
                      <a:pt x="59310" y="106570"/>
                      <a:pt x="59310" y="106570"/>
                      <a:pt x="59310" y="106433"/>
                    </a:cubicBezTo>
                    <a:cubicBezTo>
                      <a:pt x="59173" y="106570"/>
                      <a:pt x="59173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7115" y="108902"/>
                      <a:pt x="55332" y="111234"/>
                      <a:pt x="53412" y="113428"/>
                    </a:cubicBezTo>
                    <a:cubicBezTo>
                      <a:pt x="51080" y="116309"/>
                      <a:pt x="49023" y="119463"/>
                      <a:pt x="46966" y="122481"/>
                    </a:cubicBezTo>
                    <a:cubicBezTo>
                      <a:pt x="46966" y="122481"/>
                      <a:pt x="46966" y="122344"/>
                      <a:pt x="47103" y="122344"/>
                    </a:cubicBezTo>
                    <a:cubicBezTo>
                      <a:pt x="46005" y="123989"/>
                      <a:pt x="44908" y="125773"/>
                      <a:pt x="43948" y="127693"/>
                    </a:cubicBezTo>
                    <a:cubicBezTo>
                      <a:pt x="43948" y="127556"/>
                      <a:pt x="44085" y="127418"/>
                      <a:pt x="44222" y="127282"/>
                    </a:cubicBezTo>
                    <a:cubicBezTo>
                      <a:pt x="43674" y="128516"/>
                      <a:pt x="43125" y="129750"/>
                      <a:pt x="42714" y="130985"/>
                    </a:cubicBezTo>
                    <a:cubicBezTo>
                      <a:pt x="42165" y="132905"/>
                      <a:pt x="41616" y="134825"/>
                      <a:pt x="41068" y="136746"/>
                    </a:cubicBezTo>
                    <a:cubicBezTo>
                      <a:pt x="41068" y="136746"/>
                      <a:pt x="41068" y="136746"/>
                      <a:pt x="41068" y="136746"/>
                    </a:cubicBezTo>
                    <a:cubicBezTo>
                      <a:pt x="40793" y="137843"/>
                      <a:pt x="40656" y="138940"/>
                      <a:pt x="40656" y="140037"/>
                    </a:cubicBezTo>
                    <a:cubicBezTo>
                      <a:pt x="40656" y="140449"/>
                      <a:pt x="40656" y="140860"/>
                      <a:pt x="40656" y="141409"/>
                    </a:cubicBezTo>
                    <a:cubicBezTo>
                      <a:pt x="40793" y="141821"/>
                      <a:pt x="40793" y="142232"/>
                      <a:pt x="40931" y="142643"/>
                    </a:cubicBezTo>
                    <a:cubicBezTo>
                      <a:pt x="41068" y="142918"/>
                      <a:pt x="41205" y="143192"/>
                      <a:pt x="41205" y="143466"/>
                    </a:cubicBezTo>
                    <a:cubicBezTo>
                      <a:pt x="41616" y="144427"/>
                      <a:pt x="42165" y="145387"/>
                      <a:pt x="42851" y="146210"/>
                    </a:cubicBezTo>
                    <a:cubicBezTo>
                      <a:pt x="42851" y="146210"/>
                      <a:pt x="42851" y="146072"/>
                      <a:pt x="42714" y="146072"/>
                    </a:cubicBezTo>
                    <a:cubicBezTo>
                      <a:pt x="42988" y="146484"/>
                      <a:pt x="43399" y="147033"/>
                      <a:pt x="43811" y="147444"/>
                    </a:cubicBezTo>
                    <a:cubicBezTo>
                      <a:pt x="44222" y="147718"/>
                      <a:pt x="44497" y="148130"/>
                      <a:pt x="44771" y="148404"/>
                    </a:cubicBezTo>
                    <a:cubicBezTo>
                      <a:pt x="45182" y="148679"/>
                      <a:pt x="45594" y="149090"/>
                      <a:pt x="46005" y="149364"/>
                    </a:cubicBezTo>
                    <a:lnTo>
                      <a:pt x="46005" y="149364"/>
                    </a:lnTo>
                    <a:cubicBezTo>
                      <a:pt x="46280" y="149501"/>
                      <a:pt x="46417" y="149639"/>
                      <a:pt x="46691" y="149776"/>
                    </a:cubicBezTo>
                    <a:cubicBezTo>
                      <a:pt x="47103" y="149913"/>
                      <a:pt x="47651" y="150187"/>
                      <a:pt x="48200" y="150324"/>
                    </a:cubicBezTo>
                    <a:cubicBezTo>
                      <a:pt x="48749" y="150462"/>
                      <a:pt x="49160" y="150599"/>
                      <a:pt x="49709" y="150736"/>
                    </a:cubicBezTo>
                    <a:cubicBezTo>
                      <a:pt x="50257" y="150873"/>
                      <a:pt x="50806" y="150873"/>
                      <a:pt x="51355" y="151010"/>
                    </a:cubicBezTo>
                    <a:cubicBezTo>
                      <a:pt x="53549" y="151147"/>
                      <a:pt x="55607" y="151147"/>
                      <a:pt x="57664" y="151010"/>
                    </a:cubicBezTo>
                    <a:close/>
                    <a:moveTo>
                      <a:pt x="158202" y="223568"/>
                    </a:moveTo>
                    <a:cubicBezTo>
                      <a:pt x="155459" y="227134"/>
                      <a:pt x="152716" y="230563"/>
                      <a:pt x="150247" y="234266"/>
                    </a:cubicBezTo>
                    <a:cubicBezTo>
                      <a:pt x="149013" y="236187"/>
                      <a:pt x="147641" y="237970"/>
                      <a:pt x="146407" y="239890"/>
                    </a:cubicBezTo>
                    <a:cubicBezTo>
                      <a:pt x="144212" y="243045"/>
                      <a:pt x="142155" y="246199"/>
                      <a:pt x="139960" y="249354"/>
                    </a:cubicBezTo>
                    <a:cubicBezTo>
                      <a:pt x="140646" y="248805"/>
                      <a:pt x="141469" y="248257"/>
                      <a:pt x="142155" y="247571"/>
                    </a:cubicBezTo>
                    <a:cubicBezTo>
                      <a:pt x="142155" y="247571"/>
                      <a:pt x="142155" y="247571"/>
                      <a:pt x="142155" y="247571"/>
                    </a:cubicBezTo>
                    <a:cubicBezTo>
                      <a:pt x="155048" y="236187"/>
                      <a:pt x="167941" y="224802"/>
                      <a:pt x="180834" y="213555"/>
                    </a:cubicBezTo>
                    <a:cubicBezTo>
                      <a:pt x="190298" y="204777"/>
                      <a:pt x="199762" y="195998"/>
                      <a:pt x="209226" y="187083"/>
                    </a:cubicBezTo>
                    <a:cubicBezTo>
                      <a:pt x="217044" y="179814"/>
                      <a:pt x="224862" y="172270"/>
                      <a:pt x="232680" y="164863"/>
                    </a:cubicBezTo>
                    <a:cubicBezTo>
                      <a:pt x="241184" y="156771"/>
                      <a:pt x="249688" y="148541"/>
                      <a:pt x="258192" y="140312"/>
                    </a:cubicBezTo>
                    <a:cubicBezTo>
                      <a:pt x="261484" y="137157"/>
                      <a:pt x="264639" y="134002"/>
                      <a:pt x="267793" y="130847"/>
                    </a:cubicBezTo>
                    <a:cubicBezTo>
                      <a:pt x="270811" y="127967"/>
                      <a:pt x="273691" y="125087"/>
                      <a:pt x="276571" y="122069"/>
                    </a:cubicBezTo>
                    <a:cubicBezTo>
                      <a:pt x="279863" y="118915"/>
                      <a:pt x="283155" y="115623"/>
                      <a:pt x="286310" y="112194"/>
                    </a:cubicBezTo>
                    <a:cubicBezTo>
                      <a:pt x="286310" y="112194"/>
                      <a:pt x="286310" y="112194"/>
                      <a:pt x="286310" y="112331"/>
                    </a:cubicBezTo>
                    <a:cubicBezTo>
                      <a:pt x="286310" y="112331"/>
                      <a:pt x="286310" y="112194"/>
                      <a:pt x="286447" y="112194"/>
                    </a:cubicBezTo>
                    <a:cubicBezTo>
                      <a:pt x="286584" y="112057"/>
                      <a:pt x="286721" y="111920"/>
                      <a:pt x="286721" y="111782"/>
                    </a:cubicBezTo>
                    <a:cubicBezTo>
                      <a:pt x="286584" y="111920"/>
                      <a:pt x="286584" y="111920"/>
                      <a:pt x="286447" y="112057"/>
                    </a:cubicBezTo>
                    <a:cubicBezTo>
                      <a:pt x="288230" y="109862"/>
                      <a:pt x="289739" y="107668"/>
                      <a:pt x="291248" y="105336"/>
                    </a:cubicBezTo>
                    <a:cubicBezTo>
                      <a:pt x="291522" y="104924"/>
                      <a:pt x="291796" y="104513"/>
                      <a:pt x="292071" y="104102"/>
                    </a:cubicBezTo>
                    <a:cubicBezTo>
                      <a:pt x="292345" y="103690"/>
                      <a:pt x="292482" y="103279"/>
                      <a:pt x="292756" y="102730"/>
                    </a:cubicBezTo>
                    <a:cubicBezTo>
                      <a:pt x="292756" y="103004"/>
                      <a:pt x="292619" y="103141"/>
                      <a:pt x="292619" y="103415"/>
                    </a:cubicBezTo>
                    <a:cubicBezTo>
                      <a:pt x="292756" y="103004"/>
                      <a:pt x="292893" y="102593"/>
                      <a:pt x="293031" y="102181"/>
                    </a:cubicBezTo>
                    <a:cubicBezTo>
                      <a:pt x="293031" y="102181"/>
                      <a:pt x="293031" y="102044"/>
                      <a:pt x="293031" y="102044"/>
                    </a:cubicBezTo>
                    <a:cubicBezTo>
                      <a:pt x="292893" y="101907"/>
                      <a:pt x="292893" y="101770"/>
                      <a:pt x="292756" y="101633"/>
                    </a:cubicBezTo>
                    <a:cubicBezTo>
                      <a:pt x="292619" y="101495"/>
                      <a:pt x="292345" y="101221"/>
                      <a:pt x="292208" y="101084"/>
                    </a:cubicBezTo>
                    <a:cubicBezTo>
                      <a:pt x="291933" y="100947"/>
                      <a:pt x="291796" y="100810"/>
                      <a:pt x="291522" y="100535"/>
                    </a:cubicBezTo>
                    <a:cubicBezTo>
                      <a:pt x="291522" y="100535"/>
                      <a:pt x="291522" y="100535"/>
                      <a:pt x="291385" y="100535"/>
                    </a:cubicBezTo>
                    <a:cubicBezTo>
                      <a:pt x="291248" y="100535"/>
                      <a:pt x="290973" y="100535"/>
                      <a:pt x="290836" y="100398"/>
                    </a:cubicBezTo>
                    <a:cubicBezTo>
                      <a:pt x="290562" y="100398"/>
                      <a:pt x="290150" y="100398"/>
                      <a:pt x="289876" y="100398"/>
                    </a:cubicBezTo>
                    <a:cubicBezTo>
                      <a:pt x="289464" y="100535"/>
                      <a:pt x="289053" y="100535"/>
                      <a:pt x="288642" y="100535"/>
                    </a:cubicBezTo>
                    <a:cubicBezTo>
                      <a:pt x="288779" y="100535"/>
                      <a:pt x="288916" y="100535"/>
                      <a:pt x="288916" y="100398"/>
                    </a:cubicBezTo>
                    <a:cubicBezTo>
                      <a:pt x="288779" y="100398"/>
                      <a:pt x="288642" y="100398"/>
                      <a:pt x="288504" y="100535"/>
                    </a:cubicBezTo>
                    <a:cubicBezTo>
                      <a:pt x="288367" y="100535"/>
                      <a:pt x="288367" y="100535"/>
                      <a:pt x="288230" y="100535"/>
                    </a:cubicBezTo>
                    <a:cubicBezTo>
                      <a:pt x="288367" y="100535"/>
                      <a:pt x="288367" y="100535"/>
                      <a:pt x="288504" y="100535"/>
                    </a:cubicBezTo>
                    <a:cubicBezTo>
                      <a:pt x="287544" y="100810"/>
                      <a:pt x="286584" y="101084"/>
                      <a:pt x="285624" y="101358"/>
                    </a:cubicBezTo>
                    <a:cubicBezTo>
                      <a:pt x="285624" y="101358"/>
                      <a:pt x="285624" y="101358"/>
                      <a:pt x="285624" y="101358"/>
                    </a:cubicBezTo>
                    <a:cubicBezTo>
                      <a:pt x="282469" y="102593"/>
                      <a:pt x="279315" y="104102"/>
                      <a:pt x="276160" y="105610"/>
                    </a:cubicBezTo>
                    <a:cubicBezTo>
                      <a:pt x="273691" y="106982"/>
                      <a:pt x="271222" y="108491"/>
                      <a:pt x="268753" y="109999"/>
                    </a:cubicBezTo>
                    <a:cubicBezTo>
                      <a:pt x="268890" y="109862"/>
                      <a:pt x="268890" y="109862"/>
                      <a:pt x="269028" y="109862"/>
                    </a:cubicBezTo>
                    <a:cubicBezTo>
                      <a:pt x="264639" y="112880"/>
                      <a:pt x="260524" y="116172"/>
                      <a:pt x="256272" y="119463"/>
                    </a:cubicBezTo>
                    <a:cubicBezTo>
                      <a:pt x="252020" y="122892"/>
                      <a:pt x="247768" y="126321"/>
                      <a:pt x="243653" y="129888"/>
                    </a:cubicBezTo>
                    <a:cubicBezTo>
                      <a:pt x="243653" y="129888"/>
                      <a:pt x="243653" y="129888"/>
                      <a:pt x="243653" y="129888"/>
                    </a:cubicBezTo>
                    <a:cubicBezTo>
                      <a:pt x="243653" y="129888"/>
                      <a:pt x="243653" y="129888"/>
                      <a:pt x="243516" y="130025"/>
                    </a:cubicBezTo>
                    <a:cubicBezTo>
                      <a:pt x="243379" y="130162"/>
                      <a:pt x="243242" y="130162"/>
                      <a:pt x="243242" y="130299"/>
                    </a:cubicBezTo>
                    <a:cubicBezTo>
                      <a:pt x="243242" y="130299"/>
                      <a:pt x="243242" y="130299"/>
                      <a:pt x="243242" y="130299"/>
                    </a:cubicBezTo>
                    <a:cubicBezTo>
                      <a:pt x="233503" y="138940"/>
                      <a:pt x="224313" y="148130"/>
                      <a:pt x="215124" y="157320"/>
                    </a:cubicBezTo>
                    <a:cubicBezTo>
                      <a:pt x="205934" y="166646"/>
                      <a:pt x="196881" y="176248"/>
                      <a:pt x="188103" y="185986"/>
                    </a:cubicBezTo>
                    <a:cubicBezTo>
                      <a:pt x="188103" y="185986"/>
                      <a:pt x="188103" y="185986"/>
                      <a:pt x="188103" y="185986"/>
                    </a:cubicBezTo>
                    <a:cubicBezTo>
                      <a:pt x="188103" y="185986"/>
                      <a:pt x="187966" y="186123"/>
                      <a:pt x="187966" y="186123"/>
                    </a:cubicBezTo>
                    <a:cubicBezTo>
                      <a:pt x="187966" y="186123"/>
                      <a:pt x="187966" y="186123"/>
                      <a:pt x="187966" y="186123"/>
                    </a:cubicBezTo>
                    <a:cubicBezTo>
                      <a:pt x="187966" y="186123"/>
                      <a:pt x="187966" y="186260"/>
                      <a:pt x="187829" y="186260"/>
                    </a:cubicBezTo>
                    <a:cubicBezTo>
                      <a:pt x="177816" y="198468"/>
                      <a:pt x="167941" y="210812"/>
                      <a:pt x="158202" y="223568"/>
                    </a:cubicBezTo>
                    <a:close/>
                    <a:moveTo>
                      <a:pt x="182068" y="292010"/>
                    </a:moveTo>
                    <a:cubicBezTo>
                      <a:pt x="179051" y="296674"/>
                      <a:pt x="176033" y="301475"/>
                      <a:pt x="172878" y="306138"/>
                    </a:cubicBezTo>
                    <a:cubicBezTo>
                      <a:pt x="170958" y="309019"/>
                      <a:pt x="169449" y="312036"/>
                      <a:pt x="167804" y="315054"/>
                    </a:cubicBezTo>
                    <a:cubicBezTo>
                      <a:pt x="164786" y="320266"/>
                      <a:pt x="161906" y="325478"/>
                      <a:pt x="158888" y="330690"/>
                    </a:cubicBezTo>
                    <a:cubicBezTo>
                      <a:pt x="160671" y="328907"/>
                      <a:pt x="162454" y="327261"/>
                      <a:pt x="164237" y="325478"/>
                    </a:cubicBezTo>
                    <a:cubicBezTo>
                      <a:pt x="169998" y="319717"/>
                      <a:pt x="175622" y="313819"/>
                      <a:pt x="181382" y="308058"/>
                    </a:cubicBezTo>
                    <a:cubicBezTo>
                      <a:pt x="188789" y="300652"/>
                      <a:pt x="196059" y="293108"/>
                      <a:pt x="203328" y="285564"/>
                    </a:cubicBezTo>
                    <a:cubicBezTo>
                      <a:pt x="211969" y="276649"/>
                      <a:pt x="220473" y="267871"/>
                      <a:pt x="228977" y="258955"/>
                    </a:cubicBezTo>
                    <a:cubicBezTo>
                      <a:pt x="234052" y="253606"/>
                      <a:pt x="239127" y="248120"/>
                      <a:pt x="244065" y="242770"/>
                    </a:cubicBezTo>
                    <a:cubicBezTo>
                      <a:pt x="247768" y="238793"/>
                      <a:pt x="251608" y="234952"/>
                      <a:pt x="255174" y="230837"/>
                    </a:cubicBezTo>
                    <a:lnTo>
                      <a:pt x="255174" y="230837"/>
                    </a:lnTo>
                    <a:cubicBezTo>
                      <a:pt x="262307" y="222745"/>
                      <a:pt x="269439" y="214515"/>
                      <a:pt x="276571" y="206423"/>
                    </a:cubicBezTo>
                    <a:cubicBezTo>
                      <a:pt x="276571" y="206423"/>
                      <a:pt x="276571" y="206560"/>
                      <a:pt x="276434" y="206560"/>
                    </a:cubicBezTo>
                    <a:cubicBezTo>
                      <a:pt x="276434" y="206560"/>
                      <a:pt x="276571" y="206423"/>
                      <a:pt x="276571" y="206423"/>
                    </a:cubicBezTo>
                    <a:cubicBezTo>
                      <a:pt x="276571" y="206423"/>
                      <a:pt x="276709" y="206285"/>
                      <a:pt x="276709" y="206285"/>
                    </a:cubicBezTo>
                    <a:cubicBezTo>
                      <a:pt x="276709" y="206285"/>
                      <a:pt x="276709" y="206285"/>
                      <a:pt x="276709" y="206285"/>
                    </a:cubicBezTo>
                    <a:cubicBezTo>
                      <a:pt x="280138" y="202034"/>
                      <a:pt x="283429" y="197919"/>
                      <a:pt x="286721" y="193804"/>
                    </a:cubicBezTo>
                    <a:cubicBezTo>
                      <a:pt x="291522" y="187906"/>
                      <a:pt x="296185" y="182146"/>
                      <a:pt x="300574" y="175836"/>
                    </a:cubicBezTo>
                    <a:cubicBezTo>
                      <a:pt x="300437" y="176111"/>
                      <a:pt x="300300" y="176248"/>
                      <a:pt x="300163" y="176385"/>
                    </a:cubicBezTo>
                    <a:cubicBezTo>
                      <a:pt x="302632" y="172819"/>
                      <a:pt x="304826" y="169115"/>
                      <a:pt x="306884" y="165275"/>
                    </a:cubicBezTo>
                    <a:cubicBezTo>
                      <a:pt x="306884" y="165412"/>
                      <a:pt x="306747" y="165412"/>
                      <a:pt x="306747" y="165549"/>
                    </a:cubicBezTo>
                    <a:cubicBezTo>
                      <a:pt x="307295" y="164452"/>
                      <a:pt x="307844" y="163217"/>
                      <a:pt x="308255" y="161983"/>
                    </a:cubicBezTo>
                    <a:cubicBezTo>
                      <a:pt x="308255" y="162120"/>
                      <a:pt x="308118" y="162257"/>
                      <a:pt x="308118" y="162257"/>
                    </a:cubicBezTo>
                    <a:cubicBezTo>
                      <a:pt x="308255" y="161846"/>
                      <a:pt x="308393" y="161297"/>
                      <a:pt x="308393" y="160749"/>
                    </a:cubicBezTo>
                    <a:cubicBezTo>
                      <a:pt x="308393" y="160200"/>
                      <a:pt x="308530" y="159788"/>
                      <a:pt x="308530" y="159240"/>
                    </a:cubicBezTo>
                    <a:cubicBezTo>
                      <a:pt x="308530" y="158417"/>
                      <a:pt x="308530" y="157457"/>
                      <a:pt x="308530" y="156497"/>
                    </a:cubicBezTo>
                    <a:cubicBezTo>
                      <a:pt x="308530" y="156085"/>
                      <a:pt x="308393" y="155811"/>
                      <a:pt x="308393" y="155399"/>
                    </a:cubicBezTo>
                    <a:cubicBezTo>
                      <a:pt x="308393" y="155262"/>
                      <a:pt x="308255" y="155125"/>
                      <a:pt x="308255" y="154988"/>
                    </a:cubicBezTo>
                    <a:cubicBezTo>
                      <a:pt x="308118" y="154850"/>
                      <a:pt x="307844" y="154850"/>
                      <a:pt x="307707" y="154714"/>
                    </a:cubicBezTo>
                    <a:cubicBezTo>
                      <a:pt x="306747" y="154576"/>
                      <a:pt x="305924" y="154439"/>
                      <a:pt x="304964" y="154439"/>
                    </a:cubicBezTo>
                    <a:cubicBezTo>
                      <a:pt x="305238" y="154439"/>
                      <a:pt x="305375" y="154439"/>
                      <a:pt x="305649" y="154439"/>
                    </a:cubicBezTo>
                    <a:cubicBezTo>
                      <a:pt x="304964" y="154439"/>
                      <a:pt x="304415" y="154439"/>
                      <a:pt x="303729" y="154439"/>
                    </a:cubicBezTo>
                    <a:cubicBezTo>
                      <a:pt x="304003" y="154439"/>
                      <a:pt x="304141" y="154439"/>
                      <a:pt x="304415" y="154439"/>
                    </a:cubicBezTo>
                    <a:cubicBezTo>
                      <a:pt x="303318" y="154439"/>
                      <a:pt x="302083" y="154714"/>
                      <a:pt x="300986" y="154850"/>
                    </a:cubicBezTo>
                    <a:cubicBezTo>
                      <a:pt x="301260" y="154850"/>
                      <a:pt x="301397" y="154714"/>
                      <a:pt x="301672" y="154714"/>
                    </a:cubicBezTo>
                    <a:cubicBezTo>
                      <a:pt x="300300" y="154988"/>
                      <a:pt x="298929" y="155399"/>
                      <a:pt x="297557" y="155811"/>
                    </a:cubicBezTo>
                    <a:cubicBezTo>
                      <a:pt x="297831" y="155811"/>
                      <a:pt x="297968" y="155674"/>
                      <a:pt x="298106" y="155537"/>
                    </a:cubicBezTo>
                    <a:cubicBezTo>
                      <a:pt x="296871" y="156085"/>
                      <a:pt x="295500" y="156634"/>
                      <a:pt x="294265" y="157182"/>
                    </a:cubicBezTo>
                    <a:cubicBezTo>
                      <a:pt x="294265" y="157182"/>
                      <a:pt x="294402" y="157182"/>
                      <a:pt x="294402" y="157045"/>
                    </a:cubicBezTo>
                    <a:cubicBezTo>
                      <a:pt x="291933" y="158417"/>
                      <a:pt x="289602" y="159926"/>
                      <a:pt x="287270" y="161434"/>
                    </a:cubicBezTo>
                    <a:cubicBezTo>
                      <a:pt x="287270" y="161434"/>
                      <a:pt x="287270" y="161434"/>
                      <a:pt x="287407" y="161297"/>
                    </a:cubicBezTo>
                    <a:cubicBezTo>
                      <a:pt x="287270" y="161434"/>
                      <a:pt x="287133" y="161572"/>
                      <a:pt x="286996" y="161572"/>
                    </a:cubicBezTo>
                    <a:cubicBezTo>
                      <a:pt x="286996" y="161572"/>
                      <a:pt x="286996" y="161572"/>
                      <a:pt x="286996" y="161572"/>
                    </a:cubicBezTo>
                    <a:lnTo>
                      <a:pt x="286996" y="161572"/>
                    </a:lnTo>
                    <a:cubicBezTo>
                      <a:pt x="282606" y="164589"/>
                      <a:pt x="278355" y="167881"/>
                      <a:pt x="274377" y="171310"/>
                    </a:cubicBezTo>
                    <a:cubicBezTo>
                      <a:pt x="274514" y="171173"/>
                      <a:pt x="274651" y="171036"/>
                      <a:pt x="274788" y="170898"/>
                    </a:cubicBezTo>
                    <a:cubicBezTo>
                      <a:pt x="267107" y="177894"/>
                      <a:pt x="259838" y="185437"/>
                      <a:pt x="252843" y="193256"/>
                    </a:cubicBezTo>
                    <a:cubicBezTo>
                      <a:pt x="248454" y="198193"/>
                      <a:pt x="244339" y="203268"/>
                      <a:pt x="240224" y="208480"/>
                    </a:cubicBezTo>
                    <a:cubicBezTo>
                      <a:pt x="237069" y="212458"/>
                      <a:pt x="233915" y="216298"/>
                      <a:pt x="230897" y="220550"/>
                    </a:cubicBezTo>
                    <a:cubicBezTo>
                      <a:pt x="227880" y="224665"/>
                      <a:pt x="224862" y="228917"/>
                      <a:pt x="221845" y="233032"/>
                    </a:cubicBezTo>
                    <a:cubicBezTo>
                      <a:pt x="214987" y="242496"/>
                      <a:pt x="208129" y="252097"/>
                      <a:pt x="201271" y="261561"/>
                    </a:cubicBezTo>
                    <a:cubicBezTo>
                      <a:pt x="194961" y="272123"/>
                      <a:pt x="188515" y="282135"/>
                      <a:pt x="182068" y="292010"/>
                    </a:cubicBezTo>
                    <a:close/>
                    <a:moveTo>
                      <a:pt x="240224" y="310116"/>
                    </a:moveTo>
                    <a:cubicBezTo>
                      <a:pt x="239127" y="311899"/>
                      <a:pt x="237892" y="313682"/>
                      <a:pt x="236795" y="315602"/>
                    </a:cubicBezTo>
                    <a:cubicBezTo>
                      <a:pt x="234189" y="320129"/>
                      <a:pt x="231446" y="324655"/>
                      <a:pt x="228840" y="329181"/>
                    </a:cubicBezTo>
                    <a:cubicBezTo>
                      <a:pt x="222530" y="340016"/>
                      <a:pt x="216084" y="350715"/>
                      <a:pt x="209775" y="361551"/>
                    </a:cubicBezTo>
                    <a:cubicBezTo>
                      <a:pt x="208952" y="363060"/>
                      <a:pt x="208129" y="364568"/>
                      <a:pt x="207168" y="366077"/>
                    </a:cubicBezTo>
                    <a:cubicBezTo>
                      <a:pt x="204288" y="371426"/>
                      <a:pt x="201408" y="376776"/>
                      <a:pt x="198527" y="382262"/>
                    </a:cubicBezTo>
                    <a:cubicBezTo>
                      <a:pt x="196333" y="386377"/>
                      <a:pt x="194138" y="390354"/>
                      <a:pt x="191944" y="394469"/>
                    </a:cubicBezTo>
                    <a:cubicBezTo>
                      <a:pt x="196196" y="390629"/>
                      <a:pt x="200448" y="386788"/>
                      <a:pt x="204562" y="382811"/>
                    </a:cubicBezTo>
                    <a:cubicBezTo>
                      <a:pt x="210186" y="377461"/>
                      <a:pt x="215672" y="372249"/>
                      <a:pt x="221296" y="367037"/>
                    </a:cubicBezTo>
                    <a:cubicBezTo>
                      <a:pt x="225411" y="363197"/>
                      <a:pt x="229388" y="359356"/>
                      <a:pt x="233503" y="355379"/>
                    </a:cubicBezTo>
                    <a:cubicBezTo>
                      <a:pt x="236521" y="352498"/>
                      <a:pt x="239264" y="349481"/>
                      <a:pt x="242144" y="346600"/>
                    </a:cubicBezTo>
                    <a:cubicBezTo>
                      <a:pt x="247494" y="341114"/>
                      <a:pt x="252843" y="335628"/>
                      <a:pt x="258192" y="330141"/>
                    </a:cubicBezTo>
                    <a:cubicBezTo>
                      <a:pt x="260524" y="327809"/>
                      <a:pt x="262993" y="325478"/>
                      <a:pt x="265187" y="322871"/>
                    </a:cubicBezTo>
                    <a:cubicBezTo>
                      <a:pt x="273280" y="313819"/>
                      <a:pt x="281509" y="304629"/>
                      <a:pt x="289739" y="295577"/>
                    </a:cubicBezTo>
                    <a:cubicBezTo>
                      <a:pt x="289602" y="295714"/>
                      <a:pt x="289602" y="295851"/>
                      <a:pt x="289464" y="295851"/>
                    </a:cubicBezTo>
                    <a:cubicBezTo>
                      <a:pt x="295774" y="288033"/>
                      <a:pt x="302220" y="280215"/>
                      <a:pt x="308667" y="272534"/>
                    </a:cubicBezTo>
                    <a:cubicBezTo>
                      <a:pt x="309353" y="271711"/>
                      <a:pt x="310038" y="270751"/>
                      <a:pt x="310587" y="269928"/>
                    </a:cubicBezTo>
                    <a:cubicBezTo>
                      <a:pt x="312782" y="267048"/>
                      <a:pt x="314976" y="264167"/>
                      <a:pt x="317034" y="261287"/>
                    </a:cubicBezTo>
                    <a:cubicBezTo>
                      <a:pt x="321286" y="255663"/>
                      <a:pt x="325538" y="249903"/>
                      <a:pt x="329515" y="244142"/>
                    </a:cubicBezTo>
                    <a:cubicBezTo>
                      <a:pt x="329378" y="244416"/>
                      <a:pt x="329241" y="244553"/>
                      <a:pt x="329104" y="244691"/>
                    </a:cubicBezTo>
                    <a:cubicBezTo>
                      <a:pt x="331984" y="240301"/>
                      <a:pt x="334727" y="235775"/>
                      <a:pt x="337196" y="230975"/>
                    </a:cubicBezTo>
                    <a:cubicBezTo>
                      <a:pt x="337470" y="230426"/>
                      <a:pt x="337745" y="229740"/>
                      <a:pt x="337882" y="229191"/>
                    </a:cubicBezTo>
                    <a:cubicBezTo>
                      <a:pt x="338431" y="227546"/>
                      <a:pt x="338842" y="225900"/>
                      <a:pt x="339254" y="224254"/>
                    </a:cubicBezTo>
                    <a:cubicBezTo>
                      <a:pt x="339391" y="223705"/>
                      <a:pt x="339391" y="223019"/>
                      <a:pt x="339528" y="222471"/>
                    </a:cubicBezTo>
                    <a:cubicBezTo>
                      <a:pt x="339528" y="222059"/>
                      <a:pt x="339528" y="221648"/>
                      <a:pt x="339528" y="221236"/>
                    </a:cubicBezTo>
                    <a:cubicBezTo>
                      <a:pt x="339528" y="220962"/>
                      <a:pt x="339528" y="220688"/>
                      <a:pt x="339391" y="220413"/>
                    </a:cubicBezTo>
                    <a:cubicBezTo>
                      <a:pt x="339391" y="220413"/>
                      <a:pt x="339391" y="220276"/>
                      <a:pt x="339391" y="220276"/>
                    </a:cubicBezTo>
                    <a:cubicBezTo>
                      <a:pt x="339391" y="220139"/>
                      <a:pt x="339254" y="220139"/>
                      <a:pt x="339254" y="220001"/>
                    </a:cubicBezTo>
                    <a:cubicBezTo>
                      <a:pt x="338979" y="219727"/>
                      <a:pt x="338842" y="219590"/>
                      <a:pt x="338568" y="219316"/>
                    </a:cubicBezTo>
                    <a:cubicBezTo>
                      <a:pt x="338293" y="219042"/>
                      <a:pt x="337882" y="218904"/>
                      <a:pt x="337608" y="218630"/>
                    </a:cubicBezTo>
                    <a:cubicBezTo>
                      <a:pt x="337196" y="218356"/>
                      <a:pt x="336785" y="218219"/>
                      <a:pt x="336236" y="217944"/>
                    </a:cubicBezTo>
                    <a:cubicBezTo>
                      <a:pt x="336373" y="218081"/>
                      <a:pt x="336510" y="218081"/>
                      <a:pt x="336648" y="218219"/>
                    </a:cubicBezTo>
                    <a:cubicBezTo>
                      <a:pt x="336236" y="218081"/>
                      <a:pt x="335825" y="217944"/>
                      <a:pt x="335413" y="217807"/>
                    </a:cubicBezTo>
                    <a:cubicBezTo>
                      <a:pt x="335139" y="217807"/>
                      <a:pt x="334864" y="217670"/>
                      <a:pt x="334590" y="217670"/>
                    </a:cubicBezTo>
                    <a:cubicBezTo>
                      <a:pt x="334179" y="217670"/>
                      <a:pt x="333630" y="217670"/>
                      <a:pt x="333219" y="217533"/>
                    </a:cubicBezTo>
                    <a:cubicBezTo>
                      <a:pt x="333493" y="217533"/>
                      <a:pt x="333630" y="217533"/>
                      <a:pt x="333904" y="217533"/>
                    </a:cubicBezTo>
                    <a:cubicBezTo>
                      <a:pt x="332670" y="217533"/>
                      <a:pt x="331435" y="217807"/>
                      <a:pt x="330201" y="218081"/>
                    </a:cubicBezTo>
                    <a:cubicBezTo>
                      <a:pt x="329652" y="218219"/>
                      <a:pt x="328967" y="218493"/>
                      <a:pt x="328418" y="218630"/>
                    </a:cubicBezTo>
                    <a:cubicBezTo>
                      <a:pt x="325812" y="219590"/>
                      <a:pt x="323206" y="220688"/>
                      <a:pt x="320737" y="221922"/>
                    </a:cubicBezTo>
                    <a:cubicBezTo>
                      <a:pt x="320737" y="221922"/>
                      <a:pt x="320737" y="221922"/>
                      <a:pt x="320874" y="221922"/>
                    </a:cubicBezTo>
                    <a:cubicBezTo>
                      <a:pt x="317445" y="223568"/>
                      <a:pt x="314153" y="225488"/>
                      <a:pt x="310861" y="227546"/>
                    </a:cubicBezTo>
                    <a:cubicBezTo>
                      <a:pt x="306609" y="230426"/>
                      <a:pt x="302632" y="233581"/>
                      <a:pt x="298791" y="237010"/>
                    </a:cubicBezTo>
                    <a:cubicBezTo>
                      <a:pt x="298791" y="237010"/>
                      <a:pt x="298791" y="237010"/>
                      <a:pt x="298929" y="236872"/>
                    </a:cubicBezTo>
                    <a:cubicBezTo>
                      <a:pt x="298791" y="237010"/>
                      <a:pt x="298654" y="237146"/>
                      <a:pt x="298517" y="237284"/>
                    </a:cubicBezTo>
                    <a:cubicBezTo>
                      <a:pt x="298517" y="237284"/>
                      <a:pt x="298517" y="237284"/>
                      <a:pt x="298517" y="237284"/>
                    </a:cubicBezTo>
                    <a:lnTo>
                      <a:pt x="298517" y="237284"/>
                    </a:lnTo>
                    <a:cubicBezTo>
                      <a:pt x="292071" y="242907"/>
                      <a:pt x="286173" y="248942"/>
                      <a:pt x="280412" y="255252"/>
                    </a:cubicBezTo>
                    <a:cubicBezTo>
                      <a:pt x="280549" y="255115"/>
                      <a:pt x="280686" y="254978"/>
                      <a:pt x="280823" y="254840"/>
                    </a:cubicBezTo>
                    <a:cubicBezTo>
                      <a:pt x="269988" y="267185"/>
                      <a:pt x="259975" y="280215"/>
                      <a:pt x="250785" y="293794"/>
                    </a:cubicBezTo>
                    <a:cubicBezTo>
                      <a:pt x="250923" y="293519"/>
                      <a:pt x="251060" y="293382"/>
                      <a:pt x="251197" y="293245"/>
                    </a:cubicBezTo>
                    <a:cubicBezTo>
                      <a:pt x="247494" y="298732"/>
                      <a:pt x="243790" y="304355"/>
                      <a:pt x="240224" y="310116"/>
                    </a:cubicBezTo>
                    <a:close/>
                    <a:moveTo>
                      <a:pt x="264090" y="433560"/>
                    </a:moveTo>
                    <a:cubicBezTo>
                      <a:pt x="269439" y="427662"/>
                      <a:pt x="274788" y="421627"/>
                      <a:pt x="280138" y="415729"/>
                    </a:cubicBezTo>
                    <a:cubicBezTo>
                      <a:pt x="280000" y="415866"/>
                      <a:pt x="279863" y="416003"/>
                      <a:pt x="279726" y="416141"/>
                    </a:cubicBezTo>
                    <a:cubicBezTo>
                      <a:pt x="289053" y="404482"/>
                      <a:pt x="298517" y="392823"/>
                      <a:pt x="307981" y="381164"/>
                    </a:cubicBezTo>
                    <a:cubicBezTo>
                      <a:pt x="309078" y="379793"/>
                      <a:pt x="310038" y="378422"/>
                      <a:pt x="310999" y="377050"/>
                    </a:cubicBezTo>
                    <a:cubicBezTo>
                      <a:pt x="313742" y="373347"/>
                      <a:pt x="316485" y="369506"/>
                      <a:pt x="319228" y="365666"/>
                    </a:cubicBezTo>
                    <a:cubicBezTo>
                      <a:pt x="323617" y="359631"/>
                      <a:pt x="328006" y="353596"/>
                      <a:pt x="332396" y="347561"/>
                    </a:cubicBezTo>
                    <a:cubicBezTo>
                      <a:pt x="338705" y="338096"/>
                      <a:pt x="345014" y="328632"/>
                      <a:pt x="351324" y="319306"/>
                    </a:cubicBezTo>
                    <a:cubicBezTo>
                      <a:pt x="352009" y="318208"/>
                      <a:pt x="352695" y="317111"/>
                      <a:pt x="353381" y="316013"/>
                    </a:cubicBezTo>
                    <a:cubicBezTo>
                      <a:pt x="355438" y="312584"/>
                      <a:pt x="357633" y="309155"/>
                      <a:pt x="359690" y="305726"/>
                    </a:cubicBezTo>
                    <a:cubicBezTo>
                      <a:pt x="364080" y="298594"/>
                      <a:pt x="368469" y="291599"/>
                      <a:pt x="372309" y="284330"/>
                    </a:cubicBezTo>
                    <a:lnTo>
                      <a:pt x="372309" y="284330"/>
                    </a:lnTo>
                    <a:cubicBezTo>
                      <a:pt x="374641" y="279803"/>
                      <a:pt x="376835" y="275003"/>
                      <a:pt x="378618" y="270202"/>
                    </a:cubicBezTo>
                    <a:cubicBezTo>
                      <a:pt x="378756" y="269654"/>
                      <a:pt x="378893" y="269242"/>
                      <a:pt x="379030" y="268694"/>
                    </a:cubicBezTo>
                    <a:cubicBezTo>
                      <a:pt x="379167" y="268145"/>
                      <a:pt x="379167" y="267733"/>
                      <a:pt x="379304" y="267185"/>
                    </a:cubicBezTo>
                    <a:cubicBezTo>
                      <a:pt x="379304" y="266636"/>
                      <a:pt x="379304" y="266087"/>
                      <a:pt x="379304" y="265539"/>
                    </a:cubicBezTo>
                    <a:cubicBezTo>
                      <a:pt x="379167" y="264578"/>
                      <a:pt x="379030" y="263619"/>
                      <a:pt x="378893" y="262658"/>
                    </a:cubicBezTo>
                    <a:cubicBezTo>
                      <a:pt x="378756" y="262658"/>
                      <a:pt x="378618" y="262658"/>
                      <a:pt x="378481" y="262658"/>
                    </a:cubicBezTo>
                    <a:cubicBezTo>
                      <a:pt x="377796" y="262658"/>
                      <a:pt x="377247" y="262658"/>
                      <a:pt x="376698" y="262658"/>
                    </a:cubicBezTo>
                    <a:cubicBezTo>
                      <a:pt x="376424" y="262658"/>
                      <a:pt x="376150" y="262796"/>
                      <a:pt x="375875" y="262796"/>
                    </a:cubicBezTo>
                    <a:cubicBezTo>
                      <a:pt x="375464" y="262933"/>
                      <a:pt x="375052" y="263207"/>
                      <a:pt x="374641" y="263344"/>
                    </a:cubicBezTo>
                    <a:cubicBezTo>
                      <a:pt x="374229" y="263619"/>
                      <a:pt x="373818" y="263893"/>
                      <a:pt x="373406" y="264030"/>
                    </a:cubicBezTo>
                    <a:cubicBezTo>
                      <a:pt x="373406" y="264030"/>
                      <a:pt x="373406" y="264030"/>
                      <a:pt x="373406" y="264030"/>
                    </a:cubicBezTo>
                    <a:cubicBezTo>
                      <a:pt x="372583" y="264578"/>
                      <a:pt x="371760" y="265265"/>
                      <a:pt x="370938" y="265813"/>
                    </a:cubicBezTo>
                    <a:cubicBezTo>
                      <a:pt x="370938" y="265813"/>
                      <a:pt x="371075" y="265676"/>
                      <a:pt x="371075" y="265676"/>
                    </a:cubicBezTo>
                    <a:cubicBezTo>
                      <a:pt x="370938" y="265676"/>
                      <a:pt x="370938" y="265813"/>
                      <a:pt x="370800" y="265813"/>
                    </a:cubicBezTo>
                    <a:cubicBezTo>
                      <a:pt x="370663" y="265950"/>
                      <a:pt x="370663" y="265950"/>
                      <a:pt x="370526" y="266087"/>
                    </a:cubicBezTo>
                    <a:cubicBezTo>
                      <a:pt x="370526" y="266087"/>
                      <a:pt x="370663" y="266087"/>
                      <a:pt x="370663" y="265950"/>
                    </a:cubicBezTo>
                    <a:cubicBezTo>
                      <a:pt x="366548" y="269654"/>
                      <a:pt x="362845" y="273906"/>
                      <a:pt x="359142" y="277883"/>
                    </a:cubicBezTo>
                    <a:cubicBezTo>
                      <a:pt x="353793" y="284055"/>
                      <a:pt x="348855" y="290639"/>
                      <a:pt x="344054" y="297223"/>
                    </a:cubicBezTo>
                    <a:cubicBezTo>
                      <a:pt x="338979" y="304081"/>
                      <a:pt x="334041" y="311076"/>
                      <a:pt x="329241" y="318071"/>
                    </a:cubicBezTo>
                    <a:cubicBezTo>
                      <a:pt x="329241" y="318071"/>
                      <a:pt x="329241" y="318071"/>
                      <a:pt x="329378" y="317934"/>
                    </a:cubicBezTo>
                    <a:cubicBezTo>
                      <a:pt x="326086" y="322871"/>
                      <a:pt x="322932" y="327672"/>
                      <a:pt x="319777" y="332610"/>
                    </a:cubicBezTo>
                    <a:cubicBezTo>
                      <a:pt x="318131" y="335079"/>
                      <a:pt x="316485" y="337548"/>
                      <a:pt x="315113" y="340154"/>
                    </a:cubicBezTo>
                    <a:cubicBezTo>
                      <a:pt x="312645" y="344269"/>
                      <a:pt x="310313" y="348383"/>
                      <a:pt x="307707" y="352498"/>
                    </a:cubicBezTo>
                    <a:cubicBezTo>
                      <a:pt x="301672" y="362648"/>
                      <a:pt x="295774" y="372798"/>
                      <a:pt x="289739" y="382811"/>
                    </a:cubicBezTo>
                    <a:cubicBezTo>
                      <a:pt x="288916" y="384319"/>
                      <a:pt x="288093" y="385828"/>
                      <a:pt x="287407" y="387474"/>
                    </a:cubicBezTo>
                    <a:cubicBezTo>
                      <a:pt x="284664" y="392823"/>
                      <a:pt x="281921" y="398173"/>
                      <a:pt x="279177" y="403385"/>
                    </a:cubicBezTo>
                    <a:cubicBezTo>
                      <a:pt x="274651" y="412300"/>
                      <a:pt x="270125" y="421215"/>
                      <a:pt x="265461" y="430131"/>
                    </a:cubicBezTo>
                    <a:cubicBezTo>
                      <a:pt x="265599" y="429857"/>
                      <a:pt x="265736" y="429719"/>
                      <a:pt x="265736" y="429445"/>
                    </a:cubicBezTo>
                    <a:cubicBezTo>
                      <a:pt x="265187" y="431091"/>
                      <a:pt x="264639" y="432325"/>
                      <a:pt x="264090" y="433560"/>
                    </a:cubicBezTo>
                    <a:close/>
                    <a:moveTo>
                      <a:pt x="326909" y="435892"/>
                    </a:moveTo>
                    <a:cubicBezTo>
                      <a:pt x="321834" y="446453"/>
                      <a:pt x="317171" y="457289"/>
                      <a:pt x="312370" y="467987"/>
                    </a:cubicBezTo>
                    <a:cubicBezTo>
                      <a:pt x="313330" y="466753"/>
                      <a:pt x="314153" y="465518"/>
                      <a:pt x="315113" y="464284"/>
                    </a:cubicBezTo>
                    <a:cubicBezTo>
                      <a:pt x="321697" y="455231"/>
                      <a:pt x="328281" y="446041"/>
                      <a:pt x="334864" y="436989"/>
                    </a:cubicBezTo>
                    <a:cubicBezTo>
                      <a:pt x="338568" y="432051"/>
                      <a:pt x="341997" y="426839"/>
                      <a:pt x="345563" y="421764"/>
                    </a:cubicBezTo>
                    <a:cubicBezTo>
                      <a:pt x="350638" y="414357"/>
                      <a:pt x="355713" y="406951"/>
                      <a:pt x="360925" y="399681"/>
                    </a:cubicBezTo>
                    <a:cubicBezTo>
                      <a:pt x="360788" y="399818"/>
                      <a:pt x="360651" y="400093"/>
                      <a:pt x="360513" y="400230"/>
                    </a:cubicBezTo>
                    <a:cubicBezTo>
                      <a:pt x="366823" y="390492"/>
                      <a:pt x="373269" y="380616"/>
                      <a:pt x="379579" y="370741"/>
                    </a:cubicBezTo>
                    <a:cubicBezTo>
                      <a:pt x="380264" y="369643"/>
                      <a:pt x="380950" y="368546"/>
                      <a:pt x="381499" y="367448"/>
                    </a:cubicBezTo>
                    <a:cubicBezTo>
                      <a:pt x="383556" y="363883"/>
                      <a:pt x="385614" y="360316"/>
                      <a:pt x="387808" y="356750"/>
                    </a:cubicBezTo>
                    <a:cubicBezTo>
                      <a:pt x="392197" y="349206"/>
                      <a:pt x="396724" y="341800"/>
                      <a:pt x="400701" y="333982"/>
                    </a:cubicBezTo>
                    <a:cubicBezTo>
                      <a:pt x="400564" y="334256"/>
                      <a:pt x="400564" y="334393"/>
                      <a:pt x="400427" y="334667"/>
                    </a:cubicBezTo>
                    <a:cubicBezTo>
                      <a:pt x="402896" y="329729"/>
                      <a:pt x="405090" y="324655"/>
                      <a:pt x="407011" y="319442"/>
                    </a:cubicBezTo>
                    <a:cubicBezTo>
                      <a:pt x="407011" y="319717"/>
                      <a:pt x="406873" y="319854"/>
                      <a:pt x="406736" y="320129"/>
                    </a:cubicBezTo>
                    <a:cubicBezTo>
                      <a:pt x="407285" y="318757"/>
                      <a:pt x="407559" y="317248"/>
                      <a:pt x="407971" y="315739"/>
                    </a:cubicBezTo>
                    <a:cubicBezTo>
                      <a:pt x="407971" y="315877"/>
                      <a:pt x="407834" y="316013"/>
                      <a:pt x="407834" y="316151"/>
                    </a:cubicBezTo>
                    <a:cubicBezTo>
                      <a:pt x="407971" y="315465"/>
                      <a:pt x="407971" y="314779"/>
                      <a:pt x="408108" y="314093"/>
                    </a:cubicBezTo>
                    <a:cubicBezTo>
                      <a:pt x="408245" y="312584"/>
                      <a:pt x="408245" y="311213"/>
                      <a:pt x="408108" y="309704"/>
                    </a:cubicBezTo>
                    <a:cubicBezTo>
                      <a:pt x="408108" y="309293"/>
                      <a:pt x="407971" y="308881"/>
                      <a:pt x="407971" y="308470"/>
                    </a:cubicBezTo>
                    <a:cubicBezTo>
                      <a:pt x="407971" y="308196"/>
                      <a:pt x="407834" y="308058"/>
                      <a:pt x="407834" y="307784"/>
                    </a:cubicBezTo>
                    <a:cubicBezTo>
                      <a:pt x="407559" y="307784"/>
                      <a:pt x="407148" y="307784"/>
                      <a:pt x="406873" y="307647"/>
                    </a:cubicBezTo>
                    <a:cubicBezTo>
                      <a:pt x="405776" y="307647"/>
                      <a:pt x="404816" y="307784"/>
                      <a:pt x="403719" y="308058"/>
                    </a:cubicBezTo>
                    <a:cubicBezTo>
                      <a:pt x="403993" y="308058"/>
                      <a:pt x="404130" y="308058"/>
                      <a:pt x="404405" y="307921"/>
                    </a:cubicBezTo>
                    <a:cubicBezTo>
                      <a:pt x="403993" y="308058"/>
                      <a:pt x="403719" y="308196"/>
                      <a:pt x="403307" y="308196"/>
                    </a:cubicBezTo>
                    <a:cubicBezTo>
                      <a:pt x="402896" y="308470"/>
                      <a:pt x="402347" y="308607"/>
                      <a:pt x="401936" y="308881"/>
                    </a:cubicBezTo>
                    <a:cubicBezTo>
                      <a:pt x="401524" y="309155"/>
                      <a:pt x="401113" y="309293"/>
                      <a:pt x="400701" y="309567"/>
                    </a:cubicBezTo>
                    <a:cubicBezTo>
                      <a:pt x="400838" y="309430"/>
                      <a:pt x="400976" y="309293"/>
                      <a:pt x="401250" y="309155"/>
                    </a:cubicBezTo>
                    <a:cubicBezTo>
                      <a:pt x="400153" y="309842"/>
                      <a:pt x="399192" y="310527"/>
                      <a:pt x="398232" y="311350"/>
                    </a:cubicBezTo>
                    <a:cubicBezTo>
                      <a:pt x="396312" y="313133"/>
                      <a:pt x="394392" y="315054"/>
                      <a:pt x="392609" y="317111"/>
                    </a:cubicBezTo>
                    <a:cubicBezTo>
                      <a:pt x="392609" y="317111"/>
                      <a:pt x="392609" y="317111"/>
                      <a:pt x="392746" y="316974"/>
                    </a:cubicBezTo>
                    <a:cubicBezTo>
                      <a:pt x="390963" y="319031"/>
                      <a:pt x="389317" y="320951"/>
                      <a:pt x="387534" y="323009"/>
                    </a:cubicBezTo>
                    <a:cubicBezTo>
                      <a:pt x="385065" y="326026"/>
                      <a:pt x="382870" y="329181"/>
                      <a:pt x="380676" y="332336"/>
                    </a:cubicBezTo>
                    <a:cubicBezTo>
                      <a:pt x="380813" y="332199"/>
                      <a:pt x="380950" y="331924"/>
                      <a:pt x="380950" y="331787"/>
                    </a:cubicBezTo>
                    <a:cubicBezTo>
                      <a:pt x="375189" y="340565"/>
                      <a:pt x="369977" y="349618"/>
                      <a:pt x="364902" y="358670"/>
                    </a:cubicBezTo>
                    <a:cubicBezTo>
                      <a:pt x="359005" y="369232"/>
                      <a:pt x="353793" y="380067"/>
                      <a:pt x="348306" y="390766"/>
                    </a:cubicBezTo>
                    <a:cubicBezTo>
                      <a:pt x="348443" y="390492"/>
                      <a:pt x="348580" y="390354"/>
                      <a:pt x="348580" y="390217"/>
                    </a:cubicBezTo>
                    <a:cubicBezTo>
                      <a:pt x="341311" y="405854"/>
                      <a:pt x="334179" y="420941"/>
                      <a:pt x="326909" y="435892"/>
                    </a:cubicBezTo>
                    <a:close/>
                    <a:moveTo>
                      <a:pt x="263816" y="648490"/>
                    </a:moveTo>
                    <a:cubicBezTo>
                      <a:pt x="261210" y="648490"/>
                      <a:pt x="258741" y="647804"/>
                      <a:pt x="256409" y="646844"/>
                    </a:cubicBezTo>
                    <a:cubicBezTo>
                      <a:pt x="254626" y="646158"/>
                      <a:pt x="252843" y="644786"/>
                      <a:pt x="251608" y="643415"/>
                    </a:cubicBezTo>
                    <a:cubicBezTo>
                      <a:pt x="249551" y="640946"/>
                      <a:pt x="248042" y="638203"/>
                      <a:pt x="247082" y="635185"/>
                    </a:cubicBezTo>
                    <a:cubicBezTo>
                      <a:pt x="246122" y="632305"/>
                      <a:pt x="245299" y="629150"/>
                      <a:pt x="245299" y="626132"/>
                    </a:cubicBezTo>
                    <a:cubicBezTo>
                      <a:pt x="245162" y="622018"/>
                      <a:pt x="245710" y="618040"/>
                      <a:pt x="246396" y="614062"/>
                    </a:cubicBezTo>
                    <a:cubicBezTo>
                      <a:pt x="247219" y="609948"/>
                      <a:pt x="248179" y="605696"/>
                      <a:pt x="249139" y="601581"/>
                    </a:cubicBezTo>
                    <a:cubicBezTo>
                      <a:pt x="250648" y="595820"/>
                      <a:pt x="252568" y="590059"/>
                      <a:pt x="254626" y="584436"/>
                    </a:cubicBezTo>
                    <a:cubicBezTo>
                      <a:pt x="257369" y="576343"/>
                      <a:pt x="260387" y="568251"/>
                      <a:pt x="263267" y="560296"/>
                    </a:cubicBezTo>
                    <a:cubicBezTo>
                      <a:pt x="264913" y="555632"/>
                      <a:pt x="266559" y="551106"/>
                      <a:pt x="268342" y="546580"/>
                    </a:cubicBezTo>
                    <a:cubicBezTo>
                      <a:pt x="269028" y="544797"/>
                      <a:pt x="269576" y="543014"/>
                      <a:pt x="270262" y="541230"/>
                    </a:cubicBezTo>
                    <a:cubicBezTo>
                      <a:pt x="272182" y="536430"/>
                      <a:pt x="274240" y="531629"/>
                      <a:pt x="276160" y="526829"/>
                    </a:cubicBezTo>
                    <a:cubicBezTo>
                      <a:pt x="271634" y="531355"/>
                      <a:pt x="266970" y="535607"/>
                      <a:pt x="262307" y="539859"/>
                    </a:cubicBezTo>
                    <a:cubicBezTo>
                      <a:pt x="259015" y="542739"/>
                      <a:pt x="255860" y="545482"/>
                      <a:pt x="252431" y="548226"/>
                    </a:cubicBezTo>
                    <a:cubicBezTo>
                      <a:pt x="248591" y="551243"/>
                      <a:pt x="244339" y="553849"/>
                      <a:pt x="240087" y="556318"/>
                    </a:cubicBezTo>
                    <a:cubicBezTo>
                      <a:pt x="236795" y="558238"/>
                      <a:pt x="233640" y="559884"/>
                      <a:pt x="230074" y="561256"/>
                    </a:cubicBezTo>
                    <a:cubicBezTo>
                      <a:pt x="227605" y="562216"/>
                      <a:pt x="225136" y="562353"/>
                      <a:pt x="222668" y="562353"/>
                    </a:cubicBezTo>
                    <a:cubicBezTo>
                      <a:pt x="220473" y="562216"/>
                      <a:pt x="218690" y="561256"/>
                      <a:pt x="216770" y="560296"/>
                    </a:cubicBezTo>
                    <a:cubicBezTo>
                      <a:pt x="214301" y="558924"/>
                      <a:pt x="212518" y="556730"/>
                      <a:pt x="211009" y="554398"/>
                    </a:cubicBezTo>
                    <a:cubicBezTo>
                      <a:pt x="210460" y="553575"/>
                      <a:pt x="210186" y="552203"/>
                      <a:pt x="209912" y="551380"/>
                    </a:cubicBezTo>
                    <a:cubicBezTo>
                      <a:pt x="209500" y="550283"/>
                      <a:pt x="209500" y="549049"/>
                      <a:pt x="209500" y="547951"/>
                    </a:cubicBezTo>
                    <a:cubicBezTo>
                      <a:pt x="209637" y="543974"/>
                      <a:pt x="210323" y="539996"/>
                      <a:pt x="211009" y="536018"/>
                    </a:cubicBezTo>
                    <a:cubicBezTo>
                      <a:pt x="211695" y="532178"/>
                      <a:pt x="213066" y="528611"/>
                      <a:pt x="214438" y="524908"/>
                    </a:cubicBezTo>
                    <a:cubicBezTo>
                      <a:pt x="215261" y="522577"/>
                      <a:pt x="216084" y="520245"/>
                      <a:pt x="216907" y="518050"/>
                    </a:cubicBezTo>
                    <a:cubicBezTo>
                      <a:pt x="218690" y="513524"/>
                      <a:pt x="220336" y="508998"/>
                      <a:pt x="222119" y="504472"/>
                    </a:cubicBezTo>
                    <a:cubicBezTo>
                      <a:pt x="223079" y="502003"/>
                      <a:pt x="224039" y="499397"/>
                      <a:pt x="225136" y="496928"/>
                    </a:cubicBezTo>
                    <a:cubicBezTo>
                      <a:pt x="226920" y="492676"/>
                      <a:pt x="228703" y="488424"/>
                      <a:pt x="230486" y="484172"/>
                    </a:cubicBezTo>
                    <a:cubicBezTo>
                      <a:pt x="228565" y="485955"/>
                      <a:pt x="226645" y="487875"/>
                      <a:pt x="224588" y="489658"/>
                    </a:cubicBezTo>
                    <a:cubicBezTo>
                      <a:pt x="216907" y="496653"/>
                      <a:pt x="209226" y="503511"/>
                      <a:pt x="201133" y="509821"/>
                    </a:cubicBezTo>
                    <a:cubicBezTo>
                      <a:pt x="197704" y="512564"/>
                      <a:pt x="194138" y="514895"/>
                      <a:pt x="190572" y="517365"/>
                    </a:cubicBezTo>
                    <a:cubicBezTo>
                      <a:pt x="186594" y="519971"/>
                      <a:pt x="182754" y="522440"/>
                      <a:pt x="178502" y="524634"/>
                    </a:cubicBezTo>
                    <a:cubicBezTo>
                      <a:pt x="171644" y="528200"/>
                      <a:pt x="164100" y="529983"/>
                      <a:pt x="156419" y="530258"/>
                    </a:cubicBezTo>
                    <a:cubicBezTo>
                      <a:pt x="151070" y="530395"/>
                      <a:pt x="145584" y="528337"/>
                      <a:pt x="141743" y="524497"/>
                    </a:cubicBezTo>
                    <a:cubicBezTo>
                      <a:pt x="140509" y="523262"/>
                      <a:pt x="139686" y="522165"/>
                      <a:pt x="138588" y="520931"/>
                    </a:cubicBezTo>
                    <a:cubicBezTo>
                      <a:pt x="137628" y="519833"/>
                      <a:pt x="136943" y="518324"/>
                      <a:pt x="136257" y="516953"/>
                    </a:cubicBezTo>
                    <a:cubicBezTo>
                      <a:pt x="134885" y="514347"/>
                      <a:pt x="134336" y="511192"/>
                      <a:pt x="134199" y="508312"/>
                    </a:cubicBezTo>
                    <a:cubicBezTo>
                      <a:pt x="134199" y="504334"/>
                      <a:pt x="134474" y="500494"/>
                      <a:pt x="135022" y="496653"/>
                    </a:cubicBezTo>
                    <a:cubicBezTo>
                      <a:pt x="135571" y="492264"/>
                      <a:pt x="136943" y="487875"/>
                      <a:pt x="138451" y="483623"/>
                    </a:cubicBezTo>
                    <a:cubicBezTo>
                      <a:pt x="139960" y="479371"/>
                      <a:pt x="141606" y="475119"/>
                      <a:pt x="143252" y="470867"/>
                    </a:cubicBezTo>
                    <a:cubicBezTo>
                      <a:pt x="145446" y="465244"/>
                      <a:pt x="147915" y="459757"/>
                      <a:pt x="150521" y="454134"/>
                    </a:cubicBezTo>
                    <a:cubicBezTo>
                      <a:pt x="154088" y="446453"/>
                      <a:pt x="157654" y="438909"/>
                      <a:pt x="161357" y="431502"/>
                    </a:cubicBezTo>
                    <a:cubicBezTo>
                      <a:pt x="157654" y="433697"/>
                      <a:pt x="153813" y="435754"/>
                      <a:pt x="149973" y="437400"/>
                    </a:cubicBezTo>
                    <a:cubicBezTo>
                      <a:pt x="146269" y="439046"/>
                      <a:pt x="142566" y="440281"/>
                      <a:pt x="138863" y="441378"/>
                    </a:cubicBezTo>
                    <a:cubicBezTo>
                      <a:pt x="135571" y="442338"/>
                      <a:pt x="132279" y="442612"/>
                      <a:pt x="128987" y="442750"/>
                    </a:cubicBezTo>
                    <a:cubicBezTo>
                      <a:pt x="126518" y="442750"/>
                      <a:pt x="123912" y="442201"/>
                      <a:pt x="121581" y="441378"/>
                    </a:cubicBezTo>
                    <a:cubicBezTo>
                      <a:pt x="118700" y="440281"/>
                      <a:pt x="115820" y="438909"/>
                      <a:pt x="113488" y="436852"/>
                    </a:cubicBezTo>
                    <a:cubicBezTo>
                      <a:pt x="111842" y="435206"/>
                      <a:pt x="110333" y="433560"/>
                      <a:pt x="109373" y="431365"/>
                    </a:cubicBezTo>
                    <a:cubicBezTo>
                      <a:pt x="108413" y="429034"/>
                      <a:pt x="108002" y="426428"/>
                      <a:pt x="107865" y="423959"/>
                    </a:cubicBezTo>
                    <a:cubicBezTo>
                      <a:pt x="107727" y="420392"/>
                      <a:pt x="108002" y="416826"/>
                      <a:pt x="108550" y="413260"/>
                    </a:cubicBezTo>
                    <a:cubicBezTo>
                      <a:pt x="109236" y="408871"/>
                      <a:pt x="111019" y="404619"/>
                      <a:pt x="112665" y="400504"/>
                    </a:cubicBezTo>
                    <a:cubicBezTo>
                      <a:pt x="114585" y="395841"/>
                      <a:pt x="116369" y="391177"/>
                      <a:pt x="118426" y="386651"/>
                    </a:cubicBezTo>
                    <a:cubicBezTo>
                      <a:pt x="120346" y="382399"/>
                      <a:pt x="122404" y="378147"/>
                      <a:pt x="124461" y="374032"/>
                    </a:cubicBezTo>
                    <a:cubicBezTo>
                      <a:pt x="120209" y="377324"/>
                      <a:pt x="115820" y="380479"/>
                      <a:pt x="111294" y="383496"/>
                    </a:cubicBezTo>
                    <a:cubicBezTo>
                      <a:pt x="107727" y="385965"/>
                      <a:pt x="104024" y="388160"/>
                      <a:pt x="100458" y="390492"/>
                    </a:cubicBezTo>
                    <a:cubicBezTo>
                      <a:pt x="96206" y="393235"/>
                      <a:pt x="91954" y="395704"/>
                      <a:pt x="87428" y="397761"/>
                    </a:cubicBezTo>
                    <a:cubicBezTo>
                      <a:pt x="81941" y="400230"/>
                      <a:pt x="75769" y="400779"/>
                      <a:pt x="69871" y="399956"/>
                    </a:cubicBezTo>
                    <a:cubicBezTo>
                      <a:pt x="67951" y="399681"/>
                      <a:pt x="66031" y="398996"/>
                      <a:pt x="64522" y="397898"/>
                    </a:cubicBezTo>
                    <a:cubicBezTo>
                      <a:pt x="63699" y="397350"/>
                      <a:pt x="63150" y="396938"/>
                      <a:pt x="62465" y="396252"/>
                    </a:cubicBezTo>
                    <a:cubicBezTo>
                      <a:pt x="61916" y="395704"/>
                      <a:pt x="61505" y="395155"/>
                      <a:pt x="61093" y="394469"/>
                    </a:cubicBezTo>
                    <a:cubicBezTo>
                      <a:pt x="60819" y="393783"/>
                      <a:pt x="60407" y="393098"/>
                      <a:pt x="60133" y="392412"/>
                    </a:cubicBezTo>
                    <a:cubicBezTo>
                      <a:pt x="59721" y="391451"/>
                      <a:pt x="59447" y="390354"/>
                      <a:pt x="59173" y="389394"/>
                    </a:cubicBezTo>
                    <a:cubicBezTo>
                      <a:pt x="58898" y="387886"/>
                      <a:pt x="58624" y="386377"/>
                      <a:pt x="58487" y="384868"/>
                    </a:cubicBezTo>
                    <a:cubicBezTo>
                      <a:pt x="58350" y="381713"/>
                      <a:pt x="58350" y="378559"/>
                      <a:pt x="59036" y="375404"/>
                    </a:cubicBezTo>
                    <a:cubicBezTo>
                      <a:pt x="59996" y="371426"/>
                      <a:pt x="61367" y="367723"/>
                      <a:pt x="62739" y="363883"/>
                    </a:cubicBezTo>
                    <a:cubicBezTo>
                      <a:pt x="64796" y="358670"/>
                      <a:pt x="66991" y="353596"/>
                      <a:pt x="69460" y="348521"/>
                    </a:cubicBezTo>
                    <a:cubicBezTo>
                      <a:pt x="73849" y="339880"/>
                      <a:pt x="78512" y="331376"/>
                      <a:pt x="83176" y="322735"/>
                    </a:cubicBezTo>
                    <a:cubicBezTo>
                      <a:pt x="85919" y="317522"/>
                      <a:pt x="88662" y="312310"/>
                      <a:pt x="91817" y="307235"/>
                    </a:cubicBezTo>
                    <a:cubicBezTo>
                      <a:pt x="94560" y="302709"/>
                      <a:pt x="97166" y="298320"/>
                      <a:pt x="99909" y="293794"/>
                    </a:cubicBezTo>
                    <a:cubicBezTo>
                      <a:pt x="99498" y="294068"/>
                      <a:pt x="99224" y="294342"/>
                      <a:pt x="98949" y="294480"/>
                    </a:cubicBezTo>
                    <a:cubicBezTo>
                      <a:pt x="91543" y="299829"/>
                      <a:pt x="83999" y="305041"/>
                      <a:pt x="76181" y="309979"/>
                    </a:cubicBezTo>
                    <a:cubicBezTo>
                      <a:pt x="72066" y="312584"/>
                      <a:pt x="67814" y="314916"/>
                      <a:pt x="63699" y="317385"/>
                    </a:cubicBezTo>
                    <a:cubicBezTo>
                      <a:pt x="59310" y="319991"/>
                      <a:pt x="54784" y="322323"/>
                      <a:pt x="50257" y="324518"/>
                    </a:cubicBezTo>
                    <a:cubicBezTo>
                      <a:pt x="42988" y="328084"/>
                      <a:pt x="35307" y="330141"/>
                      <a:pt x="27352" y="331376"/>
                    </a:cubicBezTo>
                    <a:cubicBezTo>
                      <a:pt x="21317" y="332336"/>
                      <a:pt x="14596" y="332199"/>
                      <a:pt x="9247" y="328632"/>
                    </a:cubicBezTo>
                    <a:cubicBezTo>
                      <a:pt x="7326" y="327261"/>
                      <a:pt x="5818" y="325341"/>
                      <a:pt x="4446" y="323558"/>
                    </a:cubicBezTo>
                    <a:cubicBezTo>
                      <a:pt x="3074" y="321637"/>
                      <a:pt x="1840" y="319168"/>
                      <a:pt x="1154" y="316974"/>
                    </a:cubicBezTo>
                    <a:cubicBezTo>
                      <a:pt x="743" y="315739"/>
                      <a:pt x="194" y="314368"/>
                      <a:pt x="194" y="312996"/>
                    </a:cubicBezTo>
                    <a:cubicBezTo>
                      <a:pt x="57" y="311350"/>
                      <a:pt x="-80" y="310116"/>
                      <a:pt x="57" y="308333"/>
                    </a:cubicBezTo>
                    <a:cubicBezTo>
                      <a:pt x="194" y="304904"/>
                      <a:pt x="1291" y="301338"/>
                      <a:pt x="2389" y="298046"/>
                    </a:cubicBezTo>
                    <a:cubicBezTo>
                      <a:pt x="3897" y="293794"/>
                      <a:pt x="5543" y="289542"/>
                      <a:pt x="7326" y="285564"/>
                    </a:cubicBezTo>
                    <a:cubicBezTo>
                      <a:pt x="8972" y="281723"/>
                      <a:pt x="11030" y="278020"/>
                      <a:pt x="13087" y="274454"/>
                    </a:cubicBezTo>
                    <a:cubicBezTo>
                      <a:pt x="15693" y="270065"/>
                      <a:pt x="18162" y="265676"/>
                      <a:pt x="20905" y="261287"/>
                    </a:cubicBezTo>
                    <a:cubicBezTo>
                      <a:pt x="25980" y="252920"/>
                      <a:pt x="31192" y="244416"/>
                      <a:pt x="36404" y="236049"/>
                    </a:cubicBezTo>
                    <a:cubicBezTo>
                      <a:pt x="37639" y="234129"/>
                      <a:pt x="38873" y="232072"/>
                      <a:pt x="40108" y="230014"/>
                    </a:cubicBezTo>
                    <a:cubicBezTo>
                      <a:pt x="41205" y="228231"/>
                      <a:pt x="42439" y="226585"/>
                      <a:pt x="43537" y="224939"/>
                    </a:cubicBezTo>
                    <a:cubicBezTo>
                      <a:pt x="49297" y="216436"/>
                      <a:pt x="55058" y="208069"/>
                      <a:pt x="60819" y="199565"/>
                    </a:cubicBezTo>
                    <a:cubicBezTo>
                      <a:pt x="63150" y="195998"/>
                      <a:pt x="65619" y="192433"/>
                      <a:pt x="68088" y="188866"/>
                    </a:cubicBezTo>
                    <a:cubicBezTo>
                      <a:pt x="69048" y="187495"/>
                      <a:pt x="69871" y="186123"/>
                      <a:pt x="70831" y="184752"/>
                    </a:cubicBezTo>
                    <a:cubicBezTo>
                      <a:pt x="80021" y="172544"/>
                      <a:pt x="89485" y="160200"/>
                      <a:pt x="98675" y="147992"/>
                    </a:cubicBezTo>
                    <a:cubicBezTo>
                      <a:pt x="96480" y="148816"/>
                      <a:pt x="94423" y="149639"/>
                      <a:pt x="92228" y="150462"/>
                    </a:cubicBezTo>
                    <a:cubicBezTo>
                      <a:pt x="88114" y="151970"/>
                      <a:pt x="84136" y="153479"/>
                      <a:pt x="80021" y="154850"/>
                    </a:cubicBezTo>
                    <a:cubicBezTo>
                      <a:pt x="76043" y="156222"/>
                      <a:pt x="71792" y="157320"/>
                      <a:pt x="67677" y="158143"/>
                    </a:cubicBezTo>
                    <a:cubicBezTo>
                      <a:pt x="63836" y="158828"/>
                      <a:pt x="59859" y="159240"/>
                      <a:pt x="55881" y="159377"/>
                    </a:cubicBezTo>
                    <a:cubicBezTo>
                      <a:pt x="54235" y="159377"/>
                      <a:pt x="52452" y="159377"/>
                      <a:pt x="50943" y="159240"/>
                    </a:cubicBezTo>
                    <a:cubicBezTo>
                      <a:pt x="49297" y="158966"/>
                      <a:pt x="47514" y="158828"/>
                      <a:pt x="45868" y="158143"/>
                    </a:cubicBezTo>
                    <a:cubicBezTo>
                      <a:pt x="43674" y="157182"/>
                      <a:pt x="41616" y="156222"/>
                      <a:pt x="39833" y="154576"/>
                    </a:cubicBezTo>
                    <a:cubicBezTo>
                      <a:pt x="38736" y="153479"/>
                      <a:pt x="37913" y="152656"/>
                      <a:pt x="36816" y="151285"/>
                    </a:cubicBezTo>
                    <a:cubicBezTo>
                      <a:pt x="35856" y="150187"/>
                      <a:pt x="35307" y="148953"/>
                      <a:pt x="34621" y="147581"/>
                    </a:cubicBezTo>
                    <a:cubicBezTo>
                      <a:pt x="31878" y="142369"/>
                      <a:pt x="33250" y="136197"/>
                      <a:pt x="34758" y="130847"/>
                    </a:cubicBezTo>
                    <a:cubicBezTo>
                      <a:pt x="36679" y="123989"/>
                      <a:pt x="40793" y="118366"/>
                      <a:pt x="44908" y="112605"/>
                    </a:cubicBezTo>
                    <a:cubicBezTo>
                      <a:pt x="50532" y="104787"/>
                      <a:pt x="57253" y="97655"/>
                      <a:pt x="63836" y="90523"/>
                    </a:cubicBezTo>
                    <a:cubicBezTo>
                      <a:pt x="77552" y="75847"/>
                      <a:pt x="92914" y="62542"/>
                      <a:pt x="109099" y="50609"/>
                    </a:cubicBezTo>
                    <a:cubicBezTo>
                      <a:pt x="125147" y="38813"/>
                      <a:pt x="142703" y="29075"/>
                      <a:pt x="161357" y="22217"/>
                    </a:cubicBezTo>
                    <a:cubicBezTo>
                      <a:pt x="167804" y="19885"/>
                      <a:pt x="174524" y="17965"/>
                      <a:pt x="181245" y="16593"/>
                    </a:cubicBezTo>
                    <a:cubicBezTo>
                      <a:pt x="185360" y="15770"/>
                      <a:pt x="189475" y="15085"/>
                      <a:pt x="193727" y="14673"/>
                    </a:cubicBezTo>
                    <a:cubicBezTo>
                      <a:pt x="197293" y="14261"/>
                      <a:pt x="200859" y="14125"/>
                      <a:pt x="204562" y="13987"/>
                    </a:cubicBezTo>
                    <a:cubicBezTo>
                      <a:pt x="212106" y="13713"/>
                      <a:pt x="219650" y="14261"/>
                      <a:pt x="227057" y="15359"/>
                    </a:cubicBezTo>
                    <a:cubicBezTo>
                      <a:pt x="229526" y="15770"/>
                      <a:pt x="231994" y="16319"/>
                      <a:pt x="234463" y="16868"/>
                    </a:cubicBezTo>
                    <a:cubicBezTo>
                      <a:pt x="238029" y="14536"/>
                      <a:pt x="241733" y="12341"/>
                      <a:pt x="245436" y="10284"/>
                    </a:cubicBezTo>
                    <a:cubicBezTo>
                      <a:pt x="249825" y="7815"/>
                      <a:pt x="254489" y="5895"/>
                      <a:pt x="259152" y="3700"/>
                    </a:cubicBezTo>
                    <a:cubicBezTo>
                      <a:pt x="264364" y="1369"/>
                      <a:pt x="270811" y="-963"/>
                      <a:pt x="276709" y="409"/>
                    </a:cubicBezTo>
                    <a:cubicBezTo>
                      <a:pt x="278766" y="820"/>
                      <a:pt x="281098" y="1506"/>
                      <a:pt x="282881" y="2740"/>
                    </a:cubicBezTo>
                    <a:cubicBezTo>
                      <a:pt x="284252" y="3700"/>
                      <a:pt x="285898" y="5072"/>
                      <a:pt x="286310" y="6718"/>
                    </a:cubicBezTo>
                    <a:cubicBezTo>
                      <a:pt x="286584" y="7541"/>
                      <a:pt x="286858" y="8501"/>
                      <a:pt x="286858" y="9324"/>
                    </a:cubicBezTo>
                    <a:cubicBezTo>
                      <a:pt x="286858" y="10284"/>
                      <a:pt x="286858" y="11244"/>
                      <a:pt x="286584" y="12204"/>
                    </a:cubicBezTo>
                    <a:cubicBezTo>
                      <a:pt x="286173" y="13850"/>
                      <a:pt x="285761" y="14948"/>
                      <a:pt x="285213" y="16593"/>
                    </a:cubicBezTo>
                    <a:cubicBezTo>
                      <a:pt x="284664" y="18102"/>
                      <a:pt x="283841" y="19337"/>
                      <a:pt x="283155" y="20708"/>
                    </a:cubicBezTo>
                    <a:cubicBezTo>
                      <a:pt x="281509" y="23589"/>
                      <a:pt x="278903" y="26057"/>
                      <a:pt x="276571" y="28389"/>
                    </a:cubicBezTo>
                    <a:cubicBezTo>
                      <a:pt x="273005" y="31955"/>
                      <a:pt x="269439" y="35384"/>
                      <a:pt x="265599" y="38539"/>
                    </a:cubicBezTo>
                    <a:cubicBezTo>
                      <a:pt x="258878" y="44437"/>
                      <a:pt x="251883" y="50198"/>
                      <a:pt x="245162" y="55958"/>
                    </a:cubicBezTo>
                    <a:cubicBezTo>
                      <a:pt x="243379" y="57467"/>
                      <a:pt x="241596" y="58838"/>
                      <a:pt x="239813" y="60210"/>
                    </a:cubicBezTo>
                    <a:cubicBezTo>
                      <a:pt x="235561" y="63639"/>
                      <a:pt x="231309" y="66931"/>
                      <a:pt x="227057" y="70360"/>
                    </a:cubicBezTo>
                    <a:cubicBezTo>
                      <a:pt x="225274" y="71732"/>
                      <a:pt x="223628" y="73241"/>
                      <a:pt x="221845" y="74475"/>
                    </a:cubicBezTo>
                    <a:cubicBezTo>
                      <a:pt x="218964" y="76670"/>
                      <a:pt x="215947" y="78727"/>
                      <a:pt x="213066" y="80921"/>
                    </a:cubicBezTo>
                    <a:cubicBezTo>
                      <a:pt x="206620" y="85722"/>
                      <a:pt x="200036" y="90386"/>
                      <a:pt x="193590" y="95186"/>
                    </a:cubicBezTo>
                    <a:cubicBezTo>
                      <a:pt x="191807" y="96557"/>
                      <a:pt x="189749" y="97655"/>
                      <a:pt x="187966" y="98889"/>
                    </a:cubicBezTo>
                    <a:cubicBezTo>
                      <a:pt x="183440" y="101770"/>
                      <a:pt x="178914" y="104650"/>
                      <a:pt x="174387" y="107668"/>
                    </a:cubicBezTo>
                    <a:cubicBezTo>
                      <a:pt x="170684" y="109999"/>
                      <a:pt x="167118" y="112331"/>
                      <a:pt x="163414" y="114800"/>
                    </a:cubicBezTo>
                    <a:cubicBezTo>
                      <a:pt x="158477" y="118092"/>
                      <a:pt x="153265" y="120972"/>
                      <a:pt x="148053" y="123853"/>
                    </a:cubicBezTo>
                    <a:cubicBezTo>
                      <a:pt x="139823" y="128516"/>
                      <a:pt x="131319" y="132905"/>
                      <a:pt x="122815" y="137020"/>
                    </a:cubicBezTo>
                    <a:cubicBezTo>
                      <a:pt x="120620" y="138117"/>
                      <a:pt x="118289" y="139214"/>
                      <a:pt x="115957" y="140312"/>
                    </a:cubicBezTo>
                    <a:cubicBezTo>
                      <a:pt x="115546" y="140860"/>
                      <a:pt x="115134" y="141272"/>
                      <a:pt x="114860" y="141821"/>
                    </a:cubicBezTo>
                    <a:cubicBezTo>
                      <a:pt x="111156" y="146895"/>
                      <a:pt x="107179" y="151970"/>
                      <a:pt x="103475" y="157045"/>
                    </a:cubicBezTo>
                    <a:cubicBezTo>
                      <a:pt x="98126" y="164315"/>
                      <a:pt x="92640" y="171584"/>
                      <a:pt x="87153" y="178717"/>
                    </a:cubicBezTo>
                    <a:cubicBezTo>
                      <a:pt x="84273" y="182557"/>
                      <a:pt x="81256" y="186398"/>
                      <a:pt x="78512" y="190238"/>
                    </a:cubicBezTo>
                    <a:cubicBezTo>
                      <a:pt x="68363" y="205326"/>
                      <a:pt x="58350" y="220276"/>
                      <a:pt x="48200" y="235364"/>
                    </a:cubicBezTo>
                    <a:cubicBezTo>
                      <a:pt x="48337" y="235226"/>
                      <a:pt x="48474" y="235089"/>
                      <a:pt x="48474" y="234815"/>
                    </a:cubicBezTo>
                    <a:cubicBezTo>
                      <a:pt x="44222" y="241810"/>
                      <a:pt x="39970" y="248942"/>
                      <a:pt x="35718" y="255938"/>
                    </a:cubicBezTo>
                    <a:cubicBezTo>
                      <a:pt x="29683" y="265813"/>
                      <a:pt x="23648" y="275552"/>
                      <a:pt x="18299" y="285701"/>
                    </a:cubicBezTo>
                    <a:cubicBezTo>
                      <a:pt x="18436" y="285564"/>
                      <a:pt x="18573" y="285290"/>
                      <a:pt x="18573" y="285152"/>
                    </a:cubicBezTo>
                    <a:cubicBezTo>
                      <a:pt x="15967" y="290365"/>
                      <a:pt x="13773" y="295851"/>
                      <a:pt x="11853" y="301475"/>
                    </a:cubicBezTo>
                    <a:cubicBezTo>
                      <a:pt x="11167" y="303532"/>
                      <a:pt x="10618" y="305590"/>
                      <a:pt x="10070" y="307784"/>
                    </a:cubicBezTo>
                    <a:cubicBezTo>
                      <a:pt x="10070" y="307510"/>
                      <a:pt x="10207" y="307373"/>
                      <a:pt x="10207" y="307098"/>
                    </a:cubicBezTo>
                    <a:cubicBezTo>
                      <a:pt x="10070" y="307647"/>
                      <a:pt x="10070" y="308196"/>
                      <a:pt x="9932" y="308744"/>
                    </a:cubicBezTo>
                    <a:cubicBezTo>
                      <a:pt x="9932" y="309155"/>
                      <a:pt x="9932" y="309704"/>
                      <a:pt x="9932" y="310116"/>
                    </a:cubicBezTo>
                    <a:cubicBezTo>
                      <a:pt x="9932" y="310664"/>
                      <a:pt x="10070" y="311213"/>
                      <a:pt x="10070" y="311762"/>
                    </a:cubicBezTo>
                    <a:cubicBezTo>
                      <a:pt x="10070" y="311487"/>
                      <a:pt x="9932" y="311350"/>
                      <a:pt x="9932" y="311076"/>
                    </a:cubicBezTo>
                    <a:cubicBezTo>
                      <a:pt x="10070" y="312036"/>
                      <a:pt x="10344" y="312996"/>
                      <a:pt x="10618" y="313956"/>
                    </a:cubicBezTo>
                    <a:cubicBezTo>
                      <a:pt x="10618" y="313819"/>
                      <a:pt x="10618" y="313819"/>
                      <a:pt x="10481" y="313682"/>
                    </a:cubicBezTo>
                    <a:cubicBezTo>
                      <a:pt x="10481" y="313819"/>
                      <a:pt x="10618" y="313956"/>
                      <a:pt x="10618" y="314093"/>
                    </a:cubicBezTo>
                    <a:cubicBezTo>
                      <a:pt x="10618" y="314231"/>
                      <a:pt x="10618" y="314231"/>
                      <a:pt x="10755" y="314368"/>
                    </a:cubicBezTo>
                    <a:cubicBezTo>
                      <a:pt x="10755" y="314368"/>
                      <a:pt x="10755" y="314231"/>
                      <a:pt x="10755" y="314093"/>
                    </a:cubicBezTo>
                    <a:cubicBezTo>
                      <a:pt x="11030" y="314916"/>
                      <a:pt x="11441" y="315739"/>
                      <a:pt x="11853" y="316562"/>
                    </a:cubicBezTo>
                    <a:cubicBezTo>
                      <a:pt x="12127" y="317111"/>
                      <a:pt x="12401" y="317522"/>
                      <a:pt x="12676" y="318071"/>
                    </a:cubicBezTo>
                    <a:cubicBezTo>
                      <a:pt x="12538" y="317934"/>
                      <a:pt x="12401" y="317797"/>
                      <a:pt x="12264" y="317660"/>
                    </a:cubicBezTo>
                    <a:cubicBezTo>
                      <a:pt x="12813" y="318620"/>
                      <a:pt x="13499" y="319306"/>
                      <a:pt x="14184" y="320129"/>
                    </a:cubicBezTo>
                    <a:cubicBezTo>
                      <a:pt x="14184" y="320129"/>
                      <a:pt x="14047" y="319991"/>
                      <a:pt x="14047" y="319991"/>
                    </a:cubicBezTo>
                    <a:cubicBezTo>
                      <a:pt x="14321" y="320266"/>
                      <a:pt x="14596" y="320540"/>
                      <a:pt x="14870" y="320814"/>
                    </a:cubicBezTo>
                    <a:cubicBezTo>
                      <a:pt x="15007" y="320951"/>
                      <a:pt x="15282" y="321089"/>
                      <a:pt x="15419" y="321226"/>
                    </a:cubicBezTo>
                    <a:cubicBezTo>
                      <a:pt x="15693" y="321363"/>
                      <a:pt x="15967" y="321500"/>
                      <a:pt x="16242" y="321500"/>
                    </a:cubicBezTo>
                    <a:cubicBezTo>
                      <a:pt x="16653" y="321637"/>
                      <a:pt x="16928" y="321774"/>
                      <a:pt x="17339" y="321774"/>
                    </a:cubicBezTo>
                    <a:cubicBezTo>
                      <a:pt x="17888" y="321912"/>
                      <a:pt x="18436" y="321912"/>
                      <a:pt x="18985" y="322049"/>
                    </a:cubicBezTo>
                    <a:cubicBezTo>
                      <a:pt x="20768" y="322186"/>
                      <a:pt x="22414" y="322049"/>
                      <a:pt x="24060" y="322049"/>
                    </a:cubicBezTo>
                    <a:cubicBezTo>
                      <a:pt x="24060" y="322049"/>
                      <a:pt x="23923" y="322049"/>
                      <a:pt x="23923" y="322049"/>
                    </a:cubicBezTo>
                    <a:cubicBezTo>
                      <a:pt x="24060" y="322049"/>
                      <a:pt x="24060" y="322049"/>
                      <a:pt x="24197" y="322049"/>
                    </a:cubicBezTo>
                    <a:cubicBezTo>
                      <a:pt x="24334" y="322049"/>
                      <a:pt x="24471" y="322049"/>
                      <a:pt x="24608" y="322049"/>
                    </a:cubicBezTo>
                    <a:cubicBezTo>
                      <a:pt x="24471" y="322049"/>
                      <a:pt x="24334" y="322049"/>
                      <a:pt x="24197" y="322049"/>
                    </a:cubicBezTo>
                    <a:cubicBezTo>
                      <a:pt x="26254" y="321774"/>
                      <a:pt x="28312" y="321500"/>
                      <a:pt x="30369" y="321089"/>
                    </a:cubicBezTo>
                    <a:cubicBezTo>
                      <a:pt x="30095" y="321089"/>
                      <a:pt x="29958" y="321226"/>
                      <a:pt x="29683" y="321226"/>
                    </a:cubicBezTo>
                    <a:cubicBezTo>
                      <a:pt x="32564" y="320540"/>
                      <a:pt x="35444" y="319854"/>
                      <a:pt x="38187" y="319031"/>
                    </a:cubicBezTo>
                    <a:cubicBezTo>
                      <a:pt x="37913" y="319031"/>
                      <a:pt x="37776" y="319168"/>
                      <a:pt x="37639" y="319306"/>
                    </a:cubicBezTo>
                    <a:cubicBezTo>
                      <a:pt x="41342" y="317934"/>
                      <a:pt x="45045" y="316425"/>
                      <a:pt x="48611" y="314642"/>
                    </a:cubicBezTo>
                    <a:cubicBezTo>
                      <a:pt x="48474" y="314779"/>
                      <a:pt x="48337" y="314779"/>
                      <a:pt x="48200" y="314916"/>
                    </a:cubicBezTo>
                    <a:cubicBezTo>
                      <a:pt x="53138" y="312310"/>
                      <a:pt x="58076" y="309430"/>
                      <a:pt x="62876" y="306687"/>
                    </a:cubicBezTo>
                    <a:cubicBezTo>
                      <a:pt x="68363" y="303532"/>
                      <a:pt x="73712" y="300240"/>
                      <a:pt x="79061" y="296674"/>
                    </a:cubicBezTo>
                    <a:cubicBezTo>
                      <a:pt x="79061" y="296674"/>
                      <a:pt x="78924" y="296674"/>
                      <a:pt x="78924" y="296811"/>
                    </a:cubicBezTo>
                    <a:cubicBezTo>
                      <a:pt x="84273" y="293108"/>
                      <a:pt x="89622" y="289405"/>
                      <a:pt x="94972" y="285427"/>
                    </a:cubicBezTo>
                    <a:cubicBezTo>
                      <a:pt x="97852" y="283370"/>
                      <a:pt x="100869" y="281175"/>
                      <a:pt x="103750" y="278981"/>
                    </a:cubicBezTo>
                    <a:cubicBezTo>
                      <a:pt x="107316" y="276100"/>
                      <a:pt x="110882" y="273357"/>
                      <a:pt x="114448" y="270477"/>
                    </a:cubicBezTo>
                    <a:cubicBezTo>
                      <a:pt x="114723" y="270202"/>
                      <a:pt x="114860" y="269791"/>
                      <a:pt x="115134" y="269516"/>
                    </a:cubicBezTo>
                    <a:cubicBezTo>
                      <a:pt x="124598" y="255663"/>
                      <a:pt x="133925" y="241947"/>
                      <a:pt x="143389" y="228094"/>
                    </a:cubicBezTo>
                    <a:cubicBezTo>
                      <a:pt x="145721" y="224665"/>
                      <a:pt x="148464" y="221236"/>
                      <a:pt x="151070" y="217944"/>
                    </a:cubicBezTo>
                    <a:cubicBezTo>
                      <a:pt x="154088" y="213967"/>
                      <a:pt x="157242" y="209852"/>
                      <a:pt x="160397" y="205874"/>
                    </a:cubicBezTo>
                    <a:cubicBezTo>
                      <a:pt x="166843" y="197782"/>
                      <a:pt x="173427" y="189827"/>
                      <a:pt x="180148" y="182146"/>
                    </a:cubicBezTo>
                    <a:cubicBezTo>
                      <a:pt x="193864" y="166646"/>
                      <a:pt x="208403" y="151833"/>
                      <a:pt x="223353" y="137431"/>
                    </a:cubicBezTo>
                    <a:cubicBezTo>
                      <a:pt x="230074" y="130985"/>
                      <a:pt x="236795" y="124813"/>
                      <a:pt x="243927" y="118915"/>
                    </a:cubicBezTo>
                    <a:cubicBezTo>
                      <a:pt x="247494" y="115897"/>
                      <a:pt x="251334" y="113017"/>
                      <a:pt x="255037" y="110137"/>
                    </a:cubicBezTo>
                    <a:cubicBezTo>
                      <a:pt x="258878" y="107119"/>
                      <a:pt x="262718" y="104376"/>
                      <a:pt x="266833" y="101633"/>
                    </a:cubicBezTo>
                    <a:cubicBezTo>
                      <a:pt x="270125" y="99575"/>
                      <a:pt x="273554" y="97792"/>
                      <a:pt x="277120" y="96146"/>
                    </a:cubicBezTo>
                    <a:cubicBezTo>
                      <a:pt x="280412" y="94637"/>
                      <a:pt x="283704" y="93266"/>
                      <a:pt x="287270" y="92306"/>
                    </a:cubicBezTo>
                    <a:cubicBezTo>
                      <a:pt x="291385" y="91208"/>
                      <a:pt x="296460" y="91757"/>
                      <a:pt x="299614" y="95049"/>
                    </a:cubicBezTo>
                    <a:cubicBezTo>
                      <a:pt x="300300" y="95735"/>
                      <a:pt x="300986" y="96421"/>
                      <a:pt x="301535" y="97244"/>
                    </a:cubicBezTo>
                    <a:cubicBezTo>
                      <a:pt x="302358" y="98478"/>
                      <a:pt x="302632" y="99027"/>
                      <a:pt x="303180" y="100398"/>
                    </a:cubicBezTo>
                    <a:cubicBezTo>
                      <a:pt x="303729" y="101907"/>
                      <a:pt x="303866" y="103690"/>
                      <a:pt x="303455" y="105199"/>
                    </a:cubicBezTo>
                    <a:cubicBezTo>
                      <a:pt x="303043" y="106844"/>
                      <a:pt x="302632" y="107805"/>
                      <a:pt x="301946" y="109314"/>
                    </a:cubicBezTo>
                    <a:cubicBezTo>
                      <a:pt x="301260" y="110685"/>
                      <a:pt x="300300" y="112057"/>
                      <a:pt x="299477" y="113428"/>
                    </a:cubicBezTo>
                    <a:cubicBezTo>
                      <a:pt x="298517" y="114800"/>
                      <a:pt x="297694" y="116172"/>
                      <a:pt x="296734" y="117543"/>
                    </a:cubicBezTo>
                    <a:cubicBezTo>
                      <a:pt x="295225" y="119601"/>
                      <a:pt x="293442" y="121521"/>
                      <a:pt x="291659" y="123441"/>
                    </a:cubicBezTo>
                    <a:cubicBezTo>
                      <a:pt x="285213" y="130299"/>
                      <a:pt x="278355" y="136883"/>
                      <a:pt x="271771" y="143604"/>
                    </a:cubicBezTo>
                    <a:cubicBezTo>
                      <a:pt x="266284" y="149090"/>
                      <a:pt x="260661" y="154439"/>
                      <a:pt x="255037" y="159926"/>
                    </a:cubicBezTo>
                    <a:cubicBezTo>
                      <a:pt x="250785" y="164040"/>
                      <a:pt x="246533" y="168155"/>
                      <a:pt x="242281" y="172270"/>
                    </a:cubicBezTo>
                    <a:cubicBezTo>
                      <a:pt x="231171" y="182694"/>
                      <a:pt x="220199" y="193118"/>
                      <a:pt x="209089" y="203543"/>
                    </a:cubicBezTo>
                    <a:cubicBezTo>
                      <a:pt x="202779" y="209440"/>
                      <a:pt x="196333" y="215338"/>
                      <a:pt x="190023" y="221236"/>
                    </a:cubicBezTo>
                    <a:cubicBezTo>
                      <a:pt x="186183" y="224802"/>
                      <a:pt x="182205" y="228094"/>
                      <a:pt x="178228" y="231523"/>
                    </a:cubicBezTo>
                    <a:cubicBezTo>
                      <a:pt x="170410" y="238381"/>
                      <a:pt x="162591" y="245239"/>
                      <a:pt x="154773" y="251960"/>
                    </a:cubicBezTo>
                    <a:cubicBezTo>
                      <a:pt x="153127" y="253469"/>
                      <a:pt x="151482" y="254840"/>
                      <a:pt x="149836" y="256349"/>
                    </a:cubicBezTo>
                    <a:cubicBezTo>
                      <a:pt x="148327" y="257720"/>
                      <a:pt x="146818" y="258818"/>
                      <a:pt x="145172" y="260052"/>
                    </a:cubicBezTo>
                    <a:cubicBezTo>
                      <a:pt x="137628" y="265950"/>
                      <a:pt x="130085" y="271848"/>
                      <a:pt x="122678" y="277609"/>
                    </a:cubicBezTo>
                    <a:cubicBezTo>
                      <a:pt x="122678" y="277609"/>
                      <a:pt x="122678" y="277609"/>
                      <a:pt x="122678" y="277609"/>
                    </a:cubicBezTo>
                    <a:cubicBezTo>
                      <a:pt x="122678" y="277609"/>
                      <a:pt x="122678" y="277609"/>
                      <a:pt x="122815" y="277472"/>
                    </a:cubicBezTo>
                    <a:cubicBezTo>
                      <a:pt x="115408" y="289816"/>
                      <a:pt x="108002" y="302297"/>
                      <a:pt x="100595" y="314779"/>
                    </a:cubicBezTo>
                    <a:cubicBezTo>
                      <a:pt x="99909" y="315877"/>
                      <a:pt x="99361" y="317111"/>
                      <a:pt x="98675" y="318208"/>
                    </a:cubicBezTo>
                    <a:cubicBezTo>
                      <a:pt x="96617" y="322049"/>
                      <a:pt x="94560" y="325752"/>
                      <a:pt x="92640" y="329593"/>
                    </a:cubicBezTo>
                    <a:cubicBezTo>
                      <a:pt x="88388" y="337548"/>
                      <a:pt x="83999" y="345503"/>
                      <a:pt x="80021" y="353458"/>
                    </a:cubicBezTo>
                    <a:cubicBezTo>
                      <a:pt x="80158" y="353321"/>
                      <a:pt x="80295" y="353047"/>
                      <a:pt x="80295" y="352910"/>
                    </a:cubicBezTo>
                    <a:cubicBezTo>
                      <a:pt x="78787" y="355790"/>
                      <a:pt x="77415" y="358670"/>
                      <a:pt x="76181" y="361688"/>
                    </a:cubicBezTo>
                    <a:cubicBezTo>
                      <a:pt x="74535" y="365254"/>
                      <a:pt x="73300" y="368957"/>
                      <a:pt x="71929" y="372524"/>
                    </a:cubicBezTo>
                    <a:cubicBezTo>
                      <a:pt x="71929" y="372524"/>
                      <a:pt x="71929" y="372524"/>
                      <a:pt x="71929" y="372386"/>
                    </a:cubicBezTo>
                    <a:cubicBezTo>
                      <a:pt x="71243" y="374306"/>
                      <a:pt x="70694" y="376364"/>
                      <a:pt x="70146" y="378422"/>
                    </a:cubicBezTo>
                    <a:cubicBezTo>
                      <a:pt x="70146" y="378147"/>
                      <a:pt x="70283" y="378010"/>
                      <a:pt x="70283" y="377735"/>
                    </a:cubicBezTo>
                    <a:cubicBezTo>
                      <a:pt x="70008" y="379107"/>
                      <a:pt x="69871" y="380616"/>
                      <a:pt x="69734" y="382125"/>
                    </a:cubicBezTo>
                    <a:cubicBezTo>
                      <a:pt x="69734" y="381851"/>
                      <a:pt x="69734" y="381713"/>
                      <a:pt x="69734" y="381439"/>
                    </a:cubicBezTo>
                    <a:cubicBezTo>
                      <a:pt x="69734" y="382536"/>
                      <a:pt x="69734" y="383496"/>
                      <a:pt x="69734" y="384593"/>
                    </a:cubicBezTo>
                    <a:cubicBezTo>
                      <a:pt x="69871" y="385691"/>
                      <a:pt x="70008" y="386651"/>
                      <a:pt x="70146" y="387611"/>
                    </a:cubicBezTo>
                    <a:cubicBezTo>
                      <a:pt x="70283" y="388022"/>
                      <a:pt x="70420" y="388434"/>
                      <a:pt x="70557" y="388846"/>
                    </a:cubicBezTo>
                    <a:cubicBezTo>
                      <a:pt x="70694" y="389120"/>
                      <a:pt x="70694" y="389257"/>
                      <a:pt x="70831" y="389531"/>
                    </a:cubicBezTo>
                    <a:cubicBezTo>
                      <a:pt x="70831" y="389531"/>
                      <a:pt x="70831" y="389531"/>
                      <a:pt x="70831" y="389669"/>
                    </a:cubicBezTo>
                    <a:cubicBezTo>
                      <a:pt x="70831" y="389669"/>
                      <a:pt x="70969" y="389806"/>
                      <a:pt x="70969" y="389806"/>
                    </a:cubicBezTo>
                    <a:cubicBezTo>
                      <a:pt x="71106" y="389943"/>
                      <a:pt x="71380" y="389943"/>
                      <a:pt x="71517" y="390080"/>
                    </a:cubicBezTo>
                    <a:cubicBezTo>
                      <a:pt x="71792" y="390217"/>
                      <a:pt x="72066" y="390217"/>
                      <a:pt x="72340" y="390354"/>
                    </a:cubicBezTo>
                    <a:cubicBezTo>
                      <a:pt x="73300" y="390492"/>
                      <a:pt x="74398" y="390629"/>
                      <a:pt x="75358" y="390766"/>
                    </a:cubicBezTo>
                    <a:cubicBezTo>
                      <a:pt x="75083" y="390766"/>
                      <a:pt x="74946" y="390766"/>
                      <a:pt x="74672" y="390766"/>
                    </a:cubicBezTo>
                    <a:cubicBezTo>
                      <a:pt x="75632" y="390766"/>
                      <a:pt x="76592" y="390766"/>
                      <a:pt x="77415" y="390766"/>
                    </a:cubicBezTo>
                    <a:cubicBezTo>
                      <a:pt x="77415" y="390766"/>
                      <a:pt x="77415" y="390766"/>
                      <a:pt x="77415" y="390766"/>
                    </a:cubicBezTo>
                    <a:cubicBezTo>
                      <a:pt x="77415" y="390766"/>
                      <a:pt x="77552" y="390766"/>
                      <a:pt x="77552" y="390766"/>
                    </a:cubicBezTo>
                    <a:cubicBezTo>
                      <a:pt x="77689" y="390766"/>
                      <a:pt x="77964" y="390766"/>
                      <a:pt x="78101" y="390766"/>
                    </a:cubicBezTo>
                    <a:cubicBezTo>
                      <a:pt x="78101" y="390766"/>
                      <a:pt x="77964" y="390766"/>
                      <a:pt x="77964" y="390766"/>
                    </a:cubicBezTo>
                    <a:cubicBezTo>
                      <a:pt x="79061" y="390629"/>
                      <a:pt x="80158" y="390492"/>
                      <a:pt x="81256" y="390217"/>
                    </a:cubicBezTo>
                    <a:cubicBezTo>
                      <a:pt x="80981" y="390217"/>
                      <a:pt x="80844" y="390217"/>
                      <a:pt x="80570" y="390354"/>
                    </a:cubicBezTo>
                    <a:cubicBezTo>
                      <a:pt x="81256" y="390217"/>
                      <a:pt x="81941" y="389943"/>
                      <a:pt x="82627" y="389806"/>
                    </a:cubicBezTo>
                    <a:cubicBezTo>
                      <a:pt x="83862" y="389394"/>
                      <a:pt x="85096" y="388846"/>
                      <a:pt x="86468" y="388297"/>
                    </a:cubicBezTo>
                    <a:cubicBezTo>
                      <a:pt x="86193" y="388434"/>
                      <a:pt x="86056" y="388571"/>
                      <a:pt x="85919" y="388571"/>
                    </a:cubicBezTo>
                    <a:cubicBezTo>
                      <a:pt x="89485" y="386788"/>
                      <a:pt x="92914" y="384731"/>
                      <a:pt x="96206" y="382536"/>
                    </a:cubicBezTo>
                    <a:cubicBezTo>
                      <a:pt x="99635" y="380342"/>
                      <a:pt x="103201" y="378147"/>
                      <a:pt x="106630" y="375953"/>
                    </a:cubicBezTo>
                    <a:cubicBezTo>
                      <a:pt x="106630" y="375953"/>
                      <a:pt x="106630" y="375953"/>
                      <a:pt x="106630" y="375953"/>
                    </a:cubicBezTo>
                    <a:cubicBezTo>
                      <a:pt x="117191" y="368820"/>
                      <a:pt x="127204" y="360865"/>
                      <a:pt x="136805" y="352635"/>
                    </a:cubicBezTo>
                    <a:cubicBezTo>
                      <a:pt x="138588" y="349344"/>
                      <a:pt x="140234" y="345915"/>
                      <a:pt x="142017" y="342623"/>
                    </a:cubicBezTo>
                    <a:cubicBezTo>
                      <a:pt x="142703" y="341251"/>
                      <a:pt x="143663" y="339742"/>
                      <a:pt x="144486" y="338371"/>
                    </a:cubicBezTo>
                    <a:cubicBezTo>
                      <a:pt x="146955" y="333982"/>
                      <a:pt x="149424" y="329729"/>
                      <a:pt x="151893" y="325341"/>
                    </a:cubicBezTo>
                    <a:cubicBezTo>
                      <a:pt x="156145" y="317797"/>
                      <a:pt x="160534" y="310390"/>
                      <a:pt x="164786" y="302846"/>
                    </a:cubicBezTo>
                    <a:cubicBezTo>
                      <a:pt x="165335" y="301749"/>
                      <a:pt x="166158" y="300789"/>
                      <a:pt x="166706" y="299692"/>
                    </a:cubicBezTo>
                    <a:cubicBezTo>
                      <a:pt x="169038" y="296126"/>
                      <a:pt x="171507" y="292422"/>
                      <a:pt x="173839" y="288856"/>
                    </a:cubicBezTo>
                    <a:cubicBezTo>
                      <a:pt x="179462" y="280352"/>
                      <a:pt x="184949" y="271711"/>
                      <a:pt x="190572" y="263207"/>
                    </a:cubicBezTo>
                    <a:cubicBezTo>
                      <a:pt x="192767" y="259778"/>
                      <a:pt x="194961" y="256486"/>
                      <a:pt x="197430" y="253194"/>
                    </a:cubicBezTo>
                    <a:cubicBezTo>
                      <a:pt x="203465" y="244965"/>
                      <a:pt x="209500" y="236735"/>
                      <a:pt x="215398" y="228368"/>
                    </a:cubicBezTo>
                    <a:cubicBezTo>
                      <a:pt x="217867" y="225077"/>
                      <a:pt x="220336" y="221648"/>
                      <a:pt x="222668" y="218356"/>
                    </a:cubicBezTo>
                    <a:cubicBezTo>
                      <a:pt x="225274" y="214790"/>
                      <a:pt x="228017" y="211361"/>
                      <a:pt x="230760" y="207794"/>
                    </a:cubicBezTo>
                    <a:cubicBezTo>
                      <a:pt x="236384" y="200525"/>
                      <a:pt x="242281" y="193393"/>
                      <a:pt x="248454" y="186398"/>
                    </a:cubicBezTo>
                    <a:cubicBezTo>
                      <a:pt x="251745" y="182694"/>
                      <a:pt x="255174" y="179265"/>
                      <a:pt x="258603" y="175699"/>
                    </a:cubicBezTo>
                    <a:cubicBezTo>
                      <a:pt x="262170" y="171995"/>
                      <a:pt x="265736" y="168430"/>
                      <a:pt x="269576" y="165001"/>
                    </a:cubicBezTo>
                    <a:cubicBezTo>
                      <a:pt x="276160" y="159240"/>
                      <a:pt x="283292" y="153891"/>
                      <a:pt x="290973" y="149639"/>
                    </a:cubicBezTo>
                    <a:cubicBezTo>
                      <a:pt x="293991" y="147992"/>
                      <a:pt x="297008" y="146895"/>
                      <a:pt x="300300" y="146210"/>
                    </a:cubicBezTo>
                    <a:cubicBezTo>
                      <a:pt x="303318" y="145524"/>
                      <a:pt x="306472" y="145524"/>
                      <a:pt x="309627" y="145798"/>
                    </a:cubicBezTo>
                    <a:cubicBezTo>
                      <a:pt x="311547" y="145935"/>
                      <a:pt x="313605" y="146621"/>
                      <a:pt x="315251" y="147718"/>
                    </a:cubicBezTo>
                    <a:cubicBezTo>
                      <a:pt x="315936" y="148130"/>
                      <a:pt x="316759" y="148679"/>
                      <a:pt x="317308" y="149364"/>
                    </a:cubicBezTo>
                    <a:cubicBezTo>
                      <a:pt x="317719" y="150050"/>
                      <a:pt x="318405" y="150873"/>
                      <a:pt x="318680" y="151696"/>
                    </a:cubicBezTo>
                    <a:cubicBezTo>
                      <a:pt x="319091" y="152656"/>
                      <a:pt x="319365" y="153616"/>
                      <a:pt x="319640" y="154439"/>
                    </a:cubicBezTo>
                    <a:cubicBezTo>
                      <a:pt x="319914" y="156085"/>
                      <a:pt x="320051" y="157182"/>
                      <a:pt x="320051" y="158828"/>
                    </a:cubicBezTo>
                    <a:cubicBezTo>
                      <a:pt x="320325" y="161983"/>
                      <a:pt x="319640" y="165549"/>
                      <a:pt x="318405" y="168292"/>
                    </a:cubicBezTo>
                    <a:cubicBezTo>
                      <a:pt x="316896" y="171721"/>
                      <a:pt x="314976" y="175013"/>
                      <a:pt x="313056" y="178305"/>
                    </a:cubicBezTo>
                    <a:cubicBezTo>
                      <a:pt x="310999" y="181871"/>
                      <a:pt x="308530" y="185300"/>
                      <a:pt x="306061" y="188592"/>
                    </a:cubicBezTo>
                    <a:cubicBezTo>
                      <a:pt x="303180" y="192433"/>
                      <a:pt x="300300" y="196136"/>
                      <a:pt x="297283" y="199839"/>
                    </a:cubicBezTo>
                    <a:cubicBezTo>
                      <a:pt x="292893" y="205326"/>
                      <a:pt x="288642" y="210812"/>
                      <a:pt x="284115" y="216024"/>
                    </a:cubicBezTo>
                    <a:cubicBezTo>
                      <a:pt x="277943" y="223019"/>
                      <a:pt x="271771" y="230152"/>
                      <a:pt x="265599" y="237146"/>
                    </a:cubicBezTo>
                    <a:cubicBezTo>
                      <a:pt x="261484" y="241810"/>
                      <a:pt x="257095" y="246199"/>
                      <a:pt x="252843" y="250726"/>
                    </a:cubicBezTo>
                    <a:cubicBezTo>
                      <a:pt x="247494" y="256486"/>
                      <a:pt x="242144" y="262247"/>
                      <a:pt x="236658" y="267871"/>
                    </a:cubicBezTo>
                    <a:cubicBezTo>
                      <a:pt x="231720" y="273083"/>
                      <a:pt x="226645" y="278158"/>
                      <a:pt x="221707" y="283370"/>
                    </a:cubicBezTo>
                    <a:cubicBezTo>
                      <a:pt x="215947" y="289405"/>
                      <a:pt x="210049" y="295439"/>
                      <a:pt x="204288" y="301475"/>
                    </a:cubicBezTo>
                    <a:cubicBezTo>
                      <a:pt x="200173" y="305726"/>
                      <a:pt x="195921" y="309979"/>
                      <a:pt x="191669" y="314231"/>
                    </a:cubicBezTo>
                    <a:cubicBezTo>
                      <a:pt x="184949" y="320951"/>
                      <a:pt x="178365" y="327672"/>
                      <a:pt x="171644" y="334393"/>
                    </a:cubicBezTo>
                    <a:cubicBezTo>
                      <a:pt x="168078" y="337959"/>
                      <a:pt x="164375" y="341388"/>
                      <a:pt x="160534" y="344817"/>
                    </a:cubicBezTo>
                    <a:cubicBezTo>
                      <a:pt x="155459" y="349481"/>
                      <a:pt x="150247" y="354144"/>
                      <a:pt x="145035" y="358670"/>
                    </a:cubicBezTo>
                    <a:cubicBezTo>
                      <a:pt x="141743" y="365117"/>
                      <a:pt x="138451" y="371564"/>
                      <a:pt x="135159" y="378010"/>
                    </a:cubicBezTo>
                    <a:cubicBezTo>
                      <a:pt x="135159" y="377873"/>
                      <a:pt x="135297" y="377735"/>
                      <a:pt x="135297" y="377599"/>
                    </a:cubicBezTo>
                    <a:cubicBezTo>
                      <a:pt x="132691" y="382948"/>
                      <a:pt x="130085" y="388297"/>
                      <a:pt x="127616" y="393646"/>
                    </a:cubicBezTo>
                    <a:cubicBezTo>
                      <a:pt x="126244" y="396664"/>
                      <a:pt x="125010" y="399818"/>
                      <a:pt x="123775" y="402973"/>
                    </a:cubicBezTo>
                    <a:cubicBezTo>
                      <a:pt x="122541" y="405991"/>
                      <a:pt x="121306" y="408871"/>
                      <a:pt x="120346" y="411889"/>
                    </a:cubicBezTo>
                    <a:cubicBezTo>
                      <a:pt x="119935" y="413260"/>
                      <a:pt x="119660" y="414632"/>
                      <a:pt x="119386" y="415866"/>
                    </a:cubicBezTo>
                    <a:cubicBezTo>
                      <a:pt x="119386" y="415592"/>
                      <a:pt x="119523" y="415454"/>
                      <a:pt x="119523" y="415180"/>
                    </a:cubicBezTo>
                    <a:cubicBezTo>
                      <a:pt x="119249" y="416415"/>
                      <a:pt x="119112" y="417786"/>
                      <a:pt x="118975" y="419021"/>
                    </a:cubicBezTo>
                    <a:cubicBezTo>
                      <a:pt x="118837" y="420804"/>
                      <a:pt x="118837" y="422450"/>
                      <a:pt x="118837" y="424233"/>
                    </a:cubicBezTo>
                    <a:cubicBezTo>
                      <a:pt x="118837" y="424096"/>
                      <a:pt x="118837" y="423959"/>
                      <a:pt x="118837" y="423821"/>
                    </a:cubicBezTo>
                    <a:cubicBezTo>
                      <a:pt x="118837" y="423959"/>
                      <a:pt x="118837" y="424233"/>
                      <a:pt x="118837" y="424370"/>
                    </a:cubicBezTo>
                    <a:cubicBezTo>
                      <a:pt x="118837" y="424370"/>
                      <a:pt x="118837" y="424507"/>
                      <a:pt x="118837" y="424507"/>
                    </a:cubicBezTo>
                    <a:cubicBezTo>
                      <a:pt x="118837" y="424507"/>
                      <a:pt x="118837" y="424370"/>
                      <a:pt x="118837" y="424370"/>
                    </a:cubicBezTo>
                    <a:cubicBezTo>
                      <a:pt x="118975" y="425193"/>
                      <a:pt x="118975" y="426016"/>
                      <a:pt x="119249" y="426839"/>
                    </a:cubicBezTo>
                    <a:cubicBezTo>
                      <a:pt x="119386" y="427113"/>
                      <a:pt x="119523" y="427525"/>
                      <a:pt x="119523" y="427799"/>
                    </a:cubicBezTo>
                    <a:cubicBezTo>
                      <a:pt x="119660" y="427936"/>
                      <a:pt x="119660" y="428073"/>
                      <a:pt x="119798" y="428211"/>
                    </a:cubicBezTo>
                    <a:cubicBezTo>
                      <a:pt x="119935" y="428348"/>
                      <a:pt x="120072" y="428622"/>
                      <a:pt x="120209" y="428759"/>
                    </a:cubicBezTo>
                    <a:cubicBezTo>
                      <a:pt x="120483" y="429034"/>
                      <a:pt x="120758" y="429308"/>
                      <a:pt x="121032" y="429445"/>
                    </a:cubicBezTo>
                    <a:cubicBezTo>
                      <a:pt x="121443" y="429719"/>
                      <a:pt x="121855" y="429994"/>
                      <a:pt x="122129" y="430268"/>
                    </a:cubicBezTo>
                    <a:cubicBezTo>
                      <a:pt x="122404" y="430405"/>
                      <a:pt x="122815" y="430679"/>
                      <a:pt x="123089" y="430817"/>
                    </a:cubicBezTo>
                    <a:cubicBezTo>
                      <a:pt x="124049" y="431365"/>
                      <a:pt x="125147" y="431777"/>
                      <a:pt x="126107" y="432188"/>
                    </a:cubicBezTo>
                    <a:cubicBezTo>
                      <a:pt x="125833" y="432051"/>
                      <a:pt x="125695" y="432051"/>
                      <a:pt x="125421" y="431914"/>
                    </a:cubicBezTo>
                    <a:cubicBezTo>
                      <a:pt x="125970" y="432051"/>
                      <a:pt x="126518" y="432325"/>
                      <a:pt x="127204" y="432463"/>
                    </a:cubicBezTo>
                    <a:cubicBezTo>
                      <a:pt x="127067" y="432463"/>
                      <a:pt x="126930" y="432463"/>
                      <a:pt x="126793" y="432325"/>
                    </a:cubicBezTo>
                    <a:cubicBezTo>
                      <a:pt x="127753" y="432599"/>
                      <a:pt x="128850" y="432737"/>
                      <a:pt x="129810" y="432737"/>
                    </a:cubicBezTo>
                    <a:cubicBezTo>
                      <a:pt x="129673" y="432737"/>
                      <a:pt x="129536" y="432737"/>
                      <a:pt x="129399" y="432737"/>
                    </a:cubicBezTo>
                    <a:cubicBezTo>
                      <a:pt x="129947" y="432737"/>
                      <a:pt x="130633" y="432737"/>
                      <a:pt x="131182" y="432737"/>
                    </a:cubicBezTo>
                    <a:cubicBezTo>
                      <a:pt x="132553" y="432599"/>
                      <a:pt x="133788" y="432463"/>
                      <a:pt x="135159" y="432188"/>
                    </a:cubicBezTo>
                    <a:cubicBezTo>
                      <a:pt x="134885" y="432188"/>
                      <a:pt x="134748" y="432188"/>
                      <a:pt x="134474" y="432325"/>
                    </a:cubicBezTo>
                    <a:cubicBezTo>
                      <a:pt x="136531" y="431777"/>
                      <a:pt x="138588" y="431228"/>
                      <a:pt x="140509" y="430542"/>
                    </a:cubicBezTo>
                    <a:cubicBezTo>
                      <a:pt x="144075" y="429308"/>
                      <a:pt x="147504" y="427799"/>
                      <a:pt x="150796" y="426153"/>
                    </a:cubicBezTo>
                    <a:cubicBezTo>
                      <a:pt x="150659" y="426290"/>
                      <a:pt x="150521" y="426290"/>
                      <a:pt x="150384" y="426428"/>
                    </a:cubicBezTo>
                    <a:cubicBezTo>
                      <a:pt x="153950" y="424507"/>
                      <a:pt x="157242" y="422587"/>
                      <a:pt x="160671" y="420255"/>
                    </a:cubicBezTo>
                    <a:cubicBezTo>
                      <a:pt x="160397" y="420392"/>
                      <a:pt x="160260" y="420530"/>
                      <a:pt x="160123" y="420667"/>
                    </a:cubicBezTo>
                    <a:cubicBezTo>
                      <a:pt x="163963" y="418061"/>
                      <a:pt x="167804" y="415318"/>
                      <a:pt x="171507" y="412437"/>
                    </a:cubicBezTo>
                    <a:cubicBezTo>
                      <a:pt x="172467" y="410517"/>
                      <a:pt x="173427" y="408596"/>
                      <a:pt x="174387" y="406676"/>
                    </a:cubicBezTo>
                    <a:cubicBezTo>
                      <a:pt x="175073" y="405442"/>
                      <a:pt x="175759" y="404208"/>
                      <a:pt x="176307" y="402973"/>
                    </a:cubicBezTo>
                    <a:cubicBezTo>
                      <a:pt x="178365" y="399133"/>
                      <a:pt x="180422" y="395292"/>
                      <a:pt x="182617" y="391315"/>
                    </a:cubicBezTo>
                    <a:cubicBezTo>
                      <a:pt x="187555" y="382262"/>
                      <a:pt x="192492" y="373072"/>
                      <a:pt x="197430" y="364019"/>
                    </a:cubicBezTo>
                    <a:cubicBezTo>
                      <a:pt x="199350" y="360590"/>
                      <a:pt x="201271" y="357025"/>
                      <a:pt x="203191" y="353596"/>
                    </a:cubicBezTo>
                    <a:cubicBezTo>
                      <a:pt x="208266" y="344954"/>
                      <a:pt x="213478" y="336176"/>
                      <a:pt x="218553" y="327535"/>
                    </a:cubicBezTo>
                    <a:cubicBezTo>
                      <a:pt x="222119" y="321500"/>
                      <a:pt x="225685" y="315465"/>
                      <a:pt x="229251" y="309430"/>
                    </a:cubicBezTo>
                    <a:cubicBezTo>
                      <a:pt x="231446" y="305726"/>
                      <a:pt x="233915" y="302297"/>
                      <a:pt x="236246" y="298732"/>
                    </a:cubicBezTo>
                    <a:cubicBezTo>
                      <a:pt x="238578" y="295028"/>
                      <a:pt x="241047" y="291325"/>
                      <a:pt x="243653" y="287622"/>
                    </a:cubicBezTo>
                    <a:cubicBezTo>
                      <a:pt x="249688" y="278569"/>
                      <a:pt x="256135" y="269928"/>
                      <a:pt x="262993" y="261561"/>
                    </a:cubicBezTo>
                    <a:cubicBezTo>
                      <a:pt x="268616" y="254566"/>
                      <a:pt x="274514" y="247708"/>
                      <a:pt x="280686" y="241262"/>
                    </a:cubicBezTo>
                    <a:cubicBezTo>
                      <a:pt x="287407" y="234266"/>
                      <a:pt x="294677" y="227820"/>
                      <a:pt x="302358" y="222059"/>
                    </a:cubicBezTo>
                    <a:cubicBezTo>
                      <a:pt x="308804" y="217121"/>
                      <a:pt x="316074" y="213281"/>
                      <a:pt x="323617" y="210126"/>
                    </a:cubicBezTo>
                    <a:cubicBezTo>
                      <a:pt x="326772" y="208755"/>
                      <a:pt x="330064" y="208069"/>
                      <a:pt x="333493" y="207657"/>
                    </a:cubicBezTo>
                    <a:cubicBezTo>
                      <a:pt x="336373" y="207383"/>
                      <a:pt x="338842" y="208069"/>
                      <a:pt x="341585" y="209029"/>
                    </a:cubicBezTo>
                    <a:cubicBezTo>
                      <a:pt x="343917" y="209852"/>
                      <a:pt x="345837" y="211498"/>
                      <a:pt x="347757" y="213143"/>
                    </a:cubicBezTo>
                    <a:cubicBezTo>
                      <a:pt x="349129" y="214378"/>
                      <a:pt x="350089" y="216436"/>
                      <a:pt x="350501" y="218219"/>
                    </a:cubicBezTo>
                    <a:cubicBezTo>
                      <a:pt x="351186" y="220688"/>
                      <a:pt x="350912" y="223430"/>
                      <a:pt x="350501" y="225900"/>
                    </a:cubicBezTo>
                    <a:cubicBezTo>
                      <a:pt x="349952" y="230014"/>
                      <a:pt x="348580" y="233855"/>
                      <a:pt x="346797" y="237558"/>
                    </a:cubicBezTo>
                    <a:cubicBezTo>
                      <a:pt x="345014" y="241262"/>
                      <a:pt x="342820" y="244828"/>
                      <a:pt x="340625" y="248257"/>
                    </a:cubicBezTo>
                    <a:cubicBezTo>
                      <a:pt x="338568" y="251686"/>
                      <a:pt x="336099" y="254978"/>
                      <a:pt x="333904" y="258269"/>
                    </a:cubicBezTo>
                    <a:cubicBezTo>
                      <a:pt x="331573" y="261561"/>
                      <a:pt x="329104" y="264853"/>
                      <a:pt x="326635" y="268145"/>
                    </a:cubicBezTo>
                    <a:cubicBezTo>
                      <a:pt x="324029" y="271574"/>
                      <a:pt x="321423" y="275140"/>
                      <a:pt x="318817" y="278569"/>
                    </a:cubicBezTo>
                    <a:cubicBezTo>
                      <a:pt x="317445" y="280489"/>
                      <a:pt x="315936" y="282135"/>
                      <a:pt x="314428" y="283918"/>
                    </a:cubicBezTo>
                    <a:cubicBezTo>
                      <a:pt x="309216" y="290228"/>
                      <a:pt x="304003" y="296674"/>
                      <a:pt x="298791" y="302984"/>
                    </a:cubicBezTo>
                    <a:cubicBezTo>
                      <a:pt x="297283" y="304767"/>
                      <a:pt x="295637" y="306413"/>
                      <a:pt x="294128" y="308196"/>
                    </a:cubicBezTo>
                    <a:cubicBezTo>
                      <a:pt x="290562" y="312173"/>
                      <a:pt x="286996" y="316151"/>
                      <a:pt x="283292" y="320129"/>
                    </a:cubicBezTo>
                    <a:cubicBezTo>
                      <a:pt x="279315" y="324518"/>
                      <a:pt x="275611" y="328907"/>
                      <a:pt x="271497" y="333158"/>
                    </a:cubicBezTo>
                    <a:cubicBezTo>
                      <a:pt x="264776" y="339880"/>
                      <a:pt x="258192" y="346738"/>
                      <a:pt x="251471" y="353596"/>
                    </a:cubicBezTo>
                    <a:cubicBezTo>
                      <a:pt x="247768" y="357299"/>
                      <a:pt x="244202" y="361139"/>
                      <a:pt x="240361" y="364706"/>
                    </a:cubicBezTo>
                    <a:cubicBezTo>
                      <a:pt x="225822" y="378422"/>
                      <a:pt x="211420" y="392275"/>
                      <a:pt x="196470" y="405579"/>
                    </a:cubicBezTo>
                    <a:cubicBezTo>
                      <a:pt x="193178" y="408460"/>
                      <a:pt x="189886" y="411340"/>
                      <a:pt x="186457" y="414220"/>
                    </a:cubicBezTo>
                    <a:cubicBezTo>
                      <a:pt x="184400" y="416003"/>
                      <a:pt x="182205" y="417649"/>
                      <a:pt x="180148" y="419158"/>
                    </a:cubicBezTo>
                    <a:cubicBezTo>
                      <a:pt x="176856" y="425879"/>
                      <a:pt x="173564" y="432463"/>
                      <a:pt x="170272" y="439183"/>
                    </a:cubicBezTo>
                    <a:cubicBezTo>
                      <a:pt x="168627" y="442612"/>
                      <a:pt x="166981" y="445904"/>
                      <a:pt x="165335" y="449196"/>
                    </a:cubicBezTo>
                    <a:cubicBezTo>
                      <a:pt x="159300" y="461540"/>
                      <a:pt x="153950" y="474434"/>
                      <a:pt x="149150" y="487327"/>
                    </a:cubicBezTo>
                    <a:cubicBezTo>
                      <a:pt x="149287" y="487052"/>
                      <a:pt x="149287" y="486915"/>
                      <a:pt x="149424" y="486641"/>
                    </a:cubicBezTo>
                    <a:cubicBezTo>
                      <a:pt x="148327" y="489658"/>
                      <a:pt x="147504" y="492676"/>
                      <a:pt x="146681" y="495830"/>
                    </a:cubicBezTo>
                    <a:cubicBezTo>
                      <a:pt x="146132" y="498711"/>
                      <a:pt x="145721" y="501454"/>
                      <a:pt x="145584" y="504334"/>
                    </a:cubicBezTo>
                    <a:cubicBezTo>
                      <a:pt x="145584" y="504334"/>
                      <a:pt x="145584" y="504197"/>
                      <a:pt x="145584" y="504197"/>
                    </a:cubicBezTo>
                    <a:cubicBezTo>
                      <a:pt x="145584" y="504334"/>
                      <a:pt x="145584" y="504472"/>
                      <a:pt x="145584" y="504608"/>
                    </a:cubicBezTo>
                    <a:cubicBezTo>
                      <a:pt x="145584" y="504746"/>
                      <a:pt x="145584" y="504883"/>
                      <a:pt x="145584" y="504883"/>
                    </a:cubicBezTo>
                    <a:cubicBezTo>
                      <a:pt x="145584" y="504883"/>
                      <a:pt x="145584" y="504746"/>
                      <a:pt x="145584" y="504746"/>
                    </a:cubicBezTo>
                    <a:cubicBezTo>
                      <a:pt x="145584" y="505843"/>
                      <a:pt x="145584" y="506940"/>
                      <a:pt x="145584" y="508175"/>
                    </a:cubicBezTo>
                    <a:cubicBezTo>
                      <a:pt x="145584" y="508037"/>
                      <a:pt x="145584" y="508037"/>
                      <a:pt x="145584" y="507901"/>
                    </a:cubicBezTo>
                    <a:cubicBezTo>
                      <a:pt x="145584" y="509272"/>
                      <a:pt x="145858" y="510644"/>
                      <a:pt x="146269" y="512015"/>
                    </a:cubicBezTo>
                    <a:cubicBezTo>
                      <a:pt x="146269" y="511741"/>
                      <a:pt x="146132" y="511604"/>
                      <a:pt x="146132" y="511330"/>
                    </a:cubicBezTo>
                    <a:cubicBezTo>
                      <a:pt x="146407" y="512015"/>
                      <a:pt x="146544" y="512564"/>
                      <a:pt x="146818" y="513250"/>
                    </a:cubicBezTo>
                    <a:cubicBezTo>
                      <a:pt x="146818" y="512975"/>
                      <a:pt x="146681" y="512838"/>
                      <a:pt x="146544" y="512564"/>
                    </a:cubicBezTo>
                    <a:cubicBezTo>
                      <a:pt x="146681" y="512975"/>
                      <a:pt x="146955" y="513250"/>
                      <a:pt x="147092" y="513661"/>
                    </a:cubicBezTo>
                    <a:cubicBezTo>
                      <a:pt x="147367" y="514073"/>
                      <a:pt x="147641" y="514484"/>
                      <a:pt x="147915" y="514895"/>
                    </a:cubicBezTo>
                    <a:cubicBezTo>
                      <a:pt x="148190" y="515307"/>
                      <a:pt x="148601" y="515719"/>
                      <a:pt x="148875" y="516130"/>
                    </a:cubicBezTo>
                    <a:cubicBezTo>
                      <a:pt x="149287" y="516542"/>
                      <a:pt x="149561" y="516816"/>
                      <a:pt x="149973" y="517227"/>
                    </a:cubicBezTo>
                    <a:cubicBezTo>
                      <a:pt x="150659" y="517913"/>
                      <a:pt x="151482" y="518462"/>
                      <a:pt x="152304" y="519011"/>
                    </a:cubicBezTo>
                    <a:cubicBezTo>
                      <a:pt x="152579" y="519148"/>
                      <a:pt x="152990" y="519285"/>
                      <a:pt x="153265" y="519422"/>
                    </a:cubicBezTo>
                    <a:cubicBezTo>
                      <a:pt x="153676" y="519559"/>
                      <a:pt x="153950" y="519559"/>
                      <a:pt x="154362" y="519696"/>
                    </a:cubicBezTo>
                    <a:cubicBezTo>
                      <a:pt x="154911" y="519833"/>
                      <a:pt x="155322" y="519833"/>
                      <a:pt x="155871" y="519971"/>
                    </a:cubicBezTo>
                    <a:cubicBezTo>
                      <a:pt x="155733" y="519971"/>
                      <a:pt x="155459" y="519971"/>
                      <a:pt x="155322" y="519971"/>
                    </a:cubicBezTo>
                    <a:cubicBezTo>
                      <a:pt x="156556" y="520108"/>
                      <a:pt x="157791" y="520108"/>
                      <a:pt x="159025" y="520108"/>
                    </a:cubicBezTo>
                    <a:cubicBezTo>
                      <a:pt x="159025" y="520108"/>
                      <a:pt x="158888" y="520108"/>
                      <a:pt x="158888" y="520108"/>
                    </a:cubicBezTo>
                    <a:cubicBezTo>
                      <a:pt x="159025" y="520108"/>
                      <a:pt x="159162" y="520108"/>
                      <a:pt x="159300" y="520108"/>
                    </a:cubicBezTo>
                    <a:cubicBezTo>
                      <a:pt x="159437" y="520108"/>
                      <a:pt x="159437" y="520108"/>
                      <a:pt x="159574" y="520108"/>
                    </a:cubicBezTo>
                    <a:cubicBezTo>
                      <a:pt x="159574" y="520108"/>
                      <a:pt x="159574" y="520108"/>
                      <a:pt x="159437" y="520108"/>
                    </a:cubicBezTo>
                    <a:cubicBezTo>
                      <a:pt x="160671" y="519971"/>
                      <a:pt x="162043" y="519833"/>
                      <a:pt x="163277" y="519559"/>
                    </a:cubicBezTo>
                    <a:cubicBezTo>
                      <a:pt x="163003" y="519559"/>
                      <a:pt x="162866" y="519559"/>
                      <a:pt x="162591" y="519696"/>
                    </a:cubicBezTo>
                    <a:cubicBezTo>
                      <a:pt x="164649" y="519285"/>
                      <a:pt x="166706" y="518736"/>
                      <a:pt x="168627" y="518188"/>
                    </a:cubicBezTo>
                    <a:cubicBezTo>
                      <a:pt x="170547" y="517502"/>
                      <a:pt x="172467" y="516679"/>
                      <a:pt x="174250" y="515719"/>
                    </a:cubicBezTo>
                    <a:cubicBezTo>
                      <a:pt x="179051" y="513113"/>
                      <a:pt x="183440" y="510232"/>
                      <a:pt x="187966" y="507352"/>
                    </a:cubicBezTo>
                    <a:cubicBezTo>
                      <a:pt x="187829" y="507352"/>
                      <a:pt x="187829" y="507489"/>
                      <a:pt x="187692" y="507489"/>
                    </a:cubicBezTo>
                    <a:cubicBezTo>
                      <a:pt x="194413" y="502963"/>
                      <a:pt x="200448" y="497888"/>
                      <a:pt x="206620" y="492539"/>
                    </a:cubicBezTo>
                    <a:cubicBezTo>
                      <a:pt x="206620" y="492539"/>
                      <a:pt x="206483" y="492539"/>
                      <a:pt x="206483" y="492676"/>
                    </a:cubicBezTo>
                    <a:cubicBezTo>
                      <a:pt x="212243" y="487601"/>
                      <a:pt x="217867" y="482526"/>
                      <a:pt x="223491" y="477176"/>
                    </a:cubicBezTo>
                    <a:cubicBezTo>
                      <a:pt x="229800" y="471142"/>
                      <a:pt x="235972" y="465107"/>
                      <a:pt x="242007" y="458797"/>
                    </a:cubicBezTo>
                    <a:cubicBezTo>
                      <a:pt x="242007" y="458797"/>
                      <a:pt x="242007" y="458797"/>
                      <a:pt x="242144" y="458660"/>
                    </a:cubicBezTo>
                    <a:cubicBezTo>
                      <a:pt x="242419" y="458111"/>
                      <a:pt x="242556" y="457563"/>
                      <a:pt x="242830" y="457151"/>
                    </a:cubicBezTo>
                    <a:cubicBezTo>
                      <a:pt x="246945" y="447962"/>
                      <a:pt x="251197" y="438909"/>
                      <a:pt x="255312" y="429719"/>
                    </a:cubicBezTo>
                    <a:cubicBezTo>
                      <a:pt x="257232" y="425741"/>
                      <a:pt x="259152" y="421901"/>
                      <a:pt x="261210" y="417924"/>
                    </a:cubicBezTo>
                    <a:cubicBezTo>
                      <a:pt x="267656" y="405442"/>
                      <a:pt x="274103" y="392823"/>
                      <a:pt x="280549" y="380342"/>
                    </a:cubicBezTo>
                    <a:cubicBezTo>
                      <a:pt x="281921" y="377735"/>
                      <a:pt x="283429" y="375404"/>
                      <a:pt x="284938" y="372935"/>
                    </a:cubicBezTo>
                    <a:cubicBezTo>
                      <a:pt x="289190" y="365803"/>
                      <a:pt x="293442" y="358670"/>
                      <a:pt x="297694" y="351538"/>
                    </a:cubicBezTo>
                    <a:cubicBezTo>
                      <a:pt x="300849" y="346326"/>
                      <a:pt x="303866" y="341114"/>
                      <a:pt x="307021" y="335902"/>
                    </a:cubicBezTo>
                    <a:cubicBezTo>
                      <a:pt x="309353" y="331924"/>
                      <a:pt x="311959" y="328084"/>
                      <a:pt x="314565" y="324106"/>
                    </a:cubicBezTo>
                    <a:cubicBezTo>
                      <a:pt x="318954" y="317385"/>
                      <a:pt x="323343" y="310802"/>
                      <a:pt x="328006" y="304218"/>
                    </a:cubicBezTo>
                    <a:cubicBezTo>
                      <a:pt x="332258" y="298046"/>
                      <a:pt x="336785" y="291874"/>
                      <a:pt x="341311" y="285839"/>
                    </a:cubicBezTo>
                    <a:cubicBezTo>
                      <a:pt x="345837" y="279666"/>
                      <a:pt x="350638" y="273768"/>
                      <a:pt x="355987" y="268145"/>
                    </a:cubicBezTo>
                    <a:cubicBezTo>
                      <a:pt x="358319" y="265539"/>
                      <a:pt x="360788" y="263070"/>
                      <a:pt x="363257" y="260464"/>
                    </a:cubicBezTo>
                    <a:cubicBezTo>
                      <a:pt x="364902" y="258818"/>
                      <a:pt x="366960" y="257035"/>
                      <a:pt x="369017" y="255800"/>
                    </a:cubicBezTo>
                    <a:cubicBezTo>
                      <a:pt x="369703" y="255389"/>
                      <a:pt x="370526" y="254840"/>
                      <a:pt x="371349" y="254566"/>
                    </a:cubicBezTo>
                    <a:cubicBezTo>
                      <a:pt x="373132" y="253743"/>
                      <a:pt x="373818" y="253469"/>
                      <a:pt x="375738" y="253057"/>
                    </a:cubicBezTo>
                    <a:cubicBezTo>
                      <a:pt x="378481" y="252509"/>
                      <a:pt x="381362" y="253057"/>
                      <a:pt x="384105" y="253057"/>
                    </a:cubicBezTo>
                    <a:cubicBezTo>
                      <a:pt x="386711" y="253194"/>
                      <a:pt x="388768" y="254978"/>
                      <a:pt x="389180" y="257446"/>
                    </a:cubicBezTo>
                    <a:cubicBezTo>
                      <a:pt x="389317" y="258269"/>
                      <a:pt x="389454" y="259092"/>
                      <a:pt x="389591" y="259915"/>
                    </a:cubicBezTo>
                    <a:cubicBezTo>
                      <a:pt x="389591" y="259641"/>
                      <a:pt x="389454" y="259504"/>
                      <a:pt x="389454" y="259229"/>
                    </a:cubicBezTo>
                    <a:cubicBezTo>
                      <a:pt x="390140" y="262247"/>
                      <a:pt x="391100" y="265539"/>
                      <a:pt x="390551" y="268694"/>
                    </a:cubicBezTo>
                    <a:cubicBezTo>
                      <a:pt x="390277" y="270477"/>
                      <a:pt x="390003" y="271848"/>
                      <a:pt x="389591" y="273631"/>
                    </a:cubicBezTo>
                    <a:cubicBezTo>
                      <a:pt x="389180" y="275277"/>
                      <a:pt x="388494" y="276923"/>
                      <a:pt x="387945" y="278432"/>
                    </a:cubicBezTo>
                    <a:cubicBezTo>
                      <a:pt x="387122" y="280489"/>
                      <a:pt x="386162" y="282547"/>
                      <a:pt x="385202" y="284467"/>
                    </a:cubicBezTo>
                    <a:cubicBezTo>
                      <a:pt x="384516" y="286250"/>
                      <a:pt x="383693" y="287896"/>
                      <a:pt x="382733" y="289542"/>
                    </a:cubicBezTo>
                    <a:cubicBezTo>
                      <a:pt x="380402" y="293931"/>
                      <a:pt x="378070" y="298457"/>
                      <a:pt x="375464" y="302709"/>
                    </a:cubicBezTo>
                    <a:cubicBezTo>
                      <a:pt x="371075" y="309842"/>
                      <a:pt x="366823" y="316837"/>
                      <a:pt x="362434" y="323969"/>
                    </a:cubicBezTo>
                    <a:cubicBezTo>
                      <a:pt x="361473" y="325341"/>
                      <a:pt x="360651" y="326712"/>
                      <a:pt x="359690" y="328221"/>
                    </a:cubicBezTo>
                    <a:cubicBezTo>
                      <a:pt x="356810" y="332473"/>
                      <a:pt x="353930" y="336725"/>
                      <a:pt x="351049" y="340977"/>
                    </a:cubicBezTo>
                    <a:cubicBezTo>
                      <a:pt x="347757" y="345915"/>
                      <a:pt x="344603" y="350990"/>
                      <a:pt x="341037" y="355790"/>
                    </a:cubicBezTo>
                    <a:cubicBezTo>
                      <a:pt x="335413" y="363471"/>
                      <a:pt x="329652" y="371289"/>
                      <a:pt x="324029" y="378970"/>
                    </a:cubicBezTo>
                    <a:cubicBezTo>
                      <a:pt x="321011" y="383085"/>
                      <a:pt x="318131" y="387200"/>
                      <a:pt x="314976" y="391040"/>
                    </a:cubicBezTo>
                    <a:cubicBezTo>
                      <a:pt x="308530" y="398996"/>
                      <a:pt x="302220" y="406814"/>
                      <a:pt x="295774" y="414632"/>
                    </a:cubicBezTo>
                    <a:cubicBezTo>
                      <a:pt x="292756" y="418335"/>
                      <a:pt x="289739" y="422176"/>
                      <a:pt x="286447" y="425741"/>
                    </a:cubicBezTo>
                    <a:cubicBezTo>
                      <a:pt x="279863" y="432874"/>
                      <a:pt x="273280" y="440144"/>
                      <a:pt x="266833" y="447276"/>
                    </a:cubicBezTo>
                    <a:cubicBezTo>
                      <a:pt x="264090" y="450293"/>
                      <a:pt x="261347" y="453311"/>
                      <a:pt x="258603" y="456328"/>
                    </a:cubicBezTo>
                    <a:cubicBezTo>
                      <a:pt x="255997" y="459209"/>
                      <a:pt x="253391" y="461952"/>
                      <a:pt x="250648" y="464695"/>
                    </a:cubicBezTo>
                    <a:cubicBezTo>
                      <a:pt x="249139" y="467987"/>
                      <a:pt x="247768" y="471142"/>
                      <a:pt x="246396" y="474434"/>
                    </a:cubicBezTo>
                    <a:cubicBezTo>
                      <a:pt x="242693" y="483486"/>
                      <a:pt x="238852" y="492539"/>
                      <a:pt x="235012" y="501591"/>
                    </a:cubicBezTo>
                    <a:cubicBezTo>
                      <a:pt x="233229" y="505980"/>
                      <a:pt x="231583" y="510369"/>
                      <a:pt x="229937" y="514759"/>
                    </a:cubicBezTo>
                    <a:cubicBezTo>
                      <a:pt x="227880" y="520382"/>
                      <a:pt x="225685" y="525869"/>
                      <a:pt x="223628" y="531492"/>
                    </a:cubicBezTo>
                    <a:cubicBezTo>
                      <a:pt x="223628" y="531492"/>
                      <a:pt x="223628" y="531492"/>
                      <a:pt x="223628" y="531492"/>
                    </a:cubicBezTo>
                    <a:cubicBezTo>
                      <a:pt x="222942" y="533549"/>
                      <a:pt x="222256" y="535607"/>
                      <a:pt x="221707" y="537664"/>
                    </a:cubicBezTo>
                    <a:cubicBezTo>
                      <a:pt x="221159" y="540407"/>
                      <a:pt x="220610" y="543288"/>
                      <a:pt x="220199" y="546168"/>
                    </a:cubicBezTo>
                    <a:cubicBezTo>
                      <a:pt x="220199" y="546717"/>
                      <a:pt x="220199" y="547265"/>
                      <a:pt x="220199" y="547951"/>
                    </a:cubicBezTo>
                    <a:cubicBezTo>
                      <a:pt x="220199" y="548226"/>
                      <a:pt x="220199" y="548637"/>
                      <a:pt x="220336" y="548911"/>
                    </a:cubicBezTo>
                    <a:cubicBezTo>
                      <a:pt x="220473" y="549185"/>
                      <a:pt x="220473" y="549323"/>
                      <a:pt x="220473" y="549597"/>
                    </a:cubicBezTo>
                    <a:cubicBezTo>
                      <a:pt x="220610" y="549734"/>
                      <a:pt x="220747" y="549872"/>
                      <a:pt x="220747" y="550146"/>
                    </a:cubicBezTo>
                    <a:cubicBezTo>
                      <a:pt x="221022" y="550420"/>
                      <a:pt x="221296" y="550694"/>
                      <a:pt x="221570" y="550969"/>
                    </a:cubicBezTo>
                    <a:cubicBezTo>
                      <a:pt x="221845" y="551243"/>
                      <a:pt x="222119" y="551380"/>
                      <a:pt x="222393" y="551655"/>
                    </a:cubicBezTo>
                    <a:cubicBezTo>
                      <a:pt x="222668" y="551792"/>
                      <a:pt x="222942" y="551929"/>
                      <a:pt x="223216" y="552203"/>
                    </a:cubicBezTo>
                    <a:cubicBezTo>
                      <a:pt x="223353" y="552203"/>
                      <a:pt x="223491" y="552340"/>
                      <a:pt x="223628" y="552340"/>
                    </a:cubicBezTo>
                    <a:cubicBezTo>
                      <a:pt x="223765" y="552340"/>
                      <a:pt x="224039" y="552340"/>
                      <a:pt x="224176" y="552340"/>
                    </a:cubicBezTo>
                    <a:cubicBezTo>
                      <a:pt x="224588" y="552340"/>
                      <a:pt x="224999" y="552203"/>
                      <a:pt x="225411" y="552203"/>
                    </a:cubicBezTo>
                    <a:cubicBezTo>
                      <a:pt x="225822" y="552066"/>
                      <a:pt x="226371" y="551929"/>
                      <a:pt x="226782" y="551792"/>
                    </a:cubicBezTo>
                    <a:cubicBezTo>
                      <a:pt x="227880" y="551380"/>
                      <a:pt x="228977" y="550969"/>
                      <a:pt x="230074" y="550420"/>
                    </a:cubicBezTo>
                    <a:cubicBezTo>
                      <a:pt x="229937" y="550420"/>
                      <a:pt x="229663" y="550557"/>
                      <a:pt x="229526" y="550694"/>
                    </a:cubicBezTo>
                    <a:cubicBezTo>
                      <a:pt x="233229" y="548774"/>
                      <a:pt x="236932" y="546717"/>
                      <a:pt x="240498" y="544385"/>
                    </a:cubicBezTo>
                    <a:cubicBezTo>
                      <a:pt x="245848" y="540819"/>
                      <a:pt x="250785" y="536567"/>
                      <a:pt x="255586" y="532452"/>
                    </a:cubicBezTo>
                    <a:cubicBezTo>
                      <a:pt x="260935" y="527652"/>
                      <a:pt x="266284" y="522714"/>
                      <a:pt x="271359" y="517502"/>
                    </a:cubicBezTo>
                    <a:cubicBezTo>
                      <a:pt x="276571" y="512153"/>
                      <a:pt x="281646" y="506529"/>
                      <a:pt x="286584" y="500905"/>
                    </a:cubicBezTo>
                    <a:cubicBezTo>
                      <a:pt x="286584" y="500905"/>
                      <a:pt x="286447" y="501043"/>
                      <a:pt x="286447" y="501179"/>
                    </a:cubicBezTo>
                    <a:cubicBezTo>
                      <a:pt x="286858" y="500768"/>
                      <a:pt x="287133" y="500357"/>
                      <a:pt x="287544" y="499945"/>
                    </a:cubicBezTo>
                    <a:cubicBezTo>
                      <a:pt x="288230" y="498162"/>
                      <a:pt x="289053" y="496379"/>
                      <a:pt x="289739" y="494596"/>
                    </a:cubicBezTo>
                    <a:cubicBezTo>
                      <a:pt x="291385" y="490481"/>
                      <a:pt x="293305" y="486504"/>
                      <a:pt x="295088" y="482526"/>
                    </a:cubicBezTo>
                    <a:cubicBezTo>
                      <a:pt x="299477" y="472925"/>
                      <a:pt x="303866" y="463186"/>
                      <a:pt x="308255" y="453585"/>
                    </a:cubicBezTo>
                    <a:cubicBezTo>
                      <a:pt x="310587" y="448510"/>
                      <a:pt x="312645" y="443435"/>
                      <a:pt x="314976" y="438498"/>
                    </a:cubicBezTo>
                    <a:cubicBezTo>
                      <a:pt x="322520" y="422999"/>
                      <a:pt x="329927" y="407499"/>
                      <a:pt x="337470" y="392000"/>
                    </a:cubicBezTo>
                    <a:cubicBezTo>
                      <a:pt x="342820" y="380890"/>
                      <a:pt x="348306" y="369918"/>
                      <a:pt x="354204" y="359219"/>
                    </a:cubicBezTo>
                    <a:cubicBezTo>
                      <a:pt x="358867" y="350578"/>
                      <a:pt x="363942" y="342074"/>
                      <a:pt x="369017" y="333707"/>
                    </a:cubicBezTo>
                    <a:cubicBezTo>
                      <a:pt x="371212" y="330278"/>
                      <a:pt x="373406" y="326849"/>
                      <a:pt x="375738" y="323420"/>
                    </a:cubicBezTo>
                    <a:cubicBezTo>
                      <a:pt x="378756" y="319168"/>
                      <a:pt x="382047" y="315328"/>
                      <a:pt x="385476" y="311350"/>
                    </a:cubicBezTo>
                    <a:cubicBezTo>
                      <a:pt x="387534" y="308881"/>
                      <a:pt x="389591" y="306550"/>
                      <a:pt x="392197" y="304355"/>
                    </a:cubicBezTo>
                    <a:cubicBezTo>
                      <a:pt x="393295" y="303395"/>
                      <a:pt x="394529" y="302435"/>
                      <a:pt x="395901" y="301612"/>
                    </a:cubicBezTo>
                    <a:cubicBezTo>
                      <a:pt x="397272" y="300789"/>
                      <a:pt x="398370" y="300240"/>
                      <a:pt x="399878" y="299555"/>
                    </a:cubicBezTo>
                    <a:cubicBezTo>
                      <a:pt x="400838" y="299143"/>
                      <a:pt x="401799" y="298868"/>
                      <a:pt x="402759" y="298732"/>
                    </a:cubicBezTo>
                    <a:cubicBezTo>
                      <a:pt x="404130" y="298457"/>
                      <a:pt x="405639" y="298046"/>
                      <a:pt x="407148" y="298183"/>
                    </a:cubicBezTo>
                    <a:cubicBezTo>
                      <a:pt x="408245" y="298183"/>
                      <a:pt x="409205" y="298183"/>
                      <a:pt x="410302" y="298457"/>
                    </a:cubicBezTo>
                    <a:cubicBezTo>
                      <a:pt x="411125" y="298457"/>
                      <a:pt x="411811" y="298732"/>
                      <a:pt x="412497" y="299006"/>
                    </a:cubicBezTo>
                    <a:cubicBezTo>
                      <a:pt x="413183" y="299280"/>
                      <a:pt x="413731" y="299555"/>
                      <a:pt x="414280" y="299966"/>
                    </a:cubicBezTo>
                    <a:cubicBezTo>
                      <a:pt x="414829" y="300240"/>
                      <a:pt x="415377" y="300789"/>
                      <a:pt x="415789" y="301338"/>
                    </a:cubicBezTo>
                    <a:cubicBezTo>
                      <a:pt x="416337" y="302023"/>
                      <a:pt x="416886" y="302572"/>
                      <a:pt x="417160" y="303395"/>
                    </a:cubicBezTo>
                    <a:cubicBezTo>
                      <a:pt x="418121" y="305590"/>
                      <a:pt x="418669" y="307647"/>
                      <a:pt x="418806" y="309979"/>
                    </a:cubicBezTo>
                    <a:cubicBezTo>
                      <a:pt x="418944" y="312859"/>
                      <a:pt x="419081" y="315877"/>
                      <a:pt x="418395" y="318757"/>
                    </a:cubicBezTo>
                    <a:cubicBezTo>
                      <a:pt x="417298" y="323695"/>
                      <a:pt x="415377" y="328221"/>
                      <a:pt x="413457" y="332747"/>
                    </a:cubicBezTo>
                    <a:cubicBezTo>
                      <a:pt x="411811" y="336587"/>
                      <a:pt x="410028" y="340291"/>
                      <a:pt x="407971" y="343994"/>
                    </a:cubicBezTo>
                    <a:cubicBezTo>
                      <a:pt x="406462" y="346874"/>
                      <a:pt x="404953" y="349755"/>
                      <a:pt x="403307" y="352635"/>
                    </a:cubicBezTo>
                    <a:cubicBezTo>
                      <a:pt x="401113" y="356339"/>
                      <a:pt x="398918" y="360042"/>
                      <a:pt x="396861" y="363745"/>
                    </a:cubicBezTo>
                    <a:cubicBezTo>
                      <a:pt x="393569" y="369232"/>
                      <a:pt x="390414" y="374855"/>
                      <a:pt x="386985" y="380205"/>
                    </a:cubicBezTo>
                    <a:cubicBezTo>
                      <a:pt x="381773" y="388160"/>
                      <a:pt x="376561" y="396252"/>
                      <a:pt x="371486" y="404208"/>
                    </a:cubicBezTo>
                    <a:cubicBezTo>
                      <a:pt x="368469" y="408871"/>
                      <a:pt x="365177" y="413397"/>
                      <a:pt x="362022" y="417924"/>
                    </a:cubicBezTo>
                    <a:cubicBezTo>
                      <a:pt x="356947" y="425193"/>
                      <a:pt x="352009" y="432325"/>
                      <a:pt x="346935" y="439595"/>
                    </a:cubicBezTo>
                    <a:cubicBezTo>
                      <a:pt x="343231" y="444807"/>
                      <a:pt x="339391" y="450019"/>
                      <a:pt x="335550" y="455094"/>
                    </a:cubicBezTo>
                    <a:cubicBezTo>
                      <a:pt x="330612" y="461815"/>
                      <a:pt x="325538" y="468673"/>
                      <a:pt x="320600" y="475531"/>
                    </a:cubicBezTo>
                    <a:cubicBezTo>
                      <a:pt x="318542" y="478274"/>
                      <a:pt x="316348" y="481154"/>
                      <a:pt x="314153" y="483898"/>
                    </a:cubicBezTo>
                    <a:cubicBezTo>
                      <a:pt x="310999" y="488012"/>
                      <a:pt x="307844" y="491990"/>
                      <a:pt x="304552" y="495968"/>
                    </a:cubicBezTo>
                    <a:cubicBezTo>
                      <a:pt x="301946" y="499122"/>
                      <a:pt x="299203" y="502414"/>
                      <a:pt x="296460" y="505569"/>
                    </a:cubicBezTo>
                    <a:cubicBezTo>
                      <a:pt x="296048" y="506803"/>
                      <a:pt x="295500" y="507901"/>
                      <a:pt x="295088" y="509135"/>
                    </a:cubicBezTo>
                    <a:cubicBezTo>
                      <a:pt x="291110" y="518873"/>
                      <a:pt x="287270" y="528475"/>
                      <a:pt x="283292" y="538076"/>
                    </a:cubicBezTo>
                    <a:cubicBezTo>
                      <a:pt x="281646" y="542327"/>
                      <a:pt x="279863" y="546580"/>
                      <a:pt x="278355" y="550832"/>
                    </a:cubicBezTo>
                    <a:cubicBezTo>
                      <a:pt x="274377" y="561667"/>
                      <a:pt x="270536" y="572503"/>
                      <a:pt x="266696" y="583339"/>
                    </a:cubicBezTo>
                    <a:cubicBezTo>
                      <a:pt x="266696" y="583339"/>
                      <a:pt x="266696" y="583339"/>
                      <a:pt x="266696" y="583339"/>
                    </a:cubicBezTo>
                    <a:cubicBezTo>
                      <a:pt x="264913" y="588825"/>
                      <a:pt x="262855" y="594311"/>
                      <a:pt x="261210" y="599798"/>
                    </a:cubicBezTo>
                    <a:cubicBezTo>
                      <a:pt x="259564" y="605010"/>
                      <a:pt x="258466" y="610496"/>
                      <a:pt x="257232" y="615845"/>
                    </a:cubicBezTo>
                    <a:cubicBezTo>
                      <a:pt x="256820" y="618040"/>
                      <a:pt x="256409" y="620235"/>
                      <a:pt x="256135" y="622429"/>
                    </a:cubicBezTo>
                    <a:cubicBezTo>
                      <a:pt x="256135" y="622292"/>
                      <a:pt x="256135" y="622155"/>
                      <a:pt x="256135" y="622018"/>
                    </a:cubicBezTo>
                    <a:cubicBezTo>
                      <a:pt x="256135" y="622292"/>
                      <a:pt x="256135" y="622429"/>
                      <a:pt x="256135" y="622703"/>
                    </a:cubicBezTo>
                    <a:cubicBezTo>
                      <a:pt x="256135" y="622703"/>
                      <a:pt x="256135" y="622703"/>
                      <a:pt x="256135" y="622841"/>
                    </a:cubicBezTo>
                    <a:cubicBezTo>
                      <a:pt x="256135" y="622841"/>
                      <a:pt x="256135" y="622841"/>
                      <a:pt x="256135" y="622841"/>
                    </a:cubicBezTo>
                    <a:cubicBezTo>
                      <a:pt x="256135" y="624075"/>
                      <a:pt x="255997" y="625172"/>
                      <a:pt x="256135" y="626270"/>
                    </a:cubicBezTo>
                    <a:cubicBezTo>
                      <a:pt x="256272" y="627504"/>
                      <a:pt x="256409" y="628739"/>
                      <a:pt x="256683" y="629836"/>
                    </a:cubicBezTo>
                    <a:cubicBezTo>
                      <a:pt x="256683" y="629561"/>
                      <a:pt x="256683" y="629424"/>
                      <a:pt x="256546" y="629150"/>
                    </a:cubicBezTo>
                    <a:cubicBezTo>
                      <a:pt x="256820" y="630384"/>
                      <a:pt x="257232" y="631619"/>
                      <a:pt x="257643" y="632853"/>
                    </a:cubicBezTo>
                    <a:cubicBezTo>
                      <a:pt x="257643" y="632853"/>
                      <a:pt x="257643" y="632716"/>
                      <a:pt x="257643" y="632716"/>
                    </a:cubicBezTo>
                    <a:cubicBezTo>
                      <a:pt x="258055" y="633813"/>
                      <a:pt x="258466" y="634774"/>
                      <a:pt x="259015" y="635734"/>
                    </a:cubicBezTo>
                    <a:cubicBezTo>
                      <a:pt x="258878" y="635459"/>
                      <a:pt x="258741" y="635322"/>
                      <a:pt x="258741" y="635048"/>
                    </a:cubicBezTo>
                    <a:cubicBezTo>
                      <a:pt x="259015" y="635459"/>
                      <a:pt x="259152" y="635734"/>
                      <a:pt x="259426" y="636145"/>
                    </a:cubicBezTo>
                    <a:cubicBezTo>
                      <a:pt x="259701" y="636419"/>
                      <a:pt x="259838" y="636694"/>
                      <a:pt x="260112" y="636968"/>
                    </a:cubicBezTo>
                    <a:cubicBezTo>
                      <a:pt x="260249" y="637105"/>
                      <a:pt x="260387" y="637242"/>
                      <a:pt x="260524" y="637242"/>
                    </a:cubicBezTo>
                    <a:cubicBezTo>
                      <a:pt x="260798" y="637380"/>
                      <a:pt x="261072" y="637517"/>
                      <a:pt x="261347" y="637654"/>
                    </a:cubicBezTo>
                    <a:cubicBezTo>
                      <a:pt x="261621" y="637791"/>
                      <a:pt x="261895" y="637791"/>
                      <a:pt x="262170" y="637928"/>
                    </a:cubicBezTo>
                    <a:cubicBezTo>
                      <a:pt x="262581" y="638065"/>
                      <a:pt x="262855" y="638065"/>
                      <a:pt x="263267" y="638203"/>
                    </a:cubicBezTo>
                    <a:cubicBezTo>
                      <a:pt x="263816" y="638203"/>
                      <a:pt x="264364" y="638339"/>
                      <a:pt x="265050" y="638339"/>
                    </a:cubicBezTo>
                    <a:cubicBezTo>
                      <a:pt x="266010" y="638339"/>
                      <a:pt x="266970" y="638339"/>
                      <a:pt x="267930" y="638339"/>
                    </a:cubicBezTo>
                    <a:cubicBezTo>
                      <a:pt x="267793" y="638339"/>
                      <a:pt x="267793" y="638339"/>
                      <a:pt x="267656" y="638339"/>
                    </a:cubicBezTo>
                    <a:cubicBezTo>
                      <a:pt x="267793" y="638339"/>
                      <a:pt x="267930" y="638339"/>
                      <a:pt x="268068" y="638339"/>
                    </a:cubicBezTo>
                    <a:cubicBezTo>
                      <a:pt x="268205" y="638339"/>
                      <a:pt x="268205" y="638339"/>
                      <a:pt x="268342" y="638339"/>
                    </a:cubicBezTo>
                    <a:cubicBezTo>
                      <a:pt x="268342" y="638339"/>
                      <a:pt x="268205" y="638339"/>
                      <a:pt x="268205" y="638339"/>
                    </a:cubicBezTo>
                    <a:cubicBezTo>
                      <a:pt x="269165" y="638203"/>
                      <a:pt x="270262" y="638065"/>
                      <a:pt x="271222" y="637928"/>
                    </a:cubicBezTo>
                    <a:cubicBezTo>
                      <a:pt x="272319" y="637654"/>
                      <a:pt x="273554" y="637242"/>
                      <a:pt x="274651" y="636831"/>
                    </a:cubicBezTo>
                    <a:cubicBezTo>
                      <a:pt x="274651" y="636831"/>
                      <a:pt x="274651" y="636831"/>
                      <a:pt x="274651" y="636831"/>
                    </a:cubicBezTo>
                    <a:cubicBezTo>
                      <a:pt x="275611" y="636419"/>
                      <a:pt x="276571" y="636008"/>
                      <a:pt x="277532" y="635459"/>
                    </a:cubicBezTo>
                    <a:cubicBezTo>
                      <a:pt x="277532" y="635459"/>
                      <a:pt x="277394" y="635597"/>
                      <a:pt x="277394" y="635597"/>
                    </a:cubicBezTo>
                    <a:cubicBezTo>
                      <a:pt x="277394" y="635597"/>
                      <a:pt x="277532" y="635459"/>
                      <a:pt x="277532" y="635459"/>
                    </a:cubicBezTo>
                    <a:cubicBezTo>
                      <a:pt x="277669" y="635322"/>
                      <a:pt x="277806" y="635322"/>
                      <a:pt x="277943" y="635322"/>
                    </a:cubicBezTo>
                    <a:cubicBezTo>
                      <a:pt x="277806" y="635322"/>
                      <a:pt x="277669" y="635459"/>
                      <a:pt x="277532" y="635459"/>
                    </a:cubicBezTo>
                    <a:cubicBezTo>
                      <a:pt x="279315" y="634362"/>
                      <a:pt x="281098" y="633265"/>
                      <a:pt x="282881" y="632168"/>
                    </a:cubicBezTo>
                    <a:cubicBezTo>
                      <a:pt x="286310" y="629836"/>
                      <a:pt x="289602" y="627230"/>
                      <a:pt x="292756" y="624623"/>
                    </a:cubicBezTo>
                    <a:cubicBezTo>
                      <a:pt x="292756" y="624623"/>
                      <a:pt x="292619" y="624623"/>
                      <a:pt x="292619" y="624761"/>
                    </a:cubicBezTo>
                    <a:cubicBezTo>
                      <a:pt x="297420" y="620509"/>
                      <a:pt x="301809" y="615983"/>
                      <a:pt x="306061" y="611319"/>
                    </a:cubicBezTo>
                    <a:cubicBezTo>
                      <a:pt x="306061" y="611319"/>
                      <a:pt x="306061" y="611319"/>
                      <a:pt x="306198" y="611182"/>
                    </a:cubicBezTo>
                    <a:cubicBezTo>
                      <a:pt x="306198" y="611182"/>
                      <a:pt x="306198" y="611182"/>
                      <a:pt x="306198" y="611182"/>
                    </a:cubicBezTo>
                    <a:cubicBezTo>
                      <a:pt x="306198" y="611182"/>
                      <a:pt x="306335" y="611045"/>
                      <a:pt x="306335" y="611045"/>
                    </a:cubicBezTo>
                    <a:cubicBezTo>
                      <a:pt x="306335" y="611045"/>
                      <a:pt x="306335" y="611045"/>
                      <a:pt x="306198" y="611182"/>
                    </a:cubicBezTo>
                    <a:cubicBezTo>
                      <a:pt x="311547" y="605010"/>
                      <a:pt x="316896" y="598838"/>
                      <a:pt x="321971" y="592528"/>
                    </a:cubicBezTo>
                    <a:cubicBezTo>
                      <a:pt x="327321" y="585807"/>
                      <a:pt x="332258" y="578812"/>
                      <a:pt x="337333" y="571954"/>
                    </a:cubicBezTo>
                    <a:cubicBezTo>
                      <a:pt x="341037" y="567017"/>
                      <a:pt x="344466" y="561942"/>
                      <a:pt x="348032" y="556867"/>
                    </a:cubicBezTo>
                    <a:cubicBezTo>
                      <a:pt x="355987" y="545620"/>
                      <a:pt x="363805" y="534235"/>
                      <a:pt x="371760" y="522988"/>
                    </a:cubicBezTo>
                    <a:cubicBezTo>
                      <a:pt x="371760" y="522988"/>
                      <a:pt x="371760" y="522988"/>
                      <a:pt x="371760" y="523125"/>
                    </a:cubicBezTo>
                    <a:cubicBezTo>
                      <a:pt x="380950" y="508998"/>
                      <a:pt x="390140" y="494870"/>
                      <a:pt x="399330" y="480605"/>
                    </a:cubicBezTo>
                    <a:cubicBezTo>
                      <a:pt x="402484" y="473473"/>
                      <a:pt x="405639" y="466478"/>
                      <a:pt x="408794" y="459346"/>
                    </a:cubicBezTo>
                    <a:cubicBezTo>
                      <a:pt x="414692" y="446041"/>
                      <a:pt x="420864" y="432874"/>
                      <a:pt x="427036" y="419570"/>
                    </a:cubicBezTo>
                    <a:cubicBezTo>
                      <a:pt x="434443" y="403522"/>
                      <a:pt x="441849" y="387337"/>
                      <a:pt x="449256" y="371152"/>
                    </a:cubicBezTo>
                    <a:cubicBezTo>
                      <a:pt x="452685" y="363608"/>
                      <a:pt x="455977" y="356064"/>
                      <a:pt x="459406" y="348658"/>
                    </a:cubicBezTo>
                    <a:cubicBezTo>
                      <a:pt x="461326" y="344543"/>
                      <a:pt x="463246" y="340428"/>
                      <a:pt x="464892" y="336313"/>
                    </a:cubicBezTo>
                    <a:cubicBezTo>
                      <a:pt x="465852" y="333707"/>
                      <a:pt x="466812" y="331238"/>
                      <a:pt x="468047" y="328770"/>
                    </a:cubicBezTo>
                    <a:cubicBezTo>
                      <a:pt x="468733" y="327124"/>
                      <a:pt x="469693" y="325752"/>
                      <a:pt x="470790" y="324380"/>
                    </a:cubicBezTo>
                    <a:cubicBezTo>
                      <a:pt x="472436" y="322049"/>
                      <a:pt x="474630" y="321089"/>
                      <a:pt x="477237" y="320129"/>
                    </a:cubicBezTo>
                    <a:cubicBezTo>
                      <a:pt x="480803" y="319031"/>
                      <a:pt x="484369" y="322460"/>
                      <a:pt x="483820" y="325889"/>
                    </a:cubicBezTo>
                    <a:cubicBezTo>
                      <a:pt x="483409" y="328495"/>
                      <a:pt x="482997" y="331238"/>
                      <a:pt x="482311" y="333845"/>
                    </a:cubicBezTo>
                    <a:cubicBezTo>
                      <a:pt x="481488" y="337136"/>
                      <a:pt x="480528" y="340428"/>
                      <a:pt x="479431" y="343583"/>
                    </a:cubicBezTo>
                    <a:cubicBezTo>
                      <a:pt x="477922" y="347972"/>
                      <a:pt x="476276" y="352361"/>
                      <a:pt x="474493" y="356613"/>
                    </a:cubicBezTo>
                    <a:cubicBezTo>
                      <a:pt x="471750" y="363197"/>
                      <a:pt x="468870" y="369918"/>
                      <a:pt x="466127" y="376501"/>
                    </a:cubicBezTo>
                    <a:cubicBezTo>
                      <a:pt x="464069" y="381164"/>
                      <a:pt x="462012" y="385828"/>
                      <a:pt x="459817" y="390492"/>
                    </a:cubicBezTo>
                    <a:cubicBezTo>
                      <a:pt x="458171" y="394195"/>
                      <a:pt x="456525" y="397898"/>
                      <a:pt x="454879" y="401602"/>
                    </a:cubicBezTo>
                    <a:cubicBezTo>
                      <a:pt x="454194" y="402973"/>
                      <a:pt x="453645" y="404345"/>
                      <a:pt x="452959" y="405716"/>
                    </a:cubicBezTo>
                    <a:cubicBezTo>
                      <a:pt x="452959" y="405579"/>
                      <a:pt x="453096" y="405579"/>
                      <a:pt x="453096" y="405442"/>
                    </a:cubicBezTo>
                    <a:cubicBezTo>
                      <a:pt x="447061" y="417649"/>
                      <a:pt x="440889" y="429857"/>
                      <a:pt x="434717" y="441927"/>
                    </a:cubicBezTo>
                    <a:cubicBezTo>
                      <a:pt x="434854" y="441652"/>
                      <a:pt x="434991" y="441515"/>
                      <a:pt x="434991" y="441241"/>
                    </a:cubicBezTo>
                    <a:cubicBezTo>
                      <a:pt x="434305" y="442612"/>
                      <a:pt x="433620" y="443847"/>
                      <a:pt x="432797" y="445218"/>
                    </a:cubicBezTo>
                    <a:cubicBezTo>
                      <a:pt x="430465" y="449196"/>
                      <a:pt x="428133" y="453311"/>
                      <a:pt x="425802" y="457289"/>
                    </a:cubicBezTo>
                    <a:cubicBezTo>
                      <a:pt x="421001" y="465518"/>
                      <a:pt x="416200" y="473885"/>
                      <a:pt x="411400" y="482114"/>
                    </a:cubicBezTo>
                    <a:cubicBezTo>
                      <a:pt x="410165" y="484172"/>
                      <a:pt x="408794" y="486366"/>
                      <a:pt x="407559" y="488424"/>
                    </a:cubicBezTo>
                    <a:cubicBezTo>
                      <a:pt x="405502" y="493224"/>
                      <a:pt x="403444" y="497888"/>
                      <a:pt x="401387" y="502688"/>
                    </a:cubicBezTo>
                    <a:cubicBezTo>
                      <a:pt x="399330" y="507352"/>
                      <a:pt x="397547" y="512153"/>
                      <a:pt x="395763" y="516816"/>
                    </a:cubicBezTo>
                    <a:cubicBezTo>
                      <a:pt x="392746" y="524360"/>
                      <a:pt x="389728" y="531904"/>
                      <a:pt x="386711" y="539585"/>
                    </a:cubicBezTo>
                    <a:cubicBezTo>
                      <a:pt x="385065" y="543699"/>
                      <a:pt x="383693" y="547814"/>
                      <a:pt x="382185" y="551929"/>
                    </a:cubicBezTo>
                    <a:cubicBezTo>
                      <a:pt x="379853" y="558513"/>
                      <a:pt x="377521" y="565096"/>
                      <a:pt x="375052" y="571680"/>
                    </a:cubicBezTo>
                    <a:cubicBezTo>
                      <a:pt x="375052" y="571406"/>
                      <a:pt x="375189" y="571268"/>
                      <a:pt x="375327" y="570994"/>
                    </a:cubicBezTo>
                    <a:cubicBezTo>
                      <a:pt x="373406" y="576755"/>
                      <a:pt x="371349" y="582378"/>
                      <a:pt x="369566" y="588139"/>
                    </a:cubicBezTo>
                    <a:cubicBezTo>
                      <a:pt x="367920" y="593488"/>
                      <a:pt x="366274" y="598975"/>
                      <a:pt x="365040" y="604461"/>
                    </a:cubicBezTo>
                    <a:cubicBezTo>
                      <a:pt x="364765" y="606381"/>
                      <a:pt x="364491" y="608439"/>
                      <a:pt x="364354" y="610359"/>
                    </a:cubicBezTo>
                    <a:cubicBezTo>
                      <a:pt x="364217" y="612005"/>
                      <a:pt x="364217" y="613651"/>
                      <a:pt x="364217" y="615297"/>
                    </a:cubicBezTo>
                    <a:cubicBezTo>
                      <a:pt x="364217" y="615571"/>
                      <a:pt x="364354" y="615983"/>
                      <a:pt x="364354" y="616257"/>
                    </a:cubicBezTo>
                    <a:cubicBezTo>
                      <a:pt x="364354" y="616394"/>
                      <a:pt x="364491" y="616668"/>
                      <a:pt x="364491" y="616806"/>
                    </a:cubicBezTo>
                    <a:cubicBezTo>
                      <a:pt x="364491" y="616806"/>
                      <a:pt x="364491" y="616943"/>
                      <a:pt x="364628" y="616943"/>
                    </a:cubicBezTo>
                    <a:cubicBezTo>
                      <a:pt x="364628" y="616943"/>
                      <a:pt x="364765" y="617080"/>
                      <a:pt x="364765" y="617080"/>
                    </a:cubicBezTo>
                    <a:cubicBezTo>
                      <a:pt x="364902" y="617217"/>
                      <a:pt x="365040" y="617354"/>
                      <a:pt x="365314" y="617354"/>
                    </a:cubicBezTo>
                    <a:cubicBezTo>
                      <a:pt x="365725" y="617491"/>
                      <a:pt x="366000" y="617629"/>
                      <a:pt x="366411" y="617903"/>
                    </a:cubicBezTo>
                    <a:cubicBezTo>
                      <a:pt x="366686" y="618040"/>
                      <a:pt x="367097" y="618040"/>
                      <a:pt x="367371" y="618177"/>
                    </a:cubicBezTo>
                    <a:cubicBezTo>
                      <a:pt x="367509" y="618177"/>
                      <a:pt x="367646" y="618177"/>
                      <a:pt x="367783" y="618177"/>
                    </a:cubicBezTo>
                    <a:cubicBezTo>
                      <a:pt x="368057" y="618177"/>
                      <a:pt x="368331" y="618177"/>
                      <a:pt x="368606" y="618040"/>
                    </a:cubicBezTo>
                    <a:cubicBezTo>
                      <a:pt x="369017" y="617903"/>
                      <a:pt x="369429" y="617765"/>
                      <a:pt x="369840" y="617765"/>
                    </a:cubicBezTo>
                    <a:cubicBezTo>
                      <a:pt x="370252" y="617629"/>
                      <a:pt x="370663" y="617491"/>
                      <a:pt x="371075" y="617217"/>
                    </a:cubicBezTo>
                    <a:cubicBezTo>
                      <a:pt x="373406" y="615983"/>
                      <a:pt x="375601" y="614474"/>
                      <a:pt x="377796" y="612965"/>
                    </a:cubicBezTo>
                    <a:cubicBezTo>
                      <a:pt x="377796" y="612965"/>
                      <a:pt x="377796" y="612965"/>
                      <a:pt x="377658" y="613102"/>
                    </a:cubicBezTo>
                    <a:cubicBezTo>
                      <a:pt x="379853" y="611594"/>
                      <a:pt x="381910" y="609948"/>
                      <a:pt x="383831" y="608302"/>
                    </a:cubicBezTo>
                    <a:cubicBezTo>
                      <a:pt x="383693" y="608439"/>
                      <a:pt x="383693" y="608439"/>
                      <a:pt x="383556" y="608576"/>
                    </a:cubicBezTo>
                    <a:cubicBezTo>
                      <a:pt x="383693" y="608439"/>
                      <a:pt x="383831" y="608439"/>
                      <a:pt x="383831" y="608302"/>
                    </a:cubicBezTo>
                    <a:cubicBezTo>
                      <a:pt x="383968" y="608302"/>
                      <a:pt x="383968" y="608165"/>
                      <a:pt x="384105" y="608165"/>
                    </a:cubicBezTo>
                    <a:cubicBezTo>
                      <a:pt x="384105" y="608165"/>
                      <a:pt x="383968" y="608165"/>
                      <a:pt x="383968" y="608302"/>
                    </a:cubicBezTo>
                    <a:cubicBezTo>
                      <a:pt x="388220" y="604324"/>
                      <a:pt x="392197" y="600209"/>
                      <a:pt x="396175" y="595820"/>
                    </a:cubicBezTo>
                    <a:cubicBezTo>
                      <a:pt x="403307" y="587591"/>
                      <a:pt x="409754" y="579087"/>
                      <a:pt x="415789" y="570034"/>
                    </a:cubicBezTo>
                    <a:cubicBezTo>
                      <a:pt x="415652" y="570308"/>
                      <a:pt x="415515" y="570446"/>
                      <a:pt x="415377" y="570583"/>
                    </a:cubicBezTo>
                    <a:cubicBezTo>
                      <a:pt x="424156" y="557415"/>
                      <a:pt x="431974" y="543699"/>
                      <a:pt x="439106" y="529572"/>
                    </a:cubicBezTo>
                    <a:cubicBezTo>
                      <a:pt x="441438" y="524908"/>
                      <a:pt x="443769" y="520245"/>
                      <a:pt x="445827" y="515582"/>
                    </a:cubicBezTo>
                    <a:cubicBezTo>
                      <a:pt x="446924" y="512975"/>
                      <a:pt x="448021" y="510369"/>
                      <a:pt x="449119" y="507763"/>
                    </a:cubicBezTo>
                    <a:cubicBezTo>
                      <a:pt x="452136" y="500494"/>
                      <a:pt x="455291" y="493087"/>
                      <a:pt x="458308" y="485955"/>
                    </a:cubicBezTo>
                    <a:cubicBezTo>
                      <a:pt x="459954" y="482252"/>
                      <a:pt x="461189" y="478274"/>
                      <a:pt x="462560" y="474571"/>
                    </a:cubicBezTo>
                    <a:cubicBezTo>
                      <a:pt x="463246" y="472788"/>
                      <a:pt x="463932" y="470867"/>
                      <a:pt x="464618" y="469084"/>
                    </a:cubicBezTo>
                    <a:cubicBezTo>
                      <a:pt x="464755" y="468261"/>
                      <a:pt x="465029" y="467438"/>
                      <a:pt x="465166" y="466615"/>
                    </a:cubicBezTo>
                    <a:cubicBezTo>
                      <a:pt x="466127" y="462638"/>
                      <a:pt x="467224" y="458523"/>
                      <a:pt x="468321" y="454545"/>
                    </a:cubicBezTo>
                    <a:cubicBezTo>
                      <a:pt x="469967" y="447962"/>
                      <a:pt x="471750" y="441378"/>
                      <a:pt x="473396" y="434794"/>
                    </a:cubicBezTo>
                    <a:cubicBezTo>
                      <a:pt x="474356" y="431091"/>
                      <a:pt x="475453" y="427388"/>
                      <a:pt x="476414" y="423684"/>
                    </a:cubicBezTo>
                    <a:cubicBezTo>
                      <a:pt x="477374" y="420255"/>
                      <a:pt x="478471" y="416963"/>
                      <a:pt x="479705" y="413534"/>
                    </a:cubicBezTo>
                    <a:cubicBezTo>
                      <a:pt x="480940" y="410105"/>
                      <a:pt x="482586" y="406814"/>
                      <a:pt x="484232" y="403385"/>
                    </a:cubicBezTo>
                    <a:cubicBezTo>
                      <a:pt x="485329" y="401327"/>
                      <a:pt x="487386" y="399818"/>
                      <a:pt x="489855" y="400230"/>
                    </a:cubicBezTo>
                    <a:cubicBezTo>
                      <a:pt x="492324" y="400504"/>
                      <a:pt x="493970" y="402425"/>
                      <a:pt x="494382" y="404756"/>
                    </a:cubicBezTo>
                    <a:cubicBezTo>
                      <a:pt x="494656" y="406265"/>
                      <a:pt x="495067" y="407911"/>
                      <a:pt x="495067" y="409420"/>
                    </a:cubicBezTo>
                    <a:cubicBezTo>
                      <a:pt x="495067" y="411340"/>
                      <a:pt x="494793" y="413123"/>
                      <a:pt x="494382" y="415043"/>
                    </a:cubicBezTo>
                    <a:cubicBezTo>
                      <a:pt x="494107" y="416826"/>
                      <a:pt x="493421" y="418747"/>
                      <a:pt x="493010" y="420530"/>
                    </a:cubicBezTo>
                    <a:cubicBezTo>
                      <a:pt x="492324" y="422861"/>
                      <a:pt x="491775" y="425330"/>
                      <a:pt x="490953" y="427662"/>
                    </a:cubicBezTo>
                    <a:cubicBezTo>
                      <a:pt x="489307" y="433286"/>
                      <a:pt x="487386" y="438909"/>
                      <a:pt x="485466" y="444395"/>
                    </a:cubicBezTo>
                    <a:cubicBezTo>
                      <a:pt x="483134" y="451116"/>
                      <a:pt x="480940" y="457700"/>
                      <a:pt x="478471" y="464284"/>
                    </a:cubicBezTo>
                    <a:cubicBezTo>
                      <a:pt x="476551" y="469633"/>
                      <a:pt x="474630" y="474845"/>
                      <a:pt x="472573" y="480194"/>
                    </a:cubicBezTo>
                    <a:cubicBezTo>
                      <a:pt x="472024" y="482389"/>
                      <a:pt x="471613" y="484446"/>
                      <a:pt x="471064" y="486641"/>
                    </a:cubicBezTo>
                    <a:cubicBezTo>
                      <a:pt x="469967" y="491030"/>
                      <a:pt x="469007" y="495556"/>
                      <a:pt x="467910" y="499945"/>
                    </a:cubicBezTo>
                    <a:cubicBezTo>
                      <a:pt x="467498" y="502003"/>
                      <a:pt x="466812" y="504060"/>
                      <a:pt x="466401" y="506117"/>
                    </a:cubicBezTo>
                    <a:cubicBezTo>
                      <a:pt x="466401" y="505843"/>
                      <a:pt x="466538" y="505706"/>
                      <a:pt x="466538" y="505432"/>
                    </a:cubicBezTo>
                    <a:cubicBezTo>
                      <a:pt x="464069" y="517639"/>
                      <a:pt x="461463" y="529846"/>
                      <a:pt x="458994" y="542053"/>
                    </a:cubicBezTo>
                    <a:cubicBezTo>
                      <a:pt x="458994" y="542327"/>
                      <a:pt x="458857" y="542602"/>
                      <a:pt x="458857" y="542876"/>
                    </a:cubicBezTo>
                    <a:cubicBezTo>
                      <a:pt x="458857" y="542602"/>
                      <a:pt x="458994" y="542465"/>
                      <a:pt x="458994" y="542191"/>
                    </a:cubicBezTo>
                    <a:cubicBezTo>
                      <a:pt x="457211" y="552340"/>
                      <a:pt x="455565" y="562627"/>
                      <a:pt x="453782" y="572914"/>
                    </a:cubicBezTo>
                    <a:cubicBezTo>
                      <a:pt x="453645" y="574012"/>
                      <a:pt x="453508" y="574972"/>
                      <a:pt x="453371" y="576069"/>
                    </a:cubicBezTo>
                    <a:cubicBezTo>
                      <a:pt x="452959" y="579635"/>
                      <a:pt x="452411" y="583064"/>
                      <a:pt x="451999" y="586630"/>
                    </a:cubicBezTo>
                    <a:cubicBezTo>
                      <a:pt x="451588" y="589648"/>
                      <a:pt x="451313" y="592528"/>
                      <a:pt x="450902" y="595409"/>
                    </a:cubicBezTo>
                    <a:cubicBezTo>
                      <a:pt x="450353" y="598975"/>
                      <a:pt x="450079" y="602678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381"/>
                      <a:pt x="449942" y="606381"/>
                      <a:pt x="449942" y="606519"/>
                    </a:cubicBezTo>
                    <a:cubicBezTo>
                      <a:pt x="449942" y="606519"/>
                      <a:pt x="449942" y="606381"/>
                      <a:pt x="449942" y="606381"/>
                    </a:cubicBezTo>
                    <a:cubicBezTo>
                      <a:pt x="449667" y="611731"/>
                      <a:pt x="449805" y="616943"/>
                      <a:pt x="450079" y="622292"/>
                    </a:cubicBezTo>
                    <a:cubicBezTo>
                      <a:pt x="450079" y="622292"/>
                      <a:pt x="450079" y="622292"/>
                      <a:pt x="450079" y="622155"/>
                    </a:cubicBezTo>
                    <a:cubicBezTo>
                      <a:pt x="450216" y="623389"/>
                      <a:pt x="450353" y="624623"/>
                      <a:pt x="450490" y="625858"/>
                    </a:cubicBezTo>
                    <a:cubicBezTo>
                      <a:pt x="450490" y="625584"/>
                      <a:pt x="450353" y="625447"/>
                      <a:pt x="450353" y="625172"/>
                    </a:cubicBezTo>
                    <a:cubicBezTo>
                      <a:pt x="450627" y="626544"/>
                      <a:pt x="450902" y="627916"/>
                      <a:pt x="451450" y="629287"/>
                    </a:cubicBezTo>
                    <a:cubicBezTo>
                      <a:pt x="451450" y="629013"/>
                      <a:pt x="451313" y="628876"/>
                      <a:pt x="451176" y="628601"/>
                    </a:cubicBezTo>
                    <a:cubicBezTo>
                      <a:pt x="451588" y="629699"/>
                      <a:pt x="451999" y="630796"/>
                      <a:pt x="452548" y="631893"/>
                    </a:cubicBezTo>
                    <a:cubicBezTo>
                      <a:pt x="452411" y="631619"/>
                      <a:pt x="452273" y="631481"/>
                      <a:pt x="452136" y="631207"/>
                    </a:cubicBezTo>
                    <a:cubicBezTo>
                      <a:pt x="452548" y="632168"/>
                      <a:pt x="453096" y="633128"/>
                      <a:pt x="453645" y="633951"/>
                    </a:cubicBezTo>
                    <a:cubicBezTo>
                      <a:pt x="453919" y="634362"/>
                      <a:pt x="454194" y="634636"/>
                      <a:pt x="454468" y="635048"/>
                    </a:cubicBezTo>
                    <a:cubicBezTo>
                      <a:pt x="454742" y="635322"/>
                      <a:pt x="454879" y="635459"/>
                      <a:pt x="455154" y="635734"/>
                    </a:cubicBezTo>
                    <a:cubicBezTo>
                      <a:pt x="455291" y="635871"/>
                      <a:pt x="455428" y="635871"/>
                      <a:pt x="455428" y="636008"/>
                    </a:cubicBezTo>
                    <a:cubicBezTo>
                      <a:pt x="455565" y="636145"/>
                      <a:pt x="455840" y="636145"/>
                      <a:pt x="455977" y="636282"/>
                    </a:cubicBezTo>
                    <a:cubicBezTo>
                      <a:pt x="456251" y="636419"/>
                      <a:pt x="456525" y="636419"/>
                      <a:pt x="456937" y="636557"/>
                    </a:cubicBezTo>
                    <a:cubicBezTo>
                      <a:pt x="457348" y="636694"/>
                      <a:pt x="457760" y="636694"/>
                      <a:pt x="458171" y="636831"/>
                    </a:cubicBezTo>
                    <a:cubicBezTo>
                      <a:pt x="458034" y="636831"/>
                      <a:pt x="457760" y="636831"/>
                      <a:pt x="457623" y="636831"/>
                    </a:cubicBezTo>
                    <a:cubicBezTo>
                      <a:pt x="457897" y="636831"/>
                      <a:pt x="458034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9131" y="636831"/>
                      <a:pt x="459954" y="636831"/>
                      <a:pt x="460777" y="636831"/>
                    </a:cubicBezTo>
                    <a:cubicBezTo>
                      <a:pt x="461326" y="636831"/>
                      <a:pt x="461875" y="636694"/>
                      <a:pt x="462286" y="636694"/>
                    </a:cubicBezTo>
                    <a:cubicBezTo>
                      <a:pt x="462012" y="636694"/>
                      <a:pt x="461875" y="636831"/>
                      <a:pt x="461600" y="636831"/>
                    </a:cubicBezTo>
                    <a:cubicBezTo>
                      <a:pt x="462835" y="636557"/>
                      <a:pt x="464069" y="636282"/>
                      <a:pt x="465304" y="635871"/>
                    </a:cubicBezTo>
                    <a:cubicBezTo>
                      <a:pt x="465029" y="635871"/>
                      <a:pt x="464892" y="636008"/>
                      <a:pt x="464618" y="636145"/>
                    </a:cubicBezTo>
                    <a:cubicBezTo>
                      <a:pt x="465166" y="635871"/>
                      <a:pt x="465715" y="635597"/>
                      <a:pt x="466264" y="635459"/>
                    </a:cubicBezTo>
                    <a:cubicBezTo>
                      <a:pt x="467224" y="634910"/>
                      <a:pt x="468184" y="634362"/>
                      <a:pt x="469144" y="633676"/>
                    </a:cubicBezTo>
                    <a:cubicBezTo>
                      <a:pt x="469144" y="633676"/>
                      <a:pt x="469007" y="633676"/>
                      <a:pt x="469007" y="633813"/>
                    </a:cubicBezTo>
                    <a:cubicBezTo>
                      <a:pt x="469144" y="633676"/>
                      <a:pt x="469144" y="633676"/>
                      <a:pt x="469281" y="633676"/>
                    </a:cubicBezTo>
                    <a:cubicBezTo>
                      <a:pt x="469281" y="633676"/>
                      <a:pt x="469418" y="633676"/>
                      <a:pt x="469418" y="633539"/>
                    </a:cubicBezTo>
                    <a:cubicBezTo>
                      <a:pt x="469418" y="633539"/>
                      <a:pt x="469418" y="633539"/>
                      <a:pt x="469281" y="633539"/>
                    </a:cubicBezTo>
                    <a:cubicBezTo>
                      <a:pt x="470927" y="632305"/>
                      <a:pt x="472573" y="630933"/>
                      <a:pt x="474219" y="629561"/>
                    </a:cubicBezTo>
                    <a:cubicBezTo>
                      <a:pt x="476276" y="627641"/>
                      <a:pt x="478334" y="625858"/>
                      <a:pt x="480391" y="623938"/>
                    </a:cubicBezTo>
                    <a:cubicBezTo>
                      <a:pt x="483272" y="621332"/>
                      <a:pt x="485878" y="618314"/>
                      <a:pt x="488484" y="615434"/>
                    </a:cubicBezTo>
                    <a:cubicBezTo>
                      <a:pt x="488346" y="615571"/>
                      <a:pt x="488209" y="615845"/>
                      <a:pt x="488072" y="615983"/>
                    </a:cubicBezTo>
                    <a:cubicBezTo>
                      <a:pt x="496850" y="605696"/>
                      <a:pt x="505080" y="594723"/>
                      <a:pt x="512761" y="583475"/>
                    </a:cubicBezTo>
                    <a:cubicBezTo>
                      <a:pt x="512624" y="583750"/>
                      <a:pt x="512487" y="583887"/>
                      <a:pt x="512349" y="584162"/>
                    </a:cubicBezTo>
                    <a:cubicBezTo>
                      <a:pt x="526477" y="563313"/>
                      <a:pt x="538959" y="541642"/>
                      <a:pt x="550617" y="519422"/>
                    </a:cubicBezTo>
                    <a:cubicBezTo>
                      <a:pt x="550480" y="519696"/>
                      <a:pt x="550343" y="519833"/>
                      <a:pt x="550206" y="520108"/>
                    </a:cubicBezTo>
                    <a:cubicBezTo>
                      <a:pt x="557338" y="505020"/>
                      <a:pt x="564470" y="489933"/>
                      <a:pt x="571603" y="474845"/>
                    </a:cubicBezTo>
                    <a:cubicBezTo>
                      <a:pt x="573249" y="471279"/>
                      <a:pt x="574894" y="467850"/>
                      <a:pt x="576403" y="464284"/>
                    </a:cubicBezTo>
                    <a:cubicBezTo>
                      <a:pt x="580107" y="455505"/>
                      <a:pt x="583947" y="446590"/>
                      <a:pt x="587787" y="437812"/>
                    </a:cubicBezTo>
                    <a:cubicBezTo>
                      <a:pt x="599172" y="411066"/>
                      <a:pt x="610693" y="384319"/>
                      <a:pt x="622077" y="357573"/>
                    </a:cubicBezTo>
                    <a:cubicBezTo>
                      <a:pt x="628524" y="342348"/>
                      <a:pt x="635108" y="327124"/>
                      <a:pt x="641554" y="311899"/>
                    </a:cubicBezTo>
                    <a:cubicBezTo>
                      <a:pt x="642926" y="308470"/>
                      <a:pt x="647041" y="306824"/>
                      <a:pt x="650332" y="308333"/>
                    </a:cubicBezTo>
                    <a:cubicBezTo>
                      <a:pt x="653761" y="309704"/>
                      <a:pt x="655407" y="313819"/>
                      <a:pt x="653899" y="317111"/>
                    </a:cubicBezTo>
                    <a:cubicBezTo>
                      <a:pt x="639360" y="351264"/>
                      <a:pt x="624546" y="385417"/>
                      <a:pt x="609870" y="419570"/>
                    </a:cubicBezTo>
                    <a:cubicBezTo>
                      <a:pt x="603561" y="433971"/>
                      <a:pt x="597389" y="448236"/>
                      <a:pt x="591079" y="462638"/>
                    </a:cubicBezTo>
                    <a:cubicBezTo>
                      <a:pt x="589433" y="466615"/>
                      <a:pt x="587787" y="470593"/>
                      <a:pt x="585867" y="474434"/>
                    </a:cubicBezTo>
                    <a:cubicBezTo>
                      <a:pt x="582164" y="482389"/>
                      <a:pt x="578323" y="490344"/>
                      <a:pt x="574483" y="498299"/>
                    </a:cubicBezTo>
                    <a:cubicBezTo>
                      <a:pt x="570505" y="506392"/>
                      <a:pt x="566665" y="514621"/>
                      <a:pt x="562687" y="522851"/>
                    </a:cubicBezTo>
                    <a:cubicBezTo>
                      <a:pt x="561178" y="526143"/>
                      <a:pt x="559395" y="529298"/>
                      <a:pt x="557749" y="532452"/>
                    </a:cubicBezTo>
                    <a:cubicBezTo>
                      <a:pt x="552537" y="542191"/>
                      <a:pt x="547051" y="551655"/>
                      <a:pt x="541427" y="561119"/>
                    </a:cubicBezTo>
                    <a:cubicBezTo>
                      <a:pt x="536352" y="569623"/>
                      <a:pt x="531003" y="577989"/>
                      <a:pt x="525380" y="586219"/>
                    </a:cubicBezTo>
                    <a:cubicBezTo>
                      <a:pt x="519756" y="594586"/>
                      <a:pt x="513858" y="602678"/>
                      <a:pt x="507686" y="610496"/>
                    </a:cubicBezTo>
                    <a:cubicBezTo>
                      <a:pt x="502200" y="617491"/>
                      <a:pt x="496576" y="624349"/>
                      <a:pt x="490267" y="630659"/>
                    </a:cubicBezTo>
                    <a:cubicBezTo>
                      <a:pt x="487386" y="633539"/>
                      <a:pt x="484369" y="636145"/>
                      <a:pt x="481214" y="638751"/>
                    </a:cubicBezTo>
                    <a:cubicBezTo>
                      <a:pt x="478197" y="641494"/>
                      <a:pt x="474630" y="644238"/>
                      <a:pt x="470790" y="645884"/>
                    </a:cubicBezTo>
                    <a:cubicBezTo>
                      <a:pt x="469144" y="646569"/>
                      <a:pt x="467910" y="647118"/>
                      <a:pt x="466127" y="647667"/>
                    </a:cubicBezTo>
                    <a:cubicBezTo>
                      <a:pt x="464892" y="648078"/>
                      <a:pt x="463246" y="648215"/>
                      <a:pt x="462012" y="648352"/>
                    </a:cubicBezTo>
                    <a:cubicBezTo>
                      <a:pt x="460503" y="648490"/>
                      <a:pt x="458994" y="648490"/>
                      <a:pt x="457485" y="648352"/>
                    </a:cubicBezTo>
                    <a:cubicBezTo>
                      <a:pt x="456388" y="648215"/>
                      <a:pt x="455291" y="648078"/>
                      <a:pt x="454194" y="647804"/>
                    </a:cubicBezTo>
                    <a:cubicBezTo>
                      <a:pt x="452685" y="647392"/>
                      <a:pt x="451725" y="646981"/>
                      <a:pt x="450353" y="646432"/>
                    </a:cubicBezTo>
                    <a:cubicBezTo>
                      <a:pt x="449393" y="646021"/>
                      <a:pt x="448707" y="645335"/>
                      <a:pt x="447747" y="644786"/>
                    </a:cubicBezTo>
                    <a:cubicBezTo>
                      <a:pt x="446924" y="644238"/>
                      <a:pt x="446101" y="643415"/>
                      <a:pt x="445553" y="642592"/>
                    </a:cubicBezTo>
                    <a:cubicBezTo>
                      <a:pt x="444318" y="640946"/>
                      <a:pt x="443221" y="639163"/>
                      <a:pt x="442261" y="637242"/>
                    </a:cubicBezTo>
                    <a:cubicBezTo>
                      <a:pt x="440889" y="634499"/>
                      <a:pt x="439929" y="631481"/>
                      <a:pt x="439243" y="628464"/>
                    </a:cubicBezTo>
                    <a:cubicBezTo>
                      <a:pt x="438557" y="625172"/>
                      <a:pt x="438557" y="621743"/>
                      <a:pt x="438420" y="618314"/>
                    </a:cubicBezTo>
                    <a:cubicBezTo>
                      <a:pt x="438146" y="610633"/>
                      <a:pt x="438557" y="602952"/>
                      <a:pt x="439518" y="595546"/>
                    </a:cubicBezTo>
                    <a:cubicBezTo>
                      <a:pt x="440615" y="587728"/>
                      <a:pt x="441575" y="579910"/>
                      <a:pt x="442672" y="572091"/>
                    </a:cubicBezTo>
                    <a:cubicBezTo>
                      <a:pt x="443084" y="569211"/>
                      <a:pt x="443632" y="566468"/>
                      <a:pt x="444181" y="563588"/>
                    </a:cubicBezTo>
                    <a:cubicBezTo>
                      <a:pt x="445141" y="558101"/>
                      <a:pt x="446101" y="552752"/>
                      <a:pt x="447061" y="547128"/>
                    </a:cubicBezTo>
                    <a:cubicBezTo>
                      <a:pt x="447884" y="542327"/>
                      <a:pt x="448844" y="537527"/>
                      <a:pt x="449805" y="532864"/>
                    </a:cubicBezTo>
                    <a:cubicBezTo>
                      <a:pt x="448159" y="536156"/>
                      <a:pt x="446513" y="539310"/>
                      <a:pt x="444867" y="542602"/>
                    </a:cubicBezTo>
                    <a:cubicBezTo>
                      <a:pt x="435540" y="560433"/>
                      <a:pt x="424567" y="577578"/>
                      <a:pt x="412223" y="593488"/>
                    </a:cubicBezTo>
                    <a:cubicBezTo>
                      <a:pt x="406599" y="600620"/>
                      <a:pt x="400564" y="607478"/>
                      <a:pt x="393980" y="613788"/>
                    </a:cubicBezTo>
                    <a:cubicBezTo>
                      <a:pt x="391100" y="616531"/>
                      <a:pt x="388083" y="619137"/>
                      <a:pt x="384928" y="621469"/>
                    </a:cubicBezTo>
                    <a:cubicBezTo>
                      <a:pt x="383693" y="622429"/>
                      <a:pt x="382185" y="623389"/>
                      <a:pt x="380813" y="624212"/>
                    </a:cubicBezTo>
                    <a:cubicBezTo>
                      <a:pt x="378893" y="625584"/>
                      <a:pt x="376835" y="626955"/>
                      <a:pt x="374641" y="627778"/>
                    </a:cubicBezTo>
                    <a:cubicBezTo>
                      <a:pt x="372172" y="628876"/>
                      <a:pt x="369703" y="629699"/>
                      <a:pt x="366823" y="629699"/>
                    </a:cubicBezTo>
                    <a:cubicBezTo>
                      <a:pt x="364217" y="629699"/>
                      <a:pt x="361885" y="628876"/>
                      <a:pt x="359690" y="627778"/>
                    </a:cubicBezTo>
                    <a:cubicBezTo>
                      <a:pt x="357907" y="626955"/>
                      <a:pt x="356124" y="625584"/>
                      <a:pt x="354890" y="623938"/>
                    </a:cubicBezTo>
                    <a:cubicBezTo>
                      <a:pt x="353244" y="621881"/>
                      <a:pt x="352695" y="619274"/>
                      <a:pt x="352421" y="616668"/>
                    </a:cubicBezTo>
                    <a:cubicBezTo>
                      <a:pt x="352009" y="613788"/>
                      <a:pt x="352284" y="610771"/>
                      <a:pt x="352695" y="607890"/>
                    </a:cubicBezTo>
                    <a:cubicBezTo>
                      <a:pt x="353107" y="603501"/>
                      <a:pt x="354067" y="599249"/>
                      <a:pt x="355301" y="595134"/>
                    </a:cubicBezTo>
                    <a:cubicBezTo>
                      <a:pt x="357907" y="585807"/>
                      <a:pt x="360925" y="576617"/>
                      <a:pt x="364080" y="567565"/>
                    </a:cubicBezTo>
                    <a:cubicBezTo>
                      <a:pt x="366960" y="559472"/>
                      <a:pt x="369840" y="551517"/>
                      <a:pt x="372858" y="543425"/>
                    </a:cubicBezTo>
                    <a:cubicBezTo>
                      <a:pt x="373818" y="540819"/>
                      <a:pt x="374778" y="538076"/>
                      <a:pt x="375875" y="535469"/>
                    </a:cubicBezTo>
                    <a:cubicBezTo>
                      <a:pt x="371486" y="541779"/>
                      <a:pt x="366960" y="548088"/>
                      <a:pt x="362571" y="554261"/>
                    </a:cubicBezTo>
                    <a:cubicBezTo>
                      <a:pt x="358319" y="560296"/>
                      <a:pt x="354067" y="566330"/>
                      <a:pt x="349815" y="572229"/>
                    </a:cubicBezTo>
                    <a:cubicBezTo>
                      <a:pt x="347346" y="575658"/>
                      <a:pt x="344740" y="579224"/>
                      <a:pt x="342134" y="582653"/>
                    </a:cubicBezTo>
                    <a:cubicBezTo>
                      <a:pt x="339116" y="586768"/>
                      <a:pt x="335962" y="590882"/>
                      <a:pt x="332807" y="594997"/>
                    </a:cubicBezTo>
                    <a:cubicBezTo>
                      <a:pt x="326498" y="603090"/>
                      <a:pt x="319777" y="610907"/>
                      <a:pt x="313056" y="618589"/>
                    </a:cubicBezTo>
                    <a:cubicBezTo>
                      <a:pt x="307021" y="625310"/>
                      <a:pt x="300712" y="631619"/>
                      <a:pt x="293442" y="637105"/>
                    </a:cubicBezTo>
                    <a:cubicBezTo>
                      <a:pt x="290425" y="639437"/>
                      <a:pt x="287133" y="641768"/>
                      <a:pt x="283841" y="643826"/>
                    </a:cubicBezTo>
                    <a:cubicBezTo>
                      <a:pt x="280412" y="645884"/>
                      <a:pt x="276709" y="647392"/>
                      <a:pt x="272868" y="648490"/>
                    </a:cubicBezTo>
                    <a:cubicBezTo>
                      <a:pt x="270674" y="649038"/>
                      <a:pt x="268479" y="649175"/>
                      <a:pt x="266284" y="649175"/>
                    </a:cubicBezTo>
                    <a:cubicBezTo>
                      <a:pt x="265461" y="648626"/>
                      <a:pt x="264639" y="648626"/>
                      <a:pt x="263816" y="64849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1" name="任意多边形: 形状 350"/>
              <p:cNvSpPr/>
              <p:nvPr/>
            </p:nvSpPr>
            <p:spPr>
              <a:xfrm>
                <a:off x="2673685" y="5427969"/>
                <a:ext cx="661756" cy="310856"/>
              </a:xfrm>
              <a:custGeom>
                <a:avLst/>
                <a:gdLst>
                  <a:gd name="connsiteX0" fmla="*/ 510408 w 661756"/>
                  <a:gd name="connsiteY0" fmla="*/ 85588 h 310856"/>
                  <a:gd name="connsiteX1" fmla="*/ 509174 w 661756"/>
                  <a:gd name="connsiteY1" fmla="*/ 72009 h 310856"/>
                  <a:gd name="connsiteX2" fmla="*/ 508351 w 661756"/>
                  <a:gd name="connsiteY2" fmla="*/ 63780 h 310856"/>
                  <a:gd name="connsiteX3" fmla="*/ 507116 w 661756"/>
                  <a:gd name="connsiteY3" fmla="*/ 51710 h 310856"/>
                  <a:gd name="connsiteX4" fmla="*/ 505882 w 661756"/>
                  <a:gd name="connsiteY4" fmla="*/ 43206 h 310856"/>
                  <a:gd name="connsiteX5" fmla="*/ 506019 w 661756"/>
                  <a:gd name="connsiteY5" fmla="*/ 45949 h 310856"/>
                  <a:gd name="connsiteX6" fmla="*/ 506019 w 661756"/>
                  <a:gd name="connsiteY6" fmla="*/ 45537 h 310856"/>
                  <a:gd name="connsiteX7" fmla="*/ 506705 w 661756"/>
                  <a:gd name="connsiteY7" fmla="*/ 55001 h 310856"/>
                  <a:gd name="connsiteX8" fmla="*/ 510408 w 661756"/>
                  <a:gd name="connsiteY8" fmla="*/ 85588 h 310856"/>
                  <a:gd name="connsiteX9" fmla="*/ 441965 w 661756"/>
                  <a:gd name="connsiteY9" fmla="*/ 102047 h 310856"/>
                  <a:gd name="connsiteX10" fmla="*/ 444160 w 661756"/>
                  <a:gd name="connsiteY10" fmla="*/ 124267 h 310856"/>
                  <a:gd name="connsiteX11" fmla="*/ 446629 w 661756"/>
                  <a:gd name="connsiteY11" fmla="*/ 145938 h 310856"/>
                  <a:gd name="connsiteX12" fmla="*/ 446766 w 661756"/>
                  <a:gd name="connsiteY12" fmla="*/ 144704 h 310856"/>
                  <a:gd name="connsiteX13" fmla="*/ 447589 w 661756"/>
                  <a:gd name="connsiteY13" fmla="*/ 109865 h 310856"/>
                  <a:gd name="connsiteX14" fmla="*/ 447452 w 661756"/>
                  <a:gd name="connsiteY14" fmla="*/ 106848 h 310856"/>
                  <a:gd name="connsiteX15" fmla="*/ 447040 w 661756"/>
                  <a:gd name="connsiteY15" fmla="*/ 96698 h 310856"/>
                  <a:gd name="connsiteX16" fmla="*/ 446354 w 661756"/>
                  <a:gd name="connsiteY16" fmla="*/ 79142 h 310856"/>
                  <a:gd name="connsiteX17" fmla="*/ 446354 w 661756"/>
                  <a:gd name="connsiteY17" fmla="*/ 79416 h 310856"/>
                  <a:gd name="connsiteX18" fmla="*/ 446354 w 661756"/>
                  <a:gd name="connsiteY18" fmla="*/ 78867 h 310856"/>
                  <a:gd name="connsiteX19" fmla="*/ 446354 w 661756"/>
                  <a:gd name="connsiteY19" fmla="*/ 78730 h 310856"/>
                  <a:gd name="connsiteX20" fmla="*/ 446354 w 661756"/>
                  <a:gd name="connsiteY20" fmla="*/ 78867 h 310856"/>
                  <a:gd name="connsiteX21" fmla="*/ 444983 w 661756"/>
                  <a:gd name="connsiteY21" fmla="*/ 61997 h 310856"/>
                  <a:gd name="connsiteX22" fmla="*/ 444571 w 661756"/>
                  <a:gd name="connsiteY22" fmla="*/ 55824 h 310856"/>
                  <a:gd name="connsiteX23" fmla="*/ 443337 w 661756"/>
                  <a:gd name="connsiteY23" fmla="*/ 43068 h 310856"/>
                  <a:gd name="connsiteX24" fmla="*/ 441554 w 661756"/>
                  <a:gd name="connsiteY24" fmla="*/ 32370 h 310856"/>
                  <a:gd name="connsiteX25" fmla="*/ 441554 w 661756"/>
                  <a:gd name="connsiteY25" fmla="*/ 32644 h 310856"/>
                  <a:gd name="connsiteX26" fmla="*/ 441554 w 661756"/>
                  <a:gd name="connsiteY26" fmla="*/ 32370 h 310856"/>
                  <a:gd name="connsiteX27" fmla="*/ 440731 w 661756"/>
                  <a:gd name="connsiteY27" fmla="*/ 34976 h 310856"/>
                  <a:gd name="connsiteX28" fmla="*/ 439496 w 661756"/>
                  <a:gd name="connsiteY28" fmla="*/ 43891 h 310856"/>
                  <a:gd name="connsiteX29" fmla="*/ 439359 w 661756"/>
                  <a:gd name="connsiteY29" fmla="*/ 61722 h 310856"/>
                  <a:gd name="connsiteX30" fmla="*/ 440182 w 661756"/>
                  <a:gd name="connsiteY30" fmla="*/ 80376 h 310856"/>
                  <a:gd name="connsiteX31" fmla="*/ 440182 w 661756"/>
                  <a:gd name="connsiteY31" fmla="*/ 80239 h 310856"/>
                  <a:gd name="connsiteX32" fmla="*/ 441965 w 661756"/>
                  <a:gd name="connsiteY32" fmla="*/ 102047 h 310856"/>
                  <a:gd name="connsiteX33" fmla="*/ 189865 w 661756"/>
                  <a:gd name="connsiteY33" fmla="*/ 132908 h 310856"/>
                  <a:gd name="connsiteX34" fmla="*/ 189454 w 661756"/>
                  <a:gd name="connsiteY34" fmla="*/ 142372 h 310856"/>
                  <a:gd name="connsiteX35" fmla="*/ 189454 w 661756"/>
                  <a:gd name="connsiteY35" fmla="*/ 145252 h 310856"/>
                  <a:gd name="connsiteX36" fmla="*/ 189454 w 661756"/>
                  <a:gd name="connsiteY36" fmla="*/ 153619 h 310856"/>
                  <a:gd name="connsiteX37" fmla="*/ 189454 w 661756"/>
                  <a:gd name="connsiteY37" fmla="*/ 160615 h 310856"/>
                  <a:gd name="connsiteX38" fmla="*/ 191511 w 661756"/>
                  <a:gd name="connsiteY38" fmla="*/ 151562 h 310856"/>
                  <a:gd name="connsiteX39" fmla="*/ 191511 w 661756"/>
                  <a:gd name="connsiteY39" fmla="*/ 151699 h 310856"/>
                  <a:gd name="connsiteX40" fmla="*/ 191648 w 661756"/>
                  <a:gd name="connsiteY40" fmla="*/ 151151 h 310856"/>
                  <a:gd name="connsiteX41" fmla="*/ 191648 w 661756"/>
                  <a:gd name="connsiteY41" fmla="*/ 151151 h 310856"/>
                  <a:gd name="connsiteX42" fmla="*/ 191648 w 661756"/>
                  <a:gd name="connsiteY42" fmla="*/ 151151 h 310856"/>
                  <a:gd name="connsiteX43" fmla="*/ 196723 w 661756"/>
                  <a:gd name="connsiteY43" fmla="*/ 122073 h 310856"/>
                  <a:gd name="connsiteX44" fmla="*/ 197135 w 661756"/>
                  <a:gd name="connsiteY44" fmla="*/ 119467 h 310856"/>
                  <a:gd name="connsiteX45" fmla="*/ 198095 w 661756"/>
                  <a:gd name="connsiteY45" fmla="*/ 110551 h 310856"/>
                  <a:gd name="connsiteX46" fmla="*/ 199741 w 661756"/>
                  <a:gd name="connsiteY46" fmla="*/ 96012 h 310856"/>
                  <a:gd name="connsiteX47" fmla="*/ 199741 w 661756"/>
                  <a:gd name="connsiteY47" fmla="*/ 96149 h 310856"/>
                  <a:gd name="connsiteX48" fmla="*/ 199741 w 661756"/>
                  <a:gd name="connsiteY48" fmla="*/ 95875 h 310856"/>
                  <a:gd name="connsiteX49" fmla="*/ 199741 w 661756"/>
                  <a:gd name="connsiteY49" fmla="*/ 95601 h 310856"/>
                  <a:gd name="connsiteX50" fmla="*/ 199741 w 661756"/>
                  <a:gd name="connsiteY50" fmla="*/ 95738 h 310856"/>
                  <a:gd name="connsiteX51" fmla="*/ 200564 w 661756"/>
                  <a:gd name="connsiteY51" fmla="*/ 81473 h 310856"/>
                  <a:gd name="connsiteX52" fmla="*/ 200975 w 661756"/>
                  <a:gd name="connsiteY52" fmla="*/ 75713 h 310856"/>
                  <a:gd name="connsiteX53" fmla="*/ 201249 w 661756"/>
                  <a:gd name="connsiteY53" fmla="*/ 65151 h 310856"/>
                  <a:gd name="connsiteX54" fmla="*/ 200838 w 661756"/>
                  <a:gd name="connsiteY54" fmla="*/ 55824 h 310856"/>
                  <a:gd name="connsiteX55" fmla="*/ 200838 w 661756"/>
                  <a:gd name="connsiteY55" fmla="*/ 56510 h 310856"/>
                  <a:gd name="connsiteX56" fmla="*/ 200427 w 661756"/>
                  <a:gd name="connsiteY56" fmla="*/ 52395 h 310856"/>
                  <a:gd name="connsiteX57" fmla="*/ 200564 w 661756"/>
                  <a:gd name="connsiteY57" fmla="*/ 53081 h 310856"/>
                  <a:gd name="connsiteX58" fmla="*/ 200152 w 661756"/>
                  <a:gd name="connsiteY58" fmla="*/ 51161 h 310856"/>
                  <a:gd name="connsiteX59" fmla="*/ 200289 w 661756"/>
                  <a:gd name="connsiteY59" fmla="*/ 51435 h 310856"/>
                  <a:gd name="connsiteX60" fmla="*/ 199741 w 661756"/>
                  <a:gd name="connsiteY60" fmla="*/ 50201 h 310856"/>
                  <a:gd name="connsiteX61" fmla="*/ 198918 w 661756"/>
                  <a:gd name="connsiteY61" fmla="*/ 51298 h 310856"/>
                  <a:gd name="connsiteX62" fmla="*/ 198369 w 661756"/>
                  <a:gd name="connsiteY62" fmla="*/ 52395 h 310856"/>
                  <a:gd name="connsiteX63" fmla="*/ 198369 w 661756"/>
                  <a:gd name="connsiteY63" fmla="*/ 52395 h 310856"/>
                  <a:gd name="connsiteX64" fmla="*/ 197683 w 661756"/>
                  <a:gd name="connsiteY64" fmla="*/ 54178 h 310856"/>
                  <a:gd name="connsiteX65" fmla="*/ 197820 w 661756"/>
                  <a:gd name="connsiteY65" fmla="*/ 53904 h 310856"/>
                  <a:gd name="connsiteX66" fmla="*/ 196037 w 661756"/>
                  <a:gd name="connsiteY66" fmla="*/ 60213 h 310856"/>
                  <a:gd name="connsiteX67" fmla="*/ 196174 w 661756"/>
                  <a:gd name="connsiteY67" fmla="*/ 59665 h 310856"/>
                  <a:gd name="connsiteX68" fmla="*/ 194803 w 661756"/>
                  <a:gd name="connsiteY68" fmla="*/ 68443 h 310856"/>
                  <a:gd name="connsiteX69" fmla="*/ 193157 w 661756"/>
                  <a:gd name="connsiteY69" fmla="*/ 80239 h 310856"/>
                  <a:gd name="connsiteX70" fmla="*/ 191100 w 661756"/>
                  <a:gd name="connsiteY70" fmla="*/ 105065 h 310856"/>
                  <a:gd name="connsiteX71" fmla="*/ 191100 w 661756"/>
                  <a:gd name="connsiteY71" fmla="*/ 104790 h 310856"/>
                  <a:gd name="connsiteX72" fmla="*/ 189865 w 661756"/>
                  <a:gd name="connsiteY72" fmla="*/ 132908 h 310856"/>
                  <a:gd name="connsiteX73" fmla="*/ 295753 w 661756"/>
                  <a:gd name="connsiteY73" fmla="*/ 102459 h 310856"/>
                  <a:gd name="connsiteX74" fmla="*/ 295615 w 661756"/>
                  <a:gd name="connsiteY74" fmla="*/ 113568 h 310856"/>
                  <a:gd name="connsiteX75" fmla="*/ 295204 w 661756"/>
                  <a:gd name="connsiteY75" fmla="*/ 138806 h 310856"/>
                  <a:gd name="connsiteX76" fmla="*/ 295341 w 661756"/>
                  <a:gd name="connsiteY76" fmla="*/ 142509 h 310856"/>
                  <a:gd name="connsiteX77" fmla="*/ 295753 w 661756"/>
                  <a:gd name="connsiteY77" fmla="*/ 155814 h 310856"/>
                  <a:gd name="connsiteX78" fmla="*/ 296164 w 661756"/>
                  <a:gd name="connsiteY78" fmla="*/ 165552 h 310856"/>
                  <a:gd name="connsiteX79" fmla="*/ 298496 w 661756"/>
                  <a:gd name="connsiteY79" fmla="*/ 155128 h 310856"/>
                  <a:gd name="connsiteX80" fmla="*/ 298359 w 661756"/>
                  <a:gd name="connsiteY80" fmla="*/ 155814 h 310856"/>
                  <a:gd name="connsiteX81" fmla="*/ 300553 w 661756"/>
                  <a:gd name="connsiteY81" fmla="*/ 144018 h 310856"/>
                  <a:gd name="connsiteX82" fmla="*/ 301925 w 661756"/>
                  <a:gd name="connsiteY82" fmla="*/ 135240 h 310856"/>
                  <a:gd name="connsiteX83" fmla="*/ 304942 w 661756"/>
                  <a:gd name="connsiteY83" fmla="*/ 114803 h 310856"/>
                  <a:gd name="connsiteX84" fmla="*/ 306040 w 661756"/>
                  <a:gd name="connsiteY84" fmla="*/ 103007 h 310856"/>
                  <a:gd name="connsiteX85" fmla="*/ 307411 w 661756"/>
                  <a:gd name="connsiteY85" fmla="*/ 85725 h 310856"/>
                  <a:gd name="connsiteX86" fmla="*/ 307960 w 661756"/>
                  <a:gd name="connsiteY86" fmla="*/ 71598 h 310856"/>
                  <a:gd name="connsiteX87" fmla="*/ 308234 w 661756"/>
                  <a:gd name="connsiteY87" fmla="*/ 49652 h 310856"/>
                  <a:gd name="connsiteX88" fmla="*/ 307000 w 661756"/>
                  <a:gd name="connsiteY88" fmla="*/ 39914 h 310856"/>
                  <a:gd name="connsiteX89" fmla="*/ 306588 w 661756"/>
                  <a:gd name="connsiteY89" fmla="*/ 38817 h 310856"/>
                  <a:gd name="connsiteX90" fmla="*/ 306314 w 661756"/>
                  <a:gd name="connsiteY90" fmla="*/ 38130 h 310856"/>
                  <a:gd name="connsiteX91" fmla="*/ 303982 w 661756"/>
                  <a:gd name="connsiteY91" fmla="*/ 42108 h 310856"/>
                  <a:gd name="connsiteX92" fmla="*/ 303434 w 661756"/>
                  <a:gd name="connsiteY92" fmla="*/ 43480 h 310856"/>
                  <a:gd name="connsiteX93" fmla="*/ 303571 w 661756"/>
                  <a:gd name="connsiteY93" fmla="*/ 43068 h 310856"/>
                  <a:gd name="connsiteX94" fmla="*/ 303434 w 661756"/>
                  <a:gd name="connsiteY94" fmla="*/ 43480 h 310856"/>
                  <a:gd name="connsiteX95" fmla="*/ 303297 w 661756"/>
                  <a:gd name="connsiteY95" fmla="*/ 43617 h 310856"/>
                  <a:gd name="connsiteX96" fmla="*/ 303434 w 661756"/>
                  <a:gd name="connsiteY96" fmla="*/ 43480 h 310856"/>
                  <a:gd name="connsiteX97" fmla="*/ 300965 w 661756"/>
                  <a:gd name="connsiteY97" fmla="*/ 52533 h 310856"/>
                  <a:gd name="connsiteX98" fmla="*/ 298496 w 661756"/>
                  <a:gd name="connsiteY98" fmla="*/ 69540 h 310856"/>
                  <a:gd name="connsiteX99" fmla="*/ 296713 w 661756"/>
                  <a:gd name="connsiteY99" fmla="*/ 87920 h 310856"/>
                  <a:gd name="connsiteX100" fmla="*/ 296713 w 661756"/>
                  <a:gd name="connsiteY100" fmla="*/ 87783 h 310856"/>
                  <a:gd name="connsiteX101" fmla="*/ 295753 w 661756"/>
                  <a:gd name="connsiteY101" fmla="*/ 102459 h 310856"/>
                  <a:gd name="connsiteX102" fmla="*/ 381203 w 661756"/>
                  <a:gd name="connsiteY102" fmla="*/ 184069 h 310856"/>
                  <a:gd name="connsiteX103" fmla="*/ 385455 w 661756"/>
                  <a:gd name="connsiteY103" fmla="*/ 146624 h 310856"/>
                  <a:gd name="connsiteX104" fmla="*/ 385455 w 661756"/>
                  <a:gd name="connsiteY104" fmla="*/ 147310 h 310856"/>
                  <a:gd name="connsiteX105" fmla="*/ 385318 w 661756"/>
                  <a:gd name="connsiteY105" fmla="*/ 97384 h 310856"/>
                  <a:gd name="connsiteX106" fmla="*/ 385318 w 661756"/>
                  <a:gd name="connsiteY106" fmla="*/ 97521 h 310856"/>
                  <a:gd name="connsiteX107" fmla="*/ 384084 w 661756"/>
                  <a:gd name="connsiteY107" fmla="*/ 83394 h 310856"/>
                  <a:gd name="connsiteX108" fmla="*/ 382986 w 661756"/>
                  <a:gd name="connsiteY108" fmla="*/ 73518 h 310856"/>
                  <a:gd name="connsiteX109" fmla="*/ 379557 w 661756"/>
                  <a:gd name="connsiteY109" fmla="*/ 48143 h 310856"/>
                  <a:gd name="connsiteX110" fmla="*/ 379557 w 661756"/>
                  <a:gd name="connsiteY110" fmla="*/ 48417 h 310856"/>
                  <a:gd name="connsiteX111" fmla="*/ 376403 w 661756"/>
                  <a:gd name="connsiteY111" fmla="*/ 36485 h 310856"/>
                  <a:gd name="connsiteX112" fmla="*/ 375854 w 661756"/>
                  <a:gd name="connsiteY112" fmla="*/ 35113 h 310856"/>
                  <a:gd name="connsiteX113" fmla="*/ 375306 w 661756"/>
                  <a:gd name="connsiteY113" fmla="*/ 34016 h 310856"/>
                  <a:gd name="connsiteX114" fmla="*/ 374757 w 661756"/>
                  <a:gd name="connsiteY114" fmla="*/ 33193 h 310856"/>
                  <a:gd name="connsiteX115" fmla="*/ 374071 w 661756"/>
                  <a:gd name="connsiteY115" fmla="*/ 32507 h 310856"/>
                  <a:gd name="connsiteX116" fmla="*/ 373385 w 661756"/>
                  <a:gd name="connsiteY116" fmla="*/ 32095 h 310856"/>
                  <a:gd name="connsiteX117" fmla="*/ 372014 w 661756"/>
                  <a:gd name="connsiteY117" fmla="*/ 33879 h 310856"/>
                  <a:gd name="connsiteX118" fmla="*/ 372151 w 661756"/>
                  <a:gd name="connsiteY118" fmla="*/ 33604 h 310856"/>
                  <a:gd name="connsiteX119" fmla="*/ 371191 w 661756"/>
                  <a:gd name="connsiteY119" fmla="*/ 35113 h 310856"/>
                  <a:gd name="connsiteX120" fmla="*/ 369682 w 661756"/>
                  <a:gd name="connsiteY120" fmla="*/ 38679 h 310856"/>
                  <a:gd name="connsiteX121" fmla="*/ 369956 w 661756"/>
                  <a:gd name="connsiteY121" fmla="*/ 38130 h 310856"/>
                  <a:gd name="connsiteX122" fmla="*/ 368859 w 661756"/>
                  <a:gd name="connsiteY122" fmla="*/ 42520 h 310856"/>
                  <a:gd name="connsiteX123" fmla="*/ 368859 w 661756"/>
                  <a:gd name="connsiteY123" fmla="*/ 42520 h 310856"/>
                  <a:gd name="connsiteX124" fmla="*/ 368859 w 661756"/>
                  <a:gd name="connsiteY124" fmla="*/ 42657 h 310856"/>
                  <a:gd name="connsiteX125" fmla="*/ 368859 w 661756"/>
                  <a:gd name="connsiteY125" fmla="*/ 42794 h 310856"/>
                  <a:gd name="connsiteX126" fmla="*/ 368859 w 661756"/>
                  <a:gd name="connsiteY126" fmla="*/ 42657 h 310856"/>
                  <a:gd name="connsiteX127" fmla="*/ 367213 w 661756"/>
                  <a:gd name="connsiteY127" fmla="*/ 58842 h 310856"/>
                  <a:gd name="connsiteX128" fmla="*/ 367213 w 661756"/>
                  <a:gd name="connsiteY128" fmla="*/ 58430 h 310856"/>
                  <a:gd name="connsiteX129" fmla="*/ 367762 w 661756"/>
                  <a:gd name="connsiteY129" fmla="*/ 94503 h 310856"/>
                  <a:gd name="connsiteX130" fmla="*/ 367762 w 661756"/>
                  <a:gd name="connsiteY130" fmla="*/ 94503 h 310856"/>
                  <a:gd name="connsiteX131" fmla="*/ 370779 w 661756"/>
                  <a:gd name="connsiteY131" fmla="*/ 123307 h 310856"/>
                  <a:gd name="connsiteX132" fmla="*/ 374071 w 661756"/>
                  <a:gd name="connsiteY132" fmla="*/ 146761 h 310856"/>
                  <a:gd name="connsiteX133" fmla="*/ 376266 w 661756"/>
                  <a:gd name="connsiteY133" fmla="*/ 159243 h 310856"/>
                  <a:gd name="connsiteX134" fmla="*/ 379832 w 661756"/>
                  <a:gd name="connsiteY134" fmla="*/ 178857 h 310856"/>
                  <a:gd name="connsiteX135" fmla="*/ 379695 w 661756"/>
                  <a:gd name="connsiteY135" fmla="*/ 178445 h 310856"/>
                  <a:gd name="connsiteX136" fmla="*/ 381203 w 661756"/>
                  <a:gd name="connsiteY136" fmla="*/ 184069 h 310856"/>
                  <a:gd name="connsiteX137" fmla="*/ 82332 w 661756"/>
                  <a:gd name="connsiteY137" fmla="*/ 188184 h 310856"/>
                  <a:gd name="connsiteX138" fmla="*/ 87132 w 661756"/>
                  <a:gd name="connsiteY138" fmla="*/ 178583 h 310856"/>
                  <a:gd name="connsiteX139" fmla="*/ 87132 w 661756"/>
                  <a:gd name="connsiteY139" fmla="*/ 178583 h 310856"/>
                  <a:gd name="connsiteX140" fmla="*/ 101260 w 661756"/>
                  <a:gd name="connsiteY140" fmla="*/ 146899 h 310856"/>
                  <a:gd name="connsiteX141" fmla="*/ 102906 w 661756"/>
                  <a:gd name="connsiteY141" fmla="*/ 142509 h 310856"/>
                  <a:gd name="connsiteX142" fmla="*/ 107158 w 661756"/>
                  <a:gd name="connsiteY142" fmla="*/ 131400 h 310856"/>
                  <a:gd name="connsiteX143" fmla="*/ 113467 w 661756"/>
                  <a:gd name="connsiteY143" fmla="*/ 114666 h 310856"/>
                  <a:gd name="connsiteX144" fmla="*/ 113330 w 661756"/>
                  <a:gd name="connsiteY144" fmla="*/ 115215 h 310856"/>
                  <a:gd name="connsiteX145" fmla="*/ 119502 w 661756"/>
                  <a:gd name="connsiteY145" fmla="*/ 95875 h 310856"/>
                  <a:gd name="connsiteX146" fmla="*/ 122108 w 661756"/>
                  <a:gd name="connsiteY146" fmla="*/ 87920 h 310856"/>
                  <a:gd name="connsiteX147" fmla="*/ 124165 w 661756"/>
                  <a:gd name="connsiteY147" fmla="*/ 80513 h 310856"/>
                  <a:gd name="connsiteX148" fmla="*/ 127594 w 661756"/>
                  <a:gd name="connsiteY148" fmla="*/ 66385 h 310856"/>
                  <a:gd name="connsiteX149" fmla="*/ 127457 w 661756"/>
                  <a:gd name="connsiteY149" fmla="*/ 66934 h 310856"/>
                  <a:gd name="connsiteX150" fmla="*/ 131572 w 661756"/>
                  <a:gd name="connsiteY150" fmla="*/ 36348 h 310856"/>
                  <a:gd name="connsiteX151" fmla="*/ 131572 w 661756"/>
                  <a:gd name="connsiteY151" fmla="*/ 36348 h 310856"/>
                  <a:gd name="connsiteX152" fmla="*/ 131572 w 661756"/>
                  <a:gd name="connsiteY152" fmla="*/ 24414 h 310856"/>
                  <a:gd name="connsiteX153" fmla="*/ 131572 w 661756"/>
                  <a:gd name="connsiteY153" fmla="*/ 24414 h 310856"/>
                  <a:gd name="connsiteX154" fmla="*/ 130612 w 661756"/>
                  <a:gd name="connsiteY154" fmla="*/ 17008 h 310856"/>
                  <a:gd name="connsiteX155" fmla="*/ 130063 w 661756"/>
                  <a:gd name="connsiteY155" fmla="*/ 15225 h 310856"/>
                  <a:gd name="connsiteX156" fmla="*/ 130338 w 661756"/>
                  <a:gd name="connsiteY156" fmla="*/ 15774 h 310856"/>
                  <a:gd name="connsiteX157" fmla="*/ 128829 w 661756"/>
                  <a:gd name="connsiteY157" fmla="*/ 12345 h 310856"/>
                  <a:gd name="connsiteX158" fmla="*/ 129103 w 661756"/>
                  <a:gd name="connsiteY158" fmla="*/ 12756 h 310856"/>
                  <a:gd name="connsiteX159" fmla="*/ 127457 w 661756"/>
                  <a:gd name="connsiteY159" fmla="*/ 9876 h 310856"/>
                  <a:gd name="connsiteX160" fmla="*/ 127457 w 661756"/>
                  <a:gd name="connsiteY160" fmla="*/ 9876 h 310856"/>
                  <a:gd name="connsiteX161" fmla="*/ 126497 w 661756"/>
                  <a:gd name="connsiteY161" fmla="*/ 8641 h 310856"/>
                  <a:gd name="connsiteX162" fmla="*/ 125949 w 661756"/>
                  <a:gd name="connsiteY162" fmla="*/ 8230 h 310856"/>
                  <a:gd name="connsiteX163" fmla="*/ 125674 w 661756"/>
                  <a:gd name="connsiteY163" fmla="*/ 8092 h 310856"/>
                  <a:gd name="connsiteX164" fmla="*/ 125263 w 661756"/>
                  <a:gd name="connsiteY164" fmla="*/ 8092 h 310856"/>
                  <a:gd name="connsiteX165" fmla="*/ 124440 w 661756"/>
                  <a:gd name="connsiteY165" fmla="*/ 8092 h 310856"/>
                  <a:gd name="connsiteX166" fmla="*/ 123342 w 661756"/>
                  <a:gd name="connsiteY166" fmla="*/ 8367 h 310856"/>
                  <a:gd name="connsiteX167" fmla="*/ 120325 w 661756"/>
                  <a:gd name="connsiteY167" fmla="*/ 9739 h 310856"/>
                  <a:gd name="connsiteX168" fmla="*/ 120736 w 661756"/>
                  <a:gd name="connsiteY168" fmla="*/ 9464 h 310856"/>
                  <a:gd name="connsiteX169" fmla="*/ 119639 w 661756"/>
                  <a:gd name="connsiteY169" fmla="*/ 10150 h 310856"/>
                  <a:gd name="connsiteX170" fmla="*/ 118542 w 661756"/>
                  <a:gd name="connsiteY170" fmla="*/ 11110 h 310856"/>
                  <a:gd name="connsiteX171" fmla="*/ 117582 w 661756"/>
                  <a:gd name="connsiteY171" fmla="*/ 12207 h 310856"/>
                  <a:gd name="connsiteX172" fmla="*/ 117856 w 661756"/>
                  <a:gd name="connsiteY172" fmla="*/ 11796 h 310856"/>
                  <a:gd name="connsiteX173" fmla="*/ 115524 w 661756"/>
                  <a:gd name="connsiteY173" fmla="*/ 14814 h 310856"/>
                  <a:gd name="connsiteX174" fmla="*/ 115799 w 661756"/>
                  <a:gd name="connsiteY174" fmla="*/ 14402 h 310856"/>
                  <a:gd name="connsiteX175" fmla="*/ 112918 w 661756"/>
                  <a:gd name="connsiteY175" fmla="*/ 19477 h 310856"/>
                  <a:gd name="connsiteX176" fmla="*/ 113193 w 661756"/>
                  <a:gd name="connsiteY176" fmla="*/ 19065 h 310856"/>
                  <a:gd name="connsiteX177" fmla="*/ 105375 w 661756"/>
                  <a:gd name="connsiteY177" fmla="*/ 37445 h 310856"/>
                  <a:gd name="connsiteX178" fmla="*/ 105512 w 661756"/>
                  <a:gd name="connsiteY178" fmla="*/ 37033 h 310856"/>
                  <a:gd name="connsiteX179" fmla="*/ 95910 w 661756"/>
                  <a:gd name="connsiteY179" fmla="*/ 73243 h 310856"/>
                  <a:gd name="connsiteX180" fmla="*/ 96048 w 661756"/>
                  <a:gd name="connsiteY180" fmla="*/ 72695 h 310856"/>
                  <a:gd name="connsiteX181" fmla="*/ 93167 w 661756"/>
                  <a:gd name="connsiteY181" fmla="*/ 88057 h 310856"/>
                  <a:gd name="connsiteX182" fmla="*/ 92207 w 661756"/>
                  <a:gd name="connsiteY182" fmla="*/ 93955 h 310856"/>
                  <a:gd name="connsiteX183" fmla="*/ 90699 w 661756"/>
                  <a:gd name="connsiteY183" fmla="*/ 105202 h 310856"/>
                  <a:gd name="connsiteX184" fmla="*/ 86721 w 661756"/>
                  <a:gd name="connsiteY184" fmla="*/ 134691 h 310856"/>
                  <a:gd name="connsiteX185" fmla="*/ 86309 w 661756"/>
                  <a:gd name="connsiteY185" fmla="*/ 139080 h 310856"/>
                  <a:gd name="connsiteX186" fmla="*/ 85075 w 661756"/>
                  <a:gd name="connsiteY186" fmla="*/ 153071 h 310856"/>
                  <a:gd name="connsiteX187" fmla="*/ 82880 w 661756"/>
                  <a:gd name="connsiteY187" fmla="*/ 177211 h 310856"/>
                  <a:gd name="connsiteX188" fmla="*/ 82880 w 661756"/>
                  <a:gd name="connsiteY188" fmla="*/ 177211 h 310856"/>
                  <a:gd name="connsiteX189" fmla="*/ 82332 w 661756"/>
                  <a:gd name="connsiteY189" fmla="*/ 188184 h 310856"/>
                  <a:gd name="connsiteX190" fmla="*/ 99339 w 661756"/>
                  <a:gd name="connsiteY190" fmla="*/ 310393 h 310856"/>
                  <a:gd name="connsiteX191" fmla="*/ 94676 w 661756"/>
                  <a:gd name="connsiteY191" fmla="*/ 309159 h 310856"/>
                  <a:gd name="connsiteX192" fmla="*/ 91796 w 661756"/>
                  <a:gd name="connsiteY192" fmla="*/ 307924 h 310856"/>
                  <a:gd name="connsiteX193" fmla="*/ 88092 w 661756"/>
                  <a:gd name="connsiteY193" fmla="*/ 305456 h 310856"/>
                  <a:gd name="connsiteX194" fmla="*/ 84663 w 661756"/>
                  <a:gd name="connsiteY194" fmla="*/ 302301 h 310856"/>
                  <a:gd name="connsiteX195" fmla="*/ 79040 w 661756"/>
                  <a:gd name="connsiteY195" fmla="*/ 294894 h 310856"/>
                  <a:gd name="connsiteX196" fmla="*/ 76983 w 661756"/>
                  <a:gd name="connsiteY196" fmla="*/ 290505 h 310856"/>
                  <a:gd name="connsiteX197" fmla="*/ 74788 w 661756"/>
                  <a:gd name="connsiteY197" fmla="*/ 283647 h 310856"/>
                  <a:gd name="connsiteX198" fmla="*/ 71222 w 661756"/>
                  <a:gd name="connsiteY198" fmla="*/ 257724 h 310856"/>
                  <a:gd name="connsiteX199" fmla="*/ 71085 w 661756"/>
                  <a:gd name="connsiteY199" fmla="*/ 237835 h 310856"/>
                  <a:gd name="connsiteX200" fmla="*/ 71496 w 661756"/>
                  <a:gd name="connsiteY200" fmla="*/ 225766 h 310856"/>
                  <a:gd name="connsiteX201" fmla="*/ 58329 w 661756"/>
                  <a:gd name="connsiteY201" fmla="*/ 243734 h 310856"/>
                  <a:gd name="connsiteX202" fmla="*/ 50511 w 661756"/>
                  <a:gd name="connsiteY202" fmla="*/ 251689 h 310856"/>
                  <a:gd name="connsiteX203" fmla="*/ 38852 w 661756"/>
                  <a:gd name="connsiteY203" fmla="*/ 259781 h 310856"/>
                  <a:gd name="connsiteX204" fmla="*/ 29662 w 661756"/>
                  <a:gd name="connsiteY204" fmla="*/ 262799 h 310856"/>
                  <a:gd name="connsiteX205" fmla="*/ 26645 w 661756"/>
                  <a:gd name="connsiteY205" fmla="*/ 263210 h 310856"/>
                  <a:gd name="connsiteX206" fmla="*/ 22119 w 661756"/>
                  <a:gd name="connsiteY206" fmla="*/ 263210 h 310856"/>
                  <a:gd name="connsiteX207" fmla="*/ 19238 w 661756"/>
                  <a:gd name="connsiteY207" fmla="*/ 262524 h 310856"/>
                  <a:gd name="connsiteX208" fmla="*/ 15123 w 661756"/>
                  <a:gd name="connsiteY208" fmla="*/ 260741 h 310856"/>
                  <a:gd name="connsiteX209" fmla="*/ 11283 w 661756"/>
                  <a:gd name="connsiteY209" fmla="*/ 257861 h 310856"/>
                  <a:gd name="connsiteX210" fmla="*/ 7717 w 661756"/>
                  <a:gd name="connsiteY210" fmla="*/ 253883 h 310856"/>
                  <a:gd name="connsiteX211" fmla="*/ 3190 w 661756"/>
                  <a:gd name="connsiteY211" fmla="*/ 244831 h 310856"/>
                  <a:gd name="connsiteX212" fmla="*/ 996 w 661756"/>
                  <a:gd name="connsiteY212" fmla="*/ 235230 h 310856"/>
                  <a:gd name="connsiteX213" fmla="*/ 36 w 661756"/>
                  <a:gd name="connsiteY213" fmla="*/ 223434 h 310856"/>
                  <a:gd name="connsiteX214" fmla="*/ 584 w 661756"/>
                  <a:gd name="connsiteY214" fmla="*/ 208758 h 310856"/>
                  <a:gd name="connsiteX215" fmla="*/ 4699 w 661756"/>
                  <a:gd name="connsiteY215" fmla="*/ 175154 h 310856"/>
                  <a:gd name="connsiteX216" fmla="*/ 8128 w 661756"/>
                  <a:gd name="connsiteY216" fmla="*/ 155128 h 310856"/>
                  <a:gd name="connsiteX217" fmla="*/ 10048 w 661756"/>
                  <a:gd name="connsiteY217" fmla="*/ 144841 h 310856"/>
                  <a:gd name="connsiteX218" fmla="*/ 10734 w 661756"/>
                  <a:gd name="connsiteY218" fmla="*/ 140864 h 310856"/>
                  <a:gd name="connsiteX219" fmla="*/ 14986 w 661756"/>
                  <a:gd name="connsiteY219" fmla="*/ 122073 h 310856"/>
                  <a:gd name="connsiteX220" fmla="*/ 17866 w 661756"/>
                  <a:gd name="connsiteY220" fmla="*/ 109865 h 310856"/>
                  <a:gd name="connsiteX221" fmla="*/ 24039 w 661756"/>
                  <a:gd name="connsiteY221" fmla="*/ 89017 h 310856"/>
                  <a:gd name="connsiteX222" fmla="*/ 25273 w 661756"/>
                  <a:gd name="connsiteY222" fmla="*/ 84902 h 310856"/>
                  <a:gd name="connsiteX223" fmla="*/ 27742 w 661756"/>
                  <a:gd name="connsiteY223" fmla="*/ 78181 h 310856"/>
                  <a:gd name="connsiteX224" fmla="*/ 34737 w 661756"/>
                  <a:gd name="connsiteY224" fmla="*/ 59116 h 310856"/>
                  <a:gd name="connsiteX225" fmla="*/ 53940 w 661756"/>
                  <a:gd name="connsiteY225" fmla="*/ 20574 h 310856"/>
                  <a:gd name="connsiteX226" fmla="*/ 65049 w 661756"/>
                  <a:gd name="connsiteY226" fmla="*/ 9053 h 310856"/>
                  <a:gd name="connsiteX227" fmla="*/ 72730 w 661756"/>
                  <a:gd name="connsiteY227" fmla="*/ 6310 h 310856"/>
                  <a:gd name="connsiteX228" fmla="*/ 76159 w 661756"/>
                  <a:gd name="connsiteY228" fmla="*/ 9739 h 310856"/>
                  <a:gd name="connsiteX229" fmla="*/ 72730 w 661756"/>
                  <a:gd name="connsiteY229" fmla="*/ 13168 h 310856"/>
                  <a:gd name="connsiteX230" fmla="*/ 72593 w 661756"/>
                  <a:gd name="connsiteY230" fmla="*/ 13168 h 310856"/>
                  <a:gd name="connsiteX231" fmla="*/ 72045 w 661756"/>
                  <a:gd name="connsiteY231" fmla="*/ 13305 h 310856"/>
                  <a:gd name="connsiteX232" fmla="*/ 70947 w 661756"/>
                  <a:gd name="connsiteY232" fmla="*/ 13716 h 310856"/>
                  <a:gd name="connsiteX233" fmla="*/ 71359 w 661756"/>
                  <a:gd name="connsiteY233" fmla="*/ 13579 h 310856"/>
                  <a:gd name="connsiteX234" fmla="*/ 70262 w 661756"/>
                  <a:gd name="connsiteY234" fmla="*/ 14127 h 310856"/>
                  <a:gd name="connsiteX235" fmla="*/ 68890 w 661756"/>
                  <a:gd name="connsiteY235" fmla="*/ 14950 h 310856"/>
                  <a:gd name="connsiteX236" fmla="*/ 69301 w 661756"/>
                  <a:gd name="connsiteY236" fmla="*/ 14676 h 310856"/>
                  <a:gd name="connsiteX237" fmla="*/ 66284 w 661756"/>
                  <a:gd name="connsiteY237" fmla="*/ 17145 h 310856"/>
                  <a:gd name="connsiteX238" fmla="*/ 63541 w 661756"/>
                  <a:gd name="connsiteY238" fmla="*/ 20026 h 310856"/>
                  <a:gd name="connsiteX239" fmla="*/ 63815 w 661756"/>
                  <a:gd name="connsiteY239" fmla="*/ 19751 h 310856"/>
                  <a:gd name="connsiteX240" fmla="*/ 58191 w 661756"/>
                  <a:gd name="connsiteY240" fmla="*/ 27021 h 310856"/>
                  <a:gd name="connsiteX241" fmla="*/ 58329 w 661756"/>
                  <a:gd name="connsiteY241" fmla="*/ 26884 h 310856"/>
                  <a:gd name="connsiteX242" fmla="*/ 51471 w 661756"/>
                  <a:gd name="connsiteY242" fmla="*/ 39091 h 310856"/>
                  <a:gd name="connsiteX243" fmla="*/ 51608 w 661756"/>
                  <a:gd name="connsiteY243" fmla="*/ 38679 h 310856"/>
                  <a:gd name="connsiteX244" fmla="*/ 32268 w 661756"/>
                  <a:gd name="connsiteY244" fmla="*/ 87920 h 310856"/>
                  <a:gd name="connsiteX245" fmla="*/ 32268 w 661756"/>
                  <a:gd name="connsiteY245" fmla="*/ 87783 h 310856"/>
                  <a:gd name="connsiteX246" fmla="*/ 28291 w 661756"/>
                  <a:gd name="connsiteY246" fmla="*/ 101910 h 310856"/>
                  <a:gd name="connsiteX247" fmla="*/ 25685 w 661756"/>
                  <a:gd name="connsiteY247" fmla="*/ 110826 h 310856"/>
                  <a:gd name="connsiteX248" fmla="*/ 24862 w 661756"/>
                  <a:gd name="connsiteY248" fmla="*/ 113843 h 310856"/>
                  <a:gd name="connsiteX249" fmla="*/ 18278 w 661756"/>
                  <a:gd name="connsiteY249" fmla="*/ 142921 h 310856"/>
                  <a:gd name="connsiteX250" fmla="*/ 13203 w 661756"/>
                  <a:gd name="connsiteY250" fmla="*/ 171450 h 310856"/>
                  <a:gd name="connsiteX251" fmla="*/ 12517 w 661756"/>
                  <a:gd name="connsiteY251" fmla="*/ 176525 h 310856"/>
                  <a:gd name="connsiteX252" fmla="*/ 11146 w 661756"/>
                  <a:gd name="connsiteY252" fmla="*/ 186812 h 310856"/>
                  <a:gd name="connsiteX253" fmla="*/ 8540 w 661756"/>
                  <a:gd name="connsiteY253" fmla="*/ 209992 h 310856"/>
                  <a:gd name="connsiteX254" fmla="*/ 8540 w 661756"/>
                  <a:gd name="connsiteY254" fmla="*/ 209718 h 310856"/>
                  <a:gd name="connsiteX255" fmla="*/ 8265 w 661756"/>
                  <a:gd name="connsiteY255" fmla="*/ 228234 h 310856"/>
                  <a:gd name="connsiteX256" fmla="*/ 8265 w 661756"/>
                  <a:gd name="connsiteY256" fmla="*/ 228234 h 310856"/>
                  <a:gd name="connsiteX257" fmla="*/ 9637 w 661756"/>
                  <a:gd name="connsiteY257" fmla="*/ 238796 h 310856"/>
                  <a:gd name="connsiteX258" fmla="*/ 9637 w 661756"/>
                  <a:gd name="connsiteY258" fmla="*/ 238659 h 310856"/>
                  <a:gd name="connsiteX259" fmla="*/ 10734 w 661756"/>
                  <a:gd name="connsiteY259" fmla="*/ 242499 h 310856"/>
                  <a:gd name="connsiteX260" fmla="*/ 10597 w 661756"/>
                  <a:gd name="connsiteY260" fmla="*/ 242088 h 310856"/>
                  <a:gd name="connsiteX261" fmla="*/ 12243 w 661756"/>
                  <a:gd name="connsiteY261" fmla="*/ 246202 h 310856"/>
                  <a:gd name="connsiteX262" fmla="*/ 12106 w 661756"/>
                  <a:gd name="connsiteY262" fmla="*/ 246065 h 310856"/>
                  <a:gd name="connsiteX263" fmla="*/ 14300 w 661756"/>
                  <a:gd name="connsiteY263" fmla="*/ 249906 h 310856"/>
                  <a:gd name="connsiteX264" fmla="*/ 14026 w 661756"/>
                  <a:gd name="connsiteY264" fmla="*/ 249494 h 310856"/>
                  <a:gd name="connsiteX265" fmla="*/ 15261 w 661756"/>
                  <a:gd name="connsiteY265" fmla="*/ 251003 h 310856"/>
                  <a:gd name="connsiteX266" fmla="*/ 16632 w 661756"/>
                  <a:gd name="connsiteY266" fmla="*/ 252375 h 310856"/>
                  <a:gd name="connsiteX267" fmla="*/ 16221 w 661756"/>
                  <a:gd name="connsiteY267" fmla="*/ 252100 h 310856"/>
                  <a:gd name="connsiteX268" fmla="*/ 19238 w 661756"/>
                  <a:gd name="connsiteY268" fmla="*/ 254432 h 310856"/>
                  <a:gd name="connsiteX269" fmla="*/ 19238 w 661756"/>
                  <a:gd name="connsiteY269" fmla="*/ 254432 h 310856"/>
                  <a:gd name="connsiteX270" fmla="*/ 20610 w 661756"/>
                  <a:gd name="connsiteY270" fmla="*/ 255255 h 310856"/>
                  <a:gd name="connsiteX271" fmla="*/ 21844 w 661756"/>
                  <a:gd name="connsiteY271" fmla="*/ 255666 h 310856"/>
                  <a:gd name="connsiteX272" fmla="*/ 23216 w 661756"/>
                  <a:gd name="connsiteY272" fmla="*/ 255941 h 310856"/>
                  <a:gd name="connsiteX273" fmla="*/ 22804 w 661756"/>
                  <a:gd name="connsiteY273" fmla="*/ 255941 h 310856"/>
                  <a:gd name="connsiteX274" fmla="*/ 26782 w 661756"/>
                  <a:gd name="connsiteY274" fmla="*/ 255941 h 310856"/>
                  <a:gd name="connsiteX275" fmla="*/ 26508 w 661756"/>
                  <a:gd name="connsiteY275" fmla="*/ 255941 h 310856"/>
                  <a:gd name="connsiteX276" fmla="*/ 28016 w 661756"/>
                  <a:gd name="connsiteY276" fmla="*/ 255804 h 310856"/>
                  <a:gd name="connsiteX277" fmla="*/ 27742 w 661756"/>
                  <a:gd name="connsiteY277" fmla="*/ 255941 h 310856"/>
                  <a:gd name="connsiteX278" fmla="*/ 31720 w 661756"/>
                  <a:gd name="connsiteY278" fmla="*/ 254980 h 310856"/>
                  <a:gd name="connsiteX279" fmla="*/ 31308 w 661756"/>
                  <a:gd name="connsiteY279" fmla="*/ 255118 h 310856"/>
                  <a:gd name="connsiteX280" fmla="*/ 35560 w 661756"/>
                  <a:gd name="connsiteY280" fmla="*/ 253335 h 310856"/>
                  <a:gd name="connsiteX281" fmla="*/ 35149 w 661756"/>
                  <a:gd name="connsiteY281" fmla="*/ 253609 h 310856"/>
                  <a:gd name="connsiteX282" fmla="*/ 38989 w 661756"/>
                  <a:gd name="connsiteY282" fmla="*/ 251415 h 310856"/>
                  <a:gd name="connsiteX283" fmla="*/ 38852 w 661756"/>
                  <a:gd name="connsiteY283" fmla="*/ 251551 h 310856"/>
                  <a:gd name="connsiteX284" fmla="*/ 45710 w 661756"/>
                  <a:gd name="connsiteY284" fmla="*/ 246477 h 310856"/>
                  <a:gd name="connsiteX285" fmla="*/ 45710 w 661756"/>
                  <a:gd name="connsiteY285" fmla="*/ 246477 h 310856"/>
                  <a:gd name="connsiteX286" fmla="*/ 45710 w 661756"/>
                  <a:gd name="connsiteY286" fmla="*/ 246477 h 310856"/>
                  <a:gd name="connsiteX287" fmla="*/ 45984 w 661756"/>
                  <a:gd name="connsiteY287" fmla="*/ 246202 h 310856"/>
                  <a:gd name="connsiteX288" fmla="*/ 45847 w 661756"/>
                  <a:gd name="connsiteY288" fmla="*/ 246340 h 310856"/>
                  <a:gd name="connsiteX289" fmla="*/ 53117 w 661756"/>
                  <a:gd name="connsiteY289" fmla="*/ 238796 h 310856"/>
                  <a:gd name="connsiteX290" fmla="*/ 52842 w 661756"/>
                  <a:gd name="connsiteY290" fmla="*/ 239207 h 310856"/>
                  <a:gd name="connsiteX291" fmla="*/ 61209 w 661756"/>
                  <a:gd name="connsiteY291" fmla="*/ 228234 h 310856"/>
                  <a:gd name="connsiteX292" fmla="*/ 60935 w 661756"/>
                  <a:gd name="connsiteY292" fmla="*/ 228646 h 310856"/>
                  <a:gd name="connsiteX293" fmla="*/ 67381 w 661756"/>
                  <a:gd name="connsiteY293" fmla="*/ 218222 h 310856"/>
                  <a:gd name="connsiteX294" fmla="*/ 72593 w 661756"/>
                  <a:gd name="connsiteY294" fmla="*/ 209032 h 310856"/>
                  <a:gd name="connsiteX295" fmla="*/ 72868 w 661756"/>
                  <a:gd name="connsiteY295" fmla="*/ 205877 h 310856"/>
                  <a:gd name="connsiteX296" fmla="*/ 73965 w 661756"/>
                  <a:gd name="connsiteY296" fmla="*/ 189144 h 310856"/>
                  <a:gd name="connsiteX297" fmla="*/ 75199 w 661756"/>
                  <a:gd name="connsiteY297" fmla="*/ 172822 h 310856"/>
                  <a:gd name="connsiteX298" fmla="*/ 78080 w 661756"/>
                  <a:gd name="connsiteY298" fmla="*/ 142647 h 310856"/>
                  <a:gd name="connsiteX299" fmla="*/ 78765 w 661756"/>
                  <a:gd name="connsiteY299" fmla="*/ 135651 h 310856"/>
                  <a:gd name="connsiteX300" fmla="*/ 79863 w 661756"/>
                  <a:gd name="connsiteY300" fmla="*/ 128107 h 310856"/>
                  <a:gd name="connsiteX301" fmla="*/ 83978 w 661756"/>
                  <a:gd name="connsiteY301" fmla="*/ 97932 h 310856"/>
                  <a:gd name="connsiteX302" fmla="*/ 91659 w 661756"/>
                  <a:gd name="connsiteY302" fmla="*/ 58568 h 310856"/>
                  <a:gd name="connsiteX303" fmla="*/ 99477 w 661756"/>
                  <a:gd name="connsiteY303" fmla="*/ 32095 h 310856"/>
                  <a:gd name="connsiteX304" fmla="*/ 104826 w 661756"/>
                  <a:gd name="connsiteY304" fmla="*/ 19751 h 310856"/>
                  <a:gd name="connsiteX305" fmla="*/ 109901 w 661756"/>
                  <a:gd name="connsiteY305" fmla="*/ 10013 h 310856"/>
                  <a:gd name="connsiteX306" fmla="*/ 112507 w 661756"/>
                  <a:gd name="connsiteY306" fmla="*/ 6584 h 310856"/>
                  <a:gd name="connsiteX307" fmla="*/ 115524 w 661756"/>
                  <a:gd name="connsiteY307" fmla="*/ 3840 h 310856"/>
                  <a:gd name="connsiteX308" fmla="*/ 117856 w 661756"/>
                  <a:gd name="connsiteY308" fmla="*/ 2332 h 310856"/>
                  <a:gd name="connsiteX309" fmla="*/ 121834 w 661756"/>
                  <a:gd name="connsiteY309" fmla="*/ 686 h 310856"/>
                  <a:gd name="connsiteX310" fmla="*/ 125811 w 661756"/>
                  <a:gd name="connsiteY310" fmla="*/ 0 h 310856"/>
                  <a:gd name="connsiteX311" fmla="*/ 128418 w 661756"/>
                  <a:gd name="connsiteY311" fmla="*/ 275 h 310856"/>
                  <a:gd name="connsiteX312" fmla="*/ 133355 w 661756"/>
                  <a:gd name="connsiteY312" fmla="*/ 3292 h 310856"/>
                  <a:gd name="connsiteX313" fmla="*/ 135138 w 661756"/>
                  <a:gd name="connsiteY313" fmla="*/ 5624 h 310856"/>
                  <a:gd name="connsiteX314" fmla="*/ 137333 w 661756"/>
                  <a:gd name="connsiteY314" fmla="*/ 9464 h 310856"/>
                  <a:gd name="connsiteX315" fmla="*/ 138979 w 661756"/>
                  <a:gd name="connsiteY315" fmla="*/ 13442 h 310856"/>
                  <a:gd name="connsiteX316" fmla="*/ 140076 w 661756"/>
                  <a:gd name="connsiteY316" fmla="*/ 17968 h 310856"/>
                  <a:gd name="connsiteX317" fmla="*/ 140762 w 661756"/>
                  <a:gd name="connsiteY317" fmla="*/ 24278 h 310856"/>
                  <a:gd name="connsiteX318" fmla="*/ 141036 w 661756"/>
                  <a:gd name="connsiteY318" fmla="*/ 29352 h 310856"/>
                  <a:gd name="connsiteX319" fmla="*/ 140213 w 661756"/>
                  <a:gd name="connsiteY319" fmla="*/ 44852 h 310856"/>
                  <a:gd name="connsiteX320" fmla="*/ 136098 w 661756"/>
                  <a:gd name="connsiteY320" fmla="*/ 71461 h 310856"/>
                  <a:gd name="connsiteX321" fmla="*/ 132669 w 661756"/>
                  <a:gd name="connsiteY321" fmla="*/ 85588 h 310856"/>
                  <a:gd name="connsiteX322" fmla="*/ 130749 w 661756"/>
                  <a:gd name="connsiteY322" fmla="*/ 92035 h 310856"/>
                  <a:gd name="connsiteX323" fmla="*/ 122657 w 661756"/>
                  <a:gd name="connsiteY323" fmla="*/ 117272 h 310856"/>
                  <a:gd name="connsiteX324" fmla="*/ 121011 w 661756"/>
                  <a:gd name="connsiteY324" fmla="*/ 121935 h 310856"/>
                  <a:gd name="connsiteX325" fmla="*/ 115387 w 661756"/>
                  <a:gd name="connsiteY325" fmla="*/ 136337 h 310856"/>
                  <a:gd name="connsiteX326" fmla="*/ 108804 w 661756"/>
                  <a:gd name="connsiteY326" fmla="*/ 153208 h 310856"/>
                  <a:gd name="connsiteX327" fmla="*/ 97008 w 661756"/>
                  <a:gd name="connsiteY327" fmla="*/ 179406 h 310856"/>
                  <a:gd name="connsiteX328" fmla="*/ 89052 w 661756"/>
                  <a:gd name="connsiteY328" fmla="*/ 195453 h 310856"/>
                  <a:gd name="connsiteX329" fmla="*/ 82469 w 661756"/>
                  <a:gd name="connsiteY329" fmla="*/ 208483 h 310856"/>
                  <a:gd name="connsiteX330" fmla="*/ 82057 w 661756"/>
                  <a:gd name="connsiteY330" fmla="*/ 209306 h 310856"/>
                  <a:gd name="connsiteX331" fmla="*/ 81920 w 661756"/>
                  <a:gd name="connsiteY331" fmla="*/ 212598 h 310856"/>
                  <a:gd name="connsiteX332" fmla="*/ 81646 w 661756"/>
                  <a:gd name="connsiteY332" fmla="*/ 219182 h 310856"/>
                  <a:gd name="connsiteX333" fmla="*/ 81372 w 661756"/>
                  <a:gd name="connsiteY333" fmla="*/ 231938 h 310856"/>
                  <a:gd name="connsiteX334" fmla="*/ 81509 w 661756"/>
                  <a:gd name="connsiteY334" fmla="*/ 260193 h 310856"/>
                  <a:gd name="connsiteX335" fmla="*/ 81509 w 661756"/>
                  <a:gd name="connsiteY335" fmla="*/ 260056 h 310856"/>
                  <a:gd name="connsiteX336" fmla="*/ 83566 w 661756"/>
                  <a:gd name="connsiteY336" fmla="*/ 277338 h 310856"/>
                  <a:gd name="connsiteX337" fmla="*/ 83566 w 661756"/>
                  <a:gd name="connsiteY337" fmla="*/ 277063 h 310856"/>
                  <a:gd name="connsiteX338" fmla="*/ 85898 w 661756"/>
                  <a:gd name="connsiteY338" fmla="*/ 285705 h 310856"/>
                  <a:gd name="connsiteX339" fmla="*/ 85761 w 661756"/>
                  <a:gd name="connsiteY339" fmla="*/ 285567 h 310856"/>
                  <a:gd name="connsiteX340" fmla="*/ 87270 w 661756"/>
                  <a:gd name="connsiteY340" fmla="*/ 289408 h 310856"/>
                  <a:gd name="connsiteX341" fmla="*/ 87132 w 661756"/>
                  <a:gd name="connsiteY341" fmla="*/ 289270 h 310856"/>
                  <a:gd name="connsiteX342" fmla="*/ 88915 w 661756"/>
                  <a:gd name="connsiteY342" fmla="*/ 292563 h 310856"/>
                  <a:gd name="connsiteX343" fmla="*/ 90973 w 661756"/>
                  <a:gd name="connsiteY343" fmla="*/ 295305 h 310856"/>
                  <a:gd name="connsiteX344" fmla="*/ 90836 w 661756"/>
                  <a:gd name="connsiteY344" fmla="*/ 295031 h 310856"/>
                  <a:gd name="connsiteX345" fmla="*/ 93442 w 661756"/>
                  <a:gd name="connsiteY345" fmla="*/ 297775 h 310856"/>
                  <a:gd name="connsiteX346" fmla="*/ 93304 w 661756"/>
                  <a:gd name="connsiteY346" fmla="*/ 297775 h 310856"/>
                  <a:gd name="connsiteX347" fmla="*/ 95636 w 661756"/>
                  <a:gd name="connsiteY347" fmla="*/ 299557 h 310856"/>
                  <a:gd name="connsiteX348" fmla="*/ 97008 w 661756"/>
                  <a:gd name="connsiteY348" fmla="*/ 300381 h 310856"/>
                  <a:gd name="connsiteX349" fmla="*/ 98517 w 661756"/>
                  <a:gd name="connsiteY349" fmla="*/ 301066 h 310856"/>
                  <a:gd name="connsiteX350" fmla="*/ 97968 w 661756"/>
                  <a:gd name="connsiteY350" fmla="*/ 300929 h 310856"/>
                  <a:gd name="connsiteX351" fmla="*/ 101946 w 661756"/>
                  <a:gd name="connsiteY351" fmla="*/ 302027 h 310856"/>
                  <a:gd name="connsiteX352" fmla="*/ 101808 w 661756"/>
                  <a:gd name="connsiteY352" fmla="*/ 302027 h 310856"/>
                  <a:gd name="connsiteX353" fmla="*/ 105100 w 661756"/>
                  <a:gd name="connsiteY353" fmla="*/ 302438 h 310856"/>
                  <a:gd name="connsiteX354" fmla="*/ 104963 w 661756"/>
                  <a:gd name="connsiteY354" fmla="*/ 302438 h 310856"/>
                  <a:gd name="connsiteX355" fmla="*/ 106746 w 661756"/>
                  <a:gd name="connsiteY355" fmla="*/ 302438 h 310856"/>
                  <a:gd name="connsiteX356" fmla="*/ 110449 w 661756"/>
                  <a:gd name="connsiteY356" fmla="*/ 302027 h 310856"/>
                  <a:gd name="connsiteX357" fmla="*/ 110038 w 661756"/>
                  <a:gd name="connsiteY357" fmla="*/ 302027 h 310856"/>
                  <a:gd name="connsiteX358" fmla="*/ 111958 w 661756"/>
                  <a:gd name="connsiteY358" fmla="*/ 301478 h 310856"/>
                  <a:gd name="connsiteX359" fmla="*/ 118268 w 661756"/>
                  <a:gd name="connsiteY359" fmla="*/ 298734 h 310856"/>
                  <a:gd name="connsiteX360" fmla="*/ 123891 w 661756"/>
                  <a:gd name="connsiteY360" fmla="*/ 295169 h 310856"/>
                  <a:gd name="connsiteX361" fmla="*/ 123754 w 661756"/>
                  <a:gd name="connsiteY361" fmla="*/ 295305 h 310856"/>
                  <a:gd name="connsiteX362" fmla="*/ 128143 w 661756"/>
                  <a:gd name="connsiteY362" fmla="*/ 291740 h 310856"/>
                  <a:gd name="connsiteX363" fmla="*/ 135413 w 661756"/>
                  <a:gd name="connsiteY363" fmla="*/ 284333 h 310856"/>
                  <a:gd name="connsiteX364" fmla="*/ 135413 w 661756"/>
                  <a:gd name="connsiteY364" fmla="*/ 284333 h 310856"/>
                  <a:gd name="connsiteX365" fmla="*/ 135550 w 661756"/>
                  <a:gd name="connsiteY365" fmla="*/ 284059 h 310856"/>
                  <a:gd name="connsiteX366" fmla="*/ 135687 w 661756"/>
                  <a:gd name="connsiteY366" fmla="*/ 283784 h 310856"/>
                  <a:gd name="connsiteX367" fmla="*/ 135687 w 661756"/>
                  <a:gd name="connsiteY367" fmla="*/ 283784 h 310856"/>
                  <a:gd name="connsiteX368" fmla="*/ 146660 w 661756"/>
                  <a:gd name="connsiteY368" fmla="*/ 269520 h 310856"/>
                  <a:gd name="connsiteX369" fmla="*/ 161061 w 661756"/>
                  <a:gd name="connsiteY369" fmla="*/ 244419 h 310856"/>
                  <a:gd name="connsiteX370" fmla="*/ 161061 w 661756"/>
                  <a:gd name="connsiteY370" fmla="*/ 244282 h 310856"/>
                  <a:gd name="connsiteX371" fmla="*/ 161061 w 661756"/>
                  <a:gd name="connsiteY371" fmla="*/ 244282 h 310856"/>
                  <a:gd name="connsiteX372" fmla="*/ 161199 w 661756"/>
                  <a:gd name="connsiteY372" fmla="*/ 244008 h 310856"/>
                  <a:gd name="connsiteX373" fmla="*/ 161199 w 661756"/>
                  <a:gd name="connsiteY373" fmla="*/ 244145 h 310856"/>
                  <a:gd name="connsiteX374" fmla="*/ 177521 w 661756"/>
                  <a:gd name="connsiteY374" fmla="*/ 204917 h 310856"/>
                  <a:gd name="connsiteX375" fmla="*/ 177521 w 661756"/>
                  <a:gd name="connsiteY375" fmla="*/ 204917 h 310856"/>
                  <a:gd name="connsiteX376" fmla="*/ 181635 w 661756"/>
                  <a:gd name="connsiteY376" fmla="*/ 192299 h 310856"/>
                  <a:gd name="connsiteX377" fmla="*/ 181087 w 661756"/>
                  <a:gd name="connsiteY377" fmla="*/ 174605 h 310856"/>
                  <a:gd name="connsiteX378" fmla="*/ 181224 w 661756"/>
                  <a:gd name="connsiteY378" fmla="*/ 145390 h 310856"/>
                  <a:gd name="connsiteX379" fmla="*/ 181910 w 661756"/>
                  <a:gd name="connsiteY379" fmla="*/ 127971 h 310856"/>
                  <a:gd name="connsiteX380" fmla="*/ 183007 w 661756"/>
                  <a:gd name="connsiteY380" fmla="*/ 104242 h 310856"/>
                  <a:gd name="connsiteX381" fmla="*/ 183967 w 661756"/>
                  <a:gd name="connsiteY381" fmla="*/ 91212 h 310856"/>
                  <a:gd name="connsiteX382" fmla="*/ 185476 w 661756"/>
                  <a:gd name="connsiteY382" fmla="*/ 76261 h 310856"/>
                  <a:gd name="connsiteX383" fmla="*/ 187396 w 661756"/>
                  <a:gd name="connsiteY383" fmla="*/ 62545 h 310856"/>
                  <a:gd name="connsiteX384" fmla="*/ 190140 w 661756"/>
                  <a:gd name="connsiteY384" fmla="*/ 50749 h 310856"/>
                  <a:gd name="connsiteX385" fmla="*/ 193020 w 661756"/>
                  <a:gd name="connsiteY385" fmla="*/ 44988 h 310856"/>
                  <a:gd name="connsiteX386" fmla="*/ 196723 w 661756"/>
                  <a:gd name="connsiteY386" fmla="*/ 40051 h 310856"/>
                  <a:gd name="connsiteX387" fmla="*/ 203444 w 661756"/>
                  <a:gd name="connsiteY387" fmla="*/ 39639 h 310856"/>
                  <a:gd name="connsiteX388" fmla="*/ 206187 w 661756"/>
                  <a:gd name="connsiteY388" fmla="*/ 42520 h 310856"/>
                  <a:gd name="connsiteX389" fmla="*/ 208519 w 661756"/>
                  <a:gd name="connsiteY389" fmla="*/ 45675 h 310856"/>
                  <a:gd name="connsiteX390" fmla="*/ 209616 w 661756"/>
                  <a:gd name="connsiteY390" fmla="*/ 48555 h 310856"/>
                  <a:gd name="connsiteX391" fmla="*/ 210576 w 661756"/>
                  <a:gd name="connsiteY391" fmla="*/ 53081 h 310856"/>
                  <a:gd name="connsiteX392" fmla="*/ 211125 w 661756"/>
                  <a:gd name="connsiteY392" fmla="*/ 59116 h 310856"/>
                  <a:gd name="connsiteX393" fmla="*/ 211399 w 661756"/>
                  <a:gd name="connsiteY393" fmla="*/ 65014 h 310856"/>
                  <a:gd name="connsiteX394" fmla="*/ 211125 w 661756"/>
                  <a:gd name="connsiteY394" fmla="*/ 76536 h 310856"/>
                  <a:gd name="connsiteX395" fmla="*/ 210439 w 661756"/>
                  <a:gd name="connsiteY395" fmla="*/ 90388 h 310856"/>
                  <a:gd name="connsiteX396" fmla="*/ 210028 w 661756"/>
                  <a:gd name="connsiteY396" fmla="*/ 98070 h 310856"/>
                  <a:gd name="connsiteX397" fmla="*/ 207422 w 661756"/>
                  <a:gd name="connsiteY397" fmla="*/ 122758 h 310856"/>
                  <a:gd name="connsiteX398" fmla="*/ 207010 w 661756"/>
                  <a:gd name="connsiteY398" fmla="*/ 125090 h 310856"/>
                  <a:gd name="connsiteX399" fmla="*/ 205913 w 661756"/>
                  <a:gd name="connsiteY399" fmla="*/ 130988 h 310856"/>
                  <a:gd name="connsiteX400" fmla="*/ 203032 w 661756"/>
                  <a:gd name="connsiteY400" fmla="*/ 147036 h 310856"/>
                  <a:gd name="connsiteX401" fmla="*/ 201249 w 661756"/>
                  <a:gd name="connsiteY401" fmla="*/ 156225 h 310856"/>
                  <a:gd name="connsiteX402" fmla="*/ 192471 w 661756"/>
                  <a:gd name="connsiteY402" fmla="*/ 189693 h 310856"/>
                  <a:gd name="connsiteX403" fmla="*/ 191100 w 661756"/>
                  <a:gd name="connsiteY403" fmla="*/ 194082 h 310856"/>
                  <a:gd name="connsiteX404" fmla="*/ 191648 w 661756"/>
                  <a:gd name="connsiteY404" fmla="*/ 207523 h 310856"/>
                  <a:gd name="connsiteX405" fmla="*/ 191648 w 661756"/>
                  <a:gd name="connsiteY405" fmla="*/ 207386 h 310856"/>
                  <a:gd name="connsiteX406" fmla="*/ 196586 w 661756"/>
                  <a:gd name="connsiteY406" fmla="*/ 245928 h 310856"/>
                  <a:gd name="connsiteX407" fmla="*/ 196449 w 661756"/>
                  <a:gd name="connsiteY407" fmla="*/ 245517 h 310856"/>
                  <a:gd name="connsiteX408" fmla="*/ 200564 w 661756"/>
                  <a:gd name="connsiteY408" fmla="*/ 260741 h 310856"/>
                  <a:gd name="connsiteX409" fmla="*/ 200564 w 661756"/>
                  <a:gd name="connsiteY409" fmla="*/ 260604 h 310856"/>
                  <a:gd name="connsiteX410" fmla="*/ 200701 w 661756"/>
                  <a:gd name="connsiteY410" fmla="*/ 260879 h 310856"/>
                  <a:gd name="connsiteX411" fmla="*/ 200838 w 661756"/>
                  <a:gd name="connsiteY411" fmla="*/ 261153 h 310856"/>
                  <a:gd name="connsiteX412" fmla="*/ 200838 w 661756"/>
                  <a:gd name="connsiteY412" fmla="*/ 261015 h 310856"/>
                  <a:gd name="connsiteX413" fmla="*/ 204130 w 661756"/>
                  <a:gd name="connsiteY413" fmla="*/ 268560 h 310856"/>
                  <a:gd name="connsiteX414" fmla="*/ 203993 w 661756"/>
                  <a:gd name="connsiteY414" fmla="*/ 268422 h 310856"/>
                  <a:gd name="connsiteX415" fmla="*/ 204130 w 661756"/>
                  <a:gd name="connsiteY415" fmla="*/ 268696 h 310856"/>
                  <a:gd name="connsiteX416" fmla="*/ 204130 w 661756"/>
                  <a:gd name="connsiteY416" fmla="*/ 268834 h 310856"/>
                  <a:gd name="connsiteX417" fmla="*/ 204130 w 661756"/>
                  <a:gd name="connsiteY417" fmla="*/ 268696 h 310856"/>
                  <a:gd name="connsiteX418" fmla="*/ 207559 w 661756"/>
                  <a:gd name="connsiteY418" fmla="*/ 274320 h 310856"/>
                  <a:gd name="connsiteX419" fmla="*/ 207285 w 661756"/>
                  <a:gd name="connsiteY419" fmla="*/ 274046 h 310856"/>
                  <a:gd name="connsiteX420" fmla="*/ 209890 w 661756"/>
                  <a:gd name="connsiteY420" fmla="*/ 277338 h 310856"/>
                  <a:gd name="connsiteX421" fmla="*/ 209479 w 661756"/>
                  <a:gd name="connsiteY421" fmla="*/ 276926 h 310856"/>
                  <a:gd name="connsiteX422" fmla="*/ 213457 w 661756"/>
                  <a:gd name="connsiteY422" fmla="*/ 280904 h 310856"/>
                  <a:gd name="connsiteX423" fmla="*/ 214691 w 661756"/>
                  <a:gd name="connsiteY423" fmla="*/ 281864 h 310856"/>
                  <a:gd name="connsiteX424" fmla="*/ 217572 w 661756"/>
                  <a:gd name="connsiteY424" fmla="*/ 283647 h 310856"/>
                  <a:gd name="connsiteX425" fmla="*/ 217434 w 661756"/>
                  <a:gd name="connsiteY425" fmla="*/ 283510 h 310856"/>
                  <a:gd name="connsiteX426" fmla="*/ 217983 w 661756"/>
                  <a:gd name="connsiteY426" fmla="*/ 283784 h 310856"/>
                  <a:gd name="connsiteX427" fmla="*/ 218120 w 661756"/>
                  <a:gd name="connsiteY427" fmla="*/ 283784 h 310856"/>
                  <a:gd name="connsiteX428" fmla="*/ 218120 w 661756"/>
                  <a:gd name="connsiteY428" fmla="*/ 283784 h 310856"/>
                  <a:gd name="connsiteX429" fmla="*/ 221412 w 661756"/>
                  <a:gd name="connsiteY429" fmla="*/ 285018 h 310856"/>
                  <a:gd name="connsiteX430" fmla="*/ 220863 w 661756"/>
                  <a:gd name="connsiteY430" fmla="*/ 284744 h 310856"/>
                  <a:gd name="connsiteX431" fmla="*/ 222646 w 661756"/>
                  <a:gd name="connsiteY431" fmla="*/ 285293 h 310856"/>
                  <a:gd name="connsiteX432" fmla="*/ 226075 w 661756"/>
                  <a:gd name="connsiteY432" fmla="*/ 285841 h 310856"/>
                  <a:gd name="connsiteX433" fmla="*/ 225527 w 661756"/>
                  <a:gd name="connsiteY433" fmla="*/ 285841 h 310856"/>
                  <a:gd name="connsiteX434" fmla="*/ 227584 w 661756"/>
                  <a:gd name="connsiteY434" fmla="*/ 285841 h 310856"/>
                  <a:gd name="connsiteX435" fmla="*/ 231150 w 661756"/>
                  <a:gd name="connsiteY435" fmla="*/ 285156 h 310856"/>
                  <a:gd name="connsiteX436" fmla="*/ 231150 w 661756"/>
                  <a:gd name="connsiteY436" fmla="*/ 285156 h 310856"/>
                  <a:gd name="connsiteX437" fmla="*/ 234854 w 661756"/>
                  <a:gd name="connsiteY437" fmla="*/ 283921 h 310856"/>
                  <a:gd name="connsiteX438" fmla="*/ 234854 w 661756"/>
                  <a:gd name="connsiteY438" fmla="*/ 283921 h 310856"/>
                  <a:gd name="connsiteX439" fmla="*/ 238008 w 661756"/>
                  <a:gd name="connsiteY439" fmla="*/ 282550 h 310856"/>
                  <a:gd name="connsiteX440" fmla="*/ 237734 w 661756"/>
                  <a:gd name="connsiteY440" fmla="*/ 282687 h 310856"/>
                  <a:gd name="connsiteX441" fmla="*/ 241437 w 661756"/>
                  <a:gd name="connsiteY441" fmla="*/ 280492 h 310856"/>
                  <a:gd name="connsiteX442" fmla="*/ 240889 w 661756"/>
                  <a:gd name="connsiteY442" fmla="*/ 280767 h 310856"/>
                  <a:gd name="connsiteX443" fmla="*/ 245964 w 661756"/>
                  <a:gd name="connsiteY443" fmla="*/ 276789 h 310856"/>
                  <a:gd name="connsiteX444" fmla="*/ 253096 w 661756"/>
                  <a:gd name="connsiteY444" fmla="*/ 269520 h 310856"/>
                  <a:gd name="connsiteX445" fmla="*/ 260228 w 661756"/>
                  <a:gd name="connsiteY445" fmla="*/ 260330 h 310856"/>
                  <a:gd name="connsiteX446" fmla="*/ 271887 w 661756"/>
                  <a:gd name="connsiteY446" fmla="*/ 240441 h 310856"/>
                  <a:gd name="connsiteX447" fmla="*/ 271887 w 661756"/>
                  <a:gd name="connsiteY447" fmla="*/ 240579 h 310856"/>
                  <a:gd name="connsiteX448" fmla="*/ 272024 w 661756"/>
                  <a:gd name="connsiteY448" fmla="*/ 240167 h 310856"/>
                  <a:gd name="connsiteX449" fmla="*/ 272161 w 661756"/>
                  <a:gd name="connsiteY449" fmla="*/ 240030 h 310856"/>
                  <a:gd name="connsiteX450" fmla="*/ 272161 w 661756"/>
                  <a:gd name="connsiteY450" fmla="*/ 240030 h 310856"/>
                  <a:gd name="connsiteX451" fmla="*/ 285054 w 661756"/>
                  <a:gd name="connsiteY451" fmla="*/ 209169 h 310856"/>
                  <a:gd name="connsiteX452" fmla="*/ 285054 w 661756"/>
                  <a:gd name="connsiteY452" fmla="*/ 209306 h 310856"/>
                  <a:gd name="connsiteX453" fmla="*/ 290129 w 661756"/>
                  <a:gd name="connsiteY453" fmla="*/ 193670 h 310856"/>
                  <a:gd name="connsiteX454" fmla="*/ 289169 w 661756"/>
                  <a:gd name="connsiteY454" fmla="*/ 181874 h 310856"/>
                  <a:gd name="connsiteX455" fmla="*/ 288346 w 661756"/>
                  <a:gd name="connsiteY455" fmla="*/ 165003 h 310856"/>
                  <a:gd name="connsiteX456" fmla="*/ 287386 w 661756"/>
                  <a:gd name="connsiteY456" fmla="*/ 139766 h 310856"/>
                  <a:gd name="connsiteX457" fmla="*/ 287523 w 661756"/>
                  <a:gd name="connsiteY457" fmla="*/ 133594 h 310856"/>
                  <a:gd name="connsiteX458" fmla="*/ 287797 w 661756"/>
                  <a:gd name="connsiteY458" fmla="*/ 117409 h 310856"/>
                  <a:gd name="connsiteX459" fmla="*/ 288072 w 661756"/>
                  <a:gd name="connsiteY459" fmla="*/ 103830 h 310856"/>
                  <a:gd name="connsiteX460" fmla="*/ 288895 w 661756"/>
                  <a:gd name="connsiteY460" fmla="*/ 87234 h 310856"/>
                  <a:gd name="connsiteX461" fmla="*/ 292049 w 661756"/>
                  <a:gd name="connsiteY461" fmla="*/ 58156 h 310856"/>
                  <a:gd name="connsiteX462" fmla="*/ 294381 w 661756"/>
                  <a:gd name="connsiteY462" fmla="*/ 45263 h 310856"/>
                  <a:gd name="connsiteX463" fmla="*/ 296027 w 661756"/>
                  <a:gd name="connsiteY463" fmla="*/ 40051 h 310856"/>
                  <a:gd name="connsiteX464" fmla="*/ 299044 w 661756"/>
                  <a:gd name="connsiteY464" fmla="*/ 34153 h 310856"/>
                  <a:gd name="connsiteX465" fmla="*/ 302199 w 661756"/>
                  <a:gd name="connsiteY465" fmla="*/ 29078 h 310856"/>
                  <a:gd name="connsiteX466" fmla="*/ 308508 w 661756"/>
                  <a:gd name="connsiteY466" fmla="*/ 27432 h 310856"/>
                  <a:gd name="connsiteX467" fmla="*/ 311800 w 661756"/>
                  <a:gd name="connsiteY467" fmla="*/ 29490 h 310856"/>
                  <a:gd name="connsiteX468" fmla="*/ 314681 w 661756"/>
                  <a:gd name="connsiteY468" fmla="*/ 31821 h 310856"/>
                  <a:gd name="connsiteX469" fmla="*/ 317424 w 661756"/>
                  <a:gd name="connsiteY469" fmla="*/ 37582 h 310856"/>
                  <a:gd name="connsiteX470" fmla="*/ 318384 w 661756"/>
                  <a:gd name="connsiteY470" fmla="*/ 42382 h 310856"/>
                  <a:gd name="connsiteX471" fmla="*/ 319070 w 661756"/>
                  <a:gd name="connsiteY471" fmla="*/ 48966 h 310856"/>
                  <a:gd name="connsiteX472" fmla="*/ 319344 w 661756"/>
                  <a:gd name="connsiteY472" fmla="*/ 63917 h 310856"/>
                  <a:gd name="connsiteX473" fmla="*/ 319070 w 661756"/>
                  <a:gd name="connsiteY473" fmla="*/ 74204 h 310856"/>
                  <a:gd name="connsiteX474" fmla="*/ 318658 w 661756"/>
                  <a:gd name="connsiteY474" fmla="*/ 85862 h 310856"/>
                  <a:gd name="connsiteX475" fmla="*/ 317973 w 661756"/>
                  <a:gd name="connsiteY475" fmla="*/ 94229 h 310856"/>
                  <a:gd name="connsiteX476" fmla="*/ 316601 w 661756"/>
                  <a:gd name="connsiteY476" fmla="*/ 110277 h 310856"/>
                  <a:gd name="connsiteX477" fmla="*/ 316189 w 661756"/>
                  <a:gd name="connsiteY477" fmla="*/ 115763 h 310856"/>
                  <a:gd name="connsiteX478" fmla="*/ 314132 w 661756"/>
                  <a:gd name="connsiteY478" fmla="*/ 128931 h 310856"/>
                  <a:gd name="connsiteX479" fmla="*/ 311937 w 661756"/>
                  <a:gd name="connsiteY479" fmla="*/ 143195 h 310856"/>
                  <a:gd name="connsiteX480" fmla="*/ 309194 w 661756"/>
                  <a:gd name="connsiteY480" fmla="*/ 158009 h 310856"/>
                  <a:gd name="connsiteX481" fmla="*/ 299456 w 661756"/>
                  <a:gd name="connsiteY481" fmla="*/ 196139 h 310856"/>
                  <a:gd name="connsiteX482" fmla="*/ 299593 w 661756"/>
                  <a:gd name="connsiteY482" fmla="*/ 198196 h 310856"/>
                  <a:gd name="connsiteX483" fmla="*/ 300553 w 661756"/>
                  <a:gd name="connsiteY483" fmla="*/ 208346 h 310856"/>
                  <a:gd name="connsiteX484" fmla="*/ 301239 w 661756"/>
                  <a:gd name="connsiteY484" fmla="*/ 213832 h 310856"/>
                  <a:gd name="connsiteX485" fmla="*/ 303159 w 661756"/>
                  <a:gd name="connsiteY485" fmla="*/ 227686 h 310856"/>
                  <a:gd name="connsiteX486" fmla="*/ 304119 w 661756"/>
                  <a:gd name="connsiteY486" fmla="*/ 234955 h 310856"/>
                  <a:gd name="connsiteX487" fmla="*/ 307960 w 661756"/>
                  <a:gd name="connsiteY487" fmla="*/ 255118 h 310856"/>
                  <a:gd name="connsiteX488" fmla="*/ 307960 w 661756"/>
                  <a:gd name="connsiteY488" fmla="*/ 254706 h 310856"/>
                  <a:gd name="connsiteX489" fmla="*/ 313995 w 661756"/>
                  <a:gd name="connsiteY489" fmla="*/ 276378 h 310856"/>
                  <a:gd name="connsiteX490" fmla="*/ 317287 w 661756"/>
                  <a:gd name="connsiteY490" fmla="*/ 283921 h 310856"/>
                  <a:gd name="connsiteX491" fmla="*/ 317013 w 661756"/>
                  <a:gd name="connsiteY491" fmla="*/ 283373 h 310856"/>
                  <a:gd name="connsiteX492" fmla="*/ 319207 w 661756"/>
                  <a:gd name="connsiteY492" fmla="*/ 287350 h 310856"/>
                  <a:gd name="connsiteX493" fmla="*/ 318795 w 661756"/>
                  <a:gd name="connsiteY493" fmla="*/ 286939 h 310856"/>
                  <a:gd name="connsiteX494" fmla="*/ 321402 w 661756"/>
                  <a:gd name="connsiteY494" fmla="*/ 290231 h 310856"/>
                  <a:gd name="connsiteX495" fmla="*/ 321127 w 661756"/>
                  <a:gd name="connsiteY495" fmla="*/ 289956 h 310856"/>
                  <a:gd name="connsiteX496" fmla="*/ 322636 w 661756"/>
                  <a:gd name="connsiteY496" fmla="*/ 291328 h 310856"/>
                  <a:gd name="connsiteX497" fmla="*/ 322636 w 661756"/>
                  <a:gd name="connsiteY497" fmla="*/ 291328 h 310856"/>
                  <a:gd name="connsiteX498" fmla="*/ 325105 w 661756"/>
                  <a:gd name="connsiteY498" fmla="*/ 293248 h 310856"/>
                  <a:gd name="connsiteX499" fmla="*/ 326339 w 661756"/>
                  <a:gd name="connsiteY499" fmla="*/ 293934 h 310856"/>
                  <a:gd name="connsiteX500" fmla="*/ 327574 w 661756"/>
                  <a:gd name="connsiteY500" fmla="*/ 294346 h 310856"/>
                  <a:gd name="connsiteX501" fmla="*/ 328808 w 661756"/>
                  <a:gd name="connsiteY501" fmla="*/ 294483 h 310856"/>
                  <a:gd name="connsiteX502" fmla="*/ 328260 w 661756"/>
                  <a:gd name="connsiteY502" fmla="*/ 294483 h 310856"/>
                  <a:gd name="connsiteX503" fmla="*/ 330180 w 661756"/>
                  <a:gd name="connsiteY503" fmla="*/ 294483 h 310856"/>
                  <a:gd name="connsiteX504" fmla="*/ 330043 w 661756"/>
                  <a:gd name="connsiteY504" fmla="*/ 294483 h 310856"/>
                  <a:gd name="connsiteX505" fmla="*/ 333609 w 661756"/>
                  <a:gd name="connsiteY505" fmla="*/ 293934 h 310856"/>
                  <a:gd name="connsiteX506" fmla="*/ 333060 w 661756"/>
                  <a:gd name="connsiteY506" fmla="*/ 294071 h 310856"/>
                  <a:gd name="connsiteX507" fmla="*/ 334706 w 661756"/>
                  <a:gd name="connsiteY507" fmla="*/ 293660 h 310856"/>
                  <a:gd name="connsiteX508" fmla="*/ 336215 w 661756"/>
                  <a:gd name="connsiteY508" fmla="*/ 293111 h 310856"/>
                  <a:gd name="connsiteX509" fmla="*/ 336078 w 661756"/>
                  <a:gd name="connsiteY509" fmla="*/ 293111 h 310856"/>
                  <a:gd name="connsiteX510" fmla="*/ 339095 w 661756"/>
                  <a:gd name="connsiteY510" fmla="*/ 291328 h 310856"/>
                  <a:gd name="connsiteX511" fmla="*/ 338547 w 661756"/>
                  <a:gd name="connsiteY511" fmla="*/ 291602 h 310856"/>
                  <a:gd name="connsiteX512" fmla="*/ 341564 w 661756"/>
                  <a:gd name="connsiteY512" fmla="*/ 289270 h 310856"/>
                  <a:gd name="connsiteX513" fmla="*/ 341427 w 661756"/>
                  <a:gd name="connsiteY513" fmla="*/ 289408 h 310856"/>
                  <a:gd name="connsiteX514" fmla="*/ 345679 w 661756"/>
                  <a:gd name="connsiteY514" fmla="*/ 285018 h 310856"/>
                  <a:gd name="connsiteX515" fmla="*/ 352125 w 661756"/>
                  <a:gd name="connsiteY515" fmla="*/ 276789 h 310856"/>
                  <a:gd name="connsiteX516" fmla="*/ 358572 w 661756"/>
                  <a:gd name="connsiteY516" fmla="*/ 265405 h 310856"/>
                  <a:gd name="connsiteX517" fmla="*/ 358572 w 661756"/>
                  <a:gd name="connsiteY517" fmla="*/ 265405 h 310856"/>
                  <a:gd name="connsiteX518" fmla="*/ 358572 w 661756"/>
                  <a:gd name="connsiteY518" fmla="*/ 265405 h 310856"/>
                  <a:gd name="connsiteX519" fmla="*/ 358709 w 661756"/>
                  <a:gd name="connsiteY519" fmla="*/ 265267 h 310856"/>
                  <a:gd name="connsiteX520" fmla="*/ 358709 w 661756"/>
                  <a:gd name="connsiteY520" fmla="*/ 265267 h 310856"/>
                  <a:gd name="connsiteX521" fmla="*/ 363647 w 661756"/>
                  <a:gd name="connsiteY521" fmla="*/ 254844 h 310856"/>
                  <a:gd name="connsiteX522" fmla="*/ 369270 w 661756"/>
                  <a:gd name="connsiteY522" fmla="*/ 240441 h 310856"/>
                  <a:gd name="connsiteX523" fmla="*/ 369270 w 661756"/>
                  <a:gd name="connsiteY523" fmla="*/ 240579 h 310856"/>
                  <a:gd name="connsiteX524" fmla="*/ 375168 w 661756"/>
                  <a:gd name="connsiteY524" fmla="*/ 221376 h 310856"/>
                  <a:gd name="connsiteX525" fmla="*/ 378460 w 661756"/>
                  <a:gd name="connsiteY525" fmla="*/ 207935 h 310856"/>
                  <a:gd name="connsiteX526" fmla="*/ 377774 w 661756"/>
                  <a:gd name="connsiteY526" fmla="*/ 204917 h 310856"/>
                  <a:gd name="connsiteX527" fmla="*/ 374620 w 661756"/>
                  <a:gd name="connsiteY527" fmla="*/ 191476 h 310856"/>
                  <a:gd name="connsiteX528" fmla="*/ 372288 w 661756"/>
                  <a:gd name="connsiteY528" fmla="*/ 181189 h 310856"/>
                  <a:gd name="connsiteX529" fmla="*/ 367899 w 661756"/>
                  <a:gd name="connsiteY529" fmla="*/ 156774 h 310856"/>
                  <a:gd name="connsiteX530" fmla="*/ 366939 w 661756"/>
                  <a:gd name="connsiteY530" fmla="*/ 151013 h 310856"/>
                  <a:gd name="connsiteX531" fmla="*/ 365293 w 661756"/>
                  <a:gd name="connsiteY531" fmla="*/ 138943 h 310856"/>
                  <a:gd name="connsiteX532" fmla="*/ 361590 w 661756"/>
                  <a:gd name="connsiteY532" fmla="*/ 110962 h 310856"/>
                  <a:gd name="connsiteX533" fmla="*/ 359532 w 661756"/>
                  <a:gd name="connsiteY533" fmla="*/ 61585 h 310856"/>
                  <a:gd name="connsiteX534" fmla="*/ 360218 w 661756"/>
                  <a:gd name="connsiteY534" fmla="*/ 50887 h 310856"/>
                  <a:gd name="connsiteX535" fmla="*/ 361590 w 661756"/>
                  <a:gd name="connsiteY535" fmla="*/ 40600 h 310856"/>
                  <a:gd name="connsiteX536" fmla="*/ 362687 w 661756"/>
                  <a:gd name="connsiteY536" fmla="*/ 35936 h 310856"/>
                  <a:gd name="connsiteX537" fmla="*/ 364607 w 661756"/>
                  <a:gd name="connsiteY537" fmla="*/ 31272 h 310856"/>
                  <a:gd name="connsiteX538" fmla="*/ 370230 w 661756"/>
                  <a:gd name="connsiteY538" fmla="*/ 23180 h 310856"/>
                  <a:gd name="connsiteX539" fmla="*/ 376540 w 661756"/>
                  <a:gd name="connsiteY539" fmla="*/ 21946 h 310856"/>
                  <a:gd name="connsiteX540" fmla="*/ 381615 w 661756"/>
                  <a:gd name="connsiteY540" fmla="*/ 24689 h 310856"/>
                  <a:gd name="connsiteX541" fmla="*/ 383946 w 661756"/>
                  <a:gd name="connsiteY541" fmla="*/ 26746 h 310856"/>
                  <a:gd name="connsiteX542" fmla="*/ 385867 w 661756"/>
                  <a:gd name="connsiteY542" fmla="*/ 29215 h 310856"/>
                  <a:gd name="connsiteX543" fmla="*/ 387787 w 661756"/>
                  <a:gd name="connsiteY543" fmla="*/ 33330 h 310856"/>
                  <a:gd name="connsiteX544" fmla="*/ 389159 w 661756"/>
                  <a:gd name="connsiteY544" fmla="*/ 37719 h 310856"/>
                  <a:gd name="connsiteX545" fmla="*/ 390804 w 661756"/>
                  <a:gd name="connsiteY545" fmla="*/ 44029 h 310856"/>
                  <a:gd name="connsiteX546" fmla="*/ 393548 w 661756"/>
                  <a:gd name="connsiteY546" fmla="*/ 59939 h 310856"/>
                  <a:gd name="connsiteX547" fmla="*/ 394645 w 661756"/>
                  <a:gd name="connsiteY547" fmla="*/ 69952 h 310856"/>
                  <a:gd name="connsiteX548" fmla="*/ 396291 w 661756"/>
                  <a:gd name="connsiteY548" fmla="*/ 83394 h 310856"/>
                  <a:gd name="connsiteX549" fmla="*/ 397251 w 661756"/>
                  <a:gd name="connsiteY549" fmla="*/ 94229 h 310856"/>
                  <a:gd name="connsiteX550" fmla="*/ 397937 w 661756"/>
                  <a:gd name="connsiteY550" fmla="*/ 107945 h 310856"/>
                  <a:gd name="connsiteX551" fmla="*/ 397662 w 661756"/>
                  <a:gd name="connsiteY551" fmla="*/ 142372 h 310856"/>
                  <a:gd name="connsiteX552" fmla="*/ 389296 w 661756"/>
                  <a:gd name="connsiteY552" fmla="*/ 203957 h 310856"/>
                  <a:gd name="connsiteX553" fmla="*/ 388473 w 661756"/>
                  <a:gd name="connsiteY553" fmla="*/ 207798 h 310856"/>
                  <a:gd name="connsiteX554" fmla="*/ 388473 w 661756"/>
                  <a:gd name="connsiteY554" fmla="*/ 207935 h 310856"/>
                  <a:gd name="connsiteX555" fmla="*/ 391216 w 661756"/>
                  <a:gd name="connsiteY555" fmla="*/ 217810 h 310856"/>
                  <a:gd name="connsiteX556" fmla="*/ 392862 w 661756"/>
                  <a:gd name="connsiteY556" fmla="*/ 223434 h 310856"/>
                  <a:gd name="connsiteX557" fmla="*/ 397800 w 661756"/>
                  <a:gd name="connsiteY557" fmla="*/ 238384 h 310856"/>
                  <a:gd name="connsiteX558" fmla="*/ 404795 w 661756"/>
                  <a:gd name="connsiteY558" fmla="*/ 255941 h 310856"/>
                  <a:gd name="connsiteX559" fmla="*/ 404795 w 661756"/>
                  <a:gd name="connsiteY559" fmla="*/ 255941 h 310856"/>
                  <a:gd name="connsiteX560" fmla="*/ 404795 w 661756"/>
                  <a:gd name="connsiteY560" fmla="*/ 255941 h 310856"/>
                  <a:gd name="connsiteX561" fmla="*/ 405069 w 661756"/>
                  <a:gd name="connsiteY561" fmla="*/ 256489 h 310856"/>
                  <a:gd name="connsiteX562" fmla="*/ 404932 w 661756"/>
                  <a:gd name="connsiteY562" fmla="*/ 256215 h 310856"/>
                  <a:gd name="connsiteX563" fmla="*/ 408635 w 661756"/>
                  <a:gd name="connsiteY563" fmla="*/ 262387 h 310856"/>
                  <a:gd name="connsiteX564" fmla="*/ 409596 w 661756"/>
                  <a:gd name="connsiteY564" fmla="*/ 263622 h 310856"/>
                  <a:gd name="connsiteX565" fmla="*/ 410281 w 661756"/>
                  <a:gd name="connsiteY565" fmla="*/ 264444 h 310856"/>
                  <a:gd name="connsiteX566" fmla="*/ 411104 w 661756"/>
                  <a:gd name="connsiteY566" fmla="*/ 264993 h 310856"/>
                  <a:gd name="connsiteX567" fmla="*/ 412339 w 661756"/>
                  <a:gd name="connsiteY567" fmla="*/ 265679 h 310856"/>
                  <a:gd name="connsiteX568" fmla="*/ 411790 w 661756"/>
                  <a:gd name="connsiteY568" fmla="*/ 265405 h 310856"/>
                  <a:gd name="connsiteX569" fmla="*/ 413025 w 661756"/>
                  <a:gd name="connsiteY569" fmla="*/ 265953 h 310856"/>
                  <a:gd name="connsiteX570" fmla="*/ 414396 w 661756"/>
                  <a:gd name="connsiteY570" fmla="*/ 266365 h 310856"/>
                  <a:gd name="connsiteX571" fmla="*/ 415082 w 661756"/>
                  <a:gd name="connsiteY571" fmla="*/ 266502 h 310856"/>
                  <a:gd name="connsiteX572" fmla="*/ 415630 w 661756"/>
                  <a:gd name="connsiteY572" fmla="*/ 266502 h 310856"/>
                  <a:gd name="connsiteX573" fmla="*/ 416454 w 661756"/>
                  <a:gd name="connsiteY573" fmla="*/ 266228 h 310856"/>
                  <a:gd name="connsiteX574" fmla="*/ 417688 w 661756"/>
                  <a:gd name="connsiteY574" fmla="*/ 265542 h 310856"/>
                  <a:gd name="connsiteX575" fmla="*/ 419059 w 661756"/>
                  <a:gd name="connsiteY575" fmla="*/ 264582 h 310856"/>
                  <a:gd name="connsiteX576" fmla="*/ 419059 w 661756"/>
                  <a:gd name="connsiteY576" fmla="*/ 264582 h 310856"/>
                  <a:gd name="connsiteX577" fmla="*/ 421528 w 661756"/>
                  <a:gd name="connsiteY577" fmla="*/ 262250 h 310856"/>
                  <a:gd name="connsiteX578" fmla="*/ 421391 w 661756"/>
                  <a:gd name="connsiteY578" fmla="*/ 262387 h 310856"/>
                  <a:gd name="connsiteX579" fmla="*/ 421665 w 661756"/>
                  <a:gd name="connsiteY579" fmla="*/ 262113 h 310856"/>
                  <a:gd name="connsiteX580" fmla="*/ 421803 w 661756"/>
                  <a:gd name="connsiteY580" fmla="*/ 261976 h 310856"/>
                  <a:gd name="connsiteX581" fmla="*/ 421803 w 661756"/>
                  <a:gd name="connsiteY581" fmla="*/ 261976 h 310856"/>
                  <a:gd name="connsiteX582" fmla="*/ 425232 w 661756"/>
                  <a:gd name="connsiteY582" fmla="*/ 257450 h 310856"/>
                  <a:gd name="connsiteX583" fmla="*/ 424957 w 661756"/>
                  <a:gd name="connsiteY583" fmla="*/ 257861 h 310856"/>
                  <a:gd name="connsiteX584" fmla="*/ 426878 w 661756"/>
                  <a:gd name="connsiteY584" fmla="*/ 254432 h 310856"/>
                  <a:gd name="connsiteX585" fmla="*/ 426878 w 661756"/>
                  <a:gd name="connsiteY585" fmla="*/ 254569 h 310856"/>
                  <a:gd name="connsiteX586" fmla="*/ 433324 w 661756"/>
                  <a:gd name="connsiteY586" fmla="*/ 238933 h 310856"/>
                  <a:gd name="connsiteX587" fmla="*/ 440457 w 661756"/>
                  <a:gd name="connsiteY587" fmla="*/ 211089 h 310856"/>
                  <a:gd name="connsiteX588" fmla="*/ 440319 w 661756"/>
                  <a:gd name="connsiteY588" fmla="*/ 211501 h 310856"/>
                  <a:gd name="connsiteX589" fmla="*/ 442925 w 661756"/>
                  <a:gd name="connsiteY589" fmla="*/ 196687 h 310856"/>
                  <a:gd name="connsiteX590" fmla="*/ 444023 w 661756"/>
                  <a:gd name="connsiteY590" fmla="*/ 189418 h 310856"/>
                  <a:gd name="connsiteX591" fmla="*/ 441005 w 661756"/>
                  <a:gd name="connsiteY591" fmla="*/ 167884 h 310856"/>
                  <a:gd name="connsiteX592" fmla="*/ 438673 w 661756"/>
                  <a:gd name="connsiteY592" fmla="*/ 148819 h 310856"/>
                  <a:gd name="connsiteX593" fmla="*/ 436342 w 661756"/>
                  <a:gd name="connsiteY593" fmla="*/ 128931 h 310856"/>
                  <a:gd name="connsiteX594" fmla="*/ 433599 w 661756"/>
                  <a:gd name="connsiteY594" fmla="*/ 100401 h 310856"/>
                  <a:gd name="connsiteX595" fmla="*/ 431404 w 661756"/>
                  <a:gd name="connsiteY595" fmla="*/ 69952 h 310856"/>
                  <a:gd name="connsiteX596" fmla="*/ 431130 w 661756"/>
                  <a:gd name="connsiteY596" fmla="*/ 56784 h 310856"/>
                  <a:gd name="connsiteX597" fmla="*/ 431267 w 661756"/>
                  <a:gd name="connsiteY597" fmla="*/ 44029 h 310856"/>
                  <a:gd name="connsiteX598" fmla="*/ 432638 w 661756"/>
                  <a:gd name="connsiteY598" fmla="*/ 33604 h 310856"/>
                  <a:gd name="connsiteX599" fmla="*/ 436067 w 661756"/>
                  <a:gd name="connsiteY599" fmla="*/ 21946 h 310856"/>
                  <a:gd name="connsiteX600" fmla="*/ 442377 w 661756"/>
                  <a:gd name="connsiteY600" fmla="*/ 18379 h 310856"/>
                  <a:gd name="connsiteX601" fmla="*/ 446491 w 661756"/>
                  <a:gd name="connsiteY601" fmla="*/ 19614 h 310856"/>
                  <a:gd name="connsiteX602" fmla="*/ 449097 w 661756"/>
                  <a:gd name="connsiteY602" fmla="*/ 21123 h 310856"/>
                  <a:gd name="connsiteX603" fmla="*/ 452526 w 661756"/>
                  <a:gd name="connsiteY603" fmla="*/ 26198 h 310856"/>
                  <a:gd name="connsiteX604" fmla="*/ 453761 w 661756"/>
                  <a:gd name="connsiteY604" fmla="*/ 30450 h 310856"/>
                  <a:gd name="connsiteX605" fmla="*/ 454721 w 661756"/>
                  <a:gd name="connsiteY605" fmla="*/ 34976 h 310856"/>
                  <a:gd name="connsiteX606" fmla="*/ 455955 w 661756"/>
                  <a:gd name="connsiteY606" fmla="*/ 41834 h 310856"/>
                  <a:gd name="connsiteX607" fmla="*/ 457053 w 661756"/>
                  <a:gd name="connsiteY607" fmla="*/ 51984 h 310856"/>
                  <a:gd name="connsiteX608" fmla="*/ 459110 w 661756"/>
                  <a:gd name="connsiteY608" fmla="*/ 77358 h 310856"/>
                  <a:gd name="connsiteX609" fmla="*/ 459384 w 661756"/>
                  <a:gd name="connsiteY609" fmla="*/ 83256 h 310856"/>
                  <a:gd name="connsiteX610" fmla="*/ 460070 w 661756"/>
                  <a:gd name="connsiteY610" fmla="*/ 99578 h 310856"/>
                  <a:gd name="connsiteX611" fmla="*/ 460482 w 661756"/>
                  <a:gd name="connsiteY611" fmla="*/ 109591 h 310856"/>
                  <a:gd name="connsiteX612" fmla="*/ 460482 w 661756"/>
                  <a:gd name="connsiteY612" fmla="*/ 111237 h 310856"/>
                  <a:gd name="connsiteX613" fmla="*/ 460345 w 661756"/>
                  <a:gd name="connsiteY613" fmla="*/ 117409 h 310856"/>
                  <a:gd name="connsiteX614" fmla="*/ 459659 w 661756"/>
                  <a:gd name="connsiteY614" fmla="*/ 144841 h 310856"/>
                  <a:gd name="connsiteX615" fmla="*/ 459247 w 661756"/>
                  <a:gd name="connsiteY615" fmla="*/ 149642 h 310856"/>
                  <a:gd name="connsiteX616" fmla="*/ 457739 w 661756"/>
                  <a:gd name="connsiteY616" fmla="*/ 164729 h 310856"/>
                  <a:gd name="connsiteX617" fmla="*/ 456367 w 661756"/>
                  <a:gd name="connsiteY617" fmla="*/ 178857 h 310856"/>
                  <a:gd name="connsiteX618" fmla="*/ 454995 w 661756"/>
                  <a:gd name="connsiteY618" fmla="*/ 189693 h 310856"/>
                  <a:gd name="connsiteX619" fmla="*/ 459659 w 661756"/>
                  <a:gd name="connsiteY619" fmla="*/ 216713 h 310856"/>
                  <a:gd name="connsiteX620" fmla="*/ 459659 w 661756"/>
                  <a:gd name="connsiteY620" fmla="*/ 216302 h 310856"/>
                  <a:gd name="connsiteX621" fmla="*/ 463774 w 661756"/>
                  <a:gd name="connsiteY621" fmla="*/ 235778 h 310856"/>
                  <a:gd name="connsiteX622" fmla="*/ 466243 w 661756"/>
                  <a:gd name="connsiteY622" fmla="*/ 244968 h 310856"/>
                  <a:gd name="connsiteX623" fmla="*/ 470906 w 661756"/>
                  <a:gd name="connsiteY623" fmla="*/ 260741 h 310856"/>
                  <a:gd name="connsiteX624" fmla="*/ 470906 w 661756"/>
                  <a:gd name="connsiteY624" fmla="*/ 260741 h 310856"/>
                  <a:gd name="connsiteX625" fmla="*/ 474747 w 661756"/>
                  <a:gd name="connsiteY625" fmla="*/ 270480 h 310856"/>
                  <a:gd name="connsiteX626" fmla="*/ 474747 w 661756"/>
                  <a:gd name="connsiteY626" fmla="*/ 270480 h 310856"/>
                  <a:gd name="connsiteX627" fmla="*/ 477627 w 661756"/>
                  <a:gd name="connsiteY627" fmla="*/ 275280 h 310856"/>
                  <a:gd name="connsiteX628" fmla="*/ 479136 w 661756"/>
                  <a:gd name="connsiteY628" fmla="*/ 277201 h 310856"/>
                  <a:gd name="connsiteX629" fmla="*/ 479959 w 661756"/>
                  <a:gd name="connsiteY629" fmla="*/ 277886 h 310856"/>
                  <a:gd name="connsiteX630" fmla="*/ 481193 w 661756"/>
                  <a:gd name="connsiteY630" fmla="*/ 278709 h 310856"/>
                  <a:gd name="connsiteX631" fmla="*/ 482427 w 661756"/>
                  <a:gd name="connsiteY631" fmla="*/ 279395 h 310856"/>
                  <a:gd name="connsiteX632" fmla="*/ 483525 w 661756"/>
                  <a:gd name="connsiteY632" fmla="*/ 279807 h 310856"/>
                  <a:gd name="connsiteX633" fmla="*/ 484210 w 661756"/>
                  <a:gd name="connsiteY633" fmla="*/ 279944 h 310856"/>
                  <a:gd name="connsiteX634" fmla="*/ 484896 w 661756"/>
                  <a:gd name="connsiteY634" fmla="*/ 279807 h 310856"/>
                  <a:gd name="connsiteX635" fmla="*/ 485994 w 661756"/>
                  <a:gd name="connsiteY635" fmla="*/ 279395 h 310856"/>
                  <a:gd name="connsiteX636" fmla="*/ 487365 w 661756"/>
                  <a:gd name="connsiteY636" fmla="*/ 278709 h 310856"/>
                  <a:gd name="connsiteX637" fmla="*/ 488737 w 661756"/>
                  <a:gd name="connsiteY637" fmla="*/ 277886 h 310856"/>
                  <a:gd name="connsiteX638" fmla="*/ 489834 w 661756"/>
                  <a:gd name="connsiteY638" fmla="*/ 276926 h 310856"/>
                  <a:gd name="connsiteX639" fmla="*/ 490931 w 661756"/>
                  <a:gd name="connsiteY639" fmla="*/ 275829 h 310856"/>
                  <a:gd name="connsiteX640" fmla="*/ 490931 w 661756"/>
                  <a:gd name="connsiteY640" fmla="*/ 275829 h 310856"/>
                  <a:gd name="connsiteX641" fmla="*/ 492714 w 661756"/>
                  <a:gd name="connsiteY641" fmla="*/ 273497 h 310856"/>
                  <a:gd name="connsiteX642" fmla="*/ 492577 w 661756"/>
                  <a:gd name="connsiteY642" fmla="*/ 273772 h 310856"/>
                  <a:gd name="connsiteX643" fmla="*/ 492852 w 661756"/>
                  <a:gd name="connsiteY643" fmla="*/ 273360 h 310856"/>
                  <a:gd name="connsiteX644" fmla="*/ 492989 w 661756"/>
                  <a:gd name="connsiteY644" fmla="*/ 273086 h 310856"/>
                  <a:gd name="connsiteX645" fmla="*/ 492852 w 661756"/>
                  <a:gd name="connsiteY645" fmla="*/ 273223 h 310856"/>
                  <a:gd name="connsiteX646" fmla="*/ 495595 w 661756"/>
                  <a:gd name="connsiteY646" fmla="*/ 268422 h 310856"/>
                  <a:gd name="connsiteX647" fmla="*/ 495458 w 661756"/>
                  <a:gd name="connsiteY647" fmla="*/ 268560 h 310856"/>
                  <a:gd name="connsiteX648" fmla="*/ 500533 w 661756"/>
                  <a:gd name="connsiteY648" fmla="*/ 256627 h 310856"/>
                  <a:gd name="connsiteX649" fmla="*/ 500258 w 661756"/>
                  <a:gd name="connsiteY649" fmla="*/ 257312 h 310856"/>
                  <a:gd name="connsiteX650" fmla="*/ 507253 w 661756"/>
                  <a:gd name="connsiteY650" fmla="*/ 230841 h 310856"/>
                  <a:gd name="connsiteX651" fmla="*/ 507116 w 661756"/>
                  <a:gd name="connsiteY651" fmla="*/ 231526 h 310856"/>
                  <a:gd name="connsiteX652" fmla="*/ 514111 w 661756"/>
                  <a:gd name="connsiteY652" fmla="*/ 176251 h 310856"/>
                  <a:gd name="connsiteX653" fmla="*/ 514797 w 661756"/>
                  <a:gd name="connsiteY653" fmla="*/ 164318 h 310856"/>
                  <a:gd name="connsiteX654" fmla="*/ 514111 w 661756"/>
                  <a:gd name="connsiteY654" fmla="*/ 160752 h 310856"/>
                  <a:gd name="connsiteX655" fmla="*/ 512466 w 661756"/>
                  <a:gd name="connsiteY655" fmla="*/ 151013 h 310856"/>
                  <a:gd name="connsiteX656" fmla="*/ 509174 w 661756"/>
                  <a:gd name="connsiteY656" fmla="*/ 131262 h 310856"/>
                  <a:gd name="connsiteX657" fmla="*/ 504922 w 661756"/>
                  <a:gd name="connsiteY657" fmla="*/ 103968 h 310856"/>
                  <a:gd name="connsiteX658" fmla="*/ 502864 w 661756"/>
                  <a:gd name="connsiteY658" fmla="*/ 90388 h 310856"/>
                  <a:gd name="connsiteX659" fmla="*/ 500670 w 661756"/>
                  <a:gd name="connsiteY659" fmla="*/ 74615 h 310856"/>
                  <a:gd name="connsiteX660" fmla="*/ 498475 w 661756"/>
                  <a:gd name="connsiteY660" fmla="*/ 53904 h 310856"/>
                  <a:gd name="connsiteX661" fmla="*/ 498475 w 661756"/>
                  <a:gd name="connsiteY661" fmla="*/ 53904 h 310856"/>
                  <a:gd name="connsiteX662" fmla="*/ 498475 w 661756"/>
                  <a:gd name="connsiteY662" fmla="*/ 53493 h 310856"/>
                  <a:gd name="connsiteX663" fmla="*/ 498475 w 661756"/>
                  <a:gd name="connsiteY663" fmla="*/ 53081 h 310856"/>
                  <a:gd name="connsiteX664" fmla="*/ 498475 w 661756"/>
                  <a:gd name="connsiteY664" fmla="*/ 53081 h 310856"/>
                  <a:gd name="connsiteX665" fmla="*/ 497926 w 661756"/>
                  <a:gd name="connsiteY665" fmla="*/ 45949 h 310856"/>
                  <a:gd name="connsiteX666" fmla="*/ 497789 w 661756"/>
                  <a:gd name="connsiteY666" fmla="*/ 35936 h 310856"/>
                  <a:gd name="connsiteX667" fmla="*/ 498475 w 661756"/>
                  <a:gd name="connsiteY667" fmla="*/ 31410 h 310856"/>
                  <a:gd name="connsiteX668" fmla="*/ 499161 w 661756"/>
                  <a:gd name="connsiteY668" fmla="*/ 28941 h 310856"/>
                  <a:gd name="connsiteX669" fmla="*/ 502316 w 661756"/>
                  <a:gd name="connsiteY669" fmla="*/ 22494 h 310856"/>
                  <a:gd name="connsiteX670" fmla="*/ 511094 w 661756"/>
                  <a:gd name="connsiteY670" fmla="*/ 21946 h 310856"/>
                  <a:gd name="connsiteX671" fmla="*/ 513700 w 661756"/>
                  <a:gd name="connsiteY671" fmla="*/ 25786 h 310856"/>
                  <a:gd name="connsiteX672" fmla="*/ 516032 w 661756"/>
                  <a:gd name="connsiteY672" fmla="*/ 29764 h 310856"/>
                  <a:gd name="connsiteX673" fmla="*/ 517815 w 661756"/>
                  <a:gd name="connsiteY673" fmla="*/ 35113 h 310856"/>
                  <a:gd name="connsiteX674" fmla="*/ 518912 w 661756"/>
                  <a:gd name="connsiteY674" fmla="*/ 40737 h 310856"/>
                  <a:gd name="connsiteX675" fmla="*/ 522204 w 661756"/>
                  <a:gd name="connsiteY675" fmla="*/ 65562 h 310856"/>
                  <a:gd name="connsiteX676" fmla="*/ 524536 w 661756"/>
                  <a:gd name="connsiteY676" fmla="*/ 90252 h 310856"/>
                  <a:gd name="connsiteX677" fmla="*/ 524947 w 661756"/>
                  <a:gd name="connsiteY677" fmla="*/ 97110 h 310856"/>
                  <a:gd name="connsiteX678" fmla="*/ 525770 w 661756"/>
                  <a:gd name="connsiteY678" fmla="*/ 113706 h 310856"/>
                  <a:gd name="connsiteX679" fmla="*/ 526319 w 661756"/>
                  <a:gd name="connsiteY679" fmla="*/ 124130 h 310856"/>
                  <a:gd name="connsiteX680" fmla="*/ 526319 w 661756"/>
                  <a:gd name="connsiteY680" fmla="*/ 130577 h 310856"/>
                  <a:gd name="connsiteX681" fmla="*/ 525907 w 661756"/>
                  <a:gd name="connsiteY681" fmla="*/ 160340 h 310856"/>
                  <a:gd name="connsiteX682" fmla="*/ 525770 w 661756"/>
                  <a:gd name="connsiteY682" fmla="*/ 165141 h 310856"/>
                  <a:gd name="connsiteX683" fmla="*/ 526182 w 661756"/>
                  <a:gd name="connsiteY683" fmla="*/ 166924 h 310856"/>
                  <a:gd name="connsiteX684" fmla="*/ 528650 w 661756"/>
                  <a:gd name="connsiteY684" fmla="*/ 180091 h 310856"/>
                  <a:gd name="connsiteX685" fmla="*/ 528650 w 661756"/>
                  <a:gd name="connsiteY685" fmla="*/ 179954 h 310856"/>
                  <a:gd name="connsiteX686" fmla="*/ 536331 w 661756"/>
                  <a:gd name="connsiteY686" fmla="*/ 209855 h 310856"/>
                  <a:gd name="connsiteX687" fmla="*/ 536331 w 661756"/>
                  <a:gd name="connsiteY687" fmla="*/ 209718 h 310856"/>
                  <a:gd name="connsiteX688" fmla="*/ 540995 w 661756"/>
                  <a:gd name="connsiteY688" fmla="*/ 221376 h 310856"/>
                  <a:gd name="connsiteX689" fmla="*/ 540721 w 661756"/>
                  <a:gd name="connsiteY689" fmla="*/ 220690 h 310856"/>
                  <a:gd name="connsiteX690" fmla="*/ 542641 w 661756"/>
                  <a:gd name="connsiteY690" fmla="*/ 224119 h 310856"/>
                  <a:gd name="connsiteX691" fmla="*/ 542229 w 661756"/>
                  <a:gd name="connsiteY691" fmla="*/ 223571 h 310856"/>
                  <a:gd name="connsiteX692" fmla="*/ 543327 w 661756"/>
                  <a:gd name="connsiteY692" fmla="*/ 225080 h 310856"/>
                  <a:gd name="connsiteX693" fmla="*/ 542915 w 661756"/>
                  <a:gd name="connsiteY693" fmla="*/ 224531 h 310856"/>
                  <a:gd name="connsiteX694" fmla="*/ 545795 w 661756"/>
                  <a:gd name="connsiteY694" fmla="*/ 227548 h 310856"/>
                  <a:gd name="connsiteX695" fmla="*/ 545247 w 661756"/>
                  <a:gd name="connsiteY695" fmla="*/ 227137 h 310856"/>
                  <a:gd name="connsiteX696" fmla="*/ 548127 w 661756"/>
                  <a:gd name="connsiteY696" fmla="*/ 229469 h 310856"/>
                  <a:gd name="connsiteX697" fmla="*/ 549224 w 661756"/>
                  <a:gd name="connsiteY697" fmla="*/ 230018 h 310856"/>
                  <a:gd name="connsiteX698" fmla="*/ 549910 w 661756"/>
                  <a:gd name="connsiteY698" fmla="*/ 230154 h 310856"/>
                  <a:gd name="connsiteX699" fmla="*/ 551145 w 661756"/>
                  <a:gd name="connsiteY699" fmla="*/ 230292 h 310856"/>
                  <a:gd name="connsiteX700" fmla="*/ 554025 w 661756"/>
                  <a:gd name="connsiteY700" fmla="*/ 229880 h 310856"/>
                  <a:gd name="connsiteX701" fmla="*/ 553339 w 661756"/>
                  <a:gd name="connsiteY701" fmla="*/ 230018 h 310856"/>
                  <a:gd name="connsiteX702" fmla="*/ 554711 w 661756"/>
                  <a:gd name="connsiteY702" fmla="*/ 229606 h 310856"/>
                  <a:gd name="connsiteX703" fmla="*/ 558003 w 661756"/>
                  <a:gd name="connsiteY703" fmla="*/ 228234 h 310856"/>
                  <a:gd name="connsiteX704" fmla="*/ 560883 w 661756"/>
                  <a:gd name="connsiteY704" fmla="*/ 226451 h 310856"/>
                  <a:gd name="connsiteX705" fmla="*/ 560609 w 661756"/>
                  <a:gd name="connsiteY705" fmla="*/ 226589 h 310856"/>
                  <a:gd name="connsiteX706" fmla="*/ 563352 w 661756"/>
                  <a:gd name="connsiteY706" fmla="*/ 224394 h 310856"/>
                  <a:gd name="connsiteX707" fmla="*/ 565958 w 661756"/>
                  <a:gd name="connsiteY707" fmla="*/ 221651 h 310856"/>
                  <a:gd name="connsiteX708" fmla="*/ 565684 w 661756"/>
                  <a:gd name="connsiteY708" fmla="*/ 222062 h 310856"/>
                  <a:gd name="connsiteX709" fmla="*/ 572130 w 661756"/>
                  <a:gd name="connsiteY709" fmla="*/ 213832 h 310856"/>
                  <a:gd name="connsiteX710" fmla="*/ 578988 w 661756"/>
                  <a:gd name="connsiteY710" fmla="*/ 204506 h 310856"/>
                  <a:gd name="connsiteX711" fmla="*/ 578577 w 661756"/>
                  <a:gd name="connsiteY711" fmla="*/ 205054 h 310856"/>
                  <a:gd name="connsiteX712" fmla="*/ 587766 w 661756"/>
                  <a:gd name="connsiteY712" fmla="*/ 190241 h 310856"/>
                  <a:gd name="connsiteX713" fmla="*/ 594487 w 661756"/>
                  <a:gd name="connsiteY713" fmla="*/ 178994 h 310856"/>
                  <a:gd name="connsiteX714" fmla="*/ 602168 w 661756"/>
                  <a:gd name="connsiteY714" fmla="*/ 165552 h 310856"/>
                  <a:gd name="connsiteX715" fmla="*/ 615473 w 661756"/>
                  <a:gd name="connsiteY715" fmla="*/ 142235 h 310856"/>
                  <a:gd name="connsiteX716" fmla="*/ 651134 w 661756"/>
                  <a:gd name="connsiteY716" fmla="*/ 79690 h 310856"/>
                  <a:gd name="connsiteX717" fmla="*/ 658952 w 661756"/>
                  <a:gd name="connsiteY717" fmla="*/ 77633 h 310856"/>
                  <a:gd name="connsiteX718" fmla="*/ 661010 w 661756"/>
                  <a:gd name="connsiteY718" fmla="*/ 85451 h 310856"/>
                  <a:gd name="connsiteX719" fmla="*/ 608615 w 661756"/>
                  <a:gd name="connsiteY719" fmla="*/ 176662 h 310856"/>
                  <a:gd name="connsiteX720" fmla="*/ 589549 w 661756"/>
                  <a:gd name="connsiteY720" fmla="*/ 208483 h 310856"/>
                  <a:gd name="connsiteX721" fmla="*/ 582143 w 661756"/>
                  <a:gd name="connsiteY721" fmla="*/ 218770 h 310856"/>
                  <a:gd name="connsiteX722" fmla="*/ 574325 w 661756"/>
                  <a:gd name="connsiteY722" fmla="*/ 228646 h 310856"/>
                  <a:gd name="connsiteX723" fmla="*/ 558277 w 661756"/>
                  <a:gd name="connsiteY723" fmla="*/ 239619 h 310856"/>
                  <a:gd name="connsiteX724" fmla="*/ 550185 w 661756"/>
                  <a:gd name="connsiteY724" fmla="*/ 240853 h 310856"/>
                  <a:gd name="connsiteX725" fmla="*/ 545932 w 661756"/>
                  <a:gd name="connsiteY725" fmla="*/ 239893 h 310856"/>
                  <a:gd name="connsiteX726" fmla="*/ 542915 w 661756"/>
                  <a:gd name="connsiteY726" fmla="*/ 238384 h 310856"/>
                  <a:gd name="connsiteX727" fmla="*/ 539074 w 661756"/>
                  <a:gd name="connsiteY727" fmla="*/ 235367 h 310856"/>
                  <a:gd name="connsiteX728" fmla="*/ 535645 w 661756"/>
                  <a:gd name="connsiteY728" fmla="*/ 231938 h 310856"/>
                  <a:gd name="connsiteX729" fmla="*/ 530571 w 661756"/>
                  <a:gd name="connsiteY729" fmla="*/ 223571 h 310856"/>
                  <a:gd name="connsiteX730" fmla="*/ 528239 w 661756"/>
                  <a:gd name="connsiteY730" fmla="*/ 217947 h 310856"/>
                  <a:gd name="connsiteX731" fmla="*/ 526319 w 661756"/>
                  <a:gd name="connsiteY731" fmla="*/ 212873 h 310856"/>
                  <a:gd name="connsiteX732" fmla="*/ 523027 w 661756"/>
                  <a:gd name="connsiteY732" fmla="*/ 201625 h 310856"/>
                  <a:gd name="connsiteX733" fmla="*/ 522890 w 661756"/>
                  <a:gd name="connsiteY733" fmla="*/ 200940 h 310856"/>
                  <a:gd name="connsiteX734" fmla="*/ 522341 w 661756"/>
                  <a:gd name="connsiteY734" fmla="*/ 204780 h 310856"/>
                  <a:gd name="connsiteX735" fmla="*/ 517678 w 661756"/>
                  <a:gd name="connsiteY735" fmla="*/ 233309 h 310856"/>
                  <a:gd name="connsiteX736" fmla="*/ 509448 w 661756"/>
                  <a:gd name="connsiteY736" fmla="*/ 262662 h 310856"/>
                  <a:gd name="connsiteX737" fmla="*/ 504647 w 661756"/>
                  <a:gd name="connsiteY737" fmla="*/ 273086 h 310856"/>
                  <a:gd name="connsiteX738" fmla="*/ 498887 w 661756"/>
                  <a:gd name="connsiteY738" fmla="*/ 281864 h 310856"/>
                  <a:gd name="connsiteX739" fmla="*/ 492714 w 661756"/>
                  <a:gd name="connsiteY739" fmla="*/ 286802 h 310856"/>
                  <a:gd name="connsiteX740" fmla="*/ 489697 w 661756"/>
                  <a:gd name="connsiteY740" fmla="*/ 288311 h 310856"/>
                  <a:gd name="connsiteX741" fmla="*/ 484485 w 661756"/>
                  <a:gd name="connsiteY741" fmla="*/ 289408 h 310856"/>
                  <a:gd name="connsiteX742" fmla="*/ 478176 w 661756"/>
                  <a:gd name="connsiteY742" fmla="*/ 287762 h 310856"/>
                  <a:gd name="connsiteX743" fmla="*/ 471866 w 661756"/>
                  <a:gd name="connsiteY743" fmla="*/ 283098 h 310856"/>
                  <a:gd name="connsiteX744" fmla="*/ 461579 w 661756"/>
                  <a:gd name="connsiteY744" fmla="*/ 263347 h 310856"/>
                  <a:gd name="connsiteX745" fmla="*/ 456641 w 661756"/>
                  <a:gd name="connsiteY745" fmla="*/ 247025 h 310856"/>
                  <a:gd name="connsiteX746" fmla="*/ 454035 w 661756"/>
                  <a:gd name="connsiteY746" fmla="*/ 237012 h 310856"/>
                  <a:gd name="connsiteX747" fmla="*/ 451155 w 661756"/>
                  <a:gd name="connsiteY747" fmla="*/ 223845 h 310856"/>
                  <a:gd name="connsiteX748" fmla="*/ 449920 w 661756"/>
                  <a:gd name="connsiteY748" fmla="*/ 218222 h 310856"/>
                  <a:gd name="connsiteX749" fmla="*/ 449372 w 661756"/>
                  <a:gd name="connsiteY749" fmla="*/ 220416 h 310856"/>
                  <a:gd name="connsiteX750" fmla="*/ 445668 w 661756"/>
                  <a:gd name="connsiteY750" fmla="*/ 234544 h 310856"/>
                  <a:gd name="connsiteX751" fmla="*/ 440731 w 661756"/>
                  <a:gd name="connsiteY751" fmla="*/ 248534 h 310856"/>
                  <a:gd name="connsiteX752" fmla="*/ 436067 w 661756"/>
                  <a:gd name="connsiteY752" fmla="*/ 258821 h 310856"/>
                  <a:gd name="connsiteX753" fmla="*/ 429758 w 661756"/>
                  <a:gd name="connsiteY753" fmla="*/ 267873 h 310856"/>
                  <a:gd name="connsiteX754" fmla="*/ 415905 w 661756"/>
                  <a:gd name="connsiteY754" fmla="*/ 275829 h 310856"/>
                  <a:gd name="connsiteX755" fmla="*/ 408910 w 661756"/>
                  <a:gd name="connsiteY755" fmla="*/ 274046 h 310856"/>
                  <a:gd name="connsiteX756" fmla="*/ 403286 w 661756"/>
                  <a:gd name="connsiteY756" fmla="*/ 269794 h 310856"/>
                  <a:gd name="connsiteX757" fmla="*/ 400680 w 661756"/>
                  <a:gd name="connsiteY757" fmla="*/ 266365 h 310856"/>
                  <a:gd name="connsiteX758" fmla="*/ 398211 w 661756"/>
                  <a:gd name="connsiteY758" fmla="*/ 262387 h 310856"/>
                  <a:gd name="connsiteX759" fmla="*/ 396017 w 661756"/>
                  <a:gd name="connsiteY759" fmla="*/ 257998 h 310856"/>
                  <a:gd name="connsiteX760" fmla="*/ 392313 w 661756"/>
                  <a:gd name="connsiteY760" fmla="*/ 249220 h 310856"/>
                  <a:gd name="connsiteX761" fmla="*/ 387375 w 661756"/>
                  <a:gd name="connsiteY761" fmla="*/ 235230 h 310856"/>
                  <a:gd name="connsiteX762" fmla="*/ 384495 w 661756"/>
                  <a:gd name="connsiteY762" fmla="*/ 226314 h 310856"/>
                  <a:gd name="connsiteX763" fmla="*/ 382438 w 661756"/>
                  <a:gd name="connsiteY763" fmla="*/ 233172 h 310856"/>
                  <a:gd name="connsiteX764" fmla="*/ 371191 w 661756"/>
                  <a:gd name="connsiteY764" fmla="*/ 262662 h 310856"/>
                  <a:gd name="connsiteX765" fmla="*/ 359395 w 661756"/>
                  <a:gd name="connsiteY765" fmla="*/ 283510 h 310856"/>
                  <a:gd name="connsiteX766" fmla="*/ 352125 w 661756"/>
                  <a:gd name="connsiteY766" fmla="*/ 292425 h 310856"/>
                  <a:gd name="connsiteX767" fmla="*/ 343073 w 661756"/>
                  <a:gd name="connsiteY767" fmla="*/ 299969 h 310856"/>
                  <a:gd name="connsiteX768" fmla="*/ 335940 w 661756"/>
                  <a:gd name="connsiteY768" fmla="*/ 302712 h 310856"/>
                  <a:gd name="connsiteX769" fmla="*/ 331277 w 661756"/>
                  <a:gd name="connsiteY769" fmla="*/ 303261 h 310856"/>
                  <a:gd name="connsiteX770" fmla="*/ 326888 w 661756"/>
                  <a:gd name="connsiteY770" fmla="*/ 302850 h 310856"/>
                  <a:gd name="connsiteX771" fmla="*/ 321127 w 661756"/>
                  <a:gd name="connsiteY771" fmla="*/ 300243 h 310856"/>
                  <a:gd name="connsiteX772" fmla="*/ 317287 w 661756"/>
                  <a:gd name="connsiteY772" fmla="*/ 297363 h 310856"/>
                  <a:gd name="connsiteX773" fmla="*/ 315366 w 661756"/>
                  <a:gd name="connsiteY773" fmla="*/ 295443 h 310856"/>
                  <a:gd name="connsiteX774" fmla="*/ 312760 w 661756"/>
                  <a:gd name="connsiteY774" fmla="*/ 292014 h 310856"/>
                  <a:gd name="connsiteX775" fmla="*/ 308097 w 661756"/>
                  <a:gd name="connsiteY775" fmla="*/ 283098 h 310856"/>
                  <a:gd name="connsiteX776" fmla="*/ 304257 w 661756"/>
                  <a:gd name="connsiteY776" fmla="*/ 272263 h 310856"/>
                  <a:gd name="connsiteX777" fmla="*/ 299593 w 661756"/>
                  <a:gd name="connsiteY777" fmla="*/ 253472 h 310856"/>
                  <a:gd name="connsiteX778" fmla="*/ 295615 w 661756"/>
                  <a:gd name="connsiteY778" fmla="*/ 231938 h 310856"/>
                  <a:gd name="connsiteX779" fmla="*/ 293558 w 661756"/>
                  <a:gd name="connsiteY779" fmla="*/ 216987 h 310856"/>
                  <a:gd name="connsiteX780" fmla="*/ 293558 w 661756"/>
                  <a:gd name="connsiteY780" fmla="*/ 217125 h 310856"/>
                  <a:gd name="connsiteX781" fmla="*/ 267635 w 661756"/>
                  <a:gd name="connsiteY781" fmla="*/ 267873 h 310856"/>
                  <a:gd name="connsiteX782" fmla="*/ 251450 w 661756"/>
                  <a:gd name="connsiteY782" fmla="*/ 285430 h 310856"/>
                  <a:gd name="connsiteX783" fmla="*/ 243220 w 661756"/>
                  <a:gd name="connsiteY783" fmla="*/ 290779 h 310856"/>
                  <a:gd name="connsiteX784" fmla="*/ 238694 w 661756"/>
                  <a:gd name="connsiteY784" fmla="*/ 292699 h 310856"/>
                  <a:gd name="connsiteX785" fmla="*/ 231699 w 661756"/>
                  <a:gd name="connsiteY785" fmla="*/ 294483 h 310856"/>
                  <a:gd name="connsiteX786" fmla="*/ 214828 w 661756"/>
                  <a:gd name="connsiteY786" fmla="*/ 291602 h 310856"/>
                  <a:gd name="connsiteX787" fmla="*/ 210851 w 661756"/>
                  <a:gd name="connsiteY787" fmla="*/ 289270 h 310856"/>
                  <a:gd name="connsiteX788" fmla="*/ 207285 w 661756"/>
                  <a:gd name="connsiteY788" fmla="*/ 286253 h 310856"/>
                  <a:gd name="connsiteX789" fmla="*/ 199741 w 661756"/>
                  <a:gd name="connsiteY789" fmla="*/ 277063 h 310856"/>
                  <a:gd name="connsiteX790" fmla="*/ 194391 w 661756"/>
                  <a:gd name="connsiteY790" fmla="*/ 266228 h 310856"/>
                  <a:gd name="connsiteX791" fmla="*/ 190688 w 661756"/>
                  <a:gd name="connsiteY791" fmla="*/ 254706 h 310856"/>
                  <a:gd name="connsiteX792" fmla="*/ 185613 w 661756"/>
                  <a:gd name="connsiteY792" fmla="*/ 225491 h 310856"/>
                  <a:gd name="connsiteX793" fmla="*/ 184790 w 661756"/>
                  <a:gd name="connsiteY793" fmla="*/ 217261 h 310856"/>
                  <a:gd name="connsiteX794" fmla="*/ 171486 w 661756"/>
                  <a:gd name="connsiteY794" fmla="*/ 247848 h 310856"/>
                  <a:gd name="connsiteX795" fmla="*/ 157632 w 661756"/>
                  <a:gd name="connsiteY795" fmla="*/ 272125 h 310856"/>
                  <a:gd name="connsiteX796" fmla="*/ 141036 w 661756"/>
                  <a:gd name="connsiteY796" fmla="*/ 293248 h 310856"/>
                  <a:gd name="connsiteX797" fmla="*/ 123617 w 661756"/>
                  <a:gd name="connsiteY797" fmla="*/ 306553 h 310856"/>
                  <a:gd name="connsiteX798" fmla="*/ 113604 w 661756"/>
                  <a:gd name="connsiteY798" fmla="*/ 310256 h 310856"/>
                  <a:gd name="connsiteX799" fmla="*/ 108804 w 661756"/>
                  <a:gd name="connsiteY799" fmla="*/ 310805 h 310856"/>
                  <a:gd name="connsiteX800" fmla="*/ 99339 w 661756"/>
                  <a:gd name="connsiteY800" fmla="*/ 310393 h 31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</a:cxnLst>
                <a:rect l="l" t="t" r="r" b="b"/>
                <a:pathLst>
                  <a:path w="661756" h="310856">
                    <a:moveTo>
                      <a:pt x="510408" y="85588"/>
                    </a:moveTo>
                    <a:cubicBezTo>
                      <a:pt x="509997" y="81062"/>
                      <a:pt x="509585" y="76536"/>
                      <a:pt x="509174" y="72009"/>
                    </a:cubicBezTo>
                    <a:cubicBezTo>
                      <a:pt x="508899" y="69266"/>
                      <a:pt x="508625" y="66523"/>
                      <a:pt x="508351" y="63780"/>
                    </a:cubicBezTo>
                    <a:cubicBezTo>
                      <a:pt x="507939" y="59802"/>
                      <a:pt x="507665" y="55687"/>
                      <a:pt x="507116" y="51710"/>
                    </a:cubicBezTo>
                    <a:cubicBezTo>
                      <a:pt x="506705" y="48829"/>
                      <a:pt x="506293" y="45949"/>
                      <a:pt x="505882" y="43206"/>
                    </a:cubicBezTo>
                    <a:cubicBezTo>
                      <a:pt x="505882" y="44166"/>
                      <a:pt x="506019" y="45126"/>
                      <a:pt x="506019" y="45949"/>
                    </a:cubicBezTo>
                    <a:cubicBezTo>
                      <a:pt x="506019" y="45811"/>
                      <a:pt x="506019" y="45675"/>
                      <a:pt x="506019" y="45537"/>
                    </a:cubicBezTo>
                    <a:cubicBezTo>
                      <a:pt x="506293" y="48692"/>
                      <a:pt x="506430" y="51846"/>
                      <a:pt x="506705" y="55001"/>
                    </a:cubicBezTo>
                    <a:cubicBezTo>
                      <a:pt x="507528" y="65288"/>
                      <a:pt x="508899" y="75438"/>
                      <a:pt x="510408" y="85588"/>
                    </a:cubicBezTo>
                    <a:close/>
                    <a:moveTo>
                      <a:pt x="441965" y="102047"/>
                    </a:moveTo>
                    <a:cubicBezTo>
                      <a:pt x="442651" y="109454"/>
                      <a:pt x="443474" y="116861"/>
                      <a:pt x="444160" y="124267"/>
                    </a:cubicBezTo>
                    <a:cubicBezTo>
                      <a:pt x="444846" y="131536"/>
                      <a:pt x="445806" y="138669"/>
                      <a:pt x="446629" y="145938"/>
                    </a:cubicBezTo>
                    <a:cubicBezTo>
                      <a:pt x="446629" y="145527"/>
                      <a:pt x="446766" y="145116"/>
                      <a:pt x="446766" y="144704"/>
                    </a:cubicBezTo>
                    <a:cubicBezTo>
                      <a:pt x="447040" y="133183"/>
                      <a:pt x="447315" y="121524"/>
                      <a:pt x="447589" y="109865"/>
                    </a:cubicBezTo>
                    <a:cubicBezTo>
                      <a:pt x="447589" y="108905"/>
                      <a:pt x="447589" y="107808"/>
                      <a:pt x="447452" y="106848"/>
                    </a:cubicBezTo>
                    <a:cubicBezTo>
                      <a:pt x="447315" y="103419"/>
                      <a:pt x="447177" y="100127"/>
                      <a:pt x="447040" y="96698"/>
                    </a:cubicBezTo>
                    <a:cubicBezTo>
                      <a:pt x="446766" y="90937"/>
                      <a:pt x="446629" y="85039"/>
                      <a:pt x="446354" y="79142"/>
                    </a:cubicBezTo>
                    <a:cubicBezTo>
                      <a:pt x="446354" y="79278"/>
                      <a:pt x="446354" y="79278"/>
                      <a:pt x="446354" y="79416"/>
                    </a:cubicBezTo>
                    <a:cubicBezTo>
                      <a:pt x="446354" y="79278"/>
                      <a:pt x="446354" y="79004"/>
                      <a:pt x="446354" y="78867"/>
                    </a:cubicBezTo>
                    <a:cubicBezTo>
                      <a:pt x="446354" y="78867"/>
                      <a:pt x="446354" y="78730"/>
                      <a:pt x="446354" y="78730"/>
                    </a:cubicBezTo>
                    <a:cubicBezTo>
                      <a:pt x="446354" y="78730"/>
                      <a:pt x="446354" y="78730"/>
                      <a:pt x="446354" y="78867"/>
                    </a:cubicBezTo>
                    <a:cubicBezTo>
                      <a:pt x="445943" y="73243"/>
                      <a:pt x="445394" y="67483"/>
                      <a:pt x="444983" y="61997"/>
                    </a:cubicBezTo>
                    <a:cubicBezTo>
                      <a:pt x="444846" y="59939"/>
                      <a:pt x="444708" y="57882"/>
                      <a:pt x="444571" y="55824"/>
                    </a:cubicBezTo>
                    <a:cubicBezTo>
                      <a:pt x="444297" y="51572"/>
                      <a:pt x="443886" y="47320"/>
                      <a:pt x="443337" y="43068"/>
                    </a:cubicBezTo>
                    <a:cubicBezTo>
                      <a:pt x="442925" y="39502"/>
                      <a:pt x="442102" y="35936"/>
                      <a:pt x="441554" y="32370"/>
                    </a:cubicBezTo>
                    <a:cubicBezTo>
                      <a:pt x="441554" y="32507"/>
                      <a:pt x="441554" y="32507"/>
                      <a:pt x="441554" y="32644"/>
                    </a:cubicBezTo>
                    <a:cubicBezTo>
                      <a:pt x="441554" y="32507"/>
                      <a:pt x="441554" y="32507"/>
                      <a:pt x="441554" y="32370"/>
                    </a:cubicBezTo>
                    <a:cubicBezTo>
                      <a:pt x="441279" y="33193"/>
                      <a:pt x="441005" y="34153"/>
                      <a:pt x="440731" y="34976"/>
                    </a:cubicBezTo>
                    <a:cubicBezTo>
                      <a:pt x="440182" y="37994"/>
                      <a:pt x="439771" y="40874"/>
                      <a:pt x="439496" y="43891"/>
                    </a:cubicBezTo>
                    <a:cubicBezTo>
                      <a:pt x="439222" y="49789"/>
                      <a:pt x="439222" y="55687"/>
                      <a:pt x="439359" y="61722"/>
                    </a:cubicBezTo>
                    <a:cubicBezTo>
                      <a:pt x="439359" y="67894"/>
                      <a:pt x="439771" y="74204"/>
                      <a:pt x="440182" y="80376"/>
                    </a:cubicBezTo>
                    <a:cubicBezTo>
                      <a:pt x="440182" y="80376"/>
                      <a:pt x="440182" y="80376"/>
                      <a:pt x="440182" y="80239"/>
                    </a:cubicBezTo>
                    <a:cubicBezTo>
                      <a:pt x="440594" y="87371"/>
                      <a:pt x="441279" y="94641"/>
                      <a:pt x="441965" y="102047"/>
                    </a:cubicBezTo>
                    <a:close/>
                    <a:moveTo>
                      <a:pt x="189865" y="132908"/>
                    </a:moveTo>
                    <a:cubicBezTo>
                      <a:pt x="189728" y="136063"/>
                      <a:pt x="189591" y="139218"/>
                      <a:pt x="189454" y="142372"/>
                    </a:cubicBezTo>
                    <a:cubicBezTo>
                      <a:pt x="189454" y="143332"/>
                      <a:pt x="189454" y="144293"/>
                      <a:pt x="189454" y="145252"/>
                    </a:cubicBezTo>
                    <a:cubicBezTo>
                      <a:pt x="189454" y="147996"/>
                      <a:pt x="189454" y="150876"/>
                      <a:pt x="189454" y="153619"/>
                    </a:cubicBezTo>
                    <a:cubicBezTo>
                      <a:pt x="189454" y="155951"/>
                      <a:pt x="189454" y="158283"/>
                      <a:pt x="189454" y="160615"/>
                    </a:cubicBezTo>
                    <a:cubicBezTo>
                      <a:pt x="190140" y="157597"/>
                      <a:pt x="190825" y="154580"/>
                      <a:pt x="191511" y="151562"/>
                    </a:cubicBezTo>
                    <a:cubicBezTo>
                      <a:pt x="191511" y="151562"/>
                      <a:pt x="191511" y="151699"/>
                      <a:pt x="191511" y="151699"/>
                    </a:cubicBezTo>
                    <a:cubicBezTo>
                      <a:pt x="191511" y="151562"/>
                      <a:pt x="191511" y="151287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3294" y="141549"/>
                      <a:pt x="195077" y="131811"/>
                      <a:pt x="196723" y="122073"/>
                    </a:cubicBezTo>
                    <a:cubicBezTo>
                      <a:pt x="196860" y="121249"/>
                      <a:pt x="196998" y="120290"/>
                      <a:pt x="197135" y="119467"/>
                    </a:cubicBezTo>
                    <a:cubicBezTo>
                      <a:pt x="197409" y="116449"/>
                      <a:pt x="197820" y="113432"/>
                      <a:pt x="198095" y="110551"/>
                    </a:cubicBezTo>
                    <a:cubicBezTo>
                      <a:pt x="198643" y="105613"/>
                      <a:pt x="199055" y="100813"/>
                      <a:pt x="199741" y="96012"/>
                    </a:cubicBezTo>
                    <a:cubicBezTo>
                      <a:pt x="199741" y="96012"/>
                      <a:pt x="199741" y="96149"/>
                      <a:pt x="199741" y="96149"/>
                    </a:cubicBezTo>
                    <a:cubicBezTo>
                      <a:pt x="199741" y="96012"/>
                      <a:pt x="199741" y="95875"/>
                      <a:pt x="199741" y="95875"/>
                    </a:cubicBezTo>
                    <a:cubicBezTo>
                      <a:pt x="199741" y="95738"/>
                      <a:pt x="199741" y="95738"/>
                      <a:pt x="199741" y="95601"/>
                    </a:cubicBezTo>
                    <a:cubicBezTo>
                      <a:pt x="199741" y="95601"/>
                      <a:pt x="199741" y="95738"/>
                      <a:pt x="199741" y="95738"/>
                    </a:cubicBezTo>
                    <a:cubicBezTo>
                      <a:pt x="200015" y="90937"/>
                      <a:pt x="200289" y="86136"/>
                      <a:pt x="200564" y="81473"/>
                    </a:cubicBezTo>
                    <a:cubicBezTo>
                      <a:pt x="200701" y="79553"/>
                      <a:pt x="200838" y="77633"/>
                      <a:pt x="200975" y="75713"/>
                    </a:cubicBezTo>
                    <a:cubicBezTo>
                      <a:pt x="201249" y="72284"/>
                      <a:pt x="201249" y="68717"/>
                      <a:pt x="201249" y="65151"/>
                    </a:cubicBezTo>
                    <a:cubicBezTo>
                      <a:pt x="201249" y="62133"/>
                      <a:pt x="200975" y="58979"/>
                      <a:pt x="200838" y="55824"/>
                    </a:cubicBezTo>
                    <a:cubicBezTo>
                      <a:pt x="200838" y="56098"/>
                      <a:pt x="200838" y="56236"/>
                      <a:pt x="200838" y="56510"/>
                    </a:cubicBezTo>
                    <a:cubicBezTo>
                      <a:pt x="200838" y="55139"/>
                      <a:pt x="200564" y="53767"/>
                      <a:pt x="200427" y="52395"/>
                    </a:cubicBezTo>
                    <a:cubicBezTo>
                      <a:pt x="200427" y="52669"/>
                      <a:pt x="200564" y="52807"/>
                      <a:pt x="200564" y="53081"/>
                    </a:cubicBezTo>
                    <a:cubicBezTo>
                      <a:pt x="200427" y="52395"/>
                      <a:pt x="200289" y="51710"/>
                      <a:pt x="200152" y="51161"/>
                    </a:cubicBezTo>
                    <a:cubicBezTo>
                      <a:pt x="200152" y="51298"/>
                      <a:pt x="200289" y="51435"/>
                      <a:pt x="200289" y="51435"/>
                    </a:cubicBezTo>
                    <a:cubicBezTo>
                      <a:pt x="200152" y="51024"/>
                      <a:pt x="200015" y="50612"/>
                      <a:pt x="199741" y="50201"/>
                    </a:cubicBezTo>
                    <a:cubicBezTo>
                      <a:pt x="199466" y="50612"/>
                      <a:pt x="199192" y="50887"/>
                      <a:pt x="198918" y="51298"/>
                    </a:cubicBezTo>
                    <a:cubicBezTo>
                      <a:pt x="198780" y="51710"/>
                      <a:pt x="198506" y="51984"/>
                      <a:pt x="198369" y="52395"/>
                    </a:cubicBezTo>
                    <a:cubicBezTo>
                      <a:pt x="198369" y="52395"/>
                      <a:pt x="198369" y="52395"/>
                      <a:pt x="198369" y="52395"/>
                    </a:cubicBezTo>
                    <a:cubicBezTo>
                      <a:pt x="198095" y="53081"/>
                      <a:pt x="197958" y="53630"/>
                      <a:pt x="197683" y="54178"/>
                    </a:cubicBezTo>
                    <a:cubicBezTo>
                      <a:pt x="197683" y="54041"/>
                      <a:pt x="197820" y="53904"/>
                      <a:pt x="197820" y="53904"/>
                    </a:cubicBezTo>
                    <a:cubicBezTo>
                      <a:pt x="197135" y="55962"/>
                      <a:pt x="196586" y="58019"/>
                      <a:pt x="196037" y="60213"/>
                    </a:cubicBezTo>
                    <a:cubicBezTo>
                      <a:pt x="196037" y="60076"/>
                      <a:pt x="196174" y="59802"/>
                      <a:pt x="196174" y="59665"/>
                    </a:cubicBezTo>
                    <a:cubicBezTo>
                      <a:pt x="195626" y="62545"/>
                      <a:pt x="195214" y="65426"/>
                      <a:pt x="194803" y="68443"/>
                    </a:cubicBezTo>
                    <a:cubicBezTo>
                      <a:pt x="194254" y="72420"/>
                      <a:pt x="193706" y="76261"/>
                      <a:pt x="193157" y="80239"/>
                    </a:cubicBezTo>
                    <a:cubicBezTo>
                      <a:pt x="192197" y="88468"/>
                      <a:pt x="191648" y="96835"/>
                      <a:pt x="191100" y="105065"/>
                    </a:cubicBezTo>
                    <a:cubicBezTo>
                      <a:pt x="191100" y="104928"/>
                      <a:pt x="191100" y="104928"/>
                      <a:pt x="191100" y="104790"/>
                    </a:cubicBezTo>
                    <a:cubicBezTo>
                      <a:pt x="190688" y="113980"/>
                      <a:pt x="190277" y="123444"/>
                      <a:pt x="189865" y="132908"/>
                    </a:cubicBezTo>
                    <a:close/>
                    <a:moveTo>
                      <a:pt x="295753" y="102459"/>
                    </a:moveTo>
                    <a:cubicBezTo>
                      <a:pt x="295753" y="106162"/>
                      <a:pt x="295615" y="109865"/>
                      <a:pt x="295615" y="113568"/>
                    </a:cubicBezTo>
                    <a:cubicBezTo>
                      <a:pt x="295478" y="121935"/>
                      <a:pt x="295341" y="130439"/>
                      <a:pt x="295204" y="138806"/>
                    </a:cubicBezTo>
                    <a:cubicBezTo>
                      <a:pt x="295204" y="140041"/>
                      <a:pt x="295204" y="141275"/>
                      <a:pt x="295341" y="142509"/>
                    </a:cubicBezTo>
                    <a:cubicBezTo>
                      <a:pt x="295478" y="146899"/>
                      <a:pt x="295615" y="151425"/>
                      <a:pt x="295753" y="155814"/>
                    </a:cubicBezTo>
                    <a:cubicBezTo>
                      <a:pt x="295890" y="158968"/>
                      <a:pt x="296027" y="162261"/>
                      <a:pt x="296164" y="165552"/>
                    </a:cubicBezTo>
                    <a:cubicBezTo>
                      <a:pt x="296987" y="162123"/>
                      <a:pt x="297673" y="158694"/>
                      <a:pt x="298496" y="155128"/>
                    </a:cubicBezTo>
                    <a:cubicBezTo>
                      <a:pt x="298496" y="155403"/>
                      <a:pt x="298359" y="155539"/>
                      <a:pt x="298359" y="155814"/>
                    </a:cubicBezTo>
                    <a:cubicBezTo>
                      <a:pt x="299182" y="151836"/>
                      <a:pt x="300005" y="147996"/>
                      <a:pt x="300553" y="144018"/>
                    </a:cubicBezTo>
                    <a:cubicBezTo>
                      <a:pt x="300965" y="141000"/>
                      <a:pt x="301513" y="138120"/>
                      <a:pt x="301925" y="135240"/>
                    </a:cubicBezTo>
                    <a:cubicBezTo>
                      <a:pt x="302885" y="128382"/>
                      <a:pt x="303982" y="121661"/>
                      <a:pt x="304942" y="114803"/>
                    </a:cubicBezTo>
                    <a:cubicBezTo>
                      <a:pt x="305491" y="110962"/>
                      <a:pt x="305628" y="106985"/>
                      <a:pt x="306040" y="103007"/>
                    </a:cubicBezTo>
                    <a:cubicBezTo>
                      <a:pt x="306451" y="97246"/>
                      <a:pt x="307000" y="91486"/>
                      <a:pt x="307411" y="85725"/>
                    </a:cubicBezTo>
                    <a:cubicBezTo>
                      <a:pt x="307686" y="80925"/>
                      <a:pt x="307823" y="76261"/>
                      <a:pt x="307960" y="71598"/>
                    </a:cubicBezTo>
                    <a:cubicBezTo>
                      <a:pt x="308234" y="64328"/>
                      <a:pt x="308646" y="56922"/>
                      <a:pt x="308234" y="49652"/>
                    </a:cubicBezTo>
                    <a:cubicBezTo>
                      <a:pt x="307960" y="46360"/>
                      <a:pt x="307686" y="43068"/>
                      <a:pt x="307000" y="39914"/>
                    </a:cubicBezTo>
                    <a:cubicBezTo>
                      <a:pt x="306863" y="39502"/>
                      <a:pt x="306726" y="39228"/>
                      <a:pt x="306588" y="38817"/>
                    </a:cubicBezTo>
                    <a:cubicBezTo>
                      <a:pt x="306451" y="38542"/>
                      <a:pt x="306451" y="38405"/>
                      <a:pt x="306314" y="38130"/>
                    </a:cubicBezTo>
                    <a:cubicBezTo>
                      <a:pt x="305491" y="39502"/>
                      <a:pt x="304668" y="40737"/>
                      <a:pt x="303982" y="42108"/>
                    </a:cubicBezTo>
                    <a:cubicBezTo>
                      <a:pt x="303845" y="42520"/>
                      <a:pt x="303571" y="42931"/>
                      <a:pt x="303434" y="43480"/>
                    </a:cubicBezTo>
                    <a:cubicBezTo>
                      <a:pt x="303434" y="43343"/>
                      <a:pt x="303571" y="43206"/>
                      <a:pt x="303571" y="43068"/>
                    </a:cubicBezTo>
                    <a:cubicBezTo>
                      <a:pt x="303571" y="43206"/>
                      <a:pt x="303434" y="43343"/>
                      <a:pt x="303434" y="43480"/>
                    </a:cubicBezTo>
                    <a:cubicBezTo>
                      <a:pt x="303434" y="43480"/>
                      <a:pt x="303434" y="43617"/>
                      <a:pt x="303297" y="43617"/>
                    </a:cubicBezTo>
                    <a:cubicBezTo>
                      <a:pt x="303297" y="43617"/>
                      <a:pt x="303297" y="43480"/>
                      <a:pt x="303434" y="43480"/>
                    </a:cubicBezTo>
                    <a:cubicBezTo>
                      <a:pt x="302473" y="46497"/>
                      <a:pt x="301650" y="49515"/>
                      <a:pt x="300965" y="52533"/>
                    </a:cubicBezTo>
                    <a:cubicBezTo>
                      <a:pt x="300005" y="58156"/>
                      <a:pt x="299182" y="63780"/>
                      <a:pt x="298496" y="69540"/>
                    </a:cubicBezTo>
                    <a:cubicBezTo>
                      <a:pt x="297673" y="75713"/>
                      <a:pt x="297261" y="81885"/>
                      <a:pt x="296713" y="87920"/>
                    </a:cubicBezTo>
                    <a:cubicBezTo>
                      <a:pt x="296713" y="87920"/>
                      <a:pt x="296713" y="87920"/>
                      <a:pt x="296713" y="87783"/>
                    </a:cubicBezTo>
                    <a:cubicBezTo>
                      <a:pt x="296164" y="92583"/>
                      <a:pt x="295890" y="97521"/>
                      <a:pt x="295753" y="102459"/>
                    </a:cubicBezTo>
                    <a:close/>
                    <a:moveTo>
                      <a:pt x="381203" y="184069"/>
                    </a:moveTo>
                    <a:cubicBezTo>
                      <a:pt x="383261" y="171725"/>
                      <a:pt x="384632" y="159243"/>
                      <a:pt x="385455" y="146624"/>
                    </a:cubicBezTo>
                    <a:cubicBezTo>
                      <a:pt x="385455" y="146899"/>
                      <a:pt x="385455" y="147036"/>
                      <a:pt x="385455" y="147310"/>
                    </a:cubicBezTo>
                    <a:cubicBezTo>
                      <a:pt x="386415" y="130713"/>
                      <a:pt x="386415" y="113980"/>
                      <a:pt x="385318" y="97384"/>
                    </a:cubicBezTo>
                    <a:cubicBezTo>
                      <a:pt x="385318" y="97384"/>
                      <a:pt x="385318" y="97521"/>
                      <a:pt x="385318" y="97521"/>
                    </a:cubicBezTo>
                    <a:cubicBezTo>
                      <a:pt x="384907" y="92858"/>
                      <a:pt x="384632" y="88194"/>
                      <a:pt x="384084" y="83394"/>
                    </a:cubicBezTo>
                    <a:cubicBezTo>
                      <a:pt x="383672" y="80101"/>
                      <a:pt x="383398" y="76810"/>
                      <a:pt x="382986" y="73518"/>
                    </a:cubicBezTo>
                    <a:cubicBezTo>
                      <a:pt x="382026" y="65014"/>
                      <a:pt x="381066" y="56647"/>
                      <a:pt x="379557" y="48143"/>
                    </a:cubicBezTo>
                    <a:cubicBezTo>
                      <a:pt x="379557" y="48281"/>
                      <a:pt x="379557" y="48281"/>
                      <a:pt x="379557" y="48417"/>
                    </a:cubicBezTo>
                    <a:cubicBezTo>
                      <a:pt x="378735" y="44440"/>
                      <a:pt x="377637" y="40462"/>
                      <a:pt x="376403" y="36485"/>
                    </a:cubicBezTo>
                    <a:cubicBezTo>
                      <a:pt x="376266" y="35936"/>
                      <a:pt x="375991" y="35524"/>
                      <a:pt x="375854" y="35113"/>
                    </a:cubicBezTo>
                    <a:cubicBezTo>
                      <a:pt x="375717" y="34701"/>
                      <a:pt x="375443" y="34290"/>
                      <a:pt x="375306" y="34016"/>
                    </a:cubicBezTo>
                    <a:cubicBezTo>
                      <a:pt x="375168" y="33742"/>
                      <a:pt x="374894" y="33467"/>
                      <a:pt x="374757" y="33193"/>
                    </a:cubicBezTo>
                    <a:cubicBezTo>
                      <a:pt x="374482" y="32919"/>
                      <a:pt x="374345" y="32781"/>
                      <a:pt x="374071" y="32507"/>
                    </a:cubicBezTo>
                    <a:cubicBezTo>
                      <a:pt x="373797" y="32370"/>
                      <a:pt x="373659" y="32233"/>
                      <a:pt x="373385" y="32095"/>
                    </a:cubicBezTo>
                    <a:cubicBezTo>
                      <a:pt x="372974" y="32644"/>
                      <a:pt x="372425" y="33330"/>
                      <a:pt x="372014" y="33879"/>
                    </a:cubicBezTo>
                    <a:cubicBezTo>
                      <a:pt x="372014" y="33742"/>
                      <a:pt x="372151" y="33742"/>
                      <a:pt x="372151" y="33604"/>
                    </a:cubicBezTo>
                    <a:cubicBezTo>
                      <a:pt x="371877" y="34016"/>
                      <a:pt x="371602" y="34565"/>
                      <a:pt x="371191" y="35113"/>
                    </a:cubicBezTo>
                    <a:cubicBezTo>
                      <a:pt x="370642" y="36210"/>
                      <a:pt x="370093" y="37445"/>
                      <a:pt x="369682" y="38679"/>
                    </a:cubicBezTo>
                    <a:cubicBezTo>
                      <a:pt x="369819" y="38405"/>
                      <a:pt x="369819" y="38268"/>
                      <a:pt x="369956" y="38130"/>
                    </a:cubicBezTo>
                    <a:cubicBezTo>
                      <a:pt x="369545" y="39502"/>
                      <a:pt x="369133" y="41011"/>
                      <a:pt x="368859" y="42520"/>
                    </a:cubicBezTo>
                    <a:cubicBezTo>
                      <a:pt x="368859" y="42520"/>
                      <a:pt x="368859" y="42520"/>
                      <a:pt x="368859" y="42520"/>
                    </a:cubicBezTo>
                    <a:cubicBezTo>
                      <a:pt x="368859" y="42520"/>
                      <a:pt x="368859" y="42657"/>
                      <a:pt x="368859" y="42657"/>
                    </a:cubicBezTo>
                    <a:cubicBezTo>
                      <a:pt x="368859" y="42657"/>
                      <a:pt x="368859" y="42794"/>
                      <a:pt x="368859" y="42794"/>
                    </a:cubicBezTo>
                    <a:cubicBezTo>
                      <a:pt x="368859" y="42794"/>
                      <a:pt x="368859" y="42794"/>
                      <a:pt x="368859" y="42657"/>
                    </a:cubicBezTo>
                    <a:cubicBezTo>
                      <a:pt x="368036" y="48006"/>
                      <a:pt x="367624" y="53493"/>
                      <a:pt x="367213" y="58842"/>
                    </a:cubicBezTo>
                    <a:cubicBezTo>
                      <a:pt x="367213" y="58704"/>
                      <a:pt x="367213" y="58568"/>
                      <a:pt x="367213" y="58430"/>
                    </a:cubicBezTo>
                    <a:cubicBezTo>
                      <a:pt x="366527" y="70500"/>
                      <a:pt x="366939" y="82571"/>
                      <a:pt x="367762" y="94503"/>
                    </a:cubicBezTo>
                    <a:lnTo>
                      <a:pt x="367762" y="94503"/>
                    </a:lnTo>
                    <a:cubicBezTo>
                      <a:pt x="368448" y="104104"/>
                      <a:pt x="369545" y="113706"/>
                      <a:pt x="370779" y="123307"/>
                    </a:cubicBezTo>
                    <a:cubicBezTo>
                      <a:pt x="371877" y="131125"/>
                      <a:pt x="372974" y="138943"/>
                      <a:pt x="374071" y="146761"/>
                    </a:cubicBezTo>
                    <a:cubicBezTo>
                      <a:pt x="374620" y="151013"/>
                      <a:pt x="375443" y="155128"/>
                      <a:pt x="376266" y="159243"/>
                    </a:cubicBezTo>
                    <a:cubicBezTo>
                      <a:pt x="377500" y="165826"/>
                      <a:pt x="378735" y="172273"/>
                      <a:pt x="379832" y="178857"/>
                    </a:cubicBezTo>
                    <a:cubicBezTo>
                      <a:pt x="379832" y="178719"/>
                      <a:pt x="379832" y="178583"/>
                      <a:pt x="379695" y="178445"/>
                    </a:cubicBezTo>
                    <a:cubicBezTo>
                      <a:pt x="380380" y="180503"/>
                      <a:pt x="380792" y="182286"/>
                      <a:pt x="381203" y="184069"/>
                    </a:cubicBezTo>
                    <a:close/>
                    <a:moveTo>
                      <a:pt x="82332" y="188184"/>
                    </a:moveTo>
                    <a:cubicBezTo>
                      <a:pt x="83978" y="185029"/>
                      <a:pt x="85623" y="181737"/>
                      <a:pt x="87132" y="178583"/>
                    </a:cubicBezTo>
                    <a:lnTo>
                      <a:pt x="87132" y="178583"/>
                    </a:lnTo>
                    <a:cubicBezTo>
                      <a:pt x="91796" y="168021"/>
                      <a:pt x="96596" y="157460"/>
                      <a:pt x="101260" y="146899"/>
                    </a:cubicBezTo>
                    <a:cubicBezTo>
                      <a:pt x="101946" y="145527"/>
                      <a:pt x="102357" y="143881"/>
                      <a:pt x="102906" y="142509"/>
                    </a:cubicBezTo>
                    <a:cubicBezTo>
                      <a:pt x="104277" y="138806"/>
                      <a:pt x="105649" y="135103"/>
                      <a:pt x="107158" y="131400"/>
                    </a:cubicBezTo>
                    <a:cubicBezTo>
                      <a:pt x="109215" y="125776"/>
                      <a:pt x="111273" y="120290"/>
                      <a:pt x="113467" y="114666"/>
                    </a:cubicBezTo>
                    <a:cubicBezTo>
                      <a:pt x="113467" y="114803"/>
                      <a:pt x="113330" y="114940"/>
                      <a:pt x="113330" y="115215"/>
                    </a:cubicBezTo>
                    <a:cubicBezTo>
                      <a:pt x="115387" y="108768"/>
                      <a:pt x="117445" y="102322"/>
                      <a:pt x="119502" y="95875"/>
                    </a:cubicBezTo>
                    <a:cubicBezTo>
                      <a:pt x="120325" y="93269"/>
                      <a:pt x="121148" y="90526"/>
                      <a:pt x="122108" y="87920"/>
                    </a:cubicBezTo>
                    <a:cubicBezTo>
                      <a:pt x="122931" y="85451"/>
                      <a:pt x="123480" y="82982"/>
                      <a:pt x="124165" y="80513"/>
                    </a:cubicBezTo>
                    <a:cubicBezTo>
                      <a:pt x="125400" y="75849"/>
                      <a:pt x="126497" y="71049"/>
                      <a:pt x="127594" y="66385"/>
                    </a:cubicBezTo>
                    <a:cubicBezTo>
                      <a:pt x="127594" y="66523"/>
                      <a:pt x="127457" y="66797"/>
                      <a:pt x="127457" y="66934"/>
                    </a:cubicBezTo>
                    <a:cubicBezTo>
                      <a:pt x="129515" y="56784"/>
                      <a:pt x="130749" y="46635"/>
                      <a:pt x="131572" y="36348"/>
                    </a:cubicBezTo>
                    <a:cubicBezTo>
                      <a:pt x="131572" y="36348"/>
                      <a:pt x="131572" y="36348"/>
                      <a:pt x="131572" y="36348"/>
                    </a:cubicBezTo>
                    <a:cubicBezTo>
                      <a:pt x="131847" y="32370"/>
                      <a:pt x="131847" y="28392"/>
                      <a:pt x="131572" y="24414"/>
                    </a:cubicBezTo>
                    <a:cubicBezTo>
                      <a:pt x="131572" y="24414"/>
                      <a:pt x="131572" y="24414"/>
                      <a:pt x="131572" y="24414"/>
                    </a:cubicBezTo>
                    <a:cubicBezTo>
                      <a:pt x="131435" y="21946"/>
                      <a:pt x="131161" y="19477"/>
                      <a:pt x="130612" y="17008"/>
                    </a:cubicBezTo>
                    <a:cubicBezTo>
                      <a:pt x="130475" y="16459"/>
                      <a:pt x="130338" y="15774"/>
                      <a:pt x="130063" y="15225"/>
                    </a:cubicBezTo>
                    <a:cubicBezTo>
                      <a:pt x="130063" y="15362"/>
                      <a:pt x="130200" y="15636"/>
                      <a:pt x="130338" y="15774"/>
                    </a:cubicBezTo>
                    <a:cubicBezTo>
                      <a:pt x="129926" y="14539"/>
                      <a:pt x="129378" y="13442"/>
                      <a:pt x="128829" y="12345"/>
                    </a:cubicBezTo>
                    <a:cubicBezTo>
                      <a:pt x="128966" y="12482"/>
                      <a:pt x="128966" y="12619"/>
                      <a:pt x="129103" y="12756"/>
                    </a:cubicBezTo>
                    <a:cubicBezTo>
                      <a:pt x="128555" y="11796"/>
                      <a:pt x="128006" y="10698"/>
                      <a:pt x="127457" y="9876"/>
                    </a:cubicBezTo>
                    <a:cubicBezTo>
                      <a:pt x="127457" y="9876"/>
                      <a:pt x="127457" y="9876"/>
                      <a:pt x="127457" y="9876"/>
                    </a:cubicBezTo>
                    <a:cubicBezTo>
                      <a:pt x="127183" y="9464"/>
                      <a:pt x="126771" y="9053"/>
                      <a:pt x="126497" y="8641"/>
                    </a:cubicBezTo>
                    <a:cubicBezTo>
                      <a:pt x="126360" y="8504"/>
                      <a:pt x="126223" y="8367"/>
                      <a:pt x="125949" y="8230"/>
                    </a:cubicBezTo>
                    <a:cubicBezTo>
                      <a:pt x="125811" y="8230"/>
                      <a:pt x="125811" y="8092"/>
                      <a:pt x="125674" y="8092"/>
                    </a:cubicBezTo>
                    <a:cubicBezTo>
                      <a:pt x="125537" y="8092"/>
                      <a:pt x="125400" y="8092"/>
                      <a:pt x="125263" y="8092"/>
                    </a:cubicBezTo>
                    <a:cubicBezTo>
                      <a:pt x="124989" y="8092"/>
                      <a:pt x="124714" y="8092"/>
                      <a:pt x="124440" y="8092"/>
                    </a:cubicBezTo>
                    <a:cubicBezTo>
                      <a:pt x="124028" y="8230"/>
                      <a:pt x="123754" y="8230"/>
                      <a:pt x="123342" y="8367"/>
                    </a:cubicBezTo>
                    <a:cubicBezTo>
                      <a:pt x="122245" y="8778"/>
                      <a:pt x="121285" y="9190"/>
                      <a:pt x="120325" y="9739"/>
                    </a:cubicBezTo>
                    <a:cubicBezTo>
                      <a:pt x="120462" y="9739"/>
                      <a:pt x="120599" y="9601"/>
                      <a:pt x="120736" y="9464"/>
                    </a:cubicBezTo>
                    <a:cubicBezTo>
                      <a:pt x="120325" y="9601"/>
                      <a:pt x="120051" y="9876"/>
                      <a:pt x="119639" y="10150"/>
                    </a:cubicBezTo>
                    <a:cubicBezTo>
                      <a:pt x="119228" y="10424"/>
                      <a:pt x="118953" y="10836"/>
                      <a:pt x="118542" y="11110"/>
                    </a:cubicBezTo>
                    <a:cubicBezTo>
                      <a:pt x="118268" y="11521"/>
                      <a:pt x="117856" y="11796"/>
                      <a:pt x="117582" y="12207"/>
                    </a:cubicBezTo>
                    <a:cubicBezTo>
                      <a:pt x="117719" y="12070"/>
                      <a:pt x="117856" y="11933"/>
                      <a:pt x="117856" y="11796"/>
                    </a:cubicBezTo>
                    <a:cubicBezTo>
                      <a:pt x="117033" y="12756"/>
                      <a:pt x="116210" y="13716"/>
                      <a:pt x="115524" y="14814"/>
                    </a:cubicBezTo>
                    <a:cubicBezTo>
                      <a:pt x="115662" y="14676"/>
                      <a:pt x="115799" y="14539"/>
                      <a:pt x="115799" y="14402"/>
                    </a:cubicBezTo>
                    <a:cubicBezTo>
                      <a:pt x="114702" y="16048"/>
                      <a:pt x="113878" y="17831"/>
                      <a:pt x="112918" y="19477"/>
                    </a:cubicBezTo>
                    <a:cubicBezTo>
                      <a:pt x="112918" y="19340"/>
                      <a:pt x="113055" y="19203"/>
                      <a:pt x="113193" y="19065"/>
                    </a:cubicBezTo>
                    <a:cubicBezTo>
                      <a:pt x="110312" y="25101"/>
                      <a:pt x="107569" y="31136"/>
                      <a:pt x="105375" y="37445"/>
                    </a:cubicBezTo>
                    <a:cubicBezTo>
                      <a:pt x="105375" y="37308"/>
                      <a:pt x="105512" y="37171"/>
                      <a:pt x="105512" y="37033"/>
                    </a:cubicBezTo>
                    <a:cubicBezTo>
                      <a:pt x="101534" y="48829"/>
                      <a:pt x="98517" y="61036"/>
                      <a:pt x="95910" y="73243"/>
                    </a:cubicBezTo>
                    <a:cubicBezTo>
                      <a:pt x="95910" y="72969"/>
                      <a:pt x="96048" y="72832"/>
                      <a:pt x="96048" y="72695"/>
                    </a:cubicBezTo>
                    <a:cubicBezTo>
                      <a:pt x="94950" y="77770"/>
                      <a:pt x="93990" y="82982"/>
                      <a:pt x="93167" y="88057"/>
                    </a:cubicBezTo>
                    <a:cubicBezTo>
                      <a:pt x="92756" y="89977"/>
                      <a:pt x="92481" y="92035"/>
                      <a:pt x="92207" y="93955"/>
                    </a:cubicBezTo>
                    <a:cubicBezTo>
                      <a:pt x="91796" y="97658"/>
                      <a:pt x="91247" y="101361"/>
                      <a:pt x="90699" y="105202"/>
                    </a:cubicBezTo>
                    <a:cubicBezTo>
                      <a:pt x="89327" y="114940"/>
                      <a:pt x="87955" y="124816"/>
                      <a:pt x="86721" y="134691"/>
                    </a:cubicBezTo>
                    <a:cubicBezTo>
                      <a:pt x="86584" y="136200"/>
                      <a:pt x="86446" y="137571"/>
                      <a:pt x="86309" y="139080"/>
                    </a:cubicBezTo>
                    <a:cubicBezTo>
                      <a:pt x="85898" y="143744"/>
                      <a:pt x="85486" y="148407"/>
                      <a:pt x="85075" y="153071"/>
                    </a:cubicBezTo>
                    <a:cubicBezTo>
                      <a:pt x="84389" y="161163"/>
                      <a:pt x="83566" y="169119"/>
                      <a:pt x="82880" y="177211"/>
                    </a:cubicBezTo>
                    <a:lnTo>
                      <a:pt x="82880" y="177211"/>
                    </a:lnTo>
                    <a:cubicBezTo>
                      <a:pt x="82743" y="180777"/>
                      <a:pt x="82606" y="184480"/>
                      <a:pt x="82332" y="188184"/>
                    </a:cubicBezTo>
                    <a:close/>
                    <a:moveTo>
                      <a:pt x="99339" y="310393"/>
                    </a:moveTo>
                    <a:cubicBezTo>
                      <a:pt x="97694" y="310119"/>
                      <a:pt x="96322" y="309708"/>
                      <a:pt x="94676" y="309159"/>
                    </a:cubicBezTo>
                    <a:cubicBezTo>
                      <a:pt x="93716" y="308885"/>
                      <a:pt x="92756" y="308473"/>
                      <a:pt x="91796" y="307924"/>
                    </a:cubicBezTo>
                    <a:cubicBezTo>
                      <a:pt x="90424" y="307101"/>
                      <a:pt x="89327" y="306415"/>
                      <a:pt x="88092" y="305456"/>
                    </a:cubicBezTo>
                    <a:cubicBezTo>
                      <a:pt x="86858" y="304633"/>
                      <a:pt x="85761" y="303398"/>
                      <a:pt x="84663" y="302301"/>
                    </a:cubicBezTo>
                    <a:cubicBezTo>
                      <a:pt x="82469" y="300106"/>
                      <a:pt x="80686" y="297500"/>
                      <a:pt x="79040" y="294894"/>
                    </a:cubicBezTo>
                    <a:cubicBezTo>
                      <a:pt x="78217" y="293523"/>
                      <a:pt x="77531" y="291876"/>
                      <a:pt x="76983" y="290505"/>
                    </a:cubicBezTo>
                    <a:cubicBezTo>
                      <a:pt x="76022" y="288311"/>
                      <a:pt x="75336" y="285979"/>
                      <a:pt x="74788" y="283647"/>
                    </a:cubicBezTo>
                    <a:cubicBezTo>
                      <a:pt x="72319" y="275280"/>
                      <a:pt x="71770" y="266502"/>
                      <a:pt x="71222" y="257724"/>
                    </a:cubicBezTo>
                    <a:cubicBezTo>
                      <a:pt x="70810" y="251003"/>
                      <a:pt x="70810" y="244419"/>
                      <a:pt x="71085" y="237835"/>
                    </a:cubicBezTo>
                    <a:cubicBezTo>
                      <a:pt x="71222" y="233858"/>
                      <a:pt x="71359" y="229880"/>
                      <a:pt x="71496" y="225766"/>
                    </a:cubicBezTo>
                    <a:cubicBezTo>
                      <a:pt x="67656" y="232075"/>
                      <a:pt x="63267" y="238384"/>
                      <a:pt x="58329" y="243734"/>
                    </a:cubicBezTo>
                    <a:cubicBezTo>
                      <a:pt x="55860" y="246477"/>
                      <a:pt x="53254" y="249357"/>
                      <a:pt x="50511" y="251689"/>
                    </a:cubicBezTo>
                    <a:cubicBezTo>
                      <a:pt x="46807" y="254706"/>
                      <a:pt x="42967" y="257450"/>
                      <a:pt x="38852" y="259781"/>
                    </a:cubicBezTo>
                    <a:cubicBezTo>
                      <a:pt x="35972" y="261427"/>
                      <a:pt x="32817" y="262250"/>
                      <a:pt x="29662" y="262799"/>
                    </a:cubicBezTo>
                    <a:cubicBezTo>
                      <a:pt x="28702" y="263073"/>
                      <a:pt x="27605" y="263210"/>
                      <a:pt x="26645" y="263210"/>
                    </a:cubicBezTo>
                    <a:cubicBezTo>
                      <a:pt x="25136" y="263210"/>
                      <a:pt x="23627" y="263485"/>
                      <a:pt x="22119" y="263210"/>
                    </a:cubicBezTo>
                    <a:cubicBezTo>
                      <a:pt x="21158" y="263073"/>
                      <a:pt x="20198" y="262936"/>
                      <a:pt x="19238" y="262524"/>
                    </a:cubicBezTo>
                    <a:cubicBezTo>
                      <a:pt x="17455" y="261838"/>
                      <a:pt x="16769" y="261564"/>
                      <a:pt x="15123" y="260741"/>
                    </a:cubicBezTo>
                    <a:cubicBezTo>
                      <a:pt x="13752" y="259918"/>
                      <a:pt x="12517" y="258821"/>
                      <a:pt x="11283" y="257861"/>
                    </a:cubicBezTo>
                    <a:cubicBezTo>
                      <a:pt x="9911" y="256764"/>
                      <a:pt x="8814" y="255392"/>
                      <a:pt x="7717" y="253883"/>
                    </a:cubicBezTo>
                    <a:cubicBezTo>
                      <a:pt x="5659" y="251277"/>
                      <a:pt x="4425" y="247848"/>
                      <a:pt x="3190" y="244831"/>
                    </a:cubicBezTo>
                    <a:cubicBezTo>
                      <a:pt x="2093" y="241813"/>
                      <a:pt x="1407" y="238521"/>
                      <a:pt x="996" y="235230"/>
                    </a:cubicBezTo>
                    <a:cubicBezTo>
                      <a:pt x="310" y="231252"/>
                      <a:pt x="173" y="227412"/>
                      <a:pt x="36" y="223434"/>
                    </a:cubicBezTo>
                    <a:cubicBezTo>
                      <a:pt x="-102" y="218633"/>
                      <a:pt x="173" y="213696"/>
                      <a:pt x="584" y="208758"/>
                    </a:cubicBezTo>
                    <a:cubicBezTo>
                      <a:pt x="1545" y="197511"/>
                      <a:pt x="3190" y="186264"/>
                      <a:pt x="4699" y="175154"/>
                    </a:cubicBezTo>
                    <a:cubicBezTo>
                      <a:pt x="5659" y="168432"/>
                      <a:pt x="6894" y="161849"/>
                      <a:pt x="8128" y="155128"/>
                    </a:cubicBezTo>
                    <a:cubicBezTo>
                      <a:pt x="8814" y="151699"/>
                      <a:pt x="9363" y="148270"/>
                      <a:pt x="10048" y="144841"/>
                    </a:cubicBezTo>
                    <a:cubicBezTo>
                      <a:pt x="10323" y="143470"/>
                      <a:pt x="10460" y="142235"/>
                      <a:pt x="10734" y="140864"/>
                    </a:cubicBezTo>
                    <a:cubicBezTo>
                      <a:pt x="12106" y="134554"/>
                      <a:pt x="13614" y="128382"/>
                      <a:pt x="14986" y="122073"/>
                    </a:cubicBezTo>
                    <a:cubicBezTo>
                      <a:pt x="15946" y="117958"/>
                      <a:pt x="16769" y="113843"/>
                      <a:pt x="17866" y="109865"/>
                    </a:cubicBezTo>
                    <a:cubicBezTo>
                      <a:pt x="19924" y="102870"/>
                      <a:pt x="21981" y="96012"/>
                      <a:pt x="24039" y="89017"/>
                    </a:cubicBezTo>
                    <a:cubicBezTo>
                      <a:pt x="24450" y="87645"/>
                      <a:pt x="24724" y="86274"/>
                      <a:pt x="25273" y="84902"/>
                    </a:cubicBezTo>
                    <a:cubicBezTo>
                      <a:pt x="26096" y="82707"/>
                      <a:pt x="26919" y="80376"/>
                      <a:pt x="27742" y="78181"/>
                    </a:cubicBezTo>
                    <a:cubicBezTo>
                      <a:pt x="30074" y="71872"/>
                      <a:pt x="32268" y="65426"/>
                      <a:pt x="34737" y="59116"/>
                    </a:cubicBezTo>
                    <a:cubicBezTo>
                      <a:pt x="39949" y="45675"/>
                      <a:pt x="45710" y="32370"/>
                      <a:pt x="53940" y="20574"/>
                    </a:cubicBezTo>
                    <a:cubicBezTo>
                      <a:pt x="56957" y="16185"/>
                      <a:pt x="60660" y="12207"/>
                      <a:pt x="65049" y="9053"/>
                    </a:cubicBezTo>
                    <a:cubicBezTo>
                      <a:pt x="67244" y="7407"/>
                      <a:pt x="69987" y="6310"/>
                      <a:pt x="72730" y="6310"/>
                    </a:cubicBezTo>
                    <a:cubicBezTo>
                      <a:pt x="74651" y="6310"/>
                      <a:pt x="76159" y="7956"/>
                      <a:pt x="76159" y="9739"/>
                    </a:cubicBezTo>
                    <a:cubicBezTo>
                      <a:pt x="76159" y="11659"/>
                      <a:pt x="74651" y="13030"/>
                      <a:pt x="72730" y="13168"/>
                    </a:cubicBezTo>
                    <a:cubicBezTo>
                      <a:pt x="72730" y="13168"/>
                      <a:pt x="72730" y="13168"/>
                      <a:pt x="72593" y="13168"/>
                    </a:cubicBezTo>
                    <a:cubicBezTo>
                      <a:pt x="72456" y="13168"/>
                      <a:pt x="72319" y="13168"/>
                      <a:pt x="72045" y="13305"/>
                    </a:cubicBezTo>
                    <a:cubicBezTo>
                      <a:pt x="71633" y="13442"/>
                      <a:pt x="71359" y="13579"/>
                      <a:pt x="70947" y="13716"/>
                    </a:cubicBezTo>
                    <a:cubicBezTo>
                      <a:pt x="71085" y="13716"/>
                      <a:pt x="71222" y="13716"/>
                      <a:pt x="71359" y="13579"/>
                    </a:cubicBezTo>
                    <a:cubicBezTo>
                      <a:pt x="70947" y="13716"/>
                      <a:pt x="70536" y="13991"/>
                      <a:pt x="70262" y="14127"/>
                    </a:cubicBezTo>
                    <a:cubicBezTo>
                      <a:pt x="69850" y="14402"/>
                      <a:pt x="69301" y="14676"/>
                      <a:pt x="68890" y="14950"/>
                    </a:cubicBezTo>
                    <a:cubicBezTo>
                      <a:pt x="69027" y="14950"/>
                      <a:pt x="69164" y="14814"/>
                      <a:pt x="69301" y="14676"/>
                    </a:cubicBezTo>
                    <a:cubicBezTo>
                      <a:pt x="68204" y="15362"/>
                      <a:pt x="67244" y="16185"/>
                      <a:pt x="66284" y="17145"/>
                    </a:cubicBezTo>
                    <a:cubicBezTo>
                      <a:pt x="65324" y="18105"/>
                      <a:pt x="64364" y="19065"/>
                      <a:pt x="63541" y="20026"/>
                    </a:cubicBezTo>
                    <a:cubicBezTo>
                      <a:pt x="63678" y="19888"/>
                      <a:pt x="63815" y="19751"/>
                      <a:pt x="63815" y="19751"/>
                    </a:cubicBezTo>
                    <a:cubicBezTo>
                      <a:pt x="61758" y="22083"/>
                      <a:pt x="59975" y="24414"/>
                      <a:pt x="58191" y="27021"/>
                    </a:cubicBezTo>
                    <a:cubicBezTo>
                      <a:pt x="58191" y="27021"/>
                      <a:pt x="58329" y="26884"/>
                      <a:pt x="58329" y="26884"/>
                    </a:cubicBezTo>
                    <a:cubicBezTo>
                      <a:pt x="55860" y="30861"/>
                      <a:pt x="53528" y="34839"/>
                      <a:pt x="51471" y="39091"/>
                    </a:cubicBezTo>
                    <a:cubicBezTo>
                      <a:pt x="51471" y="38953"/>
                      <a:pt x="51608" y="38817"/>
                      <a:pt x="51608" y="38679"/>
                    </a:cubicBezTo>
                    <a:cubicBezTo>
                      <a:pt x="43790" y="54453"/>
                      <a:pt x="38303" y="71323"/>
                      <a:pt x="32268" y="87920"/>
                    </a:cubicBezTo>
                    <a:cubicBezTo>
                      <a:pt x="32268" y="87920"/>
                      <a:pt x="32268" y="87920"/>
                      <a:pt x="32268" y="87783"/>
                    </a:cubicBezTo>
                    <a:cubicBezTo>
                      <a:pt x="30897" y="92446"/>
                      <a:pt x="29525" y="97110"/>
                      <a:pt x="28291" y="101910"/>
                    </a:cubicBezTo>
                    <a:cubicBezTo>
                      <a:pt x="27330" y="104928"/>
                      <a:pt x="26508" y="107808"/>
                      <a:pt x="25685" y="110826"/>
                    </a:cubicBezTo>
                    <a:cubicBezTo>
                      <a:pt x="25410" y="111786"/>
                      <a:pt x="25136" y="112746"/>
                      <a:pt x="24862" y="113843"/>
                    </a:cubicBezTo>
                    <a:cubicBezTo>
                      <a:pt x="22667" y="123581"/>
                      <a:pt x="20472" y="133183"/>
                      <a:pt x="18278" y="142921"/>
                    </a:cubicBezTo>
                    <a:cubicBezTo>
                      <a:pt x="16632" y="152385"/>
                      <a:pt x="14986" y="161986"/>
                      <a:pt x="13203" y="171450"/>
                    </a:cubicBezTo>
                    <a:cubicBezTo>
                      <a:pt x="12929" y="173096"/>
                      <a:pt x="12792" y="174879"/>
                      <a:pt x="12517" y="176525"/>
                    </a:cubicBezTo>
                    <a:cubicBezTo>
                      <a:pt x="12106" y="179954"/>
                      <a:pt x="11557" y="183383"/>
                      <a:pt x="11146" y="186812"/>
                    </a:cubicBezTo>
                    <a:cubicBezTo>
                      <a:pt x="10048" y="194493"/>
                      <a:pt x="9088" y="202174"/>
                      <a:pt x="8540" y="209992"/>
                    </a:cubicBezTo>
                    <a:cubicBezTo>
                      <a:pt x="8540" y="209992"/>
                      <a:pt x="8540" y="209855"/>
                      <a:pt x="8540" y="209718"/>
                    </a:cubicBezTo>
                    <a:cubicBezTo>
                      <a:pt x="8128" y="215890"/>
                      <a:pt x="7991" y="222062"/>
                      <a:pt x="8265" y="228234"/>
                    </a:cubicBezTo>
                    <a:cubicBezTo>
                      <a:pt x="8265" y="228234"/>
                      <a:pt x="8265" y="228234"/>
                      <a:pt x="8265" y="228234"/>
                    </a:cubicBezTo>
                    <a:cubicBezTo>
                      <a:pt x="8540" y="231801"/>
                      <a:pt x="8951" y="235230"/>
                      <a:pt x="9637" y="238796"/>
                    </a:cubicBezTo>
                    <a:cubicBezTo>
                      <a:pt x="9637" y="238796"/>
                      <a:pt x="9637" y="238796"/>
                      <a:pt x="9637" y="238659"/>
                    </a:cubicBezTo>
                    <a:cubicBezTo>
                      <a:pt x="9911" y="239893"/>
                      <a:pt x="10323" y="241264"/>
                      <a:pt x="10734" y="242499"/>
                    </a:cubicBezTo>
                    <a:cubicBezTo>
                      <a:pt x="10734" y="242362"/>
                      <a:pt x="10597" y="242225"/>
                      <a:pt x="10597" y="242088"/>
                    </a:cubicBezTo>
                    <a:cubicBezTo>
                      <a:pt x="11008" y="243459"/>
                      <a:pt x="11557" y="244831"/>
                      <a:pt x="12243" y="246202"/>
                    </a:cubicBezTo>
                    <a:cubicBezTo>
                      <a:pt x="12243" y="246202"/>
                      <a:pt x="12243" y="246065"/>
                      <a:pt x="12106" y="246065"/>
                    </a:cubicBezTo>
                    <a:cubicBezTo>
                      <a:pt x="12654" y="247437"/>
                      <a:pt x="13477" y="248671"/>
                      <a:pt x="14300" y="249906"/>
                    </a:cubicBezTo>
                    <a:cubicBezTo>
                      <a:pt x="14300" y="249769"/>
                      <a:pt x="14163" y="249631"/>
                      <a:pt x="14026" y="249494"/>
                    </a:cubicBezTo>
                    <a:cubicBezTo>
                      <a:pt x="14437" y="250043"/>
                      <a:pt x="14849" y="250454"/>
                      <a:pt x="15261" y="251003"/>
                    </a:cubicBezTo>
                    <a:cubicBezTo>
                      <a:pt x="15672" y="251415"/>
                      <a:pt x="16083" y="251826"/>
                      <a:pt x="16632" y="252375"/>
                    </a:cubicBezTo>
                    <a:cubicBezTo>
                      <a:pt x="16495" y="252237"/>
                      <a:pt x="16358" y="252100"/>
                      <a:pt x="16221" y="252100"/>
                    </a:cubicBezTo>
                    <a:cubicBezTo>
                      <a:pt x="17181" y="252923"/>
                      <a:pt x="18141" y="253746"/>
                      <a:pt x="19238" y="254432"/>
                    </a:cubicBezTo>
                    <a:lnTo>
                      <a:pt x="19238" y="254432"/>
                    </a:lnTo>
                    <a:cubicBezTo>
                      <a:pt x="19787" y="254706"/>
                      <a:pt x="20198" y="254980"/>
                      <a:pt x="20610" y="255255"/>
                    </a:cubicBezTo>
                    <a:cubicBezTo>
                      <a:pt x="21021" y="255392"/>
                      <a:pt x="21433" y="255529"/>
                      <a:pt x="21844" y="255666"/>
                    </a:cubicBezTo>
                    <a:cubicBezTo>
                      <a:pt x="22256" y="255804"/>
                      <a:pt x="22667" y="255804"/>
                      <a:pt x="23216" y="255941"/>
                    </a:cubicBezTo>
                    <a:cubicBezTo>
                      <a:pt x="23079" y="255941"/>
                      <a:pt x="22941" y="255941"/>
                      <a:pt x="22804" y="255941"/>
                    </a:cubicBezTo>
                    <a:cubicBezTo>
                      <a:pt x="24176" y="256078"/>
                      <a:pt x="25548" y="256078"/>
                      <a:pt x="26782" y="255941"/>
                    </a:cubicBezTo>
                    <a:cubicBezTo>
                      <a:pt x="26782" y="255941"/>
                      <a:pt x="26645" y="255941"/>
                      <a:pt x="26508" y="255941"/>
                    </a:cubicBezTo>
                    <a:cubicBezTo>
                      <a:pt x="27056" y="255804"/>
                      <a:pt x="27605" y="255804"/>
                      <a:pt x="28016" y="255804"/>
                    </a:cubicBezTo>
                    <a:cubicBezTo>
                      <a:pt x="27879" y="255804"/>
                      <a:pt x="27742" y="255804"/>
                      <a:pt x="27742" y="255941"/>
                    </a:cubicBezTo>
                    <a:cubicBezTo>
                      <a:pt x="29114" y="255666"/>
                      <a:pt x="30348" y="255392"/>
                      <a:pt x="31720" y="254980"/>
                    </a:cubicBezTo>
                    <a:cubicBezTo>
                      <a:pt x="31582" y="254980"/>
                      <a:pt x="31445" y="255118"/>
                      <a:pt x="31308" y="255118"/>
                    </a:cubicBezTo>
                    <a:cubicBezTo>
                      <a:pt x="32680" y="254706"/>
                      <a:pt x="34188" y="254021"/>
                      <a:pt x="35560" y="253335"/>
                    </a:cubicBezTo>
                    <a:cubicBezTo>
                      <a:pt x="35423" y="253335"/>
                      <a:pt x="35286" y="253472"/>
                      <a:pt x="35149" y="253609"/>
                    </a:cubicBezTo>
                    <a:cubicBezTo>
                      <a:pt x="36520" y="252923"/>
                      <a:pt x="37755" y="252237"/>
                      <a:pt x="38989" y="251415"/>
                    </a:cubicBezTo>
                    <a:cubicBezTo>
                      <a:pt x="38989" y="251415"/>
                      <a:pt x="38852" y="251415"/>
                      <a:pt x="38852" y="251551"/>
                    </a:cubicBezTo>
                    <a:cubicBezTo>
                      <a:pt x="41184" y="249906"/>
                      <a:pt x="43515" y="248260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847" y="246340"/>
                      <a:pt x="45984" y="246340"/>
                      <a:pt x="45984" y="246202"/>
                    </a:cubicBezTo>
                    <a:cubicBezTo>
                      <a:pt x="45847" y="246202"/>
                      <a:pt x="45847" y="246340"/>
                      <a:pt x="45847" y="246340"/>
                    </a:cubicBezTo>
                    <a:cubicBezTo>
                      <a:pt x="48316" y="244008"/>
                      <a:pt x="50785" y="241539"/>
                      <a:pt x="53117" y="238796"/>
                    </a:cubicBezTo>
                    <a:cubicBezTo>
                      <a:pt x="52980" y="238933"/>
                      <a:pt x="52842" y="239070"/>
                      <a:pt x="52842" y="239207"/>
                    </a:cubicBezTo>
                    <a:cubicBezTo>
                      <a:pt x="55860" y="235641"/>
                      <a:pt x="58603" y="232075"/>
                      <a:pt x="61209" y="228234"/>
                    </a:cubicBezTo>
                    <a:cubicBezTo>
                      <a:pt x="61072" y="228372"/>
                      <a:pt x="60935" y="228509"/>
                      <a:pt x="60935" y="228646"/>
                    </a:cubicBezTo>
                    <a:cubicBezTo>
                      <a:pt x="63267" y="225217"/>
                      <a:pt x="65324" y="221788"/>
                      <a:pt x="67381" y="218222"/>
                    </a:cubicBezTo>
                    <a:cubicBezTo>
                      <a:pt x="69164" y="215204"/>
                      <a:pt x="70947" y="212187"/>
                      <a:pt x="72593" y="209032"/>
                    </a:cubicBezTo>
                    <a:cubicBezTo>
                      <a:pt x="72730" y="207935"/>
                      <a:pt x="72730" y="206974"/>
                      <a:pt x="72868" y="205877"/>
                    </a:cubicBezTo>
                    <a:cubicBezTo>
                      <a:pt x="73279" y="200254"/>
                      <a:pt x="73554" y="194767"/>
                      <a:pt x="73965" y="189144"/>
                    </a:cubicBezTo>
                    <a:cubicBezTo>
                      <a:pt x="74239" y="183657"/>
                      <a:pt x="74651" y="178308"/>
                      <a:pt x="75199" y="172822"/>
                    </a:cubicBezTo>
                    <a:cubicBezTo>
                      <a:pt x="76159" y="162809"/>
                      <a:pt x="77120" y="152659"/>
                      <a:pt x="78080" y="142647"/>
                    </a:cubicBezTo>
                    <a:cubicBezTo>
                      <a:pt x="78354" y="140315"/>
                      <a:pt x="78491" y="137983"/>
                      <a:pt x="78765" y="135651"/>
                    </a:cubicBezTo>
                    <a:cubicBezTo>
                      <a:pt x="79040" y="133183"/>
                      <a:pt x="79451" y="130577"/>
                      <a:pt x="79863" y="128107"/>
                    </a:cubicBezTo>
                    <a:cubicBezTo>
                      <a:pt x="81234" y="118095"/>
                      <a:pt x="82606" y="107945"/>
                      <a:pt x="83978" y="97932"/>
                    </a:cubicBezTo>
                    <a:cubicBezTo>
                      <a:pt x="85898" y="84765"/>
                      <a:pt x="88367" y="71598"/>
                      <a:pt x="91659" y="58568"/>
                    </a:cubicBezTo>
                    <a:cubicBezTo>
                      <a:pt x="93853" y="49652"/>
                      <a:pt x="96459" y="40737"/>
                      <a:pt x="99477" y="32095"/>
                    </a:cubicBezTo>
                    <a:cubicBezTo>
                      <a:pt x="100986" y="27843"/>
                      <a:pt x="102906" y="23729"/>
                      <a:pt x="104826" y="19751"/>
                    </a:cubicBezTo>
                    <a:cubicBezTo>
                      <a:pt x="106335" y="16459"/>
                      <a:pt x="107844" y="13030"/>
                      <a:pt x="109901" y="10013"/>
                    </a:cubicBezTo>
                    <a:cubicBezTo>
                      <a:pt x="110724" y="8916"/>
                      <a:pt x="111547" y="7681"/>
                      <a:pt x="112507" y="6584"/>
                    </a:cubicBezTo>
                    <a:cubicBezTo>
                      <a:pt x="113604" y="5487"/>
                      <a:pt x="114427" y="4663"/>
                      <a:pt x="115524" y="3840"/>
                    </a:cubicBezTo>
                    <a:cubicBezTo>
                      <a:pt x="116210" y="3292"/>
                      <a:pt x="117033" y="2743"/>
                      <a:pt x="117856" y="2332"/>
                    </a:cubicBezTo>
                    <a:cubicBezTo>
                      <a:pt x="119091" y="1783"/>
                      <a:pt x="120462" y="1098"/>
                      <a:pt x="121834" y="686"/>
                    </a:cubicBezTo>
                    <a:cubicBezTo>
                      <a:pt x="123342" y="275"/>
                      <a:pt x="124165" y="137"/>
                      <a:pt x="125811" y="0"/>
                    </a:cubicBezTo>
                    <a:cubicBezTo>
                      <a:pt x="126771" y="0"/>
                      <a:pt x="127457" y="137"/>
                      <a:pt x="128418" y="275"/>
                    </a:cubicBezTo>
                    <a:cubicBezTo>
                      <a:pt x="130475" y="549"/>
                      <a:pt x="131984" y="2058"/>
                      <a:pt x="133355" y="3292"/>
                    </a:cubicBezTo>
                    <a:cubicBezTo>
                      <a:pt x="134041" y="3978"/>
                      <a:pt x="134727" y="4801"/>
                      <a:pt x="135138" y="5624"/>
                    </a:cubicBezTo>
                    <a:cubicBezTo>
                      <a:pt x="135961" y="6858"/>
                      <a:pt x="136784" y="8092"/>
                      <a:pt x="137333" y="9464"/>
                    </a:cubicBezTo>
                    <a:cubicBezTo>
                      <a:pt x="137881" y="10836"/>
                      <a:pt x="138567" y="12070"/>
                      <a:pt x="138979" y="13442"/>
                    </a:cubicBezTo>
                    <a:cubicBezTo>
                      <a:pt x="139390" y="15088"/>
                      <a:pt x="139665" y="16322"/>
                      <a:pt x="140076" y="17968"/>
                    </a:cubicBezTo>
                    <a:cubicBezTo>
                      <a:pt x="140487" y="20026"/>
                      <a:pt x="140487" y="22083"/>
                      <a:pt x="140762" y="24278"/>
                    </a:cubicBezTo>
                    <a:cubicBezTo>
                      <a:pt x="140899" y="25923"/>
                      <a:pt x="141036" y="27707"/>
                      <a:pt x="141036" y="29352"/>
                    </a:cubicBezTo>
                    <a:cubicBezTo>
                      <a:pt x="141310" y="34427"/>
                      <a:pt x="140625" y="39639"/>
                      <a:pt x="140213" y="44852"/>
                    </a:cubicBezTo>
                    <a:cubicBezTo>
                      <a:pt x="139527" y="53767"/>
                      <a:pt x="138019" y="62682"/>
                      <a:pt x="136098" y="71461"/>
                    </a:cubicBezTo>
                    <a:cubicBezTo>
                      <a:pt x="135138" y="76261"/>
                      <a:pt x="133904" y="80925"/>
                      <a:pt x="132669" y="85588"/>
                    </a:cubicBezTo>
                    <a:cubicBezTo>
                      <a:pt x="132121" y="87645"/>
                      <a:pt x="131435" y="89840"/>
                      <a:pt x="130749" y="92035"/>
                    </a:cubicBezTo>
                    <a:cubicBezTo>
                      <a:pt x="128006" y="100401"/>
                      <a:pt x="125400" y="108905"/>
                      <a:pt x="122657" y="117272"/>
                    </a:cubicBezTo>
                    <a:cubicBezTo>
                      <a:pt x="122245" y="118918"/>
                      <a:pt x="121560" y="120426"/>
                      <a:pt x="121011" y="121935"/>
                    </a:cubicBezTo>
                    <a:cubicBezTo>
                      <a:pt x="119091" y="126736"/>
                      <a:pt x="117307" y="131536"/>
                      <a:pt x="115387" y="136337"/>
                    </a:cubicBezTo>
                    <a:cubicBezTo>
                      <a:pt x="113330" y="141961"/>
                      <a:pt x="111273" y="147722"/>
                      <a:pt x="108804" y="153208"/>
                    </a:cubicBezTo>
                    <a:cubicBezTo>
                      <a:pt x="104826" y="161986"/>
                      <a:pt x="100986" y="170627"/>
                      <a:pt x="97008" y="179406"/>
                    </a:cubicBezTo>
                    <a:cubicBezTo>
                      <a:pt x="94539" y="184892"/>
                      <a:pt x="91659" y="190104"/>
                      <a:pt x="89052" y="195453"/>
                    </a:cubicBezTo>
                    <a:cubicBezTo>
                      <a:pt x="86858" y="199842"/>
                      <a:pt x="84663" y="204094"/>
                      <a:pt x="82469" y="208483"/>
                    </a:cubicBezTo>
                    <a:cubicBezTo>
                      <a:pt x="82332" y="208758"/>
                      <a:pt x="82194" y="209032"/>
                      <a:pt x="82057" y="209306"/>
                    </a:cubicBezTo>
                    <a:cubicBezTo>
                      <a:pt x="82057" y="210403"/>
                      <a:pt x="81920" y="211501"/>
                      <a:pt x="81920" y="212598"/>
                    </a:cubicBezTo>
                    <a:cubicBezTo>
                      <a:pt x="81783" y="214793"/>
                      <a:pt x="81783" y="216987"/>
                      <a:pt x="81646" y="219182"/>
                    </a:cubicBezTo>
                    <a:cubicBezTo>
                      <a:pt x="81509" y="223434"/>
                      <a:pt x="81372" y="227686"/>
                      <a:pt x="81372" y="231938"/>
                    </a:cubicBezTo>
                    <a:cubicBezTo>
                      <a:pt x="81097" y="241402"/>
                      <a:pt x="80960" y="250866"/>
                      <a:pt x="81509" y="260193"/>
                    </a:cubicBezTo>
                    <a:cubicBezTo>
                      <a:pt x="81509" y="260193"/>
                      <a:pt x="81509" y="260056"/>
                      <a:pt x="81509" y="260056"/>
                    </a:cubicBezTo>
                    <a:cubicBezTo>
                      <a:pt x="81920" y="265816"/>
                      <a:pt x="82469" y="271577"/>
                      <a:pt x="83566" y="277338"/>
                    </a:cubicBezTo>
                    <a:cubicBezTo>
                      <a:pt x="83566" y="277201"/>
                      <a:pt x="83566" y="277201"/>
                      <a:pt x="83566" y="277063"/>
                    </a:cubicBezTo>
                    <a:cubicBezTo>
                      <a:pt x="84252" y="279944"/>
                      <a:pt x="85075" y="282824"/>
                      <a:pt x="85898" y="285705"/>
                    </a:cubicBezTo>
                    <a:cubicBezTo>
                      <a:pt x="85898" y="285705"/>
                      <a:pt x="85898" y="285567"/>
                      <a:pt x="85761" y="285567"/>
                    </a:cubicBezTo>
                    <a:cubicBezTo>
                      <a:pt x="86172" y="286802"/>
                      <a:pt x="86721" y="288173"/>
                      <a:pt x="87270" y="289408"/>
                    </a:cubicBezTo>
                    <a:cubicBezTo>
                      <a:pt x="87270" y="289408"/>
                      <a:pt x="87270" y="289270"/>
                      <a:pt x="87132" y="289270"/>
                    </a:cubicBezTo>
                    <a:cubicBezTo>
                      <a:pt x="87681" y="290368"/>
                      <a:pt x="88230" y="291465"/>
                      <a:pt x="88915" y="292563"/>
                    </a:cubicBezTo>
                    <a:cubicBezTo>
                      <a:pt x="89601" y="293523"/>
                      <a:pt x="90287" y="294346"/>
                      <a:pt x="90973" y="295305"/>
                    </a:cubicBezTo>
                    <a:cubicBezTo>
                      <a:pt x="90973" y="295169"/>
                      <a:pt x="90836" y="295169"/>
                      <a:pt x="90836" y="295031"/>
                    </a:cubicBezTo>
                    <a:cubicBezTo>
                      <a:pt x="91659" y="295992"/>
                      <a:pt x="92481" y="296952"/>
                      <a:pt x="93442" y="297775"/>
                    </a:cubicBezTo>
                    <a:cubicBezTo>
                      <a:pt x="93442" y="297775"/>
                      <a:pt x="93442" y="297775"/>
                      <a:pt x="93304" y="297775"/>
                    </a:cubicBezTo>
                    <a:cubicBezTo>
                      <a:pt x="93990" y="298460"/>
                      <a:pt x="94813" y="299009"/>
                      <a:pt x="95636" y="299557"/>
                    </a:cubicBezTo>
                    <a:cubicBezTo>
                      <a:pt x="96185" y="299832"/>
                      <a:pt x="96596" y="300106"/>
                      <a:pt x="97008" y="300381"/>
                    </a:cubicBezTo>
                    <a:cubicBezTo>
                      <a:pt x="97557" y="300655"/>
                      <a:pt x="98105" y="300792"/>
                      <a:pt x="98517" y="301066"/>
                    </a:cubicBezTo>
                    <a:cubicBezTo>
                      <a:pt x="98379" y="301066"/>
                      <a:pt x="98105" y="300929"/>
                      <a:pt x="97968" y="300929"/>
                    </a:cubicBezTo>
                    <a:cubicBezTo>
                      <a:pt x="99202" y="301341"/>
                      <a:pt x="100574" y="301752"/>
                      <a:pt x="101946" y="302027"/>
                    </a:cubicBezTo>
                    <a:cubicBezTo>
                      <a:pt x="101946" y="302027"/>
                      <a:pt x="101808" y="302027"/>
                      <a:pt x="101808" y="302027"/>
                    </a:cubicBezTo>
                    <a:cubicBezTo>
                      <a:pt x="102906" y="302301"/>
                      <a:pt x="104003" y="302438"/>
                      <a:pt x="105100" y="302438"/>
                    </a:cubicBezTo>
                    <a:cubicBezTo>
                      <a:pt x="105100" y="302438"/>
                      <a:pt x="104963" y="302438"/>
                      <a:pt x="104963" y="302438"/>
                    </a:cubicBezTo>
                    <a:cubicBezTo>
                      <a:pt x="105512" y="302438"/>
                      <a:pt x="106197" y="302438"/>
                      <a:pt x="106746" y="302438"/>
                    </a:cubicBezTo>
                    <a:cubicBezTo>
                      <a:pt x="107981" y="302438"/>
                      <a:pt x="109215" y="302163"/>
                      <a:pt x="110449" y="302027"/>
                    </a:cubicBezTo>
                    <a:cubicBezTo>
                      <a:pt x="110312" y="302027"/>
                      <a:pt x="110175" y="302027"/>
                      <a:pt x="110038" y="302027"/>
                    </a:cubicBezTo>
                    <a:cubicBezTo>
                      <a:pt x="110724" y="301889"/>
                      <a:pt x="111273" y="301615"/>
                      <a:pt x="111958" y="301478"/>
                    </a:cubicBezTo>
                    <a:cubicBezTo>
                      <a:pt x="114153" y="300655"/>
                      <a:pt x="116210" y="299832"/>
                      <a:pt x="118268" y="298734"/>
                    </a:cubicBezTo>
                    <a:cubicBezTo>
                      <a:pt x="120188" y="297637"/>
                      <a:pt x="122108" y="296540"/>
                      <a:pt x="123891" y="295169"/>
                    </a:cubicBezTo>
                    <a:cubicBezTo>
                      <a:pt x="123891" y="295169"/>
                      <a:pt x="123891" y="295169"/>
                      <a:pt x="123754" y="295305"/>
                    </a:cubicBezTo>
                    <a:cubicBezTo>
                      <a:pt x="125263" y="294208"/>
                      <a:pt x="126771" y="292974"/>
                      <a:pt x="128143" y="291740"/>
                    </a:cubicBezTo>
                    <a:cubicBezTo>
                      <a:pt x="130749" y="289408"/>
                      <a:pt x="133081" y="286802"/>
                      <a:pt x="135413" y="284333"/>
                    </a:cubicBezTo>
                    <a:cubicBezTo>
                      <a:pt x="135413" y="284333"/>
                      <a:pt x="135413" y="284333"/>
                      <a:pt x="135413" y="284333"/>
                    </a:cubicBezTo>
                    <a:cubicBezTo>
                      <a:pt x="135413" y="284196"/>
                      <a:pt x="135550" y="284196"/>
                      <a:pt x="135550" y="284059"/>
                    </a:cubicBezTo>
                    <a:cubicBezTo>
                      <a:pt x="135550" y="283921"/>
                      <a:pt x="135687" y="283921"/>
                      <a:pt x="135687" y="283784"/>
                    </a:cubicBezTo>
                    <a:cubicBezTo>
                      <a:pt x="135687" y="283784"/>
                      <a:pt x="135687" y="283784"/>
                      <a:pt x="135687" y="283784"/>
                    </a:cubicBezTo>
                    <a:cubicBezTo>
                      <a:pt x="139527" y="279121"/>
                      <a:pt x="143231" y="274457"/>
                      <a:pt x="146660" y="269520"/>
                    </a:cubicBezTo>
                    <a:cubicBezTo>
                      <a:pt x="152009" y="261427"/>
                      <a:pt x="156672" y="252923"/>
                      <a:pt x="161061" y="244419"/>
                    </a:cubicBezTo>
                    <a:cubicBezTo>
                      <a:pt x="161061" y="244419"/>
                      <a:pt x="161061" y="244419"/>
                      <a:pt x="161061" y="244282"/>
                    </a:cubicBezTo>
                    <a:cubicBezTo>
                      <a:pt x="161061" y="244282"/>
                      <a:pt x="161061" y="244282"/>
                      <a:pt x="161061" y="244282"/>
                    </a:cubicBezTo>
                    <a:cubicBezTo>
                      <a:pt x="161061" y="244145"/>
                      <a:pt x="161199" y="244145"/>
                      <a:pt x="161199" y="244008"/>
                    </a:cubicBezTo>
                    <a:cubicBezTo>
                      <a:pt x="161199" y="244008"/>
                      <a:pt x="161199" y="244008"/>
                      <a:pt x="161199" y="244145"/>
                    </a:cubicBezTo>
                    <a:cubicBezTo>
                      <a:pt x="167371" y="231389"/>
                      <a:pt x="172857" y="218222"/>
                      <a:pt x="177521" y="204917"/>
                    </a:cubicBezTo>
                    <a:cubicBezTo>
                      <a:pt x="177521" y="204917"/>
                      <a:pt x="177521" y="204917"/>
                      <a:pt x="177521" y="204917"/>
                    </a:cubicBezTo>
                    <a:cubicBezTo>
                      <a:pt x="178892" y="200802"/>
                      <a:pt x="180264" y="196551"/>
                      <a:pt x="181635" y="192299"/>
                    </a:cubicBezTo>
                    <a:cubicBezTo>
                      <a:pt x="181361" y="186400"/>
                      <a:pt x="181087" y="180503"/>
                      <a:pt x="181087" y="174605"/>
                    </a:cubicBezTo>
                    <a:cubicBezTo>
                      <a:pt x="181087" y="164867"/>
                      <a:pt x="181224" y="155128"/>
                      <a:pt x="181224" y="145390"/>
                    </a:cubicBezTo>
                    <a:cubicBezTo>
                      <a:pt x="181224" y="139629"/>
                      <a:pt x="181635" y="133731"/>
                      <a:pt x="181910" y="127971"/>
                    </a:cubicBezTo>
                    <a:cubicBezTo>
                      <a:pt x="182184" y="120015"/>
                      <a:pt x="182596" y="112197"/>
                      <a:pt x="183007" y="104242"/>
                    </a:cubicBezTo>
                    <a:cubicBezTo>
                      <a:pt x="183282" y="99852"/>
                      <a:pt x="183693" y="95464"/>
                      <a:pt x="183967" y="91212"/>
                    </a:cubicBezTo>
                    <a:cubicBezTo>
                      <a:pt x="184379" y="86274"/>
                      <a:pt x="184927" y="81199"/>
                      <a:pt x="185476" y="76261"/>
                    </a:cubicBezTo>
                    <a:cubicBezTo>
                      <a:pt x="186025" y="71735"/>
                      <a:pt x="186711" y="67071"/>
                      <a:pt x="187396" y="62545"/>
                    </a:cubicBezTo>
                    <a:cubicBezTo>
                      <a:pt x="187945" y="58568"/>
                      <a:pt x="188768" y="54453"/>
                      <a:pt x="190140" y="50749"/>
                    </a:cubicBezTo>
                    <a:cubicBezTo>
                      <a:pt x="190962" y="48692"/>
                      <a:pt x="191785" y="46909"/>
                      <a:pt x="193020" y="44988"/>
                    </a:cubicBezTo>
                    <a:cubicBezTo>
                      <a:pt x="194117" y="43343"/>
                      <a:pt x="195489" y="41697"/>
                      <a:pt x="196723" y="40051"/>
                    </a:cubicBezTo>
                    <a:cubicBezTo>
                      <a:pt x="198232" y="37994"/>
                      <a:pt x="201661" y="37719"/>
                      <a:pt x="203444" y="39639"/>
                    </a:cubicBezTo>
                    <a:cubicBezTo>
                      <a:pt x="204404" y="40600"/>
                      <a:pt x="205364" y="41559"/>
                      <a:pt x="206187" y="42520"/>
                    </a:cubicBezTo>
                    <a:cubicBezTo>
                      <a:pt x="207147" y="43617"/>
                      <a:pt x="207696" y="44440"/>
                      <a:pt x="208519" y="45675"/>
                    </a:cubicBezTo>
                    <a:cubicBezTo>
                      <a:pt x="209067" y="46497"/>
                      <a:pt x="209479" y="47595"/>
                      <a:pt x="209616" y="48555"/>
                    </a:cubicBezTo>
                    <a:cubicBezTo>
                      <a:pt x="210028" y="50201"/>
                      <a:pt x="210302" y="51435"/>
                      <a:pt x="210576" y="53081"/>
                    </a:cubicBezTo>
                    <a:cubicBezTo>
                      <a:pt x="210851" y="55139"/>
                      <a:pt x="210988" y="57196"/>
                      <a:pt x="211125" y="59116"/>
                    </a:cubicBezTo>
                    <a:cubicBezTo>
                      <a:pt x="211262" y="61036"/>
                      <a:pt x="211399" y="63094"/>
                      <a:pt x="211399" y="65014"/>
                    </a:cubicBezTo>
                    <a:cubicBezTo>
                      <a:pt x="211536" y="68855"/>
                      <a:pt x="211399" y="72695"/>
                      <a:pt x="211125" y="76536"/>
                    </a:cubicBezTo>
                    <a:cubicBezTo>
                      <a:pt x="210851" y="81199"/>
                      <a:pt x="210714" y="85862"/>
                      <a:pt x="210439" y="90388"/>
                    </a:cubicBezTo>
                    <a:cubicBezTo>
                      <a:pt x="210302" y="92994"/>
                      <a:pt x="210165" y="95464"/>
                      <a:pt x="210028" y="98070"/>
                    </a:cubicBezTo>
                    <a:cubicBezTo>
                      <a:pt x="209067" y="106299"/>
                      <a:pt x="208245" y="114529"/>
                      <a:pt x="207422" y="122758"/>
                    </a:cubicBezTo>
                    <a:cubicBezTo>
                      <a:pt x="207422" y="123581"/>
                      <a:pt x="207147" y="124404"/>
                      <a:pt x="207010" y="125090"/>
                    </a:cubicBezTo>
                    <a:cubicBezTo>
                      <a:pt x="206736" y="127010"/>
                      <a:pt x="206324" y="129068"/>
                      <a:pt x="205913" y="130988"/>
                    </a:cubicBezTo>
                    <a:cubicBezTo>
                      <a:pt x="204953" y="136337"/>
                      <a:pt x="203993" y="141687"/>
                      <a:pt x="203032" y="147036"/>
                    </a:cubicBezTo>
                    <a:cubicBezTo>
                      <a:pt x="202484" y="150053"/>
                      <a:pt x="201935" y="153208"/>
                      <a:pt x="201249" y="156225"/>
                    </a:cubicBezTo>
                    <a:cubicBezTo>
                      <a:pt x="198780" y="167473"/>
                      <a:pt x="195763" y="178583"/>
                      <a:pt x="192471" y="189693"/>
                    </a:cubicBezTo>
                    <a:cubicBezTo>
                      <a:pt x="192060" y="191201"/>
                      <a:pt x="191511" y="192573"/>
                      <a:pt x="191100" y="194082"/>
                    </a:cubicBezTo>
                    <a:cubicBezTo>
                      <a:pt x="191237" y="198608"/>
                      <a:pt x="191511" y="202997"/>
                      <a:pt x="191648" y="207523"/>
                    </a:cubicBezTo>
                    <a:cubicBezTo>
                      <a:pt x="191648" y="207523"/>
                      <a:pt x="191648" y="207386"/>
                      <a:pt x="191648" y="207386"/>
                    </a:cubicBezTo>
                    <a:cubicBezTo>
                      <a:pt x="192608" y="220279"/>
                      <a:pt x="193980" y="233172"/>
                      <a:pt x="196586" y="245928"/>
                    </a:cubicBezTo>
                    <a:cubicBezTo>
                      <a:pt x="196586" y="245791"/>
                      <a:pt x="196586" y="245654"/>
                      <a:pt x="196449" y="245517"/>
                    </a:cubicBezTo>
                    <a:cubicBezTo>
                      <a:pt x="197546" y="250728"/>
                      <a:pt x="198918" y="255804"/>
                      <a:pt x="200564" y="260741"/>
                    </a:cubicBezTo>
                    <a:cubicBezTo>
                      <a:pt x="200564" y="260741"/>
                      <a:pt x="200564" y="260741"/>
                      <a:pt x="200564" y="260604"/>
                    </a:cubicBezTo>
                    <a:cubicBezTo>
                      <a:pt x="200564" y="260741"/>
                      <a:pt x="200701" y="260741"/>
                      <a:pt x="200701" y="260879"/>
                    </a:cubicBezTo>
                    <a:cubicBezTo>
                      <a:pt x="200701" y="261015"/>
                      <a:pt x="200701" y="261015"/>
                      <a:pt x="200838" y="261153"/>
                    </a:cubicBezTo>
                    <a:cubicBezTo>
                      <a:pt x="200838" y="261153"/>
                      <a:pt x="200838" y="261015"/>
                      <a:pt x="200838" y="261015"/>
                    </a:cubicBezTo>
                    <a:cubicBezTo>
                      <a:pt x="201798" y="263622"/>
                      <a:pt x="202895" y="266091"/>
                      <a:pt x="204130" y="268560"/>
                    </a:cubicBezTo>
                    <a:cubicBezTo>
                      <a:pt x="204130" y="268560"/>
                      <a:pt x="204130" y="268422"/>
                      <a:pt x="203993" y="268422"/>
                    </a:cubicBezTo>
                    <a:cubicBezTo>
                      <a:pt x="203993" y="268560"/>
                      <a:pt x="204130" y="268560"/>
                      <a:pt x="204130" y="268696"/>
                    </a:cubicBezTo>
                    <a:cubicBezTo>
                      <a:pt x="204130" y="268696"/>
                      <a:pt x="204130" y="268834"/>
                      <a:pt x="204130" y="268834"/>
                    </a:cubicBezTo>
                    <a:cubicBezTo>
                      <a:pt x="204130" y="268834"/>
                      <a:pt x="204130" y="268696"/>
                      <a:pt x="204130" y="268696"/>
                    </a:cubicBezTo>
                    <a:cubicBezTo>
                      <a:pt x="205090" y="270617"/>
                      <a:pt x="206324" y="272537"/>
                      <a:pt x="207559" y="274320"/>
                    </a:cubicBezTo>
                    <a:cubicBezTo>
                      <a:pt x="207422" y="274183"/>
                      <a:pt x="207422" y="274046"/>
                      <a:pt x="207285" y="274046"/>
                    </a:cubicBezTo>
                    <a:cubicBezTo>
                      <a:pt x="208107" y="275143"/>
                      <a:pt x="208930" y="276240"/>
                      <a:pt x="209890" y="277338"/>
                    </a:cubicBezTo>
                    <a:cubicBezTo>
                      <a:pt x="209753" y="277201"/>
                      <a:pt x="209616" y="277063"/>
                      <a:pt x="209479" y="276926"/>
                    </a:cubicBezTo>
                    <a:cubicBezTo>
                      <a:pt x="210714" y="278298"/>
                      <a:pt x="212085" y="279669"/>
                      <a:pt x="213457" y="280904"/>
                    </a:cubicBezTo>
                    <a:cubicBezTo>
                      <a:pt x="213868" y="281178"/>
                      <a:pt x="214280" y="281589"/>
                      <a:pt x="214691" y="281864"/>
                    </a:cubicBezTo>
                    <a:cubicBezTo>
                      <a:pt x="215651" y="282550"/>
                      <a:pt x="216611" y="283098"/>
                      <a:pt x="217572" y="283647"/>
                    </a:cubicBezTo>
                    <a:cubicBezTo>
                      <a:pt x="217572" y="283647"/>
                      <a:pt x="217434" y="283647"/>
                      <a:pt x="217434" y="283510"/>
                    </a:cubicBezTo>
                    <a:cubicBezTo>
                      <a:pt x="217572" y="283647"/>
                      <a:pt x="217709" y="283647"/>
                      <a:pt x="217983" y="283784"/>
                    </a:cubicBezTo>
                    <a:cubicBezTo>
                      <a:pt x="217983" y="283784"/>
                      <a:pt x="217983" y="283784"/>
                      <a:pt x="218120" y="283784"/>
                    </a:cubicBezTo>
                    <a:cubicBezTo>
                      <a:pt x="218120" y="283784"/>
                      <a:pt x="218120" y="283784"/>
                      <a:pt x="218120" y="283784"/>
                    </a:cubicBezTo>
                    <a:cubicBezTo>
                      <a:pt x="219217" y="284333"/>
                      <a:pt x="220315" y="284744"/>
                      <a:pt x="221412" y="285018"/>
                    </a:cubicBezTo>
                    <a:cubicBezTo>
                      <a:pt x="221275" y="285018"/>
                      <a:pt x="221001" y="284882"/>
                      <a:pt x="220863" y="284744"/>
                    </a:cubicBezTo>
                    <a:cubicBezTo>
                      <a:pt x="221549" y="284882"/>
                      <a:pt x="222098" y="285018"/>
                      <a:pt x="222646" y="285293"/>
                    </a:cubicBezTo>
                    <a:cubicBezTo>
                      <a:pt x="223744" y="285567"/>
                      <a:pt x="224978" y="285705"/>
                      <a:pt x="226075" y="285841"/>
                    </a:cubicBezTo>
                    <a:cubicBezTo>
                      <a:pt x="225938" y="285841"/>
                      <a:pt x="225664" y="285841"/>
                      <a:pt x="225527" y="285841"/>
                    </a:cubicBezTo>
                    <a:cubicBezTo>
                      <a:pt x="226212" y="285841"/>
                      <a:pt x="226898" y="285841"/>
                      <a:pt x="227584" y="285841"/>
                    </a:cubicBezTo>
                    <a:cubicBezTo>
                      <a:pt x="228819" y="285705"/>
                      <a:pt x="230053" y="285567"/>
                      <a:pt x="231150" y="285156"/>
                    </a:cubicBezTo>
                    <a:cubicBezTo>
                      <a:pt x="231150" y="285156"/>
                      <a:pt x="231150" y="285156"/>
                      <a:pt x="231150" y="285156"/>
                    </a:cubicBezTo>
                    <a:cubicBezTo>
                      <a:pt x="232385" y="284882"/>
                      <a:pt x="233619" y="284470"/>
                      <a:pt x="234854" y="283921"/>
                    </a:cubicBezTo>
                    <a:cubicBezTo>
                      <a:pt x="234854" y="283921"/>
                      <a:pt x="234854" y="283921"/>
                      <a:pt x="234854" y="283921"/>
                    </a:cubicBezTo>
                    <a:cubicBezTo>
                      <a:pt x="235951" y="283510"/>
                      <a:pt x="236911" y="283098"/>
                      <a:pt x="238008" y="282550"/>
                    </a:cubicBezTo>
                    <a:cubicBezTo>
                      <a:pt x="237871" y="282550"/>
                      <a:pt x="237871" y="282687"/>
                      <a:pt x="237734" y="282687"/>
                    </a:cubicBezTo>
                    <a:cubicBezTo>
                      <a:pt x="238968" y="282001"/>
                      <a:pt x="240203" y="281315"/>
                      <a:pt x="241437" y="280492"/>
                    </a:cubicBezTo>
                    <a:cubicBezTo>
                      <a:pt x="241300" y="280630"/>
                      <a:pt x="241026" y="280767"/>
                      <a:pt x="240889" y="280767"/>
                    </a:cubicBezTo>
                    <a:cubicBezTo>
                      <a:pt x="242672" y="279532"/>
                      <a:pt x="244318" y="278160"/>
                      <a:pt x="245964" y="276789"/>
                    </a:cubicBezTo>
                    <a:cubicBezTo>
                      <a:pt x="248433" y="274457"/>
                      <a:pt x="250901" y="271989"/>
                      <a:pt x="253096" y="269520"/>
                    </a:cubicBezTo>
                    <a:cubicBezTo>
                      <a:pt x="255565" y="266502"/>
                      <a:pt x="258034" y="263485"/>
                      <a:pt x="260228" y="260330"/>
                    </a:cubicBezTo>
                    <a:cubicBezTo>
                      <a:pt x="264480" y="253883"/>
                      <a:pt x="268321" y="247299"/>
                      <a:pt x="271887" y="240441"/>
                    </a:cubicBezTo>
                    <a:cubicBezTo>
                      <a:pt x="271887" y="240441"/>
                      <a:pt x="271887" y="240441"/>
                      <a:pt x="271887" y="240579"/>
                    </a:cubicBezTo>
                    <a:cubicBezTo>
                      <a:pt x="271887" y="240441"/>
                      <a:pt x="272024" y="240305"/>
                      <a:pt x="272024" y="240167"/>
                    </a:cubicBezTo>
                    <a:cubicBezTo>
                      <a:pt x="272024" y="240167"/>
                      <a:pt x="272024" y="240030"/>
                      <a:pt x="272161" y="240030"/>
                    </a:cubicBezTo>
                    <a:cubicBezTo>
                      <a:pt x="272161" y="240030"/>
                      <a:pt x="272161" y="240030"/>
                      <a:pt x="272161" y="240030"/>
                    </a:cubicBezTo>
                    <a:cubicBezTo>
                      <a:pt x="277099" y="230018"/>
                      <a:pt x="281351" y="219731"/>
                      <a:pt x="285054" y="209169"/>
                    </a:cubicBezTo>
                    <a:cubicBezTo>
                      <a:pt x="285054" y="209169"/>
                      <a:pt x="285054" y="209306"/>
                      <a:pt x="285054" y="209306"/>
                    </a:cubicBezTo>
                    <a:cubicBezTo>
                      <a:pt x="286837" y="204094"/>
                      <a:pt x="288483" y="198882"/>
                      <a:pt x="290129" y="193670"/>
                    </a:cubicBezTo>
                    <a:cubicBezTo>
                      <a:pt x="289855" y="189693"/>
                      <a:pt x="289443" y="185852"/>
                      <a:pt x="289169" y="181874"/>
                    </a:cubicBezTo>
                    <a:cubicBezTo>
                      <a:pt x="288757" y="176251"/>
                      <a:pt x="288483" y="170627"/>
                      <a:pt x="288346" y="165003"/>
                    </a:cubicBezTo>
                    <a:cubicBezTo>
                      <a:pt x="288072" y="156637"/>
                      <a:pt x="287797" y="148133"/>
                      <a:pt x="287386" y="139766"/>
                    </a:cubicBezTo>
                    <a:cubicBezTo>
                      <a:pt x="287386" y="137709"/>
                      <a:pt x="287523" y="135651"/>
                      <a:pt x="287523" y="133594"/>
                    </a:cubicBezTo>
                    <a:cubicBezTo>
                      <a:pt x="287660" y="128245"/>
                      <a:pt x="287797" y="122758"/>
                      <a:pt x="287797" y="117409"/>
                    </a:cubicBezTo>
                    <a:cubicBezTo>
                      <a:pt x="287797" y="112883"/>
                      <a:pt x="287934" y="108357"/>
                      <a:pt x="288072" y="103830"/>
                    </a:cubicBezTo>
                    <a:cubicBezTo>
                      <a:pt x="288209" y="98207"/>
                      <a:pt x="288483" y="92720"/>
                      <a:pt x="288895" y="87234"/>
                    </a:cubicBezTo>
                    <a:cubicBezTo>
                      <a:pt x="289581" y="77496"/>
                      <a:pt x="290815" y="67757"/>
                      <a:pt x="292049" y="58156"/>
                    </a:cubicBezTo>
                    <a:cubicBezTo>
                      <a:pt x="292598" y="53767"/>
                      <a:pt x="293421" y="49515"/>
                      <a:pt x="294381" y="45263"/>
                    </a:cubicBezTo>
                    <a:cubicBezTo>
                      <a:pt x="294792" y="43480"/>
                      <a:pt x="295341" y="41697"/>
                      <a:pt x="296027" y="40051"/>
                    </a:cubicBezTo>
                    <a:cubicBezTo>
                      <a:pt x="296850" y="37994"/>
                      <a:pt x="297810" y="36073"/>
                      <a:pt x="299044" y="34153"/>
                    </a:cubicBezTo>
                    <a:cubicBezTo>
                      <a:pt x="300005" y="32507"/>
                      <a:pt x="301102" y="30724"/>
                      <a:pt x="302199" y="29078"/>
                    </a:cubicBezTo>
                    <a:cubicBezTo>
                      <a:pt x="303434" y="27021"/>
                      <a:pt x="306314" y="26061"/>
                      <a:pt x="308508" y="27432"/>
                    </a:cubicBezTo>
                    <a:cubicBezTo>
                      <a:pt x="309606" y="28118"/>
                      <a:pt x="310703" y="28666"/>
                      <a:pt x="311800" y="29490"/>
                    </a:cubicBezTo>
                    <a:cubicBezTo>
                      <a:pt x="313035" y="30313"/>
                      <a:pt x="313584" y="30861"/>
                      <a:pt x="314681" y="31821"/>
                    </a:cubicBezTo>
                    <a:cubicBezTo>
                      <a:pt x="316189" y="33467"/>
                      <a:pt x="316738" y="35524"/>
                      <a:pt x="317424" y="37582"/>
                    </a:cubicBezTo>
                    <a:cubicBezTo>
                      <a:pt x="317835" y="38953"/>
                      <a:pt x="318110" y="40874"/>
                      <a:pt x="318384" y="42382"/>
                    </a:cubicBezTo>
                    <a:cubicBezTo>
                      <a:pt x="318658" y="44577"/>
                      <a:pt x="318933" y="46772"/>
                      <a:pt x="319070" y="48966"/>
                    </a:cubicBezTo>
                    <a:cubicBezTo>
                      <a:pt x="319618" y="53904"/>
                      <a:pt x="319344" y="58979"/>
                      <a:pt x="319344" y="63917"/>
                    </a:cubicBezTo>
                    <a:cubicBezTo>
                      <a:pt x="319344" y="67346"/>
                      <a:pt x="319070" y="70775"/>
                      <a:pt x="319070" y="74204"/>
                    </a:cubicBezTo>
                    <a:cubicBezTo>
                      <a:pt x="318933" y="78181"/>
                      <a:pt x="318795" y="82022"/>
                      <a:pt x="318658" y="85862"/>
                    </a:cubicBezTo>
                    <a:cubicBezTo>
                      <a:pt x="318658" y="88606"/>
                      <a:pt x="318247" y="91486"/>
                      <a:pt x="317973" y="94229"/>
                    </a:cubicBezTo>
                    <a:cubicBezTo>
                      <a:pt x="317561" y="99578"/>
                      <a:pt x="317150" y="104928"/>
                      <a:pt x="316601" y="110277"/>
                    </a:cubicBezTo>
                    <a:cubicBezTo>
                      <a:pt x="316464" y="112060"/>
                      <a:pt x="316327" y="113980"/>
                      <a:pt x="316189" y="115763"/>
                    </a:cubicBezTo>
                    <a:cubicBezTo>
                      <a:pt x="315504" y="120152"/>
                      <a:pt x="314818" y="124542"/>
                      <a:pt x="314132" y="128931"/>
                    </a:cubicBezTo>
                    <a:cubicBezTo>
                      <a:pt x="313446" y="133731"/>
                      <a:pt x="312623" y="138394"/>
                      <a:pt x="311937" y="143195"/>
                    </a:cubicBezTo>
                    <a:cubicBezTo>
                      <a:pt x="311252" y="148133"/>
                      <a:pt x="310155" y="153071"/>
                      <a:pt x="309194" y="158009"/>
                    </a:cubicBezTo>
                    <a:cubicBezTo>
                      <a:pt x="306588" y="170902"/>
                      <a:pt x="303297" y="183520"/>
                      <a:pt x="299456" y="196139"/>
                    </a:cubicBezTo>
                    <a:cubicBezTo>
                      <a:pt x="299456" y="196825"/>
                      <a:pt x="299593" y="197511"/>
                      <a:pt x="299593" y="198196"/>
                    </a:cubicBezTo>
                    <a:cubicBezTo>
                      <a:pt x="299868" y="201625"/>
                      <a:pt x="300142" y="204917"/>
                      <a:pt x="300553" y="208346"/>
                    </a:cubicBezTo>
                    <a:cubicBezTo>
                      <a:pt x="300690" y="210129"/>
                      <a:pt x="300965" y="211912"/>
                      <a:pt x="301239" y="213832"/>
                    </a:cubicBezTo>
                    <a:cubicBezTo>
                      <a:pt x="301925" y="218496"/>
                      <a:pt x="302473" y="223160"/>
                      <a:pt x="303159" y="227686"/>
                    </a:cubicBezTo>
                    <a:cubicBezTo>
                      <a:pt x="303571" y="230018"/>
                      <a:pt x="303708" y="232624"/>
                      <a:pt x="304119" y="234955"/>
                    </a:cubicBezTo>
                    <a:cubicBezTo>
                      <a:pt x="305491" y="241676"/>
                      <a:pt x="306726" y="248397"/>
                      <a:pt x="307960" y="255118"/>
                    </a:cubicBezTo>
                    <a:cubicBezTo>
                      <a:pt x="307960" y="254980"/>
                      <a:pt x="307960" y="254844"/>
                      <a:pt x="307960" y="254706"/>
                    </a:cubicBezTo>
                    <a:cubicBezTo>
                      <a:pt x="309606" y="262113"/>
                      <a:pt x="311526" y="269245"/>
                      <a:pt x="313995" y="276378"/>
                    </a:cubicBezTo>
                    <a:cubicBezTo>
                      <a:pt x="314955" y="278983"/>
                      <a:pt x="316052" y="281453"/>
                      <a:pt x="317287" y="283921"/>
                    </a:cubicBezTo>
                    <a:cubicBezTo>
                      <a:pt x="317150" y="283647"/>
                      <a:pt x="317150" y="283510"/>
                      <a:pt x="317013" y="283373"/>
                    </a:cubicBezTo>
                    <a:cubicBezTo>
                      <a:pt x="317698" y="284744"/>
                      <a:pt x="318384" y="286116"/>
                      <a:pt x="319207" y="287350"/>
                    </a:cubicBezTo>
                    <a:cubicBezTo>
                      <a:pt x="319070" y="287213"/>
                      <a:pt x="318933" y="287076"/>
                      <a:pt x="318795" y="286939"/>
                    </a:cubicBezTo>
                    <a:cubicBezTo>
                      <a:pt x="319481" y="288173"/>
                      <a:pt x="320442" y="289270"/>
                      <a:pt x="321402" y="290231"/>
                    </a:cubicBezTo>
                    <a:cubicBezTo>
                      <a:pt x="321264" y="290094"/>
                      <a:pt x="321264" y="290094"/>
                      <a:pt x="321127" y="289956"/>
                    </a:cubicBezTo>
                    <a:cubicBezTo>
                      <a:pt x="321676" y="290368"/>
                      <a:pt x="322087" y="290917"/>
                      <a:pt x="322636" y="291328"/>
                    </a:cubicBezTo>
                    <a:cubicBezTo>
                      <a:pt x="322636" y="291328"/>
                      <a:pt x="322636" y="291328"/>
                      <a:pt x="322636" y="291328"/>
                    </a:cubicBezTo>
                    <a:cubicBezTo>
                      <a:pt x="323459" y="292014"/>
                      <a:pt x="324282" y="292699"/>
                      <a:pt x="325105" y="293248"/>
                    </a:cubicBezTo>
                    <a:cubicBezTo>
                      <a:pt x="325516" y="293523"/>
                      <a:pt x="325928" y="293660"/>
                      <a:pt x="326339" y="293934"/>
                    </a:cubicBezTo>
                    <a:cubicBezTo>
                      <a:pt x="326751" y="294071"/>
                      <a:pt x="327162" y="294208"/>
                      <a:pt x="327574" y="294346"/>
                    </a:cubicBezTo>
                    <a:cubicBezTo>
                      <a:pt x="327985" y="294346"/>
                      <a:pt x="328397" y="294483"/>
                      <a:pt x="328808" y="294483"/>
                    </a:cubicBezTo>
                    <a:cubicBezTo>
                      <a:pt x="328534" y="294483"/>
                      <a:pt x="328397" y="294483"/>
                      <a:pt x="328260" y="294483"/>
                    </a:cubicBezTo>
                    <a:cubicBezTo>
                      <a:pt x="328945" y="294483"/>
                      <a:pt x="329494" y="294483"/>
                      <a:pt x="330180" y="294483"/>
                    </a:cubicBezTo>
                    <a:cubicBezTo>
                      <a:pt x="330180" y="294483"/>
                      <a:pt x="330043" y="294483"/>
                      <a:pt x="330043" y="294483"/>
                    </a:cubicBezTo>
                    <a:cubicBezTo>
                      <a:pt x="331277" y="294483"/>
                      <a:pt x="332374" y="294208"/>
                      <a:pt x="333609" y="293934"/>
                    </a:cubicBezTo>
                    <a:cubicBezTo>
                      <a:pt x="333334" y="293934"/>
                      <a:pt x="333197" y="293934"/>
                      <a:pt x="333060" y="294071"/>
                    </a:cubicBezTo>
                    <a:cubicBezTo>
                      <a:pt x="333609" y="293934"/>
                      <a:pt x="334158" y="293797"/>
                      <a:pt x="334706" y="293660"/>
                    </a:cubicBezTo>
                    <a:cubicBezTo>
                      <a:pt x="335118" y="293523"/>
                      <a:pt x="335666" y="293248"/>
                      <a:pt x="336215" y="293111"/>
                    </a:cubicBezTo>
                    <a:cubicBezTo>
                      <a:pt x="336215" y="293111"/>
                      <a:pt x="336078" y="293111"/>
                      <a:pt x="336078" y="293111"/>
                    </a:cubicBezTo>
                    <a:cubicBezTo>
                      <a:pt x="337175" y="292563"/>
                      <a:pt x="338135" y="292014"/>
                      <a:pt x="339095" y="291328"/>
                    </a:cubicBezTo>
                    <a:cubicBezTo>
                      <a:pt x="338958" y="291465"/>
                      <a:pt x="338684" y="291602"/>
                      <a:pt x="338547" y="291602"/>
                    </a:cubicBezTo>
                    <a:cubicBezTo>
                      <a:pt x="339644" y="290779"/>
                      <a:pt x="340604" y="290094"/>
                      <a:pt x="341564" y="289270"/>
                    </a:cubicBezTo>
                    <a:cubicBezTo>
                      <a:pt x="341564" y="289270"/>
                      <a:pt x="341564" y="289270"/>
                      <a:pt x="341427" y="289408"/>
                    </a:cubicBezTo>
                    <a:cubicBezTo>
                      <a:pt x="342936" y="288036"/>
                      <a:pt x="344307" y="286527"/>
                      <a:pt x="345679" y="285018"/>
                    </a:cubicBezTo>
                    <a:cubicBezTo>
                      <a:pt x="347874" y="282412"/>
                      <a:pt x="350068" y="279669"/>
                      <a:pt x="352125" y="276789"/>
                    </a:cubicBezTo>
                    <a:cubicBezTo>
                      <a:pt x="354457" y="273086"/>
                      <a:pt x="356652" y="269245"/>
                      <a:pt x="358572" y="265405"/>
                    </a:cubicBezTo>
                    <a:lnTo>
                      <a:pt x="358572" y="265405"/>
                    </a:lnTo>
                    <a:cubicBezTo>
                      <a:pt x="358572" y="265405"/>
                      <a:pt x="358572" y="265405"/>
                      <a:pt x="358572" y="265405"/>
                    </a:cubicBezTo>
                    <a:cubicBezTo>
                      <a:pt x="358572" y="265405"/>
                      <a:pt x="358572" y="265267"/>
                      <a:pt x="358709" y="265267"/>
                    </a:cubicBezTo>
                    <a:cubicBezTo>
                      <a:pt x="358709" y="265267"/>
                      <a:pt x="358709" y="265267"/>
                      <a:pt x="358709" y="265267"/>
                    </a:cubicBezTo>
                    <a:cubicBezTo>
                      <a:pt x="360355" y="261838"/>
                      <a:pt x="362001" y="258409"/>
                      <a:pt x="363647" y="254844"/>
                    </a:cubicBezTo>
                    <a:cubicBezTo>
                      <a:pt x="365704" y="250180"/>
                      <a:pt x="367487" y="245242"/>
                      <a:pt x="369270" y="240441"/>
                    </a:cubicBezTo>
                    <a:cubicBezTo>
                      <a:pt x="369270" y="240441"/>
                      <a:pt x="369270" y="240579"/>
                      <a:pt x="369270" y="240579"/>
                    </a:cubicBezTo>
                    <a:cubicBezTo>
                      <a:pt x="371328" y="234270"/>
                      <a:pt x="373385" y="227823"/>
                      <a:pt x="375168" y="221376"/>
                    </a:cubicBezTo>
                    <a:cubicBezTo>
                      <a:pt x="376403" y="216987"/>
                      <a:pt x="377500" y="212461"/>
                      <a:pt x="378460" y="207935"/>
                    </a:cubicBezTo>
                    <a:cubicBezTo>
                      <a:pt x="378186" y="206974"/>
                      <a:pt x="377911" y="206015"/>
                      <a:pt x="377774" y="204917"/>
                    </a:cubicBezTo>
                    <a:cubicBezTo>
                      <a:pt x="376677" y="200391"/>
                      <a:pt x="375717" y="195864"/>
                      <a:pt x="374620" y="191476"/>
                    </a:cubicBezTo>
                    <a:cubicBezTo>
                      <a:pt x="373797" y="188047"/>
                      <a:pt x="372974" y="184618"/>
                      <a:pt x="372288" y="181189"/>
                    </a:cubicBezTo>
                    <a:cubicBezTo>
                      <a:pt x="370779" y="173096"/>
                      <a:pt x="369270" y="165003"/>
                      <a:pt x="367899" y="156774"/>
                    </a:cubicBezTo>
                    <a:cubicBezTo>
                      <a:pt x="367624" y="154854"/>
                      <a:pt x="367213" y="152934"/>
                      <a:pt x="366939" y="151013"/>
                    </a:cubicBezTo>
                    <a:cubicBezTo>
                      <a:pt x="366390" y="147036"/>
                      <a:pt x="365841" y="142921"/>
                      <a:pt x="365293" y="138943"/>
                    </a:cubicBezTo>
                    <a:cubicBezTo>
                      <a:pt x="363921" y="129616"/>
                      <a:pt x="362687" y="120290"/>
                      <a:pt x="361590" y="110962"/>
                    </a:cubicBezTo>
                    <a:cubicBezTo>
                      <a:pt x="359943" y="94641"/>
                      <a:pt x="358983" y="78044"/>
                      <a:pt x="359532" y="61585"/>
                    </a:cubicBezTo>
                    <a:cubicBezTo>
                      <a:pt x="359669" y="58019"/>
                      <a:pt x="359943" y="54453"/>
                      <a:pt x="360218" y="50887"/>
                    </a:cubicBezTo>
                    <a:cubicBezTo>
                      <a:pt x="360492" y="47458"/>
                      <a:pt x="360766" y="44029"/>
                      <a:pt x="361590" y="40600"/>
                    </a:cubicBezTo>
                    <a:cubicBezTo>
                      <a:pt x="361864" y="38953"/>
                      <a:pt x="362275" y="37445"/>
                      <a:pt x="362687" y="35936"/>
                    </a:cubicBezTo>
                    <a:cubicBezTo>
                      <a:pt x="363098" y="34153"/>
                      <a:pt x="363784" y="32781"/>
                      <a:pt x="364607" y="31272"/>
                    </a:cubicBezTo>
                    <a:cubicBezTo>
                      <a:pt x="365979" y="28255"/>
                      <a:pt x="368310" y="25786"/>
                      <a:pt x="370230" y="23180"/>
                    </a:cubicBezTo>
                    <a:cubicBezTo>
                      <a:pt x="371602" y="21123"/>
                      <a:pt x="374482" y="20849"/>
                      <a:pt x="376540" y="21946"/>
                    </a:cubicBezTo>
                    <a:cubicBezTo>
                      <a:pt x="378186" y="22906"/>
                      <a:pt x="379969" y="23729"/>
                      <a:pt x="381615" y="24689"/>
                    </a:cubicBezTo>
                    <a:cubicBezTo>
                      <a:pt x="382438" y="25237"/>
                      <a:pt x="383261" y="26061"/>
                      <a:pt x="383946" y="26746"/>
                    </a:cubicBezTo>
                    <a:cubicBezTo>
                      <a:pt x="384632" y="27432"/>
                      <a:pt x="385318" y="28392"/>
                      <a:pt x="385867" y="29215"/>
                    </a:cubicBezTo>
                    <a:cubicBezTo>
                      <a:pt x="386553" y="30587"/>
                      <a:pt x="387101" y="31821"/>
                      <a:pt x="387787" y="33330"/>
                    </a:cubicBezTo>
                    <a:cubicBezTo>
                      <a:pt x="388336" y="34701"/>
                      <a:pt x="388747" y="36348"/>
                      <a:pt x="389159" y="37719"/>
                    </a:cubicBezTo>
                    <a:cubicBezTo>
                      <a:pt x="389707" y="39777"/>
                      <a:pt x="390256" y="41834"/>
                      <a:pt x="390804" y="44029"/>
                    </a:cubicBezTo>
                    <a:cubicBezTo>
                      <a:pt x="392176" y="49240"/>
                      <a:pt x="392725" y="54590"/>
                      <a:pt x="393548" y="59939"/>
                    </a:cubicBezTo>
                    <a:cubicBezTo>
                      <a:pt x="393959" y="63231"/>
                      <a:pt x="394371" y="66523"/>
                      <a:pt x="394645" y="69952"/>
                    </a:cubicBezTo>
                    <a:cubicBezTo>
                      <a:pt x="395194" y="74478"/>
                      <a:pt x="395742" y="79004"/>
                      <a:pt x="396291" y="83394"/>
                    </a:cubicBezTo>
                    <a:cubicBezTo>
                      <a:pt x="396702" y="86959"/>
                      <a:pt x="396977" y="90526"/>
                      <a:pt x="397251" y="94229"/>
                    </a:cubicBezTo>
                    <a:cubicBezTo>
                      <a:pt x="397525" y="98755"/>
                      <a:pt x="397800" y="103281"/>
                      <a:pt x="397937" y="107945"/>
                    </a:cubicBezTo>
                    <a:cubicBezTo>
                      <a:pt x="398348" y="119467"/>
                      <a:pt x="398211" y="130851"/>
                      <a:pt x="397662" y="142372"/>
                    </a:cubicBezTo>
                    <a:cubicBezTo>
                      <a:pt x="396565" y="163083"/>
                      <a:pt x="393548" y="183657"/>
                      <a:pt x="389296" y="203957"/>
                    </a:cubicBezTo>
                    <a:cubicBezTo>
                      <a:pt x="389022" y="205192"/>
                      <a:pt x="388747" y="206563"/>
                      <a:pt x="388473" y="207798"/>
                    </a:cubicBezTo>
                    <a:cubicBezTo>
                      <a:pt x="388473" y="207798"/>
                      <a:pt x="388473" y="207935"/>
                      <a:pt x="388473" y="207935"/>
                    </a:cubicBezTo>
                    <a:cubicBezTo>
                      <a:pt x="389433" y="211227"/>
                      <a:pt x="390393" y="214518"/>
                      <a:pt x="391216" y="217810"/>
                    </a:cubicBezTo>
                    <a:cubicBezTo>
                      <a:pt x="391765" y="219731"/>
                      <a:pt x="392176" y="221514"/>
                      <a:pt x="392862" y="223434"/>
                    </a:cubicBezTo>
                    <a:cubicBezTo>
                      <a:pt x="394508" y="228509"/>
                      <a:pt x="396154" y="233447"/>
                      <a:pt x="397800" y="238384"/>
                    </a:cubicBezTo>
                    <a:cubicBezTo>
                      <a:pt x="399857" y="244282"/>
                      <a:pt x="402189" y="250180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932" y="256078"/>
                      <a:pt x="404932" y="256352"/>
                      <a:pt x="405069" y="256489"/>
                    </a:cubicBezTo>
                    <a:cubicBezTo>
                      <a:pt x="405069" y="256352"/>
                      <a:pt x="405069" y="256352"/>
                      <a:pt x="404932" y="256215"/>
                    </a:cubicBezTo>
                    <a:cubicBezTo>
                      <a:pt x="406029" y="258409"/>
                      <a:pt x="407264" y="260330"/>
                      <a:pt x="408635" y="262387"/>
                    </a:cubicBezTo>
                    <a:cubicBezTo>
                      <a:pt x="408910" y="262799"/>
                      <a:pt x="409184" y="263210"/>
                      <a:pt x="409596" y="263622"/>
                    </a:cubicBezTo>
                    <a:cubicBezTo>
                      <a:pt x="409870" y="263896"/>
                      <a:pt x="410144" y="264170"/>
                      <a:pt x="410281" y="264444"/>
                    </a:cubicBezTo>
                    <a:cubicBezTo>
                      <a:pt x="410556" y="264582"/>
                      <a:pt x="410830" y="264856"/>
                      <a:pt x="411104" y="264993"/>
                    </a:cubicBezTo>
                    <a:cubicBezTo>
                      <a:pt x="411516" y="265267"/>
                      <a:pt x="411927" y="265542"/>
                      <a:pt x="412339" y="265679"/>
                    </a:cubicBezTo>
                    <a:cubicBezTo>
                      <a:pt x="412201" y="265542"/>
                      <a:pt x="411927" y="265405"/>
                      <a:pt x="411790" y="265405"/>
                    </a:cubicBezTo>
                    <a:cubicBezTo>
                      <a:pt x="412201" y="265542"/>
                      <a:pt x="412613" y="265816"/>
                      <a:pt x="413025" y="265953"/>
                    </a:cubicBezTo>
                    <a:cubicBezTo>
                      <a:pt x="413436" y="266091"/>
                      <a:pt x="413985" y="266228"/>
                      <a:pt x="414396" y="266365"/>
                    </a:cubicBezTo>
                    <a:cubicBezTo>
                      <a:pt x="414670" y="266365"/>
                      <a:pt x="414945" y="266365"/>
                      <a:pt x="415082" y="266502"/>
                    </a:cubicBezTo>
                    <a:cubicBezTo>
                      <a:pt x="415219" y="266502"/>
                      <a:pt x="415356" y="266502"/>
                      <a:pt x="415630" y="266502"/>
                    </a:cubicBezTo>
                    <a:cubicBezTo>
                      <a:pt x="415905" y="266365"/>
                      <a:pt x="416179" y="266365"/>
                      <a:pt x="416454" y="266228"/>
                    </a:cubicBezTo>
                    <a:cubicBezTo>
                      <a:pt x="416865" y="265953"/>
                      <a:pt x="417276" y="265816"/>
                      <a:pt x="417688" y="265542"/>
                    </a:cubicBezTo>
                    <a:cubicBezTo>
                      <a:pt x="418099" y="265267"/>
                      <a:pt x="418511" y="264856"/>
                      <a:pt x="419059" y="264582"/>
                    </a:cubicBezTo>
                    <a:cubicBezTo>
                      <a:pt x="419059" y="264582"/>
                      <a:pt x="419059" y="264582"/>
                      <a:pt x="419059" y="264582"/>
                    </a:cubicBezTo>
                    <a:cubicBezTo>
                      <a:pt x="419883" y="263759"/>
                      <a:pt x="420705" y="263073"/>
                      <a:pt x="421528" y="262250"/>
                    </a:cubicBezTo>
                    <a:cubicBezTo>
                      <a:pt x="421528" y="262250"/>
                      <a:pt x="421391" y="262387"/>
                      <a:pt x="421391" y="262387"/>
                    </a:cubicBezTo>
                    <a:cubicBezTo>
                      <a:pt x="421528" y="262250"/>
                      <a:pt x="421528" y="262113"/>
                      <a:pt x="421665" y="262113"/>
                    </a:cubicBezTo>
                    <a:cubicBezTo>
                      <a:pt x="421665" y="262113"/>
                      <a:pt x="421803" y="261976"/>
                      <a:pt x="421803" y="261976"/>
                    </a:cubicBezTo>
                    <a:cubicBezTo>
                      <a:pt x="421803" y="261976"/>
                      <a:pt x="421803" y="261976"/>
                      <a:pt x="421803" y="261976"/>
                    </a:cubicBezTo>
                    <a:cubicBezTo>
                      <a:pt x="423037" y="260604"/>
                      <a:pt x="424134" y="259095"/>
                      <a:pt x="425232" y="257450"/>
                    </a:cubicBezTo>
                    <a:cubicBezTo>
                      <a:pt x="425094" y="257586"/>
                      <a:pt x="425094" y="257724"/>
                      <a:pt x="424957" y="257861"/>
                    </a:cubicBezTo>
                    <a:cubicBezTo>
                      <a:pt x="425643" y="256764"/>
                      <a:pt x="426329" y="255529"/>
                      <a:pt x="426878" y="254432"/>
                    </a:cubicBezTo>
                    <a:cubicBezTo>
                      <a:pt x="426878" y="254432"/>
                      <a:pt x="426878" y="254432"/>
                      <a:pt x="426878" y="254569"/>
                    </a:cubicBezTo>
                    <a:cubicBezTo>
                      <a:pt x="429346" y="249494"/>
                      <a:pt x="431404" y="244282"/>
                      <a:pt x="433324" y="238933"/>
                    </a:cubicBezTo>
                    <a:cubicBezTo>
                      <a:pt x="436342" y="229880"/>
                      <a:pt x="438536" y="220554"/>
                      <a:pt x="440457" y="211089"/>
                    </a:cubicBezTo>
                    <a:cubicBezTo>
                      <a:pt x="440457" y="211227"/>
                      <a:pt x="440457" y="211364"/>
                      <a:pt x="440319" y="211501"/>
                    </a:cubicBezTo>
                    <a:cubicBezTo>
                      <a:pt x="441279" y="206563"/>
                      <a:pt x="442239" y="201625"/>
                      <a:pt x="442925" y="196687"/>
                    </a:cubicBezTo>
                    <a:cubicBezTo>
                      <a:pt x="443337" y="194356"/>
                      <a:pt x="443611" y="191887"/>
                      <a:pt x="444023" y="189418"/>
                    </a:cubicBezTo>
                    <a:cubicBezTo>
                      <a:pt x="442925" y="182148"/>
                      <a:pt x="441965" y="175016"/>
                      <a:pt x="441005" y="167884"/>
                    </a:cubicBezTo>
                    <a:cubicBezTo>
                      <a:pt x="440045" y="161574"/>
                      <a:pt x="439359" y="155128"/>
                      <a:pt x="438673" y="148819"/>
                    </a:cubicBezTo>
                    <a:cubicBezTo>
                      <a:pt x="437850" y="142235"/>
                      <a:pt x="436890" y="135651"/>
                      <a:pt x="436342" y="128931"/>
                    </a:cubicBezTo>
                    <a:cubicBezTo>
                      <a:pt x="435381" y="119467"/>
                      <a:pt x="434559" y="109865"/>
                      <a:pt x="433599" y="100401"/>
                    </a:cubicBezTo>
                    <a:cubicBezTo>
                      <a:pt x="432638" y="90252"/>
                      <a:pt x="431815" y="80101"/>
                      <a:pt x="431404" y="69952"/>
                    </a:cubicBezTo>
                    <a:cubicBezTo>
                      <a:pt x="431130" y="65562"/>
                      <a:pt x="431130" y="61174"/>
                      <a:pt x="431130" y="56784"/>
                    </a:cubicBezTo>
                    <a:cubicBezTo>
                      <a:pt x="431130" y="52533"/>
                      <a:pt x="431130" y="48281"/>
                      <a:pt x="431267" y="44029"/>
                    </a:cubicBezTo>
                    <a:cubicBezTo>
                      <a:pt x="431541" y="40462"/>
                      <a:pt x="431952" y="37033"/>
                      <a:pt x="432638" y="33604"/>
                    </a:cubicBezTo>
                    <a:cubicBezTo>
                      <a:pt x="433461" y="29627"/>
                      <a:pt x="434970" y="25923"/>
                      <a:pt x="436067" y="21946"/>
                    </a:cubicBezTo>
                    <a:cubicBezTo>
                      <a:pt x="436890" y="19340"/>
                      <a:pt x="439633" y="17556"/>
                      <a:pt x="442377" y="18379"/>
                    </a:cubicBezTo>
                    <a:cubicBezTo>
                      <a:pt x="443748" y="18791"/>
                      <a:pt x="445257" y="19065"/>
                      <a:pt x="446491" y="19614"/>
                    </a:cubicBezTo>
                    <a:cubicBezTo>
                      <a:pt x="447452" y="20026"/>
                      <a:pt x="448275" y="20574"/>
                      <a:pt x="449097" y="21123"/>
                    </a:cubicBezTo>
                    <a:cubicBezTo>
                      <a:pt x="450744" y="22357"/>
                      <a:pt x="451704" y="24414"/>
                      <a:pt x="452526" y="26198"/>
                    </a:cubicBezTo>
                    <a:cubicBezTo>
                      <a:pt x="453212" y="27569"/>
                      <a:pt x="453487" y="29078"/>
                      <a:pt x="453761" y="30450"/>
                    </a:cubicBezTo>
                    <a:cubicBezTo>
                      <a:pt x="454173" y="31959"/>
                      <a:pt x="454447" y="33467"/>
                      <a:pt x="454721" y="34976"/>
                    </a:cubicBezTo>
                    <a:cubicBezTo>
                      <a:pt x="455133" y="37308"/>
                      <a:pt x="455681" y="39502"/>
                      <a:pt x="455955" y="41834"/>
                    </a:cubicBezTo>
                    <a:cubicBezTo>
                      <a:pt x="456504" y="45263"/>
                      <a:pt x="456778" y="48555"/>
                      <a:pt x="457053" y="51984"/>
                    </a:cubicBezTo>
                    <a:cubicBezTo>
                      <a:pt x="457876" y="60488"/>
                      <a:pt x="458424" y="68855"/>
                      <a:pt x="459110" y="77358"/>
                    </a:cubicBezTo>
                    <a:cubicBezTo>
                      <a:pt x="459247" y="79278"/>
                      <a:pt x="459384" y="81336"/>
                      <a:pt x="459384" y="83256"/>
                    </a:cubicBezTo>
                    <a:cubicBezTo>
                      <a:pt x="459659" y="88743"/>
                      <a:pt x="459796" y="94092"/>
                      <a:pt x="460070" y="99578"/>
                    </a:cubicBezTo>
                    <a:cubicBezTo>
                      <a:pt x="460207" y="102870"/>
                      <a:pt x="460345" y="106299"/>
                      <a:pt x="460482" y="109591"/>
                    </a:cubicBezTo>
                    <a:cubicBezTo>
                      <a:pt x="460482" y="110139"/>
                      <a:pt x="460482" y="110688"/>
                      <a:pt x="460482" y="111237"/>
                    </a:cubicBezTo>
                    <a:cubicBezTo>
                      <a:pt x="460482" y="113294"/>
                      <a:pt x="460345" y="115352"/>
                      <a:pt x="460345" y="117409"/>
                    </a:cubicBezTo>
                    <a:cubicBezTo>
                      <a:pt x="460070" y="126462"/>
                      <a:pt x="459796" y="135651"/>
                      <a:pt x="459659" y="144841"/>
                    </a:cubicBezTo>
                    <a:cubicBezTo>
                      <a:pt x="459659" y="146487"/>
                      <a:pt x="459384" y="148133"/>
                      <a:pt x="459247" y="149642"/>
                    </a:cubicBezTo>
                    <a:cubicBezTo>
                      <a:pt x="458699" y="154716"/>
                      <a:pt x="458150" y="159654"/>
                      <a:pt x="457739" y="164729"/>
                    </a:cubicBezTo>
                    <a:cubicBezTo>
                      <a:pt x="457327" y="169393"/>
                      <a:pt x="456778" y="174193"/>
                      <a:pt x="456367" y="178857"/>
                    </a:cubicBezTo>
                    <a:cubicBezTo>
                      <a:pt x="455955" y="182423"/>
                      <a:pt x="455544" y="186126"/>
                      <a:pt x="454995" y="189693"/>
                    </a:cubicBezTo>
                    <a:cubicBezTo>
                      <a:pt x="456367" y="198745"/>
                      <a:pt x="458013" y="207798"/>
                      <a:pt x="459659" y="216713"/>
                    </a:cubicBezTo>
                    <a:cubicBezTo>
                      <a:pt x="459659" y="216576"/>
                      <a:pt x="459659" y="216438"/>
                      <a:pt x="459659" y="216302"/>
                    </a:cubicBezTo>
                    <a:cubicBezTo>
                      <a:pt x="461031" y="222748"/>
                      <a:pt x="462402" y="229332"/>
                      <a:pt x="463774" y="235778"/>
                    </a:cubicBezTo>
                    <a:cubicBezTo>
                      <a:pt x="464460" y="238933"/>
                      <a:pt x="465420" y="241950"/>
                      <a:pt x="466243" y="244968"/>
                    </a:cubicBezTo>
                    <a:cubicBezTo>
                      <a:pt x="467614" y="250317"/>
                      <a:pt x="469123" y="255529"/>
                      <a:pt x="470906" y="260741"/>
                    </a:cubicBezTo>
                    <a:cubicBezTo>
                      <a:pt x="470906" y="260741"/>
                      <a:pt x="470906" y="260741"/>
                      <a:pt x="470906" y="260741"/>
                    </a:cubicBezTo>
                    <a:cubicBezTo>
                      <a:pt x="472140" y="264033"/>
                      <a:pt x="473375" y="267325"/>
                      <a:pt x="474747" y="270480"/>
                    </a:cubicBezTo>
                    <a:cubicBezTo>
                      <a:pt x="474747" y="270480"/>
                      <a:pt x="474747" y="270480"/>
                      <a:pt x="474747" y="270480"/>
                    </a:cubicBezTo>
                    <a:cubicBezTo>
                      <a:pt x="475569" y="272125"/>
                      <a:pt x="476530" y="273772"/>
                      <a:pt x="477627" y="275280"/>
                    </a:cubicBezTo>
                    <a:cubicBezTo>
                      <a:pt x="478176" y="275966"/>
                      <a:pt x="478587" y="276652"/>
                      <a:pt x="479136" y="277201"/>
                    </a:cubicBezTo>
                    <a:cubicBezTo>
                      <a:pt x="479410" y="277475"/>
                      <a:pt x="479684" y="277749"/>
                      <a:pt x="479959" y="277886"/>
                    </a:cubicBezTo>
                    <a:cubicBezTo>
                      <a:pt x="480370" y="278160"/>
                      <a:pt x="480781" y="278435"/>
                      <a:pt x="481193" y="278709"/>
                    </a:cubicBezTo>
                    <a:cubicBezTo>
                      <a:pt x="481605" y="278847"/>
                      <a:pt x="482016" y="279121"/>
                      <a:pt x="482427" y="279395"/>
                    </a:cubicBezTo>
                    <a:cubicBezTo>
                      <a:pt x="482839" y="279532"/>
                      <a:pt x="483113" y="279669"/>
                      <a:pt x="483525" y="279807"/>
                    </a:cubicBezTo>
                    <a:cubicBezTo>
                      <a:pt x="483799" y="279807"/>
                      <a:pt x="483936" y="279807"/>
                      <a:pt x="484210" y="279944"/>
                    </a:cubicBezTo>
                    <a:cubicBezTo>
                      <a:pt x="484485" y="279944"/>
                      <a:pt x="484622" y="279807"/>
                      <a:pt x="484896" y="279807"/>
                    </a:cubicBezTo>
                    <a:cubicBezTo>
                      <a:pt x="485308" y="279669"/>
                      <a:pt x="485582" y="279532"/>
                      <a:pt x="485994" y="279395"/>
                    </a:cubicBezTo>
                    <a:cubicBezTo>
                      <a:pt x="486405" y="279121"/>
                      <a:pt x="486954" y="278983"/>
                      <a:pt x="487365" y="278709"/>
                    </a:cubicBezTo>
                    <a:cubicBezTo>
                      <a:pt x="487777" y="278435"/>
                      <a:pt x="488188" y="278160"/>
                      <a:pt x="488737" y="277886"/>
                    </a:cubicBezTo>
                    <a:cubicBezTo>
                      <a:pt x="489148" y="277612"/>
                      <a:pt x="489423" y="277201"/>
                      <a:pt x="489834" y="276926"/>
                    </a:cubicBezTo>
                    <a:cubicBezTo>
                      <a:pt x="490246" y="276515"/>
                      <a:pt x="490657" y="276103"/>
                      <a:pt x="490931" y="275829"/>
                    </a:cubicBezTo>
                    <a:cubicBezTo>
                      <a:pt x="490931" y="275829"/>
                      <a:pt x="490931" y="275829"/>
                      <a:pt x="490931" y="275829"/>
                    </a:cubicBezTo>
                    <a:cubicBezTo>
                      <a:pt x="491617" y="275143"/>
                      <a:pt x="492166" y="274320"/>
                      <a:pt x="492714" y="273497"/>
                    </a:cubicBezTo>
                    <a:cubicBezTo>
                      <a:pt x="492714" y="273634"/>
                      <a:pt x="492577" y="273634"/>
                      <a:pt x="492577" y="273772"/>
                    </a:cubicBezTo>
                    <a:cubicBezTo>
                      <a:pt x="492714" y="273634"/>
                      <a:pt x="492714" y="273497"/>
                      <a:pt x="492852" y="273360"/>
                    </a:cubicBezTo>
                    <a:cubicBezTo>
                      <a:pt x="492852" y="273223"/>
                      <a:pt x="492989" y="273223"/>
                      <a:pt x="492989" y="273086"/>
                    </a:cubicBezTo>
                    <a:cubicBezTo>
                      <a:pt x="492989" y="273086"/>
                      <a:pt x="492852" y="273223"/>
                      <a:pt x="492852" y="273223"/>
                    </a:cubicBezTo>
                    <a:cubicBezTo>
                      <a:pt x="493812" y="271577"/>
                      <a:pt x="494772" y="270068"/>
                      <a:pt x="495595" y="268422"/>
                    </a:cubicBezTo>
                    <a:cubicBezTo>
                      <a:pt x="495595" y="268422"/>
                      <a:pt x="495595" y="268560"/>
                      <a:pt x="495458" y="268560"/>
                    </a:cubicBezTo>
                    <a:cubicBezTo>
                      <a:pt x="497378" y="264719"/>
                      <a:pt x="499024" y="260741"/>
                      <a:pt x="500533" y="256627"/>
                    </a:cubicBezTo>
                    <a:cubicBezTo>
                      <a:pt x="500533" y="256901"/>
                      <a:pt x="500395" y="257038"/>
                      <a:pt x="500258" y="257312"/>
                    </a:cubicBezTo>
                    <a:cubicBezTo>
                      <a:pt x="503276" y="248671"/>
                      <a:pt x="505333" y="239756"/>
                      <a:pt x="507253" y="230841"/>
                    </a:cubicBezTo>
                    <a:cubicBezTo>
                      <a:pt x="507253" y="231115"/>
                      <a:pt x="507116" y="231252"/>
                      <a:pt x="507116" y="231526"/>
                    </a:cubicBezTo>
                    <a:cubicBezTo>
                      <a:pt x="510682" y="213284"/>
                      <a:pt x="512740" y="194767"/>
                      <a:pt x="514111" y="176251"/>
                    </a:cubicBezTo>
                    <a:cubicBezTo>
                      <a:pt x="514386" y="172273"/>
                      <a:pt x="514660" y="168296"/>
                      <a:pt x="514797" y="164318"/>
                    </a:cubicBezTo>
                    <a:cubicBezTo>
                      <a:pt x="514523" y="163083"/>
                      <a:pt x="514386" y="161986"/>
                      <a:pt x="514111" y="160752"/>
                    </a:cubicBezTo>
                    <a:cubicBezTo>
                      <a:pt x="513426" y="157460"/>
                      <a:pt x="513014" y="154305"/>
                      <a:pt x="512466" y="151013"/>
                    </a:cubicBezTo>
                    <a:cubicBezTo>
                      <a:pt x="511368" y="144429"/>
                      <a:pt x="510271" y="137846"/>
                      <a:pt x="509174" y="131262"/>
                    </a:cubicBezTo>
                    <a:cubicBezTo>
                      <a:pt x="507665" y="122210"/>
                      <a:pt x="506293" y="113020"/>
                      <a:pt x="504922" y="103968"/>
                    </a:cubicBezTo>
                    <a:cubicBezTo>
                      <a:pt x="504236" y="99441"/>
                      <a:pt x="503550" y="94915"/>
                      <a:pt x="502864" y="90388"/>
                    </a:cubicBezTo>
                    <a:cubicBezTo>
                      <a:pt x="502041" y="85177"/>
                      <a:pt x="501355" y="79827"/>
                      <a:pt x="500670" y="74615"/>
                    </a:cubicBezTo>
                    <a:cubicBezTo>
                      <a:pt x="499710" y="67757"/>
                      <a:pt x="499024" y="60762"/>
                      <a:pt x="498475" y="53904"/>
                    </a:cubicBezTo>
                    <a:cubicBezTo>
                      <a:pt x="498475" y="53904"/>
                      <a:pt x="498475" y="53904"/>
                      <a:pt x="498475" y="53904"/>
                    </a:cubicBezTo>
                    <a:cubicBezTo>
                      <a:pt x="498475" y="53767"/>
                      <a:pt x="498475" y="53630"/>
                      <a:pt x="498475" y="53493"/>
                    </a:cubicBezTo>
                    <a:cubicBezTo>
                      <a:pt x="498475" y="53355"/>
                      <a:pt x="498475" y="53218"/>
                      <a:pt x="498475" y="53081"/>
                    </a:cubicBezTo>
                    <a:cubicBezTo>
                      <a:pt x="498475" y="53081"/>
                      <a:pt x="498475" y="53081"/>
                      <a:pt x="498475" y="53081"/>
                    </a:cubicBezTo>
                    <a:cubicBezTo>
                      <a:pt x="498338" y="50749"/>
                      <a:pt x="498201" y="48417"/>
                      <a:pt x="497926" y="45949"/>
                    </a:cubicBezTo>
                    <a:cubicBezTo>
                      <a:pt x="497652" y="42657"/>
                      <a:pt x="497515" y="39228"/>
                      <a:pt x="497789" y="35936"/>
                    </a:cubicBezTo>
                    <a:cubicBezTo>
                      <a:pt x="497926" y="34427"/>
                      <a:pt x="498064" y="32919"/>
                      <a:pt x="498475" y="31410"/>
                    </a:cubicBezTo>
                    <a:cubicBezTo>
                      <a:pt x="498612" y="30587"/>
                      <a:pt x="498887" y="29764"/>
                      <a:pt x="499161" y="28941"/>
                    </a:cubicBezTo>
                    <a:cubicBezTo>
                      <a:pt x="499847" y="26746"/>
                      <a:pt x="501218" y="24552"/>
                      <a:pt x="502316" y="22494"/>
                    </a:cubicBezTo>
                    <a:cubicBezTo>
                      <a:pt x="503962" y="19203"/>
                      <a:pt x="509037" y="19065"/>
                      <a:pt x="511094" y="21946"/>
                    </a:cubicBezTo>
                    <a:cubicBezTo>
                      <a:pt x="511917" y="23180"/>
                      <a:pt x="512877" y="24552"/>
                      <a:pt x="513700" y="25786"/>
                    </a:cubicBezTo>
                    <a:cubicBezTo>
                      <a:pt x="514523" y="27021"/>
                      <a:pt x="515483" y="28392"/>
                      <a:pt x="516032" y="29764"/>
                    </a:cubicBezTo>
                    <a:cubicBezTo>
                      <a:pt x="516717" y="31684"/>
                      <a:pt x="517266" y="33193"/>
                      <a:pt x="517815" y="35113"/>
                    </a:cubicBezTo>
                    <a:cubicBezTo>
                      <a:pt x="518226" y="36896"/>
                      <a:pt x="518638" y="38817"/>
                      <a:pt x="518912" y="40737"/>
                    </a:cubicBezTo>
                    <a:cubicBezTo>
                      <a:pt x="520421" y="48966"/>
                      <a:pt x="521381" y="57196"/>
                      <a:pt x="522204" y="65562"/>
                    </a:cubicBezTo>
                    <a:cubicBezTo>
                      <a:pt x="523027" y="73792"/>
                      <a:pt x="523713" y="82022"/>
                      <a:pt x="524536" y="90252"/>
                    </a:cubicBezTo>
                    <a:cubicBezTo>
                      <a:pt x="524810" y="92583"/>
                      <a:pt x="524810" y="94915"/>
                      <a:pt x="524947" y="97110"/>
                    </a:cubicBezTo>
                    <a:cubicBezTo>
                      <a:pt x="525221" y="102596"/>
                      <a:pt x="525496" y="108219"/>
                      <a:pt x="525770" y="113706"/>
                    </a:cubicBezTo>
                    <a:cubicBezTo>
                      <a:pt x="525907" y="117135"/>
                      <a:pt x="526182" y="120701"/>
                      <a:pt x="526319" y="124130"/>
                    </a:cubicBezTo>
                    <a:cubicBezTo>
                      <a:pt x="526456" y="126187"/>
                      <a:pt x="526319" y="128382"/>
                      <a:pt x="526319" y="130577"/>
                    </a:cubicBezTo>
                    <a:cubicBezTo>
                      <a:pt x="526182" y="140589"/>
                      <a:pt x="526044" y="150465"/>
                      <a:pt x="525907" y="160340"/>
                    </a:cubicBezTo>
                    <a:cubicBezTo>
                      <a:pt x="525907" y="161986"/>
                      <a:pt x="525770" y="163495"/>
                      <a:pt x="525770" y="165141"/>
                    </a:cubicBezTo>
                    <a:cubicBezTo>
                      <a:pt x="525907" y="165690"/>
                      <a:pt x="526044" y="166238"/>
                      <a:pt x="526182" y="166924"/>
                    </a:cubicBezTo>
                    <a:cubicBezTo>
                      <a:pt x="527005" y="171313"/>
                      <a:pt x="527827" y="175702"/>
                      <a:pt x="528650" y="180091"/>
                    </a:cubicBezTo>
                    <a:cubicBezTo>
                      <a:pt x="528650" y="179954"/>
                      <a:pt x="528650" y="179954"/>
                      <a:pt x="528650" y="179954"/>
                    </a:cubicBezTo>
                    <a:cubicBezTo>
                      <a:pt x="530982" y="189967"/>
                      <a:pt x="533177" y="199980"/>
                      <a:pt x="536331" y="209855"/>
                    </a:cubicBezTo>
                    <a:cubicBezTo>
                      <a:pt x="536331" y="209855"/>
                      <a:pt x="536331" y="209855"/>
                      <a:pt x="536331" y="209718"/>
                    </a:cubicBezTo>
                    <a:cubicBezTo>
                      <a:pt x="537703" y="213696"/>
                      <a:pt x="539212" y="217536"/>
                      <a:pt x="540995" y="221376"/>
                    </a:cubicBezTo>
                    <a:cubicBezTo>
                      <a:pt x="540858" y="221102"/>
                      <a:pt x="540721" y="220965"/>
                      <a:pt x="540721" y="220690"/>
                    </a:cubicBezTo>
                    <a:cubicBezTo>
                      <a:pt x="541269" y="221925"/>
                      <a:pt x="541955" y="223022"/>
                      <a:pt x="542641" y="224119"/>
                    </a:cubicBezTo>
                    <a:cubicBezTo>
                      <a:pt x="542503" y="223845"/>
                      <a:pt x="542366" y="223708"/>
                      <a:pt x="542229" y="223571"/>
                    </a:cubicBezTo>
                    <a:cubicBezTo>
                      <a:pt x="542641" y="224119"/>
                      <a:pt x="543052" y="224531"/>
                      <a:pt x="543327" y="225080"/>
                    </a:cubicBezTo>
                    <a:cubicBezTo>
                      <a:pt x="543189" y="224943"/>
                      <a:pt x="543052" y="224668"/>
                      <a:pt x="542915" y="224531"/>
                    </a:cubicBezTo>
                    <a:cubicBezTo>
                      <a:pt x="543875" y="225628"/>
                      <a:pt x="544835" y="226589"/>
                      <a:pt x="545795" y="227548"/>
                    </a:cubicBezTo>
                    <a:cubicBezTo>
                      <a:pt x="545658" y="227412"/>
                      <a:pt x="545521" y="227274"/>
                      <a:pt x="545247" y="227137"/>
                    </a:cubicBezTo>
                    <a:cubicBezTo>
                      <a:pt x="546207" y="227960"/>
                      <a:pt x="547167" y="228783"/>
                      <a:pt x="548127" y="229469"/>
                    </a:cubicBezTo>
                    <a:cubicBezTo>
                      <a:pt x="548401" y="229606"/>
                      <a:pt x="548813" y="229880"/>
                      <a:pt x="549224" y="230018"/>
                    </a:cubicBezTo>
                    <a:cubicBezTo>
                      <a:pt x="549499" y="230018"/>
                      <a:pt x="549636" y="230154"/>
                      <a:pt x="549910" y="230154"/>
                    </a:cubicBezTo>
                    <a:cubicBezTo>
                      <a:pt x="550322" y="230154"/>
                      <a:pt x="550733" y="230292"/>
                      <a:pt x="551145" y="230292"/>
                    </a:cubicBezTo>
                    <a:cubicBezTo>
                      <a:pt x="552105" y="230292"/>
                      <a:pt x="553065" y="230018"/>
                      <a:pt x="554025" y="229880"/>
                    </a:cubicBezTo>
                    <a:cubicBezTo>
                      <a:pt x="553751" y="229880"/>
                      <a:pt x="553614" y="229880"/>
                      <a:pt x="553339" y="230018"/>
                    </a:cubicBezTo>
                    <a:cubicBezTo>
                      <a:pt x="553751" y="229880"/>
                      <a:pt x="554299" y="229743"/>
                      <a:pt x="554711" y="229606"/>
                    </a:cubicBezTo>
                    <a:cubicBezTo>
                      <a:pt x="555808" y="229195"/>
                      <a:pt x="556905" y="228783"/>
                      <a:pt x="558003" y="228234"/>
                    </a:cubicBezTo>
                    <a:cubicBezTo>
                      <a:pt x="558963" y="227686"/>
                      <a:pt x="559923" y="227137"/>
                      <a:pt x="560883" y="226451"/>
                    </a:cubicBezTo>
                    <a:cubicBezTo>
                      <a:pt x="560746" y="226451"/>
                      <a:pt x="560746" y="226589"/>
                      <a:pt x="560609" y="226589"/>
                    </a:cubicBezTo>
                    <a:cubicBezTo>
                      <a:pt x="561569" y="225903"/>
                      <a:pt x="562392" y="225217"/>
                      <a:pt x="563352" y="224394"/>
                    </a:cubicBezTo>
                    <a:cubicBezTo>
                      <a:pt x="564312" y="223571"/>
                      <a:pt x="565135" y="222611"/>
                      <a:pt x="565958" y="221651"/>
                    </a:cubicBezTo>
                    <a:cubicBezTo>
                      <a:pt x="565821" y="221788"/>
                      <a:pt x="565684" y="221925"/>
                      <a:pt x="565684" y="222062"/>
                    </a:cubicBezTo>
                    <a:cubicBezTo>
                      <a:pt x="568015" y="219456"/>
                      <a:pt x="570073" y="216713"/>
                      <a:pt x="572130" y="213832"/>
                    </a:cubicBezTo>
                    <a:cubicBezTo>
                      <a:pt x="574462" y="210678"/>
                      <a:pt x="576793" y="207660"/>
                      <a:pt x="578988" y="204506"/>
                    </a:cubicBezTo>
                    <a:cubicBezTo>
                      <a:pt x="578851" y="204780"/>
                      <a:pt x="578714" y="204917"/>
                      <a:pt x="578577" y="205054"/>
                    </a:cubicBezTo>
                    <a:cubicBezTo>
                      <a:pt x="581869" y="200254"/>
                      <a:pt x="584886" y="195316"/>
                      <a:pt x="587766" y="190241"/>
                    </a:cubicBezTo>
                    <a:cubicBezTo>
                      <a:pt x="589961" y="186538"/>
                      <a:pt x="592293" y="182835"/>
                      <a:pt x="594487" y="178994"/>
                    </a:cubicBezTo>
                    <a:cubicBezTo>
                      <a:pt x="597093" y="174468"/>
                      <a:pt x="599562" y="170079"/>
                      <a:pt x="602168" y="165552"/>
                    </a:cubicBezTo>
                    <a:cubicBezTo>
                      <a:pt x="606557" y="157734"/>
                      <a:pt x="611083" y="150053"/>
                      <a:pt x="615473" y="142235"/>
                    </a:cubicBezTo>
                    <a:cubicBezTo>
                      <a:pt x="627406" y="121387"/>
                      <a:pt x="639201" y="100539"/>
                      <a:pt x="651134" y="79690"/>
                    </a:cubicBezTo>
                    <a:cubicBezTo>
                      <a:pt x="652643" y="76947"/>
                      <a:pt x="656209" y="76124"/>
                      <a:pt x="658952" y="77633"/>
                    </a:cubicBezTo>
                    <a:cubicBezTo>
                      <a:pt x="661696" y="79278"/>
                      <a:pt x="662518" y="82707"/>
                      <a:pt x="661010" y="85451"/>
                    </a:cubicBezTo>
                    <a:cubicBezTo>
                      <a:pt x="643591" y="115900"/>
                      <a:pt x="626034" y="146213"/>
                      <a:pt x="608615" y="176662"/>
                    </a:cubicBezTo>
                    <a:cubicBezTo>
                      <a:pt x="602443" y="187361"/>
                      <a:pt x="596270" y="198059"/>
                      <a:pt x="589549" y="208483"/>
                    </a:cubicBezTo>
                    <a:cubicBezTo>
                      <a:pt x="587218" y="212050"/>
                      <a:pt x="584612" y="215479"/>
                      <a:pt x="582143" y="218770"/>
                    </a:cubicBezTo>
                    <a:cubicBezTo>
                      <a:pt x="579537" y="222199"/>
                      <a:pt x="577068" y="225491"/>
                      <a:pt x="574325" y="228646"/>
                    </a:cubicBezTo>
                    <a:cubicBezTo>
                      <a:pt x="570073" y="233583"/>
                      <a:pt x="564586" y="237835"/>
                      <a:pt x="558277" y="239619"/>
                    </a:cubicBezTo>
                    <a:cubicBezTo>
                      <a:pt x="555671" y="240441"/>
                      <a:pt x="552928" y="241128"/>
                      <a:pt x="550185" y="240853"/>
                    </a:cubicBezTo>
                    <a:cubicBezTo>
                      <a:pt x="548401" y="240716"/>
                      <a:pt x="547579" y="240441"/>
                      <a:pt x="545932" y="239893"/>
                    </a:cubicBezTo>
                    <a:cubicBezTo>
                      <a:pt x="544835" y="239619"/>
                      <a:pt x="543875" y="238933"/>
                      <a:pt x="542915" y="238384"/>
                    </a:cubicBezTo>
                    <a:cubicBezTo>
                      <a:pt x="541543" y="237699"/>
                      <a:pt x="540309" y="236464"/>
                      <a:pt x="539074" y="235367"/>
                    </a:cubicBezTo>
                    <a:cubicBezTo>
                      <a:pt x="537840" y="234270"/>
                      <a:pt x="536743" y="233035"/>
                      <a:pt x="535645" y="231938"/>
                    </a:cubicBezTo>
                    <a:cubicBezTo>
                      <a:pt x="533451" y="229469"/>
                      <a:pt x="531942" y="226451"/>
                      <a:pt x="530571" y="223571"/>
                    </a:cubicBezTo>
                    <a:cubicBezTo>
                      <a:pt x="529748" y="221651"/>
                      <a:pt x="529062" y="219867"/>
                      <a:pt x="528239" y="217947"/>
                    </a:cubicBezTo>
                    <a:cubicBezTo>
                      <a:pt x="527553" y="216302"/>
                      <a:pt x="526867" y="214656"/>
                      <a:pt x="526319" y="212873"/>
                    </a:cubicBezTo>
                    <a:cubicBezTo>
                      <a:pt x="525221" y="209169"/>
                      <a:pt x="523987" y="205466"/>
                      <a:pt x="523027" y="201625"/>
                    </a:cubicBezTo>
                    <a:cubicBezTo>
                      <a:pt x="523027" y="201351"/>
                      <a:pt x="522890" y="201214"/>
                      <a:pt x="522890" y="200940"/>
                    </a:cubicBezTo>
                    <a:cubicBezTo>
                      <a:pt x="522753" y="202174"/>
                      <a:pt x="522615" y="203409"/>
                      <a:pt x="522341" y="204780"/>
                    </a:cubicBezTo>
                    <a:cubicBezTo>
                      <a:pt x="521107" y="214244"/>
                      <a:pt x="519735" y="223845"/>
                      <a:pt x="517678" y="233309"/>
                    </a:cubicBezTo>
                    <a:cubicBezTo>
                      <a:pt x="515483" y="243322"/>
                      <a:pt x="513014" y="253198"/>
                      <a:pt x="509448" y="262662"/>
                    </a:cubicBezTo>
                    <a:cubicBezTo>
                      <a:pt x="508076" y="266228"/>
                      <a:pt x="506430" y="269794"/>
                      <a:pt x="504647" y="273086"/>
                    </a:cubicBezTo>
                    <a:cubicBezTo>
                      <a:pt x="503001" y="276240"/>
                      <a:pt x="501218" y="279121"/>
                      <a:pt x="498887" y="281864"/>
                    </a:cubicBezTo>
                    <a:cubicBezTo>
                      <a:pt x="497104" y="283921"/>
                      <a:pt x="494909" y="285430"/>
                      <a:pt x="492714" y="286802"/>
                    </a:cubicBezTo>
                    <a:cubicBezTo>
                      <a:pt x="491754" y="287488"/>
                      <a:pt x="490657" y="287899"/>
                      <a:pt x="489697" y="288311"/>
                    </a:cubicBezTo>
                    <a:cubicBezTo>
                      <a:pt x="487914" y="288859"/>
                      <a:pt x="486405" y="289408"/>
                      <a:pt x="484485" y="289408"/>
                    </a:cubicBezTo>
                    <a:cubicBezTo>
                      <a:pt x="482427" y="289408"/>
                      <a:pt x="479959" y="288722"/>
                      <a:pt x="478176" y="287762"/>
                    </a:cubicBezTo>
                    <a:cubicBezTo>
                      <a:pt x="475844" y="286527"/>
                      <a:pt x="473512" y="285156"/>
                      <a:pt x="471866" y="283098"/>
                    </a:cubicBezTo>
                    <a:cubicBezTo>
                      <a:pt x="466928" y="277475"/>
                      <a:pt x="463911" y="270343"/>
                      <a:pt x="461579" y="263347"/>
                    </a:cubicBezTo>
                    <a:cubicBezTo>
                      <a:pt x="459659" y="257998"/>
                      <a:pt x="458150" y="252512"/>
                      <a:pt x="456641" y="247025"/>
                    </a:cubicBezTo>
                    <a:cubicBezTo>
                      <a:pt x="455818" y="243734"/>
                      <a:pt x="454721" y="240441"/>
                      <a:pt x="454035" y="237012"/>
                    </a:cubicBezTo>
                    <a:cubicBezTo>
                      <a:pt x="453075" y="232624"/>
                      <a:pt x="452115" y="228234"/>
                      <a:pt x="451155" y="223845"/>
                    </a:cubicBezTo>
                    <a:cubicBezTo>
                      <a:pt x="450744" y="222062"/>
                      <a:pt x="450332" y="220142"/>
                      <a:pt x="449920" y="218222"/>
                    </a:cubicBezTo>
                    <a:cubicBezTo>
                      <a:pt x="449783" y="218908"/>
                      <a:pt x="449646" y="219731"/>
                      <a:pt x="449372" y="220416"/>
                    </a:cubicBezTo>
                    <a:cubicBezTo>
                      <a:pt x="448275" y="225080"/>
                      <a:pt x="447040" y="229880"/>
                      <a:pt x="445668" y="234544"/>
                    </a:cubicBezTo>
                    <a:cubicBezTo>
                      <a:pt x="444297" y="239207"/>
                      <a:pt x="442651" y="243870"/>
                      <a:pt x="440731" y="248534"/>
                    </a:cubicBezTo>
                    <a:cubicBezTo>
                      <a:pt x="439359" y="251963"/>
                      <a:pt x="437850" y="255392"/>
                      <a:pt x="436067" y="258821"/>
                    </a:cubicBezTo>
                    <a:cubicBezTo>
                      <a:pt x="434421" y="262113"/>
                      <a:pt x="432227" y="265131"/>
                      <a:pt x="429758" y="267873"/>
                    </a:cubicBezTo>
                    <a:cubicBezTo>
                      <a:pt x="426192" y="271851"/>
                      <a:pt x="421528" y="275829"/>
                      <a:pt x="415905" y="275829"/>
                    </a:cubicBezTo>
                    <a:cubicBezTo>
                      <a:pt x="413436" y="275829"/>
                      <a:pt x="411104" y="275006"/>
                      <a:pt x="408910" y="274046"/>
                    </a:cubicBezTo>
                    <a:cubicBezTo>
                      <a:pt x="406715" y="273086"/>
                      <a:pt x="404932" y="271577"/>
                      <a:pt x="403286" y="269794"/>
                    </a:cubicBezTo>
                    <a:cubicBezTo>
                      <a:pt x="402326" y="268696"/>
                      <a:pt x="401503" y="267462"/>
                      <a:pt x="400680" y="266365"/>
                    </a:cubicBezTo>
                    <a:cubicBezTo>
                      <a:pt x="399720" y="265131"/>
                      <a:pt x="399034" y="263759"/>
                      <a:pt x="398211" y="262387"/>
                    </a:cubicBezTo>
                    <a:cubicBezTo>
                      <a:pt x="397388" y="261015"/>
                      <a:pt x="396702" y="259370"/>
                      <a:pt x="396017" y="257998"/>
                    </a:cubicBezTo>
                    <a:cubicBezTo>
                      <a:pt x="394645" y="255118"/>
                      <a:pt x="393548" y="252237"/>
                      <a:pt x="392313" y="249220"/>
                    </a:cubicBezTo>
                    <a:cubicBezTo>
                      <a:pt x="390530" y="244557"/>
                      <a:pt x="389022" y="239893"/>
                      <a:pt x="387375" y="235230"/>
                    </a:cubicBezTo>
                    <a:cubicBezTo>
                      <a:pt x="386415" y="232349"/>
                      <a:pt x="385318" y="229332"/>
                      <a:pt x="384495" y="226314"/>
                    </a:cubicBezTo>
                    <a:cubicBezTo>
                      <a:pt x="383809" y="228646"/>
                      <a:pt x="383124" y="230977"/>
                      <a:pt x="382438" y="233172"/>
                    </a:cubicBezTo>
                    <a:cubicBezTo>
                      <a:pt x="379283" y="243185"/>
                      <a:pt x="375717" y="253198"/>
                      <a:pt x="371191" y="262662"/>
                    </a:cubicBezTo>
                    <a:cubicBezTo>
                      <a:pt x="367762" y="269931"/>
                      <a:pt x="364058" y="276926"/>
                      <a:pt x="359395" y="283510"/>
                    </a:cubicBezTo>
                    <a:cubicBezTo>
                      <a:pt x="357200" y="286665"/>
                      <a:pt x="354594" y="289545"/>
                      <a:pt x="352125" y="292425"/>
                    </a:cubicBezTo>
                    <a:cubicBezTo>
                      <a:pt x="349519" y="295305"/>
                      <a:pt x="346365" y="297775"/>
                      <a:pt x="343073" y="299969"/>
                    </a:cubicBezTo>
                    <a:cubicBezTo>
                      <a:pt x="341016" y="301341"/>
                      <a:pt x="338272" y="302301"/>
                      <a:pt x="335940" y="302712"/>
                    </a:cubicBezTo>
                    <a:cubicBezTo>
                      <a:pt x="334432" y="302986"/>
                      <a:pt x="332923" y="303398"/>
                      <a:pt x="331277" y="303261"/>
                    </a:cubicBezTo>
                    <a:cubicBezTo>
                      <a:pt x="329631" y="303261"/>
                      <a:pt x="328534" y="303124"/>
                      <a:pt x="326888" y="302850"/>
                    </a:cubicBezTo>
                    <a:cubicBezTo>
                      <a:pt x="324968" y="302575"/>
                      <a:pt x="322636" y="301478"/>
                      <a:pt x="321127" y="300243"/>
                    </a:cubicBezTo>
                    <a:cubicBezTo>
                      <a:pt x="319756" y="299283"/>
                      <a:pt x="318521" y="298460"/>
                      <a:pt x="317287" y="297363"/>
                    </a:cubicBezTo>
                    <a:cubicBezTo>
                      <a:pt x="316601" y="296814"/>
                      <a:pt x="316052" y="296128"/>
                      <a:pt x="315366" y="295443"/>
                    </a:cubicBezTo>
                    <a:cubicBezTo>
                      <a:pt x="314406" y="294346"/>
                      <a:pt x="313446" y="293248"/>
                      <a:pt x="312760" y="292014"/>
                    </a:cubicBezTo>
                    <a:cubicBezTo>
                      <a:pt x="310840" y="289270"/>
                      <a:pt x="309469" y="286116"/>
                      <a:pt x="308097" y="283098"/>
                    </a:cubicBezTo>
                    <a:cubicBezTo>
                      <a:pt x="306451" y="279669"/>
                      <a:pt x="305491" y="275829"/>
                      <a:pt x="304257" y="272263"/>
                    </a:cubicBezTo>
                    <a:cubicBezTo>
                      <a:pt x="302336" y="266091"/>
                      <a:pt x="300828" y="259781"/>
                      <a:pt x="299593" y="253472"/>
                    </a:cubicBezTo>
                    <a:cubicBezTo>
                      <a:pt x="298221" y="246340"/>
                      <a:pt x="296713" y="239070"/>
                      <a:pt x="295615" y="231938"/>
                    </a:cubicBezTo>
                    <a:cubicBezTo>
                      <a:pt x="294930" y="226863"/>
                      <a:pt x="294244" y="221925"/>
                      <a:pt x="293558" y="216987"/>
                    </a:cubicBezTo>
                    <a:cubicBezTo>
                      <a:pt x="293558" y="216987"/>
                      <a:pt x="293558" y="217125"/>
                      <a:pt x="293558" y="217125"/>
                    </a:cubicBezTo>
                    <a:cubicBezTo>
                      <a:pt x="286974" y="234955"/>
                      <a:pt x="278608" y="252237"/>
                      <a:pt x="267635" y="267873"/>
                    </a:cubicBezTo>
                    <a:cubicBezTo>
                      <a:pt x="262971" y="274320"/>
                      <a:pt x="257485" y="280218"/>
                      <a:pt x="251450" y="285430"/>
                    </a:cubicBezTo>
                    <a:cubicBezTo>
                      <a:pt x="248981" y="287488"/>
                      <a:pt x="246101" y="289408"/>
                      <a:pt x="243220" y="290779"/>
                    </a:cubicBezTo>
                    <a:cubicBezTo>
                      <a:pt x="241712" y="291465"/>
                      <a:pt x="240340" y="292151"/>
                      <a:pt x="238694" y="292699"/>
                    </a:cubicBezTo>
                    <a:cubicBezTo>
                      <a:pt x="236362" y="293523"/>
                      <a:pt x="234168" y="294071"/>
                      <a:pt x="231699" y="294483"/>
                    </a:cubicBezTo>
                    <a:cubicBezTo>
                      <a:pt x="226075" y="295580"/>
                      <a:pt x="219903" y="294208"/>
                      <a:pt x="214828" y="291602"/>
                    </a:cubicBezTo>
                    <a:cubicBezTo>
                      <a:pt x="213457" y="290917"/>
                      <a:pt x="212085" y="290231"/>
                      <a:pt x="210851" y="289270"/>
                    </a:cubicBezTo>
                    <a:cubicBezTo>
                      <a:pt x="209479" y="288311"/>
                      <a:pt x="208519" y="287350"/>
                      <a:pt x="207285" y="286253"/>
                    </a:cubicBezTo>
                    <a:cubicBezTo>
                      <a:pt x="204267" y="283647"/>
                      <a:pt x="201935" y="280355"/>
                      <a:pt x="199741" y="277063"/>
                    </a:cubicBezTo>
                    <a:cubicBezTo>
                      <a:pt x="197546" y="273772"/>
                      <a:pt x="195900" y="269931"/>
                      <a:pt x="194391" y="266228"/>
                    </a:cubicBezTo>
                    <a:cubicBezTo>
                      <a:pt x="192745" y="262524"/>
                      <a:pt x="191785" y="258547"/>
                      <a:pt x="190688" y="254706"/>
                    </a:cubicBezTo>
                    <a:cubicBezTo>
                      <a:pt x="188082" y="245105"/>
                      <a:pt x="186711" y="235230"/>
                      <a:pt x="185613" y="225491"/>
                    </a:cubicBezTo>
                    <a:cubicBezTo>
                      <a:pt x="185339" y="222748"/>
                      <a:pt x="185064" y="220005"/>
                      <a:pt x="184790" y="217261"/>
                    </a:cubicBezTo>
                    <a:cubicBezTo>
                      <a:pt x="180813" y="227686"/>
                      <a:pt x="176424" y="237835"/>
                      <a:pt x="171486" y="247848"/>
                    </a:cubicBezTo>
                    <a:cubicBezTo>
                      <a:pt x="167371" y="256215"/>
                      <a:pt x="162708" y="264308"/>
                      <a:pt x="157632" y="272125"/>
                    </a:cubicBezTo>
                    <a:cubicBezTo>
                      <a:pt x="152832" y="279669"/>
                      <a:pt x="147208" y="286665"/>
                      <a:pt x="141036" y="293248"/>
                    </a:cubicBezTo>
                    <a:cubicBezTo>
                      <a:pt x="136098" y="298598"/>
                      <a:pt x="130200" y="303398"/>
                      <a:pt x="123617" y="306553"/>
                    </a:cubicBezTo>
                    <a:cubicBezTo>
                      <a:pt x="120462" y="308199"/>
                      <a:pt x="117170" y="309708"/>
                      <a:pt x="113604" y="310256"/>
                    </a:cubicBezTo>
                    <a:cubicBezTo>
                      <a:pt x="111958" y="310530"/>
                      <a:pt x="110312" y="310805"/>
                      <a:pt x="108804" y="310805"/>
                    </a:cubicBezTo>
                    <a:cubicBezTo>
                      <a:pt x="103729" y="310942"/>
                      <a:pt x="101534" y="310805"/>
                      <a:pt x="99339" y="310393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2" name="任意多边形: 形状 351"/>
              <p:cNvSpPr/>
              <p:nvPr/>
            </p:nvSpPr>
            <p:spPr>
              <a:xfrm>
                <a:off x="3265271" y="4517055"/>
                <a:ext cx="773740" cy="1161477"/>
              </a:xfrm>
              <a:custGeom>
                <a:avLst/>
                <a:gdLst>
                  <a:gd name="connsiteX0" fmla="*/ 553736 w 773740"/>
                  <a:gd name="connsiteY0" fmla="*/ 150911 h 1161477"/>
                  <a:gd name="connsiteX1" fmla="*/ 553461 w 773740"/>
                  <a:gd name="connsiteY1" fmla="*/ 150911 h 1161477"/>
                  <a:gd name="connsiteX2" fmla="*/ 554010 w 773740"/>
                  <a:gd name="connsiteY2" fmla="*/ 150911 h 1161477"/>
                  <a:gd name="connsiteX3" fmla="*/ 554147 w 773740"/>
                  <a:gd name="connsiteY3" fmla="*/ 150911 h 1161477"/>
                  <a:gd name="connsiteX4" fmla="*/ 554010 w 773740"/>
                  <a:gd name="connsiteY4" fmla="*/ 150911 h 1161477"/>
                  <a:gd name="connsiteX5" fmla="*/ 568274 w 773740"/>
                  <a:gd name="connsiteY5" fmla="*/ 148991 h 1161477"/>
                  <a:gd name="connsiteX6" fmla="*/ 567589 w 773740"/>
                  <a:gd name="connsiteY6" fmla="*/ 149128 h 1161477"/>
                  <a:gd name="connsiteX7" fmla="*/ 598587 w 773740"/>
                  <a:gd name="connsiteY7" fmla="*/ 140349 h 1161477"/>
                  <a:gd name="connsiteX8" fmla="*/ 598450 w 773740"/>
                  <a:gd name="connsiteY8" fmla="*/ 140349 h 1161477"/>
                  <a:gd name="connsiteX9" fmla="*/ 620395 w 773740"/>
                  <a:gd name="connsiteY9" fmla="*/ 131983 h 1161477"/>
                  <a:gd name="connsiteX10" fmla="*/ 627939 w 773740"/>
                  <a:gd name="connsiteY10" fmla="*/ 129102 h 1161477"/>
                  <a:gd name="connsiteX11" fmla="*/ 635483 w 773740"/>
                  <a:gd name="connsiteY11" fmla="*/ 125811 h 1161477"/>
                  <a:gd name="connsiteX12" fmla="*/ 650845 w 773740"/>
                  <a:gd name="connsiteY12" fmla="*/ 119090 h 1161477"/>
                  <a:gd name="connsiteX13" fmla="*/ 616966 w 773740"/>
                  <a:gd name="connsiteY13" fmla="*/ 119090 h 1161477"/>
                  <a:gd name="connsiteX14" fmla="*/ 617103 w 773740"/>
                  <a:gd name="connsiteY14" fmla="*/ 119090 h 1161477"/>
                  <a:gd name="connsiteX15" fmla="*/ 578150 w 773740"/>
                  <a:gd name="connsiteY15" fmla="*/ 124302 h 1161477"/>
                  <a:gd name="connsiteX16" fmla="*/ 578424 w 773740"/>
                  <a:gd name="connsiteY16" fmla="*/ 124302 h 1161477"/>
                  <a:gd name="connsiteX17" fmla="*/ 549072 w 773740"/>
                  <a:gd name="connsiteY17" fmla="*/ 132120 h 1161477"/>
                  <a:gd name="connsiteX18" fmla="*/ 549072 w 773740"/>
                  <a:gd name="connsiteY18" fmla="*/ 132120 h 1161477"/>
                  <a:gd name="connsiteX19" fmla="*/ 549072 w 773740"/>
                  <a:gd name="connsiteY19" fmla="*/ 132120 h 1161477"/>
                  <a:gd name="connsiteX20" fmla="*/ 548523 w 773740"/>
                  <a:gd name="connsiteY20" fmla="*/ 132257 h 1161477"/>
                  <a:gd name="connsiteX21" fmla="*/ 548798 w 773740"/>
                  <a:gd name="connsiteY21" fmla="*/ 132120 h 1161477"/>
                  <a:gd name="connsiteX22" fmla="*/ 538785 w 773740"/>
                  <a:gd name="connsiteY22" fmla="*/ 136372 h 1161477"/>
                  <a:gd name="connsiteX23" fmla="*/ 538922 w 773740"/>
                  <a:gd name="connsiteY23" fmla="*/ 136372 h 1161477"/>
                  <a:gd name="connsiteX24" fmla="*/ 535905 w 773740"/>
                  <a:gd name="connsiteY24" fmla="*/ 138155 h 1161477"/>
                  <a:gd name="connsiteX25" fmla="*/ 534945 w 773740"/>
                  <a:gd name="connsiteY25" fmla="*/ 138841 h 1161477"/>
                  <a:gd name="connsiteX26" fmla="*/ 533024 w 773740"/>
                  <a:gd name="connsiteY26" fmla="*/ 140624 h 1161477"/>
                  <a:gd name="connsiteX27" fmla="*/ 533024 w 773740"/>
                  <a:gd name="connsiteY27" fmla="*/ 140624 h 1161477"/>
                  <a:gd name="connsiteX28" fmla="*/ 531927 w 773740"/>
                  <a:gd name="connsiteY28" fmla="*/ 141858 h 1161477"/>
                  <a:gd name="connsiteX29" fmla="*/ 531241 w 773740"/>
                  <a:gd name="connsiteY29" fmla="*/ 143093 h 1161477"/>
                  <a:gd name="connsiteX30" fmla="*/ 530967 w 773740"/>
                  <a:gd name="connsiteY30" fmla="*/ 143778 h 1161477"/>
                  <a:gd name="connsiteX31" fmla="*/ 530967 w 773740"/>
                  <a:gd name="connsiteY31" fmla="*/ 143916 h 1161477"/>
                  <a:gd name="connsiteX32" fmla="*/ 530967 w 773740"/>
                  <a:gd name="connsiteY32" fmla="*/ 144053 h 1161477"/>
                  <a:gd name="connsiteX33" fmla="*/ 531241 w 773740"/>
                  <a:gd name="connsiteY33" fmla="*/ 144876 h 1161477"/>
                  <a:gd name="connsiteX34" fmla="*/ 531653 w 773740"/>
                  <a:gd name="connsiteY34" fmla="*/ 145699 h 1161477"/>
                  <a:gd name="connsiteX35" fmla="*/ 532613 w 773740"/>
                  <a:gd name="connsiteY35" fmla="*/ 146796 h 1161477"/>
                  <a:gd name="connsiteX36" fmla="*/ 533024 w 773740"/>
                  <a:gd name="connsiteY36" fmla="*/ 147207 h 1161477"/>
                  <a:gd name="connsiteX37" fmla="*/ 533984 w 773740"/>
                  <a:gd name="connsiteY37" fmla="*/ 147893 h 1161477"/>
                  <a:gd name="connsiteX38" fmla="*/ 535630 w 773740"/>
                  <a:gd name="connsiteY38" fmla="*/ 148716 h 1161477"/>
                  <a:gd name="connsiteX39" fmla="*/ 535219 w 773740"/>
                  <a:gd name="connsiteY39" fmla="*/ 148442 h 1161477"/>
                  <a:gd name="connsiteX40" fmla="*/ 537276 w 773740"/>
                  <a:gd name="connsiteY40" fmla="*/ 149265 h 1161477"/>
                  <a:gd name="connsiteX41" fmla="*/ 536591 w 773740"/>
                  <a:gd name="connsiteY41" fmla="*/ 148991 h 1161477"/>
                  <a:gd name="connsiteX42" fmla="*/ 540842 w 773740"/>
                  <a:gd name="connsiteY42" fmla="*/ 150088 h 1161477"/>
                  <a:gd name="connsiteX43" fmla="*/ 540157 w 773740"/>
                  <a:gd name="connsiteY43" fmla="*/ 149951 h 1161477"/>
                  <a:gd name="connsiteX44" fmla="*/ 547152 w 773740"/>
                  <a:gd name="connsiteY44" fmla="*/ 150911 h 1161477"/>
                  <a:gd name="connsiteX45" fmla="*/ 546466 w 773740"/>
                  <a:gd name="connsiteY45" fmla="*/ 150911 h 1161477"/>
                  <a:gd name="connsiteX46" fmla="*/ 553736 w 773740"/>
                  <a:gd name="connsiteY46" fmla="*/ 150911 h 1161477"/>
                  <a:gd name="connsiteX47" fmla="*/ 558262 w 773740"/>
                  <a:gd name="connsiteY47" fmla="*/ 671570 h 1161477"/>
                  <a:gd name="connsiteX48" fmla="*/ 563337 w 773740"/>
                  <a:gd name="connsiteY48" fmla="*/ 674725 h 1161477"/>
                  <a:gd name="connsiteX49" fmla="*/ 565120 w 773740"/>
                  <a:gd name="connsiteY49" fmla="*/ 675822 h 1161477"/>
                  <a:gd name="connsiteX50" fmla="*/ 579933 w 773740"/>
                  <a:gd name="connsiteY50" fmla="*/ 683777 h 1161477"/>
                  <a:gd name="connsiteX51" fmla="*/ 565806 w 773740"/>
                  <a:gd name="connsiteY51" fmla="*/ 666358 h 1161477"/>
                  <a:gd name="connsiteX52" fmla="*/ 565943 w 773740"/>
                  <a:gd name="connsiteY52" fmla="*/ 666495 h 1161477"/>
                  <a:gd name="connsiteX53" fmla="*/ 550992 w 773740"/>
                  <a:gd name="connsiteY53" fmla="*/ 650585 h 1161477"/>
                  <a:gd name="connsiteX54" fmla="*/ 535219 w 773740"/>
                  <a:gd name="connsiteY54" fmla="*/ 635909 h 1161477"/>
                  <a:gd name="connsiteX55" fmla="*/ 535356 w 773740"/>
                  <a:gd name="connsiteY55" fmla="*/ 635909 h 1161477"/>
                  <a:gd name="connsiteX56" fmla="*/ 523286 w 773740"/>
                  <a:gd name="connsiteY56" fmla="*/ 625896 h 1161477"/>
                  <a:gd name="connsiteX57" fmla="*/ 505867 w 773740"/>
                  <a:gd name="connsiteY57" fmla="*/ 612454 h 1161477"/>
                  <a:gd name="connsiteX58" fmla="*/ 506415 w 773740"/>
                  <a:gd name="connsiteY58" fmla="*/ 612866 h 1161477"/>
                  <a:gd name="connsiteX59" fmla="*/ 497225 w 773740"/>
                  <a:gd name="connsiteY59" fmla="*/ 607105 h 1161477"/>
                  <a:gd name="connsiteX60" fmla="*/ 497911 w 773740"/>
                  <a:gd name="connsiteY60" fmla="*/ 607379 h 1161477"/>
                  <a:gd name="connsiteX61" fmla="*/ 492288 w 773740"/>
                  <a:gd name="connsiteY61" fmla="*/ 605048 h 1161477"/>
                  <a:gd name="connsiteX62" fmla="*/ 492974 w 773740"/>
                  <a:gd name="connsiteY62" fmla="*/ 605322 h 1161477"/>
                  <a:gd name="connsiteX63" fmla="*/ 489407 w 773740"/>
                  <a:gd name="connsiteY63" fmla="*/ 604362 h 1161477"/>
                  <a:gd name="connsiteX64" fmla="*/ 489407 w 773740"/>
                  <a:gd name="connsiteY64" fmla="*/ 604362 h 1161477"/>
                  <a:gd name="connsiteX65" fmla="*/ 489956 w 773740"/>
                  <a:gd name="connsiteY65" fmla="*/ 604499 h 1161477"/>
                  <a:gd name="connsiteX66" fmla="*/ 489133 w 773740"/>
                  <a:gd name="connsiteY66" fmla="*/ 604362 h 1161477"/>
                  <a:gd name="connsiteX67" fmla="*/ 489133 w 773740"/>
                  <a:gd name="connsiteY67" fmla="*/ 604362 h 1161477"/>
                  <a:gd name="connsiteX68" fmla="*/ 488859 w 773740"/>
                  <a:gd name="connsiteY68" fmla="*/ 604636 h 1161477"/>
                  <a:gd name="connsiteX69" fmla="*/ 488585 w 773740"/>
                  <a:gd name="connsiteY69" fmla="*/ 605048 h 1161477"/>
                  <a:gd name="connsiteX70" fmla="*/ 488585 w 773740"/>
                  <a:gd name="connsiteY70" fmla="*/ 605185 h 1161477"/>
                  <a:gd name="connsiteX71" fmla="*/ 488585 w 773740"/>
                  <a:gd name="connsiteY71" fmla="*/ 605459 h 1161477"/>
                  <a:gd name="connsiteX72" fmla="*/ 488722 w 773740"/>
                  <a:gd name="connsiteY72" fmla="*/ 606282 h 1161477"/>
                  <a:gd name="connsiteX73" fmla="*/ 489133 w 773740"/>
                  <a:gd name="connsiteY73" fmla="*/ 607516 h 1161477"/>
                  <a:gd name="connsiteX74" fmla="*/ 492151 w 773740"/>
                  <a:gd name="connsiteY74" fmla="*/ 614237 h 1161477"/>
                  <a:gd name="connsiteX75" fmla="*/ 494208 w 773740"/>
                  <a:gd name="connsiteY75" fmla="*/ 617529 h 1161477"/>
                  <a:gd name="connsiteX76" fmla="*/ 502438 w 773740"/>
                  <a:gd name="connsiteY76" fmla="*/ 627953 h 1161477"/>
                  <a:gd name="connsiteX77" fmla="*/ 502026 w 773740"/>
                  <a:gd name="connsiteY77" fmla="*/ 627405 h 1161477"/>
                  <a:gd name="connsiteX78" fmla="*/ 516428 w 773740"/>
                  <a:gd name="connsiteY78" fmla="*/ 641395 h 1161477"/>
                  <a:gd name="connsiteX79" fmla="*/ 516291 w 773740"/>
                  <a:gd name="connsiteY79" fmla="*/ 641258 h 1161477"/>
                  <a:gd name="connsiteX80" fmla="*/ 537276 w 773740"/>
                  <a:gd name="connsiteY80" fmla="*/ 657443 h 1161477"/>
                  <a:gd name="connsiteX81" fmla="*/ 550992 w 773740"/>
                  <a:gd name="connsiteY81" fmla="*/ 666907 h 1161477"/>
                  <a:gd name="connsiteX82" fmla="*/ 558262 w 773740"/>
                  <a:gd name="connsiteY82" fmla="*/ 671570 h 1161477"/>
                  <a:gd name="connsiteX83" fmla="*/ 457861 w 773740"/>
                  <a:gd name="connsiteY83" fmla="*/ 717656 h 1161477"/>
                  <a:gd name="connsiteX84" fmla="*/ 468422 w 773740"/>
                  <a:gd name="connsiteY84" fmla="*/ 728354 h 1161477"/>
                  <a:gd name="connsiteX85" fmla="*/ 472400 w 773740"/>
                  <a:gd name="connsiteY85" fmla="*/ 732469 h 1161477"/>
                  <a:gd name="connsiteX86" fmla="*/ 471165 w 773740"/>
                  <a:gd name="connsiteY86" fmla="*/ 730823 h 1161477"/>
                  <a:gd name="connsiteX87" fmla="*/ 456215 w 773740"/>
                  <a:gd name="connsiteY87" fmla="*/ 712992 h 1161477"/>
                  <a:gd name="connsiteX88" fmla="*/ 456763 w 773740"/>
                  <a:gd name="connsiteY88" fmla="*/ 713541 h 1161477"/>
                  <a:gd name="connsiteX89" fmla="*/ 440030 w 773740"/>
                  <a:gd name="connsiteY89" fmla="*/ 696259 h 1161477"/>
                  <a:gd name="connsiteX90" fmla="*/ 440579 w 773740"/>
                  <a:gd name="connsiteY90" fmla="*/ 696670 h 1161477"/>
                  <a:gd name="connsiteX91" fmla="*/ 438521 w 773740"/>
                  <a:gd name="connsiteY91" fmla="*/ 695162 h 1161477"/>
                  <a:gd name="connsiteX92" fmla="*/ 445790 w 773740"/>
                  <a:gd name="connsiteY92" fmla="*/ 704351 h 1161477"/>
                  <a:gd name="connsiteX93" fmla="*/ 445379 w 773740"/>
                  <a:gd name="connsiteY93" fmla="*/ 703803 h 1161477"/>
                  <a:gd name="connsiteX94" fmla="*/ 457861 w 773740"/>
                  <a:gd name="connsiteY94" fmla="*/ 717656 h 1161477"/>
                  <a:gd name="connsiteX95" fmla="*/ 417398 w 773740"/>
                  <a:gd name="connsiteY95" fmla="*/ 807084 h 1161477"/>
                  <a:gd name="connsiteX96" fmla="*/ 425079 w 773740"/>
                  <a:gd name="connsiteY96" fmla="*/ 816000 h 1161477"/>
                  <a:gd name="connsiteX97" fmla="*/ 417398 w 773740"/>
                  <a:gd name="connsiteY97" fmla="*/ 803518 h 1161477"/>
                  <a:gd name="connsiteX98" fmla="*/ 403682 w 773740"/>
                  <a:gd name="connsiteY98" fmla="*/ 781984 h 1161477"/>
                  <a:gd name="connsiteX99" fmla="*/ 394493 w 773740"/>
                  <a:gd name="connsiteY99" fmla="*/ 768542 h 1161477"/>
                  <a:gd name="connsiteX100" fmla="*/ 390104 w 773740"/>
                  <a:gd name="connsiteY100" fmla="*/ 762233 h 1161477"/>
                  <a:gd name="connsiteX101" fmla="*/ 377759 w 773740"/>
                  <a:gd name="connsiteY101" fmla="*/ 745911 h 1161477"/>
                  <a:gd name="connsiteX102" fmla="*/ 378033 w 773740"/>
                  <a:gd name="connsiteY102" fmla="*/ 746185 h 1161477"/>
                  <a:gd name="connsiteX103" fmla="*/ 375153 w 773740"/>
                  <a:gd name="connsiteY103" fmla="*/ 743168 h 1161477"/>
                  <a:gd name="connsiteX104" fmla="*/ 375702 w 773740"/>
                  <a:gd name="connsiteY104" fmla="*/ 743579 h 1161477"/>
                  <a:gd name="connsiteX105" fmla="*/ 374193 w 773740"/>
                  <a:gd name="connsiteY105" fmla="*/ 742208 h 1161477"/>
                  <a:gd name="connsiteX106" fmla="*/ 372821 w 773740"/>
                  <a:gd name="connsiteY106" fmla="*/ 741385 h 1161477"/>
                  <a:gd name="connsiteX107" fmla="*/ 372821 w 773740"/>
                  <a:gd name="connsiteY107" fmla="*/ 741385 h 1161477"/>
                  <a:gd name="connsiteX108" fmla="*/ 373233 w 773740"/>
                  <a:gd name="connsiteY108" fmla="*/ 742756 h 1161477"/>
                  <a:gd name="connsiteX109" fmla="*/ 377622 w 773740"/>
                  <a:gd name="connsiteY109" fmla="*/ 753043 h 1161477"/>
                  <a:gd name="connsiteX110" fmla="*/ 377348 w 773740"/>
                  <a:gd name="connsiteY110" fmla="*/ 752632 h 1161477"/>
                  <a:gd name="connsiteX111" fmla="*/ 387086 w 773740"/>
                  <a:gd name="connsiteY111" fmla="*/ 768817 h 1161477"/>
                  <a:gd name="connsiteX112" fmla="*/ 386949 w 773740"/>
                  <a:gd name="connsiteY112" fmla="*/ 768542 h 1161477"/>
                  <a:gd name="connsiteX113" fmla="*/ 417398 w 773740"/>
                  <a:gd name="connsiteY113" fmla="*/ 807084 h 1161477"/>
                  <a:gd name="connsiteX114" fmla="*/ 387223 w 773740"/>
                  <a:gd name="connsiteY114" fmla="*/ 937661 h 1161477"/>
                  <a:gd name="connsiteX115" fmla="*/ 372547 w 773740"/>
                  <a:gd name="connsiteY115" fmla="*/ 904879 h 1161477"/>
                  <a:gd name="connsiteX116" fmla="*/ 372821 w 773740"/>
                  <a:gd name="connsiteY116" fmla="*/ 905565 h 1161477"/>
                  <a:gd name="connsiteX117" fmla="*/ 361849 w 773740"/>
                  <a:gd name="connsiteY117" fmla="*/ 885128 h 1161477"/>
                  <a:gd name="connsiteX118" fmla="*/ 349641 w 773740"/>
                  <a:gd name="connsiteY118" fmla="*/ 865377 h 1161477"/>
                  <a:gd name="connsiteX119" fmla="*/ 350053 w 773740"/>
                  <a:gd name="connsiteY119" fmla="*/ 865926 h 1161477"/>
                  <a:gd name="connsiteX120" fmla="*/ 339217 w 773740"/>
                  <a:gd name="connsiteY120" fmla="*/ 850427 h 1161477"/>
                  <a:gd name="connsiteX121" fmla="*/ 334965 w 773740"/>
                  <a:gd name="connsiteY121" fmla="*/ 844392 h 1161477"/>
                  <a:gd name="connsiteX122" fmla="*/ 320564 w 773740"/>
                  <a:gd name="connsiteY122" fmla="*/ 826424 h 1161477"/>
                  <a:gd name="connsiteX123" fmla="*/ 320701 w 773740"/>
                  <a:gd name="connsiteY123" fmla="*/ 826561 h 1161477"/>
                  <a:gd name="connsiteX124" fmla="*/ 320426 w 773740"/>
                  <a:gd name="connsiteY124" fmla="*/ 826149 h 1161477"/>
                  <a:gd name="connsiteX125" fmla="*/ 320289 w 773740"/>
                  <a:gd name="connsiteY125" fmla="*/ 826012 h 1161477"/>
                  <a:gd name="connsiteX126" fmla="*/ 320426 w 773740"/>
                  <a:gd name="connsiteY126" fmla="*/ 826149 h 1161477"/>
                  <a:gd name="connsiteX127" fmla="*/ 317546 w 773740"/>
                  <a:gd name="connsiteY127" fmla="*/ 823132 h 1161477"/>
                  <a:gd name="connsiteX128" fmla="*/ 317957 w 773740"/>
                  <a:gd name="connsiteY128" fmla="*/ 823543 h 1161477"/>
                  <a:gd name="connsiteX129" fmla="*/ 312882 w 773740"/>
                  <a:gd name="connsiteY129" fmla="*/ 819429 h 1161477"/>
                  <a:gd name="connsiteX130" fmla="*/ 312882 w 773740"/>
                  <a:gd name="connsiteY130" fmla="*/ 819429 h 1161477"/>
                  <a:gd name="connsiteX131" fmla="*/ 311785 w 773740"/>
                  <a:gd name="connsiteY131" fmla="*/ 818743 h 1161477"/>
                  <a:gd name="connsiteX132" fmla="*/ 311648 w 773740"/>
                  <a:gd name="connsiteY132" fmla="*/ 818606 h 1161477"/>
                  <a:gd name="connsiteX133" fmla="*/ 311648 w 773740"/>
                  <a:gd name="connsiteY133" fmla="*/ 818743 h 1161477"/>
                  <a:gd name="connsiteX134" fmla="*/ 312608 w 773740"/>
                  <a:gd name="connsiteY134" fmla="*/ 821898 h 1161477"/>
                  <a:gd name="connsiteX135" fmla="*/ 312334 w 773740"/>
                  <a:gd name="connsiteY135" fmla="*/ 821212 h 1161477"/>
                  <a:gd name="connsiteX136" fmla="*/ 315351 w 773740"/>
                  <a:gd name="connsiteY136" fmla="*/ 828893 h 1161477"/>
                  <a:gd name="connsiteX137" fmla="*/ 319329 w 773740"/>
                  <a:gd name="connsiteY137" fmla="*/ 837397 h 1161477"/>
                  <a:gd name="connsiteX138" fmla="*/ 319192 w 773740"/>
                  <a:gd name="connsiteY138" fmla="*/ 837259 h 1161477"/>
                  <a:gd name="connsiteX139" fmla="*/ 336337 w 773740"/>
                  <a:gd name="connsiteY139" fmla="*/ 868120 h 1161477"/>
                  <a:gd name="connsiteX140" fmla="*/ 338257 w 773740"/>
                  <a:gd name="connsiteY140" fmla="*/ 871138 h 1161477"/>
                  <a:gd name="connsiteX141" fmla="*/ 344018 w 773740"/>
                  <a:gd name="connsiteY141" fmla="*/ 880053 h 1161477"/>
                  <a:gd name="connsiteX142" fmla="*/ 352110 w 773740"/>
                  <a:gd name="connsiteY142" fmla="*/ 892809 h 1161477"/>
                  <a:gd name="connsiteX143" fmla="*/ 369392 w 773740"/>
                  <a:gd name="connsiteY143" fmla="*/ 916264 h 1161477"/>
                  <a:gd name="connsiteX144" fmla="*/ 371313 w 773740"/>
                  <a:gd name="connsiteY144" fmla="*/ 918595 h 1161477"/>
                  <a:gd name="connsiteX145" fmla="*/ 377210 w 773740"/>
                  <a:gd name="connsiteY145" fmla="*/ 925590 h 1161477"/>
                  <a:gd name="connsiteX146" fmla="*/ 387360 w 773740"/>
                  <a:gd name="connsiteY146" fmla="*/ 937661 h 1161477"/>
                  <a:gd name="connsiteX147" fmla="*/ 386949 w 773740"/>
                  <a:gd name="connsiteY147" fmla="*/ 937249 h 1161477"/>
                  <a:gd name="connsiteX148" fmla="*/ 387223 w 773740"/>
                  <a:gd name="connsiteY148" fmla="*/ 937661 h 1161477"/>
                  <a:gd name="connsiteX149" fmla="*/ 151857 w 773740"/>
                  <a:gd name="connsiteY149" fmla="*/ 955217 h 1161477"/>
                  <a:gd name="connsiteX150" fmla="*/ 148976 w 773740"/>
                  <a:gd name="connsiteY150" fmla="*/ 946164 h 1161477"/>
                  <a:gd name="connsiteX151" fmla="*/ 148976 w 773740"/>
                  <a:gd name="connsiteY151" fmla="*/ 946302 h 1161477"/>
                  <a:gd name="connsiteX152" fmla="*/ 148839 w 773740"/>
                  <a:gd name="connsiteY152" fmla="*/ 945890 h 1161477"/>
                  <a:gd name="connsiteX153" fmla="*/ 148702 w 773740"/>
                  <a:gd name="connsiteY153" fmla="*/ 945616 h 1161477"/>
                  <a:gd name="connsiteX154" fmla="*/ 148702 w 773740"/>
                  <a:gd name="connsiteY154" fmla="*/ 945753 h 1161477"/>
                  <a:gd name="connsiteX155" fmla="*/ 141570 w 773740"/>
                  <a:gd name="connsiteY155" fmla="*/ 925316 h 1161477"/>
                  <a:gd name="connsiteX156" fmla="*/ 141844 w 773740"/>
                  <a:gd name="connsiteY156" fmla="*/ 926002 h 1161477"/>
                  <a:gd name="connsiteX157" fmla="*/ 138552 w 773740"/>
                  <a:gd name="connsiteY157" fmla="*/ 917224 h 1161477"/>
                  <a:gd name="connsiteX158" fmla="*/ 133889 w 773740"/>
                  <a:gd name="connsiteY158" fmla="*/ 907074 h 1161477"/>
                  <a:gd name="connsiteX159" fmla="*/ 134163 w 773740"/>
                  <a:gd name="connsiteY159" fmla="*/ 907760 h 1161477"/>
                  <a:gd name="connsiteX160" fmla="*/ 132929 w 773740"/>
                  <a:gd name="connsiteY160" fmla="*/ 905291 h 1161477"/>
                  <a:gd name="connsiteX161" fmla="*/ 132929 w 773740"/>
                  <a:gd name="connsiteY161" fmla="*/ 906388 h 1161477"/>
                  <a:gd name="connsiteX162" fmla="*/ 132929 w 773740"/>
                  <a:gd name="connsiteY162" fmla="*/ 905702 h 1161477"/>
                  <a:gd name="connsiteX163" fmla="*/ 133614 w 773740"/>
                  <a:gd name="connsiteY163" fmla="*/ 910229 h 1161477"/>
                  <a:gd name="connsiteX164" fmla="*/ 137729 w 773740"/>
                  <a:gd name="connsiteY164" fmla="*/ 923670 h 1161477"/>
                  <a:gd name="connsiteX165" fmla="*/ 137729 w 773740"/>
                  <a:gd name="connsiteY165" fmla="*/ 923533 h 1161477"/>
                  <a:gd name="connsiteX166" fmla="*/ 148428 w 773740"/>
                  <a:gd name="connsiteY166" fmla="*/ 948633 h 1161477"/>
                  <a:gd name="connsiteX167" fmla="*/ 148290 w 773740"/>
                  <a:gd name="connsiteY167" fmla="*/ 948496 h 1161477"/>
                  <a:gd name="connsiteX168" fmla="*/ 148565 w 773740"/>
                  <a:gd name="connsiteY168" fmla="*/ 948908 h 1161477"/>
                  <a:gd name="connsiteX169" fmla="*/ 148565 w 773740"/>
                  <a:gd name="connsiteY169" fmla="*/ 949045 h 1161477"/>
                  <a:gd name="connsiteX170" fmla="*/ 148565 w 773740"/>
                  <a:gd name="connsiteY170" fmla="*/ 949045 h 1161477"/>
                  <a:gd name="connsiteX171" fmla="*/ 151857 w 773740"/>
                  <a:gd name="connsiteY171" fmla="*/ 955217 h 1161477"/>
                  <a:gd name="connsiteX172" fmla="*/ 278592 w 773740"/>
                  <a:gd name="connsiteY172" fmla="*/ 960018 h 1161477"/>
                  <a:gd name="connsiteX173" fmla="*/ 292720 w 773740"/>
                  <a:gd name="connsiteY173" fmla="*/ 982923 h 1161477"/>
                  <a:gd name="connsiteX174" fmla="*/ 295600 w 773740"/>
                  <a:gd name="connsiteY174" fmla="*/ 987724 h 1161477"/>
                  <a:gd name="connsiteX175" fmla="*/ 300264 w 773740"/>
                  <a:gd name="connsiteY175" fmla="*/ 994719 h 1161477"/>
                  <a:gd name="connsiteX176" fmla="*/ 302458 w 773740"/>
                  <a:gd name="connsiteY176" fmla="*/ 998011 h 1161477"/>
                  <a:gd name="connsiteX177" fmla="*/ 302184 w 773740"/>
                  <a:gd name="connsiteY177" fmla="*/ 991839 h 1161477"/>
                  <a:gd name="connsiteX178" fmla="*/ 297246 w 773740"/>
                  <a:gd name="connsiteY178" fmla="*/ 955766 h 1161477"/>
                  <a:gd name="connsiteX179" fmla="*/ 297383 w 773740"/>
                  <a:gd name="connsiteY179" fmla="*/ 956177 h 1161477"/>
                  <a:gd name="connsiteX180" fmla="*/ 285176 w 773740"/>
                  <a:gd name="connsiteY180" fmla="*/ 911874 h 1161477"/>
                  <a:gd name="connsiteX181" fmla="*/ 285450 w 773740"/>
                  <a:gd name="connsiteY181" fmla="*/ 912560 h 1161477"/>
                  <a:gd name="connsiteX182" fmla="*/ 281198 w 773740"/>
                  <a:gd name="connsiteY182" fmla="*/ 900902 h 1161477"/>
                  <a:gd name="connsiteX183" fmla="*/ 279141 w 773740"/>
                  <a:gd name="connsiteY183" fmla="*/ 895690 h 1161477"/>
                  <a:gd name="connsiteX184" fmla="*/ 274752 w 773740"/>
                  <a:gd name="connsiteY184" fmla="*/ 885540 h 1161477"/>
                  <a:gd name="connsiteX185" fmla="*/ 269677 w 773740"/>
                  <a:gd name="connsiteY185" fmla="*/ 873470 h 1161477"/>
                  <a:gd name="connsiteX186" fmla="*/ 263505 w 773740"/>
                  <a:gd name="connsiteY186" fmla="*/ 860439 h 1161477"/>
                  <a:gd name="connsiteX187" fmla="*/ 263779 w 773740"/>
                  <a:gd name="connsiteY187" fmla="*/ 860988 h 1161477"/>
                  <a:gd name="connsiteX188" fmla="*/ 254864 w 773740"/>
                  <a:gd name="connsiteY188" fmla="*/ 845215 h 1161477"/>
                  <a:gd name="connsiteX189" fmla="*/ 250886 w 773740"/>
                  <a:gd name="connsiteY189" fmla="*/ 840003 h 1161477"/>
                  <a:gd name="connsiteX190" fmla="*/ 251160 w 773740"/>
                  <a:gd name="connsiteY190" fmla="*/ 840277 h 1161477"/>
                  <a:gd name="connsiteX191" fmla="*/ 250749 w 773740"/>
                  <a:gd name="connsiteY191" fmla="*/ 839865 h 1161477"/>
                  <a:gd name="connsiteX192" fmla="*/ 250612 w 773740"/>
                  <a:gd name="connsiteY192" fmla="*/ 839728 h 1161477"/>
                  <a:gd name="connsiteX193" fmla="*/ 250749 w 773740"/>
                  <a:gd name="connsiteY193" fmla="*/ 839865 h 1161477"/>
                  <a:gd name="connsiteX194" fmla="*/ 247046 w 773740"/>
                  <a:gd name="connsiteY194" fmla="*/ 836025 h 1161477"/>
                  <a:gd name="connsiteX195" fmla="*/ 245811 w 773740"/>
                  <a:gd name="connsiteY195" fmla="*/ 835065 h 1161477"/>
                  <a:gd name="connsiteX196" fmla="*/ 244851 w 773740"/>
                  <a:gd name="connsiteY196" fmla="*/ 834379 h 1161477"/>
                  <a:gd name="connsiteX197" fmla="*/ 243891 w 773740"/>
                  <a:gd name="connsiteY197" fmla="*/ 833968 h 1161477"/>
                  <a:gd name="connsiteX198" fmla="*/ 242931 w 773740"/>
                  <a:gd name="connsiteY198" fmla="*/ 833830 h 1161477"/>
                  <a:gd name="connsiteX199" fmla="*/ 241971 w 773740"/>
                  <a:gd name="connsiteY199" fmla="*/ 833830 h 1161477"/>
                  <a:gd name="connsiteX200" fmla="*/ 241011 w 773740"/>
                  <a:gd name="connsiteY200" fmla="*/ 833968 h 1161477"/>
                  <a:gd name="connsiteX201" fmla="*/ 240050 w 773740"/>
                  <a:gd name="connsiteY201" fmla="*/ 834242 h 1161477"/>
                  <a:gd name="connsiteX202" fmla="*/ 239639 w 773740"/>
                  <a:gd name="connsiteY202" fmla="*/ 834516 h 1161477"/>
                  <a:gd name="connsiteX203" fmla="*/ 239365 w 773740"/>
                  <a:gd name="connsiteY203" fmla="*/ 834791 h 1161477"/>
                  <a:gd name="connsiteX204" fmla="*/ 238953 w 773740"/>
                  <a:gd name="connsiteY204" fmla="*/ 835339 h 1161477"/>
                  <a:gd name="connsiteX205" fmla="*/ 238268 w 773740"/>
                  <a:gd name="connsiteY205" fmla="*/ 836711 h 1161477"/>
                  <a:gd name="connsiteX206" fmla="*/ 238542 w 773740"/>
                  <a:gd name="connsiteY206" fmla="*/ 836162 h 1161477"/>
                  <a:gd name="connsiteX207" fmla="*/ 237993 w 773740"/>
                  <a:gd name="connsiteY207" fmla="*/ 837534 h 1161477"/>
                  <a:gd name="connsiteX208" fmla="*/ 236759 w 773740"/>
                  <a:gd name="connsiteY208" fmla="*/ 842334 h 1161477"/>
                  <a:gd name="connsiteX209" fmla="*/ 236896 w 773740"/>
                  <a:gd name="connsiteY209" fmla="*/ 841649 h 1161477"/>
                  <a:gd name="connsiteX210" fmla="*/ 236210 w 773740"/>
                  <a:gd name="connsiteY210" fmla="*/ 847272 h 1161477"/>
                  <a:gd name="connsiteX211" fmla="*/ 236347 w 773740"/>
                  <a:gd name="connsiteY211" fmla="*/ 853993 h 1161477"/>
                  <a:gd name="connsiteX212" fmla="*/ 238268 w 773740"/>
                  <a:gd name="connsiteY212" fmla="*/ 868258 h 1161477"/>
                  <a:gd name="connsiteX213" fmla="*/ 238268 w 773740"/>
                  <a:gd name="connsiteY213" fmla="*/ 867846 h 1161477"/>
                  <a:gd name="connsiteX214" fmla="*/ 245263 w 773740"/>
                  <a:gd name="connsiteY214" fmla="*/ 892398 h 1161477"/>
                  <a:gd name="connsiteX215" fmla="*/ 260350 w 773740"/>
                  <a:gd name="connsiteY215" fmla="*/ 926825 h 1161477"/>
                  <a:gd name="connsiteX216" fmla="*/ 260076 w 773740"/>
                  <a:gd name="connsiteY216" fmla="*/ 926276 h 1161477"/>
                  <a:gd name="connsiteX217" fmla="*/ 278592 w 773740"/>
                  <a:gd name="connsiteY217" fmla="*/ 960018 h 1161477"/>
                  <a:gd name="connsiteX218" fmla="*/ 90546 w 773740"/>
                  <a:gd name="connsiteY218" fmla="*/ 1096766 h 1161477"/>
                  <a:gd name="connsiteX219" fmla="*/ 93015 w 773740"/>
                  <a:gd name="connsiteY219" fmla="*/ 1073998 h 1161477"/>
                  <a:gd name="connsiteX220" fmla="*/ 93015 w 773740"/>
                  <a:gd name="connsiteY220" fmla="*/ 1074135 h 1161477"/>
                  <a:gd name="connsiteX221" fmla="*/ 92878 w 773740"/>
                  <a:gd name="connsiteY221" fmla="*/ 1039845 h 1161477"/>
                  <a:gd name="connsiteX222" fmla="*/ 92878 w 773740"/>
                  <a:gd name="connsiteY222" fmla="*/ 1039982 h 1161477"/>
                  <a:gd name="connsiteX223" fmla="*/ 89037 w 773740"/>
                  <a:gd name="connsiteY223" fmla="*/ 1011041 h 1161477"/>
                  <a:gd name="connsiteX224" fmla="*/ 89037 w 773740"/>
                  <a:gd name="connsiteY224" fmla="*/ 1011315 h 1161477"/>
                  <a:gd name="connsiteX225" fmla="*/ 81494 w 773740"/>
                  <a:gd name="connsiteY225" fmla="*/ 983472 h 1161477"/>
                  <a:gd name="connsiteX226" fmla="*/ 81631 w 773740"/>
                  <a:gd name="connsiteY226" fmla="*/ 983609 h 1161477"/>
                  <a:gd name="connsiteX227" fmla="*/ 75596 w 773740"/>
                  <a:gd name="connsiteY227" fmla="*/ 967699 h 1161477"/>
                  <a:gd name="connsiteX228" fmla="*/ 67503 w 773740"/>
                  <a:gd name="connsiteY228" fmla="*/ 950005 h 1161477"/>
                  <a:gd name="connsiteX229" fmla="*/ 67778 w 773740"/>
                  <a:gd name="connsiteY229" fmla="*/ 950554 h 1161477"/>
                  <a:gd name="connsiteX230" fmla="*/ 61880 w 773740"/>
                  <a:gd name="connsiteY230" fmla="*/ 939992 h 1161477"/>
                  <a:gd name="connsiteX231" fmla="*/ 62291 w 773740"/>
                  <a:gd name="connsiteY231" fmla="*/ 940404 h 1161477"/>
                  <a:gd name="connsiteX232" fmla="*/ 56256 w 773740"/>
                  <a:gd name="connsiteY232" fmla="*/ 932311 h 1161477"/>
                  <a:gd name="connsiteX233" fmla="*/ 56393 w 773740"/>
                  <a:gd name="connsiteY233" fmla="*/ 932448 h 1161477"/>
                  <a:gd name="connsiteX234" fmla="*/ 56256 w 773740"/>
                  <a:gd name="connsiteY234" fmla="*/ 932311 h 1161477"/>
                  <a:gd name="connsiteX235" fmla="*/ 56119 w 773740"/>
                  <a:gd name="connsiteY235" fmla="*/ 932037 h 1161477"/>
                  <a:gd name="connsiteX236" fmla="*/ 56256 w 773740"/>
                  <a:gd name="connsiteY236" fmla="*/ 932174 h 1161477"/>
                  <a:gd name="connsiteX237" fmla="*/ 54062 w 773740"/>
                  <a:gd name="connsiteY237" fmla="*/ 930117 h 1161477"/>
                  <a:gd name="connsiteX238" fmla="*/ 54062 w 773740"/>
                  <a:gd name="connsiteY238" fmla="*/ 930117 h 1161477"/>
                  <a:gd name="connsiteX239" fmla="*/ 52553 w 773740"/>
                  <a:gd name="connsiteY239" fmla="*/ 929019 h 1161477"/>
                  <a:gd name="connsiteX240" fmla="*/ 49810 w 773740"/>
                  <a:gd name="connsiteY240" fmla="*/ 927511 h 1161477"/>
                  <a:gd name="connsiteX241" fmla="*/ 49947 w 773740"/>
                  <a:gd name="connsiteY241" fmla="*/ 927648 h 1161477"/>
                  <a:gd name="connsiteX242" fmla="*/ 47752 w 773740"/>
                  <a:gd name="connsiteY242" fmla="*/ 926688 h 1161477"/>
                  <a:gd name="connsiteX243" fmla="*/ 46655 w 773740"/>
                  <a:gd name="connsiteY243" fmla="*/ 926413 h 1161477"/>
                  <a:gd name="connsiteX244" fmla="*/ 46106 w 773740"/>
                  <a:gd name="connsiteY244" fmla="*/ 926413 h 1161477"/>
                  <a:gd name="connsiteX245" fmla="*/ 45558 w 773740"/>
                  <a:gd name="connsiteY245" fmla="*/ 926551 h 1161477"/>
                  <a:gd name="connsiteX246" fmla="*/ 44597 w 773740"/>
                  <a:gd name="connsiteY246" fmla="*/ 927099 h 1161477"/>
                  <a:gd name="connsiteX247" fmla="*/ 43500 w 773740"/>
                  <a:gd name="connsiteY247" fmla="*/ 927922 h 1161477"/>
                  <a:gd name="connsiteX248" fmla="*/ 43912 w 773740"/>
                  <a:gd name="connsiteY248" fmla="*/ 927511 h 1161477"/>
                  <a:gd name="connsiteX249" fmla="*/ 41443 w 773740"/>
                  <a:gd name="connsiteY249" fmla="*/ 929842 h 1161477"/>
                  <a:gd name="connsiteX250" fmla="*/ 41580 w 773740"/>
                  <a:gd name="connsiteY250" fmla="*/ 929705 h 1161477"/>
                  <a:gd name="connsiteX251" fmla="*/ 40757 w 773740"/>
                  <a:gd name="connsiteY251" fmla="*/ 930803 h 1161477"/>
                  <a:gd name="connsiteX252" fmla="*/ 40208 w 773740"/>
                  <a:gd name="connsiteY252" fmla="*/ 932037 h 1161477"/>
                  <a:gd name="connsiteX253" fmla="*/ 39660 w 773740"/>
                  <a:gd name="connsiteY253" fmla="*/ 933546 h 1161477"/>
                  <a:gd name="connsiteX254" fmla="*/ 39248 w 773740"/>
                  <a:gd name="connsiteY254" fmla="*/ 934917 h 1161477"/>
                  <a:gd name="connsiteX255" fmla="*/ 39248 w 773740"/>
                  <a:gd name="connsiteY255" fmla="*/ 934643 h 1161477"/>
                  <a:gd name="connsiteX256" fmla="*/ 38425 w 773740"/>
                  <a:gd name="connsiteY256" fmla="*/ 940541 h 1161477"/>
                  <a:gd name="connsiteX257" fmla="*/ 38288 w 773740"/>
                  <a:gd name="connsiteY257" fmla="*/ 953983 h 1161477"/>
                  <a:gd name="connsiteX258" fmla="*/ 41717 w 773740"/>
                  <a:gd name="connsiteY258" fmla="*/ 975380 h 1161477"/>
                  <a:gd name="connsiteX259" fmla="*/ 41717 w 773740"/>
                  <a:gd name="connsiteY259" fmla="*/ 975105 h 1161477"/>
                  <a:gd name="connsiteX260" fmla="*/ 51181 w 773740"/>
                  <a:gd name="connsiteY260" fmla="*/ 1007886 h 1161477"/>
                  <a:gd name="connsiteX261" fmla="*/ 51044 w 773740"/>
                  <a:gd name="connsiteY261" fmla="*/ 1007749 h 1161477"/>
                  <a:gd name="connsiteX262" fmla="*/ 62565 w 773740"/>
                  <a:gd name="connsiteY262" fmla="*/ 1037376 h 1161477"/>
                  <a:gd name="connsiteX263" fmla="*/ 71892 w 773740"/>
                  <a:gd name="connsiteY263" fmla="*/ 1058499 h 1161477"/>
                  <a:gd name="connsiteX264" fmla="*/ 76967 w 773740"/>
                  <a:gd name="connsiteY264" fmla="*/ 1069471 h 1161477"/>
                  <a:gd name="connsiteX265" fmla="*/ 85471 w 773740"/>
                  <a:gd name="connsiteY265" fmla="*/ 1087302 h 1161477"/>
                  <a:gd name="connsiteX266" fmla="*/ 85197 w 773740"/>
                  <a:gd name="connsiteY266" fmla="*/ 1086754 h 1161477"/>
                  <a:gd name="connsiteX267" fmla="*/ 90546 w 773740"/>
                  <a:gd name="connsiteY267" fmla="*/ 1096766 h 1161477"/>
                  <a:gd name="connsiteX268" fmla="*/ 129774 w 773740"/>
                  <a:gd name="connsiteY268" fmla="*/ 1159997 h 1161477"/>
                  <a:gd name="connsiteX269" fmla="*/ 121133 w 773740"/>
                  <a:gd name="connsiteY269" fmla="*/ 1155059 h 1161477"/>
                  <a:gd name="connsiteX270" fmla="*/ 104948 w 773740"/>
                  <a:gd name="connsiteY270" fmla="*/ 1138326 h 1161477"/>
                  <a:gd name="connsiteX271" fmla="*/ 93701 w 773740"/>
                  <a:gd name="connsiteY271" fmla="*/ 1121866 h 1161477"/>
                  <a:gd name="connsiteX272" fmla="*/ 92192 w 773740"/>
                  <a:gd name="connsiteY272" fmla="*/ 1126804 h 1161477"/>
                  <a:gd name="connsiteX273" fmla="*/ 87117 w 773740"/>
                  <a:gd name="connsiteY273" fmla="*/ 1137914 h 1161477"/>
                  <a:gd name="connsiteX274" fmla="*/ 81768 w 773740"/>
                  <a:gd name="connsiteY274" fmla="*/ 1145321 h 1161477"/>
                  <a:gd name="connsiteX275" fmla="*/ 75733 w 773740"/>
                  <a:gd name="connsiteY275" fmla="*/ 1149298 h 1161477"/>
                  <a:gd name="connsiteX276" fmla="*/ 68738 w 773740"/>
                  <a:gd name="connsiteY276" fmla="*/ 1150670 h 1161477"/>
                  <a:gd name="connsiteX277" fmla="*/ 65720 w 773740"/>
                  <a:gd name="connsiteY277" fmla="*/ 1150121 h 1161477"/>
                  <a:gd name="connsiteX278" fmla="*/ 60782 w 773740"/>
                  <a:gd name="connsiteY278" fmla="*/ 1147653 h 1161477"/>
                  <a:gd name="connsiteX279" fmla="*/ 55159 w 773740"/>
                  <a:gd name="connsiteY279" fmla="*/ 1142578 h 1161477"/>
                  <a:gd name="connsiteX280" fmla="*/ 48987 w 773740"/>
                  <a:gd name="connsiteY280" fmla="*/ 1133525 h 1161477"/>
                  <a:gd name="connsiteX281" fmla="*/ 41168 w 773740"/>
                  <a:gd name="connsiteY281" fmla="*/ 1118712 h 1161477"/>
                  <a:gd name="connsiteX282" fmla="*/ 31704 w 773740"/>
                  <a:gd name="connsiteY282" fmla="*/ 1098412 h 1161477"/>
                  <a:gd name="connsiteX283" fmla="*/ 28687 w 773740"/>
                  <a:gd name="connsiteY283" fmla="*/ 1090731 h 1161477"/>
                  <a:gd name="connsiteX284" fmla="*/ 23612 w 773740"/>
                  <a:gd name="connsiteY284" fmla="*/ 1077838 h 1161477"/>
                  <a:gd name="connsiteX285" fmla="*/ 21555 w 773740"/>
                  <a:gd name="connsiteY285" fmla="*/ 1071254 h 1161477"/>
                  <a:gd name="connsiteX286" fmla="*/ 16480 w 773740"/>
                  <a:gd name="connsiteY286" fmla="*/ 1055893 h 1161477"/>
                  <a:gd name="connsiteX287" fmla="*/ 11953 w 773740"/>
                  <a:gd name="connsiteY287" fmla="*/ 1039570 h 1161477"/>
                  <a:gd name="connsiteX288" fmla="*/ 8662 w 773740"/>
                  <a:gd name="connsiteY288" fmla="*/ 1026815 h 1161477"/>
                  <a:gd name="connsiteX289" fmla="*/ 5781 w 773740"/>
                  <a:gd name="connsiteY289" fmla="*/ 1013373 h 1161477"/>
                  <a:gd name="connsiteX290" fmla="*/ 20 w 773740"/>
                  <a:gd name="connsiteY290" fmla="*/ 957823 h 1161477"/>
                  <a:gd name="connsiteX291" fmla="*/ 1804 w 773740"/>
                  <a:gd name="connsiteY291" fmla="*/ 931626 h 1161477"/>
                  <a:gd name="connsiteX292" fmla="*/ 2901 w 773740"/>
                  <a:gd name="connsiteY292" fmla="*/ 926551 h 1161477"/>
                  <a:gd name="connsiteX293" fmla="*/ 4135 w 773740"/>
                  <a:gd name="connsiteY293" fmla="*/ 922024 h 1161477"/>
                  <a:gd name="connsiteX294" fmla="*/ 5781 w 773740"/>
                  <a:gd name="connsiteY294" fmla="*/ 918595 h 1161477"/>
                  <a:gd name="connsiteX295" fmla="*/ 7153 w 773740"/>
                  <a:gd name="connsiteY295" fmla="*/ 917087 h 1161477"/>
                  <a:gd name="connsiteX296" fmla="*/ 10993 w 773740"/>
                  <a:gd name="connsiteY296" fmla="*/ 916401 h 1161477"/>
                  <a:gd name="connsiteX297" fmla="*/ 12639 w 773740"/>
                  <a:gd name="connsiteY297" fmla="*/ 917635 h 1161477"/>
                  <a:gd name="connsiteX298" fmla="*/ 11953 w 773740"/>
                  <a:gd name="connsiteY298" fmla="*/ 922573 h 1161477"/>
                  <a:gd name="connsiteX299" fmla="*/ 11542 w 773740"/>
                  <a:gd name="connsiteY299" fmla="*/ 922847 h 1161477"/>
                  <a:gd name="connsiteX300" fmla="*/ 10719 w 773740"/>
                  <a:gd name="connsiteY300" fmla="*/ 924768 h 1161477"/>
                  <a:gd name="connsiteX301" fmla="*/ 9347 w 773740"/>
                  <a:gd name="connsiteY301" fmla="*/ 930117 h 1161477"/>
                  <a:gd name="connsiteX302" fmla="*/ 9347 w 773740"/>
                  <a:gd name="connsiteY302" fmla="*/ 930117 h 1161477"/>
                  <a:gd name="connsiteX303" fmla="*/ 7701 w 773740"/>
                  <a:gd name="connsiteY303" fmla="*/ 942873 h 1161477"/>
                  <a:gd name="connsiteX304" fmla="*/ 7701 w 773740"/>
                  <a:gd name="connsiteY304" fmla="*/ 942598 h 1161477"/>
                  <a:gd name="connsiteX305" fmla="*/ 7976 w 773740"/>
                  <a:gd name="connsiteY305" fmla="*/ 973185 h 1161477"/>
                  <a:gd name="connsiteX306" fmla="*/ 7976 w 773740"/>
                  <a:gd name="connsiteY306" fmla="*/ 972774 h 1161477"/>
                  <a:gd name="connsiteX307" fmla="*/ 13736 w 773740"/>
                  <a:gd name="connsiteY307" fmla="*/ 1014333 h 1161477"/>
                  <a:gd name="connsiteX308" fmla="*/ 13736 w 773740"/>
                  <a:gd name="connsiteY308" fmla="*/ 1014333 h 1161477"/>
                  <a:gd name="connsiteX309" fmla="*/ 13736 w 773740"/>
                  <a:gd name="connsiteY309" fmla="*/ 1014470 h 1161477"/>
                  <a:gd name="connsiteX310" fmla="*/ 13874 w 773740"/>
                  <a:gd name="connsiteY310" fmla="*/ 1014882 h 1161477"/>
                  <a:gd name="connsiteX311" fmla="*/ 13874 w 773740"/>
                  <a:gd name="connsiteY311" fmla="*/ 1014882 h 1161477"/>
                  <a:gd name="connsiteX312" fmla="*/ 15931 w 773740"/>
                  <a:gd name="connsiteY312" fmla="*/ 1023934 h 1161477"/>
                  <a:gd name="connsiteX313" fmla="*/ 18126 w 773740"/>
                  <a:gd name="connsiteY313" fmla="*/ 1032164 h 1161477"/>
                  <a:gd name="connsiteX314" fmla="*/ 22652 w 773740"/>
                  <a:gd name="connsiteY314" fmla="*/ 1049309 h 1161477"/>
                  <a:gd name="connsiteX315" fmla="*/ 23475 w 773740"/>
                  <a:gd name="connsiteY315" fmla="*/ 1051915 h 1161477"/>
                  <a:gd name="connsiteX316" fmla="*/ 26218 w 773740"/>
                  <a:gd name="connsiteY316" fmla="*/ 1060419 h 1161477"/>
                  <a:gd name="connsiteX317" fmla="*/ 30881 w 773740"/>
                  <a:gd name="connsiteY317" fmla="*/ 1074683 h 1161477"/>
                  <a:gd name="connsiteX318" fmla="*/ 30744 w 773740"/>
                  <a:gd name="connsiteY318" fmla="*/ 1074272 h 1161477"/>
                  <a:gd name="connsiteX319" fmla="*/ 38425 w 773740"/>
                  <a:gd name="connsiteY319" fmla="*/ 1093886 h 1161477"/>
                  <a:gd name="connsiteX320" fmla="*/ 41443 w 773740"/>
                  <a:gd name="connsiteY320" fmla="*/ 1100332 h 1161477"/>
                  <a:gd name="connsiteX321" fmla="*/ 46106 w 773740"/>
                  <a:gd name="connsiteY321" fmla="*/ 1110482 h 1161477"/>
                  <a:gd name="connsiteX322" fmla="*/ 46106 w 773740"/>
                  <a:gd name="connsiteY322" fmla="*/ 1110345 h 1161477"/>
                  <a:gd name="connsiteX323" fmla="*/ 58451 w 773740"/>
                  <a:gd name="connsiteY323" fmla="*/ 1133114 h 1161477"/>
                  <a:gd name="connsiteX324" fmla="*/ 58313 w 773740"/>
                  <a:gd name="connsiteY324" fmla="*/ 1132976 h 1161477"/>
                  <a:gd name="connsiteX325" fmla="*/ 61331 w 773740"/>
                  <a:gd name="connsiteY325" fmla="*/ 1137091 h 1161477"/>
                  <a:gd name="connsiteX326" fmla="*/ 61331 w 773740"/>
                  <a:gd name="connsiteY326" fmla="*/ 1137091 h 1161477"/>
                  <a:gd name="connsiteX327" fmla="*/ 63937 w 773740"/>
                  <a:gd name="connsiteY327" fmla="*/ 1139697 h 1161477"/>
                  <a:gd name="connsiteX328" fmla="*/ 65171 w 773740"/>
                  <a:gd name="connsiteY328" fmla="*/ 1140657 h 1161477"/>
                  <a:gd name="connsiteX329" fmla="*/ 65034 w 773740"/>
                  <a:gd name="connsiteY329" fmla="*/ 1140520 h 1161477"/>
                  <a:gd name="connsiteX330" fmla="*/ 65309 w 773740"/>
                  <a:gd name="connsiteY330" fmla="*/ 1140657 h 1161477"/>
                  <a:gd name="connsiteX331" fmla="*/ 65446 w 773740"/>
                  <a:gd name="connsiteY331" fmla="*/ 1140657 h 1161477"/>
                  <a:gd name="connsiteX332" fmla="*/ 65446 w 773740"/>
                  <a:gd name="connsiteY332" fmla="*/ 1140657 h 1161477"/>
                  <a:gd name="connsiteX333" fmla="*/ 66680 w 773740"/>
                  <a:gd name="connsiteY333" fmla="*/ 1141343 h 1161477"/>
                  <a:gd name="connsiteX334" fmla="*/ 68326 w 773740"/>
                  <a:gd name="connsiteY334" fmla="*/ 1142029 h 1161477"/>
                  <a:gd name="connsiteX335" fmla="*/ 69286 w 773740"/>
                  <a:gd name="connsiteY335" fmla="*/ 1142303 h 1161477"/>
                  <a:gd name="connsiteX336" fmla="*/ 70384 w 773740"/>
                  <a:gd name="connsiteY336" fmla="*/ 1142303 h 1161477"/>
                  <a:gd name="connsiteX337" fmla="*/ 71618 w 773740"/>
                  <a:gd name="connsiteY337" fmla="*/ 1142029 h 1161477"/>
                  <a:gd name="connsiteX338" fmla="*/ 73401 w 773740"/>
                  <a:gd name="connsiteY338" fmla="*/ 1141480 h 1161477"/>
                  <a:gd name="connsiteX339" fmla="*/ 72990 w 773740"/>
                  <a:gd name="connsiteY339" fmla="*/ 1141618 h 1161477"/>
                  <a:gd name="connsiteX340" fmla="*/ 74636 w 773740"/>
                  <a:gd name="connsiteY340" fmla="*/ 1140795 h 1161477"/>
                  <a:gd name="connsiteX341" fmla="*/ 74224 w 773740"/>
                  <a:gd name="connsiteY341" fmla="*/ 1141069 h 1161477"/>
                  <a:gd name="connsiteX342" fmla="*/ 75733 w 773740"/>
                  <a:gd name="connsiteY342" fmla="*/ 1140109 h 1161477"/>
                  <a:gd name="connsiteX343" fmla="*/ 75321 w 773740"/>
                  <a:gd name="connsiteY343" fmla="*/ 1140383 h 1161477"/>
                  <a:gd name="connsiteX344" fmla="*/ 76419 w 773740"/>
                  <a:gd name="connsiteY344" fmla="*/ 1139423 h 1161477"/>
                  <a:gd name="connsiteX345" fmla="*/ 77516 w 773740"/>
                  <a:gd name="connsiteY345" fmla="*/ 1138326 h 1161477"/>
                  <a:gd name="connsiteX346" fmla="*/ 78339 w 773740"/>
                  <a:gd name="connsiteY346" fmla="*/ 1137228 h 1161477"/>
                  <a:gd name="connsiteX347" fmla="*/ 82316 w 773740"/>
                  <a:gd name="connsiteY347" fmla="*/ 1130233 h 1161477"/>
                  <a:gd name="connsiteX348" fmla="*/ 82316 w 773740"/>
                  <a:gd name="connsiteY348" fmla="*/ 1130233 h 1161477"/>
                  <a:gd name="connsiteX349" fmla="*/ 84785 w 773740"/>
                  <a:gd name="connsiteY349" fmla="*/ 1124198 h 1161477"/>
                  <a:gd name="connsiteX350" fmla="*/ 88214 w 773740"/>
                  <a:gd name="connsiteY350" fmla="*/ 1111579 h 1161477"/>
                  <a:gd name="connsiteX351" fmla="*/ 84237 w 773740"/>
                  <a:gd name="connsiteY351" fmla="*/ 1103899 h 1161477"/>
                  <a:gd name="connsiteX352" fmla="*/ 77790 w 773740"/>
                  <a:gd name="connsiteY352" fmla="*/ 1091554 h 1161477"/>
                  <a:gd name="connsiteX353" fmla="*/ 74910 w 773740"/>
                  <a:gd name="connsiteY353" fmla="*/ 1085519 h 1161477"/>
                  <a:gd name="connsiteX354" fmla="*/ 67915 w 773740"/>
                  <a:gd name="connsiteY354" fmla="*/ 1070706 h 1161477"/>
                  <a:gd name="connsiteX355" fmla="*/ 60097 w 773740"/>
                  <a:gd name="connsiteY355" fmla="*/ 1053012 h 1161477"/>
                  <a:gd name="connsiteX356" fmla="*/ 54336 w 773740"/>
                  <a:gd name="connsiteY356" fmla="*/ 1039708 h 1161477"/>
                  <a:gd name="connsiteX357" fmla="*/ 47478 w 773740"/>
                  <a:gd name="connsiteY357" fmla="*/ 1022563 h 1161477"/>
                  <a:gd name="connsiteX358" fmla="*/ 38425 w 773740"/>
                  <a:gd name="connsiteY358" fmla="*/ 995816 h 1161477"/>
                  <a:gd name="connsiteX359" fmla="*/ 34585 w 773740"/>
                  <a:gd name="connsiteY359" fmla="*/ 981689 h 1161477"/>
                  <a:gd name="connsiteX360" fmla="*/ 31567 w 773740"/>
                  <a:gd name="connsiteY360" fmla="*/ 966601 h 1161477"/>
                  <a:gd name="connsiteX361" fmla="*/ 29921 w 773740"/>
                  <a:gd name="connsiteY361" fmla="*/ 953708 h 1161477"/>
                  <a:gd name="connsiteX362" fmla="*/ 30058 w 773740"/>
                  <a:gd name="connsiteY362" fmla="*/ 939992 h 1161477"/>
                  <a:gd name="connsiteX363" fmla="*/ 35408 w 773740"/>
                  <a:gd name="connsiteY363" fmla="*/ 923533 h 1161477"/>
                  <a:gd name="connsiteX364" fmla="*/ 38425 w 773740"/>
                  <a:gd name="connsiteY364" fmla="*/ 920516 h 1161477"/>
                  <a:gd name="connsiteX365" fmla="*/ 41991 w 773740"/>
                  <a:gd name="connsiteY365" fmla="*/ 918184 h 1161477"/>
                  <a:gd name="connsiteX366" fmla="*/ 44597 w 773740"/>
                  <a:gd name="connsiteY366" fmla="*/ 917224 h 1161477"/>
                  <a:gd name="connsiteX367" fmla="*/ 47341 w 773740"/>
                  <a:gd name="connsiteY367" fmla="*/ 916949 h 1161477"/>
                  <a:gd name="connsiteX368" fmla="*/ 50221 w 773740"/>
                  <a:gd name="connsiteY368" fmla="*/ 917361 h 1161477"/>
                  <a:gd name="connsiteX369" fmla="*/ 54199 w 773740"/>
                  <a:gd name="connsiteY369" fmla="*/ 919007 h 1161477"/>
                  <a:gd name="connsiteX370" fmla="*/ 61742 w 773740"/>
                  <a:gd name="connsiteY370" fmla="*/ 924219 h 1161477"/>
                  <a:gd name="connsiteX371" fmla="*/ 64760 w 773740"/>
                  <a:gd name="connsiteY371" fmla="*/ 927648 h 1161477"/>
                  <a:gd name="connsiteX372" fmla="*/ 68463 w 773740"/>
                  <a:gd name="connsiteY372" fmla="*/ 932448 h 1161477"/>
                  <a:gd name="connsiteX373" fmla="*/ 74910 w 773740"/>
                  <a:gd name="connsiteY373" fmla="*/ 943421 h 1161477"/>
                  <a:gd name="connsiteX374" fmla="*/ 86980 w 773740"/>
                  <a:gd name="connsiteY374" fmla="*/ 970579 h 1161477"/>
                  <a:gd name="connsiteX375" fmla="*/ 95347 w 773740"/>
                  <a:gd name="connsiteY375" fmla="*/ 996502 h 1161477"/>
                  <a:gd name="connsiteX376" fmla="*/ 100833 w 773740"/>
                  <a:gd name="connsiteY376" fmla="*/ 1026129 h 1161477"/>
                  <a:gd name="connsiteX377" fmla="*/ 100970 w 773740"/>
                  <a:gd name="connsiteY377" fmla="*/ 1084696 h 1161477"/>
                  <a:gd name="connsiteX378" fmla="*/ 97404 w 773740"/>
                  <a:gd name="connsiteY378" fmla="*/ 1108425 h 1161477"/>
                  <a:gd name="connsiteX379" fmla="*/ 100147 w 773740"/>
                  <a:gd name="connsiteY379" fmla="*/ 1113088 h 1161477"/>
                  <a:gd name="connsiteX380" fmla="*/ 106594 w 773740"/>
                  <a:gd name="connsiteY380" fmla="*/ 1123238 h 1161477"/>
                  <a:gd name="connsiteX381" fmla="*/ 106319 w 773740"/>
                  <a:gd name="connsiteY381" fmla="*/ 1122964 h 1161477"/>
                  <a:gd name="connsiteX382" fmla="*/ 118527 w 773740"/>
                  <a:gd name="connsiteY382" fmla="*/ 1138874 h 1161477"/>
                  <a:gd name="connsiteX383" fmla="*/ 118252 w 773740"/>
                  <a:gd name="connsiteY383" fmla="*/ 1138737 h 1161477"/>
                  <a:gd name="connsiteX384" fmla="*/ 124699 w 773740"/>
                  <a:gd name="connsiteY384" fmla="*/ 1145047 h 1161477"/>
                  <a:gd name="connsiteX385" fmla="*/ 124287 w 773740"/>
                  <a:gd name="connsiteY385" fmla="*/ 1144635 h 1161477"/>
                  <a:gd name="connsiteX386" fmla="*/ 128951 w 773740"/>
                  <a:gd name="connsiteY386" fmla="*/ 1148338 h 1161477"/>
                  <a:gd name="connsiteX387" fmla="*/ 131831 w 773740"/>
                  <a:gd name="connsiteY387" fmla="*/ 1149984 h 1161477"/>
                  <a:gd name="connsiteX388" fmla="*/ 132929 w 773740"/>
                  <a:gd name="connsiteY388" fmla="*/ 1150533 h 1161477"/>
                  <a:gd name="connsiteX389" fmla="*/ 132654 w 773740"/>
                  <a:gd name="connsiteY389" fmla="*/ 1150396 h 1161477"/>
                  <a:gd name="connsiteX390" fmla="*/ 133066 w 773740"/>
                  <a:gd name="connsiteY390" fmla="*/ 1150533 h 1161477"/>
                  <a:gd name="connsiteX391" fmla="*/ 133203 w 773740"/>
                  <a:gd name="connsiteY391" fmla="*/ 1150670 h 1161477"/>
                  <a:gd name="connsiteX392" fmla="*/ 133066 w 773740"/>
                  <a:gd name="connsiteY392" fmla="*/ 1150670 h 1161477"/>
                  <a:gd name="connsiteX393" fmla="*/ 136495 w 773740"/>
                  <a:gd name="connsiteY393" fmla="*/ 1151630 h 1161477"/>
                  <a:gd name="connsiteX394" fmla="*/ 135809 w 773740"/>
                  <a:gd name="connsiteY394" fmla="*/ 1151493 h 1161477"/>
                  <a:gd name="connsiteX395" fmla="*/ 139649 w 773740"/>
                  <a:gd name="connsiteY395" fmla="*/ 1151905 h 1161477"/>
                  <a:gd name="connsiteX396" fmla="*/ 139238 w 773740"/>
                  <a:gd name="connsiteY396" fmla="*/ 1151905 h 1161477"/>
                  <a:gd name="connsiteX397" fmla="*/ 140884 w 773740"/>
                  <a:gd name="connsiteY397" fmla="*/ 1151905 h 1161477"/>
                  <a:gd name="connsiteX398" fmla="*/ 142256 w 773740"/>
                  <a:gd name="connsiteY398" fmla="*/ 1151630 h 1161477"/>
                  <a:gd name="connsiteX399" fmla="*/ 143490 w 773740"/>
                  <a:gd name="connsiteY399" fmla="*/ 1151219 h 1161477"/>
                  <a:gd name="connsiteX400" fmla="*/ 145136 w 773740"/>
                  <a:gd name="connsiteY400" fmla="*/ 1150533 h 1161477"/>
                  <a:gd name="connsiteX401" fmla="*/ 144587 w 773740"/>
                  <a:gd name="connsiteY401" fmla="*/ 1150807 h 1161477"/>
                  <a:gd name="connsiteX402" fmla="*/ 148153 w 773740"/>
                  <a:gd name="connsiteY402" fmla="*/ 1148750 h 1161477"/>
                  <a:gd name="connsiteX403" fmla="*/ 150896 w 773740"/>
                  <a:gd name="connsiteY403" fmla="*/ 1146555 h 1161477"/>
                  <a:gd name="connsiteX404" fmla="*/ 153228 w 773740"/>
                  <a:gd name="connsiteY404" fmla="*/ 1144224 h 1161477"/>
                  <a:gd name="connsiteX405" fmla="*/ 153091 w 773740"/>
                  <a:gd name="connsiteY405" fmla="*/ 1144361 h 1161477"/>
                  <a:gd name="connsiteX406" fmla="*/ 155697 w 773740"/>
                  <a:gd name="connsiteY406" fmla="*/ 1140932 h 1161477"/>
                  <a:gd name="connsiteX407" fmla="*/ 155286 w 773740"/>
                  <a:gd name="connsiteY407" fmla="*/ 1141343 h 1161477"/>
                  <a:gd name="connsiteX408" fmla="*/ 158577 w 773740"/>
                  <a:gd name="connsiteY408" fmla="*/ 1135582 h 1161477"/>
                  <a:gd name="connsiteX409" fmla="*/ 158577 w 773740"/>
                  <a:gd name="connsiteY409" fmla="*/ 1135720 h 1161477"/>
                  <a:gd name="connsiteX410" fmla="*/ 163652 w 773740"/>
                  <a:gd name="connsiteY410" fmla="*/ 1123650 h 1161477"/>
                  <a:gd name="connsiteX411" fmla="*/ 168453 w 773740"/>
                  <a:gd name="connsiteY411" fmla="*/ 1104996 h 1161477"/>
                  <a:gd name="connsiteX412" fmla="*/ 168316 w 773740"/>
                  <a:gd name="connsiteY412" fmla="*/ 1105682 h 1161477"/>
                  <a:gd name="connsiteX413" fmla="*/ 171882 w 773740"/>
                  <a:gd name="connsiteY413" fmla="*/ 1078524 h 1161477"/>
                  <a:gd name="connsiteX414" fmla="*/ 171882 w 773740"/>
                  <a:gd name="connsiteY414" fmla="*/ 1079210 h 1161477"/>
                  <a:gd name="connsiteX415" fmla="*/ 171882 w 773740"/>
                  <a:gd name="connsiteY415" fmla="*/ 1044097 h 1161477"/>
                  <a:gd name="connsiteX416" fmla="*/ 171882 w 773740"/>
                  <a:gd name="connsiteY416" fmla="*/ 1044097 h 1161477"/>
                  <a:gd name="connsiteX417" fmla="*/ 166259 w 773740"/>
                  <a:gd name="connsiteY417" fmla="*/ 1004183 h 1161477"/>
                  <a:gd name="connsiteX418" fmla="*/ 166396 w 773740"/>
                  <a:gd name="connsiteY418" fmla="*/ 1004869 h 1161477"/>
                  <a:gd name="connsiteX419" fmla="*/ 165710 w 773740"/>
                  <a:gd name="connsiteY419" fmla="*/ 1001440 h 1161477"/>
                  <a:gd name="connsiteX420" fmla="*/ 158029 w 773740"/>
                  <a:gd name="connsiteY420" fmla="*/ 987450 h 1161477"/>
                  <a:gd name="connsiteX421" fmla="*/ 151308 w 773740"/>
                  <a:gd name="connsiteY421" fmla="*/ 974557 h 1161477"/>
                  <a:gd name="connsiteX422" fmla="*/ 140335 w 773740"/>
                  <a:gd name="connsiteY422" fmla="*/ 952611 h 1161477"/>
                  <a:gd name="connsiteX423" fmla="*/ 140609 w 773740"/>
                  <a:gd name="connsiteY423" fmla="*/ 953160 h 1161477"/>
                  <a:gd name="connsiteX424" fmla="*/ 134986 w 773740"/>
                  <a:gd name="connsiteY424" fmla="*/ 940815 h 1161477"/>
                  <a:gd name="connsiteX425" fmla="*/ 129088 w 773740"/>
                  <a:gd name="connsiteY425" fmla="*/ 925865 h 1161477"/>
                  <a:gd name="connsiteX426" fmla="*/ 124699 w 773740"/>
                  <a:gd name="connsiteY426" fmla="*/ 911326 h 1161477"/>
                  <a:gd name="connsiteX427" fmla="*/ 124013 w 773740"/>
                  <a:gd name="connsiteY427" fmla="*/ 906662 h 1161477"/>
                  <a:gd name="connsiteX428" fmla="*/ 124013 w 773740"/>
                  <a:gd name="connsiteY428" fmla="*/ 903782 h 1161477"/>
                  <a:gd name="connsiteX429" fmla="*/ 125110 w 773740"/>
                  <a:gd name="connsiteY429" fmla="*/ 896375 h 1161477"/>
                  <a:gd name="connsiteX430" fmla="*/ 130734 w 773740"/>
                  <a:gd name="connsiteY430" fmla="*/ 892123 h 1161477"/>
                  <a:gd name="connsiteX431" fmla="*/ 138689 w 773740"/>
                  <a:gd name="connsiteY431" fmla="*/ 894867 h 1161477"/>
                  <a:gd name="connsiteX432" fmla="*/ 142118 w 773740"/>
                  <a:gd name="connsiteY432" fmla="*/ 898707 h 1161477"/>
                  <a:gd name="connsiteX433" fmla="*/ 145410 w 773740"/>
                  <a:gd name="connsiteY433" fmla="*/ 904742 h 1161477"/>
                  <a:gd name="connsiteX434" fmla="*/ 145410 w 773740"/>
                  <a:gd name="connsiteY434" fmla="*/ 904605 h 1161477"/>
                  <a:gd name="connsiteX435" fmla="*/ 150211 w 773740"/>
                  <a:gd name="connsiteY435" fmla="*/ 915166 h 1161477"/>
                  <a:gd name="connsiteX436" fmla="*/ 152954 w 773740"/>
                  <a:gd name="connsiteY436" fmla="*/ 922710 h 1161477"/>
                  <a:gd name="connsiteX437" fmla="*/ 157892 w 773740"/>
                  <a:gd name="connsiteY437" fmla="*/ 936838 h 1161477"/>
                  <a:gd name="connsiteX438" fmla="*/ 164338 w 773740"/>
                  <a:gd name="connsiteY438" fmla="*/ 956726 h 1161477"/>
                  <a:gd name="connsiteX439" fmla="*/ 168179 w 773740"/>
                  <a:gd name="connsiteY439" fmla="*/ 968659 h 1161477"/>
                  <a:gd name="connsiteX440" fmla="*/ 170510 w 773740"/>
                  <a:gd name="connsiteY440" fmla="*/ 976888 h 1161477"/>
                  <a:gd name="connsiteX441" fmla="*/ 175037 w 773740"/>
                  <a:gd name="connsiteY441" fmla="*/ 994582 h 1161477"/>
                  <a:gd name="connsiteX442" fmla="*/ 176134 w 773740"/>
                  <a:gd name="connsiteY442" fmla="*/ 999520 h 1161477"/>
                  <a:gd name="connsiteX443" fmla="*/ 182032 w 773740"/>
                  <a:gd name="connsiteY443" fmla="*/ 1009670 h 1161477"/>
                  <a:gd name="connsiteX444" fmla="*/ 193965 w 773740"/>
                  <a:gd name="connsiteY444" fmla="*/ 1029969 h 1161477"/>
                  <a:gd name="connsiteX445" fmla="*/ 202057 w 773740"/>
                  <a:gd name="connsiteY445" fmla="*/ 1043411 h 1161477"/>
                  <a:gd name="connsiteX446" fmla="*/ 210150 w 773740"/>
                  <a:gd name="connsiteY446" fmla="*/ 1056578 h 1161477"/>
                  <a:gd name="connsiteX447" fmla="*/ 220985 w 773740"/>
                  <a:gd name="connsiteY447" fmla="*/ 1073175 h 1161477"/>
                  <a:gd name="connsiteX448" fmla="*/ 220848 w 773740"/>
                  <a:gd name="connsiteY448" fmla="*/ 1073038 h 1161477"/>
                  <a:gd name="connsiteX449" fmla="*/ 229078 w 773740"/>
                  <a:gd name="connsiteY449" fmla="*/ 1084559 h 1161477"/>
                  <a:gd name="connsiteX450" fmla="*/ 233192 w 773740"/>
                  <a:gd name="connsiteY450" fmla="*/ 1089771 h 1161477"/>
                  <a:gd name="connsiteX451" fmla="*/ 237993 w 773740"/>
                  <a:gd name="connsiteY451" fmla="*/ 1096080 h 1161477"/>
                  <a:gd name="connsiteX452" fmla="*/ 240050 w 773740"/>
                  <a:gd name="connsiteY452" fmla="*/ 1098138 h 1161477"/>
                  <a:gd name="connsiteX453" fmla="*/ 242657 w 773740"/>
                  <a:gd name="connsiteY453" fmla="*/ 1100058 h 1161477"/>
                  <a:gd name="connsiteX454" fmla="*/ 242519 w 773740"/>
                  <a:gd name="connsiteY454" fmla="*/ 1099921 h 1161477"/>
                  <a:gd name="connsiteX455" fmla="*/ 246223 w 773740"/>
                  <a:gd name="connsiteY455" fmla="*/ 1101978 h 1161477"/>
                  <a:gd name="connsiteX456" fmla="*/ 245674 w 773740"/>
                  <a:gd name="connsiteY456" fmla="*/ 1101704 h 1161477"/>
                  <a:gd name="connsiteX457" fmla="*/ 251160 w 773740"/>
                  <a:gd name="connsiteY457" fmla="*/ 1104036 h 1161477"/>
                  <a:gd name="connsiteX458" fmla="*/ 255001 w 773740"/>
                  <a:gd name="connsiteY458" fmla="*/ 1104996 h 1161477"/>
                  <a:gd name="connsiteX459" fmla="*/ 254315 w 773740"/>
                  <a:gd name="connsiteY459" fmla="*/ 1104859 h 1161477"/>
                  <a:gd name="connsiteX460" fmla="*/ 258018 w 773740"/>
                  <a:gd name="connsiteY460" fmla="*/ 1105270 h 1161477"/>
                  <a:gd name="connsiteX461" fmla="*/ 257607 w 773740"/>
                  <a:gd name="connsiteY461" fmla="*/ 1105270 h 1161477"/>
                  <a:gd name="connsiteX462" fmla="*/ 261173 w 773740"/>
                  <a:gd name="connsiteY462" fmla="*/ 1105270 h 1161477"/>
                  <a:gd name="connsiteX463" fmla="*/ 261036 w 773740"/>
                  <a:gd name="connsiteY463" fmla="*/ 1105270 h 1161477"/>
                  <a:gd name="connsiteX464" fmla="*/ 261310 w 773740"/>
                  <a:gd name="connsiteY464" fmla="*/ 1105270 h 1161477"/>
                  <a:gd name="connsiteX465" fmla="*/ 261722 w 773740"/>
                  <a:gd name="connsiteY465" fmla="*/ 1105270 h 1161477"/>
                  <a:gd name="connsiteX466" fmla="*/ 261585 w 773740"/>
                  <a:gd name="connsiteY466" fmla="*/ 1105270 h 1161477"/>
                  <a:gd name="connsiteX467" fmla="*/ 265151 w 773740"/>
                  <a:gd name="connsiteY467" fmla="*/ 1104721 h 1161477"/>
                  <a:gd name="connsiteX468" fmla="*/ 264465 w 773740"/>
                  <a:gd name="connsiteY468" fmla="*/ 1104859 h 1161477"/>
                  <a:gd name="connsiteX469" fmla="*/ 269951 w 773740"/>
                  <a:gd name="connsiteY469" fmla="*/ 1103350 h 1161477"/>
                  <a:gd name="connsiteX470" fmla="*/ 269814 w 773740"/>
                  <a:gd name="connsiteY470" fmla="*/ 1103350 h 1161477"/>
                  <a:gd name="connsiteX471" fmla="*/ 269951 w 773740"/>
                  <a:gd name="connsiteY471" fmla="*/ 1103350 h 1161477"/>
                  <a:gd name="connsiteX472" fmla="*/ 270500 w 773740"/>
                  <a:gd name="connsiteY472" fmla="*/ 1103213 h 1161477"/>
                  <a:gd name="connsiteX473" fmla="*/ 270089 w 773740"/>
                  <a:gd name="connsiteY473" fmla="*/ 1103350 h 1161477"/>
                  <a:gd name="connsiteX474" fmla="*/ 271734 w 773740"/>
                  <a:gd name="connsiteY474" fmla="*/ 1102664 h 1161477"/>
                  <a:gd name="connsiteX475" fmla="*/ 271186 w 773740"/>
                  <a:gd name="connsiteY475" fmla="*/ 1102938 h 1161477"/>
                  <a:gd name="connsiteX476" fmla="*/ 275163 w 773740"/>
                  <a:gd name="connsiteY476" fmla="*/ 1100744 h 1161477"/>
                  <a:gd name="connsiteX477" fmla="*/ 275163 w 773740"/>
                  <a:gd name="connsiteY477" fmla="*/ 1100744 h 1161477"/>
                  <a:gd name="connsiteX478" fmla="*/ 278318 w 773740"/>
                  <a:gd name="connsiteY478" fmla="*/ 1098275 h 1161477"/>
                  <a:gd name="connsiteX479" fmla="*/ 282570 w 773740"/>
                  <a:gd name="connsiteY479" fmla="*/ 1094023 h 1161477"/>
                  <a:gd name="connsiteX480" fmla="*/ 285176 w 773740"/>
                  <a:gd name="connsiteY480" fmla="*/ 1090594 h 1161477"/>
                  <a:gd name="connsiteX481" fmla="*/ 285176 w 773740"/>
                  <a:gd name="connsiteY481" fmla="*/ 1090594 h 1161477"/>
                  <a:gd name="connsiteX482" fmla="*/ 288056 w 773740"/>
                  <a:gd name="connsiteY482" fmla="*/ 1085793 h 1161477"/>
                  <a:gd name="connsiteX483" fmla="*/ 287919 w 773740"/>
                  <a:gd name="connsiteY483" fmla="*/ 1086068 h 1161477"/>
                  <a:gd name="connsiteX484" fmla="*/ 294366 w 773740"/>
                  <a:gd name="connsiteY484" fmla="*/ 1070157 h 1161477"/>
                  <a:gd name="connsiteX485" fmla="*/ 294366 w 773740"/>
                  <a:gd name="connsiteY485" fmla="*/ 1070294 h 1161477"/>
                  <a:gd name="connsiteX486" fmla="*/ 294503 w 773740"/>
                  <a:gd name="connsiteY486" fmla="*/ 1069883 h 1161477"/>
                  <a:gd name="connsiteX487" fmla="*/ 294503 w 773740"/>
                  <a:gd name="connsiteY487" fmla="*/ 1069746 h 1161477"/>
                  <a:gd name="connsiteX488" fmla="*/ 294503 w 773740"/>
                  <a:gd name="connsiteY488" fmla="*/ 1069746 h 1161477"/>
                  <a:gd name="connsiteX489" fmla="*/ 299441 w 773740"/>
                  <a:gd name="connsiteY489" fmla="*/ 1051366 h 1161477"/>
                  <a:gd name="connsiteX490" fmla="*/ 299304 w 773740"/>
                  <a:gd name="connsiteY490" fmla="*/ 1051778 h 1161477"/>
                  <a:gd name="connsiteX491" fmla="*/ 303281 w 773740"/>
                  <a:gd name="connsiteY491" fmla="*/ 1022014 h 1161477"/>
                  <a:gd name="connsiteX492" fmla="*/ 303556 w 773740"/>
                  <a:gd name="connsiteY492" fmla="*/ 1015979 h 1161477"/>
                  <a:gd name="connsiteX493" fmla="*/ 296012 w 773740"/>
                  <a:gd name="connsiteY493" fmla="*/ 1004732 h 1161477"/>
                  <a:gd name="connsiteX494" fmla="*/ 285862 w 773740"/>
                  <a:gd name="connsiteY494" fmla="*/ 989233 h 1161477"/>
                  <a:gd name="connsiteX495" fmla="*/ 270500 w 773740"/>
                  <a:gd name="connsiteY495" fmla="*/ 963995 h 1161477"/>
                  <a:gd name="connsiteX496" fmla="*/ 263368 w 773740"/>
                  <a:gd name="connsiteY496" fmla="*/ 951788 h 1161477"/>
                  <a:gd name="connsiteX497" fmla="*/ 248692 w 773740"/>
                  <a:gd name="connsiteY497" fmla="*/ 923533 h 1161477"/>
                  <a:gd name="connsiteX498" fmla="*/ 228941 w 773740"/>
                  <a:gd name="connsiteY498" fmla="*/ 866886 h 1161477"/>
                  <a:gd name="connsiteX499" fmla="*/ 227569 w 773740"/>
                  <a:gd name="connsiteY499" fmla="*/ 841786 h 1161477"/>
                  <a:gd name="connsiteX500" fmla="*/ 229489 w 773740"/>
                  <a:gd name="connsiteY500" fmla="*/ 833693 h 1161477"/>
                  <a:gd name="connsiteX501" fmla="*/ 231135 w 773740"/>
                  <a:gd name="connsiteY501" fmla="*/ 829990 h 1161477"/>
                  <a:gd name="connsiteX502" fmla="*/ 232370 w 773740"/>
                  <a:gd name="connsiteY502" fmla="*/ 828070 h 1161477"/>
                  <a:gd name="connsiteX503" fmla="*/ 233741 w 773740"/>
                  <a:gd name="connsiteY503" fmla="*/ 826561 h 1161477"/>
                  <a:gd name="connsiteX504" fmla="*/ 239228 w 773740"/>
                  <a:gd name="connsiteY504" fmla="*/ 823818 h 1161477"/>
                  <a:gd name="connsiteX505" fmla="*/ 246908 w 773740"/>
                  <a:gd name="connsiteY505" fmla="*/ 823543 h 1161477"/>
                  <a:gd name="connsiteX506" fmla="*/ 250063 w 773740"/>
                  <a:gd name="connsiteY506" fmla="*/ 824504 h 1161477"/>
                  <a:gd name="connsiteX507" fmla="*/ 252944 w 773740"/>
                  <a:gd name="connsiteY507" fmla="*/ 826149 h 1161477"/>
                  <a:gd name="connsiteX508" fmla="*/ 261585 w 773740"/>
                  <a:gd name="connsiteY508" fmla="*/ 834516 h 1161477"/>
                  <a:gd name="connsiteX509" fmla="*/ 268443 w 773740"/>
                  <a:gd name="connsiteY509" fmla="*/ 844803 h 1161477"/>
                  <a:gd name="connsiteX510" fmla="*/ 275163 w 773740"/>
                  <a:gd name="connsiteY510" fmla="*/ 857148 h 1161477"/>
                  <a:gd name="connsiteX511" fmla="*/ 281336 w 773740"/>
                  <a:gd name="connsiteY511" fmla="*/ 870452 h 1161477"/>
                  <a:gd name="connsiteX512" fmla="*/ 292171 w 773740"/>
                  <a:gd name="connsiteY512" fmla="*/ 896238 h 1161477"/>
                  <a:gd name="connsiteX513" fmla="*/ 308905 w 773740"/>
                  <a:gd name="connsiteY513" fmla="*/ 953845 h 1161477"/>
                  <a:gd name="connsiteX514" fmla="*/ 314117 w 773740"/>
                  <a:gd name="connsiteY514" fmla="*/ 1013373 h 1161477"/>
                  <a:gd name="connsiteX515" fmla="*/ 316449 w 773740"/>
                  <a:gd name="connsiteY515" fmla="*/ 1016528 h 1161477"/>
                  <a:gd name="connsiteX516" fmla="*/ 323307 w 773740"/>
                  <a:gd name="connsiteY516" fmla="*/ 1025854 h 1161477"/>
                  <a:gd name="connsiteX517" fmla="*/ 328107 w 773740"/>
                  <a:gd name="connsiteY517" fmla="*/ 1032575 h 1161477"/>
                  <a:gd name="connsiteX518" fmla="*/ 339629 w 773740"/>
                  <a:gd name="connsiteY518" fmla="*/ 1046566 h 1161477"/>
                  <a:gd name="connsiteX519" fmla="*/ 339217 w 773740"/>
                  <a:gd name="connsiteY519" fmla="*/ 1046017 h 1161477"/>
                  <a:gd name="connsiteX520" fmla="*/ 352659 w 773740"/>
                  <a:gd name="connsiteY520" fmla="*/ 1059733 h 1161477"/>
                  <a:gd name="connsiteX521" fmla="*/ 352247 w 773740"/>
                  <a:gd name="connsiteY521" fmla="*/ 1059322 h 1161477"/>
                  <a:gd name="connsiteX522" fmla="*/ 359380 w 773740"/>
                  <a:gd name="connsiteY522" fmla="*/ 1065082 h 1161477"/>
                  <a:gd name="connsiteX523" fmla="*/ 359105 w 773740"/>
                  <a:gd name="connsiteY523" fmla="*/ 1064945 h 1161477"/>
                  <a:gd name="connsiteX524" fmla="*/ 359380 w 773740"/>
                  <a:gd name="connsiteY524" fmla="*/ 1065082 h 1161477"/>
                  <a:gd name="connsiteX525" fmla="*/ 359654 w 773740"/>
                  <a:gd name="connsiteY525" fmla="*/ 1065219 h 1161477"/>
                  <a:gd name="connsiteX526" fmla="*/ 359517 w 773740"/>
                  <a:gd name="connsiteY526" fmla="*/ 1065082 h 1161477"/>
                  <a:gd name="connsiteX527" fmla="*/ 365003 w 773740"/>
                  <a:gd name="connsiteY527" fmla="*/ 1068374 h 1161477"/>
                  <a:gd name="connsiteX528" fmla="*/ 370215 w 773740"/>
                  <a:gd name="connsiteY528" fmla="*/ 1070569 h 1161477"/>
                  <a:gd name="connsiteX529" fmla="*/ 371999 w 773740"/>
                  <a:gd name="connsiteY529" fmla="*/ 1071117 h 1161477"/>
                  <a:gd name="connsiteX530" fmla="*/ 371313 w 773740"/>
                  <a:gd name="connsiteY530" fmla="*/ 1070980 h 1161477"/>
                  <a:gd name="connsiteX531" fmla="*/ 374879 w 773740"/>
                  <a:gd name="connsiteY531" fmla="*/ 1071529 h 1161477"/>
                  <a:gd name="connsiteX532" fmla="*/ 374742 w 773740"/>
                  <a:gd name="connsiteY532" fmla="*/ 1071529 h 1161477"/>
                  <a:gd name="connsiteX533" fmla="*/ 374879 w 773740"/>
                  <a:gd name="connsiteY533" fmla="*/ 1071529 h 1161477"/>
                  <a:gd name="connsiteX534" fmla="*/ 375153 w 773740"/>
                  <a:gd name="connsiteY534" fmla="*/ 1071529 h 1161477"/>
                  <a:gd name="connsiteX535" fmla="*/ 375016 w 773740"/>
                  <a:gd name="connsiteY535" fmla="*/ 1071529 h 1161477"/>
                  <a:gd name="connsiteX536" fmla="*/ 378719 w 773740"/>
                  <a:gd name="connsiteY536" fmla="*/ 1071529 h 1161477"/>
                  <a:gd name="connsiteX537" fmla="*/ 378582 w 773740"/>
                  <a:gd name="connsiteY537" fmla="*/ 1071529 h 1161477"/>
                  <a:gd name="connsiteX538" fmla="*/ 380777 w 773740"/>
                  <a:gd name="connsiteY538" fmla="*/ 1071254 h 1161477"/>
                  <a:gd name="connsiteX539" fmla="*/ 380091 w 773740"/>
                  <a:gd name="connsiteY539" fmla="*/ 1071392 h 1161477"/>
                  <a:gd name="connsiteX540" fmla="*/ 384206 w 773740"/>
                  <a:gd name="connsiteY540" fmla="*/ 1070294 h 1161477"/>
                  <a:gd name="connsiteX541" fmla="*/ 383520 w 773740"/>
                  <a:gd name="connsiteY541" fmla="*/ 1070569 h 1161477"/>
                  <a:gd name="connsiteX542" fmla="*/ 385029 w 773740"/>
                  <a:gd name="connsiteY542" fmla="*/ 1069883 h 1161477"/>
                  <a:gd name="connsiteX543" fmla="*/ 384754 w 773740"/>
                  <a:gd name="connsiteY543" fmla="*/ 1070020 h 1161477"/>
                  <a:gd name="connsiteX544" fmla="*/ 386400 w 773740"/>
                  <a:gd name="connsiteY544" fmla="*/ 1069060 h 1161477"/>
                  <a:gd name="connsiteX545" fmla="*/ 386126 w 773740"/>
                  <a:gd name="connsiteY545" fmla="*/ 1069197 h 1161477"/>
                  <a:gd name="connsiteX546" fmla="*/ 388732 w 773740"/>
                  <a:gd name="connsiteY546" fmla="*/ 1067277 h 1161477"/>
                  <a:gd name="connsiteX547" fmla="*/ 388595 w 773740"/>
                  <a:gd name="connsiteY547" fmla="*/ 1067414 h 1161477"/>
                  <a:gd name="connsiteX548" fmla="*/ 388732 w 773740"/>
                  <a:gd name="connsiteY548" fmla="*/ 1067277 h 1161477"/>
                  <a:gd name="connsiteX549" fmla="*/ 389006 w 773740"/>
                  <a:gd name="connsiteY549" fmla="*/ 1067002 h 1161477"/>
                  <a:gd name="connsiteX550" fmla="*/ 388869 w 773740"/>
                  <a:gd name="connsiteY550" fmla="*/ 1067140 h 1161477"/>
                  <a:gd name="connsiteX551" fmla="*/ 392435 w 773740"/>
                  <a:gd name="connsiteY551" fmla="*/ 1063436 h 1161477"/>
                  <a:gd name="connsiteX552" fmla="*/ 392435 w 773740"/>
                  <a:gd name="connsiteY552" fmla="*/ 1063436 h 1161477"/>
                  <a:gd name="connsiteX553" fmla="*/ 392573 w 773740"/>
                  <a:gd name="connsiteY553" fmla="*/ 1063299 h 1161477"/>
                  <a:gd name="connsiteX554" fmla="*/ 392984 w 773740"/>
                  <a:gd name="connsiteY554" fmla="*/ 1062888 h 1161477"/>
                  <a:gd name="connsiteX555" fmla="*/ 392710 w 773740"/>
                  <a:gd name="connsiteY555" fmla="*/ 1063162 h 1161477"/>
                  <a:gd name="connsiteX556" fmla="*/ 395041 w 773740"/>
                  <a:gd name="connsiteY556" fmla="*/ 1060144 h 1161477"/>
                  <a:gd name="connsiteX557" fmla="*/ 395041 w 773740"/>
                  <a:gd name="connsiteY557" fmla="*/ 1060144 h 1161477"/>
                  <a:gd name="connsiteX558" fmla="*/ 397647 w 773740"/>
                  <a:gd name="connsiteY558" fmla="*/ 1055755 h 1161477"/>
                  <a:gd name="connsiteX559" fmla="*/ 401762 w 773740"/>
                  <a:gd name="connsiteY559" fmla="*/ 1046154 h 1161477"/>
                  <a:gd name="connsiteX560" fmla="*/ 404505 w 773740"/>
                  <a:gd name="connsiteY560" fmla="*/ 1036004 h 1161477"/>
                  <a:gd name="connsiteX561" fmla="*/ 404505 w 773740"/>
                  <a:gd name="connsiteY561" fmla="*/ 1036279 h 1161477"/>
                  <a:gd name="connsiteX562" fmla="*/ 406014 w 773740"/>
                  <a:gd name="connsiteY562" fmla="*/ 1024894 h 1161477"/>
                  <a:gd name="connsiteX563" fmla="*/ 406014 w 773740"/>
                  <a:gd name="connsiteY563" fmla="*/ 1008572 h 1161477"/>
                  <a:gd name="connsiteX564" fmla="*/ 406014 w 773740"/>
                  <a:gd name="connsiteY564" fmla="*/ 1008709 h 1161477"/>
                  <a:gd name="connsiteX565" fmla="*/ 406014 w 773740"/>
                  <a:gd name="connsiteY565" fmla="*/ 1008298 h 1161477"/>
                  <a:gd name="connsiteX566" fmla="*/ 406014 w 773740"/>
                  <a:gd name="connsiteY566" fmla="*/ 1008024 h 1161477"/>
                  <a:gd name="connsiteX567" fmla="*/ 406014 w 773740"/>
                  <a:gd name="connsiteY567" fmla="*/ 1008161 h 1161477"/>
                  <a:gd name="connsiteX568" fmla="*/ 402997 w 773740"/>
                  <a:gd name="connsiteY568" fmla="*/ 986078 h 1161477"/>
                  <a:gd name="connsiteX569" fmla="*/ 403134 w 773740"/>
                  <a:gd name="connsiteY569" fmla="*/ 986764 h 1161477"/>
                  <a:gd name="connsiteX570" fmla="*/ 396550 w 773740"/>
                  <a:gd name="connsiteY570" fmla="*/ 961801 h 1161477"/>
                  <a:gd name="connsiteX571" fmla="*/ 393121 w 773740"/>
                  <a:gd name="connsiteY571" fmla="*/ 958235 h 1161477"/>
                  <a:gd name="connsiteX572" fmla="*/ 382148 w 773740"/>
                  <a:gd name="connsiteY572" fmla="*/ 946439 h 1161477"/>
                  <a:gd name="connsiteX573" fmla="*/ 368570 w 773740"/>
                  <a:gd name="connsiteY573" fmla="*/ 930528 h 1161477"/>
                  <a:gd name="connsiteX574" fmla="*/ 361849 w 773740"/>
                  <a:gd name="connsiteY574" fmla="*/ 922573 h 1161477"/>
                  <a:gd name="connsiteX575" fmla="*/ 360751 w 773740"/>
                  <a:gd name="connsiteY575" fmla="*/ 921064 h 1161477"/>
                  <a:gd name="connsiteX576" fmla="*/ 356774 w 773740"/>
                  <a:gd name="connsiteY576" fmla="*/ 915578 h 1161477"/>
                  <a:gd name="connsiteX577" fmla="*/ 347858 w 773740"/>
                  <a:gd name="connsiteY577" fmla="*/ 903371 h 1161477"/>
                  <a:gd name="connsiteX578" fmla="*/ 343606 w 773740"/>
                  <a:gd name="connsiteY578" fmla="*/ 897610 h 1161477"/>
                  <a:gd name="connsiteX579" fmla="*/ 329342 w 773740"/>
                  <a:gd name="connsiteY579" fmla="*/ 875253 h 1161477"/>
                  <a:gd name="connsiteX580" fmla="*/ 326598 w 773740"/>
                  <a:gd name="connsiteY580" fmla="*/ 870726 h 1161477"/>
                  <a:gd name="connsiteX581" fmla="*/ 318917 w 773740"/>
                  <a:gd name="connsiteY581" fmla="*/ 857148 h 1161477"/>
                  <a:gd name="connsiteX582" fmla="*/ 313843 w 773740"/>
                  <a:gd name="connsiteY582" fmla="*/ 848095 h 1161477"/>
                  <a:gd name="connsiteX583" fmla="*/ 308219 w 773740"/>
                  <a:gd name="connsiteY583" fmla="*/ 836985 h 1161477"/>
                  <a:gd name="connsiteX584" fmla="*/ 305476 w 773740"/>
                  <a:gd name="connsiteY584" fmla="*/ 830539 h 1161477"/>
                  <a:gd name="connsiteX585" fmla="*/ 303144 w 773740"/>
                  <a:gd name="connsiteY585" fmla="*/ 824366 h 1161477"/>
                  <a:gd name="connsiteX586" fmla="*/ 301910 w 773740"/>
                  <a:gd name="connsiteY586" fmla="*/ 820114 h 1161477"/>
                  <a:gd name="connsiteX587" fmla="*/ 301772 w 773740"/>
                  <a:gd name="connsiteY587" fmla="*/ 816960 h 1161477"/>
                  <a:gd name="connsiteX588" fmla="*/ 302321 w 773740"/>
                  <a:gd name="connsiteY588" fmla="*/ 814079 h 1161477"/>
                  <a:gd name="connsiteX589" fmla="*/ 303693 w 773740"/>
                  <a:gd name="connsiteY589" fmla="*/ 811885 h 1161477"/>
                  <a:gd name="connsiteX590" fmla="*/ 308082 w 773740"/>
                  <a:gd name="connsiteY590" fmla="*/ 808456 h 1161477"/>
                  <a:gd name="connsiteX591" fmla="*/ 314391 w 773740"/>
                  <a:gd name="connsiteY591" fmla="*/ 808044 h 1161477"/>
                  <a:gd name="connsiteX592" fmla="*/ 321524 w 773740"/>
                  <a:gd name="connsiteY592" fmla="*/ 812159 h 1161477"/>
                  <a:gd name="connsiteX593" fmla="*/ 330576 w 773740"/>
                  <a:gd name="connsiteY593" fmla="*/ 820526 h 1161477"/>
                  <a:gd name="connsiteX594" fmla="*/ 345938 w 773740"/>
                  <a:gd name="connsiteY594" fmla="*/ 839591 h 1161477"/>
                  <a:gd name="connsiteX595" fmla="*/ 359654 w 773740"/>
                  <a:gd name="connsiteY595" fmla="*/ 858931 h 1161477"/>
                  <a:gd name="connsiteX596" fmla="*/ 366923 w 773740"/>
                  <a:gd name="connsiteY596" fmla="*/ 870452 h 1161477"/>
                  <a:gd name="connsiteX597" fmla="*/ 374742 w 773740"/>
                  <a:gd name="connsiteY597" fmla="*/ 883757 h 1161477"/>
                  <a:gd name="connsiteX598" fmla="*/ 389144 w 773740"/>
                  <a:gd name="connsiteY598" fmla="*/ 912012 h 1161477"/>
                  <a:gd name="connsiteX599" fmla="*/ 406289 w 773740"/>
                  <a:gd name="connsiteY599" fmla="*/ 956726 h 1161477"/>
                  <a:gd name="connsiteX600" fmla="*/ 411226 w 773740"/>
                  <a:gd name="connsiteY600" fmla="*/ 961389 h 1161477"/>
                  <a:gd name="connsiteX601" fmla="*/ 422885 w 773740"/>
                  <a:gd name="connsiteY601" fmla="*/ 972225 h 1161477"/>
                  <a:gd name="connsiteX602" fmla="*/ 422473 w 773740"/>
                  <a:gd name="connsiteY602" fmla="*/ 971951 h 1161477"/>
                  <a:gd name="connsiteX603" fmla="*/ 434681 w 773740"/>
                  <a:gd name="connsiteY603" fmla="*/ 981415 h 1161477"/>
                  <a:gd name="connsiteX604" fmla="*/ 434818 w 773740"/>
                  <a:gd name="connsiteY604" fmla="*/ 981552 h 1161477"/>
                  <a:gd name="connsiteX605" fmla="*/ 434681 w 773740"/>
                  <a:gd name="connsiteY605" fmla="*/ 981415 h 1161477"/>
                  <a:gd name="connsiteX606" fmla="*/ 435229 w 773740"/>
                  <a:gd name="connsiteY606" fmla="*/ 981826 h 1161477"/>
                  <a:gd name="connsiteX607" fmla="*/ 434955 w 773740"/>
                  <a:gd name="connsiteY607" fmla="*/ 981689 h 1161477"/>
                  <a:gd name="connsiteX608" fmla="*/ 437835 w 773740"/>
                  <a:gd name="connsiteY608" fmla="*/ 983335 h 1161477"/>
                  <a:gd name="connsiteX609" fmla="*/ 437698 w 773740"/>
                  <a:gd name="connsiteY609" fmla="*/ 983198 h 1161477"/>
                  <a:gd name="connsiteX610" fmla="*/ 443870 w 773740"/>
                  <a:gd name="connsiteY610" fmla="*/ 985804 h 1161477"/>
                  <a:gd name="connsiteX611" fmla="*/ 443733 w 773740"/>
                  <a:gd name="connsiteY611" fmla="*/ 985804 h 1161477"/>
                  <a:gd name="connsiteX612" fmla="*/ 447437 w 773740"/>
                  <a:gd name="connsiteY612" fmla="*/ 986764 h 1161477"/>
                  <a:gd name="connsiteX613" fmla="*/ 446751 w 773740"/>
                  <a:gd name="connsiteY613" fmla="*/ 986627 h 1161477"/>
                  <a:gd name="connsiteX614" fmla="*/ 451414 w 773740"/>
                  <a:gd name="connsiteY614" fmla="*/ 987175 h 1161477"/>
                  <a:gd name="connsiteX615" fmla="*/ 450728 w 773740"/>
                  <a:gd name="connsiteY615" fmla="*/ 987175 h 1161477"/>
                  <a:gd name="connsiteX616" fmla="*/ 453060 w 773740"/>
                  <a:gd name="connsiteY616" fmla="*/ 987175 h 1161477"/>
                  <a:gd name="connsiteX617" fmla="*/ 456489 w 773740"/>
                  <a:gd name="connsiteY617" fmla="*/ 986627 h 1161477"/>
                  <a:gd name="connsiteX618" fmla="*/ 457998 w 773740"/>
                  <a:gd name="connsiteY618" fmla="*/ 986215 h 1161477"/>
                  <a:gd name="connsiteX619" fmla="*/ 457312 w 773740"/>
                  <a:gd name="connsiteY619" fmla="*/ 986490 h 1161477"/>
                  <a:gd name="connsiteX620" fmla="*/ 459095 w 773740"/>
                  <a:gd name="connsiteY620" fmla="*/ 985804 h 1161477"/>
                  <a:gd name="connsiteX621" fmla="*/ 459918 w 773740"/>
                  <a:gd name="connsiteY621" fmla="*/ 985255 h 1161477"/>
                  <a:gd name="connsiteX622" fmla="*/ 460878 w 773740"/>
                  <a:gd name="connsiteY622" fmla="*/ 984569 h 1161477"/>
                  <a:gd name="connsiteX623" fmla="*/ 462113 w 773740"/>
                  <a:gd name="connsiteY623" fmla="*/ 983335 h 1161477"/>
                  <a:gd name="connsiteX624" fmla="*/ 461701 w 773740"/>
                  <a:gd name="connsiteY624" fmla="*/ 983883 h 1161477"/>
                  <a:gd name="connsiteX625" fmla="*/ 463896 w 773740"/>
                  <a:gd name="connsiteY625" fmla="*/ 981140 h 1161477"/>
                  <a:gd name="connsiteX626" fmla="*/ 463896 w 773740"/>
                  <a:gd name="connsiteY626" fmla="*/ 981140 h 1161477"/>
                  <a:gd name="connsiteX627" fmla="*/ 465542 w 773740"/>
                  <a:gd name="connsiteY627" fmla="*/ 978260 h 1161477"/>
                  <a:gd name="connsiteX628" fmla="*/ 466913 w 773740"/>
                  <a:gd name="connsiteY628" fmla="*/ 974694 h 1161477"/>
                  <a:gd name="connsiteX629" fmla="*/ 466913 w 773740"/>
                  <a:gd name="connsiteY629" fmla="*/ 974968 h 1161477"/>
                  <a:gd name="connsiteX630" fmla="*/ 467050 w 773740"/>
                  <a:gd name="connsiteY630" fmla="*/ 974694 h 1161477"/>
                  <a:gd name="connsiteX631" fmla="*/ 467187 w 773740"/>
                  <a:gd name="connsiteY631" fmla="*/ 974419 h 1161477"/>
                  <a:gd name="connsiteX632" fmla="*/ 467187 w 773740"/>
                  <a:gd name="connsiteY632" fmla="*/ 974557 h 1161477"/>
                  <a:gd name="connsiteX633" fmla="*/ 469108 w 773740"/>
                  <a:gd name="connsiteY633" fmla="*/ 967424 h 1161477"/>
                  <a:gd name="connsiteX634" fmla="*/ 469108 w 773740"/>
                  <a:gd name="connsiteY634" fmla="*/ 967424 h 1161477"/>
                  <a:gd name="connsiteX635" fmla="*/ 470616 w 773740"/>
                  <a:gd name="connsiteY635" fmla="*/ 955903 h 1161477"/>
                  <a:gd name="connsiteX636" fmla="*/ 470479 w 773740"/>
                  <a:gd name="connsiteY636" fmla="*/ 936015 h 1161477"/>
                  <a:gd name="connsiteX637" fmla="*/ 467325 w 773740"/>
                  <a:gd name="connsiteY637" fmla="*/ 913109 h 1161477"/>
                  <a:gd name="connsiteX638" fmla="*/ 459918 w 773740"/>
                  <a:gd name="connsiteY638" fmla="*/ 886774 h 1161477"/>
                  <a:gd name="connsiteX639" fmla="*/ 460192 w 773740"/>
                  <a:gd name="connsiteY639" fmla="*/ 887460 h 1161477"/>
                  <a:gd name="connsiteX640" fmla="*/ 452923 w 773740"/>
                  <a:gd name="connsiteY640" fmla="*/ 868258 h 1161477"/>
                  <a:gd name="connsiteX641" fmla="*/ 447437 w 773740"/>
                  <a:gd name="connsiteY641" fmla="*/ 856050 h 1161477"/>
                  <a:gd name="connsiteX642" fmla="*/ 441950 w 773740"/>
                  <a:gd name="connsiteY642" fmla="*/ 850015 h 1161477"/>
                  <a:gd name="connsiteX643" fmla="*/ 415478 w 773740"/>
                  <a:gd name="connsiteY643" fmla="*/ 819840 h 1161477"/>
                  <a:gd name="connsiteX644" fmla="*/ 393670 w 773740"/>
                  <a:gd name="connsiteY644" fmla="*/ 793780 h 1161477"/>
                  <a:gd name="connsiteX645" fmla="*/ 387772 w 773740"/>
                  <a:gd name="connsiteY645" fmla="*/ 786099 h 1161477"/>
                  <a:gd name="connsiteX646" fmla="*/ 380777 w 773740"/>
                  <a:gd name="connsiteY646" fmla="*/ 776498 h 1161477"/>
                  <a:gd name="connsiteX647" fmla="*/ 369255 w 773740"/>
                  <a:gd name="connsiteY647" fmla="*/ 757569 h 1161477"/>
                  <a:gd name="connsiteX648" fmla="*/ 365278 w 773740"/>
                  <a:gd name="connsiteY648" fmla="*/ 748517 h 1161477"/>
                  <a:gd name="connsiteX649" fmla="*/ 364180 w 773740"/>
                  <a:gd name="connsiteY649" fmla="*/ 745774 h 1161477"/>
                  <a:gd name="connsiteX650" fmla="*/ 363083 w 773740"/>
                  <a:gd name="connsiteY650" fmla="*/ 740836 h 1161477"/>
                  <a:gd name="connsiteX651" fmla="*/ 363083 w 773740"/>
                  <a:gd name="connsiteY651" fmla="*/ 738230 h 1161477"/>
                  <a:gd name="connsiteX652" fmla="*/ 363494 w 773740"/>
                  <a:gd name="connsiteY652" fmla="*/ 736173 h 1161477"/>
                  <a:gd name="connsiteX653" fmla="*/ 364455 w 773740"/>
                  <a:gd name="connsiteY653" fmla="*/ 734115 h 1161477"/>
                  <a:gd name="connsiteX654" fmla="*/ 367198 w 773740"/>
                  <a:gd name="connsiteY654" fmla="*/ 730823 h 1161477"/>
                  <a:gd name="connsiteX655" fmla="*/ 373507 w 773740"/>
                  <a:gd name="connsiteY655" fmla="*/ 729177 h 1161477"/>
                  <a:gd name="connsiteX656" fmla="*/ 381874 w 773740"/>
                  <a:gd name="connsiteY656" fmla="*/ 733292 h 1161477"/>
                  <a:gd name="connsiteX657" fmla="*/ 385577 w 773740"/>
                  <a:gd name="connsiteY657" fmla="*/ 736584 h 1161477"/>
                  <a:gd name="connsiteX658" fmla="*/ 388869 w 773740"/>
                  <a:gd name="connsiteY658" fmla="*/ 740287 h 1161477"/>
                  <a:gd name="connsiteX659" fmla="*/ 402585 w 773740"/>
                  <a:gd name="connsiteY659" fmla="*/ 758118 h 1161477"/>
                  <a:gd name="connsiteX660" fmla="*/ 410678 w 773740"/>
                  <a:gd name="connsiteY660" fmla="*/ 769777 h 1161477"/>
                  <a:gd name="connsiteX661" fmla="*/ 415204 w 773740"/>
                  <a:gd name="connsiteY661" fmla="*/ 776360 h 1161477"/>
                  <a:gd name="connsiteX662" fmla="*/ 429468 w 773740"/>
                  <a:gd name="connsiteY662" fmla="*/ 798992 h 1161477"/>
                  <a:gd name="connsiteX663" fmla="*/ 439207 w 773740"/>
                  <a:gd name="connsiteY663" fmla="*/ 815451 h 1161477"/>
                  <a:gd name="connsiteX664" fmla="*/ 453746 w 773740"/>
                  <a:gd name="connsiteY664" fmla="*/ 842883 h 1161477"/>
                  <a:gd name="connsiteX665" fmla="*/ 458135 w 773740"/>
                  <a:gd name="connsiteY665" fmla="*/ 851798 h 1161477"/>
                  <a:gd name="connsiteX666" fmla="*/ 461838 w 773740"/>
                  <a:gd name="connsiteY666" fmla="*/ 855913 h 1161477"/>
                  <a:gd name="connsiteX667" fmla="*/ 474320 w 773740"/>
                  <a:gd name="connsiteY667" fmla="*/ 868669 h 1161477"/>
                  <a:gd name="connsiteX668" fmla="*/ 485978 w 773740"/>
                  <a:gd name="connsiteY668" fmla="*/ 879642 h 1161477"/>
                  <a:gd name="connsiteX669" fmla="*/ 485841 w 773740"/>
                  <a:gd name="connsiteY669" fmla="*/ 879642 h 1161477"/>
                  <a:gd name="connsiteX670" fmla="*/ 485978 w 773740"/>
                  <a:gd name="connsiteY670" fmla="*/ 879779 h 1161477"/>
                  <a:gd name="connsiteX671" fmla="*/ 486390 w 773740"/>
                  <a:gd name="connsiteY671" fmla="*/ 880191 h 1161477"/>
                  <a:gd name="connsiteX672" fmla="*/ 486253 w 773740"/>
                  <a:gd name="connsiteY672" fmla="*/ 880053 h 1161477"/>
                  <a:gd name="connsiteX673" fmla="*/ 491053 w 773740"/>
                  <a:gd name="connsiteY673" fmla="*/ 884168 h 1161477"/>
                  <a:gd name="connsiteX674" fmla="*/ 497911 w 773740"/>
                  <a:gd name="connsiteY674" fmla="*/ 889243 h 1161477"/>
                  <a:gd name="connsiteX675" fmla="*/ 502301 w 773740"/>
                  <a:gd name="connsiteY675" fmla="*/ 891849 h 1161477"/>
                  <a:gd name="connsiteX676" fmla="*/ 506552 w 773740"/>
                  <a:gd name="connsiteY676" fmla="*/ 893632 h 1161477"/>
                  <a:gd name="connsiteX677" fmla="*/ 505867 w 773740"/>
                  <a:gd name="connsiteY677" fmla="*/ 893358 h 1161477"/>
                  <a:gd name="connsiteX678" fmla="*/ 510667 w 773740"/>
                  <a:gd name="connsiteY678" fmla="*/ 894592 h 1161477"/>
                  <a:gd name="connsiteX679" fmla="*/ 509981 w 773740"/>
                  <a:gd name="connsiteY679" fmla="*/ 894455 h 1161477"/>
                  <a:gd name="connsiteX680" fmla="*/ 511902 w 773740"/>
                  <a:gd name="connsiteY680" fmla="*/ 894729 h 1161477"/>
                  <a:gd name="connsiteX681" fmla="*/ 514645 w 773740"/>
                  <a:gd name="connsiteY681" fmla="*/ 894729 h 1161477"/>
                  <a:gd name="connsiteX682" fmla="*/ 516291 w 773740"/>
                  <a:gd name="connsiteY682" fmla="*/ 894592 h 1161477"/>
                  <a:gd name="connsiteX683" fmla="*/ 515879 w 773740"/>
                  <a:gd name="connsiteY683" fmla="*/ 894729 h 1161477"/>
                  <a:gd name="connsiteX684" fmla="*/ 516428 w 773740"/>
                  <a:gd name="connsiteY684" fmla="*/ 894592 h 1161477"/>
                  <a:gd name="connsiteX685" fmla="*/ 516565 w 773740"/>
                  <a:gd name="connsiteY685" fmla="*/ 894592 h 1161477"/>
                  <a:gd name="connsiteX686" fmla="*/ 516428 w 773740"/>
                  <a:gd name="connsiteY686" fmla="*/ 894592 h 1161477"/>
                  <a:gd name="connsiteX687" fmla="*/ 519720 w 773740"/>
                  <a:gd name="connsiteY687" fmla="*/ 893632 h 1161477"/>
                  <a:gd name="connsiteX688" fmla="*/ 519034 w 773740"/>
                  <a:gd name="connsiteY688" fmla="*/ 893907 h 1161477"/>
                  <a:gd name="connsiteX689" fmla="*/ 520954 w 773740"/>
                  <a:gd name="connsiteY689" fmla="*/ 893084 h 1161477"/>
                  <a:gd name="connsiteX690" fmla="*/ 523697 w 773740"/>
                  <a:gd name="connsiteY690" fmla="*/ 891438 h 1161477"/>
                  <a:gd name="connsiteX691" fmla="*/ 523560 w 773740"/>
                  <a:gd name="connsiteY691" fmla="*/ 891575 h 1161477"/>
                  <a:gd name="connsiteX692" fmla="*/ 523697 w 773740"/>
                  <a:gd name="connsiteY692" fmla="*/ 891438 h 1161477"/>
                  <a:gd name="connsiteX693" fmla="*/ 523972 w 773740"/>
                  <a:gd name="connsiteY693" fmla="*/ 891300 h 1161477"/>
                  <a:gd name="connsiteX694" fmla="*/ 523697 w 773740"/>
                  <a:gd name="connsiteY694" fmla="*/ 891438 h 1161477"/>
                  <a:gd name="connsiteX695" fmla="*/ 524795 w 773740"/>
                  <a:gd name="connsiteY695" fmla="*/ 890615 h 1161477"/>
                  <a:gd name="connsiteX696" fmla="*/ 527675 w 773740"/>
                  <a:gd name="connsiteY696" fmla="*/ 887597 h 1161477"/>
                  <a:gd name="connsiteX697" fmla="*/ 527264 w 773740"/>
                  <a:gd name="connsiteY697" fmla="*/ 888009 h 1161477"/>
                  <a:gd name="connsiteX698" fmla="*/ 528635 w 773740"/>
                  <a:gd name="connsiteY698" fmla="*/ 886226 h 1161477"/>
                  <a:gd name="connsiteX699" fmla="*/ 528498 w 773740"/>
                  <a:gd name="connsiteY699" fmla="*/ 886363 h 1161477"/>
                  <a:gd name="connsiteX700" fmla="*/ 530281 w 773740"/>
                  <a:gd name="connsiteY700" fmla="*/ 883482 h 1161477"/>
                  <a:gd name="connsiteX701" fmla="*/ 531927 w 773740"/>
                  <a:gd name="connsiteY701" fmla="*/ 879916 h 1161477"/>
                  <a:gd name="connsiteX702" fmla="*/ 533436 w 773740"/>
                  <a:gd name="connsiteY702" fmla="*/ 874430 h 1161477"/>
                  <a:gd name="connsiteX703" fmla="*/ 533436 w 773740"/>
                  <a:gd name="connsiteY703" fmla="*/ 874567 h 1161477"/>
                  <a:gd name="connsiteX704" fmla="*/ 534396 w 773740"/>
                  <a:gd name="connsiteY704" fmla="*/ 867435 h 1161477"/>
                  <a:gd name="connsiteX705" fmla="*/ 534396 w 773740"/>
                  <a:gd name="connsiteY705" fmla="*/ 867572 h 1161477"/>
                  <a:gd name="connsiteX706" fmla="*/ 534396 w 773740"/>
                  <a:gd name="connsiteY706" fmla="*/ 867435 h 1161477"/>
                  <a:gd name="connsiteX707" fmla="*/ 534396 w 773740"/>
                  <a:gd name="connsiteY707" fmla="*/ 866749 h 1161477"/>
                  <a:gd name="connsiteX708" fmla="*/ 534396 w 773740"/>
                  <a:gd name="connsiteY708" fmla="*/ 867160 h 1161477"/>
                  <a:gd name="connsiteX709" fmla="*/ 534259 w 773740"/>
                  <a:gd name="connsiteY709" fmla="*/ 860439 h 1161477"/>
                  <a:gd name="connsiteX710" fmla="*/ 534259 w 773740"/>
                  <a:gd name="connsiteY710" fmla="*/ 860714 h 1161477"/>
                  <a:gd name="connsiteX711" fmla="*/ 534259 w 773740"/>
                  <a:gd name="connsiteY711" fmla="*/ 860302 h 1161477"/>
                  <a:gd name="connsiteX712" fmla="*/ 534259 w 773740"/>
                  <a:gd name="connsiteY712" fmla="*/ 859891 h 1161477"/>
                  <a:gd name="connsiteX713" fmla="*/ 534259 w 773740"/>
                  <a:gd name="connsiteY713" fmla="*/ 860165 h 1161477"/>
                  <a:gd name="connsiteX714" fmla="*/ 532064 w 773740"/>
                  <a:gd name="connsiteY714" fmla="*/ 845901 h 1161477"/>
                  <a:gd name="connsiteX715" fmla="*/ 527126 w 773740"/>
                  <a:gd name="connsiteY715" fmla="*/ 828618 h 1161477"/>
                  <a:gd name="connsiteX716" fmla="*/ 527401 w 773740"/>
                  <a:gd name="connsiteY716" fmla="*/ 829304 h 1161477"/>
                  <a:gd name="connsiteX717" fmla="*/ 520131 w 773740"/>
                  <a:gd name="connsiteY717" fmla="*/ 810102 h 1161477"/>
                  <a:gd name="connsiteX718" fmla="*/ 511764 w 773740"/>
                  <a:gd name="connsiteY718" fmla="*/ 792134 h 1161477"/>
                  <a:gd name="connsiteX719" fmla="*/ 498872 w 773740"/>
                  <a:gd name="connsiteY719" fmla="*/ 768679 h 1161477"/>
                  <a:gd name="connsiteX720" fmla="*/ 496403 w 773740"/>
                  <a:gd name="connsiteY720" fmla="*/ 766759 h 1161477"/>
                  <a:gd name="connsiteX721" fmla="*/ 486253 w 773740"/>
                  <a:gd name="connsiteY721" fmla="*/ 758392 h 1161477"/>
                  <a:gd name="connsiteX722" fmla="*/ 477612 w 773740"/>
                  <a:gd name="connsiteY722" fmla="*/ 750574 h 1161477"/>
                  <a:gd name="connsiteX723" fmla="*/ 469931 w 773740"/>
                  <a:gd name="connsiteY723" fmla="*/ 743579 h 1161477"/>
                  <a:gd name="connsiteX724" fmla="*/ 467873 w 773740"/>
                  <a:gd name="connsiteY724" fmla="*/ 741522 h 1161477"/>
                  <a:gd name="connsiteX725" fmla="*/ 461975 w 773740"/>
                  <a:gd name="connsiteY725" fmla="*/ 735761 h 1161477"/>
                  <a:gd name="connsiteX726" fmla="*/ 453334 w 773740"/>
                  <a:gd name="connsiteY726" fmla="*/ 727120 h 1161477"/>
                  <a:gd name="connsiteX727" fmla="*/ 451963 w 773740"/>
                  <a:gd name="connsiteY727" fmla="*/ 725748 h 1161477"/>
                  <a:gd name="connsiteX728" fmla="*/ 446888 w 773740"/>
                  <a:gd name="connsiteY728" fmla="*/ 719988 h 1161477"/>
                  <a:gd name="connsiteX729" fmla="*/ 439070 w 773740"/>
                  <a:gd name="connsiteY729" fmla="*/ 711209 h 1161477"/>
                  <a:gd name="connsiteX730" fmla="*/ 430017 w 773740"/>
                  <a:gd name="connsiteY730" fmla="*/ 699962 h 1161477"/>
                  <a:gd name="connsiteX731" fmla="*/ 424805 w 773740"/>
                  <a:gd name="connsiteY731" fmla="*/ 689127 h 1161477"/>
                  <a:gd name="connsiteX732" fmla="*/ 427685 w 773740"/>
                  <a:gd name="connsiteY732" fmla="*/ 682131 h 1161477"/>
                  <a:gd name="connsiteX733" fmla="*/ 432486 w 773740"/>
                  <a:gd name="connsiteY733" fmla="*/ 680486 h 1161477"/>
                  <a:gd name="connsiteX734" fmla="*/ 434681 w 773740"/>
                  <a:gd name="connsiteY734" fmla="*/ 680348 h 1161477"/>
                  <a:gd name="connsiteX735" fmla="*/ 442361 w 773740"/>
                  <a:gd name="connsiteY735" fmla="*/ 683503 h 1161477"/>
                  <a:gd name="connsiteX736" fmla="*/ 446476 w 773740"/>
                  <a:gd name="connsiteY736" fmla="*/ 686521 h 1161477"/>
                  <a:gd name="connsiteX737" fmla="*/ 450728 w 773740"/>
                  <a:gd name="connsiteY737" fmla="*/ 690087 h 1161477"/>
                  <a:gd name="connsiteX738" fmla="*/ 462524 w 773740"/>
                  <a:gd name="connsiteY738" fmla="*/ 702157 h 1161477"/>
                  <a:gd name="connsiteX739" fmla="*/ 482687 w 773740"/>
                  <a:gd name="connsiteY739" fmla="*/ 725886 h 1161477"/>
                  <a:gd name="connsiteX740" fmla="*/ 485978 w 773740"/>
                  <a:gd name="connsiteY740" fmla="*/ 729863 h 1161477"/>
                  <a:gd name="connsiteX741" fmla="*/ 491053 w 773740"/>
                  <a:gd name="connsiteY741" fmla="*/ 736584 h 1161477"/>
                  <a:gd name="connsiteX742" fmla="*/ 508198 w 773740"/>
                  <a:gd name="connsiteY742" fmla="*/ 762370 h 1161477"/>
                  <a:gd name="connsiteX743" fmla="*/ 508473 w 773740"/>
                  <a:gd name="connsiteY743" fmla="*/ 762919 h 1161477"/>
                  <a:gd name="connsiteX744" fmla="*/ 514096 w 773740"/>
                  <a:gd name="connsiteY744" fmla="*/ 766896 h 1161477"/>
                  <a:gd name="connsiteX745" fmla="*/ 526715 w 773740"/>
                  <a:gd name="connsiteY745" fmla="*/ 774852 h 1161477"/>
                  <a:gd name="connsiteX746" fmla="*/ 537139 w 773740"/>
                  <a:gd name="connsiteY746" fmla="*/ 780887 h 1161477"/>
                  <a:gd name="connsiteX747" fmla="*/ 551678 w 773740"/>
                  <a:gd name="connsiteY747" fmla="*/ 788430 h 1161477"/>
                  <a:gd name="connsiteX748" fmla="*/ 551129 w 773740"/>
                  <a:gd name="connsiteY748" fmla="*/ 788156 h 1161477"/>
                  <a:gd name="connsiteX749" fmla="*/ 567314 w 773740"/>
                  <a:gd name="connsiteY749" fmla="*/ 794740 h 1161477"/>
                  <a:gd name="connsiteX750" fmla="*/ 578013 w 773740"/>
                  <a:gd name="connsiteY750" fmla="*/ 797895 h 1161477"/>
                  <a:gd name="connsiteX751" fmla="*/ 577327 w 773740"/>
                  <a:gd name="connsiteY751" fmla="*/ 797757 h 1161477"/>
                  <a:gd name="connsiteX752" fmla="*/ 581168 w 773740"/>
                  <a:gd name="connsiteY752" fmla="*/ 798306 h 1161477"/>
                  <a:gd name="connsiteX753" fmla="*/ 584734 w 773740"/>
                  <a:gd name="connsiteY753" fmla="*/ 798306 h 1161477"/>
                  <a:gd name="connsiteX754" fmla="*/ 586242 w 773740"/>
                  <a:gd name="connsiteY754" fmla="*/ 798169 h 1161477"/>
                  <a:gd name="connsiteX755" fmla="*/ 588163 w 773740"/>
                  <a:gd name="connsiteY755" fmla="*/ 797620 h 1161477"/>
                  <a:gd name="connsiteX756" fmla="*/ 587477 w 773740"/>
                  <a:gd name="connsiteY756" fmla="*/ 797895 h 1161477"/>
                  <a:gd name="connsiteX757" fmla="*/ 591866 w 773740"/>
                  <a:gd name="connsiteY757" fmla="*/ 796111 h 1161477"/>
                  <a:gd name="connsiteX758" fmla="*/ 591180 w 773740"/>
                  <a:gd name="connsiteY758" fmla="*/ 796386 h 1161477"/>
                  <a:gd name="connsiteX759" fmla="*/ 593238 w 773740"/>
                  <a:gd name="connsiteY759" fmla="*/ 795288 h 1161477"/>
                  <a:gd name="connsiteX760" fmla="*/ 592689 w 773740"/>
                  <a:gd name="connsiteY760" fmla="*/ 795700 h 1161477"/>
                  <a:gd name="connsiteX761" fmla="*/ 596118 w 773740"/>
                  <a:gd name="connsiteY761" fmla="*/ 792957 h 1161477"/>
                  <a:gd name="connsiteX762" fmla="*/ 595706 w 773740"/>
                  <a:gd name="connsiteY762" fmla="*/ 793368 h 1161477"/>
                  <a:gd name="connsiteX763" fmla="*/ 598998 w 773740"/>
                  <a:gd name="connsiteY763" fmla="*/ 790076 h 1161477"/>
                  <a:gd name="connsiteX764" fmla="*/ 598587 w 773740"/>
                  <a:gd name="connsiteY764" fmla="*/ 790488 h 1161477"/>
                  <a:gd name="connsiteX765" fmla="*/ 604347 w 773740"/>
                  <a:gd name="connsiteY765" fmla="*/ 783081 h 1161477"/>
                  <a:gd name="connsiteX766" fmla="*/ 603936 w 773740"/>
                  <a:gd name="connsiteY766" fmla="*/ 783630 h 1161477"/>
                  <a:gd name="connsiteX767" fmla="*/ 606268 w 773740"/>
                  <a:gd name="connsiteY767" fmla="*/ 779515 h 1161477"/>
                  <a:gd name="connsiteX768" fmla="*/ 605993 w 773740"/>
                  <a:gd name="connsiteY768" fmla="*/ 780201 h 1161477"/>
                  <a:gd name="connsiteX769" fmla="*/ 608600 w 773740"/>
                  <a:gd name="connsiteY769" fmla="*/ 774166 h 1161477"/>
                  <a:gd name="connsiteX770" fmla="*/ 608325 w 773740"/>
                  <a:gd name="connsiteY770" fmla="*/ 774852 h 1161477"/>
                  <a:gd name="connsiteX771" fmla="*/ 610108 w 773740"/>
                  <a:gd name="connsiteY771" fmla="*/ 768954 h 1161477"/>
                  <a:gd name="connsiteX772" fmla="*/ 611068 w 773740"/>
                  <a:gd name="connsiteY772" fmla="*/ 761821 h 1161477"/>
                  <a:gd name="connsiteX773" fmla="*/ 611068 w 773740"/>
                  <a:gd name="connsiteY773" fmla="*/ 762507 h 1161477"/>
                  <a:gd name="connsiteX774" fmla="*/ 611205 w 773740"/>
                  <a:gd name="connsiteY774" fmla="*/ 752906 h 1161477"/>
                  <a:gd name="connsiteX775" fmla="*/ 611205 w 773740"/>
                  <a:gd name="connsiteY775" fmla="*/ 753180 h 1161477"/>
                  <a:gd name="connsiteX776" fmla="*/ 611205 w 773740"/>
                  <a:gd name="connsiteY776" fmla="*/ 752632 h 1161477"/>
                  <a:gd name="connsiteX777" fmla="*/ 611205 w 773740"/>
                  <a:gd name="connsiteY777" fmla="*/ 752495 h 1161477"/>
                  <a:gd name="connsiteX778" fmla="*/ 611205 w 773740"/>
                  <a:gd name="connsiteY778" fmla="*/ 752632 h 1161477"/>
                  <a:gd name="connsiteX779" fmla="*/ 609697 w 773740"/>
                  <a:gd name="connsiteY779" fmla="*/ 741659 h 1161477"/>
                  <a:gd name="connsiteX780" fmla="*/ 605993 w 773740"/>
                  <a:gd name="connsiteY780" fmla="*/ 728629 h 1161477"/>
                  <a:gd name="connsiteX781" fmla="*/ 606268 w 773740"/>
                  <a:gd name="connsiteY781" fmla="*/ 729315 h 1161477"/>
                  <a:gd name="connsiteX782" fmla="*/ 599821 w 773740"/>
                  <a:gd name="connsiteY782" fmla="*/ 714090 h 1161477"/>
                  <a:gd name="connsiteX783" fmla="*/ 592277 w 773740"/>
                  <a:gd name="connsiteY783" fmla="*/ 700511 h 1161477"/>
                  <a:gd name="connsiteX784" fmla="*/ 589809 w 773740"/>
                  <a:gd name="connsiteY784" fmla="*/ 699551 h 1161477"/>
                  <a:gd name="connsiteX785" fmla="*/ 572938 w 773740"/>
                  <a:gd name="connsiteY785" fmla="*/ 691458 h 1161477"/>
                  <a:gd name="connsiteX786" fmla="*/ 560868 w 773740"/>
                  <a:gd name="connsiteY786" fmla="*/ 685012 h 1161477"/>
                  <a:gd name="connsiteX787" fmla="*/ 558262 w 773740"/>
                  <a:gd name="connsiteY787" fmla="*/ 683366 h 1161477"/>
                  <a:gd name="connsiteX788" fmla="*/ 551815 w 773740"/>
                  <a:gd name="connsiteY788" fmla="*/ 679251 h 1161477"/>
                  <a:gd name="connsiteX789" fmla="*/ 544409 w 773740"/>
                  <a:gd name="connsiteY789" fmla="*/ 674451 h 1161477"/>
                  <a:gd name="connsiteX790" fmla="*/ 532750 w 773740"/>
                  <a:gd name="connsiteY790" fmla="*/ 666358 h 1161477"/>
                  <a:gd name="connsiteX791" fmla="*/ 517799 w 773740"/>
                  <a:gd name="connsiteY791" fmla="*/ 655248 h 1161477"/>
                  <a:gd name="connsiteX792" fmla="*/ 497363 w 773740"/>
                  <a:gd name="connsiteY792" fmla="*/ 636594 h 1161477"/>
                  <a:gd name="connsiteX793" fmla="*/ 489407 w 773740"/>
                  <a:gd name="connsiteY793" fmla="*/ 627130 h 1161477"/>
                  <a:gd name="connsiteX794" fmla="*/ 482687 w 773740"/>
                  <a:gd name="connsiteY794" fmla="*/ 616432 h 1161477"/>
                  <a:gd name="connsiteX795" fmla="*/ 480355 w 773740"/>
                  <a:gd name="connsiteY795" fmla="*/ 611083 h 1161477"/>
                  <a:gd name="connsiteX796" fmla="*/ 479532 w 773740"/>
                  <a:gd name="connsiteY796" fmla="*/ 607928 h 1161477"/>
                  <a:gd name="connsiteX797" fmla="*/ 479806 w 773740"/>
                  <a:gd name="connsiteY797" fmla="*/ 601756 h 1161477"/>
                  <a:gd name="connsiteX798" fmla="*/ 481041 w 773740"/>
                  <a:gd name="connsiteY798" fmla="*/ 599287 h 1161477"/>
                  <a:gd name="connsiteX799" fmla="*/ 483647 w 773740"/>
                  <a:gd name="connsiteY799" fmla="*/ 596269 h 1161477"/>
                  <a:gd name="connsiteX800" fmla="*/ 485978 w 773740"/>
                  <a:gd name="connsiteY800" fmla="*/ 594761 h 1161477"/>
                  <a:gd name="connsiteX801" fmla="*/ 489545 w 773740"/>
                  <a:gd name="connsiteY801" fmla="*/ 593800 h 1161477"/>
                  <a:gd name="connsiteX802" fmla="*/ 492699 w 773740"/>
                  <a:gd name="connsiteY802" fmla="*/ 593938 h 1161477"/>
                  <a:gd name="connsiteX803" fmla="*/ 497088 w 773740"/>
                  <a:gd name="connsiteY803" fmla="*/ 594898 h 1161477"/>
                  <a:gd name="connsiteX804" fmla="*/ 505867 w 773740"/>
                  <a:gd name="connsiteY804" fmla="*/ 598738 h 1161477"/>
                  <a:gd name="connsiteX805" fmla="*/ 515742 w 773740"/>
                  <a:gd name="connsiteY805" fmla="*/ 605048 h 1161477"/>
                  <a:gd name="connsiteX806" fmla="*/ 525480 w 773740"/>
                  <a:gd name="connsiteY806" fmla="*/ 612317 h 1161477"/>
                  <a:gd name="connsiteX807" fmla="*/ 545917 w 773740"/>
                  <a:gd name="connsiteY807" fmla="*/ 629188 h 1161477"/>
                  <a:gd name="connsiteX808" fmla="*/ 587065 w 773740"/>
                  <a:gd name="connsiteY808" fmla="*/ 673079 h 1161477"/>
                  <a:gd name="connsiteX809" fmla="*/ 600507 w 773740"/>
                  <a:gd name="connsiteY809" fmla="*/ 692281 h 1161477"/>
                  <a:gd name="connsiteX810" fmla="*/ 614909 w 773740"/>
                  <a:gd name="connsiteY810" fmla="*/ 696259 h 1161477"/>
                  <a:gd name="connsiteX811" fmla="*/ 614772 w 773740"/>
                  <a:gd name="connsiteY811" fmla="*/ 696259 h 1161477"/>
                  <a:gd name="connsiteX812" fmla="*/ 625745 w 773740"/>
                  <a:gd name="connsiteY812" fmla="*/ 698179 h 1161477"/>
                  <a:gd name="connsiteX813" fmla="*/ 631505 w 773740"/>
                  <a:gd name="connsiteY813" fmla="*/ 698179 h 1161477"/>
                  <a:gd name="connsiteX814" fmla="*/ 631368 w 773740"/>
                  <a:gd name="connsiteY814" fmla="*/ 698179 h 1161477"/>
                  <a:gd name="connsiteX815" fmla="*/ 634797 w 773740"/>
                  <a:gd name="connsiteY815" fmla="*/ 697768 h 1161477"/>
                  <a:gd name="connsiteX816" fmla="*/ 634111 w 773740"/>
                  <a:gd name="connsiteY816" fmla="*/ 697905 h 1161477"/>
                  <a:gd name="connsiteX817" fmla="*/ 637815 w 773740"/>
                  <a:gd name="connsiteY817" fmla="*/ 696808 h 1161477"/>
                  <a:gd name="connsiteX818" fmla="*/ 637129 w 773740"/>
                  <a:gd name="connsiteY818" fmla="*/ 697082 h 1161477"/>
                  <a:gd name="connsiteX819" fmla="*/ 640284 w 773740"/>
                  <a:gd name="connsiteY819" fmla="*/ 695710 h 1161477"/>
                  <a:gd name="connsiteX820" fmla="*/ 641518 w 773740"/>
                  <a:gd name="connsiteY820" fmla="*/ 694887 h 1161477"/>
                  <a:gd name="connsiteX821" fmla="*/ 642478 w 773740"/>
                  <a:gd name="connsiteY821" fmla="*/ 694064 h 1161477"/>
                  <a:gd name="connsiteX822" fmla="*/ 643575 w 773740"/>
                  <a:gd name="connsiteY822" fmla="*/ 692967 h 1161477"/>
                  <a:gd name="connsiteX823" fmla="*/ 644535 w 773740"/>
                  <a:gd name="connsiteY823" fmla="*/ 691733 h 1161477"/>
                  <a:gd name="connsiteX824" fmla="*/ 644261 w 773740"/>
                  <a:gd name="connsiteY824" fmla="*/ 692007 h 1161477"/>
                  <a:gd name="connsiteX825" fmla="*/ 644535 w 773740"/>
                  <a:gd name="connsiteY825" fmla="*/ 691596 h 1161477"/>
                  <a:gd name="connsiteX826" fmla="*/ 644535 w 773740"/>
                  <a:gd name="connsiteY826" fmla="*/ 691596 h 1161477"/>
                  <a:gd name="connsiteX827" fmla="*/ 644535 w 773740"/>
                  <a:gd name="connsiteY827" fmla="*/ 691596 h 1161477"/>
                  <a:gd name="connsiteX828" fmla="*/ 646456 w 773740"/>
                  <a:gd name="connsiteY828" fmla="*/ 688304 h 1161477"/>
                  <a:gd name="connsiteX829" fmla="*/ 646181 w 773740"/>
                  <a:gd name="connsiteY829" fmla="*/ 688852 h 1161477"/>
                  <a:gd name="connsiteX830" fmla="*/ 646867 w 773740"/>
                  <a:gd name="connsiteY830" fmla="*/ 687069 h 1161477"/>
                  <a:gd name="connsiteX831" fmla="*/ 647279 w 773740"/>
                  <a:gd name="connsiteY831" fmla="*/ 685560 h 1161477"/>
                  <a:gd name="connsiteX832" fmla="*/ 647827 w 773740"/>
                  <a:gd name="connsiteY832" fmla="*/ 682269 h 1161477"/>
                  <a:gd name="connsiteX833" fmla="*/ 647827 w 773740"/>
                  <a:gd name="connsiteY833" fmla="*/ 682269 h 1161477"/>
                  <a:gd name="connsiteX834" fmla="*/ 647827 w 773740"/>
                  <a:gd name="connsiteY834" fmla="*/ 682131 h 1161477"/>
                  <a:gd name="connsiteX835" fmla="*/ 647827 w 773740"/>
                  <a:gd name="connsiteY835" fmla="*/ 681583 h 1161477"/>
                  <a:gd name="connsiteX836" fmla="*/ 647827 w 773740"/>
                  <a:gd name="connsiteY836" fmla="*/ 681857 h 1161477"/>
                  <a:gd name="connsiteX837" fmla="*/ 647827 w 773740"/>
                  <a:gd name="connsiteY837" fmla="*/ 675822 h 1161477"/>
                  <a:gd name="connsiteX838" fmla="*/ 647279 w 773740"/>
                  <a:gd name="connsiteY838" fmla="*/ 672119 h 1161477"/>
                  <a:gd name="connsiteX839" fmla="*/ 647279 w 773740"/>
                  <a:gd name="connsiteY839" fmla="*/ 672119 h 1161477"/>
                  <a:gd name="connsiteX840" fmla="*/ 647279 w 773740"/>
                  <a:gd name="connsiteY840" fmla="*/ 672119 h 1161477"/>
                  <a:gd name="connsiteX841" fmla="*/ 647142 w 773740"/>
                  <a:gd name="connsiteY841" fmla="*/ 671570 h 1161477"/>
                  <a:gd name="connsiteX842" fmla="*/ 647142 w 773740"/>
                  <a:gd name="connsiteY842" fmla="*/ 671844 h 1161477"/>
                  <a:gd name="connsiteX843" fmla="*/ 644810 w 773740"/>
                  <a:gd name="connsiteY843" fmla="*/ 663478 h 1161477"/>
                  <a:gd name="connsiteX844" fmla="*/ 644810 w 773740"/>
                  <a:gd name="connsiteY844" fmla="*/ 663478 h 1161477"/>
                  <a:gd name="connsiteX845" fmla="*/ 644810 w 773740"/>
                  <a:gd name="connsiteY845" fmla="*/ 663341 h 1161477"/>
                  <a:gd name="connsiteX846" fmla="*/ 644673 w 773740"/>
                  <a:gd name="connsiteY846" fmla="*/ 662792 h 1161477"/>
                  <a:gd name="connsiteX847" fmla="*/ 644810 w 773740"/>
                  <a:gd name="connsiteY847" fmla="*/ 663066 h 1161477"/>
                  <a:gd name="connsiteX848" fmla="*/ 641244 w 773740"/>
                  <a:gd name="connsiteY848" fmla="*/ 654837 h 1161477"/>
                  <a:gd name="connsiteX849" fmla="*/ 641381 w 773740"/>
                  <a:gd name="connsiteY849" fmla="*/ 654974 h 1161477"/>
                  <a:gd name="connsiteX850" fmla="*/ 634523 w 773740"/>
                  <a:gd name="connsiteY850" fmla="*/ 643315 h 1161477"/>
                  <a:gd name="connsiteX851" fmla="*/ 634660 w 773740"/>
                  <a:gd name="connsiteY851" fmla="*/ 643590 h 1161477"/>
                  <a:gd name="connsiteX852" fmla="*/ 624373 w 773740"/>
                  <a:gd name="connsiteY852" fmla="*/ 630559 h 1161477"/>
                  <a:gd name="connsiteX853" fmla="*/ 624784 w 773740"/>
                  <a:gd name="connsiteY853" fmla="*/ 631108 h 1161477"/>
                  <a:gd name="connsiteX854" fmla="*/ 607365 w 773740"/>
                  <a:gd name="connsiteY854" fmla="*/ 613551 h 1161477"/>
                  <a:gd name="connsiteX855" fmla="*/ 607914 w 773740"/>
                  <a:gd name="connsiteY855" fmla="*/ 613963 h 1161477"/>
                  <a:gd name="connsiteX856" fmla="*/ 592415 w 773740"/>
                  <a:gd name="connsiteY856" fmla="*/ 601070 h 1161477"/>
                  <a:gd name="connsiteX857" fmla="*/ 580482 w 773740"/>
                  <a:gd name="connsiteY857" fmla="*/ 592155 h 1161477"/>
                  <a:gd name="connsiteX858" fmla="*/ 575955 w 773740"/>
                  <a:gd name="connsiteY858" fmla="*/ 590234 h 1161477"/>
                  <a:gd name="connsiteX859" fmla="*/ 561965 w 773740"/>
                  <a:gd name="connsiteY859" fmla="*/ 584199 h 1161477"/>
                  <a:gd name="connsiteX860" fmla="*/ 555381 w 773740"/>
                  <a:gd name="connsiteY860" fmla="*/ 581045 h 1161477"/>
                  <a:gd name="connsiteX861" fmla="*/ 542351 w 773740"/>
                  <a:gd name="connsiteY861" fmla="*/ 574598 h 1161477"/>
                  <a:gd name="connsiteX862" fmla="*/ 533299 w 773740"/>
                  <a:gd name="connsiteY862" fmla="*/ 569660 h 1161477"/>
                  <a:gd name="connsiteX863" fmla="*/ 521914 w 773740"/>
                  <a:gd name="connsiteY863" fmla="*/ 562802 h 1161477"/>
                  <a:gd name="connsiteX864" fmla="*/ 514508 w 773740"/>
                  <a:gd name="connsiteY864" fmla="*/ 557590 h 1161477"/>
                  <a:gd name="connsiteX865" fmla="*/ 511902 w 773740"/>
                  <a:gd name="connsiteY865" fmla="*/ 554436 h 1161477"/>
                  <a:gd name="connsiteX866" fmla="*/ 509844 w 773740"/>
                  <a:gd name="connsiteY866" fmla="*/ 550321 h 1161477"/>
                  <a:gd name="connsiteX867" fmla="*/ 514370 w 773740"/>
                  <a:gd name="connsiteY867" fmla="*/ 543463 h 1161477"/>
                  <a:gd name="connsiteX868" fmla="*/ 518760 w 773740"/>
                  <a:gd name="connsiteY868" fmla="*/ 543463 h 1161477"/>
                  <a:gd name="connsiteX869" fmla="*/ 523286 w 773740"/>
                  <a:gd name="connsiteY869" fmla="*/ 544423 h 1161477"/>
                  <a:gd name="connsiteX870" fmla="*/ 532338 w 773740"/>
                  <a:gd name="connsiteY870" fmla="*/ 548675 h 1161477"/>
                  <a:gd name="connsiteX871" fmla="*/ 549072 w 773740"/>
                  <a:gd name="connsiteY871" fmla="*/ 558550 h 1161477"/>
                  <a:gd name="connsiteX872" fmla="*/ 560319 w 773740"/>
                  <a:gd name="connsiteY872" fmla="*/ 565545 h 1161477"/>
                  <a:gd name="connsiteX873" fmla="*/ 568000 w 773740"/>
                  <a:gd name="connsiteY873" fmla="*/ 570620 h 1161477"/>
                  <a:gd name="connsiteX874" fmla="*/ 578973 w 773740"/>
                  <a:gd name="connsiteY874" fmla="*/ 577890 h 1161477"/>
                  <a:gd name="connsiteX875" fmla="*/ 588163 w 773740"/>
                  <a:gd name="connsiteY875" fmla="*/ 584336 h 1161477"/>
                  <a:gd name="connsiteX876" fmla="*/ 589946 w 773740"/>
                  <a:gd name="connsiteY876" fmla="*/ 585022 h 1161477"/>
                  <a:gd name="connsiteX877" fmla="*/ 602016 w 773740"/>
                  <a:gd name="connsiteY877" fmla="*/ 589686 h 1161477"/>
                  <a:gd name="connsiteX878" fmla="*/ 618749 w 773740"/>
                  <a:gd name="connsiteY878" fmla="*/ 595584 h 1161477"/>
                  <a:gd name="connsiteX879" fmla="*/ 633288 w 773740"/>
                  <a:gd name="connsiteY879" fmla="*/ 599835 h 1161477"/>
                  <a:gd name="connsiteX880" fmla="*/ 635346 w 773740"/>
                  <a:gd name="connsiteY880" fmla="*/ 600247 h 1161477"/>
                  <a:gd name="connsiteX881" fmla="*/ 641106 w 773740"/>
                  <a:gd name="connsiteY881" fmla="*/ 601619 h 1161477"/>
                  <a:gd name="connsiteX882" fmla="*/ 649473 w 773740"/>
                  <a:gd name="connsiteY882" fmla="*/ 603539 h 1161477"/>
                  <a:gd name="connsiteX883" fmla="*/ 649336 w 773740"/>
                  <a:gd name="connsiteY883" fmla="*/ 603539 h 1161477"/>
                  <a:gd name="connsiteX884" fmla="*/ 669636 w 773740"/>
                  <a:gd name="connsiteY884" fmla="*/ 606556 h 1161477"/>
                  <a:gd name="connsiteX885" fmla="*/ 680197 w 773740"/>
                  <a:gd name="connsiteY885" fmla="*/ 606556 h 1161477"/>
                  <a:gd name="connsiteX886" fmla="*/ 686506 w 773740"/>
                  <a:gd name="connsiteY886" fmla="*/ 605596 h 1161477"/>
                  <a:gd name="connsiteX887" fmla="*/ 686506 w 773740"/>
                  <a:gd name="connsiteY887" fmla="*/ 605596 h 1161477"/>
                  <a:gd name="connsiteX888" fmla="*/ 690896 w 773740"/>
                  <a:gd name="connsiteY888" fmla="*/ 604362 h 1161477"/>
                  <a:gd name="connsiteX889" fmla="*/ 690758 w 773740"/>
                  <a:gd name="connsiteY889" fmla="*/ 604362 h 1161477"/>
                  <a:gd name="connsiteX890" fmla="*/ 691033 w 773740"/>
                  <a:gd name="connsiteY890" fmla="*/ 604225 h 1161477"/>
                  <a:gd name="connsiteX891" fmla="*/ 691307 w 773740"/>
                  <a:gd name="connsiteY891" fmla="*/ 604087 h 1161477"/>
                  <a:gd name="connsiteX892" fmla="*/ 691170 w 773740"/>
                  <a:gd name="connsiteY892" fmla="*/ 604087 h 1161477"/>
                  <a:gd name="connsiteX893" fmla="*/ 695696 w 773740"/>
                  <a:gd name="connsiteY893" fmla="*/ 602167 h 1161477"/>
                  <a:gd name="connsiteX894" fmla="*/ 696793 w 773740"/>
                  <a:gd name="connsiteY894" fmla="*/ 601619 h 1161477"/>
                  <a:gd name="connsiteX895" fmla="*/ 699674 w 773740"/>
                  <a:gd name="connsiteY895" fmla="*/ 599424 h 1161477"/>
                  <a:gd name="connsiteX896" fmla="*/ 699399 w 773740"/>
                  <a:gd name="connsiteY896" fmla="*/ 599698 h 1161477"/>
                  <a:gd name="connsiteX897" fmla="*/ 702006 w 773740"/>
                  <a:gd name="connsiteY897" fmla="*/ 597092 h 1161477"/>
                  <a:gd name="connsiteX898" fmla="*/ 702691 w 773740"/>
                  <a:gd name="connsiteY898" fmla="*/ 596132 h 1161477"/>
                  <a:gd name="connsiteX899" fmla="*/ 702691 w 773740"/>
                  <a:gd name="connsiteY899" fmla="*/ 596132 h 1161477"/>
                  <a:gd name="connsiteX900" fmla="*/ 703514 w 773740"/>
                  <a:gd name="connsiteY900" fmla="*/ 594761 h 1161477"/>
                  <a:gd name="connsiteX901" fmla="*/ 703926 w 773740"/>
                  <a:gd name="connsiteY901" fmla="*/ 593663 h 1161477"/>
                  <a:gd name="connsiteX902" fmla="*/ 704337 w 773740"/>
                  <a:gd name="connsiteY902" fmla="*/ 592292 h 1161477"/>
                  <a:gd name="connsiteX903" fmla="*/ 704886 w 773740"/>
                  <a:gd name="connsiteY903" fmla="*/ 589137 h 1161477"/>
                  <a:gd name="connsiteX904" fmla="*/ 704886 w 773740"/>
                  <a:gd name="connsiteY904" fmla="*/ 587217 h 1161477"/>
                  <a:gd name="connsiteX905" fmla="*/ 704886 w 773740"/>
                  <a:gd name="connsiteY905" fmla="*/ 587903 h 1161477"/>
                  <a:gd name="connsiteX906" fmla="*/ 704337 w 773740"/>
                  <a:gd name="connsiteY906" fmla="*/ 583788 h 1161477"/>
                  <a:gd name="connsiteX907" fmla="*/ 704337 w 773740"/>
                  <a:gd name="connsiteY907" fmla="*/ 584199 h 1161477"/>
                  <a:gd name="connsiteX908" fmla="*/ 703651 w 773740"/>
                  <a:gd name="connsiteY908" fmla="*/ 582142 h 1161477"/>
                  <a:gd name="connsiteX909" fmla="*/ 702143 w 773740"/>
                  <a:gd name="connsiteY909" fmla="*/ 578713 h 1161477"/>
                  <a:gd name="connsiteX910" fmla="*/ 702143 w 773740"/>
                  <a:gd name="connsiteY910" fmla="*/ 578713 h 1161477"/>
                  <a:gd name="connsiteX911" fmla="*/ 702143 w 773740"/>
                  <a:gd name="connsiteY911" fmla="*/ 578713 h 1161477"/>
                  <a:gd name="connsiteX912" fmla="*/ 701868 w 773740"/>
                  <a:gd name="connsiteY912" fmla="*/ 578164 h 1161477"/>
                  <a:gd name="connsiteX913" fmla="*/ 702006 w 773740"/>
                  <a:gd name="connsiteY913" fmla="*/ 578439 h 1161477"/>
                  <a:gd name="connsiteX914" fmla="*/ 698439 w 773740"/>
                  <a:gd name="connsiteY914" fmla="*/ 572403 h 1161477"/>
                  <a:gd name="connsiteX915" fmla="*/ 698714 w 773740"/>
                  <a:gd name="connsiteY915" fmla="*/ 572952 h 1161477"/>
                  <a:gd name="connsiteX916" fmla="*/ 693364 w 773740"/>
                  <a:gd name="connsiteY916" fmla="*/ 565957 h 1161477"/>
                  <a:gd name="connsiteX917" fmla="*/ 693776 w 773740"/>
                  <a:gd name="connsiteY917" fmla="*/ 566368 h 1161477"/>
                  <a:gd name="connsiteX918" fmla="*/ 682940 w 773740"/>
                  <a:gd name="connsiteY918" fmla="*/ 555670 h 1161477"/>
                  <a:gd name="connsiteX919" fmla="*/ 682940 w 773740"/>
                  <a:gd name="connsiteY919" fmla="*/ 555670 h 1161477"/>
                  <a:gd name="connsiteX920" fmla="*/ 682803 w 773740"/>
                  <a:gd name="connsiteY920" fmla="*/ 555533 h 1161477"/>
                  <a:gd name="connsiteX921" fmla="*/ 682529 w 773740"/>
                  <a:gd name="connsiteY921" fmla="*/ 555258 h 1161477"/>
                  <a:gd name="connsiteX922" fmla="*/ 682666 w 773740"/>
                  <a:gd name="connsiteY922" fmla="*/ 555396 h 1161477"/>
                  <a:gd name="connsiteX923" fmla="*/ 662778 w 773740"/>
                  <a:gd name="connsiteY923" fmla="*/ 540445 h 1161477"/>
                  <a:gd name="connsiteX924" fmla="*/ 662915 w 773740"/>
                  <a:gd name="connsiteY924" fmla="*/ 540582 h 1161477"/>
                  <a:gd name="connsiteX925" fmla="*/ 635483 w 773740"/>
                  <a:gd name="connsiteY925" fmla="*/ 523849 h 1161477"/>
                  <a:gd name="connsiteX926" fmla="*/ 625333 w 773740"/>
                  <a:gd name="connsiteY926" fmla="*/ 518637 h 1161477"/>
                  <a:gd name="connsiteX927" fmla="*/ 601330 w 773740"/>
                  <a:gd name="connsiteY927" fmla="*/ 506567 h 1161477"/>
                  <a:gd name="connsiteX928" fmla="*/ 579384 w 773740"/>
                  <a:gd name="connsiteY928" fmla="*/ 496691 h 1161477"/>
                  <a:gd name="connsiteX929" fmla="*/ 559908 w 773740"/>
                  <a:gd name="connsiteY929" fmla="*/ 488324 h 1161477"/>
                  <a:gd name="connsiteX930" fmla="*/ 538099 w 773740"/>
                  <a:gd name="connsiteY930" fmla="*/ 479272 h 1161477"/>
                  <a:gd name="connsiteX931" fmla="*/ 527401 w 773740"/>
                  <a:gd name="connsiteY931" fmla="*/ 474883 h 1161477"/>
                  <a:gd name="connsiteX932" fmla="*/ 527264 w 773740"/>
                  <a:gd name="connsiteY932" fmla="*/ 474883 h 1161477"/>
                  <a:gd name="connsiteX933" fmla="*/ 517525 w 773740"/>
                  <a:gd name="connsiteY933" fmla="*/ 472002 h 1161477"/>
                  <a:gd name="connsiteX934" fmla="*/ 506827 w 773740"/>
                  <a:gd name="connsiteY934" fmla="*/ 467888 h 1161477"/>
                  <a:gd name="connsiteX935" fmla="*/ 504083 w 773740"/>
                  <a:gd name="connsiteY935" fmla="*/ 462127 h 1161477"/>
                  <a:gd name="connsiteX936" fmla="*/ 509433 w 773740"/>
                  <a:gd name="connsiteY936" fmla="*/ 458698 h 1161477"/>
                  <a:gd name="connsiteX937" fmla="*/ 519034 w 773740"/>
                  <a:gd name="connsiteY937" fmla="*/ 461030 h 1161477"/>
                  <a:gd name="connsiteX938" fmla="*/ 526166 w 773740"/>
                  <a:gd name="connsiteY938" fmla="*/ 463636 h 1161477"/>
                  <a:gd name="connsiteX939" fmla="*/ 534533 w 773740"/>
                  <a:gd name="connsiteY939" fmla="*/ 466927 h 1161477"/>
                  <a:gd name="connsiteX940" fmla="*/ 549209 w 773740"/>
                  <a:gd name="connsiteY940" fmla="*/ 470768 h 1161477"/>
                  <a:gd name="connsiteX941" fmla="*/ 559222 w 773740"/>
                  <a:gd name="connsiteY941" fmla="*/ 472962 h 1161477"/>
                  <a:gd name="connsiteX942" fmla="*/ 571292 w 773740"/>
                  <a:gd name="connsiteY942" fmla="*/ 475706 h 1161477"/>
                  <a:gd name="connsiteX943" fmla="*/ 571018 w 773740"/>
                  <a:gd name="connsiteY943" fmla="*/ 475706 h 1161477"/>
                  <a:gd name="connsiteX944" fmla="*/ 571566 w 773740"/>
                  <a:gd name="connsiteY944" fmla="*/ 475843 h 1161477"/>
                  <a:gd name="connsiteX945" fmla="*/ 571566 w 773740"/>
                  <a:gd name="connsiteY945" fmla="*/ 475843 h 1161477"/>
                  <a:gd name="connsiteX946" fmla="*/ 571566 w 773740"/>
                  <a:gd name="connsiteY946" fmla="*/ 475843 h 1161477"/>
                  <a:gd name="connsiteX947" fmla="*/ 590494 w 773740"/>
                  <a:gd name="connsiteY947" fmla="*/ 478998 h 1161477"/>
                  <a:gd name="connsiteX948" fmla="*/ 595706 w 773740"/>
                  <a:gd name="connsiteY948" fmla="*/ 479820 h 1161477"/>
                  <a:gd name="connsiteX949" fmla="*/ 604896 w 773740"/>
                  <a:gd name="connsiteY949" fmla="*/ 480918 h 1161477"/>
                  <a:gd name="connsiteX950" fmla="*/ 621218 w 773740"/>
                  <a:gd name="connsiteY950" fmla="*/ 482838 h 1161477"/>
                  <a:gd name="connsiteX951" fmla="*/ 640009 w 773740"/>
                  <a:gd name="connsiteY951" fmla="*/ 484347 h 1161477"/>
                  <a:gd name="connsiteX952" fmla="*/ 640009 w 773740"/>
                  <a:gd name="connsiteY952" fmla="*/ 484347 h 1161477"/>
                  <a:gd name="connsiteX953" fmla="*/ 640146 w 773740"/>
                  <a:gd name="connsiteY953" fmla="*/ 484347 h 1161477"/>
                  <a:gd name="connsiteX954" fmla="*/ 640695 w 773740"/>
                  <a:gd name="connsiteY954" fmla="*/ 484347 h 1161477"/>
                  <a:gd name="connsiteX955" fmla="*/ 640558 w 773740"/>
                  <a:gd name="connsiteY955" fmla="*/ 484347 h 1161477"/>
                  <a:gd name="connsiteX956" fmla="*/ 656606 w 773740"/>
                  <a:gd name="connsiteY956" fmla="*/ 485170 h 1161477"/>
                  <a:gd name="connsiteX957" fmla="*/ 663875 w 773740"/>
                  <a:gd name="connsiteY957" fmla="*/ 485170 h 1161477"/>
                  <a:gd name="connsiteX958" fmla="*/ 676082 w 773740"/>
                  <a:gd name="connsiteY958" fmla="*/ 484895 h 1161477"/>
                  <a:gd name="connsiteX959" fmla="*/ 691719 w 773740"/>
                  <a:gd name="connsiteY959" fmla="*/ 482975 h 1161477"/>
                  <a:gd name="connsiteX960" fmla="*/ 691307 w 773740"/>
                  <a:gd name="connsiteY960" fmla="*/ 482975 h 1161477"/>
                  <a:gd name="connsiteX961" fmla="*/ 700634 w 773740"/>
                  <a:gd name="connsiteY961" fmla="*/ 480643 h 1161477"/>
                  <a:gd name="connsiteX962" fmla="*/ 706532 w 773740"/>
                  <a:gd name="connsiteY962" fmla="*/ 478175 h 1161477"/>
                  <a:gd name="connsiteX963" fmla="*/ 706257 w 773740"/>
                  <a:gd name="connsiteY963" fmla="*/ 478312 h 1161477"/>
                  <a:gd name="connsiteX964" fmla="*/ 709412 w 773740"/>
                  <a:gd name="connsiteY964" fmla="*/ 476529 h 1161477"/>
                  <a:gd name="connsiteX965" fmla="*/ 709275 w 773740"/>
                  <a:gd name="connsiteY965" fmla="*/ 476666 h 1161477"/>
                  <a:gd name="connsiteX966" fmla="*/ 709549 w 773740"/>
                  <a:gd name="connsiteY966" fmla="*/ 476529 h 1161477"/>
                  <a:gd name="connsiteX967" fmla="*/ 709824 w 773740"/>
                  <a:gd name="connsiteY967" fmla="*/ 476391 h 1161477"/>
                  <a:gd name="connsiteX968" fmla="*/ 709686 w 773740"/>
                  <a:gd name="connsiteY968" fmla="*/ 476391 h 1161477"/>
                  <a:gd name="connsiteX969" fmla="*/ 712704 w 773740"/>
                  <a:gd name="connsiteY969" fmla="*/ 473923 h 1161477"/>
                  <a:gd name="connsiteX970" fmla="*/ 712293 w 773740"/>
                  <a:gd name="connsiteY970" fmla="*/ 474334 h 1161477"/>
                  <a:gd name="connsiteX971" fmla="*/ 713527 w 773740"/>
                  <a:gd name="connsiteY971" fmla="*/ 472962 h 1161477"/>
                  <a:gd name="connsiteX972" fmla="*/ 714350 w 773740"/>
                  <a:gd name="connsiteY972" fmla="*/ 471865 h 1161477"/>
                  <a:gd name="connsiteX973" fmla="*/ 715173 w 773740"/>
                  <a:gd name="connsiteY973" fmla="*/ 470356 h 1161477"/>
                  <a:gd name="connsiteX974" fmla="*/ 714899 w 773740"/>
                  <a:gd name="connsiteY974" fmla="*/ 470905 h 1161477"/>
                  <a:gd name="connsiteX975" fmla="*/ 715584 w 773740"/>
                  <a:gd name="connsiteY975" fmla="*/ 469259 h 1161477"/>
                  <a:gd name="connsiteX976" fmla="*/ 715859 w 773740"/>
                  <a:gd name="connsiteY976" fmla="*/ 468162 h 1161477"/>
                  <a:gd name="connsiteX977" fmla="*/ 716133 w 773740"/>
                  <a:gd name="connsiteY977" fmla="*/ 466516 h 1161477"/>
                  <a:gd name="connsiteX978" fmla="*/ 716133 w 773740"/>
                  <a:gd name="connsiteY978" fmla="*/ 467202 h 1161477"/>
                  <a:gd name="connsiteX979" fmla="*/ 716133 w 773740"/>
                  <a:gd name="connsiteY979" fmla="*/ 465693 h 1161477"/>
                  <a:gd name="connsiteX980" fmla="*/ 715996 w 773740"/>
                  <a:gd name="connsiteY980" fmla="*/ 464321 h 1161477"/>
                  <a:gd name="connsiteX981" fmla="*/ 715584 w 773740"/>
                  <a:gd name="connsiteY981" fmla="*/ 462538 h 1161477"/>
                  <a:gd name="connsiteX982" fmla="*/ 714350 w 773740"/>
                  <a:gd name="connsiteY982" fmla="*/ 459521 h 1161477"/>
                  <a:gd name="connsiteX983" fmla="*/ 714350 w 773740"/>
                  <a:gd name="connsiteY983" fmla="*/ 459658 h 1161477"/>
                  <a:gd name="connsiteX984" fmla="*/ 712155 w 773740"/>
                  <a:gd name="connsiteY984" fmla="*/ 455955 h 1161477"/>
                  <a:gd name="connsiteX985" fmla="*/ 712430 w 773740"/>
                  <a:gd name="connsiteY985" fmla="*/ 456366 h 1161477"/>
                  <a:gd name="connsiteX986" fmla="*/ 709961 w 773740"/>
                  <a:gd name="connsiteY986" fmla="*/ 453211 h 1161477"/>
                  <a:gd name="connsiteX987" fmla="*/ 705435 w 773740"/>
                  <a:gd name="connsiteY987" fmla="*/ 448685 h 1161477"/>
                  <a:gd name="connsiteX988" fmla="*/ 694325 w 773740"/>
                  <a:gd name="connsiteY988" fmla="*/ 440181 h 1161477"/>
                  <a:gd name="connsiteX989" fmla="*/ 694873 w 773740"/>
                  <a:gd name="connsiteY989" fmla="*/ 440593 h 1161477"/>
                  <a:gd name="connsiteX990" fmla="*/ 676219 w 773740"/>
                  <a:gd name="connsiteY990" fmla="*/ 429894 h 1161477"/>
                  <a:gd name="connsiteX991" fmla="*/ 676631 w 773740"/>
                  <a:gd name="connsiteY991" fmla="*/ 430031 h 1161477"/>
                  <a:gd name="connsiteX992" fmla="*/ 634797 w 773740"/>
                  <a:gd name="connsiteY992" fmla="*/ 412612 h 1161477"/>
                  <a:gd name="connsiteX993" fmla="*/ 634934 w 773740"/>
                  <a:gd name="connsiteY993" fmla="*/ 412612 h 1161477"/>
                  <a:gd name="connsiteX994" fmla="*/ 623001 w 773740"/>
                  <a:gd name="connsiteY994" fmla="*/ 408634 h 1161477"/>
                  <a:gd name="connsiteX995" fmla="*/ 622041 w 773740"/>
                  <a:gd name="connsiteY995" fmla="*/ 408360 h 1161477"/>
                  <a:gd name="connsiteX996" fmla="*/ 604622 w 773740"/>
                  <a:gd name="connsiteY996" fmla="*/ 407537 h 1161477"/>
                  <a:gd name="connsiteX997" fmla="*/ 589946 w 773740"/>
                  <a:gd name="connsiteY997" fmla="*/ 406028 h 1161477"/>
                  <a:gd name="connsiteX998" fmla="*/ 584597 w 773740"/>
                  <a:gd name="connsiteY998" fmla="*/ 405480 h 1161477"/>
                  <a:gd name="connsiteX999" fmla="*/ 573212 w 773740"/>
                  <a:gd name="connsiteY999" fmla="*/ 403834 h 1161477"/>
                  <a:gd name="connsiteX1000" fmla="*/ 545506 w 773740"/>
                  <a:gd name="connsiteY1000" fmla="*/ 397250 h 1161477"/>
                  <a:gd name="connsiteX1001" fmla="*/ 534945 w 773740"/>
                  <a:gd name="connsiteY1001" fmla="*/ 393273 h 1161477"/>
                  <a:gd name="connsiteX1002" fmla="*/ 532064 w 773740"/>
                  <a:gd name="connsiteY1002" fmla="*/ 391627 h 1161477"/>
                  <a:gd name="connsiteX1003" fmla="*/ 530144 w 773740"/>
                  <a:gd name="connsiteY1003" fmla="*/ 389981 h 1161477"/>
                  <a:gd name="connsiteX1004" fmla="*/ 527401 w 773740"/>
                  <a:gd name="connsiteY1004" fmla="*/ 387237 h 1161477"/>
                  <a:gd name="connsiteX1005" fmla="*/ 529047 w 773740"/>
                  <a:gd name="connsiteY1005" fmla="*/ 378871 h 1161477"/>
                  <a:gd name="connsiteX1006" fmla="*/ 535767 w 773740"/>
                  <a:gd name="connsiteY1006" fmla="*/ 376950 h 1161477"/>
                  <a:gd name="connsiteX1007" fmla="*/ 540568 w 773740"/>
                  <a:gd name="connsiteY1007" fmla="*/ 377088 h 1161477"/>
                  <a:gd name="connsiteX1008" fmla="*/ 546878 w 773740"/>
                  <a:gd name="connsiteY1008" fmla="*/ 378185 h 1161477"/>
                  <a:gd name="connsiteX1009" fmla="*/ 565257 w 773740"/>
                  <a:gd name="connsiteY1009" fmla="*/ 382300 h 1161477"/>
                  <a:gd name="connsiteX1010" fmla="*/ 587477 w 773740"/>
                  <a:gd name="connsiteY1010" fmla="*/ 387786 h 1161477"/>
                  <a:gd name="connsiteX1011" fmla="*/ 600096 w 773740"/>
                  <a:gd name="connsiteY1011" fmla="*/ 391078 h 1161477"/>
                  <a:gd name="connsiteX1012" fmla="*/ 607228 w 773740"/>
                  <a:gd name="connsiteY1012" fmla="*/ 393273 h 1161477"/>
                  <a:gd name="connsiteX1013" fmla="*/ 621904 w 773740"/>
                  <a:gd name="connsiteY1013" fmla="*/ 397662 h 1161477"/>
                  <a:gd name="connsiteX1014" fmla="*/ 623001 w 773740"/>
                  <a:gd name="connsiteY1014" fmla="*/ 398073 h 1161477"/>
                  <a:gd name="connsiteX1015" fmla="*/ 632328 w 773740"/>
                  <a:gd name="connsiteY1015" fmla="*/ 398347 h 1161477"/>
                  <a:gd name="connsiteX1016" fmla="*/ 634660 w 773740"/>
                  <a:gd name="connsiteY1016" fmla="*/ 398347 h 1161477"/>
                  <a:gd name="connsiteX1017" fmla="*/ 642752 w 773740"/>
                  <a:gd name="connsiteY1017" fmla="*/ 398073 h 1161477"/>
                  <a:gd name="connsiteX1018" fmla="*/ 654274 w 773740"/>
                  <a:gd name="connsiteY1018" fmla="*/ 397662 h 1161477"/>
                  <a:gd name="connsiteX1019" fmla="*/ 667441 w 773740"/>
                  <a:gd name="connsiteY1019" fmla="*/ 396427 h 1161477"/>
                  <a:gd name="connsiteX1020" fmla="*/ 673202 w 773740"/>
                  <a:gd name="connsiteY1020" fmla="*/ 395879 h 1161477"/>
                  <a:gd name="connsiteX1021" fmla="*/ 678003 w 773740"/>
                  <a:gd name="connsiteY1021" fmla="*/ 395193 h 1161477"/>
                  <a:gd name="connsiteX1022" fmla="*/ 687467 w 773740"/>
                  <a:gd name="connsiteY1022" fmla="*/ 393547 h 1161477"/>
                  <a:gd name="connsiteX1023" fmla="*/ 687055 w 773740"/>
                  <a:gd name="connsiteY1023" fmla="*/ 393684 h 1161477"/>
                  <a:gd name="connsiteX1024" fmla="*/ 709412 w 773740"/>
                  <a:gd name="connsiteY1024" fmla="*/ 387649 h 1161477"/>
                  <a:gd name="connsiteX1025" fmla="*/ 709275 w 773740"/>
                  <a:gd name="connsiteY1025" fmla="*/ 387649 h 1161477"/>
                  <a:gd name="connsiteX1026" fmla="*/ 719288 w 773740"/>
                  <a:gd name="connsiteY1026" fmla="*/ 383534 h 1161477"/>
                  <a:gd name="connsiteX1027" fmla="*/ 719151 w 773740"/>
                  <a:gd name="connsiteY1027" fmla="*/ 383534 h 1161477"/>
                  <a:gd name="connsiteX1028" fmla="*/ 723540 w 773740"/>
                  <a:gd name="connsiteY1028" fmla="*/ 380928 h 1161477"/>
                  <a:gd name="connsiteX1029" fmla="*/ 723540 w 773740"/>
                  <a:gd name="connsiteY1029" fmla="*/ 380928 h 1161477"/>
                  <a:gd name="connsiteX1030" fmla="*/ 726694 w 773740"/>
                  <a:gd name="connsiteY1030" fmla="*/ 378459 h 1161477"/>
                  <a:gd name="connsiteX1031" fmla="*/ 726557 w 773740"/>
                  <a:gd name="connsiteY1031" fmla="*/ 378459 h 1161477"/>
                  <a:gd name="connsiteX1032" fmla="*/ 727791 w 773740"/>
                  <a:gd name="connsiteY1032" fmla="*/ 377088 h 1161477"/>
                  <a:gd name="connsiteX1033" fmla="*/ 729438 w 773740"/>
                  <a:gd name="connsiteY1033" fmla="*/ 374207 h 1161477"/>
                  <a:gd name="connsiteX1034" fmla="*/ 729163 w 773740"/>
                  <a:gd name="connsiteY1034" fmla="*/ 374756 h 1161477"/>
                  <a:gd name="connsiteX1035" fmla="*/ 729575 w 773740"/>
                  <a:gd name="connsiteY1035" fmla="*/ 373521 h 1161477"/>
                  <a:gd name="connsiteX1036" fmla="*/ 729712 w 773740"/>
                  <a:gd name="connsiteY1036" fmla="*/ 372561 h 1161477"/>
                  <a:gd name="connsiteX1037" fmla="*/ 729575 w 773740"/>
                  <a:gd name="connsiteY1037" fmla="*/ 371601 h 1161477"/>
                  <a:gd name="connsiteX1038" fmla="*/ 729163 w 773740"/>
                  <a:gd name="connsiteY1038" fmla="*/ 370230 h 1161477"/>
                  <a:gd name="connsiteX1039" fmla="*/ 728477 w 773740"/>
                  <a:gd name="connsiteY1039" fmla="*/ 368584 h 1161477"/>
                  <a:gd name="connsiteX1040" fmla="*/ 727654 w 773740"/>
                  <a:gd name="connsiteY1040" fmla="*/ 367075 h 1161477"/>
                  <a:gd name="connsiteX1041" fmla="*/ 725734 w 773740"/>
                  <a:gd name="connsiteY1041" fmla="*/ 364606 h 1161477"/>
                  <a:gd name="connsiteX1042" fmla="*/ 725871 w 773740"/>
                  <a:gd name="connsiteY1042" fmla="*/ 364880 h 1161477"/>
                  <a:gd name="connsiteX1043" fmla="*/ 724637 w 773740"/>
                  <a:gd name="connsiteY1043" fmla="*/ 363646 h 1161477"/>
                  <a:gd name="connsiteX1044" fmla="*/ 722168 w 773740"/>
                  <a:gd name="connsiteY1044" fmla="*/ 361726 h 1161477"/>
                  <a:gd name="connsiteX1045" fmla="*/ 711744 w 773740"/>
                  <a:gd name="connsiteY1045" fmla="*/ 355554 h 1161477"/>
                  <a:gd name="connsiteX1046" fmla="*/ 712018 w 773740"/>
                  <a:gd name="connsiteY1046" fmla="*/ 355691 h 1161477"/>
                  <a:gd name="connsiteX1047" fmla="*/ 691581 w 773740"/>
                  <a:gd name="connsiteY1047" fmla="*/ 347461 h 1161477"/>
                  <a:gd name="connsiteX1048" fmla="*/ 691581 w 773740"/>
                  <a:gd name="connsiteY1048" fmla="*/ 347461 h 1161477"/>
                  <a:gd name="connsiteX1049" fmla="*/ 677728 w 773740"/>
                  <a:gd name="connsiteY1049" fmla="*/ 343209 h 1161477"/>
                  <a:gd name="connsiteX1050" fmla="*/ 670459 w 773740"/>
                  <a:gd name="connsiteY1050" fmla="*/ 341289 h 1161477"/>
                  <a:gd name="connsiteX1051" fmla="*/ 663052 w 773740"/>
                  <a:gd name="connsiteY1051" fmla="*/ 339369 h 1161477"/>
                  <a:gd name="connsiteX1052" fmla="*/ 653314 w 773740"/>
                  <a:gd name="connsiteY1052" fmla="*/ 337311 h 1161477"/>
                  <a:gd name="connsiteX1053" fmla="*/ 628350 w 773740"/>
                  <a:gd name="connsiteY1053" fmla="*/ 331962 h 1161477"/>
                  <a:gd name="connsiteX1054" fmla="*/ 629036 w 773740"/>
                  <a:gd name="connsiteY1054" fmla="*/ 332099 h 1161477"/>
                  <a:gd name="connsiteX1055" fmla="*/ 598038 w 773740"/>
                  <a:gd name="connsiteY1055" fmla="*/ 326476 h 1161477"/>
                  <a:gd name="connsiteX1056" fmla="*/ 570332 w 773740"/>
                  <a:gd name="connsiteY1056" fmla="*/ 321812 h 1161477"/>
                  <a:gd name="connsiteX1057" fmla="*/ 560182 w 773740"/>
                  <a:gd name="connsiteY1057" fmla="*/ 320166 h 1161477"/>
                  <a:gd name="connsiteX1058" fmla="*/ 553736 w 773740"/>
                  <a:gd name="connsiteY1058" fmla="*/ 319618 h 1161477"/>
                  <a:gd name="connsiteX1059" fmla="*/ 537276 w 773740"/>
                  <a:gd name="connsiteY1059" fmla="*/ 317972 h 1161477"/>
                  <a:gd name="connsiteX1060" fmla="*/ 526166 w 773740"/>
                  <a:gd name="connsiteY1060" fmla="*/ 316463 h 1161477"/>
                  <a:gd name="connsiteX1061" fmla="*/ 508473 w 773740"/>
                  <a:gd name="connsiteY1061" fmla="*/ 312760 h 1161477"/>
                  <a:gd name="connsiteX1062" fmla="*/ 507238 w 773740"/>
                  <a:gd name="connsiteY1062" fmla="*/ 303158 h 1161477"/>
                  <a:gd name="connsiteX1063" fmla="*/ 509844 w 773740"/>
                  <a:gd name="connsiteY1063" fmla="*/ 302061 h 1161477"/>
                  <a:gd name="connsiteX1064" fmla="*/ 513273 w 773740"/>
                  <a:gd name="connsiteY1064" fmla="*/ 301787 h 1161477"/>
                  <a:gd name="connsiteX1065" fmla="*/ 518485 w 773740"/>
                  <a:gd name="connsiteY1065" fmla="*/ 302473 h 1161477"/>
                  <a:gd name="connsiteX1066" fmla="*/ 521366 w 773740"/>
                  <a:gd name="connsiteY1066" fmla="*/ 303021 h 1161477"/>
                  <a:gd name="connsiteX1067" fmla="*/ 533710 w 773740"/>
                  <a:gd name="connsiteY1067" fmla="*/ 304941 h 1161477"/>
                  <a:gd name="connsiteX1068" fmla="*/ 553461 w 773740"/>
                  <a:gd name="connsiteY1068" fmla="*/ 308096 h 1161477"/>
                  <a:gd name="connsiteX1069" fmla="*/ 566217 w 773740"/>
                  <a:gd name="connsiteY1069" fmla="*/ 310154 h 1161477"/>
                  <a:gd name="connsiteX1070" fmla="*/ 576778 w 773740"/>
                  <a:gd name="connsiteY1070" fmla="*/ 310565 h 1161477"/>
                  <a:gd name="connsiteX1071" fmla="*/ 586380 w 773740"/>
                  <a:gd name="connsiteY1071" fmla="*/ 310977 h 1161477"/>
                  <a:gd name="connsiteX1072" fmla="*/ 590769 w 773740"/>
                  <a:gd name="connsiteY1072" fmla="*/ 311114 h 1161477"/>
                  <a:gd name="connsiteX1073" fmla="*/ 621630 w 773740"/>
                  <a:gd name="connsiteY1073" fmla="*/ 310702 h 1161477"/>
                  <a:gd name="connsiteX1074" fmla="*/ 620944 w 773740"/>
                  <a:gd name="connsiteY1074" fmla="*/ 310702 h 1161477"/>
                  <a:gd name="connsiteX1075" fmla="*/ 649885 w 773740"/>
                  <a:gd name="connsiteY1075" fmla="*/ 308370 h 1161477"/>
                  <a:gd name="connsiteX1076" fmla="*/ 660309 w 773740"/>
                  <a:gd name="connsiteY1076" fmla="*/ 306999 h 1161477"/>
                  <a:gd name="connsiteX1077" fmla="*/ 675396 w 773740"/>
                  <a:gd name="connsiteY1077" fmla="*/ 304941 h 1161477"/>
                  <a:gd name="connsiteX1078" fmla="*/ 696245 w 773740"/>
                  <a:gd name="connsiteY1078" fmla="*/ 300415 h 1161477"/>
                  <a:gd name="connsiteX1079" fmla="*/ 698851 w 773740"/>
                  <a:gd name="connsiteY1079" fmla="*/ 299729 h 1161477"/>
                  <a:gd name="connsiteX1080" fmla="*/ 705846 w 773740"/>
                  <a:gd name="connsiteY1080" fmla="*/ 297672 h 1161477"/>
                  <a:gd name="connsiteX1081" fmla="*/ 717642 w 773740"/>
                  <a:gd name="connsiteY1081" fmla="*/ 294106 h 1161477"/>
                  <a:gd name="connsiteX1082" fmla="*/ 716956 w 773740"/>
                  <a:gd name="connsiteY1082" fmla="*/ 294380 h 1161477"/>
                  <a:gd name="connsiteX1083" fmla="*/ 739725 w 773740"/>
                  <a:gd name="connsiteY1083" fmla="*/ 284916 h 1161477"/>
                  <a:gd name="connsiteX1084" fmla="*/ 739039 w 773740"/>
                  <a:gd name="connsiteY1084" fmla="*/ 285190 h 1161477"/>
                  <a:gd name="connsiteX1085" fmla="*/ 752206 w 773740"/>
                  <a:gd name="connsiteY1085" fmla="*/ 277784 h 1161477"/>
                  <a:gd name="connsiteX1086" fmla="*/ 752206 w 773740"/>
                  <a:gd name="connsiteY1086" fmla="*/ 277784 h 1161477"/>
                  <a:gd name="connsiteX1087" fmla="*/ 757418 w 773740"/>
                  <a:gd name="connsiteY1087" fmla="*/ 273806 h 1161477"/>
                  <a:gd name="connsiteX1088" fmla="*/ 757144 w 773740"/>
                  <a:gd name="connsiteY1088" fmla="*/ 274080 h 1161477"/>
                  <a:gd name="connsiteX1089" fmla="*/ 757555 w 773740"/>
                  <a:gd name="connsiteY1089" fmla="*/ 273669 h 1161477"/>
                  <a:gd name="connsiteX1090" fmla="*/ 757555 w 773740"/>
                  <a:gd name="connsiteY1090" fmla="*/ 273669 h 1161477"/>
                  <a:gd name="connsiteX1091" fmla="*/ 757555 w 773740"/>
                  <a:gd name="connsiteY1091" fmla="*/ 273669 h 1161477"/>
                  <a:gd name="connsiteX1092" fmla="*/ 760436 w 773740"/>
                  <a:gd name="connsiteY1092" fmla="*/ 270789 h 1161477"/>
                  <a:gd name="connsiteX1093" fmla="*/ 760024 w 773740"/>
                  <a:gd name="connsiteY1093" fmla="*/ 271200 h 1161477"/>
                  <a:gd name="connsiteX1094" fmla="*/ 761121 w 773740"/>
                  <a:gd name="connsiteY1094" fmla="*/ 269691 h 1161477"/>
                  <a:gd name="connsiteX1095" fmla="*/ 762905 w 773740"/>
                  <a:gd name="connsiteY1095" fmla="*/ 266674 h 1161477"/>
                  <a:gd name="connsiteX1096" fmla="*/ 762767 w 773740"/>
                  <a:gd name="connsiteY1096" fmla="*/ 266811 h 1161477"/>
                  <a:gd name="connsiteX1097" fmla="*/ 763590 w 773740"/>
                  <a:gd name="connsiteY1097" fmla="*/ 265028 h 1161477"/>
                  <a:gd name="connsiteX1098" fmla="*/ 763865 w 773740"/>
                  <a:gd name="connsiteY1098" fmla="*/ 263931 h 1161477"/>
                  <a:gd name="connsiteX1099" fmla="*/ 764002 w 773740"/>
                  <a:gd name="connsiteY1099" fmla="*/ 262833 h 1161477"/>
                  <a:gd name="connsiteX1100" fmla="*/ 763865 w 773740"/>
                  <a:gd name="connsiteY1100" fmla="*/ 261736 h 1161477"/>
                  <a:gd name="connsiteX1101" fmla="*/ 764002 w 773740"/>
                  <a:gd name="connsiteY1101" fmla="*/ 262285 h 1161477"/>
                  <a:gd name="connsiteX1102" fmla="*/ 764002 w 773740"/>
                  <a:gd name="connsiteY1102" fmla="*/ 262285 h 1161477"/>
                  <a:gd name="connsiteX1103" fmla="*/ 763042 w 773740"/>
                  <a:gd name="connsiteY1103" fmla="*/ 258856 h 1161477"/>
                  <a:gd name="connsiteX1104" fmla="*/ 763179 w 773740"/>
                  <a:gd name="connsiteY1104" fmla="*/ 259267 h 1161477"/>
                  <a:gd name="connsiteX1105" fmla="*/ 762493 w 773740"/>
                  <a:gd name="connsiteY1105" fmla="*/ 257621 h 1161477"/>
                  <a:gd name="connsiteX1106" fmla="*/ 761807 w 773740"/>
                  <a:gd name="connsiteY1106" fmla="*/ 256524 h 1161477"/>
                  <a:gd name="connsiteX1107" fmla="*/ 760984 w 773740"/>
                  <a:gd name="connsiteY1107" fmla="*/ 255290 h 1161477"/>
                  <a:gd name="connsiteX1108" fmla="*/ 758927 w 773740"/>
                  <a:gd name="connsiteY1108" fmla="*/ 253095 h 1161477"/>
                  <a:gd name="connsiteX1109" fmla="*/ 759064 w 773740"/>
                  <a:gd name="connsiteY1109" fmla="*/ 253232 h 1161477"/>
                  <a:gd name="connsiteX1110" fmla="*/ 755635 w 773740"/>
                  <a:gd name="connsiteY1110" fmla="*/ 250626 h 1161477"/>
                  <a:gd name="connsiteX1111" fmla="*/ 755909 w 773740"/>
                  <a:gd name="connsiteY1111" fmla="*/ 250763 h 1161477"/>
                  <a:gd name="connsiteX1112" fmla="*/ 748503 w 773740"/>
                  <a:gd name="connsiteY1112" fmla="*/ 246648 h 1161477"/>
                  <a:gd name="connsiteX1113" fmla="*/ 749051 w 773740"/>
                  <a:gd name="connsiteY1113" fmla="*/ 246923 h 1161477"/>
                  <a:gd name="connsiteX1114" fmla="*/ 735884 w 773740"/>
                  <a:gd name="connsiteY1114" fmla="*/ 241436 h 1161477"/>
                  <a:gd name="connsiteX1115" fmla="*/ 707217 w 773740"/>
                  <a:gd name="connsiteY1115" fmla="*/ 233893 h 1161477"/>
                  <a:gd name="connsiteX1116" fmla="*/ 707903 w 773740"/>
                  <a:gd name="connsiteY1116" fmla="*/ 234030 h 1161477"/>
                  <a:gd name="connsiteX1117" fmla="*/ 695422 w 773740"/>
                  <a:gd name="connsiteY1117" fmla="*/ 231698 h 1161477"/>
                  <a:gd name="connsiteX1118" fmla="*/ 689524 w 773740"/>
                  <a:gd name="connsiteY1118" fmla="*/ 230738 h 1161477"/>
                  <a:gd name="connsiteX1119" fmla="*/ 678688 w 773740"/>
                  <a:gd name="connsiteY1119" fmla="*/ 229366 h 1161477"/>
                  <a:gd name="connsiteX1120" fmla="*/ 653588 w 773740"/>
                  <a:gd name="connsiteY1120" fmla="*/ 226212 h 1161477"/>
                  <a:gd name="connsiteX1121" fmla="*/ 649885 w 773740"/>
                  <a:gd name="connsiteY1121" fmla="*/ 225800 h 1161477"/>
                  <a:gd name="connsiteX1122" fmla="*/ 636855 w 773740"/>
                  <a:gd name="connsiteY1122" fmla="*/ 224703 h 1161477"/>
                  <a:gd name="connsiteX1123" fmla="*/ 615046 w 773740"/>
                  <a:gd name="connsiteY1123" fmla="*/ 222920 h 1161477"/>
                  <a:gd name="connsiteX1124" fmla="*/ 587065 w 773740"/>
                  <a:gd name="connsiteY1124" fmla="*/ 221411 h 1161477"/>
                  <a:gd name="connsiteX1125" fmla="*/ 582128 w 773740"/>
                  <a:gd name="connsiteY1125" fmla="*/ 221137 h 1161477"/>
                  <a:gd name="connsiteX1126" fmla="*/ 578424 w 773740"/>
                  <a:gd name="connsiteY1126" fmla="*/ 221823 h 1161477"/>
                  <a:gd name="connsiteX1127" fmla="*/ 555519 w 773740"/>
                  <a:gd name="connsiteY1127" fmla="*/ 224840 h 1161477"/>
                  <a:gd name="connsiteX1128" fmla="*/ 527675 w 773740"/>
                  <a:gd name="connsiteY1128" fmla="*/ 225800 h 1161477"/>
                  <a:gd name="connsiteX1129" fmla="*/ 514645 w 773740"/>
                  <a:gd name="connsiteY1129" fmla="*/ 224977 h 1161477"/>
                  <a:gd name="connsiteX1130" fmla="*/ 499557 w 773740"/>
                  <a:gd name="connsiteY1130" fmla="*/ 222097 h 1161477"/>
                  <a:gd name="connsiteX1131" fmla="*/ 496540 w 773740"/>
                  <a:gd name="connsiteY1131" fmla="*/ 219765 h 1161477"/>
                  <a:gd name="connsiteX1132" fmla="*/ 496265 w 773740"/>
                  <a:gd name="connsiteY1132" fmla="*/ 215376 h 1161477"/>
                  <a:gd name="connsiteX1133" fmla="*/ 498734 w 773740"/>
                  <a:gd name="connsiteY1133" fmla="*/ 211398 h 1161477"/>
                  <a:gd name="connsiteX1134" fmla="*/ 503946 w 773740"/>
                  <a:gd name="connsiteY1134" fmla="*/ 209478 h 1161477"/>
                  <a:gd name="connsiteX1135" fmla="*/ 508061 w 773740"/>
                  <a:gd name="connsiteY1135" fmla="*/ 209341 h 1161477"/>
                  <a:gd name="connsiteX1136" fmla="*/ 514645 w 773740"/>
                  <a:gd name="connsiteY1136" fmla="*/ 209067 h 1161477"/>
                  <a:gd name="connsiteX1137" fmla="*/ 524109 w 773740"/>
                  <a:gd name="connsiteY1137" fmla="*/ 209067 h 1161477"/>
                  <a:gd name="connsiteX1138" fmla="*/ 547838 w 773740"/>
                  <a:gd name="connsiteY1138" fmla="*/ 209341 h 1161477"/>
                  <a:gd name="connsiteX1139" fmla="*/ 583911 w 773740"/>
                  <a:gd name="connsiteY1139" fmla="*/ 210575 h 1161477"/>
                  <a:gd name="connsiteX1140" fmla="*/ 603250 w 773740"/>
                  <a:gd name="connsiteY1140" fmla="*/ 206872 h 1161477"/>
                  <a:gd name="connsiteX1141" fmla="*/ 630682 w 773740"/>
                  <a:gd name="connsiteY1141" fmla="*/ 199877 h 1161477"/>
                  <a:gd name="connsiteX1142" fmla="*/ 633700 w 773740"/>
                  <a:gd name="connsiteY1142" fmla="*/ 198917 h 1161477"/>
                  <a:gd name="connsiteX1143" fmla="*/ 642478 w 773740"/>
                  <a:gd name="connsiteY1143" fmla="*/ 196036 h 1161477"/>
                  <a:gd name="connsiteX1144" fmla="*/ 655920 w 773740"/>
                  <a:gd name="connsiteY1144" fmla="*/ 191647 h 1161477"/>
                  <a:gd name="connsiteX1145" fmla="*/ 684038 w 773740"/>
                  <a:gd name="connsiteY1145" fmla="*/ 179714 h 1161477"/>
                  <a:gd name="connsiteX1146" fmla="*/ 683489 w 773740"/>
                  <a:gd name="connsiteY1146" fmla="*/ 179989 h 1161477"/>
                  <a:gd name="connsiteX1147" fmla="*/ 706120 w 773740"/>
                  <a:gd name="connsiteY1147" fmla="*/ 167096 h 1161477"/>
                  <a:gd name="connsiteX1148" fmla="*/ 705983 w 773740"/>
                  <a:gd name="connsiteY1148" fmla="*/ 167233 h 1161477"/>
                  <a:gd name="connsiteX1149" fmla="*/ 716133 w 773740"/>
                  <a:gd name="connsiteY1149" fmla="*/ 159826 h 1161477"/>
                  <a:gd name="connsiteX1150" fmla="*/ 721757 w 773740"/>
                  <a:gd name="connsiteY1150" fmla="*/ 154203 h 1161477"/>
                  <a:gd name="connsiteX1151" fmla="*/ 722991 w 773740"/>
                  <a:gd name="connsiteY1151" fmla="*/ 152557 h 1161477"/>
                  <a:gd name="connsiteX1152" fmla="*/ 723677 w 773740"/>
                  <a:gd name="connsiteY1152" fmla="*/ 151459 h 1161477"/>
                  <a:gd name="connsiteX1153" fmla="*/ 725048 w 773740"/>
                  <a:gd name="connsiteY1153" fmla="*/ 147756 h 1161477"/>
                  <a:gd name="connsiteX1154" fmla="*/ 724774 w 773740"/>
                  <a:gd name="connsiteY1154" fmla="*/ 148305 h 1161477"/>
                  <a:gd name="connsiteX1155" fmla="*/ 725186 w 773740"/>
                  <a:gd name="connsiteY1155" fmla="*/ 146522 h 1161477"/>
                  <a:gd name="connsiteX1156" fmla="*/ 725323 w 773740"/>
                  <a:gd name="connsiteY1156" fmla="*/ 145150 h 1161477"/>
                  <a:gd name="connsiteX1157" fmla="*/ 725186 w 773740"/>
                  <a:gd name="connsiteY1157" fmla="*/ 144190 h 1161477"/>
                  <a:gd name="connsiteX1158" fmla="*/ 724911 w 773740"/>
                  <a:gd name="connsiteY1158" fmla="*/ 143093 h 1161477"/>
                  <a:gd name="connsiteX1159" fmla="*/ 724362 w 773740"/>
                  <a:gd name="connsiteY1159" fmla="*/ 141995 h 1161477"/>
                  <a:gd name="connsiteX1160" fmla="*/ 723402 w 773740"/>
                  <a:gd name="connsiteY1160" fmla="*/ 140349 h 1161477"/>
                  <a:gd name="connsiteX1161" fmla="*/ 721345 w 773740"/>
                  <a:gd name="connsiteY1161" fmla="*/ 137743 h 1161477"/>
                  <a:gd name="connsiteX1162" fmla="*/ 721345 w 773740"/>
                  <a:gd name="connsiteY1162" fmla="*/ 137743 h 1161477"/>
                  <a:gd name="connsiteX1163" fmla="*/ 719836 w 773740"/>
                  <a:gd name="connsiteY1163" fmla="*/ 136235 h 1161477"/>
                  <a:gd name="connsiteX1164" fmla="*/ 720111 w 773740"/>
                  <a:gd name="connsiteY1164" fmla="*/ 136509 h 1161477"/>
                  <a:gd name="connsiteX1165" fmla="*/ 717367 w 773740"/>
                  <a:gd name="connsiteY1165" fmla="*/ 134314 h 1161477"/>
                  <a:gd name="connsiteX1166" fmla="*/ 717642 w 773740"/>
                  <a:gd name="connsiteY1166" fmla="*/ 134452 h 1161477"/>
                  <a:gd name="connsiteX1167" fmla="*/ 712155 w 773740"/>
                  <a:gd name="connsiteY1167" fmla="*/ 131297 h 1161477"/>
                  <a:gd name="connsiteX1168" fmla="*/ 712704 w 773740"/>
                  <a:gd name="connsiteY1168" fmla="*/ 131571 h 1161477"/>
                  <a:gd name="connsiteX1169" fmla="*/ 701045 w 773740"/>
                  <a:gd name="connsiteY1169" fmla="*/ 126771 h 1161477"/>
                  <a:gd name="connsiteX1170" fmla="*/ 701045 w 773740"/>
                  <a:gd name="connsiteY1170" fmla="*/ 126771 h 1161477"/>
                  <a:gd name="connsiteX1171" fmla="*/ 701045 w 773740"/>
                  <a:gd name="connsiteY1171" fmla="*/ 126771 h 1161477"/>
                  <a:gd name="connsiteX1172" fmla="*/ 700497 w 773740"/>
                  <a:gd name="connsiteY1172" fmla="*/ 126496 h 1161477"/>
                  <a:gd name="connsiteX1173" fmla="*/ 700634 w 773740"/>
                  <a:gd name="connsiteY1173" fmla="*/ 126633 h 1161477"/>
                  <a:gd name="connsiteX1174" fmla="*/ 682529 w 773740"/>
                  <a:gd name="connsiteY1174" fmla="*/ 122107 h 1161477"/>
                  <a:gd name="connsiteX1175" fmla="*/ 682666 w 773740"/>
                  <a:gd name="connsiteY1175" fmla="*/ 122107 h 1161477"/>
                  <a:gd name="connsiteX1176" fmla="*/ 672242 w 773740"/>
                  <a:gd name="connsiteY1176" fmla="*/ 120324 h 1161477"/>
                  <a:gd name="connsiteX1177" fmla="*/ 653177 w 773740"/>
                  <a:gd name="connsiteY1177" fmla="*/ 129240 h 1161477"/>
                  <a:gd name="connsiteX1178" fmla="*/ 639735 w 773740"/>
                  <a:gd name="connsiteY1178" fmla="*/ 135137 h 1161477"/>
                  <a:gd name="connsiteX1179" fmla="*/ 632603 w 773740"/>
                  <a:gd name="connsiteY1179" fmla="*/ 138155 h 1161477"/>
                  <a:gd name="connsiteX1180" fmla="*/ 608874 w 773740"/>
                  <a:gd name="connsiteY1180" fmla="*/ 147345 h 1161477"/>
                  <a:gd name="connsiteX1181" fmla="*/ 600781 w 773740"/>
                  <a:gd name="connsiteY1181" fmla="*/ 150088 h 1161477"/>
                  <a:gd name="connsiteX1182" fmla="*/ 586242 w 773740"/>
                  <a:gd name="connsiteY1182" fmla="*/ 154614 h 1161477"/>
                  <a:gd name="connsiteX1183" fmla="*/ 571566 w 773740"/>
                  <a:gd name="connsiteY1183" fmla="*/ 158180 h 1161477"/>
                  <a:gd name="connsiteX1184" fmla="*/ 556067 w 773740"/>
                  <a:gd name="connsiteY1184" fmla="*/ 160238 h 1161477"/>
                  <a:gd name="connsiteX1185" fmla="*/ 544546 w 773740"/>
                  <a:gd name="connsiteY1185" fmla="*/ 160101 h 1161477"/>
                  <a:gd name="connsiteX1186" fmla="*/ 539334 w 773740"/>
                  <a:gd name="connsiteY1186" fmla="*/ 159140 h 1161477"/>
                  <a:gd name="connsiteX1187" fmla="*/ 534533 w 773740"/>
                  <a:gd name="connsiteY1187" fmla="*/ 157769 h 1161477"/>
                  <a:gd name="connsiteX1188" fmla="*/ 527401 w 773740"/>
                  <a:gd name="connsiteY1188" fmla="*/ 153791 h 1161477"/>
                  <a:gd name="connsiteX1189" fmla="*/ 524658 w 773740"/>
                  <a:gd name="connsiteY1189" fmla="*/ 150636 h 1161477"/>
                  <a:gd name="connsiteX1190" fmla="*/ 522463 w 773740"/>
                  <a:gd name="connsiteY1190" fmla="*/ 146247 h 1161477"/>
                  <a:gd name="connsiteX1191" fmla="*/ 524932 w 773740"/>
                  <a:gd name="connsiteY1191" fmla="*/ 134726 h 1161477"/>
                  <a:gd name="connsiteX1192" fmla="*/ 527812 w 773740"/>
                  <a:gd name="connsiteY1192" fmla="*/ 131297 h 1161477"/>
                  <a:gd name="connsiteX1193" fmla="*/ 531241 w 773740"/>
                  <a:gd name="connsiteY1193" fmla="*/ 128417 h 1161477"/>
                  <a:gd name="connsiteX1194" fmla="*/ 535219 w 773740"/>
                  <a:gd name="connsiteY1194" fmla="*/ 126085 h 1161477"/>
                  <a:gd name="connsiteX1195" fmla="*/ 541528 w 773740"/>
                  <a:gd name="connsiteY1195" fmla="*/ 123067 h 1161477"/>
                  <a:gd name="connsiteX1196" fmla="*/ 553736 w 773740"/>
                  <a:gd name="connsiteY1196" fmla="*/ 118815 h 1161477"/>
                  <a:gd name="connsiteX1197" fmla="*/ 567314 w 773740"/>
                  <a:gd name="connsiteY1197" fmla="*/ 115112 h 1161477"/>
                  <a:gd name="connsiteX1198" fmla="*/ 598724 w 773740"/>
                  <a:gd name="connsiteY1198" fmla="*/ 109488 h 1161477"/>
                  <a:gd name="connsiteX1199" fmla="*/ 659211 w 773740"/>
                  <a:gd name="connsiteY1199" fmla="*/ 108391 h 1161477"/>
                  <a:gd name="connsiteX1200" fmla="*/ 669636 w 773740"/>
                  <a:gd name="connsiteY1200" fmla="*/ 109626 h 1161477"/>
                  <a:gd name="connsiteX1201" fmla="*/ 671282 w 773740"/>
                  <a:gd name="connsiteY1201" fmla="*/ 108803 h 1161477"/>
                  <a:gd name="connsiteX1202" fmla="*/ 672790 w 773740"/>
                  <a:gd name="connsiteY1202" fmla="*/ 108117 h 1161477"/>
                  <a:gd name="connsiteX1203" fmla="*/ 675396 w 773740"/>
                  <a:gd name="connsiteY1203" fmla="*/ 106882 h 1161477"/>
                  <a:gd name="connsiteX1204" fmla="*/ 679785 w 773740"/>
                  <a:gd name="connsiteY1204" fmla="*/ 104688 h 1161477"/>
                  <a:gd name="connsiteX1205" fmla="*/ 680060 w 773740"/>
                  <a:gd name="connsiteY1205" fmla="*/ 104551 h 1161477"/>
                  <a:gd name="connsiteX1206" fmla="*/ 681020 w 773740"/>
                  <a:gd name="connsiteY1206" fmla="*/ 104002 h 1161477"/>
                  <a:gd name="connsiteX1207" fmla="*/ 686095 w 773740"/>
                  <a:gd name="connsiteY1207" fmla="*/ 101396 h 1161477"/>
                  <a:gd name="connsiteX1208" fmla="*/ 693776 w 773740"/>
                  <a:gd name="connsiteY1208" fmla="*/ 97281 h 1161477"/>
                  <a:gd name="connsiteX1209" fmla="*/ 705846 w 773740"/>
                  <a:gd name="connsiteY1209" fmla="*/ 90149 h 1161477"/>
                  <a:gd name="connsiteX1210" fmla="*/ 705572 w 773740"/>
                  <a:gd name="connsiteY1210" fmla="*/ 90286 h 1161477"/>
                  <a:gd name="connsiteX1211" fmla="*/ 713938 w 773740"/>
                  <a:gd name="connsiteY1211" fmla="*/ 83840 h 1161477"/>
                  <a:gd name="connsiteX1212" fmla="*/ 713938 w 773740"/>
                  <a:gd name="connsiteY1212" fmla="*/ 83840 h 1161477"/>
                  <a:gd name="connsiteX1213" fmla="*/ 720111 w 773740"/>
                  <a:gd name="connsiteY1213" fmla="*/ 77805 h 1161477"/>
                  <a:gd name="connsiteX1214" fmla="*/ 725460 w 773740"/>
                  <a:gd name="connsiteY1214" fmla="*/ 71084 h 1161477"/>
                  <a:gd name="connsiteX1215" fmla="*/ 728615 w 773740"/>
                  <a:gd name="connsiteY1215" fmla="*/ 65597 h 1161477"/>
                  <a:gd name="connsiteX1216" fmla="*/ 729300 w 773740"/>
                  <a:gd name="connsiteY1216" fmla="*/ 63951 h 1161477"/>
                  <a:gd name="connsiteX1217" fmla="*/ 730260 w 773740"/>
                  <a:gd name="connsiteY1217" fmla="*/ 60385 h 1161477"/>
                  <a:gd name="connsiteX1218" fmla="*/ 730123 w 773740"/>
                  <a:gd name="connsiteY1218" fmla="*/ 60797 h 1161477"/>
                  <a:gd name="connsiteX1219" fmla="*/ 730672 w 773740"/>
                  <a:gd name="connsiteY1219" fmla="*/ 57231 h 1161477"/>
                  <a:gd name="connsiteX1220" fmla="*/ 730672 w 773740"/>
                  <a:gd name="connsiteY1220" fmla="*/ 57505 h 1161477"/>
                  <a:gd name="connsiteX1221" fmla="*/ 730672 w 773740"/>
                  <a:gd name="connsiteY1221" fmla="*/ 56956 h 1161477"/>
                  <a:gd name="connsiteX1222" fmla="*/ 730672 w 773740"/>
                  <a:gd name="connsiteY1222" fmla="*/ 56819 h 1161477"/>
                  <a:gd name="connsiteX1223" fmla="*/ 730672 w 773740"/>
                  <a:gd name="connsiteY1223" fmla="*/ 56956 h 1161477"/>
                  <a:gd name="connsiteX1224" fmla="*/ 730672 w 773740"/>
                  <a:gd name="connsiteY1224" fmla="*/ 53390 h 1161477"/>
                  <a:gd name="connsiteX1225" fmla="*/ 730672 w 773740"/>
                  <a:gd name="connsiteY1225" fmla="*/ 54076 h 1161477"/>
                  <a:gd name="connsiteX1226" fmla="*/ 730123 w 773740"/>
                  <a:gd name="connsiteY1226" fmla="*/ 49961 h 1161477"/>
                  <a:gd name="connsiteX1227" fmla="*/ 730260 w 773740"/>
                  <a:gd name="connsiteY1227" fmla="*/ 50647 h 1161477"/>
                  <a:gd name="connsiteX1228" fmla="*/ 729300 w 773740"/>
                  <a:gd name="connsiteY1228" fmla="*/ 46944 h 1161477"/>
                  <a:gd name="connsiteX1229" fmla="*/ 729438 w 773740"/>
                  <a:gd name="connsiteY1229" fmla="*/ 47218 h 1161477"/>
                  <a:gd name="connsiteX1230" fmla="*/ 729300 w 773740"/>
                  <a:gd name="connsiteY1230" fmla="*/ 46806 h 1161477"/>
                  <a:gd name="connsiteX1231" fmla="*/ 729163 w 773740"/>
                  <a:gd name="connsiteY1231" fmla="*/ 46532 h 1161477"/>
                  <a:gd name="connsiteX1232" fmla="*/ 729163 w 773740"/>
                  <a:gd name="connsiteY1232" fmla="*/ 46669 h 1161477"/>
                  <a:gd name="connsiteX1233" fmla="*/ 726969 w 773740"/>
                  <a:gd name="connsiteY1233" fmla="*/ 41457 h 1161477"/>
                  <a:gd name="connsiteX1234" fmla="*/ 727106 w 773740"/>
                  <a:gd name="connsiteY1234" fmla="*/ 41731 h 1161477"/>
                  <a:gd name="connsiteX1235" fmla="*/ 724774 w 773740"/>
                  <a:gd name="connsiteY1235" fmla="*/ 37754 h 1161477"/>
                  <a:gd name="connsiteX1236" fmla="*/ 725048 w 773740"/>
                  <a:gd name="connsiteY1236" fmla="*/ 38302 h 1161477"/>
                  <a:gd name="connsiteX1237" fmla="*/ 720796 w 773740"/>
                  <a:gd name="connsiteY1237" fmla="*/ 32816 h 1161477"/>
                  <a:gd name="connsiteX1238" fmla="*/ 721208 w 773740"/>
                  <a:gd name="connsiteY1238" fmla="*/ 33365 h 1161477"/>
                  <a:gd name="connsiteX1239" fmla="*/ 716544 w 773740"/>
                  <a:gd name="connsiteY1239" fmla="*/ 28701 h 1161477"/>
                  <a:gd name="connsiteX1240" fmla="*/ 709824 w 773740"/>
                  <a:gd name="connsiteY1240" fmla="*/ 23489 h 1161477"/>
                  <a:gd name="connsiteX1241" fmla="*/ 699948 w 773740"/>
                  <a:gd name="connsiteY1241" fmla="*/ 17866 h 1161477"/>
                  <a:gd name="connsiteX1242" fmla="*/ 700497 w 773740"/>
                  <a:gd name="connsiteY1242" fmla="*/ 18140 h 1161477"/>
                  <a:gd name="connsiteX1243" fmla="*/ 692130 w 773740"/>
                  <a:gd name="connsiteY1243" fmla="*/ 14574 h 1161477"/>
                  <a:gd name="connsiteX1244" fmla="*/ 692816 w 773740"/>
                  <a:gd name="connsiteY1244" fmla="*/ 14848 h 1161477"/>
                  <a:gd name="connsiteX1245" fmla="*/ 682254 w 773740"/>
                  <a:gd name="connsiteY1245" fmla="*/ 11968 h 1161477"/>
                  <a:gd name="connsiteX1246" fmla="*/ 682392 w 773740"/>
                  <a:gd name="connsiteY1246" fmla="*/ 11968 h 1161477"/>
                  <a:gd name="connsiteX1247" fmla="*/ 673476 w 773740"/>
                  <a:gd name="connsiteY1247" fmla="*/ 10733 h 1161477"/>
                  <a:gd name="connsiteX1248" fmla="*/ 662503 w 773740"/>
                  <a:gd name="connsiteY1248" fmla="*/ 10733 h 1161477"/>
                  <a:gd name="connsiteX1249" fmla="*/ 662640 w 773740"/>
                  <a:gd name="connsiteY1249" fmla="*/ 10733 h 1161477"/>
                  <a:gd name="connsiteX1250" fmla="*/ 662229 w 773740"/>
                  <a:gd name="connsiteY1250" fmla="*/ 10733 h 1161477"/>
                  <a:gd name="connsiteX1251" fmla="*/ 661955 w 773740"/>
                  <a:gd name="connsiteY1251" fmla="*/ 10733 h 1161477"/>
                  <a:gd name="connsiteX1252" fmla="*/ 662092 w 773740"/>
                  <a:gd name="connsiteY1252" fmla="*/ 10733 h 1161477"/>
                  <a:gd name="connsiteX1253" fmla="*/ 650708 w 773740"/>
                  <a:gd name="connsiteY1253" fmla="*/ 12379 h 1161477"/>
                  <a:gd name="connsiteX1254" fmla="*/ 650845 w 773740"/>
                  <a:gd name="connsiteY1254" fmla="*/ 12379 h 1161477"/>
                  <a:gd name="connsiteX1255" fmla="*/ 640421 w 773740"/>
                  <a:gd name="connsiteY1255" fmla="*/ 15260 h 1161477"/>
                  <a:gd name="connsiteX1256" fmla="*/ 640558 w 773740"/>
                  <a:gd name="connsiteY1256" fmla="*/ 15260 h 1161477"/>
                  <a:gd name="connsiteX1257" fmla="*/ 623001 w 773740"/>
                  <a:gd name="connsiteY1257" fmla="*/ 22666 h 1161477"/>
                  <a:gd name="connsiteX1258" fmla="*/ 623413 w 773740"/>
                  <a:gd name="connsiteY1258" fmla="*/ 22392 h 1161477"/>
                  <a:gd name="connsiteX1259" fmla="*/ 599821 w 773740"/>
                  <a:gd name="connsiteY1259" fmla="*/ 36382 h 1161477"/>
                  <a:gd name="connsiteX1260" fmla="*/ 600370 w 773740"/>
                  <a:gd name="connsiteY1260" fmla="*/ 35971 h 1161477"/>
                  <a:gd name="connsiteX1261" fmla="*/ 591317 w 773740"/>
                  <a:gd name="connsiteY1261" fmla="*/ 42417 h 1161477"/>
                  <a:gd name="connsiteX1262" fmla="*/ 584048 w 773740"/>
                  <a:gd name="connsiteY1262" fmla="*/ 48041 h 1161477"/>
                  <a:gd name="connsiteX1263" fmla="*/ 569646 w 773740"/>
                  <a:gd name="connsiteY1263" fmla="*/ 59974 h 1161477"/>
                  <a:gd name="connsiteX1264" fmla="*/ 570195 w 773740"/>
                  <a:gd name="connsiteY1264" fmla="*/ 59562 h 1161477"/>
                  <a:gd name="connsiteX1265" fmla="*/ 565668 w 773740"/>
                  <a:gd name="connsiteY1265" fmla="*/ 63677 h 1161477"/>
                  <a:gd name="connsiteX1266" fmla="*/ 557987 w 773740"/>
                  <a:gd name="connsiteY1266" fmla="*/ 63677 h 1161477"/>
                  <a:gd name="connsiteX1267" fmla="*/ 557987 w 773740"/>
                  <a:gd name="connsiteY1267" fmla="*/ 56133 h 1161477"/>
                  <a:gd name="connsiteX1268" fmla="*/ 568137 w 773740"/>
                  <a:gd name="connsiteY1268" fmla="*/ 47081 h 1161477"/>
                  <a:gd name="connsiteX1269" fmla="*/ 567863 w 773740"/>
                  <a:gd name="connsiteY1269" fmla="*/ 47355 h 1161477"/>
                  <a:gd name="connsiteX1270" fmla="*/ 582813 w 773740"/>
                  <a:gd name="connsiteY1270" fmla="*/ 35148 h 1161477"/>
                  <a:gd name="connsiteX1271" fmla="*/ 590631 w 773740"/>
                  <a:gd name="connsiteY1271" fmla="*/ 29387 h 1161477"/>
                  <a:gd name="connsiteX1272" fmla="*/ 605171 w 773740"/>
                  <a:gd name="connsiteY1272" fmla="*/ 19923 h 1161477"/>
                  <a:gd name="connsiteX1273" fmla="*/ 627253 w 773740"/>
                  <a:gd name="connsiteY1273" fmla="*/ 8676 h 1161477"/>
                  <a:gd name="connsiteX1274" fmla="*/ 648924 w 773740"/>
                  <a:gd name="connsiteY1274" fmla="*/ 1818 h 1161477"/>
                  <a:gd name="connsiteX1275" fmla="*/ 671693 w 773740"/>
                  <a:gd name="connsiteY1275" fmla="*/ 172 h 1161477"/>
                  <a:gd name="connsiteX1276" fmla="*/ 684038 w 773740"/>
                  <a:gd name="connsiteY1276" fmla="*/ 1818 h 1161477"/>
                  <a:gd name="connsiteX1277" fmla="*/ 695696 w 773740"/>
                  <a:gd name="connsiteY1277" fmla="*/ 5110 h 1161477"/>
                  <a:gd name="connsiteX1278" fmla="*/ 704612 w 773740"/>
                  <a:gd name="connsiteY1278" fmla="*/ 8950 h 1161477"/>
                  <a:gd name="connsiteX1279" fmla="*/ 715036 w 773740"/>
                  <a:gd name="connsiteY1279" fmla="*/ 15122 h 1161477"/>
                  <a:gd name="connsiteX1280" fmla="*/ 722991 w 773740"/>
                  <a:gd name="connsiteY1280" fmla="*/ 21295 h 1161477"/>
                  <a:gd name="connsiteX1281" fmla="*/ 731220 w 773740"/>
                  <a:gd name="connsiteY1281" fmla="*/ 30347 h 1161477"/>
                  <a:gd name="connsiteX1282" fmla="*/ 735610 w 773740"/>
                  <a:gd name="connsiteY1282" fmla="*/ 37342 h 1161477"/>
                  <a:gd name="connsiteX1283" fmla="*/ 738216 w 773740"/>
                  <a:gd name="connsiteY1283" fmla="*/ 43377 h 1161477"/>
                  <a:gd name="connsiteX1284" fmla="*/ 739450 w 773740"/>
                  <a:gd name="connsiteY1284" fmla="*/ 48178 h 1161477"/>
                  <a:gd name="connsiteX1285" fmla="*/ 738902 w 773740"/>
                  <a:gd name="connsiteY1285" fmla="*/ 65186 h 1161477"/>
                  <a:gd name="connsiteX1286" fmla="*/ 735747 w 773740"/>
                  <a:gd name="connsiteY1286" fmla="*/ 72592 h 1161477"/>
                  <a:gd name="connsiteX1287" fmla="*/ 729026 w 773740"/>
                  <a:gd name="connsiteY1287" fmla="*/ 82468 h 1161477"/>
                  <a:gd name="connsiteX1288" fmla="*/ 712978 w 773740"/>
                  <a:gd name="connsiteY1288" fmla="*/ 97556 h 1161477"/>
                  <a:gd name="connsiteX1289" fmla="*/ 699811 w 773740"/>
                  <a:gd name="connsiteY1289" fmla="*/ 105922 h 1161477"/>
                  <a:gd name="connsiteX1290" fmla="*/ 690347 w 773740"/>
                  <a:gd name="connsiteY1290" fmla="*/ 110997 h 1161477"/>
                  <a:gd name="connsiteX1291" fmla="*/ 690896 w 773740"/>
                  <a:gd name="connsiteY1291" fmla="*/ 110723 h 1161477"/>
                  <a:gd name="connsiteX1292" fmla="*/ 686781 w 773740"/>
                  <a:gd name="connsiteY1292" fmla="*/ 112780 h 1161477"/>
                  <a:gd name="connsiteX1293" fmla="*/ 687055 w 773740"/>
                  <a:gd name="connsiteY1293" fmla="*/ 112780 h 1161477"/>
                  <a:gd name="connsiteX1294" fmla="*/ 701045 w 773740"/>
                  <a:gd name="connsiteY1294" fmla="*/ 116209 h 1161477"/>
                  <a:gd name="connsiteX1295" fmla="*/ 714213 w 773740"/>
                  <a:gd name="connsiteY1295" fmla="*/ 121284 h 1161477"/>
                  <a:gd name="connsiteX1296" fmla="*/ 722717 w 773740"/>
                  <a:gd name="connsiteY1296" fmla="*/ 125948 h 1161477"/>
                  <a:gd name="connsiteX1297" fmla="*/ 726420 w 773740"/>
                  <a:gd name="connsiteY1297" fmla="*/ 128965 h 1161477"/>
                  <a:gd name="connsiteX1298" fmla="*/ 729712 w 773740"/>
                  <a:gd name="connsiteY1298" fmla="*/ 132531 h 1161477"/>
                  <a:gd name="connsiteX1299" fmla="*/ 734238 w 773740"/>
                  <a:gd name="connsiteY1299" fmla="*/ 148305 h 1161477"/>
                  <a:gd name="connsiteX1300" fmla="*/ 732867 w 773740"/>
                  <a:gd name="connsiteY1300" fmla="*/ 152968 h 1161477"/>
                  <a:gd name="connsiteX1301" fmla="*/ 730672 w 773740"/>
                  <a:gd name="connsiteY1301" fmla="*/ 157357 h 1161477"/>
                  <a:gd name="connsiteX1302" fmla="*/ 723814 w 773740"/>
                  <a:gd name="connsiteY1302" fmla="*/ 165175 h 1161477"/>
                  <a:gd name="connsiteX1303" fmla="*/ 714761 w 773740"/>
                  <a:gd name="connsiteY1303" fmla="*/ 172445 h 1161477"/>
                  <a:gd name="connsiteX1304" fmla="*/ 702828 w 773740"/>
                  <a:gd name="connsiteY1304" fmla="*/ 180263 h 1161477"/>
                  <a:gd name="connsiteX1305" fmla="*/ 678414 w 773740"/>
                  <a:gd name="connsiteY1305" fmla="*/ 192882 h 1161477"/>
                  <a:gd name="connsiteX1306" fmla="*/ 664012 w 773740"/>
                  <a:gd name="connsiteY1306" fmla="*/ 198780 h 1161477"/>
                  <a:gd name="connsiteX1307" fmla="*/ 657291 w 773740"/>
                  <a:gd name="connsiteY1307" fmla="*/ 201249 h 1161477"/>
                  <a:gd name="connsiteX1308" fmla="*/ 633151 w 773740"/>
                  <a:gd name="connsiteY1308" fmla="*/ 209067 h 1161477"/>
                  <a:gd name="connsiteX1309" fmla="*/ 625745 w 773740"/>
                  <a:gd name="connsiteY1309" fmla="*/ 210850 h 1161477"/>
                  <a:gd name="connsiteX1310" fmla="*/ 620258 w 773740"/>
                  <a:gd name="connsiteY1310" fmla="*/ 212221 h 1161477"/>
                  <a:gd name="connsiteX1311" fmla="*/ 621630 w 773740"/>
                  <a:gd name="connsiteY1311" fmla="*/ 212358 h 1161477"/>
                  <a:gd name="connsiteX1312" fmla="*/ 637677 w 773740"/>
                  <a:gd name="connsiteY1312" fmla="*/ 213730 h 1161477"/>
                  <a:gd name="connsiteX1313" fmla="*/ 655371 w 773740"/>
                  <a:gd name="connsiteY1313" fmla="*/ 215376 h 1161477"/>
                  <a:gd name="connsiteX1314" fmla="*/ 684038 w 773740"/>
                  <a:gd name="connsiteY1314" fmla="*/ 219079 h 1161477"/>
                  <a:gd name="connsiteX1315" fmla="*/ 691170 w 773740"/>
                  <a:gd name="connsiteY1315" fmla="*/ 220039 h 1161477"/>
                  <a:gd name="connsiteX1316" fmla="*/ 698577 w 773740"/>
                  <a:gd name="connsiteY1316" fmla="*/ 221411 h 1161477"/>
                  <a:gd name="connsiteX1317" fmla="*/ 706120 w 773740"/>
                  <a:gd name="connsiteY1317" fmla="*/ 222783 h 1161477"/>
                  <a:gd name="connsiteX1318" fmla="*/ 721619 w 773740"/>
                  <a:gd name="connsiteY1318" fmla="*/ 226349 h 1161477"/>
                  <a:gd name="connsiteX1319" fmla="*/ 748091 w 773740"/>
                  <a:gd name="connsiteY1319" fmla="*/ 235127 h 1161477"/>
                  <a:gd name="connsiteX1320" fmla="*/ 758652 w 773740"/>
                  <a:gd name="connsiteY1320" fmla="*/ 240613 h 1161477"/>
                  <a:gd name="connsiteX1321" fmla="*/ 767979 w 773740"/>
                  <a:gd name="connsiteY1321" fmla="*/ 248020 h 1161477"/>
                  <a:gd name="connsiteX1322" fmla="*/ 771957 w 773740"/>
                  <a:gd name="connsiteY1322" fmla="*/ 254741 h 1161477"/>
                  <a:gd name="connsiteX1323" fmla="*/ 773329 w 773740"/>
                  <a:gd name="connsiteY1323" fmla="*/ 259130 h 1161477"/>
                  <a:gd name="connsiteX1324" fmla="*/ 773740 w 773740"/>
                  <a:gd name="connsiteY1324" fmla="*/ 262285 h 1161477"/>
                  <a:gd name="connsiteX1325" fmla="*/ 771683 w 773740"/>
                  <a:gd name="connsiteY1325" fmla="*/ 270240 h 1161477"/>
                  <a:gd name="connsiteX1326" fmla="*/ 765648 w 773740"/>
                  <a:gd name="connsiteY1326" fmla="*/ 279155 h 1161477"/>
                  <a:gd name="connsiteX1327" fmla="*/ 761670 w 773740"/>
                  <a:gd name="connsiteY1327" fmla="*/ 282722 h 1161477"/>
                  <a:gd name="connsiteX1328" fmla="*/ 756321 w 773740"/>
                  <a:gd name="connsiteY1328" fmla="*/ 286699 h 1161477"/>
                  <a:gd name="connsiteX1329" fmla="*/ 746171 w 773740"/>
                  <a:gd name="connsiteY1329" fmla="*/ 292597 h 1161477"/>
                  <a:gd name="connsiteX1330" fmla="*/ 719973 w 773740"/>
                  <a:gd name="connsiteY1330" fmla="*/ 303844 h 1161477"/>
                  <a:gd name="connsiteX1331" fmla="*/ 708178 w 773740"/>
                  <a:gd name="connsiteY1331" fmla="*/ 307410 h 1161477"/>
                  <a:gd name="connsiteX1332" fmla="*/ 701183 w 773740"/>
                  <a:gd name="connsiteY1332" fmla="*/ 309468 h 1161477"/>
                  <a:gd name="connsiteX1333" fmla="*/ 698302 w 773740"/>
                  <a:gd name="connsiteY1333" fmla="*/ 310291 h 1161477"/>
                  <a:gd name="connsiteX1334" fmla="*/ 685958 w 773740"/>
                  <a:gd name="connsiteY1334" fmla="*/ 312897 h 1161477"/>
                  <a:gd name="connsiteX1335" fmla="*/ 679374 w 773740"/>
                  <a:gd name="connsiteY1335" fmla="*/ 314406 h 1161477"/>
                  <a:gd name="connsiteX1336" fmla="*/ 676356 w 773740"/>
                  <a:gd name="connsiteY1336" fmla="*/ 315091 h 1161477"/>
                  <a:gd name="connsiteX1337" fmla="*/ 651942 w 773740"/>
                  <a:gd name="connsiteY1337" fmla="*/ 318383 h 1161477"/>
                  <a:gd name="connsiteX1338" fmla="*/ 645084 w 773740"/>
                  <a:gd name="connsiteY1338" fmla="*/ 318932 h 1161477"/>
                  <a:gd name="connsiteX1339" fmla="*/ 628488 w 773740"/>
                  <a:gd name="connsiteY1339" fmla="*/ 320166 h 1161477"/>
                  <a:gd name="connsiteX1340" fmla="*/ 626705 w 773740"/>
                  <a:gd name="connsiteY1340" fmla="*/ 320303 h 1161477"/>
                  <a:gd name="connsiteX1341" fmla="*/ 638500 w 773740"/>
                  <a:gd name="connsiteY1341" fmla="*/ 322772 h 1161477"/>
                  <a:gd name="connsiteX1342" fmla="*/ 665109 w 773740"/>
                  <a:gd name="connsiteY1342" fmla="*/ 328533 h 1161477"/>
                  <a:gd name="connsiteX1343" fmla="*/ 672927 w 773740"/>
                  <a:gd name="connsiteY1343" fmla="*/ 330590 h 1161477"/>
                  <a:gd name="connsiteX1344" fmla="*/ 687467 w 773740"/>
                  <a:gd name="connsiteY1344" fmla="*/ 334705 h 1161477"/>
                  <a:gd name="connsiteX1345" fmla="*/ 699948 w 773740"/>
                  <a:gd name="connsiteY1345" fmla="*/ 338957 h 1161477"/>
                  <a:gd name="connsiteX1346" fmla="*/ 714075 w 773740"/>
                  <a:gd name="connsiteY1346" fmla="*/ 344855 h 1161477"/>
                  <a:gd name="connsiteX1347" fmla="*/ 732592 w 773740"/>
                  <a:gd name="connsiteY1347" fmla="*/ 357062 h 1161477"/>
                  <a:gd name="connsiteX1348" fmla="*/ 735473 w 773740"/>
                  <a:gd name="connsiteY1348" fmla="*/ 360766 h 1161477"/>
                  <a:gd name="connsiteX1349" fmla="*/ 737256 w 773740"/>
                  <a:gd name="connsiteY1349" fmla="*/ 363783 h 1161477"/>
                  <a:gd name="connsiteX1350" fmla="*/ 739313 w 773740"/>
                  <a:gd name="connsiteY1350" fmla="*/ 371876 h 1161477"/>
                  <a:gd name="connsiteX1351" fmla="*/ 737667 w 773740"/>
                  <a:gd name="connsiteY1351" fmla="*/ 378459 h 1161477"/>
                  <a:gd name="connsiteX1352" fmla="*/ 732729 w 773740"/>
                  <a:gd name="connsiteY1352" fmla="*/ 385317 h 1161477"/>
                  <a:gd name="connsiteX1353" fmla="*/ 723265 w 773740"/>
                  <a:gd name="connsiteY1353" fmla="*/ 391764 h 1161477"/>
                  <a:gd name="connsiteX1354" fmla="*/ 710372 w 773740"/>
                  <a:gd name="connsiteY1354" fmla="*/ 397113 h 1161477"/>
                  <a:gd name="connsiteX1355" fmla="*/ 685821 w 773740"/>
                  <a:gd name="connsiteY1355" fmla="*/ 403560 h 1161477"/>
                  <a:gd name="connsiteX1356" fmla="*/ 678688 w 773740"/>
                  <a:gd name="connsiteY1356" fmla="*/ 404794 h 1161477"/>
                  <a:gd name="connsiteX1357" fmla="*/ 673751 w 773740"/>
                  <a:gd name="connsiteY1357" fmla="*/ 405480 h 1161477"/>
                  <a:gd name="connsiteX1358" fmla="*/ 667990 w 773740"/>
                  <a:gd name="connsiteY1358" fmla="*/ 406028 h 1161477"/>
                  <a:gd name="connsiteX1359" fmla="*/ 654822 w 773740"/>
                  <a:gd name="connsiteY1359" fmla="*/ 407263 h 1161477"/>
                  <a:gd name="connsiteX1360" fmla="*/ 651531 w 773740"/>
                  <a:gd name="connsiteY1360" fmla="*/ 407537 h 1161477"/>
                  <a:gd name="connsiteX1361" fmla="*/ 688564 w 773740"/>
                  <a:gd name="connsiteY1361" fmla="*/ 424956 h 1161477"/>
                  <a:gd name="connsiteX1362" fmla="*/ 699399 w 773740"/>
                  <a:gd name="connsiteY1362" fmla="*/ 431540 h 1161477"/>
                  <a:gd name="connsiteX1363" fmla="*/ 710646 w 773740"/>
                  <a:gd name="connsiteY1363" fmla="*/ 440318 h 1161477"/>
                  <a:gd name="connsiteX1364" fmla="*/ 717916 w 773740"/>
                  <a:gd name="connsiteY1364" fmla="*/ 447999 h 1161477"/>
                  <a:gd name="connsiteX1365" fmla="*/ 723677 w 773740"/>
                  <a:gd name="connsiteY1365" fmla="*/ 458835 h 1161477"/>
                  <a:gd name="connsiteX1366" fmla="*/ 724774 w 773740"/>
                  <a:gd name="connsiteY1366" fmla="*/ 466790 h 1161477"/>
                  <a:gd name="connsiteX1367" fmla="*/ 722717 w 773740"/>
                  <a:gd name="connsiteY1367" fmla="*/ 474197 h 1161477"/>
                  <a:gd name="connsiteX1368" fmla="*/ 718053 w 773740"/>
                  <a:gd name="connsiteY1368" fmla="*/ 480781 h 1161477"/>
                  <a:gd name="connsiteX1369" fmla="*/ 714213 w 773740"/>
                  <a:gd name="connsiteY1369" fmla="*/ 483935 h 1161477"/>
                  <a:gd name="connsiteX1370" fmla="*/ 709275 w 773740"/>
                  <a:gd name="connsiteY1370" fmla="*/ 486953 h 1161477"/>
                  <a:gd name="connsiteX1371" fmla="*/ 697479 w 773740"/>
                  <a:gd name="connsiteY1371" fmla="*/ 491205 h 1161477"/>
                  <a:gd name="connsiteX1372" fmla="*/ 685683 w 773740"/>
                  <a:gd name="connsiteY1372" fmla="*/ 493399 h 1161477"/>
                  <a:gd name="connsiteX1373" fmla="*/ 665384 w 773740"/>
                  <a:gd name="connsiteY1373" fmla="*/ 494771 h 1161477"/>
                  <a:gd name="connsiteX1374" fmla="*/ 655645 w 773740"/>
                  <a:gd name="connsiteY1374" fmla="*/ 494771 h 1161477"/>
                  <a:gd name="connsiteX1375" fmla="*/ 652765 w 773740"/>
                  <a:gd name="connsiteY1375" fmla="*/ 494634 h 1161477"/>
                  <a:gd name="connsiteX1376" fmla="*/ 645358 w 773740"/>
                  <a:gd name="connsiteY1376" fmla="*/ 494222 h 1161477"/>
                  <a:gd name="connsiteX1377" fmla="*/ 627665 w 773740"/>
                  <a:gd name="connsiteY1377" fmla="*/ 492988 h 1161477"/>
                  <a:gd name="connsiteX1378" fmla="*/ 617652 w 773740"/>
                  <a:gd name="connsiteY1378" fmla="*/ 492165 h 1161477"/>
                  <a:gd name="connsiteX1379" fmla="*/ 611343 w 773740"/>
                  <a:gd name="connsiteY1379" fmla="*/ 491342 h 1161477"/>
                  <a:gd name="connsiteX1380" fmla="*/ 597764 w 773740"/>
                  <a:gd name="connsiteY1380" fmla="*/ 489696 h 1161477"/>
                  <a:gd name="connsiteX1381" fmla="*/ 592140 w 773740"/>
                  <a:gd name="connsiteY1381" fmla="*/ 489010 h 1161477"/>
                  <a:gd name="connsiteX1382" fmla="*/ 584048 w 773740"/>
                  <a:gd name="connsiteY1382" fmla="*/ 487639 h 1161477"/>
                  <a:gd name="connsiteX1383" fmla="*/ 600507 w 773740"/>
                  <a:gd name="connsiteY1383" fmla="*/ 495045 h 1161477"/>
                  <a:gd name="connsiteX1384" fmla="*/ 605993 w 773740"/>
                  <a:gd name="connsiteY1384" fmla="*/ 497514 h 1161477"/>
                  <a:gd name="connsiteX1385" fmla="*/ 615869 w 773740"/>
                  <a:gd name="connsiteY1385" fmla="*/ 502589 h 1161477"/>
                  <a:gd name="connsiteX1386" fmla="*/ 637815 w 773740"/>
                  <a:gd name="connsiteY1386" fmla="*/ 513699 h 1161477"/>
                  <a:gd name="connsiteX1387" fmla="*/ 650708 w 773740"/>
                  <a:gd name="connsiteY1387" fmla="*/ 521106 h 1161477"/>
                  <a:gd name="connsiteX1388" fmla="*/ 663326 w 773740"/>
                  <a:gd name="connsiteY1388" fmla="*/ 528924 h 1161477"/>
                  <a:gd name="connsiteX1389" fmla="*/ 686781 w 773740"/>
                  <a:gd name="connsiteY1389" fmla="*/ 546206 h 1161477"/>
                  <a:gd name="connsiteX1390" fmla="*/ 703514 w 773740"/>
                  <a:gd name="connsiteY1390" fmla="*/ 563077 h 1161477"/>
                  <a:gd name="connsiteX1391" fmla="*/ 709961 w 773740"/>
                  <a:gd name="connsiteY1391" fmla="*/ 573501 h 1161477"/>
                  <a:gd name="connsiteX1392" fmla="*/ 712155 w 773740"/>
                  <a:gd name="connsiteY1392" fmla="*/ 578576 h 1161477"/>
                  <a:gd name="connsiteX1393" fmla="*/ 713527 w 773740"/>
                  <a:gd name="connsiteY1393" fmla="*/ 584336 h 1161477"/>
                  <a:gd name="connsiteX1394" fmla="*/ 713664 w 773740"/>
                  <a:gd name="connsiteY1394" fmla="*/ 588863 h 1161477"/>
                  <a:gd name="connsiteX1395" fmla="*/ 712978 w 773740"/>
                  <a:gd name="connsiteY1395" fmla="*/ 593526 h 1161477"/>
                  <a:gd name="connsiteX1396" fmla="*/ 710235 w 773740"/>
                  <a:gd name="connsiteY1396" fmla="*/ 600658 h 1161477"/>
                  <a:gd name="connsiteX1397" fmla="*/ 708315 w 773740"/>
                  <a:gd name="connsiteY1397" fmla="*/ 603264 h 1161477"/>
                  <a:gd name="connsiteX1398" fmla="*/ 705023 w 773740"/>
                  <a:gd name="connsiteY1398" fmla="*/ 606693 h 1161477"/>
                  <a:gd name="connsiteX1399" fmla="*/ 697479 w 773740"/>
                  <a:gd name="connsiteY1399" fmla="*/ 611631 h 1161477"/>
                  <a:gd name="connsiteX1400" fmla="*/ 687878 w 773740"/>
                  <a:gd name="connsiteY1400" fmla="*/ 614923 h 1161477"/>
                  <a:gd name="connsiteX1401" fmla="*/ 675808 w 773740"/>
                  <a:gd name="connsiteY1401" fmla="*/ 616295 h 1161477"/>
                  <a:gd name="connsiteX1402" fmla="*/ 647690 w 773740"/>
                  <a:gd name="connsiteY1402" fmla="*/ 613140 h 1161477"/>
                  <a:gd name="connsiteX1403" fmla="*/ 635757 w 773740"/>
                  <a:gd name="connsiteY1403" fmla="*/ 610397 h 1161477"/>
                  <a:gd name="connsiteX1404" fmla="*/ 630545 w 773740"/>
                  <a:gd name="connsiteY1404" fmla="*/ 609162 h 1161477"/>
                  <a:gd name="connsiteX1405" fmla="*/ 626156 w 773740"/>
                  <a:gd name="connsiteY1405" fmla="*/ 607928 h 1161477"/>
                  <a:gd name="connsiteX1406" fmla="*/ 615046 w 773740"/>
                  <a:gd name="connsiteY1406" fmla="*/ 604636 h 1161477"/>
                  <a:gd name="connsiteX1407" fmla="*/ 612440 w 773740"/>
                  <a:gd name="connsiteY1407" fmla="*/ 603676 h 1161477"/>
                  <a:gd name="connsiteX1408" fmla="*/ 619984 w 773740"/>
                  <a:gd name="connsiteY1408" fmla="*/ 610534 h 1161477"/>
                  <a:gd name="connsiteX1409" fmla="*/ 639872 w 773740"/>
                  <a:gd name="connsiteY1409" fmla="*/ 633028 h 1161477"/>
                  <a:gd name="connsiteX1410" fmla="*/ 652353 w 773740"/>
                  <a:gd name="connsiteY1410" fmla="*/ 654425 h 1161477"/>
                  <a:gd name="connsiteX1411" fmla="*/ 656331 w 773740"/>
                  <a:gd name="connsiteY1411" fmla="*/ 666358 h 1161477"/>
                  <a:gd name="connsiteX1412" fmla="*/ 657840 w 773740"/>
                  <a:gd name="connsiteY1412" fmla="*/ 679251 h 1161477"/>
                  <a:gd name="connsiteX1413" fmla="*/ 656194 w 773740"/>
                  <a:gd name="connsiteY1413" fmla="*/ 689401 h 1161477"/>
                  <a:gd name="connsiteX1414" fmla="*/ 654822 w 773740"/>
                  <a:gd name="connsiteY1414" fmla="*/ 692693 h 1161477"/>
                  <a:gd name="connsiteX1415" fmla="*/ 652216 w 773740"/>
                  <a:gd name="connsiteY1415" fmla="*/ 697082 h 1161477"/>
                  <a:gd name="connsiteX1416" fmla="*/ 646456 w 773740"/>
                  <a:gd name="connsiteY1416" fmla="*/ 702843 h 1161477"/>
                  <a:gd name="connsiteX1417" fmla="*/ 636169 w 773740"/>
                  <a:gd name="connsiteY1417" fmla="*/ 707095 h 1161477"/>
                  <a:gd name="connsiteX1418" fmla="*/ 626705 w 773740"/>
                  <a:gd name="connsiteY1418" fmla="*/ 707918 h 1161477"/>
                  <a:gd name="connsiteX1419" fmla="*/ 614772 w 773740"/>
                  <a:gd name="connsiteY1419" fmla="*/ 706272 h 1161477"/>
                  <a:gd name="connsiteX1420" fmla="*/ 606954 w 773740"/>
                  <a:gd name="connsiteY1420" fmla="*/ 704626 h 1161477"/>
                  <a:gd name="connsiteX1421" fmla="*/ 614909 w 773740"/>
                  <a:gd name="connsiteY1421" fmla="*/ 722182 h 1161477"/>
                  <a:gd name="connsiteX1422" fmla="*/ 620944 w 773740"/>
                  <a:gd name="connsiteY1422" fmla="*/ 746460 h 1161477"/>
                  <a:gd name="connsiteX1423" fmla="*/ 619435 w 773740"/>
                  <a:gd name="connsiteY1423" fmla="*/ 772794 h 1161477"/>
                  <a:gd name="connsiteX1424" fmla="*/ 615183 w 773740"/>
                  <a:gd name="connsiteY1424" fmla="*/ 783630 h 1161477"/>
                  <a:gd name="connsiteX1425" fmla="*/ 609422 w 773740"/>
                  <a:gd name="connsiteY1425" fmla="*/ 792682 h 1161477"/>
                  <a:gd name="connsiteX1426" fmla="*/ 605993 w 773740"/>
                  <a:gd name="connsiteY1426" fmla="*/ 796660 h 1161477"/>
                  <a:gd name="connsiteX1427" fmla="*/ 602290 w 773740"/>
                  <a:gd name="connsiteY1427" fmla="*/ 800363 h 1161477"/>
                  <a:gd name="connsiteX1428" fmla="*/ 598175 w 773740"/>
                  <a:gd name="connsiteY1428" fmla="*/ 803518 h 1161477"/>
                  <a:gd name="connsiteX1429" fmla="*/ 595432 w 773740"/>
                  <a:gd name="connsiteY1429" fmla="*/ 805027 h 1161477"/>
                  <a:gd name="connsiteX1430" fmla="*/ 591043 w 773740"/>
                  <a:gd name="connsiteY1430" fmla="*/ 806947 h 1161477"/>
                  <a:gd name="connsiteX1431" fmla="*/ 572664 w 773740"/>
                  <a:gd name="connsiteY1431" fmla="*/ 806947 h 1161477"/>
                  <a:gd name="connsiteX1432" fmla="*/ 560319 w 773740"/>
                  <a:gd name="connsiteY1432" fmla="*/ 803107 h 1161477"/>
                  <a:gd name="connsiteX1433" fmla="*/ 553324 w 773740"/>
                  <a:gd name="connsiteY1433" fmla="*/ 800363 h 1161477"/>
                  <a:gd name="connsiteX1434" fmla="*/ 544546 w 773740"/>
                  <a:gd name="connsiteY1434" fmla="*/ 796523 h 1161477"/>
                  <a:gd name="connsiteX1435" fmla="*/ 532887 w 773740"/>
                  <a:gd name="connsiteY1435" fmla="*/ 790625 h 1161477"/>
                  <a:gd name="connsiteX1436" fmla="*/ 529458 w 773740"/>
                  <a:gd name="connsiteY1436" fmla="*/ 788568 h 1161477"/>
                  <a:gd name="connsiteX1437" fmla="*/ 522737 w 773740"/>
                  <a:gd name="connsiteY1437" fmla="*/ 784590 h 1161477"/>
                  <a:gd name="connsiteX1438" fmla="*/ 519308 w 773740"/>
                  <a:gd name="connsiteY1438" fmla="*/ 782533 h 1161477"/>
                  <a:gd name="connsiteX1439" fmla="*/ 534396 w 773740"/>
                  <a:gd name="connsiteY1439" fmla="*/ 817097 h 1161477"/>
                  <a:gd name="connsiteX1440" fmla="*/ 542351 w 773740"/>
                  <a:gd name="connsiteY1440" fmla="*/ 843569 h 1161477"/>
                  <a:gd name="connsiteX1441" fmla="*/ 544546 w 773740"/>
                  <a:gd name="connsiteY1441" fmla="*/ 858656 h 1161477"/>
                  <a:gd name="connsiteX1442" fmla="*/ 544134 w 773740"/>
                  <a:gd name="connsiteY1442" fmla="*/ 871824 h 1161477"/>
                  <a:gd name="connsiteX1443" fmla="*/ 541528 w 773740"/>
                  <a:gd name="connsiteY1443" fmla="*/ 882934 h 1161477"/>
                  <a:gd name="connsiteX1444" fmla="*/ 536865 w 773740"/>
                  <a:gd name="connsiteY1444" fmla="*/ 891712 h 1161477"/>
                  <a:gd name="connsiteX1445" fmla="*/ 521914 w 773740"/>
                  <a:gd name="connsiteY1445" fmla="*/ 903371 h 1161477"/>
                  <a:gd name="connsiteX1446" fmla="*/ 517251 w 773740"/>
                  <a:gd name="connsiteY1446" fmla="*/ 904468 h 1161477"/>
                  <a:gd name="connsiteX1447" fmla="*/ 512450 w 773740"/>
                  <a:gd name="connsiteY1447" fmla="*/ 904879 h 1161477"/>
                  <a:gd name="connsiteX1448" fmla="*/ 502301 w 773740"/>
                  <a:gd name="connsiteY1448" fmla="*/ 903096 h 1161477"/>
                  <a:gd name="connsiteX1449" fmla="*/ 481864 w 773740"/>
                  <a:gd name="connsiteY1449" fmla="*/ 890615 h 1161477"/>
                  <a:gd name="connsiteX1450" fmla="*/ 471440 w 773740"/>
                  <a:gd name="connsiteY1450" fmla="*/ 881288 h 1161477"/>
                  <a:gd name="connsiteX1451" fmla="*/ 468148 w 773740"/>
                  <a:gd name="connsiteY1451" fmla="*/ 878270 h 1161477"/>
                  <a:gd name="connsiteX1452" fmla="*/ 480355 w 773740"/>
                  <a:gd name="connsiteY1452" fmla="*/ 959195 h 1161477"/>
                  <a:gd name="connsiteX1453" fmla="*/ 478298 w 773740"/>
                  <a:gd name="connsiteY1453" fmla="*/ 971539 h 1161477"/>
                  <a:gd name="connsiteX1454" fmla="*/ 474731 w 773740"/>
                  <a:gd name="connsiteY1454" fmla="*/ 982238 h 1161477"/>
                  <a:gd name="connsiteX1455" fmla="*/ 469519 w 773740"/>
                  <a:gd name="connsiteY1455" fmla="*/ 990193 h 1161477"/>
                  <a:gd name="connsiteX1456" fmla="*/ 462661 w 773740"/>
                  <a:gd name="connsiteY1456" fmla="*/ 995268 h 1161477"/>
                  <a:gd name="connsiteX1457" fmla="*/ 458272 w 773740"/>
                  <a:gd name="connsiteY1457" fmla="*/ 996639 h 1161477"/>
                  <a:gd name="connsiteX1458" fmla="*/ 453334 w 773740"/>
                  <a:gd name="connsiteY1458" fmla="*/ 997325 h 1161477"/>
                  <a:gd name="connsiteX1459" fmla="*/ 444282 w 773740"/>
                  <a:gd name="connsiteY1459" fmla="*/ 996639 h 1161477"/>
                  <a:gd name="connsiteX1460" fmla="*/ 433172 w 773740"/>
                  <a:gd name="connsiteY1460" fmla="*/ 992662 h 1161477"/>
                  <a:gd name="connsiteX1461" fmla="*/ 423022 w 773740"/>
                  <a:gd name="connsiteY1461" fmla="*/ 986078 h 1161477"/>
                  <a:gd name="connsiteX1462" fmla="*/ 411500 w 773740"/>
                  <a:gd name="connsiteY1462" fmla="*/ 976340 h 1161477"/>
                  <a:gd name="connsiteX1463" fmla="*/ 415204 w 773740"/>
                  <a:gd name="connsiteY1463" fmla="*/ 996777 h 1161477"/>
                  <a:gd name="connsiteX1464" fmla="*/ 416301 w 773740"/>
                  <a:gd name="connsiteY1464" fmla="*/ 1010218 h 1161477"/>
                  <a:gd name="connsiteX1465" fmla="*/ 416027 w 773740"/>
                  <a:gd name="connsiteY1465" fmla="*/ 1025717 h 1161477"/>
                  <a:gd name="connsiteX1466" fmla="*/ 411089 w 773740"/>
                  <a:gd name="connsiteY1466" fmla="*/ 1049720 h 1161477"/>
                  <a:gd name="connsiteX1467" fmla="*/ 399979 w 773740"/>
                  <a:gd name="connsiteY1467" fmla="*/ 1069883 h 1161477"/>
                  <a:gd name="connsiteX1468" fmla="*/ 391749 w 773740"/>
                  <a:gd name="connsiteY1468" fmla="*/ 1077289 h 1161477"/>
                  <a:gd name="connsiteX1469" fmla="*/ 384480 w 773740"/>
                  <a:gd name="connsiteY1469" fmla="*/ 1080718 h 1161477"/>
                  <a:gd name="connsiteX1470" fmla="*/ 379405 w 773740"/>
                  <a:gd name="connsiteY1470" fmla="*/ 1081679 h 1161477"/>
                  <a:gd name="connsiteX1471" fmla="*/ 374330 w 773740"/>
                  <a:gd name="connsiteY1471" fmla="*/ 1081679 h 1161477"/>
                  <a:gd name="connsiteX1472" fmla="*/ 363906 w 773740"/>
                  <a:gd name="connsiteY1472" fmla="*/ 1079347 h 1161477"/>
                  <a:gd name="connsiteX1473" fmla="*/ 359243 w 773740"/>
                  <a:gd name="connsiteY1473" fmla="*/ 1077152 h 1161477"/>
                  <a:gd name="connsiteX1474" fmla="*/ 353345 w 773740"/>
                  <a:gd name="connsiteY1474" fmla="*/ 1073586 h 1161477"/>
                  <a:gd name="connsiteX1475" fmla="*/ 344841 w 773740"/>
                  <a:gd name="connsiteY1475" fmla="*/ 1066865 h 1161477"/>
                  <a:gd name="connsiteX1476" fmla="*/ 324404 w 773740"/>
                  <a:gd name="connsiteY1476" fmla="*/ 1044920 h 1161477"/>
                  <a:gd name="connsiteX1477" fmla="*/ 312471 w 773740"/>
                  <a:gd name="connsiteY1477" fmla="*/ 1029283 h 1161477"/>
                  <a:gd name="connsiteX1478" fmla="*/ 310139 w 773740"/>
                  <a:gd name="connsiteY1478" fmla="*/ 1045743 h 1161477"/>
                  <a:gd name="connsiteX1479" fmla="*/ 303144 w 773740"/>
                  <a:gd name="connsiteY1479" fmla="*/ 1073586 h 1161477"/>
                  <a:gd name="connsiteX1480" fmla="*/ 292857 w 773740"/>
                  <a:gd name="connsiteY1480" fmla="*/ 1096080 h 1161477"/>
                  <a:gd name="connsiteX1481" fmla="*/ 286136 w 773740"/>
                  <a:gd name="connsiteY1481" fmla="*/ 1103899 h 1161477"/>
                  <a:gd name="connsiteX1482" fmla="*/ 277084 w 773740"/>
                  <a:gd name="connsiteY1482" fmla="*/ 1110482 h 1161477"/>
                  <a:gd name="connsiteX1483" fmla="*/ 266660 w 773740"/>
                  <a:gd name="connsiteY1483" fmla="*/ 1114186 h 1161477"/>
                  <a:gd name="connsiteX1484" fmla="*/ 257058 w 773740"/>
                  <a:gd name="connsiteY1484" fmla="*/ 1115008 h 1161477"/>
                  <a:gd name="connsiteX1485" fmla="*/ 236896 w 773740"/>
                  <a:gd name="connsiteY1485" fmla="*/ 1108288 h 1161477"/>
                  <a:gd name="connsiteX1486" fmla="*/ 224552 w 773740"/>
                  <a:gd name="connsiteY1486" fmla="*/ 1095669 h 1161477"/>
                  <a:gd name="connsiteX1487" fmla="*/ 216322 w 773740"/>
                  <a:gd name="connsiteY1487" fmla="*/ 1084696 h 1161477"/>
                  <a:gd name="connsiteX1488" fmla="*/ 211658 w 773740"/>
                  <a:gd name="connsiteY1488" fmla="*/ 1078112 h 1161477"/>
                  <a:gd name="connsiteX1489" fmla="*/ 199588 w 773740"/>
                  <a:gd name="connsiteY1489" fmla="*/ 1059596 h 1161477"/>
                  <a:gd name="connsiteX1490" fmla="*/ 195885 w 773740"/>
                  <a:gd name="connsiteY1490" fmla="*/ 1053698 h 1161477"/>
                  <a:gd name="connsiteX1491" fmla="*/ 188067 w 773740"/>
                  <a:gd name="connsiteY1491" fmla="*/ 1040942 h 1161477"/>
                  <a:gd name="connsiteX1492" fmla="*/ 180112 w 773740"/>
                  <a:gd name="connsiteY1492" fmla="*/ 1027500 h 1161477"/>
                  <a:gd name="connsiteX1493" fmla="*/ 182032 w 773740"/>
                  <a:gd name="connsiteY1493" fmla="*/ 1053972 h 1161477"/>
                  <a:gd name="connsiteX1494" fmla="*/ 181072 w 773740"/>
                  <a:gd name="connsiteY1494" fmla="*/ 1082227 h 1161477"/>
                  <a:gd name="connsiteX1495" fmla="*/ 176408 w 773740"/>
                  <a:gd name="connsiteY1495" fmla="*/ 1112265 h 1161477"/>
                  <a:gd name="connsiteX1496" fmla="*/ 172568 w 773740"/>
                  <a:gd name="connsiteY1496" fmla="*/ 1126530 h 1161477"/>
                  <a:gd name="connsiteX1497" fmla="*/ 167904 w 773740"/>
                  <a:gd name="connsiteY1497" fmla="*/ 1137914 h 1161477"/>
                  <a:gd name="connsiteX1498" fmla="*/ 162830 w 773740"/>
                  <a:gd name="connsiteY1498" fmla="*/ 1146830 h 1161477"/>
                  <a:gd name="connsiteX1499" fmla="*/ 159812 w 773740"/>
                  <a:gd name="connsiteY1499" fmla="*/ 1150807 h 1161477"/>
                  <a:gd name="connsiteX1500" fmla="*/ 154874 w 773740"/>
                  <a:gd name="connsiteY1500" fmla="*/ 1155471 h 1161477"/>
                  <a:gd name="connsiteX1501" fmla="*/ 146782 w 773740"/>
                  <a:gd name="connsiteY1501" fmla="*/ 1160134 h 1161477"/>
                  <a:gd name="connsiteX1502" fmla="*/ 139238 w 773740"/>
                  <a:gd name="connsiteY1502" fmla="*/ 1161369 h 1161477"/>
                  <a:gd name="connsiteX1503" fmla="*/ 138964 w 773740"/>
                  <a:gd name="connsiteY1503" fmla="*/ 1161369 h 1161477"/>
                  <a:gd name="connsiteX1504" fmla="*/ 129774 w 773740"/>
                  <a:gd name="connsiteY1504" fmla="*/ 1159997 h 116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</a:cxnLst>
                <a:rect l="l" t="t" r="r" b="b"/>
                <a:pathLst>
                  <a:path w="773740" h="1161477">
                    <a:moveTo>
                      <a:pt x="553736" y="150911"/>
                    </a:moveTo>
                    <a:cubicBezTo>
                      <a:pt x="553598" y="150911"/>
                      <a:pt x="553598" y="150911"/>
                      <a:pt x="553461" y="150911"/>
                    </a:cubicBezTo>
                    <a:cubicBezTo>
                      <a:pt x="553598" y="150911"/>
                      <a:pt x="553873" y="150911"/>
                      <a:pt x="554010" y="150911"/>
                    </a:cubicBezTo>
                    <a:cubicBezTo>
                      <a:pt x="554010" y="150911"/>
                      <a:pt x="554147" y="150911"/>
                      <a:pt x="554147" y="150911"/>
                    </a:cubicBezTo>
                    <a:cubicBezTo>
                      <a:pt x="554147" y="150911"/>
                      <a:pt x="554010" y="150911"/>
                      <a:pt x="554010" y="150911"/>
                    </a:cubicBezTo>
                    <a:cubicBezTo>
                      <a:pt x="558810" y="150499"/>
                      <a:pt x="563611" y="149814"/>
                      <a:pt x="568274" y="148991"/>
                    </a:cubicBezTo>
                    <a:cubicBezTo>
                      <a:pt x="568000" y="148991"/>
                      <a:pt x="567863" y="149128"/>
                      <a:pt x="567589" y="149128"/>
                    </a:cubicBezTo>
                    <a:cubicBezTo>
                      <a:pt x="578150" y="146796"/>
                      <a:pt x="588300" y="143778"/>
                      <a:pt x="598587" y="140349"/>
                    </a:cubicBezTo>
                    <a:cubicBezTo>
                      <a:pt x="598587" y="140349"/>
                      <a:pt x="598587" y="140349"/>
                      <a:pt x="598450" y="140349"/>
                    </a:cubicBezTo>
                    <a:cubicBezTo>
                      <a:pt x="605856" y="137743"/>
                      <a:pt x="613126" y="134863"/>
                      <a:pt x="620395" y="131983"/>
                    </a:cubicBezTo>
                    <a:cubicBezTo>
                      <a:pt x="622864" y="131023"/>
                      <a:pt x="625470" y="130062"/>
                      <a:pt x="627939" y="129102"/>
                    </a:cubicBezTo>
                    <a:cubicBezTo>
                      <a:pt x="630545" y="128142"/>
                      <a:pt x="633014" y="126908"/>
                      <a:pt x="635483" y="125811"/>
                    </a:cubicBezTo>
                    <a:cubicBezTo>
                      <a:pt x="640558" y="123616"/>
                      <a:pt x="645770" y="121421"/>
                      <a:pt x="650845" y="119090"/>
                    </a:cubicBezTo>
                    <a:cubicBezTo>
                      <a:pt x="639598" y="118404"/>
                      <a:pt x="628213" y="118541"/>
                      <a:pt x="616966" y="119090"/>
                    </a:cubicBezTo>
                    <a:cubicBezTo>
                      <a:pt x="616966" y="119090"/>
                      <a:pt x="617103" y="119090"/>
                      <a:pt x="617103" y="119090"/>
                    </a:cubicBezTo>
                    <a:cubicBezTo>
                      <a:pt x="604073" y="120050"/>
                      <a:pt x="591043" y="121696"/>
                      <a:pt x="578150" y="124302"/>
                    </a:cubicBezTo>
                    <a:cubicBezTo>
                      <a:pt x="578287" y="124302"/>
                      <a:pt x="578424" y="124302"/>
                      <a:pt x="578424" y="124302"/>
                    </a:cubicBezTo>
                    <a:cubicBezTo>
                      <a:pt x="568412" y="126359"/>
                      <a:pt x="558673" y="128965"/>
                      <a:pt x="549072" y="132120"/>
                    </a:cubicBezTo>
                    <a:lnTo>
                      <a:pt x="549072" y="132120"/>
                    </a:lnTo>
                    <a:cubicBezTo>
                      <a:pt x="549072" y="132120"/>
                      <a:pt x="549072" y="132120"/>
                      <a:pt x="549072" y="132120"/>
                    </a:cubicBezTo>
                    <a:cubicBezTo>
                      <a:pt x="548935" y="132120"/>
                      <a:pt x="548661" y="132257"/>
                      <a:pt x="548523" y="132257"/>
                    </a:cubicBezTo>
                    <a:cubicBezTo>
                      <a:pt x="548661" y="132257"/>
                      <a:pt x="548661" y="132257"/>
                      <a:pt x="548798" y="132120"/>
                    </a:cubicBezTo>
                    <a:cubicBezTo>
                      <a:pt x="545369" y="133354"/>
                      <a:pt x="542077" y="134863"/>
                      <a:pt x="538785" y="136372"/>
                    </a:cubicBezTo>
                    <a:cubicBezTo>
                      <a:pt x="538785" y="136372"/>
                      <a:pt x="538922" y="136372"/>
                      <a:pt x="538922" y="136372"/>
                    </a:cubicBezTo>
                    <a:cubicBezTo>
                      <a:pt x="537962" y="136920"/>
                      <a:pt x="536865" y="137469"/>
                      <a:pt x="535905" y="138155"/>
                    </a:cubicBezTo>
                    <a:cubicBezTo>
                      <a:pt x="535630" y="138429"/>
                      <a:pt x="535219" y="138566"/>
                      <a:pt x="534945" y="138841"/>
                    </a:cubicBezTo>
                    <a:cubicBezTo>
                      <a:pt x="534259" y="139389"/>
                      <a:pt x="533573" y="140075"/>
                      <a:pt x="533024" y="140624"/>
                    </a:cubicBezTo>
                    <a:cubicBezTo>
                      <a:pt x="533024" y="140624"/>
                      <a:pt x="533024" y="140624"/>
                      <a:pt x="533024" y="140624"/>
                    </a:cubicBezTo>
                    <a:cubicBezTo>
                      <a:pt x="532750" y="141035"/>
                      <a:pt x="532338" y="141447"/>
                      <a:pt x="531927" y="141858"/>
                    </a:cubicBezTo>
                    <a:cubicBezTo>
                      <a:pt x="531653" y="142270"/>
                      <a:pt x="531378" y="142681"/>
                      <a:pt x="531241" y="143093"/>
                    </a:cubicBezTo>
                    <a:cubicBezTo>
                      <a:pt x="531104" y="143367"/>
                      <a:pt x="530967" y="143504"/>
                      <a:pt x="530967" y="143778"/>
                    </a:cubicBezTo>
                    <a:cubicBezTo>
                      <a:pt x="530967" y="143778"/>
                      <a:pt x="530967" y="143916"/>
                      <a:pt x="530967" y="143916"/>
                    </a:cubicBezTo>
                    <a:cubicBezTo>
                      <a:pt x="530967" y="143916"/>
                      <a:pt x="530967" y="144053"/>
                      <a:pt x="530967" y="144053"/>
                    </a:cubicBezTo>
                    <a:cubicBezTo>
                      <a:pt x="531104" y="144327"/>
                      <a:pt x="531104" y="144601"/>
                      <a:pt x="531241" y="144876"/>
                    </a:cubicBezTo>
                    <a:cubicBezTo>
                      <a:pt x="531378" y="145150"/>
                      <a:pt x="531516" y="145424"/>
                      <a:pt x="531653" y="145699"/>
                    </a:cubicBezTo>
                    <a:cubicBezTo>
                      <a:pt x="531927" y="146110"/>
                      <a:pt x="532201" y="146522"/>
                      <a:pt x="532613" y="146796"/>
                    </a:cubicBezTo>
                    <a:cubicBezTo>
                      <a:pt x="532750" y="146933"/>
                      <a:pt x="532887" y="147070"/>
                      <a:pt x="533024" y="147207"/>
                    </a:cubicBezTo>
                    <a:cubicBezTo>
                      <a:pt x="533299" y="147482"/>
                      <a:pt x="533710" y="147756"/>
                      <a:pt x="533984" y="147893"/>
                    </a:cubicBezTo>
                    <a:cubicBezTo>
                      <a:pt x="534533" y="148168"/>
                      <a:pt x="535082" y="148442"/>
                      <a:pt x="535630" y="148716"/>
                    </a:cubicBezTo>
                    <a:cubicBezTo>
                      <a:pt x="535493" y="148579"/>
                      <a:pt x="535356" y="148579"/>
                      <a:pt x="535219" y="148442"/>
                    </a:cubicBezTo>
                    <a:cubicBezTo>
                      <a:pt x="535905" y="148716"/>
                      <a:pt x="536591" y="148991"/>
                      <a:pt x="537276" y="149265"/>
                    </a:cubicBezTo>
                    <a:cubicBezTo>
                      <a:pt x="537002" y="149128"/>
                      <a:pt x="536865" y="149128"/>
                      <a:pt x="536591" y="148991"/>
                    </a:cubicBezTo>
                    <a:cubicBezTo>
                      <a:pt x="537962" y="149402"/>
                      <a:pt x="539334" y="149814"/>
                      <a:pt x="540842" y="150088"/>
                    </a:cubicBezTo>
                    <a:cubicBezTo>
                      <a:pt x="540568" y="150088"/>
                      <a:pt x="540431" y="149951"/>
                      <a:pt x="540157" y="149951"/>
                    </a:cubicBezTo>
                    <a:cubicBezTo>
                      <a:pt x="542488" y="150362"/>
                      <a:pt x="544820" y="150774"/>
                      <a:pt x="547152" y="150911"/>
                    </a:cubicBezTo>
                    <a:cubicBezTo>
                      <a:pt x="546878" y="150911"/>
                      <a:pt x="546740" y="150911"/>
                      <a:pt x="546466" y="150911"/>
                    </a:cubicBezTo>
                    <a:cubicBezTo>
                      <a:pt x="549072" y="151048"/>
                      <a:pt x="551404" y="150911"/>
                      <a:pt x="553736" y="150911"/>
                    </a:cubicBezTo>
                    <a:close/>
                    <a:moveTo>
                      <a:pt x="558262" y="671570"/>
                    </a:moveTo>
                    <a:cubicBezTo>
                      <a:pt x="559908" y="672667"/>
                      <a:pt x="561554" y="673628"/>
                      <a:pt x="563337" y="674725"/>
                    </a:cubicBezTo>
                    <a:cubicBezTo>
                      <a:pt x="563885" y="675136"/>
                      <a:pt x="564434" y="675548"/>
                      <a:pt x="565120" y="675822"/>
                    </a:cubicBezTo>
                    <a:cubicBezTo>
                      <a:pt x="570057" y="678428"/>
                      <a:pt x="574995" y="681171"/>
                      <a:pt x="579933" y="683777"/>
                    </a:cubicBezTo>
                    <a:cubicBezTo>
                      <a:pt x="575407" y="677742"/>
                      <a:pt x="570743" y="671982"/>
                      <a:pt x="565806" y="666358"/>
                    </a:cubicBezTo>
                    <a:cubicBezTo>
                      <a:pt x="565806" y="666358"/>
                      <a:pt x="565806" y="666358"/>
                      <a:pt x="565943" y="666495"/>
                    </a:cubicBezTo>
                    <a:cubicBezTo>
                      <a:pt x="561142" y="661146"/>
                      <a:pt x="556204" y="655797"/>
                      <a:pt x="550992" y="650585"/>
                    </a:cubicBezTo>
                    <a:cubicBezTo>
                      <a:pt x="545917" y="645510"/>
                      <a:pt x="540568" y="640709"/>
                      <a:pt x="535219" y="635909"/>
                    </a:cubicBezTo>
                    <a:cubicBezTo>
                      <a:pt x="535219" y="635909"/>
                      <a:pt x="535219" y="635909"/>
                      <a:pt x="535356" y="635909"/>
                    </a:cubicBezTo>
                    <a:cubicBezTo>
                      <a:pt x="531378" y="632480"/>
                      <a:pt x="527264" y="629188"/>
                      <a:pt x="523286" y="625896"/>
                    </a:cubicBezTo>
                    <a:cubicBezTo>
                      <a:pt x="517525" y="621232"/>
                      <a:pt x="511902" y="616706"/>
                      <a:pt x="505867" y="612454"/>
                    </a:cubicBezTo>
                    <a:cubicBezTo>
                      <a:pt x="506141" y="612591"/>
                      <a:pt x="506278" y="612729"/>
                      <a:pt x="506415" y="612866"/>
                    </a:cubicBezTo>
                    <a:cubicBezTo>
                      <a:pt x="503398" y="610808"/>
                      <a:pt x="500380" y="608888"/>
                      <a:pt x="497225" y="607105"/>
                    </a:cubicBezTo>
                    <a:cubicBezTo>
                      <a:pt x="497500" y="607242"/>
                      <a:pt x="497637" y="607379"/>
                      <a:pt x="497911" y="607379"/>
                    </a:cubicBezTo>
                    <a:cubicBezTo>
                      <a:pt x="496128" y="606419"/>
                      <a:pt x="494345" y="605733"/>
                      <a:pt x="492288" y="605048"/>
                    </a:cubicBezTo>
                    <a:cubicBezTo>
                      <a:pt x="492562" y="605185"/>
                      <a:pt x="492699" y="605185"/>
                      <a:pt x="492974" y="605322"/>
                    </a:cubicBezTo>
                    <a:cubicBezTo>
                      <a:pt x="491739" y="604910"/>
                      <a:pt x="490642" y="604499"/>
                      <a:pt x="489407" y="604362"/>
                    </a:cubicBezTo>
                    <a:lnTo>
                      <a:pt x="489407" y="604362"/>
                    </a:lnTo>
                    <a:cubicBezTo>
                      <a:pt x="489545" y="604362"/>
                      <a:pt x="489819" y="604499"/>
                      <a:pt x="489956" y="604499"/>
                    </a:cubicBezTo>
                    <a:cubicBezTo>
                      <a:pt x="489682" y="604499"/>
                      <a:pt x="489407" y="604499"/>
                      <a:pt x="489133" y="604362"/>
                    </a:cubicBezTo>
                    <a:cubicBezTo>
                      <a:pt x="489133" y="604362"/>
                      <a:pt x="489133" y="604362"/>
                      <a:pt x="489133" y="604362"/>
                    </a:cubicBezTo>
                    <a:cubicBezTo>
                      <a:pt x="488996" y="604499"/>
                      <a:pt x="488996" y="604499"/>
                      <a:pt x="488859" y="604636"/>
                    </a:cubicBezTo>
                    <a:cubicBezTo>
                      <a:pt x="488722" y="604773"/>
                      <a:pt x="488722" y="604910"/>
                      <a:pt x="488585" y="605048"/>
                    </a:cubicBezTo>
                    <a:cubicBezTo>
                      <a:pt x="488585" y="605048"/>
                      <a:pt x="488585" y="605048"/>
                      <a:pt x="488585" y="605185"/>
                    </a:cubicBezTo>
                    <a:cubicBezTo>
                      <a:pt x="488585" y="605322"/>
                      <a:pt x="488585" y="605322"/>
                      <a:pt x="488585" y="605459"/>
                    </a:cubicBezTo>
                    <a:cubicBezTo>
                      <a:pt x="488585" y="605733"/>
                      <a:pt x="488722" y="606008"/>
                      <a:pt x="488722" y="606282"/>
                    </a:cubicBezTo>
                    <a:cubicBezTo>
                      <a:pt x="488859" y="606693"/>
                      <a:pt x="488996" y="607105"/>
                      <a:pt x="489133" y="607516"/>
                    </a:cubicBezTo>
                    <a:cubicBezTo>
                      <a:pt x="489956" y="609848"/>
                      <a:pt x="491053" y="612043"/>
                      <a:pt x="492151" y="614237"/>
                    </a:cubicBezTo>
                    <a:cubicBezTo>
                      <a:pt x="492836" y="615335"/>
                      <a:pt x="493385" y="616432"/>
                      <a:pt x="494208" y="617529"/>
                    </a:cubicBezTo>
                    <a:cubicBezTo>
                      <a:pt x="496814" y="621232"/>
                      <a:pt x="499557" y="624524"/>
                      <a:pt x="502438" y="627953"/>
                    </a:cubicBezTo>
                    <a:cubicBezTo>
                      <a:pt x="502301" y="627679"/>
                      <a:pt x="502163" y="627542"/>
                      <a:pt x="502026" y="627405"/>
                    </a:cubicBezTo>
                    <a:cubicBezTo>
                      <a:pt x="506552" y="632342"/>
                      <a:pt x="511353" y="637006"/>
                      <a:pt x="516428" y="641395"/>
                    </a:cubicBezTo>
                    <a:cubicBezTo>
                      <a:pt x="516428" y="641395"/>
                      <a:pt x="516291" y="641258"/>
                      <a:pt x="516291" y="641258"/>
                    </a:cubicBezTo>
                    <a:cubicBezTo>
                      <a:pt x="523012" y="647019"/>
                      <a:pt x="530144" y="652368"/>
                      <a:pt x="537276" y="657443"/>
                    </a:cubicBezTo>
                    <a:cubicBezTo>
                      <a:pt x="541940" y="660597"/>
                      <a:pt x="546466" y="663752"/>
                      <a:pt x="550992" y="666907"/>
                    </a:cubicBezTo>
                    <a:cubicBezTo>
                      <a:pt x="553324" y="668553"/>
                      <a:pt x="555793" y="670061"/>
                      <a:pt x="558262" y="671570"/>
                    </a:cubicBezTo>
                    <a:close/>
                    <a:moveTo>
                      <a:pt x="457861" y="717656"/>
                    </a:moveTo>
                    <a:cubicBezTo>
                      <a:pt x="461153" y="721359"/>
                      <a:pt x="464856" y="724788"/>
                      <a:pt x="468422" y="728354"/>
                    </a:cubicBezTo>
                    <a:cubicBezTo>
                      <a:pt x="469793" y="729726"/>
                      <a:pt x="471165" y="731098"/>
                      <a:pt x="472400" y="732469"/>
                    </a:cubicBezTo>
                    <a:cubicBezTo>
                      <a:pt x="471988" y="731921"/>
                      <a:pt x="471577" y="731372"/>
                      <a:pt x="471165" y="730823"/>
                    </a:cubicBezTo>
                    <a:cubicBezTo>
                      <a:pt x="466227" y="724788"/>
                      <a:pt x="461427" y="718753"/>
                      <a:pt x="456215" y="712992"/>
                    </a:cubicBezTo>
                    <a:cubicBezTo>
                      <a:pt x="456489" y="713130"/>
                      <a:pt x="456626" y="713404"/>
                      <a:pt x="456763" y="713541"/>
                    </a:cubicBezTo>
                    <a:cubicBezTo>
                      <a:pt x="451414" y="707506"/>
                      <a:pt x="446065" y="701471"/>
                      <a:pt x="440030" y="696259"/>
                    </a:cubicBezTo>
                    <a:cubicBezTo>
                      <a:pt x="440167" y="696396"/>
                      <a:pt x="440304" y="696533"/>
                      <a:pt x="440579" y="696670"/>
                    </a:cubicBezTo>
                    <a:cubicBezTo>
                      <a:pt x="439893" y="696122"/>
                      <a:pt x="439207" y="695573"/>
                      <a:pt x="438521" y="695162"/>
                    </a:cubicBezTo>
                    <a:cubicBezTo>
                      <a:pt x="440853" y="698316"/>
                      <a:pt x="443322" y="701334"/>
                      <a:pt x="445790" y="704351"/>
                    </a:cubicBezTo>
                    <a:cubicBezTo>
                      <a:pt x="445653" y="704214"/>
                      <a:pt x="445516" y="703940"/>
                      <a:pt x="445379" y="703803"/>
                    </a:cubicBezTo>
                    <a:cubicBezTo>
                      <a:pt x="449631" y="708329"/>
                      <a:pt x="453746" y="712992"/>
                      <a:pt x="457861" y="717656"/>
                    </a:cubicBezTo>
                    <a:close/>
                    <a:moveTo>
                      <a:pt x="417398" y="807084"/>
                    </a:moveTo>
                    <a:cubicBezTo>
                      <a:pt x="419867" y="810102"/>
                      <a:pt x="422473" y="812982"/>
                      <a:pt x="425079" y="816000"/>
                    </a:cubicBezTo>
                    <a:cubicBezTo>
                      <a:pt x="422610" y="811748"/>
                      <a:pt x="420142" y="807633"/>
                      <a:pt x="417398" y="803518"/>
                    </a:cubicBezTo>
                    <a:cubicBezTo>
                      <a:pt x="412872" y="796386"/>
                      <a:pt x="408346" y="789116"/>
                      <a:pt x="403682" y="781984"/>
                    </a:cubicBezTo>
                    <a:cubicBezTo>
                      <a:pt x="400665" y="777458"/>
                      <a:pt x="397510" y="772931"/>
                      <a:pt x="394493" y="768542"/>
                    </a:cubicBezTo>
                    <a:cubicBezTo>
                      <a:pt x="392984" y="766485"/>
                      <a:pt x="391612" y="764290"/>
                      <a:pt x="390104" y="762233"/>
                    </a:cubicBezTo>
                    <a:cubicBezTo>
                      <a:pt x="386126" y="756609"/>
                      <a:pt x="382148" y="751260"/>
                      <a:pt x="377759" y="745911"/>
                    </a:cubicBezTo>
                    <a:cubicBezTo>
                      <a:pt x="377896" y="746048"/>
                      <a:pt x="377896" y="746185"/>
                      <a:pt x="378033" y="746185"/>
                    </a:cubicBezTo>
                    <a:cubicBezTo>
                      <a:pt x="377073" y="745088"/>
                      <a:pt x="376113" y="744128"/>
                      <a:pt x="375153" y="743168"/>
                    </a:cubicBezTo>
                    <a:cubicBezTo>
                      <a:pt x="375428" y="743305"/>
                      <a:pt x="375565" y="743442"/>
                      <a:pt x="375702" y="743579"/>
                    </a:cubicBezTo>
                    <a:cubicBezTo>
                      <a:pt x="375153" y="743168"/>
                      <a:pt x="374604" y="742756"/>
                      <a:pt x="374193" y="742208"/>
                    </a:cubicBezTo>
                    <a:cubicBezTo>
                      <a:pt x="373781" y="741933"/>
                      <a:pt x="373370" y="741659"/>
                      <a:pt x="372821" y="741385"/>
                    </a:cubicBezTo>
                    <a:cubicBezTo>
                      <a:pt x="372821" y="741385"/>
                      <a:pt x="372821" y="741385"/>
                      <a:pt x="372821" y="741385"/>
                    </a:cubicBezTo>
                    <a:cubicBezTo>
                      <a:pt x="372959" y="741796"/>
                      <a:pt x="373096" y="742345"/>
                      <a:pt x="373233" y="742756"/>
                    </a:cubicBezTo>
                    <a:cubicBezTo>
                      <a:pt x="374467" y="746185"/>
                      <a:pt x="375976" y="749614"/>
                      <a:pt x="377622" y="753043"/>
                    </a:cubicBezTo>
                    <a:cubicBezTo>
                      <a:pt x="377485" y="752906"/>
                      <a:pt x="377485" y="752769"/>
                      <a:pt x="377348" y="752632"/>
                    </a:cubicBezTo>
                    <a:cubicBezTo>
                      <a:pt x="380228" y="758255"/>
                      <a:pt x="383657" y="763467"/>
                      <a:pt x="387086" y="768817"/>
                    </a:cubicBezTo>
                    <a:cubicBezTo>
                      <a:pt x="387086" y="768679"/>
                      <a:pt x="386949" y="768679"/>
                      <a:pt x="386949" y="768542"/>
                    </a:cubicBezTo>
                    <a:cubicBezTo>
                      <a:pt x="396139" y="782258"/>
                      <a:pt x="406837" y="794603"/>
                      <a:pt x="417398" y="807084"/>
                    </a:cubicBezTo>
                    <a:close/>
                    <a:moveTo>
                      <a:pt x="387223" y="937661"/>
                    </a:moveTo>
                    <a:cubicBezTo>
                      <a:pt x="382834" y="926551"/>
                      <a:pt x="377896" y="915578"/>
                      <a:pt x="372547" y="904879"/>
                    </a:cubicBezTo>
                    <a:cubicBezTo>
                      <a:pt x="372684" y="905154"/>
                      <a:pt x="372821" y="905291"/>
                      <a:pt x="372821" y="905565"/>
                    </a:cubicBezTo>
                    <a:cubicBezTo>
                      <a:pt x="369392" y="898570"/>
                      <a:pt x="365689" y="891849"/>
                      <a:pt x="361849" y="885128"/>
                    </a:cubicBezTo>
                    <a:cubicBezTo>
                      <a:pt x="358008" y="878407"/>
                      <a:pt x="353893" y="871961"/>
                      <a:pt x="349641" y="865377"/>
                    </a:cubicBezTo>
                    <a:cubicBezTo>
                      <a:pt x="349778" y="865652"/>
                      <a:pt x="349916" y="865789"/>
                      <a:pt x="350053" y="865926"/>
                    </a:cubicBezTo>
                    <a:cubicBezTo>
                      <a:pt x="346349" y="860714"/>
                      <a:pt x="342783" y="855502"/>
                      <a:pt x="339217" y="850427"/>
                    </a:cubicBezTo>
                    <a:cubicBezTo>
                      <a:pt x="337846" y="848369"/>
                      <a:pt x="336337" y="846449"/>
                      <a:pt x="334965" y="844392"/>
                    </a:cubicBezTo>
                    <a:cubicBezTo>
                      <a:pt x="330439" y="838220"/>
                      <a:pt x="325638" y="832185"/>
                      <a:pt x="320564" y="826424"/>
                    </a:cubicBezTo>
                    <a:cubicBezTo>
                      <a:pt x="320564" y="826424"/>
                      <a:pt x="320701" y="826561"/>
                      <a:pt x="320701" y="826561"/>
                    </a:cubicBezTo>
                    <a:cubicBezTo>
                      <a:pt x="320564" y="826424"/>
                      <a:pt x="320426" y="826287"/>
                      <a:pt x="320426" y="826149"/>
                    </a:cubicBezTo>
                    <a:cubicBezTo>
                      <a:pt x="320426" y="826149"/>
                      <a:pt x="320289" y="826012"/>
                      <a:pt x="320289" y="826012"/>
                    </a:cubicBezTo>
                    <a:cubicBezTo>
                      <a:pt x="320289" y="826012"/>
                      <a:pt x="320289" y="826012"/>
                      <a:pt x="320426" y="826149"/>
                    </a:cubicBezTo>
                    <a:cubicBezTo>
                      <a:pt x="319466" y="825189"/>
                      <a:pt x="318506" y="824092"/>
                      <a:pt x="317546" y="823132"/>
                    </a:cubicBezTo>
                    <a:cubicBezTo>
                      <a:pt x="317683" y="823269"/>
                      <a:pt x="317820" y="823406"/>
                      <a:pt x="317957" y="823543"/>
                    </a:cubicBezTo>
                    <a:cubicBezTo>
                      <a:pt x="316311" y="822035"/>
                      <a:pt x="314528" y="820800"/>
                      <a:pt x="312882" y="819429"/>
                    </a:cubicBezTo>
                    <a:lnTo>
                      <a:pt x="312882" y="819429"/>
                    </a:lnTo>
                    <a:cubicBezTo>
                      <a:pt x="312471" y="819154"/>
                      <a:pt x="312197" y="819017"/>
                      <a:pt x="311785" y="818743"/>
                    </a:cubicBezTo>
                    <a:cubicBezTo>
                      <a:pt x="311785" y="818743"/>
                      <a:pt x="311648" y="818743"/>
                      <a:pt x="311648" y="818606"/>
                    </a:cubicBezTo>
                    <a:cubicBezTo>
                      <a:pt x="311648" y="818606"/>
                      <a:pt x="311648" y="818743"/>
                      <a:pt x="311648" y="818743"/>
                    </a:cubicBezTo>
                    <a:cubicBezTo>
                      <a:pt x="311922" y="819840"/>
                      <a:pt x="312197" y="820800"/>
                      <a:pt x="312608" y="821898"/>
                    </a:cubicBezTo>
                    <a:cubicBezTo>
                      <a:pt x="312471" y="821623"/>
                      <a:pt x="312471" y="821486"/>
                      <a:pt x="312334" y="821212"/>
                    </a:cubicBezTo>
                    <a:cubicBezTo>
                      <a:pt x="313294" y="823818"/>
                      <a:pt x="314391" y="826287"/>
                      <a:pt x="315351" y="828893"/>
                    </a:cubicBezTo>
                    <a:cubicBezTo>
                      <a:pt x="316449" y="831773"/>
                      <a:pt x="317957" y="834653"/>
                      <a:pt x="319329" y="837397"/>
                    </a:cubicBezTo>
                    <a:cubicBezTo>
                      <a:pt x="319329" y="837397"/>
                      <a:pt x="319192" y="837259"/>
                      <a:pt x="319192" y="837259"/>
                    </a:cubicBezTo>
                    <a:cubicBezTo>
                      <a:pt x="324541" y="847821"/>
                      <a:pt x="330439" y="857833"/>
                      <a:pt x="336337" y="868120"/>
                    </a:cubicBezTo>
                    <a:cubicBezTo>
                      <a:pt x="336885" y="869081"/>
                      <a:pt x="337571" y="870041"/>
                      <a:pt x="338257" y="871138"/>
                    </a:cubicBezTo>
                    <a:cubicBezTo>
                      <a:pt x="340177" y="874155"/>
                      <a:pt x="342098" y="877036"/>
                      <a:pt x="344018" y="880053"/>
                    </a:cubicBezTo>
                    <a:cubicBezTo>
                      <a:pt x="346761" y="884305"/>
                      <a:pt x="349367" y="888557"/>
                      <a:pt x="352110" y="892809"/>
                    </a:cubicBezTo>
                    <a:cubicBezTo>
                      <a:pt x="357871" y="900627"/>
                      <a:pt x="363632" y="908445"/>
                      <a:pt x="369392" y="916264"/>
                    </a:cubicBezTo>
                    <a:cubicBezTo>
                      <a:pt x="369941" y="917087"/>
                      <a:pt x="370627" y="917772"/>
                      <a:pt x="371313" y="918595"/>
                    </a:cubicBezTo>
                    <a:cubicBezTo>
                      <a:pt x="373233" y="920927"/>
                      <a:pt x="375290" y="923259"/>
                      <a:pt x="377210" y="925590"/>
                    </a:cubicBezTo>
                    <a:cubicBezTo>
                      <a:pt x="380639" y="929568"/>
                      <a:pt x="384068" y="933546"/>
                      <a:pt x="387360" y="937661"/>
                    </a:cubicBezTo>
                    <a:cubicBezTo>
                      <a:pt x="387223" y="937523"/>
                      <a:pt x="387086" y="937386"/>
                      <a:pt x="386949" y="937249"/>
                    </a:cubicBezTo>
                    <a:cubicBezTo>
                      <a:pt x="386812" y="937249"/>
                      <a:pt x="386949" y="937523"/>
                      <a:pt x="387223" y="937661"/>
                    </a:cubicBezTo>
                    <a:close/>
                    <a:moveTo>
                      <a:pt x="151857" y="955217"/>
                    </a:moveTo>
                    <a:cubicBezTo>
                      <a:pt x="150896" y="952200"/>
                      <a:pt x="149936" y="949182"/>
                      <a:pt x="148976" y="946164"/>
                    </a:cubicBezTo>
                    <a:cubicBezTo>
                      <a:pt x="148976" y="946164"/>
                      <a:pt x="148976" y="946164"/>
                      <a:pt x="148976" y="946302"/>
                    </a:cubicBezTo>
                    <a:cubicBezTo>
                      <a:pt x="148976" y="946164"/>
                      <a:pt x="148839" y="946027"/>
                      <a:pt x="148839" y="945890"/>
                    </a:cubicBezTo>
                    <a:cubicBezTo>
                      <a:pt x="148839" y="945753"/>
                      <a:pt x="148839" y="945753"/>
                      <a:pt x="148702" y="945616"/>
                    </a:cubicBezTo>
                    <a:cubicBezTo>
                      <a:pt x="148702" y="945616"/>
                      <a:pt x="148702" y="945753"/>
                      <a:pt x="148702" y="945753"/>
                    </a:cubicBezTo>
                    <a:cubicBezTo>
                      <a:pt x="146370" y="938895"/>
                      <a:pt x="143901" y="932174"/>
                      <a:pt x="141570" y="925316"/>
                    </a:cubicBezTo>
                    <a:cubicBezTo>
                      <a:pt x="141570" y="925590"/>
                      <a:pt x="141707" y="925728"/>
                      <a:pt x="141844" y="926002"/>
                    </a:cubicBezTo>
                    <a:cubicBezTo>
                      <a:pt x="140747" y="923122"/>
                      <a:pt x="139787" y="920104"/>
                      <a:pt x="138552" y="917224"/>
                    </a:cubicBezTo>
                    <a:cubicBezTo>
                      <a:pt x="137180" y="913795"/>
                      <a:pt x="135535" y="910503"/>
                      <a:pt x="133889" y="907074"/>
                    </a:cubicBezTo>
                    <a:cubicBezTo>
                      <a:pt x="134026" y="907348"/>
                      <a:pt x="134163" y="907485"/>
                      <a:pt x="134163" y="907760"/>
                    </a:cubicBezTo>
                    <a:cubicBezTo>
                      <a:pt x="133751" y="906937"/>
                      <a:pt x="133340" y="906114"/>
                      <a:pt x="132929" y="905291"/>
                    </a:cubicBezTo>
                    <a:cubicBezTo>
                      <a:pt x="132929" y="905702"/>
                      <a:pt x="132929" y="905977"/>
                      <a:pt x="132929" y="906388"/>
                    </a:cubicBezTo>
                    <a:cubicBezTo>
                      <a:pt x="132929" y="906114"/>
                      <a:pt x="132929" y="905977"/>
                      <a:pt x="132929" y="905702"/>
                    </a:cubicBezTo>
                    <a:cubicBezTo>
                      <a:pt x="133066" y="907211"/>
                      <a:pt x="133340" y="908720"/>
                      <a:pt x="133614" y="910229"/>
                    </a:cubicBezTo>
                    <a:cubicBezTo>
                      <a:pt x="134712" y="914755"/>
                      <a:pt x="136220" y="919281"/>
                      <a:pt x="137729" y="923670"/>
                    </a:cubicBezTo>
                    <a:cubicBezTo>
                      <a:pt x="137729" y="923670"/>
                      <a:pt x="137729" y="923533"/>
                      <a:pt x="137729" y="923533"/>
                    </a:cubicBezTo>
                    <a:cubicBezTo>
                      <a:pt x="140747" y="932174"/>
                      <a:pt x="144587" y="940404"/>
                      <a:pt x="148428" y="948633"/>
                    </a:cubicBezTo>
                    <a:cubicBezTo>
                      <a:pt x="148428" y="948633"/>
                      <a:pt x="148428" y="948496"/>
                      <a:pt x="148290" y="948496"/>
                    </a:cubicBezTo>
                    <a:cubicBezTo>
                      <a:pt x="148428" y="948633"/>
                      <a:pt x="148428" y="948771"/>
                      <a:pt x="148565" y="948908"/>
                    </a:cubicBezTo>
                    <a:cubicBezTo>
                      <a:pt x="148565" y="948908"/>
                      <a:pt x="148565" y="948908"/>
                      <a:pt x="148565" y="949045"/>
                    </a:cubicBezTo>
                    <a:cubicBezTo>
                      <a:pt x="148565" y="949045"/>
                      <a:pt x="148565" y="949045"/>
                      <a:pt x="148565" y="949045"/>
                    </a:cubicBezTo>
                    <a:cubicBezTo>
                      <a:pt x="149662" y="950965"/>
                      <a:pt x="150759" y="953022"/>
                      <a:pt x="151857" y="955217"/>
                    </a:cubicBezTo>
                    <a:close/>
                    <a:moveTo>
                      <a:pt x="278592" y="960018"/>
                    </a:moveTo>
                    <a:cubicBezTo>
                      <a:pt x="283256" y="967699"/>
                      <a:pt x="287919" y="975380"/>
                      <a:pt x="292720" y="982923"/>
                    </a:cubicBezTo>
                    <a:cubicBezTo>
                      <a:pt x="293680" y="984569"/>
                      <a:pt x="294640" y="986215"/>
                      <a:pt x="295600" y="987724"/>
                    </a:cubicBezTo>
                    <a:cubicBezTo>
                      <a:pt x="297246" y="990056"/>
                      <a:pt x="298755" y="992387"/>
                      <a:pt x="300264" y="994719"/>
                    </a:cubicBezTo>
                    <a:cubicBezTo>
                      <a:pt x="300950" y="995816"/>
                      <a:pt x="301772" y="996914"/>
                      <a:pt x="302458" y="998011"/>
                    </a:cubicBezTo>
                    <a:cubicBezTo>
                      <a:pt x="302321" y="995954"/>
                      <a:pt x="302321" y="993896"/>
                      <a:pt x="302184" y="991839"/>
                    </a:cubicBezTo>
                    <a:cubicBezTo>
                      <a:pt x="301224" y="979769"/>
                      <a:pt x="299715" y="967699"/>
                      <a:pt x="297246" y="955766"/>
                    </a:cubicBezTo>
                    <a:cubicBezTo>
                      <a:pt x="297246" y="955903"/>
                      <a:pt x="297246" y="956040"/>
                      <a:pt x="297383" y="956177"/>
                    </a:cubicBezTo>
                    <a:cubicBezTo>
                      <a:pt x="294229" y="941090"/>
                      <a:pt x="290114" y="926413"/>
                      <a:pt x="285176" y="911874"/>
                    </a:cubicBezTo>
                    <a:cubicBezTo>
                      <a:pt x="285313" y="912149"/>
                      <a:pt x="285313" y="912286"/>
                      <a:pt x="285450" y="912560"/>
                    </a:cubicBezTo>
                    <a:cubicBezTo>
                      <a:pt x="284079" y="908720"/>
                      <a:pt x="282707" y="904742"/>
                      <a:pt x="281198" y="900902"/>
                    </a:cubicBezTo>
                    <a:cubicBezTo>
                      <a:pt x="280513" y="899119"/>
                      <a:pt x="279964" y="897336"/>
                      <a:pt x="279141" y="895690"/>
                    </a:cubicBezTo>
                    <a:cubicBezTo>
                      <a:pt x="277632" y="892261"/>
                      <a:pt x="276261" y="888832"/>
                      <a:pt x="274752" y="885540"/>
                    </a:cubicBezTo>
                    <a:cubicBezTo>
                      <a:pt x="273106" y="881562"/>
                      <a:pt x="271323" y="877447"/>
                      <a:pt x="269677" y="873470"/>
                    </a:cubicBezTo>
                    <a:cubicBezTo>
                      <a:pt x="267757" y="869081"/>
                      <a:pt x="265700" y="864691"/>
                      <a:pt x="263505" y="860439"/>
                    </a:cubicBezTo>
                    <a:cubicBezTo>
                      <a:pt x="263642" y="860714"/>
                      <a:pt x="263779" y="860851"/>
                      <a:pt x="263779" y="860988"/>
                    </a:cubicBezTo>
                    <a:cubicBezTo>
                      <a:pt x="261036" y="855639"/>
                      <a:pt x="258018" y="850290"/>
                      <a:pt x="254864" y="845215"/>
                    </a:cubicBezTo>
                    <a:cubicBezTo>
                      <a:pt x="253629" y="843432"/>
                      <a:pt x="252395" y="841786"/>
                      <a:pt x="250886" y="840003"/>
                    </a:cubicBezTo>
                    <a:cubicBezTo>
                      <a:pt x="251023" y="840140"/>
                      <a:pt x="251023" y="840140"/>
                      <a:pt x="251160" y="840277"/>
                    </a:cubicBezTo>
                    <a:cubicBezTo>
                      <a:pt x="251023" y="840140"/>
                      <a:pt x="250886" y="840003"/>
                      <a:pt x="250749" y="839865"/>
                    </a:cubicBezTo>
                    <a:cubicBezTo>
                      <a:pt x="250749" y="839865"/>
                      <a:pt x="250612" y="839728"/>
                      <a:pt x="250612" y="839728"/>
                    </a:cubicBezTo>
                    <a:cubicBezTo>
                      <a:pt x="250612" y="839728"/>
                      <a:pt x="250612" y="839728"/>
                      <a:pt x="250749" y="839865"/>
                    </a:cubicBezTo>
                    <a:cubicBezTo>
                      <a:pt x="249515" y="838494"/>
                      <a:pt x="248280" y="837259"/>
                      <a:pt x="247046" y="836025"/>
                    </a:cubicBezTo>
                    <a:cubicBezTo>
                      <a:pt x="246634" y="835751"/>
                      <a:pt x="246223" y="835339"/>
                      <a:pt x="245811" y="835065"/>
                    </a:cubicBezTo>
                    <a:cubicBezTo>
                      <a:pt x="245537" y="834791"/>
                      <a:pt x="245126" y="834653"/>
                      <a:pt x="244851" y="834379"/>
                    </a:cubicBezTo>
                    <a:cubicBezTo>
                      <a:pt x="244577" y="834242"/>
                      <a:pt x="244302" y="834105"/>
                      <a:pt x="243891" y="833968"/>
                    </a:cubicBezTo>
                    <a:cubicBezTo>
                      <a:pt x="243617" y="833968"/>
                      <a:pt x="243205" y="833830"/>
                      <a:pt x="242931" y="833830"/>
                    </a:cubicBezTo>
                    <a:cubicBezTo>
                      <a:pt x="242657" y="833830"/>
                      <a:pt x="242245" y="833830"/>
                      <a:pt x="241971" y="833830"/>
                    </a:cubicBezTo>
                    <a:cubicBezTo>
                      <a:pt x="241697" y="833830"/>
                      <a:pt x="241285" y="833968"/>
                      <a:pt x="241011" y="833968"/>
                    </a:cubicBezTo>
                    <a:cubicBezTo>
                      <a:pt x="240736" y="834105"/>
                      <a:pt x="240325" y="834105"/>
                      <a:pt x="240050" y="834242"/>
                    </a:cubicBezTo>
                    <a:cubicBezTo>
                      <a:pt x="239913" y="834379"/>
                      <a:pt x="239776" y="834379"/>
                      <a:pt x="239639" y="834516"/>
                    </a:cubicBezTo>
                    <a:cubicBezTo>
                      <a:pt x="239502" y="834653"/>
                      <a:pt x="239502" y="834653"/>
                      <a:pt x="239365" y="834791"/>
                    </a:cubicBezTo>
                    <a:cubicBezTo>
                      <a:pt x="239228" y="834928"/>
                      <a:pt x="239090" y="835202"/>
                      <a:pt x="238953" y="835339"/>
                    </a:cubicBezTo>
                    <a:cubicBezTo>
                      <a:pt x="238679" y="835888"/>
                      <a:pt x="238542" y="836299"/>
                      <a:pt x="238268" y="836711"/>
                    </a:cubicBezTo>
                    <a:cubicBezTo>
                      <a:pt x="238405" y="836574"/>
                      <a:pt x="238542" y="836299"/>
                      <a:pt x="238542" y="836162"/>
                    </a:cubicBezTo>
                    <a:cubicBezTo>
                      <a:pt x="238405" y="836711"/>
                      <a:pt x="238130" y="837122"/>
                      <a:pt x="237993" y="837534"/>
                    </a:cubicBezTo>
                    <a:cubicBezTo>
                      <a:pt x="237582" y="839180"/>
                      <a:pt x="237170" y="840688"/>
                      <a:pt x="236759" y="842334"/>
                    </a:cubicBezTo>
                    <a:cubicBezTo>
                      <a:pt x="236759" y="842060"/>
                      <a:pt x="236896" y="841923"/>
                      <a:pt x="236896" y="841649"/>
                    </a:cubicBezTo>
                    <a:cubicBezTo>
                      <a:pt x="236621" y="843569"/>
                      <a:pt x="236347" y="845352"/>
                      <a:pt x="236210" y="847272"/>
                    </a:cubicBezTo>
                    <a:cubicBezTo>
                      <a:pt x="236210" y="849604"/>
                      <a:pt x="236210" y="851661"/>
                      <a:pt x="236347" y="853993"/>
                    </a:cubicBezTo>
                    <a:cubicBezTo>
                      <a:pt x="236759" y="858794"/>
                      <a:pt x="237444" y="863594"/>
                      <a:pt x="238268" y="868258"/>
                    </a:cubicBezTo>
                    <a:cubicBezTo>
                      <a:pt x="238268" y="868120"/>
                      <a:pt x="238268" y="867983"/>
                      <a:pt x="238268" y="867846"/>
                    </a:cubicBezTo>
                    <a:cubicBezTo>
                      <a:pt x="240050" y="876213"/>
                      <a:pt x="242519" y="884305"/>
                      <a:pt x="245263" y="892398"/>
                    </a:cubicBezTo>
                    <a:cubicBezTo>
                      <a:pt x="249515" y="904194"/>
                      <a:pt x="254727" y="915578"/>
                      <a:pt x="260350" y="926825"/>
                    </a:cubicBezTo>
                    <a:cubicBezTo>
                      <a:pt x="260213" y="926551"/>
                      <a:pt x="260076" y="926413"/>
                      <a:pt x="260076" y="926276"/>
                    </a:cubicBezTo>
                    <a:cubicBezTo>
                      <a:pt x="265837" y="937798"/>
                      <a:pt x="272009" y="949045"/>
                      <a:pt x="278592" y="960018"/>
                    </a:cubicBezTo>
                    <a:close/>
                    <a:moveTo>
                      <a:pt x="90546" y="1096766"/>
                    </a:moveTo>
                    <a:cubicBezTo>
                      <a:pt x="91643" y="1089222"/>
                      <a:pt x="92466" y="1081679"/>
                      <a:pt x="93015" y="1073998"/>
                    </a:cubicBezTo>
                    <a:cubicBezTo>
                      <a:pt x="93015" y="1073998"/>
                      <a:pt x="93015" y="1074135"/>
                      <a:pt x="93015" y="1074135"/>
                    </a:cubicBezTo>
                    <a:cubicBezTo>
                      <a:pt x="93701" y="1062751"/>
                      <a:pt x="93564" y="1051229"/>
                      <a:pt x="92878" y="1039845"/>
                    </a:cubicBezTo>
                    <a:cubicBezTo>
                      <a:pt x="92878" y="1039845"/>
                      <a:pt x="92878" y="1039982"/>
                      <a:pt x="92878" y="1039982"/>
                    </a:cubicBezTo>
                    <a:cubicBezTo>
                      <a:pt x="92192" y="1030244"/>
                      <a:pt x="90820" y="1020642"/>
                      <a:pt x="89037" y="1011041"/>
                    </a:cubicBezTo>
                    <a:cubicBezTo>
                      <a:pt x="89037" y="1011178"/>
                      <a:pt x="89037" y="1011178"/>
                      <a:pt x="89037" y="1011315"/>
                    </a:cubicBezTo>
                    <a:cubicBezTo>
                      <a:pt x="87117" y="1001851"/>
                      <a:pt x="84648" y="992662"/>
                      <a:pt x="81494" y="983472"/>
                    </a:cubicBezTo>
                    <a:cubicBezTo>
                      <a:pt x="81494" y="983472"/>
                      <a:pt x="81494" y="983609"/>
                      <a:pt x="81631" y="983609"/>
                    </a:cubicBezTo>
                    <a:cubicBezTo>
                      <a:pt x="79710" y="978260"/>
                      <a:pt x="77790" y="972911"/>
                      <a:pt x="75596" y="967699"/>
                    </a:cubicBezTo>
                    <a:cubicBezTo>
                      <a:pt x="73127" y="961664"/>
                      <a:pt x="70384" y="955903"/>
                      <a:pt x="67503" y="950005"/>
                    </a:cubicBezTo>
                    <a:cubicBezTo>
                      <a:pt x="67640" y="950279"/>
                      <a:pt x="67778" y="950416"/>
                      <a:pt x="67778" y="950554"/>
                    </a:cubicBezTo>
                    <a:cubicBezTo>
                      <a:pt x="65857" y="946987"/>
                      <a:pt x="64074" y="943421"/>
                      <a:pt x="61880" y="939992"/>
                    </a:cubicBezTo>
                    <a:cubicBezTo>
                      <a:pt x="62017" y="940129"/>
                      <a:pt x="62154" y="940267"/>
                      <a:pt x="62291" y="940404"/>
                    </a:cubicBezTo>
                    <a:cubicBezTo>
                      <a:pt x="60371" y="937661"/>
                      <a:pt x="58451" y="934917"/>
                      <a:pt x="56256" y="932311"/>
                    </a:cubicBezTo>
                    <a:cubicBezTo>
                      <a:pt x="56256" y="932311"/>
                      <a:pt x="56393" y="932448"/>
                      <a:pt x="56393" y="932448"/>
                    </a:cubicBezTo>
                    <a:cubicBezTo>
                      <a:pt x="56393" y="932448"/>
                      <a:pt x="56256" y="932311"/>
                      <a:pt x="56256" y="932311"/>
                    </a:cubicBezTo>
                    <a:cubicBezTo>
                      <a:pt x="56256" y="932174"/>
                      <a:pt x="56119" y="932174"/>
                      <a:pt x="56119" y="932037"/>
                    </a:cubicBezTo>
                    <a:cubicBezTo>
                      <a:pt x="56119" y="932037"/>
                      <a:pt x="56119" y="932174"/>
                      <a:pt x="56256" y="932174"/>
                    </a:cubicBezTo>
                    <a:cubicBezTo>
                      <a:pt x="55570" y="931488"/>
                      <a:pt x="54884" y="930803"/>
                      <a:pt x="54062" y="930117"/>
                    </a:cubicBezTo>
                    <a:lnTo>
                      <a:pt x="54062" y="930117"/>
                    </a:lnTo>
                    <a:cubicBezTo>
                      <a:pt x="53513" y="929705"/>
                      <a:pt x="53101" y="929294"/>
                      <a:pt x="52553" y="929019"/>
                    </a:cubicBezTo>
                    <a:cubicBezTo>
                      <a:pt x="51730" y="928471"/>
                      <a:pt x="50770" y="927922"/>
                      <a:pt x="49810" y="927511"/>
                    </a:cubicBezTo>
                    <a:cubicBezTo>
                      <a:pt x="49810" y="927511"/>
                      <a:pt x="49947" y="927511"/>
                      <a:pt x="49947" y="927648"/>
                    </a:cubicBezTo>
                    <a:cubicBezTo>
                      <a:pt x="49261" y="927236"/>
                      <a:pt x="48438" y="926962"/>
                      <a:pt x="47752" y="926688"/>
                    </a:cubicBezTo>
                    <a:cubicBezTo>
                      <a:pt x="47341" y="926551"/>
                      <a:pt x="47066" y="926551"/>
                      <a:pt x="46655" y="926413"/>
                    </a:cubicBezTo>
                    <a:cubicBezTo>
                      <a:pt x="46518" y="926413"/>
                      <a:pt x="46243" y="926413"/>
                      <a:pt x="46106" y="926413"/>
                    </a:cubicBezTo>
                    <a:cubicBezTo>
                      <a:pt x="45969" y="926413"/>
                      <a:pt x="45695" y="926551"/>
                      <a:pt x="45558" y="926551"/>
                    </a:cubicBezTo>
                    <a:cubicBezTo>
                      <a:pt x="45283" y="926688"/>
                      <a:pt x="44872" y="926825"/>
                      <a:pt x="44597" y="927099"/>
                    </a:cubicBezTo>
                    <a:cubicBezTo>
                      <a:pt x="44186" y="927374"/>
                      <a:pt x="43775" y="927648"/>
                      <a:pt x="43500" y="927922"/>
                    </a:cubicBezTo>
                    <a:cubicBezTo>
                      <a:pt x="43637" y="927785"/>
                      <a:pt x="43775" y="927648"/>
                      <a:pt x="43912" y="927511"/>
                    </a:cubicBezTo>
                    <a:cubicBezTo>
                      <a:pt x="42952" y="928197"/>
                      <a:pt x="42266" y="929019"/>
                      <a:pt x="41443" y="929842"/>
                    </a:cubicBezTo>
                    <a:cubicBezTo>
                      <a:pt x="41443" y="929842"/>
                      <a:pt x="41580" y="929705"/>
                      <a:pt x="41580" y="929705"/>
                    </a:cubicBezTo>
                    <a:cubicBezTo>
                      <a:pt x="41306" y="930117"/>
                      <a:pt x="41031" y="930391"/>
                      <a:pt x="40757" y="930803"/>
                    </a:cubicBezTo>
                    <a:cubicBezTo>
                      <a:pt x="40620" y="931214"/>
                      <a:pt x="40346" y="931626"/>
                      <a:pt x="40208" y="932037"/>
                    </a:cubicBezTo>
                    <a:cubicBezTo>
                      <a:pt x="40071" y="932586"/>
                      <a:pt x="39797" y="932997"/>
                      <a:pt x="39660" y="933546"/>
                    </a:cubicBezTo>
                    <a:cubicBezTo>
                      <a:pt x="39523" y="933957"/>
                      <a:pt x="39385" y="934506"/>
                      <a:pt x="39248" y="934917"/>
                    </a:cubicBezTo>
                    <a:cubicBezTo>
                      <a:pt x="39248" y="934780"/>
                      <a:pt x="39248" y="934643"/>
                      <a:pt x="39248" y="934643"/>
                    </a:cubicBezTo>
                    <a:cubicBezTo>
                      <a:pt x="38837" y="936700"/>
                      <a:pt x="38562" y="938621"/>
                      <a:pt x="38425" y="940541"/>
                    </a:cubicBezTo>
                    <a:cubicBezTo>
                      <a:pt x="38151" y="945067"/>
                      <a:pt x="38014" y="949456"/>
                      <a:pt x="38288" y="953983"/>
                    </a:cubicBezTo>
                    <a:cubicBezTo>
                      <a:pt x="38974" y="961115"/>
                      <a:pt x="40208" y="968247"/>
                      <a:pt x="41717" y="975380"/>
                    </a:cubicBezTo>
                    <a:cubicBezTo>
                      <a:pt x="41717" y="975242"/>
                      <a:pt x="41717" y="975105"/>
                      <a:pt x="41717" y="975105"/>
                    </a:cubicBezTo>
                    <a:cubicBezTo>
                      <a:pt x="44186" y="986215"/>
                      <a:pt x="47615" y="997051"/>
                      <a:pt x="51181" y="1007886"/>
                    </a:cubicBezTo>
                    <a:cubicBezTo>
                      <a:pt x="51181" y="1007886"/>
                      <a:pt x="51181" y="1007749"/>
                      <a:pt x="51044" y="1007749"/>
                    </a:cubicBezTo>
                    <a:cubicBezTo>
                      <a:pt x="54610" y="1017762"/>
                      <a:pt x="58313" y="1027638"/>
                      <a:pt x="62565" y="1037376"/>
                    </a:cubicBezTo>
                    <a:cubicBezTo>
                      <a:pt x="65583" y="1044371"/>
                      <a:pt x="68738" y="1051503"/>
                      <a:pt x="71892" y="1058499"/>
                    </a:cubicBezTo>
                    <a:cubicBezTo>
                      <a:pt x="73538" y="1062202"/>
                      <a:pt x="75184" y="1065905"/>
                      <a:pt x="76967" y="1069471"/>
                    </a:cubicBezTo>
                    <a:cubicBezTo>
                      <a:pt x="79710" y="1075369"/>
                      <a:pt x="82591" y="1081267"/>
                      <a:pt x="85471" y="1087302"/>
                    </a:cubicBezTo>
                    <a:cubicBezTo>
                      <a:pt x="85334" y="1087028"/>
                      <a:pt x="85334" y="1086891"/>
                      <a:pt x="85197" y="1086754"/>
                    </a:cubicBezTo>
                    <a:cubicBezTo>
                      <a:pt x="86980" y="1090045"/>
                      <a:pt x="88763" y="1093337"/>
                      <a:pt x="90546" y="1096766"/>
                    </a:cubicBezTo>
                    <a:close/>
                    <a:moveTo>
                      <a:pt x="129774" y="1159997"/>
                    </a:moveTo>
                    <a:cubicBezTo>
                      <a:pt x="126619" y="1159037"/>
                      <a:pt x="123876" y="1157117"/>
                      <a:pt x="121133" y="1155059"/>
                    </a:cubicBezTo>
                    <a:cubicBezTo>
                      <a:pt x="114823" y="1150396"/>
                      <a:pt x="109748" y="1144361"/>
                      <a:pt x="104948" y="1138326"/>
                    </a:cubicBezTo>
                    <a:cubicBezTo>
                      <a:pt x="100833" y="1133114"/>
                      <a:pt x="97267" y="1127490"/>
                      <a:pt x="93701" y="1121866"/>
                    </a:cubicBezTo>
                    <a:cubicBezTo>
                      <a:pt x="93152" y="1123512"/>
                      <a:pt x="92741" y="1125158"/>
                      <a:pt x="92192" y="1126804"/>
                    </a:cubicBezTo>
                    <a:cubicBezTo>
                      <a:pt x="90820" y="1130645"/>
                      <a:pt x="89037" y="1134348"/>
                      <a:pt x="87117" y="1137914"/>
                    </a:cubicBezTo>
                    <a:cubicBezTo>
                      <a:pt x="85608" y="1140657"/>
                      <a:pt x="83825" y="1142989"/>
                      <a:pt x="81768" y="1145321"/>
                    </a:cubicBezTo>
                    <a:cubicBezTo>
                      <a:pt x="80122" y="1147104"/>
                      <a:pt x="77790" y="1148201"/>
                      <a:pt x="75733" y="1149298"/>
                    </a:cubicBezTo>
                    <a:cubicBezTo>
                      <a:pt x="73538" y="1150396"/>
                      <a:pt x="71069" y="1150670"/>
                      <a:pt x="68738" y="1150670"/>
                    </a:cubicBezTo>
                    <a:cubicBezTo>
                      <a:pt x="67778" y="1150670"/>
                      <a:pt x="66406" y="1150259"/>
                      <a:pt x="65720" y="1150121"/>
                    </a:cubicBezTo>
                    <a:cubicBezTo>
                      <a:pt x="64074" y="1149847"/>
                      <a:pt x="62291" y="1148613"/>
                      <a:pt x="60782" y="1147653"/>
                    </a:cubicBezTo>
                    <a:cubicBezTo>
                      <a:pt x="58725" y="1146418"/>
                      <a:pt x="56668" y="1144498"/>
                      <a:pt x="55159" y="1142578"/>
                    </a:cubicBezTo>
                    <a:cubicBezTo>
                      <a:pt x="52827" y="1139697"/>
                      <a:pt x="50770" y="1136680"/>
                      <a:pt x="48987" y="1133525"/>
                    </a:cubicBezTo>
                    <a:cubicBezTo>
                      <a:pt x="46106" y="1128724"/>
                      <a:pt x="43637" y="1123650"/>
                      <a:pt x="41168" y="1118712"/>
                    </a:cubicBezTo>
                    <a:cubicBezTo>
                      <a:pt x="37739" y="1111991"/>
                      <a:pt x="34722" y="1105270"/>
                      <a:pt x="31704" y="1098412"/>
                    </a:cubicBezTo>
                    <a:cubicBezTo>
                      <a:pt x="30607" y="1095943"/>
                      <a:pt x="29647" y="1093337"/>
                      <a:pt x="28687" y="1090731"/>
                    </a:cubicBezTo>
                    <a:cubicBezTo>
                      <a:pt x="27041" y="1086479"/>
                      <a:pt x="25395" y="1082090"/>
                      <a:pt x="23612" y="1077838"/>
                    </a:cubicBezTo>
                    <a:cubicBezTo>
                      <a:pt x="22789" y="1075781"/>
                      <a:pt x="22240" y="1073449"/>
                      <a:pt x="21555" y="1071254"/>
                    </a:cubicBezTo>
                    <a:cubicBezTo>
                      <a:pt x="19909" y="1066180"/>
                      <a:pt x="18126" y="1060967"/>
                      <a:pt x="16480" y="1055893"/>
                    </a:cubicBezTo>
                    <a:cubicBezTo>
                      <a:pt x="14697" y="1050543"/>
                      <a:pt x="13462" y="1045057"/>
                      <a:pt x="11953" y="1039570"/>
                    </a:cubicBezTo>
                    <a:cubicBezTo>
                      <a:pt x="10856" y="1035318"/>
                      <a:pt x="9759" y="1031067"/>
                      <a:pt x="8662" y="1026815"/>
                    </a:cubicBezTo>
                    <a:cubicBezTo>
                      <a:pt x="7564" y="1022425"/>
                      <a:pt x="6604" y="1017899"/>
                      <a:pt x="5781" y="1013373"/>
                    </a:cubicBezTo>
                    <a:cubicBezTo>
                      <a:pt x="2215" y="994993"/>
                      <a:pt x="295" y="976477"/>
                      <a:pt x="20" y="957823"/>
                    </a:cubicBezTo>
                    <a:cubicBezTo>
                      <a:pt x="-117" y="949045"/>
                      <a:pt x="432" y="940267"/>
                      <a:pt x="1804" y="931626"/>
                    </a:cubicBezTo>
                    <a:cubicBezTo>
                      <a:pt x="2078" y="929980"/>
                      <a:pt x="2489" y="928197"/>
                      <a:pt x="2901" y="926551"/>
                    </a:cubicBezTo>
                    <a:cubicBezTo>
                      <a:pt x="3175" y="925042"/>
                      <a:pt x="3587" y="923396"/>
                      <a:pt x="4135" y="922024"/>
                    </a:cubicBezTo>
                    <a:cubicBezTo>
                      <a:pt x="4684" y="920790"/>
                      <a:pt x="5095" y="919693"/>
                      <a:pt x="5781" y="918595"/>
                    </a:cubicBezTo>
                    <a:cubicBezTo>
                      <a:pt x="6055" y="918047"/>
                      <a:pt x="6741" y="917498"/>
                      <a:pt x="7153" y="917087"/>
                    </a:cubicBezTo>
                    <a:cubicBezTo>
                      <a:pt x="8250" y="916126"/>
                      <a:pt x="9622" y="915852"/>
                      <a:pt x="10993" y="916401"/>
                    </a:cubicBezTo>
                    <a:cubicBezTo>
                      <a:pt x="11679" y="916675"/>
                      <a:pt x="12228" y="917087"/>
                      <a:pt x="12639" y="917635"/>
                    </a:cubicBezTo>
                    <a:cubicBezTo>
                      <a:pt x="13736" y="919144"/>
                      <a:pt x="13462" y="921339"/>
                      <a:pt x="11953" y="922573"/>
                    </a:cubicBezTo>
                    <a:cubicBezTo>
                      <a:pt x="11816" y="922710"/>
                      <a:pt x="11679" y="922710"/>
                      <a:pt x="11542" y="922847"/>
                    </a:cubicBezTo>
                    <a:cubicBezTo>
                      <a:pt x="11268" y="923533"/>
                      <a:pt x="10993" y="924082"/>
                      <a:pt x="10719" y="924768"/>
                    </a:cubicBezTo>
                    <a:cubicBezTo>
                      <a:pt x="10170" y="926551"/>
                      <a:pt x="9759" y="928334"/>
                      <a:pt x="9347" y="930117"/>
                    </a:cubicBezTo>
                    <a:cubicBezTo>
                      <a:pt x="9347" y="930117"/>
                      <a:pt x="9347" y="930117"/>
                      <a:pt x="9347" y="930117"/>
                    </a:cubicBezTo>
                    <a:cubicBezTo>
                      <a:pt x="8524" y="934369"/>
                      <a:pt x="7976" y="938621"/>
                      <a:pt x="7701" y="942873"/>
                    </a:cubicBezTo>
                    <a:cubicBezTo>
                      <a:pt x="7701" y="942873"/>
                      <a:pt x="7701" y="942735"/>
                      <a:pt x="7701" y="942598"/>
                    </a:cubicBezTo>
                    <a:cubicBezTo>
                      <a:pt x="7016" y="952885"/>
                      <a:pt x="7290" y="963035"/>
                      <a:pt x="7976" y="973185"/>
                    </a:cubicBezTo>
                    <a:cubicBezTo>
                      <a:pt x="7976" y="973048"/>
                      <a:pt x="7976" y="972911"/>
                      <a:pt x="7976" y="972774"/>
                    </a:cubicBezTo>
                    <a:cubicBezTo>
                      <a:pt x="9073" y="986764"/>
                      <a:pt x="10993" y="1000617"/>
                      <a:pt x="13736" y="1014333"/>
                    </a:cubicBezTo>
                    <a:cubicBezTo>
                      <a:pt x="13736" y="1014333"/>
                      <a:pt x="13736" y="1014333"/>
                      <a:pt x="13736" y="1014333"/>
                    </a:cubicBezTo>
                    <a:cubicBezTo>
                      <a:pt x="13736" y="1014333"/>
                      <a:pt x="13736" y="1014470"/>
                      <a:pt x="13736" y="1014470"/>
                    </a:cubicBezTo>
                    <a:cubicBezTo>
                      <a:pt x="13736" y="1014607"/>
                      <a:pt x="13736" y="1014744"/>
                      <a:pt x="13874" y="1014882"/>
                    </a:cubicBezTo>
                    <a:cubicBezTo>
                      <a:pt x="13874" y="1014882"/>
                      <a:pt x="13874" y="1014882"/>
                      <a:pt x="13874" y="1014882"/>
                    </a:cubicBezTo>
                    <a:cubicBezTo>
                      <a:pt x="14559" y="1017899"/>
                      <a:pt x="15108" y="1020917"/>
                      <a:pt x="15931" y="1023934"/>
                    </a:cubicBezTo>
                    <a:cubicBezTo>
                      <a:pt x="16617" y="1026677"/>
                      <a:pt x="17440" y="1029421"/>
                      <a:pt x="18126" y="1032164"/>
                    </a:cubicBezTo>
                    <a:cubicBezTo>
                      <a:pt x="19634" y="1037925"/>
                      <a:pt x="21143" y="1043548"/>
                      <a:pt x="22652" y="1049309"/>
                    </a:cubicBezTo>
                    <a:cubicBezTo>
                      <a:pt x="22926" y="1050269"/>
                      <a:pt x="23200" y="1051092"/>
                      <a:pt x="23475" y="1051915"/>
                    </a:cubicBezTo>
                    <a:cubicBezTo>
                      <a:pt x="24435" y="1054658"/>
                      <a:pt x="25395" y="1057538"/>
                      <a:pt x="26218" y="1060419"/>
                    </a:cubicBezTo>
                    <a:cubicBezTo>
                      <a:pt x="27864" y="1065219"/>
                      <a:pt x="29373" y="1069883"/>
                      <a:pt x="30881" y="1074683"/>
                    </a:cubicBezTo>
                    <a:cubicBezTo>
                      <a:pt x="30881" y="1074546"/>
                      <a:pt x="30744" y="1074409"/>
                      <a:pt x="30744" y="1074272"/>
                    </a:cubicBezTo>
                    <a:cubicBezTo>
                      <a:pt x="33350" y="1080718"/>
                      <a:pt x="35819" y="1087302"/>
                      <a:pt x="38425" y="1093886"/>
                    </a:cubicBezTo>
                    <a:cubicBezTo>
                      <a:pt x="39385" y="1096080"/>
                      <a:pt x="40346" y="1098275"/>
                      <a:pt x="41443" y="1100332"/>
                    </a:cubicBezTo>
                    <a:cubicBezTo>
                      <a:pt x="43089" y="1103761"/>
                      <a:pt x="44597" y="1107053"/>
                      <a:pt x="46106" y="1110482"/>
                    </a:cubicBezTo>
                    <a:cubicBezTo>
                      <a:pt x="46106" y="1110482"/>
                      <a:pt x="46106" y="1110482"/>
                      <a:pt x="46106" y="1110345"/>
                    </a:cubicBezTo>
                    <a:cubicBezTo>
                      <a:pt x="50084" y="1118026"/>
                      <a:pt x="53787" y="1125981"/>
                      <a:pt x="58451" y="1133114"/>
                    </a:cubicBezTo>
                    <a:cubicBezTo>
                      <a:pt x="58451" y="1133114"/>
                      <a:pt x="58451" y="1132976"/>
                      <a:pt x="58313" y="1132976"/>
                    </a:cubicBezTo>
                    <a:cubicBezTo>
                      <a:pt x="59274" y="1134348"/>
                      <a:pt x="60234" y="1135720"/>
                      <a:pt x="61331" y="1137091"/>
                    </a:cubicBezTo>
                    <a:cubicBezTo>
                      <a:pt x="61331" y="1137091"/>
                      <a:pt x="61331" y="1137091"/>
                      <a:pt x="61331" y="1137091"/>
                    </a:cubicBezTo>
                    <a:cubicBezTo>
                      <a:pt x="62154" y="1138051"/>
                      <a:pt x="62977" y="1138874"/>
                      <a:pt x="63937" y="1139697"/>
                    </a:cubicBezTo>
                    <a:cubicBezTo>
                      <a:pt x="64349" y="1139972"/>
                      <a:pt x="64760" y="1140246"/>
                      <a:pt x="65171" y="1140657"/>
                    </a:cubicBezTo>
                    <a:cubicBezTo>
                      <a:pt x="65171" y="1140657"/>
                      <a:pt x="65034" y="1140657"/>
                      <a:pt x="65034" y="1140520"/>
                    </a:cubicBezTo>
                    <a:cubicBezTo>
                      <a:pt x="65171" y="1140520"/>
                      <a:pt x="65171" y="1140657"/>
                      <a:pt x="65309" y="1140657"/>
                    </a:cubicBezTo>
                    <a:cubicBezTo>
                      <a:pt x="65309" y="1140657"/>
                      <a:pt x="65309" y="1140657"/>
                      <a:pt x="65446" y="1140657"/>
                    </a:cubicBezTo>
                    <a:cubicBezTo>
                      <a:pt x="65446" y="1140657"/>
                      <a:pt x="65446" y="1140657"/>
                      <a:pt x="65446" y="1140657"/>
                    </a:cubicBezTo>
                    <a:cubicBezTo>
                      <a:pt x="65857" y="1140932"/>
                      <a:pt x="66269" y="1141206"/>
                      <a:pt x="66680" y="1141343"/>
                    </a:cubicBezTo>
                    <a:cubicBezTo>
                      <a:pt x="67229" y="1141618"/>
                      <a:pt x="67778" y="1141892"/>
                      <a:pt x="68326" y="1142029"/>
                    </a:cubicBezTo>
                    <a:cubicBezTo>
                      <a:pt x="68600" y="1142166"/>
                      <a:pt x="69012" y="1142166"/>
                      <a:pt x="69286" y="1142303"/>
                    </a:cubicBezTo>
                    <a:cubicBezTo>
                      <a:pt x="69698" y="1142303"/>
                      <a:pt x="69972" y="1142303"/>
                      <a:pt x="70384" y="1142303"/>
                    </a:cubicBezTo>
                    <a:cubicBezTo>
                      <a:pt x="70795" y="1142166"/>
                      <a:pt x="71207" y="1142166"/>
                      <a:pt x="71618" y="1142029"/>
                    </a:cubicBezTo>
                    <a:cubicBezTo>
                      <a:pt x="72167" y="1141892"/>
                      <a:pt x="72715" y="1141618"/>
                      <a:pt x="73401" y="1141480"/>
                    </a:cubicBezTo>
                    <a:cubicBezTo>
                      <a:pt x="73264" y="1141480"/>
                      <a:pt x="73127" y="1141618"/>
                      <a:pt x="72990" y="1141618"/>
                    </a:cubicBezTo>
                    <a:cubicBezTo>
                      <a:pt x="73538" y="1141343"/>
                      <a:pt x="74087" y="1141069"/>
                      <a:pt x="74636" y="1140795"/>
                    </a:cubicBezTo>
                    <a:cubicBezTo>
                      <a:pt x="74498" y="1140795"/>
                      <a:pt x="74361" y="1140932"/>
                      <a:pt x="74224" y="1141069"/>
                    </a:cubicBezTo>
                    <a:cubicBezTo>
                      <a:pt x="74773" y="1140795"/>
                      <a:pt x="75321" y="1140383"/>
                      <a:pt x="75733" y="1140109"/>
                    </a:cubicBezTo>
                    <a:cubicBezTo>
                      <a:pt x="75596" y="1140109"/>
                      <a:pt x="75458" y="1140246"/>
                      <a:pt x="75321" y="1140383"/>
                    </a:cubicBezTo>
                    <a:cubicBezTo>
                      <a:pt x="75733" y="1140109"/>
                      <a:pt x="76007" y="1139697"/>
                      <a:pt x="76419" y="1139423"/>
                    </a:cubicBezTo>
                    <a:cubicBezTo>
                      <a:pt x="76830" y="1139011"/>
                      <a:pt x="77104" y="1138600"/>
                      <a:pt x="77516" y="1138326"/>
                    </a:cubicBezTo>
                    <a:cubicBezTo>
                      <a:pt x="77790" y="1137914"/>
                      <a:pt x="78065" y="1137503"/>
                      <a:pt x="78339" y="1137228"/>
                    </a:cubicBezTo>
                    <a:cubicBezTo>
                      <a:pt x="79848" y="1135034"/>
                      <a:pt x="81082" y="1132702"/>
                      <a:pt x="82316" y="1130233"/>
                    </a:cubicBezTo>
                    <a:cubicBezTo>
                      <a:pt x="82316" y="1130233"/>
                      <a:pt x="82316" y="1130233"/>
                      <a:pt x="82316" y="1130233"/>
                    </a:cubicBezTo>
                    <a:cubicBezTo>
                      <a:pt x="83277" y="1128313"/>
                      <a:pt x="84100" y="1126256"/>
                      <a:pt x="84785" y="1124198"/>
                    </a:cubicBezTo>
                    <a:cubicBezTo>
                      <a:pt x="86157" y="1120083"/>
                      <a:pt x="87254" y="1115831"/>
                      <a:pt x="88214" y="1111579"/>
                    </a:cubicBezTo>
                    <a:cubicBezTo>
                      <a:pt x="86843" y="1108973"/>
                      <a:pt x="85471" y="1106367"/>
                      <a:pt x="84237" y="1103899"/>
                    </a:cubicBezTo>
                    <a:cubicBezTo>
                      <a:pt x="82042" y="1099784"/>
                      <a:pt x="79985" y="1095669"/>
                      <a:pt x="77790" y="1091554"/>
                    </a:cubicBezTo>
                    <a:cubicBezTo>
                      <a:pt x="76693" y="1089634"/>
                      <a:pt x="75870" y="1087576"/>
                      <a:pt x="74910" y="1085519"/>
                    </a:cubicBezTo>
                    <a:cubicBezTo>
                      <a:pt x="72578" y="1080581"/>
                      <a:pt x="70246" y="1075644"/>
                      <a:pt x="67915" y="1070706"/>
                    </a:cubicBezTo>
                    <a:cubicBezTo>
                      <a:pt x="65171" y="1064945"/>
                      <a:pt x="62565" y="1058910"/>
                      <a:pt x="60097" y="1053012"/>
                    </a:cubicBezTo>
                    <a:cubicBezTo>
                      <a:pt x="58176" y="1048623"/>
                      <a:pt x="56256" y="1044234"/>
                      <a:pt x="54336" y="1039708"/>
                    </a:cubicBezTo>
                    <a:cubicBezTo>
                      <a:pt x="51867" y="1034084"/>
                      <a:pt x="49672" y="1028323"/>
                      <a:pt x="47478" y="1022563"/>
                    </a:cubicBezTo>
                    <a:cubicBezTo>
                      <a:pt x="44186" y="1013784"/>
                      <a:pt x="41168" y="1004869"/>
                      <a:pt x="38425" y="995816"/>
                    </a:cubicBezTo>
                    <a:cubicBezTo>
                      <a:pt x="37054" y="991153"/>
                      <a:pt x="35682" y="986352"/>
                      <a:pt x="34585" y="981689"/>
                    </a:cubicBezTo>
                    <a:cubicBezTo>
                      <a:pt x="33350" y="976751"/>
                      <a:pt x="32527" y="971676"/>
                      <a:pt x="31567" y="966601"/>
                    </a:cubicBezTo>
                    <a:cubicBezTo>
                      <a:pt x="30881" y="962349"/>
                      <a:pt x="30196" y="957960"/>
                      <a:pt x="29921" y="953708"/>
                    </a:cubicBezTo>
                    <a:cubicBezTo>
                      <a:pt x="29647" y="949182"/>
                      <a:pt x="29784" y="944656"/>
                      <a:pt x="30058" y="939992"/>
                    </a:cubicBezTo>
                    <a:cubicBezTo>
                      <a:pt x="30470" y="934369"/>
                      <a:pt x="31567" y="927922"/>
                      <a:pt x="35408" y="923533"/>
                    </a:cubicBezTo>
                    <a:cubicBezTo>
                      <a:pt x="36368" y="922436"/>
                      <a:pt x="37328" y="921339"/>
                      <a:pt x="38425" y="920516"/>
                    </a:cubicBezTo>
                    <a:cubicBezTo>
                      <a:pt x="39797" y="919555"/>
                      <a:pt x="40620" y="919007"/>
                      <a:pt x="41991" y="918184"/>
                    </a:cubicBezTo>
                    <a:cubicBezTo>
                      <a:pt x="42814" y="917772"/>
                      <a:pt x="43637" y="917498"/>
                      <a:pt x="44597" y="917224"/>
                    </a:cubicBezTo>
                    <a:cubicBezTo>
                      <a:pt x="45420" y="916949"/>
                      <a:pt x="46518" y="917087"/>
                      <a:pt x="47341" y="916949"/>
                    </a:cubicBezTo>
                    <a:cubicBezTo>
                      <a:pt x="48301" y="916949"/>
                      <a:pt x="49398" y="917224"/>
                      <a:pt x="50221" y="917361"/>
                    </a:cubicBezTo>
                    <a:cubicBezTo>
                      <a:pt x="51730" y="917910"/>
                      <a:pt x="52827" y="918321"/>
                      <a:pt x="54199" y="919007"/>
                    </a:cubicBezTo>
                    <a:cubicBezTo>
                      <a:pt x="57079" y="920241"/>
                      <a:pt x="59548" y="922161"/>
                      <a:pt x="61742" y="924219"/>
                    </a:cubicBezTo>
                    <a:cubicBezTo>
                      <a:pt x="62840" y="925179"/>
                      <a:pt x="63800" y="926551"/>
                      <a:pt x="64760" y="927648"/>
                    </a:cubicBezTo>
                    <a:cubicBezTo>
                      <a:pt x="66132" y="929157"/>
                      <a:pt x="67229" y="930803"/>
                      <a:pt x="68463" y="932448"/>
                    </a:cubicBezTo>
                    <a:cubicBezTo>
                      <a:pt x="70932" y="935877"/>
                      <a:pt x="72990" y="939581"/>
                      <a:pt x="74910" y="943421"/>
                    </a:cubicBezTo>
                    <a:cubicBezTo>
                      <a:pt x="79573" y="952200"/>
                      <a:pt x="83551" y="961252"/>
                      <a:pt x="86980" y="970579"/>
                    </a:cubicBezTo>
                    <a:cubicBezTo>
                      <a:pt x="90272" y="979083"/>
                      <a:pt x="93015" y="987724"/>
                      <a:pt x="95347" y="996502"/>
                    </a:cubicBezTo>
                    <a:cubicBezTo>
                      <a:pt x="97816" y="1006241"/>
                      <a:pt x="99599" y="1016116"/>
                      <a:pt x="100833" y="1026129"/>
                    </a:cubicBezTo>
                    <a:cubicBezTo>
                      <a:pt x="103165" y="1045468"/>
                      <a:pt x="102890" y="1065219"/>
                      <a:pt x="100970" y="1084696"/>
                    </a:cubicBezTo>
                    <a:cubicBezTo>
                      <a:pt x="100147" y="1092651"/>
                      <a:pt x="98913" y="1100607"/>
                      <a:pt x="97404" y="1108425"/>
                    </a:cubicBezTo>
                    <a:cubicBezTo>
                      <a:pt x="98227" y="1109934"/>
                      <a:pt x="99187" y="1111579"/>
                      <a:pt x="100147" y="1113088"/>
                    </a:cubicBezTo>
                    <a:cubicBezTo>
                      <a:pt x="102205" y="1116517"/>
                      <a:pt x="104399" y="1119946"/>
                      <a:pt x="106594" y="1123238"/>
                    </a:cubicBezTo>
                    <a:cubicBezTo>
                      <a:pt x="106457" y="1123101"/>
                      <a:pt x="106457" y="1123101"/>
                      <a:pt x="106319" y="1122964"/>
                    </a:cubicBezTo>
                    <a:cubicBezTo>
                      <a:pt x="110023" y="1128450"/>
                      <a:pt x="114138" y="1133799"/>
                      <a:pt x="118527" y="1138874"/>
                    </a:cubicBezTo>
                    <a:cubicBezTo>
                      <a:pt x="118390" y="1138874"/>
                      <a:pt x="118390" y="1138737"/>
                      <a:pt x="118252" y="1138737"/>
                    </a:cubicBezTo>
                    <a:cubicBezTo>
                      <a:pt x="120310" y="1140932"/>
                      <a:pt x="122367" y="1143126"/>
                      <a:pt x="124699" y="1145047"/>
                    </a:cubicBezTo>
                    <a:cubicBezTo>
                      <a:pt x="124562" y="1144909"/>
                      <a:pt x="124425" y="1144772"/>
                      <a:pt x="124287" y="1144635"/>
                    </a:cubicBezTo>
                    <a:cubicBezTo>
                      <a:pt x="125796" y="1145869"/>
                      <a:pt x="127442" y="1147104"/>
                      <a:pt x="128951" y="1148338"/>
                    </a:cubicBezTo>
                    <a:cubicBezTo>
                      <a:pt x="129911" y="1149024"/>
                      <a:pt x="130871" y="1149573"/>
                      <a:pt x="131831" y="1149984"/>
                    </a:cubicBezTo>
                    <a:cubicBezTo>
                      <a:pt x="132243" y="1150121"/>
                      <a:pt x="132654" y="1150259"/>
                      <a:pt x="132929" y="1150533"/>
                    </a:cubicBezTo>
                    <a:cubicBezTo>
                      <a:pt x="132791" y="1150533"/>
                      <a:pt x="132791" y="1150533"/>
                      <a:pt x="132654" y="1150396"/>
                    </a:cubicBezTo>
                    <a:cubicBezTo>
                      <a:pt x="132791" y="1150396"/>
                      <a:pt x="132929" y="1150533"/>
                      <a:pt x="133066" y="1150533"/>
                    </a:cubicBezTo>
                    <a:cubicBezTo>
                      <a:pt x="133066" y="1150533"/>
                      <a:pt x="133203" y="1150533"/>
                      <a:pt x="133203" y="1150670"/>
                    </a:cubicBezTo>
                    <a:cubicBezTo>
                      <a:pt x="133203" y="1150670"/>
                      <a:pt x="133066" y="1150670"/>
                      <a:pt x="133066" y="1150670"/>
                    </a:cubicBezTo>
                    <a:cubicBezTo>
                      <a:pt x="134163" y="1151082"/>
                      <a:pt x="135260" y="1151356"/>
                      <a:pt x="136495" y="1151630"/>
                    </a:cubicBezTo>
                    <a:cubicBezTo>
                      <a:pt x="136220" y="1151630"/>
                      <a:pt x="136083" y="1151493"/>
                      <a:pt x="135809" y="1151493"/>
                    </a:cubicBezTo>
                    <a:cubicBezTo>
                      <a:pt x="137043" y="1151767"/>
                      <a:pt x="138415" y="1151905"/>
                      <a:pt x="139649" y="1151905"/>
                    </a:cubicBezTo>
                    <a:cubicBezTo>
                      <a:pt x="139512" y="1151905"/>
                      <a:pt x="139375" y="1151905"/>
                      <a:pt x="139238" y="1151905"/>
                    </a:cubicBezTo>
                    <a:cubicBezTo>
                      <a:pt x="139787" y="1151905"/>
                      <a:pt x="140335" y="1151905"/>
                      <a:pt x="140884" y="1151905"/>
                    </a:cubicBezTo>
                    <a:cubicBezTo>
                      <a:pt x="141295" y="1151767"/>
                      <a:pt x="141707" y="1151767"/>
                      <a:pt x="142256" y="1151630"/>
                    </a:cubicBezTo>
                    <a:cubicBezTo>
                      <a:pt x="142667" y="1151493"/>
                      <a:pt x="143078" y="1151356"/>
                      <a:pt x="143490" y="1151219"/>
                    </a:cubicBezTo>
                    <a:cubicBezTo>
                      <a:pt x="144038" y="1150944"/>
                      <a:pt x="144587" y="1150807"/>
                      <a:pt x="145136" y="1150533"/>
                    </a:cubicBezTo>
                    <a:cubicBezTo>
                      <a:pt x="144861" y="1150670"/>
                      <a:pt x="144724" y="1150807"/>
                      <a:pt x="144587" y="1150807"/>
                    </a:cubicBezTo>
                    <a:cubicBezTo>
                      <a:pt x="145822" y="1150121"/>
                      <a:pt x="146919" y="1149573"/>
                      <a:pt x="148153" y="1148750"/>
                    </a:cubicBezTo>
                    <a:cubicBezTo>
                      <a:pt x="149114" y="1148064"/>
                      <a:pt x="149936" y="1147378"/>
                      <a:pt x="150896" y="1146555"/>
                    </a:cubicBezTo>
                    <a:cubicBezTo>
                      <a:pt x="151719" y="1145869"/>
                      <a:pt x="152405" y="1145047"/>
                      <a:pt x="153228" y="1144224"/>
                    </a:cubicBezTo>
                    <a:cubicBezTo>
                      <a:pt x="153228" y="1144224"/>
                      <a:pt x="153091" y="1144361"/>
                      <a:pt x="153091" y="1144361"/>
                    </a:cubicBezTo>
                    <a:cubicBezTo>
                      <a:pt x="154051" y="1143263"/>
                      <a:pt x="154874" y="1142029"/>
                      <a:pt x="155697" y="1140932"/>
                    </a:cubicBezTo>
                    <a:cubicBezTo>
                      <a:pt x="155560" y="1141069"/>
                      <a:pt x="155423" y="1141206"/>
                      <a:pt x="155286" y="1141343"/>
                    </a:cubicBezTo>
                    <a:cubicBezTo>
                      <a:pt x="156520" y="1139423"/>
                      <a:pt x="157617" y="1137503"/>
                      <a:pt x="158577" y="1135582"/>
                    </a:cubicBezTo>
                    <a:cubicBezTo>
                      <a:pt x="158577" y="1135582"/>
                      <a:pt x="158577" y="1135582"/>
                      <a:pt x="158577" y="1135720"/>
                    </a:cubicBezTo>
                    <a:cubicBezTo>
                      <a:pt x="160498" y="1131742"/>
                      <a:pt x="162144" y="1127764"/>
                      <a:pt x="163652" y="1123650"/>
                    </a:cubicBezTo>
                    <a:cubicBezTo>
                      <a:pt x="165573" y="1117477"/>
                      <a:pt x="167081" y="1111305"/>
                      <a:pt x="168453" y="1104996"/>
                    </a:cubicBezTo>
                    <a:cubicBezTo>
                      <a:pt x="168453" y="1105270"/>
                      <a:pt x="168316" y="1105407"/>
                      <a:pt x="168316" y="1105682"/>
                    </a:cubicBezTo>
                    <a:cubicBezTo>
                      <a:pt x="170099" y="1096629"/>
                      <a:pt x="171196" y="1087576"/>
                      <a:pt x="171882" y="1078524"/>
                    </a:cubicBezTo>
                    <a:cubicBezTo>
                      <a:pt x="171882" y="1078798"/>
                      <a:pt x="171882" y="1078935"/>
                      <a:pt x="171882" y="1079210"/>
                    </a:cubicBezTo>
                    <a:cubicBezTo>
                      <a:pt x="172568" y="1067551"/>
                      <a:pt x="172705" y="1055755"/>
                      <a:pt x="171882" y="1044097"/>
                    </a:cubicBezTo>
                    <a:lnTo>
                      <a:pt x="171882" y="1044097"/>
                    </a:lnTo>
                    <a:cubicBezTo>
                      <a:pt x="170922" y="1030655"/>
                      <a:pt x="168864" y="1017351"/>
                      <a:pt x="166259" y="1004183"/>
                    </a:cubicBezTo>
                    <a:cubicBezTo>
                      <a:pt x="166259" y="1004457"/>
                      <a:pt x="166396" y="1004595"/>
                      <a:pt x="166396" y="1004869"/>
                    </a:cubicBezTo>
                    <a:cubicBezTo>
                      <a:pt x="166121" y="1003772"/>
                      <a:pt x="165847" y="1002674"/>
                      <a:pt x="165710" y="1001440"/>
                    </a:cubicBezTo>
                    <a:cubicBezTo>
                      <a:pt x="163104" y="996777"/>
                      <a:pt x="160635" y="992113"/>
                      <a:pt x="158029" y="987450"/>
                    </a:cubicBezTo>
                    <a:cubicBezTo>
                      <a:pt x="155697" y="983198"/>
                      <a:pt x="153503" y="978809"/>
                      <a:pt x="151308" y="974557"/>
                    </a:cubicBezTo>
                    <a:cubicBezTo>
                      <a:pt x="147605" y="967287"/>
                      <a:pt x="144038" y="959880"/>
                      <a:pt x="140335" y="952611"/>
                    </a:cubicBezTo>
                    <a:cubicBezTo>
                      <a:pt x="140472" y="952885"/>
                      <a:pt x="140609" y="953022"/>
                      <a:pt x="140609" y="953160"/>
                    </a:cubicBezTo>
                    <a:cubicBezTo>
                      <a:pt x="138552" y="949182"/>
                      <a:pt x="136769" y="944930"/>
                      <a:pt x="134986" y="940815"/>
                    </a:cubicBezTo>
                    <a:cubicBezTo>
                      <a:pt x="132791" y="935877"/>
                      <a:pt x="130871" y="930940"/>
                      <a:pt x="129088" y="925865"/>
                    </a:cubicBezTo>
                    <a:cubicBezTo>
                      <a:pt x="127442" y="921064"/>
                      <a:pt x="125522" y="916401"/>
                      <a:pt x="124699" y="911326"/>
                    </a:cubicBezTo>
                    <a:cubicBezTo>
                      <a:pt x="124425" y="909817"/>
                      <a:pt x="124150" y="908171"/>
                      <a:pt x="124013" y="906662"/>
                    </a:cubicBezTo>
                    <a:cubicBezTo>
                      <a:pt x="124013" y="905702"/>
                      <a:pt x="124013" y="904742"/>
                      <a:pt x="124013" y="903782"/>
                    </a:cubicBezTo>
                    <a:cubicBezTo>
                      <a:pt x="124013" y="901313"/>
                      <a:pt x="124699" y="898844"/>
                      <a:pt x="125110" y="896375"/>
                    </a:cubicBezTo>
                    <a:cubicBezTo>
                      <a:pt x="125522" y="893769"/>
                      <a:pt x="127991" y="891575"/>
                      <a:pt x="130734" y="892123"/>
                    </a:cubicBezTo>
                    <a:cubicBezTo>
                      <a:pt x="133477" y="892672"/>
                      <a:pt x="136495" y="892946"/>
                      <a:pt x="138689" y="894867"/>
                    </a:cubicBezTo>
                    <a:cubicBezTo>
                      <a:pt x="140061" y="895964"/>
                      <a:pt x="141158" y="897198"/>
                      <a:pt x="142118" y="898707"/>
                    </a:cubicBezTo>
                    <a:cubicBezTo>
                      <a:pt x="143353" y="900627"/>
                      <a:pt x="144313" y="902685"/>
                      <a:pt x="145410" y="904742"/>
                    </a:cubicBezTo>
                    <a:cubicBezTo>
                      <a:pt x="145410" y="904742"/>
                      <a:pt x="145410" y="904605"/>
                      <a:pt x="145410" y="904605"/>
                    </a:cubicBezTo>
                    <a:cubicBezTo>
                      <a:pt x="147056" y="908034"/>
                      <a:pt x="148702" y="911463"/>
                      <a:pt x="150211" y="915166"/>
                    </a:cubicBezTo>
                    <a:cubicBezTo>
                      <a:pt x="151171" y="917635"/>
                      <a:pt x="152131" y="920241"/>
                      <a:pt x="152954" y="922710"/>
                    </a:cubicBezTo>
                    <a:cubicBezTo>
                      <a:pt x="154600" y="927374"/>
                      <a:pt x="156246" y="932174"/>
                      <a:pt x="157892" y="936838"/>
                    </a:cubicBezTo>
                    <a:cubicBezTo>
                      <a:pt x="160223" y="943421"/>
                      <a:pt x="162281" y="950005"/>
                      <a:pt x="164338" y="956726"/>
                    </a:cubicBezTo>
                    <a:cubicBezTo>
                      <a:pt x="165573" y="960703"/>
                      <a:pt x="166944" y="964681"/>
                      <a:pt x="168179" y="968659"/>
                    </a:cubicBezTo>
                    <a:cubicBezTo>
                      <a:pt x="169002" y="971402"/>
                      <a:pt x="169688" y="974145"/>
                      <a:pt x="170510" y="976888"/>
                    </a:cubicBezTo>
                    <a:cubicBezTo>
                      <a:pt x="172156" y="982649"/>
                      <a:pt x="173665" y="988547"/>
                      <a:pt x="175037" y="994582"/>
                    </a:cubicBezTo>
                    <a:cubicBezTo>
                      <a:pt x="175448" y="996228"/>
                      <a:pt x="175722" y="997874"/>
                      <a:pt x="176134" y="999520"/>
                    </a:cubicBezTo>
                    <a:cubicBezTo>
                      <a:pt x="178054" y="1002949"/>
                      <a:pt x="179975" y="1006378"/>
                      <a:pt x="182032" y="1009670"/>
                    </a:cubicBezTo>
                    <a:cubicBezTo>
                      <a:pt x="186009" y="1016390"/>
                      <a:pt x="189987" y="1023248"/>
                      <a:pt x="193965" y="1029969"/>
                    </a:cubicBezTo>
                    <a:cubicBezTo>
                      <a:pt x="196571" y="1034496"/>
                      <a:pt x="199314" y="1039022"/>
                      <a:pt x="202057" y="1043411"/>
                    </a:cubicBezTo>
                    <a:cubicBezTo>
                      <a:pt x="204800" y="1047800"/>
                      <a:pt x="207407" y="1052189"/>
                      <a:pt x="210150" y="1056578"/>
                    </a:cubicBezTo>
                    <a:cubicBezTo>
                      <a:pt x="213716" y="1062065"/>
                      <a:pt x="217419" y="1067688"/>
                      <a:pt x="220985" y="1073175"/>
                    </a:cubicBezTo>
                    <a:cubicBezTo>
                      <a:pt x="220985" y="1073175"/>
                      <a:pt x="220985" y="1073038"/>
                      <a:pt x="220848" y="1073038"/>
                    </a:cubicBezTo>
                    <a:cubicBezTo>
                      <a:pt x="223591" y="1077015"/>
                      <a:pt x="226197" y="1080718"/>
                      <a:pt x="229078" y="1084559"/>
                    </a:cubicBezTo>
                    <a:cubicBezTo>
                      <a:pt x="230449" y="1086342"/>
                      <a:pt x="231821" y="1087988"/>
                      <a:pt x="233192" y="1089771"/>
                    </a:cubicBezTo>
                    <a:cubicBezTo>
                      <a:pt x="234839" y="1091828"/>
                      <a:pt x="236347" y="1094023"/>
                      <a:pt x="237993" y="1096080"/>
                    </a:cubicBezTo>
                    <a:cubicBezTo>
                      <a:pt x="238679" y="1096766"/>
                      <a:pt x="239365" y="1097452"/>
                      <a:pt x="240050" y="1098138"/>
                    </a:cubicBezTo>
                    <a:cubicBezTo>
                      <a:pt x="240873" y="1098824"/>
                      <a:pt x="241697" y="1099509"/>
                      <a:pt x="242657" y="1100058"/>
                    </a:cubicBezTo>
                    <a:cubicBezTo>
                      <a:pt x="242657" y="1100058"/>
                      <a:pt x="242519" y="1099921"/>
                      <a:pt x="242519" y="1099921"/>
                    </a:cubicBezTo>
                    <a:cubicBezTo>
                      <a:pt x="243617" y="1100744"/>
                      <a:pt x="244851" y="1101430"/>
                      <a:pt x="246223" y="1101978"/>
                    </a:cubicBezTo>
                    <a:cubicBezTo>
                      <a:pt x="245948" y="1101841"/>
                      <a:pt x="245811" y="1101704"/>
                      <a:pt x="245674" y="1101704"/>
                    </a:cubicBezTo>
                    <a:cubicBezTo>
                      <a:pt x="247457" y="1102527"/>
                      <a:pt x="249240" y="1103350"/>
                      <a:pt x="251160" y="1104036"/>
                    </a:cubicBezTo>
                    <a:cubicBezTo>
                      <a:pt x="252395" y="1104447"/>
                      <a:pt x="253629" y="1104721"/>
                      <a:pt x="255001" y="1104996"/>
                    </a:cubicBezTo>
                    <a:cubicBezTo>
                      <a:pt x="254727" y="1104996"/>
                      <a:pt x="254589" y="1104859"/>
                      <a:pt x="254315" y="1104859"/>
                    </a:cubicBezTo>
                    <a:cubicBezTo>
                      <a:pt x="255550" y="1105133"/>
                      <a:pt x="256784" y="1105270"/>
                      <a:pt x="258018" y="1105270"/>
                    </a:cubicBezTo>
                    <a:cubicBezTo>
                      <a:pt x="257881" y="1105270"/>
                      <a:pt x="257744" y="1105270"/>
                      <a:pt x="257607" y="1105270"/>
                    </a:cubicBezTo>
                    <a:cubicBezTo>
                      <a:pt x="258842" y="1105270"/>
                      <a:pt x="259939" y="1105270"/>
                      <a:pt x="261173" y="1105270"/>
                    </a:cubicBezTo>
                    <a:cubicBezTo>
                      <a:pt x="261173" y="1105270"/>
                      <a:pt x="261173" y="1105270"/>
                      <a:pt x="261036" y="1105270"/>
                    </a:cubicBezTo>
                    <a:cubicBezTo>
                      <a:pt x="261173" y="1105270"/>
                      <a:pt x="261173" y="1105270"/>
                      <a:pt x="261310" y="1105270"/>
                    </a:cubicBezTo>
                    <a:cubicBezTo>
                      <a:pt x="261447" y="1105270"/>
                      <a:pt x="261585" y="1105270"/>
                      <a:pt x="261722" y="1105270"/>
                    </a:cubicBezTo>
                    <a:cubicBezTo>
                      <a:pt x="261722" y="1105270"/>
                      <a:pt x="261585" y="1105270"/>
                      <a:pt x="261585" y="1105270"/>
                    </a:cubicBezTo>
                    <a:cubicBezTo>
                      <a:pt x="262819" y="1105133"/>
                      <a:pt x="264053" y="1104996"/>
                      <a:pt x="265151" y="1104721"/>
                    </a:cubicBezTo>
                    <a:cubicBezTo>
                      <a:pt x="264876" y="1104721"/>
                      <a:pt x="264739" y="1104859"/>
                      <a:pt x="264465" y="1104859"/>
                    </a:cubicBezTo>
                    <a:cubicBezTo>
                      <a:pt x="266248" y="1104447"/>
                      <a:pt x="268031" y="1103899"/>
                      <a:pt x="269951" y="1103350"/>
                    </a:cubicBezTo>
                    <a:cubicBezTo>
                      <a:pt x="269951" y="1103350"/>
                      <a:pt x="269951" y="1103350"/>
                      <a:pt x="269814" y="1103350"/>
                    </a:cubicBezTo>
                    <a:cubicBezTo>
                      <a:pt x="269814" y="1103350"/>
                      <a:pt x="269951" y="1103350"/>
                      <a:pt x="269951" y="1103350"/>
                    </a:cubicBezTo>
                    <a:cubicBezTo>
                      <a:pt x="270089" y="1103350"/>
                      <a:pt x="270363" y="1103213"/>
                      <a:pt x="270500" y="1103213"/>
                    </a:cubicBezTo>
                    <a:cubicBezTo>
                      <a:pt x="270363" y="1103213"/>
                      <a:pt x="270226" y="1103350"/>
                      <a:pt x="270089" y="1103350"/>
                    </a:cubicBezTo>
                    <a:cubicBezTo>
                      <a:pt x="270637" y="1103076"/>
                      <a:pt x="271186" y="1102938"/>
                      <a:pt x="271734" y="1102664"/>
                    </a:cubicBezTo>
                    <a:cubicBezTo>
                      <a:pt x="271460" y="1102801"/>
                      <a:pt x="271323" y="1102938"/>
                      <a:pt x="271186" y="1102938"/>
                    </a:cubicBezTo>
                    <a:cubicBezTo>
                      <a:pt x="272558" y="1102253"/>
                      <a:pt x="273929" y="1101567"/>
                      <a:pt x="275163" y="1100744"/>
                    </a:cubicBezTo>
                    <a:cubicBezTo>
                      <a:pt x="275163" y="1100744"/>
                      <a:pt x="275163" y="1100744"/>
                      <a:pt x="275163" y="1100744"/>
                    </a:cubicBezTo>
                    <a:cubicBezTo>
                      <a:pt x="276261" y="1100058"/>
                      <a:pt x="277358" y="1099235"/>
                      <a:pt x="278318" y="1098275"/>
                    </a:cubicBezTo>
                    <a:cubicBezTo>
                      <a:pt x="279827" y="1096903"/>
                      <a:pt x="281198" y="1095532"/>
                      <a:pt x="282570" y="1094023"/>
                    </a:cubicBezTo>
                    <a:cubicBezTo>
                      <a:pt x="283530" y="1092926"/>
                      <a:pt x="284353" y="1091828"/>
                      <a:pt x="285176" y="1090594"/>
                    </a:cubicBezTo>
                    <a:cubicBezTo>
                      <a:pt x="285176" y="1090594"/>
                      <a:pt x="285176" y="1090594"/>
                      <a:pt x="285176" y="1090594"/>
                    </a:cubicBezTo>
                    <a:cubicBezTo>
                      <a:pt x="286136" y="1089085"/>
                      <a:pt x="287096" y="1087439"/>
                      <a:pt x="288056" y="1085793"/>
                    </a:cubicBezTo>
                    <a:cubicBezTo>
                      <a:pt x="288056" y="1085931"/>
                      <a:pt x="287919" y="1085931"/>
                      <a:pt x="287919" y="1086068"/>
                    </a:cubicBezTo>
                    <a:cubicBezTo>
                      <a:pt x="290525" y="1080993"/>
                      <a:pt x="292446" y="1075644"/>
                      <a:pt x="294366" y="1070157"/>
                    </a:cubicBezTo>
                    <a:cubicBezTo>
                      <a:pt x="294366" y="1070157"/>
                      <a:pt x="294366" y="1070294"/>
                      <a:pt x="294366" y="1070294"/>
                    </a:cubicBezTo>
                    <a:cubicBezTo>
                      <a:pt x="294366" y="1070157"/>
                      <a:pt x="294503" y="1070020"/>
                      <a:pt x="294503" y="1069883"/>
                    </a:cubicBezTo>
                    <a:cubicBezTo>
                      <a:pt x="294503" y="1069883"/>
                      <a:pt x="294503" y="1069746"/>
                      <a:pt x="294503" y="1069746"/>
                    </a:cubicBezTo>
                    <a:cubicBezTo>
                      <a:pt x="294503" y="1069746"/>
                      <a:pt x="294503" y="1069746"/>
                      <a:pt x="294503" y="1069746"/>
                    </a:cubicBezTo>
                    <a:cubicBezTo>
                      <a:pt x="296561" y="1063711"/>
                      <a:pt x="298069" y="1057676"/>
                      <a:pt x="299441" y="1051366"/>
                    </a:cubicBezTo>
                    <a:cubicBezTo>
                      <a:pt x="299441" y="1051503"/>
                      <a:pt x="299441" y="1051641"/>
                      <a:pt x="299304" y="1051778"/>
                    </a:cubicBezTo>
                    <a:cubicBezTo>
                      <a:pt x="301224" y="1041902"/>
                      <a:pt x="302595" y="1032027"/>
                      <a:pt x="303281" y="1022014"/>
                    </a:cubicBezTo>
                    <a:cubicBezTo>
                      <a:pt x="303419" y="1019957"/>
                      <a:pt x="303556" y="1018036"/>
                      <a:pt x="303556" y="1015979"/>
                    </a:cubicBezTo>
                    <a:cubicBezTo>
                      <a:pt x="301087" y="1012276"/>
                      <a:pt x="298618" y="1008435"/>
                      <a:pt x="296012" y="1004732"/>
                    </a:cubicBezTo>
                    <a:cubicBezTo>
                      <a:pt x="292583" y="999657"/>
                      <a:pt x="289017" y="994445"/>
                      <a:pt x="285862" y="989233"/>
                    </a:cubicBezTo>
                    <a:cubicBezTo>
                      <a:pt x="280787" y="980866"/>
                      <a:pt x="275575" y="972362"/>
                      <a:pt x="270500" y="963995"/>
                    </a:cubicBezTo>
                    <a:cubicBezTo>
                      <a:pt x="268031" y="960018"/>
                      <a:pt x="265700" y="955903"/>
                      <a:pt x="263368" y="951788"/>
                    </a:cubicBezTo>
                    <a:cubicBezTo>
                      <a:pt x="258156" y="942461"/>
                      <a:pt x="253218" y="932997"/>
                      <a:pt x="248692" y="923533"/>
                    </a:cubicBezTo>
                    <a:cubicBezTo>
                      <a:pt x="240050" y="905428"/>
                      <a:pt x="232644" y="886637"/>
                      <a:pt x="228941" y="866886"/>
                    </a:cubicBezTo>
                    <a:cubicBezTo>
                      <a:pt x="227432" y="858656"/>
                      <a:pt x="226472" y="850152"/>
                      <a:pt x="227569" y="841786"/>
                    </a:cubicBezTo>
                    <a:cubicBezTo>
                      <a:pt x="227843" y="839043"/>
                      <a:pt x="228529" y="836162"/>
                      <a:pt x="229489" y="833693"/>
                    </a:cubicBezTo>
                    <a:cubicBezTo>
                      <a:pt x="229901" y="832459"/>
                      <a:pt x="230449" y="831087"/>
                      <a:pt x="231135" y="829990"/>
                    </a:cubicBezTo>
                    <a:cubicBezTo>
                      <a:pt x="231547" y="829304"/>
                      <a:pt x="231958" y="828756"/>
                      <a:pt x="232370" y="828070"/>
                    </a:cubicBezTo>
                    <a:cubicBezTo>
                      <a:pt x="232781" y="827521"/>
                      <a:pt x="233330" y="826972"/>
                      <a:pt x="233741" y="826561"/>
                    </a:cubicBezTo>
                    <a:cubicBezTo>
                      <a:pt x="235250" y="825052"/>
                      <a:pt x="237307" y="824504"/>
                      <a:pt x="239228" y="823818"/>
                    </a:cubicBezTo>
                    <a:cubicBezTo>
                      <a:pt x="241697" y="822995"/>
                      <a:pt x="244440" y="823132"/>
                      <a:pt x="246908" y="823543"/>
                    </a:cubicBezTo>
                    <a:cubicBezTo>
                      <a:pt x="248006" y="823681"/>
                      <a:pt x="249103" y="824229"/>
                      <a:pt x="250063" y="824504"/>
                    </a:cubicBezTo>
                    <a:cubicBezTo>
                      <a:pt x="251023" y="824915"/>
                      <a:pt x="252121" y="825464"/>
                      <a:pt x="252944" y="826149"/>
                    </a:cubicBezTo>
                    <a:cubicBezTo>
                      <a:pt x="256098" y="828618"/>
                      <a:pt x="259253" y="831499"/>
                      <a:pt x="261585" y="834516"/>
                    </a:cubicBezTo>
                    <a:cubicBezTo>
                      <a:pt x="264191" y="837808"/>
                      <a:pt x="266385" y="841237"/>
                      <a:pt x="268443" y="844803"/>
                    </a:cubicBezTo>
                    <a:cubicBezTo>
                      <a:pt x="270911" y="848781"/>
                      <a:pt x="273106" y="852896"/>
                      <a:pt x="275163" y="857148"/>
                    </a:cubicBezTo>
                    <a:cubicBezTo>
                      <a:pt x="277358" y="861537"/>
                      <a:pt x="279416" y="865926"/>
                      <a:pt x="281336" y="870452"/>
                    </a:cubicBezTo>
                    <a:cubicBezTo>
                      <a:pt x="285039" y="879093"/>
                      <a:pt x="288879" y="887597"/>
                      <a:pt x="292171" y="896238"/>
                    </a:cubicBezTo>
                    <a:cubicBezTo>
                      <a:pt x="299166" y="915029"/>
                      <a:pt x="305064" y="934232"/>
                      <a:pt x="308905" y="953845"/>
                    </a:cubicBezTo>
                    <a:cubicBezTo>
                      <a:pt x="312745" y="973459"/>
                      <a:pt x="314666" y="993485"/>
                      <a:pt x="314117" y="1013373"/>
                    </a:cubicBezTo>
                    <a:cubicBezTo>
                      <a:pt x="314940" y="1014470"/>
                      <a:pt x="315626" y="1015567"/>
                      <a:pt x="316449" y="1016528"/>
                    </a:cubicBezTo>
                    <a:cubicBezTo>
                      <a:pt x="318780" y="1019682"/>
                      <a:pt x="321112" y="1022837"/>
                      <a:pt x="323307" y="1025854"/>
                    </a:cubicBezTo>
                    <a:cubicBezTo>
                      <a:pt x="324953" y="1028049"/>
                      <a:pt x="326598" y="1030244"/>
                      <a:pt x="328107" y="1032575"/>
                    </a:cubicBezTo>
                    <a:cubicBezTo>
                      <a:pt x="331673" y="1037513"/>
                      <a:pt x="335651" y="1042039"/>
                      <a:pt x="339629" y="1046566"/>
                    </a:cubicBezTo>
                    <a:cubicBezTo>
                      <a:pt x="339491" y="1046291"/>
                      <a:pt x="339354" y="1046154"/>
                      <a:pt x="339217" y="1046017"/>
                    </a:cubicBezTo>
                    <a:cubicBezTo>
                      <a:pt x="343469" y="1050818"/>
                      <a:pt x="347858" y="1055481"/>
                      <a:pt x="352659" y="1059733"/>
                    </a:cubicBezTo>
                    <a:cubicBezTo>
                      <a:pt x="352522" y="1059596"/>
                      <a:pt x="352385" y="1059459"/>
                      <a:pt x="352247" y="1059322"/>
                    </a:cubicBezTo>
                    <a:cubicBezTo>
                      <a:pt x="354579" y="1061379"/>
                      <a:pt x="356911" y="1063299"/>
                      <a:pt x="359380" y="1065082"/>
                    </a:cubicBezTo>
                    <a:cubicBezTo>
                      <a:pt x="359243" y="1065082"/>
                      <a:pt x="359243" y="1064945"/>
                      <a:pt x="359105" y="1064945"/>
                    </a:cubicBezTo>
                    <a:cubicBezTo>
                      <a:pt x="359243" y="1064945"/>
                      <a:pt x="359243" y="1065082"/>
                      <a:pt x="359380" y="1065082"/>
                    </a:cubicBezTo>
                    <a:cubicBezTo>
                      <a:pt x="359517" y="1065082"/>
                      <a:pt x="359517" y="1065219"/>
                      <a:pt x="359654" y="1065219"/>
                    </a:cubicBezTo>
                    <a:cubicBezTo>
                      <a:pt x="359654" y="1065219"/>
                      <a:pt x="359517" y="1065082"/>
                      <a:pt x="359517" y="1065082"/>
                    </a:cubicBezTo>
                    <a:cubicBezTo>
                      <a:pt x="361300" y="1066180"/>
                      <a:pt x="363083" y="1067277"/>
                      <a:pt x="365003" y="1068374"/>
                    </a:cubicBezTo>
                    <a:cubicBezTo>
                      <a:pt x="366786" y="1069197"/>
                      <a:pt x="368432" y="1069883"/>
                      <a:pt x="370215" y="1070569"/>
                    </a:cubicBezTo>
                    <a:cubicBezTo>
                      <a:pt x="370901" y="1070706"/>
                      <a:pt x="371450" y="1070843"/>
                      <a:pt x="371999" y="1071117"/>
                    </a:cubicBezTo>
                    <a:cubicBezTo>
                      <a:pt x="371724" y="1071117"/>
                      <a:pt x="371587" y="1070980"/>
                      <a:pt x="371313" y="1070980"/>
                    </a:cubicBezTo>
                    <a:cubicBezTo>
                      <a:pt x="372547" y="1071254"/>
                      <a:pt x="373781" y="1071392"/>
                      <a:pt x="374879" y="1071529"/>
                    </a:cubicBezTo>
                    <a:cubicBezTo>
                      <a:pt x="374879" y="1071529"/>
                      <a:pt x="374879" y="1071529"/>
                      <a:pt x="374742" y="1071529"/>
                    </a:cubicBezTo>
                    <a:cubicBezTo>
                      <a:pt x="374742" y="1071529"/>
                      <a:pt x="374742" y="1071529"/>
                      <a:pt x="374879" y="1071529"/>
                    </a:cubicBezTo>
                    <a:cubicBezTo>
                      <a:pt x="375016" y="1071529"/>
                      <a:pt x="375016" y="1071529"/>
                      <a:pt x="375153" y="1071529"/>
                    </a:cubicBezTo>
                    <a:cubicBezTo>
                      <a:pt x="375153" y="1071529"/>
                      <a:pt x="375016" y="1071529"/>
                      <a:pt x="375016" y="1071529"/>
                    </a:cubicBezTo>
                    <a:cubicBezTo>
                      <a:pt x="376250" y="1071666"/>
                      <a:pt x="377485" y="1071666"/>
                      <a:pt x="378719" y="1071529"/>
                    </a:cubicBezTo>
                    <a:cubicBezTo>
                      <a:pt x="378719" y="1071529"/>
                      <a:pt x="378582" y="1071529"/>
                      <a:pt x="378582" y="1071529"/>
                    </a:cubicBezTo>
                    <a:cubicBezTo>
                      <a:pt x="379268" y="1071392"/>
                      <a:pt x="380091" y="1071392"/>
                      <a:pt x="380777" y="1071254"/>
                    </a:cubicBezTo>
                    <a:cubicBezTo>
                      <a:pt x="380502" y="1071254"/>
                      <a:pt x="380365" y="1071392"/>
                      <a:pt x="380091" y="1071392"/>
                    </a:cubicBezTo>
                    <a:cubicBezTo>
                      <a:pt x="381462" y="1071117"/>
                      <a:pt x="382834" y="1070706"/>
                      <a:pt x="384206" y="1070294"/>
                    </a:cubicBezTo>
                    <a:cubicBezTo>
                      <a:pt x="383931" y="1070294"/>
                      <a:pt x="383794" y="1070431"/>
                      <a:pt x="383520" y="1070569"/>
                    </a:cubicBezTo>
                    <a:cubicBezTo>
                      <a:pt x="384068" y="1070294"/>
                      <a:pt x="384480" y="1070020"/>
                      <a:pt x="385029" y="1069883"/>
                    </a:cubicBezTo>
                    <a:cubicBezTo>
                      <a:pt x="384891" y="1069883"/>
                      <a:pt x="384891" y="1070020"/>
                      <a:pt x="384754" y="1070020"/>
                    </a:cubicBezTo>
                    <a:cubicBezTo>
                      <a:pt x="385303" y="1069746"/>
                      <a:pt x="385852" y="1069334"/>
                      <a:pt x="386400" y="1069060"/>
                    </a:cubicBezTo>
                    <a:cubicBezTo>
                      <a:pt x="386263" y="1069060"/>
                      <a:pt x="386263" y="1069197"/>
                      <a:pt x="386126" y="1069197"/>
                    </a:cubicBezTo>
                    <a:cubicBezTo>
                      <a:pt x="387086" y="1068648"/>
                      <a:pt x="387909" y="1067963"/>
                      <a:pt x="388732" y="1067277"/>
                    </a:cubicBezTo>
                    <a:cubicBezTo>
                      <a:pt x="388732" y="1067277"/>
                      <a:pt x="388595" y="1067414"/>
                      <a:pt x="388595" y="1067414"/>
                    </a:cubicBezTo>
                    <a:cubicBezTo>
                      <a:pt x="388595" y="1067414"/>
                      <a:pt x="388732" y="1067277"/>
                      <a:pt x="388732" y="1067277"/>
                    </a:cubicBezTo>
                    <a:cubicBezTo>
                      <a:pt x="388869" y="1067140"/>
                      <a:pt x="388869" y="1067140"/>
                      <a:pt x="389006" y="1067002"/>
                    </a:cubicBezTo>
                    <a:cubicBezTo>
                      <a:pt x="389006" y="1067002"/>
                      <a:pt x="388869" y="1067002"/>
                      <a:pt x="388869" y="1067140"/>
                    </a:cubicBezTo>
                    <a:cubicBezTo>
                      <a:pt x="390104" y="1065905"/>
                      <a:pt x="391338" y="1064808"/>
                      <a:pt x="392435" y="1063436"/>
                    </a:cubicBezTo>
                    <a:cubicBezTo>
                      <a:pt x="392435" y="1063436"/>
                      <a:pt x="392435" y="1063436"/>
                      <a:pt x="392435" y="1063436"/>
                    </a:cubicBezTo>
                    <a:cubicBezTo>
                      <a:pt x="392435" y="1063436"/>
                      <a:pt x="392435" y="1063436"/>
                      <a:pt x="392573" y="1063299"/>
                    </a:cubicBezTo>
                    <a:cubicBezTo>
                      <a:pt x="392710" y="1063162"/>
                      <a:pt x="392847" y="1063025"/>
                      <a:pt x="392984" y="1062888"/>
                    </a:cubicBezTo>
                    <a:cubicBezTo>
                      <a:pt x="392847" y="1063025"/>
                      <a:pt x="392847" y="1063025"/>
                      <a:pt x="392710" y="1063162"/>
                    </a:cubicBezTo>
                    <a:cubicBezTo>
                      <a:pt x="393533" y="1062202"/>
                      <a:pt x="394355" y="1061242"/>
                      <a:pt x="395041" y="1060144"/>
                    </a:cubicBezTo>
                    <a:cubicBezTo>
                      <a:pt x="395041" y="1060144"/>
                      <a:pt x="395041" y="1060144"/>
                      <a:pt x="395041" y="1060144"/>
                    </a:cubicBezTo>
                    <a:cubicBezTo>
                      <a:pt x="396002" y="1058636"/>
                      <a:pt x="396824" y="1057264"/>
                      <a:pt x="397647" y="1055755"/>
                    </a:cubicBezTo>
                    <a:cubicBezTo>
                      <a:pt x="399293" y="1052601"/>
                      <a:pt x="400528" y="1049446"/>
                      <a:pt x="401762" y="1046154"/>
                    </a:cubicBezTo>
                    <a:cubicBezTo>
                      <a:pt x="402860" y="1042725"/>
                      <a:pt x="403682" y="1039433"/>
                      <a:pt x="404505" y="1036004"/>
                    </a:cubicBezTo>
                    <a:cubicBezTo>
                      <a:pt x="404505" y="1036141"/>
                      <a:pt x="404505" y="1036279"/>
                      <a:pt x="404505" y="1036279"/>
                    </a:cubicBezTo>
                    <a:cubicBezTo>
                      <a:pt x="405191" y="1032575"/>
                      <a:pt x="405603" y="1028735"/>
                      <a:pt x="406014" y="1024894"/>
                    </a:cubicBezTo>
                    <a:cubicBezTo>
                      <a:pt x="406426" y="1019408"/>
                      <a:pt x="406289" y="1014059"/>
                      <a:pt x="406014" y="1008572"/>
                    </a:cubicBezTo>
                    <a:cubicBezTo>
                      <a:pt x="406014" y="1008572"/>
                      <a:pt x="406014" y="1008709"/>
                      <a:pt x="406014" y="1008709"/>
                    </a:cubicBezTo>
                    <a:cubicBezTo>
                      <a:pt x="406014" y="1008572"/>
                      <a:pt x="406014" y="1008435"/>
                      <a:pt x="406014" y="1008298"/>
                    </a:cubicBezTo>
                    <a:cubicBezTo>
                      <a:pt x="406014" y="1008161"/>
                      <a:pt x="406014" y="1008024"/>
                      <a:pt x="406014" y="1008024"/>
                    </a:cubicBezTo>
                    <a:cubicBezTo>
                      <a:pt x="406014" y="1008024"/>
                      <a:pt x="406014" y="1008161"/>
                      <a:pt x="406014" y="1008161"/>
                    </a:cubicBezTo>
                    <a:cubicBezTo>
                      <a:pt x="405328" y="1000754"/>
                      <a:pt x="404368" y="993348"/>
                      <a:pt x="402997" y="986078"/>
                    </a:cubicBezTo>
                    <a:cubicBezTo>
                      <a:pt x="402997" y="986352"/>
                      <a:pt x="403134" y="986490"/>
                      <a:pt x="403134" y="986764"/>
                    </a:cubicBezTo>
                    <a:cubicBezTo>
                      <a:pt x="401351" y="978397"/>
                      <a:pt x="399156" y="970030"/>
                      <a:pt x="396550" y="961801"/>
                    </a:cubicBezTo>
                    <a:cubicBezTo>
                      <a:pt x="395453" y="960566"/>
                      <a:pt x="394218" y="959469"/>
                      <a:pt x="393121" y="958235"/>
                    </a:cubicBezTo>
                    <a:cubicBezTo>
                      <a:pt x="389418" y="954257"/>
                      <a:pt x="385715" y="950416"/>
                      <a:pt x="382148" y="946439"/>
                    </a:cubicBezTo>
                    <a:cubicBezTo>
                      <a:pt x="377348" y="941364"/>
                      <a:pt x="372959" y="935877"/>
                      <a:pt x="368570" y="930528"/>
                    </a:cubicBezTo>
                    <a:cubicBezTo>
                      <a:pt x="366375" y="927785"/>
                      <a:pt x="364180" y="925179"/>
                      <a:pt x="361849" y="922573"/>
                    </a:cubicBezTo>
                    <a:cubicBezTo>
                      <a:pt x="361437" y="922161"/>
                      <a:pt x="361163" y="921613"/>
                      <a:pt x="360751" y="921064"/>
                    </a:cubicBezTo>
                    <a:cubicBezTo>
                      <a:pt x="359380" y="919281"/>
                      <a:pt x="358008" y="917361"/>
                      <a:pt x="356774" y="915578"/>
                    </a:cubicBezTo>
                    <a:cubicBezTo>
                      <a:pt x="353756" y="911463"/>
                      <a:pt x="350739" y="907485"/>
                      <a:pt x="347858" y="903371"/>
                    </a:cubicBezTo>
                    <a:cubicBezTo>
                      <a:pt x="346487" y="901450"/>
                      <a:pt x="344978" y="899530"/>
                      <a:pt x="343606" y="897610"/>
                    </a:cubicBezTo>
                    <a:cubicBezTo>
                      <a:pt x="338943" y="890203"/>
                      <a:pt x="334142" y="882797"/>
                      <a:pt x="329342" y="875253"/>
                    </a:cubicBezTo>
                    <a:cubicBezTo>
                      <a:pt x="328382" y="873744"/>
                      <a:pt x="327559" y="872235"/>
                      <a:pt x="326598" y="870726"/>
                    </a:cubicBezTo>
                    <a:cubicBezTo>
                      <a:pt x="323993" y="866200"/>
                      <a:pt x="321524" y="861674"/>
                      <a:pt x="318917" y="857148"/>
                    </a:cubicBezTo>
                    <a:cubicBezTo>
                      <a:pt x="317272" y="854130"/>
                      <a:pt x="315488" y="851113"/>
                      <a:pt x="313843" y="848095"/>
                    </a:cubicBezTo>
                    <a:cubicBezTo>
                      <a:pt x="311922" y="844392"/>
                      <a:pt x="310002" y="840688"/>
                      <a:pt x="308219" y="836985"/>
                    </a:cubicBezTo>
                    <a:cubicBezTo>
                      <a:pt x="307259" y="834928"/>
                      <a:pt x="306436" y="832733"/>
                      <a:pt x="305476" y="830539"/>
                    </a:cubicBezTo>
                    <a:cubicBezTo>
                      <a:pt x="304653" y="828481"/>
                      <a:pt x="303830" y="826424"/>
                      <a:pt x="303144" y="824366"/>
                    </a:cubicBezTo>
                    <a:cubicBezTo>
                      <a:pt x="302733" y="822995"/>
                      <a:pt x="302047" y="821486"/>
                      <a:pt x="301910" y="820114"/>
                    </a:cubicBezTo>
                    <a:cubicBezTo>
                      <a:pt x="301910" y="819154"/>
                      <a:pt x="301635" y="817920"/>
                      <a:pt x="301772" y="816960"/>
                    </a:cubicBezTo>
                    <a:cubicBezTo>
                      <a:pt x="301910" y="816000"/>
                      <a:pt x="302047" y="815040"/>
                      <a:pt x="302321" y="814079"/>
                    </a:cubicBezTo>
                    <a:cubicBezTo>
                      <a:pt x="302733" y="813394"/>
                      <a:pt x="303144" y="812571"/>
                      <a:pt x="303693" y="811885"/>
                    </a:cubicBezTo>
                    <a:cubicBezTo>
                      <a:pt x="304790" y="810513"/>
                      <a:pt x="306436" y="809142"/>
                      <a:pt x="308082" y="808456"/>
                    </a:cubicBezTo>
                    <a:cubicBezTo>
                      <a:pt x="310139" y="807633"/>
                      <a:pt x="312197" y="807496"/>
                      <a:pt x="314391" y="808044"/>
                    </a:cubicBezTo>
                    <a:cubicBezTo>
                      <a:pt x="317135" y="808730"/>
                      <a:pt x="319329" y="810513"/>
                      <a:pt x="321524" y="812159"/>
                    </a:cubicBezTo>
                    <a:cubicBezTo>
                      <a:pt x="324953" y="814628"/>
                      <a:pt x="327833" y="817371"/>
                      <a:pt x="330576" y="820526"/>
                    </a:cubicBezTo>
                    <a:cubicBezTo>
                      <a:pt x="336062" y="826561"/>
                      <a:pt x="341138" y="832870"/>
                      <a:pt x="345938" y="839591"/>
                    </a:cubicBezTo>
                    <a:cubicBezTo>
                      <a:pt x="350464" y="846038"/>
                      <a:pt x="354991" y="852484"/>
                      <a:pt x="359654" y="858931"/>
                    </a:cubicBezTo>
                    <a:cubicBezTo>
                      <a:pt x="362260" y="862634"/>
                      <a:pt x="364592" y="866612"/>
                      <a:pt x="366923" y="870452"/>
                    </a:cubicBezTo>
                    <a:cubicBezTo>
                      <a:pt x="369667" y="874841"/>
                      <a:pt x="372273" y="879230"/>
                      <a:pt x="374742" y="883757"/>
                    </a:cubicBezTo>
                    <a:cubicBezTo>
                      <a:pt x="379954" y="892946"/>
                      <a:pt x="384754" y="902548"/>
                      <a:pt x="389144" y="912012"/>
                    </a:cubicBezTo>
                    <a:cubicBezTo>
                      <a:pt x="395864" y="926551"/>
                      <a:pt x="401488" y="941501"/>
                      <a:pt x="406289" y="956726"/>
                    </a:cubicBezTo>
                    <a:cubicBezTo>
                      <a:pt x="407934" y="958235"/>
                      <a:pt x="409580" y="959880"/>
                      <a:pt x="411226" y="961389"/>
                    </a:cubicBezTo>
                    <a:cubicBezTo>
                      <a:pt x="415067" y="965093"/>
                      <a:pt x="418907" y="968659"/>
                      <a:pt x="422885" y="972225"/>
                    </a:cubicBezTo>
                    <a:cubicBezTo>
                      <a:pt x="422748" y="972088"/>
                      <a:pt x="422610" y="972088"/>
                      <a:pt x="422473" y="971951"/>
                    </a:cubicBezTo>
                    <a:cubicBezTo>
                      <a:pt x="426451" y="975380"/>
                      <a:pt x="430429" y="978534"/>
                      <a:pt x="434681" y="981415"/>
                    </a:cubicBezTo>
                    <a:cubicBezTo>
                      <a:pt x="434681" y="981415"/>
                      <a:pt x="434818" y="981415"/>
                      <a:pt x="434818" y="981552"/>
                    </a:cubicBezTo>
                    <a:cubicBezTo>
                      <a:pt x="434818" y="981552"/>
                      <a:pt x="434681" y="981415"/>
                      <a:pt x="434681" y="981415"/>
                    </a:cubicBezTo>
                    <a:cubicBezTo>
                      <a:pt x="434818" y="981552"/>
                      <a:pt x="434955" y="981689"/>
                      <a:pt x="435229" y="981826"/>
                    </a:cubicBezTo>
                    <a:cubicBezTo>
                      <a:pt x="435092" y="981689"/>
                      <a:pt x="435092" y="981689"/>
                      <a:pt x="434955" y="981689"/>
                    </a:cubicBezTo>
                    <a:cubicBezTo>
                      <a:pt x="435915" y="982238"/>
                      <a:pt x="436875" y="982923"/>
                      <a:pt x="437835" y="983335"/>
                    </a:cubicBezTo>
                    <a:cubicBezTo>
                      <a:pt x="437835" y="983335"/>
                      <a:pt x="437698" y="983335"/>
                      <a:pt x="437698" y="983198"/>
                    </a:cubicBezTo>
                    <a:cubicBezTo>
                      <a:pt x="439755" y="984158"/>
                      <a:pt x="441676" y="985118"/>
                      <a:pt x="443870" y="985804"/>
                    </a:cubicBezTo>
                    <a:cubicBezTo>
                      <a:pt x="443870" y="985804"/>
                      <a:pt x="443870" y="985804"/>
                      <a:pt x="443733" y="985804"/>
                    </a:cubicBezTo>
                    <a:cubicBezTo>
                      <a:pt x="444968" y="986215"/>
                      <a:pt x="446202" y="986490"/>
                      <a:pt x="447437" y="986764"/>
                    </a:cubicBezTo>
                    <a:cubicBezTo>
                      <a:pt x="447162" y="986764"/>
                      <a:pt x="447025" y="986627"/>
                      <a:pt x="446751" y="986627"/>
                    </a:cubicBezTo>
                    <a:cubicBezTo>
                      <a:pt x="448259" y="986901"/>
                      <a:pt x="449768" y="987038"/>
                      <a:pt x="451414" y="987175"/>
                    </a:cubicBezTo>
                    <a:cubicBezTo>
                      <a:pt x="451140" y="987175"/>
                      <a:pt x="451003" y="987175"/>
                      <a:pt x="450728" y="987175"/>
                    </a:cubicBezTo>
                    <a:cubicBezTo>
                      <a:pt x="451551" y="987175"/>
                      <a:pt x="452237" y="987175"/>
                      <a:pt x="453060" y="987175"/>
                    </a:cubicBezTo>
                    <a:cubicBezTo>
                      <a:pt x="454157" y="987038"/>
                      <a:pt x="455392" y="986901"/>
                      <a:pt x="456489" y="986627"/>
                    </a:cubicBezTo>
                    <a:cubicBezTo>
                      <a:pt x="457038" y="986490"/>
                      <a:pt x="457449" y="986352"/>
                      <a:pt x="457998" y="986215"/>
                    </a:cubicBezTo>
                    <a:cubicBezTo>
                      <a:pt x="457724" y="986352"/>
                      <a:pt x="457586" y="986352"/>
                      <a:pt x="457312" y="986490"/>
                    </a:cubicBezTo>
                    <a:cubicBezTo>
                      <a:pt x="457998" y="986215"/>
                      <a:pt x="458546" y="986078"/>
                      <a:pt x="459095" y="985804"/>
                    </a:cubicBezTo>
                    <a:cubicBezTo>
                      <a:pt x="459369" y="985667"/>
                      <a:pt x="459644" y="985529"/>
                      <a:pt x="459918" y="985255"/>
                    </a:cubicBezTo>
                    <a:cubicBezTo>
                      <a:pt x="460192" y="984981"/>
                      <a:pt x="460604" y="984706"/>
                      <a:pt x="460878" y="984569"/>
                    </a:cubicBezTo>
                    <a:cubicBezTo>
                      <a:pt x="461290" y="984158"/>
                      <a:pt x="461701" y="983746"/>
                      <a:pt x="462113" y="983335"/>
                    </a:cubicBezTo>
                    <a:cubicBezTo>
                      <a:pt x="461975" y="983472"/>
                      <a:pt x="461838" y="983609"/>
                      <a:pt x="461701" y="983883"/>
                    </a:cubicBezTo>
                    <a:cubicBezTo>
                      <a:pt x="462524" y="983061"/>
                      <a:pt x="463210" y="982100"/>
                      <a:pt x="463896" y="981140"/>
                    </a:cubicBezTo>
                    <a:cubicBezTo>
                      <a:pt x="463896" y="981140"/>
                      <a:pt x="463896" y="981140"/>
                      <a:pt x="463896" y="981140"/>
                    </a:cubicBezTo>
                    <a:cubicBezTo>
                      <a:pt x="464444" y="980180"/>
                      <a:pt x="465130" y="979220"/>
                      <a:pt x="465542" y="978260"/>
                    </a:cubicBezTo>
                    <a:cubicBezTo>
                      <a:pt x="466090" y="977163"/>
                      <a:pt x="466502" y="975928"/>
                      <a:pt x="466913" y="974694"/>
                    </a:cubicBezTo>
                    <a:cubicBezTo>
                      <a:pt x="466913" y="974831"/>
                      <a:pt x="466913" y="974831"/>
                      <a:pt x="466913" y="974968"/>
                    </a:cubicBezTo>
                    <a:cubicBezTo>
                      <a:pt x="466913" y="974831"/>
                      <a:pt x="467050" y="974694"/>
                      <a:pt x="467050" y="974694"/>
                    </a:cubicBezTo>
                    <a:cubicBezTo>
                      <a:pt x="467050" y="974557"/>
                      <a:pt x="467187" y="974557"/>
                      <a:pt x="467187" y="974419"/>
                    </a:cubicBezTo>
                    <a:cubicBezTo>
                      <a:pt x="467187" y="974419"/>
                      <a:pt x="467187" y="974557"/>
                      <a:pt x="467187" y="974557"/>
                    </a:cubicBezTo>
                    <a:cubicBezTo>
                      <a:pt x="467873" y="972225"/>
                      <a:pt x="468559" y="969756"/>
                      <a:pt x="469108" y="967424"/>
                    </a:cubicBezTo>
                    <a:cubicBezTo>
                      <a:pt x="469108" y="967424"/>
                      <a:pt x="469108" y="967424"/>
                      <a:pt x="469108" y="967424"/>
                    </a:cubicBezTo>
                    <a:cubicBezTo>
                      <a:pt x="469793" y="963584"/>
                      <a:pt x="470342" y="959743"/>
                      <a:pt x="470616" y="955903"/>
                    </a:cubicBezTo>
                    <a:cubicBezTo>
                      <a:pt x="471028" y="949319"/>
                      <a:pt x="470891" y="942735"/>
                      <a:pt x="470479" y="936015"/>
                    </a:cubicBezTo>
                    <a:cubicBezTo>
                      <a:pt x="469931" y="928334"/>
                      <a:pt x="468833" y="920653"/>
                      <a:pt x="467325" y="913109"/>
                    </a:cubicBezTo>
                    <a:cubicBezTo>
                      <a:pt x="465404" y="904194"/>
                      <a:pt x="462935" y="895415"/>
                      <a:pt x="459918" y="886774"/>
                    </a:cubicBezTo>
                    <a:cubicBezTo>
                      <a:pt x="460055" y="887049"/>
                      <a:pt x="460055" y="887186"/>
                      <a:pt x="460192" y="887460"/>
                    </a:cubicBezTo>
                    <a:cubicBezTo>
                      <a:pt x="457861" y="881013"/>
                      <a:pt x="455529" y="874567"/>
                      <a:pt x="452923" y="868258"/>
                    </a:cubicBezTo>
                    <a:cubicBezTo>
                      <a:pt x="451140" y="864143"/>
                      <a:pt x="449357" y="860028"/>
                      <a:pt x="447437" y="856050"/>
                    </a:cubicBezTo>
                    <a:cubicBezTo>
                      <a:pt x="445653" y="853993"/>
                      <a:pt x="443733" y="852073"/>
                      <a:pt x="441950" y="850015"/>
                    </a:cubicBezTo>
                    <a:cubicBezTo>
                      <a:pt x="433035" y="840003"/>
                      <a:pt x="424256" y="829990"/>
                      <a:pt x="415478" y="819840"/>
                    </a:cubicBezTo>
                    <a:cubicBezTo>
                      <a:pt x="408071" y="811199"/>
                      <a:pt x="400939" y="802421"/>
                      <a:pt x="393670" y="793780"/>
                    </a:cubicBezTo>
                    <a:cubicBezTo>
                      <a:pt x="391612" y="791311"/>
                      <a:pt x="389692" y="788705"/>
                      <a:pt x="387772" y="786099"/>
                    </a:cubicBezTo>
                    <a:cubicBezTo>
                      <a:pt x="385303" y="782944"/>
                      <a:pt x="382971" y="779789"/>
                      <a:pt x="380777" y="776498"/>
                    </a:cubicBezTo>
                    <a:cubicBezTo>
                      <a:pt x="376525" y="770463"/>
                      <a:pt x="372684" y="764153"/>
                      <a:pt x="369255" y="757569"/>
                    </a:cubicBezTo>
                    <a:cubicBezTo>
                      <a:pt x="367746" y="754689"/>
                      <a:pt x="366512" y="751534"/>
                      <a:pt x="365278" y="748517"/>
                    </a:cubicBezTo>
                    <a:cubicBezTo>
                      <a:pt x="364866" y="747557"/>
                      <a:pt x="364592" y="746597"/>
                      <a:pt x="364180" y="745774"/>
                    </a:cubicBezTo>
                    <a:cubicBezTo>
                      <a:pt x="363632" y="743853"/>
                      <a:pt x="363357" y="742756"/>
                      <a:pt x="363083" y="740836"/>
                    </a:cubicBezTo>
                    <a:cubicBezTo>
                      <a:pt x="362946" y="739876"/>
                      <a:pt x="363083" y="739053"/>
                      <a:pt x="363083" y="738230"/>
                    </a:cubicBezTo>
                    <a:cubicBezTo>
                      <a:pt x="363083" y="737544"/>
                      <a:pt x="363220" y="736858"/>
                      <a:pt x="363494" y="736173"/>
                    </a:cubicBezTo>
                    <a:cubicBezTo>
                      <a:pt x="363769" y="735487"/>
                      <a:pt x="364180" y="734801"/>
                      <a:pt x="364455" y="734115"/>
                    </a:cubicBezTo>
                    <a:cubicBezTo>
                      <a:pt x="365141" y="733018"/>
                      <a:pt x="366238" y="731921"/>
                      <a:pt x="367198" y="730823"/>
                    </a:cubicBezTo>
                    <a:cubicBezTo>
                      <a:pt x="368707" y="729040"/>
                      <a:pt x="371313" y="728217"/>
                      <a:pt x="373507" y="729177"/>
                    </a:cubicBezTo>
                    <a:cubicBezTo>
                      <a:pt x="376250" y="730412"/>
                      <a:pt x="379405" y="731372"/>
                      <a:pt x="381874" y="733292"/>
                    </a:cubicBezTo>
                    <a:cubicBezTo>
                      <a:pt x="383246" y="734389"/>
                      <a:pt x="384343" y="735350"/>
                      <a:pt x="385577" y="736584"/>
                    </a:cubicBezTo>
                    <a:cubicBezTo>
                      <a:pt x="386675" y="737681"/>
                      <a:pt x="387772" y="739053"/>
                      <a:pt x="388869" y="740287"/>
                    </a:cubicBezTo>
                    <a:cubicBezTo>
                      <a:pt x="393807" y="745911"/>
                      <a:pt x="398196" y="751946"/>
                      <a:pt x="402585" y="758118"/>
                    </a:cubicBezTo>
                    <a:cubicBezTo>
                      <a:pt x="405328" y="761959"/>
                      <a:pt x="407934" y="765799"/>
                      <a:pt x="410678" y="769777"/>
                    </a:cubicBezTo>
                    <a:cubicBezTo>
                      <a:pt x="412186" y="771971"/>
                      <a:pt x="413695" y="774166"/>
                      <a:pt x="415204" y="776360"/>
                    </a:cubicBezTo>
                    <a:cubicBezTo>
                      <a:pt x="420005" y="783904"/>
                      <a:pt x="424668" y="791448"/>
                      <a:pt x="429468" y="798992"/>
                    </a:cubicBezTo>
                    <a:cubicBezTo>
                      <a:pt x="432897" y="804341"/>
                      <a:pt x="436052" y="809965"/>
                      <a:pt x="439207" y="815451"/>
                    </a:cubicBezTo>
                    <a:cubicBezTo>
                      <a:pt x="444282" y="824504"/>
                      <a:pt x="449082" y="833556"/>
                      <a:pt x="453746" y="842883"/>
                    </a:cubicBezTo>
                    <a:cubicBezTo>
                      <a:pt x="455255" y="845901"/>
                      <a:pt x="456626" y="848781"/>
                      <a:pt x="458135" y="851798"/>
                    </a:cubicBezTo>
                    <a:cubicBezTo>
                      <a:pt x="459369" y="853170"/>
                      <a:pt x="460604" y="854542"/>
                      <a:pt x="461838" y="855913"/>
                    </a:cubicBezTo>
                    <a:cubicBezTo>
                      <a:pt x="465953" y="860302"/>
                      <a:pt x="470205" y="864554"/>
                      <a:pt x="474320" y="868669"/>
                    </a:cubicBezTo>
                    <a:cubicBezTo>
                      <a:pt x="478023" y="872510"/>
                      <a:pt x="482001" y="875939"/>
                      <a:pt x="485978" y="879642"/>
                    </a:cubicBezTo>
                    <a:cubicBezTo>
                      <a:pt x="485978" y="879642"/>
                      <a:pt x="485978" y="879642"/>
                      <a:pt x="485841" y="879642"/>
                    </a:cubicBezTo>
                    <a:cubicBezTo>
                      <a:pt x="485841" y="879642"/>
                      <a:pt x="485978" y="879779"/>
                      <a:pt x="485978" y="879779"/>
                    </a:cubicBezTo>
                    <a:cubicBezTo>
                      <a:pt x="486116" y="879916"/>
                      <a:pt x="486253" y="880053"/>
                      <a:pt x="486390" y="880191"/>
                    </a:cubicBezTo>
                    <a:cubicBezTo>
                      <a:pt x="486390" y="880191"/>
                      <a:pt x="486253" y="880053"/>
                      <a:pt x="486253" y="880053"/>
                    </a:cubicBezTo>
                    <a:cubicBezTo>
                      <a:pt x="487899" y="881425"/>
                      <a:pt x="489407" y="882797"/>
                      <a:pt x="491053" y="884168"/>
                    </a:cubicBezTo>
                    <a:cubicBezTo>
                      <a:pt x="493248" y="885951"/>
                      <a:pt x="495580" y="887597"/>
                      <a:pt x="497911" y="889243"/>
                    </a:cubicBezTo>
                    <a:cubicBezTo>
                      <a:pt x="499420" y="890203"/>
                      <a:pt x="500792" y="891026"/>
                      <a:pt x="502301" y="891849"/>
                    </a:cubicBezTo>
                    <a:cubicBezTo>
                      <a:pt x="503672" y="892535"/>
                      <a:pt x="505044" y="893084"/>
                      <a:pt x="506552" y="893632"/>
                    </a:cubicBezTo>
                    <a:cubicBezTo>
                      <a:pt x="506278" y="893632"/>
                      <a:pt x="506141" y="893495"/>
                      <a:pt x="505867" y="893358"/>
                    </a:cubicBezTo>
                    <a:cubicBezTo>
                      <a:pt x="507375" y="893907"/>
                      <a:pt x="509021" y="894318"/>
                      <a:pt x="510667" y="894592"/>
                    </a:cubicBezTo>
                    <a:cubicBezTo>
                      <a:pt x="510393" y="894592"/>
                      <a:pt x="510256" y="894455"/>
                      <a:pt x="509981" y="894455"/>
                    </a:cubicBezTo>
                    <a:cubicBezTo>
                      <a:pt x="510530" y="894455"/>
                      <a:pt x="511216" y="894592"/>
                      <a:pt x="511902" y="894729"/>
                    </a:cubicBezTo>
                    <a:cubicBezTo>
                      <a:pt x="512862" y="894729"/>
                      <a:pt x="513685" y="894867"/>
                      <a:pt x="514645" y="894729"/>
                    </a:cubicBezTo>
                    <a:cubicBezTo>
                      <a:pt x="515193" y="894592"/>
                      <a:pt x="515742" y="894592"/>
                      <a:pt x="516291" y="894592"/>
                    </a:cubicBezTo>
                    <a:cubicBezTo>
                      <a:pt x="516154" y="894592"/>
                      <a:pt x="516017" y="894592"/>
                      <a:pt x="515879" y="894729"/>
                    </a:cubicBezTo>
                    <a:cubicBezTo>
                      <a:pt x="516017" y="894729"/>
                      <a:pt x="516291" y="894729"/>
                      <a:pt x="516428" y="894592"/>
                    </a:cubicBezTo>
                    <a:cubicBezTo>
                      <a:pt x="516428" y="894592"/>
                      <a:pt x="516565" y="894592"/>
                      <a:pt x="516565" y="894592"/>
                    </a:cubicBezTo>
                    <a:cubicBezTo>
                      <a:pt x="516565" y="894592"/>
                      <a:pt x="516428" y="894592"/>
                      <a:pt x="516428" y="894592"/>
                    </a:cubicBezTo>
                    <a:cubicBezTo>
                      <a:pt x="517525" y="894318"/>
                      <a:pt x="518760" y="894044"/>
                      <a:pt x="519720" y="893632"/>
                    </a:cubicBezTo>
                    <a:cubicBezTo>
                      <a:pt x="519446" y="893632"/>
                      <a:pt x="519308" y="893769"/>
                      <a:pt x="519034" y="893907"/>
                    </a:cubicBezTo>
                    <a:cubicBezTo>
                      <a:pt x="519720" y="893632"/>
                      <a:pt x="520268" y="893358"/>
                      <a:pt x="520954" y="893084"/>
                    </a:cubicBezTo>
                    <a:cubicBezTo>
                      <a:pt x="521914" y="892535"/>
                      <a:pt x="522737" y="891986"/>
                      <a:pt x="523697" y="891438"/>
                    </a:cubicBezTo>
                    <a:cubicBezTo>
                      <a:pt x="523697" y="891438"/>
                      <a:pt x="523560" y="891575"/>
                      <a:pt x="523560" y="891575"/>
                    </a:cubicBezTo>
                    <a:cubicBezTo>
                      <a:pt x="523560" y="891575"/>
                      <a:pt x="523697" y="891438"/>
                      <a:pt x="523697" y="891438"/>
                    </a:cubicBezTo>
                    <a:cubicBezTo>
                      <a:pt x="523835" y="891438"/>
                      <a:pt x="523835" y="891300"/>
                      <a:pt x="523972" y="891300"/>
                    </a:cubicBezTo>
                    <a:cubicBezTo>
                      <a:pt x="523835" y="891300"/>
                      <a:pt x="523835" y="891438"/>
                      <a:pt x="523697" y="891438"/>
                    </a:cubicBezTo>
                    <a:cubicBezTo>
                      <a:pt x="524109" y="891163"/>
                      <a:pt x="524383" y="890889"/>
                      <a:pt x="524795" y="890615"/>
                    </a:cubicBezTo>
                    <a:cubicBezTo>
                      <a:pt x="525892" y="889655"/>
                      <a:pt x="526852" y="888694"/>
                      <a:pt x="527675" y="887597"/>
                    </a:cubicBezTo>
                    <a:cubicBezTo>
                      <a:pt x="527538" y="887734"/>
                      <a:pt x="527401" y="887871"/>
                      <a:pt x="527264" y="888009"/>
                    </a:cubicBezTo>
                    <a:cubicBezTo>
                      <a:pt x="527675" y="887460"/>
                      <a:pt x="528224" y="886774"/>
                      <a:pt x="528635" y="886226"/>
                    </a:cubicBezTo>
                    <a:cubicBezTo>
                      <a:pt x="528635" y="886363"/>
                      <a:pt x="528498" y="886363"/>
                      <a:pt x="528498" y="886363"/>
                    </a:cubicBezTo>
                    <a:cubicBezTo>
                      <a:pt x="529184" y="885403"/>
                      <a:pt x="529733" y="884442"/>
                      <a:pt x="530281" y="883482"/>
                    </a:cubicBezTo>
                    <a:cubicBezTo>
                      <a:pt x="530830" y="882385"/>
                      <a:pt x="531378" y="881151"/>
                      <a:pt x="531927" y="879916"/>
                    </a:cubicBezTo>
                    <a:cubicBezTo>
                      <a:pt x="532476" y="878133"/>
                      <a:pt x="533024" y="876350"/>
                      <a:pt x="533436" y="874430"/>
                    </a:cubicBezTo>
                    <a:cubicBezTo>
                      <a:pt x="533436" y="874430"/>
                      <a:pt x="533436" y="874430"/>
                      <a:pt x="533436" y="874567"/>
                    </a:cubicBezTo>
                    <a:cubicBezTo>
                      <a:pt x="533847" y="872235"/>
                      <a:pt x="534122" y="869766"/>
                      <a:pt x="534396" y="867435"/>
                    </a:cubicBezTo>
                    <a:cubicBezTo>
                      <a:pt x="534396" y="867435"/>
                      <a:pt x="534396" y="867572"/>
                      <a:pt x="534396" y="867572"/>
                    </a:cubicBezTo>
                    <a:cubicBezTo>
                      <a:pt x="534396" y="867572"/>
                      <a:pt x="534396" y="867435"/>
                      <a:pt x="534396" y="867435"/>
                    </a:cubicBezTo>
                    <a:cubicBezTo>
                      <a:pt x="534396" y="867160"/>
                      <a:pt x="534396" y="867023"/>
                      <a:pt x="534396" y="866749"/>
                    </a:cubicBezTo>
                    <a:cubicBezTo>
                      <a:pt x="534396" y="866886"/>
                      <a:pt x="534396" y="867023"/>
                      <a:pt x="534396" y="867160"/>
                    </a:cubicBezTo>
                    <a:cubicBezTo>
                      <a:pt x="534396" y="864829"/>
                      <a:pt x="534396" y="862634"/>
                      <a:pt x="534259" y="860439"/>
                    </a:cubicBezTo>
                    <a:cubicBezTo>
                      <a:pt x="534259" y="860577"/>
                      <a:pt x="534259" y="860577"/>
                      <a:pt x="534259" y="860714"/>
                    </a:cubicBezTo>
                    <a:cubicBezTo>
                      <a:pt x="534259" y="860577"/>
                      <a:pt x="534259" y="860439"/>
                      <a:pt x="534259" y="860302"/>
                    </a:cubicBezTo>
                    <a:cubicBezTo>
                      <a:pt x="534259" y="860165"/>
                      <a:pt x="534259" y="860028"/>
                      <a:pt x="534259" y="859891"/>
                    </a:cubicBezTo>
                    <a:cubicBezTo>
                      <a:pt x="534259" y="860028"/>
                      <a:pt x="534259" y="860028"/>
                      <a:pt x="534259" y="860165"/>
                    </a:cubicBezTo>
                    <a:cubicBezTo>
                      <a:pt x="533847" y="855365"/>
                      <a:pt x="533024" y="850701"/>
                      <a:pt x="532064" y="845901"/>
                    </a:cubicBezTo>
                    <a:cubicBezTo>
                      <a:pt x="530693" y="840003"/>
                      <a:pt x="529047" y="834379"/>
                      <a:pt x="527126" y="828618"/>
                    </a:cubicBezTo>
                    <a:cubicBezTo>
                      <a:pt x="527264" y="828893"/>
                      <a:pt x="527264" y="829030"/>
                      <a:pt x="527401" y="829304"/>
                    </a:cubicBezTo>
                    <a:cubicBezTo>
                      <a:pt x="525069" y="822858"/>
                      <a:pt x="522737" y="816411"/>
                      <a:pt x="520131" y="810102"/>
                    </a:cubicBezTo>
                    <a:cubicBezTo>
                      <a:pt x="517525" y="804067"/>
                      <a:pt x="514782" y="798032"/>
                      <a:pt x="511764" y="792134"/>
                    </a:cubicBezTo>
                    <a:cubicBezTo>
                      <a:pt x="507787" y="784179"/>
                      <a:pt x="503535" y="776360"/>
                      <a:pt x="498872" y="768679"/>
                    </a:cubicBezTo>
                    <a:cubicBezTo>
                      <a:pt x="498048" y="767994"/>
                      <a:pt x="497225" y="767445"/>
                      <a:pt x="496403" y="766759"/>
                    </a:cubicBezTo>
                    <a:cubicBezTo>
                      <a:pt x="492974" y="764153"/>
                      <a:pt x="489545" y="761410"/>
                      <a:pt x="486253" y="758392"/>
                    </a:cubicBezTo>
                    <a:cubicBezTo>
                      <a:pt x="483372" y="755786"/>
                      <a:pt x="480492" y="753180"/>
                      <a:pt x="477612" y="750574"/>
                    </a:cubicBezTo>
                    <a:cubicBezTo>
                      <a:pt x="475006" y="748243"/>
                      <a:pt x="472537" y="745911"/>
                      <a:pt x="469931" y="743579"/>
                    </a:cubicBezTo>
                    <a:cubicBezTo>
                      <a:pt x="469245" y="742893"/>
                      <a:pt x="468559" y="742208"/>
                      <a:pt x="467873" y="741522"/>
                    </a:cubicBezTo>
                    <a:cubicBezTo>
                      <a:pt x="465953" y="739602"/>
                      <a:pt x="463896" y="737544"/>
                      <a:pt x="461975" y="735761"/>
                    </a:cubicBezTo>
                    <a:cubicBezTo>
                      <a:pt x="459095" y="732881"/>
                      <a:pt x="456215" y="730000"/>
                      <a:pt x="453334" y="727120"/>
                    </a:cubicBezTo>
                    <a:cubicBezTo>
                      <a:pt x="452923" y="726708"/>
                      <a:pt x="452374" y="726160"/>
                      <a:pt x="451963" y="725748"/>
                    </a:cubicBezTo>
                    <a:cubicBezTo>
                      <a:pt x="450317" y="723828"/>
                      <a:pt x="448534" y="721908"/>
                      <a:pt x="446888" y="719988"/>
                    </a:cubicBezTo>
                    <a:cubicBezTo>
                      <a:pt x="444282" y="717107"/>
                      <a:pt x="441676" y="714090"/>
                      <a:pt x="439070" y="711209"/>
                    </a:cubicBezTo>
                    <a:cubicBezTo>
                      <a:pt x="435915" y="707643"/>
                      <a:pt x="432760" y="703803"/>
                      <a:pt x="430017" y="699962"/>
                    </a:cubicBezTo>
                    <a:cubicBezTo>
                      <a:pt x="427685" y="696533"/>
                      <a:pt x="426314" y="692830"/>
                      <a:pt x="424805" y="689127"/>
                    </a:cubicBezTo>
                    <a:cubicBezTo>
                      <a:pt x="423708" y="686383"/>
                      <a:pt x="424942" y="683229"/>
                      <a:pt x="427685" y="682131"/>
                    </a:cubicBezTo>
                    <a:cubicBezTo>
                      <a:pt x="429606" y="681309"/>
                      <a:pt x="430566" y="681034"/>
                      <a:pt x="432486" y="680486"/>
                    </a:cubicBezTo>
                    <a:cubicBezTo>
                      <a:pt x="433172" y="680348"/>
                      <a:pt x="433858" y="680211"/>
                      <a:pt x="434681" y="680348"/>
                    </a:cubicBezTo>
                    <a:cubicBezTo>
                      <a:pt x="437561" y="680760"/>
                      <a:pt x="439893" y="681994"/>
                      <a:pt x="442361" y="683503"/>
                    </a:cubicBezTo>
                    <a:cubicBezTo>
                      <a:pt x="443733" y="684463"/>
                      <a:pt x="445105" y="685423"/>
                      <a:pt x="446476" y="686521"/>
                    </a:cubicBezTo>
                    <a:cubicBezTo>
                      <a:pt x="447985" y="687618"/>
                      <a:pt x="449494" y="688852"/>
                      <a:pt x="450728" y="690087"/>
                    </a:cubicBezTo>
                    <a:cubicBezTo>
                      <a:pt x="454843" y="693927"/>
                      <a:pt x="458821" y="697905"/>
                      <a:pt x="462524" y="702157"/>
                    </a:cubicBezTo>
                    <a:cubicBezTo>
                      <a:pt x="469519" y="709838"/>
                      <a:pt x="476103" y="717930"/>
                      <a:pt x="482687" y="725886"/>
                    </a:cubicBezTo>
                    <a:cubicBezTo>
                      <a:pt x="483784" y="727257"/>
                      <a:pt x="484881" y="728629"/>
                      <a:pt x="485978" y="729863"/>
                    </a:cubicBezTo>
                    <a:cubicBezTo>
                      <a:pt x="487761" y="732058"/>
                      <a:pt x="489407" y="734252"/>
                      <a:pt x="491053" y="736584"/>
                    </a:cubicBezTo>
                    <a:cubicBezTo>
                      <a:pt x="497225" y="744951"/>
                      <a:pt x="502849" y="753592"/>
                      <a:pt x="508198" y="762370"/>
                    </a:cubicBezTo>
                    <a:cubicBezTo>
                      <a:pt x="508335" y="762507"/>
                      <a:pt x="508335" y="762644"/>
                      <a:pt x="508473" y="762919"/>
                    </a:cubicBezTo>
                    <a:cubicBezTo>
                      <a:pt x="510393" y="764290"/>
                      <a:pt x="512176" y="765662"/>
                      <a:pt x="514096" y="766896"/>
                    </a:cubicBezTo>
                    <a:cubicBezTo>
                      <a:pt x="518211" y="769640"/>
                      <a:pt x="522326" y="772383"/>
                      <a:pt x="526715" y="774852"/>
                    </a:cubicBezTo>
                    <a:cubicBezTo>
                      <a:pt x="530144" y="776909"/>
                      <a:pt x="533710" y="778966"/>
                      <a:pt x="537139" y="780887"/>
                    </a:cubicBezTo>
                    <a:cubicBezTo>
                      <a:pt x="541803" y="783630"/>
                      <a:pt x="546878" y="785962"/>
                      <a:pt x="551678" y="788430"/>
                    </a:cubicBezTo>
                    <a:cubicBezTo>
                      <a:pt x="551541" y="788293"/>
                      <a:pt x="551267" y="788156"/>
                      <a:pt x="551129" y="788156"/>
                    </a:cubicBezTo>
                    <a:cubicBezTo>
                      <a:pt x="556479" y="790351"/>
                      <a:pt x="561828" y="792820"/>
                      <a:pt x="567314" y="794740"/>
                    </a:cubicBezTo>
                    <a:cubicBezTo>
                      <a:pt x="570881" y="795837"/>
                      <a:pt x="574447" y="796934"/>
                      <a:pt x="578013" y="797895"/>
                    </a:cubicBezTo>
                    <a:cubicBezTo>
                      <a:pt x="577739" y="797895"/>
                      <a:pt x="577601" y="797757"/>
                      <a:pt x="577327" y="797757"/>
                    </a:cubicBezTo>
                    <a:cubicBezTo>
                      <a:pt x="578561" y="798032"/>
                      <a:pt x="579796" y="798169"/>
                      <a:pt x="581168" y="798306"/>
                    </a:cubicBezTo>
                    <a:cubicBezTo>
                      <a:pt x="582402" y="798443"/>
                      <a:pt x="583499" y="798443"/>
                      <a:pt x="584734" y="798306"/>
                    </a:cubicBezTo>
                    <a:cubicBezTo>
                      <a:pt x="585145" y="798306"/>
                      <a:pt x="585694" y="798169"/>
                      <a:pt x="586242" y="798169"/>
                    </a:cubicBezTo>
                    <a:cubicBezTo>
                      <a:pt x="586928" y="798032"/>
                      <a:pt x="587477" y="797895"/>
                      <a:pt x="588163" y="797620"/>
                    </a:cubicBezTo>
                    <a:cubicBezTo>
                      <a:pt x="587888" y="797757"/>
                      <a:pt x="587751" y="797757"/>
                      <a:pt x="587477" y="797895"/>
                    </a:cubicBezTo>
                    <a:cubicBezTo>
                      <a:pt x="588986" y="797346"/>
                      <a:pt x="590494" y="796797"/>
                      <a:pt x="591866" y="796111"/>
                    </a:cubicBezTo>
                    <a:cubicBezTo>
                      <a:pt x="591592" y="796249"/>
                      <a:pt x="591455" y="796249"/>
                      <a:pt x="591180" y="796386"/>
                    </a:cubicBezTo>
                    <a:cubicBezTo>
                      <a:pt x="591866" y="795974"/>
                      <a:pt x="592552" y="795563"/>
                      <a:pt x="593238" y="795288"/>
                    </a:cubicBezTo>
                    <a:cubicBezTo>
                      <a:pt x="593100" y="795426"/>
                      <a:pt x="592826" y="795563"/>
                      <a:pt x="592689" y="795700"/>
                    </a:cubicBezTo>
                    <a:cubicBezTo>
                      <a:pt x="593923" y="794877"/>
                      <a:pt x="595021" y="794054"/>
                      <a:pt x="596118" y="792957"/>
                    </a:cubicBezTo>
                    <a:cubicBezTo>
                      <a:pt x="595981" y="793094"/>
                      <a:pt x="595844" y="793231"/>
                      <a:pt x="595706" y="793368"/>
                    </a:cubicBezTo>
                    <a:cubicBezTo>
                      <a:pt x="596804" y="792271"/>
                      <a:pt x="597901" y="791174"/>
                      <a:pt x="598998" y="790076"/>
                    </a:cubicBezTo>
                    <a:cubicBezTo>
                      <a:pt x="598861" y="790214"/>
                      <a:pt x="598724" y="790351"/>
                      <a:pt x="598587" y="790488"/>
                    </a:cubicBezTo>
                    <a:cubicBezTo>
                      <a:pt x="600644" y="788156"/>
                      <a:pt x="602564" y="785687"/>
                      <a:pt x="604347" y="783081"/>
                    </a:cubicBezTo>
                    <a:cubicBezTo>
                      <a:pt x="604210" y="783218"/>
                      <a:pt x="604073" y="783493"/>
                      <a:pt x="603936" y="783630"/>
                    </a:cubicBezTo>
                    <a:cubicBezTo>
                      <a:pt x="604759" y="782258"/>
                      <a:pt x="605582" y="780887"/>
                      <a:pt x="606268" y="779515"/>
                    </a:cubicBezTo>
                    <a:cubicBezTo>
                      <a:pt x="606131" y="779789"/>
                      <a:pt x="605993" y="779927"/>
                      <a:pt x="605993" y="780201"/>
                    </a:cubicBezTo>
                    <a:cubicBezTo>
                      <a:pt x="606954" y="778143"/>
                      <a:pt x="607776" y="776223"/>
                      <a:pt x="608600" y="774166"/>
                    </a:cubicBezTo>
                    <a:cubicBezTo>
                      <a:pt x="608600" y="774440"/>
                      <a:pt x="608462" y="774577"/>
                      <a:pt x="608325" y="774852"/>
                    </a:cubicBezTo>
                    <a:cubicBezTo>
                      <a:pt x="609011" y="772931"/>
                      <a:pt x="609560" y="771011"/>
                      <a:pt x="610108" y="768954"/>
                    </a:cubicBezTo>
                    <a:cubicBezTo>
                      <a:pt x="610520" y="766485"/>
                      <a:pt x="610931" y="764153"/>
                      <a:pt x="611068" y="761821"/>
                    </a:cubicBezTo>
                    <a:cubicBezTo>
                      <a:pt x="611068" y="762096"/>
                      <a:pt x="611068" y="762370"/>
                      <a:pt x="611068" y="762507"/>
                    </a:cubicBezTo>
                    <a:cubicBezTo>
                      <a:pt x="611205" y="759353"/>
                      <a:pt x="611343" y="756198"/>
                      <a:pt x="611205" y="752906"/>
                    </a:cubicBezTo>
                    <a:cubicBezTo>
                      <a:pt x="611205" y="753043"/>
                      <a:pt x="611205" y="753180"/>
                      <a:pt x="611205" y="753180"/>
                    </a:cubicBezTo>
                    <a:cubicBezTo>
                      <a:pt x="611205" y="753043"/>
                      <a:pt x="611205" y="752769"/>
                      <a:pt x="611205" y="752632"/>
                    </a:cubicBezTo>
                    <a:cubicBezTo>
                      <a:pt x="611205" y="752632"/>
                      <a:pt x="611205" y="752495"/>
                      <a:pt x="611205" y="752495"/>
                    </a:cubicBezTo>
                    <a:cubicBezTo>
                      <a:pt x="611205" y="752495"/>
                      <a:pt x="611205" y="752632"/>
                      <a:pt x="611205" y="752632"/>
                    </a:cubicBezTo>
                    <a:cubicBezTo>
                      <a:pt x="610931" y="748928"/>
                      <a:pt x="610383" y="745362"/>
                      <a:pt x="609697" y="741659"/>
                    </a:cubicBezTo>
                    <a:cubicBezTo>
                      <a:pt x="608737" y="737133"/>
                      <a:pt x="607502" y="732881"/>
                      <a:pt x="605993" y="728629"/>
                    </a:cubicBezTo>
                    <a:cubicBezTo>
                      <a:pt x="606131" y="728903"/>
                      <a:pt x="606131" y="729040"/>
                      <a:pt x="606268" y="729315"/>
                    </a:cubicBezTo>
                    <a:cubicBezTo>
                      <a:pt x="604347" y="724102"/>
                      <a:pt x="602153" y="719165"/>
                      <a:pt x="599821" y="714090"/>
                    </a:cubicBezTo>
                    <a:cubicBezTo>
                      <a:pt x="597489" y="709426"/>
                      <a:pt x="595021" y="704900"/>
                      <a:pt x="592277" y="700511"/>
                    </a:cubicBezTo>
                    <a:cubicBezTo>
                      <a:pt x="591455" y="700237"/>
                      <a:pt x="590631" y="699825"/>
                      <a:pt x="589809" y="699551"/>
                    </a:cubicBezTo>
                    <a:cubicBezTo>
                      <a:pt x="584048" y="697356"/>
                      <a:pt x="578424" y="694476"/>
                      <a:pt x="572938" y="691458"/>
                    </a:cubicBezTo>
                    <a:cubicBezTo>
                      <a:pt x="568960" y="689401"/>
                      <a:pt x="564845" y="687206"/>
                      <a:pt x="560868" y="685012"/>
                    </a:cubicBezTo>
                    <a:cubicBezTo>
                      <a:pt x="559908" y="684600"/>
                      <a:pt x="559085" y="683915"/>
                      <a:pt x="558262" y="683366"/>
                    </a:cubicBezTo>
                    <a:cubicBezTo>
                      <a:pt x="556067" y="681994"/>
                      <a:pt x="553873" y="680623"/>
                      <a:pt x="551815" y="679251"/>
                    </a:cubicBezTo>
                    <a:cubicBezTo>
                      <a:pt x="549346" y="677742"/>
                      <a:pt x="546740" y="676234"/>
                      <a:pt x="544409" y="674451"/>
                    </a:cubicBezTo>
                    <a:cubicBezTo>
                      <a:pt x="540568" y="671844"/>
                      <a:pt x="536728" y="669101"/>
                      <a:pt x="532750" y="666358"/>
                    </a:cubicBezTo>
                    <a:cubicBezTo>
                      <a:pt x="527675" y="662792"/>
                      <a:pt x="522737" y="659089"/>
                      <a:pt x="517799" y="655248"/>
                    </a:cubicBezTo>
                    <a:cubicBezTo>
                      <a:pt x="510530" y="649625"/>
                      <a:pt x="503672" y="643315"/>
                      <a:pt x="497363" y="636594"/>
                    </a:cubicBezTo>
                    <a:cubicBezTo>
                      <a:pt x="494482" y="633577"/>
                      <a:pt x="491876" y="630285"/>
                      <a:pt x="489407" y="627130"/>
                    </a:cubicBezTo>
                    <a:cubicBezTo>
                      <a:pt x="486801" y="623838"/>
                      <a:pt x="484607" y="620135"/>
                      <a:pt x="482687" y="616432"/>
                    </a:cubicBezTo>
                    <a:cubicBezTo>
                      <a:pt x="481864" y="614786"/>
                      <a:pt x="481041" y="613003"/>
                      <a:pt x="480355" y="611083"/>
                    </a:cubicBezTo>
                    <a:cubicBezTo>
                      <a:pt x="479943" y="610122"/>
                      <a:pt x="479669" y="609025"/>
                      <a:pt x="479532" y="607928"/>
                    </a:cubicBezTo>
                    <a:cubicBezTo>
                      <a:pt x="479258" y="605871"/>
                      <a:pt x="478983" y="603813"/>
                      <a:pt x="479806" y="601756"/>
                    </a:cubicBezTo>
                    <a:cubicBezTo>
                      <a:pt x="480218" y="600796"/>
                      <a:pt x="480492" y="600110"/>
                      <a:pt x="481041" y="599287"/>
                    </a:cubicBezTo>
                    <a:cubicBezTo>
                      <a:pt x="482001" y="598052"/>
                      <a:pt x="482549" y="597367"/>
                      <a:pt x="483647" y="596269"/>
                    </a:cubicBezTo>
                    <a:cubicBezTo>
                      <a:pt x="484332" y="595584"/>
                      <a:pt x="485156" y="595172"/>
                      <a:pt x="485978" y="594761"/>
                    </a:cubicBezTo>
                    <a:cubicBezTo>
                      <a:pt x="487076" y="594075"/>
                      <a:pt x="488310" y="594075"/>
                      <a:pt x="489545" y="593800"/>
                    </a:cubicBezTo>
                    <a:cubicBezTo>
                      <a:pt x="490505" y="593526"/>
                      <a:pt x="491739" y="593800"/>
                      <a:pt x="492699" y="593938"/>
                    </a:cubicBezTo>
                    <a:cubicBezTo>
                      <a:pt x="494208" y="594075"/>
                      <a:pt x="495717" y="594623"/>
                      <a:pt x="497088" y="594898"/>
                    </a:cubicBezTo>
                    <a:cubicBezTo>
                      <a:pt x="500106" y="595858"/>
                      <a:pt x="502986" y="597229"/>
                      <a:pt x="505867" y="598738"/>
                    </a:cubicBezTo>
                    <a:cubicBezTo>
                      <a:pt x="509296" y="600658"/>
                      <a:pt x="512588" y="602853"/>
                      <a:pt x="515742" y="605048"/>
                    </a:cubicBezTo>
                    <a:cubicBezTo>
                      <a:pt x="519034" y="607379"/>
                      <a:pt x="522326" y="609711"/>
                      <a:pt x="525480" y="612317"/>
                    </a:cubicBezTo>
                    <a:cubicBezTo>
                      <a:pt x="532338" y="617803"/>
                      <a:pt x="539334" y="623290"/>
                      <a:pt x="545917" y="629188"/>
                    </a:cubicBezTo>
                    <a:cubicBezTo>
                      <a:pt x="561005" y="642492"/>
                      <a:pt x="574858" y="657168"/>
                      <a:pt x="587065" y="673079"/>
                    </a:cubicBezTo>
                    <a:cubicBezTo>
                      <a:pt x="591866" y="679251"/>
                      <a:pt x="596392" y="685560"/>
                      <a:pt x="600507" y="692281"/>
                    </a:cubicBezTo>
                    <a:cubicBezTo>
                      <a:pt x="605308" y="693927"/>
                      <a:pt x="610108" y="695162"/>
                      <a:pt x="614909" y="696259"/>
                    </a:cubicBezTo>
                    <a:cubicBezTo>
                      <a:pt x="614909" y="696259"/>
                      <a:pt x="614772" y="696259"/>
                      <a:pt x="614772" y="696259"/>
                    </a:cubicBezTo>
                    <a:cubicBezTo>
                      <a:pt x="618338" y="696945"/>
                      <a:pt x="622041" y="697768"/>
                      <a:pt x="625745" y="698179"/>
                    </a:cubicBezTo>
                    <a:cubicBezTo>
                      <a:pt x="627665" y="698316"/>
                      <a:pt x="629585" y="698316"/>
                      <a:pt x="631505" y="698179"/>
                    </a:cubicBezTo>
                    <a:cubicBezTo>
                      <a:pt x="631505" y="698179"/>
                      <a:pt x="631505" y="698179"/>
                      <a:pt x="631368" y="698179"/>
                    </a:cubicBezTo>
                    <a:cubicBezTo>
                      <a:pt x="632465" y="698042"/>
                      <a:pt x="633700" y="697905"/>
                      <a:pt x="634797" y="697768"/>
                    </a:cubicBezTo>
                    <a:cubicBezTo>
                      <a:pt x="634523" y="697768"/>
                      <a:pt x="634386" y="697905"/>
                      <a:pt x="634111" y="697905"/>
                    </a:cubicBezTo>
                    <a:cubicBezTo>
                      <a:pt x="635346" y="697631"/>
                      <a:pt x="636717" y="697219"/>
                      <a:pt x="637815" y="696808"/>
                    </a:cubicBezTo>
                    <a:cubicBezTo>
                      <a:pt x="637540" y="696808"/>
                      <a:pt x="637403" y="696945"/>
                      <a:pt x="637129" y="697082"/>
                    </a:cubicBezTo>
                    <a:cubicBezTo>
                      <a:pt x="638226" y="696670"/>
                      <a:pt x="639186" y="696259"/>
                      <a:pt x="640284" y="695710"/>
                    </a:cubicBezTo>
                    <a:cubicBezTo>
                      <a:pt x="640695" y="695436"/>
                      <a:pt x="641106" y="695162"/>
                      <a:pt x="641518" y="694887"/>
                    </a:cubicBezTo>
                    <a:cubicBezTo>
                      <a:pt x="641929" y="694613"/>
                      <a:pt x="642204" y="694339"/>
                      <a:pt x="642478" y="694064"/>
                    </a:cubicBezTo>
                    <a:cubicBezTo>
                      <a:pt x="642890" y="693653"/>
                      <a:pt x="643164" y="693379"/>
                      <a:pt x="643575" y="692967"/>
                    </a:cubicBezTo>
                    <a:cubicBezTo>
                      <a:pt x="643850" y="692556"/>
                      <a:pt x="644261" y="692144"/>
                      <a:pt x="644535" y="691733"/>
                    </a:cubicBezTo>
                    <a:cubicBezTo>
                      <a:pt x="644398" y="691870"/>
                      <a:pt x="644398" y="692007"/>
                      <a:pt x="644261" y="692007"/>
                    </a:cubicBezTo>
                    <a:cubicBezTo>
                      <a:pt x="644398" y="691870"/>
                      <a:pt x="644535" y="691733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5221" y="690635"/>
                      <a:pt x="645907" y="689401"/>
                      <a:pt x="646456" y="688304"/>
                    </a:cubicBezTo>
                    <a:cubicBezTo>
                      <a:pt x="646319" y="688578"/>
                      <a:pt x="646181" y="688715"/>
                      <a:pt x="646181" y="688852"/>
                    </a:cubicBezTo>
                    <a:cubicBezTo>
                      <a:pt x="646456" y="688304"/>
                      <a:pt x="646730" y="687618"/>
                      <a:pt x="646867" y="687069"/>
                    </a:cubicBezTo>
                    <a:cubicBezTo>
                      <a:pt x="647004" y="686521"/>
                      <a:pt x="647142" y="686109"/>
                      <a:pt x="647279" y="685560"/>
                    </a:cubicBezTo>
                    <a:cubicBezTo>
                      <a:pt x="647553" y="684463"/>
                      <a:pt x="647690" y="683366"/>
                      <a:pt x="647827" y="682269"/>
                    </a:cubicBezTo>
                    <a:cubicBezTo>
                      <a:pt x="647827" y="682269"/>
                      <a:pt x="647827" y="682269"/>
                      <a:pt x="647827" y="682269"/>
                    </a:cubicBezTo>
                    <a:cubicBezTo>
                      <a:pt x="647827" y="682269"/>
                      <a:pt x="647827" y="682269"/>
                      <a:pt x="647827" y="682131"/>
                    </a:cubicBezTo>
                    <a:cubicBezTo>
                      <a:pt x="647827" y="681994"/>
                      <a:pt x="647827" y="681720"/>
                      <a:pt x="647827" y="681583"/>
                    </a:cubicBezTo>
                    <a:cubicBezTo>
                      <a:pt x="647827" y="681720"/>
                      <a:pt x="647827" y="681720"/>
                      <a:pt x="647827" y="681857"/>
                    </a:cubicBezTo>
                    <a:cubicBezTo>
                      <a:pt x="647964" y="679800"/>
                      <a:pt x="647827" y="677880"/>
                      <a:pt x="647827" y="675822"/>
                    </a:cubicBezTo>
                    <a:cubicBezTo>
                      <a:pt x="647690" y="674588"/>
                      <a:pt x="647553" y="673353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1982"/>
                      <a:pt x="647279" y="671707"/>
                      <a:pt x="647142" y="671570"/>
                    </a:cubicBezTo>
                    <a:cubicBezTo>
                      <a:pt x="647142" y="671707"/>
                      <a:pt x="647142" y="671844"/>
                      <a:pt x="647142" y="671844"/>
                    </a:cubicBezTo>
                    <a:cubicBezTo>
                      <a:pt x="646456" y="668964"/>
                      <a:pt x="645770" y="666221"/>
                      <a:pt x="644810" y="663478"/>
                    </a:cubicBezTo>
                    <a:cubicBezTo>
                      <a:pt x="644810" y="663478"/>
                      <a:pt x="644810" y="663478"/>
                      <a:pt x="644810" y="663478"/>
                    </a:cubicBezTo>
                    <a:cubicBezTo>
                      <a:pt x="644810" y="663478"/>
                      <a:pt x="644810" y="663478"/>
                      <a:pt x="644810" y="663341"/>
                    </a:cubicBezTo>
                    <a:cubicBezTo>
                      <a:pt x="644810" y="663203"/>
                      <a:pt x="644673" y="662929"/>
                      <a:pt x="644673" y="662792"/>
                    </a:cubicBezTo>
                    <a:cubicBezTo>
                      <a:pt x="644673" y="662929"/>
                      <a:pt x="644673" y="662929"/>
                      <a:pt x="644810" y="663066"/>
                    </a:cubicBezTo>
                    <a:cubicBezTo>
                      <a:pt x="643713" y="660323"/>
                      <a:pt x="642615" y="657580"/>
                      <a:pt x="641244" y="654837"/>
                    </a:cubicBezTo>
                    <a:cubicBezTo>
                      <a:pt x="641244" y="654837"/>
                      <a:pt x="641244" y="654974"/>
                      <a:pt x="641381" y="654974"/>
                    </a:cubicBezTo>
                    <a:cubicBezTo>
                      <a:pt x="639323" y="650996"/>
                      <a:pt x="636992" y="647156"/>
                      <a:pt x="634523" y="643315"/>
                    </a:cubicBezTo>
                    <a:cubicBezTo>
                      <a:pt x="634523" y="643452"/>
                      <a:pt x="634660" y="643452"/>
                      <a:pt x="634660" y="643590"/>
                    </a:cubicBezTo>
                    <a:cubicBezTo>
                      <a:pt x="631505" y="639063"/>
                      <a:pt x="628076" y="634674"/>
                      <a:pt x="624373" y="630559"/>
                    </a:cubicBezTo>
                    <a:cubicBezTo>
                      <a:pt x="624510" y="630834"/>
                      <a:pt x="624647" y="630971"/>
                      <a:pt x="624784" y="631108"/>
                    </a:cubicBezTo>
                    <a:cubicBezTo>
                      <a:pt x="619298" y="624936"/>
                      <a:pt x="613537" y="619038"/>
                      <a:pt x="607365" y="613551"/>
                    </a:cubicBezTo>
                    <a:cubicBezTo>
                      <a:pt x="607639" y="613689"/>
                      <a:pt x="607776" y="613826"/>
                      <a:pt x="607914" y="613963"/>
                    </a:cubicBezTo>
                    <a:cubicBezTo>
                      <a:pt x="602839" y="609574"/>
                      <a:pt x="597764" y="605185"/>
                      <a:pt x="592415" y="601070"/>
                    </a:cubicBezTo>
                    <a:cubicBezTo>
                      <a:pt x="588574" y="597915"/>
                      <a:pt x="584597" y="595035"/>
                      <a:pt x="580482" y="592155"/>
                    </a:cubicBezTo>
                    <a:cubicBezTo>
                      <a:pt x="578973" y="591469"/>
                      <a:pt x="577464" y="590920"/>
                      <a:pt x="575955" y="590234"/>
                    </a:cubicBezTo>
                    <a:cubicBezTo>
                      <a:pt x="571292" y="588177"/>
                      <a:pt x="566628" y="586119"/>
                      <a:pt x="561965" y="584199"/>
                    </a:cubicBezTo>
                    <a:cubicBezTo>
                      <a:pt x="559633" y="583239"/>
                      <a:pt x="557576" y="582142"/>
                      <a:pt x="555381" y="581045"/>
                    </a:cubicBezTo>
                    <a:cubicBezTo>
                      <a:pt x="550992" y="578850"/>
                      <a:pt x="546740" y="576655"/>
                      <a:pt x="542351" y="574598"/>
                    </a:cubicBezTo>
                    <a:cubicBezTo>
                      <a:pt x="539334" y="573089"/>
                      <a:pt x="536316" y="571306"/>
                      <a:pt x="533299" y="569660"/>
                    </a:cubicBezTo>
                    <a:cubicBezTo>
                      <a:pt x="529458" y="567466"/>
                      <a:pt x="525755" y="565134"/>
                      <a:pt x="521914" y="562802"/>
                    </a:cubicBezTo>
                    <a:cubicBezTo>
                      <a:pt x="519308" y="561294"/>
                      <a:pt x="516565" y="559648"/>
                      <a:pt x="514508" y="557590"/>
                    </a:cubicBezTo>
                    <a:cubicBezTo>
                      <a:pt x="513410" y="556493"/>
                      <a:pt x="512725" y="555807"/>
                      <a:pt x="511902" y="554436"/>
                    </a:cubicBezTo>
                    <a:cubicBezTo>
                      <a:pt x="511079" y="553201"/>
                      <a:pt x="510530" y="551692"/>
                      <a:pt x="509844" y="550321"/>
                    </a:cubicBezTo>
                    <a:cubicBezTo>
                      <a:pt x="508335" y="547166"/>
                      <a:pt x="511079" y="543326"/>
                      <a:pt x="514370" y="543463"/>
                    </a:cubicBezTo>
                    <a:cubicBezTo>
                      <a:pt x="515879" y="543463"/>
                      <a:pt x="517388" y="543326"/>
                      <a:pt x="518760" y="543463"/>
                    </a:cubicBezTo>
                    <a:cubicBezTo>
                      <a:pt x="520543" y="543737"/>
                      <a:pt x="521503" y="543874"/>
                      <a:pt x="523286" y="544423"/>
                    </a:cubicBezTo>
                    <a:cubicBezTo>
                      <a:pt x="526441" y="545383"/>
                      <a:pt x="529458" y="547166"/>
                      <a:pt x="532338" y="548675"/>
                    </a:cubicBezTo>
                    <a:cubicBezTo>
                      <a:pt x="538099" y="551692"/>
                      <a:pt x="543586" y="555121"/>
                      <a:pt x="549072" y="558550"/>
                    </a:cubicBezTo>
                    <a:cubicBezTo>
                      <a:pt x="552775" y="560882"/>
                      <a:pt x="556616" y="563214"/>
                      <a:pt x="560319" y="565545"/>
                    </a:cubicBezTo>
                    <a:cubicBezTo>
                      <a:pt x="562925" y="567191"/>
                      <a:pt x="565531" y="568974"/>
                      <a:pt x="568000" y="570620"/>
                    </a:cubicBezTo>
                    <a:cubicBezTo>
                      <a:pt x="571703" y="573089"/>
                      <a:pt x="575407" y="575558"/>
                      <a:pt x="578973" y="577890"/>
                    </a:cubicBezTo>
                    <a:cubicBezTo>
                      <a:pt x="582128" y="579947"/>
                      <a:pt x="585145" y="582142"/>
                      <a:pt x="588163" y="584336"/>
                    </a:cubicBezTo>
                    <a:cubicBezTo>
                      <a:pt x="588711" y="584611"/>
                      <a:pt x="589397" y="584748"/>
                      <a:pt x="589946" y="585022"/>
                    </a:cubicBezTo>
                    <a:cubicBezTo>
                      <a:pt x="593923" y="586668"/>
                      <a:pt x="598038" y="588177"/>
                      <a:pt x="602016" y="589686"/>
                    </a:cubicBezTo>
                    <a:cubicBezTo>
                      <a:pt x="607502" y="591743"/>
                      <a:pt x="613126" y="593663"/>
                      <a:pt x="618749" y="595584"/>
                    </a:cubicBezTo>
                    <a:cubicBezTo>
                      <a:pt x="623550" y="596955"/>
                      <a:pt x="628488" y="598464"/>
                      <a:pt x="633288" y="599835"/>
                    </a:cubicBezTo>
                    <a:cubicBezTo>
                      <a:pt x="633974" y="600110"/>
                      <a:pt x="634660" y="600110"/>
                      <a:pt x="635346" y="600247"/>
                    </a:cubicBezTo>
                    <a:cubicBezTo>
                      <a:pt x="637266" y="600658"/>
                      <a:pt x="639323" y="601207"/>
                      <a:pt x="641106" y="601619"/>
                    </a:cubicBezTo>
                    <a:cubicBezTo>
                      <a:pt x="643987" y="602304"/>
                      <a:pt x="646730" y="602990"/>
                      <a:pt x="649473" y="603539"/>
                    </a:cubicBezTo>
                    <a:cubicBezTo>
                      <a:pt x="649473" y="603539"/>
                      <a:pt x="649336" y="603539"/>
                      <a:pt x="649336" y="603539"/>
                    </a:cubicBezTo>
                    <a:cubicBezTo>
                      <a:pt x="656057" y="604773"/>
                      <a:pt x="662778" y="605871"/>
                      <a:pt x="669636" y="606556"/>
                    </a:cubicBezTo>
                    <a:cubicBezTo>
                      <a:pt x="673202" y="606693"/>
                      <a:pt x="676768" y="606693"/>
                      <a:pt x="680197" y="606556"/>
                    </a:cubicBezTo>
                    <a:cubicBezTo>
                      <a:pt x="682254" y="606282"/>
                      <a:pt x="684312" y="606008"/>
                      <a:pt x="686506" y="605596"/>
                    </a:cubicBezTo>
                    <a:cubicBezTo>
                      <a:pt x="686506" y="605596"/>
                      <a:pt x="686506" y="605596"/>
                      <a:pt x="686506" y="605596"/>
                    </a:cubicBezTo>
                    <a:cubicBezTo>
                      <a:pt x="688015" y="605322"/>
                      <a:pt x="689387" y="604910"/>
                      <a:pt x="690896" y="604362"/>
                    </a:cubicBezTo>
                    <a:cubicBezTo>
                      <a:pt x="690896" y="604362"/>
                      <a:pt x="690758" y="604362"/>
                      <a:pt x="690758" y="604362"/>
                    </a:cubicBezTo>
                    <a:cubicBezTo>
                      <a:pt x="690896" y="604362"/>
                      <a:pt x="690896" y="604225"/>
                      <a:pt x="691033" y="604225"/>
                    </a:cubicBezTo>
                    <a:cubicBezTo>
                      <a:pt x="691170" y="604225"/>
                      <a:pt x="691170" y="604225"/>
                      <a:pt x="691307" y="604087"/>
                    </a:cubicBezTo>
                    <a:cubicBezTo>
                      <a:pt x="691307" y="604087"/>
                      <a:pt x="691170" y="604087"/>
                      <a:pt x="691170" y="604087"/>
                    </a:cubicBezTo>
                    <a:cubicBezTo>
                      <a:pt x="692679" y="603539"/>
                      <a:pt x="694187" y="602853"/>
                      <a:pt x="695696" y="602167"/>
                    </a:cubicBezTo>
                    <a:cubicBezTo>
                      <a:pt x="696108" y="602030"/>
                      <a:pt x="696382" y="601756"/>
                      <a:pt x="696793" y="601619"/>
                    </a:cubicBezTo>
                    <a:cubicBezTo>
                      <a:pt x="697754" y="600933"/>
                      <a:pt x="698714" y="600247"/>
                      <a:pt x="699674" y="599424"/>
                    </a:cubicBezTo>
                    <a:cubicBezTo>
                      <a:pt x="699537" y="599561"/>
                      <a:pt x="699537" y="599561"/>
                      <a:pt x="699399" y="599698"/>
                    </a:cubicBezTo>
                    <a:cubicBezTo>
                      <a:pt x="700359" y="598875"/>
                      <a:pt x="701183" y="597915"/>
                      <a:pt x="702006" y="597092"/>
                    </a:cubicBezTo>
                    <a:cubicBezTo>
                      <a:pt x="702280" y="596681"/>
                      <a:pt x="702417" y="596406"/>
                      <a:pt x="702691" y="596132"/>
                    </a:cubicBezTo>
                    <a:cubicBezTo>
                      <a:pt x="702691" y="596132"/>
                      <a:pt x="702691" y="596132"/>
                      <a:pt x="702691" y="596132"/>
                    </a:cubicBezTo>
                    <a:cubicBezTo>
                      <a:pt x="702966" y="595721"/>
                      <a:pt x="703240" y="595172"/>
                      <a:pt x="703514" y="594761"/>
                    </a:cubicBezTo>
                    <a:cubicBezTo>
                      <a:pt x="703651" y="594349"/>
                      <a:pt x="703788" y="594075"/>
                      <a:pt x="703926" y="593663"/>
                    </a:cubicBezTo>
                    <a:cubicBezTo>
                      <a:pt x="704063" y="593115"/>
                      <a:pt x="704200" y="592703"/>
                      <a:pt x="704337" y="592292"/>
                    </a:cubicBezTo>
                    <a:cubicBezTo>
                      <a:pt x="704612" y="591194"/>
                      <a:pt x="704749" y="590234"/>
                      <a:pt x="704886" y="589137"/>
                    </a:cubicBezTo>
                    <a:cubicBezTo>
                      <a:pt x="704886" y="588588"/>
                      <a:pt x="704886" y="587903"/>
                      <a:pt x="704886" y="587217"/>
                    </a:cubicBezTo>
                    <a:cubicBezTo>
                      <a:pt x="704886" y="587491"/>
                      <a:pt x="704886" y="587628"/>
                      <a:pt x="704886" y="587903"/>
                    </a:cubicBezTo>
                    <a:cubicBezTo>
                      <a:pt x="704886" y="586531"/>
                      <a:pt x="704612" y="585159"/>
                      <a:pt x="704337" y="583788"/>
                    </a:cubicBezTo>
                    <a:cubicBezTo>
                      <a:pt x="704337" y="583925"/>
                      <a:pt x="704337" y="584062"/>
                      <a:pt x="704337" y="584199"/>
                    </a:cubicBezTo>
                    <a:cubicBezTo>
                      <a:pt x="704200" y="583513"/>
                      <a:pt x="703926" y="582828"/>
                      <a:pt x="703651" y="582142"/>
                    </a:cubicBezTo>
                    <a:cubicBezTo>
                      <a:pt x="703240" y="581045"/>
                      <a:pt x="702691" y="579810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006" y="578576"/>
                      <a:pt x="702006" y="578439"/>
                      <a:pt x="701868" y="578164"/>
                    </a:cubicBezTo>
                    <a:cubicBezTo>
                      <a:pt x="701868" y="578301"/>
                      <a:pt x="702006" y="578439"/>
                      <a:pt x="702006" y="578439"/>
                    </a:cubicBezTo>
                    <a:cubicBezTo>
                      <a:pt x="700908" y="576381"/>
                      <a:pt x="699811" y="574324"/>
                      <a:pt x="698439" y="572403"/>
                    </a:cubicBezTo>
                    <a:cubicBezTo>
                      <a:pt x="698577" y="572678"/>
                      <a:pt x="698714" y="572815"/>
                      <a:pt x="698714" y="572952"/>
                    </a:cubicBezTo>
                    <a:cubicBezTo>
                      <a:pt x="697068" y="570483"/>
                      <a:pt x="695285" y="568289"/>
                      <a:pt x="693364" y="565957"/>
                    </a:cubicBezTo>
                    <a:cubicBezTo>
                      <a:pt x="693501" y="566094"/>
                      <a:pt x="693639" y="566231"/>
                      <a:pt x="693776" y="566368"/>
                    </a:cubicBezTo>
                    <a:cubicBezTo>
                      <a:pt x="690347" y="562665"/>
                      <a:pt x="686643" y="559099"/>
                      <a:pt x="682940" y="555670"/>
                    </a:cubicBezTo>
                    <a:cubicBezTo>
                      <a:pt x="682940" y="555670"/>
                      <a:pt x="682940" y="555670"/>
                      <a:pt x="682940" y="555670"/>
                    </a:cubicBezTo>
                    <a:cubicBezTo>
                      <a:pt x="682940" y="555670"/>
                      <a:pt x="682803" y="555533"/>
                      <a:pt x="682803" y="555533"/>
                    </a:cubicBezTo>
                    <a:cubicBezTo>
                      <a:pt x="682666" y="555396"/>
                      <a:pt x="682666" y="555396"/>
                      <a:pt x="682529" y="555258"/>
                    </a:cubicBezTo>
                    <a:cubicBezTo>
                      <a:pt x="682529" y="555258"/>
                      <a:pt x="682666" y="555396"/>
                      <a:pt x="682666" y="555396"/>
                    </a:cubicBezTo>
                    <a:cubicBezTo>
                      <a:pt x="676356" y="549909"/>
                      <a:pt x="669636" y="545109"/>
                      <a:pt x="662778" y="540445"/>
                    </a:cubicBezTo>
                    <a:cubicBezTo>
                      <a:pt x="662778" y="540445"/>
                      <a:pt x="662915" y="540582"/>
                      <a:pt x="662915" y="540582"/>
                    </a:cubicBezTo>
                    <a:cubicBezTo>
                      <a:pt x="654000" y="534547"/>
                      <a:pt x="644810" y="529198"/>
                      <a:pt x="635483" y="523849"/>
                    </a:cubicBezTo>
                    <a:cubicBezTo>
                      <a:pt x="632191" y="521929"/>
                      <a:pt x="628762" y="520420"/>
                      <a:pt x="625333" y="518637"/>
                    </a:cubicBezTo>
                    <a:cubicBezTo>
                      <a:pt x="617378" y="514659"/>
                      <a:pt x="609285" y="510681"/>
                      <a:pt x="601330" y="506567"/>
                    </a:cubicBezTo>
                    <a:cubicBezTo>
                      <a:pt x="593923" y="503275"/>
                      <a:pt x="586654" y="499983"/>
                      <a:pt x="579384" y="496691"/>
                    </a:cubicBezTo>
                    <a:cubicBezTo>
                      <a:pt x="572938" y="493811"/>
                      <a:pt x="566354" y="491068"/>
                      <a:pt x="559908" y="488324"/>
                    </a:cubicBezTo>
                    <a:cubicBezTo>
                      <a:pt x="552638" y="485307"/>
                      <a:pt x="545369" y="482289"/>
                      <a:pt x="538099" y="479272"/>
                    </a:cubicBezTo>
                    <a:cubicBezTo>
                      <a:pt x="534533" y="477763"/>
                      <a:pt x="530967" y="476391"/>
                      <a:pt x="527401" y="474883"/>
                    </a:cubicBezTo>
                    <a:cubicBezTo>
                      <a:pt x="527401" y="474883"/>
                      <a:pt x="527401" y="474883"/>
                      <a:pt x="527264" y="474883"/>
                    </a:cubicBezTo>
                    <a:cubicBezTo>
                      <a:pt x="523972" y="474060"/>
                      <a:pt x="520817" y="472962"/>
                      <a:pt x="517525" y="472002"/>
                    </a:cubicBezTo>
                    <a:cubicBezTo>
                      <a:pt x="513822" y="470905"/>
                      <a:pt x="510393" y="469396"/>
                      <a:pt x="506827" y="467888"/>
                    </a:cubicBezTo>
                    <a:cubicBezTo>
                      <a:pt x="504632" y="466927"/>
                      <a:pt x="503398" y="464459"/>
                      <a:pt x="504083" y="462127"/>
                    </a:cubicBezTo>
                    <a:cubicBezTo>
                      <a:pt x="504769" y="459932"/>
                      <a:pt x="507101" y="458149"/>
                      <a:pt x="509433" y="458698"/>
                    </a:cubicBezTo>
                    <a:cubicBezTo>
                      <a:pt x="512725" y="459246"/>
                      <a:pt x="515879" y="459932"/>
                      <a:pt x="519034" y="461030"/>
                    </a:cubicBezTo>
                    <a:cubicBezTo>
                      <a:pt x="521366" y="461853"/>
                      <a:pt x="523835" y="462675"/>
                      <a:pt x="526166" y="463636"/>
                    </a:cubicBezTo>
                    <a:cubicBezTo>
                      <a:pt x="528909" y="464733"/>
                      <a:pt x="531790" y="465830"/>
                      <a:pt x="534533" y="466927"/>
                    </a:cubicBezTo>
                    <a:cubicBezTo>
                      <a:pt x="539471" y="468299"/>
                      <a:pt x="544271" y="469533"/>
                      <a:pt x="549209" y="470768"/>
                    </a:cubicBezTo>
                    <a:cubicBezTo>
                      <a:pt x="552501" y="471728"/>
                      <a:pt x="555930" y="472277"/>
                      <a:pt x="559222" y="472962"/>
                    </a:cubicBezTo>
                    <a:cubicBezTo>
                      <a:pt x="563199" y="473785"/>
                      <a:pt x="567177" y="474746"/>
                      <a:pt x="571292" y="475706"/>
                    </a:cubicBezTo>
                    <a:cubicBezTo>
                      <a:pt x="571155" y="475706"/>
                      <a:pt x="571155" y="475706"/>
                      <a:pt x="571018" y="475706"/>
                    </a:cubicBezTo>
                    <a:cubicBezTo>
                      <a:pt x="571155" y="475706"/>
                      <a:pt x="571429" y="475706"/>
                      <a:pt x="571566" y="475843"/>
                    </a:cubicBezTo>
                    <a:lnTo>
                      <a:pt x="571566" y="475843"/>
                    </a:lnTo>
                    <a:lnTo>
                      <a:pt x="571566" y="475843"/>
                    </a:lnTo>
                    <a:cubicBezTo>
                      <a:pt x="577876" y="476803"/>
                      <a:pt x="584185" y="477900"/>
                      <a:pt x="590494" y="478998"/>
                    </a:cubicBezTo>
                    <a:cubicBezTo>
                      <a:pt x="592277" y="479272"/>
                      <a:pt x="593923" y="479683"/>
                      <a:pt x="595706" y="479820"/>
                    </a:cubicBezTo>
                    <a:cubicBezTo>
                      <a:pt x="598724" y="480232"/>
                      <a:pt x="601879" y="480506"/>
                      <a:pt x="604896" y="480918"/>
                    </a:cubicBezTo>
                    <a:cubicBezTo>
                      <a:pt x="610383" y="481604"/>
                      <a:pt x="615732" y="482289"/>
                      <a:pt x="621218" y="482838"/>
                    </a:cubicBezTo>
                    <a:cubicBezTo>
                      <a:pt x="627528" y="483387"/>
                      <a:pt x="633700" y="483798"/>
                      <a:pt x="640009" y="484347"/>
                    </a:cubicBezTo>
                    <a:cubicBezTo>
                      <a:pt x="640009" y="484347"/>
                      <a:pt x="640009" y="484347"/>
                      <a:pt x="640009" y="484347"/>
                    </a:cubicBezTo>
                    <a:cubicBezTo>
                      <a:pt x="640009" y="484347"/>
                      <a:pt x="640146" y="484347"/>
                      <a:pt x="640146" y="484347"/>
                    </a:cubicBezTo>
                    <a:cubicBezTo>
                      <a:pt x="640284" y="484347"/>
                      <a:pt x="640558" y="484347"/>
                      <a:pt x="640695" y="484347"/>
                    </a:cubicBezTo>
                    <a:cubicBezTo>
                      <a:pt x="640695" y="484347"/>
                      <a:pt x="640558" y="484347"/>
                      <a:pt x="640558" y="484347"/>
                    </a:cubicBezTo>
                    <a:cubicBezTo>
                      <a:pt x="645907" y="484621"/>
                      <a:pt x="651256" y="484895"/>
                      <a:pt x="656606" y="485170"/>
                    </a:cubicBezTo>
                    <a:cubicBezTo>
                      <a:pt x="659074" y="485307"/>
                      <a:pt x="661543" y="485170"/>
                      <a:pt x="663875" y="485170"/>
                    </a:cubicBezTo>
                    <a:cubicBezTo>
                      <a:pt x="667990" y="485170"/>
                      <a:pt x="671967" y="485170"/>
                      <a:pt x="676082" y="484895"/>
                    </a:cubicBezTo>
                    <a:cubicBezTo>
                      <a:pt x="681294" y="484484"/>
                      <a:pt x="686506" y="483935"/>
                      <a:pt x="691719" y="482975"/>
                    </a:cubicBezTo>
                    <a:cubicBezTo>
                      <a:pt x="691581" y="482975"/>
                      <a:pt x="691444" y="482975"/>
                      <a:pt x="691307" y="482975"/>
                    </a:cubicBezTo>
                    <a:cubicBezTo>
                      <a:pt x="694462" y="482289"/>
                      <a:pt x="697616" y="481604"/>
                      <a:pt x="700634" y="480643"/>
                    </a:cubicBezTo>
                    <a:cubicBezTo>
                      <a:pt x="702691" y="479958"/>
                      <a:pt x="704612" y="479135"/>
                      <a:pt x="706532" y="478175"/>
                    </a:cubicBezTo>
                    <a:cubicBezTo>
                      <a:pt x="706532" y="478175"/>
                      <a:pt x="706395" y="478312"/>
                      <a:pt x="706257" y="478312"/>
                    </a:cubicBezTo>
                    <a:cubicBezTo>
                      <a:pt x="707355" y="477763"/>
                      <a:pt x="708452" y="477214"/>
                      <a:pt x="709412" y="476529"/>
                    </a:cubicBezTo>
                    <a:cubicBezTo>
                      <a:pt x="709412" y="476529"/>
                      <a:pt x="709412" y="476529"/>
                      <a:pt x="709275" y="476666"/>
                    </a:cubicBezTo>
                    <a:cubicBezTo>
                      <a:pt x="709412" y="476666"/>
                      <a:pt x="709412" y="476529"/>
                      <a:pt x="709549" y="476529"/>
                    </a:cubicBezTo>
                    <a:cubicBezTo>
                      <a:pt x="709686" y="476529"/>
                      <a:pt x="709686" y="476391"/>
                      <a:pt x="709824" y="476391"/>
                    </a:cubicBezTo>
                    <a:cubicBezTo>
                      <a:pt x="709824" y="476391"/>
                      <a:pt x="709686" y="476391"/>
                      <a:pt x="709686" y="476391"/>
                    </a:cubicBezTo>
                    <a:cubicBezTo>
                      <a:pt x="710784" y="475569"/>
                      <a:pt x="711744" y="474746"/>
                      <a:pt x="712704" y="473923"/>
                    </a:cubicBezTo>
                    <a:cubicBezTo>
                      <a:pt x="712567" y="474060"/>
                      <a:pt x="712430" y="474197"/>
                      <a:pt x="712293" y="474334"/>
                    </a:cubicBezTo>
                    <a:cubicBezTo>
                      <a:pt x="712704" y="473923"/>
                      <a:pt x="713115" y="473511"/>
                      <a:pt x="713527" y="472962"/>
                    </a:cubicBezTo>
                    <a:cubicBezTo>
                      <a:pt x="713801" y="472551"/>
                      <a:pt x="714075" y="472140"/>
                      <a:pt x="714350" y="471865"/>
                    </a:cubicBezTo>
                    <a:cubicBezTo>
                      <a:pt x="714624" y="471317"/>
                      <a:pt x="714899" y="470768"/>
                      <a:pt x="715173" y="470356"/>
                    </a:cubicBezTo>
                    <a:cubicBezTo>
                      <a:pt x="715036" y="470494"/>
                      <a:pt x="714899" y="470768"/>
                      <a:pt x="714899" y="470905"/>
                    </a:cubicBezTo>
                    <a:cubicBezTo>
                      <a:pt x="715173" y="470356"/>
                      <a:pt x="715310" y="469808"/>
                      <a:pt x="715584" y="469259"/>
                    </a:cubicBezTo>
                    <a:cubicBezTo>
                      <a:pt x="715722" y="468848"/>
                      <a:pt x="715859" y="468573"/>
                      <a:pt x="715859" y="468162"/>
                    </a:cubicBezTo>
                    <a:cubicBezTo>
                      <a:pt x="715996" y="467613"/>
                      <a:pt x="715996" y="467065"/>
                      <a:pt x="716133" y="466516"/>
                    </a:cubicBezTo>
                    <a:cubicBezTo>
                      <a:pt x="716133" y="466790"/>
                      <a:pt x="716133" y="466927"/>
                      <a:pt x="716133" y="467202"/>
                    </a:cubicBezTo>
                    <a:cubicBezTo>
                      <a:pt x="716133" y="466653"/>
                      <a:pt x="716133" y="466242"/>
                      <a:pt x="716133" y="465693"/>
                    </a:cubicBezTo>
                    <a:cubicBezTo>
                      <a:pt x="716133" y="465282"/>
                      <a:pt x="715996" y="464733"/>
                      <a:pt x="715996" y="464321"/>
                    </a:cubicBezTo>
                    <a:cubicBezTo>
                      <a:pt x="715859" y="463773"/>
                      <a:pt x="715722" y="463087"/>
                      <a:pt x="715584" y="462538"/>
                    </a:cubicBezTo>
                    <a:cubicBezTo>
                      <a:pt x="715173" y="461441"/>
                      <a:pt x="714761" y="460481"/>
                      <a:pt x="714350" y="459521"/>
                    </a:cubicBezTo>
                    <a:cubicBezTo>
                      <a:pt x="714350" y="459521"/>
                      <a:pt x="714350" y="459521"/>
                      <a:pt x="714350" y="459658"/>
                    </a:cubicBezTo>
                    <a:cubicBezTo>
                      <a:pt x="713664" y="458424"/>
                      <a:pt x="712978" y="457052"/>
                      <a:pt x="712155" y="455955"/>
                    </a:cubicBezTo>
                    <a:cubicBezTo>
                      <a:pt x="712293" y="456092"/>
                      <a:pt x="712293" y="456229"/>
                      <a:pt x="712430" y="456366"/>
                    </a:cubicBezTo>
                    <a:cubicBezTo>
                      <a:pt x="711744" y="455269"/>
                      <a:pt x="710921" y="454172"/>
                      <a:pt x="709961" y="453211"/>
                    </a:cubicBezTo>
                    <a:cubicBezTo>
                      <a:pt x="708452" y="451703"/>
                      <a:pt x="706943" y="450194"/>
                      <a:pt x="705435" y="448685"/>
                    </a:cubicBezTo>
                    <a:cubicBezTo>
                      <a:pt x="701868" y="445668"/>
                      <a:pt x="698302" y="442787"/>
                      <a:pt x="694325" y="440181"/>
                    </a:cubicBezTo>
                    <a:cubicBezTo>
                      <a:pt x="694599" y="440318"/>
                      <a:pt x="694736" y="440456"/>
                      <a:pt x="694873" y="440593"/>
                    </a:cubicBezTo>
                    <a:cubicBezTo>
                      <a:pt x="688838" y="436752"/>
                      <a:pt x="682529" y="433186"/>
                      <a:pt x="676219" y="429894"/>
                    </a:cubicBezTo>
                    <a:cubicBezTo>
                      <a:pt x="676356" y="429894"/>
                      <a:pt x="676494" y="430031"/>
                      <a:pt x="676631" y="430031"/>
                    </a:cubicBezTo>
                    <a:cubicBezTo>
                      <a:pt x="663052" y="423311"/>
                      <a:pt x="649062" y="417687"/>
                      <a:pt x="634797" y="412612"/>
                    </a:cubicBezTo>
                    <a:cubicBezTo>
                      <a:pt x="634797" y="412612"/>
                      <a:pt x="634934" y="412612"/>
                      <a:pt x="634934" y="412612"/>
                    </a:cubicBezTo>
                    <a:cubicBezTo>
                      <a:pt x="630957" y="411240"/>
                      <a:pt x="626979" y="409869"/>
                      <a:pt x="623001" y="408634"/>
                    </a:cubicBezTo>
                    <a:cubicBezTo>
                      <a:pt x="622727" y="408497"/>
                      <a:pt x="622453" y="408497"/>
                      <a:pt x="622041" y="408360"/>
                    </a:cubicBezTo>
                    <a:cubicBezTo>
                      <a:pt x="616280" y="408223"/>
                      <a:pt x="610383" y="408086"/>
                      <a:pt x="604622" y="407537"/>
                    </a:cubicBezTo>
                    <a:cubicBezTo>
                      <a:pt x="599684" y="406989"/>
                      <a:pt x="594884" y="406577"/>
                      <a:pt x="589946" y="406028"/>
                    </a:cubicBezTo>
                    <a:cubicBezTo>
                      <a:pt x="588163" y="405891"/>
                      <a:pt x="586380" y="405754"/>
                      <a:pt x="584597" y="405480"/>
                    </a:cubicBezTo>
                    <a:cubicBezTo>
                      <a:pt x="580756" y="405068"/>
                      <a:pt x="577053" y="404382"/>
                      <a:pt x="573212" y="403834"/>
                    </a:cubicBezTo>
                    <a:cubicBezTo>
                      <a:pt x="563885" y="402325"/>
                      <a:pt x="554558" y="400131"/>
                      <a:pt x="545506" y="397250"/>
                    </a:cubicBezTo>
                    <a:cubicBezTo>
                      <a:pt x="541940" y="396016"/>
                      <a:pt x="538374" y="394918"/>
                      <a:pt x="534945" y="393273"/>
                    </a:cubicBezTo>
                    <a:cubicBezTo>
                      <a:pt x="533984" y="392861"/>
                      <a:pt x="532887" y="392312"/>
                      <a:pt x="532064" y="391627"/>
                    </a:cubicBezTo>
                    <a:cubicBezTo>
                      <a:pt x="531378" y="391078"/>
                      <a:pt x="530693" y="390529"/>
                      <a:pt x="530144" y="389981"/>
                    </a:cubicBezTo>
                    <a:cubicBezTo>
                      <a:pt x="529184" y="389021"/>
                      <a:pt x="528361" y="388060"/>
                      <a:pt x="527401" y="387237"/>
                    </a:cubicBezTo>
                    <a:cubicBezTo>
                      <a:pt x="525069" y="384769"/>
                      <a:pt x="525618" y="380242"/>
                      <a:pt x="529047" y="378871"/>
                    </a:cubicBezTo>
                    <a:cubicBezTo>
                      <a:pt x="531241" y="378048"/>
                      <a:pt x="533436" y="376950"/>
                      <a:pt x="535767" y="376950"/>
                    </a:cubicBezTo>
                    <a:cubicBezTo>
                      <a:pt x="537551" y="376813"/>
                      <a:pt x="538785" y="376950"/>
                      <a:pt x="540568" y="377088"/>
                    </a:cubicBezTo>
                    <a:cubicBezTo>
                      <a:pt x="542625" y="377225"/>
                      <a:pt x="544820" y="377773"/>
                      <a:pt x="546878" y="378185"/>
                    </a:cubicBezTo>
                    <a:cubicBezTo>
                      <a:pt x="553050" y="379282"/>
                      <a:pt x="559222" y="380791"/>
                      <a:pt x="565257" y="382300"/>
                    </a:cubicBezTo>
                    <a:cubicBezTo>
                      <a:pt x="572664" y="384083"/>
                      <a:pt x="580070" y="385866"/>
                      <a:pt x="587477" y="387786"/>
                    </a:cubicBezTo>
                    <a:cubicBezTo>
                      <a:pt x="591729" y="388883"/>
                      <a:pt x="595981" y="389981"/>
                      <a:pt x="600096" y="391078"/>
                    </a:cubicBezTo>
                    <a:cubicBezTo>
                      <a:pt x="602564" y="391764"/>
                      <a:pt x="604896" y="392450"/>
                      <a:pt x="607228" y="393273"/>
                    </a:cubicBezTo>
                    <a:cubicBezTo>
                      <a:pt x="612029" y="394781"/>
                      <a:pt x="616966" y="396290"/>
                      <a:pt x="621904" y="397662"/>
                    </a:cubicBezTo>
                    <a:cubicBezTo>
                      <a:pt x="622316" y="397799"/>
                      <a:pt x="622727" y="397936"/>
                      <a:pt x="623001" y="398073"/>
                    </a:cubicBezTo>
                    <a:cubicBezTo>
                      <a:pt x="626156" y="398210"/>
                      <a:pt x="629311" y="398210"/>
                      <a:pt x="632328" y="398347"/>
                    </a:cubicBezTo>
                    <a:cubicBezTo>
                      <a:pt x="633151" y="398347"/>
                      <a:pt x="633974" y="398347"/>
                      <a:pt x="634660" y="398347"/>
                    </a:cubicBezTo>
                    <a:cubicBezTo>
                      <a:pt x="637403" y="398347"/>
                      <a:pt x="640009" y="398210"/>
                      <a:pt x="642752" y="398073"/>
                    </a:cubicBezTo>
                    <a:cubicBezTo>
                      <a:pt x="646593" y="397936"/>
                      <a:pt x="650433" y="397799"/>
                      <a:pt x="654274" y="397662"/>
                    </a:cubicBezTo>
                    <a:cubicBezTo>
                      <a:pt x="658663" y="397250"/>
                      <a:pt x="663052" y="396839"/>
                      <a:pt x="667441" y="396427"/>
                    </a:cubicBezTo>
                    <a:cubicBezTo>
                      <a:pt x="669361" y="396153"/>
                      <a:pt x="671282" y="396016"/>
                      <a:pt x="673202" y="395879"/>
                    </a:cubicBezTo>
                    <a:cubicBezTo>
                      <a:pt x="674711" y="395741"/>
                      <a:pt x="676494" y="395467"/>
                      <a:pt x="678003" y="395193"/>
                    </a:cubicBezTo>
                    <a:cubicBezTo>
                      <a:pt x="681294" y="394781"/>
                      <a:pt x="684449" y="394095"/>
                      <a:pt x="687467" y="393547"/>
                    </a:cubicBezTo>
                    <a:cubicBezTo>
                      <a:pt x="687329" y="393547"/>
                      <a:pt x="687192" y="393547"/>
                      <a:pt x="687055" y="393684"/>
                    </a:cubicBezTo>
                    <a:cubicBezTo>
                      <a:pt x="694599" y="392038"/>
                      <a:pt x="702006" y="390118"/>
                      <a:pt x="709412" y="387649"/>
                    </a:cubicBezTo>
                    <a:cubicBezTo>
                      <a:pt x="709412" y="387649"/>
                      <a:pt x="709275" y="387649"/>
                      <a:pt x="709275" y="387649"/>
                    </a:cubicBezTo>
                    <a:cubicBezTo>
                      <a:pt x="712704" y="386415"/>
                      <a:pt x="715996" y="385043"/>
                      <a:pt x="719288" y="383534"/>
                    </a:cubicBezTo>
                    <a:cubicBezTo>
                      <a:pt x="719288" y="383534"/>
                      <a:pt x="719288" y="383534"/>
                      <a:pt x="719151" y="383534"/>
                    </a:cubicBezTo>
                    <a:cubicBezTo>
                      <a:pt x="720659" y="382711"/>
                      <a:pt x="722031" y="381888"/>
                      <a:pt x="723540" y="380928"/>
                    </a:cubicBezTo>
                    <a:cubicBezTo>
                      <a:pt x="723540" y="380928"/>
                      <a:pt x="723540" y="380928"/>
                      <a:pt x="723540" y="380928"/>
                    </a:cubicBezTo>
                    <a:cubicBezTo>
                      <a:pt x="724637" y="380242"/>
                      <a:pt x="725734" y="379419"/>
                      <a:pt x="726694" y="378459"/>
                    </a:cubicBezTo>
                    <a:cubicBezTo>
                      <a:pt x="726694" y="378459"/>
                      <a:pt x="726694" y="378459"/>
                      <a:pt x="726557" y="378459"/>
                    </a:cubicBezTo>
                    <a:cubicBezTo>
                      <a:pt x="726969" y="378048"/>
                      <a:pt x="727380" y="377499"/>
                      <a:pt x="727791" y="377088"/>
                    </a:cubicBezTo>
                    <a:cubicBezTo>
                      <a:pt x="728477" y="376128"/>
                      <a:pt x="729026" y="375167"/>
                      <a:pt x="729438" y="374207"/>
                    </a:cubicBezTo>
                    <a:cubicBezTo>
                      <a:pt x="729300" y="374482"/>
                      <a:pt x="729163" y="374619"/>
                      <a:pt x="729163" y="374756"/>
                    </a:cubicBezTo>
                    <a:cubicBezTo>
                      <a:pt x="729300" y="374344"/>
                      <a:pt x="729438" y="373933"/>
                      <a:pt x="729575" y="373521"/>
                    </a:cubicBezTo>
                    <a:cubicBezTo>
                      <a:pt x="729575" y="373247"/>
                      <a:pt x="729712" y="372973"/>
                      <a:pt x="729712" y="372561"/>
                    </a:cubicBezTo>
                    <a:cubicBezTo>
                      <a:pt x="729712" y="372287"/>
                      <a:pt x="729712" y="372013"/>
                      <a:pt x="729575" y="371601"/>
                    </a:cubicBezTo>
                    <a:cubicBezTo>
                      <a:pt x="729438" y="371190"/>
                      <a:pt x="729300" y="370641"/>
                      <a:pt x="729163" y="370230"/>
                    </a:cubicBezTo>
                    <a:cubicBezTo>
                      <a:pt x="728889" y="369681"/>
                      <a:pt x="728752" y="369132"/>
                      <a:pt x="728477" y="368584"/>
                    </a:cubicBezTo>
                    <a:cubicBezTo>
                      <a:pt x="728203" y="368035"/>
                      <a:pt x="727929" y="367624"/>
                      <a:pt x="727654" y="367075"/>
                    </a:cubicBezTo>
                    <a:cubicBezTo>
                      <a:pt x="727106" y="366252"/>
                      <a:pt x="726420" y="365429"/>
                      <a:pt x="725734" y="364606"/>
                    </a:cubicBezTo>
                    <a:cubicBezTo>
                      <a:pt x="725734" y="364743"/>
                      <a:pt x="725871" y="364743"/>
                      <a:pt x="725871" y="364880"/>
                    </a:cubicBezTo>
                    <a:cubicBezTo>
                      <a:pt x="725460" y="364469"/>
                      <a:pt x="725048" y="364057"/>
                      <a:pt x="724637" y="363646"/>
                    </a:cubicBezTo>
                    <a:cubicBezTo>
                      <a:pt x="723814" y="362960"/>
                      <a:pt x="722991" y="362274"/>
                      <a:pt x="722168" y="361726"/>
                    </a:cubicBezTo>
                    <a:cubicBezTo>
                      <a:pt x="718876" y="359531"/>
                      <a:pt x="715310" y="357474"/>
                      <a:pt x="711744" y="355554"/>
                    </a:cubicBezTo>
                    <a:cubicBezTo>
                      <a:pt x="711881" y="355554"/>
                      <a:pt x="711881" y="355691"/>
                      <a:pt x="712018" y="355691"/>
                    </a:cubicBezTo>
                    <a:cubicBezTo>
                      <a:pt x="705435" y="352399"/>
                      <a:pt x="698577" y="349930"/>
                      <a:pt x="691581" y="347461"/>
                    </a:cubicBezTo>
                    <a:cubicBezTo>
                      <a:pt x="691581" y="347461"/>
                      <a:pt x="691581" y="347461"/>
                      <a:pt x="691581" y="347461"/>
                    </a:cubicBezTo>
                    <a:cubicBezTo>
                      <a:pt x="687055" y="345952"/>
                      <a:pt x="682392" y="344444"/>
                      <a:pt x="677728" y="343209"/>
                    </a:cubicBezTo>
                    <a:cubicBezTo>
                      <a:pt x="675396" y="342523"/>
                      <a:pt x="672790" y="341838"/>
                      <a:pt x="670459" y="341289"/>
                    </a:cubicBezTo>
                    <a:cubicBezTo>
                      <a:pt x="667990" y="340603"/>
                      <a:pt x="665521" y="339917"/>
                      <a:pt x="663052" y="339369"/>
                    </a:cubicBezTo>
                    <a:cubicBezTo>
                      <a:pt x="659760" y="338683"/>
                      <a:pt x="656606" y="337997"/>
                      <a:pt x="653314" y="337311"/>
                    </a:cubicBezTo>
                    <a:cubicBezTo>
                      <a:pt x="644947" y="335528"/>
                      <a:pt x="636580" y="333745"/>
                      <a:pt x="628350" y="331962"/>
                    </a:cubicBezTo>
                    <a:cubicBezTo>
                      <a:pt x="628625" y="331962"/>
                      <a:pt x="628762" y="332099"/>
                      <a:pt x="629036" y="332099"/>
                    </a:cubicBezTo>
                    <a:cubicBezTo>
                      <a:pt x="618749" y="330179"/>
                      <a:pt x="608325" y="328396"/>
                      <a:pt x="598038" y="326476"/>
                    </a:cubicBezTo>
                    <a:cubicBezTo>
                      <a:pt x="588848" y="324830"/>
                      <a:pt x="579522" y="323458"/>
                      <a:pt x="570332" y="321812"/>
                    </a:cubicBezTo>
                    <a:cubicBezTo>
                      <a:pt x="566903" y="321264"/>
                      <a:pt x="563474" y="320715"/>
                      <a:pt x="560182" y="320166"/>
                    </a:cubicBezTo>
                    <a:cubicBezTo>
                      <a:pt x="557987" y="320029"/>
                      <a:pt x="555930" y="319755"/>
                      <a:pt x="553736" y="319618"/>
                    </a:cubicBezTo>
                    <a:cubicBezTo>
                      <a:pt x="548249" y="319069"/>
                      <a:pt x="542763" y="318520"/>
                      <a:pt x="537276" y="317972"/>
                    </a:cubicBezTo>
                    <a:cubicBezTo>
                      <a:pt x="533573" y="317560"/>
                      <a:pt x="529870" y="317012"/>
                      <a:pt x="526166" y="316463"/>
                    </a:cubicBezTo>
                    <a:cubicBezTo>
                      <a:pt x="520131" y="315503"/>
                      <a:pt x="514370" y="314131"/>
                      <a:pt x="508473" y="312760"/>
                    </a:cubicBezTo>
                    <a:cubicBezTo>
                      <a:pt x="504083" y="311662"/>
                      <a:pt x="503123" y="305353"/>
                      <a:pt x="507238" y="303158"/>
                    </a:cubicBezTo>
                    <a:cubicBezTo>
                      <a:pt x="508061" y="302747"/>
                      <a:pt x="508884" y="302198"/>
                      <a:pt x="509844" y="302061"/>
                    </a:cubicBezTo>
                    <a:cubicBezTo>
                      <a:pt x="510941" y="301787"/>
                      <a:pt x="512313" y="301787"/>
                      <a:pt x="513273" y="301787"/>
                    </a:cubicBezTo>
                    <a:cubicBezTo>
                      <a:pt x="515056" y="301650"/>
                      <a:pt x="516839" y="302198"/>
                      <a:pt x="518485" y="302473"/>
                    </a:cubicBezTo>
                    <a:cubicBezTo>
                      <a:pt x="519446" y="302747"/>
                      <a:pt x="520406" y="302884"/>
                      <a:pt x="521366" y="303021"/>
                    </a:cubicBezTo>
                    <a:cubicBezTo>
                      <a:pt x="525480" y="303570"/>
                      <a:pt x="529595" y="304256"/>
                      <a:pt x="533710" y="304941"/>
                    </a:cubicBezTo>
                    <a:cubicBezTo>
                      <a:pt x="540294" y="305902"/>
                      <a:pt x="546878" y="306999"/>
                      <a:pt x="553461" y="308096"/>
                    </a:cubicBezTo>
                    <a:cubicBezTo>
                      <a:pt x="557713" y="308782"/>
                      <a:pt x="561965" y="309468"/>
                      <a:pt x="566217" y="310154"/>
                    </a:cubicBezTo>
                    <a:cubicBezTo>
                      <a:pt x="569783" y="310291"/>
                      <a:pt x="573349" y="310428"/>
                      <a:pt x="576778" y="310565"/>
                    </a:cubicBezTo>
                    <a:cubicBezTo>
                      <a:pt x="579933" y="310702"/>
                      <a:pt x="583225" y="310839"/>
                      <a:pt x="586380" y="310977"/>
                    </a:cubicBezTo>
                    <a:cubicBezTo>
                      <a:pt x="587751" y="310977"/>
                      <a:pt x="589260" y="311251"/>
                      <a:pt x="590769" y="311114"/>
                    </a:cubicBezTo>
                    <a:cubicBezTo>
                      <a:pt x="601056" y="310977"/>
                      <a:pt x="611343" y="310839"/>
                      <a:pt x="621630" y="310702"/>
                    </a:cubicBezTo>
                    <a:cubicBezTo>
                      <a:pt x="621355" y="310702"/>
                      <a:pt x="621218" y="310702"/>
                      <a:pt x="620944" y="310702"/>
                    </a:cubicBezTo>
                    <a:cubicBezTo>
                      <a:pt x="630545" y="310016"/>
                      <a:pt x="640146" y="309193"/>
                      <a:pt x="649885" y="308370"/>
                    </a:cubicBezTo>
                    <a:cubicBezTo>
                      <a:pt x="653314" y="308096"/>
                      <a:pt x="656880" y="307410"/>
                      <a:pt x="660309" y="306999"/>
                    </a:cubicBezTo>
                    <a:cubicBezTo>
                      <a:pt x="665384" y="306313"/>
                      <a:pt x="670322" y="305627"/>
                      <a:pt x="675396" y="304941"/>
                    </a:cubicBezTo>
                    <a:cubicBezTo>
                      <a:pt x="682392" y="303433"/>
                      <a:pt x="689387" y="301924"/>
                      <a:pt x="696245" y="300415"/>
                    </a:cubicBezTo>
                    <a:cubicBezTo>
                      <a:pt x="697068" y="300141"/>
                      <a:pt x="698028" y="299867"/>
                      <a:pt x="698851" y="299729"/>
                    </a:cubicBezTo>
                    <a:cubicBezTo>
                      <a:pt x="701183" y="299044"/>
                      <a:pt x="703514" y="298358"/>
                      <a:pt x="705846" y="297672"/>
                    </a:cubicBezTo>
                    <a:cubicBezTo>
                      <a:pt x="709824" y="296575"/>
                      <a:pt x="713664" y="295477"/>
                      <a:pt x="717642" y="294106"/>
                    </a:cubicBezTo>
                    <a:cubicBezTo>
                      <a:pt x="717367" y="294106"/>
                      <a:pt x="717230" y="294243"/>
                      <a:pt x="716956" y="294380"/>
                    </a:cubicBezTo>
                    <a:cubicBezTo>
                      <a:pt x="724774" y="291637"/>
                      <a:pt x="732318" y="288619"/>
                      <a:pt x="739725" y="284916"/>
                    </a:cubicBezTo>
                    <a:cubicBezTo>
                      <a:pt x="739450" y="284916"/>
                      <a:pt x="739313" y="285053"/>
                      <a:pt x="739039" y="285190"/>
                    </a:cubicBezTo>
                    <a:cubicBezTo>
                      <a:pt x="743565" y="282859"/>
                      <a:pt x="748091" y="280527"/>
                      <a:pt x="752206" y="277784"/>
                    </a:cubicBezTo>
                    <a:cubicBezTo>
                      <a:pt x="752206" y="277784"/>
                      <a:pt x="752206" y="277784"/>
                      <a:pt x="752206" y="277784"/>
                    </a:cubicBezTo>
                    <a:cubicBezTo>
                      <a:pt x="753989" y="276549"/>
                      <a:pt x="755635" y="275178"/>
                      <a:pt x="757418" y="273806"/>
                    </a:cubicBezTo>
                    <a:cubicBezTo>
                      <a:pt x="757281" y="273943"/>
                      <a:pt x="757281" y="273943"/>
                      <a:pt x="757144" y="274080"/>
                    </a:cubicBezTo>
                    <a:cubicBezTo>
                      <a:pt x="757281" y="273943"/>
                      <a:pt x="757418" y="273806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8515" y="272709"/>
                      <a:pt x="759476" y="271749"/>
                      <a:pt x="760436" y="270789"/>
                    </a:cubicBezTo>
                    <a:cubicBezTo>
                      <a:pt x="760299" y="270926"/>
                      <a:pt x="760161" y="271063"/>
                      <a:pt x="760024" y="271200"/>
                    </a:cubicBezTo>
                    <a:cubicBezTo>
                      <a:pt x="760436" y="270651"/>
                      <a:pt x="760847" y="270240"/>
                      <a:pt x="761121" y="269691"/>
                    </a:cubicBezTo>
                    <a:cubicBezTo>
                      <a:pt x="761807" y="268731"/>
                      <a:pt x="762356" y="267634"/>
                      <a:pt x="762905" y="266674"/>
                    </a:cubicBezTo>
                    <a:cubicBezTo>
                      <a:pt x="762905" y="266674"/>
                      <a:pt x="762767" y="266811"/>
                      <a:pt x="762767" y="266811"/>
                    </a:cubicBezTo>
                    <a:cubicBezTo>
                      <a:pt x="763042" y="266262"/>
                      <a:pt x="763316" y="265577"/>
                      <a:pt x="763590" y="265028"/>
                    </a:cubicBezTo>
                    <a:cubicBezTo>
                      <a:pt x="763728" y="264616"/>
                      <a:pt x="763728" y="264342"/>
                      <a:pt x="763865" y="263931"/>
                    </a:cubicBezTo>
                    <a:cubicBezTo>
                      <a:pt x="763865" y="263519"/>
                      <a:pt x="764002" y="263108"/>
                      <a:pt x="764002" y="262833"/>
                    </a:cubicBezTo>
                    <a:cubicBezTo>
                      <a:pt x="764002" y="262422"/>
                      <a:pt x="764002" y="262148"/>
                      <a:pt x="763865" y="261736"/>
                    </a:cubicBezTo>
                    <a:cubicBezTo>
                      <a:pt x="763865" y="261873"/>
                      <a:pt x="764002" y="262148"/>
                      <a:pt x="764002" y="262285"/>
                    </a:cubicBezTo>
                    <a:lnTo>
                      <a:pt x="764002" y="262285"/>
                    </a:lnTo>
                    <a:cubicBezTo>
                      <a:pt x="763865" y="261050"/>
                      <a:pt x="763453" y="259953"/>
                      <a:pt x="763042" y="258856"/>
                    </a:cubicBezTo>
                    <a:cubicBezTo>
                      <a:pt x="763042" y="258993"/>
                      <a:pt x="763179" y="259130"/>
                      <a:pt x="763179" y="259267"/>
                    </a:cubicBezTo>
                    <a:cubicBezTo>
                      <a:pt x="762905" y="258719"/>
                      <a:pt x="762767" y="258170"/>
                      <a:pt x="762493" y="257621"/>
                    </a:cubicBezTo>
                    <a:cubicBezTo>
                      <a:pt x="762219" y="257210"/>
                      <a:pt x="762081" y="256935"/>
                      <a:pt x="761807" y="256524"/>
                    </a:cubicBezTo>
                    <a:cubicBezTo>
                      <a:pt x="761533" y="256113"/>
                      <a:pt x="761259" y="255701"/>
                      <a:pt x="760984" y="255290"/>
                    </a:cubicBezTo>
                    <a:cubicBezTo>
                      <a:pt x="760299" y="254467"/>
                      <a:pt x="759613" y="253781"/>
                      <a:pt x="758927" y="253095"/>
                    </a:cubicBezTo>
                    <a:cubicBezTo>
                      <a:pt x="758927" y="253095"/>
                      <a:pt x="758927" y="253095"/>
                      <a:pt x="759064" y="253232"/>
                    </a:cubicBezTo>
                    <a:cubicBezTo>
                      <a:pt x="757967" y="252272"/>
                      <a:pt x="756870" y="251449"/>
                      <a:pt x="755635" y="250626"/>
                    </a:cubicBezTo>
                    <a:cubicBezTo>
                      <a:pt x="755772" y="250763"/>
                      <a:pt x="755772" y="250763"/>
                      <a:pt x="755909" y="250763"/>
                    </a:cubicBezTo>
                    <a:cubicBezTo>
                      <a:pt x="753441" y="249255"/>
                      <a:pt x="750972" y="247883"/>
                      <a:pt x="748503" y="246648"/>
                    </a:cubicBezTo>
                    <a:cubicBezTo>
                      <a:pt x="748777" y="246786"/>
                      <a:pt x="748914" y="246923"/>
                      <a:pt x="749051" y="246923"/>
                    </a:cubicBezTo>
                    <a:cubicBezTo>
                      <a:pt x="744799" y="244728"/>
                      <a:pt x="740410" y="242945"/>
                      <a:pt x="735884" y="241436"/>
                    </a:cubicBezTo>
                    <a:cubicBezTo>
                      <a:pt x="726420" y="238419"/>
                      <a:pt x="716956" y="235813"/>
                      <a:pt x="707217" y="233893"/>
                    </a:cubicBezTo>
                    <a:cubicBezTo>
                      <a:pt x="707492" y="233893"/>
                      <a:pt x="707629" y="234030"/>
                      <a:pt x="707903" y="234030"/>
                    </a:cubicBezTo>
                    <a:cubicBezTo>
                      <a:pt x="703788" y="233207"/>
                      <a:pt x="699537" y="232384"/>
                      <a:pt x="695422" y="231698"/>
                    </a:cubicBezTo>
                    <a:cubicBezTo>
                      <a:pt x="693501" y="231287"/>
                      <a:pt x="691444" y="231012"/>
                      <a:pt x="689524" y="230738"/>
                    </a:cubicBezTo>
                    <a:cubicBezTo>
                      <a:pt x="685821" y="230326"/>
                      <a:pt x="682254" y="229778"/>
                      <a:pt x="678688" y="229366"/>
                    </a:cubicBezTo>
                    <a:cubicBezTo>
                      <a:pt x="670322" y="228269"/>
                      <a:pt x="661955" y="227309"/>
                      <a:pt x="653588" y="226212"/>
                    </a:cubicBezTo>
                    <a:cubicBezTo>
                      <a:pt x="652353" y="226074"/>
                      <a:pt x="651119" y="225937"/>
                      <a:pt x="649885" y="225800"/>
                    </a:cubicBezTo>
                    <a:cubicBezTo>
                      <a:pt x="645495" y="225526"/>
                      <a:pt x="641244" y="225114"/>
                      <a:pt x="636855" y="224703"/>
                    </a:cubicBezTo>
                    <a:cubicBezTo>
                      <a:pt x="629585" y="224154"/>
                      <a:pt x="622316" y="223468"/>
                      <a:pt x="615046" y="222920"/>
                    </a:cubicBezTo>
                    <a:cubicBezTo>
                      <a:pt x="605719" y="222371"/>
                      <a:pt x="596392" y="221823"/>
                      <a:pt x="587065" y="221411"/>
                    </a:cubicBezTo>
                    <a:cubicBezTo>
                      <a:pt x="585419" y="221274"/>
                      <a:pt x="583773" y="221274"/>
                      <a:pt x="582128" y="221137"/>
                    </a:cubicBezTo>
                    <a:cubicBezTo>
                      <a:pt x="580893" y="221411"/>
                      <a:pt x="579659" y="221548"/>
                      <a:pt x="578424" y="221823"/>
                    </a:cubicBezTo>
                    <a:cubicBezTo>
                      <a:pt x="570881" y="223331"/>
                      <a:pt x="563199" y="224154"/>
                      <a:pt x="555519" y="224840"/>
                    </a:cubicBezTo>
                    <a:cubicBezTo>
                      <a:pt x="546192" y="225800"/>
                      <a:pt x="537002" y="225937"/>
                      <a:pt x="527675" y="225800"/>
                    </a:cubicBezTo>
                    <a:cubicBezTo>
                      <a:pt x="523286" y="225663"/>
                      <a:pt x="519034" y="225389"/>
                      <a:pt x="514645" y="224977"/>
                    </a:cubicBezTo>
                    <a:cubicBezTo>
                      <a:pt x="509570" y="224566"/>
                      <a:pt x="504632" y="223331"/>
                      <a:pt x="499557" y="222097"/>
                    </a:cubicBezTo>
                    <a:cubicBezTo>
                      <a:pt x="498323" y="221823"/>
                      <a:pt x="497225" y="221000"/>
                      <a:pt x="496540" y="219765"/>
                    </a:cubicBezTo>
                    <a:cubicBezTo>
                      <a:pt x="495717" y="218394"/>
                      <a:pt x="495717" y="216748"/>
                      <a:pt x="496265" y="215376"/>
                    </a:cubicBezTo>
                    <a:cubicBezTo>
                      <a:pt x="496814" y="214004"/>
                      <a:pt x="497500" y="212358"/>
                      <a:pt x="498734" y="211398"/>
                    </a:cubicBezTo>
                    <a:cubicBezTo>
                      <a:pt x="500243" y="210164"/>
                      <a:pt x="502026" y="209890"/>
                      <a:pt x="503946" y="209478"/>
                    </a:cubicBezTo>
                    <a:cubicBezTo>
                      <a:pt x="505318" y="209204"/>
                      <a:pt x="506690" y="209341"/>
                      <a:pt x="508061" y="209341"/>
                    </a:cubicBezTo>
                    <a:cubicBezTo>
                      <a:pt x="510256" y="209341"/>
                      <a:pt x="512450" y="209067"/>
                      <a:pt x="514645" y="209067"/>
                    </a:cubicBezTo>
                    <a:cubicBezTo>
                      <a:pt x="517799" y="208929"/>
                      <a:pt x="520954" y="209067"/>
                      <a:pt x="524109" y="209067"/>
                    </a:cubicBezTo>
                    <a:cubicBezTo>
                      <a:pt x="531927" y="209067"/>
                      <a:pt x="539882" y="209204"/>
                      <a:pt x="547838" y="209341"/>
                    </a:cubicBezTo>
                    <a:cubicBezTo>
                      <a:pt x="559770" y="209615"/>
                      <a:pt x="571841" y="209890"/>
                      <a:pt x="583911" y="210575"/>
                    </a:cubicBezTo>
                    <a:cubicBezTo>
                      <a:pt x="590357" y="209341"/>
                      <a:pt x="596804" y="208107"/>
                      <a:pt x="603250" y="206872"/>
                    </a:cubicBezTo>
                    <a:cubicBezTo>
                      <a:pt x="612440" y="204540"/>
                      <a:pt x="621492" y="202209"/>
                      <a:pt x="630682" y="199877"/>
                    </a:cubicBezTo>
                    <a:cubicBezTo>
                      <a:pt x="631642" y="199603"/>
                      <a:pt x="632740" y="199191"/>
                      <a:pt x="633700" y="198917"/>
                    </a:cubicBezTo>
                    <a:cubicBezTo>
                      <a:pt x="636717" y="197957"/>
                      <a:pt x="639598" y="196997"/>
                      <a:pt x="642478" y="196036"/>
                    </a:cubicBezTo>
                    <a:cubicBezTo>
                      <a:pt x="647004" y="194528"/>
                      <a:pt x="651531" y="193156"/>
                      <a:pt x="655920" y="191647"/>
                    </a:cubicBezTo>
                    <a:cubicBezTo>
                      <a:pt x="665521" y="188081"/>
                      <a:pt x="674848" y="184241"/>
                      <a:pt x="684038" y="179714"/>
                    </a:cubicBezTo>
                    <a:cubicBezTo>
                      <a:pt x="683763" y="179852"/>
                      <a:pt x="683626" y="179989"/>
                      <a:pt x="683489" y="179989"/>
                    </a:cubicBezTo>
                    <a:cubicBezTo>
                      <a:pt x="691307" y="176011"/>
                      <a:pt x="698851" y="171896"/>
                      <a:pt x="706120" y="167096"/>
                    </a:cubicBezTo>
                    <a:cubicBezTo>
                      <a:pt x="706120" y="167096"/>
                      <a:pt x="705983" y="167233"/>
                      <a:pt x="705983" y="167233"/>
                    </a:cubicBezTo>
                    <a:cubicBezTo>
                      <a:pt x="709412" y="164901"/>
                      <a:pt x="712978" y="162432"/>
                      <a:pt x="716133" y="159826"/>
                    </a:cubicBezTo>
                    <a:cubicBezTo>
                      <a:pt x="718053" y="158043"/>
                      <a:pt x="719973" y="156123"/>
                      <a:pt x="721757" y="154203"/>
                    </a:cubicBezTo>
                    <a:cubicBezTo>
                      <a:pt x="722168" y="153654"/>
                      <a:pt x="722580" y="153105"/>
                      <a:pt x="722991" y="152557"/>
                    </a:cubicBezTo>
                    <a:cubicBezTo>
                      <a:pt x="723265" y="152145"/>
                      <a:pt x="723402" y="151871"/>
                      <a:pt x="723677" y="151459"/>
                    </a:cubicBezTo>
                    <a:cubicBezTo>
                      <a:pt x="724225" y="150225"/>
                      <a:pt x="724774" y="148991"/>
                      <a:pt x="725048" y="147756"/>
                    </a:cubicBezTo>
                    <a:cubicBezTo>
                      <a:pt x="725048" y="147893"/>
                      <a:pt x="724911" y="148168"/>
                      <a:pt x="724774" y="148305"/>
                    </a:cubicBezTo>
                    <a:cubicBezTo>
                      <a:pt x="724911" y="147756"/>
                      <a:pt x="725048" y="147207"/>
                      <a:pt x="725186" y="146522"/>
                    </a:cubicBezTo>
                    <a:cubicBezTo>
                      <a:pt x="725186" y="146110"/>
                      <a:pt x="725323" y="145699"/>
                      <a:pt x="725323" y="145150"/>
                    </a:cubicBezTo>
                    <a:cubicBezTo>
                      <a:pt x="725323" y="144876"/>
                      <a:pt x="725323" y="144464"/>
                      <a:pt x="725186" y="144190"/>
                    </a:cubicBezTo>
                    <a:cubicBezTo>
                      <a:pt x="725048" y="143778"/>
                      <a:pt x="724911" y="143367"/>
                      <a:pt x="724911" y="143093"/>
                    </a:cubicBezTo>
                    <a:cubicBezTo>
                      <a:pt x="724774" y="142681"/>
                      <a:pt x="724500" y="142270"/>
                      <a:pt x="724362" y="141995"/>
                    </a:cubicBezTo>
                    <a:cubicBezTo>
                      <a:pt x="724088" y="141447"/>
                      <a:pt x="723677" y="140898"/>
                      <a:pt x="723402" y="140349"/>
                    </a:cubicBezTo>
                    <a:cubicBezTo>
                      <a:pt x="722717" y="139527"/>
                      <a:pt x="722031" y="138566"/>
                      <a:pt x="721345" y="137743"/>
                    </a:cubicBezTo>
                    <a:cubicBezTo>
                      <a:pt x="721345" y="137743"/>
                      <a:pt x="721345" y="137743"/>
                      <a:pt x="721345" y="137743"/>
                    </a:cubicBezTo>
                    <a:cubicBezTo>
                      <a:pt x="720933" y="137332"/>
                      <a:pt x="720385" y="136783"/>
                      <a:pt x="719836" y="136235"/>
                    </a:cubicBezTo>
                    <a:cubicBezTo>
                      <a:pt x="719973" y="136372"/>
                      <a:pt x="720111" y="136372"/>
                      <a:pt x="720111" y="136509"/>
                    </a:cubicBezTo>
                    <a:cubicBezTo>
                      <a:pt x="719288" y="135686"/>
                      <a:pt x="718328" y="135000"/>
                      <a:pt x="717367" y="134314"/>
                    </a:cubicBezTo>
                    <a:cubicBezTo>
                      <a:pt x="717504" y="134452"/>
                      <a:pt x="717504" y="134452"/>
                      <a:pt x="717642" y="134452"/>
                    </a:cubicBezTo>
                    <a:cubicBezTo>
                      <a:pt x="715859" y="133354"/>
                      <a:pt x="714075" y="132257"/>
                      <a:pt x="712155" y="131297"/>
                    </a:cubicBezTo>
                    <a:cubicBezTo>
                      <a:pt x="712293" y="131434"/>
                      <a:pt x="712567" y="131571"/>
                      <a:pt x="712704" y="131571"/>
                    </a:cubicBezTo>
                    <a:cubicBezTo>
                      <a:pt x="708864" y="129788"/>
                      <a:pt x="705023" y="128279"/>
                      <a:pt x="701045" y="126771"/>
                    </a:cubicBezTo>
                    <a:lnTo>
                      <a:pt x="701045" y="126771"/>
                    </a:lnTo>
                    <a:cubicBezTo>
                      <a:pt x="701045" y="126771"/>
                      <a:pt x="701045" y="126771"/>
                      <a:pt x="701045" y="126771"/>
                    </a:cubicBezTo>
                    <a:cubicBezTo>
                      <a:pt x="700908" y="126633"/>
                      <a:pt x="700634" y="126633"/>
                      <a:pt x="700497" y="126496"/>
                    </a:cubicBezTo>
                    <a:cubicBezTo>
                      <a:pt x="700497" y="126496"/>
                      <a:pt x="700634" y="126496"/>
                      <a:pt x="700634" y="126633"/>
                    </a:cubicBezTo>
                    <a:cubicBezTo>
                      <a:pt x="694736" y="124850"/>
                      <a:pt x="688564" y="123342"/>
                      <a:pt x="682529" y="122107"/>
                    </a:cubicBezTo>
                    <a:cubicBezTo>
                      <a:pt x="682529" y="122107"/>
                      <a:pt x="682666" y="122107"/>
                      <a:pt x="682666" y="122107"/>
                    </a:cubicBezTo>
                    <a:cubicBezTo>
                      <a:pt x="679237" y="121421"/>
                      <a:pt x="675808" y="120873"/>
                      <a:pt x="672242" y="120324"/>
                    </a:cubicBezTo>
                    <a:cubicBezTo>
                      <a:pt x="665932" y="123342"/>
                      <a:pt x="659623" y="126496"/>
                      <a:pt x="653177" y="129240"/>
                    </a:cubicBezTo>
                    <a:cubicBezTo>
                      <a:pt x="648650" y="131160"/>
                      <a:pt x="644124" y="133217"/>
                      <a:pt x="639735" y="135137"/>
                    </a:cubicBezTo>
                    <a:cubicBezTo>
                      <a:pt x="637403" y="136235"/>
                      <a:pt x="635071" y="137332"/>
                      <a:pt x="632603" y="138155"/>
                    </a:cubicBezTo>
                    <a:cubicBezTo>
                      <a:pt x="624647" y="141172"/>
                      <a:pt x="616829" y="144190"/>
                      <a:pt x="608874" y="147345"/>
                    </a:cubicBezTo>
                    <a:cubicBezTo>
                      <a:pt x="606268" y="148305"/>
                      <a:pt x="603387" y="149265"/>
                      <a:pt x="600781" y="150088"/>
                    </a:cubicBezTo>
                    <a:cubicBezTo>
                      <a:pt x="595981" y="151734"/>
                      <a:pt x="591180" y="153243"/>
                      <a:pt x="586242" y="154614"/>
                    </a:cubicBezTo>
                    <a:cubicBezTo>
                      <a:pt x="581442" y="155986"/>
                      <a:pt x="576504" y="157083"/>
                      <a:pt x="571566" y="158180"/>
                    </a:cubicBezTo>
                    <a:cubicBezTo>
                      <a:pt x="566491" y="159278"/>
                      <a:pt x="561279" y="159826"/>
                      <a:pt x="556067" y="160238"/>
                    </a:cubicBezTo>
                    <a:cubicBezTo>
                      <a:pt x="552227" y="160512"/>
                      <a:pt x="548386" y="160375"/>
                      <a:pt x="544546" y="160101"/>
                    </a:cubicBezTo>
                    <a:cubicBezTo>
                      <a:pt x="542900" y="159963"/>
                      <a:pt x="541117" y="159689"/>
                      <a:pt x="539334" y="159140"/>
                    </a:cubicBezTo>
                    <a:cubicBezTo>
                      <a:pt x="537688" y="158729"/>
                      <a:pt x="536042" y="158455"/>
                      <a:pt x="534533" y="157769"/>
                    </a:cubicBezTo>
                    <a:cubicBezTo>
                      <a:pt x="531927" y="156809"/>
                      <a:pt x="529321" y="155711"/>
                      <a:pt x="527401" y="153791"/>
                    </a:cubicBezTo>
                    <a:cubicBezTo>
                      <a:pt x="526304" y="152694"/>
                      <a:pt x="525618" y="151871"/>
                      <a:pt x="524658" y="150636"/>
                    </a:cubicBezTo>
                    <a:cubicBezTo>
                      <a:pt x="523697" y="149265"/>
                      <a:pt x="523012" y="147893"/>
                      <a:pt x="522463" y="146247"/>
                    </a:cubicBezTo>
                    <a:cubicBezTo>
                      <a:pt x="520954" y="142270"/>
                      <a:pt x="522463" y="137881"/>
                      <a:pt x="524932" y="134726"/>
                    </a:cubicBezTo>
                    <a:cubicBezTo>
                      <a:pt x="525892" y="133491"/>
                      <a:pt x="526715" y="132394"/>
                      <a:pt x="527812" y="131297"/>
                    </a:cubicBezTo>
                    <a:cubicBezTo>
                      <a:pt x="528772" y="130200"/>
                      <a:pt x="530144" y="129240"/>
                      <a:pt x="531241" y="128417"/>
                    </a:cubicBezTo>
                    <a:cubicBezTo>
                      <a:pt x="532476" y="127456"/>
                      <a:pt x="533847" y="126771"/>
                      <a:pt x="535219" y="126085"/>
                    </a:cubicBezTo>
                    <a:cubicBezTo>
                      <a:pt x="537276" y="124988"/>
                      <a:pt x="539471" y="124027"/>
                      <a:pt x="541528" y="123067"/>
                    </a:cubicBezTo>
                    <a:cubicBezTo>
                      <a:pt x="545506" y="121284"/>
                      <a:pt x="549621" y="120050"/>
                      <a:pt x="553736" y="118815"/>
                    </a:cubicBezTo>
                    <a:cubicBezTo>
                      <a:pt x="558125" y="117444"/>
                      <a:pt x="562788" y="116209"/>
                      <a:pt x="567314" y="115112"/>
                    </a:cubicBezTo>
                    <a:cubicBezTo>
                      <a:pt x="577601" y="112506"/>
                      <a:pt x="588163" y="110723"/>
                      <a:pt x="598724" y="109488"/>
                    </a:cubicBezTo>
                    <a:cubicBezTo>
                      <a:pt x="618749" y="107020"/>
                      <a:pt x="639049" y="106745"/>
                      <a:pt x="659211" y="108391"/>
                    </a:cubicBezTo>
                    <a:cubicBezTo>
                      <a:pt x="662640" y="108666"/>
                      <a:pt x="666207" y="109077"/>
                      <a:pt x="669636" y="109626"/>
                    </a:cubicBezTo>
                    <a:cubicBezTo>
                      <a:pt x="670184" y="109351"/>
                      <a:pt x="670733" y="109077"/>
                      <a:pt x="671282" y="108803"/>
                    </a:cubicBezTo>
                    <a:cubicBezTo>
                      <a:pt x="671830" y="108528"/>
                      <a:pt x="672242" y="108391"/>
                      <a:pt x="672790" y="108117"/>
                    </a:cubicBezTo>
                    <a:cubicBezTo>
                      <a:pt x="673613" y="107705"/>
                      <a:pt x="674436" y="107157"/>
                      <a:pt x="675396" y="106882"/>
                    </a:cubicBezTo>
                    <a:cubicBezTo>
                      <a:pt x="676905" y="106197"/>
                      <a:pt x="678414" y="105374"/>
                      <a:pt x="679785" y="104688"/>
                    </a:cubicBezTo>
                    <a:cubicBezTo>
                      <a:pt x="679923" y="104688"/>
                      <a:pt x="679923" y="104688"/>
                      <a:pt x="680060" y="104551"/>
                    </a:cubicBezTo>
                    <a:cubicBezTo>
                      <a:pt x="680334" y="104414"/>
                      <a:pt x="680746" y="104276"/>
                      <a:pt x="681020" y="104002"/>
                    </a:cubicBezTo>
                    <a:cubicBezTo>
                      <a:pt x="682666" y="103179"/>
                      <a:pt x="684449" y="102356"/>
                      <a:pt x="686095" y="101396"/>
                    </a:cubicBezTo>
                    <a:cubicBezTo>
                      <a:pt x="688701" y="100024"/>
                      <a:pt x="691170" y="98653"/>
                      <a:pt x="693776" y="97281"/>
                    </a:cubicBezTo>
                    <a:cubicBezTo>
                      <a:pt x="697891" y="95087"/>
                      <a:pt x="701868" y="92755"/>
                      <a:pt x="705846" y="90149"/>
                    </a:cubicBezTo>
                    <a:cubicBezTo>
                      <a:pt x="705709" y="90149"/>
                      <a:pt x="705709" y="90286"/>
                      <a:pt x="705572" y="90286"/>
                    </a:cubicBezTo>
                    <a:cubicBezTo>
                      <a:pt x="708452" y="88229"/>
                      <a:pt x="711195" y="86171"/>
                      <a:pt x="713938" y="83840"/>
                    </a:cubicBezTo>
                    <a:lnTo>
                      <a:pt x="713938" y="83840"/>
                    </a:lnTo>
                    <a:cubicBezTo>
                      <a:pt x="716133" y="81919"/>
                      <a:pt x="718190" y="79862"/>
                      <a:pt x="720111" y="77805"/>
                    </a:cubicBezTo>
                    <a:cubicBezTo>
                      <a:pt x="722031" y="75610"/>
                      <a:pt x="723814" y="73415"/>
                      <a:pt x="725460" y="71084"/>
                    </a:cubicBezTo>
                    <a:cubicBezTo>
                      <a:pt x="726557" y="69301"/>
                      <a:pt x="727654" y="67518"/>
                      <a:pt x="728615" y="65597"/>
                    </a:cubicBezTo>
                    <a:cubicBezTo>
                      <a:pt x="728889" y="65049"/>
                      <a:pt x="729026" y="64500"/>
                      <a:pt x="729300" y="63951"/>
                    </a:cubicBezTo>
                    <a:cubicBezTo>
                      <a:pt x="729712" y="62854"/>
                      <a:pt x="729986" y="61620"/>
                      <a:pt x="730260" y="60385"/>
                    </a:cubicBezTo>
                    <a:cubicBezTo>
                      <a:pt x="730260" y="60522"/>
                      <a:pt x="730260" y="60660"/>
                      <a:pt x="730123" y="60797"/>
                    </a:cubicBezTo>
                    <a:cubicBezTo>
                      <a:pt x="730398" y="59562"/>
                      <a:pt x="730535" y="58465"/>
                      <a:pt x="730672" y="57231"/>
                    </a:cubicBezTo>
                    <a:cubicBezTo>
                      <a:pt x="730672" y="57368"/>
                      <a:pt x="730672" y="57368"/>
                      <a:pt x="730672" y="57505"/>
                    </a:cubicBezTo>
                    <a:cubicBezTo>
                      <a:pt x="730672" y="57368"/>
                      <a:pt x="730672" y="57231"/>
                      <a:pt x="730672" y="56956"/>
                    </a:cubicBezTo>
                    <a:cubicBezTo>
                      <a:pt x="730672" y="56956"/>
                      <a:pt x="730672" y="56819"/>
                      <a:pt x="730672" y="56819"/>
                    </a:cubicBezTo>
                    <a:cubicBezTo>
                      <a:pt x="730672" y="56819"/>
                      <a:pt x="730672" y="56819"/>
                      <a:pt x="730672" y="56956"/>
                    </a:cubicBezTo>
                    <a:cubicBezTo>
                      <a:pt x="730672" y="55722"/>
                      <a:pt x="730672" y="54624"/>
                      <a:pt x="730672" y="53390"/>
                    </a:cubicBezTo>
                    <a:cubicBezTo>
                      <a:pt x="730672" y="53664"/>
                      <a:pt x="730672" y="53802"/>
                      <a:pt x="730672" y="54076"/>
                    </a:cubicBezTo>
                    <a:cubicBezTo>
                      <a:pt x="730672" y="52704"/>
                      <a:pt x="730398" y="51333"/>
                      <a:pt x="730123" y="49961"/>
                    </a:cubicBezTo>
                    <a:cubicBezTo>
                      <a:pt x="730123" y="50235"/>
                      <a:pt x="730260" y="50373"/>
                      <a:pt x="730260" y="50647"/>
                    </a:cubicBezTo>
                    <a:cubicBezTo>
                      <a:pt x="729986" y="49412"/>
                      <a:pt x="729712" y="48178"/>
                      <a:pt x="729300" y="46944"/>
                    </a:cubicBezTo>
                    <a:cubicBezTo>
                      <a:pt x="729300" y="47081"/>
                      <a:pt x="729300" y="47081"/>
                      <a:pt x="729438" y="47218"/>
                    </a:cubicBezTo>
                    <a:cubicBezTo>
                      <a:pt x="729438" y="47081"/>
                      <a:pt x="729300" y="46944"/>
                      <a:pt x="729300" y="46806"/>
                    </a:cubicBezTo>
                    <a:cubicBezTo>
                      <a:pt x="729300" y="46669"/>
                      <a:pt x="729300" y="46669"/>
                      <a:pt x="729163" y="46532"/>
                    </a:cubicBezTo>
                    <a:cubicBezTo>
                      <a:pt x="729163" y="46532"/>
                      <a:pt x="729163" y="46669"/>
                      <a:pt x="729163" y="46669"/>
                    </a:cubicBezTo>
                    <a:cubicBezTo>
                      <a:pt x="728477" y="44886"/>
                      <a:pt x="727791" y="43103"/>
                      <a:pt x="726969" y="41457"/>
                    </a:cubicBezTo>
                    <a:cubicBezTo>
                      <a:pt x="726969" y="41594"/>
                      <a:pt x="727106" y="41594"/>
                      <a:pt x="727106" y="41731"/>
                    </a:cubicBezTo>
                    <a:cubicBezTo>
                      <a:pt x="726420" y="40360"/>
                      <a:pt x="725597" y="38988"/>
                      <a:pt x="724774" y="37754"/>
                    </a:cubicBezTo>
                    <a:cubicBezTo>
                      <a:pt x="724911" y="37891"/>
                      <a:pt x="725048" y="38165"/>
                      <a:pt x="725048" y="38302"/>
                    </a:cubicBezTo>
                    <a:cubicBezTo>
                      <a:pt x="723677" y="36382"/>
                      <a:pt x="722305" y="34599"/>
                      <a:pt x="720796" y="32816"/>
                    </a:cubicBezTo>
                    <a:cubicBezTo>
                      <a:pt x="720933" y="33090"/>
                      <a:pt x="721071" y="33228"/>
                      <a:pt x="721208" y="33365"/>
                    </a:cubicBezTo>
                    <a:cubicBezTo>
                      <a:pt x="719699" y="31719"/>
                      <a:pt x="718190" y="30210"/>
                      <a:pt x="716544" y="28701"/>
                    </a:cubicBezTo>
                    <a:cubicBezTo>
                      <a:pt x="714350" y="26781"/>
                      <a:pt x="712155" y="25135"/>
                      <a:pt x="709824" y="23489"/>
                    </a:cubicBezTo>
                    <a:cubicBezTo>
                      <a:pt x="706669" y="21432"/>
                      <a:pt x="703377" y="19512"/>
                      <a:pt x="699948" y="17866"/>
                    </a:cubicBezTo>
                    <a:cubicBezTo>
                      <a:pt x="700222" y="18003"/>
                      <a:pt x="700359" y="18140"/>
                      <a:pt x="700497" y="18140"/>
                    </a:cubicBezTo>
                    <a:cubicBezTo>
                      <a:pt x="697754" y="16768"/>
                      <a:pt x="695010" y="15671"/>
                      <a:pt x="692130" y="14574"/>
                    </a:cubicBezTo>
                    <a:cubicBezTo>
                      <a:pt x="692404" y="14711"/>
                      <a:pt x="692541" y="14711"/>
                      <a:pt x="692816" y="14848"/>
                    </a:cubicBezTo>
                    <a:cubicBezTo>
                      <a:pt x="689387" y="13614"/>
                      <a:pt x="685821" y="12791"/>
                      <a:pt x="682254" y="11968"/>
                    </a:cubicBezTo>
                    <a:cubicBezTo>
                      <a:pt x="682254" y="11968"/>
                      <a:pt x="682254" y="11968"/>
                      <a:pt x="682392" y="11968"/>
                    </a:cubicBezTo>
                    <a:cubicBezTo>
                      <a:pt x="679374" y="11419"/>
                      <a:pt x="676494" y="11008"/>
                      <a:pt x="673476" y="10733"/>
                    </a:cubicBezTo>
                    <a:cubicBezTo>
                      <a:pt x="669773" y="10459"/>
                      <a:pt x="666207" y="10459"/>
                      <a:pt x="662503" y="10733"/>
                    </a:cubicBezTo>
                    <a:cubicBezTo>
                      <a:pt x="662503" y="10733"/>
                      <a:pt x="662640" y="10733"/>
                      <a:pt x="662640" y="10733"/>
                    </a:cubicBezTo>
                    <a:cubicBezTo>
                      <a:pt x="662503" y="10733"/>
                      <a:pt x="662366" y="10733"/>
                      <a:pt x="662229" y="10733"/>
                    </a:cubicBezTo>
                    <a:cubicBezTo>
                      <a:pt x="662092" y="10733"/>
                      <a:pt x="662092" y="10733"/>
                      <a:pt x="661955" y="10733"/>
                    </a:cubicBezTo>
                    <a:cubicBezTo>
                      <a:pt x="661955" y="10733"/>
                      <a:pt x="662092" y="10733"/>
                      <a:pt x="662092" y="10733"/>
                    </a:cubicBezTo>
                    <a:cubicBezTo>
                      <a:pt x="658251" y="11145"/>
                      <a:pt x="654548" y="11693"/>
                      <a:pt x="650708" y="12379"/>
                    </a:cubicBezTo>
                    <a:cubicBezTo>
                      <a:pt x="650708" y="12379"/>
                      <a:pt x="650845" y="12379"/>
                      <a:pt x="650845" y="12379"/>
                    </a:cubicBezTo>
                    <a:cubicBezTo>
                      <a:pt x="647279" y="13202"/>
                      <a:pt x="643850" y="14162"/>
                      <a:pt x="640421" y="15260"/>
                    </a:cubicBezTo>
                    <a:cubicBezTo>
                      <a:pt x="640421" y="15260"/>
                      <a:pt x="640558" y="15260"/>
                      <a:pt x="640558" y="15260"/>
                    </a:cubicBezTo>
                    <a:cubicBezTo>
                      <a:pt x="634523" y="17317"/>
                      <a:pt x="628762" y="19923"/>
                      <a:pt x="623001" y="22666"/>
                    </a:cubicBezTo>
                    <a:cubicBezTo>
                      <a:pt x="623139" y="22529"/>
                      <a:pt x="623276" y="22529"/>
                      <a:pt x="623413" y="22392"/>
                    </a:cubicBezTo>
                    <a:cubicBezTo>
                      <a:pt x="615320" y="26644"/>
                      <a:pt x="607502" y="31307"/>
                      <a:pt x="599821" y="36382"/>
                    </a:cubicBezTo>
                    <a:cubicBezTo>
                      <a:pt x="600096" y="36245"/>
                      <a:pt x="600233" y="36108"/>
                      <a:pt x="600370" y="35971"/>
                    </a:cubicBezTo>
                    <a:cubicBezTo>
                      <a:pt x="597352" y="38165"/>
                      <a:pt x="594335" y="40360"/>
                      <a:pt x="591317" y="42417"/>
                    </a:cubicBezTo>
                    <a:cubicBezTo>
                      <a:pt x="588848" y="44200"/>
                      <a:pt x="586517" y="46121"/>
                      <a:pt x="584048" y="48041"/>
                    </a:cubicBezTo>
                    <a:cubicBezTo>
                      <a:pt x="579110" y="51881"/>
                      <a:pt x="574310" y="55859"/>
                      <a:pt x="569646" y="59974"/>
                    </a:cubicBezTo>
                    <a:cubicBezTo>
                      <a:pt x="569783" y="59837"/>
                      <a:pt x="569920" y="59699"/>
                      <a:pt x="570195" y="59562"/>
                    </a:cubicBezTo>
                    <a:cubicBezTo>
                      <a:pt x="568686" y="60934"/>
                      <a:pt x="567177" y="62305"/>
                      <a:pt x="565668" y="63677"/>
                    </a:cubicBezTo>
                    <a:cubicBezTo>
                      <a:pt x="563474" y="65734"/>
                      <a:pt x="560182" y="65734"/>
                      <a:pt x="557987" y="63677"/>
                    </a:cubicBezTo>
                    <a:cubicBezTo>
                      <a:pt x="556067" y="61620"/>
                      <a:pt x="555930" y="58053"/>
                      <a:pt x="557987" y="56133"/>
                    </a:cubicBezTo>
                    <a:cubicBezTo>
                      <a:pt x="561416" y="52979"/>
                      <a:pt x="564708" y="49961"/>
                      <a:pt x="568137" y="47081"/>
                    </a:cubicBezTo>
                    <a:cubicBezTo>
                      <a:pt x="568000" y="47218"/>
                      <a:pt x="567863" y="47218"/>
                      <a:pt x="567863" y="47355"/>
                    </a:cubicBezTo>
                    <a:cubicBezTo>
                      <a:pt x="572664" y="43103"/>
                      <a:pt x="577739" y="39125"/>
                      <a:pt x="582813" y="35148"/>
                    </a:cubicBezTo>
                    <a:cubicBezTo>
                      <a:pt x="585419" y="33090"/>
                      <a:pt x="588026" y="31307"/>
                      <a:pt x="590631" y="29387"/>
                    </a:cubicBezTo>
                    <a:cubicBezTo>
                      <a:pt x="595295" y="25958"/>
                      <a:pt x="600233" y="22803"/>
                      <a:pt x="605171" y="19923"/>
                    </a:cubicBezTo>
                    <a:cubicBezTo>
                      <a:pt x="612303" y="15671"/>
                      <a:pt x="619710" y="11831"/>
                      <a:pt x="627253" y="8676"/>
                    </a:cubicBezTo>
                    <a:cubicBezTo>
                      <a:pt x="634248" y="5796"/>
                      <a:pt x="641381" y="3189"/>
                      <a:pt x="648924" y="1818"/>
                    </a:cubicBezTo>
                    <a:cubicBezTo>
                      <a:pt x="656468" y="446"/>
                      <a:pt x="664149" y="-377"/>
                      <a:pt x="671693" y="172"/>
                    </a:cubicBezTo>
                    <a:cubicBezTo>
                      <a:pt x="675808" y="446"/>
                      <a:pt x="679923" y="995"/>
                      <a:pt x="684038" y="1818"/>
                    </a:cubicBezTo>
                    <a:cubicBezTo>
                      <a:pt x="688015" y="2778"/>
                      <a:pt x="691856" y="3875"/>
                      <a:pt x="695696" y="5110"/>
                    </a:cubicBezTo>
                    <a:cubicBezTo>
                      <a:pt x="698714" y="6207"/>
                      <a:pt x="701731" y="7441"/>
                      <a:pt x="704612" y="8950"/>
                    </a:cubicBezTo>
                    <a:cubicBezTo>
                      <a:pt x="708178" y="10870"/>
                      <a:pt x="711744" y="12791"/>
                      <a:pt x="715036" y="15122"/>
                    </a:cubicBezTo>
                    <a:cubicBezTo>
                      <a:pt x="717779" y="17043"/>
                      <a:pt x="720522" y="19100"/>
                      <a:pt x="722991" y="21295"/>
                    </a:cubicBezTo>
                    <a:cubicBezTo>
                      <a:pt x="726009" y="24038"/>
                      <a:pt x="728752" y="27055"/>
                      <a:pt x="731220" y="30347"/>
                    </a:cubicBezTo>
                    <a:cubicBezTo>
                      <a:pt x="732867" y="32405"/>
                      <a:pt x="734375" y="34873"/>
                      <a:pt x="735610" y="37342"/>
                    </a:cubicBezTo>
                    <a:cubicBezTo>
                      <a:pt x="736570" y="39263"/>
                      <a:pt x="737393" y="41320"/>
                      <a:pt x="738216" y="43377"/>
                    </a:cubicBezTo>
                    <a:cubicBezTo>
                      <a:pt x="738764" y="44886"/>
                      <a:pt x="739176" y="46532"/>
                      <a:pt x="739450" y="48178"/>
                    </a:cubicBezTo>
                    <a:cubicBezTo>
                      <a:pt x="740685" y="53939"/>
                      <a:pt x="740136" y="59562"/>
                      <a:pt x="738902" y="65186"/>
                    </a:cubicBezTo>
                    <a:cubicBezTo>
                      <a:pt x="738216" y="67792"/>
                      <a:pt x="736981" y="70261"/>
                      <a:pt x="735747" y="72592"/>
                    </a:cubicBezTo>
                    <a:cubicBezTo>
                      <a:pt x="733964" y="76159"/>
                      <a:pt x="731495" y="79313"/>
                      <a:pt x="729026" y="82468"/>
                    </a:cubicBezTo>
                    <a:cubicBezTo>
                      <a:pt x="724362" y="88229"/>
                      <a:pt x="718876" y="93166"/>
                      <a:pt x="712978" y="97556"/>
                    </a:cubicBezTo>
                    <a:cubicBezTo>
                      <a:pt x="708864" y="100710"/>
                      <a:pt x="704337" y="103316"/>
                      <a:pt x="699811" y="105922"/>
                    </a:cubicBezTo>
                    <a:cubicBezTo>
                      <a:pt x="696656" y="107705"/>
                      <a:pt x="693501" y="109488"/>
                      <a:pt x="690347" y="110997"/>
                    </a:cubicBezTo>
                    <a:cubicBezTo>
                      <a:pt x="690621" y="110860"/>
                      <a:pt x="690758" y="110723"/>
                      <a:pt x="690896" y="110723"/>
                    </a:cubicBezTo>
                    <a:cubicBezTo>
                      <a:pt x="689524" y="111409"/>
                      <a:pt x="688152" y="112095"/>
                      <a:pt x="686781" y="112780"/>
                    </a:cubicBezTo>
                    <a:cubicBezTo>
                      <a:pt x="686918" y="112780"/>
                      <a:pt x="686918" y="112780"/>
                      <a:pt x="687055" y="112780"/>
                    </a:cubicBezTo>
                    <a:cubicBezTo>
                      <a:pt x="691719" y="113740"/>
                      <a:pt x="696382" y="114975"/>
                      <a:pt x="701045" y="116209"/>
                    </a:cubicBezTo>
                    <a:cubicBezTo>
                      <a:pt x="705572" y="117581"/>
                      <a:pt x="709824" y="119364"/>
                      <a:pt x="714213" y="121284"/>
                    </a:cubicBezTo>
                    <a:cubicBezTo>
                      <a:pt x="717093" y="122519"/>
                      <a:pt x="720111" y="124027"/>
                      <a:pt x="722717" y="125948"/>
                    </a:cubicBezTo>
                    <a:cubicBezTo>
                      <a:pt x="723951" y="126908"/>
                      <a:pt x="725323" y="127868"/>
                      <a:pt x="726420" y="128965"/>
                    </a:cubicBezTo>
                    <a:cubicBezTo>
                      <a:pt x="727517" y="130200"/>
                      <a:pt x="728615" y="131297"/>
                      <a:pt x="729712" y="132531"/>
                    </a:cubicBezTo>
                    <a:cubicBezTo>
                      <a:pt x="733415" y="136783"/>
                      <a:pt x="735610" y="142681"/>
                      <a:pt x="734238" y="148305"/>
                    </a:cubicBezTo>
                    <a:cubicBezTo>
                      <a:pt x="733827" y="149951"/>
                      <a:pt x="733552" y="151597"/>
                      <a:pt x="732867" y="152968"/>
                    </a:cubicBezTo>
                    <a:cubicBezTo>
                      <a:pt x="732181" y="154614"/>
                      <a:pt x="731632" y="155711"/>
                      <a:pt x="730672" y="157357"/>
                    </a:cubicBezTo>
                    <a:cubicBezTo>
                      <a:pt x="729026" y="160375"/>
                      <a:pt x="726283" y="162844"/>
                      <a:pt x="723814" y="165175"/>
                    </a:cubicBezTo>
                    <a:cubicBezTo>
                      <a:pt x="721071" y="167919"/>
                      <a:pt x="717916" y="170113"/>
                      <a:pt x="714761" y="172445"/>
                    </a:cubicBezTo>
                    <a:cubicBezTo>
                      <a:pt x="710921" y="175188"/>
                      <a:pt x="706943" y="177794"/>
                      <a:pt x="702828" y="180263"/>
                    </a:cubicBezTo>
                    <a:cubicBezTo>
                      <a:pt x="695010" y="185064"/>
                      <a:pt x="686781" y="189178"/>
                      <a:pt x="678414" y="192882"/>
                    </a:cubicBezTo>
                    <a:cubicBezTo>
                      <a:pt x="673613" y="194939"/>
                      <a:pt x="668813" y="196997"/>
                      <a:pt x="664012" y="198780"/>
                    </a:cubicBezTo>
                    <a:cubicBezTo>
                      <a:pt x="661818" y="199603"/>
                      <a:pt x="659623" y="200426"/>
                      <a:pt x="657291" y="201249"/>
                    </a:cubicBezTo>
                    <a:cubicBezTo>
                      <a:pt x="649199" y="203855"/>
                      <a:pt x="641106" y="206461"/>
                      <a:pt x="633151" y="209067"/>
                    </a:cubicBezTo>
                    <a:cubicBezTo>
                      <a:pt x="630682" y="209752"/>
                      <a:pt x="628213" y="210301"/>
                      <a:pt x="625745" y="210850"/>
                    </a:cubicBezTo>
                    <a:cubicBezTo>
                      <a:pt x="623961" y="211261"/>
                      <a:pt x="622041" y="211810"/>
                      <a:pt x="620258" y="212221"/>
                    </a:cubicBezTo>
                    <a:cubicBezTo>
                      <a:pt x="620670" y="212221"/>
                      <a:pt x="621218" y="212358"/>
                      <a:pt x="621630" y="212358"/>
                    </a:cubicBezTo>
                    <a:cubicBezTo>
                      <a:pt x="626979" y="212770"/>
                      <a:pt x="632328" y="213319"/>
                      <a:pt x="637677" y="213730"/>
                    </a:cubicBezTo>
                    <a:cubicBezTo>
                      <a:pt x="643575" y="214142"/>
                      <a:pt x="649473" y="214553"/>
                      <a:pt x="655371" y="215376"/>
                    </a:cubicBezTo>
                    <a:cubicBezTo>
                      <a:pt x="664835" y="216610"/>
                      <a:pt x="674436" y="217982"/>
                      <a:pt x="684038" y="219079"/>
                    </a:cubicBezTo>
                    <a:cubicBezTo>
                      <a:pt x="686369" y="219354"/>
                      <a:pt x="688838" y="219765"/>
                      <a:pt x="691170" y="220039"/>
                    </a:cubicBezTo>
                    <a:cubicBezTo>
                      <a:pt x="693639" y="220314"/>
                      <a:pt x="696108" y="221000"/>
                      <a:pt x="698577" y="221411"/>
                    </a:cubicBezTo>
                    <a:cubicBezTo>
                      <a:pt x="701183" y="221823"/>
                      <a:pt x="703651" y="222371"/>
                      <a:pt x="706120" y="222783"/>
                    </a:cubicBezTo>
                    <a:cubicBezTo>
                      <a:pt x="711332" y="223743"/>
                      <a:pt x="716544" y="224977"/>
                      <a:pt x="721619" y="226349"/>
                    </a:cubicBezTo>
                    <a:cubicBezTo>
                      <a:pt x="730672" y="228681"/>
                      <a:pt x="739587" y="231287"/>
                      <a:pt x="748091" y="235127"/>
                    </a:cubicBezTo>
                    <a:cubicBezTo>
                      <a:pt x="751657" y="236773"/>
                      <a:pt x="755223" y="238556"/>
                      <a:pt x="758652" y="240613"/>
                    </a:cubicBezTo>
                    <a:cubicBezTo>
                      <a:pt x="762219" y="242534"/>
                      <a:pt x="765236" y="245003"/>
                      <a:pt x="767979" y="248020"/>
                    </a:cubicBezTo>
                    <a:cubicBezTo>
                      <a:pt x="769763" y="249940"/>
                      <a:pt x="770860" y="252272"/>
                      <a:pt x="771957" y="254741"/>
                    </a:cubicBezTo>
                    <a:cubicBezTo>
                      <a:pt x="772643" y="256113"/>
                      <a:pt x="772917" y="257758"/>
                      <a:pt x="773329" y="259130"/>
                    </a:cubicBezTo>
                    <a:cubicBezTo>
                      <a:pt x="773603" y="260090"/>
                      <a:pt x="773740" y="261187"/>
                      <a:pt x="773740" y="262285"/>
                    </a:cubicBezTo>
                    <a:cubicBezTo>
                      <a:pt x="773740" y="265028"/>
                      <a:pt x="772780" y="267634"/>
                      <a:pt x="771683" y="270240"/>
                    </a:cubicBezTo>
                    <a:cubicBezTo>
                      <a:pt x="770311" y="273669"/>
                      <a:pt x="767979" y="276549"/>
                      <a:pt x="765648" y="279155"/>
                    </a:cubicBezTo>
                    <a:cubicBezTo>
                      <a:pt x="764550" y="280390"/>
                      <a:pt x="762905" y="281624"/>
                      <a:pt x="761670" y="282722"/>
                    </a:cubicBezTo>
                    <a:cubicBezTo>
                      <a:pt x="760024" y="284093"/>
                      <a:pt x="758241" y="285465"/>
                      <a:pt x="756321" y="286699"/>
                    </a:cubicBezTo>
                    <a:cubicBezTo>
                      <a:pt x="753029" y="288894"/>
                      <a:pt x="749600" y="290677"/>
                      <a:pt x="746171" y="292597"/>
                    </a:cubicBezTo>
                    <a:cubicBezTo>
                      <a:pt x="737804" y="297123"/>
                      <a:pt x="728889" y="300690"/>
                      <a:pt x="719973" y="303844"/>
                    </a:cubicBezTo>
                    <a:cubicBezTo>
                      <a:pt x="715996" y="305216"/>
                      <a:pt x="712155" y="306313"/>
                      <a:pt x="708178" y="307410"/>
                    </a:cubicBezTo>
                    <a:cubicBezTo>
                      <a:pt x="705846" y="308096"/>
                      <a:pt x="703514" y="308782"/>
                      <a:pt x="701183" y="309468"/>
                    </a:cubicBezTo>
                    <a:cubicBezTo>
                      <a:pt x="700222" y="309742"/>
                      <a:pt x="699262" y="310154"/>
                      <a:pt x="698302" y="310291"/>
                    </a:cubicBezTo>
                    <a:cubicBezTo>
                      <a:pt x="694187" y="311251"/>
                      <a:pt x="690072" y="312074"/>
                      <a:pt x="685958" y="312897"/>
                    </a:cubicBezTo>
                    <a:cubicBezTo>
                      <a:pt x="683763" y="313308"/>
                      <a:pt x="681569" y="313857"/>
                      <a:pt x="679374" y="314406"/>
                    </a:cubicBezTo>
                    <a:cubicBezTo>
                      <a:pt x="678414" y="314680"/>
                      <a:pt x="677317" y="314817"/>
                      <a:pt x="676356" y="315091"/>
                    </a:cubicBezTo>
                    <a:cubicBezTo>
                      <a:pt x="668264" y="316189"/>
                      <a:pt x="660172" y="317286"/>
                      <a:pt x="651942" y="318383"/>
                    </a:cubicBezTo>
                    <a:cubicBezTo>
                      <a:pt x="649610" y="318657"/>
                      <a:pt x="647279" y="318795"/>
                      <a:pt x="645084" y="318932"/>
                    </a:cubicBezTo>
                    <a:cubicBezTo>
                      <a:pt x="639598" y="319343"/>
                      <a:pt x="633974" y="319755"/>
                      <a:pt x="628488" y="320166"/>
                    </a:cubicBezTo>
                    <a:cubicBezTo>
                      <a:pt x="627939" y="320166"/>
                      <a:pt x="627390" y="320303"/>
                      <a:pt x="626705" y="320303"/>
                    </a:cubicBezTo>
                    <a:cubicBezTo>
                      <a:pt x="630682" y="321126"/>
                      <a:pt x="634523" y="321949"/>
                      <a:pt x="638500" y="322772"/>
                    </a:cubicBezTo>
                    <a:cubicBezTo>
                      <a:pt x="647416" y="324693"/>
                      <a:pt x="656331" y="326750"/>
                      <a:pt x="665109" y="328533"/>
                    </a:cubicBezTo>
                    <a:cubicBezTo>
                      <a:pt x="667716" y="329082"/>
                      <a:pt x="670459" y="329905"/>
                      <a:pt x="672927" y="330590"/>
                    </a:cubicBezTo>
                    <a:cubicBezTo>
                      <a:pt x="677865" y="331825"/>
                      <a:pt x="682666" y="333196"/>
                      <a:pt x="687467" y="334705"/>
                    </a:cubicBezTo>
                    <a:cubicBezTo>
                      <a:pt x="691581" y="335940"/>
                      <a:pt x="695833" y="337448"/>
                      <a:pt x="699948" y="338957"/>
                    </a:cubicBezTo>
                    <a:cubicBezTo>
                      <a:pt x="704749" y="340603"/>
                      <a:pt x="709549" y="342523"/>
                      <a:pt x="714075" y="344855"/>
                    </a:cubicBezTo>
                    <a:cubicBezTo>
                      <a:pt x="720659" y="348147"/>
                      <a:pt x="727243" y="351850"/>
                      <a:pt x="732592" y="357062"/>
                    </a:cubicBezTo>
                    <a:cubicBezTo>
                      <a:pt x="733689" y="358160"/>
                      <a:pt x="734649" y="359394"/>
                      <a:pt x="735473" y="360766"/>
                    </a:cubicBezTo>
                    <a:cubicBezTo>
                      <a:pt x="736158" y="361726"/>
                      <a:pt x="736707" y="362686"/>
                      <a:pt x="737256" y="363783"/>
                    </a:cubicBezTo>
                    <a:cubicBezTo>
                      <a:pt x="738353" y="366389"/>
                      <a:pt x="739313" y="368995"/>
                      <a:pt x="739313" y="371876"/>
                    </a:cubicBezTo>
                    <a:cubicBezTo>
                      <a:pt x="739313" y="374070"/>
                      <a:pt x="738627" y="376539"/>
                      <a:pt x="737667" y="378459"/>
                    </a:cubicBezTo>
                    <a:cubicBezTo>
                      <a:pt x="736296" y="381065"/>
                      <a:pt x="734924" y="383534"/>
                      <a:pt x="732729" y="385317"/>
                    </a:cubicBezTo>
                    <a:cubicBezTo>
                      <a:pt x="729849" y="387923"/>
                      <a:pt x="726694" y="389981"/>
                      <a:pt x="723265" y="391764"/>
                    </a:cubicBezTo>
                    <a:cubicBezTo>
                      <a:pt x="719151" y="393958"/>
                      <a:pt x="714761" y="395467"/>
                      <a:pt x="710372" y="397113"/>
                    </a:cubicBezTo>
                    <a:cubicBezTo>
                      <a:pt x="702280" y="399856"/>
                      <a:pt x="694187" y="401914"/>
                      <a:pt x="685821" y="403560"/>
                    </a:cubicBezTo>
                    <a:cubicBezTo>
                      <a:pt x="683489" y="403971"/>
                      <a:pt x="681020" y="404382"/>
                      <a:pt x="678688" y="404794"/>
                    </a:cubicBezTo>
                    <a:cubicBezTo>
                      <a:pt x="677180" y="405068"/>
                      <a:pt x="675259" y="405343"/>
                      <a:pt x="673751" y="405480"/>
                    </a:cubicBezTo>
                    <a:cubicBezTo>
                      <a:pt x="671830" y="405754"/>
                      <a:pt x="669910" y="405891"/>
                      <a:pt x="667990" y="406028"/>
                    </a:cubicBezTo>
                    <a:cubicBezTo>
                      <a:pt x="663601" y="406440"/>
                      <a:pt x="659211" y="406851"/>
                      <a:pt x="654822" y="407263"/>
                    </a:cubicBezTo>
                    <a:cubicBezTo>
                      <a:pt x="653725" y="407400"/>
                      <a:pt x="652628" y="407400"/>
                      <a:pt x="651531" y="407537"/>
                    </a:cubicBezTo>
                    <a:cubicBezTo>
                      <a:pt x="664287" y="412612"/>
                      <a:pt x="676631" y="418236"/>
                      <a:pt x="688564" y="424956"/>
                    </a:cubicBezTo>
                    <a:cubicBezTo>
                      <a:pt x="692267" y="427014"/>
                      <a:pt x="695970" y="429208"/>
                      <a:pt x="699399" y="431540"/>
                    </a:cubicBezTo>
                    <a:cubicBezTo>
                      <a:pt x="703377" y="434283"/>
                      <a:pt x="707080" y="437164"/>
                      <a:pt x="710646" y="440318"/>
                    </a:cubicBezTo>
                    <a:cubicBezTo>
                      <a:pt x="713253" y="442650"/>
                      <a:pt x="715722" y="445119"/>
                      <a:pt x="717916" y="447999"/>
                    </a:cubicBezTo>
                    <a:cubicBezTo>
                      <a:pt x="720522" y="451154"/>
                      <a:pt x="722305" y="454995"/>
                      <a:pt x="723677" y="458835"/>
                    </a:cubicBezTo>
                    <a:cubicBezTo>
                      <a:pt x="724637" y="461441"/>
                      <a:pt x="724911" y="464047"/>
                      <a:pt x="724774" y="466790"/>
                    </a:cubicBezTo>
                    <a:cubicBezTo>
                      <a:pt x="724637" y="469396"/>
                      <a:pt x="723677" y="471865"/>
                      <a:pt x="722717" y="474197"/>
                    </a:cubicBezTo>
                    <a:cubicBezTo>
                      <a:pt x="721757" y="476803"/>
                      <a:pt x="719973" y="478723"/>
                      <a:pt x="718053" y="480781"/>
                    </a:cubicBezTo>
                    <a:cubicBezTo>
                      <a:pt x="716956" y="482015"/>
                      <a:pt x="715447" y="482975"/>
                      <a:pt x="714213" y="483935"/>
                    </a:cubicBezTo>
                    <a:cubicBezTo>
                      <a:pt x="712704" y="485033"/>
                      <a:pt x="710921" y="486130"/>
                      <a:pt x="709275" y="486953"/>
                    </a:cubicBezTo>
                    <a:cubicBezTo>
                      <a:pt x="705435" y="488736"/>
                      <a:pt x="701594" y="490107"/>
                      <a:pt x="697479" y="491205"/>
                    </a:cubicBezTo>
                    <a:cubicBezTo>
                      <a:pt x="693501" y="492302"/>
                      <a:pt x="689661" y="492851"/>
                      <a:pt x="685683" y="493399"/>
                    </a:cubicBezTo>
                    <a:cubicBezTo>
                      <a:pt x="678963" y="494359"/>
                      <a:pt x="672242" y="494771"/>
                      <a:pt x="665384" y="494771"/>
                    </a:cubicBezTo>
                    <a:cubicBezTo>
                      <a:pt x="662092" y="494771"/>
                      <a:pt x="658937" y="494771"/>
                      <a:pt x="655645" y="494771"/>
                    </a:cubicBezTo>
                    <a:cubicBezTo>
                      <a:pt x="654685" y="494771"/>
                      <a:pt x="653725" y="494634"/>
                      <a:pt x="652765" y="494634"/>
                    </a:cubicBezTo>
                    <a:cubicBezTo>
                      <a:pt x="650296" y="494497"/>
                      <a:pt x="647827" y="494359"/>
                      <a:pt x="645358" y="494222"/>
                    </a:cubicBezTo>
                    <a:cubicBezTo>
                      <a:pt x="639461" y="493948"/>
                      <a:pt x="633563" y="493399"/>
                      <a:pt x="627665" y="492988"/>
                    </a:cubicBezTo>
                    <a:cubicBezTo>
                      <a:pt x="624373" y="492714"/>
                      <a:pt x="620944" y="492439"/>
                      <a:pt x="617652" y="492165"/>
                    </a:cubicBezTo>
                    <a:cubicBezTo>
                      <a:pt x="615595" y="491891"/>
                      <a:pt x="613400" y="491616"/>
                      <a:pt x="611343" y="491342"/>
                    </a:cubicBezTo>
                    <a:cubicBezTo>
                      <a:pt x="606816" y="490793"/>
                      <a:pt x="602290" y="490245"/>
                      <a:pt x="597764" y="489696"/>
                    </a:cubicBezTo>
                    <a:cubicBezTo>
                      <a:pt x="595844" y="489422"/>
                      <a:pt x="594060" y="489285"/>
                      <a:pt x="592140" y="489010"/>
                    </a:cubicBezTo>
                    <a:cubicBezTo>
                      <a:pt x="589397" y="488599"/>
                      <a:pt x="586654" y="488050"/>
                      <a:pt x="584048" y="487639"/>
                    </a:cubicBezTo>
                    <a:cubicBezTo>
                      <a:pt x="589534" y="490107"/>
                      <a:pt x="595021" y="492576"/>
                      <a:pt x="600507" y="495045"/>
                    </a:cubicBezTo>
                    <a:cubicBezTo>
                      <a:pt x="602290" y="495868"/>
                      <a:pt x="604210" y="496691"/>
                      <a:pt x="605993" y="497514"/>
                    </a:cubicBezTo>
                    <a:cubicBezTo>
                      <a:pt x="609285" y="499160"/>
                      <a:pt x="612577" y="500806"/>
                      <a:pt x="615869" y="502589"/>
                    </a:cubicBezTo>
                    <a:cubicBezTo>
                      <a:pt x="623139" y="506292"/>
                      <a:pt x="630545" y="509996"/>
                      <a:pt x="637815" y="513699"/>
                    </a:cubicBezTo>
                    <a:cubicBezTo>
                      <a:pt x="642204" y="515894"/>
                      <a:pt x="646456" y="518637"/>
                      <a:pt x="650708" y="521106"/>
                    </a:cubicBezTo>
                    <a:cubicBezTo>
                      <a:pt x="654960" y="523712"/>
                      <a:pt x="659074" y="526181"/>
                      <a:pt x="663326" y="528924"/>
                    </a:cubicBezTo>
                    <a:cubicBezTo>
                      <a:pt x="671419" y="534273"/>
                      <a:pt x="679374" y="539897"/>
                      <a:pt x="686781" y="546206"/>
                    </a:cubicBezTo>
                    <a:cubicBezTo>
                      <a:pt x="692816" y="551281"/>
                      <a:pt x="698577" y="556904"/>
                      <a:pt x="703514" y="563077"/>
                    </a:cubicBezTo>
                    <a:cubicBezTo>
                      <a:pt x="706120" y="566231"/>
                      <a:pt x="708178" y="569797"/>
                      <a:pt x="709961" y="573501"/>
                    </a:cubicBezTo>
                    <a:cubicBezTo>
                      <a:pt x="710921" y="575147"/>
                      <a:pt x="711470" y="576793"/>
                      <a:pt x="712155" y="578576"/>
                    </a:cubicBezTo>
                    <a:cubicBezTo>
                      <a:pt x="712841" y="580496"/>
                      <a:pt x="713253" y="582279"/>
                      <a:pt x="713527" y="584336"/>
                    </a:cubicBezTo>
                    <a:cubicBezTo>
                      <a:pt x="713801" y="585708"/>
                      <a:pt x="713801" y="587491"/>
                      <a:pt x="713664" y="588863"/>
                    </a:cubicBezTo>
                    <a:cubicBezTo>
                      <a:pt x="713664" y="590509"/>
                      <a:pt x="713390" y="592017"/>
                      <a:pt x="712978" y="593526"/>
                    </a:cubicBezTo>
                    <a:cubicBezTo>
                      <a:pt x="712430" y="596132"/>
                      <a:pt x="711470" y="598464"/>
                      <a:pt x="710235" y="600658"/>
                    </a:cubicBezTo>
                    <a:cubicBezTo>
                      <a:pt x="709686" y="601619"/>
                      <a:pt x="709001" y="602442"/>
                      <a:pt x="708315" y="603264"/>
                    </a:cubicBezTo>
                    <a:cubicBezTo>
                      <a:pt x="707217" y="604499"/>
                      <a:pt x="706257" y="605596"/>
                      <a:pt x="705023" y="606693"/>
                    </a:cubicBezTo>
                    <a:cubicBezTo>
                      <a:pt x="702691" y="608614"/>
                      <a:pt x="700222" y="610397"/>
                      <a:pt x="697479" y="611631"/>
                    </a:cubicBezTo>
                    <a:cubicBezTo>
                      <a:pt x="694325" y="613003"/>
                      <a:pt x="691170" y="614237"/>
                      <a:pt x="687878" y="614923"/>
                    </a:cubicBezTo>
                    <a:cubicBezTo>
                      <a:pt x="683900" y="615746"/>
                      <a:pt x="679785" y="616158"/>
                      <a:pt x="675808" y="616295"/>
                    </a:cubicBezTo>
                    <a:cubicBezTo>
                      <a:pt x="666344" y="616569"/>
                      <a:pt x="656880" y="615060"/>
                      <a:pt x="647690" y="613140"/>
                    </a:cubicBezTo>
                    <a:cubicBezTo>
                      <a:pt x="643713" y="612454"/>
                      <a:pt x="639735" y="611357"/>
                      <a:pt x="635757" y="610397"/>
                    </a:cubicBezTo>
                    <a:cubicBezTo>
                      <a:pt x="633974" y="609985"/>
                      <a:pt x="632328" y="609574"/>
                      <a:pt x="630545" y="609162"/>
                    </a:cubicBezTo>
                    <a:cubicBezTo>
                      <a:pt x="629174" y="608888"/>
                      <a:pt x="627665" y="608339"/>
                      <a:pt x="626156" y="607928"/>
                    </a:cubicBezTo>
                    <a:cubicBezTo>
                      <a:pt x="622453" y="606831"/>
                      <a:pt x="618749" y="605871"/>
                      <a:pt x="615046" y="604636"/>
                    </a:cubicBezTo>
                    <a:cubicBezTo>
                      <a:pt x="614223" y="604362"/>
                      <a:pt x="613263" y="603950"/>
                      <a:pt x="612440" y="603676"/>
                    </a:cubicBezTo>
                    <a:cubicBezTo>
                      <a:pt x="615046" y="606008"/>
                      <a:pt x="617515" y="608202"/>
                      <a:pt x="619984" y="610534"/>
                    </a:cubicBezTo>
                    <a:cubicBezTo>
                      <a:pt x="627253" y="617392"/>
                      <a:pt x="633837" y="624936"/>
                      <a:pt x="639872" y="633028"/>
                    </a:cubicBezTo>
                    <a:cubicBezTo>
                      <a:pt x="644947" y="639612"/>
                      <a:pt x="649062" y="646881"/>
                      <a:pt x="652353" y="654425"/>
                    </a:cubicBezTo>
                    <a:cubicBezTo>
                      <a:pt x="654000" y="658266"/>
                      <a:pt x="655234" y="662380"/>
                      <a:pt x="656331" y="666358"/>
                    </a:cubicBezTo>
                    <a:cubicBezTo>
                      <a:pt x="657429" y="670610"/>
                      <a:pt x="657703" y="674999"/>
                      <a:pt x="657840" y="679251"/>
                    </a:cubicBezTo>
                    <a:cubicBezTo>
                      <a:pt x="657840" y="682680"/>
                      <a:pt x="657154" y="686246"/>
                      <a:pt x="656194" y="689401"/>
                    </a:cubicBezTo>
                    <a:cubicBezTo>
                      <a:pt x="655920" y="690498"/>
                      <a:pt x="655508" y="691596"/>
                      <a:pt x="654822" y="692693"/>
                    </a:cubicBezTo>
                    <a:cubicBezTo>
                      <a:pt x="654137" y="694202"/>
                      <a:pt x="653314" y="695710"/>
                      <a:pt x="652216" y="697082"/>
                    </a:cubicBezTo>
                    <a:cubicBezTo>
                      <a:pt x="650571" y="699139"/>
                      <a:pt x="648787" y="701334"/>
                      <a:pt x="646456" y="702843"/>
                    </a:cubicBezTo>
                    <a:cubicBezTo>
                      <a:pt x="643164" y="704900"/>
                      <a:pt x="639872" y="706134"/>
                      <a:pt x="636169" y="707095"/>
                    </a:cubicBezTo>
                    <a:cubicBezTo>
                      <a:pt x="633151" y="707918"/>
                      <a:pt x="629859" y="707918"/>
                      <a:pt x="626705" y="707918"/>
                    </a:cubicBezTo>
                    <a:cubicBezTo>
                      <a:pt x="622727" y="707918"/>
                      <a:pt x="618749" y="707095"/>
                      <a:pt x="614772" y="706272"/>
                    </a:cubicBezTo>
                    <a:cubicBezTo>
                      <a:pt x="612166" y="705723"/>
                      <a:pt x="609560" y="705174"/>
                      <a:pt x="606954" y="704626"/>
                    </a:cubicBezTo>
                    <a:cubicBezTo>
                      <a:pt x="609971" y="710249"/>
                      <a:pt x="612577" y="716147"/>
                      <a:pt x="614909" y="722182"/>
                    </a:cubicBezTo>
                    <a:cubicBezTo>
                      <a:pt x="617926" y="730000"/>
                      <a:pt x="619710" y="738230"/>
                      <a:pt x="620944" y="746460"/>
                    </a:cubicBezTo>
                    <a:cubicBezTo>
                      <a:pt x="622178" y="755238"/>
                      <a:pt x="621492" y="764153"/>
                      <a:pt x="619435" y="772794"/>
                    </a:cubicBezTo>
                    <a:cubicBezTo>
                      <a:pt x="618475" y="776498"/>
                      <a:pt x="616829" y="780201"/>
                      <a:pt x="615183" y="783630"/>
                    </a:cubicBezTo>
                    <a:cubicBezTo>
                      <a:pt x="613537" y="786922"/>
                      <a:pt x="611480" y="789802"/>
                      <a:pt x="609422" y="792682"/>
                    </a:cubicBezTo>
                    <a:cubicBezTo>
                      <a:pt x="608325" y="794054"/>
                      <a:pt x="607091" y="795426"/>
                      <a:pt x="605993" y="796660"/>
                    </a:cubicBezTo>
                    <a:cubicBezTo>
                      <a:pt x="604759" y="797895"/>
                      <a:pt x="603662" y="799266"/>
                      <a:pt x="602290" y="800363"/>
                    </a:cubicBezTo>
                    <a:cubicBezTo>
                      <a:pt x="600918" y="801461"/>
                      <a:pt x="599684" y="802695"/>
                      <a:pt x="598175" y="803518"/>
                    </a:cubicBezTo>
                    <a:cubicBezTo>
                      <a:pt x="597352" y="804067"/>
                      <a:pt x="596392" y="804615"/>
                      <a:pt x="595432" y="805027"/>
                    </a:cubicBezTo>
                    <a:cubicBezTo>
                      <a:pt x="594060" y="805713"/>
                      <a:pt x="592552" y="806398"/>
                      <a:pt x="591043" y="806947"/>
                    </a:cubicBezTo>
                    <a:cubicBezTo>
                      <a:pt x="585145" y="809142"/>
                      <a:pt x="578699" y="808456"/>
                      <a:pt x="572664" y="806947"/>
                    </a:cubicBezTo>
                    <a:cubicBezTo>
                      <a:pt x="568549" y="805987"/>
                      <a:pt x="564434" y="804478"/>
                      <a:pt x="560319" y="803107"/>
                    </a:cubicBezTo>
                    <a:cubicBezTo>
                      <a:pt x="557987" y="802284"/>
                      <a:pt x="555656" y="801186"/>
                      <a:pt x="553324" y="800363"/>
                    </a:cubicBezTo>
                    <a:cubicBezTo>
                      <a:pt x="550307" y="799129"/>
                      <a:pt x="547426" y="798032"/>
                      <a:pt x="544546" y="796523"/>
                    </a:cubicBezTo>
                    <a:cubicBezTo>
                      <a:pt x="540705" y="794603"/>
                      <a:pt x="536728" y="792545"/>
                      <a:pt x="532887" y="790625"/>
                    </a:cubicBezTo>
                    <a:cubicBezTo>
                      <a:pt x="531653" y="790076"/>
                      <a:pt x="530555" y="789253"/>
                      <a:pt x="529458" y="788568"/>
                    </a:cubicBezTo>
                    <a:cubicBezTo>
                      <a:pt x="527264" y="787333"/>
                      <a:pt x="525069" y="785962"/>
                      <a:pt x="522737" y="784590"/>
                    </a:cubicBezTo>
                    <a:cubicBezTo>
                      <a:pt x="521503" y="783904"/>
                      <a:pt x="520406" y="783218"/>
                      <a:pt x="519308" y="782533"/>
                    </a:cubicBezTo>
                    <a:cubicBezTo>
                      <a:pt x="525069" y="793780"/>
                      <a:pt x="530007" y="805301"/>
                      <a:pt x="534396" y="817097"/>
                    </a:cubicBezTo>
                    <a:cubicBezTo>
                      <a:pt x="537551" y="825738"/>
                      <a:pt x="540568" y="834516"/>
                      <a:pt x="542351" y="843569"/>
                    </a:cubicBezTo>
                    <a:cubicBezTo>
                      <a:pt x="543311" y="848507"/>
                      <a:pt x="544134" y="853581"/>
                      <a:pt x="544546" y="858656"/>
                    </a:cubicBezTo>
                    <a:cubicBezTo>
                      <a:pt x="544957" y="863046"/>
                      <a:pt x="544683" y="867435"/>
                      <a:pt x="544134" y="871824"/>
                    </a:cubicBezTo>
                    <a:cubicBezTo>
                      <a:pt x="543723" y="875527"/>
                      <a:pt x="542763" y="879230"/>
                      <a:pt x="541528" y="882934"/>
                    </a:cubicBezTo>
                    <a:cubicBezTo>
                      <a:pt x="540431" y="886088"/>
                      <a:pt x="538785" y="888969"/>
                      <a:pt x="536865" y="891712"/>
                    </a:cubicBezTo>
                    <a:cubicBezTo>
                      <a:pt x="533299" y="896924"/>
                      <a:pt x="527949" y="901450"/>
                      <a:pt x="521914" y="903371"/>
                    </a:cubicBezTo>
                    <a:cubicBezTo>
                      <a:pt x="520406" y="903782"/>
                      <a:pt x="518897" y="904331"/>
                      <a:pt x="517251" y="904468"/>
                    </a:cubicBezTo>
                    <a:cubicBezTo>
                      <a:pt x="515605" y="904742"/>
                      <a:pt x="514233" y="904742"/>
                      <a:pt x="512450" y="904879"/>
                    </a:cubicBezTo>
                    <a:cubicBezTo>
                      <a:pt x="509021" y="905016"/>
                      <a:pt x="505592" y="904194"/>
                      <a:pt x="502301" y="903096"/>
                    </a:cubicBezTo>
                    <a:cubicBezTo>
                      <a:pt x="494619" y="900765"/>
                      <a:pt x="488036" y="895690"/>
                      <a:pt x="481864" y="890615"/>
                    </a:cubicBezTo>
                    <a:cubicBezTo>
                      <a:pt x="478298" y="887597"/>
                      <a:pt x="474869" y="884442"/>
                      <a:pt x="471440" y="881288"/>
                    </a:cubicBezTo>
                    <a:cubicBezTo>
                      <a:pt x="470342" y="880328"/>
                      <a:pt x="469245" y="879230"/>
                      <a:pt x="468148" y="878270"/>
                    </a:cubicBezTo>
                    <a:cubicBezTo>
                      <a:pt x="477474" y="904194"/>
                      <a:pt x="482687" y="931488"/>
                      <a:pt x="480355" y="959195"/>
                    </a:cubicBezTo>
                    <a:cubicBezTo>
                      <a:pt x="479943" y="963309"/>
                      <a:pt x="479258" y="967424"/>
                      <a:pt x="478298" y="971539"/>
                    </a:cubicBezTo>
                    <a:cubicBezTo>
                      <a:pt x="477474" y="975242"/>
                      <a:pt x="476240" y="978809"/>
                      <a:pt x="474731" y="982238"/>
                    </a:cubicBezTo>
                    <a:cubicBezTo>
                      <a:pt x="473360" y="985255"/>
                      <a:pt x="471577" y="987861"/>
                      <a:pt x="469519" y="990193"/>
                    </a:cubicBezTo>
                    <a:cubicBezTo>
                      <a:pt x="467736" y="992250"/>
                      <a:pt x="465267" y="994445"/>
                      <a:pt x="462661" y="995268"/>
                    </a:cubicBezTo>
                    <a:cubicBezTo>
                      <a:pt x="461015" y="995816"/>
                      <a:pt x="459918" y="996228"/>
                      <a:pt x="458272" y="996639"/>
                    </a:cubicBezTo>
                    <a:cubicBezTo>
                      <a:pt x="456626" y="997051"/>
                      <a:pt x="454980" y="997188"/>
                      <a:pt x="453334" y="997325"/>
                    </a:cubicBezTo>
                    <a:cubicBezTo>
                      <a:pt x="450317" y="997599"/>
                      <a:pt x="447162" y="997325"/>
                      <a:pt x="444282" y="996639"/>
                    </a:cubicBezTo>
                    <a:cubicBezTo>
                      <a:pt x="440304" y="995816"/>
                      <a:pt x="436738" y="994445"/>
                      <a:pt x="433172" y="992662"/>
                    </a:cubicBezTo>
                    <a:cubicBezTo>
                      <a:pt x="429468" y="991016"/>
                      <a:pt x="426314" y="988547"/>
                      <a:pt x="423022" y="986078"/>
                    </a:cubicBezTo>
                    <a:cubicBezTo>
                      <a:pt x="419044" y="983061"/>
                      <a:pt x="415204" y="979769"/>
                      <a:pt x="411500" y="976340"/>
                    </a:cubicBezTo>
                    <a:cubicBezTo>
                      <a:pt x="413009" y="983061"/>
                      <a:pt x="414244" y="989919"/>
                      <a:pt x="415204" y="996777"/>
                    </a:cubicBezTo>
                    <a:cubicBezTo>
                      <a:pt x="415752" y="1001166"/>
                      <a:pt x="416164" y="1005692"/>
                      <a:pt x="416301" y="1010218"/>
                    </a:cubicBezTo>
                    <a:cubicBezTo>
                      <a:pt x="416576" y="1015430"/>
                      <a:pt x="416301" y="1020642"/>
                      <a:pt x="416027" y="1025717"/>
                    </a:cubicBezTo>
                    <a:cubicBezTo>
                      <a:pt x="415478" y="1033810"/>
                      <a:pt x="413832" y="1042039"/>
                      <a:pt x="411089" y="1049720"/>
                    </a:cubicBezTo>
                    <a:cubicBezTo>
                      <a:pt x="408483" y="1056990"/>
                      <a:pt x="405191" y="1064122"/>
                      <a:pt x="399979" y="1069883"/>
                    </a:cubicBezTo>
                    <a:cubicBezTo>
                      <a:pt x="397373" y="1072626"/>
                      <a:pt x="394904" y="1075095"/>
                      <a:pt x="391749" y="1077289"/>
                    </a:cubicBezTo>
                    <a:cubicBezTo>
                      <a:pt x="389555" y="1078935"/>
                      <a:pt x="387086" y="1079896"/>
                      <a:pt x="384480" y="1080718"/>
                    </a:cubicBezTo>
                    <a:cubicBezTo>
                      <a:pt x="382971" y="1081267"/>
                      <a:pt x="381051" y="1081404"/>
                      <a:pt x="379405" y="1081679"/>
                    </a:cubicBezTo>
                    <a:cubicBezTo>
                      <a:pt x="377759" y="1081953"/>
                      <a:pt x="375976" y="1081816"/>
                      <a:pt x="374330" y="1081679"/>
                    </a:cubicBezTo>
                    <a:cubicBezTo>
                      <a:pt x="370627" y="1081541"/>
                      <a:pt x="367335" y="1080581"/>
                      <a:pt x="363906" y="1079347"/>
                    </a:cubicBezTo>
                    <a:cubicBezTo>
                      <a:pt x="362260" y="1078798"/>
                      <a:pt x="360751" y="1077975"/>
                      <a:pt x="359243" y="1077152"/>
                    </a:cubicBezTo>
                    <a:cubicBezTo>
                      <a:pt x="357185" y="1076055"/>
                      <a:pt x="355265" y="1074958"/>
                      <a:pt x="353345" y="1073586"/>
                    </a:cubicBezTo>
                    <a:cubicBezTo>
                      <a:pt x="350327" y="1071529"/>
                      <a:pt x="347584" y="1069197"/>
                      <a:pt x="344841" y="1066865"/>
                    </a:cubicBezTo>
                    <a:cubicBezTo>
                      <a:pt x="337297" y="1060144"/>
                      <a:pt x="330713" y="1052738"/>
                      <a:pt x="324404" y="1044920"/>
                    </a:cubicBezTo>
                    <a:cubicBezTo>
                      <a:pt x="320289" y="1039845"/>
                      <a:pt x="316311" y="1034496"/>
                      <a:pt x="312471" y="1029283"/>
                    </a:cubicBezTo>
                    <a:cubicBezTo>
                      <a:pt x="311922" y="1034770"/>
                      <a:pt x="311099" y="1040256"/>
                      <a:pt x="310139" y="1045743"/>
                    </a:cubicBezTo>
                    <a:cubicBezTo>
                      <a:pt x="308493" y="1055207"/>
                      <a:pt x="306436" y="1064534"/>
                      <a:pt x="303144" y="1073586"/>
                    </a:cubicBezTo>
                    <a:cubicBezTo>
                      <a:pt x="300401" y="1081404"/>
                      <a:pt x="297521" y="1089085"/>
                      <a:pt x="292857" y="1096080"/>
                    </a:cubicBezTo>
                    <a:cubicBezTo>
                      <a:pt x="290937" y="1098961"/>
                      <a:pt x="288605" y="1101430"/>
                      <a:pt x="286136" y="1103899"/>
                    </a:cubicBezTo>
                    <a:cubicBezTo>
                      <a:pt x="283530" y="1106505"/>
                      <a:pt x="280376" y="1108836"/>
                      <a:pt x="277084" y="1110482"/>
                    </a:cubicBezTo>
                    <a:cubicBezTo>
                      <a:pt x="273655" y="1112128"/>
                      <a:pt x="270363" y="1113363"/>
                      <a:pt x="266660" y="1114186"/>
                    </a:cubicBezTo>
                    <a:cubicBezTo>
                      <a:pt x="263505" y="1114871"/>
                      <a:pt x="260213" y="1115008"/>
                      <a:pt x="257058" y="1115008"/>
                    </a:cubicBezTo>
                    <a:cubicBezTo>
                      <a:pt x="249926" y="1114871"/>
                      <a:pt x="242931" y="1111991"/>
                      <a:pt x="236896" y="1108288"/>
                    </a:cubicBezTo>
                    <a:cubicBezTo>
                      <a:pt x="231684" y="1105133"/>
                      <a:pt x="228255" y="1100332"/>
                      <a:pt x="224552" y="1095669"/>
                    </a:cubicBezTo>
                    <a:cubicBezTo>
                      <a:pt x="221808" y="1091966"/>
                      <a:pt x="218928" y="1088399"/>
                      <a:pt x="216322" y="1084696"/>
                    </a:cubicBezTo>
                    <a:cubicBezTo>
                      <a:pt x="214676" y="1082502"/>
                      <a:pt x="213167" y="1080307"/>
                      <a:pt x="211658" y="1078112"/>
                    </a:cubicBezTo>
                    <a:cubicBezTo>
                      <a:pt x="207681" y="1071940"/>
                      <a:pt x="203566" y="1065768"/>
                      <a:pt x="199588" y="1059596"/>
                    </a:cubicBezTo>
                    <a:cubicBezTo>
                      <a:pt x="198354" y="1057676"/>
                      <a:pt x="197120" y="1055618"/>
                      <a:pt x="195885" y="1053698"/>
                    </a:cubicBezTo>
                    <a:cubicBezTo>
                      <a:pt x="193279" y="1049446"/>
                      <a:pt x="190673" y="1045194"/>
                      <a:pt x="188067" y="1040942"/>
                    </a:cubicBezTo>
                    <a:cubicBezTo>
                      <a:pt x="185324" y="1036416"/>
                      <a:pt x="182718" y="1031889"/>
                      <a:pt x="180112" y="1027500"/>
                    </a:cubicBezTo>
                    <a:cubicBezTo>
                      <a:pt x="181209" y="1036279"/>
                      <a:pt x="181757" y="1045057"/>
                      <a:pt x="182032" y="1053972"/>
                    </a:cubicBezTo>
                    <a:cubicBezTo>
                      <a:pt x="182306" y="1063436"/>
                      <a:pt x="181757" y="1072763"/>
                      <a:pt x="181072" y="1082227"/>
                    </a:cubicBezTo>
                    <a:cubicBezTo>
                      <a:pt x="180249" y="1092377"/>
                      <a:pt x="178603" y="1102390"/>
                      <a:pt x="176408" y="1112265"/>
                    </a:cubicBezTo>
                    <a:cubicBezTo>
                      <a:pt x="175311" y="1117066"/>
                      <a:pt x="174077" y="1121729"/>
                      <a:pt x="172568" y="1126530"/>
                    </a:cubicBezTo>
                    <a:cubicBezTo>
                      <a:pt x="171196" y="1130508"/>
                      <a:pt x="169550" y="1134211"/>
                      <a:pt x="167904" y="1137914"/>
                    </a:cubicBezTo>
                    <a:cubicBezTo>
                      <a:pt x="166533" y="1140932"/>
                      <a:pt x="164887" y="1144086"/>
                      <a:pt x="162830" y="1146830"/>
                    </a:cubicBezTo>
                    <a:cubicBezTo>
                      <a:pt x="161869" y="1148201"/>
                      <a:pt x="160909" y="1149573"/>
                      <a:pt x="159812" y="1150807"/>
                    </a:cubicBezTo>
                    <a:cubicBezTo>
                      <a:pt x="158166" y="1152453"/>
                      <a:pt x="156657" y="1153962"/>
                      <a:pt x="154874" y="1155471"/>
                    </a:cubicBezTo>
                    <a:cubicBezTo>
                      <a:pt x="152405" y="1157528"/>
                      <a:pt x="149662" y="1158900"/>
                      <a:pt x="146782" y="1160134"/>
                    </a:cubicBezTo>
                    <a:cubicBezTo>
                      <a:pt x="144313" y="1161094"/>
                      <a:pt x="141844" y="1161369"/>
                      <a:pt x="139238" y="1161369"/>
                    </a:cubicBezTo>
                    <a:cubicBezTo>
                      <a:pt x="139101" y="1161369"/>
                      <a:pt x="139101" y="1161369"/>
                      <a:pt x="138964" y="1161369"/>
                    </a:cubicBezTo>
                    <a:cubicBezTo>
                      <a:pt x="135535" y="1161780"/>
                      <a:pt x="132517" y="1160957"/>
                      <a:pt x="129774" y="115999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3" name="任意多边形: 形状 352"/>
              <p:cNvSpPr/>
              <p:nvPr/>
            </p:nvSpPr>
            <p:spPr>
              <a:xfrm>
                <a:off x="2756827" y="3440809"/>
                <a:ext cx="770325" cy="321351"/>
              </a:xfrm>
              <a:custGeom>
                <a:avLst/>
                <a:gdLst>
                  <a:gd name="connsiteX0" fmla="*/ 96299 w 770325"/>
                  <a:gd name="connsiteY0" fmla="*/ 258807 h 321351"/>
                  <a:gd name="connsiteX1" fmla="*/ 96847 w 770325"/>
                  <a:gd name="connsiteY1" fmla="*/ 254829 h 321351"/>
                  <a:gd name="connsiteX2" fmla="*/ 96847 w 770325"/>
                  <a:gd name="connsiteY2" fmla="*/ 255378 h 321351"/>
                  <a:gd name="connsiteX3" fmla="*/ 96436 w 770325"/>
                  <a:gd name="connsiteY3" fmla="*/ 238644 h 321351"/>
                  <a:gd name="connsiteX4" fmla="*/ 96436 w 770325"/>
                  <a:gd name="connsiteY4" fmla="*/ 238781 h 321351"/>
                  <a:gd name="connsiteX5" fmla="*/ 96436 w 770325"/>
                  <a:gd name="connsiteY5" fmla="*/ 238233 h 321351"/>
                  <a:gd name="connsiteX6" fmla="*/ 96436 w 770325"/>
                  <a:gd name="connsiteY6" fmla="*/ 238233 h 321351"/>
                  <a:gd name="connsiteX7" fmla="*/ 96436 w 770325"/>
                  <a:gd name="connsiteY7" fmla="*/ 238233 h 321351"/>
                  <a:gd name="connsiteX8" fmla="*/ 95476 w 770325"/>
                  <a:gd name="connsiteY8" fmla="*/ 225751 h 321351"/>
                  <a:gd name="connsiteX9" fmla="*/ 94516 w 770325"/>
                  <a:gd name="connsiteY9" fmla="*/ 217933 h 321351"/>
                  <a:gd name="connsiteX10" fmla="*/ 94378 w 770325"/>
                  <a:gd name="connsiteY10" fmla="*/ 243993 h 321351"/>
                  <a:gd name="connsiteX11" fmla="*/ 94378 w 770325"/>
                  <a:gd name="connsiteY11" fmla="*/ 243719 h 321351"/>
                  <a:gd name="connsiteX12" fmla="*/ 95476 w 770325"/>
                  <a:gd name="connsiteY12" fmla="*/ 255515 h 321351"/>
                  <a:gd name="connsiteX13" fmla="*/ 96299 w 770325"/>
                  <a:gd name="connsiteY13" fmla="*/ 258807 h 321351"/>
                  <a:gd name="connsiteX14" fmla="*/ 154866 w 770325"/>
                  <a:gd name="connsiteY14" fmla="*/ 267996 h 321351"/>
                  <a:gd name="connsiteX15" fmla="*/ 155140 w 770325"/>
                  <a:gd name="connsiteY15" fmla="*/ 267174 h 321351"/>
                  <a:gd name="connsiteX16" fmla="*/ 156512 w 770325"/>
                  <a:gd name="connsiteY16" fmla="*/ 254418 h 321351"/>
                  <a:gd name="connsiteX17" fmla="*/ 156512 w 770325"/>
                  <a:gd name="connsiteY17" fmla="*/ 254418 h 321351"/>
                  <a:gd name="connsiteX18" fmla="*/ 157472 w 770325"/>
                  <a:gd name="connsiteY18" fmla="*/ 236999 h 321351"/>
                  <a:gd name="connsiteX19" fmla="*/ 157884 w 770325"/>
                  <a:gd name="connsiteY19" fmla="*/ 223008 h 321351"/>
                  <a:gd name="connsiteX20" fmla="*/ 157609 w 770325"/>
                  <a:gd name="connsiteY20" fmla="*/ 200925 h 321351"/>
                  <a:gd name="connsiteX21" fmla="*/ 154729 w 770325"/>
                  <a:gd name="connsiteY21" fmla="*/ 234393 h 321351"/>
                  <a:gd name="connsiteX22" fmla="*/ 154729 w 770325"/>
                  <a:gd name="connsiteY22" fmla="*/ 234393 h 321351"/>
                  <a:gd name="connsiteX23" fmla="*/ 154180 w 770325"/>
                  <a:gd name="connsiteY23" fmla="*/ 261550 h 321351"/>
                  <a:gd name="connsiteX24" fmla="*/ 154866 w 770325"/>
                  <a:gd name="connsiteY24" fmla="*/ 267996 h 321351"/>
                  <a:gd name="connsiteX25" fmla="*/ 723120 w 770325"/>
                  <a:gd name="connsiteY25" fmla="*/ 320529 h 321351"/>
                  <a:gd name="connsiteX26" fmla="*/ 719691 w 770325"/>
                  <a:gd name="connsiteY26" fmla="*/ 317100 h 321351"/>
                  <a:gd name="connsiteX27" fmla="*/ 719691 w 770325"/>
                  <a:gd name="connsiteY27" fmla="*/ 312162 h 321351"/>
                  <a:gd name="connsiteX28" fmla="*/ 723532 w 770325"/>
                  <a:gd name="connsiteY28" fmla="*/ 301875 h 321351"/>
                  <a:gd name="connsiteX29" fmla="*/ 727235 w 770325"/>
                  <a:gd name="connsiteY29" fmla="*/ 293508 h 321351"/>
                  <a:gd name="connsiteX30" fmla="*/ 736013 w 770325"/>
                  <a:gd name="connsiteY30" fmla="*/ 273620 h 321351"/>
                  <a:gd name="connsiteX31" fmla="*/ 743694 w 770325"/>
                  <a:gd name="connsiteY31" fmla="*/ 255515 h 321351"/>
                  <a:gd name="connsiteX32" fmla="*/ 746574 w 770325"/>
                  <a:gd name="connsiteY32" fmla="*/ 247697 h 321351"/>
                  <a:gd name="connsiteX33" fmla="*/ 750278 w 770325"/>
                  <a:gd name="connsiteY33" fmla="*/ 237958 h 321351"/>
                  <a:gd name="connsiteX34" fmla="*/ 753844 w 770325"/>
                  <a:gd name="connsiteY34" fmla="*/ 226574 h 321351"/>
                  <a:gd name="connsiteX35" fmla="*/ 757410 w 770325"/>
                  <a:gd name="connsiteY35" fmla="*/ 212447 h 321351"/>
                  <a:gd name="connsiteX36" fmla="*/ 759193 w 770325"/>
                  <a:gd name="connsiteY36" fmla="*/ 198594 h 321351"/>
                  <a:gd name="connsiteX37" fmla="*/ 759193 w 770325"/>
                  <a:gd name="connsiteY37" fmla="*/ 194479 h 321351"/>
                  <a:gd name="connsiteX38" fmla="*/ 759193 w 770325"/>
                  <a:gd name="connsiteY38" fmla="*/ 195027 h 321351"/>
                  <a:gd name="connsiteX39" fmla="*/ 758507 w 770325"/>
                  <a:gd name="connsiteY39" fmla="*/ 190913 h 321351"/>
                  <a:gd name="connsiteX40" fmla="*/ 758644 w 770325"/>
                  <a:gd name="connsiteY40" fmla="*/ 191736 h 321351"/>
                  <a:gd name="connsiteX41" fmla="*/ 758233 w 770325"/>
                  <a:gd name="connsiteY41" fmla="*/ 190501 h 321351"/>
                  <a:gd name="connsiteX42" fmla="*/ 757822 w 770325"/>
                  <a:gd name="connsiteY42" fmla="*/ 189267 h 321351"/>
                  <a:gd name="connsiteX43" fmla="*/ 757547 w 770325"/>
                  <a:gd name="connsiteY43" fmla="*/ 188718 h 321351"/>
                  <a:gd name="connsiteX44" fmla="*/ 757136 w 770325"/>
                  <a:gd name="connsiteY44" fmla="*/ 188718 h 321351"/>
                  <a:gd name="connsiteX45" fmla="*/ 756587 w 770325"/>
                  <a:gd name="connsiteY45" fmla="*/ 188855 h 321351"/>
                  <a:gd name="connsiteX46" fmla="*/ 755764 w 770325"/>
                  <a:gd name="connsiteY46" fmla="*/ 189404 h 321351"/>
                  <a:gd name="connsiteX47" fmla="*/ 755078 w 770325"/>
                  <a:gd name="connsiteY47" fmla="*/ 190090 h 321351"/>
                  <a:gd name="connsiteX48" fmla="*/ 755215 w 770325"/>
                  <a:gd name="connsiteY48" fmla="*/ 189952 h 321351"/>
                  <a:gd name="connsiteX49" fmla="*/ 753570 w 770325"/>
                  <a:gd name="connsiteY49" fmla="*/ 191598 h 321351"/>
                  <a:gd name="connsiteX50" fmla="*/ 753707 w 770325"/>
                  <a:gd name="connsiteY50" fmla="*/ 191461 h 321351"/>
                  <a:gd name="connsiteX51" fmla="*/ 750552 w 770325"/>
                  <a:gd name="connsiteY51" fmla="*/ 195439 h 321351"/>
                  <a:gd name="connsiteX52" fmla="*/ 744380 w 770325"/>
                  <a:gd name="connsiteY52" fmla="*/ 206274 h 321351"/>
                  <a:gd name="connsiteX53" fmla="*/ 744380 w 770325"/>
                  <a:gd name="connsiteY53" fmla="*/ 206138 h 321351"/>
                  <a:gd name="connsiteX54" fmla="*/ 744243 w 770325"/>
                  <a:gd name="connsiteY54" fmla="*/ 206412 h 321351"/>
                  <a:gd name="connsiteX55" fmla="*/ 744243 w 770325"/>
                  <a:gd name="connsiteY55" fmla="*/ 206412 h 321351"/>
                  <a:gd name="connsiteX56" fmla="*/ 744243 w 770325"/>
                  <a:gd name="connsiteY56" fmla="*/ 206412 h 321351"/>
                  <a:gd name="connsiteX57" fmla="*/ 725314 w 770325"/>
                  <a:gd name="connsiteY57" fmla="*/ 248931 h 321351"/>
                  <a:gd name="connsiteX58" fmla="*/ 715988 w 770325"/>
                  <a:gd name="connsiteY58" fmla="*/ 271151 h 321351"/>
                  <a:gd name="connsiteX59" fmla="*/ 712284 w 770325"/>
                  <a:gd name="connsiteY59" fmla="*/ 280067 h 321351"/>
                  <a:gd name="connsiteX60" fmla="*/ 711598 w 770325"/>
                  <a:gd name="connsiteY60" fmla="*/ 281987 h 321351"/>
                  <a:gd name="connsiteX61" fmla="*/ 709541 w 770325"/>
                  <a:gd name="connsiteY61" fmla="*/ 287199 h 321351"/>
                  <a:gd name="connsiteX62" fmla="*/ 706249 w 770325"/>
                  <a:gd name="connsiteY62" fmla="*/ 294468 h 321351"/>
                  <a:gd name="connsiteX63" fmla="*/ 698568 w 770325"/>
                  <a:gd name="connsiteY63" fmla="*/ 298172 h 321351"/>
                  <a:gd name="connsiteX64" fmla="*/ 694042 w 770325"/>
                  <a:gd name="connsiteY64" fmla="*/ 290216 h 321351"/>
                  <a:gd name="connsiteX65" fmla="*/ 699117 w 770325"/>
                  <a:gd name="connsiteY65" fmla="*/ 277735 h 321351"/>
                  <a:gd name="connsiteX66" fmla="*/ 702272 w 770325"/>
                  <a:gd name="connsiteY66" fmla="*/ 270191 h 321351"/>
                  <a:gd name="connsiteX67" fmla="*/ 715027 w 770325"/>
                  <a:gd name="connsiteY67" fmla="*/ 224791 h 321351"/>
                  <a:gd name="connsiteX68" fmla="*/ 717908 w 770325"/>
                  <a:gd name="connsiteY68" fmla="*/ 203394 h 321351"/>
                  <a:gd name="connsiteX69" fmla="*/ 717908 w 770325"/>
                  <a:gd name="connsiteY69" fmla="*/ 186387 h 321351"/>
                  <a:gd name="connsiteX70" fmla="*/ 716674 w 770325"/>
                  <a:gd name="connsiteY70" fmla="*/ 178020 h 321351"/>
                  <a:gd name="connsiteX71" fmla="*/ 715165 w 770325"/>
                  <a:gd name="connsiteY71" fmla="*/ 172259 h 321351"/>
                  <a:gd name="connsiteX72" fmla="*/ 714067 w 770325"/>
                  <a:gd name="connsiteY72" fmla="*/ 169790 h 321351"/>
                  <a:gd name="connsiteX73" fmla="*/ 713107 w 770325"/>
                  <a:gd name="connsiteY73" fmla="*/ 168144 h 321351"/>
                  <a:gd name="connsiteX74" fmla="*/ 713519 w 770325"/>
                  <a:gd name="connsiteY74" fmla="*/ 168830 h 321351"/>
                  <a:gd name="connsiteX75" fmla="*/ 711461 w 770325"/>
                  <a:gd name="connsiteY75" fmla="*/ 166087 h 321351"/>
                  <a:gd name="connsiteX76" fmla="*/ 710364 w 770325"/>
                  <a:gd name="connsiteY76" fmla="*/ 165126 h 321351"/>
                  <a:gd name="connsiteX77" fmla="*/ 709816 w 770325"/>
                  <a:gd name="connsiteY77" fmla="*/ 164852 h 321351"/>
                  <a:gd name="connsiteX78" fmla="*/ 708855 w 770325"/>
                  <a:gd name="connsiteY78" fmla="*/ 164578 h 321351"/>
                  <a:gd name="connsiteX79" fmla="*/ 707758 w 770325"/>
                  <a:gd name="connsiteY79" fmla="*/ 164304 h 321351"/>
                  <a:gd name="connsiteX80" fmla="*/ 706661 w 770325"/>
                  <a:gd name="connsiteY80" fmla="*/ 164304 h 321351"/>
                  <a:gd name="connsiteX81" fmla="*/ 705426 w 770325"/>
                  <a:gd name="connsiteY81" fmla="*/ 164441 h 321351"/>
                  <a:gd name="connsiteX82" fmla="*/ 704878 w 770325"/>
                  <a:gd name="connsiteY82" fmla="*/ 164578 h 321351"/>
                  <a:gd name="connsiteX83" fmla="*/ 703780 w 770325"/>
                  <a:gd name="connsiteY83" fmla="*/ 165126 h 321351"/>
                  <a:gd name="connsiteX84" fmla="*/ 702409 w 770325"/>
                  <a:gd name="connsiteY84" fmla="*/ 165949 h 321351"/>
                  <a:gd name="connsiteX85" fmla="*/ 699666 w 770325"/>
                  <a:gd name="connsiteY85" fmla="*/ 168144 h 321351"/>
                  <a:gd name="connsiteX86" fmla="*/ 697745 w 770325"/>
                  <a:gd name="connsiteY86" fmla="*/ 169927 h 321351"/>
                  <a:gd name="connsiteX87" fmla="*/ 697745 w 770325"/>
                  <a:gd name="connsiteY87" fmla="*/ 169790 h 321351"/>
                  <a:gd name="connsiteX88" fmla="*/ 697608 w 770325"/>
                  <a:gd name="connsiteY88" fmla="*/ 169927 h 321351"/>
                  <a:gd name="connsiteX89" fmla="*/ 697197 w 770325"/>
                  <a:gd name="connsiteY89" fmla="*/ 170339 h 321351"/>
                  <a:gd name="connsiteX90" fmla="*/ 697471 w 770325"/>
                  <a:gd name="connsiteY90" fmla="*/ 170201 h 321351"/>
                  <a:gd name="connsiteX91" fmla="*/ 691710 w 770325"/>
                  <a:gd name="connsiteY91" fmla="*/ 177882 h 321351"/>
                  <a:gd name="connsiteX92" fmla="*/ 691710 w 770325"/>
                  <a:gd name="connsiteY92" fmla="*/ 177882 h 321351"/>
                  <a:gd name="connsiteX93" fmla="*/ 675937 w 770325"/>
                  <a:gd name="connsiteY93" fmla="*/ 205863 h 321351"/>
                  <a:gd name="connsiteX94" fmla="*/ 670862 w 770325"/>
                  <a:gd name="connsiteY94" fmla="*/ 216013 h 321351"/>
                  <a:gd name="connsiteX95" fmla="*/ 665376 w 770325"/>
                  <a:gd name="connsiteY95" fmla="*/ 226712 h 321351"/>
                  <a:gd name="connsiteX96" fmla="*/ 656186 w 770325"/>
                  <a:gd name="connsiteY96" fmla="*/ 246051 h 321351"/>
                  <a:gd name="connsiteX97" fmla="*/ 649465 w 770325"/>
                  <a:gd name="connsiteY97" fmla="*/ 260864 h 321351"/>
                  <a:gd name="connsiteX98" fmla="*/ 642058 w 770325"/>
                  <a:gd name="connsiteY98" fmla="*/ 277872 h 321351"/>
                  <a:gd name="connsiteX99" fmla="*/ 637807 w 770325"/>
                  <a:gd name="connsiteY99" fmla="*/ 288159 h 321351"/>
                  <a:gd name="connsiteX100" fmla="*/ 636846 w 770325"/>
                  <a:gd name="connsiteY100" fmla="*/ 291451 h 321351"/>
                  <a:gd name="connsiteX101" fmla="*/ 634652 w 770325"/>
                  <a:gd name="connsiteY101" fmla="*/ 298446 h 321351"/>
                  <a:gd name="connsiteX102" fmla="*/ 632457 w 770325"/>
                  <a:gd name="connsiteY102" fmla="*/ 304618 h 321351"/>
                  <a:gd name="connsiteX103" fmla="*/ 632457 w 770325"/>
                  <a:gd name="connsiteY103" fmla="*/ 304618 h 321351"/>
                  <a:gd name="connsiteX104" fmla="*/ 630263 w 770325"/>
                  <a:gd name="connsiteY104" fmla="*/ 309831 h 321351"/>
                  <a:gd name="connsiteX105" fmla="*/ 628205 w 770325"/>
                  <a:gd name="connsiteY105" fmla="*/ 312025 h 321351"/>
                  <a:gd name="connsiteX106" fmla="*/ 621210 w 770325"/>
                  <a:gd name="connsiteY106" fmla="*/ 312437 h 321351"/>
                  <a:gd name="connsiteX107" fmla="*/ 618330 w 770325"/>
                  <a:gd name="connsiteY107" fmla="*/ 305441 h 321351"/>
                  <a:gd name="connsiteX108" fmla="*/ 623679 w 770325"/>
                  <a:gd name="connsiteY108" fmla="*/ 289257 h 321351"/>
                  <a:gd name="connsiteX109" fmla="*/ 628754 w 770325"/>
                  <a:gd name="connsiteY109" fmla="*/ 276638 h 321351"/>
                  <a:gd name="connsiteX110" fmla="*/ 634789 w 770325"/>
                  <a:gd name="connsiteY110" fmla="*/ 256201 h 321351"/>
                  <a:gd name="connsiteX111" fmla="*/ 640413 w 770325"/>
                  <a:gd name="connsiteY111" fmla="*/ 236450 h 321351"/>
                  <a:gd name="connsiteX112" fmla="*/ 643979 w 770325"/>
                  <a:gd name="connsiteY112" fmla="*/ 222459 h 321351"/>
                  <a:gd name="connsiteX113" fmla="*/ 647682 w 770325"/>
                  <a:gd name="connsiteY113" fmla="*/ 206686 h 321351"/>
                  <a:gd name="connsiteX114" fmla="*/ 647545 w 770325"/>
                  <a:gd name="connsiteY114" fmla="*/ 207235 h 321351"/>
                  <a:gd name="connsiteX115" fmla="*/ 652208 w 770325"/>
                  <a:gd name="connsiteY115" fmla="*/ 175002 h 321351"/>
                  <a:gd name="connsiteX116" fmla="*/ 652345 w 770325"/>
                  <a:gd name="connsiteY116" fmla="*/ 155937 h 321351"/>
                  <a:gd name="connsiteX117" fmla="*/ 651660 w 770325"/>
                  <a:gd name="connsiteY117" fmla="*/ 149765 h 321351"/>
                  <a:gd name="connsiteX118" fmla="*/ 649739 w 770325"/>
                  <a:gd name="connsiteY118" fmla="*/ 142084 h 321351"/>
                  <a:gd name="connsiteX119" fmla="*/ 647682 w 770325"/>
                  <a:gd name="connsiteY119" fmla="*/ 137146 h 321351"/>
                  <a:gd name="connsiteX120" fmla="*/ 646722 w 770325"/>
                  <a:gd name="connsiteY120" fmla="*/ 135637 h 321351"/>
                  <a:gd name="connsiteX121" fmla="*/ 646996 w 770325"/>
                  <a:gd name="connsiteY121" fmla="*/ 136049 h 321351"/>
                  <a:gd name="connsiteX122" fmla="*/ 646585 w 770325"/>
                  <a:gd name="connsiteY122" fmla="*/ 135500 h 321351"/>
                  <a:gd name="connsiteX123" fmla="*/ 646447 w 770325"/>
                  <a:gd name="connsiteY123" fmla="*/ 135363 h 321351"/>
                  <a:gd name="connsiteX124" fmla="*/ 646585 w 770325"/>
                  <a:gd name="connsiteY124" fmla="*/ 135500 h 321351"/>
                  <a:gd name="connsiteX125" fmla="*/ 644527 w 770325"/>
                  <a:gd name="connsiteY125" fmla="*/ 132894 h 321351"/>
                  <a:gd name="connsiteX126" fmla="*/ 644939 w 770325"/>
                  <a:gd name="connsiteY126" fmla="*/ 133443 h 321351"/>
                  <a:gd name="connsiteX127" fmla="*/ 643567 w 770325"/>
                  <a:gd name="connsiteY127" fmla="*/ 132071 h 321351"/>
                  <a:gd name="connsiteX128" fmla="*/ 642470 w 770325"/>
                  <a:gd name="connsiteY128" fmla="*/ 131248 h 321351"/>
                  <a:gd name="connsiteX129" fmla="*/ 643156 w 770325"/>
                  <a:gd name="connsiteY129" fmla="*/ 131659 h 321351"/>
                  <a:gd name="connsiteX130" fmla="*/ 640413 w 770325"/>
                  <a:gd name="connsiteY130" fmla="*/ 130014 h 321351"/>
                  <a:gd name="connsiteX131" fmla="*/ 639589 w 770325"/>
                  <a:gd name="connsiteY131" fmla="*/ 129739 h 321351"/>
                  <a:gd name="connsiteX132" fmla="*/ 638629 w 770325"/>
                  <a:gd name="connsiteY132" fmla="*/ 129602 h 321351"/>
                  <a:gd name="connsiteX133" fmla="*/ 637395 w 770325"/>
                  <a:gd name="connsiteY133" fmla="*/ 129602 h 321351"/>
                  <a:gd name="connsiteX134" fmla="*/ 638218 w 770325"/>
                  <a:gd name="connsiteY134" fmla="*/ 129602 h 321351"/>
                  <a:gd name="connsiteX135" fmla="*/ 634378 w 770325"/>
                  <a:gd name="connsiteY135" fmla="*/ 130014 h 321351"/>
                  <a:gd name="connsiteX136" fmla="*/ 635200 w 770325"/>
                  <a:gd name="connsiteY136" fmla="*/ 129876 h 321351"/>
                  <a:gd name="connsiteX137" fmla="*/ 633555 w 770325"/>
                  <a:gd name="connsiteY137" fmla="*/ 130288 h 321351"/>
                  <a:gd name="connsiteX138" fmla="*/ 632457 w 770325"/>
                  <a:gd name="connsiteY138" fmla="*/ 130700 h 321351"/>
                  <a:gd name="connsiteX139" fmla="*/ 633143 w 770325"/>
                  <a:gd name="connsiteY139" fmla="*/ 130288 h 321351"/>
                  <a:gd name="connsiteX140" fmla="*/ 629440 w 770325"/>
                  <a:gd name="connsiteY140" fmla="*/ 132482 h 321351"/>
                  <a:gd name="connsiteX141" fmla="*/ 630126 w 770325"/>
                  <a:gd name="connsiteY141" fmla="*/ 132071 h 321351"/>
                  <a:gd name="connsiteX142" fmla="*/ 628617 w 770325"/>
                  <a:gd name="connsiteY142" fmla="*/ 133305 h 321351"/>
                  <a:gd name="connsiteX143" fmla="*/ 624502 w 770325"/>
                  <a:gd name="connsiteY143" fmla="*/ 137558 h 321351"/>
                  <a:gd name="connsiteX144" fmla="*/ 624776 w 770325"/>
                  <a:gd name="connsiteY144" fmla="*/ 137283 h 321351"/>
                  <a:gd name="connsiteX145" fmla="*/ 622033 w 770325"/>
                  <a:gd name="connsiteY145" fmla="*/ 140712 h 321351"/>
                  <a:gd name="connsiteX146" fmla="*/ 622444 w 770325"/>
                  <a:gd name="connsiteY146" fmla="*/ 140026 h 321351"/>
                  <a:gd name="connsiteX147" fmla="*/ 615861 w 770325"/>
                  <a:gd name="connsiteY147" fmla="*/ 151685 h 321351"/>
                  <a:gd name="connsiteX148" fmla="*/ 616135 w 770325"/>
                  <a:gd name="connsiteY148" fmla="*/ 151136 h 321351"/>
                  <a:gd name="connsiteX149" fmla="*/ 606260 w 770325"/>
                  <a:gd name="connsiteY149" fmla="*/ 174042 h 321351"/>
                  <a:gd name="connsiteX150" fmla="*/ 600910 w 770325"/>
                  <a:gd name="connsiteY150" fmla="*/ 187484 h 321351"/>
                  <a:gd name="connsiteX151" fmla="*/ 588703 w 770325"/>
                  <a:gd name="connsiteY151" fmla="*/ 218345 h 321351"/>
                  <a:gd name="connsiteX152" fmla="*/ 575536 w 770325"/>
                  <a:gd name="connsiteY152" fmla="*/ 250303 h 321351"/>
                  <a:gd name="connsiteX153" fmla="*/ 570049 w 770325"/>
                  <a:gd name="connsiteY153" fmla="*/ 263196 h 321351"/>
                  <a:gd name="connsiteX154" fmla="*/ 565386 w 770325"/>
                  <a:gd name="connsiteY154" fmla="*/ 273483 h 321351"/>
                  <a:gd name="connsiteX155" fmla="*/ 559762 w 770325"/>
                  <a:gd name="connsiteY155" fmla="*/ 284456 h 321351"/>
                  <a:gd name="connsiteX156" fmla="*/ 553042 w 770325"/>
                  <a:gd name="connsiteY156" fmla="*/ 287199 h 321351"/>
                  <a:gd name="connsiteX157" fmla="*/ 548653 w 770325"/>
                  <a:gd name="connsiteY157" fmla="*/ 280615 h 321351"/>
                  <a:gd name="connsiteX158" fmla="*/ 549613 w 770325"/>
                  <a:gd name="connsiteY158" fmla="*/ 275541 h 321351"/>
                  <a:gd name="connsiteX159" fmla="*/ 550984 w 770325"/>
                  <a:gd name="connsiteY159" fmla="*/ 271700 h 321351"/>
                  <a:gd name="connsiteX160" fmla="*/ 550984 w 770325"/>
                  <a:gd name="connsiteY160" fmla="*/ 271700 h 321351"/>
                  <a:gd name="connsiteX161" fmla="*/ 550984 w 770325"/>
                  <a:gd name="connsiteY161" fmla="*/ 271563 h 321351"/>
                  <a:gd name="connsiteX162" fmla="*/ 551259 w 770325"/>
                  <a:gd name="connsiteY162" fmla="*/ 270877 h 321351"/>
                  <a:gd name="connsiteX163" fmla="*/ 551121 w 770325"/>
                  <a:gd name="connsiteY163" fmla="*/ 271151 h 321351"/>
                  <a:gd name="connsiteX164" fmla="*/ 557705 w 770325"/>
                  <a:gd name="connsiteY164" fmla="*/ 248520 h 321351"/>
                  <a:gd name="connsiteX165" fmla="*/ 563329 w 770325"/>
                  <a:gd name="connsiteY165" fmla="*/ 228769 h 321351"/>
                  <a:gd name="connsiteX166" fmla="*/ 566346 w 770325"/>
                  <a:gd name="connsiteY166" fmla="*/ 217248 h 321351"/>
                  <a:gd name="connsiteX167" fmla="*/ 568678 w 770325"/>
                  <a:gd name="connsiteY167" fmla="*/ 207920 h 321351"/>
                  <a:gd name="connsiteX168" fmla="*/ 573753 w 770325"/>
                  <a:gd name="connsiteY168" fmla="*/ 184055 h 321351"/>
                  <a:gd name="connsiteX169" fmla="*/ 576907 w 770325"/>
                  <a:gd name="connsiteY169" fmla="*/ 164715 h 321351"/>
                  <a:gd name="connsiteX170" fmla="*/ 578828 w 770325"/>
                  <a:gd name="connsiteY170" fmla="*/ 145787 h 321351"/>
                  <a:gd name="connsiteX171" fmla="*/ 578828 w 770325"/>
                  <a:gd name="connsiteY171" fmla="*/ 145924 h 321351"/>
                  <a:gd name="connsiteX172" fmla="*/ 578828 w 770325"/>
                  <a:gd name="connsiteY172" fmla="*/ 145650 h 321351"/>
                  <a:gd name="connsiteX173" fmla="*/ 578828 w 770325"/>
                  <a:gd name="connsiteY173" fmla="*/ 145239 h 321351"/>
                  <a:gd name="connsiteX174" fmla="*/ 578828 w 770325"/>
                  <a:gd name="connsiteY174" fmla="*/ 145375 h 321351"/>
                  <a:gd name="connsiteX175" fmla="*/ 578828 w 770325"/>
                  <a:gd name="connsiteY175" fmla="*/ 121510 h 321351"/>
                  <a:gd name="connsiteX176" fmla="*/ 577182 w 770325"/>
                  <a:gd name="connsiteY176" fmla="*/ 109165 h 321351"/>
                  <a:gd name="connsiteX177" fmla="*/ 574301 w 770325"/>
                  <a:gd name="connsiteY177" fmla="*/ 98604 h 321351"/>
                  <a:gd name="connsiteX178" fmla="*/ 574576 w 770325"/>
                  <a:gd name="connsiteY178" fmla="*/ 99290 h 321351"/>
                  <a:gd name="connsiteX179" fmla="*/ 572930 w 770325"/>
                  <a:gd name="connsiteY179" fmla="*/ 95312 h 321351"/>
                  <a:gd name="connsiteX180" fmla="*/ 570461 w 770325"/>
                  <a:gd name="connsiteY180" fmla="*/ 91197 h 321351"/>
                  <a:gd name="connsiteX181" fmla="*/ 570461 w 770325"/>
                  <a:gd name="connsiteY181" fmla="*/ 91197 h 321351"/>
                  <a:gd name="connsiteX182" fmla="*/ 567992 w 770325"/>
                  <a:gd name="connsiteY182" fmla="*/ 88043 h 321351"/>
                  <a:gd name="connsiteX183" fmla="*/ 568404 w 770325"/>
                  <a:gd name="connsiteY183" fmla="*/ 88591 h 321351"/>
                  <a:gd name="connsiteX184" fmla="*/ 567443 w 770325"/>
                  <a:gd name="connsiteY184" fmla="*/ 87631 h 321351"/>
                  <a:gd name="connsiteX185" fmla="*/ 566483 w 770325"/>
                  <a:gd name="connsiteY185" fmla="*/ 86808 h 321351"/>
                  <a:gd name="connsiteX186" fmla="*/ 566209 w 770325"/>
                  <a:gd name="connsiteY186" fmla="*/ 86671 h 321351"/>
                  <a:gd name="connsiteX187" fmla="*/ 565249 w 770325"/>
                  <a:gd name="connsiteY187" fmla="*/ 86397 h 321351"/>
                  <a:gd name="connsiteX188" fmla="*/ 564289 w 770325"/>
                  <a:gd name="connsiteY188" fmla="*/ 86259 h 321351"/>
                  <a:gd name="connsiteX189" fmla="*/ 562917 w 770325"/>
                  <a:gd name="connsiteY189" fmla="*/ 86259 h 321351"/>
                  <a:gd name="connsiteX190" fmla="*/ 561546 w 770325"/>
                  <a:gd name="connsiteY190" fmla="*/ 86534 h 321351"/>
                  <a:gd name="connsiteX191" fmla="*/ 560860 w 770325"/>
                  <a:gd name="connsiteY191" fmla="*/ 86808 h 321351"/>
                  <a:gd name="connsiteX192" fmla="*/ 559900 w 770325"/>
                  <a:gd name="connsiteY192" fmla="*/ 87357 h 321351"/>
                  <a:gd name="connsiteX193" fmla="*/ 558940 w 770325"/>
                  <a:gd name="connsiteY193" fmla="*/ 88043 h 321351"/>
                  <a:gd name="connsiteX194" fmla="*/ 558117 w 770325"/>
                  <a:gd name="connsiteY194" fmla="*/ 88866 h 321351"/>
                  <a:gd name="connsiteX195" fmla="*/ 554276 w 770325"/>
                  <a:gd name="connsiteY195" fmla="*/ 93804 h 321351"/>
                  <a:gd name="connsiteX196" fmla="*/ 554688 w 770325"/>
                  <a:gd name="connsiteY196" fmla="*/ 93117 h 321351"/>
                  <a:gd name="connsiteX197" fmla="*/ 551396 w 770325"/>
                  <a:gd name="connsiteY197" fmla="*/ 98604 h 321351"/>
                  <a:gd name="connsiteX198" fmla="*/ 551670 w 770325"/>
                  <a:gd name="connsiteY198" fmla="*/ 98055 h 321351"/>
                  <a:gd name="connsiteX199" fmla="*/ 551396 w 770325"/>
                  <a:gd name="connsiteY199" fmla="*/ 98741 h 321351"/>
                  <a:gd name="connsiteX200" fmla="*/ 551396 w 770325"/>
                  <a:gd name="connsiteY200" fmla="*/ 98878 h 321351"/>
                  <a:gd name="connsiteX201" fmla="*/ 551396 w 770325"/>
                  <a:gd name="connsiteY201" fmla="*/ 98741 h 321351"/>
                  <a:gd name="connsiteX202" fmla="*/ 540972 w 770325"/>
                  <a:gd name="connsiteY202" fmla="*/ 124390 h 321351"/>
                  <a:gd name="connsiteX203" fmla="*/ 541246 w 770325"/>
                  <a:gd name="connsiteY203" fmla="*/ 123567 h 321351"/>
                  <a:gd name="connsiteX204" fmla="*/ 534388 w 770325"/>
                  <a:gd name="connsiteY204" fmla="*/ 143592 h 321351"/>
                  <a:gd name="connsiteX205" fmla="*/ 529587 w 770325"/>
                  <a:gd name="connsiteY205" fmla="*/ 158680 h 321351"/>
                  <a:gd name="connsiteX206" fmla="*/ 523689 w 770325"/>
                  <a:gd name="connsiteY206" fmla="*/ 177608 h 321351"/>
                  <a:gd name="connsiteX207" fmla="*/ 517517 w 770325"/>
                  <a:gd name="connsiteY207" fmla="*/ 198594 h 321351"/>
                  <a:gd name="connsiteX208" fmla="*/ 506544 w 770325"/>
                  <a:gd name="connsiteY208" fmla="*/ 237135 h 321351"/>
                  <a:gd name="connsiteX209" fmla="*/ 502567 w 770325"/>
                  <a:gd name="connsiteY209" fmla="*/ 252086 h 321351"/>
                  <a:gd name="connsiteX210" fmla="*/ 500098 w 770325"/>
                  <a:gd name="connsiteY210" fmla="*/ 261825 h 321351"/>
                  <a:gd name="connsiteX211" fmla="*/ 498863 w 770325"/>
                  <a:gd name="connsiteY211" fmla="*/ 269368 h 321351"/>
                  <a:gd name="connsiteX212" fmla="*/ 495846 w 770325"/>
                  <a:gd name="connsiteY212" fmla="*/ 286787 h 321351"/>
                  <a:gd name="connsiteX213" fmla="*/ 494200 w 770325"/>
                  <a:gd name="connsiteY213" fmla="*/ 291725 h 321351"/>
                  <a:gd name="connsiteX214" fmla="*/ 487891 w 770325"/>
                  <a:gd name="connsiteY214" fmla="*/ 295292 h 321351"/>
                  <a:gd name="connsiteX215" fmla="*/ 482816 w 770325"/>
                  <a:gd name="connsiteY215" fmla="*/ 289393 h 321351"/>
                  <a:gd name="connsiteX216" fmla="*/ 483227 w 770325"/>
                  <a:gd name="connsiteY216" fmla="*/ 283358 h 321351"/>
                  <a:gd name="connsiteX217" fmla="*/ 484324 w 770325"/>
                  <a:gd name="connsiteY217" fmla="*/ 276226 h 321351"/>
                  <a:gd name="connsiteX218" fmla="*/ 486519 w 770325"/>
                  <a:gd name="connsiteY218" fmla="*/ 265939 h 321351"/>
                  <a:gd name="connsiteX219" fmla="*/ 488988 w 770325"/>
                  <a:gd name="connsiteY219" fmla="*/ 256064 h 321351"/>
                  <a:gd name="connsiteX220" fmla="*/ 489948 w 770325"/>
                  <a:gd name="connsiteY220" fmla="*/ 249617 h 321351"/>
                  <a:gd name="connsiteX221" fmla="*/ 491457 w 770325"/>
                  <a:gd name="connsiteY221" fmla="*/ 238919 h 321351"/>
                  <a:gd name="connsiteX222" fmla="*/ 493377 w 770325"/>
                  <a:gd name="connsiteY222" fmla="*/ 225203 h 321351"/>
                  <a:gd name="connsiteX223" fmla="*/ 495297 w 770325"/>
                  <a:gd name="connsiteY223" fmla="*/ 209292 h 321351"/>
                  <a:gd name="connsiteX224" fmla="*/ 496532 w 770325"/>
                  <a:gd name="connsiteY224" fmla="*/ 198456 h 321351"/>
                  <a:gd name="connsiteX225" fmla="*/ 499000 w 770325"/>
                  <a:gd name="connsiteY225" fmla="*/ 168419 h 321351"/>
                  <a:gd name="connsiteX226" fmla="*/ 500098 w 770325"/>
                  <a:gd name="connsiteY226" fmla="*/ 140987 h 321351"/>
                  <a:gd name="connsiteX227" fmla="*/ 499412 w 770325"/>
                  <a:gd name="connsiteY227" fmla="*/ 109988 h 321351"/>
                  <a:gd name="connsiteX228" fmla="*/ 499412 w 770325"/>
                  <a:gd name="connsiteY228" fmla="*/ 110126 h 321351"/>
                  <a:gd name="connsiteX229" fmla="*/ 499412 w 770325"/>
                  <a:gd name="connsiteY229" fmla="*/ 109714 h 321351"/>
                  <a:gd name="connsiteX230" fmla="*/ 499412 w 770325"/>
                  <a:gd name="connsiteY230" fmla="*/ 109440 h 321351"/>
                  <a:gd name="connsiteX231" fmla="*/ 499412 w 770325"/>
                  <a:gd name="connsiteY231" fmla="*/ 109577 h 321351"/>
                  <a:gd name="connsiteX232" fmla="*/ 495023 w 770325"/>
                  <a:gd name="connsiteY232" fmla="*/ 76933 h 321351"/>
                  <a:gd name="connsiteX233" fmla="*/ 489537 w 770325"/>
                  <a:gd name="connsiteY233" fmla="*/ 57456 h 321351"/>
                  <a:gd name="connsiteX234" fmla="*/ 489811 w 770325"/>
                  <a:gd name="connsiteY234" fmla="*/ 58142 h 321351"/>
                  <a:gd name="connsiteX235" fmla="*/ 487479 w 770325"/>
                  <a:gd name="connsiteY235" fmla="*/ 52244 h 321351"/>
                  <a:gd name="connsiteX236" fmla="*/ 483913 w 770325"/>
                  <a:gd name="connsiteY236" fmla="*/ 46072 h 321351"/>
                  <a:gd name="connsiteX237" fmla="*/ 481581 w 770325"/>
                  <a:gd name="connsiteY237" fmla="*/ 43054 h 321351"/>
                  <a:gd name="connsiteX238" fmla="*/ 481718 w 770325"/>
                  <a:gd name="connsiteY238" fmla="*/ 43191 h 321351"/>
                  <a:gd name="connsiteX239" fmla="*/ 479798 w 770325"/>
                  <a:gd name="connsiteY239" fmla="*/ 41134 h 321351"/>
                  <a:gd name="connsiteX240" fmla="*/ 478701 w 770325"/>
                  <a:gd name="connsiteY240" fmla="*/ 40311 h 321351"/>
                  <a:gd name="connsiteX241" fmla="*/ 477878 w 770325"/>
                  <a:gd name="connsiteY241" fmla="*/ 39900 h 321351"/>
                  <a:gd name="connsiteX242" fmla="*/ 477192 w 770325"/>
                  <a:gd name="connsiteY242" fmla="*/ 39625 h 321351"/>
                  <a:gd name="connsiteX243" fmla="*/ 475821 w 770325"/>
                  <a:gd name="connsiteY243" fmla="*/ 39351 h 321351"/>
                  <a:gd name="connsiteX244" fmla="*/ 474449 w 770325"/>
                  <a:gd name="connsiteY244" fmla="*/ 39351 h 321351"/>
                  <a:gd name="connsiteX245" fmla="*/ 473215 w 770325"/>
                  <a:gd name="connsiteY245" fmla="*/ 39488 h 321351"/>
                  <a:gd name="connsiteX246" fmla="*/ 472392 w 770325"/>
                  <a:gd name="connsiteY246" fmla="*/ 39625 h 321351"/>
                  <a:gd name="connsiteX247" fmla="*/ 471568 w 770325"/>
                  <a:gd name="connsiteY247" fmla="*/ 40037 h 321351"/>
                  <a:gd name="connsiteX248" fmla="*/ 470608 w 770325"/>
                  <a:gd name="connsiteY248" fmla="*/ 40722 h 321351"/>
                  <a:gd name="connsiteX249" fmla="*/ 471157 w 770325"/>
                  <a:gd name="connsiteY249" fmla="*/ 40311 h 321351"/>
                  <a:gd name="connsiteX250" fmla="*/ 468414 w 770325"/>
                  <a:gd name="connsiteY250" fmla="*/ 42917 h 321351"/>
                  <a:gd name="connsiteX251" fmla="*/ 465534 w 770325"/>
                  <a:gd name="connsiteY251" fmla="*/ 46758 h 321351"/>
                  <a:gd name="connsiteX252" fmla="*/ 463750 w 770325"/>
                  <a:gd name="connsiteY252" fmla="*/ 50049 h 321351"/>
                  <a:gd name="connsiteX253" fmla="*/ 463888 w 770325"/>
                  <a:gd name="connsiteY253" fmla="*/ 49775 h 321351"/>
                  <a:gd name="connsiteX254" fmla="*/ 463750 w 770325"/>
                  <a:gd name="connsiteY254" fmla="*/ 50187 h 321351"/>
                  <a:gd name="connsiteX255" fmla="*/ 463613 w 770325"/>
                  <a:gd name="connsiteY255" fmla="*/ 50598 h 321351"/>
                  <a:gd name="connsiteX256" fmla="*/ 463750 w 770325"/>
                  <a:gd name="connsiteY256" fmla="*/ 50324 h 321351"/>
                  <a:gd name="connsiteX257" fmla="*/ 459087 w 770325"/>
                  <a:gd name="connsiteY257" fmla="*/ 62119 h 321351"/>
                  <a:gd name="connsiteX258" fmla="*/ 459361 w 770325"/>
                  <a:gd name="connsiteY258" fmla="*/ 61434 h 321351"/>
                  <a:gd name="connsiteX259" fmla="*/ 452503 w 770325"/>
                  <a:gd name="connsiteY259" fmla="*/ 84339 h 321351"/>
                  <a:gd name="connsiteX260" fmla="*/ 448389 w 770325"/>
                  <a:gd name="connsiteY260" fmla="*/ 99015 h 321351"/>
                  <a:gd name="connsiteX261" fmla="*/ 440296 w 770325"/>
                  <a:gd name="connsiteY261" fmla="*/ 130288 h 321351"/>
                  <a:gd name="connsiteX262" fmla="*/ 435770 w 770325"/>
                  <a:gd name="connsiteY262" fmla="*/ 148942 h 321351"/>
                  <a:gd name="connsiteX263" fmla="*/ 435633 w 770325"/>
                  <a:gd name="connsiteY263" fmla="*/ 153742 h 321351"/>
                  <a:gd name="connsiteX264" fmla="*/ 434673 w 770325"/>
                  <a:gd name="connsiteY264" fmla="*/ 170064 h 321351"/>
                  <a:gd name="connsiteX265" fmla="*/ 432478 w 770325"/>
                  <a:gd name="connsiteY265" fmla="*/ 193107 h 321351"/>
                  <a:gd name="connsiteX266" fmla="*/ 431381 w 770325"/>
                  <a:gd name="connsiteY266" fmla="*/ 202023 h 321351"/>
                  <a:gd name="connsiteX267" fmla="*/ 430009 w 770325"/>
                  <a:gd name="connsiteY267" fmla="*/ 212447 h 321351"/>
                  <a:gd name="connsiteX268" fmla="*/ 427266 w 770325"/>
                  <a:gd name="connsiteY268" fmla="*/ 231512 h 321351"/>
                  <a:gd name="connsiteX269" fmla="*/ 425757 w 770325"/>
                  <a:gd name="connsiteY269" fmla="*/ 239330 h 321351"/>
                  <a:gd name="connsiteX270" fmla="*/ 424934 w 770325"/>
                  <a:gd name="connsiteY270" fmla="*/ 242759 h 321351"/>
                  <a:gd name="connsiteX271" fmla="*/ 423700 w 770325"/>
                  <a:gd name="connsiteY271" fmla="*/ 246737 h 321351"/>
                  <a:gd name="connsiteX272" fmla="*/ 416979 w 770325"/>
                  <a:gd name="connsiteY272" fmla="*/ 252635 h 321351"/>
                  <a:gd name="connsiteX273" fmla="*/ 409298 w 770325"/>
                  <a:gd name="connsiteY273" fmla="*/ 248931 h 321351"/>
                  <a:gd name="connsiteX274" fmla="*/ 407241 w 770325"/>
                  <a:gd name="connsiteY274" fmla="*/ 239879 h 321351"/>
                  <a:gd name="connsiteX275" fmla="*/ 407652 w 770325"/>
                  <a:gd name="connsiteY275" fmla="*/ 226437 h 321351"/>
                  <a:gd name="connsiteX276" fmla="*/ 413138 w 770325"/>
                  <a:gd name="connsiteY276" fmla="*/ 193930 h 321351"/>
                  <a:gd name="connsiteX277" fmla="*/ 418350 w 770325"/>
                  <a:gd name="connsiteY277" fmla="*/ 170339 h 321351"/>
                  <a:gd name="connsiteX278" fmla="*/ 424523 w 770325"/>
                  <a:gd name="connsiteY278" fmla="*/ 143730 h 321351"/>
                  <a:gd name="connsiteX279" fmla="*/ 424523 w 770325"/>
                  <a:gd name="connsiteY279" fmla="*/ 140849 h 321351"/>
                  <a:gd name="connsiteX280" fmla="*/ 423974 w 770325"/>
                  <a:gd name="connsiteY280" fmla="*/ 115063 h 321351"/>
                  <a:gd name="connsiteX281" fmla="*/ 423974 w 770325"/>
                  <a:gd name="connsiteY281" fmla="*/ 114926 h 321351"/>
                  <a:gd name="connsiteX282" fmla="*/ 423974 w 770325"/>
                  <a:gd name="connsiteY282" fmla="*/ 114926 h 321351"/>
                  <a:gd name="connsiteX283" fmla="*/ 423974 w 770325"/>
                  <a:gd name="connsiteY283" fmla="*/ 114652 h 321351"/>
                  <a:gd name="connsiteX284" fmla="*/ 423974 w 770325"/>
                  <a:gd name="connsiteY284" fmla="*/ 114789 h 321351"/>
                  <a:gd name="connsiteX285" fmla="*/ 418488 w 770325"/>
                  <a:gd name="connsiteY285" fmla="*/ 74738 h 321351"/>
                  <a:gd name="connsiteX286" fmla="*/ 418625 w 770325"/>
                  <a:gd name="connsiteY286" fmla="*/ 75150 h 321351"/>
                  <a:gd name="connsiteX287" fmla="*/ 415333 w 770325"/>
                  <a:gd name="connsiteY287" fmla="*/ 61022 h 321351"/>
                  <a:gd name="connsiteX288" fmla="*/ 410944 w 770325"/>
                  <a:gd name="connsiteY288" fmla="*/ 47169 h 321351"/>
                  <a:gd name="connsiteX289" fmla="*/ 411218 w 770325"/>
                  <a:gd name="connsiteY289" fmla="*/ 47855 h 321351"/>
                  <a:gd name="connsiteX290" fmla="*/ 405183 w 770325"/>
                  <a:gd name="connsiteY290" fmla="*/ 33042 h 321351"/>
                  <a:gd name="connsiteX291" fmla="*/ 399697 w 770325"/>
                  <a:gd name="connsiteY291" fmla="*/ 23852 h 321351"/>
                  <a:gd name="connsiteX292" fmla="*/ 400108 w 770325"/>
                  <a:gd name="connsiteY292" fmla="*/ 24400 h 321351"/>
                  <a:gd name="connsiteX293" fmla="*/ 396405 w 770325"/>
                  <a:gd name="connsiteY293" fmla="*/ 19463 h 321351"/>
                  <a:gd name="connsiteX294" fmla="*/ 396816 w 770325"/>
                  <a:gd name="connsiteY294" fmla="*/ 19874 h 321351"/>
                  <a:gd name="connsiteX295" fmla="*/ 396405 w 770325"/>
                  <a:gd name="connsiteY295" fmla="*/ 19463 h 321351"/>
                  <a:gd name="connsiteX296" fmla="*/ 396405 w 770325"/>
                  <a:gd name="connsiteY296" fmla="*/ 19463 h 321351"/>
                  <a:gd name="connsiteX297" fmla="*/ 396405 w 770325"/>
                  <a:gd name="connsiteY297" fmla="*/ 19463 h 321351"/>
                  <a:gd name="connsiteX298" fmla="*/ 394210 w 770325"/>
                  <a:gd name="connsiteY298" fmla="*/ 17131 h 321351"/>
                  <a:gd name="connsiteX299" fmla="*/ 394485 w 770325"/>
                  <a:gd name="connsiteY299" fmla="*/ 17405 h 321351"/>
                  <a:gd name="connsiteX300" fmla="*/ 394073 w 770325"/>
                  <a:gd name="connsiteY300" fmla="*/ 16994 h 321351"/>
                  <a:gd name="connsiteX301" fmla="*/ 393936 w 770325"/>
                  <a:gd name="connsiteY301" fmla="*/ 16857 h 321351"/>
                  <a:gd name="connsiteX302" fmla="*/ 394073 w 770325"/>
                  <a:gd name="connsiteY302" fmla="*/ 16994 h 321351"/>
                  <a:gd name="connsiteX303" fmla="*/ 391193 w 770325"/>
                  <a:gd name="connsiteY303" fmla="*/ 14662 h 321351"/>
                  <a:gd name="connsiteX304" fmla="*/ 391741 w 770325"/>
                  <a:gd name="connsiteY304" fmla="*/ 15074 h 321351"/>
                  <a:gd name="connsiteX305" fmla="*/ 388175 w 770325"/>
                  <a:gd name="connsiteY305" fmla="*/ 12879 h 321351"/>
                  <a:gd name="connsiteX306" fmla="*/ 386392 w 770325"/>
                  <a:gd name="connsiteY306" fmla="*/ 12056 h 321351"/>
                  <a:gd name="connsiteX307" fmla="*/ 385158 w 770325"/>
                  <a:gd name="connsiteY307" fmla="*/ 11645 h 321351"/>
                  <a:gd name="connsiteX308" fmla="*/ 384060 w 770325"/>
                  <a:gd name="connsiteY308" fmla="*/ 11507 h 321351"/>
                  <a:gd name="connsiteX309" fmla="*/ 383238 w 770325"/>
                  <a:gd name="connsiteY309" fmla="*/ 11507 h 321351"/>
                  <a:gd name="connsiteX310" fmla="*/ 382003 w 770325"/>
                  <a:gd name="connsiteY310" fmla="*/ 11782 h 321351"/>
                  <a:gd name="connsiteX311" fmla="*/ 380906 w 770325"/>
                  <a:gd name="connsiteY311" fmla="*/ 12193 h 321351"/>
                  <a:gd name="connsiteX312" fmla="*/ 379671 w 770325"/>
                  <a:gd name="connsiteY312" fmla="*/ 12742 h 321351"/>
                  <a:gd name="connsiteX313" fmla="*/ 378300 w 770325"/>
                  <a:gd name="connsiteY313" fmla="*/ 13428 h 321351"/>
                  <a:gd name="connsiteX314" fmla="*/ 377614 w 770325"/>
                  <a:gd name="connsiteY314" fmla="*/ 13976 h 321351"/>
                  <a:gd name="connsiteX315" fmla="*/ 376791 w 770325"/>
                  <a:gd name="connsiteY315" fmla="*/ 14799 h 321351"/>
                  <a:gd name="connsiteX316" fmla="*/ 375968 w 770325"/>
                  <a:gd name="connsiteY316" fmla="*/ 15759 h 321351"/>
                  <a:gd name="connsiteX317" fmla="*/ 374322 w 770325"/>
                  <a:gd name="connsiteY317" fmla="*/ 18640 h 321351"/>
                  <a:gd name="connsiteX318" fmla="*/ 374596 w 770325"/>
                  <a:gd name="connsiteY318" fmla="*/ 17954 h 321351"/>
                  <a:gd name="connsiteX319" fmla="*/ 371305 w 770325"/>
                  <a:gd name="connsiteY319" fmla="*/ 25635 h 321351"/>
                  <a:gd name="connsiteX320" fmla="*/ 371579 w 770325"/>
                  <a:gd name="connsiteY320" fmla="*/ 24949 h 321351"/>
                  <a:gd name="connsiteX321" fmla="*/ 369796 w 770325"/>
                  <a:gd name="connsiteY321" fmla="*/ 31944 h 321351"/>
                  <a:gd name="connsiteX322" fmla="*/ 367327 w 770325"/>
                  <a:gd name="connsiteY322" fmla="*/ 45249 h 321351"/>
                  <a:gd name="connsiteX323" fmla="*/ 365269 w 770325"/>
                  <a:gd name="connsiteY323" fmla="*/ 59376 h 321351"/>
                  <a:gd name="connsiteX324" fmla="*/ 363898 w 770325"/>
                  <a:gd name="connsiteY324" fmla="*/ 69389 h 321351"/>
                  <a:gd name="connsiteX325" fmla="*/ 361292 w 770325"/>
                  <a:gd name="connsiteY325" fmla="*/ 89277 h 321351"/>
                  <a:gd name="connsiteX326" fmla="*/ 355943 w 770325"/>
                  <a:gd name="connsiteY326" fmla="*/ 134265 h 321351"/>
                  <a:gd name="connsiteX327" fmla="*/ 351965 w 770325"/>
                  <a:gd name="connsiteY327" fmla="*/ 169104 h 321351"/>
                  <a:gd name="connsiteX328" fmla="*/ 352514 w 770325"/>
                  <a:gd name="connsiteY328" fmla="*/ 185289 h 321351"/>
                  <a:gd name="connsiteX329" fmla="*/ 351965 w 770325"/>
                  <a:gd name="connsiteY329" fmla="*/ 229455 h 321351"/>
                  <a:gd name="connsiteX330" fmla="*/ 351416 w 770325"/>
                  <a:gd name="connsiteY330" fmla="*/ 241936 h 321351"/>
                  <a:gd name="connsiteX331" fmla="*/ 351005 w 770325"/>
                  <a:gd name="connsiteY331" fmla="*/ 249480 h 321351"/>
                  <a:gd name="connsiteX332" fmla="*/ 349908 w 770325"/>
                  <a:gd name="connsiteY332" fmla="*/ 258532 h 321351"/>
                  <a:gd name="connsiteX333" fmla="*/ 347713 w 770325"/>
                  <a:gd name="connsiteY333" fmla="*/ 266076 h 321351"/>
                  <a:gd name="connsiteX334" fmla="*/ 340855 w 770325"/>
                  <a:gd name="connsiteY334" fmla="*/ 270054 h 321351"/>
                  <a:gd name="connsiteX335" fmla="*/ 336054 w 770325"/>
                  <a:gd name="connsiteY335" fmla="*/ 267860 h 321351"/>
                  <a:gd name="connsiteX336" fmla="*/ 333448 w 770325"/>
                  <a:gd name="connsiteY336" fmla="*/ 262784 h 321351"/>
                  <a:gd name="connsiteX337" fmla="*/ 333037 w 770325"/>
                  <a:gd name="connsiteY337" fmla="*/ 259630 h 321351"/>
                  <a:gd name="connsiteX338" fmla="*/ 333037 w 770325"/>
                  <a:gd name="connsiteY338" fmla="*/ 254280 h 321351"/>
                  <a:gd name="connsiteX339" fmla="*/ 332900 w 770325"/>
                  <a:gd name="connsiteY339" fmla="*/ 247697 h 321351"/>
                  <a:gd name="connsiteX340" fmla="*/ 333311 w 770325"/>
                  <a:gd name="connsiteY340" fmla="*/ 237958 h 321351"/>
                  <a:gd name="connsiteX341" fmla="*/ 335643 w 770325"/>
                  <a:gd name="connsiteY341" fmla="*/ 210115 h 321351"/>
                  <a:gd name="connsiteX342" fmla="*/ 340306 w 770325"/>
                  <a:gd name="connsiteY342" fmla="*/ 163618 h 321351"/>
                  <a:gd name="connsiteX343" fmla="*/ 340444 w 770325"/>
                  <a:gd name="connsiteY343" fmla="*/ 162795 h 321351"/>
                  <a:gd name="connsiteX344" fmla="*/ 338523 w 770325"/>
                  <a:gd name="connsiteY344" fmla="*/ 140987 h 321351"/>
                  <a:gd name="connsiteX345" fmla="*/ 337837 w 770325"/>
                  <a:gd name="connsiteY345" fmla="*/ 132620 h 321351"/>
                  <a:gd name="connsiteX346" fmla="*/ 335780 w 770325"/>
                  <a:gd name="connsiteY346" fmla="*/ 117395 h 321351"/>
                  <a:gd name="connsiteX347" fmla="*/ 333037 w 770325"/>
                  <a:gd name="connsiteY347" fmla="*/ 102307 h 321351"/>
                  <a:gd name="connsiteX348" fmla="*/ 333174 w 770325"/>
                  <a:gd name="connsiteY348" fmla="*/ 102993 h 321351"/>
                  <a:gd name="connsiteX349" fmla="*/ 324533 w 770325"/>
                  <a:gd name="connsiteY349" fmla="*/ 70623 h 321351"/>
                  <a:gd name="connsiteX350" fmla="*/ 324807 w 770325"/>
                  <a:gd name="connsiteY350" fmla="*/ 71309 h 321351"/>
                  <a:gd name="connsiteX351" fmla="*/ 317126 w 770325"/>
                  <a:gd name="connsiteY351" fmla="*/ 52381 h 321351"/>
                  <a:gd name="connsiteX352" fmla="*/ 310954 w 770325"/>
                  <a:gd name="connsiteY352" fmla="*/ 41957 h 321351"/>
                  <a:gd name="connsiteX353" fmla="*/ 310954 w 770325"/>
                  <a:gd name="connsiteY353" fmla="*/ 42094 h 321351"/>
                  <a:gd name="connsiteX354" fmla="*/ 305879 w 770325"/>
                  <a:gd name="connsiteY354" fmla="*/ 35373 h 321351"/>
                  <a:gd name="connsiteX355" fmla="*/ 306291 w 770325"/>
                  <a:gd name="connsiteY355" fmla="*/ 35785 h 321351"/>
                  <a:gd name="connsiteX356" fmla="*/ 303685 w 770325"/>
                  <a:gd name="connsiteY356" fmla="*/ 33179 h 321351"/>
                  <a:gd name="connsiteX357" fmla="*/ 303959 w 770325"/>
                  <a:gd name="connsiteY357" fmla="*/ 33316 h 321351"/>
                  <a:gd name="connsiteX358" fmla="*/ 303547 w 770325"/>
                  <a:gd name="connsiteY358" fmla="*/ 33042 h 321351"/>
                  <a:gd name="connsiteX359" fmla="*/ 303410 w 770325"/>
                  <a:gd name="connsiteY359" fmla="*/ 32904 h 321351"/>
                  <a:gd name="connsiteX360" fmla="*/ 303547 w 770325"/>
                  <a:gd name="connsiteY360" fmla="*/ 33042 h 321351"/>
                  <a:gd name="connsiteX361" fmla="*/ 300804 w 770325"/>
                  <a:gd name="connsiteY361" fmla="*/ 30847 h 321351"/>
                  <a:gd name="connsiteX362" fmla="*/ 301353 w 770325"/>
                  <a:gd name="connsiteY362" fmla="*/ 31258 h 321351"/>
                  <a:gd name="connsiteX363" fmla="*/ 297787 w 770325"/>
                  <a:gd name="connsiteY363" fmla="*/ 29064 h 321351"/>
                  <a:gd name="connsiteX364" fmla="*/ 298473 w 770325"/>
                  <a:gd name="connsiteY364" fmla="*/ 29338 h 321351"/>
                  <a:gd name="connsiteX365" fmla="*/ 295181 w 770325"/>
                  <a:gd name="connsiteY365" fmla="*/ 27829 h 321351"/>
                  <a:gd name="connsiteX366" fmla="*/ 293672 w 770325"/>
                  <a:gd name="connsiteY366" fmla="*/ 27418 h 321351"/>
                  <a:gd name="connsiteX367" fmla="*/ 292575 w 770325"/>
                  <a:gd name="connsiteY367" fmla="*/ 27281 h 321351"/>
                  <a:gd name="connsiteX368" fmla="*/ 291615 w 770325"/>
                  <a:gd name="connsiteY368" fmla="*/ 27281 h 321351"/>
                  <a:gd name="connsiteX369" fmla="*/ 290243 w 770325"/>
                  <a:gd name="connsiteY369" fmla="*/ 27418 h 321351"/>
                  <a:gd name="connsiteX370" fmla="*/ 288734 w 770325"/>
                  <a:gd name="connsiteY370" fmla="*/ 27829 h 321351"/>
                  <a:gd name="connsiteX371" fmla="*/ 285442 w 770325"/>
                  <a:gd name="connsiteY371" fmla="*/ 29338 h 321351"/>
                  <a:gd name="connsiteX372" fmla="*/ 286128 w 770325"/>
                  <a:gd name="connsiteY372" fmla="*/ 29064 h 321351"/>
                  <a:gd name="connsiteX373" fmla="*/ 285031 w 770325"/>
                  <a:gd name="connsiteY373" fmla="*/ 29750 h 321351"/>
                  <a:gd name="connsiteX374" fmla="*/ 283934 w 770325"/>
                  <a:gd name="connsiteY374" fmla="*/ 30573 h 321351"/>
                  <a:gd name="connsiteX375" fmla="*/ 282973 w 770325"/>
                  <a:gd name="connsiteY375" fmla="*/ 31533 h 321351"/>
                  <a:gd name="connsiteX376" fmla="*/ 282013 w 770325"/>
                  <a:gd name="connsiteY376" fmla="*/ 32904 h 321351"/>
                  <a:gd name="connsiteX377" fmla="*/ 279133 w 770325"/>
                  <a:gd name="connsiteY377" fmla="*/ 37705 h 321351"/>
                  <a:gd name="connsiteX378" fmla="*/ 279407 w 770325"/>
                  <a:gd name="connsiteY378" fmla="*/ 37156 h 321351"/>
                  <a:gd name="connsiteX379" fmla="*/ 276801 w 770325"/>
                  <a:gd name="connsiteY379" fmla="*/ 43191 h 321351"/>
                  <a:gd name="connsiteX380" fmla="*/ 272961 w 770325"/>
                  <a:gd name="connsiteY380" fmla="*/ 58827 h 321351"/>
                  <a:gd name="connsiteX381" fmla="*/ 267749 w 770325"/>
                  <a:gd name="connsiteY381" fmla="*/ 89826 h 321351"/>
                  <a:gd name="connsiteX382" fmla="*/ 265280 w 770325"/>
                  <a:gd name="connsiteY382" fmla="*/ 106011 h 321351"/>
                  <a:gd name="connsiteX383" fmla="*/ 259108 w 770325"/>
                  <a:gd name="connsiteY383" fmla="*/ 148256 h 321351"/>
                  <a:gd name="connsiteX384" fmla="*/ 252798 w 770325"/>
                  <a:gd name="connsiteY384" fmla="*/ 192558 h 321351"/>
                  <a:gd name="connsiteX385" fmla="*/ 250604 w 770325"/>
                  <a:gd name="connsiteY385" fmla="*/ 208606 h 321351"/>
                  <a:gd name="connsiteX386" fmla="*/ 250604 w 770325"/>
                  <a:gd name="connsiteY386" fmla="*/ 210938 h 321351"/>
                  <a:gd name="connsiteX387" fmla="*/ 250604 w 770325"/>
                  <a:gd name="connsiteY387" fmla="*/ 227809 h 321351"/>
                  <a:gd name="connsiteX388" fmla="*/ 250329 w 770325"/>
                  <a:gd name="connsiteY388" fmla="*/ 241113 h 321351"/>
                  <a:gd name="connsiteX389" fmla="*/ 249781 w 770325"/>
                  <a:gd name="connsiteY389" fmla="*/ 248657 h 321351"/>
                  <a:gd name="connsiteX390" fmla="*/ 249095 w 770325"/>
                  <a:gd name="connsiteY390" fmla="*/ 251263 h 321351"/>
                  <a:gd name="connsiteX391" fmla="*/ 247449 w 770325"/>
                  <a:gd name="connsiteY391" fmla="*/ 254144 h 321351"/>
                  <a:gd name="connsiteX392" fmla="*/ 241963 w 770325"/>
                  <a:gd name="connsiteY392" fmla="*/ 256749 h 321351"/>
                  <a:gd name="connsiteX393" fmla="*/ 237299 w 770325"/>
                  <a:gd name="connsiteY393" fmla="*/ 252086 h 321351"/>
                  <a:gd name="connsiteX394" fmla="*/ 236339 w 770325"/>
                  <a:gd name="connsiteY394" fmla="*/ 245639 h 321351"/>
                  <a:gd name="connsiteX395" fmla="*/ 236202 w 770325"/>
                  <a:gd name="connsiteY395" fmla="*/ 240290 h 321351"/>
                  <a:gd name="connsiteX396" fmla="*/ 237025 w 770325"/>
                  <a:gd name="connsiteY396" fmla="*/ 227809 h 321351"/>
                  <a:gd name="connsiteX397" fmla="*/ 238122 w 770325"/>
                  <a:gd name="connsiteY397" fmla="*/ 217384 h 321351"/>
                  <a:gd name="connsiteX398" fmla="*/ 239631 w 770325"/>
                  <a:gd name="connsiteY398" fmla="*/ 203943 h 321351"/>
                  <a:gd name="connsiteX399" fmla="*/ 238945 w 770325"/>
                  <a:gd name="connsiteY399" fmla="*/ 177882 h 321351"/>
                  <a:gd name="connsiteX400" fmla="*/ 237436 w 770325"/>
                  <a:gd name="connsiteY400" fmla="*/ 156623 h 321351"/>
                  <a:gd name="connsiteX401" fmla="*/ 231538 w 770325"/>
                  <a:gd name="connsiteY401" fmla="*/ 114789 h 321351"/>
                  <a:gd name="connsiteX402" fmla="*/ 231676 w 770325"/>
                  <a:gd name="connsiteY402" fmla="*/ 115200 h 321351"/>
                  <a:gd name="connsiteX403" fmla="*/ 223720 w 770325"/>
                  <a:gd name="connsiteY403" fmla="*/ 86123 h 321351"/>
                  <a:gd name="connsiteX404" fmla="*/ 223720 w 770325"/>
                  <a:gd name="connsiteY404" fmla="*/ 86397 h 321351"/>
                  <a:gd name="connsiteX405" fmla="*/ 217960 w 770325"/>
                  <a:gd name="connsiteY405" fmla="*/ 72955 h 321351"/>
                  <a:gd name="connsiteX406" fmla="*/ 218234 w 770325"/>
                  <a:gd name="connsiteY406" fmla="*/ 73504 h 321351"/>
                  <a:gd name="connsiteX407" fmla="*/ 212748 w 770325"/>
                  <a:gd name="connsiteY407" fmla="*/ 63765 h 321351"/>
                  <a:gd name="connsiteX408" fmla="*/ 212748 w 770325"/>
                  <a:gd name="connsiteY408" fmla="*/ 63765 h 321351"/>
                  <a:gd name="connsiteX409" fmla="*/ 208633 w 770325"/>
                  <a:gd name="connsiteY409" fmla="*/ 58553 h 321351"/>
                  <a:gd name="connsiteX410" fmla="*/ 203969 w 770325"/>
                  <a:gd name="connsiteY410" fmla="*/ 54027 h 321351"/>
                  <a:gd name="connsiteX411" fmla="*/ 204518 w 770325"/>
                  <a:gd name="connsiteY411" fmla="*/ 54438 h 321351"/>
                  <a:gd name="connsiteX412" fmla="*/ 200952 w 770325"/>
                  <a:gd name="connsiteY412" fmla="*/ 51695 h 321351"/>
                  <a:gd name="connsiteX413" fmla="*/ 201501 w 770325"/>
                  <a:gd name="connsiteY413" fmla="*/ 52107 h 321351"/>
                  <a:gd name="connsiteX414" fmla="*/ 199992 w 770325"/>
                  <a:gd name="connsiteY414" fmla="*/ 51147 h 321351"/>
                  <a:gd name="connsiteX415" fmla="*/ 198209 w 770325"/>
                  <a:gd name="connsiteY415" fmla="*/ 50461 h 321351"/>
                  <a:gd name="connsiteX416" fmla="*/ 198346 w 770325"/>
                  <a:gd name="connsiteY416" fmla="*/ 50461 h 321351"/>
                  <a:gd name="connsiteX417" fmla="*/ 197248 w 770325"/>
                  <a:gd name="connsiteY417" fmla="*/ 50049 h 321351"/>
                  <a:gd name="connsiteX418" fmla="*/ 194505 w 770325"/>
                  <a:gd name="connsiteY418" fmla="*/ 49638 h 321351"/>
                  <a:gd name="connsiteX419" fmla="*/ 192585 w 770325"/>
                  <a:gd name="connsiteY419" fmla="*/ 49638 h 321351"/>
                  <a:gd name="connsiteX420" fmla="*/ 193271 w 770325"/>
                  <a:gd name="connsiteY420" fmla="*/ 49638 h 321351"/>
                  <a:gd name="connsiteX421" fmla="*/ 189430 w 770325"/>
                  <a:gd name="connsiteY421" fmla="*/ 50187 h 321351"/>
                  <a:gd name="connsiteX422" fmla="*/ 190116 w 770325"/>
                  <a:gd name="connsiteY422" fmla="*/ 50049 h 321351"/>
                  <a:gd name="connsiteX423" fmla="*/ 188745 w 770325"/>
                  <a:gd name="connsiteY423" fmla="*/ 50461 h 321351"/>
                  <a:gd name="connsiteX424" fmla="*/ 187510 w 770325"/>
                  <a:gd name="connsiteY424" fmla="*/ 51147 h 321351"/>
                  <a:gd name="connsiteX425" fmla="*/ 186138 w 770325"/>
                  <a:gd name="connsiteY425" fmla="*/ 51969 h 321351"/>
                  <a:gd name="connsiteX426" fmla="*/ 186687 w 770325"/>
                  <a:gd name="connsiteY426" fmla="*/ 51558 h 321351"/>
                  <a:gd name="connsiteX427" fmla="*/ 183944 w 770325"/>
                  <a:gd name="connsiteY427" fmla="*/ 53753 h 321351"/>
                  <a:gd name="connsiteX428" fmla="*/ 182709 w 770325"/>
                  <a:gd name="connsiteY428" fmla="*/ 54987 h 321351"/>
                  <a:gd name="connsiteX429" fmla="*/ 182984 w 770325"/>
                  <a:gd name="connsiteY429" fmla="*/ 54713 h 321351"/>
                  <a:gd name="connsiteX430" fmla="*/ 180378 w 770325"/>
                  <a:gd name="connsiteY430" fmla="*/ 58005 h 321351"/>
                  <a:gd name="connsiteX431" fmla="*/ 180789 w 770325"/>
                  <a:gd name="connsiteY431" fmla="*/ 57456 h 321351"/>
                  <a:gd name="connsiteX432" fmla="*/ 178595 w 770325"/>
                  <a:gd name="connsiteY432" fmla="*/ 61159 h 321351"/>
                  <a:gd name="connsiteX433" fmla="*/ 175303 w 770325"/>
                  <a:gd name="connsiteY433" fmla="*/ 68840 h 321351"/>
                  <a:gd name="connsiteX434" fmla="*/ 175303 w 770325"/>
                  <a:gd name="connsiteY434" fmla="*/ 68703 h 321351"/>
                  <a:gd name="connsiteX435" fmla="*/ 171325 w 770325"/>
                  <a:gd name="connsiteY435" fmla="*/ 84339 h 321351"/>
                  <a:gd name="connsiteX436" fmla="*/ 167211 w 770325"/>
                  <a:gd name="connsiteY436" fmla="*/ 110126 h 321351"/>
                  <a:gd name="connsiteX437" fmla="*/ 165153 w 770325"/>
                  <a:gd name="connsiteY437" fmla="*/ 125487 h 321351"/>
                  <a:gd name="connsiteX438" fmla="*/ 161861 w 770325"/>
                  <a:gd name="connsiteY438" fmla="*/ 154839 h 321351"/>
                  <a:gd name="connsiteX439" fmla="*/ 162273 w 770325"/>
                  <a:gd name="connsiteY439" fmla="*/ 157171 h 321351"/>
                  <a:gd name="connsiteX440" fmla="*/ 164742 w 770325"/>
                  <a:gd name="connsiteY440" fmla="*/ 174728 h 321351"/>
                  <a:gd name="connsiteX441" fmla="*/ 166113 w 770325"/>
                  <a:gd name="connsiteY441" fmla="*/ 189404 h 321351"/>
                  <a:gd name="connsiteX442" fmla="*/ 166799 w 770325"/>
                  <a:gd name="connsiteY442" fmla="*/ 197222 h 321351"/>
                  <a:gd name="connsiteX443" fmla="*/ 167211 w 770325"/>
                  <a:gd name="connsiteY443" fmla="*/ 209841 h 321351"/>
                  <a:gd name="connsiteX444" fmla="*/ 167485 w 770325"/>
                  <a:gd name="connsiteY444" fmla="*/ 219442 h 321351"/>
                  <a:gd name="connsiteX445" fmla="*/ 166799 w 770325"/>
                  <a:gd name="connsiteY445" fmla="*/ 242348 h 321351"/>
                  <a:gd name="connsiteX446" fmla="*/ 165976 w 770325"/>
                  <a:gd name="connsiteY446" fmla="*/ 256064 h 321351"/>
                  <a:gd name="connsiteX447" fmla="*/ 164467 w 770325"/>
                  <a:gd name="connsiteY447" fmla="*/ 269917 h 321351"/>
                  <a:gd name="connsiteX448" fmla="*/ 163370 w 770325"/>
                  <a:gd name="connsiteY448" fmla="*/ 274580 h 321351"/>
                  <a:gd name="connsiteX449" fmla="*/ 161587 w 770325"/>
                  <a:gd name="connsiteY449" fmla="*/ 279244 h 321351"/>
                  <a:gd name="connsiteX450" fmla="*/ 152946 w 770325"/>
                  <a:gd name="connsiteY450" fmla="*/ 283633 h 321351"/>
                  <a:gd name="connsiteX451" fmla="*/ 148968 w 770325"/>
                  <a:gd name="connsiteY451" fmla="*/ 281987 h 321351"/>
                  <a:gd name="connsiteX452" fmla="*/ 147185 w 770325"/>
                  <a:gd name="connsiteY452" fmla="*/ 280067 h 321351"/>
                  <a:gd name="connsiteX453" fmla="*/ 146225 w 770325"/>
                  <a:gd name="connsiteY453" fmla="*/ 278147 h 321351"/>
                  <a:gd name="connsiteX454" fmla="*/ 145539 w 770325"/>
                  <a:gd name="connsiteY454" fmla="*/ 275952 h 321351"/>
                  <a:gd name="connsiteX455" fmla="*/ 144579 w 770325"/>
                  <a:gd name="connsiteY455" fmla="*/ 271837 h 321351"/>
                  <a:gd name="connsiteX456" fmla="*/ 143619 w 770325"/>
                  <a:gd name="connsiteY456" fmla="*/ 265665 h 321351"/>
                  <a:gd name="connsiteX457" fmla="*/ 143070 w 770325"/>
                  <a:gd name="connsiteY457" fmla="*/ 253458 h 321351"/>
                  <a:gd name="connsiteX458" fmla="*/ 144305 w 770325"/>
                  <a:gd name="connsiteY458" fmla="*/ 223968 h 321351"/>
                  <a:gd name="connsiteX459" fmla="*/ 148145 w 770325"/>
                  <a:gd name="connsiteY459" fmla="*/ 181586 h 321351"/>
                  <a:gd name="connsiteX460" fmla="*/ 150614 w 770325"/>
                  <a:gd name="connsiteY460" fmla="*/ 155114 h 321351"/>
                  <a:gd name="connsiteX461" fmla="*/ 151163 w 770325"/>
                  <a:gd name="connsiteY461" fmla="*/ 149902 h 321351"/>
                  <a:gd name="connsiteX462" fmla="*/ 150888 w 770325"/>
                  <a:gd name="connsiteY462" fmla="*/ 148119 h 321351"/>
                  <a:gd name="connsiteX463" fmla="*/ 151026 w 770325"/>
                  <a:gd name="connsiteY463" fmla="*/ 148530 h 321351"/>
                  <a:gd name="connsiteX464" fmla="*/ 142659 w 770325"/>
                  <a:gd name="connsiteY464" fmla="*/ 116160 h 321351"/>
                  <a:gd name="connsiteX465" fmla="*/ 142659 w 770325"/>
                  <a:gd name="connsiteY465" fmla="*/ 116298 h 321351"/>
                  <a:gd name="connsiteX466" fmla="*/ 134841 w 770325"/>
                  <a:gd name="connsiteY466" fmla="*/ 97233 h 321351"/>
                  <a:gd name="connsiteX467" fmla="*/ 134978 w 770325"/>
                  <a:gd name="connsiteY467" fmla="*/ 97644 h 321351"/>
                  <a:gd name="connsiteX468" fmla="*/ 128257 w 770325"/>
                  <a:gd name="connsiteY468" fmla="*/ 85985 h 321351"/>
                  <a:gd name="connsiteX469" fmla="*/ 128394 w 770325"/>
                  <a:gd name="connsiteY469" fmla="*/ 86123 h 321351"/>
                  <a:gd name="connsiteX470" fmla="*/ 124554 w 770325"/>
                  <a:gd name="connsiteY470" fmla="*/ 81185 h 321351"/>
                  <a:gd name="connsiteX471" fmla="*/ 121948 w 770325"/>
                  <a:gd name="connsiteY471" fmla="*/ 78579 h 321351"/>
                  <a:gd name="connsiteX472" fmla="*/ 122359 w 770325"/>
                  <a:gd name="connsiteY472" fmla="*/ 78990 h 321351"/>
                  <a:gd name="connsiteX473" fmla="*/ 119342 w 770325"/>
                  <a:gd name="connsiteY473" fmla="*/ 76659 h 321351"/>
                  <a:gd name="connsiteX474" fmla="*/ 119342 w 770325"/>
                  <a:gd name="connsiteY474" fmla="*/ 76659 h 321351"/>
                  <a:gd name="connsiteX475" fmla="*/ 119342 w 770325"/>
                  <a:gd name="connsiteY475" fmla="*/ 76659 h 321351"/>
                  <a:gd name="connsiteX476" fmla="*/ 118793 w 770325"/>
                  <a:gd name="connsiteY476" fmla="*/ 76247 h 321351"/>
                  <a:gd name="connsiteX477" fmla="*/ 118930 w 770325"/>
                  <a:gd name="connsiteY477" fmla="*/ 76384 h 321351"/>
                  <a:gd name="connsiteX478" fmla="*/ 117421 w 770325"/>
                  <a:gd name="connsiteY478" fmla="*/ 75424 h 321351"/>
                  <a:gd name="connsiteX479" fmla="*/ 115913 w 770325"/>
                  <a:gd name="connsiteY479" fmla="*/ 74738 h 321351"/>
                  <a:gd name="connsiteX480" fmla="*/ 116050 w 770325"/>
                  <a:gd name="connsiteY480" fmla="*/ 74738 h 321351"/>
                  <a:gd name="connsiteX481" fmla="*/ 114952 w 770325"/>
                  <a:gd name="connsiteY481" fmla="*/ 74327 h 321351"/>
                  <a:gd name="connsiteX482" fmla="*/ 113718 w 770325"/>
                  <a:gd name="connsiteY482" fmla="*/ 74189 h 321351"/>
                  <a:gd name="connsiteX483" fmla="*/ 113032 w 770325"/>
                  <a:gd name="connsiteY483" fmla="*/ 74327 h 321351"/>
                  <a:gd name="connsiteX484" fmla="*/ 111249 w 770325"/>
                  <a:gd name="connsiteY484" fmla="*/ 74875 h 321351"/>
                  <a:gd name="connsiteX485" fmla="*/ 111935 w 770325"/>
                  <a:gd name="connsiteY485" fmla="*/ 74738 h 321351"/>
                  <a:gd name="connsiteX486" fmla="*/ 110015 w 770325"/>
                  <a:gd name="connsiteY486" fmla="*/ 75698 h 321351"/>
                  <a:gd name="connsiteX487" fmla="*/ 110563 w 770325"/>
                  <a:gd name="connsiteY487" fmla="*/ 75424 h 321351"/>
                  <a:gd name="connsiteX488" fmla="*/ 108918 w 770325"/>
                  <a:gd name="connsiteY488" fmla="*/ 76521 h 321351"/>
                  <a:gd name="connsiteX489" fmla="*/ 109329 w 770325"/>
                  <a:gd name="connsiteY489" fmla="*/ 76247 h 321351"/>
                  <a:gd name="connsiteX490" fmla="*/ 108369 w 770325"/>
                  <a:gd name="connsiteY490" fmla="*/ 77207 h 321351"/>
                  <a:gd name="connsiteX491" fmla="*/ 107683 w 770325"/>
                  <a:gd name="connsiteY491" fmla="*/ 78030 h 321351"/>
                  <a:gd name="connsiteX492" fmla="*/ 106997 w 770325"/>
                  <a:gd name="connsiteY492" fmla="*/ 79127 h 321351"/>
                  <a:gd name="connsiteX493" fmla="*/ 105626 w 770325"/>
                  <a:gd name="connsiteY493" fmla="*/ 82419 h 321351"/>
                  <a:gd name="connsiteX494" fmla="*/ 105763 w 770325"/>
                  <a:gd name="connsiteY494" fmla="*/ 81733 h 321351"/>
                  <a:gd name="connsiteX495" fmla="*/ 103294 w 770325"/>
                  <a:gd name="connsiteY495" fmla="*/ 90100 h 321351"/>
                  <a:gd name="connsiteX496" fmla="*/ 103431 w 770325"/>
                  <a:gd name="connsiteY496" fmla="*/ 89414 h 321351"/>
                  <a:gd name="connsiteX497" fmla="*/ 98219 w 770325"/>
                  <a:gd name="connsiteY497" fmla="*/ 138929 h 321351"/>
                  <a:gd name="connsiteX498" fmla="*/ 98219 w 770325"/>
                  <a:gd name="connsiteY498" fmla="*/ 138792 h 321351"/>
                  <a:gd name="connsiteX499" fmla="*/ 98219 w 770325"/>
                  <a:gd name="connsiteY499" fmla="*/ 138929 h 321351"/>
                  <a:gd name="connsiteX500" fmla="*/ 98219 w 770325"/>
                  <a:gd name="connsiteY500" fmla="*/ 139066 h 321351"/>
                  <a:gd name="connsiteX501" fmla="*/ 98219 w 770325"/>
                  <a:gd name="connsiteY501" fmla="*/ 138929 h 321351"/>
                  <a:gd name="connsiteX502" fmla="*/ 95887 w 770325"/>
                  <a:gd name="connsiteY502" fmla="*/ 177608 h 321351"/>
                  <a:gd name="connsiteX503" fmla="*/ 101511 w 770325"/>
                  <a:gd name="connsiteY503" fmla="*/ 207509 h 321351"/>
                  <a:gd name="connsiteX504" fmla="*/ 103020 w 770325"/>
                  <a:gd name="connsiteY504" fmla="*/ 219716 h 321351"/>
                  <a:gd name="connsiteX505" fmla="*/ 104117 w 770325"/>
                  <a:gd name="connsiteY505" fmla="*/ 232061 h 321351"/>
                  <a:gd name="connsiteX506" fmla="*/ 104940 w 770325"/>
                  <a:gd name="connsiteY506" fmla="*/ 255926 h 321351"/>
                  <a:gd name="connsiteX507" fmla="*/ 104391 w 770325"/>
                  <a:gd name="connsiteY507" fmla="*/ 260453 h 321351"/>
                  <a:gd name="connsiteX508" fmla="*/ 103294 w 770325"/>
                  <a:gd name="connsiteY508" fmla="*/ 264979 h 321351"/>
                  <a:gd name="connsiteX509" fmla="*/ 101648 w 770325"/>
                  <a:gd name="connsiteY509" fmla="*/ 267860 h 321351"/>
                  <a:gd name="connsiteX510" fmla="*/ 97396 w 770325"/>
                  <a:gd name="connsiteY510" fmla="*/ 270603 h 321351"/>
                  <a:gd name="connsiteX511" fmla="*/ 91635 w 770325"/>
                  <a:gd name="connsiteY511" fmla="*/ 269505 h 321351"/>
                  <a:gd name="connsiteX512" fmla="*/ 87246 w 770325"/>
                  <a:gd name="connsiteY512" fmla="*/ 262373 h 321351"/>
                  <a:gd name="connsiteX513" fmla="*/ 85052 w 770325"/>
                  <a:gd name="connsiteY513" fmla="*/ 250440 h 321351"/>
                  <a:gd name="connsiteX514" fmla="*/ 84229 w 770325"/>
                  <a:gd name="connsiteY514" fmla="*/ 225751 h 321351"/>
                  <a:gd name="connsiteX515" fmla="*/ 85052 w 770325"/>
                  <a:gd name="connsiteY515" fmla="*/ 199280 h 321351"/>
                  <a:gd name="connsiteX516" fmla="*/ 86012 w 770325"/>
                  <a:gd name="connsiteY516" fmla="*/ 177745 h 321351"/>
                  <a:gd name="connsiteX517" fmla="*/ 86149 w 770325"/>
                  <a:gd name="connsiteY517" fmla="*/ 175413 h 321351"/>
                  <a:gd name="connsiteX518" fmla="*/ 78331 w 770325"/>
                  <a:gd name="connsiteY518" fmla="*/ 148530 h 321351"/>
                  <a:gd name="connsiteX519" fmla="*/ 78331 w 770325"/>
                  <a:gd name="connsiteY519" fmla="*/ 148668 h 321351"/>
                  <a:gd name="connsiteX520" fmla="*/ 69278 w 770325"/>
                  <a:gd name="connsiteY520" fmla="*/ 127271 h 321351"/>
                  <a:gd name="connsiteX521" fmla="*/ 69552 w 770325"/>
                  <a:gd name="connsiteY521" fmla="*/ 127682 h 321351"/>
                  <a:gd name="connsiteX522" fmla="*/ 62694 w 770325"/>
                  <a:gd name="connsiteY522" fmla="*/ 115886 h 321351"/>
                  <a:gd name="connsiteX523" fmla="*/ 56111 w 770325"/>
                  <a:gd name="connsiteY523" fmla="*/ 107245 h 321351"/>
                  <a:gd name="connsiteX524" fmla="*/ 51722 w 770325"/>
                  <a:gd name="connsiteY524" fmla="*/ 102856 h 321351"/>
                  <a:gd name="connsiteX525" fmla="*/ 45001 w 770325"/>
                  <a:gd name="connsiteY525" fmla="*/ 97781 h 321351"/>
                  <a:gd name="connsiteX526" fmla="*/ 41435 w 770325"/>
                  <a:gd name="connsiteY526" fmla="*/ 95861 h 321351"/>
                  <a:gd name="connsiteX527" fmla="*/ 41572 w 770325"/>
                  <a:gd name="connsiteY527" fmla="*/ 95998 h 321351"/>
                  <a:gd name="connsiteX528" fmla="*/ 39514 w 770325"/>
                  <a:gd name="connsiteY528" fmla="*/ 95038 h 321351"/>
                  <a:gd name="connsiteX529" fmla="*/ 40063 w 770325"/>
                  <a:gd name="connsiteY529" fmla="*/ 95175 h 321351"/>
                  <a:gd name="connsiteX530" fmla="*/ 36360 w 770325"/>
                  <a:gd name="connsiteY530" fmla="*/ 94215 h 321351"/>
                  <a:gd name="connsiteX531" fmla="*/ 34302 w 770325"/>
                  <a:gd name="connsiteY531" fmla="*/ 93940 h 321351"/>
                  <a:gd name="connsiteX532" fmla="*/ 34851 w 770325"/>
                  <a:gd name="connsiteY532" fmla="*/ 93940 h 321351"/>
                  <a:gd name="connsiteX533" fmla="*/ 30736 w 770325"/>
                  <a:gd name="connsiteY533" fmla="*/ 93804 h 321351"/>
                  <a:gd name="connsiteX534" fmla="*/ 31011 w 770325"/>
                  <a:gd name="connsiteY534" fmla="*/ 93804 h 321351"/>
                  <a:gd name="connsiteX535" fmla="*/ 26759 w 770325"/>
                  <a:gd name="connsiteY535" fmla="*/ 94352 h 321351"/>
                  <a:gd name="connsiteX536" fmla="*/ 27307 w 770325"/>
                  <a:gd name="connsiteY536" fmla="*/ 94215 h 321351"/>
                  <a:gd name="connsiteX537" fmla="*/ 25798 w 770325"/>
                  <a:gd name="connsiteY537" fmla="*/ 94626 h 321351"/>
                  <a:gd name="connsiteX538" fmla="*/ 24427 w 770325"/>
                  <a:gd name="connsiteY538" fmla="*/ 95175 h 321351"/>
                  <a:gd name="connsiteX539" fmla="*/ 22781 w 770325"/>
                  <a:gd name="connsiteY539" fmla="*/ 96135 h 321351"/>
                  <a:gd name="connsiteX540" fmla="*/ 23193 w 770325"/>
                  <a:gd name="connsiteY540" fmla="*/ 95861 h 321351"/>
                  <a:gd name="connsiteX541" fmla="*/ 19901 w 770325"/>
                  <a:gd name="connsiteY541" fmla="*/ 98467 h 321351"/>
                  <a:gd name="connsiteX542" fmla="*/ 20312 w 770325"/>
                  <a:gd name="connsiteY542" fmla="*/ 98055 h 321351"/>
                  <a:gd name="connsiteX543" fmla="*/ 17706 w 770325"/>
                  <a:gd name="connsiteY543" fmla="*/ 100798 h 321351"/>
                  <a:gd name="connsiteX544" fmla="*/ 17706 w 770325"/>
                  <a:gd name="connsiteY544" fmla="*/ 100662 h 321351"/>
                  <a:gd name="connsiteX545" fmla="*/ 17432 w 770325"/>
                  <a:gd name="connsiteY545" fmla="*/ 100936 h 321351"/>
                  <a:gd name="connsiteX546" fmla="*/ 17295 w 770325"/>
                  <a:gd name="connsiteY546" fmla="*/ 101073 h 321351"/>
                  <a:gd name="connsiteX547" fmla="*/ 17432 w 770325"/>
                  <a:gd name="connsiteY547" fmla="*/ 100936 h 321351"/>
                  <a:gd name="connsiteX548" fmla="*/ 15511 w 770325"/>
                  <a:gd name="connsiteY548" fmla="*/ 103404 h 321351"/>
                  <a:gd name="connsiteX549" fmla="*/ 13728 w 770325"/>
                  <a:gd name="connsiteY549" fmla="*/ 106559 h 321351"/>
                  <a:gd name="connsiteX550" fmla="*/ 13866 w 770325"/>
                  <a:gd name="connsiteY550" fmla="*/ 106422 h 321351"/>
                  <a:gd name="connsiteX551" fmla="*/ 12357 w 770325"/>
                  <a:gd name="connsiteY551" fmla="*/ 109851 h 321351"/>
                  <a:gd name="connsiteX552" fmla="*/ 12357 w 770325"/>
                  <a:gd name="connsiteY552" fmla="*/ 109714 h 321351"/>
                  <a:gd name="connsiteX553" fmla="*/ 9888 w 770325"/>
                  <a:gd name="connsiteY553" fmla="*/ 117943 h 321351"/>
                  <a:gd name="connsiteX554" fmla="*/ 8791 w 770325"/>
                  <a:gd name="connsiteY554" fmla="*/ 127271 h 321351"/>
                  <a:gd name="connsiteX555" fmla="*/ 8791 w 770325"/>
                  <a:gd name="connsiteY555" fmla="*/ 126722 h 321351"/>
                  <a:gd name="connsiteX556" fmla="*/ 8791 w 770325"/>
                  <a:gd name="connsiteY556" fmla="*/ 146061 h 321351"/>
                  <a:gd name="connsiteX557" fmla="*/ 8791 w 770325"/>
                  <a:gd name="connsiteY557" fmla="*/ 145924 h 321351"/>
                  <a:gd name="connsiteX558" fmla="*/ 14414 w 770325"/>
                  <a:gd name="connsiteY558" fmla="*/ 186112 h 321351"/>
                  <a:gd name="connsiteX559" fmla="*/ 14414 w 770325"/>
                  <a:gd name="connsiteY559" fmla="*/ 186112 h 321351"/>
                  <a:gd name="connsiteX560" fmla="*/ 14414 w 770325"/>
                  <a:gd name="connsiteY560" fmla="*/ 186249 h 321351"/>
                  <a:gd name="connsiteX561" fmla="*/ 14551 w 770325"/>
                  <a:gd name="connsiteY561" fmla="*/ 186661 h 321351"/>
                  <a:gd name="connsiteX562" fmla="*/ 14551 w 770325"/>
                  <a:gd name="connsiteY562" fmla="*/ 186661 h 321351"/>
                  <a:gd name="connsiteX563" fmla="*/ 21684 w 770325"/>
                  <a:gd name="connsiteY563" fmla="*/ 216150 h 321351"/>
                  <a:gd name="connsiteX564" fmla="*/ 26073 w 770325"/>
                  <a:gd name="connsiteY564" fmla="*/ 230552 h 321351"/>
                  <a:gd name="connsiteX565" fmla="*/ 30462 w 770325"/>
                  <a:gd name="connsiteY565" fmla="*/ 244268 h 321351"/>
                  <a:gd name="connsiteX566" fmla="*/ 30325 w 770325"/>
                  <a:gd name="connsiteY566" fmla="*/ 243857 h 321351"/>
                  <a:gd name="connsiteX567" fmla="*/ 36634 w 770325"/>
                  <a:gd name="connsiteY567" fmla="*/ 259493 h 321351"/>
                  <a:gd name="connsiteX568" fmla="*/ 36360 w 770325"/>
                  <a:gd name="connsiteY568" fmla="*/ 259081 h 321351"/>
                  <a:gd name="connsiteX569" fmla="*/ 42943 w 770325"/>
                  <a:gd name="connsiteY569" fmla="*/ 270740 h 321351"/>
                  <a:gd name="connsiteX570" fmla="*/ 42943 w 770325"/>
                  <a:gd name="connsiteY570" fmla="*/ 270740 h 321351"/>
                  <a:gd name="connsiteX571" fmla="*/ 46372 w 770325"/>
                  <a:gd name="connsiteY571" fmla="*/ 275266 h 321351"/>
                  <a:gd name="connsiteX572" fmla="*/ 46235 w 770325"/>
                  <a:gd name="connsiteY572" fmla="*/ 275129 h 321351"/>
                  <a:gd name="connsiteX573" fmla="*/ 46372 w 770325"/>
                  <a:gd name="connsiteY573" fmla="*/ 275266 h 321351"/>
                  <a:gd name="connsiteX574" fmla="*/ 46510 w 770325"/>
                  <a:gd name="connsiteY574" fmla="*/ 275541 h 321351"/>
                  <a:gd name="connsiteX575" fmla="*/ 46372 w 770325"/>
                  <a:gd name="connsiteY575" fmla="*/ 275403 h 321351"/>
                  <a:gd name="connsiteX576" fmla="*/ 48978 w 770325"/>
                  <a:gd name="connsiteY576" fmla="*/ 277872 h 321351"/>
                  <a:gd name="connsiteX577" fmla="*/ 50213 w 770325"/>
                  <a:gd name="connsiteY577" fmla="*/ 278832 h 321351"/>
                  <a:gd name="connsiteX578" fmla="*/ 51310 w 770325"/>
                  <a:gd name="connsiteY578" fmla="*/ 279381 h 321351"/>
                  <a:gd name="connsiteX579" fmla="*/ 55836 w 770325"/>
                  <a:gd name="connsiteY579" fmla="*/ 280752 h 321351"/>
                  <a:gd name="connsiteX580" fmla="*/ 58580 w 770325"/>
                  <a:gd name="connsiteY580" fmla="*/ 285416 h 321351"/>
                  <a:gd name="connsiteX581" fmla="*/ 53916 w 770325"/>
                  <a:gd name="connsiteY581" fmla="*/ 288022 h 321351"/>
                  <a:gd name="connsiteX582" fmla="*/ 48841 w 770325"/>
                  <a:gd name="connsiteY582" fmla="*/ 286513 h 321351"/>
                  <a:gd name="connsiteX583" fmla="*/ 46235 w 770325"/>
                  <a:gd name="connsiteY583" fmla="*/ 285279 h 321351"/>
                  <a:gd name="connsiteX584" fmla="*/ 43904 w 770325"/>
                  <a:gd name="connsiteY584" fmla="*/ 283358 h 321351"/>
                  <a:gd name="connsiteX585" fmla="*/ 40612 w 770325"/>
                  <a:gd name="connsiteY585" fmla="*/ 280067 h 321351"/>
                  <a:gd name="connsiteX586" fmla="*/ 27582 w 770325"/>
                  <a:gd name="connsiteY586" fmla="*/ 258121 h 321351"/>
                  <a:gd name="connsiteX587" fmla="*/ 18529 w 770325"/>
                  <a:gd name="connsiteY587" fmla="*/ 232472 h 321351"/>
                  <a:gd name="connsiteX588" fmla="*/ 14140 w 770325"/>
                  <a:gd name="connsiteY588" fmla="*/ 218070 h 321351"/>
                  <a:gd name="connsiteX589" fmla="*/ 9477 w 770325"/>
                  <a:gd name="connsiteY589" fmla="*/ 200651 h 321351"/>
                  <a:gd name="connsiteX590" fmla="*/ 150 w 770325"/>
                  <a:gd name="connsiteY590" fmla="*/ 141398 h 321351"/>
                  <a:gd name="connsiteX591" fmla="*/ 287 w 770325"/>
                  <a:gd name="connsiteY591" fmla="*/ 126585 h 321351"/>
                  <a:gd name="connsiteX592" fmla="*/ 1658 w 770325"/>
                  <a:gd name="connsiteY592" fmla="*/ 115612 h 321351"/>
                  <a:gd name="connsiteX593" fmla="*/ 5087 w 770325"/>
                  <a:gd name="connsiteY593" fmla="*/ 104776 h 321351"/>
                  <a:gd name="connsiteX594" fmla="*/ 10848 w 770325"/>
                  <a:gd name="connsiteY594" fmla="*/ 95038 h 321351"/>
                  <a:gd name="connsiteX595" fmla="*/ 17980 w 770325"/>
                  <a:gd name="connsiteY595" fmla="*/ 88728 h 321351"/>
                  <a:gd name="connsiteX596" fmla="*/ 24975 w 770325"/>
                  <a:gd name="connsiteY596" fmla="*/ 85574 h 321351"/>
                  <a:gd name="connsiteX597" fmla="*/ 34714 w 770325"/>
                  <a:gd name="connsiteY597" fmla="*/ 84888 h 321351"/>
                  <a:gd name="connsiteX598" fmla="*/ 44727 w 770325"/>
                  <a:gd name="connsiteY598" fmla="*/ 87494 h 321351"/>
                  <a:gd name="connsiteX599" fmla="*/ 53505 w 770325"/>
                  <a:gd name="connsiteY599" fmla="*/ 93117 h 321351"/>
                  <a:gd name="connsiteX600" fmla="*/ 62146 w 770325"/>
                  <a:gd name="connsiteY600" fmla="*/ 101210 h 321351"/>
                  <a:gd name="connsiteX601" fmla="*/ 69278 w 770325"/>
                  <a:gd name="connsiteY601" fmla="*/ 110674 h 321351"/>
                  <a:gd name="connsiteX602" fmla="*/ 76685 w 770325"/>
                  <a:gd name="connsiteY602" fmla="*/ 123156 h 321351"/>
                  <a:gd name="connsiteX603" fmla="*/ 81760 w 770325"/>
                  <a:gd name="connsiteY603" fmla="*/ 134403 h 321351"/>
                  <a:gd name="connsiteX604" fmla="*/ 86286 w 770325"/>
                  <a:gd name="connsiteY604" fmla="*/ 146061 h 321351"/>
                  <a:gd name="connsiteX605" fmla="*/ 86972 w 770325"/>
                  <a:gd name="connsiteY605" fmla="*/ 148256 h 321351"/>
                  <a:gd name="connsiteX606" fmla="*/ 89852 w 770325"/>
                  <a:gd name="connsiteY606" fmla="*/ 109988 h 321351"/>
                  <a:gd name="connsiteX607" fmla="*/ 91773 w 770325"/>
                  <a:gd name="connsiteY607" fmla="*/ 94901 h 321351"/>
                  <a:gd name="connsiteX608" fmla="*/ 94241 w 770325"/>
                  <a:gd name="connsiteY608" fmla="*/ 82556 h 321351"/>
                  <a:gd name="connsiteX609" fmla="*/ 103157 w 770325"/>
                  <a:gd name="connsiteY609" fmla="*/ 67880 h 321351"/>
                  <a:gd name="connsiteX610" fmla="*/ 107271 w 770325"/>
                  <a:gd name="connsiteY610" fmla="*/ 65548 h 321351"/>
                  <a:gd name="connsiteX611" fmla="*/ 110426 w 770325"/>
                  <a:gd name="connsiteY611" fmla="*/ 64588 h 321351"/>
                  <a:gd name="connsiteX612" fmla="*/ 113581 w 770325"/>
                  <a:gd name="connsiteY612" fmla="*/ 64451 h 321351"/>
                  <a:gd name="connsiteX613" fmla="*/ 118107 w 770325"/>
                  <a:gd name="connsiteY613" fmla="*/ 65548 h 321351"/>
                  <a:gd name="connsiteX614" fmla="*/ 125514 w 770325"/>
                  <a:gd name="connsiteY614" fmla="*/ 69800 h 321351"/>
                  <a:gd name="connsiteX615" fmla="*/ 133881 w 770325"/>
                  <a:gd name="connsiteY615" fmla="*/ 78441 h 321351"/>
                  <a:gd name="connsiteX616" fmla="*/ 140053 w 770325"/>
                  <a:gd name="connsiteY616" fmla="*/ 88454 h 321351"/>
                  <a:gd name="connsiteX617" fmla="*/ 145402 w 770325"/>
                  <a:gd name="connsiteY617" fmla="*/ 99290 h 321351"/>
                  <a:gd name="connsiteX618" fmla="*/ 153357 w 770325"/>
                  <a:gd name="connsiteY618" fmla="*/ 121510 h 321351"/>
                  <a:gd name="connsiteX619" fmla="*/ 154455 w 770325"/>
                  <a:gd name="connsiteY619" fmla="*/ 113280 h 321351"/>
                  <a:gd name="connsiteX620" fmla="*/ 156375 w 770325"/>
                  <a:gd name="connsiteY620" fmla="*/ 99290 h 321351"/>
                  <a:gd name="connsiteX621" fmla="*/ 160078 w 770325"/>
                  <a:gd name="connsiteY621" fmla="*/ 78990 h 321351"/>
                  <a:gd name="connsiteX622" fmla="*/ 168033 w 770325"/>
                  <a:gd name="connsiteY622" fmla="*/ 55536 h 321351"/>
                  <a:gd name="connsiteX623" fmla="*/ 170777 w 770325"/>
                  <a:gd name="connsiteY623" fmla="*/ 51009 h 321351"/>
                  <a:gd name="connsiteX624" fmla="*/ 174069 w 770325"/>
                  <a:gd name="connsiteY624" fmla="*/ 47032 h 321351"/>
                  <a:gd name="connsiteX625" fmla="*/ 177498 w 770325"/>
                  <a:gd name="connsiteY625" fmla="*/ 44014 h 321351"/>
                  <a:gd name="connsiteX626" fmla="*/ 182161 w 770325"/>
                  <a:gd name="connsiteY626" fmla="*/ 41134 h 321351"/>
                  <a:gd name="connsiteX627" fmla="*/ 186413 w 770325"/>
                  <a:gd name="connsiteY627" fmla="*/ 39488 h 321351"/>
                  <a:gd name="connsiteX628" fmla="*/ 190939 w 770325"/>
                  <a:gd name="connsiteY628" fmla="*/ 38802 h 321351"/>
                  <a:gd name="connsiteX629" fmla="*/ 198894 w 770325"/>
                  <a:gd name="connsiteY629" fmla="*/ 39625 h 321351"/>
                  <a:gd name="connsiteX630" fmla="*/ 206301 w 770325"/>
                  <a:gd name="connsiteY630" fmla="*/ 43054 h 321351"/>
                  <a:gd name="connsiteX631" fmla="*/ 215628 w 770325"/>
                  <a:gd name="connsiteY631" fmla="*/ 51558 h 321351"/>
                  <a:gd name="connsiteX632" fmla="*/ 226189 w 770325"/>
                  <a:gd name="connsiteY632" fmla="*/ 68017 h 321351"/>
                  <a:gd name="connsiteX633" fmla="*/ 233322 w 770325"/>
                  <a:gd name="connsiteY633" fmla="*/ 85437 h 321351"/>
                  <a:gd name="connsiteX634" fmla="*/ 243883 w 770325"/>
                  <a:gd name="connsiteY634" fmla="*/ 130700 h 321351"/>
                  <a:gd name="connsiteX635" fmla="*/ 246078 w 770325"/>
                  <a:gd name="connsiteY635" fmla="*/ 147570 h 321351"/>
                  <a:gd name="connsiteX636" fmla="*/ 252524 w 770325"/>
                  <a:gd name="connsiteY636" fmla="*/ 102307 h 321351"/>
                  <a:gd name="connsiteX637" fmla="*/ 255679 w 770325"/>
                  <a:gd name="connsiteY637" fmla="*/ 82694 h 321351"/>
                  <a:gd name="connsiteX638" fmla="*/ 257325 w 770325"/>
                  <a:gd name="connsiteY638" fmla="*/ 72543 h 321351"/>
                  <a:gd name="connsiteX639" fmla="*/ 259656 w 770325"/>
                  <a:gd name="connsiteY639" fmla="*/ 59376 h 321351"/>
                  <a:gd name="connsiteX640" fmla="*/ 263360 w 770325"/>
                  <a:gd name="connsiteY640" fmla="*/ 43740 h 321351"/>
                  <a:gd name="connsiteX641" fmla="*/ 273098 w 770325"/>
                  <a:gd name="connsiteY641" fmla="*/ 23852 h 321351"/>
                  <a:gd name="connsiteX642" fmla="*/ 289283 w 770325"/>
                  <a:gd name="connsiteY642" fmla="*/ 15759 h 321351"/>
                  <a:gd name="connsiteX643" fmla="*/ 305879 w 770325"/>
                  <a:gd name="connsiteY643" fmla="*/ 21246 h 321351"/>
                  <a:gd name="connsiteX644" fmla="*/ 320007 w 770325"/>
                  <a:gd name="connsiteY644" fmla="*/ 37156 h 321351"/>
                  <a:gd name="connsiteX645" fmla="*/ 331254 w 770325"/>
                  <a:gd name="connsiteY645" fmla="*/ 60062 h 321351"/>
                  <a:gd name="connsiteX646" fmla="*/ 340306 w 770325"/>
                  <a:gd name="connsiteY646" fmla="*/ 89552 h 321351"/>
                  <a:gd name="connsiteX647" fmla="*/ 344970 w 770325"/>
                  <a:gd name="connsiteY647" fmla="*/ 112594 h 321351"/>
                  <a:gd name="connsiteX648" fmla="*/ 348810 w 770325"/>
                  <a:gd name="connsiteY648" fmla="*/ 80636 h 321351"/>
                  <a:gd name="connsiteX649" fmla="*/ 352239 w 770325"/>
                  <a:gd name="connsiteY649" fmla="*/ 54850 h 321351"/>
                  <a:gd name="connsiteX650" fmla="*/ 354434 w 770325"/>
                  <a:gd name="connsiteY650" fmla="*/ 40722 h 321351"/>
                  <a:gd name="connsiteX651" fmla="*/ 357040 w 770325"/>
                  <a:gd name="connsiteY651" fmla="*/ 28241 h 321351"/>
                  <a:gd name="connsiteX652" fmla="*/ 361018 w 770325"/>
                  <a:gd name="connsiteY652" fmla="*/ 16582 h 321351"/>
                  <a:gd name="connsiteX653" fmla="*/ 366915 w 770325"/>
                  <a:gd name="connsiteY653" fmla="*/ 6981 h 321351"/>
                  <a:gd name="connsiteX654" fmla="*/ 380769 w 770325"/>
                  <a:gd name="connsiteY654" fmla="*/ 123 h 321351"/>
                  <a:gd name="connsiteX655" fmla="*/ 388998 w 770325"/>
                  <a:gd name="connsiteY655" fmla="*/ 1220 h 321351"/>
                  <a:gd name="connsiteX656" fmla="*/ 398599 w 770325"/>
                  <a:gd name="connsiteY656" fmla="*/ 6981 h 321351"/>
                  <a:gd name="connsiteX657" fmla="*/ 405320 w 770325"/>
                  <a:gd name="connsiteY657" fmla="*/ 13976 h 321351"/>
                  <a:gd name="connsiteX658" fmla="*/ 411630 w 770325"/>
                  <a:gd name="connsiteY658" fmla="*/ 23440 h 321351"/>
                  <a:gd name="connsiteX659" fmla="*/ 422054 w 770325"/>
                  <a:gd name="connsiteY659" fmla="*/ 48266 h 321351"/>
                  <a:gd name="connsiteX660" fmla="*/ 428912 w 770325"/>
                  <a:gd name="connsiteY660" fmla="*/ 75150 h 321351"/>
                  <a:gd name="connsiteX661" fmla="*/ 433301 w 770325"/>
                  <a:gd name="connsiteY661" fmla="*/ 104502 h 321351"/>
                  <a:gd name="connsiteX662" fmla="*/ 438376 w 770325"/>
                  <a:gd name="connsiteY662" fmla="*/ 85711 h 321351"/>
                  <a:gd name="connsiteX663" fmla="*/ 448800 w 770325"/>
                  <a:gd name="connsiteY663" fmla="*/ 52793 h 321351"/>
                  <a:gd name="connsiteX664" fmla="*/ 459224 w 770325"/>
                  <a:gd name="connsiteY664" fmla="*/ 34687 h 321351"/>
                  <a:gd name="connsiteX665" fmla="*/ 465534 w 770325"/>
                  <a:gd name="connsiteY665" fmla="*/ 29613 h 321351"/>
                  <a:gd name="connsiteX666" fmla="*/ 469786 w 770325"/>
                  <a:gd name="connsiteY666" fmla="*/ 28241 h 321351"/>
                  <a:gd name="connsiteX667" fmla="*/ 475546 w 770325"/>
                  <a:gd name="connsiteY667" fmla="*/ 27966 h 321351"/>
                  <a:gd name="connsiteX668" fmla="*/ 488302 w 770325"/>
                  <a:gd name="connsiteY668" fmla="*/ 34687 h 321351"/>
                  <a:gd name="connsiteX669" fmla="*/ 499549 w 770325"/>
                  <a:gd name="connsiteY669" fmla="*/ 54576 h 321351"/>
                  <a:gd name="connsiteX670" fmla="*/ 509973 w 770325"/>
                  <a:gd name="connsiteY670" fmla="*/ 112183 h 321351"/>
                  <a:gd name="connsiteX671" fmla="*/ 510659 w 770325"/>
                  <a:gd name="connsiteY671" fmla="*/ 143730 h 321351"/>
                  <a:gd name="connsiteX672" fmla="*/ 510248 w 770325"/>
                  <a:gd name="connsiteY672" fmla="*/ 158817 h 321351"/>
                  <a:gd name="connsiteX673" fmla="*/ 509699 w 770325"/>
                  <a:gd name="connsiteY673" fmla="*/ 169927 h 321351"/>
                  <a:gd name="connsiteX674" fmla="*/ 508739 w 770325"/>
                  <a:gd name="connsiteY674" fmla="*/ 182271 h 321351"/>
                  <a:gd name="connsiteX675" fmla="*/ 519986 w 770325"/>
                  <a:gd name="connsiteY675" fmla="*/ 144827 h 321351"/>
                  <a:gd name="connsiteX676" fmla="*/ 522181 w 770325"/>
                  <a:gd name="connsiteY676" fmla="*/ 138381 h 321351"/>
                  <a:gd name="connsiteX677" fmla="*/ 527393 w 770325"/>
                  <a:gd name="connsiteY677" fmla="*/ 123293 h 321351"/>
                  <a:gd name="connsiteX678" fmla="*/ 532879 w 770325"/>
                  <a:gd name="connsiteY678" fmla="*/ 108342 h 321351"/>
                  <a:gd name="connsiteX679" fmla="*/ 538640 w 770325"/>
                  <a:gd name="connsiteY679" fmla="*/ 95586 h 321351"/>
                  <a:gd name="connsiteX680" fmla="*/ 545361 w 770325"/>
                  <a:gd name="connsiteY680" fmla="*/ 84888 h 321351"/>
                  <a:gd name="connsiteX681" fmla="*/ 550710 w 770325"/>
                  <a:gd name="connsiteY681" fmla="*/ 78990 h 321351"/>
                  <a:gd name="connsiteX682" fmla="*/ 554688 w 770325"/>
                  <a:gd name="connsiteY682" fmla="*/ 76384 h 321351"/>
                  <a:gd name="connsiteX683" fmla="*/ 557979 w 770325"/>
                  <a:gd name="connsiteY683" fmla="*/ 75150 h 321351"/>
                  <a:gd name="connsiteX684" fmla="*/ 564563 w 770325"/>
                  <a:gd name="connsiteY684" fmla="*/ 74601 h 321351"/>
                  <a:gd name="connsiteX685" fmla="*/ 569227 w 770325"/>
                  <a:gd name="connsiteY685" fmla="*/ 75561 h 321351"/>
                  <a:gd name="connsiteX686" fmla="*/ 572107 w 770325"/>
                  <a:gd name="connsiteY686" fmla="*/ 76933 h 321351"/>
                  <a:gd name="connsiteX687" fmla="*/ 576496 w 770325"/>
                  <a:gd name="connsiteY687" fmla="*/ 80910 h 321351"/>
                  <a:gd name="connsiteX688" fmla="*/ 582394 w 770325"/>
                  <a:gd name="connsiteY688" fmla="*/ 89963 h 321351"/>
                  <a:gd name="connsiteX689" fmla="*/ 586097 w 770325"/>
                  <a:gd name="connsiteY689" fmla="*/ 99975 h 321351"/>
                  <a:gd name="connsiteX690" fmla="*/ 588703 w 770325"/>
                  <a:gd name="connsiteY690" fmla="*/ 112594 h 321351"/>
                  <a:gd name="connsiteX691" fmla="*/ 589663 w 770325"/>
                  <a:gd name="connsiteY691" fmla="*/ 123704 h 321351"/>
                  <a:gd name="connsiteX692" fmla="*/ 589938 w 770325"/>
                  <a:gd name="connsiteY692" fmla="*/ 138792 h 321351"/>
                  <a:gd name="connsiteX693" fmla="*/ 587880 w 770325"/>
                  <a:gd name="connsiteY693" fmla="*/ 164029 h 321351"/>
                  <a:gd name="connsiteX694" fmla="*/ 586097 w 770325"/>
                  <a:gd name="connsiteY694" fmla="*/ 176374 h 321351"/>
                  <a:gd name="connsiteX695" fmla="*/ 584314 w 770325"/>
                  <a:gd name="connsiteY695" fmla="*/ 187072 h 321351"/>
                  <a:gd name="connsiteX696" fmla="*/ 581982 w 770325"/>
                  <a:gd name="connsiteY696" fmla="*/ 198045 h 321351"/>
                  <a:gd name="connsiteX697" fmla="*/ 581296 w 770325"/>
                  <a:gd name="connsiteY697" fmla="*/ 201611 h 321351"/>
                  <a:gd name="connsiteX698" fmla="*/ 586646 w 770325"/>
                  <a:gd name="connsiteY698" fmla="*/ 188032 h 321351"/>
                  <a:gd name="connsiteX699" fmla="*/ 594601 w 770325"/>
                  <a:gd name="connsiteY699" fmla="*/ 168144 h 321351"/>
                  <a:gd name="connsiteX700" fmla="*/ 599402 w 770325"/>
                  <a:gd name="connsiteY700" fmla="*/ 156623 h 321351"/>
                  <a:gd name="connsiteX701" fmla="*/ 604477 w 770325"/>
                  <a:gd name="connsiteY701" fmla="*/ 145513 h 321351"/>
                  <a:gd name="connsiteX702" fmla="*/ 611609 w 770325"/>
                  <a:gd name="connsiteY702" fmla="*/ 133168 h 321351"/>
                  <a:gd name="connsiteX703" fmla="*/ 619564 w 770325"/>
                  <a:gd name="connsiteY703" fmla="*/ 124390 h 321351"/>
                  <a:gd name="connsiteX704" fmla="*/ 622582 w 770325"/>
                  <a:gd name="connsiteY704" fmla="*/ 122058 h 321351"/>
                  <a:gd name="connsiteX705" fmla="*/ 626971 w 770325"/>
                  <a:gd name="connsiteY705" fmla="*/ 119589 h 321351"/>
                  <a:gd name="connsiteX706" fmla="*/ 634652 w 770325"/>
                  <a:gd name="connsiteY706" fmla="*/ 117807 h 321351"/>
                  <a:gd name="connsiteX707" fmla="*/ 639178 w 770325"/>
                  <a:gd name="connsiteY707" fmla="*/ 117807 h 321351"/>
                  <a:gd name="connsiteX708" fmla="*/ 641647 w 770325"/>
                  <a:gd name="connsiteY708" fmla="*/ 118218 h 321351"/>
                  <a:gd name="connsiteX709" fmla="*/ 644116 w 770325"/>
                  <a:gd name="connsiteY709" fmla="*/ 119178 h 321351"/>
                  <a:gd name="connsiteX710" fmla="*/ 647133 w 770325"/>
                  <a:gd name="connsiteY710" fmla="*/ 120824 h 321351"/>
                  <a:gd name="connsiteX711" fmla="*/ 650837 w 770325"/>
                  <a:gd name="connsiteY711" fmla="*/ 123842 h 321351"/>
                  <a:gd name="connsiteX712" fmla="*/ 653991 w 770325"/>
                  <a:gd name="connsiteY712" fmla="*/ 127271 h 321351"/>
                  <a:gd name="connsiteX713" fmla="*/ 656597 w 770325"/>
                  <a:gd name="connsiteY713" fmla="*/ 131248 h 321351"/>
                  <a:gd name="connsiteX714" fmla="*/ 660163 w 770325"/>
                  <a:gd name="connsiteY714" fmla="*/ 140301 h 321351"/>
                  <a:gd name="connsiteX715" fmla="*/ 662770 w 770325"/>
                  <a:gd name="connsiteY715" fmla="*/ 154703 h 321351"/>
                  <a:gd name="connsiteX716" fmla="*/ 662907 w 770325"/>
                  <a:gd name="connsiteY716" fmla="*/ 172807 h 321351"/>
                  <a:gd name="connsiteX717" fmla="*/ 660987 w 770325"/>
                  <a:gd name="connsiteY717" fmla="*/ 191187 h 321351"/>
                  <a:gd name="connsiteX718" fmla="*/ 657832 w 770325"/>
                  <a:gd name="connsiteY718" fmla="*/ 209429 h 321351"/>
                  <a:gd name="connsiteX719" fmla="*/ 657420 w 770325"/>
                  <a:gd name="connsiteY719" fmla="*/ 211624 h 321351"/>
                  <a:gd name="connsiteX720" fmla="*/ 664690 w 770325"/>
                  <a:gd name="connsiteY720" fmla="*/ 197633 h 321351"/>
                  <a:gd name="connsiteX721" fmla="*/ 681835 w 770325"/>
                  <a:gd name="connsiteY721" fmla="*/ 168555 h 321351"/>
                  <a:gd name="connsiteX722" fmla="*/ 688967 w 770325"/>
                  <a:gd name="connsiteY722" fmla="*/ 159914 h 321351"/>
                  <a:gd name="connsiteX723" fmla="*/ 696785 w 770325"/>
                  <a:gd name="connsiteY723" fmla="*/ 154154 h 321351"/>
                  <a:gd name="connsiteX724" fmla="*/ 700077 w 770325"/>
                  <a:gd name="connsiteY724" fmla="*/ 152782 h 321351"/>
                  <a:gd name="connsiteX725" fmla="*/ 704740 w 770325"/>
                  <a:gd name="connsiteY725" fmla="*/ 151959 h 321351"/>
                  <a:gd name="connsiteX726" fmla="*/ 714067 w 770325"/>
                  <a:gd name="connsiteY726" fmla="*/ 153879 h 321351"/>
                  <a:gd name="connsiteX727" fmla="*/ 716948 w 770325"/>
                  <a:gd name="connsiteY727" fmla="*/ 155800 h 321351"/>
                  <a:gd name="connsiteX728" fmla="*/ 719554 w 770325"/>
                  <a:gd name="connsiteY728" fmla="*/ 158406 h 321351"/>
                  <a:gd name="connsiteX729" fmla="*/ 724766 w 770325"/>
                  <a:gd name="connsiteY729" fmla="*/ 166772 h 321351"/>
                  <a:gd name="connsiteX730" fmla="*/ 727509 w 770325"/>
                  <a:gd name="connsiteY730" fmla="*/ 176236 h 321351"/>
                  <a:gd name="connsiteX731" fmla="*/ 728606 w 770325"/>
                  <a:gd name="connsiteY731" fmla="*/ 182820 h 321351"/>
                  <a:gd name="connsiteX732" fmla="*/ 729155 w 770325"/>
                  <a:gd name="connsiteY732" fmla="*/ 191461 h 321351"/>
                  <a:gd name="connsiteX733" fmla="*/ 728743 w 770325"/>
                  <a:gd name="connsiteY733" fmla="*/ 206961 h 321351"/>
                  <a:gd name="connsiteX734" fmla="*/ 732996 w 770325"/>
                  <a:gd name="connsiteY734" fmla="*/ 198456 h 321351"/>
                  <a:gd name="connsiteX735" fmla="*/ 736287 w 770325"/>
                  <a:gd name="connsiteY735" fmla="*/ 192833 h 321351"/>
                  <a:gd name="connsiteX736" fmla="*/ 739030 w 770325"/>
                  <a:gd name="connsiteY736" fmla="*/ 188444 h 321351"/>
                  <a:gd name="connsiteX737" fmla="*/ 742322 w 770325"/>
                  <a:gd name="connsiteY737" fmla="*/ 184466 h 321351"/>
                  <a:gd name="connsiteX738" fmla="*/ 746026 w 770325"/>
                  <a:gd name="connsiteY738" fmla="*/ 180763 h 321351"/>
                  <a:gd name="connsiteX739" fmla="*/ 754118 w 770325"/>
                  <a:gd name="connsiteY739" fmla="*/ 176785 h 321351"/>
                  <a:gd name="connsiteX740" fmla="*/ 758233 w 770325"/>
                  <a:gd name="connsiteY740" fmla="*/ 176648 h 321351"/>
                  <a:gd name="connsiteX741" fmla="*/ 761251 w 770325"/>
                  <a:gd name="connsiteY741" fmla="*/ 177334 h 321351"/>
                  <a:gd name="connsiteX742" fmla="*/ 763308 w 770325"/>
                  <a:gd name="connsiteY742" fmla="*/ 178431 h 321351"/>
                  <a:gd name="connsiteX743" fmla="*/ 765502 w 770325"/>
                  <a:gd name="connsiteY743" fmla="*/ 180488 h 321351"/>
                  <a:gd name="connsiteX744" fmla="*/ 767286 w 770325"/>
                  <a:gd name="connsiteY744" fmla="*/ 183232 h 321351"/>
                  <a:gd name="connsiteX745" fmla="*/ 768931 w 770325"/>
                  <a:gd name="connsiteY745" fmla="*/ 187209 h 321351"/>
                  <a:gd name="connsiteX746" fmla="*/ 770029 w 770325"/>
                  <a:gd name="connsiteY746" fmla="*/ 191736 h 321351"/>
                  <a:gd name="connsiteX747" fmla="*/ 770303 w 770325"/>
                  <a:gd name="connsiteY747" fmla="*/ 199280 h 321351"/>
                  <a:gd name="connsiteX748" fmla="*/ 766051 w 770325"/>
                  <a:gd name="connsiteY748" fmla="*/ 225340 h 321351"/>
                  <a:gd name="connsiteX749" fmla="*/ 760153 w 770325"/>
                  <a:gd name="connsiteY749" fmla="*/ 244954 h 321351"/>
                  <a:gd name="connsiteX750" fmla="*/ 755353 w 770325"/>
                  <a:gd name="connsiteY750" fmla="*/ 258121 h 321351"/>
                  <a:gd name="connsiteX751" fmla="*/ 752061 w 770325"/>
                  <a:gd name="connsiteY751" fmla="*/ 266351 h 321351"/>
                  <a:gd name="connsiteX752" fmla="*/ 742185 w 770325"/>
                  <a:gd name="connsiteY752" fmla="*/ 290079 h 321351"/>
                  <a:gd name="connsiteX753" fmla="*/ 736562 w 770325"/>
                  <a:gd name="connsiteY753" fmla="*/ 302698 h 321351"/>
                  <a:gd name="connsiteX754" fmla="*/ 730527 w 770325"/>
                  <a:gd name="connsiteY754" fmla="*/ 317511 h 321351"/>
                  <a:gd name="connsiteX755" fmla="*/ 724492 w 770325"/>
                  <a:gd name="connsiteY755" fmla="*/ 321352 h 321351"/>
                  <a:gd name="connsiteX756" fmla="*/ 723120 w 770325"/>
                  <a:gd name="connsiteY756" fmla="*/ 320529 h 321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</a:cxnLst>
                <a:rect l="l" t="t" r="r" b="b"/>
                <a:pathLst>
                  <a:path w="770325" h="321351">
                    <a:moveTo>
                      <a:pt x="96299" y="258807"/>
                    </a:moveTo>
                    <a:cubicBezTo>
                      <a:pt x="96436" y="257435"/>
                      <a:pt x="96710" y="256064"/>
                      <a:pt x="96847" y="254829"/>
                    </a:cubicBezTo>
                    <a:cubicBezTo>
                      <a:pt x="96847" y="255103"/>
                      <a:pt x="96847" y="255241"/>
                      <a:pt x="96847" y="255378"/>
                    </a:cubicBezTo>
                    <a:cubicBezTo>
                      <a:pt x="97122" y="249754"/>
                      <a:pt x="96847" y="244131"/>
                      <a:pt x="96436" y="238644"/>
                    </a:cubicBezTo>
                    <a:cubicBezTo>
                      <a:pt x="96436" y="238644"/>
                      <a:pt x="96436" y="238644"/>
                      <a:pt x="96436" y="238781"/>
                    </a:cubicBezTo>
                    <a:cubicBezTo>
                      <a:pt x="96436" y="238644"/>
                      <a:pt x="96436" y="238370"/>
                      <a:pt x="96436" y="238233"/>
                    </a:cubicBezTo>
                    <a:cubicBezTo>
                      <a:pt x="96436" y="238233"/>
                      <a:pt x="96436" y="238233"/>
                      <a:pt x="96436" y="238233"/>
                    </a:cubicBezTo>
                    <a:lnTo>
                      <a:pt x="96436" y="238233"/>
                    </a:lnTo>
                    <a:cubicBezTo>
                      <a:pt x="96024" y="234118"/>
                      <a:pt x="95750" y="229866"/>
                      <a:pt x="95476" y="225751"/>
                    </a:cubicBezTo>
                    <a:cubicBezTo>
                      <a:pt x="95202" y="223145"/>
                      <a:pt x="94927" y="220539"/>
                      <a:pt x="94516" y="217933"/>
                    </a:cubicBezTo>
                    <a:cubicBezTo>
                      <a:pt x="94241" y="226574"/>
                      <a:pt x="93967" y="235352"/>
                      <a:pt x="94378" y="243993"/>
                    </a:cubicBezTo>
                    <a:cubicBezTo>
                      <a:pt x="94378" y="243857"/>
                      <a:pt x="94378" y="243857"/>
                      <a:pt x="94378" y="243719"/>
                    </a:cubicBezTo>
                    <a:cubicBezTo>
                      <a:pt x="94653" y="247697"/>
                      <a:pt x="94927" y="251674"/>
                      <a:pt x="95476" y="255515"/>
                    </a:cubicBezTo>
                    <a:cubicBezTo>
                      <a:pt x="95750" y="256749"/>
                      <a:pt x="96024" y="257847"/>
                      <a:pt x="96299" y="258807"/>
                    </a:cubicBezTo>
                    <a:close/>
                    <a:moveTo>
                      <a:pt x="154866" y="267996"/>
                    </a:moveTo>
                    <a:cubicBezTo>
                      <a:pt x="155003" y="267722"/>
                      <a:pt x="155003" y="267448"/>
                      <a:pt x="155140" y="267174"/>
                    </a:cubicBezTo>
                    <a:cubicBezTo>
                      <a:pt x="155826" y="262922"/>
                      <a:pt x="156238" y="258670"/>
                      <a:pt x="156512" y="254418"/>
                    </a:cubicBezTo>
                    <a:cubicBezTo>
                      <a:pt x="156512" y="254418"/>
                      <a:pt x="156512" y="254418"/>
                      <a:pt x="156512" y="254418"/>
                    </a:cubicBezTo>
                    <a:cubicBezTo>
                      <a:pt x="156924" y="248657"/>
                      <a:pt x="157198" y="242759"/>
                      <a:pt x="157472" y="236999"/>
                    </a:cubicBezTo>
                    <a:cubicBezTo>
                      <a:pt x="157746" y="232335"/>
                      <a:pt x="157746" y="227671"/>
                      <a:pt x="157884" y="223008"/>
                    </a:cubicBezTo>
                    <a:cubicBezTo>
                      <a:pt x="158021" y="215601"/>
                      <a:pt x="157746" y="208332"/>
                      <a:pt x="157609" y="200925"/>
                    </a:cubicBezTo>
                    <a:cubicBezTo>
                      <a:pt x="156512" y="212035"/>
                      <a:pt x="155415" y="223145"/>
                      <a:pt x="154729" y="234393"/>
                    </a:cubicBezTo>
                    <a:cubicBezTo>
                      <a:pt x="154729" y="234393"/>
                      <a:pt x="154729" y="234393"/>
                      <a:pt x="154729" y="234393"/>
                    </a:cubicBezTo>
                    <a:cubicBezTo>
                      <a:pt x="154043" y="243445"/>
                      <a:pt x="153769" y="252497"/>
                      <a:pt x="154180" y="261550"/>
                    </a:cubicBezTo>
                    <a:cubicBezTo>
                      <a:pt x="154180" y="263745"/>
                      <a:pt x="154455" y="265802"/>
                      <a:pt x="154866" y="267996"/>
                    </a:cubicBezTo>
                    <a:close/>
                    <a:moveTo>
                      <a:pt x="723120" y="320529"/>
                    </a:moveTo>
                    <a:cubicBezTo>
                      <a:pt x="721611" y="319843"/>
                      <a:pt x="720377" y="318609"/>
                      <a:pt x="719691" y="317100"/>
                    </a:cubicBezTo>
                    <a:cubicBezTo>
                      <a:pt x="719005" y="315454"/>
                      <a:pt x="719142" y="313808"/>
                      <a:pt x="719691" y="312162"/>
                    </a:cubicBezTo>
                    <a:cubicBezTo>
                      <a:pt x="720925" y="308733"/>
                      <a:pt x="722160" y="305304"/>
                      <a:pt x="723532" y="301875"/>
                    </a:cubicBezTo>
                    <a:cubicBezTo>
                      <a:pt x="724766" y="299132"/>
                      <a:pt x="726000" y="296251"/>
                      <a:pt x="727235" y="293508"/>
                    </a:cubicBezTo>
                    <a:cubicBezTo>
                      <a:pt x="730115" y="286787"/>
                      <a:pt x="733133" y="280204"/>
                      <a:pt x="736013" y="273620"/>
                    </a:cubicBezTo>
                    <a:cubicBezTo>
                      <a:pt x="738619" y="267585"/>
                      <a:pt x="741225" y="261550"/>
                      <a:pt x="743694" y="255515"/>
                    </a:cubicBezTo>
                    <a:cubicBezTo>
                      <a:pt x="744791" y="252909"/>
                      <a:pt x="745614" y="250303"/>
                      <a:pt x="746574" y="247697"/>
                    </a:cubicBezTo>
                    <a:cubicBezTo>
                      <a:pt x="747809" y="244405"/>
                      <a:pt x="749043" y="241251"/>
                      <a:pt x="750278" y="237958"/>
                    </a:cubicBezTo>
                    <a:cubicBezTo>
                      <a:pt x="751512" y="234255"/>
                      <a:pt x="752746" y="230415"/>
                      <a:pt x="753844" y="226574"/>
                    </a:cubicBezTo>
                    <a:cubicBezTo>
                      <a:pt x="755215" y="221911"/>
                      <a:pt x="756313" y="217110"/>
                      <a:pt x="757410" y="212447"/>
                    </a:cubicBezTo>
                    <a:cubicBezTo>
                      <a:pt x="758233" y="207783"/>
                      <a:pt x="758782" y="203257"/>
                      <a:pt x="759193" y="198594"/>
                    </a:cubicBezTo>
                    <a:cubicBezTo>
                      <a:pt x="759330" y="197222"/>
                      <a:pt x="759330" y="195851"/>
                      <a:pt x="759193" y="194479"/>
                    </a:cubicBezTo>
                    <a:cubicBezTo>
                      <a:pt x="759193" y="194616"/>
                      <a:pt x="759193" y="194890"/>
                      <a:pt x="759193" y="195027"/>
                    </a:cubicBezTo>
                    <a:cubicBezTo>
                      <a:pt x="759193" y="193656"/>
                      <a:pt x="758919" y="192284"/>
                      <a:pt x="758507" y="190913"/>
                    </a:cubicBezTo>
                    <a:cubicBezTo>
                      <a:pt x="758507" y="191187"/>
                      <a:pt x="758644" y="191461"/>
                      <a:pt x="758644" y="191736"/>
                    </a:cubicBezTo>
                    <a:cubicBezTo>
                      <a:pt x="758507" y="191324"/>
                      <a:pt x="758370" y="190913"/>
                      <a:pt x="758233" y="190501"/>
                    </a:cubicBezTo>
                    <a:cubicBezTo>
                      <a:pt x="758096" y="190090"/>
                      <a:pt x="757959" y="189678"/>
                      <a:pt x="757822" y="189267"/>
                    </a:cubicBezTo>
                    <a:cubicBezTo>
                      <a:pt x="757684" y="189129"/>
                      <a:pt x="757684" y="188855"/>
                      <a:pt x="757547" y="188718"/>
                    </a:cubicBezTo>
                    <a:cubicBezTo>
                      <a:pt x="757410" y="188718"/>
                      <a:pt x="757273" y="188718"/>
                      <a:pt x="757136" y="188718"/>
                    </a:cubicBezTo>
                    <a:cubicBezTo>
                      <a:pt x="756999" y="188718"/>
                      <a:pt x="756861" y="188855"/>
                      <a:pt x="756587" y="188855"/>
                    </a:cubicBezTo>
                    <a:cubicBezTo>
                      <a:pt x="756313" y="188993"/>
                      <a:pt x="756038" y="189129"/>
                      <a:pt x="755764" y="189404"/>
                    </a:cubicBezTo>
                    <a:cubicBezTo>
                      <a:pt x="755490" y="189678"/>
                      <a:pt x="755215" y="189816"/>
                      <a:pt x="755078" y="190090"/>
                    </a:cubicBezTo>
                    <a:cubicBezTo>
                      <a:pt x="755078" y="190090"/>
                      <a:pt x="755078" y="190090"/>
                      <a:pt x="755215" y="189952"/>
                    </a:cubicBezTo>
                    <a:cubicBezTo>
                      <a:pt x="754667" y="190501"/>
                      <a:pt x="754118" y="191050"/>
                      <a:pt x="753570" y="191598"/>
                    </a:cubicBezTo>
                    <a:cubicBezTo>
                      <a:pt x="753570" y="191598"/>
                      <a:pt x="753570" y="191598"/>
                      <a:pt x="753707" y="191461"/>
                    </a:cubicBezTo>
                    <a:cubicBezTo>
                      <a:pt x="752609" y="192833"/>
                      <a:pt x="751512" y="194067"/>
                      <a:pt x="750552" y="195439"/>
                    </a:cubicBezTo>
                    <a:cubicBezTo>
                      <a:pt x="748357" y="198868"/>
                      <a:pt x="746300" y="202571"/>
                      <a:pt x="744380" y="206274"/>
                    </a:cubicBezTo>
                    <a:cubicBezTo>
                      <a:pt x="744380" y="206274"/>
                      <a:pt x="744380" y="206138"/>
                      <a:pt x="744380" y="206138"/>
                    </a:cubicBezTo>
                    <a:cubicBezTo>
                      <a:pt x="744380" y="206274"/>
                      <a:pt x="744243" y="206274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37385" y="220402"/>
                      <a:pt x="731350" y="234667"/>
                      <a:pt x="725314" y="248931"/>
                    </a:cubicBezTo>
                    <a:cubicBezTo>
                      <a:pt x="722160" y="256338"/>
                      <a:pt x="719142" y="263745"/>
                      <a:pt x="715988" y="271151"/>
                    </a:cubicBezTo>
                    <a:cubicBezTo>
                      <a:pt x="714753" y="274169"/>
                      <a:pt x="713519" y="277186"/>
                      <a:pt x="712284" y="280067"/>
                    </a:cubicBezTo>
                    <a:cubicBezTo>
                      <a:pt x="712010" y="280752"/>
                      <a:pt x="711873" y="281301"/>
                      <a:pt x="711598" y="281987"/>
                    </a:cubicBezTo>
                    <a:cubicBezTo>
                      <a:pt x="710913" y="283770"/>
                      <a:pt x="710227" y="285416"/>
                      <a:pt x="709541" y="287199"/>
                    </a:cubicBezTo>
                    <a:cubicBezTo>
                      <a:pt x="708581" y="289668"/>
                      <a:pt x="707484" y="292137"/>
                      <a:pt x="706249" y="294468"/>
                    </a:cubicBezTo>
                    <a:cubicBezTo>
                      <a:pt x="704878" y="297349"/>
                      <a:pt x="701860" y="298995"/>
                      <a:pt x="698568" y="298172"/>
                    </a:cubicBezTo>
                    <a:cubicBezTo>
                      <a:pt x="695277" y="297212"/>
                      <a:pt x="692945" y="293508"/>
                      <a:pt x="694042" y="290216"/>
                    </a:cubicBezTo>
                    <a:cubicBezTo>
                      <a:pt x="695551" y="285964"/>
                      <a:pt x="697334" y="281850"/>
                      <a:pt x="699117" y="277735"/>
                    </a:cubicBezTo>
                    <a:cubicBezTo>
                      <a:pt x="700214" y="275266"/>
                      <a:pt x="701174" y="272797"/>
                      <a:pt x="702272" y="270191"/>
                    </a:cubicBezTo>
                    <a:cubicBezTo>
                      <a:pt x="707209" y="255241"/>
                      <a:pt x="711736" y="240153"/>
                      <a:pt x="715027" y="224791"/>
                    </a:cubicBezTo>
                    <a:cubicBezTo>
                      <a:pt x="716399" y="217796"/>
                      <a:pt x="717359" y="210526"/>
                      <a:pt x="717908" y="203394"/>
                    </a:cubicBezTo>
                    <a:cubicBezTo>
                      <a:pt x="718182" y="197771"/>
                      <a:pt x="718319" y="192147"/>
                      <a:pt x="717908" y="186387"/>
                    </a:cubicBezTo>
                    <a:cubicBezTo>
                      <a:pt x="717634" y="183506"/>
                      <a:pt x="717222" y="180763"/>
                      <a:pt x="716674" y="178020"/>
                    </a:cubicBezTo>
                    <a:cubicBezTo>
                      <a:pt x="716262" y="176100"/>
                      <a:pt x="715713" y="174179"/>
                      <a:pt x="715165" y="172259"/>
                    </a:cubicBezTo>
                    <a:cubicBezTo>
                      <a:pt x="714890" y="171436"/>
                      <a:pt x="714479" y="170613"/>
                      <a:pt x="714067" y="169790"/>
                    </a:cubicBezTo>
                    <a:cubicBezTo>
                      <a:pt x="713793" y="169242"/>
                      <a:pt x="713382" y="168693"/>
                      <a:pt x="713107" y="168144"/>
                    </a:cubicBezTo>
                    <a:cubicBezTo>
                      <a:pt x="713245" y="168419"/>
                      <a:pt x="713382" y="168555"/>
                      <a:pt x="713519" y="168830"/>
                    </a:cubicBezTo>
                    <a:cubicBezTo>
                      <a:pt x="712833" y="167870"/>
                      <a:pt x="712147" y="166910"/>
                      <a:pt x="711461" y="166087"/>
                    </a:cubicBezTo>
                    <a:cubicBezTo>
                      <a:pt x="711187" y="165813"/>
                      <a:pt x="710776" y="165401"/>
                      <a:pt x="710364" y="165126"/>
                    </a:cubicBezTo>
                    <a:cubicBezTo>
                      <a:pt x="710227" y="164990"/>
                      <a:pt x="710090" y="164852"/>
                      <a:pt x="709816" y="164852"/>
                    </a:cubicBezTo>
                    <a:cubicBezTo>
                      <a:pt x="709541" y="164715"/>
                      <a:pt x="709267" y="164578"/>
                      <a:pt x="708855" y="164578"/>
                    </a:cubicBezTo>
                    <a:cubicBezTo>
                      <a:pt x="708444" y="164578"/>
                      <a:pt x="708169" y="164441"/>
                      <a:pt x="707758" y="164304"/>
                    </a:cubicBezTo>
                    <a:cubicBezTo>
                      <a:pt x="707347" y="164304"/>
                      <a:pt x="707072" y="164304"/>
                      <a:pt x="706661" y="164304"/>
                    </a:cubicBezTo>
                    <a:cubicBezTo>
                      <a:pt x="706249" y="164304"/>
                      <a:pt x="705838" y="164441"/>
                      <a:pt x="705426" y="164441"/>
                    </a:cubicBezTo>
                    <a:cubicBezTo>
                      <a:pt x="705289" y="164441"/>
                      <a:pt x="705015" y="164578"/>
                      <a:pt x="704878" y="164578"/>
                    </a:cubicBezTo>
                    <a:cubicBezTo>
                      <a:pt x="704466" y="164715"/>
                      <a:pt x="704192" y="164852"/>
                      <a:pt x="703780" y="165126"/>
                    </a:cubicBezTo>
                    <a:cubicBezTo>
                      <a:pt x="703369" y="165401"/>
                      <a:pt x="702820" y="165675"/>
                      <a:pt x="702409" y="165949"/>
                    </a:cubicBezTo>
                    <a:cubicBezTo>
                      <a:pt x="701449" y="166635"/>
                      <a:pt x="700489" y="167321"/>
                      <a:pt x="699666" y="168144"/>
                    </a:cubicBezTo>
                    <a:cubicBezTo>
                      <a:pt x="698980" y="168693"/>
                      <a:pt x="698431" y="169378"/>
                      <a:pt x="697745" y="169927"/>
                    </a:cubicBezTo>
                    <a:cubicBezTo>
                      <a:pt x="697745" y="169927"/>
                      <a:pt x="697745" y="169927"/>
                      <a:pt x="697745" y="169790"/>
                    </a:cubicBezTo>
                    <a:cubicBezTo>
                      <a:pt x="697745" y="169790"/>
                      <a:pt x="697745" y="169927"/>
                      <a:pt x="697608" y="169927"/>
                    </a:cubicBezTo>
                    <a:cubicBezTo>
                      <a:pt x="697471" y="170064"/>
                      <a:pt x="697334" y="170201"/>
                      <a:pt x="697197" y="170339"/>
                    </a:cubicBezTo>
                    <a:cubicBezTo>
                      <a:pt x="697334" y="170339"/>
                      <a:pt x="697334" y="170201"/>
                      <a:pt x="697471" y="170201"/>
                    </a:cubicBezTo>
                    <a:cubicBezTo>
                      <a:pt x="695414" y="172671"/>
                      <a:pt x="693493" y="175277"/>
                      <a:pt x="691710" y="177882"/>
                    </a:cubicBezTo>
                    <a:cubicBezTo>
                      <a:pt x="691710" y="177882"/>
                      <a:pt x="691710" y="177882"/>
                      <a:pt x="691710" y="177882"/>
                    </a:cubicBezTo>
                    <a:cubicBezTo>
                      <a:pt x="685950" y="186935"/>
                      <a:pt x="681012" y="196399"/>
                      <a:pt x="675937" y="205863"/>
                    </a:cubicBezTo>
                    <a:cubicBezTo>
                      <a:pt x="674154" y="209155"/>
                      <a:pt x="672508" y="212584"/>
                      <a:pt x="670862" y="216013"/>
                    </a:cubicBezTo>
                    <a:cubicBezTo>
                      <a:pt x="669079" y="219579"/>
                      <a:pt x="667296" y="223145"/>
                      <a:pt x="665376" y="226712"/>
                    </a:cubicBezTo>
                    <a:cubicBezTo>
                      <a:pt x="662221" y="233158"/>
                      <a:pt x="659203" y="239604"/>
                      <a:pt x="656186" y="246051"/>
                    </a:cubicBezTo>
                    <a:cubicBezTo>
                      <a:pt x="653854" y="250989"/>
                      <a:pt x="651660" y="255926"/>
                      <a:pt x="649465" y="260864"/>
                    </a:cubicBezTo>
                    <a:cubicBezTo>
                      <a:pt x="646859" y="266488"/>
                      <a:pt x="644390" y="272112"/>
                      <a:pt x="642058" y="277872"/>
                    </a:cubicBezTo>
                    <a:cubicBezTo>
                      <a:pt x="640687" y="281301"/>
                      <a:pt x="639178" y="284730"/>
                      <a:pt x="637807" y="288159"/>
                    </a:cubicBezTo>
                    <a:cubicBezTo>
                      <a:pt x="637532" y="289257"/>
                      <a:pt x="637121" y="290354"/>
                      <a:pt x="636846" y="291451"/>
                    </a:cubicBezTo>
                    <a:cubicBezTo>
                      <a:pt x="636160" y="293783"/>
                      <a:pt x="635475" y="296115"/>
                      <a:pt x="634652" y="298446"/>
                    </a:cubicBezTo>
                    <a:cubicBezTo>
                      <a:pt x="633829" y="300503"/>
                      <a:pt x="633143" y="302561"/>
                      <a:pt x="632457" y="304618"/>
                    </a:cubicBezTo>
                    <a:cubicBezTo>
                      <a:pt x="632457" y="304618"/>
                      <a:pt x="632457" y="304618"/>
                      <a:pt x="632457" y="304618"/>
                    </a:cubicBezTo>
                    <a:cubicBezTo>
                      <a:pt x="631771" y="306402"/>
                      <a:pt x="631223" y="308184"/>
                      <a:pt x="630263" y="309831"/>
                    </a:cubicBezTo>
                    <a:cubicBezTo>
                      <a:pt x="629714" y="310790"/>
                      <a:pt x="629028" y="311339"/>
                      <a:pt x="628205" y="312025"/>
                    </a:cubicBezTo>
                    <a:cubicBezTo>
                      <a:pt x="626148" y="313534"/>
                      <a:pt x="623542" y="313808"/>
                      <a:pt x="621210" y="312437"/>
                    </a:cubicBezTo>
                    <a:cubicBezTo>
                      <a:pt x="618741" y="311065"/>
                      <a:pt x="617781" y="308184"/>
                      <a:pt x="618330" y="305441"/>
                    </a:cubicBezTo>
                    <a:cubicBezTo>
                      <a:pt x="619564" y="299955"/>
                      <a:pt x="621622" y="294468"/>
                      <a:pt x="623679" y="289257"/>
                    </a:cubicBezTo>
                    <a:cubicBezTo>
                      <a:pt x="625325" y="285005"/>
                      <a:pt x="627108" y="280890"/>
                      <a:pt x="628754" y="276638"/>
                    </a:cubicBezTo>
                    <a:cubicBezTo>
                      <a:pt x="630811" y="269780"/>
                      <a:pt x="632869" y="262922"/>
                      <a:pt x="634789" y="256201"/>
                    </a:cubicBezTo>
                    <a:cubicBezTo>
                      <a:pt x="636709" y="249617"/>
                      <a:pt x="638629" y="243171"/>
                      <a:pt x="640413" y="236450"/>
                    </a:cubicBezTo>
                    <a:cubicBezTo>
                      <a:pt x="641510" y="231786"/>
                      <a:pt x="642744" y="227123"/>
                      <a:pt x="643979" y="222459"/>
                    </a:cubicBezTo>
                    <a:cubicBezTo>
                      <a:pt x="645350" y="217248"/>
                      <a:pt x="646585" y="211898"/>
                      <a:pt x="647682" y="206686"/>
                    </a:cubicBezTo>
                    <a:cubicBezTo>
                      <a:pt x="647682" y="206823"/>
                      <a:pt x="647545" y="207097"/>
                      <a:pt x="647545" y="207235"/>
                    </a:cubicBezTo>
                    <a:cubicBezTo>
                      <a:pt x="649739" y="196536"/>
                      <a:pt x="651385" y="185838"/>
                      <a:pt x="652208" y="175002"/>
                    </a:cubicBezTo>
                    <a:cubicBezTo>
                      <a:pt x="652620" y="168693"/>
                      <a:pt x="652620" y="162246"/>
                      <a:pt x="652345" y="155937"/>
                    </a:cubicBezTo>
                    <a:cubicBezTo>
                      <a:pt x="652208" y="153879"/>
                      <a:pt x="651934" y="151822"/>
                      <a:pt x="651660" y="149765"/>
                    </a:cubicBezTo>
                    <a:cubicBezTo>
                      <a:pt x="651111" y="147159"/>
                      <a:pt x="650425" y="144690"/>
                      <a:pt x="649739" y="142084"/>
                    </a:cubicBezTo>
                    <a:cubicBezTo>
                      <a:pt x="649191" y="140438"/>
                      <a:pt x="648505" y="138792"/>
                      <a:pt x="647682" y="137146"/>
                    </a:cubicBezTo>
                    <a:cubicBezTo>
                      <a:pt x="647408" y="136597"/>
                      <a:pt x="647133" y="136049"/>
                      <a:pt x="646722" y="135637"/>
                    </a:cubicBezTo>
                    <a:cubicBezTo>
                      <a:pt x="646859" y="135774"/>
                      <a:pt x="646996" y="135911"/>
                      <a:pt x="646996" y="136049"/>
                    </a:cubicBezTo>
                    <a:cubicBezTo>
                      <a:pt x="646859" y="135911"/>
                      <a:pt x="646722" y="135774"/>
                      <a:pt x="646585" y="135500"/>
                    </a:cubicBezTo>
                    <a:cubicBezTo>
                      <a:pt x="646585" y="135500"/>
                      <a:pt x="646585" y="135363"/>
                      <a:pt x="646447" y="135363"/>
                    </a:cubicBezTo>
                    <a:cubicBezTo>
                      <a:pt x="646447" y="135363"/>
                      <a:pt x="646447" y="135500"/>
                      <a:pt x="646585" y="135500"/>
                    </a:cubicBezTo>
                    <a:cubicBezTo>
                      <a:pt x="645899" y="134540"/>
                      <a:pt x="645213" y="133717"/>
                      <a:pt x="644527" y="132894"/>
                    </a:cubicBezTo>
                    <a:cubicBezTo>
                      <a:pt x="644665" y="133168"/>
                      <a:pt x="644802" y="133305"/>
                      <a:pt x="644939" y="133443"/>
                    </a:cubicBezTo>
                    <a:cubicBezTo>
                      <a:pt x="644527" y="133031"/>
                      <a:pt x="643979" y="132482"/>
                      <a:pt x="643567" y="132071"/>
                    </a:cubicBezTo>
                    <a:cubicBezTo>
                      <a:pt x="643156" y="131797"/>
                      <a:pt x="642881" y="131523"/>
                      <a:pt x="642470" y="131248"/>
                    </a:cubicBezTo>
                    <a:cubicBezTo>
                      <a:pt x="642744" y="131385"/>
                      <a:pt x="642881" y="131523"/>
                      <a:pt x="643156" y="131659"/>
                    </a:cubicBezTo>
                    <a:cubicBezTo>
                      <a:pt x="642333" y="130974"/>
                      <a:pt x="641373" y="130425"/>
                      <a:pt x="640413" y="130014"/>
                    </a:cubicBezTo>
                    <a:cubicBezTo>
                      <a:pt x="640138" y="129876"/>
                      <a:pt x="639864" y="129739"/>
                      <a:pt x="639589" y="129739"/>
                    </a:cubicBezTo>
                    <a:cubicBezTo>
                      <a:pt x="639315" y="129739"/>
                      <a:pt x="639041" y="129602"/>
                      <a:pt x="638629" y="129602"/>
                    </a:cubicBezTo>
                    <a:cubicBezTo>
                      <a:pt x="638218" y="129602"/>
                      <a:pt x="637807" y="129602"/>
                      <a:pt x="637395" y="129602"/>
                    </a:cubicBezTo>
                    <a:cubicBezTo>
                      <a:pt x="637669" y="129602"/>
                      <a:pt x="637944" y="129602"/>
                      <a:pt x="638218" y="129602"/>
                    </a:cubicBezTo>
                    <a:cubicBezTo>
                      <a:pt x="636984" y="129602"/>
                      <a:pt x="635612" y="129739"/>
                      <a:pt x="634378" y="130014"/>
                    </a:cubicBezTo>
                    <a:cubicBezTo>
                      <a:pt x="634652" y="130014"/>
                      <a:pt x="634926" y="129876"/>
                      <a:pt x="635200" y="129876"/>
                    </a:cubicBezTo>
                    <a:cubicBezTo>
                      <a:pt x="634652" y="130014"/>
                      <a:pt x="634103" y="130151"/>
                      <a:pt x="633555" y="130288"/>
                    </a:cubicBezTo>
                    <a:cubicBezTo>
                      <a:pt x="633143" y="130425"/>
                      <a:pt x="632869" y="130562"/>
                      <a:pt x="632457" y="130700"/>
                    </a:cubicBezTo>
                    <a:cubicBezTo>
                      <a:pt x="632731" y="130562"/>
                      <a:pt x="632869" y="130425"/>
                      <a:pt x="633143" y="130288"/>
                    </a:cubicBezTo>
                    <a:cubicBezTo>
                      <a:pt x="631771" y="130836"/>
                      <a:pt x="630537" y="131659"/>
                      <a:pt x="629440" y="132482"/>
                    </a:cubicBezTo>
                    <a:cubicBezTo>
                      <a:pt x="629714" y="132345"/>
                      <a:pt x="629851" y="132208"/>
                      <a:pt x="630126" y="132071"/>
                    </a:cubicBezTo>
                    <a:cubicBezTo>
                      <a:pt x="629577" y="132482"/>
                      <a:pt x="629165" y="132894"/>
                      <a:pt x="628617" y="133305"/>
                    </a:cubicBezTo>
                    <a:cubicBezTo>
                      <a:pt x="627245" y="134677"/>
                      <a:pt x="625873" y="136049"/>
                      <a:pt x="624502" y="137558"/>
                    </a:cubicBezTo>
                    <a:cubicBezTo>
                      <a:pt x="624639" y="137420"/>
                      <a:pt x="624776" y="137283"/>
                      <a:pt x="624776" y="137283"/>
                    </a:cubicBezTo>
                    <a:cubicBezTo>
                      <a:pt x="623816" y="138381"/>
                      <a:pt x="622856" y="139615"/>
                      <a:pt x="622033" y="140712"/>
                    </a:cubicBezTo>
                    <a:cubicBezTo>
                      <a:pt x="622170" y="140438"/>
                      <a:pt x="622307" y="140301"/>
                      <a:pt x="622444" y="140026"/>
                    </a:cubicBezTo>
                    <a:cubicBezTo>
                      <a:pt x="619976" y="143730"/>
                      <a:pt x="617918" y="147707"/>
                      <a:pt x="615861" y="151685"/>
                    </a:cubicBezTo>
                    <a:cubicBezTo>
                      <a:pt x="615998" y="151548"/>
                      <a:pt x="615998" y="151274"/>
                      <a:pt x="616135" y="151136"/>
                    </a:cubicBezTo>
                    <a:cubicBezTo>
                      <a:pt x="612569" y="158543"/>
                      <a:pt x="609414" y="166361"/>
                      <a:pt x="606260" y="174042"/>
                    </a:cubicBezTo>
                    <a:cubicBezTo>
                      <a:pt x="604477" y="178431"/>
                      <a:pt x="602556" y="182958"/>
                      <a:pt x="600910" y="187484"/>
                    </a:cubicBezTo>
                    <a:cubicBezTo>
                      <a:pt x="596933" y="197771"/>
                      <a:pt x="592818" y="208058"/>
                      <a:pt x="588703" y="218345"/>
                    </a:cubicBezTo>
                    <a:cubicBezTo>
                      <a:pt x="584314" y="229043"/>
                      <a:pt x="580062" y="239742"/>
                      <a:pt x="575536" y="250303"/>
                    </a:cubicBezTo>
                    <a:cubicBezTo>
                      <a:pt x="573753" y="254692"/>
                      <a:pt x="571970" y="258944"/>
                      <a:pt x="570049" y="263196"/>
                    </a:cubicBezTo>
                    <a:cubicBezTo>
                      <a:pt x="568404" y="266625"/>
                      <a:pt x="566895" y="270054"/>
                      <a:pt x="565386" y="273483"/>
                    </a:cubicBezTo>
                    <a:cubicBezTo>
                      <a:pt x="563603" y="277186"/>
                      <a:pt x="561820" y="280890"/>
                      <a:pt x="559762" y="284456"/>
                    </a:cubicBezTo>
                    <a:cubicBezTo>
                      <a:pt x="558528" y="286787"/>
                      <a:pt x="555511" y="287885"/>
                      <a:pt x="553042" y="287199"/>
                    </a:cubicBezTo>
                    <a:cubicBezTo>
                      <a:pt x="550161" y="286376"/>
                      <a:pt x="548241" y="283496"/>
                      <a:pt x="548653" y="280615"/>
                    </a:cubicBezTo>
                    <a:cubicBezTo>
                      <a:pt x="548927" y="278695"/>
                      <a:pt x="549064" y="277323"/>
                      <a:pt x="549613" y="275541"/>
                    </a:cubicBezTo>
                    <a:cubicBezTo>
                      <a:pt x="550024" y="274306"/>
                      <a:pt x="550435" y="272934"/>
                      <a:pt x="550984" y="271700"/>
                    </a:cubicBezTo>
                    <a:cubicBezTo>
                      <a:pt x="550984" y="271700"/>
                      <a:pt x="550984" y="271700"/>
                      <a:pt x="550984" y="271700"/>
                    </a:cubicBezTo>
                    <a:cubicBezTo>
                      <a:pt x="550984" y="271700"/>
                      <a:pt x="550984" y="271700"/>
                      <a:pt x="550984" y="271563"/>
                    </a:cubicBezTo>
                    <a:cubicBezTo>
                      <a:pt x="551121" y="271289"/>
                      <a:pt x="551121" y="271151"/>
                      <a:pt x="551259" y="270877"/>
                    </a:cubicBezTo>
                    <a:cubicBezTo>
                      <a:pt x="551259" y="271014"/>
                      <a:pt x="551121" y="271014"/>
                      <a:pt x="551121" y="271151"/>
                    </a:cubicBezTo>
                    <a:cubicBezTo>
                      <a:pt x="553590" y="263607"/>
                      <a:pt x="555648" y="256064"/>
                      <a:pt x="557705" y="248520"/>
                    </a:cubicBezTo>
                    <a:cubicBezTo>
                      <a:pt x="559625" y="241936"/>
                      <a:pt x="561546" y="235352"/>
                      <a:pt x="563329" y="228769"/>
                    </a:cubicBezTo>
                    <a:cubicBezTo>
                      <a:pt x="564289" y="224928"/>
                      <a:pt x="565249" y="221088"/>
                      <a:pt x="566346" y="217248"/>
                    </a:cubicBezTo>
                    <a:cubicBezTo>
                      <a:pt x="567169" y="214093"/>
                      <a:pt x="568129" y="210938"/>
                      <a:pt x="568678" y="207920"/>
                    </a:cubicBezTo>
                    <a:cubicBezTo>
                      <a:pt x="570324" y="199965"/>
                      <a:pt x="572107" y="192010"/>
                      <a:pt x="573753" y="184055"/>
                    </a:cubicBezTo>
                    <a:cubicBezTo>
                      <a:pt x="574850" y="177608"/>
                      <a:pt x="575947" y="171162"/>
                      <a:pt x="576907" y="164715"/>
                    </a:cubicBezTo>
                    <a:cubicBezTo>
                      <a:pt x="577730" y="158406"/>
                      <a:pt x="578279" y="152097"/>
                      <a:pt x="578828" y="145787"/>
                    </a:cubicBezTo>
                    <a:cubicBezTo>
                      <a:pt x="578828" y="145787"/>
                      <a:pt x="578828" y="145787"/>
                      <a:pt x="578828" y="145924"/>
                    </a:cubicBezTo>
                    <a:cubicBezTo>
                      <a:pt x="578828" y="145787"/>
                      <a:pt x="578828" y="145650"/>
                      <a:pt x="578828" y="145650"/>
                    </a:cubicBezTo>
                    <a:cubicBezTo>
                      <a:pt x="578828" y="145513"/>
                      <a:pt x="578828" y="145375"/>
                      <a:pt x="578828" y="145239"/>
                    </a:cubicBezTo>
                    <a:cubicBezTo>
                      <a:pt x="578828" y="145239"/>
                      <a:pt x="578828" y="145239"/>
                      <a:pt x="578828" y="145375"/>
                    </a:cubicBezTo>
                    <a:cubicBezTo>
                      <a:pt x="579239" y="137420"/>
                      <a:pt x="579239" y="129465"/>
                      <a:pt x="578828" y="121510"/>
                    </a:cubicBezTo>
                    <a:cubicBezTo>
                      <a:pt x="578416" y="117395"/>
                      <a:pt x="578005" y="113143"/>
                      <a:pt x="577182" y="109165"/>
                    </a:cubicBezTo>
                    <a:cubicBezTo>
                      <a:pt x="576359" y="105599"/>
                      <a:pt x="575399" y="102033"/>
                      <a:pt x="574301" y="98604"/>
                    </a:cubicBezTo>
                    <a:cubicBezTo>
                      <a:pt x="574301" y="98878"/>
                      <a:pt x="574438" y="99015"/>
                      <a:pt x="574576" y="99290"/>
                    </a:cubicBezTo>
                    <a:cubicBezTo>
                      <a:pt x="574027" y="97918"/>
                      <a:pt x="573478" y="96546"/>
                      <a:pt x="572930" y="95312"/>
                    </a:cubicBezTo>
                    <a:cubicBezTo>
                      <a:pt x="572107" y="93940"/>
                      <a:pt x="571284" y="92569"/>
                      <a:pt x="570461" y="91197"/>
                    </a:cubicBezTo>
                    <a:cubicBezTo>
                      <a:pt x="570461" y="91197"/>
                      <a:pt x="570461" y="91197"/>
                      <a:pt x="570461" y="91197"/>
                    </a:cubicBezTo>
                    <a:cubicBezTo>
                      <a:pt x="569775" y="90100"/>
                      <a:pt x="568952" y="89140"/>
                      <a:pt x="567992" y="88043"/>
                    </a:cubicBezTo>
                    <a:cubicBezTo>
                      <a:pt x="568129" y="88317"/>
                      <a:pt x="568266" y="88454"/>
                      <a:pt x="568404" y="88591"/>
                    </a:cubicBezTo>
                    <a:cubicBezTo>
                      <a:pt x="568129" y="88180"/>
                      <a:pt x="567718" y="87905"/>
                      <a:pt x="567443" y="87631"/>
                    </a:cubicBezTo>
                    <a:cubicBezTo>
                      <a:pt x="567169" y="87357"/>
                      <a:pt x="566758" y="87082"/>
                      <a:pt x="566483" y="86808"/>
                    </a:cubicBezTo>
                    <a:cubicBezTo>
                      <a:pt x="566346" y="86808"/>
                      <a:pt x="566209" y="86671"/>
                      <a:pt x="566209" y="86671"/>
                    </a:cubicBezTo>
                    <a:cubicBezTo>
                      <a:pt x="565935" y="86534"/>
                      <a:pt x="565660" y="86534"/>
                      <a:pt x="565249" y="86397"/>
                    </a:cubicBezTo>
                    <a:cubicBezTo>
                      <a:pt x="564975" y="86397"/>
                      <a:pt x="564563" y="86397"/>
                      <a:pt x="564289" y="86259"/>
                    </a:cubicBezTo>
                    <a:cubicBezTo>
                      <a:pt x="563877" y="86259"/>
                      <a:pt x="563329" y="86259"/>
                      <a:pt x="562917" y="86259"/>
                    </a:cubicBezTo>
                    <a:cubicBezTo>
                      <a:pt x="562506" y="86397"/>
                      <a:pt x="562094" y="86397"/>
                      <a:pt x="561546" y="86534"/>
                    </a:cubicBezTo>
                    <a:cubicBezTo>
                      <a:pt x="561271" y="86671"/>
                      <a:pt x="561134" y="86671"/>
                      <a:pt x="560860" y="86808"/>
                    </a:cubicBezTo>
                    <a:cubicBezTo>
                      <a:pt x="560585" y="86946"/>
                      <a:pt x="560174" y="87082"/>
                      <a:pt x="559900" y="87357"/>
                    </a:cubicBezTo>
                    <a:cubicBezTo>
                      <a:pt x="559625" y="87631"/>
                      <a:pt x="559351" y="87905"/>
                      <a:pt x="558940" y="88043"/>
                    </a:cubicBezTo>
                    <a:cubicBezTo>
                      <a:pt x="558665" y="88317"/>
                      <a:pt x="558391" y="88591"/>
                      <a:pt x="558117" y="88866"/>
                    </a:cubicBezTo>
                    <a:cubicBezTo>
                      <a:pt x="556745" y="90511"/>
                      <a:pt x="555648" y="92157"/>
                      <a:pt x="554276" y="93804"/>
                    </a:cubicBezTo>
                    <a:cubicBezTo>
                      <a:pt x="554413" y="93529"/>
                      <a:pt x="554550" y="93392"/>
                      <a:pt x="554688" y="93117"/>
                    </a:cubicBezTo>
                    <a:cubicBezTo>
                      <a:pt x="553453" y="94901"/>
                      <a:pt x="552493" y="96684"/>
                      <a:pt x="551396" y="98604"/>
                    </a:cubicBezTo>
                    <a:cubicBezTo>
                      <a:pt x="551533" y="98467"/>
                      <a:pt x="551533" y="98330"/>
                      <a:pt x="551670" y="98055"/>
                    </a:cubicBezTo>
                    <a:cubicBezTo>
                      <a:pt x="551533" y="98330"/>
                      <a:pt x="551396" y="98467"/>
                      <a:pt x="551396" y="98741"/>
                    </a:cubicBezTo>
                    <a:cubicBezTo>
                      <a:pt x="551396" y="98741"/>
                      <a:pt x="551396" y="98741"/>
                      <a:pt x="551396" y="98878"/>
                    </a:cubicBezTo>
                    <a:cubicBezTo>
                      <a:pt x="551396" y="98878"/>
                      <a:pt x="551396" y="98878"/>
                      <a:pt x="551396" y="98741"/>
                    </a:cubicBezTo>
                    <a:cubicBezTo>
                      <a:pt x="547281" y="107108"/>
                      <a:pt x="544126" y="115612"/>
                      <a:pt x="540972" y="124390"/>
                    </a:cubicBezTo>
                    <a:cubicBezTo>
                      <a:pt x="541109" y="124116"/>
                      <a:pt x="541246" y="123842"/>
                      <a:pt x="541246" y="123567"/>
                    </a:cubicBezTo>
                    <a:cubicBezTo>
                      <a:pt x="538914" y="130288"/>
                      <a:pt x="536719" y="137009"/>
                      <a:pt x="534388" y="143592"/>
                    </a:cubicBezTo>
                    <a:cubicBezTo>
                      <a:pt x="532742" y="148530"/>
                      <a:pt x="531233" y="153605"/>
                      <a:pt x="529587" y="158680"/>
                    </a:cubicBezTo>
                    <a:cubicBezTo>
                      <a:pt x="527667" y="164990"/>
                      <a:pt x="525610" y="171299"/>
                      <a:pt x="523689" y="177608"/>
                    </a:cubicBezTo>
                    <a:cubicBezTo>
                      <a:pt x="521632" y="184603"/>
                      <a:pt x="519574" y="191598"/>
                      <a:pt x="517517" y="198594"/>
                    </a:cubicBezTo>
                    <a:cubicBezTo>
                      <a:pt x="513814" y="211349"/>
                      <a:pt x="510111" y="224242"/>
                      <a:pt x="506544" y="237135"/>
                    </a:cubicBezTo>
                    <a:cubicBezTo>
                      <a:pt x="505173" y="242073"/>
                      <a:pt x="503801" y="247148"/>
                      <a:pt x="502567" y="252086"/>
                    </a:cubicBezTo>
                    <a:cubicBezTo>
                      <a:pt x="501744" y="255378"/>
                      <a:pt x="500921" y="258532"/>
                      <a:pt x="500098" y="261825"/>
                    </a:cubicBezTo>
                    <a:cubicBezTo>
                      <a:pt x="499686" y="264293"/>
                      <a:pt x="499275" y="266899"/>
                      <a:pt x="498863" y="269368"/>
                    </a:cubicBezTo>
                    <a:cubicBezTo>
                      <a:pt x="498040" y="275129"/>
                      <a:pt x="497218" y="281027"/>
                      <a:pt x="495846" y="286787"/>
                    </a:cubicBezTo>
                    <a:cubicBezTo>
                      <a:pt x="495434" y="288434"/>
                      <a:pt x="494749" y="290216"/>
                      <a:pt x="494200" y="291725"/>
                    </a:cubicBezTo>
                    <a:cubicBezTo>
                      <a:pt x="493240" y="294194"/>
                      <a:pt x="490497" y="295566"/>
                      <a:pt x="487891" y="295292"/>
                    </a:cubicBezTo>
                    <a:cubicBezTo>
                      <a:pt x="485147" y="294880"/>
                      <a:pt x="482679" y="292274"/>
                      <a:pt x="482816" y="289393"/>
                    </a:cubicBezTo>
                    <a:cubicBezTo>
                      <a:pt x="482816" y="287336"/>
                      <a:pt x="483090" y="285416"/>
                      <a:pt x="483227" y="283358"/>
                    </a:cubicBezTo>
                    <a:cubicBezTo>
                      <a:pt x="483364" y="281027"/>
                      <a:pt x="483913" y="278558"/>
                      <a:pt x="484324" y="276226"/>
                    </a:cubicBezTo>
                    <a:cubicBezTo>
                      <a:pt x="485010" y="272797"/>
                      <a:pt x="485696" y="269368"/>
                      <a:pt x="486519" y="265939"/>
                    </a:cubicBezTo>
                    <a:cubicBezTo>
                      <a:pt x="487342" y="262647"/>
                      <a:pt x="488165" y="259355"/>
                      <a:pt x="488988" y="256064"/>
                    </a:cubicBezTo>
                    <a:cubicBezTo>
                      <a:pt x="489262" y="253869"/>
                      <a:pt x="489537" y="251812"/>
                      <a:pt x="489948" y="249617"/>
                    </a:cubicBezTo>
                    <a:cubicBezTo>
                      <a:pt x="490497" y="246051"/>
                      <a:pt x="490908" y="242485"/>
                      <a:pt x="491457" y="238919"/>
                    </a:cubicBezTo>
                    <a:cubicBezTo>
                      <a:pt x="492142" y="234255"/>
                      <a:pt x="492828" y="229729"/>
                      <a:pt x="493377" y="225203"/>
                    </a:cubicBezTo>
                    <a:cubicBezTo>
                      <a:pt x="493926" y="219854"/>
                      <a:pt x="494611" y="214504"/>
                      <a:pt x="495297" y="209292"/>
                    </a:cubicBezTo>
                    <a:cubicBezTo>
                      <a:pt x="495709" y="205726"/>
                      <a:pt x="496257" y="202160"/>
                      <a:pt x="496532" y="198456"/>
                    </a:cubicBezTo>
                    <a:cubicBezTo>
                      <a:pt x="497355" y="188444"/>
                      <a:pt x="498178" y="178431"/>
                      <a:pt x="499000" y="168419"/>
                    </a:cubicBezTo>
                    <a:cubicBezTo>
                      <a:pt x="499549" y="159229"/>
                      <a:pt x="499961" y="150176"/>
                      <a:pt x="500098" y="140987"/>
                    </a:cubicBezTo>
                    <a:cubicBezTo>
                      <a:pt x="500235" y="130700"/>
                      <a:pt x="499961" y="120275"/>
                      <a:pt x="499412" y="109988"/>
                    </a:cubicBezTo>
                    <a:cubicBezTo>
                      <a:pt x="499412" y="109988"/>
                      <a:pt x="499412" y="109988"/>
                      <a:pt x="499412" y="110126"/>
                    </a:cubicBezTo>
                    <a:cubicBezTo>
                      <a:pt x="499412" y="109988"/>
                      <a:pt x="499412" y="109851"/>
                      <a:pt x="499412" y="109714"/>
                    </a:cubicBezTo>
                    <a:cubicBezTo>
                      <a:pt x="499412" y="109577"/>
                      <a:pt x="499412" y="109440"/>
                      <a:pt x="499412" y="109440"/>
                    </a:cubicBezTo>
                    <a:cubicBezTo>
                      <a:pt x="499412" y="109440"/>
                      <a:pt x="499412" y="109440"/>
                      <a:pt x="499412" y="109577"/>
                    </a:cubicBezTo>
                    <a:cubicBezTo>
                      <a:pt x="498589" y="98604"/>
                      <a:pt x="497218" y="87631"/>
                      <a:pt x="495023" y="76933"/>
                    </a:cubicBezTo>
                    <a:cubicBezTo>
                      <a:pt x="493514" y="70349"/>
                      <a:pt x="491731" y="63903"/>
                      <a:pt x="489537" y="57456"/>
                    </a:cubicBezTo>
                    <a:cubicBezTo>
                      <a:pt x="489537" y="57730"/>
                      <a:pt x="489674" y="57867"/>
                      <a:pt x="489811" y="58142"/>
                    </a:cubicBezTo>
                    <a:cubicBezTo>
                      <a:pt x="489125" y="56222"/>
                      <a:pt x="488302" y="54164"/>
                      <a:pt x="487479" y="52244"/>
                    </a:cubicBezTo>
                    <a:cubicBezTo>
                      <a:pt x="486382" y="50049"/>
                      <a:pt x="485147" y="47992"/>
                      <a:pt x="483913" y="46072"/>
                    </a:cubicBezTo>
                    <a:cubicBezTo>
                      <a:pt x="483227" y="44974"/>
                      <a:pt x="482404" y="44014"/>
                      <a:pt x="481581" y="43054"/>
                    </a:cubicBezTo>
                    <a:cubicBezTo>
                      <a:pt x="481581" y="43054"/>
                      <a:pt x="481718" y="43191"/>
                      <a:pt x="481718" y="43191"/>
                    </a:cubicBezTo>
                    <a:cubicBezTo>
                      <a:pt x="481170" y="42506"/>
                      <a:pt x="480484" y="41820"/>
                      <a:pt x="479798" y="41134"/>
                    </a:cubicBezTo>
                    <a:cubicBezTo>
                      <a:pt x="479387" y="40860"/>
                      <a:pt x="479112" y="40585"/>
                      <a:pt x="478701" y="40311"/>
                    </a:cubicBezTo>
                    <a:cubicBezTo>
                      <a:pt x="478426" y="40174"/>
                      <a:pt x="478152" y="40037"/>
                      <a:pt x="477878" y="39900"/>
                    </a:cubicBezTo>
                    <a:cubicBezTo>
                      <a:pt x="477604" y="39762"/>
                      <a:pt x="477466" y="39762"/>
                      <a:pt x="477192" y="39625"/>
                    </a:cubicBezTo>
                    <a:cubicBezTo>
                      <a:pt x="476781" y="39488"/>
                      <a:pt x="476232" y="39488"/>
                      <a:pt x="475821" y="39351"/>
                    </a:cubicBezTo>
                    <a:cubicBezTo>
                      <a:pt x="475409" y="39351"/>
                      <a:pt x="474997" y="39351"/>
                      <a:pt x="474449" y="39351"/>
                    </a:cubicBezTo>
                    <a:cubicBezTo>
                      <a:pt x="474037" y="39351"/>
                      <a:pt x="473626" y="39488"/>
                      <a:pt x="473215" y="39488"/>
                    </a:cubicBezTo>
                    <a:cubicBezTo>
                      <a:pt x="472940" y="39488"/>
                      <a:pt x="472666" y="39625"/>
                      <a:pt x="472392" y="39625"/>
                    </a:cubicBezTo>
                    <a:cubicBezTo>
                      <a:pt x="472117" y="39762"/>
                      <a:pt x="471843" y="39900"/>
                      <a:pt x="471568" y="40037"/>
                    </a:cubicBezTo>
                    <a:cubicBezTo>
                      <a:pt x="471294" y="40311"/>
                      <a:pt x="471020" y="40448"/>
                      <a:pt x="470608" y="40722"/>
                    </a:cubicBezTo>
                    <a:cubicBezTo>
                      <a:pt x="470746" y="40585"/>
                      <a:pt x="471020" y="40448"/>
                      <a:pt x="471157" y="40311"/>
                    </a:cubicBezTo>
                    <a:cubicBezTo>
                      <a:pt x="470197" y="41134"/>
                      <a:pt x="469237" y="41957"/>
                      <a:pt x="468414" y="42917"/>
                    </a:cubicBezTo>
                    <a:cubicBezTo>
                      <a:pt x="467454" y="44151"/>
                      <a:pt x="466494" y="45386"/>
                      <a:pt x="465534" y="46758"/>
                    </a:cubicBezTo>
                    <a:cubicBezTo>
                      <a:pt x="464848" y="47855"/>
                      <a:pt x="464299" y="48952"/>
                      <a:pt x="463750" y="50049"/>
                    </a:cubicBezTo>
                    <a:cubicBezTo>
                      <a:pt x="463750" y="49912"/>
                      <a:pt x="463888" y="49912"/>
                      <a:pt x="463888" y="49775"/>
                    </a:cubicBezTo>
                    <a:cubicBezTo>
                      <a:pt x="463888" y="49912"/>
                      <a:pt x="463750" y="50049"/>
                      <a:pt x="463750" y="50187"/>
                    </a:cubicBezTo>
                    <a:cubicBezTo>
                      <a:pt x="463750" y="50324"/>
                      <a:pt x="463613" y="50461"/>
                      <a:pt x="463613" y="50598"/>
                    </a:cubicBezTo>
                    <a:cubicBezTo>
                      <a:pt x="463613" y="50461"/>
                      <a:pt x="463750" y="50461"/>
                      <a:pt x="463750" y="50324"/>
                    </a:cubicBezTo>
                    <a:cubicBezTo>
                      <a:pt x="461967" y="54164"/>
                      <a:pt x="460459" y="58142"/>
                      <a:pt x="459087" y="62119"/>
                    </a:cubicBezTo>
                    <a:cubicBezTo>
                      <a:pt x="459087" y="61845"/>
                      <a:pt x="459224" y="61708"/>
                      <a:pt x="459361" y="61434"/>
                    </a:cubicBezTo>
                    <a:cubicBezTo>
                      <a:pt x="456755" y="68977"/>
                      <a:pt x="454698" y="76659"/>
                      <a:pt x="452503" y="84339"/>
                    </a:cubicBezTo>
                    <a:cubicBezTo>
                      <a:pt x="451132" y="89277"/>
                      <a:pt x="449623" y="94078"/>
                      <a:pt x="448389" y="99015"/>
                    </a:cubicBezTo>
                    <a:cubicBezTo>
                      <a:pt x="445645" y="109440"/>
                      <a:pt x="442765" y="119864"/>
                      <a:pt x="440296" y="130288"/>
                    </a:cubicBezTo>
                    <a:cubicBezTo>
                      <a:pt x="438787" y="136460"/>
                      <a:pt x="437278" y="142769"/>
                      <a:pt x="435770" y="148942"/>
                    </a:cubicBezTo>
                    <a:cubicBezTo>
                      <a:pt x="435770" y="150588"/>
                      <a:pt x="435633" y="152097"/>
                      <a:pt x="435633" y="153742"/>
                    </a:cubicBezTo>
                    <a:cubicBezTo>
                      <a:pt x="435358" y="159091"/>
                      <a:pt x="435221" y="164578"/>
                      <a:pt x="434673" y="170064"/>
                    </a:cubicBezTo>
                    <a:cubicBezTo>
                      <a:pt x="433987" y="177745"/>
                      <a:pt x="433301" y="185426"/>
                      <a:pt x="432478" y="193107"/>
                    </a:cubicBezTo>
                    <a:cubicBezTo>
                      <a:pt x="432204" y="196125"/>
                      <a:pt x="431792" y="199142"/>
                      <a:pt x="431381" y="202023"/>
                    </a:cubicBezTo>
                    <a:cubicBezTo>
                      <a:pt x="430969" y="205452"/>
                      <a:pt x="430558" y="209018"/>
                      <a:pt x="430009" y="212447"/>
                    </a:cubicBezTo>
                    <a:cubicBezTo>
                      <a:pt x="429186" y="218756"/>
                      <a:pt x="428363" y="225203"/>
                      <a:pt x="427266" y="231512"/>
                    </a:cubicBezTo>
                    <a:cubicBezTo>
                      <a:pt x="426854" y="234118"/>
                      <a:pt x="426306" y="236724"/>
                      <a:pt x="425757" y="239330"/>
                    </a:cubicBezTo>
                    <a:cubicBezTo>
                      <a:pt x="425483" y="240428"/>
                      <a:pt x="425208" y="241662"/>
                      <a:pt x="424934" y="242759"/>
                    </a:cubicBezTo>
                    <a:cubicBezTo>
                      <a:pt x="424660" y="244131"/>
                      <a:pt x="424248" y="245365"/>
                      <a:pt x="423700" y="246737"/>
                    </a:cubicBezTo>
                    <a:cubicBezTo>
                      <a:pt x="422465" y="249754"/>
                      <a:pt x="419859" y="251400"/>
                      <a:pt x="416979" y="252635"/>
                    </a:cubicBezTo>
                    <a:cubicBezTo>
                      <a:pt x="413961" y="254006"/>
                      <a:pt x="410121" y="252223"/>
                      <a:pt x="409298" y="248931"/>
                    </a:cubicBezTo>
                    <a:cubicBezTo>
                      <a:pt x="408475" y="245914"/>
                      <a:pt x="407378" y="242896"/>
                      <a:pt x="407241" y="239879"/>
                    </a:cubicBezTo>
                    <a:cubicBezTo>
                      <a:pt x="406966" y="235352"/>
                      <a:pt x="407241" y="230964"/>
                      <a:pt x="407652" y="226437"/>
                    </a:cubicBezTo>
                    <a:cubicBezTo>
                      <a:pt x="408749" y="215464"/>
                      <a:pt x="410944" y="204629"/>
                      <a:pt x="413138" y="193930"/>
                    </a:cubicBezTo>
                    <a:cubicBezTo>
                      <a:pt x="414784" y="185975"/>
                      <a:pt x="416567" y="178157"/>
                      <a:pt x="418350" y="170339"/>
                    </a:cubicBezTo>
                    <a:cubicBezTo>
                      <a:pt x="420271" y="161423"/>
                      <a:pt x="422328" y="152645"/>
                      <a:pt x="424523" y="143730"/>
                    </a:cubicBezTo>
                    <a:cubicBezTo>
                      <a:pt x="424523" y="142769"/>
                      <a:pt x="424523" y="141810"/>
                      <a:pt x="424523" y="140849"/>
                    </a:cubicBezTo>
                    <a:cubicBezTo>
                      <a:pt x="424660" y="132208"/>
                      <a:pt x="424386" y="123704"/>
                      <a:pt x="423974" y="115063"/>
                    </a:cubicBezTo>
                    <a:cubicBezTo>
                      <a:pt x="423974" y="115063"/>
                      <a:pt x="423974" y="115063"/>
                      <a:pt x="423974" y="114926"/>
                    </a:cubicBezTo>
                    <a:cubicBezTo>
                      <a:pt x="423974" y="114926"/>
                      <a:pt x="423974" y="114926"/>
                      <a:pt x="423974" y="114926"/>
                    </a:cubicBezTo>
                    <a:cubicBezTo>
                      <a:pt x="423974" y="114789"/>
                      <a:pt x="423974" y="114789"/>
                      <a:pt x="423974" y="114652"/>
                    </a:cubicBezTo>
                    <a:cubicBezTo>
                      <a:pt x="423974" y="114652"/>
                      <a:pt x="423974" y="114789"/>
                      <a:pt x="423974" y="114789"/>
                    </a:cubicBezTo>
                    <a:cubicBezTo>
                      <a:pt x="423014" y="101347"/>
                      <a:pt x="421231" y="87905"/>
                      <a:pt x="418488" y="74738"/>
                    </a:cubicBezTo>
                    <a:cubicBezTo>
                      <a:pt x="418488" y="74875"/>
                      <a:pt x="418488" y="75012"/>
                      <a:pt x="418625" y="75150"/>
                    </a:cubicBezTo>
                    <a:cubicBezTo>
                      <a:pt x="417665" y="70486"/>
                      <a:pt x="416567" y="65685"/>
                      <a:pt x="415333" y="61022"/>
                    </a:cubicBezTo>
                    <a:cubicBezTo>
                      <a:pt x="414099" y="56359"/>
                      <a:pt x="412590" y="51695"/>
                      <a:pt x="410944" y="47169"/>
                    </a:cubicBezTo>
                    <a:cubicBezTo>
                      <a:pt x="411081" y="47443"/>
                      <a:pt x="411081" y="47580"/>
                      <a:pt x="411218" y="47855"/>
                    </a:cubicBezTo>
                    <a:cubicBezTo>
                      <a:pt x="409435" y="42780"/>
                      <a:pt x="407515" y="37842"/>
                      <a:pt x="405183" y="33042"/>
                    </a:cubicBezTo>
                    <a:cubicBezTo>
                      <a:pt x="403537" y="29887"/>
                      <a:pt x="401617" y="26869"/>
                      <a:pt x="399697" y="23852"/>
                    </a:cubicBezTo>
                    <a:cubicBezTo>
                      <a:pt x="399834" y="24126"/>
                      <a:pt x="399971" y="24263"/>
                      <a:pt x="400108" y="24400"/>
                    </a:cubicBezTo>
                    <a:cubicBezTo>
                      <a:pt x="398874" y="22755"/>
                      <a:pt x="397639" y="21108"/>
                      <a:pt x="396405" y="19463"/>
                    </a:cubicBezTo>
                    <a:cubicBezTo>
                      <a:pt x="396542" y="19600"/>
                      <a:pt x="396679" y="19737"/>
                      <a:pt x="396816" y="19874"/>
                    </a:cubicBezTo>
                    <a:cubicBezTo>
                      <a:pt x="396679" y="19737"/>
                      <a:pt x="396542" y="19600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5719" y="18640"/>
                      <a:pt x="394896" y="17954"/>
                      <a:pt x="394210" y="17131"/>
                    </a:cubicBezTo>
                    <a:cubicBezTo>
                      <a:pt x="394347" y="17268"/>
                      <a:pt x="394347" y="17268"/>
                      <a:pt x="394485" y="17405"/>
                    </a:cubicBezTo>
                    <a:cubicBezTo>
                      <a:pt x="394347" y="17268"/>
                      <a:pt x="394210" y="17131"/>
                      <a:pt x="394073" y="16994"/>
                    </a:cubicBezTo>
                    <a:cubicBezTo>
                      <a:pt x="394073" y="16994"/>
                      <a:pt x="393936" y="16857"/>
                      <a:pt x="393936" y="16857"/>
                    </a:cubicBezTo>
                    <a:cubicBezTo>
                      <a:pt x="393936" y="16857"/>
                      <a:pt x="394073" y="16994"/>
                      <a:pt x="394073" y="16994"/>
                    </a:cubicBezTo>
                    <a:cubicBezTo>
                      <a:pt x="393113" y="16171"/>
                      <a:pt x="392153" y="15348"/>
                      <a:pt x="391193" y="14662"/>
                    </a:cubicBezTo>
                    <a:cubicBezTo>
                      <a:pt x="391330" y="14799"/>
                      <a:pt x="391604" y="14936"/>
                      <a:pt x="391741" y="15074"/>
                    </a:cubicBezTo>
                    <a:cubicBezTo>
                      <a:pt x="390644" y="14250"/>
                      <a:pt x="389410" y="13565"/>
                      <a:pt x="388175" y="12879"/>
                    </a:cubicBezTo>
                    <a:cubicBezTo>
                      <a:pt x="387627" y="12605"/>
                      <a:pt x="386941" y="12330"/>
                      <a:pt x="386392" y="12056"/>
                    </a:cubicBezTo>
                    <a:cubicBezTo>
                      <a:pt x="385981" y="11919"/>
                      <a:pt x="385569" y="11782"/>
                      <a:pt x="385158" y="11645"/>
                    </a:cubicBezTo>
                    <a:cubicBezTo>
                      <a:pt x="384746" y="11645"/>
                      <a:pt x="384335" y="11507"/>
                      <a:pt x="384060" y="11507"/>
                    </a:cubicBezTo>
                    <a:cubicBezTo>
                      <a:pt x="383786" y="11507"/>
                      <a:pt x="383512" y="11507"/>
                      <a:pt x="383238" y="11507"/>
                    </a:cubicBezTo>
                    <a:cubicBezTo>
                      <a:pt x="382826" y="11645"/>
                      <a:pt x="382414" y="11645"/>
                      <a:pt x="382003" y="11782"/>
                    </a:cubicBezTo>
                    <a:cubicBezTo>
                      <a:pt x="381592" y="11919"/>
                      <a:pt x="381180" y="12056"/>
                      <a:pt x="380906" y="12193"/>
                    </a:cubicBezTo>
                    <a:cubicBezTo>
                      <a:pt x="380494" y="12330"/>
                      <a:pt x="380083" y="12468"/>
                      <a:pt x="379671" y="12742"/>
                    </a:cubicBezTo>
                    <a:cubicBezTo>
                      <a:pt x="379260" y="13016"/>
                      <a:pt x="378848" y="13153"/>
                      <a:pt x="378300" y="13428"/>
                    </a:cubicBezTo>
                    <a:cubicBezTo>
                      <a:pt x="378025" y="13565"/>
                      <a:pt x="377751" y="13839"/>
                      <a:pt x="377614" y="13976"/>
                    </a:cubicBezTo>
                    <a:cubicBezTo>
                      <a:pt x="377340" y="14250"/>
                      <a:pt x="377065" y="14525"/>
                      <a:pt x="376791" y="14799"/>
                    </a:cubicBezTo>
                    <a:cubicBezTo>
                      <a:pt x="376517" y="15211"/>
                      <a:pt x="376242" y="15485"/>
                      <a:pt x="375968" y="15759"/>
                    </a:cubicBezTo>
                    <a:cubicBezTo>
                      <a:pt x="375282" y="16719"/>
                      <a:pt x="374734" y="17542"/>
                      <a:pt x="374322" y="18640"/>
                    </a:cubicBezTo>
                    <a:cubicBezTo>
                      <a:pt x="374459" y="18365"/>
                      <a:pt x="374596" y="18228"/>
                      <a:pt x="374596" y="17954"/>
                    </a:cubicBezTo>
                    <a:cubicBezTo>
                      <a:pt x="373362" y="20423"/>
                      <a:pt x="372265" y="23029"/>
                      <a:pt x="371305" y="25635"/>
                    </a:cubicBezTo>
                    <a:cubicBezTo>
                      <a:pt x="371305" y="25361"/>
                      <a:pt x="371442" y="25223"/>
                      <a:pt x="371579" y="24949"/>
                    </a:cubicBezTo>
                    <a:cubicBezTo>
                      <a:pt x="370893" y="27281"/>
                      <a:pt x="370207" y="29475"/>
                      <a:pt x="369796" y="31944"/>
                    </a:cubicBezTo>
                    <a:cubicBezTo>
                      <a:pt x="368836" y="36333"/>
                      <a:pt x="368013" y="40860"/>
                      <a:pt x="367327" y="45249"/>
                    </a:cubicBezTo>
                    <a:cubicBezTo>
                      <a:pt x="366504" y="49912"/>
                      <a:pt x="365955" y="54576"/>
                      <a:pt x="365269" y="59376"/>
                    </a:cubicBezTo>
                    <a:cubicBezTo>
                      <a:pt x="364858" y="62668"/>
                      <a:pt x="364309" y="66097"/>
                      <a:pt x="363898" y="69389"/>
                    </a:cubicBezTo>
                    <a:cubicBezTo>
                      <a:pt x="362938" y="76110"/>
                      <a:pt x="362115" y="82694"/>
                      <a:pt x="361292" y="89277"/>
                    </a:cubicBezTo>
                    <a:cubicBezTo>
                      <a:pt x="359509" y="104227"/>
                      <a:pt x="357726" y="119178"/>
                      <a:pt x="355943" y="134265"/>
                    </a:cubicBezTo>
                    <a:cubicBezTo>
                      <a:pt x="354571" y="145787"/>
                      <a:pt x="353337" y="157446"/>
                      <a:pt x="351965" y="169104"/>
                    </a:cubicBezTo>
                    <a:cubicBezTo>
                      <a:pt x="352239" y="174453"/>
                      <a:pt x="352377" y="179940"/>
                      <a:pt x="352514" y="185289"/>
                    </a:cubicBezTo>
                    <a:cubicBezTo>
                      <a:pt x="352925" y="200103"/>
                      <a:pt x="352514" y="214778"/>
                      <a:pt x="351965" y="229455"/>
                    </a:cubicBezTo>
                    <a:cubicBezTo>
                      <a:pt x="351828" y="233570"/>
                      <a:pt x="351691" y="237822"/>
                      <a:pt x="351416" y="241936"/>
                    </a:cubicBezTo>
                    <a:cubicBezTo>
                      <a:pt x="351279" y="244542"/>
                      <a:pt x="351142" y="247011"/>
                      <a:pt x="351005" y="249480"/>
                    </a:cubicBezTo>
                    <a:cubicBezTo>
                      <a:pt x="350731" y="252497"/>
                      <a:pt x="350456" y="255515"/>
                      <a:pt x="349908" y="258532"/>
                    </a:cubicBezTo>
                    <a:cubicBezTo>
                      <a:pt x="349496" y="261138"/>
                      <a:pt x="348536" y="263607"/>
                      <a:pt x="347713" y="266076"/>
                    </a:cubicBezTo>
                    <a:cubicBezTo>
                      <a:pt x="346753" y="269094"/>
                      <a:pt x="343873" y="270603"/>
                      <a:pt x="340855" y="270054"/>
                    </a:cubicBezTo>
                    <a:cubicBezTo>
                      <a:pt x="339209" y="269642"/>
                      <a:pt x="337289" y="269094"/>
                      <a:pt x="336054" y="267860"/>
                    </a:cubicBezTo>
                    <a:cubicBezTo>
                      <a:pt x="334683" y="266488"/>
                      <a:pt x="333997" y="264567"/>
                      <a:pt x="333448" y="262784"/>
                    </a:cubicBezTo>
                    <a:cubicBezTo>
                      <a:pt x="333174" y="261825"/>
                      <a:pt x="333037" y="260727"/>
                      <a:pt x="333037" y="259630"/>
                    </a:cubicBezTo>
                    <a:cubicBezTo>
                      <a:pt x="333037" y="257847"/>
                      <a:pt x="333037" y="256064"/>
                      <a:pt x="333037" y="254280"/>
                    </a:cubicBezTo>
                    <a:cubicBezTo>
                      <a:pt x="333037" y="252086"/>
                      <a:pt x="332900" y="249891"/>
                      <a:pt x="332900" y="247697"/>
                    </a:cubicBezTo>
                    <a:cubicBezTo>
                      <a:pt x="332900" y="244405"/>
                      <a:pt x="333174" y="241251"/>
                      <a:pt x="333311" y="237958"/>
                    </a:cubicBezTo>
                    <a:cubicBezTo>
                      <a:pt x="333860" y="228632"/>
                      <a:pt x="334820" y="219442"/>
                      <a:pt x="335643" y="210115"/>
                    </a:cubicBezTo>
                    <a:cubicBezTo>
                      <a:pt x="337014" y="194616"/>
                      <a:pt x="338798" y="179117"/>
                      <a:pt x="340306" y="163618"/>
                    </a:cubicBezTo>
                    <a:cubicBezTo>
                      <a:pt x="340306" y="163343"/>
                      <a:pt x="340306" y="163069"/>
                      <a:pt x="340444" y="162795"/>
                    </a:cubicBezTo>
                    <a:cubicBezTo>
                      <a:pt x="339758" y="155526"/>
                      <a:pt x="339072" y="148256"/>
                      <a:pt x="338523" y="140987"/>
                    </a:cubicBezTo>
                    <a:cubicBezTo>
                      <a:pt x="338249" y="138243"/>
                      <a:pt x="337975" y="135363"/>
                      <a:pt x="337837" y="132620"/>
                    </a:cubicBezTo>
                    <a:cubicBezTo>
                      <a:pt x="337426" y="127545"/>
                      <a:pt x="336466" y="122470"/>
                      <a:pt x="335780" y="117395"/>
                    </a:cubicBezTo>
                    <a:cubicBezTo>
                      <a:pt x="334957" y="112320"/>
                      <a:pt x="334134" y="107245"/>
                      <a:pt x="333037" y="102307"/>
                    </a:cubicBezTo>
                    <a:cubicBezTo>
                      <a:pt x="333037" y="102582"/>
                      <a:pt x="333037" y="102719"/>
                      <a:pt x="333174" y="102993"/>
                    </a:cubicBezTo>
                    <a:cubicBezTo>
                      <a:pt x="330842" y="92020"/>
                      <a:pt x="328236" y="81185"/>
                      <a:pt x="324533" y="70623"/>
                    </a:cubicBezTo>
                    <a:cubicBezTo>
                      <a:pt x="324670" y="70898"/>
                      <a:pt x="324670" y="71035"/>
                      <a:pt x="324807" y="71309"/>
                    </a:cubicBezTo>
                    <a:cubicBezTo>
                      <a:pt x="322476" y="64863"/>
                      <a:pt x="320144" y="58553"/>
                      <a:pt x="317126" y="52381"/>
                    </a:cubicBezTo>
                    <a:cubicBezTo>
                      <a:pt x="315206" y="48815"/>
                      <a:pt x="313149" y="45249"/>
                      <a:pt x="310954" y="41957"/>
                    </a:cubicBezTo>
                    <a:cubicBezTo>
                      <a:pt x="310954" y="41957"/>
                      <a:pt x="310954" y="41957"/>
                      <a:pt x="310954" y="42094"/>
                    </a:cubicBezTo>
                    <a:cubicBezTo>
                      <a:pt x="309308" y="39762"/>
                      <a:pt x="307662" y="37568"/>
                      <a:pt x="305879" y="35373"/>
                    </a:cubicBezTo>
                    <a:cubicBezTo>
                      <a:pt x="306016" y="35510"/>
                      <a:pt x="306153" y="35648"/>
                      <a:pt x="306291" y="35785"/>
                    </a:cubicBezTo>
                    <a:cubicBezTo>
                      <a:pt x="305468" y="34824"/>
                      <a:pt x="304508" y="34002"/>
                      <a:pt x="303685" y="33179"/>
                    </a:cubicBezTo>
                    <a:cubicBezTo>
                      <a:pt x="303822" y="33316"/>
                      <a:pt x="303822" y="33316"/>
                      <a:pt x="303959" y="33316"/>
                    </a:cubicBezTo>
                    <a:cubicBezTo>
                      <a:pt x="303822" y="33179"/>
                      <a:pt x="303685" y="33179"/>
                      <a:pt x="303547" y="33042"/>
                    </a:cubicBezTo>
                    <a:cubicBezTo>
                      <a:pt x="303547" y="33042"/>
                      <a:pt x="303410" y="32904"/>
                      <a:pt x="303410" y="32904"/>
                    </a:cubicBezTo>
                    <a:cubicBezTo>
                      <a:pt x="303410" y="32904"/>
                      <a:pt x="303547" y="33042"/>
                      <a:pt x="303547" y="33042"/>
                    </a:cubicBezTo>
                    <a:cubicBezTo>
                      <a:pt x="302724" y="32219"/>
                      <a:pt x="301764" y="31533"/>
                      <a:pt x="300804" y="30847"/>
                    </a:cubicBezTo>
                    <a:cubicBezTo>
                      <a:pt x="301079" y="30984"/>
                      <a:pt x="301216" y="31121"/>
                      <a:pt x="301353" y="31258"/>
                    </a:cubicBezTo>
                    <a:cubicBezTo>
                      <a:pt x="300256" y="30435"/>
                      <a:pt x="299021" y="29750"/>
                      <a:pt x="297787" y="29064"/>
                    </a:cubicBezTo>
                    <a:cubicBezTo>
                      <a:pt x="298061" y="29201"/>
                      <a:pt x="298198" y="29338"/>
                      <a:pt x="298473" y="29338"/>
                    </a:cubicBezTo>
                    <a:cubicBezTo>
                      <a:pt x="297375" y="28790"/>
                      <a:pt x="296278" y="28241"/>
                      <a:pt x="295181" y="27829"/>
                    </a:cubicBezTo>
                    <a:cubicBezTo>
                      <a:pt x="294632" y="27692"/>
                      <a:pt x="294221" y="27555"/>
                      <a:pt x="293672" y="27418"/>
                    </a:cubicBezTo>
                    <a:cubicBezTo>
                      <a:pt x="293260" y="27418"/>
                      <a:pt x="292986" y="27281"/>
                      <a:pt x="292575" y="27281"/>
                    </a:cubicBezTo>
                    <a:cubicBezTo>
                      <a:pt x="292300" y="27281"/>
                      <a:pt x="291889" y="27281"/>
                      <a:pt x="291615" y="27281"/>
                    </a:cubicBezTo>
                    <a:cubicBezTo>
                      <a:pt x="291203" y="27281"/>
                      <a:pt x="290655" y="27418"/>
                      <a:pt x="290243" y="27418"/>
                    </a:cubicBezTo>
                    <a:cubicBezTo>
                      <a:pt x="289694" y="27555"/>
                      <a:pt x="289283" y="27692"/>
                      <a:pt x="288734" y="27829"/>
                    </a:cubicBezTo>
                    <a:cubicBezTo>
                      <a:pt x="287637" y="28241"/>
                      <a:pt x="286540" y="28652"/>
                      <a:pt x="285442" y="29338"/>
                    </a:cubicBezTo>
                    <a:cubicBezTo>
                      <a:pt x="285717" y="29201"/>
                      <a:pt x="285854" y="29064"/>
                      <a:pt x="286128" y="29064"/>
                    </a:cubicBezTo>
                    <a:cubicBezTo>
                      <a:pt x="285717" y="29338"/>
                      <a:pt x="285442" y="29475"/>
                      <a:pt x="285031" y="29750"/>
                    </a:cubicBezTo>
                    <a:cubicBezTo>
                      <a:pt x="284757" y="30024"/>
                      <a:pt x="284345" y="30298"/>
                      <a:pt x="283934" y="30573"/>
                    </a:cubicBezTo>
                    <a:cubicBezTo>
                      <a:pt x="283659" y="30847"/>
                      <a:pt x="283385" y="31258"/>
                      <a:pt x="282973" y="31533"/>
                    </a:cubicBezTo>
                    <a:cubicBezTo>
                      <a:pt x="282699" y="31944"/>
                      <a:pt x="282288" y="32493"/>
                      <a:pt x="282013" y="32904"/>
                    </a:cubicBezTo>
                    <a:cubicBezTo>
                      <a:pt x="281053" y="34550"/>
                      <a:pt x="280093" y="36059"/>
                      <a:pt x="279133" y="37705"/>
                    </a:cubicBezTo>
                    <a:cubicBezTo>
                      <a:pt x="279270" y="37568"/>
                      <a:pt x="279270" y="37431"/>
                      <a:pt x="279407" y="37156"/>
                    </a:cubicBezTo>
                    <a:cubicBezTo>
                      <a:pt x="278447" y="39214"/>
                      <a:pt x="277624" y="41134"/>
                      <a:pt x="276801" y="43191"/>
                    </a:cubicBezTo>
                    <a:cubicBezTo>
                      <a:pt x="275292" y="48266"/>
                      <a:pt x="274058" y="53616"/>
                      <a:pt x="272961" y="58827"/>
                    </a:cubicBezTo>
                    <a:cubicBezTo>
                      <a:pt x="270903" y="69114"/>
                      <a:pt x="269395" y="79401"/>
                      <a:pt x="267749" y="89826"/>
                    </a:cubicBezTo>
                    <a:cubicBezTo>
                      <a:pt x="266926" y="95175"/>
                      <a:pt x="266103" y="100662"/>
                      <a:pt x="265280" y="106011"/>
                    </a:cubicBezTo>
                    <a:cubicBezTo>
                      <a:pt x="263223" y="120138"/>
                      <a:pt x="261165" y="134129"/>
                      <a:pt x="259108" y="148256"/>
                    </a:cubicBezTo>
                    <a:cubicBezTo>
                      <a:pt x="257050" y="163069"/>
                      <a:pt x="254856" y="177745"/>
                      <a:pt x="252798" y="192558"/>
                    </a:cubicBezTo>
                    <a:cubicBezTo>
                      <a:pt x="251975" y="197908"/>
                      <a:pt x="251289" y="203257"/>
                      <a:pt x="250604" y="208606"/>
                    </a:cubicBezTo>
                    <a:cubicBezTo>
                      <a:pt x="250604" y="209429"/>
                      <a:pt x="250604" y="210115"/>
                      <a:pt x="250604" y="210938"/>
                    </a:cubicBezTo>
                    <a:cubicBezTo>
                      <a:pt x="250604" y="216561"/>
                      <a:pt x="250604" y="222185"/>
                      <a:pt x="250604" y="227809"/>
                    </a:cubicBezTo>
                    <a:cubicBezTo>
                      <a:pt x="250604" y="232198"/>
                      <a:pt x="250604" y="236724"/>
                      <a:pt x="250329" y="241113"/>
                    </a:cubicBezTo>
                    <a:cubicBezTo>
                      <a:pt x="250192" y="243582"/>
                      <a:pt x="250329" y="246188"/>
                      <a:pt x="249781" y="248657"/>
                    </a:cubicBezTo>
                    <a:cubicBezTo>
                      <a:pt x="249644" y="249617"/>
                      <a:pt x="249369" y="250440"/>
                      <a:pt x="249095" y="251263"/>
                    </a:cubicBezTo>
                    <a:cubicBezTo>
                      <a:pt x="248683" y="252360"/>
                      <a:pt x="248135" y="253183"/>
                      <a:pt x="247449" y="254144"/>
                    </a:cubicBezTo>
                    <a:cubicBezTo>
                      <a:pt x="246215" y="255926"/>
                      <a:pt x="244157" y="257161"/>
                      <a:pt x="241963" y="256749"/>
                    </a:cubicBezTo>
                    <a:cubicBezTo>
                      <a:pt x="239631" y="256475"/>
                      <a:pt x="237711" y="254555"/>
                      <a:pt x="237299" y="252086"/>
                    </a:cubicBezTo>
                    <a:cubicBezTo>
                      <a:pt x="236888" y="249891"/>
                      <a:pt x="236613" y="247834"/>
                      <a:pt x="236339" y="245639"/>
                    </a:cubicBezTo>
                    <a:cubicBezTo>
                      <a:pt x="236065" y="243857"/>
                      <a:pt x="236202" y="241936"/>
                      <a:pt x="236202" y="240290"/>
                    </a:cubicBezTo>
                    <a:cubicBezTo>
                      <a:pt x="236202" y="236175"/>
                      <a:pt x="236613" y="231923"/>
                      <a:pt x="237025" y="227809"/>
                    </a:cubicBezTo>
                    <a:cubicBezTo>
                      <a:pt x="237299" y="224380"/>
                      <a:pt x="237711" y="220813"/>
                      <a:pt x="238122" y="217384"/>
                    </a:cubicBezTo>
                    <a:cubicBezTo>
                      <a:pt x="238534" y="212858"/>
                      <a:pt x="239082" y="208469"/>
                      <a:pt x="239631" y="203943"/>
                    </a:cubicBezTo>
                    <a:cubicBezTo>
                      <a:pt x="239494" y="195302"/>
                      <a:pt x="239220" y="186661"/>
                      <a:pt x="238945" y="177882"/>
                    </a:cubicBezTo>
                    <a:cubicBezTo>
                      <a:pt x="238396" y="170750"/>
                      <a:pt x="237985" y="163755"/>
                      <a:pt x="237436" y="156623"/>
                    </a:cubicBezTo>
                    <a:cubicBezTo>
                      <a:pt x="236476" y="142632"/>
                      <a:pt x="234282" y="128642"/>
                      <a:pt x="231538" y="114789"/>
                    </a:cubicBezTo>
                    <a:cubicBezTo>
                      <a:pt x="231538" y="114926"/>
                      <a:pt x="231676" y="115063"/>
                      <a:pt x="231676" y="115200"/>
                    </a:cubicBezTo>
                    <a:cubicBezTo>
                      <a:pt x="229618" y="105325"/>
                      <a:pt x="227012" y="95586"/>
                      <a:pt x="223720" y="86123"/>
                    </a:cubicBezTo>
                    <a:cubicBezTo>
                      <a:pt x="223720" y="86259"/>
                      <a:pt x="223720" y="86259"/>
                      <a:pt x="223720" y="86397"/>
                    </a:cubicBezTo>
                    <a:cubicBezTo>
                      <a:pt x="222075" y="81870"/>
                      <a:pt x="220154" y="77344"/>
                      <a:pt x="217960" y="72955"/>
                    </a:cubicBezTo>
                    <a:cubicBezTo>
                      <a:pt x="218097" y="73230"/>
                      <a:pt x="218234" y="73366"/>
                      <a:pt x="218234" y="73504"/>
                    </a:cubicBezTo>
                    <a:cubicBezTo>
                      <a:pt x="216588" y="70212"/>
                      <a:pt x="214805" y="66920"/>
                      <a:pt x="212748" y="63765"/>
                    </a:cubicBezTo>
                    <a:cubicBezTo>
                      <a:pt x="212748" y="63765"/>
                      <a:pt x="212748" y="63765"/>
                      <a:pt x="212748" y="63765"/>
                    </a:cubicBezTo>
                    <a:cubicBezTo>
                      <a:pt x="211513" y="61845"/>
                      <a:pt x="210141" y="60199"/>
                      <a:pt x="208633" y="58553"/>
                    </a:cubicBezTo>
                    <a:cubicBezTo>
                      <a:pt x="207124" y="57045"/>
                      <a:pt x="205615" y="55398"/>
                      <a:pt x="203969" y="54027"/>
                    </a:cubicBezTo>
                    <a:cubicBezTo>
                      <a:pt x="204244" y="54164"/>
                      <a:pt x="204381" y="54301"/>
                      <a:pt x="204518" y="54438"/>
                    </a:cubicBezTo>
                    <a:cubicBezTo>
                      <a:pt x="203421" y="53478"/>
                      <a:pt x="202186" y="52518"/>
                      <a:pt x="200952" y="51695"/>
                    </a:cubicBezTo>
                    <a:cubicBezTo>
                      <a:pt x="201089" y="51832"/>
                      <a:pt x="201363" y="51969"/>
                      <a:pt x="201501" y="52107"/>
                    </a:cubicBezTo>
                    <a:cubicBezTo>
                      <a:pt x="200952" y="51832"/>
                      <a:pt x="200540" y="51558"/>
                      <a:pt x="199992" y="51147"/>
                    </a:cubicBezTo>
                    <a:cubicBezTo>
                      <a:pt x="199443" y="50872"/>
                      <a:pt x="198894" y="50598"/>
                      <a:pt x="198209" y="50461"/>
                    </a:cubicBezTo>
                    <a:cubicBezTo>
                      <a:pt x="198209" y="50461"/>
                      <a:pt x="198209" y="50461"/>
                      <a:pt x="198346" y="50461"/>
                    </a:cubicBezTo>
                    <a:cubicBezTo>
                      <a:pt x="197934" y="50324"/>
                      <a:pt x="197660" y="50187"/>
                      <a:pt x="197248" y="50049"/>
                    </a:cubicBezTo>
                    <a:cubicBezTo>
                      <a:pt x="196288" y="49912"/>
                      <a:pt x="195465" y="49775"/>
                      <a:pt x="194505" y="49638"/>
                    </a:cubicBezTo>
                    <a:cubicBezTo>
                      <a:pt x="193819" y="49638"/>
                      <a:pt x="193271" y="49638"/>
                      <a:pt x="192585" y="49638"/>
                    </a:cubicBezTo>
                    <a:cubicBezTo>
                      <a:pt x="192859" y="49638"/>
                      <a:pt x="192996" y="49638"/>
                      <a:pt x="193271" y="49638"/>
                    </a:cubicBezTo>
                    <a:cubicBezTo>
                      <a:pt x="191899" y="49638"/>
                      <a:pt x="190665" y="49912"/>
                      <a:pt x="189430" y="50187"/>
                    </a:cubicBezTo>
                    <a:cubicBezTo>
                      <a:pt x="189705" y="50187"/>
                      <a:pt x="189842" y="50049"/>
                      <a:pt x="190116" y="50049"/>
                    </a:cubicBezTo>
                    <a:cubicBezTo>
                      <a:pt x="189705" y="50187"/>
                      <a:pt x="189293" y="50324"/>
                      <a:pt x="188745" y="50461"/>
                    </a:cubicBezTo>
                    <a:cubicBezTo>
                      <a:pt x="188333" y="50598"/>
                      <a:pt x="187922" y="50872"/>
                      <a:pt x="187510" y="51147"/>
                    </a:cubicBezTo>
                    <a:cubicBezTo>
                      <a:pt x="186961" y="51421"/>
                      <a:pt x="186550" y="51695"/>
                      <a:pt x="186138" y="51969"/>
                    </a:cubicBezTo>
                    <a:cubicBezTo>
                      <a:pt x="186276" y="51832"/>
                      <a:pt x="186550" y="51695"/>
                      <a:pt x="186687" y="51558"/>
                    </a:cubicBezTo>
                    <a:cubicBezTo>
                      <a:pt x="185727" y="52244"/>
                      <a:pt x="184767" y="52930"/>
                      <a:pt x="183944" y="53753"/>
                    </a:cubicBezTo>
                    <a:cubicBezTo>
                      <a:pt x="183532" y="54164"/>
                      <a:pt x="183121" y="54576"/>
                      <a:pt x="182709" y="54987"/>
                    </a:cubicBezTo>
                    <a:cubicBezTo>
                      <a:pt x="182847" y="54850"/>
                      <a:pt x="182847" y="54850"/>
                      <a:pt x="182984" y="54713"/>
                    </a:cubicBezTo>
                    <a:cubicBezTo>
                      <a:pt x="182024" y="55673"/>
                      <a:pt x="181201" y="56770"/>
                      <a:pt x="180378" y="58005"/>
                    </a:cubicBezTo>
                    <a:cubicBezTo>
                      <a:pt x="180515" y="57867"/>
                      <a:pt x="180652" y="57593"/>
                      <a:pt x="180789" y="57456"/>
                    </a:cubicBezTo>
                    <a:cubicBezTo>
                      <a:pt x="179966" y="58690"/>
                      <a:pt x="179280" y="59925"/>
                      <a:pt x="178595" y="61159"/>
                    </a:cubicBezTo>
                    <a:cubicBezTo>
                      <a:pt x="177360" y="63765"/>
                      <a:pt x="176263" y="66234"/>
                      <a:pt x="175303" y="68840"/>
                    </a:cubicBezTo>
                    <a:cubicBezTo>
                      <a:pt x="175303" y="68840"/>
                      <a:pt x="175303" y="68703"/>
                      <a:pt x="175303" y="68703"/>
                    </a:cubicBezTo>
                    <a:cubicBezTo>
                      <a:pt x="173657" y="73778"/>
                      <a:pt x="172422" y="78990"/>
                      <a:pt x="171325" y="84339"/>
                    </a:cubicBezTo>
                    <a:cubicBezTo>
                      <a:pt x="169542" y="92843"/>
                      <a:pt x="168308" y="101484"/>
                      <a:pt x="167211" y="110126"/>
                    </a:cubicBezTo>
                    <a:cubicBezTo>
                      <a:pt x="166525" y="115200"/>
                      <a:pt x="165702" y="120275"/>
                      <a:pt x="165153" y="125487"/>
                    </a:cubicBezTo>
                    <a:cubicBezTo>
                      <a:pt x="164056" y="135226"/>
                      <a:pt x="162958" y="144964"/>
                      <a:pt x="161861" y="154839"/>
                    </a:cubicBezTo>
                    <a:cubicBezTo>
                      <a:pt x="161998" y="155662"/>
                      <a:pt x="162135" y="156348"/>
                      <a:pt x="162273" y="157171"/>
                    </a:cubicBezTo>
                    <a:cubicBezTo>
                      <a:pt x="163233" y="162932"/>
                      <a:pt x="164056" y="168830"/>
                      <a:pt x="164742" y="174728"/>
                    </a:cubicBezTo>
                    <a:cubicBezTo>
                      <a:pt x="165153" y="179665"/>
                      <a:pt x="165702" y="184466"/>
                      <a:pt x="166113" y="189404"/>
                    </a:cubicBezTo>
                    <a:cubicBezTo>
                      <a:pt x="166387" y="192010"/>
                      <a:pt x="166799" y="194616"/>
                      <a:pt x="166799" y="197222"/>
                    </a:cubicBezTo>
                    <a:cubicBezTo>
                      <a:pt x="166936" y="201474"/>
                      <a:pt x="167073" y="205589"/>
                      <a:pt x="167211" y="209841"/>
                    </a:cubicBezTo>
                    <a:cubicBezTo>
                      <a:pt x="167348" y="212996"/>
                      <a:pt x="167485" y="216287"/>
                      <a:pt x="167485" y="219442"/>
                    </a:cubicBezTo>
                    <a:cubicBezTo>
                      <a:pt x="167348" y="227123"/>
                      <a:pt x="167211" y="234804"/>
                      <a:pt x="166799" y="242348"/>
                    </a:cubicBezTo>
                    <a:cubicBezTo>
                      <a:pt x="166525" y="246874"/>
                      <a:pt x="166387" y="251538"/>
                      <a:pt x="165976" y="256064"/>
                    </a:cubicBezTo>
                    <a:cubicBezTo>
                      <a:pt x="165702" y="260727"/>
                      <a:pt x="165290" y="265390"/>
                      <a:pt x="164467" y="269917"/>
                    </a:cubicBezTo>
                    <a:cubicBezTo>
                      <a:pt x="164193" y="271563"/>
                      <a:pt x="163782" y="273071"/>
                      <a:pt x="163370" y="274580"/>
                    </a:cubicBezTo>
                    <a:cubicBezTo>
                      <a:pt x="162958" y="276226"/>
                      <a:pt x="162410" y="277735"/>
                      <a:pt x="161587" y="279244"/>
                    </a:cubicBezTo>
                    <a:cubicBezTo>
                      <a:pt x="159941" y="282124"/>
                      <a:pt x="156375" y="284044"/>
                      <a:pt x="152946" y="283633"/>
                    </a:cubicBezTo>
                    <a:cubicBezTo>
                      <a:pt x="151437" y="283358"/>
                      <a:pt x="150066" y="283084"/>
                      <a:pt x="148968" y="281987"/>
                    </a:cubicBezTo>
                    <a:cubicBezTo>
                      <a:pt x="148282" y="281438"/>
                      <a:pt x="147597" y="280890"/>
                      <a:pt x="147185" y="280067"/>
                    </a:cubicBezTo>
                    <a:cubicBezTo>
                      <a:pt x="146911" y="279381"/>
                      <a:pt x="146499" y="278832"/>
                      <a:pt x="146225" y="278147"/>
                    </a:cubicBezTo>
                    <a:cubicBezTo>
                      <a:pt x="145951" y="277461"/>
                      <a:pt x="145813" y="276638"/>
                      <a:pt x="145539" y="275952"/>
                    </a:cubicBezTo>
                    <a:cubicBezTo>
                      <a:pt x="145128" y="274718"/>
                      <a:pt x="144853" y="273071"/>
                      <a:pt x="144579" y="271837"/>
                    </a:cubicBezTo>
                    <a:cubicBezTo>
                      <a:pt x="144168" y="269780"/>
                      <a:pt x="143893" y="267722"/>
                      <a:pt x="143619" y="265665"/>
                    </a:cubicBezTo>
                    <a:cubicBezTo>
                      <a:pt x="143070" y="261550"/>
                      <a:pt x="143208" y="257435"/>
                      <a:pt x="143070" y="253458"/>
                    </a:cubicBezTo>
                    <a:cubicBezTo>
                      <a:pt x="143070" y="243582"/>
                      <a:pt x="143482" y="233706"/>
                      <a:pt x="144305" y="223968"/>
                    </a:cubicBezTo>
                    <a:cubicBezTo>
                      <a:pt x="145539" y="209841"/>
                      <a:pt x="146774" y="195713"/>
                      <a:pt x="148145" y="181586"/>
                    </a:cubicBezTo>
                    <a:cubicBezTo>
                      <a:pt x="148968" y="172807"/>
                      <a:pt x="149791" y="163892"/>
                      <a:pt x="150614" y="155114"/>
                    </a:cubicBezTo>
                    <a:cubicBezTo>
                      <a:pt x="150751" y="153331"/>
                      <a:pt x="151026" y="151685"/>
                      <a:pt x="151163" y="149902"/>
                    </a:cubicBezTo>
                    <a:cubicBezTo>
                      <a:pt x="151026" y="149353"/>
                      <a:pt x="150888" y="148804"/>
                      <a:pt x="150888" y="148119"/>
                    </a:cubicBezTo>
                    <a:cubicBezTo>
                      <a:pt x="150888" y="148256"/>
                      <a:pt x="150888" y="148393"/>
                      <a:pt x="151026" y="148530"/>
                    </a:cubicBezTo>
                    <a:cubicBezTo>
                      <a:pt x="148831" y="137558"/>
                      <a:pt x="146088" y="126722"/>
                      <a:pt x="142659" y="116160"/>
                    </a:cubicBezTo>
                    <a:cubicBezTo>
                      <a:pt x="142659" y="116160"/>
                      <a:pt x="142659" y="116298"/>
                      <a:pt x="142659" y="116298"/>
                    </a:cubicBezTo>
                    <a:cubicBezTo>
                      <a:pt x="140327" y="109851"/>
                      <a:pt x="137858" y="103404"/>
                      <a:pt x="134841" y="97233"/>
                    </a:cubicBezTo>
                    <a:cubicBezTo>
                      <a:pt x="134841" y="97369"/>
                      <a:pt x="134978" y="97507"/>
                      <a:pt x="134978" y="97644"/>
                    </a:cubicBezTo>
                    <a:cubicBezTo>
                      <a:pt x="132921" y="93666"/>
                      <a:pt x="130589" y="89688"/>
                      <a:pt x="128257" y="85985"/>
                    </a:cubicBezTo>
                    <a:cubicBezTo>
                      <a:pt x="128257" y="85985"/>
                      <a:pt x="128394" y="86123"/>
                      <a:pt x="128394" y="86123"/>
                    </a:cubicBezTo>
                    <a:cubicBezTo>
                      <a:pt x="127160" y="84476"/>
                      <a:pt x="125925" y="82830"/>
                      <a:pt x="124554" y="81185"/>
                    </a:cubicBezTo>
                    <a:cubicBezTo>
                      <a:pt x="123731" y="80224"/>
                      <a:pt x="122908" y="79401"/>
                      <a:pt x="121948" y="78579"/>
                    </a:cubicBezTo>
                    <a:cubicBezTo>
                      <a:pt x="122085" y="78716"/>
                      <a:pt x="122222" y="78853"/>
                      <a:pt x="122359" y="78990"/>
                    </a:cubicBezTo>
                    <a:cubicBezTo>
                      <a:pt x="121399" y="78167"/>
                      <a:pt x="120302" y="77481"/>
                      <a:pt x="119342" y="76659"/>
                    </a:cubicBezTo>
                    <a:lnTo>
                      <a:pt x="119342" y="76659"/>
                    </a:lnTo>
                    <a:cubicBezTo>
                      <a:pt x="119342" y="76659"/>
                      <a:pt x="119342" y="76659"/>
                      <a:pt x="119342" y="76659"/>
                    </a:cubicBezTo>
                    <a:cubicBezTo>
                      <a:pt x="119205" y="76521"/>
                      <a:pt x="119067" y="76384"/>
                      <a:pt x="118793" y="76247"/>
                    </a:cubicBezTo>
                    <a:cubicBezTo>
                      <a:pt x="118793" y="76247"/>
                      <a:pt x="118930" y="76384"/>
                      <a:pt x="118930" y="76384"/>
                    </a:cubicBezTo>
                    <a:cubicBezTo>
                      <a:pt x="118381" y="76110"/>
                      <a:pt x="117833" y="75698"/>
                      <a:pt x="117421" y="75424"/>
                    </a:cubicBezTo>
                    <a:cubicBezTo>
                      <a:pt x="116873" y="75150"/>
                      <a:pt x="116461" y="74875"/>
                      <a:pt x="115913" y="74738"/>
                    </a:cubicBezTo>
                    <a:cubicBezTo>
                      <a:pt x="115913" y="74738"/>
                      <a:pt x="116050" y="74738"/>
                      <a:pt x="116050" y="74738"/>
                    </a:cubicBezTo>
                    <a:cubicBezTo>
                      <a:pt x="115638" y="74601"/>
                      <a:pt x="115364" y="74464"/>
                      <a:pt x="114952" y="74327"/>
                    </a:cubicBezTo>
                    <a:cubicBezTo>
                      <a:pt x="114541" y="74327"/>
                      <a:pt x="114129" y="74189"/>
                      <a:pt x="113718" y="74189"/>
                    </a:cubicBezTo>
                    <a:cubicBezTo>
                      <a:pt x="113444" y="74189"/>
                      <a:pt x="113307" y="74189"/>
                      <a:pt x="113032" y="74327"/>
                    </a:cubicBezTo>
                    <a:cubicBezTo>
                      <a:pt x="112484" y="74464"/>
                      <a:pt x="111935" y="74738"/>
                      <a:pt x="111249" y="74875"/>
                    </a:cubicBezTo>
                    <a:cubicBezTo>
                      <a:pt x="111523" y="74875"/>
                      <a:pt x="111661" y="74738"/>
                      <a:pt x="111935" y="74738"/>
                    </a:cubicBezTo>
                    <a:cubicBezTo>
                      <a:pt x="111249" y="75012"/>
                      <a:pt x="110700" y="75287"/>
                      <a:pt x="110015" y="75698"/>
                    </a:cubicBezTo>
                    <a:cubicBezTo>
                      <a:pt x="110289" y="75561"/>
                      <a:pt x="110426" y="75561"/>
                      <a:pt x="110563" y="75424"/>
                    </a:cubicBezTo>
                    <a:cubicBezTo>
                      <a:pt x="110015" y="75836"/>
                      <a:pt x="109466" y="76110"/>
                      <a:pt x="108918" y="76521"/>
                    </a:cubicBezTo>
                    <a:cubicBezTo>
                      <a:pt x="109055" y="76384"/>
                      <a:pt x="109192" y="76247"/>
                      <a:pt x="109329" y="76247"/>
                    </a:cubicBezTo>
                    <a:cubicBezTo>
                      <a:pt x="109055" y="76521"/>
                      <a:pt x="108643" y="76795"/>
                      <a:pt x="108369" y="77207"/>
                    </a:cubicBezTo>
                    <a:cubicBezTo>
                      <a:pt x="108094" y="77481"/>
                      <a:pt x="107957" y="77756"/>
                      <a:pt x="107683" y="78030"/>
                    </a:cubicBezTo>
                    <a:cubicBezTo>
                      <a:pt x="107546" y="78441"/>
                      <a:pt x="107271" y="78716"/>
                      <a:pt x="106997" y="79127"/>
                    </a:cubicBezTo>
                    <a:cubicBezTo>
                      <a:pt x="106449" y="80224"/>
                      <a:pt x="106037" y="81322"/>
                      <a:pt x="105626" y="82419"/>
                    </a:cubicBezTo>
                    <a:cubicBezTo>
                      <a:pt x="105626" y="82145"/>
                      <a:pt x="105763" y="82008"/>
                      <a:pt x="105763" y="81733"/>
                    </a:cubicBezTo>
                    <a:cubicBezTo>
                      <a:pt x="104803" y="84476"/>
                      <a:pt x="103980" y="87357"/>
                      <a:pt x="103294" y="90100"/>
                    </a:cubicBezTo>
                    <a:cubicBezTo>
                      <a:pt x="103294" y="89826"/>
                      <a:pt x="103431" y="89688"/>
                      <a:pt x="103431" y="89414"/>
                    </a:cubicBezTo>
                    <a:cubicBezTo>
                      <a:pt x="100413" y="105736"/>
                      <a:pt x="99591" y="122470"/>
                      <a:pt x="98219" y="138929"/>
                    </a:cubicBezTo>
                    <a:cubicBezTo>
                      <a:pt x="98219" y="138929"/>
                      <a:pt x="98219" y="138929"/>
                      <a:pt x="98219" y="138792"/>
                    </a:cubicBezTo>
                    <a:cubicBezTo>
                      <a:pt x="98219" y="138792"/>
                      <a:pt x="98219" y="138929"/>
                      <a:pt x="98219" y="138929"/>
                    </a:cubicBezTo>
                    <a:cubicBezTo>
                      <a:pt x="98219" y="138929"/>
                      <a:pt x="98219" y="139066"/>
                      <a:pt x="98219" y="139066"/>
                    </a:cubicBezTo>
                    <a:cubicBezTo>
                      <a:pt x="98219" y="139066"/>
                      <a:pt x="98219" y="139066"/>
                      <a:pt x="98219" y="138929"/>
                    </a:cubicBezTo>
                    <a:cubicBezTo>
                      <a:pt x="97396" y="151822"/>
                      <a:pt x="96710" y="164715"/>
                      <a:pt x="95887" y="177608"/>
                    </a:cubicBezTo>
                    <a:cubicBezTo>
                      <a:pt x="98219" y="187484"/>
                      <a:pt x="99865" y="197496"/>
                      <a:pt x="101511" y="207509"/>
                    </a:cubicBezTo>
                    <a:cubicBezTo>
                      <a:pt x="102197" y="211487"/>
                      <a:pt x="102608" y="215601"/>
                      <a:pt x="103020" y="219716"/>
                    </a:cubicBezTo>
                    <a:cubicBezTo>
                      <a:pt x="103431" y="223831"/>
                      <a:pt x="103842" y="227809"/>
                      <a:pt x="104117" y="232061"/>
                    </a:cubicBezTo>
                    <a:cubicBezTo>
                      <a:pt x="104665" y="239879"/>
                      <a:pt x="105351" y="247971"/>
                      <a:pt x="104940" y="255926"/>
                    </a:cubicBezTo>
                    <a:cubicBezTo>
                      <a:pt x="104803" y="257435"/>
                      <a:pt x="104528" y="258944"/>
                      <a:pt x="104391" y="260453"/>
                    </a:cubicBezTo>
                    <a:cubicBezTo>
                      <a:pt x="104117" y="261961"/>
                      <a:pt x="103842" y="263607"/>
                      <a:pt x="103294" y="264979"/>
                    </a:cubicBezTo>
                    <a:cubicBezTo>
                      <a:pt x="102882" y="265939"/>
                      <a:pt x="102334" y="267036"/>
                      <a:pt x="101648" y="267860"/>
                    </a:cubicBezTo>
                    <a:cubicBezTo>
                      <a:pt x="100413" y="269094"/>
                      <a:pt x="98905" y="269917"/>
                      <a:pt x="97396" y="270603"/>
                    </a:cubicBezTo>
                    <a:cubicBezTo>
                      <a:pt x="95613" y="271563"/>
                      <a:pt x="93007" y="271289"/>
                      <a:pt x="91635" y="269505"/>
                    </a:cubicBezTo>
                    <a:cubicBezTo>
                      <a:pt x="89989" y="267311"/>
                      <a:pt x="88206" y="265116"/>
                      <a:pt x="87246" y="262373"/>
                    </a:cubicBezTo>
                    <a:cubicBezTo>
                      <a:pt x="86012" y="258396"/>
                      <a:pt x="85326" y="254555"/>
                      <a:pt x="85052" y="250440"/>
                    </a:cubicBezTo>
                    <a:cubicBezTo>
                      <a:pt x="84229" y="242348"/>
                      <a:pt x="83954" y="233981"/>
                      <a:pt x="84229" y="225751"/>
                    </a:cubicBezTo>
                    <a:cubicBezTo>
                      <a:pt x="84503" y="216973"/>
                      <a:pt x="84777" y="208058"/>
                      <a:pt x="85052" y="199280"/>
                    </a:cubicBezTo>
                    <a:cubicBezTo>
                      <a:pt x="85326" y="192147"/>
                      <a:pt x="85737" y="184878"/>
                      <a:pt x="86012" y="177745"/>
                    </a:cubicBezTo>
                    <a:cubicBezTo>
                      <a:pt x="86012" y="176922"/>
                      <a:pt x="86012" y="176236"/>
                      <a:pt x="86149" y="175413"/>
                    </a:cubicBezTo>
                    <a:cubicBezTo>
                      <a:pt x="83954" y="166361"/>
                      <a:pt x="81348" y="157446"/>
                      <a:pt x="78331" y="148530"/>
                    </a:cubicBezTo>
                    <a:cubicBezTo>
                      <a:pt x="78331" y="148530"/>
                      <a:pt x="78331" y="148530"/>
                      <a:pt x="78331" y="148668"/>
                    </a:cubicBezTo>
                    <a:cubicBezTo>
                      <a:pt x="75725" y="141398"/>
                      <a:pt x="72707" y="134129"/>
                      <a:pt x="69278" y="127271"/>
                    </a:cubicBezTo>
                    <a:cubicBezTo>
                      <a:pt x="69278" y="127407"/>
                      <a:pt x="69415" y="127545"/>
                      <a:pt x="69552" y="127682"/>
                    </a:cubicBezTo>
                    <a:cubicBezTo>
                      <a:pt x="67495" y="123567"/>
                      <a:pt x="65163" y="119727"/>
                      <a:pt x="62694" y="115886"/>
                    </a:cubicBezTo>
                    <a:cubicBezTo>
                      <a:pt x="60637" y="112869"/>
                      <a:pt x="58443" y="109988"/>
                      <a:pt x="56111" y="107245"/>
                    </a:cubicBezTo>
                    <a:cubicBezTo>
                      <a:pt x="54739" y="105736"/>
                      <a:pt x="53230" y="104227"/>
                      <a:pt x="51722" y="102856"/>
                    </a:cubicBezTo>
                    <a:cubicBezTo>
                      <a:pt x="49664" y="101073"/>
                      <a:pt x="47333" y="99290"/>
                      <a:pt x="45001" y="97781"/>
                    </a:cubicBezTo>
                    <a:cubicBezTo>
                      <a:pt x="43904" y="97095"/>
                      <a:pt x="42669" y="96410"/>
                      <a:pt x="41435" y="95861"/>
                    </a:cubicBezTo>
                    <a:cubicBezTo>
                      <a:pt x="41435" y="95861"/>
                      <a:pt x="41572" y="95861"/>
                      <a:pt x="41572" y="95998"/>
                    </a:cubicBezTo>
                    <a:cubicBezTo>
                      <a:pt x="40886" y="95724"/>
                      <a:pt x="40200" y="95312"/>
                      <a:pt x="39514" y="95038"/>
                    </a:cubicBezTo>
                    <a:cubicBezTo>
                      <a:pt x="39789" y="95038"/>
                      <a:pt x="39926" y="95175"/>
                      <a:pt x="40063" y="95175"/>
                    </a:cubicBezTo>
                    <a:cubicBezTo>
                      <a:pt x="38829" y="94763"/>
                      <a:pt x="37594" y="94352"/>
                      <a:pt x="36360" y="94215"/>
                    </a:cubicBezTo>
                    <a:cubicBezTo>
                      <a:pt x="35674" y="94078"/>
                      <a:pt x="34988" y="94078"/>
                      <a:pt x="34302" y="93940"/>
                    </a:cubicBezTo>
                    <a:cubicBezTo>
                      <a:pt x="34577" y="93940"/>
                      <a:pt x="34714" y="93940"/>
                      <a:pt x="34851" y="93940"/>
                    </a:cubicBezTo>
                    <a:cubicBezTo>
                      <a:pt x="33480" y="93804"/>
                      <a:pt x="32108" y="93804"/>
                      <a:pt x="30736" y="93804"/>
                    </a:cubicBezTo>
                    <a:cubicBezTo>
                      <a:pt x="30873" y="93804"/>
                      <a:pt x="30873" y="93804"/>
                      <a:pt x="31011" y="93804"/>
                    </a:cubicBezTo>
                    <a:cubicBezTo>
                      <a:pt x="29639" y="93940"/>
                      <a:pt x="28130" y="94078"/>
                      <a:pt x="26759" y="94352"/>
                    </a:cubicBezTo>
                    <a:cubicBezTo>
                      <a:pt x="26896" y="94352"/>
                      <a:pt x="27170" y="94352"/>
                      <a:pt x="27307" y="94215"/>
                    </a:cubicBezTo>
                    <a:cubicBezTo>
                      <a:pt x="26759" y="94352"/>
                      <a:pt x="26347" y="94489"/>
                      <a:pt x="25798" y="94626"/>
                    </a:cubicBezTo>
                    <a:cubicBezTo>
                      <a:pt x="25387" y="94763"/>
                      <a:pt x="24975" y="95038"/>
                      <a:pt x="24427" y="95175"/>
                    </a:cubicBezTo>
                    <a:cubicBezTo>
                      <a:pt x="23878" y="95449"/>
                      <a:pt x="23330" y="95861"/>
                      <a:pt x="22781" y="96135"/>
                    </a:cubicBezTo>
                    <a:cubicBezTo>
                      <a:pt x="22918" y="95998"/>
                      <a:pt x="23055" y="95861"/>
                      <a:pt x="23193" y="95861"/>
                    </a:cubicBezTo>
                    <a:cubicBezTo>
                      <a:pt x="21958" y="96546"/>
                      <a:pt x="20861" y="97507"/>
                      <a:pt x="19901" y="98467"/>
                    </a:cubicBezTo>
                    <a:cubicBezTo>
                      <a:pt x="20038" y="98330"/>
                      <a:pt x="20175" y="98192"/>
                      <a:pt x="20312" y="98055"/>
                    </a:cubicBezTo>
                    <a:cubicBezTo>
                      <a:pt x="19352" y="98878"/>
                      <a:pt x="18529" y="99839"/>
                      <a:pt x="17706" y="100798"/>
                    </a:cubicBezTo>
                    <a:cubicBezTo>
                      <a:pt x="17706" y="100798"/>
                      <a:pt x="17706" y="100798"/>
                      <a:pt x="17706" y="100662"/>
                    </a:cubicBezTo>
                    <a:cubicBezTo>
                      <a:pt x="17569" y="100798"/>
                      <a:pt x="17569" y="100798"/>
                      <a:pt x="17432" y="100936"/>
                    </a:cubicBezTo>
                    <a:cubicBezTo>
                      <a:pt x="17432" y="100936"/>
                      <a:pt x="17295" y="101073"/>
                      <a:pt x="17295" y="101073"/>
                    </a:cubicBezTo>
                    <a:cubicBezTo>
                      <a:pt x="17295" y="101073"/>
                      <a:pt x="17295" y="101073"/>
                      <a:pt x="17432" y="100936"/>
                    </a:cubicBezTo>
                    <a:cubicBezTo>
                      <a:pt x="16746" y="101759"/>
                      <a:pt x="16060" y="102582"/>
                      <a:pt x="15511" y="103404"/>
                    </a:cubicBezTo>
                    <a:cubicBezTo>
                      <a:pt x="14826" y="104502"/>
                      <a:pt x="14277" y="105462"/>
                      <a:pt x="13728" y="106559"/>
                    </a:cubicBezTo>
                    <a:cubicBezTo>
                      <a:pt x="13728" y="106559"/>
                      <a:pt x="13866" y="106422"/>
                      <a:pt x="13866" y="106422"/>
                    </a:cubicBezTo>
                    <a:cubicBezTo>
                      <a:pt x="13317" y="107520"/>
                      <a:pt x="12768" y="108754"/>
                      <a:pt x="12357" y="109851"/>
                    </a:cubicBezTo>
                    <a:cubicBezTo>
                      <a:pt x="12357" y="109851"/>
                      <a:pt x="12357" y="109714"/>
                      <a:pt x="12357" y="109714"/>
                    </a:cubicBezTo>
                    <a:cubicBezTo>
                      <a:pt x="11397" y="112457"/>
                      <a:pt x="10574" y="115200"/>
                      <a:pt x="9888" y="117943"/>
                    </a:cubicBezTo>
                    <a:cubicBezTo>
                      <a:pt x="9339" y="121098"/>
                      <a:pt x="8928" y="124116"/>
                      <a:pt x="8791" y="127271"/>
                    </a:cubicBezTo>
                    <a:cubicBezTo>
                      <a:pt x="8791" y="126996"/>
                      <a:pt x="8791" y="126859"/>
                      <a:pt x="8791" y="126722"/>
                    </a:cubicBezTo>
                    <a:cubicBezTo>
                      <a:pt x="8516" y="133168"/>
                      <a:pt x="8379" y="139615"/>
                      <a:pt x="8791" y="146061"/>
                    </a:cubicBezTo>
                    <a:cubicBezTo>
                      <a:pt x="8791" y="146061"/>
                      <a:pt x="8791" y="145924"/>
                      <a:pt x="8791" y="145924"/>
                    </a:cubicBezTo>
                    <a:cubicBezTo>
                      <a:pt x="9888" y="159366"/>
                      <a:pt x="11808" y="172807"/>
                      <a:pt x="14414" y="186112"/>
                    </a:cubicBezTo>
                    <a:cubicBezTo>
                      <a:pt x="14414" y="186112"/>
                      <a:pt x="14414" y="186112"/>
                      <a:pt x="14414" y="186112"/>
                    </a:cubicBezTo>
                    <a:cubicBezTo>
                      <a:pt x="14414" y="186112"/>
                      <a:pt x="14414" y="186112"/>
                      <a:pt x="14414" y="186249"/>
                    </a:cubicBezTo>
                    <a:cubicBezTo>
                      <a:pt x="14414" y="186387"/>
                      <a:pt x="14414" y="186523"/>
                      <a:pt x="14551" y="186661"/>
                    </a:cubicBezTo>
                    <a:cubicBezTo>
                      <a:pt x="14551" y="186661"/>
                      <a:pt x="14551" y="186661"/>
                      <a:pt x="14551" y="186661"/>
                    </a:cubicBezTo>
                    <a:cubicBezTo>
                      <a:pt x="16609" y="196674"/>
                      <a:pt x="18940" y="206412"/>
                      <a:pt x="21684" y="216150"/>
                    </a:cubicBezTo>
                    <a:cubicBezTo>
                      <a:pt x="23055" y="220951"/>
                      <a:pt x="24564" y="225751"/>
                      <a:pt x="26073" y="230552"/>
                    </a:cubicBezTo>
                    <a:cubicBezTo>
                      <a:pt x="27444" y="235215"/>
                      <a:pt x="28953" y="239742"/>
                      <a:pt x="30462" y="244268"/>
                    </a:cubicBezTo>
                    <a:cubicBezTo>
                      <a:pt x="30462" y="244131"/>
                      <a:pt x="30325" y="243993"/>
                      <a:pt x="30325" y="243857"/>
                    </a:cubicBezTo>
                    <a:cubicBezTo>
                      <a:pt x="32245" y="249206"/>
                      <a:pt x="34302" y="254418"/>
                      <a:pt x="36634" y="259493"/>
                    </a:cubicBezTo>
                    <a:cubicBezTo>
                      <a:pt x="36497" y="259355"/>
                      <a:pt x="36497" y="259218"/>
                      <a:pt x="36360" y="259081"/>
                    </a:cubicBezTo>
                    <a:cubicBezTo>
                      <a:pt x="38417" y="263059"/>
                      <a:pt x="40612" y="266899"/>
                      <a:pt x="42943" y="270740"/>
                    </a:cubicBezTo>
                    <a:lnTo>
                      <a:pt x="42943" y="270740"/>
                    </a:lnTo>
                    <a:cubicBezTo>
                      <a:pt x="44041" y="272248"/>
                      <a:pt x="45138" y="273757"/>
                      <a:pt x="46372" y="275266"/>
                    </a:cubicBezTo>
                    <a:cubicBezTo>
                      <a:pt x="46372" y="275266"/>
                      <a:pt x="46235" y="275129"/>
                      <a:pt x="46235" y="275129"/>
                    </a:cubicBezTo>
                    <a:cubicBezTo>
                      <a:pt x="46235" y="275129"/>
                      <a:pt x="46372" y="275266"/>
                      <a:pt x="46372" y="275266"/>
                    </a:cubicBezTo>
                    <a:cubicBezTo>
                      <a:pt x="46372" y="275403"/>
                      <a:pt x="46510" y="275403"/>
                      <a:pt x="46510" y="275541"/>
                    </a:cubicBezTo>
                    <a:cubicBezTo>
                      <a:pt x="46510" y="275403"/>
                      <a:pt x="46372" y="275403"/>
                      <a:pt x="46372" y="275403"/>
                    </a:cubicBezTo>
                    <a:cubicBezTo>
                      <a:pt x="47196" y="276226"/>
                      <a:pt x="48018" y="277186"/>
                      <a:pt x="48978" y="277872"/>
                    </a:cubicBezTo>
                    <a:cubicBezTo>
                      <a:pt x="49390" y="278147"/>
                      <a:pt x="49801" y="278558"/>
                      <a:pt x="50213" y="278832"/>
                    </a:cubicBezTo>
                    <a:cubicBezTo>
                      <a:pt x="50625" y="279106"/>
                      <a:pt x="51036" y="279244"/>
                      <a:pt x="51310" y="279381"/>
                    </a:cubicBezTo>
                    <a:cubicBezTo>
                      <a:pt x="52819" y="279792"/>
                      <a:pt x="54328" y="280341"/>
                      <a:pt x="55836" y="280752"/>
                    </a:cubicBezTo>
                    <a:cubicBezTo>
                      <a:pt x="57894" y="281301"/>
                      <a:pt x="59128" y="283358"/>
                      <a:pt x="58580" y="285416"/>
                    </a:cubicBezTo>
                    <a:cubicBezTo>
                      <a:pt x="58031" y="287473"/>
                      <a:pt x="55836" y="288708"/>
                      <a:pt x="53916" y="288022"/>
                    </a:cubicBezTo>
                    <a:cubicBezTo>
                      <a:pt x="52270" y="287610"/>
                      <a:pt x="50487" y="287062"/>
                      <a:pt x="48841" y="286513"/>
                    </a:cubicBezTo>
                    <a:cubicBezTo>
                      <a:pt x="47881" y="286239"/>
                      <a:pt x="47058" y="285690"/>
                      <a:pt x="46235" y="285279"/>
                    </a:cubicBezTo>
                    <a:cubicBezTo>
                      <a:pt x="45275" y="284867"/>
                      <a:pt x="44589" y="284044"/>
                      <a:pt x="43904" y="283358"/>
                    </a:cubicBezTo>
                    <a:cubicBezTo>
                      <a:pt x="42806" y="282261"/>
                      <a:pt x="41572" y="281301"/>
                      <a:pt x="40612" y="280067"/>
                    </a:cubicBezTo>
                    <a:cubicBezTo>
                      <a:pt x="35125" y="273483"/>
                      <a:pt x="31011" y="265939"/>
                      <a:pt x="27582" y="258121"/>
                    </a:cubicBezTo>
                    <a:cubicBezTo>
                      <a:pt x="23878" y="249891"/>
                      <a:pt x="21272" y="241113"/>
                      <a:pt x="18529" y="232472"/>
                    </a:cubicBezTo>
                    <a:cubicBezTo>
                      <a:pt x="17020" y="227671"/>
                      <a:pt x="15511" y="222871"/>
                      <a:pt x="14140" y="218070"/>
                    </a:cubicBezTo>
                    <a:cubicBezTo>
                      <a:pt x="12494" y="212310"/>
                      <a:pt x="10985" y="206549"/>
                      <a:pt x="9477" y="200651"/>
                    </a:cubicBezTo>
                    <a:cubicBezTo>
                      <a:pt x="4813" y="181174"/>
                      <a:pt x="1247" y="161423"/>
                      <a:pt x="150" y="141398"/>
                    </a:cubicBezTo>
                    <a:cubicBezTo>
                      <a:pt x="-125" y="136460"/>
                      <a:pt x="12" y="131385"/>
                      <a:pt x="287" y="126585"/>
                    </a:cubicBezTo>
                    <a:cubicBezTo>
                      <a:pt x="424" y="122881"/>
                      <a:pt x="835" y="119178"/>
                      <a:pt x="1658" y="115612"/>
                    </a:cubicBezTo>
                    <a:cubicBezTo>
                      <a:pt x="2619" y="111908"/>
                      <a:pt x="3716" y="108342"/>
                      <a:pt x="5087" y="104776"/>
                    </a:cubicBezTo>
                    <a:cubicBezTo>
                      <a:pt x="6459" y="101210"/>
                      <a:pt x="8516" y="98055"/>
                      <a:pt x="10848" y="95038"/>
                    </a:cubicBezTo>
                    <a:cubicBezTo>
                      <a:pt x="12906" y="92569"/>
                      <a:pt x="15374" y="90511"/>
                      <a:pt x="17980" y="88728"/>
                    </a:cubicBezTo>
                    <a:cubicBezTo>
                      <a:pt x="20038" y="87220"/>
                      <a:pt x="22507" y="86397"/>
                      <a:pt x="24975" y="85574"/>
                    </a:cubicBezTo>
                    <a:cubicBezTo>
                      <a:pt x="28130" y="84614"/>
                      <a:pt x="31559" y="84751"/>
                      <a:pt x="34714" y="84888"/>
                    </a:cubicBezTo>
                    <a:cubicBezTo>
                      <a:pt x="38143" y="85162"/>
                      <a:pt x="41435" y="86259"/>
                      <a:pt x="44727" y="87494"/>
                    </a:cubicBezTo>
                    <a:cubicBezTo>
                      <a:pt x="48018" y="88866"/>
                      <a:pt x="50762" y="90923"/>
                      <a:pt x="53505" y="93117"/>
                    </a:cubicBezTo>
                    <a:cubicBezTo>
                      <a:pt x="56659" y="95449"/>
                      <a:pt x="59540" y="98192"/>
                      <a:pt x="62146" y="101210"/>
                    </a:cubicBezTo>
                    <a:cubicBezTo>
                      <a:pt x="64752" y="104091"/>
                      <a:pt x="67084" y="107382"/>
                      <a:pt x="69278" y="110674"/>
                    </a:cubicBezTo>
                    <a:cubicBezTo>
                      <a:pt x="72021" y="114652"/>
                      <a:pt x="74353" y="118766"/>
                      <a:pt x="76685" y="123156"/>
                    </a:cubicBezTo>
                    <a:cubicBezTo>
                      <a:pt x="78605" y="126859"/>
                      <a:pt x="80251" y="130562"/>
                      <a:pt x="81760" y="134403"/>
                    </a:cubicBezTo>
                    <a:cubicBezTo>
                      <a:pt x="83406" y="138243"/>
                      <a:pt x="84915" y="142084"/>
                      <a:pt x="86286" y="146061"/>
                    </a:cubicBezTo>
                    <a:cubicBezTo>
                      <a:pt x="86560" y="146747"/>
                      <a:pt x="86697" y="147433"/>
                      <a:pt x="86972" y="148256"/>
                    </a:cubicBezTo>
                    <a:cubicBezTo>
                      <a:pt x="87658" y="135500"/>
                      <a:pt x="88618" y="122744"/>
                      <a:pt x="89852" y="109988"/>
                    </a:cubicBezTo>
                    <a:cubicBezTo>
                      <a:pt x="90264" y="104913"/>
                      <a:pt x="90949" y="99839"/>
                      <a:pt x="91773" y="94901"/>
                    </a:cubicBezTo>
                    <a:cubicBezTo>
                      <a:pt x="92321" y="90786"/>
                      <a:pt x="93144" y="86671"/>
                      <a:pt x="94241" y="82556"/>
                    </a:cubicBezTo>
                    <a:cubicBezTo>
                      <a:pt x="95887" y="77070"/>
                      <a:pt x="98219" y="71035"/>
                      <a:pt x="103157" y="67880"/>
                    </a:cubicBezTo>
                    <a:cubicBezTo>
                      <a:pt x="104665" y="66920"/>
                      <a:pt x="105763" y="66371"/>
                      <a:pt x="107271" y="65548"/>
                    </a:cubicBezTo>
                    <a:cubicBezTo>
                      <a:pt x="108232" y="65137"/>
                      <a:pt x="109329" y="64725"/>
                      <a:pt x="110426" y="64588"/>
                    </a:cubicBezTo>
                    <a:cubicBezTo>
                      <a:pt x="111386" y="64451"/>
                      <a:pt x="112484" y="64314"/>
                      <a:pt x="113581" y="64451"/>
                    </a:cubicBezTo>
                    <a:cubicBezTo>
                      <a:pt x="115501" y="64725"/>
                      <a:pt x="116324" y="64863"/>
                      <a:pt x="118107" y="65548"/>
                    </a:cubicBezTo>
                    <a:cubicBezTo>
                      <a:pt x="120850" y="66509"/>
                      <a:pt x="123182" y="68154"/>
                      <a:pt x="125514" y="69800"/>
                    </a:cubicBezTo>
                    <a:cubicBezTo>
                      <a:pt x="128806" y="72132"/>
                      <a:pt x="131412" y="75287"/>
                      <a:pt x="133881" y="78441"/>
                    </a:cubicBezTo>
                    <a:cubicBezTo>
                      <a:pt x="136212" y="81596"/>
                      <a:pt x="138132" y="85025"/>
                      <a:pt x="140053" y="88454"/>
                    </a:cubicBezTo>
                    <a:cubicBezTo>
                      <a:pt x="142110" y="91883"/>
                      <a:pt x="143756" y="95586"/>
                      <a:pt x="145402" y="99290"/>
                    </a:cubicBezTo>
                    <a:cubicBezTo>
                      <a:pt x="148557" y="106422"/>
                      <a:pt x="151163" y="113966"/>
                      <a:pt x="153357" y="121510"/>
                    </a:cubicBezTo>
                    <a:cubicBezTo>
                      <a:pt x="153632" y="118766"/>
                      <a:pt x="154043" y="116023"/>
                      <a:pt x="154455" y="113280"/>
                    </a:cubicBezTo>
                    <a:cubicBezTo>
                      <a:pt x="155140" y="108617"/>
                      <a:pt x="155689" y="103953"/>
                      <a:pt x="156375" y="99290"/>
                    </a:cubicBezTo>
                    <a:cubicBezTo>
                      <a:pt x="157335" y="92569"/>
                      <a:pt x="158569" y="85711"/>
                      <a:pt x="160078" y="78990"/>
                    </a:cubicBezTo>
                    <a:cubicBezTo>
                      <a:pt x="161861" y="70898"/>
                      <a:pt x="164056" y="62805"/>
                      <a:pt x="168033" y="55536"/>
                    </a:cubicBezTo>
                    <a:cubicBezTo>
                      <a:pt x="168856" y="54027"/>
                      <a:pt x="169679" y="52381"/>
                      <a:pt x="170777" y="51009"/>
                    </a:cubicBezTo>
                    <a:cubicBezTo>
                      <a:pt x="172011" y="49501"/>
                      <a:pt x="172834" y="48403"/>
                      <a:pt x="174069" y="47032"/>
                    </a:cubicBezTo>
                    <a:cubicBezTo>
                      <a:pt x="175029" y="45935"/>
                      <a:pt x="176400" y="44974"/>
                      <a:pt x="177498" y="44014"/>
                    </a:cubicBezTo>
                    <a:cubicBezTo>
                      <a:pt x="178869" y="42917"/>
                      <a:pt x="180515" y="41820"/>
                      <a:pt x="182161" y="41134"/>
                    </a:cubicBezTo>
                    <a:cubicBezTo>
                      <a:pt x="183670" y="40448"/>
                      <a:pt x="184904" y="40037"/>
                      <a:pt x="186413" y="39488"/>
                    </a:cubicBezTo>
                    <a:cubicBezTo>
                      <a:pt x="187785" y="39077"/>
                      <a:pt x="189430" y="39077"/>
                      <a:pt x="190939" y="38802"/>
                    </a:cubicBezTo>
                    <a:cubicBezTo>
                      <a:pt x="193682" y="38665"/>
                      <a:pt x="196288" y="39077"/>
                      <a:pt x="198894" y="39625"/>
                    </a:cubicBezTo>
                    <a:cubicBezTo>
                      <a:pt x="201501" y="40174"/>
                      <a:pt x="204244" y="41545"/>
                      <a:pt x="206301" y="43054"/>
                    </a:cubicBezTo>
                    <a:cubicBezTo>
                      <a:pt x="209730" y="45523"/>
                      <a:pt x="212885" y="48266"/>
                      <a:pt x="215628" y="51558"/>
                    </a:cubicBezTo>
                    <a:cubicBezTo>
                      <a:pt x="219880" y="56633"/>
                      <a:pt x="223172" y="62119"/>
                      <a:pt x="226189" y="68017"/>
                    </a:cubicBezTo>
                    <a:cubicBezTo>
                      <a:pt x="229070" y="73641"/>
                      <a:pt x="231264" y="79401"/>
                      <a:pt x="233322" y="85437"/>
                    </a:cubicBezTo>
                    <a:cubicBezTo>
                      <a:pt x="238396" y="100113"/>
                      <a:pt x="241414" y="115337"/>
                      <a:pt x="243883" y="130700"/>
                    </a:cubicBezTo>
                    <a:cubicBezTo>
                      <a:pt x="244706" y="136323"/>
                      <a:pt x="245529" y="141946"/>
                      <a:pt x="246078" y="147570"/>
                    </a:cubicBezTo>
                    <a:cubicBezTo>
                      <a:pt x="248135" y="132482"/>
                      <a:pt x="250329" y="117395"/>
                      <a:pt x="252524" y="102307"/>
                    </a:cubicBezTo>
                    <a:cubicBezTo>
                      <a:pt x="253484" y="95724"/>
                      <a:pt x="254581" y="89277"/>
                      <a:pt x="255679" y="82694"/>
                    </a:cubicBezTo>
                    <a:cubicBezTo>
                      <a:pt x="256227" y="79265"/>
                      <a:pt x="256776" y="75972"/>
                      <a:pt x="257325" y="72543"/>
                    </a:cubicBezTo>
                    <a:cubicBezTo>
                      <a:pt x="258010" y="68154"/>
                      <a:pt x="258833" y="63765"/>
                      <a:pt x="259656" y="59376"/>
                    </a:cubicBezTo>
                    <a:cubicBezTo>
                      <a:pt x="260616" y="54164"/>
                      <a:pt x="261988" y="48952"/>
                      <a:pt x="263360" y="43740"/>
                    </a:cubicBezTo>
                    <a:cubicBezTo>
                      <a:pt x="265280" y="36608"/>
                      <a:pt x="268434" y="29750"/>
                      <a:pt x="273098" y="23852"/>
                    </a:cubicBezTo>
                    <a:cubicBezTo>
                      <a:pt x="277076" y="18914"/>
                      <a:pt x="283111" y="16445"/>
                      <a:pt x="289283" y="15759"/>
                    </a:cubicBezTo>
                    <a:cubicBezTo>
                      <a:pt x="295318" y="14936"/>
                      <a:pt x="301079" y="17954"/>
                      <a:pt x="305879" y="21246"/>
                    </a:cubicBezTo>
                    <a:cubicBezTo>
                      <a:pt x="311914" y="25223"/>
                      <a:pt x="316166" y="31121"/>
                      <a:pt x="320007" y="37156"/>
                    </a:cubicBezTo>
                    <a:cubicBezTo>
                      <a:pt x="324670" y="44289"/>
                      <a:pt x="328099" y="52107"/>
                      <a:pt x="331254" y="60062"/>
                    </a:cubicBezTo>
                    <a:cubicBezTo>
                      <a:pt x="334957" y="69663"/>
                      <a:pt x="337837" y="79539"/>
                      <a:pt x="340306" y="89552"/>
                    </a:cubicBezTo>
                    <a:cubicBezTo>
                      <a:pt x="342090" y="97233"/>
                      <a:pt x="343598" y="104913"/>
                      <a:pt x="344970" y="112594"/>
                    </a:cubicBezTo>
                    <a:cubicBezTo>
                      <a:pt x="346204" y="101896"/>
                      <a:pt x="347302" y="91334"/>
                      <a:pt x="348810" y="80636"/>
                    </a:cubicBezTo>
                    <a:cubicBezTo>
                      <a:pt x="349908" y="71995"/>
                      <a:pt x="351005" y="63354"/>
                      <a:pt x="352239" y="54850"/>
                    </a:cubicBezTo>
                    <a:cubicBezTo>
                      <a:pt x="352925" y="50187"/>
                      <a:pt x="353611" y="45386"/>
                      <a:pt x="354434" y="40722"/>
                    </a:cubicBezTo>
                    <a:cubicBezTo>
                      <a:pt x="355120" y="36471"/>
                      <a:pt x="356080" y="32356"/>
                      <a:pt x="357040" y="28241"/>
                    </a:cubicBezTo>
                    <a:cubicBezTo>
                      <a:pt x="358000" y="24263"/>
                      <a:pt x="359235" y="20286"/>
                      <a:pt x="361018" y="16582"/>
                    </a:cubicBezTo>
                    <a:cubicBezTo>
                      <a:pt x="362664" y="13153"/>
                      <a:pt x="364447" y="9861"/>
                      <a:pt x="366915" y="6981"/>
                    </a:cubicBezTo>
                    <a:cubicBezTo>
                      <a:pt x="370344" y="3003"/>
                      <a:pt x="375694" y="946"/>
                      <a:pt x="380769" y="123"/>
                    </a:cubicBezTo>
                    <a:cubicBezTo>
                      <a:pt x="383512" y="-288"/>
                      <a:pt x="386392" y="397"/>
                      <a:pt x="388998" y="1220"/>
                    </a:cubicBezTo>
                    <a:cubicBezTo>
                      <a:pt x="392564" y="2318"/>
                      <a:pt x="395719" y="4649"/>
                      <a:pt x="398599" y="6981"/>
                    </a:cubicBezTo>
                    <a:cubicBezTo>
                      <a:pt x="401205" y="8901"/>
                      <a:pt x="403400" y="11507"/>
                      <a:pt x="405320" y="13976"/>
                    </a:cubicBezTo>
                    <a:cubicBezTo>
                      <a:pt x="407652" y="16857"/>
                      <a:pt x="409709" y="20286"/>
                      <a:pt x="411630" y="23440"/>
                    </a:cubicBezTo>
                    <a:cubicBezTo>
                      <a:pt x="416293" y="31121"/>
                      <a:pt x="419173" y="39762"/>
                      <a:pt x="422054" y="48266"/>
                    </a:cubicBezTo>
                    <a:cubicBezTo>
                      <a:pt x="425071" y="57045"/>
                      <a:pt x="427129" y="66097"/>
                      <a:pt x="428912" y="75150"/>
                    </a:cubicBezTo>
                    <a:cubicBezTo>
                      <a:pt x="430832" y="84888"/>
                      <a:pt x="432341" y="94626"/>
                      <a:pt x="433301" y="104502"/>
                    </a:cubicBezTo>
                    <a:cubicBezTo>
                      <a:pt x="434947" y="98192"/>
                      <a:pt x="436593" y="91883"/>
                      <a:pt x="438376" y="85711"/>
                    </a:cubicBezTo>
                    <a:cubicBezTo>
                      <a:pt x="441531" y="74601"/>
                      <a:pt x="444548" y="63491"/>
                      <a:pt x="448800" y="52793"/>
                    </a:cubicBezTo>
                    <a:cubicBezTo>
                      <a:pt x="451406" y="46346"/>
                      <a:pt x="454286" y="39762"/>
                      <a:pt x="459224" y="34687"/>
                    </a:cubicBezTo>
                    <a:cubicBezTo>
                      <a:pt x="461144" y="32767"/>
                      <a:pt x="463065" y="30710"/>
                      <a:pt x="465534" y="29613"/>
                    </a:cubicBezTo>
                    <a:cubicBezTo>
                      <a:pt x="467179" y="28927"/>
                      <a:pt x="468002" y="28515"/>
                      <a:pt x="469786" y="28241"/>
                    </a:cubicBezTo>
                    <a:cubicBezTo>
                      <a:pt x="471706" y="27829"/>
                      <a:pt x="473626" y="27829"/>
                      <a:pt x="475546" y="27966"/>
                    </a:cubicBezTo>
                    <a:cubicBezTo>
                      <a:pt x="480621" y="28241"/>
                      <a:pt x="485010" y="30984"/>
                      <a:pt x="488302" y="34687"/>
                    </a:cubicBezTo>
                    <a:cubicBezTo>
                      <a:pt x="493377" y="40448"/>
                      <a:pt x="497080" y="47306"/>
                      <a:pt x="499549" y="54576"/>
                    </a:cubicBezTo>
                    <a:cubicBezTo>
                      <a:pt x="505858" y="73092"/>
                      <a:pt x="508739" y="92706"/>
                      <a:pt x="509973" y="112183"/>
                    </a:cubicBezTo>
                    <a:cubicBezTo>
                      <a:pt x="510659" y="122607"/>
                      <a:pt x="510796" y="133168"/>
                      <a:pt x="510659" y="143730"/>
                    </a:cubicBezTo>
                    <a:cubicBezTo>
                      <a:pt x="510659" y="148804"/>
                      <a:pt x="510385" y="153879"/>
                      <a:pt x="510248" y="158817"/>
                    </a:cubicBezTo>
                    <a:cubicBezTo>
                      <a:pt x="510111" y="162520"/>
                      <a:pt x="509973" y="166224"/>
                      <a:pt x="509699" y="169927"/>
                    </a:cubicBezTo>
                    <a:cubicBezTo>
                      <a:pt x="509425" y="174042"/>
                      <a:pt x="509013" y="178157"/>
                      <a:pt x="508739" y="182271"/>
                    </a:cubicBezTo>
                    <a:cubicBezTo>
                      <a:pt x="512442" y="169790"/>
                      <a:pt x="516283" y="157308"/>
                      <a:pt x="519986" y="144827"/>
                    </a:cubicBezTo>
                    <a:cubicBezTo>
                      <a:pt x="520672" y="142632"/>
                      <a:pt x="521358" y="140575"/>
                      <a:pt x="522181" y="138381"/>
                    </a:cubicBezTo>
                    <a:cubicBezTo>
                      <a:pt x="523964" y="133305"/>
                      <a:pt x="525610" y="128368"/>
                      <a:pt x="527393" y="123293"/>
                    </a:cubicBezTo>
                    <a:cubicBezTo>
                      <a:pt x="529039" y="118218"/>
                      <a:pt x="530959" y="113280"/>
                      <a:pt x="532879" y="108342"/>
                    </a:cubicBezTo>
                    <a:cubicBezTo>
                      <a:pt x="534525" y="103953"/>
                      <a:pt x="536582" y="99701"/>
                      <a:pt x="538640" y="95586"/>
                    </a:cubicBezTo>
                    <a:cubicBezTo>
                      <a:pt x="540560" y="91746"/>
                      <a:pt x="542755" y="88317"/>
                      <a:pt x="545361" y="84888"/>
                    </a:cubicBezTo>
                    <a:cubicBezTo>
                      <a:pt x="546869" y="82830"/>
                      <a:pt x="548653" y="80636"/>
                      <a:pt x="550710" y="78990"/>
                    </a:cubicBezTo>
                    <a:cubicBezTo>
                      <a:pt x="552082" y="77893"/>
                      <a:pt x="553042" y="77207"/>
                      <a:pt x="554688" y="76384"/>
                    </a:cubicBezTo>
                    <a:cubicBezTo>
                      <a:pt x="555648" y="75836"/>
                      <a:pt x="556882" y="75561"/>
                      <a:pt x="557979" y="75150"/>
                    </a:cubicBezTo>
                    <a:cubicBezTo>
                      <a:pt x="559900" y="74601"/>
                      <a:pt x="562506" y="74464"/>
                      <a:pt x="564563" y="74601"/>
                    </a:cubicBezTo>
                    <a:cubicBezTo>
                      <a:pt x="566346" y="74875"/>
                      <a:pt x="567443" y="75012"/>
                      <a:pt x="569227" y="75561"/>
                    </a:cubicBezTo>
                    <a:cubicBezTo>
                      <a:pt x="570324" y="75836"/>
                      <a:pt x="571147" y="76521"/>
                      <a:pt x="572107" y="76933"/>
                    </a:cubicBezTo>
                    <a:cubicBezTo>
                      <a:pt x="573753" y="77893"/>
                      <a:pt x="575399" y="79401"/>
                      <a:pt x="576496" y="80910"/>
                    </a:cubicBezTo>
                    <a:cubicBezTo>
                      <a:pt x="578828" y="83653"/>
                      <a:pt x="580611" y="86671"/>
                      <a:pt x="582394" y="89963"/>
                    </a:cubicBezTo>
                    <a:cubicBezTo>
                      <a:pt x="584040" y="93117"/>
                      <a:pt x="585137" y="96546"/>
                      <a:pt x="586097" y="99975"/>
                    </a:cubicBezTo>
                    <a:cubicBezTo>
                      <a:pt x="587332" y="104091"/>
                      <a:pt x="588017" y="108342"/>
                      <a:pt x="588703" y="112594"/>
                    </a:cubicBezTo>
                    <a:cubicBezTo>
                      <a:pt x="589252" y="116298"/>
                      <a:pt x="589526" y="120001"/>
                      <a:pt x="589663" y="123704"/>
                    </a:cubicBezTo>
                    <a:cubicBezTo>
                      <a:pt x="589938" y="128779"/>
                      <a:pt x="589938" y="133717"/>
                      <a:pt x="589938" y="138792"/>
                    </a:cubicBezTo>
                    <a:cubicBezTo>
                      <a:pt x="589663" y="147296"/>
                      <a:pt x="588840" y="155662"/>
                      <a:pt x="587880" y="164029"/>
                    </a:cubicBezTo>
                    <a:cubicBezTo>
                      <a:pt x="587469" y="168144"/>
                      <a:pt x="586783" y="172259"/>
                      <a:pt x="586097" y="176374"/>
                    </a:cubicBezTo>
                    <a:cubicBezTo>
                      <a:pt x="585549" y="179940"/>
                      <a:pt x="585000" y="183506"/>
                      <a:pt x="584314" y="187072"/>
                    </a:cubicBezTo>
                    <a:cubicBezTo>
                      <a:pt x="583491" y="190775"/>
                      <a:pt x="582805" y="194342"/>
                      <a:pt x="581982" y="198045"/>
                    </a:cubicBezTo>
                    <a:cubicBezTo>
                      <a:pt x="581708" y="199280"/>
                      <a:pt x="581434" y="200377"/>
                      <a:pt x="581296" y="201611"/>
                    </a:cubicBezTo>
                    <a:cubicBezTo>
                      <a:pt x="583080" y="197085"/>
                      <a:pt x="584863" y="192558"/>
                      <a:pt x="586646" y="188032"/>
                    </a:cubicBezTo>
                    <a:cubicBezTo>
                      <a:pt x="589252" y="181311"/>
                      <a:pt x="591995" y="174728"/>
                      <a:pt x="594601" y="168144"/>
                    </a:cubicBezTo>
                    <a:cubicBezTo>
                      <a:pt x="596247" y="164304"/>
                      <a:pt x="597756" y="160463"/>
                      <a:pt x="599402" y="156623"/>
                    </a:cubicBezTo>
                    <a:cubicBezTo>
                      <a:pt x="601048" y="152919"/>
                      <a:pt x="602556" y="149216"/>
                      <a:pt x="604477" y="145513"/>
                    </a:cubicBezTo>
                    <a:cubicBezTo>
                      <a:pt x="606671" y="141398"/>
                      <a:pt x="608866" y="137009"/>
                      <a:pt x="611609" y="133168"/>
                    </a:cubicBezTo>
                    <a:cubicBezTo>
                      <a:pt x="613941" y="130014"/>
                      <a:pt x="616684" y="127133"/>
                      <a:pt x="619564" y="124390"/>
                    </a:cubicBezTo>
                    <a:cubicBezTo>
                      <a:pt x="620524" y="123567"/>
                      <a:pt x="621484" y="122744"/>
                      <a:pt x="622582" y="122058"/>
                    </a:cubicBezTo>
                    <a:cubicBezTo>
                      <a:pt x="624091" y="121098"/>
                      <a:pt x="625325" y="120413"/>
                      <a:pt x="626971" y="119589"/>
                    </a:cubicBezTo>
                    <a:cubicBezTo>
                      <a:pt x="629302" y="118492"/>
                      <a:pt x="632183" y="117943"/>
                      <a:pt x="634652" y="117807"/>
                    </a:cubicBezTo>
                    <a:cubicBezTo>
                      <a:pt x="636160" y="117669"/>
                      <a:pt x="637669" y="117532"/>
                      <a:pt x="639178" y="117807"/>
                    </a:cubicBezTo>
                    <a:cubicBezTo>
                      <a:pt x="640001" y="117943"/>
                      <a:pt x="640824" y="118081"/>
                      <a:pt x="641647" y="118218"/>
                    </a:cubicBezTo>
                    <a:cubicBezTo>
                      <a:pt x="642470" y="118492"/>
                      <a:pt x="643293" y="118766"/>
                      <a:pt x="644116" y="119178"/>
                    </a:cubicBezTo>
                    <a:cubicBezTo>
                      <a:pt x="645213" y="119589"/>
                      <a:pt x="646173" y="120138"/>
                      <a:pt x="647133" y="120824"/>
                    </a:cubicBezTo>
                    <a:cubicBezTo>
                      <a:pt x="648505" y="121784"/>
                      <a:pt x="649739" y="122744"/>
                      <a:pt x="650837" y="123842"/>
                    </a:cubicBezTo>
                    <a:cubicBezTo>
                      <a:pt x="651934" y="124939"/>
                      <a:pt x="652894" y="126036"/>
                      <a:pt x="653991" y="127271"/>
                    </a:cubicBezTo>
                    <a:cubicBezTo>
                      <a:pt x="654952" y="128368"/>
                      <a:pt x="655774" y="129876"/>
                      <a:pt x="656597" y="131248"/>
                    </a:cubicBezTo>
                    <a:cubicBezTo>
                      <a:pt x="658243" y="133991"/>
                      <a:pt x="659203" y="137283"/>
                      <a:pt x="660163" y="140301"/>
                    </a:cubicBezTo>
                    <a:cubicBezTo>
                      <a:pt x="661535" y="144964"/>
                      <a:pt x="662358" y="149765"/>
                      <a:pt x="662770" y="154703"/>
                    </a:cubicBezTo>
                    <a:cubicBezTo>
                      <a:pt x="663181" y="160737"/>
                      <a:pt x="663181" y="166772"/>
                      <a:pt x="662907" y="172807"/>
                    </a:cubicBezTo>
                    <a:cubicBezTo>
                      <a:pt x="662632" y="178980"/>
                      <a:pt x="661810" y="185152"/>
                      <a:pt x="660987" y="191187"/>
                    </a:cubicBezTo>
                    <a:cubicBezTo>
                      <a:pt x="660163" y="197222"/>
                      <a:pt x="659203" y="203394"/>
                      <a:pt x="657832" y="209429"/>
                    </a:cubicBezTo>
                    <a:cubicBezTo>
                      <a:pt x="657695" y="210115"/>
                      <a:pt x="657558" y="210938"/>
                      <a:pt x="657420" y="211624"/>
                    </a:cubicBezTo>
                    <a:cubicBezTo>
                      <a:pt x="659752" y="206961"/>
                      <a:pt x="662084" y="202160"/>
                      <a:pt x="664690" y="197633"/>
                    </a:cubicBezTo>
                    <a:cubicBezTo>
                      <a:pt x="670176" y="187758"/>
                      <a:pt x="675251" y="177745"/>
                      <a:pt x="681835" y="168555"/>
                    </a:cubicBezTo>
                    <a:cubicBezTo>
                      <a:pt x="684029" y="165538"/>
                      <a:pt x="686361" y="162658"/>
                      <a:pt x="688967" y="159914"/>
                    </a:cubicBezTo>
                    <a:cubicBezTo>
                      <a:pt x="691299" y="157583"/>
                      <a:pt x="694042" y="155800"/>
                      <a:pt x="696785" y="154154"/>
                    </a:cubicBezTo>
                    <a:cubicBezTo>
                      <a:pt x="697745" y="153605"/>
                      <a:pt x="698843" y="153056"/>
                      <a:pt x="700077" y="152782"/>
                    </a:cubicBezTo>
                    <a:cubicBezTo>
                      <a:pt x="701860" y="152371"/>
                      <a:pt x="702820" y="152097"/>
                      <a:pt x="704740" y="151959"/>
                    </a:cubicBezTo>
                    <a:cubicBezTo>
                      <a:pt x="708032" y="151685"/>
                      <a:pt x="711050" y="152645"/>
                      <a:pt x="714067" y="153879"/>
                    </a:cubicBezTo>
                    <a:cubicBezTo>
                      <a:pt x="715027" y="154291"/>
                      <a:pt x="716125" y="155114"/>
                      <a:pt x="716948" y="155800"/>
                    </a:cubicBezTo>
                    <a:cubicBezTo>
                      <a:pt x="717908" y="156485"/>
                      <a:pt x="718731" y="157446"/>
                      <a:pt x="719554" y="158406"/>
                    </a:cubicBezTo>
                    <a:cubicBezTo>
                      <a:pt x="721611" y="161012"/>
                      <a:pt x="723257" y="163755"/>
                      <a:pt x="724766" y="166772"/>
                    </a:cubicBezTo>
                    <a:cubicBezTo>
                      <a:pt x="726138" y="169653"/>
                      <a:pt x="726823" y="173082"/>
                      <a:pt x="727509" y="176236"/>
                    </a:cubicBezTo>
                    <a:cubicBezTo>
                      <a:pt x="727921" y="178431"/>
                      <a:pt x="728332" y="180626"/>
                      <a:pt x="728606" y="182820"/>
                    </a:cubicBezTo>
                    <a:cubicBezTo>
                      <a:pt x="729018" y="185700"/>
                      <a:pt x="729018" y="188581"/>
                      <a:pt x="729155" y="191461"/>
                    </a:cubicBezTo>
                    <a:cubicBezTo>
                      <a:pt x="729292" y="196674"/>
                      <a:pt x="729155" y="201748"/>
                      <a:pt x="728743" y="206961"/>
                    </a:cubicBezTo>
                    <a:cubicBezTo>
                      <a:pt x="730115" y="204080"/>
                      <a:pt x="731624" y="201200"/>
                      <a:pt x="732996" y="198456"/>
                    </a:cubicBezTo>
                    <a:cubicBezTo>
                      <a:pt x="733956" y="196536"/>
                      <a:pt x="735190" y="194616"/>
                      <a:pt x="736287" y="192833"/>
                    </a:cubicBezTo>
                    <a:cubicBezTo>
                      <a:pt x="737110" y="191324"/>
                      <a:pt x="738070" y="189816"/>
                      <a:pt x="739030" y="188444"/>
                    </a:cubicBezTo>
                    <a:cubicBezTo>
                      <a:pt x="739991" y="187072"/>
                      <a:pt x="741088" y="185700"/>
                      <a:pt x="742322" y="184466"/>
                    </a:cubicBezTo>
                    <a:cubicBezTo>
                      <a:pt x="743420" y="183232"/>
                      <a:pt x="744654" y="181860"/>
                      <a:pt x="746026" y="180763"/>
                    </a:cubicBezTo>
                    <a:cubicBezTo>
                      <a:pt x="748357" y="178842"/>
                      <a:pt x="750964" y="177197"/>
                      <a:pt x="754118" y="176785"/>
                    </a:cubicBezTo>
                    <a:cubicBezTo>
                      <a:pt x="755627" y="176648"/>
                      <a:pt x="756724" y="176511"/>
                      <a:pt x="758233" y="176648"/>
                    </a:cubicBezTo>
                    <a:cubicBezTo>
                      <a:pt x="759330" y="176785"/>
                      <a:pt x="760153" y="176922"/>
                      <a:pt x="761251" y="177334"/>
                    </a:cubicBezTo>
                    <a:cubicBezTo>
                      <a:pt x="761936" y="177608"/>
                      <a:pt x="762759" y="177882"/>
                      <a:pt x="763308" y="178431"/>
                    </a:cubicBezTo>
                    <a:cubicBezTo>
                      <a:pt x="763994" y="178980"/>
                      <a:pt x="764954" y="179665"/>
                      <a:pt x="765502" y="180488"/>
                    </a:cubicBezTo>
                    <a:cubicBezTo>
                      <a:pt x="766188" y="181449"/>
                      <a:pt x="766737" y="182135"/>
                      <a:pt x="767286" y="183232"/>
                    </a:cubicBezTo>
                    <a:cubicBezTo>
                      <a:pt x="767971" y="184466"/>
                      <a:pt x="768520" y="185838"/>
                      <a:pt x="768931" y="187209"/>
                    </a:cubicBezTo>
                    <a:cubicBezTo>
                      <a:pt x="769343" y="188718"/>
                      <a:pt x="769617" y="190090"/>
                      <a:pt x="770029" y="191736"/>
                    </a:cubicBezTo>
                    <a:cubicBezTo>
                      <a:pt x="770440" y="194204"/>
                      <a:pt x="770303" y="196810"/>
                      <a:pt x="770303" y="199280"/>
                    </a:cubicBezTo>
                    <a:cubicBezTo>
                      <a:pt x="769891" y="208058"/>
                      <a:pt x="768109" y="216699"/>
                      <a:pt x="766051" y="225340"/>
                    </a:cubicBezTo>
                    <a:cubicBezTo>
                      <a:pt x="764542" y="231923"/>
                      <a:pt x="762485" y="238507"/>
                      <a:pt x="760153" y="244954"/>
                    </a:cubicBezTo>
                    <a:cubicBezTo>
                      <a:pt x="758507" y="249343"/>
                      <a:pt x="756999" y="253732"/>
                      <a:pt x="755353" y="258121"/>
                    </a:cubicBezTo>
                    <a:cubicBezTo>
                      <a:pt x="754393" y="260864"/>
                      <a:pt x="753158" y="263607"/>
                      <a:pt x="752061" y="266351"/>
                    </a:cubicBezTo>
                    <a:cubicBezTo>
                      <a:pt x="748906" y="274306"/>
                      <a:pt x="745614" y="282124"/>
                      <a:pt x="742185" y="290079"/>
                    </a:cubicBezTo>
                    <a:cubicBezTo>
                      <a:pt x="740265" y="294194"/>
                      <a:pt x="738482" y="298446"/>
                      <a:pt x="736562" y="302698"/>
                    </a:cubicBezTo>
                    <a:cubicBezTo>
                      <a:pt x="734367" y="307636"/>
                      <a:pt x="732172" y="312437"/>
                      <a:pt x="730527" y="317511"/>
                    </a:cubicBezTo>
                    <a:cubicBezTo>
                      <a:pt x="729704" y="319980"/>
                      <a:pt x="727098" y="321352"/>
                      <a:pt x="724492" y="321352"/>
                    </a:cubicBezTo>
                    <a:cubicBezTo>
                      <a:pt x="724629" y="320940"/>
                      <a:pt x="723806" y="320803"/>
                      <a:pt x="723120" y="32052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4" name="任意多边形: 形状 353"/>
              <p:cNvSpPr/>
              <p:nvPr/>
            </p:nvSpPr>
            <p:spPr>
              <a:xfrm>
                <a:off x="3500789" y="3696731"/>
                <a:ext cx="357379" cy="570727"/>
              </a:xfrm>
              <a:custGeom>
                <a:avLst/>
                <a:gdLst>
                  <a:gd name="connsiteX0" fmla="*/ 70095 w 357379"/>
                  <a:gd name="connsiteY0" fmla="*/ 116042 h 570727"/>
                  <a:gd name="connsiteX1" fmla="*/ 66941 w 357379"/>
                  <a:gd name="connsiteY1" fmla="*/ 119883 h 570727"/>
                  <a:gd name="connsiteX2" fmla="*/ 74347 w 357379"/>
                  <a:gd name="connsiteY2" fmla="*/ 111790 h 570727"/>
                  <a:gd name="connsiteX3" fmla="*/ 74347 w 357379"/>
                  <a:gd name="connsiteY3" fmla="*/ 111927 h 570727"/>
                  <a:gd name="connsiteX4" fmla="*/ 74622 w 357379"/>
                  <a:gd name="connsiteY4" fmla="*/ 111653 h 570727"/>
                  <a:gd name="connsiteX5" fmla="*/ 74759 w 357379"/>
                  <a:gd name="connsiteY5" fmla="*/ 111516 h 570727"/>
                  <a:gd name="connsiteX6" fmla="*/ 74622 w 357379"/>
                  <a:gd name="connsiteY6" fmla="*/ 111653 h 570727"/>
                  <a:gd name="connsiteX7" fmla="*/ 83263 w 357379"/>
                  <a:gd name="connsiteY7" fmla="*/ 101503 h 570727"/>
                  <a:gd name="connsiteX8" fmla="*/ 86143 w 357379"/>
                  <a:gd name="connsiteY8" fmla="*/ 97937 h 570727"/>
                  <a:gd name="connsiteX9" fmla="*/ 80108 w 357379"/>
                  <a:gd name="connsiteY9" fmla="*/ 104658 h 570727"/>
                  <a:gd name="connsiteX10" fmla="*/ 80519 w 357379"/>
                  <a:gd name="connsiteY10" fmla="*/ 104246 h 570727"/>
                  <a:gd name="connsiteX11" fmla="*/ 70095 w 357379"/>
                  <a:gd name="connsiteY11" fmla="*/ 116042 h 570727"/>
                  <a:gd name="connsiteX12" fmla="*/ 218365 w 357379"/>
                  <a:gd name="connsiteY12" fmla="*/ 568807 h 570727"/>
                  <a:gd name="connsiteX13" fmla="*/ 217268 w 357379"/>
                  <a:gd name="connsiteY13" fmla="*/ 559892 h 570727"/>
                  <a:gd name="connsiteX14" fmla="*/ 274464 w 357379"/>
                  <a:gd name="connsiteY14" fmla="*/ 495152 h 570727"/>
                  <a:gd name="connsiteX15" fmla="*/ 274326 w 357379"/>
                  <a:gd name="connsiteY15" fmla="*/ 495289 h 570727"/>
                  <a:gd name="connsiteX16" fmla="*/ 294078 w 357379"/>
                  <a:gd name="connsiteY16" fmla="*/ 472658 h 570727"/>
                  <a:gd name="connsiteX17" fmla="*/ 307931 w 357379"/>
                  <a:gd name="connsiteY17" fmla="*/ 456336 h 570727"/>
                  <a:gd name="connsiteX18" fmla="*/ 333305 w 357379"/>
                  <a:gd name="connsiteY18" fmla="*/ 423143 h 570727"/>
                  <a:gd name="connsiteX19" fmla="*/ 333305 w 357379"/>
                  <a:gd name="connsiteY19" fmla="*/ 423280 h 570727"/>
                  <a:gd name="connsiteX20" fmla="*/ 337146 w 357379"/>
                  <a:gd name="connsiteY20" fmla="*/ 417245 h 570727"/>
                  <a:gd name="connsiteX21" fmla="*/ 341535 w 357379"/>
                  <a:gd name="connsiteY21" fmla="*/ 409016 h 570727"/>
                  <a:gd name="connsiteX22" fmla="*/ 345238 w 357379"/>
                  <a:gd name="connsiteY22" fmla="*/ 400375 h 570727"/>
                  <a:gd name="connsiteX23" fmla="*/ 344964 w 357379"/>
                  <a:gd name="connsiteY23" fmla="*/ 401061 h 570727"/>
                  <a:gd name="connsiteX24" fmla="*/ 346061 w 357379"/>
                  <a:gd name="connsiteY24" fmla="*/ 396671 h 570727"/>
                  <a:gd name="connsiteX25" fmla="*/ 346061 w 357379"/>
                  <a:gd name="connsiteY25" fmla="*/ 396809 h 570727"/>
                  <a:gd name="connsiteX26" fmla="*/ 346061 w 357379"/>
                  <a:gd name="connsiteY26" fmla="*/ 396671 h 570727"/>
                  <a:gd name="connsiteX27" fmla="*/ 346061 w 357379"/>
                  <a:gd name="connsiteY27" fmla="*/ 396534 h 570727"/>
                  <a:gd name="connsiteX28" fmla="*/ 346061 w 357379"/>
                  <a:gd name="connsiteY28" fmla="*/ 396671 h 570727"/>
                  <a:gd name="connsiteX29" fmla="*/ 346473 w 357379"/>
                  <a:gd name="connsiteY29" fmla="*/ 393517 h 570727"/>
                  <a:gd name="connsiteX30" fmla="*/ 346473 w 357379"/>
                  <a:gd name="connsiteY30" fmla="*/ 390499 h 570727"/>
                  <a:gd name="connsiteX31" fmla="*/ 346198 w 357379"/>
                  <a:gd name="connsiteY31" fmla="*/ 388990 h 570727"/>
                  <a:gd name="connsiteX32" fmla="*/ 345924 w 357379"/>
                  <a:gd name="connsiteY32" fmla="*/ 388168 h 570727"/>
                  <a:gd name="connsiteX33" fmla="*/ 345375 w 357379"/>
                  <a:gd name="connsiteY33" fmla="*/ 387207 h 570727"/>
                  <a:gd name="connsiteX34" fmla="*/ 344553 w 357379"/>
                  <a:gd name="connsiteY34" fmla="*/ 386247 h 570727"/>
                  <a:gd name="connsiteX35" fmla="*/ 343455 w 357379"/>
                  <a:gd name="connsiteY35" fmla="*/ 385287 h 570727"/>
                  <a:gd name="connsiteX36" fmla="*/ 342358 w 357379"/>
                  <a:gd name="connsiteY36" fmla="*/ 384601 h 570727"/>
                  <a:gd name="connsiteX37" fmla="*/ 341261 w 357379"/>
                  <a:gd name="connsiteY37" fmla="*/ 384190 h 570727"/>
                  <a:gd name="connsiteX38" fmla="*/ 339752 w 357379"/>
                  <a:gd name="connsiteY38" fmla="*/ 383916 h 570727"/>
                  <a:gd name="connsiteX39" fmla="*/ 340438 w 357379"/>
                  <a:gd name="connsiteY39" fmla="*/ 383916 h 570727"/>
                  <a:gd name="connsiteX40" fmla="*/ 336186 w 357379"/>
                  <a:gd name="connsiteY40" fmla="*/ 383778 h 570727"/>
                  <a:gd name="connsiteX41" fmla="*/ 336597 w 357379"/>
                  <a:gd name="connsiteY41" fmla="*/ 383778 h 570727"/>
                  <a:gd name="connsiteX42" fmla="*/ 335911 w 357379"/>
                  <a:gd name="connsiteY42" fmla="*/ 383778 h 570727"/>
                  <a:gd name="connsiteX43" fmla="*/ 335911 w 357379"/>
                  <a:gd name="connsiteY43" fmla="*/ 383778 h 570727"/>
                  <a:gd name="connsiteX44" fmla="*/ 335911 w 357379"/>
                  <a:gd name="connsiteY44" fmla="*/ 383778 h 570727"/>
                  <a:gd name="connsiteX45" fmla="*/ 331659 w 357379"/>
                  <a:gd name="connsiteY45" fmla="*/ 384464 h 570727"/>
                  <a:gd name="connsiteX46" fmla="*/ 332345 w 357379"/>
                  <a:gd name="connsiteY46" fmla="*/ 384327 h 570727"/>
                  <a:gd name="connsiteX47" fmla="*/ 325761 w 357379"/>
                  <a:gd name="connsiteY47" fmla="*/ 386247 h 570727"/>
                  <a:gd name="connsiteX48" fmla="*/ 308068 w 357379"/>
                  <a:gd name="connsiteY48" fmla="*/ 394065 h 570727"/>
                  <a:gd name="connsiteX49" fmla="*/ 308754 w 357379"/>
                  <a:gd name="connsiteY49" fmla="*/ 393791 h 570727"/>
                  <a:gd name="connsiteX50" fmla="*/ 297781 w 357379"/>
                  <a:gd name="connsiteY50" fmla="*/ 399552 h 570727"/>
                  <a:gd name="connsiteX51" fmla="*/ 291334 w 357379"/>
                  <a:gd name="connsiteY51" fmla="*/ 403118 h 570727"/>
                  <a:gd name="connsiteX52" fmla="*/ 288728 w 357379"/>
                  <a:gd name="connsiteY52" fmla="*/ 404490 h 570727"/>
                  <a:gd name="connsiteX53" fmla="*/ 271309 w 357379"/>
                  <a:gd name="connsiteY53" fmla="*/ 415188 h 570727"/>
                  <a:gd name="connsiteX54" fmla="*/ 254576 w 357379"/>
                  <a:gd name="connsiteY54" fmla="*/ 426847 h 570727"/>
                  <a:gd name="connsiteX55" fmla="*/ 240585 w 357379"/>
                  <a:gd name="connsiteY55" fmla="*/ 437682 h 570727"/>
                  <a:gd name="connsiteX56" fmla="*/ 234550 w 357379"/>
                  <a:gd name="connsiteY56" fmla="*/ 442345 h 570727"/>
                  <a:gd name="connsiteX57" fmla="*/ 227418 w 357379"/>
                  <a:gd name="connsiteY57" fmla="*/ 448381 h 570727"/>
                  <a:gd name="connsiteX58" fmla="*/ 219325 w 357379"/>
                  <a:gd name="connsiteY58" fmla="*/ 455239 h 570727"/>
                  <a:gd name="connsiteX59" fmla="*/ 211919 w 357379"/>
                  <a:gd name="connsiteY59" fmla="*/ 461685 h 570727"/>
                  <a:gd name="connsiteX60" fmla="*/ 202180 w 357379"/>
                  <a:gd name="connsiteY60" fmla="*/ 468543 h 570727"/>
                  <a:gd name="connsiteX61" fmla="*/ 195597 w 357379"/>
                  <a:gd name="connsiteY61" fmla="*/ 468132 h 570727"/>
                  <a:gd name="connsiteX62" fmla="*/ 193814 w 357379"/>
                  <a:gd name="connsiteY62" fmla="*/ 461137 h 570727"/>
                  <a:gd name="connsiteX63" fmla="*/ 196420 w 357379"/>
                  <a:gd name="connsiteY63" fmla="*/ 456336 h 570727"/>
                  <a:gd name="connsiteX64" fmla="*/ 202592 w 357379"/>
                  <a:gd name="connsiteY64" fmla="*/ 449067 h 570727"/>
                  <a:gd name="connsiteX65" fmla="*/ 208490 w 357379"/>
                  <a:gd name="connsiteY65" fmla="*/ 442483 h 570727"/>
                  <a:gd name="connsiteX66" fmla="*/ 219600 w 357379"/>
                  <a:gd name="connsiteY66" fmla="*/ 430276 h 570727"/>
                  <a:gd name="connsiteX67" fmla="*/ 241134 w 357379"/>
                  <a:gd name="connsiteY67" fmla="*/ 406273 h 570727"/>
                  <a:gd name="connsiteX68" fmla="*/ 241134 w 357379"/>
                  <a:gd name="connsiteY68" fmla="*/ 406273 h 570727"/>
                  <a:gd name="connsiteX69" fmla="*/ 254576 w 357379"/>
                  <a:gd name="connsiteY69" fmla="*/ 390499 h 570727"/>
                  <a:gd name="connsiteX70" fmla="*/ 278441 w 357379"/>
                  <a:gd name="connsiteY70" fmla="*/ 359227 h 570727"/>
                  <a:gd name="connsiteX71" fmla="*/ 278030 w 357379"/>
                  <a:gd name="connsiteY71" fmla="*/ 359775 h 570727"/>
                  <a:gd name="connsiteX72" fmla="*/ 290649 w 357379"/>
                  <a:gd name="connsiteY72" fmla="*/ 338378 h 570727"/>
                  <a:gd name="connsiteX73" fmla="*/ 295038 w 357379"/>
                  <a:gd name="connsiteY73" fmla="*/ 327680 h 570727"/>
                  <a:gd name="connsiteX74" fmla="*/ 294763 w 357379"/>
                  <a:gd name="connsiteY74" fmla="*/ 328366 h 570727"/>
                  <a:gd name="connsiteX75" fmla="*/ 296684 w 357379"/>
                  <a:gd name="connsiteY75" fmla="*/ 322056 h 570727"/>
                  <a:gd name="connsiteX76" fmla="*/ 297232 w 357379"/>
                  <a:gd name="connsiteY76" fmla="*/ 319039 h 570727"/>
                  <a:gd name="connsiteX77" fmla="*/ 297232 w 357379"/>
                  <a:gd name="connsiteY77" fmla="*/ 317119 h 570727"/>
                  <a:gd name="connsiteX78" fmla="*/ 297232 w 357379"/>
                  <a:gd name="connsiteY78" fmla="*/ 317530 h 570727"/>
                  <a:gd name="connsiteX79" fmla="*/ 296821 w 357379"/>
                  <a:gd name="connsiteY79" fmla="*/ 314924 h 570727"/>
                  <a:gd name="connsiteX80" fmla="*/ 296547 w 357379"/>
                  <a:gd name="connsiteY80" fmla="*/ 313827 h 570727"/>
                  <a:gd name="connsiteX81" fmla="*/ 296135 w 357379"/>
                  <a:gd name="connsiteY81" fmla="*/ 312592 h 570727"/>
                  <a:gd name="connsiteX82" fmla="*/ 295724 w 357379"/>
                  <a:gd name="connsiteY82" fmla="*/ 311769 h 570727"/>
                  <a:gd name="connsiteX83" fmla="*/ 295449 w 357379"/>
                  <a:gd name="connsiteY83" fmla="*/ 311495 h 570727"/>
                  <a:gd name="connsiteX84" fmla="*/ 294900 w 357379"/>
                  <a:gd name="connsiteY84" fmla="*/ 311084 h 570727"/>
                  <a:gd name="connsiteX85" fmla="*/ 293803 w 357379"/>
                  <a:gd name="connsiteY85" fmla="*/ 310535 h 570727"/>
                  <a:gd name="connsiteX86" fmla="*/ 294489 w 357379"/>
                  <a:gd name="connsiteY86" fmla="*/ 310809 h 570727"/>
                  <a:gd name="connsiteX87" fmla="*/ 292706 w 357379"/>
                  <a:gd name="connsiteY87" fmla="*/ 310123 h 570727"/>
                  <a:gd name="connsiteX88" fmla="*/ 293392 w 357379"/>
                  <a:gd name="connsiteY88" fmla="*/ 310398 h 570727"/>
                  <a:gd name="connsiteX89" fmla="*/ 292020 w 357379"/>
                  <a:gd name="connsiteY89" fmla="*/ 309986 h 570727"/>
                  <a:gd name="connsiteX90" fmla="*/ 290786 w 357379"/>
                  <a:gd name="connsiteY90" fmla="*/ 309849 h 570727"/>
                  <a:gd name="connsiteX91" fmla="*/ 289414 w 357379"/>
                  <a:gd name="connsiteY91" fmla="*/ 309849 h 570727"/>
                  <a:gd name="connsiteX92" fmla="*/ 287494 w 357379"/>
                  <a:gd name="connsiteY92" fmla="*/ 310123 h 570727"/>
                  <a:gd name="connsiteX93" fmla="*/ 279813 w 357379"/>
                  <a:gd name="connsiteY93" fmla="*/ 312181 h 570727"/>
                  <a:gd name="connsiteX94" fmla="*/ 262942 w 357379"/>
                  <a:gd name="connsiteY94" fmla="*/ 319724 h 570727"/>
                  <a:gd name="connsiteX95" fmla="*/ 256496 w 357379"/>
                  <a:gd name="connsiteY95" fmla="*/ 323153 h 570727"/>
                  <a:gd name="connsiteX96" fmla="*/ 250461 w 357379"/>
                  <a:gd name="connsiteY96" fmla="*/ 326446 h 570727"/>
                  <a:gd name="connsiteX97" fmla="*/ 236882 w 357379"/>
                  <a:gd name="connsiteY97" fmla="*/ 334949 h 570727"/>
                  <a:gd name="connsiteX98" fmla="*/ 225498 w 357379"/>
                  <a:gd name="connsiteY98" fmla="*/ 343179 h 570727"/>
                  <a:gd name="connsiteX99" fmla="*/ 216308 w 357379"/>
                  <a:gd name="connsiteY99" fmla="*/ 350449 h 570727"/>
                  <a:gd name="connsiteX100" fmla="*/ 207393 w 357379"/>
                  <a:gd name="connsiteY100" fmla="*/ 357855 h 570727"/>
                  <a:gd name="connsiteX101" fmla="*/ 195459 w 357379"/>
                  <a:gd name="connsiteY101" fmla="*/ 368142 h 570727"/>
                  <a:gd name="connsiteX102" fmla="*/ 196145 w 357379"/>
                  <a:gd name="connsiteY102" fmla="*/ 367594 h 570727"/>
                  <a:gd name="connsiteX103" fmla="*/ 171182 w 357379"/>
                  <a:gd name="connsiteY103" fmla="*/ 390225 h 570727"/>
                  <a:gd name="connsiteX104" fmla="*/ 167479 w 357379"/>
                  <a:gd name="connsiteY104" fmla="*/ 393654 h 570727"/>
                  <a:gd name="connsiteX105" fmla="*/ 162953 w 357379"/>
                  <a:gd name="connsiteY105" fmla="*/ 395574 h 570727"/>
                  <a:gd name="connsiteX106" fmla="*/ 158289 w 357379"/>
                  <a:gd name="connsiteY106" fmla="*/ 393654 h 570727"/>
                  <a:gd name="connsiteX107" fmla="*/ 158289 w 357379"/>
                  <a:gd name="connsiteY107" fmla="*/ 384464 h 570727"/>
                  <a:gd name="connsiteX108" fmla="*/ 165696 w 357379"/>
                  <a:gd name="connsiteY108" fmla="*/ 377469 h 570727"/>
                  <a:gd name="connsiteX109" fmla="*/ 188327 w 357379"/>
                  <a:gd name="connsiteY109" fmla="*/ 354152 h 570727"/>
                  <a:gd name="connsiteX110" fmla="*/ 202592 w 357379"/>
                  <a:gd name="connsiteY110" fmla="*/ 339064 h 570727"/>
                  <a:gd name="connsiteX111" fmla="*/ 218365 w 357379"/>
                  <a:gd name="connsiteY111" fmla="*/ 321782 h 570727"/>
                  <a:gd name="connsiteX112" fmla="*/ 218228 w 357379"/>
                  <a:gd name="connsiteY112" fmla="*/ 321919 h 570727"/>
                  <a:gd name="connsiteX113" fmla="*/ 245249 w 357379"/>
                  <a:gd name="connsiteY113" fmla="*/ 287355 h 570727"/>
                  <a:gd name="connsiteX114" fmla="*/ 254850 w 357379"/>
                  <a:gd name="connsiteY114" fmla="*/ 271033 h 570727"/>
                  <a:gd name="connsiteX115" fmla="*/ 258416 w 357379"/>
                  <a:gd name="connsiteY115" fmla="*/ 262392 h 570727"/>
                  <a:gd name="connsiteX116" fmla="*/ 258142 w 357379"/>
                  <a:gd name="connsiteY116" fmla="*/ 263078 h 570727"/>
                  <a:gd name="connsiteX117" fmla="*/ 260062 w 357379"/>
                  <a:gd name="connsiteY117" fmla="*/ 256631 h 570727"/>
                  <a:gd name="connsiteX118" fmla="*/ 260473 w 357379"/>
                  <a:gd name="connsiteY118" fmla="*/ 253065 h 570727"/>
                  <a:gd name="connsiteX119" fmla="*/ 260473 w 357379"/>
                  <a:gd name="connsiteY119" fmla="*/ 251282 h 570727"/>
                  <a:gd name="connsiteX120" fmla="*/ 260473 w 357379"/>
                  <a:gd name="connsiteY120" fmla="*/ 251830 h 570727"/>
                  <a:gd name="connsiteX121" fmla="*/ 260062 w 357379"/>
                  <a:gd name="connsiteY121" fmla="*/ 248127 h 570727"/>
                  <a:gd name="connsiteX122" fmla="*/ 260199 w 357379"/>
                  <a:gd name="connsiteY122" fmla="*/ 248813 h 570727"/>
                  <a:gd name="connsiteX123" fmla="*/ 259788 w 357379"/>
                  <a:gd name="connsiteY123" fmla="*/ 247579 h 570727"/>
                  <a:gd name="connsiteX124" fmla="*/ 259513 w 357379"/>
                  <a:gd name="connsiteY124" fmla="*/ 246892 h 570727"/>
                  <a:gd name="connsiteX125" fmla="*/ 259102 w 357379"/>
                  <a:gd name="connsiteY125" fmla="*/ 246344 h 570727"/>
                  <a:gd name="connsiteX126" fmla="*/ 258142 w 357379"/>
                  <a:gd name="connsiteY126" fmla="*/ 245521 h 570727"/>
                  <a:gd name="connsiteX127" fmla="*/ 257456 w 357379"/>
                  <a:gd name="connsiteY127" fmla="*/ 245110 h 570727"/>
                  <a:gd name="connsiteX128" fmla="*/ 256359 w 357379"/>
                  <a:gd name="connsiteY128" fmla="*/ 244698 h 570727"/>
                  <a:gd name="connsiteX129" fmla="*/ 255399 w 357379"/>
                  <a:gd name="connsiteY129" fmla="*/ 244424 h 570727"/>
                  <a:gd name="connsiteX130" fmla="*/ 254027 w 357379"/>
                  <a:gd name="connsiteY130" fmla="*/ 244424 h 570727"/>
                  <a:gd name="connsiteX131" fmla="*/ 250049 w 357379"/>
                  <a:gd name="connsiteY131" fmla="*/ 244972 h 570727"/>
                  <a:gd name="connsiteX132" fmla="*/ 250735 w 357379"/>
                  <a:gd name="connsiteY132" fmla="*/ 244835 h 570727"/>
                  <a:gd name="connsiteX133" fmla="*/ 246483 w 357379"/>
                  <a:gd name="connsiteY133" fmla="*/ 246070 h 570727"/>
                  <a:gd name="connsiteX134" fmla="*/ 246757 w 357379"/>
                  <a:gd name="connsiteY134" fmla="*/ 246070 h 570727"/>
                  <a:gd name="connsiteX135" fmla="*/ 240174 w 357379"/>
                  <a:gd name="connsiteY135" fmla="*/ 248950 h 570727"/>
                  <a:gd name="connsiteX136" fmla="*/ 240311 w 357379"/>
                  <a:gd name="connsiteY136" fmla="*/ 248813 h 570727"/>
                  <a:gd name="connsiteX137" fmla="*/ 221794 w 357379"/>
                  <a:gd name="connsiteY137" fmla="*/ 260060 h 570727"/>
                  <a:gd name="connsiteX138" fmla="*/ 222480 w 357379"/>
                  <a:gd name="connsiteY138" fmla="*/ 259649 h 570727"/>
                  <a:gd name="connsiteX139" fmla="*/ 210410 w 357379"/>
                  <a:gd name="connsiteY139" fmla="*/ 268153 h 570727"/>
                  <a:gd name="connsiteX140" fmla="*/ 199712 w 357379"/>
                  <a:gd name="connsiteY140" fmla="*/ 276519 h 570727"/>
                  <a:gd name="connsiteX141" fmla="*/ 179412 w 357379"/>
                  <a:gd name="connsiteY141" fmla="*/ 293116 h 570727"/>
                  <a:gd name="connsiteX142" fmla="*/ 179549 w 357379"/>
                  <a:gd name="connsiteY142" fmla="*/ 292978 h 570727"/>
                  <a:gd name="connsiteX143" fmla="*/ 169811 w 357379"/>
                  <a:gd name="connsiteY143" fmla="*/ 301620 h 570727"/>
                  <a:gd name="connsiteX144" fmla="*/ 161855 w 357379"/>
                  <a:gd name="connsiteY144" fmla="*/ 308752 h 570727"/>
                  <a:gd name="connsiteX145" fmla="*/ 155546 w 357379"/>
                  <a:gd name="connsiteY145" fmla="*/ 315061 h 570727"/>
                  <a:gd name="connsiteX146" fmla="*/ 147453 w 357379"/>
                  <a:gd name="connsiteY146" fmla="*/ 325211 h 570727"/>
                  <a:gd name="connsiteX147" fmla="*/ 140184 w 357379"/>
                  <a:gd name="connsiteY147" fmla="*/ 334264 h 570727"/>
                  <a:gd name="connsiteX148" fmla="*/ 135109 w 357379"/>
                  <a:gd name="connsiteY148" fmla="*/ 340573 h 570727"/>
                  <a:gd name="connsiteX149" fmla="*/ 125919 w 357379"/>
                  <a:gd name="connsiteY149" fmla="*/ 350997 h 570727"/>
                  <a:gd name="connsiteX150" fmla="*/ 118513 w 357379"/>
                  <a:gd name="connsiteY150" fmla="*/ 351957 h 570727"/>
                  <a:gd name="connsiteX151" fmla="*/ 115632 w 357379"/>
                  <a:gd name="connsiteY151" fmla="*/ 344962 h 570727"/>
                  <a:gd name="connsiteX152" fmla="*/ 116592 w 357379"/>
                  <a:gd name="connsiteY152" fmla="*/ 341533 h 570727"/>
                  <a:gd name="connsiteX153" fmla="*/ 119199 w 357379"/>
                  <a:gd name="connsiteY153" fmla="*/ 336869 h 570727"/>
                  <a:gd name="connsiteX154" fmla="*/ 122490 w 357379"/>
                  <a:gd name="connsiteY154" fmla="*/ 332481 h 570727"/>
                  <a:gd name="connsiteX155" fmla="*/ 126879 w 357379"/>
                  <a:gd name="connsiteY155" fmla="*/ 326994 h 570727"/>
                  <a:gd name="connsiteX156" fmla="*/ 138950 w 357379"/>
                  <a:gd name="connsiteY156" fmla="*/ 313552 h 570727"/>
                  <a:gd name="connsiteX157" fmla="*/ 149374 w 357379"/>
                  <a:gd name="connsiteY157" fmla="*/ 303128 h 570727"/>
                  <a:gd name="connsiteX158" fmla="*/ 153077 w 357379"/>
                  <a:gd name="connsiteY158" fmla="*/ 299562 h 570727"/>
                  <a:gd name="connsiteX159" fmla="*/ 155272 w 357379"/>
                  <a:gd name="connsiteY159" fmla="*/ 296819 h 570727"/>
                  <a:gd name="connsiteX160" fmla="*/ 169674 w 357379"/>
                  <a:gd name="connsiteY160" fmla="*/ 279125 h 570727"/>
                  <a:gd name="connsiteX161" fmla="*/ 196420 w 357379"/>
                  <a:gd name="connsiteY161" fmla="*/ 244012 h 570727"/>
                  <a:gd name="connsiteX162" fmla="*/ 196420 w 357379"/>
                  <a:gd name="connsiteY162" fmla="*/ 244150 h 570727"/>
                  <a:gd name="connsiteX163" fmla="*/ 206844 w 357379"/>
                  <a:gd name="connsiteY163" fmla="*/ 226593 h 570727"/>
                  <a:gd name="connsiteX164" fmla="*/ 211919 w 357379"/>
                  <a:gd name="connsiteY164" fmla="*/ 214934 h 570727"/>
                  <a:gd name="connsiteX165" fmla="*/ 214936 w 357379"/>
                  <a:gd name="connsiteY165" fmla="*/ 203687 h 570727"/>
                  <a:gd name="connsiteX166" fmla="*/ 214799 w 357379"/>
                  <a:gd name="connsiteY166" fmla="*/ 204373 h 570727"/>
                  <a:gd name="connsiteX167" fmla="*/ 215485 w 357379"/>
                  <a:gd name="connsiteY167" fmla="*/ 199709 h 570727"/>
                  <a:gd name="connsiteX168" fmla="*/ 215485 w 357379"/>
                  <a:gd name="connsiteY168" fmla="*/ 199847 h 570727"/>
                  <a:gd name="connsiteX169" fmla="*/ 215485 w 357379"/>
                  <a:gd name="connsiteY169" fmla="*/ 196280 h 570727"/>
                  <a:gd name="connsiteX170" fmla="*/ 215485 w 357379"/>
                  <a:gd name="connsiteY170" fmla="*/ 196555 h 570727"/>
                  <a:gd name="connsiteX171" fmla="*/ 215485 w 357379"/>
                  <a:gd name="connsiteY171" fmla="*/ 196006 h 570727"/>
                  <a:gd name="connsiteX172" fmla="*/ 215485 w 357379"/>
                  <a:gd name="connsiteY172" fmla="*/ 195732 h 570727"/>
                  <a:gd name="connsiteX173" fmla="*/ 215485 w 357379"/>
                  <a:gd name="connsiteY173" fmla="*/ 195869 h 570727"/>
                  <a:gd name="connsiteX174" fmla="*/ 215211 w 357379"/>
                  <a:gd name="connsiteY174" fmla="*/ 193263 h 570727"/>
                  <a:gd name="connsiteX175" fmla="*/ 215211 w 357379"/>
                  <a:gd name="connsiteY175" fmla="*/ 193263 h 570727"/>
                  <a:gd name="connsiteX176" fmla="*/ 214388 w 357379"/>
                  <a:gd name="connsiteY176" fmla="*/ 189834 h 570727"/>
                  <a:gd name="connsiteX177" fmla="*/ 213839 w 357379"/>
                  <a:gd name="connsiteY177" fmla="*/ 188463 h 570727"/>
                  <a:gd name="connsiteX178" fmla="*/ 213153 w 357379"/>
                  <a:gd name="connsiteY178" fmla="*/ 187365 h 570727"/>
                  <a:gd name="connsiteX179" fmla="*/ 212604 w 357379"/>
                  <a:gd name="connsiteY179" fmla="*/ 186679 h 570727"/>
                  <a:gd name="connsiteX180" fmla="*/ 211782 w 357379"/>
                  <a:gd name="connsiteY180" fmla="*/ 185857 h 570727"/>
                  <a:gd name="connsiteX181" fmla="*/ 210684 w 357379"/>
                  <a:gd name="connsiteY181" fmla="*/ 185034 h 570727"/>
                  <a:gd name="connsiteX182" fmla="*/ 209587 w 357379"/>
                  <a:gd name="connsiteY182" fmla="*/ 184348 h 570727"/>
                  <a:gd name="connsiteX183" fmla="*/ 209587 w 357379"/>
                  <a:gd name="connsiteY183" fmla="*/ 184348 h 570727"/>
                  <a:gd name="connsiteX184" fmla="*/ 208901 w 357379"/>
                  <a:gd name="connsiteY184" fmla="*/ 184073 h 570727"/>
                  <a:gd name="connsiteX185" fmla="*/ 207667 w 357379"/>
                  <a:gd name="connsiteY185" fmla="*/ 183799 h 570727"/>
                  <a:gd name="connsiteX186" fmla="*/ 206295 w 357379"/>
                  <a:gd name="connsiteY186" fmla="*/ 183662 h 570727"/>
                  <a:gd name="connsiteX187" fmla="*/ 204375 w 357379"/>
                  <a:gd name="connsiteY187" fmla="*/ 183662 h 570727"/>
                  <a:gd name="connsiteX188" fmla="*/ 201357 w 357379"/>
                  <a:gd name="connsiteY188" fmla="*/ 184073 h 570727"/>
                  <a:gd name="connsiteX189" fmla="*/ 197106 w 357379"/>
                  <a:gd name="connsiteY189" fmla="*/ 185445 h 570727"/>
                  <a:gd name="connsiteX190" fmla="*/ 197106 w 357379"/>
                  <a:gd name="connsiteY190" fmla="*/ 185445 h 570727"/>
                  <a:gd name="connsiteX191" fmla="*/ 189836 w 357379"/>
                  <a:gd name="connsiteY191" fmla="*/ 188599 h 570727"/>
                  <a:gd name="connsiteX192" fmla="*/ 190522 w 357379"/>
                  <a:gd name="connsiteY192" fmla="*/ 188188 h 570727"/>
                  <a:gd name="connsiteX193" fmla="*/ 175709 w 357379"/>
                  <a:gd name="connsiteY193" fmla="*/ 196280 h 570727"/>
                  <a:gd name="connsiteX194" fmla="*/ 169811 w 357379"/>
                  <a:gd name="connsiteY194" fmla="*/ 199984 h 570727"/>
                  <a:gd name="connsiteX195" fmla="*/ 163227 w 357379"/>
                  <a:gd name="connsiteY195" fmla="*/ 204099 h 570727"/>
                  <a:gd name="connsiteX196" fmla="*/ 156232 w 357379"/>
                  <a:gd name="connsiteY196" fmla="*/ 209173 h 570727"/>
                  <a:gd name="connsiteX197" fmla="*/ 151294 w 357379"/>
                  <a:gd name="connsiteY197" fmla="*/ 212877 h 570727"/>
                  <a:gd name="connsiteX198" fmla="*/ 148962 w 357379"/>
                  <a:gd name="connsiteY198" fmla="*/ 214523 h 570727"/>
                  <a:gd name="connsiteX199" fmla="*/ 134286 w 357379"/>
                  <a:gd name="connsiteY199" fmla="*/ 227141 h 570727"/>
                  <a:gd name="connsiteX200" fmla="*/ 124959 w 357379"/>
                  <a:gd name="connsiteY200" fmla="*/ 236057 h 570727"/>
                  <a:gd name="connsiteX201" fmla="*/ 118101 w 357379"/>
                  <a:gd name="connsiteY201" fmla="*/ 242915 h 570727"/>
                  <a:gd name="connsiteX202" fmla="*/ 106854 w 357379"/>
                  <a:gd name="connsiteY202" fmla="*/ 254711 h 570727"/>
                  <a:gd name="connsiteX203" fmla="*/ 100819 w 357379"/>
                  <a:gd name="connsiteY203" fmla="*/ 261157 h 570727"/>
                  <a:gd name="connsiteX204" fmla="*/ 95744 w 357379"/>
                  <a:gd name="connsiteY204" fmla="*/ 266232 h 570727"/>
                  <a:gd name="connsiteX205" fmla="*/ 90806 w 357379"/>
                  <a:gd name="connsiteY205" fmla="*/ 270347 h 570727"/>
                  <a:gd name="connsiteX206" fmla="*/ 83948 w 357379"/>
                  <a:gd name="connsiteY206" fmla="*/ 270347 h 570727"/>
                  <a:gd name="connsiteX207" fmla="*/ 82165 w 357379"/>
                  <a:gd name="connsiteY207" fmla="*/ 263626 h 570727"/>
                  <a:gd name="connsiteX208" fmla="*/ 84223 w 357379"/>
                  <a:gd name="connsiteY208" fmla="*/ 259649 h 570727"/>
                  <a:gd name="connsiteX209" fmla="*/ 89298 w 357379"/>
                  <a:gd name="connsiteY209" fmla="*/ 253202 h 570727"/>
                  <a:gd name="connsiteX210" fmla="*/ 95607 w 357379"/>
                  <a:gd name="connsiteY210" fmla="*/ 245247 h 570727"/>
                  <a:gd name="connsiteX211" fmla="*/ 104934 w 357379"/>
                  <a:gd name="connsiteY211" fmla="*/ 233588 h 570727"/>
                  <a:gd name="connsiteX212" fmla="*/ 125782 w 357379"/>
                  <a:gd name="connsiteY212" fmla="*/ 207116 h 570727"/>
                  <a:gd name="connsiteX213" fmla="*/ 148688 w 357379"/>
                  <a:gd name="connsiteY213" fmla="*/ 177215 h 570727"/>
                  <a:gd name="connsiteX214" fmla="*/ 156780 w 357379"/>
                  <a:gd name="connsiteY214" fmla="*/ 166243 h 570727"/>
                  <a:gd name="connsiteX215" fmla="*/ 169125 w 357379"/>
                  <a:gd name="connsiteY215" fmla="*/ 148960 h 570727"/>
                  <a:gd name="connsiteX216" fmla="*/ 168851 w 357379"/>
                  <a:gd name="connsiteY216" fmla="*/ 149509 h 570727"/>
                  <a:gd name="connsiteX217" fmla="*/ 174337 w 357379"/>
                  <a:gd name="connsiteY217" fmla="*/ 141142 h 570727"/>
                  <a:gd name="connsiteX218" fmla="*/ 179961 w 357379"/>
                  <a:gd name="connsiteY218" fmla="*/ 131129 h 570727"/>
                  <a:gd name="connsiteX219" fmla="*/ 179823 w 357379"/>
                  <a:gd name="connsiteY219" fmla="*/ 131404 h 570727"/>
                  <a:gd name="connsiteX220" fmla="*/ 183390 w 357379"/>
                  <a:gd name="connsiteY220" fmla="*/ 123174 h 570727"/>
                  <a:gd name="connsiteX221" fmla="*/ 183115 w 357379"/>
                  <a:gd name="connsiteY221" fmla="*/ 123723 h 570727"/>
                  <a:gd name="connsiteX222" fmla="*/ 184075 w 357379"/>
                  <a:gd name="connsiteY222" fmla="*/ 119883 h 570727"/>
                  <a:gd name="connsiteX223" fmla="*/ 184075 w 357379"/>
                  <a:gd name="connsiteY223" fmla="*/ 120019 h 570727"/>
                  <a:gd name="connsiteX224" fmla="*/ 184624 w 357379"/>
                  <a:gd name="connsiteY224" fmla="*/ 116316 h 570727"/>
                  <a:gd name="connsiteX225" fmla="*/ 184624 w 357379"/>
                  <a:gd name="connsiteY225" fmla="*/ 114670 h 570727"/>
                  <a:gd name="connsiteX226" fmla="*/ 184487 w 357379"/>
                  <a:gd name="connsiteY226" fmla="*/ 113848 h 570727"/>
                  <a:gd name="connsiteX227" fmla="*/ 184212 w 357379"/>
                  <a:gd name="connsiteY227" fmla="*/ 113161 h 570727"/>
                  <a:gd name="connsiteX228" fmla="*/ 183527 w 357379"/>
                  <a:gd name="connsiteY228" fmla="*/ 112202 h 570727"/>
                  <a:gd name="connsiteX229" fmla="*/ 182704 w 357379"/>
                  <a:gd name="connsiteY229" fmla="*/ 111379 h 570727"/>
                  <a:gd name="connsiteX230" fmla="*/ 182429 w 357379"/>
                  <a:gd name="connsiteY230" fmla="*/ 111241 h 570727"/>
                  <a:gd name="connsiteX231" fmla="*/ 181606 w 357379"/>
                  <a:gd name="connsiteY231" fmla="*/ 110967 h 570727"/>
                  <a:gd name="connsiteX232" fmla="*/ 180372 w 357379"/>
                  <a:gd name="connsiteY232" fmla="*/ 110967 h 570727"/>
                  <a:gd name="connsiteX233" fmla="*/ 176669 w 357379"/>
                  <a:gd name="connsiteY233" fmla="*/ 111516 h 570727"/>
                  <a:gd name="connsiteX234" fmla="*/ 177354 w 357379"/>
                  <a:gd name="connsiteY234" fmla="*/ 111379 h 570727"/>
                  <a:gd name="connsiteX235" fmla="*/ 175709 w 357379"/>
                  <a:gd name="connsiteY235" fmla="*/ 111790 h 570727"/>
                  <a:gd name="connsiteX236" fmla="*/ 172554 w 357379"/>
                  <a:gd name="connsiteY236" fmla="*/ 113161 h 570727"/>
                  <a:gd name="connsiteX237" fmla="*/ 167205 w 357379"/>
                  <a:gd name="connsiteY237" fmla="*/ 116316 h 570727"/>
                  <a:gd name="connsiteX238" fmla="*/ 152529 w 357379"/>
                  <a:gd name="connsiteY238" fmla="*/ 127975 h 570727"/>
                  <a:gd name="connsiteX239" fmla="*/ 152666 w 357379"/>
                  <a:gd name="connsiteY239" fmla="*/ 127838 h 570727"/>
                  <a:gd name="connsiteX240" fmla="*/ 152117 w 357379"/>
                  <a:gd name="connsiteY240" fmla="*/ 128249 h 570727"/>
                  <a:gd name="connsiteX241" fmla="*/ 152117 w 357379"/>
                  <a:gd name="connsiteY241" fmla="*/ 128249 h 570727"/>
                  <a:gd name="connsiteX242" fmla="*/ 152117 w 357379"/>
                  <a:gd name="connsiteY242" fmla="*/ 128249 h 570727"/>
                  <a:gd name="connsiteX243" fmla="*/ 135658 w 357379"/>
                  <a:gd name="connsiteY243" fmla="*/ 143748 h 570727"/>
                  <a:gd name="connsiteX244" fmla="*/ 133326 w 357379"/>
                  <a:gd name="connsiteY244" fmla="*/ 146217 h 570727"/>
                  <a:gd name="connsiteX245" fmla="*/ 128251 w 357379"/>
                  <a:gd name="connsiteY245" fmla="*/ 151567 h 570727"/>
                  <a:gd name="connsiteX246" fmla="*/ 121119 w 357379"/>
                  <a:gd name="connsiteY246" fmla="*/ 159110 h 570727"/>
                  <a:gd name="connsiteX247" fmla="*/ 121256 w 357379"/>
                  <a:gd name="connsiteY247" fmla="*/ 158973 h 570727"/>
                  <a:gd name="connsiteX248" fmla="*/ 120982 w 357379"/>
                  <a:gd name="connsiteY248" fmla="*/ 159247 h 570727"/>
                  <a:gd name="connsiteX249" fmla="*/ 120845 w 357379"/>
                  <a:gd name="connsiteY249" fmla="*/ 159522 h 570727"/>
                  <a:gd name="connsiteX250" fmla="*/ 120982 w 357379"/>
                  <a:gd name="connsiteY250" fmla="*/ 159385 h 570727"/>
                  <a:gd name="connsiteX251" fmla="*/ 92589 w 357379"/>
                  <a:gd name="connsiteY251" fmla="*/ 192166 h 570727"/>
                  <a:gd name="connsiteX252" fmla="*/ 76679 w 357379"/>
                  <a:gd name="connsiteY252" fmla="*/ 209996 h 570727"/>
                  <a:gd name="connsiteX253" fmla="*/ 74073 w 357379"/>
                  <a:gd name="connsiteY253" fmla="*/ 213151 h 570727"/>
                  <a:gd name="connsiteX254" fmla="*/ 65981 w 357379"/>
                  <a:gd name="connsiteY254" fmla="*/ 222341 h 570727"/>
                  <a:gd name="connsiteX255" fmla="*/ 66255 w 357379"/>
                  <a:gd name="connsiteY255" fmla="*/ 221930 h 570727"/>
                  <a:gd name="connsiteX256" fmla="*/ 62689 w 357379"/>
                  <a:gd name="connsiteY256" fmla="*/ 225633 h 570727"/>
                  <a:gd name="connsiteX257" fmla="*/ 55831 w 357379"/>
                  <a:gd name="connsiteY257" fmla="*/ 226044 h 570727"/>
                  <a:gd name="connsiteX258" fmla="*/ 54870 w 357379"/>
                  <a:gd name="connsiteY258" fmla="*/ 218775 h 570727"/>
                  <a:gd name="connsiteX259" fmla="*/ 55282 w 357379"/>
                  <a:gd name="connsiteY259" fmla="*/ 218226 h 570727"/>
                  <a:gd name="connsiteX260" fmla="*/ 55282 w 357379"/>
                  <a:gd name="connsiteY260" fmla="*/ 218226 h 570727"/>
                  <a:gd name="connsiteX261" fmla="*/ 55282 w 357379"/>
                  <a:gd name="connsiteY261" fmla="*/ 218226 h 570727"/>
                  <a:gd name="connsiteX262" fmla="*/ 68586 w 357379"/>
                  <a:gd name="connsiteY262" fmla="*/ 203002 h 570727"/>
                  <a:gd name="connsiteX263" fmla="*/ 68175 w 357379"/>
                  <a:gd name="connsiteY263" fmla="*/ 203550 h 570727"/>
                  <a:gd name="connsiteX264" fmla="*/ 81891 w 357379"/>
                  <a:gd name="connsiteY264" fmla="*/ 188051 h 570727"/>
                  <a:gd name="connsiteX265" fmla="*/ 81480 w 357379"/>
                  <a:gd name="connsiteY265" fmla="*/ 188599 h 570727"/>
                  <a:gd name="connsiteX266" fmla="*/ 89846 w 357379"/>
                  <a:gd name="connsiteY266" fmla="*/ 178861 h 570727"/>
                  <a:gd name="connsiteX267" fmla="*/ 97390 w 357379"/>
                  <a:gd name="connsiteY267" fmla="*/ 169534 h 570727"/>
                  <a:gd name="connsiteX268" fmla="*/ 116318 w 357379"/>
                  <a:gd name="connsiteY268" fmla="*/ 144434 h 570727"/>
                  <a:gd name="connsiteX269" fmla="*/ 116044 w 357379"/>
                  <a:gd name="connsiteY269" fmla="*/ 144845 h 570727"/>
                  <a:gd name="connsiteX270" fmla="*/ 131817 w 357379"/>
                  <a:gd name="connsiteY270" fmla="*/ 118511 h 570727"/>
                  <a:gd name="connsiteX271" fmla="*/ 131680 w 357379"/>
                  <a:gd name="connsiteY271" fmla="*/ 118648 h 570727"/>
                  <a:gd name="connsiteX272" fmla="*/ 141556 w 357379"/>
                  <a:gd name="connsiteY272" fmla="*/ 95331 h 570727"/>
                  <a:gd name="connsiteX273" fmla="*/ 141419 w 357379"/>
                  <a:gd name="connsiteY273" fmla="*/ 95880 h 570727"/>
                  <a:gd name="connsiteX274" fmla="*/ 145259 w 357379"/>
                  <a:gd name="connsiteY274" fmla="*/ 81752 h 570727"/>
                  <a:gd name="connsiteX275" fmla="*/ 145259 w 357379"/>
                  <a:gd name="connsiteY275" fmla="*/ 81889 h 570727"/>
                  <a:gd name="connsiteX276" fmla="*/ 145396 w 357379"/>
                  <a:gd name="connsiteY276" fmla="*/ 81478 h 570727"/>
                  <a:gd name="connsiteX277" fmla="*/ 145396 w 357379"/>
                  <a:gd name="connsiteY277" fmla="*/ 81341 h 570727"/>
                  <a:gd name="connsiteX278" fmla="*/ 145396 w 357379"/>
                  <a:gd name="connsiteY278" fmla="*/ 81341 h 570727"/>
                  <a:gd name="connsiteX279" fmla="*/ 146768 w 357379"/>
                  <a:gd name="connsiteY279" fmla="*/ 72288 h 570727"/>
                  <a:gd name="connsiteX280" fmla="*/ 146768 w 357379"/>
                  <a:gd name="connsiteY280" fmla="*/ 72836 h 570727"/>
                  <a:gd name="connsiteX281" fmla="*/ 146768 w 357379"/>
                  <a:gd name="connsiteY281" fmla="*/ 68310 h 570727"/>
                  <a:gd name="connsiteX282" fmla="*/ 146082 w 357379"/>
                  <a:gd name="connsiteY282" fmla="*/ 63235 h 570727"/>
                  <a:gd name="connsiteX283" fmla="*/ 145671 w 357379"/>
                  <a:gd name="connsiteY283" fmla="*/ 61726 h 570727"/>
                  <a:gd name="connsiteX284" fmla="*/ 145122 w 357379"/>
                  <a:gd name="connsiteY284" fmla="*/ 60355 h 570727"/>
                  <a:gd name="connsiteX285" fmla="*/ 144710 w 357379"/>
                  <a:gd name="connsiteY285" fmla="*/ 59532 h 570727"/>
                  <a:gd name="connsiteX286" fmla="*/ 144024 w 357379"/>
                  <a:gd name="connsiteY286" fmla="*/ 58846 h 570727"/>
                  <a:gd name="connsiteX287" fmla="*/ 143339 w 357379"/>
                  <a:gd name="connsiteY287" fmla="*/ 58297 h 570727"/>
                  <a:gd name="connsiteX288" fmla="*/ 141967 w 357379"/>
                  <a:gd name="connsiteY288" fmla="*/ 57475 h 570727"/>
                  <a:gd name="connsiteX289" fmla="*/ 140733 w 357379"/>
                  <a:gd name="connsiteY289" fmla="*/ 56926 h 570727"/>
                  <a:gd name="connsiteX290" fmla="*/ 139910 w 357379"/>
                  <a:gd name="connsiteY290" fmla="*/ 56789 h 570727"/>
                  <a:gd name="connsiteX291" fmla="*/ 138675 w 357379"/>
                  <a:gd name="connsiteY291" fmla="*/ 56652 h 570727"/>
                  <a:gd name="connsiteX292" fmla="*/ 135932 w 357379"/>
                  <a:gd name="connsiteY292" fmla="*/ 57063 h 570727"/>
                  <a:gd name="connsiteX293" fmla="*/ 136206 w 357379"/>
                  <a:gd name="connsiteY293" fmla="*/ 57063 h 570727"/>
                  <a:gd name="connsiteX294" fmla="*/ 132503 w 357379"/>
                  <a:gd name="connsiteY294" fmla="*/ 58161 h 570727"/>
                  <a:gd name="connsiteX295" fmla="*/ 133052 w 357379"/>
                  <a:gd name="connsiteY295" fmla="*/ 58023 h 570727"/>
                  <a:gd name="connsiteX296" fmla="*/ 129486 w 357379"/>
                  <a:gd name="connsiteY296" fmla="*/ 59532 h 570727"/>
                  <a:gd name="connsiteX297" fmla="*/ 129623 w 357379"/>
                  <a:gd name="connsiteY297" fmla="*/ 59395 h 570727"/>
                  <a:gd name="connsiteX298" fmla="*/ 124274 w 357379"/>
                  <a:gd name="connsiteY298" fmla="*/ 62687 h 570727"/>
                  <a:gd name="connsiteX299" fmla="*/ 114947 w 357379"/>
                  <a:gd name="connsiteY299" fmla="*/ 69819 h 570727"/>
                  <a:gd name="connsiteX300" fmla="*/ 114947 w 357379"/>
                  <a:gd name="connsiteY300" fmla="*/ 69819 h 570727"/>
                  <a:gd name="connsiteX301" fmla="*/ 98625 w 357379"/>
                  <a:gd name="connsiteY301" fmla="*/ 95880 h 570727"/>
                  <a:gd name="connsiteX302" fmla="*/ 85183 w 357379"/>
                  <a:gd name="connsiteY302" fmla="*/ 112476 h 570727"/>
                  <a:gd name="connsiteX303" fmla="*/ 76405 w 357379"/>
                  <a:gd name="connsiteY303" fmla="*/ 122489 h 570727"/>
                  <a:gd name="connsiteX304" fmla="*/ 66941 w 357379"/>
                  <a:gd name="connsiteY304" fmla="*/ 132776 h 570727"/>
                  <a:gd name="connsiteX305" fmla="*/ 61454 w 357379"/>
                  <a:gd name="connsiteY305" fmla="*/ 138673 h 570727"/>
                  <a:gd name="connsiteX306" fmla="*/ 56654 w 357379"/>
                  <a:gd name="connsiteY306" fmla="*/ 143337 h 570727"/>
                  <a:gd name="connsiteX307" fmla="*/ 54596 w 357379"/>
                  <a:gd name="connsiteY307" fmla="*/ 144845 h 570727"/>
                  <a:gd name="connsiteX308" fmla="*/ 48973 w 357379"/>
                  <a:gd name="connsiteY308" fmla="*/ 148000 h 570727"/>
                  <a:gd name="connsiteX309" fmla="*/ 42526 w 357379"/>
                  <a:gd name="connsiteY309" fmla="*/ 144845 h 570727"/>
                  <a:gd name="connsiteX310" fmla="*/ 42800 w 357379"/>
                  <a:gd name="connsiteY310" fmla="*/ 138948 h 570727"/>
                  <a:gd name="connsiteX311" fmla="*/ 44721 w 357379"/>
                  <a:gd name="connsiteY311" fmla="*/ 134833 h 570727"/>
                  <a:gd name="connsiteX312" fmla="*/ 47464 w 357379"/>
                  <a:gd name="connsiteY312" fmla="*/ 130993 h 570727"/>
                  <a:gd name="connsiteX313" fmla="*/ 62003 w 357379"/>
                  <a:gd name="connsiteY313" fmla="*/ 112339 h 570727"/>
                  <a:gd name="connsiteX314" fmla="*/ 76268 w 357379"/>
                  <a:gd name="connsiteY314" fmla="*/ 95605 h 570727"/>
                  <a:gd name="connsiteX315" fmla="*/ 85594 w 357379"/>
                  <a:gd name="connsiteY315" fmla="*/ 85318 h 570727"/>
                  <a:gd name="connsiteX316" fmla="*/ 92589 w 357379"/>
                  <a:gd name="connsiteY316" fmla="*/ 78186 h 570727"/>
                  <a:gd name="connsiteX317" fmla="*/ 109597 w 357379"/>
                  <a:gd name="connsiteY317" fmla="*/ 62275 h 570727"/>
                  <a:gd name="connsiteX318" fmla="*/ 114398 w 357379"/>
                  <a:gd name="connsiteY318" fmla="*/ 51028 h 570727"/>
                  <a:gd name="connsiteX319" fmla="*/ 114261 w 357379"/>
                  <a:gd name="connsiteY319" fmla="*/ 51439 h 570727"/>
                  <a:gd name="connsiteX320" fmla="*/ 118101 w 357379"/>
                  <a:gd name="connsiteY320" fmla="*/ 37723 h 570727"/>
                  <a:gd name="connsiteX321" fmla="*/ 117964 w 357379"/>
                  <a:gd name="connsiteY321" fmla="*/ 38272 h 570727"/>
                  <a:gd name="connsiteX322" fmla="*/ 119061 w 357379"/>
                  <a:gd name="connsiteY322" fmla="*/ 28808 h 570727"/>
                  <a:gd name="connsiteX323" fmla="*/ 119061 w 357379"/>
                  <a:gd name="connsiteY323" fmla="*/ 28945 h 570727"/>
                  <a:gd name="connsiteX324" fmla="*/ 119061 w 357379"/>
                  <a:gd name="connsiteY324" fmla="*/ 24556 h 570727"/>
                  <a:gd name="connsiteX325" fmla="*/ 119061 w 357379"/>
                  <a:gd name="connsiteY325" fmla="*/ 24694 h 570727"/>
                  <a:gd name="connsiteX326" fmla="*/ 118650 w 357379"/>
                  <a:gd name="connsiteY326" fmla="*/ 20853 h 570727"/>
                  <a:gd name="connsiteX327" fmla="*/ 117690 w 357379"/>
                  <a:gd name="connsiteY327" fmla="*/ 17287 h 570727"/>
                  <a:gd name="connsiteX328" fmla="*/ 117827 w 357379"/>
                  <a:gd name="connsiteY328" fmla="*/ 17698 h 570727"/>
                  <a:gd name="connsiteX329" fmla="*/ 116455 w 357379"/>
                  <a:gd name="connsiteY329" fmla="*/ 14269 h 570727"/>
                  <a:gd name="connsiteX330" fmla="*/ 116455 w 357379"/>
                  <a:gd name="connsiteY330" fmla="*/ 14269 h 570727"/>
                  <a:gd name="connsiteX331" fmla="*/ 115770 w 357379"/>
                  <a:gd name="connsiteY331" fmla="*/ 13035 h 570727"/>
                  <a:gd name="connsiteX332" fmla="*/ 115084 w 357379"/>
                  <a:gd name="connsiteY332" fmla="*/ 12075 h 570727"/>
                  <a:gd name="connsiteX333" fmla="*/ 114261 w 357379"/>
                  <a:gd name="connsiteY333" fmla="*/ 11252 h 570727"/>
                  <a:gd name="connsiteX334" fmla="*/ 113026 w 357379"/>
                  <a:gd name="connsiteY334" fmla="*/ 10291 h 570727"/>
                  <a:gd name="connsiteX335" fmla="*/ 113163 w 357379"/>
                  <a:gd name="connsiteY335" fmla="*/ 10429 h 570727"/>
                  <a:gd name="connsiteX336" fmla="*/ 113026 w 357379"/>
                  <a:gd name="connsiteY336" fmla="*/ 10291 h 570727"/>
                  <a:gd name="connsiteX337" fmla="*/ 112889 w 357379"/>
                  <a:gd name="connsiteY337" fmla="*/ 10155 h 570727"/>
                  <a:gd name="connsiteX338" fmla="*/ 113026 w 357379"/>
                  <a:gd name="connsiteY338" fmla="*/ 10291 h 570727"/>
                  <a:gd name="connsiteX339" fmla="*/ 111929 w 357379"/>
                  <a:gd name="connsiteY339" fmla="*/ 9606 h 570727"/>
                  <a:gd name="connsiteX340" fmla="*/ 108774 w 357379"/>
                  <a:gd name="connsiteY340" fmla="*/ 8234 h 570727"/>
                  <a:gd name="connsiteX341" fmla="*/ 109186 w 357379"/>
                  <a:gd name="connsiteY341" fmla="*/ 8509 h 570727"/>
                  <a:gd name="connsiteX342" fmla="*/ 107677 w 357379"/>
                  <a:gd name="connsiteY342" fmla="*/ 8234 h 570727"/>
                  <a:gd name="connsiteX343" fmla="*/ 107677 w 357379"/>
                  <a:gd name="connsiteY343" fmla="*/ 8234 h 570727"/>
                  <a:gd name="connsiteX344" fmla="*/ 107677 w 357379"/>
                  <a:gd name="connsiteY344" fmla="*/ 8234 h 570727"/>
                  <a:gd name="connsiteX345" fmla="*/ 107266 w 357379"/>
                  <a:gd name="connsiteY345" fmla="*/ 8097 h 570727"/>
                  <a:gd name="connsiteX346" fmla="*/ 107677 w 357379"/>
                  <a:gd name="connsiteY346" fmla="*/ 8234 h 570727"/>
                  <a:gd name="connsiteX347" fmla="*/ 105757 w 357379"/>
                  <a:gd name="connsiteY347" fmla="*/ 8097 h 570727"/>
                  <a:gd name="connsiteX348" fmla="*/ 106305 w 357379"/>
                  <a:gd name="connsiteY348" fmla="*/ 8097 h 570727"/>
                  <a:gd name="connsiteX349" fmla="*/ 104385 w 357379"/>
                  <a:gd name="connsiteY349" fmla="*/ 8097 h 570727"/>
                  <a:gd name="connsiteX350" fmla="*/ 104660 w 357379"/>
                  <a:gd name="connsiteY350" fmla="*/ 8097 h 570727"/>
                  <a:gd name="connsiteX351" fmla="*/ 101093 w 357379"/>
                  <a:gd name="connsiteY351" fmla="*/ 8646 h 570727"/>
                  <a:gd name="connsiteX352" fmla="*/ 99036 w 357379"/>
                  <a:gd name="connsiteY352" fmla="*/ 9194 h 570727"/>
                  <a:gd name="connsiteX353" fmla="*/ 93001 w 357379"/>
                  <a:gd name="connsiteY353" fmla="*/ 11800 h 570727"/>
                  <a:gd name="connsiteX354" fmla="*/ 85183 w 357379"/>
                  <a:gd name="connsiteY354" fmla="*/ 16464 h 570727"/>
                  <a:gd name="connsiteX355" fmla="*/ 85320 w 357379"/>
                  <a:gd name="connsiteY355" fmla="*/ 16327 h 570727"/>
                  <a:gd name="connsiteX356" fmla="*/ 66529 w 357379"/>
                  <a:gd name="connsiteY356" fmla="*/ 30317 h 570727"/>
                  <a:gd name="connsiteX357" fmla="*/ 59123 w 357379"/>
                  <a:gd name="connsiteY357" fmla="*/ 36352 h 570727"/>
                  <a:gd name="connsiteX358" fmla="*/ 50893 w 357379"/>
                  <a:gd name="connsiteY358" fmla="*/ 43073 h 570727"/>
                  <a:gd name="connsiteX359" fmla="*/ 18797 w 357379"/>
                  <a:gd name="connsiteY359" fmla="*/ 73522 h 570727"/>
                  <a:gd name="connsiteX360" fmla="*/ 18797 w 357379"/>
                  <a:gd name="connsiteY360" fmla="*/ 73522 h 570727"/>
                  <a:gd name="connsiteX361" fmla="*/ 10842 w 357379"/>
                  <a:gd name="connsiteY361" fmla="*/ 83535 h 570727"/>
                  <a:gd name="connsiteX362" fmla="*/ 10842 w 357379"/>
                  <a:gd name="connsiteY362" fmla="*/ 83398 h 570727"/>
                  <a:gd name="connsiteX363" fmla="*/ 8099 w 357379"/>
                  <a:gd name="connsiteY363" fmla="*/ 88061 h 570727"/>
                  <a:gd name="connsiteX364" fmla="*/ 8099 w 357379"/>
                  <a:gd name="connsiteY364" fmla="*/ 87924 h 570727"/>
                  <a:gd name="connsiteX365" fmla="*/ 7962 w 357379"/>
                  <a:gd name="connsiteY365" fmla="*/ 88061 h 570727"/>
                  <a:gd name="connsiteX366" fmla="*/ 7825 w 357379"/>
                  <a:gd name="connsiteY366" fmla="*/ 88336 h 570727"/>
                  <a:gd name="connsiteX367" fmla="*/ 7962 w 357379"/>
                  <a:gd name="connsiteY367" fmla="*/ 88199 h 570727"/>
                  <a:gd name="connsiteX368" fmla="*/ 7413 w 357379"/>
                  <a:gd name="connsiteY368" fmla="*/ 89570 h 570727"/>
                  <a:gd name="connsiteX369" fmla="*/ 7276 w 357379"/>
                  <a:gd name="connsiteY369" fmla="*/ 90119 h 570727"/>
                  <a:gd name="connsiteX370" fmla="*/ 8922 w 357379"/>
                  <a:gd name="connsiteY370" fmla="*/ 91902 h 570727"/>
                  <a:gd name="connsiteX371" fmla="*/ 7139 w 357379"/>
                  <a:gd name="connsiteY371" fmla="*/ 96291 h 570727"/>
                  <a:gd name="connsiteX372" fmla="*/ 2750 w 357379"/>
                  <a:gd name="connsiteY372" fmla="*/ 96565 h 570727"/>
                  <a:gd name="connsiteX373" fmla="*/ 555 w 357379"/>
                  <a:gd name="connsiteY373" fmla="*/ 94371 h 570727"/>
                  <a:gd name="connsiteX374" fmla="*/ 281 w 357379"/>
                  <a:gd name="connsiteY374" fmla="*/ 89433 h 570727"/>
                  <a:gd name="connsiteX375" fmla="*/ 1652 w 357379"/>
                  <a:gd name="connsiteY375" fmla="*/ 85318 h 570727"/>
                  <a:gd name="connsiteX376" fmla="*/ 3710 w 357379"/>
                  <a:gd name="connsiteY376" fmla="*/ 81478 h 570727"/>
                  <a:gd name="connsiteX377" fmla="*/ 10431 w 357379"/>
                  <a:gd name="connsiteY377" fmla="*/ 72151 h 570727"/>
                  <a:gd name="connsiteX378" fmla="*/ 18386 w 357379"/>
                  <a:gd name="connsiteY378" fmla="*/ 63098 h 570727"/>
                  <a:gd name="connsiteX379" fmla="*/ 28536 w 357379"/>
                  <a:gd name="connsiteY379" fmla="*/ 52948 h 570727"/>
                  <a:gd name="connsiteX380" fmla="*/ 45407 w 357379"/>
                  <a:gd name="connsiteY380" fmla="*/ 37449 h 570727"/>
                  <a:gd name="connsiteX381" fmla="*/ 53087 w 357379"/>
                  <a:gd name="connsiteY381" fmla="*/ 31003 h 570727"/>
                  <a:gd name="connsiteX382" fmla="*/ 61591 w 357379"/>
                  <a:gd name="connsiteY382" fmla="*/ 23871 h 570727"/>
                  <a:gd name="connsiteX383" fmla="*/ 86829 w 357379"/>
                  <a:gd name="connsiteY383" fmla="*/ 5628 h 570727"/>
                  <a:gd name="connsiteX384" fmla="*/ 91629 w 357379"/>
                  <a:gd name="connsiteY384" fmla="*/ 3159 h 570727"/>
                  <a:gd name="connsiteX385" fmla="*/ 96567 w 357379"/>
                  <a:gd name="connsiteY385" fmla="*/ 1239 h 570727"/>
                  <a:gd name="connsiteX386" fmla="*/ 101368 w 357379"/>
                  <a:gd name="connsiteY386" fmla="*/ 279 h 570727"/>
                  <a:gd name="connsiteX387" fmla="*/ 106031 w 357379"/>
                  <a:gd name="connsiteY387" fmla="*/ 4 h 570727"/>
                  <a:gd name="connsiteX388" fmla="*/ 120707 w 357379"/>
                  <a:gd name="connsiteY388" fmla="*/ 6726 h 570727"/>
                  <a:gd name="connsiteX389" fmla="*/ 124411 w 357379"/>
                  <a:gd name="connsiteY389" fmla="*/ 12761 h 570727"/>
                  <a:gd name="connsiteX390" fmla="*/ 126605 w 357379"/>
                  <a:gd name="connsiteY390" fmla="*/ 21539 h 570727"/>
                  <a:gd name="connsiteX391" fmla="*/ 126605 w 357379"/>
                  <a:gd name="connsiteY391" fmla="*/ 32100 h 570727"/>
                  <a:gd name="connsiteX392" fmla="*/ 123862 w 357379"/>
                  <a:gd name="connsiteY392" fmla="*/ 46639 h 570727"/>
                  <a:gd name="connsiteX393" fmla="*/ 121805 w 357379"/>
                  <a:gd name="connsiteY393" fmla="*/ 53223 h 570727"/>
                  <a:gd name="connsiteX394" fmla="*/ 124959 w 357379"/>
                  <a:gd name="connsiteY394" fmla="*/ 51439 h 570727"/>
                  <a:gd name="connsiteX395" fmla="*/ 133737 w 357379"/>
                  <a:gd name="connsiteY395" fmla="*/ 48285 h 570727"/>
                  <a:gd name="connsiteX396" fmla="*/ 136755 w 357379"/>
                  <a:gd name="connsiteY396" fmla="*/ 47874 h 570727"/>
                  <a:gd name="connsiteX397" fmla="*/ 141007 w 357379"/>
                  <a:gd name="connsiteY397" fmla="*/ 47874 h 570727"/>
                  <a:gd name="connsiteX398" fmla="*/ 147453 w 357379"/>
                  <a:gd name="connsiteY398" fmla="*/ 50617 h 570727"/>
                  <a:gd name="connsiteX399" fmla="*/ 149785 w 357379"/>
                  <a:gd name="connsiteY399" fmla="*/ 52400 h 570727"/>
                  <a:gd name="connsiteX400" fmla="*/ 151294 w 357379"/>
                  <a:gd name="connsiteY400" fmla="*/ 54046 h 570727"/>
                  <a:gd name="connsiteX401" fmla="*/ 152529 w 357379"/>
                  <a:gd name="connsiteY401" fmla="*/ 56103 h 570727"/>
                  <a:gd name="connsiteX402" fmla="*/ 154723 w 357379"/>
                  <a:gd name="connsiteY402" fmla="*/ 63373 h 570727"/>
                  <a:gd name="connsiteX403" fmla="*/ 155135 w 357379"/>
                  <a:gd name="connsiteY403" fmla="*/ 73385 h 570727"/>
                  <a:gd name="connsiteX404" fmla="*/ 148688 w 357379"/>
                  <a:gd name="connsiteY404" fmla="*/ 101092 h 570727"/>
                  <a:gd name="connsiteX405" fmla="*/ 137441 w 357379"/>
                  <a:gd name="connsiteY405" fmla="*/ 126603 h 570727"/>
                  <a:gd name="connsiteX406" fmla="*/ 141007 w 357379"/>
                  <a:gd name="connsiteY406" fmla="*/ 123174 h 570727"/>
                  <a:gd name="connsiteX407" fmla="*/ 151020 w 357379"/>
                  <a:gd name="connsiteY407" fmla="*/ 114670 h 570727"/>
                  <a:gd name="connsiteX408" fmla="*/ 161581 w 357379"/>
                  <a:gd name="connsiteY408" fmla="*/ 106990 h 570727"/>
                  <a:gd name="connsiteX409" fmla="*/ 171731 w 357379"/>
                  <a:gd name="connsiteY409" fmla="*/ 101915 h 570727"/>
                  <a:gd name="connsiteX410" fmla="*/ 180783 w 357379"/>
                  <a:gd name="connsiteY410" fmla="*/ 100543 h 570727"/>
                  <a:gd name="connsiteX411" fmla="*/ 185447 w 357379"/>
                  <a:gd name="connsiteY411" fmla="*/ 101503 h 570727"/>
                  <a:gd name="connsiteX412" fmla="*/ 188190 w 357379"/>
                  <a:gd name="connsiteY412" fmla="*/ 103012 h 570727"/>
                  <a:gd name="connsiteX413" fmla="*/ 192579 w 357379"/>
                  <a:gd name="connsiteY413" fmla="*/ 107812 h 570727"/>
                  <a:gd name="connsiteX414" fmla="*/ 192579 w 357379"/>
                  <a:gd name="connsiteY414" fmla="*/ 126192 h 570727"/>
                  <a:gd name="connsiteX415" fmla="*/ 188601 w 357379"/>
                  <a:gd name="connsiteY415" fmla="*/ 135656 h 570727"/>
                  <a:gd name="connsiteX416" fmla="*/ 181469 w 357379"/>
                  <a:gd name="connsiteY416" fmla="*/ 148274 h 570727"/>
                  <a:gd name="connsiteX417" fmla="*/ 172691 w 357379"/>
                  <a:gd name="connsiteY417" fmla="*/ 161305 h 570727"/>
                  <a:gd name="connsiteX418" fmla="*/ 160072 w 357379"/>
                  <a:gd name="connsiteY418" fmla="*/ 178999 h 570727"/>
                  <a:gd name="connsiteX419" fmla="*/ 144436 w 357379"/>
                  <a:gd name="connsiteY419" fmla="*/ 200121 h 570727"/>
                  <a:gd name="connsiteX420" fmla="*/ 137852 w 357379"/>
                  <a:gd name="connsiteY420" fmla="*/ 208762 h 570727"/>
                  <a:gd name="connsiteX421" fmla="*/ 141830 w 357379"/>
                  <a:gd name="connsiteY421" fmla="*/ 205333 h 570727"/>
                  <a:gd name="connsiteX422" fmla="*/ 144162 w 357379"/>
                  <a:gd name="connsiteY422" fmla="*/ 203687 h 570727"/>
                  <a:gd name="connsiteX423" fmla="*/ 150197 w 357379"/>
                  <a:gd name="connsiteY423" fmla="*/ 199298 h 570727"/>
                  <a:gd name="connsiteX424" fmla="*/ 158015 w 357379"/>
                  <a:gd name="connsiteY424" fmla="*/ 193675 h 570727"/>
                  <a:gd name="connsiteX425" fmla="*/ 169399 w 357379"/>
                  <a:gd name="connsiteY425" fmla="*/ 186542 h 570727"/>
                  <a:gd name="connsiteX426" fmla="*/ 172142 w 357379"/>
                  <a:gd name="connsiteY426" fmla="*/ 185034 h 570727"/>
                  <a:gd name="connsiteX427" fmla="*/ 179686 w 357379"/>
                  <a:gd name="connsiteY427" fmla="*/ 180919 h 570727"/>
                  <a:gd name="connsiteX428" fmla="*/ 196420 w 357379"/>
                  <a:gd name="connsiteY428" fmla="*/ 174061 h 570727"/>
                  <a:gd name="connsiteX429" fmla="*/ 206707 w 357379"/>
                  <a:gd name="connsiteY429" fmla="*/ 172826 h 570727"/>
                  <a:gd name="connsiteX430" fmla="*/ 215073 w 357379"/>
                  <a:gd name="connsiteY430" fmla="*/ 175158 h 570727"/>
                  <a:gd name="connsiteX431" fmla="*/ 220834 w 357379"/>
                  <a:gd name="connsiteY431" fmla="*/ 179959 h 570727"/>
                  <a:gd name="connsiteX432" fmla="*/ 224400 w 357379"/>
                  <a:gd name="connsiteY432" fmla="*/ 186679 h 570727"/>
                  <a:gd name="connsiteX433" fmla="*/ 226046 w 357379"/>
                  <a:gd name="connsiteY433" fmla="*/ 195869 h 570727"/>
                  <a:gd name="connsiteX434" fmla="*/ 224675 w 357379"/>
                  <a:gd name="connsiteY434" fmla="*/ 208899 h 570727"/>
                  <a:gd name="connsiteX435" fmla="*/ 221246 w 357379"/>
                  <a:gd name="connsiteY435" fmla="*/ 220558 h 570727"/>
                  <a:gd name="connsiteX436" fmla="*/ 215485 w 357379"/>
                  <a:gd name="connsiteY436" fmla="*/ 233176 h 570727"/>
                  <a:gd name="connsiteX437" fmla="*/ 201083 w 357379"/>
                  <a:gd name="connsiteY437" fmla="*/ 256768 h 570727"/>
                  <a:gd name="connsiteX438" fmla="*/ 196968 w 357379"/>
                  <a:gd name="connsiteY438" fmla="*/ 262529 h 570727"/>
                  <a:gd name="connsiteX439" fmla="*/ 199712 w 357379"/>
                  <a:gd name="connsiteY439" fmla="*/ 260472 h 570727"/>
                  <a:gd name="connsiteX440" fmla="*/ 207255 w 357379"/>
                  <a:gd name="connsiteY440" fmla="*/ 255122 h 570727"/>
                  <a:gd name="connsiteX441" fmla="*/ 213290 w 357379"/>
                  <a:gd name="connsiteY441" fmla="*/ 251008 h 570727"/>
                  <a:gd name="connsiteX442" fmla="*/ 215759 w 357379"/>
                  <a:gd name="connsiteY442" fmla="*/ 249362 h 570727"/>
                  <a:gd name="connsiteX443" fmla="*/ 226869 w 357379"/>
                  <a:gd name="connsiteY443" fmla="*/ 242641 h 570727"/>
                  <a:gd name="connsiteX444" fmla="*/ 235647 w 357379"/>
                  <a:gd name="connsiteY444" fmla="*/ 237977 h 570727"/>
                  <a:gd name="connsiteX445" fmla="*/ 247718 w 357379"/>
                  <a:gd name="connsiteY445" fmla="*/ 233863 h 570727"/>
                  <a:gd name="connsiteX446" fmla="*/ 256633 w 357379"/>
                  <a:gd name="connsiteY446" fmla="*/ 233451 h 570727"/>
                  <a:gd name="connsiteX447" fmla="*/ 264863 w 357379"/>
                  <a:gd name="connsiteY447" fmla="*/ 236880 h 570727"/>
                  <a:gd name="connsiteX448" fmla="*/ 269252 w 357379"/>
                  <a:gd name="connsiteY448" fmla="*/ 241955 h 570727"/>
                  <a:gd name="connsiteX449" fmla="*/ 270897 w 357379"/>
                  <a:gd name="connsiteY449" fmla="*/ 246070 h 570727"/>
                  <a:gd name="connsiteX450" fmla="*/ 271583 w 357379"/>
                  <a:gd name="connsiteY450" fmla="*/ 250733 h 570727"/>
                  <a:gd name="connsiteX451" fmla="*/ 266097 w 357379"/>
                  <a:gd name="connsiteY451" fmla="*/ 273502 h 570727"/>
                  <a:gd name="connsiteX452" fmla="*/ 257456 w 357379"/>
                  <a:gd name="connsiteY452" fmla="*/ 289275 h 570727"/>
                  <a:gd name="connsiteX453" fmla="*/ 247306 w 357379"/>
                  <a:gd name="connsiteY453" fmla="*/ 304226 h 570727"/>
                  <a:gd name="connsiteX454" fmla="*/ 233727 w 357379"/>
                  <a:gd name="connsiteY454" fmla="*/ 321782 h 570727"/>
                  <a:gd name="connsiteX455" fmla="*/ 237568 w 357379"/>
                  <a:gd name="connsiteY455" fmla="*/ 319450 h 570727"/>
                  <a:gd name="connsiteX456" fmla="*/ 245934 w 357379"/>
                  <a:gd name="connsiteY456" fmla="*/ 314513 h 570727"/>
                  <a:gd name="connsiteX457" fmla="*/ 257044 w 357379"/>
                  <a:gd name="connsiteY457" fmla="*/ 308889 h 570727"/>
                  <a:gd name="connsiteX458" fmla="*/ 266920 w 357379"/>
                  <a:gd name="connsiteY458" fmla="*/ 304363 h 570727"/>
                  <a:gd name="connsiteX459" fmla="*/ 280087 w 357379"/>
                  <a:gd name="connsiteY459" fmla="*/ 299836 h 570727"/>
                  <a:gd name="connsiteX460" fmla="*/ 285711 w 357379"/>
                  <a:gd name="connsiteY460" fmla="*/ 298739 h 570727"/>
                  <a:gd name="connsiteX461" fmla="*/ 291334 w 357379"/>
                  <a:gd name="connsiteY461" fmla="*/ 298602 h 570727"/>
                  <a:gd name="connsiteX462" fmla="*/ 298741 w 357379"/>
                  <a:gd name="connsiteY462" fmla="*/ 300522 h 570727"/>
                  <a:gd name="connsiteX463" fmla="*/ 301484 w 357379"/>
                  <a:gd name="connsiteY463" fmla="*/ 302168 h 570727"/>
                  <a:gd name="connsiteX464" fmla="*/ 303816 w 357379"/>
                  <a:gd name="connsiteY464" fmla="*/ 304226 h 570727"/>
                  <a:gd name="connsiteX465" fmla="*/ 305462 w 357379"/>
                  <a:gd name="connsiteY465" fmla="*/ 306694 h 570727"/>
                  <a:gd name="connsiteX466" fmla="*/ 307382 w 357379"/>
                  <a:gd name="connsiteY466" fmla="*/ 312318 h 570727"/>
                  <a:gd name="connsiteX467" fmla="*/ 305050 w 357379"/>
                  <a:gd name="connsiteY467" fmla="*/ 331383 h 570727"/>
                  <a:gd name="connsiteX468" fmla="*/ 300250 w 357379"/>
                  <a:gd name="connsiteY468" fmla="*/ 343042 h 570727"/>
                  <a:gd name="connsiteX469" fmla="*/ 292706 w 357379"/>
                  <a:gd name="connsiteY469" fmla="*/ 356758 h 570727"/>
                  <a:gd name="connsiteX470" fmla="*/ 283928 w 357379"/>
                  <a:gd name="connsiteY470" fmla="*/ 370200 h 570727"/>
                  <a:gd name="connsiteX471" fmla="*/ 273229 w 357379"/>
                  <a:gd name="connsiteY471" fmla="*/ 384875 h 570727"/>
                  <a:gd name="connsiteX472" fmla="*/ 261571 w 357379"/>
                  <a:gd name="connsiteY472" fmla="*/ 399277 h 570727"/>
                  <a:gd name="connsiteX473" fmla="*/ 244837 w 357379"/>
                  <a:gd name="connsiteY473" fmla="*/ 419165 h 570727"/>
                  <a:gd name="connsiteX474" fmla="*/ 244151 w 357379"/>
                  <a:gd name="connsiteY474" fmla="*/ 419989 h 570727"/>
                  <a:gd name="connsiteX475" fmla="*/ 261159 w 357379"/>
                  <a:gd name="connsiteY475" fmla="*/ 408055 h 570727"/>
                  <a:gd name="connsiteX476" fmla="*/ 266508 w 357379"/>
                  <a:gd name="connsiteY476" fmla="*/ 404490 h 570727"/>
                  <a:gd name="connsiteX477" fmla="*/ 279402 w 357379"/>
                  <a:gd name="connsiteY477" fmla="*/ 396671 h 570727"/>
                  <a:gd name="connsiteX478" fmla="*/ 298192 w 357379"/>
                  <a:gd name="connsiteY478" fmla="*/ 386384 h 570727"/>
                  <a:gd name="connsiteX479" fmla="*/ 319315 w 357379"/>
                  <a:gd name="connsiteY479" fmla="*/ 376920 h 570727"/>
                  <a:gd name="connsiteX480" fmla="*/ 330288 w 357379"/>
                  <a:gd name="connsiteY480" fmla="*/ 373765 h 570727"/>
                  <a:gd name="connsiteX481" fmla="*/ 342084 w 357379"/>
                  <a:gd name="connsiteY481" fmla="*/ 373629 h 570727"/>
                  <a:gd name="connsiteX482" fmla="*/ 350039 w 357379"/>
                  <a:gd name="connsiteY482" fmla="*/ 376920 h 570727"/>
                  <a:gd name="connsiteX483" fmla="*/ 352782 w 357379"/>
                  <a:gd name="connsiteY483" fmla="*/ 379389 h 570727"/>
                  <a:gd name="connsiteX484" fmla="*/ 355662 w 357379"/>
                  <a:gd name="connsiteY484" fmla="*/ 383504 h 570727"/>
                  <a:gd name="connsiteX485" fmla="*/ 357308 w 357379"/>
                  <a:gd name="connsiteY485" fmla="*/ 389951 h 570727"/>
                  <a:gd name="connsiteX486" fmla="*/ 356211 w 357379"/>
                  <a:gd name="connsiteY486" fmla="*/ 401884 h 570727"/>
                  <a:gd name="connsiteX487" fmla="*/ 354565 w 357379"/>
                  <a:gd name="connsiteY487" fmla="*/ 407096 h 570727"/>
                  <a:gd name="connsiteX488" fmla="*/ 351548 w 357379"/>
                  <a:gd name="connsiteY488" fmla="*/ 413816 h 570727"/>
                  <a:gd name="connsiteX489" fmla="*/ 345238 w 357379"/>
                  <a:gd name="connsiteY489" fmla="*/ 425338 h 570727"/>
                  <a:gd name="connsiteX490" fmla="*/ 337832 w 357379"/>
                  <a:gd name="connsiteY490" fmla="*/ 436585 h 570727"/>
                  <a:gd name="connsiteX491" fmla="*/ 327270 w 357379"/>
                  <a:gd name="connsiteY491" fmla="*/ 451124 h 570727"/>
                  <a:gd name="connsiteX492" fmla="*/ 310811 w 357379"/>
                  <a:gd name="connsiteY492" fmla="*/ 471424 h 570727"/>
                  <a:gd name="connsiteX493" fmla="*/ 299564 w 357379"/>
                  <a:gd name="connsiteY493" fmla="*/ 485002 h 570727"/>
                  <a:gd name="connsiteX494" fmla="*/ 274875 w 357379"/>
                  <a:gd name="connsiteY494" fmla="*/ 513943 h 570727"/>
                  <a:gd name="connsiteX495" fmla="*/ 227555 w 357379"/>
                  <a:gd name="connsiteY495" fmla="*/ 568259 h 570727"/>
                  <a:gd name="connsiteX496" fmla="*/ 223440 w 357379"/>
                  <a:gd name="connsiteY496" fmla="*/ 570727 h 570727"/>
                  <a:gd name="connsiteX497" fmla="*/ 222617 w 357379"/>
                  <a:gd name="connsiteY497" fmla="*/ 570727 h 570727"/>
                  <a:gd name="connsiteX498" fmla="*/ 218365 w 357379"/>
                  <a:gd name="connsiteY498" fmla="*/ 568807 h 570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</a:cxnLst>
                <a:rect l="l" t="t" r="r" b="b"/>
                <a:pathLst>
                  <a:path w="357379" h="570727">
                    <a:moveTo>
                      <a:pt x="70095" y="116042"/>
                    </a:moveTo>
                    <a:cubicBezTo>
                      <a:pt x="68998" y="117277"/>
                      <a:pt x="67901" y="118511"/>
                      <a:pt x="66941" y="119883"/>
                    </a:cubicBezTo>
                    <a:cubicBezTo>
                      <a:pt x="69410" y="117139"/>
                      <a:pt x="71878" y="114396"/>
                      <a:pt x="74347" y="111790"/>
                    </a:cubicBezTo>
                    <a:cubicBezTo>
                      <a:pt x="74347" y="111790"/>
                      <a:pt x="74347" y="111790"/>
                      <a:pt x="74347" y="111927"/>
                    </a:cubicBezTo>
                    <a:cubicBezTo>
                      <a:pt x="74484" y="111790"/>
                      <a:pt x="74484" y="111790"/>
                      <a:pt x="74622" y="111653"/>
                    </a:cubicBezTo>
                    <a:cubicBezTo>
                      <a:pt x="74622" y="111653"/>
                      <a:pt x="74759" y="111516"/>
                      <a:pt x="74759" y="111516"/>
                    </a:cubicBezTo>
                    <a:cubicBezTo>
                      <a:pt x="74759" y="111516"/>
                      <a:pt x="74759" y="111516"/>
                      <a:pt x="74622" y="111653"/>
                    </a:cubicBezTo>
                    <a:cubicBezTo>
                      <a:pt x="77502" y="108224"/>
                      <a:pt x="80382" y="104932"/>
                      <a:pt x="83263" y="101503"/>
                    </a:cubicBezTo>
                    <a:cubicBezTo>
                      <a:pt x="84223" y="100406"/>
                      <a:pt x="85183" y="99171"/>
                      <a:pt x="86143" y="97937"/>
                    </a:cubicBezTo>
                    <a:cubicBezTo>
                      <a:pt x="84086" y="100132"/>
                      <a:pt x="82165" y="102326"/>
                      <a:pt x="80108" y="104658"/>
                    </a:cubicBezTo>
                    <a:cubicBezTo>
                      <a:pt x="80245" y="104521"/>
                      <a:pt x="80382" y="104383"/>
                      <a:pt x="80519" y="104246"/>
                    </a:cubicBezTo>
                    <a:cubicBezTo>
                      <a:pt x="76953" y="108087"/>
                      <a:pt x="73524" y="112064"/>
                      <a:pt x="70095" y="116042"/>
                    </a:cubicBezTo>
                    <a:close/>
                    <a:moveTo>
                      <a:pt x="218365" y="568807"/>
                    </a:moveTo>
                    <a:cubicBezTo>
                      <a:pt x="215759" y="566750"/>
                      <a:pt x="214936" y="562498"/>
                      <a:pt x="217268" y="559892"/>
                    </a:cubicBezTo>
                    <a:cubicBezTo>
                      <a:pt x="236196" y="538221"/>
                      <a:pt x="255261" y="516686"/>
                      <a:pt x="274464" y="495152"/>
                    </a:cubicBezTo>
                    <a:cubicBezTo>
                      <a:pt x="274464" y="495152"/>
                      <a:pt x="274326" y="495289"/>
                      <a:pt x="274326" y="495289"/>
                    </a:cubicBezTo>
                    <a:cubicBezTo>
                      <a:pt x="280910" y="487745"/>
                      <a:pt x="287631" y="480202"/>
                      <a:pt x="294078" y="472658"/>
                    </a:cubicBezTo>
                    <a:cubicBezTo>
                      <a:pt x="298741" y="467171"/>
                      <a:pt x="303405" y="461822"/>
                      <a:pt x="307931" y="456336"/>
                    </a:cubicBezTo>
                    <a:cubicBezTo>
                      <a:pt x="316983" y="445638"/>
                      <a:pt x="325487" y="434665"/>
                      <a:pt x="333305" y="423143"/>
                    </a:cubicBezTo>
                    <a:cubicBezTo>
                      <a:pt x="333305" y="423143"/>
                      <a:pt x="333305" y="423280"/>
                      <a:pt x="333305" y="423280"/>
                    </a:cubicBezTo>
                    <a:cubicBezTo>
                      <a:pt x="334677" y="421360"/>
                      <a:pt x="335911" y="419303"/>
                      <a:pt x="337146" y="417245"/>
                    </a:cubicBezTo>
                    <a:cubicBezTo>
                      <a:pt x="338792" y="414502"/>
                      <a:pt x="340163" y="411759"/>
                      <a:pt x="341535" y="409016"/>
                    </a:cubicBezTo>
                    <a:cubicBezTo>
                      <a:pt x="342906" y="406135"/>
                      <a:pt x="344141" y="403255"/>
                      <a:pt x="345238" y="400375"/>
                    </a:cubicBezTo>
                    <a:cubicBezTo>
                      <a:pt x="345101" y="400649"/>
                      <a:pt x="345101" y="400786"/>
                      <a:pt x="344964" y="401061"/>
                    </a:cubicBezTo>
                    <a:cubicBezTo>
                      <a:pt x="345513" y="399689"/>
                      <a:pt x="345787" y="398180"/>
                      <a:pt x="346061" y="396671"/>
                    </a:cubicBezTo>
                    <a:cubicBezTo>
                      <a:pt x="346061" y="396671"/>
                      <a:pt x="346061" y="396809"/>
                      <a:pt x="346061" y="396809"/>
                    </a:cubicBezTo>
                    <a:cubicBezTo>
                      <a:pt x="346061" y="396809"/>
                      <a:pt x="346061" y="396671"/>
                      <a:pt x="346061" y="396671"/>
                    </a:cubicBezTo>
                    <a:cubicBezTo>
                      <a:pt x="346061" y="396671"/>
                      <a:pt x="346061" y="396534"/>
                      <a:pt x="346061" y="396534"/>
                    </a:cubicBezTo>
                    <a:cubicBezTo>
                      <a:pt x="346061" y="396534"/>
                      <a:pt x="346061" y="396671"/>
                      <a:pt x="346061" y="396671"/>
                    </a:cubicBezTo>
                    <a:cubicBezTo>
                      <a:pt x="346198" y="395574"/>
                      <a:pt x="346335" y="394614"/>
                      <a:pt x="346473" y="393517"/>
                    </a:cubicBezTo>
                    <a:cubicBezTo>
                      <a:pt x="346473" y="392557"/>
                      <a:pt x="346473" y="391459"/>
                      <a:pt x="346473" y="390499"/>
                    </a:cubicBezTo>
                    <a:cubicBezTo>
                      <a:pt x="346335" y="389951"/>
                      <a:pt x="346335" y="389539"/>
                      <a:pt x="346198" y="388990"/>
                    </a:cubicBezTo>
                    <a:cubicBezTo>
                      <a:pt x="346061" y="388716"/>
                      <a:pt x="346061" y="388442"/>
                      <a:pt x="345924" y="388168"/>
                    </a:cubicBezTo>
                    <a:cubicBezTo>
                      <a:pt x="345787" y="387893"/>
                      <a:pt x="345513" y="387481"/>
                      <a:pt x="345375" y="387207"/>
                    </a:cubicBezTo>
                    <a:cubicBezTo>
                      <a:pt x="345101" y="386933"/>
                      <a:pt x="344827" y="386659"/>
                      <a:pt x="344553" y="386247"/>
                    </a:cubicBezTo>
                    <a:cubicBezTo>
                      <a:pt x="344141" y="385973"/>
                      <a:pt x="343867" y="385561"/>
                      <a:pt x="343455" y="385287"/>
                    </a:cubicBezTo>
                    <a:cubicBezTo>
                      <a:pt x="343044" y="385013"/>
                      <a:pt x="342769" y="384875"/>
                      <a:pt x="342358" y="384601"/>
                    </a:cubicBezTo>
                    <a:cubicBezTo>
                      <a:pt x="341946" y="384464"/>
                      <a:pt x="341672" y="384327"/>
                      <a:pt x="341261" y="384190"/>
                    </a:cubicBezTo>
                    <a:cubicBezTo>
                      <a:pt x="340712" y="384052"/>
                      <a:pt x="340163" y="384052"/>
                      <a:pt x="339752" y="383916"/>
                    </a:cubicBezTo>
                    <a:cubicBezTo>
                      <a:pt x="340026" y="383916"/>
                      <a:pt x="340163" y="383916"/>
                      <a:pt x="340438" y="383916"/>
                    </a:cubicBezTo>
                    <a:cubicBezTo>
                      <a:pt x="339066" y="383778"/>
                      <a:pt x="337557" y="383778"/>
                      <a:pt x="336186" y="383778"/>
                    </a:cubicBezTo>
                    <a:cubicBezTo>
                      <a:pt x="336323" y="383778"/>
                      <a:pt x="336460" y="383778"/>
                      <a:pt x="336597" y="383778"/>
                    </a:cubicBezTo>
                    <a:cubicBezTo>
                      <a:pt x="336323" y="383778"/>
                      <a:pt x="336048" y="383778"/>
                      <a:pt x="335911" y="383778"/>
                    </a:cubicBezTo>
                    <a:lnTo>
                      <a:pt x="335911" y="383778"/>
                    </a:lnTo>
                    <a:lnTo>
                      <a:pt x="335911" y="383778"/>
                    </a:lnTo>
                    <a:cubicBezTo>
                      <a:pt x="334403" y="383916"/>
                      <a:pt x="333031" y="384052"/>
                      <a:pt x="331659" y="384464"/>
                    </a:cubicBezTo>
                    <a:cubicBezTo>
                      <a:pt x="331934" y="384464"/>
                      <a:pt x="332071" y="384327"/>
                      <a:pt x="332345" y="384327"/>
                    </a:cubicBezTo>
                    <a:cubicBezTo>
                      <a:pt x="330151" y="384875"/>
                      <a:pt x="327956" y="385561"/>
                      <a:pt x="325761" y="386247"/>
                    </a:cubicBezTo>
                    <a:cubicBezTo>
                      <a:pt x="319727" y="388442"/>
                      <a:pt x="313829" y="391185"/>
                      <a:pt x="308068" y="394065"/>
                    </a:cubicBezTo>
                    <a:cubicBezTo>
                      <a:pt x="308342" y="393928"/>
                      <a:pt x="308479" y="393791"/>
                      <a:pt x="308754" y="393791"/>
                    </a:cubicBezTo>
                    <a:cubicBezTo>
                      <a:pt x="305050" y="395711"/>
                      <a:pt x="301484" y="397632"/>
                      <a:pt x="297781" y="399552"/>
                    </a:cubicBezTo>
                    <a:cubicBezTo>
                      <a:pt x="295586" y="400649"/>
                      <a:pt x="293529" y="401884"/>
                      <a:pt x="291334" y="403118"/>
                    </a:cubicBezTo>
                    <a:cubicBezTo>
                      <a:pt x="290511" y="403529"/>
                      <a:pt x="289551" y="404078"/>
                      <a:pt x="288728" y="404490"/>
                    </a:cubicBezTo>
                    <a:cubicBezTo>
                      <a:pt x="282968" y="408055"/>
                      <a:pt x="277070" y="411622"/>
                      <a:pt x="271309" y="415188"/>
                    </a:cubicBezTo>
                    <a:cubicBezTo>
                      <a:pt x="265686" y="419165"/>
                      <a:pt x="260062" y="423006"/>
                      <a:pt x="254576" y="426847"/>
                    </a:cubicBezTo>
                    <a:cubicBezTo>
                      <a:pt x="249775" y="430276"/>
                      <a:pt x="245249" y="433979"/>
                      <a:pt x="240585" y="437682"/>
                    </a:cubicBezTo>
                    <a:cubicBezTo>
                      <a:pt x="238665" y="439328"/>
                      <a:pt x="236607" y="440837"/>
                      <a:pt x="234550" y="442345"/>
                    </a:cubicBezTo>
                    <a:cubicBezTo>
                      <a:pt x="232081" y="444266"/>
                      <a:pt x="229749" y="446461"/>
                      <a:pt x="227418" y="448381"/>
                    </a:cubicBezTo>
                    <a:cubicBezTo>
                      <a:pt x="224675" y="450712"/>
                      <a:pt x="222069" y="452907"/>
                      <a:pt x="219325" y="455239"/>
                    </a:cubicBezTo>
                    <a:cubicBezTo>
                      <a:pt x="216857" y="457296"/>
                      <a:pt x="214388" y="459490"/>
                      <a:pt x="211919" y="461685"/>
                    </a:cubicBezTo>
                    <a:cubicBezTo>
                      <a:pt x="208901" y="464291"/>
                      <a:pt x="205609" y="466348"/>
                      <a:pt x="202180" y="468543"/>
                    </a:cubicBezTo>
                    <a:cubicBezTo>
                      <a:pt x="200123" y="469777"/>
                      <a:pt x="197380" y="469503"/>
                      <a:pt x="195597" y="468132"/>
                    </a:cubicBezTo>
                    <a:cubicBezTo>
                      <a:pt x="193539" y="466623"/>
                      <a:pt x="192579" y="463468"/>
                      <a:pt x="193814" y="461137"/>
                    </a:cubicBezTo>
                    <a:cubicBezTo>
                      <a:pt x="194499" y="459490"/>
                      <a:pt x="195322" y="457845"/>
                      <a:pt x="196420" y="456336"/>
                    </a:cubicBezTo>
                    <a:cubicBezTo>
                      <a:pt x="198340" y="453730"/>
                      <a:pt x="200397" y="451398"/>
                      <a:pt x="202592" y="449067"/>
                    </a:cubicBezTo>
                    <a:cubicBezTo>
                      <a:pt x="204649" y="446872"/>
                      <a:pt x="206570" y="444677"/>
                      <a:pt x="208490" y="442483"/>
                    </a:cubicBezTo>
                    <a:cubicBezTo>
                      <a:pt x="212193" y="438368"/>
                      <a:pt x="215896" y="434390"/>
                      <a:pt x="219600" y="430276"/>
                    </a:cubicBezTo>
                    <a:cubicBezTo>
                      <a:pt x="226869" y="422320"/>
                      <a:pt x="234002" y="414228"/>
                      <a:pt x="241134" y="406273"/>
                    </a:cubicBezTo>
                    <a:cubicBezTo>
                      <a:pt x="241134" y="406273"/>
                      <a:pt x="241134" y="406273"/>
                      <a:pt x="241134" y="406273"/>
                    </a:cubicBezTo>
                    <a:cubicBezTo>
                      <a:pt x="245660" y="401061"/>
                      <a:pt x="250049" y="395711"/>
                      <a:pt x="254576" y="390499"/>
                    </a:cubicBezTo>
                    <a:cubicBezTo>
                      <a:pt x="263079" y="380487"/>
                      <a:pt x="271035" y="370062"/>
                      <a:pt x="278441" y="359227"/>
                    </a:cubicBezTo>
                    <a:cubicBezTo>
                      <a:pt x="278304" y="359364"/>
                      <a:pt x="278167" y="359638"/>
                      <a:pt x="278030" y="359775"/>
                    </a:cubicBezTo>
                    <a:cubicBezTo>
                      <a:pt x="282693" y="352917"/>
                      <a:pt x="286808" y="345785"/>
                      <a:pt x="290649" y="338378"/>
                    </a:cubicBezTo>
                    <a:cubicBezTo>
                      <a:pt x="292295" y="334949"/>
                      <a:pt x="293803" y="331383"/>
                      <a:pt x="295038" y="327680"/>
                    </a:cubicBezTo>
                    <a:cubicBezTo>
                      <a:pt x="295038" y="327954"/>
                      <a:pt x="294900" y="328091"/>
                      <a:pt x="294763" y="328366"/>
                    </a:cubicBezTo>
                    <a:cubicBezTo>
                      <a:pt x="295449" y="326308"/>
                      <a:pt x="296135" y="324251"/>
                      <a:pt x="296684" y="322056"/>
                    </a:cubicBezTo>
                    <a:cubicBezTo>
                      <a:pt x="296958" y="321096"/>
                      <a:pt x="297095" y="319999"/>
                      <a:pt x="297232" y="319039"/>
                    </a:cubicBezTo>
                    <a:cubicBezTo>
                      <a:pt x="297232" y="318353"/>
                      <a:pt x="297232" y="317667"/>
                      <a:pt x="297232" y="317119"/>
                    </a:cubicBezTo>
                    <a:cubicBezTo>
                      <a:pt x="297232" y="317256"/>
                      <a:pt x="297232" y="317393"/>
                      <a:pt x="297232" y="317530"/>
                    </a:cubicBezTo>
                    <a:cubicBezTo>
                      <a:pt x="297232" y="316570"/>
                      <a:pt x="297095" y="315747"/>
                      <a:pt x="296821" y="314924"/>
                    </a:cubicBezTo>
                    <a:cubicBezTo>
                      <a:pt x="296684" y="314513"/>
                      <a:pt x="296684" y="314238"/>
                      <a:pt x="296547" y="313827"/>
                    </a:cubicBezTo>
                    <a:cubicBezTo>
                      <a:pt x="296409" y="313415"/>
                      <a:pt x="296272" y="313004"/>
                      <a:pt x="296135" y="312592"/>
                    </a:cubicBezTo>
                    <a:cubicBezTo>
                      <a:pt x="295998" y="312318"/>
                      <a:pt x="295861" y="312043"/>
                      <a:pt x="295724" y="311769"/>
                    </a:cubicBezTo>
                    <a:cubicBezTo>
                      <a:pt x="295586" y="311632"/>
                      <a:pt x="295586" y="311632"/>
                      <a:pt x="295449" y="311495"/>
                    </a:cubicBezTo>
                    <a:cubicBezTo>
                      <a:pt x="295312" y="311358"/>
                      <a:pt x="295038" y="311221"/>
                      <a:pt x="294900" y="311084"/>
                    </a:cubicBezTo>
                    <a:cubicBezTo>
                      <a:pt x="294489" y="310946"/>
                      <a:pt x="294078" y="310672"/>
                      <a:pt x="293803" y="310535"/>
                    </a:cubicBezTo>
                    <a:cubicBezTo>
                      <a:pt x="294078" y="310672"/>
                      <a:pt x="294215" y="310809"/>
                      <a:pt x="294489" y="310809"/>
                    </a:cubicBezTo>
                    <a:cubicBezTo>
                      <a:pt x="293940" y="310535"/>
                      <a:pt x="293392" y="310398"/>
                      <a:pt x="292706" y="310123"/>
                    </a:cubicBezTo>
                    <a:cubicBezTo>
                      <a:pt x="292980" y="310261"/>
                      <a:pt x="293118" y="310261"/>
                      <a:pt x="293392" y="310398"/>
                    </a:cubicBezTo>
                    <a:cubicBezTo>
                      <a:pt x="292980" y="310261"/>
                      <a:pt x="292432" y="310123"/>
                      <a:pt x="292020" y="309986"/>
                    </a:cubicBezTo>
                    <a:cubicBezTo>
                      <a:pt x="291609" y="309986"/>
                      <a:pt x="291197" y="309849"/>
                      <a:pt x="290786" y="309849"/>
                    </a:cubicBezTo>
                    <a:cubicBezTo>
                      <a:pt x="290374" y="309849"/>
                      <a:pt x="289826" y="309849"/>
                      <a:pt x="289414" y="309849"/>
                    </a:cubicBezTo>
                    <a:cubicBezTo>
                      <a:pt x="288728" y="309986"/>
                      <a:pt x="288180" y="309986"/>
                      <a:pt x="287494" y="310123"/>
                    </a:cubicBezTo>
                    <a:cubicBezTo>
                      <a:pt x="284888" y="310672"/>
                      <a:pt x="282419" y="311358"/>
                      <a:pt x="279813" y="312181"/>
                    </a:cubicBezTo>
                    <a:cubicBezTo>
                      <a:pt x="274052" y="314375"/>
                      <a:pt x="268429" y="316981"/>
                      <a:pt x="262942" y="319724"/>
                    </a:cubicBezTo>
                    <a:cubicBezTo>
                      <a:pt x="260885" y="320822"/>
                      <a:pt x="258690" y="321919"/>
                      <a:pt x="256496" y="323153"/>
                    </a:cubicBezTo>
                    <a:cubicBezTo>
                      <a:pt x="254438" y="324251"/>
                      <a:pt x="252381" y="325211"/>
                      <a:pt x="250461" y="326446"/>
                    </a:cubicBezTo>
                    <a:cubicBezTo>
                      <a:pt x="245934" y="329326"/>
                      <a:pt x="241408" y="332069"/>
                      <a:pt x="236882" y="334949"/>
                    </a:cubicBezTo>
                    <a:cubicBezTo>
                      <a:pt x="233041" y="337693"/>
                      <a:pt x="229338" y="340436"/>
                      <a:pt x="225498" y="343179"/>
                    </a:cubicBezTo>
                    <a:cubicBezTo>
                      <a:pt x="222343" y="345511"/>
                      <a:pt x="219325" y="347980"/>
                      <a:pt x="216308" y="350449"/>
                    </a:cubicBezTo>
                    <a:cubicBezTo>
                      <a:pt x="213290" y="352917"/>
                      <a:pt x="210273" y="355249"/>
                      <a:pt x="207393" y="357855"/>
                    </a:cubicBezTo>
                    <a:cubicBezTo>
                      <a:pt x="203415" y="361284"/>
                      <a:pt x="199437" y="364713"/>
                      <a:pt x="195459" y="368142"/>
                    </a:cubicBezTo>
                    <a:cubicBezTo>
                      <a:pt x="195734" y="368005"/>
                      <a:pt x="195871" y="367730"/>
                      <a:pt x="196145" y="367594"/>
                    </a:cubicBezTo>
                    <a:cubicBezTo>
                      <a:pt x="187779" y="375000"/>
                      <a:pt x="179412" y="382544"/>
                      <a:pt x="171182" y="390225"/>
                    </a:cubicBezTo>
                    <a:cubicBezTo>
                      <a:pt x="169948" y="391459"/>
                      <a:pt x="168713" y="392557"/>
                      <a:pt x="167479" y="393654"/>
                    </a:cubicBezTo>
                    <a:cubicBezTo>
                      <a:pt x="166245" y="394751"/>
                      <a:pt x="164736" y="395574"/>
                      <a:pt x="162953" y="395574"/>
                    </a:cubicBezTo>
                    <a:cubicBezTo>
                      <a:pt x="161307" y="395574"/>
                      <a:pt x="159524" y="394888"/>
                      <a:pt x="158289" y="393654"/>
                    </a:cubicBezTo>
                    <a:cubicBezTo>
                      <a:pt x="155820" y="391185"/>
                      <a:pt x="155683" y="386933"/>
                      <a:pt x="158289" y="384464"/>
                    </a:cubicBezTo>
                    <a:cubicBezTo>
                      <a:pt x="160758" y="382132"/>
                      <a:pt x="163227" y="379801"/>
                      <a:pt x="165696" y="377469"/>
                    </a:cubicBezTo>
                    <a:cubicBezTo>
                      <a:pt x="173377" y="369788"/>
                      <a:pt x="180921" y="361970"/>
                      <a:pt x="188327" y="354152"/>
                    </a:cubicBezTo>
                    <a:cubicBezTo>
                      <a:pt x="193128" y="349077"/>
                      <a:pt x="197928" y="344139"/>
                      <a:pt x="202592" y="339064"/>
                    </a:cubicBezTo>
                    <a:cubicBezTo>
                      <a:pt x="207804" y="333304"/>
                      <a:pt x="213016" y="327543"/>
                      <a:pt x="218365" y="321782"/>
                    </a:cubicBezTo>
                    <a:cubicBezTo>
                      <a:pt x="218365" y="321782"/>
                      <a:pt x="218228" y="321919"/>
                      <a:pt x="218228" y="321919"/>
                    </a:cubicBezTo>
                    <a:cubicBezTo>
                      <a:pt x="227829" y="310809"/>
                      <a:pt x="237019" y="299425"/>
                      <a:pt x="245249" y="287355"/>
                    </a:cubicBezTo>
                    <a:cubicBezTo>
                      <a:pt x="248678" y="282143"/>
                      <a:pt x="251970" y="276656"/>
                      <a:pt x="254850" y="271033"/>
                    </a:cubicBezTo>
                    <a:cubicBezTo>
                      <a:pt x="256221" y="268153"/>
                      <a:pt x="257456" y="265409"/>
                      <a:pt x="258416" y="262392"/>
                    </a:cubicBezTo>
                    <a:cubicBezTo>
                      <a:pt x="258279" y="262666"/>
                      <a:pt x="258279" y="262803"/>
                      <a:pt x="258142" y="263078"/>
                    </a:cubicBezTo>
                    <a:cubicBezTo>
                      <a:pt x="258828" y="260883"/>
                      <a:pt x="259513" y="258826"/>
                      <a:pt x="260062" y="256631"/>
                    </a:cubicBezTo>
                    <a:cubicBezTo>
                      <a:pt x="260336" y="255397"/>
                      <a:pt x="260473" y="254299"/>
                      <a:pt x="260473" y="253065"/>
                    </a:cubicBezTo>
                    <a:cubicBezTo>
                      <a:pt x="260473" y="252516"/>
                      <a:pt x="260473" y="251968"/>
                      <a:pt x="260473" y="251282"/>
                    </a:cubicBezTo>
                    <a:cubicBezTo>
                      <a:pt x="260473" y="251419"/>
                      <a:pt x="260473" y="251693"/>
                      <a:pt x="260473" y="251830"/>
                    </a:cubicBezTo>
                    <a:cubicBezTo>
                      <a:pt x="260473" y="250596"/>
                      <a:pt x="260199" y="249362"/>
                      <a:pt x="260062" y="248127"/>
                    </a:cubicBezTo>
                    <a:cubicBezTo>
                      <a:pt x="260062" y="248401"/>
                      <a:pt x="260062" y="248539"/>
                      <a:pt x="260199" y="248813"/>
                    </a:cubicBezTo>
                    <a:cubicBezTo>
                      <a:pt x="260062" y="248401"/>
                      <a:pt x="259925" y="247990"/>
                      <a:pt x="259788" y="247579"/>
                    </a:cubicBezTo>
                    <a:cubicBezTo>
                      <a:pt x="259650" y="247304"/>
                      <a:pt x="259513" y="247167"/>
                      <a:pt x="259513" y="246892"/>
                    </a:cubicBezTo>
                    <a:cubicBezTo>
                      <a:pt x="259376" y="246756"/>
                      <a:pt x="259239" y="246618"/>
                      <a:pt x="259102" y="246344"/>
                    </a:cubicBezTo>
                    <a:cubicBezTo>
                      <a:pt x="258828" y="246070"/>
                      <a:pt x="258416" y="245795"/>
                      <a:pt x="258142" y="245521"/>
                    </a:cubicBezTo>
                    <a:cubicBezTo>
                      <a:pt x="257867" y="245384"/>
                      <a:pt x="257730" y="245247"/>
                      <a:pt x="257456" y="245110"/>
                    </a:cubicBezTo>
                    <a:cubicBezTo>
                      <a:pt x="257044" y="244972"/>
                      <a:pt x="256770" y="244835"/>
                      <a:pt x="256359" y="244698"/>
                    </a:cubicBezTo>
                    <a:cubicBezTo>
                      <a:pt x="256084" y="244698"/>
                      <a:pt x="255673" y="244561"/>
                      <a:pt x="255399" y="244424"/>
                    </a:cubicBezTo>
                    <a:cubicBezTo>
                      <a:pt x="254987" y="244424"/>
                      <a:pt x="254576" y="244424"/>
                      <a:pt x="254027" y="244424"/>
                    </a:cubicBezTo>
                    <a:cubicBezTo>
                      <a:pt x="252655" y="244561"/>
                      <a:pt x="251284" y="244698"/>
                      <a:pt x="250049" y="244972"/>
                    </a:cubicBezTo>
                    <a:cubicBezTo>
                      <a:pt x="250323" y="244972"/>
                      <a:pt x="250461" y="244835"/>
                      <a:pt x="250735" y="244835"/>
                    </a:cubicBezTo>
                    <a:cubicBezTo>
                      <a:pt x="249363" y="245110"/>
                      <a:pt x="247855" y="245521"/>
                      <a:pt x="246483" y="246070"/>
                    </a:cubicBezTo>
                    <a:cubicBezTo>
                      <a:pt x="246620" y="246070"/>
                      <a:pt x="246620" y="246070"/>
                      <a:pt x="246757" y="246070"/>
                    </a:cubicBezTo>
                    <a:cubicBezTo>
                      <a:pt x="244563" y="247030"/>
                      <a:pt x="242368" y="247853"/>
                      <a:pt x="240174" y="248950"/>
                    </a:cubicBezTo>
                    <a:cubicBezTo>
                      <a:pt x="240174" y="248950"/>
                      <a:pt x="240311" y="248950"/>
                      <a:pt x="240311" y="248813"/>
                    </a:cubicBezTo>
                    <a:cubicBezTo>
                      <a:pt x="233864" y="252242"/>
                      <a:pt x="227829" y="256220"/>
                      <a:pt x="221794" y="260060"/>
                    </a:cubicBezTo>
                    <a:cubicBezTo>
                      <a:pt x="222069" y="259923"/>
                      <a:pt x="222206" y="259786"/>
                      <a:pt x="222480" y="259649"/>
                    </a:cubicBezTo>
                    <a:cubicBezTo>
                      <a:pt x="218502" y="262529"/>
                      <a:pt x="214525" y="265272"/>
                      <a:pt x="210410" y="268153"/>
                    </a:cubicBezTo>
                    <a:cubicBezTo>
                      <a:pt x="206707" y="270759"/>
                      <a:pt x="203278" y="273776"/>
                      <a:pt x="199712" y="276519"/>
                    </a:cubicBezTo>
                    <a:cubicBezTo>
                      <a:pt x="192716" y="281869"/>
                      <a:pt x="186133" y="287492"/>
                      <a:pt x="179412" y="293116"/>
                    </a:cubicBezTo>
                    <a:cubicBezTo>
                      <a:pt x="179412" y="293116"/>
                      <a:pt x="179549" y="293116"/>
                      <a:pt x="179549" y="292978"/>
                    </a:cubicBezTo>
                    <a:cubicBezTo>
                      <a:pt x="176257" y="295859"/>
                      <a:pt x="173103" y="298739"/>
                      <a:pt x="169811" y="301620"/>
                    </a:cubicBezTo>
                    <a:cubicBezTo>
                      <a:pt x="167205" y="303951"/>
                      <a:pt x="164461" y="306283"/>
                      <a:pt x="161855" y="308752"/>
                    </a:cubicBezTo>
                    <a:cubicBezTo>
                      <a:pt x="159798" y="310809"/>
                      <a:pt x="157603" y="313004"/>
                      <a:pt x="155546" y="315061"/>
                    </a:cubicBezTo>
                    <a:cubicBezTo>
                      <a:pt x="152803" y="318353"/>
                      <a:pt x="150197" y="321782"/>
                      <a:pt x="147453" y="325211"/>
                    </a:cubicBezTo>
                    <a:cubicBezTo>
                      <a:pt x="145122" y="328229"/>
                      <a:pt x="142653" y="331246"/>
                      <a:pt x="140184" y="334264"/>
                    </a:cubicBezTo>
                    <a:cubicBezTo>
                      <a:pt x="138538" y="336321"/>
                      <a:pt x="136892" y="338378"/>
                      <a:pt x="135109" y="340573"/>
                    </a:cubicBezTo>
                    <a:cubicBezTo>
                      <a:pt x="132229" y="344139"/>
                      <a:pt x="129074" y="347568"/>
                      <a:pt x="125919" y="350997"/>
                    </a:cubicBezTo>
                    <a:cubicBezTo>
                      <a:pt x="123999" y="353055"/>
                      <a:pt x="120845" y="353329"/>
                      <a:pt x="118513" y="351957"/>
                    </a:cubicBezTo>
                    <a:cubicBezTo>
                      <a:pt x="116044" y="350585"/>
                      <a:pt x="115084" y="347705"/>
                      <a:pt x="115632" y="344962"/>
                    </a:cubicBezTo>
                    <a:cubicBezTo>
                      <a:pt x="115907" y="343865"/>
                      <a:pt x="116181" y="342630"/>
                      <a:pt x="116592" y="341533"/>
                    </a:cubicBezTo>
                    <a:cubicBezTo>
                      <a:pt x="117278" y="339887"/>
                      <a:pt x="118238" y="338378"/>
                      <a:pt x="119199" y="336869"/>
                    </a:cubicBezTo>
                    <a:cubicBezTo>
                      <a:pt x="120159" y="335361"/>
                      <a:pt x="121393" y="333852"/>
                      <a:pt x="122490" y="332481"/>
                    </a:cubicBezTo>
                    <a:cubicBezTo>
                      <a:pt x="123862" y="330697"/>
                      <a:pt x="125371" y="328777"/>
                      <a:pt x="126879" y="326994"/>
                    </a:cubicBezTo>
                    <a:cubicBezTo>
                      <a:pt x="130720" y="322330"/>
                      <a:pt x="134698" y="317804"/>
                      <a:pt x="138950" y="313552"/>
                    </a:cubicBezTo>
                    <a:cubicBezTo>
                      <a:pt x="142379" y="310123"/>
                      <a:pt x="145808" y="306557"/>
                      <a:pt x="149374" y="303128"/>
                    </a:cubicBezTo>
                    <a:cubicBezTo>
                      <a:pt x="150608" y="301894"/>
                      <a:pt x="151843" y="300659"/>
                      <a:pt x="153077" y="299562"/>
                    </a:cubicBezTo>
                    <a:cubicBezTo>
                      <a:pt x="153763" y="298602"/>
                      <a:pt x="154586" y="297779"/>
                      <a:pt x="155272" y="296819"/>
                    </a:cubicBezTo>
                    <a:cubicBezTo>
                      <a:pt x="160072" y="290921"/>
                      <a:pt x="164873" y="285023"/>
                      <a:pt x="169674" y="279125"/>
                    </a:cubicBezTo>
                    <a:cubicBezTo>
                      <a:pt x="179000" y="267604"/>
                      <a:pt x="188190" y="256220"/>
                      <a:pt x="196420" y="244012"/>
                    </a:cubicBezTo>
                    <a:cubicBezTo>
                      <a:pt x="196420" y="244012"/>
                      <a:pt x="196420" y="244012"/>
                      <a:pt x="196420" y="244150"/>
                    </a:cubicBezTo>
                    <a:cubicBezTo>
                      <a:pt x="200260" y="238389"/>
                      <a:pt x="203826" y="232765"/>
                      <a:pt x="206844" y="226593"/>
                    </a:cubicBezTo>
                    <a:cubicBezTo>
                      <a:pt x="208764" y="222753"/>
                      <a:pt x="210410" y="218912"/>
                      <a:pt x="211919" y="214934"/>
                    </a:cubicBezTo>
                    <a:cubicBezTo>
                      <a:pt x="213153" y="211231"/>
                      <a:pt x="214113" y="207528"/>
                      <a:pt x="214936" y="203687"/>
                    </a:cubicBezTo>
                    <a:cubicBezTo>
                      <a:pt x="214936" y="203962"/>
                      <a:pt x="214799" y="204099"/>
                      <a:pt x="214799" y="204373"/>
                    </a:cubicBezTo>
                    <a:cubicBezTo>
                      <a:pt x="215073" y="202864"/>
                      <a:pt x="215348" y="201218"/>
                      <a:pt x="215485" y="199709"/>
                    </a:cubicBezTo>
                    <a:cubicBezTo>
                      <a:pt x="215485" y="199709"/>
                      <a:pt x="215485" y="199847"/>
                      <a:pt x="215485" y="199847"/>
                    </a:cubicBezTo>
                    <a:cubicBezTo>
                      <a:pt x="215622" y="198612"/>
                      <a:pt x="215622" y="197515"/>
                      <a:pt x="215485" y="196280"/>
                    </a:cubicBezTo>
                    <a:cubicBezTo>
                      <a:pt x="215485" y="196418"/>
                      <a:pt x="215485" y="196418"/>
                      <a:pt x="215485" y="196555"/>
                    </a:cubicBezTo>
                    <a:cubicBezTo>
                      <a:pt x="215485" y="196418"/>
                      <a:pt x="215485" y="196280"/>
                      <a:pt x="215485" y="196006"/>
                    </a:cubicBezTo>
                    <a:cubicBezTo>
                      <a:pt x="215485" y="195869"/>
                      <a:pt x="215485" y="195869"/>
                      <a:pt x="215485" y="195732"/>
                    </a:cubicBezTo>
                    <a:cubicBezTo>
                      <a:pt x="215485" y="195732"/>
                      <a:pt x="215485" y="195869"/>
                      <a:pt x="215485" y="195869"/>
                    </a:cubicBezTo>
                    <a:cubicBezTo>
                      <a:pt x="215348" y="194909"/>
                      <a:pt x="215348" y="194086"/>
                      <a:pt x="215211" y="193263"/>
                    </a:cubicBezTo>
                    <a:lnTo>
                      <a:pt x="215211" y="193263"/>
                    </a:lnTo>
                    <a:cubicBezTo>
                      <a:pt x="215073" y="192028"/>
                      <a:pt x="214799" y="190931"/>
                      <a:pt x="214388" y="189834"/>
                    </a:cubicBezTo>
                    <a:cubicBezTo>
                      <a:pt x="214251" y="189422"/>
                      <a:pt x="213976" y="188874"/>
                      <a:pt x="213839" y="188463"/>
                    </a:cubicBezTo>
                    <a:cubicBezTo>
                      <a:pt x="213565" y="188051"/>
                      <a:pt x="213428" y="187777"/>
                      <a:pt x="213153" y="187365"/>
                    </a:cubicBezTo>
                    <a:cubicBezTo>
                      <a:pt x="213016" y="187091"/>
                      <a:pt x="212742" y="186954"/>
                      <a:pt x="212604" y="186679"/>
                    </a:cubicBezTo>
                    <a:cubicBezTo>
                      <a:pt x="212330" y="186405"/>
                      <a:pt x="212056" y="186131"/>
                      <a:pt x="211782" y="185857"/>
                    </a:cubicBezTo>
                    <a:cubicBezTo>
                      <a:pt x="211370" y="185582"/>
                      <a:pt x="211096" y="185308"/>
                      <a:pt x="210684" y="185034"/>
                    </a:cubicBezTo>
                    <a:cubicBezTo>
                      <a:pt x="210273" y="184759"/>
                      <a:pt x="209861" y="184622"/>
                      <a:pt x="209587" y="184348"/>
                    </a:cubicBezTo>
                    <a:cubicBezTo>
                      <a:pt x="209587" y="184348"/>
                      <a:pt x="209587" y="184348"/>
                      <a:pt x="209587" y="184348"/>
                    </a:cubicBezTo>
                    <a:cubicBezTo>
                      <a:pt x="209313" y="184211"/>
                      <a:pt x="209175" y="184073"/>
                      <a:pt x="208901" y="184073"/>
                    </a:cubicBezTo>
                    <a:cubicBezTo>
                      <a:pt x="208490" y="183936"/>
                      <a:pt x="208078" y="183936"/>
                      <a:pt x="207667" y="183799"/>
                    </a:cubicBezTo>
                    <a:cubicBezTo>
                      <a:pt x="207255" y="183799"/>
                      <a:pt x="206707" y="183662"/>
                      <a:pt x="206295" y="183662"/>
                    </a:cubicBezTo>
                    <a:cubicBezTo>
                      <a:pt x="205609" y="183662"/>
                      <a:pt x="205061" y="183662"/>
                      <a:pt x="204375" y="183662"/>
                    </a:cubicBezTo>
                    <a:cubicBezTo>
                      <a:pt x="203415" y="183799"/>
                      <a:pt x="202317" y="183936"/>
                      <a:pt x="201357" y="184073"/>
                    </a:cubicBezTo>
                    <a:cubicBezTo>
                      <a:pt x="199849" y="184485"/>
                      <a:pt x="198477" y="184896"/>
                      <a:pt x="197106" y="185445"/>
                    </a:cubicBezTo>
                    <a:cubicBezTo>
                      <a:pt x="197106" y="185445"/>
                      <a:pt x="197106" y="185445"/>
                      <a:pt x="197106" y="185445"/>
                    </a:cubicBezTo>
                    <a:cubicBezTo>
                      <a:pt x="194637" y="186405"/>
                      <a:pt x="192168" y="187365"/>
                      <a:pt x="189836" y="188599"/>
                    </a:cubicBezTo>
                    <a:cubicBezTo>
                      <a:pt x="190110" y="188463"/>
                      <a:pt x="190248" y="188325"/>
                      <a:pt x="190522" y="188188"/>
                    </a:cubicBezTo>
                    <a:cubicBezTo>
                      <a:pt x="185447" y="190794"/>
                      <a:pt x="180646" y="193537"/>
                      <a:pt x="175709" y="196280"/>
                    </a:cubicBezTo>
                    <a:cubicBezTo>
                      <a:pt x="173651" y="197378"/>
                      <a:pt x="171731" y="198750"/>
                      <a:pt x="169811" y="199984"/>
                    </a:cubicBezTo>
                    <a:cubicBezTo>
                      <a:pt x="167616" y="201356"/>
                      <a:pt x="165422" y="202727"/>
                      <a:pt x="163227" y="204099"/>
                    </a:cubicBezTo>
                    <a:cubicBezTo>
                      <a:pt x="160895" y="205744"/>
                      <a:pt x="158564" y="207528"/>
                      <a:pt x="156232" y="209173"/>
                    </a:cubicBezTo>
                    <a:cubicBezTo>
                      <a:pt x="154586" y="210408"/>
                      <a:pt x="152940" y="211643"/>
                      <a:pt x="151294" y="212877"/>
                    </a:cubicBezTo>
                    <a:cubicBezTo>
                      <a:pt x="150471" y="213425"/>
                      <a:pt x="149648" y="213974"/>
                      <a:pt x="148962" y="214523"/>
                    </a:cubicBezTo>
                    <a:cubicBezTo>
                      <a:pt x="144024" y="218775"/>
                      <a:pt x="139087" y="222889"/>
                      <a:pt x="134286" y="227141"/>
                    </a:cubicBezTo>
                    <a:cubicBezTo>
                      <a:pt x="131132" y="230159"/>
                      <a:pt x="128114" y="233176"/>
                      <a:pt x="124959" y="236057"/>
                    </a:cubicBezTo>
                    <a:cubicBezTo>
                      <a:pt x="122628" y="238389"/>
                      <a:pt x="120296" y="240446"/>
                      <a:pt x="118101" y="242915"/>
                    </a:cubicBezTo>
                    <a:cubicBezTo>
                      <a:pt x="114398" y="246892"/>
                      <a:pt x="110695" y="250733"/>
                      <a:pt x="106854" y="254711"/>
                    </a:cubicBezTo>
                    <a:cubicBezTo>
                      <a:pt x="104797" y="256768"/>
                      <a:pt x="102876" y="258963"/>
                      <a:pt x="100819" y="261157"/>
                    </a:cubicBezTo>
                    <a:cubicBezTo>
                      <a:pt x="99173" y="262940"/>
                      <a:pt x="97527" y="264586"/>
                      <a:pt x="95744" y="266232"/>
                    </a:cubicBezTo>
                    <a:cubicBezTo>
                      <a:pt x="94235" y="267741"/>
                      <a:pt x="92452" y="268975"/>
                      <a:pt x="90806" y="270347"/>
                    </a:cubicBezTo>
                    <a:cubicBezTo>
                      <a:pt x="88749" y="271856"/>
                      <a:pt x="85869" y="271856"/>
                      <a:pt x="83948" y="270347"/>
                    </a:cubicBezTo>
                    <a:cubicBezTo>
                      <a:pt x="82028" y="268838"/>
                      <a:pt x="81205" y="265958"/>
                      <a:pt x="82165" y="263626"/>
                    </a:cubicBezTo>
                    <a:cubicBezTo>
                      <a:pt x="82714" y="262255"/>
                      <a:pt x="83400" y="260883"/>
                      <a:pt x="84223" y="259649"/>
                    </a:cubicBezTo>
                    <a:cubicBezTo>
                      <a:pt x="85869" y="257317"/>
                      <a:pt x="87515" y="255397"/>
                      <a:pt x="89298" y="253202"/>
                    </a:cubicBezTo>
                    <a:cubicBezTo>
                      <a:pt x="91355" y="250596"/>
                      <a:pt x="93413" y="247853"/>
                      <a:pt x="95607" y="245247"/>
                    </a:cubicBezTo>
                    <a:cubicBezTo>
                      <a:pt x="98625" y="241269"/>
                      <a:pt x="101779" y="237428"/>
                      <a:pt x="104934" y="233588"/>
                    </a:cubicBezTo>
                    <a:cubicBezTo>
                      <a:pt x="111929" y="224810"/>
                      <a:pt x="118924" y="216031"/>
                      <a:pt x="125782" y="207116"/>
                    </a:cubicBezTo>
                    <a:cubicBezTo>
                      <a:pt x="133463" y="197104"/>
                      <a:pt x="141144" y="187228"/>
                      <a:pt x="148688" y="177215"/>
                    </a:cubicBezTo>
                    <a:cubicBezTo>
                      <a:pt x="151431" y="173512"/>
                      <a:pt x="154174" y="169946"/>
                      <a:pt x="156780" y="166243"/>
                    </a:cubicBezTo>
                    <a:cubicBezTo>
                      <a:pt x="160895" y="160482"/>
                      <a:pt x="165147" y="154858"/>
                      <a:pt x="169125" y="148960"/>
                    </a:cubicBezTo>
                    <a:cubicBezTo>
                      <a:pt x="168988" y="149098"/>
                      <a:pt x="168851" y="149372"/>
                      <a:pt x="168851" y="149509"/>
                    </a:cubicBezTo>
                    <a:cubicBezTo>
                      <a:pt x="170771" y="146766"/>
                      <a:pt x="172554" y="143886"/>
                      <a:pt x="174337" y="141142"/>
                    </a:cubicBezTo>
                    <a:cubicBezTo>
                      <a:pt x="176394" y="137987"/>
                      <a:pt x="178177" y="134558"/>
                      <a:pt x="179961" y="131129"/>
                    </a:cubicBezTo>
                    <a:cubicBezTo>
                      <a:pt x="179961" y="131267"/>
                      <a:pt x="179961" y="131267"/>
                      <a:pt x="179823" y="131404"/>
                    </a:cubicBezTo>
                    <a:cubicBezTo>
                      <a:pt x="181195" y="128661"/>
                      <a:pt x="182429" y="126055"/>
                      <a:pt x="183390" y="123174"/>
                    </a:cubicBezTo>
                    <a:cubicBezTo>
                      <a:pt x="183390" y="123312"/>
                      <a:pt x="183252" y="123586"/>
                      <a:pt x="183115" y="123723"/>
                    </a:cubicBezTo>
                    <a:cubicBezTo>
                      <a:pt x="183527" y="122489"/>
                      <a:pt x="183801" y="121254"/>
                      <a:pt x="184075" y="119883"/>
                    </a:cubicBezTo>
                    <a:cubicBezTo>
                      <a:pt x="184075" y="119883"/>
                      <a:pt x="184075" y="120019"/>
                      <a:pt x="184075" y="120019"/>
                    </a:cubicBezTo>
                    <a:cubicBezTo>
                      <a:pt x="184350" y="118785"/>
                      <a:pt x="184487" y="117551"/>
                      <a:pt x="184624" y="116316"/>
                    </a:cubicBezTo>
                    <a:cubicBezTo>
                      <a:pt x="184624" y="115768"/>
                      <a:pt x="184624" y="115219"/>
                      <a:pt x="184624" y="114670"/>
                    </a:cubicBezTo>
                    <a:cubicBezTo>
                      <a:pt x="184624" y="114396"/>
                      <a:pt x="184487" y="114122"/>
                      <a:pt x="184487" y="113848"/>
                    </a:cubicBezTo>
                    <a:cubicBezTo>
                      <a:pt x="184350" y="113573"/>
                      <a:pt x="184212" y="113436"/>
                      <a:pt x="184212" y="113161"/>
                    </a:cubicBezTo>
                    <a:cubicBezTo>
                      <a:pt x="183938" y="112887"/>
                      <a:pt x="183801" y="112476"/>
                      <a:pt x="183527" y="112202"/>
                    </a:cubicBezTo>
                    <a:cubicBezTo>
                      <a:pt x="183252" y="111927"/>
                      <a:pt x="182978" y="111653"/>
                      <a:pt x="182704" y="111379"/>
                    </a:cubicBezTo>
                    <a:cubicBezTo>
                      <a:pt x="182567" y="111379"/>
                      <a:pt x="182429" y="111241"/>
                      <a:pt x="182429" y="111241"/>
                    </a:cubicBezTo>
                    <a:cubicBezTo>
                      <a:pt x="182155" y="111104"/>
                      <a:pt x="181881" y="111104"/>
                      <a:pt x="181606" y="110967"/>
                    </a:cubicBezTo>
                    <a:cubicBezTo>
                      <a:pt x="181195" y="110967"/>
                      <a:pt x="180783" y="110967"/>
                      <a:pt x="180372" y="110967"/>
                    </a:cubicBezTo>
                    <a:cubicBezTo>
                      <a:pt x="179138" y="111104"/>
                      <a:pt x="177903" y="111241"/>
                      <a:pt x="176669" y="111516"/>
                    </a:cubicBezTo>
                    <a:cubicBezTo>
                      <a:pt x="176943" y="111516"/>
                      <a:pt x="177080" y="111516"/>
                      <a:pt x="177354" y="111379"/>
                    </a:cubicBezTo>
                    <a:cubicBezTo>
                      <a:pt x="176806" y="111516"/>
                      <a:pt x="176257" y="111653"/>
                      <a:pt x="175709" y="111790"/>
                    </a:cubicBezTo>
                    <a:cubicBezTo>
                      <a:pt x="174611" y="112202"/>
                      <a:pt x="173514" y="112750"/>
                      <a:pt x="172554" y="113161"/>
                    </a:cubicBezTo>
                    <a:cubicBezTo>
                      <a:pt x="170771" y="114259"/>
                      <a:pt x="168988" y="115219"/>
                      <a:pt x="167205" y="116316"/>
                    </a:cubicBezTo>
                    <a:cubicBezTo>
                      <a:pt x="162130" y="119883"/>
                      <a:pt x="157192" y="123860"/>
                      <a:pt x="152529" y="127975"/>
                    </a:cubicBezTo>
                    <a:cubicBezTo>
                      <a:pt x="152529" y="127975"/>
                      <a:pt x="152666" y="127838"/>
                      <a:pt x="152666" y="127838"/>
                    </a:cubicBezTo>
                    <a:cubicBezTo>
                      <a:pt x="152529" y="127975"/>
                      <a:pt x="152391" y="128112"/>
                      <a:pt x="152117" y="128249"/>
                    </a:cubicBezTo>
                    <a:lnTo>
                      <a:pt x="152117" y="128249"/>
                    </a:lnTo>
                    <a:lnTo>
                      <a:pt x="152117" y="128249"/>
                    </a:lnTo>
                    <a:cubicBezTo>
                      <a:pt x="146493" y="133324"/>
                      <a:pt x="141144" y="138536"/>
                      <a:pt x="135658" y="143748"/>
                    </a:cubicBezTo>
                    <a:cubicBezTo>
                      <a:pt x="134835" y="144571"/>
                      <a:pt x="134012" y="145394"/>
                      <a:pt x="133326" y="146217"/>
                    </a:cubicBezTo>
                    <a:cubicBezTo>
                      <a:pt x="131680" y="148000"/>
                      <a:pt x="129897" y="149783"/>
                      <a:pt x="128251" y="151567"/>
                    </a:cubicBezTo>
                    <a:cubicBezTo>
                      <a:pt x="125919" y="154035"/>
                      <a:pt x="123588" y="156641"/>
                      <a:pt x="121119" y="159110"/>
                    </a:cubicBezTo>
                    <a:cubicBezTo>
                      <a:pt x="121119" y="159110"/>
                      <a:pt x="121256" y="158973"/>
                      <a:pt x="121256" y="158973"/>
                    </a:cubicBezTo>
                    <a:cubicBezTo>
                      <a:pt x="121119" y="159110"/>
                      <a:pt x="121119" y="159247"/>
                      <a:pt x="120982" y="159247"/>
                    </a:cubicBezTo>
                    <a:cubicBezTo>
                      <a:pt x="120982" y="159385"/>
                      <a:pt x="120845" y="159385"/>
                      <a:pt x="120845" y="159522"/>
                    </a:cubicBezTo>
                    <a:cubicBezTo>
                      <a:pt x="120845" y="159522"/>
                      <a:pt x="120982" y="159385"/>
                      <a:pt x="120982" y="159385"/>
                    </a:cubicBezTo>
                    <a:cubicBezTo>
                      <a:pt x="111518" y="170357"/>
                      <a:pt x="102054" y="181193"/>
                      <a:pt x="92589" y="192166"/>
                    </a:cubicBezTo>
                    <a:cubicBezTo>
                      <a:pt x="87377" y="198201"/>
                      <a:pt x="82028" y="204099"/>
                      <a:pt x="76679" y="209996"/>
                    </a:cubicBezTo>
                    <a:cubicBezTo>
                      <a:pt x="75856" y="211094"/>
                      <a:pt x="74896" y="212054"/>
                      <a:pt x="74073" y="213151"/>
                    </a:cubicBezTo>
                    <a:cubicBezTo>
                      <a:pt x="71467" y="216306"/>
                      <a:pt x="68724" y="219324"/>
                      <a:pt x="65981" y="222341"/>
                    </a:cubicBezTo>
                    <a:cubicBezTo>
                      <a:pt x="66118" y="222204"/>
                      <a:pt x="66118" y="222067"/>
                      <a:pt x="66255" y="221930"/>
                    </a:cubicBezTo>
                    <a:cubicBezTo>
                      <a:pt x="65020" y="223301"/>
                      <a:pt x="63923" y="224398"/>
                      <a:pt x="62689" y="225633"/>
                    </a:cubicBezTo>
                    <a:cubicBezTo>
                      <a:pt x="60906" y="227553"/>
                      <a:pt x="57888" y="227690"/>
                      <a:pt x="55831" y="226044"/>
                    </a:cubicBezTo>
                    <a:cubicBezTo>
                      <a:pt x="53636" y="224398"/>
                      <a:pt x="53087" y="220969"/>
                      <a:pt x="54870" y="218775"/>
                    </a:cubicBezTo>
                    <a:cubicBezTo>
                      <a:pt x="55008" y="218638"/>
                      <a:pt x="55145" y="218363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9534" y="213014"/>
                      <a:pt x="64197" y="208076"/>
                      <a:pt x="68586" y="203002"/>
                    </a:cubicBezTo>
                    <a:cubicBezTo>
                      <a:pt x="68449" y="203138"/>
                      <a:pt x="68312" y="203413"/>
                      <a:pt x="68175" y="203550"/>
                    </a:cubicBezTo>
                    <a:cubicBezTo>
                      <a:pt x="72839" y="198338"/>
                      <a:pt x="77365" y="193126"/>
                      <a:pt x="81891" y="188051"/>
                    </a:cubicBezTo>
                    <a:cubicBezTo>
                      <a:pt x="81754" y="188188"/>
                      <a:pt x="81617" y="188463"/>
                      <a:pt x="81480" y="188599"/>
                    </a:cubicBezTo>
                    <a:cubicBezTo>
                      <a:pt x="84223" y="185308"/>
                      <a:pt x="86966" y="182153"/>
                      <a:pt x="89846" y="178861"/>
                    </a:cubicBezTo>
                    <a:cubicBezTo>
                      <a:pt x="92452" y="175706"/>
                      <a:pt x="94921" y="172552"/>
                      <a:pt x="97390" y="169534"/>
                    </a:cubicBezTo>
                    <a:cubicBezTo>
                      <a:pt x="103974" y="161442"/>
                      <a:pt x="110420" y="153075"/>
                      <a:pt x="116318" y="144434"/>
                    </a:cubicBezTo>
                    <a:cubicBezTo>
                      <a:pt x="116181" y="144571"/>
                      <a:pt x="116044" y="144709"/>
                      <a:pt x="116044" y="144845"/>
                    </a:cubicBezTo>
                    <a:cubicBezTo>
                      <a:pt x="121805" y="136342"/>
                      <a:pt x="127154" y="127700"/>
                      <a:pt x="131817" y="118511"/>
                    </a:cubicBezTo>
                    <a:cubicBezTo>
                      <a:pt x="131817" y="118511"/>
                      <a:pt x="131680" y="118648"/>
                      <a:pt x="131680" y="118648"/>
                    </a:cubicBezTo>
                    <a:cubicBezTo>
                      <a:pt x="135384" y="111104"/>
                      <a:pt x="138813" y="103423"/>
                      <a:pt x="141556" y="95331"/>
                    </a:cubicBezTo>
                    <a:cubicBezTo>
                      <a:pt x="141556" y="95468"/>
                      <a:pt x="141419" y="95742"/>
                      <a:pt x="141419" y="95880"/>
                    </a:cubicBezTo>
                    <a:cubicBezTo>
                      <a:pt x="142927" y="91216"/>
                      <a:pt x="144299" y="86552"/>
                      <a:pt x="145259" y="81752"/>
                    </a:cubicBezTo>
                    <a:cubicBezTo>
                      <a:pt x="145259" y="81752"/>
                      <a:pt x="145259" y="81752"/>
                      <a:pt x="145259" y="81889"/>
                    </a:cubicBezTo>
                    <a:cubicBezTo>
                      <a:pt x="145259" y="81752"/>
                      <a:pt x="145259" y="81615"/>
                      <a:pt x="145396" y="81478"/>
                    </a:cubicBezTo>
                    <a:cubicBezTo>
                      <a:pt x="145396" y="81478"/>
                      <a:pt x="145396" y="81478"/>
                      <a:pt x="145396" y="81341"/>
                    </a:cubicBezTo>
                    <a:cubicBezTo>
                      <a:pt x="145396" y="81341"/>
                      <a:pt x="145396" y="81341"/>
                      <a:pt x="145396" y="81341"/>
                    </a:cubicBezTo>
                    <a:cubicBezTo>
                      <a:pt x="145945" y="78323"/>
                      <a:pt x="146493" y="75442"/>
                      <a:pt x="146768" y="72288"/>
                    </a:cubicBezTo>
                    <a:cubicBezTo>
                      <a:pt x="146768" y="72425"/>
                      <a:pt x="146768" y="72700"/>
                      <a:pt x="146768" y="72836"/>
                    </a:cubicBezTo>
                    <a:cubicBezTo>
                      <a:pt x="146905" y="71328"/>
                      <a:pt x="146905" y="69819"/>
                      <a:pt x="146768" y="68310"/>
                    </a:cubicBezTo>
                    <a:cubicBezTo>
                      <a:pt x="146631" y="66664"/>
                      <a:pt x="146356" y="64881"/>
                      <a:pt x="146082" y="63235"/>
                    </a:cubicBezTo>
                    <a:cubicBezTo>
                      <a:pt x="145945" y="62687"/>
                      <a:pt x="145808" y="62275"/>
                      <a:pt x="145671" y="61726"/>
                    </a:cubicBezTo>
                    <a:cubicBezTo>
                      <a:pt x="145533" y="61315"/>
                      <a:pt x="145259" y="60767"/>
                      <a:pt x="145122" y="60355"/>
                    </a:cubicBezTo>
                    <a:cubicBezTo>
                      <a:pt x="144985" y="60081"/>
                      <a:pt x="144848" y="59806"/>
                      <a:pt x="144710" y="59532"/>
                    </a:cubicBezTo>
                    <a:cubicBezTo>
                      <a:pt x="144436" y="59258"/>
                      <a:pt x="144299" y="58984"/>
                      <a:pt x="144024" y="58846"/>
                    </a:cubicBezTo>
                    <a:cubicBezTo>
                      <a:pt x="143750" y="58709"/>
                      <a:pt x="143613" y="58435"/>
                      <a:pt x="143339" y="58297"/>
                    </a:cubicBezTo>
                    <a:cubicBezTo>
                      <a:pt x="142927" y="58023"/>
                      <a:pt x="142516" y="57749"/>
                      <a:pt x="141967" y="57475"/>
                    </a:cubicBezTo>
                    <a:cubicBezTo>
                      <a:pt x="141556" y="57338"/>
                      <a:pt x="141144" y="57063"/>
                      <a:pt x="140733" y="56926"/>
                    </a:cubicBezTo>
                    <a:cubicBezTo>
                      <a:pt x="140458" y="56789"/>
                      <a:pt x="140184" y="56789"/>
                      <a:pt x="139910" y="56789"/>
                    </a:cubicBezTo>
                    <a:cubicBezTo>
                      <a:pt x="139498" y="56789"/>
                      <a:pt x="139087" y="56652"/>
                      <a:pt x="138675" y="56652"/>
                    </a:cubicBezTo>
                    <a:cubicBezTo>
                      <a:pt x="137715" y="56789"/>
                      <a:pt x="136755" y="56789"/>
                      <a:pt x="135932" y="57063"/>
                    </a:cubicBezTo>
                    <a:cubicBezTo>
                      <a:pt x="136069" y="57063"/>
                      <a:pt x="136069" y="57063"/>
                      <a:pt x="136206" y="57063"/>
                    </a:cubicBezTo>
                    <a:cubicBezTo>
                      <a:pt x="134972" y="57338"/>
                      <a:pt x="133737" y="57749"/>
                      <a:pt x="132503" y="58161"/>
                    </a:cubicBezTo>
                    <a:cubicBezTo>
                      <a:pt x="132777" y="58161"/>
                      <a:pt x="132915" y="58023"/>
                      <a:pt x="133052" y="58023"/>
                    </a:cubicBezTo>
                    <a:cubicBezTo>
                      <a:pt x="131817" y="58435"/>
                      <a:pt x="130583" y="58984"/>
                      <a:pt x="129486" y="59532"/>
                    </a:cubicBezTo>
                    <a:cubicBezTo>
                      <a:pt x="129486" y="59532"/>
                      <a:pt x="129623" y="59532"/>
                      <a:pt x="129623" y="59395"/>
                    </a:cubicBezTo>
                    <a:cubicBezTo>
                      <a:pt x="127840" y="60355"/>
                      <a:pt x="126057" y="61590"/>
                      <a:pt x="124274" y="62687"/>
                    </a:cubicBezTo>
                    <a:cubicBezTo>
                      <a:pt x="120982" y="64881"/>
                      <a:pt x="117964" y="67350"/>
                      <a:pt x="114947" y="69819"/>
                    </a:cubicBezTo>
                    <a:cubicBezTo>
                      <a:pt x="114947" y="69819"/>
                      <a:pt x="114947" y="69819"/>
                      <a:pt x="114947" y="69819"/>
                    </a:cubicBezTo>
                    <a:cubicBezTo>
                      <a:pt x="110283" y="79009"/>
                      <a:pt x="104660" y="87650"/>
                      <a:pt x="98625" y="95880"/>
                    </a:cubicBezTo>
                    <a:cubicBezTo>
                      <a:pt x="94373" y="101640"/>
                      <a:pt x="89846" y="106990"/>
                      <a:pt x="85183" y="112476"/>
                    </a:cubicBezTo>
                    <a:cubicBezTo>
                      <a:pt x="82302" y="115905"/>
                      <a:pt x="79422" y="119197"/>
                      <a:pt x="76405" y="122489"/>
                    </a:cubicBezTo>
                    <a:cubicBezTo>
                      <a:pt x="73250" y="125918"/>
                      <a:pt x="70095" y="129484"/>
                      <a:pt x="66941" y="132776"/>
                    </a:cubicBezTo>
                    <a:cubicBezTo>
                      <a:pt x="65157" y="134833"/>
                      <a:pt x="63237" y="136753"/>
                      <a:pt x="61454" y="138673"/>
                    </a:cubicBezTo>
                    <a:cubicBezTo>
                      <a:pt x="59945" y="140319"/>
                      <a:pt x="58437" y="141965"/>
                      <a:pt x="56654" y="143337"/>
                    </a:cubicBezTo>
                    <a:cubicBezTo>
                      <a:pt x="55968" y="143886"/>
                      <a:pt x="55282" y="144434"/>
                      <a:pt x="54596" y="144845"/>
                    </a:cubicBezTo>
                    <a:cubicBezTo>
                      <a:pt x="52813" y="145943"/>
                      <a:pt x="50893" y="146903"/>
                      <a:pt x="48973" y="148000"/>
                    </a:cubicBezTo>
                    <a:cubicBezTo>
                      <a:pt x="46367" y="149372"/>
                      <a:pt x="42800" y="148000"/>
                      <a:pt x="42526" y="144845"/>
                    </a:cubicBezTo>
                    <a:cubicBezTo>
                      <a:pt x="42389" y="142925"/>
                      <a:pt x="42115" y="140731"/>
                      <a:pt x="42800" y="138948"/>
                    </a:cubicBezTo>
                    <a:cubicBezTo>
                      <a:pt x="43486" y="137302"/>
                      <a:pt x="43898" y="136342"/>
                      <a:pt x="44721" y="134833"/>
                    </a:cubicBezTo>
                    <a:cubicBezTo>
                      <a:pt x="45407" y="133599"/>
                      <a:pt x="46641" y="132090"/>
                      <a:pt x="47464" y="130993"/>
                    </a:cubicBezTo>
                    <a:cubicBezTo>
                      <a:pt x="52127" y="124683"/>
                      <a:pt x="56791" y="118374"/>
                      <a:pt x="62003" y="112339"/>
                    </a:cubicBezTo>
                    <a:cubicBezTo>
                      <a:pt x="66666" y="106715"/>
                      <a:pt x="71467" y="101092"/>
                      <a:pt x="76268" y="95605"/>
                    </a:cubicBezTo>
                    <a:cubicBezTo>
                      <a:pt x="79422" y="92176"/>
                      <a:pt x="82440" y="88747"/>
                      <a:pt x="85594" y="85318"/>
                    </a:cubicBezTo>
                    <a:cubicBezTo>
                      <a:pt x="87789" y="82849"/>
                      <a:pt x="90258" y="80518"/>
                      <a:pt x="92589" y="78186"/>
                    </a:cubicBezTo>
                    <a:cubicBezTo>
                      <a:pt x="98076" y="72700"/>
                      <a:pt x="103562" y="67213"/>
                      <a:pt x="109597" y="62275"/>
                    </a:cubicBezTo>
                    <a:cubicBezTo>
                      <a:pt x="111380" y="58572"/>
                      <a:pt x="113026" y="54868"/>
                      <a:pt x="114398" y="51028"/>
                    </a:cubicBezTo>
                    <a:cubicBezTo>
                      <a:pt x="114398" y="51165"/>
                      <a:pt x="114261" y="51303"/>
                      <a:pt x="114261" y="51439"/>
                    </a:cubicBezTo>
                    <a:cubicBezTo>
                      <a:pt x="115770" y="46913"/>
                      <a:pt x="117141" y="42387"/>
                      <a:pt x="118101" y="37723"/>
                    </a:cubicBezTo>
                    <a:cubicBezTo>
                      <a:pt x="118101" y="37861"/>
                      <a:pt x="117964" y="38135"/>
                      <a:pt x="117964" y="38272"/>
                    </a:cubicBezTo>
                    <a:cubicBezTo>
                      <a:pt x="118513" y="35117"/>
                      <a:pt x="118924" y="31963"/>
                      <a:pt x="119061" y="28808"/>
                    </a:cubicBezTo>
                    <a:cubicBezTo>
                      <a:pt x="119061" y="28808"/>
                      <a:pt x="119061" y="28945"/>
                      <a:pt x="119061" y="28945"/>
                    </a:cubicBezTo>
                    <a:cubicBezTo>
                      <a:pt x="119199" y="27436"/>
                      <a:pt x="119199" y="26065"/>
                      <a:pt x="119061" y="24556"/>
                    </a:cubicBezTo>
                    <a:cubicBezTo>
                      <a:pt x="119061" y="24556"/>
                      <a:pt x="119061" y="24694"/>
                      <a:pt x="119061" y="24694"/>
                    </a:cubicBezTo>
                    <a:cubicBezTo>
                      <a:pt x="119061" y="23459"/>
                      <a:pt x="118787" y="22087"/>
                      <a:pt x="118650" y="20853"/>
                    </a:cubicBezTo>
                    <a:cubicBezTo>
                      <a:pt x="118376" y="19619"/>
                      <a:pt x="118101" y="18384"/>
                      <a:pt x="117690" y="17287"/>
                    </a:cubicBezTo>
                    <a:cubicBezTo>
                      <a:pt x="117690" y="17424"/>
                      <a:pt x="117827" y="17561"/>
                      <a:pt x="117827" y="17698"/>
                    </a:cubicBezTo>
                    <a:cubicBezTo>
                      <a:pt x="117416" y="16464"/>
                      <a:pt x="117004" y="15367"/>
                      <a:pt x="116455" y="14269"/>
                    </a:cubicBezTo>
                    <a:cubicBezTo>
                      <a:pt x="116455" y="14269"/>
                      <a:pt x="116455" y="14269"/>
                      <a:pt x="116455" y="14269"/>
                    </a:cubicBezTo>
                    <a:cubicBezTo>
                      <a:pt x="116181" y="13858"/>
                      <a:pt x="115907" y="13446"/>
                      <a:pt x="115770" y="13035"/>
                    </a:cubicBezTo>
                    <a:cubicBezTo>
                      <a:pt x="115495" y="12761"/>
                      <a:pt x="115358" y="12486"/>
                      <a:pt x="115084" y="12075"/>
                    </a:cubicBezTo>
                    <a:cubicBezTo>
                      <a:pt x="114809" y="11800"/>
                      <a:pt x="114535" y="11526"/>
                      <a:pt x="114261" y="11252"/>
                    </a:cubicBezTo>
                    <a:cubicBezTo>
                      <a:pt x="113849" y="10840"/>
                      <a:pt x="113438" y="10566"/>
                      <a:pt x="113026" y="10291"/>
                    </a:cubicBezTo>
                    <a:cubicBezTo>
                      <a:pt x="113026" y="10291"/>
                      <a:pt x="113163" y="10291"/>
                      <a:pt x="113163" y="10429"/>
                    </a:cubicBezTo>
                    <a:cubicBezTo>
                      <a:pt x="113163" y="10429"/>
                      <a:pt x="113026" y="10429"/>
                      <a:pt x="113026" y="10291"/>
                    </a:cubicBezTo>
                    <a:cubicBezTo>
                      <a:pt x="113026" y="10291"/>
                      <a:pt x="113026" y="10291"/>
                      <a:pt x="112889" y="10155"/>
                    </a:cubicBezTo>
                    <a:cubicBezTo>
                      <a:pt x="112889" y="10155"/>
                      <a:pt x="112889" y="10155"/>
                      <a:pt x="113026" y="10291"/>
                    </a:cubicBezTo>
                    <a:cubicBezTo>
                      <a:pt x="112615" y="10017"/>
                      <a:pt x="112203" y="9743"/>
                      <a:pt x="111929" y="9606"/>
                    </a:cubicBezTo>
                    <a:cubicBezTo>
                      <a:pt x="110969" y="9057"/>
                      <a:pt x="109872" y="8509"/>
                      <a:pt x="108774" y="8234"/>
                    </a:cubicBezTo>
                    <a:cubicBezTo>
                      <a:pt x="108912" y="8371"/>
                      <a:pt x="109049" y="8371"/>
                      <a:pt x="109186" y="8509"/>
                    </a:cubicBezTo>
                    <a:cubicBezTo>
                      <a:pt x="108637" y="8371"/>
                      <a:pt x="108226" y="8234"/>
                      <a:pt x="107677" y="8234"/>
                    </a:cubicBezTo>
                    <a:lnTo>
                      <a:pt x="107677" y="8234"/>
                    </a:lnTo>
                    <a:lnTo>
                      <a:pt x="107677" y="8234"/>
                    </a:lnTo>
                    <a:cubicBezTo>
                      <a:pt x="107540" y="8234"/>
                      <a:pt x="107403" y="8234"/>
                      <a:pt x="107266" y="8097"/>
                    </a:cubicBezTo>
                    <a:cubicBezTo>
                      <a:pt x="107403" y="8097"/>
                      <a:pt x="107540" y="8234"/>
                      <a:pt x="107677" y="8234"/>
                    </a:cubicBezTo>
                    <a:cubicBezTo>
                      <a:pt x="107129" y="8234"/>
                      <a:pt x="106443" y="8097"/>
                      <a:pt x="105757" y="8097"/>
                    </a:cubicBezTo>
                    <a:cubicBezTo>
                      <a:pt x="106031" y="8097"/>
                      <a:pt x="106168" y="8097"/>
                      <a:pt x="106305" y="8097"/>
                    </a:cubicBezTo>
                    <a:cubicBezTo>
                      <a:pt x="105757" y="8097"/>
                      <a:pt x="105071" y="8097"/>
                      <a:pt x="104385" y="8097"/>
                    </a:cubicBezTo>
                    <a:cubicBezTo>
                      <a:pt x="104522" y="8097"/>
                      <a:pt x="104660" y="8097"/>
                      <a:pt x="104660" y="8097"/>
                    </a:cubicBezTo>
                    <a:cubicBezTo>
                      <a:pt x="103425" y="8234"/>
                      <a:pt x="102328" y="8371"/>
                      <a:pt x="101093" y="8646"/>
                    </a:cubicBezTo>
                    <a:cubicBezTo>
                      <a:pt x="100408" y="8783"/>
                      <a:pt x="99722" y="9057"/>
                      <a:pt x="99036" y="9194"/>
                    </a:cubicBezTo>
                    <a:cubicBezTo>
                      <a:pt x="96979" y="10017"/>
                      <a:pt x="94921" y="10840"/>
                      <a:pt x="93001" y="11800"/>
                    </a:cubicBezTo>
                    <a:cubicBezTo>
                      <a:pt x="90258" y="13172"/>
                      <a:pt x="87652" y="14818"/>
                      <a:pt x="85183" y="16464"/>
                    </a:cubicBezTo>
                    <a:cubicBezTo>
                      <a:pt x="85183" y="16464"/>
                      <a:pt x="85320" y="16327"/>
                      <a:pt x="85320" y="16327"/>
                    </a:cubicBezTo>
                    <a:cubicBezTo>
                      <a:pt x="78873" y="20716"/>
                      <a:pt x="72701" y="25654"/>
                      <a:pt x="66529" y="30317"/>
                    </a:cubicBezTo>
                    <a:cubicBezTo>
                      <a:pt x="63923" y="32237"/>
                      <a:pt x="61591" y="34432"/>
                      <a:pt x="59123" y="36352"/>
                    </a:cubicBezTo>
                    <a:cubicBezTo>
                      <a:pt x="56379" y="38684"/>
                      <a:pt x="53636" y="40878"/>
                      <a:pt x="50893" y="43073"/>
                    </a:cubicBezTo>
                    <a:cubicBezTo>
                      <a:pt x="39920" y="52948"/>
                      <a:pt x="28673" y="62549"/>
                      <a:pt x="18797" y="73522"/>
                    </a:cubicBezTo>
                    <a:cubicBezTo>
                      <a:pt x="18797" y="73522"/>
                      <a:pt x="18797" y="73522"/>
                      <a:pt x="18797" y="73522"/>
                    </a:cubicBezTo>
                    <a:cubicBezTo>
                      <a:pt x="15917" y="76814"/>
                      <a:pt x="13311" y="79969"/>
                      <a:pt x="10842" y="83535"/>
                    </a:cubicBezTo>
                    <a:cubicBezTo>
                      <a:pt x="10842" y="83535"/>
                      <a:pt x="10842" y="83535"/>
                      <a:pt x="10842" y="83398"/>
                    </a:cubicBezTo>
                    <a:cubicBezTo>
                      <a:pt x="9882" y="84907"/>
                      <a:pt x="8922" y="86552"/>
                      <a:pt x="8099" y="88061"/>
                    </a:cubicBezTo>
                    <a:cubicBezTo>
                      <a:pt x="8099" y="88061"/>
                      <a:pt x="8099" y="87924"/>
                      <a:pt x="8099" y="87924"/>
                    </a:cubicBezTo>
                    <a:cubicBezTo>
                      <a:pt x="8099" y="88061"/>
                      <a:pt x="8099" y="88061"/>
                      <a:pt x="7962" y="88061"/>
                    </a:cubicBezTo>
                    <a:cubicBezTo>
                      <a:pt x="7962" y="88199"/>
                      <a:pt x="7825" y="88199"/>
                      <a:pt x="7825" y="88336"/>
                    </a:cubicBezTo>
                    <a:cubicBezTo>
                      <a:pt x="7825" y="88336"/>
                      <a:pt x="7962" y="88199"/>
                      <a:pt x="7962" y="88199"/>
                    </a:cubicBezTo>
                    <a:cubicBezTo>
                      <a:pt x="7825" y="88610"/>
                      <a:pt x="7550" y="89158"/>
                      <a:pt x="7413" y="89570"/>
                    </a:cubicBezTo>
                    <a:cubicBezTo>
                      <a:pt x="7413" y="89707"/>
                      <a:pt x="7276" y="89981"/>
                      <a:pt x="7276" y="90119"/>
                    </a:cubicBezTo>
                    <a:cubicBezTo>
                      <a:pt x="7962" y="90530"/>
                      <a:pt x="8648" y="91079"/>
                      <a:pt x="8922" y="91902"/>
                    </a:cubicBezTo>
                    <a:cubicBezTo>
                      <a:pt x="9608" y="93685"/>
                      <a:pt x="8785" y="95605"/>
                      <a:pt x="7139" y="96291"/>
                    </a:cubicBezTo>
                    <a:cubicBezTo>
                      <a:pt x="5767" y="96977"/>
                      <a:pt x="4121" y="97388"/>
                      <a:pt x="2750" y="96565"/>
                    </a:cubicBezTo>
                    <a:cubicBezTo>
                      <a:pt x="1790" y="96016"/>
                      <a:pt x="967" y="95331"/>
                      <a:pt x="555" y="94371"/>
                    </a:cubicBezTo>
                    <a:cubicBezTo>
                      <a:pt x="-131" y="92862"/>
                      <a:pt x="-131" y="90942"/>
                      <a:pt x="281" y="89433"/>
                    </a:cubicBezTo>
                    <a:cubicBezTo>
                      <a:pt x="692" y="87787"/>
                      <a:pt x="967" y="86964"/>
                      <a:pt x="1652" y="85318"/>
                    </a:cubicBezTo>
                    <a:cubicBezTo>
                      <a:pt x="2201" y="83947"/>
                      <a:pt x="3024" y="82712"/>
                      <a:pt x="3710" y="81478"/>
                    </a:cubicBezTo>
                    <a:cubicBezTo>
                      <a:pt x="5630" y="78186"/>
                      <a:pt x="7962" y="75168"/>
                      <a:pt x="10431" y="72151"/>
                    </a:cubicBezTo>
                    <a:cubicBezTo>
                      <a:pt x="13037" y="68996"/>
                      <a:pt x="15643" y="66116"/>
                      <a:pt x="18386" y="63098"/>
                    </a:cubicBezTo>
                    <a:cubicBezTo>
                      <a:pt x="21678" y="59669"/>
                      <a:pt x="25107" y="56103"/>
                      <a:pt x="28536" y="52948"/>
                    </a:cubicBezTo>
                    <a:cubicBezTo>
                      <a:pt x="34159" y="47874"/>
                      <a:pt x="39783" y="42661"/>
                      <a:pt x="45407" y="37449"/>
                    </a:cubicBezTo>
                    <a:cubicBezTo>
                      <a:pt x="47875" y="35255"/>
                      <a:pt x="50481" y="33197"/>
                      <a:pt x="53087" y="31003"/>
                    </a:cubicBezTo>
                    <a:cubicBezTo>
                      <a:pt x="55831" y="28671"/>
                      <a:pt x="58711" y="26065"/>
                      <a:pt x="61591" y="23871"/>
                    </a:cubicBezTo>
                    <a:cubicBezTo>
                      <a:pt x="69684" y="17561"/>
                      <a:pt x="77776" y="10703"/>
                      <a:pt x="86829" y="5628"/>
                    </a:cubicBezTo>
                    <a:cubicBezTo>
                      <a:pt x="88338" y="4805"/>
                      <a:pt x="89984" y="3982"/>
                      <a:pt x="91629" y="3159"/>
                    </a:cubicBezTo>
                    <a:cubicBezTo>
                      <a:pt x="93138" y="2474"/>
                      <a:pt x="94921" y="1651"/>
                      <a:pt x="96567" y="1239"/>
                    </a:cubicBezTo>
                    <a:cubicBezTo>
                      <a:pt x="98350" y="827"/>
                      <a:pt x="99585" y="553"/>
                      <a:pt x="101368" y="279"/>
                    </a:cubicBezTo>
                    <a:cubicBezTo>
                      <a:pt x="102876" y="4"/>
                      <a:pt x="104522" y="4"/>
                      <a:pt x="106031" y="4"/>
                    </a:cubicBezTo>
                    <a:cubicBezTo>
                      <a:pt x="111655" y="-132"/>
                      <a:pt x="116867" y="2885"/>
                      <a:pt x="120707" y="6726"/>
                    </a:cubicBezTo>
                    <a:cubicBezTo>
                      <a:pt x="122353" y="8371"/>
                      <a:pt x="123313" y="10703"/>
                      <a:pt x="124411" y="12761"/>
                    </a:cubicBezTo>
                    <a:cubicBezTo>
                      <a:pt x="125645" y="15504"/>
                      <a:pt x="126194" y="18521"/>
                      <a:pt x="126605" y="21539"/>
                    </a:cubicBezTo>
                    <a:cubicBezTo>
                      <a:pt x="127154" y="24968"/>
                      <a:pt x="126879" y="28671"/>
                      <a:pt x="126605" y="32100"/>
                    </a:cubicBezTo>
                    <a:cubicBezTo>
                      <a:pt x="126194" y="37038"/>
                      <a:pt x="125234" y="41839"/>
                      <a:pt x="123862" y="46639"/>
                    </a:cubicBezTo>
                    <a:cubicBezTo>
                      <a:pt x="123313" y="48833"/>
                      <a:pt x="122628" y="51028"/>
                      <a:pt x="121805" y="53223"/>
                    </a:cubicBezTo>
                    <a:cubicBezTo>
                      <a:pt x="122765" y="52537"/>
                      <a:pt x="123862" y="51988"/>
                      <a:pt x="124959" y="51439"/>
                    </a:cubicBezTo>
                    <a:cubicBezTo>
                      <a:pt x="127703" y="49931"/>
                      <a:pt x="130720" y="49108"/>
                      <a:pt x="133737" y="48285"/>
                    </a:cubicBezTo>
                    <a:cubicBezTo>
                      <a:pt x="134698" y="48010"/>
                      <a:pt x="135795" y="47874"/>
                      <a:pt x="136755" y="47874"/>
                    </a:cubicBezTo>
                    <a:cubicBezTo>
                      <a:pt x="138538" y="47736"/>
                      <a:pt x="139361" y="47736"/>
                      <a:pt x="141007" y="47874"/>
                    </a:cubicBezTo>
                    <a:cubicBezTo>
                      <a:pt x="143339" y="48148"/>
                      <a:pt x="145533" y="49382"/>
                      <a:pt x="147453" y="50617"/>
                    </a:cubicBezTo>
                    <a:cubicBezTo>
                      <a:pt x="148277" y="51028"/>
                      <a:pt x="149100" y="51714"/>
                      <a:pt x="149785" y="52400"/>
                    </a:cubicBezTo>
                    <a:cubicBezTo>
                      <a:pt x="150334" y="52948"/>
                      <a:pt x="150882" y="53497"/>
                      <a:pt x="151294" y="54046"/>
                    </a:cubicBezTo>
                    <a:cubicBezTo>
                      <a:pt x="151706" y="54732"/>
                      <a:pt x="152117" y="55417"/>
                      <a:pt x="152529" y="56103"/>
                    </a:cubicBezTo>
                    <a:cubicBezTo>
                      <a:pt x="153900" y="58161"/>
                      <a:pt x="154311" y="61041"/>
                      <a:pt x="154723" y="63373"/>
                    </a:cubicBezTo>
                    <a:cubicBezTo>
                      <a:pt x="155272" y="66527"/>
                      <a:pt x="155409" y="70093"/>
                      <a:pt x="155135" y="73385"/>
                    </a:cubicBezTo>
                    <a:cubicBezTo>
                      <a:pt x="154311" y="82849"/>
                      <a:pt x="151843" y="92176"/>
                      <a:pt x="148688" y="101092"/>
                    </a:cubicBezTo>
                    <a:cubicBezTo>
                      <a:pt x="145533" y="109870"/>
                      <a:pt x="141830" y="118374"/>
                      <a:pt x="137441" y="126603"/>
                    </a:cubicBezTo>
                    <a:cubicBezTo>
                      <a:pt x="138675" y="125506"/>
                      <a:pt x="139910" y="124409"/>
                      <a:pt x="141007" y="123174"/>
                    </a:cubicBezTo>
                    <a:cubicBezTo>
                      <a:pt x="144299" y="120157"/>
                      <a:pt x="147728" y="117413"/>
                      <a:pt x="151020" y="114670"/>
                    </a:cubicBezTo>
                    <a:cubicBezTo>
                      <a:pt x="154449" y="111927"/>
                      <a:pt x="158015" y="109458"/>
                      <a:pt x="161581" y="106990"/>
                    </a:cubicBezTo>
                    <a:cubicBezTo>
                      <a:pt x="164736" y="104932"/>
                      <a:pt x="168302" y="103149"/>
                      <a:pt x="171731" y="101915"/>
                    </a:cubicBezTo>
                    <a:cubicBezTo>
                      <a:pt x="174474" y="100954"/>
                      <a:pt x="177766" y="100406"/>
                      <a:pt x="180783" y="100543"/>
                    </a:cubicBezTo>
                    <a:cubicBezTo>
                      <a:pt x="182841" y="100680"/>
                      <a:pt x="183527" y="100817"/>
                      <a:pt x="185447" y="101503"/>
                    </a:cubicBezTo>
                    <a:cubicBezTo>
                      <a:pt x="186407" y="101777"/>
                      <a:pt x="187230" y="102463"/>
                      <a:pt x="188190" y="103012"/>
                    </a:cubicBezTo>
                    <a:cubicBezTo>
                      <a:pt x="189973" y="104109"/>
                      <a:pt x="191482" y="106029"/>
                      <a:pt x="192579" y="107812"/>
                    </a:cubicBezTo>
                    <a:cubicBezTo>
                      <a:pt x="195871" y="113436"/>
                      <a:pt x="194225" y="120294"/>
                      <a:pt x="192579" y="126192"/>
                    </a:cubicBezTo>
                    <a:cubicBezTo>
                      <a:pt x="191619" y="129484"/>
                      <a:pt x="190110" y="132638"/>
                      <a:pt x="188601" y="135656"/>
                    </a:cubicBezTo>
                    <a:cubicBezTo>
                      <a:pt x="186407" y="139908"/>
                      <a:pt x="184075" y="144160"/>
                      <a:pt x="181469" y="148274"/>
                    </a:cubicBezTo>
                    <a:cubicBezTo>
                      <a:pt x="178726" y="152664"/>
                      <a:pt x="175709" y="156916"/>
                      <a:pt x="172691" y="161305"/>
                    </a:cubicBezTo>
                    <a:cubicBezTo>
                      <a:pt x="168576" y="167203"/>
                      <a:pt x="164324" y="173101"/>
                      <a:pt x="160072" y="178999"/>
                    </a:cubicBezTo>
                    <a:cubicBezTo>
                      <a:pt x="154860" y="185993"/>
                      <a:pt x="149648" y="193126"/>
                      <a:pt x="144436" y="200121"/>
                    </a:cubicBezTo>
                    <a:cubicBezTo>
                      <a:pt x="142242" y="203002"/>
                      <a:pt x="140047" y="205882"/>
                      <a:pt x="137852" y="208762"/>
                    </a:cubicBezTo>
                    <a:cubicBezTo>
                      <a:pt x="139224" y="207665"/>
                      <a:pt x="140458" y="206431"/>
                      <a:pt x="141830" y="205333"/>
                    </a:cubicBezTo>
                    <a:cubicBezTo>
                      <a:pt x="142516" y="204785"/>
                      <a:pt x="143339" y="204236"/>
                      <a:pt x="144162" y="203687"/>
                    </a:cubicBezTo>
                    <a:cubicBezTo>
                      <a:pt x="146082" y="202179"/>
                      <a:pt x="148139" y="200807"/>
                      <a:pt x="150197" y="199298"/>
                    </a:cubicBezTo>
                    <a:cubicBezTo>
                      <a:pt x="152803" y="197378"/>
                      <a:pt x="155272" y="195457"/>
                      <a:pt x="158015" y="193675"/>
                    </a:cubicBezTo>
                    <a:cubicBezTo>
                      <a:pt x="161718" y="191343"/>
                      <a:pt x="165559" y="189011"/>
                      <a:pt x="169399" y="186542"/>
                    </a:cubicBezTo>
                    <a:cubicBezTo>
                      <a:pt x="170359" y="185993"/>
                      <a:pt x="171182" y="185582"/>
                      <a:pt x="172142" y="185034"/>
                    </a:cubicBezTo>
                    <a:cubicBezTo>
                      <a:pt x="174748" y="183662"/>
                      <a:pt x="177217" y="182290"/>
                      <a:pt x="179686" y="180919"/>
                    </a:cubicBezTo>
                    <a:cubicBezTo>
                      <a:pt x="185035" y="178038"/>
                      <a:pt x="190522" y="175844"/>
                      <a:pt x="196420" y="174061"/>
                    </a:cubicBezTo>
                    <a:cubicBezTo>
                      <a:pt x="199712" y="172963"/>
                      <a:pt x="203278" y="172826"/>
                      <a:pt x="206707" y="172826"/>
                    </a:cubicBezTo>
                    <a:cubicBezTo>
                      <a:pt x="209450" y="172826"/>
                      <a:pt x="212742" y="173649"/>
                      <a:pt x="215073" y="175158"/>
                    </a:cubicBezTo>
                    <a:cubicBezTo>
                      <a:pt x="217131" y="176530"/>
                      <a:pt x="219325" y="177901"/>
                      <a:pt x="220834" y="179959"/>
                    </a:cubicBezTo>
                    <a:cubicBezTo>
                      <a:pt x="222343" y="182016"/>
                      <a:pt x="223715" y="184073"/>
                      <a:pt x="224400" y="186679"/>
                    </a:cubicBezTo>
                    <a:cubicBezTo>
                      <a:pt x="225360" y="189697"/>
                      <a:pt x="225909" y="192715"/>
                      <a:pt x="226046" y="195869"/>
                    </a:cubicBezTo>
                    <a:cubicBezTo>
                      <a:pt x="226183" y="200258"/>
                      <a:pt x="225772" y="204647"/>
                      <a:pt x="224675" y="208899"/>
                    </a:cubicBezTo>
                    <a:cubicBezTo>
                      <a:pt x="223715" y="212877"/>
                      <a:pt x="222617" y="216718"/>
                      <a:pt x="221246" y="220558"/>
                    </a:cubicBezTo>
                    <a:cubicBezTo>
                      <a:pt x="219600" y="224947"/>
                      <a:pt x="217542" y="229062"/>
                      <a:pt x="215485" y="233176"/>
                    </a:cubicBezTo>
                    <a:cubicBezTo>
                      <a:pt x="211370" y="241406"/>
                      <a:pt x="206158" y="249224"/>
                      <a:pt x="201083" y="256768"/>
                    </a:cubicBezTo>
                    <a:cubicBezTo>
                      <a:pt x="199712" y="258688"/>
                      <a:pt x="198340" y="260608"/>
                      <a:pt x="196968" y="262529"/>
                    </a:cubicBezTo>
                    <a:cubicBezTo>
                      <a:pt x="197928" y="261843"/>
                      <a:pt x="198751" y="261157"/>
                      <a:pt x="199712" y="260472"/>
                    </a:cubicBezTo>
                    <a:cubicBezTo>
                      <a:pt x="202180" y="258551"/>
                      <a:pt x="204786" y="256905"/>
                      <a:pt x="207255" y="255122"/>
                    </a:cubicBezTo>
                    <a:cubicBezTo>
                      <a:pt x="209313" y="253750"/>
                      <a:pt x="211233" y="252379"/>
                      <a:pt x="213290" y="251008"/>
                    </a:cubicBezTo>
                    <a:cubicBezTo>
                      <a:pt x="214113" y="250459"/>
                      <a:pt x="214936" y="249910"/>
                      <a:pt x="215759" y="249362"/>
                    </a:cubicBezTo>
                    <a:cubicBezTo>
                      <a:pt x="219462" y="247030"/>
                      <a:pt x="223166" y="244835"/>
                      <a:pt x="226869" y="242641"/>
                    </a:cubicBezTo>
                    <a:cubicBezTo>
                      <a:pt x="229749" y="240995"/>
                      <a:pt x="232630" y="239486"/>
                      <a:pt x="235647" y="237977"/>
                    </a:cubicBezTo>
                    <a:cubicBezTo>
                      <a:pt x="239488" y="236057"/>
                      <a:pt x="243603" y="234685"/>
                      <a:pt x="247718" y="233863"/>
                    </a:cubicBezTo>
                    <a:cubicBezTo>
                      <a:pt x="250598" y="233314"/>
                      <a:pt x="253752" y="233040"/>
                      <a:pt x="256633" y="233451"/>
                    </a:cubicBezTo>
                    <a:cubicBezTo>
                      <a:pt x="259513" y="233863"/>
                      <a:pt x="262668" y="234960"/>
                      <a:pt x="264863" y="236880"/>
                    </a:cubicBezTo>
                    <a:cubicBezTo>
                      <a:pt x="266646" y="238389"/>
                      <a:pt x="268292" y="239898"/>
                      <a:pt x="269252" y="241955"/>
                    </a:cubicBezTo>
                    <a:cubicBezTo>
                      <a:pt x="269937" y="243463"/>
                      <a:pt x="270349" y="244561"/>
                      <a:pt x="270897" y="246070"/>
                    </a:cubicBezTo>
                    <a:cubicBezTo>
                      <a:pt x="271309" y="247579"/>
                      <a:pt x="271446" y="249224"/>
                      <a:pt x="271583" y="250733"/>
                    </a:cubicBezTo>
                    <a:cubicBezTo>
                      <a:pt x="272132" y="258551"/>
                      <a:pt x="269252" y="266369"/>
                      <a:pt x="266097" y="273502"/>
                    </a:cubicBezTo>
                    <a:cubicBezTo>
                      <a:pt x="263765" y="278988"/>
                      <a:pt x="260473" y="284200"/>
                      <a:pt x="257456" y="289275"/>
                    </a:cubicBezTo>
                    <a:cubicBezTo>
                      <a:pt x="254438" y="294487"/>
                      <a:pt x="250872" y="299425"/>
                      <a:pt x="247306" y="304226"/>
                    </a:cubicBezTo>
                    <a:cubicBezTo>
                      <a:pt x="243054" y="310261"/>
                      <a:pt x="238528" y="316021"/>
                      <a:pt x="233727" y="321782"/>
                    </a:cubicBezTo>
                    <a:cubicBezTo>
                      <a:pt x="234962" y="320959"/>
                      <a:pt x="236333" y="320273"/>
                      <a:pt x="237568" y="319450"/>
                    </a:cubicBezTo>
                    <a:cubicBezTo>
                      <a:pt x="240311" y="317804"/>
                      <a:pt x="243054" y="316021"/>
                      <a:pt x="245934" y="314513"/>
                    </a:cubicBezTo>
                    <a:cubicBezTo>
                      <a:pt x="249638" y="312592"/>
                      <a:pt x="253341" y="310672"/>
                      <a:pt x="257044" y="308889"/>
                    </a:cubicBezTo>
                    <a:cubicBezTo>
                      <a:pt x="260336" y="307243"/>
                      <a:pt x="263628" y="305734"/>
                      <a:pt x="266920" y="304363"/>
                    </a:cubicBezTo>
                    <a:cubicBezTo>
                      <a:pt x="271172" y="302579"/>
                      <a:pt x="275561" y="300934"/>
                      <a:pt x="280087" y="299836"/>
                    </a:cubicBezTo>
                    <a:cubicBezTo>
                      <a:pt x="281870" y="299425"/>
                      <a:pt x="283791" y="299014"/>
                      <a:pt x="285711" y="298739"/>
                    </a:cubicBezTo>
                    <a:cubicBezTo>
                      <a:pt x="287631" y="298465"/>
                      <a:pt x="289414" y="298465"/>
                      <a:pt x="291334" y="298602"/>
                    </a:cubicBezTo>
                    <a:cubicBezTo>
                      <a:pt x="293940" y="298739"/>
                      <a:pt x="296409" y="299562"/>
                      <a:pt x="298741" y="300522"/>
                    </a:cubicBezTo>
                    <a:cubicBezTo>
                      <a:pt x="299701" y="300934"/>
                      <a:pt x="300798" y="301482"/>
                      <a:pt x="301484" y="302168"/>
                    </a:cubicBezTo>
                    <a:cubicBezTo>
                      <a:pt x="302170" y="302854"/>
                      <a:pt x="303130" y="303403"/>
                      <a:pt x="303816" y="304226"/>
                    </a:cubicBezTo>
                    <a:cubicBezTo>
                      <a:pt x="304502" y="305049"/>
                      <a:pt x="304913" y="305872"/>
                      <a:pt x="305462" y="306694"/>
                    </a:cubicBezTo>
                    <a:cubicBezTo>
                      <a:pt x="306422" y="308478"/>
                      <a:pt x="306971" y="310261"/>
                      <a:pt x="307382" y="312318"/>
                    </a:cubicBezTo>
                    <a:cubicBezTo>
                      <a:pt x="308891" y="318765"/>
                      <a:pt x="307245" y="325211"/>
                      <a:pt x="305050" y="331383"/>
                    </a:cubicBezTo>
                    <a:cubicBezTo>
                      <a:pt x="303679" y="335361"/>
                      <a:pt x="302033" y="339339"/>
                      <a:pt x="300250" y="343042"/>
                    </a:cubicBezTo>
                    <a:cubicBezTo>
                      <a:pt x="297918" y="347705"/>
                      <a:pt x="295312" y="352232"/>
                      <a:pt x="292706" y="356758"/>
                    </a:cubicBezTo>
                    <a:cubicBezTo>
                      <a:pt x="289963" y="361421"/>
                      <a:pt x="286945" y="365810"/>
                      <a:pt x="283928" y="370200"/>
                    </a:cubicBezTo>
                    <a:cubicBezTo>
                      <a:pt x="280499" y="375274"/>
                      <a:pt x="276795" y="380075"/>
                      <a:pt x="273229" y="384875"/>
                    </a:cubicBezTo>
                    <a:cubicBezTo>
                      <a:pt x="269526" y="389813"/>
                      <a:pt x="265548" y="394614"/>
                      <a:pt x="261571" y="399277"/>
                    </a:cubicBezTo>
                    <a:cubicBezTo>
                      <a:pt x="255947" y="405998"/>
                      <a:pt x="250461" y="412582"/>
                      <a:pt x="244837" y="419165"/>
                    </a:cubicBezTo>
                    <a:cubicBezTo>
                      <a:pt x="244563" y="419440"/>
                      <a:pt x="244289" y="419714"/>
                      <a:pt x="244151" y="419989"/>
                    </a:cubicBezTo>
                    <a:cubicBezTo>
                      <a:pt x="249638" y="415736"/>
                      <a:pt x="255399" y="412033"/>
                      <a:pt x="261159" y="408055"/>
                    </a:cubicBezTo>
                    <a:cubicBezTo>
                      <a:pt x="262942" y="406821"/>
                      <a:pt x="264725" y="405587"/>
                      <a:pt x="266508" y="404490"/>
                    </a:cubicBezTo>
                    <a:cubicBezTo>
                      <a:pt x="270760" y="401884"/>
                      <a:pt x="275150" y="399277"/>
                      <a:pt x="279402" y="396671"/>
                    </a:cubicBezTo>
                    <a:cubicBezTo>
                      <a:pt x="285574" y="392968"/>
                      <a:pt x="291883" y="389676"/>
                      <a:pt x="298192" y="386384"/>
                    </a:cubicBezTo>
                    <a:cubicBezTo>
                      <a:pt x="304913" y="382818"/>
                      <a:pt x="312045" y="379664"/>
                      <a:pt x="319315" y="376920"/>
                    </a:cubicBezTo>
                    <a:cubicBezTo>
                      <a:pt x="322744" y="375549"/>
                      <a:pt x="326585" y="374452"/>
                      <a:pt x="330288" y="373765"/>
                    </a:cubicBezTo>
                    <a:cubicBezTo>
                      <a:pt x="334128" y="373080"/>
                      <a:pt x="338243" y="372806"/>
                      <a:pt x="342084" y="373629"/>
                    </a:cubicBezTo>
                    <a:cubicBezTo>
                      <a:pt x="344827" y="374177"/>
                      <a:pt x="347844" y="375000"/>
                      <a:pt x="350039" y="376920"/>
                    </a:cubicBezTo>
                    <a:cubicBezTo>
                      <a:pt x="350999" y="377606"/>
                      <a:pt x="351959" y="378429"/>
                      <a:pt x="352782" y="379389"/>
                    </a:cubicBezTo>
                    <a:cubicBezTo>
                      <a:pt x="354154" y="381035"/>
                      <a:pt x="354702" y="381721"/>
                      <a:pt x="355662" y="383504"/>
                    </a:cubicBezTo>
                    <a:cubicBezTo>
                      <a:pt x="356760" y="385424"/>
                      <a:pt x="357308" y="387893"/>
                      <a:pt x="357308" y="389951"/>
                    </a:cubicBezTo>
                    <a:cubicBezTo>
                      <a:pt x="357583" y="394065"/>
                      <a:pt x="357034" y="397906"/>
                      <a:pt x="356211" y="401884"/>
                    </a:cubicBezTo>
                    <a:cubicBezTo>
                      <a:pt x="355937" y="403529"/>
                      <a:pt x="355114" y="405449"/>
                      <a:pt x="354565" y="407096"/>
                    </a:cubicBezTo>
                    <a:cubicBezTo>
                      <a:pt x="353742" y="409427"/>
                      <a:pt x="352645" y="411622"/>
                      <a:pt x="351548" y="413816"/>
                    </a:cubicBezTo>
                    <a:cubicBezTo>
                      <a:pt x="349627" y="417794"/>
                      <a:pt x="347570" y="421635"/>
                      <a:pt x="345238" y="425338"/>
                    </a:cubicBezTo>
                    <a:cubicBezTo>
                      <a:pt x="342906" y="429178"/>
                      <a:pt x="340301" y="432881"/>
                      <a:pt x="337832" y="436585"/>
                    </a:cubicBezTo>
                    <a:cubicBezTo>
                      <a:pt x="334403" y="441523"/>
                      <a:pt x="330837" y="446323"/>
                      <a:pt x="327270" y="451124"/>
                    </a:cubicBezTo>
                    <a:cubicBezTo>
                      <a:pt x="321921" y="457982"/>
                      <a:pt x="316435" y="464703"/>
                      <a:pt x="310811" y="471424"/>
                    </a:cubicBezTo>
                    <a:cubicBezTo>
                      <a:pt x="307108" y="475950"/>
                      <a:pt x="303405" y="480476"/>
                      <a:pt x="299564" y="485002"/>
                    </a:cubicBezTo>
                    <a:cubicBezTo>
                      <a:pt x="291334" y="494603"/>
                      <a:pt x="283105" y="504205"/>
                      <a:pt x="274875" y="513943"/>
                    </a:cubicBezTo>
                    <a:cubicBezTo>
                      <a:pt x="259102" y="532048"/>
                      <a:pt x="243328" y="550153"/>
                      <a:pt x="227555" y="568259"/>
                    </a:cubicBezTo>
                    <a:cubicBezTo>
                      <a:pt x="226458" y="569493"/>
                      <a:pt x="225086" y="570453"/>
                      <a:pt x="223440" y="570727"/>
                    </a:cubicBezTo>
                    <a:cubicBezTo>
                      <a:pt x="223166" y="570727"/>
                      <a:pt x="222891" y="570727"/>
                      <a:pt x="222617" y="570727"/>
                    </a:cubicBezTo>
                    <a:cubicBezTo>
                      <a:pt x="220971" y="570179"/>
                      <a:pt x="219600" y="569630"/>
                      <a:pt x="218365" y="5688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5" name="任意多边形: 形状 354"/>
              <p:cNvSpPr/>
              <p:nvPr/>
            </p:nvSpPr>
            <p:spPr>
              <a:xfrm>
                <a:off x="3666450" y="4162582"/>
                <a:ext cx="300414" cy="446110"/>
              </a:xfrm>
              <a:custGeom>
                <a:avLst/>
                <a:gdLst>
                  <a:gd name="connsiteX0" fmla="*/ 40771 w 300414"/>
                  <a:gd name="connsiteY0" fmla="*/ 169616 h 446110"/>
                  <a:gd name="connsiteX1" fmla="*/ 34736 w 300414"/>
                  <a:gd name="connsiteY1" fmla="*/ 174417 h 446110"/>
                  <a:gd name="connsiteX2" fmla="*/ 33776 w 300414"/>
                  <a:gd name="connsiteY2" fmla="*/ 175102 h 446110"/>
                  <a:gd name="connsiteX3" fmla="*/ 48589 w 300414"/>
                  <a:gd name="connsiteY3" fmla="*/ 166187 h 446110"/>
                  <a:gd name="connsiteX4" fmla="*/ 60796 w 300414"/>
                  <a:gd name="connsiteY4" fmla="*/ 158506 h 446110"/>
                  <a:gd name="connsiteX5" fmla="*/ 83153 w 300414"/>
                  <a:gd name="connsiteY5" fmla="*/ 144104 h 446110"/>
                  <a:gd name="connsiteX6" fmla="*/ 93440 w 300414"/>
                  <a:gd name="connsiteY6" fmla="*/ 136972 h 446110"/>
                  <a:gd name="connsiteX7" fmla="*/ 55036 w 300414"/>
                  <a:gd name="connsiteY7" fmla="*/ 159192 h 446110"/>
                  <a:gd name="connsiteX8" fmla="*/ 40771 w 300414"/>
                  <a:gd name="connsiteY8" fmla="*/ 169616 h 446110"/>
                  <a:gd name="connsiteX9" fmla="*/ 39948 w 300414"/>
                  <a:gd name="connsiteY9" fmla="*/ 330779 h 446110"/>
                  <a:gd name="connsiteX10" fmla="*/ 45023 w 300414"/>
                  <a:gd name="connsiteY10" fmla="*/ 329956 h 446110"/>
                  <a:gd name="connsiteX11" fmla="*/ 44200 w 300414"/>
                  <a:gd name="connsiteY11" fmla="*/ 330230 h 446110"/>
                  <a:gd name="connsiteX12" fmla="*/ 48040 w 300414"/>
                  <a:gd name="connsiteY12" fmla="*/ 329133 h 446110"/>
                  <a:gd name="connsiteX13" fmla="*/ 68066 w 300414"/>
                  <a:gd name="connsiteY13" fmla="*/ 320629 h 446110"/>
                  <a:gd name="connsiteX14" fmla="*/ 75061 w 300414"/>
                  <a:gd name="connsiteY14" fmla="*/ 317337 h 446110"/>
                  <a:gd name="connsiteX15" fmla="*/ 90560 w 300414"/>
                  <a:gd name="connsiteY15" fmla="*/ 309793 h 446110"/>
                  <a:gd name="connsiteX16" fmla="*/ 90423 w 300414"/>
                  <a:gd name="connsiteY16" fmla="*/ 309930 h 446110"/>
                  <a:gd name="connsiteX17" fmla="*/ 91109 w 300414"/>
                  <a:gd name="connsiteY17" fmla="*/ 309519 h 446110"/>
                  <a:gd name="connsiteX18" fmla="*/ 91109 w 300414"/>
                  <a:gd name="connsiteY18" fmla="*/ 309519 h 446110"/>
                  <a:gd name="connsiteX19" fmla="*/ 91109 w 300414"/>
                  <a:gd name="connsiteY19" fmla="*/ 309519 h 446110"/>
                  <a:gd name="connsiteX20" fmla="*/ 114837 w 300414"/>
                  <a:gd name="connsiteY20" fmla="*/ 296763 h 446110"/>
                  <a:gd name="connsiteX21" fmla="*/ 120461 w 300414"/>
                  <a:gd name="connsiteY21" fmla="*/ 293471 h 446110"/>
                  <a:gd name="connsiteX22" fmla="*/ 135411 w 300414"/>
                  <a:gd name="connsiteY22" fmla="*/ 284693 h 446110"/>
                  <a:gd name="connsiteX23" fmla="*/ 146110 w 300414"/>
                  <a:gd name="connsiteY23" fmla="*/ 278384 h 446110"/>
                  <a:gd name="connsiteX24" fmla="*/ 152693 w 300414"/>
                  <a:gd name="connsiteY24" fmla="*/ 274132 h 446110"/>
                  <a:gd name="connsiteX25" fmla="*/ 177108 w 300414"/>
                  <a:gd name="connsiteY25" fmla="*/ 258221 h 446110"/>
                  <a:gd name="connsiteX26" fmla="*/ 176559 w 300414"/>
                  <a:gd name="connsiteY26" fmla="*/ 258633 h 446110"/>
                  <a:gd name="connsiteX27" fmla="*/ 191921 w 300414"/>
                  <a:gd name="connsiteY27" fmla="*/ 247797 h 446110"/>
                  <a:gd name="connsiteX28" fmla="*/ 180811 w 300414"/>
                  <a:gd name="connsiteY28" fmla="*/ 251500 h 446110"/>
                  <a:gd name="connsiteX29" fmla="*/ 181497 w 300414"/>
                  <a:gd name="connsiteY29" fmla="*/ 251226 h 446110"/>
                  <a:gd name="connsiteX30" fmla="*/ 152282 w 300414"/>
                  <a:gd name="connsiteY30" fmla="*/ 262610 h 446110"/>
                  <a:gd name="connsiteX31" fmla="*/ 147619 w 300414"/>
                  <a:gd name="connsiteY31" fmla="*/ 264668 h 446110"/>
                  <a:gd name="connsiteX32" fmla="*/ 137469 w 300414"/>
                  <a:gd name="connsiteY32" fmla="*/ 269331 h 446110"/>
                  <a:gd name="connsiteX33" fmla="*/ 122793 w 300414"/>
                  <a:gd name="connsiteY33" fmla="*/ 276052 h 446110"/>
                  <a:gd name="connsiteX34" fmla="*/ 122793 w 300414"/>
                  <a:gd name="connsiteY34" fmla="*/ 276052 h 446110"/>
                  <a:gd name="connsiteX35" fmla="*/ 102767 w 300414"/>
                  <a:gd name="connsiteY35" fmla="*/ 286613 h 446110"/>
                  <a:gd name="connsiteX36" fmla="*/ 93852 w 300414"/>
                  <a:gd name="connsiteY36" fmla="*/ 291277 h 446110"/>
                  <a:gd name="connsiteX37" fmla="*/ 84662 w 300414"/>
                  <a:gd name="connsiteY37" fmla="*/ 296626 h 446110"/>
                  <a:gd name="connsiteX38" fmla="*/ 69849 w 300414"/>
                  <a:gd name="connsiteY38" fmla="*/ 305953 h 446110"/>
                  <a:gd name="connsiteX39" fmla="*/ 69986 w 300414"/>
                  <a:gd name="connsiteY39" fmla="*/ 305953 h 446110"/>
                  <a:gd name="connsiteX40" fmla="*/ 69712 w 300414"/>
                  <a:gd name="connsiteY40" fmla="*/ 306090 h 446110"/>
                  <a:gd name="connsiteX41" fmla="*/ 69300 w 300414"/>
                  <a:gd name="connsiteY41" fmla="*/ 306364 h 446110"/>
                  <a:gd name="connsiteX42" fmla="*/ 69437 w 300414"/>
                  <a:gd name="connsiteY42" fmla="*/ 306364 h 446110"/>
                  <a:gd name="connsiteX43" fmla="*/ 49686 w 300414"/>
                  <a:gd name="connsiteY43" fmla="*/ 321177 h 446110"/>
                  <a:gd name="connsiteX44" fmla="*/ 49961 w 300414"/>
                  <a:gd name="connsiteY44" fmla="*/ 321041 h 446110"/>
                  <a:gd name="connsiteX45" fmla="*/ 41320 w 300414"/>
                  <a:gd name="connsiteY45" fmla="*/ 329407 h 446110"/>
                  <a:gd name="connsiteX46" fmla="*/ 40359 w 300414"/>
                  <a:gd name="connsiteY46" fmla="*/ 330642 h 446110"/>
                  <a:gd name="connsiteX47" fmla="*/ 39948 w 300414"/>
                  <a:gd name="connsiteY47" fmla="*/ 330779 h 446110"/>
                  <a:gd name="connsiteX48" fmla="*/ 196996 w 300414"/>
                  <a:gd name="connsiteY48" fmla="*/ 444210 h 446110"/>
                  <a:gd name="connsiteX49" fmla="*/ 197956 w 300414"/>
                  <a:gd name="connsiteY49" fmla="*/ 436392 h 446110"/>
                  <a:gd name="connsiteX50" fmla="*/ 214690 w 300414"/>
                  <a:gd name="connsiteY50" fmla="*/ 422127 h 446110"/>
                  <a:gd name="connsiteX51" fmla="*/ 214141 w 300414"/>
                  <a:gd name="connsiteY51" fmla="*/ 422539 h 446110"/>
                  <a:gd name="connsiteX52" fmla="*/ 239379 w 300414"/>
                  <a:gd name="connsiteY52" fmla="*/ 399770 h 446110"/>
                  <a:gd name="connsiteX53" fmla="*/ 252134 w 300414"/>
                  <a:gd name="connsiteY53" fmla="*/ 388112 h 446110"/>
                  <a:gd name="connsiteX54" fmla="*/ 273120 w 300414"/>
                  <a:gd name="connsiteY54" fmla="*/ 367538 h 446110"/>
                  <a:gd name="connsiteX55" fmla="*/ 282721 w 300414"/>
                  <a:gd name="connsiteY55" fmla="*/ 355193 h 446110"/>
                  <a:gd name="connsiteX56" fmla="*/ 285739 w 300414"/>
                  <a:gd name="connsiteY56" fmla="*/ 349844 h 446110"/>
                  <a:gd name="connsiteX57" fmla="*/ 285739 w 300414"/>
                  <a:gd name="connsiteY57" fmla="*/ 349981 h 446110"/>
                  <a:gd name="connsiteX58" fmla="*/ 289031 w 300414"/>
                  <a:gd name="connsiteY58" fmla="*/ 342438 h 446110"/>
                  <a:gd name="connsiteX59" fmla="*/ 289442 w 300414"/>
                  <a:gd name="connsiteY59" fmla="*/ 340929 h 446110"/>
                  <a:gd name="connsiteX60" fmla="*/ 289579 w 300414"/>
                  <a:gd name="connsiteY60" fmla="*/ 339557 h 446110"/>
                  <a:gd name="connsiteX61" fmla="*/ 289579 w 300414"/>
                  <a:gd name="connsiteY61" fmla="*/ 338322 h 446110"/>
                  <a:gd name="connsiteX62" fmla="*/ 289442 w 300414"/>
                  <a:gd name="connsiteY62" fmla="*/ 337637 h 446110"/>
                  <a:gd name="connsiteX63" fmla="*/ 288893 w 300414"/>
                  <a:gd name="connsiteY63" fmla="*/ 336265 h 446110"/>
                  <a:gd name="connsiteX64" fmla="*/ 289305 w 300414"/>
                  <a:gd name="connsiteY64" fmla="*/ 336951 h 446110"/>
                  <a:gd name="connsiteX65" fmla="*/ 288345 w 300414"/>
                  <a:gd name="connsiteY65" fmla="*/ 335442 h 446110"/>
                  <a:gd name="connsiteX66" fmla="*/ 287522 w 300414"/>
                  <a:gd name="connsiteY66" fmla="*/ 334345 h 446110"/>
                  <a:gd name="connsiteX67" fmla="*/ 286973 w 300414"/>
                  <a:gd name="connsiteY67" fmla="*/ 333796 h 446110"/>
                  <a:gd name="connsiteX68" fmla="*/ 286562 w 300414"/>
                  <a:gd name="connsiteY68" fmla="*/ 333522 h 446110"/>
                  <a:gd name="connsiteX69" fmla="*/ 285876 w 300414"/>
                  <a:gd name="connsiteY69" fmla="*/ 333248 h 446110"/>
                  <a:gd name="connsiteX70" fmla="*/ 284779 w 300414"/>
                  <a:gd name="connsiteY70" fmla="*/ 332973 h 446110"/>
                  <a:gd name="connsiteX71" fmla="*/ 280252 w 300414"/>
                  <a:gd name="connsiteY71" fmla="*/ 332425 h 446110"/>
                  <a:gd name="connsiteX72" fmla="*/ 280527 w 300414"/>
                  <a:gd name="connsiteY72" fmla="*/ 332425 h 446110"/>
                  <a:gd name="connsiteX73" fmla="*/ 279978 w 300414"/>
                  <a:gd name="connsiteY73" fmla="*/ 332425 h 446110"/>
                  <a:gd name="connsiteX74" fmla="*/ 279704 w 300414"/>
                  <a:gd name="connsiteY74" fmla="*/ 332425 h 446110"/>
                  <a:gd name="connsiteX75" fmla="*/ 279841 w 300414"/>
                  <a:gd name="connsiteY75" fmla="*/ 332425 h 446110"/>
                  <a:gd name="connsiteX76" fmla="*/ 276686 w 300414"/>
                  <a:gd name="connsiteY76" fmla="*/ 332425 h 446110"/>
                  <a:gd name="connsiteX77" fmla="*/ 276686 w 300414"/>
                  <a:gd name="connsiteY77" fmla="*/ 332425 h 446110"/>
                  <a:gd name="connsiteX78" fmla="*/ 276686 w 300414"/>
                  <a:gd name="connsiteY78" fmla="*/ 332425 h 446110"/>
                  <a:gd name="connsiteX79" fmla="*/ 275863 w 300414"/>
                  <a:gd name="connsiteY79" fmla="*/ 332425 h 446110"/>
                  <a:gd name="connsiteX80" fmla="*/ 276412 w 300414"/>
                  <a:gd name="connsiteY80" fmla="*/ 332425 h 446110"/>
                  <a:gd name="connsiteX81" fmla="*/ 256935 w 300414"/>
                  <a:gd name="connsiteY81" fmla="*/ 335580 h 446110"/>
                  <a:gd name="connsiteX82" fmla="*/ 238144 w 300414"/>
                  <a:gd name="connsiteY82" fmla="*/ 339831 h 446110"/>
                  <a:gd name="connsiteX83" fmla="*/ 217570 w 300414"/>
                  <a:gd name="connsiteY83" fmla="*/ 345455 h 446110"/>
                  <a:gd name="connsiteX84" fmla="*/ 198368 w 300414"/>
                  <a:gd name="connsiteY84" fmla="*/ 351490 h 446110"/>
                  <a:gd name="connsiteX85" fmla="*/ 176422 w 300414"/>
                  <a:gd name="connsiteY85" fmla="*/ 358896 h 446110"/>
                  <a:gd name="connsiteX86" fmla="*/ 176422 w 300414"/>
                  <a:gd name="connsiteY86" fmla="*/ 358896 h 446110"/>
                  <a:gd name="connsiteX87" fmla="*/ 162020 w 300414"/>
                  <a:gd name="connsiteY87" fmla="*/ 364383 h 446110"/>
                  <a:gd name="connsiteX88" fmla="*/ 151733 w 300414"/>
                  <a:gd name="connsiteY88" fmla="*/ 368361 h 446110"/>
                  <a:gd name="connsiteX89" fmla="*/ 147619 w 300414"/>
                  <a:gd name="connsiteY89" fmla="*/ 370006 h 446110"/>
                  <a:gd name="connsiteX90" fmla="*/ 132119 w 300414"/>
                  <a:gd name="connsiteY90" fmla="*/ 376864 h 446110"/>
                  <a:gd name="connsiteX91" fmla="*/ 130062 w 300414"/>
                  <a:gd name="connsiteY91" fmla="*/ 377687 h 446110"/>
                  <a:gd name="connsiteX92" fmla="*/ 121147 w 300414"/>
                  <a:gd name="connsiteY92" fmla="*/ 383448 h 446110"/>
                  <a:gd name="connsiteX93" fmla="*/ 107979 w 300414"/>
                  <a:gd name="connsiteY93" fmla="*/ 392089 h 446110"/>
                  <a:gd name="connsiteX94" fmla="*/ 100847 w 300414"/>
                  <a:gd name="connsiteY94" fmla="*/ 396615 h 446110"/>
                  <a:gd name="connsiteX95" fmla="*/ 92480 w 300414"/>
                  <a:gd name="connsiteY95" fmla="*/ 401690 h 446110"/>
                  <a:gd name="connsiteX96" fmla="*/ 84936 w 300414"/>
                  <a:gd name="connsiteY96" fmla="*/ 404982 h 446110"/>
                  <a:gd name="connsiteX97" fmla="*/ 77941 w 300414"/>
                  <a:gd name="connsiteY97" fmla="*/ 403611 h 446110"/>
                  <a:gd name="connsiteX98" fmla="*/ 76981 w 300414"/>
                  <a:gd name="connsiteY98" fmla="*/ 395930 h 446110"/>
                  <a:gd name="connsiteX99" fmla="*/ 78353 w 300414"/>
                  <a:gd name="connsiteY99" fmla="*/ 393461 h 446110"/>
                  <a:gd name="connsiteX100" fmla="*/ 79450 w 300414"/>
                  <a:gd name="connsiteY100" fmla="*/ 391815 h 446110"/>
                  <a:gd name="connsiteX101" fmla="*/ 81507 w 300414"/>
                  <a:gd name="connsiteY101" fmla="*/ 389757 h 446110"/>
                  <a:gd name="connsiteX102" fmla="*/ 90149 w 300414"/>
                  <a:gd name="connsiteY102" fmla="*/ 383722 h 446110"/>
                  <a:gd name="connsiteX103" fmla="*/ 102493 w 300414"/>
                  <a:gd name="connsiteY103" fmla="*/ 376728 h 446110"/>
                  <a:gd name="connsiteX104" fmla="*/ 114152 w 300414"/>
                  <a:gd name="connsiteY104" fmla="*/ 370967 h 446110"/>
                  <a:gd name="connsiteX105" fmla="*/ 122381 w 300414"/>
                  <a:gd name="connsiteY105" fmla="*/ 367263 h 446110"/>
                  <a:gd name="connsiteX106" fmla="*/ 124301 w 300414"/>
                  <a:gd name="connsiteY106" fmla="*/ 366441 h 446110"/>
                  <a:gd name="connsiteX107" fmla="*/ 129376 w 300414"/>
                  <a:gd name="connsiteY107" fmla="*/ 363148 h 446110"/>
                  <a:gd name="connsiteX108" fmla="*/ 162569 w 300414"/>
                  <a:gd name="connsiteY108" fmla="*/ 341340 h 446110"/>
                  <a:gd name="connsiteX109" fmla="*/ 161883 w 300414"/>
                  <a:gd name="connsiteY109" fmla="*/ 341751 h 446110"/>
                  <a:gd name="connsiteX110" fmla="*/ 195899 w 300414"/>
                  <a:gd name="connsiteY110" fmla="*/ 318846 h 446110"/>
                  <a:gd name="connsiteX111" fmla="*/ 195350 w 300414"/>
                  <a:gd name="connsiteY111" fmla="*/ 319257 h 446110"/>
                  <a:gd name="connsiteX112" fmla="*/ 218256 w 300414"/>
                  <a:gd name="connsiteY112" fmla="*/ 302935 h 446110"/>
                  <a:gd name="connsiteX113" fmla="*/ 228680 w 300414"/>
                  <a:gd name="connsiteY113" fmla="*/ 295529 h 446110"/>
                  <a:gd name="connsiteX114" fmla="*/ 235401 w 300414"/>
                  <a:gd name="connsiteY114" fmla="*/ 290316 h 446110"/>
                  <a:gd name="connsiteX115" fmla="*/ 251174 w 300414"/>
                  <a:gd name="connsiteY115" fmla="*/ 277287 h 446110"/>
                  <a:gd name="connsiteX116" fmla="*/ 251174 w 300414"/>
                  <a:gd name="connsiteY116" fmla="*/ 277287 h 446110"/>
                  <a:gd name="connsiteX117" fmla="*/ 269005 w 300414"/>
                  <a:gd name="connsiteY117" fmla="*/ 259867 h 446110"/>
                  <a:gd name="connsiteX118" fmla="*/ 268868 w 300414"/>
                  <a:gd name="connsiteY118" fmla="*/ 260004 h 446110"/>
                  <a:gd name="connsiteX119" fmla="*/ 269005 w 300414"/>
                  <a:gd name="connsiteY119" fmla="*/ 259730 h 446110"/>
                  <a:gd name="connsiteX120" fmla="*/ 269279 w 300414"/>
                  <a:gd name="connsiteY120" fmla="*/ 259455 h 446110"/>
                  <a:gd name="connsiteX121" fmla="*/ 269142 w 300414"/>
                  <a:gd name="connsiteY121" fmla="*/ 259593 h 446110"/>
                  <a:gd name="connsiteX122" fmla="*/ 278058 w 300414"/>
                  <a:gd name="connsiteY122" fmla="*/ 247934 h 446110"/>
                  <a:gd name="connsiteX123" fmla="*/ 277921 w 300414"/>
                  <a:gd name="connsiteY123" fmla="*/ 248071 h 446110"/>
                  <a:gd name="connsiteX124" fmla="*/ 278195 w 300414"/>
                  <a:gd name="connsiteY124" fmla="*/ 247660 h 446110"/>
                  <a:gd name="connsiteX125" fmla="*/ 278332 w 300414"/>
                  <a:gd name="connsiteY125" fmla="*/ 247523 h 446110"/>
                  <a:gd name="connsiteX126" fmla="*/ 278332 w 300414"/>
                  <a:gd name="connsiteY126" fmla="*/ 247660 h 446110"/>
                  <a:gd name="connsiteX127" fmla="*/ 280938 w 300414"/>
                  <a:gd name="connsiteY127" fmla="*/ 243133 h 446110"/>
                  <a:gd name="connsiteX128" fmla="*/ 281624 w 300414"/>
                  <a:gd name="connsiteY128" fmla="*/ 241350 h 446110"/>
                  <a:gd name="connsiteX129" fmla="*/ 281350 w 300414"/>
                  <a:gd name="connsiteY129" fmla="*/ 242036 h 446110"/>
                  <a:gd name="connsiteX130" fmla="*/ 282310 w 300414"/>
                  <a:gd name="connsiteY130" fmla="*/ 238745 h 446110"/>
                  <a:gd name="connsiteX131" fmla="*/ 282447 w 300414"/>
                  <a:gd name="connsiteY131" fmla="*/ 237647 h 446110"/>
                  <a:gd name="connsiteX132" fmla="*/ 282447 w 300414"/>
                  <a:gd name="connsiteY132" fmla="*/ 236139 h 446110"/>
                  <a:gd name="connsiteX133" fmla="*/ 282173 w 300414"/>
                  <a:gd name="connsiteY133" fmla="*/ 234492 h 446110"/>
                  <a:gd name="connsiteX134" fmla="*/ 281898 w 300414"/>
                  <a:gd name="connsiteY134" fmla="*/ 233395 h 446110"/>
                  <a:gd name="connsiteX135" fmla="*/ 281487 w 300414"/>
                  <a:gd name="connsiteY135" fmla="*/ 232298 h 446110"/>
                  <a:gd name="connsiteX136" fmla="*/ 281075 w 300414"/>
                  <a:gd name="connsiteY136" fmla="*/ 231749 h 446110"/>
                  <a:gd name="connsiteX137" fmla="*/ 280664 w 300414"/>
                  <a:gd name="connsiteY137" fmla="*/ 231338 h 446110"/>
                  <a:gd name="connsiteX138" fmla="*/ 279841 w 300414"/>
                  <a:gd name="connsiteY138" fmla="*/ 230789 h 446110"/>
                  <a:gd name="connsiteX139" fmla="*/ 277098 w 300414"/>
                  <a:gd name="connsiteY139" fmla="*/ 229692 h 446110"/>
                  <a:gd name="connsiteX140" fmla="*/ 277783 w 300414"/>
                  <a:gd name="connsiteY140" fmla="*/ 229966 h 446110"/>
                  <a:gd name="connsiteX141" fmla="*/ 274080 w 300414"/>
                  <a:gd name="connsiteY141" fmla="*/ 229006 h 446110"/>
                  <a:gd name="connsiteX142" fmla="*/ 274492 w 300414"/>
                  <a:gd name="connsiteY142" fmla="*/ 229006 h 446110"/>
                  <a:gd name="connsiteX143" fmla="*/ 272846 w 300414"/>
                  <a:gd name="connsiteY143" fmla="*/ 228732 h 446110"/>
                  <a:gd name="connsiteX144" fmla="*/ 273394 w 300414"/>
                  <a:gd name="connsiteY144" fmla="*/ 228732 h 446110"/>
                  <a:gd name="connsiteX145" fmla="*/ 272708 w 300414"/>
                  <a:gd name="connsiteY145" fmla="*/ 228732 h 446110"/>
                  <a:gd name="connsiteX146" fmla="*/ 272708 w 300414"/>
                  <a:gd name="connsiteY146" fmla="*/ 228732 h 446110"/>
                  <a:gd name="connsiteX147" fmla="*/ 272708 w 300414"/>
                  <a:gd name="connsiteY147" fmla="*/ 228732 h 446110"/>
                  <a:gd name="connsiteX148" fmla="*/ 269417 w 300414"/>
                  <a:gd name="connsiteY148" fmla="*/ 228732 h 446110"/>
                  <a:gd name="connsiteX149" fmla="*/ 269554 w 300414"/>
                  <a:gd name="connsiteY149" fmla="*/ 228732 h 446110"/>
                  <a:gd name="connsiteX150" fmla="*/ 269279 w 300414"/>
                  <a:gd name="connsiteY150" fmla="*/ 228732 h 446110"/>
                  <a:gd name="connsiteX151" fmla="*/ 269142 w 300414"/>
                  <a:gd name="connsiteY151" fmla="*/ 228732 h 446110"/>
                  <a:gd name="connsiteX152" fmla="*/ 269142 w 300414"/>
                  <a:gd name="connsiteY152" fmla="*/ 228732 h 446110"/>
                  <a:gd name="connsiteX153" fmla="*/ 253095 w 300414"/>
                  <a:gd name="connsiteY153" fmla="*/ 230926 h 446110"/>
                  <a:gd name="connsiteX154" fmla="*/ 253643 w 300414"/>
                  <a:gd name="connsiteY154" fmla="*/ 230789 h 446110"/>
                  <a:gd name="connsiteX155" fmla="*/ 231286 w 300414"/>
                  <a:gd name="connsiteY155" fmla="*/ 236001 h 446110"/>
                  <a:gd name="connsiteX156" fmla="*/ 219216 w 300414"/>
                  <a:gd name="connsiteY156" fmla="*/ 239293 h 446110"/>
                  <a:gd name="connsiteX157" fmla="*/ 209615 w 300414"/>
                  <a:gd name="connsiteY157" fmla="*/ 247523 h 446110"/>
                  <a:gd name="connsiteX158" fmla="*/ 182594 w 300414"/>
                  <a:gd name="connsiteY158" fmla="*/ 267685 h 446110"/>
                  <a:gd name="connsiteX159" fmla="*/ 176559 w 300414"/>
                  <a:gd name="connsiteY159" fmla="*/ 271663 h 446110"/>
                  <a:gd name="connsiteX160" fmla="*/ 162843 w 300414"/>
                  <a:gd name="connsiteY160" fmla="*/ 280852 h 446110"/>
                  <a:gd name="connsiteX161" fmla="*/ 148167 w 300414"/>
                  <a:gd name="connsiteY161" fmla="*/ 290316 h 446110"/>
                  <a:gd name="connsiteX162" fmla="*/ 123616 w 300414"/>
                  <a:gd name="connsiteY162" fmla="*/ 305130 h 446110"/>
                  <a:gd name="connsiteX163" fmla="*/ 105922 w 300414"/>
                  <a:gd name="connsiteY163" fmla="*/ 315006 h 446110"/>
                  <a:gd name="connsiteX164" fmla="*/ 96184 w 300414"/>
                  <a:gd name="connsiteY164" fmla="*/ 320355 h 446110"/>
                  <a:gd name="connsiteX165" fmla="*/ 88503 w 300414"/>
                  <a:gd name="connsiteY165" fmla="*/ 324195 h 446110"/>
                  <a:gd name="connsiteX166" fmla="*/ 76021 w 300414"/>
                  <a:gd name="connsiteY166" fmla="*/ 330504 h 446110"/>
                  <a:gd name="connsiteX167" fmla="*/ 70123 w 300414"/>
                  <a:gd name="connsiteY167" fmla="*/ 333248 h 446110"/>
                  <a:gd name="connsiteX168" fmla="*/ 54350 w 300414"/>
                  <a:gd name="connsiteY168" fmla="*/ 339968 h 446110"/>
                  <a:gd name="connsiteX169" fmla="*/ 44063 w 300414"/>
                  <a:gd name="connsiteY169" fmla="*/ 342849 h 446110"/>
                  <a:gd name="connsiteX170" fmla="*/ 39125 w 300414"/>
                  <a:gd name="connsiteY170" fmla="*/ 343397 h 446110"/>
                  <a:gd name="connsiteX171" fmla="*/ 35833 w 300414"/>
                  <a:gd name="connsiteY171" fmla="*/ 343397 h 446110"/>
                  <a:gd name="connsiteX172" fmla="*/ 32953 w 300414"/>
                  <a:gd name="connsiteY172" fmla="*/ 342712 h 446110"/>
                  <a:gd name="connsiteX173" fmla="*/ 30484 w 300414"/>
                  <a:gd name="connsiteY173" fmla="*/ 341340 h 446110"/>
                  <a:gd name="connsiteX174" fmla="*/ 28975 w 300414"/>
                  <a:gd name="connsiteY174" fmla="*/ 339557 h 446110"/>
                  <a:gd name="connsiteX175" fmla="*/ 27878 w 300414"/>
                  <a:gd name="connsiteY175" fmla="*/ 337774 h 446110"/>
                  <a:gd name="connsiteX176" fmla="*/ 27192 w 300414"/>
                  <a:gd name="connsiteY176" fmla="*/ 335580 h 446110"/>
                  <a:gd name="connsiteX177" fmla="*/ 27329 w 300414"/>
                  <a:gd name="connsiteY177" fmla="*/ 329270 h 446110"/>
                  <a:gd name="connsiteX178" fmla="*/ 31170 w 300414"/>
                  <a:gd name="connsiteY178" fmla="*/ 322412 h 446110"/>
                  <a:gd name="connsiteX179" fmla="*/ 34462 w 300414"/>
                  <a:gd name="connsiteY179" fmla="*/ 318846 h 446110"/>
                  <a:gd name="connsiteX180" fmla="*/ 38988 w 300414"/>
                  <a:gd name="connsiteY180" fmla="*/ 314457 h 446110"/>
                  <a:gd name="connsiteX181" fmla="*/ 50235 w 300414"/>
                  <a:gd name="connsiteY181" fmla="*/ 305267 h 446110"/>
                  <a:gd name="connsiteX182" fmla="*/ 73552 w 300414"/>
                  <a:gd name="connsiteY182" fmla="*/ 289631 h 446110"/>
                  <a:gd name="connsiteX183" fmla="*/ 89600 w 300414"/>
                  <a:gd name="connsiteY183" fmla="*/ 280304 h 446110"/>
                  <a:gd name="connsiteX184" fmla="*/ 114837 w 300414"/>
                  <a:gd name="connsiteY184" fmla="*/ 267000 h 446110"/>
                  <a:gd name="connsiteX185" fmla="*/ 132257 w 300414"/>
                  <a:gd name="connsiteY185" fmla="*/ 258907 h 446110"/>
                  <a:gd name="connsiteX186" fmla="*/ 149950 w 300414"/>
                  <a:gd name="connsiteY186" fmla="*/ 250952 h 446110"/>
                  <a:gd name="connsiteX187" fmla="*/ 175599 w 300414"/>
                  <a:gd name="connsiteY187" fmla="*/ 240939 h 446110"/>
                  <a:gd name="connsiteX188" fmla="*/ 181086 w 300414"/>
                  <a:gd name="connsiteY188" fmla="*/ 239019 h 446110"/>
                  <a:gd name="connsiteX189" fmla="*/ 196310 w 300414"/>
                  <a:gd name="connsiteY189" fmla="*/ 234081 h 446110"/>
                  <a:gd name="connsiteX190" fmla="*/ 203717 w 300414"/>
                  <a:gd name="connsiteY190" fmla="*/ 231612 h 446110"/>
                  <a:gd name="connsiteX191" fmla="*/ 215238 w 300414"/>
                  <a:gd name="connsiteY191" fmla="*/ 228458 h 446110"/>
                  <a:gd name="connsiteX192" fmla="*/ 224702 w 300414"/>
                  <a:gd name="connsiteY192" fmla="*/ 218994 h 446110"/>
                  <a:gd name="connsiteX193" fmla="*/ 233755 w 300414"/>
                  <a:gd name="connsiteY193" fmla="*/ 207746 h 446110"/>
                  <a:gd name="connsiteX194" fmla="*/ 233618 w 300414"/>
                  <a:gd name="connsiteY194" fmla="*/ 208020 h 446110"/>
                  <a:gd name="connsiteX195" fmla="*/ 233892 w 300414"/>
                  <a:gd name="connsiteY195" fmla="*/ 207609 h 446110"/>
                  <a:gd name="connsiteX196" fmla="*/ 234029 w 300414"/>
                  <a:gd name="connsiteY196" fmla="*/ 207472 h 446110"/>
                  <a:gd name="connsiteX197" fmla="*/ 233892 w 300414"/>
                  <a:gd name="connsiteY197" fmla="*/ 207609 h 446110"/>
                  <a:gd name="connsiteX198" fmla="*/ 235675 w 300414"/>
                  <a:gd name="connsiteY198" fmla="*/ 204317 h 446110"/>
                  <a:gd name="connsiteX199" fmla="*/ 235401 w 300414"/>
                  <a:gd name="connsiteY199" fmla="*/ 204866 h 446110"/>
                  <a:gd name="connsiteX200" fmla="*/ 236087 w 300414"/>
                  <a:gd name="connsiteY200" fmla="*/ 203357 h 446110"/>
                  <a:gd name="connsiteX201" fmla="*/ 237184 w 300414"/>
                  <a:gd name="connsiteY201" fmla="*/ 200065 h 446110"/>
                  <a:gd name="connsiteX202" fmla="*/ 237458 w 300414"/>
                  <a:gd name="connsiteY202" fmla="*/ 198420 h 446110"/>
                  <a:gd name="connsiteX203" fmla="*/ 237458 w 300414"/>
                  <a:gd name="connsiteY203" fmla="*/ 197185 h 446110"/>
                  <a:gd name="connsiteX204" fmla="*/ 237458 w 300414"/>
                  <a:gd name="connsiteY204" fmla="*/ 196911 h 446110"/>
                  <a:gd name="connsiteX205" fmla="*/ 236910 w 300414"/>
                  <a:gd name="connsiteY205" fmla="*/ 196362 h 446110"/>
                  <a:gd name="connsiteX206" fmla="*/ 235950 w 300414"/>
                  <a:gd name="connsiteY206" fmla="*/ 195676 h 446110"/>
                  <a:gd name="connsiteX207" fmla="*/ 234852 w 300414"/>
                  <a:gd name="connsiteY207" fmla="*/ 194991 h 446110"/>
                  <a:gd name="connsiteX208" fmla="*/ 234029 w 300414"/>
                  <a:gd name="connsiteY208" fmla="*/ 194579 h 446110"/>
                  <a:gd name="connsiteX209" fmla="*/ 232383 w 300414"/>
                  <a:gd name="connsiteY209" fmla="*/ 194030 h 446110"/>
                  <a:gd name="connsiteX210" fmla="*/ 233069 w 300414"/>
                  <a:gd name="connsiteY210" fmla="*/ 194168 h 446110"/>
                  <a:gd name="connsiteX211" fmla="*/ 228680 w 300414"/>
                  <a:gd name="connsiteY211" fmla="*/ 193756 h 446110"/>
                  <a:gd name="connsiteX212" fmla="*/ 229366 w 300414"/>
                  <a:gd name="connsiteY212" fmla="*/ 193756 h 446110"/>
                  <a:gd name="connsiteX213" fmla="*/ 222919 w 300414"/>
                  <a:gd name="connsiteY213" fmla="*/ 193756 h 446110"/>
                  <a:gd name="connsiteX214" fmla="*/ 223331 w 300414"/>
                  <a:gd name="connsiteY214" fmla="*/ 193756 h 446110"/>
                  <a:gd name="connsiteX215" fmla="*/ 222782 w 300414"/>
                  <a:gd name="connsiteY215" fmla="*/ 193756 h 446110"/>
                  <a:gd name="connsiteX216" fmla="*/ 222645 w 300414"/>
                  <a:gd name="connsiteY216" fmla="*/ 193756 h 446110"/>
                  <a:gd name="connsiteX217" fmla="*/ 222782 w 300414"/>
                  <a:gd name="connsiteY217" fmla="*/ 193756 h 446110"/>
                  <a:gd name="connsiteX218" fmla="*/ 198505 w 300414"/>
                  <a:gd name="connsiteY218" fmla="*/ 197185 h 446110"/>
                  <a:gd name="connsiteX219" fmla="*/ 190001 w 300414"/>
                  <a:gd name="connsiteY219" fmla="*/ 198831 h 446110"/>
                  <a:gd name="connsiteX220" fmla="*/ 180537 w 300414"/>
                  <a:gd name="connsiteY220" fmla="*/ 200751 h 446110"/>
                  <a:gd name="connsiteX221" fmla="*/ 160786 w 300414"/>
                  <a:gd name="connsiteY221" fmla="*/ 205414 h 446110"/>
                  <a:gd name="connsiteX222" fmla="*/ 155711 w 300414"/>
                  <a:gd name="connsiteY222" fmla="*/ 206786 h 446110"/>
                  <a:gd name="connsiteX223" fmla="*/ 142681 w 300414"/>
                  <a:gd name="connsiteY223" fmla="*/ 210489 h 446110"/>
                  <a:gd name="connsiteX224" fmla="*/ 134863 w 300414"/>
                  <a:gd name="connsiteY224" fmla="*/ 212684 h 446110"/>
                  <a:gd name="connsiteX225" fmla="*/ 128416 w 300414"/>
                  <a:gd name="connsiteY225" fmla="*/ 214878 h 446110"/>
                  <a:gd name="connsiteX226" fmla="*/ 107842 w 300414"/>
                  <a:gd name="connsiteY226" fmla="*/ 221736 h 446110"/>
                  <a:gd name="connsiteX227" fmla="*/ 85622 w 300414"/>
                  <a:gd name="connsiteY227" fmla="*/ 230240 h 446110"/>
                  <a:gd name="connsiteX228" fmla="*/ 77804 w 300414"/>
                  <a:gd name="connsiteY228" fmla="*/ 233258 h 446110"/>
                  <a:gd name="connsiteX229" fmla="*/ 65460 w 300414"/>
                  <a:gd name="connsiteY229" fmla="*/ 238607 h 446110"/>
                  <a:gd name="connsiteX230" fmla="*/ 37616 w 300414"/>
                  <a:gd name="connsiteY230" fmla="*/ 257124 h 446110"/>
                  <a:gd name="connsiteX231" fmla="*/ 27466 w 300414"/>
                  <a:gd name="connsiteY231" fmla="*/ 263845 h 446110"/>
                  <a:gd name="connsiteX232" fmla="*/ 16768 w 300414"/>
                  <a:gd name="connsiteY232" fmla="*/ 270429 h 446110"/>
                  <a:gd name="connsiteX233" fmla="*/ 6892 w 300414"/>
                  <a:gd name="connsiteY233" fmla="*/ 274269 h 446110"/>
                  <a:gd name="connsiteX234" fmla="*/ 1132 w 300414"/>
                  <a:gd name="connsiteY234" fmla="*/ 272349 h 446110"/>
                  <a:gd name="connsiteX235" fmla="*/ 1132 w 300414"/>
                  <a:gd name="connsiteY235" fmla="*/ 265628 h 446110"/>
                  <a:gd name="connsiteX236" fmla="*/ 4286 w 300414"/>
                  <a:gd name="connsiteY236" fmla="*/ 261787 h 446110"/>
                  <a:gd name="connsiteX237" fmla="*/ 8127 w 300414"/>
                  <a:gd name="connsiteY237" fmla="*/ 258221 h 446110"/>
                  <a:gd name="connsiteX238" fmla="*/ 18688 w 300414"/>
                  <a:gd name="connsiteY238" fmla="*/ 250952 h 446110"/>
                  <a:gd name="connsiteX239" fmla="*/ 47629 w 300414"/>
                  <a:gd name="connsiteY239" fmla="*/ 234492 h 446110"/>
                  <a:gd name="connsiteX240" fmla="*/ 66146 w 300414"/>
                  <a:gd name="connsiteY240" fmla="*/ 225714 h 446110"/>
                  <a:gd name="connsiteX241" fmla="*/ 86034 w 300414"/>
                  <a:gd name="connsiteY241" fmla="*/ 212410 h 446110"/>
                  <a:gd name="connsiteX242" fmla="*/ 85897 w 300414"/>
                  <a:gd name="connsiteY242" fmla="*/ 212410 h 446110"/>
                  <a:gd name="connsiteX243" fmla="*/ 121832 w 300414"/>
                  <a:gd name="connsiteY243" fmla="*/ 187446 h 446110"/>
                  <a:gd name="connsiteX244" fmla="*/ 147756 w 300414"/>
                  <a:gd name="connsiteY244" fmla="*/ 168793 h 446110"/>
                  <a:gd name="connsiteX245" fmla="*/ 162432 w 300414"/>
                  <a:gd name="connsiteY245" fmla="*/ 157957 h 446110"/>
                  <a:gd name="connsiteX246" fmla="*/ 188904 w 300414"/>
                  <a:gd name="connsiteY246" fmla="*/ 136286 h 446110"/>
                  <a:gd name="connsiteX247" fmla="*/ 188904 w 300414"/>
                  <a:gd name="connsiteY247" fmla="*/ 136286 h 446110"/>
                  <a:gd name="connsiteX248" fmla="*/ 189041 w 300414"/>
                  <a:gd name="connsiteY248" fmla="*/ 136149 h 446110"/>
                  <a:gd name="connsiteX249" fmla="*/ 189315 w 300414"/>
                  <a:gd name="connsiteY249" fmla="*/ 135875 h 446110"/>
                  <a:gd name="connsiteX250" fmla="*/ 189178 w 300414"/>
                  <a:gd name="connsiteY250" fmla="*/ 135875 h 446110"/>
                  <a:gd name="connsiteX251" fmla="*/ 197819 w 300414"/>
                  <a:gd name="connsiteY251" fmla="*/ 127782 h 446110"/>
                  <a:gd name="connsiteX252" fmla="*/ 206049 w 300414"/>
                  <a:gd name="connsiteY252" fmla="*/ 119004 h 446110"/>
                  <a:gd name="connsiteX253" fmla="*/ 206049 w 300414"/>
                  <a:gd name="connsiteY253" fmla="*/ 119004 h 446110"/>
                  <a:gd name="connsiteX254" fmla="*/ 212907 w 300414"/>
                  <a:gd name="connsiteY254" fmla="*/ 110363 h 446110"/>
                  <a:gd name="connsiteX255" fmla="*/ 212632 w 300414"/>
                  <a:gd name="connsiteY255" fmla="*/ 110774 h 446110"/>
                  <a:gd name="connsiteX256" fmla="*/ 215924 w 300414"/>
                  <a:gd name="connsiteY256" fmla="*/ 105288 h 446110"/>
                  <a:gd name="connsiteX257" fmla="*/ 215787 w 300414"/>
                  <a:gd name="connsiteY257" fmla="*/ 105425 h 446110"/>
                  <a:gd name="connsiteX258" fmla="*/ 217296 w 300414"/>
                  <a:gd name="connsiteY258" fmla="*/ 102133 h 446110"/>
                  <a:gd name="connsiteX259" fmla="*/ 217296 w 300414"/>
                  <a:gd name="connsiteY259" fmla="*/ 102270 h 446110"/>
                  <a:gd name="connsiteX260" fmla="*/ 217433 w 300414"/>
                  <a:gd name="connsiteY260" fmla="*/ 101721 h 446110"/>
                  <a:gd name="connsiteX261" fmla="*/ 217433 w 300414"/>
                  <a:gd name="connsiteY261" fmla="*/ 101721 h 446110"/>
                  <a:gd name="connsiteX262" fmla="*/ 217433 w 300414"/>
                  <a:gd name="connsiteY262" fmla="*/ 101721 h 446110"/>
                  <a:gd name="connsiteX263" fmla="*/ 218256 w 300414"/>
                  <a:gd name="connsiteY263" fmla="*/ 98841 h 446110"/>
                  <a:gd name="connsiteX264" fmla="*/ 218393 w 300414"/>
                  <a:gd name="connsiteY264" fmla="*/ 97607 h 446110"/>
                  <a:gd name="connsiteX265" fmla="*/ 218256 w 300414"/>
                  <a:gd name="connsiteY265" fmla="*/ 96921 h 446110"/>
                  <a:gd name="connsiteX266" fmla="*/ 218119 w 300414"/>
                  <a:gd name="connsiteY266" fmla="*/ 96509 h 446110"/>
                  <a:gd name="connsiteX267" fmla="*/ 217570 w 300414"/>
                  <a:gd name="connsiteY267" fmla="*/ 95824 h 446110"/>
                  <a:gd name="connsiteX268" fmla="*/ 216884 w 300414"/>
                  <a:gd name="connsiteY268" fmla="*/ 95138 h 446110"/>
                  <a:gd name="connsiteX269" fmla="*/ 216061 w 300414"/>
                  <a:gd name="connsiteY269" fmla="*/ 94727 h 446110"/>
                  <a:gd name="connsiteX270" fmla="*/ 215513 w 300414"/>
                  <a:gd name="connsiteY270" fmla="*/ 94452 h 446110"/>
                  <a:gd name="connsiteX271" fmla="*/ 214141 w 300414"/>
                  <a:gd name="connsiteY271" fmla="*/ 94315 h 446110"/>
                  <a:gd name="connsiteX272" fmla="*/ 214690 w 300414"/>
                  <a:gd name="connsiteY272" fmla="*/ 94315 h 446110"/>
                  <a:gd name="connsiteX273" fmla="*/ 210986 w 300414"/>
                  <a:gd name="connsiteY273" fmla="*/ 94452 h 446110"/>
                  <a:gd name="connsiteX274" fmla="*/ 211124 w 300414"/>
                  <a:gd name="connsiteY274" fmla="*/ 94452 h 446110"/>
                  <a:gd name="connsiteX275" fmla="*/ 205637 w 300414"/>
                  <a:gd name="connsiteY275" fmla="*/ 95138 h 446110"/>
                  <a:gd name="connsiteX276" fmla="*/ 206186 w 300414"/>
                  <a:gd name="connsiteY276" fmla="*/ 95001 h 446110"/>
                  <a:gd name="connsiteX277" fmla="*/ 172445 w 300414"/>
                  <a:gd name="connsiteY277" fmla="*/ 104739 h 446110"/>
                  <a:gd name="connsiteX278" fmla="*/ 164352 w 300414"/>
                  <a:gd name="connsiteY278" fmla="*/ 107482 h 446110"/>
                  <a:gd name="connsiteX279" fmla="*/ 153379 w 300414"/>
                  <a:gd name="connsiteY279" fmla="*/ 111186 h 446110"/>
                  <a:gd name="connsiteX280" fmla="*/ 139389 w 300414"/>
                  <a:gd name="connsiteY280" fmla="*/ 116535 h 446110"/>
                  <a:gd name="connsiteX281" fmla="*/ 132531 w 300414"/>
                  <a:gd name="connsiteY281" fmla="*/ 119141 h 446110"/>
                  <a:gd name="connsiteX282" fmla="*/ 117581 w 300414"/>
                  <a:gd name="connsiteY282" fmla="*/ 130251 h 446110"/>
                  <a:gd name="connsiteX283" fmla="*/ 102630 w 300414"/>
                  <a:gd name="connsiteY283" fmla="*/ 140812 h 446110"/>
                  <a:gd name="connsiteX284" fmla="*/ 86171 w 300414"/>
                  <a:gd name="connsiteY284" fmla="*/ 152334 h 446110"/>
                  <a:gd name="connsiteX285" fmla="*/ 64774 w 300414"/>
                  <a:gd name="connsiteY285" fmla="*/ 166324 h 446110"/>
                  <a:gd name="connsiteX286" fmla="*/ 46806 w 300414"/>
                  <a:gd name="connsiteY286" fmla="*/ 177708 h 446110"/>
                  <a:gd name="connsiteX287" fmla="*/ 34599 w 300414"/>
                  <a:gd name="connsiteY287" fmla="*/ 184840 h 446110"/>
                  <a:gd name="connsiteX288" fmla="*/ 22117 w 300414"/>
                  <a:gd name="connsiteY288" fmla="*/ 189092 h 446110"/>
                  <a:gd name="connsiteX289" fmla="*/ 16356 w 300414"/>
                  <a:gd name="connsiteY289" fmla="*/ 184704 h 446110"/>
                  <a:gd name="connsiteX290" fmla="*/ 17179 w 300414"/>
                  <a:gd name="connsiteY290" fmla="*/ 178394 h 446110"/>
                  <a:gd name="connsiteX291" fmla="*/ 21980 w 300414"/>
                  <a:gd name="connsiteY291" fmla="*/ 172496 h 446110"/>
                  <a:gd name="connsiteX292" fmla="*/ 26918 w 300414"/>
                  <a:gd name="connsiteY292" fmla="*/ 168518 h 446110"/>
                  <a:gd name="connsiteX293" fmla="*/ 32404 w 300414"/>
                  <a:gd name="connsiteY293" fmla="*/ 163855 h 446110"/>
                  <a:gd name="connsiteX294" fmla="*/ 46943 w 300414"/>
                  <a:gd name="connsiteY294" fmla="*/ 153156 h 446110"/>
                  <a:gd name="connsiteX295" fmla="*/ 99338 w 300414"/>
                  <a:gd name="connsiteY295" fmla="*/ 123256 h 446110"/>
                  <a:gd name="connsiteX296" fmla="*/ 108802 w 300414"/>
                  <a:gd name="connsiteY296" fmla="*/ 119004 h 446110"/>
                  <a:gd name="connsiteX297" fmla="*/ 123616 w 300414"/>
                  <a:gd name="connsiteY297" fmla="*/ 112557 h 446110"/>
                  <a:gd name="connsiteX298" fmla="*/ 131708 w 300414"/>
                  <a:gd name="connsiteY298" fmla="*/ 109266 h 446110"/>
                  <a:gd name="connsiteX299" fmla="*/ 132531 w 300414"/>
                  <a:gd name="connsiteY299" fmla="*/ 108579 h 446110"/>
                  <a:gd name="connsiteX300" fmla="*/ 140623 w 300414"/>
                  <a:gd name="connsiteY300" fmla="*/ 102544 h 446110"/>
                  <a:gd name="connsiteX301" fmla="*/ 153105 w 300414"/>
                  <a:gd name="connsiteY301" fmla="*/ 92806 h 446110"/>
                  <a:gd name="connsiteX302" fmla="*/ 188355 w 300414"/>
                  <a:gd name="connsiteY302" fmla="*/ 64551 h 446110"/>
                  <a:gd name="connsiteX303" fmla="*/ 188355 w 300414"/>
                  <a:gd name="connsiteY303" fmla="*/ 64551 h 446110"/>
                  <a:gd name="connsiteX304" fmla="*/ 188355 w 300414"/>
                  <a:gd name="connsiteY304" fmla="*/ 64551 h 446110"/>
                  <a:gd name="connsiteX305" fmla="*/ 188492 w 300414"/>
                  <a:gd name="connsiteY305" fmla="*/ 64414 h 446110"/>
                  <a:gd name="connsiteX306" fmla="*/ 188355 w 300414"/>
                  <a:gd name="connsiteY306" fmla="*/ 64414 h 446110"/>
                  <a:gd name="connsiteX307" fmla="*/ 207146 w 300414"/>
                  <a:gd name="connsiteY307" fmla="*/ 46035 h 446110"/>
                  <a:gd name="connsiteX308" fmla="*/ 207009 w 300414"/>
                  <a:gd name="connsiteY308" fmla="*/ 46172 h 446110"/>
                  <a:gd name="connsiteX309" fmla="*/ 214141 w 300414"/>
                  <a:gd name="connsiteY309" fmla="*/ 37119 h 446110"/>
                  <a:gd name="connsiteX310" fmla="*/ 214141 w 300414"/>
                  <a:gd name="connsiteY310" fmla="*/ 37119 h 446110"/>
                  <a:gd name="connsiteX311" fmla="*/ 218805 w 300414"/>
                  <a:gd name="connsiteY311" fmla="*/ 29301 h 446110"/>
                  <a:gd name="connsiteX312" fmla="*/ 218805 w 300414"/>
                  <a:gd name="connsiteY312" fmla="*/ 29438 h 446110"/>
                  <a:gd name="connsiteX313" fmla="*/ 220313 w 300414"/>
                  <a:gd name="connsiteY313" fmla="*/ 25735 h 446110"/>
                  <a:gd name="connsiteX314" fmla="*/ 221273 w 300414"/>
                  <a:gd name="connsiteY314" fmla="*/ 22169 h 446110"/>
                  <a:gd name="connsiteX315" fmla="*/ 221273 w 300414"/>
                  <a:gd name="connsiteY315" fmla="*/ 22306 h 446110"/>
                  <a:gd name="connsiteX316" fmla="*/ 221685 w 300414"/>
                  <a:gd name="connsiteY316" fmla="*/ 18740 h 446110"/>
                  <a:gd name="connsiteX317" fmla="*/ 221685 w 300414"/>
                  <a:gd name="connsiteY317" fmla="*/ 19151 h 446110"/>
                  <a:gd name="connsiteX318" fmla="*/ 221685 w 300414"/>
                  <a:gd name="connsiteY318" fmla="*/ 17368 h 446110"/>
                  <a:gd name="connsiteX319" fmla="*/ 221548 w 300414"/>
                  <a:gd name="connsiteY319" fmla="*/ 15996 h 446110"/>
                  <a:gd name="connsiteX320" fmla="*/ 221273 w 300414"/>
                  <a:gd name="connsiteY320" fmla="*/ 14762 h 446110"/>
                  <a:gd name="connsiteX321" fmla="*/ 220862 w 300414"/>
                  <a:gd name="connsiteY321" fmla="*/ 13802 h 446110"/>
                  <a:gd name="connsiteX322" fmla="*/ 220176 w 300414"/>
                  <a:gd name="connsiteY322" fmla="*/ 12567 h 446110"/>
                  <a:gd name="connsiteX323" fmla="*/ 219353 w 300414"/>
                  <a:gd name="connsiteY323" fmla="*/ 11470 h 446110"/>
                  <a:gd name="connsiteX324" fmla="*/ 218393 w 300414"/>
                  <a:gd name="connsiteY324" fmla="*/ 10510 h 446110"/>
                  <a:gd name="connsiteX325" fmla="*/ 217433 w 300414"/>
                  <a:gd name="connsiteY325" fmla="*/ 9687 h 446110"/>
                  <a:gd name="connsiteX326" fmla="*/ 216336 w 300414"/>
                  <a:gd name="connsiteY326" fmla="*/ 9002 h 446110"/>
                  <a:gd name="connsiteX327" fmla="*/ 214690 w 300414"/>
                  <a:gd name="connsiteY327" fmla="*/ 8453 h 446110"/>
                  <a:gd name="connsiteX328" fmla="*/ 215101 w 300414"/>
                  <a:gd name="connsiteY328" fmla="*/ 8590 h 446110"/>
                  <a:gd name="connsiteX329" fmla="*/ 213455 w 300414"/>
                  <a:gd name="connsiteY329" fmla="*/ 8178 h 446110"/>
                  <a:gd name="connsiteX330" fmla="*/ 209889 w 300414"/>
                  <a:gd name="connsiteY330" fmla="*/ 7630 h 446110"/>
                  <a:gd name="connsiteX331" fmla="*/ 210164 w 300414"/>
                  <a:gd name="connsiteY331" fmla="*/ 7630 h 446110"/>
                  <a:gd name="connsiteX332" fmla="*/ 207969 w 300414"/>
                  <a:gd name="connsiteY332" fmla="*/ 7630 h 446110"/>
                  <a:gd name="connsiteX333" fmla="*/ 208380 w 300414"/>
                  <a:gd name="connsiteY333" fmla="*/ 7630 h 446110"/>
                  <a:gd name="connsiteX334" fmla="*/ 199465 w 300414"/>
                  <a:gd name="connsiteY334" fmla="*/ 9002 h 446110"/>
                  <a:gd name="connsiteX335" fmla="*/ 199465 w 300414"/>
                  <a:gd name="connsiteY335" fmla="*/ 9002 h 446110"/>
                  <a:gd name="connsiteX336" fmla="*/ 184789 w 300414"/>
                  <a:gd name="connsiteY336" fmla="*/ 13390 h 446110"/>
                  <a:gd name="connsiteX337" fmla="*/ 185200 w 300414"/>
                  <a:gd name="connsiteY337" fmla="*/ 13254 h 446110"/>
                  <a:gd name="connsiteX338" fmla="*/ 155574 w 300414"/>
                  <a:gd name="connsiteY338" fmla="*/ 25461 h 446110"/>
                  <a:gd name="connsiteX339" fmla="*/ 146247 w 300414"/>
                  <a:gd name="connsiteY339" fmla="*/ 29850 h 446110"/>
                  <a:gd name="connsiteX340" fmla="*/ 135823 w 300414"/>
                  <a:gd name="connsiteY340" fmla="*/ 34787 h 446110"/>
                  <a:gd name="connsiteX341" fmla="*/ 136234 w 300414"/>
                  <a:gd name="connsiteY341" fmla="*/ 34650 h 446110"/>
                  <a:gd name="connsiteX342" fmla="*/ 120461 w 300414"/>
                  <a:gd name="connsiteY342" fmla="*/ 42606 h 446110"/>
                  <a:gd name="connsiteX343" fmla="*/ 108254 w 300414"/>
                  <a:gd name="connsiteY343" fmla="*/ 49052 h 446110"/>
                  <a:gd name="connsiteX344" fmla="*/ 98241 w 300414"/>
                  <a:gd name="connsiteY344" fmla="*/ 54538 h 446110"/>
                  <a:gd name="connsiteX345" fmla="*/ 93715 w 300414"/>
                  <a:gd name="connsiteY345" fmla="*/ 57144 h 446110"/>
                  <a:gd name="connsiteX346" fmla="*/ 75610 w 300414"/>
                  <a:gd name="connsiteY346" fmla="*/ 68392 h 446110"/>
                  <a:gd name="connsiteX347" fmla="*/ 71358 w 300414"/>
                  <a:gd name="connsiteY347" fmla="*/ 71547 h 446110"/>
                  <a:gd name="connsiteX348" fmla="*/ 67929 w 300414"/>
                  <a:gd name="connsiteY348" fmla="*/ 74564 h 446110"/>
                  <a:gd name="connsiteX349" fmla="*/ 66968 w 300414"/>
                  <a:gd name="connsiteY349" fmla="*/ 74427 h 446110"/>
                  <a:gd name="connsiteX350" fmla="*/ 64088 w 300414"/>
                  <a:gd name="connsiteY350" fmla="*/ 70586 h 446110"/>
                  <a:gd name="connsiteX351" fmla="*/ 65048 w 300414"/>
                  <a:gd name="connsiteY351" fmla="*/ 68118 h 446110"/>
                  <a:gd name="connsiteX352" fmla="*/ 72043 w 300414"/>
                  <a:gd name="connsiteY352" fmla="*/ 62494 h 446110"/>
                  <a:gd name="connsiteX353" fmla="*/ 84662 w 300414"/>
                  <a:gd name="connsiteY353" fmla="*/ 54538 h 446110"/>
                  <a:gd name="connsiteX354" fmla="*/ 91794 w 300414"/>
                  <a:gd name="connsiteY354" fmla="*/ 50150 h 446110"/>
                  <a:gd name="connsiteX355" fmla="*/ 104550 w 300414"/>
                  <a:gd name="connsiteY355" fmla="*/ 43017 h 446110"/>
                  <a:gd name="connsiteX356" fmla="*/ 141995 w 300414"/>
                  <a:gd name="connsiteY356" fmla="*/ 23677 h 446110"/>
                  <a:gd name="connsiteX357" fmla="*/ 152282 w 300414"/>
                  <a:gd name="connsiteY357" fmla="*/ 18603 h 446110"/>
                  <a:gd name="connsiteX358" fmla="*/ 162295 w 300414"/>
                  <a:gd name="connsiteY358" fmla="*/ 14213 h 446110"/>
                  <a:gd name="connsiteX359" fmla="*/ 200562 w 300414"/>
                  <a:gd name="connsiteY359" fmla="*/ 909 h 446110"/>
                  <a:gd name="connsiteX360" fmla="*/ 210575 w 300414"/>
                  <a:gd name="connsiteY360" fmla="*/ 86 h 446110"/>
                  <a:gd name="connsiteX361" fmla="*/ 214964 w 300414"/>
                  <a:gd name="connsiteY361" fmla="*/ 635 h 446110"/>
                  <a:gd name="connsiteX362" fmla="*/ 219216 w 300414"/>
                  <a:gd name="connsiteY362" fmla="*/ 2006 h 446110"/>
                  <a:gd name="connsiteX363" fmla="*/ 224702 w 300414"/>
                  <a:gd name="connsiteY363" fmla="*/ 6121 h 446110"/>
                  <a:gd name="connsiteX364" fmla="*/ 226486 w 300414"/>
                  <a:gd name="connsiteY364" fmla="*/ 8316 h 446110"/>
                  <a:gd name="connsiteX365" fmla="*/ 228543 w 300414"/>
                  <a:gd name="connsiteY365" fmla="*/ 12431 h 446110"/>
                  <a:gd name="connsiteX366" fmla="*/ 229229 w 300414"/>
                  <a:gd name="connsiteY366" fmla="*/ 19563 h 446110"/>
                  <a:gd name="connsiteX367" fmla="*/ 227446 w 300414"/>
                  <a:gd name="connsiteY367" fmla="*/ 28341 h 446110"/>
                  <a:gd name="connsiteX368" fmla="*/ 213455 w 300414"/>
                  <a:gd name="connsiteY368" fmla="*/ 50561 h 446110"/>
                  <a:gd name="connsiteX369" fmla="*/ 204677 w 300414"/>
                  <a:gd name="connsiteY369" fmla="*/ 59751 h 446110"/>
                  <a:gd name="connsiteX370" fmla="*/ 193979 w 300414"/>
                  <a:gd name="connsiteY370" fmla="*/ 69763 h 446110"/>
                  <a:gd name="connsiteX371" fmla="*/ 184377 w 300414"/>
                  <a:gd name="connsiteY371" fmla="*/ 77993 h 446110"/>
                  <a:gd name="connsiteX372" fmla="*/ 174776 w 300414"/>
                  <a:gd name="connsiteY372" fmla="*/ 85811 h 446110"/>
                  <a:gd name="connsiteX373" fmla="*/ 158180 w 300414"/>
                  <a:gd name="connsiteY373" fmla="*/ 98841 h 446110"/>
                  <a:gd name="connsiteX374" fmla="*/ 163118 w 300414"/>
                  <a:gd name="connsiteY374" fmla="*/ 97195 h 446110"/>
                  <a:gd name="connsiteX375" fmla="*/ 170661 w 300414"/>
                  <a:gd name="connsiteY375" fmla="*/ 94727 h 446110"/>
                  <a:gd name="connsiteX376" fmla="*/ 184515 w 300414"/>
                  <a:gd name="connsiteY376" fmla="*/ 90612 h 446110"/>
                  <a:gd name="connsiteX377" fmla="*/ 206597 w 300414"/>
                  <a:gd name="connsiteY377" fmla="*/ 85263 h 446110"/>
                  <a:gd name="connsiteX378" fmla="*/ 211124 w 300414"/>
                  <a:gd name="connsiteY378" fmla="*/ 84988 h 446110"/>
                  <a:gd name="connsiteX379" fmla="*/ 215376 w 300414"/>
                  <a:gd name="connsiteY379" fmla="*/ 84988 h 446110"/>
                  <a:gd name="connsiteX380" fmla="*/ 218256 w 300414"/>
                  <a:gd name="connsiteY380" fmla="*/ 85537 h 446110"/>
                  <a:gd name="connsiteX381" fmla="*/ 222234 w 300414"/>
                  <a:gd name="connsiteY381" fmla="*/ 87594 h 446110"/>
                  <a:gd name="connsiteX382" fmla="*/ 227171 w 300414"/>
                  <a:gd name="connsiteY382" fmla="*/ 97607 h 446110"/>
                  <a:gd name="connsiteX383" fmla="*/ 226486 w 300414"/>
                  <a:gd name="connsiteY383" fmla="*/ 102133 h 446110"/>
                  <a:gd name="connsiteX384" fmla="*/ 224840 w 300414"/>
                  <a:gd name="connsiteY384" fmla="*/ 106522 h 446110"/>
                  <a:gd name="connsiteX385" fmla="*/ 218667 w 300414"/>
                  <a:gd name="connsiteY385" fmla="*/ 117221 h 446110"/>
                  <a:gd name="connsiteX386" fmla="*/ 210986 w 300414"/>
                  <a:gd name="connsiteY386" fmla="*/ 126547 h 446110"/>
                  <a:gd name="connsiteX387" fmla="*/ 200837 w 300414"/>
                  <a:gd name="connsiteY387" fmla="*/ 137109 h 446110"/>
                  <a:gd name="connsiteX388" fmla="*/ 191235 w 300414"/>
                  <a:gd name="connsiteY388" fmla="*/ 145887 h 446110"/>
                  <a:gd name="connsiteX389" fmla="*/ 178068 w 300414"/>
                  <a:gd name="connsiteY389" fmla="*/ 157134 h 446110"/>
                  <a:gd name="connsiteX390" fmla="*/ 148990 w 300414"/>
                  <a:gd name="connsiteY390" fmla="*/ 179354 h 446110"/>
                  <a:gd name="connsiteX391" fmla="*/ 125536 w 300414"/>
                  <a:gd name="connsiteY391" fmla="*/ 196499 h 446110"/>
                  <a:gd name="connsiteX392" fmla="*/ 111134 w 300414"/>
                  <a:gd name="connsiteY392" fmla="*/ 206649 h 446110"/>
                  <a:gd name="connsiteX393" fmla="*/ 108391 w 300414"/>
                  <a:gd name="connsiteY393" fmla="*/ 208569 h 446110"/>
                  <a:gd name="connsiteX394" fmla="*/ 129239 w 300414"/>
                  <a:gd name="connsiteY394" fmla="*/ 201574 h 446110"/>
                  <a:gd name="connsiteX395" fmla="*/ 149539 w 300414"/>
                  <a:gd name="connsiteY395" fmla="*/ 195676 h 446110"/>
                  <a:gd name="connsiteX396" fmla="*/ 156671 w 300414"/>
                  <a:gd name="connsiteY396" fmla="*/ 193619 h 446110"/>
                  <a:gd name="connsiteX397" fmla="*/ 170250 w 300414"/>
                  <a:gd name="connsiteY397" fmla="*/ 190464 h 446110"/>
                  <a:gd name="connsiteX398" fmla="*/ 178754 w 300414"/>
                  <a:gd name="connsiteY398" fmla="*/ 188544 h 446110"/>
                  <a:gd name="connsiteX399" fmla="*/ 192333 w 300414"/>
                  <a:gd name="connsiteY399" fmla="*/ 185938 h 446110"/>
                  <a:gd name="connsiteX400" fmla="*/ 214690 w 300414"/>
                  <a:gd name="connsiteY400" fmla="*/ 182646 h 446110"/>
                  <a:gd name="connsiteX401" fmla="*/ 220451 w 300414"/>
                  <a:gd name="connsiteY401" fmla="*/ 182097 h 446110"/>
                  <a:gd name="connsiteX402" fmla="*/ 227583 w 300414"/>
                  <a:gd name="connsiteY402" fmla="*/ 182097 h 446110"/>
                  <a:gd name="connsiteX403" fmla="*/ 232658 w 300414"/>
                  <a:gd name="connsiteY403" fmla="*/ 182509 h 446110"/>
                  <a:gd name="connsiteX404" fmla="*/ 237458 w 300414"/>
                  <a:gd name="connsiteY404" fmla="*/ 183743 h 446110"/>
                  <a:gd name="connsiteX405" fmla="*/ 243768 w 300414"/>
                  <a:gd name="connsiteY405" fmla="*/ 187446 h 446110"/>
                  <a:gd name="connsiteX406" fmla="*/ 245962 w 300414"/>
                  <a:gd name="connsiteY406" fmla="*/ 189641 h 446110"/>
                  <a:gd name="connsiteX407" fmla="*/ 247608 w 300414"/>
                  <a:gd name="connsiteY407" fmla="*/ 192796 h 446110"/>
                  <a:gd name="connsiteX408" fmla="*/ 248157 w 300414"/>
                  <a:gd name="connsiteY408" fmla="*/ 196088 h 446110"/>
                  <a:gd name="connsiteX409" fmla="*/ 247745 w 300414"/>
                  <a:gd name="connsiteY409" fmla="*/ 201026 h 446110"/>
                  <a:gd name="connsiteX410" fmla="*/ 245002 w 300414"/>
                  <a:gd name="connsiteY410" fmla="*/ 208981 h 446110"/>
                  <a:gd name="connsiteX411" fmla="*/ 238830 w 300414"/>
                  <a:gd name="connsiteY411" fmla="*/ 218445 h 446110"/>
                  <a:gd name="connsiteX412" fmla="*/ 235264 w 300414"/>
                  <a:gd name="connsiteY412" fmla="*/ 222697 h 446110"/>
                  <a:gd name="connsiteX413" fmla="*/ 237733 w 300414"/>
                  <a:gd name="connsiteY413" fmla="*/ 222148 h 446110"/>
                  <a:gd name="connsiteX414" fmla="*/ 249254 w 300414"/>
                  <a:gd name="connsiteY414" fmla="*/ 219542 h 446110"/>
                  <a:gd name="connsiteX415" fmla="*/ 264205 w 300414"/>
                  <a:gd name="connsiteY415" fmla="*/ 217485 h 446110"/>
                  <a:gd name="connsiteX416" fmla="*/ 269279 w 300414"/>
                  <a:gd name="connsiteY416" fmla="*/ 217073 h 446110"/>
                  <a:gd name="connsiteX417" fmla="*/ 276412 w 300414"/>
                  <a:gd name="connsiteY417" fmla="*/ 217622 h 446110"/>
                  <a:gd name="connsiteX418" fmla="*/ 283818 w 300414"/>
                  <a:gd name="connsiteY418" fmla="*/ 220091 h 446110"/>
                  <a:gd name="connsiteX419" fmla="*/ 289716 w 300414"/>
                  <a:gd name="connsiteY419" fmla="*/ 224617 h 446110"/>
                  <a:gd name="connsiteX420" fmla="*/ 292734 w 300414"/>
                  <a:gd name="connsiteY420" fmla="*/ 231749 h 446110"/>
                  <a:gd name="connsiteX421" fmla="*/ 292871 w 300414"/>
                  <a:gd name="connsiteY421" fmla="*/ 240527 h 446110"/>
                  <a:gd name="connsiteX422" fmla="*/ 291637 w 300414"/>
                  <a:gd name="connsiteY422" fmla="*/ 245054 h 446110"/>
                  <a:gd name="connsiteX423" fmla="*/ 289579 w 300414"/>
                  <a:gd name="connsiteY423" fmla="*/ 249443 h 446110"/>
                  <a:gd name="connsiteX424" fmla="*/ 283270 w 300414"/>
                  <a:gd name="connsiteY424" fmla="*/ 259044 h 446110"/>
                  <a:gd name="connsiteX425" fmla="*/ 264205 w 300414"/>
                  <a:gd name="connsiteY425" fmla="*/ 279893 h 446110"/>
                  <a:gd name="connsiteX426" fmla="*/ 242259 w 300414"/>
                  <a:gd name="connsiteY426" fmla="*/ 298683 h 446110"/>
                  <a:gd name="connsiteX427" fmla="*/ 232246 w 300414"/>
                  <a:gd name="connsiteY427" fmla="*/ 306364 h 446110"/>
                  <a:gd name="connsiteX428" fmla="*/ 207832 w 300414"/>
                  <a:gd name="connsiteY428" fmla="*/ 324058 h 446110"/>
                  <a:gd name="connsiteX429" fmla="*/ 178480 w 300414"/>
                  <a:gd name="connsiteY429" fmla="*/ 344358 h 446110"/>
                  <a:gd name="connsiteX430" fmla="*/ 195487 w 300414"/>
                  <a:gd name="connsiteY430" fmla="*/ 338597 h 446110"/>
                  <a:gd name="connsiteX431" fmla="*/ 214827 w 300414"/>
                  <a:gd name="connsiteY431" fmla="*/ 332562 h 446110"/>
                  <a:gd name="connsiteX432" fmla="*/ 234304 w 300414"/>
                  <a:gd name="connsiteY432" fmla="*/ 327350 h 446110"/>
                  <a:gd name="connsiteX433" fmla="*/ 253918 w 300414"/>
                  <a:gd name="connsiteY433" fmla="*/ 323235 h 446110"/>
                  <a:gd name="connsiteX434" fmla="*/ 253095 w 300414"/>
                  <a:gd name="connsiteY434" fmla="*/ 323372 h 446110"/>
                  <a:gd name="connsiteX435" fmla="*/ 272297 w 300414"/>
                  <a:gd name="connsiteY435" fmla="*/ 320492 h 446110"/>
                  <a:gd name="connsiteX436" fmla="*/ 288619 w 300414"/>
                  <a:gd name="connsiteY436" fmla="*/ 321726 h 446110"/>
                  <a:gd name="connsiteX437" fmla="*/ 297534 w 300414"/>
                  <a:gd name="connsiteY437" fmla="*/ 328858 h 446110"/>
                  <a:gd name="connsiteX438" fmla="*/ 300003 w 300414"/>
                  <a:gd name="connsiteY438" fmla="*/ 334757 h 446110"/>
                  <a:gd name="connsiteX439" fmla="*/ 300415 w 300414"/>
                  <a:gd name="connsiteY439" fmla="*/ 337362 h 446110"/>
                  <a:gd name="connsiteX440" fmla="*/ 300003 w 300414"/>
                  <a:gd name="connsiteY440" fmla="*/ 342300 h 446110"/>
                  <a:gd name="connsiteX441" fmla="*/ 297260 w 300414"/>
                  <a:gd name="connsiteY441" fmla="*/ 350255 h 446110"/>
                  <a:gd name="connsiteX442" fmla="*/ 292871 w 300414"/>
                  <a:gd name="connsiteY442" fmla="*/ 358896 h 446110"/>
                  <a:gd name="connsiteX443" fmla="*/ 287247 w 300414"/>
                  <a:gd name="connsiteY443" fmla="*/ 366852 h 446110"/>
                  <a:gd name="connsiteX444" fmla="*/ 280938 w 300414"/>
                  <a:gd name="connsiteY444" fmla="*/ 374533 h 446110"/>
                  <a:gd name="connsiteX445" fmla="*/ 258581 w 300414"/>
                  <a:gd name="connsiteY445" fmla="*/ 396615 h 446110"/>
                  <a:gd name="connsiteX446" fmla="*/ 204266 w 300414"/>
                  <a:gd name="connsiteY446" fmla="*/ 444896 h 446110"/>
                  <a:gd name="connsiteX447" fmla="*/ 200974 w 300414"/>
                  <a:gd name="connsiteY447" fmla="*/ 445993 h 446110"/>
                  <a:gd name="connsiteX448" fmla="*/ 196996 w 300414"/>
                  <a:gd name="connsiteY448" fmla="*/ 444210 h 44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</a:cxnLst>
                <a:rect l="l" t="t" r="r" b="b"/>
                <a:pathLst>
                  <a:path w="300414" h="446110">
                    <a:moveTo>
                      <a:pt x="40771" y="169616"/>
                    </a:moveTo>
                    <a:cubicBezTo>
                      <a:pt x="38713" y="171124"/>
                      <a:pt x="36793" y="172770"/>
                      <a:pt x="34736" y="174417"/>
                    </a:cubicBezTo>
                    <a:cubicBezTo>
                      <a:pt x="34462" y="174691"/>
                      <a:pt x="34187" y="174965"/>
                      <a:pt x="33776" y="175102"/>
                    </a:cubicBezTo>
                    <a:cubicBezTo>
                      <a:pt x="38851" y="172359"/>
                      <a:pt x="43651" y="169204"/>
                      <a:pt x="48589" y="166187"/>
                    </a:cubicBezTo>
                    <a:cubicBezTo>
                      <a:pt x="52704" y="163581"/>
                      <a:pt x="56681" y="161112"/>
                      <a:pt x="60796" y="158506"/>
                    </a:cubicBezTo>
                    <a:cubicBezTo>
                      <a:pt x="68340" y="153843"/>
                      <a:pt x="75747" y="148905"/>
                      <a:pt x="83153" y="144104"/>
                    </a:cubicBezTo>
                    <a:cubicBezTo>
                      <a:pt x="86582" y="141772"/>
                      <a:pt x="90011" y="139304"/>
                      <a:pt x="93440" y="136972"/>
                    </a:cubicBezTo>
                    <a:cubicBezTo>
                      <a:pt x="80273" y="143692"/>
                      <a:pt x="67380" y="151099"/>
                      <a:pt x="55036" y="159192"/>
                    </a:cubicBezTo>
                    <a:cubicBezTo>
                      <a:pt x="50235" y="162483"/>
                      <a:pt x="45434" y="165912"/>
                      <a:pt x="40771" y="169616"/>
                    </a:cubicBezTo>
                    <a:close/>
                    <a:moveTo>
                      <a:pt x="39948" y="330779"/>
                    </a:moveTo>
                    <a:cubicBezTo>
                      <a:pt x="41731" y="330642"/>
                      <a:pt x="43377" y="330230"/>
                      <a:pt x="45023" y="329956"/>
                    </a:cubicBezTo>
                    <a:cubicBezTo>
                      <a:pt x="44749" y="329956"/>
                      <a:pt x="44474" y="330093"/>
                      <a:pt x="44200" y="330230"/>
                    </a:cubicBezTo>
                    <a:cubicBezTo>
                      <a:pt x="45434" y="329956"/>
                      <a:pt x="46806" y="329544"/>
                      <a:pt x="48040" y="329133"/>
                    </a:cubicBezTo>
                    <a:cubicBezTo>
                      <a:pt x="54898" y="326664"/>
                      <a:pt x="61482" y="323784"/>
                      <a:pt x="68066" y="320629"/>
                    </a:cubicBezTo>
                    <a:cubicBezTo>
                      <a:pt x="70397" y="319532"/>
                      <a:pt x="72729" y="318435"/>
                      <a:pt x="75061" y="317337"/>
                    </a:cubicBezTo>
                    <a:cubicBezTo>
                      <a:pt x="80136" y="314868"/>
                      <a:pt x="85348" y="312262"/>
                      <a:pt x="90560" y="309793"/>
                    </a:cubicBezTo>
                    <a:cubicBezTo>
                      <a:pt x="90560" y="309793"/>
                      <a:pt x="90423" y="309930"/>
                      <a:pt x="90423" y="309930"/>
                    </a:cubicBezTo>
                    <a:cubicBezTo>
                      <a:pt x="90697" y="309793"/>
                      <a:pt x="90834" y="309656"/>
                      <a:pt x="91109" y="309519"/>
                    </a:cubicBezTo>
                    <a:cubicBezTo>
                      <a:pt x="91109" y="309519"/>
                      <a:pt x="91109" y="309519"/>
                      <a:pt x="91109" y="309519"/>
                    </a:cubicBezTo>
                    <a:lnTo>
                      <a:pt x="91109" y="309519"/>
                    </a:lnTo>
                    <a:cubicBezTo>
                      <a:pt x="98927" y="305267"/>
                      <a:pt x="106882" y="301015"/>
                      <a:pt x="114837" y="296763"/>
                    </a:cubicBezTo>
                    <a:cubicBezTo>
                      <a:pt x="116758" y="295666"/>
                      <a:pt x="118541" y="294568"/>
                      <a:pt x="120461" y="293471"/>
                    </a:cubicBezTo>
                    <a:cubicBezTo>
                      <a:pt x="125399" y="290591"/>
                      <a:pt x="130474" y="287710"/>
                      <a:pt x="135411" y="284693"/>
                    </a:cubicBezTo>
                    <a:cubicBezTo>
                      <a:pt x="138977" y="282636"/>
                      <a:pt x="142544" y="280441"/>
                      <a:pt x="146110" y="278384"/>
                    </a:cubicBezTo>
                    <a:cubicBezTo>
                      <a:pt x="148304" y="277012"/>
                      <a:pt x="150499" y="275640"/>
                      <a:pt x="152693" y="274132"/>
                    </a:cubicBezTo>
                    <a:cubicBezTo>
                      <a:pt x="160786" y="268782"/>
                      <a:pt x="169016" y="263571"/>
                      <a:pt x="177108" y="258221"/>
                    </a:cubicBezTo>
                    <a:cubicBezTo>
                      <a:pt x="176834" y="258358"/>
                      <a:pt x="176696" y="258495"/>
                      <a:pt x="176559" y="258633"/>
                    </a:cubicBezTo>
                    <a:cubicBezTo>
                      <a:pt x="181771" y="255066"/>
                      <a:pt x="186846" y="251500"/>
                      <a:pt x="191921" y="247797"/>
                    </a:cubicBezTo>
                    <a:cubicBezTo>
                      <a:pt x="188218" y="249032"/>
                      <a:pt x="184515" y="250266"/>
                      <a:pt x="180811" y="251500"/>
                    </a:cubicBezTo>
                    <a:cubicBezTo>
                      <a:pt x="181086" y="251500"/>
                      <a:pt x="181223" y="251363"/>
                      <a:pt x="181497" y="251226"/>
                    </a:cubicBezTo>
                    <a:cubicBezTo>
                      <a:pt x="171759" y="255066"/>
                      <a:pt x="162020" y="258770"/>
                      <a:pt x="152282" y="262610"/>
                    </a:cubicBezTo>
                    <a:cubicBezTo>
                      <a:pt x="150773" y="263296"/>
                      <a:pt x="149264" y="263982"/>
                      <a:pt x="147619" y="264668"/>
                    </a:cubicBezTo>
                    <a:cubicBezTo>
                      <a:pt x="144190" y="266177"/>
                      <a:pt x="140898" y="267822"/>
                      <a:pt x="137469" y="269331"/>
                    </a:cubicBezTo>
                    <a:cubicBezTo>
                      <a:pt x="132531" y="271526"/>
                      <a:pt x="127730" y="273720"/>
                      <a:pt x="122793" y="276052"/>
                    </a:cubicBezTo>
                    <a:cubicBezTo>
                      <a:pt x="122793" y="276052"/>
                      <a:pt x="122793" y="276052"/>
                      <a:pt x="122793" y="276052"/>
                    </a:cubicBezTo>
                    <a:cubicBezTo>
                      <a:pt x="116072" y="279618"/>
                      <a:pt x="109351" y="283184"/>
                      <a:pt x="102767" y="286613"/>
                    </a:cubicBezTo>
                    <a:cubicBezTo>
                      <a:pt x="99750" y="288122"/>
                      <a:pt x="96732" y="289768"/>
                      <a:pt x="93852" y="291277"/>
                    </a:cubicBezTo>
                    <a:cubicBezTo>
                      <a:pt x="90697" y="292923"/>
                      <a:pt x="87680" y="294843"/>
                      <a:pt x="84662" y="296626"/>
                    </a:cubicBezTo>
                    <a:cubicBezTo>
                      <a:pt x="79587" y="299643"/>
                      <a:pt x="74649" y="302798"/>
                      <a:pt x="69849" y="305953"/>
                    </a:cubicBezTo>
                    <a:cubicBezTo>
                      <a:pt x="69849" y="305953"/>
                      <a:pt x="69849" y="305953"/>
                      <a:pt x="69986" y="305953"/>
                    </a:cubicBezTo>
                    <a:cubicBezTo>
                      <a:pt x="69849" y="305953"/>
                      <a:pt x="69849" y="306090"/>
                      <a:pt x="69712" y="306090"/>
                    </a:cubicBezTo>
                    <a:cubicBezTo>
                      <a:pt x="69575" y="306227"/>
                      <a:pt x="69437" y="306227"/>
                      <a:pt x="69300" y="306364"/>
                    </a:cubicBezTo>
                    <a:cubicBezTo>
                      <a:pt x="69300" y="306364"/>
                      <a:pt x="69300" y="306364"/>
                      <a:pt x="69437" y="306364"/>
                    </a:cubicBezTo>
                    <a:cubicBezTo>
                      <a:pt x="62579" y="311028"/>
                      <a:pt x="55858" y="315828"/>
                      <a:pt x="49686" y="321177"/>
                    </a:cubicBezTo>
                    <a:cubicBezTo>
                      <a:pt x="49823" y="321177"/>
                      <a:pt x="49823" y="321041"/>
                      <a:pt x="49961" y="321041"/>
                    </a:cubicBezTo>
                    <a:cubicBezTo>
                      <a:pt x="46943" y="323646"/>
                      <a:pt x="44063" y="326390"/>
                      <a:pt x="41320" y="329407"/>
                    </a:cubicBezTo>
                    <a:cubicBezTo>
                      <a:pt x="41045" y="329819"/>
                      <a:pt x="40634" y="330230"/>
                      <a:pt x="40359" y="330642"/>
                    </a:cubicBezTo>
                    <a:cubicBezTo>
                      <a:pt x="40085" y="330642"/>
                      <a:pt x="40085" y="330779"/>
                      <a:pt x="39948" y="330779"/>
                    </a:cubicBezTo>
                    <a:close/>
                    <a:moveTo>
                      <a:pt x="196996" y="444210"/>
                    </a:moveTo>
                    <a:cubicBezTo>
                      <a:pt x="195076" y="441741"/>
                      <a:pt x="195625" y="438312"/>
                      <a:pt x="197956" y="436392"/>
                    </a:cubicBezTo>
                    <a:cubicBezTo>
                      <a:pt x="203580" y="431728"/>
                      <a:pt x="209066" y="426928"/>
                      <a:pt x="214690" y="422127"/>
                    </a:cubicBezTo>
                    <a:cubicBezTo>
                      <a:pt x="214415" y="422264"/>
                      <a:pt x="214278" y="422402"/>
                      <a:pt x="214141" y="422539"/>
                    </a:cubicBezTo>
                    <a:cubicBezTo>
                      <a:pt x="222645" y="414995"/>
                      <a:pt x="231012" y="407451"/>
                      <a:pt x="239379" y="399770"/>
                    </a:cubicBezTo>
                    <a:cubicBezTo>
                      <a:pt x="243631" y="395793"/>
                      <a:pt x="247883" y="391952"/>
                      <a:pt x="252134" y="388112"/>
                    </a:cubicBezTo>
                    <a:cubicBezTo>
                      <a:pt x="259267" y="381528"/>
                      <a:pt x="266536" y="374807"/>
                      <a:pt x="273120" y="367538"/>
                    </a:cubicBezTo>
                    <a:cubicBezTo>
                      <a:pt x="276549" y="363560"/>
                      <a:pt x="279704" y="359445"/>
                      <a:pt x="282721" y="355193"/>
                    </a:cubicBezTo>
                    <a:cubicBezTo>
                      <a:pt x="283818" y="353547"/>
                      <a:pt x="284779" y="351764"/>
                      <a:pt x="285739" y="349844"/>
                    </a:cubicBezTo>
                    <a:cubicBezTo>
                      <a:pt x="285739" y="349844"/>
                      <a:pt x="285739" y="349981"/>
                      <a:pt x="285739" y="349981"/>
                    </a:cubicBezTo>
                    <a:cubicBezTo>
                      <a:pt x="286973" y="347512"/>
                      <a:pt x="288070" y="345044"/>
                      <a:pt x="289031" y="342438"/>
                    </a:cubicBezTo>
                    <a:cubicBezTo>
                      <a:pt x="289168" y="341889"/>
                      <a:pt x="289305" y="341477"/>
                      <a:pt x="289442" y="340929"/>
                    </a:cubicBezTo>
                    <a:cubicBezTo>
                      <a:pt x="289442" y="340517"/>
                      <a:pt x="289579" y="339968"/>
                      <a:pt x="289579" y="339557"/>
                    </a:cubicBezTo>
                    <a:cubicBezTo>
                      <a:pt x="289579" y="339145"/>
                      <a:pt x="289579" y="338734"/>
                      <a:pt x="289579" y="338322"/>
                    </a:cubicBezTo>
                    <a:cubicBezTo>
                      <a:pt x="289579" y="338048"/>
                      <a:pt x="289442" y="337911"/>
                      <a:pt x="289442" y="337637"/>
                    </a:cubicBezTo>
                    <a:cubicBezTo>
                      <a:pt x="289305" y="337225"/>
                      <a:pt x="289031" y="336677"/>
                      <a:pt x="288893" y="336265"/>
                    </a:cubicBezTo>
                    <a:cubicBezTo>
                      <a:pt x="289031" y="336539"/>
                      <a:pt x="289168" y="336677"/>
                      <a:pt x="289305" y="336951"/>
                    </a:cubicBezTo>
                    <a:cubicBezTo>
                      <a:pt x="289031" y="336402"/>
                      <a:pt x="288756" y="335854"/>
                      <a:pt x="288345" y="335442"/>
                    </a:cubicBezTo>
                    <a:cubicBezTo>
                      <a:pt x="288070" y="335031"/>
                      <a:pt x="287796" y="334757"/>
                      <a:pt x="287522" y="334345"/>
                    </a:cubicBezTo>
                    <a:cubicBezTo>
                      <a:pt x="287385" y="334208"/>
                      <a:pt x="287247" y="334071"/>
                      <a:pt x="286973" y="333796"/>
                    </a:cubicBezTo>
                    <a:cubicBezTo>
                      <a:pt x="286836" y="333659"/>
                      <a:pt x="286699" y="333659"/>
                      <a:pt x="286562" y="333522"/>
                    </a:cubicBezTo>
                    <a:cubicBezTo>
                      <a:pt x="286287" y="333385"/>
                      <a:pt x="286150" y="333385"/>
                      <a:pt x="285876" y="333248"/>
                    </a:cubicBezTo>
                    <a:cubicBezTo>
                      <a:pt x="285464" y="333110"/>
                      <a:pt x="285190" y="333110"/>
                      <a:pt x="284779" y="332973"/>
                    </a:cubicBezTo>
                    <a:cubicBezTo>
                      <a:pt x="283270" y="332699"/>
                      <a:pt x="281761" y="332562"/>
                      <a:pt x="280252" y="332425"/>
                    </a:cubicBezTo>
                    <a:cubicBezTo>
                      <a:pt x="280389" y="332425"/>
                      <a:pt x="280389" y="332425"/>
                      <a:pt x="280527" y="332425"/>
                    </a:cubicBezTo>
                    <a:cubicBezTo>
                      <a:pt x="280389" y="332425"/>
                      <a:pt x="280252" y="332425"/>
                      <a:pt x="279978" y="332425"/>
                    </a:cubicBezTo>
                    <a:cubicBezTo>
                      <a:pt x="279841" y="332425"/>
                      <a:pt x="279841" y="332425"/>
                      <a:pt x="279704" y="332425"/>
                    </a:cubicBezTo>
                    <a:cubicBezTo>
                      <a:pt x="279704" y="332425"/>
                      <a:pt x="279841" y="332425"/>
                      <a:pt x="279841" y="332425"/>
                    </a:cubicBezTo>
                    <a:cubicBezTo>
                      <a:pt x="278744" y="332425"/>
                      <a:pt x="277783" y="332425"/>
                      <a:pt x="276686" y="332425"/>
                    </a:cubicBezTo>
                    <a:lnTo>
                      <a:pt x="276686" y="332425"/>
                    </a:lnTo>
                    <a:lnTo>
                      <a:pt x="276686" y="332425"/>
                    </a:lnTo>
                    <a:cubicBezTo>
                      <a:pt x="276412" y="332425"/>
                      <a:pt x="276137" y="332425"/>
                      <a:pt x="275863" y="332425"/>
                    </a:cubicBezTo>
                    <a:cubicBezTo>
                      <a:pt x="276000" y="332425"/>
                      <a:pt x="276137" y="332425"/>
                      <a:pt x="276412" y="332425"/>
                    </a:cubicBezTo>
                    <a:cubicBezTo>
                      <a:pt x="269828" y="333110"/>
                      <a:pt x="263382" y="334208"/>
                      <a:pt x="256935" y="335580"/>
                    </a:cubicBezTo>
                    <a:cubicBezTo>
                      <a:pt x="250626" y="336951"/>
                      <a:pt x="244316" y="338186"/>
                      <a:pt x="238144" y="339831"/>
                    </a:cubicBezTo>
                    <a:cubicBezTo>
                      <a:pt x="231286" y="341615"/>
                      <a:pt x="224428" y="343260"/>
                      <a:pt x="217570" y="345455"/>
                    </a:cubicBezTo>
                    <a:cubicBezTo>
                      <a:pt x="211124" y="347375"/>
                      <a:pt x="204814" y="349296"/>
                      <a:pt x="198368" y="351490"/>
                    </a:cubicBezTo>
                    <a:cubicBezTo>
                      <a:pt x="191098" y="353959"/>
                      <a:pt x="183692" y="356565"/>
                      <a:pt x="176422" y="358896"/>
                    </a:cubicBezTo>
                    <a:cubicBezTo>
                      <a:pt x="176422" y="358896"/>
                      <a:pt x="176422" y="358896"/>
                      <a:pt x="176422" y="358896"/>
                    </a:cubicBezTo>
                    <a:cubicBezTo>
                      <a:pt x="171622" y="360680"/>
                      <a:pt x="166821" y="362600"/>
                      <a:pt x="162020" y="364383"/>
                    </a:cubicBezTo>
                    <a:cubicBezTo>
                      <a:pt x="158591" y="365754"/>
                      <a:pt x="155162" y="366989"/>
                      <a:pt x="151733" y="368361"/>
                    </a:cubicBezTo>
                    <a:cubicBezTo>
                      <a:pt x="150362" y="368909"/>
                      <a:pt x="148990" y="369321"/>
                      <a:pt x="147619" y="370006"/>
                    </a:cubicBezTo>
                    <a:cubicBezTo>
                      <a:pt x="142406" y="372338"/>
                      <a:pt x="137332" y="374533"/>
                      <a:pt x="132119" y="376864"/>
                    </a:cubicBezTo>
                    <a:cubicBezTo>
                      <a:pt x="131434" y="377139"/>
                      <a:pt x="130748" y="377413"/>
                      <a:pt x="130062" y="377687"/>
                    </a:cubicBezTo>
                    <a:cubicBezTo>
                      <a:pt x="127182" y="379608"/>
                      <a:pt x="124164" y="381528"/>
                      <a:pt x="121147" y="383448"/>
                    </a:cubicBezTo>
                    <a:cubicBezTo>
                      <a:pt x="116758" y="386328"/>
                      <a:pt x="112368" y="389209"/>
                      <a:pt x="107979" y="392089"/>
                    </a:cubicBezTo>
                    <a:cubicBezTo>
                      <a:pt x="105648" y="393598"/>
                      <a:pt x="103316" y="395107"/>
                      <a:pt x="100847" y="396615"/>
                    </a:cubicBezTo>
                    <a:cubicBezTo>
                      <a:pt x="98104" y="398399"/>
                      <a:pt x="95223" y="400044"/>
                      <a:pt x="92480" y="401690"/>
                    </a:cubicBezTo>
                    <a:cubicBezTo>
                      <a:pt x="90011" y="402925"/>
                      <a:pt x="87405" y="403885"/>
                      <a:pt x="84936" y="404982"/>
                    </a:cubicBezTo>
                    <a:cubicBezTo>
                      <a:pt x="82605" y="405942"/>
                      <a:pt x="79862" y="405394"/>
                      <a:pt x="77941" y="403611"/>
                    </a:cubicBezTo>
                    <a:cubicBezTo>
                      <a:pt x="75884" y="401553"/>
                      <a:pt x="75610" y="398536"/>
                      <a:pt x="76981" y="395930"/>
                    </a:cubicBezTo>
                    <a:cubicBezTo>
                      <a:pt x="77393" y="395107"/>
                      <a:pt x="77941" y="394284"/>
                      <a:pt x="78353" y="393461"/>
                    </a:cubicBezTo>
                    <a:cubicBezTo>
                      <a:pt x="78764" y="392912"/>
                      <a:pt x="79039" y="392364"/>
                      <a:pt x="79450" y="391815"/>
                    </a:cubicBezTo>
                    <a:cubicBezTo>
                      <a:pt x="80136" y="390992"/>
                      <a:pt x="80822" y="390306"/>
                      <a:pt x="81507" y="389757"/>
                    </a:cubicBezTo>
                    <a:cubicBezTo>
                      <a:pt x="84113" y="387289"/>
                      <a:pt x="87268" y="385506"/>
                      <a:pt x="90149" y="383722"/>
                    </a:cubicBezTo>
                    <a:cubicBezTo>
                      <a:pt x="94263" y="381254"/>
                      <a:pt x="98378" y="378922"/>
                      <a:pt x="102493" y="376728"/>
                    </a:cubicBezTo>
                    <a:cubicBezTo>
                      <a:pt x="106333" y="374670"/>
                      <a:pt x="110174" y="372750"/>
                      <a:pt x="114152" y="370967"/>
                    </a:cubicBezTo>
                    <a:cubicBezTo>
                      <a:pt x="116895" y="369595"/>
                      <a:pt x="119638" y="368361"/>
                      <a:pt x="122381" y="367263"/>
                    </a:cubicBezTo>
                    <a:cubicBezTo>
                      <a:pt x="123067" y="366989"/>
                      <a:pt x="123753" y="366715"/>
                      <a:pt x="124301" y="366441"/>
                    </a:cubicBezTo>
                    <a:cubicBezTo>
                      <a:pt x="125947" y="365343"/>
                      <a:pt x="127593" y="364246"/>
                      <a:pt x="129376" y="363148"/>
                    </a:cubicBezTo>
                    <a:cubicBezTo>
                      <a:pt x="140486" y="356016"/>
                      <a:pt x="151459" y="348609"/>
                      <a:pt x="162569" y="341340"/>
                    </a:cubicBezTo>
                    <a:cubicBezTo>
                      <a:pt x="162295" y="341477"/>
                      <a:pt x="162158" y="341615"/>
                      <a:pt x="161883" y="341751"/>
                    </a:cubicBezTo>
                    <a:cubicBezTo>
                      <a:pt x="173130" y="334071"/>
                      <a:pt x="184515" y="326527"/>
                      <a:pt x="195899" y="318846"/>
                    </a:cubicBezTo>
                    <a:cubicBezTo>
                      <a:pt x="195625" y="318983"/>
                      <a:pt x="195487" y="319120"/>
                      <a:pt x="195350" y="319257"/>
                    </a:cubicBezTo>
                    <a:cubicBezTo>
                      <a:pt x="203031" y="313771"/>
                      <a:pt x="210712" y="308284"/>
                      <a:pt x="218256" y="302935"/>
                    </a:cubicBezTo>
                    <a:cubicBezTo>
                      <a:pt x="221685" y="300467"/>
                      <a:pt x="225251" y="297997"/>
                      <a:pt x="228680" y="295529"/>
                    </a:cubicBezTo>
                    <a:cubicBezTo>
                      <a:pt x="231012" y="293883"/>
                      <a:pt x="233206" y="292100"/>
                      <a:pt x="235401" y="290316"/>
                    </a:cubicBezTo>
                    <a:cubicBezTo>
                      <a:pt x="240750" y="286202"/>
                      <a:pt x="246099" y="281813"/>
                      <a:pt x="251174" y="277287"/>
                    </a:cubicBezTo>
                    <a:cubicBezTo>
                      <a:pt x="251174" y="277287"/>
                      <a:pt x="251174" y="277287"/>
                      <a:pt x="251174" y="277287"/>
                    </a:cubicBezTo>
                    <a:cubicBezTo>
                      <a:pt x="257347" y="271800"/>
                      <a:pt x="263382" y="266039"/>
                      <a:pt x="269005" y="259867"/>
                    </a:cubicBezTo>
                    <a:cubicBezTo>
                      <a:pt x="269005" y="259867"/>
                      <a:pt x="269005" y="260004"/>
                      <a:pt x="268868" y="260004"/>
                    </a:cubicBezTo>
                    <a:cubicBezTo>
                      <a:pt x="268868" y="259867"/>
                      <a:pt x="269005" y="259867"/>
                      <a:pt x="269005" y="259730"/>
                    </a:cubicBezTo>
                    <a:cubicBezTo>
                      <a:pt x="269142" y="259593"/>
                      <a:pt x="269142" y="259455"/>
                      <a:pt x="269279" y="259455"/>
                    </a:cubicBezTo>
                    <a:cubicBezTo>
                      <a:pt x="269279" y="259455"/>
                      <a:pt x="269142" y="259593"/>
                      <a:pt x="269142" y="259593"/>
                    </a:cubicBezTo>
                    <a:cubicBezTo>
                      <a:pt x="272434" y="255890"/>
                      <a:pt x="275315" y="251912"/>
                      <a:pt x="278058" y="247934"/>
                    </a:cubicBezTo>
                    <a:cubicBezTo>
                      <a:pt x="278058" y="247934"/>
                      <a:pt x="277921" y="248071"/>
                      <a:pt x="277921" y="248071"/>
                    </a:cubicBezTo>
                    <a:cubicBezTo>
                      <a:pt x="278058" y="247934"/>
                      <a:pt x="278058" y="247797"/>
                      <a:pt x="278195" y="247660"/>
                    </a:cubicBezTo>
                    <a:cubicBezTo>
                      <a:pt x="278195" y="247660"/>
                      <a:pt x="278195" y="247523"/>
                      <a:pt x="278332" y="247523"/>
                    </a:cubicBezTo>
                    <a:cubicBezTo>
                      <a:pt x="278332" y="247523"/>
                      <a:pt x="278332" y="247523"/>
                      <a:pt x="278332" y="247660"/>
                    </a:cubicBezTo>
                    <a:cubicBezTo>
                      <a:pt x="279292" y="246151"/>
                      <a:pt x="280115" y="244642"/>
                      <a:pt x="280938" y="243133"/>
                    </a:cubicBezTo>
                    <a:cubicBezTo>
                      <a:pt x="281212" y="242585"/>
                      <a:pt x="281487" y="241899"/>
                      <a:pt x="281624" y="241350"/>
                    </a:cubicBezTo>
                    <a:cubicBezTo>
                      <a:pt x="281624" y="241625"/>
                      <a:pt x="281487" y="241762"/>
                      <a:pt x="281350" y="242036"/>
                    </a:cubicBezTo>
                    <a:cubicBezTo>
                      <a:pt x="281761" y="240939"/>
                      <a:pt x="282035" y="239842"/>
                      <a:pt x="282310" y="238745"/>
                    </a:cubicBezTo>
                    <a:cubicBezTo>
                      <a:pt x="282310" y="238333"/>
                      <a:pt x="282310" y="238059"/>
                      <a:pt x="282447" y="237647"/>
                    </a:cubicBezTo>
                    <a:cubicBezTo>
                      <a:pt x="282447" y="237098"/>
                      <a:pt x="282447" y="236550"/>
                      <a:pt x="282447" y="236139"/>
                    </a:cubicBezTo>
                    <a:cubicBezTo>
                      <a:pt x="282310" y="235590"/>
                      <a:pt x="282310" y="235041"/>
                      <a:pt x="282173" y="234492"/>
                    </a:cubicBezTo>
                    <a:cubicBezTo>
                      <a:pt x="282035" y="234218"/>
                      <a:pt x="282035" y="233807"/>
                      <a:pt x="281898" y="233395"/>
                    </a:cubicBezTo>
                    <a:cubicBezTo>
                      <a:pt x="281761" y="232984"/>
                      <a:pt x="281624" y="232572"/>
                      <a:pt x="281487" y="232298"/>
                    </a:cubicBezTo>
                    <a:cubicBezTo>
                      <a:pt x="281350" y="232161"/>
                      <a:pt x="281212" y="231887"/>
                      <a:pt x="281075" y="231749"/>
                    </a:cubicBezTo>
                    <a:cubicBezTo>
                      <a:pt x="280938" y="231612"/>
                      <a:pt x="280801" y="231475"/>
                      <a:pt x="280664" y="231338"/>
                    </a:cubicBezTo>
                    <a:cubicBezTo>
                      <a:pt x="280389" y="231201"/>
                      <a:pt x="280115" y="230926"/>
                      <a:pt x="279841" y="230789"/>
                    </a:cubicBezTo>
                    <a:cubicBezTo>
                      <a:pt x="279018" y="230378"/>
                      <a:pt x="278058" y="229966"/>
                      <a:pt x="277098" y="229692"/>
                    </a:cubicBezTo>
                    <a:cubicBezTo>
                      <a:pt x="277372" y="229829"/>
                      <a:pt x="277509" y="229829"/>
                      <a:pt x="277783" y="229966"/>
                    </a:cubicBezTo>
                    <a:cubicBezTo>
                      <a:pt x="276549" y="229555"/>
                      <a:pt x="275315" y="229281"/>
                      <a:pt x="274080" y="229006"/>
                    </a:cubicBezTo>
                    <a:cubicBezTo>
                      <a:pt x="274217" y="229006"/>
                      <a:pt x="274354" y="229006"/>
                      <a:pt x="274492" y="229006"/>
                    </a:cubicBezTo>
                    <a:cubicBezTo>
                      <a:pt x="273943" y="228869"/>
                      <a:pt x="273394" y="228869"/>
                      <a:pt x="272846" y="228732"/>
                    </a:cubicBezTo>
                    <a:cubicBezTo>
                      <a:pt x="272983" y="228732"/>
                      <a:pt x="273257" y="228732"/>
                      <a:pt x="273394" y="228732"/>
                    </a:cubicBezTo>
                    <a:cubicBezTo>
                      <a:pt x="273120" y="228732"/>
                      <a:pt x="272983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1611" y="228732"/>
                      <a:pt x="270514" y="228594"/>
                      <a:pt x="269417" y="228732"/>
                    </a:cubicBezTo>
                    <a:cubicBezTo>
                      <a:pt x="269417" y="228732"/>
                      <a:pt x="269554" y="228732"/>
                      <a:pt x="269554" y="228732"/>
                    </a:cubicBezTo>
                    <a:cubicBezTo>
                      <a:pt x="269417" y="228732"/>
                      <a:pt x="269417" y="228732"/>
                      <a:pt x="269279" y="228732"/>
                    </a:cubicBezTo>
                    <a:cubicBezTo>
                      <a:pt x="269279" y="228732"/>
                      <a:pt x="269279" y="228732"/>
                      <a:pt x="269142" y="228732"/>
                    </a:cubicBezTo>
                    <a:cubicBezTo>
                      <a:pt x="269142" y="228732"/>
                      <a:pt x="269142" y="228732"/>
                      <a:pt x="269142" y="228732"/>
                    </a:cubicBezTo>
                    <a:cubicBezTo>
                      <a:pt x="263656" y="229143"/>
                      <a:pt x="258444" y="229829"/>
                      <a:pt x="253095" y="230926"/>
                    </a:cubicBezTo>
                    <a:cubicBezTo>
                      <a:pt x="253232" y="230926"/>
                      <a:pt x="253506" y="230789"/>
                      <a:pt x="253643" y="230789"/>
                    </a:cubicBezTo>
                    <a:cubicBezTo>
                      <a:pt x="246237" y="232298"/>
                      <a:pt x="238830" y="234081"/>
                      <a:pt x="231286" y="236001"/>
                    </a:cubicBezTo>
                    <a:cubicBezTo>
                      <a:pt x="227171" y="236961"/>
                      <a:pt x="223194" y="238196"/>
                      <a:pt x="219216" y="239293"/>
                    </a:cubicBezTo>
                    <a:cubicBezTo>
                      <a:pt x="216061" y="242036"/>
                      <a:pt x="212770" y="244779"/>
                      <a:pt x="209615" y="247523"/>
                    </a:cubicBezTo>
                    <a:cubicBezTo>
                      <a:pt x="200974" y="254655"/>
                      <a:pt x="191784" y="261239"/>
                      <a:pt x="182594" y="267685"/>
                    </a:cubicBezTo>
                    <a:cubicBezTo>
                      <a:pt x="180537" y="269057"/>
                      <a:pt x="178617" y="270291"/>
                      <a:pt x="176559" y="271663"/>
                    </a:cubicBezTo>
                    <a:cubicBezTo>
                      <a:pt x="171896" y="274680"/>
                      <a:pt x="167370" y="277698"/>
                      <a:pt x="162843" y="280852"/>
                    </a:cubicBezTo>
                    <a:cubicBezTo>
                      <a:pt x="157906" y="284145"/>
                      <a:pt x="153105" y="287299"/>
                      <a:pt x="148167" y="290316"/>
                    </a:cubicBezTo>
                    <a:cubicBezTo>
                      <a:pt x="140075" y="295254"/>
                      <a:pt x="131845" y="300192"/>
                      <a:pt x="123616" y="305130"/>
                    </a:cubicBezTo>
                    <a:cubicBezTo>
                      <a:pt x="117855" y="308559"/>
                      <a:pt x="111820" y="311713"/>
                      <a:pt x="105922" y="315006"/>
                    </a:cubicBezTo>
                    <a:cubicBezTo>
                      <a:pt x="102630" y="316788"/>
                      <a:pt x="99475" y="318571"/>
                      <a:pt x="96184" y="320355"/>
                    </a:cubicBezTo>
                    <a:cubicBezTo>
                      <a:pt x="93578" y="321726"/>
                      <a:pt x="90971" y="322961"/>
                      <a:pt x="88503" y="324195"/>
                    </a:cubicBezTo>
                    <a:cubicBezTo>
                      <a:pt x="84388" y="326252"/>
                      <a:pt x="80136" y="328310"/>
                      <a:pt x="76021" y="330504"/>
                    </a:cubicBezTo>
                    <a:cubicBezTo>
                      <a:pt x="74101" y="331464"/>
                      <a:pt x="72043" y="332425"/>
                      <a:pt x="70123" y="333248"/>
                    </a:cubicBezTo>
                    <a:cubicBezTo>
                      <a:pt x="64911" y="335716"/>
                      <a:pt x="59699" y="337911"/>
                      <a:pt x="54350" y="339968"/>
                    </a:cubicBezTo>
                    <a:cubicBezTo>
                      <a:pt x="50921" y="341340"/>
                      <a:pt x="47629" y="342300"/>
                      <a:pt x="44063" y="342849"/>
                    </a:cubicBezTo>
                    <a:cubicBezTo>
                      <a:pt x="42417" y="343123"/>
                      <a:pt x="40771" y="343260"/>
                      <a:pt x="39125" y="343397"/>
                    </a:cubicBezTo>
                    <a:cubicBezTo>
                      <a:pt x="38028" y="343397"/>
                      <a:pt x="36930" y="343535"/>
                      <a:pt x="35833" y="343397"/>
                    </a:cubicBezTo>
                    <a:cubicBezTo>
                      <a:pt x="34873" y="343123"/>
                      <a:pt x="33776" y="343123"/>
                      <a:pt x="32953" y="342712"/>
                    </a:cubicBezTo>
                    <a:cubicBezTo>
                      <a:pt x="32130" y="342300"/>
                      <a:pt x="31307" y="341889"/>
                      <a:pt x="30484" y="341340"/>
                    </a:cubicBezTo>
                    <a:cubicBezTo>
                      <a:pt x="29798" y="340791"/>
                      <a:pt x="29387" y="340243"/>
                      <a:pt x="28975" y="339557"/>
                    </a:cubicBezTo>
                    <a:cubicBezTo>
                      <a:pt x="28564" y="339009"/>
                      <a:pt x="28152" y="338460"/>
                      <a:pt x="27878" y="337774"/>
                    </a:cubicBezTo>
                    <a:cubicBezTo>
                      <a:pt x="27604" y="337088"/>
                      <a:pt x="27329" y="336265"/>
                      <a:pt x="27192" y="335580"/>
                    </a:cubicBezTo>
                    <a:cubicBezTo>
                      <a:pt x="26643" y="333522"/>
                      <a:pt x="26781" y="331190"/>
                      <a:pt x="27329" y="329270"/>
                    </a:cubicBezTo>
                    <a:cubicBezTo>
                      <a:pt x="28015" y="326664"/>
                      <a:pt x="29524" y="324470"/>
                      <a:pt x="31170" y="322412"/>
                    </a:cubicBezTo>
                    <a:cubicBezTo>
                      <a:pt x="32130" y="321177"/>
                      <a:pt x="33364" y="320080"/>
                      <a:pt x="34462" y="318846"/>
                    </a:cubicBezTo>
                    <a:cubicBezTo>
                      <a:pt x="35970" y="317474"/>
                      <a:pt x="37479" y="315965"/>
                      <a:pt x="38988" y="314457"/>
                    </a:cubicBezTo>
                    <a:cubicBezTo>
                      <a:pt x="42417" y="311165"/>
                      <a:pt x="46394" y="308148"/>
                      <a:pt x="50235" y="305267"/>
                    </a:cubicBezTo>
                    <a:cubicBezTo>
                      <a:pt x="57779" y="299643"/>
                      <a:pt x="65597" y="294568"/>
                      <a:pt x="73552" y="289631"/>
                    </a:cubicBezTo>
                    <a:cubicBezTo>
                      <a:pt x="78764" y="286339"/>
                      <a:pt x="84113" y="283184"/>
                      <a:pt x="89600" y="280304"/>
                    </a:cubicBezTo>
                    <a:cubicBezTo>
                      <a:pt x="97967" y="275915"/>
                      <a:pt x="106333" y="271388"/>
                      <a:pt x="114837" y="267000"/>
                    </a:cubicBezTo>
                    <a:cubicBezTo>
                      <a:pt x="120461" y="263982"/>
                      <a:pt x="126496" y="261513"/>
                      <a:pt x="132257" y="258907"/>
                    </a:cubicBezTo>
                    <a:cubicBezTo>
                      <a:pt x="138155" y="256164"/>
                      <a:pt x="143915" y="253284"/>
                      <a:pt x="149950" y="250952"/>
                    </a:cubicBezTo>
                    <a:cubicBezTo>
                      <a:pt x="158591" y="247660"/>
                      <a:pt x="167095" y="244231"/>
                      <a:pt x="175599" y="240939"/>
                    </a:cubicBezTo>
                    <a:cubicBezTo>
                      <a:pt x="177382" y="240253"/>
                      <a:pt x="179303" y="239704"/>
                      <a:pt x="181086" y="239019"/>
                    </a:cubicBezTo>
                    <a:cubicBezTo>
                      <a:pt x="186161" y="237373"/>
                      <a:pt x="191235" y="235727"/>
                      <a:pt x="196310" y="234081"/>
                    </a:cubicBezTo>
                    <a:cubicBezTo>
                      <a:pt x="198779" y="233258"/>
                      <a:pt x="201248" y="232298"/>
                      <a:pt x="203717" y="231612"/>
                    </a:cubicBezTo>
                    <a:cubicBezTo>
                      <a:pt x="207557" y="230515"/>
                      <a:pt x="211398" y="229417"/>
                      <a:pt x="215238" y="228458"/>
                    </a:cubicBezTo>
                    <a:cubicBezTo>
                      <a:pt x="218530" y="225440"/>
                      <a:pt x="221685" y="222285"/>
                      <a:pt x="224702" y="218994"/>
                    </a:cubicBezTo>
                    <a:cubicBezTo>
                      <a:pt x="227857" y="215427"/>
                      <a:pt x="231012" y="211724"/>
                      <a:pt x="233755" y="207746"/>
                    </a:cubicBezTo>
                    <a:cubicBezTo>
                      <a:pt x="233755" y="207884"/>
                      <a:pt x="233618" y="207884"/>
                      <a:pt x="233618" y="208020"/>
                    </a:cubicBezTo>
                    <a:cubicBezTo>
                      <a:pt x="233755" y="207884"/>
                      <a:pt x="233755" y="207746"/>
                      <a:pt x="233892" y="207609"/>
                    </a:cubicBezTo>
                    <a:cubicBezTo>
                      <a:pt x="233892" y="207609"/>
                      <a:pt x="234029" y="207472"/>
                      <a:pt x="234029" y="207472"/>
                    </a:cubicBezTo>
                    <a:cubicBezTo>
                      <a:pt x="234029" y="207472"/>
                      <a:pt x="233892" y="207609"/>
                      <a:pt x="233892" y="207609"/>
                    </a:cubicBezTo>
                    <a:cubicBezTo>
                      <a:pt x="234578" y="206512"/>
                      <a:pt x="235127" y="205552"/>
                      <a:pt x="235675" y="204317"/>
                    </a:cubicBezTo>
                    <a:cubicBezTo>
                      <a:pt x="235538" y="204591"/>
                      <a:pt x="235401" y="204729"/>
                      <a:pt x="235401" y="204866"/>
                    </a:cubicBezTo>
                    <a:cubicBezTo>
                      <a:pt x="235675" y="204317"/>
                      <a:pt x="235812" y="203906"/>
                      <a:pt x="236087" y="203357"/>
                    </a:cubicBezTo>
                    <a:cubicBezTo>
                      <a:pt x="236498" y="202260"/>
                      <a:pt x="236910" y="201162"/>
                      <a:pt x="237184" y="200065"/>
                    </a:cubicBezTo>
                    <a:cubicBezTo>
                      <a:pt x="237321" y="199517"/>
                      <a:pt x="237321" y="198968"/>
                      <a:pt x="237458" y="198420"/>
                    </a:cubicBezTo>
                    <a:cubicBezTo>
                      <a:pt x="237458" y="198008"/>
                      <a:pt x="237458" y="197597"/>
                      <a:pt x="237458" y="197185"/>
                    </a:cubicBezTo>
                    <a:cubicBezTo>
                      <a:pt x="237458" y="197048"/>
                      <a:pt x="237458" y="197048"/>
                      <a:pt x="237458" y="196911"/>
                    </a:cubicBezTo>
                    <a:cubicBezTo>
                      <a:pt x="237321" y="196773"/>
                      <a:pt x="237047" y="196499"/>
                      <a:pt x="236910" y="196362"/>
                    </a:cubicBezTo>
                    <a:cubicBezTo>
                      <a:pt x="236635" y="196088"/>
                      <a:pt x="236224" y="195950"/>
                      <a:pt x="235950" y="195676"/>
                    </a:cubicBezTo>
                    <a:cubicBezTo>
                      <a:pt x="235538" y="195539"/>
                      <a:pt x="235127" y="195265"/>
                      <a:pt x="234852" y="194991"/>
                    </a:cubicBezTo>
                    <a:cubicBezTo>
                      <a:pt x="234578" y="194853"/>
                      <a:pt x="234304" y="194716"/>
                      <a:pt x="234029" y="194579"/>
                    </a:cubicBezTo>
                    <a:cubicBezTo>
                      <a:pt x="233481" y="194442"/>
                      <a:pt x="232932" y="194304"/>
                      <a:pt x="232383" y="194030"/>
                    </a:cubicBezTo>
                    <a:cubicBezTo>
                      <a:pt x="232658" y="194030"/>
                      <a:pt x="232795" y="194168"/>
                      <a:pt x="233069" y="194168"/>
                    </a:cubicBezTo>
                    <a:cubicBezTo>
                      <a:pt x="231698" y="193893"/>
                      <a:pt x="230189" y="193756"/>
                      <a:pt x="228680" y="193756"/>
                    </a:cubicBezTo>
                    <a:cubicBezTo>
                      <a:pt x="228954" y="193756"/>
                      <a:pt x="229229" y="193756"/>
                      <a:pt x="229366" y="193756"/>
                    </a:cubicBezTo>
                    <a:cubicBezTo>
                      <a:pt x="227171" y="193756"/>
                      <a:pt x="225114" y="193756"/>
                      <a:pt x="222919" y="193756"/>
                    </a:cubicBezTo>
                    <a:cubicBezTo>
                      <a:pt x="223057" y="193756"/>
                      <a:pt x="223194" y="193756"/>
                      <a:pt x="223331" y="193756"/>
                    </a:cubicBezTo>
                    <a:cubicBezTo>
                      <a:pt x="223194" y="193756"/>
                      <a:pt x="222919" y="193756"/>
                      <a:pt x="222782" y="193756"/>
                    </a:cubicBezTo>
                    <a:cubicBezTo>
                      <a:pt x="222782" y="193756"/>
                      <a:pt x="222645" y="193756"/>
                      <a:pt x="222645" y="193756"/>
                    </a:cubicBezTo>
                    <a:cubicBezTo>
                      <a:pt x="222645" y="193756"/>
                      <a:pt x="222782" y="193756"/>
                      <a:pt x="222782" y="193756"/>
                    </a:cubicBezTo>
                    <a:cubicBezTo>
                      <a:pt x="214553" y="194442"/>
                      <a:pt x="206597" y="195950"/>
                      <a:pt x="198505" y="197185"/>
                    </a:cubicBezTo>
                    <a:cubicBezTo>
                      <a:pt x="195625" y="197597"/>
                      <a:pt x="192881" y="198282"/>
                      <a:pt x="190001" y="198831"/>
                    </a:cubicBezTo>
                    <a:cubicBezTo>
                      <a:pt x="186846" y="199379"/>
                      <a:pt x="183692" y="200065"/>
                      <a:pt x="180537" y="200751"/>
                    </a:cubicBezTo>
                    <a:cubicBezTo>
                      <a:pt x="173953" y="202260"/>
                      <a:pt x="167370" y="203906"/>
                      <a:pt x="160786" y="205414"/>
                    </a:cubicBezTo>
                    <a:cubicBezTo>
                      <a:pt x="159140" y="205826"/>
                      <a:pt x="157357" y="206375"/>
                      <a:pt x="155711" y="206786"/>
                    </a:cubicBezTo>
                    <a:cubicBezTo>
                      <a:pt x="151322" y="208020"/>
                      <a:pt x="147070" y="209255"/>
                      <a:pt x="142681" y="210489"/>
                    </a:cubicBezTo>
                    <a:cubicBezTo>
                      <a:pt x="140075" y="211175"/>
                      <a:pt x="137469" y="211998"/>
                      <a:pt x="134863" y="212684"/>
                    </a:cubicBezTo>
                    <a:cubicBezTo>
                      <a:pt x="132668" y="213370"/>
                      <a:pt x="130611" y="214056"/>
                      <a:pt x="128416" y="214878"/>
                    </a:cubicBezTo>
                    <a:cubicBezTo>
                      <a:pt x="121558" y="217210"/>
                      <a:pt x="114700" y="219405"/>
                      <a:pt x="107842" y="221736"/>
                    </a:cubicBezTo>
                    <a:cubicBezTo>
                      <a:pt x="100436" y="224617"/>
                      <a:pt x="93029" y="227497"/>
                      <a:pt x="85622" y="230240"/>
                    </a:cubicBezTo>
                    <a:cubicBezTo>
                      <a:pt x="83016" y="231201"/>
                      <a:pt x="80410" y="232298"/>
                      <a:pt x="77804" y="233258"/>
                    </a:cubicBezTo>
                    <a:cubicBezTo>
                      <a:pt x="73689" y="234904"/>
                      <a:pt x="69575" y="236824"/>
                      <a:pt x="65460" y="238607"/>
                    </a:cubicBezTo>
                    <a:cubicBezTo>
                      <a:pt x="56270" y="244779"/>
                      <a:pt x="46943" y="250952"/>
                      <a:pt x="37616" y="257124"/>
                    </a:cubicBezTo>
                    <a:cubicBezTo>
                      <a:pt x="34187" y="259319"/>
                      <a:pt x="30758" y="261650"/>
                      <a:pt x="27466" y="263845"/>
                    </a:cubicBezTo>
                    <a:cubicBezTo>
                      <a:pt x="24037" y="266177"/>
                      <a:pt x="20471" y="268371"/>
                      <a:pt x="16768" y="270429"/>
                    </a:cubicBezTo>
                    <a:cubicBezTo>
                      <a:pt x="13613" y="272211"/>
                      <a:pt x="10321" y="273171"/>
                      <a:pt x="6892" y="274269"/>
                    </a:cubicBezTo>
                    <a:cubicBezTo>
                      <a:pt x="4835" y="274955"/>
                      <a:pt x="2366" y="273994"/>
                      <a:pt x="1132" y="272349"/>
                    </a:cubicBezTo>
                    <a:cubicBezTo>
                      <a:pt x="-377" y="270429"/>
                      <a:pt x="-377" y="267548"/>
                      <a:pt x="1132" y="265628"/>
                    </a:cubicBezTo>
                    <a:cubicBezTo>
                      <a:pt x="2229" y="264393"/>
                      <a:pt x="3189" y="263022"/>
                      <a:pt x="4286" y="261787"/>
                    </a:cubicBezTo>
                    <a:cubicBezTo>
                      <a:pt x="5658" y="260416"/>
                      <a:pt x="6755" y="259455"/>
                      <a:pt x="8127" y="258221"/>
                    </a:cubicBezTo>
                    <a:cubicBezTo>
                      <a:pt x="11419" y="255478"/>
                      <a:pt x="15122" y="253146"/>
                      <a:pt x="18688" y="250952"/>
                    </a:cubicBezTo>
                    <a:cubicBezTo>
                      <a:pt x="28015" y="244917"/>
                      <a:pt x="37753" y="239430"/>
                      <a:pt x="47629" y="234492"/>
                    </a:cubicBezTo>
                    <a:cubicBezTo>
                      <a:pt x="53664" y="231338"/>
                      <a:pt x="59973" y="228458"/>
                      <a:pt x="66146" y="225714"/>
                    </a:cubicBezTo>
                    <a:cubicBezTo>
                      <a:pt x="72729" y="221325"/>
                      <a:pt x="79313" y="216799"/>
                      <a:pt x="86034" y="212410"/>
                    </a:cubicBezTo>
                    <a:cubicBezTo>
                      <a:pt x="86034" y="212410"/>
                      <a:pt x="86034" y="212410"/>
                      <a:pt x="85897" y="212410"/>
                    </a:cubicBezTo>
                    <a:cubicBezTo>
                      <a:pt x="97829" y="204043"/>
                      <a:pt x="110037" y="195950"/>
                      <a:pt x="121832" y="187446"/>
                    </a:cubicBezTo>
                    <a:cubicBezTo>
                      <a:pt x="130474" y="181137"/>
                      <a:pt x="139115" y="174965"/>
                      <a:pt x="147756" y="168793"/>
                    </a:cubicBezTo>
                    <a:cubicBezTo>
                      <a:pt x="152693" y="165227"/>
                      <a:pt x="157494" y="161660"/>
                      <a:pt x="162432" y="157957"/>
                    </a:cubicBezTo>
                    <a:cubicBezTo>
                      <a:pt x="171622" y="151099"/>
                      <a:pt x="180263" y="143830"/>
                      <a:pt x="188904" y="136286"/>
                    </a:cubicBezTo>
                    <a:cubicBezTo>
                      <a:pt x="188904" y="136286"/>
                      <a:pt x="188904" y="136286"/>
                      <a:pt x="188904" y="136286"/>
                    </a:cubicBezTo>
                    <a:cubicBezTo>
                      <a:pt x="188904" y="136286"/>
                      <a:pt x="188904" y="136286"/>
                      <a:pt x="189041" y="136149"/>
                    </a:cubicBezTo>
                    <a:cubicBezTo>
                      <a:pt x="189178" y="136011"/>
                      <a:pt x="189315" y="136011"/>
                      <a:pt x="189315" y="135875"/>
                    </a:cubicBezTo>
                    <a:cubicBezTo>
                      <a:pt x="189315" y="135875"/>
                      <a:pt x="189315" y="135875"/>
                      <a:pt x="189178" y="135875"/>
                    </a:cubicBezTo>
                    <a:cubicBezTo>
                      <a:pt x="192196" y="133269"/>
                      <a:pt x="195076" y="130525"/>
                      <a:pt x="197819" y="127782"/>
                    </a:cubicBezTo>
                    <a:cubicBezTo>
                      <a:pt x="200699" y="125039"/>
                      <a:pt x="203443" y="122021"/>
                      <a:pt x="206049" y="119004"/>
                    </a:cubicBezTo>
                    <a:lnTo>
                      <a:pt x="206049" y="119004"/>
                    </a:lnTo>
                    <a:cubicBezTo>
                      <a:pt x="208518" y="116260"/>
                      <a:pt x="210849" y="113380"/>
                      <a:pt x="212907" y="110363"/>
                    </a:cubicBezTo>
                    <a:cubicBezTo>
                      <a:pt x="212770" y="110500"/>
                      <a:pt x="212632" y="110637"/>
                      <a:pt x="212632" y="110774"/>
                    </a:cubicBezTo>
                    <a:cubicBezTo>
                      <a:pt x="213867" y="108991"/>
                      <a:pt x="214827" y="107208"/>
                      <a:pt x="215924" y="105288"/>
                    </a:cubicBezTo>
                    <a:cubicBezTo>
                      <a:pt x="215924" y="105288"/>
                      <a:pt x="215924" y="105425"/>
                      <a:pt x="215787" y="105425"/>
                    </a:cubicBezTo>
                    <a:cubicBezTo>
                      <a:pt x="216336" y="104328"/>
                      <a:pt x="216884" y="103230"/>
                      <a:pt x="217296" y="102133"/>
                    </a:cubicBezTo>
                    <a:cubicBezTo>
                      <a:pt x="217296" y="102133"/>
                      <a:pt x="217296" y="102133"/>
                      <a:pt x="217296" y="102270"/>
                    </a:cubicBezTo>
                    <a:cubicBezTo>
                      <a:pt x="217433" y="102133"/>
                      <a:pt x="217433" y="101996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844" y="100761"/>
                      <a:pt x="218119" y="99801"/>
                      <a:pt x="218256" y="98841"/>
                    </a:cubicBezTo>
                    <a:cubicBezTo>
                      <a:pt x="218256" y="98430"/>
                      <a:pt x="218393" y="98018"/>
                      <a:pt x="218393" y="97607"/>
                    </a:cubicBezTo>
                    <a:cubicBezTo>
                      <a:pt x="218393" y="97332"/>
                      <a:pt x="218393" y="97195"/>
                      <a:pt x="218256" y="96921"/>
                    </a:cubicBezTo>
                    <a:cubicBezTo>
                      <a:pt x="218119" y="96784"/>
                      <a:pt x="218119" y="96647"/>
                      <a:pt x="218119" y="96509"/>
                    </a:cubicBezTo>
                    <a:cubicBezTo>
                      <a:pt x="217982" y="96235"/>
                      <a:pt x="217707" y="96098"/>
                      <a:pt x="217570" y="95824"/>
                    </a:cubicBezTo>
                    <a:cubicBezTo>
                      <a:pt x="217296" y="95550"/>
                      <a:pt x="217022" y="95412"/>
                      <a:pt x="216884" y="95138"/>
                    </a:cubicBezTo>
                    <a:cubicBezTo>
                      <a:pt x="216610" y="95001"/>
                      <a:pt x="216336" y="94863"/>
                      <a:pt x="216061" y="94727"/>
                    </a:cubicBezTo>
                    <a:cubicBezTo>
                      <a:pt x="215924" y="94589"/>
                      <a:pt x="215650" y="94589"/>
                      <a:pt x="215513" y="94452"/>
                    </a:cubicBezTo>
                    <a:cubicBezTo>
                      <a:pt x="215101" y="94452"/>
                      <a:pt x="214553" y="94315"/>
                      <a:pt x="214141" y="94315"/>
                    </a:cubicBezTo>
                    <a:cubicBezTo>
                      <a:pt x="214278" y="94315"/>
                      <a:pt x="214553" y="94315"/>
                      <a:pt x="214690" y="94315"/>
                    </a:cubicBezTo>
                    <a:cubicBezTo>
                      <a:pt x="213455" y="94315"/>
                      <a:pt x="212221" y="94315"/>
                      <a:pt x="210986" y="94452"/>
                    </a:cubicBezTo>
                    <a:cubicBezTo>
                      <a:pt x="210986" y="94452"/>
                      <a:pt x="211124" y="94452"/>
                      <a:pt x="211124" y="94452"/>
                    </a:cubicBezTo>
                    <a:cubicBezTo>
                      <a:pt x="209203" y="94589"/>
                      <a:pt x="207420" y="94863"/>
                      <a:pt x="205637" y="95138"/>
                    </a:cubicBezTo>
                    <a:cubicBezTo>
                      <a:pt x="205912" y="95138"/>
                      <a:pt x="206049" y="95001"/>
                      <a:pt x="206186" y="95001"/>
                    </a:cubicBezTo>
                    <a:cubicBezTo>
                      <a:pt x="194802" y="97607"/>
                      <a:pt x="183692" y="101310"/>
                      <a:pt x="172445" y="104739"/>
                    </a:cubicBezTo>
                    <a:cubicBezTo>
                      <a:pt x="169701" y="105562"/>
                      <a:pt x="166958" y="106522"/>
                      <a:pt x="164352" y="107482"/>
                    </a:cubicBezTo>
                    <a:cubicBezTo>
                      <a:pt x="160649" y="108717"/>
                      <a:pt x="157083" y="109951"/>
                      <a:pt x="153379" y="111186"/>
                    </a:cubicBezTo>
                    <a:cubicBezTo>
                      <a:pt x="148716" y="112969"/>
                      <a:pt x="144052" y="114752"/>
                      <a:pt x="139389" y="116535"/>
                    </a:cubicBezTo>
                    <a:cubicBezTo>
                      <a:pt x="137057" y="117358"/>
                      <a:pt x="134726" y="118318"/>
                      <a:pt x="132531" y="119141"/>
                    </a:cubicBezTo>
                    <a:cubicBezTo>
                      <a:pt x="127593" y="122844"/>
                      <a:pt x="122518" y="126547"/>
                      <a:pt x="117581" y="130251"/>
                    </a:cubicBezTo>
                    <a:cubicBezTo>
                      <a:pt x="112780" y="133954"/>
                      <a:pt x="107568" y="137383"/>
                      <a:pt x="102630" y="140812"/>
                    </a:cubicBezTo>
                    <a:cubicBezTo>
                      <a:pt x="97144" y="144653"/>
                      <a:pt x="91794" y="148630"/>
                      <a:pt x="86171" y="152334"/>
                    </a:cubicBezTo>
                    <a:cubicBezTo>
                      <a:pt x="79039" y="156997"/>
                      <a:pt x="71906" y="161660"/>
                      <a:pt x="64774" y="166324"/>
                    </a:cubicBezTo>
                    <a:cubicBezTo>
                      <a:pt x="58876" y="170165"/>
                      <a:pt x="52841" y="173868"/>
                      <a:pt x="46806" y="177708"/>
                    </a:cubicBezTo>
                    <a:cubicBezTo>
                      <a:pt x="42828" y="180314"/>
                      <a:pt x="38713" y="182646"/>
                      <a:pt x="34599" y="184840"/>
                    </a:cubicBezTo>
                    <a:cubicBezTo>
                      <a:pt x="30621" y="186898"/>
                      <a:pt x="26369" y="187858"/>
                      <a:pt x="22117" y="189092"/>
                    </a:cubicBezTo>
                    <a:cubicBezTo>
                      <a:pt x="19237" y="189915"/>
                      <a:pt x="16494" y="187721"/>
                      <a:pt x="16356" y="184704"/>
                    </a:cubicBezTo>
                    <a:cubicBezTo>
                      <a:pt x="16356" y="182646"/>
                      <a:pt x="16082" y="180177"/>
                      <a:pt x="17179" y="178394"/>
                    </a:cubicBezTo>
                    <a:cubicBezTo>
                      <a:pt x="18414" y="176199"/>
                      <a:pt x="19923" y="174279"/>
                      <a:pt x="21980" y="172496"/>
                    </a:cubicBezTo>
                    <a:cubicBezTo>
                      <a:pt x="23626" y="171124"/>
                      <a:pt x="25272" y="169890"/>
                      <a:pt x="26918" y="168518"/>
                    </a:cubicBezTo>
                    <a:cubicBezTo>
                      <a:pt x="28838" y="167010"/>
                      <a:pt x="30621" y="165501"/>
                      <a:pt x="32404" y="163855"/>
                    </a:cubicBezTo>
                    <a:cubicBezTo>
                      <a:pt x="37068" y="160152"/>
                      <a:pt x="42005" y="156585"/>
                      <a:pt x="46943" y="153156"/>
                    </a:cubicBezTo>
                    <a:cubicBezTo>
                      <a:pt x="63539" y="141635"/>
                      <a:pt x="81233" y="132034"/>
                      <a:pt x="99338" y="123256"/>
                    </a:cubicBezTo>
                    <a:cubicBezTo>
                      <a:pt x="102493" y="121747"/>
                      <a:pt x="105648" y="120375"/>
                      <a:pt x="108802" y="119004"/>
                    </a:cubicBezTo>
                    <a:cubicBezTo>
                      <a:pt x="113740" y="116809"/>
                      <a:pt x="118678" y="114615"/>
                      <a:pt x="123616" y="112557"/>
                    </a:cubicBezTo>
                    <a:cubicBezTo>
                      <a:pt x="126222" y="111323"/>
                      <a:pt x="128965" y="110363"/>
                      <a:pt x="131708" y="109266"/>
                    </a:cubicBezTo>
                    <a:cubicBezTo>
                      <a:pt x="131982" y="108991"/>
                      <a:pt x="132257" y="108854"/>
                      <a:pt x="132531" y="108579"/>
                    </a:cubicBezTo>
                    <a:cubicBezTo>
                      <a:pt x="135274" y="106522"/>
                      <a:pt x="137880" y="104602"/>
                      <a:pt x="140623" y="102544"/>
                    </a:cubicBezTo>
                    <a:cubicBezTo>
                      <a:pt x="144738" y="99253"/>
                      <a:pt x="148990" y="96098"/>
                      <a:pt x="153105" y="92806"/>
                    </a:cubicBezTo>
                    <a:cubicBezTo>
                      <a:pt x="165038" y="83479"/>
                      <a:pt x="176971" y="74427"/>
                      <a:pt x="188355" y="64551"/>
                    </a:cubicBezTo>
                    <a:lnTo>
                      <a:pt x="188355" y="64551"/>
                    </a:lnTo>
                    <a:lnTo>
                      <a:pt x="188355" y="64551"/>
                    </a:lnTo>
                    <a:cubicBezTo>
                      <a:pt x="188355" y="64551"/>
                      <a:pt x="188492" y="64414"/>
                      <a:pt x="188492" y="64414"/>
                    </a:cubicBezTo>
                    <a:cubicBezTo>
                      <a:pt x="188492" y="64414"/>
                      <a:pt x="188492" y="64414"/>
                      <a:pt x="188355" y="64414"/>
                    </a:cubicBezTo>
                    <a:cubicBezTo>
                      <a:pt x="194939" y="58653"/>
                      <a:pt x="201248" y="52481"/>
                      <a:pt x="207146" y="46035"/>
                    </a:cubicBezTo>
                    <a:cubicBezTo>
                      <a:pt x="207146" y="46035"/>
                      <a:pt x="207146" y="46172"/>
                      <a:pt x="207009" y="46172"/>
                    </a:cubicBezTo>
                    <a:cubicBezTo>
                      <a:pt x="209615" y="43292"/>
                      <a:pt x="211947" y="40274"/>
                      <a:pt x="214141" y="37119"/>
                    </a:cubicBezTo>
                    <a:cubicBezTo>
                      <a:pt x="214141" y="37119"/>
                      <a:pt x="214141" y="37119"/>
                      <a:pt x="214141" y="37119"/>
                    </a:cubicBezTo>
                    <a:cubicBezTo>
                      <a:pt x="215787" y="34650"/>
                      <a:pt x="217433" y="32044"/>
                      <a:pt x="218805" y="29301"/>
                    </a:cubicBezTo>
                    <a:cubicBezTo>
                      <a:pt x="218805" y="29301"/>
                      <a:pt x="218805" y="29438"/>
                      <a:pt x="218805" y="29438"/>
                    </a:cubicBezTo>
                    <a:cubicBezTo>
                      <a:pt x="219353" y="28204"/>
                      <a:pt x="219902" y="26970"/>
                      <a:pt x="220313" y="25735"/>
                    </a:cubicBezTo>
                    <a:cubicBezTo>
                      <a:pt x="220725" y="24638"/>
                      <a:pt x="220999" y="23403"/>
                      <a:pt x="221273" y="22169"/>
                    </a:cubicBezTo>
                    <a:cubicBezTo>
                      <a:pt x="221273" y="22169"/>
                      <a:pt x="221273" y="22306"/>
                      <a:pt x="221273" y="22306"/>
                    </a:cubicBezTo>
                    <a:cubicBezTo>
                      <a:pt x="221548" y="21209"/>
                      <a:pt x="221685" y="19974"/>
                      <a:pt x="221685" y="18740"/>
                    </a:cubicBezTo>
                    <a:cubicBezTo>
                      <a:pt x="221685" y="18877"/>
                      <a:pt x="221685" y="19014"/>
                      <a:pt x="221685" y="19151"/>
                    </a:cubicBezTo>
                    <a:cubicBezTo>
                      <a:pt x="221685" y="18603"/>
                      <a:pt x="221685" y="18054"/>
                      <a:pt x="221685" y="17368"/>
                    </a:cubicBezTo>
                    <a:cubicBezTo>
                      <a:pt x="221685" y="16819"/>
                      <a:pt x="221548" y="16408"/>
                      <a:pt x="221548" y="15996"/>
                    </a:cubicBezTo>
                    <a:cubicBezTo>
                      <a:pt x="221411" y="15585"/>
                      <a:pt x="221411" y="15174"/>
                      <a:pt x="221273" y="14762"/>
                    </a:cubicBezTo>
                    <a:cubicBezTo>
                      <a:pt x="221136" y="14488"/>
                      <a:pt x="220999" y="14076"/>
                      <a:pt x="220862" y="13802"/>
                    </a:cubicBezTo>
                    <a:cubicBezTo>
                      <a:pt x="220588" y="13390"/>
                      <a:pt x="220313" y="12979"/>
                      <a:pt x="220176" y="12567"/>
                    </a:cubicBezTo>
                    <a:cubicBezTo>
                      <a:pt x="219902" y="12156"/>
                      <a:pt x="219628" y="11882"/>
                      <a:pt x="219353" y="11470"/>
                    </a:cubicBezTo>
                    <a:cubicBezTo>
                      <a:pt x="219079" y="11196"/>
                      <a:pt x="218667" y="10922"/>
                      <a:pt x="218393" y="10510"/>
                    </a:cubicBezTo>
                    <a:cubicBezTo>
                      <a:pt x="218119" y="10236"/>
                      <a:pt x="217707" y="9961"/>
                      <a:pt x="217433" y="9687"/>
                    </a:cubicBezTo>
                    <a:cubicBezTo>
                      <a:pt x="217022" y="9550"/>
                      <a:pt x="216610" y="9276"/>
                      <a:pt x="216336" y="9002"/>
                    </a:cubicBezTo>
                    <a:cubicBezTo>
                      <a:pt x="215787" y="8864"/>
                      <a:pt x="215238" y="8590"/>
                      <a:pt x="214690" y="8453"/>
                    </a:cubicBezTo>
                    <a:cubicBezTo>
                      <a:pt x="214827" y="8453"/>
                      <a:pt x="214964" y="8590"/>
                      <a:pt x="215101" y="8590"/>
                    </a:cubicBezTo>
                    <a:cubicBezTo>
                      <a:pt x="214553" y="8453"/>
                      <a:pt x="214004" y="8316"/>
                      <a:pt x="213455" y="8178"/>
                    </a:cubicBezTo>
                    <a:cubicBezTo>
                      <a:pt x="212221" y="7904"/>
                      <a:pt x="210986" y="7767"/>
                      <a:pt x="209889" y="7630"/>
                    </a:cubicBezTo>
                    <a:cubicBezTo>
                      <a:pt x="210026" y="7630"/>
                      <a:pt x="210164" y="7630"/>
                      <a:pt x="210164" y="7630"/>
                    </a:cubicBezTo>
                    <a:cubicBezTo>
                      <a:pt x="209478" y="7630"/>
                      <a:pt x="208655" y="7630"/>
                      <a:pt x="207969" y="7630"/>
                    </a:cubicBezTo>
                    <a:cubicBezTo>
                      <a:pt x="208106" y="7630"/>
                      <a:pt x="208243" y="7630"/>
                      <a:pt x="208380" y="7630"/>
                    </a:cubicBezTo>
                    <a:cubicBezTo>
                      <a:pt x="205363" y="7904"/>
                      <a:pt x="202483" y="8316"/>
                      <a:pt x="199465" y="9002"/>
                    </a:cubicBezTo>
                    <a:lnTo>
                      <a:pt x="199465" y="9002"/>
                    </a:lnTo>
                    <a:cubicBezTo>
                      <a:pt x="194390" y="10099"/>
                      <a:pt x="189590" y="11745"/>
                      <a:pt x="184789" y="13390"/>
                    </a:cubicBezTo>
                    <a:cubicBezTo>
                      <a:pt x="184926" y="13390"/>
                      <a:pt x="185063" y="13254"/>
                      <a:pt x="185200" y="13254"/>
                    </a:cubicBezTo>
                    <a:cubicBezTo>
                      <a:pt x="175188" y="16819"/>
                      <a:pt x="165312" y="21209"/>
                      <a:pt x="155574" y="25461"/>
                    </a:cubicBezTo>
                    <a:cubicBezTo>
                      <a:pt x="152419" y="26832"/>
                      <a:pt x="149264" y="28478"/>
                      <a:pt x="146247" y="29850"/>
                    </a:cubicBezTo>
                    <a:cubicBezTo>
                      <a:pt x="142818" y="31496"/>
                      <a:pt x="139252" y="33141"/>
                      <a:pt x="135823" y="34787"/>
                    </a:cubicBezTo>
                    <a:cubicBezTo>
                      <a:pt x="135960" y="34787"/>
                      <a:pt x="136097" y="34650"/>
                      <a:pt x="136234" y="34650"/>
                    </a:cubicBezTo>
                    <a:cubicBezTo>
                      <a:pt x="131022" y="37257"/>
                      <a:pt x="125810" y="39999"/>
                      <a:pt x="120461" y="42606"/>
                    </a:cubicBezTo>
                    <a:cubicBezTo>
                      <a:pt x="116346" y="44663"/>
                      <a:pt x="112368" y="46857"/>
                      <a:pt x="108254" y="49052"/>
                    </a:cubicBezTo>
                    <a:cubicBezTo>
                      <a:pt x="104962" y="50835"/>
                      <a:pt x="101533" y="52755"/>
                      <a:pt x="98241" y="54538"/>
                    </a:cubicBezTo>
                    <a:cubicBezTo>
                      <a:pt x="96732" y="55361"/>
                      <a:pt x="95223" y="56184"/>
                      <a:pt x="93715" y="57144"/>
                    </a:cubicBezTo>
                    <a:cubicBezTo>
                      <a:pt x="87542" y="60848"/>
                      <a:pt x="81507" y="64414"/>
                      <a:pt x="75610" y="68392"/>
                    </a:cubicBezTo>
                    <a:cubicBezTo>
                      <a:pt x="74101" y="69489"/>
                      <a:pt x="72729" y="70449"/>
                      <a:pt x="71358" y="71547"/>
                    </a:cubicBezTo>
                    <a:cubicBezTo>
                      <a:pt x="71220" y="73192"/>
                      <a:pt x="69712" y="74564"/>
                      <a:pt x="67929" y="74564"/>
                    </a:cubicBezTo>
                    <a:cubicBezTo>
                      <a:pt x="67654" y="74564"/>
                      <a:pt x="67243" y="74564"/>
                      <a:pt x="66968" y="74427"/>
                    </a:cubicBezTo>
                    <a:cubicBezTo>
                      <a:pt x="65048" y="74153"/>
                      <a:pt x="63814" y="72506"/>
                      <a:pt x="64088" y="70586"/>
                    </a:cubicBezTo>
                    <a:cubicBezTo>
                      <a:pt x="64225" y="69626"/>
                      <a:pt x="64362" y="68803"/>
                      <a:pt x="65048" y="68118"/>
                    </a:cubicBezTo>
                    <a:cubicBezTo>
                      <a:pt x="67106" y="65923"/>
                      <a:pt x="69575" y="64140"/>
                      <a:pt x="72043" y="62494"/>
                    </a:cubicBezTo>
                    <a:cubicBezTo>
                      <a:pt x="76158" y="59751"/>
                      <a:pt x="80410" y="57144"/>
                      <a:pt x="84662" y="54538"/>
                    </a:cubicBezTo>
                    <a:cubicBezTo>
                      <a:pt x="86994" y="53030"/>
                      <a:pt x="89463" y="51521"/>
                      <a:pt x="91794" y="50150"/>
                    </a:cubicBezTo>
                    <a:cubicBezTo>
                      <a:pt x="96046" y="47818"/>
                      <a:pt x="100298" y="45349"/>
                      <a:pt x="104550" y="43017"/>
                    </a:cubicBezTo>
                    <a:cubicBezTo>
                      <a:pt x="116758" y="36159"/>
                      <a:pt x="129376" y="29850"/>
                      <a:pt x="141995" y="23677"/>
                    </a:cubicBezTo>
                    <a:cubicBezTo>
                      <a:pt x="145424" y="22032"/>
                      <a:pt x="148853" y="20386"/>
                      <a:pt x="152282" y="18603"/>
                    </a:cubicBezTo>
                    <a:cubicBezTo>
                      <a:pt x="155574" y="17094"/>
                      <a:pt x="159003" y="15722"/>
                      <a:pt x="162295" y="14213"/>
                    </a:cubicBezTo>
                    <a:cubicBezTo>
                      <a:pt x="174639" y="8864"/>
                      <a:pt x="187258" y="3515"/>
                      <a:pt x="200562" y="909"/>
                    </a:cubicBezTo>
                    <a:cubicBezTo>
                      <a:pt x="203854" y="223"/>
                      <a:pt x="207283" y="-188"/>
                      <a:pt x="210575" y="86"/>
                    </a:cubicBezTo>
                    <a:cubicBezTo>
                      <a:pt x="212084" y="223"/>
                      <a:pt x="213593" y="360"/>
                      <a:pt x="214964" y="635"/>
                    </a:cubicBezTo>
                    <a:cubicBezTo>
                      <a:pt x="216610" y="1046"/>
                      <a:pt x="217570" y="1320"/>
                      <a:pt x="219216" y="2006"/>
                    </a:cubicBezTo>
                    <a:cubicBezTo>
                      <a:pt x="221411" y="2692"/>
                      <a:pt x="223194" y="4475"/>
                      <a:pt x="224702" y="6121"/>
                    </a:cubicBezTo>
                    <a:cubicBezTo>
                      <a:pt x="225388" y="6807"/>
                      <a:pt x="225937" y="7493"/>
                      <a:pt x="226486" y="8316"/>
                    </a:cubicBezTo>
                    <a:cubicBezTo>
                      <a:pt x="227309" y="9550"/>
                      <a:pt x="228131" y="10922"/>
                      <a:pt x="228543" y="12431"/>
                    </a:cubicBezTo>
                    <a:cubicBezTo>
                      <a:pt x="229092" y="14762"/>
                      <a:pt x="229503" y="17094"/>
                      <a:pt x="229229" y="19563"/>
                    </a:cubicBezTo>
                    <a:cubicBezTo>
                      <a:pt x="228954" y="22580"/>
                      <a:pt x="228543" y="25598"/>
                      <a:pt x="227446" y="28341"/>
                    </a:cubicBezTo>
                    <a:cubicBezTo>
                      <a:pt x="224291" y="36708"/>
                      <a:pt x="219216" y="43977"/>
                      <a:pt x="213455" y="50561"/>
                    </a:cubicBezTo>
                    <a:cubicBezTo>
                      <a:pt x="210712" y="53853"/>
                      <a:pt x="207695" y="56733"/>
                      <a:pt x="204677" y="59751"/>
                    </a:cubicBezTo>
                    <a:cubicBezTo>
                      <a:pt x="201248" y="63180"/>
                      <a:pt x="197682" y="66471"/>
                      <a:pt x="193979" y="69763"/>
                    </a:cubicBezTo>
                    <a:cubicBezTo>
                      <a:pt x="190824" y="72506"/>
                      <a:pt x="187532" y="75250"/>
                      <a:pt x="184377" y="77993"/>
                    </a:cubicBezTo>
                    <a:cubicBezTo>
                      <a:pt x="181223" y="80599"/>
                      <a:pt x="178068" y="83342"/>
                      <a:pt x="174776" y="85811"/>
                    </a:cubicBezTo>
                    <a:cubicBezTo>
                      <a:pt x="169290" y="90200"/>
                      <a:pt x="163666" y="94589"/>
                      <a:pt x="158180" y="98841"/>
                    </a:cubicBezTo>
                    <a:cubicBezTo>
                      <a:pt x="159826" y="98292"/>
                      <a:pt x="161472" y="97744"/>
                      <a:pt x="163118" y="97195"/>
                    </a:cubicBezTo>
                    <a:cubicBezTo>
                      <a:pt x="165724" y="96372"/>
                      <a:pt x="168193" y="95412"/>
                      <a:pt x="170661" y="94727"/>
                    </a:cubicBezTo>
                    <a:cubicBezTo>
                      <a:pt x="175325" y="93355"/>
                      <a:pt x="179988" y="91983"/>
                      <a:pt x="184515" y="90612"/>
                    </a:cubicBezTo>
                    <a:cubicBezTo>
                      <a:pt x="191784" y="88417"/>
                      <a:pt x="199054" y="86360"/>
                      <a:pt x="206597" y="85263"/>
                    </a:cubicBezTo>
                    <a:cubicBezTo>
                      <a:pt x="207969" y="84988"/>
                      <a:pt x="209615" y="84988"/>
                      <a:pt x="211124" y="84988"/>
                    </a:cubicBezTo>
                    <a:cubicBezTo>
                      <a:pt x="212495" y="84851"/>
                      <a:pt x="214004" y="84714"/>
                      <a:pt x="215376" y="84988"/>
                    </a:cubicBezTo>
                    <a:cubicBezTo>
                      <a:pt x="216336" y="85125"/>
                      <a:pt x="217296" y="85263"/>
                      <a:pt x="218256" y="85537"/>
                    </a:cubicBezTo>
                    <a:cubicBezTo>
                      <a:pt x="219765" y="86085"/>
                      <a:pt x="220999" y="86634"/>
                      <a:pt x="222234" y="87594"/>
                    </a:cubicBezTo>
                    <a:cubicBezTo>
                      <a:pt x="225251" y="89926"/>
                      <a:pt x="227583" y="93629"/>
                      <a:pt x="227171" y="97607"/>
                    </a:cubicBezTo>
                    <a:cubicBezTo>
                      <a:pt x="227034" y="99390"/>
                      <a:pt x="226897" y="100350"/>
                      <a:pt x="226486" y="102133"/>
                    </a:cubicBezTo>
                    <a:cubicBezTo>
                      <a:pt x="226074" y="103505"/>
                      <a:pt x="225388" y="105288"/>
                      <a:pt x="224840" y="106522"/>
                    </a:cubicBezTo>
                    <a:cubicBezTo>
                      <a:pt x="223194" y="110363"/>
                      <a:pt x="221136" y="113792"/>
                      <a:pt x="218667" y="117221"/>
                    </a:cubicBezTo>
                    <a:cubicBezTo>
                      <a:pt x="216336" y="120512"/>
                      <a:pt x="213593" y="123530"/>
                      <a:pt x="210986" y="126547"/>
                    </a:cubicBezTo>
                    <a:cubicBezTo>
                      <a:pt x="207695" y="130251"/>
                      <a:pt x="204403" y="133680"/>
                      <a:pt x="200837" y="137109"/>
                    </a:cubicBezTo>
                    <a:cubicBezTo>
                      <a:pt x="197682" y="140127"/>
                      <a:pt x="194390" y="143007"/>
                      <a:pt x="191235" y="145887"/>
                    </a:cubicBezTo>
                    <a:cubicBezTo>
                      <a:pt x="186846" y="149727"/>
                      <a:pt x="182457" y="153431"/>
                      <a:pt x="178068" y="157134"/>
                    </a:cubicBezTo>
                    <a:cubicBezTo>
                      <a:pt x="168604" y="164815"/>
                      <a:pt x="158866" y="172085"/>
                      <a:pt x="148990" y="179354"/>
                    </a:cubicBezTo>
                    <a:cubicBezTo>
                      <a:pt x="141172" y="185115"/>
                      <a:pt x="133354" y="190875"/>
                      <a:pt x="125536" y="196499"/>
                    </a:cubicBezTo>
                    <a:cubicBezTo>
                      <a:pt x="120872" y="199928"/>
                      <a:pt x="116072" y="203220"/>
                      <a:pt x="111134" y="206649"/>
                    </a:cubicBezTo>
                    <a:cubicBezTo>
                      <a:pt x="110174" y="207335"/>
                      <a:pt x="109351" y="207884"/>
                      <a:pt x="108391" y="208569"/>
                    </a:cubicBezTo>
                    <a:cubicBezTo>
                      <a:pt x="115386" y="206237"/>
                      <a:pt x="122244" y="203906"/>
                      <a:pt x="129239" y="201574"/>
                    </a:cubicBezTo>
                    <a:cubicBezTo>
                      <a:pt x="135960" y="199379"/>
                      <a:pt x="142818" y="197597"/>
                      <a:pt x="149539" y="195676"/>
                    </a:cubicBezTo>
                    <a:cubicBezTo>
                      <a:pt x="151871" y="194991"/>
                      <a:pt x="154202" y="194304"/>
                      <a:pt x="156671" y="193619"/>
                    </a:cubicBezTo>
                    <a:cubicBezTo>
                      <a:pt x="161197" y="192521"/>
                      <a:pt x="165724" y="191562"/>
                      <a:pt x="170250" y="190464"/>
                    </a:cubicBezTo>
                    <a:cubicBezTo>
                      <a:pt x="172993" y="189778"/>
                      <a:pt x="175874" y="189092"/>
                      <a:pt x="178754" y="188544"/>
                    </a:cubicBezTo>
                    <a:cubicBezTo>
                      <a:pt x="183280" y="187721"/>
                      <a:pt x="187806" y="186898"/>
                      <a:pt x="192333" y="185938"/>
                    </a:cubicBezTo>
                    <a:cubicBezTo>
                      <a:pt x="199739" y="184566"/>
                      <a:pt x="207146" y="183469"/>
                      <a:pt x="214690" y="182646"/>
                    </a:cubicBezTo>
                    <a:cubicBezTo>
                      <a:pt x="216610" y="182372"/>
                      <a:pt x="218530" y="182234"/>
                      <a:pt x="220451" y="182097"/>
                    </a:cubicBezTo>
                    <a:cubicBezTo>
                      <a:pt x="222782" y="181960"/>
                      <a:pt x="225114" y="181960"/>
                      <a:pt x="227583" y="182097"/>
                    </a:cubicBezTo>
                    <a:cubicBezTo>
                      <a:pt x="229366" y="182097"/>
                      <a:pt x="231012" y="182372"/>
                      <a:pt x="232658" y="182509"/>
                    </a:cubicBezTo>
                    <a:cubicBezTo>
                      <a:pt x="234304" y="182646"/>
                      <a:pt x="235950" y="183195"/>
                      <a:pt x="237458" y="183743"/>
                    </a:cubicBezTo>
                    <a:cubicBezTo>
                      <a:pt x="239790" y="184566"/>
                      <a:pt x="241847" y="185938"/>
                      <a:pt x="243768" y="187446"/>
                    </a:cubicBezTo>
                    <a:cubicBezTo>
                      <a:pt x="244591" y="187995"/>
                      <a:pt x="245276" y="188818"/>
                      <a:pt x="245962" y="189641"/>
                    </a:cubicBezTo>
                    <a:cubicBezTo>
                      <a:pt x="246648" y="190601"/>
                      <a:pt x="247334" y="191698"/>
                      <a:pt x="247608" y="192796"/>
                    </a:cubicBezTo>
                    <a:cubicBezTo>
                      <a:pt x="247883" y="193756"/>
                      <a:pt x="248157" y="194991"/>
                      <a:pt x="248157" y="196088"/>
                    </a:cubicBezTo>
                    <a:cubicBezTo>
                      <a:pt x="248157" y="198008"/>
                      <a:pt x="248020" y="199105"/>
                      <a:pt x="247745" y="201026"/>
                    </a:cubicBezTo>
                    <a:cubicBezTo>
                      <a:pt x="247334" y="203631"/>
                      <a:pt x="246237" y="206512"/>
                      <a:pt x="245002" y="208981"/>
                    </a:cubicBezTo>
                    <a:cubicBezTo>
                      <a:pt x="243219" y="212410"/>
                      <a:pt x="241162" y="215427"/>
                      <a:pt x="238830" y="218445"/>
                    </a:cubicBezTo>
                    <a:cubicBezTo>
                      <a:pt x="237733" y="219816"/>
                      <a:pt x="236498" y="221325"/>
                      <a:pt x="235264" y="222697"/>
                    </a:cubicBezTo>
                    <a:cubicBezTo>
                      <a:pt x="236087" y="222559"/>
                      <a:pt x="236910" y="222285"/>
                      <a:pt x="237733" y="222148"/>
                    </a:cubicBezTo>
                    <a:cubicBezTo>
                      <a:pt x="241573" y="221188"/>
                      <a:pt x="245414" y="220365"/>
                      <a:pt x="249254" y="219542"/>
                    </a:cubicBezTo>
                    <a:cubicBezTo>
                      <a:pt x="254192" y="218582"/>
                      <a:pt x="259267" y="217896"/>
                      <a:pt x="264205" y="217485"/>
                    </a:cubicBezTo>
                    <a:cubicBezTo>
                      <a:pt x="265988" y="217347"/>
                      <a:pt x="267634" y="217210"/>
                      <a:pt x="269279" y="217073"/>
                    </a:cubicBezTo>
                    <a:cubicBezTo>
                      <a:pt x="271611" y="216936"/>
                      <a:pt x="274080" y="217210"/>
                      <a:pt x="276412" y="217622"/>
                    </a:cubicBezTo>
                    <a:cubicBezTo>
                      <a:pt x="279018" y="218033"/>
                      <a:pt x="281624" y="218856"/>
                      <a:pt x="283818" y="220091"/>
                    </a:cubicBezTo>
                    <a:cubicBezTo>
                      <a:pt x="286013" y="221188"/>
                      <a:pt x="288208" y="222559"/>
                      <a:pt x="289716" y="224617"/>
                    </a:cubicBezTo>
                    <a:cubicBezTo>
                      <a:pt x="291362" y="226674"/>
                      <a:pt x="292185" y="229281"/>
                      <a:pt x="292734" y="231749"/>
                    </a:cubicBezTo>
                    <a:cubicBezTo>
                      <a:pt x="293420" y="234492"/>
                      <a:pt x="293420" y="237784"/>
                      <a:pt x="292871" y="240527"/>
                    </a:cubicBezTo>
                    <a:cubicBezTo>
                      <a:pt x="292597" y="242036"/>
                      <a:pt x="292185" y="243545"/>
                      <a:pt x="291637" y="245054"/>
                    </a:cubicBezTo>
                    <a:cubicBezTo>
                      <a:pt x="290951" y="246700"/>
                      <a:pt x="290265" y="247934"/>
                      <a:pt x="289579" y="249443"/>
                    </a:cubicBezTo>
                    <a:cubicBezTo>
                      <a:pt x="287933" y="252872"/>
                      <a:pt x="285464" y="255890"/>
                      <a:pt x="283270" y="259044"/>
                    </a:cubicBezTo>
                    <a:cubicBezTo>
                      <a:pt x="277783" y="266725"/>
                      <a:pt x="270925" y="273309"/>
                      <a:pt x="264205" y="279893"/>
                    </a:cubicBezTo>
                    <a:cubicBezTo>
                      <a:pt x="257209" y="286613"/>
                      <a:pt x="249803" y="292648"/>
                      <a:pt x="242259" y="298683"/>
                    </a:cubicBezTo>
                    <a:cubicBezTo>
                      <a:pt x="238967" y="301290"/>
                      <a:pt x="235675" y="303758"/>
                      <a:pt x="232246" y="306364"/>
                    </a:cubicBezTo>
                    <a:cubicBezTo>
                      <a:pt x="224154" y="312262"/>
                      <a:pt x="215924" y="318160"/>
                      <a:pt x="207832" y="324058"/>
                    </a:cubicBezTo>
                    <a:cubicBezTo>
                      <a:pt x="198231" y="331053"/>
                      <a:pt x="188218" y="337637"/>
                      <a:pt x="178480" y="344358"/>
                    </a:cubicBezTo>
                    <a:cubicBezTo>
                      <a:pt x="184103" y="342438"/>
                      <a:pt x="189864" y="340517"/>
                      <a:pt x="195487" y="338597"/>
                    </a:cubicBezTo>
                    <a:cubicBezTo>
                      <a:pt x="201934" y="336402"/>
                      <a:pt x="208380" y="334619"/>
                      <a:pt x="214827" y="332562"/>
                    </a:cubicBezTo>
                    <a:cubicBezTo>
                      <a:pt x="221273" y="330642"/>
                      <a:pt x="227857" y="328996"/>
                      <a:pt x="234304" y="327350"/>
                    </a:cubicBezTo>
                    <a:cubicBezTo>
                      <a:pt x="240750" y="325704"/>
                      <a:pt x="247334" y="324470"/>
                      <a:pt x="253918" y="323235"/>
                    </a:cubicBezTo>
                    <a:cubicBezTo>
                      <a:pt x="253643" y="323235"/>
                      <a:pt x="253369" y="323372"/>
                      <a:pt x="253095" y="323372"/>
                    </a:cubicBezTo>
                    <a:cubicBezTo>
                      <a:pt x="259404" y="322000"/>
                      <a:pt x="265850" y="321177"/>
                      <a:pt x="272297" y="320492"/>
                    </a:cubicBezTo>
                    <a:cubicBezTo>
                      <a:pt x="277783" y="319806"/>
                      <a:pt x="283270" y="320217"/>
                      <a:pt x="288619" y="321726"/>
                    </a:cubicBezTo>
                    <a:cubicBezTo>
                      <a:pt x="292322" y="322686"/>
                      <a:pt x="295751" y="325567"/>
                      <a:pt x="297534" y="328858"/>
                    </a:cubicBezTo>
                    <a:cubicBezTo>
                      <a:pt x="298495" y="330779"/>
                      <a:pt x="299592" y="332699"/>
                      <a:pt x="300003" y="334757"/>
                    </a:cubicBezTo>
                    <a:cubicBezTo>
                      <a:pt x="300278" y="335580"/>
                      <a:pt x="300415" y="336539"/>
                      <a:pt x="300415" y="337362"/>
                    </a:cubicBezTo>
                    <a:cubicBezTo>
                      <a:pt x="300415" y="339283"/>
                      <a:pt x="300278" y="340380"/>
                      <a:pt x="300003" y="342300"/>
                    </a:cubicBezTo>
                    <a:cubicBezTo>
                      <a:pt x="299592" y="345044"/>
                      <a:pt x="298357" y="347649"/>
                      <a:pt x="297260" y="350255"/>
                    </a:cubicBezTo>
                    <a:cubicBezTo>
                      <a:pt x="296026" y="353273"/>
                      <a:pt x="294517" y="356016"/>
                      <a:pt x="292871" y="358896"/>
                    </a:cubicBezTo>
                    <a:cubicBezTo>
                      <a:pt x="291225" y="361640"/>
                      <a:pt x="289305" y="364246"/>
                      <a:pt x="287247" y="366852"/>
                    </a:cubicBezTo>
                    <a:cubicBezTo>
                      <a:pt x="285190" y="369458"/>
                      <a:pt x="283133" y="371927"/>
                      <a:pt x="280938" y="374533"/>
                    </a:cubicBezTo>
                    <a:cubicBezTo>
                      <a:pt x="273943" y="382351"/>
                      <a:pt x="266262" y="389346"/>
                      <a:pt x="258581" y="396615"/>
                    </a:cubicBezTo>
                    <a:cubicBezTo>
                      <a:pt x="240750" y="413075"/>
                      <a:pt x="222919" y="429397"/>
                      <a:pt x="204266" y="444896"/>
                    </a:cubicBezTo>
                    <a:cubicBezTo>
                      <a:pt x="203306" y="445719"/>
                      <a:pt x="202208" y="445993"/>
                      <a:pt x="200974" y="445993"/>
                    </a:cubicBezTo>
                    <a:cubicBezTo>
                      <a:pt x="199739" y="446405"/>
                      <a:pt x="198093" y="445719"/>
                      <a:pt x="196996" y="44421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6" name="任意多边形: 形状 355"/>
              <p:cNvSpPr/>
              <p:nvPr/>
            </p:nvSpPr>
            <p:spPr>
              <a:xfrm>
                <a:off x="2461808" y="4827421"/>
                <a:ext cx="908747" cy="415138"/>
              </a:xfrm>
              <a:custGeom>
                <a:avLst/>
                <a:gdLst>
                  <a:gd name="connsiteX0" fmla="*/ 88057 w 908747"/>
                  <a:gd name="connsiteY0" fmla="*/ 107458 h 415138"/>
                  <a:gd name="connsiteX1" fmla="*/ 89154 w 908747"/>
                  <a:gd name="connsiteY1" fmla="*/ 106772 h 415138"/>
                  <a:gd name="connsiteX2" fmla="*/ 89154 w 908747"/>
                  <a:gd name="connsiteY2" fmla="*/ 106772 h 415138"/>
                  <a:gd name="connsiteX3" fmla="*/ 107533 w 908747"/>
                  <a:gd name="connsiteY3" fmla="*/ 93467 h 415138"/>
                  <a:gd name="connsiteX4" fmla="*/ 125913 w 908747"/>
                  <a:gd name="connsiteY4" fmla="*/ 78105 h 415138"/>
                  <a:gd name="connsiteX5" fmla="*/ 125913 w 908747"/>
                  <a:gd name="connsiteY5" fmla="*/ 78105 h 415138"/>
                  <a:gd name="connsiteX6" fmla="*/ 138532 w 908747"/>
                  <a:gd name="connsiteY6" fmla="*/ 66310 h 415138"/>
                  <a:gd name="connsiteX7" fmla="*/ 148270 w 908747"/>
                  <a:gd name="connsiteY7" fmla="*/ 56846 h 415138"/>
                  <a:gd name="connsiteX8" fmla="*/ 156088 w 908747"/>
                  <a:gd name="connsiteY8" fmla="*/ 48890 h 415138"/>
                  <a:gd name="connsiteX9" fmla="*/ 160751 w 908747"/>
                  <a:gd name="connsiteY9" fmla="*/ 44227 h 415138"/>
                  <a:gd name="connsiteX10" fmla="*/ 172410 w 908747"/>
                  <a:gd name="connsiteY10" fmla="*/ 31471 h 415138"/>
                  <a:gd name="connsiteX11" fmla="*/ 172136 w 908747"/>
                  <a:gd name="connsiteY11" fmla="*/ 31883 h 415138"/>
                  <a:gd name="connsiteX12" fmla="*/ 180777 w 908747"/>
                  <a:gd name="connsiteY12" fmla="*/ 20910 h 415138"/>
                  <a:gd name="connsiteX13" fmla="*/ 180503 w 908747"/>
                  <a:gd name="connsiteY13" fmla="*/ 21321 h 415138"/>
                  <a:gd name="connsiteX14" fmla="*/ 183932 w 908747"/>
                  <a:gd name="connsiteY14" fmla="*/ 15561 h 415138"/>
                  <a:gd name="connsiteX15" fmla="*/ 184617 w 908747"/>
                  <a:gd name="connsiteY15" fmla="*/ 13915 h 415138"/>
                  <a:gd name="connsiteX16" fmla="*/ 185166 w 908747"/>
                  <a:gd name="connsiteY16" fmla="*/ 12269 h 415138"/>
                  <a:gd name="connsiteX17" fmla="*/ 185029 w 908747"/>
                  <a:gd name="connsiteY17" fmla="*/ 12818 h 415138"/>
                  <a:gd name="connsiteX18" fmla="*/ 185578 w 908747"/>
                  <a:gd name="connsiteY18" fmla="*/ 9389 h 415138"/>
                  <a:gd name="connsiteX19" fmla="*/ 185578 w 908747"/>
                  <a:gd name="connsiteY19" fmla="*/ 9937 h 415138"/>
                  <a:gd name="connsiteX20" fmla="*/ 185578 w 908747"/>
                  <a:gd name="connsiteY20" fmla="*/ 8428 h 415138"/>
                  <a:gd name="connsiteX21" fmla="*/ 185578 w 908747"/>
                  <a:gd name="connsiteY21" fmla="*/ 7880 h 415138"/>
                  <a:gd name="connsiteX22" fmla="*/ 185166 w 908747"/>
                  <a:gd name="connsiteY22" fmla="*/ 7742 h 415138"/>
                  <a:gd name="connsiteX23" fmla="*/ 184206 w 908747"/>
                  <a:gd name="connsiteY23" fmla="*/ 7468 h 415138"/>
                  <a:gd name="connsiteX24" fmla="*/ 182834 w 908747"/>
                  <a:gd name="connsiteY24" fmla="*/ 7331 h 415138"/>
                  <a:gd name="connsiteX25" fmla="*/ 181600 w 908747"/>
                  <a:gd name="connsiteY25" fmla="*/ 7331 h 415138"/>
                  <a:gd name="connsiteX26" fmla="*/ 182149 w 908747"/>
                  <a:gd name="connsiteY26" fmla="*/ 7331 h 415138"/>
                  <a:gd name="connsiteX27" fmla="*/ 180640 w 908747"/>
                  <a:gd name="connsiteY27" fmla="*/ 7605 h 415138"/>
                  <a:gd name="connsiteX28" fmla="*/ 179131 w 908747"/>
                  <a:gd name="connsiteY28" fmla="*/ 8154 h 415138"/>
                  <a:gd name="connsiteX29" fmla="*/ 177759 w 908747"/>
                  <a:gd name="connsiteY29" fmla="*/ 8840 h 415138"/>
                  <a:gd name="connsiteX30" fmla="*/ 174056 w 908747"/>
                  <a:gd name="connsiteY30" fmla="*/ 11034 h 415138"/>
                  <a:gd name="connsiteX31" fmla="*/ 174193 w 908747"/>
                  <a:gd name="connsiteY31" fmla="*/ 10897 h 415138"/>
                  <a:gd name="connsiteX32" fmla="*/ 159791 w 908747"/>
                  <a:gd name="connsiteY32" fmla="*/ 22007 h 415138"/>
                  <a:gd name="connsiteX33" fmla="*/ 159929 w 908747"/>
                  <a:gd name="connsiteY33" fmla="*/ 21870 h 415138"/>
                  <a:gd name="connsiteX34" fmla="*/ 131125 w 908747"/>
                  <a:gd name="connsiteY34" fmla="*/ 51496 h 415138"/>
                  <a:gd name="connsiteX35" fmla="*/ 131399 w 908747"/>
                  <a:gd name="connsiteY35" fmla="*/ 51085 h 415138"/>
                  <a:gd name="connsiteX36" fmla="*/ 90937 w 908747"/>
                  <a:gd name="connsiteY36" fmla="*/ 103343 h 415138"/>
                  <a:gd name="connsiteX37" fmla="*/ 91211 w 908747"/>
                  <a:gd name="connsiteY37" fmla="*/ 102931 h 415138"/>
                  <a:gd name="connsiteX38" fmla="*/ 88057 w 908747"/>
                  <a:gd name="connsiteY38" fmla="*/ 107458 h 415138"/>
                  <a:gd name="connsiteX39" fmla="*/ 174742 w 908747"/>
                  <a:gd name="connsiteY39" fmla="*/ 134204 h 415138"/>
                  <a:gd name="connsiteX40" fmla="*/ 181600 w 908747"/>
                  <a:gd name="connsiteY40" fmla="*/ 125700 h 415138"/>
                  <a:gd name="connsiteX41" fmla="*/ 187635 w 908747"/>
                  <a:gd name="connsiteY41" fmla="*/ 118156 h 415138"/>
                  <a:gd name="connsiteX42" fmla="*/ 197922 w 908747"/>
                  <a:gd name="connsiteY42" fmla="*/ 104577 h 415138"/>
                  <a:gd name="connsiteX43" fmla="*/ 214107 w 908747"/>
                  <a:gd name="connsiteY43" fmla="*/ 82357 h 415138"/>
                  <a:gd name="connsiteX44" fmla="*/ 213970 w 908747"/>
                  <a:gd name="connsiteY44" fmla="*/ 82632 h 415138"/>
                  <a:gd name="connsiteX45" fmla="*/ 217673 w 908747"/>
                  <a:gd name="connsiteY45" fmla="*/ 76734 h 415138"/>
                  <a:gd name="connsiteX46" fmla="*/ 220691 w 908747"/>
                  <a:gd name="connsiteY46" fmla="*/ 70287 h 415138"/>
                  <a:gd name="connsiteX47" fmla="*/ 221102 w 908747"/>
                  <a:gd name="connsiteY47" fmla="*/ 69190 h 415138"/>
                  <a:gd name="connsiteX48" fmla="*/ 221239 w 908747"/>
                  <a:gd name="connsiteY48" fmla="*/ 68505 h 415138"/>
                  <a:gd name="connsiteX49" fmla="*/ 221102 w 908747"/>
                  <a:gd name="connsiteY49" fmla="*/ 68367 h 415138"/>
                  <a:gd name="connsiteX50" fmla="*/ 220828 w 908747"/>
                  <a:gd name="connsiteY50" fmla="*/ 68230 h 415138"/>
                  <a:gd name="connsiteX51" fmla="*/ 220279 w 908747"/>
                  <a:gd name="connsiteY51" fmla="*/ 68505 h 415138"/>
                  <a:gd name="connsiteX52" fmla="*/ 219456 w 908747"/>
                  <a:gd name="connsiteY52" fmla="*/ 69053 h 415138"/>
                  <a:gd name="connsiteX53" fmla="*/ 218222 w 908747"/>
                  <a:gd name="connsiteY53" fmla="*/ 70013 h 415138"/>
                  <a:gd name="connsiteX54" fmla="*/ 208483 w 908747"/>
                  <a:gd name="connsiteY54" fmla="*/ 79889 h 415138"/>
                  <a:gd name="connsiteX55" fmla="*/ 196276 w 908747"/>
                  <a:gd name="connsiteY55" fmla="*/ 96485 h 415138"/>
                  <a:gd name="connsiteX56" fmla="*/ 179268 w 908747"/>
                  <a:gd name="connsiteY56" fmla="*/ 125563 h 415138"/>
                  <a:gd name="connsiteX57" fmla="*/ 174742 w 908747"/>
                  <a:gd name="connsiteY57" fmla="*/ 134204 h 415138"/>
                  <a:gd name="connsiteX58" fmla="*/ 895792 w 908747"/>
                  <a:gd name="connsiteY58" fmla="*/ 142982 h 415138"/>
                  <a:gd name="connsiteX59" fmla="*/ 894146 w 908747"/>
                  <a:gd name="connsiteY59" fmla="*/ 127757 h 415138"/>
                  <a:gd name="connsiteX60" fmla="*/ 889346 w 908747"/>
                  <a:gd name="connsiteY60" fmla="*/ 99502 h 415138"/>
                  <a:gd name="connsiteX61" fmla="*/ 889346 w 908747"/>
                  <a:gd name="connsiteY61" fmla="*/ 99914 h 415138"/>
                  <a:gd name="connsiteX62" fmla="*/ 884271 w 908747"/>
                  <a:gd name="connsiteY62" fmla="*/ 77557 h 415138"/>
                  <a:gd name="connsiteX63" fmla="*/ 881665 w 908747"/>
                  <a:gd name="connsiteY63" fmla="*/ 66721 h 415138"/>
                  <a:gd name="connsiteX64" fmla="*/ 877413 w 908747"/>
                  <a:gd name="connsiteY64" fmla="*/ 51360 h 415138"/>
                  <a:gd name="connsiteX65" fmla="*/ 877413 w 908747"/>
                  <a:gd name="connsiteY65" fmla="*/ 51360 h 415138"/>
                  <a:gd name="connsiteX66" fmla="*/ 875630 w 908747"/>
                  <a:gd name="connsiteY66" fmla="*/ 46422 h 415138"/>
                  <a:gd name="connsiteX67" fmla="*/ 875904 w 908747"/>
                  <a:gd name="connsiteY67" fmla="*/ 57531 h 415138"/>
                  <a:gd name="connsiteX68" fmla="*/ 877550 w 908747"/>
                  <a:gd name="connsiteY68" fmla="*/ 74402 h 415138"/>
                  <a:gd name="connsiteX69" fmla="*/ 878921 w 908747"/>
                  <a:gd name="connsiteY69" fmla="*/ 85238 h 415138"/>
                  <a:gd name="connsiteX70" fmla="*/ 880293 w 908747"/>
                  <a:gd name="connsiteY70" fmla="*/ 93879 h 415138"/>
                  <a:gd name="connsiteX71" fmla="*/ 880979 w 908747"/>
                  <a:gd name="connsiteY71" fmla="*/ 98131 h 415138"/>
                  <a:gd name="connsiteX72" fmla="*/ 883859 w 908747"/>
                  <a:gd name="connsiteY72" fmla="*/ 112533 h 415138"/>
                  <a:gd name="connsiteX73" fmla="*/ 887562 w 908747"/>
                  <a:gd name="connsiteY73" fmla="*/ 126249 h 415138"/>
                  <a:gd name="connsiteX74" fmla="*/ 891952 w 908747"/>
                  <a:gd name="connsiteY74" fmla="*/ 136673 h 415138"/>
                  <a:gd name="connsiteX75" fmla="*/ 895792 w 908747"/>
                  <a:gd name="connsiteY75" fmla="*/ 142982 h 415138"/>
                  <a:gd name="connsiteX76" fmla="*/ 634228 w 908747"/>
                  <a:gd name="connsiteY76" fmla="*/ 157247 h 415138"/>
                  <a:gd name="connsiteX77" fmla="*/ 635874 w 908747"/>
                  <a:gd name="connsiteY77" fmla="*/ 169043 h 415138"/>
                  <a:gd name="connsiteX78" fmla="*/ 639303 w 908747"/>
                  <a:gd name="connsiteY78" fmla="*/ 193869 h 415138"/>
                  <a:gd name="connsiteX79" fmla="*/ 640263 w 908747"/>
                  <a:gd name="connsiteY79" fmla="*/ 198943 h 415138"/>
                  <a:gd name="connsiteX80" fmla="*/ 642183 w 908747"/>
                  <a:gd name="connsiteY80" fmla="*/ 209230 h 415138"/>
                  <a:gd name="connsiteX81" fmla="*/ 643692 w 908747"/>
                  <a:gd name="connsiteY81" fmla="*/ 191400 h 415138"/>
                  <a:gd name="connsiteX82" fmla="*/ 643692 w 908747"/>
                  <a:gd name="connsiteY82" fmla="*/ 191674 h 415138"/>
                  <a:gd name="connsiteX83" fmla="*/ 643692 w 908747"/>
                  <a:gd name="connsiteY83" fmla="*/ 191400 h 415138"/>
                  <a:gd name="connsiteX84" fmla="*/ 643692 w 908747"/>
                  <a:gd name="connsiteY84" fmla="*/ 190851 h 415138"/>
                  <a:gd name="connsiteX85" fmla="*/ 643692 w 908747"/>
                  <a:gd name="connsiteY85" fmla="*/ 191262 h 415138"/>
                  <a:gd name="connsiteX86" fmla="*/ 644652 w 908747"/>
                  <a:gd name="connsiteY86" fmla="*/ 157247 h 415138"/>
                  <a:gd name="connsiteX87" fmla="*/ 644652 w 908747"/>
                  <a:gd name="connsiteY87" fmla="*/ 153818 h 415138"/>
                  <a:gd name="connsiteX88" fmla="*/ 644378 w 908747"/>
                  <a:gd name="connsiteY88" fmla="*/ 142982 h 415138"/>
                  <a:gd name="connsiteX89" fmla="*/ 644241 w 908747"/>
                  <a:gd name="connsiteY89" fmla="*/ 132695 h 415138"/>
                  <a:gd name="connsiteX90" fmla="*/ 643692 w 908747"/>
                  <a:gd name="connsiteY90" fmla="*/ 120625 h 415138"/>
                  <a:gd name="connsiteX91" fmla="*/ 643692 w 908747"/>
                  <a:gd name="connsiteY91" fmla="*/ 120625 h 415138"/>
                  <a:gd name="connsiteX92" fmla="*/ 642869 w 908747"/>
                  <a:gd name="connsiteY92" fmla="*/ 111298 h 415138"/>
                  <a:gd name="connsiteX93" fmla="*/ 641497 w 908747"/>
                  <a:gd name="connsiteY93" fmla="*/ 100600 h 415138"/>
                  <a:gd name="connsiteX94" fmla="*/ 639989 w 908747"/>
                  <a:gd name="connsiteY94" fmla="*/ 95250 h 415138"/>
                  <a:gd name="connsiteX95" fmla="*/ 640263 w 908747"/>
                  <a:gd name="connsiteY95" fmla="*/ 95937 h 415138"/>
                  <a:gd name="connsiteX96" fmla="*/ 638480 w 908747"/>
                  <a:gd name="connsiteY96" fmla="*/ 91547 h 415138"/>
                  <a:gd name="connsiteX97" fmla="*/ 638068 w 908747"/>
                  <a:gd name="connsiteY97" fmla="*/ 90724 h 415138"/>
                  <a:gd name="connsiteX98" fmla="*/ 637931 w 908747"/>
                  <a:gd name="connsiteY98" fmla="*/ 90587 h 415138"/>
                  <a:gd name="connsiteX99" fmla="*/ 637383 w 908747"/>
                  <a:gd name="connsiteY99" fmla="*/ 90587 h 415138"/>
                  <a:gd name="connsiteX100" fmla="*/ 636971 w 908747"/>
                  <a:gd name="connsiteY100" fmla="*/ 90724 h 415138"/>
                  <a:gd name="connsiteX101" fmla="*/ 636834 w 908747"/>
                  <a:gd name="connsiteY101" fmla="*/ 90724 h 415138"/>
                  <a:gd name="connsiteX102" fmla="*/ 636697 w 908747"/>
                  <a:gd name="connsiteY102" fmla="*/ 90861 h 415138"/>
                  <a:gd name="connsiteX103" fmla="*/ 636285 w 908747"/>
                  <a:gd name="connsiteY103" fmla="*/ 91410 h 415138"/>
                  <a:gd name="connsiteX104" fmla="*/ 635462 w 908747"/>
                  <a:gd name="connsiteY104" fmla="*/ 93467 h 415138"/>
                  <a:gd name="connsiteX105" fmla="*/ 635462 w 908747"/>
                  <a:gd name="connsiteY105" fmla="*/ 93330 h 415138"/>
                  <a:gd name="connsiteX106" fmla="*/ 635325 w 908747"/>
                  <a:gd name="connsiteY106" fmla="*/ 93605 h 415138"/>
                  <a:gd name="connsiteX107" fmla="*/ 635188 w 908747"/>
                  <a:gd name="connsiteY107" fmla="*/ 94016 h 415138"/>
                  <a:gd name="connsiteX108" fmla="*/ 635325 w 908747"/>
                  <a:gd name="connsiteY108" fmla="*/ 93879 h 415138"/>
                  <a:gd name="connsiteX109" fmla="*/ 633131 w 908747"/>
                  <a:gd name="connsiteY109" fmla="*/ 102931 h 415138"/>
                  <a:gd name="connsiteX110" fmla="*/ 633268 w 908747"/>
                  <a:gd name="connsiteY110" fmla="*/ 102246 h 415138"/>
                  <a:gd name="connsiteX111" fmla="*/ 632308 w 908747"/>
                  <a:gd name="connsiteY111" fmla="*/ 109241 h 415138"/>
                  <a:gd name="connsiteX112" fmla="*/ 632308 w 908747"/>
                  <a:gd name="connsiteY112" fmla="*/ 108966 h 415138"/>
                  <a:gd name="connsiteX113" fmla="*/ 632308 w 908747"/>
                  <a:gd name="connsiteY113" fmla="*/ 109515 h 415138"/>
                  <a:gd name="connsiteX114" fmla="*/ 632308 w 908747"/>
                  <a:gd name="connsiteY114" fmla="*/ 109653 h 415138"/>
                  <a:gd name="connsiteX115" fmla="*/ 632308 w 908747"/>
                  <a:gd name="connsiteY115" fmla="*/ 109515 h 415138"/>
                  <a:gd name="connsiteX116" fmla="*/ 632445 w 908747"/>
                  <a:gd name="connsiteY116" fmla="*/ 139005 h 415138"/>
                  <a:gd name="connsiteX117" fmla="*/ 632445 w 908747"/>
                  <a:gd name="connsiteY117" fmla="*/ 138730 h 415138"/>
                  <a:gd name="connsiteX118" fmla="*/ 634228 w 908747"/>
                  <a:gd name="connsiteY118" fmla="*/ 157247 h 415138"/>
                  <a:gd name="connsiteX119" fmla="*/ 534238 w 908747"/>
                  <a:gd name="connsiteY119" fmla="*/ 185639 h 415138"/>
                  <a:gd name="connsiteX120" fmla="*/ 534375 w 908747"/>
                  <a:gd name="connsiteY120" fmla="*/ 194006 h 415138"/>
                  <a:gd name="connsiteX121" fmla="*/ 535061 w 908747"/>
                  <a:gd name="connsiteY121" fmla="*/ 223084 h 415138"/>
                  <a:gd name="connsiteX122" fmla="*/ 535198 w 908747"/>
                  <a:gd name="connsiteY122" fmla="*/ 227336 h 415138"/>
                  <a:gd name="connsiteX123" fmla="*/ 536296 w 908747"/>
                  <a:gd name="connsiteY123" fmla="*/ 220752 h 415138"/>
                  <a:gd name="connsiteX124" fmla="*/ 536707 w 908747"/>
                  <a:gd name="connsiteY124" fmla="*/ 217323 h 415138"/>
                  <a:gd name="connsiteX125" fmla="*/ 537942 w 908747"/>
                  <a:gd name="connsiteY125" fmla="*/ 205116 h 415138"/>
                  <a:gd name="connsiteX126" fmla="*/ 540136 w 908747"/>
                  <a:gd name="connsiteY126" fmla="*/ 185227 h 415138"/>
                  <a:gd name="connsiteX127" fmla="*/ 540136 w 908747"/>
                  <a:gd name="connsiteY127" fmla="*/ 185502 h 415138"/>
                  <a:gd name="connsiteX128" fmla="*/ 540136 w 908747"/>
                  <a:gd name="connsiteY128" fmla="*/ 185091 h 415138"/>
                  <a:gd name="connsiteX129" fmla="*/ 540136 w 908747"/>
                  <a:gd name="connsiteY129" fmla="*/ 184816 h 415138"/>
                  <a:gd name="connsiteX130" fmla="*/ 540136 w 908747"/>
                  <a:gd name="connsiteY130" fmla="*/ 184953 h 415138"/>
                  <a:gd name="connsiteX131" fmla="*/ 541782 w 908747"/>
                  <a:gd name="connsiteY131" fmla="*/ 125151 h 415138"/>
                  <a:gd name="connsiteX132" fmla="*/ 541782 w 908747"/>
                  <a:gd name="connsiteY132" fmla="*/ 125426 h 415138"/>
                  <a:gd name="connsiteX133" fmla="*/ 541782 w 908747"/>
                  <a:gd name="connsiteY133" fmla="*/ 125014 h 415138"/>
                  <a:gd name="connsiteX134" fmla="*/ 541782 w 908747"/>
                  <a:gd name="connsiteY134" fmla="*/ 124740 h 415138"/>
                  <a:gd name="connsiteX135" fmla="*/ 541782 w 908747"/>
                  <a:gd name="connsiteY135" fmla="*/ 124877 h 415138"/>
                  <a:gd name="connsiteX136" fmla="*/ 541096 w 908747"/>
                  <a:gd name="connsiteY136" fmla="*/ 118842 h 415138"/>
                  <a:gd name="connsiteX137" fmla="*/ 539999 w 908747"/>
                  <a:gd name="connsiteY137" fmla="*/ 115002 h 415138"/>
                  <a:gd name="connsiteX138" fmla="*/ 539999 w 908747"/>
                  <a:gd name="connsiteY138" fmla="*/ 115002 h 415138"/>
                  <a:gd name="connsiteX139" fmla="*/ 539999 w 908747"/>
                  <a:gd name="connsiteY139" fmla="*/ 115139 h 415138"/>
                  <a:gd name="connsiteX140" fmla="*/ 539999 w 908747"/>
                  <a:gd name="connsiteY140" fmla="*/ 115002 h 415138"/>
                  <a:gd name="connsiteX141" fmla="*/ 539862 w 908747"/>
                  <a:gd name="connsiteY141" fmla="*/ 115413 h 415138"/>
                  <a:gd name="connsiteX142" fmla="*/ 538627 w 908747"/>
                  <a:gd name="connsiteY142" fmla="*/ 122820 h 415138"/>
                  <a:gd name="connsiteX143" fmla="*/ 537119 w 908747"/>
                  <a:gd name="connsiteY143" fmla="*/ 132009 h 415138"/>
                  <a:gd name="connsiteX144" fmla="*/ 535061 w 908747"/>
                  <a:gd name="connsiteY144" fmla="*/ 154504 h 415138"/>
                  <a:gd name="connsiteX145" fmla="*/ 535061 w 908747"/>
                  <a:gd name="connsiteY145" fmla="*/ 154230 h 415138"/>
                  <a:gd name="connsiteX146" fmla="*/ 534238 w 908747"/>
                  <a:gd name="connsiteY146" fmla="*/ 185639 h 415138"/>
                  <a:gd name="connsiteX147" fmla="*/ 758358 w 908747"/>
                  <a:gd name="connsiteY147" fmla="*/ 279868 h 415138"/>
                  <a:gd name="connsiteX148" fmla="*/ 760689 w 908747"/>
                  <a:gd name="connsiteY148" fmla="*/ 257648 h 415138"/>
                  <a:gd name="connsiteX149" fmla="*/ 760689 w 908747"/>
                  <a:gd name="connsiteY149" fmla="*/ 257648 h 415138"/>
                  <a:gd name="connsiteX150" fmla="*/ 760689 w 908747"/>
                  <a:gd name="connsiteY150" fmla="*/ 257511 h 415138"/>
                  <a:gd name="connsiteX151" fmla="*/ 760689 w 908747"/>
                  <a:gd name="connsiteY151" fmla="*/ 256962 h 415138"/>
                  <a:gd name="connsiteX152" fmla="*/ 760689 w 908747"/>
                  <a:gd name="connsiteY152" fmla="*/ 257100 h 415138"/>
                  <a:gd name="connsiteX153" fmla="*/ 760689 w 908747"/>
                  <a:gd name="connsiteY153" fmla="*/ 217734 h 415138"/>
                  <a:gd name="connsiteX154" fmla="*/ 754380 w 908747"/>
                  <a:gd name="connsiteY154" fmla="*/ 171786 h 415138"/>
                  <a:gd name="connsiteX155" fmla="*/ 754380 w 908747"/>
                  <a:gd name="connsiteY155" fmla="*/ 172197 h 415138"/>
                  <a:gd name="connsiteX156" fmla="*/ 747934 w 908747"/>
                  <a:gd name="connsiteY156" fmla="*/ 145314 h 415138"/>
                  <a:gd name="connsiteX157" fmla="*/ 739841 w 908747"/>
                  <a:gd name="connsiteY157" fmla="*/ 119528 h 415138"/>
                  <a:gd name="connsiteX158" fmla="*/ 740115 w 908747"/>
                  <a:gd name="connsiteY158" fmla="*/ 120214 h 415138"/>
                  <a:gd name="connsiteX159" fmla="*/ 730377 w 908747"/>
                  <a:gd name="connsiteY159" fmla="*/ 96348 h 415138"/>
                  <a:gd name="connsiteX160" fmla="*/ 730789 w 908747"/>
                  <a:gd name="connsiteY160" fmla="*/ 97034 h 415138"/>
                  <a:gd name="connsiteX161" fmla="*/ 726674 w 908747"/>
                  <a:gd name="connsiteY161" fmla="*/ 90176 h 415138"/>
                  <a:gd name="connsiteX162" fmla="*/ 726948 w 908747"/>
                  <a:gd name="connsiteY162" fmla="*/ 90450 h 415138"/>
                  <a:gd name="connsiteX163" fmla="*/ 723656 w 908747"/>
                  <a:gd name="connsiteY163" fmla="*/ 86061 h 415138"/>
                  <a:gd name="connsiteX164" fmla="*/ 722696 w 908747"/>
                  <a:gd name="connsiteY164" fmla="*/ 85101 h 415138"/>
                  <a:gd name="connsiteX165" fmla="*/ 722148 w 908747"/>
                  <a:gd name="connsiteY165" fmla="*/ 84689 h 415138"/>
                  <a:gd name="connsiteX166" fmla="*/ 721736 w 908747"/>
                  <a:gd name="connsiteY166" fmla="*/ 84415 h 415138"/>
                  <a:gd name="connsiteX167" fmla="*/ 721050 w 908747"/>
                  <a:gd name="connsiteY167" fmla="*/ 84278 h 415138"/>
                  <a:gd name="connsiteX168" fmla="*/ 720227 w 908747"/>
                  <a:gd name="connsiteY168" fmla="*/ 84278 h 415138"/>
                  <a:gd name="connsiteX169" fmla="*/ 719130 w 908747"/>
                  <a:gd name="connsiteY169" fmla="*/ 84415 h 415138"/>
                  <a:gd name="connsiteX170" fmla="*/ 718581 w 908747"/>
                  <a:gd name="connsiteY170" fmla="*/ 84552 h 415138"/>
                  <a:gd name="connsiteX171" fmla="*/ 718307 w 908747"/>
                  <a:gd name="connsiteY171" fmla="*/ 84689 h 415138"/>
                  <a:gd name="connsiteX172" fmla="*/ 718170 w 908747"/>
                  <a:gd name="connsiteY172" fmla="*/ 84827 h 415138"/>
                  <a:gd name="connsiteX173" fmla="*/ 717896 w 908747"/>
                  <a:gd name="connsiteY173" fmla="*/ 85375 h 415138"/>
                  <a:gd name="connsiteX174" fmla="*/ 717347 w 908747"/>
                  <a:gd name="connsiteY174" fmla="*/ 86609 h 415138"/>
                  <a:gd name="connsiteX175" fmla="*/ 717621 w 908747"/>
                  <a:gd name="connsiteY175" fmla="*/ 85924 h 415138"/>
                  <a:gd name="connsiteX176" fmla="*/ 716250 w 908747"/>
                  <a:gd name="connsiteY176" fmla="*/ 90861 h 415138"/>
                  <a:gd name="connsiteX177" fmla="*/ 716250 w 908747"/>
                  <a:gd name="connsiteY177" fmla="*/ 90724 h 415138"/>
                  <a:gd name="connsiteX178" fmla="*/ 715152 w 908747"/>
                  <a:gd name="connsiteY178" fmla="*/ 98543 h 415138"/>
                  <a:gd name="connsiteX179" fmla="*/ 715152 w 908747"/>
                  <a:gd name="connsiteY179" fmla="*/ 98268 h 415138"/>
                  <a:gd name="connsiteX180" fmla="*/ 715152 w 908747"/>
                  <a:gd name="connsiteY180" fmla="*/ 98543 h 415138"/>
                  <a:gd name="connsiteX181" fmla="*/ 715152 w 908747"/>
                  <a:gd name="connsiteY181" fmla="*/ 98954 h 415138"/>
                  <a:gd name="connsiteX182" fmla="*/ 715152 w 908747"/>
                  <a:gd name="connsiteY182" fmla="*/ 98679 h 415138"/>
                  <a:gd name="connsiteX183" fmla="*/ 715290 w 908747"/>
                  <a:gd name="connsiteY183" fmla="*/ 107458 h 415138"/>
                  <a:gd name="connsiteX184" fmla="*/ 715290 w 908747"/>
                  <a:gd name="connsiteY184" fmla="*/ 107321 h 415138"/>
                  <a:gd name="connsiteX185" fmla="*/ 715290 w 908747"/>
                  <a:gd name="connsiteY185" fmla="*/ 107869 h 415138"/>
                  <a:gd name="connsiteX186" fmla="*/ 715290 w 908747"/>
                  <a:gd name="connsiteY186" fmla="*/ 108006 h 415138"/>
                  <a:gd name="connsiteX187" fmla="*/ 715290 w 908747"/>
                  <a:gd name="connsiteY187" fmla="*/ 108006 h 415138"/>
                  <a:gd name="connsiteX188" fmla="*/ 717347 w 908747"/>
                  <a:gd name="connsiteY188" fmla="*/ 127483 h 415138"/>
                  <a:gd name="connsiteX189" fmla="*/ 721050 w 908747"/>
                  <a:gd name="connsiteY189" fmla="*/ 148331 h 415138"/>
                  <a:gd name="connsiteX190" fmla="*/ 720913 w 908747"/>
                  <a:gd name="connsiteY190" fmla="*/ 148057 h 415138"/>
                  <a:gd name="connsiteX191" fmla="*/ 727634 w 908747"/>
                  <a:gd name="connsiteY191" fmla="*/ 178507 h 415138"/>
                  <a:gd name="connsiteX192" fmla="*/ 729828 w 908747"/>
                  <a:gd name="connsiteY192" fmla="*/ 187148 h 415138"/>
                  <a:gd name="connsiteX193" fmla="*/ 735041 w 908747"/>
                  <a:gd name="connsiteY193" fmla="*/ 207173 h 415138"/>
                  <a:gd name="connsiteX194" fmla="*/ 737372 w 908747"/>
                  <a:gd name="connsiteY194" fmla="*/ 215540 h 415138"/>
                  <a:gd name="connsiteX195" fmla="*/ 743133 w 908747"/>
                  <a:gd name="connsiteY195" fmla="*/ 234742 h 415138"/>
                  <a:gd name="connsiteX196" fmla="*/ 751088 w 908747"/>
                  <a:gd name="connsiteY196" fmla="*/ 258882 h 415138"/>
                  <a:gd name="connsiteX197" fmla="*/ 751088 w 908747"/>
                  <a:gd name="connsiteY197" fmla="*/ 258882 h 415138"/>
                  <a:gd name="connsiteX198" fmla="*/ 751088 w 908747"/>
                  <a:gd name="connsiteY198" fmla="*/ 258882 h 415138"/>
                  <a:gd name="connsiteX199" fmla="*/ 751225 w 908747"/>
                  <a:gd name="connsiteY199" fmla="*/ 259431 h 415138"/>
                  <a:gd name="connsiteX200" fmla="*/ 751225 w 908747"/>
                  <a:gd name="connsiteY200" fmla="*/ 259294 h 415138"/>
                  <a:gd name="connsiteX201" fmla="*/ 758358 w 908747"/>
                  <a:gd name="connsiteY201" fmla="*/ 279868 h 415138"/>
                  <a:gd name="connsiteX202" fmla="*/ 425196 w 908747"/>
                  <a:gd name="connsiteY202" fmla="*/ 290292 h 415138"/>
                  <a:gd name="connsiteX203" fmla="*/ 426431 w 908747"/>
                  <a:gd name="connsiteY203" fmla="*/ 287549 h 415138"/>
                  <a:gd name="connsiteX204" fmla="*/ 427802 w 908747"/>
                  <a:gd name="connsiteY204" fmla="*/ 283709 h 415138"/>
                  <a:gd name="connsiteX205" fmla="*/ 432740 w 908747"/>
                  <a:gd name="connsiteY205" fmla="*/ 269993 h 415138"/>
                  <a:gd name="connsiteX206" fmla="*/ 440832 w 908747"/>
                  <a:gd name="connsiteY206" fmla="*/ 247361 h 415138"/>
                  <a:gd name="connsiteX207" fmla="*/ 440832 w 908747"/>
                  <a:gd name="connsiteY207" fmla="*/ 247498 h 415138"/>
                  <a:gd name="connsiteX208" fmla="*/ 440969 w 908747"/>
                  <a:gd name="connsiteY208" fmla="*/ 247224 h 415138"/>
                  <a:gd name="connsiteX209" fmla="*/ 441107 w 908747"/>
                  <a:gd name="connsiteY209" fmla="*/ 246813 h 415138"/>
                  <a:gd name="connsiteX210" fmla="*/ 440969 w 908747"/>
                  <a:gd name="connsiteY210" fmla="*/ 247087 h 415138"/>
                  <a:gd name="connsiteX211" fmla="*/ 451805 w 908747"/>
                  <a:gd name="connsiteY211" fmla="*/ 210191 h 415138"/>
                  <a:gd name="connsiteX212" fmla="*/ 452628 w 908747"/>
                  <a:gd name="connsiteY212" fmla="*/ 206762 h 415138"/>
                  <a:gd name="connsiteX213" fmla="*/ 455234 w 908747"/>
                  <a:gd name="connsiteY213" fmla="*/ 194829 h 415138"/>
                  <a:gd name="connsiteX214" fmla="*/ 459349 w 908747"/>
                  <a:gd name="connsiteY214" fmla="*/ 176175 h 415138"/>
                  <a:gd name="connsiteX215" fmla="*/ 459212 w 908747"/>
                  <a:gd name="connsiteY215" fmla="*/ 176861 h 415138"/>
                  <a:gd name="connsiteX216" fmla="*/ 462229 w 908747"/>
                  <a:gd name="connsiteY216" fmla="*/ 158756 h 415138"/>
                  <a:gd name="connsiteX217" fmla="*/ 465795 w 908747"/>
                  <a:gd name="connsiteY217" fmla="*/ 132421 h 415138"/>
                  <a:gd name="connsiteX218" fmla="*/ 465932 w 908747"/>
                  <a:gd name="connsiteY218" fmla="*/ 118842 h 415138"/>
                  <a:gd name="connsiteX219" fmla="*/ 465658 w 908747"/>
                  <a:gd name="connsiteY219" fmla="*/ 116647 h 415138"/>
                  <a:gd name="connsiteX220" fmla="*/ 465795 w 908747"/>
                  <a:gd name="connsiteY220" fmla="*/ 117333 h 415138"/>
                  <a:gd name="connsiteX221" fmla="*/ 464287 w 908747"/>
                  <a:gd name="connsiteY221" fmla="*/ 111847 h 415138"/>
                  <a:gd name="connsiteX222" fmla="*/ 463738 w 908747"/>
                  <a:gd name="connsiteY222" fmla="*/ 110612 h 415138"/>
                  <a:gd name="connsiteX223" fmla="*/ 463327 w 908747"/>
                  <a:gd name="connsiteY223" fmla="*/ 109789 h 415138"/>
                  <a:gd name="connsiteX224" fmla="*/ 463327 w 908747"/>
                  <a:gd name="connsiteY224" fmla="*/ 109789 h 415138"/>
                  <a:gd name="connsiteX225" fmla="*/ 463327 w 908747"/>
                  <a:gd name="connsiteY225" fmla="*/ 109789 h 415138"/>
                  <a:gd name="connsiteX226" fmla="*/ 461818 w 908747"/>
                  <a:gd name="connsiteY226" fmla="*/ 110338 h 415138"/>
                  <a:gd name="connsiteX227" fmla="*/ 462503 w 908747"/>
                  <a:gd name="connsiteY227" fmla="*/ 110201 h 415138"/>
                  <a:gd name="connsiteX228" fmla="*/ 461406 w 908747"/>
                  <a:gd name="connsiteY228" fmla="*/ 110750 h 415138"/>
                  <a:gd name="connsiteX229" fmla="*/ 460721 w 908747"/>
                  <a:gd name="connsiteY229" fmla="*/ 111161 h 415138"/>
                  <a:gd name="connsiteX230" fmla="*/ 459760 w 908747"/>
                  <a:gd name="connsiteY230" fmla="*/ 112121 h 415138"/>
                  <a:gd name="connsiteX231" fmla="*/ 460172 w 908747"/>
                  <a:gd name="connsiteY231" fmla="*/ 111710 h 415138"/>
                  <a:gd name="connsiteX232" fmla="*/ 457840 w 908747"/>
                  <a:gd name="connsiteY232" fmla="*/ 114727 h 415138"/>
                  <a:gd name="connsiteX233" fmla="*/ 458252 w 908747"/>
                  <a:gd name="connsiteY233" fmla="*/ 114316 h 415138"/>
                  <a:gd name="connsiteX234" fmla="*/ 456331 w 908747"/>
                  <a:gd name="connsiteY234" fmla="*/ 117745 h 415138"/>
                  <a:gd name="connsiteX235" fmla="*/ 456469 w 908747"/>
                  <a:gd name="connsiteY235" fmla="*/ 117608 h 415138"/>
                  <a:gd name="connsiteX236" fmla="*/ 450296 w 908747"/>
                  <a:gd name="connsiteY236" fmla="*/ 132833 h 415138"/>
                  <a:gd name="connsiteX237" fmla="*/ 444810 w 908747"/>
                  <a:gd name="connsiteY237" fmla="*/ 151212 h 415138"/>
                  <a:gd name="connsiteX238" fmla="*/ 439598 w 908747"/>
                  <a:gd name="connsiteY238" fmla="*/ 173157 h 415138"/>
                  <a:gd name="connsiteX239" fmla="*/ 439735 w 908747"/>
                  <a:gd name="connsiteY239" fmla="*/ 172609 h 415138"/>
                  <a:gd name="connsiteX240" fmla="*/ 436855 w 908747"/>
                  <a:gd name="connsiteY240" fmla="*/ 187559 h 415138"/>
                  <a:gd name="connsiteX241" fmla="*/ 435895 w 908747"/>
                  <a:gd name="connsiteY241" fmla="*/ 193457 h 415138"/>
                  <a:gd name="connsiteX242" fmla="*/ 434386 w 908747"/>
                  <a:gd name="connsiteY242" fmla="*/ 204704 h 415138"/>
                  <a:gd name="connsiteX243" fmla="*/ 430408 w 908747"/>
                  <a:gd name="connsiteY243" fmla="*/ 233508 h 415138"/>
                  <a:gd name="connsiteX244" fmla="*/ 429997 w 908747"/>
                  <a:gd name="connsiteY244" fmla="*/ 237348 h 415138"/>
                  <a:gd name="connsiteX245" fmla="*/ 428625 w 908747"/>
                  <a:gd name="connsiteY245" fmla="*/ 251201 h 415138"/>
                  <a:gd name="connsiteX246" fmla="*/ 426293 w 908747"/>
                  <a:gd name="connsiteY246" fmla="*/ 275616 h 415138"/>
                  <a:gd name="connsiteX247" fmla="*/ 426293 w 908747"/>
                  <a:gd name="connsiteY247" fmla="*/ 274930 h 415138"/>
                  <a:gd name="connsiteX248" fmla="*/ 425196 w 908747"/>
                  <a:gd name="connsiteY248" fmla="*/ 290292 h 415138"/>
                  <a:gd name="connsiteX249" fmla="*/ 344820 w 908747"/>
                  <a:gd name="connsiteY249" fmla="*/ 414970 h 415138"/>
                  <a:gd name="connsiteX250" fmla="*/ 340431 w 908747"/>
                  <a:gd name="connsiteY250" fmla="*/ 413599 h 415138"/>
                  <a:gd name="connsiteX251" fmla="*/ 336316 w 908747"/>
                  <a:gd name="connsiteY251" fmla="*/ 411405 h 415138"/>
                  <a:gd name="connsiteX252" fmla="*/ 330693 w 908747"/>
                  <a:gd name="connsiteY252" fmla="*/ 406329 h 415138"/>
                  <a:gd name="connsiteX253" fmla="*/ 326715 w 908747"/>
                  <a:gd name="connsiteY253" fmla="*/ 398237 h 415138"/>
                  <a:gd name="connsiteX254" fmla="*/ 323835 w 908747"/>
                  <a:gd name="connsiteY254" fmla="*/ 386579 h 415138"/>
                  <a:gd name="connsiteX255" fmla="*/ 323423 w 908747"/>
                  <a:gd name="connsiteY255" fmla="*/ 371354 h 415138"/>
                  <a:gd name="connsiteX256" fmla="*/ 324521 w 908747"/>
                  <a:gd name="connsiteY256" fmla="*/ 355992 h 415138"/>
                  <a:gd name="connsiteX257" fmla="*/ 326715 w 908747"/>
                  <a:gd name="connsiteY257" fmla="*/ 340081 h 415138"/>
                  <a:gd name="connsiteX258" fmla="*/ 329596 w 908747"/>
                  <a:gd name="connsiteY258" fmla="*/ 322525 h 415138"/>
                  <a:gd name="connsiteX259" fmla="*/ 330967 w 908747"/>
                  <a:gd name="connsiteY259" fmla="*/ 314432 h 415138"/>
                  <a:gd name="connsiteX260" fmla="*/ 330830 w 908747"/>
                  <a:gd name="connsiteY260" fmla="*/ 315118 h 415138"/>
                  <a:gd name="connsiteX261" fmla="*/ 338511 w 908747"/>
                  <a:gd name="connsiteY261" fmla="*/ 277810 h 415138"/>
                  <a:gd name="connsiteX262" fmla="*/ 338374 w 908747"/>
                  <a:gd name="connsiteY262" fmla="*/ 278359 h 415138"/>
                  <a:gd name="connsiteX263" fmla="*/ 340980 w 908747"/>
                  <a:gd name="connsiteY263" fmla="*/ 267523 h 415138"/>
                  <a:gd name="connsiteX264" fmla="*/ 341666 w 908747"/>
                  <a:gd name="connsiteY264" fmla="*/ 264369 h 415138"/>
                  <a:gd name="connsiteX265" fmla="*/ 341391 w 908747"/>
                  <a:gd name="connsiteY265" fmla="*/ 265055 h 415138"/>
                  <a:gd name="connsiteX266" fmla="*/ 339197 w 908747"/>
                  <a:gd name="connsiteY266" fmla="*/ 269169 h 415138"/>
                  <a:gd name="connsiteX267" fmla="*/ 324795 w 908747"/>
                  <a:gd name="connsiteY267" fmla="*/ 292898 h 415138"/>
                  <a:gd name="connsiteX268" fmla="*/ 316154 w 908747"/>
                  <a:gd name="connsiteY268" fmla="*/ 307026 h 415138"/>
                  <a:gd name="connsiteX269" fmla="*/ 300380 w 908747"/>
                  <a:gd name="connsiteY269" fmla="*/ 330068 h 415138"/>
                  <a:gd name="connsiteX270" fmla="*/ 293797 w 908747"/>
                  <a:gd name="connsiteY270" fmla="*/ 339807 h 415138"/>
                  <a:gd name="connsiteX271" fmla="*/ 282413 w 908747"/>
                  <a:gd name="connsiteY271" fmla="*/ 355580 h 415138"/>
                  <a:gd name="connsiteX272" fmla="*/ 263759 w 908747"/>
                  <a:gd name="connsiteY272" fmla="*/ 378349 h 415138"/>
                  <a:gd name="connsiteX273" fmla="*/ 255392 w 908747"/>
                  <a:gd name="connsiteY273" fmla="*/ 387402 h 415138"/>
                  <a:gd name="connsiteX274" fmla="*/ 244282 w 908747"/>
                  <a:gd name="connsiteY274" fmla="*/ 396180 h 415138"/>
                  <a:gd name="connsiteX275" fmla="*/ 227686 w 908747"/>
                  <a:gd name="connsiteY275" fmla="*/ 402900 h 415138"/>
                  <a:gd name="connsiteX276" fmla="*/ 213558 w 908747"/>
                  <a:gd name="connsiteY276" fmla="*/ 396454 h 415138"/>
                  <a:gd name="connsiteX277" fmla="*/ 210129 w 908747"/>
                  <a:gd name="connsiteY277" fmla="*/ 390144 h 415138"/>
                  <a:gd name="connsiteX278" fmla="*/ 208346 w 908747"/>
                  <a:gd name="connsiteY278" fmla="*/ 381366 h 415138"/>
                  <a:gd name="connsiteX279" fmla="*/ 208346 w 908747"/>
                  <a:gd name="connsiteY279" fmla="*/ 370942 h 415138"/>
                  <a:gd name="connsiteX280" fmla="*/ 209443 w 908747"/>
                  <a:gd name="connsiteY280" fmla="*/ 363535 h 415138"/>
                  <a:gd name="connsiteX281" fmla="*/ 210952 w 908747"/>
                  <a:gd name="connsiteY281" fmla="*/ 355580 h 415138"/>
                  <a:gd name="connsiteX282" fmla="*/ 220005 w 908747"/>
                  <a:gd name="connsiteY282" fmla="*/ 321153 h 415138"/>
                  <a:gd name="connsiteX283" fmla="*/ 225902 w 908747"/>
                  <a:gd name="connsiteY283" fmla="*/ 300030 h 415138"/>
                  <a:gd name="connsiteX284" fmla="*/ 238247 w 908747"/>
                  <a:gd name="connsiteY284" fmla="*/ 258882 h 415138"/>
                  <a:gd name="connsiteX285" fmla="*/ 252100 w 908747"/>
                  <a:gd name="connsiteY285" fmla="*/ 214031 h 415138"/>
                  <a:gd name="connsiteX286" fmla="*/ 259370 w 908747"/>
                  <a:gd name="connsiteY286" fmla="*/ 190988 h 415138"/>
                  <a:gd name="connsiteX287" fmla="*/ 248534 w 908747"/>
                  <a:gd name="connsiteY287" fmla="*/ 208271 h 415138"/>
                  <a:gd name="connsiteX288" fmla="*/ 245791 w 908747"/>
                  <a:gd name="connsiteY288" fmla="*/ 212523 h 415138"/>
                  <a:gd name="connsiteX289" fmla="*/ 238796 w 908747"/>
                  <a:gd name="connsiteY289" fmla="*/ 221987 h 415138"/>
                  <a:gd name="connsiteX290" fmla="*/ 224531 w 908747"/>
                  <a:gd name="connsiteY290" fmla="*/ 241463 h 415138"/>
                  <a:gd name="connsiteX291" fmla="*/ 219868 w 908747"/>
                  <a:gd name="connsiteY291" fmla="*/ 246949 h 415138"/>
                  <a:gd name="connsiteX292" fmla="*/ 209306 w 908747"/>
                  <a:gd name="connsiteY292" fmla="*/ 259568 h 415138"/>
                  <a:gd name="connsiteX293" fmla="*/ 200939 w 908747"/>
                  <a:gd name="connsiteY293" fmla="*/ 269581 h 415138"/>
                  <a:gd name="connsiteX294" fmla="*/ 197922 w 908747"/>
                  <a:gd name="connsiteY294" fmla="*/ 273147 h 415138"/>
                  <a:gd name="connsiteX295" fmla="*/ 178582 w 908747"/>
                  <a:gd name="connsiteY295" fmla="*/ 293858 h 415138"/>
                  <a:gd name="connsiteX296" fmla="*/ 171862 w 908747"/>
                  <a:gd name="connsiteY296" fmla="*/ 300990 h 415138"/>
                  <a:gd name="connsiteX297" fmla="*/ 166375 w 908747"/>
                  <a:gd name="connsiteY297" fmla="*/ 306614 h 415138"/>
                  <a:gd name="connsiteX298" fmla="*/ 154168 w 908747"/>
                  <a:gd name="connsiteY298" fmla="*/ 318547 h 415138"/>
                  <a:gd name="connsiteX299" fmla="*/ 144704 w 908747"/>
                  <a:gd name="connsiteY299" fmla="*/ 327051 h 415138"/>
                  <a:gd name="connsiteX300" fmla="*/ 134554 w 908747"/>
                  <a:gd name="connsiteY300" fmla="*/ 335555 h 415138"/>
                  <a:gd name="connsiteX301" fmla="*/ 125090 w 908747"/>
                  <a:gd name="connsiteY301" fmla="*/ 342138 h 415138"/>
                  <a:gd name="connsiteX302" fmla="*/ 120701 w 908747"/>
                  <a:gd name="connsiteY302" fmla="*/ 344333 h 415138"/>
                  <a:gd name="connsiteX303" fmla="*/ 113980 w 908747"/>
                  <a:gd name="connsiteY303" fmla="*/ 346939 h 415138"/>
                  <a:gd name="connsiteX304" fmla="*/ 109042 w 908747"/>
                  <a:gd name="connsiteY304" fmla="*/ 348174 h 415138"/>
                  <a:gd name="connsiteX305" fmla="*/ 104242 w 908747"/>
                  <a:gd name="connsiteY305" fmla="*/ 348448 h 415138"/>
                  <a:gd name="connsiteX306" fmla="*/ 98481 w 908747"/>
                  <a:gd name="connsiteY306" fmla="*/ 346802 h 415138"/>
                  <a:gd name="connsiteX307" fmla="*/ 92857 w 908747"/>
                  <a:gd name="connsiteY307" fmla="*/ 342138 h 415138"/>
                  <a:gd name="connsiteX308" fmla="*/ 88468 w 908747"/>
                  <a:gd name="connsiteY308" fmla="*/ 334183 h 415138"/>
                  <a:gd name="connsiteX309" fmla="*/ 87782 w 908747"/>
                  <a:gd name="connsiteY309" fmla="*/ 329657 h 415138"/>
                  <a:gd name="connsiteX310" fmla="*/ 87782 w 908747"/>
                  <a:gd name="connsiteY310" fmla="*/ 324857 h 415138"/>
                  <a:gd name="connsiteX311" fmla="*/ 89154 w 908747"/>
                  <a:gd name="connsiteY311" fmla="*/ 313198 h 415138"/>
                  <a:gd name="connsiteX312" fmla="*/ 92857 w 908747"/>
                  <a:gd name="connsiteY312" fmla="*/ 300442 h 415138"/>
                  <a:gd name="connsiteX313" fmla="*/ 98207 w 908747"/>
                  <a:gd name="connsiteY313" fmla="*/ 285080 h 415138"/>
                  <a:gd name="connsiteX314" fmla="*/ 109728 w 908747"/>
                  <a:gd name="connsiteY314" fmla="*/ 256002 h 415138"/>
                  <a:gd name="connsiteX315" fmla="*/ 116723 w 908747"/>
                  <a:gd name="connsiteY315" fmla="*/ 238720 h 415138"/>
                  <a:gd name="connsiteX316" fmla="*/ 132085 w 908747"/>
                  <a:gd name="connsiteY316" fmla="*/ 203470 h 415138"/>
                  <a:gd name="connsiteX317" fmla="*/ 136611 w 908747"/>
                  <a:gd name="connsiteY317" fmla="*/ 193457 h 415138"/>
                  <a:gd name="connsiteX318" fmla="*/ 106299 w 908747"/>
                  <a:gd name="connsiteY318" fmla="*/ 225278 h 415138"/>
                  <a:gd name="connsiteX319" fmla="*/ 85588 w 908747"/>
                  <a:gd name="connsiteY319" fmla="*/ 244069 h 415138"/>
                  <a:gd name="connsiteX320" fmla="*/ 61585 w 908747"/>
                  <a:gd name="connsiteY320" fmla="*/ 261763 h 415138"/>
                  <a:gd name="connsiteX321" fmla="*/ 50612 w 908747"/>
                  <a:gd name="connsiteY321" fmla="*/ 268072 h 415138"/>
                  <a:gd name="connsiteX322" fmla="*/ 39639 w 908747"/>
                  <a:gd name="connsiteY322" fmla="*/ 272461 h 415138"/>
                  <a:gd name="connsiteX323" fmla="*/ 28804 w 908747"/>
                  <a:gd name="connsiteY323" fmla="*/ 275067 h 415138"/>
                  <a:gd name="connsiteX324" fmla="*/ 25649 w 908747"/>
                  <a:gd name="connsiteY324" fmla="*/ 275067 h 415138"/>
                  <a:gd name="connsiteX325" fmla="*/ 20985 w 908747"/>
                  <a:gd name="connsiteY325" fmla="*/ 274107 h 415138"/>
                  <a:gd name="connsiteX326" fmla="*/ 18517 w 908747"/>
                  <a:gd name="connsiteY326" fmla="*/ 272873 h 415138"/>
                  <a:gd name="connsiteX327" fmla="*/ 15362 w 908747"/>
                  <a:gd name="connsiteY327" fmla="*/ 270267 h 415138"/>
                  <a:gd name="connsiteX328" fmla="*/ 12619 w 908747"/>
                  <a:gd name="connsiteY328" fmla="*/ 266975 h 415138"/>
                  <a:gd name="connsiteX329" fmla="*/ 11110 w 908747"/>
                  <a:gd name="connsiteY329" fmla="*/ 264369 h 415138"/>
                  <a:gd name="connsiteX330" fmla="*/ 9464 w 908747"/>
                  <a:gd name="connsiteY330" fmla="*/ 256962 h 415138"/>
                  <a:gd name="connsiteX331" fmla="*/ 9876 w 908747"/>
                  <a:gd name="connsiteY331" fmla="*/ 251887 h 415138"/>
                  <a:gd name="connsiteX332" fmla="*/ 11247 w 908747"/>
                  <a:gd name="connsiteY332" fmla="*/ 244618 h 415138"/>
                  <a:gd name="connsiteX333" fmla="*/ 14950 w 908747"/>
                  <a:gd name="connsiteY333" fmla="*/ 232274 h 415138"/>
                  <a:gd name="connsiteX334" fmla="*/ 17968 w 908747"/>
                  <a:gd name="connsiteY334" fmla="*/ 224592 h 415138"/>
                  <a:gd name="connsiteX335" fmla="*/ 23454 w 908747"/>
                  <a:gd name="connsiteY335" fmla="*/ 211562 h 415138"/>
                  <a:gd name="connsiteX336" fmla="*/ 27569 w 908747"/>
                  <a:gd name="connsiteY336" fmla="*/ 201549 h 415138"/>
                  <a:gd name="connsiteX337" fmla="*/ 30998 w 908747"/>
                  <a:gd name="connsiteY337" fmla="*/ 194143 h 415138"/>
                  <a:gd name="connsiteX338" fmla="*/ 41971 w 908747"/>
                  <a:gd name="connsiteY338" fmla="*/ 170688 h 415138"/>
                  <a:gd name="connsiteX339" fmla="*/ 44577 w 908747"/>
                  <a:gd name="connsiteY339" fmla="*/ 165751 h 415138"/>
                  <a:gd name="connsiteX340" fmla="*/ 51846 w 908747"/>
                  <a:gd name="connsiteY340" fmla="*/ 152172 h 415138"/>
                  <a:gd name="connsiteX341" fmla="*/ 58842 w 908747"/>
                  <a:gd name="connsiteY341" fmla="*/ 139142 h 415138"/>
                  <a:gd name="connsiteX342" fmla="*/ 63094 w 908747"/>
                  <a:gd name="connsiteY342" fmla="*/ 131461 h 415138"/>
                  <a:gd name="connsiteX343" fmla="*/ 45674 w 908747"/>
                  <a:gd name="connsiteY343" fmla="*/ 138044 h 415138"/>
                  <a:gd name="connsiteX344" fmla="*/ 33741 w 908747"/>
                  <a:gd name="connsiteY344" fmla="*/ 140788 h 415138"/>
                  <a:gd name="connsiteX345" fmla="*/ 21671 w 908747"/>
                  <a:gd name="connsiteY345" fmla="*/ 140925 h 415138"/>
                  <a:gd name="connsiteX346" fmla="*/ 12344 w 908747"/>
                  <a:gd name="connsiteY346" fmla="*/ 138593 h 415138"/>
                  <a:gd name="connsiteX347" fmla="*/ 6309 w 908747"/>
                  <a:gd name="connsiteY347" fmla="*/ 134067 h 415138"/>
                  <a:gd name="connsiteX348" fmla="*/ 4252 w 908747"/>
                  <a:gd name="connsiteY348" fmla="*/ 131598 h 415138"/>
                  <a:gd name="connsiteX349" fmla="*/ 1783 w 908747"/>
                  <a:gd name="connsiteY349" fmla="*/ 127483 h 415138"/>
                  <a:gd name="connsiteX350" fmla="*/ 411 w 908747"/>
                  <a:gd name="connsiteY350" fmla="*/ 123094 h 415138"/>
                  <a:gd name="connsiteX351" fmla="*/ 0 w 908747"/>
                  <a:gd name="connsiteY351" fmla="*/ 117745 h 415138"/>
                  <a:gd name="connsiteX352" fmla="*/ 274 w 908747"/>
                  <a:gd name="connsiteY352" fmla="*/ 112807 h 415138"/>
                  <a:gd name="connsiteX353" fmla="*/ 960 w 908747"/>
                  <a:gd name="connsiteY353" fmla="*/ 107869 h 415138"/>
                  <a:gd name="connsiteX354" fmla="*/ 4663 w 908747"/>
                  <a:gd name="connsiteY354" fmla="*/ 96073 h 415138"/>
                  <a:gd name="connsiteX355" fmla="*/ 16871 w 908747"/>
                  <a:gd name="connsiteY355" fmla="*/ 69602 h 415138"/>
                  <a:gd name="connsiteX356" fmla="*/ 30861 w 908747"/>
                  <a:gd name="connsiteY356" fmla="*/ 47382 h 415138"/>
                  <a:gd name="connsiteX357" fmla="*/ 48280 w 908747"/>
                  <a:gd name="connsiteY357" fmla="*/ 28591 h 415138"/>
                  <a:gd name="connsiteX358" fmla="*/ 58293 w 908747"/>
                  <a:gd name="connsiteY358" fmla="*/ 21870 h 415138"/>
                  <a:gd name="connsiteX359" fmla="*/ 68031 w 908747"/>
                  <a:gd name="connsiteY359" fmla="*/ 18167 h 415138"/>
                  <a:gd name="connsiteX360" fmla="*/ 78730 w 908747"/>
                  <a:gd name="connsiteY360" fmla="*/ 17070 h 415138"/>
                  <a:gd name="connsiteX361" fmla="*/ 90663 w 908747"/>
                  <a:gd name="connsiteY361" fmla="*/ 19401 h 415138"/>
                  <a:gd name="connsiteX362" fmla="*/ 99578 w 908747"/>
                  <a:gd name="connsiteY362" fmla="*/ 23790 h 415138"/>
                  <a:gd name="connsiteX363" fmla="*/ 109728 w 908747"/>
                  <a:gd name="connsiteY363" fmla="*/ 31608 h 415138"/>
                  <a:gd name="connsiteX364" fmla="*/ 110277 w 908747"/>
                  <a:gd name="connsiteY364" fmla="*/ 36409 h 415138"/>
                  <a:gd name="connsiteX365" fmla="*/ 105476 w 908747"/>
                  <a:gd name="connsiteY365" fmla="*/ 36957 h 415138"/>
                  <a:gd name="connsiteX366" fmla="*/ 97658 w 908747"/>
                  <a:gd name="connsiteY366" fmla="*/ 30648 h 415138"/>
                  <a:gd name="connsiteX367" fmla="*/ 92309 w 908747"/>
                  <a:gd name="connsiteY367" fmla="*/ 27493 h 415138"/>
                  <a:gd name="connsiteX368" fmla="*/ 92446 w 908747"/>
                  <a:gd name="connsiteY368" fmla="*/ 27493 h 415138"/>
                  <a:gd name="connsiteX369" fmla="*/ 92172 w 908747"/>
                  <a:gd name="connsiteY369" fmla="*/ 27357 h 415138"/>
                  <a:gd name="connsiteX370" fmla="*/ 91897 w 908747"/>
                  <a:gd name="connsiteY370" fmla="*/ 27219 h 415138"/>
                  <a:gd name="connsiteX371" fmla="*/ 92034 w 908747"/>
                  <a:gd name="connsiteY371" fmla="*/ 27219 h 415138"/>
                  <a:gd name="connsiteX372" fmla="*/ 88605 w 908747"/>
                  <a:gd name="connsiteY372" fmla="*/ 25848 h 415138"/>
                  <a:gd name="connsiteX373" fmla="*/ 88743 w 908747"/>
                  <a:gd name="connsiteY373" fmla="*/ 25848 h 415138"/>
                  <a:gd name="connsiteX374" fmla="*/ 84902 w 908747"/>
                  <a:gd name="connsiteY374" fmla="*/ 24750 h 415138"/>
                  <a:gd name="connsiteX375" fmla="*/ 78044 w 908747"/>
                  <a:gd name="connsiteY375" fmla="*/ 23928 h 415138"/>
                  <a:gd name="connsiteX376" fmla="*/ 75987 w 908747"/>
                  <a:gd name="connsiteY376" fmla="*/ 23928 h 415138"/>
                  <a:gd name="connsiteX377" fmla="*/ 76398 w 908747"/>
                  <a:gd name="connsiteY377" fmla="*/ 23928 h 415138"/>
                  <a:gd name="connsiteX378" fmla="*/ 71735 w 908747"/>
                  <a:gd name="connsiteY378" fmla="*/ 24476 h 415138"/>
                  <a:gd name="connsiteX379" fmla="*/ 71872 w 908747"/>
                  <a:gd name="connsiteY379" fmla="*/ 24476 h 415138"/>
                  <a:gd name="connsiteX380" fmla="*/ 67346 w 908747"/>
                  <a:gd name="connsiteY380" fmla="*/ 25710 h 415138"/>
                  <a:gd name="connsiteX381" fmla="*/ 61448 w 908747"/>
                  <a:gd name="connsiteY381" fmla="*/ 28179 h 415138"/>
                  <a:gd name="connsiteX382" fmla="*/ 61448 w 908747"/>
                  <a:gd name="connsiteY382" fmla="*/ 28179 h 415138"/>
                  <a:gd name="connsiteX383" fmla="*/ 57744 w 908747"/>
                  <a:gd name="connsiteY383" fmla="*/ 30374 h 415138"/>
                  <a:gd name="connsiteX384" fmla="*/ 57882 w 908747"/>
                  <a:gd name="connsiteY384" fmla="*/ 30237 h 415138"/>
                  <a:gd name="connsiteX385" fmla="*/ 50612 w 908747"/>
                  <a:gd name="connsiteY385" fmla="*/ 35860 h 415138"/>
                  <a:gd name="connsiteX386" fmla="*/ 50886 w 908747"/>
                  <a:gd name="connsiteY386" fmla="*/ 35586 h 415138"/>
                  <a:gd name="connsiteX387" fmla="*/ 44577 w 908747"/>
                  <a:gd name="connsiteY387" fmla="*/ 41895 h 415138"/>
                  <a:gd name="connsiteX388" fmla="*/ 44851 w 908747"/>
                  <a:gd name="connsiteY388" fmla="*/ 41621 h 415138"/>
                  <a:gd name="connsiteX389" fmla="*/ 33741 w 908747"/>
                  <a:gd name="connsiteY389" fmla="*/ 55886 h 415138"/>
                  <a:gd name="connsiteX390" fmla="*/ 33741 w 908747"/>
                  <a:gd name="connsiteY390" fmla="*/ 55748 h 415138"/>
                  <a:gd name="connsiteX391" fmla="*/ 20985 w 908747"/>
                  <a:gd name="connsiteY391" fmla="*/ 77420 h 415138"/>
                  <a:gd name="connsiteX392" fmla="*/ 20985 w 908747"/>
                  <a:gd name="connsiteY392" fmla="*/ 77283 h 415138"/>
                  <a:gd name="connsiteX393" fmla="*/ 20848 w 908747"/>
                  <a:gd name="connsiteY393" fmla="*/ 77420 h 415138"/>
                  <a:gd name="connsiteX394" fmla="*/ 20848 w 908747"/>
                  <a:gd name="connsiteY394" fmla="*/ 77420 h 415138"/>
                  <a:gd name="connsiteX395" fmla="*/ 20711 w 908747"/>
                  <a:gd name="connsiteY395" fmla="*/ 77557 h 415138"/>
                  <a:gd name="connsiteX396" fmla="*/ 11247 w 908747"/>
                  <a:gd name="connsiteY396" fmla="*/ 99091 h 415138"/>
                  <a:gd name="connsiteX397" fmla="*/ 11384 w 908747"/>
                  <a:gd name="connsiteY397" fmla="*/ 98679 h 415138"/>
                  <a:gd name="connsiteX398" fmla="*/ 8092 w 908747"/>
                  <a:gd name="connsiteY398" fmla="*/ 109653 h 415138"/>
                  <a:gd name="connsiteX399" fmla="*/ 7269 w 908747"/>
                  <a:gd name="connsiteY399" fmla="*/ 115688 h 415138"/>
                  <a:gd name="connsiteX400" fmla="*/ 7269 w 908747"/>
                  <a:gd name="connsiteY400" fmla="*/ 115688 h 415138"/>
                  <a:gd name="connsiteX401" fmla="*/ 7269 w 908747"/>
                  <a:gd name="connsiteY401" fmla="*/ 115688 h 415138"/>
                  <a:gd name="connsiteX402" fmla="*/ 7269 w 908747"/>
                  <a:gd name="connsiteY402" fmla="*/ 115824 h 415138"/>
                  <a:gd name="connsiteX403" fmla="*/ 7269 w 908747"/>
                  <a:gd name="connsiteY403" fmla="*/ 115688 h 415138"/>
                  <a:gd name="connsiteX404" fmla="*/ 7269 w 908747"/>
                  <a:gd name="connsiteY404" fmla="*/ 119528 h 415138"/>
                  <a:gd name="connsiteX405" fmla="*/ 7269 w 908747"/>
                  <a:gd name="connsiteY405" fmla="*/ 119391 h 415138"/>
                  <a:gd name="connsiteX406" fmla="*/ 7269 w 908747"/>
                  <a:gd name="connsiteY406" fmla="*/ 119665 h 415138"/>
                  <a:gd name="connsiteX407" fmla="*/ 7269 w 908747"/>
                  <a:gd name="connsiteY407" fmla="*/ 119940 h 415138"/>
                  <a:gd name="connsiteX408" fmla="*/ 7269 w 908747"/>
                  <a:gd name="connsiteY408" fmla="*/ 119665 h 415138"/>
                  <a:gd name="connsiteX409" fmla="*/ 7407 w 908747"/>
                  <a:gd name="connsiteY409" fmla="*/ 121174 h 415138"/>
                  <a:gd name="connsiteX410" fmla="*/ 7818 w 908747"/>
                  <a:gd name="connsiteY410" fmla="*/ 122546 h 415138"/>
                  <a:gd name="connsiteX411" fmla="*/ 8504 w 908747"/>
                  <a:gd name="connsiteY411" fmla="*/ 124191 h 415138"/>
                  <a:gd name="connsiteX412" fmla="*/ 8230 w 908747"/>
                  <a:gd name="connsiteY412" fmla="*/ 123780 h 415138"/>
                  <a:gd name="connsiteX413" fmla="*/ 10150 w 908747"/>
                  <a:gd name="connsiteY413" fmla="*/ 127072 h 415138"/>
                  <a:gd name="connsiteX414" fmla="*/ 11384 w 908747"/>
                  <a:gd name="connsiteY414" fmla="*/ 128443 h 415138"/>
                  <a:gd name="connsiteX415" fmla="*/ 12619 w 908747"/>
                  <a:gd name="connsiteY415" fmla="*/ 129540 h 415138"/>
                  <a:gd name="connsiteX416" fmla="*/ 13853 w 908747"/>
                  <a:gd name="connsiteY416" fmla="*/ 130501 h 415138"/>
                  <a:gd name="connsiteX417" fmla="*/ 15088 w 908747"/>
                  <a:gd name="connsiteY417" fmla="*/ 131186 h 415138"/>
                  <a:gd name="connsiteX418" fmla="*/ 16596 w 908747"/>
                  <a:gd name="connsiteY418" fmla="*/ 131735 h 415138"/>
                  <a:gd name="connsiteX419" fmla="*/ 18242 w 908747"/>
                  <a:gd name="connsiteY419" fmla="*/ 132147 h 415138"/>
                  <a:gd name="connsiteX420" fmla="*/ 24003 w 908747"/>
                  <a:gd name="connsiteY420" fmla="*/ 132969 h 415138"/>
                  <a:gd name="connsiteX421" fmla="*/ 23866 w 908747"/>
                  <a:gd name="connsiteY421" fmla="*/ 132969 h 415138"/>
                  <a:gd name="connsiteX422" fmla="*/ 30038 w 908747"/>
                  <a:gd name="connsiteY422" fmla="*/ 132969 h 415138"/>
                  <a:gd name="connsiteX423" fmla="*/ 29901 w 908747"/>
                  <a:gd name="connsiteY423" fmla="*/ 132969 h 415138"/>
                  <a:gd name="connsiteX424" fmla="*/ 30312 w 908747"/>
                  <a:gd name="connsiteY424" fmla="*/ 132969 h 415138"/>
                  <a:gd name="connsiteX425" fmla="*/ 30450 w 908747"/>
                  <a:gd name="connsiteY425" fmla="*/ 132969 h 415138"/>
                  <a:gd name="connsiteX426" fmla="*/ 30312 w 908747"/>
                  <a:gd name="connsiteY426" fmla="*/ 132969 h 415138"/>
                  <a:gd name="connsiteX427" fmla="*/ 36210 w 908747"/>
                  <a:gd name="connsiteY427" fmla="*/ 132009 h 415138"/>
                  <a:gd name="connsiteX428" fmla="*/ 47457 w 908747"/>
                  <a:gd name="connsiteY428" fmla="*/ 128718 h 415138"/>
                  <a:gd name="connsiteX429" fmla="*/ 47046 w 908747"/>
                  <a:gd name="connsiteY429" fmla="*/ 128855 h 415138"/>
                  <a:gd name="connsiteX430" fmla="*/ 56098 w 908747"/>
                  <a:gd name="connsiteY430" fmla="*/ 125426 h 415138"/>
                  <a:gd name="connsiteX431" fmla="*/ 65425 w 908747"/>
                  <a:gd name="connsiteY431" fmla="*/ 121037 h 415138"/>
                  <a:gd name="connsiteX432" fmla="*/ 65014 w 908747"/>
                  <a:gd name="connsiteY432" fmla="*/ 121311 h 415138"/>
                  <a:gd name="connsiteX433" fmla="*/ 70637 w 908747"/>
                  <a:gd name="connsiteY433" fmla="*/ 118293 h 415138"/>
                  <a:gd name="connsiteX434" fmla="*/ 96835 w 908747"/>
                  <a:gd name="connsiteY434" fmla="*/ 80026 h 415138"/>
                  <a:gd name="connsiteX435" fmla="*/ 116037 w 908747"/>
                  <a:gd name="connsiteY435" fmla="*/ 56160 h 415138"/>
                  <a:gd name="connsiteX436" fmla="*/ 136474 w 908747"/>
                  <a:gd name="connsiteY436" fmla="*/ 33528 h 415138"/>
                  <a:gd name="connsiteX437" fmla="*/ 155951 w 908747"/>
                  <a:gd name="connsiteY437" fmla="*/ 14738 h 415138"/>
                  <a:gd name="connsiteX438" fmla="*/ 167061 w 908747"/>
                  <a:gd name="connsiteY438" fmla="*/ 6371 h 415138"/>
                  <a:gd name="connsiteX439" fmla="*/ 176114 w 908747"/>
                  <a:gd name="connsiteY439" fmla="*/ 1296 h 415138"/>
                  <a:gd name="connsiteX440" fmla="*/ 183109 w 908747"/>
                  <a:gd name="connsiteY440" fmla="*/ 61 h 415138"/>
                  <a:gd name="connsiteX441" fmla="*/ 189418 w 908747"/>
                  <a:gd name="connsiteY441" fmla="*/ 1707 h 415138"/>
                  <a:gd name="connsiteX442" fmla="*/ 193259 w 908747"/>
                  <a:gd name="connsiteY442" fmla="*/ 11171 h 415138"/>
                  <a:gd name="connsiteX443" fmla="*/ 192573 w 908747"/>
                  <a:gd name="connsiteY443" fmla="*/ 15149 h 415138"/>
                  <a:gd name="connsiteX444" fmla="*/ 190927 w 908747"/>
                  <a:gd name="connsiteY444" fmla="*/ 19812 h 415138"/>
                  <a:gd name="connsiteX445" fmla="*/ 188458 w 908747"/>
                  <a:gd name="connsiteY445" fmla="*/ 24339 h 415138"/>
                  <a:gd name="connsiteX446" fmla="*/ 185715 w 908747"/>
                  <a:gd name="connsiteY446" fmla="*/ 28591 h 415138"/>
                  <a:gd name="connsiteX447" fmla="*/ 174879 w 908747"/>
                  <a:gd name="connsiteY447" fmla="*/ 41758 h 415138"/>
                  <a:gd name="connsiteX448" fmla="*/ 166512 w 908747"/>
                  <a:gd name="connsiteY448" fmla="*/ 50948 h 415138"/>
                  <a:gd name="connsiteX449" fmla="*/ 159243 w 908747"/>
                  <a:gd name="connsiteY449" fmla="*/ 58354 h 415138"/>
                  <a:gd name="connsiteX450" fmla="*/ 151150 w 908747"/>
                  <a:gd name="connsiteY450" fmla="*/ 66584 h 415138"/>
                  <a:gd name="connsiteX451" fmla="*/ 144155 w 908747"/>
                  <a:gd name="connsiteY451" fmla="*/ 73031 h 415138"/>
                  <a:gd name="connsiteX452" fmla="*/ 133594 w 908747"/>
                  <a:gd name="connsiteY452" fmla="*/ 82906 h 415138"/>
                  <a:gd name="connsiteX453" fmla="*/ 119878 w 908747"/>
                  <a:gd name="connsiteY453" fmla="*/ 94702 h 415138"/>
                  <a:gd name="connsiteX454" fmla="*/ 96012 w 908747"/>
                  <a:gd name="connsiteY454" fmla="*/ 112670 h 415138"/>
                  <a:gd name="connsiteX455" fmla="*/ 77770 w 908747"/>
                  <a:gd name="connsiteY455" fmla="*/ 123917 h 415138"/>
                  <a:gd name="connsiteX456" fmla="*/ 70912 w 908747"/>
                  <a:gd name="connsiteY456" fmla="*/ 135576 h 415138"/>
                  <a:gd name="connsiteX457" fmla="*/ 64877 w 908747"/>
                  <a:gd name="connsiteY457" fmla="*/ 146685 h 415138"/>
                  <a:gd name="connsiteX458" fmla="*/ 50201 w 908747"/>
                  <a:gd name="connsiteY458" fmla="*/ 174392 h 415138"/>
                  <a:gd name="connsiteX459" fmla="*/ 36210 w 908747"/>
                  <a:gd name="connsiteY459" fmla="*/ 204430 h 415138"/>
                  <a:gd name="connsiteX460" fmla="*/ 34839 w 908747"/>
                  <a:gd name="connsiteY460" fmla="*/ 207722 h 415138"/>
                  <a:gd name="connsiteX461" fmla="*/ 30724 w 908747"/>
                  <a:gd name="connsiteY461" fmla="*/ 217597 h 415138"/>
                  <a:gd name="connsiteX462" fmla="*/ 26746 w 908747"/>
                  <a:gd name="connsiteY462" fmla="*/ 227061 h 415138"/>
                  <a:gd name="connsiteX463" fmla="*/ 22631 w 908747"/>
                  <a:gd name="connsiteY463" fmla="*/ 237623 h 415138"/>
                  <a:gd name="connsiteX464" fmla="*/ 22631 w 908747"/>
                  <a:gd name="connsiteY464" fmla="*/ 237623 h 415138"/>
                  <a:gd name="connsiteX465" fmla="*/ 22631 w 908747"/>
                  <a:gd name="connsiteY465" fmla="*/ 237623 h 415138"/>
                  <a:gd name="connsiteX466" fmla="*/ 22494 w 908747"/>
                  <a:gd name="connsiteY466" fmla="*/ 238171 h 415138"/>
                  <a:gd name="connsiteX467" fmla="*/ 22494 w 908747"/>
                  <a:gd name="connsiteY467" fmla="*/ 238034 h 415138"/>
                  <a:gd name="connsiteX468" fmla="*/ 20437 w 908747"/>
                  <a:gd name="connsiteY468" fmla="*/ 244618 h 415138"/>
                  <a:gd name="connsiteX469" fmla="*/ 18928 w 908747"/>
                  <a:gd name="connsiteY469" fmla="*/ 251339 h 415138"/>
                  <a:gd name="connsiteX470" fmla="*/ 19065 w 908747"/>
                  <a:gd name="connsiteY470" fmla="*/ 250790 h 415138"/>
                  <a:gd name="connsiteX471" fmla="*/ 18379 w 908747"/>
                  <a:gd name="connsiteY471" fmla="*/ 254905 h 415138"/>
                  <a:gd name="connsiteX472" fmla="*/ 18379 w 908747"/>
                  <a:gd name="connsiteY472" fmla="*/ 254630 h 415138"/>
                  <a:gd name="connsiteX473" fmla="*/ 18379 w 908747"/>
                  <a:gd name="connsiteY473" fmla="*/ 255042 h 415138"/>
                  <a:gd name="connsiteX474" fmla="*/ 18379 w 908747"/>
                  <a:gd name="connsiteY474" fmla="*/ 255316 h 415138"/>
                  <a:gd name="connsiteX475" fmla="*/ 18379 w 908747"/>
                  <a:gd name="connsiteY475" fmla="*/ 255179 h 415138"/>
                  <a:gd name="connsiteX476" fmla="*/ 18242 w 908747"/>
                  <a:gd name="connsiteY476" fmla="*/ 256825 h 415138"/>
                  <a:gd name="connsiteX477" fmla="*/ 18242 w 908747"/>
                  <a:gd name="connsiteY477" fmla="*/ 256413 h 415138"/>
                  <a:gd name="connsiteX478" fmla="*/ 18379 w 908747"/>
                  <a:gd name="connsiteY478" fmla="*/ 258059 h 415138"/>
                  <a:gd name="connsiteX479" fmla="*/ 18654 w 908747"/>
                  <a:gd name="connsiteY479" fmla="*/ 259294 h 415138"/>
                  <a:gd name="connsiteX480" fmla="*/ 19202 w 908747"/>
                  <a:gd name="connsiteY480" fmla="*/ 260391 h 415138"/>
                  <a:gd name="connsiteX481" fmla="*/ 19888 w 908747"/>
                  <a:gd name="connsiteY481" fmla="*/ 261626 h 415138"/>
                  <a:gd name="connsiteX482" fmla="*/ 19614 w 908747"/>
                  <a:gd name="connsiteY482" fmla="*/ 261214 h 415138"/>
                  <a:gd name="connsiteX483" fmla="*/ 21534 w 908747"/>
                  <a:gd name="connsiteY483" fmla="*/ 263683 h 415138"/>
                  <a:gd name="connsiteX484" fmla="*/ 22631 w 908747"/>
                  <a:gd name="connsiteY484" fmla="*/ 264643 h 415138"/>
                  <a:gd name="connsiteX485" fmla="*/ 23317 w 908747"/>
                  <a:gd name="connsiteY485" fmla="*/ 265055 h 415138"/>
                  <a:gd name="connsiteX486" fmla="*/ 23866 w 908747"/>
                  <a:gd name="connsiteY486" fmla="*/ 265329 h 415138"/>
                  <a:gd name="connsiteX487" fmla="*/ 24826 w 908747"/>
                  <a:gd name="connsiteY487" fmla="*/ 265603 h 415138"/>
                  <a:gd name="connsiteX488" fmla="*/ 25923 w 908747"/>
                  <a:gd name="connsiteY488" fmla="*/ 265740 h 415138"/>
                  <a:gd name="connsiteX489" fmla="*/ 27706 w 908747"/>
                  <a:gd name="connsiteY489" fmla="*/ 265740 h 415138"/>
                  <a:gd name="connsiteX490" fmla="*/ 31272 w 908747"/>
                  <a:gd name="connsiteY490" fmla="*/ 265055 h 415138"/>
                  <a:gd name="connsiteX491" fmla="*/ 30587 w 908747"/>
                  <a:gd name="connsiteY491" fmla="*/ 265192 h 415138"/>
                  <a:gd name="connsiteX492" fmla="*/ 36759 w 908747"/>
                  <a:gd name="connsiteY492" fmla="*/ 263271 h 415138"/>
                  <a:gd name="connsiteX493" fmla="*/ 36622 w 908747"/>
                  <a:gd name="connsiteY493" fmla="*/ 263271 h 415138"/>
                  <a:gd name="connsiteX494" fmla="*/ 46497 w 908747"/>
                  <a:gd name="connsiteY494" fmla="*/ 259157 h 415138"/>
                  <a:gd name="connsiteX495" fmla="*/ 45949 w 908747"/>
                  <a:gd name="connsiteY495" fmla="*/ 259431 h 415138"/>
                  <a:gd name="connsiteX496" fmla="*/ 58156 w 908747"/>
                  <a:gd name="connsiteY496" fmla="*/ 252162 h 415138"/>
                  <a:gd name="connsiteX497" fmla="*/ 69814 w 908747"/>
                  <a:gd name="connsiteY497" fmla="*/ 243932 h 415138"/>
                  <a:gd name="connsiteX498" fmla="*/ 82982 w 908747"/>
                  <a:gd name="connsiteY498" fmla="*/ 233097 h 415138"/>
                  <a:gd name="connsiteX499" fmla="*/ 82570 w 908747"/>
                  <a:gd name="connsiteY499" fmla="*/ 233508 h 415138"/>
                  <a:gd name="connsiteX500" fmla="*/ 95326 w 908747"/>
                  <a:gd name="connsiteY500" fmla="*/ 221849 h 415138"/>
                  <a:gd name="connsiteX501" fmla="*/ 109865 w 908747"/>
                  <a:gd name="connsiteY501" fmla="*/ 207310 h 415138"/>
                  <a:gd name="connsiteX502" fmla="*/ 124130 w 908747"/>
                  <a:gd name="connsiteY502" fmla="*/ 192085 h 415138"/>
                  <a:gd name="connsiteX503" fmla="*/ 145938 w 908747"/>
                  <a:gd name="connsiteY503" fmla="*/ 167946 h 415138"/>
                  <a:gd name="connsiteX504" fmla="*/ 145527 w 908747"/>
                  <a:gd name="connsiteY504" fmla="*/ 168357 h 415138"/>
                  <a:gd name="connsiteX505" fmla="*/ 150190 w 908747"/>
                  <a:gd name="connsiteY505" fmla="*/ 162870 h 415138"/>
                  <a:gd name="connsiteX506" fmla="*/ 150876 w 908747"/>
                  <a:gd name="connsiteY506" fmla="*/ 161224 h 415138"/>
                  <a:gd name="connsiteX507" fmla="*/ 154717 w 908747"/>
                  <a:gd name="connsiteY507" fmla="*/ 153543 h 415138"/>
                  <a:gd name="connsiteX508" fmla="*/ 170627 w 908747"/>
                  <a:gd name="connsiteY508" fmla="*/ 121860 h 415138"/>
                  <a:gd name="connsiteX509" fmla="*/ 170627 w 908747"/>
                  <a:gd name="connsiteY509" fmla="*/ 121860 h 415138"/>
                  <a:gd name="connsiteX510" fmla="*/ 175565 w 908747"/>
                  <a:gd name="connsiteY510" fmla="*/ 112807 h 415138"/>
                  <a:gd name="connsiteX511" fmla="*/ 182972 w 908747"/>
                  <a:gd name="connsiteY511" fmla="*/ 100188 h 415138"/>
                  <a:gd name="connsiteX512" fmla="*/ 189830 w 908747"/>
                  <a:gd name="connsiteY512" fmla="*/ 89490 h 415138"/>
                  <a:gd name="connsiteX513" fmla="*/ 199431 w 908747"/>
                  <a:gd name="connsiteY513" fmla="*/ 76322 h 415138"/>
                  <a:gd name="connsiteX514" fmla="*/ 207386 w 908747"/>
                  <a:gd name="connsiteY514" fmla="*/ 67818 h 415138"/>
                  <a:gd name="connsiteX515" fmla="*/ 214107 w 908747"/>
                  <a:gd name="connsiteY515" fmla="*/ 61783 h 415138"/>
                  <a:gd name="connsiteX516" fmla="*/ 217536 w 908747"/>
                  <a:gd name="connsiteY516" fmla="*/ 60000 h 415138"/>
                  <a:gd name="connsiteX517" fmla="*/ 220142 w 908747"/>
                  <a:gd name="connsiteY517" fmla="*/ 59452 h 415138"/>
                  <a:gd name="connsiteX518" fmla="*/ 225491 w 908747"/>
                  <a:gd name="connsiteY518" fmla="*/ 61098 h 415138"/>
                  <a:gd name="connsiteX519" fmla="*/ 229606 w 908747"/>
                  <a:gd name="connsiteY519" fmla="*/ 69190 h 415138"/>
                  <a:gd name="connsiteX520" fmla="*/ 228783 w 908747"/>
                  <a:gd name="connsiteY520" fmla="*/ 73168 h 415138"/>
                  <a:gd name="connsiteX521" fmla="*/ 227137 w 908747"/>
                  <a:gd name="connsiteY521" fmla="*/ 77283 h 415138"/>
                  <a:gd name="connsiteX522" fmla="*/ 225217 w 908747"/>
                  <a:gd name="connsiteY522" fmla="*/ 81534 h 415138"/>
                  <a:gd name="connsiteX523" fmla="*/ 220279 w 908747"/>
                  <a:gd name="connsiteY523" fmla="*/ 89490 h 415138"/>
                  <a:gd name="connsiteX524" fmla="*/ 213558 w 908747"/>
                  <a:gd name="connsiteY524" fmla="*/ 99228 h 415138"/>
                  <a:gd name="connsiteX525" fmla="*/ 207935 w 908747"/>
                  <a:gd name="connsiteY525" fmla="*/ 107183 h 415138"/>
                  <a:gd name="connsiteX526" fmla="*/ 199842 w 908747"/>
                  <a:gd name="connsiteY526" fmla="*/ 117882 h 415138"/>
                  <a:gd name="connsiteX527" fmla="*/ 194219 w 908747"/>
                  <a:gd name="connsiteY527" fmla="*/ 125289 h 415138"/>
                  <a:gd name="connsiteX528" fmla="*/ 177485 w 908747"/>
                  <a:gd name="connsiteY528" fmla="*/ 146000 h 415138"/>
                  <a:gd name="connsiteX529" fmla="*/ 165004 w 908747"/>
                  <a:gd name="connsiteY529" fmla="*/ 160676 h 415138"/>
                  <a:gd name="connsiteX530" fmla="*/ 156774 w 908747"/>
                  <a:gd name="connsiteY530" fmla="*/ 170277 h 415138"/>
                  <a:gd name="connsiteX531" fmla="*/ 151013 w 908747"/>
                  <a:gd name="connsiteY531" fmla="*/ 182896 h 415138"/>
                  <a:gd name="connsiteX532" fmla="*/ 141275 w 908747"/>
                  <a:gd name="connsiteY532" fmla="*/ 204293 h 415138"/>
                  <a:gd name="connsiteX533" fmla="*/ 133868 w 908747"/>
                  <a:gd name="connsiteY533" fmla="*/ 221712 h 415138"/>
                  <a:gd name="connsiteX534" fmla="*/ 124541 w 908747"/>
                  <a:gd name="connsiteY534" fmla="*/ 243520 h 415138"/>
                  <a:gd name="connsiteX535" fmla="*/ 122347 w 908747"/>
                  <a:gd name="connsiteY535" fmla="*/ 249007 h 415138"/>
                  <a:gd name="connsiteX536" fmla="*/ 116723 w 908747"/>
                  <a:gd name="connsiteY536" fmla="*/ 262997 h 415138"/>
                  <a:gd name="connsiteX537" fmla="*/ 104379 w 908747"/>
                  <a:gd name="connsiteY537" fmla="*/ 295230 h 415138"/>
                  <a:gd name="connsiteX538" fmla="*/ 104379 w 908747"/>
                  <a:gd name="connsiteY538" fmla="*/ 295230 h 415138"/>
                  <a:gd name="connsiteX539" fmla="*/ 98344 w 908747"/>
                  <a:gd name="connsiteY539" fmla="*/ 314844 h 415138"/>
                  <a:gd name="connsiteX540" fmla="*/ 98344 w 908747"/>
                  <a:gd name="connsiteY540" fmla="*/ 314432 h 415138"/>
                  <a:gd name="connsiteX541" fmla="*/ 97109 w 908747"/>
                  <a:gd name="connsiteY541" fmla="*/ 324582 h 415138"/>
                  <a:gd name="connsiteX542" fmla="*/ 97109 w 908747"/>
                  <a:gd name="connsiteY542" fmla="*/ 324582 h 415138"/>
                  <a:gd name="connsiteX543" fmla="*/ 97109 w 908747"/>
                  <a:gd name="connsiteY543" fmla="*/ 328422 h 415138"/>
                  <a:gd name="connsiteX544" fmla="*/ 97246 w 908747"/>
                  <a:gd name="connsiteY544" fmla="*/ 329931 h 415138"/>
                  <a:gd name="connsiteX545" fmla="*/ 97521 w 908747"/>
                  <a:gd name="connsiteY545" fmla="*/ 331303 h 415138"/>
                  <a:gd name="connsiteX546" fmla="*/ 97932 w 908747"/>
                  <a:gd name="connsiteY546" fmla="*/ 332538 h 415138"/>
                  <a:gd name="connsiteX547" fmla="*/ 99441 w 908747"/>
                  <a:gd name="connsiteY547" fmla="*/ 335006 h 415138"/>
                  <a:gd name="connsiteX548" fmla="*/ 99167 w 908747"/>
                  <a:gd name="connsiteY548" fmla="*/ 334458 h 415138"/>
                  <a:gd name="connsiteX549" fmla="*/ 100127 w 908747"/>
                  <a:gd name="connsiteY549" fmla="*/ 335692 h 415138"/>
                  <a:gd name="connsiteX550" fmla="*/ 101224 w 908747"/>
                  <a:gd name="connsiteY550" fmla="*/ 336789 h 415138"/>
                  <a:gd name="connsiteX551" fmla="*/ 102047 w 908747"/>
                  <a:gd name="connsiteY551" fmla="*/ 337475 h 415138"/>
                  <a:gd name="connsiteX552" fmla="*/ 103007 w 908747"/>
                  <a:gd name="connsiteY552" fmla="*/ 338161 h 415138"/>
                  <a:gd name="connsiteX553" fmla="*/ 103556 w 908747"/>
                  <a:gd name="connsiteY553" fmla="*/ 338435 h 415138"/>
                  <a:gd name="connsiteX554" fmla="*/ 104379 w 908747"/>
                  <a:gd name="connsiteY554" fmla="*/ 338573 h 415138"/>
                  <a:gd name="connsiteX555" fmla="*/ 105750 w 908747"/>
                  <a:gd name="connsiteY555" fmla="*/ 338573 h 415138"/>
                  <a:gd name="connsiteX556" fmla="*/ 107396 w 908747"/>
                  <a:gd name="connsiteY556" fmla="*/ 338298 h 415138"/>
                  <a:gd name="connsiteX557" fmla="*/ 106710 w 908747"/>
                  <a:gd name="connsiteY557" fmla="*/ 338435 h 415138"/>
                  <a:gd name="connsiteX558" fmla="*/ 113157 w 908747"/>
                  <a:gd name="connsiteY558" fmla="*/ 336652 h 415138"/>
                  <a:gd name="connsiteX559" fmla="*/ 112608 w 908747"/>
                  <a:gd name="connsiteY559" fmla="*/ 336789 h 415138"/>
                  <a:gd name="connsiteX560" fmla="*/ 118232 w 908747"/>
                  <a:gd name="connsiteY560" fmla="*/ 334458 h 415138"/>
                  <a:gd name="connsiteX561" fmla="*/ 123581 w 908747"/>
                  <a:gd name="connsiteY561" fmla="*/ 331166 h 415138"/>
                  <a:gd name="connsiteX562" fmla="*/ 123444 w 908747"/>
                  <a:gd name="connsiteY562" fmla="*/ 331303 h 415138"/>
                  <a:gd name="connsiteX563" fmla="*/ 131674 w 908747"/>
                  <a:gd name="connsiteY563" fmla="*/ 324719 h 415138"/>
                  <a:gd name="connsiteX564" fmla="*/ 141686 w 908747"/>
                  <a:gd name="connsiteY564" fmla="*/ 316215 h 415138"/>
                  <a:gd name="connsiteX565" fmla="*/ 141549 w 908747"/>
                  <a:gd name="connsiteY565" fmla="*/ 316352 h 415138"/>
                  <a:gd name="connsiteX566" fmla="*/ 141823 w 908747"/>
                  <a:gd name="connsiteY566" fmla="*/ 316078 h 415138"/>
                  <a:gd name="connsiteX567" fmla="*/ 141961 w 908747"/>
                  <a:gd name="connsiteY567" fmla="*/ 315941 h 415138"/>
                  <a:gd name="connsiteX568" fmla="*/ 141961 w 908747"/>
                  <a:gd name="connsiteY568" fmla="*/ 315941 h 415138"/>
                  <a:gd name="connsiteX569" fmla="*/ 191475 w 908747"/>
                  <a:gd name="connsiteY569" fmla="*/ 264917 h 415138"/>
                  <a:gd name="connsiteX570" fmla="*/ 191064 w 908747"/>
                  <a:gd name="connsiteY570" fmla="*/ 265329 h 415138"/>
                  <a:gd name="connsiteX571" fmla="*/ 216027 w 908747"/>
                  <a:gd name="connsiteY571" fmla="*/ 235428 h 415138"/>
                  <a:gd name="connsiteX572" fmla="*/ 218359 w 908747"/>
                  <a:gd name="connsiteY572" fmla="*/ 232274 h 415138"/>
                  <a:gd name="connsiteX573" fmla="*/ 225765 w 908747"/>
                  <a:gd name="connsiteY573" fmla="*/ 222123 h 415138"/>
                  <a:gd name="connsiteX574" fmla="*/ 237424 w 908747"/>
                  <a:gd name="connsiteY574" fmla="*/ 206213 h 415138"/>
                  <a:gd name="connsiteX575" fmla="*/ 255529 w 908747"/>
                  <a:gd name="connsiteY575" fmla="*/ 177684 h 415138"/>
                  <a:gd name="connsiteX576" fmla="*/ 257175 w 908747"/>
                  <a:gd name="connsiteY576" fmla="*/ 174529 h 415138"/>
                  <a:gd name="connsiteX577" fmla="*/ 262113 w 908747"/>
                  <a:gd name="connsiteY577" fmla="*/ 165476 h 415138"/>
                  <a:gd name="connsiteX578" fmla="*/ 269931 w 908747"/>
                  <a:gd name="connsiteY578" fmla="*/ 151349 h 415138"/>
                  <a:gd name="connsiteX579" fmla="*/ 269931 w 908747"/>
                  <a:gd name="connsiteY579" fmla="*/ 151486 h 415138"/>
                  <a:gd name="connsiteX580" fmla="*/ 275692 w 908747"/>
                  <a:gd name="connsiteY580" fmla="*/ 139965 h 415138"/>
                  <a:gd name="connsiteX581" fmla="*/ 281315 w 908747"/>
                  <a:gd name="connsiteY581" fmla="*/ 123369 h 415138"/>
                  <a:gd name="connsiteX582" fmla="*/ 285704 w 908747"/>
                  <a:gd name="connsiteY582" fmla="*/ 111710 h 415138"/>
                  <a:gd name="connsiteX583" fmla="*/ 289682 w 908747"/>
                  <a:gd name="connsiteY583" fmla="*/ 101286 h 415138"/>
                  <a:gd name="connsiteX584" fmla="*/ 289545 w 908747"/>
                  <a:gd name="connsiteY584" fmla="*/ 101834 h 415138"/>
                  <a:gd name="connsiteX585" fmla="*/ 293934 w 908747"/>
                  <a:gd name="connsiteY585" fmla="*/ 92096 h 415138"/>
                  <a:gd name="connsiteX586" fmla="*/ 296266 w 908747"/>
                  <a:gd name="connsiteY586" fmla="*/ 89764 h 415138"/>
                  <a:gd name="connsiteX587" fmla="*/ 299420 w 908747"/>
                  <a:gd name="connsiteY587" fmla="*/ 88530 h 415138"/>
                  <a:gd name="connsiteX588" fmla="*/ 305044 w 908747"/>
                  <a:gd name="connsiteY588" fmla="*/ 93467 h 415138"/>
                  <a:gd name="connsiteX589" fmla="*/ 304084 w 908747"/>
                  <a:gd name="connsiteY589" fmla="*/ 98543 h 415138"/>
                  <a:gd name="connsiteX590" fmla="*/ 302164 w 908747"/>
                  <a:gd name="connsiteY590" fmla="*/ 105263 h 415138"/>
                  <a:gd name="connsiteX591" fmla="*/ 297089 w 908747"/>
                  <a:gd name="connsiteY591" fmla="*/ 117333 h 415138"/>
                  <a:gd name="connsiteX592" fmla="*/ 291739 w 908747"/>
                  <a:gd name="connsiteY592" fmla="*/ 128855 h 415138"/>
                  <a:gd name="connsiteX593" fmla="*/ 282001 w 908747"/>
                  <a:gd name="connsiteY593" fmla="*/ 149017 h 415138"/>
                  <a:gd name="connsiteX594" fmla="*/ 281590 w 908747"/>
                  <a:gd name="connsiteY594" fmla="*/ 149840 h 415138"/>
                  <a:gd name="connsiteX595" fmla="*/ 274046 w 908747"/>
                  <a:gd name="connsiteY595" fmla="*/ 172609 h 415138"/>
                  <a:gd name="connsiteX596" fmla="*/ 260192 w 908747"/>
                  <a:gd name="connsiteY596" fmla="*/ 216911 h 415138"/>
                  <a:gd name="connsiteX597" fmla="*/ 246476 w 908747"/>
                  <a:gd name="connsiteY597" fmla="*/ 262174 h 415138"/>
                  <a:gd name="connsiteX598" fmla="*/ 240030 w 908747"/>
                  <a:gd name="connsiteY598" fmla="*/ 283845 h 415138"/>
                  <a:gd name="connsiteX599" fmla="*/ 234407 w 908747"/>
                  <a:gd name="connsiteY599" fmla="*/ 303185 h 415138"/>
                  <a:gd name="connsiteX600" fmla="*/ 228097 w 908747"/>
                  <a:gd name="connsiteY600" fmla="*/ 326365 h 415138"/>
                  <a:gd name="connsiteX601" fmla="*/ 219868 w 908747"/>
                  <a:gd name="connsiteY601" fmla="*/ 358461 h 415138"/>
                  <a:gd name="connsiteX602" fmla="*/ 220005 w 908747"/>
                  <a:gd name="connsiteY602" fmla="*/ 357775 h 415138"/>
                  <a:gd name="connsiteX603" fmla="*/ 217262 w 908747"/>
                  <a:gd name="connsiteY603" fmla="*/ 374371 h 415138"/>
                  <a:gd name="connsiteX604" fmla="*/ 217262 w 908747"/>
                  <a:gd name="connsiteY604" fmla="*/ 378760 h 415138"/>
                  <a:gd name="connsiteX605" fmla="*/ 218222 w 908747"/>
                  <a:gd name="connsiteY605" fmla="*/ 385481 h 415138"/>
                  <a:gd name="connsiteX606" fmla="*/ 218222 w 908747"/>
                  <a:gd name="connsiteY606" fmla="*/ 385344 h 415138"/>
                  <a:gd name="connsiteX607" fmla="*/ 218633 w 908747"/>
                  <a:gd name="connsiteY607" fmla="*/ 387264 h 415138"/>
                  <a:gd name="connsiteX608" fmla="*/ 218359 w 908747"/>
                  <a:gd name="connsiteY608" fmla="*/ 386715 h 415138"/>
                  <a:gd name="connsiteX609" fmla="*/ 218907 w 908747"/>
                  <a:gd name="connsiteY609" fmla="*/ 388224 h 415138"/>
                  <a:gd name="connsiteX610" fmla="*/ 218770 w 908747"/>
                  <a:gd name="connsiteY610" fmla="*/ 387813 h 415138"/>
                  <a:gd name="connsiteX611" fmla="*/ 218907 w 908747"/>
                  <a:gd name="connsiteY611" fmla="*/ 388224 h 415138"/>
                  <a:gd name="connsiteX612" fmla="*/ 219044 w 908747"/>
                  <a:gd name="connsiteY612" fmla="*/ 388361 h 415138"/>
                  <a:gd name="connsiteX613" fmla="*/ 219044 w 908747"/>
                  <a:gd name="connsiteY613" fmla="*/ 388224 h 415138"/>
                  <a:gd name="connsiteX614" fmla="*/ 219456 w 908747"/>
                  <a:gd name="connsiteY614" fmla="*/ 389184 h 415138"/>
                  <a:gd name="connsiteX615" fmla="*/ 220005 w 908747"/>
                  <a:gd name="connsiteY615" fmla="*/ 390008 h 415138"/>
                  <a:gd name="connsiteX616" fmla="*/ 220828 w 908747"/>
                  <a:gd name="connsiteY616" fmla="*/ 390831 h 415138"/>
                  <a:gd name="connsiteX617" fmla="*/ 221513 w 908747"/>
                  <a:gd name="connsiteY617" fmla="*/ 391379 h 415138"/>
                  <a:gd name="connsiteX618" fmla="*/ 222885 w 908747"/>
                  <a:gd name="connsiteY618" fmla="*/ 392202 h 415138"/>
                  <a:gd name="connsiteX619" fmla="*/ 222611 w 908747"/>
                  <a:gd name="connsiteY619" fmla="*/ 392065 h 415138"/>
                  <a:gd name="connsiteX620" fmla="*/ 225217 w 908747"/>
                  <a:gd name="connsiteY620" fmla="*/ 393162 h 415138"/>
                  <a:gd name="connsiteX621" fmla="*/ 226451 w 908747"/>
                  <a:gd name="connsiteY621" fmla="*/ 393437 h 415138"/>
                  <a:gd name="connsiteX622" fmla="*/ 226177 w 908747"/>
                  <a:gd name="connsiteY622" fmla="*/ 393299 h 415138"/>
                  <a:gd name="connsiteX623" fmla="*/ 227137 w 908747"/>
                  <a:gd name="connsiteY623" fmla="*/ 393437 h 415138"/>
                  <a:gd name="connsiteX624" fmla="*/ 228097 w 908747"/>
                  <a:gd name="connsiteY624" fmla="*/ 393299 h 415138"/>
                  <a:gd name="connsiteX625" fmla="*/ 229743 w 908747"/>
                  <a:gd name="connsiteY625" fmla="*/ 392888 h 415138"/>
                  <a:gd name="connsiteX626" fmla="*/ 229743 w 908747"/>
                  <a:gd name="connsiteY626" fmla="*/ 392888 h 415138"/>
                  <a:gd name="connsiteX627" fmla="*/ 232760 w 908747"/>
                  <a:gd name="connsiteY627" fmla="*/ 391653 h 415138"/>
                  <a:gd name="connsiteX628" fmla="*/ 237973 w 908747"/>
                  <a:gd name="connsiteY628" fmla="*/ 388499 h 415138"/>
                  <a:gd name="connsiteX629" fmla="*/ 237836 w 908747"/>
                  <a:gd name="connsiteY629" fmla="*/ 388636 h 415138"/>
                  <a:gd name="connsiteX630" fmla="*/ 238247 w 908747"/>
                  <a:gd name="connsiteY630" fmla="*/ 388361 h 415138"/>
                  <a:gd name="connsiteX631" fmla="*/ 238384 w 908747"/>
                  <a:gd name="connsiteY631" fmla="*/ 388361 h 415138"/>
                  <a:gd name="connsiteX632" fmla="*/ 238384 w 908747"/>
                  <a:gd name="connsiteY632" fmla="*/ 388361 h 415138"/>
                  <a:gd name="connsiteX633" fmla="*/ 246751 w 908747"/>
                  <a:gd name="connsiteY633" fmla="*/ 381778 h 415138"/>
                  <a:gd name="connsiteX634" fmla="*/ 246339 w 908747"/>
                  <a:gd name="connsiteY634" fmla="*/ 382189 h 415138"/>
                  <a:gd name="connsiteX635" fmla="*/ 254432 w 908747"/>
                  <a:gd name="connsiteY635" fmla="*/ 373822 h 415138"/>
                  <a:gd name="connsiteX636" fmla="*/ 254020 w 908747"/>
                  <a:gd name="connsiteY636" fmla="*/ 374234 h 415138"/>
                  <a:gd name="connsiteX637" fmla="*/ 266502 w 908747"/>
                  <a:gd name="connsiteY637" fmla="*/ 359558 h 415138"/>
                  <a:gd name="connsiteX638" fmla="*/ 280081 w 908747"/>
                  <a:gd name="connsiteY638" fmla="*/ 341590 h 415138"/>
                  <a:gd name="connsiteX639" fmla="*/ 289408 w 908747"/>
                  <a:gd name="connsiteY639" fmla="*/ 328148 h 415138"/>
                  <a:gd name="connsiteX640" fmla="*/ 308198 w 908747"/>
                  <a:gd name="connsiteY640" fmla="*/ 300442 h 415138"/>
                  <a:gd name="connsiteX641" fmla="*/ 330556 w 908747"/>
                  <a:gd name="connsiteY641" fmla="*/ 263271 h 415138"/>
                  <a:gd name="connsiteX642" fmla="*/ 332613 w 908747"/>
                  <a:gd name="connsiteY642" fmla="*/ 259431 h 415138"/>
                  <a:gd name="connsiteX643" fmla="*/ 339059 w 908747"/>
                  <a:gd name="connsiteY643" fmla="*/ 247087 h 415138"/>
                  <a:gd name="connsiteX644" fmla="*/ 349346 w 908747"/>
                  <a:gd name="connsiteY644" fmla="*/ 227473 h 415138"/>
                  <a:gd name="connsiteX645" fmla="*/ 349072 w 908747"/>
                  <a:gd name="connsiteY645" fmla="*/ 228021 h 415138"/>
                  <a:gd name="connsiteX646" fmla="*/ 351678 w 908747"/>
                  <a:gd name="connsiteY646" fmla="*/ 221987 h 415138"/>
                  <a:gd name="connsiteX647" fmla="*/ 354696 w 908747"/>
                  <a:gd name="connsiteY647" fmla="*/ 210876 h 415138"/>
                  <a:gd name="connsiteX648" fmla="*/ 359222 w 908747"/>
                  <a:gd name="connsiteY648" fmla="*/ 194280 h 415138"/>
                  <a:gd name="connsiteX649" fmla="*/ 363611 w 908747"/>
                  <a:gd name="connsiteY649" fmla="*/ 179467 h 415138"/>
                  <a:gd name="connsiteX650" fmla="*/ 369372 w 908747"/>
                  <a:gd name="connsiteY650" fmla="*/ 159990 h 415138"/>
                  <a:gd name="connsiteX651" fmla="*/ 374996 w 908747"/>
                  <a:gd name="connsiteY651" fmla="*/ 142708 h 415138"/>
                  <a:gd name="connsiteX652" fmla="*/ 379522 w 908747"/>
                  <a:gd name="connsiteY652" fmla="*/ 131186 h 415138"/>
                  <a:gd name="connsiteX653" fmla="*/ 384048 w 908747"/>
                  <a:gd name="connsiteY653" fmla="*/ 122271 h 415138"/>
                  <a:gd name="connsiteX654" fmla="*/ 383911 w 908747"/>
                  <a:gd name="connsiteY654" fmla="*/ 122408 h 415138"/>
                  <a:gd name="connsiteX655" fmla="*/ 385008 w 908747"/>
                  <a:gd name="connsiteY655" fmla="*/ 120214 h 415138"/>
                  <a:gd name="connsiteX656" fmla="*/ 390357 w 908747"/>
                  <a:gd name="connsiteY656" fmla="*/ 117608 h 415138"/>
                  <a:gd name="connsiteX657" fmla="*/ 394884 w 908747"/>
                  <a:gd name="connsiteY657" fmla="*/ 119665 h 415138"/>
                  <a:gd name="connsiteX658" fmla="*/ 395844 w 908747"/>
                  <a:gd name="connsiteY658" fmla="*/ 121174 h 415138"/>
                  <a:gd name="connsiteX659" fmla="*/ 396667 w 908747"/>
                  <a:gd name="connsiteY659" fmla="*/ 123780 h 415138"/>
                  <a:gd name="connsiteX660" fmla="*/ 395707 w 908747"/>
                  <a:gd name="connsiteY660" fmla="*/ 131186 h 415138"/>
                  <a:gd name="connsiteX661" fmla="*/ 394198 w 908747"/>
                  <a:gd name="connsiteY661" fmla="*/ 137359 h 415138"/>
                  <a:gd name="connsiteX662" fmla="*/ 391318 w 908747"/>
                  <a:gd name="connsiteY662" fmla="*/ 146823 h 415138"/>
                  <a:gd name="connsiteX663" fmla="*/ 382676 w 908747"/>
                  <a:gd name="connsiteY663" fmla="*/ 172197 h 415138"/>
                  <a:gd name="connsiteX664" fmla="*/ 380482 w 908747"/>
                  <a:gd name="connsiteY664" fmla="*/ 178233 h 415138"/>
                  <a:gd name="connsiteX665" fmla="*/ 374721 w 908747"/>
                  <a:gd name="connsiteY665" fmla="*/ 193457 h 415138"/>
                  <a:gd name="connsiteX666" fmla="*/ 372252 w 908747"/>
                  <a:gd name="connsiteY666" fmla="*/ 199904 h 415138"/>
                  <a:gd name="connsiteX667" fmla="*/ 367726 w 908747"/>
                  <a:gd name="connsiteY667" fmla="*/ 210191 h 415138"/>
                  <a:gd name="connsiteX668" fmla="*/ 361417 w 908747"/>
                  <a:gd name="connsiteY668" fmla="*/ 224455 h 415138"/>
                  <a:gd name="connsiteX669" fmla="*/ 358811 w 908747"/>
                  <a:gd name="connsiteY669" fmla="*/ 230353 h 415138"/>
                  <a:gd name="connsiteX670" fmla="*/ 355382 w 908747"/>
                  <a:gd name="connsiteY670" fmla="*/ 244069 h 415138"/>
                  <a:gd name="connsiteX671" fmla="*/ 347152 w 908747"/>
                  <a:gd name="connsiteY671" fmla="*/ 279319 h 415138"/>
                  <a:gd name="connsiteX672" fmla="*/ 347152 w 908747"/>
                  <a:gd name="connsiteY672" fmla="*/ 278908 h 415138"/>
                  <a:gd name="connsiteX673" fmla="*/ 339745 w 908747"/>
                  <a:gd name="connsiteY673" fmla="*/ 316490 h 415138"/>
                  <a:gd name="connsiteX674" fmla="*/ 338922 w 908747"/>
                  <a:gd name="connsiteY674" fmla="*/ 321564 h 415138"/>
                  <a:gd name="connsiteX675" fmla="*/ 336728 w 908747"/>
                  <a:gd name="connsiteY675" fmla="*/ 335280 h 415138"/>
                  <a:gd name="connsiteX676" fmla="*/ 334945 w 908747"/>
                  <a:gd name="connsiteY676" fmla="*/ 346390 h 415138"/>
                  <a:gd name="connsiteX677" fmla="*/ 333025 w 908747"/>
                  <a:gd name="connsiteY677" fmla="*/ 364633 h 415138"/>
                  <a:gd name="connsiteX678" fmla="*/ 333025 w 908747"/>
                  <a:gd name="connsiteY678" fmla="*/ 363947 h 415138"/>
                  <a:gd name="connsiteX679" fmla="*/ 333025 w 908747"/>
                  <a:gd name="connsiteY679" fmla="*/ 383286 h 415138"/>
                  <a:gd name="connsiteX680" fmla="*/ 333025 w 908747"/>
                  <a:gd name="connsiteY680" fmla="*/ 383150 h 415138"/>
                  <a:gd name="connsiteX681" fmla="*/ 333436 w 908747"/>
                  <a:gd name="connsiteY681" fmla="*/ 386990 h 415138"/>
                  <a:gd name="connsiteX682" fmla="*/ 333436 w 908747"/>
                  <a:gd name="connsiteY682" fmla="*/ 386990 h 415138"/>
                  <a:gd name="connsiteX683" fmla="*/ 333436 w 908747"/>
                  <a:gd name="connsiteY683" fmla="*/ 387127 h 415138"/>
                  <a:gd name="connsiteX684" fmla="*/ 333573 w 908747"/>
                  <a:gd name="connsiteY684" fmla="*/ 387676 h 415138"/>
                  <a:gd name="connsiteX685" fmla="*/ 333573 w 908747"/>
                  <a:gd name="connsiteY685" fmla="*/ 387402 h 415138"/>
                  <a:gd name="connsiteX686" fmla="*/ 335630 w 908747"/>
                  <a:gd name="connsiteY686" fmla="*/ 395082 h 415138"/>
                  <a:gd name="connsiteX687" fmla="*/ 335630 w 908747"/>
                  <a:gd name="connsiteY687" fmla="*/ 394945 h 415138"/>
                  <a:gd name="connsiteX688" fmla="*/ 337002 w 908747"/>
                  <a:gd name="connsiteY688" fmla="*/ 398100 h 415138"/>
                  <a:gd name="connsiteX689" fmla="*/ 336728 w 908747"/>
                  <a:gd name="connsiteY689" fmla="*/ 397551 h 415138"/>
                  <a:gd name="connsiteX690" fmla="*/ 338648 w 908747"/>
                  <a:gd name="connsiteY690" fmla="*/ 400843 h 415138"/>
                  <a:gd name="connsiteX691" fmla="*/ 338374 w 908747"/>
                  <a:gd name="connsiteY691" fmla="*/ 400295 h 415138"/>
                  <a:gd name="connsiteX692" fmla="*/ 339197 w 908747"/>
                  <a:gd name="connsiteY692" fmla="*/ 401254 h 415138"/>
                  <a:gd name="connsiteX693" fmla="*/ 340294 w 908747"/>
                  <a:gd name="connsiteY693" fmla="*/ 402215 h 415138"/>
                  <a:gd name="connsiteX694" fmla="*/ 341528 w 908747"/>
                  <a:gd name="connsiteY694" fmla="*/ 403038 h 415138"/>
                  <a:gd name="connsiteX695" fmla="*/ 342900 w 908747"/>
                  <a:gd name="connsiteY695" fmla="*/ 403860 h 415138"/>
                  <a:gd name="connsiteX696" fmla="*/ 342488 w 908747"/>
                  <a:gd name="connsiteY696" fmla="*/ 403724 h 415138"/>
                  <a:gd name="connsiteX697" fmla="*/ 345506 w 908747"/>
                  <a:gd name="connsiteY697" fmla="*/ 405095 h 415138"/>
                  <a:gd name="connsiteX698" fmla="*/ 346603 w 908747"/>
                  <a:gd name="connsiteY698" fmla="*/ 405369 h 415138"/>
                  <a:gd name="connsiteX699" fmla="*/ 348112 w 908747"/>
                  <a:gd name="connsiteY699" fmla="*/ 405644 h 415138"/>
                  <a:gd name="connsiteX700" fmla="*/ 349346 w 908747"/>
                  <a:gd name="connsiteY700" fmla="*/ 405644 h 415138"/>
                  <a:gd name="connsiteX701" fmla="*/ 350718 w 908747"/>
                  <a:gd name="connsiteY701" fmla="*/ 405506 h 415138"/>
                  <a:gd name="connsiteX702" fmla="*/ 350307 w 908747"/>
                  <a:gd name="connsiteY702" fmla="*/ 405644 h 415138"/>
                  <a:gd name="connsiteX703" fmla="*/ 350718 w 908747"/>
                  <a:gd name="connsiteY703" fmla="*/ 405506 h 415138"/>
                  <a:gd name="connsiteX704" fmla="*/ 350993 w 908747"/>
                  <a:gd name="connsiteY704" fmla="*/ 405506 h 415138"/>
                  <a:gd name="connsiteX705" fmla="*/ 350718 w 908747"/>
                  <a:gd name="connsiteY705" fmla="*/ 405506 h 415138"/>
                  <a:gd name="connsiteX706" fmla="*/ 354010 w 908747"/>
                  <a:gd name="connsiteY706" fmla="*/ 404547 h 415138"/>
                  <a:gd name="connsiteX707" fmla="*/ 353873 w 908747"/>
                  <a:gd name="connsiteY707" fmla="*/ 404547 h 415138"/>
                  <a:gd name="connsiteX708" fmla="*/ 354010 w 908747"/>
                  <a:gd name="connsiteY708" fmla="*/ 404409 h 415138"/>
                  <a:gd name="connsiteX709" fmla="*/ 354284 w 908747"/>
                  <a:gd name="connsiteY709" fmla="*/ 404272 h 415138"/>
                  <a:gd name="connsiteX710" fmla="*/ 354147 w 908747"/>
                  <a:gd name="connsiteY710" fmla="*/ 404272 h 415138"/>
                  <a:gd name="connsiteX711" fmla="*/ 357165 w 908747"/>
                  <a:gd name="connsiteY711" fmla="*/ 403038 h 415138"/>
                  <a:gd name="connsiteX712" fmla="*/ 357028 w 908747"/>
                  <a:gd name="connsiteY712" fmla="*/ 403038 h 415138"/>
                  <a:gd name="connsiteX713" fmla="*/ 362514 w 908747"/>
                  <a:gd name="connsiteY713" fmla="*/ 399883 h 415138"/>
                  <a:gd name="connsiteX714" fmla="*/ 361965 w 908747"/>
                  <a:gd name="connsiteY714" fmla="*/ 400157 h 415138"/>
                  <a:gd name="connsiteX715" fmla="*/ 365120 w 908747"/>
                  <a:gd name="connsiteY715" fmla="*/ 397689 h 415138"/>
                  <a:gd name="connsiteX716" fmla="*/ 370881 w 908747"/>
                  <a:gd name="connsiteY716" fmla="*/ 391790 h 415138"/>
                  <a:gd name="connsiteX717" fmla="*/ 381716 w 908747"/>
                  <a:gd name="connsiteY717" fmla="*/ 377800 h 415138"/>
                  <a:gd name="connsiteX718" fmla="*/ 391318 w 908747"/>
                  <a:gd name="connsiteY718" fmla="*/ 361890 h 415138"/>
                  <a:gd name="connsiteX719" fmla="*/ 401879 w 908747"/>
                  <a:gd name="connsiteY719" fmla="*/ 342276 h 415138"/>
                  <a:gd name="connsiteX720" fmla="*/ 401742 w 908747"/>
                  <a:gd name="connsiteY720" fmla="*/ 342550 h 415138"/>
                  <a:gd name="connsiteX721" fmla="*/ 408188 w 908747"/>
                  <a:gd name="connsiteY721" fmla="*/ 329245 h 415138"/>
                  <a:gd name="connsiteX722" fmla="*/ 410657 w 908747"/>
                  <a:gd name="connsiteY722" fmla="*/ 323896 h 415138"/>
                  <a:gd name="connsiteX723" fmla="*/ 413675 w 908747"/>
                  <a:gd name="connsiteY723" fmla="*/ 316764 h 415138"/>
                  <a:gd name="connsiteX724" fmla="*/ 413675 w 908747"/>
                  <a:gd name="connsiteY724" fmla="*/ 315255 h 415138"/>
                  <a:gd name="connsiteX725" fmla="*/ 413949 w 908747"/>
                  <a:gd name="connsiteY725" fmla="*/ 308946 h 415138"/>
                  <a:gd name="connsiteX726" fmla="*/ 414772 w 908747"/>
                  <a:gd name="connsiteY726" fmla="*/ 296190 h 415138"/>
                  <a:gd name="connsiteX727" fmla="*/ 415732 w 908747"/>
                  <a:gd name="connsiteY727" fmla="*/ 280965 h 415138"/>
                  <a:gd name="connsiteX728" fmla="*/ 416144 w 908747"/>
                  <a:gd name="connsiteY728" fmla="*/ 273696 h 415138"/>
                  <a:gd name="connsiteX729" fmla="*/ 418475 w 908747"/>
                  <a:gd name="connsiteY729" fmla="*/ 249281 h 415138"/>
                  <a:gd name="connsiteX730" fmla="*/ 419847 w 908747"/>
                  <a:gd name="connsiteY730" fmla="*/ 236114 h 415138"/>
                  <a:gd name="connsiteX731" fmla="*/ 420258 w 908747"/>
                  <a:gd name="connsiteY731" fmla="*/ 231588 h 415138"/>
                  <a:gd name="connsiteX732" fmla="*/ 424236 w 908747"/>
                  <a:gd name="connsiteY732" fmla="*/ 204018 h 415138"/>
                  <a:gd name="connsiteX733" fmla="*/ 425882 w 908747"/>
                  <a:gd name="connsiteY733" fmla="*/ 192497 h 415138"/>
                  <a:gd name="connsiteX734" fmla="*/ 429311 w 908747"/>
                  <a:gd name="connsiteY734" fmla="*/ 173157 h 415138"/>
                  <a:gd name="connsiteX735" fmla="*/ 435757 w 908747"/>
                  <a:gd name="connsiteY735" fmla="*/ 145725 h 415138"/>
                  <a:gd name="connsiteX736" fmla="*/ 439872 w 908747"/>
                  <a:gd name="connsiteY736" fmla="*/ 131872 h 415138"/>
                  <a:gd name="connsiteX737" fmla="*/ 445770 w 908747"/>
                  <a:gd name="connsiteY737" fmla="*/ 116647 h 415138"/>
                  <a:gd name="connsiteX738" fmla="*/ 450022 w 908747"/>
                  <a:gd name="connsiteY738" fmla="*/ 108281 h 415138"/>
                  <a:gd name="connsiteX739" fmla="*/ 452765 w 908747"/>
                  <a:gd name="connsiteY739" fmla="*/ 104852 h 415138"/>
                  <a:gd name="connsiteX740" fmla="*/ 455920 w 908747"/>
                  <a:gd name="connsiteY740" fmla="*/ 102246 h 415138"/>
                  <a:gd name="connsiteX741" fmla="*/ 461543 w 908747"/>
                  <a:gd name="connsiteY741" fmla="*/ 99914 h 415138"/>
                  <a:gd name="connsiteX742" fmla="*/ 464424 w 908747"/>
                  <a:gd name="connsiteY742" fmla="*/ 99640 h 415138"/>
                  <a:gd name="connsiteX743" fmla="*/ 467579 w 908747"/>
                  <a:gd name="connsiteY743" fmla="*/ 100463 h 415138"/>
                  <a:gd name="connsiteX744" fmla="*/ 471419 w 908747"/>
                  <a:gd name="connsiteY744" fmla="*/ 104166 h 415138"/>
                  <a:gd name="connsiteX745" fmla="*/ 473339 w 908747"/>
                  <a:gd name="connsiteY745" fmla="*/ 108006 h 415138"/>
                  <a:gd name="connsiteX746" fmla="*/ 474711 w 908747"/>
                  <a:gd name="connsiteY746" fmla="*/ 112121 h 415138"/>
                  <a:gd name="connsiteX747" fmla="*/ 475945 w 908747"/>
                  <a:gd name="connsiteY747" fmla="*/ 122546 h 415138"/>
                  <a:gd name="connsiteX748" fmla="*/ 475808 w 908747"/>
                  <a:gd name="connsiteY748" fmla="*/ 129540 h 415138"/>
                  <a:gd name="connsiteX749" fmla="*/ 475259 w 908747"/>
                  <a:gd name="connsiteY749" fmla="*/ 137907 h 415138"/>
                  <a:gd name="connsiteX750" fmla="*/ 473065 w 908747"/>
                  <a:gd name="connsiteY750" fmla="*/ 154230 h 415138"/>
                  <a:gd name="connsiteX751" fmla="*/ 470459 w 908747"/>
                  <a:gd name="connsiteY751" fmla="*/ 170003 h 415138"/>
                  <a:gd name="connsiteX752" fmla="*/ 469087 w 908747"/>
                  <a:gd name="connsiteY752" fmla="*/ 178507 h 415138"/>
                  <a:gd name="connsiteX753" fmla="*/ 467167 w 908747"/>
                  <a:gd name="connsiteY753" fmla="*/ 187148 h 415138"/>
                  <a:gd name="connsiteX754" fmla="*/ 461681 w 908747"/>
                  <a:gd name="connsiteY754" fmla="*/ 211974 h 415138"/>
                  <a:gd name="connsiteX755" fmla="*/ 459898 w 908747"/>
                  <a:gd name="connsiteY755" fmla="*/ 218009 h 415138"/>
                  <a:gd name="connsiteX756" fmla="*/ 455371 w 908747"/>
                  <a:gd name="connsiteY756" fmla="*/ 233645 h 415138"/>
                  <a:gd name="connsiteX757" fmla="*/ 451531 w 908747"/>
                  <a:gd name="connsiteY757" fmla="*/ 246675 h 415138"/>
                  <a:gd name="connsiteX758" fmla="*/ 450022 w 908747"/>
                  <a:gd name="connsiteY758" fmla="*/ 251476 h 415138"/>
                  <a:gd name="connsiteX759" fmla="*/ 440558 w 908747"/>
                  <a:gd name="connsiteY759" fmla="*/ 277399 h 415138"/>
                  <a:gd name="connsiteX760" fmla="*/ 434797 w 908747"/>
                  <a:gd name="connsiteY760" fmla="*/ 292761 h 415138"/>
                  <a:gd name="connsiteX761" fmla="*/ 423413 w 908747"/>
                  <a:gd name="connsiteY761" fmla="*/ 319233 h 415138"/>
                  <a:gd name="connsiteX762" fmla="*/ 423962 w 908747"/>
                  <a:gd name="connsiteY762" fmla="*/ 350094 h 415138"/>
                  <a:gd name="connsiteX763" fmla="*/ 423962 w 908747"/>
                  <a:gd name="connsiteY763" fmla="*/ 349408 h 415138"/>
                  <a:gd name="connsiteX764" fmla="*/ 426979 w 908747"/>
                  <a:gd name="connsiteY764" fmla="*/ 372039 h 415138"/>
                  <a:gd name="connsiteX765" fmla="*/ 426842 w 908747"/>
                  <a:gd name="connsiteY765" fmla="*/ 371354 h 415138"/>
                  <a:gd name="connsiteX766" fmla="*/ 429448 w 908747"/>
                  <a:gd name="connsiteY766" fmla="*/ 380680 h 415138"/>
                  <a:gd name="connsiteX767" fmla="*/ 429311 w 908747"/>
                  <a:gd name="connsiteY767" fmla="*/ 380406 h 415138"/>
                  <a:gd name="connsiteX768" fmla="*/ 432466 w 908747"/>
                  <a:gd name="connsiteY768" fmla="*/ 387676 h 415138"/>
                  <a:gd name="connsiteX769" fmla="*/ 432466 w 908747"/>
                  <a:gd name="connsiteY769" fmla="*/ 387538 h 415138"/>
                  <a:gd name="connsiteX770" fmla="*/ 433974 w 908747"/>
                  <a:gd name="connsiteY770" fmla="*/ 390282 h 415138"/>
                  <a:gd name="connsiteX771" fmla="*/ 433837 w 908747"/>
                  <a:gd name="connsiteY771" fmla="*/ 390144 h 415138"/>
                  <a:gd name="connsiteX772" fmla="*/ 433974 w 908747"/>
                  <a:gd name="connsiteY772" fmla="*/ 390282 h 415138"/>
                  <a:gd name="connsiteX773" fmla="*/ 434249 w 908747"/>
                  <a:gd name="connsiteY773" fmla="*/ 390693 h 415138"/>
                  <a:gd name="connsiteX774" fmla="*/ 434111 w 908747"/>
                  <a:gd name="connsiteY774" fmla="*/ 390419 h 415138"/>
                  <a:gd name="connsiteX775" fmla="*/ 436306 w 908747"/>
                  <a:gd name="connsiteY775" fmla="*/ 393299 h 415138"/>
                  <a:gd name="connsiteX776" fmla="*/ 438500 w 908747"/>
                  <a:gd name="connsiteY776" fmla="*/ 395494 h 415138"/>
                  <a:gd name="connsiteX777" fmla="*/ 438363 w 908747"/>
                  <a:gd name="connsiteY777" fmla="*/ 395357 h 415138"/>
                  <a:gd name="connsiteX778" fmla="*/ 438775 w 908747"/>
                  <a:gd name="connsiteY778" fmla="*/ 395631 h 415138"/>
                  <a:gd name="connsiteX779" fmla="*/ 438912 w 908747"/>
                  <a:gd name="connsiteY779" fmla="*/ 395768 h 415138"/>
                  <a:gd name="connsiteX780" fmla="*/ 438775 w 908747"/>
                  <a:gd name="connsiteY780" fmla="*/ 395631 h 415138"/>
                  <a:gd name="connsiteX781" fmla="*/ 441655 w 908747"/>
                  <a:gd name="connsiteY781" fmla="*/ 397825 h 415138"/>
                  <a:gd name="connsiteX782" fmla="*/ 442890 w 908747"/>
                  <a:gd name="connsiteY782" fmla="*/ 398648 h 415138"/>
                  <a:gd name="connsiteX783" fmla="*/ 442341 w 908747"/>
                  <a:gd name="connsiteY783" fmla="*/ 398374 h 415138"/>
                  <a:gd name="connsiteX784" fmla="*/ 446044 w 908747"/>
                  <a:gd name="connsiteY784" fmla="*/ 400020 h 415138"/>
                  <a:gd name="connsiteX785" fmla="*/ 445358 w 908747"/>
                  <a:gd name="connsiteY785" fmla="*/ 399746 h 415138"/>
                  <a:gd name="connsiteX786" fmla="*/ 447416 w 908747"/>
                  <a:gd name="connsiteY786" fmla="*/ 400295 h 415138"/>
                  <a:gd name="connsiteX787" fmla="*/ 446730 w 908747"/>
                  <a:gd name="connsiteY787" fmla="*/ 400157 h 415138"/>
                  <a:gd name="connsiteX788" fmla="*/ 448925 w 908747"/>
                  <a:gd name="connsiteY788" fmla="*/ 400431 h 415138"/>
                  <a:gd name="connsiteX789" fmla="*/ 448239 w 908747"/>
                  <a:gd name="connsiteY789" fmla="*/ 400431 h 415138"/>
                  <a:gd name="connsiteX790" fmla="*/ 452491 w 908747"/>
                  <a:gd name="connsiteY790" fmla="*/ 400431 h 415138"/>
                  <a:gd name="connsiteX791" fmla="*/ 456469 w 908747"/>
                  <a:gd name="connsiteY791" fmla="*/ 399883 h 415138"/>
                  <a:gd name="connsiteX792" fmla="*/ 457840 w 908747"/>
                  <a:gd name="connsiteY792" fmla="*/ 399471 h 415138"/>
                  <a:gd name="connsiteX793" fmla="*/ 457429 w 908747"/>
                  <a:gd name="connsiteY793" fmla="*/ 399609 h 415138"/>
                  <a:gd name="connsiteX794" fmla="*/ 460858 w 908747"/>
                  <a:gd name="connsiteY794" fmla="*/ 398237 h 415138"/>
                  <a:gd name="connsiteX795" fmla="*/ 460721 w 908747"/>
                  <a:gd name="connsiteY795" fmla="*/ 398237 h 415138"/>
                  <a:gd name="connsiteX796" fmla="*/ 464424 w 908747"/>
                  <a:gd name="connsiteY796" fmla="*/ 396180 h 415138"/>
                  <a:gd name="connsiteX797" fmla="*/ 464287 w 908747"/>
                  <a:gd name="connsiteY797" fmla="*/ 396180 h 415138"/>
                  <a:gd name="connsiteX798" fmla="*/ 471556 w 908747"/>
                  <a:gd name="connsiteY798" fmla="*/ 390693 h 415138"/>
                  <a:gd name="connsiteX799" fmla="*/ 471419 w 908747"/>
                  <a:gd name="connsiteY799" fmla="*/ 390831 h 415138"/>
                  <a:gd name="connsiteX800" fmla="*/ 471830 w 908747"/>
                  <a:gd name="connsiteY800" fmla="*/ 390419 h 415138"/>
                  <a:gd name="connsiteX801" fmla="*/ 471968 w 908747"/>
                  <a:gd name="connsiteY801" fmla="*/ 390282 h 415138"/>
                  <a:gd name="connsiteX802" fmla="*/ 471968 w 908747"/>
                  <a:gd name="connsiteY802" fmla="*/ 390282 h 415138"/>
                  <a:gd name="connsiteX803" fmla="*/ 478140 w 908747"/>
                  <a:gd name="connsiteY803" fmla="*/ 384247 h 415138"/>
                  <a:gd name="connsiteX804" fmla="*/ 486644 w 908747"/>
                  <a:gd name="connsiteY804" fmla="*/ 373274 h 415138"/>
                  <a:gd name="connsiteX805" fmla="*/ 486506 w 908747"/>
                  <a:gd name="connsiteY805" fmla="*/ 373548 h 415138"/>
                  <a:gd name="connsiteX806" fmla="*/ 493090 w 908747"/>
                  <a:gd name="connsiteY806" fmla="*/ 363261 h 415138"/>
                  <a:gd name="connsiteX807" fmla="*/ 498851 w 908747"/>
                  <a:gd name="connsiteY807" fmla="*/ 352700 h 415138"/>
                  <a:gd name="connsiteX808" fmla="*/ 498714 w 908747"/>
                  <a:gd name="connsiteY808" fmla="*/ 352974 h 415138"/>
                  <a:gd name="connsiteX809" fmla="*/ 513253 w 908747"/>
                  <a:gd name="connsiteY809" fmla="*/ 318410 h 415138"/>
                  <a:gd name="connsiteX810" fmla="*/ 512978 w 908747"/>
                  <a:gd name="connsiteY810" fmla="*/ 319096 h 415138"/>
                  <a:gd name="connsiteX811" fmla="*/ 522031 w 908747"/>
                  <a:gd name="connsiteY811" fmla="*/ 289881 h 415138"/>
                  <a:gd name="connsiteX812" fmla="*/ 527380 w 908747"/>
                  <a:gd name="connsiteY812" fmla="*/ 268346 h 415138"/>
                  <a:gd name="connsiteX813" fmla="*/ 527380 w 908747"/>
                  <a:gd name="connsiteY813" fmla="*/ 267798 h 415138"/>
                  <a:gd name="connsiteX814" fmla="*/ 527106 w 908747"/>
                  <a:gd name="connsiteY814" fmla="*/ 263683 h 415138"/>
                  <a:gd name="connsiteX815" fmla="*/ 525734 w 908747"/>
                  <a:gd name="connsiteY815" fmla="*/ 240503 h 415138"/>
                  <a:gd name="connsiteX816" fmla="*/ 525049 w 908747"/>
                  <a:gd name="connsiteY816" fmla="*/ 228159 h 415138"/>
                  <a:gd name="connsiteX817" fmla="*/ 524911 w 908747"/>
                  <a:gd name="connsiteY817" fmla="*/ 224181 h 415138"/>
                  <a:gd name="connsiteX818" fmla="*/ 524500 w 908747"/>
                  <a:gd name="connsiteY818" fmla="*/ 201001 h 415138"/>
                  <a:gd name="connsiteX819" fmla="*/ 524363 w 908747"/>
                  <a:gd name="connsiteY819" fmla="*/ 177272 h 415138"/>
                  <a:gd name="connsiteX820" fmla="*/ 525460 w 908747"/>
                  <a:gd name="connsiteY820" fmla="*/ 150252 h 415138"/>
                  <a:gd name="connsiteX821" fmla="*/ 528478 w 908747"/>
                  <a:gd name="connsiteY821" fmla="*/ 122820 h 415138"/>
                  <a:gd name="connsiteX822" fmla="*/ 529986 w 908747"/>
                  <a:gd name="connsiteY822" fmla="*/ 113356 h 415138"/>
                  <a:gd name="connsiteX823" fmla="*/ 530809 w 908747"/>
                  <a:gd name="connsiteY823" fmla="*/ 110338 h 415138"/>
                  <a:gd name="connsiteX824" fmla="*/ 532455 w 908747"/>
                  <a:gd name="connsiteY824" fmla="*/ 106772 h 415138"/>
                  <a:gd name="connsiteX825" fmla="*/ 533827 w 908747"/>
                  <a:gd name="connsiteY825" fmla="*/ 104989 h 415138"/>
                  <a:gd name="connsiteX826" fmla="*/ 535198 w 908747"/>
                  <a:gd name="connsiteY826" fmla="*/ 103754 h 415138"/>
                  <a:gd name="connsiteX827" fmla="*/ 537667 w 908747"/>
                  <a:gd name="connsiteY827" fmla="*/ 102657 h 415138"/>
                  <a:gd name="connsiteX828" fmla="*/ 541645 w 908747"/>
                  <a:gd name="connsiteY828" fmla="*/ 102108 h 415138"/>
                  <a:gd name="connsiteX829" fmla="*/ 546994 w 908747"/>
                  <a:gd name="connsiteY829" fmla="*/ 105126 h 415138"/>
                  <a:gd name="connsiteX830" fmla="*/ 550835 w 908747"/>
                  <a:gd name="connsiteY830" fmla="*/ 115688 h 415138"/>
                  <a:gd name="connsiteX831" fmla="*/ 552069 w 908747"/>
                  <a:gd name="connsiteY831" fmla="*/ 126660 h 415138"/>
                  <a:gd name="connsiteX832" fmla="*/ 552069 w 908747"/>
                  <a:gd name="connsiteY832" fmla="*/ 156150 h 415138"/>
                  <a:gd name="connsiteX833" fmla="*/ 550835 w 908747"/>
                  <a:gd name="connsiteY833" fmla="*/ 181662 h 415138"/>
                  <a:gd name="connsiteX834" fmla="*/ 549189 w 908747"/>
                  <a:gd name="connsiteY834" fmla="*/ 199492 h 415138"/>
                  <a:gd name="connsiteX835" fmla="*/ 547543 w 908747"/>
                  <a:gd name="connsiteY835" fmla="*/ 214580 h 415138"/>
                  <a:gd name="connsiteX836" fmla="*/ 546857 w 908747"/>
                  <a:gd name="connsiteY836" fmla="*/ 221438 h 415138"/>
                  <a:gd name="connsiteX837" fmla="*/ 542331 w 908747"/>
                  <a:gd name="connsiteY837" fmla="*/ 246813 h 415138"/>
                  <a:gd name="connsiteX838" fmla="*/ 540273 w 908747"/>
                  <a:gd name="connsiteY838" fmla="*/ 258745 h 415138"/>
                  <a:gd name="connsiteX839" fmla="*/ 537942 w 908747"/>
                  <a:gd name="connsiteY839" fmla="*/ 270267 h 415138"/>
                  <a:gd name="connsiteX840" fmla="*/ 540685 w 908747"/>
                  <a:gd name="connsiteY840" fmla="*/ 297973 h 415138"/>
                  <a:gd name="connsiteX841" fmla="*/ 541371 w 908747"/>
                  <a:gd name="connsiteY841" fmla="*/ 302362 h 415138"/>
                  <a:gd name="connsiteX842" fmla="*/ 543154 w 908747"/>
                  <a:gd name="connsiteY842" fmla="*/ 314706 h 415138"/>
                  <a:gd name="connsiteX843" fmla="*/ 544662 w 908747"/>
                  <a:gd name="connsiteY843" fmla="*/ 324719 h 415138"/>
                  <a:gd name="connsiteX844" fmla="*/ 546994 w 908747"/>
                  <a:gd name="connsiteY844" fmla="*/ 337612 h 415138"/>
                  <a:gd name="connsiteX845" fmla="*/ 546857 w 908747"/>
                  <a:gd name="connsiteY845" fmla="*/ 336926 h 415138"/>
                  <a:gd name="connsiteX846" fmla="*/ 554538 w 908747"/>
                  <a:gd name="connsiteY846" fmla="*/ 365593 h 415138"/>
                  <a:gd name="connsiteX847" fmla="*/ 554264 w 908747"/>
                  <a:gd name="connsiteY847" fmla="*/ 364907 h 415138"/>
                  <a:gd name="connsiteX848" fmla="*/ 559064 w 908747"/>
                  <a:gd name="connsiteY848" fmla="*/ 376428 h 415138"/>
                  <a:gd name="connsiteX849" fmla="*/ 559064 w 908747"/>
                  <a:gd name="connsiteY849" fmla="*/ 376292 h 415138"/>
                  <a:gd name="connsiteX850" fmla="*/ 563728 w 908747"/>
                  <a:gd name="connsiteY850" fmla="*/ 384109 h 415138"/>
                  <a:gd name="connsiteX851" fmla="*/ 567705 w 908747"/>
                  <a:gd name="connsiteY851" fmla="*/ 389184 h 415138"/>
                  <a:gd name="connsiteX852" fmla="*/ 570449 w 908747"/>
                  <a:gd name="connsiteY852" fmla="*/ 391790 h 415138"/>
                  <a:gd name="connsiteX853" fmla="*/ 570449 w 908747"/>
                  <a:gd name="connsiteY853" fmla="*/ 391790 h 415138"/>
                  <a:gd name="connsiteX854" fmla="*/ 572232 w 908747"/>
                  <a:gd name="connsiteY854" fmla="*/ 393162 h 415138"/>
                  <a:gd name="connsiteX855" fmla="*/ 575661 w 908747"/>
                  <a:gd name="connsiteY855" fmla="*/ 395082 h 415138"/>
                  <a:gd name="connsiteX856" fmla="*/ 575112 w 908747"/>
                  <a:gd name="connsiteY856" fmla="*/ 394808 h 415138"/>
                  <a:gd name="connsiteX857" fmla="*/ 576758 w 908747"/>
                  <a:gd name="connsiteY857" fmla="*/ 395494 h 415138"/>
                  <a:gd name="connsiteX858" fmla="*/ 578130 w 908747"/>
                  <a:gd name="connsiteY858" fmla="*/ 395905 h 415138"/>
                  <a:gd name="connsiteX859" fmla="*/ 578815 w 908747"/>
                  <a:gd name="connsiteY859" fmla="*/ 395905 h 415138"/>
                  <a:gd name="connsiteX860" fmla="*/ 579775 w 908747"/>
                  <a:gd name="connsiteY860" fmla="*/ 395768 h 415138"/>
                  <a:gd name="connsiteX861" fmla="*/ 581421 w 908747"/>
                  <a:gd name="connsiteY861" fmla="*/ 395219 h 415138"/>
                  <a:gd name="connsiteX862" fmla="*/ 583342 w 908747"/>
                  <a:gd name="connsiteY862" fmla="*/ 394396 h 415138"/>
                  <a:gd name="connsiteX863" fmla="*/ 582930 w 908747"/>
                  <a:gd name="connsiteY863" fmla="*/ 394671 h 415138"/>
                  <a:gd name="connsiteX864" fmla="*/ 586085 w 908747"/>
                  <a:gd name="connsiteY864" fmla="*/ 392751 h 415138"/>
                  <a:gd name="connsiteX865" fmla="*/ 586085 w 908747"/>
                  <a:gd name="connsiteY865" fmla="*/ 392751 h 415138"/>
                  <a:gd name="connsiteX866" fmla="*/ 587594 w 908747"/>
                  <a:gd name="connsiteY866" fmla="*/ 391653 h 415138"/>
                  <a:gd name="connsiteX867" fmla="*/ 591708 w 908747"/>
                  <a:gd name="connsiteY867" fmla="*/ 387538 h 415138"/>
                  <a:gd name="connsiteX868" fmla="*/ 591297 w 908747"/>
                  <a:gd name="connsiteY868" fmla="*/ 387950 h 415138"/>
                  <a:gd name="connsiteX869" fmla="*/ 597606 w 908747"/>
                  <a:gd name="connsiteY869" fmla="*/ 379446 h 415138"/>
                  <a:gd name="connsiteX870" fmla="*/ 597606 w 908747"/>
                  <a:gd name="connsiteY870" fmla="*/ 379446 h 415138"/>
                  <a:gd name="connsiteX871" fmla="*/ 605287 w 908747"/>
                  <a:gd name="connsiteY871" fmla="*/ 366141 h 415138"/>
                  <a:gd name="connsiteX872" fmla="*/ 605150 w 908747"/>
                  <a:gd name="connsiteY872" fmla="*/ 366553 h 415138"/>
                  <a:gd name="connsiteX873" fmla="*/ 617220 w 908747"/>
                  <a:gd name="connsiteY873" fmla="*/ 337475 h 415138"/>
                  <a:gd name="connsiteX874" fmla="*/ 616946 w 908747"/>
                  <a:gd name="connsiteY874" fmla="*/ 338161 h 415138"/>
                  <a:gd name="connsiteX875" fmla="*/ 632856 w 908747"/>
                  <a:gd name="connsiteY875" fmla="*/ 279045 h 415138"/>
                  <a:gd name="connsiteX876" fmla="*/ 632719 w 908747"/>
                  <a:gd name="connsiteY876" fmla="*/ 279731 h 415138"/>
                  <a:gd name="connsiteX877" fmla="*/ 636697 w 908747"/>
                  <a:gd name="connsiteY877" fmla="*/ 256139 h 415138"/>
                  <a:gd name="connsiteX878" fmla="*/ 638480 w 908747"/>
                  <a:gd name="connsiteY878" fmla="*/ 244618 h 415138"/>
                  <a:gd name="connsiteX879" fmla="*/ 638343 w 908747"/>
                  <a:gd name="connsiteY879" fmla="*/ 243795 h 415138"/>
                  <a:gd name="connsiteX880" fmla="*/ 630250 w 908747"/>
                  <a:gd name="connsiteY880" fmla="*/ 199904 h 415138"/>
                  <a:gd name="connsiteX881" fmla="*/ 627919 w 908747"/>
                  <a:gd name="connsiteY881" fmla="*/ 184404 h 415138"/>
                  <a:gd name="connsiteX882" fmla="*/ 624215 w 908747"/>
                  <a:gd name="connsiteY882" fmla="*/ 157384 h 415138"/>
                  <a:gd name="connsiteX883" fmla="*/ 623392 w 908747"/>
                  <a:gd name="connsiteY883" fmla="*/ 149292 h 415138"/>
                  <a:gd name="connsiteX884" fmla="*/ 622432 w 908747"/>
                  <a:gd name="connsiteY884" fmla="*/ 135987 h 415138"/>
                  <a:gd name="connsiteX885" fmla="*/ 622158 w 908747"/>
                  <a:gd name="connsiteY885" fmla="*/ 120762 h 415138"/>
                  <a:gd name="connsiteX886" fmla="*/ 622844 w 908747"/>
                  <a:gd name="connsiteY886" fmla="*/ 104989 h 415138"/>
                  <a:gd name="connsiteX887" fmla="*/ 624901 w 908747"/>
                  <a:gd name="connsiteY887" fmla="*/ 93467 h 415138"/>
                  <a:gd name="connsiteX888" fmla="*/ 627781 w 908747"/>
                  <a:gd name="connsiteY888" fmla="*/ 85375 h 415138"/>
                  <a:gd name="connsiteX889" fmla="*/ 631622 w 908747"/>
                  <a:gd name="connsiteY889" fmla="*/ 81123 h 415138"/>
                  <a:gd name="connsiteX890" fmla="*/ 634365 w 908747"/>
                  <a:gd name="connsiteY890" fmla="*/ 79889 h 415138"/>
                  <a:gd name="connsiteX891" fmla="*/ 639303 w 908747"/>
                  <a:gd name="connsiteY891" fmla="*/ 79340 h 415138"/>
                  <a:gd name="connsiteX892" fmla="*/ 644103 w 908747"/>
                  <a:gd name="connsiteY892" fmla="*/ 80849 h 415138"/>
                  <a:gd name="connsiteX893" fmla="*/ 646161 w 908747"/>
                  <a:gd name="connsiteY893" fmla="*/ 82632 h 415138"/>
                  <a:gd name="connsiteX894" fmla="*/ 648355 w 908747"/>
                  <a:gd name="connsiteY894" fmla="*/ 85650 h 415138"/>
                  <a:gd name="connsiteX895" fmla="*/ 650139 w 908747"/>
                  <a:gd name="connsiteY895" fmla="*/ 89353 h 415138"/>
                  <a:gd name="connsiteX896" fmla="*/ 651510 w 908747"/>
                  <a:gd name="connsiteY896" fmla="*/ 93193 h 415138"/>
                  <a:gd name="connsiteX897" fmla="*/ 654116 w 908747"/>
                  <a:gd name="connsiteY897" fmla="*/ 106909 h 415138"/>
                  <a:gd name="connsiteX898" fmla="*/ 655899 w 908747"/>
                  <a:gd name="connsiteY898" fmla="*/ 130227 h 415138"/>
                  <a:gd name="connsiteX899" fmla="*/ 656174 w 908747"/>
                  <a:gd name="connsiteY899" fmla="*/ 143531 h 415138"/>
                  <a:gd name="connsiteX900" fmla="*/ 656311 w 908747"/>
                  <a:gd name="connsiteY900" fmla="*/ 155601 h 415138"/>
                  <a:gd name="connsiteX901" fmla="*/ 656174 w 908747"/>
                  <a:gd name="connsiteY901" fmla="*/ 162733 h 415138"/>
                  <a:gd name="connsiteX902" fmla="*/ 655351 w 908747"/>
                  <a:gd name="connsiteY902" fmla="*/ 190440 h 415138"/>
                  <a:gd name="connsiteX903" fmla="*/ 655076 w 908747"/>
                  <a:gd name="connsiteY903" fmla="*/ 195103 h 415138"/>
                  <a:gd name="connsiteX904" fmla="*/ 653842 w 908747"/>
                  <a:gd name="connsiteY904" fmla="*/ 209505 h 415138"/>
                  <a:gd name="connsiteX905" fmla="*/ 651784 w 908747"/>
                  <a:gd name="connsiteY905" fmla="*/ 233645 h 415138"/>
                  <a:gd name="connsiteX906" fmla="*/ 650824 w 908747"/>
                  <a:gd name="connsiteY906" fmla="*/ 239406 h 415138"/>
                  <a:gd name="connsiteX907" fmla="*/ 649727 w 908747"/>
                  <a:gd name="connsiteY907" fmla="*/ 245715 h 415138"/>
                  <a:gd name="connsiteX908" fmla="*/ 655076 w 908747"/>
                  <a:gd name="connsiteY908" fmla="*/ 271090 h 415138"/>
                  <a:gd name="connsiteX909" fmla="*/ 656859 w 908747"/>
                  <a:gd name="connsiteY909" fmla="*/ 277948 h 415138"/>
                  <a:gd name="connsiteX910" fmla="*/ 660288 w 908747"/>
                  <a:gd name="connsiteY910" fmla="*/ 291664 h 415138"/>
                  <a:gd name="connsiteX911" fmla="*/ 662757 w 908747"/>
                  <a:gd name="connsiteY911" fmla="*/ 301402 h 415138"/>
                  <a:gd name="connsiteX912" fmla="*/ 664403 w 908747"/>
                  <a:gd name="connsiteY912" fmla="*/ 307026 h 415138"/>
                  <a:gd name="connsiteX913" fmla="*/ 668929 w 908747"/>
                  <a:gd name="connsiteY913" fmla="*/ 321428 h 415138"/>
                  <a:gd name="connsiteX914" fmla="*/ 668929 w 908747"/>
                  <a:gd name="connsiteY914" fmla="*/ 321290 h 415138"/>
                  <a:gd name="connsiteX915" fmla="*/ 679079 w 908747"/>
                  <a:gd name="connsiteY915" fmla="*/ 345842 h 415138"/>
                  <a:gd name="connsiteX916" fmla="*/ 679079 w 908747"/>
                  <a:gd name="connsiteY916" fmla="*/ 345842 h 415138"/>
                  <a:gd name="connsiteX917" fmla="*/ 685114 w 908747"/>
                  <a:gd name="connsiteY917" fmla="*/ 356403 h 415138"/>
                  <a:gd name="connsiteX918" fmla="*/ 690326 w 908747"/>
                  <a:gd name="connsiteY918" fmla="*/ 363124 h 415138"/>
                  <a:gd name="connsiteX919" fmla="*/ 690052 w 908747"/>
                  <a:gd name="connsiteY919" fmla="*/ 362850 h 415138"/>
                  <a:gd name="connsiteX920" fmla="*/ 690326 w 908747"/>
                  <a:gd name="connsiteY920" fmla="*/ 363124 h 415138"/>
                  <a:gd name="connsiteX921" fmla="*/ 690464 w 908747"/>
                  <a:gd name="connsiteY921" fmla="*/ 363261 h 415138"/>
                  <a:gd name="connsiteX922" fmla="*/ 690326 w 908747"/>
                  <a:gd name="connsiteY922" fmla="*/ 363124 h 415138"/>
                  <a:gd name="connsiteX923" fmla="*/ 694716 w 908747"/>
                  <a:gd name="connsiteY923" fmla="*/ 367513 h 415138"/>
                  <a:gd name="connsiteX924" fmla="*/ 694441 w 908747"/>
                  <a:gd name="connsiteY924" fmla="*/ 367376 h 415138"/>
                  <a:gd name="connsiteX925" fmla="*/ 697322 w 908747"/>
                  <a:gd name="connsiteY925" fmla="*/ 369434 h 415138"/>
                  <a:gd name="connsiteX926" fmla="*/ 697184 w 908747"/>
                  <a:gd name="connsiteY926" fmla="*/ 369296 h 415138"/>
                  <a:gd name="connsiteX927" fmla="*/ 700476 w 908747"/>
                  <a:gd name="connsiteY927" fmla="*/ 371216 h 415138"/>
                  <a:gd name="connsiteX928" fmla="*/ 704180 w 908747"/>
                  <a:gd name="connsiteY928" fmla="*/ 372725 h 415138"/>
                  <a:gd name="connsiteX929" fmla="*/ 703494 w 908747"/>
                  <a:gd name="connsiteY929" fmla="*/ 372451 h 415138"/>
                  <a:gd name="connsiteX930" fmla="*/ 705551 w 908747"/>
                  <a:gd name="connsiteY930" fmla="*/ 372999 h 415138"/>
                  <a:gd name="connsiteX931" fmla="*/ 704865 w 908747"/>
                  <a:gd name="connsiteY931" fmla="*/ 372863 h 415138"/>
                  <a:gd name="connsiteX932" fmla="*/ 708843 w 908747"/>
                  <a:gd name="connsiteY932" fmla="*/ 373411 h 415138"/>
                  <a:gd name="connsiteX933" fmla="*/ 708157 w 908747"/>
                  <a:gd name="connsiteY933" fmla="*/ 373411 h 415138"/>
                  <a:gd name="connsiteX934" fmla="*/ 709803 w 908747"/>
                  <a:gd name="connsiteY934" fmla="*/ 373411 h 415138"/>
                  <a:gd name="connsiteX935" fmla="*/ 711449 w 908747"/>
                  <a:gd name="connsiteY935" fmla="*/ 373137 h 415138"/>
                  <a:gd name="connsiteX936" fmla="*/ 710763 w 908747"/>
                  <a:gd name="connsiteY936" fmla="*/ 373274 h 415138"/>
                  <a:gd name="connsiteX937" fmla="*/ 714878 w 908747"/>
                  <a:gd name="connsiteY937" fmla="*/ 372177 h 415138"/>
                  <a:gd name="connsiteX938" fmla="*/ 714192 w 908747"/>
                  <a:gd name="connsiteY938" fmla="*/ 372451 h 415138"/>
                  <a:gd name="connsiteX939" fmla="*/ 718170 w 908747"/>
                  <a:gd name="connsiteY939" fmla="*/ 370805 h 415138"/>
                  <a:gd name="connsiteX940" fmla="*/ 717621 w 908747"/>
                  <a:gd name="connsiteY940" fmla="*/ 371079 h 415138"/>
                  <a:gd name="connsiteX941" fmla="*/ 721325 w 908747"/>
                  <a:gd name="connsiteY941" fmla="*/ 369022 h 415138"/>
                  <a:gd name="connsiteX942" fmla="*/ 720776 w 908747"/>
                  <a:gd name="connsiteY942" fmla="*/ 369434 h 415138"/>
                  <a:gd name="connsiteX943" fmla="*/ 724205 w 908747"/>
                  <a:gd name="connsiteY943" fmla="*/ 366828 h 415138"/>
                  <a:gd name="connsiteX944" fmla="*/ 723793 w 908747"/>
                  <a:gd name="connsiteY944" fmla="*/ 367239 h 415138"/>
                  <a:gd name="connsiteX945" fmla="*/ 728594 w 908747"/>
                  <a:gd name="connsiteY945" fmla="*/ 362576 h 415138"/>
                  <a:gd name="connsiteX946" fmla="*/ 728183 w 908747"/>
                  <a:gd name="connsiteY946" fmla="*/ 363124 h 415138"/>
                  <a:gd name="connsiteX947" fmla="*/ 734903 w 908747"/>
                  <a:gd name="connsiteY947" fmla="*/ 354346 h 415138"/>
                  <a:gd name="connsiteX948" fmla="*/ 734629 w 908747"/>
                  <a:gd name="connsiteY948" fmla="*/ 354757 h 415138"/>
                  <a:gd name="connsiteX949" fmla="*/ 740253 w 908747"/>
                  <a:gd name="connsiteY949" fmla="*/ 345293 h 415138"/>
                  <a:gd name="connsiteX950" fmla="*/ 748208 w 908747"/>
                  <a:gd name="connsiteY950" fmla="*/ 326091 h 415138"/>
                  <a:gd name="connsiteX951" fmla="*/ 747934 w 908747"/>
                  <a:gd name="connsiteY951" fmla="*/ 326777 h 415138"/>
                  <a:gd name="connsiteX952" fmla="*/ 755477 w 908747"/>
                  <a:gd name="connsiteY952" fmla="*/ 297425 h 415138"/>
                  <a:gd name="connsiteX953" fmla="*/ 755477 w 908747"/>
                  <a:gd name="connsiteY953" fmla="*/ 297425 h 415138"/>
                  <a:gd name="connsiteX954" fmla="*/ 755340 w 908747"/>
                  <a:gd name="connsiteY954" fmla="*/ 297836 h 415138"/>
                  <a:gd name="connsiteX955" fmla="*/ 755477 w 908747"/>
                  <a:gd name="connsiteY955" fmla="*/ 297425 h 415138"/>
                  <a:gd name="connsiteX956" fmla="*/ 753283 w 908747"/>
                  <a:gd name="connsiteY956" fmla="*/ 292761 h 415138"/>
                  <a:gd name="connsiteX957" fmla="*/ 746013 w 908747"/>
                  <a:gd name="connsiteY957" fmla="*/ 274656 h 415138"/>
                  <a:gd name="connsiteX958" fmla="*/ 741350 w 908747"/>
                  <a:gd name="connsiteY958" fmla="*/ 262174 h 415138"/>
                  <a:gd name="connsiteX959" fmla="*/ 738607 w 908747"/>
                  <a:gd name="connsiteY959" fmla="*/ 254219 h 415138"/>
                  <a:gd name="connsiteX960" fmla="*/ 732297 w 908747"/>
                  <a:gd name="connsiteY960" fmla="*/ 234605 h 415138"/>
                  <a:gd name="connsiteX961" fmla="*/ 728045 w 908747"/>
                  <a:gd name="connsiteY961" fmla="*/ 220340 h 415138"/>
                  <a:gd name="connsiteX962" fmla="*/ 725439 w 908747"/>
                  <a:gd name="connsiteY962" fmla="*/ 211700 h 415138"/>
                  <a:gd name="connsiteX963" fmla="*/ 718856 w 908747"/>
                  <a:gd name="connsiteY963" fmla="*/ 186462 h 415138"/>
                  <a:gd name="connsiteX964" fmla="*/ 714741 w 908747"/>
                  <a:gd name="connsiteY964" fmla="*/ 168494 h 415138"/>
                  <a:gd name="connsiteX965" fmla="*/ 711449 w 908747"/>
                  <a:gd name="connsiteY965" fmla="*/ 153818 h 415138"/>
                  <a:gd name="connsiteX966" fmla="*/ 708843 w 908747"/>
                  <a:gd name="connsiteY966" fmla="*/ 140514 h 415138"/>
                  <a:gd name="connsiteX967" fmla="*/ 706237 w 908747"/>
                  <a:gd name="connsiteY967" fmla="*/ 124877 h 415138"/>
                  <a:gd name="connsiteX968" fmla="*/ 704728 w 908747"/>
                  <a:gd name="connsiteY968" fmla="*/ 109789 h 415138"/>
                  <a:gd name="connsiteX969" fmla="*/ 705963 w 908747"/>
                  <a:gd name="connsiteY969" fmla="*/ 85375 h 415138"/>
                  <a:gd name="connsiteX970" fmla="*/ 707197 w 908747"/>
                  <a:gd name="connsiteY970" fmla="*/ 81123 h 415138"/>
                  <a:gd name="connsiteX971" fmla="*/ 709117 w 908747"/>
                  <a:gd name="connsiteY971" fmla="*/ 77557 h 415138"/>
                  <a:gd name="connsiteX972" fmla="*/ 711038 w 908747"/>
                  <a:gd name="connsiteY972" fmla="*/ 75363 h 415138"/>
                  <a:gd name="connsiteX973" fmla="*/ 713506 w 908747"/>
                  <a:gd name="connsiteY973" fmla="*/ 73716 h 415138"/>
                  <a:gd name="connsiteX974" fmla="*/ 716524 w 908747"/>
                  <a:gd name="connsiteY974" fmla="*/ 72756 h 415138"/>
                  <a:gd name="connsiteX975" fmla="*/ 719816 w 908747"/>
                  <a:gd name="connsiteY975" fmla="*/ 72345 h 415138"/>
                  <a:gd name="connsiteX976" fmla="*/ 723108 w 908747"/>
                  <a:gd name="connsiteY976" fmla="*/ 72619 h 415138"/>
                  <a:gd name="connsiteX977" fmla="*/ 727497 w 908747"/>
                  <a:gd name="connsiteY977" fmla="*/ 74265 h 415138"/>
                  <a:gd name="connsiteX978" fmla="*/ 733120 w 908747"/>
                  <a:gd name="connsiteY978" fmla="*/ 79477 h 415138"/>
                  <a:gd name="connsiteX979" fmla="*/ 736549 w 908747"/>
                  <a:gd name="connsiteY979" fmla="*/ 84141 h 415138"/>
                  <a:gd name="connsiteX980" fmla="*/ 739293 w 908747"/>
                  <a:gd name="connsiteY980" fmla="*/ 88392 h 415138"/>
                  <a:gd name="connsiteX981" fmla="*/ 744230 w 908747"/>
                  <a:gd name="connsiteY981" fmla="*/ 98817 h 415138"/>
                  <a:gd name="connsiteX982" fmla="*/ 750540 w 908747"/>
                  <a:gd name="connsiteY982" fmla="*/ 114727 h 415138"/>
                  <a:gd name="connsiteX983" fmla="*/ 766313 w 908747"/>
                  <a:gd name="connsiteY983" fmla="*/ 171511 h 415138"/>
                  <a:gd name="connsiteX984" fmla="*/ 772760 w 908747"/>
                  <a:gd name="connsiteY984" fmla="*/ 233782 h 415138"/>
                  <a:gd name="connsiteX985" fmla="*/ 771525 w 908747"/>
                  <a:gd name="connsiteY985" fmla="*/ 262311 h 415138"/>
                  <a:gd name="connsiteX986" fmla="*/ 767273 w 908747"/>
                  <a:gd name="connsiteY986" fmla="*/ 294407 h 415138"/>
                  <a:gd name="connsiteX987" fmla="*/ 766862 w 908747"/>
                  <a:gd name="connsiteY987" fmla="*/ 296876 h 415138"/>
                  <a:gd name="connsiteX988" fmla="*/ 767822 w 908747"/>
                  <a:gd name="connsiteY988" fmla="*/ 298248 h 415138"/>
                  <a:gd name="connsiteX989" fmla="*/ 767685 w 908747"/>
                  <a:gd name="connsiteY989" fmla="*/ 298110 h 415138"/>
                  <a:gd name="connsiteX990" fmla="*/ 767822 w 908747"/>
                  <a:gd name="connsiteY990" fmla="*/ 298384 h 415138"/>
                  <a:gd name="connsiteX991" fmla="*/ 767959 w 908747"/>
                  <a:gd name="connsiteY991" fmla="*/ 298659 h 415138"/>
                  <a:gd name="connsiteX992" fmla="*/ 767822 w 908747"/>
                  <a:gd name="connsiteY992" fmla="*/ 298522 h 415138"/>
                  <a:gd name="connsiteX993" fmla="*/ 769605 w 908747"/>
                  <a:gd name="connsiteY993" fmla="*/ 300990 h 415138"/>
                  <a:gd name="connsiteX994" fmla="*/ 769605 w 908747"/>
                  <a:gd name="connsiteY994" fmla="*/ 300990 h 415138"/>
                  <a:gd name="connsiteX995" fmla="*/ 769742 w 908747"/>
                  <a:gd name="connsiteY995" fmla="*/ 301128 h 415138"/>
                  <a:gd name="connsiteX996" fmla="*/ 770016 w 908747"/>
                  <a:gd name="connsiteY996" fmla="*/ 301539 h 415138"/>
                  <a:gd name="connsiteX997" fmla="*/ 770016 w 908747"/>
                  <a:gd name="connsiteY997" fmla="*/ 301402 h 415138"/>
                  <a:gd name="connsiteX998" fmla="*/ 772074 w 908747"/>
                  <a:gd name="connsiteY998" fmla="*/ 303459 h 415138"/>
                  <a:gd name="connsiteX999" fmla="*/ 772897 w 908747"/>
                  <a:gd name="connsiteY999" fmla="*/ 304008 h 415138"/>
                  <a:gd name="connsiteX1000" fmla="*/ 773720 w 908747"/>
                  <a:gd name="connsiteY1000" fmla="*/ 304419 h 415138"/>
                  <a:gd name="connsiteX1001" fmla="*/ 775091 w 908747"/>
                  <a:gd name="connsiteY1001" fmla="*/ 304831 h 415138"/>
                  <a:gd name="connsiteX1002" fmla="*/ 774680 w 908747"/>
                  <a:gd name="connsiteY1002" fmla="*/ 304831 h 415138"/>
                  <a:gd name="connsiteX1003" fmla="*/ 775914 w 908747"/>
                  <a:gd name="connsiteY1003" fmla="*/ 305106 h 415138"/>
                  <a:gd name="connsiteX1004" fmla="*/ 777012 w 908747"/>
                  <a:gd name="connsiteY1004" fmla="*/ 305106 h 415138"/>
                  <a:gd name="connsiteX1005" fmla="*/ 777697 w 908747"/>
                  <a:gd name="connsiteY1005" fmla="*/ 304968 h 415138"/>
                  <a:gd name="connsiteX1006" fmla="*/ 778520 w 908747"/>
                  <a:gd name="connsiteY1006" fmla="*/ 304694 h 415138"/>
                  <a:gd name="connsiteX1007" fmla="*/ 779892 w 908747"/>
                  <a:gd name="connsiteY1007" fmla="*/ 303871 h 415138"/>
                  <a:gd name="connsiteX1008" fmla="*/ 781401 w 908747"/>
                  <a:gd name="connsiteY1008" fmla="*/ 302774 h 415138"/>
                  <a:gd name="connsiteX1009" fmla="*/ 783870 w 908747"/>
                  <a:gd name="connsiteY1009" fmla="*/ 300305 h 415138"/>
                  <a:gd name="connsiteX1010" fmla="*/ 783732 w 908747"/>
                  <a:gd name="connsiteY1010" fmla="*/ 300442 h 415138"/>
                  <a:gd name="connsiteX1011" fmla="*/ 784007 w 908747"/>
                  <a:gd name="connsiteY1011" fmla="*/ 300168 h 415138"/>
                  <a:gd name="connsiteX1012" fmla="*/ 784144 w 908747"/>
                  <a:gd name="connsiteY1012" fmla="*/ 299893 h 415138"/>
                  <a:gd name="connsiteX1013" fmla="*/ 784007 w 908747"/>
                  <a:gd name="connsiteY1013" fmla="*/ 300030 h 415138"/>
                  <a:gd name="connsiteX1014" fmla="*/ 786201 w 908747"/>
                  <a:gd name="connsiteY1014" fmla="*/ 297150 h 415138"/>
                  <a:gd name="connsiteX1015" fmla="*/ 786064 w 908747"/>
                  <a:gd name="connsiteY1015" fmla="*/ 297425 h 415138"/>
                  <a:gd name="connsiteX1016" fmla="*/ 788121 w 908747"/>
                  <a:gd name="connsiteY1016" fmla="*/ 293996 h 415138"/>
                  <a:gd name="connsiteX1017" fmla="*/ 794431 w 908747"/>
                  <a:gd name="connsiteY1017" fmla="*/ 279045 h 415138"/>
                  <a:gd name="connsiteX1018" fmla="*/ 794431 w 908747"/>
                  <a:gd name="connsiteY1018" fmla="*/ 279182 h 415138"/>
                  <a:gd name="connsiteX1019" fmla="*/ 800329 w 908747"/>
                  <a:gd name="connsiteY1019" fmla="*/ 256413 h 415138"/>
                  <a:gd name="connsiteX1020" fmla="*/ 800329 w 908747"/>
                  <a:gd name="connsiteY1020" fmla="*/ 256688 h 415138"/>
                  <a:gd name="connsiteX1021" fmla="*/ 805678 w 908747"/>
                  <a:gd name="connsiteY1021" fmla="*/ 215403 h 415138"/>
                  <a:gd name="connsiteX1022" fmla="*/ 805678 w 908747"/>
                  <a:gd name="connsiteY1022" fmla="*/ 215540 h 415138"/>
                  <a:gd name="connsiteX1023" fmla="*/ 806364 w 908747"/>
                  <a:gd name="connsiteY1023" fmla="*/ 187971 h 415138"/>
                  <a:gd name="connsiteX1024" fmla="*/ 805129 w 908747"/>
                  <a:gd name="connsiteY1024" fmla="*/ 159579 h 415138"/>
                  <a:gd name="connsiteX1025" fmla="*/ 803209 w 908747"/>
                  <a:gd name="connsiteY1025" fmla="*/ 139827 h 415138"/>
                  <a:gd name="connsiteX1026" fmla="*/ 803072 w 908747"/>
                  <a:gd name="connsiteY1026" fmla="*/ 139279 h 415138"/>
                  <a:gd name="connsiteX1027" fmla="*/ 798408 w 908747"/>
                  <a:gd name="connsiteY1027" fmla="*/ 120899 h 415138"/>
                  <a:gd name="connsiteX1028" fmla="*/ 792922 w 908747"/>
                  <a:gd name="connsiteY1028" fmla="*/ 96622 h 415138"/>
                  <a:gd name="connsiteX1029" fmla="*/ 790453 w 908747"/>
                  <a:gd name="connsiteY1029" fmla="*/ 85101 h 415138"/>
                  <a:gd name="connsiteX1030" fmla="*/ 787710 w 908747"/>
                  <a:gd name="connsiteY1030" fmla="*/ 67682 h 415138"/>
                  <a:gd name="connsiteX1031" fmla="*/ 787299 w 908747"/>
                  <a:gd name="connsiteY1031" fmla="*/ 59863 h 415138"/>
                  <a:gd name="connsiteX1032" fmla="*/ 787710 w 908747"/>
                  <a:gd name="connsiteY1032" fmla="*/ 51085 h 415138"/>
                  <a:gd name="connsiteX1033" fmla="*/ 790316 w 908747"/>
                  <a:gd name="connsiteY1033" fmla="*/ 46696 h 415138"/>
                  <a:gd name="connsiteX1034" fmla="*/ 795528 w 908747"/>
                  <a:gd name="connsiteY1034" fmla="*/ 46696 h 415138"/>
                  <a:gd name="connsiteX1035" fmla="*/ 800329 w 908747"/>
                  <a:gd name="connsiteY1035" fmla="*/ 50811 h 415138"/>
                  <a:gd name="connsiteX1036" fmla="*/ 801289 w 908747"/>
                  <a:gd name="connsiteY1036" fmla="*/ 52457 h 415138"/>
                  <a:gd name="connsiteX1037" fmla="*/ 802249 w 908747"/>
                  <a:gd name="connsiteY1037" fmla="*/ 54925 h 415138"/>
                  <a:gd name="connsiteX1038" fmla="*/ 803072 w 908747"/>
                  <a:gd name="connsiteY1038" fmla="*/ 58218 h 415138"/>
                  <a:gd name="connsiteX1039" fmla="*/ 805404 w 908747"/>
                  <a:gd name="connsiteY1039" fmla="*/ 71247 h 415138"/>
                  <a:gd name="connsiteX1040" fmla="*/ 806912 w 908747"/>
                  <a:gd name="connsiteY1040" fmla="*/ 81398 h 415138"/>
                  <a:gd name="connsiteX1041" fmla="*/ 810067 w 908747"/>
                  <a:gd name="connsiteY1041" fmla="*/ 102246 h 415138"/>
                  <a:gd name="connsiteX1042" fmla="*/ 811987 w 908747"/>
                  <a:gd name="connsiteY1042" fmla="*/ 116099 h 415138"/>
                  <a:gd name="connsiteX1043" fmla="*/ 813222 w 908747"/>
                  <a:gd name="connsiteY1043" fmla="*/ 125563 h 415138"/>
                  <a:gd name="connsiteX1044" fmla="*/ 815005 w 908747"/>
                  <a:gd name="connsiteY1044" fmla="*/ 143943 h 415138"/>
                  <a:gd name="connsiteX1045" fmla="*/ 818160 w 908747"/>
                  <a:gd name="connsiteY1045" fmla="*/ 154915 h 415138"/>
                  <a:gd name="connsiteX1046" fmla="*/ 823372 w 908747"/>
                  <a:gd name="connsiteY1046" fmla="*/ 173157 h 415138"/>
                  <a:gd name="connsiteX1047" fmla="*/ 826938 w 908747"/>
                  <a:gd name="connsiteY1047" fmla="*/ 184542 h 415138"/>
                  <a:gd name="connsiteX1048" fmla="*/ 831876 w 908747"/>
                  <a:gd name="connsiteY1048" fmla="*/ 199904 h 415138"/>
                  <a:gd name="connsiteX1049" fmla="*/ 831601 w 908747"/>
                  <a:gd name="connsiteY1049" fmla="*/ 199218 h 415138"/>
                  <a:gd name="connsiteX1050" fmla="*/ 840654 w 908747"/>
                  <a:gd name="connsiteY1050" fmla="*/ 223769 h 415138"/>
                  <a:gd name="connsiteX1051" fmla="*/ 844494 w 908747"/>
                  <a:gd name="connsiteY1051" fmla="*/ 232959 h 415138"/>
                  <a:gd name="connsiteX1052" fmla="*/ 846414 w 908747"/>
                  <a:gd name="connsiteY1052" fmla="*/ 237485 h 415138"/>
                  <a:gd name="connsiteX1053" fmla="*/ 852587 w 908747"/>
                  <a:gd name="connsiteY1053" fmla="*/ 250516 h 415138"/>
                  <a:gd name="connsiteX1054" fmla="*/ 858347 w 908747"/>
                  <a:gd name="connsiteY1054" fmla="*/ 260665 h 415138"/>
                  <a:gd name="connsiteX1055" fmla="*/ 861639 w 908747"/>
                  <a:gd name="connsiteY1055" fmla="*/ 265055 h 415138"/>
                  <a:gd name="connsiteX1056" fmla="*/ 861228 w 908747"/>
                  <a:gd name="connsiteY1056" fmla="*/ 264643 h 415138"/>
                  <a:gd name="connsiteX1057" fmla="*/ 864108 w 908747"/>
                  <a:gd name="connsiteY1057" fmla="*/ 267523 h 415138"/>
                  <a:gd name="connsiteX1058" fmla="*/ 863971 w 908747"/>
                  <a:gd name="connsiteY1058" fmla="*/ 267387 h 415138"/>
                  <a:gd name="connsiteX1059" fmla="*/ 867263 w 908747"/>
                  <a:gd name="connsiteY1059" fmla="*/ 269855 h 415138"/>
                  <a:gd name="connsiteX1060" fmla="*/ 866714 w 908747"/>
                  <a:gd name="connsiteY1060" fmla="*/ 269444 h 415138"/>
                  <a:gd name="connsiteX1061" fmla="*/ 868086 w 908747"/>
                  <a:gd name="connsiteY1061" fmla="*/ 270129 h 415138"/>
                  <a:gd name="connsiteX1062" fmla="*/ 869183 w 908747"/>
                  <a:gd name="connsiteY1062" fmla="*/ 270404 h 415138"/>
                  <a:gd name="connsiteX1063" fmla="*/ 870006 w 908747"/>
                  <a:gd name="connsiteY1063" fmla="*/ 270541 h 415138"/>
                  <a:gd name="connsiteX1064" fmla="*/ 870966 w 908747"/>
                  <a:gd name="connsiteY1064" fmla="*/ 270541 h 415138"/>
                  <a:gd name="connsiteX1065" fmla="*/ 872338 w 908747"/>
                  <a:gd name="connsiteY1065" fmla="*/ 270404 h 415138"/>
                  <a:gd name="connsiteX1066" fmla="*/ 873709 w 908747"/>
                  <a:gd name="connsiteY1066" fmla="*/ 269993 h 415138"/>
                  <a:gd name="connsiteX1067" fmla="*/ 874532 w 908747"/>
                  <a:gd name="connsiteY1067" fmla="*/ 269581 h 415138"/>
                  <a:gd name="connsiteX1068" fmla="*/ 875355 w 908747"/>
                  <a:gd name="connsiteY1068" fmla="*/ 269169 h 415138"/>
                  <a:gd name="connsiteX1069" fmla="*/ 876590 w 908747"/>
                  <a:gd name="connsiteY1069" fmla="*/ 268209 h 415138"/>
                  <a:gd name="connsiteX1070" fmla="*/ 878921 w 908747"/>
                  <a:gd name="connsiteY1070" fmla="*/ 265740 h 415138"/>
                  <a:gd name="connsiteX1071" fmla="*/ 878647 w 908747"/>
                  <a:gd name="connsiteY1071" fmla="*/ 266015 h 415138"/>
                  <a:gd name="connsiteX1072" fmla="*/ 881802 w 908747"/>
                  <a:gd name="connsiteY1072" fmla="*/ 261626 h 415138"/>
                  <a:gd name="connsiteX1073" fmla="*/ 884682 w 908747"/>
                  <a:gd name="connsiteY1073" fmla="*/ 256413 h 415138"/>
                  <a:gd name="connsiteX1074" fmla="*/ 884408 w 908747"/>
                  <a:gd name="connsiteY1074" fmla="*/ 256962 h 415138"/>
                  <a:gd name="connsiteX1075" fmla="*/ 888385 w 908747"/>
                  <a:gd name="connsiteY1075" fmla="*/ 246813 h 415138"/>
                  <a:gd name="connsiteX1076" fmla="*/ 888111 w 908747"/>
                  <a:gd name="connsiteY1076" fmla="*/ 247498 h 415138"/>
                  <a:gd name="connsiteX1077" fmla="*/ 893186 w 908747"/>
                  <a:gd name="connsiteY1077" fmla="*/ 228570 h 415138"/>
                  <a:gd name="connsiteX1078" fmla="*/ 893049 w 908747"/>
                  <a:gd name="connsiteY1078" fmla="*/ 228981 h 415138"/>
                  <a:gd name="connsiteX1079" fmla="*/ 897301 w 908747"/>
                  <a:gd name="connsiteY1079" fmla="*/ 197023 h 415138"/>
                  <a:gd name="connsiteX1080" fmla="*/ 897301 w 908747"/>
                  <a:gd name="connsiteY1080" fmla="*/ 197160 h 415138"/>
                  <a:gd name="connsiteX1081" fmla="*/ 897301 w 908747"/>
                  <a:gd name="connsiteY1081" fmla="*/ 196886 h 415138"/>
                  <a:gd name="connsiteX1082" fmla="*/ 897301 w 908747"/>
                  <a:gd name="connsiteY1082" fmla="*/ 196886 h 415138"/>
                  <a:gd name="connsiteX1083" fmla="*/ 897301 w 908747"/>
                  <a:gd name="connsiteY1083" fmla="*/ 196886 h 415138"/>
                  <a:gd name="connsiteX1084" fmla="*/ 897575 w 908747"/>
                  <a:gd name="connsiteY1084" fmla="*/ 159990 h 415138"/>
                  <a:gd name="connsiteX1085" fmla="*/ 895929 w 908747"/>
                  <a:gd name="connsiteY1085" fmla="*/ 158618 h 415138"/>
                  <a:gd name="connsiteX1086" fmla="*/ 887562 w 908747"/>
                  <a:gd name="connsiteY1086" fmla="*/ 146549 h 415138"/>
                  <a:gd name="connsiteX1087" fmla="*/ 877138 w 908747"/>
                  <a:gd name="connsiteY1087" fmla="*/ 123643 h 415138"/>
                  <a:gd name="connsiteX1088" fmla="*/ 873435 w 908747"/>
                  <a:gd name="connsiteY1088" fmla="*/ 107732 h 415138"/>
                  <a:gd name="connsiteX1089" fmla="*/ 871378 w 908747"/>
                  <a:gd name="connsiteY1089" fmla="*/ 97171 h 415138"/>
                  <a:gd name="connsiteX1090" fmla="*/ 868360 w 908747"/>
                  <a:gd name="connsiteY1090" fmla="*/ 75637 h 415138"/>
                  <a:gd name="connsiteX1091" fmla="*/ 866988 w 908747"/>
                  <a:gd name="connsiteY1091" fmla="*/ 62606 h 415138"/>
                  <a:gd name="connsiteX1092" fmla="*/ 866303 w 908747"/>
                  <a:gd name="connsiteY1092" fmla="*/ 53417 h 415138"/>
                  <a:gd name="connsiteX1093" fmla="*/ 866166 w 908747"/>
                  <a:gd name="connsiteY1093" fmla="*/ 45461 h 415138"/>
                  <a:gd name="connsiteX1094" fmla="*/ 866166 w 908747"/>
                  <a:gd name="connsiteY1094" fmla="*/ 39152 h 415138"/>
                  <a:gd name="connsiteX1095" fmla="*/ 866851 w 908747"/>
                  <a:gd name="connsiteY1095" fmla="*/ 35174 h 415138"/>
                  <a:gd name="connsiteX1096" fmla="*/ 868086 w 908747"/>
                  <a:gd name="connsiteY1096" fmla="*/ 32843 h 415138"/>
                  <a:gd name="connsiteX1097" fmla="*/ 871515 w 908747"/>
                  <a:gd name="connsiteY1097" fmla="*/ 30237 h 415138"/>
                  <a:gd name="connsiteX1098" fmla="*/ 873435 w 908747"/>
                  <a:gd name="connsiteY1098" fmla="*/ 29825 h 415138"/>
                  <a:gd name="connsiteX1099" fmla="*/ 876315 w 908747"/>
                  <a:gd name="connsiteY1099" fmla="*/ 29825 h 415138"/>
                  <a:gd name="connsiteX1100" fmla="*/ 878784 w 908747"/>
                  <a:gd name="connsiteY1100" fmla="*/ 30648 h 415138"/>
                  <a:gd name="connsiteX1101" fmla="*/ 881390 w 908747"/>
                  <a:gd name="connsiteY1101" fmla="*/ 32706 h 415138"/>
                  <a:gd name="connsiteX1102" fmla="*/ 883448 w 908747"/>
                  <a:gd name="connsiteY1102" fmla="*/ 35860 h 415138"/>
                  <a:gd name="connsiteX1103" fmla="*/ 885094 w 908747"/>
                  <a:gd name="connsiteY1103" fmla="*/ 39564 h 415138"/>
                  <a:gd name="connsiteX1104" fmla="*/ 887562 w 908747"/>
                  <a:gd name="connsiteY1104" fmla="*/ 45461 h 415138"/>
                  <a:gd name="connsiteX1105" fmla="*/ 889208 w 908747"/>
                  <a:gd name="connsiteY1105" fmla="*/ 50673 h 415138"/>
                  <a:gd name="connsiteX1106" fmla="*/ 893049 w 908747"/>
                  <a:gd name="connsiteY1106" fmla="*/ 64664 h 415138"/>
                  <a:gd name="connsiteX1107" fmla="*/ 895243 w 908747"/>
                  <a:gd name="connsiteY1107" fmla="*/ 73168 h 415138"/>
                  <a:gd name="connsiteX1108" fmla="*/ 898398 w 908747"/>
                  <a:gd name="connsiteY1108" fmla="*/ 86609 h 415138"/>
                  <a:gd name="connsiteX1109" fmla="*/ 900456 w 908747"/>
                  <a:gd name="connsiteY1109" fmla="*/ 96073 h 415138"/>
                  <a:gd name="connsiteX1110" fmla="*/ 905942 w 908747"/>
                  <a:gd name="connsiteY1110" fmla="*/ 129678 h 415138"/>
                  <a:gd name="connsiteX1111" fmla="*/ 908274 w 908747"/>
                  <a:gd name="connsiteY1111" fmla="*/ 191811 h 415138"/>
                  <a:gd name="connsiteX1112" fmla="*/ 905256 w 908747"/>
                  <a:gd name="connsiteY1112" fmla="*/ 220066 h 415138"/>
                  <a:gd name="connsiteX1113" fmla="*/ 897987 w 908747"/>
                  <a:gd name="connsiteY1113" fmla="*/ 249693 h 415138"/>
                  <a:gd name="connsiteX1114" fmla="*/ 893735 w 908747"/>
                  <a:gd name="connsiteY1114" fmla="*/ 260391 h 415138"/>
                  <a:gd name="connsiteX1115" fmla="*/ 888797 w 908747"/>
                  <a:gd name="connsiteY1115" fmla="*/ 268758 h 415138"/>
                  <a:gd name="connsiteX1116" fmla="*/ 882762 w 908747"/>
                  <a:gd name="connsiteY1116" fmla="*/ 275479 h 415138"/>
                  <a:gd name="connsiteX1117" fmla="*/ 879196 w 908747"/>
                  <a:gd name="connsiteY1117" fmla="*/ 277948 h 415138"/>
                  <a:gd name="connsiteX1118" fmla="*/ 874532 w 908747"/>
                  <a:gd name="connsiteY1118" fmla="*/ 279594 h 415138"/>
                  <a:gd name="connsiteX1119" fmla="*/ 860542 w 908747"/>
                  <a:gd name="connsiteY1119" fmla="*/ 276987 h 415138"/>
                  <a:gd name="connsiteX1120" fmla="*/ 853135 w 908747"/>
                  <a:gd name="connsiteY1120" fmla="*/ 270541 h 415138"/>
                  <a:gd name="connsiteX1121" fmla="*/ 845317 w 908747"/>
                  <a:gd name="connsiteY1121" fmla="*/ 258745 h 415138"/>
                  <a:gd name="connsiteX1122" fmla="*/ 839282 w 908747"/>
                  <a:gd name="connsiteY1122" fmla="*/ 246538 h 415138"/>
                  <a:gd name="connsiteX1123" fmla="*/ 835305 w 908747"/>
                  <a:gd name="connsiteY1123" fmla="*/ 237897 h 415138"/>
                  <a:gd name="connsiteX1124" fmla="*/ 829955 w 908747"/>
                  <a:gd name="connsiteY1124" fmla="*/ 224867 h 415138"/>
                  <a:gd name="connsiteX1125" fmla="*/ 827075 w 908747"/>
                  <a:gd name="connsiteY1125" fmla="*/ 217049 h 415138"/>
                  <a:gd name="connsiteX1126" fmla="*/ 820080 w 908747"/>
                  <a:gd name="connsiteY1126" fmla="*/ 197023 h 415138"/>
                  <a:gd name="connsiteX1127" fmla="*/ 817199 w 908747"/>
                  <a:gd name="connsiteY1127" fmla="*/ 187833 h 415138"/>
                  <a:gd name="connsiteX1128" fmla="*/ 811164 w 908747"/>
                  <a:gd name="connsiteY1128" fmla="*/ 254630 h 415138"/>
                  <a:gd name="connsiteX1129" fmla="*/ 804169 w 908747"/>
                  <a:gd name="connsiteY1129" fmla="*/ 281514 h 415138"/>
                  <a:gd name="connsiteX1130" fmla="*/ 799506 w 908747"/>
                  <a:gd name="connsiteY1130" fmla="*/ 293035 h 415138"/>
                  <a:gd name="connsiteX1131" fmla="*/ 793196 w 908747"/>
                  <a:gd name="connsiteY1131" fmla="*/ 304145 h 415138"/>
                  <a:gd name="connsiteX1132" fmla="*/ 785790 w 908747"/>
                  <a:gd name="connsiteY1132" fmla="*/ 311277 h 415138"/>
                  <a:gd name="connsiteX1133" fmla="*/ 782772 w 908747"/>
                  <a:gd name="connsiteY1133" fmla="*/ 313061 h 415138"/>
                  <a:gd name="connsiteX1134" fmla="*/ 779480 w 908747"/>
                  <a:gd name="connsiteY1134" fmla="*/ 314021 h 415138"/>
                  <a:gd name="connsiteX1135" fmla="*/ 772348 w 908747"/>
                  <a:gd name="connsiteY1135" fmla="*/ 313746 h 415138"/>
                  <a:gd name="connsiteX1136" fmla="*/ 765216 w 908747"/>
                  <a:gd name="connsiteY1136" fmla="*/ 310180 h 415138"/>
                  <a:gd name="connsiteX1137" fmla="*/ 763981 w 908747"/>
                  <a:gd name="connsiteY1137" fmla="*/ 309083 h 415138"/>
                  <a:gd name="connsiteX1138" fmla="*/ 749854 w 908747"/>
                  <a:gd name="connsiteY1138" fmla="*/ 348996 h 415138"/>
                  <a:gd name="connsiteX1139" fmla="*/ 736412 w 908747"/>
                  <a:gd name="connsiteY1139" fmla="*/ 368885 h 415138"/>
                  <a:gd name="connsiteX1140" fmla="*/ 728868 w 908747"/>
                  <a:gd name="connsiteY1140" fmla="*/ 375880 h 415138"/>
                  <a:gd name="connsiteX1141" fmla="*/ 718170 w 908747"/>
                  <a:gd name="connsiteY1141" fmla="*/ 381366 h 415138"/>
                  <a:gd name="connsiteX1142" fmla="*/ 709940 w 908747"/>
                  <a:gd name="connsiteY1142" fmla="*/ 383012 h 415138"/>
                  <a:gd name="connsiteX1143" fmla="*/ 705277 w 908747"/>
                  <a:gd name="connsiteY1143" fmla="*/ 382875 h 415138"/>
                  <a:gd name="connsiteX1144" fmla="*/ 700476 w 908747"/>
                  <a:gd name="connsiteY1144" fmla="*/ 381778 h 415138"/>
                  <a:gd name="connsiteX1145" fmla="*/ 691561 w 908747"/>
                  <a:gd name="connsiteY1145" fmla="*/ 377663 h 415138"/>
                  <a:gd name="connsiteX1146" fmla="*/ 682097 w 908747"/>
                  <a:gd name="connsiteY1146" fmla="*/ 369434 h 415138"/>
                  <a:gd name="connsiteX1147" fmla="*/ 669067 w 908747"/>
                  <a:gd name="connsiteY1147" fmla="*/ 349683 h 415138"/>
                  <a:gd name="connsiteX1148" fmla="*/ 658368 w 908747"/>
                  <a:gd name="connsiteY1148" fmla="*/ 323759 h 415138"/>
                  <a:gd name="connsiteX1149" fmla="*/ 651922 w 908747"/>
                  <a:gd name="connsiteY1149" fmla="*/ 302636 h 415138"/>
                  <a:gd name="connsiteX1150" fmla="*/ 648630 w 908747"/>
                  <a:gd name="connsiteY1150" fmla="*/ 289469 h 415138"/>
                  <a:gd name="connsiteX1151" fmla="*/ 644652 w 908747"/>
                  <a:gd name="connsiteY1151" fmla="*/ 273558 h 415138"/>
                  <a:gd name="connsiteX1152" fmla="*/ 644241 w 908747"/>
                  <a:gd name="connsiteY1152" fmla="*/ 275753 h 415138"/>
                  <a:gd name="connsiteX1153" fmla="*/ 627919 w 908747"/>
                  <a:gd name="connsiteY1153" fmla="*/ 337338 h 415138"/>
                  <a:gd name="connsiteX1154" fmla="*/ 617494 w 908747"/>
                  <a:gd name="connsiteY1154" fmla="*/ 363399 h 415138"/>
                  <a:gd name="connsiteX1155" fmla="*/ 612008 w 908747"/>
                  <a:gd name="connsiteY1155" fmla="*/ 374508 h 415138"/>
                  <a:gd name="connsiteX1156" fmla="*/ 604464 w 908747"/>
                  <a:gd name="connsiteY1156" fmla="*/ 386441 h 415138"/>
                  <a:gd name="connsiteX1157" fmla="*/ 597469 w 908747"/>
                  <a:gd name="connsiteY1157" fmla="*/ 395219 h 415138"/>
                  <a:gd name="connsiteX1158" fmla="*/ 589925 w 908747"/>
                  <a:gd name="connsiteY1158" fmla="*/ 401392 h 415138"/>
                  <a:gd name="connsiteX1159" fmla="*/ 585125 w 908747"/>
                  <a:gd name="connsiteY1159" fmla="*/ 403724 h 415138"/>
                  <a:gd name="connsiteX1160" fmla="*/ 581696 w 908747"/>
                  <a:gd name="connsiteY1160" fmla="*/ 404683 h 415138"/>
                  <a:gd name="connsiteX1161" fmla="*/ 578130 w 908747"/>
                  <a:gd name="connsiteY1161" fmla="*/ 404958 h 415138"/>
                  <a:gd name="connsiteX1162" fmla="*/ 572917 w 908747"/>
                  <a:gd name="connsiteY1162" fmla="*/ 403860 h 415138"/>
                  <a:gd name="connsiteX1163" fmla="*/ 568528 w 908747"/>
                  <a:gd name="connsiteY1163" fmla="*/ 401803 h 415138"/>
                  <a:gd name="connsiteX1164" fmla="*/ 564139 w 908747"/>
                  <a:gd name="connsiteY1164" fmla="*/ 398786 h 415138"/>
                  <a:gd name="connsiteX1165" fmla="*/ 556733 w 908747"/>
                  <a:gd name="connsiteY1165" fmla="*/ 390831 h 415138"/>
                  <a:gd name="connsiteX1166" fmla="*/ 550012 w 908747"/>
                  <a:gd name="connsiteY1166" fmla="*/ 379857 h 415138"/>
                  <a:gd name="connsiteX1167" fmla="*/ 544662 w 908747"/>
                  <a:gd name="connsiteY1167" fmla="*/ 367102 h 415138"/>
                  <a:gd name="connsiteX1168" fmla="*/ 537119 w 908747"/>
                  <a:gd name="connsiteY1168" fmla="*/ 338435 h 415138"/>
                  <a:gd name="connsiteX1169" fmla="*/ 534375 w 908747"/>
                  <a:gd name="connsiteY1169" fmla="*/ 323073 h 415138"/>
                  <a:gd name="connsiteX1170" fmla="*/ 530809 w 908747"/>
                  <a:gd name="connsiteY1170" fmla="*/ 298248 h 415138"/>
                  <a:gd name="connsiteX1171" fmla="*/ 530809 w 908747"/>
                  <a:gd name="connsiteY1171" fmla="*/ 297973 h 415138"/>
                  <a:gd name="connsiteX1172" fmla="*/ 517916 w 908747"/>
                  <a:gd name="connsiteY1172" fmla="*/ 335006 h 415138"/>
                  <a:gd name="connsiteX1173" fmla="*/ 489524 w 908747"/>
                  <a:gd name="connsiteY1173" fmla="*/ 385618 h 415138"/>
                  <a:gd name="connsiteX1174" fmla="*/ 480883 w 908747"/>
                  <a:gd name="connsiteY1174" fmla="*/ 394945 h 415138"/>
                  <a:gd name="connsiteX1175" fmla="*/ 472516 w 908747"/>
                  <a:gd name="connsiteY1175" fmla="*/ 401666 h 415138"/>
                  <a:gd name="connsiteX1176" fmla="*/ 466481 w 908747"/>
                  <a:gd name="connsiteY1176" fmla="*/ 405369 h 415138"/>
                  <a:gd name="connsiteX1177" fmla="*/ 461681 w 908747"/>
                  <a:gd name="connsiteY1177" fmla="*/ 407289 h 415138"/>
                  <a:gd name="connsiteX1178" fmla="*/ 450982 w 908747"/>
                  <a:gd name="connsiteY1178" fmla="*/ 408935 h 415138"/>
                  <a:gd name="connsiteX1179" fmla="*/ 445907 w 908747"/>
                  <a:gd name="connsiteY1179" fmla="*/ 408524 h 415138"/>
                  <a:gd name="connsiteX1180" fmla="*/ 442615 w 908747"/>
                  <a:gd name="connsiteY1180" fmla="*/ 407701 h 415138"/>
                  <a:gd name="connsiteX1181" fmla="*/ 438363 w 908747"/>
                  <a:gd name="connsiteY1181" fmla="*/ 405781 h 415138"/>
                  <a:gd name="connsiteX1182" fmla="*/ 434249 w 908747"/>
                  <a:gd name="connsiteY1182" fmla="*/ 403038 h 415138"/>
                  <a:gd name="connsiteX1183" fmla="*/ 427528 w 908747"/>
                  <a:gd name="connsiteY1183" fmla="*/ 396317 h 415138"/>
                  <a:gd name="connsiteX1184" fmla="*/ 421904 w 908747"/>
                  <a:gd name="connsiteY1184" fmla="*/ 386167 h 415138"/>
                  <a:gd name="connsiteX1185" fmla="*/ 415869 w 908747"/>
                  <a:gd name="connsiteY1185" fmla="*/ 362301 h 415138"/>
                  <a:gd name="connsiteX1186" fmla="*/ 414497 w 908747"/>
                  <a:gd name="connsiteY1186" fmla="*/ 348585 h 415138"/>
                  <a:gd name="connsiteX1187" fmla="*/ 414086 w 908747"/>
                  <a:gd name="connsiteY1187" fmla="*/ 339807 h 415138"/>
                  <a:gd name="connsiteX1188" fmla="*/ 409971 w 908747"/>
                  <a:gd name="connsiteY1188" fmla="*/ 348174 h 415138"/>
                  <a:gd name="connsiteX1189" fmla="*/ 395844 w 908747"/>
                  <a:gd name="connsiteY1189" fmla="*/ 373548 h 415138"/>
                  <a:gd name="connsiteX1190" fmla="*/ 389123 w 908747"/>
                  <a:gd name="connsiteY1190" fmla="*/ 383835 h 415138"/>
                  <a:gd name="connsiteX1191" fmla="*/ 379110 w 908747"/>
                  <a:gd name="connsiteY1191" fmla="*/ 396317 h 415138"/>
                  <a:gd name="connsiteX1192" fmla="*/ 371978 w 908747"/>
                  <a:gd name="connsiteY1192" fmla="*/ 403586 h 415138"/>
                  <a:gd name="connsiteX1193" fmla="*/ 368000 w 908747"/>
                  <a:gd name="connsiteY1193" fmla="*/ 406741 h 415138"/>
                  <a:gd name="connsiteX1194" fmla="*/ 362651 w 908747"/>
                  <a:gd name="connsiteY1194" fmla="*/ 409896 h 415138"/>
                  <a:gd name="connsiteX1195" fmla="*/ 353461 w 908747"/>
                  <a:gd name="connsiteY1195" fmla="*/ 413187 h 415138"/>
                  <a:gd name="connsiteX1196" fmla="*/ 349072 w 908747"/>
                  <a:gd name="connsiteY1196" fmla="*/ 413736 h 415138"/>
                  <a:gd name="connsiteX1197" fmla="*/ 344820 w 908747"/>
                  <a:gd name="connsiteY1197" fmla="*/ 414970 h 415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</a:cxnLst>
                <a:rect l="l" t="t" r="r" b="b"/>
                <a:pathLst>
                  <a:path w="908747" h="415138">
                    <a:moveTo>
                      <a:pt x="88057" y="107458"/>
                    </a:moveTo>
                    <a:cubicBezTo>
                      <a:pt x="88468" y="107183"/>
                      <a:pt x="88880" y="106909"/>
                      <a:pt x="89154" y="106772"/>
                    </a:cubicBezTo>
                    <a:cubicBezTo>
                      <a:pt x="89154" y="106772"/>
                      <a:pt x="89154" y="106772"/>
                      <a:pt x="89154" y="106772"/>
                    </a:cubicBezTo>
                    <a:cubicBezTo>
                      <a:pt x="95463" y="102520"/>
                      <a:pt x="101498" y="98131"/>
                      <a:pt x="107533" y="93467"/>
                    </a:cubicBezTo>
                    <a:cubicBezTo>
                      <a:pt x="113843" y="88667"/>
                      <a:pt x="119878" y="83318"/>
                      <a:pt x="125913" y="78105"/>
                    </a:cubicBezTo>
                    <a:lnTo>
                      <a:pt x="125913" y="78105"/>
                    </a:lnTo>
                    <a:cubicBezTo>
                      <a:pt x="130028" y="74128"/>
                      <a:pt x="134280" y="70287"/>
                      <a:pt x="138532" y="66310"/>
                    </a:cubicBezTo>
                    <a:cubicBezTo>
                      <a:pt x="141823" y="63155"/>
                      <a:pt x="145115" y="60138"/>
                      <a:pt x="148270" y="56846"/>
                    </a:cubicBezTo>
                    <a:cubicBezTo>
                      <a:pt x="150876" y="54240"/>
                      <a:pt x="153482" y="51496"/>
                      <a:pt x="156088" y="48890"/>
                    </a:cubicBezTo>
                    <a:cubicBezTo>
                      <a:pt x="157597" y="47244"/>
                      <a:pt x="159243" y="45736"/>
                      <a:pt x="160751" y="44227"/>
                    </a:cubicBezTo>
                    <a:cubicBezTo>
                      <a:pt x="164592" y="39975"/>
                      <a:pt x="168433" y="35586"/>
                      <a:pt x="172410" y="31471"/>
                    </a:cubicBezTo>
                    <a:cubicBezTo>
                      <a:pt x="172273" y="31608"/>
                      <a:pt x="172136" y="31745"/>
                      <a:pt x="172136" y="31883"/>
                    </a:cubicBezTo>
                    <a:cubicBezTo>
                      <a:pt x="175153" y="28316"/>
                      <a:pt x="178171" y="24750"/>
                      <a:pt x="180777" y="20910"/>
                    </a:cubicBezTo>
                    <a:cubicBezTo>
                      <a:pt x="180640" y="21047"/>
                      <a:pt x="180503" y="21184"/>
                      <a:pt x="180503" y="21321"/>
                    </a:cubicBezTo>
                    <a:cubicBezTo>
                      <a:pt x="181737" y="19401"/>
                      <a:pt x="182834" y="17481"/>
                      <a:pt x="183932" y="15561"/>
                    </a:cubicBezTo>
                    <a:cubicBezTo>
                      <a:pt x="184206" y="15012"/>
                      <a:pt x="184343" y="14463"/>
                      <a:pt x="184617" y="13915"/>
                    </a:cubicBezTo>
                    <a:cubicBezTo>
                      <a:pt x="184754" y="13366"/>
                      <a:pt x="184892" y="12818"/>
                      <a:pt x="185166" y="12269"/>
                    </a:cubicBezTo>
                    <a:cubicBezTo>
                      <a:pt x="185166" y="12543"/>
                      <a:pt x="185029" y="12680"/>
                      <a:pt x="185029" y="12818"/>
                    </a:cubicBezTo>
                    <a:cubicBezTo>
                      <a:pt x="185303" y="11720"/>
                      <a:pt x="185440" y="10486"/>
                      <a:pt x="185578" y="9389"/>
                    </a:cubicBezTo>
                    <a:cubicBezTo>
                      <a:pt x="185578" y="9663"/>
                      <a:pt x="185578" y="9800"/>
                      <a:pt x="185578" y="9937"/>
                    </a:cubicBezTo>
                    <a:cubicBezTo>
                      <a:pt x="185578" y="9525"/>
                      <a:pt x="185578" y="8977"/>
                      <a:pt x="185578" y="8428"/>
                    </a:cubicBezTo>
                    <a:cubicBezTo>
                      <a:pt x="185578" y="8291"/>
                      <a:pt x="185578" y="8017"/>
                      <a:pt x="185578" y="7880"/>
                    </a:cubicBezTo>
                    <a:cubicBezTo>
                      <a:pt x="185440" y="7880"/>
                      <a:pt x="185303" y="7742"/>
                      <a:pt x="185166" y="7742"/>
                    </a:cubicBezTo>
                    <a:cubicBezTo>
                      <a:pt x="184892" y="7605"/>
                      <a:pt x="184617" y="7605"/>
                      <a:pt x="184206" y="7468"/>
                    </a:cubicBezTo>
                    <a:cubicBezTo>
                      <a:pt x="183794" y="7468"/>
                      <a:pt x="183246" y="7331"/>
                      <a:pt x="182834" y="7331"/>
                    </a:cubicBezTo>
                    <a:cubicBezTo>
                      <a:pt x="182423" y="7331"/>
                      <a:pt x="182011" y="7331"/>
                      <a:pt x="181600" y="7331"/>
                    </a:cubicBezTo>
                    <a:cubicBezTo>
                      <a:pt x="181874" y="7331"/>
                      <a:pt x="182011" y="7331"/>
                      <a:pt x="182149" y="7331"/>
                    </a:cubicBezTo>
                    <a:cubicBezTo>
                      <a:pt x="181600" y="7468"/>
                      <a:pt x="181188" y="7468"/>
                      <a:pt x="180640" y="7605"/>
                    </a:cubicBezTo>
                    <a:cubicBezTo>
                      <a:pt x="180228" y="7742"/>
                      <a:pt x="179680" y="7880"/>
                      <a:pt x="179131" y="8154"/>
                    </a:cubicBezTo>
                    <a:cubicBezTo>
                      <a:pt x="178720" y="8428"/>
                      <a:pt x="178171" y="8565"/>
                      <a:pt x="177759" y="8840"/>
                    </a:cubicBezTo>
                    <a:cubicBezTo>
                      <a:pt x="176525" y="9525"/>
                      <a:pt x="175291" y="10212"/>
                      <a:pt x="174056" y="11034"/>
                    </a:cubicBezTo>
                    <a:cubicBezTo>
                      <a:pt x="174056" y="11034"/>
                      <a:pt x="174193" y="10897"/>
                      <a:pt x="174193" y="10897"/>
                    </a:cubicBezTo>
                    <a:cubicBezTo>
                      <a:pt x="169118" y="14326"/>
                      <a:pt x="164318" y="17892"/>
                      <a:pt x="159791" y="22007"/>
                    </a:cubicBezTo>
                    <a:cubicBezTo>
                      <a:pt x="159791" y="22007"/>
                      <a:pt x="159929" y="21870"/>
                      <a:pt x="159929" y="21870"/>
                    </a:cubicBezTo>
                    <a:cubicBezTo>
                      <a:pt x="149779" y="31060"/>
                      <a:pt x="140315" y="41209"/>
                      <a:pt x="131125" y="51496"/>
                    </a:cubicBezTo>
                    <a:cubicBezTo>
                      <a:pt x="131262" y="51360"/>
                      <a:pt x="131399" y="51222"/>
                      <a:pt x="131399" y="51085"/>
                    </a:cubicBezTo>
                    <a:cubicBezTo>
                      <a:pt x="116860" y="67682"/>
                      <a:pt x="103281" y="85101"/>
                      <a:pt x="90937" y="103343"/>
                    </a:cubicBezTo>
                    <a:cubicBezTo>
                      <a:pt x="91074" y="103206"/>
                      <a:pt x="91211" y="103069"/>
                      <a:pt x="91211" y="102931"/>
                    </a:cubicBezTo>
                    <a:cubicBezTo>
                      <a:pt x="90114" y="104440"/>
                      <a:pt x="89017" y="105949"/>
                      <a:pt x="88057" y="107458"/>
                    </a:cubicBezTo>
                    <a:close/>
                    <a:moveTo>
                      <a:pt x="174742" y="134204"/>
                    </a:moveTo>
                    <a:cubicBezTo>
                      <a:pt x="177074" y="131324"/>
                      <a:pt x="179268" y="128580"/>
                      <a:pt x="181600" y="125700"/>
                    </a:cubicBezTo>
                    <a:cubicBezTo>
                      <a:pt x="183657" y="123094"/>
                      <a:pt x="185715" y="120762"/>
                      <a:pt x="187635" y="118156"/>
                    </a:cubicBezTo>
                    <a:cubicBezTo>
                      <a:pt x="191064" y="113630"/>
                      <a:pt x="194493" y="109104"/>
                      <a:pt x="197922" y="104577"/>
                    </a:cubicBezTo>
                    <a:cubicBezTo>
                      <a:pt x="203408" y="97308"/>
                      <a:pt x="208757" y="89901"/>
                      <a:pt x="214107" y="82357"/>
                    </a:cubicBezTo>
                    <a:cubicBezTo>
                      <a:pt x="214107" y="82495"/>
                      <a:pt x="213970" y="82495"/>
                      <a:pt x="213970" y="82632"/>
                    </a:cubicBezTo>
                    <a:cubicBezTo>
                      <a:pt x="215341" y="80712"/>
                      <a:pt x="216576" y="78792"/>
                      <a:pt x="217673" y="76734"/>
                    </a:cubicBezTo>
                    <a:cubicBezTo>
                      <a:pt x="218770" y="74540"/>
                      <a:pt x="219730" y="72482"/>
                      <a:pt x="220691" y="70287"/>
                    </a:cubicBezTo>
                    <a:cubicBezTo>
                      <a:pt x="220828" y="69876"/>
                      <a:pt x="220965" y="69464"/>
                      <a:pt x="221102" y="69190"/>
                    </a:cubicBezTo>
                    <a:cubicBezTo>
                      <a:pt x="221102" y="68916"/>
                      <a:pt x="221239" y="68779"/>
                      <a:pt x="221239" y="68505"/>
                    </a:cubicBezTo>
                    <a:cubicBezTo>
                      <a:pt x="221239" y="68505"/>
                      <a:pt x="221102" y="68367"/>
                      <a:pt x="221102" y="68367"/>
                    </a:cubicBezTo>
                    <a:cubicBezTo>
                      <a:pt x="221102" y="68367"/>
                      <a:pt x="220965" y="68230"/>
                      <a:pt x="220828" y="68230"/>
                    </a:cubicBezTo>
                    <a:cubicBezTo>
                      <a:pt x="220691" y="68367"/>
                      <a:pt x="220416" y="68367"/>
                      <a:pt x="220279" y="68505"/>
                    </a:cubicBezTo>
                    <a:cubicBezTo>
                      <a:pt x="220005" y="68641"/>
                      <a:pt x="219730" y="68916"/>
                      <a:pt x="219456" y="69053"/>
                    </a:cubicBezTo>
                    <a:cubicBezTo>
                      <a:pt x="219044" y="69327"/>
                      <a:pt x="218633" y="69739"/>
                      <a:pt x="218222" y="70013"/>
                    </a:cubicBezTo>
                    <a:cubicBezTo>
                      <a:pt x="214793" y="73168"/>
                      <a:pt x="211501" y="76460"/>
                      <a:pt x="208483" y="79889"/>
                    </a:cubicBezTo>
                    <a:cubicBezTo>
                      <a:pt x="204094" y="85238"/>
                      <a:pt x="200117" y="90861"/>
                      <a:pt x="196276" y="96485"/>
                    </a:cubicBezTo>
                    <a:cubicBezTo>
                      <a:pt x="190104" y="105949"/>
                      <a:pt x="184617" y="115688"/>
                      <a:pt x="179268" y="125563"/>
                    </a:cubicBezTo>
                    <a:cubicBezTo>
                      <a:pt x="177485" y="128443"/>
                      <a:pt x="176114" y="131324"/>
                      <a:pt x="174742" y="134204"/>
                    </a:cubicBezTo>
                    <a:close/>
                    <a:moveTo>
                      <a:pt x="895792" y="142982"/>
                    </a:moveTo>
                    <a:cubicBezTo>
                      <a:pt x="895243" y="137907"/>
                      <a:pt x="894695" y="132833"/>
                      <a:pt x="894146" y="127757"/>
                    </a:cubicBezTo>
                    <a:cubicBezTo>
                      <a:pt x="892912" y="118293"/>
                      <a:pt x="891129" y="108966"/>
                      <a:pt x="889346" y="99502"/>
                    </a:cubicBezTo>
                    <a:cubicBezTo>
                      <a:pt x="889346" y="99640"/>
                      <a:pt x="889346" y="99777"/>
                      <a:pt x="889346" y="99914"/>
                    </a:cubicBezTo>
                    <a:cubicBezTo>
                      <a:pt x="887700" y="92508"/>
                      <a:pt x="886054" y="84963"/>
                      <a:pt x="884271" y="77557"/>
                    </a:cubicBezTo>
                    <a:cubicBezTo>
                      <a:pt x="883448" y="73991"/>
                      <a:pt x="882488" y="70425"/>
                      <a:pt x="881665" y="66721"/>
                    </a:cubicBezTo>
                    <a:cubicBezTo>
                      <a:pt x="880293" y="61509"/>
                      <a:pt x="879059" y="56434"/>
                      <a:pt x="877413" y="51360"/>
                    </a:cubicBezTo>
                    <a:lnTo>
                      <a:pt x="877413" y="51360"/>
                    </a:lnTo>
                    <a:cubicBezTo>
                      <a:pt x="876864" y="49713"/>
                      <a:pt x="876315" y="48067"/>
                      <a:pt x="875630" y="46422"/>
                    </a:cubicBezTo>
                    <a:cubicBezTo>
                      <a:pt x="875630" y="50125"/>
                      <a:pt x="875630" y="53828"/>
                      <a:pt x="875904" y="57531"/>
                    </a:cubicBezTo>
                    <a:cubicBezTo>
                      <a:pt x="876315" y="63155"/>
                      <a:pt x="877001" y="68779"/>
                      <a:pt x="877550" y="74402"/>
                    </a:cubicBezTo>
                    <a:cubicBezTo>
                      <a:pt x="877961" y="78105"/>
                      <a:pt x="878373" y="81534"/>
                      <a:pt x="878921" y="85238"/>
                    </a:cubicBezTo>
                    <a:cubicBezTo>
                      <a:pt x="879333" y="88118"/>
                      <a:pt x="879882" y="90999"/>
                      <a:pt x="880293" y="93879"/>
                    </a:cubicBezTo>
                    <a:cubicBezTo>
                      <a:pt x="880567" y="95250"/>
                      <a:pt x="880704" y="96759"/>
                      <a:pt x="880979" y="98131"/>
                    </a:cubicBezTo>
                    <a:cubicBezTo>
                      <a:pt x="881939" y="102931"/>
                      <a:pt x="882899" y="107732"/>
                      <a:pt x="883859" y="112533"/>
                    </a:cubicBezTo>
                    <a:cubicBezTo>
                      <a:pt x="884956" y="117196"/>
                      <a:pt x="886191" y="121722"/>
                      <a:pt x="887562" y="126249"/>
                    </a:cubicBezTo>
                    <a:cubicBezTo>
                      <a:pt x="888934" y="129815"/>
                      <a:pt x="890306" y="133381"/>
                      <a:pt x="891952" y="136673"/>
                    </a:cubicBezTo>
                    <a:cubicBezTo>
                      <a:pt x="893323" y="138867"/>
                      <a:pt x="894558" y="140925"/>
                      <a:pt x="895792" y="142982"/>
                    </a:cubicBezTo>
                    <a:close/>
                    <a:moveTo>
                      <a:pt x="634228" y="157247"/>
                    </a:moveTo>
                    <a:cubicBezTo>
                      <a:pt x="634777" y="161224"/>
                      <a:pt x="635325" y="165065"/>
                      <a:pt x="635874" y="169043"/>
                    </a:cubicBezTo>
                    <a:cubicBezTo>
                      <a:pt x="636971" y="177272"/>
                      <a:pt x="638206" y="185502"/>
                      <a:pt x="639303" y="193869"/>
                    </a:cubicBezTo>
                    <a:cubicBezTo>
                      <a:pt x="639577" y="195514"/>
                      <a:pt x="639989" y="197298"/>
                      <a:pt x="640263" y="198943"/>
                    </a:cubicBezTo>
                    <a:cubicBezTo>
                      <a:pt x="640812" y="202372"/>
                      <a:pt x="641497" y="205801"/>
                      <a:pt x="642183" y="209230"/>
                    </a:cubicBezTo>
                    <a:cubicBezTo>
                      <a:pt x="642732" y="203333"/>
                      <a:pt x="643143" y="197298"/>
                      <a:pt x="643692" y="191400"/>
                    </a:cubicBezTo>
                    <a:cubicBezTo>
                      <a:pt x="643692" y="191537"/>
                      <a:pt x="643692" y="191537"/>
                      <a:pt x="643692" y="191674"/>
                    </a:cubicBezTo>
                    <a:cubicBezTo>
                      <a:pt x="643692" y="191537"/>
                      <a:pt x="643692" y="191537"/>
                      <a:pt x="643692" y="191400"/>
                    </a:cubicBezTo>
                    <a:cubicBezTo>
                      <a:pt x="643692" y="191262"/>
                      <a:pt x="643692" y="190988"/>
                      <a:pt x="643692" y="190851"/>
                    </a:cubicBezTo>
                    <a:cubicBezTo>
                      <a:pt x="643692" y="190988"/>
                      <a:pt x="643692" y="191126"/>
                      <a:pt x="643692" y="191262"/>
                    </a:cubicBezTo>
                    <a:cubicBezTo>
                      <a:pt x="643966" y="179878"/>
                      <a:pt x="644241" y="168494"/>
                      <a:pt x="644652" y="157247"/>
                    </a:cubicBezTo>
                    <a:cubicBezTo>
                      <a:pt x="644652" y="156150"/>
                      <a:pt x="644652" y="154915"/>
                      <a:pt x="644652" y="153818"/>
                    </a:cubicBezTo>
                    <a:cubicBezTo>
                      <a:pt x="644652" y="150252"/>
                      <a:pt x="644515" y="146685"/>
                      <a:pt x="644378" y="142982"/>
                    </a:cubicBezTo>
                    <a:cubicBezTo>
                      <a:pt x="644378" y="139553"/>
                      <a:pt x="644241" y="136124"/>
                      <a:pt x="644241" y="132695"/>
                    </a:cubicBezTo>
                    <a:cubicBezTo>
                      <a:pt x="644241" y="128718"/>
                      <a:pt x="643966" y="124603"/>
                      <a:pt x="643692" y="120625"/>
                    </a:cubicBezTo>
                    <a:lnTo>
                      <a:pt x="643692" y="120625"/>
                    </a:lnTo>
                    <a:cubicBezTo>
                      <a:pt x="643418" y="117470"/>
                      <a:pt x="643143" y="114453"/>
                      <a:pt x="642869" y="111298"/>
                    </a:cubicBezTo>
                    <a:cubicBezTo>
                      <a:pt x="642458" y="107732"/>
                      <a:pt x="642183" y="104166"/>
                      <a:pt x="641497" y="100600"/>
                    </a:cubicBezTo>
                    <a:cubicBezTo>
                      <a:pt x="641086" y="98817"/>
                      <a:pt x="640537" y="97034"/>
                      <a:pt x="639989" y="95250"/>
                    </a:cubicBezTo>
                    <a:cubicBezTo>
                      <a:pt x="640126" y="95525"/>
                      <a:pt x="640126" y="95662"/>
                      <a:pt x="640263" y="95937"/>
                    </a:cubicBezTo>
                    <a:cubicBezTo>
                      <a:pt x="639714" y="94428"/>
                      <a:pt x="639166" y="92919"/>
                      <a:pt x="638480" y="91547"/>
                    </a:cubicBezTo>
                    <a:cubicBezTo>
                      <a:pt x="638343" y="91273"/>
                      <a:pt x="638206" y="90999"/>
                      <a:pt x="638068" y="90724"/>
                    </a:cubicBezTo>
                    <a:cubicBezTo>
                      <a:pt x="638068" y="90724"/>
                      <a:pt x="637931" y="90587"/>
                      <a:pt x="637931" y="90587"/>
                    </a:cubicBezTo>
                    <a:cubicBezTo>
                      <a:pt x="637794" y="90587"/>
                      <a:pt x="637657" y="90587"/>
                      <a:pt x="637383" y="90587"/>
                    </a:cubicBezTo>
                    <a:cubicBezTo>
                      <a:pt x="637245" y="90587"/>
                      <a:pt x="637108" y="90587"/>
                      <a:pt x="636971" y="90724"/>
                    </a:cubicBezTo>
                    <a:cubicBezTo>
                      <a:pt x="636971" y="90724"/>
                      <a:pt x="636834" y="90724"/>
                      <a:pt x="636834" y="90724"/>
                    </a:cubicBezTo>
                    <a:cubicBezTo>
                      <a:pt x="636834" y="90724"/>
                      <a:pt x="636697" y="90861"/>
                      <a:pt x="636697" y="90861"/>
                    </a:cubicBezTo>
                    <a:cubicBezTo>
                      <a:pt x="636560" y="90999"/>
                      <a:pt x="636423" y="91273"/>
                      <a:pt x="636285" y="91410"/>
                    </a:cubicBezTo>
                    <a:cubicBezTo>
                      <a:pt x="636011" y="92096"/>
                      <a:pt x="635737" y="92782"/>
                      <a:pt x="635462" y="93467"/>
                    </a:cubicBezTo>
                    <a:cubicBezTo>
                      <a:pt x="635462" y="93467"/>
                      <a:pt x="635462" y="93330"/>
                      <a:pt x="635462" y="93330"/>
                    </a:cubicBezTo>
                    <a:cubicBezTo>
                      <a:pt x="635462" y="93467"/>
                      <a:pt x="635462" y="93467"/>
                      <a:pt x="635325" y="93605"/>
                    </a:cubicBezTo>
                    <a:cubicBezTo>
                      <a:pt x="635325" y="93742"/>
                      <a:pt x="635188" y="93879"/>
                      <a:pt x="635188" y="94016"/>
                    </a:cubicBezTo>
                    <a:cubicBezTo>
                      <a:pt x="635188" y="94016"/>
                      <a:pt x="635188" y="93879"/>
                      <a:pt x="635325" y="93879"/>
                    </a:cubicBezTo>
                    <a:cubicBezTo>
                      <a:pt x="634502" y="96896"/>
                      <a:pt x="633816" y="99914"/>
                      <a:pt x="633131" y="102931"/>
                    </a:cubicBezTo>
                    <a:cubicBezTo>
                      <a:pt x="633131" y="102657"/>
                      <a:pt x="633268" y="102520"/>
                      <a:pt x="633268" y="102246"/>
                    </a:cubicBezTo>
                    <a:cubicBezTo>
                      <a:pt x="632856" y="104577"/>
                      <a:pt x="632582" y="106909"/>
                      <a:pt x="632308" y="109241"/>
                    </a:cubicBezTo>
                    <a:cubicBezTo>
                      <a:pt x="632308" y="109104"/>
                      <a:pt x="632308" y="109104"/>
                      <a:pt x="632308" y="108966"/>
                    </a:cubicBezTo>
                    <a:cubicBezTo>
                      <a:pt x="632308" y="109104"/>
                      <a:pt x="632308" y="109378"/>
                      <a:pt x="632308" y="109515"/>
                    </a:cubicBezTo>
                    <a:cubicBezTo>
                      <a:pt x="632308" y="109653"/>
                      <a:pt x="632308" y="109653"/>
                      <a:pt x="632308" y="109653"/>
                    </a:cubicBezTo>
                    <a:cubicBezTo>
                      <a:pt x="632308" y="109653"/>
                      <a:pt x="632308" y="109653"/>
                      <a:pt x="632308" y="109515"/>
                    </a:cubicBezTo>
                    <a:cubicBezTo>
                      <a:pt x="631759" y="119391"/>
                      <a:pt x="631896" y="129129"/>
                      <a:pt x="632445" y="139005"/>
                    </a:cubicBezTo>
                    <a:cubicBezTo>
                      <a:pt x="632445" y="139005"/>
                      <a:pt x="632445" y="138867"/>
                      <a:pt x="632445" y="138730"/>
                    </a:cubicBezTo>
                    <a:cubicBezTo>
                      <a:pt x="632994" y="144765"/>
                      <a:pt x="633405" y="151075"/>
                      <a:pt x="634228" y="157247"/>
                    </a:cubicBezTo>
                    <a:close/>
                    <a:moveTo>
                      <a:pt x="534238" y="185639"/>
                    </a:moveTo>
                    <a:cubicBezTo>
                      <a:pt x="534238" y="188382"/>
                      <a:pt x="534375" y="191262"/>
                      <a:pt x="534375" y="194006"/>
                    </a:cubicBezTo>
                    <a:cubicBezTo>
                      <a:pt x="534650" y="203744"/>
                      <a:pt x="534787" y="213345"/>
                      <a:pt x="535061" y="223084"/>
                    </a:cubicBezTo>
                    <a:cubicBezTo>
                      <a:pt x="535061" y="224455"/>
                      <a:pt x="535198" y="225964"/>
                      <a:pt x="535198" y="227336"/>
                    </a:cubicBezTo>
                    <a:cubicBezTo>
                      <a:pt x="535610" y="225141"/>
                      <a:pt x="536021" y="222946"/>
                      <a:pt x="536296" y="220752"/>
                    </a:cubicBezTo>
                    <a:cubicBezTo>
                      <a:pt x="536570" y="219655"/>
                      <a:pt x="536570" y="218420"/>
                      <a:pt x="536707" y="217323"/>
                    </a:cubicBezTo>
                    <a:cubicBezTo>
                      <a:pt x="537119" y="213208"/>
                      <a:pt x="537530" y="209230"/>
                      <a:pt x="537942" y="205116"/>
                    </a:cubicBezTo>
                    <a:cubicBezTo>
                      <a:pt x="538627" y="198532"/>
                      <a:pt x="539450" y="191811"/>
                      <a:pt x="540136" y="185227"/>
                    </a:cubicBezTo>
                    <a:cubicBezTo>
                      <a:pt x="540136" y="185365"/>
                      <a:pt x="540136" y="185365"/>
                      <a:pt x="540136" y="185502"/>
                    </a:cubicBezTo>
                    <a:cubicBezTo>
                      <a:pt x="540136" y="185365"/>
                      <a:pt x="540136" y="185227"/>
                      <a:pt x="540136" y="185091"/>
                    </a:cubicBezTo>
                    <a:cubicBezTo>
                      <a:pt x="540136" y="184953"/>
                      <a:pt x="540136" y="184816"/>
                      <a:pt x="540136" y="184816"/>
                    </a:cubicBezTo>
                    <a:cubicBezTo>
                      <a:pt x="540136" y="184816"/>
                      <a:pt x="540136" y="184953"/>
                      <a:pt x="540136" y="184953"/>
                    </a:cubicBezTo>
                    <a:cubicBezTo>
                      <a:pt x="541096" y="165065"/>
                      <a:pt x="542605" y="145177"/>
                      <a:pt x="541782" y="125151"/>
                    </a:cubicBezTo>
                    <a:cubicBezTo>
                      <a:pt x="541782" y="125289"/>
                      <a:pt x="541782" y="125289"/>
                      <a:pt x="541782" y="125426"/>
                    </a:cubicBezTo>
                    <a:cubicBezTo>
                      <a:pt x="541782" y="125289"/>
                      <a:pt x="541782" y="125151"/>
                      <a:pt x="541782" y="125014"/>
                    </a:cubicBezTo>
                    <a:cubicBezTo>
                      <a:pt x="541782" y="124877"/>
                      <a:pt x="541782" y="124877"/>
                      <a:pt x="541782" y="124740"/>
                    </a:cubicBezTo>
                    <a:cubicBezTo>
                      <a:pt x="541782" y="124740"/>
                      <a:pt x="541782" y="124877"/>
                      <a:pt x="541782" y="124877"/>
                    </a:cubicBezTo>
                    <a:cubicBezTo>
                      <a:pt x="541645" y="122820"/>
                      <a:pt x="541371" y="120899"/>
                      <a:pt x="541096" y="118842"/>
                    </a:cubicBezTo>
                    <a:cubicBezTo>
                      <a:pt x="540822" y="117470"/>
                      <a:pt x="540548" y="116236"/>
                      <a:pt x="539999" y="115002"/>
                    </a:cubicBezTo>
                    <a:cubicBezTo>
                      <a:pt x="539999" y="115002"/>
                      <a:pt x="539999" y="115002"/>
                      <a:pt x="539999" y="115002"/>
                    </a:cubicBezTo>
                    <a:cubicBezTo>
                      <a:pt x="539999" y="115002"/>
                      <a:pt x="539999" y="115139"/>
                      <a:pt x="539999" y="115139"/>
                    </a:cubicBezTo>
                    <a:cubicBezTo>
                      <a:pt x="539999" y="115139"/>
                      <a:pt x="539999" y="115002"/>
                      <a:pt x="539999" y="115002"/>
                    </a:cubicBezTo>
                    <a:cubicBezTo>
                      <a:pt x="539999" y="115139"/>
                      <a:pt x="539862" y="115276"/>
                      <a:pt x="539862" y="115413"/>
                    </a:cubicBezTo>
                    <a:cubicBezTo>
                      <a:pt x="539313" y="117882"/>
                      <a:pt x="539039" y="120351"/>
                      <a:pt x="538627" y="122820"/>
                    </a:cubicBezTo>
                    <a:cubicBezTo>
                      <a:pt x="538216" y="125837"/>
                      <a:pt x="537530" y="128992"/>
                      <a:pt x="537119" y="132009"/>
                    </a:cubicBezTo>
                    <a:cubicBezTo>
                      <a:pt x="536021" y="139416"/>
                      <a:pt x="535610" y="146960"/>
                      <a:pt x="535061" y="154504"/>
                    </a:cubicBezTo>
                    <a:cubicBezTo>
                      <a:pt x="535061" y="154366"/>
                      <a:pt x="535061" y="154366"/>
                      <a:pt x="535061" y="154230"/>
                    </a:cubicBezTo>
                    <a:cubicBezTo>
                      <a:pt x="534513" y="164653"/>
                      <a:pt x="534238" y="175215"/>
                      <a:pt x="534238" y="185639"/>
                    </a:cubicBezTo>
                    <a:close/>
                    <a:moveTo>
                      <a:pt x="758358" y="279868"/>
                    </a:moveTo>
                    <a:cubicBezTo>
                      <a:pt x="759318" y="272461"/>
                      <a:pt x="760141" y="265055"/>
                      <a:pt x="760689" y="257648"/>
                    </a:cubicBezTo>
                    <a:cubicBezTo>
                      <a:pt x="760689" y="257648"/>
                      <a:pt x="760689" y="257648"/>
                      <a:pt x="760689" y="257648"/>
                    </a:cubicBezTo>
                    <a:cubicBezTo>
                      <a:pt x="760689" y="257648"/>
                      <a:pt x="760689" y="257511"/>
                      <a:pt x="760689" y="257511"/>
                    </a:cubicBezTo>
                    <a:cubicBezTo>
                      <a:pt x="760689" y="257374"/>
                      <a:pt x="760689" y="257100"/>
                      <a:pt x="760689" y="256962"/>
                    </a:cubicBezTo>
                    <a:cubicBezTo>
                      <a:pt x="760689" y="256962"/>
                      <a:pt x="760689" y="256962"/>
                      <a:pt x="760689" y="257100"/>
                    </a:cubicBezTo>
                    <a:cubicBezTo>
                      <a:pt x="761512" y="243932"/>
                      <a:pt x="761512" y="230902"/>
                      <a:pt x="760689" y="217734"/>
                    </a:cubicBezTo>
                    <a:cubicBezTo>
                      <a:pt x="759592" y="202236"/>
                      <a:pt x="757398" y="187011"/>
                      <a:pt x="754380" y="171786"/>
                    </a:cubicBezTo>
                    <a:cubicBezTo>
                      <a:pt x="754380" y="171923"/>
                      <a:pt x="754380" y="172060"/>
                      <a:pt x="754380" y="172197"/>
                    </a:cubicBezTo>
                    <a:cubicBezTo>
                      <a:pt x="752460" y="163145"/>
                      <a:pt x="750402" y="154230"/>
                      <a:pt x="747934" y="145314"/>
                    </a:cubicBezTo>
                    <a:cubicBezTo>
                      <a:pt x="745465" y="136673"/>
                      <a:pt x="742722" y="128032"/>
                      <a:pt x="739841" y="119528"/>
                    </a:cubicBezTo>
                    <a:cubicBezTo>
                      <a:pt x="739841" y="119802"/>
                      <a:pt x="739978" y="119940"/>
                      <a:pt x="740115" y="120214"/>
                    </a:cubicBezTo>
                    <a:cubicBezTo>
                      <a:pt x="737235" y="112121"/>
                      <a:pt x="734080" y="104166"/>
                      <a:pt x="730377" y="96348"/>
                    </a:cubicBezTo>
                    <a:cubicBezTo>
                      <a:pt x="730514" y="96622"/>
                      <a:pt x="730651" y="96759"/>
                      <a:pt x="730789" y="97034"/>
                    </a:cubicBezTo>
                    <a:cubicBezTo>
                      <a:pt x="729554" y="94565"/>
                      <a:pt x="728183" y="92370"/>
                      <a:pt x="726674" y="90176"/>
                    </a:cubicBezTo>
                    <a:cubicBezTo>
                      <a:pt x="726811" y="90313"/>
                      <a:pt x="726811" y="90450"/>
                      <a:pt x="726948" y="90450"/>
                    </a:cubicBezTo>
                    <a:cubicBezTo>
                      <a:pt x="725851" y="88941"/>
                      <a:pt x="724891" y="87432"/>
                      <a:pt x="723656" y="86061"/>
                    </a:cubicBezTo>
                    <a:cubicBezTo>
                      <a:pt x="723245" y="85650"/>
                      <a:pt x="722970" y="85375"/>
                      <a:pt x="722696" y="85101"/>
                    </a:cubicBezTo>
                    <a:cubicBezTo>
                      <a:pt x="722559" y="84963"/>
                      <a:pt x="722285" y="84827"/>
                      <a:pt x="722148" y="84689"/>
                    </a:cubicBezTo>
                    <a:cubicBezTo>
                      <a:pt x="722010" y="84552"/>
                      <a:pt x="721873" y="84552"/>
                      <a:pt x="721736" y="84415"/>
                    </a:cubicBezTo>
                    <a:cubicBezTo>
                      <a:pt x="721462" y="84415"/>
                      <a:pt x="721325" y="84278"/>
                      <a:pt x="721050" y="84278"/>
                    </a:cubicBezTo>
                    <a:cubicBezTo>
                      <a:pt x="720776" y="84278"/>
                      <a:pt x="720502" y="84278"/>
                      <a:pt x="720227" y="84278"/>
                    </a:cubicBezTo>
                    <a:cubicBezTo>
                      <a:pt x="719816" y="84278"/>
                      <a:pt x="719541" y="84278"/>
                      <a:pt x="719130" y="84415"/>
                    </a:cubicBezTo>
                    <a:cubicBezTo>
                      <a:pt x="718993" y="84415"/>
                      <a:pt x="718719" y="84552"/>
                      <a:pt x="718581" y="84552"/>
                    </a:cubicBezTo>
                    <a:cubicBezTo>
                      <a:pt x="718444" y="84552"/>
                      <a:pt x="718444" y="84689"/>
                      <a:pt x="718307" y="84689"/>
                    </a:cubicBezTo>
                    <a:cubicBezTo>
                      <a:pt x="718307" y="84689"/>
                      <a:pt x="718170" y="84827"/>
                      <a:pt x="718170" y="84827"/>
                    </a:cubicBezTo>
                    <a:cubicBezTo>
                      <a:pt x="718033" y="84963"/>
                      <a:pt x="717896" y="85101"/>
                      <a:pt x="717896" y="85375"/>
                    </a:cubicBezTo>
                    <a:cubicBezTo>
                      <a:pt x="717758" y="85786"/>
                      <a:pt x="717484" y="86198"/>
                      <a:pt x="717347" y="86609"/>
                    </a:cubicBezTo>
                    <a:cubicBezTo>
                      <a:pt x="717347" y="86335"/>
                      <a:pt x="717484" y="86198"/>
                      <a:pt x="717621" y="85924"/>
                    </a:cubicBezTo>
                    <a:cubicBezTo>
                      <a:pt x="717073" y="87570"/>
                      <a:pt x="716661" y="89215"/>
                      <a:pt x="716250" y="90861"/>
                    </a:cubicBezTo>
                    <a:cubicBezTo>
                      <a:pt x="716250" y="90861"/>
                      <a:pt x="716250" y="90724"/>
                      <a:pt x="716250" y="90724"/>
                    </a:cubicBezTo>
                    <a:cubicBezTo>
                      <a:pt x="715701" y="93330"/>
                      <a:pt x="715427" y="95937"/>
                      <a:pt x="715152" y="98543"/>
                    </a:cubicBezTo>
                    <a:cubicBezTo>
                      <a:pt x="715152" y="98405"/>
                      <a:pt x="715152" y="98405"/>
                      <a:pt x="715152" y="98268"/>
                    </a:cubicBezTo>
                    <a:cubicBezTo>
                      <a:pt x="715152" y="98405"/>
                      <a:pt x="715152" y="98405"/>
                      <a:pt x="715152" y="98543"/>
                    </a:cubicBezTo>
                    <a:cubicBezTo>
                      <a:pt x="715152" y="98679"/>
                      <a:pt x="715152" y="98817"/>
                      <a:pt x="715152" y="98954"/>
                    </a:cubicBezTo>
                    <a:cubicBezTo>
                      <a:pt x="715152" y="98817"/>
                      <a:pt x="715152" y="98679"/>
                      <a:pt x="715152" y="98679"/>
                    </a:cubicBezTo>
                    <a:cubicBezTo>
                      <a:pt x="715015" y="101697"/>
                      <a:pt x="715152" y="104577"/>
                      <a:pt x="715290" y="107458"/>
                    </a:cubicBezTo>
                    <a:cubicBezTo>
                      <a:pt x="715290" y="107458"/>
                      <a:pt x="715290" y="107321"/>
                      <a:pt x="715290" y="107321"/>
                    </a:cubicBezTo>
                    <a:cubicBezTo>
                      <a:pt x="715290" y="107458"/>
                      <a:pt x="715290" y="107732"/>
                      <a:pt x="715290" y="107869"/>
                    </a:cubicBezTo>
                    <a:cubicBezTo>
                      <a:pt x="715290" y="107869"/>
                      <a:pt x="715290" y="107869"/>
                      <a:pt x="715290" y="108006"/>
                    </a:cubicBezTo>
                    <a:cubicBezTo>
                      <a:pt x="715290" y="108006"/>
                      <a:pt x="715290" y="108006"/>
                      <a:pt x="715290" y="108006"/>
                    </a:cubicBezTo>
                    <a:cubicBezTo>
                      <a:pt x="715838" y="114453"/>
                      <a:pt x="716387" y="121037"/>
                      <a:pt x="717347" y="127483"/>
                    </a:cubicBezTo>
                    <a:cubicBezTo>
                      <a:pt x="718307" y="134478"/>
                      <a:pt x="719679" y="141336"/>
                      <a:pt x="721050" y="148331"/>
                    </a:cubicBezTo>
                    <a:cubicBezTo>
                      <a:pt x="721050" y="148194"/>
                      <a:pt x="721050" y="148194"/>
                      <a:pt x="720913" y="148057"/>
                    </a:cubicBezTo>
                    <a:cubicBezTo>
                      <a:pt x="723108" y="158207"/>
                      <a:pt x="725302" y="168357"/>
                      <a:pt x="727634" y="178507"/>
                    </a:cubicBezTo>
                    <a:cubicBezTo>
                      <a:pt x="728320" y="181387"/>
                      <a:pt x="729006" y="184268"/>
                      <a:pt x="729828" y="187148"/>
                    </a:cubicBezTo>
                    <a:cubicBezTo>
                      <a:pt x="731612" y="193869"/>
                      <a:pt x="733257" y="200589"/>
                      <a:pt x="735041" y="207173"/>
                    </a:cubicBezTo>
                    <a:cubicBezTo>
                      <a:pt x="735726" y="209916"/>
                      <a:pt x="736549" y="212797"/>
                      <a:pt x="737372" y="215540"/>
                    </a:cubicBezTo>
                    <a:cubicBezTo>
                      <a:pt x="739293" y="221987"/>
                      <a:pt x="741213" y="228433"/>
                      <a:pt x="743133" y="234742"/>
                    </a:cubicBezTo>
                    <a:cubicBezTo>
                      <a:pt x="745465" y="242835"/>
                      <a:pt x="748345" y="250927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9020"/>
                      <a:pt x="751225" y="259294"/>
                      <a:pt x="751225" y="259431"/>
                    </a:cubicBezTo>
                    <a:cubicBezTo>
                      <a:pt x="751225" y="259431"/>
                      <a:pt x="751225" y="259294"/>
                      <a:pt x="751225" y="259294"/>
                    </a:cubicBezTo>
                    <a:cubicBezTo>
                      <a:pt x="753146" y="266152"/>
                      <a:pt x="755615" y="273010"/>
                      <a:pt x="758358" y="279868"/>
                    </a:cubicBezTo>
                    <a:close/>
                    <a:moveTo>
                      <a:pt x="425196" y="290292"/>
                    </a:moveTo>
                    <a:cubicBezTo>
                      <a:pt x="425608" y="289332"/>
                      <a:pt x="426019" y="288372"/>
                      <a:pt x="426431" y="287549"/>
                    </a:cubicBezTo>
                    <a:cubicBezTo>
                      <a:pt x="426979" y="286314"/>
                      <a:pt x="427391" y="284943"/>
                      <a:pt x="427802" y="283709"/>
                    </a:cubicBezTo>
                    <a:cubicBezTo>
                      <a:pt x="429448" y="279182"/>
                      <a:pt x="431094" y="274519"/>
                      <a:pt x="432740" y="269993"/>
                    </a:cubicBezTo>
                    <a:cubicBezTo>
                      <a:pt x="435483" y="262449"/>
                      <a:pt x="438089" y="254905"/>
                      <a:pt x="440832" y="247361"/>
                    </a:cubicBezTo>
                    <a:cubicBezTo>
                      <a:pt x="440832" y="247361"/>
                      <a:pt x="440832" y="247498"/>
                      <a:pt x="440832" y="247498"/>
                    </a:cubicBezTo>
                    <a:cubicBezTo>
                      <a:pt x="440832" y="247361"/>
                      <a:pt x="440832" y="247361"/>
                      <a:pt x="440969" y="247224"/>
                    </a:cubicBezTo>
                    <a:cubicBezTo>
                      <a:pt x="440969" y="247087"/>
                      <a:pt x="441107" y="246949"/>
                      <a:pt x="441107" y="246813"/>
                    </a:cubicBezTo>
                    <a:cubicBezTo>
                      <a:pt x="441107" y="246949"/>
                      <a:pt x="441107" y="246949"/>
                      <a:pt x="440969" y="247087"/>
                    </a:cubicBezTo>
                    <a:cubicBezTo>
                      <a:pt x="444536" y="234742"/>
                      <a:pt x="448102" y="222398"/>
                      <a:pt x="451805" y="210191"/>
                    </a:cubicBezTo>
                    <a:cubicBezTo>
                      <a:pt x="452079" y="209094"/>
                      <a:pt x="452354" y="207859"/>
                      <a:pt x="452628" y="206762"/>
                    </a:cubicBezTo>
                    <a:cubicBezTo>
                      <a:pt x="453451" y="202784"/>
                      <a:pt x="454411" y="198807"/>
                      <a:pt x="455234" y="194829"/>
                    </a:cubicBezTo>
                    <a:cubicBezTo>
                      <a:pt x="456606" y="188520"/>
                      <a:pt x="457977" y="182347"/>
                      <a:pt x="459349" y="176175"/>
                    </a:cubicBezTo>
                    <a:cubicBezTo>
                      <a:pt x="459349" y="176449"/>
                      <a:pt x="459212" y="176586"/>
                      <a:pt x="459212" y="176861"/>
                    </a:cubicBezTo>
                    <a:cubicBezTo>
                      <a:pt x="460172" y="170826"/>
                      <a:pt x="461269" y="164791"/>
                      <a:pt x="462229" y="158756"/>
                    </a:cubicBezTo>
                    <a:cubicBezTo>
                      <a:pt x="463738" y="149978"/>
                      <a:pt x="465110" y="141199"/>
                      <a:pt x="465795" y="132421"/>
                    </a:cubicBezTo>
                    <a:cubicBezTo>
                      <a:pt x="465932" y="127895"/>
                      <a:pt x="466207" y="123369"/>
                      <a:pt x="465932" y="118842"/>
                    </a:cubicBezTo>
                    <a:cubicBezTo>
                      <a:pt x="465795" y="118156"/>
                      <a:pt x="465795" y="117470"/>
                      <a:pt x="465658" y="116647"/>
                    </a:cubicBezTo>
                    <a:cubicBezTo>
                      <a:pt x="465658" y="116922"/>
                      <a:pt x="465795" y="117059"/>
                      <a:pt x="465795" y="117333"/>
                    </a:cubicBezTo>
                    <a:cubicBezTo>
                      <a:pt x="465384" y="115413"/>
                      <a:pt x="464835" y="113767"/>
                      <a:pt x="464287" y="111847"/>
                    </a:cubicBezTo>
                    <a:cubicBezTo>
                      <a:pt x="464150" y="111435"/>
                      <a:pt x="463875" y="111024"/>
                      <a:pt x="463738" y="110612"/>
                    </a:cubicBezTo>
                    <a:cubicBezTo>
                      <a:pt x="463601" y="110338"/>
                      <a:pt x="463464" y="110064"/>
                      <a:pt x="463327" y="109789"/>
                    </a:cubicBezTo>
                    <a:cubicBezTo>
                      <a:pt x="463327" y="109789"/>
                      <a:pt x="463327" y="109789"/>
                      <a:pt x="463327" y="109789"/>
                    </a:cubicBezTo>
                    <a:lnTo>
                      <a:pt x="463327" y="109789"/>
                    </a:lnTo>
                    <a:cubicBezTo>
                      <a:pt x="462778" y="109927"/>
                      <a:pt x="462366" y="110201"/>
                      <a:pt x="461818" y="110338"/>
                    </a:cubicBezTo>
                    <a:cubicBezTo>
                      <a:pt x="462092" y="110338"/>
                      <a:pt x="462229" y="110201"/>
                      <a:pt x="462503" y="110201"/>
                    </a:cubicBezTo>
                    <a:cubicBezTo>
                      <a:pt x="462092" y="110338"/>
                      <a:pt x="461681" y="110612"/>
                      <a:pt x="461406" y="110750"/>
                    </a:cubicBezTo>
                    <a:cubicBezTo>
                      <a:pt x="461132" y="110887"/>
                      <a:pt x="460995" y="111024"/>
                      <a:pt x="460721" y="111161"/>
                    </a:cubicBezTo>
                    <a:cubicBezTo>
                      <a:pt x="460446" y="111435"/>
                      <a:pt x="460035" y="111847"/>
                      <a:pt x="459760" y="112121"/>
                    </a:cubicBezTo>
                    <a:cubicBezTo>
                      <a:pt x="459898" y="111984"/>
                      <a:pt x="460035" y="111847"/>
                      <a:pt x="460172" y="111710"/>
                    </a:cubicBezTo>
                    <a:cubicBezTo>
                      <a:pt x="459349" y="112670"/>
                      <a:pt x="458526" y="113630"/>
                      <a:pt x="457840" y="114727"/>
                    </a:cubicBezTo>
                    <a:cubicBezTo>
                      <a:pt x="457977" y="114590"/>
                      <a:pt x="458114" y="114453"/>
                      <a:pt x="458252" y="114316"/>
                    </a:cubicBezTo>
                    <a:cubicBezTo>
                      <a:pt x="457566" y="115413"/>
                      <a:pt x="456880" y="116647"/>
                      <a:pt x="456331" y="117745"/>
                    </a:cubicBezTo>
                    <a:cubicBezTo>
                      <a:pt x="456331" y="117745"/>
                      <a:pt x="456469" y="117608"/>
                      <a:pt x="456469" y="117608"/>
                    </a:cubicBezTo>
                    <a:cubicBezTo>
                      <a:pt x="454274" y="122546"/>
                      <a:pt x="452079" y="127757"/>
                      <a:pt x="450296" y="132833"/>
                    </a:cubicBezTo>
                    <a:cubicBezTo>
                      <a:pt x="448239" y="138867"/>
                      <a:pt x="446456" y="145040"/>
                      <a:pt x="444810" y="151212"/>
                    </a:cubicBezTo>
                    <a:cubicBezTo>
                      <a:pt x="442890" y="158481"/>
                      <a:pt x="441107" y="165888"/>
                      <a:pt x="439598" y="173157"/>
                    </a:cubicBezTo>
                    <a:cubicBezTo>
                      <a:pt x="439598" y="173020"/>
                      <a:pt x="439735" y="172746"/>
                      <a:pt x="439735" y="172609"/>
                    </a:cubicBezTo>
                    <a:cubicBezTo>
                      <a:pt x="438775" y="177546"/>
                      <a:pt x="437815" y="182621"/>
                      <a:pt x="436855" y="187559"/>
                    </a:cubicBezTo>
                    <a:cubicBezTo>
                      <a:pt x="436580" y="189479"/>
                      <a:pt x="436169" y="191537"/>
                      <a:pt x="435895" y="193457"/>
                    </a:cubicBezTo>
                    <a:cubicBezTo>
                      <a:pt x="435346" y="197160"/>
                      <a:pt x="434934" y="201001"/>
                      <a:pt x="434386" y="204704"/>
                    </a:cubicBezTo>
                    <a:cubicBezTo>
                      <a:pt x="433014" y="214305"/>
                      <a:pt x="431642" y="223907"/>
                      <a:pt x="430408" y="233508"/>
                    </a:cubicBezTo>
                    <a:cubicBezTo>
                      <a:pt x="430271" y="234879"/>
                      <a:pt x="430134" y="236114"/>
                      <a:pt x="429997" y="237348"/>
                    </a:cubicBezTo>
                    <a:cubicBezTo>
                      <a:pt x="429585" y="242012"/>
                      <a:pt x="429037" y="246675"/>
                      <a:pt x="428625" y="251201"/>
                    </a:cubicBezTo>
                    <a:cubicBezTo>
                      <a:pt x="427939" y="259294"/>
                      <a:pt x="427116" y="267387"/>
                      <a:pt x="426293" y="275616"/>
                    </a:cubicBezTo>
                    <a:cubicBezTo>
                      <a:pt x="426293" y="275342"/>
                      <a:pt x="426293" y="275204"/>
                      <a:pt x="426293" y="274930"/>
                    </a:cubicBezTo>
                    <a:cubicBezTo>
                      <a:pt x="425745" y="279868"/>
                      <a:pt x="425470" y="285080"/>
                      <a:pt x="425196" y="290292"/>
                    </a:cubicBezTo>
                    <a:close/>
                    <a:moveTo>
                      <a:pt x="344820" y="414970"/>
                    </a:moveTo>
                    <a:cubicBezTo>
                      <a:pt x="343174" y="414559"/>
                      <a:pt x="342077" y="414147"/>
                      <a:pt x="340431" y="413599"/>
                    </a:cubicBezTo>
                    <a:cubicBezTo>
                      <a:pt x="339059" y="413050"/>
                      <a:pt x="337551" y="412227"/>
                      <a:pt x="336316" y="411405"/>
                    </a:cubicBezTo>
                    <a:cubicBezTo>
                      <a:pt x="334122" y="410170"/>
                      <a:pt x="332339" y="408250"/>
                      <a:pt x="330693" y="406329"/>
                    </a:cubicBezTo>
                    <a:cubicBezTo>
                      <a:pt x="328772" y="403998"/>
                      <a:pt x="327675" y="400980"/>
                      <a:pt x="326715" y="398237"/>
                    </a:cubicBezTo>
                    <a:cubicBezTo>
                      <a:pt x="325343" y="394534"/>
                      <a:pt x="324521" y="390556"/>
                      <a:pt x="323835" y="386579"/>
                    </a:cubicBezTo>
                    <a:cubicBezTo>
                      <a:pt x="323149" y="381641"/>
                      <a:pt x="323286" y="376428"/>
                      <a:pt x="323423" y="371354"/>
                    </a:cubicBezTo>
                    <a:cubicBezTo>
                      <a:pt x="323423" y="366279"/>
                      <a:pt x="323972" y="361067"/>
                      <a:pt x="324521" y="355992"/>
                    </a:cubicBezTo>
                    <a:cubicBezTo>
                      <a:pt x="325069" y="350642"/>
                      <a:pt x="325892" y="345431"/>
                      <a:pt x="326715" y="340081"/>
                    </a:cubicBezTo>
                    <a:cubicBezTo>
                      <a:pt x="327675" y="334183"/>
                      <a:pt x="328635" y="328422"/>
                      <a:pt x="329596" y="322525"/>
                    </a:cubicBezTo>
                    <a:cubicBezTo>
                      <a:pt x="330007" y="319781"/>
                      <a:pt x="330419" y="317175"/>
                      <a:pt x="330967" y="314432"/>
                    </a:cubicBezTo>
                    <a:cubicBezTo>
                      <a:pt x="330967" y="314706"/>
                      <a:pt x="330830" y="314844"/>
                      <a:pt x="330830" y="315118"/>
                    </a:cubicBezTo>
                    <a:cubicBezTo>
                      <a:pt x="333436" y="302636"/>
                      <a:pt x="335905" y="290155"/>
                      <a:pt x="338511" y="277810"/>
                    </a:cubicBezTo>
                    <a:cubicBezTo>
                      <a:pt x="338511" y="278085"/>
                      <a:pt x="338374" y="278222"/>
                      <a:pt x="338374" y="278359"/>
                    </a:cubicBezTo>
                    <a:cubicBezTo>
                      <a:pt x="339197" y="274656"/>
                      <a:pt x="340157" y="271090"/>
                      <a:pt x="340980" y="267523"/>
                    </a:cubicBezTo>
                    <a:cubicBezTo>
                      <a:pt x="341254" y="266426"/>
                      <a:pt x="341528" y="265466"/>
                      <a:pt x="341666" y="264369"/>
                    </a:cubicBezTo>
                    <a:cubicBezTo>
                      <a:pt x="341528" y="264506"/>
                      <a:pt x="341391" y="264780"/>
                      <a:pt x="341391" y="265055"/>
                    </a:cubicBezTo>
                    <a:cubicBezTo>
                      <a:pt x="340706" y="266426"/>
                      <a:pt x="340020" y="267798"/>
                      <a:pt x="339197" y="269169"/>
                    </a:cubicBezTo>
                    <a:cubicBezTo>
                      <a:pt x="334396" y="277125"/>
                      <a:pt x="329596" y="285080"/>
                      <a:pt x="324795" y="292898"/>
                    </a:cubicBezTo>
                    <a:cubicBezTo>
                      <a:pt x="322052" y="297561"/>
                      <a:pt x="319171" y="302499"/>
                      <a:pt x="316154" y="307026"/>
                    </a:cubicBezTo>
                    <a:cubicBezTo>
                      <a:pt x="310942" y="314706"/>
                      <a:pt x="305593" y="322387"/>
                      <a:pt x="300380" y="330068"/>
                    </a:cubicBezTo>
                    <a:cubicBezTo>
                      <a:pt x="298186" y="333360"/>
                      <a:pt x="295991" y="336515"/>
                      <a:pt x="293797" y="339807"/>
                    </a:cubicBezTo>
                    <a:cubicBezTo>
                      <a:pt x="290093" y="345156"/>
                      <a:pt x="286253" y="350368"/>
                      <a:pt x="282413" y="355580"/>
                    </a:cubicBezTo>
                    <a:cubicBezTo>
                      <a:pt x="276515" y="363535"/>
                      <a:pt x="270205" y="370942"/>
                      <a:pt x="263759" y="378349"/>
                    </a:cubicBezTo>
                    <a:cubicBezTo>
                      <a:pt x="261016" y="381503"/>
                      <a:pt x="258272" y="384384"/>
                      <a:pt x="255392" y="387402"/>
                    </a:cubicBezTo>
                    <a:cubicBezTo>
                      <a:pt x="251963" y="390693"/>
                      <a:pt x="248260" y="393573"/>
                      <a:pt x="244282" y="396180"/>
                    </a:cubicBezTo>
                    <a:cubicBezTo>
                      <a:pt x="239481" y="399471"/>
                      <a:pt x="233858" y="402900"/>
                      <a:pt x="227686" y="402900"/>
                    </a:cubicBezTo>
                    <a:cubicBezTo>
                      <a:pt x="222336" y="402900"/>
                      <a:pt x="217262" y="400157"/>
                      <a:pt x="213558" y="396454"/>
                    </a:cubicBezTo>
                    <a:cubicBezTo>
                      <a:pt x="211912" y="394808"/>
                      <a:pt x="210815" y="392339"/>
                      <a:pt x="210129" y="390144"/>
                    </a:cubicBezTo>
                    <a:cubicBezTo>
                      <a:pt x="209032" y="387402"/>
                      <a:pt x="208757" y="384247"/>
                      <a:pt x="208346" y="381366"/>
                    </a:cubicBezTo>
                    <a:cubicBezTo>
                      <a:pt x="207935" y="377800"/>
                      <a:pt x="208072" y="374371"/>
                      <a:pt x="208346" y="370942"/>
                    </a:cubicBezTo>
                    <a:cubicBezTo>
                      <a:pt x="208620" y="368473"/>
                      <a:pt x="209032" y="366005"/>
                      <a:pt x="209443" y="363535"/>
                    </a:cubicBezTo>
                    <a:cubicBezTo>
                      <a:pt x="209855" y="360929"/>
                      <a:pt x="210404" y="358186"/>
                      <a:pt x="210952" y="355580"/>
                    </a:cubicBezTo>
                    <a:cubicBezTo>
                      <a:pt x="213421" y="343922"/>
                      <a:pt x="216713" y="332538"/>
                      <a:pt x="220005" y="321153"/>
                    </a:cubicBezTo>
                    <a:cubicBezTo>
                      <a:pt x="222062" y="314158"/>
                      <a:pt x="223845" y="307026"/>
                      <a:pt x="225902" y="300030"/>
                    </a:cubicBezTo>
                    <a:cubicBezTo>
                      <a:pt x="230017" y="286314"/>
                      <a:pt x="233995" y="272461"/>
                      <a:pt x="238247" y="258882"/>
                    </a:cubicBezTo>
                    <a:cubicBezTo>
                      <a:pt x="242910" y="243932"/>
                      <a:pt x="247437" y="228981"/>
                      <a:pt x="252100" y="214031"/>
                    </a:cubicBezTo>
                    <a:cubicBezTo>
                      <a:pt x="254569" y="206350"/>
                      <a:pt x="256901" y="198669"/>
                      <a:pt x="259370" y="190988"/>
                    </a:cubicBezTo>
                    <a:cubicBezTo>
                      <a:pt x="255803" y="196749"/>
                      <a:pt x="252100" y="202510"/>
                      <a:pt x="248534" y="208271"/>
                    </a:cubicBezTo>
                    <a:cubicBezTo>
                      <a:pt x="247574" y="209642"/>
                      <a:pt x="246751" y="211151"/>
                      <a:pt x="245791" y="212523"/>
                    </a:cubicBezTo>
                    <a:cubicBezTo>
                      <a:pt x="243459" y="215677"/>
                      <a:pt x="241127" y="218832"/>
                      <a:pt x="238796" y="221987"/>
                    </a:cubicBezTo>
                    <a:cubicBezTo>
                      <a:pt x="234132" y="228433"/>
                      <a:pt x="229331" y="235017"/>
                      <a:pt x="224531" y="241463"/>
                    </a:cubicBezTo>
                    <a:cubicBezTo>
                      <a:pt x="223159" y="243384"/>
                      <a:pt x="221513" y="245166"/>
                      <a:pt x="219868" y="246949"/>
                    </a:cubicBezTo>
                    <a:cubicBezTo>
                      <a:pt x="216439" y="251064"/>
                      <a:pt x="212872" y="255316"/>
                      <a:pt x="209306" y="259568"/>
                    </a:cubicBezTo>
                    <a:cubicBezTo>
                      <a:pt x="206563" y="262860"/>
                      <a:pt x="203683" y="266289"/>
                      <a:pt x="200939" y="269581"/>
                    </a:cubicBezTo>
                    <a:cubicBezTo>
                      <a:pt x="199979" y="270816"/>
                      <a:pt x="198882" y="271913"/>
                      <a:pt x="197922" y="273147"/>
                    </a:cubicBezTo>
                    <a:cubicBezTo>
                      <a:pt x="191475" y="280005"/>
                      <a:pt x="185029" y="287000"/>
                      <a:pt x="178582" y="293858"/>
                    </a:cubicBezTo>
                    <a:cubicBezTo>
                      <a:pt x="176251" y="296190"/>
                      <a:pt x="174056" y="298659"/>
                      <a:pt x="171862" y="300990"/>
                    </a:cubicBezTo>
                    <a:cubicBezTo>
                      <a:pt x="170078" y="302911"/>
                      <a:pt x="168158" y="304694"/>
                      <a:pt x="166375" y="306614"/>
                    </a:cubicBezTo>
                    <a:cubicBezTo>
                      <a:pt x="162398" y="310592"/>
                      <a:pt x="158283" y="314570"/>
                      <a:pt x="154168" y="318547"/>
                    </a:cubicBezTo>
                    <a:cubicBezTo>
                      <a:pt x="151150" y="321428"/>
                      <a:pt x="147859" y="324308"/>
                      <a:pt x="144704" y="327051"/>
                    </a:cubicBezTo>
                    <a:cubicBezTo>
                      <a:pt x="141275" y="329931"/>
                      <a:pt x="137983" y="332812"/>
                      <a:pt x="134554" y="335555"/>
                    </a:cubicBezTo>
                    <a:cubicBezTo>
                      <a:pt x="131536" y="338024"/>
                      <a:pt x="128382" y="340218"/>
                      <a:pt x="125090" y="342138"/>
                    </a:cubicBezTo>
                    <a:cubicBezTo>
                      <a:pt x="123718" y="342961"/>
                      <a:pt x="122210" y="343647"/>
                      <a:pt x="120701" y="344333"/>
                    </a:cubicBezTo>
                    <a:cubicBezTo>
                      <a:pt x="118643" y="345431"/>
                      <a:pt x="116312" y="346254"/>
                      <a:pt x="113980" y="346939"/>
                    </a:cubicBezTo>
                    <a:cubicBezTo>
                      <a:pt x="112334" y="347351"/>
                      <a:pt x="110688" y="348036"/>
                      <a:pt x="109042" y="348174"/>
                    </a:cubicBezTo>
                    <a:cubicBezTo>
                      <a:pt x="107259" y="348448"/>
                      <a:pt x="106025" y="348448"/>
                      <a:pt x="104242" y="348448"/>
                    </a:cubicBezTo>
                    <a:cubicBezTo>
                      <a:pt x="102459" y="348448"/>
                      <a:pt x="100127" y="347762"/>
                      <a:pt x="98481" y="346802"/>
                    </a:cubicBezTo>
                    <a:cubicBezTo>
                      <a:pt x="96423" y="345431"/>
                      <a:pt x="94503" y="344059"/>
                      <a:pt x="92857" y="342138"/>
                    </a:cubicBezTo>
                    <a:cubicBezTo>
                      <a:pt x="90937" y="339807"/>
                      <a:pt x="89017" y="337064"/>
                      <a:pt x="88468" y="334183"/>
                    </a:cubicBezTo>
                    <a:cubicBezTo>
                      <a:pt x="88194" y="332538"/>
                      <a:pt x="87920" y="331303"/>
                      <a:pt x="87782" y="329657"/>
                    </a:cubicBezTo>
                    <a:cubicBezTo>
                      <a:pt x="87645" y="328011"/>
                      <a:pt x="87645" y="326502"/>
                      <a:pt x="87782" y="324857"/>
                    </a:cubicBezTo>
                    <a:cubicBezTo>
                      <a:pt x="87920" y="320879"/>
                      <a:pt x="88468" y="316901"/>
                      <a:pt x="89154" y="313198"/>
                    </a:cubicBezTo>
                    <a:cubicBezTo>
                      <a:pt x="89977" y="308809"/>
                      <a:pt x="91486" y="304557"/>
                      <a:pt x="92857" y="300442"/>
                    </a:cubicBezTo>
                    <a:cubicBezTo>
                      <a:pt x="94503" y="295230"/>
                      <a:pt x="96286" y="290155"/>
                      <a:pt x="98207" y="285080"/>
                    </a:cubicBezTo>
                    <a:cubicBezTo>
                      <a:pt x="101910" y="275342"/>
                      <a:pt x="105888" y="265603"/>
                      <a:pt x="109728" y="256002"/>
                    </a:cubicBezTo>
                    <a:cubicBezTo>
                      <a:pt x="112060" y="250242"/>
                      <a:pt x="114391" y="244481"/>
                      <a:pt x="116723" y="238720"/>
                    </a:cubicBezTo>
                    <a:cubicBezTo>
                      <a:pt x="121798" y="226924"/>
                      <a:pt x="126873" y="215265"/>
                      <a:pt x="132085" y="203470"/>
                    </a:cubicBezTo>
                    <a:cubicBezTo>
                      <a:pt x="133594" y="200041"/>
                      <a:pt x="135103" y="196749"/>
                      <a:pt x="136611" y="193457"/>
                    </a:cubicBezTo>
                    <a:cubicBezTo>
                      <a:pt x="126736" y="204293"/>
                      <a:pt x="116723" y="214991"/>
                      <a:pt x="106299" y="225278"/>
                    </a:cubicBezTo>
                    <a:cubicBezTo>
                      <a:pt x="99578" y="231725"/>
                      <a:pt x="92720" y="238034"/>
                      <a:pt x="85588" y="244069"/>
                    </a:cubicBezTo>
                    <a:cubicBezTo>
                      <a:pt x="78044" y="250516"/>
                      <a:pt x="69814" y="256277"/>
                      <a:pt x="61585" y="261763"/>
                    </a:cubicBezTo>
                    <a:cubicBezTo>
                      <a:pt x="58019" y="264094"/>
                      <a:pt x="54453" y="266289"/>
                      <a:pt x="50612" y="268072"/>
                    </a:cubicBezTo>
                    <a:cubicBezTo>
                      <a:pt x="47046" y="269718"/>
                      <a:pt x="43480" y="271227"/>
                      <a:pt x="39639" y="272461"/>
                    </a:cubicBezTo>
                    <a:cubicBezTo>
                      <a:pt x="36073" y="273696"/>
                      <a:pt x="32644" y="274656"/>
                      <a:pt x="28804" y="275067"/>
                    </a:cubicBezTo>
                    <a:cubicBezTo>
                      <a:pt x="27706" y="275204"/>
                      <a:pt x="26746" y="275204"/>
                      <a:pt x="25649" y="275067"/>
                    </a:cubicBezTo>
                    <a:cubicBezTo>
                      <a:pt x="24140" y="274930"/>
                      <a:pt x="22357" y="274793"/>
                      <a:pt x="20985" y="274107"/>
                    </a:cubicBezTo>
                    <a:cubicBezTo>
                      <a:pt x="20163" y="273696"/>
                      <a:pt x="19340" y="273422"/>
                      <a:pt x="18517" y="272873"/>
                    </a:cubicBezTo>
                    <a:cubicBezTo>
                      <a:pt x="17282" y="271913"/>
                      <a:pt x="16459" y="271227"/>
                      <a:pt x="15362" y="270267"/>
                    </a:cubicBezTo>
                    <a:cubicBezTo>
                      <a:pt x="14265" y="269307"/>
                      <a:pt x="13442" y="268072"/>
                      <a:pt x="12619" y="266975"/>
                    </a:cubicBezTo>
                    <a:cubicBezTo>
                      <a:pt x="12070" y="266152"/>
                      <a:pt x="11521" y="265329"/>
                      <a:pt x="11110" y="264369"/>
                    </a:cubicBezTo>
                    <a:cubicBezTo>
                      <a:pt x="10150" y="262037"/>
                      <a:pt x="9327" y="259568"/>
                      <a:pt x="9464" y="256962"/>
                    </a:cubicBezTo>
                    <a:cubicBezTo>
                      <a:pt x="9601" y="255179"/>
                      <a:pt x="9738" y="253671"/>
                      <a:pt x="9876" y="251887"/>
                    </a:cubicBezTo>
                    <a:cubicBezTo>
                      <a:pt x="10150" y="249419"/>
                      <a:pt x="10836" y="246949"/>
                      <a:pt x="11247" y="244618"/>
                    </a:cubicBezTo>
                    <a:cubicBezTo>
                      <a:pt x="12207" y="240366"/>
                      <a:pt x="13579" y="236251"/>
                      <a:pt x="14950" y="232274"/>
                    </a:cubicBezTo>
                    <a:cubicBezTo>
                      <a:pt x="15911" y="229668"/>
                      <a:pt x="16871" y="227198"/>
                      <a:pt x="17968" y="224592"/>
                    </a:cubicBezTo>
                    <a:cubicBezTo>
                      <a:pt x="19751" y="220203"/>
                      <a:pt x="21671" y="215952"/>
                      <a:pt x="23454" y="211562"/>
                    </a:cubicBezTo>
                    <a:cubicBezTo>
                      <a:pt x="24826" y="208271"/>
                      <a:pt x="26198" y="204842"/>
                      <a:pt x="27569" y="201549"/>
                    </a:cubicBezTo>
                    <a:cubicBezTo>
                      <a:pt x="28666" y="199081"/>
                      <a:pt x="29901" y="196612"/>
                      <a:pt x="30998" y="194143"/>
                    </a:cubicBezTo>
                    <a:cubicBezTo>
                      <a:pt x="34701" y="186325"/>
                      <a:pt x="38405" y="178507"/>
                      <a:pt x="41971" y="170688"/>
                    </a:cubicBezTo>
                    <a:cubicBezTo>
                      <a:pt x="42794" y="169043"/>
                      <a:pt x="43754" y="167397"/>
                      <a:pt x="44577" y="165751"/>
                    </a:cubicBezTo>
                    <a:cubicBezTo>
                      <a:pt x="47046" y="161224"/>
                      <a:pt x="49378" y="156698"/>
                      <a:pt x="51846" y="152172"/>
                    </a:cubicBezTo>
                    <a:cubicBezTo>
                      <a:pt x="54178" y="147783"/>
                      <a:pt x="56510" y="143531"/>
                      <a:pt x="58842" y="139142"/>
                    </a:cubicBezTo>
                    <a:cubicBezTo>
                      <a:pt x="60213" y="136536"/>
                      <a:pt x="61585" y="133930"/>
                      <a:pt x="63094" y="131461"/>
                    </a:cubicBezTo>
                    <a:cubicBezTo>
                      <a:pt x="57470" y="133930"/>
                      <a:pt x="51572" y="136124"/>
                      <a:pt x="45674" y="138044"/>
                    </a:cubicBezTo>
                    <a:cubicBezTo>
                      <a:pt x="41697" y="139279"/>
                      <a:pt x="37856" y="140102"/>
                      <a:pt x="33741" y="140788"/>
                    </a:cubicBezTo>
                    <a:cubicBezTo>
                      <a:pt x="29764" y="141473"/>
                      <a:pt x="25649" y="141199"/>
                      <a:pt x="21671" y="140925"/>
                    </a:cubicBezTo>
                    <a:cubicBezTo>
                      <a:pt x="18379" y="140650"/>
                      <a:pt x="15362" y="139827"/>
                      <a:pt x="12344" y="138593"/>
                    </a:cubicBezTo>
                    <a:cubicBezTo>
                      <a:pt x="10013" y="137633"/>
                      <a:pt x="8092" y="135850"/>
                      <a:pt x="6309" y="134067"/>
                    </a:cubicBezTo>
                    <a:cubicBezTo>
                      <a:pt x="5486" y="133381"/>
                      <a:pt x="4938" y="132421"/>
                      <a:pt x="4252" y="131598"/>
                    </a:cubicBezTo>
                    <a:cubicBezTo>
                      <a:pt x="3292" y="130227"/>
                      <a:pt x="2332" y="128992"/>
                      <a:pt x="1783" y="127483"/>
                    </a:cubicBezTo>
                    <a:cubicBezTo>
                      <a:pt x="1097" y="125837"/>
                      <a:pt x="823" y="124877"/>
                      <a:pt x="411" y="123094"/>
                    </a:cubicBezTo>
                    <a:cubicBezTo>
                      <a:pt x="0" y="121448"/>
                      <a:pt x="0" y="119528"/>
                      <a:pt x="0" y="117745"/>
                    </a:cubicBezTo>
                    <a:cubicBezTo>
                      <a:pt x="0" y="116236"/>
                      <a:pt x="137" y="114453"/>
                      <a:pt x="274" y="112807"/>
                    </a:cubicBezTo>
                    <a:cubicBezTo>
                      <a:pt x="411" y="111161"/>
                      <a:pt x="686" y="109515"/>
                      <a:pt x="960" y="107869"/>
                    </a:cubicBezTo>
                    <a:cubicBezTo>
                      <a:pt x="1920" y="103892"/>
                      <a:pt x="3292" y="100051"/>
                      <a:pt x="4663" y="96073"/>
                    </a:cubicBezTo>
                    <a:cubicBezTo>
                      <a:pt x="7955" y="86884"/>
                      <a:pt x="12344" y="78105"/>
                      <a:pt x="16871" y="69602"/>
                    </a:cubicBezTo>
                    <a:cubicBezTo>
                      <a:pt x="20985" y="61921"/>
                      <a:pt x="25649" y="54514"/>
                      <a:pt x="30861" y="47382"/>
                    </a:cubicBezTo>
                    <a:cubicBezTo>
                      <a:pt x="35936" y="40524"/>
                      <a:pt x="41697" y="34077"/>
                      <a:pt x="48280" y="28591"/>
                    </a:cubicBezTo>
                    <a:cubicBezTo>
                      <a:pt x="51435" y="25985"/>
                      <a:pt x="54727" y="23790"/>
                      <a:pt x="58293" y="21870"/>
                    </a:cubicBezTo>
                    <a:cubicBezTo>
                      <a:pt x="61311" y="20087"/>
                      <a:pt x="64740" y="19127"/>
                      <a:pt x="68031" y="18167"/>
                    </a:cubicBezTo>
                    <a:cubicBezTo>
                      <a:pt x="71460" y="17206"/>
                      <a:pt x="75164" y="17070"/>
                      <a:pt x="78730" y="17070"/>
                    </a:cubicBezTo>
                    <a:cubicBezTo>
                      <a:pt x="82845" y="17070"/>
                      <a:pt x="86822" y="18029"/>
                      <a:pt x="90663" y="19401"/>
                    </a:cubicBezTo>
                    <a:cubicBezTo>
                      <a:pt x="93817" y="20499"/>
                      <a:pt x="96698" y="22007"/>
                      <a:pt x="99578" y="23790"/>
                    </a:cubicBezTo>
                    <a:cubicBezTo>
                      <a:pt x="103281" y="25985"/>
                      <a:pt x="106573" y="28865"/>
                      <a:pt x="109728" y="31608"/>
                    </a:cubicBezTo>
                    <a:cubicBezTo>
                      <a:pt x="111100" y="32843"/>
                      <a:pt x="111511" y="34900"/>
                      <a:pt x="110277" y="36409"/>
                    </a:cubicBezTo>
                    <a:cubicBezTo>
                      <a:pt x="109179" y="37780"/>
                      <a:pt x="106985" y="38192"/>
                      <a:pt x="105476" y="36957"/>
                    </a:cubicBezTo>
                    <a:cubicBezTo>
                      <a:pt x="103007" y="34763"/>
                      <a:pt x="100401" y="32568"/>
                      <a:pt x="97658" y="30648"/>
                    </a:cubicBezTo>
                    <a:cubicBezTo>
                      <a:pt x="95875" y="29551"/>
                      <a:pt x="94092" y="28454"/>
                      <a:pt x="92309" y="27493"/>
                    </a:cubicBezTo>
                    <a:cubicBezTo>
                      <a:pt x="92309" y="27493"/>
                      <a:pt x="92309" y="27493"/>
                      <a:pt x="92446" y="27493"/>
                    </a:cubicBezTo>
                    <a:cubicBezTo>
                      <a:pt x="92309" y="27493"/>
                      <a:pt x="92309" y="27493"/>
                      <a:pt x="92172" y="27357"/>
                    </a:cubicBezTo>
                    <a:cubicBezTo>
                      <a:pt x="92034" y="27357"/>
                      <a:pt x="92034" y="27219"/>
                      <a:pt x="91897" y="27219"/>
                    </a:cubicBezTo>
                    <a:cubicBezTo>
                      <a:pt x="91897" y="27219"/>
                      <a:pt x="91897" y="27219"/>
                      <a:pt x="92034" y="27219"/>
                    </a:cubicBezTo>
                    <a:cubicBezTo>
                      <a:pt x="90937" y="26670"/>
                      <a:pt x="89703" y="26259"/>
                      <a:pt x="88605" y="25848"/>
                    </a:cubicBezTo>
                    <a:cubicBezTo>
                      <a:pt x="88605" y="25848"/>
                      <a:pt x="88743" y="25848"/>
                      <a:pt x="88743" y="25848"/>
                    </a:cubicBezTo>
                    <a:cubicBezTo>
                      <a:pt x="87508" y="25436"/>
                      <a:pt x="86274" y="25025"/>
                      <a:pt x="84902" y="24750"/>
                    </a:cubicBezTo>
                    <a:cubicBezTo>
                      <a:pt x="82570" y="24339"/>
                      <a:pt x="80376" y="24064"/>
                      <a:pt x="78044" y="23928"/>
                    </a:cubicBezTo>
                    <a:cubicBezTo>
                      <a:pt x="77358" y="23928"/>
                      <a:pt x="76672" y="23928"/>
                      <a:pt x="75987" y="23928"/>
                    </a:cubicBezTo>
                    <a:cubicBezTo>
                      <a:pt x="76124" y="23928"/>
                      <a:pt x="76261" y="23928"/>
                      <a:pt x="76398" y="23928"/>
                    </a:cubicBezTo>
                    <a:cubicBezTo>
                      <a:pt x="74889" y="24064"/>
                      <a:pt x="73381" y="24202"/>
                      <a:pt x="71735" y="24476"/>
                    </a:cubicBezTo>
                    <a:cubicBezTo>
                      <a:pt x="71735" y="24476"/>
                      <a:pt x="71872" y="24476"/>
                      <a:pt x="71872" y="24476"/>
                    </a:cubicBezTo>
                    <a:cubicBezTo>
                      <a:pt x="70363" y="24750"/>
                      <a:pt x="68854" y="25162"/>
                      <a:pt x="67346" y="25710"/>
                    </a:cubicBezTo>
                    <a:cubicBezTo>
                      <a:pt x="65288" y="26396"/>
                      <a:pt x="63368" y="27219"/>
                      <a:pt x="61448" y="28179"/>
                    </a:cubicBezTo>
                    <a:lnTo>
                      <a:pt x="61448" y="28179"/>
                    </a:lnTo>
                    <a:cubicBezTo>
                      <a:pt x="60213" y="28865"/>
                      <a:pt x="58842" y="29688"/>
                      <a:pt x="57744" y="30374"/>
                    </a:cubicBezTo>
                    <a:cubicBezTo>
                      <a:pt x="57744" y="30374"/>
                      <a:pt x="57882" y="30237"/>
                      <a:pt x="57882" y="30237"/>
                    </a:cubicBezTo>
                    <a:cubicBezTo>
                      <a:pt x="55275" y="32020"/>
                      <a:pt x="52944" y="33940"/>
                      <a:pt x="50612" y="35860"/>
                    </a:cubicBezTo>
                    <a:cubicBezTo>
                      <a:pt x="50749" y="35723"/>
                      <a:pt x="50886" y="35586"/>
                      <a:pt x="50886" y="35586"/>
                    </a:cubicBezTo>
                    <a:cubicBezTo>
                      <a:pt x="48692" y="37644"/>
                      <a:pt x="46634" y="39701"/>
                      <a:pt x="44577" y="41895"/>
                    </a:cubicBezTo>
                    <a:cubicBezTo>
                      <a:pt x="44714" y="41758"/>
                      <a:pt x="44851" y="41621"/>
                      <a:pt x="44851" y="41621"/>
                    </a:cubicBezTo>
                    <a:cubicBezTo>
                      <a:pt x="40874" y="46147"/>
                      <a:pt x="37170" y="50948"/>
                      <a:pt x="33741" y="55886"/>
                    </a:cubicBezTo>
                    <a:cubicBezTo>
                      <a:pt x="33741" y="55886"/>
                      <a:pt x="33741" y="55886"/>
                      <a:pt x="33741" y="55748"/>
                    </a:cubicBezTo>
                    <a:cubicBezTo>
                      <a:pt x="29078" y="62744"/>
                      <a:pt x="24826" y="70013"/>
                      <a:pt x="20985" y="77420"/>
                    </a:cubicBezTo>
                    <a:cubicBezTo>
                      <a:pt x="20985" y="77420"/>
                      <a:pt x="20985" y="77420"/>
                      <a:pt x="20985" y="77283"/>
                    </a:cubicBezTo>
                    <a:cubicBezTo>
                      <a:pt x="20985" y="77283"/>
                      <a:pt x="20985" y="77420"/>
                      <a:pt x="20848" y="77420"/>
                    </a:cubicBezTo>
                    <a:cubicBezTo>
                      <a:pt x="20848" y="77420"/>
                      <a:pt x="20848" y="77420"/>
                      <a:pt x="20848" y="77420"/>
                    </a:cubicBezTo>
                    <a:cubicBezTo>
                      <a:pt x="20848" y="77420"/>
                      <a:pt x="20848" y="77557"/>
                      <a:pt x="20711" y="77557"/>
                    </a:cubicBezTo>
                    <a:cubicBezTo>
                      <a:pt x="17282" y="84552"/>
                      <a:pt x="13990" y="91685"/>
                      <a:pt x="11247" y="99091"/>
                    </a:cubicBezTo>
                    <a:cubicBezTo>
                      <a:pt x="11247" y="98954"/>
                      <a:pt x="11384" y="98817"/>
                      <a:pt x="11384" y="98679"/>
                    </a:cubicBezTo>
                    <a:cubicBezTo>
                      <a:pt x="10150" y="102383"/>
                      <a:pt x="8915" y="105949"/>
                      <a:pt x="8092" y="109653"/>
                    </a:cubicBezTo>
                    <a:cubicBezTo>
                      <a:pt x="7818" y="111573"/>
                      <a:pt x="7544" y="113630"/>
                      <a:pt x="7269" y="115688"/>
                    </a:cubicBezTo>
                    <a:lnTo>
                      <a:pt x="7269" y="115688"/>
                    </a:lnTo>
                    <a:lnTo>
                      <a:pt x="7269" y="115688"/>
                    </a:lnTo>
                    <a:cubicBezTo>
                      <a:pt x="7269" y="115688"/>
                      <a:pt x="7269" y="115824"/>
                      <a:pt x="7269" y="115824"/>
                    </a:cubicBezTo>
                    <a:cubicBezTo>
                      <a:pt x="7269" y="115824"/>
                      <a:pt x="7269" y="115824"/>
                      <a:pt x="7269" y="115688"/>
                    </a:cubicBezTo>
                    <a:cubicBezTo>
                      <a:pt x="7132" y="116922"/>
                      <a:pt x="7132" y="118156"/>
                      <a:pt x="7269" y="119528"/>
                    </a:cubicBezTo>
                    <a:cubicBezTo>
                      <a:pt x="7269" y="119528"/>
                      <a:pt x="7269" y="119391"/>
                      <a:pt x="7269" y="119391"/>
                    </a:cubicBezTo>
                    <a:cubicBezTo>
                      <a:pt x="7269" y="119528"/>
                      <a:pt x="7269" y="119528"/>
                      <a:pt x="7269" y="119665"/>
                    </a:cubicBezTo>
                    <a:cubicBezTo>
                      <a:pt x="7269" y="119802"/>
                      <a:pt x="7269" y="119802"/>
                      <a:pt x="7269" y="119940"/>
                    </a:cubicBezTo>
                    <a:cubicBezTo>
                      <a:pt x="7269" y="119940"/>
                      <a:pt x="7269" y="119802"/>
                      <a:pt x="7269" y="119665"/>
                    </a:cubicBezTo>
                    <a:cubicBezTo>
                      <a:pt x="7407" y="120214"/>
                      <a:pt x="7407" y="120762"/>
                      <a:pt x="7407" y="121174"/>
                    </a:cubicBezTo>
                    <a:cubicBezTo>
                      <a:pt x="7544" y="121585"/>
                      <a:pt x="7681" y="122134"/>
                      <a:pt x="7818" y="122546"/>
                    </a:cubicBezTo>
                    <a:cubicBezTo>
                      <a:pt x="8092" y="123094"/>
                      <a:pt x="8230" y="123643"/>
                      <a:pt x="8504" y="124191"/>
                    </a:cubicBezTo>
                    <a:cubicBezTo>
                      <a:pt x="8367" y="124054"/>
                      <a:pt x="8367" y="123917"/>
                      <a:pt x="8230" y="123780"/>
                    </a:cubicBezTo>
                    <a:cubicBezTo>
                      <a:pt x="8778" y="125014"/>
                      <a:pt x="9464" y="126111"/>
                      <a:pt x="10150" y="127072"/>
                    </a:cubicBezTo>
                    <a:cubicBezTo>
                      <a:pt x="10561" y="127620"/>
                      <a:pt x="10973" y="128032"/>
                      <a:pt x="11384" y="128443"/>
                    </a:cubicBezTo>
                    <a:cubicBezTo>
                      <a:pt x="11796" y="128855"/>
                      <a:pt x="12207" y="129266"/>
                      <a:pt x="12619" y="129540"/>
                    </a:cubicBezTo>
                    <a:cubicBezTo>
                      <a:pt x="13030" y="129815"/>
                      <a:pt x="13442" y="130227"/>
                      <a:pt x="13853" y="130501"/>
                    </a:cubicBezTo>
                    <a:cubicBezTo>
                      <a:pt x="14265" y="130775"/>
                      <a:pt x="14676" y="130912"/>
                      <a:pt x="15088" y="131186"/>
                    </a:cubicBezTo>
                    <a:cubicBezTo>
                      <a:pt x="15636" y="131324"/>
                      <a:pt x="16048" y="131598"/>
                      <a:pt x="16596" y="131735"/>
                    </a:cubicBezTo>
                    <a:cubicBezTo>
                      <a:pt x="17145" y="131872"/>
                      <a:pt x="17694" y="132009"/>
                      <a:pt x="18242" y="132147"/>
                    </a:cubicBezTo>
                    <a:cubicBezTo>
                      <a:pt x="20163" y="132558"/>
                      <a:pt x="22083" y="132833"/>
                      <a:pt x="24003" y="132969"/>
                    </a:cubicBezTo>
                    <a:cubicBezTo>
                      <a:pt x="24003" y="132969"/>
                      <a:pt x="24003" y="132969"/>
                      <a:pt x="23866" y="132969"/>
                    </a:cubicBezTo>
                    <a:cubicBezTo>
                      <a:pt x="25923" y="133107"/>
                      <a:pt x="27981" y="132969"/>
                      <a:pt x="30038" y="132969"/>
                    </a:cubicBezTo>
                    <a:cubicBezTo>
                      <a:pt x="30038" y="132969"/>
                      <a:pt x="29901" y="132969"/>
                      <a:pt x="29901" y="132969"/>
                    </a:cubicBezTo>
                    <a:cubicBezTo>
                      <a:pt x="30038" y="132969"/>
                      <a:pt x="30175" y="132969"/>
                      <a:pt x="30312" y="132969"/>
                    </a:cubicBezTo>
                    <a:cubicBezTo>
                      <a:pt x="30312" y="132969"/>
                      <a:pt x="30450" y="132969"/>
                      <a:pt x="30450" y="132969"/>
                    </a:cubicBezTo>
                    <a:cubicBezTo>
                      <a:pt x="30450" y="132969"/>
                      <a:pt x="30312" y="132969"/>
                      <a:pt x="30312" y="132969"/>
                    </a:cubicBezTo>
                    <a:cubicBezTo>
                      <a:pt x="32233" y="132695"/>
                      <a:pt x="34290" y="132421"/>
                      <a:pt x="36210" y="132009"/>
                    </a:cubicBezTo>
                    <a:cubicBezTo>
                      <a:pt x="40051" y="131049"/>
                      <a:pt x="43754" y="129952"/>
                      <a:pt x="47457" y="128718"/>
                    </a:cubicBezTo>
                    <a:cubicBezTo>
                      <a:pt x="47320" y="128718"/>
                      <a:pt x="47183" y="128855"/>
                      <a:pt x="47046" y="128855"/>
                    </a:cubicBezTo>
                    <a:cubicBezTo>
                      <a:pt x="50063" y="127757"/>
                      <a:pt x="53081" y="126660"/>
                      <a:pt x="56098" y="125426"/>
                    </a:cubicBezTo>
                    <a:cubicBezTo>
                      <a:pt x="59253" y="124191"/>
                      <a:pt x="62271" y="122682"/>
                      <a:pt x="65425" y="121037"/>
                    </a:cubicBezTo>
                    <a:cubicBezTo>
                      <a:pt x="65288" y="121174"/>
                      <a:pt x="65151" y="121174"/>
                      <a:pt x="65014" y="121311"/>
                    </a:cubicBezTo>
                    <a:cubicBezTo>
                      <a:pt x="66934" y="120351"/>
                      <a:pt x="68854" y="119253"/>
                      <a:pt x="70637" y="118293"/>
                    </a:cubicBezTo>
                    <a:cubicBezTo>
                      <a:pt x="78867" y="105126"/>
                      <a:pt x="87508" y="92370"/>
                      <a:pt x="96835" y="80026"/>
                    </a:cubicBezTo>
                    <a:cubicBezTo>
                      <a:pt x="103007" y="71934"/>
                      <a:pt x="109454" y="63978"/>
                      <a:pt x="116037" y="56160"/>
                    </a:cubicBezTo>
                    <a:cubicBezTo>
                      <a:pt x="122621" y="48342"/>
                      <a:pt x="129342" y="40798"/>
                      <a:pt x="136474" y="33528"/>
                    </a:cubicBezTo>
                    <a:cubicBezTo>
                      <a:pt x="142784" y="27082"/>
                      <a:pt x="149093" y="20635"/>
                      <a:pt x="155951" y="14738"/>
                    </a:cubicBezTo>
                    <a:cubicBezTo>
                      <a:pt x="159380" y="11720"/>
                      <a:pt x="163220" y="8977"/>
                      <a:pt x="167061" y="6371"/>
                    </a:cubicBezTo>
                    <a:cubicBezTo>
                      <a:pt x="169804" y="4313"/>
                      <a:pt x="172822" y="2393"/>
                      <a:pt x="176114" y="1296"/>
                    </a:cubicBezTo>
                    <a:cubicBezTo>
                      <a:pt x="178445" y="473"/>
                      <a:pt x="180777" y="-213"/>
                      <a:pt x="183109" y="61"/>
                    </a:cubicBezTo>
                    <a:cubicBezTo>
                      <a:pt x="185303" y="336"/>
                      <a:pt x="187498" y="610"/>
                      <a:pt x="189418" y="1707"/>
                    </a:cubicBezTo>
                    <a:cubicBezTo>
                      <a:pt x="192710" y="3628"/>
                      <a:pt x="193670" y="7605"/>
                      <a:pt x="193259" y="11171"/>
                    </a:cubicBezTo>
                    <a:cubicBezTo>
                      <a:pt x="193121" y="12543"/>
                      <a:pt x="192984" y="13915"/>
                      <a:pt x="192573" y="15149"/>
                    </a:cubicBezTo>
                    <a:cubicBezTo>
                      <a:pt x="192024" y="17070"/>
                      <a:pt x="191612" y="18029"/>
                      <a:pt x="190927" y="19812"/>
                    </a:cubicBezTo>
                    <a:cubicBezTo>
                      <a:pt x="190241" y="21458"/>
                      <a:pt x="189281" y="22830"/>
                      <a:pt x="188458" y="24339"/>
                    </a:cubicBezTo>
                    <a:cubicBezTo>
                      <a:pt x="187498" y="25710"/>
                      <a:pt x="186675" y="27219"/>
                      <a:pt x="185715" y="28591"/>
                    </a:cubicBezTo>
                    <a:cubicBezTo>
                      <a:pt x="182286" y="33254"/>
                      <a:pt x="178582" y="37506"/>
                      <a:pt x="174879" y="41758"/>
                    </a:cubicBezTo>
                    <a:cubicBezTo>
                      <a:pt x="172136" y="44776"/>
                      <a:pt x="169256" y="47931"/>
                      <a:pt x="166512" y="50948"/>
                    </a:cubicBezTo>
                    <a:cubicBezTo>
                      <a:pt x="164180" y="53554"/>
                      <a:pt x="161575" y="55886"/>
                      <a:pt x="159243" y="58354"/>
                    </a:cubicBezTo>
                    <a:cubicBezTo>
                      <a:pt x="156500" y="61098"/>
                      <a:pt x="153893" y="63841"/>
                      <a:pt x="151150" y="66584"/>
                    </a:cubicBezTo>
                    <a:cubicBezTo>
                      <a:pt x="148956" y="68779"/>
                      <a:pt x="146487" y="70836"/>
                      <a:pt x="144155" y="73031"/>
                    </a:cubicBezTo>
                    <a:cubicBezTo>
                      <a:pt x="140589" y="76322"/>
                      <a:pt x="137023" y="79614"/>
                      <a:pt x="133594" y="82906"/>
                    </a:cubicBezTo>
                    <a:cubicBezTo>
                      <a:pt x="129205" y="87021"/>
                      <a:pt x="124541" y="90861"/>
                      <a:pt x="119878" y="94702"/>
                    </a:cubicBezTo>
                    <a:cubicBezTo>
                      <a:pt x="112197" y="101148"/>
                      <a:pt x="104242" y="107046"/>
                      <a:pt x="96012" y="112670"/>
                    </a:cubicBezTo>
                    <a:cubicBezTo>
                      <a:pt x="90114" y="116785"/>
                      <a:pt x="84079" y="120488"/>
                      <a:pt x="77770" y="123917"/>
                    </a:cubicBezTo>
                    <a:cubicBezTo>
                      <a:pt x="75438" y="127757"/>
                      <a:pt x="73106" y="131598"/>
                      <a:pt x="70912" y="135576"/>
                    </a:cubicBezTo>
                    <a:cubicBezTo>
                      <a:pt x="68854" y="139142"/>
                      <a:pt x="66934" y="142982"/>
                      <a:pt x="64877" y="146685"/>
                    </a:cubicBezTo>
                    <a:cubicBezTo>
                      <a:pt x="59939" y="156012"/>
                      <a:pt x="55138" y="165202"/>
                      <a:pt x="50201" y="174392"/>
                    </a:cubicBezTo>
                    <a:cubicBezTo>
                      <a:pt x="45537" y="184404"/>
                      <a:pt x="40874" y="194417"/>
                      <a:pt x="36210" y="204430"/>
                    </a:cubicBezTo>
                    <a:cubicBezTo>
                      <a:pt x="35662" y="205527"/>
                      <a:pt x="35250" y="206487"/>
                      <a:pt x="34839" y="207722"/>
                    </a:cubicBezTo>
                    <a:cubicBezTo>
                      <a:pt x="33467" y="211014"/>
                      <a:pt x="32095" y="214305"/>
                      <a:pt x="30724" y="217597"/>
                    </a:cubicBezTo>
                    <a:cubicBezTo>
                      <a:pt x="29352" y="220752"/>
                      <a:pt x="28118" y="223907"/>
                      <a:pt x="26746" y="227061"/>
                    </a:cubicBezTo>
                    <a:cubicBezTo>
                      <a:pt x="25237" y="230627"/>
                      <a:pt x="24003" y="234056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760"/>
                      <a:pt x="22494" y="238034"/>
                      <a:pt x="22494" y="238171"/>
                    </a:cubicBezTo>
                    <a:cubicBezTo>
                      <a:pt x="22494" y="238171"/>
                      <a:pt x="22494" y="238034"/>
                      <a:pt x="22494" y="238034"/>
                    </a:cubicBezTo>
                    <a:cubicBezTo>
                      <a:pt x="21808" y="240229"/>
                      <a:pt x="21123" y="242423"/>
                      <a:pt x="20437" y="244618"/>
                    </a:cubicBezTo>
                    <a:cubicBezTo>
                      <a:pt x="19888" y="246813"/>
                      <a:pt x="19477" y="249144"/>
                      <a:pt x="18928" y="251339"/>
                    </a:cubicBezTo>
                    <a:cubicBezTo>
                      <a:pt x="18928" y="251201"/>
                      <a:pt x="19065" y="250927"/>
                      <a:pt x="19065" y="250790"/>
                    </a:cubicBezTo>
                    <a:cubicBezTo>
                      <a:pt x="18791" y="252162"/>
                      <a:pt x="18517" y="253533"/>
                      <a:pt x="18379" y="254905"/>
                    </a:cubicBezTo>
                    <a:cubicBezTo>
                      <a:pt x="18379" y="254768"/>
                      <a:pt x="18379" y="254768"/>
                      <a:pt x="18379" y="254630"/>
                    </a:cubicBezTo>
                    <a:cubicBezTo>
                      <a:pt x="18379" y="254768"/>
                      <a:pt x="18379" y="254905"/>
                      <a:pt x="18379" y="255042"/>
                    </a:cubicBezTo>
                    <a:cubicBezTo>
                      <a:pt x="18379" y="255179"/>
                      <a:pt x="18379" y="255179"/>
                      <a:pt x="18379" y="255316"/>
                    </a:cubicBezTo>
                    <a:cubicBezTo>
                      <a:pt x="18379" y="255316"/>
                      <a:pt x="18379" y="255179"/>
                      <a:pt x="18379" y="255179"/>
                    </a:cubicBezTo>
                    <a:cubicBezTo>
                      <a:pt x="18379" y="255728"/>
                      <a:pt x="18379" y="256277"/>
                      <a:pt x="18242" y="256825"/>
                    </a:cubicBezTo>
                    <a:cubicBezTo>
                      <a:pt x="18242" y="256688"/>
                      <a:pt x="18242" y="256551"/>
                      <a:pt x="18242" y="256413"/>
                    </a:cubicBezTo>
                    <a:cubicBezTo>
                      <a:pt x="18242" y="256962"/>
                      <a:pt x="18379" y="257511"/>
                      <a:pt x="18379" y="258059"/>
                    </a:cubicBezTo>
                    <a:cubicBezTo>
                      <a:pt x="18517" y="258471"/>
                      <a:pt x="18517" y="258882"/>
                      <a:pt x="18654" y="259294"/>
                    </a:cubicBezTo>
                    <a:cubicBezTo>
                      <a:pt x="18791" y="259706"/>
                      <a:pt x="18928" y="260117"/>
                      <a:pt x="19202" y="260391"/>
                    </a:cubicBezTo>
                    <a:cubicBezTo>
                      <a:pt x="19477" y="260803"/>
                      <a:pt x="19614" y="261214"/>
                      <a:pt x="19888" y="261626"/>
                    </a:cubicBezTo>
                    <a:cubicBezTo>
                      <a:pt x="19751" y="261488"/>
                      <a:pt x="19614" y="261351"/>
                      <a:pt x="19614" y="261214"/>
                    </a:cubicBezTo>
                    <a:cubicBezTo>
                      <a:pt x="20163" y="262037"/>
                      <a:pt x="20848" y="262997"/>
                      <a:pt x="21534" y="263683"/>
                    </a:cubicBezTo>
                    <a:cubicBezTo>
                      <a:pt x="21946" y="263958"/>
                      <a:pt x="22220" y="264232"/>
                      <a:pt x="22631" y="264643"/>
                    </a:cubicBezTo>
                    <a:cubicBezTo>
                      <a:pt x="22906" y="264780"/>
                      <a:pt x="23043" y="264917"/>
                      <a:pt x="23317" y="265055"/>
                    </a:cubicBezTo>
                    <a:cubicBezTo>
                      <a:pt x="23454" y="265192"/>
                      <a:pt x="23729" y="265192"/>
                      <a:pt x="23866" y="265329"/>
                    </a:cubicBezTo>
                    <a:cubicBezTo>
                      <a:pt x="24140" y="265466"/>
                      <a:pt x="24552" y="265466"/>
                      <a:pt x="24826" y="265603"/>
                    </a:cubicBezTo>
                    <a:cubicBezTo>
                      <a:pt x="25237" y="265603"/>
                      <a:pt x="25512" y="265603"/>
                      <a:pt x="25923" y="265740"/>
                    </a:cubicBezTo>
                    <a:cubicBezTo>
                      <a:pt x="26472" y="265740"/>
                      <a:pt x="27158" y="265740"/>
                      <a:pt x="27706" y="265740"/>
                    </a:cubicBezTo>
                    <a:cubicBezTo>
                      <a:pt x="28941" y="265603"/>
                      <a:pt x="30038" y="265466"/>
                      <a:pt x="31272" y="265055"/>
                    </a:cubicBezTo>
                    <a:cubicBezTo>
                      <a:pt x="30998" y="265055"/>
                      <a:pt x="30861" y="265192"/>
                      <a:pt x="30587" y="265192"/>
                    </a:cubicBezTo>
                    <a:cubicBezTo>
                      <a:pt x="32644" y="264643"/>
                      <a:pt x="34701" y="264094"/>
                      <a:pt x="36759" y="263271"/>
                    </a:cubicBezTo>
                    <a:cubicBezTo>
                      <a:pt x="36759" y="263271"/>
                      <a:pt x="36759" y="263271"/>
                      <a:pt x="36622" y="263271"/>
                    </a:cubicBezTo>
                    <a:cubicBezTo>
                      <a:pt x="40051" y="262037"/>
                      <a:pt x="43205" y="260803"/>
                      <a:pt x="46497" y="259157"/>
                    </a:cubicBezTo>
                    <a:cubicBezTo>
                      <a:pt x="46360" y="259294"/>
                      <a:pt x="46223" y="259431"/>
                      <a:pt x="45949" y="259431"/>
                    </a:cubicBezTo>
                    <a:cubicBezTo>
                      <a:pt x="50201" y="257236"/>
                      <a:pt x="54178" y="254768"/>
                      <a:pt x="58156" y="252162"/>
                    </a:cubicBezTo>
                    <a:cubicBezTo>
                      <a:pt x="61996" y="249555"/>
                      <a:pt x="65974" y="246813"/>
                      <a:pt x="69814" y="243932"/>
                    </a:cubicBezTo>
                    <a:cubicBezTo>
                      <a:pt x="74478" y="240503"/>
                      <a:pt x="78730" y="236800"/>
                      <a:pt x="82982" y="233097"/>
                    </a:cubicBezTo>
                    <a:cubicBezTo>
                      <a:pt x="82845" y="233233"/>
                      <a:pt x="82707" y="233371"/>
                      <a:pt x="82570" y="233508"/>
                    </a:cubicBezTo>
                    <a:cubicBezTo>
                      <a:pt x="86822" y="229668"/>
                      <a:pt x="91074" y="225827"/>
                      <a:pt x="95326" y="221849"/>
                    </a:cubicBezTo>
                    <a:cubicBezTo>
                      <a:pt x="100264" y="217186"/>
                      <a:pt x="105065" y="212248"/>
                      <a:pt x="109865" y="207310"/>
                    </a:cubicBezTo>
                    <a:cubicBezTo>
                      <a:pt x="114666" y="202236"/>
                      <a:pt x="119466" y="197298"/>
                      <a:pt x="124130" y="192085"/>
                    </a:cubicBezTo>
                    <a:cubicBezTo>
                      <a:pt x="131399" y="184130"/>
                      <a:pt x="138532" y="176038"/>
                      <a:pt x="145938" y="167946"/>
                    </a:cubicBezTo>
                    <a:cubicBezTo>
                      <a:pt x="145801" y="168082"/>
                      <a:pt x="145664" y="168220"/>
                      <a:pt x="145527" y="168357"/>
                    </a:cubicBezTo>
                    <a:cubicBezTo>
                      <a:pt x="147035" y="166574"/>
                      <a:pt x="148682" y="164791"/>
                      <a:pt x="150190" y="162870"/>
                    </a:cubicBezTo>
                    <a:cubicBezTo>
                      <a:pt x="150464" y="162322"/>
                      <a:pt x="150739" y="161773"/>
                      <a:pt x="150876" y="161224"/>
                    </a:cubicBezTo>
                    <a:cubicBezTo>
                      <a:pt x="151973" y="158618"/>
                      <a:pt x="153345" y="156150"/>
                      <a:pt x="154717" y="153543"/>
                    </a:cubicBezTo>
                    <a:cubicBezTo>
                      <a:pt x="159929" y="142982"/>
                      <a:pt x="165278" y="132421"/>
                      <a:pt x="170627" y="121860"/>
                    </a:cubicBezTo>
                    <a:cubicBezTo>
                      <a:pt x="170627" y="121860"/>
                      <a:pt x="170627" y="121860"/>
                      <a:pt x="170627" y="121860"/>
                    </a:cubicBezTo>
                    <a:cubicBezTo>
                      <a:pt x="172136" y="118842"/>
                      <a:pt x="173919" y="115824"/>
                      <a:pt x="175565" y="112807"/>
                    </a:cubicBezTo>
                    <a:cubicBezTo>
                      <a:pt x="177896" y="108555"/>
                      <a:pt x="180365" y="104440"/>
                      <a:pt x="182972" y="100188"/>
                    </a:cubicBezTo>
                    <a:cubicBezTo>
                      <a:pt x="185166" y="96622"/>
                      <a:pt x="187498" y="93056"/>
                      <a:pt x="189830" y="89490"/>
                    </a:cubicBezTo>
                    <a:cubicBezTo>
                      <a:pt x="192847" y="84963"/>
                      <a:pt x="196139" y="80574"/>
                      <a:pt x="199431" y="76322"/>
                    </a:cubicBezTo>
                    <a:cubicBezTo>
                      <a:pt x="201899" y="73305"/>
                      <a:pt x="204643" y="70562"/>
                      <a:pt x="207386" y="67818"/>
                    </a:cubicBezTo>
                    <a:cubicBezTo>
                      <a:pt x="209443" y="65761"/>
                      <a:pt x="211501" y="63429"/>
                      <a:pt x="214107" y="61783"/>
                    </a:cubicBezTo>
                    <a:cubicBezTo>
                      <a:pt x="215478" y="60960"/>
                      <a:pt x="216164" y="60549"/>
                      <a:pt x="217536" y="60000"/>
                    </a:cubicBezTo>
                    <a:cubicBezTo>
                      <a:pt x="218359" y="59589"/>
                      <a:pt x="219182" y="59589"/>
                      <a:pt x="220142" y="59452"/>
                    </a:cubicBezTo>
                    <a:cubicBezTo>
                      <a:pt x="222062" y="59177"/>
                      <a:pt x="223845" y="60138"/>
                      <a:pt x="225491" y="61098"/>
                    </a:cubicBezTo>
                    <a:cubicBezTo>
                      <a:pt x="228234" y="62744"/>
                      <a:pt x="230155" y="66035"/>
                      <a:pt x="229606" y="69190"/>
                    </a:cubicBezTo>
                    <a:cubicBezTo>
                      <a:pt x="229331" y="70699"/>
                      <a:pt x="229194" y="71659"/>
                      <a:pt x="228783" y="73168"/>
                    </a:cubicBezTo>
                    <a:cubicBezTo>
                      <a:pt x="228371" y="74540"/>
                      <a:pt x="227686" y="75911"/>
                      <a:pt x="227137" y="77283"/>
                    </a:cubicBezTo>
                    <a:cubicBezTo>
                      <a:pt x="226451" y="78654"/>
                      <a:pt x="225902" y="80163"/>
                      <a:pt x="225217" y="81534"/>
                    </a:cubicBezTo>
                    <a:cubicBezTo>
                      <a:pt x="223708" y="84278"/>
                      <a:pt x="221925" y="86884"/>
                      <a:pt x="220279" y="89490"/>
                    </a:cubicBezTo>
                    <a:cubicBezTo>
                      <a:pt x="218084" y="92782"/>
                      <a:pt x="215753" y="96073"/>
                      <a:pt x="213558" y="99228"/>
                    </a:cubicBezTo>
                    <a:cubicBezTo>
                      <a:pt x="211638" y="101834"/>
                      <a:pt x="209855" y="104577"/>
                      <a:pt x="207935" y="107183"/>
                    </a:cubicBezTo>
                    <a:cubicBezTo>
                      <a:pt x="205191" y="110750"/>
                      <a:pt x="202585" y="114316"/>
                      <a:pt x="199842" y="117882"/>
                    </a:cubicBezTo>
                    <a:cubicBezTo>
                      <a:pt x="198059" y="120351"/>
                      <a:pt x="196276" y="122820"/>
                      <a:pt x="194219" y="125289"/>
                    </a:cubicBezTo>
                    <a:cubicBezTo>
                      <a:pt x="188595" y="132147"/>
                      <a:pt x="183109" y="139005"/>
                      <a:pt x="177485" y="146000"/>
                    </a:cubicBezTo>
                    <a:cubicBezTo>
                      <a:pt x="173507" y="150937"/>
                      <a:pt x="169118" y="155738"/>
                      <a:pt x="165004" y="160676"/>
                    </a:cubicBezTo>
                    <a:cubicBezTo>
                      <a:pt x="162260" y="163830"/>
                      <a:pt x="159517" y="167123"/>
                      <a:pt x="156774" y="170277"/>
                    </a:cubicBezTo>
                    <a:cubicBezTo>
                      <a:pt x="154854" y="174392"/>
                      <a:pt x="152933" y="178644"/>
                      <a:pt x="151013" y="182896"/>
                    </a:cubicBezTo>
                    <a:cubicBezTo>
                      <a:pt x="147721" y="190028"/>
                      <a:pt x="144567" y="197160"/>
                      <a:pt x="141275" y="204293"/>
                    </a:cubicBezTo>
                    <a:cubicBezTo>
                      <a:pt x="138669" y="210053"/>
                      <a:pt x="136337" y="215814"/>
                      <a:pt x="133868" y="221712"/>
                    </a:cubicBezTo>
                    <a:cubicBezTo>
                      <a:pt x="130851" y="228981"/>
                      <a:pt x="127696" y="236251"/>
                      <a:pt x="124541" y="243520"/>
                    </a:cubicBezTo>
                    <a:cubicBezTo>
                      <a:pt x="123718" y="245441"/>
                      <a:pt x="123033" y="247224"/>
                      <a:pt x="122347" y="249007"/>
                    </a:cubicBezTo>
                    <a:cubicBezTo>
                      <a:pt x="120426" y="253671"/>
                      <a:pt x="118643" y="258334"/>
                      <a:pt x="116723" y="262997"/>
                    </a:cubicBezTo>
                    <a:cubicBezTo>
                      <a:pt x="112471" y="273696"/>
                      <a:pt x="108082" y="284394"/>
                      <a:pt x="104379" y="295230"/>
                    </a:cubicBezTo>
                    <a:lnTo>
                      <a:pt x="104379" y="295230"/>
                    </a:lnTo>
                    <a:cubicBezTo>
                      <a:pt x="102184" y="301677"/>
                      <a:pt x="99990" y="308123"/>
                      <a:pt x="98344" y="314844"/>
                    </a:cubicBezTo>
                    <a:cubicBezTo>
                      <a:pt x="98344" y="314706"/>
                      <a:pt x="98344" y="314570"/>
                      <a:pt x="98344" y="314432"/>
                    </a:cubicBezTo>
                    <a:cubicBezTo>
                      <a:pt x="97658" y="317724"/>
                      <a:pt x="97384" y="321153"/>
                      <a:pt x="97109" y="324582"/>
                    </a:cubicBezTo>
                    <a:lnTo>
                      <a:pt x="97109" y="324582"/>
                    </a:lnTo>
                    <a:cubicBezTo>
                      <a:pt x="96972" y="325816"/>
                      <a:pt x="96972" y="327051"/>
                      <a:pt x="97109" y="328422"/>
                    </a:cubicBezTo>
                    <a:cubicBezTo>
                      <a:pt x="97109" y="328971"/>
                      <a:pt x="97246" y="329383"/>
                      <a:pt x="97246" y="329931"/>
                    </a:cubicBezTo>
                    <a:cubicBezTo>
                      <a:pt x="97384" y="330343"/>
                      <a:pt x="97384" y="330754"/>
                      <a:pt x="97521" y="331303"/>
                    </a:cubicBezTo>
                    <a:cubicBezTo>
                      <a:pt x="97658" y="331715"/>
                      <a:pt x="97795" y="332126"/>
                      <a:pt x="97932" y="332538"/>
                    </a:cubicBezTo>
                    <a:cubicBezTo>
                      <a:pt x="98344" y="333497"/>
                      <a:pt x="98892" y="334320"/>
                      <a:pt x="99441" y="335006"/>
                    </a:cubicBezTo>
                    <a:cubicBezTo>
                      <a:pt x="99304" y="334869"/>
                      <a:pt x="99167" y="334732"/>
                      <a:pt x="99167" y="334458"/>
                    </a:cubicBezTo>
                    <a:cubicBezTo>
                      <a:pt x="99441" y="334869"/>
                      <a:pt x="99852" y="335280"/>
                      <a:pt x="100127" y="335692"/>
                    </a:cubicBezTo>
                    <a:cubicBezTo>
                      <a:pt x="100538" y="336103"/>
                      <a:pt x="100813" y="336378"/>
                      <a:pt x="101224" y="336789"/>
                    </a:cubicBezTo>
                    <a:cubicBezTo>
                      <a:pt x="101498" y="337064"/>
                      <a:pt x="101773" y="337338"/>
                      <a:pt x="102047" y="337475"/>
                    </a:cubicBezTo>
                    <a:cubicBezTo>
                      <a:pt x="102321" y="337749"/>
                      <a:pt x="102733" y="337887"/>
                      <a:pt x="103007" y="338161"/>
                    </a:cubicBezTo>
                    <a:cubicBezTo>
                      <a:pt x="103144" y="338298"/>
                      <a:pt x="103419" y="338298"/>
                      <a:pt x="103556" y="338435"/>
                    </a:cubicBezTo>
                    <a:cubicBezTo>
                      <a:pt x="103830" y="338435"/>
                      <a:pt x="104104" y="338573"/>
                      <a:pt x="104379" y="338573"/>
                    </a:cubicBezTo>
                    <a:cubicBezTo>
                      <a:pt x="104790" y="338573"/>
                      <a:pt x="105339" y="338573"/>
                      <a:pt x="105750" y="338573"/>
                    </a:cubicBezTo>
                    <a:cubicBezTo>
                      <a:pt x="106299" y="338435"/>
                      <a:pt x="106848" y="338435"/>
                      <a:pt x="107396" y="338298"/>
                    </a:cubicBezTo>
                    <a:cubicBezTo>
                      <a:pt x="107122" y="338298"/>
                      <a:pt x="106985" y="338435"/>
                      <a:pt x="106710" y="338435"/>
                    </a:cubicBezTo>
                    <a:cubicBezTo>
                      <a:pt x="108905" y="338024"/>
                      <a:pt x="111100" y="337338"/>
                      <a:pt x="113157" y="336652"/>
                    </a:cubicBezTo>
                    <a:cubicBezTo>
                      <a:pt x="113020" y="336652"/>
                      <a:pt x="112746" y="336789"/>
                      <a:pt x="112608" y="336789"/>
                    </a:cubicBezTo>
                    <a:cubicBezTo>
                      <a:pt x="114529" y="336103"/>
                      <a:pt x="116312" y="335280"/>
                      <a:pt x="118232" y="334458"/>
                    </a:cubicBezTo>
                    <a:cubicBezTo>
                      <a:pt x="120015" y="333497"/>
                      <a:pt x="121798" y="332400"/>
                      <a:pt x="123581" y="331166"/>
                    </a:cubicBezTo>
                    <a:cubicBezTo>
                      <a:pt x="123581" y="331166"/>
                      <a:pt x="123444" y="331303"/>
                      <a:pt x="123444" y="331303"/>
                    </a:cubicBezTo>
                    <a:cubicBezTo>
                      <a:pt x="126324" y="329245"/>
                      <a:pt x="129068" y="327051"/>
                      <a:pt x="131674" y="324719"/>
                    </a:cubicBezTo>
                    <a:cubicBezTo>
                      <a:pt x="135103" y="321839"/>
                      <a:pt x="138394" y="318958"/>
                      <a:pt x="141686" y="316215"/>
                    </a:cubicBezTo>
                    <a:cubicBezTo>
                      <a:pt x="141686" y="316215"/>
                      <a:pt x="141686" y="316215"/>
                      <a:pt x="141549" y="316352"/>
                    </a:cubicBezTo>
                    <a:cubicBezTo>
                      <a:pt x="141686" y="316215"/>
                      <a:pt x="141686" y="316215"/>
                      <a:pt x="141823" y="316078"/>
                    </a:cubicBezTo>
                    <a:cubicBezTo>
                      <a:pt x="141823" y="316078"/>
                      <a:pt x="141961" y="315941"/>
                      <a:pt x="141961" y="315941"/>
                    </a:cubicBezTo>
                    <a:cubicBezTo>
                      <a:pt x="141961" y="315941"/>
                      <a:pt x="141961" y="315941"/>
                      <a:pt x="141961" y="315941"/>
                    </a:cubicBezTo>
                    <a:cubicBezTo>
                      <a:pt x="159654" y="300168"/>
                      <a:pt x="175291" y="282200"/>
                      <a:pt x="191475" y="264917"/>
                    </a:cubicBezTo>
                    <a:cubicBezTo>
                      <a:pt x="191338" y="265055"/>
                      <a:pt x="191201" y="265192"/>
                      <a:pt x="191064" y="265329"/>
                    </a:cubicBezTo>
                    <a:cubicBezTo>
                      <a:pt x="199431" y="255316"/>
                      <a:pt x="207660" y="245304"/>
                      <a:pt x="216027" y="235428"/>
                    </a:cubicBezTo>
                    <a:cubicBezTo>
                      <a:pt x="216850" y="234468"/>
                      <a:pt x="217536" y="233371"/>
                      <a:pt x="218359" y="232274"/>
                    </a:cubicBezTo>
                    <a:cubicBezTo>
                      <a:pt x="220828" y="228845"/>
                      <a:pt x="223297" y="225552"/>
                      <a:pt x="225765" y="222123"/>
                    </a:cubicBezTo>
                    <a:cubicBezTo>
                      <a:pt x="229606" y="216774"/>
                      <a:pt x="233584" y="211425"/>
                      <a:pt x="237424" y="206213"/>
                    </a:cubicBezTo>
                    <a:cubicBezTo>
                      <a:pt x="243459" y="196749"/>
                      <a:pt x="249357" y="187148"/>
                      <a:pt x="255529" y="177684"/>
                    </a:cubicBezTo>
                    <a:cubicBezTo>
                      <a:pt x="256215" y="176724"/>
                      <a:pt x="256626" y="175626"/>
                      <a:pt x="257175" y="174529"/>
                    </a:cubicBezTo>
                    <a:cubicBezTo>
                      <a:pt x="258821" y="171511"/>
                      <a:pt x="260467" y="168494"/>
                      <a:pt x="262113" y="165476"/>
                    </a:cubicBezTo>
                    <a:cubicBezTo>
                      <a:pt x="264719" y="160813"/>
                      <a:pt x="267325" y="156012"/>
                      <a:pt x="269931" y="151349"/>
                    </a:cubicBezTo>
                    <a:cubicBezTo>
                      <a:pt x="269931" y="151349"/>
                      <a:pt x="269931" y="151486"/>
                      <a:pt x="269931" y="151486"/>
                    </a:cubicBezTo>
                    <a:cubicBezTo>
                      <a:pt x="271851" y="147646"/>
                      <a:pt x="273771" y="143805"/>
                      <a:pt x="275692" y="139965"/>
                    </a:cubicBezTo>
                    <a:cubicBezTo>
                      <a:pt x="277475" y="134478"/>
                      <a:pt x="279395" y="128855"/>
                      <a:pt x="281315" y="123369"/>
                    </a:cubicBezTo>
                    <a:cubicBezTo>
                      <a:pt x="282687" y="119391"/>
                      <a:pt x="284195" y="115550"/>
                      <a:pt x="285704" y="111710"/>
                    </a:cubicBezTo>
                    <a:cubicBezTo>
                      <a:pt x="287076" y="108281"/>
                      <a:pt x="288448" y="104852"/>
                      <a:pt x="289682" y="101286"/>
                    </a:cubicBezTo>
                    <a:cubicBezTo>
                      <a:pt x="289682" y="101423"/>
                      <a:pt x="289545" y="101697"/>
                      <a:pt x="289545" y="101834"/>
                    </a:cubicBezTo>
                    <a:cubicBezTo>
                      <a:pt x="290642" y="98543"/>
                      <a:pt x="291739" y="94976"/>
                      <a:pt x="293934" y="92096"/>
                    </a:cubicBezTo>
                    <a:cubicBezTo>
                      <a:pt x="294620" y="91273"/>
                      <a:pt x="295306" y="90313"/>
                      <a:pt x="296266" y="89764"/>
                    </a:cubicBezTo>
                    <a:cubicBezTo>
                      <a:pt x="297226" y="89215"/>
                      <a:pt x="298323" y="88804"/>
                      <a:pt x="299420" y="88530"/>
                    </a:cubicBezTo>
                    <a:cubicBezTo>
                      <a:pt x="302301" y="87570"/>
                      <a:pt x="305730" y="90450"/>
                      <a:pt x="305044" y="93467"/>
                    </a:cubicBezTo>
                    <a:cubicBezTo>
                      <a:pt x="304769" y="95114"/>
                      <a:pt x="304358" y="96759"/>
                      <a:pt x="304084" y="98543"/>
                    </a:cubicBezTo>
                    <a:cubicBezTo>
                      <a:pt x="303535" y="100874"/>
                      <a:pt x="302987" y="103069"/>
                      <a:pt x="302164" y="105263"/>
                    </a:cubicBezTo>
                    <a:cubicBezTo>
                      <a:pt x="300792" y="109378"/>
                      <a:pt x="298872" y="113356"/>
                      <a:pt x="297089" y="117333"/>
                    </a:cubicBezTo>
                    <a:cubicBezTo>
                      <a:pt x="295443" y="121174"/>
                      <a:pt x="293522" y="125014"/>
                      <a:pt x="291739" y="128855"/>
                    </a:cubicBezTo>
                    <a:cubicBezTo>
                      <a:pt x="288585" y="135713"/>
                      <a:pt x="285293" y="142296"/>
                      <a:pt x="282001" y="149017"/>
                    </a:cubicBezTo>
                    <a:cubicBezTo>
                      <a:pt x="281864" y="149292"/>
                      <a:pt x="281727" y="149566"/>
                      <a:pt x="281590" y="149840"/>
                    </a:cubicBezTo>
                    <a:cubicBezTo>
                      <a:pt x="278984" y="157384"/>
                      <a:pt x="276515" y="165065"/>
                      <a:pt x="274046" y="172609"/>
                    </a:cubicBezTo>
                    <a:cubicBezTo>
                      <a:pt x="269382" y="187422"/>
                      <a:pt x="264719" y="202098"/>
                      <a:pt x="260192" y="216911"/>
                    </a:cubicBezTo>
                    <a:cubicBezTo>
                      <a:pt x="255529" y="231999"/>
                      <a:pt x="251003" y="247087"/>
                      <a:pt x="246476" y="262174"/>
                    </a:cubicBezTo>
                    <a:cubicBezTo>
                      <a:pt x="244282" y="269307"/>
                      <a:pt x="242225" y="276576"/>
                      <a:pt x="240030" y="283845"/>
                    </a:cubicBezTo>
                    <a:cubicBezTo>
                      <a:pt x="238247" y="290292"/>
                      <a:pt x="236189" y="296739"/>
                      <a:pt x="234407" y="303185"/>
                    </a:cubicBezTo>
                    <a:cubicBezTo>
                      <a:pt x="232349" y="310866"/>
                      <a:pt x="230155" y="318547"/>
                      <a:pt x="228097" y="326365"/>
                    </a:cubicBezTo>
                    <a:cubicBezTo>
                      <a:pt x="225217" y="337064"/>
                      <a:pt x="222062" y="347625"/>
                      <a:pt x="219868" y="358461"/>
                    </a:cubicBezTo>
                    <a:cubicBezTo>
                      <a:pt x="219868" y="358186"/>
                      <a:pt x="220005" y="358049"/>
                      <a:pt x="220005" y="357775"/>
                    </a:cubicBezTo>
                    <a:cubicBezTo>
                      <a:pt x="218907" y="363261"/>
                      <a:pt x="217810" y="368748"/>
                      <a:pt x="217262" y="374371"/>
                    </a:cubicBezTo>
                    <a:cubicBezTo>
                      <a:pt x="217124" y="375880"/>
                      <a:pt x="217124" y="377389"/>
                      <a:pt x="217262" y="378760"/>
                    </a:cubicBezTo>
                    <a:cubicBezTo>
                      <a:pt x="217399" y="380955"/>
                      <a:pt x="217673" y="383286"/>
                      <a:pt x="218222" y="385481"/>
                    </a:cubicBezTo>
                    <a:cubicBezTo>
                      <a:pt x="218222" y="385481"/>
                      <a:pt x="218222" y="385344"/>
                      <a:pt x="218222" y="385344"/>
                    </a:cubicBezTo>
                    <a:cubicBezTo>
                      <a:pt x="218359" y="386030"/>
                      <a:pt x="218496" y="386579"/>
                      <a:pt x="218633" y="387264"/>
                    </a:cubicBezTo>
                    <a:cubicBezTo>
                      <a:pt x="218633" y="386990"/>
                      <a:pt x="218496" y="386853"/>
                      <a:pt x="218359" y="386715"/>
                    </a:cubicBezTo>
                    <a:cubicBezTo>
                      <a:pt x="218496" y="387264"/>
                      <a:pt x="218770" y="387676"/>
                      <a:pt x="218907" y="388224"/>
                    </a:cubicBezTo>
                    <a:cubicBezTo>
                      <a:pt x="218907" y="388087"/>
                      <a:pt x="218770" y="387950"/>
                      <a:pt x="218770" y="387813"/>
                    </a:cubicBezTo>
                    <a:cubicBezTo>
                      <a:pt x="218770" y="387950"/>
                      <a:pt x="218907" y="388087"/>
                      <a:pt x="218907" y="388224"/>
                    </a:cubicBezTo>
                    <a:cubicBezTo>
                      <a:pt x="218907" y="388224"/>
                      <a:pt x="218907" y="388361"/>
                      <a:pt x="219044" y="388361"/>
                    </a:cubicBezTo>
                    <a:cubicBezTo>
                      <a:pt x="219044" y="388361"/>
                      <a:pt x="219044" y="388224"/>
                      <a:pt x="219044" y="388224"/>
                    </a:cubicBezTo>
                    <a:cubicBezTo>
                      <a:pt x="219182" y="388499"/>
                      <a:pt x="219319" y="388910"/>
                      <a:pt x="219456" y="389184"/>
                    </a:cubicBezTo>
                    <a:cubicBezTo>
                      <a:pt x="219593" y="389459"/>
                      <a:pt x="219868" y="389733"/>
                      <a:pt x="220005" y="390008"/>
                    </a:cubicBezTo>
                    <a:cubicBezTo>
                      <a:pt x="220279" y="390282"/>
                      <a:pt x="220553" y="390556"/>
                      <a:pt x="220828" y="390831"/>
                    </a:cubicBezTo>
                    <a:cubicBezTo>
                      <a:pt x="221102" y="390967"/>
                      <a:pt x="221376" y="391242"/>
                      <a:pt x="221513" y="391379"/>
                    </a:cubicBezTo>
                    <a:cubicBezTo>
                      <a:pt x="221925" y="391653"/>
                      <a:pt x="222473" y="391928"/>
                      <a:pt x="222885" y="392202"/>
                    </a:cubicBezTo>
                    <a:cubicBezTo>
                      <a:pt x="222748" y="392202"/>
                      <a:pt x="222748" y="392202"/>
                      <a:pt x="222611" y="392065"/>
                    </a:cubicBezTo>
                    <a:cubicBezTo>
                      <a:pt x="223434" y="392476"/>
                      <a:pt x="224257" y="392888"/>
                      <a:pt x="225217" y="393162"/>
                    </a:cubicBezTo>
                    <a:cubicBezTo>
                      <a:pt x="225628" y="393299"/>
                      <a:pt x="226040" y="393299"/>
                      <a:pt x="226451" y="393437"/>
                    </a:cubicBezTo>
                    <a:cubicBezTo>
                      <a:pt x="226314" y="393437"/>
                      <a:pt x="226177" y="393437"/>
                      <a:pt x="226177" y="393299"/>
                    </a:cubicBezTo>
                    <a:cubicBezTo>
                      <a:pt x="226451" y="393299"/>
                      <a:pt x="226863" y="393299"/>
                      <a:pt x="227137" y="393437"/>
                    </a:cubicBezTo>
                    <a:cubicBezTo>
                      <a:pt x="227411" y="393437"/>
                      <a:pt x="227823" y="393437"/>
                      <a:pt x="228097" y="393299"/>
                    </a:cubicBezTo>
                    <a:cubicBezTo>
                      <a:pt x="228646" y="393162"/>
                      <a:pt x="229194" y="393025"/>
                      <a:pt x="229743" y="392888"/>
                    </a:cubicBezTo>
                    <a:cubicBezTo>
                      <a:pt x="229743" y="392888"/>
                      <a:pt x="229743" y="392888"/>
                      <a:pt x="229743" y="392888"/>
                    </a:cubicBezTo>
                    <a:cubicBezTo>
                      <a:pt x="230703" y="392613"/>
                      <a:pt x="231800" y="392202"/>
                      <a:pt x="232760" y="391653"/>
                    </a:cubicBezTo>
                    <a:cubicBezTo>
                      <a:pt x="234544" y="390693"/>
                      <a:pt x="236189" y="389596"/>
                      <a:pt x="237973" y="388499"/>
                    </a:cubicBezTo>
                    <a:cubicBezTo>
                      <a:pt x="237973" y="388499"/>
                      <a:pt x="237973" y="388499"/>
                      <a:pt x="237836" y="388636"/>
                    </a:cubicBezTo>
                    <a:cubicBezTo>
                      <a:pt x="237973" y="388499"/>
                      <a:pt x="238110" y="388499"/>
                      <a:pt x="238247" y="388361"/>
                    </a:cubicBezTo>
                    <a:cubicBezTo>
                      <a:pt x="238247" y="388361"/>
                      <a:pt x="238247" y="388361"/>
                      <a:pt x="238384" y="388361"/>
                    </a:cubicBezTo>
                    <a:cubicBezTo>
                      <a:pt x="238384" y="388361"/>
                      <a:pt x="238384" y="388361"/>
                      <a:pt x="238384" y="388361"/>
                    </a:cubicBezTo>
                    <a:cubicBezTo>
                      <a:pt x="241265" y="386304"/>
                      <a:pt x="244145" y="384247"/>
                      <a:pt x="246751" y="381778"/>
                    </a:cubicBezTo>
                    <a:cubicBezTo>
                      <a:pt x="246614" y="381915"/>
                      <a:pt x="246476" y="382052"/>
                      <a:pt x="246339" y="382189"/>
                    </a:cubicBezTo>
                    <a:cubicBezTo>
                      <a:pt x="249083" y="379446"/>
                      <a:pt x="251826" y="376703"/>
                      <a:pt x="254432" y="373822"/>
                    </a:cubicBezTo>
                    <a:cubicBezTo>
                      <a:pt x="254295" y="373960"/>
                      <a:pt x="254158" y="374097"/>
                      <a:pt x="254020" y="374234"/>
                    </a:cubicBezTo>
                    <a:cubicBezTo>
                      <a:pt x="258272" y="369434"/>
                      <a:pt x="262387" y="364496"/>
                      <a:pt x="266502" y="359558"/>
                    </a:cubicBezTo>
                    <a:cubicBezTo>
                      <a:pt x="271303" y="353797"/>
                      <a:pt x="275692" y="347625"/>
                      <a:pt x="280081" y="341590"/>
                    </a:cubicBezTo>
                    <a:cubicBezTo>
                      <a:pt x="283373" y="337201"/>
                      <a:pt x="286390" y="332674"/>
                      <a:pt x="289408" y="328148"/>
                    </a:cubicBezTo>
                    <a:cubicBezTo>
                      <a:pt x="295717" y="318958"/>
                      <a:pt x="302026" y="309632"/>
                      <a:pt x="308198" y="300442"/>
                    </a:cubicBezTo>
                    <a:cubicBezTo>
                      <a:pt x="315605" y="288097"/>
                      <a:pt x="323149" y="275753"/>
                      <a:pt x="330556" y="263271"/>
                    </a:cubicBezTo>
                    <a:cubicBezTo>
                      <a:pt x="331241" y="262037"/>
                      <a:pt x="331927" y="260665"/>
                      <a:pt x="332613" y="259431"/>
                    </a:cubicBezTo>
                    <a:cubicBezTo>
                      <a:pt x="334808" y="255316"/>
                      <a:pt x="336865" y="251201"/>
                      <a:pt x="339059" y="247087"/>
                    </a:cubicBezTo>
                    <a:cubicBezTo>
                      <a:pt x="342488" y="240503"/>
                      <a:pt x="345917" y="233919"/>
                      <a:pt x="349346" y="227473"/>
                    </a:cubicBezTo>
                    <a:cubicBezTo>
                      <a:pt x="349209" y="227610"/>
                      <a:pt x="349072" y="227884"/>
                      <a:pt x="349072" y="228021"/>
                    </a:cubicBezTo>
                    <a:cubicBezTo>
                      <a:pt x="349895" y="225964"/>
                      <a:pt x="350855" y="224044"/>
                      <a:pt x="351678" y="221987"/>
                    </a:cubicBezTo>
                    <a:cubicBezTo>
                      <a:pt x="352638" y="218283"/>
                      <a:pt x="353736" y="214580"/>
                      <a:pt x="354696" y="210876"/>
                    </a:cubicBezTo>
                    <a:cubicBezTo>
                      <a:pt x="356204" y="205390"/>
                      <a:pt x="357713" y="199766"/>
                      <a:pt x="359222" y="194280"/>
                    </a:cubicBezTo>
                    <a:cubicBezTo>
                      <a:pt x="360594" y="189342"/>
                      <a:pt x="362102" y="184404"/>
                      <a:pt x="363611" y="179467"/>
                    </a:cubicBezTo>
                    <a:cubicBezTo>
                      <a:pt x="365531" y="173020"/>
                      <a:pt x="367452" y="166437"/>
                      <a:pt x="369372" y="159990"/>
                    </a:cubicBezTo>
                    <a:cubicBezTo>
                      <a:pt x="371018" y="154230"/>
                      <a:pt x="372938" y="148331"/>
                      <a:pt x="374996" y="142708"/>
                    </a:cubicBezTo>
                    <a:cubicBezTo>
                      <a:pt x="376367" y="138867"/>
                      <a:pt x="377876" y="135027"/>
                      <a:pt x="379522" y="131186"/>
                    </a:cubicBezTo>
                    <a:cubicBezTo>
                      <a:pt x="380893" y="128169"/>
                      <a:pt x="382402" y="125289"/>
                      <a:pt x="384048" y="122271"/>
                    </a:cubicBezTo>
                    <a:cubicBezTo>
                      <a:pt x="384048" y="122271"/>
                      <a:pt x="384048" y="122408"/>
                      <a:pt x="383911" y="122408"/>
                    </a:cubicBezTo>
                    <a:cubicBezTo>
                      <a:pt x="384322" y="121722"/>
                      <a:pt x="384597" y="121037"/>
                      <a:pt x="385008" y="120214"/>
                    </a:cubicBezTo>
                    <a:cubicBezTo>
                      <a:pt x="385968" y="118156"/>
                      <a:pt x="388163" y="116922"/>
                      <a:pt x="390357" y="117608"/>
                    </a:cubicBezTo>
                    <a:cubicBezTo>
                      <a:pt x="392003" y="118019"/>
                      <a:pt x="393649" y="118568"/>
                      <a:pt x="394884" y="119665"/>
                    </a:cubicBezTo>
                    <a:cubicBezTo>
                      <a:pt x="395295" y="120076"/>
                      <a:pt x="395707" y="120625"/>
                      <a:pt x="395844" y="121174"/>
                    </a:cubicBezTo>
                    <a:cubicBezTo>
                      <a:pt x="396118" y="121997"/>
                      <a:pt x="396530" y="122820"/>
                      <a:pt x="396667" y="123780"/>
                    </a:cubicBezTo>
                    <a:cubicBezTo>
                      <a:pt x="396941" y="126249"/>
                      <a:pt x="396392" y="128718"/>
                      <a:pt x="395707" y="131186"/>
                    </a:cubicBezTo>
                    <a:cubicBezTo>
                      <a:pt x="395158" y="133244"/>
                      <a:pt x="394609" y="135301"/>
                      <a:pt x="394198" y="137359"/>
                    </a:cubicBezTo>
                    <a:cubicBezTo>
                      <a:pt x="393512" y="140514"/>
                      <a:pt x="392415" y="143668"/>
                      <a:pt x="391318" y="146823"/>
                    </a:cubicBezTo>
                    <a:cubicBezTo>
                      <a:pt x="388574" y="155327"/>
                      <a:pt x="385557" y="163694"/>
                      <a:pt x="382676" y="172197"/>
                    </a:cubicBezTo>
                    <a:cubicBezTo>
                      <a:pt x="381991" y="174255"/>
                      <a:pt x="381168" y="176312"/>
                      <a:pt x="380482" y="178233"/>
                    </a:cubicBezTo>
                    <a:cubicBezTo>
                      <a:pt x="378562" y="183307"/>
                      <a:pt x="376641" y="188382"/>
                      <a:pt x="374721" y="193457"/>
                    </a:cubicBezTo>
                    <a:cubicBezTo>
                      <a:pt x="373898" y="195514"/>
                      <a:pt x="373212" y="197709"/>
                      <a:pt x="372252" y="199904"/>
                    </a:cubicBezTo>
                    <a:cubicBezTo>
                      <a:pt x="370744" y="203333"/>
                      <a:pt x="369235" y="206762"/>
                      <a:pt x="367726" y="210191"/>
                    </a:cubicBezTo>
                    <a:cubicBezTo>
                      <a:pt x="365669" y="214991"/>
                      <a:pt x="363611" y="219655"/>
                      <a:pt x="361417" y="224455"/>
                    </a:cubicBezTo>
                    <a:cubicBezTo>
                      <a:pt x="360594" y="226375"/>
                      <a:pt x="359771" y="228433"/>
                      <a:pt x="358811" y="230353"/>
                    </a:cubicBezTo>
                    <a:cubicBezTo>
                      <a:pt x="357576" y="234879"/>
                      <a:pt x="356479" y="239543"/>
                      <a:pt x="355382" y="244069"/>
                    </a:cubicBezTo>
                    <a:cubicBezTo>
                      <a:pt x="352638" y="255865"/>
                      <a:pt x="349895" y="267661"/>
                      <a:pt x="347152" y="279319"/>
                    </a:cubicBezTo>
                    <a:cubicBezTo>
                      <a:pt x="347152" y="279182"/>
                      <a:pt x="347152" y="279045"/>
                      <a:pt x="347152" y="278908"/>
                    </a:cubicBezTo>
                    <a:cubicBezTo>
                      <a:pt x="344683" y="291390"/>
                      <a:pt x="342214" y="304008"/>
                      <a:pt x="339745" y="316490"/>
                    </a:cubicBezTo>
                    <a:cubicBezTo>
                      <a:pt x="339471" y="318135"/>
                      <a:pt x="339197" y="319919"/>
                      <a:pt x="338922" y="321564"/>
                    </a:cubicBezTo>
                    <a:cubicBezTo>
                      <a:pt x="338237" y="326091"/>
                      <a:pt x="337551" y="330617"/>
                      <a:pt x="336728" y="335280"/>
                    </a:cubicBezTo>
                    <a:cubicBezTo>
                      <a:pt x="336179" y="338984"/>
                      <a:pt x="335630" y="342687"/>
                      <a:pt x="334945" y="346390"/>
                    </a:cubicBezTo>
                    <a:cubicBezTo>
                      <a:pt x="333985" y="352425"/>
                      <a:pt x="333436" y="358598"/>
                      <a:pt x="333025" y="364633"/>
                    </a:cubicBezTo>
                    <a:cubicBezTo>
                      <a:pt x="333025" y="364358"/>
                      <a:pt x="333025" y="364221"/>
                      <a:pt x="333025" y="363947"/>
                    </a:cubicBezTo>
                    <a:cubicBezTo>
                      <a:pt x="332613" y="370393"/>
                      <a:pt x="332613" y="376840"/>
                      <a:pt x="333025" y="383286"/>
                    </a:cubicBezTo>
                    <a:cubicBezTo>
                      <a:pt x="333025" y="383286"/>
                      <a:pt x="333025" y="383150"/>
                      <a:pt x="333025" y="383150"/>
                    </a:cubicBezTo>
                    <a:cubicBezTo>
                      <a:pt x="333162" y="384384"/>
                      <a:pt x="333299" y="385755"/>
                      <a:pt x="333436" y="386990"/>
                    </a:cubicBezTo>
                    <a:cubicBezTo>
                      <a:pt x="333436" y="386990"/>
                      <a:pt x="333436" y="386990"/>
                      <a:pt x="333436" y="386990"/>
                    </a:cubicBezTo>
                    <a:cubicBezTo>
                      <a:pt x="333436" y="386990"/>
                      <a:pt x="333436" y="386990"/>
                      <a:pt x="333436" y="387127"/>
                    </a:cubicBezTo>
                    <a:cubicBezTo>
                      <a:pt x="333436" y="387264"/>
                      <a:pt x="333436" y="387538"/>
                      <a:pt x="333573" y="387676"/>
                    </a:cubicBezTo>
                    <a:cubicBezTo>
                      <a:pt x="333573" y="387538"/>
                      <a:pt x="333573" y="387538"/>
                      <a:pt x="333573" y="387402"/>
                    </a:cubicBezTo>
                    <a:cubicBezTo>
                      <a:pt x="334122" y="390008"/>
                      <a:pt x="334808" y="392613"/>
                      <a:pt x="335630" y="395082"/>
                    </a:cubicBezTo>
                    <a:cubicBezTo>
                      <a:pt x="335630" y="395082"/>
                      <a:pt x="335630" y="395082"/>
                      <a:pt x="335630" y="394945"/>
                    </a:cubicBezTo>
                    <a:cubicBezTo>
                      <a:pt x="336042" y="396042"/>
                      <a:pt x="336454" y="397140"/>
                      <a:pt x="337002" y="398100"/>
                    </a:cubicBezTo>
                    <a:cubicBezTo>
                      <a:pt x="336865" y="397825"/>
                      <a:pt x="336728" y="397689"/>
                      <a:pt x="336728" y="397551"/>
                    </a:cubicBezTo>
                    <a:cubicBezTo>
                      <a:pt x="337277" y="398648"/>
                      <a:pt x="337962" y="399883"/>
                      <a:pt x="338648" y="400843"/>
                    </a:cubicBezTo>
                    <a:cubicBezTo>
                      <a:pt x="338511" y="400706"/>
                      <a:pt x="338374" y="400569"/>
                      <a:pt x="338374" y="400295"/>
                    </a:cubicBezTo>
                    <a:cubicBezTo>
                      <a:pt x="338648" y="400569"/>
                      <a:pt x="338922" y="400980"/>
                      <a:pt x="339197" y="401254"/>
                    </a:cubicBezTo>
                    <a:cubicBezTo>
                      <a:pt x="339608" y="401529"/>
                      <a:pt x="339883" y="401940"/>
                      <a:pt x="340294" y="402215"/>
                    </a:cubicBezTo>
                    <a:cubicBezTo>
                      <a:pt x="340706" y="402489"/>
                      <a:pt x="341117" y="402763"/>
                      <a:pt x="341528" y="403038"/>
                    </a:cubicBezTo>
                    <a:cubicBezTo>
                      <a:pt x="341940" y="403312"/>
                      <a:pt x="342488" y="403586"/>
                      <a:pt x="342900" y="403860"/>
                    </a:cubicBezTo>
                    <a:cubicBezTo>
                      <a:pt x="342763" y="403724"/>
                      <a:pt x="342626" y="403724"/>
                      <a:pt x="342488" y="403724"/>
                    </a:cubicBezTo>
                    <a:cubicBezTo>
                      <a:pt x="343449" y="404272"/>
                      <a:pt x="344409" y="404683"/>
                      <a:pt x="345506" y="405095"/>
                    </a:cubicBezTo>
                    <a:cubicBezTo>
                      <a:pt x="345917" y="405232"/>
                      <a:pt x="346329" y="405232"/>
                      <a:pt x="346603" y="405369"/>
                    </a:cubicBezTo>
                    <a:cubicBezTo>
                      <a:pt x="347015" y="405506"/>
                      <a:pt x="347564" y="405506"/>
                      <a:pt x="348112" y="405644"/>
                    </a:cubicBezTo>
                    <a:cubicBezTo>
                      <a:pt x="348524" y="405644"/>
                      <a:pt x="348935" y="405644"/>
                      <a:pt x="349346" y="405644"/>
                    </a:cubicBezTo>
                    <a:cubicBezTo>
                      <a:pt x="349758" y="405506"/>
                      <a:pt x="350307" y="405506"/>
                      <a:pt x="350718" y="405506"/>
                    </a:cubicBezTo>
                    <a:cubicBezTo>
                      <a:pt x="350581" y="405506"/>
                      <a:pt x="350444" y="405506"/>
                      <a:pt x="350307" y="405644"/>
                    </a:cubicBezTo>
                    <a:cubicBezTo>
                      <a:pt x="350444" y="405644"/>
                      <a:pt x="350581" y="405644"/>
                      <a:pt x="350718" y="405506"/>
                    </a:cubicBezTo>
                    <a:cubicBezTo>
                      <a:pt x="350855" y="405506"/>
                      <a:pt x="350855" y="405506"/>
                      <a:pt x="350993" y="405506"/>
                    </a:cubicBezTo>
                    <a:cubicBezTo>
                      <a:pt x="350855" y="405506"/>
                      <a:pt x="350855" y="405506"/>
                      <a:pt x="350718" y="405506"/>
                    </a:cubicBezTo>
                    <a:cubicBezTo>
                      <a:pt x="351815" y="405232"/>
                      <a:pt x="352913" y="404958"/>
                      <a:pt x="354010" y="404547"/>
                    </a:cubicBezTo>
                    <a:cubicBezTo>
                      <a:pt x="354010" y="404547"/>
                      <a:pt x="353873" y="404547"/>
                      <a:pt x="353873" y="404547"/>
                    </a:cubicBezTo>
                    <a:cubicBezTo>
                      <a:pt x="353873" y="404547"/>
                      <a:pt x="354010" y="404547"/>
                      <a:pt x="354010" y="404409"/>
                    </a:cubicBezTo>
                    <a:cubicBezTo>
                      <a:pt x="354147" y="404409"/>
                      <a:pt x="354147" y="404409"/>
                      <a:pt x="354284" y="404272"/>
                    </a:cubicBezTo>
                    <a:cubicBezTo>
                      <a:pt x="354284" y="404272"/>
                      <a:pt x="354147" y="404272"/>
                      <a:pt x="354147" y="404272"/>
                    </a:cubicBezTo>
                    <a:cubicBezTo>
                      <a:pt x="355107" y="403860"/>
                      <a:pt x="356204" y="403449"/>
                      <a:pt x="357165" y="403038"/>
                    </a:cubicBezTo>
                    <a:cubicBezTo>
                      <a:pt x="357165" y="403038"/>
                      <a:pt x="357165" y="403038"/>
                      <a:pt x="357028" y="403038"/>
                    </a:cubicBezTo>
                    <a:cubicBezTo>
                      <a:pt x="358948" y="402077"/>
                      <a:pt x="360731" y="400980"/>
                      <a:pt x="362514" y="399883"/>
                    </a:cubicBezTo>
                    <a:cubicBezTo>
                      <a:pt x="362240" y="400020"/>
                      <a:pt x="362102" y="400157"/>
                      <a:pt x="361965" y="400157"/>
                    </a:cubicBezTo>
                    <a:cubicBezTo>
                      <a:pt x="363062" y="399334"/>
                      <a:pt x="364023" y="398511"/>
                      <a:pt x="365120" y="397689"/>
                    </a:cubicBezTo>
                    <a:cubicBezTo>
                      <a:pt x="367177" y="395905"/>
                      <a:pt x="368960" y="393848"/>
                      <a:pt x="370881" y="391790"/>
                    </a:cubicBezTo>
                    <a:cubicBezTo>
                      <a:pt x="374721" y="387264"/>
                      <a:pt x="378287" y="382738"/>
                      <a:pt x="381716" y="377800"/>
                    </a:cubicBezTo>
                    <a:cubicBezTo>
                      <a:pt x="385145" y="372588"/>
                      <a:pt x="388300" y="367239"/>
                      <a:pt x="391318" y="361890"/>
                    </a:cubicBezTo>
                    <a:cubicBezTo>
                      <a:pt x="395021" y="355443"/>
                      <a:pt x="398450" y="348860"/>
                      <a:pt x="401879" y="342276"/>
                    </a:cubicBezTo>
                    <a:cubicBezTo>
                      <a:pt x="401879" y="342413"/>
                      <a:pt x="401742" y="342550"/>
                      <a:pt x="401742" y="342550"/>
                    </a:cubicBezTo>
                    <a:cubicBezTo>
                      <a:pt x="403936" y="338161"/>
                      <a:pt x="405994" y="333635"/>
                      <a:pt x="408188" y="329245"/>
                    </a:cubicBezTo>
                    <a:cubicBezTo>
                      <a:pt x="409011" y="327462"/>
                      <a:pt x="409834" y="325816"/>
                      <a:pt x="410657" y="323896"/>
                    </a:cubicBezTo>
                    <a:cubicBezTo>
                      <a:pt x="411617" y="321564"/>
                      <a:pt x="412577" y="319233"/>
                      <a:pt x="413675" y="316764"/>
                    </a:cubicBezTo>
                    <a:cubicBezTo>
                      <a:pt x="413675" y="316215"/>
                      <a:pt x="413675" y="315804"/>
                      <a:pt x="413675" y="315255"/>
                    </a:cubicBezTo>
                    <a:cubicBezTo>
                      <a:pt x="413675" y="313198"/>
                      <a:pt x="413812" y="311003"/>
                      <a:pt x="413949" y="308946"/>
                    </a:cubicBezTo>
                    <a:cubicBezTo>
                      <a:pt x="414223" y="304694"/>
                      <a:pt x="414497" y="300305"/>
                      <a:pt x="414772" y="296190"/>
                    </a:cubicBezTo>
                    <a:cubicBezTo>
                      <a:pt x="415046" y="291115"/>
                      <a:pt x="415458" y="286040"/>
                      <a:pt x="415732" y="280965"/>
                    </a:cubicBezTo>
                    <a:cubicBezTo>
                      <a:pt x="415869" y="278496"/>
                      <a:pt x="416006" y="276027"/>
                      <a:pt x="416144" y="273696"/>
                    </a:cubicBezTo>
                    <a:cubicBezTo>
                      <a:pt x="416966" y="265603"/>
                      <a:pt x="417789" y="257511"/>
                      <a:pt x="418475" y="249281"/>
                    </a:cubicBezTo>
                    <a:cubicBezTo>
                      <a:pt x="418887" y="244892"/>
                      <a:pt x="419298" y="240503"/>
                      <a:pt x="419847" y="236114"/>
                    </a:cubicBezTo>
                    <a:cubicBezTo>
                      <a:pt x="419984" y="234605"/>
                      <a:pt x="420121" y="233097"/>
                      <a:pt x="420258" y="231588"/>
                    </a:cubicBezTo>
                    <a:cubicBezTo>
                      <a:pt x="421630" y="222398"/>
                      <a:pt x="422864" y="213208"/>
                      <a:pt x="424236" y="204018"/>
                    </a:cubicBezTo>
                    <a:cubicBezTo>
                      <a:pt x="424784" y="200178"/>
                      <a:pt x="425333" y="196337"/>
                      <a:pt x="425882" y="192497"/>
                    </a:cubicBezTo>
                    <a:cubicBezTo>
                      <a:pt x="426842" y="186050"/>
                      <a:pt x="428076" y="179604"/>
                      <a:pt x="429311" y="173157"/>
                    </a:cubicBezTo>
                    <a:cubicBezTo>
                      <a:pt x="431231" y="163830"/>
                      <a:pt x="433426" y="154778"/>
                      <a:pt x="435757" y="145725"/>
                    </a:cubicBezTo>
                    <a:cubicBezTo>
                      <a:pt x="436992" y="141062"/>
                      <a:pt x="438363" y="136398"/>
                      <a:pt x="439872" y="131872"/>
                    </a:cubicBezTo>
                    <a:cubicBezTo>
                      <a:pt x="441518" y="126660"/>
                      <a:pt x="443713" y="121722"/>
                      <a:pt x="445770" y="116647"/>
                    </a:cubicBezTo>
                    <a:cubicBezTo>
                      <a:pt x="446867" y="113904"/>
                      <a:pt x="448239" y="110887"/>
                      <a:pt x="450022" y="108281"/>
                    </a:cubicBezTo>
                    <a:cubicBezTo>
                      <a:pt x="450845" y="107046"/>
                      <a:pt x="451668" y="105812"/>
                      <a:pt x="452765" y="104852"/>
                    </a:cubicBezTo>
                    <a:cubicBezTo>
                      <a:pt x="453863" y="103754"/>
                      <a:pt x="454685" y="103206"/>
                      <a:pt x="455920" y="102246"/>
                    </a:cubicBezTo>
                    <a:cubicBezTo>
                      <a:pt x="457566" y="101148"/>
                      <a:pt x="459623" y="100188"/>
                      <a:pt x="461543" y="99914"/>
                    </a:cubicBezTo>
                    <a:cubicBezTo>
                      <a:pt x="462503" y="99777"/>
                      <a:pt x="463464" y="99502"/>
                      <a:pt x="464424" y="99640"/>
                    </a:cubicBezTo>
                    <a:cubicBezTo>
                      <a:pt x="465384" y="99777"/>
                      <a:pt x="466618" y="99914"/>
                      <a:pt x="467579" y="100463"/>
                    </a:cubicBezTo>
                    <a:cubicBezTo>
                      <a:pt x="469087" y="101560"/>
                      <a:pt x="470459" y="102520"/>
                      <a:pt x="471419" y="104166"/>
                    </a:cubicBezTo>
                    <a:cubicBezTo>
                      <a:pt x="472105" y="105537"/>
                      <a:pt x="472653" y="106635"/>
                      <a:pt x="473339" y="108006"/>
                    </a:cubicBezTo>
                    <a:cubicBezTo>
                      <a:pt x="473888" y="109241"/>
                      <a:pt x="474299" y="110750"/>
                      <a:pt x="474711" y="112121"/>
                    </a:cubicBezTo>
                    <a:cubicBezTo>
                      <a:pt x="475671" y="115550"/>
                      <a:pt x="475808" y="119117"/>
                      <a:pt x="475945" y="122546"/>
                    </a:cubicBezTo>
                    <a:cubicBezTo>
                      <a:pt x="475945" y="124877"/>
                      <a:pt x="475945" y="127209"/>
                      <a:pt x="475808" y="129540"/>
                    </a:cubicBezTo>
                    <a:cubicBezTo>
                      <a:pt x="475671" y="132284"/>
                      <a:pt x="475534" y="135164"/>
                      <a:pt x="475259" y="137907"/>
                    </a:cubicBezTo>
                    <a:cubicBezTo>
                      <a:pt x="474848" y="143394"/>
                      <a:pt x="474025" y="148743"/>
                      <a:pt x="473065" y="154230"/>
                    </a:cubicBezTo>
                    <a:cubicBezTo>
                      <a:pt x="472242" y="159441"/>
                      <a:pt x="471419" y="164653"/>
                      <a:pt x="470459" y="170003"/>
                    </a:cubicBezTo>
                    <a:cubicBezTo>
                      <a:pt x="470047" y="172746"/>
                      <a:pt x="469636" y="175626"/>
                      <a:pt x="469087" y="178507"/>
                    </a:cubicBezTo>
                    <a:cubicBezTo>
                      <a:pt x="468401" y="181387"/>
                      <a:pt x="467853" y="184268"/>
                      <a:pt x="467167" y="187148"/>
                    </a:cubicBezTo>
                    <a:cubicBezTo>
                      <a:pt x="465384" y="195378"/>
                      <a:pt x="463464" y="203607"/>
                      <a:pt x="461681" y="211974"/>
                    </a:cubicBezTo>
                    <a:cubicBezTo>
                      <a:pt x="461269" y="214031"/>
                      <a:pt x="460583" y="215952"/>
                      <a:pt x="459898" y="218009"/>
                    </a:cubicBezTo>
                    <a:cubicBezTo>
                      <a:pt x="458389" y="223221"/>
                      <a:pt x="456880" y="228433"/>
                      <a:pt x="455371" y="233645"/>
                    </a:cubicBezTo>
                    <a:cubicBezTo>
                      <a:pt x="454137" y="238034"/>
                      <a:pt x="452765" y="242286"/>
                      <a:pt x="451531" y="246675"/>
                    </a:cubicBezTo>
                    <a:cubicBezTo>
                      <a:pt x="451119" y="248321"/>
                      <a:pt x="450571" y="249967"/>
                      <a:pt x="450022" y="251476"/>
                    </a:cubicBezTo>
                    <a:cubicBezTo>
                      <a:pt x="446867" y="260117"/>
                      <a:pt x="443713" y="268758"/>
                      <a:pt x="440558" y="277399"/>
                    </a:cubicBezTo>
                    <a:cubicBezTo>
                      <a:pt x="438638" y="282474"/>
                      <a:pt x="436992" y="287686"/>
                      <a:pt x="434797" y="292761"/>
                    </a:cubicBezTo>
                    <a:cubicBezTo>
                      <a:pt x="430957" y="301539"/>
                      <a:pt x="427253" y="310455"/>
                      <a:pt x="423413" y="319233"/>
                    </a:cubicBezTo>
                    <a:cubicBezTo>
                      <a:pt x="423276" y="329520"/>
                      <a:pt x="423413" y="339807"/>
                      <a:pt x="423962" y="350094"/>
                    </a:cubicBezTo>
                    <a:cubicBezTo>
                      <a:pt x="423962" y="349819"/>
                      <a:pt x="423962" y="349683"/>
                      <a:pt x="423962" y="349408"/>
                    </a:cubicBezTo>
                    <a:cubicBezTo>
                      <a:pt x="424373" y="357089"/>
                      <a:pt x="425333" y="364496"/>
                      <a:pt x="426979" y="372039"/>
                    </a:cubicBezTo>
                    <a:cubicBezTo>
                      <a:pt x="426979" y="371765"/>
                      <a:pt x="426842" y="371628"/>
                      <a:pt x="426842" y="371354"/>
                    </a:cubicBezTo>
                    <a:cubicBezTo>
                      <a:pt x="427528" y="374508"/>
                      <a:pt x="428351" y="377526"/>
                      <a:pt x="429448" y="380680"/>
                    </a:cubicBezTo>
                    <a:cubicBezTo>
                      <a:pt x="429448" y="380544"/>
                      <a:pt x="429448" y="380544"/>
                      <a:pt x="429311" y="380406"/>
                    </a:cubicBezTo>
                    <a:cubicBezTo>
                      <a:pt x="430271" y="382875"/>
                      <a:pt x="431231" y="385344"/>
                      <a:pt x="432466" y="387676"/>
                    </a:cubicBezTo>
                    <a:cubicBezTo>
                      <a:pt x="432466" y="387676"/>
                      <a:pt x="432466" y="387676"/>
                      <a:pt x="432466" y="387538"/>
                    </a:cubicBezTo>
                    <a:cubicBezTo>
                      <a:pt x="433014" y="388499"/>
                      <a:pt x="433426" y="389322"/>
                      <a:pt x="433974" y="390282"/>
                    </a:cubicBezTo>
                    <a:cubicBezTo>
                      <a:pt x="433974" y="390282"/>
                      <a:pt x="433974" y="390144"/>
                      <a:pt x="433837" y="390144"/>
                    </a:cubicBezTo>
                    <a:cubicBezTo>
                      <a:pt x="433837" y="390144"/>
                      <a:pt x="433837" y="390282"/>
                      <a:pt x="433974" y="390282"/>
                    </a:cubicBezTo>
                    <a:cubicBezTo>
                      <a:pt x="434111" y="390419"/>
                      <a:pt x="434111" y="390556"/>
                      <a:pt x="434249" y="390693"/>
                    </a:cubicBezTo>
                    <a:cubicBezTo>
                      <a:pt x="434249" y="390556"/>
                      <a:pt x="434111" y="390419"/>
                      <a:pt x="434111" y="390419"/>
                    </a:cubicBezTo>
                    <a:cubicBezTo>
                      <a:pt x="434797" y="391379"/>
                      <a:pt x="435483" y="392339"/>
                      <a:pt x="436306" y="393299"/>
                    </a:cubicBezTo>
                    <a:cubicBezTo>
                      <a:pt x="436992" y="394122"/>
                      <a:pt x="437815" y="394808"/>
                      <a:pt x="438500" y="395494"/>
                    </a:cubicBezTo>
                    <a:cubicBezTo>
                      <a:pt x="438500" y="395494"/>
                      <a:pt x="438363" y="395357"/>
                      <a:pt x="438363" y="395357"/>
                    </a:cubicBezTo>
                    <a:cubicBezTo>
                      <a:pt x="438500" y="395494"/>
                      <a:pt x="438638" y="395494"/>
                      <a:pt x="438775" y="395631"/>
                    </a:cubicBezTo>
                    <a:cubicBezTo>
                      <a:pt x="438775" y="395631"/>
                      <a:pt x="438912" y="395768"/>
                      <a:pt x="438912" y="395768"/>
                    </a:cubicBezTo>
                    <a:cubicBezTo>
                      <a:pt x="438912" y="395768"/>
                      <a:pt x="438912" y="395768"/>
                      <a:pt x="438775" y="395631"/>
                    </a:cubicBezTo>
                    <a:cubicBezTo>
                      <a:pt x="439735" y="396454"/>
                      <a:pt x="440695" y="397140"/>
                      <a:pt x="441655" y="397825"/>
                    </a:cubicBezTo>
                    <a:cubicBezTo>
                      <a:pt x="442067" y="398100"/>
                      <a:pt x="442478" y="398374"/>
                      <a:pt x="442890" y="398648"/>
                    </a:cubicBezTo>
                    <a:cubicBezTo>
                      <a:pt x="442615" y="398511"/>
                      <a:pt x="442478" y="398374"/>
                      <a:pt x="442341" y="398374"/>
                    </a:cubicBezTo>
                    <a:cubicBezTo>
                      <a:pt x="443438" y="399060"/>
                      <a:pt x="444810" y="399609"/>
                      <a:pt x="446044" y="400020"/>
                    </a:cubicBezTo>
                    <a:cubicBezTo>
                      <a:pt x="445770" y="399883"/>
                      <a:pt x="445633" y="399883"/>
                      <a:pt x="445358" y="399746"/>
                    </a:cubicBezTo>
                    <a:cubicBezTo>
                      <a:pt x="446044" y="400020"/>
                      <a:pt x="446730" y="400157"/>
                      <a:pt x="447416" y="400295"/>
                    </a:cubicBezTo>
                    <a:cubicBezTo>
                      <a:pt x="447142" y="400295"/>
                      <a:pt x="447005" y="400157"/>
                      <a:pt x="446730" y="400157"/>
                    </a:cubicBezTo>
                    <a:cubicBezTo>
                      <a:pt x="447416" y="400295"/>
                      <a:pt x="448102" y="400431"/>
                      <a:pt x="448925" y="400431"/>
                    </a:cubicBezTo>
                    <a:cubicBezTo>
                      <a:pt x="448650" y="400431"/>
                      <a:pt x="448513" y="400431"/>
                      <a:pt x="448239" y="400431"/>
                    </a:cubicBezTo>
                    <a:cubicBezTo>
                      <a:pt x="449611" y="400569"/>
                      <a:pt x="451119" y="400569"/>
                      <a:pt x="452491" y="400431"/>
                    </a:cubicBezTo>
                    <a:cubicBezTo>
                      <a:pt x="453863" y="400295"/>
                      <a:pt x="455097" y="400157"/>
                      <a:pt x="456469" y="399883"/>
                    </a:cubicBezTo>
                    <a:cubicBezTo>
                      <a:pt x="456880" y="399746"/>
                      <a:pt x="457429" y="399609"/>
                      <a:pt x="457840" y="399471"/>
                    </a:cubicBezTo>
                    <a:cubicBezTo>
                      <a:pt x="457703" y="399471"/>
                      <a:pt x="457566" y="399609"/>
                      <a:pt x="457429" y="399609"/>
                    </a:cubicBezTo>
                    <a:cubicBezTo>
                      <a:pt x="458663" y="399197"/>
                      <a:pt x="459760" y="398786"/>
                      <a:pt x="460858" y="398237"/>
                    </a:cubicBezTo>
                    <a:cubicBezTo>
                      <a:pt x="460858" y="398237"/>
                      <a:pt x="460721" y="398237"/>
                      <a:pt x="460721" y="398237"/>
                    </a:cubicBezTo>
                    <a:cubicBezTo>
                      <a:pt x="461955" y="397689"/>
                      <a:pt x="463189" y="397002"/>
                      <a:pt x="464424" y="396180"/>
                    </a:cubicBezTo>
                    <a:cubicBezTo>
                      <a:pt x="464424" y="396180"/>
                      <a:pt x="464287" y="396180"/>
                      <a:pt x="464287" y="396180"/>
                    </a:cubicBezTo>
                    <a:cubicBezTo>
                      <a:pt x="466893" y="394396"/>
                      <a:pt x="469224" y="392613"/>
                      <a:pt x="471556" y="390693"/>
                    </a:cubicBezTo>
                    <a:cubicBezTo>
                      <a:pt x="471556" y="390693"/>
                      <a:pt x="471419" y="390831"/>
                      <a:pt x="471419" y="390831"/>
                    </a:cubicBezTo>
                    <a:cubicBezTo>
                      <a:pt x="471556" y="390693"/>
                      <a:pt x="471693" y="390556"/>
                      <a:pt x="471830" y="390419"/>
                    </a:cubicBezTo>
                    <a:cubicBezTo>
                      <a:pt x="471830" y="390419"/>
                      <a:pt x="471830" y="390419"/>
                      <a:pt x="471968" y="390282"/>
                    </a:cubicBezTo>
                    <a:cubicBezTo>
                      <a:pt x="471968" y="390282"/>
                      <a:pt x="471968" y="390282"/>
                      <a:pt x="471968" y="390282"/>
                    </a:cubicBezTo>
                    <a:cubicBezTo>
                      <a:pt x="474162" y="388361"/>
                      <a:pt x="476082" y="386304"/>
                      <a:pt x="478140" y="384247"/>
                    </a:cubicBezTo>
                    <a:cubicBezTo>
                      <a:pt x="481157" y="380818"/>
                      <a:pt x="483901" y="377115"/>
                      <a:pt x="486644" y="373274"/>
                    </a:cubicBezTo>
                    <a:cubicBezTo>
                      <a:pt x="486644" y="373411"/>
                      <a:pt x="486506" y="373411"/>
                      <a:pt x="486506" y="373548"/>
                    </a:cubicBezTo>
                    <a:cubicBezTo>
                      <a:pt x="488838" y="370119"/>
                      <a:pt x="490896" y="366690"/>
                      <a:pt x="493090" y="363261"/>
                    </a:cubicBezTo>
                    <a:cubicBezTo>
                      <a:pt x="495148" y="359832"/>
                      <a:pt x="497068" y="356266"/>
                      <a:pt x="498851" y="352700"/>
                    </a:cubicBezTo>
                    <a:cubicBezTo>
                      <a:pt x="498851" y="352837"/>
                      <a:pt x="498714" y="352837"/>
                      <a:pt x="498714" y="352974"/>
                    </a:cubicBezTo>
                    <a:cubicBezTo>
                      <a:pt x="504337" y="341864"/>
                      <a:pt x="509001" y="330206"/>
                      <a:pt x="513253" y="318410"/>
                    </a:cubicBezTo>
                    <a:cubicBezTo>
                      <a:pt x="513253" y="318684"/>
                      <a:pt x="513116" y="318822"/>
                      <a:pt x="512978" y="319096"/>
                    </a:cubicBezTo>
                    <a:cubicBezTo>
                      <a:pt x="516270" y="309357"/>
                      <a:pt x="519288" y="299619"/>
                      <a:pt x="522031" y="289881"/>
                    </a:cubicBezTo>
                    <a:cubicBezTo>
                      <a:pt x="523951" y="282748"/>
                      <a:pt x="525734" y="275616"/>
                      <a:pt x="527380" y="268346"/>
                    </a:cubicBezTo>
                    <a:cubicBezTo>
                      <a:pt x="527380" y="268209"/>
                      <a:pt x="527380" y="268072"/>
                      <a:pt x="527380" y="267798"/>
                    </a:cubicBezTo>
                    <a:cubicBezTo>
                      <a:pt x="527243" y="266426"/>
                      <a:pt x="527106" y="265055"/>
                      <a:pt x="527106" y="263683"/>
                    </a:cubicBezTo>
                    <a:cubicBezTo>
                      <a:pt x="526695" y="256002"/>
                      <a:pt x="526146" y="248184"/>
                      <a:pt x="525734" y="240503"/>
                    </a:cubicBezTo>
                    <a:cubicBezTo>
                      <a:pt x="525460" y="236388"/>
                      <a:pt x="525323" y="232410"/>
                      <a:pt x="525049" y="228159"/>
                    </a:cubicBezTo>
                    <a:cubicBezTo>
                      <a:pt x="525049" y="226787"/>
                      <a:pt x="524911" y="225552"/>
                      <a:pt x="524911" y="224181"/>
                    </a:cubicBezTo>
                    <a:cubicBezTo>
                      <a:pt x="524774" y="216500"/>
                      <a:pt x="524637" y="208682"/>
                      <a:pt x="524500" y="201001"/>
                    </a:cubicBezTo>
                    <a:cubicBezTo>
                      <a:pt x="524363" y="193046"/>
                      <a:pt x="524225" y="185227"/>
                      <a:pt x="524363" y="177272"/>
                    </a:cubicBezTo>
                    <a:cubicBezTo>
                      <a:pt x="524500" y="168220"/>
                      <a:pt x="524774" y="159304"/>
                      <a:pt x="525460" y="150252"/>
                    </a:cubicBezTo>
                    <a:cubicBezTo>
                      <a:pt x="526146" y="141062"/>
                      <a:pt x="526832" y="131872"/>
                      <a:pt x="528478" y="122820"/>
                    </a:cubicBezTo>
                    <a:cubicBezTo>
                      <a:pt x="529026" y="119665"/>
                      <a:pt x="529438" y="116511"/>
                      <a:pt x="529986" y="113356"/>
                    </a:cubicBezTo>
                    <a:cubicBezTo>
                      <a:pt x="530261" y="112395"/>
                      <a:pt x="530398" y="111298"/>
                      <a:pt x="530809" y="110338"/>
                    </a:cubicBezTo>
                    <a:cubicBezTo>
                      <a:pt x="531358" y="108966"/>
                      <a:pt x="531769" y="108006"/>
                      <a:pt x="532455" y="106772"/>
                    </a:cubicBezTo>
                    <a:cubicBezTo>
                      <a:pt x="532867" y="106086"/>
                      <a:pt x="533278" y="105537"/>
                      <a:pt x="533827" y="104989"/>
                    </a:cubicBezTo>
                    <a:cubicBezTo>
                      <a:pt x="534238" y="104577"/>
                      <a:pt x="534650" y="104029"/>
                      <a:pt x="535198" y="103754"/>
                    </a:cubicBezTo>
                    <a:cubicBezTo>
                      <a:pt x="536021" y="103343"/>
                      <a:pt x="536844" y="102931"/>
                      <a:pt x="537667" y="102657"/>
                    </a:cubicBezTo>
                    <a:cubicBezTo>
                      <a:pt x="538902" y="102246"/>
                      <a:pt x="540411" y="102246"/>
                      <a:pt x="541645" y="102108"/>
                    </a:cubicBezTo>
                    <a:cubicBezTo>
                      <a:pt x="543840" y="101834"/>
                      <a:pt x="546171" y="103069"/>
                      <a:pt x="546994" y="105126"/>
                    </a:cubicBezTo>
                    <a:cubicBezTo>
                      <a:pt x="548366" y="108555"/>
                      <a:pt x="549875" y="112121"/>
                      <a:pt x="550835" y="115688"/>
                    </a:cubicBezTo>
                    <a:cubicBezTo>
                      <a:pt x="551795" y="119253"/>
                      <a:pt x="551932" y="123094"/>
                      <a:pt x="552069" y="126660"/>
                    </a:cubicBezTo>
                    <a:cubicBezTo>
                      <a:pt x="552618" y="136398"/>
                      <a:pt x="552481" y="146274"/>
                      <a:pt x="552069" y="156150"/>
                    </a:cubicBezTo>
                    <a:cubicBezTo>
                      <a:pt x="551658" y="164653"/>
                      <a:pt x="551246" y="173157"/>
                      <a:pt x="550835" y="181662"/>
                    </a:cubicBezTo>
                    <a:cubicBezTo>
                      <a:pt x="550560" y="187697"/>
                      <a:pt x="549737" y="193594"/>
                      <a:pt x="549189" y="199492"/>
                    </a:cubicBezTo>
                    <a:cubicBezTo>
                      <a:pt x="548640" y="204567"/>
                      <a:pt x="548091" y="209642"/>
                      <a:pt x="547543" y="214580"/>
                    </a:cubicBezTo>
                    <a:cubicBezTo>
                      <a:pt x="547269" y="216911"/>
                      <a:pt x="547131" y="219106"/>
                      <a:pt x="546857" y="221438"/>
                    </a:cubicBezTo>
                    <a:cubicBezTo>
                      <a:pt x="545348" y="229942"/>
                      <a:pt x="543840" y="238308"/>
                      <a:pt x="542331" y="246813"/>
                    </a:cubicBezTo>
                    <a:cubicBezTo>
                      <a:pt x="541645" y="250790"/>
                      <a:pt x="540959" y="254768"/>
                      <a:pt x="540273" y="258745"/>
                    </a:cubicBezTo>
                    <a:cubicBezTo>
                      <a:pt x="539588" y="262586"/>
                      <a:pt x="538765" y="266426"/>
                      <a:pt x="537942" y="270267"/>
                    </a:cubicBezTo>
                    <a:cubicBezTo>
                      <a:pt x="538902" y="279456"/>
                      <a:pt x="539725" y="288783"/>
                      <a:pt x="540685" y="297973"/>
                    </a:cubicBezTo>
                    <a:cubicBezTo>
                      <a:pt x="540822" y="299345"/>
                      <a:pt x="541096" y="300854"/>
                      <a:pt x="541371" y="302362"/>
                    </a:cubicBezTo>
                    <a:cubicBezTo>
                      <a:pt x="542056" y="306477"/>
                      <a:pt x="542605" y="310455"/>
                      <a:pt x="543154" y="314706"/>
                    </a:cubicBezTo>
                    <a:cubicBezTo>
                      <a:pt x="543565" y="317999"/>
                      <a:pt x="544114" y="321428"/>
                      <a:pt x="544662" y="324719"/>
                    </a:cubicBezTo>
                    <a:cubicBezTo>
                      <a:pt x="545348" y="328971"/>
                      <a:pt x="546171" y="333360"/>
                      <a:pt x="546994" y="337612"/>
                    </a:cubicBezTo>
                    <a:cubicBezTo>
                      <a:pt x="546994" y="337338"/>
                      <a:pt x="546857" y="337201"/>
                      <a:pt x="546857" y="336926"/>
                    </a:cubicBezTo>
                    <a:cubicBezTo>
                      <a:pt x="548914" y="346528"/>
                      <a:pt x="551246" y="356129"/>
                      <a:pt x="554538" y="365593"/>
                    </a:cubicBezTo>
                    <a:cubicBezTo>
                      <a:pt x="554538" y="365319"/>
                      <a:pt x="554401" y="365181"/>
                      <a:pt x="554264" y="364907"/>
                    </a:cubicBezTo>
                    <a:cubicBezTo>
                      <a:pt x="555635" y="368885"/>
                      <a:pt x="557281" y="372588"/>
                      <a:pt x="559064" y="376428"/>
                    </a:cubicBezTo>
                    <a:cubicBezTo>
                      <a:pt x="559064" y="376428"/>
                      <a:pt x="559064" y="376428"/>
                      <a:pt x="559064" y="376292"/>
                    </a:cubicBezTo>
                    <a:cubicBezTo>
                      <a:pt x="560436" y="379035"/>
                      <a:pt x="561945" y="381641"/>
                      <a:pt x="563728" y="384109"/>
                    </a:cubicBezTo>
                    <a:cubicBezTo>
                      <a:pt x="564962" y="385893"/>
                      <a:pt x="566334" y="387538"/>
                      <a:pt x="567705" y="389184"/>
                    </a:cubicBezTo>
                    <a:cubicBezTo>
                      <a:pt x="568528" y="390144"/>
                      <a:pt x="569488" y="390967"/>
                      <a:pt x="570449" y="391790"/>
                    </a:cubicBezTo>
                    <a:lnTo>
                      <a:pt x="570449" y="391790"/>
                    </a:lnTo>
                    <a:cubicBezTo>
                      <a:pt x="570997" y="392339"/>
                      <a:pt x="571683" y="392751"/>
                      <a:pt x="572232" y="393162"/>
                    </a:cubicBezTo>
                    <a:cubicBezTo>
                      <a:pt x="573329" y="393848"/>
                      <a:pt x="574426" y="394534"/>
                      <a:pt x="575661" y="395082"/>
                    </a:cubicBezTo>
                    <a:cubicBezTo>
                      <a:pt x="575386" y="394945"/>
                      <a:pt x="575249" y="394808"/>
                      <a:pt x="575112" y="394808"/>
                    </a:cubicBezTo>
                    <a:cubicBezTo>
                      <a:pt x="575661" y="395082"/>
                      <a:pt x="576209" y="395219"/>
                      <a:pt x="576758" y="395494"/>
                    </a:cubicBezTo>
                    <a:cubicBezTo>
                      <a:pt x="577169" y="395631"/>
                      <a:pt x="577718" y="395768"/>
                      <a:pt x="578130" y="395905"/>
                    </a:cubicBezTo>
                    <a:cubicBezTo>
                      <a:pt x="578404" y="395905"/>
                      <a:pt x="578541" y="395905"/>
                      <a:pt x="578815" y="395905"/>
                    </a:cubicBezTo>
                    <a:cubicBezTo>
                      <a:pt x="579227" y="395905"/>
                      <a:pt x="579501" y="395768"/>
                      <a:pt x="579775" y="395768"/>
                    </a:cubicBezTo>
                    <a:cubicBezTo>
                      <a:pt x="580324" y="395631"/>
                      <a:pt x="580873" y="395494"/>
                      <a:pt x="581421" y="395219"/>
                    </a:cubicBezTo>
                    <a:cubicBezTo>
                      <a:pt x="582107" y="394945"/>
                      <a:pt x="582793" y="394671"/>
                      <a:pt x="583342" y="394396"/>
                    </a:cubicBezTo>
                    <a:cubicBezTo>
                      <a:pt x="583204" y="394534"/>
                      <a:pt x="583067" y="394534"/>
                      <a:pt x="582930" y="394671"/>
                    </a:cubicBezTo>
                    <a:cubicBezTo>
                      <a:pt x="584027" y="394122"/>
                      <a:pt x="585125" y="393437"/>
                      <a:pt x="586085" y="392751"/>
                    </a:cubicBezTo>
                    <a:cubicBezTo>
                      <a:pt x="586085" y="392751"/>
                      <a:pt x="586085" y="392751"/>
                      <a:pt x="586085" y="392751"/>
                    </a:cubicBezTo>
                    <a:cubicBezTo>
                      <a:pt x="586633" y="392339"/>
                      <a:pt x="587045" y="391928"/>
                      <a:pt x="587594" y="391653"/>
                    </a:cubicBezTo>
                    <a:cubicBezTo>
                      <a:pt x="588965" y="390419"/>
                      <a:pt x="590337" y="389047"/>
                      <a:pt x="591708" y="387538"/>
                    </a:cubicBezTo>
                    <a:cubicBezTo>
                      <a:pt x="591571" y="387676"/>
                      <a:pt x="591434" y="387813"/>
                      <a:pt x="591297" y="387950"/>
                    </a:cubicBezTo>
                    <a:cubicBezTo>
                      <a:pt x="593629" y="385207"/>
                      <a:pt x="595686" y="382326"/>
                      <a:pt x="597606" y="379446"/>
                    </a:cubicBezTo>
                    <a:cubicBezTo>
                      <a:pt x="597606" y="379446"/>
                      <a:pt x="597606" y="379446"/>
                      <a:pt x="597606" y="379446"/>
                    </a:cubicBezTo>
                    <a:cubicBezTo>
                      <a:pt x="600487" y="375057"/>
                      <a:pt x="602955" y="370668"/>
                      <a:pt x="605287" y="366141"/>
                    </a:cubicBezTo>
                    <a:cubicBezTo>
                      <a:pt x="605287" y="366279"/>
                      <a:pt x="605150" y="366416"/>
                      <a:pt x="605150" y="366553"/>
                    </a:cubicBezTo>
                    <a:cubicBezTo>
                      <a:pt x="609813" y="357089"/>
                      <a:pt x="613791" y="347351"/>
                      <a:pt x="617220" y="337475"/>
                    </a:cubicBezTo>
                    <a:cubicBezTo>
                      <a:pt x="617083" y="337749"/>
                      <a:pt x="617083" y="337887"/>
                      <a:pt x="616946" y="338161"/>
                    </a:cubicBezTo>
                    <a:cubicBezTo>
                      <a:pt x="623529" y="318822"/>
                      <a:pt x="628742" y="298933"/>
                      <a:pt x="632856" y="279045"/>
                    </a:cubicBezTo>
                    <a:cubicBezTo>
                      <a:pt x="632856" y="279319"/>
                      <a:pt x="632719" y="279456"/>
                      <a:pt x="632719" y="279731"/>
                    </a:cubicBezTo>
                    <a:cubicBezTo>
                      <a:pt x="634365" y="271913"/>
                      <a:pt x="635462" y="264094"/>
                      <a:pt x="636697" y="256139"/>
                    </a:cubicBezTo>
                    <a:cubicBezTo>
                      <a:pt x="637245" y="252299"/>
                      <a:pt x="637931" y="248458"/>
                      <a:pt x="638480" y="244618"/>
                    </a:cubicBezTo>
                    <a:cubicBezTo>
                      <a:pt x="638480" y="244343"/>
                      <a:pt x="638343" y="244069"/>
                      <a:pt x="638343" y="243795"/>
                    </a:cubicBezTo>
                    <a:cubicBezTo>
                      <a:pt x="635325" y="229119"/>
                      <a:pt x="632856" y="214580"/>
                      <a:pt x="630250" y="199904"/>
                    </a:cubicBezTo>
                    <a:cubicBezTo>
                      <a:pt x="629290" y="194691"/>
                      <a:pt x="628604" y="189617"/>
                      <a:pt x="627919" y="184404"/>
                    </a:cubicBezTo>
                    <a:cubicBezTo>
                      <a:pt x="626684" y="175352"/>
                      <a:pt x="625450" y="166437"/>
                      <a:pt x="624215" y="157384"/>
                    </a:cubicBezTo>
                    <a:cubicBezTo>
                      <a:pt x="623804" y="154641"/>
                      <a:pt x="623667" y="152035"/>
                      <a:pt x="623392" y="149292"/>
                    </a:cubicBezTo>
                    <a:cubicBezTo>
                      <a:pt x="622981" y="144902"/>
                      <a:pt x="622707" y="140376"/>
                      <a:pt x="622432" y="135987"/>
                    </a:cubicBezTo>
                    <a:cubicBezTo>
                      <a:pt x="622158" y="130912"/>
                      <a:pt x="622158" y="125837"/>
                      <a:pt x="622158" y="120762"/>
                    </a:cubicBezTo>
                    <a:cubicBezTo>
                      <a:pt x="622158" y="115550"/>
                      <a:pt x="622295" y="110201"/>
                      <a:pt x="622844" y="104989"/>
                    </a:cubicBezTo>
                    <a:cubicBezTo>
                      <a:pt x="623118" y="101011"/>
                      <a:pt x="624078" y="97308"/>
                      <a:pt x="624901" y="93467"/>
                    </a:cubicBezTo>
                    <a:cubicBezTo>
                      <a:pt x="625587" y="90724"/>
                      <a:pt x="626273" y="87844"/>
                      <a:pt x="627781" y="85375"/>
                    </a:cubicBezTo>
                    <a:cubicBezTo>
                      <a:pt x="628742" y="83729"/>
                      <a:pt x="629976" y="82083"/>
                      <a:pt x="631622" y="81123"/>
                    </a:cubicBezTo>
                    <a:cubicBezTo>
                      <a:pt x="632445" y="80712"/>
                      <a:pt x="633405" y="80163"/>
                      <a:pt x="634365" y="79889"/>
                    </a:cubicBezTo>
                    <a:cubicBezTo>
                      <a:pt x="636011" y="79477"/>
                      <a:pt x="637657" y="79340"/>
                      <a:pt x="639303" y="79340"/>
                    </a:cubicBezTo>
                    <a:cubicBezTo>
                      <a:pt x="640949" y="79340"/>
                      <a:pt x="642732" y="79889"/>
                      <a:pt x="644103" y="80849"/>
                    </a:cubicBezTo>
                    <a:cubicBezTo>
                      <a:pt x="644926" y="81398"/>
                      <a:pt x="645475" y="81946"/>
                      <a:pt x="646161" y="82632"/>
                    </a:cubicBezTo>
                    <a:cubicBezTo>
                      <a:pt x="647121" y="83592"/>
                      <a:pt x="647670" y="84552"/>
                      <a:pt x="648355" y="85650"/>
                    </a:cubicBezTo>
                    <a:cubicBezTo>
                      <a:pt x="649041" y="86747"/>
                      <a:pt x="649590" y="88118"/>
                      <a:pt x="650139" y="89353"/>
                    </a:cubicBezTo>
                    <a:cubicBezTo>
                      <a:pt x="650687" y="90587"/>
                      <a:pt x="651099" y="91959"/>
                      <a:pt x="651510" y="93193"/>
                    </a:cubicBezTo>
                    <a:cubicBezTo>
                      <a:pt x="652882" y="97719"/>
                      <a:pt x="653568" y="102246"/>
                      <a:pt x="654116" y="106909"/>
                    </a:cubicBezTo>
                    <a:cubicBezTo>
                      <a:pt x="655076" y="114590"/>
                      <a:pt x="655762" y="122408"/>
                      <a:pt x="655899" y="130227"/>
                    </a:cubicBezTo>
                    <a:cubicBezTo>
                      <a:pt x="656036" y="134615"/>
                      <a:pt x="656036" y="139142"/>
                      <a:pt x="656174" y="143531"/>
                    </a:cubicBezTo>
                    <a:cubicBezTo>
                      <a:pt x="656174" y="147508"/>
                      <a:pt x="656311" y="151623"/>
                      <a:pt x="656311" y="155601"/>
                    </a:cubicBezTo>
                    <a:cubicBezTo>
                      <a:pt x="656311" y="157933"/>
                      <a:pt x="656174" y="160401"/>
                      <a:pt x="656174" y="162733"/>
                    </a:cubicBezTo>
                    <a:cubicBezTo>
                      <a:pt x="655899" y="172060"/>
                      <a:pt x="655625" y="181250"/>
                      <a:pt x="655351" y="190440"/>
                    </a:cubicBezTo>
                    <a:cubicBezTo>
                      <a:pt x="655351" y="191949"/>
                      <a:pt x="655076" y="193457"/>
                      <a:pt x="655076" y="195103"/>
                    </a:cubicBezTo>
                    <a:cubicBezTo>
                      <a:pt x="654665" y="199904"/>
                      <a:pt x="654253" y="204704"/>
                      <a:pt x="653842" y="209505"/>
                    </a:cubicBezTo>
                    <a:cubicBezTo>
                      <a:pt x="653156" y="217597"/>
                      <a:pt x="652470" y="225690"/>
                      <a:pt x="651784" y="233645"/>
                    </a:cubicBezTo>
                    <a:cubicBezTo>
                      <a:pt x="651647" y="235565"/>
                      <a:pt x="651099" y="237485"/>
                      <a:pt x="650824" y="239406"/>
                    </a:cubicBezTo>
                    <a:cubicBezTo>
                      <a:pt x="650413" y="241463"/>
                      <a:pt x="650139" y="243658"/>
                      <a:pt x="649727" y="245715"/>
                    </a:cubicBezTo>
                    <a:cubicBezTo>
                      <a:pt x="651510" y="254219"/>
                      <a:pt x="653293" y="262586"/>
                      <a:pt x="655076" y="271090"/>
                    </a:cubicBezTo>
                    <a:cubicBezTo>
                      <a:pt x="655625" y="273422"/>
                      <a:pt x="656174" y="275753"/>
                      <a:pt x="656859" y="277948"/>
                    </a:cubicBezTo>
                    <a:cubicBezTo>
                      <a:pt x="657957" y="282474"/>
                      <a:pt x="659191" y="287000"/>
                      <a:pt x="660288" y="291664"/>
                    </a:cubicBezTo>
                    <a:cubicBezTo>
                      <a:pt x="661111" y="294955"/>
                      <a:pt x="661934" y="298110"/>
                      <a:pt x="662757" y="301402"/>
                    </a:cubicBezTo>
                    <a:cubicBezTo>
                      <a:pt x="663169" y="303322"/>
                      <a:pt x="663855" y="305106"/>
                      <a:pt x="664403" y="307026"/>
                    </a:cubicBezTo>
                    <a:cubicBezTo>
                      <a:pt x="665775" y="311826"/>
                      <a:pt x="667284" y="316764"/>
                      <a:pt x="668929" y="321428"/>
                    </a:cubicBezTo>
                    <a:cubicBezTo>
                      <a:pt x="668929" y="321428"/>
                      <a:pt x="668929" y="321428"/>
                      <a:pt x="668929" y="321290"/>
                    </a:cubicBezTo>
                    <a:cubicBezTo>
                      <a:pt x="671810" y="329657"/>
                      <a:pt x="675102" y="338024"/>
                      <a:pt x="679079" y="345842"/>
                    </a:cubicBezTo>
                    <a:cubicBezTo>
                      <a:pt x="679079" y="345842"/>
                      <a:pt x="679079" y="345842"/>
                      <a:pt x="679079" y="345842"/>
                    </a:cubicBezTo>
                    <a:cubicBezTo>
                      <a:pt x="681000" y="349408"/>
                      <a:pt x="682920" y="352974"/>
                      <a:pt x="685114" y="356403"/>
                    </a:cubicBezTo>
                    <a:cubicBezTo>
                      <a:pt x="686760" y="358735"/>
                      <a:pt x="688543" y="361067"/>
                      <a:pt x="690326" y="363124"/>
                    </a:cubicBezTo>
                    <a:cubicBezTo>
                      <a:pt x="690189" y="362987"/>
                      <a:pt x="690189" y="362987"/>
                      <a:pt x="690052" y="362850"/>
                    </a:cubicBezTo>
                    <a:cubicBezTo>
                      <a:pt x="690189" y="362987"/>
                      <a:pt x="690326" y="363124"/>
                      <a:pt x="690326" y="363124"/>
                    </a:cubicBezTo>
                    <a:cubicBezTo>
                      <a:pt x="690326" y="363124"/>
                      <a:pt x="690464" y="363261"/>
                      <a:pt x="690464" y="363261"/>
                    </a:cubicBezTo>
                    <a:cubicBezTo>
                      <a:pt x="690464" y="363261"/>
                      <a:pt x="690464" y="363124"/>
                      <a:pt x="690326" y="363124"/>
                    </a:cubicBezTo>
                    <a:cubicBezTo>
                      <a:pt x="691698" y="364633"/>
                      <a:pt x="693207" y="366141"/>
                      <a:pt x="694716" y="367513"/>
                    </a:cubicBezTo>
                    <a:cubicBezTo>
                      <a:pt x="694578" y="367513"/>
                      <a:pt x="694578" y="367376"/>
                      <a:pt x="694441" y="367376"/>
                    </a:cubicBezTo>
                    <a:cubicBezTo>
                      <a:pt x="695401" y="368062"/>
                      <a:pt x="696224" y="368885"/>
                      <a:pt x="697322" y="369434"/>
                    </a:cubicBezTo>
                    <a:cubicBezTo>
                      <a:pt x="697322" y="369434"/>
                      <a:pt x="697184" y="369434"/>
                      <a:pt x="697184" y="369296"/>
                    </a:cubicBezTo>
                    <a:cubicBezTo>
                      <a:pt x="698282" y="369982"/>
                      <a:pt x="699379" y="370531"/>
                      <a:pt x="700476" y="371216"/>
                    </a:cubicBezTo>
                    <a:cubicBezTo>
                      <a:pt x="701711" y="371765"/>
                      <a:pt x="702945" y="372314"/>
                      <a:pt x="704180" y="372725"/>
                    </a:cubicBezTo>
                    <a:cubicBezTo>
                      <a:pt x="703905" y="372588"/>
                      <a:pt x="703768" y="372588"/>
                      <a:pt x="703494" y="372451"/>
                    </a:cubicBezTo>
                    <a:cubicBezTo>
                      <a:pt x="704180" y="372725"/>
                      <a:pt x="704865" y="372863"/>
                      <a:pt x="705551" y="372999"/>
                    </a:cubicBezTo>
                    <a:cubicBezTo>
                      <a:pt x="705277" y="372999"/>
                      <a:pt x="705140" y="372999"/>
                      <a:pt x="704865" y="372863"/>
                    </a:cubicBezTo>
                    <a:cubicBezTo>
                      <a:pt x="706237" y="373137"/>
                      <a:pt x="707471" y="373274"/>
                      <a:pt x="708843" y="373411"/>
                    </a:cubicBezTo>
                    <a:cubicBezTo>
                      <a:pt x="708569" y="373411"/>
                      <a:pt x="708432" y="373411"/>
                      <a:pt x="708157" y="373411"/>
                    </a:cubicBezTo>
                    <a:cubicBezTo>
                      <a:pt x="708706" y="373411"/>
                      <a:pt x="709254" y="373411"/>
                      <a:pt x="709803" y="373411"/>
                    </a:cubicBezTo>
                    <a:cubicBezTo>
                      <a:pt x="710352" y="373274"/>
                      <a:pt x="710900" y="373274"/>
                      <a:pt x="711449" y="373137"/>
                    </a:cubicBezTo>
                    <a:cubicBezTo>
                      <a:pt x="711175" y="373137"/>
                      <a:pt x="711038" y="373274"/>
                      <a:pt x="710763" y="373274"/>
                    </a:cubicBezTo>
                    <a:cubicBezTo>
                      <a:pt x="712135" y="372999"/>
                      <a:pt x="713506" y="372725"/>
                      <a:pt x="714878" y="372177"/>
                    </a:cubicBezTo>
                    <a:cubicBezTo>
                      <a:pt x="714604" y="372314"/>
                      <a:pt x="714467" y="372314"/>
                      <a:pt x="714192" y="372451"/>
                    </a:cubicBezTo>
                    <a:cubicBezTo>
                      <a:pt x="715564" y="372039"/>
                      <a:pt x="716935" y="371491"/>
                      <a:pt x="718170" y="370805"/>
                    </a:cubicBezTo>
                    <a:cubicBezTo>
                      <a:pt x="718033" y="370942"/>
                      <a:pt x="717758" y="371079"/>
                      <a:pt x="717621" y="371079"/>
                    </a:cubicBezTo>
                    <a:cubicBezTo>
                      <a:pt x="718856" y="370531"/>
                      <a:pt x="720090" y="369845"/>
                      <a:pt x="721325" y="369022"/>
                    </a:cubicBezTo>
                    <a:cubicBezTo>
                      <a:pt x="721050" y="369159"/>
                      <a:pt x="720913" y="369296"/>
                      <a:pt x="720776" y="369434"/>
                    </a:cubicBezTo>
                    <a:cubicBezTo>
                      <a:pt x="722010" y="368610"/>
                      <a:pt x="723108" y="367787"/>
                      <a:pt x="724205" y="366828"/>
                    </a:cubicBezTo>
                    <a:cubicBezTo>
                      <a:pt x="724068" y="366964"/>
                      <a:pt x="723931" y="367102"/>
                      <a:pt x="723793" y="367239"/>
                    </a:cubicBezTo>
                    <a:cubicBezTo>
                      <a:pt x="725439" y="365730"/>
                      <a:pt x="727085" y="364221"/>
                      <a:pt x="728594" y="362576"/>
                    </a:cubicBezTo>
                    <a:cubicBezTo>
                      <a:pt x="728457" y="362712"/>
                      <a:pt x="728320" y="362850"/>
                      <a:pt x="728183" y="363124"/>
                    </a:cubicBezTo>
                    <a:cubicBezTo>
                      <a:pt x="730514" y="360381"/>
                      <a:pt x="732846" y="357363"/>
                      <a:pt x="734903" y="354346"/>
                    </a:cubicBezTo>
                    <a:cubicBezTo>
                      <a:pt x="734766" y="354483"/>
                      <a:pt x="734766" y="354620"/>
                      <a:pt x="734629" y="354757"/>
                    </a:cubicBezTo>
                    <a:cubicBezTo>
                      <a:pt x="736686" y="351603"/>
                      <a:pt x="738607" y="348585"/>
                      <a:pt x="740253" y="345293"/>
                    </a:cubicBezTo>
                    <a:cubicBezTo>
                      <a:pt x="743270" y="339121"/>
                      <a:pt x="745876" y="332674"/>
                      <a:pt x="748208" y="326091"/>
                    </a:cubicBezTo>
                    <a:cubicBezTo>
                      <a:pt x="748071" y="326365"/>
                      <a:pt x="748071" y="326502"/>
                      <a:pt x="747934" y="326777"/>
                    </a:cubicBezTo>
                    <a:cubicBezTo>
                      <a:pt x="751088" y="317175"/>
                      <a:pt x="753557" y="307300"/>
                      <a:pt x="755477" y="297425"/>
                    </a:cubicBezTo>
                    <a:lnTo>
                      <a:pt x="755477" y="297425"/>
                    </a:lnTo>
                    <a:cubicBezTo>
                      <a:pt x="755477" y="297561"/>
                      <a:pt x="755477" y="297699"/>
                      <a:pt x="755340" y="297836"/>
                    </a:cubicBezTo>
                    <a:cubicBezTo>
                      <a:pt x="755340" y="297699"/>
                      <a:pt x="755340" y="297561"/>
                      <a:pt x="755477" y="297425"/>
                    </a:cubicBezTo>
                    <a:cubicBezTo>
                      <a:pt x="754654" y="295916"/>
                      <a:pt x="753969" y="294270"/>
                      <a:pt x="753283" y="292761"/>
                    </a:cubicBezTo>
                    <a:cubicBezTo>
                      <a:pt x="750540" y="286863"/>
                      <a:pt x="748208" y="280691"/>
                      <a:pt x="746013" y="274656"/>
                    </a:cubicBezTo>
                    <a:cubicBezTo>
                      <a:pt x="744505" y="270541"/>
                      <a:pt x="742996" y="266289"/>
                      <a:pt x="741350" y="262174"/>
                    </a:cubicBezTo>
                    <a:cubicBezTo>
                      <a:pt x="740390" y="259568"/>
                      <a:pt x="739567" y="256825"/>
                      <a:pt x="738607" y="254219"/>
                    </a:cubicBezTo>
                    <a:cubicBezTo>
                      <a:pt x="736549" y="247635"/>
                      <a:pt x="734218" y="241189"/>
                      <a:pt x="732297" y="234605"/>
                    </a:cubicBezTo>
                    <a:cubicBezTo>
                      <a:pt x="730926" y="229804"/>
                      <a:pt x="729554" y="225141"/>
                      <a:pt x="728045" y="220340"/>
                    </a:cubicBezTo>
                    <a:cubicBezTo>
                      <a:pt x="727222" y="217460"/>
                      <a:pt x="726262" y="214580"/>
                      <a:pt x="725439" y="211700"/>
                    </a:cubicBezTo>
                    <a:cubicBezTo>
                      <a:pt x="723245" y="203195"/>
                      <a:pt x="721050" y="194829"/>
                      <a:pt x="718856" y="186462"/>
                    </a:cubicBezTo>
                    <a:cubicBezTo>
                      <a:pt x="717347" y="180564"/>
                      <a:pt x="716112" y="174529"/>
                      <a:pt x="714741" y="168494"/>
                    </a:cubicBezTo>
                    <a:cubicBezTo>
                      <a:pt x="713644" y="163694"/>
                      <a:pt x="712546" y="158756"/>
                      <a:pt x="711449" y="153818"/>
                    </a:cubicBezTo>
                    <a:cubicBezTo>
                      <a:pt x="710489" y="149429"/>
                      <a:pt x="709666" y="145040"/>
                      <a:pt x="708843" y="140514"/>
                    </a:cubicBezTo>
                    <a:cubicBezTo>
                      <a:pt x="707883" y="135301"/>
                      <a:pt x="706923" y="130089"/>
                      <a:pt x="706237" y="124877"/>
                    </a:cubicBezTo>
                    <a:cubicBezTo>
                      <a:pt x="705551" y="119940"/>
                      <a:pt x="705140" y="114864"/>
                      <a:pt x="704728" y="109789"/>
                    </a:cubicBezTo>
                    <a:cubicBezTo>
                      <a:pt x="704042" y="101697"/>
                      <a:pt x="703905" y="93330"/>
                      <a:pt x="705963" y="85375"/>
                    </a:cubicBezTo>
                    <a:cubicBezTo>
                      <a:pt x="706374" y="84003"/>
                      <a:pt x="706648" y="82495"/>
                      <a:pt x="707197" y="81123"/>
                    </a:cubicBezTo>
                    <a:cubicBezTo>
                      <a:pt x="707746" y="79751"/>
                      <a:pt x="708294" y="78792"/>
                      <a:pt x="709117" y="77557"/>
                    </a:cubicBezTo>
                    <a:cubicBezTo>
                      <a:pt x="709666" y="76734"/>
                      <a:pt x="710352" y="76048"/>
                      <a:pt x="711038" y="75363"/>
                    </a:cubicBezTo>
                    <a:cubicBezTo>
                      <a:pt x="711723" y="74676"/>
                      <a:pt x="712683" y="74265"/>
                      <a:pt x="713506" y="73716"/>
                    </a:cubicBezTo>
                    <a:cubicBezTo>
                      <a:pt x="714467" y="73168"/>
                      <a:pt x="715427" y="73031"/>
                      <a:pt x="716524" y="72756"/>
                    </a:cubicBezTo>
                    <a:cubicBezTo>
                      <a:pt x="717621" y="72482"/>
                      <a:pt x="718719" y="72345"/>
                      <a:pt x="719816" y="72345"/>
                    </a:cubicBezTo>
                    <a:cubicBezTo>
                      <a:pt x="720913" y="72345"/>
                      <a:pt x="722010" y="72345"/>
                      <a:pt x="723108" y="72619"/>
                    </a:cubicBezTo>
                    <a:cubicBezTo>
                      <a:pt x="724754" y="73031"/>
                      <a:pt x="726125" y="73442"/>
                      <a:pt x="727497" y="74265"/>
                    </a:cubicBezTo>
                    <a:cubicBezTo>
                      <a:pt x="729691" y="75637"/>
                      <a:pt x="731474" y="77557"/>
                      <a:pt x="733120" y="79477"/>
                    </a:cubicBezTo>
                    <a:cubicBezTo>
                      <a:pt x="734355" y="80849"/>
                      <a:pt x="735452" y="82632"/>
                      <a:pt x="736549" y="84141"/>
                    </a:cubicBezTo>
                    <a:cubicBezTo>
                      <a:pt x="737509" y="85512"/>
                      <a:pt x="738470" y="86884"/>
                      <a:pt x="739293" y="88392"/>
                    </a:cubicBezTo>
                    <a:cubicBezTo>
                      <a:pt x="741213" y="91685"/>
                      <a:pt x="742722" y="95250"/>
                      <a:pt x="744230" y="98817"/>
                    </a:cubicBezTo>
                    <a:cubicBezTo>
                      <a:pt x="746562" y="104029"/>
                      <a:pt x="748619" y="109241"/>
                      <a:pt x="750540" y="114727"/>
                    </a:cubicBezTo>
                    <a:cubicBezTo>
                      <a:pt x="757260" y="133244"/>
                      <a:pt x="762335" y="152309"/>
                      <a:pt x="766313" y="171511"/>
                    </a:cubicBezTo>
                    <a:cubicBezTo>
                      <a:pt x="770428" y="191949"/>
                      <a:pt x="772622" y="212934"/>
                      <a:pt x="772760" y="233782"/>
                    </a:cubicBezTo>
                    <a:cubicBezTo>
                      <a:pt x="772760" y="243246"/>
                      <a:pt x="772348" y="252848"/>
                      <a:pt x="771525" y="262311"/>
                    </a:cubicBezTo>
                    <a:cubicBezTo>
                      <a:pt x="770565" y="273010"/>
                      <a:pt x="769193" y="283845"/>
                      <a:pt x="767273" y="294407"/>
                    </a:cubicBezTo>
                    <a:cubicBezTo>
                      <a:pt x="767136" y="295230"/>
                      <a:pt x="766999" y="296053"/>
                      <a:pt x="766862" y="296876"/>
                    </a:cubicBezTo>
                    <a:cubicBezTo>
                      <a:pt x="767136" y="297425"/>
                      <a:pt x="767410" y="297836"/>
                      <a:pt x="767822" y="298248"/>
                    </a:cubicBezTo>
                    <a:cubicBezTo>
                      <a:pt x="767822" y="298248"/>
                      <a:pt x="767685" y="298110"/>
                      <a:pt x="767685" y="298110"/>
                    </a:cubicBezTo>
                    <a:cubicBezTo>
                      <a:pt x="767685" y="298248"/>
                      <a:pt x="767822" y="298248"/>
                      <a:pt x="767822" y="298384"/>
                    </a:cubicBezTo>
                    <a:cubicBezTo>
                      <a:pt x="767822" y="298522"/>
                      <a:pt x="767959" y="298522"/>
                      <a:pt x="767959" y="298659"/>
                    </a:cubicBezTo>
                    <a:cubicBezTo>
                      <a:pt x="767959" y="298659"/>
                      <a:pt x="767822" y="298522"/>
                      <a:pt x="767822" y="298522"/>
                    </a:cubicBezTo>
                    <a:cubicBezTo>
                      <a:pt x="768370" y="299345"/>
                      <a:pt x="769056" y="300168"/>
                      <a:pt x="769605" y="300990"/>
                    </a:cubicBezTo>
                    <a:cubicBezTo>
                      <a:pt x="769605" y="300990"/>
                      <a:pt x="769605" y="300990"/>
                      <a:pt x="769605" y="300990"/>
                    </a:cubicBezTo>
                    <a:cubicBezTo>
                      <a:pt x="769605" y="300990"/>
                      <a:pt x="769742" y="301128"/>
                      <a:pt x="769742" y="301128"/>
                    </a:cubicBezTo>
                    <a:cubicBezTo>
                      <a:pt x="769879" y="301265"/>
                      <a:pt x="769879" y="301402"/>
                      <a:pt x="770016" y="301539"/>
                    </a:cubicBezTo>
                    <a:cubicBezTo>
                      <a:pt x="770016" y="301539"/>
                      <a:pt x="770016" y="301539"/>
                      <a:pt x="770016" y="301402"/>
                    </a:cubicBezTo>
                    <a:cubicBezTo>
                      <a:pt x="770702" y="302088"/>
                      <a:pt x="771388" y="302911"/>
                      <a:pt x="772074" y="303459"/>
                    </a:cubicBezTo>
                    <a:cubicBezTo>
                      <a:pt x="772348" y="303597"/>
                      <a:pt x="772622" y="303871"/>
                      <a:pt x="772897" y="304008"/>
                    </a:cubicBezTo>
                    <a:cubicBezTo>
                      <a:pt x="773171" y="304145"/>
                      <a:pt x="773445" y="304283"/>
                      <a:pt x="773720" y="304419"/>
                    </a:cubicBezTo>
                    <a:cubicBezTo>
                      <a:pt x="774131" y="304557"/>
                      <a:pt x="774680" y="304694"/>
                      <a:pt x="775091" y="304831"/>
                    </a:cubicBezTo>
                    <a:cubicBezTo>
                      <a:pt x="774954" y="304831"/>
                      <a:pt x="774817" y="304831"/>
                      <a:pt x="774680" y="304831"/>
                    </a:cubicBezTo>
                    <a:cubicBezTo>
                      <a:pt x="775091" y="304968"/>
                      <a:pt x="775503" y="304968"/>
                      <a:pt x="775914" y="305106"/>
                    </a:cubicBezTo>
                    <a:cubicBezTo>
                      <a:pt x="776326" y="305106"/>
                      <a:pt x="776600" y="305106"/>
                      <a:pt x="777012" y="305106"/>
                    </a:cubicBezTo>
                    <a:cubicBezTo>
                      <a:pt x="777286" y="305106"/>
                      <a:pt x="777423" y="304968"/>
                      <a:pt x="777697" y="304968"/>
                    </a:cubicBezTo>
                    <a:cubicBezTo>
                      <a:pt x="777972" y="304831"/>
                      <a:pt x="778246" y="304831"/>
                      <a:pt x="778520" y="304694"/>
                    </a:cubicBezTo>
                    <a:cubicBezTo>
                      <a:pt x="778932" y="304419"/>
                      <a:pt x="779343" y="304145"/>
                      <a:pt x="779892" y="303871"/>
                    </a:cubicBezTo>
                    <a:cubicBezTo>
                      <a:pt x="780441" y="303459"/>
                      <a:pt x="780852" y="303185"/>
                      <a:pt x="781401" y="302774"/>
                    </a:cubicBezTo>
                    <a:cubicBezTo>
                      <a:pt x="782224" y="301951"/>
                      <a:pt x="783047" y="301128"/>
                      <a:pt x="783870" y="300305"/>
                    </a:cubicBezTo>
                    <a:cubicBezTo>
                      <a:pt x="783870" y="300305"/>
                      <a:pt x="783870" y="300442"/>
                      <a:pt x="783732" y="300442"/>
                    </a:cubicBezTo>
                    <a:cubicBezTo>
                      <a:pt x="783870" y="300305"/>
                      <a:pt x="783870" y="300305"/>
                      <a:pt x="784007" y="300168"/>
                    </a:cubicBezTo>
                    <a:cubicBezTo>
                      <a:pt x="784007" y="300030"/>
                      <a:pt x="784144" y="300030"/>
                      <a:pt x="784144" y="299893"/>
                    </a:cubicBezTo>
                    <a:cubicBezTo>
                      <a:pt x="784144" y="299893"/>
                      <a:pt x="784007" y="300030"/>
                      <a:pt x="784007" y="300030"/>
                    </a:cubicBezTo>
                    <a:cubicBezTo>
                      <a:pt x="784830" y="299070"/>
                      <a:pt x="785515" y="298110"/>
                      <a:pt x="786201" y="297150"/>
                    </a:cubicBezTo>
                    <a:cubicBezTo>
                      <a:pt x="786064" y="297287"/>
                      <a:pt x="786064" y="297287"/>
                      <a:pt x="786064" y="297425"/>
                    </a:cubicBezTo>
                    <a:cubicBezTo>
                      <a:pt x="786750" y="296327"/>
                      <a:pt x="787436" y="295093"/>
                      <a:pt x="788121" y="293996"/>
                    </a:cubicBezTo>
                    <a:cubicBezTo>
                      <a:pt x="790590" y="289195"/>
                      <a:pt x="792648" y="284120"/>
                      <a:pt x="794431" y="279045"/>
                    </a:cubicBezTo>
                    <a:cubicBezTo>
                      <a:pt x="794431" y="279045"/>
                      <a:pt x="794431" y="279182"/>
                      <a:pt x="794431" y="279182"/>
                    </a:cubicBezTo>
                    <a:cubicBezTo>
                      <a:pt x="796900" y="271638"/>
                      <a:pt x="798683" y="264094"/>
                      <a:pt x="800329" y="256413"/>
                    </a:cubicBezTo>
                    <a:cubicBezTo>
                      <a:pt x="800329" y="256551"/>
                      <a:pt x="800329" y="256688"/>
                      <a:pt x="800329" y="256688"/>
                    </a:cubicBezTo>
                    <a:cubicBezTo>
                      <a:pt x="803072" y="242972"/>
                      <a:pt x="804718" y="229256"/>
                      <a:pt x="805678" y="215403"/>
                    </a:cubicBezTo>
                    <a:cubicBezTo>
                      <a:pt x="805678" y="215403"/>
                      <a:pt x="805678" y="215540"/>
                      <a:pt x="805678" y="215540"/>
                    </a:cubicBezTo>
                    <a:cubicBezTo>
                      <a:pt x="806227" y="206350"/>
                      <a:pt x="806501" y="197160"/>
                      <a:pt x="806364" y="187971"/>
                    </a:cubicBezTo>
                    <a:cubicBezTo>
                      <a:pt x="806364" y="178507"/>
                      <a:pt x="805815" y="169043"/>
                      <a:pt x="805129" y="159579"/>
                    </a:cubicBezTo>
                    <a:cubicBezTo>
                      <a:pt x="804444" y="152995"/>
                      <a:pt x="803895" y="146411"/>
                      <a:pt x="803209" y="139827"/>
                    </a:cubicBezTo>
                    <a:cubicBezTo>
                      <a:pt x="803209" y="139691"/>
                      <a:pt x="803072" y="139416"/>
                      <a:pt x="803072" y="139279"/>
                    </a:cubicBezTo>
                    <a:cubicBezTo>
                      <a:pt x="801426" y="133107"/>
                      <a:pt x="799917" y="127072"/>
                      <a:pt x="798408" y="120899"/>
                    </a:cubicBezTo>
                    <a:cubicBezTo>
                      <a:pt x="796351" y="112807"/>
                      <a:pt x="794705" y="104715"/>
                      <a:pt x="792922" y="96622"/>
                    </a:cubicBezTo>
                    <a:cubicBezTo>
                      <a:pt x="792099" y="92782"/>
                      <a:pt x="791139" y="88941"/>
                      <a:pt x="790453" y="85101"/>
                    </a:cubicBezTo>
                    <a:cubicBezTo>
                      <a:pt x="789493" y="79340"/>
                      <a:pt x="788396" y="73579"/>
                      <a:pt x="787710" y="67682"/>
                    </a:cubicBezTo>
                    <a:cubicBezTo>
                      <a:pt x="787436" y="65076"/>
                      <a:pt x="787299" y="62469"/>
                      <a:pt x="787299" y="59863"/>
                    </a:cubicBezTo>
                    <a:cubicBezTo>
                      <a:pt x="787299" y="56846"/>
                      <a:pt x="787573" y="53966"/>
                      <a:pt x="787710" y="51085"/>
                    </a:cubicBezTo>
                    <a:cubicBezTo>
                      <a:pt x="787847" y="49302"/>
                      <a:pt x="788670" y="47656"/>
                      <a:pt x="790316" y="46696"/>
                    </a:cubicBezTo>
                    <a:cubicBezTo>
                      <a:pt x="791825" y="45736"/>
                      <a:pt x="794019" y="45736"/>
                      <a:pt x="795528" y="46696"/>
                    </a:cubicBezTo>
                    <a:cubicBezTo>
                      <a:pt x="797174" y="47793"/>
                      <a:pt x="799231" y="49028"/>
                      <a:pt x="800329" y="50811"/>
                    </a:cubicBezTo>
                    <a:cubicBezTo>
                      <a:pt x="800603" y="51360"/>
                      <a:pt x="801015" y="51908"/>
                      <a:pt x="801289" y="52457"/>
                    </a:cubicBezTo>
                    <a:cubicBezTo>
                      <a:pt x="801700" y="53280"/>
                      <a:pt x="801975" y="54102"/>
                      <a:pt x="802249" y="54925"/>
                    </a:cubicBezTo>
                    <a:cubicBezTo>
                      <a:pt x="802660" y="56023"/>
                      <a:pt x="802935" y="57120"/>
                      <a:pt x="803072" y="58218"/>
                    </a:cubicBezTo>
                    <a:cubicBezTo>
                      <a:pt x="803758" y="62606"/>
                      <a:pt x="804718" y="66858"/>
                      <a:pt x="805404" y="71247"/>
                    </a:cubicBezTo>
                    <a:cubicBezTo>
                      <a:pt x="805952" y="74676"/>
                      <a:pt x="806364" y="77969"/>
                      <a:pt x="806912" y="81398"/>
                    </a:cubicBezTo>
                    <a:cubicBezTo>
                      <a:pt x="808010" y="88392"/>
                      <a:pt x="809107" y="95250"/>
                      <a:pt x="810067" y="102246"/>
                    </a:cubicBezTo>
                    <a:cubicBezTo>
                      <a:pt x="810753" y="106909"/>
                      <a:pt x="811302" y="111573"/>
                      <a:pt x="811987" y="116099"/>
                    </a:cubicBezTo>
                    <a:cubicBezTo>
                      <a:pt x="812399" y="119253"/>
                      <a:pt x="812947" y="122408"/>
                      <a:pt x="813222" y="125563"/>
                    </a:cubicBezTo>
                    <a:cubicBezTo>
                      <a:pt x="813770" y="131735"/>
                      <a:pt x="814319" y="137770"/>
                      <a:pt x="815005" y="143943"/>
                    </a:cubicBezTo>
                    <a:cubicBezTo>
                      <a:pt x="815965" y="147508"/>
                      <a:pt x="817062" y="151212"/>
                      <a:pt x="818160" y="154915"/>
                    </a:cubicBezTo>
                    <a:cubicBezTo>
                      <a:pt x="819943" y="160950"/>
                      <a:pt x="821589" y="166985"/>
                      <a:pt x="823372" y="173157"/>
                    </a:cubicBezTo>
                    <a:cubicBezTo>
                      <a:pt x="824469" y="176998"/>
                      <a:pt x="825703" y="180701"/>
                      <a:pt x="826938" y="184542"/>
                    </a:cubicBezTo>
                    <a:cubicBezTo>
                      <a:pt x="828584" y="189617"/>
                      <a:pt x="830230" y="194691"/>
                      <a:pt x="831876" y="199904"/>
                    </a:cubicBezTo>
                    <a:cubicBezTo>
                      <a:pt x="831738" y="199629"/>
                      <a:pt x="831738" y="199492"/>
                      <a:pt x="831601" y="199218"/>
                    </a:cubicBezTo>
                    <a:cubicBezTo>
                      <a:pt x="834619" y="207447"/>
                      <a:pt x="837362" y="215677"/>
                      <a:pt x="840654" y="223769"/>
                    </a:cubicBezTo>
                    <a:cubicBezTo>
                      <a:pt x="841888" y="226787"/>
                      <a:pt x="843260" y="229942"/>
                      <a:pt x="844494" y="232959"/>
                    </a:cubicBezTo>
                    <a:cubicBezTo>
                      <a:pt x="845043" y="234468"/>
                      <a:pt x="845592" y="235977"/>
                      <a:pt x="846414" y="237485"/>
                    </a:cubicBezTo>
                    <a:cubicBezTo>
                      <a:pt x="848472" y="241875"/>
                      <a:pt x="850529" y="246264"/>
                      <a:pt x="852587" y="250516"/>
                    </a:cubicBezTo>
                    <a:cubicBezTo>
                      <a:pt x="854370" y="253945"/>
                      <a:pt x="856290" y="257374"/>
                      <a:pt x="858347" y="260665"/>
                    </a:cubicBezTo>
                    <a:cubicBezTo>
                      <a:pt x="859445" y="262174"/>
                      <a:pt x="860542" y="263683"/>
                      <a:pt x="861639" y="265055"/>
                    </a:cubicBezTo>
                    <a:cubicBezTo>
                      <a:pt x="861502" y="264917"/>
                      <a:pt x="861365" y="264780"/>
                      <a:pt x="861228" y="264643"/>
                    </a:cubicBezTo>
                    <a:cubicBezTo>
                      <a:pt x="862051" y="265740"/>
                      <a:pt x="863011" y="266700"/>
                      <a:pt x="864108" y="267523"/>
                    </a:cubicBezTo>
                    <a:cubicBezTo>
                      <a:pt x="864108" y="267523"/>
                      <a:pt x="863971" y="267387"/>
                      <a:pt x="863971" y="267387"/>
                    </a:cubicBezTo>
                    <a:cubicBezTo>
                      <a:pt x="865068" y="268209"/>
                      <a:pt x="866166" y="269032"/>
                      <a:pt x="867263" y="269855"/>
                    </a:cubicBezTo>
                    <a:cubicBezTo>
                      <a:pt x="867126" y="269718"/>
                      <a:pt x="866851" y="269581"/>
                      <a:pt x="866714" y="269444"/>
                    </a:cubicBezTo>
                    <a:cubicBezTo>
                      <a:pt x="867126" y="269718"/>
                      <a:pt x="867674" y="269855"/>
                      <a:pt x="868086" y="270129"/>
                    </a:cubicBezTo>
                    <a:cubicBezTo>
                      <a:pt x="868497" y="270267"/>
                      <a:pt x="868772" y="270404"/>
                      <a:pt x="869183" y="270404"/>
                    </a:cubicBezTo>
                    <a:cubicBezTo>
                      <a:pt x="869457" y="270404"/>
                      <a:pt x="869732" y="270541"/>
                      <a:pt x="870006" y="270541"/>
                    </a:cubicBezTo>
                    <a:cubicBezTo>
                      <a:pt x="870280" y="270541"/>
                      <a:pt x="870692" y="270541"/>
                      <a:pt x="870966" y="270541"/>
                    </a:cubicBezTo>
                    <a:cubicBezTo>
                      <a:pt x="871378" y="270541"/>
                      <a:pt x="871926" y="270404"/>
                      <a:pt x="872338" y="270404"/>
                    </a:cubicBezTo>
                    <a:cubicBezTo>
                      <a:pt x="872749" y="270267"/>
                      <a:pt x="873298" y="270129"/>
                      <a:pt x="873709" y="269993"/>
                    </a:cubicBezTo>
                    <a:cubicBezTo>
                      <a:pt x="873984" y="269855"/>
                      <a:pt x="874258" y="269718"/>
                      <a:pt x="874532" y="269581"/>
                    </a:cubicBezTo>
                    <a:cubicBezTo>
                      <a:pt x="874807" y="269444"/>
                      <a:pt x="875081" y="269307"/>
                      <a:pt x="875355" y="269169"/>
                    </a:cubicBezTo>
                    <a:cubicBezTo>
                      <a:pt x="875767" y="268895"/>
                      <a:pt x="876178" y="268484"/>
                      <a:pt x="876590" y="268209"/>
                    </a:cubicBezTo>
                    <a:cubicBezTo>
                      <a:pt x="877413" y="267387"/>
                      <a:pt x="878098" y="266700"/>
                      <a:pt x="878921" y="265740"/>
                    </a:cubicBezTo>
                    <a:cubicBezTo>
                      <a:pt x="878784" y="265878"/>
                      <a:pt x="878647" y="266015"/>
                      <a:pt x="878647" y="266015"/>
                    </a:cubicBezTo>
                    <a:cubicBezTo>
                      <a:pt x="879744" y="264643"/>
                      <a:pt x="880842" y="263135"/>
                      <a:pt x="881802" y="261626"/>
                    </a:cubicBezTo>
                    <a:cubicBezTo>
                      <a:pt x="882899" y="259980"/>
                      <a:pt x="883722" y="258197"/>
                      <a:pt x="884682" y="256413"/>
                    </a:cubicBezTo>
                    <a:cubicBezTo>
                      <a:pt x="884545" y="256551"/>
                      <a:pt x="884408" y="256825"/>
                      <a:pt x="884408" y="256962"/>
                    </a:cubicBezTo>
                    <a:cubicBezTo>
                      <a:pt x="885917" y="253671"/>
                      <a:pt x="887151" y="250242"/>
                      <a:pt x="888385" y="246813"/>
                    </a:cubicBezTo>
                    <a:cubicBezTo>
                      <a:pt x="888248" y="247087"/>
                      <a:pt x="888248" y="247224"/>
                      <a:pt x="888111" y="247498"/>
                    </a:cubicBezTo>
                    <a:cubicBezTo>
                      <a:pt x="890306" y="241326"/>
                      <a:pt x="891814" y="235017"/>
                      <a:pt x="893186" y="228570"/>
                    </a:cubicBezTo>
                    <a:cubicBezTo>
                      <a:pt x="893186" y="228707"/>
                      <a:pt x="893049" y="228845"/>
                      <a:pt x="893049" y="228981"/>
                    </a:cubicBezTo>
                    <a:cubicBezTo>
                      <a:pt x="895106" y="218420"/>
                      <a:pt x="896478" y="207859"/>
                      <a:pt x="897301" y="197023"/>
                    </a:cubicBezTo>
                    <a:cubicBezTo>
                      <a:pt x="897301" y="197023"/>
                      <a:pt x="897301" y="197160"/>
                      <a:pt x="897301" y="197160"/>
                    </a:cubicBezTo>
                    <a:cubicBezTo>
                      <a:pt x="897301" y="197023"/>
                      <a:pt x="897301" y="197023"/>
                      <a:pt x="897301" y="196886"/>
                    </a:cubicBezTo>
                    <a:lnTo>
                      <a:pt x="897301" y="196886"/>
                    </a:lnTo>
                    <a:cubicBezTo>
                      <a:pt x="897301" y="196886"/>
                      <a:pt x="897301" y="196886"/>
                      <a:pt x="897301" y="196886"/>
                    </a:cubicBezTo>
                    <a:cubicBezTo>
                      <a:pt x="898124" y="184542"/>
                      <a:pt x="898124" y="172197"/>
                      <a:pt x="897575" y="159990"/>
                    </a:cubicBezTo>
                    <a:cubicBezTo>
                      <a:pt x="896889" y="159716"/>
                      <a:pt x="896341" y="159167"/>
                      <a:pt x="895929" y="158618"/>
                    </a:cubicBezTo>
                    <a:cubicBezTo>
                      <a:pt x="893049" y="154641"/>
                      <a:pt x="890306" y="150526"/>
                      <a:pt x="887562" y="146549"/>
                    </a:cubicBezTo>
                    <a:cubicBezTo>
                      <a:pt x="882899" y="139416"/>
                      <a:pt x="879744" y="131735"/>
                      <a:pt x="877138" y="123643"/>
                    </a:cubicBezTo>
                    <a:cubicBezTo>
                      <a:pt x="875492" y="118431"/>
                      <a:pt x="874532" y="113082"/>
                      <a:pt x="873435" y="107732"/>
                    </a:cubicBezTo>
                    <a:cubicBezTo>
                      <a:pt x="872749" y="104303"/>
                      <a:pt x="871926" y="100737"/>
                      <a:pt x="871378" y="97171"/>
                    </a:cubicBezTo>
                    <a:cubicBezTo>
                      <a:pt x="870280" y="90038"/>
                      <a:pt x="869046" y="82906"/>
                      <a:pt x="868360" y="75637"/>
                    </a:cubicBezTo>
                    <a:cubicBezTo>
                      <a:pt x="867949" y="71247"/>
                      <a:pt x="867400" y="66996"/>
                      <a:pt x="866988" y="62606"/>
                    </a:cubicBezTo>
                    <a:cubicBezTo>
                      <a:pt x="866714" y="59589"/>
                      <a:pt x="866577" y="56571"/>
                      <a:pt x="866303" y="53417"/>
                    </a:cubicBezTo>
                    <a:cubicBezTo>
                      <a:pt x="866166" y="50811"/>
                      <a:pt x="866166" y="48067"/>
                      <a:pt x="866166" y="45461"/>
                    </a:cubicBezTo>
                    <a:cubicBezTo>
                      <a:pt x="866166" y="43404"/>
                      <a:pt x="866028" y="41209"/>
                      <a:pt x="866166" y="39152"/>
                    </a:cubicBezTo>
                    <a:cubicBezTo>
                      <a:pt x="866303" y="37506"/>
                      <a:pt x="866440" y="36683"/>
                      <a:pt x="866851" y="35174"/>
                    </a:cubicBezTo>
                    <a:cubicBezTo>
                      <a:pt x="867126" y="34215"/>
                      <a:pt x="867537" y="33666"/>
                      <a:pt x="868086" y="32843"/>
                    </a:cubicBezTo>
                    <a:cubicBezTo>
                      <a:pt x="869046" y="31471"/>
                      <a:pt x="870143" y="30922"/>
                      <a:pt x="871515" y="30237"/>
                    </a:cubicBezTo>
                    <a:cubicBezTo>
                      <a:pt x="872201" y="29963"/>
                      <a:pt x="872749" y="29825"/>
                      <a:pt x="873435" y="29825"/>
                    </a:cubicBezTo>
                    <a:cubicBezTo>
                      <a:pt x="874532" y="29688"/>
                      <a:pt x="875355" y="29688"/>
                      <a:pt x="876315" y="29825"/>
                    </a:cubicBezTo>
                    <a:cubicBezTo>
                      <a:pt x="877138" y="30099"/>
                      <a:pt x="877961" y="30237"/>
                      <a:pt x="878784" y="30648"/>
                    </a:cubicBezTo>
                    <a:cubicBezTo>
                      <a:pt x="879744" y="31197"/>
                      <a:pt x="880704" y="31883"/>
                      <a:pt x="881390" y="32706"/>
                    </a:cubicBezTo>
                    <a:cubicBezTo>
                      <a:pt x="882350" y="33803"/>
                      <a:pt x="882762" y="34626"/>
                      <a:pt x="883448" y="35860"/>
                    </a:cubicBezTo>
                    <a:cubicBezTo>
                      <a:pt x="884133" y="36957"/>
                      <a:pt x="884545" y="38329"/>
                      <a:pt x="885094" y="39564"/>
                    </a:cubicBezTo>
                    <a:cubicBezTo>
                      <a:pt x="885917" y="41621"/>
                      <a:pt x="886740" y="43541"/>
                      <a:pt x="887562" y="45461"/>
                    </a:cubicBezTo>
                    <a:cubicBezTo>
                      <a:pt x="888248" y="47108"/>
                      <a:pt x="888660" y="48890"/>
                      <a:pt x="889208" y="50673"/>
                    </a:cubicBezTo>
                    <a:cubicBezTo>
                      <a:pt x="890580" y="55337"/>
                      <a:pt x="891814" y="60000"/>
                      <a:pt x="893049" y="64664"/>
                    </a:cubicBezTo>
                    <a:cubicBezTo>
                      <a:pt x="893735" y="67407"/>
                      <a:pt x="894558" y="70287"/>
                      <a:pt x="895243" y="73168"/>
                    </a:cubicBezTo>
                    <a:cubicBezTo>
                      <a:pt x="896341" y="77557"/>
                      <a:pt x="897301" y="82083"/>
                      <a:pt x="898398" y="86609"/>
                    </a:cubicBezTo>
                    <a:cubicBezTo>
                      <a:pt x="899084" y="89764"/>
                      <a:pt x="899907" y="92919"/>
                      <a:pt x="900456" y="96073"/>
                    </a:cubicBezTo>
                    <a:cubicBezTo>
                      <a:pt x="902650" y="107183"/>
                      <a:pt x="904570" y="118431"/>
                      <a:pt x="905942" y="129678"/>
                    </a:cubicBezTo>
                    <a:cubicBezTo>
                      <a:pt x="908548" y="150252"/>
                      <a:pt x="909371" y="171100"/>
                      <a:pt x="908274" y="191811"/>
                    </a:cubicBezTo>
                    <a:cubicBezTo>
                      <a:pt x="907725" y="201275"/>
                      <a:pt x="906628" y="210739"/>
                      <a:pt x="905256" y="220066"/>
                    </a:cubicBezTo>
                    <a:cubicBezTo>
                      <a:pt x="903610" y="230216"/>
                      <a:pt x="901278" y="240091"/>
                      <a:pt x="897987" y="249693"/>
                    </a:cubicBezTo>
                    <a:cubicBezTo>
                      <a:pt x="896752" y="253396"/>
                      <a:pt x="895381" y="256962"/>
                      <a:pt x="893735" y="260391"/>
                    </a:cubicBezTo>
                    <a:cubicBezTo>
                      <a:pt x="892363" y="263409"/>
                      <a:pt x="890580" y="266015"/>
                      <a:pt x="888797" y="268758"/>
                    </a:cubicBezTo>
                    <a:cubicBezTo>
                      <a:pt x="887151" y="271090"/>
                      <a:pt x="885094" y="273696"/>
                      <a:pt x="882762" y="275479"/>
                    </a:cubicBezTo>
                    <a:cubicBezTo>
                      <a:pt x="881527" y="276439"/>
                      <a:pt x="880567" y="277125"/>
                      <a:pt x="879196" y="277948"/>
                    </a:cubicBezTo>
                    <a:cubicBezTo>
                      <a:pt x="877824" y="278771"/>
                      <a:pt x="876178" y="279182"/>
                      <a:pt x="874532" y="279594"/>
                    </a:cubicBezTo>
                    <a:cubicBezTo>
                      <a:pt x="869732" y="280828"/>
                      <a:pt x="864520" y="279868"/>
                      <a:pt x="860542" y="276987"/>
                    </a:cubicBezTo>
                    <a:cubicBezTo>
                      <a:pt x="857799" y="275067"/>
                      <a:pt x="855193" y="273147"/>
                      <a:pt x="853135" y="270541"/>
                    </a:cubicBezTo>
                    <a:cubicBezTo>
                      <a:pt x="850255" y="266838"/>
                      <a:pt x="847649" y="262997"/>
                      <a:pt x="845317" y="258745"/>
                    </a:cubicBezTo>
                    <a:cubicBezTo>
                      <a:pt x="843123" y="254768"/>
                      <a:pt x="841202" y="250653"/>
                      <a:pt x="839282" y="246538"/>
                    </a:cubicBezTo>
                    <a:cubicBezTo>
                      <a:pt x="837911" y="243658"/>
                      <a:pt x="836539" y="240914"/>
                      <a:pt x="835305" y="237897"/>
                    </a:cubicBezTo>
                    <a:cubicBezTo>
                      <a:pt x="833521" y="233645"/>
                      <a:pt x="831738" y="229256"/>
                      <a:pt x="829955" y="224867"/>
                    </a:cubicBezTo>
                    <a:cubicBezTo>
                      <a:pt x="828858" y="222261"/>
                      <a:pt x="828035" y="219655"/>
                      <a:pt x="827075" y="217049"/>
                    </a:cubicBezTo>
                    <a:cubicBezTo>
                      <a:pt x="824743" y="210328"/>
                      <a:pt x="822274" y="203744"/>
                      <a:pt x="820080" y="197023"/>
                    </a:cubicBezTo>
                    <a:cubicBezTo>
                      <a:pt x="819120" y="194006"/>
                      <a:pt x="818160" y="190988"/>
                      <a:pt x="817199" y="187833"/>
                    </a:cubicBezTo>
                    <a:cubicBezTo>
                      <a:pt x="817337" y="210191"/>
                      <a:pt x="815416" y="232685"/>
                      <a:pt x="811164" y="254630"/>
                    </a:cubicBezTo>
                    <a:cubicBezTo>
                      <a:pt x="809381" y="263683"/>
                      <a:pt x="807050" y="272736"/>
                      <a:pt x="804169" y="281514"/>
                    </a:cubicBezTo>
                    <a:cubicBezTo>
                      <a:pt x="802798" y="285491"/>
                      <a:pt x="801152" y="289195"/>
                      <a:pt x="799506" y="293035"/>
                    </a:cubicBezTo>
                    <a:cubicBezTo>
                      <a:pt x="797723" y="297013"/>
                      <a:pt x="795665" y="300716"/>
                      <a:pt x="793196" y="304145"/>
                    </a:cubicBezTo>
                    <a:cubicBezTo>
                      <a:pt x="791139" y="306888"/>
                      <a:pt x="788533" y="309220"/>
                      <a:pt x="785790" y="311277"/>
                    </a:cubicBezTo>
                    <a:cubicBezTo>
                      <a:pt x="784830" y="311964"/>
                      <a:pt x="783870" y="312649"/>
                      <a:pt x="782772" y="313061"/>
                    </a:cubicBezTo>
                    <a:cubicBezTo>
                      <a:pt x="781812" y="313335"/>
                      <a:pt x="780578" y="314021"/>
                      <a:pt x="779480" y="314021"/>
                    </a:cubicBezTo>
                    <a:cubicBezTo>
                      <a:pt x="777149" y="314295"/>
                      <a:pt x="774680" y="314432"/>
                      <a:pt x="772348" y="313746"/>
                    </a:cubicBezTo>
                    <a:cubicBezTo>
                      <a:pt x="769742" y="312923"/>
                      <a:pt x="767273" y="311964"/>
                      <a:pt x="765216" y="310180"/>
                    </a:cubicBezTo>
                    <a:cubicBezTo>
                      <a:pt x="764804" y="309769"/>
                      <a:pt x="764393" y="309494"/>
                      <a:pt x="763981" y="309083"/>
                    </a:cubicBezTo>
                    <a:cubicBezTo>
                      <a:pt x="760689" y="322799"/>
                      <a:pt x="756163" y="336241"/>
                      <a:pt x="749854" y="348996"/>
                    </a:cubicBezTo>
                    <a:cubicBezTo>
                      <a:pt x="746288" y="356129"/>
                      <a:pt x="741624" y="362850"/>
                      <a:pt x="736412" y="368885"/>
                    </a:cubicBezTo>
                    <a:cubicBezTo>
                      <a:pt x="734080" y="371491"/>
                      <a:pt x="731612" y="373822"/>
                      <a:pt x="728868" y="375880"/>
                    </a:cubicBezTo>
                    <a:cubicBezTo>
                      <a:pt x="725714" y="378349"/>
                      <a:pt x="721873" y="379995"/>
                      <a:pt x="718170" y="381366"/>
                    </a:cubicBezTo>
                    <a:cubicBezTo>
                      <a:pt x="715564" y="382326"/>
                      <a:pt x="712683" y="383012"/>
                      <a:pt x="709940" y="383012"/>
                    </a:cubicBezTo>
                    <a:cubicBezTo>
                      <a:pt x="708294" y="383012"/>
                      <a:pt x="706923" y="383012"/>
                      <a:pt x="705277" y="382875"/>
                    </a:cubicBezTo>
                    <a:cubicBezTo>
                      <a:pt x="703768" y="382738"/>
                      <a:pt x="701985" y="382189"/>
                      <a:pt x="700476" y="381778"/>
                    </a:cubicBezTo>
                    <a:cubicBezTo>
                      <a:pt x="697322" y="380818"/>
                      <a:pt x="694441" y="379172"/>
                      <a:pt x="691561" y="377663"/>
                    </a:cubicBezTo>
                    <a:cubicBezTo>
                      <a:pt x="687995" y="375606"/>
                      <a:pt x="684977" y="372451"/>
                      <a:pt x="682097" y="369434"/>
                    </a:cubicBezTo>
                    <a:cubicBezTo>
                      <a:pt x="676748" y="363535"/>
                      <a:pt x="672770" y="356677"/>
                      <a:pt x="669067" y="349683"/>
                    </a:cubicBezTo>
                    <a:cubicBezTo>
                      <a:pt x="664677" y="341453"/>
                      <a:pt x="661386" y="332538"/>
                      <a:pt x="658368" y="323759"/>
                    </a:cubicBezTo>
                    <a:cubicBezTo>
                      <a:pt x="656036" y="316764"/>
                      <a:pt x="653705" y="309769"/>
                      <a:pt x="651922" y="302636"/>
                    </a:cubicBezTo>
                    <a:cubicBezTo>
                      <a:pt x="650824" y="298248"/>
                      <a:pt x="649727" y="293858"/>
                      <a:pt x="648630" y="289469"/>
                    </a:cubicBezTo>
                    <a:cubicBezTo>
                      <a:pt x="647258" y="284120"/>
                      <a:pt x="645887" y="278908"/>
                      <a:pt x="644652" y="273558"/>
                    </a:cubicBezTo>
                    <a:cubicBezTo>
                      <a:pt x="644515" y="274245"/>
                      <a:pt x="644378" y="275067"/>
                      <a:pt x="644241" y="275753"/>
                    </a:cubicBezTo>
                    <a:cubicBezTo>
                      <a:pt x="639989" y="296601"/>
                      <a:pt x="634777" y="317175"/>
                      <a:pt x="627919" y="337338"/>
                    </a:cubicBezTo>
                    <a:cubicBezTo>
                      <a:pt x="624901" y="346254"/>
                      <a:pt x="621335" y="354894"/>
                      <a:pt x="617494" y="363399"/>
                    </a:cubicBezTo>
                    <a:cubicBezTo>
                      <a:pt x="615849" y="367102"/>
                      <a:pt x="613928" y="370805"/>
                      <a:pt x="612008" y="374508"/>
                    </a:cubicBezTo>
                    <a:cubicBezTo>
                      <a:pt x="609813" y="378623"/>
                      <a:pt x="607207" y="382601"/>
                      <a:pt x="604464" y="386441"/>
                    </a:cubicBezTo>
                    <a:cubicBezTo>
                      <a:pt x="602407" y="389596"/>
                      <a:pt x="600075" y="392476"/>
                      <a:pt x="597469" y="395219"/>
                    </a:cubicBezTo>
                    <a:cubicBezTo>
                      <a:pt x="595275" y="397689"/>
                      <a:pt x="592668" y="399609"/>
                      <a:pt x="589925" y="401392"/>
                    </a:cubicBezTo>
                    <a:cubicBezTo>
                      <a:pt x="588554" y="402352"/>
                      <a:pt x="586771" y="403038"/>
                      <a:pt x="585125" y="403724"/>
                    </a:cubicBezTo>
                    <a:cubicBezTo>
                      <a:pt x="584027" y="404135"/>
                      <a:pt x="582793" y="404547"/>
                      <a:pt x="581696" y="404683"/>
                    </a:cubicBezTo>
                    <a:cubicBezTo>
                      <a:pt x="580461" y="404821"/>
                      <a:pt x="579364" y="405095"/>
                      <a:pt x="578130" y="404958"/>
                    </a:cubicBezTo>
                    <a:cubicBezTo>
                      <a:pt x="576346" y="404821"/>
                      <a:pt x="574701" y="404547"/>
                      <a:pt x="572917" y="403860"/>
                    </a:cubicBezTo>
                    <a:cubicBezTo>
                      <a:pt x="571272" y="403175"/>
                      <a:pt x="570037" y="402626"/>
                      <a:pt x="568528" y="401803"/>
                    </a:cubicBezTo>
                    <a:cubicBezTo>
                      <a:pt x="566882" y="400980"/>
                      <a:pt x="565511" y="399746"/>
                      <a:pt x="564139" y="398786"/>
                    </a:cubicBezTo>
                    <a:cubicBezTo>
                      <a:pt x="561259" y="396591"/>
                      <a:pt x="558927" y="393711"/>
                      <a:pt x="556733" y="390831"/>
                    </a:cubicBezTo>
                    <a:cubicBezTo>
                      <a:pt x="554127" y="387402"/>
                      <a:pt x="551932" y="383698"/>
                      <a:pt x="550012" y="379857"/>
                    </a:cubicBezTo>
                    <a:cubicBezTo>
                      <a:pt x="547954" y="375743"/>
                      <a:pt x="546171" y="371491"/>
                      <a:pt x="544662" y="367102"/>
                    </a:cubicBezTo>
                    <a:cubicBezTo>
                      <a:pt x="541508" y="357775"/>
                      <a:pt x="539039" y="348174"/>
                      <a:pt x="537119" y="338435"/>
                    </a:cubicBezTo>
                    <a:cubicBezTo>
                      <a:pt x="536021" y="333360"/>
                      <a:pt x="535198" y="328286"/>
                      <a:pt x="534375" y="323073"/>
                    </a:cubicBezTo>
                    <a:cubicBezTo>
                      <a:pt x="533141" y="314706"/>
                      <a:pt x="531907" y="306477"/>
                      <a:pt x="530809" y="298248"/>
                    </a:cubicBezTo>
                    <a:cubicBezTo>
                      <a:pt x="530809" y="298110"/>
                      <a:pt x="530809" y="298110"/>
                      <a:pt x="530809" y="297973"/>
                    </a:cubicBezTo>
                    <a:cubicBezTo>
                      <a:pt x="527106" y="310592"/>
                      <a:pt x="522854" y="322936"/>
                      <a:pt x="517916" y="335006"/>
                    </a:cubicBezTo>
                    <a:cubicBezTo>
                      <a:pt x="510647" y="352974"/>
                      <a:pt x="501594" y="370257"/>
                      <a:pt x="489524" y="385618"/>
                    </a:cubicBezTo>
                    <a:cubicBezTo>
                      <a:pt x="486918" y="388910"/>
                      <a:pt x="484038" y="392065"/>
                      <a:pt x="480883" y="394945"/>
                    </a:cubicBezTo>
                    <a:cubicBezTo>
                      <a:pt x="478277" y="397414"/>
                      <a:pt x="475534" y="399746"/>
                      <a:pt x="472516" y="401666"/>
                    </a:cubicBezTo>
                    <a:cubicBezTo>
                      <a:pt x="470459" y="403038"/>
                      <a:pt x="468539" y="404272"/>
                      <a:pt x="466481" y="405369"/>
                    </a:cubicBezTo>
                    <a:cubicBezTo>
                      <a:pt x="464835" y="406192"/>
                      <a:pt x="463327" y="406741"/>
                      <a:pt x="461681" y="407289"/>
                    </a:cubicBezTo>
                    <a:cubicBezTo>
                      <a:pt x="458252" y="408524"/>
                      <a:pt x="454548" y="408798"/>
                      <a:pt x="450982" y="408935"/>
                    </a:cubicBezTo>
                    <a:cubicBezTo>
                      <a:pt x="449336" y="408935"/>
                      <a:pt x="447553" y="408661"/>
                      <a:pt x="445907" y="408524"/>
                    </a:cubicBezTo>
                    <a:cubicBezTo>
                      <a:pt x="444810" y="408387"/>
                      <a:pt x="443576" y="408112"/>
                      <a:pt x="442615" y="407701"/>
                    </a:cubicBezTo>
                    <a:cubicBezTo>
                      <a:pt x="441107" y="407153"/>
                      <a:pt x="439598" y="406604"/>
                      <a:pt x="438363" y="405781"/>
                    </a:cubicBezTo>
                    <a:cubicBezTo>
                      <a:pt x="436855" y="404821"/>
                      <a:pt x="435620" y="403998"/>
                      <a:pt x="434249" y="403038"/>
                    </a:cubicBezTo>
                    <a:cubicBezTo>
                      <a:pt x="431642" y="401118"/>
                      <a:pt x="429448" y="398786"/>
                      <a:pt x="427528" y="396317"/>
                    </a:cubicBezTo>
                    <a:cubicBezTo>
                      <a:pt x="425196" y="393299"/>
                      <a:pt x="423550" y="389596"/>
                      <a:pt x="421904" y="386167"/>
                    </a:cubicBezTo>
                    <a:cubicBezTo>
                      <a:pt x="418612" y="378486"/>
                      <a:pt x="416966" y="370393"/>
                      <a:pt x="415869" y="362301"/>
                    </a:cubicBezTo>
                    <a:cubicBezTo>
                      <a:pt x="415183" y="357775"/>
                      <a:pt x="414772" y="353112"/>
                      <a:pt x="414497" y="348585"/>
                    </a:cubicBezTo>
                    <a:cubicBezTo>
                      <a:pt x="414360" y="345705"/>
                      <a:pt x="414223" y="342825"/>
                      <a:pt x="414086" y="339807"/>
                    </a:cubicBezTo>
                    <a:cubicBezTo>
                      <a:pt x="412715" y="342550"/>
                      <a:pt x="411343" y="345431"/>
                      <a:pt x="409971" y="348174"/>
                    </a:cubicBezTo>
                    <a:cubicBezTo>
                      <a:pt x="405582" y="356815"/>
                      <a:pt x="400781" y="365319"/>
                      <a:pt x="395844" y="373548"/>
                    </a:cubicBezTo>
                    <a:cubicBezTo>
                      <a:pt x="393786" y="377115"/>
                      <a:pt x="391455" y="380544"/>
                      <a:pt x="389123" y="383835"/>
                    </a:cubicBezTo>
                    <a:cubicBezTo>
                      <a:pt x="386105" y="388224"/>
                      <a:pt x="382676" y="392339"/>
                      <a:pt x="379110" y="396317"/>
                    </a:cubicBezTo>
                    <a:cubicBezTo>
                      <a:pt x="376916" y="398923"/>
                      <a:pt x="374584" y="401392"/>
                      <a:pt x="371978" y="403586"/>
                    </a:cubicBezTo>
                    <a:cubicBezTo>
                      <a:pt x="370744" y="404683"/>
                      <a:pt x="369372" y="405781"/>
                      <a:pt x="368000" y="406741"/>
                    </a:cubicBezTo>
                    <a:cubicBezTo>
                      <a:pt x="366217" y="407976"/>
                      <a:pt x="364434" y="408935"/>
                      <a:pt x="362651" y="409896"/>
                    </a:cubicBezTo>
                    <a:cubicBezTo>
                      <a:pt x="359771" y="411405"/>
                      <a:pt x="356616" y="412502"/>
                      <a:pt x="353461" y="413187"/>
                    </a:cubicBezTo>
                    <a:cubicBezTo>
                      <a:pt x="352090" y="413462"/>
                      <a:pt x="350581" y="413736"/>
                      <a:pt x="349072" y="413736"/>
                    </a:cubicBezTo>
                    <a:cubicBezTo>
                      <a:pt x="347289" y="415382"/>
                      <a:pt x="346055" y="415245"/>
                      <a:pt x="344820" y="41497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7" name="任意多边形: 形状 356"/>
              <p:cNvSpPr/>
              <p:nvPr/>
            </p:nvSpPr>
            <p:spPr>
              <a:xfrm>
                <a:off x="3332977" y="4427287"/>
                <a:ext cx="449954" cy="581680"/>
              </a:xfrm>
              <a:custGeom>
                <a:avLst/>
                <a:gdLst>
                  <a:gd name="connsiteX0" fmla="*/ 297434 w 449954"/>
                  <a:gd name="connsiteY0" fmla="*/ 351642 h 581680"/>
                  <a:gd name="connsiteX1" fmla="*/ 281661 w 449954"/>
                  <a:gd name="connsiteY1" fmla="*/ 314746 h 581680"/>
                  <a:gd name="connsiteX2" fmla="*/ 282072 w 449954"/>
                  <a:gd name="connsiteY2" fmla="*/ 315431 h 581680"/>
                  <a:gd name="connsiteX3" fmla="*/ 267671 w 449954"/>
                  <a:gd name="connsiteY3" fmla="*/ 288959 h 581680"/>
                  <a:gd name="connsiteX4" fmla="*/ 258344 w 449954"/>
                  <a:gd name="connsiteY4" fmla="*/ 273872 h 581680"/>
                  <a:gd name="connsiteX5" fmla="*/ 245176 w 449954"/>
                  <a:gd name="connsiteY5" fmla="*/ 254121 h 581680"/>
                  <a:gd name="connsiteX6" fmla="*/ 245313 w 449954"/>
                  <a:gd name="connsiteY6" fmla="*/ 254395 h 581680"/>
                  <a:gd name="connsiteX7" fmla="*/ 244902 w 449954"/>
                  <a:gd name="connsiteY7" fmla="*/ 253709 h 581680"/>
                  <a:gd name="connsiteX8" fmla="*/ 244902 w 449954"/>
                  <a:gd name="connsiteY8" fmla="*/ 253709 h 581680"/>
                  <a:gd name="connsiteX9" fmla="*/ 244902 w 449954"/>
                  <a:gd name="connsiteY9" fmla="*/ 253709 h 581680"/>
                  <a:gd name="connsiteX10" fmla="*/ 236535 w 449954"/>
                  <a:gd name="connsiteY10" fmla="*/ 241914 h 581680"/>
                  <a:gd name="connsiteX11" fmla="*/ 228854 w 449954"/>
                  <a:gd name="connsiteY11" fmla="*/ 232312 h 581680"/>
                  <a:gd name="connsiteX12" fmla="*/ 228991 w 449954"/>
                  <a:gd name="connsiteY12" fmla="*/ 232450 h 581680"/>
                  <a:gd name="connsiteX13" fmla="*/ 226248 w 449954"/>
                  <a:gd name="connsiteY13" fmla="*/ 229569 h 581680"/>
                  <a:gd name="connsiteX14" fmla="*/ 226523 w 449954"/>
                  <a:gd name="connsiteY14" fmla="*/ 229844 h 581680"/>
                  <a:gd name="connsiteX15" fmla="*/ 224602 w 449954"/>
                  <a:gd name="connsiteY15" fmla="*/ 228335 h 581680"/>
                  <a:gd name="connsiteX16" fmla="*/ 223505 w 449954"/>
                  <a:gd name="connsiteY16" fmla="*/ 227786 h 581680"/>
                  <a:gd name="connsiteX17" fmla="*/ 222956 w 449954"/>
                  <a:gd name="connsiteY17" fmla="*/ 227649 h 581680"/>
                  <a:gd name="connsiteX18" fmla="*/ 222819 w 449954"/>
                  <a:gd name="connsiteY18" fmla="*/ 228198 h 581680"/>
                  <a:gd name="connsiteX19" fmla="*/ 222682 w 449954"/>
                  <a:gd name="connsiteY19" fmla="*/ 229432 h 581680"/>
                  <a:gd name="connsiteX20" fmla="*/ 222819 w 449954"/>
                  <a:gd name="connsiteY20" fmla="*/ 231215 h 581680"/>
                  <a:gd name="connsiteX21" fmla="*/ 222682 w 449954"/>
                  <a:gd name="connsiteY21" fmla="*/ 230529 h 581680"/>
                  <a:gd name="connsiteX22" fmla="*/ 223916 w 449954"/>
                  <a:gd name="connsiteY22" fmla="*/ 235193 h 581680"/>
                  <a:gd name="connsiteX23" fmla="*/ 223916 w 449954"/>
                  <a:gd name="connsiteY23" fmla="*/ 235056 h 581680"/>
                  <a:gd name="connsiteX24" fmla="*/ 227483 w 449954"/>
                  <a:gd name="connsiteY24" fmla="*/ 243560 h 581680"/>
                  <a:gd name="connsiteX25" fmla="*/ 231597 w 449954"/>
                  <a:gd name="connsiteY25" fmla="*/ 252201 h 581680"/>
                  <a:gd name="connsiteX26" fmla="*/ 231460 w 449954"/>
                  <a:gd name="connsiteY26" fmla="*/ 251926 h 581680"/>
                  <a:gd name="connsiteX27" fmla="*/ 254503 w 449954"/>
                  <a:gd name="connsiteY27" fmla="*/ 291566 h 581680"/>
                  <a:gd name="connsiteX28" fmla="*/ 261635 w 449954"/>
                  <a:gd name="connsiteY28" fmla="*/ 302812 h 581680"/>
                  <a:gd name="connsiteX29" fmla="*/ 272060 w 449954"/>
                  <a:gd name="connsiteY29" fmla="*/ 318998 h 581680"/>
                  <a:gd name="connsiteX30" fmla="*/ 271922 w 449954"/>
                  <a:gd name="connsiteY30" fmla="*/ 318860 h 581680"/>
                  <a:gd name="connsiteX31" fmla="*/ 283032 w 449954"/>
                  <a:gd name="connsiteY31" fmla="*/ 334497 h 581680"/>
                  <a:gd name="connsiteX32" fmla="*/ 295240 w 449954"/>
                  <a:gd name="connsiteY32" fmla="*/ 349310 h 581680"/>
                  <a:gd name="connsiteX33" fmla="*/ 294828 w 449954"/>
                  <a:gd name="connsiteY33" fmla="*/ 348761 h 581680"/>
                  <a:gd name="connsiteX34" fmla="*/ 297434 w 449954"/>
                  <a:gd name="connsiteY34" fmla="*/ 351642 h 581680"/>
                  <a:gd name="connsiteX35" fmla="*/ 195662 w 449954"/>
                  <a:gd name="connsiteY35" fmla="*/ 442167 h 581680"/>
                  <a:gd name="connsiteX36" fmla="*/ 183866 w 449954"/>
                  <a:gd name="connsiteY36" fmla="*/ 399922 h 581680"/>
                  <a:gd name="connsiteX37" fmla="*/ 184140 w 449954"/>
                  <a:gd name="connsiteY37" fmla="*/ 400607 h 581680"/>
                  <a:gd name="connsiteX38" fmla="*/ 164252 w 449954"/>
                  <a:gd name="connsiteY38" fmla="*/ 353836 h 581680"/>
                  <a:gd name="connsiteX39" fmla="*/ 150947 w 449954"/>
                  <a:gd name="connsiteY39" fmla="*/ 329421 h 581680"/>
                  <a:gd name="connsiteX40" fmla="*/ 136408 w 449954"/>
                  <a:gd name="connsiteY40" fmla="*/ 306241 h 581680"/>
                  <a:gd name="connsiteX41" fmla="*/ 136683 w 449954"/>
                  <a:gd name="connsiteY41" fmla="*/ 306653 h 581680"/>
                  <a:gd name="connsiteX42" fmla="*/ 131471 w 449954"/>
                  <a:gd name="connsiteY42" fmla="*/ 299795 h 581680"/>
                  <a:gd name="connsiteX43" fmla="*/ 125298 w 449954"/>
                  <a:gd name="connsiteY43" fmla="*/ 293349 h 581680"/>
                  <a:gd name="connsiteX44" fmla="*/ 124475 w 449954"/>
                  <a:gd name="connsiteY44" fmla="*/ 292800 h 581680"/>
                  <a:gd name="connsiteX45" fmla="*/ 124201 w 449954"/>
                  <a:gd name="connsiteY45" fmla="*/ 292663 h 581680"/>
                  <a:gd name="connsiteX46" fmla="*/ 124201 w 449954"/>
                  <a:gd name="connsiteY46" fmla="*/ 292663 h 581680"/>
                  <a:gd name="connsiteX47" fmla="*/ 123927 w 449954"/>
                  <a:gd name="connsiteY47" fmla="*/ 292800 h 581680"/>
                  <a:gd name="connsiteX48" fmla="*/ 123927 w 449954"/>
                  <a:gd name="connsiteY48" fmla="*/ 293486 h 581680"/>
                  <a:gd name="connsiteX49" fmla="*/ 124338 w 449954"/>
                  <a:gd name="connsiteY49" fmla="*/ 296092 h 581680"/>
                  <a:gd name="connsiteX50" fmla="*/ 124201 w 449954"/>
                  <a:gd name="connsiteY50" fmla="*/ 295543 h 581680"/>
                  <a:gd name="connsiteX51" fmla="*/ 126533 w 449954"/>
                  <a:gd name="connsiteY51" fmla="*/ 303361 h 581680"/>
                  <a:gd name="connsiteX52" fmla="*/ 129002 w 449954"/>
                  <a:gd name="connsiteY52" fmla="*/ 312002 h 581680"/>
                  <a:gd name="connsiteX53" fmla="*/ 129002 w 449954"/>
                  <a:gd name="connsiteY53" fmla="*/ 311865 h 581680"/>
                  <a:gd name="connsiteX54" fmla="*/ 129139 w 449954"/>
                  <a:gd name="connsiteY54" fmla="*/ 312140 h 581680"/>
                  <a:gd name="connsiteX55" fmla="*/ 129276 w 449954"/>
                  <a:gd name="connsiteY55" fmla="*/ 312414 h 581680"/>
                  <a:gd name="connsiteX56" fmla="*/ 129276 w 449954"/>
                  <a:gd name="connsiteY56" fmla="*/ 312276 h 581680"/>
                  <a:gd name="connsiteX57" fmla="*/ 133665 w 449954"/>
                  <a:gd name="connsiteY57" fmla="*/ 323661 h 581680"/>
                  <a:gd name="connsiteX58" fmla="*/ 136820 w 449954"/>
                  <a:gd name="connsiteY58" fmla="*/ 331342 h 581680"/>
                  <a:gd name="connsiteX59" fmla="*/ 141209 w 449954"/>
                  <a:gd name="connsiteY59" fmla="*/ 341217 h 581680"/>
                  <a:gd name="connsiteX60" fmla="*/ 150673 w 449954"/>
                  <a:gd name="connsiteY60" fmla="*/ 362340 h 581680"/>
                  <a:gd name="connsiteX61" fmla="*/ 167818 w 449954"/>
                  <a:gd name="connsiteY61" fmla="*/ 396081 h 581680"/>
                  <a:gd name="connsiteX62" fmla="*/ 170561 w 449954"/>
                  <a:gd name="connsiteY62" fmla="*/ 400745 h 581680"/>
                  <a:gd name="connsiteX63" fmla="*/ 177282 w 449954"/>
                  <a:gd name="connsiteY63" fmla="*/ 412403 h 581680"/>
                  <a:gd name="connsiteX64" fmla="*/ 184003 w 449954"/>
                  <a:gd name="connsiteY64" fmla="*/ 423925 h 581680"/>
                  <a:gd name="connsiteX65" fmla="*/ 186472 w 449954"/>
                  <a:gd name="connsiteY65" fmla="*/ 428177 h 581680"/>
                  <a:gd name="connsiteX66" fmla="*/ 186472 w 449954"/>
                  <a:gd name="connsiteY66" fmla="*/ 428039 h 581680"/>
                  <a:gd name="connsiteX67" fmla="*/ 195662 w 449954"/>
                  <a:gd name="connsiteY67" fmla="*/ 442167 h 581680"/>
                  <a:gd name="connsiteX68" fmla="*/ 110622 w 449954"/>
                  <a:gd name="connsiteY68" fmla="*/ 513764 h 581680"/>
                  <a:gd name="connsiteX69" fmla="*/ 113228 w 449954"/>
                  <a:gd name="connsiteY69" fmla="*/ 517057 h 581680"/>
                  <a:gd name="connsiteX70" fmla="*/ 119538 w 449954"/>
                  <a:gd name="connsiteY70" fmla="*/ 525012 h 581680"/>
                  <a:gd name="connsiteX71" fmla="*/ 123790 w 449954"/>
                  <a:gd name="connsiteY71" fmla="*/ 530361 h 581680"/>
                  <a:gd name="connsiteX72" fmla="*/ 124338 w 449954"/>
                  <a:gd name="connsiteY72" fmla="*/ 528029 h 581680"/>
                  <a:gd name="connsiteX73" fmla="*/ 124201 w 449954"/>
                  <a:gd name="connsiteY73" fmla="*/ 528441 h 581680"/>
                  <a:gd name="connsiteX74" fmla="*/ 127082 w 449954"/>
                  <a:gd name="connsiteY74" fmla="*/ 508141 h 581680"/>
                  <a:gd name="connsiteX75" fmla="*/ 127082 w 449954"/>
                  <a:gd name="connsiteY75" fmla="*/ 508690 h 581680"/>
                  <a:gd name="connsiteX76" fmla="*/ 126944 w 449954"/>
                  <a:gd name="connsiteY76" fmla="*/ 488390 h 581680"/>
                  <a:gd name="connsiteX77" fmla="*/ 126944 w 449954"/>
                  <a:gd name="connsiteY77" fmla="*/ 488527 h 581680"/>
                  <a:gd name="connsiteX78" fmla="*/ 126944 w 449954"/>
                  <a:gd name="connsiteY78" fmla="*/ 487978 h 581680"/>
                  <a:gd name="connsiteX79" fmla="*/ 126944 w 449954"/>
                  <a:gd name="connsiteY79" fmla="*/ 487978 h 581680"/>
                  <a:gd name="connsiteX80" fmla="*/ 126944 w 449954"/>
                  <a:gd name="connsiteY80" fmla="*/ 487978 h 581680"/>
                  <a:gd name="connsiteX81" fmla="*/ 124613 w 449954"/>
                  <a:gd name="connsiteY81" fmla="*/ 471245 h 581680"/>
                  <a:gd name="connsiteX82" fmla="*/ 124613 w 449954"/>
                  <a:gd name="connsiteY82" fmla="*/ 471245 h 581680"/>
                  <a:gd name="connsiteX83" fmla="*/ 119126 w 449954"/>
                  <a:gd name="connsiteY83" fmla="*/ 451494 h 581680"/>
                  <a:gd name="connsiteX84" fmla="*/ 119263 w 449954"/>
                  <a:gd name="connsiteY84" fmla="*/ 452042 h 581680"/>
                  <a:gd name="connsiteX85" fmla="*/ 114874 w 449954"/>
                  <a:gd name="connsiteY85" fmla="*/ 440247 h 581680"/>
                  <a:gd name="connsiteX86" fmla="*/ 108839 w 449954"/>
                  <a:gd name="connsiteY86" fmla="*/ 427217 h 581680"/>
                  <a:gd name="connsiteX87" fmla="*/ 108839 w 449954"/>
                  <a:gd name="connsiteY87" fmla="*/ 427217 h 581680"/>
                  <a:gd name="connsiteX88" fmla="*/ 108839 w 449954"/>
                  <a:gd name="connsiteY88" fmla="*/ 427080 h 581680"/>
                  <a:gd name="connsiteX89" fmla="*/ 108702 w 449954"/>
                  <a:gd name="connsiteY89" fmla="*/ 426942 h 581680"/>
                  <a:gd name="connsiteX90" fmla="*/ 108702 w 449954"/>
                  <a:gd name="connsiteY90" fmla="*/ 426942 h 581680"/>
                  <a:gd name="connsiteX91" fmla="*/ 98003 w 449954"/>
                  <a:gd name="connsiteY91" fmla="*/ 407329 h 581680"/>
                  <a:gd name="connsiteX92" fmla="*/ 85659 w 449954"/>
                  <a:gd name="connsiteY92" fmla="*/ 388263 h 581680"/>
                  <a:gd name="connsiteX93" fmla="*/ 85934 w 449954"/>
                  <a:gd name="connsiteY93" fmla="*/ 388812 h 581680"/>
                  <a:gd name="connsiteX94" fmla="*/ 74823 w 449954"/>
                  <a:gd name="connsiteY94" fmla="*/ 374273 h 581680"/>
                  <a:gd name="connsiteX95" fmla="*/ 75235 w 449954"/>
                  <a:gd name="connsiteY95" fmla="*/ 374684 h 581680"/>
                  <a:gd name="connsiteX96" fmla="*/ 71257 w 449954"/>
                  <a:gd name="connsiteY96" fmla="*/ 370569 h 581680"/>
                  <a:gd name="connsiteX97" fmla="*/ 68103 w 449954"/>
                  <a:gd name="connsiteY97" fmla="*/ 368375 h 581680"/>
                  <a:gd name="connsiteX98" fmla="*/ 64948 w 449954"/>
                  <a:gd name="connsiteY98" fmla="*/ 366455 h 581680"/>
                  <a:gd name="connsiteX99" fmla="*/ 63439 w 449954"/>
                  <a:gd name="connsiteY99" fmla="*/ 365769 h 581680"/>
                  <a:gd name="connsiteX100" fmla="*/ 61931 w 449954"/>
                  <a:gd name="connsiteY100" fmla="*/ 365358 h 581680"/>
                  <a:gd name="connsiteX101" fmla="*/ 61107 w 449954"/>
                  <a:gd name="connsiteY101" fmla="*/ 365358 h 581680"/>
                  <a:gd name="connsiteX102" fmla="*/ 60284 w 449954"/>
                  <a:gd name="connsiteY102" fmla="*/ 365495 h 581680"/>
                  <a:gd name="connsiteX103" fmla="*/ 59324 w 449954"/>
                  <a:gd name="connsiteY103" fmla="*/ 365906 h 581680"/>
                  <a:gd name="connsiteX104" fmla="*/ 58090 w 449954"/>
                  <a:gd name="connsiteY104" fmla="*/ 366592 h 581680"/>
                  <a:gd name="connsiteX105" fmla="*/ 56855 w 449954"/>
                  <a:gd name="connsiteY105" fmla="*/ 367552 h 581680"/>
                  <a:gd name="connsiteX106" fmla="*/ 55758 w 449954"/>
                  <a:gd name="connsiteY106" fmla="*/ 368512 h 581680"/>
                  <a:gd name="connsiteX107" fmla="*/ 55758 w 449954"/>
                  <a:gd name="connsiteY107" fmla="*/ 368512 h 581680"/>
                  <a:gd name="connsiteX108" fmla="*/ 55073 w 449954"/>
                  <a:gd name="connsiteY108" fmla="*/ 369198 h 581680"/>
                  <a:gd name="connsiteX109" fmla="*/ 54387 w 449954"/>
                  <a:gd name="connsiteY109" fmla="*/ 370433 h 581680"/>
                  <a:gd name="connsiteX110" fmla="*/ 53975 w 449954"/>
                  <a:gd name="connsiteY110" fmla="*/ 371530 h 581680"/>
                  <a:gd name="connsiteX111" fmla="*/ 54112 w 449954"/>
                  <a:gd name="connsiteY111" fmla="*/ 371118 h 581680"/>
                  <a:gd name="connsiteX112" fmla="*/ 53152 w 449954"/>
                  <a:gd name="connsiteY112" fmla="*/ 374410 h 581680"/>
                  <a:gd name="connsiteX113" fmla="*/ 53152 w 449954"/>
                  <a:gd name="connsiteY113" fmla="*/ 374273 h 581680"/>
                  <a:gd name="connsiteX114" fmla="*/ 53152 w 449954"/>
                  <a:gd name="connsiteY114" fmla="*/ 374547 h 581680"/>
                  <a:gd name="connsiteX115" fmla="*/ 53015 w 449954"/>
                  <a:gd name="connsiteY115" fmla="*/ 374959 h 581680"/>
                  <a:gd name="connsiteX116" fmla="*/ 53015 w 449954"/>
                  <a:gd name="connsiteY116" fmla="*/ 374684 h 581680"/>
                  <a:gd name="connsiteX117" fmla="*/ 52329 w 449954"/>
                  <a:gd name="connsiteY117" fmla="*/ 379897 h 581680"/>
                  <a:gd name="connsiteX118" fmla="*/ 52329 w 449954"/>
                  <a:gd name="connsiteY118" fmla="*/ 379759 h 581680"/>
                  <a:gd name="connsiteX119" fmla="*/ 52329 w 449954"/>
                  <a:gd name="connsiteY119" fmla="*/ 380033 h 581680"/>
                  <a:gd name="connsiteX120" fmla="*/ 52329 w 449954"/>
                  <a:gd name="connsiteY120" fmla="*/ 380445 h 581680"/>
                  <a:gd name="connsiteX121" fmla="*/ 52329 w 449954"/>
                  <a:gd name="connsiteY121" fmla="*/ 380308 h 581680"/>
                  <a:gd name="connsiteX122" fmla="*/ 52329 w 449954"/>
                  <a:gd name="connsiteY122" fmla="*/ 390595 h 581680"/>
                  <a:gd name="connsiteX123" fmla="*/ 53975 w 449954"/>
                  <a:gd name="connsiteY123" fmla="*/ 401568 h 581680"/>
                  <a:gd name="connsiteX124" fmla="*/ 53975 w 449954"/>
                  <a:gd name="connsiteY124" fmla="*/ 401568 h 581680"/>
                  <a:gd name="connsiteX125" fmla="*/ 56718 w 449954"/>
                  <a:gd name="connsiteY125" fmla="*/ 413364 h 581680"/>
                  <a:gd name="connsiteX126" fmla="*/ 60422 w 449954"/>
                  <a:gd name="connsiteY126" fmla="*/ 425022 h 581680"/>
                  <a:gd name="connsiteX127" fmla="*/ 60147 w 449954"/>
                  <a:gd name="connsiteY127" fmla="*/ 424474 h 581680"/>
                  <a:gd name="connsiteX128" fmla="*/ 72629 w 449954"/>
                  <a:gd name="connsiteY128" fmla="*/ 453688 h 581680"/>
                  <a:gd name="connsiteX129" fmla="*/ 72629 w 449954"/>
                  <a:gd name="connsiteY129" fmla="*/ 453688 h 581680"/>
                  <a:gd name="connsiteX130" fmla="*/ 72629 w 449954"/>
                  <a:gd name="connsiteY130" fmla="*/ 453826 h 581680"/>
                  <a:gd name="connsiteX131" fmla="*/ 72629 w 449954"/>
                  <a:gd name="connsiteY131" fmla="*/ 453963 h 581680"/>
                  <a:gd name="connsiteX132" fmla="*/ 72629 w 449954"/>
                  <a:gd name="connsiteY132" fmla="*/ 453963 h 581680"/>
                  <a:gd name="connsiteX133" fmla="*/ 83327 w 449954"/>
                  <a:gd name="connsiteY133" fmla="*/ 473577 h 581680"/>
                  <a:gd name="connsiteX134" fmla="*/ 95397 w 449954"/>
                  <a:gd name="connsiteY134" fmla="*/ 492779 h 581680"/>
                  <a:gd name="connsiteX135" fmla="*/ 95123 w 449954"/>
                  <a:gd name="connsiteY135" fmla="*/ 492231 h 581680"/>
                  <a:gd name="connsiteX136" fmla="*/ 110622 w 449954"/>
                  <a:gd name="connsiteY136" fmla="*/ 513764 h 581680"/>
                  <a:gd name="connsiteX137" fmla="*/ 85522 w 449954"/>
                  <a:gd name="connsiteY137" fmla="*/ 581522 h 581680"/>
                  <a:gd name="connsiteX138" fmla="*/ 76332 w 449954"/>
                  <a:gd name="connsiteY138" fmla="*/ 578367 h 581680"/>
                  <a:gd name="connsiteX139" fmla="*/ 60010 w 449954"/>
                  <a:gd name="connsiteY139" fmla="*/ 566983 h 581680"/>
                  <a:gd name="connsiteX140" fmla="*/ 51781 w 449954"/>
                  <a:gd name="connsiteY140" fmla="*/ 558341 h 581680"/>
                  <a:gd name="connsiteX141" fmla="*/ 43277 w 449954"/>
                  <a:gd name="connsiteY141" fmla="*/ 547643 h 581680"/>
                  <a:gd name="connsiteX142" fmla="*/ 29972 w 449954"/>
                  <a:gd name="connsiteY142" fmla="*/ 526109 h 581680"/>
                  <a:gd name="connsiteX143" fmla="*/ 24349 w 449954"/>
                  <a:gd name="connsiteY143" fmla="*/ 514587 h 581680"/>
                  <a:gd name="connsiteX144" fmla="*/ 19411 w 449954"/>
                  <a:gd name="connsiteY144" fmla="*/ 503341 h 581680"/>
                  <a:gd name="connsiteX145" fmla="*/ 11730 w 449954"/>
                  <a:gd name="connsiteY145" fmla="*/ 482492 h 581680"/>
                  <a:gd name="connsiteX146" fmla="*/ 9261 w 449954"/>
                  <a:gd name="connsiteY146" fmla="*/ 474811 h 581680"/>
                  <a:gd name="connsiteX147" fmla="*/ 5283 w 449954"/>
                  <a:gd name="connsiteY147" fmla="*/ 460546 h 581680"/>
                  <a:gd name="connsiteX148" fmla="*/ 346 w 449954"/>
                  <a:gd name="connsiteY148" fmla="*/ 432155 h 581680"/>
                  <a:gd name="connsiteX149" fmla="*/ 1717 w 449954"/>
                  <a:gd name="connsiteY149" fmla="*/ 411306 h 581680"/>
                  <a:gd name="connsiteX150" fmla="*/ 5695 w 449954"/>
                  <a:gd name="connsiteY150" fmla="*/ 406231 h 581680"/>
                  <a:gd name="connsiteX151" fmla="*/ 10084 w 449954"/>
                  <a:gd name="connsiteY151" fmla="*/ 408700 h 581680"/>
                  <a:gd name="connsiteX152" fmla="*/ 8987 w 449954"/>
                  <a:gd name="connsiteY152" fmla="*/ 412403 h 581680"/>
                  <a:gd name="connsiteX153" fmla="*/ 8575 w 449954"/>
                  <a:gd name="connsiteY153" fmla="*/ 413364 h 581680"/>
                  <a:gd name="connsiteX154" fmla="*/ 8164 w 449954"/>
                  <a:gd name="connsiteY154" fmla="*/ 415146 h 581680"/>
                  <a:gd name="connsiteX155" fmla="*/ 8164 w 449954"/>
                  <a:gd name="connsiteY155" fmla="*/ 414735 h 581680"/>
                  <a:gd name="connsiteX156" fmla="*/ 7478 w 449954"/>
                  <a:gd name="connsiteY156" fmla="*/ 419261 h 581680"/>
                  <a:gd name="connsiteX157" fmla="*/ 7478 w 449954"/>
                  <a:gd name="connsiteY157" fmla="*/ 418987 h 581680"/>
                  <a:gd name="connsiteX158" fmla="*/ 7478 w 449954"/>
                  <a:gd name="connsiteY158" fmla="*/ 429137 h 581680"/>
                  <a:gd name="connsiteX159" fmla="*/ 7478 w 449954"/>
                  <a:gd name="connsiteY159" fmla="*/ 429000 h 581680"/>
                  <a:gd name="connsiteX160" fmla="*/ 9947 w 449954"/>
                  <a:gd name="connsiteY160" fmla="*/ 446693 h 581680"/>
                  <a:gd name="connsiteX161" fmla="*/ 9947 w 449954"/>
                  <a:gd name="connsiteY161" fmla="*/ 446556 h 581680"/>
                  <a:gd name="connsiteX162" fmla="*/ 19136 w 449954"/>
                  <a:gd name="connsiteY162" fmla="*/ 479886 h 581680"/>
                  <a:gd name="connsiteX163" fmla="*/ 18999 w 449954"/>
                  <a:gd name="connsiteY163" fmla="*/ 479749 h 581680"/>
                  <a:gd name="connsiteX164" fmla="*/ 24486 w 449954"/>
                  <a:gd name="connsiteY164" fmla="*/ 494151 h 581680"/>
                  <a:gd name="connsiteX165" fmla="*/ 26817 w 449954"/>
                  <a:gd name="connsiteY165" fmla="*/ 500186 h 581680"/>
                  <a:gd name="connsiteX166" fmla="*/ 29835 w 449954"/>
                  <a:gd name="connsiteY166" fmla="*/ 506906 h 581680"/>
                  <a:gd name="connsiteX167" fmla="*/ 33950 w 449954"/>
                  <a:gd name="connsiteY167" fmla="*/ 515685 h 581680"/>
                  <a:gd name="connsiteX168" fmla="*/ 33675 w 449954"/>
                  <a:gd name="connsiteY168" fmla="*/ 515273 h 581680"/>
                  <a:gd name="connsiteX169" fmla="*/ 47529 w 449954"/>
                  <a:gd name="connsiteY169" fmla="*/ 539139 h 581680"/>
                  <a:gd name="connsiteX170" fmla="*/ 47391 w 449954"/>
                  <a:gd name="connsiteY170" fmla="*/ 539002 h 581680"/>
                  <a:gd name="connsiteX171" fmla="*/ 58364 w 449954"/>
                  <a:gd name="connsiteY171" fmla="*/ 553267 h 581680"/>
                  <a:gd name="connsiteX172" fmla="*/ 58090 w 449954"/>
                  <a:gd name="connsiteY172" fmla="*/ 552855 h 581680"/>
                  <a:gd name="connsiteX173" fmla="*/ 66045 w 449954"/>
                  <a:gd name="connsiteY173" fmla="*/ 560948 h 581680"/>
                  <a:gd name="connsiteX174" fmla="*/ 65634 w 449954"/>
                  <a:gd name="connsiteY174" fmla="*/ 560536 h 581680"/>
                  <a:gd name="connsiteX175" fmla="*/ 74412 w 449954"/>
                  <a:gd name="connsiteY175" fmla="*/ 567531 h 581680"/>
                  <a:gd name="connsiteX176" fmla="*/ 74275 w 449954"/>
                  <a:gd name="connsiteY176" fmla="*/ 567394 h 581680"/>
                  <a:gd name="connsiteX177" fmla="*/ 78252 w 449954"/>
                  <a:gd name="connsiteY177" fmla="*/ 569726 h 581680"/>
                  <a:gd name="connsiteX178" fmla="*/ 77841 w 449954"/>
                  <a:gd name="connsiteY178" fmla="*/ 569451 h 581680"/>
                  <a:gd name="connsiteX179" fmla="*/ 83739 w 449954"/>
                  <a:gd name="connsiteY179" fmla="*/ 572057 h 581680"/>
                  <a:gd name="connsiteX180" fmla="*/ 83190 w 449954"/>
                  <a:gd name="connsiteY180" fmla="*/ 571921 h 581680"/>
                  <a:gd name="connsiteX181" fmla="*/ 86894 w 449954"/>
                  <a:gd name="connsiteY181" fmla="*/ 573018 h 581680"/>
                  <a:gd name="connsiteX182" fmla="*/ 86756 w 449954"/>
                  <a:gd name="connsiteY182" fmla="*/ 573018 h 581680"/>
                  <a:gd name="connsiteX183" fmla="*/ 87031 w 449954"/>
                  <a:gd name="connsiteY183" fmla="*/ 573018 h 581680"/>
                  <a:gd name="connsiteX184" fmla="*/ 87305 w 449954"/>
                  <a:gd name="connsiteY184" fmla="*/ 573155 h 581680"/>
                  <a:gd name="connsiteX185" fmla="*/ 87168 w 449954"/>
                  <a:gd name="connsiteY185" fmla="*/ 573155 h 581680"/>
                  <a:gd name="connsiteX186" fmla="*/ 88951 w 449954"/>
                  <a:gd name="connsiteY186" fmla="*/ 573429 h 581680"/>
                  <a:gd name="connsiteX187" fmla="*/ 88402 w 449954"/>
                  <a:gd name="connsiteY187" fmla="*/ 573429 h 581680"/>
                  <a:gd name="connsiteX188" fmla="*/ 92243 w 449954"/>
                  <a:gd name="connsiteY188" fmla="*/ 573566 h 581680"/>
                  <a:gd name="connsiteX189" fmla="*/ 92106 w 449954"/>
                  <a:gd name="connsiteY189" fmla="*/ 573566 h 581680"/>
                  <a:gd name="connsiteX190" fmla="*/ 95946 w 449954"/>
                  <a:gd name="connsiteY190" fmla="*/ 573018 h 581680"/>
                  <a:gd name="connsiteX191" fmla="*/ 98003 w 449954"/>
                  <a:gd name="connsiteY191" fmla="*/ 572469 h 581680"/>
                  <a:gd name="connsiteX192" fmla="*/ 97592 w 449954"/>
                  <a:gd name="connsiteY192" fmla="*/ 572606 h 581680"/>
                  <a:gd name="connsiteX193" fmla="*/ 101295 w 449954"/>
                  <a:gd name="connsiteY193" fmla="*/ 571098 h 581680"/>
                  <a:gd name="connsiteX194" fmla="*/ 100884 w 449954"/>
                  <a:gd name="connsiteY194" fmla="*/ 571372 h 581680"/>
                  <a:gd name="connsiteX195" fmla="*/ 102667 w 449954"/>
                  <a:gd name="connsiteY195" fmla="*/ 570274 h 581680"/>
                  <a:gd name="connsiteX196" fmla="*/ 102255 w 449954"/>
                  <a:gd name="connsiteY196" fmla="*/ 570549 h 581680"/>
                  <a:gd name="connsiteX197" fmla="*/ 105684 w 449954"/>
                  <a:gd name="connsiteY197" fmla="*/ 567943 h 581680"/>
                  <a:gd name="connsiteX198" fmla="*/ 105273 w 449954"/>
                  <a:gd name="connsiteY198" fmla="*/ 568217 h 581680"/>
                  <a:gd name="connsiteX199" fmla="*/ 109525 w 449954"/>
                  <a:gd name="connsiteY199" fmla="*/ 563965 h 581680"/>
                  <a:gd name="connsiteX200" fmla="*/ 109388 w 449954"/>
                  <a:gd name="connsiteY200" fmla="*/ 564102 h 581680"/>
                  <a:gd name="connsiteX201" fmla="*/ 111994 w 449954"/>
                  <a:gd name="connsiteY201" fmla="*/ 560673 h 581680"/>
                  <a:gd name="connsiteX202" fmla="*/ 111719 w 449954"/>
                  <a:gd name="connsiteY202" fmla="*/ 561085 h 581680"/>
                  <a:gd name="connsiteX203" fmla="*/ 114874 w 449954"/>
                  <a:gd name="connsiteY203" fmla="*/ 555873 h 581680"/>
                  <a:gd name="connsiteX204" fmla="*/ 114874 w 449954"/>
                  <a:gd name="connsiteY204" fmla="*/ 555873 h 581680"/>
                  <a:gd name="connsiteX205" fmla="*/ 120361 w 449954"/>
                  <a:gd name="connsiteY205" fmla="*/ 543391 h 581680"/>
                  <a:gd name="connsiteX206" fmla="*/ 120224 w 449954"/>
                  <a:gd name="connsiteY206" fmla="*/ 543803 h 581680"/>
                  <a:gd name="connsiteX207" fmla="*/ 121046 w 449954"/>
                  <a:gd name="connsiteY207" fmla="*/ 541334 h 581680"/>
                  <a:gd name="connsiteX208" fmla="*/ 113777 w 449954"/>
                  <a:gd name="connsiteY208" fmla="*/ 532418 h 581680"/>
                  <a:gd name="connsiteX209" fmla="*/ 100884 w 449954"/>
                  <a:gd name="connsiteY209" fmla="*/ 515548 h 581680"/>
                  <a:gd name="connsiteX210" fmla="*/ 85385 w 449954"/>
                  <a:gd name="connsiteY210" fmla="*/ 493054 h 581680"/>
                  <a:gd name="connsiteX211" fmla="*/ 56855 w 449954"/>
                  <a:gd name="connsiteY211" fmla="*/ 439424 h 581680"/>
                  <a:gd name="connsiteX212" fmla="*/ 48077 w 449954"/>
                  <a:gd name="connsiteY212" fmla="*/ 413226 h 581680"/>
                  <a:gd name="connsiteX213" fmla="*/ 43825 w 449954"/>
                  <a:gd name="connsiteY213" fmla="*/ 385932 h 581680"/>
                  <a:gd name="connsiteX214" fmla="*/ 44511 w 449954"/>
                  <a:gd name="connsiteY214" fmla="*/ 374959 h 581680"/>
                  <a:gd name="connsiteX215" fmla="*/ 46980 w 449954"/>
                  <a:gd name="connsiteY215" fmla="*/ 366317 h 581680"/>
                  <a:gd name="connsiteX216" fmla="*/ 51369 w 449954"/>
                  <a:gd name="connsiteY216" fmla="*/ 360694 h 581680"/>
                  <a:gd name="connsiteX217" fmla="*/ 58364 w 449954"/>
                  <a:gd name="connsiteY217" fmla="*/ 356717 h 581680"/>
                  <a:gd name="connsiteX218" fmla="*/ 73452 w 449954"/>
                  <a:gd name="connsiteY218" fmla="*/ 360557 h 581680"/>
                  <a:gd name="connsiteX219" fmla="*/ 89363 w 449954"/>
                  <a:gd name="connsiteY219" fmla="*/ 376879 h 581680"/>
                  <a:gd name="connsiteX220" fmla="*/ 96906 w 449954"/>
                  <a:gd name="connsiteY220" fmla="*/ 387578 h 581680"/>
                  <a:gd name="connsiteX221" fmla="*/ 104999 w 449954"/>
                  <a:gd name="connsiteY221" fmla="*/ 400333 h 581680"/>
                  <a:gd name="connsiteX222" fmla="*/ 119538 w 449954"/>
                  <a:gd name="connsiteY222" fmla="*/ 427354 h 581680"/>
                  <a:gd name="connsiteX223" fmla="*/ 129687 w 449954"/>
                  <a:gd name="connsiteY223" fmla="*/ 453688 h 581680"/>
                  <a:gd name="connsiteX224" fmla="*/ 135860 w 449954"/>
                  <a:gd name="connsiteY224" fmla="*/ 484412 h 581680"/>
                  <a:gd name="connsiteX225" fmla="*/ 131196 w 449954"/>
                  <a:gd name="connsiteY225" fmla="*/ 536945 h 581680"/>
                  <a:gd name="connsiteX226" fmla="*/ 130922 w 449954"/>
                  <a:gd name="connsiteY226" fmla="*/ 538179 h 581680"/>
                  <a:gd name="connsiteX227" fmla="*/ 132842 w 449954"/>
                  <a:gd name="connsiteY227" fmla="*/ 540374 h 581680"/>
                  <a:gd name="connsiteX228" fmla="*/ 144501 w 449954"/>
                  <a:gd name="connsiteY228" fmla="*/ 552444 h 581680"/>
                  <a:gd name="connsiteX229" fmla="*/ 151496 w 449954"/>
                  <a:gd name="connsiteY229" fmla="*/ 558067 h 581680"/>
                  <a:gd name="connsiteX230" fmla="*/ 150947 w 449954"/>
                  <a:gd name="connsiteY230" fmla="*/ 557793 h 581680"/>
                  <a:gd name="connsiteX231" fmla="*/ 154788 w 449954"/>
                  <a:gd name="connsiteY231" fmla="*/ 560125 h 581680"/>
                  <a:gd name="connsiteX232" fmla="*/ 154788 w 449954"/>
                  <a:gd name="connsiteY232" fmla="*/ 560125 h 581680"/>
                  <a:gd name="connsiteX233" fmla="*/ 158354 w 449954"/>
                  <a:gd name="connsiteY233" fmla="*/ 561496 h 581680"/>
                  <a:gd name="connsiteX234" fmla="*/ 158217 w 449954"/>
                  <a:gd name="connsiteY234" fmla="*/ 561359 h 581680"/>
                  <a:gd name="connsiteX235" fmla="*/ 162194 w 449954"/>
                  <a:gd name="connsiteY235" fmla="*/ 562319 h 581680"/>
                  <a:gd name="connsiteX236" fmla="*/ 161509 w 449954"/>
                  <a:gd name="connsiteY236" fmla="*/ 562182 h 581680"/>
                  <a:gd name="connsiteX237" fmla="*/ 163429 w 449954"/>
                  <a:gd name="connsiteY237" fmla="*/ 562457 h 581680"/>
                  <a:gd name="connsiteX238" fmla="*/ 163017 w 449954"/>
                  <a:gd name="connsiteY238" fmla="*/ 562457 h 581680"/>
                  <a:gd name="connsiteX239" fmla="*/ 167406 w 449954"/>
                  <a:gd name="connsiteY239" fmla="*/ 562457 h 581680"/>
                  <a:gd name="connsiteX240" fmla="*/ 166721 w 449954"/>
                  <a:gd name="connsiteY240" fmla="*/ 562457 h 581680"/>
                  <a:gd name="connsiteX241" fmla="*/ 168367 w 449954"/>
                  <a:gd name="connsiteY241" fmla="*/ 562182 h 581680"/>
                  <a:gd name="connsiteX242" fmla="*/ 170287 w 449954"/>
                  <a:gd name="connsiteY242" fmla="*/ 561634 h 581680"/>
                  <a:gd name="connsiteX243" fmla="*/ 170150 w 449954"/>
                  <a:gd name="connsiteY243" fmla="*/ 561634 h 581680"/>
                  <a:gd name="connsiteX244" fmla="*/ 173304 w 449954"/>
                  <a:gd name="connsiteY244" fmla="*/ 560399 h 581680"/>
                  <a:gd name="connsiteX245" fmla="*/ 173167 w 449954"/>
                  <a:gd name="connsiteY245" fmla="*/ 560399 h 581680"/>
                  <a:gd name="connsiteX246" fmla="*/ 173441 w 449954"/>
                  <a:gd name="connsiteY246" fmla="*/ 560262 h 581680"/>
                  <a:gd name="connsiteX247" fmla="*/ 173716 w 449954"/>
                  <a:gd name="connsiteY247" fmla="*/ 560125 h 581680"/>
                  <a:gd name="connsiteX248" fmla="*/ 173579 w 449954"/>
                  <a:gd name="connsiteY248" fmla="*/ 560125 h 581680"/>
                  <a:gd name="connsiteX249" fmla="*/ 176870 w 449954"/>
                  <a:gd name="connsiteY249" fmla="*/ 558067 h 581680"/>
                  <a:gd name="connsiteX250" fmla="*/ 176733 w 449954"/>
                  <a:gd name="connsiteY250" fmla="*/ 558205 h 581680"/>
                  <a:gd name="connsiteX251" fmla="*/ 179339 w 449954"/>
                  <a:gd name="connsiteY251" fmla="*/ 556147 h 581680"/>
                  <a:gd name="connsiteX252" fmla="*/ 179202 w 449954"/>
                  <a:gd name="connsiteY252" fmla="*/ 556147 h 581680"/>
                  <a:gd name="connsiteX253" fmla="*/ 182220 w 449954"/>
                  <a:gd name="connsiteY253" fmla="*/ 552992 h 581680"/>
                  <a:gd name="connsiteX254" fmla="*/ 181808 w 449954"/>
                  <a:gd name="connsiteY254" fmla="*/ 553404 h 581680"/>
                  <a:gd name="connsiteX255" fmla="*/ 184414 w 449954"/>
                  <a:gd name="connsiteY255" fmla="*/ 550112 h 581680"/>
                  <a:gd name="connsiteX256" fmla="*/ 184277 w 449954"/>
                  <a:gd name="connsiteY256" fmla="*/ 550249 h 581680"/>
                  <a:gd name="connsiteX257" fmla="*/ 190038 w 449954"/>
                  <a:gd name="connsiteY257" fmla="*/ 540648 h 581680"/>
                  <a:gd name="connsiteX258" fmla="*/ 189764 w 449954"/>
                  <a:gd name="connsiteY258" fmla="*/ 541196 h 581680"/>
                  <a:gd name="connsiteX259" fmla="*/ 194015 w 449954"/>
                  <a:gd name="connsiteY259" fmla="*/ 530773 h 581680"/>
                  <a:gd name="connsiteX260" fmla="*/ 198130 w 449954"/>
                  <a:gd name="connsiteY260" fmla="*/ 515136 h 581680"/>
                  <a:gd name="connsiteX261" fmla="*/ 198130 w 449954"/>
                  <a:gd name="connsiteY261" fmla="*/ 515548 h 581680"/>
                  <a:gd name="connsiteX262" fmla="*/ 200599 w 449954"/>
                  <a:gd name="connsiteY262" fmla="*/ 496894 h 581680"/>
                  <a:gd name="connsiteX263" fmla="*/ 200599 w 449954"/>
                  <a:gd name="connsiteY263" fmla="*/ 497031 h 581680"/>
                  <a:gd name="connsiteX264" fmla="*/ 200599 w 449954"/>
                  <a:gd name="connsiteY264" fmla="*/ 496757 h 581680"/>
                  <a:gd name="connsiteX265" fmla="*/ 200599 w 449954"/>
                  <a:gd name="connsiteY265" fmla="*/ 496757 h 581680"/>
                  <a:gd name="connsiteX266" fmla="*/ 200599 w 449954"/>
                  <a:gd name="connsiteY266" fmla="*/ 496619 h 581680"/>
                  <a:gd name="connsiteX267" fmla="*/ 200462 w 449954"/>
                  <a:gd name="connsiteY267" fmla="*/ 472205 h 581680"/>
                  <a:gd name="connsiteX268" fmla="*/ 200462 w 449954"/>
                  <a:gd name="connsiteY268" fmla="*/ 472205 h 581680"/>
                  <a:gd name="connsiteX269" fmla="*/ 200462 w 449954"/>
                  <a:gd name="connsiteY269" fmla="*/ 472068 h 581680"/>
                  <a:gd name="connsiteX270" fmla="*/ 200462 w 449954"/>
                  <a:gd name="connsiteY270" fmla="*/ 471931 h 581680"/>
                  <a:gd name="connsiteX271" fmla="*/ 200462 w 449954"/>
                  <a:gd name="connsiteY271" fmla="*/ 472068 h 581680"/>
                  <a:gd name="connsiteX272" fmla="*/ 199776 w 449954"/>
                  <a:gd name="connsiteY272" fmla="*/ 465073 h 581680"/>
                  <a:gd name="connsiteX273" fmla="*/ 184963 w 449954"/>
                  <a:gd name="connsiteY273" fmla="*/ 443539 h 581680"/>
                  <a:gd name="connsiteX274" fmla="*/ 178242 w 449954"/>
                  <a:gd name="connsiteY274" fmla="*/ 433526 h 581680"/>
                  <a:gd name="connsiteX275" fmla="*/ 175499 w 449954"/>
                  <a:gd name="connsiteY275" fmla="*/ 428862 h 581680"/>
                  <a:gd name="connsiteX276" fmla="*/ 160823 w 449954"/>
                  <a:gd name="connsiteY276" fmla="*/ 403351 h 581680"/>
                  <a:gd name="connsiteX277" fmla="*/ 153142 w 449954"/>
                  <a:gd name="connsiteY277" fmla="*/ 388400 h 581680"/>
                  <a:gd name="connsiteX278" fmla="*/ 141758 w 449954"/>
                  <a:gd name="connsiteY278" fmla="*/ 365906 h 581680"/>
                  <a:gd name="connsiteX279" fmla="*/ 139151 w 449954"/>
                  <a:gd name="connsiteY279" fmla="*/ 360008 h 581680"/>
                  <a:gd name="connsiteX280" fmla="*/ 132568 w 449954"/>
                  <a:gd name="connsiteY280" fmla="*/ 345195 h 581680"/>
                  <a:gd name="connsiteX281" fmla="*/ 119675 w 449954"/>
                  <a:gd name="connsiteY281" fmla="*/ 313923 h 581680"/>
                  <a:gd name="connsiteX282" fmla="*/ 115697 w 449954"/>
                  <a:gd name="connsiteY282" fmla="*/ 300892 h 581680"/>
                  <a:gd name="connsiteX283" fmla="*/ 113914 w 449954"/>
                  <a:gd name="connsiteY283" fmla="*/ 291840 h 581680"/>
                  <a:gd name="connsiteX284" fmla="*/ 115148 w 449954"/>
                  <a:gd name="connsiteY284" fmla="*/ 286079 h 581680"/>
                  <a:gd name="connsiteX285" fmla="*/ 119949 w 449954"/>
                  <a:gd name="connsiteY285" fmla="*/ 281690 h 581680"/>
                  <a:gd name="connsiteX286" fmla="*/ 125710 w 449954"/>
                  <a:gd name="connsiteY286" fmla="*/ 280318 h 581680"/>
                  <a:gd name="connsiteX287" fmla="*/ 131196 w 449954"/>
                  <a:gd name="connsiteY287" fmla="*/ 282376 h 581680"/>
                  <a:gd name="connsiteX288" fmla="*/ 138603 w 449954"/>
                  <a:gd name="connsiteY288" fmla="*/ 289371 h 581680"/>
                  <a:gd name="connsiteX289" fmla="*/ 147244 w 449954"/>
                  <a:gd name="connsiteY289" fmla="*/ 300481 h 581680"/>
                  <a:gd name="connsiteX290" fmla="*/ 176870 w 449954"/>
                  <a:gd name="connsiteY290" fmla="*/ 352053 h 581680"/>
                  <a:gd name="connsiteX291" fmla="*/ 199365 w 449954"/>
                  <a:gd name="connsiteY291" fmla="*/ 410072 h 581680"/>
                  <a:gd name="connsiteX292" fmla="*/ 209789 w 449954"/>
                  <a:gd name="connsiteY292" fmla="*/ 460546 h 581680"/>
                  <a:gd name="connsiteX293" fmla="*/ 222682 w 449954"/>
                  <a:gd name="connsiteY293" fmla="*/ 476320 h 581680"/>
                  <a:gd name="connsiteX294" fmla="*/ 222545 w 449954"/>
                  <a:gd name="connsiteY294" fmla="*/ 476045 h 581680"/>
                  <a:gd name="connsiteX295" fmla="*/ 242707 w 449954"/>
                  <a:gd name="connsiteY295" fmla="*/ 496483 h 581680"/>
                  <a:gd name="connsiteX296" fmla="*/ 242707 w 449954"/>
                  <a:gd name="connsiteY296" fmla="*/ 496483 h 581680"/>
                  <a:gd name="connsiteX297" fmla="*/ 242707 w 449954"/>
                  <a:gd name="connsiteY297" fmla="*/ 496483 h 581680"/>
                  <a:gd name="connsiteX298" fmla="*/ 243256 w 449954"/>
                  <a:gd name="connsiteY298" fmla="*/ 496894 h 581680"/>
                  <a:gd name="connsiteX299" fmla="*/ 242982 w 449954"/>
                  <a:gd name="connsiteY299" fmla="*/ 496619 h 581680"/>
                  <a:gd name="connsiteX300" fmla="*/ 252308 w 449954"/>
                  <a:gd name="connsiteY300" fmla="*/ 503615 h 581680"/>
                  <a:gd name="connsiteX301" fmla="*/ 252171 w 449954"/>
                  <a:gd name="connsiteY301" fmla="*/ 503477 h 581680"/>
                  <a:gd name="connsiteX302" fmla="*/ 257246 w 449954"/>
                  <a:gd name="connsiteY302" fmla="*/ 506495 h 581680"/>
                  <a:gd name="connsiteX303" fmla="*/ 260127 w 449954"/>
                  <a:gd name="connsiteY303" fmla="*/ 507729 h 581680"/>
                  <a:gd name="connsiteX304" fmla="*/ 264104 w 449954"/>
                  <a:gd name="connsiteY304" fmla="*/ 508964 h 581680"/>
                  <a:gd name="connsiteX305" fmla="*/ 270414 w 449954"/>
                  <a:gd name="connsiteY305" fmla="*/ 509924 h 581680"/>
                  <a:gd name="connsiteX306" fmla="*/ 270276 w 449954"/>
                  <a:gd name="connsiteY306" fmla="*/ 509924 h 581680"/>
                  <a:gd name="connsiteX307" fmla="*/ 270414 w 449954"/>
                  <a:gd name="connsiteY307" fmla="*/ 509924 h 581680"/>
                  <a:gd name="connsiteX308" fmla="*/ 270962 w 449954"/>
                  <a:gd name="connsiteY308" fmla="*/ 509924 h 581680"/>
                  <a:gd name="connsiteX309" fmla="*/ 270551 w 449954"/>
                  <a:gd name="connsiteY309" fmla="*/ 509924 h 581680"/>
                  <a:gd name="connsiteX310" fmla="*/ 274117 w 449954"/>
                  <a:gd name="connsiteY310" fmla="*/ 509787 h 581680"/>
                  <a:gd name="connsiteX311" fmla="*/ 273980 w 449954"/>
                  <a:gd name="connsiteY311" fmla="*/ 509787 h 581680"/>
                  <a:gd name="connsiteX312" fmla="*/ 274117 w 449954"/>
                  <a:gd name="connsiteY312" fmla="*/ 509787 h 581680"/>
                  <a:gd name="connsiteX313" fmla="*/ 274666 w 449954"/>
                  <a:gd name="connsiteY313" fmla="*/ 509787 h 581680"/>
                  <a:gd name="connsiteX314" fmla="*/ 274391 w 449954"/>
                  <a:gd name="connsiteY314" fmla="*/ 509787 h 581680"/>
                  <a:gd name="connsiteX315" fmla="*/ 277958 w 449954"/>
                  <a:gd name="connsiteY315" fmla="*/ 509238 h 581680"/>
                  <a:gd name="connsiteX316" fmla="*/ 277683 w 449954"/>
                  <a:gd name="connsiteY316" fmla="*/ 509238 h 581680"/>
                  <a:gd name="connsiteX317" fmla="*/ 283581 w 449954"/>
                  <a:gd name="connsiteY317" fmla="*/ 507593 h 581680"/>
                  <a:gd name="connsiteX318" fmla="*/ 283444 w 449954"/>
                  <a:gd name="connsiteY318" fmla="*/ 507593 h 581680"/>
                  <a:gd name="connsiteX319" fmla="*/ 287833 w 449954"/>
                  <a:gd name="connsiteY319" fmla="*/ 505672 h 581680"/>
                  <a:gd name="connsiteX320" fmla="*/ 287147 w 449954"/>
                  <a:gd name="connsiteY320" fmla="*/ 505947 h 581680"/>
                  <a:gd name="connsiteX321" fmla="*/ 290850 w 449954"/>
                  <a:gd name="connsiteY321" fmla="*/ 503889 h 581680"/>
                  <a:gd name="connsiteX322" fmla="*/ 290713 w 449954"/>
                  <a:gd name="connsiteY322" fmla="*/ 503889 h 581680"/>
                  <a:gd name="connsiteX323" fmla="*/ 294417 w 449954"/>
                  <a:gd name="connsiteY323" fmla="*/ 501146 h 581680"/>
                  <a:gd name="connsiteX324" fmla="*/ 294279 w 449954"/>
                  <a:gd name="connsiteY324" fmla="*/ 501283 h 581680"/>
                  <a:gd name="connsiteX325" fmla="*/ 298394 w 449954"/>
                  <a:gd name="connsiteY325" fmla="*/ 497168 h 581680"/>
                  <a:gd name="connsiteX326" fmla="*/ 302509 w 449954"/>
                  <a:gd name="connsiteY326" fmla="*/ 491682 h 581680"/>
                  <a:gd name="connsiteX327" fmla="*/ 304429 w 449954"/>
                  <a:gd name="connsiteY327" fmla="*/ 488390 h 581680"/>
                  <a:gd name="connsiteX328" fmla="*/ 307035 w 449954"/>
                  <a:gd name="connsiteY328" fmla="*/ 482218 h 581680"/>
                  <a:gd name="connsiteX329" fmla="*/ 306761 w 449954"/>
                  <a:gd name="connsiteY329" fmla="*/ 482903 h 581680"/>
                  <a:gd name="connsiteX330" fmla="*/ 310876 w 449954"/>
                  <a:gd name="connsiteY330" fmla="*/ 467130 h 581680"/>
                  <a:gd name="connsiteX331" fmla="*/ 313208 w 449954"/>
                  <a:gd name="connsiteY331" fmla="*/ 450122 h 581680"/>
                  <a:gd name="connsiteX332" fmla="*/ 313070 w 449954"/>
                  <a:gd name="connsiteY332" fmla="*/ 426942 h 581680"/>
                  <a:gd name="connsiteX333" fmla="*/ 313208 w 449954"/>
                  <a:gd name="connsiteY333" fmla="*/ 427765 h 581680"/>
                  <a:gd name="connsiteX334" fmla="*/ 307173 w 449954"/>
                  <a:gd name="connsiteY334" fmla="*/ 386755 h 581680"/>
                  <a:gd name="connsiteX335" fmla="*/ 307310 w 449954"/>
                  <a:gd name="connsiteY335" fmla="*/ 387303 h 581680"/>
                  <a:gd name="connsiteX336" fmla="*/ 304155 w 449954"/>
                  <a:gd name="connsiteY336" fmla="*/ 373450 h 581680"/>
                  <a:gd name="connsiteX337" fmla="*/ 290028 w 449954"/>
                  <a:gd name="connsiteY337" fmla="*/ 359048 h 581680"/>
                  <a:gd name="connsiteX338" fmla="*/ 268082 w 449954"/>
                  <a:gd name="connsiteY338" fmla="*/ 332027 h 581680"/>
                  <a:gd name="connsiteX339" fmla="*/ 253680 w 449954"/>
                  <a:gd name="connsiteY339" fmla="*/ 310356 h 581680"/>
                  <a:gd name="connsiteX340" fmla="*/ 244902 w 449954"/>
                  <a:gd name="connsiteY340" fmla="*/ 296503 h 581680"/>
                  <a:gd name="connsiteX341" fmla="*/ 233792 w 449954"/>
                  <a:gd name="connsiteY341" fmla="*/ 278124 h 581680"/>
                  <a:gd name="connsiteX342" fmla="*/ 220762 w 449954"/>
                  <a:gd name="connsiteY342" fmla="*/ 255081 h 581680"/>
                  <a:gd name="connsiteX343" fmla="*/ 215687 w 449954"/>
                  <a:gd name="connsiteY343" fmla="*/ 244245 h 581680"/>
                  <a:gd name="connsiteX344" fmla="*/ 211983 w 449954"/>
                  <a:gd name="connsiteY344" fmla="*/ 234507 h 581680"/>
                  <a:gd name="connsiteX345" fmla="*/ 211298 w 449954"/>
                  <a:gd name="connsiteY345" fmla="*/ 231489 h 581680"/>
                  <a:gd name="connsiteX346" fmla="*/ 211023 w 449954"/>
                  <a:gd name="connsiteY346" fmla="*/ 229157 h 581680"/>
                  <a:gd name="connsiteX347" fmla="*/ 211023 w 449954"/>
                  <a:gd name="connsiteY347" fmla="*/ 226140 h 581680"/>
                  <a:gd name="connsiteX348" fmla="*/ 212944 w 449954"/>
                  <a:gd name="connsiteY348" fmla="*/ 217773 h 581680"/>
                  <a:gd name="connsiteX349" fmla="*/ 220213 w 449954"/>
                  <a:gd name="connsiteY349" fmla="*/ 213658 h 581680"/>
                  <a:gd name="connsiteX350" fmla="*/ 222408 w 449954"/>
                  <a:gd name="connsiteY350" fmla="*/ 214070 h 581680"/>
                  <a:gd name="connsiteX351" fmla="*/ 221585 w 449954"/>
                  <a:gd name="connsiteY351" fmla="*/ 213933 h 581680"/>
                  <a:gd name="connsiteX352" fmla="*/ 226797 w 449954"/>
                  <a:gd name="connsiteY352" fmla="*/ 215030 h 581680"/>
                  <a:gd name="connsiteX353" fmla="*/ 231734 w 449954"/>
                  <a:gd name="connsiteY353" fmla="*/ 217499 h 581680"/>
                  <a:gd name="connsiteX354" fmla="*/ 239004 w 449954"/>
                  <a:gd name="connsiteY354" fmla="*/ 224494 h 581680"/>
                  <a:gd name="connsiteX355" fmla="*/ 255189 w 449954"/>
                  <a:gd name="connsiteY355" fmla="*/ 246166 h 581680"/>
                  <a:gd name="connsiteX356" fmla="*/ 255052 w 449954"/>
                  <a:gd name="connsiteY356" fmla="*/ 246028 h 581680"/>
                  <a:gd name="connsiteX357" fmla="*/ 269454 w 449954"/>
                  <a:gd name="connsiteY357" fmla="*/ 267425 h 581680"/>
                  <a:gd name="connsiteX358" fmla="*/ 280426 w 449954"/>
                  <a:gd name="connsiteY358" fmla="*/ 285530 h 581680"/>
                  <a:gd name="connsiteX359" fmla="*/ 294965 w 449954"/>
                  <a:gd name="connsiteY359" fmla="*/ 313099 h 581680"/>
                  <a:gd name="connsiteX360" fmla="*/ 315265 w 449954"/>
                  <a:gd name="connsiteY360" fmla="*/ 368512 h 581680"/>
                  <a:gd name="connsiteX361" fmla="*/ 316362 w 449954"/>
                  <a:gd name="connsiteY361" fmla="*/ 369610 h 581680"/>
                  <a:gd name="connsiteX362" fmla="*/ 325278 w 449954"/>
                  <a:gd name="connsiteY362" fmla="*/ 376468 h 581680"/>
                  <a:gd name="connsiteX363" fmla="*/ 325140 w 449954"/>
                  <a:gd name="connsiteY363" fmla="*/ 376330 h 581680"/>
                  <a:gd name="connsiteX364" fmla="*/ 337896 w 449954"/>
                  <a:gd name="connsiteY364" fmla="*/ 383737 h 581680"/>
                  <a:gd name="connsiteX365" fmla="*/ 337211 w 449954"/>
                  <a:gd name="connsiteY365" fmla="*/ 383462 h 581680"/>
                  <a:gd name="connsiteX366" fmla="*/ 341188 w 449954"/>
                  <a:gd name="connsiteY366" fmla="*/ 385383 h 581680"/>
                  <a:gd name="connsiteX367" fmla="*/ 340503 w 449954"/>
                  <a:gd name="connsiteY367" fmla="*/ 385108 h 581680"/>
                  <a:gd name="connsiteX368" fmla="*/ 344206 w 449954"/>
                  <a:gd name="connsiteY368" fmla="*/ 386206 h 581680"/>
                  <a:gd name="connsiteX369" fmla="*/ 348046 w 449954"/>
                  <a:gd name="connsiteY369" fmla="*/ 386755 h 581680"/>
                  <a:gd name="connsiteX370" fmla="*/ 347498 w 449954"/>
                  <a:gd name="connsiteY370" fmla="*/ 386755 h 581680"/>
                  <a:gd name="connsiteX371" fmla="*/ 349006 w 449954"/>
                  <a:gd name="connsiteY371" fmla="*/ 386617 h 581680"/>
                  <a:gd name="connsiteX372" fmla="*/ 350378 w 449954"/>
                  <a:gd name="connsiteY372" fmla="*/ 386343 h 581680"/>
                  <a:gd name="connsiteX373" fmla="*/ 352161 w 449954"/>
                  <a:gd name="connsiteY373" fmla="*/ 385794 h 581680"/>
                  <a:gd name="connsiteX374" fmla="*/ 355864 w 449954"/>
                  <a:gd name="connsiteY374" fmla="*/ 384011 h 581680"/>
                  <a:gd name="connsiteX375" fmla="*/ 355179 w 449954"/>
                  <a:gd name="connsiteY375" fmla="*/ 384285 h 581680"/>
                  <a:gd name="connsiteX376" fmla="*/ 359156 w 449954"/>
                  <a:gd name="connsiteY376" fmla="*/ 381954 h 581680"/>
                  <a:gd name="connsiteX377" fmla="*/ 358470 w 449954"/>
                  <a:gd name="connsiteY377" fmla="*/ 382365 h 581680"/>
                  <a:gd name="connsiteX378" fmla="*/ 361762 w 449954"/>
                  <a:gd name="connsiteY378" fmla="*/ 379759 h 581680"/>
                  <a:gd name="connsiteX379" fmla="*/ 366563 w 449954"/>
                  <a:gd name="connsiteY379" fmla="*/ 374959 h 581680"/>
                  <a:gd name="connsiteX380" fmla="*/ 366151 w 449954"/>
                  <a:gd name="connsiteY380" fmla="*/ 375507 h 581680"/>
                  <a:gd name="connsiteX381" fmla="*/ 370129 w 449954"/>
                  <a:gd name="connsiteY381" fmla="*/ 370569 h 581680"/>
                  <a:gd name="connsiteX382" fmla="*/ 369992 w 449954"/>
                  <a:gd name="connsiteY382" fmla="*/ 370844 h 581680"/>
                  <a:gd name="connsiteX383" fmla="*/ 370266 w 449954"/>
                  <a:gd name="connsiteY383" fmla="*/ 370295 h 581680"/>
                  <a:gd name="connsiteX384" fmla="*/ 370403 w 449954"/>
                  <a:gd name="connsiteY384" fmla="*/ 370158 h 581680"/>
                  <a:gd name="connsiteX385" fmla="*/ 370266 w 449954"/>
                  <a:gd name="connsiteY385" fmla="*/ 370295 h 581680"/>
                  <a:gd name="connsiteX386" fmla="*/ 372049 w 449954"/>
                  <a:gd name="connsiteY386" fmla="*/ 367415 h 581680"/>
                  <a:gd name="connsiteX387" fmla="*/ 371912 w 449954"/>
                  <a:gd name="connsiteY387" fmla="*/ 367552 h 581680"/>
                  <a:gd name="connsiteX388" fmla="*/ 375341 w 449954"/>
                  <a:gd name="connsiteY388" fmla="*/ 359459 h 581680"/>
                  <a:gd name="connsiteX389" fmla="*/ 375341 w 449954"/>
                  <a:gd name="connsiteY389" fmla="*/ 359459 h 581680"/>
                  <a:gd name="connsiteX390" fmla="*/ 378770 w 449954"/>
                  <a:gd name="connsiteY390" fmla="*/ 346704 h 581680"/>
                  <a:gd name="connsiteX391" fmla="*/ 381102 w 449954"/>
                  <a:gd name="connsiteY391" fmla="*/ 330930 h 581680"/>
                  <a:gd name="connsiteX392" fmla="*/ 381102 w 449954"/>
                  <a:gd name="connsiteY392" fmla="*/ 318037 h 581680"/>
                  <a:gd name="connsiteX393" fmla="*/ 381102 w 449954"/>
                  <a:gd name="connsiteY393" fmla="*/ 318175 h 581680"/>
                  <a:gd name="connsiteX394" fmla="*/ 381102 w 449954"/>
                  <a:gd name="connsiteY394" fmla="*/ 317626 h 581680"/>
                  <a:gd name="connsiteX395" fmla="*/ 381102 w 449954"/>
                  <a:gd name="connsiteY395" fmla="*/ 317352 h 581680"/>
                  <a:gd name="connsiteX396" fmla="*/ 381102 w 449954"/>
                  <a:gd name="connsiteY396" fmla="*/ 317489 h 581680"/>
                  <a:gd name="connsiteX397" fmla="*/ 378222 w 449954"/>
                  <a:gd name="connsiteY397" fmla="*/ 296778 h 581680"/>
                  <a:gd name="connsiteX398" fmla="*/ 370403 w 449954"/>
                  <a:gd name="connsiteY398" fmla="*/ 268522 h 581680"/>
                  <a:gd name="connsiteX399" fmla="*/ 370403 w 449954"/>
                  <a:gd name="connsiteY399" fmla="*/ 268660 h 581680"/>
                  <a:gd name="connsiteX400" fmla="*/ 359705 w 449954"/>
                  <a:gd name="connsiteY400" fmla="*/ 241639 h 581680"/>
                  <a:gd name="connsiteX401" fmla="*/ 358333 w 449954"/>
                  <a:gd name="connsiteY401" fmla="*/ 238485 h 581680"/>
                  <a:gd name="connsiteX402" fmla="*/ 354219 w 449954"/>
                  <a:gd name="connsiteY402" fmla="*/ 232998 h 581680"/>
                  <a:gd name="connsiteX403" fmla="*/ 344343 w 449954"/>
                  <a:gd name="connsiteY403" fmla="*/ 218596 h 581680"/>
                  <a:gd name="connsiteX404" fmla="*/ 336936 w 449954"/>
                  <a:gd name="connsiteY404" fmla="*/ 206938 h 581680"/>
                  <a:gd name="connsiteX405" fmla="*/ 331038 w 449954"/>
                  <a:gd name="connsiteY405" fmla="*/ 197474 h 581680"/>
                  <a:gd name="connsiteX406" fmla="*/ 321300 w 449954"/>
                  <a:gd name="connsiteY406" fmla="*/ 181289 h 581680"/>
                  <a:gd name="connsiteX407" fmla="*/ 307173 w 449954"/>
                  <a:gd name="connsiteY407" fmla="*/ 155365 h 581680"/>
                  <a:gd name="connsiteX408" fmla="*/ 307447 w 449954"/>
                  <a:gd name="connsiteY408" fmla="*/ 156051 h 581680"/>
                  <a:gd name="connsiteX409" fmla="*/ 302098 w 449954"/>
                  <a:gd name="connsiteY409" fmla="*/ 144255 h 581680"/>
                  <a:gd name="connsiteX410" fmla="*/ 301000 w 449954"/>
                  <a:gd name="connsiteY410" fmla="*/ 140415 h 581680"/>
                  <a:gd name="connsiteX411" fmla="*/ 300315 w 449954"/>
                  <a:gd name="connsiteY411" fmla="*/ 133009 h 581680"/>
                  <a:gd name="connsiteX412" fmla="*/ 303195 w 449954"/>
                  <a:gd name="connsiteY412" fmla="*/ 127933 h 581680"/>
                  <a:gd name="connsiteX413" fmla="*/ 309641 w 449954"/>
                  <a:gd name="connsiteY413" fmla="*/ 128345 h 581680"/>
                  <a:gd name="connsiteX414" fmla="*/ 314579 w 449954"/>
                  <a:gd name="connsiteY414" fmla="*/ 131911 h 581680"/>
                  <a:gd name="connsiteX415" fmla="*/ 317185 w 449954"/>
                  <a:gd name="connsiteY415" fmla="*/ 134654 h 581680"/>
                  <a:gd name="connsiteX416" fmla="*/ 320203 w 449954"/>
                  <a:gd name="connsiteY416" fmla="*/ 139044 h 581680"/>
                  <a:gd name="connsiteX417" fmla="*/ 323769 w 449954"/>
                  <a:gd name="connsiteY417" fmla="*/ 144941 h 581680"/>
                  <a:gd name="connsiteX418" fmla="*/ 329804 w 449954"/>
                  <a:gd name="connsiteY418" fmla="*/ 155640 h 581680"/>
                  <a:gd name="connsiteX419" fmla="*/ 340640 w 449954"/>
                  <a:gd name="connsiteY419" fmla="*/ 175254 h 581680"/>
                  <a:gd name="connsiteX420" fmla="*/ 364094 w 449954"/>
                  <a:gd name="connsiteY420" fmla="*/ 220654 h 581680"/>
                  <a:gd name="connsiteX421" fmla="*/ 371638 w 449954"/>
                  <a:gd name="connsiteY421" fmla="*/ 236976 h 581680"/>
                  <a:gd name="connsiteX422" fmla="*/ 373284 w 449954"/>
                  <a:gd name="connsiteY422" fmla="*/ 239170 h 581680"/>
                  <a:gd name="connsiteX423" fmla="*/ 381102 w 449954"/>
                  <a:gd name="connsiteY423" fmla="*/ 248360 h 581680"/>
                  <a:gd name="connsiteX424" fmla="*/ 390703 w 449954"/>
                  <a:gd name="connsiteY424" fmla="*/ 258098 h 581680"/>
                  <a:gd name="connsiteX425" fmla="*/ 390429 w 449954"/>
                  <a:gd name="connsiteY425" fmla="*/ 257961 h 581680"/>
                  <a:gd name="connsiteX426" fmla="*/ 390703 w 449954"/>
                  <a:gd name="connsiteY426" fmla="*/ 258235 h 581680"/>
                  <a:gd name="connsiteX427" fmla="*/ 390840 w 449954"/>
                  <a:gd name="connsiteY427" fmla="*/ 258373 h 581680"/>
                  <a:gd name="connsiteX428" fmla="*/ 390703 w 449954"/>
                  <a:gd name="connsiteY428" fmla="*/ 258235 h 581680"/>
                  <a:gd name="connsiteX429" fmla="*/ 393583 w 449954"/>
                  <a:gd name="connsiteY429" fmla="*/ 260430 h 581680"/>
                  <a:gd name="connsiteX430" fmla="*/ 396189 w 449954"/>
                  <a:gd name="connsiteY430" fmla="*/ 261939 h 581680"/>
                  <a:gd name="connsiteX431" fmla="*/ 397561 w 449954"/>
                  <a:gd name="connsiteY431" fmla="*/ 262488 h 581680"/>
                  <a:gd name="connsiteX432" fmla="*/ 398384 w 449954"/>
                  <a:gd name="connsiteY432" fmla="*/ 262762 h 581680"/>
                  <a:gd name="connsiteX433" fmla="*/ 399344 w 449954"/>
                  <a:gd name="connsiteY433" fmla="*/ 262762 h 581680"/>
                  <a:gd name="connsiteX434" fmla="*/ 399344 w 449954"/>
                  <a:gd name="connsiteY434" fmla="*/ 262762 h 581680"/>
                  <a:gd name="connsiteX435" fmla="*/ 400716 w 449954"/>
                  <a:gd name="connsiteY435" fmla="*/ 262762 h 581680"/>
                  <a:gd name="connsiteX436" fmla="*/ 402087 w 449954"/>
                  <a:gd name="connsiteY436" fmla="*/ 262488 h 581680"/>
                  <a:gd name="connsiteX437" fmla="*/ 403596 w 449954"/>
                  <a:gd name="connsiteY437" fmla="*/ 262076 h 581680"/>
                  <a:gd name="connsiteX438" fmla="*/ 402910 w 449954"/>
                  <a:gd name="connsiteY438" fmla="*/ 262350 h 581680"/>
                  <a:gd name="connsiteX439" fmla="*/ 406476 w 449954"/>
                  <a:gd name="connsiteY439" fmla="*/ 260841 h 581680"/>
                  <a:gd name="connsiteX440" fmla="*/ 405791 w 449954"/>
                  <a:gd name="connsiteY440" fmla="*/ 261116 h 581680"/>
                  <a:gd name="connsiteX441" fmla="*/ 406888 w 449954"/>
                  <a:gd name="connsiteY441" fmla="*/ 260430 h 581680"/>
                  <a:gd name="connsiteX442" fmla="*/ 409768 w 449954"/>
                  <a:gd name="connsiteY442" fmla="*/ 258235 h 581680"/>
                  <a:gd name="connsiteX443" fmla="*/ 413746 w 449954"/>
                  <a:gd name="connsiteY443" fmla="*/ 254121 h 581680"/>
                  <a:gd name="connsiteX444" fmla="*/ 415941 w 449954"/>
                  <a:gd name="connsiteY444" fmla="*/ 251240 h 581680"/>
                  <a:gd name="connsiteX445" fmla="*/ 415941 w 449954"/>
                  <a:gd name="connsiteY445" fmla="*/ 251240 h 581680"/>
                  <a:gd name="connsiteX446" fmla="*/ 421701 w 449954"/>
                  <a:gd name="connsiteY446" fmla="*/ 241639 h 581680"/>
                  <a:gd name="connsiteX447" fmla="*/ 421290 w 449954"/>
                  <a:gd name="connsiteY447" fmla="*/ 242325 h 581680"/>
                  <a:gd name="connsiteX448" fmla="*/ 427462 w 449954"/>
                  <a:gd name="connsiteY448" fmla="*/ 227237 h 581680"/>
                  <a:gd name="connsiteX449" fmla="*/ 427188 w 449954"/>
                  <a:gd name="connsiteY449" fmla="*/ 227923 h 581680"/>
                  <a:gd name="connsiteX450" fmla="*/ 434320 w 449954"/>
                  <a:gd name="connsiteY450" fmla="*/ 201177 h 581680"/>
                  <a:gd name="connsiteX451" fmla="*/ 437337 w 449954"/>
                  <a:gd name="connsiteY451" fmla="*/ 178134 h 581680"/>
                  <a:gd name="connsiteX452" fmla="*/ 437200 w 449954"/>
                  <a:gd name="connsiteY452" fmla="*/ 178957 h 581680"/>
                  <a:gd name="connsiteX453" fmla="*/ 437337 w 449954"/>
                  <a:gd name="connsiteY453" fmla="*/ 158520 h 581680"/>
                  <a:gd name="connsiteX454" fmla="*/ 432811 w 449954"/>
                  <a:gd name="connsiteY454" fmla="*/ 124367 h 581680"/>
                  <a:gd name="connsiteX455" fmla="*/ 422661 w 449954"/>
                  <a:gd name="connsiteY455" fmla="*/ 85139 h 581680"/>
                  <a:gd name="connsiteX456" fmla="*/ 415941 w 449954"/>
                  <a:gd name="connsiteY456" fmla="*/ 61959 h 581680"/>
                  <a:gd name="connsiteX457" fmla="*/ 400030 w 449954"/>
                  <a:gd name="connsiteY457" fmla="*/ 7644 h 581680"/>
                  <a:gd name="connsiteX458" fmla="*/ 404282 w 449954"/>
                  <a:gd name="connsiteY458" fmla="*/ 237 h 581680"/>
                  <a:gd name="connsiteX459" fmla="*/ 411826 w 449954"/>
                  <a:gd name="connsiteY459" fmla="*/ 4489 h 581680"/>
                  <a:gd name="connsiteX460" fmla="*/ 438709 w 449954"/>
                  <a:gd name="connsiteY460" fmla="*/ 96661 h 581680"/>
                  <a:gd name="connsiteX461" fmla="*/ 442001 w 449954"/>
                  <a:gd name="connsiteY461" fmla="*/ 109142 h 581680"/>
                  <a:gd name="connsiteX462" fmla="*/ 445018 w 449954"/>
                  <a:gd name="connsiteY462" fmla="*/ 122447 h 581680"/>
                  <a:gd name="connsiteX463" fmla="*/ 449408 w 449954"/>
                  <a:gd name="connsiteY463" fmla="*/ 154954 h 581680"/>
                  <a:gd name="connsiteX464" fmla="*/ 444470 w 449954"/>
                  <a:gd name="connsiteY464" fmla="*/ 211053 h 581680"/>
                  <a:gd name="connsiteX465" fmla="*/ 436652 w 449954"/>
                  <a:gd name="connsiteY465" fmla="*/ 236290 h 581680"/>
                  <a:gd name="connsiteX466" fmla="*/ 424170 w 449954"/>
                  <a:gd name="connsiteY466" fmla="*/ 259607 h 581680"/>
                  <a:gd name="connsiteX467" fmla="*/ 417312 w 449954"/>
                  <a:gd name="connsiteY467" fmla="*/ 266876 h 581680"/>
                  <a:gd name="connsiteX468" fmla="*/ 413334 w 449954"/>
                  <a:gd name="connsiteY468" fmla="*/ 269894 h 581680"/>
                  <a:gd name="connsiteX469" fmla="*/ 409083 w 449954"/>
                  <a:gd name="connsiteY469" fmla="*/ 272226 h 581680"/>
                  <a:gd name="connsiteX470" fmla="*/ 404831 w 449954"/>
                  <a:gd name="connsiteY470" fmla="*/ 273460 h 581680"/>
                  <a:gd name="connsiteX471" fmla="*/ 401402 w 449954"/>
                  <a:gd name="connsiteY471" fmla="*/ 273872 h 581680"/>
                  <a:gd name="connsiteX472" fmla="*/ 397012 w 449954"/>
                  <a:gd name="connsiteY472" fmla="*/ 273734 h 581680"/>
                  <a:gd name="connsiteX473" fmla="*/ 391938 w 449954"/>
                  <a:gd name="connsiteY473" fmla="*/ 272089 h 581680"/>
                  <a:gd name="connsiteX474" fmla="*/ 382885 w 449954"/>
                  <a:gd name="connsiteY474" fmla="*/ 265779 h 581680"/>
                  <a:gd name="connsiteX475" fmla="*/ 386314 w 449954"/>
                  <a:gd name="connsiteY475" fmla="*/ 276752 h 581680"/>
                  <a:gd name="connsiteX476" fmla="*/ 393309 w 449954"/>
                  <a:gd name="connsiteY476" fmla="*/ 332027 h 581680"/>
                  <a:gd name="connsiteX477" fmla="*/ 391252 w 449954"/>
                  <a:gd name="connsiteY477" fmla="*/ 345607 h 581680"/>
                  <a:gd name="connsiteX478" fmla="*/ 388371 w 449954"/>
                  <a:gd name="connsiteY478" fmla="*/ 357676 h 581680"/>
                  <a:gd name="connsiteX479" fmla="*/ 383982 w 449954"/>
                  <a:gd name="connsiteY479" fmla="*/ 369472 h 581680"/>
                  <a:gd name="connsiteX480" fmla="*/ 376987 w 449954"/>
                  <a:gd name="connsiteY480" fmla="*/ 380308 h 581680"/>
                  <a:gd name="connsiteX481" fmla="*/ 369443 w 449954"/>
                  <a:gd name="connsiteY481" fmla="*/ 387989 h 581680"/>
                  <a:gd name="connsiteX482" fmla="*/ 360528 w 449954"/>
                  <a:gd name="connsiteY482" fmla="*/ 394024 h 581680"/>
                  <a:gd name="connsiteX483" fmla="*/ 355727 w 449954"/>
                  <a:gd name="connsiteY483" fmla="*/ 396081 h 581680"/>
                  <a:gd name="connsiteX484" fmla="*/ 350790 w 449954"/>
                  <a:gd name="connsiteY484" fmla="*/ 397316 h 581680"/>
                  <a:gd name="connsiteX485" fmla="*/ 347086 w 449954"/>
                  <a:gd name="connsiteY485" fmla="*/ 397453 h 581680"/>
                  <a:gd name="connsiteX486" fmla="*/ 339954 w 449954"/>
                  <a:gd name="connsiteY486" fmla="*/ 396219 h 581680"/>
                  <a:gd name="connsiteX487" fmla="*/ 334605 w 449954"/>
                  <a:gd name="connsiteY487" fmla="*/ 394161 h 581680"/>
                  <a:gd name="connsiteX488" fmla="*/ 323906 w 449954"/>
                  <a:gd name="connsiteY488" fmla="*/ 388400 h 581680"/>
                  <a:gd name="connsiteX489" fmla="*/ 319380 w 449954"/>
                  <a:gd name="connsiteY489" fmla="*/ 385520 h 581680"/>
                  <a:gd name="connsiteX490" fmla="*/ 321849 w 449954"/>
                  <a:gd name="connsiteY490" fmla="*/ 399922 h 581680"/>
                  <a:gd name="connsiteX491" fmla="*/ 325278 w 449954"/>
                  <a:gd name="connsiteY491" fmla="*/ 431880 h 581680"/>
                  <a:gd name="connsiteX492" fmla="*/ 323632 w 449954"/>
                  <a:gd name="connsiteY492" fmla="*/ 461095 h 581680"/>
                  <a:gd name="connsiteX493" fmla="*/ 321026 w 449954"/>
                  <a:gd name="connsiteY493" fmla="*/ 473988 h 581680"/>
                  <a:gd name="connsiteX494" fmla="*/ 316499 w 449954"/>
                  <a:gd name="connsiteY494" fmla="*/ 488527 h 581680"/>
                  <a:gd name="connsiteX495" fmla="*/ 303058 w 449954"/>
                  <a:gd name="connsiteY495" fmla="*/ 507593 h 581680"/>
                  <a:gd name="connsiteX496" fmla="*/ 294417 w 449954"/>
                  <a:gd name="connsiteY496" fmla="*/ 513902 h 581680"/>
                  <a:gd name="connsiteX497" fmla="*/ 282347 w 449954"/>
                  <a:gd name="connsiteY497" fmla="*/ 518839 h 581680"/>
                  <a:gd name="connsiteX498" fmla="*/ 272060 w 449954"/>
                  <a:gd name="connsiteY498" fmla="*/ 520348 h 581680"/>
                  <a:gd name="connsiteX499" fmla="*/ 266436 w 449954"/>
                  <a:gd name="connsiteY499" fmla="*/ 520074 h 581680"/>
                  <a:gd name="connsiteX500" fmla="*/ 260950 w 449954"/>
                  <a:gd name="connsiteY500" fmla="*/ 519114 h 581680"/>
                  <a:gd name="connsiteX501" fmla="*/ 251211 w 449954"/>
                  <a:gd name="connsiteY501" fmla="*/ 515410 h 581680"/>
                  <a:gd name="connsiteX502" fmla="*/ 239415 w 449954"/>
                  <a:gd name="connsiteY502" fmla="*/ 507729 h 581680"/>
                  <a:gd name="connsiteX503" fmla="*/ 229403 w 449954"/>
                  <a:gd name="connsiteY503" fmla="*/ 498951 h 581680"/>
                  <a:gd name="connsiteX504" fmla="*/ 219253 w 449954"/>
                  <a:gd name="connsiteY504" fmla="*/ 488527 h 581680"/>
                  <a:gd name="connsiteX505" fmla="*/ 210612 w 449954"/>
                  <a:gd name="connsiteY505" fmla="*/ 478789 h 581680"/>
                  <a:gd name="connsiteX506" fmla="*/ 210200 w 449954"/>
                  <a:gd name="connsiteY506" fmla="*/ 496894 h 581680"/>
                  <a:gd name="connsiteX507" fmla="*/ 204988 w 449954"/>
                  <a:gd name="connsiteY507" fmla="*/ 526109 h 581680"/>
                  <a:gd name="connsiteX508" fmla="*/ 195799 w 449954"/>
                  <a:gd name="connsiteY508" fmla="*/ 548603 h 581680"/>
                  <a:gd name="connsiteX509" fmla="*/ 189078 w 449954"/>
                  <a:gd name="connsiteY509" fmla="*/ 558341 h 581680"/>
                  <a:gd name="connsiteX510" fmla="*/ 181260 w 449954"/>
                  <a:gd name="connsiteY510" fmla="*/ 565337 h 581680"/>
                  <a:gd name="connsiteX511" fmla="*/ 172207 w 449954"/>
                  <a:gd name="connsiteY511" fmla="*/ 569589 h 581680"/>
                  <a:gd name="connsiteX512" fmla="*/ 167406 w 449954"/>
                  <a:gd name="connsiteY512" fmla="*/ 570686 h 581680"/>
                  <a:gd name="connsiteX513" fmla="*/ 162469 w 449954"/>
                  <a:gd name="connsiteY513" fmla="*/ 570686 h 581680"/>
                  <a:gd name="connsiteX514" fmla="*/ 153965 w 449954"/>
                  <a:gd name="connsiteY514" fmla="*/ 568766 h 581680"/>
                  <a:gd name="connsiteX515" fmla="*/ 149301 w 449954"/>
                  <a:gd name="connsiteY515" fmla="*/ 566845 h 581680"/>
                  <a:gd name="connsiteX516" fmla="*/ 143129 w 449954"/>
                  <a:gd name="connsiteY516" fmla="*/ 562868 h 581680"/>
                  <a:gd name="connsiteX517" fmla="*/ 126807 w 449954"/>
                  <a:gd name="connsiteY517" fmla="*/ 547232 h 581680"/>
                  <a:gd name="connsiteX518" fmla="*/ 122829 w 449954"/>
                  <a:gd name="connsiteY518" fmla="*/ 556147 h 581680"/>
                  <a:gd name="connsiteX519" fmla="*/ 110211 w 449954"/>
                  <a:gd name="connsiteY519" fmla="*/ 572880 h 581680"/>
                  <a:gd name="connsiteX520" fmla="*/ 104039 w 449954"/>
                  <a:gd name="connsiteY520" fmla="*/ 576995 h 581680"/>
                  <a:gd name="connsiteX521" fmla="*/ 99650 w 449954"/>
                  <a:gd name="connsiteY521" fmla="*/ 578779 h 581680"/>
                  <a:gd name="connsiteX522" fmla="*/ 94849 w 449954"/>
                  <a:gd name="connsiteY522" fmla="*/ 579738 h 581680"/>
                  <a:gd name="connsiteX523" fmla="*/ 91008 w 449954"/>
                  <a:gd name="connsiteY523" fmla="*/ 580013 h 581680"/>
                  <a:gd name="connsiteX524" fmla="*/ 85522 w 449954"/>
                  <a:gd name="connsiteY524" fmla="*/ 581522 h 58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</a:cxnLst>
                <a:rect l="l" t="t" r="r" b="b"/>
                <a:pathLst>
                  <a:path w="449954" h="581680">
                    <a:moveTo>
                      <a:pt x="297434" y="351642"/>
                    </a:moveTo>
                    <a:cubicBezTo>
                      <a:pt x="292908" y="339023"/>
                      <a:pt x="287559" y="326815"/>
                      <a:pt x="281661" y="314746"/>
                    </a:cubicBezTo>
                    <a:cubicBezTo>
                      <a:pt x="281798" y="315020"/>
                      <a:pt x="281935" y="315157"/>
                      <a:pt x="282072" y="315431"/>
                    </a:cubicBezTo>
                    <a:cubicBezTo>
                      <a:pt x="277546" y="306516"/>
                      <a:pt x="272745" y="297601"/>
                      <a:pt x="267671" y="288959"/>
                    </a:cubicBezTo>
                    <a:cubicBezTo>
                      <a:pt x="264653" y="283885"/>
                      <a:pt x="261635" y="278809"/>
                      <a:pt x="258344" y="273872"/>
                    </a:cubicBezTo>
                    <a:cubicBezTo>
                      <a:pt x="253955" y="267288"/>
                      <a:pt x="249565" y="260705"/>
                      <a:pt x="245176" y="254121"/>
                    </a:cubicBezTo>
                    <a:cubicBezTo>
                      <a:pt x="245176" y="254258"/>
                      <a:pt x="245313" y="254258"/>
                      <a:pt x="245313" y="254395"/>
                    </a:cubicBezTo>
                    <a:cubicBezTo>
                      <a:pt x="245176" y="254121"/>
                      <a:pt x="245039" y="253983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2159" y="249731"/>
                      <a:pt x="239415" y="245754"/>
                      <a:pt x="236535" y="241914"/>
                    </a:cubicBezTo>
                    <a:cubicBezTo>
                      <a:pt x="234066" y="238622"/>
                      <a:pt x="231460" y="235467"/>
                      <a:pt x="228854" y="232312"/>
                    </a:cubicBezTo>
                    <a:cubicBezTo>
                      <a:pt x="228854" y="232312"/>
                      <a:pt x="228854" y="232450"/>
                      <a:pt x="228991" y="232450"/>
                    </a:cubicBezTo>
                    <a:cubicBezTo>
                      <a:pt x="228168" y="231489"/>
                      <a:pt x="227208" y="230529"/>
                      <a:pt x="226248" y="229569"/>
                    </a:cubicBezTo>
                    <a:cubicBezTo>
                      <a:pt x="226385" y="229569"/>
                      <a:pt x="226385" y="229706"/>
                      <a:pt x="226523" y="229844"/>
                    </a:cubicBezTo>
                    <a:cubicBezTo>
                      <a:pt x="225974" y="229295"/>
                      <a:pt x="225288" y="228746"/>
                      <a:pt x="224602" y="228335"/>
                    </a:cubicBezTo>
                    <a:cubicBezTo>
                      <a:pt x="224191" y="228198"/>
                      <a:pt x="223779" y="227923"/>
                      <a:pt x="223505" y="227786"/>
                    </a:cubicBezTo>
                    <a:cubicBezTo>
                      <a:pt x="223368" y="227786"/>
                      <a:pt x="223231" y="227649"/>
                      <a:pt x="222956" y="227649"/>
                    </a:cubicBezTo>
                    <a:cubicBezTo>
                      <a:pt x="222956" y="227786"/>
                      <a:pt x="222819" y="227923"/>
                      <a:pt x="222819" y="228198"/>
                    </a:cubicBezTo>
                    <a:cubicBezTo>
                      <a:pt x="222819" y="228609"/>
                      <a:pt x="222819" y="229021"/>
                      <a:pt x="222682" y="229432"/>
                    </a:cubicBezTo>
                    <a:cubicBezTo>
                      <a:pt x="222682" y="229980"/>
                      <a:pt x="222819" y="230666"/>
                      <a:pt x="222819" y="231215"/>
                    </a:cubicBezTo>
                    <a:cubicBezTo>
                      <a:pt x="222819" y="230941"/>
                      <a:pt x="222682" y="230803"/>
                      <a:pt x="222682" y="230529"/>
                    </a:cubicBezTo>
                    <a:cubicBezTo>
                      <a:pt x="222956" y="232175"/>
                      <a:pt x="223368" y="233684"/>
                      <a:pt x="223916" y="235193"/>
                    </a:cubicBezTo>
                    <a:cubicBezTo>
                      <a:pt x="223916" y="235193"/>
                      <a:pt x="223916" y="235056"/>
                      <a:pt x="223916" y="235056"/>
                    </a:cubicBezTo>
                    <a:cubicBezTo>
                      <a:pt x="225014" y="237936"/>
                      <a:pt x="226248" y="240816"/>
                      <a:pt x="227483" y="243560"/>
                    </a:cubicBezTo>
                    <a:cubicBezTo>
                      <a:pt x="228854" y="246440"/>
                      <a:pt x="230089" y="249320"/>
                      <a:pt x="231597" y="252201"/>
                    </a:cubicBezTo>
                    <a:cubicBezTo>
                      <a:pt x="231460" y="252063"/>
                      <a:pt x="231460" y="252063"/>
                      <a:pt x="231460" y="251926"/>
                    </a:cubicBezTo>
                    <a:cubicBezTo>
                      <a:pt x="238455" y="265505"/>
                      <a:pt x="246685" y="278535"/>
                      <a:pt x="254503" y="291566"/>
                    </a:cubicBezTo>
                    <a:cubicBezTo>
                      <a:pt x="256835" y="295406"/>
                      <a:pt x="259166" y="299109"/>
                      <a:pt x="261635" y="302812"/>
                    </a:cubicBezTo>
                    <a:cubicBezTo>
                      <a:pt x="265064" y="308162"/>
                      <a:pt x="268493" y="313648"/>
                      <a:pt x="272060" y="318998"/>
                    </a:cubicBezTo>
                    <a:cubicBezTo>
                      <a:pt x="272060" y="318998"/>
                      <a:pt x="272060" y="318860"/>
                      <a:pt x="271922" y="318860"/>
                    </a:cubicBezTo>
                    <a:cubicBezTo>
                      <a:pt x="275489" y="324210"/>
                      <a:pt x="279192" y="329421"/>
                      <a:pt x="283032" y="334497"/>
                    </a:cubicBezTo>
                    <a:cubicBezTo>
                      <a:pt x="286873" y="339572"/>
                      <a:pt x="290988" y="344509"/>
                      <a:pt x="295240" y="349310"/>
                    </a:cubicBezTo>
                    <a:cubicBezTo>
                      <a:pt x="295103" y="349036"/>
                      <a:pt x="294965" y="348898"/>
                      <a:pt x="294828" y="348761"/>
                    </a:cubicBezTo>
                    <a:cubicBezTo>
                      <a:pt x="295514" y="349584"/>
                      <a:pt x="296474" y="350681"/>
                      <a:pt x="297434" y="351642"/>
                    </a:cubicBezTo>
                    <a:close/>
                    <a:moveTo>
                      <a:pt x="195662" y="442167"/>
                    </a:moveTo>
                    <a:cubicBezTo>
                      <a:pt x="192644" y="427903"/>
                      <a:pt x="188666" y="413775"/>
                      <a:pt x="183866" y="399922"/>
                    </a:cubicBezTo>
                    <a:cubicBezTo>
                      <a:pt x="183866" y="400196"/>
                      <a:pt x="184003" y="400333"/>
                      <a:pt x="184140" y="400607"/>
                    </a:cubicBezTo>
                    <a:cubicBezTo>
                      <a:pt x="178517" y="384560"/>
                      <a:pt x="171796" y="368924"/>
                      <a:pt x="164252" y="353836"/>
                    </a:cubicBezTo>
                    <a:cubicBezTo>
                      <a:pt x="160000" y="345607"/>
                      <a:pt x="155611" y="337514"/>
                      <a:pt x="150947" y="329421"/>
                    </a:cubicBezTo>
                    <a:cubicBezTo>
                      <a:pt x="146421" y="321466"/>
                      <a:pt x="141483" y="313785"/>
                      <a:pt x="136408" y="306241"/>
                    </a:cubicBezTo>
                    <a:cubicBezTo>
                      <a:pt x="136545" y="306379"/>
                      <a:pt x="136545" y="306516"/>
                      <a:pt x="136683" y="306653"/>
                    </a:cubicBezTo>
                    <a:cubicBezTo>
                      <a:pt x="135037" y="304321"/>
                      <a:pt x="133391" y="301989"/>
                      <a:pt x="131471" y="299795"/>
                    </a:cubicBezTo>
                    <a:cubicBezTo>
                      <a:pt x="129413" y="297601"/>
                      <a:pt x="127493" y="295406"/>
                      <a:pt x="125298" y="293349"/>
                    </a:cubicBezTo>
                    <a:cubicBezTo>
                      <a:pt x="125024" y="293211"/>
                      <a:pt x="124750" y="292937"/>
                      <a:pt x="124475" y="292800"/>
                    </a:cubicBezTo>
                    <a:cubicBezTo>
                      <a:pt x="124338" y="292800"/>
                      <a:pt x="124338" y="292663"/>
                      <a:pt x="124201" y="292663"/>
                    </a:cubicBezTo>
                    <a:cubicBezTo>
                      <a:pt x="124201" y="292663"/>
                      <a:pt x="124201" y="292663"/>
                      <a:pt x="124201" y="292663"/>
                    </a:cubicBezTo>
                    <a:cubicBezTo>
                      <a:pt x="124064" y="292663"/>
                      <a:pt x="124064" y="292800"/>
                      <a:pt x="123927" y="292800"/>
                    </a:cubicBezTo>
                    <a:cubicBezTo>
                      <a:pt x="123927" y="293074"/>
                      <a:pt x="123927" y="293349"/>
                      <a:pt x="123927" y="293486"/>
                    </a:cubicBezTo>
                    <a:cubicBezTo>
                      <a:pt x="124064" y="294308"/>
                      <a:pt x="124064" y="295269"/>
                      <a:pt x="124338" y="296092"/>
                    </a:cubicBezTo>
                    <a:cubicBezTo>
                      <a:pt x="124338" y="295954"/>
                      <a:pt x="124338" y="295817"/>
                      <a:pt x="124201" y="295543"/>
                    </a:cubicBezTo>
                    <a:cubicBezTo>
                      <a:pt x="124887" y="298149"/>
                      <a:pt x="125710" y="300755"/>
                      <a:pt x="126533" y="303361"/>
                    </a:cubicBezTo>
                    <a:cubicBezTo>
                      <a:pt x="127493" y="306241"/>
                      <a:pt x="128179" y="309122"/>
                      <a:pt x="129002" y="312002"/>
                    </a:cubicBezTo>
                    <a:cubicBezTo>
                      <a:pt x="129002" y="312002"/>
                      <a:pt x="129002" y="311865"/>
                      <a:pt x="129002" y="311865"/>
                    </a:cubicBezTo>
                    <a:cubicBezTo>
                      <a:pt x="129002" y="312002"/>
                      <a:pt x="129139" y="312002"/>
                      <a:pt x="129139" y="312140"/>
                    </a:cubicBezTo>
                    <a:cubicBezTo>
                      <a:pt x="129139" y="312276"/>
                      <a:pt x="129276" y="312414"/>
                      <a:pt x="129276" y="312414"/>
                    </a:cubicBezTo>
                    <a:cubicBezTo>
                      <a:pt x="129276" y="312414"/>
                      <a:pt x="129276" y="312276"/>
                      <a:pt x="129276" y="312276"/>
                    </a:cubicBezTo>
                    <a:cubicBezTo>
                      <a:pt x="130648" y="316117"/>
                      <a:pt x="132019" y="319957"/>
                      <a:pt x="133665" y="323661"/>
                    </a:cubicBezTo>
                    <a:cubicBezTo>
                      <a:pt x="134762" y="326267"/>
                      <a:pt x="135722" y="328736"/>
                      <a:pt x="136820" y="331342"/>
                    </a:cubicBezTo>
                    <a:cubicBezTo>
                      <a:pt x="138329" y="334634"/>
                      <a:pt x="139837" y="337926"/>
                      <a:pt x="141209" y="341217"/>
                    </a:cubicBezTo>
                    <a:cubicBezTo>
                      <a:pt x="144364" y="348213"/>
                      <a:pt x="147518" y="355345"/>
                      <a:pt x="150673" y="362340"/>
                    </a:cubicBezTo>
                    <a:cubicBezTo>
                      <a:pt x="156434" y="373587"/>
                      <a:pt x="162194" y="384834"/>
                      <a:pt x="167818" y="396081"/>
                    </a:cubicBezTo>
                    <a:cubicBezTo>
                      <a:pt x="168641" y="397727"/>
                      <a:pt x="169601" y="399099"/>
                      <a:pt x="170561" y="400745"/>
                    </a:cubicBezTo>
                    <a:cubicBezTo>
                      <a:pt x="172756" y="404585"/>
                      <a:pt x="174950" y="408426"/>
                      <a:pt x="177282" y="412403"/>
                    </a:cubicBezTo>
                    <a:cubicBezTo>
                      <a:pt x="179477" y="416244"/>
                      <a:pt x="181671" y="420084"/>
                      <a:pt x="184003" y="423925"/>
                    </a:cubicBezTo>
                    <a:cubicBezTo>
                      <a:pt x="184826" y="425297"/>
                      <a:pt x="185512" y="426805"/>
                      <a:pt x="186472" y="428177"/>
                    </a:cubicBezTo>
                    <a:cubicBezTo>
                      <a:pt x="186472" y="428177"/>
                      <a:pt x="186472" y="428177"/>
                      <a:pt x="186472" y="428039"/>
                    </a:cubicBezTo>
                    <a:cubicBezTo>
                      <a:pt x="189352" y="432840"/>
                      <a:pt x="192507" y="437504"/>
                      <a:pt x="195662" y="442167"/>
                    </a:cubicBezTo>
                    <a:close/>
                    <a:moveTo>
                      <a:pt x="110622" y="513764"/>
                    </a:moveTo>
                    <a:cubicBezTo>
                      <a:pt x="111445" y="514862"/>
                      <a:pt x="112405" y="515959"/>
                      <a:pt x="113228" y="517057"/>
                    </a:cubicBezTo>
                    <a:cubicBezTo>
                      <a:pt x="115286" y="519663"/>
                      <a:pt x="117343" y="522406"/>
                      <a:pt x="119538" y="525012"/>
                    </a:cubicBezTo>
                    <a:cubicBezTo>
                      <a:pt x="120909" y="526795"/>
                      <a:pt x="122418" y="528578"/>
                      <a:pt x="123790" y="530361"/>
                    </a:cubicBezTo>
                    <a:cubicBezTo>
                      <a:pt x="123927" y="529538"/>
                      <a:pt x="124201" y="528852"/>
                      <a:pt x="124338" y="528029"/>
                    </a:cubicBezTo>
                    <a:cubicBezTo>
                      <a:pt x="124338" y="528167"/>
                      <a:pt x="124338" y="528303"/>
                      <a:pt x="124201" y="528441"/>
                    </a:cubicBezTo>
                    <a:cubicBezTo>
                      <a:pt x="125573" y="521720"/>
                      <a:pt x="126533" y="514999"/>
                      <a:pt x="127082" y="508141"/>
                    </a:cubicBezTo>
                    <a:cubicBezTo>
                      <a:pt x="127082" y="508415"/>
                      <a:pt x="127082" y="508552"/>
                      <a:pt x="127082" y="508690"/>
                    </a:cubicBezTo>
                    <a:cubicBezTo>
                      <a:pt x="127493" y="501969"/>
                      <a:pt x="127356" y="495248"/>
                      <a:pt x="126944" y="488390"/>
                    </a:cubicBezTo>
                    <a:cubicBezTo>
                      <a:pt x="126944" y="488390"/>
                      <a:pt x="126944" y="488527"/>
                      <a:pt x="126944" y="488527"/>
                    </a:cubicBezTo>
                    <a:cubicBezTo>
                      <a:pt x="126944" y="488390"/>
                      <a:pt x="126944" y="488116"/>
                      <a:pt x="126944" y="487978"/>
                    </a:cubicBezTo>
                    <a:cubicBezTo>
                      <a:pt x="126944" y="487978"/>
                      <a:pt x="126944" y="487978"/>
                      <a:pt x="126944" y="487978"/>
                    </a:cubicBezTo>
                    <a:lnTo>
                      <a:pt x="126944" y="487978"/>
                    </a:lnTo>
                    <a:cubicBezTo>
                      <a:pt x="126396" y="482355"/>
                      <a:pt x="125710" y="476868"/>
                      <a:pt x="124613" y="471245"/>
                    </a:cubicBezTo>
                    <a:cubicBezTo>
                      <a:pt x="124613" y="471245"/>
                      <a:pt x="124613" y="471245"/>
                      <a:pt x="124613" y="471245"/>
                    </a:cubicBezTo>
                    <a:cubicBezTo>
                      <a:pt x="123241" y="464524"/>
                      <a:pt x="121321" y="457941"/>
                      <a:pt x="119126" y="451494"/>
                    </a:cubicBezTo>
                    <a:cubicBezTo>
                      <a:pt x="119126" y="451631"/>
                      <a:pt x="119263" y="451906"/>
                      <a:pt x="119263" y="452042"/>
                    </a:cubicBezTo>
                    <a:cubicBezTo>
                      <a:pt x="117892" y="448065"/>
                      <a:pt x="116520" y="444225"/>
                      <a:pt x="114874" y="440247"/>
                    </a:cubicBezTo>
                    <a:cubicBezTo>
                      <a:pt x="113091" y="435858"/>
                      <a:pt x="111034" y="431468"/>
                      <a:pt x="108839" y="427217"/>
                    </a:cubicBezTo>
                    <a:lnTo>
                      <a:pt x="108839" y="427217"/>
                    </a:lnTo>
                    <a:cubicBezTo>
                      <a:pt x="108839" y="427217"/>
                      <a:pt x="108839" y="427217"/>
                      <a:pt x="108839" y="427080"/>
                    </a:cubicBezTo>
                    <a:cubicBezTo>
                      <a:pt x="108839" y="427080"/>
                      <a:pt x="108839" y="426942"/>
                      <a:pt x="108702" y="426942"/>
                    </a:cubicBezTo>
                    <a:cubicBezTo>
                      <a:pt x="108702" y="426942"/>
                      <a:pt x="108702" y="426942"/>
                      <a:pt x="108702" y="426942"/>
                    </a:cubicBezTo>
                    <a:cubicBezTo>
                      <a:pt x="105273" y="420359"/>
                      <a:pt x="101844" y="413775"/>
                      <a:pt x="98003" y="407329"/>
                    </a:cubicBezTo>
                    <a:cubicBezTo>
                      <a:pt x="94026" y="400882"/>
                      <a:pt x="89911" y="394572"/>
                      <a:pt x="85659" y="388263"/>
                    </a:cubicBezTo>
                    <a:cubicBezTo>
                      <a:pt x="85796" y="388400"/>
                      <a:pt x="85934" y="388537"/>
                      <a:pt x="85934" y="388812"/>
                    </a:cubicBezTo>
                    <a:cubicBezTo>
                      <a:pt x="82505" y="383737"/>
                      <a:pt x="78801" y="378936"/>
                      <a:pt x="74823" y="374273"/>
                    </a:cubicBezTo>
                    <a:cubicBezTo>
                      <a:pt x="74961" y="374410"/>
                      <a:pt x="75098" y="374547"/>
                      <a:pt x="75235" y="374684"/>
                    </a:cubicBezTo>
                    <a:cubicBezTo>
                      <a:pt x="73863" y="373313"/>
                      <a:pt x="72629" y="371941"/>
                      <a:pt x="71257" y="370569"/>
                    </a:cubicBezTo>
                    <a:cubicBezTo>
                      <a:pt x="70297" y="369746"/>
                      <a:pt x="69200" y="369061"/>
                      <a:pt x="68103" y="368375"/>
                    </a:cubicBezTo>
                    <a:cubicBezTo>
                      <a:pt x="67142" y="367689"/>
                      <a:pt x="66045" y="367004"/>
                      <a:pt x="64948" y="366455"/>
                    </a:cubicBezTo>
                    <a:cubicBezTo>
                      <a:pt x="64399" y="366181"/>
                      <a:pt x="63988" y="366043"/>
                      <a:pt x="63439" y="365769"/>
                    </a:cubicBezTo>
                    <a:cubicBezTo>
                      <a:pt x="62891" y="365632"/>
                      <a:pt x="62479" y="365495"/>
                      <a:pt x="61931" y="365358"/>
                    </a:cubicBezTo>
                    <a:cubicBezTo>
                      <a:pt x="61656" y="365358"/>
                      <a:pt x="61382" y="365358"/>
                      <a:pt x="61107" y="365358"/>
                    </a:cubicBezTo>
                    <a:cubicBezTo>
                      <a:pt x="60833" y="365358"/>
                      <a:pt x="60559" y="365495"/>
                      <a:pt x="60284" y="365495"/>
                    </a:cubicBezTo>
                    <a:cubicBezTo>
                      <a:pt x="60010" y="365632"/>
                      <a:pt x="59599" y="365769"/>
                      <a:pt x="59324" y="365906"/>
                    </a:cubicBezTo>
                    <a:cubicBezTo>
                      <a:pt x="58913" y="366181"/>
                      <a:pt x="58502" y="366317"/>
                      <a:pt x="58090" y="366592"/>
                    </a:cubicBezTo>
                    <a:cubicBezTo>
                      <a:pt x="57678" y="366866"/>
                      <a:pt x="57267" y="367140"/>
                      <a:pt x="56855" y="367552"/>
                    </a:cubicBezTo>
                    <a:cubicBezTo>
                      <a:pt x="56444" y="367826"/>
                      <a:pt x="56170" y="368238"/>
                      <a:pt x="55758" y="368512"/>
                    </a:cubicBezTo>
                    <a:cubicBezTo>
                      <a:pt x="55758" y="368512"/>
                      <a:pt x="55758" y="368512"/>
                      <a:pt x="55758" y="368512"/>
                    </a:cubicBezTo>
                    <a:cubicBezTo>
                      <a:pt x="55484" y="368787"/>
                      <a:pt x="55347" y="369061"/>
                      <a:pt x="55073" y="369198"/>
                    </a:cubicBezTo>
                    <a:cubicBezTo>
                      <a:pt x="54798" y="369610"/>
                      <a:pt x="54524" y="370021"/>
                      <a:pt x="54387" y="370433"/>
                    </a:cubicBezTo>
                    <a:cubicBezTo>
                      <a:pt x="54249" y="370844"/>
                      <a:pt x="54112" y="371118"/>
                      <a:pt x="53975" y="371530"/>
                    </a:cubicBezTo>
                    <a:cubicBezTo>
                      <a:pt x="53975" y="371392"/>
                      <a:pt x="54112" y="371255"/>
                      <a:pt x="54112" y="371118"/>
                    </a:cubicBezTo>
                    <a:cubicBezTo>
                      <a:pt x="53701" y="372216"/>
                      <a:pt x="53426" y="373313"/>
                      <a:pt x="53152" y="374410"/>
                    </a:cubicBezTo>
                    <a:cubicBezTo>
                      <a:pt x="53152" y="374410"/>
                      <a:pt x="53152" y="374273"/>
                      <a:pt x="53152" y="374273"/>
                    </a:cubicBezTo>
                    <a:cubicBezTo>
                      <a:pt x="53152" y="374410"/>
                      <a:pt x="53152" y="374410"/>
                      <a:pt x="53152" y="374547"/>
                    </a:cubicBezTo>
                    <a:cubicBezTo>
                      <a:pt x="53152" y="374684"/>
                      <a:pt x="53152" y="374821"/>
                      <a:pt x="53015" y="374959"/>
                    </a:cubicBezTo>
                    <a:cubicBezTo>
                      <a:pt x="53015" y="374821"/>
                      <a:pt x="53015" y="374821"/>
                      <a:pt x="53015" y="374684"/>
                    </a:cubicBezTo>
                    <a:cubicBezTo>
                      <a:pt x="52741" y="376468"/>
                      <a:pt x="52604" y="378113"/>
                      <a:pt x="52329" y="379897"/>
                    </a:cubicBezTo>
                    <a:cubicBezTo>
                      <a:pt x="52329" y="379897"/>
                      <a:pt x="52329" y="379759"/>
                      <a:pt x="52329" y="379759"/>
                    </a:cubicBezTo>
                    <a:cubicBezTo>
                      <a:pt x="52329" y="379897"/>
                      <a:pt x="52329" y="379897"/>
                      <a:pt x="52329" y="380033"/>
                    </a:cubicBezTo>
                    <a:cubicBezTo>
                      <a:pt x="52329" y="380171"/>
                      <a:pt x="52329" y="380308"/>
                      <a:pt x="52329" y="380445"/>
                    </a:cubicBezTo>
                    <a:cubicBezTo>
                      <a:pt x="52329" y="380445"/>
                      <a:pt x="52329" y="380308"/>
                      <a:pt x="52329" y="380308"/>
                    </a:cubicBezTo>
                    <a:cubicBezTo>
                      <a:pt x="52192" y="383737"/>
                      <a:pt x="52055" y="387166"/>
                      <a:pt x="52329" y="390595"/>
                    </a:cubicBezTo>
                    <a:cubicBezTo>
                      <a:pt x="52741" y="394298"/>
                      <a:pt x="53289" y="398001"/>
                      <a:pt x="53975" y="401568"/>
                    </a:cubicBezTo>
                    <a:cubicBezTo>
                      <a:pt x="53975" y="401568"/>
                      <a:pt x="53975" y="401568"/>
                      <a:pt x="53975" y="401568"/>
                    </a:cubicBezTo>
                    <a:cubicBezTo>
                      <a:pt x="54798" y="405545"/>
                      <a:pt x="55758" y="409386"/>
                      <a:pt x="56718" y="413364"/>
                    </a:cubicBezTo>
                    <a:cubicBezTo>
                      <a:pt x="57816" y="417341"/>
                      <a:pt x="59050" y="421181"/>
                      <a:pt x="60422" y="425022"/>
                    </a:cubicBezTo>
                    <a:cubicBezTo>
                      <a:pt x="60422" y="424885"/>
                      <a:pt x="60284" y="424610"/>
                      <a:pt x="60147" y="424474"/>
                    </a:cubicBezTo>
                    <a:cubicBezTo>
                      <a:pt x="63713" y="434486"/>
                      <a:pt x="67828" y="444225"/>
                      <a:pt x="72629" y="453688"/>
                    </a:cubicBezTo>
                    <a:cubicBezTo>
                      <a:pt x="72629" y="453688"/>
                      <a:pt x="72629" y="453688"/>
                      <a:pt x="72629" y="453688"/>
                    </a:cubicBezTo>
                    <a:cubicBezTo>
                      <a:pt x="72629" y="453688"/>
                      <a:pt x="72629" y="453826"/>
                      <a:pt x="72629" y="453826"/>
                    </a:cubicBezTo>
                    <a:cubicBezTo>
                      <a:pt x="72629" y="453826"/>
                      <a:pt x="72629" y="453963"/>
                      <a:pt x="72629" y="453963"/>
                    </a:cubicBezTo>
                    <a:cubicBezTo>
                      <a:pt x="72629" y="453963"/>
                      <a:pt x="72629" y="453963"/>
                      <a:pt x="72629" y="453963"/>
                    </a:cubicBezTo>
                    <a:cubicBezTo>
                      <a:pt x="76058" y="460684"/>
                      <a:pt x="79624" y="467130"/>
                      <a:pt x="83327" y="473577"/>
                    </a:cubicBezTo>
                    <a:cubicBezTo>
                      <a:pt x="87168" y="480023"/>
                      <a:pt x="91283" y="486470"/>
                      <a:pt x="95397" y="492779"/>
                    </a:cubicBezTo>
                    <a:cubicBezTo>
                      <a:pt x="95260" y="492642"/>
                      <a:pt x="95123" y="492368"/>
                      <a:pt x="95123" y="492231"/>
                    </a:cubicBezTo>
                    <a:cubicBezTo>
                      <a:pt x="100472" y="499363"/>
                      <a:pt x="105547" y="506632"/>
                      <a:pt x="110622" y="513764"/>
                    </a:cubicBezTo>
                    <a:close/>
                    <a:moveTo>
                      <a:pt x="85522" y="581522"/>
                    </a:moveTo>
                    <a:cubicBezTo>
                      <a:pt x="82367" y="581110"/>
                      <a:pt x="79213" y="579602"/>
                      <a:pt x="76332" y="578367"/>
                    </a:cubicBezTo>
                    <a:cubicBezTo>
                      <a:pt x="70297" y="575624"/>
                      <a:pt x="64948" y="571372"/>
                      <a:pt x="60010" y="566983"/>
                    </a:cubicBezTo>
                    <a:cubicBezTo>
                      <a:pt x="56993" y="564377"/>
                      <a:pt x="54387" y="561359"/>
                      <a:pt x="51781" y="558341"/>
                    </a:cubicBezTo>
                    <a:cubicBezTo>
                      <a:pt x="48763" y="554912"/>
                      <a:pt x="46020" y="551347"/>
                      <a:pt x="43277" y="547643"/>
                    </a:cubicBezTo>
                    <a:cubicBezTo>
                      <a:pt x="38202" y="540785"/>
                      <a:pt x="33950" y="533516"/>
                      <a:pt x="29972" y="526109"/>
                    </a:cubicBezTo>
                    <a:cubicBezTo>
                      <a:pt x="27915" y="522406"/>
                      <a:pt x="26132" y="518428"/>
                      <a:pt x="24349" y="514587"/>
                    </a:cubicBezTo>
                    <a:cubicBezTo>
                      <a:pt x="22565" y="510884"/>
                      <a:pt x="20920" y="507181"/>
                      <a:pt x="19411" y="503341"/>
                    </a:cubicBezTo>
                    <a:cubicBezTo>
                      <a:pt x="16805" y="496345"/>
                      <a:pt x="14199" y="489350"/>
                      <a:pt x="11730" y="482492"/>
                    </a:cubicBezTo>
                    <a:cubicBezTo>
                      <a:pt x="10770" y="480023"/>
                      <a:pt x="10084" y="477417"/>
                      <a:pt x="9261" y="474811"/>
                    </a:cubicBezTo>
                    <a:cubicBezTo>
                      <a:pt x="7752" y="470148"/>
                      <a:pt x="6518" y="465347"/>
                      <a:pt x="5283" y="460546"/>
                    </a:cubicBezTo>
                    <a:cubicBezTo>
                      <a:pt x="2952" y="451220"/>
                      <a:pt x="1169" y="441755"/>
                      <a:pt x="346" y="432155"/>
                    </a:cubicBezTo>
                    <a:cubicBezTo>
                      <a:pt x="-340" y="425159"/>
                      <a:pt x="-66" y="418027"/>
                      <a:pt x="1717" y="411306"/>
                    </a:cubicBezTo>
                    <a:cubicBezTo>
                      <a:pt x="2266" y="409386"/>
                      <a:pt x="3638" y="406643"/>
                      <a:pt x="5695" y="406231"/>
                    </a:cubicBezTo>
                    <a:cubicBezTo>
                      <a:pt x="7615" y="405820"/>
                      <a:pt x="9535" y="406780"/>
                      <a:pt x="10084" y="408700"/>
                    </a:cubicBezTo>
                    <a:cubicBezTo>
                      <a:pt x="10496" y="409935"/>
                      <a:pt x="9947" y="411443"/>
                      <a:pt x="8987" y="412403"/>
                    </a:cubicBezTo>
                    <a:cubicBezTo>
                      <a:pt x="8849" y="412678"/>
                      <a:pt x="8712" y="413089"/>
                      <a:pt x="8575" y="413364"/>
                    </a:cubicBezTo>
                    <a:cubicBezTo>
                      <a:pt x="8438" y="413912"/>
                      <a:pt x="8301" y="414598"/>
                      <a:pt x="8164" y="415146"/>
                    </a:cubicBezTo>
                    <a:cubicBezTo>
                      <a:pt x="8164" y="415010"/>
                      <a:pt x="8164" y="414872"/>
                      <a:pt x="8164" y="414735"/>
                    </a:cubicBezTo>
                    <a:cubicBezTo>
                      <a:pt x="7889" y="416244"/>
                      <a:pt x="7615" y="417752"/>
                      <a:pt x="7478" y="419261"/>
                    </a:cubicBezTo>
                    <a:cubicBezTo>
                      <a:pt x="7478" y="419124"/>
                      <a:pt x="7478" y="419124"/>
                      <a:pt x="7478" y="418987"/>
                    </a:cubicBezTo>
                    <a:cubicBezTo>
                      <a:pt x="7204" y="422416"/>
                      <a:pt x="7204" y="425708"/>
                      <a:pt x="7478" y="429137"/>
                    </a:cubicBezTo>
                    <a:cubicBezTo>
                      <a:pt x="7478" y="429137"/>
                      <a:pt x="7478" y="429137"/>
                      <a:pt x="7478" y="429000"/>
                    </a:cubicBezTo>
                    <a:cubicBezTo>
                      <a:pt x="7889" y="434897"/>
                      <a:pt x="8712" y="440796"/>
                      <a:pt x="9947" y="446693"/>
                    </a:cubicBezTo>
                    <a:cubicBezTo>
                      <a:pt x="9947" y="446693"/>
                      <a:pt x="9947" y="446556"/>
                      <a:pt x="9947" y="446556"/>
                    </a:cubicBezTo>
                    <a:cubicBezTo>
                      <a:pt x="12278" y="457803"/>
                      <a:pt x="15433" y="468913"/>
                      <a:pt x="19136" y="479886"/>
                    </a:cubicBezTo>
                    <a:cubicBezTo>
                      <a:pt x="19136" y="479886"/>
                      <a:pt x="19136" y="479749"/>
                      <a:pt x="18999" y="479749"/>
                    </a:cubicBezTo>
                    <a:cubicBezTo>
                      <a:pt x="20920" y="484549"/>
                      <a:pt x="22703" y="489350"/>
                      <a:pt x="24486" y="494151"/>
                    </a:cubicBezTo>
                    <a:cubicBezTo>
                      <a:pt x="25172" y="496208"/>
                      <a:pt x="25994" y="498265"/>
                      <a:pt x="26817" y="500186"/>
                    </a:cubicBezTo>
                    <a:cubicBezTo>
                      <a:pt x="27778" y="502518"/>
                      <a:pt x="28738" y="504712"/>
                      <a:pt x="29835" y="506906"/>
                    </a:cubicBezTo>
                    <a:cubicBezTo>
                      <a:pt x="31207" y="509924"/>
                      <a:pt x="32578" y="512805"/>
                      <a:pt x="33950" y="515685"/>
                    </a:cubicBezTo>
                    <a:cubicBezTo>
                      <a:pt x="33813" y="515548"/>
                      <a:pt x="33813" y="515410"/>
                      <a:pt x="33675" y="515273"/>
                    </a:cubicBezTo>
                    <a:cubicBezTo>
                      <a:pt x="37790" y="523503"/>
                      <a:pt x="42454" y="531458"/>
                      <a:pt x="47529" y="539139"/>
                    </a:cubicBezTo>
                    <a:cubicBezTo>
                      <a:pt x="47529" y="539139"/>
                      <a:pt x="47391" y="539002"/>
                      <a:pt x="47391" y="539002"/>
                    </a:cubicBezTo>
                    <a:cubicBezTo>
                      <a:pt x="50820" y="543940"/>
                      <a:pt x="54524" y="548603"/>
                      <a:pt x="58364" y="553267"/>
                    </a:cubicBezTo>
                    <a:cubicBezTo>
                      <a:pt x="58227" y="553129"/>
                      <a:pt x="58090" y="552992"/>
                      <a:pt x="58090" y="552855"/>
                    </a:cubicBezTo>
                    <a:cubicBezTo>
                      <a:pt x="60696" y="555735"/>
                      <a:pt x="63165" y="558479"/>
                      <a:pt x="66045" y="560948"/>
                    </a:cubicBezTo>
                    <a:cubicBezTo>
                      <a:pt x="65908" y="560811"/>
                      <a:pt x="65771" y="560673"/>
                      <a:pt x="65634" y="560536"/>
                    </a:cubicBezTo>
                    <a:cubicBezTo>
                      <a:pt x="68514" y="563005"/>
                      <a:pt x="71394" y="565474"/>
                      <a:pt x="74412" y="567531"/>
                    </a:cubicBezTo>
                    <a:cubicBezTo>
                      <a:pt x="74412" y="567531"/>
                      <a:pt x="74275" y="567394"/>
                      <a:pt x="74275" y="567394"/>
                    </a:cubicBezTo>
                    <a:cubicBezTo>
                      <a:pt x="75509" y="568217"/>
                      <a:pt x="76881" y="569040"/>
                      <a:pt x="78252" y="569726"/>
                    </a:cubicBezTo>
                    <a:cubicBezTo>
                      <a:pt x="78115" y="569726"/>
                      <a:pt x="77978" y="569589"/>
                      <a:pt x="77841" y="569451"/>
                    </a:cubicBezTo>
                    <a:cubicBezTo>
                      <a:pt x="79761" y="570412"/>
                      <a:pt x="81819" y="571235"/>
                      <a:pt x="83739" y="572057"/>
                    </a:cubicBezTo>
                    <a:cubicBezTo>
                      <a:pt x="83602" y="572057"/>
                      <a:pt x="83465" y="571921"/>
                      <a:pt x="83190" y="571921"/>
                    </a:cubicBezTo>
                    <a:cubicBezTo>
                      <a:pt x="84425" y="572332"/>
                      <a:pt x="85659" y="572744"/>
                      <a:pt x="86894" y="573018"/>
                    </a:cubicBezTo>
                    <a:cubicBezTo>
                      <a:pt x="86894" y="573018"/>
                      <a:pt x="86756" y="573018"/>
                      <a:pt x="86756" y="573018"/>
                    </a:cubicBezTo>
                    <a:cubicBezTo>
                      <a:pt x="86894" y="573018"/>
                      <a:pt x="86894" y="573018"/>
                      <a:pt x="87031" y="573018"/>
                    </a:cubicBezTo>
                    <a:cubicBezTo>
                      <a:pt x="87168" y="573018"/>
                      <a:pt x="87168" y="573018"/>
                      <a:pt x="87305" y="573155"/>
                    </a:cubicBezTo>
                    <a:cubicBezTo>
                      <a:pt x="87305" y="573155"/>
                      <a:pt x="87168" y="573155"/>
                      <a:pt x="87168" y="573155"/>
                    </a:cubicBezTo>
                    <a:cubicBezTo>
                      <a:pt x="87716" y="573292"/>
                      <a:pt x="88265" y="573292"/>
                      <a:pt x="88951" y="573429"/>
                    </a:cubicBezTo>
                    <a:cubicBezTo>
                      <a:pt x="88814" y="573429"/>
                      <a:pt x="88539" y="573429"/>
                      <a:pt x="88402" y="573429"/>
                    </a:cubicBezTo>
                    <a:cubicBezTo>
                      <a:pt x="89637" y="573566"/>
                      <a:pt x="91008" y="573566"/>
                      <a:pt x="92243" y="573566"/>
                    </a:cubicBezTo>
                    <a:cubicBezTo>
                      <a:pt x="92243" y="573566"/>
                      <a:pt x="92106" y="573566"/>
                      <a:pt x="92106" y="573566"/>
                    </a:cubicBezTo>
                    <a:cubicBezTo>
                      <a:pt x="93340" y="573429"/>
                      <a:pt x="94712" y="573292"/>
                      <a:pt x="95946" y="573018"/>
                    </a:cubicBezTo>
                    <a:cubicBezTo>
                      <a:pt x="96632" y="572744"/>
                      <a:pt x="97318" y="572606"/>
                      <a:pt x="98003" y="572469"/>
                    </a:cubicBezTo>
                    <a:cubicBezTo>
                      <a:pt x="97866" y="572606"/>
                      <a:pt x="97729" y="572606"/>
                      <a:pt x="97592" y="572606"/>
                    </a:cubicBezTo>
                    <a:cubicBezTo>
                      <a:pt x="98826" y="572195"/>
                      <a:pt x="100061" y="571646"/>
                      <a:pt x="101295" y="571098"/>
                    </a:cubicBezTo>
                    <a:cubicBezTo>
                      <a:pt x="101158" y="571098"/>
                      <a:pt x="101021" y="571235"/>
                      <a:pt x="100884" y="571372"/>
                    </a:cubicBezTo>
                    <a:cubicBezTo>
                      <a:pt x="101432" y="570960"/>
                      <a:pt x="102118" y="570686"/>
                      <a:pt x="102667" y="570274"/>
                    </a:cubicBezTo>
                    <a:cubicBezTo>
                      <a:pt x="102530" y="570412"/>
                      <a:pt x="102393" y="570549"/>
                      <a:pt x="102255" y="570549"/>
                    </a:cubicBezTo>
                    <a:cubicBezTo>
                      <a:pt x="103490" y="569726"/>
                      <a:pt x="104587" y="568903"/>
                      <a:pt x="105684" y="567943"/>
                    </a:cubicBezTo>
                    <a:cubicBezTo>
                      <a:pt x="105547" y="568080"/>
                      <a:pt x="105410" y="568217"/>
                      <a:pt x="105273" y="568217"/>
                    </a:cubicBezTo>
                    <a:cubicBezTo>
                      <a:pt x="106782" y="566845"/>
                      <a:pt x="108290" y="565474"/>
                      <a:pt x="109525" y="563965"/>
                    </a:cubicBezTo>
                    <a:cubicBezTo>
                      <a:pt x="109525" y="563965"/>
                      <a:pt x="109388" y="564102"/>
                      <a:pt x="109388" y="564102"/>
                    </a:cubicBezTo>
                    <a:cubicBezTo>
                      <a:pt x="110348" y="563005"/>
                      <a:pt x="111171" y="561908"/>
                      <a:pt x="111994" y="560673"/>
                    </a:cubicBezTo>
                    <a:cubicBezTo>
                      <a:pt x="111857" y="560811"/>
                      <a:pt x="111719" y="560948"/>
                      <a:pt x="111719" y="561085"/>
                    </a:cubicBezTo>
                    <a:cubicBezTo>
                      <a:pt x="112817" y="559439"/>
                      <a:pt x="113914" y="557656"/>
                      <a:pt x="114874" y="555873"/>
                    </a:cubicBezTo>
                    <a:lnTo>
                      <a:pt x="114874" y="555873"/>
                    </a:lnTo>
                    <a:cubicBezTo>
                      <a:pt x="116932" y="551758"/>
                      <a:pt x="118715" y="547643"/>
                      <a:pt x="120361" y="543391"/>
                    </a:cubicBezTo>
                    <a:cubicBezTo>
                      <a:pt x="120361" y="543528"/>
                      <a:pt x="120224" y="543666"/>
                      <a:pt x="120224" y="543803"/>
                    </a:cubicBezTo>
                    <a:cubicBezTo>
                      <a:pt x="120498" y="542980"/>
                      <a:pt x="120772" y="542157"/>
                      <a:pt x="121046" y="541334"/>
                    </a:cubicBezTo>
                    <a:cubicBezTo>
                      <a:pt x="118577" y="538454"/>
                      <a:pt x="116246" y="535436"/>
                      <a:pt x="113777" y="532418"/>
                    </a:cubicBezTo>
                    <a:cubicBezTo>
                      <a:pt x="109388" y="526795"/>
                      <a:pt x="104999" y="521309"/>
                      <a:pt x="100884" y="515548"/>
                    </a:cubicBezTo>
                    <a:cubicBezTo>
                      <a:pt x="95672" y="508141"/>
                      <a:pt x="90323" y="500735"/>
                      <a:pt x="85385" y="493054"/>
                    </a:cubicBezTo>
                    <a:cubicBezTo>
                      <a:pt x="74412" y="476045"/>
                      <a:pt x="64536" y="458215"/>
                      <a:pt x="56855" y="439424"/>
                    </a:cubicBezTo>
                    <a:cubicBezTo>
                      <a:pt x="53426" y="430920"/>
                      <a:pt x="50409" y="422142"/>
                      <a:pt x="48077" y="413226"/>
                    </a:cubicBezTo>
                    <a:cubicBezTo>
                      <a:pt x="45746" y="404311"/>
                      <a:pt x="44100" y="395121"/>
                      <a:pt x="43825" y="385932"/>
                    </a:cubicBezTo>
                    <a:cubicBezTo>
                      <a:pt x="43688" y="382228"/>
                      <a:pt x="44100" y="378525"/>
                      <a:pt x="44511" y="374959"/>
                    </a:cubicBezTo>
                    <a:cubicBezTo>
                      <a:pt x="44923" y="371941"/>
                      <a:pt x="45746" y="369061"/>
                      <a:pt x="46980" y="366317"/>
                    </a:cubicBezTo>
                    <a:cubicBezTo>
                      <a:pt x="47940" y="363986"/>
                      <a:pt x="49586" y="362340"/>
                      <a:pt x="51369" y="360694"/>
                    </a:cubicBezTo>
                    <a:cubicBezTo>
                      <a:pt x="53289" y="358911"/>
                      <a:pt x="55895" y="357402"/>
                      <a:pt x="58364" y="356717"/>
                    </a:cubicBezTo>
                    <a:cubicBezTo>
                      <a:pt x="63851" y="355208"/>
                      <a:pt x="68789" y="357814"/>
                      <a:pt x="73452" y="360557"/>
                    </a:cubicBezTo>
                    <a:cubicBezTo>
                      <a:pt x="80036" y="364672"/>
                      <a:pt x="84562" y="370981"/>
                      <a:pt x="89363" y="376879"/>
                    </a:cubicBezTo>
                    <a:cubicBezTo>
                      <a:pt x="92106" y="380308"/>
                      <a:pt x="94437" y="384011"/>
                      <a:pt x="96906" y="387578"/>
                    </a:cubicBezTo>
                    <a:cubicBezTo>
                      <a:pt x="99650" y="391829"/>
                      <a:pt x="102393" y="396081"/>
                      <a:pt x="104999" y="400333"/>
                    </a:cubicBezTo>
                    <a:cubicBezTo>
                      <a:pt x="110348" y="408974"/>
                      <a:pt x="115148" y="418164"/>
                      <a:pt x="119538" y="427354"/>
                    </a:cubicBezTo>
                    <a:cubicBezTo>
                      <a:pt x="123653" y="435858"/>
                      <a:pt x="126944" y="444773"/>
                      <a:pt x="129687" y="453688"/>
                    </a:cubicBezTo>
                    <a:cubicBezTo>
                      <a:pt x="132842" y="463701"/>
                      <a:pt x="134762" y="473988"/>
                      <a:pt x="135860" y="484412"/>
                    </a:cubicBezTo>
                    <a:cubicBezTo>
                      <a:pt x="137506" y="502106"/>
                      <a:pt x="135722" y="519800"/>
                      <a:pt x="131196" y="536945"/>
                    </a:cubicBezTo>
                    <a:cubicBezTo>
                      <a:pt x="131059" y="537356"/>
                      <a:pt x="130922" y="537767"/>
                      <a:pt x="130922" y="538179"/>
                    </a:cubicBezTo>
                    <a:cubicBezTo>
                      <a:pt x="131608" y="538865"/>
                      <a:pt x="132156" y="539688"/>
                      <a:pt x="132842" y="540374"/>
                    </a:cubicBezTo>
                    <a:cubicBezTo>
                      <a:pt x="136545" y="544625"/>
                      <a:pt x="140386" y="548741"/>
                      <a:pt x="144501" y="552444"/>
                    </a:cubicBezTo>
                    <a:cubicBezTo>
                      <a:pt x="146832" y="554364"/>
                      <a:pt x="149164" y="556284"/>
                      <a:pt x="151496" y="558067"/>
                    </a:cubicBezTo>
                    <a:cubicBezTo>
                      <a:pt x="151359" y="557930"/>
                      <a:pt x="151085" y="557793"/>
                      <a:pt x="150947" y="557793"/>
                    </a:cubicBezTo>
                    <a:cubicBezTo>
                      <a:pt x="152182" y="558616"/>
                      <a:pt x="153416" y="559439"/>
                      <a:pt x="154788" y="560125"/>
                    </a:cubicBezTo>
                    <a:lnTo>
                      <a:pt x="154788" y="560125"/>
                    </a:lnTo>
                    <a:cubicBezTo>
                      <a:pt x="155885" y="560673"/>
                      <a:pt x="157119" y="561085"/>
                      <a:pt x="158354" y="561496"/>
                    </a:cubicBezTo>
                    <a:cubicBezTo>
                      <a:pt x="158354" y="561496"/>
                      <a:pt x="158217" y="561496"/>
                      <a:pt x="158217" y="561359"/>
                    </a:cubicBezTo>
                    <a:cubicBezTo>
                      <a:pt x="159451" y="561770"/>
                      <a:pt x="160823" y="562045"/>
                      <a:pt x="162194" y="562319"/>
                    </a:cubicBezTo>
                    <a:cubicBezTo>
                      <a:pt x="161920" y="562319"/>
                      <a:pt x="161783" y="562182"/>
                      <a:pt x="161509" y="562182"/>
                    </a:cubicBezTo>
                    <a:cubicBezTo>
                      <a:pt x="162194" y="562319"/>
                      <a:pt x="162880" y="562457"/>
                      <a:pt x="163429" y="562457"/>
                    </a:cubicBezTo>
                    <a:cubicBezTo>
                      <a:pt x="163292" y="562457"/>
                      <a:pt x="163154" y="562457"/>
                      <a:pt x="163017" y="562457"/>
                    </a:cubicBezTo>
                    <a:cubicBezTo>
                      <a:pt x="164389" y="562593"/>
                      <a:pt x="165898" y="562593"/>
                      <a:pt x="167406" y="562457"/>
                    </a:cubicBezTo>
                    <a:cubicBezTo>
                      <a:pt x="167132" y="562457"/>
                      <a:pt x="166995" y="562457"/>
                      <a:pt x="166721" y="562457"/>
                    </a:cubicBezTo>
                    <a:cubicBezTo>
                      <a:pt x="167269" y="562319"/>
                      <a:pt x="167818" y="562182"/>
                      <a:pt x="168367" y="562182"/>
                    </a:cubicBezTo>
                    <a:cubicBezTo>
                      <a:pt x="169052" y="562045"/>
                      <a:pt x="169601" y="561770"/>
                      <a:pt x="170287" y="561634"/>
                    </a:cubicBezTo>
                    <a:cubicBezTo>
                      <a:pt x="170287" y="561634"/>
                      <a:pt x="170287" y="561634"/>
                      <a:pt x="170150" y="561634"/>
                    </a:cubicBezTo>
                    <a:cubicBezTo>
                      <a:pt x="171247" y="561222"/>
                      <a:pt x="172207" y="560811"/>
                      <a:pt x="173304" y="560399"/>
                    </a:cubicBezTo>
                    <a:cubicBezTo>
                      <a:pt x="173304" y="560399"/>
                      <a:pt x="173304" y="560399"/>
                      <a:pt x="173167" y="560399"/>
                    </a:cubicBezTo>
                    <a:cubicBezTo>
                      <a:pt x="173304" y="560399"/>
                      <a:pt x="173304" y="560262"/>
                      <a:pt x="173441" y="560262"/>
                    </a:cubicBezTo>
                    <a:cubicBezTo>
                      <a:pt x="173579" y="560262"/>
                      <a:pt x="173579" y="560125"/>
                      <a:pt x="173716" y="560125"/>
                    </a:cubicBezTo>
                    <a:cubicBezTo>
                      <a:pt x="173716" y="560125"/>
                      <a:pt x="173716" y="560125"/>
                      <a:pt x="173579" y="560125"/>
                    </a:cubicBezTo>
                    <a:cubicBezTo>
                      <a:pt x="174676" y="559576"/>
                      <a:pt x="175773" y="558890"/>
                      <a:pt x="176870" y="558067"/>
                    </a:cubicBezTo>
                    <a:cubicBezTo>
                      <a:pt x="176870" y="558067"/>
                      <a:pt x="176733" y="558067"/>
                      <a:pt x="176733" y="558205"/>
                    </a:cubicBezTo>
                    <a:cubicBezTo>
                      <a:pt x="177693" y="557519"/>
                      <a:pt x="178517" y="556833"/>
                      <a:pt x="179339" y="556147"/>
                    </a:cubicBezTo>
                    <a:cubicBezTo>
                      <a:pt x="179339" y="556147"/>
                      <a:pt x="179339" y="556147"/>
                      <a:pt x="179202" y="556147"/>
                    </a:cubicBezTo>
                    <a:cubicBezTo>
                      <a:pt x="180299" y="555187"/>
                      <a:pt x="181260" y="554090"/>
                      <a:pt x="182220" y="552992"/>
                    </a:cubicBezTo>
                    <a:cubicBezTo>
                      <a:pt x="182083" y="553129"/>
                      <a:pt x="181946" y="553267"/>
                      <a:pt x="181808" y="553404"/>
                    </a:cubicBezTo>
                    <a:cubicBezTo>
                      <a:pt x="182768" y="552306"/>
                      <a:pt x="183591" y="551209"/>
                      <a:pt x="184414" y="550112"/>
                    </a:cubicBezTo>
                    <a:cubicBezTo>
                      <a:pt x="184414" y="550112"/>
                      <a:pt x="184277" y="550249"/>
                      <a:pt x="184277" y="550249"/>
                    </a:cubicBezTo>
                    <a:cubicBezTo>
                      <a:pt x="186335" y="547095"/>
                      <a:pt x="188255" y="543940"/>
                      <a:pt x="190038" y="540648"/>
                    </a:cubicBezTo>
                    <a:cubicBezTo>
                      <a:pt x="189901" y="540785"/>
                      <a:pt x="189764" y="541060"/>
                      <a:pt x="189764" y="541196"/>
                    </a:cubicBezTo>
                    <a:cubicBezTo>
                      <a:pt x="191409" y="537767"/>
                      <a:pt x="192781" y="534338"/>
                      <a:pt x="194015" y="530773"/>
                    </a:cubicBezTo>
                    <a:cubicBezTo>
                      <a:pt x="195662" y="525697"/>
                      <a:pt x="197033" y="520486"/>
                      <a:pt x="198130" y="515136"/>
                    </a:cubicBezTo>
                    <a:cubicBezTo>
                      <a:pt x="198130" y="515273"/>
                      <a:pt x="198130" y="515410"/>
                      <a:pt x="198130" y="515548"/>
                    </a:cubicBezTo>
                    <a:cubicBezTo>
                      <a:pt x="199228" y="509376"/>
                      <a:pt x="200051" y="503203"/>
                      <a:pt x="200599" y="496894"/>
                    </a:cubicBezTo>
                    <a:cubicBezTo>
                      <a:pt x="200599" y="496894"/>
                      <a:pt x="200599" y="497031"/>
                      <a:pt x="200599" y="497031"/>
                    </a:cubicBezTo>
                    <a:cubicBezTo>
                      <a:pt x="200599" y="496894"/>
                      <a:pt x="200599" y="496894"/>
                      <a:pt x="200599" y="496757"/>
                    </a:cubicBezTo>
                    <a:cubicBezTo>
                      <a:pt x="200599" y="496757"/>
                      <a:pt x="200599" y="496757"/>
                      <a:pt x="200599" y="496757"/>
                    </a:cubicBezTo>
                    <a:cubicBezTo>
                      <a:pt x="200599" y="496757"/>
                      <a:pt x="200599" y="496757"/>
                      <a:pt x="200599" y="496619"/>
                    </a:cubicBezTo>
                    <a:cubicBezTo>
                      <a:pt x="201148" y="488390"/>
                      <a:pt x="201011" y="480297"/>
                      <a:pt x="200462" y="472205"/>
                    </a:cubicBezTo>
                    <a:cubicBezTo>
                      <a:pt x="200462" y="472205"/>
                      <a:pt x="200462" y="472205"/>
                      <a:pt x="200462" y="472205"/>
                    </a:cubicBezTo>
                    <a:cubicBezTo>
                      <a:pt x="200462" y="472205"/>
                      <a:pt x="200462" y="472068"/>
                      <a:pt x="200462" y="472068"/>
                    </a:cubicBezTo>
                    <a:cubicBezTo>
                      <a:pt x="200462" y="472068"/>
                      <a:pt x="200462" y="471931"/>
                      <a:pt x="200462" y="471931"/>
                    </a:cubicBezTo>
                    <a:cubicBezTo>
                      <a:pt x="200462" y="471931"/>
                      <a:pt x="200462" y="471931"/>
                      <a:pt x="200462" y="472068"/>
                    </a:cubicBezTo>
                    <a:cubicBezTo>
                      <a:pt x="200325" y="469736"/>
                      <a:pt x="200051" y="467404"/>
                      <a:pt x="199776" y="465073"/>
                    </a:cubicBezTo>
                    <a:cubicBezTo>
                      <a:pt x="194564" y="458078"/>
                      <a:pt x="189901" y="450808"/>
                      <a:pt x="184963" y="443539"/>
                    </a:cubicBezTo>
                    <a:cubicBezTo>
                      <a:pt x="182768" y="440247"/>
                      <a:pt x="180574" y="436955"/>
                      <a:pt x="178242" y="433526"/>
                    </a:cubicBezTo>
                    <a:cubicBezTo>
                      <a:pt x="177282" y="432017"/>
                      <a:pt x="176322" y="430371"/>
                      <a:pt x="175499" y="428862"/>
                    </a:cubicBezTo>
                    <a:cubicBezTo>
                      <a:pt x="170561" y="420359"/>
                      <a:pt x="165761" y="411855"/>
                      <a:pt x="160823" y="403351"/>
                    </a:cubicBezTo>
                    <a:cubicBezTo>
                      <a:pt x="158080" y="398413"/>
                      <a:pt x="155611" y="393338"/>
                      <a:pt x="153142" y="388400"/>
                    </a:cubicBezTo>
                    <a:cubicBezTo>
                      <a:pt x="149301" y="380856"/>
                      <a:pt x="145598" y="373450"/>
                      <a:pt x="141758" y="365906"/>
                    </a:cubicBezTo>
                    <a:cubicBezTo>
                      <a:pt x="140798" y="363986"/>
                      <a:pt x="139974" y="361929"/>
                      <a:pt x="139151" y="360008"/>
                    </a:cubicBezTo>
                    <a:cubicBezTo>
                      <a:pt x="136957" y="355071"/>
                      <a:pt x="134762" y="350133"/>
                      <a:pt x="132568" y="345195"/>
                    </a:cubicBezTo>
                    <a:cubicBezTo>
                      <a:pt x="127904" y="334908"/>
                      <a:pt x="123241" y="324621"/>
                      <a:pt x="119675" y="313923"/>
                    </a:cubicBezTo>
                    <a:cubicBezTo>
                      <a:pt x="118303" y="309670"/>
                      <a:pt x="117069" y="305282"/>
                      <a:pt x="115697" y="300892"/>
                    </a:cubicBezTo>
                    <a:cubicBezTo>
                      <a:pt x="114737" y="298012"/>
                      <a:pt x="113914" y="294995"/>
                      <a:pt x="113914" y="291840"/>
                    </a:cubicBezTo>
                    <a:cubicBezTo>
                      <a:pt x="113914" y="289920"/>
                      <a:pt x="114188" y="287725"/>
                      <a:pt x="115148" y="286079"/>
                    </a:cubicBezTo>
                    <a:cubicBezTo>
                      <a:pt x="116246" y="284159"/>
                      <a:pt x="117892" y="282650"/>
                      <a:pt x="119949" y="281690"/>
                    </a:cubicBezTo>
                    <a:cubicBezTo>
                      <a:pt x="121732" y="280867"/>
                      <a:pt x="123653" y="280044"/>
                      <a:pt x="125710" y="280318"/>
                    </a:cubicBezTo>
                    <a:cubicBezTo>
                      <a:pt x="127630" y="280592"/>
                      <a:pt x="129687" y="281279"/>
                      <a:pt x="131196" y="282376"/>
                    </a:cubicBezTo>
                    <a:cubicBezTo>
                      <a:pt x="133940" y="284433"/>
                      <a:pt x="136271" y="286902"/>
                      <a:pt x="138603" y="289371"/>
                    </a:cubicBezTo>
                    <a:cubicBezTo>
                      <a:pt x="141895" y="292800"/>
                      <a:pt x="144638" y="296503"/>
                      <a:pt x="147244" y="300481"/>
                    </a:cubicBezTo>
                    <a:cubicBezTo>
                      <a:pt x="158354" y="316940"/>
                      <a:pt x="168230" y="334222"/>
                      <a:pt x="176870" y="352053"/>
                    </a:cubicBezTo>
                    <a:cubicBezTo>
                      <a:pt x="185923" y="370844"/>
                      <a:pt x="193467" y="390184"/>
                      <a:pt x="199365" y="410072"/>
                    </a:cubicBezTo>
                    <a:cubicBezTo>
                      <a:pt x="204302" y="426531"/>
                      <a:pt x="207869" y="443401"/>
                      <a:pt x="209789" y="460546"/>
                    </a:cubicBezTo>
                    <a:cubicBezTo>
                      <a:pt x="213904" y="465896"/>
                      <a:pt x="218293" y="471245"/>
                      <a:pt x="222682" y="476320"/>
                    </a:cubicBezTo>
                    <a:cubicBezTo>
                      <a:pt x="222682" y="476183"/>
                      <a:pt x="222545" y="476183"/>
                      <a:pt x="222545" y="476045"/>
                    </a:cubicBezTo>
                    <a:cubicBezTo>
                      <a:pt x="228854" y="483178"/>
                      <a:pt x="235575" y="490036"/>
                      <a:pt x="242707" y="496483"/>
                    </a:cubicBezTo>
                    <a:lnTo>
                      <a:pt x="242707" y="496483"/>
                    </a:lnTo>
                    <a:lnTo>
                      <a:pt x="242707" y="496483"/>
                    </a:lnTo>
                    <a:cubicBezTo>
                      <a:pt x="242844" y="496619"/>
                      <a:pt x="243119" y="496757"/>
                      <a:pt x="243256" y="496894"/>
                    </a:cubicBezTo>
                    <a:cubicBezTo>
                      <a:pt x="243119" y="496757"/>
                      <a:pt x="242982" y="496757"/>
                      <a:pt x="242982" y="496619"/>
                    </a:cubicBezTo>
                    <a:cubicBezTo>
                      <a:pt x="245999" y="499089"/>
                      <a:pt x="249017" y="501420"/>
                      <a:pt x="252308" y="503615"/>
                    </a:cubicBezTo>
                    <a:cubicBezTo>
                      <a:pt x="252308" y="503615"/>
                      <a:pt x="252171" y="503615"/>
                      <a:pt x="252171" y="503477"/>
                    </a:cubicBezTo>
                    <a:cubicBezTo>
                      <a:pt x="253817" y="504575"/>
                      <a:pt x="255463" y="505535"/>
                      <a:pt x="257246" y="506495"/>
                    </a:cubicBezTo>
                    <a:cubicBezTo>
                      <a:pt x="258206" y="506906"/>
                      <a:pt x="259166" y="507318"/>
                      <a:pt x="260127" y="507729"/>
                    </a:cubicBezTo>
                    <a:cubicBezTo>
                      <a:pt x="261498" y="508141"/>
                      <a:pt x="262733" y="508552"/>
                      <a:pt x="264104" y="508964"/>
                    </a:cubicBezTo>
                    <a:cubicBezTo>
                      <a:pt x="266299" y="509376"/>
                      <a:pt x="268356" y="509650"/>
                      <a:pt x="270414" y="509924"/>
                    </a:cubicBezTo>
                    <a:cubicBezTo>
                      <a:pt x="270414" y="509924"/>
                      <a:pt x="270276" y="509924"/>
                      <a:pt x="270276" y="509924"/>
                    </a:cubicBezTo>
                    <a:cubicBezTo>
                      <a:pt x="270276" y="509924"/>
                      <a:pt x="270414" y="509924"/>
                      <a:pt x="270414" y="509924"/>
                    </a:cubicBezTo>
                    <a:cubicBezTo>
                      <a:pt x="270551" y="509924"/>
                      <a:pt x="270825" y="509924"/>
                      <a:pt x="270962" y="509924"/>
                    </a:cubicBezTo>
                    <a:cubicBezTo>
                      <a:pt x="270825" y="509924"/>
                      <a:pt x="270688" y="509924"/>
                      <a:pt x="270551" y="509924"/>
                    </a:cubicBezTo>
                    <a:cubicBezTo>
                      <a:pt x="271785" y="509924"/>
                      <a:pt x="272883" y="509924"/>
                      <a:pt x="274117" y="509787"/>
                    </a:cubicBezTo>
                    <a:cubicBezTo>
                      <a:pt x="274117" y="509787"/>
                      <a:pt x="274117" y="509787"/>
                      <a:pt x="273980" y="509787"/>
                    </a:cubicBezTo>
                    <a:cubicBezTo>
                      <a:pt x="273980" y="509787"/>
                      <a:pt x="274117" y="509787"/>
                      <a:pt x="274117" y="509787"/>
                    </a:cubicBezTo>
                    <a:cubicBezTo>
                      <a:pt x="274254" y="509787"/>
                      <a:pt x="274529" y="509787"/>
                      <a:pt x="274666" y="509787"/>
                    </a:cubicBezTo>
                    <a:cubicBezTo>
                      <a:pt x="274529" y="509787"/>
                      <a:pt x="274391" y="509787"/>
                      <a:pt x="274391" y="509787"/>
                    </a:cubicBezTo>
                    <a:cubicBezTo>
                      <a:pt x="275626" y="509650"/>
                      <a:pt x="276860" y="509513"/>
                      <a:pt x="277958" y="509238"/>
                    </a:cubicBezTo>
                    <a:cubicBezTo>
                      <a:pt x="277820" y="509238"/>
                      <a:pt x="277820" y="509238"/>
                      <a:pt x="277683" y="509238"/>
                    </a:cubicBezTo>
                    <a:cubicBezTo>
                      <a:pt x="279741" y="508690"/>
                      <a:pt x="281661" y="508278"/>
                      <a:pt x="283581" y="507593"/>
                    </a:cubicBezTo>
                    <a:cubicBezTo>
                      <a:pt x="283581" y="507593"/>
                      <a:pt x="283444" y="507593"/>
                      <a:pt x="283444" y="507593"/>
                    </a:cubicBezTo>
                    <a:cubicBezTo>
                      <a:pt x="284953" y="507044"/>
                      <a:pt x="286324" y="506358"/>
                      <a:pt x="287833" y="505672"/>
                    </a:cubicBezTo>
                    <a:cubicBezTo>
                      <a:pt x="287559" y="505809"/>
                      <a:pt x="287421" y="505947"/>
                      <a:pt x="287147" y="505947"/>
                    </a:cubicBezTo>
                    <a:cubicBezTo>
                      <a:pt x="288382" y="505261"/>
                      <a:pt x="289616" y="504575"/>
                      <a:pt x="290850" y="503889"/>
                    </a:cubicBezTo>
                    <a:cubicBezTo>
                      <a:pt x="290850" y="503889"/>
                      <a:pt x="290713" y="503889"/>
                      <a:pt x="290713" y="503889"/>
                    </a:cubicBezTo>
                    <a:cubicBezTo>
                      <a:pt x="292085" y="503066"/>
                      <a:pt x="293319" y="502106"/>
                      <a:pt x="294417" y="501146"/>
                    </a:cubicBezTo>
                    <a:cubicBezTo>
                      <a:pt x="294417" y="501146"/>
                      <a:pt x="294417" y="501146"/>
                      <a:pt x="294279" y="501283"/>
                    </a:cubicBezTo>
                    <a:cubicBezTo>
                      <a:pt x="295651" y="500048"/>
                      <a:pt x="297023" y="498677"/>
                      <a:pt x="298394" y="497168"/>
                    </a:cubicBezTo>
                    <a:cubicBezTo>
                      <a:pt x="299903" y="495385"/>
                      <a:pt x="301275" y="493602"/>
                      <a:pt x="302509" y="491682"/>
                    </a:cubicBezTo>
                    <a:cubicBezTo>
                      <a:pt x="303195" y="490584"/>
                      <a:pt x="303881" y="489487"/>
                      <a:pt x="304429" y="488390"/>
                    </a:cubicBezTo>
                    <a:cubicBezTo>
                      <a:pt x="305390" y="486332"/>
                      <a:pt x="306350" y="484275"/>
                      <a:pt x="307035" y="482218"/>
                    </a:cubicBezTo>
                    <a:cubicBezTo>
                      <a:pt x="307035" y="482492"/>
                      <a:pt x="306898" y="482629"/>
                      <a:pt x="306761" y="482903"/>
                    </a:cubicBezTo>
                    <a:cubicBezTo>
                      <a:pt x="308544" y="477691"/>
                      <a:pt x="309779" y="472480"/>
                      <a:pt x="310876" y="467130"/>
                    </a:cubicBezTo>
                    <a:cubicBezTo>
                      <a:pt x="311973" y="461507"/>
                      <a:pt x="312796" y="455883"/>
                      <a:pt x="313208" y="450122"/>
                    </a:cubicBezTo>
                    <a:cubicBezTo>
                      <a:pt x="313619" y="442442"/>
                      <a:pt x="313619" y="434623"/>
                      <a:pt x="313070" y="426942"/>
                    </a:cubicBezTo>
                    <a:cubicBezTo>
                      <a:pt x="313070" y="427217"/>
                      <a:pt x="313070" y="427491"/>
                      <a:pt x="313208" y="427765"/>
                    </a:cubicBezTo>
                    <a:cubicBezTo>
                      <a:pt x="312110" y="414049"/>
                      <a:pt x="309779" y="400333"/>
                      <a:pt x="307173" y="386755"/>
                    </a:cubicBezTo>
                    <a:cubicBezTo>
                      <a:pt x="307173" y="386891"/>
                      <a:pt x="307310" y="387166"/>
                      <a:pt x="307310" y="387303"/>
                    </a:cubicBezTo>
                    <a:cubicBezTo>
                      <a:pt x="306350" y="382640"/>
                      <a:pt x="305252" y="377976"/>
                      <a:pt x="304155" y="373450"/>
                    </a:cubicBezTo>
                    <a:cubicBezTo>
                      <a:pt x="299217" y="368787"/>
                      <a:pt x="294691" y="363849"/>
                      <a:pt x="290028" y="359048"/>
                    </a:cubicBezTo>
                    <a:cubicBezTo>
                      <a:pt x="281935" y="350681"/>
                      <a:pt x="274803" y="341492"/>
                      <a:pt x="268082" y="332027"/>
                    </a:cubicBezTo>
                    <a:cubicBezTo>
                      <a:pt x="263007" y="324895"/>
                      <a:pt x="258344" y="317626"/>
                      <a:pt x="253680" y="310356"/>
                    </a:cubicBezTo>
                    <a:cubicBezTo>
                      <a:pt x="250800" y="305693"/>
                      <a:pt x="247645" y="301304"/>
                      <a:pt x="244902" y="296503"/>
                    </a:cubicBezTo>
                    <a:cubicBezTo>
                      <a:pt x="241199" y="290331"/>
                      <a:pt x="237495" y="284296"/>
                      <a:pt x="233792" y="278124"/>
                    </a:cubicBezTo>
                    <a:cubicBezTo>
                      <a:pt x="229266" y="270580"/>
                      <a:pt x="224739" y="263036"/>
                      <a:pt x="220762" y="255081"/>
                    </a:cubicBezTo>
                    <a:cubicBezTo>
                      <a:pt x="218979" y="251515"/>
                      <a:pt x="217333" y="247811"/>
                      <a:pt x="215687" y="244245"/>
                    </a:cubicBezTo>
                    <a:cubicBezTo>
                      <a:pt x="214178" y="240953"/>
                      <a:pt x="212944" y="237799"/>
                      <a:pt x="211983" y="234507"/>
                    </a:cubicBezTo>
                    <a:cubicBezTo>
                      <a:pt x="211709" y="233409"/>
                      <a:pt x="211572" y="232450"/>
                      <a:pt x="211298" y="231489"/>
                    </a:cubicBezTo>
                    <a:cubicBezTo>
                      <a:pt x="211160" y="230666"/>
                      <a:pt x="211023" y="229980"/>
                      <a:pt x="211023" y="229157"/>
                    </a:cubicBezTo>
                    <a:cubicBezTo>
                      <a:pt x="211023" y="228198"/>
                      <a:pt x="211023" y="227100"/>
                      <a:pt x="211023" y="226140"/>
                    </a:cubicBezTo>
                    <a:cubicBezTo>
                      <a:pt x="211160" y="223397"/>
                      <a:pt x="212258" y="220516"/>
                      <a:pt x="212944" y="217773"/>
                    </a:cubicBezTo>
                    <a:cubicBezTo>
                      <a:pt x="213767" y="214482"/>
                      <a:pt x="217058" y="212973"/>
                      <a:pt x="220213" y="213658"/>
                    </a:cubicBezTo>
                    <a:cubicBezTo>
                      <a:pt x="220899" y="213796"/>
                      <a:pt x="221722" y="213933"/>
                      <a:pt x="222408" y="214070"/>
                    </a:cubicBezTo>
                    <a:cubicBezTo>
                      <a:pt x="222133" y="214070"/>
                      <a:pt x="221859" y="213933"/>
                      <a:pt x="221585" y="213933"/>
                    </a:cubicBezTo>
                    <a:cubicBezTo>
                      <a:pt x="223368" y="214344"/>
                      <a:pt x="225014" y="214619"/>
                      <a:pt x="226797" y="215030"/>
                    </a:cubicBezTo>
                    <a:cubicBezTo>
                      <a:pt x="228580" y="215441"/>
                      <a:pt x="230226" y="216539"/>
                      <a:pt x="231734" y="217499"/>
                    </a:cubicBezTo>
                    <a:cubicBezTo>
                      <a:pt x="234615" y="219419"/>
                      <a:pt x="236810" y="222025"/>
                      <a:pt x="239004" y="224494"/>
                    </a:cubicBezTo>
                    <a:cubicBezTo>
                      <a:pt x="244902" y="231352"/>
                      <a:pt x="250251" y="238622"/>
                      <a:pt x="255189" y="246166"/>
                    </a:cubicBezTo>
                    <a:cubicBezTo>
                      <a:pt x="255189" y="246166"/>
                      <a:pt x="255189" y="246028"/>
                      <a:pt x="255052" y="246028"/>
                    </a:cubicBezTo>
                    <a:cubicBezTo>
                      <a:pt x="259852" y="253160"/>
                      <a:pt x="264653" y="260293"/>
                      <a:pt x="269454" y="267425"/>
                    </a:cubicBezTo>
                    <a:cubicBezTo>
                      <a:pt x="273431" y="273186"/>
                      <a:pt x="276860" y="279495"/>
                      <a:pt x="280426" y="285530"/>
                    </a:cubicBezTo>
                    <a:cubicBezTo>
                      <a:pt x="285638" y="294446"/>
                      <a:pt x="290439" y="303773"/>
                      <a:pt x="294965" y="313099"/>
                    </a:cubicBezTo>
                    <a:cubicBezTo>
                      <a:pt x="303469" y="330930"/>
                      <a:pt x="310327" y="349447"/>
                      <a:pt x="315265" y="368512"/>
                    </a:cubicBezTo>
                    <a:cubicBezTo>
                      <a:pt x="315677" y="368924"/>
                      <a:pt x="316088" y="369198"/>
                      <a:pt x="316362" y="369610"/>
                    </a:cubicBezTo>
                    <a:cubicBezTo>
                      <a:pt x="319243" y="372078"/>
                      <a:pt x="322123" y="374410"/>
                      <a:pt x="325278" y="376468"/>
                    </a:cubicBezTo>
                    <a:cubicBezTo>
                      <a:pt x="325278" y="376468"/>
                      <a:pt x="325278" y="376468"/>
                      <a:pt x="325140" y="376330"/>
                    </a:cubicBezTo>
                    <a:cubicBezTo>
                      <a:pt x="329255" y="379074"/>
                      <a:pt x="333507" y="381542"/>
                      <a:pt x="337896" y="383737"/>
                    </a:cubicBezTo>
                    <a:cubicBezTo>
                      <a:pt x="337622" y="383600"/>
                      <a:pt x="337485" y="383462"/>
                      <a:pt x="337211" y="383462"/>
                    </a:cubicBezTo>
                    <a:cubicBezTo>
                      <a:pt x="338445" y="384149"/>
                      <a:pt x="339817" y="384834"/>
                      <a:pt x="341188" y="385383"/>
                    </a:cubicBezTo>
                    <a:cubicBezTo>
                      <a:pt x="340914" y="385383"/>
                      <a:pt x="340777" y="385246"/>
                      <a:pt x="340503" y="385108"/>
                    </a:cubicBezTo>
                    <a:cubicBezTo>
                      <a:pt x="341737" y="385520"/>
                      <a:pt x="342971" y="385932"/>
                      <a:pt x="344206" y="386206"/>
                    </a:cubicBezTo>
                    <a:cubicBezTo>
                      <a:pt x="345440" y="386480"/>
                      <a:pt x="346812" y="386617"/>
                      <a:pt x="348046" y="386755"/>
                    </a:cubicBezTo>
                    <a:cubicBezTo>
                      <a:pt x="347909" y="386755"/>
                      <a:pt x="347635" y="386755"/>
                      <a:pt x="347498" y="386755"/>
                    </a:cubicBezTo>
                    <a:cubicBezTo>
                      <a:pt x="347909" y="386755"/>
                      <a:pt x="348458" y="386755"/>
                      <a:pt x="349006" y="386617"/>
                    </a:cubicBezTo>
                    <a:cubicBezTo>
                      <a:pt x="349418" y="386480"/>
                      <a:pt x="349967" y="386480"/>
                      <a:pt x="350378" y="386343"/>
                    </a:cubicBezTo>
                    <a:cubicBezTo>
                      <a:pt x="350927" y="386069"/>
                      <a:pt x="351475" y="385932"/>
                      <a:pt x="352161" y="385794"/>
                    </a:cubicBezTo>
                    <a:cubicBezTo>
                      <a:pt x="353396" y="385246"/>
                      <a:pt x="354630" y="384697"/>
                      <a:pt x="355864" y="384011"/>
                    </a:cubicBezTo>
                    <a:cubicBezTo>
                      <a:pt x="355590" y="384149"/>
                      <a:pt x="355453" y="384285"/>
                      <a:pt x="355179" y="384285"/>
                    </a:cubicBezTo>
                    <a:cubicBezTo>
                      <a:pt x="356550" y="383600"/>
                      <a:pt x="357785" y="382777"/>
                      <a:pt x="359156" y="381954"/>
                    </a:cubicBezTo>
                    <a:cubicBezTo>
                      <a:pt x="358882" y="382091"/>
                      <a:pt x="358745" y="382228"/>
                      <a:pt x="358470" y="382365"/>
                    </a:cubicBezTo>
                    <a:cubicBezTo>
                      <a:pt x="359705" y="381542"/>
                      <a:pt x="360802" y="380720"/>
                      <a:pt x="361762" y="379759"/>
                    </a:cubicBezTo>
                    <a:cubicBezTo>
                      <a:pt x="363408" y="378250"/>
                      <a:pt x="365054" y="376604"/>
                      <a:pt x="366563" y="374959"/>
                    </a:cubicBezTo>
                    <a:cubicBezTo>
                      <a:pt x="366426" y="375233"/>
                      <a:pt x="366288" y="375370"/>
                      <a:pt x="366151" y="375507"/>
                    </a:cubicBezTo>
                    <a:cubicBezTo>
                      <a:pt x="367660" y="373862"/>
                      <a:pt x="368895" y="372216"/>
                      <a:pt x="370129" y="370569"/>
                    </a:cubicBezTo>
                    <a:cubicBezTo>
                      <a:pt x="370129" y="370707"/>
                      <a:pt x="369992" y="370707"/>
                      <a:pt x="369992" y="370844"/>
                    </a:cubicBezTo>
                    <a:cubicBezTo>
                      <a:pt x="370129" y="370707"/>
                      <a:pt x="370266" y="370569"/>
                      <a:pt x="370266" y="370295"/>
                    </a:cubicBezTo>
                    <a:cubicBezTo>
                      <a:pt x="370266" y="370295"/>
                      <a:pt x="370403" y="370158"/>
                      <a:pt x="370403" y="370158"/>
                    </a:cubicBezTo>
                    <a:cubicBezTo>
                      <a:pt x="370403" y="370158"/>
                      <a:pt x="370403" y="370295"/>
                      <a:pt x="370266" y="370295"/>
                    </a:cubicBezTo>
                    <a:cubicBezTo>
                      <a:pt x="370815" y="369335"/>
                      <a:pt x="371501" y="368375"/>
                      <a:pt x="372049" y="367415"/>
                    </a:cubicBezTo>
                    <a:cubicBezTo>
                      <a:pt x="372049" y="367415"/>
                      <a:pt x="372049" y="367552"/>
                      <a:pt x="371912" y="367552"/>
                    </a:cubicBezTo>
                    <a:cubicBezTo>
                      <a:pt x="373284" y="364946"/>
                      <a:pt x="374244" y="362203"/>
                      <a:pt x="375341" y="359459"/>
                    </a:cubicBezTo>
                    <a:lnTo>
                      <a:pt x="375341" y="359459"/>
                    </a:lnTo>
                    <a:cubicBezTo>
                      <a:pt x="376713" y="355208"/>
                      <a:pt x="377810" y="350956"/>
                      <a:pt x="378770" y="346704"/>
                    </a:cubicBezTo>
                    <a:cubicBezTo>
                      <a:pt x="379867" y="341492"/>
                      <a:pt x="380553" y="336279"/>
                      <a:pt x="381102" y="330930"/>
                    </a:cubicBezTo>
                    <a:cubicBezTo>
                      <a:pt x="381376" y="326678"/>
                      <a:pt x="381376" y="322289"/>
                      <a:pt x="381102" y="318037"/>
                    </a:cubicBezTo>
                    <a:cubicBezTo>
                      <a:pt x="381102" y="318037"/>
                      <a:pt x="381102" y="318175"/>
                      <a:pt x="381102" y="318175"/>
                    </a:cubicBezTo>
                    <a:cubicBezTo>
                      <a:pt x="381102" y="318037"/>
                      <a:pt x="381102" y="317900"/>
                      <a:pt x="381102" y="317626"/>
                    </a:cubicBezTo>
                    <a:cubicBezTo>
                      <a:pt x="381102" y="317489"/>
                      <a:pt x="381102" y="317489"/>
                      <a:pt x="381102" y="317352"/>
                    </a:cubicBezTo>
                    <a:cubicBezTo>
                      <a:pt x="381102" y="317352"/>
                      <a:pt x="381102" y="317489"/>
                      <a:pt x="381102" y="317489"/>
                    </a:cubicBezTo>
                    <a:cubicBezTo>
                      <a:pt x="380553" y="310494"/>
                      <a:pt x="379593" y="303636"/>
                      <a:pt x="378222" y="296778"/>
                    </a:cubicBezTo>
                    <a:cubicBezTo>
                      <a:pt x="376164" y="287176"/>
                      <a:pt x="373558" y="277850"/>
                      <a:pt x="370403" y="268522"/>
                    </a:cubicBezTo>
                    <a:cubicBezTo>
                      <a:pt x="370403" y="268522"/>
                      <a:pt x="370403" y="268660"/>
                      <a:pt x="370403" y="268660"/>
                    </a:cubicBezTo>
                    <a:cubicBezTo>
                      <a:pt x="367249" y="259607"/>
                      <a:pt x="363683" y="250554"/>
                      <a:pt x="359705" y="241639"/>
                    </a:cubicBezTo>
                    <a:cubicBezTo>
                      <a:pt x="359293" y="240542"/>
                      <a:pt x="358745" y="239582"/>
                      <a:pt x="358333" y="238485"/>
                    </a:cubicBezTo>
                    <a:cubicBezTo>
                      <a:pt x="356962" y="236702"/>
                      <a:pt x="355590" y="234781"/>
                      <a:pt x="354219" y="232998"/>
                    </a:cubicBezTo>
                    <a:cubicBezTo>
                      <a:pt x="350927" y="228198"/>
                      <a:pt x="347635" y="223534"/>
                      <a:pt x="344343" y="218596"/>
                    </a:cubicBezTo>
                    <a:cubicBezTo>
                      <a:pt x="341737" y="214893"/>
                      <a:pt x="339405" y="210915"/>
                      <a:pt x="336936" y="206938"/>
                    </a:cubicBezTo>
                    <a:cubicBezTo>
                      <a:pt x="334879" y="203783"/>
                      <a:pt x="332959" y="200628"/>
                      <a:pt x="331038" y="197474"/>
                    </a:cubicBezTo>
                    <a:cubicBezTo>
                      <a:pt x="327747" y="191987"/>
                      <a:pt x="324592" y="186638"/>
                      <a:pt x="321300" y="181289"/>
                    </a:cubicBezTo>
                    <a:cubicBezTo>
                      <a:pt x="316225" y="172785"/>
                      <a:pt x="311562" y="164144"/>
                      <a:pt x="307173" y="155365"/>
                    </a:cubicBezTo>
                    <a:cubicBezTo>
                      <a:pt x="307310" y="155640"/>
                      <a:pt x="307447" y="155777"/>
                      <a:pt x="307447" y="156051"/>
                    </a:cubicBezTo>
                    <a:cubicBezTo>
                      <a:pt x="305527" y="152211"/>
                      <a:pt x="303469" y="148370"/>
                      <a:pt x="302098" y="144255"/>
                    </a:cubicBezTo>
                    <a:cubicBezTo>
                      <a:pt x="301686" y="143021"/>
                      <a:pt x="301137" y="141787"/>
                      <a:pt x="301000" y="140415"/>
                    </a:cubicBezTo>
                    <a:cubicBezTo>
                      <a:pt x="300589" y="137946"/>
                      <a:pt x="300452" y="135615"/>
                      <a:pt x="300315" y="133009"/>
                    </a:cubicBezTo>
                    <a:cubicBezTo>
                      <a:pt x="300177" y="130951"/>
                      <a:pt x="301549" y="128894"/>
                      <a:pt x="303195" y="127933"/>
                    </a:cubicBezTo>
                    <a:cubicBezTo>
                      <a:pt x="305252" y="126699"/>
                      <a:pt x="307721" y="126974"/>
                      <a:pt x="309641" y="128345"/>
                    </a:cubicBezTo>
                    <a:cubicBezTo>
                      <a:pt x="311287" y="129442"/>
                      <a:pt x="312933" y="130539"/>
                      <a:pt x="314579" y="131911"/>
                    </a:cubicBezTo>
                    <a:cubicBezTo>
                      <a:pt x="315539" y="132734"/>
                      <a:pt x="316362" y="133694"/>
                      <a:pt x="317185" y="134654"/>
                    </a:cubicBezTo>
                    <a:cubicBezTo>
                      <a:pt x="318282" y="135889"/>
                      <a:pt x="319243" y="137672"/>
                      <a:pt x="320203" y="139044"/>
                    </a:cubicBezTo>
                    <a:cubicBezTo>
                      <a:pt x="321437" y="140964"/>
                      <a:pt x="322535" y="143021"/>
                      <a:pt x="323769" y="144941"/>
                    </a:cubicBezTo>
                    <a:cubicBezTo>
                      <a:pt x="325826" y="148370"/>
                      <a:pt x="327747" y="152074"/>
                      <a:pt x="329804" y="155640"/>
                    </a:cubicBezTo>
                    <a:cubicBezTo>
                      <a:pt x="333507" y="162086"/>
                      <a:pt x="336936" y="168670"/>
                      <a:pt x="340640" y="175254"/>
                    </a:cubicBezTo>
                    <a:cubicBezTo>
                      <a:pt x="348732" y="190204"/>
                      <a:pt x="356687" y="205429"/>
                      <a:pt x="364094" y="220654"/>
                    </a:cubicBezTo>
                    <a:cubicBezTo>
                      <a:pt x="366700" y="226003"/>
                      <a:pt x="369169" y="231489"/>
                      <a:pt x="371638" y="236976"/>
                    </a:cubicBezTo>
                    <a:cubicBezTo>
                      <a:pt x="372186" y="237661"/>
                      <a:pt x="372735" y="238485"/>
                      <a:pt x="373284" y="239170"/>
                    </a:cubicBezTo>
                    <a:cubicBezTo>
                      <a:pt x="375890" y="242188"/>
                      <a:pt x="378496" y="245343"/>
                      <a:pt x="381102" y="248360"/>
                    </a:cubicBezTo>
                    <a:cubicBezTo>
                      <a:pt x="384257" y="251789"/>
                      <a:pt x="387411" y="254944"/>
                      <a:pt x="390703" y="258098"/>
                    </a:cubicBezTo>
                    <a:cubicBezTo>
                      <a:pt x="390566" y="258098"/>
                      <a:pt x="390566" y="257961"/>
                      <a:pt x="390429" y="257961"/>
                    </a:cubicBezTo>
                    <a:cubicBezTo>
                      <a:pt x="390566" y="258098"/>
                      <a:pt x="390703" y="258098"/>
                      <a:pt x="390703" y="258235"/>
                    </a:cubicBezTo>
                    <a:cubicBezTo>
                      <a:pt x="390703" y="258235"/>
                      <a:pt x="390840" y="258373"/>
                      <a:pt x="390840" y="258373"/>
                    </a:cubicBezTo>
                    <a:cubicBezTo>
                      <a:pt x="390840" y="258373"/>
                      <a:pt x="390703" y="258235"/>
                      <a:pt x="390703" y="258235"/>
                    </a:cubicBezTo>
                    <a:cubicBezTo>
                      <a:pt x="391663" y="259059"/>
                      <a:pt x="392486" y="259744"/>
                      <a:pt x="393583" y="260430"/>
                    </a:cubicBezTo>
                    <a:cubicBezTo>
                      <a:pt x="394406" y="260979"/>
                      <a:pt x="395229" y="261527"/>
                      <a:pt x="396189" y="261939"/>
                    </a:cubicBezTo>
                    <a:cubicBezTo>
                      <a:pt x="396601" y="262076"/>
                      <a:pt x="397149" y="262350"/>
                      <a:pt x="397561" y="262488"/>
                    </a:cubicBezTo>
                    <a:cubicBezTo>
                      <a:pt x="397835" y="262625"/>
                      <a:pt x="398110" y="262625"/>
                      <a:pt x="398384" y="262762"/>
                    </a:cubicBezTo>
                    <a:cubicBezTo>
                      <a:pt x="398658" y="262762"/>
                      <a:pt x="399070" y="262762"/>
                      <a:pt x="399344" y="262762"/>
                    </a:cubicBezTo>
                    <a:cubicBezTo>
                      <a:pt x="399344" y="262762"/>
                      <a:pt x="399344" y="262762"/>
                      <a:pt x="399344" y="262762"/>
                    </a:cubicBezTo>
                    <a:cubicBezTo>
                      <a:pt x="399756" y="262762"/>
                      <a:pt x="400304" y="262762"/>
                      <a:pt x="400716" y="262762"/>
                    </a:cubicBezTo>
                    <a:cubicBezTo>
                      <a:pt x="401127" y="262625"/>
                      <a:pt x="401539" y="262625"/>
                      <a:pt x="402087" y="262488"/>
                    </a:cubicBezTo>
                    <a:cubicBezTo>
                      <a:pt x="402636" y="262350"/>
                      <a:pt x="403047" y="262213"/>
                      <a:pt x="403596" y="262076"/>
                    </a:cubicBezTo>
                    <a:cubicBezTo>
                      <a:pt x="403322" y="262213"/>
                      <a:pt x="403185" y="262213"/>
                      <a:pt x="402910" y="262350"/>
                    </a:cubicBezTo>
                    <a:cubicBezTo>
                      <a:pt x="404145" y="261939"/>
                      <a:pt x="405379" y="261390"/>
                      <a:pt x="406476" y="260841"/>
                    </a:cubicBezTo>
                    <a:cubicBezTo>
                      <a:pt x="406202" y="260979"/>
                      <a:pt x="406065" y="261116"/>
                      <a:pt x="405791" y="261116"/>
                    </a:cubicBezTo>
                    <a:cubicBezTo>
                      <a:pt x="406202" y="260841"/>
                      <a:pt x="406614" y="260567"/>
                      <a:pt x="406888" y="260430"/>
                    </a:cubicBezTo>
                    <a:cubicBezTo>
                      <a:pt x="407848" y="259744"/>
                      <a:pt x="408808" y="258921"/>
                      <a:pt x="409768" y="258235"/>
                    </a:cubicBezTo>
                    <a:cubicBezTo>
                      <a:pt x="411140" y="256864"/>
                      <a:pt x="412374" y="255630"/>
                      <a:pt x="413746" y="254121"/>
                    </a:cubicBezTo>
                    <a:cubicBezTo>
                      <a:pt x="414569" y="253160"/>
                      <a:pt x="415255" y="252201"/>
                      <a:pt x="415941" y="251240"/>
                    </a:cubicBezTo>
                    <a:cubicBezTo>
                      <a:pt x="415941" y="251240"/>
                      <a:pt x="415941" y="251240"/>
                      <a:pt x="415941" y="251240"/>
                    </a:cubicBezTo>
                    <a:cubicBezTo>
                      <a:pt x="417998" y="248086"/>
                      <a:pt x="419918" y="244931"/>
                      <a:pt x="421701" y="241639"/>
                    </a:cubicBezTo>
                    <a:cubicBezTo>
                      <a:pt x="421564" y="241914"/>
                      <a:pt x="421427" y="242051"/>
                      <a:pt x="421290" y="242325"/>
                    </a:cubicBezTo>
                    <a:cubicBezTo>
                      <a:pt x="423621" y="237387"/>
                      <a:pt x="425542" y="232450"/>
                      <a:pt x="427462" y="227237"/>
                    </a:cubicBezTo>
                    <a:cubicBezTo>
                      <a:pt x="427325" y="227512"/>
                      <a:pt x="427325" y="227649"/>
                      <a:pt x="427188" y="227923"/>
                    </a:cubicBezTo>
                    <a:cubicBezTo>
                      <a:pt x="430205" y="219145"/>
                      <a:pt x="432537" y="210229"/>
                      <a:pt x="434320" y="201177"/>
                    </a:cubicBezTo>
                    <a:cubicBezTo>
                      <a:pt x="435829" y="193496"/>
                      <a:pt x="436652" y="185952"/>
                      <a:pt x="437337" y="178134"/>
                    </a:cubicBezTo>
                    <a:cubicBezTo>
                      <a:pt x="437337" y="178409"/>
                      <a:pt x="437337" y="178683"/>
                      <a:pt x="437200" y="178957"/>
                    </a:cubicBezTo>
                    <a:cubicBezTo>
                      <a:pt x="437612" y="172099"/>
                      <a:pt x="437612" y="165241"/>
                      <a:pt x="437337" y="158520"/>
                    </a:cubicBezTo>
                    <a:cubicBezTo>
                      <a:pt x="436515" y="146999"/>
                      <a:pt x="435006" y="135615"/>
                      <a:pt x="432811" y="124367"/>
                    </a:cubicBezTo>
                    <a:cubicBezTo>
                      <a:pt x="430068" y="111200"/>
                      <a:pt x="426365" y="98170"/>
                      <a:pt x="422661" y="85139"/>
                    </a:cubicBezTo>
                    <a:cubicBezTo>
                      <a:pt x="420467" y="77459"/>
                      <a:pt x="418272" y="69640"/>
                      <a:pt x="415941" y="61959"/>
                    </a:cubicBezTo>
                    <a:cubicBezTo>
                      <a:pt x="410728" y="43855"/>
                      <a:pt x="405379" y="25749"/>
                      <a:pt x="400030" y="7644"/>
                    </a:cubicBezTo>
                    <a:cubicBezTo>
                      <a:pt x="399070" y="4489"/>
                      <a:pt x="401127" y="1060"/>
                      <a:pt x="404282" y="237"/>
                    </a:cubicBezTo>
                    <a:cubicBezTo>
                      <a:pt x="407574" y="-722"/>
                      <a:pt x="410865" y="1335"/>
                      <a:pt x="411826" y="4489"/>
                    </a:cubicBezTo>
                    <a:cubicBezTo>
                      <a:pt x="421015" y="35076"/>
                      <a:pt x="429794" y="65937"/>
                      <a:pt x="438709" y="96661"/>
                    </a:cubicBezTo>
                    <a:cubicBezTo>
                      <a:pt x="439944" y="100776"/>
                      <a:pt x="440904" y="105028"/>
                      <a:pt x="442001" y="109142"/>
                    </a:cubicBezTo>
                    <a:cubicBezTo>
                      <a:pt x="443098" y="113532"/>
                      <a:pt x="444058" y="117921"/>
                      <a:pt x="445018" y="122447"/>
                    </a:cubicBezTo>
                    <a:cubicBezTo>
                      <a:pt x="447076" y="133145"/>
                      <a:pt x="448584" y="143981"/>
                      <a:pt x="449408" y="154954"/>
                    </a:cubicBezTo>
                    <a:cubicBezTo>
                      <a:pt x="451053" y="173745"/>
                      <a:pt x="448859" y="192673"/>
                      <a:pt x="444470" y="211053"/>
                    </a:cubicBezTo>
                    <a:cubicBezTo>
                      <a:pt x="442412" y="219693"/>
                      <a:pt x="439669" y="227923"/>
                      <a:pt x="436652" y="236290"/>
                    </a:cubicBezTo>
                    <a:cubicBezTo>
                      <a:pt x="433497" y="244657"/>
                      <a:pt x="429519" y="252475"/>
                      <a:pt x="424170" y="259607"/>
                    </a:cubicBezTo>
                    <a:cubicBezTo>
                      <a:pt x="422250" y="262213"/>
                      <a:pt x="419781" y="264682"/>
                      <a:pt x="417312" y="266876"/>
                    </a:cubicBezTo>
                    <a:cubicBezTo>
                      <a:pt x="416078" y="267974"/>
                      <a:pt x="414706" y="268934"/>
                      <a:pt x="413334" y="269894"/>
                    </a:cubicBezTo>
                    <a:cubicBezTo>
                      <a:pt x="411826" y="270854"/>
                      <a:pt x="410591" y="271403"/>
                      <a:pt x="409083" y="272226"/>
                    </a:cubicBezTo>
                    <a:cubicBezTo>
                      <a:pt x="407848" y="272775"/>
                      <a:pt x="406202" y="273186"/>
                      <a:pt x="404831" y="273460"/>
                    </a:cubicBezTo>
                    <a:cubicBezTo>
                      <a:pt x="403733" y="273734"/>
                      <a:pt x="402636" y="273872"/>
                      <a:pt x="401402" y="273872"/>
                    </a:cubicBezTo>
                    <a:cubicBezTo>
                      <a:pt x="399756" y="274009"/>
                      <a:pt x="398658" y="273872"/>
                      <a:pt x="397012" y="273734"/>
                    </a:cubicBezTo>
                    <a:cubicBezTo>
                      <a:pt x="395229" y="273598"/>
                      <a:pt x="393583" y="272775"/>
                      <a:pt x="391938" y="272089"/>
                    </a:cubicBezTo>
                    <a:cubicBezTo>
                      <a:pt x="388509" y="270580"/>
                      <a:pt x="385628" y="268248"/>
                      <a:pt x="382885" y="265779"/>
                    </a:cubicBezTo>
                    <a:cubicBezTo>
                      <a:pt x="384119" y="269483"/>
                      <a:pt x="385217" y="273049"/>
                      <a:pt x="386314" y="276752"/>
                    </a:cubicBezTo>
                    <a:cubicBezTo>
                      <a:pt x="391389" y="294583"/>
                      <a:pt x="394681" y="313374"/>
                      <a:pt x="393309" y="332027"/>
                    </a:cubicBezTo>
                    <a:cubicBezTo>
                      <a:pt x="392898" y="336691"/>
                      <a:pt x="392075" y="341080"/>
                      <a:pt x="391252" y="345607"/>
                    </a:cubicBezTo>
                    <a:cubicBezTo>
                      <a:pt x="390566" y="349721"/>
                      <a:pt x="389469" y="353699"/>
                      <a:pt x="388371" y="357676"/>
                    </a:cubicBezTo>
                    <a:cubicBezTo>
                      <a:pt x="387274" y="361654"/>
                      <a:pt x="385628" y="365632"/>
                      <a:pt x="383982" y="369472"/>
                    </a:cubicBezTo>
                    <a:cubicBezTo>
                      <a:pt x="382199" y="373450"/>
                      <a:pt x="379867" y="377016"/>
                      <a:pt x="376987" y="380308"/>
                    </a:cubicBezTo>
                    <a:cubicBezTo>
                      <a:pt x="374793" y="383051"/>
                      <a:pt x="372186" y="385657"/>
                      <a:pt x="369443" y="387989"/>
                    </a:cubicBezTo>
                    <a:cubicBezTo>
                      <a:pt x="366700" y="390320"/>
                      <a:pt x="363820" y="392378"/>
                      <a:pt x="360528" y="394024"/>
                    </a:cubicBezTo>
                    <a:cubicBezTo>
                      <a:pt x="358882" y="394847"/>
                      <a:pt x="357373" y="395670"/>
                      <a:pt x="355727" y="396081"/>
                    </a:cubicBezTo>
                    <a:cubicBezTo>
                      <a:pt x="353944" y="396630"/>
                      <a:pt x="352572" y="397042"/>
                      <a:pt x="350790" y="397316"/>
                    </a:cubicBezTo>
                    <a:cubicBezTo>
                      <a:pt x="349692" y="397590"/>
                      <a:pt x="348321" y="397590"/>
                      <a:pt x="347086" y="397453"/>
                    </a:cubicBezTo>
                    <a:cubicBezTo>
                      <a:pt x="344617" y="397178"/>
                      <a:pt x="342285" y="396767"/>
                      <a:pt x="339954" y="396219"/>
                    </a:cubicBezTo>
                    <a:cubicBezTo>
                      <a:pt x="338034" y="395807"/>
                      <a:pt x="336251" y="394984"/>
                      <a:pt x="334605" y="394161"/>
                    </a:cubicBezTo>
                    <a:cubicBezTo>
                      <a:pt x="331038" y="392378"/>
                      <a:pt x="327472" y="390458"/>
                      <a:pt x="323906" y="388400"/>
                    </a:cubicBezTo>
                    <a:cubicBezTo>
                      <a:pt x="322397" y="387440"/>
                      <a:pt x="320889" y="386480"/>
                      <a:pt x="319380" y="385520"/>
                    </a:cubicBezTo>
                    <a:cubicBezTo>
                      <a:pt x="320340" y="390320"/>
                      <a:pt x="321163" y="395121"/>
                      <a:pt x="321849" y="399922"/>
                    </a:cubicBezTo>
                    <a:cubicBezTo>
                      <a:pt x="323495" y="410483"/>
                      <a:pt x="324866" y="421181"/>
                      <a:pt x="325278" y="431880"/>
                    </a:cubicBezTo>
                    <a:cubicBezTo>
                      <a:pt x="325689" y="441619"/>
                      <a:pt x="325003" y="451357"/>
                      <a:pt x="323632" y="461095"/>
                    </a:cubicBezTo>
                    <a:cubicBezTo>
                      <a:pt x="322946" y="465347"/>
                      <a:pt x="321986" y="469736"/>
                      <a:pt x="321026" y="473988"/>
                    </a:cubicBezTo>
                    <a:cubicBezTo>
                      <a:pt x="319791" y="478926"/>
                      <a:pt x="318282" y="483726"/>
                      <a:pt x="316499" y="488527"/>
                    </a:cubicBezTo>
                    <a:cubicBezTo>
                      <a:pt x="313619" y="495797"/>
                      <a:pt x="308681" y="502243"/>
                      <a:pt x="303058" y="507593"/>
                    </a:cubicBezTo>
                    <a:cubicBezTo>
                      <a:pt x="300452" y="510061"/>
                      <a:pt x="297434" y="512119"/>
                      <a:pt x="294417" y="513902"/>
                    </a:cubicBezTo>
                    <a:cubicBezTo>
                      <a:pt x="290713" y="516234"/>
                      <a:pt x="286599" y="517605"/>
                      <a:pt x="282347" y="518839"/>
                    </a:cubicBezTo>
                    <a:cubicBezTo>
                      <a:pt x="278918" y="519800"/>
                      <a:pt x="275489" y="520211"/>
                      <a:pt x="272060" y="520348"/>
                    </a:cubicBezTo>
                    <a:cubicBezTo>
                      <a:pt x="270276" y="520486"/>
                      <a:pt x="268356" y="520211"/>
                      <a:pt x="266436" y="520074"/>
                    </a:cubicBezTo>
                    <a:cubicBezTo>
                      <a:pt x="264653" y="519937"/>
                      <a:pt x="262733" y="519525"/>
                      <a:pt x="260950" y="519114"/>
                    </a:cubicBezTo>
                    <a:cubicBezTo>
                      <a:pt x="257521" y="518154"/>
                      <a:pt x="254229" y="517193"/>
                      <a:pt x="251211" y="515410"/>
                    </a:cubicBezTo>
                    <a:cubicBezTo>
                      <a:pt x="247097" y="513079"/>
                      <a:pt x="243256" y="510473"/>
                      <a:pt x="239415" y="507729"/>
                    </a:cubicBezTo>
                    <a:cubicBezTo>
                      <a:pt x="235986" y="505123"/>
                      <a:pt x="232695" y="501969"/>
                      <a:pt x="229403" y="498951"/>
                    </a:cubicBezTo>
                    <a:cubicBezTo>
                      <a:pt x="225837" y="495660"/>
                      <a:pt x="222408" y="492231"/>
                      <a:pt x="219253" y="488527"/>
                    </a:cubicBezTo>
                    <a:cubicBezTo>
                      <a:pt x="216236" y="485373"/>
                      <a:pt x="213355" y="482081"/>
                      <a:pt x="210612" y="478789"/>
                    </a:cubicBezTo>
                    <a:cubicBezTo>
                      <a:pt x="210749" y="484824"/>
                      <a:pt x="210612" y="490859"/>
                      <a:pt x="210200" y="496894"/>
                    </a:cubicBezTo>
                    <a:cubicBezTo>
                      <a:pt x="209515" y="506770"/>
                      <a:pt x="207594" y="516508"/>
                      <a:pt x="204988" y="526109"/>
                    </a:cubicBezTo>
                    <a:cubicBezTo>
                      <a:pt x="202794" y="533927"/>
                      <a:pt x="199776" y="541471"/>
                      <a:pt x="195799" y="548603"/>
                    </a:cubicBezTo>
                    <a:cubicBezTo>
                      <a:pt x="193878" y="552032"/>
                      <a:pt x="191547" y="555324"/>
                      <a:pt x="189078" y="558341"/>
                    </a:cubicBezTo>
                    <a:cubicBezTo>
                      <a:pt x="186883" y="561085"/>
                      <a:pt x="184277" y="563554"/>
                      <a:pt x="181260" y="565337"/>
                    </a:cubicBezTo>
                    <a:cubicBezTo>
                      <a:pt x="178517" y="567120"/>
                      <a:pt x="175499" y="568766"/>
                      <a:pt x="172207" y="569589"/>
                    </a:cubicBezTo>
                    <a:cubicBezTo>
                      <a:pt x="170561" y="570000"/>
                      <a:pt x="169190" y="570274"/>
                      <a:pt x="167406" y="570686"/>
                    </a:cubicBezTo>
                    <a:cubicBezTo>
                      <a:pt x="165761" y="570960"/>
                      <a:pt x="164115" y="570823"/>
                      <a:pt x="162469" y="570686"/>
                    </a:cubicBezTo>
                    <a:cubicBezTo>
                      <a:pt x="159588" y="570412"/>
                      <a:pt x="156708" y="569726"/>
                      <a:pt x="153965" y="568766"/>
                    </a:cubicBezTo>
                    <a:cubicBezTo>
                      <a:pt x="152456" y="568217"/>
                      <a:pt x="150810" y="567669"/>
                      <a:pt x="149301" y="566845"/>
                    </a:cubicBezTo>
                    <a:cubicBezTo>
                      <a:pt x="147244" y="565611"/>
                      <a:pt x="145187" y="564240"/>
                      <a:pt x="143129" y="562868"/>
                    </a:cubicBezTo>
                    <a:cubicBezTo>
                      <a:pt x="137094" y="558341"/>
                      <a:pt x="131745" y="552855"/>
                      <a:pt x="126807" y="547232"/>
                    </a:cubicBezTo>
                    <a:cubicBezTo>
                      <a:pt x="125573" y="550249"/>
                      <a:pt x="124338" y="553267"/>
                      <a:pt x="122829" y="556147"/>
                    </a:cubicBezTo>
                    <a:cubicBezTo>
                      <a:pt x="119675" y="562457"/>
                      <a:pt x="115834" y="568492"/>
                      <a:pt x="110211" y="572880"/>
                    </a:cubicBezTo>
                    <a:cubicBezTo>
                      <a:pt x="108290" y="574389"/>
                      <a:pt x="106233" y="575898"/>
                      <a:pt x="104039" y="576995"/>
                    </a:cubicBezTo>
                    <a:cubicBezTo>
                      <a:pt x="102667" y="577681"/>
                      <a:pt x="101158" y="578367"/>
                      <a:pt x="99650" y="578779"/>
                    </a:cubicBezTo>
                    <a:cubicBezTo>
                      <a:pt x="97866" y="579190"/>
                      <a:pt x="96632" y="579464"/>
                      <a:pt x="94849" y="579738"/>
                    </a:cubicBezTo>
                    <a:cubicBezTo>
                      <a:pt x="93614" y="580013"/>
                      <a:pt x="92243" y="580013"/>
                      <a:pt x="91008" y="580013"/>
                    </a:cubicBezTo>
                    <a:cubicBezTo>
                      <a:pt x="89363" y="581933"/>
                      <a:pt x="87442" y="581796"/>
                      <a:pt x="85522" y="58152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8" name="任意多边形: 形状 357"/>
              <p:cNvSpPr/>
              <p:nvPr/>
            </p:nvSpPr>
            <p:spPr>
              <a:xfrm>
                <a:off x="2409919" y="5006687"/>
                <a:ext cx="992563" cy="501753"/>
              </a:xfrm>
              <a:custGeom>
                <a:avLst/>
                <a:gdLst>
                  <a:gd name="connsiteX0" fmla="*/ 15953 w 992563"/>
                  <a:gd name="connsiteY0" fmla="*/ 194008 h 501753"/>
                  <a:gd name="connsiteX1" fmla="*/ 15953 w 992563"/>
                  <a:gd name="connsiteY1" fmla="*/ 194008 h 501753"/>
                  <a:gd name="connsiteX2" fmla="*/ 17462 w 992563"/>
                  <a:gd name="connsiteY2" fmla="*/ 193871 h 501753"/>
                  <a:gd name="connsiteX3" fmla="*/ 17050 w 992563"/>
                  <a:gd name="connsiteY3" fmla="*/ 194008 h 501753"/>
                  <a:gd name="connsiteX4" fmla="*/ 21439 w 992563"/>
                  <a:gd name="connsiteY4" fmla="*/ 192911 h 501753"/>
                  <a:gd name="connsiteX5" fmla="*/ 21302 w 992563"/>
                  <a:gd name="connsiteY5" fmla="*/ 192911 h 501753"/>
                  <a:gd name="connsiteX6" fmla="*/ 25280 w 992563"/>
                  <a:gd name="connsiteY6" fmla="*/ 191265 h 501753"/>
                  <a:gd name="connsiteX7" fmla="*/ 24868 w 992563"/>
                  <a:gd name="connsiteY7" fmla="*/ 191539 h 501753"/>
                  <a:gd name="connsiteX8" fmla="*/ 38996 w 992563"/>
                  <a:gd name="connsiteY8" fmla="*/ 183310 h 501753"/>
                  <a:gd name="connsiteX9" fmla="*/ 38859 w 992563"/>
                  <a:gd name="connsiteY9" fmla="*/ 183447 h 501753"/>
                  <a:gd name="connsiteX10" fmla="*/ 49557 w 992563"/>
                  <a:gd name="connsiteY10" fmla="*/ 175354 h 501753"/>
                  <a:gd name="connsiteX11" fmla="*/ 54906 w 992563"/>
                  <a:gd name="connsiteY11" fmla="*/ 170965 h 501753"/>
                  <a:gd name="connsiteX12" fmla="*/ 58610 w 992563"/>
                  <a:gd name="connsiteY12" fmla="*/ 167811 h 501753"/>
                  <a:gd name="connsiteX13" fmla="*/ 67525 w 992563"/>
                  <a:gd name="connsiteY13" fmla="*/ 160130 h 501753"/>
                  <a:gd name="connsiteX14" fmla="*/ 87413 w 992563"/>
                  <a:gd name="connsiteY14" fmla="*/ 142710 h 501753"/>
                  <a:gd name="connsiteX15" fmla="*/ 87002 w 992563"/>
                  <a:gd name="connsiteY15" fmla="*/ 142985 h 501753"/>
                  <a:gd name="connsiteX16" fmla="*/ 109908 w 992563"/>
                  <a:gd name="connsiteY16" fmla="*/ 121862 h 501753"/>
                  <a:gd name="connsiteX17" fmla="*/ 116903 w 992563"/>
                  <a:gd name="connsiteY17" fmla="*/ 115415 h 501753"/>
                  <a:gd name="connsiteX18" fmla="*/ 127053 w 992563"/>
                  <a:gd name="connsiteY18" fmla="*/ 105266 h 501753"/>
                  <a:gd name="connsiteX19" fmla="*/ 140357 w 992563"/>
                  <a:gd name="connsiteY19" fmla="*/ 92098 h 501753"/>
                  <a:gd name="connsiteX20" fmla="*/ 145706 w 992563"/>
                  <a:gd name="connsiteY20" fmla="*/ 86612 h 501753"/>
                  <a:gd name="connsiteX21" fmla="*/ 166829 w 992563"/>
                  <a:gd name="connsiteY21" fmla="*/ 63432 h 501753"/>
                  <a:gd name="connsiteX22" fmla="*/ 171081 w 992563"/>
                  <a:gd name="connsiteY22" fmla="*/ 58631 h 501753"/>
                  <a:gd name="connsiteX23" fmla="*/ 168201 w 992563"/>
                  <a:gd name="connsiteY23" fmla="*/ 57671 h 501753"/>
                  <a:gd name="connsiteX24" fmla="*/ 160657 w 992563"/>
                  <a:gd name="connsiteY24" fmla="*/ 55888 h 501753"/>
                  <a:gd name="connsiteX25" fmla="*/ 145569 w 992563"/>
                  <a:gd name="connsiteY25" fmla="*/ 53693 h 501753"/>
                  <a:gd name="connsiteX26" fmla="*/ 138300 w 992563"/>
                  <a:gd name="connsiteY26" fmla="*/ 53693 h 501753"/>
                  <a:gd name="connsiteX27" fmla="*/ 138711 w 992563"/>
                  <a:gd name="connsiteY27" fmla="*/ 53693 h 501753"/>
                  <a:gd name="connsiteX28" fmla="*/ 129110 w 992563"/>
                  <a:gd name="connsiteY28" fmla="*/ 54928 h 501753"/>
                  <a:gd name="connsiteX29" fmla="*/ 129110 w 992563"/>
                  <a:gd name="connsiteY29" fmla="*/ 54928 h 501753"/>
                  <a:gd name="connsiteX30" fmla="*/ 120606 w 992563"/>
                  <a:gd name="connsiteY30" fmla="*/ 57260 h 501753"/>
                  <a:gd name="connsiteX31" fmla="*/ 112514 w 992563"/>
                  <a:gd name="connsiteY31" fmla="*/ 60689 h 501753"/>
                  <a:gd name="connsiteX32" fmla="*/ 103187 w 992563"/>
                  <a:gd name="connsiteY32" fmla="*/ 66312 h 501753"/>
                  <a:gd name="connsiteX33" fmla="*/ 103324 w 992563"/>
                  <a:gd name="connsiteY33" fmla="*/ 66312 h 501753"/>
                  <a:gd name="connsiteX34" fmla="*/ 102912 w 992563"/>
                  <a:gd name="connsiteY34" fmla="*/ 66587 h 501753"/>
                  <a:gd name="connsiteX35" fmla="*/ 102912 w 992563"/>
                  <a:gd name="connsiteY35" fmla="*/ 66587 h 501753"/>
                  <a:gd name="connsiteX36" fmla="*/ 102912 w 992563"/>
                  <a:gd name="connsiteY36" fmla="*/ 66587 h 501753"/>
                  <a:gd name="connsiteX37" fmla="*/ 90294 w 992563"/>
                  <a:gd name="connsiteY37" fmla="*/ 76462 h 501753"/>
                  <a:gd name="connsiteX38" fmla="*/ 90568 w 992563"/>
                  <a:gd name="connsiteY38" fmla="*/ 76187 h 501753"/>
                  <a:gd name="connsiteX39" fmla="*/ 67388 w 992563"/>
                  <a:gd name="connsiteY39" fmla="*/ 99642 h 501753"/>
                  <a:gd name="connsiteX40" fmla="*/ 67525 w 992563"/>
                  <a:gd name="connsiteY40" fmla="*/ 99505 h 501753"/>
                  <a:gd name="connsiteX41" fmla="*/ 59296 w 992563"/>
                  <a:gd name="connsiteY41" fmla="*/ 109243 h 501753"/>
                  <a:gd name="connsiteX42" fmla="*/ 53946 w 992563"/>
                  <a:gd name="connsiteY42" fmla="*/ 115964 h 501753"/>
                  <a:gd name="connsiteX43" fmla="*/ 47363 w 992563"/>
                  <a:gd name="connsiteY43" fmla="*/ 124742 h 501753"/>
                  <a:gd name="connsiteX44" fmla="*/ 35978 w 992563"/>
                  <a:gd name="connsiteY44" fmla="*/ 140104 h 501753"/>
                  <a:gd name="connsiteX45" fmla="*/ 36116 w 992563"/>
                  <a:gd name="connsiteY45" fmla="*/ 139967 h 501753"/>
                  <a:gd name="connsiteX46" fmla="*/ 24183 w 992563"/>
                  <a:gd name="connsiteY46" fmla="*/ 157524 h 501753"/>
                  <a:gd name="connsiteX47" fmla="*/ 24183 w 992563"/>
                  <a:gd name="connsiteY47" fmla="*/ 157386 h 501753"/>
                  <a:gd name="connsiteX48" fmla="*/ 18010 w 992563"/>
                  <a:gd name="connsiteY48" fmla="*/ 166850 h 501753"/>
                  <a:gd name="connsiteX49" fmla="*/ 11701 w 992563"/>
                  <a:gd name="connsiteY49" fmla="*/ 177960 h 501753"/>
                  <a:gd name="connsiteX50" fmla="*/ 11701 w 992563"/>
                  <a:gd name="connsiteY50" fmla="*/ 177823 h 501753"/>
                  <a:gd name="connsiteX51" fmla="*/ 9918 w 992563"/>
                  <a:gd name="connsiteY51" fmla="*/ 181664 h 501753"/>
                  <a:gd name="connsiteX52" fmla="*/ 10055 w 992563"/>
                  <a:gd name="connsiteY52" fmla="*/ 181115 h 501753"/>
                  <a:gd name="connsiteX53" fmla="*/ 8958 w 992563"/>
                  <a:gd name="connsiteY53" fmla="*/ 184544 h 501753"/>
                  <a:gd name="connsiteX54" fmla="*/ 8958 w 992563"/>
                  <a:gd name="connsiteY54" fmla="*/ 184544 h 501753"/>
                  <a:gd name="connsiteX55" fmla="*/ 8958 w 992563"/>
                  <a:gd name="connsiteY55" fmla="*/ 184544 h 501753"/>
                  <a:gd name="connsiteX56" fmla="*/ 8821 w 992563"/>
                  <a:gd name="connsiteY56" fmla="*/ 185093 h 501753"/>
                  <a:gd name="connsiteX57" fmla="*/ 8821 w 992563"/>
                  <a:gd name="connsiteY57" fmla="*/ 184956 h 501753"/>
                  <a:gd name="connsiteX58" fmla="*/ 8409 w 992563"/>
                  <a:gd name="connsiteY58" fmla="*/ 188385 h 501753"/>
                  <a:gd name="connsiteX59" fmla="*/ 8409 w 992563"/>
                  <a:gd name="connsiteY59" fmla="*/ 187973 h 501753"/>
                  <a:gd name="connsiteX60" fmla="*/ 8409 w 992563"/>
                  <a:gd name="connsiteY60" fmla="*/ 189756 h 501753"/>
                  <a:gd name="connsiteX61" fmla="*/ 8409 w 992563"/>
                  <a:gd name="connsiteY61" fmla="*/ 189208 h 501753"/>
                  <a:gd name="connsiteX62" fmla="*/ 8546 w 992563"/>
                  <a:gd name="connsiteY62" fmla="*/ 190853 h 501753"/>
                  <a:gd name="connsiteX63" fmla="*/ 8821 w 992563"/>
                  <a:gd name="connsiteY63" fmla="*/ 191814 h 501753"/>
                  <a:gd name="connsiteX64" fmla="*/ 9095 w 992563"/>
                  <a:gd name="connsiteY64" fmla="*/ 192225 h 501753"/>
                  <a:gd name="connsiteX65" fmla="*/ 9369 w 992563"/>
                  <a:gd name="connsiteY65" fmla="*/ 192499 h 501753"/>
                  <a:gd name="connsiteX66" fmla="*/ 9918 w 992563"/>
                  <a:gd name="connsiteY66" fmla="*/ 192773 h 501753"/>
                  <a:gd name="connsiteX67" fmla="*/ 11152 w 992563"/>
                  <a:gd name="connsiteY67" fmla="*/ 193322 h 501753"/>
                  <a:gd name="connsiteX68" fmla="*/ 13484 w 992563"/>
                  <a:gd name="connsiteY68" fmla="*/ 194008 h 501753"/>
                  <a:gd name="connsiteX69" fmla="*/ 14856 w 992563"/>
                  <a:gd name="connsiteY69" fmla="*/ 194145 h 501753"/>
                  <a:gd name="connsiteX70" fmla="*/ 15953 w 992563"/>
                  <a:gd name="connsiteY70" fmla="*/ 194008 h 501753"/>
                  <a:gd name="connsiteX71" fmla="*/ 242953 w 992563"/>
                  <a:gd name="connsiteY71" fmla="*/ 206215 h 501753"/>
                  <a:gd name="connsiteX72" fmla="*/ 251868 w 992563"/>
                  <a:gd name="connsiteY72" fmla="*/ 196340 h 501753"/>
                  <a:gd name="connsiteX73" fmla="*/ 251868 w 992563"/>
                  <a:gd name="connsiteY73" fmla="*/ 196340 h 501753"/>
                  <a:gd name="connsiteX74" fmla="*/ 269973 w 992563"/>
                  <a:gd name="connsiteY74" fmla="*/ 174669 h 501753"/>
                  <a:gd name="connsiteX75" fmla="*/ 286433 w 992563"/>
                  <a:gd name="connsiteY75" fmla="*/ 152449 h 501753"/>
                  <a:gd name="connsiteX76" fmla="*/ 286433 w 992563"/>
                  <a:gd name="connsiteY76" fmla="*/ 152449 h 501753"/>
                  <a:gd name="connsiteX77" fmla="*/ 286570 w 992563"/>
                  <a:gd name="connsiteY77" fmla="*/ 152312 h 501753"/>
                  <a:gd name="connsiteX78" fmla="*/ 286844 w 992563"/>
                  <a:gd name="connsiteY78" fmla="*/ 151900 h 501753"/>
                  <a:gd name="connsiteX79" fmla="*/ 286707 w 992563"/>
                  <a:gd name="connsiteY79" fmla="*/ 152037 h 501753"/>
                  <a:gd name="connsiteX80" fmla="*/ 303440 w 992563"/>
                  <a:gd name="connsiteY80" fmla="*/ 126525 h 501753"/>
                  <a:gd name="connsiteX81" fmla="*/ 305086 w 992563"/>
                  <a:gd name="connsiteY81" fmla="*/ 123645 h 501753"/>
                  <a:gd name="connsiteX82" fmla="*/ 310573 w 992563"/>
                  <a:gd name="connsiteY82" fmla="*/ 114181 h 501753"/>
                  <a:gd name="connsiteX83" fmla="*/ 320723 w 992563"/>
                  <a:gd name="connsiteY83" fmla="*/ 95939 h 501753"/>
                  <a:gd name="connsiteX84" fmla="*/ 320723 w 992563"/>
                  <a:gd name="connsiteY84" fmla="*/ 96076 h 501753"/>
                  <a:gd name="connsiteX85" fmla="*/ 320860 w 992563"/>
                  <a:gd name="connsiteY85" fmla="*/ 95664 h 501753"/>
                  <a:gd name="connsiteX86" fmla="*/ 320997 w 992563"/>
                  <a:gd name="connsiteY86" fmla="*/ 95527 h 501753"/>
                  <a:gd name="connsiteX87" fmla="*/ 320997 w 992563"/>
                  <a:gd name="connsiteY87" fmla="*/ 95527 h 501753"/>
                  <a:gd name="connsiteX88" fmla="*/ 327032 w 992563"/>
                  <a:gd name="connsiteY88" fmla="*/ 81674 h 501753"/>
                  <a:gd name="connsiteX89" fmla="*/ 327718 w 992563"/>
                  <a:gd name="connsiteY89" fmla="*/ 79480 h 501753"/>
                  <a:gd name="connsiteX90" fmla="*/ 327718 w 992563"/>
                  <a:gd name="connsiteY90" fmla="*/ 79616 h 501753"/>
                  <a:gd name="connsiteX91" fmla="*/ 328541 w 992563"/>
                  <a:gd name="connsiteY91" fmla="*/ 74267 h 501753"/>
                  <a:gd name="connsiteX92" fmla="*/ 328541 w 992563"/>
                  <a:gd name="connsiteY92" fmla="*/ 74953 h 501753"/>
                  <a:gd name="connsiteX93" fmla="*/ 328678 w 992563"/>
                  <a:gd name="connsiteY93" fmla="*/ 71936 h 501753"/>
                  <a:gd name="connsiteX94" fmla="*/ 328541 w 992563"/>
                  <a:gd name="connsiteY94" fmla="*/ 70976 h 501753"/>
                  <a:gd name="connsiteX95" fmla="*/ 328403 w 992563"/>
                  <a:gd name="connsiteY95" fmla="*/ 70701 h 501753"/>
                  <a:gd name="connsiteX96" fmla="*/ 328266 w 992563"/>
                  <a:gd name="connsiteY96" fmla="*/ 70427 h 501753"/>
                  <a:gd name="connsiteX97" fmla="*/ 327443 w 992563"/>
                  <a:gd name="connsiteY97" fmla="*/ 69878 h 501753"/>
                  <a:gd name="connsiteX98" fmla="*/ 326483 w 992563"/>
                  <a:gd name="connsiteY98" fmla="*/ 69467 h 501753"/>
                  <a:gd name="connsiteX99" fmla="*/ 325660 w 992563"/>
                  <a:gd name="connsiteY99" fmla="*/ 69193 h 501753"/>
                  <a:gd name="connsiteX100" fmla="*/ 325112 w 992563"/>
                  <a:gd name="connsiteY100" fmla="*/ 69055 h 501753"/>
                  <a:gd name="connsiteX101" fmla="*/ 324289 w 992563"/>
                  <a:gd name="connsiteY101" fmla="*/ 69193 h 501753"/>
                  <a:gd name="connsiteX102" fmla="*/ 322917 w 992563"/>
                  <a:gd name="connsiteY102" fmla="*/ 69604 h 501753"/>
                  <a:gd name="connsiteX103" fmla="*/ 321683 w 992563"/>
                  <a:gd name="connsiteY103" fmla="*/ 70153 h 501753"/>
                  <a:gd name="connsiteX104" fmla="*/ 318254 w 992563"/>
                  <a:gd name="connsiteY104" fmla="*/ 72210 h 501753"/>
                  <a:gd name="connsiteX105" fmla="*/ 318665 w 992563"/>
                  <a:gd name="connsiteY105" fmla="*/ 71936 h 501753"/>
                  <a:gd name="connsiteX106" fmla="*/ 310573 w 992563"/>
                  <a:gd name="connsiteY106" fmla="*/ 78382 h 501753"/>
                  <a:gd name="connsiteX107" fmla="*/ 304400 w 992563"/>
                  <a:gd name="connsiteY107" fmla="*/ 84692 h 501753"/>
                  <a:gd name="connsiteX108" fmla="*/ 289176 w 992563"/>
                  <a:gd name="connsiteY108" fmla="*/ 104443 h 501753"/>
                  <a:gd name="connsiteX109" fmla="*/ 270933 w 992563"/>
                  <a:gd name="connsiteY109" fmla="*/ 135852 h 501753"/>
                  <a:gd name="connsiteX110" fmla="*/ 248165 w 992563"/>
                  <a:gd name="connsiteY110" fmla="*/ 190442 h 501753"/>
                  <a:gd name="connsiteX111" fmla="*/ 248165 w 992563"/>
                  <a:gd name="connsiteY111" fmla="*/ 190442 h 501753"/>
                  <a:gd name="connsiteX112" fmla="*/ 242953 w 992563"/>
                  <a:gd name="connsiteY112" fmla="*/ 206215 h 501753"/>
                  <a:gd name="connsiteX113" fmla="*/ 608347 w 992563"/>
                  <a:gd name="connsiteY113" fmla="*/ 285905 h 501753"/>
                  <a:gd name="connsiteX114" fmla="*/ 609307 w 992563"/>
                  <a:gd name="connsiteY114" fmla="*/ 294546 h 501753"/>
                  <a:gd name="connsiteX115" fmla="*/ 609444 w 992563"/>
                  <a:gd name="connsiteY115" fmla="*/ 293723 h 501753"/>
                  <a:gd name="connsiteX116" fmla="*/ 612736 w 992563"/>
                  <a:gd name="connsiteY116" fmla="*/ 261902 h 501753"/>
                  <a:gd name="connsiteX117" fmla="*/ 612736 w 992563"/>
                  <a:gd name="connsiteY117" fmla="*/ 261902 h 501753"/>
                  <a:gd name="connsiteX118" fmla="*/ 613285 w 992563"/>
                  <a:gd name="connsiteY118" fmla="*/ 250792 h 501753"/>
                  <a:gd name="connsiteX119" fmla="*/ 613559 w 992563"/>
                  <a:gd name="connsiteY119" fmla="*/ 238585 h 501753"/>
                  <a:gd name="connsiteX120" fmla="*/ 613422 w 992563"/>
                  <a:gd name="connsiteY120" fmla="*/ 208959 h 501753"/>
                  <a:gd name="connsiteX121" fmla="*/ 611913 w 992563"/>
                  <a:gd name="connsiteY121" fmla="*/ 196340 h 501753"/>
                  <a:gd name="connsiteX122" fmla="*/ 611913 w 992563"/>
                  <a:gd name="connsiteY122" fmla="*/ 196477 h 501753"/>
                  <a:gd name="connsiteX123" fmla="*/ 611090 w 992563"/>
                  <a:gd name="connsiteY123" fmla="*/ 193185 h 501753"/>
                  <a:gd name="connsiteX124" fmla="*/ 610542 w 992563"/>
                  <a:gd name="connsiteY124" fmla="*/ 192088 h 501753"/>
                  <a:gd name="connsiteX125" fmla="*/ 609856 w 992563"/>
                  <a:gd name="connsiteY125" fmla="*/ 193460 h 501753"/>
                  <a:gd name="connsiteX126" fmla="*/ 610130 w 992563"/>
                  <a:gd name="connsiteY126" fmla="*/ 192911 h 501753"/>
                  <a:gd name="connsiteX127" fmla="*/ 609444 w 992563"/>
                  <a:gd name="connsiteY127" fmla="*/ 194968 h 501753"/>
                  <a:gd name="connsiteX128" fmla="*/ 609582 w 992563"/>
                  <a:gd name="connsiteY128" fmla="*/ 194694 h 501753"/>
                  <a:gd name="connsiteX129" fmla="*/ 608622 w 992563"/>
                  <a:gd name="connsiteY129" fmla="*/ 198672 h 501753"/>
                  <a:gd name="connsiteX130" fmla="*/ 608622 w 992563"/>
                  <a:gd name="connsiteY130" fmla="*/ 198672 h 501753"/>
                  <a:gd name="connsiteX131" fmla="*/ 607524 w 992563"/>
                  <a:gd name="connsiteY131" fmla="*/ 206901 h 501753"/>
                  <a:gd name="connsiteX132" fmla="*/ 606564 w 992563"/>
                  <a:gd name="connsiteY132" fmla="*/ 218971 h 501753"/>
                  <a:gd name="connsiteX133" fmla="*/ 606564 w 992563"/>
                  <a:gd name="connsiteY133" fmla="*/ 218834 h 501753"/>
                  <a:gd name="connsiteX134" fmla="*/ 607250 w 992563"/>
                  <a:gd name="connsiteY134" fmla="*/ 271092 h 501753"/>
                  <a:gd name="connsiteX135" fmla="*/ 607250 w 992563"/>
                  <a:gd name="connsiteY135" fmla="*/ 270955 h 501753"/>
                  <a:gd name="connsiteX136" fmla="*/ 608347 w 992563"/>
                  <a:gd name="connsiteY136" fmla="*/ 285905 h 501753"/>
                  <a:gd name="connsiteX137" fmla="*/ 429491 w 992563"/>
                  <a:gd name="connsiteY137" fmla="*/ 274110 h 501753"/>
                  <a:gd name="connsiteX138" fmla="*/ 425650 w 992563"/>
                  <a:gd name="connsiteY138" fmla="*/ 286317 h 501753"/>
                  <a:gd name="connsiteX139" fmla="*/ 422633 w 992563"/>
                  <a:gd name="connsiteY139" fmla="*/ 296604 h 501753"/>
                  <a:gd name="connsiteX140" fmla="*/ 414951 w 992563"/>
                  <a:gd name="connsiteY140" fmla="*/ 323350 h 501753"/>
                  <a:gd name="connsiteX141" fmla="*/ 429765 w 992563"/>
                  <a:gd name="connsiteY141" fmla="*/ 297152 h 501753"/>
                  <a:gd name="connsiteX142" fmla="*/ 441149 w 992563"/>
                  <a:gd name="connsiteY142" fmla="*/ 274521 h 501753"/>
                  <a:gd name="connsiteX143" fmla="*/ 441149 w 992563"/>
                  <a:gd name="connsiteY143" fmla="*/ 274521 h 501753"/>
                  <a:gd name="connsiteX144" fmla="*/ 441149 w 992563"/>
                  <a:gd name="connsiteY144" fmla="*/ 274521 h 501753"/>
                  <a:gd name="connsiteX145" fmla="*/ 441423 w 992563"/>
                  <a:gd name="connsiteY145" fmla="*/ 273972 h 501753"/>
                  <a:gd name="connsiteX146" fmla="*/ 441286 w 992563"/>
                  <a:gd name="connsiteY146" fmla="*/ 274247 h 501753"/>
                  <a:gd name="connsiteX147" fmla="*/ 450750 w 992563"/>
                  <a:gd name="connsiteY147" fmla="*/ 251753 h 501753"/>
                  <a:gd name="connsiteX148" fmla="*/ 453768 w 992563"/>
                  <a:gd name="connsiteY148" fmla="*/ 243386 h 501753"/>
                  <a:gd name="connsiteX149" fmla="*/ 457608 w 992563"/>
                  <a:gd name="connsiteY149" fmla="*/ 232687 h 501753"/>
                  <a:gd name="connsiteX150" fmla="*/ 461997 w 992563"/>
                  <a:gd name="connsiteY150" fmla="*/ 217874 h 501753"/>
                  <a:gd name="connsiteX151" fmla="*/ 461860 w 992563"/>
                  <a:gd name="connsiteY151" fmla="*/ 218560 h 501753"/>
                  <a:gd name="connsiteX152" fmla="*/ 463095 w 992563"/>
                  <a:gd name="connsiteY152" fmla="*/ 211565 h 501753"/>
                  <a:gd name="connsiteX153" fmla="*/ 463095 w 992563"/>
                  <a:gd name="connsiteY153" fmla="*/ 211839 h 501753"/>
                  <a:gd name="connsiteX154" fmla="*/ 463095 w 992563"/>
                  <a:gd name="connsiteY154" fmla="*/ 211427 h 501753"/>
                  <a:gd name="connsiteX155" fmla="*/ 463095 w 992563"/>
                  <a:gd name="connsiteY155" fmla="*/ 211153 h 501753"/>
                  <a:gd name="connsiteX156" fmla="*/ 463095 w 992563"/>
                  <a:gd name="connsiteY156" fmla="*/ 211290 h 501753"/>
                  <a:gd name="connsiteX157" fmla="*/ 463232 w 992563"/>
                  <a:gd name="connsiteY157" fmla="*/ 209370 h 501753"/>
                  <a:gd name="connsiteX158" fmla="*/ 463232 w 992563"/>
                  <a:gd name="connsiteY158" fmla="*/ 209782 h 501753"/>
                  <a:gd name="connsiteX159" fmla="*/ 463095 w 992563"/>
                  <a:gd name="connsiteY159" fmla="*/ 207861 h 501753"/>
                  <a:gd name="connsiteX160" fmla="*/ 462820 w 992563"/>
                  <a:gd name="connsiteY160" fmla="*/ 206764 h 501753"/>
                  <a:gd name="connsiteX161" fmla="*/ 462272 w 992563"/>
                  <a:gd name="connsiteY161" fmla="*/ 205392 h 501753"/>
                  <a:gd name="connsiteX162" fmla="*/ 462409 w 992563"/>
                  <a:gd name="connsiteY162" fmla="*/ 205667 h 501753"/>
                  <a:gd name="connsiteX163" fmla="*/ 462135 w 992563"/>
                  <a:gd name="connsiteY163" fmla="*/ 205255 h 501753"/>
                  <a:gd name="connsiteX164" fmla="*/ 462135 w 992563"/>
                  <a:gd name="connsiteY164" fmla="*/ 205255 h 501753"/>
                  <a:gd name="connsiteX165" fmla="*/ 462135 w 992563"/>
                  <a:gd name="connsiteY165" fmla="*/ 205255 h 501753"/>
                  <a:gd name="connsiteX166" fmla="*/ 462135 w 992563"/>
                  <a:gd name="connsiteY166" fmla="*/ 205255 h 501753"/>
                  <a:gd name="connsiteX167" fmla="*/ 462135 w 992563"/>
                  <a:gd name="connsiteY167" fmla="*/ 205255 h 501753"/>
                  <a:gd name="connsiteX168" fmla="*/ 461997 w 992563"/>
                  <a:gd name="connsiteY168" fmla="*/ 205255 h 501753"/>
                  <a:gd name="connsiteX169" fmla="*/ 460489 w 992563"/>
                  <a:gd name="connsiteY169" fmla="*/ 205804 h 501753"/>
                  <a:gd name="connsiteX170" fmla="*/ 459391 w 992563"/>
                  <a:gd name="connsiteY170" fmla="*/ 206489 h 501753"/>
                  <a:gd name="connsiteX171" fmla="*/ 457745 w 992563"/>
                  <a:gd name="connsiteY171" fmla="*/ 208136 h 501753"/>
                  <a:gd name="connsiteX172" fmla="*/ 457745 w 992563"/>
                  <a:gd name="connsiteY172" fmla="*/ 208136 h 501753"/>
                  <a:gd name="connsiteX173" fmla="*/ 455688 w 992563"/>
                  <a:gd name="connsiteY173" fmla="*/ 210879 h 501753"/>
                  <a:gd name="connsiteX174" fmla="*/ 448830 w 992563"/>
                  <a:gd name="connsiteY174" fmla="*/ 223498 h 501753"/>
                  <a:gd name="connsiteX175" fmla="*/ 448967 w 992563"/>
                  <a:gd name="connsiteY175" fmla="*/ 223223 h 501753"/>
                  <a:gd name="connsiteX176" fmla="*/ 441012 w 992563"/>
                  <a:gd name="connsiteY176" fmla="*/ 241466 h 501753"/>
                  <a:gd name="connsiteX177" fmla="*/ 434017 w 992563"/>
                  <a:gd name="connsiteY177" fmla="*/ 260256 h 501753"/>
                  <a:gd name="connsiteX178" fmla="*/ 434154 w 992563"/>
                  <a:gd name="connsiteY178" fmla="*/ 260119 h 501753"/>
                  <a:gd name="connsiteX179" fmla="*/ 429491 w 992563"/>
                  <a:gd name="connsiteY179" fmla="*/ 274110 h 501753"/>
                  <a:gd name="connsiteX180" fmla="*/ 774448 w 992563"/>
                  <a:gd name="connsiteY180" fmla="*/ 199357 h 501753"/>
                  <a:gd name="connsiteX181" fmla="*/ 776231 w 992563"/>
                  <a:gd name="connsiteY181" fmla="*/ 206353 h 501753"/>
                  <a:gd name="connsiteX182" fmla="*/ 778288 w 992563"/>
                  <a:gd name="connsiteY182" fmla="*/ 213759 h 501753"/>
                  <a:gd name="connsiteX183" fmla="*/ 785969 w 992563"/>
                  <a:gd name="connsiteY183" fmla="*/ 238722 h 501753"/>
                  <a:gd name="connsiteX184" fmla="*/ 793376 w 992563"/>
                  <a:gd name="connsiteY184" fmla="*/ 263137 h 501753"/>
                  <a:gd name="connsiteX185" fmla="*/ 799823 w 992563"/>
                  <a:gd name="connsiteY185" fmla="*/ 284122 h 501753"/>
                  <a:gd name="connsiteX186" fmla="*/ 801468 w 992563"/>
                  <a:gd name="connsiteY186" fmla="*/ 289883 h 501753"/>
                  <a:gd name="connsiteX187" fmla="*/ 805583 w 992563"/>
                  <a:gd name="connsiteY187" fmla="*/ 304559 h 501753"/>
                  <a:gd name="connsiteX188" fmla="*/ 813127 w 992563"/>
                  <a:gd name="connsiteY188" fmla="*/ 331031 h 501753"/>
                  <a:gd name="connsiteX189" fmla="*/ 807504 w 992563"/>
                  <a:gd name="connsiteY189" fmla="*/ 292489 h 501753"/>
                  <a:gd name="connsiteX190" fmla="*/ 807504 w 992563"/>
                  <a:gd name="connsiteY190" fmla="*/ 292763 h 501753"/>
                  <a:gd name="connsiteX191" fmla="*/ 800920 w 992563"/>
                  <a:gd name="connsiteY191" fmla="*/ 265606 h 501753"/>
                  <a:gd name="connsiteX192" fmla="*/ 792553 w 992563"/>
                  <a:gd name="connsiteY192" fmla="*/ 239271 h 501753"/>
                  <a:gd name="connsiteX193" fmla="*/ 792827 w 992563"/>
                  <a:gd name="connsiteY193" fmla="*/ 239957 h 501753"/>
                  <a:gd name="connsiteX194" fmla="*/ 784735 w 992563"/>
                  <a:gd name="connsiteY194" fmla="*/ 217737 h 501753"/>
                  <a:gd name="connsiteX195" fmla="*/ 774311 w 992563"/>
                  <a:gd name="connsiteY195" fmla="*/ 191951 h 501753"/>
                  <a:gd name="connsiteX196" fmla="*/ 774448 w 992563"/>
                  <a:gd name="connsiteY196" fmla="*/ 192225 h 501753"/>
                  <a:gd name="connsiteX197" fmla="*/ 772253 w 992563"/>
                  <a:gd name="connsiteY197" fmla="*/ 188385 h 501753"/>
                  <a:gd name="connsiteX198" fmla="*/ 770607 w 992563"/>
                  <a:gd name="connsiteY198" fmla="*/ 186190 h 501753"/>
                  <a:gd name="connsiteX199" fmla="*/ 770882 w 992563"/>
                  <a:gd name="connsiteY199" fmla="*/ 187424 h 501753"/>
                  <a:gd name="connsiteX200" fmla="*/ 770745 w 992563"/>
                  <a:gd name="connsiteY200" fmla="*/ 187013 h 501753"/>
                  <a:gd name="connsiteX201" fmla="*/ 774448 w 992563"/>
                  <a:gd name="connsiteY201" fmla="*/ 199357 h 501753"/>
                  <a:gd name="connsiteX202" fmla="*/ 692563 w 992563"/>
                  <a:gd name="connsiteY202" fmla="*/ 289472 h 501753"/>
                  <a:gd name="connsiteX203" fmla="*/ 697638 w 992563"/>
                  <a:gd name="connsiteY203" fmla="*/ 310868 h 501753"/>
                  <a:gd name="connsiteX204" fmla="*/ 701205 w 992563"/>
                  <a:gd name="connsiteY204" fmla="*/ 325956 h 501753"/>
                  <a:gd name="connsiteX205" fmla="*/ 704222 w 992563"/>
                  <a:gd name="connsiteY205" fmla="*/ 337340 h 501753"/>
                  <a:gd name="connsiteX206" fmla="*/ 705731 w 992563"/>
                  <a:gd name="connsiteY206" fmla="*/ 342827 h 501753"/>
                  <a:gd name="connsiteX207" fmla="*/ 704771 w 992563"/>
                  <a:gd name="connsiteY207" fmla="*/ 315258 h 501753"/>
                  <a:gd name="connsiteX208" fmla="*/ 704771 w 992563"/>
                  <a:gd name="connsiteY208" fmla="*/ 315258 h 501753"/>
                  <a:gd name="connsiteX209" fmla="*/ 702302 w 992563"/>
                  <a:gd name="connsiteY209" fmla="*/ 290569 h 501753"/>
                  <a:gd name="connsiteX210" fmla="*/ 697501 w 992563"/>
                  <a:gd name="connsiteY210" fmla="*/ 261902 h 501753"/>
                  <a:gd name="connsiteX211" fmla="*/ 697638 w 992563"/>
                  <a:gd name="connsiteY211" fmla="*/ 262588 h 501753"/>
                  <a:gd name="connsiteX212" fmla="*/ 693935 w 992563"/>
                  <a:gd name="connsiteY212" fmla="*/ 245169 h 501753"/>
                  <a:gd name="connsiteX213" fmla="*/ 688997 w 992563"/>
                  <a:gd name="connsiteY213" fmla="*/ 227612 h 501753"/>
                  <a:gd name="connsiteX214" fmla="*/ 686803 w 992563"/>
                  <a:gd name="connsiteY214" fmla="*/ 222263 h 501753"/>
                  <a:gd name="connsiteX215" fmla="*/ 685980 w 992563"/>
                  <a:gd name="connsiteY215" fmla="*/ 220892 h 501753"/>
                  <a:gd name="connsiteX216" fmla="*/ 685020 w 992563"/>
                  <a:gd name="connsiteY216" fmla="*/ 219657 h 501753"/>
                  <a:gd name="connsiteX217" fmla="*/ 683785 w 992563"/>
                  <a:gd name="connsiteY217" fmla="*/ 218423 h 501753"/>
                  <a:gd name="connsiteX218" fmla="*/ 683648 w 992563"/>
                  <a:gd name="connsiteY218" fmla="*/ 218697 h 501753"/>
                  <a:gd name="connsiteX219" fmla="*/ 683785 w 992563"/>
                  <a:gd name="connsiteY219" fmla="*/ 218423 h 501753"/>
                  <a:gd name="connsiteX220" fmla="*/ 683648 w 992563"/>
                  <a:gd name="connsiteY220" fmla="*/ 218697 h 501753"/>
                  <a:gd name="connsiteX221" fmla="*/ 683511 w 992563"/>
                  <a:gd name="connsiteY221" fmla="*/ 218971 h 501753"/>
                  <a:gd name="connsiteX222" fmla="*/ 683648 w 992563"/>
                  <a:gd name="connsiteY222" fmla="*/ 218697 h 501753"/>
                  <a:gd name="connsiteX223" fmla="*/ 682962 w 992563"/>
                  <a:gd name="connsiteY223" fmla="*/ 220069 h 501753"/>
                  <a:gd name="connsiteX224" fmla="*/ 682413 w 992563"/>
                  <a:gd name="connsiteY224" fmla="*/ 221714 h 501753"/>
                  <a:gd name="connsiteX225" fmla="*/ 682002 w 992563"/>
                  <a:gd name="connsiteY225" fmla="*/ 225281 h 501753"/>
                  <a:gd name="connsiteX226" fmla="*/ 682002 w 992563"/>
                  <a:gd name="connsiteY226" fmla="*/ 225143 h 501753"/>
                  <a:gd name="connsiteX227" fmla="*/ 682002 w 992563"/>
                  <a:gd name="connsiteY227" fmla="*/ 229944 h 501753"/>
                  <a:gd name="connsiteX228" fmla="*/ 684060 w 992563"/>
                  <a:gd name="connsiteY228" fmla="*/ 246403 h 501753"/>
                  <a:gd name="connsiteX229" fmla="*/ 687351 w 992563"/>
                  <a:gd name="connsiteY229" fmla="*/ 266154 h 501753"/>
                  <a:gd name="connsiteX230" fmla="*/ 687351 w 992563"/>
                  <a:gd name="connsiteY230" fmla="*/ 266154 h 501753"/>
                  <a:gd name="connsiteX231" fmla="*/ 692563 w 992563"/>
                  <a:gd name="connsiteY231" fmla="*/ 289472 h 501753"/>
                  <a:gd name="connsiteX232" fmla="*/ 509729 w 992563"/>
                  <a:gd name="connsiteY232" fmla="*/ 286454 h 501753"/>
                  <a:gd name="connsiteX233" fmla="*/ 508358 w 992563"/>
                  <a:gd name="connsiteY233" fmla="*/ 295232 h 501753"/>
                  <a:gd name="connsiteX234" fmla="*/ 507946 w 992563"/>
                  <a:gd name="connsiteY234" fmla="*/ 298250 h 501753"/>
                  <a:gd name="connsiteX235" fmla="*/ 506300 w 992563"/>
                  <a:gd name="connsiteY235" fmla="*/ 312652 h 501753"/>
                  <a:gd name="connsiteX236" fmla="*/ 503694 w 992563"/>
                  <a:gd name="connsiteY236" fmla="*/ 334871 h 501753"/>
                  <a:gd name="connsiteX237" fmla="*/ 502734 w 992563"/>
                  <a:gd name="connsiteY237" fmla="*/ 343513 h 501753"/>
                  <a:gd name="connsiteX238" fmla="*/ 502048 w 992563"/>
                  <a:gd name="connsiteY238" fmla="*/ 354074 h 501753"/>
                  <a:gd name="connsiteX239" fmla="*/ 503008 w 992563"/>
                  <a:gd name="connsiteY239" fmla="*/ 352565 h 501753"/>
                  <a:gd name="connsiteX240" fmla="*/ 513158 w 992563"/>
                  <a:gd name="connsiteY240" fmla="*/ 333362 h 501753"/>
                  <a:gd name="connsiteX241" fmla="*/ 512884 w 992563"/>
                  <a:gd name="connsiteY241" fmla="*/ 333911 h 501753"/>
                  <a:gd name="connsiteX242" fmla="*/ 536201 w 992563"/>
                  <a:gd name="connsiteY242" fmla="*/ 279322 h 501753"/>
                  <a:gd name="connsiteX243" fmla="*/ 536201 w 992563"/>
                  <a:gd name="connsiteY243" fmla="*/ 279459 h 501753"/>
                  <a:gd name="connsiteX244" fmla="*/ 548408 w 992563"/>
                  <a:gd name="connsiteY244" fmla="*/ 235293 h 501753"/>
                  <a:gd name="connsiteX245" fmla="*/ 548271 w 992563"/>
                  <a:gd name="connsiteY245" fmla="*/ 235979 h 501753"/>
                  <a:gd name="connsiteX246" fmla="*/ 553209 w 992563"/>
                  <a:gd name="connsiteY246" fmla="*/ 202649 h 501753"/>
                  <a:gd name="connsiteX247" fmla="*/ 553209 w 992563"/>
                  <a:gd name="connsiteY247" fmla="*/ 202649 h 501753"/>
                  <a:gd name="connsiteX248" fmla="*/ 553483 w 992563"/>
                  <a:gd name="connsiteY248" fmla="*/ 188247 h 501753"/>
                  <a:gd name="connsiteX249" fmla="*/ 553483 w 992563"/>
                  <a:gd name="connsiteY249" fmla="*/ 188933 h 501753"/>
                  <a:gd name="connsiteX250" fmla="*/ 552797 w 992563"/>
                  <a:gd name="connsiteY250" fmla="*/ 184270 h 501753"/>
                  <a:gd name="connsiteX251" fmla="*/ 552935 w 992563"/>
                  <a:gd name="connsiteY251" fmla="*/ 184956 h 501753"/>
                  <a:gd name="connsiteX252" fmla="*/ 551563 w 992563"/>
                  <a:gd name="connsiteY252" fmla="*/ 180018 h 501753"/>
                  <a:gd name="connsiteX253" fmla="*/ 551563 w 992563"/>
                  <a:gd name="connsiteY253" fmla="*/ 180018 h 501753"/>
                  <a:gd name="connsiteX254" fmla="*/ 550877 w 992563"/>
                  <a:gd name="connsiteY254" fmla="*/ 178235 h 501753"/>
                  <a:gd name="connsiteX255" fmla="*/ 551151 w 992563"/>
                  <a:gd name="connsiteY255" fmla="*/ 178783 h 501753"/>
                  <a:gd name="connsiteX256" fmla="*/ 550191 w 992563"/>
                  <a:gd name="connsiteY256" fmla="*/ 177137 h 501753"/>
                  <a:gd name="connsiteX257" fmla="*/ 550329 w 992563"/>
                  <a:gd name="connsiteY257" fmla="*/ 177412 h 501753"/>
                  <a:gd name="connsiteX258" fmla="*/ 549643 w 992563"/>
                  <a:gd name="connsiteY258" fmla="*/ 176589 h 501753"/>
                  <a:gd name="connsiteX259" fmla="*/ 549231 w 992563"/>
                  <a:gd name="connsiteY259" fmla="*/ 176177 h 501753"/>
                  <a:gd name="connsiteX260" fmla="*/ 548820 w 992563"/>
                  <a:gd name="connsiteY260" fmla="*/ 175903 h 501753"/>
                  <a:gd name="connsiteX261" fmla="*/ 547997 w 992563"/>
                  <a:gd name="connsiteY261" fmla="*/ 175628 h 501753"/>
                  <a:gd name="connsiteX262" fmla="*/ 546762 w 992563"/>
                  <a:gd name="connsiteY262" fmla="*/ 175492 h 501753"/>
                  <a:gd name="connsiteX263" fmla="*/ 547448 w 992563"/>
                  <a:gd name="connsiteY263" fmla="*/ 175492 h 501753"/>
                  <a:gd name="connsiteX264" fmla="*/ 545802 w 992563"/>
                  <a:gd name="connsiteY264" fmla="*/ 175492 h 501753"/>
                  <a:gd name="connsiteX265" fmla="*/ 544979 w 992563"/>
                  <a:gd name="connsiteY265" fmla="*/ 175628 h 501753"/>
                  <a:gd name="connsiteX266" fmla="*/ 544293 w 992563"/>
                  <a:gd name="connsiteY266" fmla="*/ 175766 h 501753"/>
                  <a:gd name="connsiteX267" fmla="*/ 543745 w 992563"/>
                  <a:gd name="connsiteY267" fmla="*/ 176040 h 501753"/>
                  <a:gd name="connsiteX268" fmla="*/ 542648 w 992563"/>
                  <a:gd name="connsiteY268" fmla="*/ 176863 h 501753"/>
                  <a:gd name="connsiteX269" fmla="*/ 543059 w 992563"/>
                  <a:gd name="connsiteY269" fmla="*/ 176452 h 501753"/>
                  <a:gd name="connsiteX270" fmla="*/ 540453 w 992563"/>
                  <a:gd name="connsiteY270" fmla="*/ 179057 h 501753"/>
                  <a:gd name="connsiteX271" fmla="*/ 540864 w 992563"/>
                  <a:gd name="connsiteY271" fmla="*/ 178646 h 501753"/>
                  <a:gd name="connsiteX272" fmla="*/ 538533 w 992563"/>
                  <a:gd name="connsiteY272" fmla="*/ 181801 h 501753"/>
                  <a:gd name="connsiteX273" fmla="*/ 538807 w 992563"/>
                  <a:gd name="connsiteY273" fmla="*/ 181389 h 501753"/>
                  <a:gd name="connsiteX274" fmla="*/ 532909 w 992563"/>
                  <a:gd name="connsiteY274" fmla="*/ 191676 h 501753"/>
                  <a:gd name="connsiteX275" fmla="*/ 532909 w 992563"/>
                  <a:gd name="connsiteY275" fmla="*/ 191539 h 501753"/>
                  <a:gd name="connsiteX276" fmla="*/ 532772 w 992563"/>
                  <a:gd name="connsiteY276" fmla="*/ 191676 h 501753"/>
                  <a:gd name="connsiteX277" fmla="*/ 532635 w 992563"/>
                  <a:gd name="connsiteY277" fmla="*/ 191951 h 501753"/>
                  <a:gd name="connsiteX278" fmla="*/ 532772 w 992563"/>
                  <a:gd name="connsiteY278" fmla="*/ 191814 h 501753"/>
                  <a:gd name="connsiteX279" fmla="*/ 528657 w 992563"/>
                  <a:gd name="connsiteY279" fmla="*/ 201963 h 501753"/>
                  <a:gd name="connsiteX280" fmla="*/ 522211 w 992563"/>
                  <a:gd name="connsiteY280" fmla="*/ 222949 h 501753"/>
                  <a:gd name="connsiteX281" fmla="*/ 516587 w 992563"/>
                  <a:gd name="connsiteY281" fmla="*/ 247363 h 501753"/>
                  <a:gd name="connsiteX282" fmla="*/ 516724 w 992563"/>
                  <a:gd name="connsiteY282" fmla="*/ 246678 h 501753"/>
                  <a:gd name="connsiteX283" fmla="*/ 509729 w 992563"/>
                  <a:gd name="connsiteY283" fmla="*/ 286454 h 501753"/>
                  <a:gd name="connsiteX284" fmla="*/ 321683 w 992563"/>
                  <a:gd name="connsiteY284" fmla="*/ 289472 h 501753"/>
                  <a:gd name="connsiteX285" fmla="*/ 317979 w 992563"/>
                  <a:gd name="connsiteY285" fmla="*/ 300444 h 501753"/>
                  <a:gd name="connsiteX286" fmla="*/ 317019 w 992563"/>
                  <a:gd name="connsiteY286" fmla="*/ 303736 h 501753"/>
                  <a:gd name="connsiteX287" fmla="*/ 314276 w 992563"/>
                  <a:gd name="connsiteY287" fmla="*/ 312926 h 501753"/>
                  <a:gd name="connsiteX288" fmla="*/ 308515 w 992563"/>
                  <a:gd name="connsiteY288" fmla="*/ 332403 h 501753"/>
                  <a:gd name="connsiteX289" fmla="*/ 306047 w 992563"/>
                  <a:gd name="connsiteY289" fmla="*/ 340907 h 501753"/>
                  <a:gd name="connsiteX290" fmla="*/ 301246 w 992563"/>
                  <a:gd name="connsiteY290" fmla="*/ 360109 h 501753"/>
                  <a:gd name="connsiteX291" fmla="*/ 299326 w 992563"/>
                  <a:gd name="connsiteY291" fmla="*/ 367927 h 501753"/>
                  <a:gd name="connsiteX292" fmla="*/ 320723 w 992563"/>
                  <a:gd name="connsiteY292" fmla="*/ 345296 h 501753"/>
                  <a:gd name="connsiteX293" fmla="*/ 320723 w 992563"/>
                  <a:gd name="connsiteY293" fmla="*/ 345296 h 501753"/>
                  <a:gd name="connsiteX294" fmla="*/ 344726 w 992563"/>
                  <a:gd name="connsiteY294" fmla="*/ 315395 h 501753"/>
                  <a:gd name="connsiteX295" fmla="*/ 353092 w 992563"/>
                  <a:gd name="connsiteY295" fmla="*/ 303736 h 501753"/>
                  <a:gd name="connsiteX296" fmla="*/ 371198 w 992563"/>
                  <a:gd name="connsiteY296" fmla="*/ 277950 h 501753"/>
                  <a:gd name="connsiteX297" fmla="*/ 383679 w 992563"/>
                  <a:gd name="connsiteY297" fmla="*/ 257513 h 501753"/>
                  <a:gd name="connsiteX298" fmla="*/ 389988 w 992563"/>
                  <a:gd name="connsiteY298" fmla="*/ 247363 h 501753"/>
                  <a:gd name="connsiteX299" fmla="*/ 400001 w 992563"/>
                  <a:gd name="connsiteY299" fmla="*/ 228847 h 501753"/>
                  <a:gd name="connsiteX300" fmla="*/ 399864 w 992563"/>
                  <a:gd name="connsiteY300" fmla="*/ 229258 h 501753"/>
                  <a:gd name="connsiteX301" fmla="*/ 413991 w 992563"/>
                  <a:gd name="connsiteY301" fmla="*/ 197163 h 501753"/>
                  <a:gd name="connsiteX302" fmla="*/ 413991 w 992563"/>
                  <a:gd name="connsiteY302" fmla="*/ 197300 h 501753"/>
                  <a:gd name="connsiteX303" fmla="*/ 418929 w 992563"/>
                  <a:gd name="connsiteY303" fmla="*/ 180566 h 501753"/>
                  <a:gd name="connsiteX304" fmla="*/ 418792 w 992563"/>
                  <a:gd name="connsiteY304" fmla="*/ 181252 h 501753"/>
                  <a:gd name="connsiteX305" fmla="*/ 420164 w 992563"/>
                  <a:gd name="connsiteY305" fmla="*/ 172063 h 501753"/>
                  <a:gd name="connsiteX306" fmla="*/ 420164 w 992563"/>
                  <a:gd name="connsiteY306" fmla="*/ 172199 h 501753"/>
                  <a:gd name="connsiteX307" fmla="*/ 420164 w 992563"/>
                  <a:gd name="connsiteY307" fmla="*/ 171925 h 501753"/>
                  <a:gd name="connsiteX308" fmla="*/ 420164 w 992563"/>
                  <a:gd name="connsiteY308" fmla="*/ 171514 h 501753"/>
                  <a:gd name="connsiteX309" fmla="*/ 420164 w 992563"/>
                  <a:gd name="connsiteY309" fmla="*/ 171651 h 501753"/>
                  <a:gd name="connsiteX310" fmla="*/ 420301 w 992563"/>
                  <a:gd name="connsiteY310" fmla="*/ 164930 h 501753"/>
                  <a:gd name="connsiteX311" fmla="*/ 420301 w 992563"/>
                  <a:gd name="connsiteY311" fmla="*/ 165616 h 501753"/>
                  <a:gd name="connsiteX312" fmla="*/ 420026 w 992563"/>
                  <a:gd name="connsiteY312" fmla="*/ 163559 h 501753"/>
                  <a:gd name="connsiteX313" fmla="*/ 419204 w 992563"/>
                  <a:gd name="connsiteY313" fmla="*/ 160267 h 501753"/>
                  <a:gd name="connsiteX314" fmla="*/ 419204 w 992563"/>
                  <a:gd name="connsiteY314" fmla="*/ 160404 h 501753"/>
                  <a:gd name="connsiteX315" fmla="*/ 419066 w 992563"/>
                  <a:gd name="connsiteY315" fmla="*/ 160130 h 501753"/>
                  <a:gd name="connsiteX316" fmla="*/ 418929 w 992563"/>
                  <a:gd name="connsiteY316" fmla="*/ 159855 h 501753"/>
                  <a:gd name="connsiteX317" fmla="*/ 418929 w 992563"/>
                  <a:gd name="connsiteY317" fmla="*/ 159992 h 501753"/>
                  <a:gd name="connsiteX318" fmla="*/ 417420 w 992563"/>
                  <a:gd name="connsiteY318" fmla="*/ 156563 h 501753"/>
                  <a:gd name="connsiteX319" fmla="*/ 417695 w 992563"/>
                  <a:gd name="connsiteY319" fmla="*/ 157112 h 501753"/>
                  <a:gd name="connsiteX320" fmla="*/ 416872 w 992563"/>
                  <a:gd name="connsiteY320" fmla="*/ 155741 h 501753"/>
                  <a:gd name="connsiteX321" fmla="*/ 415775 w 992563"/>
                  <a:gd name="connsiteY321" fmla="*/ 154232 h 501753"/>
                  <a:gd name="connsiteX322" fmla="*/ 414814 w 992563"/>
                  <a:gd name="connsiteY322" fmla="*/ 153272 h 501753"/>
                  <a:gd name="connsiteX323" fmla="*/ 413991 w 992563"/>
                  <a:gd name="connsiteY323" fmla="*/ 152586 h 501753"/>
                  <a:gd name="connsiteX324" fmla="*/ 413031 w 992563"/>
                  <a:gd name="connsiteY324" fmla="*/ 152037 h 501753"/>
                  <a:gd name="connsiteX325" fmla="*/ 411660 w 992563"/>
                  <a:gd name="connsiteY325" fmla="*/ 151489 h 501753"/>
                  <a:gd name="connsiteX326" fmla="*/ 410562 w 992563"/>
                  <a:gd name="connsiteY326" fmla="*/ 151214 h 501753"/>
                  <a:gd name="connsiteX327" fmla="*/ 407545 w 992563"/>
                  <a:gd name="connsiteY327" fmla="*/ 150803 h 501753"/>
                  <a:gd name="connsiteX328" fmla="*/ 407682 w 992563"/>
                  <a:gd name="connsiteY328" fmla="*/ 150803 h 501753"/>
                  <a:gd name="connsiteX329" fmla="*/ 404116 w 992563"/>
                  <a:gd name="connsiteY329" fmla="*/ 150803 h 501753"/>
                  <a:gd name="connsiteX330" fmla="*/ 402744 w 992563"/>
                  <a:gd name="connsiteY330" fmla="*/ 150940 h 501753"/>
                  <a:gd name="connsiteX331" fmla="*/ 399041 w 992563"/>
                  <a:gd name="connsiteY331" fmla="*/ 152037 h 501753"/>
                  <a:gd name="connsiteX332" fmla="*/ 399315 w 992563"/>
                  <a:gd name="connsiteY332" fmla="*/ 151900 h 501753"/>
                  <a:gd name="connsiteX333" fmla="*/ 397532 w 992563"/>
                  <a:gd name="connsiteY333" fmla="*/ 152586 h 501753"/>
                  <a:gd name="connsiteX334" fmla="*/ 392320 w 992563"/>
                  <a:gd name="connsiteY334" fmla="*/ 155603 h 501753"/>
                  <a:gd name="connsiteX335" fmla="*/ 385051 w 992563"/>
                  <a:gd name="connsiteY335" fmla="*/ 161227 h 501753"/>
                  <a:gd name="connsiteX336" fmla="*/ 385462 w 992563"/>
                  <a:gd name="connsiteY336" fmla="*/ 160815 h 501753"/>
                  <a:gd name="connsiteX337" fmla="*/ 379427 w 992563"/>
                  <a:gd name="connsiteY337" fmla="*/ 166988 h 501753"/>
                  <a:gd name="connsiteX338" fmla="*/ 368591 w 992563"/>
                  <a:gd name="connsiteY338" fmla="*/ 181664 h 501753"/>
                  <a:gd name="connsiteX339" fmla="*/ 356658 w 992563"/>
                  <a:gd name="connsiteY339" fmla="*/ 202649 h 501753"/>
                  <a:gd name="connsiteX340" fmla="*/ 344314 w 992563"/>
                  <a:gd name="connsiteY340" fmla="*/ 229258 h 501753"/>
                  <a:gd name="connsiteX341" fmla="*/ 333204 w 992563"/>
                  <a:gd name="connsiteY341" fmla="*/ 257376 h 501753"/>
                  <a:gd name="connsiteX342" fmla="*/ 333204 w 992563"/>
                  <a:gd name="connsiteY342" fmla="*/ 257239 h 501753"/>
                  <a:gd name="connsiteX343" fmla="*/ 333204 w 992563"/>
                  <a:gd name="connsiteY343" fmla="*/ 257239 h 501753"/>
                  <a:gd name="connsiteX344" fmla="*/ 333341 w 992563"/>
                  <a:gd name="connsiteY344" fmla="*/ 256965 h 501753"/>
                  <a:gd name="connsiteX345" fmla="*/ 321683 w 992563"/>
                  <a:gd name="connsiteY345" fmla="*/ 289472 h 501753"/>
                  <a:gd name="connsiteX346" fmla="*/ 867717 w 992563"/>
                  <a:gd name="connsiteY346" fmla="*/ 500286 h 501753"/>
                  <a:gd name="connsiteX347" fmla="*/ 863602 w 992563"/>
                  <a:gd name="connsiteY347" fmla="*/ 497818 h 501753"/>
                  <a:gd name="connsiteX348" fmla="*/ 859899 w 992563"/>
                  <a:gd name="connsiteY348" fmla="*/ 494663 h 501753"/>
                  <a:gd name="connsiteX349" fmla="*/ 853726 w 992563"/>
                  <a:gd name="connsiteY349" fmla="*/ 487119 h 501753"/>
                  <a:gd name="connsiteX350" fmla="*/ 848103 w 992563"/>
                  <a:gd name="connsiteY350" fmla="*/ 476969 h 501753"/>
                  <a:gd name="connsiteX351" fmla="*/ 841794 w 992563"/>
                  <a:gd name="connsiteY351" fmla="*/ 462156 h 501753"/>
                  <a:gd name="connsiteX352" fmla="*/ 838502 w 992563"/>
                  <a:gd name="connsiteY352" fmla="*/ 452829 h 501753"/>
                  <a:gd name="connsiteX353" fmla="*/ 833975 w 992563"/>
                  <a:gd name="connsiteY353" fmla="*/ 440348 h 501753"/>
                  <a:gd name="connsiteX354" fmla="*/ 832055 w 992563"/>
                  <a:gd name="connsiteY354" fmla="*/ 434175 h 501753"/>
                  <a:gd name="connsiteX355" fmla="*/ 827255 w 992563"/>
                  <a:gd name="connsiteY355" fmla="*/ 418265 h 501753"/>
                  <a:gd name="connsiteX356" fmla="*/ 822865 w 992563"/>
                  <a:gd name="connsiteY356" fmla="*/ 403451 h 501753"/>
                  <a:gd name="connsiteX357" fmla="*/ 820397 w 992563"/>
                  <a:gd name="connsiteY357" fmla="*/ 421831 h 501753"/>
                  <a:gd name="connsiteX358" fmla="*/ 814636 w 992563"/>
                  <a:gd name="connsiteY358" fmla="*/ 449948 h 501753"/>
                  <a:gd name="connsiteX359" fmla="*/ 810658 w 992563"/>
                  <a:gd name="connsiteY359" fmla="*/ 462430 h 501753"/>
                  <a:gd name="connsiteX360" fmla="*/ 805309 w 992563"/>
                  <a:gd name="connsiteY360" fmla="*/ 475735 h 501753"/>
                  <a:gd name="connsiteX361" fmla="*/ 799137 w 992563"/>
                  <a:gd name="connsiteY361" fmla="*/ 485473 h 501753"/>
                  <a:gd name="connsiteX362" fmla="*/ 792553 w 992563"/>
                  <a:gd name="connsiteY362" fmla="*/ 492331 h 501753"/>
                  <a:gd name="connsiteX363" fmla="*/ 785832 w 992563"/>
                  <a:gd name="connsiteY363" fmla="*/ 496309 h 501753"/>
                  <a:gd name="connsiteX364" fmla="*/ 775820 w 992563"/>
                  <a:gd name="connsiteY364" fmla="*/ 497543 h 501753"/>
                  <a:gd name="connsiteX365" fmla="*/ 768001 w 992563"/>
                  <a:gd name="connsiteY365" fmla="*/ 495486 h 501753"/>
                  <a:gd name="connsiteX366" fmla="*/ 759498 w 992563"/>
                  <a:gd name="connsiteY366" fmla="*/ 489725 h 501753"/>
                  <a:gd name="connsiteX367" fmla="*/ 754697 w 992563"/>
                  <a:gd name="connsiteY367" fmla="*/ 485062 h 501753"/>
                  <a:gd name="connsiteX368" fmla="*/ 751405 w 992563"/>
                  <a:gd name="connsiteY368" fmla="*/ 481084 h 501753"/>
                  <a:gd name="connsiteX369" fmla="*/ 743175 w 992563"/>
                  <a:gd name="connsiteY369" fmla="*/ 468740 h 501753"/>
                  <a:gd name="connsiteX370" fmla="*/ 736043 w 992563"/>
                  <a:gd name="connsiteY370" fmla="*/ 455709 h 501753"/>
                  <a:gd name="connsiteX371" fmla="*/ 730145 w 992563"/>
                  <a:gd name="connsiteY371" fmla="*/ 443777 h 501753"/>
                  <a:gd name="connsiteX372" fmla="*/ 724110 w 992563"/>
                  <a:gd name="connsiteY372" fmla="*/ 429923 h 501753"/>
                  <a:gd name="connsiteX373" fmla="*/ 714372 w 992563"/>
                  <a:gd name="connsiteY373" fmla="*/ 405371 h 501753"/>
                  <a:gd name="connsiteX374" fmla="*/ 712726 w 992563"/>
                  <a:gd name="connsiteY374" fmla="*/ 400297 h 501753"/>
                  <a:gd name="connsiteX375" fmla="*/ 712314 w 992563"/>
                  <a:gd name="connsiteY375" fmla="*/ 399062 h 501753"/>
                  <a:gd name="connsiteX376" fmla="*/ 711217 w 992563"/>
                  <a:gd name="connsiteY376" fmla="*/ 407429 h 501753"/>
                  <a:gd name="connsiteX377" fmla="*/ 705319 w 992563"/>
                  <a:gd name="connsiteY377" fmla="*/ 437741 h 501753"/>
                  <a:gd name="connsiteX378" fmla="*/ 696953 w 992563"/>
                  <a:gd name="connsiteY378" fmla="*/ 463528 h 501753"/>
                  <a:gd name="connsiteX379" fmla="*/ 691603 w 992563"/>
                  <a:gd name="connsiteY379" fmla="*/ 474089 h 501753"/>
                  <a:gd name="connsiteX380" fmla="*/ 684882 w 992563"/>
                  <a:gd name="connsiteY380" fmla="*/ 482318 h 501753"/>
                  <a:gd name="connsiteX381" fmla="*/ 681179 w 992563"/>
                  <a:gd name="connsiteY381" fmla="*/ 485199 h 501753"/>
                  <a:gd name="connsiteX382" fmla="*/ 676927 w 992563"/>
                  <a:gd name="connsiteY382" fmla="*/ 487531 h 501753"/>
                  <a:gd name="connsiteX383" fmla="*/ 673773 w 992563"/>
                  <a:gd name="connsiteY383" fmla="*/ 488491 h 501753"/>
                  <a:gd name="connsiteX384" fmla="*/ 671852 w 992563"/>
                  <a:gd name="connsiteY384" fmla="*/ 488902 h 501753"/>
                  <a:gd name="connsiteX385" fmla="*/ 669246 w 992563"/>
                  <a:gd name="connsiteY385" fmla="*/ 488902 h 501753"/>
                  <a:gd name="connsiteX386" fmla="*/ 661291 w 992563"/>
                  <a:gd name="connsiteY386" fmla="*/ 486708 h 501753"/>
                  <a:gd name="connsiteX387" fmla="*/ 653473 w 992563"/>
                  <a:gd name="connsiteY387" fmla="*/ 481084 h 501753"/>
                  <a:gd name="connsiteX388" fmla="*/ 650455 w 992563"/>
                  <a:gd name="connsiteY388" fmla="*/ 477655 h 501753"/>
                  <a:gd name="connsiteX389" fmla="*/ 647438 w 992563"/>
                  <a:gd name="connsiteY389" fmla="*/ 473677 h 501753"/>
                  <a:gd name="connsiteX390" fmla="*/ 640305 w 992563"/>
                  <a:gd name="connsiteY390" fmla="*/ 461333 h 501753"/>
                  <a:gd name="connsiteX391" fmla="*/ 632350 w 992563"/>
                  <a:gd name="connsiteY391" fmla="*/ 444051 h 501753"/>
                  <a:gd name="connsiteX392" fmla="*/ 626864 w 992563"/>
                  <a:gd name="connsiteY392" fmla="*/ 430061 h 501753"/>
                  <a:gd name="connsiteX393" fmla="*/ 624532 w 992563"/>
                  <a:gd name="connsiteY393" fmla="*/ 423614 h 501753"/>
                  <a:gd name="connsiteX394" fmla="*/ 616851 w 992563"/>
                  <a:gd name="connsiteY394" fmla="*/ 398788 h 501753"/>
                  <a:gd name="connsiteX395" fmla="*/ 616440 w 992563"/>
                  <a:gd name="connsiteY395" fmla="*/ 397142 h 501753"/>
                  <a:gd name="connsiteX396" fmla="*/ 615342 w 992563"/>
                  <a:gd name="connsiteY396" fmla="*/ 392067 h 501753"/>
                  <a:gd name="connsiteX397" fmla="*/ 611639 w 992563"/>
                  <a:gd name="connsiteY397" fmla="*/ 376019 h 501753"/>
                  <a:gd name="connsiteX398" fmla="*/ 609307 w 992563"/>
                  <a:gd name="connsiteY398" fmla="*/ 366144 h 501753"/>
                  <a:gd name="connsiteX399" fmla="*/ 608347 w 992563"/>
                  <a:gd name="connsiteY399" fmla="*/ 359972 h 501753"/>
                  <a:gd name="connsiteX400" fmla="*/ 607524 w 992563"/>
                  <a:gd name="connsiteY400" fmla="*/ 354897 h 501753"/>
                  <a:gd name="connsiteX401" fmla="*/ 605330 w 992563"/>
                  <a:gd name="connsiteY401" fmla="*/ 362852 h 501753"/>
                  <a:gd name="connsiteX402" fmla="*/ 595866 w 992563"/>
                  <a:gd name="connsiteY402" fmla="*/ 392753 h 501753"/>
                  <a:gd name="connsiteX403" fmla="*/ 584207 w 992563"/>
                  <a:gd name="connsiteY403" fmla="*/ 422380 h 501753"/>
                  <a:gd name="connsiteX404" fmla="*/ 571314 w 992563"/>
                  <a:gd name="connsiteY404" fmla="*/ 447617 h 501753"/>
                  <a:gd name="connsiteX405" fmla="*/ 564593 w 992563"/>
                  <a:gd name="connsiteY405" fmla="*/ 458041 h 501753"/>
                  <a:gd name="connsiteX406" fmla="*/ 555266 w 992563"/>
                  <a:gd name="connsiteY406" fmla="*/ 469014 h 501753"/>
                  <a:gd name="connsiteX407" fmla="*/ 546900 w 992563"/>
                  <a:gd name="connsiteY407" fmla="*/ 475872 h 501753"/>
                  <a:gd name="connsiteX408" fmla="*/ 542236 w 992563"/>
                  <a:gd name="connsiteY408" fmla="*/ 478615 h 501753"/>
                  <a:gd name="connsiteX409" fmla="*/ 537298 w 992563"/>
                  <a:gd name="connsiteY409" fmla="*/ 480535 h 501753"/>
                  <a:gd name="connsiteX410" fmla="*/ 532772 w 992563"/>
                  <a:gd name="connsiteY410" fmla="*/ 481358 h 501753"/>
                  <a:gd name="connsiteX411" fmla="*/ 527971 w 992563"/>
                  <a:gd name="connsiteY411" fmla="*/ 481496 h 501753"/>
                  <a:gd name="connsiteX412" fmla="*/ 523308 w 992563"/>
                  <a:gd name="connsiteY412" fmla="*/ 480947 h 501753"/>
                  <a:gd name="connsiteX413" fmla="*/ 518096 w 992563"/>
                  <a:gd name="connsiteY413" fmla="*/ 479301 h 501753"/>
                  <a:gd name="connsiteX414" fmla="*/ 513432 w 992563"/>
                  <a:gd name="connsiteY414" fmla="*/ 476558 h 501753"/>
                  <a:gd name="connsiteX415" fmla="*/ 510552 w 992563"/>
                  <a:gd name="connsiteY415" fmla="*/ 474226 h 501753"/>
                  <a:gd name="connsiteX416" fmla="*/ 503557 w 992563"/>
                  <a:gd name="connsiteY416" fmla="*/ 466271 h 501753"/>
                  <a:gd name="connsiteX417" fmla="*/ 497933 w 992563"/>
                  <a:gd name="connsiteY417" fmla="*/ 455435 h 501753"/>
                  <a:gd name="connsiteX418" fmla="*/ 493544 w 992563"/>
                  <a:gd name="connsiteY418" fmla="*/ 440622 h 501753"/>
                  <a:gd name="connsiteX419" fmla="*/ 490115 w 992563"/>
                  <a:gd name="connsiteY419" fmla="*/ 414699 h 501753"/>
                  <a:gd name="connsiteX420" fmla="*/ 489567 w 992563"/>
                  <a:gd name="connsiteY420" fmla="*/ 393850 h 501753"/>
                  <a:gd name="connsiteX421" fmla="*/ 488606 w 992563"/>
                  <a:gd name="connsiteY421" fmla="*/ 395359 h 501753"/>
                  <a:gd name="connsiteX422" fmla="*/ 479965 w 992563"/>
                  <a:gd name="connsiteY422" fmla="*/ 408252 h 501753"/>
                  <a:gd name="connsiteX423" fmla="*/ 461997 w 992563"/>
                  <a:gd name="connsiteY423" fmla="*/ 431981 h 501753"/>
                  <a:gd name="connsiteX424" fmla="*/ 453494 w 992563"/>
                  <a:gd name="connsiteY424" fmla="*/ 441856 h 501753"/>
                  <a:gd name="connsiteX425" fmla="*/ 442521 w 992563"/>
                  <a:gd name="connsiteY425" fmla="*/ 452143 h 501753"/>
                  <a:gd name="connsiteX426" fmla="*/ 432645 w 992563"/>
                  <a:gd name="connsiteY426" fmla="*/ 459413 h 501753"/>
                  <a:gd name="connsiteX427" fmla="*/ 423318 w 992563"/>
                  <a:gd name="connsiteY427" fmla="*/ 463528 h 501753"/>
                  <a:gd name="connsiteX428" fmla="*/ 413168 w 992563"/>
                  <a:gd name="connsiteY428" fmla="*/ 465036 h 501753"/>
                  <a:gd name="connsiteX429" fmla="*/ 403430 w 992563"/>
                  <a:gd name="connsiteY429" fmla="*/ 462842 h 501753"/>
                  <a:gd name="connsiteX430" fmla="*/ 396983 w 992563"/>
                  <a:gd name="connsiteY430" fmla="*/ 458453 h 501753"/>
                  <a:gd name="connsiteX431" fmla="*/ 393829 w 992563"/>
                  <a:gd name="connsiteY431" fmla="*/ 455161 h 501753"/>
                  <a:gd name="connsiteX432" fmla="*/ 391223 w 992563"/>
                  <a:gd name="connsiteY432" fmla="*/ 451457 h 501753"/>
                  <a:gd name="connsiteX433" fmla="*/ 387657 w 992563"/>
                  <a:gd name="connsiteY433" fmla="*/ 442954 h 501753"/>
                  <a:gd name="connsiteX434" fmla="*/ 385325 w 992563"/>
                  <a:gd name="connsiteY434" fmla="*/ 430746 h 501753"/>
                  <a:gd name="connsiteX435" fmla="*/ 386834 w 992563"/>
                  <a:gd name="connsiteY435" fmla="*/ 403451 h 501753"/>
                  <a:gd name="connsiteX436" fmla="*/ 392594 w 992563"/>
                  <a:gd name="connsiteY436" fmla="*/ 373002 h 501753"/>
                  <a:gd name="connsiteX437" fmla="*/ 393143 w 992563"/>
                  <a:gd name="connsiteY437" fmla="*/ 370807 h 501753"/>
                  <a:gd name="connsiteX438" fmla="*/ 379153 w 992563"/>
                  <a:gd name="connsiteY438" fmla="*/ 387267 h 501753"/>
                  <a:gd name="connsiteX439" fmla="*/ 358442 w 992563"/>
                  <a:gd name="connsiteY439" fmla="*/ 408115 h 501753"/>
                  <a:gd name="connsiteX440" fmla="*/ 348566 w 992563"/>
                  <a:gd name="connsiteY440" fmla="*/ 416482 h 501753"/>
                  <a:gd name="connsiteX441" fmla="*/ 336633 w 992563"/>
                  <a:gd name="connsiteY441" fmla="*/ 425260 h 501753"/>
                  <a:gd name="connsiteX442" fmla="*/ 325935 w 992563"/>
                  <a:gd name="connsiteY442" fmla="*/ 431295 h 501753"/>
                  <a:gd name="connsiteX443" fmla="*/ 314687 w 992563"/>
                  <a:gd name="connsiteY443" fmla="*/ 434998 h 501753"/>
                  <a:gd name="connsiteX444" fmla="*/ 309613 w 992563"/>
                  <a:gd name="connsiteY444" fmla="*/ 435684 h 501753"/>
                  <a:gd name="connsiteX445" fmla="*/ 306184 w 992563"/>
                  <a:gd name="connsiteY445" fmla="*/ 435684 h 501753"/>
                  <a:gd name="connsiteX446" fmla="*/ 301794 w 992563"/>
                  <a:gd name="connsiteY446" fmla="*/ 434861 h 501753"/>
                  <a:gd name="connsiteX447" fmla="*/ 297131 w 992563"/>
                  <a:gd name="connsiteY447" fmla="*/ 432803 h 501753"/>
                  <a:gd name="connsiteX448" fmla="*/ 291507 w 992563"/>
                  <a:gd name="connsiteY448" fmla="*/ 428689 h 501753"/>
                  <a:gd name="connsiteX449" fmla="*/ 287530 w 992563"/>
                  <a:gd name="connsiteY449" fmla="*/ 422928 h 501753"/>
                  <a:gd name="connsiteX450" fmla="*/ 285061 w 992563"/>
                  <a:gd name="connsiteY450" fmla="*/ 415658 h 501753"/>
                  <a:gd name="connsiteX451" fmla="*/ 283689 w 992563"/>
                  <a:gd name="connsiteY451" fmla="*/ 405783 h 501753"/>
                  <a:gd name="connsiteX452" fmla="*/ 284101 w 992563"/>
                  <a:gd name="connsiteY452" fmla="*/ 395771 h 501753"/>
                  <a:gd name="connsiteX453" fmla="*/ 284512 w 992563"/>
                  <a:gd name="connsiteY453" fmla="*/ 391793 h 501753"/>
                  <a:gd name="connsiteX454" fmla="*/ 271757 w 992563"/>
                  <a:gd name="connsiteY454" fmla="*/ 399062 h 501753"/>
                  <a:gd name="connsiteX455" fmla="*/ 248165 w 992563"/>
                  <a:gd name="connsiteY455" fmla="*/ 405783 h 501753"/>
                  <a:gd name="connsiteX456" fmla="*/ 238152 w 992563"/>
                  <a:gd name="connsiteY456" fmla="*/ 405646 h 501753"/>
                  <a:gd name="connsiteX457" fmla="*/ 226356 w 992563"/>
                  <a:gd name="connsiteY457" fmla="*/ 402766 h 501753"/>
                  <a:gd name="connsiteX458" fmla="*/ 211406 w 992563"/>
                  <a:gd name="connsiteY458" fmla="*/ 390696 h 501753"/>
                  <a:gd name="connsiteX459" fmla="*/ 206606 w 992563"/>
                  <a:gd name="connsiteY459" fmla="*/ 382055 h 501753"/>
                  <a:gd name="connsiteX460" fmla="*/ 204959 w 992563"/>
                  <a:gd name="connsiteY460" fmla="*/ 377117 h 501753"/>
                  <a:gd name="connsiteX461" fmla="*/ 203588 w 992563"/>
                  <a:gd name="connsiteY461" fmla="*/ 369573 h 501753"/>
                  <a:gd name="connsiteX462" fmla="*/ 202765 w 992563"/>
                  <a:gd name="connsiteY462" fmla="*/ 357091 h 501753"/>
                  <a:gd name="connsiteX463" fmla="*/ 203588 w 992563"/>
                  <a:gd name="connsiteY463" fmla="*/ 343924 h 501753"/>
                  <a:gd name="connsiteX464" fmla="*/ 207977 w 992563"/>
                  <a:gd name="connsiteY464" fmla="*/ 311691 h 501753"/>
                  <a:gd name="connsiteX465" fmla="*/ 213052 w 992563"/>
                  <a:gd name="connsiteY465" fmla="*/ 285631 h 501753"/>
                  <a:gd name="connsiteX466" fmla="*/ 217715 w 992563"/>
                  <a:gd name="connsiteY466" fmla="*/ 263137 h 501753"/>
                  <a:gd name="connsiteX467" fmla="*/ 219087 w 992563"/>
                  <a:gd name="connsiteY467" fmla="*/ 257513 h 501753"/>
                  <a:gd name="connsiteX468" fmla="*/ 222927 w 992563"/>
                  <a:gd name="connsiteY468" fmla="*/ 242974 h 501753"/>
                  <a:gd name="connsiteX469" fmla="*/ 224025 w 992563"/>
                  <a:gd name="connsiteY469" fmla="*/ 238722 h 501753"/>
                  <a:gd name="connsiteX470" fmla="*/ 221693 w 992563"/>
                  <a:gd name="connsiteY470" fmla="*/ 240917 h 501753"/>
                  <a:gd name="connsiteX471" fmla="*/ 198787 w 992563"/>
                  <a:gd name="connsiteY471" fmla="*/ 260531 h 501753"/>
                  <a:gd name="connsiteX472" fmla="*/ 176979 w 992563"/>
                  <a:gd name="connsiteY472" fmla="*/ 276304 h 501753"/>
                  <a:gd name="connsiteX473" fmla="*/ 164360 w 992563"/>
                  <a:gd name="connsiteY473" fmla="*/ 283574 h 501753"/>
                  <a:gd name="connsiteX474" fmla="*/ 152153 w 992563"/>
                  <a:gd name="connsiteY474" fmla="*/ 289197 h 501753"/>
                  <a:gd name="connsiteX475" fmla="*/ 145295 w 992563"/>
                  <a:gd name="connsiteY475" fmla="*/ 291117 h 501753"/>
                  <a:gd name="connsiteX476" fmla="*/ 140357 w 992563"/>
                  <a:gd name="connsiteY476" fmla="*/ 291940 h 501753"/>
                  <a:gd name="connsiteX477" fmla="*/ 129933 w 992563"/>
                  <a:gd name="connsiteY477" fmla="*/ 292352 h 501753"/>
                  <a:gd name="connsiteX478" fmla="*/ 120332 w 992563"/>
                  <a:gd name="connsiteY478" fmla="*/ 290294 h 501753"/>
                  <a:gd name="connsiteX479" fmla="*/ 111554 w 992563"/>
                  <a:gd name="connsiteY479" fmla="*/ 284534 h 501753"/>
                  <a:gd name="connsiteX480" fmla="*/ 107987 w 992563"/>
                  <a:gd name="connsiteY480" fmla="*/ 280830 h 501753"/>
                  <a:gd name="connsiteX481" fmla="*/ 105244 w 992563"/>
                  <a:gd name="connsiteY481" fmla="*/ 276716 h 501753"/>
                  <a:gd name="connsiteX482" fmla="*/ 102501 w 992563"/>
                  <a:gd name="connsiteY482" fmla="*/ 269446 h 501753"/>
                  <a:gd name="connsiteX483" fmla="*/ 101267 w 992563"/>
                  <a:gd name="connsiteY483" fmla="*/ 258336 h 501753"/>
                  <a:gd name="connsiteX484" fmla="*/ 102638 w 992563"/>
                  <a:gd name="connsiteY484" fmla="*/ 243934 h 501753"/>
                  <a:gd name="connsiteX485" fmla="*/ 105518 w 992563"/>
                  <a:gd name="connsiteY485" fmla="*/ 231590 h 501753"/>
                  <a:gd name="connsiteX486" fmla="*/ 109633 w 992563"/>
                  <a:gd name="connsiteY486" fmla="*/ 217600 h 501753"/>
                  <a:gd name="connsiteX487" fmla="*/ 114160 w 992563"/>
                  <a:gd name="connsiteY487" fmla="*/ 204295 h 501753"/>
                  <a:gd name="connsiteX488" fmla="*/ 124035 w 992563"/>
                  <a:gd name="connsiteY488" fmla="*/ 177549 h 501753"/>
                  <a:gd name="connsiteX489" fmla="*/ 130893 w 992563"/>
                  <a:gd name="connsiteY489" fmla="*/ 161501 h 501753"/>
                  <a:gd name="connsiteX490" fmla="*/ 141043 w 992563"/>
                  <a:gd name="connsiteY490" fmla="*/ 137773 h 501753"/>
                  <a:gd name="connsiteX491" fmla="*/ 143237 w 992563"/>
                  <a:gd name="connsiteY491" fmla="*/ 133383 h 501753"/>
                  <a:gd name="connsiteX492" fmla="*/ 149958 w 992563"/>
                  <a:gd name="connsiteY492" fmla="*/ 119667 h 501753"/>
                  <a:gd name="connsiteX493" fmla="*/ 160657 w 992563"/>
                  <a:gd name="connsiteY493" fmla="*/ 98270 h 501753"/>
                  <a:gd name="connsiteX494" fmla="*/ 163263 w 992563"/>
                  <a:gd name="connsiteY494" fmla="*/ 93470 h 501753"/>
                  <a:gd name="connsiteX495" fmla="*/ 170669 w 992563"/>
                  <a:gd name="connsiteY495" fmla="*/ 80028 h 501753"/>
                  <a:gd name="connsiteX496" fmla="*/ 180545 w 992563"/>
                  <a:gd name="connsiteY496" fmla="*/ 61923 h 501753"/>
                  <a:gd name="connsiteX497" fmla="*/ 179585 w 992563"/>
                  <a:gd name="connsiteY497" fmla="*/ 61512 h 501753"/>
                  <a:gd name="connsiteX498" fmla="*/ 175607 w 992563"/>
                  <a:gd name="connsiteY498" fmla="*/ 66175 h 501753"/>
                  <a:gd name="connsiteX499" fmla="*/ 163263 w 992563"/>
                  <a:gd name="connsiteY499" fmla="*/ 79891 h 501753"/>
                  <a:gd name="connsiteX500" fmla="*/ 153250 w 992563"/>
                  <a:gd name="connsiteY500" fmla="*/ 90727 h 501753"/>
                  <a:gd name="connsiteX501" fmla="*/ 149273 w 992563"/>
                  <a:gd name="connsiteY501" fmla="*/ 94841 h 501753"/>
                  <a:gd name="connsiteX502" fmla="*/ 129247 w 992563"/>
                  <a:gd name="connsiteY502" fmla="*/ 114593 h 501753"/>
                  <a:gd name="connsiteX503" fmla="*/ 122526 w 992563"/>
                  <a:gd name="connsiteY503" fmla="*/ 121313 h 501753"/>
                  <a:gd name="connsiteX504" fmla="*/ 117863 w 992563"/>
                  <a:gd name="connsiteY504" fmla="*/ 125565 h 501753"/>
                  <a:gd name="connsiteX505" fmla="*/ 95643 w 992563"/>
                  <a:gd name="connsiteY505" fmla="*/ 146002 h 501753"/>
                  <a:gd name="connsiteX506" fmla="*/ 83984 w 992563"/>
                  <a:gd name="connsiteY506" fmla="*/ 156289 h 501753"/>
                  <a:gd name="connsiteX507" fmla="*/ 63548 w 992563"/>
                  <a:gd name="connsiteY507" fmla="*/ 173983 h 501753"/>
                  <a:gd name="connsiteX508" fmla="*/ 57787 w 992563"/>
                  <a:gd name="connsiteY508" fmla="*/ 178783 h 501753"/>
                  <a:gd name="connsiteX509" fmla="*/ 46951 w 992563"/>
                  <a:gd name="connsiteY509" fmla="*/ 187424 h 501753"/>
                  <a:gd name="connsiteX510" fmla="*/ 36938 w 992563"/>
                  <a:gd name="connsiteY510" fmla="*/ 193871 h 501753"/>
                  <a:gd name="connsiteX511" fmla="*/ 23771 w 992563"/>
                  <a:gd name="connsiteY511" fmla="*/ 200455 h 501753"/>
                  <a:gd name="connsiteX512" fmla="*/ 20479 w 992563"/>
                  <a:gd name="connsiteY512" fmla="*/ 201415 h 501753"/>
                  <a:gd name="connsiteX513" fmla="*/ 15542 w 992563"/>
                  <a:gd name="connsiteY513" fmla="*/ 202101 h 501753"/>
                  <a:gd name="connsiteX514" fmla="*/ 11838 w 992563"/>
                  <a:gd name="connsiteY514" fmla="*/ 201826 h 501753"/>
                  <a:gd name="connsiteX515" fmla="*/ 7998 w 992563"/>
                  <a:gd name="connsiteY515" fmla="*/ 200866 h 501753"/>
                  <a:gd name="connsiteX516" fmla="*/ 3471 w 992563"/>
                  <a:gd name="connsiteY516" fmla="*/ 198260 h 501753"/>
                  <a:gd name="connsiteX517" fmla="*/ 1826 w 992563"/>
                  <a:gd name="connsiteY517" fmla="*/ 196477 h 501753"/>
                  <a:gd name="connsiteX518" fmla="*/ 865 w 992563"/>
                  <a:gd name="connsiteY518" fmla="*/ 194557 h 501753"/>
                  <a:gd name="connsiteX519" fmla="*/ 317 w 992563"/>
                  <a:gd name="connsiteY519" fmla="*/ 192362 h 501753"/>
                  <a:gd name="connsiteX520" fmla="*/ 317 w 992563"/>
                  <a:gd name="connsiteY520" fmla="*/ 184818 h 501753"/>
                  <a:gd name="connsiteX521" fmla="*/ 2923 w 992563"/>
                  <a:gd name="connsiteY521" fmla="*/ 176040 h 501753"/>
                  <a:gd name="connsiteX522" fmla="*/ 5117 w 992563"/>
                  <a:gd name="connsiteY522" fmla="*/ 171788 h 501753"/>
                  <a:gd name="connsiteX523" fmla="*/ 8272 w 992563"/>
                  <a:gd name="connsiteY523" fmla="*/ 166165 h 501753"/>
                  <a:gd name="connsiteX524" fmla="*/ 16913 w 992563"/>
                  <a:gd name="connsiteY524" fmla="*/ 152860 h 501753"/>
                  <a:gd name="connsiteX525" fmla="*/ 30080 w 992563"/>
                  <a:gd name="connsiteY525" fmla="*/ 133383 h 501753"/>
                  <a:gd name="connsiteX526" fmla="*/ 34332 w 992563"/>
                  <a:gd name="connsiteY526" fmla="*/ 127760 h 501753"/>
                  <a:gd name="connsiteX527" fmla="*/ 44345 w 992563"/>
                  <a:gd name="connsiteY527" fmla="*/ 114593 h 501753"/>
                  <a:gd name="connsiteX528" fmla="*/ 73697 w 992563"/>
                  <a:gd name="connsiteY528" fmla="*/ 80714 h 501753"/>
                  <a:gd name="connsiteX529" fmla="*/ 92625 w 992563"/>
                  <a:gd name="connsiteY529" fmla="*/ 63980 h 501753"/>
                  <a:gd name="connsiteX530" fmla="*/ 113199 w 992563"/>
                  <a:gd name="connsiteY530" fmla="*/ 51636 h 501753"/>
                  <a:gd name="connsiteX531" fmla="*/ 134734 w 992563"/>
                  <a:gd name="connsiteY531" fmla="*/ 46424 h 501753"/>
                  <a:gd name="connsiteX532" fmla="*/ 153799 w 992563"/>
                  <a:gd name="connsiteY532" fmla="*/ 47521 h 501753"/>
                  <a:gd name="connsiteX533" fmla="*/ 162577 w 992563"/>
                  <a:gd name="connsiteY533" fmla="*/ 49167 h 501753"/>
                  <a:gd name="connsiteX534" fmla="*/ 168886 w 992563"/>
                  <a:gd name="connsiteY534" fmla="*/ 50676 h 501753"/>
                  <a:gd name="connsiteX535" fmla="*/ 173001 w 992563"/>
                  <a:gd name="connsiteY535" fmla="*/ 51910 h 501753"/>
                  <a:gd name="connsiteX536" fmla="*/ 175470 w 992563"/>
                  <a:gd name="connsiteY536" fmla="*/ 52733 h 501753"/>
                  <a:gd name="connsiteX537" fmla="*/ 187129 w 992563"/>
                  <a:gd name="connsiteY537" fmla="*/ 39017 h 501753"/>
                  <a:gd name="connsiteX538" fmla="*/ 197827 w 992563"/>
                  <a:gd name="connsiteY538" fmla="*/ 26261 h 501753"/>
                  <a:gd name="connsiteX539" fmla="*/ 209623 w 992563"/>
                  <a:gd name="connsiteY539" fmla="*/ 11997 h 501753"/>
                  <a:gd name="connsiteX540" fmla="*/ 211132 w 992563"/>
                  <a:gd name="connsiteY540" fmla="*/ 9528 h 501753"/>
                  <a:gd name="connsiteX541" fmla="*/ 216481 w 992563"/>
                  <a:gd name="connsiteY541" fmla="*/ 1573 h 501753"/>
                  <a:gd name="connsiteX542" fmla="*/ 221830 w 992563"/>
                  <a:gd name="connsiteY542" fmla="*/ 613 h 501753"/>
                  <a:gd name="connsiteX543" fmla="*/ 223613 w 992563"/>
                  <a:gd name="connsiteY543" fmla="*/ 5825 h 501753"/>
                  <a:gd name="connsiteX544" fmla="*/ 221693 w 992563"/>
                  <a:gd name="connsiteY544" fmla="*/ 9802 h 501753"/>
                  <a:gd name="connsiteX545" fmla="*/ 218813 w 992563"/>
                  <a:gd name="connsiteY545" fmla="*/ 14191 h 501753"/>
                  <a:gd name="connsiteX546" fmla="*/ 214835 w 992563"/>
                  <a:gd name="connsiteY546" fmla="*/ 19403 h 501753"/>
                  <a:gd name="connsiteX547" fmla="*/ 212640 w 992563"/>
                  <a:gd name="connsiteY547" fmla="*/ 23244 h 501753"/>
                  <a:gd name="connsiteX548" fmla="*/ 206880 w 992563"/>
                  <a:gd name="connsiteY548" fmla="*/ 32982 h 501753"/>
                  <a:gd name="connsiteX549" fmla="*/ 191929 w 992563"/>
                  <a:gd name="connsiteY549" fmla="*/ 59042 h 501753"/>
                  <a:gd name="connsiteX550" fmla="*/ 193164 w 992563"/>
                  <a:gd name="connsiteY550" fmla="*/ 59591 h 501753"/>
                  <a:gd name="connsiteX551" fmla="*/ 194947 w 992563"/>
                  <a:gd name="connsiteY551" fmla="*/ 63980 h 501753"/>
                  <a:gd name="connsiteX552" fmla="*/ 190558 w 992563"/>
                  <a:gd name="connsiteY552" fmla="*/ 65764 h 501753"/>
                  <a:gd name="connsiteX553" fmla="*/ 188638 w 992563"/>
                  <a:gd name="connsiteY553" fmla="*/ 64941 h 501753"/>
                  <a:gd name="connsiteX554" fmla="*/ 182054 w 992563"/>
                  <a:gd name="connsiteY554" fmla="*/ 77148 h 501753"/>
                  <a:gd name="connsiteX555" fmla="*/ 168886 w 992563"/>
                  <a:gd name="connsiteY555" fmla="*/ 101562 h 501753"/>
                  <a:gd name="connsiteX556" fmla="*/ 168886 w 992563"/>
                  <a:gd name="connsiteY556" fmla="*/ 101425 h 501753"/>
                  <a:gd name="connsiteX557" fmla="*/ 154347 w 992563"/>
                  <a:gd name="connsiteY557" fmla="*/ 131051 h 501753"/>
                  <a:gd name="connsiteX558" fmla="*/ 150918 w 992563"/>
                  <a:gd name="connsiteY558" fmla="*/ 138047 h 501753"/>
                  <a:gd name="connsiteX559" fmla="*/ 149547 w 992563"/>
                  <a:gd name="connsiteY559" fmla="*/ 140927 h 501753"/>
                  <a:gd name="connsiteX560" fmla="*/ 144060 w 992563"/>
                  <a:gd name="connsiteY560" fmla="*/ 153683 h 501753"/>
                  <a:gd name="connsiteX561" fmla="*/ 136105 w 992563"/>
                  <a:gd name="connsiteY561" fmla="*/ 172337 h 501753"/>
                  <a:gd name="connsiteX562" fmla="*/ 132813 w 992563"/>
                  <a:gd name="connsiteY562" fmla="*/ 180155 h 501753"/>
                  <a:gd name="connsiteX563" fmla="*/ 121841 w 992563"/>
                  <a:gd name="connsiteY563" fmla="*/ 210605 h 501753"/>
                  <a:gd name="connsiteX564" fmla="*/ 121841 w 992563"/>
                  <a:gd name="connsiteY564" fmla="*/ 210605 h 501753"/>
                  <a:gd name="connsiteX565" fmla="*/ 116766 w 992563"/>
                  <a:gd name="connsiteY565" fmla="*/ 226789 h 501753"/>
                  <a:gd name="connsiteX566" fmla="*/ 112102 w 992563"/>
                  <a:gd name="connsiteY566" fmla="*/ 245443 h 501753"/>
                  <a:gd name="connsiteX567" fmla="*/ 112102 w 992563"/>
                  <a:gd name="connsiteY567" fmla="*/ 245306 h 501753"/>
                  <a:gd name="connsiteX568" fmla="*/ 110868 w 992563"/>
                  <a:gd name="connsiteY568" fmla="*/ 253673 h 501753"/>
                  <a:gd name="connsiteX569" fmla="*/ 111005 w 992563"/>
                  <a:gd name="connsiteY569" fmla="*/ 261902 h 501753"/>
                  <a:gd name="connsiteX570" fmla="*/ 111828 w 992563"/>
                  <a:gd name="connsiteY570" fmla="*/ 267663 h 501753"/>
                  <a:gd name="connsiteX571" fmla="*/ 112239 w 992563"/>
                  <a:gd name="connsiteY571" fmla="*/ 269172 h 501753"/>
                  <a:gd name="connsiteX572" fmla="*/ 111965 w 992563"/>
                  <a:gd name="connsiteY572" fmla="*/ 268623 h 501753"/>
                  <a:gd name="connsiteX573" fmla="*/ 113337 w 992563"/>
                  <a:gd name="connsiteY573" fmla="*/ 271778 h 501753"/>
                  <a:gd name="connsiteX574" fmla="*/ 113337 w 992563"/>
                  <a:gd name="connsiteY574" fmla="*/ 271640 h 501753"/>
                  <a:gd name="connsiteX575" fmla="*/ 114434 w 992563"/>
                  <a:gd name="connsiteY575" fmla="*/ 273424 h 501753"/>
                  <a:gd name="connsiteX576" fmla="*/ 114022 w 992563"/>
                  <a:gd name="connsiteY576" fmla="*/ 273012 h 501753"/>
                  <a:gd name="connsiteX577" fmla="*/ 116628 w 992563"/>
                  <a:gd name="connsiteY577" fmla="*/ 276167 h 501753"/>
                  <a:gd name="connsiteX578" fmla="*/ 118137 w 992563"/>
                  <a:gd name="connsiteY578" fmla="*/ 277539 h 501753"/>
                  <a:gd name="connsiteX579" fmla="*/ 118137 w 992563"/>
                  <a:gd name="connsiteY579" fmla="*/ 277539 h 501753"/>
                  <a:gd name="connsiteX580" fmla="*/ 120880 w 992563"/>
                  <a:gd name="connsiteY580" fmla="*/ 279596 h 501753"/>
                  <a:gd name="connsiteX581" fmla="*/ 122801 w 992563"/>
                  <a:gd name="connsiteY581" fmla="*/ 280693 h 501753"/>
                  <a:gd name="connsiteX582" fmla="*/ 122663 w 992563"/>
                  <a:gd name="connsiteY582" fmla="*/ 280556 h 501753"/>
                  <a:gd name="connsiteX583" fmla="*/ 123898 w 992563"/>
                  <a:gd name="connsiteY583" fmla="*/ 281105 h 501753"/>
                  <a:gd name="connsiteX584" fmla="*/ 123624 w 992563"/>
                  <a:gd name="connsiteY584" fmla="*/ 280968 h 501753"/>
                  <a:gd name="connsiteX585" fmla="*/ 124172 w 992563"/>
                  <a:gd name="connsiteY585" fmla="*/ 281105 h 501753"/>
                  <a:gd name="connsiteX586" fmla="*/ 124172 w 992563"/>
                  <a:gd name="connsiteY586" fmla="*/ 281105 h 501753"/>
                  <a:gd name="connsiteX587" fmla="*/ 124172 w 992563"/>
                  <a:gd name="connsiteY587" fmla="*/ 281105 h 501753"/>
                  <a:gd name="connsiteX588" fmla="*/ 127738 w 992563"/>
                  <a:gd name="connsiteY588" fmla="*/ 282065 h 501753"/>
                  <a:gd name="connsiteX589" fmla="*/ 127190 w 992563"/>
                  <a:gd name="connsiteY589" fmla="*/ 281927 h 501753"/>
                  <a:gd name="connsiteX590" fmla="*/ 131579 w 992563"/>
                  <a:gd name="connsiteY590" fmla="*/ 282476 h 501753"/>
                  <a:gd name="connsiteX591" fmla="*/ 130893 w 992563"/>
                  <a:gd name="connsiteY591" fmla="*/ 282476 h 501753"/>
                  <a:gd name="connsiteX592" fmla="*/ 135419 w 992563"/>
                  <a:gd name="connsiteY592" fmla="*/ 282476 h 501753"/>
                  <a:gd name="connsiteX593" fmla="*/ 135419 w 992563"/>
                  <a:gd name="connsiteY593" fmla="*/ 282476 h 501753"/>
                  <a:gd name="connsiteX594" fmla="*/ 143100 w 992563"/>
                  <a:gd name="connsiteY594" fmla="*/ 281516 h 501753"/>
                  <a:gd name="connsiteX595" fmla="*/ 143100 w 992563"/>
                  <a:gd name="connsiteY595" fmla="*/ 281516 h 501753"/>
                  <a:gd name="connsiteX596" fmla="*/ 149547 w 992563"/>
                  <a:gd name="connsiteY596" fmla="*/ 279733 h 501753"/>
                  <a:gd name="connsiteX597" fmla="*/ 157776 w 992563"/>
                  <a:gd name="connsiteY597" fmla="*/ 276030 h 501753"/>
                  <a:gd name="connsiteX598" fmla="*/ 157639 w 992563"/>
                  <a:gd name="connsiteY598" fmla="*/ 276030 h 501753"/>
                  <a:gd name="connsiteX599" fmla="*/ 176019 w 992563"/>
                  <a:gd name="connsiteY599" fmla="*/ 265194 h 501753"/>
                  <a:gd name="connsiteX600" fmla="*/ 175882 w 992563"/>
                  <a:gd name="connsiteY600" fmla="*/ 265331 h 501753"/>
                  <a:gd name="connsiteX601" fmla="*/ 209486 w 992563"/>
                  <a:gd name="connsiteY601" fmla="*/ 238585 h 501753"/>
                  <a:gd name="connsiteX602" fmla="*/ 209349 w 992563"/>
                  <a:gd name="connsiteY602" fmla="*/ 238722 h 501753"/>
                  <a:gd name="connsiteX603" fmla="*/ 209486 w 992563"/>
                  <a:gd name="connsiteY603" fmla="*/ 238585 h 501753"/>
                  <a:gd name="connsiteX604" fmla="*/ 209486 w 992563"/>
                  <a:gd name="connsiteY604" fmla="*/ 238585 h 501753"/>
                  <a:gd name="connsiteX605" fmla="*/ 209486 w 992563"/>
                  <a:gd name="connsiteY605" fmla="*/ 238585 h 501753"/>
                  <a:gd name="connsiteX606" fmla="*/ 228825 w 992563"/>
                  <a:gd name="connsiteY606" fmla="*/ 220343 h 501753"/>
                  <a:gd name="connsiteX607" fmla="*/ 229923 w 992563"/>
                  <a:gd name="connsiteY607" fmla="*/ 216365 h 501753"/>
                  <a:gd name="connsiteX608" fmla="*/ 231020 w 992563"/>
                  <a:gd name="connsiteY608" fmla="*/ 212662 h 501753"/>
                  <a:gd name="connsiteX609" fmla="*/ 235820 w 992563"/>
                  <a:gd name="connsiteY609" fmla="*/ 197574 h 501753"/>
                  <a:gd name="connsiteX610" fmla="*/ 246656 w 992563"/>
                  <a:gd name="connsiteY610" fmla="*/ 167399 h 501753"/>
                  <a:gd name="connsiteX611" fmla="*/ 273677 w 992563"/>
                  <a:gd name="connsiteY611" fmla="*/ 111575 h 501753"/>
                  <a:gd name="connsiteX612" fmla="*/ 288902 w 992563"/>
                  <a:gd name="connsiteY612" fmla="*/ 89081 h 501753"/>
                  <a:gd name="connsiteX613" fmla="*/ 297542 w 992563"/>
                  <a:gd name="connsiteY613" fmla="*/ 78657 h 501753"/>
                  <a:gd name="connsiteX614" fmla="*/ 306321 w 992563"/>
                  <a:gd name="connsiteY614" fmla="*/ 70016 h 501753"/>
                  <a:gd name="connsiteX615" fmla="*/ 315373 w 992563"/>
                  <a:gd name="connsiteY615" fmla="*/ 63158 h 501753"/>
                  <a:gd name="connsiteX616" fmla="*/ 319625 w 992563"/>
                  <a:gd name="connsiteY616" fmla="*/ 60963 h 501753"/>
                  <a:gd name="connsiteX617" fmla="*/ 322643 w 992563"/>
                  <a:gd name="connsiteY617" fmla="*/ 60140 h 501753"/>
                  <a:gd name="connsiteX618" fmla="*/ 325660 w 992563"/>
                  <a:gd name="connsiteY618" fmla="*/ 59866 h 501753"/>
                  <a:gd name="connsiteX619" fmla="*/ 329364 w 992563"/>
                  <a:gd name="connsiteY619" fmla="*/ 60689 h 501753"/>
                  <a:gd name="connsiteX620" fmla="*/ 332107 w 992563"/>
                  <a:gd name="connsiteY620" fmla="*/ 61923 h 501753"/>
                  <a:gd name="connsiteX621" fmla="*/ 335399 w 992563"/>
                  <a:gd name="connsiteY621" fmla="*/ 64666 h 501753"/>
                  <a:gd name="connsiteX622" fmla="*/ 337456 w 992563"/>
                  <a:gd name="connsiteY622" fmla="*/ 77011 h 501753"/>
                  <a:gd name="connsiteX623" fmla="*/ 335124 w 992563"/>
                  <a:gd name="connsiteY623" fmla="*/ 86749 h 501753"/>
                  <a:gd name="connsiteX624" fmla="*/ 329364 w 992563"/>
                  <a:gd name="connsiteY624" fmla="*/ 100054 h 501753"/>
                  <a:gd name="connsiteX625" fmla="*/ 314139 w 992563"/>
                  <a:gd name="connsiteY625" fmla="*/ 127486 h 501753"/>
                  <a:gd name="connsiteX626" fmla="*/ 303166 w 992563"/>
                  <a:gd name="connsiteY626" fmla="*/ 144631 h 501753"/>
                  <a:gd name="connsiteX627" fmla="*/ 295897 w 992563"/>
                  <a:gd name="connsiteY627" fmla="*/ 155741 h 501753"/>
                  <a:gd name="connsiteX628" fmla="*/ 284101 w 992563"/>
                  <a:gd name="connsiteY628" fmla="*/ 172199 h 501753"/>
                  <a:gd name="connsiteX629" fmla="*/ 243776 w 992563"/>
                  <a:gd name="connsiteY629" fmla="*/ 219383 h 501753"/>
                  <a:gd name="connsiteX630" fmla="*/ 237467 w 992563"/>
                  <a:gd name="connsiteY630" fmla="*/ 225829 h 501753"/>
                  <a:gd name="connsiteX631" fmla="*/ 235546 w 992563"/>
                  <a:gd name="connsiteY631" fmla="*/ 233373 h 501753"/>
                  <a:gd name="connsiteX632" fmla="*/ 227591 w 992563"/>
                  <a:gd name="connsiteY632" fmla="*/ 263960 h 501753"/>
                  <a:gd name="connsiteX633" fmla="*/ 221419 w 992563"/>
                  <a:gd name="connsiteY633" fmla="*/ 295232 h 501753"/>
                  <a:gd name="connsiteX634" fmla="*/ 219087 w 992563"/>
                  <a:gd name="connsiteY634" fmla="*/ 307577 h 501753"/>
                  <a:gd name="connsiteX635" fmla="*/ 215932 w 992563"/>
                  <a:gd name="connsiteY635" fmla="*/ 327328 h 501753"/>
                  <a:gd name="connsiteX636" fmla="*/ 213601 w 992563"/>
                  <a:gd name="connsiteY636" fmla="*/ 349822 h 501753"/>
                  <a:gd name="connsiteX637" fmla="*/ 213601 w 992563"/>
                  <a:gd name="connsiteY637" fmla="*/ 349136 h 501753"/>
                  <a:gd name="connsiteX638" fmla="*/ 213464 w 992563"/>
                  <a:gd name="connsiteY638" fmla="*/ 361481 h 501753"/>
                  <a:gd name="connsiteX639" fmla="*/ 214698 w 992563"/>
                  <a:gd name="connsiteY639" fmla="*/ 372453 h 501753"/>
                  <a:gd name="connsiteX640" fmla="*/ 214561 w 992563"/>
                  <a:gd name="connsiteY640" fmla="*/ 371768 h 501753"/>
                  <a:gd name="connsiteX641" fmla="*/ 215658 w 992563"/>
                  <a:gd name="connsiteY641" fmla="*/ 376157 h 501753"/>
                  <a:gd name="connsiteX642" fmla="*/ 215384 w 992563"/>
                  <a:gd name="connsiteY642" fmla="*/ 375608 h 501753"/>
                  <a:gd name="connsiteX643" fmla="*/ 216893 w 992563"/>
                  <a:gd name="connsiteY643" fmla="*/ 379586 h 501753"/>
                  <a:gd name="connsiteX644" fmla="*/ 218538 w 992563"/>
                  <a:gd name="connsiteY644" fmla="*/ 382466 h 501753"/>
                  <a:gd name="connsiteX645" fmla="*/ 218538 w 992563"/>
                  <a:gd name="connsiteY645" fmla="*/ 382329 h 501753"/>
                  <a:gd name="connsiteX646" fmla="*/ 222379 w 992563"/>
                  <a:gd name="connsiteY646" fmla="*/ 387267 h 501753"/>
                  <a:gd name="connsiteX647" fmla="*/ 224848 w 992563"/>
                  <a:gd name="connsiteY647" fmla="*/ 389735 h 501753"/>
                  <a:gd name="connsiteX648" fmla="*/ 224711 w 992563"/>
                  <a:gd name="connsiteY648" fmla="*/ 389598 h 501753"/>
                  <a:gd name="connsiteX649" fmla="*/ 226356 w 992563"/>
                  <a:gd name="connsiteY649" fmla="*/ 390970 h 501753"/>
                  <a:gd name="connsiteX650" fmla="*/ 228962 w 992563"/>
                  <a:gd name="connsiteY650" fmla="*/ 392479 h 501753"/>
                  <a:gd name="connsiteX651" fmla="*/ 228825 w 992563"/>
                  <a:gd name="connsiteY651" fmla="*/ 392479 h 501753"/>
                  <a:gd name="connsiteX652" fmla="*/ 229237 w 992563"/>
                  <a:gd name="connsiteY652" fmla="*/ 392616 h 501753"/>
                  <a:gd name="connsiteX653" fmla="*/ 229374 w 992563"/>
                  <a:gd name="connsiteY653" fmla="*/ 392753 h 501753"/>
                  <a:gd name="connsiteX654" fmla="*/ 229237 w 992563"/>
                  <a:gd name="connsiteY654" fmla="*/ 392753 h 501753"/>
                  <a:gd name="connsiteX655" fmla="*/ 232254 w 992563"/>
                  <a:gd name="connsiteY655" fmla="*/ 393987 h 501753"/>
                  <a:gd name="connsiteX656" fmla="*/ 232117 w 992563"/>
                  <a:gd name="connsiteY656" fmla="*/ 393987 h 501753"/>
                  <a:gd name="connsiteX657" fmla="*/ 236232 w 992563"/>
                  <a:gd name="connsiteY657" fmla="*/ 395084 h 501753"/>
                  <a:gd name="connsiteX658" fmla="*/ 235546 w 992563"/>
                  <a:gd name="connsiteY658" fmla="*/ 394948 h 501753"/>
                  <a:gd name="connsiteX659" fmla="*/ 241581 w 992563"/>
                  <a:gd name="connsiteY659" fmla="*/ 395771 h 501753"/>
                  <a:gd name="connsiteX660" fmla="*/ 247616 w 992563"/>
                  <a:gd name="connsiteY660" fmla="*/ 395771 h 501753"/>
                  <a:gd name="connsiteX661" fmla="*/ 254063 w 992563"/>
                  <a:gd name="connsiteY661" fmla="*/ 394810 h 501753"/>
                  <a:gd name="connsiteX662" fmla="*/ 259961 w 992563"/>
                  <a:gd name="connsiteY662" fmla="*/ 393164 h 501753"/>
                  <a:gd name="connsiteX663" fmla="*/ 270110 w 992563"/>
                  <a:gd name="connsiteY663" fmla="*/ 389050 h 501753"/>
                  <a:gd name="connsiteX664" fmla="*/ 270110 w 992563"/>
                  <a:gd name="connsiteY664" fmla="*/ 389050 h 501753"/>
                  <a:gd name="connsiteX665" fmla="*/ 280535 w 992563"/>
                  <a:gd name="connsiteY665" fmla="*/ 382877 h 501753"/>
                  <a:gd name="connsiteX666" fmla="*/ 279986 w 992563"/>
                  <a:gd name="connsiteY666" fmla="*/ 383152 h 501753"/>
                  <a:gd name="connsiteX667" fmla="*/ 287118 w 992563"/>
                  <a:gd name="connsiteY667" fmla="*/ 377939 h 501753"/>
                  <a:gd name="connsiteX668" fmla="*/ 288353 w 992563"/>
                  <a:gd name="connsiteY668" fmla="*/ 372042 h 501753"/>
                  <a:gd name="connsiteX669" fmla="*/ 289724 w 992563"/>
                  <a:gd name="connsiteY669" fmla="*/ 365732 h 501753"/>
                  <a:gd name="connsiteX670" fmla="*/ 295760 w 992563"/>
                  <a:gd name="connsiteY670" fmla="*/ 342415 h 501753"/>
                  <a:gd name="connsiteX671" fmla="*/ 297268 w 992563"/>
                  <a:gd name="connsiteY671" fmla="*/ 336380 h 501753"/>
                  <a:gd name="connsiteX672" fmla="*/ 299326 w 992563"/>
                  <a:gd name="connsiteY672" fmla="*/ 329659 h 501753"/>
                  <a:gd name="connsiteX673" fmla="*/ 306869 w 992563"/>
                  <a:gd name="connsiteY673" fmla="*/ 304422 h 501753"/>
                  <a:gd name="connsiteX674" fmla="*/ 310161 w 992563"/>
                  <a:gd name="connsiteY674" fmla="*/ 294272 h 501753"/>
                  <a:gd name="connsiteX675" fmla="*/ 324426 w 992563"/>
                  <a:gd name="connsiteY675" fmla="*/ 253536 h 501753"/>
                  <a:gd name="connsiteX676" fmla="*/ 324426 w 992563"/>
                  <a:gd name="connsiteY676" fmla="*/ 253673 h 501753"/>
                  <a:gd name="connsiteX677" fmla="*/ 328129 w 992563"/>
                  <a:gd name="connsiteY677" fmla="*/ 244072 h 501753"/>
                  <a:gd name="connsiteX678" fmla="*/ 333753 w 992563"/>
                  <a:gd name="connsiteY678" fmla="*/ 230081 h 501753"/>
                  <a:gd name="connsiteX679" fmla="*/ 347195 w 992563"/>
                  <a:gd name="connsiteY679" fmla="*/ 200592 h 501753"/>
                  <a:gd name="connsiteX680" fmla="*/ 360773 w 992563"/>
                  <a:gd name="connsiteY680" fmla="*/ 176589 h 501753"/>
                  <a:gd name="connsiteX681" fmla="*/ 377370 w 992563"/>
                  <a:gd name="connsiteY681" fmla="*/ 155741 h 501753"/>
                  <a:gd name="connsiteX682" fmla="*/ 386696 w 992563"/>
                  <a:gd name="connsiteY682" fmla="*/ 148060 h 501753"/>
                  <a:gd name="connsiteX683" fmla="*/ 395886 w 992563"/>
                  <a:gd name="connsiteY683" fmla="*/ 142985 h 501753"/>
                  <a:gd name="connsiteX684" fmla="*/ 414403 w 992563"/>
                  <a:gd name="connsiteY684" fmla="*/ 142299 h 501753"/>
                  <a:gd name="connsiteX685" fmla="*/ 420712 w 992563"/>
                  <a:gd name="connsiteY685" fmla="*/ 145728 h 501753"/>
                  <a:gd name="connsiteX686" fmla="*/ 425650 w 992563"/>
                  <a:gd name="connsiteY686" fmla="*/ 152037 h 501753"/>
                  <a:gd name="connsiteX687" fmla="*/ 429079 w 992563"/>
                  <a:gd name="connsiteY687" fmla="*/ 161090 h 501753"/>
                  <a:gd name="connsiteX688" fmla="*/ 429491 w 992563"/>
                  <a:gd name="connsiteY688" fmla="*/ 164656 h 501753"/>
                  <a:gd name="connsiteX689" fmla="*/ 429491 w 992563"/>
                  <a:gd name="connsiteY689" fmla="*/ 172611 h 501753"/>
                  <a:gd name="connsiteX690" fmla="*/ 428667 w 992563"/>
                  <a:gd name="connsiteY690" fmla="*/ 179881 h 501753"/>
                  <a:gd name="connsiteX691" fmla="*/ 427570 w 992563"/>
                  <a:gd name="connsiteY691" fmla="*/ 185504 h 501753"/>
                  <a:gd name="connsiteX692" fmla="*/ 423181 w 992563"/>
                  <a:gd name="connsiteY692" fmla="*/ 200180 h 501753"/>
                  <a:gd name="connsiteX693" fmla="*/ 410974 w 992563"/>
                  <a:gd name="connsiteY693" fmla="*/ 228710 h 501753"/>
                  <a:gd name="connsiteX694" fmla="*/ 405213 w 992563"/>
                  <a:gd name="connsiteY694" fmla="*/ 240231 h 501753"/>
                  <a:gd name="connsiteX695" fmla="*/ 401784 w 992563"/>
                  <a:gd name="connsiteY695" fmla="*/ 246678 h 501753"/>
                  <a:gd name="connsiteX696" fmla="*/ 399452 w 992563"/>
                  <a:gd name="connsiteY696" fmla="*/ 251066 h 501753"/>
                  <a:gd name="connsiteX697" fmla="*/ 394377 w 992563"/>
                  <a:gd name="connsiteY697" fmla="*/ 259159 h 501753"/>
                  <a:gd name="connsiteX698" fmla="*/ 380250 w 992563"/>
                  <a:gd name="connsiteY698" fmla="*/ 282339 h 501753"/>
                  <a:gd name="connsiteX699" fmla="*/ 377644 w 992563"/>
                  <a:gd name="connsiteY699" fmla="*/ 286043 h 501753"/>
                  <a:gd name="connsiteX700" fmla="*/ 369140 w 992563"/>
                  <a:gd name="connsiteY700" fmla="*/ 297975 h 501753"/>
                  <a:gd name="connsiteX701" fmla="*/ 355698 w 992563"/>
                  <a:gd name="connsiteY701" fmla="*/ 317041 h 501753"/>
                  <a:gd name="connsiteX702" fmla="*/ 351035 w 992563"/>
                  <a:gd name="connsiteY702" fmla="*/ 323075 h 501753"/>
                  <a:gd name="connsiteX703" fmla="*/ 346371 w 992563"/>
                  <a:gd name="connsiteY703" fmla="*/ 329111 h 501753"/>
                  <a:gd name="connsiteX704" fmla="*/ 336770 w 992563"/>
                  <a:gd name="connsiteY704" fmla="*/ 341044 h 501753"/>
                  <a:gd name="connsiteX705" fmla="*/ 316334 w 992563"/>
                  <a:gd name="connsiteY705" fmla="*/ 364223 h 501753"/>
                  <a:gd name="connsiteX706" fmla="*/ 295897 w 992563"/>
                  <a:gd name="connsiteY706" fmla="*/ 383152 h 501753"/>
                  <a:gd name="connsiteX707" fmla="*/ 294936 w 992563"/>
                  <a:gd name="connsiteY707" fmla="*/ 389324 h 501753"/>
                  <a:gd name="connsiteX708" fmla="*/ 293976 w 992563"/>
                  <a:gd name="connsiteY708" fmla="*/ 398377 h 501753"/>
                  <a:gd name="connsiteX709" fmla="*/ 293839 w 992563"/>
                  <a:gd name="connsiteY709" fmla="*/ 406880 h 501753"/>
                  <a:gd name="connsiteX710" fmla="*/ 293839 w 992563"/>
                  <a:gd name="connsiteY710" fmla="*/ 406743 h 501753"/>
                  <a:gd name="connsiteX711" fmla="*/ 293839 w 992563"/>
                  <a:gd name="connsiteY711" fmla="*/ 406880 h 501753"/>
                  <a:gd name="connsiteX712" fmla="*/ 293839 w 992563"/>
                  <a:gd name="connsiteY712" fmla="*/ 407429 h 501753"/>
                  <a:gd name="connsiteX713" fmla="*/ 293839 w 992563"/>
                  <a:gd name="connsiteY713" fmla="*/ 407155 h 501753"/>
                  <a:gd name="connsiteX714" fmla="*/ 294799 w 992563"/>
                  <a:gd name="connsiteY714" fmla="*/ 413053 h 501753"/>
                  <a:gd name="connsiteX715" fmla="*/ 294662 w 992563"/>
                  <a:gd name="connsiteY715" fmla="*/ 412641 h 501753"/>
                  <a:gd name="connsiteX716" fmla="*/ 295622 w 992563"/>
                  <a:gd name="connsiteY716" fmla="*/ 416207 h 501753"/>
                  <a:gd name="connsiteX717" fmla="*/ 296445 w 992563"/>
                  <a:gd name="connsiteY717" fmla="*/ 418128 h 501753"/>
                  <a:gd name="connsiteX718" fmla="*/ 296171 w 992563"/>
                  <a:gd name="connsiteY718" fmla="*/ 417579 h 501753"/>
                  <a:gd name="connsiteX719" fmla="*/ 297131 w 992563"/>
                  <a:gd name="connsiteY719" fmla="*/ 419225 h 501753"/>
                  <a:gd name="connsiteX720" fmla="*/ 297954 w 992563"/>
                  <a:gd name="connsiteY720" fmla="*/ 420459 h 501753"/>
                  <a:gd name="connsiteX721" fmla="*/ 297542 w 992563"/>
                  <a:gd name="connsiteY721" fmla="*/ 420048 h 501753"/>
                  <a:gd name="connsiteX722" fmla="*/ 299737 w 992563"/>
                  <a:gd name="connsiteY722" fmla="*/ 422242 h 501753"/>
                  <a:gd name="connsiteX723" fmla="*/ 299737 w 992563"/>
                  <a:gd name="connsiteY723" fmla="*/ 422242 h 501753"/>
                  <a:gd name="connsiteX724" fmla="*/ 300971 w 992563"/>
                  <a:gd name="connsiteY724" fmla="*/ 423203 h 501753"/>
                  <a:gd name="connsiteX725" fmla="*/ 300697 w 992563"/>
                  <a:gd name="connsiteY725" fmla="*/ 423065 h 501753"/>
                  <a:gd name="connsiteX726" fmla="*/ 301109 w 992563"/>
                  <a:gd name="connsiteY726" fmla="*/ 423340 h 501753"/>
                  <a:gd name="connsiteX727" fmla="*/ 301246 w 992563"/>
                  <a:gd name="connsiteY727" fmla="*/ 423477 h 501753"/>
                  <a:gd name="connsiteX728" fmla="*/ 301109 w 992563"/>
                  <a:gd name="connsiteY728" fmla="*/ 423340 h 501753"/>
                  <a:gd name="connsiteX729" fmla="*/ 303715 w 992563"/>
                  <a:gd name="connsiteY729" fmla="*/ 424711 h 501753"/>
                  <a:gd name="connsiteX730" fmla="*/ 304675 w 992563"/>
                  <a:gd name="connsiteY730" fmla="*/ 425123 h 501753"/>
                  <a:gd name="connsiteX731" fmla="*/ 306047 w 992563"/>
                  <a:gd name="connsiteY731" fmla="*/ 425534 h 501753"/>
                  <a:gd name="connsiteX732" fmla="*/ 307829 w 992563"/>
                  <a:gd name="connsiteY732" fmla="*/ 425671 h 501753"/>
                  <a:gd name="connsiteX733" fmla="*/ 307144 w 992563"/>
                  <a:gd name="connsiteY733" fmla="*/ 425671 h 501753"/>
                  <a:gd name="connsiteX734" fmla="*/ 309338 w 992563"/>
                  <a:gd name="connsiteY734" fmla="*/ 425671 h 501753"/>
                  <a:gd name="connsiteX735" fmla="*/ 308652 w 992563"/>
                  <a:gd name="connsiteY735" fmla="*/ 425671 h 501753"/>
                  <a:gd name="connsiteX736" fmla="*/ 313042 w 992563"/>
                  <a:gd name="connsiteY736" fmla="*/ 425123 h 501753"/>
                  <a:gd name="connsiteX737" fmla="*/ 312356 w 992563"/>
                  <a:gd name="connsiteY737" fmla="*/ 425260 h 501753"/>
                  <a:gd name="connsiteX738" fmla="*/ 318665 w 992563"/>
                  <a:gd name="connsiteY738" fmla="*/ 423477 h 501753"/>
                  <a:gd name="connsiteX739" fmla="*/ 318528 w 992563"/>
                  <a:gd name="connsiteY739" fmla="*/ 423477 h 501753"/>
                  <a:gd name="connsiteX740" fmla="*/ 318665 w 992563"/>
                  <a:gd name="connsiteY740" fmla="*/ 423477 h 501753"/>
                  <a:gd name="connsiteX741" fmla="*/ 318939 w 992563"/>
                  <a:gd name="connsiteY741" fmla="*/ 423340 h 501753"/>
                  <a:gd name="connsiteX742" fmla="*/ 318802 w 992563"/>
                  <a:gd name="connsiteY742" fmla="*/ 423340 h 501753"/>
                  <a:gd name="connsiteX743" fmla="*/ 324014 w 992563"/>
                  <a:gd name="connsiteY743" fmla="*/ 421145 h 501753"/>
                  <a:gd name="connsiteX744" fmla="*/ 331695 w 992563"/>
                  <a:gd name="connsiteY744" fmla="*/ 416619 h 501753"/>
                  <a:gd name="connsiteX745" fmla="*/ 348566 w 992563"/>
                  <a:gd name="connsiteY745" fmla="*/ 403589 h 501753"/>
                  <a:gd name="connsiteX746" fmla="*/ 348566 w 992563"/>
                  <a:gd name="connsiteY746" fmla="*/ 403589 h 501753"/>
                  <a:gd name="connsiteX747" fmla="*/ 374078 w 992563"/>
                  <a:gd name="connsiteY747" fmla="*/ 377939 h 501753"/>
                  <a:gd name="connsiteX748" fmla="*/ 373666 w 992563"/>
                  <a:gd name="connsiteY748" fmla="*/ 378351 h 501753"/>
                  <a:gd name="connsiteX749" fmla="*/ 399041 w 992563"/>
                  <a:gd name="connsiteY749" fmla="*/ 346256 h 501753"/>
                  <a:gd name="connsiteX750" fmla="*/ 399590 w 992563"/>
                  <a:gd name="connsiteY750" fmla="*/ 344198 h 501753"/>
                  <a:gd name="connsiteX751" fmla="*/ 403293 w 992563"/>
                  <a:gd name="connsiteY751" fmla="*/ 329933 h 501753"/>
                  <a:gd name="connsiteX752" fmla="*/ 404664 w 992563"/>
                  <a:gd name="connsiteY752" fmla="*/ 324310 h 501753"/>
                  <a:gd name="connsiteX753" fmla="*/ 411934 w 992563"/>
                  <a:gd name="connsiteY753" fmla="*/ 299347 h 501753"/>
                  <a:gd name="connsiteX754" fmla="*/ 415637 w 992563"/>
                  <a:gd name="connsiteY754" fmla="*/ 286591 h 501753"/>
                  <a:gd name="connsiteX755" fmla="*/ 419752 w 992563"/>
                  <a:gd name="connsiteY755" fmla="*/ 273287 h 501753"/>
                  <a:gd name="connsiteX756" fmla="*/ 428942 w 992563"/>
                  <a:gd name="connsiteY756" fmla="*/ 246540 h 501753"/>
                  <a:gd name="connsiteX757" fmla="*/ 434565 w 992563"/>
                  <a:gd name="connsiteY757" fmla="*/ 232413 h 501753"/>
                  <a:gd name="connsiteX758" fmla="*/ 441012 w 992563"/>
                  <a:gd name="connsiteY758" fmla="*/ 218011 h 501753"/>
                  <a:gd name="connsiteX759" fmla="*/ 450476 w 992563"/>
                  <a:gd name="connsiteY759" fmla="*/ 201689 h 501753"/>
                  <a:gd name="connsiteX760" fmla="*/ 454454 w 992563"/>
                  <a:gd name="connsiteY760" fmla="*/ 197986 h 501753"/>
                  <a:gd name="connsiteX761" fmla="*/ 458431 w 992563"/>
                  <a:gd name="connsiteY761" fmla="*/ 196066 h 501753"/>
                  <a:gd name="connsiteX762" fmla="*/ 462820 w 992563"/>
                  <a:gd name="connsiteY762" fmla="*/ 194694 h 501753"/>
                  <a:gd name="connsiteX763" fmla="*/ 468170 w 992563"/>
                  <a:gd name="connsiteY763" fmla="*/ 197300 h 501753"/>
                  <a:gd name="connsiteX764" fmla="*/ 468855 w 992563"/>
                  <a:gd name="connsiteY764" fmla="*/ 198672 h 501753"/>
                  <a:gd name="connsiteX765" fmla="*/ 468855 w 992563"/>
                  <a:gd name="connsiteY765" fmla="*/ 198534 h 501753"/>
                  <a:gd name="connsiteX766" fmla="*/ 471736 w 992563"/>
                  <a:gd name="connsiteY766" fmla="*/ 205530 h 501753"/>
                  <a:gd name="connsiteX767" fmla="*/ 472010 w 992563"/>
                  <a:gd name="connsiteY767" fmla="*/ 211016 h 501753"/>
                  <a:gd name="connsiteX768" fmla="*/ 471324 w 992563"/>
                  <a:gd name="connsiteY768" fmla="*/ 216640 h 501753"/>
                  <a:gd name="connsiteX769" fmla="*/ 465838 w 992563"/>
                  <a:gd name="connsiteY769" fmla="*/ 236665 h 501753"/>
                  <a:gd name="connsiteX770" fmla="*/ 461174 w 992563"/>
                  <a:gd name="connsiteY770" fmla="*/ 249832 h 501753"/>
                  <a:gd name="connsiteX771" fmla="*/ 458568 w 992563"/>
                  <a:gd name="connsiteY771" fmla="*/ 256553 h 501753"/>
                  <a:gd name="connsiteX772" fmla="*/ 452945 w 992563"/>
                  <a:gd name="connsiteY772" fmla="*/ 269858 h 501753"/>
                  <a:gd name="connsiteX773" fmla="*/ 450613 w 992563"/>
                  <a:gd name="connsiteY773" fmla="*/ 275618 h 501753"/>
                  <a:gd name="connsiteX774" fmla="*/ 449653 w 992563"/>
                  <a:gd name="connsiteY774" fmla="*/ 277676 h 501753"/>
                  <a:gd name="connsiteX775" fmla="*/ 437857 w 992563"/>
                  <a:gd name="connsiteY775" fmla="*/ 301130 h 501753"/>
                  <a:gd name="connsiteX776" fmla="*/ 414677 w 992563"/>
                  <a:gd name="connsiteY776" fmla="*/ 340358 h 501753"/>
                  <a:gd name="connsiteX777" fmla="*/ 407408 w 992563"/>
                  <a:gd name="connsiteY777" fmla="*/ 351056 h 501753"/>
                  <a:gd name="connsiteX778" fmla="*/ 404664 w 992563"/>
                  <a:gd name="connsiteY778" fmla="*/ 362029 h 501753"/>
                  <a:gd name="connsiteX779" fmla="*/ 400138 w 992563"/>
                  <a:gd name="connsiteY779" fmla="*/ 382329 h 501753"/>
                  <a:gd name="connsiteX780" fmla="*/ 400275 w 992563"/>
                  <a:gd name="connsiteY780" fmla="*/ 381643 h 501753"/>
                  <a:gd name="connsiteX781" fmla="*/ 397121 w 992563"/>
                  <a:gd name="connsiteY781" fmla="*/ 399062 h 501753"/>
                  <a:gd name="connsiteX782" fmla="*/ 395063 w 992563"/>
                  <a:gd name="connsiteY782" fmla="*/ 415933 h 501753"/>
                  <a:gd name="connsiteX783" fmla="*/ 395063 w 992563"/>
                  <a:gd name="connsiteY783" fmla="*/ 415658 h 501753"/>
                  <a:gd name="connsiteX784" fmla="*/ 395063 w 992563"/>
                  <a:gd name="connsiteY784" fmla="*/ 429238 h 501753"/>
                  <a:gd name="connsiteX785" fmla="*/ 395063 w 992563"/>
                  <a:gd name="connsiteY785" fmla="*/ 429100 h 501753"/>
                  <a:gd name="connsiteX786" fmla="*/ 395612 w 992563"/>
                  <a:gd name="connsiteY786" fmla="*/ 433352 h 501753"/>
                  <a:gd name="connsiteX787" fmla="*/ 397669 w 992563"/>
                  <a:gd name="connsiteY787" fmla="*/ 441308 h 501753"/>
                  <a:gd name="connsiteX788" fmla="*/ 397532 w 992563"/>
                  <a:gd name="connsiteY788" fmla="*/ 440759 h 501753"/>
                  <a:gd name="connsiteX789" fmla="*/ 399041 w 992563"/>
                  <a:gd name="connsiteY789" fmla="*/ 444462 h 501753"/>
                  <a:gd name="connsiteX790" fmla="*/ 398767 w 992563"/>
                  <a:gd name="connsiteY790" fmla="*/ 443914 h 501753"/>
                  <a:gd name="connsiteX791" fmla="*/ 400687 w 992563"/>
                  <a:gd name="connsiteY791" fmla="*/ 447343 h 501753"/>
                  <a:gd name="connsiteX792" fmla="*/ 400412 w 992563"/>
                  <a:gd name="connsiteY792" fmla="*/ 446794 h 501753"/>
                  <a:gd name="connsiteX793" fmla="*/ 401510 w 992563"/>
                  <a:gd name="connsiteY793" fmla="*/ 448303 h 501753"/>
                  <a:gd name="connsiteX794" fmla="*/ 401510 w 992563"/>
                  <a:gd name="connsiteY794" fmla="*/ 448303 h 501753"/>
                  <a:gd name="connsiteX795" fmla="*/ 403430 w 992563"/>
                  <a:gd name="connsiteY795" fmla="*/ 450360 h 501753"/>
                  <a:gd name="connsiteX796" fmla="*/ 403430 w 992563"/>
                  <a:gd name="connsiteY796" fmla="*/ 450360 h 501753"/>
                  <a:gd name="connsiteX797" fmla="*/ 403567 w 992563"/>
                  <a:gd name="connsiteY797" fmla="*/ 450497 h 501753"/>
                  <a:gd name="connsiteX798" fmla="*/ 403979 w 992563"/>
                  <a:gd name="connsiteY798" fmla="*/ 450909 h 501753"/>
                  <a:gd name="connsiteX799" fmla="*/ 403841 w 992563"/>
                  <a:gd name="connsiteY799" fmla="*/ 450772 h 501753"/>
                  <a:gd name="connsiteX800" fmla="*/ 406448 w 992563"/>
                  <a:gd name="connsiteY800" fmla="*/ 452692 h 501753"/>
                  <a:gd name="connsiteX801" fmla="*/ 407682 w 992563"/>
                  <a:gd name="connsiteY801" fmla="*/ 453377 h 501753"/>
                  <a:gd name="connsiteX802" fmla="*/ 407545 w 992563"/>
                  <a:gd name="connsiteY802" fmla="*/ 453241 h 501753"/>
                  <a:gd name="connsiteX803" fmla="*/ 407819 w 992563"/>
                  <a:gd name="connsiteY803" fmla="*/ 453377 h 501753"/>
                  <a:gd name="connsiteX804" fmla="*/ 408093 w 992563"/>
                  <a:gd name="connsiteY804" fmla="*/ 453515 h 501753"/>
                  <a:gd name="connsiteX805" fmla="*/ 407956 w 992563"/>
                  <a:gd name="connsiteY805" fmla="*/ 453377 h 501753"/>
                  <a:gd name="connsiteX806" fmla="*/ 409054 w 992563"/>
                  <a:gd name="connsiteY806" fmla="*/ 453926 h 501753"/>
                  <a:gd name="connsiteX807" fmla="*/ 410425 w 992563"/>
                  <a:gd name="connsiteY807" fmla="*/ 454338 h 501753"/>
                  <a:gd name="connsiteX808" fmla="*/ 411934 w 992563"/>
                  <a:gd name="connsiteY808" fmla="*/ 454612 h 501753"/>
                  <a:gd name="connsiteX809" fmla="*/ 411248 w 992563"/>
                  <a:gd name="connsiteY809" fmla="*/ 454612 h 501753"/>
                  <a:gd name="connsiteX810" fmla="*/ 415637 w 992563"/>
                  <a:gd name="connsiteY810" fmla="*/ 454612 h 501753"/>
                  <a:gd name="connsiteX811" fmla="*/ 414951 w 992563"/>
                  <a:gd name="connsiteY811" fmla="*/ 454612 h 501753"/>
                  <a:gd name="connsiteX812" fmla="*/ 419341 w 992563"/>
                  <a:gd name="connsiteY812" fmla="*/ 453926 h 501753"/>
                  <a:gd name="connsiteX813" fmla="*/ 418929 w 992563"/>
                  <a:gd name="connsiteY813" fmla="*/ 453926 h 501753"/>
                  <a:gd name="connsiteX814" fmla="*/ 422770 w 992563"/>
                  <a:gd name="connsiteY814" fmla="*/ 452829 h 501753"/>
                  <a:gd name="connsiteX815" fmla="*/ 422633 w 992563"/>
                  <a:gd name="connsiteY815" fmla="*/ 452966 h 501753"/>
                  <a:gd name="connsiteX816" fmla="*/ 422907 w 992563"/>
                  <a:gd name="connsiteY816" fmla="*/ 452829 h 501753"/>
                  <a:gd name="connsiteX817" fmla="*/ 423181 w 992563"/>
                  <a:gd name="connsiteY817" fmla="*/ 452692 h 501753"/>
                  <a:gd name="connsiteX818" fmla="*/ 422907 w 992563"/>
                  <a:gd name="connsiteY818" fmla="*/ 452829 h 501753"/>
                  <a:gd name="connsiteX819" fmla="*/ 426610 w 992563"/>
                  <a:gd name="connsiteY819" fmla="*/ 451183 h 501753"/>
                  <a:gd name="connsiteX820" fmla="*/ 426062 w 992563"/>
                  <a:gd name="connsiteY820" fmla="*/ 451457 h 501753"/>
                  <a:gd name="connsiteX821" fmla="*/ 430039 w 992563"/>
                  <a:gd name="connsiteY821" fmla="*/ 449126 h 501753"/>
                  <a:gd name="connsiteX822" fmla="*/ 429902 w 992563"/>
                  <a:gd name="connsiteY822" fmla="*/ 449263 h 501753"/>
                  <a:gd name="connsiteX823" fmla="*/ 440189 w 992563"/>
                  <a:gd name="connsiteY823" fmla="*/ 441033 h 501753"/>
                  <a:gd name="connsiteX824" fmla="*/ 450339 w 992563"/>
                  <a:gd name="connsiteY824" fmla="*/ 430609 h 501753"/>
                  <a:gd name="connsiteX825" fmla="*/ 449927 w 992563"/>
                  <a:gd name="connsiteY825" fmla="*/ 431021 h 501753"/>
                  <a:gd name="connsiteX826" fmla="*/ 475439 w 992563"/>
                  <a:gd name="connsiteY826" fmla="*/ 397416 h 501753"/>
                  <a:gd name="connsiteX827" fmla="*/ 475165 w 992563"/>
                  <a:gd name="connsiteY827" fmla="*/ 397965 h 501753"/>
                  <a:gd name="connsiteX828" fmla="*/ 485315 w 992563"/>
                  <a:gd name="connsiteY828" fmla="*/ 382192 h 501753"/>
                  <a:gd name="connsiteX829" fmla="*/ 490801 w 992563"/>
                  <a:gd name="connsiteY829" fmla="*/ 372865 h 501753"/>
                  <a:gd name="connsiteX830" fmla="*/ 490801 w 992563"/>
                  <a:gd name="connsiteY830" fmla="*/ 372042 h 501753"/>
                  <a:gd name="connsiteX831" fmla="*/ 492035 w 992563"/>
                  <a:gd name="connsiteY831" fmla="*/ 355857 h 501753"/>
                  <a:gd name="connsiteX832" fmla="*/ 493407 w 992563"/>
                  <a:gd name="connsiteY832" fmla="*/ 337889 h 501753"/>
                  <a:gd name="connsiteX833" fmla="*/ 496836 w 992563"/>
                  <a:gd name="connsiteY833" fmla="*/ 309634 h 501753"/>
                  <a:gd name="connsiteX834" fmla="*/ 498893 w 992563"/>
                  <a:gd name="connsiteY834" fmla="*/ 294135 h 501753"/>
                  <a:gd name="connsiteX835" fmla="*/ 503694 w 992563"/>
                  <a:gd name="connsiteY835" fmla="*/ 265469 h 501753"/>
                  <a:gd name="connsiteX836" fmla="*/ 505614 w 992563"/>
                  <a:gd name="connsiteY836" fmla="*/ 254221 h 501753"/>
                  <a:gd name="connsiteX837" fmla="*/ 509043 w 992563"/>
                  <a:gd name="connsiteY837" fmla="*/ 237076 h 501753"/>
                  <a:gd name="connsiteX838" fmla="*/ 512472 w 992563"/>
                  <a:gd name="connsiteY838" fmla="*/ 222400 h 501753"/>
                  <a:gd name="connsiteX839" fmla="*/ 516587 w 992563"/>
                  <a:gd name="connsiteY839" fmla="*/ 208273 h 501753"/>
                  <a:gd name="connsiteX840" fmla="*/ 520565 w 992563"/>
                  <a:gd name="connsiteY840" fmla="*/ 196202 h 501753"/>
                  <a:gd name="connsiteX841" fmla="*/ 526737 w 992563"/>
                  <a:gd name="connsiteY841" fmla="*/ 182624 h 501753"/>
                  <a:gd name="connsiteX842" fmla="*/ 532086 w 992563"/>
                  <a:gd name="connsiteY842" fmla="*/ 173983 h 501753"/>
                  <a:gd name="connsiteX843" fmla="*/ 537984 w 992563"/>
                  <a:gd name="connsiteY843" fmla="*/ 167948 h 501753"/>
                  <a:gd name="connsiteX844" fmla="*/ 551837 w 992563"/>
                  <a:gd name="connsiteY844" fmla="*/ 166576 h 501753"/>
                  <a:gd name="connsiteX845" fmla="*/ 556501 w 992563"/>
                  <a:gd name="connsiteY845" fmla="*/ 169594 h 501753"/>
                  <a:gd name="connsiteX846" fmla="*/ 558284 w 992563"/>
                  <a:gd name="connsiteY846" fmla="*/ 171925 h 501753"/>
                  <a:gd name="connsiteX847" fmla="*/ 560204 w 992563"/>
                  <a:gd name="connsiteY847" fmla="*/ 175903 h 501753"/>
                  <a:gd name="connsiteX848" fmla="*/ 561576 w 992563"/>
                  <a:gd name="connsiteY848" fmla="*/ 180155 h 501753"/>
                  <a:gd name="connsiteX849" fmla="*/ 562673 w 992563"/>
                  <a:gd name="connsiteY849" fmla="*/ 184818 h 501753"/>
                  <a:gd name="connsiteX850" fmla="*/ 563084 w 992563"/>
                  <a:gd name="connsiteY850" fmla="*/ 190168 h 501753"/>
                  <a:gd name="connsiteX851" fmla="*/ 562947 w 992563"/>
                  <a:gd name="connsiteY851" fmla="*/ 199906 h 501753"/>
                  <a:gd name="connsiteX852" fmla="*/ 559793 w 992563"/>
                  <a:gd name="connsiteY852" fmla="*/ 227063 h 501753"/>
                  <a:gd name="connsiteX853" fmla="*/ 553209 w 992563"/>
                  <a:gd name="connsiteY853" fmla="*/ 257376 h 501753"/>
                  <a:gd name="connsiteX854" fmla="*/ 532772 w 992563"/>
                  <a:gd name="connsiteY854" fmla="*/ 314572 h 501753"/>
                  <a:gd name="connsiteX855" fmla="*/ 520428 w 992563"/>
                  <a:gd name="connsiteY855" fmla="*/ 340358 h 501753"/>
                  <a:gd name="connsiteX856" fmla="*/ 512061 w 992563"/>
                  <a:gd name="connsiteY856" fmla="*/ 355994 h 501753"/>
                  <a:gd name="connsiteX857" fmla="*/ 500265 w 992563"/>
                  <a:gd name="connsiteY857" fmla="*/ 375882 h 501753"/>
                  <a:gd name="connsiteX858" fmla="*/ 500128 w 992563"/>
                  <a:gd name="connsiteY858" fmla="*/ 378214 h 501753"/>
                  <a:gd name="connsiteX859" fmla="*/ 500128 w 992563"/>
                  <a:gd name="connsiteY859" fmla="*/ 378214 h 501753"/>
                  <a:gd name="connsiteX860" fmla="*/ 499716 w 992563"/>
                  <a:gd name="connsiteY860" fmla="*/ 396319 h 501753"/>
                  <a:gd name="connsiteX861" fmla="*/ 500265 w 992563"/>
                  <a:gd name="connsiteY861" fmla="*/ 413601 h 501753"/>
                  <a:gd name="connsiteX862" fmla="*/ 500265 w 992563"/>
                  <a:gd name="connsiteY862" fmla="*/ 413464 h 501753"/>
                  <a:gd name="connsiteX863" fmla="*/ 500265 w 992563"/>
                  <a:gd name="connsiteY863" fmla="*/ 414150 h 501753"/>
                  <a:gd name="connsiteX864" fmla="*/ 500265 w 992563"/>
                  <a:gd name="connsiteY864" fmla="*/ 414150 h 501753"/>
                  <a:gd name="connsiteX865" fmla="*/ 500265 w 992563"/>
                  <a:gd name="connsiteY865" fmla="*/ 414150 h 501753"/>
                  <a:gd name="connsiteX866" fmla="*/ 502871 w 992563"/>
                  <a:gd name="connsiteY866" fmla="*/ 435410 h 501753"/>
                  <a:gd name="connsiteX867" fmla="*/ 502871 w 992563"/>
                  <a:gd name="connsiteY867" fmla="*/ 434998 h 501753"/>
                  <a:gd name="connsiteX868" fmla="*/ 505751 w 992563"/>
                  <a:gd name="connsiteY868" fmla="*/ 446794 h 501753"/>
                  <a:gd name="connsiteX869" fmla="*/ 509043 w 992563"/>
                  <a:gd name="connsiteY869" fmla="*/ 454886 h 501753"/>
                  <a:gd name="connsiteX870" fmla="*/ 508906 w 992563"/>
                  <a:gd name="connsiteY870" fmla="*/ 454749 h 501753"/>
                  <a:gd name="connsiteX871" fmla="*/ 512335 w 992563"/>
                  <a:gd name="connsiteY871" fmla="*/ 460922 h 501753"/>
                  <a:gd name="connsiteX872" fmla="*/ 512061 w 992563"/>
                  <a:gd name="connsiteY872" fmla="*/ 460510 h 501753"/>
                  <a:gd name="connsiteX873" fmla="*/ 514392 w 992563"/>
                  <a:gd name="connsiteY873" fmla="*/ 463528 h 501753"/>
                  <a:gd name="connsiteX874" fmla="*/ 514392 w 992563"/>
                  <a:gd name="connsiteY874" fmla="*/ 463528 h 501753"/>
                  <a:gd name="connsiteX875" fmla="*/ 514530 w 992563"/>
                  <a:gd name="connsiteY875" fmla="*/ 463664 h 501753"/>
                  <a:gd name="connsiteX876" fmla="*/ 514804 w 992563"/>
                  <a:gd name="connsiteY876" fmla="*/ 464076 h 501753"/>
                  <a:gd name="connsiteX877" fmla="*/ 514667 w 992563"/>
                  <a:gd name="connsiteY877" fmla="*/ 463939 h 501753"/>
                  <a:gd name="connsiteX878" fmla="*/ 517410 w 992563"/>
                  <a:gd name="connsiteY878" fmla="*/ 466545 h 501753"/>
                  <a:gd name="connsiteX879" fmla="*/ 517273 w 992563"/>
                  <a:gd name="connsiteY879" fmla="*/ 466545 h 501753"/>
                  <a:gd name="connsiteX880" fmla="*/ 517410 w 992563"/>
                  <a:gd name="connsiteY880" fmla="*/ 466545 h 501753"/>
                  <a:gd name="connsiteX881" fmla="*/ 517821 w 992563"/>
                  <a:gd name="connsiteY881" fmla="*/ 466957 h 501753"/>
                  <a:gd name="connsiteX882" fmla="*/ 517410 w 992563"/>
                  <a:gd name="connsiteY882" fmla="*/ 466682 h 501753"/>
                  <a:gd name="connsiteX883" fmla="*/ 519193 w 992563"/>
                  <a:gd name="connsiteY883" fmla="*/ 468054 h 501753"/>
                  <a:gd name="connsiteX884" fmla="*/ 518645 w 992563"/>
                  <a:gd name="connsiteY884" fmla="*/ 467642 h 501753"/>
                  <a:gd name="connsiteX885" fmla="*/ 522622 w 992563"/>
                  <a:gd name="connsiteY885" fmla="*/ 470111 h 501753"/>
                  <a:gd name="connsiteX886" fmla="*/ 522074 w 992563"/>
                  <a:gd name="connsiteY886" fmla="*/ 469837 h 501753"/>
                  <a:gd name="connsiteX887" fmla="*/ 523719 w 992563"/>
                  <a:gd name="connsiteY887" fmla="*/ 470522 h 501753"/>
                  <a:gd name="connsiteX888" fmla="*/ 525091 w 992563"/>
                  <a:gd name="connsiteY888" fmla="*/ 470934 h 501753"/>
                  <a:gd name="connsiteX889" fmla="*/ 528246 w 992563"/>
                  <a:gd name="connsiteY889" fmla="*/ 471346 h 501753"/>
                  <a:gd name="connsiteX890" fmla="*/ 528108 w 992563"/>
                  <a:gd name="connsiteY890" fmla="*/ 471346 h 501753"/>
                  <a:gd name="connsiteX891" fmla="*/ 528246 w 992563"/>
                  <a:gd name="connsiteY891" fmla="*/ 471346 h 501753"/>
                  <a:gd name="connsiteX892" fmla="*/ 528383 w 992563"/>
                  <a:gd name="connsiteY892" fmla="*/ 471346 h 501753"/>
                  <a:gd name="connsiteX893" fmla="*/ 528383 w 992563"/>
                  <a:gd name="connsiteY893" fmla="*/ 471346 h 501753"/>
                  <a:gd name="connsiteX894" fmla="*/ 532361 w 992563"/>
                  <a:gd name="connsiteY894" fmla="*/ 471346 h 501753"/>
                  <a:gd name="connsiteX895" fmla="*/ 531675 w 992563"/>
                  <a:gd name="connsiteY895" fmla="*/ 471346 h 501753"/>
                  <a:gd name="connsiteX896" fmla="*/ 533595 w 992563"/>
                  <a:gd name="connsiteY896" fmla="*/ 471071 h 501753"/>
                  <a:gd name="connsiteX897" fmla="*/ 532909 w 992563"/>
                  <a:gd name="connsiteY897" fmla="*/ 471209 h 501753"/>
                  <a:gd name="connsiteX898" fmla="*/ 536887 w 992563"/>
                  <a:gd name="connsiteY898" fmla="*/ 470111 h 501753"/>
                  <a:gd name="connsiteX899" fmla="*/ 536475 w 992563"/>
                  <a:gd name="connsiteY899" fmla="*/ 470248 h 501753"/>
                  <a:gd name="connsiteX900" fmla="*/ 537984 w 992563"/>
                  <a:gd name="connsiteY900" fmla="*/ 469563 h 501753"/>
                  <a:gd name="connsiteX901" fmla="*/ 537847 w 992563"/>
                  <a:gd name="connsiteY901" fmla="*/ 469700 h 501753"/>
                  <a:gd name="connsiteX902" fmla="*/ 541687 w 992563"/>
                  <a:gd name="connsiteY902" fmla="*/ 467505 h 501753"/>
                  <a:gd name="connsiteX903" fmla="*/ 547174 w 992563"/>
                  <a:gd name="connsiteY903" fmla="*/ 463253 h 501753"/>
                  <a:gd name="connsiteX904" fmla="*/ 546900 w 992563"/>
                  <a:gd name="connsiteY904" fmla="*/ 463390 h 501753"/>
                  <a:gd name="connsiteX905" fmla="*/ 551289 w 992563"/>
                  <a:gd name="connsiteY905" fmla="*/ 459001 h 501753"/>
                  <a:gd name="connsiteX906" fmla="*/ 551151 w 992563"/>
                  <a:gd name="connsiteY906" fmla="*/ 459138 h 501753"/>
                  <a:gd name="connsiteX907" fmla="*/ 551426 w 992563"/>
                  <a:gd name="connsiteY907" fmla="*/ 458864 h 501753"/>
                  <a:gd name="connsiteX908" fmla="*/ 551563 w 992563"/>
                  <a:gd name="connsiteY908" fmla="*/ 458727 h 501753"/>
                  <a:gd name="connsiteX909" fmla="*/ 551426 w 992563"/>
                  <a:gd name="connsiteY909" fmla="*/ 458864 h 501753"/>
                  <a:gd name="connsiteX910" fmla="*/ 557872 w 992563"/>
                  <a:gd name="connsiteY910" fmla="*/ 450223 h 501753"/>
                  <a:gd name="connsiteX911" fmla="*/ 557735 w 992563"/>
                  <a:gd name="connsiteY911" fmla="*/ 450497 h 501753"/>
                  <a:gd name="connsiteX912" fmla="*/ 568708 w 992563"/>
                  <a:gd name="connsiteY912" fmla="*/ 431706 h 501753"/>
                  <a:gd name="connsiteX913" fmla="*/ 568434 w 992563"/>
                  <a:gd name="connsiteY913" fmla="*/ 432392 h 501753"/>
                  <a:gd name="connsiteX914" fmla="*/ 585167 w 992563"/>
                  <a:gd name="connsiteY914" fmla="*/ 392342 h 501753"/>
                  <a:gd name="connsiteX915" fmla="*/ 585167 w 992563"/>
                  <a:gd name="connsiteY915" fmla="*/ 392479 h 501753"/>
                  <a:gd name="connsiteX916" fmla="*/ 603272 w 992563"/>
                  <a:gd name="connsiteY916" fmla="*/ 328425 h 501753"/>
                  <a:gd name="connsiteX917" fmla="*/ 601764 w 992563"/>
                  <a:gd name="connsiteY917" fmla="*/ 314709 h 501753"/>
                  <a:gd name="connsiteX918" fmla="*/ 598746 w 992563"/>
                  <a:gd name="connsiteY918" fmla="*/ 286728 h 501753"/>
                  <a:gd name="connsiteX919" fmla="*/ 597374 w 992563"/>
                  <a:gd name="connsiteY919" fmla="*/ 268898 h 501753"/>
                  <a:gd name="connsiteX920" fmla="*/ 596414 w 992563"/>
                  <a:gd name="connsiteY920" fmla="*/ 234333 h 501753"/>
                  <a:gd name="connsiteX921" fmla="*/ 596963 w 992563"/>
                  <a:gd name="connsiteY921" fmla="*/ 218285 h 501753"/>
                  <a:gd name="connsiteX922" fmla="*/ 597923 w 992563"/>
                  <a:gd name="connsiteY922" fmla="*/ 205530 h 501753"/>
                  <a:gd name="connsiteX923" fmla="*/ 599706 w 992563"/>
                  <a:gd name="connsiteY923" fmla="*/ 193871 h 501753"/>
                  <a:gd name="connsiteX924" fmla="*/ 601215 w 992563"/>
                  <a:gd name="connsiteY924" fmla="*/ 189208 h 501753"/>
                  <a:gd name="connsiteX925" fmla="*/ 604232 w 992563"/>
                  <a:gd name="connsiteY925" fmla="*/ 184407 h 501753"/>
                  <a:gd name="connsiteX926" fmla="*/ 606975 w 992563"/>
                  <a:gd name="connsiteY926" fmla="*/ 180978 h 501753"/>
                  <a:gd name="connsiteX927" fmla="*/ 614794 w 992563"/>
                  <a:gd name="connsiteY927" fmla="*/ 180978 h 501753"/>
                  <a:gd name="connsiteX928" fmla="*/ 618771 w 992563"/>
                  <a:gd name="connsiteY928" fmla="*/ 186053 h 501753"/>
                  <a:gd name="connsiteX929" fmla="*/ 620417 w 992563"/>
                  <a:gd name="connsiteY929" fmla="*/ 189070 h 501753"/>
                  <a:gd name="connsiteX930" fmla="*/ 621926 w 992563"/>
                  <a:gd name="connsiteY930" fmla="*/ 193871 h 501753"/>
                  <a:gd name="connsiteX931" fmla="*/ 622886 w 992563"/>
                  <a:gd name="connsiteY931" fmla="*/ 198946 h 501753"/>
                  <a:gd name="connsiteX932" fmla="*/ 623709 w 992563"/>
                  <a:gd name="connsiteY932" fmla="*/ 205667 h 501753"/>
                  <a:gd name="connsiteX933" fmla="*/ 624120 w 992563"/>
                  <a:gd name="connsiteY933" fmla="*/ 211427 h 501753"/>
                  <a:gd name="connsiteX934" fmla="*/ 624395 w 992563"/>
                  <a:gd name="connsiteY934" fmla="*/ 226927 h 501753"/>
                  <a:gd name="connsiteX935" fmla="*/ 623983 w 992563"/>
                  <a:gd name="connsiteY935" fmla="*/ 252438 h 501753"/>
                  <a:gd name="connsiteX936" fmla="*/ 622886 w 992563"/>
                  <a:gd name="connsiteY936" fmla="*/ 270132 h 501753"/>
                  <a:gd name="connsiteX937" fmla="*/ 618909 w 992563"/>
                  <a:gd name="connsiteY937" fmla="*/ 302639 h 501753"/>
                  <a:gd name="connsiteX938" fmla="*/ 613559 w 992563"/>
                  <a:gd name="connsiteY938" fmla="*/ 330482 h 501753"/>
                  <a:gd name="connsiteX939" fmla="*/ 615342 w 992563"/>
                  <a:gd name="connsiteY939" fmla="*/ 341592 h 501753"/>
                  <a:gd name="connsiteX940" fmla="*/ 618909 w 992563"/>
                  <a:gd name="connsiteY940" fmla="*/ 363401 h 501753"/>
                  <a:gd name="connsiteX941" fmla="*/ 626315 w 992563"/>
                  <a:gd name="connsiteY941" fmla="*/ 395222 h 501753"/>
                  <a:gd name="connsiteX942" fmla="*/ 626864 w 992563"/>
                  <a:gd name="connsiteY942" fmla="*/ 397554 h 501753"/>
                  <a:gd name="connsiteX943" fmla="*/ 629607 w 992563"/>
                  <a:gd name="connsiteY943" fmla="*/ 406469 h 501753"/>
                  <a:gd name="connsiteX944" fmla="*/ 634545 w 992563"/>
                  <a:gd name="connsiteY944" fmla="*/ 422654 h 501753"/>
                  <a:gd name="connsiteX945" fmla="*/ 639757 w 992563"/>
                  <a:gd name="connsiteY945" fmla="*/ 435958 h 501753"/>
                  <a:gd name="connsiteX946" fmla="*/ 642363 w 992563"/>
                  <a:gd name="connsiteY946" fmla="*/ 442405 h 501753"/>
                  <a:gd name="connsiteX947" fmla="*/ 647986 w 992563"/>
                  <a:gd name="connsiteY947" fmla="*/ 454749 h 501753"/>
                  <a:gd name="connsiteX948" fmla="*/ 647712 w 992563"/>
                  <a:gd name="connsiteY948" fmla="*/ 454201 h 501753"/>
                  <a:gd name="connsiteX949" fmla="*/ 655805 w 992563"/>
                  <a:gd name="connsiteY949" fmla="*/ 468602 h 501753"/>
                  <a:gd name="connsiteX950" fmla="*/ 659508 w 992563"/>
                  <a:gd name="connsiteY950" fmla="*/ 473266 h 501753"/>
                  <a:gd name="connsiteX951" fmla="*/ 659371 w 992563"/>
                  <a:gd name="connsiteY951" fmla="*/ 473129 h 501753"/>
                  <a:gd name="connsiteX952" fmla="*/ 661428 w 992563"/>
                  <a:gd name="connsiteY952" fmla="*/ 475323 h 501753"/>
                  <a:gd name="connsiteX953" fmla="*/ 661154 w 992563"/>
                  <a:gd name="connsiteY953" fmla="*/ 475186 h 501753"/>
                  <a:gd name="connsiteX954" fmla="*/ 661565 w 992563"/>
                  <a:gd name="connsiteY954" fmla="*/ 475598 h 501753"/>
                  <a:gd name="connsiteX955" fmla="*/ 661702 w 992563"/>
                  <a:gd name="connsiteY955" fmla="*/ 475735 h 501753"/>
                  <a:gd name="connsiteX956" fmla="*/ 661565 w 992563"/>
                  <a:gd name="connsiteY956" fmla="*/ 475598 h 501753"/>
                  <a:gd name="connsiteX957" fmla="*/ 663760 w 992563"/>
                  <a:gd name="connsiteY957" fmla="*/ 477244 h 501753"/>
                  <a:gd name="connsiteX958" fmla="*/ 665268 w 992563"/>
                  <a:gd name="connsiteY958" fmla="*/ 478067 h 501753"/>
                  <a:gd name="connsiteX959" fmla="*/ 664994 w 992563"/>
                  <a:gd name="connsiteY959" fmla="*/ 477929 h 501753"/>
                  <a:gd name="connsiteX960" fmla="*/ 666777 w 992563"/>
                  <a:gd name="connsiteY960" fmla="*/ 478752 h 501753"/>
                  <a:gd name="connsiteX961" fmla="*/ 668286 w 992563"/>
                  <a:gd name="connsiteY961" fmla="*/ 479164 h 501753"/>
                  <a:gd name="connsiteX962" fmla="*/ 669383 w 992563"/>
                  <a:gd name="connsiteY962" fmla="*/ 479438 h 501753"/>
                  <a:gd name="connsiteX963" fmla="*/ 670618 w 992563"/>
                  <a:gd name="connsiteY963" fmla="*/ 479438 h 501753"/>
                  <a:gd name="connsiteX964" fmla="*/ 671852 w 992563"/>
                  <a:gd name="connsiteY964" fmla="*/ 479164 h 501753"/>
                  <a:gd name="connsiteX965" fmla="*/ 673224 w 992563"/>
                  <a:gd name="connsiteY965" fmla="*/ 478752 h 501753"/>
                  <a:gd name="connsiteX966" fmla="*/ 672950 w 992563"/>
                  <a:gd name="connsiteY966" fmla="*/ 478889 h 501753"/>
                  <a:gd name="connsiteX967" fmla="*/ 674595 w 992563"/>
                  <a:gd name="connsiteY967" fmla="*/ 478204 h 501753"/>
                  <a:gd name="connsiteX968" fmla="*/ 676104 w 992563"/>
                  <a:gd name="connsiteY968" fmla="*/ 477244 h 501753"/>
                  <a:gd name="connsiteX969" fmla="*/ 675967 w 992563"/>
                  <a:gd name="connsiteY969" fmla="*/ 477380 h 501753"/>
                  <a:gd name="connsiteX970" fmla="*/ 678710 w 992563"/>
                  <a:gd name="connsiteY970" fmla="*/ 475186 h 501753"/>
                  <a:gd name="connsiteX971" fmla="*/ 678299 w 992563"/>
                  <a:gd name="connsiteY971" fmla="*/ 475598 h 501753"/>
                  <a:gd name="connsiteX972" fmla="*/ 679808 w 992563"/>
                  <a:gd name="connsiteY972" fmla="*/ 474089 h 501753"/>
                  <a:gd name="connsiteX973" fmla="*/ 679396 w 992563"/>
                  <a:gd name="connsiteY973" fmla="*/ 474500 h 501753"/>
                  <a:gd name="connsiteX974" fmla="*/ 681728 w 992563"/>
                  <a:gd name="connsiteY974" fmla="*/ 471483 h 501753"/>
                  <a:gd name="connsiteX975" fmla="*/ 681728 w 992563"/>
                  <a:gd name="connsiteY975" fmla="*/ 471483 h 501753"/>
                  <a:gd name="connsiteX976" fmla="*/ 681865 w 992563"/>
                  <a:gd name="connsiteY976" fmla="*/ 471346 h 501753"/>
                  <a:gd name="connsiteX977" fmla="*/ 682139 w 992563"/>
                  <a:gd name="connsiteY977" fmla="*/ 470934 h 501753"/>
                  <a:gd name="connsiteX978" fmla="*/ 682002 w 992563"/>
                  <a:gd name="connsiteY978" fmla="*/ 471071 h 501753"/>
                  <a:gd name="connsiteX979" fmla="*/ 686254 w 992563"/>
                  <a:gd name="connsiteY979" fmla="*/ 463664 h 501753"/>
                  <a:gd name="connsiteX980" fmla="*/ 685980 w 992563"/>
                  <a:gd name="connsiteY980" fmla="*/ 464213 h 501753"/>
                  <a:gd name="connsiteX981" fmla="*/ 691329 w 992563"/>
                  <a:gd name="connsiteY981" fmla="*/ 451457 h 501753"/>
                  <a:gd name="connsiteX982" fmla="*/ 698050 w 992563"/>
                  <a:gd name="connsiteY982" fmla="*/ 425809 h 501753"/>
                  <a:gd name="connsiteX983" fmla="*/ 698050 w 992563"/>
                  <a:gd name="connsiteY983" fmla="*/ 425945 h 501753"/>
                  <a:gd name="connsiteX984" fmla="*/ 704634 w 992563"/>
                  <a:gd name="connsiteY984" fmla="*/ 375608 h 501753"/>
                  <a:gd name="connsiteX985" fmla="*/ 703673 w 992563"/>
                  <a:gd name="connsiteY985" fmla="*/ 372590 h 501753"/>
                  <a:gd name="connsiteX986" fmla="*/ 702302 w 992563"/>
                  <a:gd name="connsiteY986" fmla="*/ 367927 h 501753"/>
                  <a:gd name="connsiteX987" fmla="*/ 694895 w 992563"/>
                  <a:gd name="connsiteY987" fmla="*/ 340358 h 501753"/>
                  <a:gd name="connsiteX988" fmla="*/ 691055 w 992563"/>
                  <a:gd name="connsiteY988" fmla="*/ 325407 h 501753"/>
                  <a:gd name="connsiteX989" fmla="*/ 677202 w 992563"/>
                  <a:gd name="connsiteY989" fmla="*/ 263548 h 501753"/>
                  <a:gd name="connsiteX990" fmla="*/ 674733 w 992563"/>
                  <a:gd name="connsiteY990" fmla="*/ 248324 h 501753"/>
                  <a:gd name="connsiteX991" fmla="*/ 672675 w 992563"/>
                  <a:gd name="connsiteY991" fmla="*/ 231179 h 501753"/>
                  <a:gd name="connsiteX992" fmla="*/ 672675 w 992563"/>
                  <a:gd name="connsiteY992" fmla="*/ 225692 h 501753"/>
                  <a:gd name="connsiteX993" fmla="*/ 673361 w 992563"/>
                  <a:gd name="connsiteY993" fmla="*/ 219657 h 501753"/>
                  <a:gd name="connsiteX994" fmla="*/ 675007 w 992563"/>
                  <a:gd name="connsiteY994" fmla="*/ 214994 h 501753"/>
                  <a:gd name="connsiteX995" fmla="*/ 678436 w 992563"/>
                  <a:gd name="connsiteY995" fmla="*/ 208684 h 501753"/>
                  <a:gd name="connsiteX996" fmla="*/ 682002 w 992563"/>
                  <a:gd name="connsiteY996" fmla="*/ 206353 h 501753"/>
                  <a:gd name="connsiteX997" fmla="*/ 686117 w 992563"/>
                  <a:gd name="connsiteY997" fmla="*/ 207724 h 501753"/>
                  <a:gd name="connsiteX998" fmla="*/ 687351 w 992563"/>
                  <a:gd name="connsiteY998" fmla="*/ 208821 h 501753"/>
                  <a:gd name="connsiteX999" fmla="*/ 690918 w 992563"/>
                  <a:gd name="connsiteY999" fmla="*/ 211839 h 501753"/>
                  <a:gd name="connsiteX1000" fmla="*/ 694072 w 992563"/>
                  <a:gd name="connsiteY1000" fmla="*/ 215405 h 501753"/>
                  <a:gd name="connsiteX1001" fmla="*/ 696541 w 992563"/>
                  <a:gd name="connsiteY1001" fmla="*/ 219657 h 501753"/>
                  <a:gd name="connsiteX1002" fmla="*/ 698461 w 992563"/>
                  <a:gd name="connsiteY1002" fmla="*/ 224321 h 501753"/>
                  <a:gd name="connsiteX1003" fmla="*/ 702027 w 992563"/>
                  <a:gd name="connsiteY1003" fmla="*/ 235705 h 501753"/>
                  <a:gd name="connsiteX1004" fmla="*/ 706142 w 992563"/>
                  <a:gd name="connsiteY1004" fmla="*/ 252575 h 501753"/>
                  <a:gd name="connsiteX1005" fmla="*/ 711629 w 992563"/>
                  <a:gd name="connsiteY1005" fmla="*/ 281927 h 501753"/>
                  <a:gd name="connsiteX1006" fmla="*/ 715195 w 992563"/>
                  <a:gd name="connsiteY1006" fmla="*/ 314846 h 501753"/>
                  <a:gd name="connsiteX1007" fmla="*/ 714921 w 992563"/>
                  <a:gd name="connsiteY1007" fmla="*/ 374785 h 501753"/>
                  <a:gd name="connsiteX1008" fmla="*/ 723699 w 992563"/>
                  <a:gd name="connsiteY1008" fmla="*/ 401806 h 501753"/>
                  <a:gd name="connsiteX1009" fmla="*/ 730968 w 992563"/>
                  <a:gd name="connsiteY1009" fmla="*/ 419911 h 501753"/>
                  <a:gd name="connsiteX1010" fmla="*/ 734946 w 992563"/>
                  <a:gd name="connsiteY1010" fmla="*/ 429923 h 501753"/>
                  <a:gd name="connsiteX1011" fmla="*/ 742901 w 992563"/>
                  <a:gd name="connsiteY1011" fmla="*/ 446931 h 501753"/>
                  <a:gd name="connsiteX1012" fmla="*/ 742764 w 992563"/>
                  <a:gd name="connsiteY1012" fmla="*/ 446519 h 501753"/>
                  <a:gd name="connsiteX1013" fmla="*/ 756069 w 992563"/>
                  <a:gd name="connsiteY1013" fmla="*/ 470111 h 501753"/>
                  <a:gd name="connsiteX1014" fmla="*/ 755657 w 992563"/>
                  <a:gd name="connsiteY1014" fmla="*/ 469563 h 501753"/>
                  <a:gd name="connsiteX1015" fmla="*/ 762241 w 992563"/>
                  <a:gd name="connsiteY1015" fmla="*/ 478752 h 501753"/>
                  <a:gd name="connsiteX1016" fmla="*/ 766081 w 992563"/>
                  <a:gd name="connsiteY1016" fmla="*/ 482593 h 501753"/>
                  <a:gd name="connsiteX1017" fmla="*/ 766081 w 992563"/>
                  <a:gd name="connsiteY1017" fmla="*/ 482593 h 501753"/>
                  <a:gd name="connsiteX1018" fmla="*/ 769236 w 992563"/>
                  <a:gd name="connsiteY1018" fmla="*/ 485199 h 501753"/>
                  <a:gd name="connsiteX1019" fmla="*/ 769099 w 992563"/>
                  <a:gd name="connsiteY1019" fmla="*/ 485199 h 501753"/>
                  <a:gd name="connsiteX1020" fmla="*/ 769373 w 992563"/>
                  <a:gd name="connsiteY1020" fmla="*/ 485336 h 501753"/>
                  <a:gd name="connsiteX1021" fmla="*/ 769647 w 992563"/>
                  <a:gd name="connsiteY1021" fmla="*/ 485473 h 501753"/>
                  <a:gd name="connsiteX1022" fmla="*/ 769510 w 992563"/>
                  <a:gd name="connsiteY1022" fmla="*/ 485336 h 501753"/>
                  <a:gd name="connsiteX1023" fmla="*/ 772939 w 992563"/>
                  <a:gd name="connsiteY1023" fmla="*/ 487256 h 501753"/>
                  <a:gd name="connsiteX1024" fmla="*/ 772391 w 992563"/>
                  <a:gd name="connsiteY1024" fmla="*/ 486982 h 501753"/>
                  <a:gd name="connsiteX1025" fmla="*/ 774311 w 992563"/>
                  <a:gd name="connsiteY1025" fmla="*/ 487667 h 501753"/>
                  <a:gd name="connsiteX1026" fmla="*/ 773762 w 992563"/>
                  <a:gd name="connsiteY1026" fmla="*/ 487393 h 501753"/>
                  <a:gd name="connsiteX1027" fmla="*/ 775134 w 992563"/>
                  <a:gd name="connsiteY1027" fmla="*/ 487667 h 501753"/>
                  <a:gd name="connsiteX1028" fmla="*/ 777054 w 992563"/>
                  <a:gd name="connsiteY1028" fmla="*/ 487805 h 501753"/>
                  <a:gd name="connsiteX1029" fmla="*/ 776368 w 992563"/>
                  <a:gd name="connsiteY1029" fmla="*/ 487805 h 501753"/>
                  <a:gd name="connsiteX1030" fmla="*/ 778425 w 992563"/>
                  <a:gd name="connsiteY1030" fmla="*/ 487805 h 501753"/>
                  <a:gd name="connsiteX1031" fmla="*/ 777740 w 992563"/>
                  <a:gd name="connsiteY1031" fmla="*/ 487805 h 501753"/>
                  <a:gd name="connsiteX1032" fmla="*/ 781854 w 992563"/>
                  <a:gd name="connsiteY1032" fmla="*/ 487256 h 501753"/>
                  <a:gd name="connsiteX1033" fmla="*/ 781169 w 992563"/>
                  <a:gd name="connsiteY1033" fmla="*/ 487393 h 501753"/>
                  <a:gd name="connsiteX1034" fmla="*/ 782540 w 992563"/>
                  <a:gd name="connsiteY1034" fmla="*/ 486982 h 501753"/>
                  <a:gd name="connsiteX1035" fmla="*/ 783638 w 992563"/>
                  <a:gd name="connsiteY1035" fmla="*/ 486433 h 501753"/>
                  <a:gd name="connsiteX1036" fmla="*/ 785283 w 992563"/>
                  <a:gd name="connsiteY1036" fmla="*/ 485336 h 501753"/>
                  <a:gd name="connsiteX1037" fmla="*/ 785283 w 992563"/>
                  <a:gd name="connsiteY1037" fmla="*/ 485336 h 501753"/>
                  <a:gd name="connsiteX1038" fmla="*/ 786381 w 992563"/>
                  <a:gd name="connsiteY1038" fmla="*/ 484513 h 501753"/>
                  <a:gd name="connsiteX1039" fmla="*/ 786381 w 992563"/>
                  <a:gd name="connsiteY1039" fmla="*/ 484513 h 501753"/>
                  <a:gd name="connsiteX1040" fmla="*/ 790359 w 992563"/>
                  <a:gd name="connsiteY1040" fmla="*/ 480535 h 501753"/>
                  <a:gd name="connsiteX1041" fmla="*/ 790221 w 992563"/>
                  <a:gd name="connsiteY1041" fmla="*/ 480673 h 501753"/>
                  <a:gd name="connsiteX1042" fmla="*/ 793513 w 992563"/>
                  <a:gd name="connsiteY1042" fmla="*/ 476421 h 501753"/>
                  <a:gd name="connsiteX1043" fmla="*/ 793376 w 992563"/>
                  <a:gd name="connsiteY1043" fmla="*/ 476558 h 501753"/>
                  <a:gd name="connsiteX1044" fmla="*/ 796668 w 992563"/>
                  <a:gd name="connsiteY1044" fmla="*/ 470797 h 501753"/>
                  <a:gd name="connsiteX1045" fmla="*/ 796394 w 992563"/>
                  <a:gd name="connsiteY1045" fmla="*/ 471209 h 501753"/>
                  <a:gd name="connsiteX1046" fmla="*/ 801468 w 992563"/>
                  <a:gd name="connsiteY1046" fmla="*/ 458453 h 501753"/>
                  <a:gd name="connsiteX1047" fmla="*/ 807229 w 992563"/>
                  <a:gd name="connsiteY1047" fmla="*/ 437330 h 501753"/>
                  <a:gd name="connsiteX1048" fmla="*/ 807092 w 992563"/>
                  <a:gd name="connsiteY1048" fmla="*/ 438016 h 501753"/>
                  <a:gd name="connsiteX1049" fmla="*/ 811070 w 992563"/>
                  <a:gd name="connsiteY1049" fmla="*/ 415247 h 501753"/>
                  <a:gd name="connsiteX1050" fmla="*/ 813676 w 992563"/>
                  <a:gd name="connsiteY1050" fmla="*/ 389461 h 501753"/>
                  <a:gd name="connsiteX1051" fmla="*/ 813676 w 992563"/>
                  <a:gd name="connsiteY1051" fmla="*/ 389598 h 501753"/>
                  <a:gd name="connsiteX1052" fmla="*/ 814362 w 992563"/>
                  <a:gd name="connsiteY1052" fmla="*/ 373276 h 501753"/>
                  <a:gd name="connsiteX1053" fmla="*/ 798177 w 992563"/>
                  <a:gd name="connsiteY1053" fmla="*/ 314435 h 501753"/>
                  <a:gd name="connsiteX1054" fmla="*/ 790359 w 992563"/>
                  <a:gd name="connsiteY1054" fmla="*/ 286454 h 501753"/>
                  <a:gd name="connsiteX1055" fmla="*/ 787890 w 992563"/>
                  <a:gd name="connsiteY1055" fmla="*/ 278498 h 501753"/>
                  <a:gd name="connsiteX1056" fmla="*/ 781992 w 992563"/>
                  <a:gd name="connsiteY1056" fmla="*/ 259022 h 501753"/>
                  <a:gd name="connsiteX1057" fmla="*/ 771156 w 992563"/>
                  <a:gd name="connsiteY1057" fmla="*/ 223498 h 501753"/>
                  <a:gd name="connsiteX1058" fmla="*/ 766218 w 992563"/>
                  <a:gd name="connsiteY1058" fmla="*/ 206353 h 501753"/>
                  <a:gd name="connsiteX1059" fmla="*/ 763612 w 992563"/>
                  <a:gd name="connsiteY1059" fmla="*/ 197711 h 501753"/>
                  <a:gd name="connsiteX1060" fmla="*/ 761006 w 992563"/>
                  <a:gd name="connsiteY1060" fmla="*/ 189344 h 501753"/>
                  <a:gd name="connsiteX1061" fmla="*/ 761006 w 992563"/>
                  <a:gd name="connsiteY1061" fmla="*/ 179195 h 501753"/>
                  <a:gd name="connsiteX1062" fmla="*/ 766493 w 992563"/>
                  <a:gd name="connsiteY1062" fmla="*/ 172748 h 501753"/>
                  <a:gd name="connsiteX1063" fmla="*/ 773488 w 992563"/>
                  <a:gd name="connsiteY1063" fmla="*/ 173708 h 501753"/>
                  <a:gd name="connsiteX1064" fmla="*/ 780757 w 992563"/>
                  <a:gd name="connsiteY1064" fmla="*/ 182761 h 501753"/>
                  <a:gd name="connsiteX1065" fmla="*/ 786655 w 992563"/>
                  <a:gd name="connsiteY1065" fmla="*/ 194008 h 501753"/>
                  <a:gd name="connsiteX1066" fmla="*/ 792553 w 992563"/>
                  <a:gd name="connsiteY1066" fmla="*/ 208684 h 501753"/>
                  <a:gd name="connsiteX1067" fmla="*/ 802703 w 992563"/>
                  <a:gd name="connsiteY1067" fmla="*/ 236116 h 501753"/>
                  <a:gd name="connsiteX1068" fmla="*/ 811755 w 992563"/>
                  <a:gd name="connsiteY1068" fmla="*/ 264920 h 501753"/>
                  <a:gd name="connsiteX1069" fmla="*/ 818888 w 992563"/>
                  <a:gd name="connsiteY1069" fmla="*/ 295781 h 501753"/>
                  <a:gd name="connsiteX1070" fmla="*/ 824923 w 992563"/>
                  <a:gd name="connsiteY1070" fmla="*/ 359149 h 501753"/>
                  <a:gd name="connsiteX1071" fmla="*/ 824786 w 992563"/>
                  <a:gd name="connsiteY1071" fmla="*/ 373002 h 501753"/>
                  <a:gd name="connsiteX1072" fmla="*/ 829860 w 992563"/>
                  <a:gd name="connsiteY1072" fmla="*/ 391244 h 501753"/>
                  <a:gd name="connsiteX1073" fmla="*/ 835347 w 992563"/>
                  <a:gd name="connsiteY1073" fmla="*/ 410721 h 501753"/>
                  <a:gd name="connsiteX1074" fmla="*/ 843165 w 992563"/>
                  <a:gd name="connsiteY1074" fmla="*/ 436370 h 501753"/>
                  <a:gd name="connsiteX1075" fmla="*/ 857155 w 992563"/>
                  <a:gd name="connsiteY1075" fmla="*/ 472443 h 501753"/>
                  <a:gd name="connsiteX1076" fmla="*/ 857155 w 992563"/>
                  <a:gd name="connsiteY1076" fmla="*/ 472306 h 501753"/>
                  <a:gd name="connsiteX1077" fmla="*/ 863465 w 992563"/>
                  <a:gd name="connsiteY1077" fmla="*/ 483416 h 501753"/>
                  <a:gd name="connsiteX1078" fmla="*/ 864562 w 992563"/>
                  <a:gd name="connsiteY1078" fmla="*/ 484787 h 501753"/>
                  <a:gd name="connsiteX1079" fmla="*/ 868265 w 992563"/>
                  <a:gd name="connsiteY1079" fmla="*/ 488491 h 501753"/>
                  <a:gd name="connsiteX1080" fmla="*/ 869911 w 992563"/>
                  <a:gd name="connsiteY1080" fmla="*/ 489725 h 501753"/>
                  <a:gd name="connsiteX1081" fmla="*/ 869363 w 992563"/>
                  <a:gd name="connsiteY1081" fmla="*/ 489451 h 501753"/>
                  <a:gd name="connsiteX1082" fmla="*/ 872380 w 992563"/>
                  <a:gd name="connsiteY1082" fmla="*/ 491234 h 501753"/>
                  <a:gd name="connsiteX1083" fmla="*/ 873615 w 992563"/>
                  <a:gd name="connsiteY1083" fmla="*/ 491645 h 501753"/>
                  <a:gd name="connsiteX1084" fmla="*/ 874437 w 992563"/>
                  <a:gd name="connsiteY1084" fmla="*/ 491783 h 501753"/>
                  <a:gd name="connsiteX1085" fmla="*/ 875809 w 992563"/>
                  <a:gd name="connsiteY1085" fmla="*/ 491783 h 501753"/>
                  <a:gd name="connsiteX1086" fmla="*/ 877318 w 992563"/>
                  <a:gd name="connsiteY1086" fmla="*/ 491645 h 501753"/>
                  <a:gd name="connsiteX1087" fmla="*/ 877181 w 992563"/>
                  <a:gd name="connsiteY1087" fmla="*/ 491645 h 501753"/>
                  <a:gd name="connsiteX1088" fmla="*/ 880473 w 992563"/>
                  <a:gd name="connsiteY1088" fmla="*/ 490822 h 501753"/>
                  <a:gd name="connsiteX1089" fmla="*/ 880335 w 992563"/>
                  <a:gd name="connsiteY1089" fmla="*/ 490822 h 501753"/>
                  <a:gd name="connsiteX1090" fmla="*/ 880335 w 992563"/>
                  <a:gd name="connsiteY1090" fmla="*/ 490822 h 501753"/>
                  <a:gd name="connsiteX1091" fmla="*/ 880335 w 992563"/>
                  <a:gd name="connsiteY1091" fmla="*/ 490822 h 501753"/>
                  <a:gd name="connsiteX1092" fmla="*/ 879787 w 992563"/>
                  <a:gd name="connsiteY1092" fmla="*/ 490960 h 501753"/>
                  <a:gd name="connsiteX1093" fmla="*/ 881021 w 992563"/>
                  <a:gd name="connsiteY1093" fmla="*/ 490274 h 501753"/>
                  <a:gd name="connsiteX1094" fmla="*/ 881844 w 992563"/>
                  <a:gd name="connsiteY1094" fmla="*/ 489725 h 501753"/>
                  <a:gd name="connsiteX1095" fmla="*/ 881433 w 992563"/>
                  <a:gd name="connsiteY1095" fmla="*/ 490137 h 501753"/>
                  <a:gd name="connsiteX1096" fmla="*/ 884039 w 992563"/>
                  <a:gd name="connsiteY1096" fmla="*/ 487667 h 501753"/>
                  <a:gd name="connsiteX1097" fmla="*/ 884039 w 992563"/>
                  <a:gd name="connsiteY1097" fmla="*/ 487667 h 501753"/>
                  <a:gd name="connsiteX1098" fmla="*/ 884039 w 992563"/>
                  <a:gd name="connsiteY1098" fmla="*/ 487667 h 501753"/>
                  <a:gd name="connsiteX1099" fmla="*/ 884450 w 992563"/>
                  <a:gd name="connsiteY1099" fmla="*/ 487256 h 501753"/>
                  <a:gd name="connsiteX1100" fmla="*/ 884176 w 992563"/>
                  <a:gd name="connsiteY1100" fmla="*/ 487531 h 501753"/>
                  <a:gd name="connsiteX1101" fmla="*/ 886508 w 992563"/>
                  <a:gd name="connsiteY1101" fmla="*/ 484238 h 501753"/>
                  <a:gd name="connsiteX1102" fmla="*/ 886508 w 992563"/>
                  <a:gd name="connsiteY1102" fmla="*/ 484376 h 501753"/>
                  <a:gd name="connsiteX1103" fmla="*/ 890485 w 992563"/>
                  <a:gd name="connsiteY1103" fmla="*/ 477380 h 501753"/>
                  <a:gd name="connsiteX1104" fmla="*/ 892680 w 992563"/>
                  <a:gd name="connsiteY1104" fmla="*/ 472031 h 501753"/>
                  <a:gd name="connsiteX1105" fmla="*/ 898440 w 992563"/>
                  <a:gd name="connsiteY1105" fmla="*/ 450086 h 501753"/>
                  <a:gd name="connsiteX1106" fmla="*/ 898440 w 992563"/>
                  <a:gd name="connsiteY1106" fmla="*/ 450360 h 501753"/>
                  <a:gd name="connsiteX1107" fmla="*/ 902830 w 992563"/>
                  <a:gd name="connsiteY1107" fmla="*/ 416345 h 501753"/>
                  <a:gd name="connsiteX1108" fmla="*/ 902830 w 992563"/>
                  <a:gd name="connsiteY1108" fmla="*/ 416345 h 501753"/>
                  <a:gd name="connsiteX1109" fmla="*/ 902693 w 992563"/>
                  <a:gd name="connsiteY1109" fmla="*/ 364635 h 501753"/>
                  <a:gd name="connsiteX1110" fmla="*/ 902693 w 992563"/>
                  <a:gd name="connsiteY1110" fmla="*/ 364772 h 501753"/>
                  <a:gd name="connsiteX1111" fmla="*/ 902693 w 992563"/>
                  <a:gd name="connsiteY1111" fmla="*/ 364223 h 501753"/>
                  <a:gd name="connsiteX1112" fmla="*/ 902693 w 992563"/>
                  <a:gd name="connsiteY1112" fmla="*/ 364087 h 501753"/>
                  <a:gd name="connsiteX1113" fmla="*/ 902693 w 992563"/>
                  <a:gd name="connsiteY1113" fmla="*/ 364087 h 501753"/>
                  <a:gd name="connsiteX1114" fmla="*/ 899675 w 992563"/>
                  <a:gd name="connsiteY1114" fmla="*/ 335969 h 501753"/>
                  <a:gd name="connsiteX1115" fmla="*/ 895423 w 992563"/>
                  <a:gd name="connsiteY1115" fmla="*/ 310594 h 501753"/>
                  <a:gd name="connsiteX1116" fmla="*/ 887742 w 992563"/>
                  <a:gd name="connsiteY1116" fmla="*/ 289197 h 501753"/>
                  <a:gd name="connsiteX1117" fmla="*/ 864425 w 992563"/>
                  <a:gd name="connsiteY1117" fmla="*/ 225829 h 501753"/>
                  <a:gd name="connsiteX1118" fmla="*/ 855372 w 992563"/>
                  <a:gd name="connsiteY1118" fmla="*/ 200180 h 501753"/>
                  <a:gd name="connsiteX1119" fmla="*/ 850023 w 992563"/>
                  <a:gd name="connsiteY1119" fmla="*/ 184544 h 501753"/>
                  <a:gd name="connsiteX1120" fmla="*/ 848377 w 992563"/>
                  <a:gd name="connsiteY1120" fmla="*/ 179469 h 501753"/>
                  <a:gd name="connsiteX1121" fmla="*/ 844674 w 992563"/>
                  <a:gd name="connsiteY1121" fmla="*/ 167125 h 501753"/>
                  <a:gd name="connsiteX1122" fmla="*/ 842891 w 992563"/>
                  <a:gd name="connsiteY1122" fmla="*/ 159032 h 501753"/>
                  <a:gd name="connsiteX1123" fmla="*/ 842342 w 992563"/>
                  <a:gd name="connsiteY1123" fmla="*/ 148608 h 501753"/>
                  <a:gd name="connsiteX1124" fmla="*/ 850434 w 992563"/>
                  <a:gd name="connsiteY1124" fmla="*/ 144631 h 501753"/>
                  <a:gd name="connsiteX1125" fmla="*/ 855784 w 992563"/>
                  <a:gd name="connsiteY1125" fmla="*/ 149431 h 501753"/>
                  <a:gd name="connsiteX1126" fmla="*/ 858390 w 992563"/>
                  <a:gd name="connsiteY1126" fmla="*/ 153683 h 501753"/>
                  <a:gd name="connsiteX1127" fmla="*/ 860447 w 992563"/>
                  <a:gd name="connsiteY1127" fmla="*/ 158347 h 501753"/>
                  <a:gd name="connsiteX1128" fmla="*/ 862093 w 992563"/>
                  <a:gd name="connsiteY1128" fmla="*/ 162461 h 501753"/>
                  <a:gd name="connsiteX1129" fmla="*/ 864836 w 992563"/>
                  <a:gd name="connsiteY1129" fmla="*/ 169457 h 501753"/>
                  <a:gd name="connsiteX1130" fmla="*/ 869500 w 992563"/>
                  <a:gd name="connsiteY1130" fmla="*/ 182486 h 501753"/>
                  <a:gd name="connsiteX1131" fmla="*/ 869226 w 992563"/>
                  <a:gd name="connsiteY1131" fmla="*/ 181801 h 501753"/>
                  <a:gd name="connsiteX1132" fmla="*/ 878278 w 992563"/>
                  <a:gd name="connsiteY1132" fmla="*/ 207998 h 501753"/>
                  <a:gd name="connsiteX1133" fmla="*/ 884039 w 992563"/>
                  <a:gd name="connsiteY1133" fmla="*/ 225829 h 501753"/>
                  <a:gd name="connsiteX1134" fmla="*/ 892131 w 992563"/>
                  <a:gd name="connsiteY1134" fmla="*/ 251615 h 501753"/>
                  <a:gd name="connsiteX1135" fmla="*/ 900361 w 992563"/>
                  <a:gd name="connsiteY1135" fmla="*/ 281516 h 501753"/>
                  <a:gd name="connsiteX1136" fmla="*/ 906945 w 992563"/>
                  <a:gd name="connsiteY1136" fmla="*/ 311966 h 501753"/>
                  <a:gd name="connsiteX1137" fmla="*/ 907219 w 992563"/>
                  <a:gd name="connsiteY1137" fmla="*/ 313063 h 501753"/>
                  <a:gd name="connsiteX1138" fmla="*/ 917917 w 992563"/>
                  <a:gd name="connsiteY1138" fmla="*/ 342141 h 501753"/>
                  <a:gd name="connsiteX1139" fmla="*/ 925324 w 992563"/>
                  <a:gd name="connsiteY1139" fmla="*/ 361755 h 501753"/>
                  <a:gd name="connsiteX1140" fmla="*/ 933279 w 992563"/>
                  <a:gd name="connsiteY1140" fmla="*/ 381917 h 501753"/>
                  <a:gd name="connsiteX1141" fmla="*/ 936983 w 992563"/>
                  <a:gd name="connsiteY1141" fmla="*/ 390558 h 501753"/>
                  <a:gd name="connsiteX1142" fmla="*/ 936708 w 992563"/>
                  <a:gd name="connsiteY1142" fmla="*/ 390010 h 501753"/>
                  <a:gd name="connsiteX1143" fmla="*/ 940960 w 992563"/>
                  <a:gd name="connsiteY1143" fmla="*/ 397554 h 501753"/>
                  <a:gd name="connsiteX1144" fmla="*/ 940549 w 992563"/>
                  <a:gd name="connsiteY1144" fmla="*/ 397005 h 501753"/>
                  <a:gd name="connsiteX1145" fmla="*/ 942469 w 992563"/>
                  <a:gd name="connsiteY1145" fmla="*/ 399611 h 501753"/>
                  <a:gd name="connsiteX1146" fmla="*/ 943429 w 992563"/>
                  <a:gd name="connsiteY1146" fmla="*/ 400297 h 501753"/>
                  <a:gd name="connsiteX1147" fmla="*/ 944252 w 992563"/>
                  <a:gd name="connsiteY1147" fmla="*/ 400708 h 501753"/>
                  <a:gd name="connsiteX1148" fmla="*/ 945486 w 992563"/>
                  <a:gd name="connsiteY1148" fmla="*/ 401120 h 501753"/>
                  <a:gd name="connsiteX1149" fmla="*/ 946309 w 992563"/>
                  <a:gd name="connsiteY1149" fmla="*/ 401257 h 501753"/>
                  <a:gd name="connsiteX1150" fmla="*/ 946721 w 992563"/>
                  <a:gd name="connsiteY1150" fmla="*/ 401257 h 501753"/>
                  <a:gd name="connsiteX1151" fmla="*/ 946858 w 992563"/>
                  <a:gd name="connsiteY1151" fmla="*/ 401120 h 501753"/>
                  <a:gd name="connsiteX1152" fmla="*/ 947544 w 992563"/>
                  <a:gd name="connsiteY1152" fmla="*/ 400434 h 501753"/>
                  <a:gd name="connsiteX1153" fmla="*/ 947270 w 992563"/>
                  <a:gd name="connsiteY1153" fmla="*/ 400708 h 501753"/>
                  <a:gd name="connsiteX1154" fmla="*/ 949601 w 992563"/>
                  <a:gd name="connsiteY1154" fmla="*/ 397691 h 501753"/>
                  <a:gd name="connsiteX1155" fmla="*/ 949327 w 992563"/>
                  <a:gd name="connsiteY1155" fmla="*/ 398102 h 501753"/>
                  <a:gd name="connsiteX1156" fmla="*/ 951247 w 992563"/>
                  <a:gd name="connsiteY1156" fmla="*/ 394810 h 501753"/>
                  <a:gd name="connsiteX1157" fmla="*/ 950973 w 992563"/>
                  <a:gd name="connsiteY1157" fmla="*/ 395359 h 501753"/>
                  <a:gd name="connsiteX1158" fmla="*/ 953442 w 992563"/>
                  <a:gd name="connsiteY1158" fmla="*/ 389598 h 501753"/>
                  <a:gd name="connsiteX1159" fmla="*/ 957145 w 992563"/>
                  <a:gd name="connsiteY1159" fmla="*/ 374785 h 501753"/>
                  <a:gd name="connsiteX1160" fmla="*/ 957145 w 992563"/>
                  <a:gd name="connsiteY1160" fmla="*/ 375059 h 501753"/>
                  <a:gd name="connsiteX1161" fmla="*/ 961809 w 992563"/>
                  <a:gd name="connsiteY1161" fmla="*/ 336380 h 501753"/>
                  <a:gd name="connsiteX1162" fmla="*/ 961809 w 992563"/>
                  <a:gd name="connsiteY1162" fmla="*/ 336517 h 501753"/>
                  <a:gd name="connsiteX1163" fmla="*/ 962494 w 992563"/>
                  <a:gd name="connsiteY1163" fmla="*/ 321978 h 501753"/>
                  <a:gd name="connsiteX1164" fmla="*/ 962769 w 992563"/>
                  <a:gd name="connsiteY1164" fmla="*/ 313475 h 501753"/>
                  <a:gd name="connsiteX1165" fmla="*/ 962494 w 992563"/>
                  <a:gd name="connsiteY1165" fmla="*/ 301404 h 501753"/>
                  <a:gd name="connsiteX1166" fmla="*/ 962083 w 992563"/>
                  <a:gd name="connsiteY1166" fmla="*/ 275893 h 501753"/>
                  <a:gd name="connsiteX1167" fmla="*/ 962083 w 992563"/>
                  <a:gd name="connsiteY1167" fmla="*/ 275893 h 501753"/>
                  <a:gd name="connsiteX1168" fmla="*/ 962083 w 992563"/>
                  <a:gd name="connsiteY1168" fmla="*/ 276167 h 501753"/>
                  <a:gd name="connsiteX1169" fmla="*/ 962083 w 992563"/>
                  <a:gd name="connsiteY1169" fmla="*/ 275756 h 501753"/>
                  <a:gd name="connsiteX1170" fmla="*/ 961123 w 992563"/>
                  <a:gd name="connsiteY1170" fmla="*/ 272875 h 501753"/>
                  <a:gd name="connsiteX1171" fmla="*/ 958380 w 992563"/>
                  <a:gd name="connsiteY1171" fmla="*/ 264097 h 501753"/>
                  <a:gd name="connsiteX1172" fmla="*/ 953167 w 992563"/>
                  <a:gd name="connsiteY1172" fmla="*/ 244072 h 501753"/>
                  <a:gd name="connsiteX1173" fmla="*/ 948367 w 992563"/>
                  <a:gd name="connsiteY1173" fmla="*/ 222537 h 501753"/>
                  <a:gd name="connsiteX1174" fmla="*/ 938766 w 992563"/>
                  <a:gd name="connsiteY1174" fmla="*/ 175080 h 501753"/>
                  <a:gd name="connsiteX1175" fmla="*/ 934925 w 992563"/>
                  <a:gd name="connsiteY1175" fmla="*/ 154506 h 501753"/>
                  <a:gd name="connsiteX1176" fmla="*/ 933005 w 992563"/>
                  <a:gd name="connsiteY1176" fmla="*/ 143808 h 501753"/>
                  <a:gd name="connsiteX1177" fmla="*/ 931633 w 992563"/>
                  <a:gd name="connsiteY1177" fmla="*/ 136401 h 501753"/>
                  <a:gd name="connsiteX1178" fmla="*/ 931222 w 992563"/>
                  <a:gd name="connsiteY1178" fmla="*/ 130777 h 501753"/>
                  <a:gd name="connsiteX1179" fmla="*/ 931633 w 992563"/>
                  <a:gd name="connsiteY1179" fmla="*/ 127074 h 501753"/>
                  <a:gd name="connsiteX1180" fmla="*/ 932319 w 992563"/>
                  <a:gd name="connsiteY1180" fmla="*/ 124880 h 501753"/>
                  <a:gd name="connsiteX1181" fmla="*/ 933828 w 992563"/>
                  <a:gd name="connsiteY1181" fmla="*/ 121862 h 501753"/>
                  <a:gd name="connsiteX1182" fmla="*/ 937668 w 992563"/>
                  <a:gd name="connsiteY1182" fmla="*/ 118844 h 501753"/>
                  <a:gd name="connsiteX1183" fmla="*/ 942469 w 992563"/>
                  <a:gd name="connsiteY1183" fmla="*/ 121176 h 501753"/>
                  <a:gd name="connsiteX1184" fmla="*/ 946309 w 992563"/>
                  <a:gd name="connsiteY1184" fmla="*/ 127211 h 501753"/>
                  <a:gd name="connsiteX1185" fmla="*/ 948641 w 992563"/>
                  <a:gd name="connsiteY1185" fmla="*/ 132149 h 501753"/>
                  <a:gd name="connsiteX1186" fmla="*/ 952207 w 992563"/>
                  <a:gd name="connsiteY1186" fmla="*/ 144767 h 501753"/>
                  <a:gd name="connsiteX1187" fmla="*/ 955088 w 992563"/>
                  <a:gd name="connsiteY1187" fmla="*/ 157524 h 501753"/>
                  <a:gd name="connsiteX1188" fmla="*/ 959340 w 992563"/>
                  <a:gd name="connsiteY1188" fmla="*/ 177275 h 501753"/>
                  <a:gd name="connsiteX1189" fmla="*/ 962220 w 992563"/>
                  <a:gd name="connsiteY1189" fmla="*/ 192088 h 501753"/>
                  <a:gd name="connsiteX1190" fmla="*/ 963591 w 992563"/>
                  <a:gd name="connsiteY1190" fmla="*/ 198946 h 501753"/>
                  <a:gd name="connsiteX1191" fmla="*/ 967706 w 992563"/>
                  <a:gd name="connsiteY1191" fmla="*/ 225966 h 501753"/>
                  <a:gd name="connsiteX1192" fmla="*/ 968941 w 992563"/>
                  <a:gd name="connsiteY1192" fmla="*/ 234470 h 501753"/>
                  <a:gd name="connsiteX1193" fmla="*/ 969627 w 992563"/>
                  <a:gd name="connsiteY1193" fmla="*/ 241603 h 501753"/>
                  <a:gd name="connsiteX1194" fmla="*/ 972233 w 992563"/>
                  <a:gd name="connsiteY1194" fmla="*/ 271229 h 501753"/>
                  <a:gd name="connsiteX1195" fmla="*/ 972644 w 992563"/>
                  <a:gd name="connsiteY1195" fmla="*/ 275756 h 501753"/>
                  <a:gd name="connsiteX1196" fmla="*/ 972644 w 992563"/>
                  <a:gd name="connsiteY1196" fmla="*/ 276441 h 501753"/>
                  <a:gd name="connsiteX1197" fmla="*/ 977719 w 992563"/>
                  <a:gd name="connsiteY1197" fmla="*/ 288100 h 501753"/>
                  <a:gd name="connsiteX1198" fmla="*/ 981560 w 992563"/>
                  <a:gd name="connsiteY1198" fmla="*/ 295918 h 501753"/>
                  <a:gd name="connsiteX1199" fmla="*/ 981560 w 992563"/>
                  <a:gd name="connsiteY1199" fmla="*/ 295918 h 501753"/>
                  <a:gd name="connsiteX1200" fmla="*/ 981560 w 992563"/>
                  <a:gd name="connsiteY1200" fmla="*/ 296055 h 501753"/>
                  <a:gd name="connsiteX1201" fmla="*/ 981834 w 992563"/>
                  <a:gd name="connsiteY1201" fmla="*/ 296467 h 501753"/>
                  <a:gd name="connsiteX1202" fmla="*/ 981834 w 992563"/>
                  <a:gd name="connsiteY1202" fmla="*/ 296330 h 501753"/>
                  <a:gd name="connsiteX1203" fmla="*/ 991984 w 992563"/>
                  <a:gd name="connsiteY1203" fmla="*/ 314160 h 501753"/>
                  <a:gd name="connsiteX1204" fmla="*/ 990338 w 992563"/>
                  <a:gd name="connsiteY1204" fmla="*/ 320470 h 501753"/>
                  <a:gd name="connsiteX1205" fmla="*/ 984028 w 992563"/>
                  <a:gd name="connsiteY1205" fmla="*/ 318824 h 501753"/>
                  <a:gd name="connsiteX1206" fmla="*/ 972918 w 992563"/>
                  <a:gd name="connsiteY1206" fmla="*/ 299210 h 501753"/>
                  <a:gd name="connsiteX1207" fmla="*/ 972918 w 992563"/>
                  <a:gd name="connsiteY1207" fmla="*/ 299072 h 501753"/>
                  <a:gd name="connsiteX1208" fmla="*/ 973056 w 992563"/>
                  <a:gd name="connsiteY1208" fmla="*/ 313749 h 501753"/>
                  <a:gd name="connsiteX1209" fmla="*/ 972781 w 992563"/>
                  <a:gd name="connsiteY1209" fmla="*/ 321841 h 501753"/>
                  <a:gd name="connsiteX1210" fmla="*/ 972096 w 992563"/>
                  <a:gd name="connsiteY1210" fmla="*/ 335146 h 501753"/>
                  <a:gd name="connsiteX1211" fmla="*/ 968529 w 992563"/>
                  <a:gd name="connsiteY1211" fmla="*/ 368476 h 501753"/>
                  <a:gd name="connsiteX1212" fmla="*/ 965923 w 992563"/>
                  <a:gd name="connsiteY1212" fmla="*/ 381643 h 501753"/>
                  <a:gd name="connsiteX1213" fmla="*/ 962769 w 992563"/>
                  <a:gd name="connsiteY1213" fmla="*/ 393027 h 501753"/>
                  <a:gd name="connsiteX1214" fmla="*/ 960848 w 992563"/>
                  <a:gd name="connsiteY1214" fmla="*/ 397691 h 501753"/>
                  <a:gd name="connsiteX1215" fmla="*/ 957831 w 992563"/>
                  <a:gd name="connsiteY1215" fmla="*/ 403040 h 501753"/>
                  <a:gd name="connsiteX1216" fmla="*/ 955088 w 992563"/>
                  <a:gd name="connsiteY1216" fmla="*/ 406743 h 501753"/>
                  <a:gd name="connsiteX1217" fmla="*/ 953304 w 992563"/>
                  <a:gd name="connsiteY1217" fmla="*/ 408389 h 501753"/>
                  <a:gd name="connsiteX1218" fmla="*/ 952344 w 992563"/>
                  <a:gd name="connsiteY1218" fmla="*/ 409212 h 501753"/>
                  <a:gd name="connsiteX1219" fmla="*/ 949738 w 992563"/>
                  <a:gd name="connsiteY1219" fmla="*/ 410447 h 501753"/>
                  <a:gd name="connsiteX1220" fmla="*/ 946721 w 992563"/>
                  <a:gd name="connsiteY1220" fmla="*/ 410858 h 501753"/>
                  <a:gd name="connsiteX1221" fmla="*/ 939177 w 992563"/>
                  <a:gd name="connsiteY1221" fmla="*/ 408800 h 501753"/>
                  <a:gd name="connsiteX1222" fmla="*/ 934239 w 992563"/>
                  <a:gd name="connsiteY1222" fmla="*/ 404549 h 501753"/>
                  <a:gd name="connsiteX1223" fmla="*/ 928067 w 992563"/>
                  <a:gd name="connsiteY1223" fmla="*/ 394262 h 501753"/>
                  <a:gd name="connsiteX1224" fmla="*/ 922032 w 992563"/>
                  <a:gd name="connsiteY1224" fmla="*/ 380134 h 501753"/>
                  <a:gd name="connsiteX1225" fmla="*/ 917917 w 992563"/>
                  <a:gd name="connsiteY1225" fmla="*/ 370122 h 501753"/>
                  <a:gd name="connsiteX1226" fmla="*/ 913254 w 992563"/>
                  <a:gd name="connsiteY1226" fmla="*/ 358052 h 501753"/>
                  <a:gd name="connsiteX1227" fmla="*/ 914214 w 992563"/>
                  <a:gd name="connsiteY1227" fmla="*/ 374374 h 501753"/>
                  <a:gd name="connsiteX1228" fmla="*/ 911471 w 992563"/>
                  <a:gd name="connsiteY1228" fmla="*/ 437193 h 501753"/>
                  <a:gd name="connsiteX1229" fmla="*/ 905984 w 992563"/>
                  <a:gd name="connsiteY1229" fmla="*/ 464213 h 501753"/>
                  <a:gd name="connsiteX1230" fmla="*/ 902555 w 992563"/>
                  <a:gd name="connsiteY1230" fmla="*/ 475598 h 501753"/>
                  <a:gd name="connsiteX1231" fmla="*/ 896520 w 992563"/>
                  <a:gd name="connsiteY1231" fmla="*/ 487942 h 501753"/>
                  <a:gd name="connsiteX1232" fmla="*/ 890485 w 992563"/>
                  <a:gd name="connsiteY1232" fmla="*/ 495760 h 501753"/>
                  <a:gd name="connsiteX1233" fmla="*/ 884176 w 992563"/>
                  <a:gd name="connsiteY1233" fmla="*/ 500012 h 501753"/>
                  <a:gd name="connsiteX1234" fmla="*/ 879787 w 992563"/>
                  <a:gd name="connsiteY1234" fmla="*/ 501247 h 501753"/>
                  <a:gd name="connsiteX1235" fmla="*/ 876495 w 992563"/>
                  <a:gd name="connsiteY1235" fmla="*/ 501658 h 501753"/>
                  <a:gd name="connsiteX1236" fmla="*/ 867717 w 992563"/>
                  <a:gd name="connsiteY1236" fmla="*/ 500286 h 501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</a:cxnLst>
                <a:rect l="l" t="t" r="r" b="b"/>
                <a:pathLst>
                  <a:path w="992563" h="501753">
                    <a:moveTo>
                      <a:pt x="15953" y="194008"/>
                    </a:moveTo>
                    <a:cubicBezTo>
                      <a:pt x="15953" y="194008"/>
                      <a:pt x="15953" y="194008"/>
                      <a:pt x="15953" y="194008"/>
                    </a:cubicBezTo>
                    <a:cubicBezTo>
                      <a:pt x="16364" y="194008"/>
                      <a:pt x="16913" y="194008"/>
                      <a:pt x="17462" y="193871"/>
                    </a:cubicBezTo>
                    <a:cubicBezTo>
                      <a:pt x="17325" y="193871"/>
                      <a:pt x="17187" y="193871"/>
                      <a:pt x="17050" y="194008"/>
                    </a:cubicBezTo>
                    <a:cubicBezTo>
                      <a:pt x="18559" y="193734"/>
                      <a:pt x="20068" y="193322"/>
                      <a:pt x="21439" y="192911"/>
                    </a:cubicBezTo>
                    <a:cubicBezTo>
                      <a:pt x="21439" y="192911"/>
                      <a:pt x="21302" y="192911"/>
                      <a:pt x="21302" y="192911"/>
                    </a:cubicBezTo>
                    <a:cubicBezTo>
                      <a:pt x="22674" y="192362"/>
                      <a:pt x="24045" y="191814"/>
                      <a:pt x="25280" y="191265"/>
                    </a:cubicBezTo>
                    <a:cubicBezTo>
                      <a:pt x="25143" y="191265"/>
                      <a:pt x="25006" y="191402"/>
                      <a:pt x="24868" y="191539"/>
                    </a:cubicBezTo>
                    <a:cubicBezTo>
                      <a:pt x="29669" y="189070"/>
                      <a:pt x="34470" y="186327"/>
                      <a:pt x="38996" y="183310"/>
                    </a:cubicBezTo>
                    <a:cubicBezTo>
                      <a:pt x="38996" y="183310"/>
                      <a:pt x="38859" y="183447"/>
                      <a:pt x="38859" y="183447"/>
                    </a:cubicBezTo>
                    <a:cubicBezTo>
                      <a:pt x="42562" y="180841"/>
                      <a:pt x="46128" y="178098"/>
                      <a:pt x="49557" y="175354"/>
                    </a:cubicBezTo>
                    <a:cubicBezTo>
                      <a:pt x="51340" y="173846"/>
                      <a:pt x="53123" y="172337"/>
                      <a:pt x="54906" y="170965"/>
                    </a:cubicBezTo>
                    <a:cubicBezTo>
                      <a:pt x="56141" y="169868"/>
                      <a:pt x="57375" y="168908"/>
                      <a:pt x="58610" y="167811"/>
                    </a:cubicBezTo>
                    <a:cubicBezTo>
                      <a:pt x="61627" y="165205"/>
                      <a:pt x="64508" y="162736"/>
                      <a:pt x="67525" y="160130"/>
                    </a:cubicBezTo>
                    <a:cubicBezTo>
                      <a:pt x="74109" y="154369"/>
                      <a:pt x="80693" y="148471"/>
                      <a:pt x="87413" y="142710"/>
                    </a:cubicBezTo>
                    <a:cubicBezTo>
                      <a:pt x="87276" y="142847"/>
                      <a:pt x="87139" y="142985"/>
                      <a:pt x="87002" y="142985"/>
                    </a:cubicBezTo>
                    <a:cubicBezTo>
                      <a:pt x="94683" y="135989"/>
                      <a:pt x="102227" y="128857"/>
                      <a:pt x="109908" y="121862"/>
                    </a:cubicBezTo>
                    <a:cubicBezTo>
                      <a:pt x="112239" y="119805"/>
                      <a:pt x="114708" y="117610"/>
                      <a:pt x="116903" y="115415"/>
                    </a:cubicBezTo>
                    <a:cubicBezTo>
                      <a:pt x="120332" y="111986"/>
                      <a:pt x="123761" y="108557"/>
                      <a:pt x="127053" y="105266"/>
                    </a:cubicBezTo>
                    <a:cubicBezTo>
                      <a:pt x="131442" y="100877"/>
                      <a:pt x="135968" y="96487"/>
                      <a:pt x="140357" y="92098"/>
                    </a:cubicBezTo>
                    <a:cubicBezTo>
                      <a:pt x="142140" y="90315"/>
                      <a:pt x="143923" y="88532"/>
                      <a:pt x="145706" y="86612"/>
                    </a:cubicBezTo>
                    <a:cubicBezTo>
                      <a:pt x="152702" y="78931"/>
                      <a:pt x="159834" y="71113"/>
                      <a:pt x="166829" y="63432"/>
                    </a:cubicBezTo>
                    <a:cubicBezTo>
                      <a:pt x="168201" y="61786"/>
                      <a:pt x="169572" y="60140"/>
                      <a:pt x="171081" y="58631"/>
                    </a:cubicBezTo>
                    <a:cubicBezTo>
                      <a:pt x="170121" y="58357"/>
                      <a:pt x="169161" y="57945"/>
                      <a:pt x="168201" y="57671"/>
                    </a:cubicBezTo>
                    <a:cubicBezTo>
                      <a:pt x="165732" y="57122"/>
                      <a:pt x="163126" y="56437"/>
                      <a:pt x="160657" y="55888"/>
                    </a:cubicBezTo>
                    <a:cubicBezTo>
                      <a:pt x="155719" y="55065"/>
                      <a:pt x="150644" y="54105"/>
                      <a:pt x="145569" y="53693"/>
                    </a:cubicBezTo>
                    <a:cubicBezTo>
                      <a:pt x="143100" y="53556"/>
                      <a:pt x="140769" y="53556"/>
                      <a:pt x="138300" y="53693"/>
                    </a:cubicBezTo>
                    <a:cubicBezTo>
                      <a:pt x="138437" y="53693"/>
                      <a:pt x="138574" y="53693"/>
                      <a:pt x="138711" y="53693"/>
                    </a:cubicBezTo>
                    <a:cubicBezTo>
                      <a:pt x="135419" y="53968"/>
                      <a:pt x="132265" y="54379"/>
                      <a:pt x="129110" y="54928"/>
                    </a:cubicBezTo>
                    <a:cubicBezTo>
                      <a:pt x="129110" y="54928"/>
                      <a:pt x="129110" y="54928"/>
                      <a:pt x="129110" y="54928"/>
                    </a:cubicBezTo>
                    <a:cubicBezTo>
                      <a:pt x="126230" y="55613"/>
                      <a:pt x="123349" y="56300"/>
                      <a:pt x="120606" y="57260"/>
                    </a:cubicBezTo>
                    <a:cubicBezTo>
                      <a:pt x="117863" y="58357"/>
                      <a:pt x="115257" y="59317"/>
                      <a:pt x="112514" y="60689"/>
                    </a:cubicBezTo>
                    <a:cubicBezTo>
                      <a:pt x="109359" y="62471"/>
                      <a:pt x="106204" y="64255"/>
                      <a:pt x="103187" y="66312"/>
                    </a:cubicBezTo>
                    <a:cubicBezTo>
                      <a:pt x="103187" y="66312"/>
                      <a:pt x="103187" y="66312"/>
                      <a:pt x="103324" y="66312"/>
                    </a:cubicBezTo>
                    <a:cubicBezTo>
                      <a:pt x="103187" y="66449"/>
                      <a:pt x="103050" y="66449"/>
                      <a:pt x="102912" y="66587"/>
                    </a:cubicBezTo>
                    <a:lnTo>
                      <a:pt x="102912" y="66587"/>
                    </a:lnTo>
                    <a:lnTo>
                      <a:pt x="102912" y="66587"/>
                    </a:lnTo>
                    <a:cubicBezTo>
                      <a:pt x="98523" y="69741"/>
                      <a:pt x="94409" y="73033"/>
                      <a:pt x="90294" y="76462"/>
                    </a:cubicBezTo>
                    <a:cubicBezTo>
                      <a:pt x="90431" y="76325"/>
                      <a:pt x="90568" y="76187"/>
                      <a:pt x="90568" y="76187"/>
                    </a:cubicBezTo>
                    <a:cubicBezTo>
                      <a:pt x="82338" y="83457"/>
                      <a:pt x="74657" y="91275"/>
                      <a:pt x="67388" y="99642"/>
                    </a:cubicBezTo>
                    <a:cubicBezTo>
                      <a:pt x="67388" y="99642"/>
                      <a:pt x="67388" y="99642"/>
                      <a:pt x="67525" y="99505"/>
                    </a:cubicBezTo>
                    <a:cubicBezTo>
                      <a:pt x="64782" y="102797"/>
                      <a:pt x="62039" y="105951"/>
                      <a:pt x="59296" y="109243"/>
                    </a:cubicBezTo>
                    <a:cubicBezTo>
                      <a:pt x="57512" y="111438"/>
                      <a:pt x="55592" y="113632"/>
                      <a:pt x="53946" y="115964"/>
                    </a:cubicBezTo>
                    <a:cubicBezTo>
                      <a:pt x="51752" y="118982"/>
                      <a:pt x="49557" y="121862"/>
                      <a:pt x="47363" y="124742"/>
                    </a:cubicBezTo>
                    <a:cubicBezTo>
                      <a:pt x="43522" y="129817"/>
                      <a:pt x="39545" y="134892"/>
                      <a:pt x="35978" y="140104"/>
                    </a:cubicBezTo>
                    <a:cubicBezTo>
                      <a:pt x="35978" y="139967"/>
                      <a:pt x="36116" y="139967"/>
                      <a:pt x="36116" y="139967"/>
                    </a:cubicBezTo>
                    <a:cubicBezTo>
                      <a:pt x="32138" y="145865"/>
                      <a:pt x="28160" y="151625"/>
                      <a:pt x="24183" y="157524"/>
                    </a:cubicBezTo>
                    <a:cubicBezTo>
                      <a:pt x="24183" y="157524"/>
                      <a:pt x="24183" y="157524"/>
                      <a:pt x="24183" y="157386"/>
                    </a:cubicBezTo>
                    <a:cubicBezTo>
                      <a:pt x="22125" y="160541"/>
                      <a:pt x="20068" y="163696"/>
                      <a:pt x="18010" y="166850"/>
                    </a:cubicBezTo>
                    <a:cubicBezTo>
                      <a:pt x="15679" y="170417"/>
                      <a:pt x="13758" y="174120"/>
                      <a:pt x="11701" y="177960"/>
                    </a:cubicBezTo>
                    <a:cubicBezTo>
                      <a:pt x="11701" y="177960"/>
                      <a:pt x="11701" y="177960"/>
                      <a:pt x="11701" y="177823"/>
                    </a:cubicBezTo>
                    <a:cubicBezTo>
                      <a:pt x="11015" y="179057"/>
                      <a:pt x="10467" y="180429"/>
                      <a:pt x="9918" y="181664"/>
                    </a:cubicBezTo>
                    <a:cubicBezTo>
                      <a:pt x="9918" y="181527"/>
                      <a:pt x="10055" y="181389"/>
                      <a:pt x="10055" y="181115"/>
                    </a:cubicBezTo>
                    <a:cubicBezTo>
                      <a:pt x="9644" y="182212"/>
                      <a:pt x="9232" y="183447"/>
                      <a:pt x="8958" y="184544"/>
                    </a:cubicBezTo>
                    <a:lnTo>
                      <a:pt x="8958" y="184544"/>
                    </a:lnTo>
                    <a:cubicBezTo>
                      <a:pt x="8958" y="184544"/>
                      <a:pt x="8958" y="184544"/>
                      <a:pt x="8958" y="184544"/>
                    </a:cubicBezTo>
                    <a:cubicBezTo>
                      <a:pt x="8958" y="184681"/>
                      <a:pt x="8958" y="184818"/>
                      <a:pt x="8821" y="185093"/>
                    </a:cubicBezTo>
                    <a:cubicBezTo>
                      <a:pt x="8821" y="185093"/>
                      <a:pt x="8821" y="184956"/>
                      <a:pt x="8821" y="184956"/>
                    </a:cubicBezTo>
                    <a:cubicBezTo>
                      <a:pt x="8684" y="186053"/>
                      <a:pt x="8546" y="187287"/>
                      <a:pt x="8409" y="188385"/>
                    </a:cubicBezTo>
                    <a:cubicBezTo>
                      <a:pt x="8409" y="188247"/>
                      <a:pt x="8409" y="188110"/>
                      <a:pt x="8409" y="187973"/>
                    </a:cubicBezTo>
                    <a:cubicBezTo>
                      <a:pt x="8409" y="188522"/>
                      <a:pt x="8409" y="189208"/>
                      <a:pt x="8409" y="189756"/>
                    </a:cubicBezTo>
                    <a:cubicBezTo>
                      <a:pt x="8409" y="189619"/>
                      <a:pt x="8409" y="189482"/>
                      <a:pt x="8409" y="189208"/>
                    </a:cubicBezTo>
                    <a:cubicBezTo>
                      <a:pt x="8409" y="189756"/>
                      <a:pt x="8546" y="190305"/>
                      <a:pt x="8546" y="190853"/>
                    </a:cubicBezTo>
                    <a:cubicBezTo>
                      <a:pt x="8684" y="191128"/>
                      <a:pt x="8684" y="191539"/>
                      <a:pt x="8821" y="191814"/>
                    </a:cubicBezTo>
                    <a:cubicBezTo>
                      <a:pt x="8958" y="191951"/>
                      <a:pt x="8958" y="192088"/>
                      <a:pt x="9095" y="192225"/>
                    </a:cubicBezTo>
                    <a:cubicBezTo>
                      <a:pt x="9232" y="192362"/>
                      <a:pt x="9232" y="192362"/>
                      <a:pt x="9369" y="192499"/>
                    </a:cubicBezTo>
                    <a:cubicBezTo>
                      <a:pt x="9506" y="192637"/>
                      <a:pt x="9644" y="192773"/>
                      <a:pt x="9918" y="192773"/>
                    </a:cubicBezTo>
                    <a:cubicBezTo>
                      <a:pt x="10329" y="192911"/>
                      <a:pt x="10741" y="193185"/>
                      <a:pt x="11152" y="193322"/>
                    </a:cubicBezTo>
                    <a:cubicBezTo>
                      <a:pt x="11975" y="193597"/>
                      <a:pt x="12661" y="193734"/>
                      <a:pt x="13484" y="194008"/>
                    </a:cubicBezTo>
                    <a:cubicBezTo>
                      <a:pt x="13896" y="194008"/>
                      <a:pt x="14444" y="194145"/>
                      <a:pt x="14856" y="194145"/>
                    </a:cubicBezTo>
                    <a:cubicBezTo>
                      <a:pt x="15267" y="194008"/>
                      <a:pt x="15679" y="194008"/>
                      <a:pt x="15953" y="194008"/>
                    </a:cubicBezTo>
                    <a:close/>
                    <a:moveTo>
                      <a:pt x="242953" y="206215"/>
                    </a:moveTo>
                    <a:cubicBezTo>
                      <a:pt x="245970" y="202924"/>
                      <a:pt x="248988" y="199769"/>
                      <a:pt x="251868" y="196340"/>
                    </a:cubicBezTo>
                    <a:lnTo>
                      <a:pt x="251868" y="196340"/>
                    </a:lnTo>
                    <a:cubicBezTo>
                      <a:pt x="258041" y="189208"/>
                      <a:pt x="264075" y="182075"/>
                      <a:pt x="269973" y="174669"/>
                    </a:cubicBezTo>
                    <a:cubicBezTo>
                      <a:pt x="275734" y="167399"/>
                      <a:pt x="281083" y="159992"/>
                      <a:pt x="286433" y="152449"/>
                    </a:cubicBezTo>
                    <a:cubicBezTo>
                      <a:pt x="286433" y="152449"/>
                      <a:pt x="286433" y="152449"/>
                      <a:pt x="286433" y="152449"/>
                    </a:cubicBezTo>
                    <a:cubicBezTo>
                      <a:pt x="286433" y="152449"/>
                      <a:pt x="286433" y="152312"/>
                      <a:pt x="286570" y="152312"/>
                    </a:cubicBezTo>
                    <a:cubicBezTo>
                      <a:pt x="286707" y="152174"/>
                      <a:pt x="286707" y="152037"/>
                      <a:pt x="286844" y="151900"/>
                    </a:cubicBezTo>
                    <a:cubicBezTo>
                      <a:pt x="286844" y="151900"/>
                      <a:pt x="286844" y="151900"/>
                      <a:pt x="286707" y="152037"/>
                    </a:cubicBezTo>
                    <a:cubicBezTo>
                      <a:pt x="292331" y="143533"/>
                      <a:pt x="297817" y="135029"/>
                      <a:pt x="303440" y="126525"/>
                    </a:cubicBezTo>
                    <a:cubicBezTo>
                      <a:pt x="303989" y="125565"/>
                      <a:pt x="304538" y="124605"/>
                      <a:pt x="305086" y="123645"/>
                    </a:cubicBezTo>
                    <a:cubicBezTo>
                      <a:pt x="306869" y="120490"/>
                      <a:pt x="308790" y="117335"/>
                      <a:pt x="310573" y="114181"/>
                    </a:cubicBezTo>
                    <a:cubicBezTo>
                      <a:pt x="314139" y="108146"/>
                      <a:pt x="317568" y="102111"/>
                      <a:pt x="320723" y="95939"/>
                    </a:cubicBezTo>
                    <a:cubicBezTo>
                      <a:pt x="320723" y="95939"/>
                      <a:pt x="320723" y="95939"/>
                      <a:pt x="320723" y="96076"/>
                    </a:cubicBezTo>
                    <a:cubicBezTo>
                      <a:pt x="320723" y="95939"/>
                      <a:pt x="320860" y="95802"/>
                      <a:pt x="320860" y="95664"/>
                    </a:cubicBezTo>
                    <a:cubicBezTo>
                      <a:pt x="320860" y="95664"/>
                      <a:pt x="320860" y="95527"/>
                      <a:pt x="320997" y="95527"/>
                    </a:cubicBezTo>
                    <a:cubicBezTo>
                      <a:pt x="320997" y="95527"/>
                      <a:pt x="320997" y="95527"/>
                      <a:pt x="320997" y="95527"/>
                    </a:cubicBezTo>
                    <a:cubicBezTo>
                      <a:pt x="323192" y="91001"/>
                      <a:pt x="325249" y="86338"/>
                      <a:pt x="327032" y="81674"/>
                    </a:cubicBezTo>
                    <a:cubicBezTo>
                      <a:pt x="327306" y="80988"/>
                      <a:pt x="327443" y="80165"/>
                      <a:pt x="327718" y="79480"/>
                    </a:cubicBezTo>
                    <a:cubicBezTo>
                      <a:pt x="327718" y="79480"/>
                      <a:pt x="327718" y="79480"/>
                      <a:pt x="327718" y="79616"/>
                    </a:cubicBezTo>
                    <a:cubicBezTo>
                      <a:pt x="327992" y="77834"/>
                      <a:pt x="328266" y="76051"/>
                      <a:pt x="328541" y="74267"/>
                    </a:cubicBezTo>
                    <a:cubicBezTo>
                      <a:pt x="328541" y="74542"/>
                      <a:pt x="328541" y="74679"/>
                      <a:pt x="328541" y="74953"/>
                    </a:cubicBezTo>
                    <a:cubicBezTo>
                      <a:pt x="328678" y="73993"/>
                      <a:pt x="328678" y="72896"/>
                      <a:pt x="328678" y="71936"/>
                    </a:cubicBezTo>
                    <a:cubicBezTo>
                      <a:pt x="328678" y="71661"/>
                      <a:pt x="328541" y="71250"/>
                      <a:pt x="328541" y="70976"/>
                    </a:cubicBezTo>
                    <a:cubicBezTo>
                      <a:pt x="328541" y="70838"/>
                      <a:pt x="328541" y="70838"/>
                      <a:pt x="328403" y="70701"/>
                    </a:cubicBezTo>
                    <a:cubicBezTo>
                      <a:pt x="328266" y="70564"/>
                      <a:pt x="328266" y="70564"/>
                      <a:pt x="328266" y="70427"/>
                    </a:cubicBezTo>
                    <a:cubicBezTo>
                      <a:pt x="327992" y="70290"/>
                      <a:pt x="327718" y="70016"/>
                      <a:pt x="327443" y="69878"/>
                    </a:cubicBezTo>
                    <a:cubicBezTo>
                      <a:pt x="327169" y="69741"/>
                      <a:pt x="326895" y="69604"/>
                      <a:pt x="326483" y="69467"/>
                    </a:cubicBezTo>
                    <a:cubicBezTo>
                      <a:pt x="326209" y="69329"/>
                      <a:pt x="325935" y="69329"/>
                      <a:pt x="325660" y="69193"/>
                    </a:cubicBezTo>
                    <a:cubicBezTo>
                      <a:pt x="325523" y="69193"/>
                      <a:pt x="325249" y="69193"/>
                      <a:pt x="325112" y="69055"/>
                    </a:cubicBezTo>
                    <a:cubicBezTo>
                      <a:pt x="324837" y="69055"/>
                      <a:pt x="324563" y="69055"/>
                      <a:pt x="324289" y="69193"/>
                    </a:cubicBezTo>
                    <a:cubicBezTo>
                      <a:pt x="323740" y="69329"/>
                      <a:pt x="323329" y="69467"/>
                      <a:pt x="322917" y="69604"/>
                    </a:cubicBezTo>
                    <a:cubicBezTo>
                      <a:pt x="322506" y="69741"/>
                      <a:pt x="322094" y="70016"/>
                      <a:pt x="321683" y="70153"/>
                    </a:cubicBezTo>
                    <a:cubicBezTo>
                      <a:pt x="320448" y="70838"/>
                      <a:pt x="319351" y="71524"/>
                      <a:pt x="318254" y="72210"/>
                    </a:cubicBezTo>
                    <a:cubicBezTo>
                      <a:pt x="318391" y="72073"/>
                      <a:pt x="318528" y="71936"/>
                      <a:pt x="318665" y="71936"/>
                    </a:cubicBezTo>
                    <a:cubicBezTo>
                      <a:pt x="315922" y="73993"/>
                      <a:pt x="313179" y="76051"/>
                      <a:pt x="310573" y="78382"/>
                    </a:cubicBezTo>
                    <a:cubicBezTo>
                      <a:pt x="308378" y="80440"/>
                      <a:pt x="306321" y="82497"/>
                      <a:pt x="304400" y="84692"/>
                    </a:cubicBezTo>
                    <a:cubicBezTo>
                      <a:pt x="298914" y="91001"/>
                      <a:pt x="293839" y="97585"/>
                      <a:pt x="289176" y="104443"/>
                    </a:cubicBezTo>
                    <a:cubicBezTo>
                      <a:pt x="282455" y="114455"/>
                      <a:pt x="276420" y="125017"/>
                      <a:pt x="270933" y="135852"/>
                    </a:cubicBezTo>
                    <a:cubicBezTo>
                      <a:pt x="262155" y="153546"/>
                      <a:pt x="254749" y="171788"/>
                      <a:pt x="248165" y="190442"/>
                    </a:cubicBezTo>
                    <a:cubicBezTo>
                      <a:pt x="248165" y="190442"/>
                      <a:pt x="248165" y="190442"/>
                      <a:pt x="248165" y="190442"/>
                    </a:cubicBezTo>
                    <a:cubicBezTo>
                      <a:pt x="246382" y="195654"/>
                      <a:pt x="244599" y="201003"/>
                      <a:pt x="242953" y="206215"/>
                    </a:cubicBezTo>
                    <a:close/>
                    <a:moveTo>
                      <a:pt x="608347" y="285905"/>
                    </a:moveTo>
                    <a:cubicBezTo>
                      <a:pt x="608759" y="288785"/>
                      <a:pt x="609033" y="291666"/>
                      <a:pt x="609307" y="294546"/>
                    </a:cubicBezTo>
                    <a:cubicBezTo>
                      <a:pt x="609307" y="294272"/>
                      <a:pt x="609444" y="293998"/>
                      <a:pt x="609444" y="293723"/>
                    </a:cubicBezTo>
                    <a:cubicBezTo>
                      <a:pt x="610953" y="283162"/>
                      <a:pt x="611913" y="272464"/>
                      <a:pt x="612736" y="261902"/>
                    </a:cubicBezTo>
                    <a:lnTo>
                      <a:pt x="612736" y="261902"/>
                    </a:lnTo>
                    <a:cubicBezTo>
                      <a:pt x="613011" y="258199"/>
                      <a:pt x="613148" y="254495"/>
                      <a:pt x="613285" y="250792"/>
                    </a:cubicBezTo>
                    <a:cubicBezTo>
                      <a:pt x="613422" y="246678"/>
                      <a:pt x="613559" y="242700"/>
                      <a:pt x="613559" y="238585"/>
                    </a:cubicBezTo>
                    <a:cubicBezTo>
                      <a:pt x="613833" y="228710"/>
                      <a:pt x="614108" y="218834"/>
                      <a:pt x="613422" y="208959"/>
                    </a:cubicBezTo>
                    <a:cubicBezTo>
                      <a:pt x="613148" y="204844"/>
                      <a:pt x="612736" y="200592"/>
                      <a:pt x="611913" y="196340"/>
                    </a:cubicBezTo>
                    <a:cubicBezTo>
                      <a:pt x="611913" y="196340"/>
                      <a:pt x="611913" y="196477"/>
                      <a:pt x="611913" y="196477"/>
                    </a:cubicBezTo>
                    <a:cubicBezTo>
                      <a:pt x="611776" y="195380"/>
                      <a:pt x="611365" y="194282"/>
                      <a:pt x="611090" y="193185"/>
                    </a:cubicBezTo>
                    <a:cubicBezTo>
                      <a:pt x="610953" y="192773"/>
                      <a:pt x="610679" y="192499"/>
                      <a:pt x="610542" y="192088"/>
                    </a:cubicBezTo>
                    <a:cubicBezTo>
                      <a:pt x="610267" y="192499"/>
                      <a:pt x="609993" y="193048"/>
                      <a:pt x="609856" y="193460"/>
                    </a:cubicBezTo>
                    <a:cubicBezTo>
                      <a:pt x="609993" y="193322"/>
                      <a:pt x="610130" y="193048"/>
                      <a:pt x="610130" y="192911"/>
                    </a:cubicBezTo>
                    <a:cubicBezTo>
                      <a:pt x="609856" y="193597"/>
                      <a:pt x="609582" y="194282"/>
                      <a:pt x="609444" y="194968"/>
                    </a:cubicBezTo>
                    <a:cubicBezTo>
                      <a:pt x="609444" y="194831"/>
                      <a:pt x="609444" y="194694"/>
                      <a:pt x="609582" y="194694"/>
                    </a:cubicBezTo>
                    <a:cubicBezTo>
                      <a:pt x="609170" y="195928"/>
                      <a:pt x="608896" y="197300"/>
                      <a:pt x="608622" y="198672"/>
                    </a:cubicBezTo>
                    <a:cubicBezTo>
                      <a:pt x="608622" y="198672"/>
                      <a:pt x="608622" y="198672"/>
                      <a:pt x="608622" y="198672"/>
                    </a:cubicBezTo>
                    <a:cubicBezTo>
                      <a:pt x="608210" y="201415"/>
                      <a:pt x="607799" y="204158"/>
                      <a:pt x="607524" y="206901"/>
                    </a:cubicBezTo>
                    <a:cubicBezTo>
                      <a:pt x="607113" y="210879"/>
                      <a:pt x="606838" y="214994"/>
                      <a:pt x="606564" y="218971"/>
                    </a:cubicBezTo>
                    <a:cubicBezTo>
                      <a:pt x="606564" y="218971"/>
                      <a:pt x="606564" y="218834"/>
                      <a:pt x="606564" y="218834"/>
                    </a:cubicBezTo>
                    <a:cubicBezTo>
                      <a:pt x="605604" y="236253"/>
                      <a:pt x="606153" y="253673"/>
                      <a:pt x="607250" y="271092"/>
                    </a:cubicBezTo>
                    <a:cubicBezTo>
                      <a:pt x="607250" y="271092"/>
                      <a:pt x="607250" y="271092"/>
                      <a:pt x="607250" y="270955"/>
                    </a:cubicBezTo>
                    <a:cubicBezTo>
                      <a:pt x="607524" y="275893"/>
                      <a:pt x="607936" y="280830"/>
                      <a:pt x="608347" y="285905"/>
                    </a:cubicBezTo>
                    <a:close/>
                    <a:moveTo>
                      <a:pt x="429491" y="274110"/>
                    </a:moveTo>
                    <a:cubicBezTo>
                      <a:pt x="428119" y="278087"/>
                      <a:pt x="426884" y="282202"/>
                      <a:pt x="425650" y="286317"/>
                    </a:cubicBezTo>
                    <a:cubicBezTo>
                      <a:pt x="424690" y="289746"/>
                      <a:pt x="423730" y="293175"/>
                      <a:pt x="422633" y="296604"/>
                    </a:cubicBezTo>
                    <a:cubicBezTo>
                      <a:pt x="420026" y="305519"/>
                      <a:pt x="417420" y="314435"/>
                      <a:pt x="414951" y="323350"/>
                    </a:cubicBezTo>
                    <a:cubicBezTo>
                      <a:pt x="420164" y="314846"/>
                      <a:pt x="425238" y="306068"/>
                      <a:pt x="429765" y="297152"/>
                    </a:cubicBezTo>
                    <a:cubicBezTo>
                      <a:pt x="433605" y="289609"/>
                      <a:pt x="437309" y="282065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286" y="274384"/>
                      <a:pt x="441286" y="274247"/>
                      <a:pt x="441423" y="273972"/>
                    </a:cubicBezTo>
                    <a:cubicBezTo>
                      <a:pt x="441423" y="274110"/>
                      <a:pt x="441286" y="274110"/>
                      <a:pt x="441286" y="274247"/>
                    </a:cubicBezTo>
                    <a:cubicBezTo>
                      <a:pt x="444441" y="266703"/>
                      <a:pt x="447596" y="259296"/>
                      <a:pt x="450750" y="251753"/>
                    </a:cubicBezTo>
                    <a:cubicBezTo>
                      <a:pt x="451848" y="249009"/>
                      <a:pt x="452808" y="246129"/>
                      <a:pt x="453768" y="243386"/>
                    </a:cubicBezTo>
                    <a:cubicBezTo>
                      <a:pt x="455002" y="239820"/>
                      <a:pt x="456374" y="236253"/>
                      <a:pt x="457608" y="232687"/>
                    </a:cubicBezTo>
                    <a:cubicBezTo>
                      <a:pt x="459254" y="227750"/>
                      <a:pt x="460763" y="222949"/>
                      <a:pt x="461997" y="217874"/>
                    </a:cubicBezTo>
                    <a:cubicBezTo>
                      <a:pt x="461997" y="218148"/>
                      <a:pt x="461860" y="218285"/>
                      <a:pt x="461860" y="218560"/>
                    </a:cubicBezTo>
                    <a:cubicBezTo>
                      <a:pt x="462272" y="216228"/>
                      <a:pt x="462820" y="213896"/>
                      <a:pt x="463095" y="211565"/>
                    </a:cubicBezTo>
                    <a:cubicBezTo>
                      <a:pt x="463095" y="211702"/>
                      <a:pt x="463095" y="211702"/>
                      <a:pt x="463095" y="211839"/>
                    </a:cubicBezTo>
                    <a:cubicBezTo>
                      <a:pt x="463095" y="211702"/>
                      <a:pt x="463095" y="211565"/>
                      <a:pt x="463095" y="211427"/>
                    </a:cubicBezTo>
                    <a:cubicBezTo>
                      <a:pt x="463095" y="211290"/>
                      <a:pt x="463095" y="211290"/>
                      <a:pt x="463095" y="211153"/>
                    </a:cubicBezTo>
                    <a:cubicBezTo>
                      <a:pt x="463095" y="211153"/>
                      <a:pt x="463095" y="211290"/>
                      <a:pt x="463095" y="211290"/>
                    </a:cubicBezTo>
                    <a:cubicBezTo>
                      <a:pt x="463095" y="210605"/>
                      <a:pt x="463095" y="209918"/>
                      <a:pt x="463232" y="209370"/>
                    </a:cubicBezTo>
                    <a:cubicBezTo>
                      <a:pt x="463232" y="209507"/>
                      <a:pt x="463232" y="209644"/>
                      <a:pt x="463232" y="209782"/>
                    </a:cubicBezTo>
                    <a:cubicBezTo>
                      <a:pt x="463232" y="209096"/>
                      <a:pt x="463095" y="208547"/>
                      <a:pt x="463095" y="207861"/>
                    </a:cubicBezTo>
                    <a:cubicBezTo>
                      <a:pt x="462957" y="207587"/>
                      <a:pt x="462957" y="207176"/>
                      <a:pt x="462820" y="206764"/>
                    </a:cubicBezTo>
                    <a:cubicBezTo>
                      <a:pt x="462683" y="206353"/>
                      <a:pt x="462409" y="205804"/>
                      <a:pt x="462272" y="205392"/>
                    </a:cubicBezTo>
                    <a:cubicBezTo>
                      <a:pt x="462272" y="205530"/>
                      <a:pt x="462409" y="205530"/>
                      <a:pt x="462409" y="205667"/>
                    </a:cubicBezTo>
                    <a:cubicBezTo>
                      <a:pt x="462272" y="205530"/>
                      <a:pt x="462272" y="205392"/>
                      <a:pt x="462135" y="205255"/>
                    </a:cubicBez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cubicBezTo>
                      <a:pt x="462135" y="205255"/>
                      <a:pt x="461997" y="205255"/>
                      <a:pt x="461997" y="205255"/>
                    </a:cubicBezTo>
                    <a:cubicBezTo>
                      <a:pt x="461449" y="205392"/>
                      <a:pt x="461037" y="205530"/>
                      <a:pt x="460489" y="205804"/>
                    </a:cubicBezTo>
                    <a:cubicBezTo>
                      <a:pt x="460214" y="206078"/>
                      <a:pt x="459803" y="206215"/>
                      <a:pt x="459391" y="206489"/>
                    </a:cubicBezTo>
                    <a:cubicBezTo>
                      <a:pt x="458843" y="207038"/>
                      <a:pt x="458294" y="207587"/>
                      <a:pt x="457745" y="208136"/>
                    </a:cubicBezTo>
                    <a:cubicBezTo>
                      <a:pt x="457745" y="208136"/>
                      <a:pt x="457745" y="208136"/>
                      <a:pt x="457745" y="208136"/>
                    </a:cubicBezTo>
                    <a:cubicBezTo>
                      <a:pt x="457060" y="208959"/>
                      <a:pt x="456374" y="209918"/>
                      <a:pt x="455688" y="210879"/>
                    </a:cubicBezTo>
                    <a:cubicBezTo>
                      <a:pt x="453219" y="214994"/>
                      <a:pt x="451025" y="219246"/>
                      <a:pt x="448830" y="223498"/>
                    </a:cubicBezTo>
                    <a:cubicBezTo>
                      <a:pt x="448830" y="223360"/>
                      <a:pt x="448967" y="223360"/>
                      <a:pt x="448967" y="223223"/>
                    </a:cubicBezTo>
                    <a:cubicBezTo>
                      <a:pt x="445950" y="229121"/>
                      <a:pt x="443481" y="235293"/>
                      <a:pt x="441012" y="241466"/>
                    </a:cubicBezTo>
                    <a:cubicBezTo>
                      <a:pt x="438543" y="247775"/>
                      <a:pt x="436211" y="253947"/>
                      <a:pt x="434017" y="260256"/>
                    </a:cubicBezTo>
                    <a:cubicBezTo>
                      <a:pt x="434017" y="260256"/>
                      <a:pt x="434154" y="260119"/>
                      <a:pt x="434154" y="260119"/>
                    </a:cubicBezTo>
                    <a:cubicBezTo>
                      <a:pt x="432508" y="264920"/>
                      <a:pt x="430999" y="269583"/>
                      <a:pt x="429491" y="274110"/>
                    </a:cubicBezTo>
                    <a:close/>
                    <a:moveTo>
                      <a:pt x="774448" y="199357"/>
                    </a:moveTo>
                    <a:cubicBezTo>
                      <a:pt x="775134" y="201689"/>
                      <a:pt x="775682" y="204021"/>
                      <a:pt x="776231" y="206353"/>
                    </a:cubicBezTo>
                    <a:cubicBezTo>
                      <a:pt x="776917" y="208821"/>
                      <a:pt x="777603" y="211290"/>
                      <a:pt x="778288" y="213759"/>
                    </a:cubicBezTo>
                    <a:cubicBezTo>
                      <a:pt x="780757" y="222126"/>
                      <a:pt x="783363" y="230356"/>
                      <a:pt x="785969" y="238722"/>
                    </a:cubicBezTo>
                    <a:cubicBezTo>
                      <a:pt x="788438" y="246815"/>
                      <a:pt x="790907" y="254907"/>
                      <a:pt x="793376" y="263137"/>
                    </a:cubicBezTo>
                    <a:cubicBezTo>
                      <a:pt x="795433" y="270132"/>
                      <a:pt x="797628" y="277127"/>
                      <a:pt x="799823" y="284122"/>
                    </a:cubicBezTo>
                    <a:cubicBezTo>
                      <a:pt x="800371" y="286043"/>
                      <a:pt x="800920" y="287963"/>
                      <a:pt x="801468" y="289883"/>
                    </a:cubicBezTo>
                    <a:cubicBezTo>
                      <a:pt x="802840" y="294821"/>
                      <a:pt x="804212" y="299621"/>
                      <a:pt x="805583" y="304559"/>
                    </a:cubicBezTo>
                    <a:cubicBezTo>
                      <a:pt x="808052" y="313337"/>
                      <a:pt x="810658" y="322253"/>
                      <a:pt x="813127" y="331031"/>
                    </a:cubicBezTo>
                    <a:cubicBezTo>
                      <a:pt x="811893" y="318138"/>
                      <a:pt x="810110" y="305245"/>
                      <a:pt x="807504" y="292489"/>
                    </a:cubicBezTo>
                    <a:cubicBezTo>
                      <a:pt x="807504" y="292626"/>
                      <a:pt x="807504" y="292763"/>
                      <a:pt x="807504" y="292763"/>
                    </a:cubicBezTo>
                    <a:cubicBezTo>
                      <a:pt x="805583" y="283574"/>
                      <a:pt x="803252" y="274521"/>
                      <a:pt x="800920" y="265606"/>
                    </a:cubicBezTo>
                    <a:cubicBezTo>
                      <a:pt x="798451" y="256690"/>
                      <a:pt x="795570" y="247912"/>
                      <a:pt x="792553" y="239271"/>
                    </a:cubicBezTo>
                    <a:cubicBezTo>
                      <a:pt x="792553" y="239545"/>
                      <a:pt x="792690" y="239682"/>
                      <a:pt x="792827" y="239957"/>
                    </a:cubicBezTo>
                    <a:cubicBezTo>
                      <a:pt x="790221" y="232550"/>
                      <a:pt x="787478" y="225143"/>
                      <a:pt x="784735" y="217737"/>
                    </a:cubicBezTo>
                    <a:cubicBezTo>
                      <a:pt x="781443" y="209096"/>
                      <a:pt x="778425" y="200318"/>
                      <a:pt x="774311" y="191951"/>
                    </a:cubicBezTo>
                    <a:cubicBezTo>
                      <a:pt x="774311" y="192088"/>
                      <a:pt x="774448" y="192088"/>
                      <a:pt x="774448" y="192225"/>
                    </a:cubicBezTo>
                    <a:cubicBezTo>
                      <a:pt x="773762" y="190853"/>
                      <a:pt x="773076" y="189619"/>
                      <a:pt x="772253" y="188385"/>
                    </a:cubicBezTo>
                    <a:cubicBezTo>
                      <a:pt x="771705" y="187699"/>
                      <a:pt x="771156" y="186876"/>
                      <a:pt x="770607" y="186190"/>
                    </a:cubicBezTo>
                    <a:cubicBezTo>
                      <a:pt x="770607" y="186602"/>
                      <a:pt x="770745" y="187013"/>
                      <a:pt x="770882" y="187424"/>
                    </a:cubicBezTo>
                    <a:cubicBezTo>
                      <a:pt x="770882" y="187287"/>
                      <a:pt x="770882" y="187150"/>
                      <a:pt x="770745" y="187013"/>
                    </a:cubicBezTo>
                    <a:cubicBezTo>
                      <a:pt x="771567" y="191128"/>
                      <a:pt x="773076" y="195243"/>
                      <a:pt x="774448" y="199357"/>
                    </a:cubicBezTo>
                    <a:close/>
                    <a:moveTo>
                      <a:pt x="692563" y="289472"/>
                    </a:moveTo>
                    <a:cubicBezTo>
                      <a:pt x="694209" y="296604"/>
                      <a:pt x="695992" y="303736"/>
                      <a:pt x="697638" y="310868"/>
                    </a:cubicBezTo>
                    <a:cubicBezTo>
                      <a:pt x="698736" y="315943"/>
                      <a:pt x="699970" y="321018"/>
                      <a:pt x="701205" y="325956"/>
                    </a:cubicBezTo>
                    <a:cubicBezTo>
                      <a:pt x="702165" y="329797"/>
                      <a:pt x="703262" y="333637"/>
                      <a:pt x="704222" y="337340"/>
                    </a:cubicBezTo>
                    <a:cubicBezTo>
                      <a:pt x="704771" y="339123"/>
                      <a:pt x="705182" y="341044"/>
                      <a:pt x="705731" y="342827"/>
                    </a:cubicBezTo>
                    <a:cubicBezTo>
                      <a:pt x="705731" y="333637"/>
                      <a:pt x="705456" y="324447"/>
                      <a:pt x="704771" y="315258"/>
                    </a:cubicBezTo>
                    <a:cubicBezTo>
                      <a:pt x="704771" y="315258"/>
                      <a:pt x="704771" y="315258"/>
                      <a:pt x="704771" y="315258"/>
                    </a:cubicBezTo>
                    <a:cubicBezTo>
                      <a:pt x="704222" y="307028"/>
                      <a:pt x="703399" y="298798"/>
                      <a:pt x="702302" y="290569"/>
                    </a:cubicBezTo>
                    <a:cubicBezTo>
                      <a:pt x="701067" y="280968"/>
                      <a:pt x="699421" y="271366"/>
                      <a:pt x="697501" y="261902"/>
                    </a:cubicBezTo>
                    <a:cubicBezTo>
                      <a:pt x="697501" y="262177"/>
                      <a:pt x="697638" y="262314"/>
                      <a:pt x="697638" y="262588"/>
                    </a:cubicBezTo>
                    <a:cubicBezTo>
                      <a:pt x="696404" y="256827"/>
                      <a:pt x="695307" y="250930"/>
                      <a:pt x="693935" y="245169"/>
                    </a:cubicBezTo>
                    <a:cubicBezTo>
                      <a:pt x="692563" y="239271"/>
                      <a:pt x="690780" y="233373"/>
                      <a:pt x="688997" y="227612"/>
                    </a:cubicBezTo>
                    <a:cubicBezTo>
                      <a:pt x="688311" y="225829"/>
                      <a:pt x="687626" y="224046"/>
                      <a:pt x="686803" y="222263"/>
                    </a:cubicBezTo>
                    <a:cubicBezTo>
                      <a:pt x="686528" y="221852"/>
                      <a:pt x="686254" y="221303"/>
                      <a:pt x="685980" y="220892"/>
                    </a:cubicBezTo>
                    <a:cubicBezTo>
                      <a:pt x="685705" y="220480"/>
                      <a:pt x="685431" y="220069"/>
                      <a:pt x="685020" y="219657"/>
                    </a:cubicBezTo>
                    <a:cubicBezTo>
                      <a:pt x="684608" y="219246"/>
                      <a:pt x="684197" y="218834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560"/>
                      <a:pt x="683785" y="218560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834"/>
                      <a:pt x="683511" y="218834"/>
                      <a:pt x="683511" y="218971"/>
                    </a:cubicBezTo>
                    <a:cubicBezTo>
                      <a:pt x="683511" y="218834"/>
                      <a:pt x="683648" y="218834"/>
                      <a:pt x="683648" y="218697"/>
                    </a:cubicBezTo>
                    <a:cubicBezTo>
                      <a:pt x="683511" y="219108"/>
                      <a:pt x="683237" y="219657"/>
                      <a:pt x="682962" y="220069"/>
                    </a:cubicBezTo>
                    <a:cubicBezTo>
                      <a:pt x="682825" y="220617"/>
                      <a:pt x="682688" y="221166"/>
                      <a:pt x="682413" y="221714"/>
                    </a:cubicBezTo>
                    <a:cubicBezTo>
                      <a:pt x="682276" y="222949"/>
                      <a:pt x="682139" y="224046"/>
                      <a:pt x="682002" y="225281"/>
                    </a:cubicBezTo>
                    <a:cubicBezTo>
                      <a:pt x="682002" y="225281"/>
                      <a:pt x="682002" y="225143"/>
                      <a:pt x="682002" y="225143"/>
                    </a:cubicBezTo>
                    <a:cubicBezTo>
                      <a:pt x="681865" y="226789"/>
                      <a:pt x="681865" y="228298"/>
                      <a:pt x="682002" y="229944"/>
                    </a:cubicBezTo>
                    <a:cubicBezTo>
                      <a:pt x="682413" y="235430"/>
                      <a:pt x="683237" y="240917"/>
                      <a:pt x="684060" y="246403"/>
                    </a:cubicBezTo>
                    <a:cubicBezTo>
                      <a:pt x="684882" y="252987"/>
                      <a:pt x="686117" y="259571"/>
                      <a:pt x="687351" y="266154"/>
                    </a:cubicBezTo>
                    <a:cubicBezTo>
                      <a:pt x="687351" y="266154"/>
                      <a:pt x="687351" y="266154"/>
                      <a:pt x="687351" y="266154"/>
                    </a:cubicBezTo>
                    <a:cubicBezTo>
                      <a:pt x="689134" y="274110"/>
                      <a:pt x="690643" y="281791"/>
                      <a:pt x="692563" y="289472"/>
                    </a:cubicBezTo>
                    <a:close/>
                    <a:moveTo>
                      <a:pt x="509729" y="286454"/>
                    </a:moveTo>
                    <a:cubicBezTo>
                      <a:pt x="509318" y="289472"/>
                      <a:pt x="508769" y="292352"/>
                      <a:pt x="508358" y="295232"/>
                    </a:cubicBezTo>
                    <a:cubicBezTo>
                      <a:pt x="508220" y="296192"/>
                      <a:pt x="507946" y="297290"/>
                      <a:pt x="507946" y="298250"/>
                    </a:cubicBezTo>
                    <a:cubicBezTo>
                      <a:pt x="507397" y="303050"/>
                      <a:pt x="506849" y="307851"/>
                      <a:pt x="506300" y="312652"/>
                    </a:cubicBezTo>
                    <a:cubicBezTo>
                      <a:pt x="505477" y="320058"/>
                      <a:pt x="504517" y="327465"/>
                      <a:pt x="503694" y="334871"/>
                    </a:cubicBezTo>
                    <a:cubicBezTo>
                      <a:pt x="503420" y="337752"/>
                      <a:pt x="503008" y="340632"/>
                      <a:pt x="502734" y="343513"/>
                    </a:cubicBezTo>
                    <a:cubicBezTo>
                      <a:pt x="502460" y="347078"/>
                      <a:pt x="502185" y="350645"/>
                      <a:pt x="502048" y="354074"/>
                    </a:cubicBezTo>
                    <a:cubicBezTo>
                      <a:pt x="502322" y="353525"/>
                      <a:pt x="502597" y="352977"/>
                      <a:pt x="503008" y="352565"/>
                    </a:cubicBezTo>
                    <a:cubicBezTo>
                      <a:pt x="506712" y="346256"/>
                      <a:pt x="510003" y="339809"/>
                      <a:pt x="513158" y="333362"/>
                    </a:cubicBezTo>
                    <a:cubicBezTo>
                      <a:pt x="513021" y="333500"/>
                      <a:pt x="512884" y="333774"/>
                      <a:pt x="512884" y="333911"/>
                    </a:cubicBezTo>
                    <a:cubicBezTo>
                      <a:pt x="521799" y="316217"/>
                      <a:pt x="529617" y="297975"/>
                      <a:pt x="536201" y="279322"/>
                    </a:cubicBezTo>
                    <a:cubicBezTo>
                      <a:pt x="536201" y="279322"/>
                      <a:pt x="536201" y="279459"/>
                      <a:pt x="536201" y="279459"/>
                    </a:cubicBezTo>
                    <a:cubicBezTo>
                      <a:pt x="541139" y="265057"/>
                      <a:pt x="545253" y="250244"/>
                      <a:pt x="548408" y="235293"/>
                    </a:cubicBezTo>
                    <a:cubicBezTo>
                      <a:pt x="548408" y="235568"/>
                      <a:pt x="548271" y="235705"/>
                      <a:pt x="548271" y="235979"/>
                    </a:cubicBezTo>
                    <a:cubicBezTo>
                      <a:pt x="550466" y="225006"/>
                      <a:pt x="552386" y="213896"/>
                      <a:pt x="553209" y="202649"/>
                    </a:cubicBezTo>
                    <a:lnTo>
                      <a:pt x="553209" y="202649"/>
                    </a:lnTo>
                    <a:cubicBezTo>
                      <a:pt x="553483" y="197849"/>
                      <a:pt x="553620" y="193048"/>
                      <a:pt x="553483" y="188247"/>
                    </a:cubicBezTo>
                    <a:cubicBezTo>
                      <a:pt x="553483" y="188522"/>
                      <a:pt x="553483" y="188659"/>
                      <a:pt x="553483" y="188933"/>
                    </a:cubicBezTo>
                    <a:cubicBezTo>
                      <a:pt x="553346" y="187287"/>
                      <a:pt x="553209" y="185779"/>
                      <a:pt x="552797" y="184270"/>
                    </a:cubicBezTo>
                    <a:cubicBezTo>
                      <a:pt x="552797" y="184544"/>
                      <a:pt x="552797" y="184681"/>
                      <a:pt x="552935" y="184956"/>
                    </a:cubicBezTo>
                    <a:cubicBezTo>
                      <a:pt x="552523" y="183310"/>
                      <a:pt x="552111" y="181664"/>
                      <a:pt x="551563" y="180018"/>
                    </a:cubicBezTo>
                    <a:lnTo>
                      <a:pt x="551563" y="180018"/>
                    </a:lnTo>
                    <a:cubicBezTo>
                      <a:pt x="551289" y="179332"/>
                      <a:pt x="551151" y="178783"/>
                      <a:pt x="550877" y="178235"/>
                    </a:cubicBezTo>
                    <a:cubicBezTo>
                      <a:pt x="551014" y="178372"/>
                      <a:pt x="551151" y="178646"/>
                      <a:pt x="551151" y="178783"/>
                    </a:cubicBezTo>
                    <a:cubicBezTo>
                      <a:pt x="550877" y="178235"/>
                      <a:pt x="550603" y="177686"/>
                      <a:pt x="550191" y="177137"/>
                    </a:cubicBezTo>
                    <a:cubicBezTo>
                      <a:pt x="550191" y="177275"/>
                      <a:pt x="550329" y="177275"/>
                      <a:pt x="550329" y="177412"/>
                    </a:cubicBezTo>
                    <a:cubicBezTo>
                      <a:pt x="550054" y="177137"/>
                      <a:pt x="549917" y="176863"/>
                      <a:pt x="549643" y="176589"/>
                    </a:cubicBezTo>
                    <a:cubicBezTo>
                      <a:pt x="549506" y="176452"/>
                      <a:pt x="549368" y="176315"/>
                      <a:pt x="549231" y="176177"/>
                    </a:cubicBezTo>
                    <a:cubicBezTo>
                      <a:pt x="549094" y="176040"/>
                      <a:pt x="548957" y="176040"/>
                      <a:pt x="548820" y="175903"/>
                    </a:cubicBezTo>
                    <a:cubicBezTo>
                      <a:pt x="548545" y="175766"/>
                      <a:pt x="548271" y="175766"/>
                      <a:pt x="547997" y="175628"/>
                    </a:cubicBezTo>
                    <a:cubicBezTo>
                      <a:pt x="547585" y="175628"/>
                      <a:pt x="547174" y="175492"/>
                      <a:pt x="546762" y="175492"/>
                    </a:cubicBezTo>
                    <a:cubicBezTo>
                      <a:pt x="547037" y="175492"/>
                      <a:pt x="547174" y="175492"/>
                      <a:pt x="547448" y="175492"/>
                    </a:cubicBezTo>
                    <a:cubicBezTo>
                      <a:pt x="546900" y="175492"/>
                      <a:pt x="546351" y="175492"/>
                      <a:pt x="545802" y="175492"/>
                    </a:cubicBezTo>
                    <a:cubicBezTo>
                      <a:pt x="545528" y="175492"/>
                      <a:pt x="545253" y="175492"/>
                      <a:pt x="544979" y="175628"/>
                    </a:cubicBezTo>
                    <a:cubicBezTo>
                      <a:pt x="544705" y="175628"/>
                      <a:pt x="544568" y="175766"/>
                      <a:pt x="544293" y="175766"/>
                    </a:cubicBezTo>
                    <a:cubicBezTo>
                      <a:pt x="544156" y="175903"/>
                      <a:pt x="544019" y="175903"/>
                      <a:pt x="543745" y="176040"/>
                    </a:cubicBezTo>
                    <a:cubicBezTo>
                      <a:pt x="543333" y="176315"/>
                      <a:pt x="542922" y="176589"/>
                      <a:pt x="542648" y="176863"/>
                    </a:cubicBezTo>
                    <a:cubicBezTo>
                      <a:pt x="542785" y="176726"/>
                      <a:pt x="542922" y="176589"/>
                      <a:pt x="543059" y="176452"/>
                    </a:cubicBezTo>
                    <a:cubicBezTo>
                      <a:pt x="542099" y="177275"/>
                      <a:pt x="541276" y="178098"/>
                      <a:pt x="540453" y="179057"/>
                    </a:cubicBezTo>
                    <a:cubicBezTo>
                      <a:pt x="540590" y="178921"/>
                      <a:pt x="540727" y="178783"/>
                      <a:pt x="540864" y="178646"/>
                    </a:cubicBezTo>
                    <a:cubicBezTo>
                      <a:pt x="540042" y="179606"/>
                      <a:pt x="539219" y="180704"/>
                      <a:pt x="538533" y="181801"/>
                    </a:cubicBezTo>
                    <a:cubicBezTo>
                      <a:pt x="538670" y="181664"/>
                      <a:pt x="538807" y="181527"/>
                      <a:pt x="538807" y="181389"/>
                    </a:cubicBezTo>
                    <a:cubicBezTo>
                      <a:pt x="536613" y="184681"/>
                      <a:pt x="534692" y="188247"/>
                      <a:pt x="532909" y="191676"/>
                    </a:cubicBezTo>
                    <a:cubicBezTo>
                      <a:pt x="532909" y="191676"/>
                      <a:pt x="532909" y="191539"/>
                      <a:pt x="532909" y="191539"/>
                    </a:cubicBezTo>
                    <a:cubicBezTo>
                      <a:pt x="532909" y="191539"/>
                      <a:pt x="532909" y="191676"/>
                      <a:pt x="532772" y="191676"/>
                    </a:cubicBezTo>
                    <a:cubicBezTo>
                      <a:pt x="532772" y="191814"/>
                      <a:pt x="532635" y="191951"/>
                      <a:pt x="532635" y="191951"/>
                    </a:cubicBezTo>
                    <a:cubicBezTo>
                      <a:pt x="532635" y="191951"/>
                      <a:pt x="532635" y="191814"/>
                      <a:pt x="532772" y="191814"/>
                    </a:cubicBezTo>
                    <a:cubicBezTo>
                      <a:pt x="531263" y="195105"/>
                      <a:pt x="529892" y="198534"/>
                      <a:pt x="528657" y="201963"/>
                    </a:cubicBezTo>
                    <a:cubicBezTo>
                      <a:pt x="526326" y="208821"/>
                      <a:pt x="524131" y="215817"/>
                      <a:pt x="522211" y="222949"/>
                    </a:cubicBezTo>
                    <a:cubicBezTo>
                      <a:pt x="520016" y="231041"/>
                      <a:pt x="518233" y="239134"/>
                      <a:pt x="516587" y="247363"/>
                    </a:cubicBezTo>
                    <a:cubicBezTo>
                      <a:pt x="516587" y="247089"/>
                      <a:pt x="516724" y="246952"/>
                      <a:pt x="516724" y="246678"/>
                    </a:cubicBezTo>
                    <a:cubicBezTo>
                      <a:pt x="513844" y="259982"/>
                      <a:pt x="511924" y="273287"/>
                      <a:pt x="509729" y="286454"/>
                    </a:cubicBezTo>
                    <a:close/>
                    <a:moveTo>
                      <a:pt x="321683" y="289472"/>
                    </a:moveTo>
                    <a:cubicBezTo>
                      <a:pt x="320448" y="293175"/>
                      <a:pt x="319077" y="296741"/>
                      <a:pt x="317979" y="300444"/>
                    </a:cubicBezTo>
                    <a:cubicBezTo>
                      <a:pt x="317568" y="301542"/>
                      <a:pt x="317294" y="302639"/>
                      <a:pt x="317019" y="303736"/>
                    </a:cubicBezTo>
                    <a:cubicBezTo>
                      <a:pt x="316059" y="306754"/>
                      <a:pt x="315236" y="309908"/>
                      <a:pt x="314276" y="312926"/>
                    </a:cubicBezTo>
                    <a:cubicBezTo>
                      <a:pt x="312356" y="319372"/>
                      <a:pt x="310298" y="325956"/>
                      <a:pt x="308515" y="332403"/>
                    </a:cubicBezTo>
                    <a:cubicBezTo>
                      <a:pt x="307692" y="335146"/>
                      <a:pt x="306732" y="338026"/>
                      <a:pt x="306047" y="340907"/>
                    </a:cubicBezTo>
                    <a:cubicBezTo>
                      <a:pt x="304400" y="347353"/>
                      <a:pt x="302755" y="353800"/>
                      <a:pt x="301246" y="360109"/>
                    </a:cubicBezTo>
                    <a:cubicBezTo>
                      <a:pt x="300560" y="362715"/>
                      <a:pt x="299874" y="365321"/>
                      <a:pt x="299326" y="367927"/>
                    </a:cubicBezTo>
                    <a:cubicBezTo>
                      <a:pt x="306869" y="360794"/>
                      <a:pt x="313865" y="353114"/>
                      <a:pt x="320723" y="345296"/>
                    </a:cubicBezTo>
                    <a:cubicBezTo>
                      <a:pt x="320723" y="345296"/>
                      <a:pt x="320723" y="345296"/>
                      <a:pt x="320723" y="345296"/>
                    </a:cubicBezTo>
                    <a:cubicBezTo>
                      <a:pt x="329089" y="335694"/>
                      <a:pt x="337045" y="325682"/>
                      <a:pt x="344726" y="315395"/>
                    </a:cubicBezTo>
                    <a:cubicBezTo>
                      <a:pt x="347606" y="311554"/>
                      <a:pt x="350349" y="307714"/>
                      <a:pt x="353092" y="303736"/>
                    </a:cubicBezTo>
                    <a:cubicBezTo>
                      <a:pt x="359127" y="295232"/>
                      <a:pt x="365162" y="286591"/>
                      <a:pt x="371198" y="277950"/>
                    </a:cubicBezTo>
                    <a:cubicBezTo>
                      <a:pt x="375312" y="271229"/>
                      <a:pt x="379564" y="264371"/>
                      <a:pt x="383679" y="257513"/>
                    </a:cubicBezTo>
                    <a:cubicBezTo>
                      <a:pt x="385736" y="254084"/>
                      <a:pt x="387794" y="250792"/>
                      <a:pt x="389988" y="247363"/>
                    </a:cubicBezTo>
                    <a:cubicBezTo>
                      <a:pt x="393692" y="241328"/>
                      <a:pt x="396846" y="235019"/>
                      <a:pt x="400001" y="228847"/>
                    </a:cubicBezTo>
                    <a:cubicBezTo>
                      <a:pt x="400001" y="228984"/>
                      <a:pt x="399864" y="229121"/>
                      <a:pt x="399864" y="229258"/>
                    </a:cubicBezTo>
                    <a:cubicBezTo>
                      <a:pt x="405076" y="218834"/>
                      <a:pt x="410014" y="208136"/>
                      <a:pt x="413991" y="197163"/>
                    </a:cubicBezTo>
                    <a:cubicBezTo>
                      <a:pt x="413991" y="197163"/>
                      <a:pt x="413991" y="197300"/>
                      <a:pt x="413991" y="197300"/>
                    </a:cubicBezTo>
                    <a:cubicBezTo>
                      <a:pt x="415912" y="191814"/>
                      <a:pt x="417557" y="186327"/>
                      <a:pt x="418929" y="180566"/>
                    </a:cubicBezTo>
                    <a:cubicBezTo>
                      <a:pt x="418929" y="180841"/>
                      <a:pt x="418792" y="180978"/>
                      <a:pt x="418792" y="181252"/>
                    </a:cubicBezTo>
                    <a:cubicBezTo>
                      <a:pt x="419341" y="178235"/>
                      <a:pt x="419752" y="175080"/>
                      <a:pt x="420164" y="172063"/>
                    </a:cubicBezTo>
                    <a:cubicBezTo>
                      <a:pt x="420164" y="172063"/>
                      <a:pt x="420164" y="172199"/>
                      <a:pt x="420164" y="172199"/>
                    </a:cubicBezTo>
                    <a:cubicBezTo>
                      <a:pt x="420164" y="172063"/>
                      <a:pt x="420164" y="172063"/>
                      <a:pt x="420164" y="171925"/>
                    </a:cubicBezTo>
                    <a:cubicBezTo>
                      <a:pt x="420164" y="171788"/>
                      <a:pt x="420164" y="171651"/>
                      <a:pt x="420164" y="171514"/>
                    </a:cubicBezTo>
                    <a:cubicBezTo>
                      <a:pt x="420164" y="171514"/>
                      <a:pt x="420164" y="171651"/>
                      <a:pt x="420164" y="171651"/>
                    </a:cubicBezTo>
                    <a:cubicBezTo>
                      <a:pt x="420301" y="169457"/>
                      <a:pt x="420301" y="167125"/>
                      <a:pt x="420301" y="164930"/>
                    </a:cubicBezTo>
                    <a:cubicBezTo>
                      <a:pt x="420301" y="165205"/>
                      <a:pt x="420301" y="165341"/>
                      <a:pt x="420301" y="165616"/>
                    </a:cubicBezTo>
                    <a:cubicBezTo>
                      <a:pt x="420301" y="164930"/>
                      <a:pt x="420164" y="164244"/>
                      <a:pt x="420026" y="163559"/>
                    </a:cubicBezTo>
                    <a:cubicBezTo>
                      <a:pt x="419752" y="162461"/>
                      <a:pt x="419478" y="161364"/>
                      <a:pt x="419204" y="160267"/>
                    </a:cubicBezTo>
                    <a:cubicBezTo>
                      <a:pt x="419204" y="160267"/>
                      <a:pt x="419204" y="160267"/>
                      <a:pt x="419204" y="160404"/>
                    </a:cubicBezTo>
                    <a:cubicBezTo>
                      <a:pt x="419204" y="160267"/>
                      <a:pt x="419066" y="160267"/>
                      <a:pt x="419066" y="160130"/>
                    </a:cubicBezTo>
                    <a:cubicBezTo>
                      <a:pt x="419066" y="159992"/>
                      <a:pt x="419066" y="159992"/>
                      <a:pt x="418929" y="159855"/>
                    </a:cubicBezTo>
                    <a:cubicBezTo>
                      <a:pt x="418929" y="159855"/>
                      <a:pt x="418929" y="159992"/>
                      <a:pt x="418929" y="159992"/>
                    </a:cubicBezTo>
                    <a:cubicBezTo>
                      <a:pt x="418518" y="158758"/>
                      <a:pt x="417969" y="157661"/>
                      <a:pt x="417420" y="156563"/>
                    </a:cubicBezTo>
                    <a:cubicBezTo>
                      <a:pt x="417557" y="156838"/>
                      <a:pt x="417695" y="156975"/>
                      <a:pt x="417695" y="157112"/>
                    </a:cubicBezTo>
                    <a:cubicBezTo>
                      <a:pt x="417420" y="156701"/>
                      <a:pt x="417146" y="156152"/>
                      <a:pt x="416872" y="155741"/>
                    </a:cubicBezTo>
                    <a:cubicBezTo>
                      <a:pt x="416597" y="155192"/>
                      <a:pt x="416186" y="154643"/>
                      <a:pt x="415775" y="154232"/>
                    </a:cubicBezTo>
                    <a:cubicBezTo>
                      <a:pt x="415500" y="153957"/>
                      <a:pt x="415226" y="153546"/>
                      <a:pt x="414814" y="153272"/>
                    </a:cubicBezTo>
                    <a:cubicBezTo>
                      <a:pt x="414540" y="152997"/>
                      <a:pt x="414266" y="152860"/>
                      <a:pt x="413991" y="152586"/>
                    </a:cubicBezTo>
                    <a:cubicBezTo>
                      <a:pt x="413580" y="152449"/>
                      <a:pt x="413306" y="152174"/>
                      <a:pt x="413031" y="152037"/>
                    </a:cubicBezTo>
                    <a:cubicBezTo>
                      <a:pt x="412620" y="151900"/>
                      <a:pt x="412208" y="151763"/>
                      <a:pt x="411660" y="151489"/>
                    </a:cubicBezTo>
                    <a:cubicBezTo>
                      <a:pt x="411248" y="151351"/>
                      <a:pt x="410974" y="151214"/>
                      <a:pt x="410562" y="151214"/>
                    </a:cubicBezTo>
                    <a:cubicBezTo>
                      <a:pt x="409602" y="150940"/>
                      <a:pt x="408642" y="150803"/>
                      <a:pt x="407545" y="150803"/>
                    </a:cubicBezTo>
                    <a:cubicBezTo>
                      <a:pt x="407545" y="150803"/>
                      <a:pt x="407682" y="150803"/>
                      <a:pt x="407682" y="150803"/>
                    </a:cubicBezTo>
                    <a:cubicBezTo>
                      <a:pt x="406448" y="150666"/>
                      <a:pt x="405350" y="150666"/>
                      <a:pt x="404116" y="150803"/>
                    </a:cubicBezTo>
                    <a:cubicBezTo>
                      <a:pt x="403704" y="150803"/>
                      <a:pt x="403156" y="150940"/>
                      <a:pt x="402744" y="150940"/>
                    </a:cubicBezTo>
                    <a:cubicBezTo>
                      <a:pt x="401510" y="151214"/>
                      <a:pt x="400275" y="151489"/>
                      <a:pt x="399041" y="152037"/>
                    </a:cubicBezTo>
                    <a:cubicBezTo>
                      <a:pt x="399178" y="152037"/>
                      <a:pt x="399315" y="152037"/>
                      <a:pt x="399315" y="151900"/>
                    </a:cubicBezTo>
                    <a:cubicBezTo>
                      <a:pt x="398767" y="152174"/>
                      <a:pt x="398218" y="152449"/>
                      <a:pt x="397532" y="152586"/>
                    </a:cubicBezTo>
                    <a:cubicBezTo>
                      <a:pt x="395749" y="153546"/>
                      <a:pt x="393966" y="154506"/>
                      <a:pt x="392320" y="155603"/>
                    </a:cubicBezTo>
                    <a:cubicBezTo>
                      <a:pt x="389851" y="157386"/>
                      <a:pt x="387382" y="159170"/>
                      <a:pt x="385051" y="161227"/>
                    </a:cubicBezTo>
                    <a:cubicBezTo>
                      <a:pt x="385188" y="161090"/>
                      <a:pt x="385325" y="160953"/>
                      <a:pt x="385462" y="160815"/>
                    </a:cubicBezTo>
                    <a:cubicBezTo>
                      <a:pt x="383267" y="162736"/>
                      <a:pt x="381347" y="164793"/>
                      <a:pt x="379427" y="166988"/>
                    </a:cubicBezTo>
                    <a:cubicBezTo>
                      <a:pt x="375449" y="171651"/>
                      <a:pt x="372020" y="176589"/>
                      <a:pt x="368591" y="181664"/>
                    </a:cubicBezTo>
                    <a:cubicBezTo>
                      <a:pt x="364202" y="188385"/>
                      <a:pt x="360225" y="195380"/>
                      <a:pt x="356658" y="202649"/>
                    </a:cubicBezTo>
                    <a:cubicBezTo>
                      <a:pt x="352269" y="211427"/>
                      <a:pt x="348155" y="220205"/>
                      <a:pt x="344314" y="229258"/>
                    </a:cubicBezTo>
                    <a:cubicBezTo>
                      <a:pt x="340337" y="238585"/>
                      <a:pt x="336770" y="247912"/>
                      <a:pt x="333204" y="257376"/>
                    </a:cubicBezTo>
                    <a:cubicBezTo>
                      <a:pt x="333204" y="257376"/>
                      <a:pt x="333204" y="257239"/>
                      <a:pt x="333204" y="257239"/>
                    </a:cubicBezTo>
                    <a:cubicBezTo>
                      <a:pt x="333204" y="257239"/>
                      <a:pt x="333204" y="257239"/>
                      <a:pt x="333204" y="257239"/>
                    </a:cubicBezTo>
                    <a:cubicBezTo>
                      <a:pt x="333204" y="257102"/>
                      <a:pt x="333204" y="257102"/>
                      <a:pt x="333341" y="256965"/>
                    </a:cubicBezTo>
                    <a:cubicBezTo>
                      <a:pt x="329226" y="267800"/>
                      <a:pt x="325386" y="278636"/>
                      <a:pt x="321683" y="289472"/>
                    </a:cubicBezTo>
                    <a:close/>
                    <a:moveTo>
                      <a:pt x="867717" y="500286"/>
                    </a:moveTo>
                    <a:cubicBezTo>
                      <a:pt x="866345" y="499601"/>
                      <a:pt x="864974" y="498778"/>
                      <a:pt x="863602" y="497818"/>
                    </a:cubicBezTo>
                    <a:cubicBezTo>
                      <a:pt x="862230" y="496720"/>
                      <a:pt x="861133" y="495760"/>
                      <a:pt x="859899" y="494663"/>
                    </a:cubicBezTo>
                    <a:cubicBezTo>
                      <a:pt x="857567" y="492468"/>
                      <a:pt x="855510" y="489862"/>
                      <a:pt x="853726" y="487119"/>
                    </a:cubicBezTo>
                    <a:cubicBezTo>
                      <a:pt x="851669" y="483827"/>
                      <a:pt x="849749" y="480398"/>
                      <a:pt x="848103" y="476969"/>
                    </a:cubicBezTo>
                    <a:cubicBezTo>
                      <a:pt x="845771" y="472169"/>
                      <a:pt x="843714" y="467231"/>
                      <a:pt x="841794" y="462156"/>
                    </a:cubicBezTo>
                    <a:cubicBezTo>
                      <a:pt x="840559" y="459138"/>
                      <a:pt x="839599" y="455984"/>
                      <a:pt x="838502" y="452829"/>
                    </a:cubicBezTo>
                    <a:cubicBezTo>
                      <a:pt x="836993" y="448714"/>
                      <a:pt x="835484" y="444462"/>
                      <a:pt x="833975" y="440348"/>
                    </a:cubicBezTo>
                    <a:cubicBezTo>
                      <a:pt x="833289" y="438290"/>
                      <a:pt x="832741" y="436232"/>
                      <a:pt x="832055" y="434175"/>
                    </a:cubicBezTo>
                    <a:cubicBezTo>
                      <a:pt x="830409" y="428826"/>
                      <a:pt x="828763" y="423614"/>
                      <a:pt x="827255" y="418265"/>
                    </a:cubicBezTo>
                    <a:cubicBezTo>
                      <a:pt x="825746" y="413327"/>
                      <a:pt x="824374" y="408389"/>
                      <a:pt x="822865" y="403451"/>
                    </a:cubicBezTo>
                    <a:cubicBezTo>
                      <a:pt x="822180" y="409624"/>
                      <a:pt x="821357" y="415796"/>
                      <a:pt x="820397" y="421831"/>
                    </a:cubicBezTo>
                    <a:cubicBezTo>
                      <a:pt x="818888" y="431295"/>
                      <a:pt x="817105" y="440622"/>
                      <a:pt x="814636" y="449948"/>
                    </a:cubicBezTo>
                    <a:cubicBezTo>
                      <a:pt x="813539" y="454064"/>
                      <a:pt x="812167" y="458315"/>
                      <a:pt x="810658" y="462430"/>
                    </a:cubicBezTo>
                    <a:cubicBezTo>
                      <a:pt x="809012" y="466957"/>
                      <a:pt x="807366" y="471483"/>
                      <a:pt x="805309" y="475735"/>
                    </a:cubicBezTo>
                    <a:cubicBezTo>
                      <a:pt x="803526" y="479164"/>
                      <a:pt x="801606" y="482456"/>
                      <a:pt x="799137" y="485473"/>
                    </a:cubicBezTo>
                    <a:cubicBezTo>
                      <a:pt x="797217" y="487942"/>
                      <a:pt x="795022" y="490411"/>
                      <a:pt x="792553" y="492331"/>
                    </a:cubicBezTo>
                    <a:cubicBezTo>
                      <a:pt x="790496" y="493840"/>
                      <a:pt x="788301" y="495486"/>
                      <a:pt x="785832" y="496309"/>
                    </a:cubicBezTo>
                    <a:cubicBezTo>
                      <a:pt x="782540" y="497269"/>
                      <a:pt x="779249" y="497954"/>
                      <a:pt x="775820" y="497543"/>
                    </a:cubicBezTo>
                    <a:cubicBezTo>
                      <a:pt x="773076" y="497269"/>
                      <a:pt x="770470" y="496720"/>
                      <a:pt x="768001" y="495486"/>
                    </a:cubicBezTo>
                    <a:cubicBezTo>
                      <a:pt x="764847" y="493840"/>
                      <a:pt x="762104" y="492057"/>
                      <a:pt x="759498" y="489725"/>
                    </a:cubicBezTo>
                    <a:cubicBezTo>
                      <a:pt x="757851" y="488216"/>
                      <a:pt x="756206" y="486708"/>
                      <a:pt x="754697" y="485062"/>
                    </a:cubicBezTo>
                    <a:cubicBezTo>
                      <a:pt x="753600" y="483827"/>
                      <a:pt x="752502" y="482456"/>
                      <a:pt x="751405" y="481084"/>
                    </a:cubicBezTo>
                    <a:cubicBezTo>
                      <a:pt x="748388" y="477106"/>
                      <a:pt x="745782" y="472992"/>
                      <a:pt x="743175" y="468740"/>
                    </a:cubicBezTo>
                    <a:cubicBezTo>
                      <a:pt x="740569" y="464488"/>
                      <a:pt x="738375" y="460099"/>
                      <a:pt x="736043" y="455709"/>
                    </a:cubicBezTo>
                    <a:cubicBezTo>
                      <a:pt x="733986" y="451732"/>
                      <a:pt x="732066" y="447891"/>
                      <a:pt x="730145" y="443777"/>
                    </a:cubicBezTo>
                    <a:cubicBezTo>
                      <a:pt x="727951" y="439250"/>
                      <a:pt x="726030" y="434587"/>
                      <a:pt x="724110" y="429923"/>
                    </a:cubicBezTo>
                    <a:cubicBezTo>
                      <a:pt x="720818" y="421694"/>
                      <a:pt x="717527" y="413464"/>
                      <a:pt x="714372" y="405371"/>
                    </a:cubicBezTo>
                    <a:cubicBezTo>
                      <a:pt x="713686" y="403726"/>
                      <a:pt x="713274" y="401942"/>
                      <a:pt x="712726" y="400297"/>
                    </a:cubicBezTo>
                    <a:cubicBezTo>
                      <a:pt x="712589" y="399885"/>
                      <a:pt x="712452" y="399474"/>
                      <a:pt x="712314" y="399062"/>
                    </a:cubicBezTo>
                    <a:cubicBezTo>
                      <a:pt x="711903" y="401942"/>
                      <a:pt x="711629" y="404686"/>
                      <a:pt x="711217" y="407429"/>
                    </a:cubicBezTo>
                    <a:cubicBezTo>
                      <a:pt x="709845" y="417579"/>
                      <a:pt x="707788" y="427729"/>
                      <a:pt x="705319" y="437741"/>
                    </a:cubicBezTo>
                    <a:cubicBezTo>
                      <a:pt x="703125" y="446519"/>
                      <a:pt x="700656" y="455298"/>
                      <a:pt x="696953" y="463528"/>
                    </a:cubicBezTo>
                    <a:cubicBezTo>
                      <a:pt x="695307" y="467093"/>
                      <a:pt x="693524" y="470660"/>
                      <a:pt x="691603" y="474089"/>
                    </a:cubicBezTo>
                    <a:cubicBezTo>
                      <a:pt x="689820" y="477106"/>
                      <a:pt x="687626" y="480124"/>
                      <a:pt x="684882" y="482318"/>
                    </a:cubicBezTo>
                    <a:cubicBezTo>
                      <a:pt x="683785" y="483416"/>
                      <a:pt x="682551" y="484376"/>
                      <a:pt x="681179" y="485199"/>
                    </a:cubicBezTo>
                    <a:cubicBezTo>
                      <a:pt x="679670" y="486159"/>
                      <a:pt x="678436" y="486708"/>
                      <a:pt x="676927" y="487531"/>
                    </a:cubicBezTo>
                    <a:cubicBezTo>
                      <a:pt x="675967" y="487942"/>
                      <a:pt x="674870" y="488354"/>
                      <a:pt x="673773" y="488491"/>
                    </a:cubicBezTo>
                    <a:cubicBezTo>
                      <a:pt x="673087" y="488628"/>
                      <a:pt x="672538" y="488765"/>
                      <a:pt x="671852" y="488902"/>
                    </a:cubicBezTo>
                    <a:cubicBezTo>
                      <a:pt x="671029" y="489039"/>
                      <a:pt x="670069" y="489039"/>
                      <a:pt x="669246" y="488902"/>
                    </a:cubicBezTo>
                    <a:cubicBezTo>
                      <a:pt x="666503" y="488902"/>
                      <a:pt x="663760" y="487805"/>
                      <a:pt x="661291" y="486708"/>
                    </a:cubicBezTo>
                    <a:cubicBezTo>
                      <a:pt x="658273" y="485473"/>
                      <a:pt x="655805" y="483279"/>
                      <a:pt x="653473" y="481084"/>
                    </a:cubicBezTo>
                    <a:cubicBezTo>
                      <a:pt x="652376" y="480124"/>
                      <a:pt x="651415" y="478752"/>
                      <a:pt x="650455" y="477655"/>
                    </a:cubicBezTo>
                    <a:cubicBezTo>
                      <a:pt x="649358" y="476421"/>
                      <a:pt x="648398" y="475049"/>
                      <a:pt x="647438" y="473677"/>
                    </a:cubicBezTo>
                    <a:cubicBezTo>
                      <a:pt x="644694" y="469700"/>
                      <a:pt x="642500" y="465585"/>
                      <a:pt x="640305" y="461333"/>
                    </a:cubicBezTo>
                    <a:cubicBezTo>
                      <a:pt x="637288" y="455709"/>
                      <a:pt x="634682" y="449948"/>
                      <a:pt x="632350" y="444051"/>
                    </a:cubicBezTo>
                    <a:cubicBezTo>
                      <a:pt x="630567" y="439387"/>
                      <a:pt x="628647" y="434724"/>
                      <a:pt x="626864" y="430061"/>
                    </a:cubicBezTo>
                    <a:cubicBezTo>
                      <a:pt x="626041" y="428003"/>
                      <a:pt x="625218" y="425809"/>
                      <a:pt x="624532" y="423614"/>
                    </a:cubicBezTo>
                    <a:cubicBezTo>
                      <a:pt x="621926" y="415384"/>
                      <a:pt x="619457" y="407155"/>
                      <a:pt x="616851" y="398788"/>
                    </a:cubicBezTo>
                    <a:cubicBezTo>
                      <a:pt x="616714" y="398239"/>
                      <a:pt x="616577" y="397691"/>
                      <a:pt x="616440" y="397142"/>
                    </a:cubicBezTo>
                    <a:cubicBezTo>
                      <a:pt x="616028" y="395496"/>
                      <a:pt x="615754" y="393713"/>
                      <a:pt x="615342" y="392067"/>
                    </a:cubicBezTo>
                    <a:cubicBezTo>
                      <a:pt x="614108" y="386718"/>
                      <a:pt x="612873" y="381368"/>
                      <a:pt x="611639" y="376019"/>
                    </a:cubicBezTo>
                    <a:cubicBezTo>
                      <a:pt x="610953" y="372728"/>
                      <a:pt x="610130" y="369436"/>
                      <a:pt x="609307" y="366144"/>
                    </a:cubicBezTo>
                    <a:cubicBezTo>
                      <a:pt x="608896" y="364087"/>
                      <a:pt x="608622" y="362029"/>
                      <a:pt x="608347" y="359972"/>
                    </a:cubicBezTo>
                    <a:cubicBezTo>
                      <a:pt x="608073" y="358326"/>
                      <a:pt x="607799" y="356543"/>
                      <a:pt x="607524" y="354897"/>
                    </a:cubicBezTo>
                    <a:cubicBezTo>
                      <a:pt x="606838" y="357503"/>
                      <a:pt x="606015" y="360246"/>
                      <a:pt x="605330" y="362852"/>
                    </a:cubicBezTo>
                    <a:cubicBezTo>
                      <a:pt x="602449" y="372865"/>
                      <a:pt x="599295" y="382877"/>
                      <a:pt x="595866" y="392753"/>
                    </a:cubicBezTo>
                    <a:cubicBezTo>
                      <a:pt x="592437" y="402766"/>
                      <a:pt x="588459" y="412641"/>
                      <a:pt x="584207" y="422380"/>
                    </a:cubicBezTo>
                    <a:cubicBezTo>
                      <a:pt x="580504" y="431158"/>
                      <a:pt x="576252" y="439525"/>
                      <a:pt x="571314" y="447617"/>
                    </a:cubicBezTo>
                    <a:cubicBezTo>
                      <a:pt x="569256" y="451183"/>
                      <a:pt x="566925" y="454612"/>
                      <a:pt x="564593" y="458041"/>
                    </a:cubicBezTo>
                    <a:cubicBezTo>
                      <a:pt x="561850" y="462019"/>
                      <a:pt x="558695" y="465722"/>
                      <a:pt x="555266" y="469014"/>
                    </a:cubicBezTo>
                    <a:cubicBezTo>
                      <a:pt x="552660" y="471483"/>
                      <a:pt x="549917" y="473951"/>
                      <a:pt x="546900" y="475872"/>
                    </a:cubicBezTo>
                    <a:cubicBezTo>
                      <a:pt x="545391" y="476832"/>
                      <a:pt x="543882" y="477792"/>
                      <a:pt x="542236" y="478615"/>
                    </a:cubicBezTo>
                    <a:cubicBezTo>
                      <a:pt x="540453" y="479438"/>
                      <a:pt x="539219" y="479850"/>
                      <a:pt x="537298" y="480535"/>
                    </a:cubicBezTo>
                    <a:cubicBezTo>
                      <a:pt x="535927" y="480947"/>
                      <a:pt x="534281" y="481221"/>
                      <a:pt x="532772" y="481358"/>
                    </a:cubicBezTo>
                    <a:cubicBezTo>
                      <a:pt x="531126" y="481633"/>
                      <a:pt x="529480" y="481496"/>
                      <a:pt x="527971" y="481496"/>
                    </a:cubicBezTo>
                    <a:cubicBezTo>
                      <a:pt x="526326" y="481496"/>
                      <a:pt x="524817" y="481221"/>
                      <a:pt x="523308" y="480947"/>
                    </a:cubicBezTo>
                    <a:cubicBezTo>
                      <a:pt x="521388" y="480673"/>
                      <a:pt x="519879" y="479987"/>
                      <a:pt x="518096" y="479301"/>
                    </a:cubicBezTo>
                    <a:cubicBezTo>
                      <a:pt x="516450" y="478615"/>
                      <a:pt x="514941" y="477518"/>
                      <a:pt x="513432" y="476558"/>
                    </a:cubicBezTo>
                    <a:cubicBezTo>
                      <a:pt x="512335" y="475872"/>
                      <a:pt x="511375" y="475186"/>
                      <a:pt x="510552" y="474226"/>
                    </a:cubicBezTo>
                    <a:cubicBezTo>
                      <a:pt x="507946" y="471894"/>
                      <a:pt x="505477" y="469288"/>
                      <a:pt x="503557" y="466271"/>
                    </a:cubicBezTo>
                    <a:cubicBezTo>
                      <a:pt x="501362" y="462842"/>
                      <a:pt x="499579" y="459138"/>
                      <a:pt x="497933" y="455435"/>
                    </a:cubicBezTo>
                    <a:cubicBezTo>
                      <a:pt x="495876" y="450635"/>
                      <a:pt x="494642" y="445697"/>
                      <a:pt x="493544" y="440622"/>
                    </a:cubicBezTo>
                    <a:cubicBezTo>
                      <a:pt x="491624" y="432118"/>
                      <a:pt x="490801" y="423477"/>
                      <a:pt x="490115" y="414699"/>
                    </a:cubicBezTo>
                    <a:cubicBezTo>
                      <a:pt x="489704" y="407703"/>
                      <a:pt x="489567" y="400845"/>
                      <a:pt x="489567" y="393850"/>
                    </a:cubicBezTo>
                    <a:cubicBezTo>
                      <a:pt x="489292" y="394399"/>
                      <a:pt x="488881" y="394810"/>
                      <a:pt x="488606" y="395359"/>
                    </a:cubicBezTo>
                    <a:cubicBezTo>
                      <a:pt x="485726" y="399748"/>
                      <a:pt x="482846" y="404000"/>
                      <a:pt x="479965" y="408252"/>
                    </a:cubicBezTo>
                    <a:cubicBezTo>
                      <a:pt x="474342" y="416482"/>
                      <a:pt x="468307" y="424300"/>
                      <a:pt x="461997" y="431981"/>
                    </a:cubicBezTo>
                    <a:cubicBezTo>
                      <a:pt x="459254" y="435410"/>
                      <a:pt x="456374" y="438564"/>
                      <a:pt x="453494" y="441856"/>
                    </a:cubicBezTo>
                    <a:cubicBezTo>
                      <a:pt x="450065" y="445560"/>
                      <a:pt x="446361" y="448851"/>
                      <a:pt x="442521" y="452143"/>
                    </a:cubicBezTo>
                    <a:cubicBezTo>
                      <a:pt x="439366" y="454749"/>
                      <a:pt x="436074" y="457218"/>
                      <a:pt x="432645" y="459413"/>
                    </a:cubicBezTo>
                    <a:cubicBezTo>
                      <a:pt x="429765" y="461333"/>
                      <a:pt x="426610" y="462430"/>
                      <a:pt x="423318" y="463528"/>
                    </a:cubicBezTo>
                    <a:cubicBezTo>
                      <a:pt x="420026" y="464625"/>
                      <a:pt x="416597" y="464899"/>
                      <a:pt x="413168" y="465036"/>
                    </a:cubicBezTo>
                    <a:cubicBezTo>
                      <a:pt x="409739" y="465173"/>
                      <a:pt x="406585" y="464213"/>
                      <a:pt x="403430" y="462842"/>
                    </a:cubicBezTo>
                    <a:cubicBezTo>
                      <a:pt x="401098" y="461882"/>
                      <a:pt x="398767" y="460235"/>
                      <a:pt x="396983" y="458453"/>
                    </a:cubicBezTo>
                    <a:cubicBezTo>
                      <a:pt x="395886" y="457493"/>
                      <a:pt x="394789" y="456395"/>
                      <a:pt x="393829" y="455161"/>
                    </a:cubicBezTo>
                    <a:cubicBezTo>
                      <a:pt x="392869" y="453926"/>
                      <a:pt x="392183" y="452829"/>
                      <a:pt x="391223" y="451457"/>
                    </a:cubicBezTo>
                    <a:cubicBezTo>
                      <a:pt x="389577" y="448851"/>
                      <a:pt x="388617" y="445834"/>
                      <a:pt x="387657" y="442954"/>
                    </a:cubicBezTo>
                    <a:cubicBezTo>
                      <a:pt x="386422" y="439113"/>
                      <a:pt x="385599" y="434861"/>
                      <a:pt x="385325" y="430746"/>
                    </a:cubicBezTo>
                    <a:cubicBezTo>
                      <a:pt x="384914" y="421557"/>
                      <a:pt x="385462" y="412504"/>
                      <a:pt x="386834" y="403451"/>
                    </a:cubicBezTo>
                    <a:cubicBezTo>
                      <a:pt x="388343" y="393302"/>
                      <a:pt x="390263" y="383015"/>
                      <a:pt x="392594" y="373002"/>
                    </a:cubicBezTo>
                    <a:cubicBezTo>
                      <a:pt x="392732" y="372316"/>
                      <a:pt x="392869" y="371493"/>
                      <a:pt x="393143" y="370807"/>
                    </a:cubicBezTo>
                    <a:cubicBezTo>
                      <a:pt x="388617" y="376431"/>
                      <a:pt x="383953" y="381917"/>
                      <a:pt x="379153" y="387267"/>
                    </a:cubicBezTo>
                    <a:cubicBezTo>
                      <a:pt x="372569" y="394536"/>
                      <a:pt x="365711" y="401531"/>
                      <a:pt x="358442" y="408115"/>
                    </a:cubicBezTo>
                    <a:cubicBezTo>
                      <a:pt x="355287" y="410995"/>
                      <a:pt x="351995" y="413876"/>
                      <a:pt x="348566" y="416482"/>
                    </a:cubicBezTo>
                    <a:cubicBezTo>
                      <a:pt x="344726" y="419499"/>
                      <a:pt x="340748" y="422516"/>
                      <a:pt x="336633" y="425260"/>
                    </a:cubicBezTo>
                    <a:cubicBezTo>
                      <a:pt x="333204" y="427454"/>
                      <a:pt x="329638" y="429512"/>
                      <a:pt x="325935" y="431295"/>
                    </a:cubicBezTo>
                    <a:cubicBezTo>
                      <a:pt x="322368" y="432941"/>
                      <a:pt x="318528" y="434038"/>
                      <a:pt x="314687" y="434998"/>
                    </a:cubicBezTo>
                    <a:cubicBezTo>
                      <a:pt x="313042" y="435410"/>
                      <a:pt x="311396" y="435547"/>
                      <a:pt x="309613" y="435684"/>
                    </a:cubicBezTo>
                    <a:cubicBezTo>
                      <a:pt x="308515" y="435821"/>
                      <a:pt x="307281" y="435821"/>
                      <a:pt x="306184" y="435684"/>
                    </a:cubicBezTo>
                    <a:cubicBezTo>
                      <a:pt x="304538" y="435410"/>
                      <a:pt x="303440" y="435273"/>
                      <a:pt x="301794" y="434861"/>
                    </a:cubicBezTo>
                    <a:cubicBezTo>
                      <a:pt x="300149" y="434450"/>
                      <a:pt x="298640" y="433627"/>
                      <a:pt x="297131" y="432803"/>
                    </a:cubicBezTo>
                    <a:cubicBezTo>
                      <a:pt x="295074" y="431706"/>
                      <a:pt x="293291" y="430198"/>
                      <a:pt x="291507" y="428689"/>
                    </a:cubicBezTo>
                    <a:cubicBezTo>
                      <a:pt x="289724" y="427043"/>
                      <a:pt x="288627" y="424986"/>
                      <a:pt x="287530" y="422928"/>
                    </a:cubicBezTo>
                    <a:cubicBezTo>
                      <a:pt x="286433" y="420596"/>
                      <a:pt x="285747" y="418128"/>
                      <a:pt x="285061" y="415658"/>
                    </a:cubicBezTo>
                    <a:cubicBezTo>
                      <a:pt x="284238" y="412367"/>
                      <a:pt x="283964" y="409075"/>
                      <a:pt x="283689" y="405783"/>
                    </a:cubicBezTo>
                    <a:cubicBezTo>
                      <a:pt x="283415" y="402491"/>
                      <a:pt x="283826" y="399062"/>
                      <a:pt x="284101" y="395771"/>
                    </a:cubicBezTo>
                    <a:cubicBezTo>
                      <a:pt x="284238" y="394399"/>
                      <a:pt x="284375" y="393027"/>
                      <a:pt x="284512" y="391793"/>
                    </a:cubicBezTo>
                    <a:cubicBezTo>
                      <a:pt x="280397" y="394536"/>
                      <a:pt x="276146" y="396868"/>
                      <a:pt x="271757" y="399062"/>
                    </a:cubicBezTo>
                    <a:cubicBezTo>
                      <a:pt x="264350" y="402491"/>
                      <a:pt x="256257" y="404960"/>
                      <a:pt x="248165" y="405783"/>
                    </a:cubicBezTo>
                    <a:cubicBezTo>
                      <a:pt x="244873" y="406195"/>
                      <a:pt x="241444" y="405920"/>
                      <a:pt x="238152" y="405646"/>
                    </a:cubicBezTo>
                    <a:cubicBezTo>
                      <a:pt x="234038" y="405235"/>
                      <a:pt x="230197" y="404137"/>
                      <a:pt x="226356" y="402766"/>
                    </a:cubicBezTo>
                    <a:cubicBezTo>
                      <a:pt x="220184" y="400571"/>
                      <a:pt x="215246" y="395771"/>
                      <a:pt x="211406" y="390696"/>
                    </a:cubicBezTo>
                    <a:cubicBezTo>
                      <a:pt x="209349" y="388090"/>
                      <a:pt x="207840" y="385072"/>
                      <a:pt x="206606" y="382055"/>
                    </a:cubicBezTo>
                    <a:cubicBezTo>
                      <a:pt x="205920" y="380546"/>
                      <a:pt x="205508" y="378626"/>
                      <a:pt x="204959" y="377117"/>
                    </a:cubicBezTo>
                    <a:cubicBezTo>
                      <a:pt x="204274" y="374648"/>
                      <a:pt x="203999" y="372042"/>
                      <a:pt x="203588" y="369573"/>
                    </a:cubicBezTo>
                    <a:cubicBezTo>
                      <a:pt x="203039" y="365458"/>
                      <a:pt x="202765" y="361206"/>
                      <a:pt x="202765" y="357091"/>
                    </a:cubicBezTo>
                    <a:cubicBezTo>
                      <a:pt x="202765" y="352702"/>
                      <a:pt x="203177" y="348313"/>
                      <a:pt x="203588" y="343924"/>
                    </a:cubicBezTo>
                    <a:cubicBezTo>
                      <a:pt x="204685" y="333088"/>
                      <a:pt x="206194" y="322390"/>
                      <a:pt x="207977" y="311691"/>
                    </a:cubicBezTo>
                    <a:cubicBezTo>
                      <a:pt x="209486" y="302913"/>
                      <a:pt x="211269" y="294272"/>
                      <a:pt x="213052" y="285631"/>
                    </a:cubicBezTo>
                    <a:cubicBezTo>
                      <a:pt x="214561" y="278087"/>
                      <a:pt x="216069" y="270543"/>
                      <a:pt x="217715" y="263137"/>
                    </a:cubicBezTo>
                    <a:cubicBezTo>
                      <a:pt x="218127" y="261217"/>
                      <a:pt x="218675" y="259296"/>
                      <a:pt x="219087" y="257513"/>
                    </a:cubicBezTo>
                    <a:cubicBezTo>
                      <a:pt x="220322" y="252713"/>
                      <a:pt x="221693" y="247912"/>
                      <a:pt x="222927" y="242974"/>
                    </a:cubicBezTo>
                    <a:cubicBezTo>
                      <a:pt x="223339" y="241603"/>
                      <a:pt x="223613" y="240231"/>
                      <a:pt x="224025" y="238722"/>
                    </a:cubicBezTo>
                    <a:cubicBezTo>
                      <a:pt x="223202" y="239408"/>
                      <a:pt x="222379" y="240231"/>
                      <a:pt x="221693" y="240917"/>
                    </a:cubicBezTo>
                    <a:cubicBezTo>
                      <a:pt x="214286" y="247775"/>
                      <a:pt x="206606" y="254084"/>
                      <a:pt x="198787" y="260531"/>
                    </a:cubicBezTo>
                    <a:cubicBezTo>
                      <a:pt x="191792" y="266154"/>
                      <a:pt x="184660" y="271504"/>
                      <a:pt x="176979" y="276304"/>
                    </a:cubicBezTo>
                    <a:cubicBezTo>
                      <a:pt x="172864" y="278910"/>
                      <a:pt x="168612" y="281242"/>
                      <a:pt x="164360" y="283574"/>
                    </a:cubicBezTo>
                    <a:cubicBezTo>
                      <a:pt x="160382" y="285768"/>
                      <a:pt x="156405" y="287688"/>
                      <a:pt x="152153" y="289197"/>
                    </a:cubicBezTo>
                    <a:cubicBezTo>
                      <a:pt x="149821" y="289883"/>
                      <a:pt x="147627" y="290569"/>
                      <a:pt x="145295" y="291117"/>
                    </a:cubicBezTo>
                    <a:cubicBezTo>
                      <a:pt x="143649" y="291529"/>
                      <a:pt x="142003" y="291803"/>
                      <a:pt x="140357" y="291940"/>
                    </a:cubicBezTo>
                    <a:cubicBezTo>
                      <a:pt x="137065" y="292489"/>
                      <a:pt x="133362" y="292626"/>
                      <a:pt x="129933" y="292352"/>
                    </a:cubicBezTo>
                    <a:cubicBezTo>
                      <a:pt x="126641" y="292078"/>
                      <a:pt x="123212" y="291666"/>
                      <a:pt x="120332" y="290294"/>
                    </a:cubicBezTo>
                    <a:cubicBezTo>
                      <a:pt x="117040" y="288785"/>
                      <a:pt x="114022" y="287003"/>
                      <a:pt x="111554" y="284534"/>
                    </a:cubicBezTo>
                    <a:cubicBezTo>
                      <a:pt x="110182" y="283162"/>
                      <a:pt x="109222" y="282202"/>
                      <a:pt x="107987" y="280830"/>
                    </a:cubicBezTo>
                    <a:cubicBezTo>
                      <a:pt x="106890" y="279596"/>
                      <a:pt x="106067" y="278087"/>
                      <a:pt x="105244" y="276716"/>
                    </a:cubicBezTo>
                    <a:cubicBezTo>
                      <a:pt x="103873" y="274521"/>
                      <a:pt x="103050" y="271915"/>
                      <a:pt x="102501" y="269446"/>
                    </a:cubicBezTo>
                    <a:cubicBezTo>
                      <a:pt x="101815" y="265743"/>
                      <a:pt x="101541" y="262177"/>
                      <a:pt x="101267" y="258336"/>
                    </a:cubicBezTo>
                    <a:cubicBezTo>
                      <a:pt x="101129" y="253398"/>
                      <a:pt x="101815" y="248735"/>
                      <a:pt x="102638" y="243934"/>
                    </a:cubicBezTo>
                    <a:cubicBezTo>
                      <a:pt x="103461" y="239820"/>
                      <a:pt x="104558" y="235705"/>
                      <a:pt x="105518" y="231590"/>
                    </a:cubicBezTo>
                    <a:cubicBezTo>
                      <a:pt x="106616" y="226927"/>
                      <a:pt x="108125" y="222263"/>
                      <a:pt x="109633" y="217600"/>
                    </a:cubicBezTo>
                    <a:cubicBezTo>
                      <a:pt x="111005" y="213211"/>
                      <a:pt x="112514" y="208684"/>
                      <a:pt x="114160" y="204295"/>
                    </a:cubicBezTo>
                    <a:cubicBezTo>
                      <a:pt x="117451" y="195380"/>
                      <a:pt x="120743" y="186464"/>
                      <a:pt x="124035" y="177549"/>
                    </a:cubicBezTo>
                    <a:cubicBezTo>
                      <a:pt x="125955" y="172063"/>
                      <a:pt x="128561" y="166850"/>
                      <a:pt x="130893" y="161501"/>
                    </a:cubicBezTo>
                    <a:cubicBezTo>
                      <a:pt x="134322" y="153546"/>
                      <a:pt x="137614" y="145728"/>
                      <a:pt x="141043" y="137773"/>
                    </a:cubicBezTo>
                    <a:cubicBezTo>
                      <a:pt x="141729" y="136264"/>
                      <a:pt x="142552" y="134755"/>
                      <a:pt x="143237" y="133383"/>
                    </a:cubicBezTo>
                    <a:cubicBezTo>
                      <a:pt x="145432" y="128857"/>
                      <a:pt x="147764" y="124331"/>
                      <a:pt x="149958" y="119667"/>
                    </a:cubicBezTo>
                    <a:cubicBezTo>
                      <a:pt x="153524" y="112535"/>
                      <a:pt x="157091" y="105403"/>
                      <a:pt x="160657" y="98270"/>
                    </a:cubicBezTo>
                    <a:cubicBezTo>
                      <a:pt x="161480" y="96625"/>
                      <a:pt x="162303" y="94979"/>
                      <a:pt x="163263" y="93470"/>
                    </a:cubicBezTo>
                    <a:cubicBezTo>
                      <a:pt x="165732" y="88944"/>
                      <a:pt x="168063" y="84417"/>
                      <a:pt x="170669" y="80028"/>
                    </a:cubicBezTo>
                    <a:cubicBezTo>
                      <a:pt x="173961" y="73993"/>
                      <a:pt x="177253" y="67958"/>
                      <a:pt x="180545" y="61923"/>
                    </a:cubicBezTo>
                    <a:cubicBezTo>
                      <a:pt x="180271" y="61786"/>
                      <a:pt x="179859" y="61649"/>
                      <a:pt x="179585" y="61512"/>
                    </a:cubicBezTo>
                    <a:cubicBezTo>
                      <a:pt x="178213" y="63020"/>
                      <a:pt x="176979" y="64666"/>
                      <a:pt x="175607" y="66175"/>
                    </a:cubicBezTo>
                    <a:cubicBezTo>
                      <a:pt x="171630" y="70838"/>
                      <a:pt x="167378" y="75365"/>
                      <a:pt x="163263" y="79891"/>
                    </a:cubicBezTo>
                    <a:cubicBezTo>
                      <a:pt x="159971" y="83457"/>
                      <a:pt x="156542" y="87161"/>
                      <a:pt x="153250" y="90727"/>
                    </a:cubicBezTo>
                    <a:cubicBezTo>
                      <a:pt x="152016" y="92098"/>
                      <a:pt x="150644" y="93470"/>
                      <a:pt x="149273" y="94841"/>
                    </a:cubicBezTo>
                    <a:cubicBezTo>
                      <a:pt x="142552" y="101425"/>
                      <a:pt x="135968" y="108009"/>
                      <a:pt x="129247" y="114593"/>
                    </a:cubicBezTo>
                    <a:cubicBezTo>
                      <a:pt x="127053" y="116787"/>
                      <a:pt x="124858" y="118982"/>
                      <a:pt x="122526" y="121313"/>
                    </a:cubicBezTo>
                    <a:cubicBezTo>
                      <a:pt x="121018" y="122822"/>
                      <a:pt x="119372" y="124057"/>
                      <a:pt x="117863" y="125565"/>
                    </a:cubicBezTo>
                    <a:cubicBezTo>
                      <a:pt x="110456" y="132423"/>
                      <a:pt x="103050" y="139144"/>
                      <a:pt x="95643" y="146002"/>
                    </a:cubicBezTo>
                    <a:cubicBezTo>
                      <a:pt x="91802" y="149431"/>
                      <a:pt x="87825" y="152860"/>
                      <a:pt x="83984" y="156289"/>
                    </a:cubicBezTo>
                    <a:cubicBezTo>
                      <a:pt x="77126" y="162187"/>
                      <a:pt x="70268" y="168085"/>
                      <a:pt x="63548" y="173983"/>
                    </a:cubicBezTo>
                    <a:cubicBezTo>
                      <a:pt x="61627" y="175628"/>
                      <a:pt x="59707" y="177137"/>
                      <a:pt x="57787" y="178783"/>
                    </a:cubicBezTo>
                    <a:cubicBezTo>
                      <a:pt x="54221" y="181664"/>
                      <a:pt x="50654" y="184544"/>
                      <a:pt x="46951" y="187424"/>
                    </a:cubicBezTo>
                    <a:cubicBezTo>
                      <a:pt x="43796" y="189756"/>
                      <a:pt x="40367" y="191951"/>
                      <a:pt x="36938" y="193871"/>
                    </a:cubicBezTo>
                    <a:cubicBezTo>
                      <a:pt x="32687" y="196340"/>
                      <a:pt x="28297" y="198809"/>
                      <a:pt x="23771" y="200455"/>
                    </a:cubicBezTo>
                    <a:cubicBezTo>
                      <a:pt x="22674" y="200866"/>
                      <a:pt x="21714" y="201140"/>
                      <a:pt x="20479" y="201415"/>
                    </a:cubicBezTo>
                    <a:cubicBezTo>
                      <a:pt x="18833" y="201689"/>
                      <a:pt x="17187" y="202101"/>
                      <a:pt x="15542" y="202101"/>
                    </a:cubicBezTo>
                    <a:cubicBezTo>
                      <a:pt x="14170" y="202101"/>
                      <a:pt x="13210" y="201963"/>
                      <a:pt x="11838" y="201826"/>
                    </a:cubicBezTo>
                    <a:cubicBezTo>
                      <a:pt x="10467" y="201689"/>
                      <a:pt x="9232" y="201278"/>
                      <a:pt x="7998" y="200866"/>
                    </a:cubicBezTo>
                    <a:cubicBezTo>
                      <a:pt x="6489" y="200318"/>
                      <a:pt x="4706" y="199495"/>
                      <a:pt x="3471" y="198260"/>
                    </a:cubicBezTo>
                    <a:cubicBezTo>
                      <a:pt x="3060" y="197711"/>
                      <a:pt x="2237" y="197163"/>
                      <a:pt x="1826" y="196477"/>
                    </a:cubicBezTo>
                    <a:cubicBezTo>
                      <a:pt x="1551" y="195791"/>
                      <a:pt x="1140" y="195243"/>
                      <a:pt x="865" y="194557"/>
                    </a:cubicBezTo>
                    <a:cubicBezTo>
                      <a:pt x="591" y="193871"/>
                      <a:pt x="454" y="193048"/>
                      <a:pt x="317" y="192362"/>
                    </a:cubicBezTo>
                    <a:cubicBezTo>
                      <a:pt x="-232" y="189893"/>
                      <a:pt x="42" y="187287"/>
                      <a:pt x="317" y="184818"/>
                    </a:cubicBezTo>
                    <a:cubicBezTo>
                      <a:pt x="591" y="181801"/>
                      <a:pt x="1688" y="178921"/>
                      <a:pt x="2923" y="176040"/>
                    </a:cubicBezTo>
                    <a:cubicBezTo>
                      <a:pt x="3609" y="174669"/>
                      <a:pt x="4432" y="173160"/>
                      <a:pt x="5117" y="171788"/>
                    </a:cubicBezTo>
                    <a:cubicBezTo>
                      <a:pt x="6077" y="169868"/>
                      <a:pt x="7175" y="167948"/>
                      <a:pt x="8272" y="166165"/>
                    </a:cubicBezTo>
                    <a:cubicBezTo>
                      <a:pt x="10878" y="161501"/>
                      <a:pt x="13896" y="157249"/>
                      <a:pt x="16913" y="152860"/>
                    </a:cubicBezTo>
                    <a:cubicBezTo>
                      <a:pt x="21165" y="146276"/>
                      <a:pt x="25691" y="139830"/>
                      <a:pt x="30080" y="133383"/>
                    </a:cubicBezTo>
                    <a:cubicBezTo>
                      <a:pt x="31452" y="131463"/>
                      <a:pt x="32961" y="129680"/>
                      <a:pt x="34332" y="127760"/>
                    </a:cubicBezTo>
                    <a:cubicBezTo>
                      <a:pt x="37624" y="123371"/>
                      <a:pt x="41053" y="118982"/>
                      <a:pt x="44345" y="114593"/>
                    </a:cubicBezTo>
                    <a:cubicBezTo>
                      <a:pt x="53261" y="102660"/>
                      <a:pt x="63136" y="91275"/>
                      <a:pt x="73697" y="80714"/>
                    </a:cubicBezTo>
                    <a:cubicBezTo>
                      <a:pt x="79595" y="74679"/>
                      <a:pt x="85905" y="69193"/>
                      <a:pt x="92625" y="63980"/>
                    </a:cubicBezTo>
                    <a:cubicBezTo>
                      <a:pt x="98935" y="59042"/>
                      <a:pt x="105793" y="54928"/>
                      <a:pt x="113199" y="51636"/>
                    </a:cubicBezTo>
                    <a:cubicBezTo>
                      <a:pt x="120057" y="48619"/>
                      <a:pt x="127327" y="47247"/>
                      <a:pt x="134734" y="46424"/>
                    </a:cubicBezTo>
                    <a:cubicBezTo>
                      <a:pt x="141180" y="45738"/>
                      <a:pt x="147489" y="46424"/>
                      <a:pt x="153799" y="47521"/>
                    </a:cubicBezTo>
                    <a:cubicBezTo>
                      <a:pt x="156679" y="48070"/>
                      <a:pt x="159697" y="48481"/>
                      <a:pt x="162577" y="49167"/>
                    </a:cubicBezTo>
                    <a:cubicBezTo>
                      <a:pt x="164634" y="49579"/>
                      <a:pt x="166829" y="50127"/>
                      <a:pt x="168886" y="50676"/>
                    </a:cubicBezTo>
                    <a:cubicBezTo>
                      <a:pt x="170258" y="51087"/>
                      <a:pt x="171630" y="51499"/>
                      <a:pt x="173001" y="51910"/>
                    </a:cubicBezTo>
                    <a:cubicBezTo>
                      <a:pt x="173824" y="52184"/>
                      <a:pt x="174647" y="52459"/>
                      <a:pt x="175470" y="52733"/>
                    </a:cubicBezTo>
                    <a:cubicBezTo>
                      <a:pt x="179448" y="48207"/>
                      <a:pt x="183288" y="43544"/>
                      <a:pt x="187129" y="39017"/>
                    </a:cubicBezTo>
                    <a:cubicBezTo>
                      <a:pt x="190695" y="34765"/>
                      <a:pt x="194261" y="30513"/>
                      <a:pt x="197827" y="26261"/>
                    </a:cubicBezTo>
                    <a:cubicBezTo>
                      <a:pt x="201805" y="21598"/>
                      <a:pt x="205782" y="16797"/>
                      <a:pt x="209623" y="11997"/>
                    </a:cubicBezTo>
                    <a:cubicBezTo>
                      <a:pt x="210172" y="11174"/>
                      <a:pt x="210583" y="10351"/>
                      <a:pt x="211132" y="9528"/>
                    </a:cubicBezTo>
                    <a:cubicBezTo>
                      <a:pt x="212778" y="6785"/>
                      <a:pt x="214698" y="4178"/>
                      <a:pt x="216481" y="1573"/>
                    </a:cubicBezTo>
                    <a:cubicBezTo>
                      <a:pt x="217715" y="-73"/>
                      <a:pt x="220184" y="-485"/>
                      <a:pt x="221830" y="613"/>
                    </a:cubicBezTo>
                    <a:cubicBezTo>
                      <a:pt x="223613" y="1573"/>
                      <a:pt x="224436" y="3904"/>
                      <a:pt x="223613" y="5825"/>
                    </a:cubicBezTo>
                    <a:cubicBezTo>
                      <a:pt x="223065" y="7196"/>
                      <a:pt x="222516" y="8568"/>
                      <a:pt x="221693" y="9802"/>
                    </a:cubicBezTo>
                    <a:cubicBezTo>
                      <a:pt x="220733" y="11311"/>
                      <a:pt x="219910" y="12683"/>
                      <a:pt x="218813" y="14191"/>
                    </a:cubicBezTo>
                    <a:cubicBezTo>
                      <a:pt x="217578" y="15974"/>
                      <a:pt x="216207" y="17758"/>
                      <a:pt x="214835" y="19403"/>
                    </a:cubicBezTo>
                    <a:cubicBezTo>
                      <a:pt x="214149" y="20638"/>
                      <a:pt x="213326" y="22009"/>
                      <a:pt x="212640" y="23244"/>
                    </a:cubicBezTo>
                    <a:cubicBezTo>
                      <a:pt x="210720" y="26536"/>
                      <a:pt x="208663" y="29690"/>
                      <a:pt x="206880" y="32982"/>
                    </a:cubicBezTo>
                    <a:cubicBezTo>
                      <a:pt x="201942" y="41623"/>
                      <a:pt x="196867" y="50402"/>
                      <a:pt x="191929" y="59042"/>
                    </a:cubicBezTo>
                    <a:cubicBezTo>
                      <a:pt x="192341" y="59180"/>
                      <a:pt x="192752" y="59317"/>
                      <a:pt x="193164" y="59591"/>
                    </a:cubicBezTo>
                    <a:cubicBezTo>
                      <a:pt x="194810" y="60277"/>
                      <a:pt x="195633" y="62335"/>
                      <a:pt x="194947" y="63980"/>
                    </a:cubicBezTo>
                    <a:cubicBezTo>
                      <a:pt x="194261" y="65626"/>
                      <a:pt x="192204" y="66449"/>
                      <a:pt x="190558" y="65764"/>
                    </a:cubicBezTo>
                    <a:cubicBezTo>
                      <a:pt x="189872" y="65489"/>
                      <a:pt x="189323" y="65215"/>
                      <a:pt x="188638" y="64941"/>
                    </a:cubicBezTo>
                    <a:cubicBezTo>
                      <a:pt x="186443" y="68918"/>
                      <a:pt x="184248" y="73033"/>
                      <a:pt x="182054" y="77148"/>
                    </a:cubicBezTo>
                    <a:cubicBezTo>
                      <a:pt x="177665" y="85240"/>
                      <a:pt x="173276" y="93332"/>
                      <a:pt x="168886" y="101562"/>
                    </a:cubicBezTo>
                    <a:cubicBezTo>
                      <a:pt x="168886" y="101562"/>
                      <a:pt x="168886" y="101562"/>
                      <a:pt x="168886" y="101425"/>
                    </a:cubicBezTo>
                    <a:cubicBezTo>
                      <a:pt x="163949" y="111301"/>
                      <a:pt x="159148" y="121176"/>
                      <a:pt x="154347" y="131051"/>
                    </a:cubicBezTo>
                    <a:cubicBezTo>
                      <a:pt x="153250" y="133383"/>
                      <a:pt x="152016" y="135715"/>
                      <a:pt x="150918" y="138047"/>
                    </a:cubicBezTo>
                    <a:cubicBezTo>
                      <a:pt x="150507" y="139007"/>
                      <a:pt x="149958" y="139967"/>
                      <a:pt x="149547" y="140927"/>
                    </a:cubicBezTo>
                    <a:cubicBezTo>
                      <a:pt x="147764" y="145179"/>
                      <a:pt x="145844" y="149431"/>
                      <a:pt x="144060" y="153683"/>
                    </a:cubicBezTo>
                    <a:cubicBezTo>
                      <a:pt x="141454" y="159992"/>
                      <a:pt x="138711" y="166165"/>
                      <a:pt x="136105" y="172337"/>
                    </a:cubicBezTo>
                    <a:cubicBezTo>
                      <a:pt x="135008" y="174943"/>
                      <a:pt x="133773" y="177549"/>
                      <a:pt x="132813" y="180155"/>
                    </a:cubicBezTo>
                    <a:cubicBezTo>
                      <a:pt x="129110" y="190305"/>
                      <a:pt x="125544" y="200455"/>
                      <a:pt x="121841" y="210605"/>
                    </a:cubicBezTo>
                    <a:lnTo>
                      <a:pt x="121841" y="210605"/>
                    </a:lnTo>
                    <a:cubicBezTo>
                      <a:pt x="120057" y="215954"/>
                      <a:pt x="118274" y="221303"/>
                      <a:pt x="116766" y="226789"/>
                    </a:cubicBezTo>
                    <a:cubicBezTo>
                      <a:pt x="114845" y="232962"/>
                      <a:pt x="113474" y="239134"/>
                      <a:pt x="112102" y="245443"/>
                    </a:cubicBezTo>
                    <a:cubicBezTo>
                      <a:pt x="112102" y="245443"/>
                      <a:pt x="112102" y="245306"/>
                      <a:pt x="112102" y="245306"/>
                    </a:cubicBezTo>
                    <a:cubicBezTo>
                      <a:pt x="111554" y="248049"/>
                      <a:pt x="111142" y="250792"/>
                      <a:pt x="110868" y="253673"/>
                    </a:cubicBezTo>
                    <a:cubicBezTo>
                      <a:pt x="110731" y="256416"/>
                      <a:pt x="110868" y="259159"/>
                      <a:pt x="111005" y="261902"/>
                    </a:cubicBezTo>
                    <a:cubicBezTo>
                      <a:pt x="111142" y="263823"/>
                      <a:pt x="111554" y="265743"/>
                      <a:pt x="111828" y="267663"/>
                    </a:cubicBezTo>
                    <a:cubicBezTo>
                      <a:pt x="111965" y="268211"/>
                      <a:pt x="112102" y="268623"/>
                      <a:pt x="112239" y="269172"/>
                    </a:cubicBezTo>
                    <a:cubicBezTo>
                      <a:pt x="112102" y="268898"/>
                      <a:pt x="112102" y="268760"/>
                      <a:pt x="111965" y="268623"/>
                    </a:cubicBezTo>
                    <a:cubicBezTo>
                      <a:pt x="112239" y="269720"/>
                      <a:pt x="112788" y="270818"/>
                      <a:pt x="113337" y="271778"/>
                    </a:cubicBezTo>
                    <a:cubicBezTo>
                      <a:pt x="113337" y="271778"/>
                      <a:pt x="113337" y="271640"/>
                      <a:pt x="113337" y="271640"/>
                    </a:cubicBezTo>
                    <a:cubicBezTo>
                      <a:pt x="113748" y="272189"/>
                      <a:pt x="114022" y="272875"/>
                      <a:pt x="114434" y="273424"/>
                    </a:cubicBezTo>
                    <a:cubicBezTo>
                      <a:pt x="114297" y="273287"/>
                      <a:pt x="114160" y="273149"/>
                      <a:pt x="114022" y="273012"/>
                    </a:cubicBezTo>
                    <a:cubicBezTo>
                      <a:pt x="114845" y="274110"/>
                      <a:pt x="115668" y="275207"/>
                      <a:pt x="116628" y="276167"/>
                    </a:cubicBezTo>
                    <a:cubicBezTo>
                      <a:pt x="117177" y="276578"/>
                      <a:pt x="117589" y="277127"/>
                      <a:pt x="118137" y="277539"/>
                    </a:cubicBezTo>
                    <a:cubicBezTo>
                      <a:pt x="118137" y="277539"/>
                      <a:pt x="118137" y="277539"/>
                      <a:pt x="118137" y="277539"/>
                    </a:cubicBezTo>
                    <a:cubicBezTo>
                      <a:pt x="118960" y="278362"/>
                      <a:pt x="119920" y="279047"/>
                      <a:pt x="120880" y="279596"/>
                    </a:cubicBezTo>
                    <a:cubicBezTo>
                      <a:pt x="121566" y="280007"/>
                      <a:pt x="122115" y="280282"/>
                      <a:pt x="122801" y="280693"/>
                    </a:cubicBezTo>
                    <a:cubicBezTo>
                      <a:pt x="122801" y="280693"/>
                      <a:pt x="122663" y="280693"/>
                      <a:pt x="122663" y="280556"/>
                    </a:cubicBezTo>
                    <a:cubicBezTo>
                      <a:pt x="123075" y="280830"/>
                      <a:pt x="123486" y="280968"/>
                      <a:pt x="123898" y="281105"/>
                    </a:cubicBezTo>
                    <a:cubicBezTo>
                      <a:pt x="123761" y="281105"/>
                      <a:pt x="123624" y="281105"/>
                      <a:pt x="123624" y="280968"/>
                    </a:cubicBezTo>
                    <a:cubicBezTo>
                      <a:pt x="123761" y="281105"/>
                      <a:pt x="123898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5270" y="281516"/>
                      <a:pt x="126504" y="281791"/>
                      <a:pt x="127738" y="282065"/>
                    </a:cubicBezTo>
                    <a:cubicBezTo>
                      <a:pt x="127464" y="282065"/>
                      <a:pt x="127327" y="281927"/>
                      <a:pt x="127190" y="281927"/>
                    </a:cubicBezTo>
                    <a:cubicBezTo>
                      <a:pt x="128561" y="282202"/>
                      <a:pt x="130070" y="282339"/>
                      <a:pt x="131579" y="282476"/>
                    </a:cubicBezTo>
                    <a:cubicBezTo>
                      <a:pt x="131305" y="282476"/>
                      <a:pt x="131167" y="282476"/>
                      <a:pt x="130893" y="282476"/>
                    </a:cubicBezTo>
                    <a:cubicBezTo>
                      <a:pt x="132402" y="282476"/>
                      <a:pt x="133911" y="282476"/>
                      <a:pt x="135419" y="282476"/>
                    </a:cubicBezTo>
                    <a:cubicBezTo>
                      <a:pt x="135419" y="282476"/>
                      <a:pt x="135419" y="282476"/>
                      <a:pt x="135419" y="282476"/>
                    </a:cubicBezTo>
                    <a:cubicBezTo>
                      <a:pt x="138025" y="282339"/>
                      <a:pt x="140631" y="281927"/>
                      <a:pt x="143100" y="281516"/>
                    </a:cubicBezTo>
                    <a:cubicBezTo>
                      <a:pt x="143100" y="281516"/>
                      <a:pt x="143100" y="281516"/>
                      <a:pt x="143100" y="281516"/>
                    </a:cubicBezTo>
                    <a:cubicBezTo>
                      <a:pt x="145295" y="280968"/>
                      <a:pt x="147489" y="280419"/>
                      <a:pt x="149547" y="279733"/>
                    </a:cubicBezTo>
                    <a:cubicBezTo>
                      <a:pt x="152290" y="278636"/>
                      <a:pt x="155033" y="277401"/>
                      <a:pt x="157776" y="276030"/>
                    </a:cubicBezTo>
                    <a:cubicBezTo>
                      <a:pt x="157776" y="276030"/>
                      <a:pt x="157639" y="276030"/>
                      <a:pt x="157639" y="276030"/>
                    </a:cubicBezTo>
                    <a:cubicBezTo>
                      <a:pt x="163949" y="272738"/>
                      <a:pt x="170121" y="269035"/>
                      <a:pt x="176019" y="265194"/>
                    </a:cubicBezTo>
                    <a:cubicBezTo>
                      <a:pt x="176019" y="265194"/>
                      <a:pt x="175882" y="265331"/>
                      <a:pt x="175882" y="265331"/>
                    </a:cubicBezTo>
                    <a:cubicBezTo>
                      <a:pt x="187814" y="257239"/>
                      <a:pt x="198787" y="248049"/>
                      <a:pt x="209486" y="238585"/>
                    </a:cubicBezTo>
                    <a:cubicBezTo>
                      <a:pt x="209486" y="238585"/>
                      <a:pt x="209486" y="238585"/>
                      <a:pt x="209349" y="238722"/>
                    </a:cubicBezTo>
                    <a:cubicBezTo>
                      <a:pt x="209349" y="238722"/>
                      <a:pt x="209486" y="238585"/>
                      <a:pt x="209486" y="238585"/>
                    </a:cubicBezTo>
                    <a:lnTo>
                      <a:pt x="209486" y="238585"/>
                    </a:lnTo>
                    <a:cubicBezTo>
                      <a:pt x="209486" y="238585"/>
                      <a:pt x="209486" y="238585"/>
                      <a:pt x="209486" y="238585"/>
                    </a:cubicBezTo>
                    <a:cubicBezTo>
                      <a:pt x="216069" y="232687"/>
                      <a:pt x="222516" y="226652"/>
                      <a:pt x="228825" y="220343"/>
                    </a:cubicBezTo>
                    <a:cubicBezTo>
                      <a:pt x="229237" y="218971"/>
                      <a:pt x="229511" y="217737"/>
                      <a:pt x="229923" y="216365"/>
                    </a:cubicBezTo>
                    <a:cubicBezTo>
                      <a:pt x="230197" y="215131"/>
                      <a:pt x="230609" y="214034"/>
                      <a:pt x="231020" y="212662"/>
                    </a:cubicBezTo>
                    <a:cubicBezTo>
                      <a:pt x="232529" y="207587"/>
                      <a:pt x="234175" y="202649"/>
                      <a:pt x="235820" y="197574"/>
                    </a:cubicBezTo>
                    <a:cubicBezTo>
                      <a:pt x="239112" y="187424"/>
                      <a:pt x="242816" y="177412"/>
                      <a:pt x="246656" y="167399"/>
                    </a:cubicBezTo>
                    <a:cubicBezTo>
                      <a:pt x="254337" y="148196"/>
                      <a:pt x="263115" y="129406"/>
                      <a:pt x="273677" y="111575"/>
                    </a:cubicBezTo>
                    <a:cubicBezTo>
                      <a:pt x="278340" y="103757"/>
                      <a:pt x="283415" y="96213"/>
                      <a:pt x="288902" y="89081"/>
                    </a:cubicBezTo>
                    <a:cubicBezTo>
                      <a:pt x="291645" y="85515"/>
                      <a:pt x="294525" y="81948"/>
                      <a:pt x="297542" y="78657"/>
                    </a:cubicBezTo>
                    <a:cubicBezTo>
                      <a:pt x="300286" y="75502"/>
                      <a:pt x="303166" y="72758"/>
                      <a:pt x="306321" y="70016"/>
                    </a:cubicBezTo>
                    <a:cubicBezTo>
                      <a:pt x="309201" y="67547"/>
                      <a:pt x="312356" y="65352"/>
                      <a:pt x="315373" y="63158"/>
                    </a:cubicBezTo>
                    <a:cubicBezTo>
                      <a:pt x="316745" y="62197"/>
                      <a:pt x="318116" y="61649"/>
                      <a:pt x="319625" y="60963"/>
                    </a:cubicBezTo>
                    <a:cubicBezTo>
                      <a:pt x="320585" y="60551"/>
                      <a:pt x="321545" y="60277"/>
                      <a:pt x="322643" y="60140"/>
                    </a:cubicBezTo>
                    <a:cubicBezTo>
                      <a:pt x="323603" y="60003"/>
                      <a:pt x="324700" y="59729"/>
                      <a:pt x="325660" y="59866"/>
                    </a:cubicBezTo>
                    <a:cubicBezTo>
                      <a:pt x="327169" y="60140"/>
                      <a:pt x="327992" y="60277"/>
                      <a:pt x="329364" y="60689"/>
                    </a:cubicBezTo>
                    <a:cubicBezTo>
                      <a:pt x="330324" y="60963"/>
                      <a:pt x="331147" y="61374"/>
                      <a:pt x="332107" y="61923"/>
                    </a:cubicBezTo>
                    <a:cubicBezTo>
                      <a:pt x="333479" y="62746"/>
                      <a:pt x="334439" y="63569"/>
                      <a:pt x="335399" y="64666"/>
                    </a:cubicBezTo>
                    <a:cubicBezTo>
                      <a:pt x="338279" y="67958"/>
                      <a:pt x="337868" y="73033"/>
                      <a:pt x="337456" y="77011"/>
                    </a:cubicBezTo>
                    <a:cubicBezTo>
                      <a:pt x="337182" y="80303"/>
                      <a:pt x="336359" y="83594"/>
                      <a:pt x="335124" y="86749"/>
                    </a:cubicBezTo>
                    <a:cubicBezTo>
                      <a:pt x="333341" y="91275"/>
                      <a:pt x="331558" y="95802"/>
                      <a:pt x="329364" y="100054"/>
                    </a:cubicBezTo>
                    <a:cubicBezTo>
                      <a:pt x="324700" y="109380"/>
                      <a:pt x="319351" y="118433"/>
                      <a:pt x="314139" y="127486"/>
                    </a:cubicBezTo>
                    <a:cubicBezTo>
                      <a:pt x="310710" y="133383"/>
                      <a:pt x="306869" y="139007"/>
                      <a:pt x="303166" y="144631"/>
                    </a:cubicBezTo>
                    <a:cubicBezTo>
                      <a:pt x="300697" y="148334"/>
                      <a:pt x="298365" y="152037"/>
                      <a:pt x="295897" y="155741"/>
                    </a:cubicBezTo>
                    <a:cubicBezTo>
                      <a:pt x="292193" y="161364"/>
                      <a:pt x="288078" y="166850"/>
                      <a:pt x="284101" y="172199"/>
                    </a:cubicBezTo>
                    <a:cubicBezTo>
                      <a:pt x="271757" y="188796"/>
                      <a:pt x="258041" y="204432"/>
                      <a:pt x="243776" y="219383"/>
                    </a:cubicBezTo>
                    <a:cubicBezTo>
                      <a:pt x="241718" y="221577"/>
                      <a:pt x="239524" y="223634"/>
                      <a:pt x="237467" y="225829"/>
                    </a:cubicBezTo>
                    <a:cubicBezTo>
                      <a:pt x="236781" y="228298"/>
                      <a:pt x="236095" y="230767"/>
                      <a:pt x="235546" y="233373"/>
                    </a:cubicBezTo>
                    <a:cubicBezTo>
                      <a:pt x="232940" y="243523"/>
                      <a:pt x="230197" y="253810"/>
                      <a:pt x="227591" y="263960"/>
                    </a:cubicBezTo>
                    <a:cubicBezTo>
                      <a:pt x="225533" y="274384"/>
                      <a:pt x="223476" y="284808"/>
                      <a:pt x="221419" y="295232"/>
                    </a:cubicBezTo>
                    <a:cubicBezTo>
                      <a:pt x="220596" y="299347"/>
                      <a:pt x="219773" y="303462"/>
                      <a:pt x="219087" y="307577"/>
                    </a:cubicBezTo>
                    <a:cubicBezTo>
                      <a:pt x="217990" y="314160"/>
                      <a:pt x="216893" y="320744"/>
                      <a:pt x="215932" y="327328"/>
                    </a:cubicBezTo>
                    <a:cubicBezTo>
                      <a:pt x="214835" y="334734"/>
                      <a:pt x="214149" y="342278"/>
                      <a:pt x="213601" y="349822"/>
                    </a:cubicBezTo>
                    <a:cubicBezTo>
                      <a:pt x="213601" y="349548"/>
                      <a:pt x="213601" y="349410"/>
                      <a:pt x="213601" y="349136"/>
                    </a:cubicBezTo>
                    <a:cubicBezTo>
                      <a:pt x="213326" y="353251"/>
                      <a:pt x="213326" y="357365"/>
                      <a:pt x="213464" y="361481"/>
                    </a:cubicBezTo>
                    <a:cubicBezTo>
                      <a:pt x="213738" y="365184"/>
                      <a:pt x="214149" y="368887"/>
                      <a:pt x="214698" y="372453"/>
                    </a:cubicBezTo>
                    <a:cubicBezTo>
                      <a:pt x="214698" y="372179"/>
                      <a:pt x="214561" y="372042"/>
                      <a:pt x="214561" y="371768"/>
                    </a:cubicBezTo>
                    <a:cubicBezTo>
                      <a:pt x="214835" y="373276"/>
                      <a:pt x="215246" y="374785"/>
                      <a:pt x="215658" y="376157"/>
                    </a:cubicBezTo>
                    <a:cubicBezTo>
                      <a:pt x="215658" y="375882"/>
                      <a:pt x="215521" y="375745"/>
                      <a:pt x="215384" y="375608"/>
                    </a:cubicBezTo>
                    <a:cubicBezTo>
                      <a:pt x="215795" y="376980"/>
                      <a:pt x="216344" y="378214"/>
                      <a:pt x="216893" y="379586"/>
                    </a:cubicBezTo>
                    <a:cubicBezTo>
                      <a:pt x="217441" y="380546"/>
                      <a:pt x="217990" y="381506"/>
                      <a:pt x="218538" y="382466"/>
                    </a:cubicBezTo>
                    <a:cubicBezTo>
                      <a:pt x="218538" y="382466"/>
                      <a:pt x="218538" y="382329"/>
                      <a:pt x="218538" y="382329"/>
                    </a:cubicBezTo>
                    <a:cubicBezTo>
                      <a:pt x="219773" y="384112"/>
                      <a:pt x="221007" y="385758"/>
                      <a:pt x="222379" y="387267"/>
                    </a:cubicBezTo>
                    <a:cubicBezTo>
                      <a:pt x="223202" y="388090"/>
                      <a:pt x="224025" y="388913"/>
                      <a:pt x="224848" y="389735"/>
                    </a:cubicBezTo>
                    <a:cubicBezTo>
                      <a:pt x="224848" y="389735"/>
                      <a:pt x="224848" y="389735"/>
                      <a:pt x="224711" y="389598"/>
                    </a:cubicBezTo>
                    <a:cubicBezTo>
                      <a:pt x="225259" y="390010"/>
                      <a:pt x="225808" y="390558"/>
                      <a:pt x="226356" y="390970"/>
                    </a:cubicBezTo>
                    <a:cubicBezTo>
                      <a:pt x="227180" y="391519"/>
                      <a:pt x="228002" y="392067"/>
                      <a:pt x="228962" y="392479"/>
                    </a:cubicBezTo>
                    <a:cubicBezTo>
                      <a:pt x="228962" y="392479"/>
                      <a:pt x="228825" y="392479"/>
                      <a:pt x="228825" y="392479"/>
                    </a:cubicBezTo>
                    <a:cubicBezTo>
                      <a:pt x="228962" y="392479"/>
                      <a:pt x="229100" y="392616"/>
                      <a:pt x="229237" y="392616"/>
                    </a:cubicBezTo>
                    <a:cubicBezTo>
                      <a:pt x="229237" y="392616"/>
                      <a:pt x="229374" y="392616"/>
                      <a:pt x="229374" y="392753"/>
                    </a:cubicBezTo>
                    <a:cubicBezTo>
                      <a:pt x="229374" y="392753"/>
                      <a:pt x="229237" y="392753"/>
                      <a:pt x="229237" y="392753"/>
                    </a:cubicBezTo>
                    <a:cubicBezTo>
                      <a:pt x="230197" y="393164"/>
                      <a:pt x="231157" y="393576"/>
                      <a:pt x="232254" y="393987"/>
                    </a:cubicBezTo>
                    <a:cubicBezTo>
                      <a:pt x="232254" y="393987"/>
                      <a:pt x="232117" y="393987"/>
                      <a:pt x="232117" y="393987"/>
                    </a:cubicBezTo>
                    <a:cubicBezTo>
                      <a:pt x="233489" y="394399"/>
                      <a:pt x="234860" y="394810"/>
                      <a:pt x="236232" y="395084"/>
                    </a:cubicBezTo>
                    <a:cubicBezTo>
                      <a:pt x="235958" y="395084"/>
                      <a:pt x="235820" y="394948"/>
                      <a:pt x="235546" y="394948"/>
                    </a:cubicBezTo>
                    <a:cubicBezTo>
                      <a:pt x="237604" y="395359"/>
                      <a:pt x="239524" y="395633"/>
                      <a:pt x="241581" y="395771"/>
                    </a:cubicBezTo>
                    <a:cubicBezTo>
                      <a:pt x="243639" y="395908"/>
                      <a:pt x="245559" y="395908"/>
                      <a:pt x="247616" y="395771"/>
                    </a:cubicBezTo>
                    <a:cubicBezTo>
                      <a:pt x="249811" y="395496"/>
                      <a:pt x="251868" y="395222"/>
                      <a:pt x="254063" y="394810"/>
                    </a:cubicBezTo>
                    <a:cubicBezTo>
                      <a:pt x="255983" y="394262"/>
                      <a:pt x="258041" y="393713"/>
                      <a:pt x="259961" y="393164"/>
                    </a:cubicBezTo>
                    <a:cubicBezTo>
                      <a:pt x="263390" y="391930"/>
                      <a:pt x="266681" y="390558"/>
                      <a:pt x="270110" y="389050"/>
                    </a:cubicBezTo>
                    <a:cubicBezTo>
                      <a:pt x="270110" y="389050"/>
                      <a:pt x="270110" y="389050"/>
                      <a:pt x="270110" y="389050"/>
                    </a:cubicBezTo>
                    <a:cubicBezTo>
                      <a:pt x="273814" y="387267"/>
                      <a:pt x="277243" y="385072"/>
                      <a:pt x="280535" y="382877"/>
                    </a:cubicBezTo>
                    <a:cubicBezTo>
                      <a:pt x="280397" y="383015"/>
                      <a:pt x="280260" y="383152"/>
                      <a:pt x="279986" y="383152"/>
                    </a:cubicBezTo>
                    <a:cubicBezTo>
                      <a:pt x="282455" y="381506"/>
                      <a:pt x="284787" y="379723"/>
                      <a:pt x="287118" y="377939"/>
                    </a:cubicBezTo>
                    <a:cubicBezTo>
                      <a:pt x="287530" y="376019"/>
                      <a:pt x="287941" y="374099"/>
                      <a:pt x="288353" y="372042"/>
                    </a:cubicBezTo>
                    <a:cubicBezTo>
                      <a:pt x="288764" y="369984"/>
                      <a:pt x="289313" y="367927"/>
                      <a:pt x="289724" y="365732"/>
                    </a:cubicBezTo>
                    <a:cubicBezTo>
                      <a:pt x="291782" y="357914"/>
                      <a:pt x="293702" y="350233"/>
                      <a:pt x="295760" y="342415"/>
                    </a:cubicBezTo>
                    <a:cubicBezTo>
                      <a:pt x="296308" y="340358"/>
                      <a:pt x="296720" y="338300"/>
                      <a:pt x="297268" y="336380"/>
                    </a:cubicBezTo>
                    <a:cubicBezTo>
                      <a:pt x="297954" y="334049"/>
                      <a:pt x="298640" y="331854"/>
                      <a:pt x="299326" y="329659"/>
                    </a:cubicBezTo>
                    <a:cubicBezTo>
                      <a:pt x="301932" y="321293"/>
                      <a:pt x="304400" y="312926"/>
                      <a:pt x="306869" y="304422"/>
                    </a:cubicBezTo>
                    <a:cubicBezTo>
                      <a:pt x="307967" y="300993"/>
                      <a:pt x="308927" y="297701"/>
                      <a:pt x="310161" y="294272"/>
                    </a:cubicBezTo>
                    <a:cubicBezTo>
                      <a:pt x="314962" y="280693"/>
                      <a:pt x="319625" y="267114"/>
                      <a:pt x="324426" y="253536"/>
                    </a:cubicBezTo>
                    <a:cubicBezTo>
                      <a:pt x="324426" y="253536"/>
                      <a:pt x="324426" y="253673"/>
                      <a:pt x="324426" y="253673"/>
                    </a:cubicBezTo>
                    <a:cubicBezTo>
                      <a:pt x="325523" y="250518"/>
                      <a:pt x="326895" y="247226"/>
                      <a:pt x="328129" y="244072"/>
                    </a:cubicBezTo>
                    <a:cubicBezTo>
                      <a:pt x="330050" y="239408"/>
                      <a:pt x="331832" y="234745"/>
                      <a:pt x="333753" y="230081"/>
                    </a:cubicBezTo>
                    <a:cubicBezTo>
                      <a:pt x="337868" y="220069"/>
                      <a:pt x="342531" y="210330"/>
                      <a:pt x="347195" y="200592"/>
                    </a:cubicBezTo>
                    <a:cubicBezTo>
                      <a:pt x="351309" y="192362"/>
                      <a:pt x="355698" y="184270"/>
                      <a:pt x="360773" y="176589"/>
                    </a:cubicBezTo>
                    <a:cubicBezTo>
                      <a:pt x="365711" y="169182"/>
                      <a:pt x="370923" y="161912"/>
                      <a:pt x="377370" y="155741"/>
                    </a:cubicBezTo>
                    <a:cubicBezTo>
                      <a:pt x="380113" y="152860"/>
                      <a:pt x="383405" y="150391"/>
                      <a:pt x="386696" y="148060"/>
                    </a:cubicBezTo>
                    <a:cubicBezTo>
                      <a:pt x="389577" y="146002"/>
                      <a:pt x="392732" y="144356"/>
                      <a:pt x="395886" y="142985"/>
                    </a:cubicBezTo>
                    <a:cubicBezTo>
                      <a:pt x="401647" y="140379"/>
                      <a:pt x="408368" y="140653"/>
                      <a:pt x="414403" y="142299"/>
                    </a:cubicBezTo>
                    <a:cubicBezTo>
                      <a:pt x="416735" y="142985"/>
                      <a:pt x="418792" y="144219"/>
                      <a:pt x="420712" y="145728"/>
                    </a:cubicBezTo>
                    <a:cubicBezTo>
                      <a:pt x="422770" y="147374"/>
                      <a:pt x="424278" y="149705"/>
                      <a:pt x="425650" y="152037"/>
                    </a:cubicBezTo>
                    <a:cubicBezTo>
                      <a:pt x="427296" y="154780"/>
                      <a:pt x="428393" y="158072"/>
                      <a:pt x="429079" y="161090"/>
                    </a:cubicBezTo>
                    <a:cubicBezTo>
                      <a:pt x="429353" y="162324"/>
                      <a:pt x="429491" y="163421"/>
                      <a:pt x="429491" y="164656"/>
                    </a:cubicBezTo>
                    <a:cubicBezTo>
                      <a:pt x="429628" y="167262"/>
                      <a:pt x="429765" y="169868"/>
                      <a:pt x="429491" y="172611"/>
                    </a:cubicBezTo>
                    <a:cubicBezTo>
                      <a:pt x="429353" y="175080"/>
                      <a:pt x="429079" y="177549"/>
                      <a:pt x="428667" y="179881"/>
                    </a:cubicBezTo>
                    <a:cubicBezTo>
                      <a:pt x="428393" y="181801"/>
                      <a:pt x="427982" y="183721"/>
                      <a:pt x="427570" y="185504"/>
                    </a:cubicBezTo>
                    <a:cubicBezTo>
                      <a:pt x="426473" y="190579"/>
                      <a:pt x="424827" y="195380"/>
                      <a:pt x="423181" y="200180"/>
                    </a:cubicBezTo>
                    <a:cubicBezTo>
                      <a:pt x="419889" y="209918"/>
                      <a:pt x="415500" y="219383"/>
                      <a:pt x="410974" y="228710"/>
                    </a:cubicBezTo>
                    <a:cubicBezTo>
                      <a:pt x="409054" y="232550"/>
                      <a:pt x="407133" y="236391"/>
                      <a:pt x="405213" y="240231"/>
                    </a:cubicBezTo>
                    <a:cubicBezTo>
                      <a:pt x="404116" y="242426"/>
                      <a:pt x="402881" y="244483"/>
                      <a:pt x="401784" y="246678"/>
                    </a:cubicBezTo>
                    <a:cubicBezTo>
                      <a:pt x="401098" y="247912"/>
                      <a:pt x="400138" y="249832"/>
                      <a:pt x="399452" y="251066"/>
                    </a:cubicBezTo>
                    <a:cubicBezTo>
                      <a:pt x="397806" y="253810"/>
                      <a:pt x="396161" y="256553"/>
                      <a:pt x="394377" y="259159"/>
                    </a:cubicBezTo>
                    <a:cubicBezTo>
                      <a:pt x="389714" y="266840"/>
                      <a:pt x="384914" y="274521"/>
                      <a:pt x="380250" y="282339"/>
                    </a:cubicBezTo>
                    <a:cubicBezTo>
                      <a:pt x="379427" y="283574"/>
                      <a:pt x="378604" y="284808"/>
                      <a:pt x="377644" y="286043"/>
                    </a:cubicBezTo>
                    <a:cubicBezTo>
                      <a:pt x="374901" y="290020"/>
                      <a:pt x="372020" y="293998"/>
                      <a:pt x="369140" y="297975"/>
                    </a:cubicBezTo>
                    <a:cubicBezTo>
                      <a:pt x="364751" y="304285"/>
                      <a:pt x="360225" y="310731"/>
                      <a:pt x="355698" y="317041"/>
                    </a:cubicBezTo>
                    <a:cubicBezTo>
                      <a:pt x="354190" y="319098"/>
                      <a:pt x="352681" y="321155"/>
                      <a:pt x="351035" y="323075"/>
                    </a:cubicBezTo>
                    <a:cubicBezTo>
                      <a:pt x="349526" y="325133"/>
                      <a:pt x="347880" y="327191"/>
                      <a:pt x="346371" y="329111"/>
                    </a:cubicBezTo>
                    <a:cubicBezTo>
                      <a:pt x="343217" y="333088"/>
                      <a:pt x="340062" y="337203"/>
                      <a:pt x="336770" y="341044"/>
                    </a:cubicBezTo>
                    <a:cubicBezTo>
                      <a:pt x="330324" y="348999"/>
                      <a:pt x="323329" y="356680"/>
                      <a:pt x="316334" y="364223"/>
                    </a:cubicBezTo>
                    <a:cubicBezTo>
                      <a:pt x="310024" y="371081"/>
                      <a:pt x="303166" y="377254"/>
                      <a:pt x="295897" y="383152"/>
                    </a:cubicBezTo>
                    <a:cubicBezTo>
                      <a:pt x="295485" y="385209"/>
                      <a:pt x="295211" y="387267"/>
                      <a:pt x="294936" y="389324"/>
                    </a:cubicBezTo>
                    <a:cubicBezTo>
                      <a:pt x="294525" y="392342"/>
                      <a:pt x="294251" y="395359"/>
                      <a:pt x="293976" y="398377"/>
                    </a:cubicBezTo>
                    <a:cubicBezTo>
                      <a:pt x="293839" y="401257"/>
                      <a:pt x="293702" y="404000"/>
                      <a:pt x="293839" y="406880"/>
                    </a:cubicBezTo>
                    <a:cubicBezTo>
                      <a:pt x="293839" y="406880"/>
                      <a:pt x="293839" y="406743"/>
                      <a:pt x="293839" y="406743"/>
                    </a:cubicBezTo>
                    <a:cubicBezTo>
                      <a:pt x="293839" y="406743"/>
                      <a:pt x="293839" y="406880"/>
                      <a:pt x="293839" y="406880"/>
                    </a:cubicBezTo>
                    <a:cubicBezTo>
                      <a:pt x="293839" y="407018"/>
                      <a:pt x="293839" y="407292"/>
                      <a:pt x="293839" y="407429"/>
                    </a:cubicBezTo>
                    <a:cubicBezTo>
                      <a:pt x="293839" y="407292"/>
                      <a:pt x="293839" y="407155"/>
                      <a:pt x="293839" y="407155"/>
                    </a:cubicBezTo>
                    <a:cubicBezTo>
                      <a:pt x="294113" y="409212"/>
                      <a:pt x="294388" y="411132"/>
                      <a:pt x="294799" y="413053"/>
                    </a:cubicBezTo>
                    <a:cubicBezTo>
                      <a:pt x="294799" y="412916"/>
                      <a:pt x="294799" y="412778"/>
                      <a:pt x="294662" y="412641"/>
                    </a:cubicBezTo>
                    <a:cubicBezTo>
                      <a:pt x="294936" y="413876"/>
                      <a:pt x="295211" y="415110"/>
                      <a:pt x="295622" y="416207"/>
                    </a:cubicBezTo>
                    <a:cubicBezTo>
                      <a:pt x="295897" y="416893"/>
                      <a:pt x="296171" y="417442"/>
                      <a:pt x="296445" y="418128"/>
                    </a:cubicBezTo>
                    <a:cubicBezTo>
                      <a:pt x="296308" y="417990"/>
                      <a:pt x="296171" y="417716"/>
                      <a:pt x="296171" y="417579"/>
                    </a:cubicBezTo>
                    <a:cubicBezTo>
                      <a:pt x="296445" y="418128"/>
                      <a:pt x="296720" y="418676"/>
                      <a:pt x="297131" y="419225"/>
                    </a:cubicBezTo>
                    <a:cubicBezTo>
                      <a:pt x="297405" y="419636"/>
                      <a:pt x="297680" y="420048"/>
                      <a:pt x="297954" y="420459"/>
                    </a:cubicBezTo>
                    <a:cubicBezTo>
                      <a:pt x="297817" y="420322"/>
                      <a:pt x="297680" y="420185"/>
                      <a:pt x="297542" y="420048"/>
                    </a:cubicBezTo>
                    <a:cubicBezTo>
                      <a:pt x="298228" y="420871"/>
                      <a:pt x="298914" y="421557"/>
                      <a:pt x="299737" y="422242"/>
                    </a:cubicBezTo>
                    <a:cubicBezTo>
                      <a:pt x="299737" y="422242"/>
                      <a:pt x="299737" y="422242"/>
                      <a:pt x="299737" y="422242"/>
                    </a:cubicBezTo>
                    <a:cubicBezTo>
                      <a:pt x="300149" y="422516"/>
                      <a:pt x="300560" y="422928"/>
                      <a:pt x="300971" y="423203"/>
                    </a:cubicBezTo>
                    <a:cubicBezTo>
                      <a:pt x="300834" y="423203"/>
                      <a:pt x="300834" y="423065"/>
                      <a:pt x="300697" y="423065"/>
                    </a:cubicBezTo>
                    <a:cubicBezTo>
                      <a:pt x="300834" y="423203"/>
                      <a:pt x="300971" y="423203"/>
                      <a:pt x="301109" y="423340"/>
                    </a:cubicBezTo>
                    <a:cubicBezTo>
                      <a:pt x="301109" y="423340"/>
                      <a:pt x="301246" y="423477"/>
                      <a:pt x="301246" y="423477"/>
                    </a:cubicBezTo>
                    <a:cubicBezTo>
                      <a:pt x="301246" y="423477"/>
                      <a:pt x="301246" y="423477"/>
                      <a:pt x="301109" y="423340"/>
                    </a:cubicBezTo>
                    <a:cubicBezTo>
                      <a:pt x="301932" y="423888"/>
                      <a:pt x="302755" y="424300"/>
                      <a:pt x="303715" y="424711"/>
                    </a:cubicBezTo>
                    <a:cubicBezTo>
                      <a:pt x="303989" y="424848"/>
                      <a:pt x="304400" y="424986"/>
                      <a:pt x="304675" y="425123"/>
                    </a:cubicBezTo>
                    <a:cubicBezTo>
                      <a:pt x="305086" y="425260"/>
                      <a:pt x="305635" y="425397"/>
                      <a:pt x="306047" y="425534"/>
                    </a:cubicBezTo>
                    <a:cubicBezTo>
                      <a:pt x="306595" y="425534"/>
                      <a:pt x="307144" y="425671"/>
                      <a:pt x="307829" y="425671"/>
                    </a:cubicBezTo>
                    <a:cubicBezTo>
                      <a:pt x="307555" y="425671"/>
                      <a:pt x="307418" y="425671"/>
                      <a:pt x="307144" y="425671"/>
                    </a:cubicBezTo>
                    <a:cubicBezTo>
                      <a:pt x="307829" y="425671"/>
                      <a:pt x="308515" y="425671"/>
                      <a:pt x="309338" y="425671"/>
                    </a:cubicBezTo>
                    <a:cubicBezTo>
                      <a:pt x="309064" y="425671"/>
                      <a:pt x="308927" y="425671"/>
                      <a:pt x="308652" y="425671"/>
                    </a:cubicBezTo>
                    <a:cubicBezTo>
                      <a:pt x="310161" y="425534"/>
                      <a:pt x="311533" y="425397"/>
                      <a:pt x="313042" y="425123"/>
                    </a:cubicBezTo>
                    <a:cubicBezTo>
                      <a:pt x="312767" y="425123"/>
                      <a:pt x="312630" y="425123"/>
                      <a:pt x="312356" y="425260"/>
                    </a:cubicBezTo>
                    <a:cubicBezTo>
                      <a:pt x="314550" y="424711"/>
                      <a:pt x="316608" y="424163"/>
                      <a:pt x="318665" y="423477"/>
                    </a:cubicBezTo>
                    <a:cubicBezTo>
                      <a:pt x="318665" y="423477"/>
                      <a:pt x="318528" y="423477"/>
                      <a:pt x="318528" y="423477"/>
                    </a:cubicBezTo>
                    <a:cubicBezTo>
                      <a:pt x="318528" y="423477"/>
                      <a:pt x="318665" y="423477"/>
                      <a:pt x="318665" y="423477"/>
                    </a:cubicBezTo>
                    <a:cubicBezTo>
                      <a:pt x="318802" y="423477"/>
                      <a:pt x="318802" y="423477"/>
                      <a:pt x="318939" y="423340"/>
                    </a:cubicBezTo>
                    <a:cubicBezTo>
                      <a:pt x="318939" y="423340"/>
                      <a:pt x="318802" y="423340"/>
                      <a:pt x="318802" y="423340"/>
                    </a:cubicBezTo>
                    <a:cubicBezTo>
                      <a:pt x="320585" y="422654"/>
                      <a:pt x="322368" y="421968"/>
                      <a:pt x="324014" y="421145"/>
                    </a:cubicBezTo>
                    <a:cubicBezTo>
                      <a:pt x="326758" y="419774"/>
                      <a:pt x="329226" y="418265"/>
                      <a:pt x="331695" y="416619"/>
                    </a:cubicBezTo>
                    <a:cubicBezTo>
                      <a:pt x="337456" y="412641"/>
                      <a:pt x="343217" y="408252"/>
                      <a:pt x="348566" y="403589"/>
                    </a:cubicBezTo>
                    <a:cubicBezTo>
                      <a:pt x="348566" y="403589"/>
                      <a:pt x="348566" y="403589"/>
                      <a:pt x="348566" y="403589"/>
                    </a:cubicBezTo>
                    <a:cubicBezTo>
                      <a:pt x="357619" y="395633"/>
                      <a:pt x="366122" y="386855"/>
                      <a:pt x="374078" y="377939"/>
                    </a:cubicBezTo>
                    <a:cubicBezTo>
                      <a:pt x="373941" y="378077"/>
                      <a:pt x="373803" y="378214"/>
                      <a:pt x="373666" y="378351"/>
                    </a:cubicBezTo>
                    <a:cubicBezTo>
                      <a:pt x="382719" y="368064"/>
                      <a:pt x="391086" y="357365"/>
                      <a:pt x="399041" y="346256"/>
                    </a:cubicBezTo>
                    <a:cubicBezTo>
                      <a:pt x="399178" y="345570"/>
                      <a:pt x="399452" y="344884"/>
                      <a:pt x="399590" y="344198"/>
                    </a:cubicBezTo>
                    <a:cubicBezTo>
                      <a:pt x="400824" y="339535"/>
                      <a:pt x="402059" y="334734"/>
                      <a:pt x="403293" y="329933"/>
                    </a:cubicBezTo>
                    <a:cubicBezTo>
                      <a:pt x="403704" y="328013"/>
                      <a:pt x="404253" y="326230"/>
                      <a:pt x="404664" y="324310"/>
                    </a:cubicBezTo>
                    <a:cubicBezTo>
                      <a:pt x="407133" y="315943"/>
                      <a:pt x="409602" y="307714"/>
                      <a:pt x="411934" y="299347"/>
                    </a:cubicBezTo>
                    <a:cubicBezTo>
                      <a:pt x="413168" y="295095"/>
                      <a:pt x="414403" y="290843"/>
                      <a:pt x="415637" y="286591"/>
                    </a:cubicBezTo>
                    <a:cubicBezTo>
                      <a:pt x="417009" y="282202"/>
                      <a:pt x="418380" y="277676"/>
                      <a:pt x="419752" y="273287"/>
                    </a:cubicBezTo>
                    <a:cubicBezTo>
                      <a:pt x="422633" y="264371"/>
                      <a:pt x="425650" y="255456"/>
                      <a:pt x="428942" y="246540"/>
                    </a:cubicBezTo>
                    <a:cubicBezTo>
                      <a:pt x="430725" y="241877"/>
                      <a:pt x="432645" y="237076"/>
                      <a:pt x="434565" y="232413"/>
                    </a:cubicBezTo>
                    <a:cubicBezTo>
                      <a:pt x="436486" y="227475"/>
                      <a:pt x="438543" y="222675"/>
                      <a:pt x="441012" y="218011"/>
                    </a:cubicBezTo>
                    <a:cubicBezTo>
                      <a:pt x="443892" y="212388"/>
                      <a:pt x="446636" y="206627"/>
                      <a:pt x="450476" y="201689"/>
                    </a:cubicBezTo>
                    <a:cubicBezTo>
                      <a:pt x="451573" y="200318"/>
                      <a:pt x="452945" y="198809"/>
                      <a:pt x="454454" y="197986"/>
                    </a:cubicBezTo>
                    <a:cubicBezTo>
                      <a:pt x="456099" y="197026"/>
                      <a:pt x="456648" y="196751"/>
                      <a:pt x="458431" y="196066"/>
                    </a:cubicBezTo>
                    <a:cubicBezTo>
                      <a:pt x="459803" y="195517"/>
                      <a:pt x="461449" y="195105"/>
                      <a:pt x="462820" y="194694"/>
                    </a:cubicBezTo>
                    <a:cubicBezTo>
                      <a:pt x="465015" y="194008"/>
                      <a:pt x="467210" y="195380"/>
                      <a:pt x="468170" y="197300"/>
                    </a:cubicBezTo>
                    <a:cubicBezTo>
                      <a:pt x="468444" y="197711"/>
                      <a:pt x="468581" y="198123"/>
                      <a:pt x="468855" y="198672"/>
                    </a:cubicBezTo>
                    <a:cubicBezTo>
                      <a:pt x="468855" y="198672"/>
                      <a:pt x="468855" y="198534"/>
                      <a:pt x="468855" y="198534"/>
                    </a:cubicBezTo>
                    <a:cubicBezTo>
                      <a:pt x="469953" y="200592"/>
                      <a:pt x="471461" y="203060"/>
                      <a:pt x="471736" y="205530"/>
                    </a:cubicBezTo>
                    <a:cubicBezTo>
                      <a:pt x="472010" y="207724"/>
                      <a:pt x="472010" y="208821"/>
                      <a:pt x="472010" y="211016"/>
                    </a:cubicBezTo>
                    <a:cubicBezTo>
                      <a:pt x="472010" y="212936"/>
                      <a:pt x="471599" y="214719"/>
                      <a:pt x="471324" y="216640"/>
                    </a:cubicBezTo>
                    <a:cubicBezTo>
                      <a:pt x="470227" y="223498"/>
                      <a:pt x="468170" y="230218"/>
                      <a:pt x="465838" y="236665"/>
                    </a:cubicBezTo>
                    <a:cubicBezTo>
                      <a:pt x="464329" y="241054"/>
                      <a:pt x="462683" y="245443"/>
                      <a:pt x="461174" y="249832"/>
                    </a:cubicBezTo>
                    <a:cubicBezTo>
                      <a:pt x="460352" y="252164"/>
                      <a:pt x="459528" y="254359"/>
                      <a:pt x="458568" y="256553"/>
                    </a:cubicBezTo>
                    <a:cubicBezTo>
                      <a:pt x="456785" y="260942"/>
                      <a:pt x="454865" y="265331"/>
                      <a:pt x="452945" y="269858"/>
                    </a:cubicBezTo>
                    <a:cubicBezTo>
                      <a:pt x="452122" y="271778"/>
                      <a:pt x="451299" y="273698"/>
                      <a:pt x="450613" y="275618"/>
                    </a:cubicBezTo>
                    <a:cubicBezTo>
                      <a:pt x="450339" y="276304"/>
                      <a:pt x="450065" y="276990"/>
                      <a:pt x="449653" y="277676"/>
                    </a:cubicBezTo>
                    <a:cubicBezTo>
                      <a:pt x="445675" y="285494"/>
                      <a:pt x="441835" y="293312"/>
                      <a:pt x="437857" y="301130"/>
                    </a:cubicBezTo>
                    <a:cubicBezTo>
                      <a:pt x="430999" y="314709"/>
                      <a:pt x="423044" y="327739"/>
                      <a:pt x="414677" y="340358"/>
                    </a:cubicBezTo>
                    <a:cubicBezTo>
                      <a:pt x="412346" y="343924"/>
                      <a:pt x="409877" y="347490"/>
                      <a:pt x="407408" y="351056"/>
                    </a:cubicBezTo>
                    <a:cubicBezTo>
                      <a:pt x="406448" y="354760"/>
                      <a:pt x="405625" y="358326"/>
                      <a:pt x="404664" y="362029"/>
                    </a:cubicBezTo>
                    <a:cubicBezTo>
                      <a:pt x="403019" y="368750"/>
                      <a:pt x="401510" y="375471"/>
                      <a:pt x="400138" y="382329"/>
                    </a:cubicBezTo>
                    <a:cubicBezTo>
                      <a:pt x="400138" y="382055"/>
                      <a:pt x="400275" y="381917"/>
                      <a:pt x="400275" y="381643"/>
                    </a:cubicBezTo>
                    <a:cubicBezTo>
                      <a:pt x="399178" y="387404"/>
                      <a:pt x="398081" y="393302"/>
                      <a:pt x="397121" y="399062"/>
                    </a:cubicBezTo>
                    <a:cubicBezTo>
                      <a:pt x="396161" y="404686"/>
                      <a:pt x="395475" y="410309"/>
                      <a:pt x="395063" y="415933"/>
                    </a:cubicBezTo>
                    <a:cubicBezTo>
                      <a:pt x="395063" y="415796"/>
                      <a:pt x="395063" y="415796"/>
                      <a:pt x="395063" y="415658"/>
                    </a:cubicBezTo>
                    <a:cubicBezTo>
                      <a:pt x="394926" y="420185"/>
                      <a:pt x="394789" y="424711"/>
                      <a:pt x="395063" y="429238"/>
                    </a:cubicBezTo>
                    <a:cubicBezTo>
                      <a:pt x="395063" y="429238"/>
                      <a:pt x="395063" y="429100"/>
                      <a:pt x="395063" y="429100"/>
                    </a:cubicBezTo>
                    <a:cubicBezTo>
                      <a:pt x="395201" y="430472"/>
                      <a:pt x="395338" y="431981"/>
                      <a:pt x="395612" y="433352"/>
                    </a:cubicBezTo>
                    <a:cubicBezTo>
                      <a:pt x="396161" y="436096"/>
                      <a:pt x="396846" y="438702"/>
                      <a:pt x="397669" y="441308"/>
                    </a:cubicBezTo>
                    <a:cubicBezTo>
                      <a:pt x="397669" y="441033"/>
                      <a:pt x="397532" y="440896"/>
                      <a:pt x="397532" y="440759"/>
                    </a:cubicBezTo>
                    <a:cubicBezTo>
                      <a:pt x="397944" y="441993"/>
                      <a:pt x="398492" y="443228"/>
                      <a:pt x="399041" y="444462"/>
                    </a:cubicBezTo>
                    <a:cubicBezTo>
                      <a:pt x="398904" y="444325"/>
                      <a:pt x="398767" y="444051"/>
                      <a:pt x="398767" y="443914"/>
                    </a:cubicBezTo>
                    <a:cubicBezTo>
                      <a:pt x="399315" y="445011"/>
                      <a:pt x="400001" y="446245"/>
                      <a:pt x="400687" y="447343"/>
                    </a:cubicBezTo>
                    <a:cubicBezTo>
                      <a:pt x="400550" y="447068"/>
                      <a:pt x="400412" y="446931"/>
                      <a:pt x="400412" y="446794"/>
                    </a:cubicBezTo>
                    <a:cubicBezTo>
                      <a:pt x="400824" y="447343"/>
                      <a:pt x="401098" y="447754"/>
                      <a:pt x="401510" y="448303"/>
                    </a:cubicBezTo>
                    <a:cubicBezTo>
                      <a:pt x="401510" y="448303"/>
                      <a:pt x="401510" y="448303"/>
                      <a:pt x="401510" y="448303"/>
                    </a:cubicBezTo>
                    <a:cubicBezTo>
                      <a:pt x="402059" y="448989"/>
                      <a:pt x="402744" y="449674"/>
                      <a:pt x="403430" y="450360"/>
                    </a:cubicBezTo>
                    <a:cubicBezTo>
                      <a:pt x="403430" y="450360"/>
                      <a:pt x="403430" y="450360"/>
                      <a:pt x="403430" y="450360"/>
                    </a:cubicBezTo>
                    <a:cubicBezTo>
                      <a:pt x="403430" y="450360"/>
                      <a:pt x="403430" y="450360"/>
                      <a:pt x="403567" y="450497"/>
                    </a:cubicBezTo>
                    <a:cubicBezTo>
                      <a:pt x="403704" y="450635"/>
                      <a:pt x="403841" y="450772"/>
                      <a:pt x="403979" y="450909"/>
                    </a:cubicBezTo>
                    <a:cubicBezTo>
                      <a:pt x="403979" y="450909"/>
                      <a:pt x="403841" y="450772"/>
                      <a:pt x="403841" y="450772"/>
                    </a:cubicBezTo>
                    <a:cubicBezTo>
                      <a:pt x="404664" y="451457"/>
                      <a:pt x="405625" y="452143"/>
                      <a:pt x="406448" y="452692"/>
                    </a:cubicBezTo>
                    <a:cubicBezTo>
                      <a:pt x="406859" y="452966"/>
                      <a:pt x="407270" y="453103"/>
                      <a:pt x="407682" y="453377"/>
                    </a:cubicBezTo>
                    <a:cubicBezTo>
                      <a:pt x="407682" y="453377"/>
                      <a:pt x="407545" y="453377"/>
                      <a:pt x="407545" y="453241"/>
                    </a:cubicBezTo>
                    <a:cubicBezTo>
                      <a:pt x="407682" y="453241"/>
                      <a:pt x="407682" y="453377"/>
                      <a:pt x="407819" y="453377"/>
                    </a:cubicBezTo>
                    <a:cubicBezTo>
                      <a:pt x="407956" y="453377"/>
                      <a:pt x="407956" y="453515"/>
                      <a:pt x="408093" y="453515"/>
                    </a:cubicBezTo>
                    <a:cubicBezTo>
                      <a:pt x="408093" y="453515"/>
                      <a:pt x="407956" y="453515"/>
                      <a:pt x="407956" y="453377"/>
                    </a:cubicBezTo>
                    <a:cubicBezTo>
                      <a:pt x="408368" y="453515"/>
                      <a:pt x="408642" y="453652"/>
                      <a:pt x="409054" y="453926"/>
                    </a:cubicBezTo>
                    <a:cubicBezTo>
                      <a:pt x="409465" y="454064"/>
                      <a:pt x="410014" y="454201"/>
                      <a:pt x="410425" y="454338"/>
                    </a:cubicBezTo>
                    <a:cubicBezTo>
                      <a:pt x="410974" y="454475"/>
                      <a:pt x="411385" y="454475"/>
                      <a:pt x="411934" y="454612"/>
                    </a:cubicBezTo>
                    <a:cubicBezTo>
                      <a:pt x="411660" y="454612"/>
                      <a:pt x="411522" y="454612"/>
                      <a:pt x="411248" y="454612"/>
                    </a:cubicBezTo>
                    <a:cubicBezTo>
                      <a:pt x="412757" y="454749"/>
                      <a:pt x="414266" y="454749"/>
                      <a:pt x="415637" y="454612"/>
                    </a:cubicBezTo>
                    <a:cubicBezTo>
                      <a:pt x="415363" y="454612"/>
                      <a:pt x="415226" y="454612"/>
                      <a:pt x="414951" y="454612"/>
                    </a:cubicBezTo>
                    <a:cubicBezTo>
                      <a:pt x="416460" y="454475"/>
                      <a:pt x="417832" y="454338"/>
                      <a:pt x="419341" y="453926"/>
                    </a:cubicBezTo>
                    <a:cubicBezTo>
                      <a:pt x="419204" y="453926"/>
                      <a:pt x="419066" y="453926"/>
                      <a:pt x="418929" y="453926"/>
                    </a:cubicBezTo>
                    <a:cubicBezTo>
                      <a:pt x="420164" y="453652"/>
                      <a:pt x="421535" y="453241"/>
                      <a:pt x="422770" y="452829"/>
                    </a:cubicBezTo>
                    <a:cubicBezTo>
                      <a:pt x="422770" y="452829"/>
                      <a:pt x="422633" y="452829"/>
                      <a:pt x="422633" y="452966"/>
                    </a:cubicBezTo>
                    <a:cubicBezTo>
                      <a:pt x="422770" y="452966"/>
                      <a:pt x="422770" y="452829"/>
                      <a:pt x="422907" y="452829"/>
                    </a:cubicBezTo>
                    <a:cubicBezTo>
                      <a:pt x="423044" y="452829"/>
                      <a:pt x="423044" y="452829"/>
                      <a:pt x="423181" y="452692"/>
                    </a:cubicBezTo>
                    <a:cubicBezTo>
                      <a:pt x="423181" y="452692"/>
                      <a:pt x="423044" y="452692"/>
                      <a:pt x="422907" y="452829"/>
                    </a:cubicBezTo>
                    <a:cubicBezTo>
                      <a:pt x="424141" y="452280"/>
                      <a:pt x="425513" y="451732"/>
                      <a:pt x="426610" y="451183"/>
                    </a:cubicBezTo>
                    <a:cubicBezTo>
                      <a:pt x="426336" y="451320"/>
                      <a:pt x="426199" y="451320"/>
                      <a:pt x="426062" y="451457"/>
                    </a:cubicBezTo>
                    <a:cubicBezTo>
                      <a:pt x="427433" y="450772"/>
                      <a:pt x="428667" y="449948"/>
                      <a:pt x="430039" y="449126"/>
                    </a:cubicBezTo>
                    <a:cubicBezTo>
                      <a:pt x="430039" y="449126"/>
                      <a:pt x="429902" y="449263"/>
                      <a:pt x="429902" y="449263"/>
                    </a:cubicBezTo>
                    <a:cubicBezTo>
                      <a:pt x="433468" y="446657"/>
                      <a:pt x="436897" y="443914"/>
                      <a:pt x="440189" y="441033"/>
                    </a:cubicBezTo>
                    <a:cubicBezTo>
                      <a:pt x="443755" y="437741"/>
                      <a:pt x="447184" y="434312"/>
                      <a:pt x="450339" y="430609"/>
                    </a:cubicBezTo>
                    <a:cubicBezTo>
                      <a:pt x="450202" y="430746"/>
                      <a:pt x="450065" y="430883"/>
                      <a:pt x="449927" y="431021"/>
                    </a:cubicBezTo>
                    <a:cubicBezTo>
                      <a:pt x="459117" y="420322"/>
                      <a:pt x="467621" y="409075"/>
                      <a:pt x="475439" y="397416"/>
                    </a:cubicBezTo>
                    <a:cubicBezTo>
                      <a:pt x="475302" y="397691"/>
                      <a:pt x="475165" y="397828"/>
                      <a:pt x="475165" y="397965"/>
                    </a:cubicBezTo>
                    <a:cubicBezTo>
                      <a:pt x="478594" y="392753"/>
                      <a:pt x="482160" y="387541"/>
                      <a:pt x="485315" y="382192"/>
                    </a:cubicBezTo>
                    <a:cubicBezTo>
                      <a:pt x="487098" y="379037"/>
                      <a:pt x="489018" y="375882"/>
                      <a:pt x="490801" y="372865"/>
                    </a:cubicBezTo>
                    <a:cubicBezTo>
                      <a:pt x="490801" y="372590"/>
                      <a:pt x="490801" y="372316"/>
                      <a:pt x="490801" y="372042"/>
                    </a:cubicBezTo>
                    <a:cubicBezTo>
                      <a:pt x="491213" y="366693"/>
                      <a:pt x="491624" y="361343"/>
                      <a:pt x="492035" y="355857"/>
                    </a:cubicBezTo>
                    <a:cubicBezTo>
                      <a:pt x="492447" y="349822"/>
                      <a:pt x="492721" y="343787"/>
                      <a:pt x="493407" y="337889"/>
                    </a:cubicBezTo>
                    <a:cubicBezTo>
                      <a:pt x="494504" y="328425"/>
                      <a:pt x="495739" y="319098"/>
                      <a:pt x="496836" y="309634"/>
                    </a:cubicBezTo>
                    <a:cubicBezTo>
                      <a:pt x="497522" y="304422"/>
                      <a:pt x="497933" y="299210"/>
                      <a:pt x="498893" y="294135"/>
                    </a:cubicBezTo>
                    <a:cubicBezTo>
                      <a:pt x="500539" y="284534"/>
                      <a:pt x="502048" y="274933"/>
                      <a:pt x="503694" y="265469"/>
                    </a:cubicBezTo>
                    <a:cubicBezTo>
                      <a:pt x="504380" y="261765"/>
                      <a:pt x="504929" y="257924"/>
                      <a:pt x="505614" y="254221"/>
                    </a:cubicBezTo>
                    <a:cubicBezTo>
                      <a:pt x="506574" y="248461"/>
                      <a:pt x="507809" y="242837"/>
                      <a:pt x="509043" y="237076"/>
                    </a:cubicBezTo>
                    <a:cubicBezTo>
                      <a:pt x="510141" y="232139"/>
                      <a:pt x="511238" y="227338"/>
                      <a:pt x="512472" y="222400"/>
                    </a:cubicBezTo>
                    <a:cubicBezTo>
                      <a:pt x="513707" y="217600"/>
                      <a:pt x="515216" y="212936"/>
                      <a:pt x="516587" y="208273"/>
                    </a:cubicBezTo>
                    <a:cubicBezTo>
                      <a:pt x="517821" y="204158"/>
                      <a:pt x="519193" y="200180"/>
                      <a:pt x="520565" y="196202"/>
                    </a:cubicBezTo>
                    <a:cubicBezTo>
                      <a:pt x="522211" y="191539"/>
                      <a:pt x="524405" y="187013"/>
                      <a:pt x="526737" y="182624"/>
                    </a:cubicBezTo>
                    <a:cubicBezTo>
                      <a:pt x="528383" y="179606"/>
                      <a:pt x="530166" y="176726"/>
                      <a:pt x="532086" y="173983"/>
                    </a:cubicBezTo>
                    <a:cubicBezTo>
                      <a:pt x="533732" y="171651"/>
                      <a:pt x="535652" y="169731"/>
                      <a:pt x="537984" y="167948"/>
                    </a:cubicBezTo>
                    <a:cubicBezTo>
                      <a:pt x="541962" y="165067"/>
                      <a:pt x="547311" y="165205"/>
                      <a:pt x="551837" y="166576"/>
                    </a:cubicBezTo>
                    <a:cubicBezTo>
                      <a:pt x="553758" y="167125"/>
                      <a:pt x="555129" y="168359"/>
                      <a:pt x="556501" y="169594"/>
                    </a:cubicBezTo>
                    <a:cubicBezTo>
                      <a:pt x="557187" y="170279"/>
                      <a:pt x="557872" y="171102"/>
                      <a:pt x="558284" y="171925"/>
                    </a:cubicBezTo>
                    <a:cubicBezTo>
                      <a:pt x="558969" y="173297"/>
                      <a:pt x="559518" y="174394"/>
                      <a:pt x="560204" y="175903"/>
                    </a:cubicBezTo>
                    <a:cubicBezTo>
                      <a:pt x="560753" y="177275"/>
                      <a:pt x="561164" y="178783"/>
                      <a:pt x="561576" y="180155"/>
                    </a:cubicBezTo>
                    <a:cubicBezTo>
                      <a:pt x="561987" y="181664"/>
                      <a:pt x="562536" y="183310"/>
                      <a:pt x="562673" y="184818"/>
                    </a:cubicBezTo>
                    <a:cubicBezTo>
                      <a:pt x="562947" y="186739"/>
                      <a:pt x="563084" y="188385"/>
                      <a:pt x="563084" y="190168"/>
                    </a:cubicBezTo>
                    <a:cubicBezTo>
                      <a:pt x="563359" y="193460"/>
                      <a:pt x="563084" y="196614"/>
                      <a:pt x="562947" y="199906"/>
                    </a:cubicBezTo>
                    <a:cubicBezTo>
                      <a:pt x="562673" y="208959"/>
                      <a:pt x="561301" y="218011"/>
                      <a:pt x="559793" y="227063"/>
                    </a:cubicBezTo>
                    <a:cubicBezTo>
                      <a:pt x="558147" y="237214"/>
                      <a:pt x="555815" y="247363"/>
                      <a:pt x="553209" y="257376"/>
                    </a:cubicBezTo>
                    <a:cubicBezTo>
                      <a:pt x="547997" y="276990"/>
                      <a:pt x="540864" y="296055"/>
                      <a:pt x="532772" y="314572"/>
                    </a:cubicBezTo>
                    <a:cubicBezTo>
                      <a:pt x="528932" y="323350"/>
                      <a:pt x="524817" y="331854"/>
                      <a:pt x="520428" y="340358"/>
                    </a:cubicBezTo>
                    <a:cubicBezTo>
                      <a:pt x="517821" y="345570"/>
                      <a:pt x="515078" y="350919"/>
                      <a:pt x="512061" y="355994"/>
                    </a:cubicBezTo>
                    <a:cubicBezTo>
                      <a:pt x="508083" y="362578"/>
                      <a:pt x="504243" y="369299"/>
                      <a:pt x="500265" y="375882"/>
                    </a:cubicBezTo>
                    <a:cubicBezTo>
                      <a:pt x="500265" y="376705"/>
                      <a:pt x="500128" y="377391"/>
                      <a:pt x="500128" y="378214"/>
                    </a:cubicBezTo>
                    <a:cubicBezTo>
                      <a:pt x="500128" y="378214"/>
                      <a:pt x="500128" y="378214"/>
                      <a:pt x="500128" y="378214"/>
                    </a:cubicBezTo>
                    <a:cubicBezTo>
                      <a:pt x="499854" y="384249"/>
                      <a:pt x="499716" y="390284"/>
                      <a:pt x="499716" y="396319"/>
                    </a:cubicBezTo>
                    <a:cubicBezTo>
                      <a:pt x="499716" y="402080"/>
                      <a:pt x="499854" y="407841"/>
                      <a:pt x="500265" y="413601"/>
                    </a:cubicBezTo>
                    <a:cubicBezTo>
                      <a:pt x="500265" y="413601"/>
                      <a:pt x="500265" y="413601"/>
                      <a:pt x="500265" y="413464"/>
                    </a:cubicBezTo>
                    <a:cubicBezTo>
                      <a:pt x="500265" y="413738"/>
                      <a:pt x="500265" y="413876"/>
                      <a:pt x="500265" y="414150"/>
                    </a:cubicBezTo>
                    <a:lnTo>
                      <a:pt x="500265" y="414150"/>
                    </a:lnTo>
                    <a:lnTo>
                      <a:pt x="500265" y="414150"/>
                    </a:lnTo>
                    <a:cubicBezTo>
                      <a:pt x="500814" y="421282"/>
                      <a:pt x="501637" y="428277"/>
                      <a:pt x="502871" y="435410"/>
                    </a:cubicBezTo>
                    <a:cubicBezTo>
                      <a:pt x="502871" y="435273"/>
                      <a:pt x="502871" y="435135"/>
                      <a:pt x="502871" y="434998"/>
                    </a:cubicBezTo>
                    <a:cubicBezTo>
                      <a:pt x="503694" y="438976"/>
                      <a:pt x="504654" y="442816"/>
                      <a:pt x="505751" y="446794"/>
                    </a:cubicBezTo>
                    <a:cubicBezTo>
                      <a:pt x="506712" y="449537"/>
                      <a:pt x="507809" y="452280"/>
                      <a:pt x="509043" y="454886"/>
                    </a:cubicBezTo>
                    <a:cubicBezTo>
                      <a:pt x="509043" y="454886"/>
                      <a:pt x="509043" y="454749"/>
                      <a:pt x="508906" y="454749"/>
                    </a:cubicBezTo>
                    <a:cubicBezTo>
                      <a:pt x="510003" y="456806"/>
                      <a:pt x="511101" y="458864"/>
                      <a:pt x="512335" y="460922"/>
                    </a:cubicBezTo>
                    <a:cubicBezTo>
                      <a:pt x="512335" y="460784"/>
                      <a:pt x="512198" y="460647"/>
                      <a:pt x="512061" y="460510"/>
                    </a:cubicBezTo>
                    <a:cubicBezTo>
                      <a:pt x="512747" y="461607"/>
                      <a:pt x="513570" y="462567"/>
                      <a:pt x="514392" y="463528"/>
                    </a:cubicBezTo>
                    <a:cubicBezTo>
                      <a:pt x="514392" y="463528"/>
                      <a:pt x="514392" y="463528"/>
                      <a:pt x="514392" y="463528"/>
                    </a:cubicBezTo>
                    <a:cubicBezTo>
                      <a:pt x="514392" y="463528"/>
                      <a:pt x="514392" y="463664"/>
                      <a:pt x="514530" y="463664"/>
                    </a:cubicBezTo>
                    <a:cubicBezTo>
                      <a:pt x="514667" y="463802"/>
                      <a:pt x="514804" y="463939"/>
                      <a:pt x="514804" y="464076"/>
                    </a:cubicBezTo>
                    <a:cubicBezTo>
                      <a:pt x="514804" y="464076"/>
                      <a:pt x="514667" y="463939"/>
                      <a:pt x="514667" y="463939"/>
                    </a:cubicBezTo>
                    <a:cubicBezTo>
                      <a:pt x="515490" y="464899"/>
                      <a:pt x="516450" y="465722"/>
                      <a:pt x="517410" y="466545"/>
                    </a:cubicBezTo>
                    <a:cubicBezTo>
                      <a:pt x="517410" y="466545"/>
                      <a:pt x="517410" y="466545"/>
                      <a:pt x="517273" y="466545"/>
                    </a:cubicBezTo>
                    <a:cubicBezTo>
                      <a:pt x="517273" y="466545"/>
                      <a:pt x="517273" y="466545"/>
                      <a:pt x="517410" y="466545"/>
                    </a:cubicBezTo>
                    <a:cubicBezTo>
                      <a:pt x="517547" y="466682"/>
                      <a:pt x="517684" y="466819"/>
                      <a:pt x="517821" y="466957"/>
                    </a:cubicBezTo>
                    <a:cubicBezTo>
                      <a:pt x="517684" y="466819"/>
                      <a:pt x="517547" y="466682"/>
                      <a:pt x="517410" y="466682"/>
                    </a:cubicBezTo>
                    <a:cubicBezTo>
                      <a:pt x="517959" y="467093"/>
                      <a:pt x="518645" y="467642"/>
                      <a:pt x="519193" y="468054"/>
                    </a:cubicBezTo>
                    <a:cubicBezTo>
                      <a:pt x="518919" y="467917"/>
                      <a:pt x="518782" y="467780"/>
                      <a:pt x="518645" y="467642"/>
                    </a:cubicBezTo>
                    <a:cubicBezTo>
                      <a:pt x="519879" y="468602"/>
                      <a:pt x="521250" y="469425"/>
                      <a:pt x="522622" y="470111"/>
                    </a:cubicBezTo>
                    <a:cubicBezTo>
                      <a:pt x="522348" y="469974"/>
                      <a:pt x="522211" y="469837"/>
                      <a:pt x="522074" y="469837"/>
                    </a:cubicBezTo>
                    <a:cubicBezTo>
                      <a:pt x="522622" y="470111"/>
                      <a:pt x="523171" y="470248"/>
                      <a:pt x="523719" y="470522"/>
                    </a:cubicBezTo>
                    <a:cubicBezTo>
                      <a:pt x="524131" y="470660"/>
                      <a:pt x="524542" y="470797"/>
                      <a:pt x="525091" y="470934"/>
                    </a:cubicBezTo>
                    <a:cubicBezTo>
                      <a:pt x="526188" y="471209"/>
                      <a:pt x="527148" y="471346"/>
                      <a:pt x="528246" y="471346"/>
                    </a:cubicBezTo>
                    <a:cubicBezTo>
                      <a:pt x="528246" y="471346"/>
                      <a:pt x="528108" y="471346"/>
                      <a:pt x="528108" y="471346"/>
                    </a:cubicBezTo>
                    <a:cubicBezTo>
                      <a:pt x="528108" y="471346"/>
                      <a:pt x="528246" y="471346"/>
                      <a:pt x="528246" y="471346"/>
                    </a:cubicBezTo>
                    <a:cubicBezTo>
                      <a:pt x="528246" y="471346"/>
                      <a:pt x="528246" y="471346"/>
                      <a:pt x="528383" y="471346"/>
                    </a:cubicBezTo>
                    <a:cubicBezTo>
                      <a:pt x="528383" y="471346"/>
                      <a:pt x="528383" y="471346"/>
                      <a:pt x="528383" y="471346"/>
                    </a:cubicBezTo>
                    <a:cubicBezTo>
                      <a:pt x="529755" y="471483"/>
                      <a:pt x="530989" y="471346"/>
                      <a:pt x="532361" y="471346"/>
                    </a:cubicBezTo>
                    <a:cubicBezTo>
                      <a:pt x="532086" y="471346"/>
                      <a:pt x="531949" y="471346"/>
                      <a:pt x="531675" y="471346"/>
                    </a:cubicBezTo>
                    <a:cubicBezTo>
                      <a:pt x="532361" y="471346"/>
                      <a:pt x="533046" y="471209"/>
                      <a:pt x="533595" y="471071"/>
                    </a:cubicBezTo>
                    <a:cubicBezTo>
                      <a:pt x="533321" y="471071"/>
                      <a:pt x="533184" y="471209"/>
                      <a:pt x="532909" y="471209"/>
                    </a:cubicBezTo>
                    <a:cubicBezTo>
                      <a:pt x="534281" y="470934"/>
                      <a:pt x="535652" y="470522"/>
                      <a:pt x="536887" y="470111"/>
                    </a:cubicBezTo>
                    <a:cubicBezTo>
                      <a:pt x="536750" y="470111"/>
                      <a:pt x="536613" y="470248"/>
                      <a:pt x="536475" y="470248"/>
                    </a:cubicBezTo>
                    <a:cubicBezTo>
                      <a:pt x="537024" y="469974"/>
                      <a:pt x="537573" y="469837"/>
                      <a:pt x="537984" y="469563"/>
                    </a:cubicBezTo>
                    <a:cubicBezTo>
                      <a:pt x="537984" y="469563"/>
                      <a:pt x="537847" y="469563"/>
                      <a:pt x="537847" y="469700"/>
                    </a:cubicBezTo>
                    <a:cubicBezTo>
                      <a:pt x="539219" y="469014"/>
                      <a:pt x="540453" y="468328"/>
                      <a:pt x="541687" y="467505"/>
                    </a:cubicBezTo>
                    <a:cubicBezTo>
                      <a:pt x="543608" y="466134"/>
                      <a:pt x="545391" y="464762"/>
                      <a:pt x="547174" y="463253"/>
                    </a:cubicBezTo>
                    <a:cubicBezTo>
                      <a:pt x="547037" y="463253"/>
                      <a:pt x="547037" y="463390"/>
                      <a:pt x="546900" y="463390"/>
                    </a:cubicBezTo>
                    <a:cubicBezTo>
                      <a:pt x="548408" y="462019"/>
                      <a:pt x="549917" y="460510"/>
                      <a:pt x="551289" y="459001"/>
                    </a:cubicBezTo>
                    <a:cubicBezTo>
                      <a:pt x="551289" y="459138"/>
                      <a:pt x="551151" y="459138"/>
                      <a:pt x="551151" y="459138"/>
                    </a:cubicBezTo>
                    <a:cubicBezTo>
                      <a:pt x="551289" y="459001"/>
                      <a:pt x="551289" y="459001"/>
                      <a:pt x="551426" y="458864"/>
                    </a:cubicBezTo>
                    <a:cubicBezTo>
                      <a:pt x="551426" y="458864"/>
                      <a:pt x="551563" y="458727"/>
                      <a:pt x="551563" y="458727"/>
                    </a:cubicBezTo>
                    <a:cubicBezTo>
                      <a:pt x="551563" y="458727"/>
                      <a:pt x="551426" y="458864"/>
                      <a:pt x="551426" y="458864"/>
                    </a:cubicBezTo>
                    <a:cubicBezTo>
                      <a:pt x="553758" y="456121"/>
                      <a:pt x="555815" y="453241"/>
                      <a:pt x="557872" y="450223"/>
                    </a:cubicBezTo>
                    <a:cubicBezTo>
                      <a:pt x="557872" y="450360"/>
                      <a:pt x="557735" y="450360"/>
                      <a:pt x="557735" y="450497"/>
                    </a:cubicBezTo>
                    <a:cubicBezTo>
                      <a:pt x="561713" y="444462"/>
                      <a:pt x="565416" y="438153"/>
                      <a:pt x="568708" y="431706"/>
                    </a:cubicBezTo>
                    <a:cubicBezTo>
                      <a:pt x="568571" y="431981"/>
                      <a:pt x="568571" y="432118"/>
                      <a:pt x="568434" y="432392"/>
                    </a:cubicBezTo>
                    <a:cubicBezTo>
                      <a:pt x="574880" y="419499"/>
                      <a:pt x="580367" y="405920"/>
                      <a:pt x="585167" y="392342"/>
                    </a:cubicBezTo>
                    <a:cubicBezTo>
                      <a:pt x="585167" y="392342"/>
                      <a:pt x="585167" y="392479"/>
                      <a:pt x="585167" y="392479"/>
                    </a:cubicBezTo>
                    <a:cubicBezTo>
                      <a:pt x="592437" y="371493"/>
                      <a:pt x="598472" y="350096"/>
                      <a:pt x="603272" y="328425"/>
                    </a:cubicBezTo>
                    <a:cubicBezTo>
                      <a:pt x="602586" y="323899"/>
                      <a:pt x="602175" y="319235"/>
                      <a:pt x="601764" y="314709"/>
                    </a:cubicBezTo>
                    <a:cubicBezTo>
                      <a:pt x="600803" y="305382"/>
                      <a:pt x="599706" y="296055"/>
                      <a:pt x="598746" y="286728"/>
                    </a:cubicBezTo>
                    <a:cubicBezTo>
                      <a:pt x="598060" y="280830"/>
                      <a:pt x="597786" y="274795"/>
                      <a:pt x="597374" y="268898"/>
                    </a:cubicBezTo>
                    <a:cubicBezTo>
                      <a:pt x="596688" y="257376"/>
                      <a:pt x="596414" y="245855"/>
                      <a:pt x="596414" y="234333"/>
                    </a:cubicBezTo>
                    <a:cubicBezTo>
                      <a:pt x="596414" y="228984"/>
                      <a:pt x="596688" y="223634"/>
                      <a:pt x="596963" y="218285"/>
                    </a:cubicBezTo>
                    <a:cubicBezTo>
                      <a:pt x="597237" y="214034"/>
                      <a:pt x="597649" y="209782"/>
                      <a:pt x="597923" y="205530"/>
                    </a:cubicBezTo>
                    <a:cubicBezTo>
                      <a:pt x="598197" y="201552"/>
                      <a:pt x="598746" y="197711"/>
                      <a:pt x="599706" y="193871"/>
                    </a:cubicBezTo>
                    <a:cubicBezTo>
                      <a:pt x="600117" y="192225"/>
                      <a:pt x="600666" y="190716"/>
                      <a:pt x="601215" y="189208"/>
                    </a:cubicBezTo>
                    <a:cubicBezTo>
                      <a:pt x="601901" y="187424"/>
                      <a:pt x="603135" y="185915"/>
                      <a:pt x="604232" y="184407"/>
                    </a:cubicBezTo>
                    <a:cubicBezTo>
                      <a:pt x="605193" y="183310"/>
                      <a:pt x="606015" y="182075"/>
                      <a:pt x="606975" y="180978"/>
                    </a:cubicBezTo>
                    <a:cubicBezTo>
                      <a:pt x="608896" y="178372"/>
                      <a:pt x="612873" y="178372"/>
                      <a:pt x="614794" y="180978"/>
                    </a:cubicBezTo>
                    <a:cubicBezTo>
                      <a:pt x="616028" y="182624"/>
                      <a:pt x="617400" y="184270"/>
                      <a:pt x="618771" y="186053"/>
                    </a:cubicBezTo>
                    <a:cubicBezTo>
                      <a:pt x="619457" y="187013"/>
                      <a:pt x="620006" y="187973"/>
                      <a:pt x="620417" y="189070"/>
                    </a:cubicBezTo>
                    <a:cubicBezTo>
                      <a:pt x="621103" y="190716"/>
                      <a:pt x="621515" y="192088"/>
                      <a:pt x="621926" y="193871"/>
                    </a:cubicBezTo>
                    <a:cubicBezTo>
                      <a:pt x="622338" y="195517"/>
                      <a:pt x="622612" y="197300"/>
                      <a:pt x="622886" y="198946"/>
                    </a:cubicBezTo>
                    <a:cubicBezTo>
                      <a:pt x="623298" y="201140"/>
                      <a:pt x="623435" y="203335"/>
                      <a:pt x="623709" y="205667"/>
                    </a:cubicBezTo>
                    <a:cubicBezTo>
                      <a:pt x="623983" y="207587"/>
                      <a:pt x="624120" y="209507"/>
                      <a:pt x="624120" y="211427"/>
                    </a:cubicBezTo>
                    <a:cubicBezTo>
                      <a:pt x="624395" y="216640"/>
                      <a:pt x="624532" y="221852"/>
                      <a:pt x="624395" y="226927"/>
                    </a:cubicBezTo>
                    <a:cubicBezTo>
                      <a:pt x="624258" y="235430"/>
                      <a:pt x="624120" y="243934"/>
                      <a:pt x="623983" y="252438"/>
                    </a:cubicBezTo>
                    <a:cubicBezTo>
                      <a:pt x="623846" y="258336"/>
                      <a:pt x="623298" y="264234"/>
                      <a:pt x="622886" y="270132"/>
                    </a:cubicBezTo>
                    <a:cubicBezTo>
                      <a:pt x="622063" y="280968"/>
                      <a:pt x="620691" y="291940"/>
                      <a:pt x="618909" y="302639"/>
                    </a:cubicBezTo>
                    <a:cubicBezTo>
                      <a:pt x="617400" y="311966"/>
                      <a:pt x="615617" y="321293"/>
                      <a:pt x="613559" y="330482"/>
                    </a:cubicBezTo>
                    <a:cubicBezTo>
                      <a:pt x="614245" y="334186"/>
                      <a:pt x="614794" y="337889"/>
                      <a:pt x="615342" y="341592"/>
                    </a:cubicBezTo>
                    <a:cubicBezTo>
                      <a:pt x="616577" y="348862"/>
                      <a:pt x="617811" y="356131"/>
                      <a:pt x="618909" y="363401"/>
                    </a:cubicBezTo>
                    <a:cubicBezTo>
                      <a:pt x="621377" y="373962"/>
                      <a:pt x="623846" y="384661"/>
                      <a:pt x="626315" y="395222"/>
                    </a:cubicBezTo>
                    <a:cubicBezTo>
                      <a:pt x="626452" y="396045"/>
                      <a:pt x="626727" y="396731"/>
                      <a:pt x="626864" y="397554"/>
                    </a:cubicBezTo>
                    <a:cubicBezTo>
                      <a:pt x="627824" y="400571"/>
                      <a:pt x="628647" y="403451"/>
                      <a:pt x="629607" y="406469"/>
                    </a:cubicBezTo>
                    <a:cubicBezTo>
                      <a:pt x="631253" y="411818"/>
                      <a:pt x="632899" y="417305"/>
                      <a:pt x="634545" y="422654"/>
                    </a:cubicBezTo>
                    <a:cubicBezTo>
                      <a:pt x="636328" y="427043"/>
                      <a:pt x="637974" y="431569"/>
                      <a:pt x="639757" y="435958"/>
                    </a:cubicBezTo>
                    <a:cubicBezTo>
                      <a:pt x="640580" y="438153"/>
                      <a:pt x="641403" y="440348"/>
                      <a:pt x="642363" y="442405"/>
                    </a:cubicBezTo>
                    <a:cubicBezTo>
                      <a:pt x="644009" y="446657"/>
                      <a:pt x="646066" y="450772"/>
                      <a:pt x="647986" y="454749"/>
                    </a:cubicBezTo>
                    <a:cubicBezTo>
                      <a:pt x="647849" y="454475"/>
                      <a:pt x="647849" y="454338"/>
                      <a:pt x="647712" y="454201"/>
                    </a:cubicBezTo>
                    <a:cubicBezTo>
                      <a:pt x="650181" y="459138"/>
                      <a:pt x="652787" y="463939"/>
                      <a:pt x="655805" y="468602"/>
                    </a:cubicBezTo>
                    <a:cubicBezTo>
                      <a:pt x="657039" y="470248"/>
                      <a:pt x="658273" y="471757"/>
                      <a:pt x="659508" y="473266"/>
                    </a:cubicBezTo>
                    <a:cubicBezTo>
                      <a:pt x="659508" y="473266"/>
                      <a:pt x="659508" y="473266"/>
                      <a:pt x="659371" y="473129"/>
                    </a:cubicBezTo>
                    <a:cubicBezTo>
                      <a:pt x="660057" y="473951"/>
                      <a:pt x="660742" y="474638"/>
                      <a:pt x="661428" y="475323"/>
                    </a:cubicBezTo>
                    <a:cubicBezTo>
                      <a:pt x="661291" y="475186"/>
                      <a:pt x="661291" y="475186"/>
                      <a:pt x="661154" y="475186"/>
                    </a:cubicBezTo>
                    <a:cubicBezTo>
                      <a:pt x="661291" y="475323"/>
                      <a:pt x="661428" y="475460"/>
                      <a:pt x="661565" y="475598"/>
                    </a:cubicBezTo>
                    <a:cubicBezTo>
                      <a:pt x="661565" y="475598"/>
                      <a:pt x="661565" y="475598"/>
                      <a:pt x="661702" y="475735"/>
                    </a:cubicBezTo>
                    <a:cubicBezTo>
                      <a:pt x="661702" y="475735"/>
                      <a:pt x="661702" y="475735"/>
                      <a:pt x="661565" y="475598"/>
                    </a:cubicBezTo>
                    <a:cubicBezTo>
                      <a:pt x="662251" y="476146"/>
                      <a:pt x="662937" y="476695"/>
                      <a:pt x="663760" y="477244"/>
                    </a:cubicBezTo>
                    <a:cubicBezTo>
                      <a:pt x="664308" y="477518"/>
                      <a:pt x="664720" y="477792"/>
                      <a:pt x="665268" y="478067"/>
                    </a:cubicBezTo>
                    <a:cubicBezTo>
                      <a:pt x="665131" y="478067"/>
                      <a:pt x="664994" y="477929"/>
                      <a:pt x="664994" y="477929"/>
                    </a:cubicBezTo>
                    <a:cubicBezTo>
                      <a:pt x="665543" y="478204"/>
                      <a:pt x="666229" y="478478"/>
                      <a:pt x="666777" y="478752"/>
                    </a:cubicBezTo>
                    <a:cubicBezTo>
                      <a:pt x="667326" y="478889"/>
                      <a:pt x="667875" y="479027"/>
                      <a:pt x="668286" y="479164"/>
                    </a:cubicBezTo>
                    <a:cubicBezTo>
                      <a:pt x="668697" y="479164"/>
                      <a:pt x="669109" y="479301"/>
                      <a:pt x="669383" y="479438"/>
                    </a:cubicBezTo>
                    <a:cubicBezTo>
                      <a:pt x="669795" y="479438"/>
                      <a:pt x="670206" y="479438"/>
                      <a:pt x="670618" y="479438"/>
                    </a:cubicBezTo>
                    <a:cubicBezTo>
                      <a:pt x="671029" y="479301"/>
                      <a:pt x="671441" y="479301"/>
                      <a:pt x="671852" y="479164"/>
                    </a:cubicBezTo>
                    <a:cubicBezTo>
                      <a:pt x="672264" y="479027"/>
                      <a:pt x="672675" y="478889"/>
                      <a:pt x="673224" y="478752"/>
                    </a:cubicBezTo>
                    <a:cubicBezTo>
                      <a:pt x="673087" y="478752"/>
                      <a:pt x="672950" y="478752"/>
                      <a:pt x="672950" y="478889"/>
                    </a:cubicBezTo>
                    <a:cubicBezTo>
                      <a:pt x="673498" y="478615"/>
                      <a:pt x="674047" y="478341"/>
                      <a:pt x="674595" y="478204"/>
                    </a:cubicBezTo>
                    <a:cubicBezTo>
                      <a:pt x="675144" y="477929"/>
                      <a:pt x="675555" y="477518"/>
                      <a:pt x="676104" y="477244"/>
                    </a:cubicBezTo>
                    <a:cubicBezTo>
                      <a:pt x="676104" y="477244"/>
                      <a:pt x="675967" y="477244"/>
                      <a:pt x="675967" y="477380"/>
                    </a:cubicBezTo>
                    <a:cubicBezTo>
                      <a:pt x="676927" y="476695"/>
                      <a:pt x="677887" y="476009"/>
                      <a:pt x="678710" y="475186"/>
                    </a:cubicBezTo>
                    <a:cubicBezTo>
                      <a:pt x="678573" y="475323"/>
                      <a:pt x="678436" y="475460"/>
                      <a:pt x="678299" y="475598"/>
                    </a:cubicBezTo>
                    <a:cubicBezTo>
                      <a:pt x="678710" y="475186"/>
                      <a:pt x="679259" y="474638"/>
                      <a:pt x="679808" y="474089"/>
                    </a:cubicBezTo>
                    <a:cubicBezTo>
                      <a:pt x="679670" y="474226"/>
                      <a:pt x="679533" y="474363"/>
                      <a:pt x="679396" y="474500"/>
                    </a:cubicBezTo>
                    <a:cubicBezTo>
                      <a:pt x="680219" y="473540"/>
                      <a:pt x="681042" y="472580"/>
                      <a:pt x="681728" y="471483"/>
                    </a:cubicBezTo>
                    <a:cubicBezTo>
                      <a:pt x="681728" y="471483"/>
                      <a:pt x="681728" y="471483"/>
                      <a:pt x="681728" y="471483"/>
                    </a:cubicBezTo>
                    <a:cubicBezTo>
                      <a:pt x="681728" y="471483"/>
                      <a:pt x="681728" y="471346"/>
                      <a:pt x="681865" y="471346"/>
                    </a:cubicBezTo>
                    <a:cubicBezTo>
                      <a:pt x="682002" y="471209"/>
                      <a:pt x="682002" y="471071"/>
                      <a:pt x="682139" y="470934"/>
                    </a:cubicBezTo>
                    <a:cubicBezTo>
                      <a:pt x="682139" y="470934"/>
                      <a:pt x="682002" y="471071"/>
                      <a:pt x="682002" y="471071"/>
                    </a:cubicBezTo>
                    <a:cubicBezTo>
                      <a:pt x="683511" y="468602"/>
                      <a:pt x="684882" y="466134"/>
                      <a:pt x="686254" y="463664"/>
                    </a:cubicBezTo>
                    <a:cubicBezTo>
                      <a:pt x="686117" y="463802"/>
                      <a:pt x="685980" y="464076"/>
                      <a:pt x="685980" y="464213"/>
                    </a:cubicBezTo>
                    <a:cubicBezTo>
                      <a:pt x="688037" y="460099"/>
                      <a:pt x="689820" y="455847"/>
                      <a:pt x="691329" y="451457"/>
                    </a:cubicBezTo>
                    <a:cubicBezTo>
                      <a:pt x="694072" y="443090"/>
                      <a:pt x="696129" y="434450"/>
                      <a:pt x="698050" y="425809"/>
                    </a:cubicBezTo>
                    <a:cubicBezTo>
                      <a:pt x="698050" y="425809"/>
                      <a:pt x="698050" y="425945"/>
                      <a:pt x="698050" y="425945"/>
                    </a:cubicBezTo>
                    <a:cubicBezTo>
                      <a:pt x="701342" y="409349"/>
                      <a:pt x="703399" y="392479"/>
                      <a:pt x="704634" y="375608"/>
                    </a:cubicBezTo>
                    <a:cubicBezTo>
                      <a:pt x="704359" y="374648"/>
                      <a:pt x="703948" y="373688"/>
                      <a:pt x="703673" y="372590"/>
                    </a:cubicBezTo>
                    <a:cubicBezTo>
                      <a:pt x="703125" y="371081"/>
                      <a:pt x="702713" y="369573"/>
                      <a:pt x="702302" y="367927"/>
                    </a:cubicBezTo>
                    <a:cubicBezTo>
                      <a:pt x="699833" y="358737"/>
                      <a:pt x="697364" y="349548"/>
                      <a:pt x="694895" y="340358"/>
                    </a:cubicBezTo>
                    <a:cubicBezTo>
                      <a:pt x="693524" y="335420"/>
                      <a:pt x="692152" y="330482"/>
                      <a:pt x="691055" y="325407"/>
                    </a:cubicBezTo>
                    <a:cubicBezTo>
                      <a:pt x="686254" y="304833"/>
                      <a:pt x="681179" y="284397"/>
                      <a:pt x="677202" y="263548"/>
                    </a:cubicBezTo>
                    <a:cubicBezTo>
                      <a:pt x="676241" y="258473"/>
                      <a:pt x="675418" y="253398"/>
                      <a:pt x="674733" y="248324"/>
                    </a:cubicBezTo>
                    <a:cubicBezTo>
                      <a:pt x="674047" y="242563"/>
                      <a:pt x="673087" y="236939"/>
                      <a:pt x="672675" y="231179"/>
                    </a:cubicBezTo>
                    <a:cubicBezTo>
                      <a:pt x="672538" y="229395"/>
                      <a:pt x="672538" y="227475"/>
                      <a:pt x="672675" y="225692"/>
                    </a:cubicBezTo>
                    <a:cubicBezTo>
                      <a:pt x="672675" y="223772"/>
                      <a:pt x="672950" y="221577"/>
                      <a:pt x="673361" y="219657"/>
                    </a:cubicBezTo>
                    <a:cubicBezTo>
                      <a:pt x="673910" y="217737"/>
                      <a:pt x="674321" y="216776"/>
                      <a:pt x="675007" y="214994"/>
                    </a:cubicBezTo>
                    <a:cubicBezTo>
                      <a:pt x="675967" y="212799"/>
                      <a:pt x="677339" y="210742"/>
                      <a:pt x="678436" y="208684"/>
                    </a:cubicBezTo>
                    <a:cubicBezTo>
                      <a:pt x="679122" y="207450"/>
                      <a:pt x="680493" y="206489"/>
                      <a:pt x="682002" y="206353"/>
                    </a:cubicBezTo>
                    <a:cubicBezTo>
                      <a:pt x="683511" y="206078"/>
                      <a:pt x="684882" y="206627"/>
                      <a:pt x="686117" y="207724"/>
                    </a:cubicBezTo>
                    <a:cubicBezTo>
                      <a:pt x="686528" y="208136"/>
                      <a:pt x="686940" y="208410"/>
                      <a:pt x="687351" y="208821"/>
                    </a:cubicBezTo>
                    <a:cubicBezTo>
                      <a:pt x="688586" y="209782"/>
                      <a:pt x="689820" y="210742"/>
                      <a:pt x="690918" y="211839"/>
                    </a:cubicBezTo>
                    <a:cubicBezTo>
                      <a:pt x="692152" y="213073"/>
                      <a:pt x="692975" y="213896"/>
                      <a:pt x="694072" y="215405"/>
                    </a:cubicBezTo>
                    <a:cubicBezTo>
                      <a:pt x="695032" y="216640"/>
                      <a:pt x="695718" y="218148"/>
                      <a:pt x="696541" y="219657"/>
                    </a:cubicBezTo>
                    <a:cubicBezTo>
                      <a:pt x="697227" y="221166"/>
                      <a:pt x="697913" y="222675"/>
                      <a:pt x="698461" y="224321"/>
                    </a:cubicBezTo>
                    <a:cubicBezTo>
                      <a:pt x="699833" y="228024"/>
                      <a:pt x="700930" y="231864"/>
                      <a:pt x="702027" y="235705"/>
                    </a:cubicBezTo>
                    <a:cubicBezTo>
                      <a:pt x="703811" y="241328"/>
                      <a:pt x="704908" y="246952"/>
                      <a:pt x="706142" y="252575"/>
                    </a:cubicBezTo>
                    <a:cubicBezTo>
                      <a:pt x="708200" y="262314"/>
                      <a:pt x="710120" y="272052"/>
                      <a:pt x="711629" y="281927"/>
                    </a:cubicBezTo>
                    <a:cubicBezTo>
                      <a:pt x="713274" y="292763"/>
                      <a:pt x="714372" y="303873"/>
                      <a:pt x="715195" y="314846"/>
                    </a:cubicBezTo>
                    <a:cubicBezTo>
                      <a:pt x="716566" y="334734"/>
                      <a:pt x="716292" y="354760"/>
                      <a:pt x="714921" y="374785"/>
                    </a:cubicBezTo>
                    <a:cubicBezTo>
                      <a:pt x="717801" y="383838"/>
                      <a:pt x="720818" y="392753"/>
                      <a:pt x="723699" y="401806"/>
                    </a:cubicBezTo>
                    <a:cubicBezTo>
                      <a:pt x="726030" y="407841"/>
                      <a:pt x="728499" y="413876"/>
                      <a:pt x="730968" y="419911"/>
                    </a:cubicBezTo>
                    <a:cubicBezTo>
                      <a:pt x="732340" y="423203"/>
                      <a:pt x="733711" y="426632"/>
                      <a:pt x="734946" y="429923"/>
                    </a:cubicBezTo>
                    <a:cubicBezTo>
                      <a:pt x="737277" y="435684"/>
                      <a:pt x="740158" y="441308"/>
                      <a:pt x="742901" y="446931"/>
                    </a:cubicBezTo>
                    <a:cubicBezTo>
                      <a:pt x="742901" y="446794"/>
                      <a:pt x="742764" y="446657"/>
                      <a:pt x="742764" y="446519"/>
                    </a:cubicBezTo>
                    <a:cubicBezTo>
                      <a:pt x="746879" y="454612"/>
                      <a:pt x="751131" y="462567"/>
                      <a:pt x="756069" y="470111"/>
                    </a:cubicBezTo>
                    <a:cubicBezTo>
                      <a:pt x="755931" y="469974"/>
                      <a:pt x="755794" y="469700"/>
                      <a:pt x="755657" y="469563"/>
                    </a:cubicBezTo>
                    <a:cubicBezTo>
                      <a:pt x="757714" y="472717"/>
                      <a:pt x="759909" y="475735"/>
                      <a:pt x="762241" y="478752"/>
                    </a:cubicBezTo>
                    <a:cubicBezTo>
                      <a:pt x="763475" y="480124"/>
                      <a:pt x="764709" y="481358"/>
                      <a:pt x="766081" y="482593"/>
                    </a:cubicBezTo>
                    <a:lnTo>
                      <a:pt x="766081" y="482593"/>
                    </a:lnTo>
                    <a:cubicBezTo>
                      <a:pt x="767041" y="483416"/>
                      <a:pt x="768138" y="484376"/>
                      <a:pt x="769236" y="485199"/>
                    </a:cubicBezTo>
                    <a:cubicBezTo>
                      <a:pt x="769236" y="485199"/>
                      <a:pt x="769099" y="485199"/>
                      <a:pt x="769099" y="485199"/>
                    </a:cubicBezTo>
                    <a:cubicBezTo>
                      <a:pt x="769236" y="485199"/>
                      <a:pt x="769236" y="485336"/>
                      <a:pt x="769373" y="485336"/>
                    </a:cubicBezTo>
                    <a:cubicBezTo>
                      <a:pt x="769510" y="485336"/>
                      <a:pt x="769510" y="485473"/>
                      <a:pt x="769647" y="485473"/>
                    </a:cubicBezTo>
                    <a:cubicBezTo>
                      <a:pt x="769647" y="485473"/>
                      <a:pt x="769647" y="485473"/>
                      <a:pt x="769510" y="485336"/>
                    </a:cubicBezTo>
                    <a:cubicBezTo>
                      <a:pt x="770607" y="486022"/>
                      <a:pt x="771705" y="486708"/>
                      <a:pt x="772939" y="487256"/>
                    </a:cubicBezTo>
                    <a:cubicBezTo>
                      <a:pt x="772802" y="487119"/>
                      <a:pt x="772528" y="486982"/>
                      <a:pt x="772391" y="486982"/>
                    </a:cubicBezTo>
                    <a:cubicBezTo>
                      <a:pt x="773076" y="487256"/>
                      <a:pt x="773762" y="487531"/>
                      <a:pt x="774311" y="487667"/>
                    </a:cubicBezTo>
                    <a:cubicBezTo>
                      <a:pt x="774174" y="487667"/>
                      <a:pt x="773899" y="487531"/>
                      <a:pt x="773762" y="487393"/>
                    </a:cubicBezTo>
                    <a:cubicBezTo>
                      <a:pt x="774174" y="487531"/>
                      <a:pt x="774722" y="487667"/>
                      <a:pt x="775134" y="487667"/>
                    </a:cubicBezTo>
                    <a:cubicBezTo>
                      <a:pt x="775820" y="487667"/>
                      <a:pt x="776505" y="487805"/>
                      <a:pt x="777054" y="487805"/>
                    </a:cubicBezTo>
                    <a:cubicBezTo>
                      <a:pt x="776780" y="487805"/>
                      <a:pt x="776643" y="487805"/>
                      <a:pt x="776368" y="487805"/>
                    </a:cubicBezTo>
                    <a:cubicBezTo>
                      <a:pt x="777054" y="487805"/>
                      <a:pt x="777740" y="487805"/>
                      <a:pt x="778425" y="487805"/>
                    </a:cubicBezTo>
                    <a:cubicBezTo>
                      <a:pt x="778151" y="487805"/>
                      <a:pt x="778014" y="487805"/>
                      <a:pt x="777740" y="487805"/>
                    </a:cubicBezTo>
                    <a:cubicBezTo>
                      <a:pt x="779111" y="487805"/>
                      <a:pt x="780483" y="487531"/>
                      <a:pt x="781854" y="487256"/>
                    </a:cubicBezTo>
                    <a:cubicBezTo>
                      <a:pt x="781580" y="487256"/>
                      <a:pt x="781443" y="487256"/>
                      <a:pt x="781169" y="487393"/>
                    </a:cubicBezTo>
                    <a:cubicBezTo>
                      <a:pt x="781580" y="487256"/>
                      <a:pt x="782129" y="487119"/>
                      <a:pt x="782540" y="486982"/>
                    </a:cubicBezTo>
                    <a:cubicBezTo>
                      <a:pt x="782952" y="486845"/>
                      <a:pt x="783363" y="486570"/>
                      <a:pt x="783638" y="486433"/>
                    </a:cubicBezTo>
                    <a:cubicBezTo>
                      <a:pt x="784186" y="486022"/>
                      <a:pt x="784735" y="485747"/>
                      <a:pt x="785283" y="485336"/>
                    </a:cubicBezTo>
                    <a:cubicBezTo>
                      <a:pt x="785283" y="485336"/>
                      <a:pt x="785283" y="485336"/>
                      <a:pt x="785283" y="485336"/>
                    </a:cubicBezTo>
                    <a:cubicBezTo>
                      <a:pt x="785695" y="485062"/>
                      <a:pt x="785969" y="484787"/>
                      <a:pt x="786381" y="484513"/>
                    </a:cubicBezTo>
                    <a:cubicBezTo>
                      <a:pt x="786381" y="484513"/>
                      <a:pt x="786381" y="484513"/>
                      <a:pt x="786381" y="484513"/>
                    </a:cubicBezTo>
                    <a:cubicBezTo>
                      <a:pt x="787752" y="483279"/>
                      <a:pt x="789124" y="481907"/>
                      <a:pt x="790359" y="480535"/>
                    </a:cubicBezTo>
                    <a:cubicBezTo>
                      <a:pt x="790359" y="480535"/>
                      <a:pt x="790359" y="480673"/>
                      <a:pt x="790221" y="480673"/>
                    </a:cubicBezTo>
                    <a:cubicBezTo>
                      <a:pt x="791319" y="479301"/>
                      <a:pt x="792416" y="477792"/>
                      <a:pt x="793513" y="476421"/>
                    </a:cubicBezTo>
                    <a:cubicBezTo>
                      <a:pt x="793513" y="476421"/>
                      <a:pt x="793376" y="476558"/>
                      <a:pt x="793376" y="476558"/>
                    </a:cubicBezTo>
                    <a:cubicBezTo>
                      <a:pt x="794610" y="474638"/>
                      <a:pt x="795570" y="472854"/>
                      <a:pt x="796668" y="470797"/>
                    </a:cubicBezTo>
                    <a:cubicBezTo>
                      <a:pt x="796531" y="470934"/>
                      <a:pt x="796531" y="471071"/>
                      <a:pt x="796394" y="471209"/>
                    </a:cubicBezTo>
                    <a:cubicBezTo>
                      <a:pt x="798314" y="467093"/>
                      <a:pt x="799960" y="462842"/>
                      <a:pt x="801468" y="458453"/>
                    </a:cubicBezTo>
                    <a:cubicBezTo>
                      <a:pt x="803800" y="451457"/>
                      <a:pt x="805720" y="444462"/>
                      <a:pt x="807229" y="437330"/>
                    </a:cubicBezTo>
                    <a:cubicBezTo>
                      <a:pt x="807229" y="437604"/>
                      <a:pt x="807092" y="437741"/>
                      <a:pt x="807092" y="438016"/>
                    </a:cubicBezTo>
                    <a:cubicBezTo>
                      <a:pt x="808601" y="430472"/>
                      <a:pt x="809972" y="422928"/>
                      <a:pt x="811070" y="415247"/>
                    </a:cubicBezTo>
                    <a:cubicBezTo>
                      <a:pt x="812304" y="406606"/>
                      <a:pt x="812990" y="398102"/>
                      <a:pt x="813676" y="389461"/>
                    </a:cubicBezTo>
                    <a:cubicBezTo>
                      <a:pt x="813676" y="389461"/>
                      <a:pt x="813676" y="389598"/>
                      <a:pt x="813676" y="389598"/>
                    </a:cubicBezTo>
                    <a:cubicBezTo>
                      <a:pt x="813950" y="384112"/>
                      <a:pt x="814224" y="378626"/>
                      <a:pt x="814362" y="373276"/>
                    </a:cubicBezTo>
                    <a:cubicBezTo>
                      <a:pt x="809012" y="353662"/>
                      <a:pt x="803663" y="334049"/>
                      <a:pt x="798177" y="314435"/>
                    </a:cubicBezTo>
                    <a:cubicBezTo>
                      <a:pt x="795570" y="305108"/>
                      <a:pt x="792827" y="295781"/>
                      <a:pt x="790359" y="286454"/>
                    </a:cubicBezTo>
                    <a:cubicBezTo>
                      <a:pt x="789536" y="283711"/>
                      <a:pt x="788712" y="281105"/>
                      <a:pt x="787890" y="278498"/>
                    </a:cubicBezTo>
                    <a:cubicBezTo>
                      <a:pt x="785969" y="272052"/>
                      <a:pt x="783912" y="265469"/>
                      <a:pt x="781992" y="259022"/>
                    </a:cubicBezTo>
                    <a:cubicBezTo>
                      <a:pt x="778425" y="247226"/>
                      <a:pt x="774859" y="235293"/>
                      <a:pt x="771156" y="223498"/>
                    </a:cubicBezTo>
                    <a:cubicBezTo>
                      <a:pt x="769373" y="217737"/>
                      <a:pt x="767727" y="212113"/>
                      <a:pt x="766218" y="206353"/>
                    </a:cubicBezTo>
                    <a:cubicBezTo>
                      <a:pt x="765395" y="203472"/>
                      <a:pt x="764572" y="200592"/>
                      <a:pt x="763612" y="197711"/>
                    </a:cubicBezTo>
                    <a:cubicBezTo>
                      <a:pt x="762652" y="194968"/>
                      <a:pt x="761692" y="192225"/>
                      <a:pt x="761006" y="189344"/>
                    </a:cubicBezTo>
                    <a:cubicBezTo>
                      <a:pt x="760183" y="186053"/>
                      <a:pt x="760046" y="182350"/>
                      <a:pt x="761006" y="179195"/>
                    </a:cubicBezTo>
                    <a:cubicBezTo>
                      <a:pt x="761829" y="176315"/>
                      <a:pt x="764435" y="174531"/>
                      <a:pt x="766493" y="172748"/>
                    </a:cubicBezTo>
                    <a:cubicBezTo>
                      <a:pt x="768550" y="170965"/>
                      <a:pt x="771842" y="171651"/>
                      <a:pt x="773488" y="173708"/>
                    </a:cubicBezTo>
                    <a:cubicBezTo>
                      <a:pt x="775957" y="176726"/>
                      <a:pt x="778700" y="179606"/>
                      <a:pt x="780757" y="182761"/>
                    </a:cubicBezTo>
                    <a:cubicBezTo>
                      <a:pt x="783089" y="186327"/>
                      <a:pt x="784872" y="190168"/>
                      <a:pt x="786655" y="194008"/>
                    </a:cubicBezTo>
                    <a:cubicBezTo>
                      <a:pt x="788712" y="198809"/>
                      <a:pt x="790633" y="203747"/>
                      <a:pt x="792553" y="208684"/>
                    </a:cubicBezTo>
                    <a:cubicBezTo>
                      <a:pt x="795982" y="217874"/>
                      <a:pt x="799548" y="226927"/>
                      <a:pt x="802703" y="236116"/>
                    </a:cubicBezTo>
                    <a:cubicBezTo>
                      <a:pt x="805995" y="245580"/>
                      <a:pt x="809149" y="255182"/>
                      <a:pt x="811755" y="264920"/>
                    </a:cubicBezTo>
                    <a:cubicBezTo>
                      <a:pt x="814499" y="275069"/>
                      <a:pt x="816830" y="285356"/>
                      <a:pt x="818888" y="295781"/>
                    </a:cubicBezTo>
                    <a:cubicBezTo>
                      <a:pt x="822865" y="316629"/>
                      <a:pt x="824649" y="337889"/>
                      <a:pt x="824923" y="359149"/>
                    </a:cubicBezTo>
                    <a:cubicBezTo>
                      <a:pt x="824923" y="363812"/>
                      <a:pt x="824923" y="368339"/>
                      <a:pt x="824786" y="373002"/>
                    </a:cubicBezTo>
                    <a:cubicBezTo>
                      <a:pt x="826431" y="379037"/>
                      <a:pt x="828215" y="385209"/>
                      <a:pt x="829860" y="391244"/>
                    </a:cubicBezTo>
                    <a:cubicBezTo>
                      <a:pt x="831644" y="397691"/>
                      <a:pt x="833289" y="404274"/>
                      <a:pt x="835347" y="410721"/>
                    </a:cubicBezTo>
                    <a:cubicBezTo>
                      <a:pt x="837953" y="419225"/>
                      <a:pt x="840559" y="427866"/>
                      <a:pt x="843165" y="436370"/>
                    </a:cubicBezTo>
                    <a:cubicBezTo>
                      <a:pt x="847554" y="448440"/>
                      <a:pt x="851532" y="460784"/>
                      <a:pt x="857155" y="472443"/>
                    </a:cubicBezTo>
                    <a:cubicBezTo>
                      <a:pt x="857155" y="472443"/>
                      <a:pt x="857155" y="472306"/>
                      <a:pt x="857155" y="472306"/>
                    </a:cubicBezTo>
                    <a:cubicBezTo>
                      <a:pt x="859076" y="476009"/>
                      <a:pt x="861133" y="479850"/>
                      <a:pt x="863465" y="483416"/>
                    </a:cubicBezTo>
                    <a:cubicBezTo>
                      <a:pt x="863876" y="483827"/>
                      <a:pt x="864150" y="484376"/>
                      <a:pt x="864562" y="484787"/>
                    </a:cubicBezTo>
                    <a:cubicBezTo>
                      <a:pt x="865797" y="486159"/>
                      <a:pt x="866894" y="487256"/>
                      <a:pt x="868265" y="488491"/>
                    </a:cubicBezTo>
                    <a:cubicBezTo>
                      <a:pt x="868814" y="488902"/>
                      <a:pt x="869363" y="489314"/>
                      <a:pt x="869911" y="489725"/>
                    </a:cubicBezTo>
                    <a:cubicBezTo>
                      <a:pt x="869637" y="489588"/>
                      <a:pt x="869500" y="489451"/>
                      <a:pt x="869363" y="489451"/>
                    </a:cubicBezTo>
                    <a:cubicBezTo>
                      <a:pt x="870323" y="490137"/>
                      <a:pt x="871283" y="490822"/>
                      <a:pt x="872380" y="491234"/>
                    </a:cubicBezTo>
                    <a:cubicBezTo>
                      <a:pt x="872792" y="491371"/>
                      <a:pt x="873203" y="491508"/>
                      <a:pt x="873615" y="491645"/>
                    </a:cubicBezTo>
                    <a:cubicBezTo>
                      <a:pt x="873889" y="491645"/>
                      <a:pt x="874163" y="491783"/>
                      <a:pt x="874437" y="491783"/>
                    </a:cubicBezTo>
                    <a:cubicBezTo>
                      <a:pt x="874849" y="491783"/>
                      <a:pt x="875261" y="491783"/>
                      <a:pt x="875809" y="491783"/>
                    </a:cubicBezTo>
                    <a:cubicBezTo>
                      <a:pt x="876358" y="491783"/>
                      <a:pt x="876769" y="491645"/>
                      <a:pt x="877318" y="491645"/>
                    </a:cubicBezTo>
                    <a:cubicBezTo>
                      <a:pt x="877318" y="491645"/>
                      <a:pt x="877181" y="491645"/>
                      <a:pt x="877181" y="491645"/>
                    </a:cubicBezTo>
                    <a:cubicBezTo>
                      <a:pt x="878278" y="491508"/>
                      <a:pt x="879375" y="491234"/>
                      <a:pt x="880473" y="490822"/>
                    </a:cubicBezTo>
                    <a:cubicBezTo>
                      <a:pt x="880473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198" y="490822"/>
                      <a:pt x="879924" y="490960"/>
                      <a:pt x="879787" y="490960"/>
                    </a:cubicBezTo>
                    <a:cubicBezTo>
                      <a:pt x="880198" y="490685"/>
                      <a:pt x="880610" y="490548"/>
                      <a:pt x="881021" y="490274"/>
                    </a:cubicBezTo>
                    <a:cubicBezTo>
                      <a:pt x="881295" y="490137"/>
                      <a:pt x="881570" y="489862"/>
                      <a:pt x="881844" y="489725"/>
                    </a:cubicBezTo>
                    <a:cubicBezTo>
                      <a:pt x="881707" y="489862"/>
                      <a:pt x="881570" y="489999"/>
                      <a:pt x="881433" y="490137"/>
                    </a:cubicBezTo>
                    <a:cubicBezTo>
                      <a:pt x="882393" y="489314"/>
                      <a:pt x="883216" y="488491"/>
                      <a:pt x="884039" y="487667"/>
                    </a:cubicBezTo>
                    <a:lnTo>
                      <a:pt x="884039" y="487667"/>
                    </a:lnTo>
                    <a:cubicBezTo>
                      <a:pt x="884039" y="487667"/>
                      <a:pt x="884039" y="487667"/>
                      <a:pt x="884039" y="487667"/>
                    </a:cubicBezTo>
                    <a:cubicBezTo>
                      <a:pt x="884176" y="487531"/>
                      <a:pt x="884313" y="487393"/>
                      <a:pt x="884450" y="487256"/>
                    </a:cubicBezTo>
                    <a:cubicBezTo>
                      <a:pt x="884313" y="487393"/>
                      <a:pt x="884313" y="487393"/>
                      <a:pt x="884176" y="487531"/>
                    </a:cubicBezTo>
                    <a:cubicBezTo>
                      <a:pt x="884999" y="486433"/>
                      <a:pt x="885822" y="485336"/>
                      <a:pt x="886508" y="484238"/>
                    </a:cubicBezTo>
                    <a:cubicBezTo>
                      <a:pt x="886508" y="484238"/>
                      <a:pt x="886508" y="484376"/>
                      <a:pt x="886508" y="484376"/>
                    </a:cubicBezTo>
                    <a:cubicBezTo>
                      <a:pt x="887879" y="482044"/>
                      <a:pt x="889251" y="479850"/>
                      <a:pt x="890485" y="477380"/>
                    </a:cubicBezTo>
                    <a:cubicBezTo>
                      <a:pt x="891308" y="475598"/>
                      <a:pt x="891994" y="473815"/>
                      <a:pt x="892680" y="472031"/>
                    </a:cubicBezTo>
                    <a:cubicBezTo>
                      <a:pt x="895149" y="464899"/>
                      <a:pt x="896795" y="457493"/>
                      <a:pt x="898440" y="450086"/>
                    </a:cubicBezTo>
                    <a:cubicBezTo>
                      <a:pt x="898440" y="450223"/>
                      <a:pt x="898440" y="450223"/>
                      <a:pt x="898440" y="450360"/>
                    </a:cubicBezTo>
                    <a:cubicBezTo>
                      <a:pt x="900635" y="439113"/>
                      <a:pt x="902007" y="427729"/>
                      <a:pt x="902830" y="416345"/>
                    </a:cubicBezTo>
                    <a:cubicBezTo>
                      <a:pt x="902830" y="416345"/>
                      <a:pt x="902830" y="416345"/>
                      <a:pt x="902830" y="416345"/>
                    </a:cubicBezTo>
                    <a:cubicBezTo>
                      <a:pt x="903927" y="399200"/>
                      <a:pt x="903790" y="381780"/>
                      <a:pt x="902693" y="364635"/>
                    </a:cubicBezTo>
                    <a:cubicBezTo>
                      <a:pt x="902693" y="364635"/>
                      <a:pt x="902693" y="364635"/>
                      <a:pt x="902693" y="364772"/>
                    </a:cubicBezTo>
                    <a:cubicBezTo>
                      <a:pt x="902693" y="364635"/>
                      <a:pt x="902693" y="364361"/>
                      <a:pt x="902693" y="364223"/>
                    </a:cubicBezTo>
                    <a:cubicBezTo>
                      <a:pt x="902693" y="364223"/>
                      <a:pt x="902693" y="364087"/>
                      <a:pt x="902693" y="364087"/>
                    </a:cubicBezTo>
                    <a:cubicBezTo>
                      <a:pt x="902693" y="364087"/>
                      <a:pt x="902693" y="364087"/>
                      <a:pt x="902693" y="364087"/>
                    </a:cubicBezTo>
                    <a:cubicBezTo>
                      <a:pt x="902007" y="354623"/>
                      <a:pt x="900909" y="345296"/>
                      <a:pt x="899675" y="335969"/>
                    </a:cubicBezTo>
                    <a:cubicBezTo>
                      <a:pt x="898578" y="327465"/>
                      <a:pt x="897069" y="318961"/>
                      <a:pt x="895423" y="310594"/>
                    </a:cubicBezTo>
                    <a:cubicBezTo>
                      <a:pt x="892817" y="303462"/>
                      <a:pt x="890348" y="296330"/>
                      <a:pt x="887742" y="289197"/>
                    </a:cubicBezTo>
                    <a:cubicBezTo>
                      <a:pt x="879924" y="268075"/>
                      <a:pt x="872243" y="246952"/>
                      <a:pt x="864425" y="225829"/>
                    </a:cubicBezTo>
                    <a:cubicBezTo>
                      <a:pt x="861270" y="217325"/>
                      <a:pt x="858390" y="208684"/>
                      <a:pt x="855372" y="200180"/>
                    </a:cubicBezTo>
                    <a:cubicBezTo>
                      <a:pt x="853589" y="194968"/>
                      <a:pt x="851806" y="189756"/>
                      <a:pt x="850023" y="184544"/>
                    </a:cubicBezTo>
                    <a:cubicBezTo>
                      <a:pt x="849474" y="182898"/>
                      <a:pt x="848926" y="181115"/>
                      <a:pt x="848377" y="179469"/>
                    </a:cubicBezTo>
                    <a:cubicBezTo>
                      <a:pt x="847005" y="175354"/>
                      <a:pt x="845771" y="171377"/>
                      <a:pt x="844674" y="167125"/>
                    </a:cubicBezTo>
                    <a:cubicBezTo>
                      <a:pt x="843988" y="164382"/>
                      <a:pt x="843439" y="161776"/>
                      <a:pt x="842891" y="159032"/>
                    </a:cubicBezTo>
                    <a:cubicBezTo>
                      <a:pt x="842205" y="155603"/>
                      <a:pt x="842479" y="152037"/>
                      <a:pt x="842342" y="148608"/>
                    </a:cubicBezTo>
                    <a:cubicBezTo>
                      <a:pt x="842205" y="144493"/>
                      <a:pt x="847280" y="142025"/>
                      <a:pt x="850434" y="144631"/>
                    </a:cubicBezTo>
                    <a:cubicBezTo>
                      <a:pt x="852218" y="146002"/>
                      <a:pt x="854412" y="147511"/>
                      <a:pt x="855784" y="149431"/>
                    </a:cubicBezTo>
                    <a:cubicBezTo>
                      <a:pt x="856744" y="150940"/>
                      <a:pt x="857567" y="152174"/>
                      <a:pt x="858390" y="153683"/>
                    </a:cubicBezTo>
                    <a:cubicBezTo>
                      <a:pt x="859213" y="155192"/>
                      <a:pt x="859899" y="156838"/>
                      <a:pt x="860447" y="158347"/>
                    </a:cubicBezTo>
                    <a:cubicBezTo>
                      <a:pt x="860996" y="159718"/>
                      <a:pt x="861545" y="161090"/>
                      <a:pt x="862093" y="162461"/>
                    </a:cubicBezTo>
                    <a:cubicBezTo>
                      <a:pt x="863053" y="164793"/>
                      <a:pt x="864013" y="167125"/>
                      <a:pt x="864836" y="169457"/>
                    </a:cubicBezTo>
                    <a:cubicBezTo>
                      <a:pt x="866482" y="173708"/>
                      <a:pt x="867854" y="178098"/>
                      <a:pt x="869500" y="182486"/>
                    </a:cubicBezTo>
                    <a:cubicBezTo>
                      <a:pt x="869363" y="182212"/>
                      <a:pt x="869363" y="182075"/>
                      <a:pt x="869226" y="181801"/>
                    </a:cubicBezTo>
                    <a:cubicBezTo>
                      <a:pt x="872243" y="190442"/>
                      <a:pt x="875261" y="199220"/>
                      <a:pt x="878278" y="207998"/>
                    </a:cubicBezTo>
                    <a:cubicBezTo>
                      <a:pt x="880335" y="213896"/>
                      <a:pt x="882119" y="219931"/>
                      <a:pt x="884039" y="225829"/>
                    </a:cubicBezTo>
                    <a:cubicBezTo>
                      <a:pt x="886782" y="234470"/>
                      <a:pt x="889662" y="242974"/>
                      <a:pt x="892131" y="251615"/>
                    </a:cubicBezTo>
                    <a:cubicBezTo>
                      <a:pt x="895011" y="261628"/>
                      <a:pt x="897892" y="271504"/>
                      <a:pt x="900361" y="281516"/>
                    </a:cubicBezTo>
                    <a:cubicBezTo>
                      <a:pt x="902830" y="291529"/>
                      <a:pt x="905024" y="301816"/>
                      <a:pt x="906945" y="311966"/>
                    </a:cubicBezTo>
                    <a:cubicBezTo>
                      <a:pt x="907082" y="312377"/>
                      <a:pt x="907082" y="312652"/>
                      <a:pt x="907219" y="313063"/>
                    </a:cubicBezTo>
                    <a:cubicBezTo>
                      <a:pt x="910785" y="322801"/>
                      <a:pt x="914351" y="332540"/>
                      <a:pt x="917917" y="342141"/>
                    </a:cubicBezTo>
                    <a:cubicBezTo>
                      <a:pt x="920249" y="348725"/>
                      <a:pt x="922855" y="355171"/>
                      <a:pt x="925324" y="361755"/>
                    </a:cubicBezTo>
                    <a:cubicBezTo>
                      <a:pt x="927930" y="368476"/>
                      <a:pt x="930673" y="375197"/>
                      <a:pt x="933279" y="381917"/>
                    </a:cubicBezTo>
                    <a:cubicBezTo>
                      <a:pt x="934377" y="384797"/>
                      <a:pt x="935748" y="387678"/>
                      <a:pt x="936983" y="390558"/>
                    </a:cubicBezTo>
                    <a:cubicBezTo>
                      <a:pt x="936845" y="390284"/>
                      <a:pt x="936708" y="390147"/>
                      <a:pt x="936708" y="390010"/>
                    </a:cubicBezTo>
                    <a:cubicBezTo>
                      <a:pt x="938080" y="392616"/>
                      <a:pt x="939451" y="395084"/>
                      <a:pt x="940960" y="397554"/>
                    </a:cubicBezTo>
                    <a:cubicBezTo>
                      <a:pt x="940823" y="397416"/>
                      <a:pt x="940686" y="397279"/>
                      <a:pt x="940549" y="397005"/>
                    </a:cubicBezTo>
                    <a:cubicBezTo>
                      <a:pt x="941097" y="397965"/>
                      <a:pt x="941783" y="398788"/>
                      <a:pt x="942469" y="399611"/>
                    </a:cubicBezTo>
                    <a:cubicBezTo>
                      <a:pt x="942743" y="399885"/>
                      <a:pt x="943155" y="400160"/>
                      <a:pt x="943429" y="400297"/>
                    </a:cubicBezTo>
                    <a:cubicBezTo>
                      <a:pt x="943703" y="400434"/>
                      <a:pt x="943978" y="400571"/>
                      <a:pt x="944252" y="400708"/>
                    </a:cubicBezTo>
                    <a:cubicBezTo>
                      <a:pt x="944664" y="400845"/>
                      <a:pt x="945075" y="400983"/>
                      <a:pt x="945486" y="401120"/>
                    </a:cubicBezTo>
                    <a:cubicBezTo>
                      <a:pt x="945761" y="401120"/>
                      <a:pt x="946035" y="401120"/>
                      <a:pt x="946309" y="401257"/>
                    </a:cubicBezTo>
                    <a:cubicBezTo>
                      <a:pt x="946446" y="401257"/>
                      <a:pt x="946584" y="401257"/>
                      <a:pt x="946721" y="401257"/>
                    </a:cubicBezTo>
                    <a:cubicBezTo>
                      <a:pt x="946721" y="401257"/>
                      <a:pt x="946858" y="401257"/>
                      <a:pt x="946858" y="401120"/>
                    </a:cubicBezTo>
                    <a:cubicBezTo>
                      <a:pt x="947132" y="400845"/>
                      <a:pt x="947407" y="400708"/>
                      <a:pt x="947544" y="400434"/>
                    </a:cubicBezTo>
                    <a:cubicBezTo>
                      <a:pt x="947407" y="400571"/>
                      <a:pt x="947407" y="400708"/>
                      <a:pt x="947270" y="400708"/>
                    </a:cubicBezTo>
                    <a:cubicBezTo>
                      <a:pt x="948093" y="399748"/>
                      <a:pt x="948915" y="398788"/>
                      <a:pt x="949601" y="397691"/>
                    </a:cubicBezTo>
                    <a:cubicBezTo>
                      <a:pt x="949464" y="397828"/>
                      <a:pt x="949464" y="397965"/>
                      <a:pt x="949327" y="398102"/>
                    </a:cubicBezTo>
                    <a:cubicBezTo>
                      <a:pt x="950013" y="397005"/>
                      <a:pt x="950699" y="395908"/>
                      <a:pt x="951247" y="394810"/>
                    </a:cubicBezTo>
                    <a:cubicBezTo>
                      <a:pt x="951110" y="394948"/>
                      <a:pt x="950973" y="395222"/>
                      <a:pt x="950973" y="395359"/>
                    </a:cubicBezTo>
                    <a:cubicBezTo>
                      <a:pt x="951933" y="393439"/>
                      <a:pt x="952756" y="391655"/>
                      <a:pt x="953442" y="389598"/>
                    </a:cubicBezTo>
                    <a:cubicBezTo>
                      <a:pt x="954951" y="384661"/>
                      <a:pt x="956048" y="379723"/>
                      <a:pt x="957145" y="374785"/>
                    </a:cubicBezTo>
                    <a:cubicBezTo>
                      <a:pt x="957145" y="374922"/>
                      <a:pt x="957145" y="374922"/>
                      <a:pt x="957145" y="375059"/>
                    </a:cubicBezTo>
                    <a:cubicBezTo>
                      <a:pt x="959614" y="362303"/>
                      <a:pt x="960848" y="349273"/>
                      <a:pt x="961809" y="336380"/>
                    </a:cubicBezTo>
                    <a:cubicBezTo>
                      <a:pt x="961809" y="336380"/>
                      <a:pt x="961809" y="336517"/>
                      <a:pt x="961809" y="336517"/>
                    </a:cubicBezTo>
                    <a:cubicBezTo>
                      <a:pt x="962083" y="331717"/>
                      <a:pt x="962357" y="326779"/>
                      <a:pt x="962494" y="321978"/>
                    </a:cubicBezTo>
                    <a:cubicBezTo>
                      <a:pt x="962631" y="319235"/>
                      <a:pt x="962769" y="316355"/>
                      <a:pt x="962769" y="313475"/>
                    </a:cubicBezTo>
                    <a:cubicBezTo>
                      <a:pt x="962769" y="309497"/>
                      <a:pt x="962631" y="305382"/>
                      <a:pt x="962494" y="301404"/>
                    </a:cubicBezTo>
                    <a:cubicBezTo>
                      <a:pt x="962357" y="292901"/>
                      <a:pt x="962220" y="284397"/>
                      <a:pt x="962083" y="275893"/>
                    </a:cubicBezTo>
                    <a:cubicBezTo>
                      <a:pt x="962083" y="275893"/>
                      <a:pt x="962083" y="275893"/>
                      <a:pt x="962083" y="275893"/>
                    </a:cubicBezTo>
                    <a:cubicBezTo>
                      <a:pt x="962083" y="276030"/>
                      <a:pt x="962083" y="276030"/>
                      <a:pt x="962083" y="276167"/>
                    </a:cubicBezTo>
                    <a:cubicBezTo>
                      <a:pt x="962083" y="276030"/>
                      <a:pt x="962083" y="275893"/>
                      <a:pt x="962083" y="275756"/>
                    </a:cubicBezTo>
                    <a:cubicBezTo>
                      <a:pt x="961671" y="274795"/>
                      <a:pt x="961397" y="273835"/>
                      <a:pt x="961123" y="272875"/>
                    </a:cubicBezTo>
                    <a:cubicBezTo>
                      <a:pt x="960162" y="269995"/>
                      <a:pt x="959065" y="267114"/>
                      <a:pt x="958380" y="264097"/>
                    </a:cubicBezTo>
                    <a:cubicBezTo>
                      <a:pt x="956596" y="257376"/>
                      <a:pt x="954676" y="250792"/>
                      <a:pt x="953167" y="244072"/>
                    </a:cubicBezTo>
                    <a:cubicBezTo>
                      <a:pt x="951522" y="236939"/>
                      <a:pt x="949875" y="229670"/>
                      <a:pt x="948367" y="222537"/>
                    </a:cubicBezTo>
                    <a:cubicBezTo>
                      <a:pt x="945075" y="206764"/>
                      <a:pt x="941920" y="190991"/>
                      <a:pt x="938766" y="175080"/>
                    </a:cubicBezTo>
                    <a:cubicBezTo>
                      <a:pt x="937394" y="168222"/>
                      <a:pt x="936159" y="161364"/>
                      <a:pt x="934925" y="154506"/>
                    </a:cubicBezTo>
                    <a:cubicBezTo>
                      <a:pt x="934239" y="150940"/>
                      <a:pt x="933554" y="147511"/>
                      <a:pt x="933005" y="143808"/>
                    </a:cubicBezTo>
                    <a:cubicBezTo>
                      <a:pt x="932593" y="141338"/>
                      <a:pt x="932045" y="138870"/>
                      <a:pt x="931633" y="136401"/>
                    </a:cubicBezTo>
                    <a:cubicBezTo>
                      <a:pt x="931359" y="134480"/>
                      <a:pt x="931359" y="132698"/>
                      <a:pt x="931222" y="130777"/>
                    </a:cubicBezTo>
                    <a:cubicBezTo>
                      <a:pt x="931222" y="129543"/>
                      <a:pt x="931222" y="128309"/>
                      <a:pt x="931633" y="127074"/>
                    </a:cubicBezTo>
                    <a:cubicBezTo>
                      <a:pt x="931770" y="126388"/>
                      <a:pt x="932045" y="125565"/>
                      <a:pt x="932319" y="124880"/>
                    </a:cubicBezTo>
                    <a:cubicBezTo>
                      <a:pt x="932868" y="123919"/>
                      <a:pt x="933279" y="122822"/>
                      <a:pt x="933828" y="121862"/>
                    </a:cubicBezTo>
                    <a:cubicBezTo>
                      <a:pt x="934514" y="120216"/>
                      <a:pt x="935885" y="119119"/>
                      <a:pt x="937668" y="118844"/>
                    </a:cubicBezTo>
                    <a:cubicBezTo>
                      <a:pt x="939726" y="118570"/>
                      <a:pt x="941509" y="119530"/>
                      <a:pt x="942469" y="121176"/>
                    </a:cubicBezTo>
                    <a:cubicBezTo>
                      <a:pt x="943703" y="123234"/>
                      <a:pt x="945075" y="125154"/>
                      <a:pt x="946309" y="127211"/>
                    </a:cubicBezTo>
                    <a:cubicBezTo>
                      <a:pt x="947270" y="128720"/>
                      <a:pt x="947955" y="130503"/>
                      <a:pt x="948641" y="132149"/>
                    </a:cubicBezTo>
                    <a:cubicBezTo>
                      <a:pt x="950287" y="136127"/>
                      <a:pt x="951247" y="140516"/>
                      <a:pt x="952207" y="144767"/>
                    </a:cubicBezTo>
                    <a:cubicBezTo>
                      <a:pt x="953304" y="149020"/>
                      <a:pt x="954265" y="153272"/>
                      <a:pt x="955088" y="157524"/>
                    </a:cubicBezTo>
                    <a:cubicBezTo>
                      <a:pt x="956596" y="164107"/>
                      <a:pt x="957968" y="170554"/>
                      <a:pt x="959340" y="177275"/>
                    </a:cubicBezTo>
                    <a:cubicBezTo>
                      <a:pt x="960300" y="182212"/>
                      <a:pt x="961260" y="187150"/>
                      <a:pt x="962220" y="192088"/>
                    </a:cubicBezTo>
                    <a:cubicBezTo>
                      <a:pt x="962631" y="194420"/>
                      <a:pt x="963180" y="196614"/>
                      <a:pt x="963591" y="198946"/>
                    </a:cubicBezTo>
                    <a:cubicBezTo>
                      <a:pt x="964963" y="207998"/>
                      <a:pt x="966335" y="216914"/>
                      <a:pt x="967706" y="225966"/>
                    </a:cubicBezTo>
                    <a:cubicBezTo>
                      <a:pt x="968118" y="228710"/>
                      <a:pt x="968529" y="231590"/>
                      <a:pt x="968941" y="234470"/>
                    </a:cubicBezTo>
                    <a:cubicBezTo>
                      <a:pt x="969352" y="236802"/>
                      <a:pt x="969352" y="239134"/>
                      <a:pt x="969627" y="241603"/>
                    </a:cubicBezTo>
                    <a:cubicBezTo>
                      <a:pt x="970449" y="251478"/>
                      <a:pt x="971410" y="261353"/>
                      <a:pt x="972233" y="271229"/>
                    </a:cubicBezTo>
                    <a:cubicBezTo>
                      <a:pt x="972370" y="272738"/>
                      <a:pt x="972507" y="274247"/>
                      <a:pt x="972644" y="275756"/>
                    </a:cubicBezTo>
                    <a:cubicBezTo>
                      <a:pt x="972644" y="276030"/>
                      <a:pt x="972644" y="276167"/>
                      <a:pt x="972644" y="276441"/>
                    </a:cubicBezTo>
                    <a:cubicBezTo>
                      <a:pt x="974153" y="280419"/>
                      <a:pt x="975936" y="284259"/>
                      <a:pt x="977719" y="288100"/>
                    </a:cubicBezTo>
                    <a:cubicBezTo>
                      <a:pt x="978954" y="290706"/>
                      <a:pt x="980325" y="293312"/>
                      <a:pt x="981560" y="295918"/>
                    </a:cubicBezTo>
                    <a:cubicBezTo>
                      <a:pt x="981560" y="295918"/>
                      <a:pt x="981560" y="295918"/>
                      <a:pt x="981560" y="295918"/>
                    </a:cubicBezTo>
                    <a:cubicBezTo>
                      <a:pt x="981560" y="295918"/>
                      <a:pt x="981560" y="295918"/>
                      <a:pt x="981560" y="296055"/>
                    </a:cubicBezTo>
                    <a:cubicBezTo>
                      <a:pt x="981697" y="296192"/>
                      <a:pt x="981697" y="296330"/>
                      <a:pt x="981834" y="296467"/>
                    </a:cubicBezTo>
                    <a:cubicBezTo>
                      <a:pt x="981834" y="296467"/>
                      <a:pt x="981834" y="296467"/>
                      <a:pt x="981834" y="296330"/>
                    </a:cubicBezTo>
                    <a:cubicBezTo>
                      <a:pt x="984989" y="302365"/>
                      <a:pt x="988280" y="308400"/>
                      <a:pt x="991984" y="314160"/>
                    </a:cubicBezTo>
                    <a:cubicBezTo>
                      <a:pt x="993218" y="316217"/>
                      <a:pt x="992395" y="319098"/>
                      <a:pt x="990338" y="320470"/>
                    </a:cubicBezTo>
                    <a:cubicBezTo>
                      <a:pt x="988143" y="321704"/>
                      <a:pt x="985400" y="320881"/>
                      <a:pt x="984028" y="318824"/>
                    </a:cubicBezTo>
                    <a:cubicBezTo>
                      <a:pt x="980051" y="312377"/>
                      <a:pt x="976347" y="305794"/>
                      <a:pt x="972918" y="299210"/>
                    </a:cubicBezTo>
                    <a:cubicBezTo>
                      <a:pt x="972918" y="299210"/>
                      <a:pt x="972918" y="299210"/>
                      <a:pt x="972918" y="299072"/>
                    </a:cubicBezTo>
                    <a:cubicBezTo>
                      <a:pt x="973056" y="304010"/>
                      <a:pt x="973056" y="308811"/>
                      <a:pt x="973056" y="313749"/>
                    </a:cubicBezTo>
                    <a:cubicBezTo>
                      <a:pt x="973056" y="316492"/>
                      <a:pt x="972918" y="319098"/>
                      <a:pt x="972781" y="321841"/>
                    </a:cubicBezTo>
                    <a:cubicBezTo>
                      <a:pt x="972644" y="326230"/>
                      <a:pt x="972370" y="330757"/>
                      <a:pt x="972096" y="335146"/>
                    </a:cubicBezTo>
                    <a:cubicBezTo>
                      <a:pt x="971273" y="346256"/>
                      <a:pt x="970175" y="357503"/>
                      <a:pt x="968529" y="368476"/>
                    </a:cubicBezTo>
                    <a:cubicBezTo>
                      <a:pt x="967844" y="372865"/>
                      <a:pt x="966883" y="377254"/>
                      <a:pt x="965923" y="381643"/>
                    </a:cubicBezTo>
                    <a:cubicBezTo>
                      <a:pt x="964963" y="385484"/>
                      <a:pt x="964140" y="389324"/>
                      <a:pt x="962769" y="393027"/>
                    </a:cubicBezTo>
                    <a:cubicBezTo>
                      <a:pt x="962220" y="394673"/>
                      <a:pt x="961671" y="396182"/>
                      <a:pt x="960848" y="397691"/>
                    </a:cubicBezTo>
                    <a:cubicBezTo>
                      <a:pt x="959888" y="399474"/>
                      <a:pt x="958928" y="401257"/>
                      <a:pt x="957831" y="403040"/>
                    </a:cubicBezTo>
                    <a:cubicBezTo>
                      <a:pt x="957008" y="404412"/>
                      <a:pt x="956048" y="405646"/>
                      <a:pt x="955088" y="406743"/>
                    </a:cubicBezTo>
                    <a:cubicBezTo>
                      <a:pt x="954539" y="407429"/>
                      <a:pt x="953990" y="407978"/>
                      <a:pt x="953304" y="408389"/>
                    </a:cubicBezTo>
                    <a:cubicBezTo>
                      <a:pt x="953030" y="408664"/>
                      <a:pt x="952619" y="408938"/>
                      <a:pt x="952344" y="409212"/>
                    </a:cubicBezTo>
                    <a:cubicBezTo>
                      <a:pt x="951522" y="409624"/>
                      <a:pt x="950699" y="410172"/>
                      <a:pt x="949738" y="410447"/>
                    </a:cubicBezTo>
                    <a:cubicBezTo>
                      <a:pt x="948778" y="410721"/>
                      <a:pt x="947681" y="410858"/>
                      <a:pt x="946721" y="410858"/>
                    </a:cubicBezTo>
                    <a:cubicBezTo>
                      <a:pt x="943978" y="410858"/>
                      <a:pt x="941509" y="410035"/>
                      <a:pt x="939177" y="408800"/>
                    </a:cubicBezTo>
                    <a:cubicBezTo>
                      <a:pt x="937257" y="407841"/>
                      <a:pt x="935474" y="406195"/>
                      <a:pt x="934239" y="404549"/>
                    </a:cubicBezTo>
                    <a:cubicBezTo>
                      <a:pt x="931908" y="401257"/>
                      <a:pt x="929713" y="397828"/>
                      <a:pt x="928067" y="394262"/>
                    </a:cubicBezTo>
                    <a:cubicBezTo>
                      <a:pt x="925872" y="389598"/>
                      <a:pt x="923952" y="384935"/>
                      <a:pt x="922032" y="380134"/>
                    </a:cubicBezTo>
                    <a:cubicBezTo>
                      <a:pt x="920661" y="376842"/>
                      <a:pt x="919289" y="373413"/>
                      <a:pt x="917917" y="370122"/>
                    </a:cubicBezTo>
                    <a:cubicBezTo>
                      <a:pt x="916409" y="366144"/>
                      <a:pt x="914763" y="362166"/>
                      <a:pt x="913254" y="358052"/>
                    </a:cubicBezTo>
                    <a:cubicBezTo>
                      <a:pt x="913665" y="363401"/>
                      <a:pt x="913940" y="368887"/>
                      <a:pt x="914214" y="374374"/>
                    </a:cubicBezTo>
                    <a:cubicBezTo>
                      <a:pt x="915174" y="395359"/>
                      <a:pt x="914351" y="416345"/>
                      <a:pt x="911471" y="437193"/>
                    </a:cubicBezTo>
                    <a:cubicBezTo>
                      <a:pt x="910236" y="446245"/>
                      <a:pt x="908316" y="455298"/>
                      <a:pt x="905984" y="464213"/>
                    </a:cubicBezTo>
                    <a:cubicBezTo>
                      <a:pt x="905024" y="468054"/>
                      <a:pt x="903790" y="471894"/>
                      <a:pt x="902555" y="475598"/>
                    </a:cubicBezTo>
                    <a:cubicBezTo>
                      <a:pt x="901047" y="479987"/>
                      <a:pt x="898852" y="483964"/>
                      <a:pt x="896520" y="487942"/>
                    </a:cubicBezTo>
                    <a:cubicBezTo>
                      <a:pt x="894874" y="490822"/>
                      <a:pt x="892817" y="493428"/>
                      <a:pt x="890485" y="495760"/>
                    </a:cubicBezTo>
                    <a:cubicBezTo>
                      <a:pt x="888702" y="497680"/>
                      <a:pt x="886371" y="498915"/>
                      <a:pt x="884176" y="500012"/>
                    </a:cubicBezTo>
                    <a:cubicBezTo>
                      <a:pt x="882804" y="500698"/>
                      <a:pt x="881295" y="500972"/>
                      <a:pt x="879787" y="501247"/>
                    </a:cubicBezTo>
                    <a:cubicBezTo>
                      <a:pt x="878690" y="501521"/>
                      <a:pt x="877592" y="501658"/>
                      <a:pt x="876495" y="501658"/>
                    </a:cubicBezTo>
                    <a:cubicBezTo>
                      <a:pt x="872929" y="501932"/>
                      <a:pt x="870323" y="501658"/>
                      <a:pt x="867717" y="50028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9" name="任意多边形: 形状 358"/>
              <p:cNvSpPr/>
              <p:nvPr/>
            </p:nvSpPr>
            <p:spPr>
              <a:xfrm>
                <a:off x="3341310" y="4475364"/>
                <a:ext cx="566149" cy="897329"/>
              </a:xfrm>
              <a:custGeom>
                <a:avLst/>
                <a:gdLst>
                  <a:gd name="connsiteX0" fmla="*/ 381959 w 566149"/>
                  <a:gd name="connsiteY0" fmla="*/ 366657 h 897329"/>
                  <a:gd name="connsiteX1" fmla="*/ 380587 w 566149"/>
                  <a:gd name="connsiteY1" fmla="*/ 365286 h 897329"/>
                  <a:gd name="connsiteX2" fmla="*/ 362619 w 566149"/>
                  <a:gd name="connsiteY2" fmla="*/ 347044 h 897329"/>
                  <a:gd name="connsiteX3" fmla="*/ 352195 w 566149"/>
                  <a:gd name="connsiteY3" fmla="*/ 336894 h 897329"/>
                  <a:gd name="connsiteX4" fmla="*/ 331758 w 566149"/>
                  <a:gd name="connsiteY4" fmla="*/ 317691 h 897329"/>
                  <a:gd name="connsiteX5" fmla="*/ 331895 w 566149"/>
                  <a:gd name="connsiteY5" fmla="*/ 317691 h 897329"/>
                  <a:gd name="connsiteX6" fmla="*/ 331758 w 566149"/>
                  <a:gd name="connsiteY6" fmla="*/ 317554 h 897329"/>
                  <a:gd name="connsiteX7" fmla="*/ 331484 w 566149"/>
                  <a:gd name="connsiteY7" fmla="*/ 317280 h 897329"/>
                  <a:gd name="connsiteX8" fmla="*/ 331621 w 566149"/>
                  <a:gd name="connsiteY8" fmla="*/ 317417 h 897329"/>
                  <a:gd name="connsiteX9" fmla="*/ 319551 w 566149"/>
                  <a:gd name="connsiteY9" fmla="*/ 307679 h 897329"/>
                  <a:gd name="connsiteX10" fmla="*/ 318042 w 566149"/>
                  <a:gd name="connsiteY10" fmla="*/ 306856 h 897329"/>
                  <a:gd name="connsiteX11" fmla="*/ 318728 w 566149"/>
                  <a:gd name="connsiteY11" fmla="*/ 307130 h 897329"/>
                  <a:gd name="connsiteX12" fmla="*/ 315985 w 566149"/>
                  <a:gd name="connsiteY12" fmla="*/ 305896 h 897329"/>
                  <a:gd name="connsiteX13" fmla="*/ 315025 w 566149"/>
                  <a:gd name="connsiteY13" fmla="*/ 305758 h 897329"/>
                  <a:gd name="connsiteX14" fmla="*/ 314750 w 566149"/>
                  <a:gd name="connsiteY14" fmla="*/ 305758 h 897329"/>
                  <a:gd name="connsiteX15" fmla="*/ 315025 w 566149"/>
                  <a:gd name="connsiteY15" fmla="*/ 307953 h 897329"/>
                  <a:gd name="connsiteX16" fmla="*/ 315436 w 566149"/>
                  <a:gd name="connsiteY16" fmla="*/ 309325 h 897329"/>
                  <a:gd name="connsiteX17" fmla="*/ 316259 w 566149"/>
                  <a:gd name="connsiteY17" fmla="*/ 310970 h 897329"/>
                  <a:gd name="connsiteX18" fmla="*/ 315985 w 566149"/>
                  <a:gd name="connsiteY18" fmla="*/ 310285 h 897329"/>
                  <a:gd name="connsiteX19" fmla="*/ 316670 w 566149"/>
                  <a:gd name="connsiteY19" fmla="*/ 311519 h 897329"/>
                  <a:gd name="connsiteX20" fmla="*/ 320374 w 566149"/>
                  <a:gd name="connsiteY20" fmla="*/ 316457 h 897329"/>
                  <a:gd name="connsiteX21" fmla="*/ 319962 w 566149"/>
                  <a:gd name="connsiteY21" fmla="*/ 316045 h 897329"/>
                  <a:gd name="connsiteX22" fmla="*/ 337793 w 566149"/>
                  <a:gd name="connsiteY22" fmla="*/ 333739 h 897329"/>
                  <a:gd name="connsiteX23" fmla="*/ 337382 w 566149"/>
                  <a:gd name="connsiteY23" fmla="*/ 333328 h 897329"/>
                  <a:gd name="connsiteX24" fmla="*/ 367968 w 566149"/>
                  <a:gd name="connsiteY24" fmla="*/ 357331 h 897329"/>
                  <a:gd name="connsiteX25" fmla="*/ 381959 w 566149"/>
                  <a:gd name="connsiteY25" fmla="*/ 366657 h 897329"/>
                  <a:gd name="connsiteX26" fmla="*/ 391971 w 566149"/>
                  <a:gd name="connsiteY26" fmla="*/ 520551 h 897329"/>
                  <a:gd name="connsiteX27" fmla="*/ 382233 w 566149"/>
                  <a:gd name="connsiteY27" fmla="*/ 503132 h 897329"/>
                  <a:gd name="connsiteX28" fmla="*/ 365774 w 566149"/>
                  <a:gd name="connsiteY28" fmla="*/ 477208 h 897329"/>
                  <a:gd name="connsiteX29" fmla="*/ 366185 w 566149"/>
                  <a:gd name="connsiteY29" fmla="*/ 477757 h 897329"/>
                  <a:gd name="connsiteX30" fmla="*/ 356310 w 566149"/>
                  <a:gd name="connsiteY30" fmla="*/ 463630 h 897329"/>
                  <a:gd name="connsiteX31" fmla="*/ 349177 w 566149"/>
                  <a:gd name="connsiteY31" fmla="*/ 454165 h 897329"/>
                  <a:gd name="connsiteX32" fmla="*/ 332444 w 566149"/>
                  <a:gd name="connsiteY32" fmla="*/ 432083 h 897329"/>
                  <a:gd name="connsiteX33" fmla="*/ 329838 w 566149"/>
                  <a:gd name="connsiteY33" fmla="*/ 428791 h 897329"/>
                  <a:gd name="connsiteX34" fmla="*/ 321197 w 566149"/>
                  <a:gd name="connsiteY34" fmla="*/ 418504 h 897329"/>
                  <a:gd name="connsiteX35" fmla="*/ 302680 w 566149"/>
                  <a:gd name="connsiteY35" fmla="*/ 396695 h 897329"/>
                  <a:gd name="connsiteX36" fmla="*/ 303092 w 566149"/>
                  <a:gd name="connsiteY36" fmla="*/ 397107 h 897329"/>
                  <a:gd name="connsiteX37" fmla="*/ 292805 w 566149"/>
                  <a:gd name="connsiteY37" fmla="*/ 385997 h 897329"/>
                  <a:gd name="connsiteX38" fmla="*/ 283203 w 566149"/>
                  <a:gd name="connsiteY38" fmla="*/ 376259 h 897329"/>
                  <a:gd name="connsiteX39" fmla="*/ 278540 w 566149"/>
                  <a:gd name="connsiteY39" fmla="*/ 372830 h 897329"/>
                  <a:gd name="connsiteX40" fmla="*/ 278540 w 566149"/>
                  <a:gd name="connsiteY40" fmla="*/ 372830 h 897329"/>
                  <a:gd name="connsiteX41" fmla="*/ 273877 w 566149"/>
                  <a:gd name="connsiteY41" fmla="*/ 369949 h 897329"/>
                  <a:gd name="connsiteX42" fmla="*/ 272642 w 566149"/>
                  <a:gd name="connsiteY42" fmla="*/ 369401 h 897329"/>
                  <a:gd name="connsiteX43" fmla="*/ 272642 w 566149"/>
                  <a:gd name="connsiteY43" fmla="*/ 369401 h 897329"/>
                  <a:gd name="connsiteX44" fmla="*/ 271956 w 566149"/>
                  <a:gd name="connsiteY44" fmla="*/ 370224 h 897329"/>
                  <a:gd name="connsiteX45" fmla="*/ 271545 w 566149"/>
                  <a:gd name="connsiteY45" fmla="*/ 370909 h 897329"/>
                  <a:gd name="connsiteX46" fmla="*/ 271271 w 566149"/>
                  <a:gd name="connsiteY46" fmla="*/ 371733 h 897329"/>
                  <a:gd name="connsiteX47" fmla="*/ 271133 w 566149"/>
                  <a:gd name="connsiteY47" fmla="*/ 372967 h 897329"/>
                  <a:gd name="connsiteX48" fmla="*/ 271271 w 566149"/>
                  <a:gd name="connsiteY48" fmla="*/ 374613 h 897329"/>
                  <a:gd name="connsiteX49" fmla="*/ 271271 w 566149"/>
                  <a:gd name="connsiteY49" fmla="*/ 373927 h 897329"/>
                  <a:gd name="connsiteX50" fmla="*/ 271545 w 566149"/>
                  <a:gd name="connsiteY50" fmla="*/ 375436 h 897329"/>
                  <a:gd name="connsiteX51" fmla="*/ 272642 w 566149"/>
                  <a:gd name="connsiteY51" fmla="*/ 379002 h 897329"/>
                  <a:gd name="connsiteX52" fmla="*/ 272642 w 566149"/>
                  <a:gd name="connsiteY52" fmla="*/ 379002 h 897329"/>
                  <a:gd name="connsiteX53" fmla="*/ 279089 w 566149"/>
                  <a:gd name="connsiteY53" fmla="*/ 394089 h 897329"/>
                  <a:gd name="connsiteX54" fmla="*/ 278951 w 566149"/>
                  <a:gd name="connsiteY54" fmla="*/ 393815 h 897329"/>
                  <a:gd name="connsiteX55" fmla="*/ 291570 w 566149"/>
                  <a:gd name="connsiteY55" fmla="*/ 414938 h 897329"/>
                  <a:gd name="connsiteX56" fmla="*/ 291433 w 566149"/>
                  <a:gd name="connsiteY56" fmla="*/ 414663 h 897329"/>
                  <a:gd name="connsiteX57" fmla="*/ 317493 w 566149"/>
                  <a:gd name="connsiteY57" fmla="*/ 447856 h 897329"/>
                  <a:gd name="connsiteX58" fmla="*/ 317493 w 566149"/>
                  <a:gd name="connsiteY58" fmla="*/ 447856 h 897329"/>
                  <a:gd name="connsiteX59" fmla="*/ 339988 w 566149"/>
                  <a:gd name="connsiteY59" fmla="*/ 471996 h 897329"/>
                  <a:gd name="connsiteX60" fmla="*/ 357133 w 566149"/>
                  <a:gd name="connsiteY60" fmla="*/ 489278 h 897329"/>
                  <a:gd name="connsiteX61" fmla="*/ 366460 w 566149"/>
                  <a:gd name="connsiteY61" fmla="*/ 498057 h 897329"/>
                  <a:gd name="connsiteX62" fmla="*/ 381410 w 566149"/>
                  <a:gd name="connsiteY62" fmla="*/ 511910 h 897329"/>
                  <a:gd name="connsiteX63" fmla="*/ 391971 w 566149"/>
                  <a:gd name="connsiteY63" fmla="*/ 520551 h 897329"/>
                  <a:gd name="connsiteX64" fmla="*/ 323528 w 566149"/>
                  <a:gd name="connsiteY64" fmla="*/ 592697 h 897329"/>
                  <a:gd name="connsiteX65" fmla="*/ 326957 w 566149"/>
                  <a:gd name="connsiteY65" fmla="*/ 596126 h 897329"/>
                  <a:gd name="connsiteX66" fmla="*/ 323803 w 566149"/>
                  <a:gd name="connsiteY66" fmla="*/ 590228 h 897329"/>
                  <a:gd name="connsiteX67" fmla="*/ 315162 w 566149"/>
                  <a:gd name="connsiteY67" fmla="*/ 573906 h 897329"/>
                  <a:gd name="connsiteX68" fmla="*/ 312556 w 566149"/>
                  <a:gd name="connsiteY68" fmla="*/ 568968 h 897329"/>
                  <a:gd name="connsiteX69" fmla="*/ 311596 w 566149"/>
                  <a:gd name="connsiteY69" fmla="*/ 567048 h 897329"/>
                  <a:gd name="connsiteX70" fmla="*/ 282792 w 566149"/>
                  <a:gd name="connsiteY70" fmla="*/ 521100 h 897329"/>
                  <a:gd name="connsiteX71" fmla="*/ 254811 w 566149"/>
                  <a:gd name="connsiteY71" fmla="*/ 483106 h 897329"/>
                  <a:gd name="connsiteX72" fmla="*/ 252068 w 566149"/>
                  <a:gd name="connsiteY72" fmla="*/ 479677 h 897329"/>
                  <a:gd name="connsiteX73" fmla="*/ 242330 w 566149"/>
                  <a:gd name="connsiteY73" fmla="*/ 467745 h 897329"/>
                  <a:gd name="connsiteX74" fmla="*/ 223402 w 566149"/>
                  <a:gd name="connsiteY74" fmla="*/ 444839 h 897329"/>
                  <a:gd name="connsiteX75" fmla="*/ 223539 w 566149"/>
                  <a:gd name="connsiteY75" fmla="*/ 444976 h 897329"/>
                  <a:gd name="connsiteX76" fmla="*/ 223127 w 566149"/>
                  <a:gd name="connsiteY76" fmla="*/ 444564 h 897329"/>
                  <a:gd name="connsiteX77" fmla="*/ 223127 w 566149"/>
                  <a:gd name="connsiteY77" fmla="*/ 444427 h 897329"/>
                  <a:gd name="connsiteX78" fmla="*/ 223127 w 566149"/>
                  <a:gd name="connsiteY78" fmla="*/ 444427 h 897329"/>
                  <a:gd name="connsiteX79" fmla="*/ 209823 w 566149"/>
                  <a:gd name="connsiteY79" fmla="*/ 430985 h 897329"/>
                  <a:gd name="connsiteX80" fmla="*/ 209960 w 566149"/>
                  <a:gd name="connsiteY80" fmla="*/ 430985 h 897329"/>
                  <a:gd name="connsiteX81" fmla="*/ 207765 w 566149"/>
                  <a:gd name="connsiteY81" fmla="*/ 429202 h 897329"/>
                  <a:gd name="connsiteX82" fmla="*/ 206394 w 566149"/>
                  <a:gd name="connsiteY82" fmla="*/ 428242 h 897329"/>
                  <a:gd name="connsiteX83" fmla="*/ 205297 w 566149"/>
                  <a:gd name="connsiteY83" fmla="*/ 427831 h 897329"/>
                  <a:gd name="connsiteX84" fmla="*/ 204885 w 566149"/>
                  <a:gd name="connsiteY84" fmla="*/ 427694 h 897329"/>
                  <a:gd name="connsiteX85" fmla="*/ 204474 w 566149"/>
                  <a:gd name="connsiteY85" fmla="*/ 427694 h 897329"/>
                  <a:gd name="connsiteX86" fmla="*/ 203513 w 566149"/>
                  <a:gd name="connsiteY86" fmla="*/ 427968 h 897329"/>
                  <a:gd name="connsiteX87" fmla="*/ 202416 w 566149"/>
                  <a:gd name="connsiteY87" fmla="*/ 428379 h 897329"/>
                  <a:gd name="connsiteX88" fmla="*/ 203788 w 566149"/>
                  <a:gd name="connsiteY88" fmla="*/ 437432 h 897329"/>
                  <a:gd name="connsiteX89" fmla="*/ 203788 w 566149"/>
                  <a:gd name="connsiteY89" fmla="*/ 437432 h 897329"/>
                  <a:gd name="connsiteX90" fmla="*/ 205022 w 566149"/>
                  <a:gd name="connsiteY90" fmla="*/ 441821 h 897329"/>
                  <a:gd name="connsiteX91" fmla="*/ 205022 w 566149"/>
                  <a:gd name="connsiteY91" fmla="*/ 441684 h 897329"/>
                  <a:gd name="connsiteX92" fmla="*/ 207491 w 566149"/>
                  <a:gd name="connsiteY92" fmla="*/ 447307 h 897329"/>
                  <a:gd name="connsiteX93" fmla="*/ 207354 w 566149"/>
                  <a:gd name="connsiteY93" fmla="*/ 447171 h 897329"/>
                  <a:gd name="connsiteX94" fmla="*/ 215172 w 566149"/>
                  <a:gd name="connsiteY94" fmla="*/ 460612 h 897329"/>
                  <a:gd name="connsiteX95" fmla="*/ 224087 w 566149"/>
                  <a:gd name="connsiteY95" fmla="*/ 474191 h 897329"/>
                  <a:gd name="connsiteX96" fmla="*/ 223950 w 566149"/>
                  <a:gd name="connsiteY96" fmla="*/ 474054 h 897329"/>
                  <a:gd name="connsiteX97" fmla="*/ 235746 w 566149"/>
                  <a:gd name="connsiteY97" fmla="*/ 490787 h 897329"/>
                  <a:gd name="connsiteX98" fmla="*/ 243564 w 566149"/>
                  <a:gd name="connsiteY98" fmla="*/ 501349 h 897329"/>
                  <a:gd name="connsiteX99" fmla="*/ 252205 w 566149"/>
                  <a:gd name="connsiteY99" fmla="*/ 512322 h 897329"/>
                  <a:gd name="connsiteX100" fmla="*/ 264824 w 566149"/>
                  <a:gd name="connsiteY100" fmla="*/ 528506 h 897329"/>
                  <a:gd name="connsiteX101" fmla="*/ 269350 w 566149"/>
                  <a:gd name="connsiteY101" fmla="*/ 534130 h 897329"/>
                  <a:gd name="connsiteX102" fmla="*/ 270585 w 566149"/>
                  <a:gd name="connsiteY102" fmla="*/ 535639 h 897329"/>
                  <a:gd name="connsiteX103" fmla="*/ 270448 w 566149"/>
                  <a:gd name="connsiteY103" fmla="*/ 535501 h 897329"/>
                  <a:gd name="connsiteX104" fmla="*/ 297331 w 566149"/>
                  <a:gd name="connsiteY104" fmla="*/ 565951 h 897329"/>
                  <a:gd name="connsiteX105" fmla="*/ 297194 w 566149"/>
                  <a:gd name="connsiteY105" fmla="*/ 565814 h 897329"/>
                  <a:gd name="connsiteX106" fmla="*/ 298291 w 566149"/>
                  <a:gd name="connsiteY106" fmla="*/ 567186 h 897329"/>
                  <a:gd name="connsiteX107" fmla="*/ 298291 w 566149"/>
                  <a:gd name="connsiteY107" fmla="*/ 567186 h 897329"/>
                  <a:gd name="connsiteX108" fmla="*/ 298291 w 566149"/>
                  <a:gd name="connsiteY108" fmla="*/ 567186 h 897329"/>
                  <a:gd name="connsiteX109" fmla="*/ 298703 w 566149"/>
                  <a:gd name="connsiteY109" fmla="*/ 567597 h 897329"/>
                  <a:gd name="connsiteX110" fmla="*/ 298428 w 566149"/>
                  <a:gd name="connsiteY110" fmla="*/ 567322 h 897329"/>
                  <a:gd name="connsiteX111" fmla="*/ 298565 w 566149"/>
                  <a:gd name="connsiteY111" fmla="*/ 567460 h 897329"/>
                  <a:gd name="connsiteX112" fmla="*/ 323528 w 566149"/>
                  <a:gd name="connsiteY112" fmla="*/ 592697 h 897329"/>
                  <a:gd name="connsiteX113" fmla="*/ 278814 w 566149"/>
                  <a:gd name="connsiteY113" fmla="*/ 681577 h 897329"/>
                  <a:gd name="connsiteX114" fmla="*/ 257280 w 566149"/>
                  <a:gd name="connsiteY114" fmla="*/ 632885 h 897329"/>
                  <a:gd name="connsiteX115" fmla="*/ 239861 w 566149"/>
                  <a:gd name="connsiteY115" fmla="*/ 600790 h 897329"/>
                  <a:gd name="connsiteX116" fmla="*/ 232729 w 566149"/>
                  <a:gd name="connsiteY116" fmla="*/ 588719 h 897329"/>
                  <a:gd name="connsiteX117" fmla="*/ 214349 w 566149"/>
                  <a:gd name="connsiteY117" fmla="*/ 558819 h 897329"/>
                  <a:gd name="connsiteX118" fmla="*/ 203513 w 566149"/>
                  <a:gd name="connsiteY118" fmla="*/ 541948 h 897329"/>
                  <a:gd name="connsiteX119" fmla="*/ 183488 w 566149"/>
                  <a:gd name="connsiteY119" fmla="*/ 511636 h 897329"/>
                  <a:gd name="connsiteX120" fmla="*/ 183900 w 566149"/>
                  <a:gd name="connsiteY120" fmla="*/ 512322 h 897329"/>
                  <a:gd name="connsiteX121" fmla="*/ 177042 w 566149"/>
                  <a:gd name="connsiteY121" fmla="*/ 502583 h 897329"/>
                  <a:gd name="connsiteX122" fmla="*/ 169361 w 566149"/>
                  <a:gd name="connsiteY122" fmla="*/ 492159 h 897329"/>
                  <a:gd name="connsiteX123" fmla="*/ 169772 w 566149"/>
                  <a:gd name="connsiteY123" fmla="*/ 492707 h 897329"/>
                  <a:gd name="connsiteX124" fmla="*/ 166892 w 566149"/>
                  <a:gd name="connsiteY124" fmla="*/ 489690 h 897329"/>
                  <a:gd name="connsiteX125" fmla="*/ 167303 w 566149"/>
                  <a:gd name="connsiteY125" fmla="*/ 490101 h 897329"/>
                  <a:gd name="connsiteX126" fmla="*/ 164286 w 566149"/>
                  <a:gd name="connsiteY126" fmla="*/ 487770 h 897329"/>
                  <a:gd name="connsiteX127" fmla="*/ 164560 w 566149"/>
                  <a:gd name="connsiteY127" fmla="*/ 488044 h 897329"/>
                  <a:gd name="connsiteX128" fmla="*/ 164011 w 566149"/>
                  <a:gd name="connsiteY128" fmla="*/ 487770 h 897329"/>
                  <a:gd name="connsiteX129" fmla="*/ 164011 w 566149"/>
                  <a:gd name="connsiteY129" fmla="*/ 488181 h 897329"/>
                  <a:gd name="connsiteX130" fmla="*/ 164011 w 566149"/>
                  <a:gd name="connsiteY130" fmla="*/ 487907 h 897329"/>
                  <a:gd name="connsiteX131" fmla="*/ 164011 w 566149"/>
                  <a:gd name="connsiteY131" fmla="*/ 492296 h 897329"/>
                  <a:gd name="connsiteX132" fmla="*/ 164011 w 566149"/>
                  <a:gd name="connsiteY132" fmla="*/ 491610 h 897329"/>
                  <a:gd name="connsiteX133" fmla="*/ 164423 w 566149"/>
                  <a:gd name="connsiteY133" fmla="*/ 493805 h 897329"/>
                  <a:gd name="connsiteX134" fmla="*/ 164286 w 566149"/>
                  <a:gd name="connsiteY134" fmla="*/ 493119 h 897329"/>
                  <a:gd name="connsiteX135" fmla="*/ 166069 w 566149"/>
                  <a:gd name="connsiteY135" fmla="*/ 499703 h 897329"/>
                  <a:gd name="connsiteX136" fmla="*/ 176493 w 566149"/>
                  <a:gd name="connsiteY136" fmla="*/ 522883 h 897329"/>
                  <a:gd name="connsiteX137" fmla="*/ 176219 w 566149"/>
                  <a:gd name="connsiteY137" fmla="*/ 522334 h 897329"/>
                  <a:gd name="connsiteX138" fmla="*/ 188289 w 566149"/>
                  <a:gd name="connsiteY138" fmla="*/ 543731 h 897329"/>
                  <a:gd name="connsiteX139" fmla="*/ 195558 w 566149"/>
                  <a:gd name="connsiteY139" fmla="*/ 555664 h 897329"/>
                  <a:gd name="connsiteX140" fmla="*/ 208451 w 566149"/>
                  <a:gd name="connsiteY140" fmla="*/ 575415 h 897329"/>
                  <a:gd name="connsiteX141" fmla="*/ 227654 w 566149"/>
                  <a:gd name="connsiteY141" fmla="*/ 604767 h 897329"/>
                  <a:gd name="connsiteX142" fmla="*/ 249051 w 566149"/>
                  <a:gd name="connsiteY142" fmla="*/ 637411 h 897329"/>
                  <a:gd name="connsiteX143" fmla="*/ 271956 w 566149"/>
                  <a:gd name="connsiteY143" fmla="*/ 672250 h 897329"/>
                  <a:gd name="connsiteX144" fmla="*/ 271819 w 566149"/>
                  <a:gd name="connsiteY144" fmla="*/ 672113 h 897329"/>
                  <a:gd name="connsiteX145" fmla="*/ 272093 w 566149"/>
                  <a:gd name="connsiteY145" fmla="*/ 672524 h 897329"/>
                  <a:gd name="connsiteX146" fmla="*/ 272093 w 566149"/>
                  <a:gd name="connsiteY146" fmla="*/ 672524 h 897329"/>
                  <a:gd name="connsiteX147" fmla="*/ 272093 w 566149"/>
                  <a:gd name="connsiteY147" fmla="*/ 672524 h 897329"/>
                  <a:gd name="connsiteX148" fmla="*/ 278814 w 566149"/>
                  <a:gd name="connsiteY148" fmla="*/ 681577 h 897329"/>
                  <a:gd name="connsiteX149" fmla="*/ 70605 w 566149"/>
                  <a:gd name="connsiteY149" fmla="*/ 666763 h 897329"/>
                  <a:gd name="connsiteX150" fmla="*/ 85007 w 566149"/>
                  <a:gd name="connsiteY150" fmla="*/ 692961 h 897329"/>
                  <a:gd name="connsiteX151" fmla="*/ 106953 w 566149"/>
                  <a:gd name="connsiteY151" fmla="*/ 731640 h 897329"/>
                  <a:gd name="connsiteX152" fmla="*/ 128761 w 566149"/>
                  <a:gd name="connsiteY152" fmla="*/ 770045 h 897329"/>
                  <a:gd name="connsiteX153" fmla="*/ 136717 w 566149"/>
                  <a:gd name="connsiteY153" fmla="*/ 784035 h 897329"/>
                  <a:gd name="connsiteX154" fmla="*/ 130956 w 566149"/>
                  <a:gd name="connsiteY154" fmla="*/ 742887 h 897329"/>
                  <a:gd name="connsiteX155" fmla="*/ 119297 w 566149"/>
                  <a:gd name="connsiteY155" fmla="*/ 699956 h 897329"/>
                  <a:gd name="connsiteX156" fmla="*/ 119434 w 566149"/>
                  <a:gd name="connsiteY156" fmla="*/ 700505 h 897329"/>
                  <a:gd name="connsiteX157" fmla="*/ 98860 w 566149"/>
                  <a:gd name="connsiteY157" fmla="*/ 653047 h 897329"/>
                  <a:gd name="connsiteX158" fmla="*/ 87888 w 566149"/>
                  <a:gd name="connsiteY158" fmla="*/ 632748 h 897329"/>
                  <a:gd name="connsiteX159" fmla="*/ 80618 w 566149"/>
                  <a:gd name="connsiteY159" fmla="*/ 620266 h 897329"/>
                  <a:gd name="connsiteX160" fmla="*/ 68411 w 566149"/>
                  <a:gd name="connsiteY160" fmla="*/ 600378 h 897329"/>
                  <a:gd name="connsiteX161" fmla="*/ 61416 w 566149"/>
                  <a:gd name="connsiteY161" fmla="*/ 589268 h 897329"/>
                  <a:gd name="connsiteX162" fmla="*/ 50717 w 566149"/>
                  <a:gd name="connsiteY162" fmla="*/ 572946 h 897329"/>
                  <a:gd name="connsiteX163" fmla="*/ 42762 w 566149"/>
                  <a:gd name="connsiteY163" fmla="*/ 561699 h 897329"/>
                  <a:gd name="connsiteX164" fmla="*/ 36315 w 566149"/>
                  <a:gd name="connsiteY164" fmla="*/ 555252 h 897329"/>
                  <a:gd name="connsiteX165" fmla="*/ 36315 w 566149"/>
                  <a:gd name="connsiteY165" fmla="*/ 555252 h 897329"/>
                  <a:gd name="connsiteX166" fmla="*/ 36178 w 566149"/>
                  <a:gd name="connsiteY166" fmla="*/ 555115 h 897329"/>
                  <a:gd name="connsiteX167" fmla="*/ 35904 w 566149"/>
                  <a:gd name="connsiteY167" fmla="*/ 554978 h 897329"/>
                  <a:gd name="connsiteX168" fmla="*/ 35904 w 566149"/>
                  <a:gd name="connsiteY168" fmla="*/ 554978 h 897329"/>
                  <a:gd name="connsiteX169" fmla="*/ 33847 w 566149"/>
                  <a:gd name="connsiteY169" fmla="*/ 553470 h 897329"/>
                  <a:gd name="connsiteX170" fmla="*/ 32749 w 566149"/>
                  <a:gd name="connsiteY170" fmla="*/ 552921 h 897329"/>
                  <a:gd name="connsiteX171" fmla="*/ 32612 w 566149"/>
                  <a:gd name="connsiteY171" fmla="*/ 552921 h 897329"/>
                  <a:gd name="connsiteX172" fmla="*/ 32201 w 566149"/>
                  <a:gd name="connsiteY172" fmla="*/ 553195 h 897329"/>
                  <a:gd name="connsiteX173" fmla="*/ 31515 w 566149"/>
                  <a:gd name="connsiteY173" fmla="*/ 553744 h 897329"/>
                  <a:gd name="connsiteX174" fmla="*/ 30692 w 566149"/>
                  <a:gd name="connsiteY174" fmla="*/ 554704 h 897329"/>
                  <a:gd name="connsiteX175" fmla="*/ 30006 w 566149"/>
                  <a:gd name="connsiteY175" fmla="*/ 555801 h 897329"/>
                  <a:gd name="connsiteX176" fmla="*/ 30280 w 566149"/>
                  <a:gd name="connsiteY176" fmla="*/ 555390 h 897329"/>
                  <a:gd name="connsiteX177" fmla="*/ 29732 w 566149"/>
                  <a:gd name="connsiteY177" fmla="*/ 556487 h 897329"/>
                  <a:gd name="connsiteX178" fmla="*/ 29320 w 566149"/>
                  <a:gd name="connsiteY178" fmla="*/ 557858 h 897329"/>
                  <a:gd name="connsiteX179" fmla="*/ 29046 w 566149"/>
                  <a:gd name="connsiteY179" fmla="*/ 559230 h 897329"/>
                  <a:gd name="connsiteX180" fmla="*/ 29046 w 566149"/>
                  <a:gd name="connsiteY180" fmla="*/ 558956 h 897329"/>
                  <a:gd name="connsiteX181" fmla="*/ 29046 w 566149"/>
                  <a:gd name="connsiteY181" fmla="*/ 559367 h 897329"/>
                  <a:gd name="connsiteX182" fmla="*/ 29046 w 566149"/>
                  <a:gd name="connsiteY182" fmla="*/ 559504 h 897329"/>
                  <a:gd name="connsiteX183" fmla="*/ 29046 w 566149"/>
                  <a:gd name="connsiteY183" fmla="*/ 559367 h 897329"/>
                  <a:gd name="connsiteX184" fmla="*/ 29046 w 566149"/>
                  <a:gd name="connsiteY184" fmla="*/ 562522 h 897329"/>
                  <a:gd name="connsiteX185" fmla="*/ 29046 w 566149"/>
                  <a:gd name="connsiteY185" fmla="*/ 562385 h 897329"/>
                  <a:gd name="connsiteX186" fmla="*/ 30006 w 566149"/>
                  <a:gd name="connsiteY186" fmla="*/ 568420 h 897329"/>
                  <a:gd name="connsiteX187" fmla="*/ 30006 w 566149"/>
                  <a:gd name="connsiteY187" fmla="*/ 568420 h 897329"/>
                  <a:gd name="connsiteX188" fmla="*/ 30006 w 566149"/>
                  <a:gd name="connsiteY188" fmla="*/ 568420 h 897329"/>
                  <a:gd name="connsiteX189" fmla="*/ 30006 w 566149"/>
                  <a:gd name="connsiteY189" fmla="*/ 568694 h 897329"/>
                  <a:gd name="connsiteX190" fmla="*/ 30006 w 566149"/>
                  <a:gd name="connsiteY190" fmla="*/ 568557 h 897329"/>
                  <a:gd name="connsiteX191" fmla="*/ 33024 w 566149"/>
                  <a:gd name="connsiteY191" fmla="*/ 582273 h 897329"/>
                  <a:gd name="connsiteX192" fmla="*/ 36864 w 566149"/>
                  <a:gd name="connsiteY192" fmla="*/ 594618 h 897329"/>
                  <a:gd name="connsiteX193" fmla="*/ 36727 w 566149"/>
                  <a:gd name="connsiteY193" fmla="*/ 594069 h 897329"/>
                  <a:gd name="connsiteX194" fmla="*/ 46877 w 566149"/>
                  <a:gd name="connsiteY194" fmla="*/ 620129 h 897329"/>
                  <a:gd name="connsiteX195" fmla="*/ 59907 w 566149"/>
                  <a:gd name="connsiteY195" fmla="*/ 647287 h 897329"/>
                  <a:gd name="connsiteX196" fmla="*/ 59633 w 566149"/>
                  <a:gd name="connsiteY196" fmla="*/ 646875 h 897329"/>
                  <a:gd name="connsiteX197" fmla="*/ 70605 w 566149"/>
                  <a:gd name="connsiteY197" fmla="*/ 666763 h 897329"/>
                  <a:gd name="connsiteX198" fmla="*/ 106267 w 566149"/>
                  <a:gd name="connsiteY198" fmla="*/ 895684 h 897329"/>
                  <a:gd name="connsiteX199" fmla="*/ 101741 w 566149"/>
                  <a:gd name="connsiteY199" fmla="*/ 894312 h 897329"/>
                  <a:gd name="connsiteX200" fmla="*/ 97763 w 566149"/>
                  <a:gd name="connsiteY200" fmla="*/ 892255 h 897329"/>
                  <a:gd name="connsiteX201" fmla="*/ 90494 w 566149"/>
                  <a:gd name="connsiteY201" fmla="*/ 886631 h 897329"/>
                  <a:gd name="connsiteX202" fmla="*/ 71703 w 566149"/>
                  <a:gd name="connsiteY202" fmla="*/ 864274 h 897329"/>
                  <a:gd name="connsiteX203" fmla="*/ 43722 w 566149"/>
                  <a:gd name="connsiteY203" fmla="*/ 813662 h 897329"/>
                  <a:gd name="connsiteX204" fmla="*/ 26577 w 566149"/>
                  <a:gd name="connsiteY204" fmla="*/ 768811 h 897329"/>
                  <a:gd name="connsiteX205" fmla="*/ 20816 w 566149"/>
                  <a:gd name="connsiteY205" fmla="*/ 748923 h 897329"/>
                  <a:gd name="connsiteX206" fmla="*/ 14644 w 566149"/>
                  <a:gd name="connsiteY206" fmla="*/ 726840 h 897329"/>
                  <a:gd name="connsiteX207" fmla="*/ 13958 w 566149"/>
                  <a:gd name="connsiteY207" fmla="*/ 724096 h 897329"/>
                  <a:gd name="connsiteX208" fmla="*/ 11627 w 566149"/>
                  <a:gd name="connsiteY208" fmla="*/ 713261 h 897329"/>
                  <a:gd name="connsiteX209" fmla="*/ 6415 w 566149"/>
                  <a:gd name="connsiteY209" fmla="*/ 689669 h 897329"/>
                  <a:gd name="connsiteX210" fmla="*/ 4494 w 566149"/>
                  <a:gd name="connsiteY210" fmla="*/ 679382 h 897329"/>
                  <a:gd name="connsiteX211" fmla="*/ 791 w 566149"/>
                  <a:gd name="connsiteY211" fmla="*/ 650579 h 897329"/>
                  <a:gd name="connsiteX212" fmla="*/ 2711 w 566149"/>
                  <a:gd name="connsiteY212" fmla="*/ 601064 h 897329"/>
                  <a:gd name="connsiteX213" fmla="*/ 8060 w 566149"/>
                  <a:gd name="connsiteY213" fmla="*/ 583782 h 897329"/>
                  <a:gd name="connsiteX214" fmla="*/ 11901 w 566149"/>
                  <a:gd name="connsiteY214" fmla="*/ 576787 h 897329"/>
                  <a:gd name="connsiteX215" fmla="*/ 15330 w 566149"/>
                  <a:gd name="connsiteY215" fmla="*/ 572946 h 897329"/>
                  <a:gd name="connsiteX216" fmla="*/ 20131 w 566149"/>
                  <a:gd name="connsiteY216" fmla="*/ 573495 h 897329"/>
                  <a:gd name="connsiteX217" fmla="*/ 19582 w 566149"/>
                  <a:gd name="connsiteY217" fmla="*/ 578295 h 897329"/>
                  <a:gd name="connsiteX218" fmla="*/ 19308 w 566149"/>
                  <a:gd name="connsiteY218" fmla="*/ 578570 h 897329"/>
                  <a:gd name="connsiteX219" fmla="*/ 19582 w 566149"/>
                  <a:gd name="connsiteY219" fmla="*/ 578295 h 897329"/>
                  <a:gd name="connsiteX220" fmla="*/ 18485 w 566149"/>
                  <a:gd name="connsiteY220" fmla="*/ 579393 h 897329"/>
                  <a:gd name="connsiteX221" fmla="*/ 17662 w 566149"/>
                  <a:gd name="connsiteY221" fmla="*/ 580490 h 897329"/>
                  <a:gd name="connsiteX222" fmla="*/ 17799 w 566149"/>
                  <a:gd name="connsiteY222" fmla="*/ 580353 h 897329"/>
                  <a:gd name="connsiteX223" fmla="*/ 15193 w 566149"/>
                  <a:gd name="connsiteY223" fmla="*/ 584879 h 897329"/>
                  <a:gd name="connsiteX224" fmla="*/ 15193 w 566149"/>
                  <a:gd name="connsiteY224" fmla="*/ 584879 h 897329"/>
                  <a:gd name="connsiteX225" fmla="*/ 12724 w 566149"/>
                  <a:gd name="connsiteY225" fmla="*/ 590365 h 897329"/>
                  <a:gd name="connsiteX226" fmla="*/ 12861 w 566149"/>
                  <a:gd name="connsiteY226" fmla="*/ 589954 h 897329"/>
                  <a:gd name="connsiteX227" fmla="*/ 9981 w 566149"/>
                  <a:gd name="connsiteY227" fmla="*/ 600241 h 897329"/>
                  <a:gd name="connsiteX228" fmla="*/ 9981 w 566149"/>
                  <a:gd name="connsiteY228" fmla="*/ 600241 h 897329"/>
                  <a:gd name="connsiteX229" fmla="*/ 9981 w 566149"/>
                  <a:gd name="connsiteY229" fmla="*/ 600378 h 897329"/>
                  <a:gd name="connsiteX230" fmla="*/ 9844 w 566149"/>
                  <a:gd name="connsiteY230" fmla="*/ 600652 h 897329"/>
                  <a:gd name="connsiteX231" fmla="*/ 9844 w 566149"/>
                  <a:gd name="connsiteY231" fmla="*/ 600515 h 897329"/>
                  <a:gd name="connsiteX232" fmla="*/ 7375 w 566149"/>
                  <a:gd name="connsiteY232" fmla="*/ 619718 h 897329"/>
                  <a:gd name="connsiteX233" fmla="*/ 7375 w 566149"/>
                  <a:gd name="connsiteY233" fmla="*/ 619306 h 897329"/>
                  <a:gd name="connsiteX234" fmla="*/ 7512 w 566149"/>
                  <a:gd name="connsiteY234" fmla="*/ 644818 h 897329"/>
                  <a:gd name="connsiteX235" fmla="*/ 7512 w 566149"/>
                  <a:gd name="connsiteY235" fmla="*/ 644681 h 897329"/>
                  <a:gd name="connsiteX236" fmla="*/ 9706 w 566149"/>
                  <a:gd name="connsiteY236" fmla="*/ 665666 h 897329"/>
                  <a:gd name="connsiteX237" fmla="*/ 13135 w 566149"/>
                  <a:gd name="connsiteY237" fmla="*/ 686240 h 897329"/>
                  <a:gd name="connsiteX238" fmla="*/ 13135 w 566149"/>
                  <a:gd name="connsiteY238" fmla="*/ 686103 h 897329"/>
                  <a:gd name="connsiteX239" fmla="*/ 13273 w 566149"/>
                  <a:gd name="connsiteY239" fmla="*/ 686515 h 897329"/>
                  <a:gd name="connsiteX240" fmla="*/ 13273 w 566149"/>
                  <a:gd name="connsiteY240" fmla="*/ 686652 h 897329"/>
                  <a:gd name="connsiteX241" fmla="*/ 13273 w 566149"/>
                  <a:gd name="connsiteY241" fmla="*/ 686652 h 897329"/>
                  <a:gd name="connsiteX242" fmla="*/ 17799 w 566149"/>
                  <a:gd name="connsiteY242" fmla="*/ 706540 h 897329"/>
                  <a:gd name="connsiteX243" fmla="*/ 20679 w 566149"/>
                  <a:gd name="connsiteY243" fmla="*/ 719296 h 897329"/>
                  <a:gd name="connsiteX244" fmla="*/ 21776 w 566149"/>
                  <a:gd name="connsiteY244" fmla="*/ 724508 h 897329"/>
                  <a:gd name="connsiteX245" fmla="*/ 28223 w 566149"/>
                  <a:gd name="connsiteY245" fmla="*/ 747139 h 897329"/>
                  <a:gd name="connsiteX246" fmla="*/ 31789 w 566149"/>
                  <a:gd name="connsiteY246" fmla="*/ 759758 h 897329"/>
                  <a:gd name="connsiteX247" fmla="*/ 36453 w 566149"/>
                  <a:gd name="connsiteY247" fmla="*/ 774160 h 897329"/>
                  <a:gd name="connsiteX248" fmla="*/ 36315 w 566149"/>
                  <a:gd name="connsiteY248" fmla="*/ 773885 h 897329"/>
                  <a:gd name="connsiteX249" fmla="*/ 57575 w 566149"/>
                  <a:gd name="connsiteY249" fmla="*/ 824635 h 897329"/>
                  <a:gd name="connsiteX250" fmla="*/ 57301 w 566149"/>
                  <a:gd name="connsiteY250" fmla="*/ 824223 h 897329"/>
                  <a:gd name="connsiteX251" fmla="*/ 77052 w 566149"/>
                  <a:gd name="connsiteY251" fmla="*/ 858102 h 897329"/>
                  <a:gd name="connsiteX252" fmla="*/ 76778 w 566149"/>
                  <a:gd name="connsiteY252" fmla="*/ 857690 h 897329"/>
                  <a:gd name="connsiteX253" fmla="*/ 89808 w 566149"/>
                  <a:gd name="connsiteY253" fmla="*/ 874698 h 897329"/>
                  <a:gd name="connsiteX254" fmla="*/ 89671 w 566149"/>
                  <a:gd name="connsiteY254" fmla="*/ 874561 h 897329"/>
                  <a:gd name="connsiteX255" fmla="*/ 89808 w 566149"/>
                  <a:gd name="connsiteY255" fmla="*/ 874698 h 897329"/>
                  <a:gd name="connsiteX256" fmla="*/ 89945 w 566149"/>
                  <a:gd name="connsiteY256" fmla="*/ 874972 h 897329"/>
                  <a:gd name="connsiteX257" fmla="*/ 89945 w 566149"/>
                  <a:gd name="connsiteY257" fmla="*/ 874835 h 897329"/>
                  <a:gd name="connsiteX258" fmla="*/ 96117 w 566149"/>
                  <a:gd name="connsiteY258" fmla="*/ 881007 h 897329"/>
                  <a:gd name="connsiteX259" fmla="*/ 95980 w 566149"/>
                  <a:gd name="connsiteY259" fmla="*/ 880870 h 897329"/>
                  <a:gd name="connsiteX260" fmla="*/ 101878 w 566149"/>
                  <a:gd name="connsiteY260" fmla="*/ 885534 h 897329"/>
                  <a:gd name="connsiteX261" fmla="*/ 101741 w 566149"/>
                  <a:gd name="connsiteY261" fmla="*/ 885534 h 897329"/>
                  <a:gd name="connsiteX262" fmla="*/ 101878 w 566149"/>
                  <a:gd name="connsiteY262" fmla="*/ 885671 h 897329"/>
                  <a:gd name="connsiteX263" fmla="*/ 102152 w 566149"/>
                  <a:gd name="connsiteY263" fmla="*/ 885808 h 897329"/>
                  <a:gd name="connsiteX264" fmla="*/ 102015 w 566149"/>
                  <a:gd name="connsiteY264" fmla="*/ 885671 h 897329"/>
                  <a:gd name="connsiteX265" fmla="*/ 103524 w 566149"/>
                  <a:gd name="connsiteY265" fmla="*/ 886494 h 897329"/>
                  <a:gd name="connsiteX266" fmla="*/ 103112 w 566149"/>
                  <a:gd name="connsiteY266" fmla="*/ 886219 h 897329"/>
                  <a:gd name="connsiteX267" fmla="*/ 106404 w 566149"/>
                  <a:gd name="connsiteY267" fmla="*/ 887591 h 897329"/>
                  <a:gd name="connsiteX268" fmla="*/ 108462 w 566149"/>
                  <a:gd name="connsiteY268" fmla="*/ 888140 h 897329"/>
                  <a:gd name="connsiteX269" fmla="*/ 107913 w 566149"/>
                  <a:gd name="connsiteY269" fmla="*/ 888003 h 897329"/>
                  <a:gd name="connsiteX270" fmla="*/ 111616 w 566149"/>
                  <a:gd name="connsiteY270" fmla="*/ 888551 h 897329"/>
                  <a:gd name="connsiteX271" fmla="*/ 113262 w 566149"/>
                  <a:gd name="connsiteY271" fmla="*/ 888551 h 897329"/>
                  <a:gd name="connsiteX272" fmla="*/ 114497 w 566149"/>
                  <a:gd name="connsiteY272" fmla="*/ 888277 h 897329"/>
                  <a:gd name="connsiteX273" fmla="*/ 115457 w 566149"/>
                  <a:gd name="connsiteY273" fmla="*/ 887865 h 897329"/>
                  <a:gd name="connsiteX274" fmla="*/ 116966 w 566149"/>
                  <a:gd name="connsiteY274" fmla="*/ 887042 h 897329"/>
                  <a:gd name="connsiteX275" fmla="*/ 116554 w 566149"/>
                  <a:gd name="connsiteY275" fmla="*/ 887317 h 897329"/>
                  <a:gd name="connsiteX276" fmla="*/ 119572 w 566149"/>
                  <a:gd name="connsiteY276" fmla="*/ 884848 h 897329"/>
                  <a:gd name="connsiteX277" fmla="*/ 119297 w 566149"/>
                  <a:gd name="connsiteY277" fmla="*/ 884985 h 897329"/>
                  <a:gd name="connsiteX278" fmla="*/ 122040 w 566149"/>
                  <a:gd name="connsiteY278" fmla="*/ 882105 h 897329"/>
                  <a:gd name="connsiteX279" fmla="*/ 121903 w 566149"/>
                  <a:gd name="connsiteY279" fmla="*/ 882242 h 897329"/>
                  <a:gd name="connsiteX280" fmla="*/ 124235 w 566149"/>
                  <a:gd name="connsiteY280" fmla="*/ 879087 h 897329"/>
                  <a:gd name="connsiteX281" fmla="*/ 124098 w 566149"/>
                  <a:gd name="connsiteY281" fmla="*/ 879225 h 897329"/>
                  <a:gd name="connsiteX282" fmla="*/ 126978 w 566149"/>
                  <a:gd name="connsiteY282" fmla="*/ 874149 h 897329"/>
                  <a:gd name="connsiteX283" fmla="*/ 129036 w 566149"/>
                  <a:gd name="connsiteY283" fmla="*/ 869074 h 897329"/>
                  <a:gd name="connsiteX284" fmla="*/ 129036 w 566149"/>
                  <a:gd name="connsiteY284" fmla="*/ 869074 h 897329"/>
                  <a:gd name="connsiteX285" fmla="*/ 134385 w 566149"/>
                  <a:gd name="connsiteY285" fmla="*/ 849461 h 897329"/>
                  <a:gd name="connsiteX286" fmla="*/ 137128 w 566149"/>
                  <a:gd name="connsiteY286" fmla="*/ 826829 h 897329"/>
                  <a:gd name="connsiteX287" fmla="*/ 137128 w 566149"/>
                  <a:gd name="connsiteY287" fmla="*/ 827241 h 897329"/>
                  <a:gd name="connsiteX288" fmla="*/ 137677 w 566149"/>
                  <a:gd name="connsiteY288" fmla="*/ 804746 h 897329"/>
                  <a:gd name="connsiteX289" fmla="*/ 133699 w 566149"/>
                  <a:gd name="connsiteY289" fmla="*/ 797751 h 897329"/>
                  <a:gd name="connsiteX290" fmla="*/ 124646 w 566149"/>
                  <a:gd name="connsiteY290" fmla="*/ 781841 h 897329"/>
                  <a:gd name="connsiteX291" fmla="*/ 102838 w 566149"/>
                  <a:gd name="connsiteY291" fmla="*/ 743162 h 897329"/>
                  <a:gd name="connsiteX292" fmla="*/ 88848 w 566149"/>
                  <a:gd name="connsiteY292" fmla="*/ 718473 h 897329"/>
                  <a:gd name="connsiteX293" fmla="*/ 79109 w 566149"/>
                  <a:gd name="connsiteY293" fmla="*/ 701191 h 897329"/>
                  <a:gd name="connsiteX294" fmla="*/ 55244 w 566149"/>
                  <a:gd name="connsiteY294" fmla="*/ 657437 h 897329"/>
                  <a:gd name="connsiteX295" fmla="*/ 49483 w 566149"/>
                  <a:gd name="connsiteY295" fmla="*/ 646053 h 897329"/>
                  <a:gd name="connsiteX296" fmla="*/ 35904 w 566149"/>
                  <a:gd name="connsiteY296" fmla="*/ 616426 h 897329"/>
                  <a:gd name="connsiteX297" fmla="*/ 26028 w 566149"/>
                  <a:gd name="connsiteY297" fmla="*/ 589405 h 897329"/>
                  <a:gd name="connsiteX298" fmla="*/ 22462 w 566149"/>
                  <a:gd name="connsiteY298" fmla="*/ 574866 h 897329"/>
                  <a:gd name="connsiteX299" fmla="*/ 20405 w 566149"/>
                  <a:gd name="connsiteY299" fmla="*/ 562796 h 897329"/>
                  <a:gd name="connsiteX300" fmla="*/ 20405 w 566149"/>
                  <a:gd name="connsiteY300" fmla="*/ 557996 h 897329"/>
                  <a:gd name="connsiteX301" fmla="*/ 21365 w 566149"/>
                  <a:gd name="connsiteY301" fmla="*/ 553606 h 897329"/>
                  <a:gd name="connsiteX302" fmla="*/ 24794 w 566149"/>
                  <a:gd name="connsiteY302" fmla="*/ 547983 h 897329"/>
                  <a:gd name="connsiteX303" fmla="*/ 29046 w 566149"/>
                  <a:gd name="connsiteY303" fmla="*/ 544554 h 897329"/>
                  <a:gd name="connsiteX304" fmla="*/ 31378 w 566149"/>
                  <a:gd name="connsiteY304" fmla="*/ 543868 h 897329"/>
                  <a:gd name="connsiteX305" fmla="*/ 33298 w 566149"/>
                  <a:gd name="connsiteY305" fmla="*/ 543868 h 897329"/>
                  <a:gd name="connsiteX306" fmla="*/ 34532 w 566149"/>
                  <a:gd name="connsiteY306" fmla="*/ 544005 h 897329"/>
                  <a:gd name="connsiteX307" fmla="*/ 37001 w 566149"/>
                  <a:gd name="connsiteY307" fmla="*/ 544965 h 897329"/>
                  <a:gd name="connsiteX308" fmla="*/ 40293 w 566149"/>
                  <a:gd name="connsiteY308" fmla="*/ 547023 h 897329"/>
                  <a:gd name="connsiteX309" fmla="*/ 43585 w 566149"/>
                  <a:gd name="connsiteY309" fmla="*/ 549766 h 897329"/>
                  <a:gd name="connsiteX310" fmla="*/ 47837 w 566149"/>
                  <a:gd name="connsiteY310" fmla="*/ 553744 h 897329"/>
                  <a:gd name="connsiteX311" fmla="*/ 55381 w 566149"/>
                  <a:gd name="connsiteY311" fmla="*/ 563482 h 897329"/>
                  <a:gd name="connsiteX312" fmla="*/ 59221 w 566149"/>
                  <a:gd name="connsiteY312" fmla="*/ 568968 h 897329"/>
                  <a:gd name="connsiteX313" fmla="*/ 66765 w 566149"/>
                  <a:gd name="connsiteY313" fmla="*/ 580353 h 897329"/>
                  <a:gd name="connsiteX314" fmla="*/ 72251 w 566149"/>
                  <a:gd name="connsiteY314" fmla="*/ 588582 h 897329"/>
                  <a:gd name="connsiteX315" fmla="*/ 85830 w 566149"/>
                  <a:gd name="connsiteY315" fmla="*/ 610802 h 897329"/>
                  <a:gd name="connsiteX316" fmla="*/ 106816 w 566149"/>
                  <a:gd name="connsiteY316" fmla="*/ 648384 h 897329"/>
                  <a:gd name="connsiteX317" fmla="*/ 129584 w 566149"/>
                  <a:gd name="connsiteY317" fmla="*/ 702425 h 897329"/>
                  <a:gd name="connsiteX318" fmla="*/ 143437 w 566149"/>
                  <a:gd name="connsiteY318" fmla="*/ 764421 h 897329"/>
                  <a:gd name="connsiteX319" fmla="*/ 146043 w 566149"/>
                  <a:gd name="connsiteY319" fmla="*/ 793636 h 897329"/>
                  <a:gd name="connsiteX320" fmla="*/ 146318 w 566149"/>
                  <a:gd name="connsiteY320" fmla="*/ 800220 h 897329"/>
                  <a:gd name="connsiteX321" fmla="*/ 150844 w 566149"/>
                  <a:gd name="connsiteY321" fmla="*/ 808038 h 897329"/>
                  <a:gd name="connsiteX322" fmla="*/ 155233 w 566149"/>
                  <a:gd name="connsiteY322" fmla="*/ 815171 h 897329"/>
                  <a:gd name="connsiteX323" fmla="*/ 164972 w 566149"/>
                  <a:gd name="connsiteY323" fmla="*/ 830670 h 897329"/>
                  <a:gd name="connsiteX324" fmla="*/ 178276 w 566149"/>
                  <a:gd name="connsiteY324" fmla="*/ 850695 h 897329"/>
                  <a:gd name="connsiteX325" fmla="*/ 178002 w 566149"/>
                  <a:gd name="connsiteY325" fmla="*/ 850284 h 897329"/>
                  <a:gd name="connsiteX326" fmla="*/ 178413 w 566149"/>
                  <a:gd name="connsiteY326" fmla="*/ 850832 h 897329"/>
                  <a:gd name="connsiteX327" fmla="*/ 178413 w 566149"/>
                  <a:gd name="connsiteY327" fmla="*/ 850832 h 897329"/>
                  <a:gd name="connsiteX328" fmla="*/ 178413 w 566149"/>
                  <a:gd name="connsiteY328" fmla="*/ 850832 h 897329"/>
                  <a:gd name="connsiteX329" fmla="*/ 184860 w 566149"/>
                  <a:gd name="connsiteY329" fmla="*/ 859885 h 897329"/>
                  <a:gd name="connsiteX330" fmla="*/ 191992 w 566149"/>
                  <a:gd name="connsiteY330" fmla="*/ 868526 h 897329"/>
                  <a:gd name="connsiteX331" fmla="*/ 191581 w 566149"/>
                  <a:gd name="connsiteY331" fmla="*/ 868114 h 897329"/>
                  <a:gd name="connsiteX332" fmla="*/ 194461 w 566149"/>
                  <a:gd name="connsiteY332" fmla="*/ 870858 h 897329"/>
                  <a:gd name="connsiteX333" fmla="*/ 195833 w 566149"/>
                  <a:gd name="connsiteY333" fmla="*/ 871818 h 897329"/>
                  <a:gd name="connsiteX334" fmla="*/ 198576 w 566149"/>
                  <a:gd name="connsiteY334" fmla="*/ 873326 h 897329"/>
                  <a:gd name="connsiteX335" fmla="*/ 198576 w 566149"/>
                  <a:gd name="connsiteY335" fmla="*/ 873326 h 897329"/>
                  <a:gd name="connsiteX336" fmla="*/ 200359 w 566149"/>
                  <a:gd name="connsiteY336" fmla="*/ 874012 h 897329"/>
                  <a:gd name="connsiteX337" fmla="*/ 201182 w 566149"/>
                  <a:gd name="connsiteY337" fmla="*/ 874149 h 897329"/>
                  <a:gd name="connsiteX338" fmla="*/ 201593 w 566149"/>
                  <a:gd name="connsiteY338" fmla="*/ 874149 h 897329"/>
                  <a:gd name="connsiteX339" fmla="*/ 202005 w 566149"/>
                  <a:gd name="connsiteY339" fmla="*/ 874012 h 897329"/>
                  <a:gd name="connsiteX340" fmla="*/ 202965 w 566149"/>
                  <a:gd name="connsiteY340" fmla="*/ 873464 h 897329"/>
                  <a:gd name="connsiteX341" fmla="*/ 204062 w 566149"/>
                  <a:gd name="connsiteY341" fmla="*/ 872503 h 897329"/>
                  <a:gd name="connsiteX342" fmla="*/ 205434 w 566149"/>
                  <a:gd name="connsiteY342" fmla="*/ 870995 h 897329"/>
                  <a:gd name="connsiteX343" fmla="*/ 205022 w 566149"/>
                  <a:gd name="connsiteY343" fmla="*/ 871406 h 897329"/>
                  <a:gd name="connsiteX344" fmla="*/ 206120 w 566149"/>
                  <a:gd name="connsiteY344" fmla="*/ 869897 h 897329"/>
                  <a:gd name="connsiteX345" fmla="*/ 206942 w 566149"/>
                  <a:gd name="connsiteY345" fmla="*/ 868526 h 897329"/>
                  <a:gd name="connsiteX346" fmla="*/ 206942 w 566149"/>
                  <a:gd name="connsiteY346" fmla="*/ 868663 h 897329"/>
                  <a:gd name="connsiteX347" fmla="*/ 208314 w 566149"/>
                  <a:gd name="connsiteY347" fmla="*/ 865783 h 897329"/>
                  <a:gd name="connsiteX348" fmla="*/ 208314 w 566149"/>
                  <a:gd name="connsiteY348" fmla="*/ 865783 h 897329"/>
                  <a:gd name="connsiteX349" fmla="*/ 209411 w 566149"/>
                  <a:gd name="connsiteY349" fmla="*/ 861668 h 897329"/>
                  <a:gd name="connsiteX350" fmla="*/ 210920 w 566149"/>
                  <a:gd name="connsiteY350" fmla="*/ 849049 h 897329"/>
                  <a:gd name="connsiteX351" fmla="*/ 210920 w 566149"/>
                  <a:gd name="connsiteY351" fmla="*/ 849186 h 897329"/>
                  <a:gd name="connsiteX352" fmla="*/ 210783 w 566149"/>
                  <a:gd name="connsiteY352" fmla="*/ 831493 h 897329"/>
                  <a:gd name="connsiteX353" fmla="*/ 210783 w 566149"/>
                  <a:gd name="connsiteY353" fmla="*/ 832178 h 897329"/>
                  <a:gd name="connsiteX354" fmla="*/ 205297 w 566149"/>
                  <a:gd name="connsiteY354" fmla="*/ 793636 h 897329"/>
                  <a:gd name="connsiteX355" fmla="*/ 205434 w 566149"/>
                  <a:gd name="connsiteY355" fmla="*/ 794322 h 897329"/>
                  <a:gd name="connsiteX356" fmla="*/ 200907 w 566149"/>
                  <a:gd name="connsiteY356" fmla="*/ 774160 h 897329"/>
                  <a:gd name="connsiteX357" fmla="*/ 196793 w 566149"/>
                  <a:gd name="connsiteY357" fmla="*/ 759072 h 897329"/>
                  <a:gd name="connsiteX358" fmla="*/ 188975 w 566149"/>
                  <a:gd name="connsiteY358" fmla="*/ 730269 h 897329"/>
                  <a:gd name="connsiteX359" fmla="*/ 186917 w 566149"/>
                  <a:gd name="connsiteY359" fmla="*/ 723959 h 897329"/>
                  <a:gd name="connsiteX360" fmla="*/ 181294 w 566149"/>
                  <a:gd name="connsiteY360" fmla="*/ 706951 h 897329"/>
                  <a:gd name="connsiteX361" fmla="*/ 173064 w 566149"/>
                  <a:gd name="connsiteY361" fmla="*/ 681714 h 897329"/>
                  <a:gd name="connsiteX362" fmla="*/ 159622 w 566149"/>
                  <a:gd name="connsiteY362" fmla="*/ 647424 h 897329"/>
                  <a:gd name="connsiteX363" fmla="*/ 152216 w 566149"/>
                  <a:gd name="connsiteY363" fmla="*/ 635217 h 897329"/>
                  <a:gd name="connsiteX364" fmla="*/ 144672 w 566149"/>
                  <a:gd name="connsiteY364" fmla="*/ 622186 h 897329"/>
                  <a:gd name="connsiteX365" fmla="*/ 122863 w 566149"/>
                  <a:gd name="connsiteY365" fmla="*/ 583919 h 897329"/>
                  <a:gd name="connsiteX366" fmla="*/ 105993 w 566149"/>
                  <a:gd name="connsiteY366" fmla="*/ 553606 h 897329"/>
                  <a:gd name="connsiteX367" fmla="*/ 98312 w 566149"/>
                  <a:gd name="connsiteY367" fmla="*/ 539754 h 897329"/>
                  <a:gd name="connsiteX368" fmla="*/ 91591 w 566149"/>
                  <a:gd name="connsiteY368" fmla="*/ 526449 h 897329"/>
                  <a:gd name="connsiteX369" fmla="*/ 88573 w 566149"/>
                  <a:gd name="connsiteY369" fmla="*/ 519180 h 897329"/>
                  <a:gd name="connsiteX370" fmla="*/ 85693 w 566149"/>
                  <a:gd name="connsiteY370" fmla="*/ 509441 h 897329"/>
                  <a:gd name="connsiteX371" fmla="*/ 87339 w 566149"/>
                  <a:gd name="connsiteY371" fmla="*/ 504229 h 897329"/>
                  <a:gd name="connsiteX372" fmla="*/ 93374 w 566149"/>
                  <a:gd name="connsiteY372" fmla="*/ 504229 h 897329"/>
                  <a:gd name="connsiteX373" fmla="*/ 100781 w 566149"/>
                  <a:gd name="connsiteY373" fmla="*/ 510264 h 897329"/>
                  <a:gd name="connsiteX374" fmla="*/ 107776 w 566149"/>
                  <a:gd name="connsiteY374" fmla="*/ 520139 h 897329"/>
                  <a:gd name="connsiteX375" fmla="*/ 115182 w 566149"/>
                  <a:gd name="connsiteY375" fmla="*/ 533170 h 897329"/>
                  <a:gd name="connsiteX376" fmla="*/ 122589 w 566149"/>
                  <a:gd name="connsiteY376" fmla="*/ 546612 h 897329"/>
                  <a:gd name="connsiteX377" fmla="*/ 126155 w 566149"/>
                  <a:gd name="connsiteY377" fmla="*/ 553058 h 897329"/>
                  <a:gd name="connsiteX378" fmla="*/ 138637 w 566149"/>
                  <a:gd name="connsiteY378" fmla="*/ 576924 h 897329"/>
                  <a:gd name="connsiteX379" fmla="*/ 145220 w 566149"/>
                  <a:gd name="connsiteY379" fmla="*/ 590091 h 897329"/>
                  <a:gd name="connsiteX380" fmla="*/ 157976 w 566149"/>
                  <a:gd name="connsiteY380" fmla="*/ 617660 h 897329"/>
                  <a:gd name="connsiteX381" fmla="*/ 164011 w 566149"/>
                  <a:gd name="connsiteY381" fmla="*/ 631102 h 897329"/>
                  <a:gd name="connsiteX382" fmla="*/ 169635 w 566149"/>
                  <a:gd name="connsiteY382" fmla="*/ 645641 h 897329"/>
                  <a:gd name="connsiteX383" fmla="*/ 175670 w 566149"/>
                  <a:gd name="connsiteY383" fmla="*/ 655654 h 897329"/>
                  <a:gd name="connsiteX384" fmla="*/ 196244 w 566149"/>
                  <a:gd name="connsiteY384" fmla="*/ 689806 h 897329"/>
                  <a:gd name="connsiteX385" fmla="*/ 212017 w 566149"/>
                  <a:gd name="connsiteY385" fmla="*/ 716004 h 897329"/>
                  <a:gd name="connsiteX386" fmla="*/ 219013 w 566149"/>
                  <a:gd name="connsiteY386" fmla="*/ 727663 h 897329"/>
                  <a:gd name="connsiteX387" fmla="*/ 241918 w 566149"/>
                  <a:gd name="connsiteY387" fmla="*/ 767027 h 897329"/>
                  <a:gd name="connsiteX388" fmla="*/ 263452 w 566149"/>
                  <a:gd name="connsiteY388" fmla="*/ 804884 h 897329"/>
                  <a:gd name="connsiteX389" fmla="*/ 274837 w 566149"/>
                  <a:gd name="connsiteY389" fmla="*/ 824772 h 897329"/>
                  <a:gd name="connsiteX390" fmla="*/ 290473 w 566149"/>
                  <a:gd name="connsiteY390" fmla="*/ 850421 h 897329"/>
                  <a:gd name="connsiteX391" fmla="*/ 290061 w 566149"/>
                  <a:gd name="connsiteY391" fmla="*/ 849872 h 897329"/>
                  <a:gd name="connsiteX392" fmla="*/ 292805 w 566149"/>
                  <a:gd name="connsiteY392" fmla="*/ 853713 h 897329"/>
                  <a:gd name="connsiteX393" fmla="*/ 297057 w 566149"/>
                  <a:gd name="connsiteY393" fmla="*/ 858787 h 897329"/>
                  <a:gd name="connsiteX394" fmla="*/ 296919 w 566149"/>
                  <a:gd name="connsiteY394" fmla="*/ 858651 h 897329"/>
                  <a:gd name="connsiteX395" fmla="*/ 299114 w 566149"/>
                  <a:gd name="connsiteY395" fmla="*/ 860845 h 897329"/>
                  <a:gd name="connsiteX396" fmla="*/ 299114 w 566149"/>
                  <a:gd name="connsiteY396" fmla="*/ 860845 h 897329"/>
                  <a:gd name="connsiteX397" fmla="*/ 300348 w 566149"/>
                  <a:gd name="connsiteY397" fmla="*/ 861805 h 897329"/>
                  <a:gd name="connsiteX398" fmla="*/ 301034 w 566149"/>
                  <a:gd name="connsiteY398" fmla="*/ 862080 h 897329"/>
                  <a:gd name="connsiteX399" fmla="*/ 301720 w 566149"/>
                  <a:gd name="connsiteY399" fmla="*/ 862216 h 897329"/>
                  <a:gd name="connsiteX400" fmla="*/ 302406 w 566149"/>
                  <a:gd name="connsiteY400" fmla="*/ 862354 h 897329"/>
                  <a:gd name="connsiteX401" fmla="*/ 303503 w 566149"/>
                  <a:gd name="connsiteY401" fmla="*/ 862354 h 897329"/>
                  <a:gd name="connsiteX402" fmla="*/ 304600 w 566149"/>
                  <a:gd name="connsiteY402" fmla="*/ 862216 h 897329"/>
                  <a:gd name="connsiteX403" fmla="*/ 305149 w 566149"/>
                  <a:gd name="connsiteY403" fmla="*/ 862080 h 897329"/>
                  <a:gd name="connsiteX404" fmla="*/ 305423 w 566149"/>
                  <a:gd name="connsiteY404" fmla="*/ 861942 h 897329"/>
                  <a:gd name="connsiteX405" fmla="*/ 305835 w 566149"/>
                  <a:gd name="connsiteY405" fmla="*/ 861668 h 897329"/>
                  <a:gd name="connsiteX406" fmla="*/ 306383 w 566149"/>
                  <a:gd name="connsiteY406" fmla="*/ 860982 h 897329"/>
                  <a:gd name="connsiteX407" fmla="*/ 306932 w 566149"/>
                  <a:gd name="connsiteY407" fmla="*/ 860022 h 897329"/>
                  <a:gd name="connsiteX408" fmla="*/ 308029 w 566149"/>
                  <a:gd name="connsiteY408" fmla="*/ 857279 h 897329"/>
                  <a:gd name="connsiteX409" fmla="*/ 308029 w 566149"/>
                  <a:gd name="connsiteY409" fmla="*/ 857279 h 897329"/>
                  <a:gd name="connsiteX410" fmla="*/ 309950 w 566149"/>
                  <a:gd name="connsiteY410" fmla="*/ 849872 h 897329"/>
                  <a:gd name="connsiteX411" fmla="*/ 309812 w 566149"/>
                  <a:gd name="connsiteY411" fmla="*/ 850558 h 897329"/>
                  <a:gd name="connsiteX412" fmla="*/ 311047 w 566149"/>
                  <a:gd name="connsiteY412" fmla="*/ 841642 h 897329"/>
                  <a:gd name="connsiteX413" fmla="*/ 310635 w 566149"/>
                  <a:gd name="connsiteY413" fmla="*/ 818051 h 897329"/>
                  <a:gd name="connsiteX414" fmla="*/ 310635 w 566149"/>
                  <a:gd name="connsiteY414" fmla="*/ 818188 h 897329"/>
                  <a:gd name="connsiteX415" fmla="*/ 310635 w 566149"/>
                  <a:gd name="connsiteY415" fmla="*/ 817639 h 897329"/>
                  <a:gd name="connsiteX416" fmla="*/ 310635 w 566149"/>
                  <a:gd name="connsiteY416" fmla="*/ 817503 h 897329"/>
                  <a:gd name="connsiteX417" fmla="*/ 310635 w 566149"/>
                  <a:gd name="connsiteY417" fmla="*/ 817503 h 897329"/>
                  <a:gd name="connsiteX418" fmla="*/ 307755 w 566149"/>
                  <a:gd name="connsiteY418" fmla="*/ 792676 h 897329"/>
                  <a:gd name="connsiteX419" fmla="*/ 302817 w 566149"/>
                  <a:gd name="connsiteY419" fmla="*/ 765107 h 897329"/>
                  <a:gd name="connsiteX420" fmla="*/ 302954 w 566149"/>
                  <a:gd name="connsiteY420" fmla="*/ 765793 h 897329"/>
                  <a:gd name="connsiteX421" fmla="*/ 290199 w 566149"/>
                  <a:gd name="connsiteY421" fmla="*/ 715867 h 897329"/>
                  <a:gd name="connsiteX422" fmla="*/ 285124 w 566149"/>
                  <a:gd name="connsiteY422" fmla="*/ 709420 h 897329"/>
                  <a:gd name="connsiteX423" fmla="*/ 280872 w 566149"/>
                  <a:gd name="connsiteY423" fmla="*/ 703385 h 897329"/>
                  <a:gd name="connsiteX424" fmla="*/ 271408 w 566149"/>
                  <a:gd name="connsiteY424" fmla="*/ 689944 h 897329"/>
                  <a:gd name="connsiteX425" fmla="*/ 262081 w 566149"/>
                  <a:gd name="connsiteY425" fmla="*/ 676502 h 897329"/>
                  <a:gd name="connsiteX426" fmla="*/ 246170 w 566149"/>
                  <a:gd name="connsiteY426" fmla="*/ 652225 h 897329"/>
                  <a:gd name="connsiteX427" fmla="*/ 198987 w 566149"/>
                  <a:gd name="connsiteY427" fmla="*/ 579941 h 897329"/>
                  <a:gd name="connsiteX428" fmla="*/ 188700 w 566149"/>
                  <a:gd name="connsiteY428" fmla="*/ 564168 h 897329"/>
                  <a:gd name="connsiteX429" fmla="*/ 178276 w 566149"/>
                  <a:gd name="connsiteY429" fmla="*/ 547297 h 897329"/>
                  <a:gd name="connsiteX430" fmla="*/ 168538 w 566149"/>
                  <a:gd name="connsiteY430" fmla="*/ 530152 h 897329"/>
                  <a:gd name="connsiteX431" fmla="*/ 159897 w 566149"/>
                  <a:gd name="connsiteY431" fmla="*/ 512322 h 897329"/>
                  <a:gd name="connsiteX432" fmla="*/ 154273 w 566149"/>
                  <a:gd name="connsiteY432" fmla="*/ 496411 h 897329"/>
                  <a:gd name="connsiteX433" fmla="*/ 153450 w 566149"/>
                  <a:gd name="connsiteY433" fmla="*/ 490376 h 897329"/>
                  <a:gd name="connsiteX434" fmla="*/ 154410 w 566149"/>
                  <a:gd name="connsiteY434" fmla="*/ 479814 h 897329"/>
                  <a:gd name="connsiteX435" fmla="*/ 161543 w 566149"/>
                  <a:gd name="connsiteY435" fmla="*/ 475700 h 897329"/>
                  <a:gd name="connsiteX436" fmla="*/ 167303 w 566149"/>
                  <a:gd name="connsiteY436" fmla="*/ 478032 h 897329"/>
                  <a:gd name="connsiteX437" fmla="*/ 171967 w 566149"/>
                  <a:gd name="connsiteY437" fmla="*/ 480637 h 897329"/>
                  <a:gd name="connsiteX438" fmla="*/ 175533 w 566149"/>
                  <a:gd name="connsiteY438" fmla="*/ 483929 h 897329"/>
                  <a:gd name="connsiteX439" fmla="*/ 180196 w 566149"/>
                  <a:gd name="connsiteY439" fmla="*/ 489416 h 897329"/>
                  <a:gd name="connsiteX440" fmla="*/ 184037 w 566149"/>
                  <a:gd name="connsiteY440" fmla="*/ 494628 h 897329"/>
                  <a:gd name="connsiteX441" fmla="*/ 189660 w 566149"/>
                  <a:gd name="connsiteY441" fmla="*/ 502035 h 897329"/>
                  <a:gd name="connsiteX442" fmla="*/ 199124 w 566149"/>
                  <a:gd name="connsiteY442" fmla="*/ 516025 h 897329"/>
                  <a:gd name="connsiteX443" fmla="*/ 198987 w 566149"/>
                  <a:gd name="connsiteY443" fmla="*/ 515887 h 897329"/>
                  <a:gd name="connsiteX444" fmla="*/ 212703 w 566149"/>
                  <a:gd name="connsiteY444" fmla="*/ 536736 h 897329"/>
                  <a:gd name="connsiteX445" fmla="*/ 221893 w 566149"/>
                  <a:gd name="connsiteY445" fmla="*/ 550863 h 897329"/>
                  <a:gd name="connsiteX446" fmla="*/ 237255 w 566149"/>
                  <a:gd name="connsiteY446" fmla="*/ 575964 h 897329"/>
                  <a:gd name="connsiteX447" fmla="*/ 243701 w 566149"/>
                  <a:gd name="connsiteY447" fmla="*/ 586388 h 897329"/>
                  <a:gd name="connsiteX448" fmla="*/ 251657 w 566149"/>
                  <a:gd name="connsiteY448" fmla="*/ 600241 h 897329"/>
                  <a:gd name="connsiteX449" fmla="*/ 266470 w 566149"/>
                  <a:gd name="connsiteY449" fmla="*/ 628084 h 897329"/>
                  <a:gd name="connsiteX450" fmla="*/ 279912 w 566149"/>
                  <a:gd name="connsiteY450" fmla="*/ 657162 h 897329"/>
                  <a:gd name="connsiteX451" fmla="*/ 299663 w 566149"/>
                  <a:gd name="connsiteY451" fmla="*/ 711340 h 897329"/>
                  <a:gd name="connsiteX452" fmla="*/ 311733 w 566149"/>
                  <a:gd name="connsiteY452" fmla="*/ 726840 h 897329"/>
                  <a:gd name="connsiteX453" fmla="*/ 313790 w 566149"/>
                  <a:gd name="connsiteY453" fmla="*/ 729308 h 897329"/>
                  <a:gd name="connsiteX454" fmla="*/ 319414 w 566149"/>
                  <a:gd name="connsiteY454" fmla="*/ 735755 h 897329"/>
                  <a:gd name="connsiteX455" fmla="*/ 326957 w 566149"/>
                  <a:gd name="connsiteY455" fmla="*/ 744533 h 897329"/>
                  <a:gd name="connsiteX456" fmla="*/ 326683 w 566149"/>
                  <a:gd name="connsiteY456" fmla="*/ 744122 h 897329"/>
                  <a:gd name="connsiteX457" fmla="*/ 333678 w 566149"/>
                  <a:gd name="connsiteY457" fmla="*/ 751666 h 897329"/>
                  <a:gd name="connsiteX458" fmla="*/ 342319 w 566149"/>
                  <a:gd name="connsiteY458" fmla="*/ 759895 h 897329"/>
                  <a:gd name="connsiteX459" fmla="*/ 347394 w 566149"/>
                  <a:gd name="connsiteY459" fmla="*/ 764010 h 897329"/>
                  <a:gd name="connsiteX460" fmla="*/ 353018 w 566149"/>
                  <a:gd name="connsiteY460" fmla="*/ 767165 h 897329"/>
                  <a:gd name="connsiteX461" fmla="*/ 352606 w 566149"/>
                  <a:gd name="connsiteY461" fmla="*/ 766890 h 897329"/>
                  <a:gd name="connsiteX462" fmla="*/ 354389 w 566149"/>
                  <a:gd name="connsiteY462" fmla="*/ 767713 h 897329"/>
                  <a:gd name="connsiteX463" fmla="*/ 356173 w 566149"/>
                  <a:gd name="connsiteY463" fmla="*/ 768262 h 897329"/>
                  <a:gd name="connsiteX464" fmla="*/ 357407 w 566149"/>
                  <a:gd name="connsiteY464" fmla="*/ 768399 h 897329"/>
                  <a:gd name="connsiteX465" fmla="*/ 358504 w 566149"/>
                  <a:gd name="connsiteY465" fmla="*/ 768399 h 897329"/>
                  <a:gd name="connsiteX466" fmla="*/ 359876 w 566149"/>
                  <a:gd name="connsiteY466" fmla="*/ 768125 h 897329"/>
                  <a:gd name="connsiteX467" fmla="*/ 360973 w 566149"/>
                  <a:gd name="connsiteY467" fmla="*/ 767850 h 897329"/>
                  <a:gd name="connsiteX468" fmla="*/ 362070 w 566149"/>
                  <a:gd name="connsiteY468" fmla="*/ 767439 h 897329"/>
                  <a:gd name="connsiteX469" fmla="*/ 363305 w 566149"/>
                  <a:gd name="connsiteY469" fmla="*/ 766890 h 897329"/>
                  <a:gd name="connsiteX470" fmla="*/ 362756 w 566149"/>
                  <a:gd name="connsiteY470" fmla="*/ 767302 h 897329"/>
                  <a:gd name="connsiteX471" fmla="*/ 363854 w 566149"/>
                  <a:gd name="connsiteY471" fmla="*/ 766616 h 897329"/>
                  <a:gd name="connsiteX472" fmla="*/ 364951 w 566149"/>
                  <a:gd name="connsiteY472" fmla="*/ 765519 h 897329"/>
                  <a:gd name="connsiteX473" fmla="*/ 365774 w 566149"/>
                  <a:gd name="connsiteY473" fmla="*/ 764421 h 897329"/>
                  <a:gd name="connsiteX474" fmla="*/ 365499 w 566149"/>
                  <a:gd name="connsiteY474" fmla="*/ 764833 h 897329"/>
                  <a:gd name="connsiteX475" fmla="*/ 367557 w 566149"/>
                  <a:gd name="connsiteY475" fmla="*/ 761541 h 897329"/>
                  <a:gd name="connsiteX476" fmla="*/ 369614 w 566149"/>
                  <a:gd name="connsiteY476" fmla="*/ 756466 h 897329"/>
                  <a:gd name="connsiteX477" fmla="*/ 371123 w 566149"/>
                  <a:gd name="connsiteY477" fmla="*/ 750705 h 897329"/>
                  <a:gd name="connsiteX478" fmla="*/ 371123 w 566149"/>
                  <a:gd name="connsiteY478" fmla="*/ 750980 h 897329"/>
                  <a:gd name="connsiteX479" fmla="*/ 372220 w 566149"/>
                  <a:gd name="connsiteY479" fmla="*/ 742750 h 897329"/>
                  <a:gd name="connsiteX480" fmla="*/ 372220 w 566149"/>
                  <a:gd name="connsiteY480" fmla="*/ 726565 h 897329"/>
                  <a:gd name="connsiteX481" fmla="*/ 372220 w 566149"/>
                  <a:gd name="connsiteY481" fmla="*/ 726977 h 897329"/>
                  <a:gd name="connsiteX482" fmla="*/ 368791 w 566149"/>
                  <a:gd name="connsiteY482" fmla="*/ 702837 h 897329"/>
                  <a:gd name="connsiteX483" fmla="*/ 368928 w 566149"/>
                  <a:gd name="connsiteY483" fmla="*/ 703248 h 897329"/>
                  <a:gd name="connsiteX484" fmla="*/ 365499 w 566149"/>
                  <a:gd name="connsiteY484" fmla="*/ 688846 h 897329"/>
                  <a:gd name="connsiteX485" fmla="*/ 360150 w 566149"/>
                  <a:gd name="connsiteY485" fmla="*/ 671701 h 897329"/>
                  <a:gd name="connsiteX486" fmla="*/ 360425 w 566149"/>
                  <a:gd name="connsiteY486" fmla="*/ 672387 h 897329"/>
                  <a:gd name="connsiteX487" fmla="*/ 349452 w 566149"/>
                  <a:gd name="connsiteY487" fmla="*/ 643721 h 897329"/>
                  <a:gd name="connsiteX488" fmla="*/ 340262 w 566149"/>
                  <a:gd name="connsiteY488" fmla="*/ 623147 h 897329"/>
                  <a:gd name="connsiteX489" fmla="*/ 339165 w 566149"/>
                  <a:gd name="connsiteY489" fmla="*/ 622186 h 897329"/>
                  <a:gd name="connsiteX490" fmla="*/ 334501 w 566149"/>
                  <a:gd name="connsiteY490" fmla="*/ 617797 h 897329"/>
                  <a:gd name="connsiteX491" fmla="*/ 323391 w 566149"/>
                  <a:gd name="connsiteY491" fmla="*/ 607373 h 897329"/>
                  <a:gd name="connsiteX492" fmla="*/ 316945 w 566149"/>
                  <a:gd name="connsiteY492" fmla="*/ 601338 h 897329"/>
                  <a:gd name="connsiteX493" fmla="*/ 311733 w 566149"/>
                  <a:gd name="connsiteY493" fmla="*/ 595989 h 897329"/>
                  <a:gd name="connsiteX494" fmla="*/ 292530 w 566149"/>
                  <a:gd name="connsiteY494" fmla="*/ 576375 h 897329"/>
                  <a:gd name="connsiteX495" fmla="*/ 288827 w 566149"/>
                  <a:gd name="connsiteY495" fmla="*/ 572397 h 897329"/>
                  <a:gd name="connsiteX496" fmla="*/ 280049 w 566149"/>
                  <a:gd name="connsiteY496" fmla="*/ 562385 h 897329"/>
                  <a:gd name="connsiteX497" fmla="*/ 263452 w 566149"/>
                  <a:gd name="connsiteY497" fmla="*/ 543594 h 897329"/>
                  <a:gd name="connsiteX498" fmla="*/ 263452 w 566149"/>
                  <a:gd name="connsiteY498" fmla="*/ 543594 h 897329"/>
                  <a:gd name="connsiteX499" fmla="*/ 260984 w 566149"/>
                  <a:gd name="connsiteY499" fmla="*/ 540576 h 897329"/>
                  <a:gd name="connsiteX500" fmla="*/ 253165 w 566149"/>
                  <a:gd name="connsiteY500" fmla="*/ 530564 h 897329"/>
                  <a:gd name="connsiteX501" fmla="*/ 236432 w 566149"/>
                  <a:gd name="connsiteY501" fmla="*/ 509304 h 897329"/>
                  <a:gd name="connsiteX502" fmla="*/ 226282 w 566149"/>
                  <a:gd name="connsiteY502" fmla="*/ 495588 h 897329"/>
                  <a:gd name="connsiteX503" fmla="*/ 210234 w 566149"/>
                  <a:gd name="connsiteY503" fmla="*/ 472133 h 897329"/>
                  <a:gd name="connsiteX504" fmla="*/ 202828 w 566149"/>
                  <a:gd name="connsiteY504" fmla="*/ 460612 h 897329"/>
                  <a:gd name="connsiteX505" fmla="*/ 197204 w 566149"/>
                  <a:gd name="connsiteY505" fmla="*/ 449914 h 897329"/>
                  <a:gd name="connsiteX506" fmla="*/ 193912 w 566149"/>
                  <a:gd name="connsiteY506" fmla="*/ 440175 h 897329"/>
                  <a:gd name="connsiteX507" fmla="*/ 191718 w 566149"/>
                  <a:gd name="connsiteY507" fmla="*/ 426597 h 897329"/>
                  <a:gd name="connsiteX508" fmla="*/ 194872 w 566149"/>
                  <a:gd name="connsiteY508" fmla="*/ 421110 h 897329"/>
                  <a:gd name="connsiteX509" fmla="*/ 200222 w 566149"/>
                  <a:gd name="connsiteY509" fmla="*/ 418778 h 897329"/>
                  <a:gd name="connsiteX510" fmla="*/ 203239 w 566149"/>
                  <a:gd name="connsiteY510" fmla="*/ 417818 h 897329"/>
                  <a:gd name="connsiteX511" fmla="*/ 209411 w 566149"/>
                  <a:gd name="connsiteY511" fmla="*/ 418504 h 897329"/>
                  <a:gd name="connsiteX512" fmla="*/ 213389 w 566149"/>
                  <a:gd name="connsiteY512" fmla="*/ 420561 h 897329"/>
                  <a:gd name="connsiteX513" fmla="*/ 217092 w 566149"/>
                  <a:gd name="connsiteY513" fmla="*/ 423442 h 897329"/>
                  <a:gd name="connsiteX514" fmla="*/ 220658 w 566149"/>
                  <a:gd name="connsiteY514" fmla="*/ 426733 h 897329"/>
                  <a:gd name="connsiteX515" fmla="*/ 226968 w 566149"/>
                  <a:gd name="connsiteY515" fmla="*/ 432631 h 897329"/>
                  <a:gd name="connsiteX516" fmla="*/ 235060 w 566149"/>
                  <a:gd name="connsiteY516" fmla="*/ 441684 h 897329"/>
                  <a:gd name="connsiteX517" fmla="*/ 241095 w 566149"/>
                  <a:gd name="connsiteY517" fmla="*/ 448816 h 897329"/>
                  <a:gd name="connsiteX518" fmla="*/ 248090 w 566149"/>
                  <a:gd name="connsiteY518" fmla="*/ 457320 h 897329"/>
                  <a:gd name="connsiteX519" fmla="*/ 263452 w 566149"/>
                  <a:gd name="connsiteY519" fmla="*/ 476111 h 897329"/>
                  <a:gd name="connsiteX520" fmla="*/ 267019 w 566149"/>
                  <a:gd name="connsiteY520" fmla="*/ 481049 h 897329"/>
                  <a:gd name="connsiteX521" fmla="*/ 276071 w 566149"/>
                  <a:gd name="connsiteY521" fmla="*/ 493393 h 897329"/>
                  <a:gd name="connsiteX522" fmla="*/ 291433 w 566149"/>
                  <a:gd name="connsiteY522" fmla="*/ 514379 h 897329"/>
                  <a:gd name="connsiteX523" fmla="*/ 293353 w 566149"/>
                  <a:gd name="connsiteY523" fmla="*/ 517259 h 897329"/>
                  <a:gd name="connsiteX524" fmla="*/ 299525 w 566149"/>
                  <a:gd name="connsiteY524" fmla="*/ 527272 h 897329"/>
                  <a:gd name="connsiteX525" fmla="*/ 316259 w 566149"/>
                  <a:gd name="connsiteY525" fmla="*/ 554292 h 897329"/>
                  <a:gd name="connsiteX526" fmla="*/ 320922 w 566149"/>
                  <a:gd name="connsiteY526" fmla="*/ 561699 h 897329"/>
                  <a:gd name="connsiteX527" fmla="*/ 322843 w 566149"/>
                  <a:gd name="connsiteY527" fmla="*/ 565265 h 897329"/>
                  <a:gd name="connsiteX528" fmla="*/ 336422 w 566149"/>
                  <a:gd name="connsiteY528" fmla="*/ 591463 h 897329"/>
                  <a:gd name="connsiteX529" fmla="*/ 342731 w 566149"/>
                  <a:gd name="connsiteY529" fmla="*/ 603533 h 897329"/>
                  <a:gd name="connsiteX530" fmla="*/ 345748 w 566149"/>
                  <a:gd name="connsiteY530" fmla="*/ 609293 h 897329"/>
                  <a:gd name="connsiteX531" fmla="*/ 349452 w 566149"/>
                  <a:gd name="connsiteY531" fmla="*/ 617249 h 897329"/>
                  <a:gd name="connsiteX532" fmla="*/ 362619 w 566149"/>
                  <a:gd name="connsiteY532" fmla="*/ 628908 h 897329"/>
                  <a:gd name="connsiteX533" fmla="*/ 362345 w 566149"/>
                  <a:gd name="connsiteY533" fmla="*/ 628633 h 897329"/>
                  <a:gd name="connsiteX534" fmla="*/ 362756 w 566149"/>
                  <a:gd name="connsiteY534" fmla="*/ 629044 h 897329"/>
                  <a:gd name="connsiteX535" fmla="*/ 362756 w 566149"/>
                  <a:gd name="connsiteY535" fmla="*/ 629044 h 897329"/>
                  <a:gd name="connsiteX536" fmla="*/ 384565 w 566149"/>
                  <a:gd name="connsiteY536" fmla="*/ 645915 h 897329"/>
                  <a:gd name="connsiteX537" fmla="*/ 384016 w 566149"/>
                  <a:gd name="connsiteY537" fmla="*/ 645641 h 897329"/>
                  <a:gd name="connsiteX538" fmla="*/ 392246 w 566149"/>
                  <a:gd name="connsiteY538" fmla="*/ 650304 h 897329"/>
                  <a:gd name="connsiteX539" fmla="*/ 391834 w 566149"/>
                  <a:gd name="connsiteY539" fmla="*/ 650167 h 897329"/>
                  <a:gd name="connsiteX540" fmla="*/ 392383 w 566149"/>
                  <a:gd name="connsiteY540" fmla="*/ 650441 h 897329"/>
                  <a:gd name="connsiteX541" fmla="*/ 392383 w 566149"/>
                  <a:gd name="connsiteY541" fmla="*/ 650441 h 897329"/>
                  <a:gd name="connsiteX542" fmla="*/ 392383 w 566149"/>
                  <a:gd name="connsiteY542" fmla="*/ 650441 h 897329"/>
                  <a:gd name="connsiteX543" fmla="*/ 395812 w 566149"/>
                  <a:gd name="connsiteY543" fmla="*/ 651813 h 897329"/>
                  <a:gd name="connsiteX544" fmla="*/ 398006 w 566149"/>
                  <a:gd name="connsiteY544" fmla="*/ 652362 h 897329"/>
                  <a:gd name="connsiteX545" fmla="*/ 397595 w 566149"/>
                  <a:gd name="connsiteY545" fmla="*/ 652362 h 897329"/>
                  <a:gd name="connsiteX546" fmla="*/ 401024 w 566149"/>
                  <a:gd name="connsiteY546" fmla="*/ 652911 h 897329"/>
                  <a:gd name="connsiteX547" fmla="*/ 403218 w 566149"/>
                  <a:gd name="connsiteY547" fmla="*/ 652911 h 897329"/>
                  <a:gd name="connsiteX548" fmla="*/ 403218 w 566149"/>
                  <a:gd name="connsiteY548" fmla="*/ 652911 h 897329"/>
                  <a:gd name="connsiteX549" fmla="*/ 404590 w 566149"/>
                  <a:gd name="connsiteY549" fmla="*/ 652773 h 897329"/>
                  <a:gd name="connsiteX550" fmla="*/ 406236 w 566149"/>
                  <a:gd name="connsiteY550" fmla="*/ 652362 h 897329"/>
                  <a:gd name="connsiteX551" fmla="*/ 405687 w 566149"/>
                  <a:gd name="connsiteY551" fmla="*/ 652636 h 897329"/>
                  <a:gd name="connsiteX552" fmla="*/ 409116 w 566149"/>
                  <a:gd name="connsiteY552" fmla="*/ 651127 h 897329"/>
                  <a:gd name="connsiteX553" fmla="*/ 408568 w 566149"/>
                  <a:gd name="connsiteY553" fmla="*/ 651402 h 897329"/>
                  <a:gd name="connsiteX554" fmla="*/ 410214 w 566149"/>
                  <a:gd name="connsiteY554" fmla="*/ 650304 h 897329"/>
                  <a:gd name="connsiteX555" fmla="*/ 410214 w 566149"/>
                  <a:gd name="connsiteY555" fmla="*/ 650304 h 897329"/>
                  <a:gd name="connsiteX556" fmla="*/ 411311 w 566149"/>
                  <a:gd name="connsiteY556" fmla="*/ 649482 h 897329"/>
                  <a:gd name="connsiteX557" fmla="*/ 410899 w 566149"/>
                  <a:gd name="connsiteY557" fmla="*/ 649893 h 897329"/>
                  <a:gd name="connsiteX558" fmla="*/ 413368 w 566149"/>
                  <a:gd name="connsiteY558" fmla="*/ 647561 h 897329"/>
                  <a:gd name="connsiteX559" fmla="*/ 413231 w 566149"/>
                  <a:gd name="connsiteY559" fmla="*/ 647698 h 897329"/>
                  <a:gd name="connsiteX560" fmla="*/ 414328 w 566149"/>
                  <a:gd name="connsiteY560" fmla="*/ 646053 h 897329"/>
                  <a:gd name="connsiteX561" fmla="*/ 414191 w 566149"/>
                  <a:gd name="connsiteY561" fmla="*/ 646327 h 897329"/>
                  <a:gd name="connsiteX562" fmla="*/ 415837 w 566149"/>
                  <a:gd name="connsiteY562" fmla="*/ 643583 h 897329"/>
                  <a:gd name="connsiteX563" fmla="*/ 415837 w 566149"/>
                  <a:gd name="connsiteY563" fmla="*/ 643721 h 897329"/>
                  <a:gd name="connsiteX564" fmla="*/ 415974 w 566149"/>
                  <a:gd name="connsiteY564" fmla="*/ 643583 h 897329"/>
                  <a:gd name="connsiteX565" fmla="*/ 416111 w 566149"/>
                  <a:gd name="connsiteY565" fmla="*/ 643309 h 897329"/>
                  <a:gd name="connsiteX566" fmla="*/ 415974 w 566149"/>
                  <a:gd name="connsiteY566" fmla="*/ 643446 h 897329"/>
                  <a:gd name="connsiteX567" fmla="*/ 417209 w 566149"/>
                  <a:gd name="connsiteY567" fmla="*/ 640566 h 897329"/>
                  <a:gd name="connsiteX568" fmla="*/ 417209 w 566149"/>
                  <a:gd name="connsiteY568" fmla="*/ 640703 h 897329"/>
                  <a:gd name="connsiteX569" fmla="*/ 417346 w 566149"/>
                  <a:gd name="connsiteY569" fmla="*/ 640429 h 897329"/>
                  <a:gd name="connsiteX570" fmla="*/ 417483 w 566149"/>
                  <a:gd name="connsiteY570" fmla="*/ 640017 h 897329"/>
                  <a:gd name="connsiteX571" fmla="*/ 417483 w 566149"/>
                  <a:gd name="connsiteY571" fmla="*/ 640154 h 897329"/>
                  <a:gd name="connsiteX572" fmla="*/ 419678 w 566149"/>
                  <a:gd name="connsiteY572" fmla="*/ 632473 h 897329"/>
                  <a:gd name="connsiteX573" fmla="*/ 419540 w 566149"/>
                  <a:gd name="connsiteY573" fmla="*/ 633159 h 897329"/>
                  <a:gd name="connsiteX574" fmla="*/ 420501 w 566149"/>
                  <a:gd name="connsiteY574" fmla="*/ 626438 h 897329"/>
                  <a:gd name="connsiteX575" fmla="*/ 420501 w 566149"/>
                  <a:gd name="connsiteY575" fmla="*/ 610254 h 897329"/>
                  <a:gd name="connsiteX576" fmla="*/ 420501 w 566149"/>
                  <a:gd name="connsiteY576" fmla="*/ 610391 h 897329"/>
                  <a:gd name="connsiteX577" fmla="*/ 420501 w 566149"/>
                  <a:gd name="connsiteY577" fmla="*/ 609705 h 897329"/>
                  <a:gd name="connsiteX578" fmla="*/ 420501 w 566149"/>
                  <a:gd name="connsiteY578" fmla="*/ 609705 h 897329"/>
                  <a:gd name="connsiteX579" fmla="*/ 420501 w 566149"/>
                  <a:gd name="connsiteY579" fmla="*/ 609705 h 897329"/>
                  <a:gd name="connsiteX580" fmla="*/ 417346 w 566149"/>
                  <a:gd name="connsiteY580" fmla="*/ 587485 h 897329"/>
                  <a:gd name="connsiteX581" fmla="*/ 417483 w 566149"/>
                  <a:gd name="connsiteY581" fmla="*/ 587896 h 897329"/>
                  <a:gd name="connsiteX582" fmla="*/ 410076 w 566149"/>
                  <a:gd name="connsiteY582" fmla="*/ 561013 h 897329"/>
                  <a:gd name="connsiteX583" fmla="*/ 410076 w 566149"/>
                  <a:gd name="connsiteY583" fmla="*/ 561150 h 897329"/>
                  <a:gd name="connsiteX584" fmla="*/ 402395 w 566149"/>
                  <a:gd name="connsiteY584" fmla="*/ 541811 h 897329"/>
                  <a:gd name="connsiteX585" fmla="*/ 379490 w 566149"/>
                  <a:gd name="connsiteY585" fmla="*/ 523843 h 897329"/>
                  <a:gd name="connsiteX586" fmla="*/ 359053 w 566149"/>
                  <a:gd name="connsiteY586" fmla="*/ 505326 h 897329"/>
                  <a:gd name="connsiteX587" fmla="*/ 353429 w 566149"/>
                  <a:gd name="connsiteY587" fmla="*/ 500114 h 897329"/>
                  <a:gd name="connsiteX588" fmla="*/ 345886 w 566149"/>
                  <a:gd name="connsiteY588" fmla="*/ 492570 h 897329"/>
                  <a:gd name="connsiteX589" fmla="*/ 326409 w 566149"/>
                  <a:gd name="connsiteY589" fmla="*/ 472682 h 897329"/>
                  <a:gd name="connsiteX590" fmla="*/ 287044 w 566149"/>
                  <a:gd name="connsiteY590" fmla="*/ 425636 h 897329"/>
                  <a:gd name="connsiteX591" fmla="*/ 272093 w 566149"/>
                  <a:gd name="connsiteY591" fmla="*/ 401633 h 897329"/>
                  <a:gd name="connsiteX592" fmla="*/ 266744 w 566149"/>
                  <a:gd name="connsiteY592" fmla="*/ 389975 h 897329"/>
                  <a:gd name="connsiteX593" fmla="*/ 262492 w 566149"/>
                  <a:gd name="connsiteY593" fmla="*/ 378316 h 897329"/>
                  <a:gd name="connsiteX594" fmla="*/ 261944 w 566149"/>
                  <a:gd name="connsiteY594" fmla="*/ 373653 h 897329"/>
                  <a:gd name="connsiteX595" fmla="*/ 262355 w 566149"/>
                  <a:gd name="connsiteY595" fmla="*/ 370361 h 897329"/>
                  <a:gd name="connsiteX596" fmla="*/ 263864 w 566149"/>
                  <a:gd name="connsiteY596" fmla="*/ 366657 h 897329"/>
                  <a:gd name="connsiteX597" fmla="*/ 265510 w 566149"/>
                  <a:gd name="connsiteY597" fmla="*/ 364051 h 897329"/>
                  <a:gd name="connsiteX598" fmla="*/ 270036 w 566149"/>
                  <a:gd name="connsiteY598" fmla="*/ 360622 h 897329"/>
                  <a:gd name="connsiteX599" fmla="*/ 276483 w 566149"/>
                  <a:gd name="connsiteY599" fmla="*/ 360622 h 897329"/>
                  <a:gd name="connsiteX600" fmla="*/ 284712 w 566149"/>
                  <a:gd name="connsiteY600" fmla="*/ 364875 h 897329"/>
                  <a:gd name="connsiteX601" fmla="*/ 292942 w 566149"/>
                  <a:gd name="connsiteY601" fmla="*/ 371047 h 897329"/>
                  <a:gd name="connsiteX602" fmla="*/ 303092 w 566149"/>
                  <a:gd name="connsiteY602" fmla="*/ 381196 h 897329"/>
                  <a:gd name="connsiteX603" fmla="*/ 313790 w 566149"/>
                  <a:gd name="connsiteY603" fmla="*/ 392992 h 897329"/>
                  <a:gd name="connsiteX604" fmla="*/ 332307 w 566149"/>
                  <a:gd name="connsiteY604" fmla="*/ 414938 h 897329"/>
                  <a:gd name="connsiteX605" fmla="*/ 343142 w 566149"/>
                  <a:gd name="connsiteY605" fmla="*/ 428105 h 897329"/>
                  <a:gd name="connsiteX606" fmla="*/ 361247 w 566149"/>
                  <a:gd name="connsiteY606" fmla="*/ 452382 h 897329"/>
                  <a:gd name="connsiteX607" fmla="*/ 366460 w 566149"/>
                  <a:gd name="connsiteY607" fmla="*/ 459378 h 897329"/>
                  <a:gd name="connsiteX608" fmla="*/ 372495 w 566149"/>
                  <a:gd name="connsiteY608" fmla="*/ 468019 h 897329"/>
                  <a:gd name="connsiteX609" fmla="*/ 381410 w 566149"/>
                  <a:gd name="connsiteY609" fmla="*/ 481461 h 897329"/>
                  <a:gd name="connsiteX610" fmla="*/ 410625 w 566149"/>
                  <a:gd name="connsiteY610" fmla="*/ 534404 h 897329"/>
                  <a:gd name="connsiteX611" fmla="*/ 411037 w 566149"/>
                  <a:gd name="connsiteY611" fmla="*/ 535364 h 897329"/>
                  <a:gd name="connsiteX612" fmla="*/ 412957 w 566149"/>
                  <a:gd name="connsiteY612" fmla="*/ 536599 h 897329"/>
                  <a:gd name="connsiteX613" fmla="*/ 412545 w 566149"/>
                  <a:gd name="connsiteY613" fmla="*/ 536325 h 897329"/>
                  <a:gd name="connsiteX614" fmla="*/ 431062 w 566149"/>
                  <a:gd name="connsiteY614" fmla="*/ 547434 h 897329"/>
                  <a:gd name="connsiteX615" fmla="*/ 430788 w 566149"/>
                  <a:gd name="connsiteY615" fmla="*/ 547297 h 897329"/>
                  <a:gd name="connsiteX616" fmla="*/ 442309 w 566149"/>
                  <a:gd name="connsiteY616" fmla="*/ 552098 h 897329"/>
                  <a:gd name="connsiteX617" fmla="*/ 441623 w 566149"/>
                  <a:gd name="connsiteY617" fmla="*/ 551823 h 897329"/>
                  <a:gd name="connsiteX618" fmla="*/ 446012 w 566149"/>
                  <a:gd name="connsiteY618" fmla="*/ 553058 h 897329"/>
                  <a:gd name="connsiteX619" fmla="*/ 445738 w 566149"/>
                  <a:gd name="connsiteY619" fmla="*/ 553058 h 897329"/>
                  <a:gd name="connsiteX620" fmla="*/ 446287 w 566149"/>
                  <a:gd name="connsiteY620" fmla="*/ 553195 h 897329"/>
                  <a:gd name="connsiteX621" fmla="*/ 446424 w 566149"/>
                  <a:gd name="connsiteY621" fmla="*/ 553195 h 897329"/>
                  <a:gd name="connsiteX622" fmla="*/ 446287 w 566149"/>
                  <a:gd name="connsiteY622" fmla="*/ 553195 h 897329"/>
                  <a:gd name="connsiteX623" fmla="*/ 451910 w 566149"/>
                  <a:gd name="connsiteY623" fmla="*/ 553881 h 897329"/>
                  <a:gd name="connsiteX624" fmla="*/ 451773 w 566149"/>
                  <a:gd name="connsiteY624" fmla="*/ 553881 h 897329"/>
                  <a:gd name="connsiteX625" fmla="*/ 452047 w 566149"/>
                  <a:gd name="connsiteY625" fmla="*/ 553881 h 897329"/>
                  <a:gd name="connsiteX626" fmla="*/ 452459 w 566149"/>
                  <a:gd name="connsiteY626" fmla="*/ 553881 h 897329"/>
                  <a:gd name="connsiteX627" fmla="*/ 452185 w 566149"/>
                  <a:gd name="connsiteY627" fmla="*/ 553881 h 897329"/>
                  <a:gd name="connsiteX628" fmla="*/ 455751 w 566149"/>
                  <a:gd name="connsiteY628" fmla="*/ 553881 h 897329"/>
                  <a:gd name="connsiteX629" fmla="*/ 455614 w 566149"/>
                  <a:gd name="connsiteY629" fmla="*/ 553881 h 897329"/>
                  <a:gd name="connsiteX630" fmla="*/ 457671 w 566149"/>
                  <a:gd name="connsiteY630" fmla="*/ 553606 h 897329"/>
                  <a:gd name="connsiteX631" fmla="*/ 456985 w 566149"/>
                  <a:gd name="connsiteY631" fmla="*/ 553744 h 897329"/>
                  <a:gd name="connsiteX632" fmla="*/ 460551 w 566149"/>
                  <a:gd name="connsiteY632" fmla="*/ 552646 h 897329"/>
                  <a:gd name="connsiteX633" fmla="*/ 460414 w 566149"/>
                  <a:gd name="connsiteY633" fmla="*/ 552646 h 897329"/>
                  <a:gd name="connsiteX634" fmla="*/ 462472 w 566149"/>
                  <a:gd name="connsiteY634" fmla="*/ 551823 h 897329"/>
                  <a:gd name="connsiteX635" fmla="*/ 465352 w 566149"/>
                  <a:gd name="connsiteY635" fmla="*/ 550315 h 897329"/>
                  <a:gd name="connsiteX636" fmla="*/ 465215 w 566149"/>
                  <a:gd name="connsiteY636" fmla="*/ 550452 h 897329"/>
                  <a:gd name="connsiteX637" fmla="*/ 466861 w 566149"/>
                  <a:gd name="connsiteY637" fmla="*/ 549217 h 897329"/>
                  <a:gd name="connsiteX638" fmla="*/ 466449 w 566149"/>
                  <a:gd name="connsiteY638" fmla="*/ 549629 h 897329"/>
                  <a:gd name="connsiteX639" fmla="*/ 469192 w 566149"/>
                  <a:gd name="connsiteY639" fmla="*/ 547023 h 897329"/>
                  <a:gd name="connsiteX640" fmla="*/ 471250 w 566149"/>
                  <a:gd name="connsiteY640" fmla="*/ 544417 h 897329"/>
                  <a:gd name="connsiteX641" fmla="*/ 473170 w 566149"/>
                  <a:gd name="connsiteY641" fmla="*/ 541125 h 897329"/>
                  <a:gd name="connsiteX642" fmla="*/ 473033 w 566149"/>
                  <a:gd name="connsiteY642" fmla="*/ 541399 h 897329"/>
                  <a:gd name="connsiteX643" fmla="*/ 473307 w 566149"/>
                  <a:gd name="connsiteY643" fmla="*/ 540851 h 897329"/>
                  <a:gd name="connsiteX644" fmla="*/ 473307 w 566149"/>
                  <a:gd name="connsiteY644" fmla="*/ 540851 h 897329"/>
                  <a:gd name="connsiteX645" fmla="*/ 473307 w 566149"/>
                  <a:gd name="connsiteY645" fmla="*/ 540851 h 897329"/>
                  <a:gd name="connsiteX646" fmla="*/ 474404 w 566149"/>
                  <a:gd name="connsiteY646" fmla="*/ 538107 h 897329"/>
                  <a:gd name="connsiteX647" fmla="*/ 474267 w 566149"/>
                  <a:gd name="connsiteY647" fmla="*/ 538245 h 897329"/>
                  <a:gd name="connsiteX648" fmla="*/ 475365 w 566149"/>
                  <a:gd name="connsiteY648" fmla="*/ 534267 h 897329"/>
                  <a:gd name="connsiteX649" fmla="*/ 476050 w 566149"/>
                  <a:gd name="connsiteY649" fmla="*/ 528918 h 897329"/>
                  <a:gd name="connsiteX650" fmla="*/ 476050 w 566149"/>
                  <a:gd name="connsiteY650" fmla="*/ 529192 h 897329"/>
                  <a:gd name="connsiteX651" fmla="*/ 476050 w 566149"/>
                  <a:gd name="connsiteY651" fmla="*/ 528918 h 897329"/>
                  <a:gd name="connsiteX652" fmla="*/ 476050 w 566149"/>
                  <a:gd name="connsiteY652" fmla="*/ 528506 h 897329"/>
                  <a:gd name="connsiteX653" fmla="*/ 476050 w 566149"/>
                  <a:gd name="connsiteY653" fmla="*/ 528643 h 897329"/>
                  <a:gd name="connsiteX654" fmla="*/ 476050 w 566149"/>
                  <a:gd name="connsiteY654" fmla="*/ 520962 h 897329"/>
                  <a:gd name="connsiteX655" fmla="*/ 476050 w 566149"/>
                  <a:gd name="connsiteY655" fmla="*/ 521100 h 897329"/>
                  <a:gd name="connsiteX656" fmla="*/ 476050 w 566149"/>
                  <a:gd name="connsiteY656" fmla="*/ 520688 h 897329"/>
                  <a:gd name="connsiteX657" fmla="*/ 476050 w 566149"/>
                  <a:gd name="connsiteY657" fmla="*/ 520414 h 897329"/>
                  <a:gd name="connsiteX658" fmla="*/ 476050 w 566149"/>
                  <a:gd name="connsiteY658" fmla="*/ 520688 h 897329"/>
                  <a:gd name="connsiteX659" fmla="*/ 474679 w 566149"/>
                  <a:gd name="connsiteY659" fmla="*/ 511636 h 897329"/>
                  <a:gd name="connsiteX660" fmla="*/ 474679 w 566149"/>
                  <a:gd name="connsiteY660" fmla="*/ 512184 h 897329"/>
                  <a:gd name="connsiteX661" fmla="*/ 469741 w 566149"/>
                  <a:gd name="connsiteY661" fmla="*/ 494491 h 897329"/>
                  <a:gd name="connsiteX662" fmla="*/ 458220 w 566149"/>
                  <a:gd name="connsiteY662" fmla="*/ 468156 h 897329"/>
                  <a:gd name="connsiteX663" fmla="*/ 437646 w 566149"/>
                  <a:gd name="connsiteY663" fmla="*/ 433729 h 897329"/>
                  <a:gd name="connsiteX664" fmla="*/ 438057 w 566149"/>
                  <a:gd name="connsiteY664" fmla="*/ 434277 h 897329"/>
                  <a:gd name="connsiteX665" fmla="*/ 407608 w 566149"/>
                  <a:gd name="connsiteY665" fmla="*/ 394775 h 897329"/>
                  <a:gd name="connsiteX666" fmla="*/ 405550 w 566149"/>
                  <a:gd name="connsiteY666" fmla="*/ 393541 h 897329"/>
                  <a:gd name="connsiteX667" fmla="*/ 399789 w 566149"/>
                  <a:gd name="connsiteY667" fmla="*/ 390249 h 897329"/>
                  <a:gd name="connsiteX668" fmla="*/ 387034 w 566149"/>
                  <a:gd name="connsiteY668" fmla="*/ 382842 h 897329"/>
                  <a:gd name="connsiteX669" fmla="*/ 384290 w 566149"/>
                  <a:gd name="connsiteY669" fmla="*/ 381196 h 897329"/>
                  <a:gd name="connsiteX670" fmla="*/ 374963 w 566149"/>
                  <a:gd name="connsiteY670" fmla="*/ 375024 h 897329"/>
                  <a:gd name="connsiteX671" fmla="*/ 365225 w 566149"/>
                  <a:gd name="connsiteY671" fmla="*/ 368578 h 897329"/>
                  <a:gd name="connsiteX672" fmla="*/ 356447 w 566149"/>
                  <a:gd name="connsiteY672" fmla="*/ 362268 h 897329"/>
                  <a:gd name="connsiteX673" fmla="*/ 337107 w 566149"/>
                  <a:gd name="connsiteY673" fmla="*/ 347044 h 897329"/>
                  <a:gd name="connsiteX674" fmla="*/ 320648 w 566149"/>
                  <a:gd name="connsiteY674" fmla="*/ 331956 h 897329"/>
                  <a:gd name="connsiteX675" fmla="*/ 313379 w 566149"/>
                  <a:gd name="connsiteY675" fmla="*/ 324275 h 897329"/>
                  <a:gd name="connsiteX676" fmla="*/ 308715 w 566149"/>
                  <a:gd name="connsiteY676" fmla="*/ 318240 h 897329"/>
                  <a:gd name="connsiteX677" fmla="*/ 306658 w 566149"/>
                  <a:gd name="connsiteY677" fmla="*/ 314674 h 897329"/>
                  <a:gd name="connsiteX678" fmla="*/ 305561 w 566149"/>
                  <a:gd name="connsiteY678" fmla="*/ 311519 h 897329"/>
                  <a:gd name="connsiteX679" fmla="*/ 305012 w 566149"/>
                  <a:gd name="connsiteY679" fmla="*/ 308913 h 897329"/>
                  <a:gd name="connsiteX680" fmla="*/ 304326 w 566149"/>
                  <a:gd name="connsiteY680" fmla="*/ 302878 h 897329"/>
                  <a:gd name="connsiteX681" fmla="*/ 308715 w 566149"/>
                  <a:gd name="connsiteY681" fmla="*/ 296980 h 897329"/>
                  <a:gd name="connsiteX682" fmla="*/ 314750 w 566149"/>
                  <a:gd name="connsiteY682" fmla="*/ 296157 h 897329"/>
                  <a:gd name="connsiteX683" fmla="*/ 318179 w 566149"/>
                  <a:gd name="connsiteY683" fmla="*/ 296295 h 897329"/>
                  <a:gd name="connsiteX684" fmla="*/ 321471 w 566149"/>
                  <a:gd name="connsiteY684" fmla="*/ 297254 h 897329"/>
                  <a:gd name="connsiteX685" fmla="*/ 325860 w 566149"/>
                  <a:gd name="connsiteY685" fmla="*/ 299586 h 897329"/>
                  <a:gd name="connsiteX686" fmla="*/ 329975 w 566149"/>
                  <a:gd name="connsiteY686" fmla="*/ 302604 h 897329"/>
                  <a:gd name="connsiteX687" fmla="*/ 335461 w 566149"/>
                  <a:gd name="connsiteY687" fmla="*/ 306718 h 897329"/>
                  <a:gd name="connsiteX688" fmla="*/ 347120 w 566149"/>
                  <a:gd name="connsiteY688" fmla="*/ 317143 h 897329"/>
                  <a:gd name="connsiteX689" fmla="*/ 366460 w 566149"/>
                  <a:gd name="connsiteY689" fmla="*/ 335522 h 897329"/>
                  <a:gd name="connsiteX690" fmla="*/ 380176 w 566149"/>
                  <a:gd name="connsiteY690" fmla="*/ 349375 h 897329"/>
                  <a:gd name="connsiteX691" fmla="*/ 390463 w 566149"/>
                  <a:gd name="connsiteY691" fmla="*/ 359937 h 897329"/>
                  <a:gd name="connsiteX692" fmla="*/ 400750 w 566149"/>
                  <a:gd name="connsiteY692" fmla="*/ 370772 h 897329"/>
                  <a:gd name="connsiteX693" fmla="*/ 415151 w 566149"/>
                  <a:gd name="connsiteY693" fmla="*/ 386957 h 897329"/>
                  <a:gd name="connsiteX694" fmla="*/ 432296 w 566149"/>
                  <a:gd name="connsiteY694" fmla="*/ 395872 h 897329"/>
                  <a:gd name="connsiteX695" fmla="*/ 431748 w 566149"/>
                  <a:gd name="connsiteY695" fmla="*/ 395598 h 897329"/>
                  <a:gd name="connsiteX696" fmla="*/ 448070 w 566149"/>
                  <a:gd name="connsiteY696" fmla="*/ 403279 h 897329"/>
                  <a:gd name="connsiteX697" fmla="*/ 456574 w 566149"/>
                  <a:gd name="connsiteY697" fmla="*/ 406845 h 897329"/>
                  <a:gd name="connsiteX698" fmla="*/ 468232 w 566149"/>
                  <a:gd name="connsiteY698" fmla="*/ 411509 h 897329"/>
                  <a:gd name="connsiteX699" fmla="*/ 468232 w 566149"/>
                  <a:gd name="connsiteY699" fmla="*/ 411509 h 897329"/>
                  <a:gd name="connsiteX700" fmla="*/ 479342 w 566149"/>
                  <a:gd name="connsiteY700" fmla="*/ 414663 h 897329"/>
                  <a:gd name="connsiteX701" fmla="*/ 478656 w 566149"/>
                  <a:gd name="connsiteY701" fmla="*/ 414526 h 897329"/>
                  <a:gd name="connsiteX702" fmla="*/ 481125 w 566149"/>
                  <a:gd name="connsiteY702" fmla="*/ 414801 h 897329"/>
                  <a:gd name="connsiteX703" fmla="*/ 480440 w 566149"/>
                  <a:gd name="connsiteY703" fmla="*/ 414801 h 897329"/>
                  <a:gd name="connsiteX704" fmla="*/ 484280 w 566149"/>
                  <a:gd name="connsiteY704" fmla="*/ 414938 h 897329"/>
                  <a:gd name="connsiteX705" fmla="*/ 486063 w 566149"/>
                  <a:gd name="connsiteY705" fmla="*/ 414801 h 897329"/>
                  <a:gd name="connsiteX706" fmla="*/ 487435 w 566149"/>
                  <a:gd name="connsiteY706" fmla="*/ 414526 h 897329"/>
                  <a:gd name="connsiteX707" fmla="*/ 488669 w 566149"/>
                  <a:gd name="connsiteY707" fmla="*/ 413978 h 897329"/>
                  <a:gd name="connsiteX708" fmla="*/ 488395 w 566149"/>
                  <a:gd name="connsiteY708" fmla="*/ 414115 h 897329"/>
                  <a:gd name="connsiteX709" fmla="*/ 488669 w 566149"/>
                  <a:gd name="connsiteY709" fmla="*/ 413978 h 897329"/>
                  <a:gd name="connsiteX710" fmla="*/ 488943 w 566149"/>
                  <a:gd name="connsiteY710" fmla="*/ 413840 h 897329"/>
                  <a:gd name="connsiteX711" fmla="*/ 488669 w 566149"/>
                  <a:gd name="connsiteY711" fmla="*/ 413978 h 897329"/>
                  <a:gd name="connsiteX712" fmla="*/ 490041 w 566149"/>
                  <a:gd name="connsiteY712" fmla="*/ 413155 h 897329"/>
                  <a:gd name="connsiteX713" fmla="*/ 491001 w 566149"/>
                  <a:gd name="connsiteY713" fmla="*/ 412469 h 897329"/>
                  <a:gd name="connsiteX714" fmla="*/ 491412 w 566149"/>
                  <a:gd name="connsiteY714" fmla="*/ 411920 h 897329"/>
                  <a:gd name="connsiteX715" fmla="*/ 491824 w 566149"/>
                  <a:gd name="connsiteY715" fmla="*/ 411097 h 897329"/>
                  <a:gd name="connsiteX716" fmla="*/ 492235 w 566149"/>
                  <a:gd name="connsiteY716" fmla="*/ 410000 h 897329"/>
                  <a:gd name="connsiteX717" fmla="*/ 492647 w 566149"/>
                  <a:gd name="connsiteY717" fmla="*/ 406845 h 897329"/>
                  <a:gd name="connsiteX718" fmla="*/ 492647 w 566149"/>
                  <a:gd name="connsiteY718" fmla="*/ 407394 h 897329"/>
                  <a:gd name="connsiteX719" fmla="*/ 492647 w 566149"/>
                  <a:gd name="connsiteY719" fmla="*/ 405885 h 897329"/>
                  <a:gd name="connsiteX720" fmla="*/ 492372 w 566149"/>
                  <a:gd name="connsiteY720" fmla="*/ 404239 h 897329"/>
                  <a:gd name="connsiteX721" fmla="*/ 491961 w 566149"/>
                  <a:gd name="connsiteY721" fmla="*/ 402730 h 897329"/>
                  <a:gd name="connsiteX722" fmla="*/ 489766 w 566149"/>
                  <a:gd name="connsiteY722" fmla="*/ 397518 h 897329"/>
                  <a:gd name="connsiteX723" fmla="*/ 489766 w 566149"/>
                  <a:gd name="connsiteY723" fmla="*/ 397518 h 897329"/>
                  <a:gd name="connsiteX724" fmla="*/ 485240 w 566149"/>
                  <a:gd name="connsiteY724" fmla="*/ 389563 h 897329"/>
                  <a:gd name="connsiteX725" fmla="*/ 485652 w 566149"/>
                  <a:gd name="connsiteY725" fmla="*/ 390112 h 897329"/>
                  <a:gd name="connsiteX726" fmla="*/ 470564 w 566149"/>
                  <a:gd name="connsiteY726" fmla="*/ 370909 h 897329"/>
                  <a:gd name="connsiteX727" fmla="*/ 470838 w 566149"/>
                  <a:gd name="connsiteY727" fmla="*/ 371321 h 897329"/>
                  <a:gd name="connsiteX728" fmla="*/ 456848 w 566149"/>
                  <a:gd name="connsiteY728" fmla="*/ 356370 h 897329"/>
                  <a:gd name="connsiteX729" fmla="*/ 449716 w 566149"/>
                  <a:gd name="connsiteY729" fmla="*/ 349375 h 897329"/>
                  <a:gd name="connsiteX730" fmla="*/ 439566 w 566149"/>
                  <a:gd name="connsiteY730" fmla="*/ 339363 h 897329"/>
                  <a:gd name="connsiteX731" fmla="*/ 433668 w 566149"/>
                  <a:gd name="connsiteY731" fmla="*/ 333602 h 897329"/>
                  <a:gd name="connsiteX732" fmla="*/ 434079 w 566149"/>
                  <a:gd name="connsiteY732" fmla="*/ 334014 h 897329"/>
                  <a:gd name="connsiteX733" fmla="*/ 407196 w 566149"/>
                  <a:gd name="connsiteY733" fmla="*/ 310559 h 897329"/>
                  <a:gd name="connsiteX734" fmla="*/ 407745 w 566149"/>
                  <a:gd name="connsiteY734" fmla="*/ 310970 h 897329"/>
                  <a:gd name="connsiteX735" fmla="*/ 387994 w 566149"/>
                  <a:gd name="connsiteY735" fmla="*/ 295197 h 897329"/>
                  <a:gd name="connsiteX736" fmla="*/ 372220 w 566149"/>
                  <a:gd name="connsiteY736" fmla="*/ 282990 h 897329"/>
                  <a:gd name="connsiteX737" fmla="*/ 354801 w 566149"/>
                  <a:gd name="connsiteY737" fmla="*/ 269685 h 897329"/>
                  <a:gd name="connsiteX738" fmla="*/ 344651 w 566149"/>
                  <a:gd name="connsiteY738" fmla="*/ 262005 h 897329"/>
                  <a:gd name="connsiteX739" fmla="*/ 335736 w 566149"/>
                  <a:gd name="connsiteY739" fmla="*/ 254323 h 897329"/>
                  <a:gd name="connsiteX740" fmla="*/ 329838 w 566149"/>
                  <a:gd name="connsiteY740" fmla="*/ 244996 h 897329"/>
                  <a:gd name="connsiteX741" fmla="*/ 330661 w 566149"/>
                  <a:gd name="connsiteY741" fmla="*/ 238687 h 897329"/>
                  <a:gd name="connsiteX742" fmla="*/ 337930 w 566149"/>
                  <a:gd name="connsiteY742" fmla="*/ 233064 h 897329"/>
                  <a:gd name="connsiteX743" fmla="*/ 348492 w 566149"/>
                  <a:gd name="connsiteY743" fmla="*/ 231829 h 897329"/>
                  <a:gd name="connsiteX744" fmla="*/ 353704 w 566149"/>
                  <a:gd name="connsiteY744" fmla="*/ 232241 h 897329"/>
                  <a:gd name="connsiteX745" fmla="*/ 363716 w 566149"/>
                  <a:gd name="connsiteY745" fmla="*/ 233201 h 897329"/>
                  <a:gd name="connsiteX746" fmla="*/ 374003 w 566149"/>
                  <a:gd name="connsiteY746" fmla="*/ 234984 h 897329"/>
                  <a:gd name="connsiteX747" fmla="*/ 379764 w 566149"/>
                  <a:gd name="connsiteY747" fmla="*/ 236081 h 897329"/>
                  <a:gd name="connsiteX748" fmla="*/ 379627 w 566149"/>
                  <a:gd name="connsiteY748" fmla="*/ 236081 h 897329"/>
                  <a:gd name="connsiteX749" fmla="*/ 404864 w 566149"/>
                  <a:gd name="connsiteY749" fmla="*/ 241293 h 897329"/>
                  <a:gd name="connsiteX750" fmla="*/ 404179 w 566149"/>
                  <a:gd name="connsiteY750" fmla="*/ 241156 h 897329"/>
                  <a:gd name="connsiteX751" fmla="*/ 405824 w 566149"/>
                  <a:gd name="connsiteY751" fmla="*/ 241431 h 897329"/>
                  <a:gd name="connsiteX752" fmla="*/ 405139 w 566149"/>
                  <a:gd name="connsiteY752" fmla="*/ 241293 h 897329"/>
                  <a:gd name="connsiteX753" fmla="*/ 427359 w 566149"/>
                  <a:gd name="connsiteY753" fmla="*/ 246231 h 897329"/>
                  <a:gd name="connsiteX754" fmla="*/ 449030 w 566149"/>
                  <a:gd name="connsiteY754" fmla="*/ 251169 h 897329"/>
                  <a:gd name="connsiteX755" fmla="*/ 490589 w 566149"/>
                  <a:gd name="connsiteY755" fmla="*/ 260084 h 897329"/>
                  <a:gd name="connsiteX756" fmla="*/ 490178 w 566149"/>
                  <a:gd name="connsiteY756" fmla="*/ 259947 h 897329"/>
                  <a:gd name="connsiteX757" fmla="*/ 503345 w 566149"/>
                  <a:gd name="connsiteY757" fmla="*/ 262553 h 897329"/>
                  <a:gd name="connsiteX758" fmla="*/ 525154 w 566149"/>
                  <a:gd name="connsiteY758" fmla="*/ 266256 h 897329"/>
                  <a:gd name="connsiteX759" fmla="*/ 525017 w 566149"/>
                  <a:gd name="connsiteY759" fmla="*/ 266256 h 897329"/>
                  <a:gd name="connsiteX760" fmla="*/ 525291 w 566149"/>
                  <a:gd name="connsiteY760" fmla="*/ 266256 h 897329"/>
                  <a:gd name="connsiteX761" fmla="*/ 525702 w 566149"/>
                  <a:gd name="connsiteY761" fmla="*/ 266256 h 897329"/>
                  <a:gd name="connsiteX762" fmla="*/ 525565 w 566149"/>
                  <a:gd name="connsiteY762" fmla="*/ 266256 h 897329"/>
                  <a:gd name="connsiteX763" fmla="*/ 527623 w 566149"/>
                  <a:gd name="connsiteY763" fmla="*/ 266393 h 897329"/>
                  <a:gd name="connsiteX764" fmla="*/ 526937 w 566149"/>
                  <a:gd name="connsiteY764" fmla="*/ 266393 h 897329"/>
                  <a:gd name="connsiteX765" fmla="*/ 530777 w 566149"/>
                  <a:gd name="connsiteY765" fmla="*/ 265982 h 897329"/>
                  <a:gd name="connsiteX766" fmla="*/ 530366 w 566149"/>
                  <a:gd name="connsiteY766" fmla="*/ 266119 h 897329"/>
                  <a:gd name="connsiteX767" fmla="*/ 531600 w 566149"/>
                  <a:gd name="connsiteY767" fmla="*/ 265845 h 897329"/>
                  <a:gd name="connsiteX768" fmla="*/ 532286 w 566149"/>
                  <a:gd name="connsiteY768" fmla="*/ 265570 h 897329"/>
                  <a:gd name="connsiteX769" fmla="*/ 532560 w 566149"/>
                  <a:gd name="connsiteY769" fmla="*/ 264885 h 897329"/>
                  <a:gd name="connsiteX770" fmla="*/ 532560 w 566149"/>
                  <a:gd name="connsiteY770" fmla="*/ 264748 h 897329"/>
                  <a:gd name="connsiteX771" fmla="*/ 532423 w 566149"/>
                  <a:gd name="connsiteY771" fmla="*/ 264199 h 897329"/>
                  <a:gd name="connsiteX772" fmla="*/ 531875 w 566149"/>
                  <a:gd name="connsiteY772" fmla="*/ 263102 h 897329"/>
                  <a:gd name="connsiteX773" fmla="*/ 531052 w 566149"/>
                  <a:gd name="connsiteY773" fmla="*/ 261730 h 897329"/>
                  <a:gd name="connsiteX774" fmla="*/ 527485 w 566149"/>
                  <a:gd name="connsiteY774" fmla="*/ 257341 h 897329"/>
                  <a:gd name="connsiteX775" fmla="*/ 523233 w 566149"/>
                  <a:gd name="connsiteY775" fmla="*/ 253089 h 897329"/>
                  <a:gd name="connsiteX776" fmla="*/ 523371 w 566149"/>
                  <a:gd name="connsiteY776" fmla="*/ 253226 h 897329"/>
                  <a:gd name="connsiteX777" fmla="*/ 523096 w 566149"/>
                  <a:gd name="connsiteY777" fmla="*/ 253089 h 897329"/>
                  <a:gd name="connsiteX778" fmla="*/ 522822 w 566149"/>
                  <a:gd name="connsiteY778" fmla="*/ 252815 h 897329"/>
                  <a:gd name="connsiteX779" fmla="*/ 522959 w 566149"/>
                  <a:gd name="connsiteY779" fmla="*/ 252952 h 897329"/>
                  <a:gd name="connsiteX780" fmla="*/ 504031 w 566149"/>
                  <a:gd name="connsiteY780" fmla="*/ 238687 h 897329"/>
                  <a:gd name="connsiteX781" fmla="*/ 504168 w 566149"/>
                  <a:gd name="connsiteY781" fmla="*/ 238824 h 897329"/>
                  <a:gd name="connsiteX782" fmla="*/ 485377 w 566149"/>
                  <a:gd name="connsiteY782" fmla="*/ 226617 h 897329"/>
                  <a:gd name="connsiteX783" fmla="*/ 470975 w 566149"/>
                  <a:gd name="connsiteY783" fmla="*/ 217428 h 897329"/>
                  <a:gd name="connsiteX784" fmla="*/ 441486 w 566149"/>
                  <a:gd name="connsiteY784" fmla="*/ 199734 h 897329"/>
                  <a:gd name="connsiteX785" fmla="*/ 423107 w 566149"/>
                  <a:gd name="connsiteY785" fmla="*/ 189309 h 897329"/>
                  <a:gd name="connsiteX786" fmla="*/ 407470 w 566149"/>
                  <a:gd name="connsiteY786" fmla="*/ 180668 h 897329"/>
                  <a:gd name="connsiteX787" fmla="*/ 407333 w 566149"/>
                  <a:gd name="connsiteY787" fmla="*/ 180668 h 897329"/>
                  <a:gd name="connsiteX788" fmla="*/ 403356 w 566149"/>
                  <a:gd name="connsiteY788" fmla="*/ 178748 h 897329"/>
                  <a:gd name="connsiteX789" fmla="*/ 397183 w 566149"/>
                  <a:gd name="connsiteY789" fmla="*/ 175731 h 897329"/>
                  <a:gd name="connsiteX790" fmla="*/ 386759 w 566149"/>
                  <a:gd name="connsiteY790" fmla="*/ 170107 h 897329"/>
                  <a:gd name="connsiteX791" fmla="*/ 381410 w 566149"/>
                  <a:gd name="connsiteY791" fmla="*/ 167227 h 897329"/>
                  <a:gd name="connsiteX792" fmla="*/ 374278 w 566149"/>
                  <a:gd name="connsiteY792" fmla="*/ 163112 h 897329"/>
                  <a:gd name="connsiteX793" fmla="*/ 372083 w 566149"/>
                  <a:gd name="connsiteY793" fmla="*/ 156665 h 897329"/>
                  <a:gd name="connsiteX794" fmla="*/ 378941 w 566149"/>
                  <a:gd name="connsiteY794" fmla="*/ 153922 h 897329"/>
                  <a:gd name="connsiteX795" fmla="*/ 400201 w 566149"/>
                  <a:gd name="connsiteY795" fmla="*/ 164346 h 897329"/>
                  <a:gd name="connsiteX796" fmla="*/ 420775 w 566149"/>
                  <a:gd name="connsiteY796" fmla="*/ 175456 h 897329"/>
                  <a:gd name="connsiteX797" fmla="*/ 425576 w 566149"/>
                  <a:gd name="connsiteY797" fmla="*/ 177788 h 897329"/>
                  <a:gd name="connsiteX798" fmla="*/ 432845 w 566149"/>
                  <a:gd name="connsiteY798" fmla="*/ 180943 h 897329"/>
                  <a:gd name="connsiteX799" fmla="*/ 448344 w 566149"/>
                  <a:gd name="connsiteY799" fmla="*/ 187526 h 897329"/>
                  <a:gd name="connsiteX800" fmla="*/ 455065 w 566149"/>
                  <a:gd name="connsiteY800" fmla="*/ 190270 h 897329"/>
                  <a:gd name="connsiteX801" fmla="*/ 470427 w 566149"/>
                  <a:gd name="connsiteY801" fmla="*/ 196305 h 897329"/>
                  <a:gd name="connsiteX802" fmla="*/ 478245 w 566149"/>
                  <a:gd name="connsiteY802" fmla="*/ 199048 h 897329"/>
                  <a:gd name="connsiteX803" fmla="*/ 491001 w 566149"/>
                  <a:gd name="connsiteY803" fmla="*/ 203437 h 897329"/>
                  <a:gd name="connsiteX804" fmla="*/ 491001 w 566149"/>
                  <a:gd name="connsiteY804" fmla="*/ 203437 h 897329"/>
                  <a:gd name="connsiteX805" fmla="*/ 503208 w 566149"/>
                  <a:gd name="connsiteY805" fmla="*/ 207277 h 897329"/>
                  <a:gd name="connsiteX806" fmla="*/ 525702 w 566149"/>
                  <a:gd name="connsiteY806" fmla="*/ 213175 h 897329"/>
                  <a:gd name="connsiteX807" fmla="*/ 525017 w 566149"/>
                  <a:gd name="connsiteY807" fmla="*/ 213038 h 897329"/>
                  <a:gd name="connsiteX808" fmla="*/ 532012 w 566149"/>
                  <a:gd name="connsiteY808" fmla="*/ 213999 h 897329"/>
                  <a:gd name="connsiteX809" fmla="*/ 538733 w 566149"/>
                  <a:gd name="connsiteY809" fmla="*/ 214135 h 897329"/>
                  <a:gd name="connsiteX810" fmla="*/ 538595 w 566149"/>
                  <a:gd name="connsiteY810" fmla="*/ 214135 h 897329"/>
                  <a:gd name="connsiteX811" fmla="*/ 542024 w 566149"/>
                  <a:gd name="connsiteY811" fmla="*/ 213587 h 897329"/>
                  <a:gd name="connsiteX812" fmla="*/ 543945 w 566149"/>
                  <a:gd name="connsiteY812" fmla="*/ 213038 h 897329"/>
                  <a:gd name="connsiteX813" fmla="*/ 543807 w 566149"/>
                  <a:gd name="connsiteY813" fmla="*/ 213038 h 897329"/>
                  <a:gd name="connsiteX814" fmla="*/ 546962 w 566149"/>
                  <a:gd name="connsiteY814" fmla="*/ 211804 h 897329"/>
                  <a:gd name="connsiteX815" fmla="*/ 546825 w 566149"/>
                  <a:gd name="connsiteY815" fmla="*/ 211804 h 897329"/>
                  <a:gd name="connsiteX816" fmla="*/ 548608 w 566149"/>
                  <a:gd name="connsiteY816" fmla="*/ 210844 h 897329"/>
                  <a:gd name="connsiteX817" fmla="*/ 549843 w 566149"/>
                  <a:gd name="connsiteY817" fmla="*/ 209883 h 897329"/>
                  <a:gd name="connsiteX818" fmla="*/ 549431 w 566149"/>
                  <a:gd name="connsiteY818" fmla="*/ 210295 h 897329"/>
                  <a:gd name="connsiteX819" fmla="*/ 550528 w 566149"/>
                  <a:gd name="connsiteY819" fmla="*/ 209198 h 897329"/>
                  <a:gd name="connsiteX820" fmla="*/ 551900 w 566149"/>
                  <a:gd name="connsiteY820" fmla="*/ 207552 h 897329"/>
                  <a:gd name="connsiteX821" fmla="*/ 551488 w 566149"/>
                  <a:gd name="connsiteY821" fmla="*/ 208100 h 897329"/>
                  <a:gd name="connsiteX822" fmla="*/ 553820 w 566149"/>
                  <a:gd name="connsiteY822" fmla="*/ 204123 h 897329"/>
                  <a:gd name="connsiteX823" fmla="*/ 553546 w 566149"/>
                  <a:gd name="connsiteY823" fmla="*/ 204671 h 897329"/>
                  <a:gd name="connsiteX824" fmla="*/ 554369 w 566149"/>
                  <a:gd name="connsiteY824" fmla="*/ 203025 h 897329"/>
                  <a:gd name="connsiteX825" fmla="*/ 555329 w 566149"/>
                  <a:gd name="connsiteY825" fmla="*/ 199185 h 897329"/>
                  <a:gd name="connsiteX826" fmla="*/ 555192 w 566149"/>
                  <a:gd name="connsiteY826" fmla="*/ 199871 h 897329"/>
                  <a:gd name="connsiteX827" fmla="*/ 555603 w 566149"/>
                  <a:gd name="connsiteY827" fmla="*/ 195482 h 897329"/>
                  <a:gd name="connsiteX828" fmla="*/ 555603 w 566149"/>
                  <a:gd name="connsiteY828" fmla="*/ 195756 h 897329"/>
                  <a:gd name="connsiteX829" fmla="*/ 555603 w 566149"/>
                  <a:gd name="connsiteY829" fmla="*/ 192190 h 897329"/>
                  <a:gd name="connsiteX830" fmla="*/ 554643 w 566149"/>
                  <a:gd name="connsiteY830" fmla="*/ 185469 h 897329"/>
                  <a:gd name="connsiteX831" fmla="*/ 554780 w 566149"/>
                  <a:gd name="connsiteY831" fmla="*/ 186155 h 897329"/>
                  <a:gd name="connsiteX832" fmla="*/ 552037 w 566149"/>
                  <a:gd name="connsiteY832" fmla="*/ 176965 h 897329"/>
                  <a:gd name="connsiteX833" fmla="*/ 552311 w 566149"/>
                  <a:gd name="connsiteY833" fmla="*/ 177651 h 897329"/>
                  <a:gd name="connsiteX834" fmla="*/ 548471 w 566149"/>
                  <a:gd name="connsiteY834" fmla="*/ 168598 h 897329"/>
                  <a:gd name="connsiteX835" fmla="*/ 537224 w 566149"/>
                  <a:gd name="connsiteY835" fmla="*/ 149396 h 897329"/>
                  <a:gd name="connsiteX836" fmla="*/ 537635 w 566149"/>
                  <a:gd name="connsiteY836" fmla="*/ 149945 h 897329"/>
                  <a:gd name="connsiteX837" fmla="*/ 510066 w 566149"/>
                  <a:gd name="connsiteY837" fmla="*/ 114969 h 897329"/>
                  <a:gd name="connsiteX838" fmla="*/ 510066 w 566149"/>
                  <a:gd name="connsiteY838" fmla="*/ 114969 h 897329"/>
                  <a:gd name="connsiteX839" fmla="*/ 498270 w 566149"/>
                  <a:gd name="connsiteY839" fmla="*/ 102076 h 897329"/>
                  <a:gd name="connsiteX840" fmla="*/ 484143 w 566149"/>
                  <a:gd name="connsiteY840" fmla="*/ 87126 h 897329"/>
                  <a:gd name="connsiteX841" fmla="*/ 464117 w 566149"/>
                  <a:gd name="connsiteY841" fmla="*/ 66963 h 897329"/>
                  <a:gd name="connsiteX842" fmla="*/ 446012 w 566149"/>
                  <a:gd name="connsiteY842" fmla="*/ 49132 h 897329"/>
                  <a:gd name="connsiteX843" fmla="*/ 422832 w 566149"/>
                  <a:gd name="connsiteY843" fmla="*/ 26775 h 897329"/>
                  <a:gd name="connsiteX844" fmla="*/ 420638 w 566149"/>
                  <a:gd name="connsiteY844" fmla="*/ 25540 h 897329"/>
                  <a:gd name="connsiteX845" fmla="*/ 415563 w 566149"/>
                  <a:gd name="connsiteY845" fmla="*/ 21426 h 897329"/>
                  <a:gd name="connsiteX846" fmla="*/ 414740 w 566149"/>
                  <a:gd name="connsiteY846" fmla="*/ 15528 h 897329"/>
                  <a:gd name="connsiteX847" fmla="*/ 420912 w 566149"/>
                  <a:gd name="connsiteY847" fmla="*/ 13470 h 897329"/>
                  <a:gd name="connsiteX848" fmla="*/ 424615 w 566149"/>
                  <a:gd name="connsiteY848" fmla="*/ 15391 h 897329"/>
                  <a:gd name="connsiteX849" fmla="*/ 428730 w 566149"/>
                  <a:gd name="connsiteY849" fmla="*/ 18546 h 897329"/>
                  <a:gd name="connsiteX850" fmla="*/ 430376 w 566149"/>
                  <a:gd name="connsiteY850" fmla="*/ 19917 h 897329"/>
                  <a:gd name="connsiteX851" fmla="*/ 440663 w 566149"/>
                  <a:gd name="connsiteY851" fmla="*/ 24169 h 897329"/>
                  <a:gd name="connsiteX852" fmla="*/ 440663 w 566149"/>
                  <a:gd name="connsiteY852" fmla="*/ 24169 h 897329"/>
                  <a:gd name="connsiteX853" fmla="*/ 456574 w 566149"/>
                  <a:gd name="connsiteY853" fmla="*/ 28558 h 897329"/>
                  <a:gd name="connsiteX854" fmla="*/ 455888 w 566149"/>
                  <a:gd name="connsiteY854" fmla="*/ 28421 h 897329"/>
                  <a:gd name="connsiteX855" fmla="*/ 469741 w 566149"/>
                  <a:gd name="connsiteY855" fmla="*/ 30341 h 897329"/>
                  <a:gd name="connsiteX856" fmla="*/ 469055 w 566149"/>
                  <a:gd name="connsiteY856" fmla="*/ 30341 h 897329"/>
                  <a:gd name="connsiteX857" fmla="*/ 477696 w 566149"/>
                  <a:gd name="connsiteY857" fmla="*/ 30341 h 897329"/>
                  <a:gd name="connsiteX858" fmla="*/ 483457 w 566149"/>
                  <a:gd name="connsiteY858" fmla="*/ 29518 h 897329"/>
                  <a:gd name="connsiteX859" fmla="*/ 483183 w 566149"/>
                  <a:gd name="connsiteY859" fmla="*/ 29518 h 897329"/>
                  <a:gd name="connsiteX860" fmla="*/ 486612 w 566149"/>
                  <a:gd name="connsiteY860" fmla="*/ 28421 h 897329"/>
                  <a:gd name="connsiteX861" fmla="*/ 486063 w 566149"/>
                  <a:gd name="connsiteY861" fmla="*/ 28558 h 897329"/>
                  <a:gd name="connsiteX862" fmla="*/ 487572 w 566149"/>
                  <a:gd name="connsiteY862" fmla="*/ 27872 h 897329"/>
                  <a:gd name="connsiteX863" fmla="*/ 487160 w 566149"/>
                  <a:gd name="connsiteY863" fmla="*/ 28146 h 897329"/>
                  <a:gd name="connsiteX864" fmla="*/ 490452 w 566149"/>
                  <a:gd name="connsiteY864" fmla="*/ 26363 h 897329"/>
                  <a:gd name="connsiteX865" fmla="*/ 490041 w 566149"/>
                  <a:gd name="connsiteY865" fmla="*/ 26775 h 897329"/>
                  <a:gd name="connsiteX866" fmla="*/ 491412 w 566149"/>
                  <a:gd name="connsiteY866" fmla="*/ 25815 h 897329"/>
                  <a:gd name="connsiteX867" fmla="*/ 491138 w 566149"/>
                  <a:gd name="connsiteY867" fmla="*/ 26089 h 897329"/>
                  <a:gd name="connsiteX868" fmla="*/ 493881 w 566149"/>
                  <a:gd name="connsiteY868" fmla="*/ 23483 h 897329"/>
                  <a:gd name="connsiteX869" fmla="*/ 493470 w 566149"/>
                  <a:gd name="connsiteY869" fmla="*/ 23895 h 897329"/>
                  <a:gd name="connsiteX870" fmla="*/ 495801 w 566149"/>
                  <a:gd name="connsiteY870" fmla="*/ 20877 h 897329"/>
                  <a:gd name="connsiteX871" fmla="*/ 495527 w 566149"/>
                  <a:gd name="connsiteY871" fmla="*/ 21426 h 897329"/>
                  <a:gd name="connsiteX872" fmla="*/ 497722 w 566149"/>
                  <a:gd name="connsiteY872" fmla="*/ 17585 h 897329"/>
                  <a:gd name="connsiteX873" fmla="*/ 497722 w 566149"/>
                  <a:gd name="connsiteY873" fmla="*/ 17585 h 897329"/>
                  <a:gd name="connsiteX874" fmla="*/ 497722 w 566149"/>
                  <a:gd name="connsiteY874" fmla="*/ 17448 h 897329"/>
                  <a:gd name="connsiteX875" fmla="*/ 497996 w 566149"/>
                  <a:gd name="connsiteY875" fmla="*/ 17037 h 897329"/>
                  <a:gd name="connsiteX876" fmla="*/ 497859 w 566149"/>
                  <a:gd name="connsiteY876" fmla="*/ 17311 h 897329"/>
                  <a:gd name="connsiteX877" fmla="*/ 499368 w 566149"/>
                  <a:gd name="connsiteY877" fmla="*/ 13745 h 897329"/>
                  <a:gd name="connsiteX878" fmla="*/ 501974 w 566149"/>
                  <a:gd name="connsiteY878" fmla="*/ 3458 h 897329"/>
                  <a:gd name="connsiteX879" fmla="*/ 507734 w 566149"/>
                  <a:gd name="connsiteY879" fmla="*/ 166 h 897329"/>
                  <a:gd name="connsiteX880" fmla="*/ 511026 w 566149"/>
                  <a:gd name="connsiteY880" fmla="*/ 5927 h 897329"/>
                  <a:gd name="connsiteX881" fmla="*/ 509106 w 566149"/>
                  <a:gd name="connsiteY881" fmla="*/ 14156 h 897329"/>
                  <a:gd name="connsiteX882" fmla="*/ 506363 w 566149"/>
                  <a:gd name="connsiteY882" fmla="*/ 21288 h 897329"/>
                  <a:gd name="connsiteX883" fmla="*/ 499230 w 566149"/>
                  <a:gd name="connsiteY883" fmla="*/ 31575 h 897329"/>
                  <a:gd name="connsiteX884" fmla="*/ 489904 w 566149"/>
                  <a:gd name="connsiteY884" fmla="*/ 37473 h 897329"/>
                  <a:gd name="connsiteX885" fmla="*/ 476188 w 566149"/>
                  <a:gd name="connsiteY885" fmla="*/ 40079 h 897329"/>
                  <a:gd name="connsiteX886" fmla="*/ 459180 w 566149"/>
                  <a:gd name="connsiteY886" fmla="*/ 38845 h 897329"/>
                  <a:gd name="connsiteX887" fmla="*/ 448070 w 566149"/>
                  <a:gd name="connsiteY887" fmla="*/ 36513 h 897329"/>
                  <a:gd name="connsiteX888" fmla="*/ 457259 w 566149"/>
                  <a:gd name="connsiteY888" fmla="*/ 45291 h 897329"/>
                  <a:gd name="connsiteX889" fmla="*/ 472896 w 566149"/>
                  <a:gd name="connsiteY889" fmla="*/ 60516 h 897329"/>
                  <a:gd name="connsiteX890" fmla="*/ 483046 w 566149"/>
                  <a:gd name="connsiteY890" fmla="*/ 70666 h 897329"/>
                  <a:gd name="connsiteX891" fmla="*/ 489629 w 566149"/>
                  <a:gd name="connsiteY891" fmla="*/ 77250 h 897329"/>
                  <a:gd name="connsiteX892" fmla="*/ 507460 w 566149"/>
                  <a:gd name="connsiteY892" fmla="*/ 96178 h 897329"/>
                  <a:gd name="connsiteX893" fmla="*/ 534206 w 566149"/>
                  <a:gd name="connsiteY893" fmla="*/ 127313 h 897329"/>
                  <a:gd name="connsiteX894" fmla="*/ 550528 w 566149"/>
                  <a:gd name="connsiteY894" fmla="*/ 150493 h 897329"/>
                  <a:gd name="connsiteX895" fmla="*/ 556975 w 566149"/>
                  <a:gd name="connsiteY895" fmla="*/ 162152 h 897329"/>
                  <a:gd name="connsiteX896" fmla="*/ 560267 w 566149"/>
                  <a:gd name="connsiteY896" fmla="*/ 169010 h 897329"/>
                  <a:gd name="connsiteX897" fmla="*/ 563010 w 566149"/>
                  <a:gd name="connsiteY897" fmla="*/ 176691 h 897329"/>
                  <a:gd name="connsiteX898" fmla="*/ 565890 w 566149"/>
                  <a:gd name="connsiteY898" fmla="*/ 189035 h 897329"/>
                  <a:gd name="connsiteX899" fmla="*/ 565890 w 566149"/>
                  <a:gd name="connsiteY899" fmla="*/ 199322 h 897329"/>
                  <a:gd name="connsiteX900" fmla="*/ 563284 w 566149"/>
                  <a:gd name="connsiteY900" fmla="*/ 208923 h 897329"/>
                  <a:gd name="connsiteX901" fmla="*/ 556701 w 566149"/>
                  <a:gd name="connsiteY901" fmla="*/ 217839 h 897329"/>
                  <a:gd name="connsiteX902" fmla="*/ 551351 w 566149"/>
                  <a:gd name="connsiteY902" fmla="*/ 221268 h 897329"/>
                  <a:gd name="connsiteX903" fmla="*/ 546551 w 566149"/>
                  <a:gd name="connsiteY903" fmla="*/ 223051 h 897329"/>
                  <a:gd name="connsiteX904" fmla="*/ 541476 w 566149"/>
                  <a:gd name="connsiteY904" fmla="*/ 224148 h 897329"/>
                  <a:gd name="connsiteX905" fmla="*/ 536127 w 566149"/>
                  <a:gd name="connsiteY905" fmla="*/ 224422 h 897329"/>
                  <a:gd name="connsiteX906" fmla="*/ 530777 w 566149"/>
                  <a:gd name="connsiteY906" fmla="*/ 224148 h 897329"/>
                  <a:gd name="connsiteX907" fmla="*/ 517747 w 566149"/>
                  <a:gd name="connsiteY907" fmla="*/ 221954 h 897329"/>
                  <a:gd name="connsiteX908" fmla="*/ 488258 w 566149"/>
                  <a:gd name="connsiteY908" fmla="*/ 213450 h 897329"/>
                  <a:gd name="connsiteX909" fmla="*/ 482360 w 566149"/>
                  <a:gd name="connsiteY909" fmla="*/ 211392 h 897329"/>
                  <a:gd name="connsiteX910" fmla="*/ 480988 w 566149"/>
                  <a:gd name="connsiteY910" fmla="*/ 210844 h 897329"/>
                  <a:gd name="connsiteX911" fmla="*/ 498545 w 566149"/>
                  <a:gd name="connsiteY911" fmla="*/ 222091 h 897329"/>
                  <a:gd name="connsiteX912" fmla="*/ 510340 w 566149"/>
                  <a:gd name="connsiteY912" fmla="*/ 229909 h 897329"/>
                  <a:gd name="connsiteX913" fmla="*/ 522410 w 566149"/>
                  <a:gd name="connsiteY913" fmla="*/ 238824 h 897329"/>
                  <a:gd name="connsiteX914" fmla="*/ 533109 w 566149"/>
                  <a:gd name="connsiteY914" fmla="*/ 248289 h 897329"/>
                  <a:gd name="connsiteX915" fmla="*/ 536538 w 566149"/>
                  <a:gd name="connsiteY915" fmla="*/ 252129 h 897329"/>
                  <a:gd name="connsiteX916" fmla="*/ 539418 w 566149"/>
                  <a:gd name="connsiteY916" fmla="*/ 255969 h 897329"/>
                  <a:gd name="connsiteX917" fmla="*/ 542299 w 566149"/>
                  <a:gd name="connsiteY917" fmla="*/ 263102 h 897329"/>
                  <a:gd name="connsiteX918" fmla="*/ 541201 w 566149"/>
                  <a:gd name="connsiteY918" fmla="*/ 269137 h 897329"/>
                  <a:gd name="connsiteX919" fmla="*/ 539556 w 566149"/>
                  <a:gd name="connsiteY919" fmla="*/ 271606 h 897329"/>
                  <a:gd name="connsiteX920" fmla="*/ 536949 w 566149"/>
                  <a:gd name="connsiteY920" fmla="*/ 273663 h 897329"/>
                  <a:gd name="connsiteX921" fmla="*/ 532835 w 566149"/>
                  <a:gd name="connsiteY921" fmla="*/ 275035 h 897329"/>
                  <a:gd name="connsiteX922" fmla="*/ 524879 w 566149"/>
                  <a:gd name="connsiteY922" fmla="*/ 275583 h 897329"/>
                  <a:gd name="connsiteX923" fmla="*/ 511163 w 566149"/>
                  <a:gd name="connsiteY923" fmla="*/ 273663 h 897329"/>
                  <a:gd name="connsiteX924" fmla="*/ 494430 w 566149"/>
                  <a:gd name="connsiteY924" fmla="*/ 270508 h 897329"/>
                  <a:gd name="connsiteX925" fmla="*/ 465078 w 566149"/>
                  <a:gd name="connsiteY925" fmla="*/ 264473 h 897329"/>
                  <a:gd name="connsiteX926" fmla="*/ 431199 w 566149"/>
                  <a:gd name="connsiteY926" fmla="*/ 256929 h 897329"/>
                  <a:gd name="connsiteX927" fmla="*/ 418718 w 566149"/>
                  <a:gd name="connsiteY927" fmla="*/ 254186 h 897329"/>
                  <a:gd name="connsiteX928" fmla="*/ 403218 w 566149"/>
                  <a:gd name="connsiteY928" fmla="*/ 250757 h 897329"/>
                  <a:gd name="connsiteX929" fmla="*/ 403904 w 566149"/>
                  <a:gd name="connsiteY929" fmla="*/ 250894 h 897329"/>
                  <a:gd name="connsiteX930" fmla="*/ 377432 w 566149"/>
                  <a:gd name="connsiteY930" fmla="*/ 245408 h 897329"/>
                  <a:gd name="connsiteX931" fmla="*/ 377295 w 566149"/>
                  <a:gd name="connsiteY931" fmla="*/ 245408 h 897329"/>
                  <a:gd name="connsiteX932" fmla="*/ 377158 w 566149"/>
                  <a:gd name="connsiteY932" fmla="*/ 245408 h 897329"/>
                  <a:gd name="connsiteX933" fmla="*/ 377295 w 566149"/>
                  <a:gd name="connsiteY933" fmla="*/ 245408 h 897329"/>
                  <a:gd name="connsiteX934" fmla="*/ 362070 w 566149"/>
                  <a:gd name="connsiteY934" fmla="*/ 242802 h 897329"/>
                  <a:gd name="connsiteX935" fmla="*/ 347669 w 566149"/>
                  <a:gd name="connsiteY935" fmla="*/ 241431 h 897329"/>
                  <a:gd name="connsiteX936" fmla="*/ 347943 w 566149"/>
                  <a:gd name="connsiteY936" fmla="*/ 241431 h 897329"/>
                  <a:gd name="connsiteX937" fmla="*/ 344514 w 566149"/>
                  <a:gd name="connsiteY937" fmla="*/ 241431 h 897329"/>
                  <a:gd name="connsiteX938" fmla="*/ 343005 w 566149"/>
                  <a:gd name="connsiteY938" fmla="*/ 241567 h 897329"/>
                  <a:gd name="connsiteX939" fmla="*/ 341908 w 566149"/>
                  <a:gd name="connsiteY939" fmla="*/ 241842 h 897329"/>
                  <a:gd name="connsiteX940" fmla="*/ 341359 w 566149"/>
                  <a:gd name="connsiteY940" fmla="*/ 242253 h 897329"/>
                  <a:gd name="connsiteX941" fmla="*/ 340948 w 566149"/>
                  <a:gd name="connsiteY941" fmla="*/ 242665 h 897329"/>
                  <a:gd name="connsiteX942" fmla="*/ 342731 w 566149"/>
                  <a:gd name="connsiteY942" fmla="*/ 245408 h 897329"/>
                  <a:gd name="connsiteX943" fmla="*/ 343691 w 566149"/>
                  <a:gd name="connsiteY943" fmla="*/ 246505 h 897329"/>
                  <a:gd name="connsiteX944" fmla="*/ 346571 w 566149"/>
                  <a:gd name="connsiteY944" fmla="*/ 249248 h 897329"/>
                  <a:gd name="connsiteX945" fmla="*/ 346023 w 566149"/>
                  <a:gd name="connsiteY945" fmla="*/ 248837 h 897329"/>
                  <a:gd name="connsiteX946" fmla="*/ 357681 w 566149"/>
                  <a:gd name="connsiteY946" fmla="*/ 257615 h 897329"/>
                  <a:gd name="connsiteX947" fmla="*/ 368791 w 566149"/>
                  <a:gd name="connsiteY947" fmla="*/ 266119 h 897329"/>
                  <a:gd name="connsiteX948" fmla="*/ 384976 w 566149"/>
                  <a:gd name="connsiteY948" fmla="*/ 278464 h 897329"/>
                  <a:gd name="connsiteX949" fmla="*/ 398418 w 566149"/>
                  <a:gd name="connsiteY949" fmla="*/ 289025 h 897329"/>
                  <a:gd name="connsiteX950" fmla="*/ 409528 w 566149"/>
                  <a:gd name="connsiteY950" fmla="*/ 297940 h 897329"/>
                  <a:gd name="connsiteX951" fmla="*/ 415014 w 566149"/>
                  <a:gd name="connsiteY951" fmla="*/ 302329 h 897329"/>
                  <a:gd name="connsiteX952" fmla="*/ 414740 w 566149"/>
                  <a:gd name="connsiteY952" fmla="*/ 302192 h 897329"/>
                  <a:gd name="connsiteX953" fmla="*/ 418032 w 566149"/>
                  <a:gd name="connsiteY953" fmla="*/ 305073 h 897329"/>
                  <a:gd name="connsiteX954" fmla="*/ 418032 w 566149"/>
                  <a:gd name="connsiteY954" fmla="*/ 305073 h 897329"/>
                  <a:gd name="connsiteX955" fmla="*/ 418032 w 566149"/>
                  <a:gd name="connsiteY955" fmla="*/ 305073 h 897329"/>
                  <a:gd name="connsiteX956" fmla="*/ 418443 w 566149"/>
                  <a:gd name="connsiteY956" fmla="*/ 305484 h 897329"/>
                  <a:gd name="connsiteX957" fmla="*/ 418306 w 566149"/>
                  <a:gd name="connsiteY957" fmla="*/ 305347 h 897329"/>
                  <a:gd name="connsiteX958" fmla="*/ 436411 w 566149"/>
                  <a:gd name="connsiteY958" fmla="*/ 321257 h 897329"/>
                  <a:gd name="connsiteX959" fmla="*/ 436960 w 566149"/>
                  <a:gd name="connsiteY959" fmla="*/ 321669 h 897329"/>
                  <a:gd name="connsiteX960" fmla="*/ 437508 w 566149"/>
                  <a:gd name="connsiteY960" fmla="*/ 322218 h 897329"/>
                  <a:gd name="connsiteX961" fmla="*/ 437783 w 566149"/>
                  <a:gd name="connsiteY961" fmla="*/ 322492 h 897329"/>
                  <a:gd name="connsiteX962" fmla="*/ 439977 w 566149"/>
                  <a:gd name="connsiteY962" fmla="*/ 324412 h 897329"/>
                  <a:gd name="connsiteX963" fmla="*/ 443406 w 566149"/>
                  <a:gd name="connsiteY963" fmla="*/ 327704 h 897329"/>
                  <a:gd name="connsiteX964" fmla="*/ 454242 w 566149"/>
                  <a:gd name="connsiteY964" fmla="*/ 338540 h 897329"/>
                  <a:gd name="connsiteX965" fmla="*/ 463295 w 566149"/>
                  <a:gd name="connsiteY965" fmla="*/ 347592 h 897329"/>
                  <a:gd name="connsiteX966" fmla="*/ 476873 w 566149"/>
                  <a:gd name="connsiteY966" fmla="*/ 362131 h 897329"/>
                  <a:gd name="connsiteX967" fmla="*/ 493881 w 566149"/>
                  <a:gd name="connsiteY967" fmla="*/ 383802 h 897329"/>
                  <a:gd name="connsiteX968" fmla="*/ 499642 w 566149"/>
                  <a:gd name="connsiteY968" fmla="*/ 394501 h 897329"/>
                  <a:gd name="connsiteX969" fmla="*/ 501425 w 566149"/>
                  <a:gd name="connsiteY969" fmla="*/ 399301 h 897329"/>
                  <a:gd name="connsiteX970" fmla="*/ 502385 w 566149"/>
                  <a:gd name="connsiteY970" fmla="*/ 404925 h 897329"/>
                  <a:gd name="connsiteX971" fmla="*/ 502111 w 566149"/>
                  <a:gd name="connsiteY971" fmla="*/ 409452 h 897329"/>
                  <a:gd name="connsiteX972" fmla="*/ 501014 w 566149"/>
                  <a:gd name="connsiteY972" fmla="*/ 413840 h 897329"/>
                  <a:gd name="connsiteX973" fmla="*/ 499642 w 566149"/>
                  <a:gd name="connsiteY973" fmla="*/ 416584 h 897329"/>
                  <a:gd name="connsiteX974" fmla="*/ 497585 w 566149"/>
                  <a:gd name="connsiteY974" fmla="*/ 419053 h 897329"/>
                  <a:gd name="connsiteX975" fmla="*/ 494978 w 566149"/>
                  <a:gd name="connsiteY975" fmla="*/ 421110 h 897329"/>
                  <a:gd name="connsiteX976" fmla="*/ 490727 w 566149"/>
                  <a:gd name="connsiteY976" fmla="*/ 423168 h 897329"/>
                  <a:gd name="connsiteX977" fmla="*/ 480028 w 566149"/>
                  <a:gd name="connsiteY977" fmla="*/ 424127 h 897329"/>
                  <a:gd name="connsiteX978" fmla="*/ 468918 w 566149"/>
                  <a:gd name="connsiteY978" fmla="*/ 421933 h 897329"/>
                  <a:gd name="connsiteX979" fmla="*/ 457122 w 566149"/>
                  <a:gd name="connsiteY979" fmla="*/ 417818 h 897329"/>
                  <a:gd name="connsiteX980" fmla="*/ 445464 w 566149"/>
                  <a:gd name="connsiteY980" fmla="*/ 413017 h 897329"/>
                  <a:gd name="connsiteX981" fmla="*/ 437783 w 566149"/>
                  <a:gd name="connsiteY981" fmla="*/ 409588 h 897329"/>
                  <a:gd name="connsiteX982" fmla="*/ 430650 w 566149"/>
                  <a:gd name="connsiteY982" fmla="*/ 406297 h 897329"/>
                  <a:gd name="connsiteX983" fmla="*/ 430513 w 566149"/>
                  <a:gd name="connsiteY983" fmla="*/ 406159 h 897329"/>
                  <a:gd name="connsiteX984" fmla="*/ 439840 w 566149"/>
                  <a:gd name="connsiteY984" fmla="*/ 418641 h 897329"/>
                  <a:gd name="connsiteX985" fmla="*/ 470015 w 566149"/>
                  <a:gd name="connsiteY985" fmla="*/ 469390 h 897329"/>
                  <a:gd name="connsiteX986" fmla="*/ 480165 w 566149"/>
                  <a:gd name="connsiteY986" fmla="*/ 494902 h 897329"/>
                  <a:gd name="connsiteX987" fmla="*/ 483869 w 566149"/>
                  <a:gd name="connsiteY987" fmla="*/ 508893 h 897329"/>
                  <a:gd name="connsiteX988" fmla="*/ 485514 w 566149"/>
                  <a:gd name="connsiteY988" fmla="*/ 522060 h 897329"/>
                  <a:gd name="connsiteX989" fmla="*/ 484829 w 566149"/>
                  <a:gd name="connsiteY989" fmla="*/ 533444 h 897329"/>
                  <a:gd name="connsiteX990" fmla="*/ 482360 w 566149"/>
                  <a:gd name="connsiteY990" fmla="*/ 542908 h 897329"/>
                  <a:gd name="connsiteX991" fmla="*/ 477559 w 566149"/>
                  <a:gd name="connsiteY991" fmla="*/ 551275 h 897329"/>
                  <a:gd name="connsiteX992" fmla="*/ 474267 w 566149"/>
                  <a:gd name="connsiteY992" fmla="*/ 554841 h 897329"/>
                  <a:gd name="connsiteX993" fmla="*/ 470153 w 566149"/>
                  <a:gd name="connsiteY993" fmla="*/ 558270 h 897329"/>
                  <a:gd name="connsiteX994" fmla="*/ 465763 w 566149"/>
                  <a:gd name="connsiteY994" fmla="*/ 560739 h 897329"/>
                  <a:gd name="connsiteX995" fmla="*/ 461100 w 566149"/>
                  <a:gd name="connsiteY995" fmla="*/ 562385 h 897329"/>
                  <a:gd name="connsiteX996" fmla="*/ 451087 w 566149"/>
                  <a:gd name="connsiteY996" fmla="*/ 563482 h 897329"/>
                  <a:gd name="connsiteX997" fmla="*/ 426124 w 566149"/>
                  <a:gd name="connsiteY997" fmla="*/ 556213 h 897329"/>
                  <a:gd name="connsiteX998" fmla="*/ 417072 w 566149"/>
                  <a:gd name="connsiteY998" fmla="*/ 551275 h 897329"/>
                  <a:gd name="connsiteX999" fmla="*/ 427770 w 566149"/>
                  <a:gd name="connsiteY999" fmla="*/ 590777 h 897329"/>
                  <a:gd name="connsiteX1000" fmla="*/ 430102 w 566149"/>
                  <a:gd name="connsiteY1000" fmla="*/ 619169 h 897329"/>
                  <a:gd name="connsiteX1001" fmla="*/ 426124 w 566149"/>
                  <a:gd name="connsiteY1001" fmla="*/ 643446 h 897329"/>
                  <a:gd name="connsiteX1002" fmla="*/ 421872 w 566149"/>
                  <a:gd name="connsiteY1002" fmla="*/ 651813 h 897329"/>
                  <a:gd name="connsiteX1003" fmla="*/ 418992 w 566149"/>
                  <a:gd name="connsiteY1003" fmla="*/ 655242 h 897329"/>
                  <a:gd name="connsiteX1004" fmla="*/ 415563 w 566149"/>
                  <a:gd name="connsiteY1004" fmla="*/ 658122 h 897329"/>
                  <a:gd name="connsiteX1005" fmla="*/ 400338 w 566149"/>
                  <a:gd name="connsiteY1005" fmla="*/ 662374 h 897329"/>
                  <a:gd name="connsiteX1006" fmla="*/ 395400 w 566149"/>
                  <a:gd name="connsiteY1006" fmla="*/ 661689 h 897329"/>
                  <a:gd name="connsiteX1007" fmla="*/ 390188 w 566149"/>
                  <a:gd name="connsiteY1007" fmla="*/ 660043 h 897329"/>
                  <a:gd name="connsiteX1008" fmla="*/ 385250 w 566149"/>
                  <a:gd name="connsiteY1008" fmla="*/ 657711 h 897329"/>
                  <a:gd name="connsiteX1009" fmla="*/ 378941 w 566149"/>
                  <a:gd name="connsiteY1009" fmla="*/ 654145 h 897329"/>
                  <a:gd name="connsiteX1010" fmla="*/ 368517 w 566149"/>
                  <a:gd name="connsiteY1010" fmla="*/ 646738 h 897329"/>
                  <a:gd name="connsiteX1011" fmla="*/ 359053 w 566149"/>
                  <a:gd name="connsiteY1011" fmla="*/ 639195 h 897329"/>
                  <a:gd name="connsiteX1012" fmla="*/ 369477 w 566149"/>
                  <a:gd name="connsiteY1012" fmla="*/ 666627 h 897329"/>
                  <a:gd name="connsiteX1013" fmla="*/ 378118 w 566149"/>
                  <a:gd name="connsiteY1013" fmla="*/ 696116 h 897329"/>
                  <a:gd name="connsiteX1014" fmla="*/ 382370 w 566149"/>
                  <a:gd name="connsiteY1014" fmla="*/ 724096 h 897329"/>
                  <a:gd name="connsiteX1015" fmla="*/ 381684 w 566149"/>
                  <a:gd name="connsiteY1015" fmla="*/ 750431 h 897329"/>
                  <a:gd name="connsiteX1016" fmla="*/ 379215 w 566149"/>
                  <a:gd name="connsiteY1016" fmla="*/ 760169 h 897329"/>
                  <a:gd name="connsiteX1017" fmla="*/ 374141 w 566149"/>
                  <a:gd name="connsiteY1017" fmla="*/ 770319 h 897329"/>
                  <a:gd name="connsiteX1018" fmla="*/ 368791 w 566149"/>
                  <a:gd name="connsiteY1018" fmla="*/ 775257 h 897329"/>
                  <a:gd name="connsiteX1019" fmla="*/ 361933 w 566149"/>
                  <a:gd name="connsiteY1019" fmla="*/ 777863 h 897329"/>
                  <a:gd name="connsiteX1020" fmla="*/ 354389 w 566149"/>
                  <a:gd name="connsiteY1020" fmla="*/ 777863 h 897329"/>
                  <a:gd name="connsiteX1021" fmla="*/ 349452 w 566149"/>
                  <a:gd name="connsiteY1021" fmla="*/ 776080 h 897329"/>
                  <a:gd name="connsiteX1022" fmla="*/ 342731 w 566149"/>
                  <a:gd name="connsiteY1022" fmla="*/ 772514 h 897329"/>
                  <a:gd name="connsiteX1023" fmla="*/ 334364 w 566149"/>
                  <a:gd name="connsiteY1023" fmla="*/ 765793 h 897329"/>
                  <a:gd name="connsiteX1024" fmla="*/ 323528 w 566149"/>
                  <a:gd name="connsiteY1024" fmla="*/ 755095 h 897329"/>
                  <a:gd name="connsiteX1025" fmla="*/ 314613 w 566149"/>
                  <a:gd name="connsiteY1025" fmla="*/ 745082 h 897329"/>
                  <a:gd name="connsiteX1026" fmla="*/ 307618 w 566149"/>
                  <a:gd name="connsiteY1026" fmla="*/ 736989 h 897329"/>
                  <a:gd name="connsiteX1027" fmla="*/ 315985 w 566149"/>
                  <a:gd name="connsiteY1027" fmla="*/ 776355 h 897329"/>
                  <a:gd name="connsiteX1028" fmla="*/ 320374 w 566149"/>
                  <a:gd name="connsiteY1028" fmla="*/ 806804 h 897329"/>
                  <a:gd name="connsiteX1029" fmla="*/ 321745 w 566149"/>
                  <a:gd name="connsiteY1029" fmla="*/ 837253 h 897329"/>
                  <a:gd name="connsiteX1030" fmla="*/ 318042 w 566149"/>
                  <a:gd name="connsiteY1030" fmla="*/ 860159 h 897329"/>
                  <a:gd name="connsiteX1031" fmla="*/ 309538 w 566149"/>
                  <a:gd name="connsiteY1031" fmla="*/ 871543 h 897329"/>
                  <a:gd name="connsiteX1032" fmla="*/ 302954 w 566149"/>
                  <a:gd name="connsiteY1032" fmla="*/ 872641 h 897329"/>
                  <a:gd name="connsiteX1033" fmla="*/ 300074 w 566149"/>
                  <a:gd name="connsiteY1033" fmla="*/ 872367 h 897329"/>
                  <a:gd name="connsiteX1034" fmla="*/ 296371 w 566149"/>
                  <a:gd name="connsiteY1034" fmla="*/ 870995 h 897329"/>
                  <a:gd name="connsiteX1035" fmla="*/ 290199 w 566149"/>
                  <a:gd name="connsiteY1035" fmla="*/ 865783 h 897329"/>
                  <a:gd name="connsiteX1036" fmla="*/ 282380 w 566149"/>
                  <a:gd name="connsiteY1036" fmla="*/ 855907 h 897329"/>
                  <a:gd name="connsiteX1037" fmla="*/ 266607 w 566149"/>
                  <a:gd name="connsiteY1037" fmla="*/ 830395 h 897329"/>
                  <a:gd name="connsiteX1038" fmla="*/ 255086 w 566149"/>
                  <a:gd name="connsiteY1038" fmla="*/ 810507 h 897329"/>
                  <a:gd name="connsiteX1039" fmla="*/ 233552 w 566149"/>
                  <a:gd name="connsiteY1039" fmla="*/ 772514 h 897329"/>
                  <a:gd name="connsiteX1040" fmla="*/ 223950 w 566149"/>
                  <a:gd name="connsiteY1040" fmla="*/ 755781 h 897329"/>
                  <a:gd name="connsiteX1041" fmla="*/ 210371 w 566149"/>
                  <a:gd name="connsiteY1041" fmla="*/ 732326 h 897329"/>
                  <a:gd name="connsiteX1042" fmla="*/ 202828 w 566149"/>
                  <a:gd name="connsiteY1042" fmla="*/ 719570 h 897329"/>
                  <a:gd name="connsiteX1043" fmla="*/ 187740 w 566149"/>
                  <a:gd name="connsiteY1043" fmla="*/ 694607 h 897329"/>
                  <a:gd name="connsiteX1044" fmla="*/ 187877 w 566149"/>
                  <a:gd name="connsiteY1044" fmla="*/ 695156 h 897329"/>
                  <a:gd name="connsiteX1045" fmla="*/ 197204 w 566149"/>
                  <a:gd name="connsiteY1045" fmla="*/ 723822 h 897329"/>
                  <a:gd name="connsiteX1046" fmla="*/ 198713 w 566149"/>
                  <a:gd name="connsiteY1046" fmla="*/ 728485 h 897329"/>
                  <a:gd name="connsiteX1047" fmla="*/ 200770 w 566149"/>
                  <a:gd name="connsiteY1047" fmla="*/ 736304 h 897329"/>
                  <a:gd name="connsiteX1048" fmla="*/ 208726 w 566149"/>
                  <a:gd name="connsiteY1048" fmla="*/ 766616 h 897329"/>
                  <a:gd name="connsiteX1049" fmla="*/ 210783 w 566149"/>
                  <a:gd name="connsiteY1049" fmla="*/ 774434 h 897329"/>
                  <a:gd name="connsiteX1050" fmla="*/ 213115 w 566149"/>
                  <a:gd name="connsiteY1050" fmla="*/ 784858 h 897329"/>
                  <a:gd name="connsiteX1051" fmla="*/ 216269 w 566149"/>
                  <a:gd name="connsiteY1051" fmla="*/ 800906 h 897329"/>
                  <a:gd name="connsiteX1052" fmla="*/ 219973 w 566149"/>
                  <a:gd name="connsiteY1052" fmla="*/ 831767 h 897329"/>
                  <a:gd name="connsiteX1053" fmla="*/ 220384 w 566149"/>
                  <a:gd name="connsiteY1053" fmla="*/ 845209 h 897329"/>
                  <a:gd name="connsiteX1054" fmla="*/ 219287 w 566149"/>
                  <a:gd name="connsiteY1054" fmla="*/ 859885 h 897329"/>
                  <a:gd name="connsiteX1055" fmla="*/ 217092 w 566149"/>
                  <a:gd name="connsiteY1055" fmla="*/ 869760 h 897329"/>
                  <a:gd name="connsiteX1056" fmla="*/ 215035 w 566149"/>
                  <a:gd name="connsiteY1056" fmla="*/ 874149 h 897329"/>
                  <a:gd name="connsiteX1057" fmla="*/ 212429 w 566149"/>
                  <a:gd name="connsiteY1057" fmla="*/ 877853 h 897329"/>
                  <a:gd name="connsiteX1058" fmla="*/ 210097 w 566149"/>
                  <a:gd name="connsiteY1058" fmla="*/ 880184 h 897329"/>
                  <a:gd name="connsiteX1059" fmla="*/ 206531 w 566149"/>
                  <a:gd name="connsiteY1059" fmla="*/ 882928 h 897329"/>
                  <a:gd name="connsiteX1060" fmla="*/ 203788 w 566149"/>
                  <a:gd name="connsiteY1060" fmla="*/ 884025 h 897329"/>
                  <a:gd name="connsiteX1061" fmla="*/ 200222 w 566149"/>
                  <a:gd name="connsiteY1061" fmla="*/ 884162 h 897329"/>
                  <a:gd name="connsiteX1062" fmla="*/ 192815 w 566149"/>
                  <a:gd name="connsiteY1062" fmla="*/ 881419 h 897329"/>
                  <a:gd name="connsiteX1063" fmla="*/ 185271 w 566149"/>
                  <a:gd name="connsiteY1063" fmla="*/ 875521 h 897329"/>
                  <a:gd name="connsiteX1064" fmla="*/ 181979 w 566149"/>
                  <a:gd name="connsiteY1064" fmla="*/ 871818 h 897329"/>
                  <a:gd name="connsiteX1065" fmla="*/ 177590 w 566149"/>
                  <a:gd name="connsiteY1065" fmla="*/ 866606 h 897329"/>
                  <a:gd name="connsiteX1066" fmla="*/ 170458 w 566149"/>
                  <a:gd name="connsiteY1066" fmla="*/ 856456 h 897329"/>
                  <a:gd name="connsiteX1067" fmla="*/ 163737 w 566149"/>
                  <a:gd name="connsiteY1067" fmla="*/ 846443 h 897329"/>
                  <a:gd name="connsiteX1068" fmla="*/ 158388 w 566149"/>
                  <a:gd name="connsiteY1068" fmla="*/ 838351 h 897329"/>
                  <a:gd name="connsiteX1069" fmla="*/ 146592 w 566149"/>
                  <a:gd name="connsiteY1069" fmla="*/ 819423 h 897329"/>
                  <a:gd name="connsiteX1070" fmla="*/ 146318 w 566149"/>
                  <a:gd name="connsiteY1070" fmla="*/ 825869 h 897329"/>
                  <a:gd name="connsiteX1071" fmla="*/ 142614 w 566149"/>
                  <a:gd name="connsiteY1071" fmla="*/ 854673 h 897329"/>
                  <a:gd name="connsiteX1072" fmla="*/ 139185 w 566149"/>
                  <a:gd name="connsiteY1072" fmla="*/ 867840 h 897329"/>
                  <a:gd name="connsiteX1073" fmla="*/ 134933 w 566149"/>
                  <a:gd name="connsiteY1073" fmla="*/ 878950 h 897329"/>
                  <a:gd name="connsiteX1074" fmla="*/ 122040 w 566149"/>
                  <a:gd name="connsiteY1074" fmla="*/ 894312 h 897329"/>
                  <a:gd name="connsiteX1075" fmla="*/ 112439 w 566149"/>
                  <a:gd name="connsiteY1075" fmla="*/ 897329 h 897329"/>
                  <a:gd name="connsiteX1076" fmla="*/ 106267 w 566149"/>
                  <a:gd name="connsiteY1076" fmla="*/ 895684 h 897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</a:cxnLst>
                <a:rect l="l" t="t" r="r" b="b"/>
                <a:pathLst>
                  <a:path w="566149" h="897329">
                    <a:moveTo>
                      <a:pt x="381959" y="366657"/>
                    </a:moveTo>
                    <a:cubicBezTo>
                      <a:pt x="381547" y="366246"/>
                      <a:pt x="380999" y="365697"/>
                      <a:pt x="380587" y="365286"/>
                    </a:cubicBezTo>
                    <a:cubicBezTo>
                      <a:pt x="374552" y="359251"/>
                      <a:pt x="368517" y="353079"/>
                      <a:pt x="362619" y="347044"/>
                    </a:cubicBezTo>
                    <a:cubicBezTo>
                      <a:pt x="359190" y="343615"/>
                      <a:pt x="355624" y="340323"/>
                      <a:pt x="352195" y="336894"/>
                    </a:cubicBezTo>
                    <a:cubicBezTo>
                      <a:pt x="345474" y="330447"/>
                      <a:pt x="338616" y="324001"/>
                      <a:pt x="331758" y="317691"/>
                    </a:cubicBezTo>
                    <a:cubicBezTo>
                      <a:pt x="331758" y="317691"/>
                      <a:pt x="331758" y="317691"/>
                      <a:pt x="331895" y="317691"/>
                    </a:cubicBezTo>
                    <a:cubicBezTo>
                      <a:pt x="331895" y="317691"/>
                      <a:pt x="331758" y="317554"/>
                      <a:pt x="331758" y="317554"/>
                    </a:cubicBezTo>
                    <a:cubicBezTo>
                      <a:pt x="331621" y="317417"/>
                      <a:pt x="331484" y="317417"/>
                      <a:pt x="331484" y="317280"/>
                    </a:cubicBezTo>
                    <a:cubicBezTo>
                      <a:pt x="331484" y="317280"/>
                      <a:pt x="331621" y="317417"/>
                      <a:pt x="331621" y="317417"/>
                    </a:cubicBezTo>
                    <a:cubicBezTo>
                      <a:pt x="327780" y="313988"/>
                      <a:pt x="323666" y="310833"/>
                      <a:pt x="319551" y="307679"/>
                    </a:cubicBezTo>
                    <a:cubicBezTo>
                      <a:pt x="319002" y="307404"/>
                      <a:pt x="318591" y="307130"/>
                      <a:pt x="318042" y="306856"/>
                    </a:cubicBezTo>
                    <a:cubicBezTo>
                      <a:pt x="318316" y="306993"/>
                      <a:pt x="318454" y="307130"/>
                      <a:pt x="318728" y="307130"/>
                    </a:cubicBezTo>
                    <a:cubicBezTo>
                      <a:pt x="317905" y="306582"/>
                      <a:pt x="316945" y="306170"/>
                      <a:pt x="315985" y="305896"/>
                    </a:cubicBezTo>
                    <a:cubicBezTo>
                      <a:pt x="315710" y="305896"/>
                      <a:pt x="315299" y="305758"/>
                      <a:pt x="315025" y="305758"/>
                    </a:cubicBezTo>
                    <a:cubicBezTo>
                      <a:pt x="314887" y="305758"/>
                      <a:pt x="314887" y="305758"/>
                      <a:pt x="314750" y="305758"/>
                    </a:cubicBezTo>
                    <a:cubicBezTo>
                      <a:pt x="314887" y="306444"/>
                      <a:pt x="314887" y="307130"/>
                      <a:pt x="315025" y="307953"/>
                    </a:cubicBezTo>
                    <a:cubicBezTo>
                      <a:pt x="315162" y="308364"/>
                      <a:pt x="315299" y="308913"/>
                      <a:pt x="315436" y="309325"/>
                    </a:cubicBezTo>
                    <a:cubicBezTo>
                      <a:pt x="315710" y="309873"/>
                      <a:pt x="315985" y="310422"/>
                      <a:pt x="316259" y="310970"/>
                    </a:cubicBezTo>
                    <a:cubicBezTo>
                      <a:pt x="316259" y="310696"/>
                      <a:pt x="316122" y="310559"/>
                      <a:pt x="315985" y="310285"/>
                    </a:cubicBezTo>
                    <a:cubicBezTo>
                      <a:pt x="316259" y="310696"/>
                      <a:pt x="316396" y="311108"/>
                      <a:pt x="316670" y="311519"/>
                    </a:cubicBezTo>
                    <a:cubicBezTo>
                      <a:pt x="317768" y="313302"/>
                      <a:pt x="319139" y="314811"/>
                      <a:pt x="320374" y="316457"/>
                    </a:cubicBezTo>
                    <a:cubicBezTo>
                      <a:pt x="320237" y="316320"/>
                      <a:pt x="320099" y="316183"/>
                      <a:pt x="319962" y="316045"/>
                    </a:cubicBezTo>
                    <a:cubicBezTo>
                      <a:pt x="325586" y="322355"/>
                      <a:pt x="331484" y="328115"/>
                      <a:pt x="337793" y="333739"/>
                    </a:cubicBezTo>
                    <a:cubicBezTo>
                      <a:pt x="337656" y="333602"/>
                      <a:pt x="337519" y="333465"/>
                      <a:pt x="337382" y="333328"/>
                    </a:cubicBezTo>
                    <a:cubicBezTo>
                      <a:pt x="347120" y="341831"/>
                      <a:pt x="357407" y="349787"/>
                      <a:pt x="367968" y="357331"/>
                    </a:cubicBezTo>
                    <a:cubicBezTo>
                      <a:pt x="372357" y="360348"/>
                      <a:pt x="377158" y="363503"/>
                      <a:pt x="381959" y="366657"/>
                    </a:cubicBezTo>
                    <a:close/>
                    <a:moveTo>
                      <a:pt x="391971" y="520551"/>
                    </a:moveTo>
                    <a:cubicBezTo>
                      <a:pt x="388817" y="514653"/>
                      <a:pt x="385662" y="508893"/>
                      <a:pt x="382233" y="503132"/>
                    </a:cubicBezTo>
                    <a:cubicBezTo>
                      <a:pt x="377158" y="494353"/>
                      <a:pt x="371397" y="485712"/>
                      <a:pt x="365774" y="477208"/>
                    </a:cubicBezTo>
                    <a:cubicBezTo>
                      <a:pt x="365911" y="477346"/>
                      <a:pt x="366048" y="477620"/>
                      <a:pt x="366185" y="477757"/>
                    </a:cubicBezTo>
                    <a:cubicBezTo>
                      <a:pt x="362893" y="472956"/>
                      <a:pt x="359739" y="468293"/>
                      <a:pt x="356310" y="463630"/>
                    </a:cubicBezTo>
                    <a:cubicBezTo>
                      <a:pt x="353978" y="460475"/>
                      <a:pt x="351509" y="457320"/>
                      <a:pt x="349177" y="454165"/>
                    </a:cubicBezTo>
                    <a:cubicBezTo>
                      <a:pt x="343554" y="446759"/>
                      <a:pt x="338067" y="439352"/>
                      <a:pt x="332444" y="432083"/>
                    </a:cubicBezTo>
                    <a:cubicBezTo>
                      <a:pt x="331621" y="430985"/>
                      <a:pt x="330798" y="429888"/>
                      <a:pt x="329838" y="428791"/>
                    </a:cubicBezTo>
                    <a:cubicBezTo>
                      <a:pt x="326957" y="425362"/>
                      <a:pt x="324077" y="421933"/>
                      <a:pt x="321197" y="418504"/>
                    </a:cubicBezTo>
                    <a:cubicBezTo>
                      <a:pt x="315025" y="411097"/>
                      <a:pt x="308990" y="403828"/>
                      <a:pt x="302680" y="396695"/>
                    </a:cubicBezTo>
                    <a:cubicBezTo>
                      <a:pt x="302817" y="396833"/>
                      <a:pt x="302954" y="396970"/>
                      <a:pt x="303092" y="397107"/>
                    </a:cubicBezTo>
                    <a:cubicBezTo>
                      <a:pt x="299663" y="393404"/>
                      <a:pt x="296371" y="389563"/>
                      <a:pt x="292805" y="385997"/>
                    </a:cubicBezTo>
                    <a:cubicBezTo>
                      <a:pt x="289650" y="382705"/>
                      <a:pt x="286495" y="379276"/>
                      <a:pt x="283203" y="376259"/>
                    </a:cubicBezTo>
                    <a:cubicBezTo>
                      <a:pt x="281695" y="375024"/>
                      <a:pt x="280186" y="373927"/>
                      <a:pt x="278540" y="372830"/>
                    </a:cubicBezTo>
                    <a:cubicBezTo>
                      <a:pt x="278540" y="372830"/>
                      <a:pt x="278540" y="372830"/>
                      <a:pt x="278540" y="372830"/>
                    </a:cubicBezTo>
                    <a:cubicBezTo>
                      <a:pt x="277031" y="371733"/>
                      <a:pt x="275522" y="370772"/>
                      <a:pt x="273877" y="369949"/>
                    </a:cubicBezTo>
                    <a:cubicBezTo>
                      <a:pt x="273465" y="369812"/>
                      <a:pt x="273054" y="369538"/>
                      <a:pt x="272642" y="369401"/>
                    </a:cubicBezTo>
                    <a:cubicBezTo>
                      <a:pt x="272642" y="369401"/>
                      <a:pt x="272642" y="369401"/>
                      <a:pt x="272642" y="369401"/>
                    </a:cubicBezTo>
                    <a:cubicBezTo>
                      <a:pt x="272368" y="369675"/>
                      <a:pt x="272231" y="369949"/>
                      <a:pt x="271956" y="370224"/>
                    </a:cubicBezTo>
                    <a:cubicBezTo>
                      <a:pt x="271819" y="370498"/>
                      <a:pt x="271682" y="370772"/>
                      <a:pt x="271545" y="370909"/>
                    </a:cubicBezTo>
                    <a:cubicBezTo>
                      <a:pt x="271408" y="371184"/>
                      <a:pt x="271408" y="371458"/>
                      <a:pt x="271271" y="371733"/>
                    </a:cubicBezTo>
                    <a:cubicBezTo>
                      <a:pt x="271271" y="372144"/>
                      <a:pt x="271271" y="372555"/>
                      <a:pt x="271133" y="372967"/>
                    </a:cubicBezTo>
                    <a:cubicBezTo>
                      <a:pt x="271133" y="373515"/>
                      <a:pt x="271271" y="374064"/>
                      <a:pt x="271271" y="374613"/>
                    </a:cubicBezTo>
                    <a:cubicBezTo>
                      <a:pt x="271271" y="374338"/>
                      <a:pt x="271271" y="374201"/>
                      <a:pt x="271271" y="373927"/>
                    </a:cubicBezTo>
                    <a:cubicBezTo>
                      <a:pt x="271408" y="374476"/>
                      <a:pt x="271408" y="374887"/>
                      <a:pt x="271545" y="375436"/>
                    </a:cubicBezTo>
                    <a:cubicBezTo>
                      <a:pt x="271819" y="376670"/>
                      <a:pt x="272231" y="377767"/>
                      <a:pt x="272642" y="379002"/>
                    </a:cubicBezTo>
                    <a:cubicBezTo>
                      <a:pt x="272642" y="379002"/>
                      <a:pt x="272642" y="379002"/>
                      <a:pt x="272642" y="379002"/>
                    </a:cubicBezTo>
                    <a:cubicBezTo>
                      <a:pt x="274562" y="384077"/>
                      <a:pt x="276757" y="389152"/>
                      <a:pt x="279089" y="394089"/>
                    </a:cubicBezTo>
                    <a:cubicBezTo>
                      <a:pt x="279089" y="393952"/>
                      <a:pt x="279089" y="393952"/>
                      <a:pt x="278951" y="393815"/>
                    </a:cubicBezTo>
                    <a:cubicBezTo>
                      <a:pt x="282655" y="401085"/>
                      <a:pt x="287044" y="408080"/>
                      <a:pt x="291570" y="414938"/>
                    </a:cubicBezTo>
                    <a:cubicBezTo>
                      <a:pt x="291570" y="414801"/>
                      <a:pt x="291433" y="414801"/>
                      <a:pt x="291433" y="414663"/>
                    </a:cubicBezTo>
                    <a:cubicBezTo>
                      <a:pt x="299388" y="426322"/>
                      <a:pt x="308304" y="437295"/>
                      <a:pt x="317493" y="447856"/>
                    </a:cubicBezTo>
                    <a:cubicBezTo>
                      <a:pt x="317493" y="447856"/>
                      <a:pt x="317493" y="447856"/>
                      <a:pt x="317493" y="447856"/>
                    </a:cubicBezTo>
                    <a:cubicBezTo>
                      <a:pt x="324763" y="456086"/>
                      <a:pt x="332170" y="464178"/>
                      <a:pt x="339988" y="471996"/>
                    </a:cubicBezTo>
                    <a:cubicBezTo>
                      <a:pt x="345748" y="477757"/>
                      <a:pt x="351372" y="483518"/>
                      <a:pt x="357133" y="489278"/>
                    </a:cubicBezTo>
                    <a:cubicBezTo>
                      <a:pt x="360150" y="492296"/>
                      <a:pt x="363305" y="495177"/>
                      <a:pt x="366460" y="498057"/>
                    </a:cubicBezTo>
                    <a:cubicBezTo>
                      <a:pt x="371397" y="502720"/>
                      <a:pt x="376472" y="507246"/>
                      <a:pt x="381410" y="511910"/>
                    </a:cubicBezTo>
                    <a:cubicBezTo>
                      <a:pt x="384976" y="514790"/>
                      <a:pt x="388405" y="517671"/>
                      <a:pt x="391971" y="520551"/>
                    </a:cubicBezTo>
                    <a:close/>
                    <a:moveTo>
                      <a:pt x="323528" y="592697"/>
                    </a:moveTo>
                    <a:cubicBezTo>
                      <a:pt x="324626" y="593932"/>
                      <a:pt x="325860" y="595029"/>
                      <a:pt x="326957" y="596126"/>
                    </a:cubicBezTo>
                    <a:cubicBezTo>
                      <a:pt x="325860" y="594206"/>
                      <a:pt x="324900" y="592148"/>
                      <a:pt x="323803" y="590228"/>
                    </a:cubicBezTo>
                    <a:cubicBezTo>
                      <a:pt x="320922" y="584742"/>
                      <a:pt x="318042" y="579255"/>
                      <a:pt x="315162" y="573906"/>
                    </a:cubicBezTo>
                    <a:cubicBezTo>
                      <a:pt x="314339" y="572260"/>
                      <a:pt x="313516" y="570615"/>
                      <a:pt x="312556" y="568968"/>
                    </a:cubicBezTo>
                    <a:cubicBezTo>
                      <a:pt x="312281" y="568283"/>
                      <a:pt x="312007" y="567734"/>
                      <a:pt x="311596" y="567048"/>
                    </a:cubicBezTo>
                    <a:cubicBezTo>
                      <a:pt x="301994" y="551686"/>
                      <a:pt x="292393" y="536325"/>
                      <a:pt x="282792" y="521100"/>
                    </a:cubicBezTo>
                    <a:cubicBezTo>
                      <a:pt x="273602" y="508344"/>
                      <a:pt x="264138" y="495725"/>
                      <a:pt x="254811" y="483106"/>
                    </a:cubicBezTo>
                    <a:cubicBezTo>
                      <a:pt x="253988" y="481872"/>
                      <a:pt x="252891" y="480775"/>
                      <a:pt x="252068" y="479677"/>
                    </a:cubicBezTo>
                    <a:cubicBezTo>
                      <a:pt x="248776" y="475700"/>
                      <a:pt x="245622" y="471722"/>
                      <a:pt x="242330" y="467745"/>
                    </a:cubicBezTo>
                    <a:cubicBezTo>
                      <a:pt x="236020" y="460063"/>
                      <a:pt x="229848" y="452382"/>
                      <a:pt x="223402" y="444839"/>
                    </a:cubicBezTo>
                    <a:cubicBezTo>
                      <a:pt x="223402" y="444839"/>
                      <a:pt x="223539" y="444976"/>
                      <a:pt x="223539" y="444976"/>
                    </a:cubicBezTo>
                    <a:cubicBezTo>
                      <a:pt x="223402" y="444839"/>
                      <a:pt x="223265" y="444701"/>
                      <a:pt x="223127" y="444564"/>
                    </a:cubicBezTo>
                    <a:cubicBezTo>
                      <a:pt x="223127" y="444564"/>
                      <a:pt x="223127" y="444564"/>
                      <a:pt x="223127" y="444427"/>
                    </a:cubicBezTo>
                    <a:cubicBezTo>
                      <a:pt x="223127" y="444427"/>
                      <a:pt x="223127" y="444427"/>
                      <a:pt x="223127" y="444427"/>
                    </a:cubicBezTo>
                    <a:cubicBezTo>
                      <a:pt x="218875" y="439764"/>
                      <a:pt x="214349" y="435375"/>
                      <a:pt x="209823" y="430985"/>
                    </a:cubicBezTo>
                    <a:cubicBezTo>
                      <a:pt x="209823" y="430985"/>
                      <a:pt x="209823" y="430985"/>
                      <a:pt x="209960" y="430985"/>
                    </a:cubicBezTo>
                    <a:cubicBezTo>
                      <a:pt x="209274" y="430300"/>
                      <a:pt x="208588" y="429751"/>
                      <a:pt x="207765" y="429202"/>
                    </a:cubicBezTo>
                    <a:cubicBezTo>
                      <a:pt x="207217" y="428928"/>
                      <a:pt x="206805" y="428654"/>
                      <a:pt x="206394" y="428242"/>
                    </a:cubicBezTo>
                    <a:cubicBezTo>
                      <a:pt x="205982" y="428105"/>
                      <a:pt x="205708" y="427968"/>
                      <a:pt x="205297" y="427831"/>
                    </a:cubicBezTo>
                    <a:cubicBezTo>
                      <a:pt x="205159" y="427831"/>
                      <a:pt x="205022" y="427694"/>
                      <a:pt x="204885" y="427694"/>
                    </a:cubicBezTo>
                    <a:cubicBezTo>
                      <a:pt x="204748" y="427694"/>
                      <a:pt x="204611" y="427694"/>
                      <a:pt x="204474" y="427694"/>
                    </a:cubicBezTo>
                    <a:cubicBezTo>
                      <a:pt x="204199" y="427831"/>
                      <a:pt x="203788" y="427831"/>
                      <a:pt x="203513" y="427968"/>
                    </a:cubicBezTo>
                    <a:cubicBezTo>
                      <a:pt x="203102" y="428105"/>
                      <a:pt x="202828" y="428242"/>
                      <a:pt x="202416" y="428379"/>
                    </a:cubicBezTo>
                    <a:cubicBezTo>
                      <a:pt x="202828" y="431397"/>
                      <a:pt x="203239" y="434414"/>
                      <a:pt x="203788" y="437432"/>
                    </a:cubicBezTo>
                    <a:cubicBezTo>
                      <a:pt x="203788" y="437432"/>
                      <a:pt x="203788" y="437432"/>
                      <a:pt x="203788" y="437432"/>
                    </a:cubicBezTo>
                    <a:cubicBezTo>
                      <a:pt x="204062" y="438941"/>
                      <a:pt x="204474" y="440313"/>
                      <a:pt x="205022" y="441821"/>
                    </a:cubicBezTo>
                    <a:cubicBezTo>
                      <a:pt x="205022" y="441821"/>
                      <a:pt x="205022" y="441684"/>
                      <a:pt x="205022" y="441684"/>
                    </a:cubicBezTo>
                    <a:cubicBezTo>
                      <a:pt x="205845" y="443604"/>
                      <a:pt x="206668" y="445524"/>
                      <a:pt x="207491" y="447307"/>
                    </a:cubicBezTo>
                    <a:cubicBezTo>
                      <a:pt x="207491" y="447307"/>
                      <a:pt x="207491" y="447171"/>
                      <a:pt x="207354" y="447171"/>
                    </a:cubicBezTo>
                    <a:cubicBezTo>
                      <a:pt x="209686" y="451834"/>
                      <a:pt x="212429" y="456223"/>
                      <a:pt x="215172" y="460612"/>
                    </a:cubicBezTo>
                    <a:cubicBezTo>
                      <a:pt x="218052" y="465138"/>
                      <a:pt x="221070" y="469802"/>
                      <a:pt x="224087" y="474191"/>
                    </a:cubicBezTo>
                    <a:cubicBezTo>
                      <a:pt x="224087" y="474191"/>
                      <a:pt x="224087" y="474191"/>
                      <a:pt x="223950" y="474054"/>
                    </a:cubicBezTo>
                    <a:cubicBezTo>
                      <a:pt x="227791" y="479677"/>
                      <a:pt x="231768" y="485164"/>
                      <a:pt x="235746" y="490787"/>
                    </a:cubicBezTo>
                    <a:cubicBezTo>
                      <a:pt x="238352" y="494353"/>
                      <a:pt x="240821" y="497920"/>
                      <a:pt x="243564" y="501349"/>
                    </a:cubicBezTo>
                    <a:cubicBezTo>
                      <a:pt x="246445" y="505052"/>
                      <a:pt x="249325" y="508618"/>
                      <a:pt x="252205" y="512322"/>
                    </a:cubicBezTo>
                    <a:cubicBezTo>
                      <a:pt x="256457" y="517671"/>
                      <a:pt x="260572" y="523020"/>
                      <a:pt x="264824" y="528506"/>
                    </a:cubicBezTo>
                    <a:cubicBezTo>
                      <a:pt x="266333" y="530426"/>
                      <a:pt x="267842" y="532210"/>
                      <a:pt x="269350" y="534130"/>
                    </a:cubicBezTo>
                    <a:cubicBezTo>
                      <a:pt x="269762" y="534678"/>
                      <a:pt x="270173" y="535227"/>
                      <a:pt x="270585" y="535639"/>
                    </a:cubicBezTo>
                    <a:cubicBezTo>
                      <a:pt x="270585" y="535639"/>
                      <a:pt x="270448" y="535501"/>
                      <a:pt x="270448" y="535501"/>
                    </a:cubicBezTo>
                    <a:cubicBezTo>
                      <a:pt x="279363" y="545651"/>
                      <a:pt x="288416" y="555801"/>
                      <a:pt x="297331" y="565951"/>
                    </a:cubicBezTo>
                    <a:cubicBezTo>
                      <a:pt x="297331" y="565951"/>
                      <a:pt x="297331" y="565814"/>
                      <a:pt x="297194" y="565814"/>
                    </a:cubicBezTo>
                    <a:cubicBezTo>
                      <a:pt x="297605" y="566225"/>
                      <a:pt x="297880" y="566637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428" y="567322"/>
                      <a:pt x="298565" y="567460"/>
                      <a:pt x="298703" y="567597"/>
                    </a:cubicBezTo>
                    <a:cubicBezTo>
                      <a:pt x="298565" y="567460"/>
                      <a:pt x="298428" y="567322"/>
                      <a:pt x="298428" y="567322"/>
                    </a:cubicBezTo>
                    <a:cubicBezTo>
                      <a:pt x="298428" y="567322"/>
                      <a:pt x="298428" y="567322"/>
                      <a:pt x="298565" y="567460"/>
                    </a:cubicBezTo>
                    <a:cubicBezTo>
                      <a:pt x="306932" y="575964"/>
                      <a:pt x="315162" y="584331"/>
                      <a:pt x="323528" y="592697"/>
                    </a:cubicBezTo>
                    <a:close/>
                    <a:moveTo>
                      <a:pt x="278814" y="681577"/>
                    </a:moveTo>
                    <a:cubicBezTo>
                      <a:pt x="272368" y="664980"/>
                      <a:pt x="265235" y="648796"/>
                      <a:pt x="257280" y="632885"/>
                    </a:cubicBezTo>
                    <a:cubicBezTo>
                      <a:pt x="251794" y="622050"/>
                      <a:pt x="245896" y="611351"/>
                      <a:pt x="239861" y="600790"/>
                    </a:cubicBezTo>
                    <a:cubicBezTo>
                      <a:pt x="237529" y="596675"/>
                      <a:pt x="235197" y="592697"/>
                      <a:pt x="232729" y="588719"/>
                    </a:cubicBezTo>
                    <a:cubicBezTo>
                      <a:pt x="226556" y="578707"/>
                      <a:pt x="220521" y="568831"/>
                      <a:pt x="214349" y="558819"/>
                    </a:cubicBezTo>
                    <a:cubicBezTo>
                      <a:pt x="210920" y="553058"/>
                      <a:pt x="207217" y="547571"/>
                      <a:pt x="203513" y="541948"/>
                    </a:cubicBezTo>
                    <a:cubicBezTo>
                      <a:pt x="196793" y="531798"/>
                      <a:pt x="190346" y="521785"/>
                      <a:pt x="183488" y="511636"/>
                    </a:cubicBezTo>
                    <a:cubicBezTo>
                      <a:pt x="183625" y="511910"/>
                      <a:pt x="183762" y="512047"/>
                      <a:pt x="183900" y="512322"/>
                    </a:cubicBezTo>
                    <a:cubicBezTo>
                      <a:pt x="181705" y="509029"/>
                      <a:pt x="179373" y="505738"/>
                      <a:pt x="177042" y="502583"/>
                    </a:cubicBezTo>
                    <a:cubicBezTo>
                      <a:pt x="174436" y="499154"/>
                      <a:pt x="172104" y="495451"/>
                      <a:pt x="169361" y="492159"/>
                    </a:cubicBezTo>
                    <a:cubicBezTo>
                      <a:pt x="169498" y="492433"/>
                      <a:pt x="169635" y="492570"/>
                      <a:pt x="169772" y="492707"/>
                    </a:cubicBezTo>
                    <a:cubicBezTo>
                      <a:pt x="168812" y="491610"/>
                      <a:pt x="167852" y="490650"/>
                      <a:pt x="166892" y="489690"/>
                    </a:cubicBezTo>
                    <a:cubicBezTo>
                      <a:pt x="167029" y="489827"/>
                      <a:pt x="167166" y="489964"/>
                      <a:pt x="167303" y="490101"/>
                    </a:cubicBezTo>
                    <a:cubicBezTo>
                      <a:pt x="166480" y="489278"/>
                      <a:pt x="165520" y="488455"/>
                      <a:pt x="164286" y="487770"/>
                    </a:cubicBezTo>
                    <a:cubicBezTo>
                      <a:pt x="164423" y="487907"/>
                      <a:pt x="164560" y="487907"/>
                      <a:pt x="164560" y="488044"/>
                    </a:cubicBezTo>
                    <a:cubicBezTo>
                      <a:pt x="164423" y="487907"/>
                      <a:pt x="164149" y="487907"/>
                      <a:pt x="164011" y="487770"/>
                    </a:cubicBezTo>
                    <a:cubicBezTo>
                      <a:pt x="164011" y="487907"/>
                      <a:pt x="164011" y="488044"/>
                      <a:pt x="164011" y="488181"/>
                    </a:cubicBezTo>
                    <a:cubicBezTo>
                      <a:pt x="164011" y="488044"/>
                      <a:pt x="164011" y="488044"/>
                      <a:pt x="164011" y="487907"/>
                    </a:cubicBezTo>
                    <a:cubicBezTo>
                      <a:pt x="163874" y="489416"/>
                      <a:pt x="163874" y="490787"/>
                      <a:pt x="164011" y="492296"/>
                    </a:cubicBezTo>
                    <a:cubicBezTo>
                      <a:pt x="164011" y="492022"/>
                      <a:pt x="164011" y="491884"/>
                      <a:pt x="164011" y="491610"/>
                    </a:cubicBezTo>
                    <a:cubicBezTo>
                      <a:pt x="164149" y="492296"/>
                      <a:pt x="164286" y="493119"/>
                      <a:pt x="164423" y="493805"/>
                    </a:cubicBezTo>
                    <a:cubicBezTo>
                      <a:pt x="164423" y="493530"/>
                      <a:pt x="164286" y="493393"/>
                      <a:pt x="164286" y="493119"/>
                    </a:cubicBezTo>
                    <a:cubicBezTo>
                      <a:pt x="164834" y="495313"/>
                      <a:pt x="165383" y="497508"/>
                      <a:pt x="166069" y="499703"/>
                    </a:cubicBezTo>
                    <a:cubicBezTo>
                      <a:pt x="168949" y="507658"/>
                      <a:pt x="172790" y="515339"/>
                      <a:pt x="176493" y="522883"/>
                    </a:cubicBezTo>
                    <a:cubicBezTo>
                      <a:pt x="176356" y="522609"/>
                      <a:pt x="176219" y="522471"/>
                      <a:pt x="176219" y="522334"/>
                    </a:cubicBezTo>
                    <a:cubicBezTo>
                      <a:pt x="179922" y="529603"/>
                      <a:pt x="184037" y="536736"/>
                      <a:pt x="188289" y="543731"/>
                    </a:cubicBezTo>
                    <a:cubicBezTo>
                      <a:pt x="190620" y="547709"/>
                      <a:pt x="192952" y="551823"/>
                      <a:pt x="195558" y="555664"/>
                    </a:cubicBezTo>
                    <a:cubicBezTo>
                      <a:pt x="199810" y="562248"/>
                      <a:pt x="204199" y="568831"/>
                      <a:pt x="208451" y="575415"/>
                    </a:cubicBezTo>
                    <a:cubicBezTo>
                      <a:pt x="214898" y="585153"/>
                      <a:pt x="221207" y="594892"/>
                      <a:pt x="227654" y="604767"/>
                    </a:cubicBezTo>
                    <a:cubicBezTo>
                      <a:pt x="234786" y="615740"/>
                      <a:pt x="241918" y="626576"/>
                      <a:pt x="249051" y="637411"/>
                    </a:cubicBezTo>
                    <a:cubicBezTo>
                      <a:pt x="256732" y="649070"/>
                      <a:pt x="264413" y="660591"/>
                      <a:pt x="271956" y="672250"/>
                    </a:cubicBezTo>
                    <a:cubicBezTo>
                      <a:pt x="271956" y="672250"/>
                      <a:pt x="271956" y="672113"/>
                      <a:pt x="271819" y="672113"/>
                    </a:cubicBezTo>
                    <a:cubicBezTo>
                      <a:pt x="271956" y="672250"/>
                      <a:pt x="272093" y="672387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4562" y="675679"/>
                      <a:pt x="276620" y="678559"/>
                      <a:pt x="278814" y="681577"/>
                    </a:cubicBezTo>
                    <a:close/>
                    <a:moveTo>
                      <a:pt x="70605" y="666763"/>
                    </a:moveTo>
                    <a:cubicBezTo>
                      <a:pt x="75406" y="675542"/>
                      <a:pt x="80207" y="684183"/>
                      <a:pt x="85007" y="692961"/>
                    </a:cubicBezTo>
                    <a:cubicBezTo>
                      <a:pt x="92140" y="705991"/>
                      <a:pt x="99683" y="718747"/>
                      <a:pt x="106953" y="731640"/>
                    </a:cubicBezTo>
                    <a:cubicBezTo>
                      <a:pt x="114222" y="744396"/>
                      <a:pt x="121629" y="757289"/>
                      <a:pt x="128761" y="770045"/>
                    </a:cubicBezTo>
                    <a:cubicBezTo>
                      <a:pt x="131367" y="774708"/>
                      <a:pt x="134111" y="779372"/>
                      <a:pt x="136717" y="784035"/>
                    </a:cubicBezTo>
                    <a:cubicBezTo>
                      <a:pt x="135482" y="770182"/>
                      <a:pt x="133699" y="756466"/>
                      <a:pt x="130956" y="742887"/>
                    </a:cubicBezTo>
                    <a:cubicBezTo>
                      <a:pt x="127938" y="728349"/>
                      <a:pt x="124098" y="714084"/>
                      <a:pt x="119297" y="699956"/>
                    </a:cubicBezTo>
                    <a:cubicBezTo>
                      <a:pt x="119297" y="700093"/>
                      <a:pt x="119434" y="700368"/>
                      <a:pt x="119434" y="700505"/>
                    </a:cubicBezTo>
                    <a:cubicBezTo>
                      <a:pt x="113674" y="684183"/>
                      <a:pt x="106679" y="668409"/>
                      <a:pt x="98860" y="653047"/>
                    </a:cubicBezTo>
                    <a:cubicBezTo>
                      <a:pt x="95431" y="646189"/>
                      <a:pt x="91728" y="639469"/>
                      <a:pt x="87888" y="632748"/>
                    </a:cubicBezTo>
                    <a:cubicBezTo>
                      <a:pt x="85556" y="628633"/>
                      <a:pt x="83087" y="624381"/>
                      <a:pt x="80618" y="620266"/>
                    </a:cubicBezTo>
                    <a:cubicBezTo>
                      <a:pt x="76503" y="613683"/>
                      <a:pt x="72526" y="606962"/>
                      <a:pt x="68411" y="600378"/>
                    </a:cubicBezTo>
                    <a:cubicBezTo>
                      <a:pt x="66079" y="596675"/>
                      <a:pt x="63747" y="592971"/>
                      <a:pt x="61416" y="589268"/>
                    </a:cubicBezTo>
                    <a:cubicBezTo>
                      <a:pt x="57850" y="583782"/>
                      <a:pt x="54283" y="578432"/>
                      <a:pt x="50717" y="572946"/>
                    </a:cubicBezTo>
                    <a:cubicBezTo>
                      <a:pt x="48111" y="569106"/>
                      <a:pt x="45642" y="565265"/>
                      <a:pt x="42762" y="561699"/>
                    </a:cubicBezTo>
                    <a:cubicBezTo>
                      <a:pt x="40705" y="559504"/>
                      <a:pt x="38510" y="557310"/>
                      <a:pt x="36315" y="555252"/>
                    </a:cubicBezTo>
                    <a:cubicBezTo>
                      <a:pt x="36315" y="555252"/>
                      <a:pt x="36315" y="555252"/>
                      <a:pt x="36315" y="555252"/>
                    </a:cubicBezTo>
                    <a:cubicBezTo>
                      <a:pt x="36315" y="555252"/>
                      <a:pt x="36178" y="555115"/>
                      <a:pt x="36178" y="555115"/>
                    </a:cubicBezTo>
                    <a:cubicBezTo>
                      <a:pt x="36041" y="555115"/>
                      <a:pt x="36041" y="554978"/>
                      <a:pt x="35904" y="554978"/>
                    </a:cubicBezTo>
                    <a:cubicBezTo>
                      <a:pt x="35904" y="554978"/>
                      <a:pt x="35904" y="554978"/>
                      <a:pt x="35904" y="554978"/>
                    </a:cubicBezTo>
                    <a:cubicBezTo>
                      <a:pt x="35218" y="554429"/>
                      <a:pt x="34532" y="553881"/>
                      <a:pt x="33847" y="553470"/>
                    </a:cubicBezTo>
                    <a:cubicBezTo>
                      <a:pt x="33435" y="553332"/>
                      <a:pt x="33161" y="553058"/>
                      <a:pt x="32749" y="552921"/>
                    </a:cubicBezTo>
                    <a:cubicBezTo>
                      <a:pt x="32749" y="552921"/>
                      <a:pt x="32612" y="552921"/>
                      <a:pt x="32612" y="552921"/>
                    </a:cubicBezTo>
                    <a:cubicBezTo>
                      <a:pt x="32475" y="553058"/>
                      <a:pt x="32338" y="553058"/>
                      <a:pt x="32201" y="553195"/>
                    </a:cubicBezTo>
                    <a:cubicBezTo>
                      <a:pt x="31926" y="553332"/>
                      <a:pt x="31789" y="553606"/>
                      <a:pt x="31515" y="553744"/>
                    </a:cubicBezTo>
                    <a:cubicBezTo>
                      <a:pt x="31241" y="554018"/>
                      <a:pt x="30966" y="554429"/>
                      <a:pt x="30692" y="554704"/>
                    </a:cubicBezTo>
                    <a:cubicBezTo>
                      <a:pt x="30418" y="554978"/>
                      <a:pt x="30280" y="555390"/>
                      <a:pt x="30006" y="555801"/>
                    </a:cubicBezTo>
                    <a:cubicBezTo>
                      <a:pt x="30006" y="555664"/>
                      <a:pt x="30143" y="555527"/>
                      <a:pt x="30280" y="555390"/>
                    </a:cubicBezTo>
                    <a:cubicBezTo>
                      <a:pt x="30143" y="555664"/>
                      <a:pt x="30006" y="556075"/>
                      <a:pt x="29732" y="556487"/>
                    </a:cubicBezTo>
                    <a:cubicBezTo>
                      <a:pt x="29595" y="557035"/>
                      <a:pt x="29457" y="557447"/>
                      <a:pt x="29320" y="557858"/>
                    </a:cubicBezTo>
                    <a:cubicBezTo>
                      <a:pt x="29183" y="558270"/>
                      <a:pt x="29183" y="558681"/>
                      <a:pt x="29046" y="559230"/>
                    </a:cubicBezTo>
                    <a:cubicBezTo>
                      <a:pt x="29046" y="559093"/>
                      <a:pt x="29046" y="558956"/>
                      <a:pt x="29046" y="558956"/>
                    </a:cubicBezTo>
                    <a:cubicBezTo>
                      <a:pt x="29046" y="559093"/>
                      <a:pt x="29046" y="559230"/>
                      <a:pt x="29046" y="559367"/>
                    </a:cubicBezTo>
                    <a:cubicBezTo>
                      <a:pt x="29046" y="559367"/>
                      <a:pt x="29046" y="559504"/>
                      <a:pt x="29046" y="559504"/>
                    </a:cubicBezTo>
                    <a:cubicBezTo>
                      <a:pt x="29046" y="559504"/>
                      <a:pt x="29046" y="559367"/>
                      <a:pt x="29046" y="559367"/>
                    </a:cubicBezTo>
                    <a:cubicBezTo>
                      <a:pt x="29046" y="560464"/>
                      <a:pt x="29046" y="561425"/>
                      <a:pt x="29046" y="562522"/>
                    </a:cubicBezTo>
                    <a:cubicBezTo>
                      <a:pt x="29046" y="562522"/>
                      <a:pt x="29046" y="562522"/>
                      <a:pt x="29046" y="562385"/>
                    </a:cubicBezTo>
                    <a:cubicBezTo>
                      <a:pt x="29320" y="564442"/>
                      <a:pt x="29595" y="566362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557"/>
                      <a:pt x="30006" y="568557"/>
                      <a:pt x="30006" y="568694"/>
                    </a:cubicBezTo>
                    <a:cubicBezTo>
                      <a:pt x="30006" y="568694"/>
                      <a:pt x="30006" y="568557"/>
                      <a:pt x="30006" y="568557"/>
                    </a:cubicBezTo>
                    <a:cubicBezTo>
                      <a:pt x="30966" y="573220"/>
                      <a:pt x="31926" y="577747"/>
                      <a:pt x="33024" y="582273"/>
                    </a:cubicBezTo>
                    <a:cubicBezTo>
                      <a:pt x="34121" y="586388"/>
                      <a:pt x="35492" y="590503"/>
                      <a:pt x="36864" y="594618"/>
                    </a:cubicBezTo>
                    <a:cubicBezTo>
                      <a:pt x="36864" y="594480"/>
                      <a:pt x="36727" y="594206"/>
                      <a:pt x="36727" y="594069"/>
                    </a:cubicBezTo>
                    <a:cubicBezTo>
                      <a:pt x="39882" y="602847"/>
                      <a:pt x="43173" y="611625"/>
                      <a:pt x="46877" y="620129"/>
                    </a:cubicBezTo>
                    <a:cubicBezTo>
                      <a:pt x="50854" y="629319"/>
                      <a:pt x="55381" y="638371"/>
                      <a:pt x="59907" y="647287"/>
                    </a:cubicBezTo>
                    <a:cubicBezTo>
                      <a:pt x="59770" y="647150"/>
                      <a:pt x="59770" y="647012"/>
                      <a:pt x="59633" y="646875"/>
                    </a:cubicBezTo>
                    <a:cubicBezTo>
                      <a:pt x="63062" y="653459"/>
                      <a:pt x="66902" y="660043"/>
                      <a:pt x="70605" y="666763"/>
                    </a:cubicBezTo>
                    <a:close/>
                    <a:moveTo>
                      <a:pt x="106267" y="895684"/>
                    </a:moveTo>
                    <a:cubicBezTo>
                      <a:pt x="104621" y="895272"/>
                      <a:pt x="103387" y="894723"/>
                      <a:pt x="101741" y="894312"/>
                    </a:cubicBezTo>
                    <a:cubicBezTo>
                      <a:pt x="100369" y="893763"/>
                      <a:pt x="98998" y="892941"/>
                      <a:pt x="97763" y="892255"/>
                    </a:cubicBezTo>
                    <a:cubicBezTo>
                      <a:pt x="95157" y="890746"/>
                      <a:pt x="92688" y="888551"/>
                      <a:pt x="90494" y="886631"/>
                    </a:cubicBezTo>
                    <a:cubicBezTo>
                      <a:pt x="83224" y="880047"/>
                      <a:pt x="77326" y="872229"/>
                      <a:pt x="71703" y="864274"/>
                    </a:cubicBezTo>
                    <a:cubicBezTo>
                      <a:pt x="60593" y="848500"/>
                      <a:pt x="51677" y="831219"/>
                      <a:pt x="43722" y="813662"/>
                    </a:cubicBezTo>
                    <a:cubicBezTo>
                      <a:pt x="37138" y="798986"/>
                      <a:pt x="31652" y="784035"/>
                      <a:pt x="26577" y="768811"/>
                    </a:cubicBezTo>
                    <a:cubicBezTo>
                      <a:pt x="24383" y="762227"/>
                      <a:pt x="22599" y="755506"/>
                      <a:pt x="20816" y="748923"/>
                    </a:cubicBezTo>
                    <a:cubicBezTo>
                      <a:pt x="18759" y="741516"/>
                      <a:pt x="16702" y="734246"/>
                      <a:pt x="14644" y="726840"/>
                    </a:cubicBezTo>
                    <a:cubicBezTo>
                      <a:pt x="14370" y="725879"/>
                      <a:pt x="14233" y="724920"/>
                      <a:pt x="13958" y="724096"/>
                    </a:cubicBezTo>
                    <a:cubicBezTo>
                      <a:pt x="13135" y="720530"/>
                      <a:pt x="12312" y="716964"/>
                      <a:pt x="11627" y="713261"/>
                    </a:cubicBezTo>
                    <a:cubicBezTo>
                      <a:pt x="9844" y="705443"/>
                      <a:pt x="8198" y="697624"/>
                      <a:pt x="6415" y="689669"/>
                    </a:cubicBezTo>
                    <a:cubicBezTo>
                      <a:pt x="5592" y="686240"/>
                      <a:pt x="5043" y="682811"/>
                      <a:pt x="4494" y="679382"/>
                    </a:cubicBezTo>
                    <a:cubicBezTo>
                      <a:pt x="2848" y="669781"/>
                      <a:pt x="1614" y="660180"/>
                      <a:pt x="791" y="650579"/>
                    </a:cubicBezTo>
                    <a:cubicBezTo>
                      <a:pt x="-581" y="634119"/>
                      <a:pt x="-306" y="617386"/>
                      <a:pt x="2711" y="601064"/>
                    </a:cubicBezTo>
                    <a:cubicBezTo>
                      <a:pt x="3809" y="595166"/>
                      <a:pt x="5454" y="589268"/>
                      <a:pt x="8060" y="583782"/>
                    </a:cubicBezTo>
                    <a:cubicBezTo>
                      <a:pt x="9158" y="581313"/>
                      <a:pt x="10529" y="579118"/>
                      <a:pt x="11901" y="576787"/>
                    </a:cubicBezTo>
                    <a:cubicBezTo>
                      <a:pt x="12861" y="575278"/>
                      <a:pt x="13958" y="574044"/>
                      <a:pt x="15330" y="572946"/>
                    </a:cubicBezTo>
                    <a:cubicBezTo>
                      <a:pt x="16839" y="571849"/>
                      <a:pt x="19033" y="572123"/>
                      <a:pt x="20131" y="573495"/>
                    </a:cubicBezTo>
                    <a:cubicBezTo>
                      <a:pt x="21228" y="575003"/>
                      <a:pt x="21091" y="577198"/>
                      <a:pt x="19582" y="578295"/>
                    </a:cubicBezTo>
                    <a:cubicBezTo>
                      <a:pt x="19445" y="578295"/>
                      <a:pt x="19445" y="578432"/>
                      <a:pt x="19308" y="578570"/>
                    </a:cubicBezTo>
                    <a:cubicBezTo>
                      <a:pt x="19445" y="578432"/>
                      <a:pt x="19582" y="578295"/>
                      <a:pt x="19582" y="578295"/>
                    </a:cubicBezTo>
                    <a:cubicBezTo>
                      <a:pt x="19170" y="578707"/>
                      <a:pt x="18896" y="578981"/>
                      <a:pt x="18485" y="579393"/>
                    </a:cubicBezTo>
                    <a:cubicBezTo>
                      <a:pt x="18210" y="579667"/>
                      <a:pt x="17936" y="580078"/>
                      <a:pt x="17662" y="580490"/>
                    </a:cubicBezTo>
                    <a:cubicBezTo>
                      <a:pt x="17662" y="580490"/>
                      <a:pt x="17799" y="580353"/>
                      <a:pt x="17799" y="580353"/>
                    </a:cubicBezTo>
                    <a:cubicBezTo>
                      <a:pt x="16839" y="581861"/>
                      <a:pt x="16016" y="583370"/>
                      <a:pt x="15193" y="584879"/>
                    </a:cubicBezTo>
                    <a:cubicBezTo>
                      <a:pt x="15193" y="584879"/>
                      <a:pt x="15193" y="584879"/>
                      <a:pt x="15193" y="584879"/>
                    </a:cubicBezTo>
                    <a:cubicBezTo>
                      <a:pt x="14233" y="586662"/>
                      <a:pt x="13547" y="588445"/>
                      <a:pt x="12724" y="590365"/>
                    </a:cubicBezTo>
                    <a:cubicBezTo>
                      <a:pt x="12724" y="590228"/>
                      <a:pt x="12861" y="590091"/>
                      <a:pt x="12861" y="589954"/>
                    </a:cubicBezTo>
                    <a:cubicBezTo>
                      <a:pt x="11627" y="593383"/>
                      <a:pt x="10804" y="596812"/>
                      <a:pt x="9981" y="600241"/>
                    </a:cubicBezTo>
                    <a:cubicBezTo>
                      <a:pt x="9981" y="600241"/>
                      <a:pt x="9981" y="600241"/>
                      <a:pt x="9981" y="600241"/>
                    </a:cubicBezTo>
                    <a:cubicBezTo>
                      <a:pt x="9981" y="600241"/>
                      <a:pt x="9981" y="600378"/>
                      <a:pt x="9981" y="600378"/>
                    </a:cubicBezTo>
                    <a:cubicBezTo>
                      <a:pt x="9981" y="600515"/>
                      <a:pt x="9981" y="600652"/>
                      <a:pt x="9844" y="600652"/>
                    </a:cubicBezTo>
                    <a:cubicBezTo>
                      <a:pt x="9844" y="600652"/>
                      <a:pt x="9844" y="600515"/>
                      <a:pt x="9844" y="600515"/>
                    </a:cubicBezTo>
                    <a:cubicBezTo>
                      <a:pt x="8609" y="606825"/>
                      <a:pt x="7786" y="613271"/>
                      <a:pt x="7375" y="619718"/>
                    </a:cubicBezTo>
                    <a:cubicBezTo>
                      <a:pt x="7375" y="619580"/>
                      <a:pt x="7375" y="619443"/>
                      <a:pt x="7375" y="619306"/>
                    </a:cubicBezTo>
                    <a:cubicBezTo>
                      <a:pt x="6963" y="627810"/>
                      <a:pt x="6963" y="636314"/>
                      <a:pt x="7512" y="644818"/>
                    </a:cubicBezTo>
                    <a:cubicBezTo>
                      <a:pt x="7512" y="644818"/>
                      <a:pt x="7512" y="644681"/>
                      <a:pt x="7512" y="644681"/>
                    </a:cubicBezTo>
                    <a:cubicBezTo>
                      <a:pt x="8060" y="651676"/>
                      <a:pt x="8746" y="658671"/>
                      <a:pt x="9706" y="665666"/>
                    </a:cubicBezTo>
                    <a:cubicBezTo>
                      <a:pt x="10667" y="672524"/>
                      <a:pt x="11901" y="679382"/>
                      <a:pt x="13135" y="686240"/>
                    </a:cubicBezTo>
                    <a:cubicBezTo>
                      <a:pt x="13135" y="686240"/>
                      <a:pt x="13135" y="686103"/>
                      <a:pt x="13135" y="686103"/>
                    </a:cubicBezTo>
                    <a:cubicBezTo>
                      <a:pt x="13135" y="686240"/>
                      <a:pt x="13135" y="686377"/>
                      <a:pt x="13273" y="686515"/>
                    </a:cubicBezTo>
                    <a:cubicBezTo>
                      <a:pt x="13273" y="686515"/>
                      <a:pt x="13273" y="686515"/>
                      <a:pt x="13273" y="686652"/>
                    </a:cubicBezTo>
                    <a:cubicBezTo>
                      <a:pt x="13273" y="686652"/>
                      <a:pt x="13273" y="686652"/>
                      <a:pt x="13273" y="686652"/>
                    </a:cubicBezTo>
                    <a:cubicBezTo>
                      <a:pt x="14781" y="693235"/>
                      <a:pt x="16290" y="699956"/>
                      <a:pt x="17799" y="706540"/>
                    </a:cubicBezTo>
                    <a:cubicBezTo>
                      <a:pt x="18759" y="710792"/>
                      <a:pt x="19719" y="715044"/>
                      <a:pt x="20679" y="719296"/>
                    </a:cubicBezTo>
                    <a:cubicBezTo>
                      <a:pt x="21091" y="721079"/>
                      <a:pt x="21365" y="722725"/>
                      <a:pt x="21776" y="724508"/>
                    </a:cubicBezTo>
                    <a:cubicBezTo>
                      <a:pt x="23971" y="732052"/>
                      <a:pt x="26166" y="739595"/>
                      <a:pt x="28223" y="747139"/>
                    </a:cubicBezTo>
                    <a:cubicBezTo>
                      <a:pt x="29457" y="751391"/>
                      <a:pt x="30555" y="755506"/>
                      <a:pt x="31789" y="759758"/>
                    </a:cubicBezTo>
                    <a:cubicBezTo>
                      <a:pt x="33161" y="764696"/>
                      <a:pt x="34807" y="769359"/>
                      <a:pt x="36453" y="774160"/>
                    </a:cubicBezTo>
                    <a:cubicBezTo>
                      <a:pt x="36453" y="774023"/>
                      <a:pt x="36315" y="774023"/>
                      <a:pt x="36315" y="773885"/>
                    </a:cubicBezTo>
                    <a:cubicBezTo>
                      <a:pt x="42350" y="791305"/>
                      <a:pt x="49346" y="808175"/>
                      <a:pt x="57575" y="824635"/>
                    </a:cubicBezTo>
                    <a:cubicBezTo>
                      <a:pt x="57575" y="824497"/>
                      <a:pt x="57438" y="824361"/>
                      <a:pt x="57301" y="824223"/>
                    </a:cubicBezTo>
                    <a:cubicBezTo>
                      <a:pt x="63199" y="835882"/>
                      <a:pt x="69782" y="847129"/>
                      <a:pt x="77052" y="858102"/>
                    </a:cubicBezTo>
                    <a:cubicBezTo>
                      <a:pt x="76915" y="857965"/>
                      <a:pt x="76778" y="857827"/>
                      <a:pt x="76778" y="857690"/>
                    </a:cubicBezTo>
                    <a:cubicBezTo>
                      <a:pt x="80892" y="863588"/>
                      <a:pt x="85144" y="869212"/>
                      <a:pt x="89808" y="874698"/>
                    </a:cubicBezTo>
                    <a:cubicBezTo>
                      <a:pt x="89808" y="874698"/>
                      <a:pt x="89808" y="874561"/>
                      <a:pt x="89671" y="874561"/>
                    </a:cubicBezTo>
                    <a:cubicBezTo>
                      <a:pt x="89671" y="874561"/>
                      <a:pt x="89808" y="874698"/>
                      <a:pt x="89808" y="874698"/>
                    </a:cubicBezTo>
                    <a:cubicBezTo>
                      <a:pt x="89808" y="874835"/>
                      <a:pt x="89945" y="874835"/>
                      <a:pt x="89945" y="874972"/>
                    </a:cubicBezTo>
                    <a:cubicBezTo>
                      <a:pt x="89945" y="874972"/>
                      <a:pt x="89945" y="874972"/>
                      <a:pt x="89945" y="874835"/>
                    </a:cubicBezTo>
                    <a:cubicBezTo>
                      <a:pt x="92002" y="877030"/>
                      <a:pt x="93923" y="879087"/>
                      <a:pt x="96117" y="881007"/>
                    </a:cubicBezTo>
                    <a:cubicBezTo>
                      <a:pt x="96117" y="881007"/>
                      <a:pt x="95980" y="881007"/>
                      <a:pt x="95980" y="880870"/>
                    </a:cubicBezTo>
                    <a:cubicBezTo>
                      <a:pt x="97900" y="882516"/>
                      <a:pt x="99821" y="884162"/>
                      <a:pt x="101878" y="885534"/>
                    </a:cubicBezTo>
                    <a:cubicBezTo>
                      <a:pt x="101878" y="885534"/>
                      <a:pt x="101741" y="885534"/>
                      <a:pt x="101741" y="885534"/>
                    </a:cubicBezTo>
                    <a:cubicBezTo>
                      <a:pt x="101741" y="885534"/>
                      <a:pt x="101878" y="885671"/>
                      <a:pt x="101878" y="885671"/>
                    </a:cubicBezTo>
                    <a:cubicBezTo>
                      <a:pt x="102015" y="885671"/>
                      <a:pt x="102015" y="885808"/>
                      <a:pt x="102152" y="885808"/>
                    </a:cubicBezTo>
                    <a:cubicBezTo>
                      <a:pt x="102015" y="885808"/>
                      <a:pt x="102015" y="885671"/>
                      <a:pt x="102015" y="885671"/>
                    </a:cubicBezTo>
                    <a:cubicBezTo>
                      <a:pt x="102564" y="885945"/>
                      <a:pt x="102975" y="886219"/>
                      <a:pt x="103524" y="886494"/>
                    </a:cubicBezTo>
                    <a:cubicBezTo>
                      <a:pt x="103387" y="886494"/>
                      <a:pt x="103250" y="886357"/>
                      <a:pt x="103112" y="886219"/>
                    </a:cubicBezTo>
                    <a:cubicBezTo>
                      <a:pt x="104072" y="886768"/>
                      <a:pt x="105170" y="887180"/>
                      <a:pt x="106404" y="887591"/>
                    </a:cubicBezTo>
                    <a:cubicBezTo>
                      <a:pt x="107090" y="887728"/>
                      <a:pt x="107776" y="888003"/>
                      <a:pt x="108462" y="888140"/>
                    </a:cubicBezTo>
                    <a:cubicBezTo>
                      <a:pt x="108324" y="888140"/>
                      <a:pt x="108050" y="888003"/>
                      <a:pt x="107913" y="888003"/>
                    </a:cubicBezTo>
                    <a:cubicBezTo>
                      <a:pt x="109147" y="888277"/>
                      <a:pt x="110382" y="888414"/>
                      <a:pt x="111616" y="888551"/>
                    </a:cubicBezTo>
                    <a:cubicBezTo>
                      <a:pt x="112165" y="888551"/>
                      <a:pt x="112714" y="888551"/>
                      <a:pt x="113262" y="888551"/>
                    </a:cubicBezTo>
                    <a:cubicBezTo>
                      <a:pt x="113674" y="888414"/>
                      <a:pt x="114085" y="888414"/>
                      <a:pt x="114497" y="888277"/>
                    </a:cubicBezTo>
                    <a:cubicBezTo>
                      <a:pt x="114771" y="888140"/>
                      <a:pt x="115182" y="888003"/>
                      <a:pt x="115457" y="887865"/>
                    </a:cubicBezTo>
                    <a:cubicBezTo>
                      <a:pt x="116005" y="887591"/>
                      <a:pt x="116417" y="887317"/>
                      <a:pt x="116966" y="887042"/>
                    </a:cubicBezTo>
                    <a:cubicBezTo>
                      <a:pt x="116828" y="887180"/>
                      <a:pt x="116691" y="887317"/>
                      <a:pt x="116554" y="887317"/>
                    </a:cubicBezTo>
                    <a:cubicBezTo>
                      <a:pt x="117651" y="886494"/>
                      <a:pt x="118611" y="885808"/>
                      <a:pt x="119572" y="884848"/>
                    </a:cubicBezTo>
                    <a:cubicBezTo>
                      <a:pt x="119434" y="884848"/>
                      <a:pt x="119434" y="884985"/>
                      <a:pt x="119297" y="884985"/>
                    </a:cubicBezTo>
                    <a:cubicBezTo>
                      <a:pt x="120257" y="884025"/>
                      <a:pt x="121217" y="883065"/>
                      <a:pt x="122040" y="882105"/>
                    </a:cubicBezTo>
                    <a:cubicBezTo>
                      <a:pt x="122040" y="882105"/>
                      <a:pt x="121903" y="882242"/>
                      <a:pt x="121903" y="882242"/>
                    </a:cubicBezTo>
                    <a:cubicBezTo>
                      <a:pt x="122726" y="881282"/>
                      <a:pt x="123549" y="880184"/>
                      <a:pt x="124235" y="879087"/>
                    </a:cubicBezTo>
                    <a:cubicBezTo>
                      <a:pt x="124235" y="879087"/>
                      <a:pt x="124098" y="879225"/>
                      <a:pt x="124098" y="879225"/>
                    </a:cubicBezTo>
                    <a:cubicBezTo>
                      <a:pt x="125195" y="877578"/>
                      <a:pt x="126155" y="875932"/>
                      <a:pt x="126978" y="874149"/>
                    </a:cubicBezTo>
                    <a:cubicBezTo>
                      <a:pt x="127664" y="872503"/>
                      <a:pt x="128350" y="870858"/>
                      <a:pt x="129036" y="869074"/>
                    </a:cubicBezTo>
                    <a:cubicBezTo>
                      <a:pt x="129036" y="869074"/>
                      <a:pt x="129036" y="869074"/>
                      <a:pt x="129036" y="869074"/>
                    </a:cubicBezTo>
                    <a:cubicBezTo>
                      <a:pt x="131230" y="862628"/>
                      <a:pt x="132876" y="856044"/>
                      <a:pt x="134385" y="849461"/>
                    </a:cubicBezTo>
                    <a:cubicBezTo>
                      <a:pt x="135756" y="841917"/>
                      <a:pt x="136579" y="834373"/>
                      <a:pt x="137128" y="826829"/>
                    </a:cubicBezTo>
                    <a:cubicBezTo>
                      <a:pt x="137128" y="826966"/>
                      <a:pt x="137128" y="827104"/>
                      <a:pt x="137128" y="827241"/>
                    </a:cubicBezTo>
                    <a:cubicBezTo>
                      <a:pt x="137677" y="819697"/>
                      <a:pt x="137814" y="812153"/>
                      <a:pt x="137677" y="804746"/>
                    </a:cubicBezTo>
                    <a:cubicBezTo>
                      <a:pt x="136305" y="802415"/>
                      <a:pt x="135071" y="800083"/>
                      <a:pt x="133699" y="797751"/>
                    </a:cubicBezTo>
                    <a:cubicBezTo>
                      <a:pt x="130682" y="792402"/>
                      <a:pt x="127527" y="787190"/>
                      <a:pt x="124646" y="781841"/>
                    </a:cubicBezTo>
                    <a:cubicBezTo>
                      <a:pt x="117377" y="768948"/>
                      <a:pt x="110108" y="756055"/>
                      <a:pt x="102838" y="743162"/>
                    </a:cubicBezTo>
                    <a:cubicBezTo>
                      <a:pt x="98175" y="734932"/>
                      <a:pt x="93511" y="726702"/>
                      <a:pt x="88848" y="718473"/>
                    </a:cubicBezTo>
                    <a:cubicBezTo>
                      <a:pt x="85556" y="712712"/>
                      <a:pt x="82264" y="706951"/>
                      <a:pt x="79109" y="701191"/>
                    </a:cubicBezTo>
                    <a:cubicBezTo>
                      <a:pt x="71154" y="686652"/>
                      <a:pt x="63199" y="671976"/>
                      <a:pt x="55244" y="657437"/>
                    </a:cubicBezTo>
                    <a:cubicBezTo>
                      <a:pt x="53186" y="653733"/>
                      <a:pt x="51403" y="649893"/>
                      <a:pt x="49483" y="646053"/>
                    </a:cubicBezTo>
                    <a:cubicBezTo>
                      <a:pt x="44682" y="636314"/>
                      <a:pt x="40019" y="626438"/>
                      <a:pt x="35904" y="616426"/>
                    </a:cubicBezTo>
                    <a:cubicBezTo>
                      <a:pt x="32201" y="607510"/>
                      <a:pt x="28909" y="598595"/>
                      <a:pt x="26028" y="589405"/>
                    </a:cubicBezTo>
                    <a:cubicBezTo>
                      <a:pt x="24520" y="584605"/>
                      <a:pt x="23422" y="579804"/>
                      <a:pt x="22462" y="574866"/>
                    </a:cubicBezTo>
                    <a:cubicBezTo>
                      <a:pt x="21639" y="570889"/>
                      <a:pt x="20542" y="566911"/>
                      <a:pt x="20405" y="562796"/>
                    </a:cubicBezTo>
                    <a:cubicBezTo>
                      <a:pt x="20405" y="561150"/>
                      <a:pt x="20131" y="559504"/>
                      <a:pt x="20405" y="557996"/>
                    </a:cubicBezTo>
                    <a:cubicBezTo>
                      <a:pt x="20679" y="556350"/>
                      <a:pt x="20816" y="555252"/>
                      <a:pt x="21365" y="553606"/>
                    </a:cubicBezTo>
                    <a:cubicBezTo>
                      <a:pt x="21914" y="551549"/>
                      <a:pt x="23422" y="549629"/>
                      <a:pt x="24794" y="547983"/>
                    </a:cubicBezTo>
                    <a:cubicBezTo>
                      <a:pt x="25891" y="546612"/>
                      <a:pt x="27537" y="545240"/>
                      <a:pt x="29046" y="544554"/>
                    </a:cubicBezTo>
                    <a:cubicBezTo>
                      <a:pt x="29732" y="544280"/>
                      <a:pt x="30555" y="544005"/>
                      <a:pt x="31378" y="543868"/>
                    </a:cubicBezTo>
                    <a:cubicBezTo>
                      <a:pt x="32063" y="543868"/>
                      <a:pt x="32612" y="543868"/>
                      <a:pt x="33298" y="543868"/>
                    </a:cubicBezTo>
                    <a:cubicBezTo>
                      <a:pt x="33709" y="543868"/>
                      <a:pt x="34121" y="543868"/>
                      <a:pt x="34532" y="544005"/>
                    </a:cubicBezTo>
                    <a:cubicBezTo>
                      <a:pt x="35355" y="544280"/>
                      <a:pt x="36178" y="544417"/>
                      <a:pt x="37001" y="544965"/>
                    </a:cubicBezTo>
                    <a:cubicBezTo>
                      <a:pt x="38236" y="545651"/>
                      <a:pt x="39196" y="546200"/>
                      <a:pt x="40293" y="547023"/>
                    </a:cubicBezTo>
                    <a:cubicBezTo>
                      <a:pt x="41390" y="547846"/>
                      <a:pt x="42488" y="548806"/>
                      <a:pt x="43585" y="549766"/>
                    </a:cubicBezTo>
                    <a:cubicBezTo>
                      <a:pt x="44957" y="551138"/>
                      <a:pt x="46328" y="552372"/>
                      <a:pt x="47837" y="553744"/>
                    </a:cubicBezTo>
                    <a:cubicBezTo>
                      <a:pt x="50717" y="556624"/>
                      <a:pt x="53049" y="560190"/>
                      <a:pt x="55381" y="563482"/>
                    </a:cubicBezTo>
                    <a:cubicBezTo>
                      <a:pt x="56615" y="565402"/>
                      <a:pt x="57987" y="567186"/>
                      <a:pt x="59221" y="568968"/>
                    </a:cubicBezTo>
                    <a:cubicBezTo>
                      <a:pt x="61690" y="572809"/>
                      <a:pt x="64296" y="576649"/>
                      <a:pt x="66765" y="580353"/>
                    </a:cubicBezTo>
                    <a:cubicBezTo>
                      <a:pt x="68548" y="583096"/>
                      <a:pt x="70468" y="585839"/>
                      <a:pt x="72251" y="588582"/>
                    </a:cubicBezTo>
                    <a:cubicBezTo>
                      <a:pt x="76778" y="595989"/>
                      <a:pt x="81304" y="603396"/>
                      <a:pt x="85830" y="610802"/>
                    </a:cubicBezTo>
                    <a:cubicBezTo>
                      <a:pt x="93374" y="623009"/>
                      <a:pt x="100369" y="635491"/>
                      <a:pt x="106816" y="648384"/>
                    </a:cubicBezTo>
                    <a:cubicBezTo>
                      <a:pt x="115731" y="665803"/>
                      <a:pt x="123412" y="683908"/>
                      <a:pt x="129584" y="702425"/>
                    </a:cubicBezTo>
                    <a:cubicBezTo>
                      <a:pt x="136168" y="722588"/>
                      <a:pt x="140694" y="743436"/>
                      <a:pt x="143437" y="764421"/>
                    </a:cubicBezTo>
                    <a:cubicBezTo>
                      <a:pt x="144672" y="774160"/>
                      <a:pt x="145495" y="783898"/>
                      <a:pt x="146043" y="793636"/>
                    </a:cubicBezTo>
                    <a:cubicBezTo>
                      <a:pt x="146181" y="795831"/>
                      <a:pt x="146318" y="798026"/>
                      <a:pt x="146318" y="800220"/>
                    </a:cubicBezTo>
                    <a:cubicBezTo>
                      <a:pt x="147827" y="802826"/>
                      <a:pt x="149335" y="805432"/>
                      <a:pt x="150844" y="808038"/>
                    </a:cubicBezTo>
                    <a:cubicBezTo>
                      <a:pt x="152216" y="810370"/>
                      <a:pt x="153724" y="812839"/>
                      <a:pt x="155233" y="815171"/>
                    </a:cubicBezTo>
                    <a:cubicBezTo>
                      <a:pt x="158525" y="820383"/>
                      <a:pt x="161680" y="825595"/>
                      <a:pt x="164972" y="830670"/>
                    </a:cubicBezTo>
                    <a:cubicBezTo>
                      <a:pt x="169223" y="837528"/>
                      <a:pt x="173750" y="844111"/>
                      <a:pt x="178276" y="850695"/>
                    </a:cubicBezTo>
                    <a:cubicBezTo>
                      <a:pt x="178139" y="850558"/>
                      <a:pt x="178139" y="850421"/>
                      <a:pt x="178002" y="850284"/>
                    </a:cubicBezTo>
                    <a:cubicBezTo>
                      <a:pt x="178139" y="850421"/>
                      <a:pt x="178276" y="850558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80608" y="853850"/>
                      <a:pt x="182665" y="857004"/>
                      <a:pt x="184860" y="859885"/>
                    </a:cubicBezTo>
                    <a:cubicBezTo>
                      <a:pt x="187054" y="862902"/>
                      <a:pt x="189523" y="865645"/>
                      <a:pt x="191992" y="868526"/>
                    </a:cubicBezTo>
                    <a:cubicBezTo>
                      <a:pt x="191855" y="868389"/>
                      <a:pt x="191718" y="868252"/>
                      <a:pt x="191581" y="868114"/>
                    </a:cubicBezTo>
                    <a:cubicBezTo>
                      <a:pt x="192404" y="869074"/>
                      <a:pt x="193364" y="870035"/>
                      <a:pt x="194461" y="870858"/>
                    </a:cubicBezTo>
                    <a:cubicBezTo>
                      <a:pt x="194872" y="871132"/>
                      <a:pt x="195421" y="871543"/>
                      <a:pt x="195833" y="871818"/>
                    </a:cubicBezTo>
                    <a:cubicBezTo>
                      <a:pt x="196793" y="872367"/>
                      <a:pt x="197616" y="872915"/>
                      <a:pt x="198576" y="873326"/>
                    </a:cubicBezTo>
                    <a:cubicBezTo>
                      <a:pt x="198576" y="873326"/>
                      <a:pt x="198576" y="873326"/>
                      <a:pt x="198576" y="873326"/>
                    </a:cubicBezTo>
                    <a:cubicBezTo>
                      <a:pt x="199124" y="873601"/>
                      <a:pt x="199810" y="873875"/>
                      <a:pt x="200359" y="874012"/>
                    </a:cubicBezTo>
                    <a:cubicBezTo>
                      <a:pt x="200633" y="874012"/>
                      <a:pt x="200907" y="874149"/>
                      <a:pt x="201182" y="874149"/>
                    </a:cubicBezTo>
                    <a:cubicBezTo>
                      <a:pt x="201319" y="874149"/>
                      <a:pt x="201456" y="874149"/>
                      <a:pt x="201593" y="874149"/>
                    </a:cubicBezTo>
                    <a:cubicBezTo>
                      <a:pt x="201730" y="874149"/>
                      <a:pt x="201868" y="874012"/>
                      <a:pt x="202005" y="874012"/>
                    </a:cubicBezTo>
                    <a:cubicBezTo>
                      <a:pt x="202279" y="873875"/>
                      <a:pt x="202691" y="873601"/>
                      <a:pt x="202965" y="873464"/>
                    </a:cubicBezTo>
                    <a:cubicBezTo>
                      <a:pt x="203376" y="873189"/>
                      <a:pt x="203651" y="872778"/>
                      <a:pt x="204062" y="872503"/>
                    </a:cubicBezTo>
                    <a:cubicBezTo>
                      <a:pt x="204474" y="871955"/>
                      <a:pt x="205022" y="871543"/>
                      <a:pt x="205434" y="870995"/>
                    </a:cubicBezTo>
                    <a:cubicBezTo>
                      <a:pt x="205297" y="871132"/>
                      <a:pt x="205159" y="871269"/>
                      <a:pt x="205022" y="871406"/>
                    </a:cubicBezTo>
                    <a:cubicBezTo>
                      <a:pt x="205434" y="870858"/>
                      <a:pt x="205845" y="870446"/>
                      <a:pt x="206120" y="869897"/>
                    </a:cubicBezTo>
                    <a:cubicBezTo>
                      <a:pt x="206394" y="869486"/>
                      <a:pt x="206668" y="869074"/>
                      <a:pt x="206942" y="868526"/>
                    </a:cubicBezTo>
                    <a:cubicBezTo>
                      <a:pt x="206942" y="868526"/>
                      <a:pt x="206942" y="868526"/>
                      <a:pt x="206942" y="868663"/>
                    </a:cubicBezTo>
                    <a:cubicBezTo>
                      <a:pt x="207491" y="867703"/>
                      <a:pt x="207903" y="866743"/>
                      <a:pt x="208314" y="865783"/>
                    </a:cubicBezTo>
                    <a:cubicBezTo>
                      <a:pt x="208314" y="865783"/>
                      <a:pt x="208314" y="865783"/>
                      <a:pt x="208314" y="865783"/>
                    </a:cubicBezTo>
                    <a:cubicBezTo>
                      <a:pt x="208726" y="864411"/>
                      <a:pt x="209137" y="863039"/>
                      <a:pt x="209411" y="861668"/>
                    </a:cubicBezTo>
                    <a:cubicBezTo>
                      <a:pt x="210234" y="857416"/>
                      <a:pt x="210509" y="853301"/>
                      <a:pt x="210920" y="849049"/>
                    </a:cubicBezTo>
                    <a:cubicBezTo>
                      <a:pt x="210920" y="849049"/>
                      <a:pt x="210920" y="849186"/>
                      <a:pt x="210920" y="849186"/>
                    </a:cubicBezTo>
                    <a:cubicBezTo>
                      <a:pt x="211332" y="843288"/>
                      <a:pt x="211194" y="837391"/>
                      <a:pt x="210783" y="831493"/>
                    </a:cubicBezTo>
                    <a:cubicBezTo>
                      <a:pt x="210783" y="831767"/>
                      <a:pt x="210783" y="831904"/>
                      <a:pt x="210783" y="832178"/>
                    </a:cubicBezTo>
                    <a:cubicBezTo>
                      <a:pt x="209823" y="819285"/>
                      <a:pt x="207903" y="806392"/>
                      <a:pt x="205297" y="793636"/>
                    </a:cubicBezTo>
                    <a:cubicBezTo>
                      <a:pt x="205297" y="793911"/>
                      <a:pt x="205434" y="794048"/>
                      <a:pt x="205434" y="794322"/>
                    </a:cubicBezTo>
                    <a:cubicBezTo>
                      <a:pt x="204062" y="787601"/>
                      <a:pt x="202691" y="780881"/>
                      <a:pt x="200907" y="774160"/>
                    </a:cubicBezTo>
                    <a:cubicBezTo>
                      <a:pt x="199536" y="769085"/>
                      <a:pt x="198164" y="764147"/>
                      <a:pt x="196793" y="759072"/>
                    </a:cubicBezTo>
                    <a:cubicBezTo>
                      <a:pt x="194187" y="749471"/>
                      <a:pt x="191581" y="739870"/>
                      <a:pt x="188975" y="730269"/>
                    </a:cubicBezTo>
                    <a:cubicBezTo>
                      <a:pt x="188426" y="728074"/>
                      <a:pt x="187603" y="726017"/>
                      <a:pt x="186917" y="723959"/>
                    </a:cubicBezTo>
                    <a:cubicBezTo>
                      <a:pt x="184997" y="718336"/>
                      <a:pt x="183214" y="712575"/>
                      <a:pt x="181294" y="706951"/>
                    </a:cubicBezTo>
                    <a:cubicBezTo>
                      <a:pt x="178550" y="698585"/>
                      <a:pt x="175807" y="690081"/>
                      <a:pt x="173064" y="681714"/>
                    </a:cubicBezTo>
                    <a:cubicBezTo>
                      <a:pt x="168538" y="670330"/>
                      <a:pt x="164011" y="658945"/>
                      <a:pt x="159622" y="647424"/>
                    </a:cubicBezTo>
                    <a:cubicBezTo>
                      <a:pt x="157153" y="643309"/>
                      <a:pt x="154685" y="639331"/>
                      <a:pt x="152216" y="635217"/>
                    </a:cubicBezTo>
                    <a:cubicBezTo>
                      <a:pt x="149610" y="630965"/>
                      <a:pt x="147141" y="626576"/>
                      <a:pt x="144672" y="622186"/>
                    </a:cubicBezTo>
                    <a:cubicBezTo>
                      <a:pt x="137402" y="609431"/>
                      <a:pt x="129859" y="596812"/>
                      <a:pt x="122863" y="583919"/>
                    </a:cubicBezTo>
                    <a:cubicBezTo>
                      <a:pt x="117240" y="573769"/>
                      <a:pt x="111616" y="563757"/>
                      <a:pt x="105993" y="553606"/>
                    </a:cubicBezTo>
                    <a:cubicBezTo>
                      <a:pt x="103387" y="548943"/>
                      <a:pt x="100918" y="544280"/>
                      <a:pt x="98312" y="539754"/>
                    </a:cubicBezTo>
                    <a:cubicBezTo>
                      <a:pt x="95980" y="535364"/>
                      <a:pt x="93648" y="530975"/>
                      <a:pt x="91591" y="526449"/>
                    </a:cubicBezTo>
                    <a:cubicBezTo>
                      <a:pt x="90494" y="524117"/>
                      <a:pt x="89396" y="521648"/>
                      <a:pt x="88573" y="519180"/>
                    </a:cubicBezTo>
                    <a:cubicBezTo>
                      <a:pt x="87476" y="515887"/>
                      <a:pt x="86653" y="512733"/>
                      <a:pt x="85693" y="509441"/>
                    </a:cubicBezTo>
                    <a:cubicBezTo>
                      <a:pt x="85144" y="507521"/>
                      <a:pt x="85830" y="505464"/>
                      <a:pt x="87339" y="504229"/>
                    </a:cubicBezTo>
                    <a:cubicBezTo>
                      <a:pt x="89122" y="502857"/>
                      <a:pt x="91591" y="502857"/>
                      <a:pt x="93374" y="504229"/>
                    </a:cubicBezTo>
                    <a:cubicBezTo>
                      <a:pt x="95980" y="506149"/>
                      <a:pt x="98723" y="507795"/>
                      <a:pt x="100781" y="510264"/>
                    </a:cubicBezTo>
                    <a:cubicBezTo>
                      <a:pt x="103387" y="513419"/>
                      <a:pt x="105581" y="516710"/>
                      <a:pt x="107776" y="520139"/>
                    </a:cubicBezTo>
                    <a:cubicBezTo>
                      <a:pt x="110382" y="524391"/>
                      <a:pt x="112714" y="528781"/>
                      <a:pt x="115182" y="533170"/>
                    </a:cubicBezTo>
                    <a:cubicBezTo>
                      <a:pt x="117651" y="537559"/>
                      <a:pt x="120120" y="542085"/>
                      <a:pt x="122589" y="546612"/>
                    </a:cubicBezTo>
                    <a:cubicBezTo>
                      <a:pt x="123686" y="548669"/>
                      <a:pt x="124921" y="550863"/>
                      <a:pt x="126155" y="553058"/>
                    </a:cubicBezTo>
                    <a:cubicBezTo>
                      <a:pt x="130270" y="561013"/>
                      <a:pt x="134522" y="568968"/>
                      <a:pt x="138637" y="576924"/>
                    </a:cubicBezTo>
                    <a:cubicBezTo>
                      <a:pt x="140969" y="581313"/>
                      <a:pt x="143163" y="585565"/>
                      <a:pt x="145220" y="590091"/>
                    </a:cubicBezTo>
                    <a:cubicBezTo>
                      <a:pt x="149472" y="599281"/>
                      <a:pt x="153724" y="608470"/>
                      <a:pt x="157976" y="617660"/>
                    </a:cubicBezTo>
                    <a:cubicBezTo>
                      <a:pt x="160034" y="622050"/>
                      <a:pt x="162228" y="626438"/>
                      <a:pt x="164011" y="631102"/>
                    </a:cubicBezTo>
                    <a:cubicBezTo>
                      <a:pt x="165932" y="635902"/>
                      <a:pt x="167852" y="640840"/>
                      <a:pt x="169635" y="645641"/>
                    </a:cubicBezTo>
                    <a:cubicBezTo>
                      <a:pt x="171692" y="648933"/>
                      <a:pt x="173613" y="652362"/>
                      <a:pt x="175670" y="655654"/>
                    </a:cubicBezTo>
                    <a:cubicBezTo>
                      <a:pt x="182528" y="667038"/>
                      <a:pt x="189386" y="678422"/>
                      <a:pt x="196244" y="689806"/>
                    </a:cubicBezTo>
                    <a:cubicBezTo>
                      <a:pt x="201593" y="698585"/>
                      <a:pt x="206805" y="707226"/>
                      <a:pt x="212017" y="716004"/>
                    </a:cubicBezTo>
                    <a:cubicBezTo>
                      <a:pt x="214349" y="719844"/>
                      <a:pt x="216681" y="723685"/>
                      <a:pt x="219013" y="727663"/>
                    </a:cubicBezTo>
                    <a:cubicBezTo>
                      <a:pt x="226694" y="740830"/>
                      <a:pt x="234374" y="753860"/>
                      <a:pt x="241918" y="767027"/>
                    </a:cubicBezTo>
                    <a:cubicBezTo>
                      <a:pt x="249051" y="779646"/>
                      <a:pt x="256183" y="792265"/>
                      <a:pt x="263452" y="804884"/>
                    </a:cubicBezTo>
                    <a:cubicBezTo>
                      <a:pt x="267293" y="811604"/>
                      <a:pt x="270996" y="818188"/>
                      <a:pt x="274837" y="824772"/>
                    </a:cubicBezTo>
                    <a:cubicBezTo>
                      <a:pt x="279912" y="833413"/>
                      <a:pt x="284987" y="842054"/>
                      <a:pt x="290473" y="850421"/>
                    </a:cubicBezTo>
                    <a:cubicBezTo>
                      <a:pt x="290336" y="850284"/>
                      <a:pt x="290199" y="850009"/>
                      <a:pt x="290061" y="849872"/>
                    </a:cubicBezTo>
                    <a:cubicBezTo>
                      <a:pt x="291022" y="851244"/>
                      <a:pt x="291845" y="852478"/>
                      <a:pt x="292805" y="853713"/>
                    </a:cubicBezTo>
                    <a:cubicBezTo>
                      <a:pt x="294176" y="855496"/>
                      <a:pt x="295548" y="857142"/>
                      <a:pt x="297057" y="858787"/>
                    </a:cubicBezTo>
                    <a:cubicBezTo>
                      <a:pt x="297057" y="858787"/>
                      <a:pt x="297057" y="858787"/>
                      <a:pt x="296919" y="858651"/>
                    </a:cubicBezTo>
                    <a:cubicBezTo>
                      <a:pt x="297605" y="859473"/>
                      <a:pt x="298291" y="860159"/>
                      <a:pt x="299114" y="860845"/>
                    </a:cubicBezTo>
                    <a:cubicBezTo>
                      <a:pt x="299114" y="860845"/>
                      <a:pt x="299114" y="860845"/>
                      <a:pt x="299114" y="860845"/>
                    </a:cubicBezTo>
                    <a:cubicBezTo>
                      <a:pt x="299525" y="861119"/>
                      <a:pt x="299937" y="861394"/>
                      <a:pt x="300348" y="861805"/>
                    </a:cubicBezTo>
                    <a:cubicBezTo>
                      <a:pt x="300623" y="861942"/>
                      <a:pt x="300897" y="862080"/>
                      <a:pt x="301034" y="862080"/>
                    </a:cubicBezTo>
                    <a:cubicBezTo>
                      <a:pt x="301309" y="862080"/>
                      <a:pt x="301583" y="862216"/>
                      <a:pt x="301720" y="862216"/>
                    </a:cubicBezTo>
                    <a:cubicBezTo>
                      <a:pt x="301994" y="862216"/>
                      <a:pt x="302269" y="862216"/>
                      <a:pt x="302406" y="862354"/>
                    </a:cubicBezTo>
                    <a:cubicBezTo>
                      <a:pt x="302817" y="862354"/>
                      <a:pt x="303092" y="862354"/>
                      <a:pt x="303503" y="862354"/>
                    </a:cubicBezTo>
                    <a:cubicBezTo>
                      <a:pt x="303915" y="862354"/>
                      <a:pt x="304189" y="862216"/>
                      <a:pt x="304600" y="862216"/>
                    </a:cubicBezTo>
                    <a:cubicBezTo>
                      <a:pt x="304738" y="862216"/>
                      <a:pt x="304875" y="862080"/>
                      <a:pt x="305149" y="862080"/>
                    </a:cubicBezTo>
                    <a:cubicBezTo>
                      <a:pt x="305286" y="862080"/>
                      <a:pt x="305286" y="861942"/>
                      <a:pt x="305423" y="861942"/>
                    </a:cubicBezTo>
                    <a:cubicBezTo>
                      <a:pt x="305561" y="861805"/>
                      <a:pt x="305698" y="861668"/>
                      <a:pt x="305835" y="861668"/>
                    </a:cubicBezTo>
                    <a:cubicBezTo>
                      <a:pt x="305972" y="861394"/>
                      <a:pt x="306246" y="861119"/>
                      <a:pt x="306383" y="860982"/>
                    </a:cubicBezTo>
                    <a:cubicBezTo>
                      <a:pt x="306521" y="860708"/>
                      <a:pt x="306795" y="860296"/>
                      <a:pt x="306932" y="860022"/>
                    </a:cubicBezTo>
                    <a:cubicBezTo>
                      <a:pt x="307344" y="859062"/>
                      <a:pt x="307755" y="858239"/>
                      <a:pt x="308029" y="857279"/>
                    </a:cubicBezTo>
                    <a:lnTo>
                      <a:pt x="308029" y="857279"/>
                    </a:lnTo>
                    <a:cubicBezTo>
                      <a:pt x="308715" y="854810"/>
                      <a:pt x="309401" y="852341"/>
                      <a:pt x="309950" y="849872"/>
                    </a:cubicBezTo>
                    <a:cubicBezTo>
                      <a:pt x="309950" y="850146"/>
                      <a:pt x="309812" y="850284"/>
                      <a:pt x="309812" y="850558"/>
                    </a:cubicBezTo>
                    <a:cubicBezTo>
                      <a:pt x="310361" y="847540"/>
                      <a:pt x="310773" y="844660"/>
                      <a:pt x="311047" y="841642"/>
                    </a:cubicBezTo>
                    <a:cubicBezTo>
                      <a:pt x="311458" y="833687"/>
                      <a:pt x="311184" y="825869"/>
                      <a:pt x="310635" y="818051"/>
                    </a:cubicBezTo>
                    <a:cubicBezTo>
                      <a:pt x="310635" y="818051"/>
                      <a:pt x="310635" y="818188"/>
                      <a:pt x="310635" y="818188"/>
                    </a:cubicBezTo>
                    <a:cubicBezTo>
                      <a:pt x="310635" y="818051"/>
                      <a:pt x="310635" y="817777"/>
                      <a:pt x="310635" y="817639"/>
                    </a:cubicBezTo>
                    <a:cubicBezTo>
                      <a:pt x="310635" y="817639"/>
                      <a:pt x="310635" y="817639"/>
                      <a:pt x="310635" y="817503"/>
                    </a:cubicBezTo>
                    <a:cubicBezTo>
                      <a:pt x="310635" y="817503"/>
                      <a:pt x="310635" y="817503"/>
                      <a:pt x="310635" y="817503"/>
                    </a:cubicBezTo>
                    <a:cubicBezTo>
                      <a:pt x="309950" y="809136"/>
                      <a:pt x="308990" y="800906"/>
                      <a:pt x="307755" y="792676"/>
                    </a:cubicBezTo>
                    <a:cubicBezTo>
                      <a:pt x="306383" y="783349"/>
                      <a:pt x="304738" y="774297"/>
                      <a:pt x="302817" y="765107"/>
                    </a:cubicBezTo>
                    <a:cubicBezTo>
                      <a:pt x="302817" y="765382"/>
                      <a:pt x="302954" y="765519"/>
                      <a:pt x="302954" y="765793"/>
                    </a:cubicBezTo>
                    <a:cubicBezTo>
                      <a:pt x="299388" y="748923"/>
                      <a:pt x="295136" y="732326"/>
                      <a:pt x="290199" y="715867"/>
                    </a:cubicBezTo>
                    <a:cubicBezTo>
                      <a:pt x="288553" y="713672"/>
                      <a:pt x="286907" y="711615"/>
                      <a:pt x="285124" y="709420"/>
                    </a:cubicBezTo>
                    <a:cubicBezTo>
                      <a:pt x="283615" y="707500"/>
                      <a:pt x="282380" y="705443"/>
                      <a:pt x="280872" y="703385"/>
                    </a:cubicBezTo>
                    <a:cubicBezTo>
                      <a:pt x="277717" y="698859"/>
                      <a:pt x="274562" y="694333"/>
                      <a:pt x="271408" y="689944"/>
                    </a:cubicBezTo>
                    <a:cubicBezTo>
                      <a:pt x="268253" y="685417"/>
                      <a:pt x="265098" y="681028"/>
                      <a:pt x="262081" y="676502"/>
                    </a:cubicBezTo>
                    <a:cubicBezTo>
                      <a:pt x="256732" y="668409"/>
                      <a:pt x="251382" y="660317"/>
                      <a:pt x="246170" y="652225"/>
                    </a:cubicBezTo>
                    <a:cubicBezTo>
                      <a:pt x="230397" y="628222"/>
                      <a:pt x="214623" y="604081"/>
                      <a:pt x="198987" y="579941"/>
                    </a:cubicBezTo>
                    <a:cubicBezTo>
                      <a:pt x="195558" y="574729"/>
                      <a:pt x="192129" y="569517"/>
                      <a:pt x="188700" y="564168"/>
                    </a:cubicBezTo>
                    <a:cubicBezTo>
                      <a:pt x="184997" y="558544"/>
                      <a:pt x="181705" y="552921"/>
                      <a:pt x="178276" y="547297"/>
                    </a:cubicBezTo>
                    <a:cubicBezTo>
                      <a:pt x="174847" y="541674"/>
                      <a:pt x="171692" y="535913"/>
                      <a:pt x="168538" y="530152"/>
                    </a:cubicBezTo>
                    <a:cubicBezTo>
                      <a:pt x="165520" y="524391"/>
                      <a:pt x="162640" y="518356"/>
                      <a:pt x="159897" y="512322"/>
                    </a:cubicBezTo>
                    <a:cubicBezTo>
                      <a:pt x="157565" y="507246"/>
                      <a:pt x="155507" y="501897"/>
                      <a:pt x="154273" y="496411"/>
                    </a:cubicBezTo>
                    <a:cubicBezTo>
                      <a:pt x="153862" y="494491"/>
                      <a:pt x="153313" y="492433"/>
                      <a:pt x="153450" y="490376"/>
                    </a:cubicBezTo>
                    <a:cubicBezTo>
                      <a:pt x="153587" y="486810"/>
                      <a:pt x="153999" y="483381"/>
                      <a:pt x="154410" y="479814"/>
                    </a:cubicBezTo>
                    <a:cubicBezTo>
                      <a:pt x="154685" y="476523"/>
                      <a:pt x="158525" y="474465"/>
                      <a:pt x="161543" y="475700"/>
                    </a:cubicBezTo>
                    <a:cubicBezTo>
                      <a:pt x="163463" y="476523"/>
                      <a:pt x="165383" y="477346"/>
                      <a:pt x="167303" y="478032"/>
                    </a:cubicBezTo>
                    <a:cubicBezTo>
                      <a:pt x="168949" y="478717"/>
                      <a:pt x="170732" y="479540"/>
                      <a:pt x="171967" y="480637"/>
                    </a:cubicBezTo>
                    <a:cubicBezTo>
                      <a:pt x="173201" y="481735"/>
                      <a:pt x="174298" y="482695"/>
                      <a:pt x="175533" y="483929"/>
                    </a:cubicBezTo>
                    <a:cubicBezTo>
                      <a:pt x="177179" y="485575"/>
                      <a:pt x="178688" y="487495"/>
                      <a:pt x="180196" y="489416"/>
                    </a:cubicBezTo>
                    <a:cubicBezTo>
                      <a:pt x="181568" y="491062"/>
                      <a:pt x="182802" y="492845"/>
                      <a:pt x="184037" y="494628"/>
                    </a:cubicBezTo>
                    <a:cubicBezTo>
                      <a:pt x="185957" y="497097"/>
                      <a:pt x="187740" y="499565"/>
                      <a:pt x="189660" y="502035"/>
                    </a:cubicBezTo>
                    <a:cubicBezTo>
                      <a:pt x="192952" y="506698"/>
                      <a:pt x="196107" y="511361"/>
                      <a:pt x="199124" y="516025"/>
                    </a:cubicBezTo>
                    <a:cubicBezTo>
                      <a:pt x="199124" y="516025"/>
                      <a:pt x="198987" y="515887"/>
                      <a:pt x="198987" y="515887"/>
                    </a:cubicBezTo>
                    <a:cubicBezTo>
                      <a:pt x="203651" y="522883"/>
                      <a:pt x="208177" y="529741"/>
                      <a:pt x="212703" y="536736"/>
                    </a:cubicBezTo>
                    <a:cubicBezTo>
                      <a:pt x="215721" y="541399"/>
                      <a:pt x="219013" y="546063"/>
                      <a:pt x="221893" y="550863"/>
                    </a:cubicBezTo>
                    <a:cubicBezTo>
                      <a:pt x="226968" y="559230"/>
                      <a:pt x="232043" y="567597"/>
                      <a:pt x="237255" y="575964"/>
                    </a:cubicBezTo>
                    <a:cubicBezTo>
                      <a:pt x="239312" y="579393"/>
                      <a:pt x="241507" y="582959"/>
                      <a:pt x="243701" y="586388"/>
                    </a:cubicBezTo>
                    <a:cubicBezTo>
                      <a:pt x="246445" y="590914"/>
                      <a:pt x="249051" y="595715"/>
                      <a:pt x="251657" y="600241"/>
                    </a:cubicBezTo>
                    <a:cubicBezTo>
                      <a:pt x="256732" y="609431"/>
                      <a:pt x="261806" y="618621"/>
                      <a:pt x="266470" y="628084"/>
                    </a:cubicBezTo>
                    <a:cubicBezTo>
                      <a:pt x="271271" y="637548"/>
                      <a:pt x="275797" y="647287"/>
                      <a:pt x="279912" y="657162"/>
                    </a:cubicBezTo>
                    <a:cubicBezTo>
                      <a:pt x="287593" y="674856"/>
                      <a:pt x="294176" y="692961"/>
                      <a:pt x="299663" y="711340"/>
                    </a:cubicBezTo>
                    <a:cubicBezTo>
                      <a:pt x="303640" y="716553"/>
                      <a:pt x="307618" y="721765"/>
                      <a:pt x="311733" y="726840"/>
                    </a:cubicBezTo>
                    <a:cubicBezTo>
                      <a:pt x="312419" y="727663"/>
                      <a:pt x="313104" y="728485"/>
                      <a:pt x="313790" y="729308"/>
                    </a:cubicBezTo>
                    <a:cubicBezTo>
                      <a:pt x="315573" y="731366"/>
                      <a:pt x="317493" y="733560"/>
                      <a:pt x="319414" y="735755"/>
                    </a:cubicBezTo>
                    <a:cubicBezTo>
                      <a:pt x="321883" y="738636"/>
                      <a:pt x="324351" y="741653"/>
                      <a:pt x="326957" y="744533"/>
                    </a:cubicBezTo>
                    <a:cubicBezTo>
                      <a:pt x="326820" y="744396"/>
                      <a:pt x="326820" y="744259"/>
                      <a:pt x="326683" y="744122"/>
                    </a:cubicBezTo>
                    <a:cubicBezTo>
                      <a:pt x="329015" y="746728"/>
                      <a:pt x="331347" y="749197"/>
                      <a:pt x="333678" y="751666"/>
                    </a:cubicBezTo>
                    <a:cubicBezTo>
                      <a:pt x="336422" y="754546"/>
                      <a:pt x="339439" y="757289"/>
                      <a:pt x="342319" y="759895"/>
                    </a:cubicBezTo>
                    <a:cubicBezTo>
                      <a:pt x="343965" y="761267"/>
                      <a:pt x="345611" y="762639"/>
                      <a:pt x="347394" y="764010"/>
                    </a:cubicBezTo>
                    <a:cubicBezTo>
                      <a:pt x="349177" y="765244"/>
                      <a:pt x="351098" y="766204"/>
                      <a:pt x="353018" y="767165"/>
                    </a:cubicBezTo>
                    <a:cubicBezTo>
                      <a:pt x="352881" y="767027"/>
                      <a:pt x="352744" y="767027"/>
                      <a:pt x="352606" y="766890"/>
                    </a:cubicBezTo>
                    <a:cubicBezTo>
                      <a:pt x="353155" y="767165"/>
                      <a:pt x="353841" y="767439"/>
                      <a:pt x="354389" y="767713"/>
                    </a:cubicBezTo>
                    <a:cubicBezTo>
                      <a:pt x="354938" y="767850"/>
                      <a:pt x="355487" y="767988"/>
                      <a:pt x="356173" y="768262"/>
                    </a:cubicBezTo>
                    <a:cubicBezTo>
                      <a:pt x="356584" y="768262"/>
                      <a:pt x="356996" y="768399"/>
                      <a:pt x="357407" y="768399"/>
                    </a:cubicBezTo>
                    <a:cubicBezTo>
                      <a:pt x="357818" y="768399"/>
                      <a:pt x="358093" y="768399"/>
                      <a:pt x="358504" y="768399"/>
                    </a:cubicBezTo>
                    <a:cubicBezTo>
                      <a:pt x="358916" y="768262"/>
                      <a:pt x="359464" y="768262"/>
                      <a:pt x="359876" y="768125"/>
                    </a:cubicBezTo>
                    <a:cubicBezTo>
                      <a:pt x="360287" y="767988"/>
                      <a:pt x="360562" y="767988"/>
                      <a:pt x="360973" y="767850"/>
                    </a:cubicBezTo>
                    <a:cubicBezTo>
                      <a:pt x="361385" y="767713"/>
                      <a:pt x="361659" y="767576"/>
                      <a:pt x="362070" y="767439"/>
                    </a:cubicBezTo>
                    <a:cubicBezTo>
                      <a:pt x="362482" y="767302"/>
                      <a:pt x="362893" y="767027"/>
                      <a:pt x="363305" y="766890"/>
                    </a:cubicBezTo>
                    <a:cubicBezTo>
                      <a:pt x="363168" y="767027"/>
                      <a:pt x="362893" y="767165"/>
                      <a:pt x="362756" y="767302"/>
                    </a:cubicBezTo>
                    <a:cubicBezTo>
                      <a:pt x="363168" y="767027"/>
                      <a:pt x="363442" y="766753"/>
                      <a:pt x="363854" y="766616"/>
                    </a:cubicBezTo>
                    <a:cubicBezTo>
                      <a:pt x="364265" y="766204"/>
                      <a:pt x="364539" y="765930"/>
                      <a:pt x="364951" y="765519"/>
                    </a:cubicBezTo>
                    <a:cubicBezTo>
                      <a:pt x="365225" y="765107"/>
                      <a:pt x="365499" y="764833"/>
                      <a:pt x="365774" y="764421"/>
                    </a:cubicBezTo>
                    <a:cubicBezTo>
                      <a:pt x="365637" y="764559"/>
                      <a:pt x="365499" y="764696"/>
                      <a:pt x="365499" y="764833"/>
                    </a:cubicBezTo>
                    <a:cubicBezTo>
                      <a:pt x="366322" y="763736"/>
                      <a:pt x="367008" y="762639"/>
                      <a:pt x="367557" y="761541"/>
                    </a:cubicBezTo>
                    <a:cubicBezTo>
                      <a:pt x="368243" y="759895"/>
                      <a:pt x="368928" y="758249"/>
                      <a:pt x="369614" y="756466"/>
                    </a:cubicBezTo>
                    <a:cubicBezTo>
                      <a:pt x="370163" y="754546"/>
                      <a:pt x="370712" y="752626"/>
                      <a:pt x="371123" y="750705"/>
                    </a:cubicBezTo>
                    <a:cubicBezTo>
                      <a:pt x="371123" y="750843"/>
                      <a:pt x="371123" y="750980"/>
                      <a:pt x="371123" y="750980"/>
                    </a:cubicBezTo>
                    <a:cubicBezTo>
                      <a:pt x="371534" y="748237"/>
                      <a:pt x="371946" y="745494"/>
                      <a:pt x="372220" y="742750"/>
                    </a:cubicBezTo>
                    <a:cubicBezTo>
                      <a:pt x="372495" y="737264"/>
                      <a:pt x="372495" y="731914"/>
                      <a:pt x="372220" y="726565"/>
                    </a:cubicBezTo>
                    <a:cubicBezTo>
                      <a:pt x="372220" y="726702"/>
                      <a:pt x="372220" y="726840"/>
                      <a:pt x="372220" y="726977"/>
                    </a:cubicBezTo>
                    <a:cubicBezTo>
                      <a:pt x="371672" y="718884"/>
                      <a:pt x="370437" y="710929"/>
                      <a:pt x="368791" y="702837"/>
                    </a:cubicBezTo>
                    <a:cubicBezTo>
                      <a:pt x="368791" y="702974"/>
                      <a:pt x="368791" y="703111"/>
                      <a:pt x="368928" y="703248"/>
                    </a:cubicBezTo>
                    <a:cubicBezTo>
                      <a:pt x="367831" y="698310"/>
                      <a:pt x="366734" y="693647"/>
                      <a:pt x="365499" y="688846"/>
                    </a:cubicBezTo>
                    <a:cubicBezTo>
                      <a:pt x="363991" y="683086"/>
                      <a:pt x="362070" y="677462"/>
                      <a:pt x="360150" y="671701"/>
                    </a:cubicBezTo>
                    <a:cubicBezTo>
                      <a:pt x="360287" y="671976"/>
                      <a:pt x="360287" y="672113"/>
                      <a:pt x="360425" y="672387"/>
                    </a:cubicBezTo>
                    <a:cubicBezTo>
                      <a:pt x="356996" y="662786"/>
                      <a:pt x="353429" y="653185"/>
                      <a:pt x="349452" y="643721"/>
                    </a:cubicBezTo>
                    <a:cubicBezTo>
                      <a:pt x="346571" y="636863"/>
                      <a:pt x="343417" y="630005"/>
                      <a:pt x="340262" y="623147"/>
                    </a:cubicBezTo>
                    <a:cubicBezTo>
                      <a:pt x="339851" y="622872"/>
                      <a:pt x="339576" y="622461"/>
                      <a:pt x="339165" y="622186"/>
                    </a:cubicBezTo>
                    <a:cubicBezTo>
                      <a:pt x="337519" y="620815"/>
                      <a:pt x="336010" y="619306"/>
                      <a:pt x="334501" y="617797"/>
                    </a:cubicBezTo>
                    <a:cubicBezTo>
                      <a:pt x="330798" y="614368"/>
                      <a:pt x="327095" y="610802"/>
                      <a:pt x="323391" y="607373"/>
                    </a:cubicBezTo>
                    <a:cubicBezTo>
                      <a:pt x="321334" y="605316"/>
                      <a:pt x="319139" y="603258"/>
                      <a:pt x="316945" y="601338"/>
                    </a:cubicBezTo>
                    <a:cubicBezTo>
                      <a:pt x="315162" y="599692"/>
                      <a:pt x="313516" y="597772"/>
                      <a:pt x="311733" y="595989"/>
                    </a:cubicBezTo>
                    <a:cubicBezTo>
                      <a:pt x="305286" y="589405"/>
                      <a:pt x="298977" y="582822"/>
                      <a:pt x="292530" y="576375"/>
                    </a:cubicBezTo>
                    <a:cubicBezTo>
                      <a:pt x="291296" y="575003"/>
                      <a:pt x="290061" y="573632"/>
                      <a:pt x="288827" y="572397"/>
                    </a:cubicBezTo>
                    <a:cubicBezTo>
                      <a:pt x="285947" y="569106"/>
                      <a:pt x="283066" y="565814"/>
                      <a:pt x="280049" y="562385"/>
                    </a:cubicBezTo>
                    <a:cubicBezTo>
                      <a:pt x="274562" y="556075"/>
                      <a:pt x="269076" y="549766"/>
                      <a:pt x="263452" y="543594"/>
                    </a:cubicBezTo>
                    <a:cubicBezTo>
                      <a:pt x="263452" y="543594"/>
                      <a:pt x="263452" y="543594"/>
                      <a:pt x="263452" y="543594"/>
                    </a:cubicBezTo>
                    <a:cubicBezTo>
                      <a:pt x="262629" y="542634"/>
                      <a:pt x="261806" y="541536"/>
                      <a:pt x="260984" y="540576"/>
                    </a:cubicBezTo>
                    <a:cubicBezTo>
                      <a:pt x="258377" y="537284"/>
                      <a:pt x="255771" y="533993"/>
                      <a:pt x="253165" y="530564"/>
                    </a:cubicBezTo>
                    <a:cubicBezTo>
                      <a:pt x="247542" y="523431"/>
                      <a:pt x="242055" y="516436"/>
                      <a:pt x="236432" y="509304"/>
                    </a:cubicBezTo>
                    <a:cubicBezTo>
                      <a:pt x="233003" y="504778"/>
                      <a:pt x="229574" y="500251"/>
                      <a:pt x="226282" y="495588"/>
                    </a:cubicBezTo>
                    <a:cubicBezTo>
                      <a:pt x="220658" y="487907"/>
                      <a:pt x="215309" y="480089"/>
                      <a:pt x="210234" y="472133"/>
                    </a:cubicBezTo>
                    <a:cubicBezTo>
                      <a:pt x="207765" y="468293"/>
                      <a:pt x="205159" y="464452"/>
                      <a:pt x="202828" y="460612"/>
                    </a:cubicBezTo>
                    <a:cubicBezTo>
                      <a:pt x="200770" y="457183"/>
                      <a:pt x="198850" y="453617"/>
                      <a:pt x="197204" y="449914"/>
                    </a:cubicBezTo>
                    <a:cubicBezTo>
                      <a:pt x="195695" y="446896"/>
                      <a:pt x="194598" y="443467"/>
                      <a:pt x="193912" y="440175"/>
                    </a:cubicBezTo>
                    <a:cubicBezTo>
                      <a:pt x="192952" y="435649"/>
                      <a:pt x="192541" y="431123"/>
                      <a:pt x="191718" y="426597"/>
                    </a:cubicBezTo>
                    <a:cubicBezTo>
                      <a:pt x="191306" y="424402"/>
                      <a:pt x="192678" y="421933"/>
                      <a:pt x="194872" y="421110"/>
                    </a:cubicBezTo>
                    <a:cubicBezTo>
                      <a:pt x="196655" y="420424"/>
                      <a:pt x="198439" y="419464"/>
                      <a:pt x="200222" y="418778"/>
                    </a:cubicBezTo>
                    <a:cubicBezTo>
                      <a:pt x="201182" y="418367"/>
                      <a:pt x="202279" y="418092"/>
                      <a:pt x="203239" y="417818"/>
                    </a:cubicBezTo>
                    <a:cubicBezTo>
                      <a:pt x="205297" y="417544"/>
                      <a:pt x="207491" y="417681"/>
                      <a:pt x="209411" y="418504"/>
                    </a:cubicBezTo>
                    <a:cubicBezTo>
                      <a:pt x="210920" y="419190"/>
                      <a:pt x="212017" y="419601"/>
                      <a:pt x="213389" y="420561"/>
                    </a:cubicBezTo>
                    <a:cubicBezTo>
                      <a:pt x="214761" y="421384"/>
                      <a:pt x="215995" y="422482"/>
                      <a:pt x="217092" y="423442"/>
                    </a:cubicBezTo>
                    <a:cubicBezTo>
                      <a:pt x="218327" y="424539"/>
                      <a:pt x="219424" y="425636"/>
                      <a:pt x="220658" y="426733"/>
                    </a:cubicBezTo>
                    <a:cubicBezTo>
                      <a:pt x="222716" y="428654"/>
                      <a:pt x="224910" y="430711"/>
                      <a:pt x="226968" y="432631"/>
                    </a:cubicBezTo>
                    <a:cubicBezTo>
                      <a:pt x="229848" y="435375"/>
                      <a:pt x="232454" y="438529"/>
                      <a:pt x="235060" y="441684"/>
                    </a:cubicBezTo>
                    <a:cubicBezTo>
                      <a:pt x="237118" y="444016"/>
                      <a:pt x="239175" y="446485"/>
                      <a:pt x="241095" y="448816"/>
                    </a:cubicBezTo>
                    <a:cubicBezTo>
                      <a:pt x="243427" y="451697"/>
                      <a:pt x="245759" y="454440"/>
                      <a:pt x="248090" y="457320"/>
                    </a:cubicBezTo>
                    <a:cubicBezTo>
                      <a:pt x="253165" y="463630"/>
                      <a:pt x="258377" y="469802"/>
                      <a:pt x="263452" y="476111"/>
                    </a:cubicBezTo>
                    <a:cubicBezTo>
                      <a:pt x="264687" y="477757"/>
                      <a:pt x="265921" y="479403"/>
                      <a:pt x="267019" y="481049"/>
                    </a:cubicBezTo>
                    <a:cubicBezTo>
                      <a:pt x="270036" y="485164"/>
                      <a:pt x="273054" y="489278"/>
                      <a:pt x="276071" y="493393"/>
                    </a:cubicBezTo>
                    <a:cubicBezTo>
                      <a:pt x="281146" y="500388"/>
                      <a:pt x="286221" y="507384"/>
                      <a:pt x="291433" y="514379"/>
                    </a:cubicBezTo>
                    <a:cubicBezTo>
                      <a:pt x="292119" y="515339"/>
                      <a:pt x="292667" y="516299"/>
                      <a:pt x="293353" y="517259"/>
                    </a:cubicBezTo>
                    <a:cubicBezTo>
                      <a:pt x="295411" y="520688"/>
                      <a:pt x="297468" y="523980"/>
                      <a:pt x="299525" y="527272"/>
                    </a:cubicBezTo>
                    <a:cubicBezTo>
                      <a:pt x="305149" y="536325"/>
                      <a:pt x="310635" y="545240"/>
                      <a:pt x="316259" y="554292"/>
                    </a:cubicBezTo>
                    <a:cubicBezTo>
                      <a:pt x="317768" y="556761"/>
                      <a:pt x="319277" y="559230"/>
                      <a:pt x="320922" y="561699"/>
                    </a:cubicBezTo>
                    <a:cubicBezTo>
                      <a:pt x="321608" y="562796"/>
                      <a:pt x="322157" y="564031"/>
                      <a:pt x="322843" y="565265"/>
                    </a:cubicBezTo>
                    <a:cubicBezTo>
                      <a:pt x="327369" y="574044"/>
                      <a:pt x="331895" y="582684"/>
                      <a:pt x="336422" y="591463"/>
                    </a:cubicBezTo>
                    <a:cubicBezTo>
                      <a:pt x="338479" y="595440"/>
                      <a:pt x="340536" y="599555"/>
                      <a:pt x="342731" y="603533"/>
                    </a:cubicBezTo>
                    <a:cubicBezTo>
                      <a:pt x="343691" y="605453"/>
                      <a:pt x="344788" y="607373"/>
                      <a:pt x="345748" y="609293"/>
                    </a:cubicBezTo>
                    <a:cubicBezTo>
                      <a:pt x="346983" y="611899"/>
                      <a:pt x="348217" y="614643"/>
                      <a:pt x="349452" y="617249"/>
                    </a:cubicBezTo>
                    <a:cubicBezTo>
                      <a:pt x="353841" y="621089"/>
                      <a:pt x="358230" y="625067"/>
                      <a:pt x="362619" y="628908"/>
                    </a:cubicBezTo>
                    <a:cubicBezTo>
                      <a:pt x="362482" y="628770"/>
                      <a:pt x="362345" y="628633"/>
                      <a:pt x="362345" y="628633"/>
                    </a:cubicBezTo>
                    <a:cubicBezTo>
                      <a:pt x="362482" y="628770"/>
                      <a:pt x="362619" y="628908"/>
                      <a:pt x="362756" y="629044"/>
                    </a:cubicBezTo>
                    <a:cubicBezTo>
                      <a:pt x="362756" y="629044"/>
                      <a:pt x="362756" y="629044"/>
                      <a:pt x="362756" y="629044"/>
                    </a:cubicBezTo>
                    <a:cubicBezTo>
                      <a:pt x="369614" y="635080"/>
                      <a:pt x="377021" y="640840"/>
                      <a:pt x="384565" y="645915"/>
                    </a:cubicBezTo>
                    <a:cubicBezTo>
                      <a:pt x="384428" y="645778"/>
                      <a:pt x="384290" y="645641"/>
                      <a:pt x="384016" y="645641"/>
                    </a:cubicBezTo>
                    <a:cubicBezTo>
                      <a:pt x="386759" y="647287"/>
                      <a:pt x="389502" y="648796"/>
                      <a:pt x="392246" y="650304"/>
                    </a:cubicBezTo>
                    <a:cubicBezTo>
                      <a:pt x="392108" y="650304"/>
                      <a:pt x="391971" y="650167"/>
                      <a:pt x="391834" y="650167"/>
                    </a:cubicBezTo>
                    <a:cubicBezTo>
                      <a:pt x="391971" y="650304"/>
                      <a:pt x="392246" y="650304"/>
                      <a:pt x="392383" y="650441"/>
                    </a:cubicBezTo>
                    <a:lnTo>
                      <a:pt x="392383" y="650441"/>
                    </a:lnTo>
                    <a:lnTo>
                      <a:pt x="392383" y="650441"/>
                    </a:lnTo>
                    <a:cubicBezTo>
                      <a:pt x="393480" y="650990"/>
                      <a:pt x="394715" y="651402"/>
                      <a:pt x="395812" y="651813"/>
                    </a:cubicBezTo>
                    <a:cubicBezTo>
                      <a:pt x="396498" y="651950"/>
                      <a:pt x="397183" y="652087"/>
                      <a:pt x="398006" y="652362"/>
                    </a:cubicBezTo>
                    <a:cubicBezTo>
                      <a:pt x="397869" y="652362"/>
                      <a:pt x="397732" y="652362"/>
                      <a:pt x="397595" y="652362"/>
                    </a:cubicBezTo>
                    <a:cubicBezTo>
                      <a:pt x="398692" y="652636"/>
                      <a:pt x="399927" y="652773"/>
                      <a:pt x="401024" y="652911"/>
                    </a:cubicBezTo>
                    <a:cubicBezTo>
                      <a:pt x="401710" y="652911"/>
                      <a:pt x="402395" y="652911"/>
                      <a:pt x="403218" y="652911"/>
                    </a:cubicBezTo>
                    <a:cubicBezTo>
                      <a:pt x="403218" y="652911"/>
                      <a:pt x="403218" y="652911"/>
                      <a:pt x="403218" y="652911"/>
                    </a:cubicBezTo>
                    <a:cubicBezTo>
                      <a:pt x="403630" y="652911"/>
                      <a:pt x="404041" y="652911"/>
                      <a:pt x="404590" y="652773"/>
                    </a:cubicBezTo>
                    <a:cubicBezTo>
                      <a:pt x="405139" y="652636"/>
                      <a:pt x="405687" y="652499"/>
                      <a:pt x="406236" y="652362"/>
                    </a:cubicBezTo>
                    <a:cubicBezTo>
                      <a:pt x="405962" y="652362"/>
                      <a:pt x="405824" y="652499"/>
                      <a:pt x="405687" y="652636"/>
                    </a:cubicBezTo>
                    <a:cubicBezTo>
                      <a:pt x="406922" y="652225"/>
                      <a:pt x="408019" y="651676"/>
                      <a:pt x="409116" y="651127"/>
                    </a:cubicBezTo>
                    <a:cubicBezTo>
                      <a:pt x="408842" y="651264"/>
                      <a:pt x="408705" y="651264"/>
                      <a:pt x="408568" y="651402"/>
                    </a:cubicBezTo>
                    <a:cubicBezTo>
                      <a:pt x="409116" y="651127"/>
                      <a:pt x="409665" y="650716"/>
                      <a:pt x="410214" y="650304"/>
                    </a:cubicBezTo>
                    <a:cubicBezTo>
                      <a:pt x="410214" y="650304"/>
                      <a:pt x="410214" y="650304"/>
                      <a:pt x="410214" y="650304"/>
                    </a:cubicBezTo>
                    <a:cubicBezTo>
                      <a:pt x="410625" y="650030"/>
                      <a:pt x="410899" y="649756"/>
                      <a:pt x="411311" y="649482"/>
                    </a:cubicBezTo>
                    <a:cubicBezTo>
                      <a:pt x="411174" y="649618"/>
                      <a:pt x="411037" y="649756"/>
                      <a:pt x="410899" y="649893"/>
                    </a:cubicBezTo>
                    <a:cubicBezTo>
                      <a:pt x="411722" y="649207"/>
                      <a:pt x="412545" y="648384"/>
                      <a:pt x="413368" y="647561"/>
                    </a:cubicBezTo>
                    <a:cubicBezTo>
                      <a:pt x="413368" y="647561"/>
                      <a:pt x="413368" y="647561"/>
                      <a:pt x="413231" y="647698"/>
                    </a:cubicBezTo>
                    <a:cubicBezTo>
                      <a:pt x="413643" y="647150"/>
                      <a:pt x="414054" y="646601"/>
                      <a:pt x="414328" y="646053"/>
                    </a:cubicBezTo>
                    <a:cubicBezTo>
                      <a:pt x="414328" y="646189"/>
                      <a:pt x="414191" y="646189"/>
                      <a:pt x="414191" y="646327"/>
                    </a:cubicBezTo>
                    <a:cubicBezTo>
                      <a:pt x="414740" y="645367"/>
                      <a:pt x="415289" y="644544"/>
                      <a:pt x="415837" y="643583"/>
                    </a:cubicBezTo>
                    <a:cubicBezTo>
                      <a:pt x="415837" y="643583"/>
                      <a:pt x="415837" y="643583"/>
                      <a:pt x="415837" y="643721"/>
                    </a:cubicBezTo>
                    <a:cubicBezTo>
                      <a:pt x="415837" y="643721"/>
                      <a:pt x="415837" y="643583"/>
                      <a:pt x="415974" y="643583"/>
                    </a:cubicBezTo>
                    <a:cubicBezTo>
                      <a:pt x="415974" y="643446"/>
                      <a:pt x="416111" y="643309"/>
                      <a:pt x="416111" y="643309"/>
                    </a:cubicBezTo>
                    <a:cubicBezTo>
                      <a:pt x="416111" y="643309"/>
                      <a:pt x="416111" y="643446"/>
                      <a:pt x="415974" y="643446"/>
                    </a:cubicBezTo>
                    <a:cubicBezTo>
                      <a:pt x="416386" y="642486"/>
                      <a:pt x="416797" y="641526"/>
                      <a:pt x="417209" y="640566"/>
                    </a:cubicBezTo>
                    <a:cubicBezTo>
                      <a:pt x="417209" y="640566"/>
                      <a:pt x="417209" y="640703"/>
                      <a:pt x="417209" y="640703"/>
                    </a:cubicBezTo>
                    <a:cubicBezTo>
                      <a:pt x="417209" y="640566"/>
                      <a:pt x="417209" y="640566"/>
                      <a:pt x="417346" y="640429"/>
                    </a:cubicBezTo>
                    <a:cubicBezTo>
                      <a:pt x="417346" y="640292"/>
                      <a:pt x="417483" y="640154"/>
                      <a:pt x="417483" y="640017"/>
                    </a:cubicBezTo>
                    <a:cubicBezTo>
                      <a:pt x="417483" y="640017"/>
                      <a:pt x="417483" y="640154"/>
                      <a:pt x="417483" y="640154"/>
                    </a:cubicBezTo>
                    <a:cubicBezTo>
                      <a:pt x="418306" y="637686"/>
                      <a:pt x="418992" y="635080"/>
                      <a:pt x="419678" y="632473"/>
                    </a:cubicBezTo>
                    <a:cubicBezTo>
                      <a:pt x="419678" y="632748"/>
                      <a:pt x="419540" y="632885"/>
                      <a:pt x="419540" y="633159"/>
                    </a:cubicBezTo>
                    <a:cubicBezTo>
                      <a:pt x="419952" y="630828"/>
                      <a:pt x="420226" y="628633"/>
                      <a:pt x="420501" y="626438"/>
                    </a:cubicBezTo>
                    <a:cubicBezTo>
                      <a:pt x="420775" y="621089"/>
                      <a:pt x="420775" y="615740"/>
                      <a:pt x="420501" y="610254"/>
                    </a:cubicBezTo>
                    <a:cubicBezTo>
                      <a:pt x="420501" y="610254"/>
                      <a:pt x="420501" y="610391"/>
                      <a:pt x="420501" y="610391"/>
                    </a:cubicBezTo>
                    <a:cubicBezTo>
                      <a:pt x="420501" y="610116"/>
                      <a:pt x="420501" y="609979"/>
                      <a:pt x="420501" y="609705"/>
                    </a:cubicBezTo>
                    <a:lnTo>
                      <a:pt x="420501" y="609705"/>
                    </a:lnTo>
                    <a:lnTo>
                      <a:pt x="420501" y="609705"/>
                    </a:lnTo>
                    <a:cubicBezTo>
                      <a:pt x="419952" y="602161"/>
                      <a:pt x="418855" y="594754"/>
                      <a:pt x="417346" y="587485"/>
                    </a:cubicBezTo>
                    <a:cubicBezTo>
                      <a:pt x="417346" y="587622"/>
                      <a:pt x="417346" y="587760"/>
                      <a:pt x="417483" y="587896"/>
                    </a:cubicBezTo>
                    <a:cubicBezTo>
                      <a:pt x="415563" y="578844"/>
                      <a:pt x="413094" y="569791"/>
                      <a:pt x="410076" y="561013"/>
                    </a:cubicBezTo>
                    <a:cubicBezTo>
                      <a:pt x="410076" y="561013"/>
                      <a:pt x="410076" y="561150"/>
                      <a:pt x="410076" y="561150"/>
                    </a:cubicBezTo>
                    <a:cubicBezTo>
                      <a:pt x="407745" y="554567"/>
                      <a:pt x="405276" y="548120"/>
                      <a:pt x="402395" y="541811"/>
                    </a:cubicBezTo>
                    <a:cubicBezTo>
                      <a:pt x="394440" y="536187"/>
                      <a:pt x="386896" y="530152"/>
                      <a:pt x="379490" y="523843"/>
                    </a:cubicBezTo>
                    <a:cubicBezTo>
                      <a:pt x="372495" y="517945"/>
                      <a:pt x="365911" y="511498"/>
                      <a:pt x="359053" y="505326"/>
                    </a:cubicBezTo>
                    <a:cubicBezTo>
                      <a:pt x="357133" y="503543"/>
                      <a:pt x="355212" y="501897"/>
                      <a:pt x="353429" y="500114"/>
                    </a:cubicBezTo>
                    <a:cubicBezTo>
                      <a:pt x="350960" y="497508"/>
                      <a:pt x="348492" y="495039"/>
                      <a:pt x="345886" y="492570"/>
                    </a:cubicBezTo>
                    <a:cubicBezTo>
                      <a:pt x="339439" y="485987"/>
                      <a:pt x="332718" y="479403"/>
                      <a:pt x="326409" y="472682"/>
                    </a:cubicBezTo>
                    <a:cubicBezTo>
                      <a:pt x="312281" y="457869"/>
                      <a:pt x="298840" y="442370"/>
                      <a:pt x="287044" y="425636"/>
                    </a:cubicBezTo>
                    <a:cubicBezTo>
                      <a:pt x="281558" y="417955"/>
                      <a:pt x="276483" y="409863"/>
                      <a:pt x="272093" y="401633"/>
                    </a:cubicBezTo>
                    <a:cubicBezTo>
                      <a:pt x="270036" y="397793"/>
                      <a:pt x="268390" y="393952"/>
                      <a:pt x="266744" y="389975"/>
                    </a:cubicBezTo>
                    <a:cubicBezTo>
                      <a:pt x="265098" y="386134"/>
                      <a:pt x="263315" y="382294"/>
                      <a:pt x="262492" y="378316"/>
                    </a:cubicBezTo>
                    <a:cubicBezTo>
                      <a:pt x="262218" y="376533"/>
                      <a:pt x="262081" y="375298"/>
                      <a:pt x="261944" y="373653"/>
                    </a:cubicBezTo>
                    <a:cubicBezTo>
                      <a:pt x="261944" y="372555"/>
                      <a:pt x="261944" y="371321"/>
                      <a:pt x="262355" y="370361"/>
                    </a:cubicBezTo>
                    <a:cubicBezTo>
                      <a:pt x="262767" y="368989"/>
                      <a:pt x="263178" y="368029"/>
                      <a:pt x="263864" y="366657"/>
                    </a:cubicBezTo>
                    <a:cubicBezTo>
                      <a:pt x="264275" y="365697"/>
                      <a:pt x="264961" y="364875"/>
                      <a:pt x="265510" y="364051"/>
                    </a:cubicBezTo>
                    <a:cubicBezTo>
                      <a:pt x="266607" y="362543"/>
                      <a:pt x="268253" y="361308"/>
                      <a:pt x="270036" y="360622"/>
                    </a:cubicBezTo>
                    <a:cubicBezTo>
                      <a:pt x="271956" y="359799"/>
                      <a:pt x="274425" y="360074"/>
                      <a:pt x="276483" y="360622"/>
                    </a:cubicBezTo>
                    <a:cubicBezTo>
                      <a:pt x="279500" y="361446"/>
                      <a:pt x="282106" y="363228"/>
                      <a:pt x="284712" y="364875"/>
                    </a:cubicBezTo>
                    <a:cubicBezTo>
                      <a:pt x="287593" y="366657"/>
                      <a:pt x="290336" y="368715"/>
                      <a:pt x="292942" y="371047"/>
                    </a:cubicBezTo>
                    <a:cubicBezTo>
                      <a:pt x="296371" y="374338"/>
                      <a:pt x="299663" y="377767"/>
                      <a:pt x="303092" y="381196"/>
                    </a:cubicBezTo>
                    <a:cubicBezTo>
                      <a:pt x="306795" y="384900"/>
                      <a:pt x="310224" y="389014"/>
                      <a:pt x="313790" y="392992"/>
                    </a:cubicBezTo>
                    <a:cubicBezTo>
                      <a:pt x="320099" y="400124"/>
                      <a:pt x="326135" y="407668"/>
                      <a:pt x="332307" y="414938"/>
                    </a:cubicBezTo>
                    <a:cubicBezTo>
                      <a:pt x="336010" y="419327"/>
                      <a:pt x="339713" y="423579"/>
                      <a:pt x="343142" y="428105"/>
                    </a:cubicBezTo>
                    <a:cubicBezTo>
                      <a:pt x="349177" y="436198"/>
                      <a:pt x="355212" y="444290"/>
                      <a:pt x="361247" y="452382"/>
                    </a:cubicBezTo>
                    <a:cubicBezTo>
                      <a:pt x="363031" y="454714"/>
                      <a:pt x="364676" y="457046"/>
                      <a:pt x="366460" y="459378"/>
                    </a:cubicBezTo>
                    <a:cubicBezTo>
                      <a:pt x="368517" y="462121"/>
                      <a:pt x="370437" y="465138"/>
                      <a:pt x="372495" y="468019"/>
                    </a:cubicBezTo>
                    <a:cubicBezTo>
                      <a:pt x="375512" y="472408"/>
                      <a:pt x="378530" y="476934"/>
                      <a:pt x="381410" y="481461"/>
                    </a:cubicBezTo>
                    <a:cubicBezTo>
                      <a:pt x="392383" y="498331"/>
                      <a:pt x="402258" y="516025"/>
                      <a:pt x="410625" y="534404"/>
                    </a:cubicBezTo>
                    <a:cubicBezTo>
                      <a:pt x="410762" y="534678"/>
                      <a:pt x="410899" y="535090"/>
                      <a:pt x="411037" y="535364"/>
                    </a:cubicBezTo>
                    <a:cubicBezTo>
                      <a:pt x="411722" y="535776"/>
                      <a:pt x="412271" y="536187"/>
                      <a:pt x="412957" y="536599"/>
                    </a:cubicBezTo>
                    <a:cubicBezTo>
                      <a:pt x="412820" y="536461"/>
                      <a:pt x="412682" y="536461"/>
                      <a:pt x="412545" y="536325"/>
                    </a:cubicBezTo>
                    <a:cubicBezTo>
                      <a:pt x="418580" y="540302"/>
                      <a:pt x="424615" y="544142"/>
                      <a:pt x="431062" y="547434"/>
                    </a:cubicBezTo>
                    <a:cubicBezTo>
                      <a:pt x="430925" y="547434"/>
                      <a:pt x="430925" y="547434"/>
                      <a:pt x="430788" y="547297"/>
                    </a:cubicBezTo>
                    <a:cubicBezTo>
                      <a:pt x="434491" y="549080"/>
                      <a:pt x="438331" y="550726"/>
                      <a:pt x="442309" y="552098"/>
                    </a:cubicBezTo>
                    <a:cubicBezTo>
                      <a:pt x="442035" y="551961"/>
                      <a:pt x="441898" y="551961"/>
                      <a:pt x="441623" y="551823"/>
                    </a:cubicBezTo>
                    <a:cubicBezTo>
                      <a:pt x="443132" y="552372"/>
                      <a:pt x="444504" y="552646"/>
                      <a:pt x="446012" y="553058"/>
                    </a:cubicBezTo>
                    <a:cubicBezTo>
                      <a:pt x="445875" y="553058"/>
                      <a:pt x="445875" y="553058"/>
                      <a:pt x="445738" y="553058"/>
                    </a:cubicBezTo>
                    <a:cubicBezTo>
                      <a:pt x="445875" y="553058"/>
                      <a:pt x="446150" y="553058"/>
                      <a:pt x="446287" y="553195"/>
                    </a:cubicBezTo>
                    <a:cubicBezTo>
                      <a:pt x="446287" y="553195"/>
                      <a:pt x="446424" y="553195"/>
                      <a:pt x="446424" y="553195"/>
                    </a:cubicBezTo>
                    <a:cubicBezTo>
                      <a:pt x="446424" y="553195"/>
                      <a:pt x="446424" y="553195"/>
                      <a:pt x="446287" y="553195"/>
                    </a:cubicBezTo>
                    <a:cubicBezTo>
                      <a:pt x="448207" y="553470"/>
                      <a:pt x="449990" y="553744"/>
                      <a:pt x="451910" y="553881"/>
                    </a:cubicBezTo>
                    <a:cubicBezTo>
                      <a:pt x="451910" y="553881"/>
                      <a:pt x="451773" y="553881"/>
                      <a:pt x="451773" y="553881"/>
                    </a:cubicBezTo>
                    <a:cubicBezTo>
                      <a:pt x="451910" y="553881"/>
                      <a:pt x="451910" y="553881"/>
                      <a:pt x="452047" y="553881"/>
                    </a:cubicBezTo>
                    <a:cubicBezTo>
                      <a:pt x="452185" y="553881"/>
                      <a:pt x="452322" y="553881"/>
                      <a:pt x="452459" y="553881"/>
                    </a:cubicBezTo>
                    <a:cubicBezTo>
                      <a:pt x="452322" y="553881"/>
                      <a:pt x="452185" y="553881"/>
                      <a:pt x="452185" y="553881"/>
                    </a:cubicBezTo>
                    <a:cubicBezTo>
                      <a:pt x="453419" y="553881"/>
                      <a:pt x="454516" y="553881"/>
                      <a:pt x="455751" y="553881"/>
                    </a:cubicBezTo>
                    <a:cubicBezTo>
                      <a:pt x="455751" y="553881"/>
                      <a:pt x="455614" y="553881"/>
                      <a:pt x="455614" y="553881"/>
                    </a:cubicBezTo>
                    <a:cubicBezTo>
                      <a:pt x="456299" y="553744"/>
                      <a:pt x="456985" y="553606"/>
                      <a:pt x="457671" y="553606"/>
                    </a:cubicBezTo>
                    <a:cubicBezTo>
                      <a:pt x="457397" y="553606"/>
                      <a:pt x="457259" y="553744"/>
                      <a:pt x="456985" y="553744"/>
                    </a:cubicBezTo>
                    <a:cubicBezTo>
                      <a:pt x="458220" y="553470"/>
                      <a:pt x="459454" y="553195"/>
                      <a:pt x="460551" y="552646"/>
                    </a:cubicBezTo>
                    <a:cubicBezTo>
                      <a:pt x="460551" y="552646"/>
                      <a:pt x="460551" y="552646"/>
                      <a:pt x="460414" y="552646"/>
                    </a:cubicBezTo>
                    <a:cubicBezTo>
                      <a:pt x="461100" y="552372"/>
                      <a:pt x="461786" y="552098"/>
                      <a:pt x="462472" y="551823"/>
                    </a:cubicBezTo>
                    <a:cubicBezTo>
                      <a:pt x="463432" y="551412"/>
                      <a:pt x="464392" y="550863"/>
                      <a:pt x="465352" y="550315"/>
                    </a:cubicBezTo>
                    <a:cubicBezTo>
                      <a:pt x="465352" y="550315"/>
                      <a:pt x="465215" y="550315"/>
                      <a:pt x="465215" y="550452"/>
                    </a:cubicBezTo>
                    <a:cubicBezTo>
                      <a:pt x="465763" y="550041"/>
                      <a:pt x="466312" y="549629"/>
                      <a:pt x="466861" y="549217"/>
                    </a:cubicBezTo>
                    <a:cubicBezTo>
                      <a:pt x="466724" y="549355"/>
                      <a:pt x="466586" y="549492"/>
                      <a:pt x="466449" y="549629"/>
                    </a:cubicBezTo>
                    <a:cubicBezTo>
                      <a:pt x="467409" y="548806"/>
                      <a:pt x="468369" y="547846"/>
                      <a:pt x="469192" y="547023"/>
                    </a:cubicBezTo>
                    <a:cubicBezTo>
                      <a:pt x="469878" y="546200"/>
                      <a:pt x="470564" y="545377"/>
                      <a:pt x="471250" y="544417"/>
                    </a:cubicBezTo>
                    <a:cubicBezTo>
                      <a:pt x="471936" y="543319"/>
                      <a:pt x="472484" y="542222"/>
                      <a:pt x="473170" y="541125"/>
                    </a:cubicBezTo>
                    <a:cubicBezTo>
                      <a:pt x="473170" y="541262"/>
                      <a:pt x="473170" y="541262"/>
                      <a:pt x="473033" y="541399"/>
                    </a:cubicBezTo>
                    <a:cubicBezTo>
                      <a:pt x="473170" y="541262"/>
                      <a:pt x="473170" y="540988"/>
                      <a:pt x="473307" y="540851"/>
                    </a:cubicBezTo>
                    <a:lnTo>
                      <a:pt x="473307" y="540851"/>
                    </a:lnTo>
                    <a:lnTo>
                      <a:pt x="473307" y="540851"/>
                    </a:lnTo>
                    <a:cubicBezTo>
                      <a:pt x="473719" y="539890"/>
                      <a:pt x="474130" y="539068"/>
                      <a:pt x="474404" y="538107"/>
                    </a:cubicBezTo>
                    <a:cubicBezTo>
                      <a:pt x="474404" y="538107"/>
                      <a:pt x="474404" y="538245"/>
                      <a:pt x="474267" y="538245"/>
                    </a:cubicBezTo>
                    <a:cubicBezTo>
                      <a:pt x="474679" y="536873"/>
                      <a:pt x="475090" y="535639"/>
                      <a:pt x="475365" y="534267"/>
                    </a:cubicBezTo>
                    <a:cubicBezTo>
                      <a:pt x="475639" y="532484"/>
                      <a:pt x="475913" y="530701"/>
                      <a:pt x="476050" y="528918"/>
                    </a:cubicBezTo>
                    <a:cubicBezTo>
                      <a:pt x="476050" y="529055"/>
                      <a:pt x="476050" y="529055"/>
                      <a:pt x="476050" y="529192"/>
                    </a:cubicBezTo>
                    <a:cubicBezTo>
                      <a:pt x="476050" y="529055"/>
                      <a:pt x="476050" y="528918"/>
                      <a:pt x="476050" y="528918"/>
                    </a:cubicBezTo>
                    <a:cubicBezTo>
                      <a:pt x="476050" y="528781"/>
                      <a:pt x="476050" y="528643"/>
                      <a:pt x="476050" y="528506"/>
                    </a:cubicBezTo>
                    <a:cubicBezTo>
                      <a:pt x="476050" y="528506"/>
                      <a:pt x="476050" y="528643"/>
                      <a:pt x="476050" y="528643"/>
                    </a:cubicBezTo>
                    <a:cubicBezTo>
                      <a:pt x="476188" y="526038"/>
                      <a:pt x="476188" y="523568"/>
                      <a:pt x="476050" y="520962"/>
                    </a:cubicBezTo>
                    <a:cubicBezTo>
                      <a:pt x="476050" y="520962"/>
                      <a:pt x="476050" y="521100"/>
                      <a:pt x="476050" y="521100"/>
                    </a:cubicBezTo>
                    <a:cubicBezTo>
                      <a:pt x="476050" y="520962"/>
                      <a:pt x="476050" y="520825"/>
                      <a:pt x="476050" y="520688"/>
                    </a:cubicBezTo>
                    <a:cubicBezTo>
                      <a:pt x="476050" y="520551"/>
                      <a:pt x="476050" y="520414"/>
                      <a:pt x="476050" y="520414"/>
                    </a:cubicBezTo>
                    <a:cubicBezTo>
                      <a:pt x="476050" y="520414"/>
                      <a:pt x="476050" y="520551"/>
                      <a:pt x="476050" y="520688"/>
                    </a:cubicBezTo>
                    <a:cubicBezTo>
                      <a:pt x="475776" y="517671"/>
                      <a:pt x="475227" y="514653"/>
                      <a:pt x="474679" y="511636"/>
                    </a:cubicBezTo>
                    <a:cubicBezTo>
                      <a:pt x="474679" y="511773"/>
                      <a:pt x="474679" y="511910"/>
                      <a:pt x="474679" y="512184"/>
                    </a:cubicBezTo>
                    <a:cubicBezTo>
                      <a:pt x="473307" y="506149"/>
                      <a:pt x="471661" y="500251"/>
                      <a:pt x="469741" y="494491"/>
                    </a:cubicBezTo>
                    <a:cubicBezTo>
                      <a:pt x="466586" y="485438"/>
                      <a:pt x="462609" y="476797"/>
                      <a:pt x="458220" y="468156"/>
                    </a:cubicBezTo>
                    <a:cubicBezTo>
                      <a:pt x="452047" y="456223"/>
                      <a:pt x="445189" y="444839"/>
                      <a:pt x="437646" y="433729"/>
                    </a:cubicBezTo>
                    <a:cubicBezTo>
                      <a:pt x="437783" y="434003"/>
                      <a:pt x="437920" y="434140"/>
                      <a:pt x="438057" y="434277"/>
                    </a:cubicBezTo>
                    <a:cubicBezTo>
                      <a:pt x="428730" y="420561"/>
                      <a:pt x="418443" y="407394"/>
                      <a:pt x="407608" y="394775"/>
                    </a:cubicBezTo>
                    <a:cubicBezTo>
                      <a:pt x="406922" y="394364"/>
                      <a:pt x="406236" y="393952"/>
                      <a:pt x="405550" y="393541"/>
                    </a:cubicBezTo>
                    <a:cubicBezTo>
                      <a:pt x="403630" y="392443"/>
                      <a:pt x="401710" y="391346"/>
                      <a:pt x="399789" y="390249"/>
                    </a:cubicBezTo>
                    <a:cubicBezTo>
                      <a:pt x="395537" y="387780"/>
                      <a:pt x="391286" y="385311"/>
                      <a:pt x="387034" y="382842"/>
                    </a:cubicBezTo>
                    <a:cubicBezTo>
                      <a:pt x="386073" y="382294"/>
                      <a:pt x="385250" y="381745"/>
                      <a:pt x="384290" y="381196"/>
                    </a:cubicBezTo>
                    <a:cubicBezTo>
                      <a:pt x="381136" y="379139"/>
                      <a:pt x="378118" y="377082"/>
                      <a:pt x="374963" y="375024"/>
                    </a:cubicBezTo>
                    <a:cubicBezTo>
                      <a:pt x="371672" y="372830"/>
                      <a:pt x="368517" y="370635"/>
                      <a:pt x="365225" y="368578"/>
                    </a:cubicBezTo>
                    <a:cubicBezTo>
                      <a:pt x="362208" y="366520"/>
                      <a:pt x="359327" y="364463"/>
                      <a:pt x="356447" y="362268"/>
                    </a:cubicBezTo>
                    <a:cubicBezTo>
                      <a:pt x="349863" y="357468"/>
                      <a:pt x="343417" y="352256"/>
                      <a:pt x="337107" y="347044"/>
                    </a:cubicBezTo>
                    <a:cubicBezTo>
                      <a:pt x="331347" y="342243"/>
                      <a:pt x="325860" y="337305"/>
                      <a:pt x="320648" y="331956"/>
                    </a:cubicBezTo>
                    <a:cubicBezTo>
                      <a:pt x="318179" y="329350"/>
                      <a:pt x="315710" y="326881"/>
                      <a:pt x="313379" y="324275"/>
                    </a:cubicBezTo>
                    <a:cubicBezTo>
                      <a:pt x="311733" y="322492"/>
                      <a:pt x="310087" y="320434"/>
                      <a:pt x="308715" y="318240"/>
                    </a:cubicBezTo>
                    <a:cubicBezTo>
                      <a:pt x="307892" y="317143"/>
                      <a:pt x="307344" y="315908"/>
                      <a:pt x="306658" y="314674"/>
                    </a:cubicBezTo>
                    <a:cubicBezTo>
                      <a:pt x="306246" y="313714"/>
                      <a:pt x="305972" y="312616"/>
                      <a:pt x="305561" y="311519"/>
                    </a:cubicBezTo>
                    <a:cubicBezTo>
                      <a:pt x="305286" y="310696"/>
                      <a:pt x="305149" y="309736"/>
                      <a:pt x="305012" y="308913"/>
                    </a:cubicBezTo>
                    <a:cubicBezTo>
                      <a:pt x="304600" y="306856"/>
                      <a:pt x="304600" y="304798"/>
                      <a:pt x="304326" y="302878"/>
                    </a:cubicBezTo>
                    <a:cubicBezTo>
                      <a:pt x="303915" y="300135"/>
                      <a:pt x="305972" y="297392"/>
                      <a:pt x="308715" y="296980"/>
                    </a:cubicBezTo>
                    <a:cubicBezTo>
                      <a:pt x="310773" y="296706"/>
                      <a:pt x="312693" y="296295"/>
                      <a:pt x="314750" y="296157"/>
                    </a:cubicBezTo>
                    <a:cubicBezTo>
                      <a:pt x="315848" y="296020"/>
                      <a:pt x="317082" y="296157"/>
                      <a:pt x="318179" y="296295"/>
                    </a:cubicBezTo>
                    <a:cubicBezTo>
                      <a:pt x="319277" y="296431"/>
                      <a:pt x="320511" y="296843"/>
                      <a:pt x="321471" y="297254"/>
                    </a:cubicBezTo>
                    <a:cubicBezTo>
                      <a:pt x="323117" y="298077"/>
                      <a:pt x="324214" y="298626"/>
                      <a:pt x="325860" y="299586"/>
                    </a:cubicBezTo>
                    <a:cubicBezTo>
                      <a:pt x="327232" y="300546"/>
                      <a:pt x="328603" y="301506"/>
                      <a:pt x="329975" y="302604"/>
                    </a:cubicBezTo>
                    <a:cubicBezTo>
                      <a:pt x="331895" y="303975"/>
                      <a:pt x="333678" y="305347"/>
                      <a:pt x="335461" y="306718"/>
                    </a:cubicBezTo>
                    <a:cubicBezTo>
                      <a:pt x="339576" y="309873"/>
                      <a:pt x="343280" y="313576"/>
                      <a:pt x="347120" y="317143"/>
                    </a:cubicBezTo>
                    <a:cubicBezTo>
                      <a:pt x="353567" y="323178"/>
                      <a:pt x="360013" y="329350"/>
                      <a:pt x="366460" y="335522"/>
                    </a:cubicBezTo>
                    <a:cubicBezTo>
                      <a:pt x="371123" y="340048"/>
                      <a:pt x="375649" y="344712"/>
                      <a:pt x="380176" y="349375"/>
                    </a:cubicBezTo>
                    <a:cubicBezTo>
                      <a:pt x="383605" y="352804"/>
                      <a:pt x="387034" y="356370"/>
                      <a:pt x="390463" y="359937"/>
                    </a:cubicBezTo>
                    <a:cubicBezTo>
                      <a:pt x="393892" y="363503"/>
                      <a:pt x="397321" y="367069"/>
                      <a:pt x="400750" y="370772"/>
                    </a:cubicBezTo>
                    <a:cubicBezTo>
                      <a:pt x="405687" y="376121"/>
                      <a:pt x="410488" y="381471"/>
                      <a:pt x="415151" y="386957"/>
                    </a:cubicBezTo>
                    <a:cubicBezTo>
                      <a:pt x="420912" y="389975"/>
                      <a:pt x="426673" y="392992"/>
                      <a:pt x="432296" y="395872"/>
                    </a:cubicBezTo>
                    <a:cubicBezTo>
                      <a:pt x="432159" y="395736"/>
                      <a:pt x="431885" y="395598"/>
                      <a:pt x="431748" y="395598"/>
                    </a:cubicBezTo>
                    <a:cubicBezTo>
                      <a:pt x="437234" y="398204"/>
                      <a:pt x="442583" y="400673"/>
                      <a:pt x="448070" y="403279"/>
                    </a:cubicBezTo>
                    <a:cubicBezTo>
                      <a:pt x="450813" y="404514"/>
                      <a:pt x="453693" y="405611"/>
                      <a:pt x="456574" y="406845"/>
                    </a:cubicBezTo>
                    <a:cubicBezTo>
                      <a:pt x="460414" y="408491"/>
                      <a:pt x="464255" y="410000"/>
                      <a:pt x="468232" y="411509"/>
                    </a:cubicBezTo>
                    <a:cubicBezTo>
                      <a:pt x="468232" y="411509"/>
                      <a:pt x="468232" y="411509"/>
                      <a:pt x="468232" y="411509"/>
                    </a:cubicBezTo>
                    <a:cubicBezTo>
                      <a:pt x="471936" y="412743"/>
                      <a:pt x="475639" y="413840"/>
                      <a:pt x="479342" y="414663"/>
                    </a:cubicBezTo>
                    <a:cubicBezTo>
                      <a:pt x="479068" y="414663"/>
                      <a:pt x="478931" y="414526"/>
                      <a:pt x="478656" y="414526"/>
                    </a:cubicBezTo>
                    <a:cubicBezTo>
                      <a:pt x="479479" y="414663"/>
                      <a:pt x="480302" y="414801"/>
                      <a:pt x="481125" y="414801"/>
                    </a:cubicBezTo>
                    <a:cubicBezTo>
                      <a:pt x="480851" y="414801"/>
                      <a:pt x="480714" y="414801"/>
                      <a:pt x="480440" y="414801"/>
                    </a:cubicBezTo>
                    <a:cubicBezTo>
                      <a:pt x="481674" y="414938"/>
                      <a:pt x="483046" y="414938"/>
                      <a:pt x="484280" y="414938"/>
                    </a:cubicBezTo>
                    <a:cubicBezTo>
                      <a:pt x="484966" y="414938"/>
                      <a:pt x="485514" y="414801"/>
                      <a:pt x="486063" y="414801"/>
                    </a:cubicBezTo>
                    <a:cubicBezTo>
                      <a:pt x="486475" y="414663"/>
                      <a:pt x="487023" y="414526"/>
                      <a:pt x="487435" y="414526"/>
                    </a:cubicBezTo>
                    <a:cubicBezTo>
                      <a:pt x="487846" y="414389"/>
                      <a:pt x="488258" y="414115"/>
                      <a:pt x="488669" y="413978"/>
                    </a:cubicBezTo>
                    <a:cubicBezTo>
                      <a:pt x="488532" y="413978"/>
                      <a:pt x="488395" y="414115"/>
                      <a:pt x="488395" y="414115"/>
                    </a:cubicBezTo>
                    <a:cubicBezTo>
                      <a:pt x="488532" y="414115"/>
                      <a:pt x="488669" y="413978"/>
                      <a:pt x="488669" y="413978"/>
                    </a:cubicBezTo>
                    <a:cubicBezTo>
                      <a:pt x="488806" y="413978"/>
                      <a:pt x="488806" y="413978"/>
                      <a:pt x="488943" y="413840"/>
                    </a:cubicBezTo>
                    <a:cubicBezTo>
                      <a:pt x="488806" y="413840"/>
                      <a:pt x="488806" y="413840"/>
                      <a:pt x="488669" y="413978"/>
                    </a:cubicBezTo>
                    <a:cubicBezTo>
                      <a:pt x="489081" y="413703"/>
                      <a:pt x="489629" y="413429"/>
                      <a:pt x="490041" y="413155"/>
                    </a:cubicBezTo>
                    <a:cubicBezTo>
                      <a:pt x="490315" y="412881"/>
                      <a:pt x="490589" y="412743"/>
                      <a:pt x="491001" y="412469"/>
                    </a:cubicBezTo>
                    <a:cubicBezTo>
                      <a:pt x="491138" y="412332"/>
                      <a:pt x="491275" y="412057"/>
                      <a:pt x="491412" y="411920"/>
                    </a:cubicBezTo>
                    <a:cubicBezTo>
                      <a:pt x="491549" y="411646"/>
                      <a:pt x="491687" y="411372"/>
                      <a:pt x="491824" y="411097"/>
                    </a:cubicBezTo>
                    <a:cubicBezTo>
                      <a:pt x="491961" y="410686"/>
                      <a:pt x="492098" y="410411"/>
                      <a:pt x="492235" y="410000"/>
                    </a:cubicBezTo>
                    <a:cubicBezTo>
                      <a:pt x="492510" y="408903"/>
                      <a:pt x="492510" y="407943"/>
                      <a:pt x="492647" y="406845"/>
                    </a:cubicBezTo>
                    <a:cubicBezTo>
                      <a:pt x="492647" y="406982"/>
                      <a:pt x="492647" y="407120"/>
                      <a:pt x="492647" y="407394"/>
                    </a:cubicBezTo>
                    <a:cubicBezTo>
                      <a:pt x="492647" y="406982"/>
                      <a:pt x="492647" y="406434"/>
                      <a:pt x="492647" y="405885"/>
                    </a:cubicBezTo>
                    <a:cubicBezTo>
                      <a:pt x="492510" y="405337"/>
                      <a:pt x="492510" y="404788"/>
                      <a:pt x="492372" y="404239"/>
                    </a:cubicBezTo>
                    <a:cubicBezTo>
                      <a:pt x="492235" y="403691"/>
                      <a:pt x="492098" y="403279"/>
                      <a:pt x="491961" y="402730"/>
                    </a:cubicBezTo>
                    <a:cubicBezTo>
                      <a:pt x="491275" y="400947"/>
                      <a:pt x="490589" y="399301"/>
                      <a:pt x="489766" y="397518"/>
                    </a:cubicBezTo>
                    <a:cubicBezTo>
                      <a:pt x="489766" y="397518"/>
                      <a:pt x="489766" y="397518"/>
                      <a:pt x="489766" y="397518"/>
                    </a:cubicBezTo>
                    <a:cubicBezTo>
                      <a:pt x="488395" y="394775"/>
                      <a:pt x="486886" y="392169"/>
                      <a:pt x="485240" y="389563"/>
                    </a:cubicBezTo>
                    <a:cubicBezTo>
                      <a:pt x="485377" y="389700"/>
                      <a:pt x="485514" y="389975"/>
                      <a:pt x="485652" y="390112"/>
                    </a:cubicBezTo>
                    <a:cubicBezTo>
                      <a:pt x="481125" y="383391"/>
                      <a:pt x="475776" y="377082"/>
                      <a:pt x="470564" y="370909"/>
                    </a:cubicBezTo>
                    <a:cubicBezTo>
                      <a:pt x="470701" y="371047"/>
                      <a:pt x="470701" y="371184"/>
                      <a:pt x="470838" y="371321"/>
                    </a:cubicBezTo>
                    <a:cubicBezTo>
                      <a:pt x="466312" y="366246"/>
                      <a:pt x="461786" y="361171"/>
                      <a:pt x="456848" y="356370"/>
                    </a:cubicBezTo>
                    <a:cubicBezTo>
                      <a:pt x="454516" y="354039"/>
                      <a:pt x="452047" y="351707"/>
                      <a:pt x="449716" y="349375"/>
                    </a:cubicBezTo>
                    <a:cubicBezTo>
                      <a:pt x="446287" y="346083"/>
                      <a:pt x="442995" y="342792"/>
                      <a:pt x="439566" y="339363"/>
                    </a:cubicBezTo>
                    <a:cubicBezTo>
                      <a:pt x="437646" y="337443"/>
                      <a:pt x="435725" y="335522"/>
                      <a:pt x="433668" y="333602"/>
                    </a:cubicBezTo>
                    <a:cubicBezTo>
                      <a:pt x="433805" y="333739"/>
                      <a:pt x="433942" y="333876"/>
                      <a:pt x="434079" y="334014"/>
                    </a:cubicBezTo>
                    <a:cubicBezTo>
                      <a:pt x="425164" y="326195"/>
                      <a:pt x="416111" y="318514"/>
                      <a:pt x="407196" y="310559"/>
                    </a:cubicBezTo>
                    <a:cubicBezTo>
                      <a:pt x="407333" y="310696"/>
                      <a:pt x="407470" y="310833"/>
                      <a:pt x="407745" y="310970"/>
                    </a:cubicBezTo>
                    <a:cubicBezTo>
                      <a:pt x="401161" y="305758"/>
                      <a:pt x="394577" y="300409"/>
                      <a:pt x="387994" y="295197"/>
                    </a:cubicBezTo>
                    <a:cubicBezTo>
                      <a:pt x="382782" y="291082"/>
                      <a:pt x="377570" y="287105"/>
                      <a:pt x="372220" y="282990"/>
                    </a:cubicBezTo>
                    <a:cubicBezTo>
                      <a:pt x="366460" y="278601"/>
                      <a:pt x="360699" y="274074"/>
                      <a:pt x="354801" y="269685"/>
                    </a:cubicBezTo>
                    <a:cubicBezTo>
                      <a:pt x="351509" y="267079"/>
                      <a:pt x="348080" y="264473"/>
                      <a:pt x="344651" y="262005"/>
                    </a:cubicBezTo>
                    <a:cubicBezTo>
                      <a:pt x="341496" y="259673"/>
                      <a:pt x="338479" y="257204"/>
                      <a:pt x="335736" y="254323"/>
                    </a:cubicBezTo>
                    <a:cubicBezTo>
                      <a:pt x="333267" y="251580"/>
                      <a:pt x="331621" y="248151"/>
                      <a:pt x="329838" y="244996"/>
                    </a:cubicBezTo>
                    <a:cubicBezTo>
                      <a:pt x="328741" y="243076"/>
                      <a:pt x="328878" y="240333"/>
                      <a:pt x="330661" y="238687"/>
                    </a:cubicBezTo>
                    <a:cubicBezTo>
                      <a:pt x="332993" y="236630"/>
                      <a:pt x="335050" y="234298"/>
                      <a:pt x="337930" y="233064"/>
                    </a:cubicBezTo>
                    <a:cubicBezTo>
                      <a:pt x="341222" y="231692"/>
                      <a:pt x="344925" y="231692"/>
                      <a:pt x="348492" y="231829"/>
                    </a:cubicBezTo>
                    <a:cubicBezTo>
                      <a:pt x="350275" y="231829"/>
                      <a:pt x="351921" y="232103"/>
                      <a:pt x="353704" y="232241"/>
                    </a:cubicBezTo>
                    <a:cubicBezTo>
                      <a:pt x="356996" y="232515"/>
                      <a:pt x="360287" y="232789"/>
                      <a:pt x="363716" y="233201"/>
                    </a:cubicBezTo>
                    <a:cubicBezTo>
                      <a:pt x="367145" y="233612"/>
                      <a:pt x="370574" y="234298"/>
                      <a:pt x="374003" y="234984"/>
                    </a:cubicBezTo>
                    <a:cubicBezTo>
                      <a:pt x="375924" y="235395"/>
                      <a:pt x="377981" y="235670"/>
                      <a:pt x="379764" y="236081"/>
                    </a:cubicBezTo>
                    <a:cubicBezTo>
                      <a:pt x="379764" y="236081"/>
                      <a:pt x="379627" y="236081"/>
                      <a:pt x="379627" y="236081"/>
                    </a:cubicBezTo>
                    <a:cubicBezTo>
                      <a:pt x="387994" y="237727"/>
                      <a:pt x="396498" y="239510"/>
                      <a:pt x="404864" y="241293"/>
                    </a:cubicBezTo>
                    <a:cubicBezTo>
                      <a:pt x="404590" y="241293"/>
                      <a:pt x="404453" y="241156"/>
                      <a:pt x="404179" y="241156"/>
                    </a:cubicBezTo>
                    <a:cubicBezTo>
                      <a:pt x="404727" y="241293"/>
                      <a:pt x="405276" y="241431"/>
                      <a:pt x="405824" y="241431"/>
                    </a:cubicBezTo>
                    <a:cubicBezTo>
                      <a:pt x="405550" y="241431"/>
                      <a:pt x="405413" y="241431"/>
                      <a:pt x="405139" y="241293"/>
                    </a:cubicBezTo>
                    <a:cubicBezTo>
                      <a:pt x="412545" y="242802"/>
                      <a:pt x="419952" y="244585"/>
                      <a:pt x="427359" y="246231"/>
                    </a:cubicBezTo>
                    <a:cubicBezTo>
                      <a:pt x="434628" y="247877"/>
                      <a:pt x="441760" y="249523"/>
                      <a:pt x="449030" y="251169"/>
                    </a:cubicBezTo>
                    <a:cubicBezTo>
                      <a:pt x="462883" y="254323"/>
                      <a:pt x="476736" y="257204"/>
                      <a:pt x="490589" y="260084"/>
                    </a:cubicBezTo>
                    <a:cubicBezTo>
                      <a:pt x="490452" y="260084"/>
                      <a:pt x="490315" y="260084"/>
                      <a:pt x="490178" y="259947"/>
                    </a:cubicBezTo>
                    <a:cubicBezTo>
                      <a:pt x="494567" y="260770"/>
                      <a:pt x="498956" y="261730"/>
                      <a:pt x="503345" y="262553"/>
                    </a:cubicBezTo>
                    <a:cubicBezTo>
                      <a:pt x="510478" y="263925"/>
                      <a:pt x="517747" y="265570"/>
                      <a:pt x="525154" y="266256"/>
                    </a:cubicBezTo>
                    <a:cubicBezTo>
                      <a:pt x="525154" y="266256"/>
                      <a:pt x="525017" y="266256"/>
                      <a:pt x="525017" y="266256"/>
                    </a:cubicBezTo>
                    <a:cubicBezTo>
                      <a:pt x="525154" y="266256"/>
                      <a:pt x="525154" y="266256"/>
                      <a:pt x="525291" y="266256"/>
                    </a:cubicBezTo>
                    <a:cubicBezTo>
                      <a:pt x="525428" y="266256"/>
                      <a:pt x="525565" y="266256"/>
                      <a:pt x="525702" y="266256"/>
                    </a:cubicBezTo>
                    <a:cubicBezTo>
                      <a:pt x="525702" y="266256"/>
                      <a:pt x="525565" y="266256"/>
                      <a:pt x="525565" y="266256"/>
                    </a:cubicBezTo>
                    <a:cubicBezTo>
                      <a:pt x="526251" y="266256"/>
                      <a:pt x="526937" y="266256"/>
                      <a:pt x="527623" y="266393"/>
                    </a:cubicBezTo>
                    <a:cubicBezTo>
                      <a:pt x="527348" y="266393"/>
                      <a:pt x="527211" y="266393"/>
                      <a:pt x="526937" y="266393"/>
                    </a:cubicBezTo>
                    <a:cubicBezTo>
                      <a:pt x="528308" y="266393"/>
                      <a:pt x="529543" y="266256"/>
                      <a:pt x="530777" y="265982"/>
                    </a:cubicBezTo>
                    <a:cubicBezTo>
                      <a:pt x="530640" y="265982"/>
                      <a:pt x="530503" y="265982"/>
                      <a:pt x="530366" y="266119"/>
                    </a:cubicBezTo>
                    <a:cubicBezTo>
                      <a:pt x="530777" y="265982"/>
                      <a:pt x="531189" y="265982"/>
                      <a:pt x="531600" y="265845"/>
                    </a:cubicBezTo>
                    <a:cubicBezTo>
                      <a:pt x="531875" y="265708"/>
                      <a:pt x="532012" y="265708"/>
                      <a:pt x="532286" y="265570"/>
                    </a:cubicBezTo>
                    <a:cubicBezTo>
                      <a:pt x="532423" y="265296"/>
                      <a:pt x="532423" y="265159"/>
                      <a:pt x="532560" y="264885"/>
                    </a:cubicBezTo>
                    <a:cubicBezTo>
                      <a:pt x="532560" y="264885"/>
                      <a:pt x="532560" y="264748"/>
                      <a:pt x="532560" y="264748"/>
                    </a:cubicBezTo>
                    <a:cubicBezTo>
                      <a:pt x="532560" y="264610"/>
                      <a:pt x="532423" y="264336"/>
                      <a:pt x="532423" y="264199"/>
                    </a:cubicBezTo>
                    <a:cubicBezTo>
                      <a:pt x="532286" y="263787"/>
                      <a:pt x="532149" y="263513"/>
                      <a:pt x="531875" y="263102"/>
                    </a:cubicBezTo>
                    <a:cubicBezTo>
                      <a:pt x="531600" y="262690"/>
                      <a:pt x="531326" y="262141"/>
                      <a:pt x="531052" y="261730"/>
                    </a:cubicBezTo>
                    <a:cubicBezTo>
                      <a:pt x="529954" y="260221"/>
                      <a:pt x="528720" y="258712"/>
                      <a:pt x="527485" y="257341"/>
                    </a:cubicBezTo>
                    <a:cubicBezTo>
                      <a:pt x="526114" y="255832"/>
                      <a:pt x="524605" y="254460"/>
                      <a:pt x="523233" y="253089"/>
                    </a:cubicBezTo>
                    <a:cubicBezTo>
                      <a:pt x="523233" y="253089"/>
                      <a:pt x="523371" y="253226"/>
                      <a:pt x="523371" y="253226"/>
                    </a:cubicBezTo>
                    <a:cubicBezTo>
                      <a:pt x="523233" y="253226"/>
                      <a:pt x="523233" y="253089"/>
                      <a:pt x="523096" y="253089"/>
                    </a:cubicBezTo>
                    <a:cubicBezTo>
                      <a:pt x="522959" y="252952"/>
                      <a:pt x="522959" y="252952"/>
                      <a:pt x="522822" y="252815"/>
                    </a:cubicBezTo>
                    <a:cubicBezTo>
                      <a:pt x="522822" y="252815"/>
                      <a:pt x="522959" y="252952"/>
                      <a:pt x="522959" y="252952"/>
                    </a:cubicBezTo>
                    <a:cubicBezTo>
                      <a:pt x="516924" y="247877"/>
                      <a:pt x="510615" y="243076"/>
                      <a:pt x="504031" y="238687"/>
                    </a:cubicBezTo>
                    <a:cubicBezTo>
                      <a:pt x="504031" y="238687"/>
                      <a:pt x="504168" y="238687"/>
                      <a:pt x="504168" y="238824"/>
                    </a:cubicBezTo>
                    <a:cubicBezTo>
                      <a:pt x="497996" y="234709"/>
                      <a:pt x="491687" y="230595"/>
                      <a:pt x="485377" y="226617"/>
                    </a:cubicBezTo>
                    <a:cubicBezTo>
                      <a:pt x="480577" y="223599"/>
                      <a:pt x="475913" y="220445"/>
                      <a:pt x="470975" y="217428"/>
                    </a:cubicBezTo>
                    <a:cubicBezTo>
                      <a:pt x="461100" y="211529"/>
                      <a:pt x="451362" y="205494"/>
                      <a:pt x="441486" y="199734"/>
                    </a:cubicBezTo>
                    <a:cubicBezTo>
                      <a:pt x="435314" y="196305"/>
                      <a:pt x="429279" y="192738"/>
                      <a:pt x="423107" y="189309"/>
                    </a:cubicBezTo>
                    <a:cubicBezTo>
                      <a:pt x="418032" y="186429"/>
                      <a:pt x="412682" y="183549"/>
                      <a:pt x="407470" y="180668"/>
                    </a:cubicBezTo>
                    <a:cubicBezTo>
                      <a:pt x="407470" y="180668"/>
                      <a:pt x="407470" y="180668"/>
                      <a:pt x="407333" y="180668"/>
                    </a:cubicBezTo>
                    <a:cubicBezTo>
                      <a:pt x="405962" y="179983"/>
                      <a:pt x="404727" y="179434"/>
                      <a:pt x="403356" y="178748"/>
                    </a:cubicBezTo>
                    <a:cubicBezTo>
                      <a:pt x="401298" y="177788"/>
                      <a:pt x="399241" y="176828"/>
                      <a:pt x="397183" y="175731"/>
                    </a:cubicBezTo>
                    <a:cubicBezTo>
                      <a:pt x="393754" y="173810"/>
                      <a:pt x="390188" y="172027"/>
                      <a:pt x="386759" y="170107"/>
                    </a:cubicBezTo>
                    <a:cubicBezTo>
                      <a:pt x="384976" y="169147"/>
                      <a:pt x="383193" y="168187"/>
                      <a:pt x="381410" y="167227"/>
                    </a:cubicBezTo>
                    <a:cubicBezTo>
                      <a:pt x="378941" y="165855"/>
                      <a:pt x="376609" y="164484"/>
                      <a:pt x="374278" y="163112"/>
                    </a:cubicBezTo>
                    <a:cubicBezTo>
                      <a:pt x="372083" y="161877"/>
                      <a:pt x="371123" y="158997"/>
                      <a:pt x="372083" y="156665"/>
                    </a:cubicBezTo>
                    <a:cubicBezTo>
                      <a:pt x="373180" y="154059"/>
                      <a:pt x="376335" y="152688"/>
                      <a:pt x="378941" y="153922"/>
                    </a:cubicBezTo>
                    <a:cubicBezTo>
                      <a:pt x="386073" y="157077"/>
                      <a:pt x="393206" y="160643"/>
                      <a:pt x="400201" y="164346"/>
                    </a:cubicBezTo>
                    <a:cubicBezTo>
                      <a:pt x="407059" y="168050"/>
                      <a:pt x="413917" y="171753"/>
                      <a:pt x="420775" y="175456"/>
                    </a:cubicBezTo>
                    <a:cubicBezTo>
                      <a:pt x="422421" y="176280"/>
                      <a:pt x="424067" y="176965"/>
                      <a:pt x="425576" y="177788"/>
                    </a:cubicBezTo>
                    <a:cubicBezTo>
                      <a:pt x="427907" y="178885"/>
                      <a:pt x="430376" y="179845"/>
                      <a:pt x="432845" y="180943"/>
                    </a:cubicBezTo>
                    <a:cubicBezTo>
                      <a:pt x="437920" y="183138"/>
                      <a:pt x="443132" y="185332"/>
                      <a:pt x="448344" y="187526"/>
                    </a:cubicBezTo>
                    <a:cubicBezTo>
                      <a:pt x="450539" y="188487"/>
                      <a:pt x="452870" y="189447"/>
                      <a:pt x="455065" y="190270"/>
                    </a:cubicBezTo>
                    <a:cubicBezTo>
                      <a:pt x="460140" y="192190"/>
                      <a:pt x="465215" y="194247"/>
                      <a:pt x="470427" y="196305"/>
                    </a:cubicBezTo>
                    <a:cubicBezTo>
                      <a:pt x="473033" y="197265"/>
                      <a:pt x="475776" y="198225"/>
                      <a:pt x="478245" y="199048"/>
                    </a:cubicBezTo>
                    <a:cubicBezTo>
                      <a:pt x="482497" y="200557"/>
                      <a:pt x="486749" y="202065"/>
                      <a:pt x="491001" y="203437"/>
                    </a:cubicBezTo>
                    <a:lnTo>
                      <a:pt x="491001" y="203437"/>
                    </a:lnTo>
                    <a:cubicBezTo>
                      <a:pt x="495116" y="204671"/>
                      <a:pt x="499230" y="206043"/>
                      <a:pt x="503208" y="207277"/>
                    </a:cubicBezTo>
                    <a:cubicBezTo>
                      <a:pt x="510615" y="209609"/>
                      <a:pt x="518159" y="211529"/>
                      <a:pt x="525702" y="213175"/>
                    </a:cubicBezTo>
                    <a:cubicBezTo>
                      <a:pt x="525428" y="213175"/>
                      <a:pt x="525291" y="213038"/>
                      <a:pt x="525017" y="213038"/>
                    </a:cubicBezTo>
                    <a:cubicBezTo>
                      <a:pt x="527348" y="213450"/>
                      <a:pt x="529680" y="213861"/>
                      <a:pt x="532012" y="213999"/>
                    </a:cubicBezTo>
                    <a:cubicBezTo>
                      <a:pt x="534206" y="214135"/>
                      <a:pt x="536401" y="214135"/>
                      <a:pt x="538733" y="214135"/>
                    </a:cubicBezTo>
                    <a:cubicBezTo>
                      <a:pt x="538733" y="214135"/>
                      <a:pt x="538595" y="214135"/>
                      <a:pt x="538595" y="214135"/>
                    </a:cubicBezTo>
                    <a:cubicBezTo>
                      <a:pt x="539693" y="213999"/>
                      <a:pt x="540927" y="213861"/>
                      <a:pt x="542024" y="213587"/>
                    </a:cubicBezTo>
                    <a:cubicBezTo>
                      <a:pt x="542710" y="213450"/>
                      <a:pt x="543259" y="213312"/>
                      <a:pt x="543945" y="213038"/>
                    </a:cubicBezTo>
                    <a:cubicBezTo>
                      <a:pt x="543945" y="213038"/>
                      <a:pt x="543945" y="213038"/>
                      <a:pt x="543807" y="213038"/>
                    </a:cubicBezTo>
                    <a:cubicBezTo>
                      <a:pt x="544905" y="212764"/>
                      <a:pt x="545865" y="212352"/>
                      <a:pt x="546962" y="211804"/>
                    </a:cubicBezTo>
                    <a:cubicBezTo>
                      <a:pt x="546962" y="211804"/>
                      <a:pt x="546962" y="211804"/>
                      <a:pt x="546825" y="211804"/>
                    </a:cubicBezTo>
                    <a:cubicBezTo>
                      <a:pt x="547374" y="211529"/>
                      <a:pt x="548059" y="211118"/>
                      <a:pt x="548608" y="210844"/>
                    </a:cubicBezTo>
                    <a:cubicBezTo>
                      <a:pt x="549020" y="210570"/>
                      <a:pt x="549431" y="210158"/>
                      <a:pt x="549843" y="209883"/>
                    </a:cubicBezTo>
                    <a:cubicBezTo>
                      <a:pt x="549705" y="210021"/>
                      <a:pt x="549568" y="210158"/>
                      <a:pt x="549431" y="210295"/>
                    </a:cubicBezTo>
                    <a:cubicBezTo>
                      <a:pt x="549843" y="209883"/>
                      <a:pt x="550254" y="209609"/>
                      <a:pt x="550528" y="209198"/>
                    </a:cubicBezTo>
                    <a:cubicBezTo>
                      <a:pt x="550940" y="208649"/>
                      <a:pt x="551488" y="208100"/>
                      <a:pt x="551900" y="207552"/>
                    </a:cubicBezTo>
                    <a:cubicBezTo>
                      <a:pt x="551763" y="207826"/>
                      <a:pt x="551626" y="207963"/>
                      <a:pt x="551488" y="208100"/>
                    </a:cubicBezTo>
                    <a:cubicBezTo>
                      <a:pt x="552449" y="206866"/>
                      <a:pt x="553134" y="205494"/>
                      <a:pt x="553820" y="204123"/>
                    </a:cubicBezTo>
                    <a:cubicBezTo>
                      <a:pt x="553683" y="204397"/>
                      <a:pt x="553546" y="204534"/>
                      <a:pt x="553546" y="204671"/>
                    </a:cubicBezTo>
                    <a:cubicBezTo>
                      <a:pt x="553820" y="204123"/>
                      <a:pt x="554094" y="203574"/>
                      <a:pt x="554369" y="203025"/>
                    </a:cubicBezTo>
                    <a:cubicBezTo>
                      <a:pt x="554780" y="201791"/>
                      <a:pt x="555192" y="200419"/>
                      <a:pt x="555329" y="199185"/>
                    </a:cubicBezTo>
                    <a:cubicBezTo>
                      <a:pt x="555329" y="199459"/>
                      <a:pt x="555192" y="199596"/>
                      <a:pt x="555192" y="199871"/>
                    </a:cubicBezTo>
                    <a:cubicBezTo>
                      <a:pt x="555466" y="198362"/>
                      <a:pt x="555603" y="196990"/>
                      <a:pt x="555603" y="195482"/>
                    </a:cubicBezTo>
                    <a:cubicBezTo>
                      <a:pt x="555603" y="195619"/>
                      <a:pt x="555603" y="195756"/>
                      <a:pt x="555603" y="195756"/>
                    </a:cubicBezTo>
                    <a:cubicBezTo>
                      <a:pt x="555603" y="194522"/>
                      <a:pt x="555603" y="193425"/>
                      <a:pt x="555603" y="192190"/>
                    </a:cubicBezTo>
                    <a:cubicBezTo>
                      <a:pt x="555329" y="189858"/>
                      <a:pt x="555055" y="187664"/>
                      <a:pt x="554643" y="185469"/>
                    </a:cubicBezTo>
                    <a:cubicBezTo>
                      <a:pt x="554643" y="185743"/>
                      <a:pt x="554643" y="185880"/>
                      <a:pt x="554780" y="186155"/>
                    </a:cubicBezTo>
                    <a:cubicBezTo>
                      <a:pt x="554094" y="183000"/>
                      <a:pt x="553134" y="179983"/>
                      <a:pt x="552037" y="176965"/>
                    </a:cubicBezTo>
                    <a:cubicBezTo>
                      <a:pt x="552037" y="177239"/>
                      <a:pt x="552174" y="177377"/>
                      <a:pt x="552311" y="177651"/>
                    </a:cubicBezTo>
                    <a:cubicBezTo>
                      <a:pt x="551214" y="174633"/>
                      <a:pt x="549843" y="171616"/>
                      <a:pt x="548471" y="168598"/>
                    </a:cubicBezTo>
                    <a:cubicBezTo>
                      <a:pt x="545042" y="162015"/>
                      <a:pt x="541339" y="155568"/>
                      <a:pt x="537224" y="149396"/>
                    </a:cubicBezTo>
                    <a:cubicBezTo>
                      <a:pt x="537361" y="149670"/>
                      <a:pt x="537498" y="149807"/>
                      <a:pt x="537635" y="149945"/>
                    </a:cubicBezTo>
                    <a:cubicBezTo>
                      <a:pt x="529269" y="137600"/>
                      <a:pt x="519942" y="126079"/>
                      <a:pt x="510066" y="114969"/>
                    </a:cubicBezTo>
                    <a:cubicBezTo>
                      <a:pt x="510066" y="114969"/>
                      <a:pt x="510066" y="114969"/>
                      <a:pt x="510066" y="114969"/>
                    </a:cubicBezTo>
                    <a:cubicBezTo>
                      <a:pt x="506226" y="110580"/>
                      <a:pt x="502248" y="106328"/>
                      <a:pt x="498270" y="102076"/>
                    </a:cubicBezTo>
                    <a:cubicBezTo>
                      <a:pt x="493607" y="97001"/>
                      <a:pt x="488806" y="92063"/>
                      <a:pt x="484143" y="87126"/>
                    </a:cubicBezTo>
                    <a:cubicBezTo>
                      <a:pt x="477696" y="80268"/>
                      <a:pt x="470838" y="73684"/>
                      <a:pt x="464117" y="66963"/>
                    </a:cubicBezTo>
                    <a:cubicBezTo>
                      <a:pt x="458220" y="60928"/>
                      <a:pt x="452047" y="55030"/>
                      <a:pt x="446012" y="49132"/>
                    </a:cubicBezTo>
                    <a:cubicBezTo>
                      <a:pt x="438331" y="41588"/>
                      <a:pt x="430788" y="34044"/>
                      <a:pt x="422832" y="26775"/>
                    </a:cubicBezTo>
                    <a:cubicBezTo>
                      <a:pt x="422147" y="26363"/>
                      <a:pt x="421324" y="25952"/>
                      <a:pt x="420638" y="25540"/>
                    </a:cubicBezTo>
                    <a:cubicBezTo>
                      <a:pt x="418718" y="24443"/>
                      <a:pt x="417209" y="22934"/>
                      <a:pt x="415563" y="21426"/>
                    </a:cubicBezTo>
                    <a:cubicBezTo>
                      <a:pt x="414054" y="19780"/>
                      <a:pt x="413643" y="17448"/>
                      <a:pt x="414740" y="15528"/>
                    </a:cubicBezTo>
                    <a:cubicBezTo>
                      <a:pt x="415974" y="13470"/>
                      <a:pt x="418718" y="12373"/>
                      <a:pt x="420912" y="13470"/>
                    </a:cubicBezTo>
                    <a:cubicBezTo>
                      <a:pt x="422147" y="14156"/>
                      <a:pt x="423381" y="14705"/>
                      <a:pt x="424615" y="15391"/>
                    </a:cubicBezTo>
                    <a:cubicBezTo>
                      <a:pt x="426124" y="16214"/>
                      <a:pt x="427496" y="17448"/>
                      <a:pt x="428730" y="18546"/>
                    </a:cubicBezTo>
                    <a:cubicBezTo>
                      <a:pt x="429279" y="18957"/>
                      <a:pt x="429827" y="19505"/>
                      <a:pt x="430376" y="19917"/>
                    </a:cubicBezTo>
                    <a:cubicBezTo>
                      <a:pt x="433668" y="21563"/>
                      <a:pt x="437234" y="22934"/>
                      <a:pt x="440663" y="24169"/>
                    </a:cubicBezTo>
                    <a:lnTo>
                      <a:pt x="440663" y="24169"/>
                    </a:lnTo>
                    <a:cubicBezTo>
                      <a:pt x="445875" y="25952"/>
                      <a:pt x="451224" y="27461"/>
                      <a:pt x="456574" y="28558"/>
                    </a:cubicBezTo>
                    <a:cubicBezTo>
                      <a:pt x="456299" y="28558"/>
                      <a:pt x="456162" y="28421"/>
                      <a:pt x="455888" y="28421"/>
                    </a:cubicBezTo>
                    <a:cubicBezTo>
                      <a:pt x="460551" y="29381"/>
                      <a:pt x="465078" y="30067"/>
                      <a:pt x="469741" y="30341"/>
                    </a:cubicBezTo>
                    <a:cubicBezTo>
                      <a:pt x="469467" y="30341"/>
                      <a:pt x="469330" y="30341"/>
                      <a:pt x="469055" y="30341"/>
                    </a:cubicBezTo>
                    <a:cubicBezTo>
                      <a:pt x="471936" y="30478"/>
                      <a:pt x="474816" y="30478"/>
                      <a:pt x="477696" y="30341"/>
                    </a:cubicBezTo>
                    <a:cubicBezTo>
                      <a:pt x="479617" y="30067"/>
                      <a:pt x="481537" y="29792"/>
                      <a:pt x="483457" y="29518"/>
                    </a:cubicBezTo>
                    <a:cubicBezTo>
                      <a:pt x="483320" y="29518"/>
                      <a:pt x="483183" y="29518"/>
                      <a:pt x="483183" y="29518"/>
                    </a:cubicBezTo>
                    <a:cubicBezTo>
                      <a:pt x="484417" y="29244"/>
                      <a:pt x="485514" y="28969"/>
                      <a:pt x="486612" y="28421"/>
                    </a:cubicBezTo>
                    <a:cubicBezTo>
                      <a:pt x="486475" y="28421"/>
                      <a:pt x="486200" y="28558"/>
                      <a:pt x="486063" y="28558"/>
                    </a:cubicBezTo>
                    <a:cubicBezTo>
                      <a:pt x="486612" y="28421"/>
                      <a:pt x="487023" y="28146"/>
                      <a:pt x="487572" y="27872"/>
                    </a:cubicBezTo>
                    <a:cubicBezTo>
                      <a:pt x="487435" y="27872"/>
                      <a:pt x="487298" y="28009"/>
                      <a:pt x="487160" y="28146"/>
                    </a:cubicBezTo>
                    <a:cubicBezTo>
                      <a:pt x="488258" y="27598"/>
                      <a:pt x="489355" y="27049"/>
                      <a:pt x="490452" y="26363"/>
                    </a:cubicBezTo>
                    <a:cubicBezTo>
                      <a:pt x="490315" y="26501"/>
                      <a:pt x="490178" y="26638"/>
                      <a:pt x="490041" y="26775"/>
                    </a:cubicBezTo>
                    <a:cubicBezTo>
                      <a:pt x="490452" y="26501"/>
                      <a:pt x="491001" y="26089"/>
                      <a:pt x="491412" y="25815"/>
                    </a:cubicBezTo>
                    <a:cubicBezTo>
                      <a:pt x="491275" y="25952"/>
                      <a:pt x="491138" y="25952"/>
                      <a:pt x="491138" y="26089"/>
                    </a:cubicBezTo>
                    <a:cubicBezTo>
                      <a:pt x="492098" y="25266"/>
                      <a:pt x="492921" y="24443"/>
                      <a:pt x="493881" y="23483"/>
                    </a:cubicBezTo>
                    <a:cubicBezTo>
                      <a:pt x="493744" y="23620"/>
                      <a:pt x="493607" y="23757"/>
                      <a:pt x="493470" y="23895"/>
                    </a:cubicBezTo>
                    <a:cubicBezTo>
                      <a:pt x="494293" y="22934"/>
                      <a:pt x="495116" y="21837"/>
                      <a:pt x="495801" y="20877"/>
                    </a:cubicBezTo>
                    <a:cubicBezTo>
                      <a:pt x="495664" y="21014"/>
                      <a:pt x="495527" y="21151"/>
                      <a:pt x="495527" y="21426"/>
                    </a:cubicBezTo>
                    <a:cubicBezTo>
                      <a:pt x="496350" y="20191"/>
                      <a:pt x="497036" y="18957"/>
                      <a:pt x="497722" y="17585"/>
                    </a:cubicBezTo>
                    <a:cubicBezTo>
                      <a:pt x="497722" y="17585"/>
                      <a:pt x="497722" y="17585"/>
                      <a:pt x="497722" y="17585"/>
                    </a:cubicBezTo>
                    <a:cubicBezTo>
                      <a:pt x="497722" y="17585"/>
                      <a:pt x="497722" y="17585"/>
                      <a:pt x="497722" y="17448"/>
                    </a:cubicBezTo>
                    <a:cubicBezTo>
                      <a:pt x="497859" y="17311"/>
                      <a:pt x="497859" y="17174"/>
                      <a:pt x="497996" y="17037"/>
                    </a:cubicBezTo>
                    <a:cubicBezTo>
                      <a:pt x="497996" y="17037"/>
                      <a:pt x="497859" y="17174"/>
                      <a:pt x="497859" y="17311"/>
                    </a:cubicBezTo>
                    <a:cubicBezTo>
                      <a:pt x="498407" y="16076"/>
                      <a:pt x="498956" y="14979"/>
                      <a:pt x="499368" y="13745"/>
                    </a:cubicBezTo>
                    <a:cubicBezTo>
                      <a:pt x="500465" y="10316"/>
                      <a:pt x="501288" y="7024"/>
                      <a:pt x="501974" y="3458"/>
                    </a:cubicBezTo>
                    <a:cubicBezTo>
                      <a:pt x="502522" y="989"/>
                      <a:pt x="505403" y="-520"/>
                      <a:pt x="507734" y="166"/>
                    </a:cubicBezTo>
                    <a:cubicBezTo>
                      <a:pt x="510340" y="852"/>
                      <a:pt x="511438" y="3458"/>
                      <a:pt x="511026" y="5927"/>
                    </a:cubicBezTo>
                    <a:cubicBezTo>
                      <a:pt x="510478" y="8670"/>
                      <a:pt x="509929" y="11413"/>
                      <a:pt x="509106" y="14156"/>
                    </a:cubicBezTo>
                    <a:cubicBezTo>
                      <a:pt x="508420" y="16625"/>
                      <a:pt x="507460" y="18957"/>
                      <a:pt x="506363" y="21288"/>
                    </a:cubicBezTo>
                    <a:cubicBezTo>
                      <a:pt x="504580" y="25129"/>
                      <a:pt x="502111" y="28421"/>
                      <a:pt x="499230" y="31575"/>
                    </a:cubicBezTo>
                    <a:cubicBezTo>
                      <a:pt x="496624" y="34319"/>
                      <a:pt x="493195" y="35965"/>
                      <a:pt x="489904" y="37473"/>
                    </a:cubicBezTo>
                    <a:cubicBezTo>
                      <a:pt x="485652" y="39394"/>
                      <a:pt x="480851" y="39805"/>
                      <a:pt x="476188" y="40079"/>
                    </a:cubicBezTo>
                    <a:cubicBezTo>
                      <a:pt x="470564" y="40354"/>
                      <a:pt x="464803" y="39668"/>
                      <a:pt x="459180" y="38845"/>
                    </a:cubicBezTo>
                    <a:cubicBezTo>
                      <a:pt x="455476" y="38296"/>
                      <a:pt x="451773" y="37473"/>
                      <a:pt x="448070" y="36513"/>
                    </a:cubicBezTo>
                    <a:cubicBezTo>
                      <a:pt x="451087" y="39394"/>
                      <a:pt x="454242" y="42411"/>
                      <a:pt x="457259" y="45291"/>
                    </a:cubicBezTo>
                    <a:cubicBezTo>
                      <a:pt x="462472" y="50366"/>
                      <a:pt x="467684" y="55304"/>
                      <a:pt x="472896" y="60516"/>
                    </a:cubicBezTo>
                    <a:cubicBezTo>
                      <a:pt x="476325" y="63945"/>
                      <a:pt x="479617" y="67237"/>
                      <a:pt x="483046" y="70666"/>
                    </a:cubicBezTo>
                    <a:cubicBezTo>
                      <a:pt x="485240" y="72861"/>
                      <a:pt x="487572" y="75055"/>
                      <a:pt x="489629" y="77250"/>
                    </a:cubicBezTo>
                    <a:cubicBezTo>
                      <a:pt x="495527" y="83559"/>
                      <a:pt x="501562" y="89868"/>
                      <a:pt x="507460" y="96178"/>
                    </a:cubicBezTo>
                    <a:cubicBezTo>
                      <a:pt x="516787" y="106191"/>
                      <a:pt x="525840" y="116478"/>
                      <a:pt x="534206" y="127313"/>
                    </a:cubicBezTo>
                    <a:cubicBezTo>
                      <a:pt x="539967" y="134720"/>
                      <a:pt x="545591" y="142401"/>
                      <a:pt x="550528" y="150493"/>
                    </a:cubicBezTo>
                    <a:cubicBezTo>
                      <a:pt x="552860" y="154197"/>
                      <a:pt x="555055" y="158174"/>
                      <a:pt x="556975" y="162152"/>
                    </a:cubicBezTo>
                    <a:cubicBezTo>
                      <a:pt x="558072" y="164346"/>
                      <a:pt x="559169" y="166678"/>
                      <a:pt x="560267" y="169010"/>
                    </a:cubicBezTo>
                    <a:cubicBezTo>
                      <a:pt x="561364" y="171479"/>
                      <a:pt x="562187" y="174085"/>
                      <a:pt x="563010" y="176691"/>
                    </a:cubicBezTo>
                    <a:cubicBezTo>
                      <a:pt x="564381" y="180668"/>
                      <a:pt x="565342" y="184783"/>
                      <a:pt x="565890" y="189035"/>
                    </a:cubicBezTo>
                    <a:cubicBezTo>
                      <a:pt x="566302" y="192464"/>
                      <a:pt x="566165" y="195893"/>
                      <a:pt x="565890" y="199322"/>
                    </a:cubicBezTo>
                    <a:cubicBezTo>
                      <a:pt x="565616" y="202614"/>
                      <a:pt x="564519" y="205906"/>
                      <a:pt x="563284" y="208923"/>
                    </a:cubicBezTo>
                    <a:cubicBezTo>
                      <a:pt x="561775" y="212352"/>
                      <a:pt x="559307" y="215233"/>
                      <a:pt x="556701" y="217839"/>
                    </a:cubicBezTo>
                    <a:cubicBezTo>
                      <a:pt x="555329" y="219210"/>
                      <a:pt x="553272" y="220445"/>
                      <a:pt x="551351" y="221268"/>
                    </a:cubicBezTo>
                    <a:cubicBezTo>
                      <a:pt x="549843" y="221954"/>
                      <a:pt x="548197" y="222639"/>
                      <a:pt x="546551" y="223051"/>
                    </a:cubicBezTo>
                    <a:cubicBezTo>
                      <a:pt x="544768" y="223462"/>
                      <a:pt x="543259" y="223874"/>
                      <a:pt x="541476" y="224148"/>
                    </a:cubicBezTo>
                    <a:cubicBezTo>
                      <a:pt x="539830" y="224422"/>
                      <a:pt x="537910" y="224422"/>
                      <a:pt x="536127" y="224422"/>
                    </a:cubicBezTo>
                    <a:cubicBezTo>
                      <a:pt x="534343" y="224422"/>
                      <a:pt x="532560" y="224422"/>
                      <a:pt x="530777" y="224148"/>
                    </a:cubicBezTo>
                    <a:cubicBezTo>
                      <a:pt x="526388" y="223737"/>
                      <a:pt x="522136" y="222914"/>
                      <a:pt x="517747" y="221954"/>
                    </a:cubicBezTo>
                    <a:cubicBezTo>
                      <a:pt x="507734" y="219759"/>
                      <a:pt x="497996" y="216467"/>
                      <a:pt x="488258" y="213450"/>
                    </a:cubicBezTo>
                    <a:cubicBezTo>
                      <a:pt x="486337" y="212764"/>
                      <a:pt x="484280" y="212078"/>
                      <a:pt x="482360" y="211392"/>
                    </a:cubicBezTo>
                    <a:cubicBezTo>
                      <a:pt x="481948" y="211255"/>
                      <a:pt x="481400" y="211118"/>
                      <a:pt x="480988" y="210844"/>
                    </a:cubicBezTo>
                    <a:cubicBezTo>
                      <a:pt x="486886" y="214547"/>
                      <a:pt x="492647" y="218387"/>
                      <a:pt x="498545" y="222091"/>
                    </a:cubicBezTo>
                    <a:cubicBezTo>
                      <a:pt x="502522" y="224697"/>
                      <a:pt x="506363" y="227303"/>
                      <a:pt x="510340" y="229909"/>
                    </a:cubicBezTo>
                    <a:cubicBezTo>
                      <a:pt x="514455" y="232652"/>
                      <a:pt x="518433" y="235670"/>
                      <a:pt x="522410" y="238824"/>
                    </a:cubicBezTo>
                    <a:cubicBezTo>
                      <a:pt x="526114" y="241842"/>
                      <a:pt x="529817" y="244860"/>
                      <a:pt x="533109" y="248289"/>
                    </a:cubicBezTo>
                    <a:cubicBezTo>
                      <a:pt x="534343" y="249523"/>
                      <a:pt x="535441" y="250894"/>
                      <a:pt x="536538" y="252129"/>
                    </a:cubicBezTo>
                    <a:cubicBezTo>
                      <a:pt x="537498" y="253363"/>
                      <a:pt x="538595" y="254598"/>
                      <a:pt x="539418" y="255969"/>
                    </a:cubicBezTo>
                    <a:cubicBezTo>
                      <a:pt x="540790" y="258301"/>
                      <a:pt x="542024" y="260496"/>
                      <a:pt x="542299" y="263102"/>
                    </a:cubicBezTo>
                    <a:cubicBezTo>
                      <a:pt x="542573" y="265296"/>
                      <a:pt x="541887" y="267216"/>
                      <a:pt x="541201" y="269137"/>
                    </a:cubicBezTo>
                    <a:cubicBezTo>
                      <a:pt x="540927" y="269960"/>
                      <a:pt x="540104" y="270920"/>
                      <a:pt x="539556" y="271606"/>
                    </a:cubicBezTo>
                    <a:cubicBezTo>
                      <a:pt x="539007" y="272566"/>
                      <a:pt x="537910" y="273114"/>
                      <a:pt x="536949" y="273663"/>
                    </a:cubicBezTo>
                    <a:cubicBezTo>
                      <a:pt x="535715" y="274349"/>
                      <a:pt x="534206" y="274760"/>
                      <a:pt x="532835" y="275035"/>
                    </a:cubicBezTo>
                    <a:cubicBezTo>
                      <a:pt x="530229" y="275721"/>
                      <a:pt x="527623" y="275721"/>
                      <a:pt x="524879" y="275583"/>
                    </a:cubicBezTo>
                    <a:cubicBezTo>
                      <a:pt x="520216" y="275446"/>
                      <a:pt x="515690" y="274486"/>
                      <a:pt x="511163" y="273663"/>
                    </a:cubicBezTo>
                    <a:cubicBezTo>
                      <a:pt x="505540" y="272703"/>
                      <a:pt x="500053" y="271606"/>
                      <a:pt x="494430" y="270508"/>
                    </a:cubicBezTo>
                    <a:cubicBezTo>
                      <a:pt x="484554" y="268588"/>
                      <a:pt x="474816" y="266668"/>
                      <a:pt x="465078" y="264473"/>
                    </a:cubicBezTo>
                    <a:cubicBezTo>
                      <a:pt x="453693" y="262005"/>
                      <a:pt x="442446" y="259398"/>
                      <a:pt x="431199" y="256929"/>
                    </a:cubicBezTo>
                    <a:cubicBezTo>
                      <a:pt x="427084" y="255969"/>
                      <a:pt x="422832" y="255009"/>
                      <a:pt x="418718" y="254186"/>
                    </a:cubicBezTo>
                    <a:cubicBezTo>
                      <a:pt x="413505" y="253089"/>
                      <a:pt x="408431" y="251854"/>
                      <a:pt x="403218" y="250757"/>
                    </a:cubicBezTo>
                    <a:cubicBezTo>
                      <a:pt x="403493" y="250757"/>
                      <a:pt x="403630" y="250894"/>
                      <a:pt x="403904" y="250894"/>
                    </a:cubicBezTo>
                    <a:cubicBezTo>
                      <a:pt x="395126" y="249111"/>
                      <a:pt x="386211" y="247328"/>
                      <a:pt x="377432" y="245408"/>
                    </a:cubicBezTo>
                    <a:cubicBezTo>
                      <a:pt x="377432" y="245408"/>
                      <a:pt x="377295" y="245408"/>
                      <a:pt x="377295" y="245408"/>
                    </a:cubicBezTo>
                    <a:cubicBezTo>
                      <a:pt x="377295" y="245408"/>
                      <a:pt x="377158" y="245408"/>
                      <a:pt x="377158" y="245408"/>
                    </a:cubicBezTo>
                    <a:cubicBezTo>
                      <a:pt x="377158" y="245408"/>
                      <a:pt x="377158" y="245408"/>
                      <a:pt x="377295" y="245408"/>
                    </a:cubicBezTo>
                    <a:cubicBezTo>
                      <a:pt x="372220" y="244585"/>
                      <a:pt x="367283" y="243625"/>
                      <a:pt x="362070" y="242802"/>
                    </a:cubicBezTo>
                    <a:cubicBezTo>
                      <a:pt x="357270" y="242116"/>
                      <a:pt x="352469" y="241842"/>
                      <a:pt x="347669" y="241431"/>
                    </a:cubicBezTo>
                    <a:cubicBezTo>
                      <a:pt x="347806" y="241431"/>
                      <a:pt x="347806" y="241431"/>
                      <a:pt x="347943" y="241431"/>
                    </a:cubicBezTo>
                    <a:cubicBezTo>
                      <a:pt x="346846" y="241431"/>
                      <a:pt x="345611" y="241431"/>
                      <a:pt x="344514" y="241431"/>
                    </a:cubicBezTo>
                    <a:cubicBezTo>
                      <a:pt x="343965" y="241567"/>
                      <a:pt x="343554" y="241567"/>
                      <a:pt x="343005" y="241567"/>
                    </a:cubicBezTo>
                    <a:cubicBezTo>
                      <a:pt x="342594" y="241705"/>
                      <a:pt x="342182" y="241705"/>
                      <a:pt x="341908" y="241842"/>
                    </a:cubicBezTo>
                    <a:cubicBezTo>
                      <a:pt x="341771" y="241979"/>
                      <a:pt x="341496" y="242116"/>
                      <a:pt x="341359" y="242253"/>
                    </a:cubicBezTo>
                    <a:cubicBezTo>
                      <a:pt x="341222" y="242390"/>
                      <a:pt x="341085" y="242528"/>
                      <a:pt x="340948" y="242665"/>
                    </a:cubicBezTo>
                    <a:cubicBezTo>
                      <a:pt x="341496" y="243625"/>
                      <a:pt x="342045" y="244585"/>
                      <a:pt x="342731" y="245408"/>
                    </a:cubicBezTo>
                    <a:cubicBezTo>
                      <a:pt x="343005" y="245819"/>
                      <a:pt x="343417" y="246231"/>
                      <a:pt x="343691" y="246505"/>
                    </a:cubicBezTo>
                    <a:cubicBezTo>
                      <a:pt x="344514" y="247465"/>
                      <a:pt x="345474" y="248289"/>
                      <a:pt x="346571" y="249248"/>
                    </a:cubicBezTo>
                    <a:cubicBezTo>
                      <a:pt x="346434" y="249111"/>
                      <a:pt x="346160" y="248974"/>
                      <a:pt x="346023" y="248837"/>
                    </a:cubicBezTo>
                    <a:cubicBezTo>
                      <a:pt x="349863" y="251854"/>
                      <a:pt x="353841" y="254735"/>
                      <a:pt x="357681" y="257615"/>
                    </a:cubicBezTo>
                    <a:cubicBezTo>
                      <a:pt x="361385" y="260358"/>
                      <a:pt x="365088" y="263239"/>
                      <a:pt x="368791" y="266119"/>
                    </a:cubicBezTo>
                    <a:cubicBezTo>
                      <a:pt x="374141" y="270234"/>
                      <a:pt x="379490" y="274349"/>
                      <a:pt x="384976" y="278464"/>
                    </a:cubicBezTo>
                    <a:cubicBezTo>
                      <a:pt x="389502" y="281893"/>
                      <a:pt x="393892" y="285459"/>
                      <a:pt x="398418" y="289025"/>
                    </a:cubicBezTo>
                    <a:cubicBezTo>
                      <a:pt x="402121" y="292042"/>
                      <a:pt x="405824" y="294923"/>
                      <a:pt x="409528" y="297940"/>
                    </a:cubicBezTo>
                    <a:cubicBezTo>
                      <a:pt x="411311" y="299449"/>
                      <a:pt x="413231" y="300821"/>
                      <a:pt x="415014" y="302329"/>
                    </a:cubicBezTo>
                    <a:cubicBezTo>
                      <a:pt x="414877" y="302329"/>
                      <a:pt x="414877" y="302192"/>
                      <a:pt x="414740" y="302192"/>
                    </a:cubicBezTo>
                    <a:cubicBezTo>
                      <a:pt x="415837" y="303153"/>
                      <a:pt x="416934" y="304112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169" y="305210"/>
                      <a:pt x="418306" y="305347"/>
                      <a:pt x="418443" y="305484"/>
                    </a:cubicBezTo>
                    <a:cubicBezTo>
                      <a:pt x="418443" y="305484"/>
                      <a:pt x="418306" y="305347"/>
                      <a:pt x="418306" y="305347"/>
                    </a:cubicBezTo>
                    <a:cubicBezTo>
                      <a:pt x="424341" y="310559"/>
                      <a:pt x="430376" y="315908"/>
                      <a:pt x="436411" y="321257"/>
                    </a:cubicBezTo>
                    <a:cubicBezTo>
                      <a:pt x="436548" y="321395"/>
                      <a:pt x="436685" y="321532"/>
                      <a:pt x="436960" y="321669"/>
                    </a:cubicBezTo>
                    <a:cubicBezTo>
                      <a:pt x="437097" y="321806"/>
                      <a:pt x="437371" y="322080"/>
                      <a:pt x="437508" y="322218"/>
                    </a:cubicBezTo>
                    <a:cubicBezTo>
                      <a:pt x="437646" y="322355"/>
                      <a:pt x="437783" y="322355"/>
                      <a:pt x="437783" y="322492"/>
                    </a:cubicBezTo>
                    <a:cubicBezTo>
                      <a:pt x="438469" y="323041"/>
                      <a:pt x="439292" y="323727"/>
                      <a:pt x="439977" y="324412"/>
                    </a:cubicBezTo>
                    <a:cubicBezTo>
                      <a:pt x="441075" y="325509"/>
                      <a:pt x="442309" y="326607"/>
                      <a:pt x="443406" y="327704"/>
                    </a:cubicBezTo>
                    <a:cubicBezTo>
                      <a:pt x="446972" y="331270"/>
                      <a:pt x="450676" y="334836"/>
                      <a:pt x="454242" y="338540"/>
                    </a:cubicBezTo>
                    <a:cubicBezTo>
                      <a:pt x="457259" y="341557"/>
                      <a:pt x="460277" y="344575"/>
                      <a:pt x="463295" y="347592"/>
                    </a:cubicBezTo>
                    <a:cubicBezTo>
                      <a:pt x="467958" y="352256"/>
                      <a:pt x="472484" y="357193"/>
                      <a:pt x="476873" y="362131"/>
                    </a:cubicBezTo>
                    <a:cubicBezTo>
                      <a:pt x="482908" y="368989"/>
                      <a:pt x="488806" y="376121"/>
                      <a:pt x="493881" y="383802"/>
                    </a:cubicBezTo>
                    <a:cubicBezTo>
                      <a:pt x="496076" y="387231"/>
                      <a:pt x="497859" y="390798"/>
                      <a:pt x="499642" y="394501"/>
                    </a:cubicBezTo>
                    <a:cubicBezTo>
                      <a:pt x="500328" y="396147"/>
                      <a:pt x="500876" y="397656"/>
                      <a:pt x="501425" y="399301"/>
                    </a:cubicBezTo>
                    <a:cubicBezTo>
                      <a:pt x="501974" y="400947"/>
                      <a:pt x="502385" y="403142"/>
                      <a:pt x="502385" y="404925"/>
                    </a:cubicBezTo>
                    <a:cubicBezTo>
                      <a:pt x="502385" y="406571"/>
                      <a:pt x="502385" y="407805"/>
                      <a:pt x="502111" y="409452"/>
                    </a:cubicBezTo>
                    <a:cubicBezTo>
                      <a:pt x="501974" y="410960"/>
                      <a:pt x="501425" y="412469"/>
                      <a:pt x="501014" y="413840"/>
                    </a:cubicBezTo>
                    <a:cubicBezTo>
                      <a:pt x="500739" y="414801"/>
                      <a:pt x="500191" y="415761"/>
                      <a:pt x="499642" y="416584"/>
                    </a:cubicBezTo>
                    <a:cubicBezTo>
                      <a:pt x="499230" y="417407"/>
                      <a:pt x="498270" y="418367"/>
                      <a:pt x="497585" y="419053"/>
                    </a:cubicBezTo>
                    <a:cubicBezTo>
                      <a:pt x="496899" y="419875"/>
                      <a:pt x="495939" y="420561"/>
                      <a:pt x="494978" y="421110"/>
                    </a:cubicBezTo>
                    <a:cubicBezTo>
                      <a:pt x="493470" y="421933"/>
                      <a:pt x="492372" y="422482"/>
                      <a:pt x="490727" y="423168"/>
                    </a:cubicBezTo>
                    <a:cubicBezTo>
                      <a:pt x="487435" y="424539"/>
                      <a:pt x="483594" y="424402"/>
                      <a:pt x="480028" y="424127"/>
                    </a:cubicBezTo>
                    <a:cubicBezTo>
                      <a:pt x="476325" y="423990"/>
                      <a:pt x="472621" y="422893"/>
                      <a:pt x="468918" y="421933"/>
                    </a:cubicBezTo>
                    <a:cubicBezTo>
                      <a:pt x="464940" y="420836"/>
                      <a:pt x="460963" y="419190"/>
                      <a:pt x="457122" y="417818"/>
                    </a:cubicBezTo>
                    <a:cubicBezTo>
                      <a:pt x="453145" y="416310"/>
                      <a:pt x="449441" y="414663"/>
                      <a:pt x="445464" y="413017"/>
                    </a:cubicBezTo>
                    <a:cubicBezTo>
                      <a:pt x="442858" y="411920"/>
                      <a:pt x="440389" y="410686"/>
                      <a:pt x="437783" y="409588"/>
                    </a:cubicBezTo>
                    <a:cubicBezTo>
                      <a:pt x="435451" y="408491"/>
                      <a:pt x="432982" y="407394"/>
                      <a:pt x="430650" y="406297"/>
                    </a:cubicBezTo>
                    <a:cubicBezTo>
                      <a:pt x="430650" y="406297"/>
                      <a:pt x="430513" y="406297"/>
                      <a:pt x="430513" y="406159"/>
                    </a:cubicBezTo>
                    <a:cubicBezTo>
                      <a:pt x="433668" y="410274"/>
                      <a:pt x="436685" y="414389"/>
                      <a:pt x="439840" y="418641"/>
                    </a:cubicBezTo>
                    <a:cubicBezTo>
                      <a:pt x="451499" y="434689"/>
                      <a:pt x="461511" y="451559"/>
                      <a:pt x="470015" y="469390"/>
                    </a:cubicBezTo>
                    <a:cubicBezTo>
                      <a:pt x="473993" y="477757"/>
                      <a:pt x="477422" y="486124"/>
                      <a:pt x="480165" y="494902"/>
                    </a:cubicBezTo>
                    <a:cubicBezTo>
                      <a:pt x="481537" y="499565"/>
                      <a:pt x="482771" y="504229"/>
                      <a:pt x="483869" y="508893"/>
                    </a:cubicBezTo>
                    <a:cubicBezTo>
                      <a:pt x="484829" y="513281"/>
                      <a:pt x="485240" y="517671"/>
                      <a:pt x="485514" y="522060"/>
                    </a:cubicBezTo>
                    <a:cubicBezTo>
                      <a:pt x="485652" y="525763"/>
                      <a:pt x="485377" y="529741"/>
                      <a:pt x="484829" y="533444"/>
                    </a:cubicBezTo>
                    <a:cubicBezTo>
                      <a:pt x="484417" y="536736"/>
                      <a:pt x="483457" y="539754"/>
                      <a:pt x="482360" y="542908"/>
                    </a:cubicBezTo>
                    <a:cubicBezTo>
                      <a:pt x="481262" y="545926"/>
                      <a:pt x="479342" y="548669"/>
                      <a:pt x="477559" y="551275"/>
                    </a:cubicBezTo>
                    <a:cubicBezTo>
                      <a:pt x="476599" y="552509"/>
                      <a:pt x="475502" y="553744"/>
                      <a:pt x="474267" y="554841"/>
                    </a:cubicBezTo>
                    <a:cubicBezTo>
                      <a:pt x="473170" y="556075"/>
                      <a:pt x="471524" y="557310"/>
                      <a:pt x="470153" y="558270"/>
                    </a:cubicBezTo>
                    <a:cubicBezTo>
                      <a:pt x="468781" y="559093"/>
                      <a:pt x="467272" y="560053"/>
                      <a:pt x="465763" y="560739"/>
                    </a:cubicBezTo>
                    <a:cubicBezTo>
                      <a:pt x="464117" y="561425"/>
                      <a:pt x="462746" y="561836"/>
                      <a:pt x="461100" y="562385"/>
                    </a:cubicBezTo>
                    <a:cubicBezTo>
                      <a:pt x="457945" y="563482"/>
                      <a:pt x="454379" y="563482"/>
                      <a:pt x="451087" y="563482"/>
                    </a:cubicBezTo>
                    <a:cubicBezTo>
                      <a:pt x="442309" y="563345"/>
                      <a:pt x="433942" y="559916"/>
                      <a:pt x="426124" y="556213"/>
                    </a:cubicBezTo>
                    <a:cubicBezTo>
                      <a:pt x="422969" y="554704"/>
                      <a:pt x="419952" y="553058"/>
                      <a:pt x="417072" y="551275"/>
                    </a:cubicBezTo>
                    <a:cubicBezTo>
                      <a:pt x="421735" y="564031"/>
                      <a:pt x="425301" y="577335"/>
                      <a:pt x="427770" y="590777"/>
                    </a:cubicBezTo>
                    <a:cubicBezTo>
                      <a:pt x="429416" y="600104"/>
                      <a:pt x="430102" y="609705"/>
                      <a:pt x="430102" y="619169"/>
                    </a:cubicBezTo>
                    <a:cubicBezTo>
                      <a:pt x="430102" y="627261"/>
                      <a:pt x="429142" y="635766"/>
                      <a:pt x="426124" y="643446"/>
                    </a:cubicBezTo>
                    <a:cubicBezTo>
                      <a:pt x="425027" y="646327"/>
                      <a:pt x="423792" y="649207"/>
                      <a:pt x="421872" y="651813"/>
                    </a:cubicBezTo>
                    <a:cubicBezTo>
                      <a:pt x="420912" y="653047"/>
                      <a:pt x="420089" y="654008"/>
                      <a:pt x="418992" y="655242"/>
                    </a:cubicBezTo>
                    <a:cubicBezTo>
                      <a:pt x="418032" y="656340"/>
                      <a:pt x="416660" y="657299"/>
                      <a:pt x="415563" y="658122"/>
                    </a:cubicBezTo>
                    <a:cubicBezTo>
                      <a:pt x="411174" y="661414"/>
                      <a:pt x="405687" y="662786"/>
                      <a:pt x="400338" y="662374"/>
                    </a:cubicBezTo>
                    <a:cubicBezTo>
                      <a:pt x="398692" y="662237"/>
                      <a:pt x="397046" y="662100"/>
                      <a:pt x="395400" y="661689"/>
                    </a:cubicBezTo>
                    <a:cubicBezTo>
                      <a:pt x="393480" y="661140"/>
                      <a:pt x="392108" y="660728"/>
                      <a:pt x="390188" y="660043"/>
                    </a:cubicBezTo>
                    <a:cubicBezTo>
                      <a:pt x="388542" y="659494"/>
                      <a:pt x="386896" y="658534"/>
                      <a:pt x="385250" y="657711"/>
                    </a:cubicBezTo>
                    <a:cubicBezTo>
                      <a:pt x="383193" y="656614"/>
                      <a:pt x="381136" y="655379"/>
                      <a:pt x="378941" y="654145"/>
                    </a:cubicBezTo>
                    <a:cubicBezTo>
                      <a:pt x="375238" y="651950"/>
                      <a:pt x="371946" y="649207"/>
                      <a:pt x="368517" y="646738"/>
                    </a:cubicBezTo>
                    <a:cubicBezTo>
                      <a:pt x="365225" y="644406"/>
                      <a:pt x="362070" y="641800"/>
                      <a:pt x="359053" y="639195"/>
                    </a:cubicBezTo>
                    <a:cubicBezTo>
                      <a:pt x="362893" y="648247"/>
                      <a:pt x="366322" y="657437"/>
                      <a:pt x="369477" y="666627"/>
                    </a:cubicBezTo>
                    <a:cubicBezTo>
                      <a:pt x="372769" y="676365"/>
                      <a:pt x="375786" y="686103"/>
                      <a:pt x="378118" y="696116"/>
                    </a:cubicBezTo>
                    <a:cubicBezTo>
                      <a:pt x="380176" y="705305"/>
                      <a:pt x="381821" y="714633"/>
                      <a:pt x="382370" y="724096"/>
                    </a:cubicBezTo>
                    <a:cubicBezTo>
                      <a:pt x="382919" y="732875"/>
                      <a:pt x="382919" y="741653"/>
                      <a:pt x="381684" y="750431"/>
                    </a:cubicBezTo>
                    <a:cubicBezTo>
                      <a:pt x="381273" y="753723"/>
                      <a:pt x="380313" y="757015"/>
                      <a:pt x="379215" y="760169"/>
                    </a:cubicBezTo>
                    <a:cubicBezTo>
                      <a:pt x="377981" y="763598"/>
                      <a:pt x="376472" y="767439"/>
                      <a:pt x="374141" y="770319"/>
                    </a:cubicBezTo>
                    <a:cubicBezTo>
                      <a:pt x="372632" y="772240"/>
                      <a:pt x="370986" y="774160"/>
                      <a:pt x="368791" y="775257"/>
                    </a:cubicBezTo>
                    <a:cubicBezTo>
                      <a:pt x="366597" y="776355"/>
                      <a:pt x="364402" y="777452"/>
                      <a:pt x="361933" y="777863"/>
                    </a:cubicBezTo>
                    <a:cubicBezTo>
                      <a:pt x="359464" y="778275"/>
                      <a:pt x="356858" y="778549"/>
                      <a:pt x="354389" y="777863"/>
                    </a:cubicBezTo>
                    <a:cubicBezTo>
                      <a:pt x="352469" y="777314"/>
                      <a:pt x="351235" y="776903"/>
                      <a:pt x="349452" y="776080"/>
                    </a:cubicBezTo>
                    <a:cubicBezTo>
                      <a:pt x="347120" y="775120"/>
                      <a:pt x="344925" y="773748"/>
                      <a:pt x="342731" y="772514"/>
                    </a:cubicBezTo>
                    <a:cubicBezTo>
                      <a:pt x="339713" y="770594"/>
                      <a:pt x="336970" y="768125"/>
                      <a:pt x="334364" y="765793"/>
                    </a:cubicBezTo>
                    <a:cubicBezTo>
                      <a:pt x="330524" y="762364"/>
                      <a:pt x="326957" y="758798"/>
                      <a:pt x="323528" y="755095"/>
                    </a:cubicBezTo>
                    <a:cubicBezTo>
                      <a:pt x="320511" y="751803"/>
                      <a:pt x="317493" y="748374"/>
                      <a:pt x="314613" y="745082"/>
                    </a:cubicBezTo>
                    <a:cubicBezTo>
                      <a:pt x="312281" y="742339"/>
                      <a:pt x="309950" y="739733"/>
                      <a:pt x="307618" y="736989"/>
                    </a:cubicBezTo>
                    <a:cubicBezTo>
                      <a:pt x="310910" y="750020"/>
                      <a:pt x="313653" y="763187"/>
                      <a:pt x="315985" y="776355"/>
                    </a:cubicBezTo>
                    <a:cubicBezTo>
                      <a:pt x="317768" y="786367"/>
                      <a:pt x="319277" y="796517"/>
                      <a:pt x="320374" y="806804"/>
                    </a:cubicBezTo>
                    <a:cubicBezTo>
                      <a:pt x="321471" y="816954"/>
                      <a:pt x="321883" y="827104"/>
                      <a:pt x="321745" y="837253"/>
                    </a:cubicBezTo>
                    <a:cubicBezTo>
                      <a:pt x="321608" y="845071"/>
                      <a:pt x="320374" y="852752"/>
                      <a:pt x="318042" y="860159"/>
                    </a:cubicBezTo>
                    <a:cubicBezTo>
                      <a:pt x="316670" y="864685"/>
                      <a:pt x="314064" y="869623"/>
                      <a:pt x="309538" y="871543"/>
                    </a:cubicBezTo>
                    <a:cubicBezTo>
                      <a:pt x="307481" y="872503"/>
                      <a:pt x="305149" y="872641"/>
                      <a:pt x="302954" y="872641"/>
                    </a:cubicBezTo>
                    <a:cubicBezTo>
                      <a:pt x="301994" y="872641"/>
                      <a:pt x="301034" y="872641"/>
                      <a:pt x="300074" y="872367"/>
                    </a:cubicBezTo>
                    <a:cubicBezTo>
                      <a:pt x="298565" y="871955"/>
                      <a:pt x="297742" y="871681"/>
                      <a:pt x="296371" y="870995"/>
                    </a:cubicBezTo>
                    <a:cubicBezTo>
                      <a:pt x="293902" y="869897"/>
                      <a:pt x="291982" y="867703"/>
                      <a:pt x="290199" y="865783"/>
                    </a:cubicBezTo>
                    <a:cubicBezTo>
                      <a:pt x="287318" y="862765"/>
                      <a:pt x="284712" y="859473"/>
                      <a:pt x="282380" y="855907"/>
                    </a:cubicBezTo>
                    <a:cubicBezTo>
                      <a:pt x="276757" y="847540"/>
                      <a:pt x="271819" y="838899"/>
                      <a:pt x="266607" y="830395"/>
                    </a:cubicBezTo>
                    <a:cubicBezTo>
                      <a:pt x="262629" y="823812"/>
                      <a:pt x="258926" y="817228"/>
                      <a:pt x="255086" y="810507"/>
                    </a:cubicBezTo>
                    <a:cubicBezTo>
                      <a:pt x="247816" y="797888"/>
                      <a:pt x="240684" y="785133"/>
                      <a:pt x="233552" y="772514"/>
                    </a:cubicBezTo>
                    <a:cubicBezTo>
                      <a:pt x="230397" y="766890"/>
                      <a:pt x="227105" y="761404"/>
                      <a:pt x="223950" y="755781"/>
                    </a:cubicBezTo>
                    <a:cubicBezTo>
                      <a:pt x="219424" y="747962"/>
                      <a:pt x="214898" y="740144"/>
                      <a:pt x="210371" y="732326"/>
                    </a:cubicBezTo>
                    <a:cubicBezTo>
                      <a:pt x="207903" y="728074"/>
                      <a:pt x="205297" y="723822"/>
                      <a:pt x="202828" y="719570"/>
                    </a:cubicBezTo>
                    <a:cubicBezTo>
                      <a:pt x="197753" y="711204"/>
                      <a:pt x="192815" y="702837"/>
                      <a:pt x="187740" y="694607"/>
                    </a:cubicBezTo>
                    <a:cubicBezTo>
                      <a:pt x="187740" y="694744"/>
                      <a:pt x="187877" y="694881"/>
                      <a:pt x="187877" y="695156"/>
                    </a:cubicBezTo>
                    <a:cubicBezTo>
                      <a:pt x="191032" y="704620"/>
                      <a:pt x="194049" y="714221"/>
                      <a:pt x="197204" y="723822"/>
                    </a:cubicBezTo>
                    <a:cubicBezTo>
                      <a:pt x="197753" y="725331"/>
                      <a:pt x="198301" y="726977"/>
                      <a:pt x="198713" y="728485"/>
                    </a:cubicBezTo>
                    <a:cubicBezTo>
                      <a:pt x="199399" y="731092"/>
                      <a:pt x="200084" y="733698"/>
                      <a:pt x="200770" y="736304"/>
                    </a:cubicBezTo>
                    <a:cubicBezTo>
                      <a:pt x="203376" y="746453"/>
                      <a:pt x="206120" y="756466"/>
                      <a:pt x="208726" y="766616"/>
                    </a:cubicBezTo>
                    <a:cubicBezTo>
                      <a:pt x="209411" y="769222"/>
                      <a:pt x="210097" y="771828"/>
                      <a:pt x="210783" y="774434"/>
                    </a:cubicBezTo>
                    <a:cubicBezTo>
                      <a:pt x="211743" y="777863"/>
                      <a:pt x="212292" y="781429"/>
                      <a:pt x="213115" y="784858"/>
                    </a:cubicBezTo>
                    <a:cubicBezTo>
                      <a:pt x="214212" y="790207"/>
                      <a:pt x="215309" y="795557"/>
                      <a:pt x="216269" y="800906"/>
                    </a:cubicBezTo>
                    <a:cubicBezTo>
                      <a:pt x="218190" y="811056"/>
                      <a:pt x="219287" y="821343"/>
                      <a:pt x="219973" y="831767"/>
                    </a:cubicBezTo>
                    <a:cubicBezTo>
                      <a:pt x="220384" y="836156"/>
                      <a:pt x="220384" y="840682"/>
                      <a:pt x="220384" y="845209"/>
                    </a:cubicBezTo>
                    <a:cubicBezTo>
                      <a:pt x="220384" y="850146"/>
                      <a:pt x="219836" y="854947"/>
                      <a:pt x="219287" y="859885"/>
                    </a:cubicBezTo>
                    <a:cubicBezTo>
                      <a:pt x="218875" y="863177"/>
                      <a:pt x="218327" y="866743"/>
                      <a:pt x="217092" y="869760"/>
                    </a:cubicBezTo>
                    <a:cubicBezTo>
                      <a:pt x="216407" y="871406"/>
                      <a:pt x="215858" y="872503"/>
                      <a:pt x="215035" y="874149"/>
                    </a:cubicBezTo>
                    <a:cubicBezTo>
                      <a:pt x="214349" y="875384"/>
                      <a:pt x="213252" y="876755"/>
                      <a:pt x="212429" y="877853"/>
                    </a:cubicBezTo>
                    <a:cubicBezTo>
                      <a:pt x="211743" y="878676"/>
                      <a:pt x="211057" y="879499"/>
                      <a:pt x="210097" y="880184"/>
                    </a:cubicBezTo>
                    <a:cubicBezTo>
                      <a:pt x="208726" y="881419"/>
                      <a:pt x="208040" y="881968"/>
                      <a:pt x="206531" y="882928"/>
                    </a:cubicBezTo>
                    <a:cubicBezTo>
                      <a:pt x="205708" y="883476"/>
                      <a:pt x="204748" y="883751"/>
                      <a:pt x="203788" y="884025"/>
                    </a:cubicBezTo>
                    <a:cubicBezTo>
                      <a:pt x="202691" y="884299"/>
                      <a:pt x="201319" y="884299"/>
                      <a:pt x="200222" y="884162"/>
                    </a:cubicBezTo>
                    <a:cubicBezTo>
                      <a:pt x="197478" y="883751"/>
                      <a:pt x="195147" y="882654"/>
                      <a:pt x="192815" y="881419"/>
                    </a:cubicBezTo>
                    <a:cubicBezTo>
                      <a:pt x="189935" y="879910"/>
                      <a:pt x="187603" y="877716"/>
                      <a:pt x="185271" y="875521"/>
                    </a:cubicBezTo>
                    <a:cubicBezTo>
                      <a:pt x="184174" y="874424"/>
                      <a:pt x="183077" y="872915"/>
                      <a:pt x="181979" y="871818"/>
                    </a:cubicBezTo>
                    <a:cubicBezTo>
                      <a:pt x="180471" y="870035"/>
                      <a:pt x="179099" y="868389"/>
                      <a:pt x="177590" y="866606"/>
                    </a:cubicBezTo>
                    <a:cubicBezTo>
                      <a:pt x="174984" y="863314"/>
                      <a:pt x="172652" y="859885"/>
                      <a:pt x="170458" y="856456"/>
                    </a:cubicBezTo>
                    <a:cubicBezTo>
                      <a:pt x="168126" y="853164"/>
                      <a:pt x="165932" y="849872"/>
                      <a:pt x="163737" y="846443"/>
                    </a:cubicBezTo>
                    <a:cubicBezTo>
                      <a:pt x="161954" y="843837"/>
                      <a:pt x="160034" y="841094"/>
                      <a:pt x="158388" y="838351"/>
                    </a:cubicBezTo>
                    <a:cubicBezTo>
                      <a:pt x="154410" y="832041"/>
                      <a:pt x="150570" y="825732"/>
                      <a:pt x="146592" y="819423"/>
                    </a:cubicBezTo>
                    <a:cubicBezTo>
                      <a:pt x="146455" y="821617"/>
                      <a:pt x="146455" y="823675"/>
                      <a:pt x="146318" y="825869"/>
                    </a:cubicBezTo>
                    <a:cubicBezTo>
                      <a:pt x="145632" y="835607"/>
                      <a:pt x="144535" y="845071"/>
                      <a:pt x="142614" y="854673"/>
                    </a:cubicBezTo>
                    <a:cubicBezTo>
                      <a:pt x="141654" y="859062"/>
                      <a:pt x="140420" y="863588"/>
                      <a:pt x="139185" y="867840"/>
                    </a:cubicBezTo>
                    <a:cubicBezTo>
                      <a:pt x="138088" y="871543"/>
                      <a:pt x="136717" y="875384"/>
                      <a:pt x="134933" y="878950"/>
                    </a:cubicBezTo>
                    <a:cubicBezTo>
                      <a:pt x="131779" y="884985"/>
                      <a:pt x="127664" y="890334"/>
                      <a:pt x="122040" y="894312"/>
                    </a:cubicBezTo>
                    <a:cubicBezTo>
                      <a:pt x="119160" y="896370"/>
                      <a:pt x="115868" y="897329"/>
                      <a:pt x="112439" y="897329"/>
                    </a:cubicBezTo>
                    <a:cubicBezTo>
                      <a:pt x="109970" y="896506"/>
                      <a:pt x="108187" y="896232"/>
                      <a:pt x="106267" y="89568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0" name="任意多边形: 形状 359"/>
              <p:cNvSpPr/>
              <p:nvPr/>
            </p:nvSpPr>
            <p:spPr>
              <a:xfrm>
                <a:off x="2351608" y="4767951"/>
                <a:ext cx="994470" cy="733536"/>
              </a:xfrm>
              <a:custGeom>
                <a:avLst/>
                <a:gdLst>
                  <a:gd name="connsiteX0" fmla="*/ 284531 w 994470"/>
                  <a:gd name="connsiteY0" fmla="*/ 62687 h 733536"/>
                  <a:gd name="connsiteX1" fmla="*/ 286863 w 994470"/>
                  <a:gd name="connsiteY1" fmla="*/ 65293 h 733536"/>
                  <a:gd name="connsiteX2" fmla="*/ 287823 w 994470"/>
                  <a:gd name="connsiteY2" fmla="*/ 67213 h 733536"/>
                  <a:gd name="connsiteX3" fmla="*/ 288234 w 994470"/>
                  <a:gd name="connsiteY3" fmla="*/ 69682 h 733536"/>
                  <a:gd name="connsiteX4" fmla="*/ 303870 w 994470"/>
                  <a:gd name="connsiteY4" fmla="*/ 51028 h 733536"/>
                  <a:gd name="connsiteX5" fmla="*/ 316352 w 994470"/>
                  <a:gd name="connsiteY5" fmla="*/ 35666 h 733536"/>
                  <a:gd name="connsiteX6" fmla="*/ 320330 w 994470"/>
                  <a:gd name="connsiteY6" fmla="*/ 30866 h 733536"/>
                  <a:gd name="connsiteX7" fmla="*/ 329794 w 994470"/>
                  <a:gd name="connsiteY7" fmla="*/ 18795 h 733536"/>
                  <a:gd name="connsiteX8" fmla="*/ 329519 w 994470"/>
                  <a:gd name="connsiteY8" fmla="*/ 19070 h 733536"/>
                  <a:gd name="connsiteX9" fmla="*/ 332537 w 994470"/>
                  <a:gd name="connsiteY9" fmla="*/ 13995 h 733536"/>
                  <a:gd name="connsiteX10" fmla="*/ 332537 w 994470"/>
                  <a:gd name="connsiteY10" fmla="*/ 14132 h 733536"/>
                  <a:gd name="connsiteX11" fmla="*/ 333223 w 994470"/>
                  <a:gd name="connsiteY11" fmla="*/ 12486 h 733536"/>
                  <a:gd name="connsiteX12" fmla="*/ 334457 w 994470"/>
                  <a:gd name="connsiteY12" fmla="*/ 8371 h 733536"/>
                  <a:gd name="connsiteX13" fmla="*/ 334183 w 994470"/>
                  <a:gd name="connsiteY13" fmla="*/ 8371 h 733536"/>
                  <a:gd name="connsiteX14" fmla="*/ 334183 w 994470"/>
                  <a:gd name="connsiteY14" fmla="*/ 8371 h 733536"/>
                  <a:gd name="connsiteX15" fmla="*/ 332948 w 994470"/>
                  <a:gd name="connsiteY15" fmla="*/ 8508 h 733536"/>
                  <a:gd name="connsiteX16" fmla="*/ 331577 w 994470"/>
                  <a:gd name="connsiteY16" fmla="*/ 8920 h 733536"/>
                  <a:gd name="connsiteX17" fmla="*/ 330617 w 994470"/>
                  <a:gd name="connsiteY17" fmla="*/ 9331 h 733536"/>
                  <a:gd name="connsiteX18" fmla="*/ 330617 w 994470"/>
                  <a:gd name="connsiteY18" fmla="*/ 9331 h 733536"/>
                  <a:gd name="connsiteX19" fmla="*/ 327188 w 994470"/>
                  <a:gd name="connsiteY19" fmla="*/ 11252 h 733536"/>
                  <a:gd name="connsiteX20" fmla="*/ 327325 w 994470"/>
                  <a:gd name="connsiteY20" fmla="*/ 11114 h 733536"/>
                  <a:gd name="connsiteX21" fmla="*/ 321290 w 994470"/>
                  <a:gd name="connsiteY21" fmla="*/ 15778 h 733536"/>
                  <a:gd name="connsiteX22" fmla="*/ 321427 w 994470"/>
                  <a:gd name="connsiteY22" fmla="*/ 15641 h 733536"/>
                  <a:gd name="connsiteX23" fmla="*/ 321290 w 994470"/>
                  <a:gd name="connsiteY23" fmla="*/ 15778 h 733536"/>
                  <a:gd name="connsiteX24" fmla="*/ 321015 w 994470"/>
                  <a:gd name="connsiteY24" fmla="*/ 16052 h 733536"/>
                  <a:gd name="connsiteX25" fmla="*/ 321153 w 994470"/>
                  <a:gd name="connsiteY25" fmla="*/ 15915 h 733536"/>
                  <a:gd name="connsiteX26" fmla="*/ 313609 w 994470"/>
                  <a:gd name="connsiteY26" fmla="*/ 23047 h 733536"/>
                  <a:gd name="connsiteX27" fmla="*/ 305105 w 994470"/>
                  <a:gd name="connsiteY27" fmla="*/ 31140 h 733536"/>
                  <a:gd name="connsiteX28" fmla="*/ 286177 w 994470"/>
                  <a:gd name="connsiteY28" fmla="*/ 51440 h 733536"/>
                  <a:gd name="connsiteX29" fmla="*/ 286451 w 994470"/>
                  <a:gd name="connsiteY29" fmla="*/ 51165 h 733536"/>
                  <a:gd name="connsiteX30" fmla="*/ 279456 w 994470"/>
                  <a:gd name="connsiteY30" fmla="*/ 59258 h 733536"/>
                  <a:gd name="connsiteX31" fmla="*/ 284531 w 994470"/>
                  <a:gd name="connsiteY31" fmla="*/ 62687 h 733536"/>
                  <a:gd name="connsiteX32" fmla="*/ 202098 w 994470"/>
                  <a:gd name="connsiteY32" fmla="*/ 165694 h 733536"/>
                  <a:gd name="connsiteX33" fmla="*/ 206761 w 994470"/>
                  <a:gd name="connsiteY33" fmla="*/ 160893 h 733536"/>
                  <a:gd name="connsiteX34" fmla="*/ 214579 w 994470"/>
                  <a:gd name="connsiteY34" fmla="*/ 152664 h 733536"/>
                  <a:gd name="connsiteX35" fmla="*/ 248321 w 994470"/>
                  <a:gd name="connsiteY35" fmla="*/ 115630 h 733536"/>
                  <a:gd name="connsiteX36" fmla="*/ 284668 w 994470"/>
                  <a:gd name="connsiteY36" fmla="*/ 73797 h 733536"/>
                  <a:gd name="connsiteX37" fmla="*/ 285765 w 994470"/>
                  <a:gd name="connsiteY37" fmla="*/ 72425 h 733536"/>
                  <a:gd name="connsiteX38" fmla="*/ 281376 w 994470"/>
                  <a:gd name="connsiteY38" fmla="*/ 70779 h 733536"/>
                  <a:gd name="connsiteX39" fmla="*/ 280690 w 994470"/>
                  <a:gd name="connsiteY39" fmla="*/ 69545 h 733536"/>
                  <a:gd name="connsiteX40" fmla="*/ 280827 w 994470"/>
                  <a:gd name="connsiteY40" fmla="*/ 69682 h 733536"/>
                  <a:gd name="connsiteX41" fmla="*/ 280690 w 994470"/>
                  <a:gd name="connsiteY41" fmla="*/ 69407 h 733536"/>
                  <a:gd name="connsiteX42" fmla="*/ 280553 w 994470"/>
                  <a:gd name="connsiteY42" fmla="*/ 69271 h 733536"/>
                  <a:gd name="connsiteX43" fmla="*/ 280690 w 994470"/>
                  <a:gd name="connsiteY43" fmla="*/ 69407 h 733536"/>
                  <a:gd name="connsiteX44" fmla="*/ 280279 w 994470"/>
                  <a:gd name="connsiteY44" fmla="*/ 68996 h 733536"/>
                  <a:gd name="connsiteX45" fmla="*/ 279045 w 994470"/>
                  <a:gd name="connsiteY45" fmla="*/ 67899 h 733536"/>
                  <a:gd name="connsiteX46" fmla="*/ 279319 w 994470"/>
                  <a:gd name="connsiteY46" fmla="*/ 68173 h 733536"/>
                  <a:gd name="connsiteX47" fmla="*/ 278084 w 994470"/>
                  <a:gd name="connsiteY47" fmla="*/ 67213 h 733536"/>
                  <a:gd name="connsiteX48" fmla="*/ 274381 w 994470"/>
                  <a:gd name="connsiteY48" fmla="*/ 65018 h 733536"/>
                  <a:gd name="connsiteX49" fmla="*/ 253670 w 994470"/>
                  <a:gd name="connsiteY49" fmla="*/ 90256 h 733536"/>
                  <a:gd name="connsiteX50" fmla="*/ 223357 w 994470"/>
                  <a:gd name="connsiteY50" fmla="*/ 131952 h 733536"/>
                  <a:gd name="connsiteX51" fmla="*/ 223632 w 994470"/>
                  <a:gd name="connsiteY51" fmla="*/ 131541 h 733536"/>
                  <a:gd name="connsiteX52" fmla="*/ 202098 w 994470"/>
                  <a:gd name="connsiteY52" fmla="*/ 165694 h 733536"/>
                  <a:gd name="connsiteX53" fmla="*/ 320878 w 994470"/>
                  <a:gd name="connsiteY53" fmla="*/ 191617 h 733536"/>
                  <a:gd name="connsiteX54" fmla="*/ 308122 w 994470"/>
                  <a:gd name="connsiteY54" fmla="*/ 225770 h 733536"/>
                  <a:gd name="connsiteX55" fmla="*/ 327736 w 994470"/>
                  <a:gd name="connsiteY55" fmla="*/ 200396 h 733536"/>
                  <a:gd name="connsiteX56" fmla="*/ 336103 w 994470"/>
                  <a:gd name="connsiteY56" fmla="*/ 188737 h 733536"/>
                  <a:gd name="connsiteX57" fmla="*/ 354483 w 994470"/>
                  <a:gd name="connsiteY57" fmla="*/ 163088 h 733536"/>
                  <a:gd name="connsiteX58" fmla="*/ 359283 w 994470"/>
                  <a:gd name="connsiteY58" fmla="*/ 156504 h 733536"/>
                  <a:gd name="connsiteX59" fmla="*/ 359146 w 994470"/>
                  <a:gd name="connsiteY59" fmla="*/ 156641 h 733536"/>
                  <a:gd name="connsiteX60" fmla="*/ 376291 w 994470"/>
                  <a:gd name="connsiteY60" fmla="*/ 130718 h 733536"/>
                  <a:gd name="connsiteX61" fmla="*/ 384109 w 994470"/>
                  <a:gd name="connsiteY61" fmla="*/ 118648 h 733536"/>
                  <a:gd name="connsiteX62" fmla="*/ 394533 w 994470"/>
                  <a:gd name="connsiteY62" fmla="*/ 101640 h 733536"/>
                  <a:gd name="connsiteX63" fmla="*/ 399471 w 994470"/>
                  <a:gd name="connsiteY63" fmla="*/ 92999 h 733536"/>
                  <a:gd name="connsiteX64" fmla="*/ 403997 w 994470"/>
                  <a:gd name="connsiteY64" fmla="*/ 84769 h 733536"/>
                  <a:gd name="connsiteX65" fmla="*/ 403997 w 994470"/>
                  <a:gd name="connsiteY65" fmla="*/ 84907 h 733536"/>
                  <a:gd name="connsiteX66" fmla="*/ 404134 w 994470"/>
                  <a:gd name="connsiteY66" fmla="*/ 84632 h 733536"/>
                  <a:gd name="connsiteX67" fmla="*/ 404271 w 994470"/>
                  <a:gd name="connsiteY67" fmla="*/ 84358 h 733536"/>
                  <a:gd name="connsiteX68" fmla="*/ 404134 w 994470"/>
                  <a:gd name="connsiteY68" fmla="*/ 84495 h 733536"/>
                  <a:gd name="connsiteX69" fmla="*/ 406740 w 994470"/>
                  <a:gd name="connsiteY69" fmla="*/ 78186 h 733536"/>
                  <a:gd name="connsiteX70" fmla="*/ 406603 w 994470"/>
                  <a:gd name="connsiteY70" fmla="*/ 78734 h 733536"/>
                  <a:gd name="connsiteX71" fmla="*/ 407838 w 994470"/>
                  <a:gd name="connsiteY71" fmla="*/ 75031 h 733536"/>
                  <a:gd name="connsiteX72" fmla="*/ 407700 w 994470"/>
                  <a:gd name="connsiteY72" fmla="*/ 75305 h 733536"/>
                  <a:gd name="connsiteX73" fmla="*/ 409347 w 994470"/>
                  <a:gd name="connsiteY73" fmla="*/ 69819 h 733536"/>
                  <a:gd name="connsiteX74" fmla="*/ 409347 w 994470"/>
                  <a:gd name="connsiteY74" fmla="*/ 70094 h 733536"/>
                  <a:gd name="connsiteX75" fmla="*/ 409621 w 994470"/>
                  <a:gd name="connsiteY75" fmla="*/ 68859 h 733536"/>
                  <a:gd name="connsiteX76" fmla="*/ 409758 w 994470"/>
                  <a:gd name="connsiteY76" fmla="*/ 67899 h 733536"/>
                  <a:gd name="connsiteX77" fmla="*/ 409621 w 994470"/>
                  <a:gd name="connsiteY77" fmla="*/ 67076 h 733536"/>
                  <a:gd name="connsiteX78" fmla="*/ 409209 w 994470"/>
                  <a:gd name="connsiteY78" fmla="*/ 66801 h 733536"/>
                  <a:gd name="connsiteX79" fmla="*/ 408249 w 994470"/>
                  <a:gd name="connsiteY79" fmla="*/ 66253 h 733536"/>
                  <a:gd name="connsiteX80" fmla="*/ 407289 w 994470"/>
                  <a:gd name="connsiteY80" fmla="*/ 65978 h 733536"/>
                  <a:gd name="connsiteX81" fmla="*/ 406192 w 994470"/>
                  <a:gd name="connsiteY81" fmla="*/ 65704 h 733536"/>
                  <a:gd name="connsiteX82" fmla="*/ 405232 w 994470"/>
                  <a:gd name="connsiteY82" fmla="*/ 65567 h 733536"/>
                  <a:gd name="connsiteX83" fmla="*/ 404683 w 994470"/>
                  <a:gd name="connsiteY83" fmla="*/ 65567 h 733536"/>
                  <a:gd name="connsiteX84" fmla="*/ 403586 w 994470"/>
                  <a:gd name="connsiteY84" fmla="*/ 65842 h 733536"/>
                  <a:gd name="connsiteX85" fmla="*/ 400980 w 994470"/>
                  <a:gd name="connsiteY85" fmla="*/ 66939 h 733536"/>
                  <a:gd name="connsiteX86" fmla="*/ 399334 w 994470"/>
                  <a:gd name="connsiteY86" fmla="*/ 68036 h 733536"/>
                  <a:gd name="connsiteX87" fmla="*/ 399608 w 994470"/>
                  <a:gd name="connsiteY87" fmla="*/ 67762 h 733536"/>
                  <a:gd name="connsiteX88" fmla="*/ 394945 w 994470"/>
                  <a:gd name="connsiteY88" fmla="*/ 71328 h 733536"/>
                  <a:gd name="connsiteX89" fmla="*/ 387264 w 994470"/>
                  <a:gd name="connsiteY89" fmla="*/ 78872 h 733536"/>
                  <a:gd name="connsiteX90" fmla="*/ 379171 w 994470"/>
                  <a:gd name="connsiteY90" fmla="*/ 87375 h 733536"/>
                  <a:gd name="connsiteX91" fmla="*/ 379583 w 994470"/>
                  <a:gd name="connsiteY91" fmla="*/ 86964 h 733536"/>
                  <a:gd name="connsiteX92" fmla="*/ 363672 w 994470"/>
                  <a:gd name="connsiteY92" fmla="*/ 108087 h 733536"/>
                  <a:gd name="connsiteX93" fmla="*/ 363672 w 994470"/>
                  <a:gd name="connsiteY93" fmla="*/ 107949 h 733536"/>
                  <a:gd name="connsiteX94" fmla="*/ 351739 w 994470"/>
                  <a:gd name="connsiteY94" fmla="*/ 127015 h 733536"/>
                  <a:gd name="connsiteX95" fmla="*/ 340904 w 994470"/>
                  <a:gd name="connsiteY95" fmla="*/ 147177 h 733536"/>
                  <a:gd name="connsiteX96" fmla="*/ 341178 w 994470"/>
                  <a:gd name="connsiteY96" fmla="*/ 146766 h 733536"/>
                  <a:gd name="connsiteX97" fmla="*/ 320878 w 994470"/>
                  <a:gd name="connsiteY97" fmla="*/ 191617 h 733536"/>
                  <a:gd name="connsiteX98" fmla="*/ 21184 w 994470"/>
                  <a:gd name="connsiteY98" fmla="*/ 304225 h 733536"/>
                  <a:gd name="connsiteX99" fmla="*/ 21046 w 994470"/>
                  <a:gd name="connsiteY99" fmla="*/ 304225 h 733536"/>
                  <a:gd name="connsiteX100" fmla="*/ 23104 w 994470"/>
                  <a:gd name="connsiteY100" fmla="*/ 304225 h 733536"/>
                  <a:gd name="connsiteX101" fmla="*/ 28179 w 994470"/>
                  <a:gd name="connsiteY101" fmla="*/ 303540 h 733536"/>
                  <a:gd name="connsiteX102" fmla="*/ 34488 w 994470"/>
                  <a:gd name="connsiteY102" fmla="*/ 301757 h 733536"/>
                  <a:gd name="connsiteX103" fmla="*/ 33940 w 994470"/>
                  <a:gd name="connsiteY103" fmla="*/ 301894 h 733536"/>
                  <a:gd name="connsiteX104" fmla="*/ 50124 w 994470"/>
                  <a:gd name="connsiteY104" fmla="*/ 295310 h 733536"/>
                  <a:gd name="connsiteX105" fmla="*/ 65486 w 994470"/>
                  <a:gd name="connsiteY105" fmla="*/ 286257 h 733536"/>
                  <a:gd name="connsiteX106" fmla="*/ 94564 w 994470"/>
                  <a:gd name="connsiteY106" fmla="*/ 265135 h 733536"/>
                  <a:gd name="connsiteX107" fmla="*/ 122956 w 994470"/>
                  <a:gd name="connsiteY107" fmla="*/ 241269 h 733536"/>
                  <a:gd name="connsiteX108" fmla="*/ 159441 w 994470"/>
                  <a:gd name="connsiteY108" fmla="*/ 207939 h 733536"/>
                  <a:gd name="connsiteX109" fmla="*/ 167122 w 994470"/>
                  <a:gd name="connsiteY109" fmla="*/ 200944 h 733536"/>
                  <a:gd name="connsiteX110" fmla="*/ 169454 w 994470"/>
                  <a:gd name="connsiteY110" fmla="*/ 198749 h 733536"/>
                  <a:gd name="connsiteX111" fmla="*/ 177546 w 994470"/>
                  <a:gd name="connsiteY111" fmla="*/ 190520 h 733536"/>
                  <a:gd name="connsiteX112" fmla="*/ 190028 w 994470"/>
                  <a:gd name="connsiteY112" fmla="*/ 168437 h 733536"/>
                  <a:gd name="connsiteX113" fmla="*/ 223906 w 994470"/>
                  <a:gd name="connsiteY113" fmla="*/ 116179 h 733536"/>
                  <a:gd name="connsiteX114" fmla="*/ 251750 w 994470"/>
                  <a:gd name="connsiteY114" fmla="*/ 79146 h 733536"/>
                  <a:gd name="connsiteX115" fmla="*/ 266426 w 994470"/>
                  <a:gd name="connsiteY115" fmla="*/ 61452 h 733536"/>
                  <a:gd name="connsiteX116" fmla="*/ 257647 w 994470"/>
                  <a:gd name="connsiteY116" fmla="*/ 58160 h 733536"/>
                  <a:gd name="connsiteX117" fmla="*/ 258059 w 994470"/>
                  <a:gd name="connsiteY117" fmla="*/ 58298 h 733536"/>
                  <a:gd name="connsiteX118" fmla="*/ 244617 w 994470"/>
                  <a:gd name="connsiteY118" fmla="*/ 54457 h 733536"/>
                  <a:gd name="connsiteX119" fmla="*/ 230490 w 994470"/>
                  <a:gd name="connsiteY119" fmla="*/ 52537 h 733536"/>
                  <a:gd name="connsiteX120" fmla="*/ 231038 w 994470"/>
                  <a:gd name="connsiteY120" fmla="*/ 52537 h 733536"/>
                  <a:gd name="connsiteX121" fmla="*/ 216088 w 994470"/>
                  <a:gd name="connsiteY121" fmla="*/ 52537 h 733536"/>
                  <a:gd name="connsiteX122" fmla="*/ 216088 w 994470"/>
                  <a:gd name="connsiteY122" fmla="*/ 52537 h 733536"/>
                  <a:gd name="connsiteX123" fmla="*/ 200177 w 994470"/>
                  <a:gd name="connsiteY123" fmla="*/ 54731 h 733536"/>
                  <a:gd name="connsiteX124" fmla="*/ 200315 w 994470"/>
                  <a:gd name="connsiteY124" fmla="*/ 54731 h 733536"/>
                  <a:gd name="connsiteX125" fmla="*/ 199903 w 994470"/>
                  <a:gd name="connsiteY125" fmla="*/ 54869 h 733536"/>
                  <a:gd name="connsiteX126" fmla="*/ 199766 w 994470"/>
                  <a:gd name="connsiteY126" fmla="*/ 54869 h 733536"/>
                  <a:gd name="connsiteX127" fmla="*/ 199766 w 994470"/>
                  <a:gd name="connsiteY127" fmla="*/ 54869 h 733536"/>
                  <a:gd name="connsiteX128" fmla="*/ 184130 w 994470"/>
                  <a:gd name="connsiteY128" fmla="*/ 59258 h 733536"/>
                  <a:gd name="connsiteX129" fmla="*/ 184541 w 994470"/>
                  <a:gd name="connsiteY129" fmla="*/ 59120 h 733536"/>
                  <a:gd name="connsiteX130" fmla="*/ 169042 w 994470"/>
                  <a:gd name="connsiteY130" fmla="*/ 65704 h 733536"/>
                  <a:gd name="connsiteX131" fmla="*/ 169454 w 994470"/>
                  <a:gd name="connsiteY131" fmla="*/ 65430 h 733536"/>
                  <a:gd name="connsiteX132" fmla="*/ 144490 w 994470"/>
                  <a:gd name="connsiteY132" fmla="*/ 80106 h 733536"/>
                  <a:gd name="connsiteX133" fmla="*/ 144765 w 994470"/>
                  <a:gd name="connsiteY133" fmla="*/ 79969 h 733536"/>
                  <a:gd name="connsiteX134" fmla="*/ 120625 w 994470"/>
                  <a:gd name="connsiteY134" fmla="*/ 98760 h 733536"/>
                  <a:gd name="connsiteX135" fmla="*/ 120625 w 994470"/>
                  <a:gd name="connsiteY135" fmla="*/ 98760 h 733536"/>
                  <a:gd name="connsiteX136" fmla="*/ 120350 w 994470"/>
                  <a:gd name="connsiteY136" fmla="*/ 99034 h 733536"/>
                  <a:gd name="connsiteX137" fmla="*/ 120213 w 994470"/>
                  <a:gd name="connsiteY137" fmla="*/ 99171 h 733536"/>
                  <a:gd name="connsiteX138" fmla="*/ 120213 w 994470"/>
                  <a:gd name="connsiteY138" fmla="*/ 99171 h 733536"/>
                  <a:gd name="connsiteX139" fmla="*/ 92644 w 994470"/>
                  <a:gd name="connsiteY139" fmla="*/ 126878 h 733536"/>
                  <a:gd name="connsiteX140" fmla="*/ 92781 w 994470"/>
                  <a:gd name="connsiteY140" fmla="*/ 126740 h 733536"/>
                  <a:gd name="connsiteX141" fmla="*/ 66584 w 994470"/>
                  <a:gd name="connsiteY141" fmla="*/ 160482 h 733536"/>
                  <a:gd name="connsiteX142" fmla="*/ 66858 w 994470"/>
                  <a:gd name="connsiteY142" fmla="*/ 160070 h 733536"/>
                  <a:gd name="connsiteX143" fmla="*/ 51907 w 994470"/>
                  <a:gd name="connsiteY143" fmla="*/ 183662 h 733536"/>
                  <a:gd name="connsiteX144" fmla="*/ 38329 w 994470"/>
                  <a:gd name="connsiteY144" fmla="*/ 208488 h 733536"/>
                  <a:gd name="connsiteX145" fmla="*/ 30785 w 994470"/>
                  <a:gd name="connsiteY145" fmla="*/ 224124 h 733536"/>
                  <a:gd name="connsiteX146" fmla="*/ 24887 w 994470"/>
                  <a:gd name="connsiteY146" fmla="*/ 237703 h 733536"/>
                  <a:gd name="connsiteX147" fmla="*/ 12268 w 994470"/>
                  <a:gd name="connsiteY147" fmla="*/ 268289 h 733536"/>
                  <a:gd name="connsiteX148" fmla="*/ 12268 w 994470"/>
                  <a:gd name="connsiteY148" fmla="*/ 268153 h 733536"/>
                  <a:gd name="connsiteX149" fmla="*/ 10211 w 994470"/>
                  <a:gd name="connsiteY149" fmla="*/ 274873 h 733536"/>
                  <a:gd name="connsiteX150" fmla="*/ 8428 w 994470"/>
                  <a:gd name="connsiteY150" fmla="*/ 283514 h 733536"/>
                  <a:gd name="connsiteX151" fmla="*/ 8428 w 994470"/>
                  <a:gd name="connsiteY151" fmla="*/ 283514 h 733536"/>
                  <a:gd name="connsiteX152" fmla="*/ 7605 w 994470"/>
                  <a:gd name="connsiteY152" fmla="*/ 289138 h 733536"/>
                  <a:gd name="connsiteX153" fmla="*/ 7605 w 994470"/>
                  <a:gd name="connsiteY153" fmla="*/ 289001 h 733536"/>
                  <a:gd name="connsiteX154" fmla="*/ 7605 w 994470"/>
                  <a:gd name="connsiteY154" fmla="*/ 289412 h 733536"/>
                  <a:gd name="connsiteX155" fmla="*/ 7605 w 994470"/>
                  <a:gd name="connsiteY155" fmla="*/ 289686 h 733536"/>
                  <a:gd name="connsiteX156" fmla="*/ 7605 w 994470"/>
                  <a:gd name="connsiteY156" fmla="*/ 289550 h 733536"/>
                  <a:gd name="connsiteX157" fmla="*/ 7605 w 994470"/>
                  <a:gd name="connsiteY157" fmla="*/ 292704 h 733536"/>
                  <a:gd name="connsiteX158" fmla="*/ 7605 w 994470"/>
                  <a:gd name="connsiteY158" fmla="*/ 292704 h 733536"/>
                  <a:gd name="connsiteX159" fmla="*/ 7879 w 994470"/>
                  <a:gd name="connsiteY159" fmla="*/ 294213 h 733536"/>
                  <a:gd name="connsiteX160" fmla="*/ 8291 w 994470"/>
                  <a:gd name="connsiteY160" fmla="*/ 295310 h 733536"/>
                  <a:gd name="connsiteX161" fmla="*/ 8291 w 994470"/>
                  <a:gd name="connsiteY161" fmla="*/ 295173 h 733536"/>
                  <a:gd name="connsiteX162" fmla="*/ 8839 w 994470"/>
                  <a:gd name="connsiteY162" fmla="*/ 296270 h 733536"/>
                  <a:gd name="connsiteX163" fmla="*/ 9937 w 994470"/>
                  <a:gd name="connsiteY163" fmla="*/ 297916 h 733536"/>
                  <a:gd name="connsiteX164" fmla="*/ 9662 w 994470"/>
                  <a:gd name="connsiteY164" fmla="*/ 297505 h 733536"/>
                  <a:gd name="connsiteX165" fmla="*/ 10759 w 994470"/>
                  <a:gd name="connsiteY165" fmla="*/ 298876 h 733536"/>
                  <a:gd name="connsiteX166" fmla="*/ 10485 w 994470"/>
                  <a:gd name="connsiteY166" fmla="*/ 298602 h 733536"/>
                  <a:gd name="connsiteX167" fmla="*/ 10759 w 994470"/>
                  <a:gd name="connsiteY167" fmla="*/ 298876 h 733536"/>
                  <a:gd name="connsiteX168" fmla="*/ 10897 w 994470"/>
                  <a:gd name="connsiteY168" fmla="*/ 299014 h 733536"/>
                  <a:gd name="connsiteX169" fmla="*/ 10897 w 994470"/>
                  <a:gd name="connsiteY169" fmla="*/ 298876 h 733536"/>
                  <a:gd name="connsiteX170" fmla="*/ 13503 w 994470"/>
                  <a:gd name="connsiteY170" fmla="*/ 301345 h 733536"/>
                  <a:gd name="connsiteX171" fmla="*/ 13228 w 994470"/>
                  <a:gd name="connsiteY171" fmla="*/ 301071 h 733536"/>
                  <a:gd name="connsiteX172" fmla="*/ 14737 w 994470"/>
                  <a:gd name="connsiteY172" fmla="*/ 302168 h 733536"/>
                  <a:gd name="connsiteX173" fmla="*/ 16109 w 994470"/>
                  <a:gd name="connsiteY173" fmla="*/ 302991 h 733536"/>
                  <a:gd name="connsiteX174" fmla="*/ 16109 w 994470"/>
                  <a:gd name="connsiteY174" fmla="*/ 302991 h 733536"/>
                  <a:gd name="connsiteX175" fmla="*/ 18852 w 994470"/>
                  <a:gd name="connsiteY175" fmla="*/ 304088 h 733536"/>
                  <a:gd name="connsiteX176" fmla="*/ 21184 w 994470"/>
                  <a:gd name="connsiteY176" fmla="*/ 304225 h 733536"/>
                  <a:gd name="connsiteX177" fmla="*/ 424160 w 994470"/>
                  <a:gd name="connsiteY177" fmla="*/ 300111 h 733536"/>
                  <a:gd name="connsiteX178" fmla="*/ 417576 w 994470"/>
                  <a:gd name="connsiteY178" fmla="*/ 320822 h 733536"/>
                  <a:gd name="connsiteX179" fmla="*/ 414421 w 994470"/>
                  <a:gd name="connsiteY179" fmla="*/ 332069 h 733536"/>
                  <a:gd name="connsiteX180" fmla="*/ 403037 w 994470"/>
                  <a:gd name="connsiteY180" fmla="*/ 373354 h 733536"/>
                  <a:gd name="connsiteX181" fmla="*/ 405369 w 994470"/>
                  <a:gd name="connsiteY181" fmla="*/ 369376 h 733536"/>
                  <a:gd name="connsiteX182" fmla="*/ 421416 w 994470"/>
                  <a:gd name="connsiteY182" fmla="*/ 341396 h 733536"/>
                  <a:gd name="connsiteX183" fmla="*/ 441305 w 994470"/>
                  <a:gd name="connsiteY183" fmla="*/ 305734 h 733536"/>
                  <a:gd name="connsiteX184" fmla="*/ 450495 w 994470"/>
                  <a:gd name="connsiteY184" fmla="*/ 289550 h 733536"/>
                  <a:gd name="connsiteX185" fmla="*/ 453924 w 994470"/>
                  <a:gd name="connsiteY185" fmla="*/ 283240 h 733536"/>
                  <a:gd name="connsiteX186" fmla="*/ 482864 w 994470"/>
                  <a:gd name="connsiteY186" fmla="*/ 228239 h 733536"/>
                  <a:gd name="connsiteX187" fmla="*/ 482590 w 994470"/>
                  <a:gd name="connsiteY187" fmla="*/ 228787 h 733536"/>
                  <a:gd name="connsiteX188" fmla="*/ 495894 w 994470"/>
                  <a:gd name="connsiteY188" fmla="*/ 200532 h 733536"/>
                  <a:gd name="connsiteX189" fmla="*/ 514411 w 994470"/>
                  <a:gd name="connsiteY189" fmla="*/ 158150 h 733536"/>
                  <a:gd name="connsiteX190" fmla="*/ 514411 w 994470"/>
                  <a:gd name="connsiteY190" fmla="*/ 158287 h 733536"/>
                  <a:gd name="connsiteX191" fmla="*/ 517703 w 994470"/>
                  <a:gd name="connsiteY191" fmla="*/ 148823 h 733536"/>
                  <a:gd name="connsiteX192" fmla="*/ 517566 w 994470"/>
                  <a:gd name="connsiteY192" fmla="*/ 149097 h 733536"/>
                  <a:gd name="connsiteX193" fmla="*/ 520309 w 994470"/>
                  <a:gd name="connsiteY193" fmla="*/ 139908 h 733536"/>
                  <a:gd name="connsiteX194" fmla="*/ 520172 w 994470"/>
                  <a:gd name="connsiteY194" fmla="*/ 140456 h 733536"/>
                  <a:gd name="connsiteX195" fmla="*/ 520857 w 994470"/>
                  <a:gd name="connsiteY195" fmla="*/ 135793 h 733536"/>
                  <a:gd name="connsiteX196" fmla="*/ 520857 w 994470"/>
                  <a:gd name="connsiteY196" fmla="*/ 136342 h 733536"/>
                  <a:gd name="connsiteX197" fmla="*/ 520857 w 994470"/>
                  <a:gd name="connsiteY197" fmla="*/ 134422 h 733536"/>
                  <a:gd name="connsiteX198" fmla="*/ 520720 w 994470"/>
                  <a:gd name="connsiteY198" fmla="*/ 132501 h 733536"/>
                  <a:gd name="connsiteX199" fmla="*/ 520857 w 994470"/>
                  <a:gd name="connsiteY199" fmla="*/ 133050 h 733536"/>
                  <a:gd name="connsiteX200" fmla="*/ 519623 w 994470"/>
                  <a:gd name="connsiteY200" fmla="*/ 128661 h 733536"/>
                  <a:gd name="connsiteX201" fmla="*/ 519760 w 994470"/>
                  <a:gd name="connsiteY201" fmla="*/ 129072 h 733536"/>
                  <a:gd name="connsiteX202" fmla="*/ 517703 w 994470"/>
                  <a:gd name="connsiteY202" fmla="*/ 123860 h 733536"/>
                  <a:gd name="connsiteX203" fmla="*/ 510982 w 994470"/>
                  <a:gd name="connsiteY203" fmla="*/ 124958 h 733536"/>
                  <a:gd name="connsiteX204" fmla="*/ 509062 w 994470"/>
                  <a:gd name="connsiteY204" fmla="*/ 125506 h 733536"/>
                  <a:gd name="connsiteX205" fmla="*/ 509336 w 994470"/>
                  <a:gd name="connsiteY205" fmla="*/ 125369 h 733536"/>
                  <a:gd name="connsiteX206" fmla="*/ 507690 w 994470"/>
                  <a:gd name="connsiteY206" fmla="*/ 125917 h 733536"/>
                  <a:gd name="connsiteX207" fmla="*/ 508239 w 994470"/>
                  <a:gd name="connsiteY207" fmla="*/ 125643 h 733536"/>
                  <a:gd name="connsiteX208" fmla="*/ 504947 w 994470"/>
                  <a:gd name="connsiteY208" fmla="*/ 127564 h 733536"/>
                  <a:gd name="connsiteX209" fmla="*/ 505084 w 994470"/>
                  <a:gd name="connsiteY209" fmla="*/ 127426 h 733536"/>
                  <a:gd name="connsiteX210" fmla="*/ 502204 w 994470"/>
                  <a:gd name="connsiteY210" fmla="*/ 129621 h 733536"/>
                  <a:gd name="connsiteX211" fmla="*/ 496717 w 994470"/>
                  <a:gd name="connsiteY211" fmla="*/ 135107 h 733536"/>
                  <a:gd name="connsiteX212" fmla="*/ 497129 w 994470"/>
                  <a:gd name="connsiteY212" fmla="*/ 134696 h 733536"/>
                  <a:gd name="connsiteX213" fmla="*/ 484785 w 994470"/>
                  <a:gd name="connsiteY213" fmla="*/ 151567 h 733536"/>
                  <a:gd name="connsiteX214" fmla="*/ 471754 w 994470"/>
                  <a:gd name="connsiteY214" fmla="*/ 174335 h 733536"/>
                  <a:gd name="connsiteX215" fmla="*/ 472029 w 994470"/>
                  <a:gd name="connsiteY215" fmla="*/ 173923 h 733536"/>
                  <a:gd name="connsiteX216" fmla="*/ 454472 w 994470"/>
                  <a:gd name="connsiteY216" fmla="*/ 212877 h 733536"/>
                  <a:gd name="connsiteX217" fmla="*/ 439110 w 994470"/>
                  <a:gd name="connsiteY217" fmla="*/ 254437 h 733536"/>
                  <a:gd name="connsiteX218" fmla="*/ 439247 w 994470"/>
                  <a:gd name="connsiteY218" fmla="*/ 253888 h 733536"/>
                  <a:gd name="connsiteX219" fmla="*/ 424160 w 994470"/>
                  <a:gd name="connsiteY219" fmla="*/ 300111 h 733536"/>
                  <a:gd name="connsiteX220" fmla="*/ 524149 w 994470"/>
                  <a:gd name="connsiteY220" fmla="*/ 424240 h 733536"/>
                  <a:gd name="connsiteX221" fmla="*/ 523738 w 994470"/>
                  <a:gd name="connsiteY221" fmla="*/ 430413 h 733536"/>
                  <a:gd name="connsiteX222" fmla="*/ 531693 w 994470"/>
                  <a:gd name="connsiteY222" fmla="*/ 412994 h 733536"/>
                  <a:gd name="connsiteX223" fmla="*/ 545409 w 994470"/>
                  <a:gd name="connsiteY223" fmla="*/ 379663 h 733536"/>
                  <a:gd name="connsiteX224" fmla="*/ 545409 w 994470"/>
                  <a:gd name="connsiteY224" fmla="*/ 379938 h 733536"/>
                  <a:gd name="connsiteX225" fmla="*/ 545546 w 994470"/>
                  <a:gd name="connsiteY225" fmla="*/ 379663 h 733536"/>
                  <a:gd name="connsiteX226" fmla="*/ 545683 w 994470"/>
                  <a:gd name="connsiteY226" fmla="*/ 379389 h 733536"/>
                  <a:gd name="connsiteX227" fmla="*/ 545683 w 994470"/>
                  <a:gd name="connsiteY227" fmla="*/ 379526 h 733536"/>
                  <a:gd name="connsiteX228" fmla="*/ 556656 w 994470"/>
                  <a:gd name="connsiteY228" fmla="*/ 347568 h 733536"/>
                  <a:gd name="connsiteX229" fmla="*/ 560634 w 994470"/>
                  <a:gd name="connsiteY229" fmla="*/ 335772 h 733536"/>
                  <a:gd name="connsiteX230" fmla="*/ 571881 w 994470"/>
                  <a:gd name="connsiteY230" fmla="*/ 292156 h 733536"/>
                  <a:gd name="connsiteX231" fmla="*/ 571744 w 994470"/>
                  <a:gd name="connsiteY231" fmla="*/ 292567 h 733536"/>
                  <a:gd name="connsiteX232" fmla="*/ 574761 w 994470"/>
                  <a:gd name="connsiteY232" fmla="*/ 271033 h 733536"/>
                  <a:gd name="connsiteX233" fmla="*/ 574899 w 994470"/>
                  <a:gd name="connsiteY233" fmla="*/ 264998 h 733536"/>
                  <a:gd name="connsiteX234" fmla="*/ 574350 w 994470"/>
                  <a:gd name="connsiteY234" fmla="*/ 260746 h 733536"/>
                  <a:gd name="connsiteX235" fmla="*/ 574487 w 994470"/>
                  <a:gd name="connsiteY235" fmla="*/ 261295 h 733536"/>
                  <a:gd name="connsiteX236" fmla="*/ 572704 w 994470"/>
                  <a:gd name="connsiteY236" fmla="*/ 254162 h 733536"/>
                  <a:gd name="connsiteX237" fmla="*/ 572841 w 994470"/>
                  <a:gd name="connsiteY237" fmla="*/ 254711 h 733536"/>
                  <a:gd name="connsiteX238" fmla="*/ 571607 w 994470"/>
                  <a:gd name="connsiteY238" fmla="*/ 251831 h 733536"/>
                  <a:gd name="connsiteX239" fmla="*/ 570921 w 994470"/>
                  <a:gd name="connsiteY239" fmla="*/ 250733 h 733536"/>
                  <a:gd name="connsiteX240" fmla="*/ 570510 w 994470"/>
                  <a:gd name="connsiteY240" fmla="*/ 250322 h 733536"/>
                  <a:gd name="connsiteX241" fmla="*/ 570235 w 994470"/>
                  <a:gd name="connsiteY241" fmla="*/ 250184 h 733536"/>
                  <a:gd name="connsiteX242" fmla="*/ 569824 w 994470"/>
                  <a:gd name="connsiteY242" fmla="*/ 250047 h 733536"/>
                  <a:gd name="connsiteX243" fmla="*/ 569001 w 994470"/>
                  <a:gd name="connsiteY243" fmla="*/ 249910 h 733536"/>
                  <a:gd name="connsiteX244" fmla="*/ 568315 w 994470"/>
                  <a:gd name="connsiteY244" fmla="*/ 249910 h 733536"/>
                  <a:gd name="connsiteX245" fmla="*/ 564749 w 994470"/>
                  <a:gd name="connsiteY245" fmla="*/ 250459 h 733536"/>
                  <a:gd name="connsiteX246" fmla="*/ 565297 w 994470"/>
                  <a:gd name="connsiteY246" fmla="*/ 250322 h 733536"/>
                  <a:gd name="connsiteX247" fmla="*/ 563652 w 994470"/>
                  <a:gd name="connsiteY247" fmla="*/ 250870 h 733536"/>
                  <a:gd name="connsiteX248" fmla="*/ 562554 w 994470"/>
                  <a:gd name="connsiteY248" fmla="*/ 251282 h 733536"/>
                  <a:gd name="connsiteX249" fmla="*/ 561594 w 994470"/>
                  <a:gd name="connsiteY249" fmla="*/ 251831 h 733536"/>
                  <a:gd name="connsiteX250" fmla="*/ 562005 w 994470"/>
                  <a:gd name="connsiteY250" fmla="*/ 251556 h 733536"/>
                  <a:gd name="connsiteX251" fmla="*/ 559262 w 994470"/>
                  <a:gd name="connsiteY251" fmla="*/ 253613 h 733536"/>
                  <a:gd name="connsiteX252" fmla="*/ 559674 w 994470"/>
                  <a:gd name="connsiteY252" fmla="*/ 253202 h 733536"/>
                  <a:gd name="connsiteX253" fmla="*/ 558439 w 994470"/>
                  <a:gd name="connsiteY253" fmla="*/ 254573 h 733536"/>
                  <a:gd name="connsiteX254" fmla="*/ 558439 w 994470"/>
                  <a:gd name="connsiteY254" fmla="*/ 254573 h 733536"/>
                  <a:gd name="connsiteX255" fmla="*/ 556382 w 994470"/>
                  <a:gd name="connsiteY255" fmla="*/ 257042 h 733536"/>
                  <a:gd name="connsiteX256" fmla="*/ 556656 w 994470"/>
                  <a:gd name="connsiteY256" fmla="*/ 256631 h 733536"/>
                  <a:gd name="connsiteX257" fmla="*/ 552816 w 994470"/>
                  <a:gd name="connsiteY257" fmla="*/ 263215 h 733536"/>
                  <a:gd name="connsiteX258" fmla="*/ 552953 w 994470"/>
                  <a:gd name="connsiteY258" fmla="*/ 262940 h 733536"/>
                  <a:gd name="connsiteX259" fmla="*/ 552679 w 994470"/>
                  <a:gd name="connsiteY259" fmla="*/ 263352 h 733536"/>
                  <a:gd name="connsiteX260" fmla="*/ 552679 w 994470"/>
                  <a:gd name="connsiteY260" fmla="*/ 263489 h 733536"/>
                  <a:gd name="connsiteX261" fmla="*/ 552679 w 994470"/>
                  <a:gd name="connsiteY261" fmla="*/ 263489 h 733536"/>
                  <a:gd name="connsiteX262" fmla="*/ 543626 w 994470"/>
                  <a:gd name="connsiteY262" fmla="*/ 284886 h 733536"/>
                  <a:gd name="connsiteX263" fmla="*/ 543763 w 994470"/>
                  <a:gd name="connsiteY263" fmla="*/ 284474 h 733536"/>
                  <a:gd name="connsiteX264" fmla="*/ 534985 w 994470"/>
                  <a:gd name="connsiteY264" fmla="*/ 319176 h 733536"/>
                  <a:gd name="connsiteX265" fmla="*/ 534985 w 994470"/>
                  <a:gd name="connsiteY265" fmla="*/ 318902 h 733536"/>
                  <a:gd name="connsiteX266" fmla="*/ 527167 w 994470"/>
                  <a:gd name="connsiteY266" fmla="*/ 375686 h 733536"/>
                  <a:gd name="connsiteX267" fmla="*/ 525384 w 994470"/>
                  <a:gd name="connsiteY267" fmla="*/ 403529 h 733536"/>
                  <a:gd name="connsiteX268" fmla="*/ 525384 w 994470"/>
                  <a:gd name="connsiteY268" fmla="*/ 403529 h 733536"/>
                  <a:gd name="connsiteX269" fmla="*/ 524149 w 994470"/>
                  <a:gd name="connsiteY269" fmla="*/ 424240 h 733536"/>
                  <a:gd name="connsiteX270" fmla="*/ 673928 w 994470"/>
                  <a:gd name="connsiteY270" fmla="*/ 488294 h 733536"/>
                  <a:gd name="connsiteX271" fmla="*/ 687781 w 994470"/>
                  <a:gd name="connsiteY271" fmla="*/ 432607 h 733536"/>
                  <a:gd name="connsiteX272" fmla="*/ 687781 w 994470"/>
                  <a:gd name="connsiteY272" fmla="*/ 432881 h 733536"/>
                  <a:gd name="connsiteX273" fmla="*/ 698754 w 994470"/>
                  <a:gd name="connsiteY273" fmla="*/ 356346 h 733536"/>
                  <a:gd name="connsiteX274" fmla="*/ 699166 w 994470"/>
                  <a:gd name="connsiteY274" fmla="*/ 306695 h 733536"/>
                  <a:gd name="connsiteX275" fmla="*/ 699166 w 994470"/>
                  <a:gd name="connsiteY275" fmla="*/ 306831 h 733536"/>
                  <a:gd name="connsiteX276" fmla="*/ 694914 w 994470"/>
                  <a:gd name="connsiteY276" fmla="*/ 274187 h 733536"/>
                  <a:gd name="connsiteX277" fmla="*/ 695051 w 994470"/>
                  <a:gd name="connsiteY277" fmla="*/ 274873 h 733536"/>
                  <a:gd name="connsiteX278" fmla="*/ 689153 w 994470"/>
                  <a:gd name="connsiteY278" fmla="*/ 251831 h 733536"/>
                  <a:gd name="connsiteX279" fmla="*/ 685998 w 994470"/>
                  <a:gd name="connsiteY279" fmla="*/ 244286 h 733536"/>
                  <a:gd name="connsiteX280" fmla="*/ 685998 w 994470"/>
                  <a:gd name="connsiteY280" fmla="*/ 244424 h 733536"/>
                  <a:gd name="connsiteX281" fmla="*/ 685861 w 994470"/>
                  <a:gd name="connsiteY281" fmla="*/ 244150 h 733536"/>
                  <a:gd name="connsiteX282" fmla="*/ 685724 w 994470"/>
                  <a:gd name="connsiteY282" fmla="*/ 243875 h 733536"/>
                  <a:gd name="connsiteX283" fmla="*/ 685861 w 994470"/>
                  <a:gd name="connsiteY283" fmla="*/ 244150 h 733536"/>
                  <a:gd name="connsiteX284" fmla="*/ 680375 w 994470"/>
                  <a:gd name="connsiteY284" fmla="*/ 234548 h 733536"/>
                  <a:gd name="connsiteX285" fmla="*/ 678180 w 994470"/>
                  <a:gd name="connsiteY285" fmla="*/ 231668 h 733536"/>
                  <a:gd name="connsiteX286" fmla="*/ 678180 w 994470"/>
                  <a:gd name="connsiteY286" fmla="*/ 231668 h 733536"/>
                  <a:gd name="connsiteX287" fmla="*/ 676123 w 994470"/>
                  <a:gd name="connsiteY287" fmla="*/ 229748 h 733536"/>
                  <a:gd name="connsiteX288" fmla="*/ 675163 w 994470"/>
                  <a:gd name="connsiteY288" fmla="*/ 229062 h 733536"/>
                  <a:gd name="connsiteX289" fmla="*/ 674202 w 994470"/>
                  <a:gd name="connsiteY289" fmla="*/ 228513 h 733536"/>
                  <a:gd name="connsiteX290" fmla="*/ 672968 w 994470"/>
                  <a:gd name="connsiteY290" fmla="*/ 228102 h 733536"/>
                  <a:gd name="connsiteX291" fmla="*/ 672968 w 994470"/>
                  <a:gd name="connsiteY291" fmla="*/ 228102 h 733536"/>
                  <a:gd name="connsiteX292" fmla="*/ 670636 w 994470"/>
                  <a:gd name="connsiteY292" fmla="*/ 227553 h 733536"/>
                  <a:gd name="connsiteX293" fmla="*/ 670773 w 994470"/>
                  <a:gd name="connsiteY293" fmla="*/ 227553 h 733536"/>
                  <a:gd name="connsiteX294" fmla="*/ 667344 w 994470"/>
                  <a:gd name="connsiteY294" fmla="*/ 227141 h 733536"/>
                  <a:gd name="connsiteX295" fmla="*/ 664601 w 994470"/>
                  <a:gd name="connsiteY295" fmla="*/ 227279 h 733536"/>
                  <a:gd name="connsiteX296" fmla="*/ 664738 w 994470"/>
                  <a:gd name="connsiteY296" fmla="*/ 227279 h 733536"/>
                  <a:gd name="connsiteX297" fmla="*/ 662955 w 994470"/>
                  <a:gd name="connsiteY297" fmla="*/ 227553 h 733536"/>
                  <a:gd name="connsiteX298" fmla="*/ 663504 w 994470"/>
                  <a:gd name="connsiteY298" fmla="*/ 227416 h 733536"/>
                  <a:gd name="connsiteX299" fmla="*/ 660898 w 994470"/>
                  <a:gd name="connsiteY299" fmla="*/ 228102 h 733536"/>
                  <a:gd name="connsiteX300" fmla="*/ 660075 w 994470"/>
                  <a:gd name="connsiteY300" fmla="*/ 228513 h 733536"/>
                  <a:gd name="connsiteX301" fmla="*/ 659389 w 994470"/>
                  <a:gd name="connsiteY301" fmla="*/ 229062 h 733536"/>
                  <a:gd name="connsiteX302" fmla="*/ 658566 w 994470"/>
                  <a:gd name="connsiteY302" fmla="*/ 229748 h 733536"/>
                  <a:gd name="connsiteX303" fmla="*/ 658566 w 994470"/>
                  <a:gd name="connsiteY303" fmla="*/ 229748 h 733536"/>
                  <a:gd name="connsiteX304" fmla="*/ 657469 w 994470"/>
                  <a:gd name="connsiteY304" fmla="*/ 230845 h 733536"/>
                  <a:gd name="connsiteX305" fmla="*/ 657469 w 994470"/>
                  <a:gd name="connsiteY305" fmla="*/ 230845 h 733536"/>
                  <a:gd name="connsiteX306" fmla="*/ 655823 w 994470"/>
                  <a:gd name="connsiteY306" fmla="*/ 233039 h 733536"/>
                  <a:gd name="connsiteX307" fmla="*/ 653354 w 994470"/>
                  <a:gd name="connsiteY307" fmla="*/ 237292 h 733536"/>
                  <a:gd name="connsiteX308" fmla="*/ 649102 w 994470"/>
                  <a:gd name="connsiteY308" fmla="*/ 247579 h 733536"/>
                  <a:gd name="connsiteX309" fmla="*/ 649377 w 994470"/>
                  <a:gd name="connsiteY309" fmla="*/ 247030 h 733536"/>
                  <a:gd name="connsiteX310" fmla="*/ 646359 w 994470"/>
                  <a:gd name="connsiteY310" fmla="*/ 257180 h 733536"/>
                  <a:gd name="connsiteX311" fmla="*/ 646496 w 994470"/>
                  <a:gd name="connsiteY311" fmla="*/ 256631 h 733536"/>
                  <a:gd name="connsiteX312" fmla="*/ 644301 w 994470"/>
                  <a:gd name="connsiteY312" fmla="*/ 272679 h 733536"/>
                  <a:gd name="connsiteX313" fmla="*/ 644301 w 994470"/>
                  <a:gd name="connsiteY313" fmla="*/ 272679 h 733536"/>
                  <a:gd name="connsiteX314" fmla="*/ 644439 w 994470"/>
                  <a:gd name="connsiteY314" fmla="*/ 312592 h 733536"/>
                  <a:gd name="connsiteX315" fmla="*/ 644439 w 994470"/>
                  <a:gd name="connsiteY315" fmla="*/ 312318 h 733536"/>
                  <a:gd name="connsiteX316" fmla="*/ 647593 w 994470"/>
                  <a:gd name="connsiteY316" fmla="*/ 343316 h 733536"/>
                  <a:gd name="connsiteX317" fmla="*/ 649651 w 994470"/>
                  <a:gd name="connsiteY317" fmla="*/ 358130 h 733536"/>
                  <a:gd name="connsiteX318" fmla="*/ 653628 w 994470"/>
                  <a:gd name="connsiteY318" fmla="*/ 381721 h 733536"/>
                  <a:gd name="connsiteX319" fmla="*/ 658978 w 994470"/>
                  <a:gd name="connsiteY319" fmla="*/ 413542 h 733536"/>
                  <a:gd name="connsiteX320" fmla="*/ 661035 w 994470"/>
                  <a:gd name="connsiteY320" fmla="*/ 425338 h 733536"/>
                  <a:gd name="connsiteX321" fmla="*/ 661584 w 994470"/>
                  <a:gd name="connsiteY321" fmla="*/ 428904 h 733536"/>
                  <a:gd name="connsiteX322" fmla="*/ 661584 w 994470"/>
                  <a:gd name="connsiteY322" fmla="*/ 428904 h 733536"/>
                  <a:gd name="connsiteX323" fmla="*/ 661721 w 994470"/>
                  <a:gd name="connsiteY323" fmla="*/ 429727 h 733536"/>
                  <a:gd name="connsiteX324" fmla="*/ 661584 w 994470"/>
                  <a:gd name="connsiteY324" fmla="*/ 429178 h 733536"/>
                  <a:gd name="connsiteX325" fmla="*/ 661858 w 994470"/>
                  <a:gd name="connsiteY325" fmla="*/ 430550 h 733536"/>
                  <a:gd name="connsiteX326" fmla="*/ 661721 w 994470"/>
                  <a:gd name="connsiteY326" fmla="*/ 429864 h 733536"/>
                  <a:gd name="connsiteX327" fmla="*/ 661995 w 994470"/>
                  <a:gd name="connsiteY327" fmla="*/ 431098 h 733536"/>
                  <a:gd name="connsiteX328" fmla="*/ 662681 w 994470"/>
                  <a:gd name="connsiteY328" fmla="*/ 434116 h 733536"/>
                  <a:gd name="connsiteX329" fmla="*/ 662544 w 994470"/>
                  <a:gd name="connsiteY329" fmla="*/ 433568 h 733536"/>
                  <a:gd name="connsiteX330" fmla="*/ 663230 w 994470"/>
                  <a:gd name="connsiteY330" fmla="*/ 437271 h 733536"/>
                  <a:gd name="connsiteX331" fmla="*/ 663230 w 994470"/>
                  <a:gd name="connsiteY331" fmla="*/ 437133 h 733536"/>
                  <a:gd name="connsiteX332" fmla="*/ 663915 w 994470"/>
                  <a:gd name="connsiteY332" fmla="*/ 440700 h 733536"/>
                  <a:gd name="connsiteX333" fmla="*/ 663778 w 994470"/>
                  <a:gd name="connsiteY333" fmla="*/ 440288 h 733536"/>
                  <a:gd name="connsiteX334" fmla="*/ 664738 w 994470"/>
                  <a:gd name="connsiteY334" fmla="*/ 445089 h 733536"/>
                  <a:gd name="connsiteX335" fmla="*/ 664601 w 994470"/>
                  <a:gd name="connsiteY335" fmla="*/ 444677 h 733536"/>
                  <a:gd name="connsiteX336" fmla="*/ 665561 w 994470"/>
                  <a:gd name="connsiteY336" fmla="*/ 449615 h 733536"/>
                  <a:gd name="connsiteX337" fmla="*/ 665424 w 994470"/>
                  <a:gd name="connsiteY337" fmla="*/ 449066 h 733536"/>
                  <a:gd name="connsiteX338" fmla="*/ 666110 w 994470"/>
                  <a:gd name="connsiteY338" fmla="*/ 452084 h 733536"/>
                  <a:gd name="connsiteX339" fmla="*/ 666522 w 994470"/>
                  <a:gd name="connsiteY339" fmla="*/ 454553 h 733536"/>
                  <a:gd name="connsiteX340" fmla="*/ 666796 w 994470"/>
                  <a:gd name="connsiteY340" fmla="*/ 455787 h 733536"/>
                  <a:gd name="connsiteX341" fmla="*/ 666933 w 994470"/>
                  <a:gd name="connsiteY341" fmla="*/ 456336 h 733536"/>
                  <a:gd name="connsiteX342" fmla="*/ 667070 w 994470"/>
                  <a:gd name="connsiteY342" fmla="*/ 457022 h 733536"/>
                  <a:gd name="connsiteX343" fmla="*/ 667756 w 994470"/>
                  <a:gd name="connsiteY343" fmla="*/ 460588 h 733536"/>
                  <a:gd name="connsiteX344" fmla="*/ 668305 w 994470"/>
                  <a:gd name="connsiteY344" fmla="*/ 462920 h 733536"/>
                  <a:gd name="connsiteX345" fmla="*/ 668442 w 994470"/>
                  <a:gd name="connsiteY345" fmla="*/ 463468 h 733536"/>
                  <a:gd name="connsiteX346" fmla="*/ 669265 w 994470"/>
                  <a:gd name="connsiteY346" fmla="*/ 467446 h 733536"/>
                  <a:gd name="connsiteX347" fmla="*/ 669265 w 994470"/>
                  <a:gd name="connsiteY347" fmla="*/ 467309 h 733536"/>
                  <a:gd name="connsiteX348" fmla="*/ 670225 w 994470"/>
                  <a:gd name="connsiteY348" fmla="*/ 472246 h 733536"/>
                  <a:gd name="connsiteX349" fmla="*/ 670225 w 994470"/>
                  <a:gd name="connsiteY349" fmla="*/ 472109 h 733536"/>
                  <a:gd name="connsiteX350" fmla="*/ 671596 w 994470"/>
                  <a:gd name="connsiteY350" fmla="*/ 478693 h 733536"/>
                  <a:gd name="connsiteX351" fmla="*/ 671596 w 994470"/>
                  <a:gd name="connsiteY351" fmla="*/ 478556 h 733536"/>
                  <a:gd name="connsiteX352" fmla="*/ 672008 w 994470"/>
                  <a:gd name="connsiteY352" fmla="*/ 481162 h 733536"/>
                  <a:gd name="connsiteX353" fmla="*/ 672145 w 994470"/>
                  <a:gd name="connsiteY353" fmla="*/ 481710 h 733536"/>
                  <a:gd name="connsiteX354" fmla="*/ 672831 w 994470"/>
                  <a:gd name="connsiteY354" fmla="*/ 485414 h 733536"/>
                  <a:gd name="connsiteX355" fmla="*/ 672694 w 994470"/>
                  <a:gd name="connsiteY355" fmla="*/ 484728 h 733536"/>
                  <a:gd name="connsiteX356" fmla="*/ 673928 w 994470"/>
                  <a:gd name="connsiteY356" fmla="*/ 488294 h 733536"/>
                  <a:gd name="connsiteX357" fmla="*/ 813420 w 994470"/>
                  <a:gd name="connsiteY357" fmla="*/ 500227 h 733536"/>
                  <a:gd name="connsiteX358" fmla="*/ 822061 w 994470"/>
                  <a:gd name="connsiteY358" fmla="*/ 524230 h 733536"/>
                  <a:gd name="connsiteX359" fmla="*/ 825627 w 994470"/>
                  <a:gd name="connsiteY359" fmla="*/ 533831 h 733536"/>
                  <a:gd name="connsiteX360" fmla="*/ 835777 w 994470"/>
                  <a:gd name="connsiteY360" fmla="*/ 558520 h 733536"/>
                  <a:gd name="connsiteX361" fmla="*/ 834954 w 994470"/>
                  <a:gd name="connsiteY361" fmla="*/ 494878 h 733536"/>
                  <a:gd name="connsiteX362" fmla="*/ 834954 w 994470"/>
                  <a:gd name="connsiteY362" fmla="*/ 494878 h 733536"/>
                  <a:gd name="connsiteX363" fmla="*/ 825764 w 994470"/>
                  <a:gd name="connsiteY363" fmla="*/ 426984 h 733536"/>
                  <a:gd name="connsiteX364" fmla="*/ 825901 w 994470"/>
                  <a:gd name="connsiteY364" fmla="*/ 427669 h 733536"/>
                  <a:gd name="connsiteX365" fmla="*/ 817260 w 994470"/>
                  <a:gd name="connsiteY365" fmla="*/ 392694 h 733536"/>
                  <a:gd name="connsiteX366" fmla="*/ 806699 w 994470"/>
                  <a:gd name="connsiteY366" fmla="*/ 359364 h 733536"/>
                  <a:gd name="connsiteX367" fmla="*/ 806699 w 994470"/>
                  <a:gd name="connsiteY367" fmla="*/ 359364 h 733536"/>
                  <a:gd name="connsiteX368" fmla="*/ 797921 w 994470"/>
                  <a:gd name="connsiteY368" fmla="*/ 336047 h 733536"/>
                  <a:gd name="connsiteX369" fmla="*/ 793532 w 994470"/>
                  <a:gd name="connsiteY369" fmla="*/ 325211 h 733536"/>
                  <a:gd name="connsiteX370" fmla="*/ 788320 w 994470"/>
                  <a:gd name="connsiteY370" fmla="*/ 313415 h 733536"/>
                  <a:gd name="connsiteX371" fmla="*/ 785165 w 994470"/>
                  <a:gd name="connsiteY371" fmla="*/ 308066 h 733536"/>
                  <a:gd name="connsiteX372" fmla="*/ 783108 w 994470"/>
                  <a:gd name="connsiteY372" fmla="*/ 305323 h 733536"/>
                  <a:gd name="connsiteX373" fmla="*/ 780227 w 994470"/>
                  <a:gd name="connsiteY373" fmla="*/ 302579 h 733536"/>
                  <a:gd name="connsiteX374" fmla="*/ 773095 w 994470"/>
                  <a:gd name="connsiteY374" fmla="*/ 296819 h 733536"/>
                  <a:gd name="connsiteX375" fmla="*/ 768843 w 994470"/>
                  <a:gd name="connsiteY375" fmla="*/ 300248 h 733536"/>
                  <a:gd name="connsiteX376" fmla="*/ 766923 w 994470"/>
                  <a:gd name="connsiteY376" fmla="*/ 302305 h 733536"/>
                  <a:gd name="connsiteX377" fmla="*/ 766923 w 994470"/>
                  <a:gd name="connsiteY377" fmla="*/ 302168 h 733536"/>
                  <a:gd name="connsiteX378" fmla="*/ 766100 w 994470"/>
                  <a:gd name="connsiteY378" fmla="*/ 303266 h 733536"/>
                  <a:gd name="connsiteX379" fmla="*/ 765551 w 994470"/>
                  <a:gd name="connsiteY379" fmla="*/ 304363 h 733536"/>
                  <a:gd name="connsiteX380" fmla="*/ 765688 w 994470"/>
                  <a:gd name="connsiteY380" fmla="*/ 304088 h 733536"/>
                  <a:gd name="connsiteX381" fmla="*/ 765002 w 994470"/>
                  <a:gd name="connsiteY381" fmla="*/ 305734 h 733536"/>
                  <a:gd name="connsiteX382" fmla="*/ 765139 w 994470"/>
                  <a:gd name="connsiteY382" fmla="*/ 305460 h 733536"/>
                  <a:gd name="connsiteX383" fmla="*/ 764179 w 994470"/>
                  <a:gd name="connsiteY383" fmla="*/ 309575 h 733536"/>
                  <a:gd name="connsiteX384" fmla="*/ 764317 w 994470"/>
                  <a:gd name="connsiteY384" fmla="*/ 309026 h 733536"/>
                  <a:gd name="connsiteX385" fmla="*/ 763905 w 994470"/>
                  <a:gd name="connsiteY385" fmla="*/ 312730 h 733536"/>
                  <a:gd name="connsiteX386" fmla="*/ 763905 w 994470"/>
                  <a:gd name="connsiteY386" fmla="*/ 312730 h 733536"/>
                  <a:gd name="connsiteX387" fmla="*/ 763905 w 994470"/>
                  <a:gd name="connsiteY387" fmla="*/ 312730 h 733536"/>
                  <a:gd name="connsiteX388" fmla="*/ 763905 w 994470"/>
                  <a:gd name="connsiteY388" fmla="*/ 313415 h 733536"/>
                  <a:gd name="connsiteX389" fmla="*/ 763905 w 994470"/>
                  <a:gd name="connsiteY389" fmla="*/ 313141 h 733536"/>
                  <a:gd name="connsiteX390" fmla="*/ 764042 w 994470"/>
                  <a:gd name="connsiteY390" fmla="*/ 321782 h 733536"/>
                  <a:gd name="connsiteX391" fmla="*/ 764042 w 994470"/>
                  <a:gd name="connsiteY391" fmla="*/ 321233 h 733536"/>
                  <a:gd name="connsiteX392" fmla="*/ 765963 w 994470"/>
                  <a:gd name="connsiteY392" fmla="*/ 337281 h 733536"/>
                  <a:gd name="connsiteX393" fmla="*/ 767197 w 994470"/>
                  <a:gd name="connsiteY393" fmla="*/ 347020 h 733536"/>
                  <a:gd name="connsiteX394" fmla="*/ 768980 w 994470"/>
                  <a:gd name="connsiteY394" fmla="*/ 356895 h 733536"/>
                  <a:gd name="connsiteX395" fmla="*/ 768980 w 994470"/>
                  <a:gd name="connsiteY395" fmla="*/ 356758 h 733536"/>
                  <a:gd name="connsiteX396" fmla="*/ 775426 w 994470"/>
                  <a:gd name="connsiteY396" fmla="*/ 383367 h 733536"/>
                  <a:gd name="connsiteX397" fmla="*/ 782970 w 994470"/>
                  <a:gd name="connsiteY397" fmla="*/ 410524 h 733536"/>
                  <a:gd name="connsiteX398" fmla="*/ 800527 w 994470"/>
                  <a:gd name="connsiteY398" fmla="*/ 464291 h 733536"/>
                  <a:gd name="connsiteX399" fmla="*/ 800527 w 994470"/>
                  <a:gd name="connsiteY399" fmla="*/ 464154 h 733536"/>
                  <a:gd name="connsiteX400" fmla="*/ 800664 w 994470"/>
                  <a:gd name="connsiteY400" fmla="*/ 464703 h 733536"/>
                  <a:gd name="connsiteX401" fmla="*/ 800664 w 994470"/>
                  <a:gd name="connsiteY401" fmla="*/ 464703 h 733536"/>
                  <a:gd name="connsiteX402" fmla="*/ 800664 w 994470"/>
                  <a:gd name="connsiteY402" fmla="*/ 464703 h 733536"/>
                  <a:gd name="connsiteX403" fmla="*/ 813420 w 994470"/>
                  <a:gd name="connsiteY403" fmla="*/ 500227 h 733536"/>
                  <a:gd name="connsiteX404" fmla="*/ 773643 w 994470"/>
                  <a:gd name="connsiteY404" fmla="*/ 733399 h 733536"/>
                  <a:gd name="connsiteX405" fmla="*/ 763905 w 994470"/>
                  <a:gd name="connsiteY405" fmla="*/ 731753 h 733536"/>
                  <a:gd name="connsiteX406" fmla="*/ 753207 w 994470"/>
                  <a:gd name="connsiteY406" fmla="*/ 727227 h 733536"/>
                  <a:gd name="connsiteX407" fmla="*/ 745389 w 994470"/>
                  <a:gd name="connsiteY407" fmla="*/ 721192 h 733536"/>
                  <a:gd name="connsiteX408" fmla="*/ 737570 w 994470"/>
                  <a:gd name="connsiteY408" fmla="*/ 712414 h 733536"/>
                  <a:gd name="connsiteX409" fmla="*/ 730438 w 994470"/>
                  <a:gd name="connsiteY409" fmla="*/ 702675 h 733536"/>
                  <a:gd name="connsiteX410" fmla="*/ 722071 w 994470"/>
                  <a:gd name="connsiteY410" fmla="*/ 687999 h 733536"/>
                  <a:gd name="connsiteX411" fmla="*/ 710687 w 994470"/>
                  <a:gd name="connsiteY411" fmla="*/ 662762 h 733536"/>
                  <a:gd name="connsiteX412" fmla="*/ 700537 w 994470"/>
                  <a:gd name="connsiteY412" fmla="*/ 633821 h 733536"/>
                  <a:gd name="connsiteX413" fmla="*/ 691622 w 994470"/>
                  <a:gd name="connsiteY413" fmla="*/ 604057 h 733536"/>
                  <a:gd name="connsiteX414" fmla="*/ 687644 w 994470"/>
                  <a:gd name="connsiteY414" fmla="*/ 588970 h 733536"/>
                  <a:gd name="connsiteX415" fmla="*/ 685038 w 994470"/>
                  <a:gd name="connsiteY415" fmla="*/ 578683 h 733536"/>
                  <a:gd name="connsiteX416" fmla="*/ 673242 w 994470"/>
                  <a:gd name="connsiteY416" fmla="*/ 527933 h 733536"/>
                  <a:gd name="connsiteX417" fmla="*/ 672694 w 994470"/>
                  <a:gd name="connsiteY417" fmla="*/ 525739 h 733536"/>
                  <a:gd name="connsiteX418" fmla="*/ 670499 w 994470"/>
                  <a:gd name="connsiteY418" fmla="*/ 532048 h 733536"/>
                  <a:gd name="connsiteX419" fmla="*/ 645673 w 994470"/>
                  <a:gd name="connsiteY419" fmla="*/ 591576 h 733536"/>
                  <a:gd name="connsiteX420" fmla="*/ 632643 w 994470"/>
                  <a:gd name="connsiteY420" fmla="*/ 616676 h 733536"/>
                  <a:gd name="connsiteX421" fmla="*/ 616595 w 994470"/>
                  <a:gd name="connsiteY421" fmla="*/ 642050 h 733536"/>
                  <a:gd name="connsiteX422" fmla="*/ 599862 w 994470"/>
                  <a:gd name="connsiteY422" fmla="*/ 663447 h 733536"/>
                  <a:gd name="connsiteX423" fmla="*/ 590260 w 994470"/>
                  <a:gd name="connsiteY423" fmla="*/ 673049 h 733536"/>
                  <a:gd name="connsiteX424" fmla="*/ 579562 w 994470"/>
                  <a:gd name="connsiteY424" fmla="*/ 682101 h 733536"/>
                  <a:gd name="connsiteX425" fmla="*/ 562554 w 994470"/>
                  <a:gd name="connsiteY425" fmla="*/ 689782 h 733536"/>
                  <a:gd name="connsiteX426" fmla="*/ 551993 w 994470"/>
                  <a:gd name="connsiteY426" fmla="*/ 690331 h 733536"/>
                  <a:gd name="connsiteX427" fmla="*/ 542940 w 994470"/>
                  <a:gd name="connsiteY427" fmla="*/ 688273 h 733536"/>
                  <a:gd name="connsiteX428" fmla="*/ 539511 w 994470"/>
                  <a:gd name="connsiteY428" fmla="*/ 686353 h 733536"/>
                  <a:gd name="connsiteX429" fmla="*/ 537180 w 994470"/>
                  <a:gd name="connsiteY429" fmla="*/ 684570 h 733536"/>
                  <a:gd name="connsiteX430" fmla="*/ 534436 w 994470"/>
                  <a:gd name="connsiteY430" fmla="*/ 681415 h 733536"/>
                  <a:gd name="connsiteX431" fmla="*/ 531830 w 994470"/>
                  <a:gd name="connsiteY431" fmla="*/ 677712 h 733536"/>
                  <a:gd name="connsiteX432" fmla="*/ 527030 w 994470"/>
                  <a:gd name="connsiteY432" fmla="*/ 668248 h 733536"/>
                  <a:gd name="connsiteX433" fmla="*/ 522641 w 994470"/>
                  <a:gd name="connsiteY433" fmla="*/ 655355 h 733536"/>
                  <a:gd name="connsiteX434" fmla="*/ 520583 w 994470"/>
                  <a:gd name="connsiteY434" fmla="*/ 643148 h 733536"/>
                  <a:gd name="connsiteX435" fmla="*/ 518800 w 994470"/>
                  <a:gd name="connsiteY435" fmla="*/ 629021 h 733536"/>
                  <a:gd name="connsiteX436" fmla="*/ 516057 w 994470"/>
                  <a:gd name="connsiteY436" fmla="*/ 598022 h 733536"/>
                  <a:gd name="connsiteX437" fmla="*/ 515234 w 994470"/>
                  <a:gd name="connsiteY437" fmla="*/ 583621 h 733536"/>
                  <a:gd name="connsiteX438" fmla="*/ 514960 w 994470"/>
                  <a:gd name="connsiteY438" fmla="*/ 573059 h 733536"/>
                  <a:gd name="connsiteX439" fmla="*/ 513314 w 994470"/>
                  <a:gd name="connsiteY439" fmla="*/ 522035 h 733536"/>
                  <a:gd name="connsiteX440" fmla="*/ 513314 w 994470"/>
                  <a:gd name="connsiteY440" fmla="*/ 519567 h 733536"/>
                  <a:gd name="connsiteX441" fmla="*/ 513451 w 994470"/>
                  <a:gd name="connsiteY441" fmla="*/ 511063 h 733536"/>
                  <a:gd name="connsiteX442" fmla="*/ 513862 w 994470"/>
                  <a:gd name="connsiteY442" fmla="*/ 483905 h 733536"/>
                  <a:gd name="connsiteX443" fmla="*/ 513999 w 994470"/>
                  <a:gd name="connsiteY443" fmla="*/ 471698 h 733536"/>
                  <a:gd name="connsiteX444" fmla="*/ 509199 w 994470"/>
                  <a:gd name="connsiteY444" fmla="*/ 480065 h 733536"/>
                  <a:gd name="connsiteX445" fmla="*/ 475458 w 994470"/>
                  <a:gd name="connsiteY445" fmla="*/ 531637 h 733536"/>
                  <a:gd name="connsiteX446" fmla="*/ 456804 w 994470"/>
                  <a:gd name="connsiteY446" fmla="*/ 554954 h 733536"/>
                  <a:gd name="connsiteX447" fmla="*/ 448026 w 994470"/>
                  <a:gd name="connsiteY447" fmla="*/ 564555 h 733536"/>
                  <a:gd name="connsiteX448" fmla="*/ 436093 w 994470"/>
                  <a:gd name="connsiteY448" fmla="*/ 576077 h 733536"/>
                  <a:gd name="connsiteX449" fmla="*/ 417713 w 994470"/>
                  <a:gd name="connsiteY449" fmla="*/ 591164 h 733536"/>
                  <a:gd name="connsiteX450" fmla="*/ 396865 w 994470"/>
                  <a:gd name="connsiteY450" fmla="*/ 599805 h 733536"/>
                  <a:gd name="connsiteX451" fmla="*/ 386304 w 994470"/>
                  <a:gd name="connsiteY451" fmla="*/ 600766 h 733536"/>
                  <a:gd name="connsiteX452" fmla="*/ 383286 w 994470"/>
                  <a:gd name="connsiteY452" fmla="*/ 600354 h 733536"/>
                  <a:gd name="connsiteX453" fmla="*/ 379308 w 994470"/>
                  <a:gd name="connsiteY453" fmla="*/ 599257 h 733536"/>
                  <a:gd name="connsiteX454" fmla="*/ 373273 w 994470"/>
                  <a:gd name="connsiteY454" fmla="*/ 595279 h 733536"/>
                  <a:gd name="connsiteX455" fmla="*/ 370119 w 994470"/>
                  <a:gd name="connsiteY455" fmla="*/ 591850 h 733536"/>
                  <a:gd name="connsiteX456" fmla="*/ 366278 w 994470"/>
                  <a:gd name="connsiteY456" fmla="*/ 586089 h 733536"/>
                  <a:gd name="connsiteX457" fmla="*/ 362301 w 994470"/>
                  <a:gd name="connsiteY457" fmla="*/ 577586 h 733536"/>
                  <a:gd name="connsiteX458" fmla="*/ 359969 w 994470"/>
                  <a:gd name="connsiteY458" fmla="*/ 566064 h 733536"/>
                  <a:gd name="connsiteX459" fmla="*/ 359420 w 994470"/>
                  <a:gd name="connsiteY459" fmla="*/ 553994 h 733536"/>
                  <a:gd name="connsiteX460" fmla="*/ 359832 w 994470"/>
                  <a:gd name="connsiteY460" fmla="*/ 538495 h 733536"/>
                  <a:gd name="connsiteX461" fmla="*/ 363809 w 994470"/>
                  <a:gd name="connsiteY461" fmla="*/ 507222 h 733536"/>
                  <a:gd name="connsiteX462" fmla="*/ 369570 w 994470"/>
                  <a:gd name="connsiteY462" fmla="*/ 475401 h 733536"/>
                  <a:gd name="connsiteX463" fmla="*/ 373548 w 994470"/>
                  <a:gd name="connsiteY463" fmla="*/ 456473 h 733536"/>
                  <a:gd name="connsiteX464" fmla="*/ 375605 w 994470"/>
                  <a:gd name="connsiteY464" fmla="*/ 447695 h 733536"/>
                  <a:gd name="connsiteX465" fmla="*/ 378623 w 994470"/>
                  <a:gd name="connsiteY465" fmla="*/ 435350 h 733536"/>
                  <a:gd name="connsiteX466" fmla="*/ 349133 w 994470"/>
                  <a:gd name="connsiteY466" fmla="*/ 482808 h 733536"/>
                  <a:gd name="connsiteX467" fmla="*/ 344196 w 994470"/>
                  <a:gd name="connsiteY467" fmla="*/ 490763 h 733536"/>
                  <a:gd name="connsiteX468" fmla="*/ 339532 w 994470"/>
                  <a:gd name="connsiteY468" fmla="*/ 497896 h 733536"/>
                  <a:gd name="connsiteX469" fmla="*/ 302224 w 994470"/>
                  <a:gd name="connsiteY469" fmla="*/ 549193 h 733536"/>
                  <a:gd name="connsiteX470" fmla="*/ 283708 w 994470"/>
                  <a:gd name="connsiteY470" fmla="*/ 571687 h 733536"/>
                  <a:gd name="connsiteX471" fmla="*/ 264505 w 994470"/>
                  <a:gd name="connsiteY471" fmla="*/ 591438 h 733536"/>
                  <a:gd name="connsiteX472" fmla="*/ 245029 w 994470"/>
                  <a:gd name="connsiteY472" fmla="*/ 606938 h 733536"/>
                  <a:gd name="connsiteX473" fmla="*/ 236662 w 994470"/>
                  <a:gd name="connsiteY473" fmla="*/ 610641 h 733536"/>
                  <a:gd name="connsiteX474" fmla="*/ 228021 w 994470"/>
                  <a:gd name="connsiteY474" fmla="*/ 611053 h 733536"/>
                  <a:gd name="connsiteX475" fmla="*/ 219928 w 994470"/>
                  <a:gd name="connsiteY475" fmla="*/ 608172 h 733536"/>
                  <a:gd name="connsiteX476" fmla="*/ 213893 w 994470"/>
                  <a:gd name="connsiteY476" fmla="*/ 604057 h 733536"/>
                  <a:gd name="connsiteX477" fmla="*/ 209779 w 994470"/>
                  <a:gd name="connsiteY477" fmla="*/ 598708 h 733536"/>
                  <a:gd name="connsiteX478" fmla="*/ 208270 w 994470"/>
                  <a:gd name="connsiteY478" fmla="*/ 594867 h 733536"/>
                  <a:gd name="connsiteX479" fmla="*/ 207035 w 994470"/>
                  <a:gd name="connsiteY479" fmla="*/ 588695 h 733536"/>
                  <a:gd name="connsiteX480" fmla="*/ 206761 w 994470"/>
                  <a:gd name="connsiteY480" fmla="*/ 577860 h 733536"/>
                  <a:gd name="connsiteX481" fmla="*/ 207173 w 994470"/>
                  <a:gd name="connsiteY481" fmla="*/ 566612 h 733536"/>
                  <a:gd name="connsiteX482" fmla="*/ 212522 w 994470"/>
                  <a:gd name="connsiteY482" fmla="*/ 535340 h 733536"/>
                  <a:gd name="connsiteX483" fmla="*/ 214854 w 994470"/>
                  <a:gd name="connsiteY483" fmla="*/ 524779 h 733536"/>
                  <a:gd name="connsiteX484" fmla="*/ 217734 w 994470"/>
                  <a:gd name="connsiteY484" fmla="*/ 512709 h 733536"/>
                  <a:gd name="connsiteX485" fmla="*/ 225141 w 994470"/>
                  <a:gd name="connsiteY485" fmla="*/ 481985 h 733536"/>
                  <a:gd name="connsiteX486" fmla="*/ 228021 w 994470"/>
                  <a:gd name="connsiteY486" fmla="*/ 470052 h 733536"/>
                  <a:gd name="connsiteX487" fmla="*/ 233782 w 994470"/>
                  <a:gd name="connsiteY487" fmla="*/ 448243 h 733536"/>
                  <a:gd name="connsiteX488" fmla="*/ 247360 w 994470"/>
                  <a:gd name="connsiteY488" fmla="*/ 397631 h 733536"/>
                  <a:gd name="connsiteX489" fmla="*/ 250378 w 994470"/>
                  <a:gd name="connsiteY489" fmla="*/ 386933 h 733536"/>
                  <a:gd name="connsiteX490" fmla="*/ 258608 w 994470"/>
                  <a:gd name="connsiteY490" fmla="*/ 358266 h 733536"/>
                  <a:gd name="connsiteX491" fmla="*/ 271363 w 994470"/>
                  <a:gd name="connsiteY491" fmla="*/ 314238 h 733536"/>
                  <a:gd name="connsiteX492" fmla="*/ 275890 w 994470"/>
                  <a:gd name="connsiteY492" fmla="*/ 299973 h 733536"/>
                  <a:gd name="connsiteX493" fmla="*/ 285354 w 994470"/>
                  <a:gd name="connsiteY493" fmla="*/ 270210 h 733536"/>
                  <a:gd name="connsiteX494" fmla="*/ 277947 w 994470"/>
                  <a:gd name="connsiteY494" fmla="*/ 279125 h 733536"/>
                  <a:gd name="connsiteX495" fmla="*/ 258745 w 994470"/>
                  <a:gd name="connsiteY495" fmla="*/ 302305 h 733536"/>
                  <a:gd name="connsiteX496" fmla="*/ 237211 w 994470"/>
                  <a:gd name="connsiteY496" fmla="*/ 327269 h 733536"/>
                  <a:gd name="connsiteX497" fmla="*/ 217460 w 994470"/>
                  <a:gd name="connsiteY497" fmla="*/ 348665 h 733536"/>
                  <a:gd name="connsiteX498" fmla="*/ 193594 w 994470"/>
                  <a:gd name="connsiteY498" fmla="*/ 371571 h 733536"/>
                  <a:gd name="connsiteX499" fmla="*/ 171648 w 994470"/>
                  <a:gd name="connsiteY499" fmla="*/ 389676 h 733536"/>
                  <a:gd name="connsiteX500" fmla="*/ 147782 w 994470"/>
                  <a:gd name="connsiteY500" fmla="*/ 405861 h 733536"/>
                  <a:gd name="connsiteX501" fmla="*/ 128031 w 994470"/>
                  <a:gd name="connsiteY501" fmla="*/ 412856 h 733536"/>
                  <a:gd name="connsiteX502" fmla="*/ 110612 w 994470"/>
                  <a:gd name="connsiteY502" fmla="*/ 411485 h 733536"/>
                  <a:gd name="connsiteX503" fmla="*/ 103205 w 994470"/>
                  <a:gd name="connsiteY503" fmla="*/ 400923 h 733536"/>
                  <a:gd name="connsiteX504" fmla="*/ 100874 w 994470"/>
                  <a:gd name="connsiteY504" fmla="*/ 391733 h 733536"/>
                  <a:gd name="connsiteX505" fmla="*/ 101422 w 994470"/>
                  <a:gd name="connsiteY505" fmla="*/ 378978 h 733536"/>
                  <a:gd name="connsiteX506" fmla="*/ 104303 w 994470"/>
                  <a:gd name="connsiteY506" fmla="*/ 366633 h 733536"/>
                  <a:gd name="connsiteX507" fmla="*/ 108280 w 994470"/>
                  <a:gd name="connsiteY507" fmla="*/ 352231 h 733536"/>
                  <a:gd name="connsiteX508" fmla="*/ 112532 w 994470"/>
                  <a:gd name="connsiteY508" fmla="*/ 339750 h 733536"/>
                  <a:gd name="connsiteX509" fmla="*/ 116098 w 994470"/>
                  <a:gd name="connsiteY509" fmla="*/ 329737 h 733536"/>
                  <a:gd name="connsiteX510" fmla="*/ 125151 w 994470"/>
                  <a:gd name="connsiteY510" fmla="*/ 306557 h 733536"/>
                  <a:gd name="connsiteX511" fmla="*/ 133792 w 994470"/>
                  <a:gd name="connsiteY511" fmla="*/ 284337 h 733536"/>
                  <a:gd name="connsiteX512" fmla="*/ 135301 w 994470"/>
                  <a:gd name="connsiteY512" fmla="*/ 281045 h 733536"/>
                  <a:gd name="connsiteX513" fmla="*/ 140239 w 994470"/>
                  <a:gd name="connsiteY513" fmla="*/ 269935 h 733536"/>
                  <a:gd name="connsiteX514" fmla="*/ 153543 w 994470"/>
                  <a:gd name="connsiteY514" fmla="*/ 240721 h 733536"/>
                  <a:gd name="connsiteX515" fmla="*/ 161635 w 994470"/>
                  <a:gd name="connsiteY515" fmla="*/ 223301 h 733536"/>
                  <a:gd name="connsiteX516" fmla="*/ 165476 w 994470"/>
                  <a:gd name="connsiteY516" fmla="*/ 215757 h 733536"/>
                  <a:gd name="connsiteX517" fmla="*/ 162321 w 994470"/>
                  <a:gd name="connsiteY517" fmla="*/ 218500 h 733536"/>
                  <a:gd name="connsiteX518" fmla="*/ 138593 w 994470"/>
                  <a:gd name="connsiteY518" fmla="*/ 240035 h 733536"/>
                  <a:gd name="connsiteX519" fmla="*/ 131460 w 994470"/>
                  <a:gd name="connsiteY519" fmla="*/ 246618 h 733536"/>
                  <a:gd name="connsiteX520" fmla="*/ 120213 w 994470"/>
                  <a:gd name="connsiteY520" fmla="*/ 256357 h 733536"/>
                  <a:gd name="connsiteX521" fmla="*/ 97033 w 994470"/>
                  <a:gd name="connsiteY521" fmla="*/ 275285 h 733536"/>
                  <a:gd name="connsiteX522" fmla="*/ 85100 w 994470"/>
                  <a:gd name="connsiteY522" fmla="*/ 284063 h 733536"/>
                  <a:gd name="connsiteX523" fmla="*/ 71659 w 994470"/>
                  <a:gd name="connsiteY523" fmla="*/ 293390 h 733536"/>
                  <a:gd name="connsiteX524" fmla="*/ 50536 w 994470"/>
                  <a:gd name="connsiteY524" fmla="*/ 305460 h 733536"/>
                  <a:gd name="connsiteX525" fmla="*/ 38329 w 994470"/>
                  <a:gd name="connsiteY525" fmla="*/ 310260 h 733536"/>
                  <a:gd name="connsiteX526" fmla="*/ 26670 w 994470"/>
                  <a:gd name="connsiteY526" fmla="*/ 313141 h 733536"/>
                  <a:gd name="connsiteX527" fmla="*/ 17755 w 994470"/>
                  <a:gd name="connsiteY527" fmla="*/ 312730 h 733536"/>
                  <a:gd name="connsiteX528" fmla="*/ 11034 w 994470"/>
                  <a:gd name="connsiteY528" fmla="*/ 309712 h 733536"/>
                  <a:gd name="connsiteX529" fmla="*/ 8428 w 994470"/>
                  <a:gd name="connsiteY529" fmla="*/ 307792 h 733536"/>
                  <a:gd name="connsiteX530" fmla="*/ 4999 w 994470"/>
                  <a:gd name="connsiteY530" fmla="*/ 304500 h 733536"/>
                  <a:gd name="connsiteX531" fmla="*/ 2393 w 994470"/>
                  <a:gd name="connsiteY531" fmla="*/ 300796 h 733536"/>
                  <a:gd name="connsiteX532" fmla="*/ 610 w 994470"/>
                  <a:gd name="connsiteY532" fmla="*/ 296408 h 733536"/>
                  <a:gd name="connsiteX533" fmla="*/ 61 w 994470"/>
                  <a:gd name="connsiteY533" fmla="*/ 293253 h 733536"/>
                  <a:gd name="connsiteX534" fmla="*/ 61 w 994470"/>
                  <a:gd name="connsiteY534" fmla="*/ 288452 h 733536"/>
                  <a:gd name="connsiteX535" fmla="*/ 1981 w 994470"/>
                  <a:gd name="connsiteY535" fmla="*/ 276931 h 733536"/>
                  <a:gd name="connsiteX536" fmla="*/ 5136 w 994470"/>
                  <a:gd name="connsiteY536" fmla="*/ 265272 h 733536"/>
                  <a:gd name="connsiteX537" fmla="*/ 11171 w 994470"/>
                  <a:gd name="connsiteY537" fmla="*/ 249910 h 733536"/>
                  <a:gd name="connsiteX538" fmla="*/ 14326 w 994470"/>
                  <a:gd name="connsiteY538" fmla="*/ 242503 h 733536"/>
                  <a:gd name="connsiteX539" fmla="*/ 21046 w 994470"/>
                  <a:gd name="connsiteY539" fmla="*/ 227141 h 733536"/>
                  <a:gd name="connsiteX540" fmla="*/ 24750 w 994470"/>
                  <a:gd name="connsiteY540" fmla="*/ 218775 h 733536"/>
                  <a:gd name="connsiteX541" fmla="*/ 27082 w 994470"/>
                  <a:gd name="connsiteY541" fmla="*/ 214112 h 733536"/>
                  <a:gd name="connsiteX542" fmla="*/ 30511 w 994470"/>
                  <a:gd name="connsiteY542" fmla="*/ 207116 h 733536"/>
                  <a:gd name="connsiteX543" fmla="*/ 37917 w 994470"/>
                  <a:gd name="connsiteY543" fmla="*/ 192851 h 733536"/>
                  <a:gd name="connsiteX544" fmla="*/ 53690 w 994470"/>
                  <a:gd name="connsiteY544" fmla="*/ 166380 h 733536"/>
                  <a:gd name="connsiteX545" fmla="*/ 71384 w 994470"/>
                  <a:gd name="connsiteY545" fmla="*/ 140868 h 733536"/>
                  <a:gd name="connsiteX546" fmla="*/ 112395 w 994470"/>
                  <a:gd name="connsiteY546" fmla="*/ 96291 h 733536"/>
                  <a:gd name="connsiteX547" fmla="*/ 158069 w 994470"/>
                  <a:gd name="connsiteY547" fmla="*/ 63235 h 733536"/>
                  <a:gd name="connsiteX548" fmla="*/ 182621 w 994470"/>
                  <a:gd name="connsiteY548" fmla="*/ 51988 h 733536"/>
                  <a:gd name="connsiteX549" fmla="*/ 209093 w 994470"/>
                  <a:gd name="connsiteY549" fmla="*/ 45679 h 733536"/>
                  <a:gd name="connsiteX550" fmla="*/ 232547 w 994470"/>
                  <a:gd name="connsiteY550" fmla="*/ 45130 h 733536"/>
                  <a:gd name="connsiteX551" fmla="*/ 256687 w 994470"/>
                  <a:gd name="connsiteY551" fmla="*/ 49794 h 733536"/>
                  <a:gd name="connsiteX552" fmla="*/ 266151 w 994470"/>
                  <a:gd name="connsiteY552" fmla="*/ 53223 h 733536"/>
                  <a:gd name="connsiteX553" fmla="*/ 272598 w 994470"/>
                  <a:gd name="connsiteY553" fmla="*/ 55829 h 733536"/>
                  <a:gd name="connsiteX554" fmla="*/ 282885 w 994470"/>
                  <a:gd name="connsiteY554" fmla="*/ 44033 h 733536"/>
                  <a:gd name="connsiteX555" fmla="*/ 298384 w 994470"/>
                  <a:gd name="connsiteY555" fmla="*/ 27437 h 733536"/>
                  <a:gd name="connsiteX556" fmla="*/ 307162 w 994470"/>
                  <a:gd name="connsiteY556" fmla="*/ 19070 h 733536"/>
                  <a:gd name="connsiteX557" fmla="*/ 314843 w 994470"/>
                  <a:gd name="connsiteY557" fmla="*/ 11663 h 733536"/>
                  <a:gd name="connsiteX558" fmla="*/ 327462 w 994470"/>
                  <a:gd name="connsiteY558" fmla="*/ 2336 h 733536"/>
                  <a:gd name="connsiteX559" fmla="*/ 332674 w 994470"/>
                  <a:gd name="connsiteY559" fmla="*/ 416 h 733536"/>
                  <a:gd name="connsiteX560" fmla="*/ 341178 w 994470"/>
                  <a:gd name="connsiteY560" fmla="*/ 5 h 733536"/>
                  <a:gd name="connsiteX561" fmla="*/ 345293 w 994470"/>
                  <a:gd name="connsiteY561" fmla="*/ 5491 h 733536"/>
                  <a:gd name="connsiteX562" fmla="*/ 343921 w 994470"/>
                  <a:gd name="connsiteY562" fmla="*/ 11526 h 733536"/>
                  <a:gd name="connsiteX563" fmla="*/ 342549 w 994470"/>
                  <a:gd name="connsiteY563" fmla="*/ 16052 h 733536"/>
                  <a:gd name="connsiteX564" fmla="*/ 338023 w 994470"/>
                  <a:gd name="connsiteY564" fmla="*/ 24419 h 733536"/>
                  <a:gd name="connsiteX565" fmla="*/ 327188 w 994470"/>
                  <a:gd name="connsiteY565" fmla="*/ 38410 h 733536"/>
                  <a:gd name="connsiteX566" fmla="*/ 311140 w 994470"/>
                  <a:gd name="connsiteY566" fmla="*/ 58160 h 733536"/>
                  <a:gd name="connsiteX567" fmla="*/ 296190 w 994470"/>
                  <a:gd name="connsiteY567" fmla="*/ 75991 h 733536"/>
                  <a:gd name="connsiteX568" fmla="*/ 285491 w 994470"/>
                  <a:gd name="connsiteY568" fmla="*/ 88747 h 733536"/>
                  <a:gd name="connsiteX569" fmla="*/ 266289 w 994470"/>
                  <a:gd name="connsiteY569" fmla="*/ 110830 h 733536"/>
                  <a:gd name="connsiteX570" fmla="*/ 255453 w 994470"/>
                  <a:gd name="connsiteY570" fmla="*/ 123174 h 733536"/>
                  <a:gd name="connsiteX571" fmla="*/ 220203 w 994470"/>
                  <a:gd name="connsiteY571" fmla="*/ 161716 h 733536"/>
                  <a:gd name="connsiteX572" fmla="*/ 211425 w 994470"/>
                  <a:gd name="connsiteY572" fmla="*/ 170632 h 733536"/>
                  <a:gd name="connsiteX573" fmla="*/ 189205 w 994470"/>
                  <a:gd name="connsiteY573" fmla="*/ 192989 h 733536"/>
                  <a:gd name="connsiteX574" fmla="*/ 185776 w 994470"/>
                  <a:gd name="connsiteY574" fmla="*/ 196555 h 733536"/>
                  <a:gd name="connsiteX575" fmla="*/ 172334 w 994470"/>
                  <a:gd name="connsiteY575" fmla="*/ 222478 h 733536"/>
                  <a:gd name="connsiteX576" fmla="*/ 172334 w 994470"/>
                  <a:gd name="connsiteY576" fmla="*/ 222478 h 733536"/>
                  <a:gd name="connsiteX577" fmla="*/ 168631 w 994470"/>
                  <a:gd name="connsiteY577" fmla="*/ 230159 h 733536"/>
                  <a:gd name="connsiteX578" fmla="*/ 166299 w 994470"/>
                  <a:gd name="connsiteY578" fmla="*/ 235097 h 733536"/>
                  <a:gd name="connsiteX579" fmla="*/ 158481 w 994470"/>
                  <a:gd name="connsiteY579" fmla="*/ 252516 h 733536"/>
                  <a:gd name="connsiteX580" fmla="*/ 143256 w 994470"/>
                  <a:gd name="connsiteY580" fmla="*/ 286257 h 733536"/>
                  <a:gd name="connsiteX581" fmla="*/ 140924 w 994470"/>
                  <a:gd name="connsiteY581" fmla="*/ 291881 h 733536"/>
                  <a:gd name="connsiteX582" fmla="*/ 133792 w 994470"/>
                  <a:gd name="connsiteY582" fmla="*/ 310260 h 733536"/>
                  <a:gd name="connsiteX583" fmla="*/ 126523 w 994470"/>
                  <a:gd name="connsiteY583" fmla="*/ 329189 h 733536"/>
                  <a:gd name="connsiteX584" fmla="*/ 119527 w 994470"/>
                  <a:gd name="connsiteY584" fmla="*/ 348254 h 733536"/>
                  <a:gd name="connsiteX585" fmla="*/ 119527 w 994470"/>
                  <a:gd name="connsiteY585" fmla="*/ 348117 h 733536"/>
                  <a:gd name="connsiteX586" fmla="*/ 115138 w 994470"/>
                  <a:gd name="connsiteY586" fmla="*/ 362107 h 733536"/>
                  <a:gd name="connsiteX587" fmla="*/ 113355 w 994470"/>
                  <a:gd name="connsiteY587" fmla="*/ 369239 h 733536"/>
                  <a:gd name="connsiteX588" fmla="*/ 111023 w 994470"/>
                  <a:gd name="connsiteY588" fmla="*/ 378566 h 733536"/>
                  <a:gd name="connsiteX589" fmla="*/ 111161 w 994470"/>
                  <a:gd name="connsiteY589" fmla="*/ 377881 h 733536"/>
                  <a:gd name="connsiteX590" fmla="*/ 110063 w 994470"/>
                  <a:gd name="connsiteY590" fmla="*/ 384875 h 733536"/>
                  <a:gd name="connsiteX591" fmla="*/ 110063 w 994470"/>
                  <a:gd name="connsiteY591" fmla="*/ 384739 h 733536"/>
                  <a:gd name="connsiteX592" fmla="*/ 110063 w 994470"/>
                  <a:gd name="connsiteY592" fmla="*/ 388716 h 733536"/>
                  <a:gd name="connsiteX593" fmla="*/ 110749 w 994470"/>
                  <a:gd name="connsiteY593" fmla="*/ 393242 h 733536"/>
                  <a:gd name="connsiteX594" fmla="*/ 110749 w 994470"/>
                  <a:gd name="connsiteY594" fmla="*/ 393105 h 733536"/>
                  <a:gd name="connsiteX595" fmla="*/ 112121 w 994470"/>
                  <a:gd name="connsiteY595" fmla="*/ 398180 h 733536"/>
                  <a:gd name="connsiteX596" fmla="*/ 113218 w 994470"/>
                  <a:gd name="connsiteY596" fmla="*/ 400649 h 733536"/>
                  <a:gd name="connsiteX597" fmla="*/ 113904 w 994470"/>
                  <a:gd name="connsiteY597" fmla="*/ 401746 h 733536"/>
                  <a:gd name="connsiteX598" fmla="*/ 114452 w 994470"/>
                  <a:gd name="connsiteY598" fmla="*/ 402569 h 733536"/>
                  <a:gd name="connsiteX599" fmla="*/ 115138 w 994470"/>
                  <a:gd name="connsiteY599" fmla="*/ 403255 h 733536"/>
                  <a:gd name="connsiteX600" fmla="*/ 115550 w 994470"/>
                  <a:gd name="connsiteY600" fmla="*/ 403529 h 733536"/>
                  <a:gd name="connsiteX601" fmla="*/ 116236 w 994470"/>
                  <a:gd name="connsiteY601" fmla="*/ 403804 h 733536"/>
                  <a:gd name="connsiteX602" fmla="*/ 117470 w 994470"/>
                  <a:gd name="connsiteY602" fmla="*/ 404215 h 733536"/>
                  <a:gd name="connsiteX603" fmla="*/ 117333 w 994470"/>
                  <a:gd name="connsiteY603" fmla="*/ 404215 h 733536"/>
                  <a:gd name="connsiteX604" fmla="*/ 120487 w 994470"/>
                  <a:gd name="connsiteY604" fmla="*/ 404489 h 733536"/>
                  <a:gd name="connsiteX605" fmla="*/ 119802 w 994470"/>
                  <a:gd name="connsiteY605" fmla="*/ 404489 h 733536"/>
                  <a:gd name="connsiteX606" fmla="*/ 121173 w 994470"/>
                  <a:gd name="connsiteY606" fmla="*/ 404489 h 733536"/>
                  <a:gd name="connsiteX607" fmla="*/ 128991 w 994470"/>
                  <a:gd name="connsiteY607" fmla="*/ 403392 h 733536"/>
                  <a:gd name="connsiteX608" fmla="*/ 128580 w 994470"/>
                  <a:gd name="connsiteY608" fmla="*/ 403392 h 733536"/>
                  <a:gd name="connsiteX609" fmla="*/ 136124 w 994470"/>
                  <a:gd name="connsiteY609" fmla="*/ 401335 h 733536"/>
                  <a:gd name="connsiteX610" fmla="*/ 141610 w 994470"/>
                  <a:gd name="connsiteY610" fmla="*/ 399003 h 733536"/>
                  <a:gd name="connsiteX611" fmla="*/ 141473 w 994470"/>
                  <a:gd name="connsiteY611" fmla="*/ 399003 h 733536"/>
                  <a:gd name="connsiteX612" fmla="*/ 153132 w 994470"/>
                  <a:gd name="connsiteY612" fmla="*/ 392145 h 733536"/>
                  <a:gd name="connsiteX613" fmla="*/ 183855 w 994470"/>
                  <a:gd name="connsiteY613" fmla="*/ 368553 h 733536"/>
                  <a:gd name="connsiteX614" fmla="*/ 207721 w 994470"/>
                  <a:gd name="connsiteY614" fmla="*/ 345922 h 733536"/>
                  <a:gd name="connsiteX615" fmla="*/ 230627 w 994470"/>
                  <a:gd name="connsiteY615" fmla="*/ 321233 h 733536"/>
                  <a:gd name="connsiteX616" fmla="*/ 230215 w 994470"/>
                  <a:gd name="connsiteY616" fmla="*/ 321645 h 733536"/>
                  <a:gd name="connsiteX617" fmla="*/ 251750 w 994470"/>
                  <a:gd name="connsiteY617" fmla="*/ 296682 h 733536"/>
                  <a:gd name="connsiteX618" fmla="*/ 270952 w 994470"/>
                  <a:gd name="connsiteY618" fmla="*/ 273502 h 733536"/>
                  <a:gd name="connsiteX619" fmla="*/ 293172 w 994470"/>
                  <a:gd name="connsiteY619" fmla="*/ 246481 h 733536"/>
                  <a:gd name="connsiteX620" fmla="*/ 294406 w 994470"/>
                  <a:gd name="connsiteY620" fmla="*/ 242641 h 733536"/>
                  <a:gd name="connsiteX621" fmla="*/ 296464 w 994470"/>
                  <a:gd name="connsiteY621" fmla="*/ 236331 h 733536"/>
                  <a:gd name="connsiteX622" fmla="*/ 296875 w 994470"/>
                  <a:gd name="connsiteY622" fmla="*/ 235097 h 733536"/>
                  <a:gd name="connsiteX623" fmla="*/ 303048 w 994470"/>
                  <a:gd name="connsiteY623" fmla="*/ 217815 h 733536"/>
                  <a:gd name="connsiteX624" fmla="*/ 314157 w 994470"/>
                  <a:gd name="connsiteY624" fmla="*/ 188462 h 733536"/>
                  <a:gd name="connsiteX625" fmla="*/ 327599 w 994470"/>
                  <a:gd name="connsiteY625" fmla="*/ 157601 h 733536"/>
                  <a:gd name="connsiteX626" fmla="*/ 340492 w 994470"/>
                  <a:gd name="connsiteY626" fmla="*/ 131952 h 733536"/>
                  <a:gd name="connsiteX627" fmla="*/ 357500 w 994470"/>
                  <a:gd name="connsiteY627" fmla="*/ 104109 h 733536"/>
                  <a:gd name="connsiteX628" fmla="*/ 373959 w 994470"/>
                  <a:gd name="connsiteY628" fmla="*/ 82301 h 733536"/>
                  <a:gd name="connsiteX629" fmla="*/ 382326 w 994470"/>
                  <a:gd name="connsiteY629" fmla="*/ 73385 h 733536"/>
                  <a:gd name="connsiteX630" fmla="*/ 392202 w 994470"/>
                  <a:gd name="connsiteY630" fmla="*/ 63921 h 733536"/>
                  <a:gd name="connsiteX631" fmla="*/ 400020 w 994470"/>
                  <a:gd name="connsiteY631" fmla="*/ 58984 h 733536"/>
                  <a:gd name="connsiteX632" fmla="*/ 406466 w 994470"/>
                  <a:gd name="connsiteY632" fmla="*/ 57612 h 733536"/>
                  <a:gd name="connsiteX633" fmla="*/ 409072 w 994470"/>
                  <a:gd name="connsiteY633" fmla="*/ 57886 h 733536"/>
                  <a:gd name="connsiteX634" fmla="*/ 412776 w 994470"/>
                  <a:gd name="connsiteY634" fmla="*/ 58984 h 733536"/>
                  <a:gd name="connsiteX635" fmla="*/ 415107 w 994470"/>
                  <a:gd name="connsiteY635" fmla="*/ 60218 h 733536"/>
                  <a:gd name="connsiteX636" fmla="*/ 416616 w 994470"/>
                  <a:gd name="connsiteY636" fmla="*/ 61315 h 733536"/>
                  <a:gd name="connsiteX637" fmla="*/ 417713 w 994470"/>
                  <a:gd name="connsiteY637" fmla="*/ 62687 h 733536"/>
                  <a:gd name="connsiteX638" fmla="*/ 419222 w 994470"/>
                  <a:gd name="connsiteY638" fmla="*/ 67487 h 733536"/>
                  <a:gd name="connsiteX639" fmla="*/ 418262 w 994470"/>
                  <a:gd name="connsiteY639" fmla="*/ 74345 h 733536"/>
                  <a:gd name="connsiteX640" fmla="*/ 416616 w 994470"/>
                  <a:gd name="connsiteY640" fmla="*/ 79832 h 733536"/>
                  <a:gd name="connsiteX641" fmla="*/ 415107 w 994470"/>
                  <a:gd name="connsiteY641" fmla="*/ 84358 h 733536"/>
                  <a:gd name="connsiteX642" fmla="*/ 412090 w 994470"/>
                  <a:gd name="connsiteY642" fmla="*/ 91079 h 733536"/>
                  <a:gd name="connsiteX643" fmla="*/ 408249 w 994470"/>
                  <a:gd name="connsiteY643" fmla="*/ 98074 h 733536"/>
                  <a:gd name="connsiteX644" fmla="*/ 400842 w 994470"/>
                  <a:gd name="connsiteY644" fmla="*/ 111104 h 733536"/>
                  <a:gd name="connsiteX645" fmla="*/ 393024 w 994470"/>
                  <a:gd name="connsiteY645" fmla="*/ 123860 h 733536"/>
                  <a:gd name="connsiteX646" fmla="*/ 386989 w 994470"/>
                  <a:gd name="connsiteY646" fmla="*/ 133187 h 733536"/>
                  <a:gd name="connsiteX647" fmla="*/ 370530 w 994470"/>
                  <a:gd name="connsiteY647" fmla="*/ 158425 h 733536"/>
                  <a:gd name="connsiteX648" fmla="*/ 362849 w 994470"/>
                  <a:gd name="connsiteY648" fmla="*/ 169397 h 733536"/>
                  <a:gd name="connsiteX649" fmla="*/ 344470 w 994470"/>
                  <a:gd name="connsiteY649" fmla="*/ 195046 h 733536"/>
                  <a:gd name="connsiteX650" fmla="*/ 336103 w 994470"/>
                  <a:gd name="connsiteY650" fmla="*/ 206705 h 733536"/>
                  <a:gd name="connsiteX651" fmla="*/ 301950 w 994470"/>
                  <a:gd name="connsiteY651" fmla="*/ 250322 h 733536"/>
                  <a:gd name="connsiteX652" fmla="*/ 300304 w 994470"/>
                  <a:gd name="connsiteY652" fmla="*/ 252516 h 733536"/>
                  <a:gd name="connsiteX653" fmla="*/ 290840 w 994470"/>
                  <a:gd name="connsiteY653" fmla="*/ 282828 h 733536"/>
                  <a:gd name="connsiteX654" fmla="*/ 282336 w 994470"/>
                  <a:gd name="connsiteY654" fmla="*/ 309986 h 733536"/>
                  <a:gd name="connsiteX655" fmla="*/ 279593 w 994470"/>
                  <a:gd name="connsiteY655" fmla="*/ 318764 h 733536"/>
                  <a:gd name="connsiteX656" fmla="*/ 264505 w 994470"/>
                  <a:gd name="connsiteY656" fmla="*/ 371434 h 733536"/>
                  <a:gd name="connsiteX657" fmla="*/ 255179 w 994470"/>
                  <a:gd name="connsiteY657" fmla="*/ 404078 h 733536"/>
                  <a:gd name="connsiteX658" fmla="*/ 236525 w 994470"/>
                  <a:gd name="connsiteY658" fmla="*/ 474441 h 733536"/>
                  <a:gd name="connsiteX659" fmla="*/ 234330 w 994470"/>
                  <a:gd name="connsiteY659" fmla="*/ 484042 h 733536"/>
                  <a:gd name="connsiteX660" fmla="*/ 229118 w 994470"/>
                  <a:gd name="connsiteY660" fmla="*/ 505851 h 733536"/>
                  <a:gd name="connsiteX661" fmla="*/ 224455 w 994470"/>
                  <a:gd name="connsiteY661" fmla="*/ 525739 h 733536"/>
                  <a:gd name="connsiteX662" fmla="*/ 219380 w 994470"/>
                  <a:gd name="connsiteY662" fmla="*/ 548645 h 733536"/>
                  <a:gd name="connsiteX663" fmla="*/ 219380 w 994470"/>
                  <a:gd name="connsiteY663" fmla="*/ 548507 h 733536"/>
                  <a:gd name="connsiteX664" fmla="*/ 216499 w 994470"/>
                  <a:gd name="connsiteY664" fmla="*/ 568121 h 733536"/>
                  <a:gd name="connsiteX665" fmla="*/ 216499 w 994470"/>
                  <a:gd name="connsiteY665" fmla="*/ 567847 h 733536"/>
                  <a:gd name="connsiteX666" fmla="*/ 216088 w 994470"/>
                  <a:gd name="connsiteY666" fmla="*/ 586638 h 733536"/>
                  <a:gd name="connsiteX667" fmla="*/ 216774 w 994470"/>
                  <a:gd name="connsiteY667" fmla="*/ 591576 h 733536"/>
                  <a:gd name="connsiteX668" fmla="*/ 216774 w 994470"/>
                  <a:gd name="connsiteY668" fmla="*/ 591164 h 733536"/>
                  <a:gd name="connsiteX669" fmla="*/ 217185 w 994470"/>
                  <a:gd name="connsiteY669" fmla="*/ 592947 h 733536"/>
                  <a:gd name="connsiteX670" fmla="*/ 217048 w 994470"/>
                  <a:gd name="connsiteY670" fmla="*/ 592673 h 733536"/>
                  <a:gd name="connsiteX671" fmla="*/ 218008 w 994470"/>
                  <a:gd name="connsiteY671" fmla="*/ 595142 h 733536"/>
                  <a:gd name="connsiteX672" fmla="*/ 218831 w 994470"/>
                  <a:gd name="connsiteY672" fmla="*/ 596513 h 733536"/>
                  <a:gd name="connsiteX673" fmla="*/ 218557 w 994470"/>
                  <a:gd name="connsiteY673" fmla="*/ 595965 h 733536"/>
                  <a:gd name="connsiteX674" fmla="*/ 219380 w 994470"/>
                  <a:gd name="connsiteY674" fmla="*/ 597062 h 733536"/>
                  <a:gd name="connsiteX675" fmla="*/ 220340 w 994470"/>
                  <a:gd name="connsiteY675" fmla="*/ 597885 h 733536"/>
                  <a:gd name="connsiteX676" fmla="*/ 219928 w 994470"/>
                  <a:gd name="connsiteY676" fmla="*/ 597473 h 733536"/>
                  <a:gd name="connsiteX677" fmla="*/ 222672 w 994470"/>
                  <a:gd name="connsiteY677" fmla="*/ 599531 h 733536"/>
                  <a:gd name="connsiteX678" fmla="*/ 222260 w 994470"/>
                  <a:gd name="connsiteY678" fmla="*/ 599257 h 733536"/>
                  <a:gd name="connsiteX679" fmla="*/ 225141 w 994470"/>
                  <a:gd name="connsiteY679" fmla="*/ 600902 h 733536"/>
                  <a:gd name="connsiteX680" fmla="*/ 225003 w 994470"/>
                  <a:gd name="connsiteY680" fmla="*/ 600902 h 733536"/>
                  <a:gd name="connsiteX681" fmla="*/ 226786 w 994470"/>
                  <a:gd name="connsiteY681" fmla="*/ 601589 h 733536"/>
                  <a:gd name="connsiteX682" fmla="*/ 226786 w 994470"/>
                  <a:gd name="connsiteY682" fmla="*/ 601589 h 733536"/>
                  <a:gd name="connsiteX683" fmla="*/ 229255 w 994470"/>
                  <a:gd name="connsiteY683" fmla="*/ 602274 h 733536"/>
                  <a:gd name="connsiteX684" fmla="*/ 230764 w 994470"/>
                  <a:gd name="connsiteY684" fmla="*/ 602411 h 733536"/>
                  <a:gd name="connsiteX685" fmla="*/ 230078 w 994470"/>
                  <a:gd name="connsiteY685" fmla="*/ 602411 h 733536"/>
                  <a:gd name="connsiteX686" fmla="*/ 231587 w 994470"/>
                  <a:gd name="connsiteY686" fmla="*/ 602411 h 733536"/>
                  <a:gd name="connsiteX687" fmla="*/ 232547 w 994470"/>
                  <a:gd name="connsiteY687" fmla="*/ 602274 h 733536"/>
                  <a:gd name="connsiteX688" fmla="*/ 232136 w 994470"/>
                  <a:gd name="connsiteY688" fmla="*/ 602411 h 733536"/>
                  <a:gd name="connsiteX689" fmla="*/ 232684 w 994470"/>
                  <a:gd name="connsiteY689" fmla="*/ 602274 h 733536"/>
                  <a:gd name="connsiteX690" fmla="*/ 232684 w 994470"/>
                  <a:gd name="connsiteY690" fmla="*/ 602274 h 733536"/>
                  <a:gd name="connsiteX691" fmla="*/ 232684 w 994470"/>
                  <a:gd name="connsiteY691" fmla="*/ 602274 h 733536"/>
                  <a:gd name="connsiteX692" fmla="*/ 235839 w 994470"/>
                  <a:gd name="connsiteY692" fmla="*/ 601314 h 733536"/>
                  <a:gd name="connsiteX693" fmla="*/ 235290 w 994470"/>
                  <a:gd name="connsiteY693" fmla="*/ 601589 h 733536"/>
                  <a:gd name="connsiteX694" fmla="*/ 238445 w 994470"/>
                  <a:gd name="connsiteY694" fmla="*/ 600080 h 733536"/>
                  <a:gd name="connsiteX695" fmla="*/ 238445 w 994470"/>
                  <a:gd name="connsiteY695" fmla="*/ 600080 h 733536"/>
                  <a:gd name="connsiteX696" fmla="*/ 241600 w 994470"/>
                  <a:gd name="connsiteY696" fmla="*/ 598160 h 733536"/>
                  <a:gd name="connsiteX697" fmla="*/ 258745 w 994470"/>
                  <a:gd name="connsiteY697" fmla="*/ 584169 h 733536"/>
                  <a:gd name="connsiteX698" fmla="*/ 258333 w 994470"/>
                  <a:gd name="connsiteY698" fmla="*/ 584580 h 733536"/>
                  <a:gd name="connsiteX699" fmla="*/ 273558 w 994470"/>
                  <a:gd name="connsiteY699" fmla="*/ 569219 h 733536"/>
                  <a:gd name="connsiteX700" fmla="*/ 273147 w 994470"/>
                  <a:gd name="connsiteY700" fmla="*/ 569630 h 733536"/>
                  <a:gd name="connsiteX701" fmla="*/ 287137 w 994470"/>
                  <a:gd name="connsiteY701" fmla="*/ 552896 h 733536"/>
                  <a:gd name="connsiteX702" fmla="*/ 302636 w 994470"/>
                  <a:gd name="connsiteY702" fmla="*/ 533420 h 733536"/>
                  <a:gd name="connsiteX703" fmla="*/ 332125 w 994470"/>
                  <a:gd name="connsiteY703" fmla="*/ 491997 h 733536"/>
                  <a:gd name="connsiteX704" fmla="*/ 331988 w 994470"/>
                  <a:gd name="connsiteY704" fmla="*/ 492135 h 733536"/>
                  <a:gd name="connsiteX705" fmla="*/ 341452 w 994470"/>
                  <a:gd name="connsiteY705" fmla="*/ 477184 h 733536"/>
                  <a:gd name="connsiteX706" fmla="*/ 357912 w 994470"/>
                  <a:gd name="connsiteY706" fmla="*/ 450575 h 733536"/>
                  <a:gd name="connsiteX707" fmla="*/ 372725 w 994470"/>
                  <a:gd name="connsiteY707" fmla="*/ 426435 h 733536"/>
                  <a:gd name="connsiteX708" fmla="*/ 377388 w 994470"/>
                  <a:gd name="connsiteY708" fmla="*/ 418754 h 733536"/>
                  <a:gd name="connsiteX709" fmla="*/ 386029 w 994470"/>
                  <a:gd name="connsiteY709" fmla="*/ 403804 h 733536"/>
                  <a:gd name="connsiteX710" fmla="*/ 388635 w 994470"/>
                  <a:gd name="connsiteY710" fmla="*/ 392968 h 733536"/>
                  <a:gd name="connsiteX711" fmla="*/ 391378 w 994470"/>
                  <a:gd name="connsiteY711" fmla="*/ 382681 h 733536"/>
                  <a:gd name="connsiteX712" fmla="*/ 399608 w 994470"/>
                  <a:gd name="connsiteY712" fmla="*/ 353603 h 733536"/>
                  <a:gd name="connsiteX713" fmla="*/ 407426 w 994470"/>
                  <a:gd name="connsiteY713" fmla="*/ 325897 h 733536"/>
                  <a:gd name="connsiteX714" fmla="*/ 410032 w 994470"/>
                  <a:gd name="connsiteY714" fmla="*/ 316844 h 733536"/>
                  <a:gd name="connsiteX715" fmla="*/ 427452 w 994470"/>
                  <a:gd name="connsiteY715" fmla="*/ 262392 h 733536"/>
                  <a:gd name="connsiteX716" fmla="*/ 430195 w 994470"/>
                  <a:gd name="connsiteY716" fmla="*/ 253613 h 733536"/>
                  <a:gd name="connsiteX717" fmla="*/ 433624 w 994470"/>
                  <a:gd name="connsiteY717" fmla="*/ 243875 h 733536"/>
                  <a:gd name="connsiteX718" fmla="*/ 444459 w 994470"/>
                  <a:gd name="connsiteY718" fmla="*/ 214523 h 733536"/>
                  <a:gd name="connsiteX719" fmla="*/ 457627 w 994470"/>
                  <a:gd name="connsiteY719" fmla="*/ 184073 h 733536"/>
                  <a:gd name="connsiteX720" fmla="*/ 469971 w 994470"/>
                  <a:gd name="connsiteY720" fmla="*/ 159522 h 733536"/>
                  <a:gd name="connsiteX721" fmla="*/ 483824 w 994470"/>
                  <a:gd name="connsiteY721" fmla="*/ 137987 h 733536"/>
                  <a:gd name="connsiteX722" fmla="*/ 490682 w 994470"/>
                  <a:gd name="connsiteY722" fmla="*/ 129209 h 733536"/>
                  <a:gd name="connsiteX723" fmla="*/ 498363 w 994470"/>
                  <a:gd name="connsiteY723" fmla="*/ 121803 h 733536"/>
                  <a:gd name="connsiteX724" fmla="*/ 502067 w 994470"/>
                  <a:gd name="connsiteY724" fmla="*/ 119197 h 733536"/>
                  <a:gd name="connsiteX725" fmla="*/ 506319 w 994470"/>
                  <a:gd name="connsiteY725" fmla="*/ 117277 h 733536"/>
                  <a:gd name="connsiteX726" fmla="*/ 509473 w 994470"/>
                  <a:gd name="connsiteY726" fmla="*/ 116453 h 733536"/>
                  <a:gd name="connsiteX727" fmla="*/ 517703 w 994470"/>
                  <a:gd name="connsiteY727" fmla="*/ 115082 h 733536"/>
                  <a:gd name="connsiteX728" fmla="*/ 517566 w 994470"/>
                  <a:gd name="connsiteY728" fmla="*/ 115082 h 733536"/>
                  <a:gd name="connsiteX729" fmla="*/ 517703 w 994470"/>
                  <a:gd name="connsiteY729" fmla="*/ 115082 h 733536"/>
                  <a:gd name="connsiteX730" fmla="*/ 518114 w 994470"/>
                  <a:gd name="connsiteY730" fmla="*/ 115082 h 733536"/>
                  <a:gd name="connsiteX731" fmla="*/ 517977 w 994470"/>
                  <a:gd name="connsiteY731" fmla="*/ 115082 h 733536"/>
                  <a:gd name="connsiteX732" fmla="*/ 519623 w 994470"/>
                  <a:gd name="connsiteY732" fmla="*/ 114807 h 733536"/>
                  <a:gd name="connsiteX733" fmla="*/ 524972 w 994470"/>
                  <a:gd name="connsiteY733" fmla="*/ 117413 h 733536"/>
                  <a:gd name="connsiteX734" fmla="*/ 529362 w 994470"/>
                  <a:gd name="connsiteY734" fmla="*/ 128798 h 733536"/>
                  <a:gd name="connsiteX735" fmla="*/ 530184 w 994470"/>
                  <a:gd name="connsiteY735" fmla="*/ 137302 h 733536"/>
                  <a:gd name="connsiteX736" fmla="*/ 529499 w 994470"/>
                  <a:gd name="connsiteY736" fmla="*/ 142651 h 733536"/>
                  <a:gd name="connsiteX737" fmla="*/ 527578 w 994470"/>
                  <a:gd name="connsiteY737" fmla="*/ 149783 h 733536"/>
                  <a:gd name="connsiteX738" fmla="*/ 525109 w 994470"/>
                  <a:gd name="connsiteY738" fmla="*/ 156916 h 733536"/>
                  <a:gd name="connsiteX739" fmla="*/ 522504 w 994470"/>
                  <a:gd name="connsiteY739" fmla="*/ 164734 h 733536"/>
                  <a:gd name="connsiteX740" fmla="*/ 516743 w 994470"/>
                  <a:gd name="connsiteY740" fmla="*/ 179135 h 733536"/>
                  <a:gd name="connsiteX741" fmla="*/ 511531 w 994470"/>
                  <a:gd name="connsiteY741" fmla="*/ 190931 h 733536"/>
                  <a:gd name="connsiteX742" fmla="*/ 508102 w 994470"/>
                  <a:gd name="connsiteY742" fmla="*/ 198475 h 733536"/>
                  <a:gd name="connsiteX743" fmla="*/ 494934 w 994470"/>
                  <a:gd name="connsiteY743" fmla="*/ 226593 h 733536"/>
                  <a:gd name="connsiteX744" fmla="*/ 489585 w 994470"/>
                  <a:gd name="connsiteY744" fmla="*/ 237428 h 733536"/>
                  <a:gd name="connsiteX745" fmla="*/ 463662 w 994470"/>
                  <a:gd name="connsiteY745" fmla="*/ 286669 h 733536"/>
                  <a:gd name="connsiteX746" fmla="*/ 458724 w 994470"/>
                  <a:gd name="connsiteY746" fmla="*/ 295721 h 733536"/>
                  <a:gd name="connsiteX747" fmla="*/ 444048 w 994470"/>
                  <a:gd name="connsiteY747" fmla="*/ 321645 h 733536"/>
                  <a:gd name="connsiteX748" fmla="*/ 424708 w 994470"/>
                  <a:gd name="connsiteY748" fmla="*/ 356209 h 733536"/>
                  <a:gd name="connsiteX749" fmla="*/ 396728 w 994470"/>
                  <a:gd name="connsiteY749" fmla="*/ 404489 h 733536"/>
                  <a:gd name="connsiteX750" fmla="*/ 394122 w 994470"/>
                  <a:gd name="connsiteY750" fmla="*/ 409016 h 733536"/>
                  <a:gd name="connsiteX751" fmla="*/ 390007 w 994470"/>
                  <a:gd name="connsiteY751" fmla="*/ 426298 h 733536"/>
                  <a:gd name="connsiteX752" fmla="*/ 383972 w 994470"/>
                  <a:gd name="connsiteY752" fmla="*/ 452221 h 733536"/>
                  <a:gd name="connsiteX753" fmla="*/ 379034 w 994470"/>
                  <a:gd name="connsiteY753" fmla="*/ 474990 h 733536"/>
                  <a:gd name="connsiteX754" fmla="*/ 379034 w 994470"/>
                  <a:gd name="connsiteY754" fmla="*/ 474852 h 733536"/>
                  <a:gd name="connsiteX755" fmla="*/ 373410 w 994470"/>
                  <a:gd name="connsiteY755" fmla="*/ 505988 h 733536"/>
                  <a:gd name="connsiteX756" fmla="*/ 369159 w 994470"/>
                  <a:gd name="connsiteY756" fmla="*/ 539318 h 733536"/>
                  <a:gd name="connsiteX757" fmla="*/ 369159 w 994470"/>
                  <a:gd name="connsiteY757" fmla="*/ 539318 h 733536"/>
                  <a:gd name="connsiteX758" fmla="*/ 369159 w 994470"/>
                  <a:gd name="connsiteY758" fmla="*/ 539318 h 733536"/>
                  <a:gd name="connsiteX759" fmla="*/ 369159 w 994470"/>
                  <a:gd name="connsiteY759" fmla="*/ 540003 h 733536"/>
                  <a:gd name="connsiteX760" fmla="*/ 369159 w 994470"/>
                  <a:gd name="connsiteY760" fmla="*/ 539867 h 733536"/>
                  <a:gd name="connsiteX761" fmla="*/ 369159 w 994470"/>
                  <a:gd name="connsiteY761" fmla="*/ 563047 h 733536"/>
                  <a:gd name="connsiteX762" fmla="*/ 369159 w 994470"/>
                  <a:gd name="connsiteY762" fmla="*/ 562909 h 733536"/>
                  <a:gd name="connsiteX763" fmla="*/ 369159 w 994470"/>
                  <a:gd name="connsiteY763" fmla="*/ 563458 h 733536"/>
                  <a:gd name="connsiteX764" fmla="*/ 369159 w 994470"/>
                  <a:gd name="connsiteY764" fmla="*/ 563595 h 733536"/>
                  <a:gd name="connsiteX765" fmla="*/ 369159 w 994470"/>
                  <a:gd name="connsiteY765" fmla="*/ 563595 h 733536"/>
                  <a:gd name="connsiteX766" fmla="*/ 370256 w 994470"/>
                  <a:gd name="connsiteY766" fmla="*/ 571962 h 733536"/>
                  <a:gd name="connsiteX767" fmla="*/ 370119 w 994470"/>
                  <a:gd name="connsiteY767" fmla="*/ 571413 h 733536"/>
                  <a:gd name="connsiteX768" fmla="*/ 371216 w 994470"/>
                  <a:gd name="connsiteY768" fmla="*/ 575665 h 733536"/>
                  <a:gd name="connsiteX769" fmla="*/ 371079 w 994470"/>
                  <a:gd name="connsiteY769" fmla="*/ 574979 h 733536"/>
                  <a:gd name="connsiteX770" fmla="*/ 373548 w 994470"/>
                  <a:gd name="connsiteY770" fmla="*/ 580603 h 733536"/>
                  <a:gd name="connsiteX771" fmla="*/ 373273 w 994470"/>
                  <a:gd name="connsiteY771" fmla="*/ 580054 h 733536"/>
                  <a:gd name="connsiteX772" fmla="*/ 376565 w 994470"/>
                  <a:gd name="connsiteY772" fmla="*/ 585403 h 733536"/>
                  <a:gd name="connsiteX773" fmla="*/ 378486 w 994470"/>
                  <a:gd name="connsiteY773" fmla="*/ 587873 h 733536"/>
                  <a:gd name="connsiteX774" fmla="*/ 379857 w 994470"/>
                  <a:gd name="connsiteY774" fmla="*/ 589244 h 733536"/>
                  <a:gd name="connsiteX775" fmla="*/ 379446 w 994470"/>
                  <a:gd name="connsiteY775" fmla="*/ 588832 h 733536"/>
                  <a:gd name="connsiteX776" fmla="*/ 382463 w 994470"/>
                  <a:gd name="connsiteY776" fmla="*/ 591164 h 733536"/>
                  <a:gd name="connsiteX777" fmla="*/ 382052 w 994470"/>
                  <a:gd name="connsiteY777" fmla="*/ 590753 h 733536"/>
                  <a:gd name="connsiteX778" fmla="*/ 383149 w 994470"/>
                  <a:gd name="connsiteY778" fmla="*/ 591302 h 733536"/>
                  <a:gd name="connsiteX779" fmla="*/ 385344 w 994470"/>
                  <a:gd name="connsiteY779" fmla="*/ 591850 h 733536"/>
                  <a:gd name="connsiteX780" fmla="*/ 385206 w 994470"/>
                  <a:gd name="connsiteY780" fmla="*/ 591850 h 733536"/>
                  <a:gd name="connsiteX781" fmla="*/ 386715 w 994470"/>
                  <a:gd name="connsiteY781" fmla="*/ 591987 h 733536"/>
                  <a:gd name="connsiteX782" fmla="*/ 386304 w 994470"/>
                  <a:gd name="connsiteY782" fmla="*/ 591987 h 733536"/>
                  <a:gd name="connsiteX783" fmla="*/ 386715 w 994470"/>
                  <a:gd name="connsiteY783" fmla="*/ 591987 h 733536"/>
                  <a:gd name="connsiteX784" fmla="*/ 386989 w 994470"/>
                  <a:gd name="connsiteY784" fmla="*/ 591987 h 733536"/>
                  <a:gd name="connsiteX785" fmla="*/ 386715 w 994470"/>
                  <a:gd name="connsiteY785" fmla="*/ 591987 h 733536"/>
                  <a:gd name="connsiteX786" fmla="*/ 389870 w 994470"/>
                  <a:gd name="connsiteY786" fmla="*/ 591987 h 733536"/>
                  <a:gd name="connsiteX787" fmla="*/ 395219 w 994470"/>
                  <a:gd name="connsiteY787" fmla="*/ 591164 h 733536"/>
                  <a:gd name="connsiteX788" fmla="*/ 395082 w 994470"/>
                  <a:gd name="connsiteY788" fmla="*/ 591164 h 733536"/>
                  <a:gd name="connsiteX789" fmla="*/ 400980 w 994470"/>
                  <a:gd name="connsiteY789" fmla="*/ 589518 h 733536"/>
                  <a:gd name="connsiteX790" fmla="*/ 407563 w 994470"/>
                  <a:gd name="connsiteY790" fmla="*/ 586775 h 733536"/>
                  <a:gd name="connsiteX791" fmla="*/ 407426 w 994470"/>
                  <a:gd name="connsiteY791" fmla="*/ 586912 h 733536"/>
                  <a:gd name="connsiteX792" fmla="*/ 407700 w 994470"/>
                  <a:gd name="connsiteY792" fmla="*/ 586775 h 733536"/>
                  <a:gd name="connsiteX793" fmla="*/ 407975 w 994470"/>
                  <a:gd name="connsiteY793" fmla="*/ 586638 h 733536"/>
                  <a:gd name="connsiteX794" fmla="*/ 407838 w 994470"/>
                  <a:gd name="connsiteY794" fmla="*/ 586638 h 733536"/>
                  <a:gd name="connsiteX795" fmla="*/ 413187 w 994470"/>
                  <a:gd name="connsiteY795" fmla="*/ 583483 h 733536"/>
                  <a:gd name="connsiteX796" fmla="*/ 412776 w 994470"/>
                  <a:gd name="connsiteY796" fmla="*/ 583895 h 733536"/>
                  <a:gd name="connsiteX797" fmla="*/ 424845 w 994470"/>
                  <a:gd name="connsiteY797" fmla="*/ 574431 h 733536"/>
                  <a:gd name="connsiteX798" fmla="*/ 436504 w 994470"/>
                  <a:gd name="connsiteY798" fmla="*/ 563595 h 733536"/>
                  <a:gd name="connsiteX799" fmla="*/ 448163 w 994470"/>
                  <a:gd name="connsiteY799" fmla="*/ 551388 h 733536"/>
                  <a:gd name="connsiteX800" fmla="*/ 448026 w 994470"/>
                  <a:gd name="connsiteY800" fmla="*/ 551525 h 733536"/>
                  <a:gd name="connsiteX801" fmla="*/ 448163 w 994470"/>
                  <a:gd name="connsiteY801" fmla="*/ 551388 h 733536"/>
                  <a:gd name="connsiteX802" fmla="*/ 448026 w 994470"/>
                  <a:gd name="connsiteY802" fmla="*/ 551525 h 733536"/>
                  <a:gd name="connsiteX803" fmla="*/ 448300 w 994470"/>
                  <a:gd name="connsiteY803" fmla="*/ 551251 h 733536"/>
                  <a:gd name="connsiteX804" fmla="*/ 480121 w 994470"/>
                  <a:gd name="connsiteY804" fmla="*/ 509965 h 733536"/>
                  <a:gd name="connsiteX805" fmla="*/ 514548 w 994470"/>
                  <a:gd name="connsiteY805" fmla="*/ 451672 h 733536"/>
                  <a:gd name="connsiteX806" fmla="*/ 514548 w 994470"/>
                  <a:gd name="connsiteY806" fmla="*/ 450164 h 733536"/>
                  <a:gd name="connsiteX807" fmla="*/ 514548 w 994470"/>
                  <a:gd name="connsiteY807" fmla="*/ 447146 h 733536"/>
                  <a:gd name="connsiteX808" fmla="*/ 514548 w 994470"/>
                  <a:gd name="connsiteY808" fmla="*/ 447695 h 733536"/>
                  <a:gd name="connsiteX809" fmla="*/ 514685 w 994470"/>
                  <a:gd name="connsiteY809" fmla="*/ 445226 h 733536"/>
                  <a:gd name="connsiteX810" fmla="*/ 514685 w 994470"/>
                  <a:gd name="connsiteY810" fmla="*/ 445500 h 733536"/>
                  <a:gd name="connsiteX811" fmla="*/ 514960 w 994470"/>
                  <a:gd name="connsiteY811" fmla="*/ 440700 h 733536"/>
                  <a:gd name="connsiteX812" fmla="*/ 514960 w 994470"/>
                  <a:gd name="connsiteY812" fmla="*/ 440974 h 733536"/>
                  <a:gd name="connsiteX813" fmla="*/ 515371 w 994470"/>
                  <a:gd name="connsiteY813" fmla="*/ 436036 h 733536"/>
                  <a:gd name="connsiteX814" fmla="*/ 515371 w 994470"/>
                  <a:gd name="connsiteY814" fmla="*/ 436174 h 733536"/>
                  <a:gd name="connsiteX815" fmla="*/ 515646 w 994470"/>
                  <a:gd name="connsiteY815" fmla="*/ 432333 h 733536"/>
                  <a:gd name="connsiteX816" fmla="*/ 515646 w 994470"/>
                  <a:gd name="connsiteY816" fmla="*/ 432470 h 733536"/>
                  <a:gd name="connsiteX817" fmla="*/ 516880 w 994470"/>
                  <a:gd name="connsiteY817" fmla="*/ 414228 h 733536"/>
                  <a:gd name="connsiteX818" fmla="*/ 516880 w 994470"/>
                  <a:gd name="connsiteY818" fmla="*/ 414365 h 733536"/>
                  <a:gd name="connsiteX819" fmla="*/ 517566 w 994470"/>
                  <a:gd name="connsiteY819" fmla="*/ 404901 h 733536"/>
                  <a:gd name="connsiteX820" fmla="*/ 517703 w 994470"/>
                  <a:gd name="connsiteY820" fmla="*/ 404078 h 733536"/>
                  <a:gd name="connsiteX821" fmla="*/ 517703 w 994470"/>
                  <a:gd name="connsiteY821" fmla="*/ 402981 h 733536"/>
                  <a:gd name="connsiteX822" fmla="*/ 517703 w 994470"/>
                  <a:gd name="connsiteY822" fmla="*/ 402432 h 733536"/>
                  <a:gd name="connsiteX823" fmla="*/ 518389 w 994470"/>
                  <a:gd name="connsiteY823" fmla="*/ 392420 h 733536"/>
                  <a:gd name="connsiteX824" fmla="*/ 518663 w 994470"/>
                  <a:gd name="connsiteY824" fmla="*/ 388030 h 733536"/>
                  <a:gd name="connsiteX825" fmla="*/ 518663 w 994470"/>
                  <a:gd name="connsiteY825" fmla="*/ 387756 h 733536"/>
                  <a:gd name="connsiteX826" fmla="*/ 518663 w 994470"/>
                  <a:gd name="connsiteY826" fmla="*/ 387619 h 733536"/>
                  <a:gd name="connsiteX827" fmla="*/ 518800 w 994470"/>
                  <a:gd name="connsiteY827" fmla="*/ 384601 h 733536"/>
                  <a:gd name="connsiteX828" fmla="*/ 518800 w 994470"/>
                  <a:gd name="connsiteY828" fmla="*/ 384739 h 733536"/>
                  <a:gd name="connsiteX829" fmla="*/ 519212 w 994470"/>
                  <a:gd name="connsiteY829" fmla="*/ 378292 h 733536"/>
                  <a:gd name="connsiteX830" fmla="*/ 519212 w 994470"/>
                  <a:gd name="connsiteY830" fmla="*/ 378429 h 733536"/>
                  <a:gd name="connsiteX831" fmla="*/ 519349 w 994470"/>
                  <a:gd name="connsiteY831" fmla="*/ 376920 h 733536"/>
                  <a:gd name="connsiteX832" fmla="*/ 519349 w 994470"/>
                  <a:gd name="connsiteY832" fmla="*/ 377469 h 733536"/>
                  <a:gd name="connsiteX833" fmla="*/ 519349 w 994470"/>
                  <a:gd name="connsiteY833" fmla="*/ 376097 h 733536"/>
                  <a:gd name="connsiteX834" fmla="*/ 519349 w 994470"/>
                  <a:gd name="connsiteY834" fmla="*/ 376646 h 733536"/>
                  <a:gd name="connsiteX835" fmla="*/ 519349 w 994470"/>
                  <a:gd name="connsiteY835" fmla="*/ 376372 h 733536"/>
                  <a:gd name="connsiteX836" fmla="*/ 519349 w 994470"/>
                  <a:gd name="connsiteY836" fmla="*/ 375960 h 733536"/>
                  <a:gd name="connsiteX837" fmla="*/ 519349 w 994470"/>
                  <a:gd name="connsiteY837" fmla="*/ 375823 h 733536"/>
                  <a:gd name="connsiteX838" fmla="*/ 519349 w 994470"/>
                  <a:gd name="connsiteY838" fmla="*/ 375960 h 733536"/>
                  <a:gd name="connsiteX839" fmla="*/ 520446 w 994470"/>
                  <a:gd name="connsiteY839" fmla="*/ 365399 h 733536"/>
                  <a:gd name="connsiteX840" fmla="*/ 522366 w 994470"/>
                  <a:gd name="connsiteY840" fmla="*/ 349625 h 733536"/>
                  <a:gd name="connsiteX841" fmla="*/ 527578 w 994470"/>
                  <a:gd name="connsiteY841" fmla="*/ 317941 h 733536"/>
                  <a:gd name="connsiteX842" fmla="*/ 534436 w 994470"/>
                  <a:gd name="connsiteY842" fmla="*/ 289686 h 733536"/>
                  <a:gd name="connsiteX843" fmla="*/ 538414 w 994470"/>
                  <a:gd name="connsiteY843" fmla="*/ 277891 h 733536"/>
                  <a:gd name="connsiteX844" fmla="*/ 544312 w 994470"/>
                  <a:gd name="connsiteY844" fmla="*/ 264175 h 733536"/>
                  <a:gd name="connsiteX845" fmla="*/ 549250 w 994470"/>
                  <a:gd name="connsiteY845" fmla="*/ 254848 h 733536"/>
                  <a:gd name="connsiteX846" fmla="*/ 554599 w 994470"/>
                  <a:gd name="connsiteY846" fmla="*/ 248127 h 733536"/>
                  <a:gd name="connsiteX847" fmla="*/ 560085 w 994470"/>
                  <a:gd name="connsiteY847" fmla="*/ 244286 h 733536"/>
                  <a:gd name="connsiteX848" fmla="*/ 568726 w 994470"/>
                  <a:gd name="connsiteY848" fmla="*/ 242092 h 733536"/>
                  <a:gd name="connsiteX849" fmla="*/ 572567 w 994470"/>
                  <a:gd name="connsiteY849" fmla="*/ 242366 h 733536"/>
                  <a:gd name="connsiteX850" fmla="*/ 575036 w 994470"/>
                  <a:gd name="connsiteY850" fmla="*/ 243052 h 733536"/>
                  <a:gd name="connsiteX851" fmla="*/ 577093 w 994470"/>
                  <a:gd name="connsiteY851" fmla="*/ 244424 h 733536"/>
                  <a:gd name="connsiteX852" fmla="*/ 578876 w 994470"/>
                  <a:gd name="connsiteY852" fmla="*/ 246344 h 733536"/>
                  <a:gd name="connsiteX853" fmla="*/ 582031 w 994470"/>
                  <a:gd name="connsiteY853" fmla="*/ 252653 h 733536"/>
                  <a:gd name="connsiteX854" fmla="*/ 584637 w 994470"/>
                  <a:gd name="connsiteY854" fmla="*/ 264724 h 733536"/>
                  <a:gd name="connsiteX855" fmla="*/ 584363 w 994470"/>
                  <a:gd name="connsiteY855" fmla="*/ 275011 h 733536"/>
                  <a:gd name="connsiteX856" fmla="*/ 582579 w 994470"/>
                  <a:gd name="connsiteY856" fmla="*/ 289686 h 733536"/>
                  <a:gd name="connsiteX857" fmla="*/ 579836 w 994470"/>
                  <a:gd name="connsiteY857" fmla="*/ 303266 h 733536"/>
                  <a:gd name="connsiteX858" fmla="*/ 575447 w 994470"/>
                  <a:gd name="connsiteY858" fmla="*/ 321370 h 733536"/>
                  <a:gd name="connsiteX859" fmla="*/ 571195 w 994470"/>
                  <a:gd name="connsiteY859" fmla="*/ 336733 h 733536"/>
                  <a:gd name="connsiteX860" fmla="*/ 569412 w 994470"/>
                  <a:gd name="connsiteY860" fmla="*/ 342630 h 733536"/>
                  <a:gd name="connsiteX861" fmla="*/ 565709 w 994470"/>
                  <a:gd name="connsiteY861" fmla="*/ 353466 h 733536"/>
                  <a:gd name="connsiteX862" fmla="*/ 556108 w 994470"/>
                  <a:gd name="connsiteY862" fmla="*/ 381310 h 733536"/>
                  <a:gd name="connsiteX863" fmla="*/ 551307 w 994470"/>
                  <a:gd name="connsiteY863" fmla="*/ 393791 h 733536"/>
                  <a:gd name="connsiteX864" fmla="*/ 538140 w 994470"/>
                  <a:gd name="connsiteY864" fmla="*/ 424926 h 733536"/>
                  <a:gd name="connsiteX865" fmla="*/ 523326 w 994470"/>
                  <a:gd name="connsiteY865" fmla="*/ 455239 h 733536"/>
                  <a:gd name="connsiteX866" fmla="*/ 523326 w 994470"/>
                  <a:gd name="connsiteY866" fmla="*/ 458805 h 733536"/>
                  <a:gd name="connsiteX867" fmla="*/ 522641 w 994470"/>
                  <a:gd name="connsiteY867" fmla="*/ 517784 h 733536"/>
                  <a:gd name="connsiteX868" fmla="*/ 522778 w 994470"/>
                  <a:gd name="connsiteY868" fmla="*/ 527522 h 733536"/>
                  <a:gd name="connsiteX869" fmla="*/ 523875 w 994470"/>
                  <a:gd name="connsiteY869" fmla="*/ 556325 h 733536"/>
                  <a:gd name="connsiteX870" fmla="*/ 524698 w 994470"/>
                  <a:gd name="connsiteY870" fmla="*/ 578683 h 733536"/>
                  <a:gd name="connsiteX871" fmla="*/ 525521 w 994470"/>
                  <a:gd name="connsiteY871" fmla="*/ 595965 h 733536"/>
                  <a:gd name="connsiteX872" fmla="*/ 525521 w 994470"/>
                  <a:gd name="connsiteY872" fmla="*/ 595690 h 733536"/>
                  <a:gd name="connsiteX873" fmla="*/ 527990 w 994470"/>
                  <a:gd name="connsiteY873" fmla="*/ 623260 h 733536"/>
                  <a:gd name="connsiteX874" fmla="*/ 529910 w 994470"/>
                  <a:gd name="connsiteY874" fmla="*/ 637799 h 733536"/>
                  <a:gd name="connsiteX875" fmla="*/ 531967 w 994470"/>
                  <a:gd name="connsiteY875" fmla="*/ 651515 h 733536"/>
                  <a:gd name="connsiteX876" fmla="*/ 531967 w 994470"/>
                  <a:gd name="connsiteY876" fmla="*/ 651103 h 733536"/>
                  <a:gd name="connsiteX877" fmla="*/ 534299 w 994470"/>
                  <a:gd name="connsiteY877" fmla="*/ 659744 h 733536"/>
                  <a:gd name="connsiteX878" fmla="*/ 538688 w 994470"/>
                  <a:gd name="connsiteY878" fmla="*/ 670031 h 733536"/>
                  <a:gd name="connsiteX879" fmla="*/ 541569 w 994470"/>
                  <a:gd name="connsiteY879" fmla="*/ 674969 h 733536"/>
                  <a:gd name="connsiteX880" fmla="*/ 541157 w 994470"/>
                  <a:gd name="connsiteY880" fmla="*/ 674557 h 733536"/>
                  <a:gd name="connsiteX881" fmla="*/ 543489 w 994470"/>
                  <a:gd name="connsiteY881" fmla="*/ 677438 h 733536"/>
                  <a:gd name="connsiteX882" fmla="*/ 543078 w 994470"/>
                  <a:gd name="connsiteY882" fmla="*/ 677027 h 733536"/>
                  <a:gd name="connsiteX883" fmla="*/ 544175 w 994470"/>
                  <a:gd name="connsiteY883" fmla="*/ 678124 h 733536"/>
                  <a:gd name="connsiteX884" fmla="*/ 544998 w 994470"/>
                  <a:gd name="connsiteY884" fmla="*/ 678809 h 733536"/>
                  <a:gd name="connsiteX885" fmla="*/ 545958 w 994470"/>
                  <a:gd name="connsiteY885" fmla="*/ 679495 h 733536"/>
                  <a:gd name="connsiteX886" fmla="*/ 545409 w 994470"/>
                  <a:gd name="connsiteY886" fmla="*/ 679221 h 733536"/>
                  <a:gd name="connsiteX887" fmla="*/ 548289 w 994470"/>
                  <a:gd name="connsiteY887" fmla="*/ 680456 h 733536"/>
                  <a:gd name="connsiteX888" fmla="*/ 548015 w 994470"/>
                  <a:gd name="connsiteY888" fmla="*/ 680318 h 733536"/>
                  <a:gd name="connsiteX889" fmla="*/ 549798 w 994470"/>
                  <a:gd name="connsiteY889" fmla="*/ 680730 h 733536"/>
                  <a:gd name="connsiteX890" fmla="*/ 549661 w 994470"/>
                  <a:gd name="connsiteY890" fmla="*/ 680730 h 733536"/>
                  <a:gd name="connsiteX891" fmla="*/ 552541 w 994470"/>
                  <a:gd name="connsiteY891" fmla="*/ 681141 h 733536"/>
                  <a:gd name="connsiteX892" fmla="*/ 558302 w 994470"/>
                  <a:gd name="connsiteY892" fmla="*/ 681141 h 733536"/>
                  <a:gd name="connsiteX893" fmla="*/ 557616 w 994470"/>
                  <a:gd name="connsiteY893" fmla="*/ 681141 h 733536"/>
                  <a:gd name="connsiteX894" fmla="*/ 560908 w 994470"/>
                  <a:gd name="connsiteY894" fmla="*/ 680730 h 733536"/>
                  <a:gd name="connsiteX895" fmla="*/ 565846 w 994470"/>
                  <a:gd name="connsiteY895" fmla="*/ 679358 h 733536"/>
                  <a:gd name="connsiteX896" fmla="*/ 565709 w 994470"/>
                  <a:gd name="connsiteY896" fmla="*/ 679358 h 733536"/>
                  <a:gd name="connsiteX897" fmla="*/ 565846 w 994470"/>
                  <a:gd name="connsiteY897" fmla="*/ 679221 h 733536"/>
                  <a:gd name="connsiteX898" fmla="*/ 566257 w 994470"/>
                  <a:gd name="connsiteY898" fmla="*/ 679084 h 733536"/>
                  <a:gd name="connsiteX899" fmla="*/ 565983 w 994470"/>
                  <a:gd name="connsiteY899" fmla="*/ 679084 h 733536"/>
                  <a:gd name="connsiteX900" fmla="*/ 568863 w 994470"/>
                  <a:gd name="connsiteY900" fmla="*/ 677712 h 733536"/>
                  <a:gd name="connsiteX901" fmla="*/ 568863 w 994470"/>
                  <a:gd name="connsiteY901" fmla="*/ 677712 h 733536"/>
                  <a:gd name="connsiteX902" fmla="*/ 572567 w 994470"/>
                  <a:gd name="connsiteY902" fmla="*/ 675518 h 733536"/>
                  <a:gd name="connsiteX903" fmla="*/ 572155 w 994470"/>
                  <a:gd name="connsiteY903" fmla="*/ 675929 h 733536"/>
                  <a:gd name="connsiteX904" fmla="*/ 580522 w 994470"/>
                  <a:gd name="connsiteY904" fmla="*/ 669346 h 733536"/>
                  <a:gd name="connsiteX905" fmla="*/ 594924 w 994470"/>
                  <a:gd name="connsiteY905" fmla="*/ 655081 h 733536"/>
                  <a:gd name="connsiteX906" fmla="*/ 594513 w 994470"/>
                  <a:gd name="connsiteY906" fmla="*/ 655492 h 733536"/>
                  <a:gd name="connsiteX907" fmla="*/ 610560 w 994470"/>
                  <a:gd name="connsiteY907" fmla="*/ 634370 h 733536"/>
                  <a:gd name="connsiteX908" fmla="*/ 610286 w 994470"/>
                  <a:gd name="connsiteY908" fmla="*/ 634918 h 733536"/>
                  <a:gd name="connsiteX909" fmla="*/ 622082 w 994470"/>
                  <a:gd name="connsiteY909" fmla="*/ 616402 h 733536"/>
                  <a:gd name="connsiteX910" fmla="*/ 633740 w 994470"/>
                  <a:gd name="connsiteY910" fmla="*/ 594867 h 733536"/>
                  <a:gd name="connsiteX911" fmla="*/ 633740 w 994470"/>
                  <a:gd name="connsiteY911" fmla="*/ 594867 h 733536"/>
                  <a:gd name="connsiteX912" fmla="*/ 633877 w 994470"/>
                  <a:gd name="connsiteY912" fmla="*/ 594731 h 733536"/>
                  <a:gd name="connsiteX913" fmla="*/ 634014 w 994470"/>
                  <a:gd name="connsiteY913" fmla="*/ 594319 h 733536"/>
                  <a:gd name="connsiteX914" fmla="*/ 634014 w 994470"/>
                  <a:gd name="connsiteY914" fmla="*/ 594319 h 733536"/>
                  <a:gd name="connsiteX915" fmla="*/ 649651 w 994470"/>
                  <a:gd name="connsiteY915" fmla="*/ 560166 h 733536"/>
                  <a:gd name="connsiteX916" fmla="*/ 663504 w 994470"/>
                  <a:gd name="connsiteY916" fmla="*/ 523544 h 733536"/>
                  <a:gd name="connsiteX917" fmla="*/ 663504 w 994470"/>
                  <a:gd name="connsiteY917" fmla="*/ 523681 h 733536"/>
                  <a:gd name="connsiteX918" fmla="*/ 668853 w 994470"/>
                  <a:gd name="connsiteY918" fmla="*/ 507634 h 733536"/>
                  <a:gd name="connsiteX919" fmla="*/ 666659 w 994470"/>
                  <a:gd name="connsiteY919" fmla="*/ 496798 h 733536"/>
                  <a:gd name="connsiteX920" fmla="*/ 658566 w 994470"/>
                  <a:gd name="connsiteY920" fmla="*/ 456884 h 733536"/>
                  <a:gd name="connsiteX921" fmla="*/ 658429 w 994470"/>
                  <a:gd name="connsiteY921" fmla="*/ 456473 h 733536"/>
                  <a:gd name="connsiteX922" fmla="*/ 654726 w 994470"/>
                  <a:gd name="connsiteY922" fmla="*/ 437956 h 733536"/>
                  <a:gd name="connsiteX923" fmla="*/ 652806 w 994470"/>
                  <a:gd name="connsiteY923" fmla="*/ 428492 h 733536"/>
                  <a:gd name="connsiteX924" fmla="*/ 648965 w 994470"/>
                  <a:gd name="connsiteY924" fmla="*/ 404901 h 733536"/>
                  <a:gd name="connsiteX925" fmla="*/ 641147 w 994470"/>
                  <a:gd name="connsiteY925" fmla="*/ 357307 h 733536"/>
                  <a:gd name="connsiteX926" fmla="*/ 640187 w 994470"/>
                  <a:gd name="connsiteY926" fmla="*/ 349488 h 733536"/>
                  <a:gd name="connsiteX927" fmla="*/ 639227 w 994470"/>
                  <a:gd name="connsiteY927" fmla="*/ 341670 h 733536"/>
                  <a:gd name="connsiteX928" fmla="*/ 637443 w 994470"/>
                  <a:gd name="connsiteY928" fmla="*/ 326034 h 733536"/>
                  <a:gd name="connsiteX929" fmla="*/ 635661 w 994470"/>
                  <a:gd name="connsiteY929" fmla="*/ 294213 h 733536"/>
                  <a:gd name="connsiteX930" fmla="*/ 636621 w 994470"/>
                  <a:gd name="connsiteY930" fmla="*/ 267055 h 733536"/>
                  <a:gd name="connsiteX931" fmla="*/ 638541 w 994470"/>
                  <a:gd name="connsiteY931" fmla="*/ 254711 h 733536"/>
                  <a:gd name="connsiteX932" fmla="*/ 642244 w 994470"/>
                  <a:gd name="connsiteY932" fmla="*/ 242229 h 733536"/>
                  <a:gd name="connsiteX933" fmla="*/ 651571 w 994470"/>
                  <a:gd name="connsiteY933" fmla="*/ 224810 h 733536"/>
                  <a:gd name="connsiteX934" fmla="*/ 656509 w 994470"/>
                  <a:gd name="connsiteY934" fmla="*/ 220695 h 733536"/>
                  <a:gd name="connsiteX935" fmla="*/ 664327 w 994470"/>
                  <a:gd name="connsiteY935" fmla="*/ 218226 h 733536"/>
                  <a:gd name="connsiteX936" fmla="*/ 672694 w 994470"/>
                  <a:gd name="connsiteY936" fmla="*/ 218500 h 733536"/>
                  <a:gd name="connsiteX937" fmla="*/ 679140 w 994470"/>
                  <a:gd name="connsiteY937" fmla="*/ 220421 h 733536"/>
                  <a:gd name="connsiteX938" fmla="*/ 682569 w 994470"/>
                  <a:gd name="connsiteY938" fmla="*/ 222615 h 733536"/>
                  <a:gd name="connsiteX939" fmla="*/ 685587 w 994470"/>
                  <a:gd name="connsiteY939" fmla="*/ 225633 h 733536"/>
                  <a:gd name="connsiteX940" fmla="*/ 691896 w 994470"/>
                  <a:gd name="connsiteY940" fmla="*/ 234822 h 733536"/>
                  <a:gd name="connsiteX941" fmla="*/ 696971 w 994470"/>
                  <a:gd name="connsiteY941" fmla="*/ 244561 h 733536"/>
                  <a:gd name="connsiteX942" fmla="*/ 700949 w 994470"/>
                  <a:gd name="connsiteY942" fmla="*/ 256219 h 733536"/>
                  <a:gd name="connsiteX943" fmla="*/ 704378 w 994470"/>
                  <a:gd name="connsiteY943" fmla="*/ 270073 h 733536"/>
                  <a:gd name="connsiteX944" fmla="*/ 707258 w 994470"/>
                  <a:gd name="connsiteY944" fmla="*/ 285846 h 733536"/>
                  <a:gd name="connsiteX945" fmla="*/ 709590 w 994470"/>
                  <a:gd name="connsiteY945" fmla="*/ 349077 h 733536"/>
                  <a:gd name="connsiteX946" fmla="*/ 702457 w 994470"/>
                  <a:gd name="connsiteY946" fmla="*/ 411759 h 733536"/>
                  <a:gd name="connsiteX947" fmla="*/ 689290 w 994470"/>
                  <a:gd name="connsiteY947" fmla="*/ 473069 h 733536"/>
                  <a:gd name="connsiteX948" fmla="*/ 678866 w 994470"/>
                  <a:gd name="connsiteY948" fmla="*/ 509006 h 733536"/>
                  <a:gd name="connsiteX949" fmla="*/ 690250 w 994470"/>
                  <a:gd name="connsiteY949" fmla="*/ 557560 h 733536"/>
                  <a:gd name="connsiteX950" fmla="*/ 694776 w 994470"/>
                  <a:gd name="connsiteY950" fmla="*/ 576899 h 733536"/>
                  <a:gd name="connsiteX951" fmla="*/ 698754 w 994470"/>
                  <a:gd name="connsiteY951" fmla="*/ 591987 h 733536"/>
                  <a:gd name="connsiteX952" fmla="*/ 703555 w 994470"/>
                  <a:gd name="connsiteY952" fmla="*/ 609406 h 733536"/>
                  <a:gd name="connsiteX953" fmla="*/ 714253 w 994470"/>
                  <a:gd name="connsiteY953" fmla="*/ 643011 h 733536"/>
                  <a:gd name="connsiteX954" fmla="*/ 714253 w 994470"/>
                  <a:gd name="connsiteY954" fmla="*/ 643011 h 733536"/>
                  <a:gd name="connsiteX955" fmla="*/ 722208 w 994470"/>
                  <a:gd name="connsiteY955" fmla="*/ 663996 h 733536"/>
                  <a:gd name="connsiteX956" fmla="*/ 731535 w 994470"/>
                  <a:gd name="connsiteY956" fmla="*/ 684021 h 733536"/>
                  <a:gd name="connsiteX957" fmla="*/ 731261 w 994470"/>
                  <a:gd name="connsiteY957" fmla="*/ 683473 h 733536"/>
                  <a:gd name="connsiteX958" fmla="*/ 740862 w 994470"/>
                  <a:gd name="connsiteY958" fmla="*/ 699932 h 733536"/>
                  <a:gd name="connsiteX959" fmla="*/ 748955 w 994470"/>
                  <a:gd name="connsiteY959" fmla="*/ 710356 h 733536"/>
                  <a:gd name="connsiteX960" fmla="*/ 748543 w 994470"/>
                  <a:gd name="connsiteY960" fmla="*/ 709945 h 733536"/>
                  <a:gd name="connsiteX961" fmla="*/ 754441 w 994470"/>
                  <a:gd name="connsiteY961" fmla="*/ 715980 h 733536"/>
                  <a:gd name="connsiteX962" fmla="*/ 754304 w 994470"/>
                  <a:gd name="connsiteY962" fmla="*/ 715843 h 733536"/>
                  <a:gd name="connsiteX963" fmla="*/ 754715 w 994470"/>
                  <a:gd name="connsiteY963" fmla="*/ 716117 h 733536"/>
                  <a:gd name="connsiteX964" fmla="*/ 754852 w 994470"/>
                  <a:gd name="connsiteY964" fmla="*/ 716254 h 733536"/>
                  <a:gd name="connsiteX965" fmla="*/ 754852 w 994470"/>
                  <a:gd name="connsiteY965" fmla="*/ 716254 h 733536"/>
                  <a:gd name="connsiteX966" fmla="*/ 757870 w 994470"/>
                  <a:gd name="connsiteY966" fmla="*/ 718586 h 733536"/>
                  <a:gd name="connsiteX967" fmla="*/ 757870 w 994470"/>
                  <a:gd name="connsiteY967" fmla="*/ 718586 h 733536"/>
                  <a:gd name="connsiteX968" fmla="*/ 760888 w 994470"/>
                  <a:gd name="connsiteY968" fmla="*/ 720506 h 733536"/>
                  <a:gd name="connsiteX969" fmla="*/ 760339 w 994470"/>
                  <a:gd name="connsiteY969" fmla="*/ 720232 h 733536"/>
                  <a:gd name="connsiteX970" fmla="*/ 765551 w 994470"/>
                  <a:gd name="connsiteY970" fmla="*/ 722426 h 733536"/>
                  <a:gd name="connsiteX971" fmla="*/ 769117 w 994470"/>
                  <a:gd name="connsiteY971" fmla="*/ 723524 h 733536"/>
                  <a:gd name="connsiteX972" fmla="*/ 775289 w 994470"/>
                  <a:gd name="connsiteY972" fmla="*/ 724346 h 733536"/>
                  <a:gd name="connsiteX973" fmla="*/ 774604 w 994470"/>
                  <a:gd name="connsiteY973" fmla="*/ 724346 h 733536"/>
                  <a:gd name="connsiteX974" fmla="*/ 778718 w 994470"/>
                  <a:gd name="connsiteY974" fmla="*/ 724210 h 733536"/>
                  <a:gd name="connsiteX975" fmla="*/ 778033 w 994470"/>
                  <a:gd name="connsiteY975" fmla="*/ 724210 h 733536"/>
                  <a:gd name="connsiteX976" fmla="*/ 779679 w 994470"/>
                  <a:gd name="connsiteY976" fmla="*/ 723935 h 733536"/>
                  <a:gd name="connsiteX977" fmla="*/ 782970 w 994470"/>
                  <a:gd name="connsiteY977" fmla="*/ 722975 h 733536"/>
                  <a:gd name="connsiteX978" fmla="*/ 786537 w 994470"/>
                  <a:gd name="connsiteY978" fmla="*/ 721329 h 733536"/>
                  <a:gd name="connsiteX979" fmla="*/ 785988 w 994470"/>
                  <a:gd name="connsiteY979" fmla="*/ 721604 h 733536"/>
                  <a:gd name="connsiteX980" fmla="*/ 789828 w 994470"/>
                  <a:gd name="connsiteY980" fmla="*/ 719272 h 733536"/>
                  <a:gd name="connsiteX981" fmla="*/ 789691 w 994470"/>
                  <a:gd name="connsiteY981" fmla="*/ 719409 h 733536"/>
                  <a:gd name="connsiteX982" fmla="*/ 794766 w 994470"/>
                  <a:gd name="connsiteY982" fmla="*/ 715568 h 733536"/>
                  <a:gd name="connsiteX983" fmla="*/ 800253 w 994470"/>
                  <a:gd name="connsiteY983" fmla="*/ 710219 h 733536"/>
                  <a:gd name="connsiteX984" fmla="*/ 803819 w 994470"/>
                  <a:gd name="connsiteY984" fmla="*/ 705556 h 733536"/>
                  <a:gd name="connsiteX985" fmla="*/ 809168 w 994470"/>
                  <a:gd name="connsiteY985" fmla="*/ 696366 h 733536"/>
                  <a:gd name="connsiteX986" fmla="*/ 809031 w 994470"/>
                  <a:gd name="connsiteY986" fmla="*/ 696503 h 733536"/>
                  <a:gd name="connsiteX987" fmla="*/ 809168 w 994470"/>
                  <a:gd name="connsiteY987" fmla="*/ 696092 h 733536"/>
                  <a:gd name="connsiteX988" fmla="*/ 809168 w 994470"/>
                  <a:gd name="connsiteY988" fmla="*/ 696092 h 733536"/>
                  <a:gd name="connsiteX989" fmla="*/ 809168 w 994470"/>
                  <a:gd name="connsiteY989" fmla="*/ 695954 h 733536"/>
                  <a:gd name="connsiteX990" fmla="*/ 817946 w 994470"/>
                  <a:gd name="connsiteY990" fmla="*/ 675518 h 733536"/>
                  <a:gd name="connsiteX991" fmla="*/ 827822 w 994470"/>
                  <a:gd name="connsiteY991" fmla="*/ 637113 h 733536"/>
                  <a:gd name="connsiteX992" fmla="*/ 827685 w 994470"/>
                  <a:gd name="connsiteY992" fmla="*/ 637799 h 733536"/>
                  <a:gd name="connsiteX993" fmla="*/ 835366 w 994470"/>
                  <a:gd name="connsiteY993" fmla="*/ 580603 h 733536"/>
                  <a:gd name="connsiteX994" fmla="*/ 830016 w 994470"/>
                  <a:gd name="connsiteY994" fmla="*/ 567573 h 733536"/>
                  <a:gd name="connsiteX995" fmla="*/ 819318 w 994470"/>
                  <a:gd name="connsiteY995" fmla="*/ 541375 h 733536"/>
                  <a:gd name="connsiteX996" fmla="*/ 815889 w 994470"/>
                  <a:gd name="connsiteY996" fmla="*/ 532186 h 733536"/>
                  <a:gd name="connsiteX997" fmla="*/ 795863 w 994470"/>
                  <a:gd name="connsiteY997" fmla="*/ 476636 h 733536"/>
                  <a:gd name="connsiteX998" fmla="*/ 787634 w 994470"/>
                  <a:gd name="connsiteY998" fmla="*/ 452770 h 733536"/>
                  <a:gd name="connsiteX999" fmla="*/ 778033 w 994470"/>
                  <a:gd name="connsiteY999" fmla="*/ 423143 h 733536"/>
                  <a:gd name="connsiteX1000" fmla="*/ 768843 w 994470"/>
                  <a:gd name="connsiteY1000" fmla="*/ 390911 h 733536"/>
                  <a:gd name="connsiteX1001" fmla="*/ 761436 w 994470"/>
                  <a:gd name="connsiteY1001" fmla="*/ 360872 h 733536"/>
                  <a:gd name="connsiteX1002" fmla="*/ 758419 w 994470"/>
                  <a:gd name="connsiteY1002" fmla="*/ 343453 h 733536"/>
                  <a:gd name="connsiteX1003" fmla="*/ 756498 w 994470"/>
                  <a:gd name="connsiteY1003" fmla="*/ 327269 h 733536"/>
                  <a:gd name="connsiteX1004" fmla="*/ 755813 w 994470"/>
                  <a:gd name="connsiteY1004" fmla="*/ 315198 h 733536"/>
                  <a:gd name="connsiteX1005" fmla="*/ 757459 w 994470"/>
                  <a:gd name="connsiteY1005" fmla="*/ 303402 h 733536"/>
                  <a:gd name="connsiteX1006" fmla="*/ 761025 w 994470"/>
                  <a:gd name="connsiteY1006" fmla="*/ 296682 h 733536"/>
                  <a:gd name="connsiteX1007" fmla="*/ 769254 w 994470"/>
                  <a:gd name="connsiteY1007" fmla="*/ 289275 h 733536"/>
                  <a:gd name="connsiteX1008" fmla="*/ 769254 w 994470"/>
                  <a:gd name="connsiteY1008" fmla="*/ 289275 h 733536"/>
                  <a:gd name="connsiteX1009" fmla="*/ 769392 w 994470"/>
                  <a:gd name="connsiteY1009" fmla="*/ 289138 h 733536"/>
                  <a:gd name="connsiteX1010" fmla="*/ 769529 w 994470"/>
                  <a:gd name="connsiteY1010" fmla="*/ 289001 h 733536"/>
                  <a:gd name="connsiteX1011" fmla="*/ 769392 w 994470"/>
                  <a:gd name="connsiteY1011" fmla="*/ 289138 h 733536"/>
                  <a:gd name="connsiteX1012" fmla="*/ 770626 w 994470"/>
                  <a:gd name="connsiteY1012" fmla="*/ 288041 h 733536"/>
                  <a:gd name="connsiteX1013" fmla="*/ 776524 w 994470"/>
                  <a:gd name="connsiteY1013" fmla="*/ 287629 h 733536"/>
                  <a:gd name="connsiteX1014" fmla="*/ 786948 w 994470"/>
                  <a:gd name="connsiteY1014" fmla="*/ 295721 h 733536"/>
                  <a:gd name="connsiteX1015" fmla="*/ 793532 w 994470"/>
                  <a:gd name="connsiteY1015" fmla="*/ 302854 h 733536"/>
                  <a:gd name="connsiteX1016" fmla="*/ 798469 w 994470"/>
                  <a:gd name="connsiteY1016" fmla="*/ 311495 h 733536"/>
                  <a:gd name="connsiteX1017" fmla="*/ 804642 w 994470"/>
                  <a:gd name="connsiteY1017" fmla="*/ 325897 h 733536"/>
                  <a:gd name="connsiteX1018" fmla="*/ 810265 w 994470"/>
                  <a:gd name="connsiteY1018" fmla="*/ 339476 h 733536"/>
                  <a:gd name="connsiteX1019" fmla="*/ 815477 w 994470"/>
                  <a:gd name="connsiteY1019" fmla="*/ 353466 h 733536"/>
                  <a:gd name="connsiteX1020" fmla="*/ 825079 w 994470"/>
                  <a:gd name="connsiteY1020" fmla="*/ 382955 h 733536"/>
                  <a:gd name="connsiteX1021" fmla="*/ 833171 w 994470"/>
                  <a:gd name="connsiteY1021" fmla="*/ 412445 h 733536"/>
                  <a:gd name="connsiteX1022" fmla="*/ 839480 w 994470"/>
                  <a:gd name="connsiteY1022" fmla="*/ 444266 h 733536"/>
                  <a:gd name="connsiteX1023" fmla="*/ 845927 w 994470"/>
                  <a:gd name="connsiteY1023" fmla="*/ 508183 h 733536"/>
                  <a:gd name="connsiteX1024" fmla="*/ 845241 w 994470"/>
                  <a:gd name="connsiteY1024" fmla="*/ 573334 h 733536"/>
                  <a:gd name="connsiteX1025" fmla="*/ 844830 w 994470"/>
                  <a:gd name="connsiteY1025" fmla="*/ 578820 h 733536"/>
                  <a:gd name="connsiteX1026" fmla="*/ 850179 w 994470"/>
                  <a:gd name="connsiteY1026" fmla="*/ 592124 h 733536"/>
                  <a:gd name="connsiteX1027" fmla="*/ 855117 w 994470"/>
                  <a:gd name="connsiteY1027" fmla="*/ 602960 h 733536"/>
                  <a:gd name="connsiteX1028" fmla="*/ 867187 w 994470"/>
                  <a:gd name="connsiteY1028" fmla="*/ 628472 h 733536"/>
                  <a:gd name="connsiteX1029" fmla="*/ 867049 w 994470"/>
                  <a:gd name="connsiteY1029" fmla="*/ 628198 h 733536"/>
                  <a:gd name="connsiteX1030" fmla="*/ 880080 w 994470"/>
                  <a:gd name="connsiteY1030" fmla="*/ 652749 h 733536"/>
                  <a:gd name="connsiteX1031" fmla="*/ 896127 w 994470"/>
                  <a:gd name="connsiteY1031" fmla="*/ 678672 h 733536"/>
                  <a:gd name="connsiteX1032" fmla="*/ 895853 w 994470"/>
                  <a:gd name="connsiteY1032" fmla="*/ 678261 h 733536"/>
                  <a:gd name="connsiteX1033" fmla="*/ 907512 w 994470"/>
                  <a:gd name="connsiteY1033" fmla="*/ 693760 h 733536"/>
                  <a:gd name="connsiteX1034" fmla="*/ 907100 w 994470"/>
                  <a:gd name="connsiteY1034" fmla="*/ 693349 h 733536"/>
                  <a:gd name="connsiteX1035" fmla="*/ 918347 w 994470"/>
                  <a:gd name="connsiteY1035" fmla="*/ 705007 h 733536"/>
                  <a:gd name="connsiteX1036" fmla="*/ 923559 w 994470"/>
                  <a:gd name="connsiteY1036" fmla="*/ 708985 h 733536"/>
                  <a:gd name="connsiteX1037" fmla="*/ 923011 w 994470"/>
                  <a:gd name="connsiteY1037" fmla="*/ 708573 h 733536"/>
                  <a:gd name="connsiteX1038" fmla="*/ 926302 w 994470"/>
                  <a:gd name="connsiteY1038" fmla="*/ 710494 h 733536"/>
                  <a:gd name="connsiteX1039" fmla="*/ 926302 w 994470"/>
                  <a:gd name="connsiteY1039" fmla="*/ 710494 h 733536"/>
                  <a:gd name="connsiteX1040" fmla="*/ 926302 w 994470"/>
                  <a:gd name="connsiteY1040" fmla="*/ 710494 h 733536"/>
                  <a:gd name="connsiteX1041" fmla="*/ 926714 w 994470"/>
                  <a:gd name="connsiteY1041" fmla="*/ 710768 h 733536"/>
                  <a:gd name="connsiteX1042" fmla="*/ 926440 w 994470"/>
                  <a:gd name="connsiteY1042" fmla="*/ 710630 h 733536"/>
                  <a:gd name="connsiteX1043" fmla="*/ 932338 w 994470"/>
                  <a:gd name="connsiteY1043" fmla="*/ 713099 h 733536"/>
                  <a:gd name="connsiteX1044" fmla="*/ 932063 w 994470"/>
                  <a:gd name="connsiteY1044" fmla="*/ 712962 h 733536"/>
                  <a:gd name="connsiteX1045" fmla="*/ 935767 w 994470"/>
                  <a:gd name="connsiteY1045" fmla="*/ 714059 h 733536"/>
                  <a:gd name="connsiteX1046" fmla="*/ 935355 w 994470"/>
                  <a:gd name="connsiteY1046" fmla="*/ 714059 h 733536"/>
                  <a:gd name="connsiteX1047" fmla="*/ 939196 w 994470"/>
                  <a:gd name="connsiteY1047" fmla="*/ 714471 h 733536"/>
                  <a:gd name="connsiteX1048" fmla="*/ 939058 w 994470"/>
                  <a:gd name="connsiteY1048" fmla="*/ 714471 h 733536"/>
                  <a:gd name="connsiteX1049" fmla="*/ 940567 w 994470"/>
                  <a:gd name="connsiteY1049" fmla="*/ 714471 h 733536"/>
                  <a:gd name="connsiteX1050" fmla="*/ 942350 w 994470"/>
                  <a:gd name="connsiteY1050" fmla="*/ 714197 h 733536"/>
                  <a:gd name="connsiteX1051" fmla="*/ 941802 w 994470"/>
                  <a:gd name="connsiteY1051" fmla="*/ 714334 h 733536"/>
                  <a:gd name="connsiteX1052" fmla="*/ 945779 w 994470"/>
                  <a:gd name="connsiteY1052" fmla="*/ 713237 h 733536"/>
                  <a:gd name="connsiteX1053" fmla="*/ 945231 w 994470"/>
                  <a:gd name="connsiteY1053" fmla="*/ 713374 h 733536"/>
                  <a:gd name="connsiteX1054" fmla="*/ 948660 w 994470"/>
                  <a:gd name="connsiteY1054" fmla="*/ 711865 h 733536"/>
                  <a:gd name="connsiteX1055" fmla="*/ 948660 w 994470"/>
                  <a:gd name="connsiteY1055" fmla="*/ 711865 h 733536"/>
                  <a:gd name="connsiteX1056" fmla="*/ 952363 w 994470"/>
                  <a:gd name="connsiteY1056" fmla="*/ 709533 h 733536"/>
                  <a:gd name="connsiteX1057" fmla="*/ 951952 w 994470"/>
                  <a:gd name="connsiteY1057" fmla="*/ 709808 h 733536"/>
                  <a:gd name="connsiteX1058" fmla="*/ 956752 w 994470"/>
                  <a:gd name="connsiteY1058" fmla="*/ 706104 h 733536"/>
                  <a:gd name="connsiteX1059" fmla="*/ 956615 w 994470"/>
                  <a:gd name="connsiteY1059" fmla="*/ 706241 h 733536"/>
                  <a:gd name="connsiteX1060" fmla="*/ 958947 w 994470"/>
                  <a:gd name="connsiteY1060" fmla="*/ 703772 h 733536"/>
                  <a:gd name="connsiteX1061" fmla="*/ 958947 w 994470"/>
                  <a:gd name="connsiteY1061" fmla="*/ 703772 h 733536"/>
                  <a:gd name="connsiteX1062" fmla="*/ 958947 w 994470"/>
                  <a:gd name="connsiteY1062" fmla="*/ 703772 h 733536"/>
                  <a:gd name="connsiteX1063" fmla="*/ 959084 w 994470"/>
                  <a:gd name="connsiteY1063" fmla="*/ 703636 h 733536"/>
                  <a:gd name="connsiteX1064" fmla="*/ 958947 w 994470"/>
                  <a:gd name="connsiteY1064" fmla="*/ 703772 h 733536"/>
                  <a:gd name="connsiteX1065" fmla="*/ 962376 w 994470"/>
                  <a:gd name="connsiteY1065" fmla="*/ 699246 h 733536"/>
                  <a:gd name="connsiteX1066" fmla="*/ 966216 w 994470"/>
                  <a:gd name="connsiteY1066" fmla="*/ 692525 h 733536"/>
                  <a:gd name="connsiteX1067" fmla="*/ 966216 w 994470"/>
                  <a:gd name="connsiteY1067" fmla="*/ 692663 h 733536"/>
                  <a:gd name="connsiteX1068" fmla="*/ 966353 w 994470"/>
                  <a:gd name="connsiteY1068" fmla="*/ 692251 h 733536"/>
                  <a:gd name="connsiteX1069" fmla="*/ 966490 w 994470"/>
                  <a:gd name="connsiteY1069" fmla="*/ 692114 h 733536"/>
                  <a:gd name="connsiteX1070" fmla="*/ 966490 w 994470"/>
                  <a:gd name="connsiteY1070" fmla="*/ 692114 h 733536"/>
                  <a:gd name="connsiteX1071" fmla="*/ 973074 w 994470"/>
                  <a:gd name="connsiteY1071" fmla="*/ 676752 h 733536"/>
                  <a:gd name="connsiteX1072" fmla="*/ 979246 w 994470"/>
                  <a:gd name="connsiteY1072" fmla="*/ 653298 h 733536"/>
                  <a:gd name="connsiteX1073" fmla="*/ 979109 w 994470"/>
                  <a:gd name="connsiteY1073" fmla="*/ 653709 h 733536"/>
                  <a:gd name="connsiteX1074" fmla="*/ 982401 w 994470"/>
                  <a:gd name="connsiteY1074" fmla="*/ 633958 h 733536"/>
                  <a:gd name="connsiteX1075" fmla="*/ 984733 w 994470"/>
                  <a:gd name="connsiteY1075" fmla="*/ 610778 h 733536"/>
                  <a:gd name="connsiteX1076" fmla="*/ 984733 w 994470"/>
                  <a:gd name="connsiteY1076" fmla="*/ 610915 h 733536"/>
                  <a:gd name="connsiteX1077" fmla="*/ 985556 w 994470"/>
                  <a:gd name="connsiteY1077" fmla="*/ 582797 h 733536"/>
                  <a:gd name="connsiteX1078" fmla="*/ 984321 w 994470"/>
                  <a:gd name="connsiteY1078" fmla="*/ 551388 h 733536"/>
                  <a:gd name="connsiteX1079" fmla="*/ 984321 w 994470"/>
                  <a:gd name="connsiteY1079" fmla="*/ 551388 h 733536"/>
                  <a:gd name="connsiteX1080" fmla="*/ 974583 w 994470"/>
                  <a:gd name="connsiteY1080" fmla="*/ 479653 h 733536"/>
                  <a:gd name="connsiteX1081" fmla="*/ 974720 w 994470"/>
                  <a:gd name="connsiteY1081" fmla="*/ 480202 h 733536"/>
                  <a:gd name="connsiteX1082" fmla="*/ 965119 w 994470"/>
                  <a:gd name="connsiteY1082" fmla="*/ 440151 h 733536"/>
                  <a:gd name="connsiteX1083" fmla="*/ 951952 w 994470"/>
                  <a:gd name="connsiteY1083" fmla="*/ 398180 h 733536"/>
                  <a:gd name="connsiteX1084" fmla="*/ 943996 w 994470"/>
                  <a:gd name="connsiteY1084" fmla="*/ 376646 h 733536"/>
                  <a:gd name="connsiteX1085" fmla="*/ 940156 w 994470"/>
                  <a:gd name="connsiteY1085" fmla="*/ 366359 h 733536"/>
                  <a:gd name="connsiteX1086" fmla="*/ 937413 w 994470"/>
                  <a:gd name="connsiteY1086" fmla="*/ 359227 h 733536"/>
                  <a:gd name="connsiteX1087" fmla="*/ 932063 w 994470"/>
                  <a:gd name="connsiteY1087" fmla="*/ 346882 h 733536"/>
                  <a:gd name="connsiteX1088" fmla="*/ 925068 w 994470"/>
                  <a:gd name="connsiteY1088" fmla="*/ 334949 h 733536"/>
                  <a:gd name="connsiteX1089" fmla="*/ 923285 w 994470"/>
                  <a:gd name="connsiteY1089" fmla="*/ 332755 h 733536"/>
                  <a:gd name="connsiteX1090" fmla="*/ 923559 w 994470"/>
                  <a:gd name="connsiteY1090" fmla="*/ 333029 h 733536"/>
                  <a:gd name="connsiteX1091" fmla="*/ 922736 w 994470"/>
                  <a:gd name="connsiteY1091" fmla="*/ 332206 h 733536"/>
                  <a:gd name="connsiteX1092" fmla="*/ 922188 w 994470"/>
                  <a:gd name="connsiteY1092" fmla="*/ 331795 h 733536"/>
                  <a:gd name="connsiteX1093" fmla="*/ 921913 w 994470"/>
                  <a:gd name="connsiteY1093" fmla="*/ 331657 h 733536"/>
                  <a:gd name="connsiteX1094" fmla="*/ 921776 w 994470"/>
                  <a:gd name="connsiteY1094" fmla="*/ 331657 h 733536"/>
                  <a:gd name="connsiteX1095" fmla="*/ 920816 w 994470"/>
                  <a:gd name="connsiteY1095" fmla="*/ 331795 h 733536"/>
                  <a:gd name="connsiteX1096" fmla="*/ 919582 w 994470"/>
                  <a:gd name="connsiteY1096" fmla="*/ 332206 h 733536"/>
                  <a:gd name="connsiteX1097" fmla="*/ 918347 w 994470"/>
                  <a:gd name="connsiteY1097" fmla="*/ 332755 h 733536"/>
                  <a:gd name="connsiteX1098" fmla="*/ 917250 w 994470"/>
                  <a:gd name="connsiteY1098" fmla="*/ 333440 h 733536"/>
                  <a:gd name="connsiteX1099" fmla="*/ 916564 w 994470"/>
                  <a:gd name="connsiteY1099" fmla="*/ 334127 h 733536"/>
                  <a:gd name="connsiteX1100" fmla="*/ 916015 w 994470"/>
                  <a:gd name="connsiteY1100" fmla="*/ 334812 h 733536"/>
                  <a:gd name="connsiteX1101" fmla="*/ 915467 w 994470"/>
                  <a:gd name="connsiteY1101" fmla="*/ 335909 h 733536"/>
                  <a:gd name="connsiteX1102" fmla="*/ 914918 w 994470"/>
                  <a:gd name="connsiteY1102" fmla="*/ 337418 h 733536"/>
                  <a:gd name="connsiteX1103" fmla="*/ 915055 w 994470"/>
                  <a:gd name="connsiteY1103" fmla="*/ 336869 h 733536"/>
                  <a:gd name="connsiteX1104" fmla="*/ 914095 w 994470"/>
                  <a:gd name="connsiteY1104" fmla="*/ 340162 h 733536"/>
                  <a:gd name="connsiteX1105" fmla="*/ 914095 w 994470"/>
                  <a:gd name="connsiteY1105" fmla="*/ 340024 h 733536"/>
                  <a:gd name="connsiteX1106" fmla="*/ 911764 w 994470"/>
                  <a:gd name="connsiteY1106" fmla="*/ 354837 h 733536"/>
                  <a:gd name="connsiteX1107" fmla="*/ 911215 w 994470"/>
                  <a:gd name="connsiteY1107" fmla="*/ 383367 h 733536"/>
                  <a:gd name="connsiteX1108" fmla="*/ 911352 w 994470"/>
                  <a:gd name="connsiteY1108" fmla="*/ 402295 h 733536"/>
                  <a:gd name="connsiteX1109" fmla="*/ 912312 w 994470"/>
                  <a:gd name="connsiteY1109" fmla="*/ 444266 h 733536"/>
                  <a:gd name="connsiteX1110" fmla="*/ 908060 w 994470"/>
                  <a:gd name="connsiteY1110" fmla="*/ 448518 h 733536"/>
                  <a:gd name="connsiteX1111" fmla="*/ 903671 w 994470"/>
                  <a:gd name="connsiteY1111" fmla="*/ 444266 h 733536"/>
                  <a:gd name="connsiteX1112" fmla="*/ 902574 w 994470"/>
                  <a:gd name="connsiteY1112" fmla="*/ 395849 h 733536"/>
                  <a:gd name="connsiteX1113" fmla="*/ 902437 w 994470"/>
                  <a:gd name="connsiteY1113" fmla="*/ 371982 h 733536"/>
                  <a:gd name="connsiteX1114" fmla="*/ 902848 w 994470"/>
                  <a:gd name="connsiteY1114" fmla="*/ 354701 h 733536"/>
                  <a:gd name="connsiteX1115" fmla="*/ 904494 w 994470"/>
                  <a:gd name="connsiteY1115" fmla="*/ 342905 h 733536"/>
                  <a:gd name="connsiteX1116" fmla="*/ 905317 w 994470"/>
                  <a:gd name="connsiteY1116" fmla="*/ 338378 h 733536"/>
                  <a:gd name="connsiteX1117" fmla="*/ 907237 w 994470"/>
                  <a:gd name="connsiteY1117" fmla="*/ 332343 h 733536"/>
                  <a:gd name="connsiteX1118" fmla="*/ 916701 w 994470"/>
                  <a:gd name="connsiteY1118" fmla="*/ 323976 h 733536"/>
                  <a:gd name="connsiteX1119" fmla="*/ 920816 w 994470"/>
                  <a:gd name="connsiteY1119" fmla="*/ 323017 h 733536"/>
                  <a:gd name="connsiteX1120" fmla="*/ 923559 w 994470"/>
                  <a:gd name="connsiteY1120" fmla="*/ 323153 h 733536"/>
                  <a:gd name="connsiteX1121" fmla="*/ 926028 w 994470"/>
                  <a:gd name="connsiteY1121" fmla="*/ 323976 h 733536"/>
                  <a:gd name="connsiteX1122" fmla="*/ 928771 w 994470"/>
                  <a:gd name="connsiteY1122" fmla="*/ 325760 h 733536"/>
                  <a:gd name="connsiteX1123" fmla="*/ 931515 w 994470"/>
                  <a:gd name="connsiteY1123" fmla="*/ 328640 h 733536"/>
                  <a:gd name="connsiteX1124" fmla="*/ 933984 w 994470"/>
                  <a:gd name="connsiteY1124" fmla="*/ 332206 h 733536"/>
                  <a:gd name="connsiteX1125" fmla="*/ 936864 w 994470"/>
                  <a:gd name="connsiteY1125" fmla="*/ 337144 h 733536"/>
                  <a:gd name="connsiteX1126" fmla="*/ 940018 w 994470"/>
                  <a:gd name="connsiteY1126" fmla="*/ 342630 h 733536"/>
                  <a:gd name="connsiteX1127" fmla="*/ 944956 w 994470"/>
                  <a:gd name="connsiteY1127" fmla="*/ 353740 h 733536"/>
                  <a:gd name="connsiteX1128" fmla="*/ 948523 w 994470"/>
                  <a:gd name="connsiteY1128" fmla="*/ 362930 h 733536"/>
                  <a:gd name="connsiteX1129" fmla="*/ 958124 w 994470"/>
                  <a:gd name="connsiteY1129" fmla="*/ 388991 h 733536"/>
                  <a:gd name="connsiteX1130" fmla="*/ 971017 w 994470"/>
                  <a:gd name="connsiteY1130" fmla="*/ 428081 h 733536"/>
                  <a:gd name="connsiteX1131" fmla="*/ 978972 w 994470"/>
                  <a:gd name="connsiteY1131" fmla="*/ 457982 h 733536"/>
                  <a:gd name="connsiteX1132" fmla="*/ 985556 w 994470"/>
                  <a:gd name="connsiteY1132" fmla="*/ 488843 h 733536"/>
                  <a:gd name="connsiteX1133" fmla="*/ 993374 w 994470"/>
                  <a:gd name="connsiteY1133" fmla="*/ 551662 h 733536"/>
                  <a:gd name="connsiteX1134" fmla="*/ 994471 w 994470"/>
                  <a:gd name="connsiteY1134" fmla="*/ 583072 h 733536"/>
                  <a:gd name="connsiteX1135" fmla="*/ 993374 w 994470"/>
                  <a:gd name="connsiteY1135" fmla="*/ 614893 h 733536"/>
                  <a:gd name="connsiteX1136" fmla="*/ 989671 w 994470"/>
                  <a:gd name="connsiteY1136" fmla="*/ 645754 h 733536"/>
                  <a:gd name="connsiteX1137" fmla="*/ 983087 w 994470"/>
                  <a:gd name="connsiteY1137" fmla="*/ 674969 h 733536"/>
                  <a:gd name="connsiteX1138" fmla="*/ 978835 w 994470"/>
                  <a:gd name="connsiteY1138" fmla="*/ 686902 h 733536"/>
                  <a:gd name="connsiteX1139" fmla="*/ 974171 w 994470"/>
                  <a:gd name="connsiteY1139" fmla="*/ 696914 h 733536"/>
                  <a:gd name="connsiteX1140" fmla="*/ 960730 w 994470"/>
                  <a:gd name="connsiteY1140" fmla="*/ 714746 h 733536"/>
                  <a:gd name="connsiteX1141" fmla="*/ 952637 w 994470"/>
                  <a:gd name="connsiteY1141" fmla="*/ 720232 h 733536"/>
                  <a:gd name="connsiteX1142" fmla="*/ 943585 w 994470"/>
                  <a:gd name="connsiteY1142" fmla="*/ 723524 h 733536"/>
                  <a:gd name="connsiteX1143" fmla="*/ 938921 w 994470"/>
                  <a:gd name="connsiteY1143" fmla="*/ 723935 h 733536"/>
                  <a:gd name="connsiteX1144" fmla="*/ 933984 w 994470"/>
                  <a:gd name="connsiteY1144" fmla="*/ 723386 h 733536"/>
                  <a:gd name="connsiteX1145" fmla="*/ 922325 w 994470"/>
                  <a:gd name="connsiteY1145" fmla="*/ 719272 h 733536"/>
                  <a:gd name="connsiteX1146" fmla="*/ 904631 w 994470"/>
                  <a:gd name="connsiteY1146" fmla="*/ 705418 h 733536"/>
                  <a:gd name="connsiteX1147" fmla="*/ 896265 w 994470"/>
                  <a:gd name="connsiteY1147" fmla="*/ 695954 h 733536"/>
                  <a:gd name="connsiteX1148" fmla="*/ 887349 w 994470"/>
                  <a:gd name="connsiteY1148" fmla="*/ 683610 h 733536"/>
                  <a:gd name="connsiteX1149" fmla="*/ 871301 w 994470"/>
                  <a:gd name="connsiteY1149" fmla="*/ 657687 h 733536"/>
                  <a:gd name="connsiteX1150" fmla="*/ 856625 w 994470"/>
                  <a:gd name="connsiteY1150" fmla="*/ 629843 h 733536"/>
                  <a:gd name="connsiteX1151" fmla="*/ 843595 w 994470"/>
                  <a:gd name="connsiteY1151" fmla="*/ 602000 h 733536"/>
                  <a:gd name="connsiteX1152" fmla="*/ 842361 w 994470"/>
                  <a:gd name="connsiteY1152" fmla="*/ 599119 h 733536"/>
                  <a:gd name="connsiteX1153" fmla="*/ 836737 w 994470"/>
                  <a:gd name="connsiteY1153" fmla="*/ 636290 h 733536"/>
                  <a:gd name="connsiteX1154" fmla="*/ 830565 w 994470"/>
                  <a:gd name="connsiteY1154" fmla="*/ 663859 h 733536"/>
                  <a:gd name="connsiteX1155" fmla="*/ 826176 w 994470"/>
                  <a:gd name="connsiteY1155" fmla="*/ 678124 h 733536"/>
                  <a:gd name="connsiteX1156" fmla="*/ 820689 w 994470"/>
                  <a:gd name="connsiteY1156" fmla="*/ 691840 h 733536"/>
                  <a:gd name="connsiteX1157" fmla="*/ 809305 w 994470"/>
                  <a:gd name="connsiteY1157" fmla="*/ 712551 h 733536"/>
                  <a:gd name="connsiteX1158" fmla="*/ 791886 w 994470"/>
                  <a:gd name="connsiteY1158" fmla="*/ 728462 h 733536"/>
                  <a:gd name="connsiteX1159" fmla="*/ 782970 w 994470"/>
                  <a:gd name="connsiteY1159" fmla="*/ 732439 h 733536"/>
                  <a:gd name="connsiteX1160" fmla="*/ 775015 w 994470"/>
                  <a:gd name="connsiteY1160" fmla="*/ 733536 h 733536"/>
                  <a:gd name="connsiteX1161" fmla="*/ 773643 w 994470"/>
                  <a:gd name="connsiteY1161" fmla="*/ 733399 h 733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</a:cxnLst>
                <a:rect l="l" t="t" r="r" b="b"/>
                <a:pathLst>
                  <a:path w="994470" h="733536">
                    <a:moveTo>
                      <a:pt x="284531" y="62687"/>
                    </a:moveTo>
                    <a:cubicBezTo>
                      <a:pt x="285628" y="63647"/>
                      <a:pt x="286040" y="64058"/>
                      <a:pt x="286863" y="65293"/>
                    </a:cubicBezTo>
                    <a:cubicBezTo>
                      <a:pt x="287274" y="65842"/>
                      <a:pt x="287548" y="66527"/>
                      <a:pt x="287823" y="67213"/>
                    </a:cubicBezTo>
                    <a:cubicBezTo>
                      <a:pt x="288234" y="68036"/>
                      <a:pt x="288371" y="68859"/>
                      <a:pt x="288234" y="69682"/>
                    </a:cubicBezTo>
                    <a:cubicBezTo>
                      <a:pt x="293446" y="63510"/>
                      <a:pt x="298795" y="57337"/>
                      <a:pt x="303870" y="51028"/>
                    </a:cubicBezTo>
                    <a:cubicBezTo>
                      <a:pt x="307985" y="45953"/>
                      <a:pt x="312237" y="40878"/>
                      <a:pt x="316352" y="35666"/>
                    </a:cubicBezTo>
                    <a:cubicBezTo>
                      <a:pt x="317724" y="34020"/>
                      <a:pt x="318958" y="32374"/>
                      <a:pt x="320330" y="30866"/>
                    </a:cubicBezTo>
                    <a:cubicBezTo>
                      <a:pt x="323622" y="26888"/>
                      <a:pt x="326776" y="22910"/>
                      <a:pt x="329794" y="18795"/>
                    </a:cubicBezTo>
                    <a:cubicBezTo>
                      <a:pt x="329656" y="18933"/>
                      <a:pt x="329656" y="18933"/>
                      <a:pt x="329519" y="19070"/>
                    </a:cubicBezTo>
                    <a:cubicBezTo>
                      <a:pt x="330617" y="17424"/>
                      <a:pt x="331577" y="15778"/>
                      <a:pt x="332537" y="13995"/>
                    </a:cubicBezTo>
                    <a:cubicBezTo>
                      <a:pt x="332537" y="13995"/>
                      <a:pt x="332537" y="13995"/>
                      <a:pt x="332537" y="14132"/>
                    </a:cubicBezTo>
                    <a:cubicBezTo>
                      <a:pt x="332811" y="13583"/>
                      <a:pt x="332948" y="13035"/>
                      <a:pt x="333223" y="12486"/>
                    </a:cubicBezTo>
                    <a:cubicBezTo>
                      <a:pt x="333634" y="11114"/>
                      <a:pt x="334046" y="9743"/>
                      <a:pt x="334457" y="8371"/>
                    </a:cubicBezTo>
                    <a:cubicBezTo>
                      <a:pt x="334320" y="8371"/>
                      <a:pt x="334320" y="8371"/>
                      <a:pt x="334183" y="8371"/>
                    </a:cubicBezTo>
                    <a:cubicBezTo>
                      <a:pt x="334183" y="8371"/>
                      <a:pt x="334183" y="8371"/>
                      <a:pt x="334183" y="8371"/>
                    </a:cubicBezTo>
                    <a:cubicBezTo>
                      <a:pt x="333771" y="8371"/>
                      <a:pt x="333360" y="8371"/>
                      <a:pt x="332948" y="8508"/>
                    </a:cubicBezTo>
                    <a:cubicBezTo>
                      <a:pt x="332537" y="8646"/>
                      <a:pt x="332125" y="8783"/>
                      <a:pt x="331577" y="8920"/>
                    </a:cubicBezTo>
                    <a:cubicBezTo>
                      <a:pt x="331302" y="9057"/>
                      <a:pt x="330891" y="9194"/>
                      <a:pt x="330617" y="9331"/>
                    </a:cubicBezTo>
                    <a:lnTo>
                      <a:pt x="330617" y="9331"/>
                    </a:lnTo>
                    <a:cubicBezTo>
                      <a:pt x="329382" y="9880"/>
                      <a:pt x="328285" y="10566"/>
                      <a:pt x="327188" y="11252"/>
                    </a:cubicBezTo>
                    <a:cubicBezTo>
                      <a:pt x="327188" y="11252"/>
                      <a:pt x="327325" y="11114"/>
                      <a:pt x="327325" y="11114"/>
                    </a:cubicBezTo>
                    <a:cubicBezTo>
                      <a:pt x="325267" y="12623"/>
                      <a:pt x="323210" y="14132"/>
                      <a:pt x="321290" y="15778"/>
                    </a:cubicBezTo>
                    <a:cubicBezTo>
                      <a:pt x="321290" y="15778"/>
                      <a:pt x="321290" y="15778"/>
                      <a:pt x="321427" y="15641"/>
                    </a:cubicBezTo>
                    <a:cubicBezTo>
                      <a:pt x="321427" y="15641"/>
                      <a:pt x="321290" y="15778"/>
                      <a:pt x="321290" y="15778"/>
                    </a:cubicBezTo>
                    <a:cubicBezTo>
                      <a:pt x="321153" y="15915"/>
                      <a:pt x="321153" y="15915"/>
                      <a:pt x="321015" y="16052"/>
                    </a:cubicBezTo>
                    <a:cubicBezTo>
                      <a:pt x="321015" y="16052"/>
                      <a:pt x="321153" y="16052"/>
                      <a:pt x="321153" y="15915"/>
                    </a:cubicBezTo>
                    <a:cubicBezTo>
                      <a:pt x="318546" y="18247"/>
                      <a:pt x="316215" y="20716"/>
                      <a:pt x="313609" y="23047"/>
                    </a:cubicBezTo>
                    <a:cubicBezTo>
                      <a:pt x="310866" y="25791"/>
                      <a:pt x="307985" y="28397"/>
                      <a:pt x="305105" y="31140"/>
                    </a:cubicBezTo>
                    <a:cubicBezTo>
                      <a:pt x="298521" y="37586"/>
                      <a:pt x="292212" y="44444"/>
                      <a:pt x="286177" y="51440"/>
                    </a:cubicBezTo>
                    <a:cubicBezTo>
                      <a:pt x="286314" y="51302"/>
                      <a:pt x="286314" y="51165"/>
                      <a:pt x="286451" y="51165"/>
                    </a:cubicBezTo>
                    <a:cubicBezTo>
                      <a:pt x="284119" y="53908"/>
                      <a:pt x="281788" y="56514"/>
                      <a:pt x="279456" y="59258"/>
                    </a:cubicBezTo>
                    <a:cubicBezTo>
                      <a:pt x="281239" y="60218"/>
                      <a:pt x="283022" y="61315"/>
                      <a:pt x="284531" y="62687"/>
                    </a:cubicBezTo>
                    <a:close/>
                    <a:moveTo>
                      <a:pt x="202098" y="165694"/>
                    </a:moveTo>
                    <a:cubicBezTo>
                      <a:pt x="203606" y="164048"/>
                      <a:pt x="205252" y="162539"/>
                      <a:pt x="206761" y="160893"/>
                    </a:cubicBezTo>
                    <a:cubicBezTo>
                      <a:pt x="209367" y="158150"/>
                      <a:pt x="212110" y="155544"/>
                      <a:pt x="214579" y="152664"/>
                    </a:cubicBezTo>
                    <a:cubicBezTo>
                      <a:pt x="225826" y="140319"/>
                      <a:pt x="237073" y="127975"/>
                      <a:pt x="248321" y="115630"/>
                    </a:cubicBezTo>
                    <a:cubicBezTo>
                      <a:pt x="260528" y="101640"/>
                      <a:pt x="272735" y="87924"/>
                      <a:pt x="284668" y="73797"/>
                    </a:cubicBezTo>
                    <a:cubicBezTo>
                      <a:pt x="285079" y="73385"/>
                      <a:pt x="285354" y="72974"/>
                      <a:pt x="285765" y="72425"/>
                    </a:cubicBezTo>
                    <a:cubicBezTo>
                      <a:pt x="284119" y="72974"/>
                      <a:pt x="282199" y="72288"/>
                      <a:pt x="281376" y="70779"/>
                    </a:cubicBezTo>
                    <a:cubicBezTo>
                      <a:pt x="281102" y="70368"/>
                      <a:pt x="280965" y="69956"/>
                      <a:pt x="280690" y="69545"/>
                    </a:cubicBezTo>
                    <a:cubicBezTo>
                      <a:pt x="280690" y="69545"/>
                      <a:pt x="280827" y="69682"/>
                      <a:pt x="280827" y="69682"/>
                    </a:cubicBezTo>
                    <a:cubicBezTo>
                      <a:pt x="280827" y="69545"/>
                      <a:pt x="280690" y="69545"/>
                      <a:pt x="280690" y="69407"/>
                    </a:cubicBezTo>
                    <a:cubicBezTo>
                      <a:pt x="280690" y="69271"/>
                      <a:pt x="280553" y="69271"/>
                      <a:pt x="280553" y="69271"/>
                    </a:cubicBezTo>
                    <a:cubicBezTo>
                      <a:pt x="280553" y="69271"/>
                      <a:pt x="280553" y="69407"/>
                      <a:pt x="280690" y="69407"/>
                    </a:cubicBezTo>
                    <a:cubicBezTo>
                      <a:pt x="280553" y="69271"/>
                      <a:pt x="280416" y="69133"/>
                      <a:pt x="280279" y="68996"/>
                    </a:cubicBezTo>
                    <a:cubicBezTo>
                      <a:pt x="279867" y="68585"/>
                      <a:pt x="279456" y="68173"/>
                      <a:pt x="279045" y="67899"/>
                    </a:cubicBezTo>
                    <a:cubicBezTo>
                      <a:pt x="279182" y="68036"/>
                      <a:pt x="279319" y="68173"/>
                      <a:pt x="279319" y="68173"/>
                    </a:cubicBezTo>
                    <a:cubicBezTo>
                      <a:pt x="278907" y="67762"/>
                      <a:pt x="278496" y="67487"/>
                      <a:pt x="278084" y="67213"/>
                    </a:cubicBezTo>
                    <a:cubicBezTo>
                      <a:pt x="276850" y="66390"/>
                      <a:pt x="275616" y="65704"/>
                      <a:pt x="274381" y="65018"/>
                    </a:cubicBezTo>
                    <a:cubicBezTo>
                      <a:pt x="267386" y="73385"/>
                      <a:pt x="260391" y="81752"/>
                      <a:pt x="253670" y="90256"/>
                    </a:cubicBezTo>
                    <a:cubicBezTo>
                      <a:pt x="242971" y="103697"/>
                      <a:pt x="233096" y="117688"/>
                      <a:pt x="223357" y="131952"/>
                    </a:cubicBezTo>
                    <a:cubicBezTo>
                      <a:pt x="223495" y="131816"/>
                      <a:pt x="223495" y="131678"/>
                      <a:pt x="223632" y="131541"/>
                    </a:cubicBezTo>
                    <a:cubicBezTo>
                      <a:pt x="216362" y="142788"/>
                      <a:pt x="209093" y="154172"/>
                      <a:pt x="202098" y="165694"/>
                    </a:cubicBezTo>
                    <a:close/>
                    <a:moveTo>
                      <a:pt x="320878" y="191617"/>
                    </a:moveTo>
                    <a:cubicBezTo>
                      <a:pt x="316352" y="202864"/>
                      <a:pt x="312237" y="214248"/>
                      <a:pt x="308122" y="225770"/>
                    </a:cubicBezTo>
                    <a:cubicBezTo>
                      <a:pt x="314706" y="217266"/>
                      <a:pt x="321290" y="208899"/>
                      <a:pt x="327736" y="200396"/>
                    </a:cubicBezTo>
                    <a:cubicBezTo>
                      <a:pt x="330617" y="196692"/>
                      <a:pt x="333360" y="192715"/>
                      <a:pt x="336103" y="188737"/>
                    </a:cubicBezTo>
                    <a:cubicBezTo>
                      <a:pt x="342138" y="180233"/>
                      <a:pt x="348310" y="171729"/>
                      <a:pt x="354483" y="163088"/>
                    </a:cubicBezTo>
                    <a:cubicBezTo>
                      <a:pt x="355991" y="160893"/>
                      <a:pt x="357637" y="158699"/>
                      <a:pt x="359283" y="156504"/>
                    </a:cubicBezTo>
                    <a:cubicBezTo>
                      <a:pt x="359283" y="156504"/>
                      <a:pt x="359146" y="156641"/>
                      <a:pt x="359146" y="156641"/>
                    </a:cubicBezTo>
                    <a:cubicBezTo>
                      <a:pt x="364907" y="148000"/>
                      <a:pt x="370530" y="139359"/>
                      <a:pt x="376291" y="130718"/>
                    </a:cubicBezTo>
                    <a:cubicBezTo>
                      <a:pt x="378897" y="126740"/>
                      <a:pt x="381503" y="122763"/>
                      <a:pt x="384109" y="118648"/>
                    </a:cubicBezTo>
                    <a:cubicBezTo>
                      <a:pt x="387675" y="113024"/>
                      <a:pt x="391104" y="107401"/>
                      <a:pt x="394533" y="101640"/>
                    </a:cubicBezTo>
                    <a:cubicBezTo>
                      <a:pt x="396179" y="98897"/>
                      <a:pt x="397825" y="95879"/>
                      <a:pt x="399471" y="92999"/>
                    </a:cubicBezTo>
                    <a:cubicBezTo>
                      <a:pt x="401117" y="90256"/>
                      <a:pt x="402626" y="87513"/>
                      <a:pt x="403997" y="84769"/>
                    </a:cubicBezTo>
                    <a:cubicBezTo>
                      <a:pt x="403997" y="84769"/>
                      <a:pt x="403997" y="84907"/>
                      <a:pt x="403997" y="84907"/>
                    </a:cubicBezTo>
                    <a:cubicBezTo>
                      <a:pt x="403997" y="84769"/>
                      <a:pt x="404134" y="84769"/>
                      <a:pt x="404134" y="84632"/>
                    </a:cubicBezTo>
                    <a:cubicBezTo>
                      <a:pt x="404134" y="84495"/>
                      <a:pt x="404271" y="84495"/>
                      <a:pt x="404271" y="84358"/>
                    </a:cubicBezTo>
                    <a:cubicBezTo>
                      <a:pt x="404271" y="84358"/>
                      <a:pt x="404271" y="84495"/>
                      <a:pt x="404134" y="84495"/>
                    </a:cubicBezTo>
                    <a:cubicBezTo>
                      <a:pt x="405094" y="82438"/>
                      <a:pt x="405918" y="80381"/>
                      <a:pt x="406740" y="78186"/>
                    </a:cubicBezTo>
                    <a:cubicBezTo>
                      <a:pt x="406740" y="78460"/>
                      <a:pt x="406603" y="78597"/>
                      <a:pt x="406603" y="78734"/>
                    </a:cubicBezTo>
                    <a:cubicBezTo>
                      <a:pt x="407015" y="77500"/>
                      <a:pt x="407426" y="76265"/>
                      <a:pt x="407838" y="75031"/>
                    </a:cubicBezTo>
                    <a:cubicBezTo>
                      <a:pt x="407838" y="75168"/>
                      <a:pt x="407700" y="75168"/>
                      <a:pt x="407700" y="75305"/>
                    </a:cubicBezTo>
                    <a:cubicBezTo>
                      <a:pt x="408386" y="73523"/>
                      <a:pt x="408798" y="71739"/>
                      <a:pt x="409347" y="69819"/>
                    </a:cubicBezTo>
                    <a:cubicBezTo>
                      <a:pt x="409347" y="69956"/>
                      <a:pt x="409347" y="69956"/>
                      <a:pt x="409347" y="70094"/>
                    </a:cubicBezTo>
                    <a:cubicBezTo>
                      <a:pt x="409484" y="69682"/>
                      <a:pt x="409484" y="69271"/>
                      <a:pt x="409621" y="68859"/>
                    </a:cubicBezTo>
                    <a:cubicBezTo>
                      <a:pt x="409621" y="68585"/>
                      <a:pt x="409621" y="68173"/>
                      <a:pt x="409758" y="67899"/>
                    </a:cubicBezTo>
                    <a:cubicBezTo>
                      <a:pt x="409758" y="67624"/>
                      <a:pt x="409758" y="67350"/>
                      <a:pt x="409621" y="67076"/>
                    </a:cubicBezTo>
                    <a:cubicBezTo>
                      <a:pt x="409484" y="66939"/>
                      <a:pt x="409347" y="66939"/>
                      <a:pt x="409209" y="66801"/>
                    </a:cubicBezTo>
                    <a:cubicBezTo>
                      <a:pt x="408935" y="66665"/>
                      <a:pt x="408523" y="66527"/>
                      <a:pt x="408249" y="66253"/>
                    </a:cubicBezTo>
                    <a:cubicBezTo>
                      <a:pt x="407975" y="66116"/>
                      <a:pt x="407563" y="65978"/>
                      <a:pt x="407289" y="65978"/>
                    </a:cubicBezTo>
                    <a:cubicBezTo>
                      <a:pt x="406878" y="65842"/>
                      <a:pt x="406603" y="65842"/>
                      <a:pt x="406192" y="65704"/>
                    </a:cubicBezTo>
                    <a:cubicBezTo>
                      <a:pt x="405780" y="65704"/>
                      <a:pt x="405506" y="65567"/>
                      <a:pt x="405232" y="65567"/>
                    </a:cubicBezTo>
                    <a:cubicBezTo>
                      <a:pt x="405094" y="65567"/>
                      <a:pt x="404820" y="65567"/>
                      <a:pt x="404683" y="65567"/>
                    </a:cubicBezTo>
                    <a:cubicBezTo>
                      <a:pt x="404271" y="65704"/>
                      <a:pt x="403860" y="65704"/>
                      <a:pt x="403586" y="65842"/>
                    </a:cubicBezTo>
                    <a:cubicBezTo>
                      <a:pt x="402626" y="66116"/>
                      <a:pt x="401803" y="66527"/>
                      <a:pt x="400980" y="66939"/>
                    </a:cubicBezTo>
                    <a:cubicBezTo>
                      <a:pt x="400431" y="67350"/>
                      <a:pt x="399882" y="67624"/>
                      <a:pt x="399334" y="68036"/>
                    </a:cubicBezTo>
                    <a:cubicBezTo>
                      <a:pt x="399471" y="67899"/>
                      <a:pt x="399471" y="67899"/>
                      <a:pt x="399608" y="67762"/>
                    </a:cubicBezTo>
                    <a:cubicBezTo>
                      <a:pt x="397962" y="68859"/>
                      <a:pt x="396453" y="70094"/>
                      <a:pt x="394945" y="71328"/>
                    </a:cubicBezTo>
                    <a:cubicBezTo>
                      <a:pt x="392339" y="73797"/>
                      <a:pt x="389733" y="76403"/>
                      <a:pt x="387264" y="78872"/>
                    </a:cubicBezTo>
                    <a:cubicBezTo>
                      <a:pt x="384520" y="81615"/>
                      <a:pt x="381777" y="84495"/>
                      <a:pt x="379171" y="87375"/>
                    </a:cubicBezTo>
                    <a:cubicBezTo>
                      <a:pt x="379308" y="87239"/>
                      <a:pt x="379446" y="87101"/>
                      <a:pt x="379583" y="86964"/>
                    </a:cubicBezTo>
                    <a:cubicBezTo>
                      <a:pt x="373822" y="93685"/>
                      <a:pt x="368610" y="100680"/>
                      <a:pt x="363672" y="108087"/>
                    </a:cubicBezTo>
                    <a:cubicBezTo>
                      <a:pt x="363672" y="108087"/>
                      <a:pt x="363672" y="108087"/>
                      <a:pt x="363672" y="107949"/>
                    </a:cubicBezTo>
                    <a:cubicBezTo>
                      <a:pt x="359557" y="114122"/>
                      <a:pt x="355580" y="120431"/>
                      <a:pt x="351739" y="127015"/>
                    </a:cubicBezTo>
                    <a:cubicBezTo>
                      <a:pt x="347899" y="133598"/>
                      <a:pt x="344333" y="140456"/>
                      <a:pt x="340904" y="147177"/>
                    </a:cubicBezTo>
                    <a:cubicBezTo>
                      <a:pt x="341041" y="147040"/>
                      <a:pt x="341041" y="146903"/>
                      <a:pt x="341178" y="146766"/>
                    </a:cubicBezTo>
                    <a:cubicBezTo>
                      <a:pt x="333634" y="161442"/>
                      <a:pt x="326913" y="176393"/>
                      <a:pt x="320878" y="191617"/>
                    </a:cubicBezTo>
                    <a:close/>
                    <a:moveTo>
                      <a:pt x="21184" y="304225"/>
                    </a:moveTo>
                    <a:cubicBezTo>
                      <a:pt x="21184" y="304225"/>
                      <a:pt x="21046" y="304225"/>
                      <a:pt x="21046" y="304225"/>
                    </a:cubicBezTo>
                    <a:cubicBezTo>
                      <a:pt x="21732" y="304225"/>
                      <a:pt x="22418" y="304225"/>
                      <a:pt x="23104" y="304225"/>
                    </a:cubicBezTo>
                    <a:cubicBezTo>
                      <a:pt x="24750" y="304088"/>
                      <a:pt x="26533" y="303814"/>
                      <a:pt x="28179" y="303540"/>
                    </a:cubicBezTo>
                    <a:cubicBezTo>
                      <a:pt x="30236" y="302991"/>
                      <a:pt x="32431" y="302443"/>
                      <a:pt x="34488" y="301757"/>
                    </a:cubicBezTo>
                    <a:cubicBezTo>
                      <a:pt x="34214" y="301757"/>
                      <a:pt x="34077" y="301894"/>
                      <a:pt x="33940" y="301894"/>
                    </a:cubicBezTo>
                    <a:cubicBezTo>
                      <a:pt x="39426" y="299973"/>
                      <a:pt x="44912" y="297779"/>
                      <a:pt x="50124" y="295310"/>
                    </a:cubicBezTo>
                    <a:cubicBezTo>
                      <a:pt x="55474" y="292567"/>
                      <a:pt x="60548" y="289550"/>
                      <a:pt x="65486" y="286257"/>
                    </a:cubicBezTo>
                    <a:cubicBezTo>
                      <a:pt x="75362" y="279537"/>
                      <a:pt x="85100" y="272541"/>
                      <a:pt x="94564" y="265135"/>
                    </a:cubicBezTo>
                    <a:cubicBezTo>
                      <a:pt x="104303" y="257454"/>
                      <a:pt x="113629" y="249361"/>
                      <a:pt x="122956" y="241269"/>
                    </a:cubicBezTo>
                    <a:cubicBezTo>
                      <a:pt x="135164" y="230296"/>
                      <a:pt x="147371" y="219186"/>
                      <a:pt x="159441" y="207939"/>
                    </a:cubicBezTo>
                    <a:cubicBezTo>
                      <a:pt x="162047" y="205607"/>
                      <a:pt x="164516" y="203276"/>
                      <a:pt x="167122" y="200944"/>
                    </a:cubicBezTo>
                    <a:cubicBezTo>
                      <a:pt x="167945" y="200258"/>
                      <a:pt x="168768" y="199573"/>
                      <a:pt x="169454" y="198749"/>
                    </a:cubicBezTo>
                    <a:cubicBezTo>
                      <a:pt x="172197" y="196006"/>
                      <a:pt x="174940" y="193263"/>
                      <a:pt x="177546" y="190520"/>
                    </a:cubicBezTo>
                    <a:cubicBezTo>
                      <a:pt x="181661" y="183113"/>
                      <a:pt x="185776" y="175706"/>
                      <a:pt x="190028" y="168437"/>
                    </a:cubicBezTo>
                    <a:cubicBezTo>
                      <a:pt x="200452" y="150606"/>
                      <a:pt x="211836" y="133187"/>
                      <a:pt x="223906" y="116179"/>
                    </a:cubicBezTo>
                    <a:cubicBezTo>
                      <a:pt x="232822" y="103561"/>
                      <a:pt x="242148" y="91216"/>
                      <a:pt x="251750" y="79146"/>
                    </a:cubicBezTo>
                    <a:cubicBezTo>
                      <a:pt x="256550" y="73111"/>
                      <a:pt x="261488" y="67213"/>
                      <a:pt x="266426" y="61452"/>
                    </a:cubicBezTo>
                    <a:cubicBezTo>
                      <a:pt x="263545" y="60218"/>
                      <a:pt x="260528" y="59258"/>
                      <a:pt x="257647" y="58160"/>
                    </a:cubicBezTo>
                    <a:cubicBezTo>
                      <a:pt x="257785" y="58160"/>
                      <a:pt x="257922" y="58298"/>
                      <a:pt x="258059" y="58298"/>
                    </a:cubicBezTo>
                    <a:cubicBezTo>
                      <a:pt x="253670" y="56789"/>
                      <a:pt x="249144" y="55417"/>
                      <a:pt x="244617" y="54457"/>
                    </a:cubicBezTo>
                    <a:cubicBezTo>
                      <a:pt x="239817" y="53497"/>
                      <a:pt x="235153" y="52811"/>
                      <a:pt x="230490" y="52537"/>
                    </a:cubicBezTo>
                    <a:cubicBezTo>
                      <a:pt x="230627" y="52537"/>
                      <a:pt x="230764" y="52537"/>
                      <a:pt x="231038" y="52537"/>
                    </a:cubicBezTo>
                    <a:cubicBezTo>
                      <a:pt x="226101" y="52262"/>
                      <a:pt x="221026" y="52262"/>
                      <a:pt x="216088" y="52537"/>
                    </a:cubicBezTo>
                    <a:cubicBezTo>
                      <a:pt x="216088" y="52537"/>
                      <a:pt x="216088" y="52537"/>
                      <a:pt x="216088" y="52537"/>
                    </a:cubicBezTo>
                    <a:cubicBezTo>
                      <a:pt x="210739" y="52948"/>
                      <a:pt x="205390" y="53771"/>
                      <a:pt x="200177" y="54731"/>
                    </a:cubicBezTo>
                    <a:cubicBezTo>
                      <a:pt x="200177" y="54731"/>
                      <a:pt x="200315" y="54731"/>
                      <a:pt x="200315" y="54731"/>
                    </a:cubicBezTo>
                    <a:cubicBezTo>
                      <a:pt x="200177" y="54731"/>
                      <a:pt x="200040" y="54731"/>
                      <a:pt x="199903" y="54869"/>
                    </a:cubicBezTo>
                    <a:cubicBezTo>
                      <a:pt x="199903" y="54869"/>
                      <a:pt x="199903" y="54869"/>
                      <a:pt x="199766" y="54869"/>
                    </a:cubicBezTo>
                    <a:lnTo>
                      <a:pt x="199766" y="54869"/>
                    </a:lnTo>
                    <a:cubicBezTo>
                      <a:pt x="194417" y="56103"/>
                      <a:pt x="189342" y="57475"/>
                      <a:pt x="184130" y="59258"/>
                    </a:cubicBezTo>
                    <a:cubicBezTo>
                      <a:pt x="184267" y="59258"/>
                      <a:pt x="184404" y="59120"/>
                      <a:pt x="184541" y="59120"/>
                    </a:cubicBezTo>
                    <a:cubicBezTo>
                      <a:pt x="179192" y="61041"/>
                      <a:pt x="174117" y="63235"/>
                      <a:pt x="169042" y="65704"/>
                    </a:cubicBezTo>
                    <a:cubicBezTo>
                      <a:pt x="169179" y="65704"/>
                      <a:pt x="169316" y="65567"/>
                      <a:pt x="169454" y="65430"/>
                    </a:cubicBezTo>
                    <a:cubicBezTo>
                      <a:pt x="160813" y="69819"/>
                      <a:pt x="152583" y="74757"/>
                      <a:pt x="144490" y="80106"/>
                    </a:cubicBezTo>
                    <a:cubicBezTo>
                      <a:pt x="144628" y="80106"/>
                      <a:pt x="144628" y="79969"/>
                      <a:pt x="144765" y="79969"/>
                    </a:cubicBezTo>
                    <a:cubicBezTo>
                      <a:pt x="136398" y="85730"/>
                      <a:pt x="128306" y="92039"/>
                      <a:pt x="120625" y="98760"/>
                    </a:cubicBezTo>
                    <a:cubicBezTo>
                      <a:pt x="120625" y="98760"/>
                      <a:pt x="120625" y="98760"/>
                      <a:pt x="120625" y="98760"/>
                    </a:cubicBezTo>
                    <a:cubicBezTo>
                      <a:pt x="120487" y="98897"/>
                      <a:pt x="120487" y="98897"/>
                      <a:pt x="120350" y="99034"/>
                    </a:cubicBezTo>
                    <a:cubicBezTo>
                      <a:pt x="120350" y="99034"/>
                      <a:pt x="120213" y="99171"/>
                      <a:pt x="120213" y="99171"/>
                    </a:cubicBezTo>
                    <a:cubicBezTo>
                      <a:pt x="120213" y="99171"/>
                      <a:pt x="120213" y="99171"/>
                      <a:pt x="120213" y="99171"/>
                    </a:cubicBezTo>
                    <a:cubicBezTo>
                      <a:pt x="110475" y="107813"/>
                      <a:pt x="101285" y="117139"/>
                      <a:pt x="92644" y="126878"/>
                    </a:cubicBezTo>
                    <a:cubicBezTo>
                      <a:pt x="92644" y="126878"/>
                      <a:pt x="92644" y="126740"/>
                      <a:pt x="92781" y="126740"/>
                    </a:cubicBezTo>
                    <a:cubicBezTo>
                      <a:pt x="83454" y="137439"/>
                      <a:pt x="74676" y="148686"/>
                      <a:pt x="66584" y="160482"/>
                    </a:cubicBezTo>
                    <a:cubicBezTo>
                      <a:pt x="66721" y="160345"/>
                      <a:pt x="66858" y="160207"/>
                      <a:pt x="66858" y="160070"/>
                    </a:cubicBezTo>
                    <a:cubicBezTo>
                      <a:pt x="61646" y="167751"/>
                      <a:pt x="56708" y="175706"/>
                      <a:pt x="51907" y="183662"/>
                    </a:cubicBezTo>
                    <a:cubicBezTo>
                      <a:pt x="46970" y="191754"/>
                      <a:pt x="42581" y="200121"/>
                      <a:pt x="38329" y="208488"/>
                    </a:cubicBezTo>
                    <a:cubicBezTo>
                      <a:pt x="35723" y="213700"/>
                      <a:pt x="33116" y="218912"/>
                      <a:pt x="30785" y="224124"/>
                    </a:cubicBezTo>
                    <a:cubicBezTo>
                      <a:pt x="28865" y="228650"/>
                      <a:pt x="26807" y="233177"/>
                      <a:pt x="24887" y="237703"/>
                    </a:cubicBezTo>
                    <a:cubicBezTo>
                      <a:pt x="20498" y="247853"/>
                      <a:pt x="15971" y="257866"/>
                      <a:pt x="12268" y="268289"/>
                    </a:cubicBezTo>
                    <a:cubicBezTo>
                      <a:pt x="12268" y="268289"/>
                      <a:pt x="12268" y="268153"/>
                      <a:pt x="12268" y="268153"/>
                    </a:cubicBezTo>
                    <a:cubicBezTo>
                      <a:pt x="11582" y="270347"/>
                      <a:pt x="10897" y="272541"/>
                      <a:pt x="10211" y="274873"/>
                    </a:cubicBezTo>
                    <a:cubicBezTo>
                      <a:pt x="9525" y="277754"/>
                      <a:pt x="8976" y="280634"/>
                      <a:pt x="8428" y="283514"/>
                    </a:cubicBezTo>
                    <a:lnTo>
                      <a:pt x="8428" y="283514"/>
                    </a:lnTo>
                    <a:cubicBezTo>
                      <a:pt x="8016" y="285298"/>
                      <a:pt x="7742" y="287218"/>
                      <a:pt x="7605" y="289138"/>
                    </a:cubicBezTo>
                    <a:cubicBezTo>
                      <a:pt x="7605" y="289001"/>
                      <a:pt x="7605" y="289001"/>
                      <a:pt x="7605" y="289001"/>
                    </a:cubicBezTo>
                    <a:cubicBezTo>
                      <a:pt x="7605" y="289138"/>
                      <a:pt x="7605" y="289275"/>
                      <a:pt x="7605" y="289412"/>
                    </a:cubicBezTo>
                    <a:cubicBezTo>
                      <a:pt x="7605" y="289550"/>
                      <a:pt x="7605" y="289550"/>
                      <a:pt x="7605" y="289686"/>
                    </a:cubicBezTo>
                    <a:cubicBezTo>
                      <a:pt x="7605" y="289686"/>
                      <a:pt x="7605" y="289550"/>
                      <a:pt x="7605" y="289550"/>
                    </a:cubicBezTo>
                    <a:cubicBezTo>
                      <a:pt x="7605" y="290647"/>
                      <a:pt x="7605" y="291607"/>
                      <a:pt x="7605" y="292704"/>
                    </a:cubicBezTo>
                    <a:cubicBezTo>
                      <a:pt x="7605" y="292704"/>
                      <a:pt x="7605" y="292704"/>
                      <a:pt x="7605" y="292704"/>
                    </a:cubicBezTo>
                    <a:cubicBezTo>
                      <a:pt x="7742" y="293253"/>
                      <a:pt x="7742" y="293664"/>
                      <a:pt x="7879" y="294213"/>
                    </a:cubicBezTo>
                    <a:cubicBezTo>
                      <a:pt x="8016" y="294624"/>
                      <a:pt x="8153" y="295036"/>
                      <a:pt x="8291" y="295310"/>
                    </a:cubicBezTo>
                    <a:cubicBezTo>
                      <a:pt x="8291" y="295310"/>
                      <a:pt x="8291" y="295310"/>
                      <a:pt x="8291" y="295173"/>
                    </a:cubicBezTo>
                    <a:cubicBezTo>
                      <a:pt x="8428" y="295585"/>
                      <a:pt x="8702" y="295996"/>
                      <a:pt x="8839" y="296270"/>
                    </a:cubicBezTo>
                    <a:cubicBezTo>
                      <a:pt x="9113" y="296819"/>
                      <a:pt x="9525" y="297367"/>
                      <a:pt x="9937" y="297916"/>
                    </a:cubicBezTo>
                    <a:cubicBezTo>
                      <a:pt x="9799" y="297779"/>
                      <a:pt x="9662" y="297642"/>
                      <a:pt x="9662" y="297505"/>
                    </a:cubicBezTo>
                    <a:cubicBezTo>
                      <a:pt x="10074" y="297916"/>
                      <a:pt x="10348" y="298465"/>
                      <a:pt x="10759" y="298876"/>
                    </a:cubicBezTo>
                    <a:cubicBezTo>
                      <a:pt x="10759" y="298876"/>
                      <a:pt x="10622" y="298739"/>
                      <a:pt x="10485" y="298602"/>
                    </a:cubicBezTo>
                    <a:cubicBezTo>
                      <a:pt x="10622" y="298739"/>
                      <a:pt x="10622" y="298739"/>
                      <a:pt x="10759" y="298876"/>
                    </a:cubicBezTo>
                    <a:cubicBezTo>
                      <a:pt x="10759" y="298876"/>
                      <a:pt x="10759" y="299014"/>
                      <a:pt x="10897" y="299014"/>
                    </a:cubicBezTo>
                    <a:cubicBezTo>
                      <a:pt x="10897" y="299014"/>
                      <a:pt x="10897" y="299014"/>
                      <a:pt x="10897" y="298876"/>
                    </a:cubicBezTo>
                    <a:cubicBezTo>
                      <a:pt x="11720" y="299699"/>
                      <a:pt x="12542" y="300522"/>
                      <a:pt x="13503" y="301345"/>
                    </a:cubicBezTo>
                    <a:cubicBezTo>
                      <a:pt x="13366" y="301208"/>
                      <a:pt x="13366" y="301208"/>
                      <a:pt x="13228" y="301071"/>
                    </a:cubicBezTo>
                    <a:cubicBezTo>
                      <a:pt x="13777" y="301482"/>
                      <a:pt x="14188" y="301894"/>
                      <a:pt x="14737" y="302168"/>
                    </a:cubicBezTo>
                    <a:cubicBezTo>
                      <a:pt x="15149" y="302443"/>
                      <a:pt x="15697" y="302717"/>
                      <a:pt x="16109" y="302991"/>
                    </a:cubicBezTo>
                    <a:cubicBezTo>
                      <a:pt x="16109" y="302991"/>
                      <a:pt x="16109" y="302991"/>
                      <a:pt x="16109" y="302991"/>
                    </a:cubicBezTo>
                    <a:cubicBezTo>
                      <a:pt x="16932" y="303402"/>
                      <a:pt x="17892" y="303814"/>
                      <a:pt x="18852" y="304088"/>
                    </a:cubicBezTo>
                    <a:cubicBezTo>
                      <a:pt x="19675" y="304088"/>
                      <a:pt x="20498" y="304225"/>
                      <a:pt x="21184" y="304225"/>
                    </a:cubicBezTo>
                    <a:close/>
                    <a:moveTo>
                      <a:pt x="424160" y="300111"/>
                    </a:moveTo>
                    <a:cubicBezTo>
                      <a:pt x="421965" y="306969"/>
                      <a:pt x="419771" y="313964"/>
                      <a:pt x="417576" y="320822"/>
                    </a:cubicBezTo>
                    <a:cubicBezTo>
                      <a:pt x="416479" y="324525"/>
                      <a:pt x="415519" y="328228"/>
                      <a:pt x="414421" y="332069"/>
                    </a:cubicBezTo>
                    <a:cubicBezTo>
                      <a:pt x="410581" y="345785"/>
                      <a:pt x="406740" y="359501"/>
                      <a:pt x="403037" y="373354"/>
                    </a:cubicBezTo>
                    <a:cubicBezTo>
                      <a:pt x="403860" y="371982"/>
                      <a:pt x="404546" y="370748"/>
                      <a:pt x="405369" y="369376"/>
                    </a:cubicBezTo>
                    <a:cubicBezTo>
                      <a:pt x="410718" y="360050"/>
                      <a:pt x="416067" y="350723"/>
                      <a:pt x="421416" y="341396"/>
                    </a:cubicBezTo>
                    <a:cubicBezTo>
                      <a:pt x="428137" y="329600"/>
                      <a:pt x="434721" y="317667"/>
                      <a:pt x="441305" y="305734"/>
                    </a:cubicBezTo>
                    <a:cubicBezTo>
                      <a:pt x="444322" y="300385"/>
                      <a:pt x="447340" y="294899"/>
                      <a:pt x="450495" y="289550"/>
                    </a:cubicBezTo>
                    <a:cubicBezTo>
                      <a:pt x="451592" y="287492"/>
                      <a:pt x="452826" y="285434"/>
                      <a:pt x="453924" y="283240"/>
                    </a:cubicBezTo>
                    <a:cubicBezTo>
                      <a:pt x="463662" y="264860"/>
                      <a:pt x="473126" y="246481"/>
                      <a:pt x="482864" y="228239"/>
                    </a:cubicBezTo>
                    <a:cubicBezTo>
                      <a:pt x="482727" y="228376"/>
                      <a:pt x="482590" y="228650"/>
                      <a:pt x="482590" y="228787"/>
                    </a:cubicBezTo>
                    <a:cubicBezTo>
                      <a:pt x="486979" y="219323"/>
                      <a:pt x="491505" y="209996"/>
                      <a:pt x="495894" y="200532"/>
                    </a:cubicBezTo>
                    <a:cubicBezTo>
                      <a:pt x="502478" y="186542"/>
                      <a:pt x="509199" y="172689"/>
                      <a:pt x="514411" y="158150"/>
                    </a:cubicBezTo>
                    <a:cubicBezTo>
                      <a:pt x="514411" y="158150"/>
                      <a:pt x="514411" y="158150"/>
                      <a:pt x="514411" y="158287"/>
                    </a:cubicBezTo>
                    <a:cubicBezTo>
                      <a:pt x="515508" y="155132"/>
                      <a:pt x="516606" y="151978"/>
                      <a:pt x="517703" y="148823"/>
                    </a:cubicBezTo>
                    <a:cubicBezTo>
                      <a:pt x="517703" y="148961"/>
                      <a:pt x="517703" y="148961"/>
                      <a:pt x="517566" y="149097"/>
                    </a:cubicBezTo>
                    <a:cubicBezTo>
                      <a:pt x="518663" y="146080"/>
                      <a:pt x="519486" y="143062"/>
                      <a:pt x="520309" y="139908"/>
                    </a:cubicBezTo>
                    <a:cubicBezTo>
                      <a:pt x="520309" y="140182"/>
                      <a:pt x="520172" y="140319"/>
                      <a:pt x="520172" y="140456"/>
                    </a:cubicBezTo>
                    <a:cubicBezTo>
                      <a:pt x="520446" y="138948"/>
                      <a:pt x="520720" y="137302"/>
                      <a:pt x="520857" y="135793"/>
                    </a:cubicBezTo>
                    <a:cubicBezTo>
                      <a:pt x="520857" y="136067"/>
                      <a:pt x="520857" y="136204"/>
                      <a:pt x="520857" y="136342"/>
                    </a:cubicBezTo>
                    <a:cubicBezTo>
                      <a:pt x="520857" y="135656"/>
                      <a:pt x="520857" y="135107"/>
                      <a:pt x="520857" y="134422"/>
                    </a:cubicBezTo>
                    <a:cubicBezTo>
                      <a:pt x="520857" y="133736"/>
                      <a:pt x="520720" y="133187"/>
                      <a:pt x="520720" y="132501"/>
                    </a:cubicBezTo>
                    <a:cubicBezTo>
                      <a:pt x="520720" y="132638"/>
                      <a:pt x="520857" y="132913"/>
                      <a:pt x="520857" y="133050"/>
                    </a:cubicBezTo>
                    <a:cubicBezTo>
                      <a:pt x="520583" y="131541"/>
                      <a:pt x="520172" y="130032"/>
                      <a:pt x="519623" y="128661"/>
                    </a:cubicBezTo>
                    <a:cubicBezTo>
                      <a:pt x="519623" y="128798"/>
                      <a:pt x="519760" y="128935"/>
                      <a:pt x="519760" y="129072"/>
                    </a:cubicBezTo>
                    <a:cubicBezTo>
                      <a:pt x="519075" y="127289"/>
                      <a:pt x="518389" y="125643"/>
                      <a:pt x="517703" y="123860"/>
                    </a:cubicBezTo>
                    <a:cubicBezTo>
                      <a:pt x="515371" y="124271"/>
                      <a:pt x="513177" y="124546"/>
                      <a:pt x="510982" y="124958"/>
                    </a:cubicBezTo>
                    <a:cubicBezTo>
                      <a:pt x="510296" y="125094"/>
                      <a:pt x="509610" y="125232"/>
                      <a:pt x="509062" y="125506"/>
                    </a:cubicBezTo>
                    <a:cubicBezTo>
                      <a:pt x="509062" y="125506"/>
                      <a:pt x="509199" y="125369"/>
                      <a:pt x="509336" y="125369"/>
                    </a:cubicBezTo>
                    <a:cubicBezTo>
                      <a:pt x="508788" y="125506"/>
                      <a:pt x="508239" y="125780"/>
                      <a:pt x="507690" y="125917"/>
                    </a:cubicBezTo>
                    <a:cubicBezTo>
                      <a:pt x="507964" y="125780"/>
                      <a:pt x="508102" y="125780"/>
                      <a:pt x="508239" y="125643"/>
                    </a:cubicBezTo>
                    <a:cubicBezTo>
                      <a:pt x="507004" y="126192"/>
                      <a:pt x="505907" y="126740"/>
                      <a:pt x="504947" y="127564"/>
                    </a:cubicBezTo>
                    <a:cubicBezTo>
                      <a:pt x="504947" y="127564"/>
                      <a:pt x="505084" y="127426"/>
                      <a:pt x="505084" y="127426"/>
                    </a:cubicBezTo>
                    <a:cubicBezTo>
                      <a:pt x="504124" y="128112"/>
                      <a:pt x="503164" y="128798"/>
                      <a:pt x="502204" y="129621"/>
                    </a:cubicBezTo>
                    <a:cubicBezTo>
                      <a:pt x="500283" y="131404"/>
                      <a:pt x="498363" y="133187"/>
                      <a:pt x="496717" y="135107"/>
                    </a:cubicBezTo>
                    <a:cubicBezTo>
                      <a:pt x="496854" y="134970"/>
                      <a:pt x="496992" y="134833"/>
                      <a:pt x="497129" y="134696"/>
                    </a:cubicBezTo>
                    <a:cubicBezTo>
                      <a:pt x="492603" y="140045"/>
                      <a:pt x="488762" y="145806"/>
                      <a:pt x="484785" y="151567"/>
                    </a:cubicBezTo>
                    <a:cubicBezTo>
                      <a:pt x="479847" y="158836"/>
                      <a:pt x="475595" y="166517"/>
                      <a:pt x="471754" y="174335"/>
                    </a:cubicBezTo>
                    <a:cubicBezTo>
                      <a:pt x="471754" y="174198"/>
                      <a:pt x="471891" y="174061"/>
                      <a:pt x="472029" y="173923"/>
                    </a:cubicBezTo>
                    <a:cubicBezTo>
                      <a:pt x="465719" y="186680"/>
                      <a:pt x="459821" y="199709"/>
                      <a:pt x="454472" y="212877"/>
                    </a:cubicBezTo>
                    <a:cubicBezTo>
                      <a:pt x="448848" y="226593"/>
                      <a:pt x="443911" y="240446"/>
                      <a:pt x="439110" y="254437"/>
                    </a:cubicBezTo>
                    <a:cubicBezTo>
                      <a:pt x="439110" y="254299"/>
                      <a:pt x="439247" y="254162"/>
                      <a:pt x="439247" y="253888"/>
                    </a:cubicBezTo>
                    <a:cubicBezTo>
                      <a:pt x="434035" y="269112"/>
                      <a:pt x="428960" y="284612"/>
                      <a:pt x="424160" y="300111"/>
                    </a:cubicBezTo>
                    <a:close/>
                    <a:moveTo>
                      <a:pt x="524149" y="424240"/>
                    </a:moveTo>
                    <a:cubicBezTo>
                      <a:pt x="524012" y="426298"/>
                      <a:pt x="523875" y="428355"/>
                      <a:pt x="523738" y="430413"/>
                    </a:cubicBezTo>
                    <a:cubicBezTo>
                      <a:pt x="526481" y="424652"/>
                      <a:pt x="529087" y="418891"/>
                      <a:pt x="531693" y="412994"/>
                    </a:cubicBezTo>
                    <a:cubicBezTo>
                      <a:pt x="536494" y="402020"/>
                      <a:pt x="541020" y="390911"/>
                      <a:pt x="545409" y="379663"/>
                    </a:cubicBezTo>
                    <a:cubicBezTo>
                      <a:pt x="545409" y="379801"/>
                      <a:pt x="545409" y="379801"/>
                      <a:pt x="545409" y="379938"/>
                    </a:cubicBezTo>
                    <a:cubicBezTo>
                      <a:pt x="545409" y="379801"/>
                      <a:pt x="545546" y="379663"/>
                      <a:pt x="545546" y="379663"/>
                    </a:cubicBezTo>
                    <a:cubicBezTo>
                      <a:pt x="545546" y="379526"/>
                      <a:pt x="545546" y="379526"/>
                      <a:pt x="545683" y="379389"/>
                    </a:cubicBezTo>
                    <a:cubicBezTo>
                      <a:pt x="545683" y="379389"/>
                      <a:pt x="545683" y="379526"/>
                      <a:pt x="545683" y="379526"/>
                    </a:cubicBezTo>
                    <a:cubicBezTo>
                      <a:pt x="549387" y="368828"/>
                      <a:pt x="552953" y="358266"/>
                      <a:pt x="556656" y="347568"/>
                    </a:cubicBezTo>
                    <a:cubicBezTo>
                      <a:pt x="558028" y="343591"/>
                      <a:pt x="559399" y="339613"/>
                      <a:pt x="560634" y="335772"/>
                    </a:cubicBezTo>
                    <a:cubicBezTo>
                      <a:pt x="565023" y="321370"/>
                      <a:pt x="568726" y="306831"/>
                      <a:pt x="571881" y="292156"/>
                    </a:cubicBezTo>
                    <a:cubicBezTo>
                      <a:pt x="571881" y="292292"/>
                      <a:pt x="571881" y="292430"/>
                      <a:pt x="571744" y="292567"/>
                    </a:cubicBezTo>
                    <a:cubicBezTo>
                      <a:pt x="573115" y="285434"/>
                      <a:pt x="574076" y="278302"/>
                      <a:pt x="574761" y="271033"/>
                    </a:cubicBezTo>
                    <a:cubicBezTo>
                      <a:pt x="574899" y="268976"/>
                      <a:pt x="574899" y="267055"/>
                      <a:pt x="574899" y="264998"/>
                    </a:cubicBezTo>
                    <a:cubicBezTo>
                      <a:pt x="574899" y="263489"/>
                      <a:pt x="574624" y="262118"/>
                      <a:pt x="574350" y="260746"/>
                    </a:cubicBezTo>
                    <a:cubicBezTo>
                      <a:pt x="574350" y="261020"/>
                      <a:pt x="574487" y="261157"/>
                      <a:pt x="574487" y="261295"/>
                    </a:cubicBezTo>
                    <a:cubicBezTo>
                      <a:pt x="573939" y="258825"/>
                      <a:pt x="573390" y="256494"/>
                      <a:pt x="572704" y="254162"/>
                    </a:cubicBezTo>
                    <a:cubicBezTo>
                      <a:pt x="572704" y="254437"/>
                      <a:pt x="572841" y="254573"/>
                      <a:pt x="572841" y="254711"/>
                    </a:cubicBezTo>
                    <a:cubicBezTo>
                      <a:pt x="572567" y="253751"/>
                      <a:pt x="572155" y="252790"/>
                      <a:pt x="571607" y="251831"/>
                    </a:cubicBezTo>
                    <a:cubicBezTo>
                      <a:pt x="571470" y="251419"/>
                      <a:pt x="571195" y="251144"/>
                      <a:pt x="570921" y="250733"/>
                    </a:cubicBezTo>
                    <a:cubicBezTo>
                      <a:pt x="570784" y="250596"/>
                      <a:pt x="570647" y="250459"/>
                      <a:pt x="570510" y="250322"/>
                    </a:cubicBezTo>
                    <a:cubicBezTo>
                      <a:pt x="570372" y="250322"/>
                      <a:pt x="570372" y="250184"/>
                      <a:pt x="570235" y="250184"/>
                    </a:cubicBezTo>
                    <a:cubicBezTo>
                      <a:pt x="570098" y="250184"/>
                      <a:pt x="569961" y="250047"/>
                      <a:pt x="569824" y="250047"/>
                    </a:cubicBezTo>
                    <a:cubicBezTo>
                      <a:pt x="569549" y="250047"/>
                      <a:pt x="569275" y="249910"/>
                      <a:pt x="569001" y="249910"/>
                    </a:cubicBezTo>
                    <a:cubicBezTo>
                      <a:pt x="568726" y="249910"/>
                      <a:pt x="568452" y="249910"/>
                      <a:pt x="568315" y="249910"/>
                    </a:cubicBezTo>
                    <a:cubicBezTo>
                      <a:pt x="567081" y="249910"/>
                      <a:pt x="565846" y="250184"/>
                      <a:pt x="564749" y="250459"/>
                    </a:cubicBezTo>
                    <a:cubicBezTo>
                      <a:pt x="565023" y="250459"/>
                      <a:pt x="565160" y="250459"/>
                      <a:pt x="565297" y="250322"/>
                    </a:cubicBezTo>
                    <a:cubicBezTo>
                      <a:pt x="564749" y="250459"/>
                      <a:pt x="564200" y="250596"/>
                      <a:pt x="563652" y="250870"/>
                    </a:cubicBezTo>
                    <a:cubicBezTo>
                      <a:pt x="563240" y="251008"/>
                      <a:pt x="562828" y="251144"/>
                      <a:pt x="562554" y="251282"/>
                    </a:cubicBezTo>
                    <a:cubicBezTo>
                      <a:pt x="562280" y="251419"/>
                      <a:pt x="561868" y="251693"/>
                      <a:pt x="561594" y="251831"/>
                    </a:cubicBezTo>
                    <a:cubicBezTo>
                      <a:pt x="561731" y="251693"/>
                      <a:pt x="561868" y="251556"/>
                      <a:pt x="562005" y="251556"/>
                    </a:cubicBezTo>
                    <a:cubicBezTo>
                      <a:pt x="561045" y="252242"/>
                      <a:pt x="560085" y="252928"/>
                      <a:pt x="559262" y="253613"/>
                    </a:cubicBezTo>
                    <a:cubicBezTo>
                      <a:pt x="559399" y="253476"/>
                      <a:pt x="559537" y="253339"/>
                      <a:pt x="559674" y="253202"/>
                    </a:cubicBezTo>
                    <a:cubicBezTo>
                      <a:pt x="559262" y="253613"/>
                      <a:pt x="558851" y="254162"/>
                      <a:pt x="558439" y="254573"/>
                    </a:cubicBezTo>
                    <a:cubicBezTo>
                      <a:pt x="558439" y="254573"/>
                      <a:pt x="558439" y="254573"/>
                      <a:pt x="558439" y="254573"/>
                    </a:cubicBezTo>
                    <a:cubicBezTo>
                      <a:pt x="557754" y="255396"/>
                      <a:pt x="557068" y="256219"/>
                      <a:pt x="556382" y="257042"/>
                    </a:cubicBezTo>
                    <a:cubicBezTo>
                      <a:pt x="556519" y="256905"/>
                      <a:pt x="556656" y="256768"/>
                      <a:pt x="556656" y="256631"/>
                    </a:cubicBezTo>
                    <a:cubicBezTo>
                      <a:pt x="555285" y="258689"/>
                      <a:pt x="554050" y="260883"/>
                      <a:pt x="552816" y="263215"/>
                    </a:cubicBezTo>
                    <a:cubicBezTo>
                      <a:pt x="552816" y="263077"/>
                      <a:pt x="552953" y="263077"/>
                      <a:pt x="552953" y="262940"/>
                    </a:cubicBezTo>
                    <a:cubicBezTo>
                      <a:pt x="552816" y="263077"/>
                      <a:pt x="552816" y="263215"/>
                      <a:pt x="552679" y="263352"/>
                    </a:cubicBezTo>
                    <a:cubicBezTo>
                      <a:pt x="552679" y="263352"/>
                      <a:pt x="552679" y="263352"/>
                      <a:pt x="552679" y="263489"/>
                    </a:cubicBezTo>
                    <a:cubicBezTo>
                      <a:pt x="552679" y="263489"/>
                      <a:pt x="552679" y="263489"/>
                      <a:pt x="552679" y="263489"/>
                    </a:cubicBezTo>
                    <a:cubicBezTo>
                      <a:pt x="549250" y="270484"/>
                      <a:pt x="546095" y="277479"/>
                      <a:pt x="543626" y="284886"/>
                    </a:cubicBezTo>
                    <a:cubicBezTo>
                      <a:pt x="543626" y="284749"/>
                      <a:pt x="543626" y="284612"/>
                      <a:pt x="543763" y="284474"/>
                    </a:cubicBezTo>
                    <a:cubicBezTo>
                      <a:pt x="540060" y="295721"/>
                      <a:pt x="537317" y="307517"/>
                      <a:pt x="534985" y="319176"/>
                    </a:cubicBezTo>
                    <a:cubicBezTo>
                      <a:pt x="534985" y="319039"/>
                      <a:pt x="534985" y="319039"/>
                      <a:pt x="534985" y="318902"/>
                    </a:cubicBezTo>
                    <a:cubicBezTo>
                      <a:pt x="531282" y="337692"/>
                      <a:pt x="529087" y="356758"/>
                      <a:pt x="527167" y="375686"/>
                    </a:cubicBezTo>
                    <a:cubicBezTo>
                      <a:pt x="526618" y="385013"/>
                      <a:pt x="525933" y="394202"/>
                      <a:pt x="525384" y="403529"/>
                    </a:cubicBezTo>
                    <a:cubicBezTo>
                      <a:pt x="525384" y="403529"/>
                      <a:pt x="525384" y="403529"/>
                      <a:pt x="525384" y="403529"/>
                    </a:cubicBezTo>
                    <a:cubicBezTo>
                      <a:pt x="525109" y="410250"/>
                      <a:pt x="524698" y="417245"/>
                      <a:pt x="524149" y="424240"/>
                    </a:cubicBezTo>
                    <a:close/>
                    <a:moveTo>
                      <a:pt x="673928" y="488294"/>
                    </a:moveTo>
                    <a:cubicBezTo>
                      <a:pt x="679277" y="469915"/>
                      <a:pt x="683804" y="451398"/>
                      <a:pt x="687781" y="432607"/>
                    </a:cubicBezTo>
                    <a:cubicBezTo>
                      <a:pt x="687781" y="432745"/>
                      <a:pt x="687781" y="432745"/>
                      <a:pt x="687781" y="432881"/>
                    </a:cubicBezTo>
                    <a:cubicBezTo>
                      <a:pt x="692856" y="407644"/>
                      <a:pt x="696834" y="381995"/>
                      <a:pt x="698754" y="356346"/>
                    </a:cubicBezTo>
                    <a:cubicBezTo>
                      <a:pt x="699851" y="339750"/>
                      <a:pt x="700126" y="323153"/>
                      <a:pt x="699166" y="306695"/>
                    </a:cubicBezTo>
                    <a:cubicBezTo>
                      <a:pt x="699166" y="306695"/>
                      <a:pt x="699166" y="306695"/>
                      <a:pt x="699166" y="306831"/>
                    </a:cubicBezTo>
                    <a:cubicBezTo>
                      <a:pt x="698480" y="295859"/>
                      <a:pt x="697108" y="285023"/>
                      <a:pt x="694914" y="274187"/>
                    </a:cubicBezTo>
                    <a:cubicBezTo>
                      <a:pt x="694914" y="274462"/>
                      <a:pt x="695051" y="274599"/>
                      <a:pt x="695051" y="274873"/>
                    </a:cubicBezTo>
                    <a:cubicBezTo>
                      <a:pt x="693405" y="267055"/>
                      <a:pt x="691622" y="259374"/>
                      <a:pt x="689153" y="251831"/>
                    </a:cubicBezTo>
                    <a:cubicBezTo>
                      <a:pt x="688193" y="249224"/>
                      <a:pt x="687096" y="246755"/>
                      <a:pt x="685998" y="244286"/>
                    </a:cubicBezTo>
                    <a:cubicBezTo>
                      <a:pt x="685998" y="244286"/>
                      <a:pt x="685998" y="244286"/>
                      <a:pt x="685998" y="244424"/>
                    </a:cubicBezTo>
                    <a:cubicBezTo>
                      <a:pt x="685998" y="244286"/>
                      <a:pt x="685861" y="244286"/>
                      <a:pt x="685861" y="244150"/>
                    </a:cubicBezTo>
                    <a:cubicBezTo>
                      <a:pt x="685861" y="244012"/>
                      <a:pt x="685724" y="244012"/>
                      <a:pt x="685724" y="243875"/>
                    </a:cubicBezTo>
                    <a:cubicBezTo>
                      <a:pt x="685724" y="244012"/>
                      <a:pt x="685861" y="244012"/>
                      <a:pt x="685861" y="244150"/>
                    </a:cubicBezTo>
                    <a:cubicBezTo>
                      <a:pt x="684215" y="240857"/>
                      <a:pt x="682295" y="237566"/>
                      <a:pt x="680375" y="234548"/>
                    </a:cubicBezTo>
                    <a:cubicBezTo>
                      <a:pt x="679689" y="233588"/>
                      <a:pt x="679003" y="232628"/>
                      <a:pt x="678180" y="231668"/>
                    </a:cubicBezTo>
                    <a:cubicBezTo>
                      <a:pt x="678180" y="231668"/>
                      <a:pt x="678180" y="231668"/>
                      <a:pt x="678180" y="231668"/>
                    </a:cubicBezTo>
                    <a:cubicBezTo>
                      <a:pt x="677494" y="230982"/>
                      <a:pt x="676946" y="230296"/>
                      <a:pt x="676123" y="229748"/>
                    </a:cubicBezTo>
                    <a:cubicBezTo>
                      <a:pt x="675848" y="229473"/>
                      <a:pt x="675437" y="229336"/>
                      <a:pt x="675163" y="229062"/>
                    </a:cubicBezTo>
                    <a:cubicBezTo>
                      <a:pt x="674888" y="228925"/>
                      <a:pt x="674477" y="228650"/>
                      <a:pt x="674202" y="228513"/>
                    </a:cubicBezTo>
                    <a:cubicBezTo>
                      <a:pt x="673791" y="228376"/>
                      <a:pt x="673380" y="228239"/>
                      <a:pt x="672968" y="228102"/>
                    </a:cubicBezTo>
                    <a:cubicBezTo>
                      <a:pt x="672968" y="228102"/>
                      <a:pt x="672968" y="228102"/>
                      <a:pt x="672968" y="228102"/>
                    </a:cubicBezTo>
                    <a:cubicBezTo>
                      <a:pt x="672282" y="227828"/>
                      <a:pt x="671459" y="227690"/>
                      <a:pt x="670636" y="227553"/>
                    </a:cubicBezTo>
                    <a:cubicBezTo>
                      <a:pt x="670636" y="227553"/>
                      <a:pt x="670773" y="227553"/>
                      <a:pt x="670773" y="227553"/>
                    </a:cubicBezTo>
                    <a:cubicBezTo>
                      <a:pt x="669539" y="227279"/>
                      <a:pt x="668442" y="227279"/>
                      <a:pt x="667344" y="227141"/>
                    </a:cubicBezTo>
                    <a:cubicBezTo>
                      <a:pt x="666384" y="227141"/>
                      <a:pt x="665561" y="227141"/>
                      <a:pt x="664601" y="227279"/>
                    </a:cubicBezTo>
                    <a:cubicBezTo>
                      <a:pt x="664601" y="227279"/>
                      <a:pt x="664738" y="227279"/>
                      <a:pt x="664738" y="227279"/>
                    </a:cubicBezTo>
                    <a:cubicBezTo>
                      <a:pt x="664190" y="227279"/>
                      <a:pt x="663641" y="227416"/>
                      <a:pt x="662955" y="227553"/>
                    </a:cubicBezTo>
                    <a:cubicBezTo>
                      <a:pt x="663230" y="227553"/>
                      <a:pt x="663367" y="227416"/>
                      <a:pt x="663504" y="227416"/>
                    </a:cubicBezTo>
                    <a:cubicBezTo>
                      <a:pt x="662681" y="227553"/>
                      <a:pt x="661721" y="227828"/>
                      <a:pt x="660898" y="228102"/>
                    </a:cubicBezTo>
                    <a:cubicBezTo>
                      <a:pt x="660624" y="228239"/>
                      <a:pt x="660349" y="228376"/>
                      <a:pt x="660075" y="228513"/>
                    </a:cubicBezTo>
                    <a:cubicBezTo>
                      <a:pt x="659801" y="228650"/>
                      <a:pt x="659526" y="228787"/>
                      <a:pt x="659389" y="229062"/>
                    </a:cubicBezTo>
                    <a:cubicBezTo>
                      <a:pt x="659115" y="229336"/>
                      <a:pt x="658840" y="229473"/>
                      <a:pt x="658566" y="229748"/>
                    </a:cubicBezTo>
                    <a:cubicBezTo>
                      <a:pt x="658566" y="229748"/>
                      <a:pt x="658566" y="229748"/>
                      <a:pt x="658566" y="229748"/>
                    </a:cubicBezTo>
                    <a:cubicBezTo>
                      <a:pt x="658155" y="230159"/>
                      <a:pt x="657743" y="230570"/>
                      <a:pt x="657469" y="230845"/>
                    </a:cubicBezTo>
                    <a:cubicBezTo>
                      <a:pt x="657469" y="230845"/>
                      <a:pt x="657469" y="230845"/>
                      <a:pt x="657469" y="230845"/>
                    </a:cubicBezTo>
                    <a:cubicBezTo>
                      <a:pt x="656920" y="231531"/>
                      <a:pt x="656235" y="232216"/>
                      <a:pt x="655823" y="233039"/>
                    </a:cubicBezTo>
                    <a:cubicBezTo>
                      <a:pt x="654863" y="234411"/>
                      <a:pt x="654040" y="235920"/>
                      <a:pt x="653354" y="237292"/>
                    </a:cubicBezTo>
                    <a:cubicBezTo>
                      <a:pt x="651708" y="240583"/>
                      <a:pt x="650337" y="244012"/>
                      <a:pt x="649102" y="247579"/>
                    </a:cubicBezTo>
                    <a:cubicBezTo>
                      <a:pt x="649102" y="247441"/>
                      <a:pt x="649239" y="247167"/>
                      <a:pt x="649377" y="247030"/>
                    </a:cubicBezTo>
                    <a:cubicBezTo>
                      <a:pt x="648279" y="250322"/>
                      <a:pt x="647319" y="253751"/>
                      <a:pt x="646359" y="257180"/>
                    </a:cubicBezTo>
                    <a:cubicBezTo>
                      <a:pt x="646359" y="257042"/>
                      <a:pt x="646496" y="256768"/>
                      <a:pt x="646496" y="256631"/>
                    </a:cubicBezTo>
                    <a:cubicBezTo>
                      <a:pt x="645399" y="261980"/>
                      <a:pt x="644713" y="267192"/>
                      <a:pt x="644301" y="272679"/>
                    </a:cubicBezTo>
                    <a:cubicBezTo>
                      <a:pt x="644301" y="272679"/>
                      <a:pt x="644301" y="272679"/>
                      <a:pt x="644301" y="272679"/>
                    </a:cubicBezTo>
                    <a:cubicBezTo>
                      <a:pt x="643616" y="285983"/>
                      <a:pt x="643616" y="299425"/>
                      <a:pt x="644439" y="312592"/>
                    </a:cubicBezTo>
                    <a:cubicBezTo>
                      <a:pt x="644439" y="312455"/>
                      <a:pt x="644439" y="312318"/>
                      <a:pt x="644439" y="312318"/>
                    </a:cubicBezTo>
                    <a:cubicBezTo>
                      <a:pt x="645124" y="322605"/>
                      <a:pt x="646359" y="333029"/>
                      <a:pt x="647593" y="343316"/>
                    </a:cubicBezTo>
                    <a:cubicBezTo>
                      <a:pt x="648279" y="348254"/>
                      <a:pt x="648828" y="353329"/>
                      <a:pt x="649651" y="358130"/>
                    </a:cubicBezTo>
                    <a:cubicBezTo>
                      <a:pt x="651022" y="365947"/>
                      <a:pt x="652257" y="373903"/>
                      <a:pt x="653628" y="381721"/>
                    </a:cubicBezTo>
                    <a:cubicBezTo>
                      <a:pt x="655411" y="392282"/>
                      <a:pt x="657195" y="402843"/>
                      <a:pt x="658978" y="413542"/>
                    </a:cubicBezTo>
                    <a:cubicBezTo>
                      <a:pt x="659664" y="417520"/>
                      <a:pt x="660349" y="421360"/>
                      <a:pt x="661035" y="425338"/>
                    </a:cubicBezTo>
                    <a:cubicBezTo>
                      <a:pt x="661172" y="426572"/>
                      <a:pt x="661446" y="427669"/>
                      <a:pt x="661584" y="428904"/>
                    </a:cubicBezTo>
                    <a:cubicBezTo>
                      <a:pt x="661584" y="428904"/>
                      <a:pt x="661584" y="428904"/>
                      <a:pt x="661584" y="428904"/>
                    </a:cubicBezTo>
                    <a:cubicBezTo>
                      <a:pt x="661584" y="429178"/>
                      <a:pt x="661721" y="429452"/>
                      <a:pt x="661721" y="429727"/>
                    </a:cubicBezTo>
                    <a:cubicBezTo>
                      <a:pt x="661721" y="429452"/>
                      <a:pt x="661584" y="429316"/>
                      <a:pt x="661584" y="429178"/>
                    </a:cubicBezTo>
                    <a:cubicBezTo>
                      <a:pt x="661721" y="429590"/>
                      <a:pt x="661858" y="430139"/>
                      <a:pt x="661858" y="430550"/>
                    </a:cubicBezTo>
                    <a:cubicBezTo>
                      <a:pt x="661858" y="430275"/>
                      <a:pt x="661721" y="430139"/>
                      <a:pt x="661721" y="429864"/>
                    </a:cubicBezTo>
                    <a:cubicBezTo>
                      <a:pt x="661858" y="430275"/>
                      <a:pt x="661858" y="430687"/>
                      <a:pt x="661995" y="431098"/>
                    </a:cubicBezTo>
                    <a:cubicBezTo>
                      <a:pt x="662269" y="432059"/>
                      <a:pt x="662407" y="433156"/>
                      <a:pt x="662681" y="434116"/>
                    </a:cubicBezTo>
                    <a:cubicBezTo>
                      <a:pt x="662681" y="433979"/>
                      <a:pt x="662544" y="433704"/>
                      <a:pt x="662544" y="433568"/>
                    </a:cubicBezTo>
                    <a:cubicBezTo>
                      <a:pt x="662818" y="434802"/>
                      <a:pt x="663093" y="436036"/>
                      <a:pt x="663230" y="437271"/>
                    </a:cubicBezTo>
                    <a:cubicBezTo>
                      <a:pt x="663230" y="437271"/>
                      <a:pt x="663230" y="437133"/>
                      <a:pt x="663230" y="437133"/>
                    </a:cubicBezTo>
                    <a:cubicBezTo>
                      <a:pt x="663504" y="438368"/>
                      <a:pt x="663778" y="439465"/>
                      <a:pt x="663915" y="440700"/>
                    </a:cubicBezTo>
                    <a:cubicBezTo>
                      <a:pt x="663915" y="440562"/>
                      <a:pt x="663915" y="440426"/>
                      <a:pt x="663778" y="440288"/>
                    </a:cubicBezTo>
                    <a:cubicBezTo>
                      <a:pt x="664053" y="441934"/>
                      <a:pt x="664464" y="443443"/>
                      <a:pt x="664738" y="445089"/>
                    </a:cubicBezTo>
                    <a:cubicBezTo>
                      <a:pt x="664738" y="444952"/>
                      <a:pt x="664738" y="444814"/>
                      <a:pt x="664601" y="444677"/>
                    </a:cubicBezTo>
                    <a:cubicBezTo>
                      <a:pt x="664875" y="446323"/>
                      <a:pt x="665287" y="447969"/>
                      <a:pt x="665561" y="449615"/>
                    </a:cubicBezTo>
                    <a:cubicBezTo>
                      <a:pt x="665561" y="449341"/>
                      <a:pt x="665424" y="449204"/>
                      <a:pt x="665424" y="449066"/>
                    </a:cubicBezTo>
                    <a:cubicBezTo>
                      <a:pt x="665698" y="450026"/>
                      <a:pt x="665836" y="451124"/>
                      <a:pt x="666110" y="452084"/>
                    </a:cubicBezTo>
                    <a:cubicBezTo>
                      <a:pt x="666247" y="452907"/>
                      <a:pt x="666384" y="453730"/>
                      <a:pt x="666522" y="454553"/>
                    </a:cubicBezTo>
                    <a:cubicBezTo>
                      <a:pt x="666659" y="454964"/>
                      <a:pt x="666796" y="455376"/>
                      <a:pt x="666796" y="455787"/>
                    </a:cubicBezTo>
                    <a:cubicBezTo>
                      <a:pt x="666796" y="455924"/>
                      <a:pt x="666933" y="456199"/>
                      <a:pt x="666933" y="456336"/>
                    </a:cubicBezTo>
                    <a:cubicBezTo>
                      <a:pt x="666933" y="456610"/>
                      <a:pt x="666933" y="456748"/>
                      <a:pt x="667070" y="457022"/>
                    </a:cubicBezTo>
                    <a:cubicBezTo>
                      <a:pt x="667344" y="458256"/>
                      <a:pt x="667619" y="459353"/>
                      <a:pt x="667756" y="460588"/>
                    </a:cubicBezTo>
                    <a:cubicBezTo>
                      <a:pt x="667893" y="461274"/>
                      <a:pt x="668030" y="462097"/>
                      <a:pt x="668305" y="462920"/>
                    </a:cubicBezTo>
                    <a:cubicBezTo>
                      <a:pt x="668305" y="463194"/>
                      <a:pt x="668305" y="463331"/>
                      <a:pt x="668442" y="463468"/>
                    </a:cubicBezTo>
                    <a:cubicBezTo>
                      <a:pt x="668716" y="464840"/>
                      <a:pt x="668990" y="466074"/>
                      <a:pt x="669265" y="467446"/>
                    </a:cubicBezTo>
                    <a:cubicBezTo>
                      <a:pt x="669265" y="467446"/>
                      <a:pt x="669265" y="467309"/>
                      <a:pt x="669265" y="467309"/>
                    </a:cubicBezTo>
                    <a:cubicBezTo>
                      <a:pt x="669676" y="468955"/>
                      <a:pt x="669951" y="470600"/>
                      <a:pt x="670225" y="472246"/>
                    </a:cubicBezTo>
                    <a:cubicBezTo>
                      <a:pt x="670225" y="472246"/>
                      <a:pt x="670225" y="472109"/>
                      <a:pt x="670225" y="472109"/>
                    </a:cubicBezTo>
                    <a:cubicBezTo>
                      <a:pt x="670636" y="474304"/>
                      <a:pt x="671048" y="476498"/>
                      <a:pt x="671596" y="478693"/>
                    </a:cubicBezTo>
                    <a:cubicBezTo>
                      <a:pt x="671596" y="478693"/>
                      <a:pt x="671596" y="478556"/>
                      <a:pt x="671596" y="478556"/>
                    </a:cubicBezTo>
                    <a:cubicBezTo>
                      <a:pt x="671734" y="479379"/>
                      <a:pt x="671871" y="480202"/>
                      <a:pt x="672008" y="481162"/>
                    </a:cubicBezTo>
                    <a:cubicBezTo>
                      <a:pt x="672008" y="481436"/>
                      <a:pt x="672145" y="481574"/>
                      <a:pt x="672145" y="481710"/>
                    </a:cubicBezTo>
                    <a:cubicBezTo>
                      <a:pt x="672419" y="482945"/>
                      <a:pt x="672556" y="484180"/>
                      <a:pt x="672831" y="485414"/>
                    </a:cubicBezTo>
                    <a:cubicBezTo>
                      <a:pt x="672831" y="485139"/>
                      <a:pt x="672694" y="485003"/>
                      <a:pt x="672694" y="484728"/>
                    </a:cubicBezTo>
                    <a:cubicBezTo>
                      <a:pt x="673242" y="485277"/>
                      <a:pt x="673654" y="486785"/>
                      <a:pt x="673928" y="488294"/>
                    </a:cubicBezTo>
                    <a:close/>
                    <a:moveTo>
                      <a:pt x="813420" y="500227"/>
                    </a:moveTo>
                    <a:cubicBezTo>
                      <a:pt x="816300" y="508183"/>
                      <a:pt x="819181" y="516275"/>
                      <a:pt x="822061" y="524230"/>
                    </a:cubicBezTo>
                    <a:cubicBezTo>
                      <a:pt x="823158" y="527522"/>
                      <a:pt x="824256" y="530677"/>
                      <a:pt x="825627" y="533831"/>
                    </a:cubicBezTo>
                    <a:cubicBezTo>
                      <a:pt x="829056" y="542061"/>
                      <a:pt x="832348" y="550290"/>
                      <a:pt x="835777" y="558520"/>
                    </a:cubicBezTo>
                    <a:cubicBezTo>
                      <a:pt x="836600" y="537260"/>
                      <a:pt x="836326" y="516138"/>
                      <a:pt x="834954" y="494878"/>
                    </a:cubicBezTo>
                    <a:cubicBezTo>
                      <a:pt x="834954" y="494878"/>
                      <a:pt x="834954" y="494878"/>
                      <a:pt x="834954" y="494878"/>
                    </a:cubicBezTo>
                    <a:cubicBezTo>
                      <a:pt x="833445" y="472109"/>
                      <a:pt x="830290" y="449478"/>
                      <a:pt x="825764" y="426984"/>
                    </a:cubicBezTo>
                    <a:cubicBezTo>
                      <a:pt x="825764" y="427258"/>
                      <a:pt x="825901" y="427395"/>
                      <a:pt x="825901" y="427669"/>
                    </a:cubicBezTo>
                    <a:cubicBezTo>
                      <a:pt x="823432" y="415874"/>
                      <a:pt x="820552" y="404215"/>
                      <a:pt x="817260" y="392694"/>
                    </a:cubicBezTo>
                    <a:cubicBezTo>
                      <a:pt x="813969" y="381446"/>
                      <a:pt x="810402" y="370337"/>
                      <a:pt x="806699" y="359364"/>
                    </a:cubicBezTo>
                    <a:cubicBezTo>
                      <a:pt x="806699" y="359364"/>
                      <a:pt x="806699" y="359364"/>
                      <a:pt x="806699" y="359364"/>
                    </a:cubicBezTo>
                    <a:cubicBezTo>
                      <a:pt x="803956" y="351546"/>
                      <a:pt x="801076" y="343727"/>
                      <a:pt x="797921" y="336047"/>
                    </a:cubicBezTo>
                    <a:cubicBezTo>
                      <a:pt x="796549" y="332480"/>
                      <a:pt x="794903" y="328914"/>
                      <a:pt x="793532" y="325211"/>
                    </a:cubicBezTo>
                    <a:cubicBezTo>
                      <a:pt x="791886" y="321233"/>
                      <a:pt x="790240" y="317256"/>
                      <a:pt x="788320" y="313415"/>
                    </a:cubicBezTo>
                    <a:cubicBezTo>
                      <a:pt x="787360" y="311632"/>
                      <a:pt x="786262" y="309849"/>
                      <a:pt x="785165" y="308066"/>
                    </a:cubicBezTo>
                    <a:cubicBezTo>
                      <a:pt x="784479" y="307106"/>
                      <a:pt x="783793" y="306146"/>
                      <a:pt x="783108" y="305323"/>
                    </a:cubicBezTo>
                    <a:cubicBezTo>
                      <a:pt x="782284" y="304363"/>
                      <a:pt x="781324" y="303402"/>
                      <a:pt x="780227" y="302579"/>
                    </a:cubicBezTo>
                    <a:cubicBezTo>
                      <a:pt x="777895" y="300659"/>
                      <a:pt x="775426" y="298739"/>
                      <a:pt x="773095" y="296819"/>
                    </a:cubicBezTo>
                    <a:cubicBezTo>
                      <a:pt x="771723" y="297916"/>
                      <a:pt x="770352" y="299150"/>
                      <a:pt x="768843" y="300248"/>
                    </a:cubicBezTo>
                    <a:cubicBezTo>
                      <a:pt x="768157" y="300934"/>
                      <a:pt x="767471" y="301619"/>
                      <a:pt x="766923" y="302305"/>
                    </a:cubicBezTo>
                    <a:cubicBezTo>
                      <a:pt x="766923" y="302305"/>
                      <a:pt x="766923" y="302305"/>
                      <a:pt x="766923" y="302168"/>
                    </a:cubicBezTo>
                    <a:cubicBezTo>
                      <a:pt x="766648" y="302579"/>
                      <a:pt x="766374" y="302854"/>
                      <a:pt x="766100" y="303266"/>
                    </a:cubicBezTo>
                    <a:cubicBezTo>
                      <a:pt x="765963" y="303677"/>
                      <a:pt x="765688" y="303951"/>
                      <a:pt x="765551" y="304363"/>
                    </a:cubicBezTo>
                    <a:cubicBezTo>
                      <a:pt x="765551" y="304225"/>
                      <a:pt x="765688" y="304225"/>
                      <a:pt x="765688" y="304088"/>
                    </a:cubicBezTo>
                    <a:cubicBezTo>
                      <a:pt x="765414" y="304637"/>
                      <a:pt x="765277" y="305186"/>
                      <a:pt x="765002" y="305734"/>
                    </a:cubicBezTo>
                    <a:cubicBezTo>
                      <a:pt x="765002" y="305597"/>
                      <a:pt x="765139" y="305597"/>
                      <a:pt x="765139" y="305460"/>
                    </a:cubicBezTo>
                    <a:cubicBezTo>
                      <a:pt x="764728" y="306831"/>
                      <a:pt x="764454" y="308203"/>
                      <a:pt x="764179" y="309575"/>
                    </a:cubicBezTo>
                    <a:cubicBezTo>
                      <a:pt x="764179" y="309301"/>
                      <a:pt x="764317" y="309163"/>
                      <a:pt x="764317" y="309026"/>
                    </a:cubicBezTo>
                    <a:cubicBezTo>
                      <a:pt x="764042" y="310260"/>
                      <a:pt x="763905" y="311495"/>
                      <a:pt x="763905" y="312730"/>
                    </a:cubicBezTo>
                    <a:lnTo>
                      <a:pt x="763905" y="312730"/>
                    </a:lnTo>
                    <a:lnTo>
                      <a:pt x="763905" y="312730"/>
                    </a:lnTo>
                    <a:cubicBezTo>
                      <a:pt x="763905" y="313004"/>
                      <a:pt x="763905" y="313141"/>
                      <a:pt x="763905" y="313415"/>
                    </a:cubicBezTo>
                    <a:cubicBezTo>
                      <a:pt x="763905" y="313278"/>
                      <a:pt x="763905" y="313278"/>
                      <a:pt x="763905" y="313141"/>
                    </a:cubicBezTo>
                    <a:cubicBezTo>
                      <a:pt x="763768" y="316021"/>
                      <a:pt x="763905" y="318902"/>
                      <a:pt x="764042" y="321782"/>
                    </a:cubicBezTo>
                    <a:cubicBezTo>
                      <a:pt x="764042" y="321645"/>
                      <a:pt x="764042" y="321370"/>
                      <a:pt x="764042" y="321233"/>
                    </a:cubicBezTo>
                    <a:cubicBezTo>
                      <a:pt x="764454" y="326582"/>
                      <a:pt x="765139" y="331932"/>
                      <a:pt x="765963" y="337281"/>
                    </a:cubicBezTo>
                    <a:cubicBezTo>
                      <a:pt x="766374" y="340573"/>
                      <a:pt x="766648" y="343727"/>
                      <a:pt x="767197" y="347020"/>
                    </a:cubicBezTo>
                    <a:cubicBezTo>
                      <a:pt x="767608" y="350311"/>
                      <a:pt x="768294" y="353603"/>
                      <a:pt x="768980" y="356895"/>
                    </a:cubicBezTo>
                    <a:cubicBezTo>
                      <a:pt x="768980" y="356895"/>
                      <a:pt x="768980" y="356758"/>
                      <a:pt x="768980" y="356758"/>
                    </a:cubicBezTo>
                    <a:cubicBezTo>
                      <a:pt x="770763" y="365673"/>
                      <a:pt x="773095" y="374588"/>
                      <a:pt x="775426" y="383367"/>
                    </a:cubicBezTo>
                    <a:cubicBezTo>
                      <a:pt x="777895" y="392420"/>
                      <a:pt x="780364" y="401472"/>
                      <a:pt x="782970" y="410524"/>
                    </a:cubicBezTo>
                    <a:cubicBezTo>
                      <a:pt x="788320" y="428630"/>
                      <a:pt x="794492" y="446461"/>
                      <a:pt x="800527" y="464291"/>
                    </a:cubicBezTo>
                    <a:cubicBezTo>
                      <a:pt x="800527" y="464291"/>
                      <a:pt x="800527" y="464291"/>
                      <a:pt x="800527" y="464154"/>
                    </a:cubicBezTo>
                    <a:cubicBezTo>
                      <a:pt x="800527" y="464291"/>
                      <a:pt x="800664" y="464565"/>
                      <a:pt x="800664" y="464703"/>
                    </a:cubicBezTo>
                    <a:cubicBezTo>
                      <a:pt x="800664" y="464703"/>
                      <a:pt x="800664" y="464703"/>
                      <a:pt x="800664" y="464703"/>
                    </a:cubicBezTo>
                    <a:lnTo>
                      <a:pt x="800664" y="464703"/>
                    </a:lnTo>
                    <a:cubicBezTo>
                      <a:pt x="804916" y="476498"/>
                      <a:pt x="809168" y="488294"/>
                      <a:pt x="813420" y="500227"/>
                    </a:cubicBezTo>
                    <a:close/>
                    <a:moveTo>
                      <a:pt x="773643" y="733399"/>
                    </a:moveTo>
                    <a:cubicBezTo>
                      <a:pt x="770352" y="733399"/>
                      <a:pt x="767060" y="732576"/>
                      <a:pt x="763905" y="731753"/>
                    </a:cubicBezTo>
                    <a:cubicBezTo>
                      <a:pt x="760202" y="730793"/>
                      <a:pt x="756498" y="729147"/>
                      <a:pt x="753207" y="727227"/>
                    </a:cubicBezTo>
                    <a:cubicBezTo>
                      <a:pt x="750326" y="725581"/>
                      <a:pt x="747857" y="723386"/>
                      <a:pt x="745389" y="721192"/>
                    </a:cubicBezTo>
                    <a:cubicBezTo>
                      <a:pt x="742508" y="718586"/>
                      <a:pt x="740039" y="715431"/>
                      <a:pt x="737570" y="712414"/>
                    </a:cubicBezTo>
                    <a:cubicBezTo>
                      <a:pt x="734964" y="709259"/>
                      <a:pt x="732495" y="705967"/>
                      <a:pt x="730438" y="702675"/>
                    </a:cubicBezTo>
                    <a:cubicBezTo>
                      <a:pt x="727420" y="697875"/>
                      <a:pt x="724677" y="693074"/>
                      <a:pt x="722071" y="687999"/>
                    </a:cubicBezTo>
                    <a:cubicBezTo>
                      <a:pt x="717819" y="679769"/>
                      <a:pt x="714116" y="671403"/>
                      <a:pt x="710687" y="662762"/>
                    </a:cubicBezTo>
                    <a:cubicBezTo>
                      <a:pt x="706984" y="653298"/>
                      <a:pt x="703692" y="643559"/>
                      <a:pt x="700537" y="633821"/>
                    </a:cubicBezTo>
                    <a:cubicBezTo>
                      <a:pt x="697245" y="623945"/>
                      <a:pt x="694365" y="613933"/>
                      <a:pt x="691622" y="604057"/>
                    </a:cubicBezTo>
                    <a:cubicBezTo>
                      <a:pt x="690250" y="598982"/>
                      <a:pt x="688879" y="594044"/>
                      <a:pt x="687644" y="588970"/>
                    </a:cubicBezTo>
                    <a:cubicBezTo>
                      <a:pt x="686684" y="585541"/>
                      <a:pt x="685724" y="582112"/>
                      <a:pt x="685038" y="578683"/>
                    </a:cubicBezTo>
                    <a:cubicBezTo>
                      <a:pt x="681060" y="561812"/>
                      <a:pt x="677220" y="544804"/>
                      <a:pt x="673242" y="527933"/>
                    </a:cubicBezTo>
                    <a:cubicBezTo>
                      <a:pt x="673105" y="527248"/>
                      <a:pt x="672968" y="526425"/>
                      <a:pt x="672694" y="525739"/>
                    </a:cubicBezTo>
                    <a:cubicBezTo>
                      <a:pt x="672008" y="527796"/>
                      <a:pt x="671185" y="529991"/>
                      <a:pt x="670499" y="532048"/>
                    </a:cubicBezTo>
                    <a:cubicBezTo>
                      <a:pt x="663367" y="552348"/>
                      <a:pt x="655000" y="572099"/>
                      <a:pt x="645673" y="591576"/>
                    </a:cubicBezTo>
                    <a:cubicBezTo>
                      <a:pt x="641695" y="600080"/>
                      <a:pt x="637306" y="608447"/>
                      <a:pt x="632643" y="616676"/>
                    </a:cubicBezTo>
                    <a:cubicBezTo>
                      <a:pt x="627705" y="625454"/>
                      <a:pt x="622219" y="633821"/>
                      <a:pt x="616595" y="642050"/>
                    </a:cubicBezTo>
                    <a:cubicBezTo>
                      <a:pt x="611520" y="649595"/>
                      <a:pt x="605897" y="656727"/>
                      <a:pt x="599862" y="663447"/>
                    </a:cubicBezTo>
                    <a:cubicBezTo>
                      <a:pt x="596844" y="666740"/>
                      <a:pt x="593552" y="669894"/>
                      <a:pt x="590260" y="673049"/>
                    </a:cubicBezTo>
                    <a:cubicBezTo>
                      <a:pt x="586969" y="676340"/>
                      <a:pt x="583265" y="679358"/>
                      <a:pt x="579562" y="682101"/>
                    </a:cubicBezTo>
                    <a:cubicBezTo>
                      <a:pt x="574624" y="685805"/>
                      <a:pt x="568726" y="688822"/>
                      <a:pt x="562554" y="689782"/>
                    </a:cubicBezTo>
                    <a:cubicBezTo>
                      <a:pt x="558988" y="690331"/>
                      <a:pt x="555559" y="690468"/>
                      <a:pt x="551993" y="690331"/>
                    </a:cubicBezTo>
                    <a:cubicBezTo>
                      <a:pt x="548838" y="690056"/>
                      <a:pt x="545821" y="689371"/>
                      <a:pt x="542940" y="688273"/>
                    </a:cubicBezTo>
                    <a:cubicBezTo>
                      <a:pt x="541706" y="687862"/>
                      <a:pt x="540471" y="687039"/>
                      <a:pt x="539511" y="686353"/>
                    </a:cubicBezTo>
                    <a:cubicBezTo>
                      <a:pt x="538688" y="685805"/>
                      <a:pt x="537865" y="685256"/>
                      <a:pt x="537180" y="684570"/>
                    </a:cubicBezTo>
                    <a:cubicBezTo>
                      <a:pt x="536220" y="683473"/>
                      <a:pt x="535259" y="682513"/>
                      <a:pt x="534436" y="681415"/>
                    </a:cubicBezTo>
                    <a:cubicBezTo>
                      <a:pt x="533476" y="680318"/>
                      <a:pt x="532653" y="678947"/>
                      <a:pt x="531830" y="677712"/>
                    </a:cubicBezTo>
                    <a:cubicBezTo>
                      <a:pt x="529910" y="674695"/>
                      <a:pt x="528538" y="671403"/>
                      <a:pt x="527030" y="668248"/>
                    </a:cubicBezTo>
                    <a:cubicBezTo>
                      <a:pt x="525247" y="664133"/>
                      <a:pt x="523738" y="659744"/>
                      <a:pt x="522641" y="655355"/>
                    </a:cubicBezTo>
                    <a:cubicBezTo>
                      <a:pt x="521680" y="651377"/>
                      <a:pt x="521132" y="647263"/>
                      <a:pt x="520583" y="643148"/>
                    </a:cubicBezTo>
                    <a:cubicBezTo>
                      <a:pt x="519897" y="638485"/>
                      <a:pt x="519486" y="633684"/>
                      <a:pt x="518800" y="629021"/>
                    </a:cubicBezTo>
                    <a:cubicBezTo>
                      <a:pt x="517428" y="618734"/>
                      <a:pt x="516743" y="608309"/>
                      <a:pt x="516057" y="598022"/>
                    </a:cubicBezTo>
                    <a:cubicBezTo>
                      <a:pt x="515783" y="593222"/>
                      <a:pt x="515371" y="588421"/>
                      <a:pt x="515234" y="583621"/>
                    </a:cubicBezTo>
                    <a:cubicBezTo>
                      <a:pt x="515097" y="580192"/>
                      <a:pt x="514960" y="576625"/>
                      <a:pt x="514960" y="573059"/>
                    </a:cubicBezTo>
                    <a:cubicBezTo>
                      <a:pt x="514411" y="556051"/>
                      <a:pt x="513725" y="539044"/>
                      <a:pt x="513314" y="522035"/>
                    </a:cubicBezTo>
                    <a:cubicBezTo>
                      <a:pt x="513314" y="521213"/>
                      <a:pt x="513314" y="520390"/>
                      <a:pt x="513314" y="519567"/>
                    </a:cubicBezTo>
                    <a:cubicBezTo>
                      <a:pt x="513314" y="516686"/>
                      <a:pt x="513451" y="513943"/>
                      <a:pt x="513451" y="511063"/>
                    </a:cubicBezTo>
                    <a:cubicBezTo>
                      <a:pt x="513588" y="502010"/>
                      <a:pt x="513725" y="492958"/>
                      <a:pt x="513862" y="483905"/>
                    </a:cubicBezTo>
                    <a:cubicBezTo>
                      <a:pt x="513862" y="479790"/>
                      <a:pt x="513999" y="475813"/>
                      <a:pt x="513999" y="471698"/>
                    </a:cubicBezTo>
                    <a:cubicBezTo>
                      <a:pt x="512491" y="474441"/>
                      <a:pt x="510845" y="477322"/>
                      <a:pt x="509199" y="480065"/>
                    </a:cubicBezTo>
                    <a:cubicBezTo>
                      <a:pt x="498912" y="497896"/>
                      <a:pt x="487802" y="515177"/>
                      <a:pt x="475458" y="531637"/>
                    </a:cubicBezTo>
                    <a:cubicBezTo>
                      <a:pt x="469422" y="539592"/>
                      <a:pt x="463250" y="547410"/>
                      <a:pt x="456804" y="554954"/>
                    </a:cubicBezTo>
                    <a:cubicBezTo>
                      <a:pt x="453924" y="558246"/>
                      <a:pt x="451043" y="561400"/>
                      <a:pt x="448026" y="564555"/>
                    </a:cubicBezTo>
                    <a:cubicBezTo>
                      <a:pt x="444185" y="568533"/>
                      <a:pt x="440070" y="572236"/>
                      <a:pt x="436093" y="576077"/>
                    </a:cubicBezTo>
                    <a:cubicBezTo>
                      <a:pt x="430332" y="581426"/>
                      <a:pt x="424434" y="586912"/>
                      <a:pt x="417713" y="591164"/>
                    </a:cubicBezTo>
                    <a:cubicBezTo>
                      <a:pt x="411267" y="595279"/>
                      <a:pt x="404271" y="598296"/>
                      <a:pt x="396865" y="599805"/>
                    </a:cubicBezTo>
                    <a:cubicBezTo>
                      <a:pt x="393436" y="600491"/>
                      <a:pt x="389870" y="600902"/>
                      <a:pt x="386304" y="600766"/>
                    </a:cubicBezTo>
                    <a:cubicBezTo>
                      <a:pt x="385206" y="600766"/>
                      <a:pt x="384246" y="600628"/>
                      <a:pt x="383286" y="600354"/>
                    </a:cubicBezTo>
                    <a:cubicBezTo>
                      <a:pt x="381915" y="600080"/>
                      <a:pt x="380543" y="599942"/>
                      <a:pt x="379308" y="599257"/>
                    </a:cubicBezTo>
                    <a:cubicBezTo>
                      <a:pt x="377114" y="598160"/>
                      <a:pt x="375057" y="596925"/>
                      <a:pt x="373273" y="595279"/>
                    </a:cubicBezTo>
                    <a:cubicBezTo>
                      <a:pt x="372176" y="594044"/>
                      <a:pt x="371216" y="593084"/>
                      <a:pt x="370119" y="591850"/>
                    </a:cubicBezTo>
                    <a:cubicBezTo>
                      <a:pt x="368610" y="590067"/>
                      <a:pt x="367375" y="588009"/>
                      <a:pt x="366278" y="586089"/>
                    </a:cubicBezTo>
                    <a:cubicBezTo>
                      <a:pt x="364632" y="583483"/>
                      <a:pt x="363261" y="580466"/>
                      <a:pt x="362301" y="577586"/>
                    </a:cubicBezTo>
                    <a:cubicBezTo>
                      <a:pt x="361203" y="573745"/>
                      <a:pt x="360380" y="570041"/>
                      <a:pt x="359969" y="566064"/>
                    </a:cubicBezTo>
                    <a:cubicBezTo>
                      <a:pt x="359557" y="562086"/>
                      <a:pt x="359557" y="557971"/>
                      <a:pt x="359420" y="553994"/>
                    </a:cubicBezTo>
                    <a:cubicBezTo>
                      <a:pt x="359420" y="548782"/>
                      <a:pt x="359420" y="543570"/>
                      <a:pt x="359832" y="538495"/>
                    </a:cubicBezTo>
                    <a:cubicBezTo>
                      <a:pt x="360655" y="527933"/>
                      <a:pt x="362163" y="517646"/>
                      <a:pt x="363809" y="507222"/>
                    </a:cubicBezTo>
                    <a:cubicBezTo>
                      <a:pt x="365455" y="496524"/>
                      <a:pt x="367375" y="485962"/>
                      <a:pt x="369570" y="475401"/>
                    </a:cubicBezTo>
                    <a:cubicBezTo>
                      <a:pt x="370942" y="469092"/>
                      <a:pt x="372176" y="462645"/>
                      <a:pt x="373548" y="456473"/>
                    </a:cubicBezTo>
                    <a:cubicBezTo>
                      <a:pt x="374233" y="453593"/>
                      <a:pt x="374919" y="450713"/>
                      <a:pt x="375605" y="447695"/>
                    </a:cubicBezTo>
                    <a:cubicBezTo>
                      <a:pt x="376565" y="443580"/>
                      <a:pt x="377525" y="439465"/>
                      <a:pt x="378623" y="435350"/>
                    </a:cubicBezTo>
                    <a:cubicBezTo>
                      <a:pt x="368747" y="451124"/>
                      <a:pt x="359009" y="467035"/>
                      <a:pt x="349133" y="482808"/>
                    </a:cubicBezTo>
                    <a:cubicBezTo>
                      <a:pt x="347487" y="485414"/>
                      <a:pt x="345841" y="488157"/>
                      <a:pt x="344196" y="490763"/>
                    </a:cubicBezTo>
                    <a:cubicBezTo>
                      <a:pt x="342687" y="493232"/>
                      <a:pt x="341178" y="495564"/>
                      <a:pt x="339532" y="497896"/>
                    </a:cubicBezTo>
                    <a:cubicBezTo>
                      <a:pt x="327736" y="515452"/>
                      <a:pt x="315392" y="532734"/>
                      <a:pt x="302224" y="549193"/>
                    </a:cubicBezTo>
                    <a:cubicBezTo>
                      <a:pt x="296190" y="556737"/>
                      <a:pt x="290017" y="564281"/>
                      <a:pt x="283708" y="571687"/>
                    </a:cubicBezTo>
                    <a:cubicBezTo>
                      <a:pt x="277810" y="578683"/>
                      <a:pt x="271501" y="585541"/>
                      <a:pt x="264505" y="591438"/>
                    </a:cubicBezTo>
                    <a:cubicBezTo>
                      <a:pt x="258196" y="596788"/>
                      <a:pt x="252024" y="602548"/>
                      <a:pt x="245029" y="606938"/>
                    </a:cubicBezTo>
                    <a:cubicBezTo>
                      <a:pt x="242423" y="608583"/>
                      <a:pt x="239542" y="609681"/>
                      <a:pt x="236662" y="610641"/>
                    </a:cubicBezTo>
                    <a:cubicBezTo>
                      <a:pt x="233919" y="611601"/>
                      <a:pt x="230901" y="611601"/>
                      <a:pt x="228021" y="611053"/>
                    </a:cubicBezTo>
                    <a:cubicBezTo>
                      <a:pt x="225141" y="610641"/>
                      <a:pt x="222397" y="609406"/>
                      <a:pt x="219928" y="608172"/>
                    </a:cubicBezTo>
                    <a:cubicBezTo>
                      <a:pt x="217734" y="607075"/>
                      <a:pt x="215539" y="605703"/>
                      <a:pt x="213893" y="604057"/>
                    </a:cubicBezTo>
                    <a:cubicBezTo>
                      <a:pt x="212248" y="602411"/>
                      <a:pt x="210739" y="600766"/>
                      <a:pt x="209779" y="598708"/>
                    </a:cubicBezTo>
                    <a:cubicBezTo>
                      <a:pt x="209230" y="597473"/>
                      <a:pt x="208681" y="596239"/>
                      <a:pt x="208270" y="594867"/>
                    </a:cubicBezTo>
                    <a:cubicBezTo>
                      <a:pt x="207721" y="592810"/>
                      <a:pt x="207310" y="590753"/>
                      <a:pt x="207035" y="588695"/>
                    </a:cubicBezTo>
                    <a:cubicBezTo>
                      <a:pt x="206624" y="585129"/>
                      <a:pt x="206624" y="581426"/>
                      <a:pt x="206761" y="577860"/>
                    </a:cubicBezTo>
                    <a:cubicBezTo>
                      <a:pt x="206898" y="574157"/>
                      <a:pt x="206898" y="570316"/>
                      <a:pt x="207173" y="566612"/>
                    </a:cubicBezTo>
                    <a:cubicBezTo>
                      <a:pt x="207996" y="556051"/>
                      <a:pt x="210190" y="545627"/>
                      <a:pt x="212522" y="535340"/>
                    </a:cubicBezTo>
                    <a:cubicBezTo>
                      <a:pt x="213345" y="531911"/>
                      <a:pt x="214031" y="528345"/>
                      <a:pt x="214854" y="524779"/>
                    </a:cubicBezTo>
                    <a:cubicBezTo>
                      <a:pt x="215814" y="520801"/>
                      <a:pt x="216774" y="516686"/>
                      <a:pt x="217734" y="512709"/>
                    </a:cubicBezTo>
                    <a:cubicBezTo>
                      <a:pt x="220203" y="502422"/>
                      <a:pt x="222672" y="492272"/>
                      <a:pt x="225141" y="481985"/>
                    </a:cubicBezTo>
                    <a:cubicBezTo>
                      <a:pt x="226101" y="478007"/>
                      <a:pt x="226924" y="474029"/>
                      <a:pt x="228021" y="470052"/>
                    </a:cubicBezTo>
                    <a:cubicBezTo>
                      <a:pt x="229941" y="462782"/>
                      <a:pt x="231999" y="455513"/>
                      <a:pt x="233782" y="448243"/>
                    </a:cubicBezTo>
                    <a:cubicBezTo>
                      <a:pt x="238308" y="431373"/>
                      <a:pt x="242834" y="414502"/>
                      <a:pt x="247360" y="397631"/>
                    </a:cubicBezTo>
                    <a:cubicBezTo>
                      <a:pt x="248321" y="394065"/>
                      <a:pt x="249418" y="390499"/>
                      <a:pt x="250378" y="386933"/>
                    </a:cubicBezTo>
                    <a:cubicBezTo>
                      <a:pt x="253121" y="377332"/>
                      <a:pt x="255864" y="367868"/>
                      <a:pt x="258608" y="358266"/>
                    </a:cubicBezTo>
                    <a:cubicBezTo>
                      <a:pt x="262860" y="343591"/>
                      <a:pt x="267111" y="328914"/>
                      <a:pt x="271363" y="314238"/>
                    </a:cubicBezTo>
                    <a:cubicBezTo>
                      <a:pt x="272735" y="309437"/>
                      <a:pt x="274381" y="304774"/>
                      <a:pt x="275890" y="299973"/>
                    </a:cubicBezTo>
                    <a:cubicBezTo>
                      <a:pt x="279045" y="290098"/>
                      <a:pt x="282199" y="280222"/>
                      <a:pt x="285354" y="270210"/>
                    </a:cubicBezTo>
                    <a:cubicBezTo>
                      <a:pt x="282885" y="273227"/>
                      <a:pt x="280416" y="276108"/>
                      <a:pt x="277947" y="279125"/>
                    </a:cubicBezTo>
                    <a:cubicBezTo>
                      <a:pt x="271501" y="286806"/>
                      <a:pt x="265191" y="294487"/>
                      <a:pt x="258745" y="302305"/>
                    </a:cubicBezTo>
                    <a:cubicBezTo>
                      <a:pt x="251750" y="310809"/>
                      <a:pt x="244480" y="319039"/>
                      <a:pt x="237211" y="327269"/>
                    </a:cubicBezTo>
                    <a:cubicBezTo>
                      <a:pt x="230764" y="334538"/>
                      <a:pt x="224180" y="341670"/>
                      <a:pt x="217460" y="348665"/>
                    </a:cubicBezTo>
                    <a:cubicBezTo>
                      <a:pt x="209779" y="356621"/>
                      <a:pt x="201686" y="364165"/>
                      <a:pt x="193594" y="371571"/>
                    </a:cubicBezTo>
                    <a:cubicBezTo>
                      <a:pt x="186599" y="378017"/>
                      <a:pt x="179192" y="384053"/>
                      <a:pt x="171648" y="389676"/>
                    </a:cubicBezTo>
                    <a:cubicBezTo>
                      <a:pt x="163967" y="395437"/>
                      <a:pt x="156149" y="401198"/>
                      <a:pt x="147782" y="405861"/>
                    </a:cubicBezTo>
                    <a:cubicBezTo>
                      <a:pt x="141747" y="409153"/>
                      <a:pt x="134889" y="411622"/>
                      <a:pt x="128031" y="412856"/>
                    </a:cubicBezTo>
                    <a:cubicBezTo>
                      <a:pt x="122408" y="413816"/>
                      <a:pt x="115824" y="414502"/>
                      <a:pt x="110612" y="411485"/>
                    </a:cubicBezTo>
                    <a:cubicBezTo>
                      <a:pt x="106909" y="409290"/>
                      <a:pt x="104577" y="404901"/>
                      <a:pt x="103205" y="400923"/>
                    </a:cubicBezTo>
                    <a:cubicBezTo>
                      <a:pt x="102108" y="397906"/>
                      <a:pt x="101422" y="394888"/>
                      <a:pt x="100874" y="391733"/>
                    </a:cubicBezTo>
                    <a:cubicBezTo>
                      <a:pt x="100188" y="387482"/>
                      <a:pt x="100736" y="383092"/>
                      <a:pt x="101422" y="378978"/>
                    </a:cubicBezTo>
                    <a:cubicBezTo>
                      <a:pt x="102108" y="374863"/>
                      <a:pt x="103205" y="370748"/>
                      <a:pt x="104303" y="366633"/>
                    </a:cubicBezTo>
                    <a:cubicBezTo>
                      <a:pt x="105537" y="361833"/>
                      <a:pt x="106771" y="356895"/>
                      <a:pt x="108280" y="352231"/>
                    </a:cubicBezTo>
                    <a:cubicBezTo>
                      <a:pt x="109652" y="347979"/>
                      <a:pt x="111023" y="343865"/>
                      <a:pt x="112532" y="339750"/>
                    </a:cubicBezTo>
                    <a:cubicBezTo>
                      <a:pt x="113767" y="336458"/>
                      <a:pt x="114864" y="333029"/>
                      <a:pt x="116098" y="329737"/>
                    </a:cubicBezTo>
                    <a:cubicBezTo>
                      <a:pt x="119116" y="321919"/>
                      <a:pt x="122133" y="314238"/>
                      <a:pt x="125151" y="306557"/>
                    </a:cubicBezTo>
                    <a:cubicBezTo>
                      <a:pt x="128031" y="299150"/>
                      <a:pt x="130912" y="291744"/>
                      <a:pt x="133792" y="284337"/>
                    </a:cubicBezTo>
                    <a:cubicBezTo>
                      <a:pt x="134203" y="283240"/>
                      <a:pt x="134752" y="282143"/>
                      <a:pt x="135301" y="281045"/>
                    </a:cubicBezTo>
                    <a:cubicBezTo>
                      <a:pt x="136947" y="277342"/>
                      <a:pt x="138593" y="273639"/>
                      <a:pt x="140239" y="269935"/>
                    </a:cubicBezTo>
                    <a:cubicBezTo>
                      <a:pt x="144628" y="260197"/>
                      <a:pt x="149154" y="250459"/>
                      <a:pt x="153543" y="240721"/>
                    </a:cubicBezTo>
                    <a:cubicBezTo>
                      <a:pt x="156149" y="234960"/>
                      <a:pt x="158755" y="229062"/>
                      <a:pt x="161635" y="223301"/>
                    </a:cubicBezTo>
                    <a:cubicBezTo>
                      <a:pt x="162870" y="220832"/>
                      <a:pt x="164104" y="218226"/>
                      <a:pt x="165476" y="215757"/>
                    </a:cubicBezTo>
                    <a:cubicBezTo>
                      <a:pt x="164379" y="216718"/>
                      <a:pt x="163419" y="217677"/>
                      <a:pt x="162321" y="218500"/>
                    </a:cubicBezTo>
                    <a:cubicBezTo>
                      <a:pt x="154503" y="225633"/>
                      <a:pt x="146548" y="232902"/>
                      <a:pt x="138593" y="240035"/>
                    </a:cubicBezTo>
                    <a:cubicBezTo>
                      <a:pt x="136261" y="242229"/>
                      <a:pt x="133792" y="244424"/>
                      <a:pt x="131460" y="246618"/>
                    </a:cubicBezTo>
                    <a:cubicBezTo>
                      <a:pt x="127757" y="249910"/>
                      <a:pt x="123916" y="253065"/>
                      <a:pt x="120213" y="256357"/>
                    </a:cubicBezTo>
                    <a:cubicBezTo>
                      <a:pt x="112532" y="262803"/>
                      <a:pt x="104851" y="269250"/>
                      <a:pt x="97033" y="275285"/>
                    </a:cubicBezTo>
                    <a:cubicBezTo>
                      <a:pt x="93055" y="278302"/>
                      <a:pt x="89078" y="281183"/>
                      <a:pt x="85100" y="284063"/>
                    </a:cubicBezTo>
                    <a:cubicBezTo>
                      <a:pt x="80711" y="287218"/>
                      <a:pt x="76185" y="290372"/>
                      <a:pt x="71659" y="293390"/>
                    </a:cubicBezTo>
                    <a:cubicBezTo>
                      <a:pt x="64938" y="298053"/>
                      <a:pt x="57943" y="302031"/>
                      <a:pt x="50536" y="305460"/>
                    </a:cubicBezTo>
                    <a:cubicBezTo>
                      <a:pt x="46558" y="307243"/>
                      <a:pt x="42443" y="308752"/>
                      <a:pt x="38329" y="310260"/>
                    </a:cubicBezTo>
                    <a:cubicBezTo>
                      <a:pt x="34488" y="311632"/>
                      <a:pt x="30648" y="312592"/>
                      <a:pt x="26670" y="313141"/>
                    </a:cubicBezTo>
                    <a:cubicBezTo>
                      <a:pt x="23653" y="313553"/>
                      <a:pt x="20635" y="313415"/>
                      <a:pt x="17755" y="312730"/>
                    </a:cubicBezTo>
                    <a:cubicBezTo>
                      <a:pt x="15286" y="312318"/>
                      <a:pt x="13091" y="311083"/>
                      <a:pt x="11034" y="309712"/>
                    </a:cubicBezTo>
                    <a:cubicBezTo>
                      <a:pt x="10074" y="309163"/>
                      <a:pt x="9251" y="308477"/>
                      <a:pt x="8428" y="307792"/>
                    </a:cubicBezTo>
                    <a:cubicBezTo>
                      <a:pt x="7193" y="306695"/>
                      <a:pt x="5959" y="305734"/>
                      <a:pt x="4999" y="304500"/>
                    </a:cubicBezTo>
                    <a:cubicBezTo>
                      <a:pt x="3901" y="303266"/>
                      <a:pt x="3216" y="302305"/>
                      <a:pt x="2393" y="300796"/>
                    </a:cubicBezTo>
                    <a:cubicBezTo>
                      <a:pt x="1433" y="299425"/>
                      <a:pt x="1021" y="297916"/>
                      <a:pt x="610" y="296408"/>
                    </a:cubicBezTo>
                    <a:cubicBezTo>
                      <a:pt x="335" y="295447"/>
                      <a:pt x="198" y="294350"/>
                      <a:pt x="61" y="293253"/>
                    </a:cubicBezTo>
                    <a:cubicBezTo>
                      <a:pt x="61" y="291607"/>
                      <a:pt x="-76" y="290098"/>
                      <a:pt x="61" y="288452"/>
                    </a:cubicBezTo>
                    <a:cubicBezTo>
                      <a:pt x="472" y="284612"/>
                      <a:pt x="1158" y="280771"/>
                      <a:pt x="1981" y="276931"/>
                    </a:cubicBezTo>
                    <a:cubicBezTo>
                      <a:pt x="2804" y="272953"/>
                      <a:pt x="3764" y="269112"/>
                      <a:pt x="5136" y="265272"/>
                    </a:cubicBezTo>
                    <a:cubicBezTo>
                      <a:pt x="7056" y="260060"/>
                      <a:pt x="9113" y="254985"/>
                      <a:pt x="11171" y="249910"/>
                    </a:cubicBezTo>
                    <a:cubicBezTo>
                      <a:pt x="12131" y="247441"/>
                      <a:pt x="13228" y="244973"/>
                      <a:pt x="14326" y="242503"/>
                    </a:cubicBezTo>
                    <a:cubicBezTo>
                      <a:pt x="16520" y="237428"/>
                      <a:pt x="18852" y="232216"/>
                      <a:pt x="21046" y="227141"/>
                    </a:cubicBezTo>
                    <a:cubicBezTo>
                      <a:pt x="22281" y="224399"/>
                      <a:pt x="23515" y="221518"/>
                      <a:pt x="24750" y="218775"/>
                    </a:cubicBezTo>
                    <a:cubicBezTo>
                      <a:pt x="25298" y="217403"/>
                      <a:pt x="26396" y="215483"/>
                      <a:pt x="27082" y="214112"/>
                    </a:cubicBezTo>
                    <a:cubicBezTo>
                      <a:pt x="28179" y="211780"/>
                      <a:pt x="29413" y="209448"/>
                      <a:pt x="30511" y="207116"/>
                    </a:cubicBezTo>
                    <a:cubicBezTo>
                      <a:pt x="32842" y="202316"/>
                      <a:pt x="35448" y="197515"/>
                      <a:pt x="37917" y="192851"/>
                    </a:cubicBezTo>
                    <a:cubicBezTo>
                      <a:pt x="42855" y="183799"/>
                      <a:pt x="48067" y="175021"/>
                      <a:pt x="53690" y="166380"/>
                    </a:cubicBezTo>
                    <a:cubicBezTo>
                      <a:pt x="59314" y="157601"/>
                      <a:pt x="65075" y="149097"/>
                      <a:pt x="71384" y="140868"/>
                    </a:cubicBezTo>
                    <a:cubicBezTo>
                      <a:pt x="83591" y="124820"/>
                      <a:pt x="97445" y="109733"/>
                      <a:pt x="112395" y="96291"/>
                    </a:cubicBezTo>
                    <a:cubicBezTo>
                      <a:pt x="126385" y="83672"/>
                      <a:pt x="141610" y="72425"/>
                      <a:pt x="158069" y="63235"/>
                    </a:cubicBezTo>
                    <a:cubicBezTo>
                      <a:pt x="165887" y="58846"/>
                      <a:pt x="174117" y="55006"/>
                      <a:pt x="182621" y="51988"/>
                    </a:cubicBezTo>
                    <a:cubicBezTo>
                      <a:pt x="191125" y="48833"/>
                      <a:pt x="200177" y="47050"/>
                      <a:pt x="209093" y="45679"/>
                    </a:cubicBezTo>
                    <a:cubicBezTo>
                      <a:pt x="216774" y="44582"/>
                      <a:pt x="224729" y="44582"/>
                      <a:pt x="232547" y="45130"/>
                    </a:cubicBezTo>
                    <a:cubicBezTo>
                      <a:pt x="240777" y="45816"/>
                      <a:pt x="248869" y="47325"/>
                      <a:pt x="256687" y="49794"/>
                    </a:cubicBezTo>
                    <a:cubicBezTo>
                      <a:pt x="259979" y="50754"/>
                      <a:pt x="262997" y="51988"/>
                      <a:pt x="266151" y="53223"/>
                    </a:cubicBezTo>
                    <a:cubicBezTo>
                      <a:pt x="268346" y="54046"/>
                      <a:pt x="270540" y="54869"/>
                      <a:pt x="272598" y="55829"/>
                    </a:cubicBezTo>
                    <a:cubicBezTo>
                      <a:pt x="276027" y="51851"/>
                      <a:pt x="279456" y="47873"/>
                      <a:pt x="282885" y="44033"/>
                    </a:cubicBezTo>
                    <a:cubicBezTo>
                      <a:pt x="287960" y="38410"/>
                      <a:pt x="293035" y="32923"/>
                      <a:pt x="298384" y="27437"/>
                    </a:cubicBezTo>
                    <a:cubicBezTo>
                      <a:pt x="301264" y="24556"/>
                      <a:pt x="304145" y="21813"/>
                      <a:pt x="307162" y="19070"/>
                    </a:cubicBezTo>
                    <a:cubicBezTo>
                      <a:pt x="309768" y="16601"/>
                      <a:pt x="312237" y="14132"/>
                      <a:pt x="314843" y="11663"/>
                    </a:cubicBezTo>
                    <a:cubicBezTo>
                      <a:pt x="318684" y="8097"/>
                      <a:pt x="322798" y="4942"/>
                      <a:pt x="327462" y="2336"/>
                    </a:cubicBezTo>
                    <a:cubicBezTo>
                      <a:pt x="328971" y="1513"/>
                      <a:pt x="330891" y="691"/>
                      <a:pt x="332674" y="416"/>
                    </a:cubicBezTo>
                    <a:cubicBezTo>
                      <a:pt x="335554" y="142"/>
                      <a:pt x="338298" y="142"/>
                      <a:pt x="341178" y="5"/>
                    </a:cubicBezTo>
                    <a:cubicBezTo>
                      <a:pt x="344058" y="-133"/>
                      <a:pt x="345978" y="2885"/>
                      <a:pt x="345293" y="5491"/>
                    </a:cubicBezTo>
                    <a:cubicBezTo>
                      <a:pt x="344881" y="7549"/>
                      <a:pt x="344333" y="9606"/>
                      <a:pt x="343921" y="11526"/>
                    </a:cubicBezTo>
                    <a:cubicBezTo>
                      <a:pt x="343510" y="13035"/>
                      <a:pt x="343235" y="14543"/>
                      <a:pt x="342549" y="16052"/>
                    </a:cubicBezTo>
                    <a:cubicBezTo>
                      <a:pt x="341315" y="19070"/>
                      <a:pt x="339806" y="21813"/>
                      <a:pt x="338023" y="24419"/>
                    </a:cubicBezTo>
                    <a:cubicBezTo>
                      <a:pt x="334594" y="29220"/>
                      <a:pt x="330891" y="33883"/>
                      <a:pt x="327188" y="38410"/>
                    </a:cubicBezTo>
                    <a:cubicBezTo>
                      <a:pt x="321838" y="44993"/>
                      <a:pt x="316489" y="51577"/>
                      <a:pt x="311140" y="58160"/>
                    </a:cubicBezTo>
                    <a:cubicBezTo>
                      <a:pt x="306202" y="64195"/>
                      <a:pt x="301127" y="70094"/>
                      <a:pt x="296190" y="75991"/>
                    </a:cubicBezTo>
                    <a:cubicBezTo>
                      <a:pt x="292623" y="80243"/>
                      <a:pt x="289057" y="84495"/>
                      <a:pt x="285491" y="88747"/>
                    </a:cubicBezTo>
                    <a:cubicBezTo>
                      <a:pt x="279045" y="96154"/>
                      <a:pt x="272735" y="103423"/>
                      <a:pt x="266289" y="110830"/>
                    </a:cubicBezTo>
                    <a:cubicBezTo>
                      <a:pt x="262722" y="114945"/>
                      <a:pt x="259156" y="119059"/>
                      <a:pt x="255453" y="123174"/>
                    </a:cubicBezTo>
                    <a:cubicBezTo>
                      <a:pt x="243657" y="136067"/>
                      <a:pt x="231999" y="148823"/>
                      <a:pt x="220203" y="161716"/>
                    </a:cubicBezTo>
                    <a:cubicBezTo>
                      <a:pt x="217460" y="164734"/>
                      <a:pt x="214442" y="167751"/>
                      <a:pt x="211425" y="170632"/>
                    </a:cubicBezTo>
                    <a:cubicBezTo>
                      <a:pt x="204018" y="178038"/>
                      <a:pt x="196611" y="185582"/>
                      <a:pt x="189205" y="192989"/>
                    </a:cubicBezTo>
                    <a:cubicBezTo>
                      <a:pt x="188107" y="194223"/>
                      <a:pt x="186873" y="195320"/>
                      <a:pt x="185776" y="196555"/>
                    </a:cubicBezTo>
                    <a:cubicBezTo>
                      <a:pt x="181112" y="205059"/>
                      <a:pt x="176723" y="213700"/>
                      <a:pt x="172334" y="222478"/>
                    </a:cubicBezTo>
                    <a:lnTo>
                      <a:pt x="172334" y="222478"/>
                    </a:lnTo>
                    <a:cubicBezTo>
                      <a:pt x="171100" y="225084"/>
                      <a:pt x="169728" y="227553"/>
                      <a:pt x="168631" y="230159"/>
                    </a:cubicBezTo>
                    <a:cubicBezTo>
                      <a:pt x="167945" y="231805"/>
                      <a:pt x="167122" y="233451"/>
                      <a:pt x="166299" y="235097"/>
                    </a:cubicBezTo>
                    <a:cubicBezTo>
                      <a:pt x="163693" y="240857"/>
                      <a:pt x="161087" y="246755"/>
                      <a:pt x="158481" y="252516"/>
                    </a:cubicBezTo>
                    <a:cubicBezTo>
                      <a:pt x="153406" y="263763"/>
                      <a:pt x="148331" y="275011"/>
                      <a:pt x="143256" y="286257"/>
                    </a:cubicBezTo>
                    <a:cubicBezTo>
                      <a:pt x="142433" y="288178"/>
                      <a:pt x="141747" y="289961"/>
                      <a:pt x="140924" y="291881"/>
                    </a:cubicBezTo>
                    <a:cubicBezTo>
                      <a:pt x="138593" y="297916"/>
                      <a:pt x="136261" y="304088"/>
                      <a:pt x="133792" y="310260"/>
                    </a:cubicBezTo>
                    <a:cubicBezTo>
                      <a:pt x="131323" y="316570"/>
                      <a:pt x="128991" y="322879"/>
                      <a:pt x="126523" y="329189"/>
                    </a:cubicBezTo>
                    <a:cubicBezTo>
                      <a:pt x="124054" y="335498"/>
                      <a:pt x="121859" y="341944"/>
                      <a:pt x="119527" y="348254"/>
                    </a:cubicBezTo>
                    <a:cubicBezTo>
                      <a:pt x="119527" y="348254"/>
                      <a:pt x="119527" y="348117"/>
                      <a:pt x="119527" y="348117"/>
                    </a:cubicBezTo>
                    <a:cubicBezTo>
                      <a:pt x="117881" y="352780"/>
                      <a:pt x="116510" y="357443"/>
                      <a:pt x="115138" y="362107"/>
                    </a:cubicBezTo>
                    <a:cubicBezTo>
                      <a:pt x="114452" y="364439"/>
                      <a:pt x="113904" y="366908"/>
                      <a:pt x="113355" y="369239"/>
                    </a:cubicBezTo>
                    <a:cubicBezTo>
                      <a:pt x="112532" y="372257"/>
                      <a:pt x="111709" y="375411"/>
                      <a:pt x="111023" y="378566"/>
                    </a:cubicBezTo>
                    <a:cubicBezTo>
                      <a:pt x="111023" y="378292"/>
                      <a:pt x="111161" y="378155"/>
                      <a:pt x="111161" y="377881"/>
                    </a:cubicBezTo>
                    <a:cubicBezTo>
                      <a:pt x="110749" y="380212"/>
                      <a:pt x="110200" y="382544"/>
                      <a:pt x="110063" y="384875"/>
                    </a:cubicBezTo>
                    <a:cubicBezTo>
                      <a:pt x="110063" y="384875"/>
                      <a:pt x="110063" y="384739"/>
                      <a:pt x="110063" y="384739"/>
                    </a:cubicBezTo>
                    <a:cubicBezTo>
                      <a:pt x="109926" y="386110"/>
                      <a:pt x="109926" y="387344"/>
                      <a:pt x="110063" y="388716"/>
                    </a:cubicBezTo>
                    <a:cubicBezTo>
                      <a:pt x="110200" y="390225"/>
                      <a:pt x="110475" y="391733"/>
                      <a:pt x="110749" y="393242"/>
                    </a:cubicBezTo>
                    <a:cubicBezTo>
                      <a:pt x="110749" y="393242"/>
                      <a:pt x="110749" y="393242"/>
                      <a:pt x="110749" y="393105"/>
                    </a:cubicBezTo>
                    <a:cubicBezTo>
                      <a:pt x="111161" y="394751"/>
                      <a:pt x="111572" y="396534"/>
                      <a:pt x="112121" y="398180"/>
                    </a:cubicBezTo>
                    <a:cubicBezTo>
                      <a:pt x="112395" y="399003"/>
                      <a:pt x="112807" y="399826"/>
                      <a:pt x="113218" y="400649"/>
                    </a:cubicBezTo>
                    <a:cubicBezTo>
                      <a:pt x="113492" y="401060"/>
                      <a:pt x="113629" y="401472"/>
                      <a:pt x="113904" y="401746"/>
                    </a:cubicBezTo>
                    <a:cubicBezTo>
                      <a:pt x="114041" y="402020"/>
                      <a:pt x="114315" y="402295"/>
                      <a:pt x="114452" y="402569"/>
                    </a:cubicBezTo>
                    <a:cubicBezTo>
                      <a:pt x="114727" y="402843"/>
                      <a:pt x="114864" y="402981"/>
                      <a:pt x="115138" y="403255"/>
                    </a:cubicBezTo>
                    <a:cubicBezTo>
                      <a:pt x="115275" y="403392"/>
                      <a:pt x="115412" y="403529"/>
                      <a:pt x="115550" y="403529"/>
                    </a:cubicBezTo>
                    <a:cubicBezTo>
                      <a:pt x="115824" y="403666"/>
                      <a:pt x="115961" y="403804"/>
                      <a:pt x="116236" y="403804"/>
                    </a:cubicBezTo>
                    <a:cubicBezTo>
                      <a:pt x="116647" y="403941"/>
                      <a:pt x="117058" y="404078"/>
                      <a:pt x="117470" y="404215"/>
                    </a:cubicBezTo>
                    <a:cubicBezTo>
                      <a:pt x="117470" y="404215"/>
                      <a:pt x="117333" y="404215"/>
                      <a:pt x="117333" y="404215"/>
                    </a:cubicBezTo>
                    <a:cubicBezTo>
                      <a:pt x="118430" y="404489"/>
                      <a:pt x="119390" y="404489"/>
                      <a:pt x="120487" y="404489"/>
                    </a:cubicBezTo>
                    <a:cubicBezTo>
                      <a:pt x="120213" y="404489"/>
                      <a:pt x="120076" y="404489"/>
                      <a:pt x="119802" y="404489"/>
                    </a:cubicBezTo>
                    <a:cubicBezTo>
                      <a:pt x="120213" y="404489"/>
                      <a:pt x="120625" y="404489"/>
                      <a:pt x="121173" y="404489"/>
                    </a:cubicBezTo>
                    <a:cubicBezTo>
                      <a:pt x="123779" y="404352"/>
                      <a:pt x="126385" y="403941"/>
                      <a:pt x="128991" y="403392"/>
                    </a:cubicBezTo>
                    <a:cubicBezTo>
                      <a:pt x="128854" y="403392"/>
                      <a:pt x="128717" y="403392"/>
                      <a:pt x="128580" y="403392"/>
                    </a:cubicBezTo>
                    <a:cubicBezTo>
                      <a:pt x="131186" y="402843"/>
                      <a:pt x="133655" y="402158"/>
                      <a:pt x="136124" y="401335"/>
                    </a:cubicBezTo>
                    <a:cubicBezTo>
                      <a:pt x="138044" y="400649"/>
                      <a:pt x="139827" y="399826"/>
                      <a:pt x="141610" y="399003"/>
                    </a:cubicBezTo>
                    <a:cubicBezTo>
                      <a:pt x="141610" y="399003"/>
                      <a:pt x="141610" y="399003"/>
                      <a:pt x="141473" y="399003"/>
                    </a:cubicBezTo>
                    <a:cubicBezTo>
                      <a:pt x="145588" y="396946"/>
                      <a:pt x="149428" y="394614"/>
                      <a:pt x="153132" y="392145"/>
                    </a:cubicBezTo>
                    <a:cubicBezTo>
                      <a:pt x="163830" y="384739"/>
                      <a:pt x="174117" y="377057"/>
                      <a:pt x="183855" y="368553"/>
                    </a:cubicBezTo>
                    <a:cubicBezTo>
                      <a:pt x="192085" y="361284"/>
                      <a:pt x="200040" y="353740"/>
                      <a:pt x="207721" y="345922"/>
                    </a:cubicBezTo>
                    <a:cubicBezTo>
                      <a:pt x="215677" y="337967"/>
                      <a:pt x="223220" y="329600"/>
                      <a:pt x="230627" y="321233"/>
                    </a:cubicBezTo>
                    <a:cubicBezTo>
                      <a:pt x="230490" y="321370"/>
                      <a:pt x="230353" y="321508"/>
                      <a:pt x="230215" y="321645"/>
                    </a:cubicBezTo>
                    <a:cubicBezTo>
                      <a:pt x="237485" y="313415"/>
                      <a:pt x="244754" y="305186"/>
                      <a:pt x="251750" y="296682"/>
                    </a:cubicBezTo>
                    <a:cubicBezTo>
                      <a:pt x="258196" y="289001"/>
                      <a:pt x="264505" y="281183"/>
                      <a:pt x="270952" y="273502"/>
                    </a:cubicBezTo>
                    <a:cubicBezTo>
                      <a:pt x="278359" y="264449"/>
                      <a:pt x="285903" y="255534"/>
                      <a:pt x="293172" y="246481"/>
                    </a:cubicBezTo>
                    <a:cubicBezTo>
                      <a:pt x="293583" y="245247"/>
                      <a:pt x="293995" y="243875"/>
                      <a:pt x="294406" y="242641"/>
                    </a:cubicBezTo>
                    <a:cubicBezTo>
                      <a:pt x="295092" y="240583"/>
                      <a:pt x="295778" y="238389"/>
                      <a:pt x="296464" y="236331"/>
                    </a:cubicBezTo>
                    <a:cubicBezTo>
                      <a:pt x="296601" y="235920"/>
                      <a:pt x="296738" y="235508"/>
                      <a:pt x="296875" y="235097"/>
                    </a:cubicBezTo>
                    <a:cubicBezTo>
                      <a:pt x="298933" y="229336"/>
                      <a:pt x="300990" y="223576"/>
                      <a:pt x="303048" y="217815"/>
                    </a:cubicBezTo>
                    <a:cubicBezTo>
                      <a:pt x="306477" y="207939"/>
                      <a:pt x="310180" y="198201"/>
                      <a:pt x="314157" y="188462"/>
                    </a:cubicBezTo>
                    <a:cubicBezTo>
                      <a:pt x="318272" y="178038"/>
                      <a:pt x="322798" y="167751"/>
                      <a:pt x="327599" y="157601"/>
                    </a:cubicBezTo>
                    <a:cubicBezTo>
                      <a:pt x="331714" y="148961"/>
                      <a:pt x="335966" y="140456"/>
                      <a:pt x="340492" y="131952"/>
                    </a:cubicBezTo>
                    <a:cubicBezTo>
                      <a:pt x="345704" y="122351"/>
                      <a:pt x="351465" y="113162"/>
                      <a:pt x="357500" y="104109"/>
                    </a:cubicBezTo>
                    <a:cubicBezTo>
                      <a:pt x="362575" y="96565"/>
                      <a:pt x="367924" y="89296"/>
                      <a:pt x="373959" y="82301"/>
                    </a:cubicBezTo>
                    <a:cubicBezTo>
                      <a:pt x="376565" y="79146"/>
                      <a:pt x="379446" y="76265"/>
                      <a:pt x="382326" y="73385"/>
                    </a:cubicBezTo>
                    <a:cubicBezTo>
                      <a:pt x="385618" y="70094"/>
                      <a:pt x="388773" y="66939"/>
                      <a:pt x="392202" y="63921"/>
                    </a:cubicBezTo>
                    <a:cubicBezTo>
                      <a:pt x="394533" y="61864"/>
                      <a:pt x="397276" y="60355"/>
                      <a:pt x="400020" y="58984"/>
                    </a:cubicBezTo>
                    <a:cubicBezTo>
                      <a:pt x="402077" y="58023"/>
                      <a:pt x="404271" y="57612"/>
                      <a:pt x="406466" y="57612"/>
                    </a:cubicBezTo>
                    <a:cubicBezTo>
                      <a:pt x="407426" y="57612"/>
                      <a:pt x="408249" y="57749"/>
                      <a:pt x="409072" y="57886"/>
                    </a:cubicBezTo>
                    <a:cubicBezTo>
                      <a:pt x="410307" y="58160"/>
                      <a:pt x="411678" y="58298"/>
                      <a:pt x="412776" y="58984"/>
                    </a:cubicBezTo>
                    <a:cubicBezTo>
                      <a:pt x="413598" y="59395"/>
                      <a:pt x="414421" y="59669"/>
                      <a:pt x="415107" y="60218"/>
                    </a:cubicBezTo>
                    <a:cubicBezTo>
                      <a:pt x="415656" y="60629"/>
                      <a:pt x="416205" y="60904"/>
                      <a:pt x="416616" y="61315"/>
                    </a:cubicBezTo>
                    <a:cubicBezTo>
                      <a:pt x="417027" y="61727"/>
                      <a:pt x="417302" y="62275"/>
                      <a:pt x="417713" y="62687"/>
                    </a:cubicBezTo>
                    <a:cubicBezTo>
                      <a:pt x="418810" y="63921"/>
                      <a:pt x="419085" y="65842"/>
                      <a:pt x="419222" y="67487"/>
                    </a:cubicBezTo>
                    <a:cubicBezTo>
                      <a:pt x="419496" y="69819"/>
                      <a:pt x="418810" y="72151"/>
                      <a:pt x="418262" y="74345"/>
                    </a:cubicBezTo>
                    <a:cubicBezTo>
                      <a:pt x="417850" y="76265"/>
                      <a:pt x="417165" y="78049"/>
                      <a:pt x="416616" y="79832"/>
                    </a:cubicBezTo>
                    <a:cubicBezTo>
                      <a:pt x="416067" y="81340"/>
                      <a:pt x="415656" y="82849"/>
                      <a:pt x="415107" y="84358"/>
                    </a:cubicBezTo>
                    <a:cubicBezTo>
                      <a:pt x="414284" y="86690"/>
                      <a:pt x="413187" y="88884"/>
                      <a:pt x="412090" y="91079"/>
                    </a:cubicBezTo>
                    <a:cubicBezTo>
                      <a:pt x="410855" y="93410"/>
                      <a:pt x="409484" y="95742"/>
                      <a:pt x="408249" y="98074"/>
                    </a:cubicBezTo>
                    <a:cubicBezTo>
                      <a:pt x="405780" y="102463"/>
                      <a:pt x="403449" y="106715"/>
                      <a:pt x="400842" y="111104"/>
                    </a:cubicBezTo>
                    <a:cubicBezTo>
                      <a:pt x="398374" y="115356"/>
                      <a:pt x="395768" y="119608"/>
                      <a:pt x="393024" y="123860"/>
                    </a:cubicBezTo>
                    <a:cubicBezTo>
                      <a:pt x="391104" y="127015"/>
                      <a:pt x="389047" y="130032"/>
                      <a:pt x="386989" y="133187"/>
                    </a:cubicBezTo>
                    <a:cubicBezTo>
                      <a:pt x="381503" y="141554"/>
                      <a:pt x="376017" y="150058"/>
                      <a:pt x="370530" y="158425"/>
                    </a:cubicBezTo>
                    <a:cubicBezTo>
                      <a:pt x="368061" y="162128"/>
                      <a:pt x="365455" y="165831"/>
                      <a:pt x="362849" y="169397"/>
                    </a:cubicBezTo>
                    <a:cubicBezTo>
                      <a:pt x="356677" y="178038"/>
                      <a:pt x="350505" y="186542"/>
                      <a:pt x="344470" y="195046"/>
                    </a:cubicBezTo>
                    <a:cubicBezTo>
                      <a:pt x="341727" y="198887"/>
                      <a:pt x="339120" y="202864"/>
                      <a:pt x="336103" y="206705"/>
                    </a:cubicBezTo>
                    <a:cubicBezTo>
                      <a:pt x="324719" y="221244"/>
                      <a:pt x="313335" y="235783"/>
                      <a:pt x="301950" y="250322"/>
                    </a:cubicBezTo>
                    <a:cubicBezTo>
                      <a:pt x="301401" y="251008"/>
                      <a:pt x="300853" y="251693"/>
                      <a:pt x="300304" y="252516"/>
                    </a:cubicBezTo>
                    <a:cubicBezTo>
                      <a:pt x="297150" y="262666"/>
                      <a:pt x="293995" y="272679"/>
                      <a:pt x="290840" y="282828"/>
                    </a:cubicBezTo>
                    <a:cubicBezTo>
                      <a:pt x="287960" y="291881"/>
                      <a:pt x="285217" y="300934"/>
                      <a:pt x="282336" y="309986"/>
                    </a:cubicBezTo>
                    <a:cubicBezTo>
                      <a:pt x="281376" y="312866"/>
                      <a:pt x="280416" y="315747"/>
                      <a:pt x="279593" y="318764"/>
                    </a:cubicBezTo>
                    <a:cubicBezTo>
                      <a:pt x="274655" y="336321"/>
                      <a:pt x="269580" y="353740"/>
                      <a:pt x="264505" y="371434"/>
                    </a:cubicBezTo>
                    <a:cubicBezTo>
                      <a:pt x="261351" y="382269"/>
                      <a:pt x="258196" y="393105"/>
                      <a:pt x="255179" y="404078"/>
                    </a:cubicBezTo>
                    <a:cubicBezTo>
                      <a:pt x="249006" y="427532"/>
                      <a:pt x="242834" y="450987"/>
                      <a:pt x="236525" y="474441"/>
                    </a:cubicBezTo>
                    <a:cubicBezTo>
                      <a:pt x="235702" y="477596"/>
                      <a:pt x="235016" y="480887"/>
                      <a:pt x="234330" y="484042"/>
                    </a:cubicBezTo>
                    <a:cubicBezTo>
                      <a:pt x="232547" y="491312"/>
                      <a:pt x="230901" y="498581"/>
                      <a:pt x="229118" y="505851"/>
                    </a:cubicBezTo>
                    <a:cubicBezTo>
                      <a:pt x="227472" y="512435"/>
                      <a:pt x="225964" y="519018"/>
                      <a:pt x="224455" y="525739"/>
                    </a:cubicBezTo>
                    <a:cubicBezTo>
                      <a:pt x="222672" y="533283"/>
                      <a:pt x="221026" y="540964"/>
                      <a:pt x="219380" y="548645"/>
                    </a:cubicBezTo>
                    <a:cubicBezTo>
                      <a:pt x="219380" y="548645"/>
                      <a:pt x="219380" y="548507"/>
                      <a:pt x="219380" y="548507"/>
                    </a:cubicBezTo>
                    <a:cubicBezTo>
                      <a:pt x="218008" y="555091"/>
                      <a:pt x="217048" y="561538"/>
                      <a:pt x="216499" y="568121"/>
                    </a:cubicBezTo>
                    <a:cubicBezTo>
                      <a:pt x="216499" y="567984"/>
                      <a:pt x="216499" y="567847"/>
                      <a:pt x="216499" y="567847"/>
                    </a:cubicBezTo>
                    <a:cubicBezTo>
                      <a:pt x="216225" y="574019"/>
                      <a:pt x="215814" y="580328"/>
                      <a:pt x="216088" y="586638"/>
                    </a:cubicBezTo>
                    <a:cubicBezTo>
                      <a:pt x="216225" y="588284"/>
                      <a:pt x="216499" y="589930"/>
                      <a:pt x="216774" y="591576"/>
                    </a:cubicBezTo>
                    <a:cubicBezTo>
                      <a:pt x="216774" y="591438"/>
                      <a:pt x="216774" y="591302"/>
                      <a:pt x="216774" y="591164"/>
                    </a:cubicBezTo>
                    <a:cubicBezTo>
                      <a:pt x="216911" y="591713"/>
                      <a:pt x="217048" y="592261"/>
                      <a:pt x="217185" y="592947"/>
                    </a:cubicBezTo>
                    <a:cubicBezTo>
                      <a:pt x="217185" y="592810"/>
                      <a:pt x="217048" y="592810"/>
                      <a:pt x="217048" y="592673"/>
                    </a:cubicBezTo>
                    <a:cubicBezTo>
                      <a:pt x="217322" y="593496"/>
                      <a:pt x="217597" y="594319"/>
                      <a:pt x="218008" y="595142"/>
                    </a:cubicBezTo>
                    <a:cubicBezTo>
                      <a:pt x="218283" y="595553"/>
                      <a:pt x="218557" y="596102"/>
                      <a:pt x="218831" y="596513"/>
                    </a:cubicBezTo>
                    <a:cubicBezTo>
                      <a:pt x="218694" y="596376"/>
                      <a:pt x="218557" y="596102"/>
                      <a:pt x="218557" y="595965"/>
                    </a:cubicBezTo>
                    <a:cubicBezTo>
                      <a:pt x="218831" y="596376"/>
                      <a:pt x="219106" y="596651"/>
                      <a:pt x="219380" y="597062"/>
                    </a:cubicBezTo>
                    <a:cubicBezTo>
                      <a:pt x="219654" y="597337"/>
                      <a:pt x="219928" y="597611"/>
                      <a:pt x="220340" y="597885"/>
                    </a:cubicBezTo>
                    <a:cubicBezTo>
                      <a:pt x="220203" y="597748"/>
                      <a:pt x="220066" y="597611"/>
                      <a:pt x="219928" y="597473"/>
                    </a:cubicBezTo>
                    <a:cubicBezTo>
                      <a:pt x="220751" y="598296"/>
                      <a:pt x="221712" y="598982"/>
                      <a:pt x="222672" y="599531"/>
                    </a:cubicBezTo>
                    <a:cubicBezTo>
                      <a:pt x="222535" y="599394"/>
                      <a:pt x="222397" y="599394"/>
                      <a:pt x="222260" y="599257"/>
                    </a:cubicBezTo>
                    <a:cubicBezTo>
                      <a:pt x="223220" y="599805"/>
                      <a:pt x="224180" y="600354"/>
                      <a:pt x="225141" y="600902"/>
                    </a:cubicBezTo>
                    <a:cubicBezTo>
                      <a:pt x="225141" y="600902"/>
                      <a:pt x="225141" y="600902"/>
                      <a:pt x="225003" y="600902"/>
                    </a:cubicBezTo>
                    <a:cubicBezTo>
                      <a:pt x="225552" y="601177"/>
                      <a:pt x="226101" y="601314"/>
                      <a:pt x="226786" y="601589"/>
                    </a:cubicBezTo>
                    <a:cubicBezTo>
                      <a:pt x="226786" y="601589"/>
                      <a:pt x="226786" y="601589"/>
                      <a:pt x="226786" y="601589"/>
                    </a:cubicBezTo>
                    <a:cubicBezTo>
                      <a:pt x="227609" y="601863"/>
                      <a:pt x="228432" y="602137"/>
                      <a:pt x="229255" y="602274"/>
                    </a:cubicBezTo>
                    <a:cubicBezTo>
                      <a:pt x="229804" y="602274"/>
                      <a:pt x="230215" y="602411"/>
                      <a:pt x="230764" y="602411"/>
                    </a:cubicBezTo>
                    <a:cubicBezTo>
                      <a:pt x="230490" y="602411"/>
                      <a:pt x="230353" y="602411"/>
                      <a:pt x="230078" y="602411"/>
                    </a:cubicBezTo>
                    <a:cubicBezTo>
                      <a:pt x="230627" y="602411"/>
                      <a:pt x="231038" y="602411"/>
                      <a:pt x="231587" y="602411"/>
                    </a:cubicBezTo>
                    <a:cubicBezTo>
                      <a:pt x="231999" y="602411"/>
                      <a:pt x="232273" y="602411"/>
                      <a:pt x="232547" y="602274"/>
                    </a:cubicBezTo>
                    <a:cubicBezTo>
                      <a:pt x="232410" y="602274"/>
                      <a:pt x="232273" y="602274"/>
                      <a:pt x="232136" y="602411"/>
                    </a:cubicBezTo>
                    <a:cubicBezTo>
                      <a:pt x="232273" y="602411"/>
                      <a:pt x="232547" y="602411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3782" y="602000"/>
                      <a:pt x="234742" y="601725"/>
                      <a:pt x="235839" y="601314"/>
                    </a:cubicBezTo>
                    <a:cubicBezTo>
                      <a:pt x="235565" y="601314"/>
                      <a:pt x="235428" y="601451"/>
                      <a:pt x="235290" y="601589"/>
                    </a:cubicBezTo>
                    <a:cubicBezTo>
                      <a:pt x="236388" y="601177"/>
                      <a:pt x="237348" y="600628"/>
                      <a:pt x="238445" y="600080"/>
                    </a:cubicBezTo>
                    <a:cubicBezTo>
                      <a:pt x="238445" y="600080"/>
                      <a:pt x="238445" y="600080"/>
                      <a:pt x="238445" y="600080"/>
                    </a:cubicBezTo>
                    <a:cubicBezTo>
                      <a:pt x="239542" y="599531"/>
                      <a:pt x="240640" y="598845"/>
                      <a:pt x="241600" y="598160"/>
                    </a:cubicBezTo>
                    <a:cubicBezTo>
                      <a:pt x="247635" y="593908"/>
                      <a:pt x="253121" y="588970"/>
                      <a:pt x="258745" y="584169"/>
                    </a:cubicBezTo>
                    <a:cubicBezTo>
                      <a:pt x="258608" y="584306"/>
                      <a:pt x="258470" y="584444"/>
                      <a:pt x="258333" y="584580"/>
                    </a:cubicBezTo>
                    <a:cubicBezTo>
                      <a:pt x="263682" y="579780"/>
                      <a:pt x="268758" y="574568"/>
                      <a:pt x="273558" y="569219"/>
                    </a:cubicBezTo>
                    <a:cubicBezTo>
                      <a:pt x="273421" y="569356"/>
                      <a:pt x="273284" y="569493"/>
                      <a:pt x="273147" y="569630"/>
                    </a:cubicBezTo>
                    <a:cubicBezTo>
                      <a:pt x="277947" y="564144"/>
                      <a:pt x="282611" y="558520"/>
                      <a:pt x="287137" y="552896"/>
                    </a:cubicBezTo>
                    <a:cubicBezTo>
                      <a:pt x="292349" y="546450"/>
                      <a:pt x="297561" y="540003"/>
                      <a:pt x="302636" y="533420"/>
                    </a:cubicBezTo>
                    <a:cubicBezTo>
                      <a:pt x="312923" y="519978"/>
                      <a:pt x="322661" y="505988"/>
                      <a:pt x="332125" y="491997"/>
                    </a:cubicBezTo>
                    <a:cubicBezTo>
                      <a:pt x="332125" y="491997"/>
                      <a:pt x="332125" y="491997"/>
                      <a:pt x="331988" y="492135"/>
                    </a:cubicBezTo>
                    <a:cubicBezTo>
                      <a:pt x="335280" y="487197"/>
                      <a:pt x="338298" y="482122"/>
                      <a:pt x="341452" y="477184"/>
                    </a:cubicBezTo>
                    <a:cubicBezTo>
                      <a:pt x="346939" y="468406"/>
                      <a:pt x="352425" y="459491"/>
                      <a:pt x="357912" y="450575"/>
                    </a:cubicBezTo>
                    <a:cubicBezTo>
                      <a:pt x="362849" y="442483"/>
                      <a:pt x="367924" y="434527"/>
                      <a:pt x="372725" y="426435"/>
                    </a:cubicBezTo>
                    <a:cubicBezTo>
                      <a:pt x="374371" y="423829"/>
                      <a:pt x="376017" y="421360"/>
                      <a:pt x="377388" y="418754"/>
                    </a:cubicBezTo>
                    <a:cubicBezTo>
                      <a:pt x="380268" y="413816"/>
                      <a:pt x="383149" y="408742"/>
                      <a:pt x="386029" y="403804"/>
                    </a:cubicBezTo>
                    <a:cubicBezTo>
                      <a:pt x="386852" y="400237"/>
                      <a:pt x="387812" y="396534"/>
                      <a:pt x="388635" y="392968"/>
                    </a:cubicBezTo>
                    <a:cubicBezTo>
                      <a:pt x="389458" y="389539"/>
                      <a:pt x="390418" y="386110"/>
                      <a:pt x="391378" y="382681"/>
                    </a:cubicBezTo>
                    <a:cubicBezTo>
                      <a:pt x="394122" y="372943"/>
                      <a:pt x="396865" y="363204"/>
                      <a:pt x="399608" y="353603"/>
                    </a:cubicBezTo>
                    <a:cubicBezTo>
                      <a:pt x="402214" y="344276"/>
                      <a:pt x="404820" y="335086"/>
                      <a:pt x="407426" y="325897"/>
                    </a:cubicBezTo>
                    <a:cubicBezTo>
                      <a:pt x="408249" y="322879"/>
                      <a:pt x="409072" y="319862"/>
                      <a:pt x="410032" y="316844"/>
                    </a:cubicBezTo>
                    <a:cubicBezTo>
                      <a:pt x="415793" y="298739"/>
                      <a:pt x="421691" y="280634"/>
                      <a:pt x="427452" y="262392"/>
                    </a:cubicBezTo>
                    <a:cubicBezTo>
                      <a:pt x="428412" y="259511"/>
                      <a:pt x="429372" y="256631"/>
                      <a:pt x="430195" y="253613"/>
                    </a:cubicBezTo>
                    <a:cubicBezTo>
                      <a:pt x="431292" y="250322"/>
                      <a:pt x="432526" y="247167"/>
                      <a:pt x="433624" y="243875"/>
                    </a:cubicBezTo>
                    <a:cubicBezTo>
                      <a:pt x="437053" y="234137"/>
                      <a:pt x="440756" y="224261"/>
                      <a:pt x="444459" y="214523"/>
                    </a:cubicBezTo>
                    <a:cubicBezTo>
                      <a:pt x="448437" y="204236"/>
                      <a:pt x="453100" y="194086"/>
                      <a:pt x="457627" y="184073"/>
                    </a:cubicBezTo>
                    <a:cubicBezTo>
                      <a:pt x="461467" y="175706"/>
                      <a:pt x="465582" y="167477"/>
                      <a:pt x="469971" y="159522"/>
                    </a:cubicBezTo>
                    <a:cubicBezTo>
                      <a:pt x="474086" y="152115"/>
                      <a:pt x="479024" y="145120"/>
                      <a:pt x="483824" y="137987"/>
                    </a:cubicBezTo>
                    <a:cubicBezTo>
                      <a:pt x="485882" y="134970"/>
                      <a:pt x="488214" y="131952"/>
                      <a:pt x="490682" y="129209"/>
                    </a:cubicBezTo>
                    <a:cubicBezTo>
                      <a:pt x="493014" y="126466"/>
                      <a:pt x="495620" y="124135"/>
                      <a:pt x="498363" y="121803"/>
                    </a:cubicBezTo>
                    <a:cubicBezTo>
                      <a:pt x="499461" y="120842"/>
                      <a:pt x="500832" y="120020"/>
                      <a:pt x="502067" y="119197"/>
                    </a:cubicBezTo>
                    <a:cubicBezTo>
                      <a:pt x="503438" y="118374"/>
                      <a:pt x="504947" y="117825"/>
                      <a:pt x="506319" y="117277"/>
                    </a:cubicBezTo>
                    <a:cubicBezTo>
                      <a:pt x="507279" y="116865"/>
                      <a:pt x="508376" y="116591"/>
                      <a:pt x="509473" y="116453"/>
                    </a:cubicBezTo>
                    <a:cubicBezTo>
                      <a:pt x="512217" y="115905"/>
                      <a:pt x="514960" y="115493"/>
                      <a:pt x="517703" y="115082"/>
                    </a:cubicBezTo>
                    <a:cubicBezTo>
                      <a:pt x="517703" y="115082"/>
                      <a:pt x="517566" y="115082"/>
                      <a:pt x="517566" y="115082"/>
                    </a:cubicBezTo>
                    <a:cubicBezTo>
                      <a:pt x="517566" y="115082"/>
                      <a:pt x="517703" y="115082"/>
                      <a:pt x="517703" y="115082"/>
                    </a:cubicBezTo>
                    <a:cubicBezTo>
                      <a:pt x="517840" y="115082"/>
                      <a:pt x="517977" y="115082"/>
                      <a:pt x="518114" y="115082"/>
                    </a:cubicBezTo>
                    <a:cubicBezTo>
                      <a:pt x="518114" y="115082"/>
                      <a:pt x="517977" y="115082"/>
                      <a:pt x="517977" y="115082"/>
                    </a:cubicBezTo>
                    <a:cubicBezTo>
                      <a:pt x="518526" y="114945"/>
                      <a:pt x="519075" y="114807"/>
                      <a:pt x="519623" y="114807"/>
                    </a:cubicBezTo>
                    <a:cubicBezTo>
                      <a:pt x="521680" y="114396"/>
                      <a:pt x="524149" y="115219"/>
                      <a:pt x="524972" y="117413"/>
                    </a:cubicBezTo>
                    <a:cubicBezTo>
                      <a:pt x="526344" y="121254"/>
                      <a:pt x="527990" y="124820"/>
                      <a:pt x="529362" y="128798"/>
                    </a:cubicBezTo>
                    <a:cubicBezTo>
                      <a:pt x="530322" y="131404"/>
                      <a:pt x="530459" y="134558"/>
                      <a:pt x="530184" y="137302"/>
                    </a:cubicBezTo>
                    <a:cubicBezTo>
                      <a:pt x="530047" y="139085"/>
                      <a:pt x="529910" y="140868"/>
                      <a:pt x="529499" y="142651"/>
                    </a:cubicBezTo>
                    <a:cubicBezTo>
                      <a:pt x="528950" y="144983"/>
                      <a:pt x="528401" y="147452"/>
                      <a:pt x="527578" y="149783"/>
                    </a:cubicBezTo>
                    <a:cubicBezTo>
                      <a:pt x="526893" y="152115"/>
                      <a:pt x="525933" y="154584"/>
                      <a:pt x="525109" y="156916"/>
                    </a:cubicBezTo>
                    <a:cubicBezTo>
                      <a:pt x="524149" y="159522"/>
                      <a:pt x="523326" y="162128"/>
                      <a:pt x="522504" y="164734"/>
                    </a:cubicBezTo>
                    <a:cubicBezTo>
                      <a:pt x="520720" y="169671"/>
                      <a:pt x="518800" y="174335"/>
                      <a:pt x="516743" y="179135"/>
                    </a:cubicBezTo>
                    <a:cubicBezTo>
                      <a:pt x="515097" y="183113"/>
                      <a:pt x="513451" y="187091"/>
                      <a:pt x="511531" y="190931"/>
                    </a:cubicBezTo>
                    <a:cubicBezTo>
                      <a:pt x="510433" y="193400"/>
                      <a:pt x="509199" y="196006"/>
                      <a:pt x="508102" y="198475"/>
                    </a:cubicBezTo>
                    <a:cubicBezTo>
                      <a:pt x="503712" y="207802"/>
                      <a:pt x="499323" y="217266"/>
                      <a:pt x="494934" y="226593"/>
                    </a:cubicBezTo>
                    <a:cubicBezTo>
                      <a:pt x="493151" y="230296"/>
                      <a:pt x="491505" y="233863"/>
                      <a:pt x="489585" y="237428"/>
                    </a:cubicBezTo>
                    <a:cubicBezTo>
                      <a:pt x="480944" y="253888"/>
                      <a:pt x="472303" y="270210"/>
                      <a:pt x="463662" y="286669"/>
                    </a:cubicBezTo>
                    <a:cubicBezTo>
                      <a:pt x="462016" y="289686"/>
                      <a:pt x="460370" y="292704"/>
                      <a:pt x="458724" y="295721"/>
                    </a:cubicBezTo>
                    <a:cubicBezTo>
                      <a:pt x="453786" y="304363"/>
                      <a:pt x="448986" y="313004"/>
                      <a:pt x="444048" y="321645"/>
                    </a:cubicBezTo>
                    <a:cubicBezTo>
                      <a:pt x="437601" y="333166"/>
                      <a:pt x="431292" y="344688"/>
                      <a:pt x="424708" y="356209"/>
                    </a:cubicBezTo>
                    <a:cubicBezTo>
                      <a:pt x="415381" y="372257"/>
                      <a:pt x="406055" y="388442"/>
                      <a:pt x="396728" y="404489"/>
                    </a:cubicBezTo>
                    <a:cubicBezTo>
                      <a:pt x="395905" y="405998"/>
                      <a:pt x="394945" y="407507"/>
                      <a:pt x="394122" y="409016"/>
                    </a:cubicBezTo>
                    <a:cubicBezTo>
                      <a:pt x="392750" y="414776"/>
                      <a:pt x="391378" y="420537"/>
                      <a:pt x="390007" y="426298"/>
                    </a:cubicBezTo>
                    <a:cubicBezTo>
                      <a:pt x="387949" y="434939"/>
                      <a:pt x="385892" y="443580"/>
                      <a:pt x="383972" y="452221"/>
                    </a:cubicBezTo>
                    <a:cubicBezTo>
                      <a:pt x="382189" y="459765"/>
                      <a:pt x="380543" y="467309"/>
                      <a:pt x="379034" y="474990"/>
                    </a:cubicBezTo>
                    <a:cubicBezTo>
                      <a:pt x="379034" y="474990"/>
                      <a:pt x="379034" y="474852"/>
                      <a:pt x="379034" y="474852"/>
                    </a:cubicBezTo>
                    <a:cubicBezTo>
                      <a:pt x="376977" y="485277"/>
                      <a:pt x="375057" y="495564"/>
                      <a:pt x="373410" y="505988"/>
                    </a:cubicBezTo>
                    <a:cubicBezTo>
                      <a:pt x="371628" y="517098"/>
                      <a:pt x="369981" y="528208"/>
                      <a:pt x="369159" y="539318"/>
                    </a:cubicBezTo>
                    <a:lnTo>
                      <a:pt x="369159" y="539318"/>
                    </a:lnTo>
                    <a:lnTo>
                      <a:pt x="369159" y="539318"/>
                    </a:lnTo>
                    <a:cubicBezTo>
                      <a:pt x="369159" y="539592"/>
                      <a:pt x="369159" y="539729"/>
                      <a:pt x="369159" y="540003"/>
                    </a:cubicBezTo>
                    <a:cubicBezTo>
                      <a:pt x="369159" y="540003"/>
                      <a:pt x="369159" y="539867"/>
                      <a:pt x="369159" y="539867"/>
                    </a:cubicBezTo>
                    <a:cubicBezTo>
                      <a:pt x="368747" y="547547"/>
                      <a:pt x="368747" y="555365"/>
                      <a:pt x="369159" y="563047"/>
                    </a:cubicBezTo>
                    <a:cubicBezTo>
                      <a:pt x="369159" y="563047"/>
                      <a:pt x="369159" y="562909"/>
                      <a:pt x="369159" y="562909"/>
                    </a:cubicBezTo>
                    <a:cubicBezTo>
                      <a:pt x="369159" y="563047"/>
                      <a:pt x="369159" y="563183"/>
                      <a:pt x="369159" y="563458"/>
                    </a:cubicBezTo>
                    <a:cubicBezTo>
                      <a:pt x="369159" y="563458"/>
                      <a:pt x="369159" y="563595"/>
                      <a:pt x="369159" y="563595"/>
                    </a:cubicBezTo>
                    <a:cubicBezTo>
                      <a:pt x="369159" y="563595"/>
                      <a:pt x="369159" y="563595"/>
                      <a:pt x="369159" y="563595"/>
                    </a:cubicBezTo>
                    <a:cubicBezTo>
                      <a:pt x="369433" y="566476"/>
                      <a:pt x="369844" y="569219"/>
                      <a:pt x="370256" y="571962"/>
                    </a:cubicBezTo>
                    <a:cubicBezTo>
                      <a:pt x="370256" y="571687"/>
                      <a:pt x="370119" y="571550"/>
                      <a:pt x="370119" y="571413"/>
                    </a:cubicBezTo>
                    <a:cubicBezTo>
                      <a:pt x="370393" y="572785"/>
                      <a:pt x="370804" y="574157"/>
                      <a:pt x="371216" y="575665"/>
                    </a:cubicBezTo>
                    <a:cubicBezTo>
                      <a:pt x="371216" y="575391"/>
                      <a:pt x="371079" y="575254"/>
                      <a:pt x="371079" y="574979"/>
                    </a:cubicBezTo>
                    <a:cubicBezTo>
                      <a:pt x="371765" y="576899"/>
                      <a:pt x="372588" y="578683"/>
                      <a:pt x="373548" y="580603"/>
                    </a:cubicBezTo>
                    <a:cubicBezTo>
                      <a:pt x="373410" y="580466"/>
                      <a:pt x="373273" y="580192"/>
                      <a:pt x="373273" y="580054"/>
                    </a:cubicBezTo>
                    <a:cubicBezTo>
                      <a:pt x="374233" y="581837"/>
                      <a:pt x="375331" y="583621"/>
                      <a:pt x="376565" y="585403"/>
                    </a:cubicBezTo>
                    <a:cubicBezTo>
                      <a:pt x="377114" y="586226"/>
                      <a:pt x="377800" y="587050"/>
                      <a:pt x="378486" y="587873"/>
                    </a:cubicBezTo>
                    <a:cubicBezTo>
                      <a:pt x="378897" y="588284"/>
                      <a:pt x="379446" y="588832"/>
                      <a:pt x="379857" y="589244"/>
                    </a:cubicBezTo>
                    <a:cubicBezTo>
                      <a:pt x="379720" y="589107"/>
                      <a:pt x="379583" y="588970"/>
                      <a:pt x="379446" y="588832"/>
                    </a:cubicBezTo>
                    <a:cubicBezTo>
                      <a:pt x="380406" y="589655"/>
                      <a:pt x="381366" y="590479"/>
                      <a:pt x="382463" y="591164"/>
                    </a:cubicBezTo>
                    <a:cubicBezTo>
                      <a:pt x="382326" y="591027"/>
                      <a:pt x="382189" y="590890"/>
                      <a:pt x="382052" y="590753"/>
                    </a:cubicBezTo>
                    <a:cubicBezTo>
                      <a:pt x="382326" y="590890"/>
                      <a:pt x="382737" y="591164"/>
                      <a:pt x="383149" y="591302"/>
                    </a:cubicBezTo>
                    <a:cubicBezTo>
                      <a:pt x="383835" y="591576"/>
                      <a:pt x="384520" y="591713"/>
                      <a:pt x="385344" y="591850"/>
                    </a:cubicBezTo>
                    <a:cubicBezTo>
                      <a:pt x="385344" y="591850"/>
                      <a:pt x="385344" y="591850"/>
                      <a:pt x="385206" y="591850"/>
                    </a:cubicBezTo>
                    <a:cubicBezTo>
                      <a:pt x="385755" y="591850"/>
                      <a:pt x="386304" y="591987"/>
                      <a:pt x="386715" y="591987"/>
                    </a:cubicBezTo>
                    <a:cubicBezTo>
                      <a:pt x="386578" y="591987"/>
                      <a:pt x="386441" y="591987"/>
                      <a:pt x="386304" y="591987"/>
                    </a:cubicBezTo>
                    <a:cubicBezTo>
                      <a:pt x="386441" y="591987"/>
                      <a:pt x="386578" y="591987"/>
                      <a:pt x="386715" y="591987"/>
                    </a:cubicBezTo>
                    <a:cubicBezTo>
                      <a:pt x="386852" y="591987"/>
                      <a:pt x="386852" y="591987"/>
                      <a:pt x="386989" y="591987"/>
                    </a:cubicBezTo>
                    <a:cubicBezTo>
                      <a:pt x="386852" y="591987"/>
                      <a:pt x="386852" y="591987"/>
                      <a:pt x="386715" y="591987"/>
                    </a:cubicBezTo>
                    <a:cubicBezTo>
                      <a:pt x="387675" y="591987"/>
                      <a:pt x="388773" y="591987"/>
                      <a:pt x="389870" y="591987"/>
                    </a:cubicBezTo>
                    <a:cubicBezTo>
                      <a:pt x="391653" y="591850"/>
                      <a:pt x="393436" y="591576"/>
                      <a:pt x="395219" y="591164"/>
                    </a:cubicBezTo>
                    <a:cubicBezTo>
                      <a:pt x="395219" y="591164"/>
                      <a:pt x="395219" y="591164"/>
                      <a:pt x="395082" y="591164"/>
                    </a:cubicBezTo>
                    <a:cubicBezTo>
                      <a:pt x="397139" y="590753"/>
                      <a:pt x="399060" y="590204"/>
                      <a:pt x="400980" y="589518"/>
                    </a:cubicBezTo>
                    <a:cubicBezTo>
                      <a:pt x="403311" y="588695"/>
                      <a:pt x="405369" y="587873"/>
                      <a:pt x="407563" y="586775"/>
                    </a:cubicBezTo>
                    <a:cubicBezTo>
                      <a:pt x="407563" y="586775"/>
                      <a:pt x="407426" y="586775"/>
                      <a:pt x="407426" y="586912"/>
                    </a:cubicBezTo>
                    <a:cubicBezTo>
                      <a:pt x="407563" y="586912"/>
                      <a:pt x="407563" y="586775"/>
                      <a:pt x="407700" y="586775"/>
                    </a:cubicBezTo>
                    <a:cubicBezTo>
                      <a:pt x="407838" y="586775"/>
                      <a:pt x="407838" y="586638"/>
                      <a:pt x="407975" y="586638"/>
                    </a:cubicBezTo>
                    <a:cubicBezTo>
                      <a:pt x="407975" y="586638"/>
                      <a:pt x="407838" y="586638"/>
                      <a:pt x="407838" y="586638"/>
                    </a:cubicBezTo>
                    <a:cubicBezTo>
                      <a:pt x="409621" y="585678"/>
                      <a:pt x="411404" y="584580"/>
                      <a:pt x="413187" y="583483"/>
                    </a:cubicBezTo>
                    <a:cubicBezTo>
                      <a:pt x="413050" y="583621"/>
                      <a:pt x="412913" y="583757"/>
                      <a:pt x="412776" y="583895"/>
                    </a:cubicBezTo>
                    <a:cubicBezTo>
                      <a:pt x="417027" y="581015"/>
                      <a:pt x="420868" y="577860"/>
                      <a:pt x="424845" y="574431"/>
                    </a:cubicBezTo>
                    <a:cubicBezTo>
                      <a:pt x="428823" y="570864"/>
                      <a:pt x="432664" y="567299"/>
                      <a:pt x="436504" y="563595"/>
                    </a:cubicBezTo>
                    <a:cubicBezTo>
                      <a:pt x="440619" y="559618"/>
                      <a:pt x="444459" y="555503"/>
                      <a:pt x="448163" y="551388"/>
                    </a:cubicBezTo>
                    <a:cubicBezTo>
                      <a:pt x="448163" y="551388"/>
                      <a:pt x="448163" y="551525"/>
                      <a:pt x="448026" y="551525"/>
                    </a:cubicBezTo>
                    <a:cubicBezTo>
                      <a:pt x="448026" y="551525"/>
                      <a:pt x="448163" y="551388"/>
                      <a:pt x="448163" y="551388"/>
                    </a:cubicBezTo>
                    <a:cubicBezTo>
                      <a:pt x="448163" y="551388"/>
                      <a:pt x="448163" y="551388"/>
                      <a:pt x="448026" y="551525"/>
                    </a:cubicBezTo>
                    <a:cubicBezTo>
                      <a:pt x="448163" y="551388"/>
                      <a:pt x="448163" y="551388"/>
                      <a:pt x="448300" y="551251"/>
                    </a:cubicBezTo>
                    <a:cubicBezTo>
                      <a:pt x="459821" y="538220"/>
                      <a:pt x="470245" y="524230"/>
                      <a:pt x="480121" y="509965"/>
                    </a:cubicBezTo>
                    <a:cubicBezTo>
                      <a:pt x="492740" y="491174"/>
                      <a:pt x="504124" y="471698"/>
                      <a:pt x="514548" y="451672"/>
                    </a:cubicBezTo>
                    <a:cubicBezTo>
                      <a:pt x="514548" y="451124"/>
                      <a:pt x="514548" y="450713"/>
                      <a:pt x="514548" y="450164"/>
                    </a:cubicBezTo>
                    <a:cubicBezTo>
                      <a:pt x="514548" y="449204"/>
                      <a:pt x="514548" y="448106"/>
                      <a:pt x="514548" y="447146"/>
                    </a:cubicBezTo>
                    <a:cubicBezTo>
                      <a:pt x="514548" y="447420"/>
                      <a:pt x="514548" y="447558"/>
                      <a:pt x="514548" y="447695"/>
                    </a:cubicBezTo>
                    <a:cubicBezTo>
                      <a:pt x="514548" y="446872"/>
                      <a:pt x="514685" y="446049"/>
                      <a:pt x="514685" y="445226"/>
                    </a:cubicBezTo>
                    <a:cubicBezTo>
                      <a:pt x="514685" y="445363"/>
                      <a:pt x="514685" y="445363"/>
                      <a:pt x="514685" y="445500"/>
                    </a:cubicBezTo>
                    <a:cubicBezTo>
                      <a:pt x="514822" y="443855"/>
                      <a:pt x="514960" y="442346"/>
                      <a:pt x="514960" y="440700"/>
                    </a:cubicBezTo>
                    <a:cubicBezTo>
                      <a:pt x="514960" y="440837"/>
                      <a:pt x="514960" y="440837"/>
                      <a:pt x="514960" y="440974"/>
                    </a:cubicBezTo>
                    <a:cubicBezTo>
                      <a:pt x="515097" y="439328"/>
                      <a:pt x="515097" y="437545"/>
                      <a:pt x="515371" y="436036"/>
                    </a:cubicBezTo>
                    <a:cubicBezTo>
                      <a:pt x="515371" y="436036"/>
                      <a:pt x="515371" y="436036"/>
                      <a:pt x="515371" y="436174"/>
                    </a:cubicBezTo>
                    <a:cubicBezTo>
                      <a:pt x="515508" y="434802"/>
                      <a:pt x="515508" y="433568"/>
                      <a:pt x="515646" y="432333"/>
                    </a:cubicBezTo>
                    <a:cubicBezTo>
                      <a:pt x="515646" y="432333"/>
                      <a:pt x="515646" y="432470"/>
                      <a:pt x="515646" y="432470"/>
                    </a:cubicBezTo>
                    <a:cubicBezTo>
                      <a:pt x="516057" y="426435"/>
                      <a:pt x="516468" y="420263"/>
                      <a:pt x="516880" y="414228"/>
                    </a:cubicBezTo>
                    <a:cubicBezTo>
                      <a:pt x="516880" y="414228"/>
                      <a:pt x="516880" y="414228"/>
                      <a:pt x="516880" y="414365"/>
                    </a:cubicBezTo>
                    <a:cubicBezTo>
                      <a:pt x="517017" y="411210"/>
                      <a:pt x="517291" y="408056"/>
                      <a:pt x="517566" y="404901"/>
                    </a:cubicBezTo>
                    <a:cubicBezTo>
                      <a:pt x="517566" y="404627"/>
                      <a:pt x="517566" y="404352"/>
                      <a:pt x="517703" y="404078"/>
                    </a:cubicBezTo>
                    <a:cubicBezTo>
                      <a:pt x="517703" y="403666"/>
                      <a:pt x="517703" y="403255"/>
                      <a:pt x="517703" y="402981"/>
                    </a:cubicBezTo>
                    <a:cubicBezTo>
                      <a:pt x="517703" y="402707"/>
                      <a:pt x="517703" y="402569"/>
                      <a:pt x="517703" y="402432"/>
                    </a:cubicBezTo>
                    <a:cubicBezTo>
                      <a:pt x="517977" y="399140"/>
                      <a:pt x="518114" y="395849"/>
                      <a:pt x="518389" y="392420"/>
                    </a:cubicBezTo>
                    <a:cubicBezTo>
                      <a:pt x="518389" y="391048"/>
                      <a:pt x="518526" y="389539"/>
                      <a:pt x="518663" y="388030"/>
                    </a:cubicBezTo>
                    <a:cubicBezTo>
                      <a:pt x="518663" y="387893"/>
                      <a:pt x="518663" y="387756"/>
                      <a:pt x="518663" y="387756"/>
                    </a:cubicBezTo>
                    <a:cubicBezTo>
                      <a:pt x="518663" y="387756"/>
                      <a:pt x="518663" y="387619"/>
                      <a:pt x="518663" y="387619"/>
                    </a:cubicBezTo>
                    <a:cubicBezTo>
                      <a:pt x="518663" y="386659"/>
                      <a:pt x="518800" y="385562"/>
                      <a:pt x="518800" y="384601"/>
                    </a:cubicBezTo>
                    <a:cubicBezTo>
                      <a:pt x="518800" y="384601"/>
                      <a:pt x="518800" y="384739"/>
                      <a:pt x="518800" y="384739"/>
                    </a:cubicBezTo>
                    <a:cubicBezTo>
                      <a:pt x="518937" y="382681"/>
                      <a:pt x="519075" y="380486"/>
                      <a:pt x="519212" y="378292"/>
                    </a:cubicBezTo>
                    <a:cubicBezTo>
                      <a:pt x="519212" y="378292"/>
                      <a:pt x="519212" y="378429"/>
                      <a:pt x="519212" y="378429"/>
                    </a:cubicBezTo>
                    <a:cubicBezTo>
                      <a:pt x="519212" y="377881"/>
                      <a:pt x="519212" y="377469"/>
                      <a:pt x="519349" y="376920"/>
                    </a:cubicBezTo>
                    <a:cubicBezTo>
                      <a:pt x="519349" y="377195"/>
                      <a:pt x="519349" y="377332"/>
                      <a:pt x="519349" y="377469"/>
                    </a:cubicBezTo>
                    <a:cubicBezTo>
                      <a:pt x="519349" y="377057"/>
                      <a:pt x="519349" y="376509"/>
                      <a:pt x="519349" y="376097"/>
                    </a:cubicBezTo>
                    <a:cubicBezTo>
                      <a:pt x="519349" y="376372"/>
                      <a:pt x="519349" y="376509"/>
                      <a:pt x="519349" y="376646"/>
                    </a:cubicBezTo>
                    <a:cubicBezTo>
                      <a:pt x="519349" y="376509"/>
                      <a:pt x="519349" y="376372"/>
                      <a:pt x="519349" y="376372"/>
                    </a:cubicBezTo>
                    <a:cubicBezTo>
                      <a:pt x="519349" y="376234"/>
                      <a:pt x="519349" y="376097"/>
                      <a:pt x="519349" y="375960"/>
                    </a:cubicBezTo>
                    <a:cubicBezTo>
                      <a:pt x="519349" y="375960"/>
                      <a:pt x="519349" y="375823"/>
                      <a:pt x="519349" y="375823"/>
                    </a:cubicBezTo>
                    <a:cubicBezTo>
                      <a:pt x="519349" y="375823"/>
                      <a:pt x="519349" y="375960"/>
                      <a:pt x="519349" y="375960"/>
                    </a:cubicBezTo>
                    <a:cubicBezTo>
                      <a:pt x="519623" y="372394"/>
                      <a:pt x="520035" y="368828"/>
                      <a:pt x="520446" y="365399"/>
                    </a:cubicBezTo>
                    <a:cubicBezTo>
                      <a:pt x="520995" y="360187"/>
                      <a:pt x="521680" y="354975"/>
                      <a:pt x="522366" y="349625"/>
                    </a:cubicBezTo>
                    <a:cubicBezTo>
                      <a:pt x="523738" y="339064"/>
                      <a:pt x="525384" y="328503"/>
                      <a:pt x="527578" y="317941"/>
                    </a:cubicBezTo>
                    <a:cubicBezTo>
                      <a:pt x="529499" y="308477"/>
                      <a:pt x="531693" y="299014"/>
                      <a:pt x="534436" y="289686"/>
                    </a:cubicBezTo>
                    <a:cubicBezTo>
                      <a:pt x="535534" y="285709"/>
                      <a:pt x="536905" y="281731"/>
                      <a:pt x="538414" y="277891"/>
                    </a:cubicBezTo>
                    <a:cubicBezTo>
                      <a:pt x="540197" y="273227"/>
                      <a:pt x="542254" y="268701"/>
                      <a:pt x="544312" y="264175"/>
                    </a:cubicBezTo>
                    <a:cubicBezTo>
                      <a:pt x="545821" y="260883"/>
                      <a:pt x="547467" y="257866"/>
                      <a:pt x="549250" y="254848"/>
                    </a:cubicBezTo>
                    <a:cubicBezTo>
                      <a:pt x="550758" y="252379"/>
                      <a:pt x="552541" y="250184"/>
                      <a:pt x="554599" y="248127"/>
                    </a:cubicBezTo>
                    <a:cubicBezTo>
                      <a:pt x="556108" y="246618"/>
                      <a:pt x="558028" y="245109"/>
                      <a:pt x="560085" y="244286"/>
                    </a:cubicBezTo>
                    <a:cubicBezTo>
                      <a:pt x="562828" y="243189"/>
                      <a:pt x="565709" y="242092"/>
                      <a:pt x="568726" y="242092"/>
                    </a:cubicBezTo>
                    <a:cubicBezTo>
                      <a:pt x="570235" y="242092"/>
                      <a:pt x="571195" y="242092"/>
                      <a:pt x="572567" y="242366"/>
                    </a:cubicBezTo>
                    <a:cubicBezTo>
                      <a:pt x="573390" y="242503"/>
                      <a:pt x="574213" y="242778"/>
                      <a:pt x="575036" y="243052"/>
                    </a:cubicBezTo>
                    <a:cubicBezTo>
                      <a:pt x="575721" y="243326"/>
                      <a:pt x="576544" y="244012"/>
                      <a:pt x="577093" y="244424"/>
                    </a:cubicBezTo>
                    <a:cubicBezTo>
                      <a:pt x="577779" y="244973"/>
                      <a:pt x="578328" y="245658"/>
                      <a:pt x="578876" y="246344"/>
                    </a:cubicBezTo>
                    <a:cubicBezTo>
                      <a:pt x="580248" y="248264"/>
                      <a:pt x="581208" y="250459"/>
                      <a:pt x="582031" y="252653"/>
                    </a:cubicBezTo>
                    <a:cubicBezTo>
                      <a:pt x="583265" y="256631"/>
                      <a:pt x="584226" y="260471"/>
                      <a:pt x="584637" y="264724"/>
                    </a:cubicBezTo>
                    <a:cubicBezTo>
                      <a:pt x="584911" y="268153"/>
                      <a:pt x="584637" y="271582"/>
                      <a:pt x="584363" y="275011"/>
                    </a:cubicBezTo>
                    <a:cubicBezTo>
                      <a:pt x="583951" y="279811"/>
                      <a:pt x="583265" y="284749"/>
                      <a:pt x="582579" y="289686"/>
                    </a:cubicBezTo>
                    <a:cubicBezTo>
                      <a:pt x="581894" y="294213"/>
                      <a:pt x="580934" y="298739"/>
                      <a:pt x="579836" y="303266"/>
                    </a:cubicBezTo>
                    <a:cubicBezTo>
                      <a:pt x="578465" y="309301"/>
                      <a:pt x="577093" y="315335"/>
                      <a:pt x="575447" y="321370"/>
                    </a:cubicBezTo>
                    <a:cubicBezTo>
                      <a:pt x="574076" y="326446"/>
                      <a:pt x="572704" y="331520"/>
                      <a:pt x="571195" y="336733"/>
                    </a:cubicBezTo>
                    <a:cubicBezTo>
                      <a:pt x="570647" y="338790"/>
                      <a:pt x="570098" y="340710"/>
                      <a:pt x="569412" y="342630"/>
                    </a:cubicBezTo>
                    <a:cubicBezTo>
                      <a:pt x="568178" y="346196"/>
                      <a:pt x="566943" y="349763"/>
                      <a:pt x="565709" y="353466"/>
                    </a:cubicBezTo>
                    <a:cubicBezTo>
                      <a:pt x="562417" y="362793"/>
                      <a:pt x="559262" y="371982"/>
                      <a:pt x="556108" y="381310"/>
                    </a:cubicBezTo>
                    <a:cubicBezTo>
                      <a:pt x="554599" y="385562"/>
                      <a:pt x="552953" y="389676"/>
                      <a:pt x="551307" y="393791"/>
                    </a:cubicBezTo>
                    <a:cubicBezTo>
                      <a:pt x="547192" y="404352"/>
                      <a:pt x="542666" y="414639"/>
                      <a:pt x="538140" y="424926"/>
                    </a:cubicBezTo>
                    <a:cubicBezTo>
                      <a:pt x="533476" y="435213"/>
                      <a:pt x="528538" y="445226"/>
                      <a:pt x="523326" y="455239"/>
                    </a:cubicBezTo>
                    <a:cubicBezTo>
                      <a:pt x="523326" y="456473"/>
                      <a:pt x="523326" y="457707"/>
                      <a:pt x="523326" y="458805"/>
                    </a:cubicBezTo>
                    <a:cubicBezTo>
                      <a:pt x="523052" y="478419"/>
                      <a:pt x="522915" y="498170"/>
                      <a:pt x="522641" y="517784"/>
                    </a:cubicBezTo>
                    <a:cubicBezTo>
                      <a:pt x="522641" y="521075"/>
                      <a:pt x="522641" y="524230"/>
                      <a:pt x="522778" y="527522"/>
                    </a:cubicBezTo>
                    <a:cubicBezTo>
                      <a:pt x="523052" y="537123"/>
                      <a:pt x="523464" y="546725"/>
                      <a:pt x="523875" y="556325"/>
                    </a:cubicBezTo>
                    <a:cubicBezTo>
                      <a:pt x="524149" y="563732"/>
                      <a:pt x="524424" y="571276"/>
                      <a:pt x="524698" y="578683"/>
                    </a:cubicBezTo>
                    <a:cubicBezTo>
                      <a:pt x="524972" y="584444"/>
                      <a:pt x="525247" y="590204"/>
                      <a:pt x="525521" y="595965"/>
                    </a:cubicBezTo>
                    <a:cubicBezTo>
                      <a:pt x="525521" y="595828"/>
                      <a:pt x="525521" y="595828"/>
                      <a:pt x="525521" y="595690"/>
                    </a:cubicBezTo>
                    <a:cubicBezTo>
                      <a:pt x="526207" y="604880"/>
                      <a:pt x="526893" y="614070"/>
                      <a:pt x="527990" y="623260"/>
                    </a:cubicBezTo>
                    <a:cubicBezTo>
                      <a:pt x="528538" y="628198"/>
                      <a:pt x="529224" y="632998"/>
                      <a:pt x="529910" y="637799"/>
                    </a:cubicBezTo>
                    <a:cubicBezTo>
                      <a:pt x="530459" y="642325"/>
                      <a:pt x="531144" y="646988"/>
                      <a:pt x="531967" y="651515"/>
                    </a:cubicBezTo>
                    <a:cubicBezTo>
                      <a:pt x="531967" y="651377"/>
                      <a:pt x="531967" y="651240"/>
                      <a:pt x="531967" y="651103"/>
                    </a:cubicBezTo>
                    <a:cubicBezTo>
                      <a:pt x="532653" y="654121"/>
                      <a:pt x="533339" y="657001"/>
                      <a:pt x="534299" y="659744"/>
                    </a:cubicBezTo>
                    <a:cubicBezTo>
                      <a:pt x="535671" y="663173"/>
                      <a:pt x="537042" y="666602"/>
                      <a:pt x="538688" y="670031"/>
                    </a:cubicBezTo>
                    <a:cubicBezTo>
                      <a:pt x="539511" y="671677"/>
                      <a:pt x="540609" y="673323"/>
                      <a:pt x="541569" y="674969"/>
                    </a:cubicBezTo>
                    <a:cubicBezTo>
                      <a:pt x="541431" y="674832"/>
                      <a:pt x="541294" y="674695"/>
                      <a:pt x="541157" y="674557"/>
                    </a:cubicBezTo>
                    <a:cubicBezTo>
                      <a:pt x="541843" y="675518"/>
                      <a:pt x="542666" y="676615"/>
                      <a:pt x="543489" y="677438"/>
                    </a:cubicBezTo>
                    <a:cubicBezTo>
                      <a:pt x="543352" y="677301"/>
                      <a:pt x="543215" y="677163"/>
                      <a:pt x="543078" y="677027"/>
                    </a:cubicBezTo>
                    <a:cubicBezTo>
                      <a:pt x="543489" y="677438"/>
                      <a:pt x="543900" y="677849"/>
                      <a:pt x="544175" y="678124"/>
                    </a:cubicBezTo>
                    <a:cubicBezTo>
                      <a:pt x="544449" y="678398"/>
                      <a:pt x="544723" y="678672"/>
                      <a:pt x="544998" y="678809"/>
                    </a:cubicBezTo>
                    <a:cubicBezTo>
                      <a:pt x="545272" y="679084"/>
                      <a:pt x="545683" y="679221"/>
                      <a:pt x="545958" y="679495"/>
                    </a:cubicBezTo>
                    <a:cubicBezTo>
                      <a:pt x="545683" y="679358"/>
                      <a:pt x="545546" y="679221"/>
                      <a:pt x="545409" y="679221"/>
                    </a:cubicBezTo>
                    <a:cubicBezTo>
                      <a:pt x="546369" y="679633"/>
                      <a:pt x="547329" y="680181"/>
                      <a:pt x="548289" y="680456"/>
                    </a:cubicBezTo>
                    <a:cubicBezTo>
                      <a:pt x="548152" y="680456"/>
                      <a:pt x="548152" y="680456"/>
                      <a:pt x="548015" y="680318"/>
                    </a:cubicBezTo>
                    <a:cubicBezTo>
                      <a:pt x="548564" y="680456"/>
                      <a:pt x="549112" y="680592"/>
                      <a:pt x="549798" y="680730"/>
                    </a:cubicBezTo>
                    <a:cubicBezTo>
                      <a:pt x="549798" y="680730"/>
                      <a:pt x="549661" y="680730"/>
                      <a:pt x="549661" y="680730"/>
                    </a:cubicBezTo>
                    <a:cubicBezTo>
                      <a:pt x="550621" y="680867"/>
                      <a:pt x="551581" y="681141"/>
                      <a:pt x="552541" y="681141"/>
                    </a:cubicBezTo>
                    <a:cubicBezTo>
                      <a:pt x="554462" y="681278"/>
                      <a:pt x="556382" y="681278"/>
                      <a:pt x="558302" y="681141"/>
                    </a:cubicBezTo>
                    <a:cubicBezTo>
                      <a:pt x="558028" y="681141"/>
                      <a:pt x="557891" y="681141"/>
                      <a:pt x="557616" y="681141"/>
                    </a:cubicBezTo>
                    <a:cubicBezTo>
                      <a:pt x="558714" y="681141"/>
                      <a:pt x="559811" y="681004"/>
                      <a:pt x="560908" y="680730"/>
                    </a:cubicBezTo>
                    <a:cubicBezTo>
                      <a:pt x="562691" y="680456"/>
                      <a:pt x="564200" y="679907"/>
                      <a:pt x="565846" y="679358"/>
                    </a:cubicBezTo>
                    <a:cubicBezTo>
                      <a:pt x="565846" y="679358"/>
                      <a:pt x="565846" y="679358"/>
                      <a:pt x="565709" y="679358"/>
                    </a:cubicBezTo>
                    <a:cubicBezTo>
                      <a:pt x="565709" y="679358"/>
                      <a:pt x="565846" y="679358"/>
                      <a:pt x="565846" y="679221"/>
                    </a:cubicBezTo>
                    <a:cubicBezTo>
                      <a:pt x="565983" y="679221"/>
                      <a:pt x="566120" y="679084"/>
                      <a:pt x="566257" y="679084"/>
                    </a:cubicBezTo>
                    <a:cubicBezTo>
                      <a:pt x="566120" y="679084"/>
                      <a:pt x="566120" y="679084"/>
                      <a:pt x="565983" y="679084"/>
                    </a:cubicBezTo>
                    <a:cubicBezTo>
                      <a:pt x="566943" y="678672"/>
                      <a:pt x="567903" y="678261"/>
                      <a:pt x="568863" y="677712"/>
                    </a:cubicBezTo>
                    <a:lnTo>
                      <a:pt x="568863" y="677712"/>
                    </a:lnTo>
                    <a:cubicBezTo>
                      <a:pt x="570098" y="677027"/>
                      <a:pt x="571332" y="676340"/>
                      <a:pt x="572567" y="675518"/>
                    </a:cubicBezTo>
                    <a:cubicBezTo>
                      <a:pt x="572430" y="675655"/>
                      <a:pt x="572292" y="675792"/>
                      <a:pt x="572155" y="675929"/>
                    </a:cubicBezTo>
                    <a:cubicBezTo>
                      <a:pt x="575173" y="673872"/>
                      <a:pt x="577916" y="671677"/>
                      <a:pt x="580522" y="669346"/>
                    </a:cubicBezTo>
                    <a:cubicBezTo>
                      <a:pt x="585597" y="664819"/>
                      <a:pt x="590398" y="660018"/>
                      <a:pt x="594924" y="655081"/>
                    </a:cubicBezTo>
                    <a:cubicBezTo>
                      <a:pt x="594787" y="655218"/>
                      <a:pt x="594650" y="655355"/>
                      <a:pt x="594513" y="655492"/>
                    </a:cubicBezTo>
                    <a:cubicBezTo>
                      <a:pt x="600410" y="648772"/>
                      <a:pt x="605622" y="641776"/>
                      <a:pt x="610560" y="634370"/>
                    </a:cubicBezTo>
                    <a:cubicBezTo>
                      <a:pt x="610423" y="634507"/>
                      <a:pt x="610286" y="634781"/>
                      <a:pt x="610286" y="634918"/>
                    </a:cubicBezTo>
                    <a:cubicBezTo>
                      <a:pt x="614263" y="628883"/>
                      <a:pt x="618241" y="622574"/>
                      <a:pt x="622082" y="616402"/>
                    </a:cubicBezTo>
                    <a:cubicBezTo>
                      <a:pt x="626334" y="609406"/>
                      <a:pt x="630037" y="602137"/>
                      <a:pt x="633740" y="594867"/>
                    </a:cubicBezTo>
                    <a:lnTo>
                      <a:pt x="633740" y="594867"/>
                    </a:lnTo>
                    <a:cubicBezTo>
                      <a:pt x="633740" y="594867"/>
                      <a:pt x="633740" y="594731"/>
                      <a:pt x="633877" y="594731"/>
                    </a:cubicBezTo>
                    <a:cubicBezTo>
                      <a:pt x="633877" y="594593"/>
                      <a:pt x="634014" y="594456"/>
                      <a:pt x="634014" y="594319"/>
                    </a:cubicBezTo>
                    <a:cubicBezTo>
                      <a:pt x="634014" y="594319"/>
                      <a:pt x="634014" y="594319"/>
                      <a:pt x="634014" y="594319"/>
                    </a:cubicBezTo>
                    <a:cubicBezTo>
                      <a:pt x="639501" y="583072"/>
                      <a:pt x="644713" y="571687"/>
                      <a:pt x="649651" y="560166"/>
                    </a:cubicBezTo>
                    <a:cubicBezTo>
                      <a:pt x="654726" y="548096"/>
                      <a:pt x="659252" y="535889"/>
                      <a:pt x="663504" y="523544"/>
                    </a:cubicBezTo>
                    <a:cubicBezTo>
                      <a:pt x="663504" y="523544"/>
                      <a:pt x="663504" y="523681"/>
                      <a:pt x="663504" y="523681"/>
                    </a:cubicBezTo>
                    <a:cubicBezTo>
                      <a:pt x="665287" y="518332"/>
                      <a:pt x="667070" y="512983"/>
                      <a:pt x="668853" y="507634"/>
                    </a:cubicBezTo>
                    <a:cubicBezTo>
                      <a:pt x="668030" y="504068"/>
                      <a:pt x="667344" y="500364"/>
                      <a:pt x="666659" y="496798"/>
                    </a:cubicBezTo>
                    <a:cubicBezTo>
                      <a:pt x="663915" y="483494"/>
                      <a:pt x="661309" y="470189"/>
                      <a:pt x="658566" y="456884"/>
                    </a:cubicBezTo>
                    <a:cubicBezTo>
                      <a:pt x="658566" y="456748"/>
                      <a:pt x="658566" y="456610"/>
                      <a:pt x="658429" y="456473"/>
                    </a:cubicBezTo>
                    <a:cubicBezTo>
                      <a:pt x="657195" y="450301"/>
                      <a:pt x="655960" y="444129"/>
                      <a:pt x="654726" y="437956"/>
                    </a:cubicBezTo>
                    <a:cubicBezTo>
                      <a:pt x="654040" y="434802"/>
                      <a:pt x="653354" y="431647"/>
                      <a:pt x="652806" y="428492"/>
                    </a:cubicBezTo>
                    <a:cubicBezTo>
                      <a:pt x="651571" y="420674"/>
                      <a:pt x="650199" y="412719"/>
                      <a:pt x="648965" y="404901"/>
                    </a:cubicBezTo>
                    <a:cubicBezTo>
                      <a:pt x="646359" y="388991"/>
                      <a:pt x="643753" y="373080"/>
                      <a:pt x="641147" y="357307"/>
                    </a:cubicBezTo>
                    <a:cubicBezTo>
                      <a:pt x="640735" y="354701"/>
                      <a:pt x="640461" y="352094"/>
                      <a:pt x="640187" y="349488"/>
                    </a:cubicBezTo>
                    <a:cubicBezTo>
                      <a:pt x="639775" y="346882"/>
                      <a:pt x="639501" y="344276"/>
                      <a:pt x="639227" y="341670"/>
                    </a:cubicBezTo>
                    <a:cubicBezTo>
                      <a:pt x="638541" y="336458"/>
                      <a:pt x="637992" y="331246"/>
                      <a:pt x="637443" y="326034"/>
                    </a:cubicBezTo>
                    <a:cubicBezTo>
                      <a:pt x="636346" y="315473"/>
                      <a:pt x="635661" y="304774"/>
                      <a:pt x="635661" y="294213"/>
                    </a:cubicBezTo>
                    <a:cubicBezTo>
                      <a:pt x="635661" y="285160"/>
                      <a:pt x="635798" y="276108"/>
                      <a:pt x="636621" y="267055"/>
                    </a:cubicBezTo>
                    <a:cubicBezTo>
                      <a:pt x="637032" y="262940"/>
                      <a:pt x="637581" y="258689"/>
                      <a:pt x="638541" y="254711"/>
                    </a:cubicBezTo>
                    <a:cubicBezTo>
                      <a:pt x="639501" y="250459"/>
                      <a:pt x="640872" y="246344"/>
                      <a:pt x="642244" y="242229"/>
                    </a:cubicBezTo>
                    <a:cubicBezTo>
                      <a:pt x="644439" y="235920"/>
                      <a:pt x="647182" y="229885"/>
                      <a:pt x="651571" y="224810"/>
                    </a:cubicBezTo>
                    <a:cubicBezTo>
                      <a:pt x="652943" y="223164"/>
                      <a:pt x="654726" y="221792"/>
                      <a:pt x="656509" y="220695"/>
                    </a:cubicBezTo>
                    <a:cubicBezTo>
                      <a:pt x="658840" y="219186"/>
                      <a:pt x="661721" y="218638"/>
                      <a:pt x="664327" y="218226"/>
                    </a:cubicBezTo>
                    <a:cubicBezTo>
                      <a:pt x="667070" y="217815"/>
                      <a:pt x="669951" y="218089"/>
                      <a:pt x="672694" y="218500"/>
                    </a:cubicBezTo>
                    <a:cubicBezTo>
                      <a:pt x="674751" y="218775"/>
                      <a:pt x="677220" y="219461"/>
                      <a:pt x="679140" y="220421"/>
                    </a:cubicBezTo>
                    <a:cubicBezTo>
                      <a:pt x="680512" y="221106"/>
                      <a:pt x="681335" y="221792"/>
                      <a:pt x="682569" y="222615"/>
                    </a:cubicBezTo>
                    <a:cubicBezTo>
                      <a:pt x="683667" y="223438"/>
                      <a:pt x="684627" y="224535"/>
                      <a:pt x="685587" y="225633"/>
                    </a:cubicBezTo>
                    <a:cubicBezTo>
                      <a:pt x="688056" y="228376"/>
                      <a:pt x="689976" y="231668"/>
                      <a:pt x="691896" y="234822"/>
                    </a:cubicBezTo>
                    <a:cubicBezTo>
                      <a:pt x="693679" y="237977"/>
                      <a:pt x="695325" y="241269"/>
                      <a:pt x="696971" y="244561"/>
                    </a:cubicBezTo>
                    <a:cubicBezTo>
                      <a:pt x="698617" y="248264"/>
                      <a:pt x="699851" y="252242"/>
                      <a:pt x="700949" y="256219"/>
                    </a:cubicBezTo>
                    <a:cubicBezTo>
                      <a:pt x="702320" y="260883"/>
                      <a:pt x="703280" y="265547"/>
                      <a:pt x="704378" y="270073"/>
                    </a:cubicBezTo>
                    <a:cubicBezTo>
                      <a:pt x="705475" y="275285"/>
                      <a:pt x="706435" y="280634"/>
                      <a:pt x="707258" y="285846"/>
                    </a:cubicBezTo>
                    <a:cubicBezTo>
                      <a:pt x="710413" y="306695"/>
                      <a:pt x="710687" y="327954"/>
                      <a:pt x="709590" y="349077"/>
                    </a:cubicBezTo>
                    <a:cubicBezTo>
                      <a:pt x="708630" y="370062"/>
                      <a:pt x="705886" y="391048"/>
                      <a:pt x="702457" y="411759"/>
                    </a:cubicBezTo>
                    <a:cubicBezTo>
                      <a:pt x="699028" y="432333"/>
                      <a:pt x="694502" y="452770"/>
                      <a:pt x="689290" y="473069"/>
                    </a:cubicBezTo>
                    <a:cubicBezTo>
                      <a:pt x="686135" y="485139"/>
                      <a:pt x="682569" y="497072"/>
                      <a:pt x="678866" y="509006"/>
                    </a:cubicBezTo>
                    <a:cubicBezTo>
                      <a:pt x="682569" y="525190"/>
                      <a:pt x="686410" y="541375"/>
                      <a:pt x="690250" y="557560"/>
                    </a:cubicBezTo>
                    <a:cubicBezTo>
                      <a:pt x="691759" y="564006"/>
                      <a:pt x="693268" y="570453"/>
                      <a:pt x="694776" y="576899"/>
                    </a:cubicBezTo>
                    <a:cubicBezTo>
                      <a:pt x="696011" y="581974"/>
                      <a:pt x="697383" y="586912"/>
                      <a:pt x="698754" y="591987"/>
                    </a:cubicBezTo>
                    <a:cubicBezTo>
                      <a:pt x="700400" y="597748"/>
                      <a:pt x="701909" y="603646"/>
                      <a:pt x="703555" y="609406"/>
                    </a:cubicBezTo>
                    <a:cubicBezTo>
                      <a:pt x="706846" y="620791"/>
                      <a:pt x="710413" y="631901"/>
                      <a:pt x="714253" y="643011"/>
                    </a:cubicBezTo>
                    <a:cubicBezTo>
                      <a:pt x="714253" y="643011"/>
                      <a:pt x="714253" y="643011"/>
                      <a:pt x="714253" y="643011"/>
                    </a:cubicBezTo>
                    <a:cubicBezTo>
                      <a:pt x="716722" y="650006"/>
                      <a:pt x="719328" y="657138"/>
                      <a:pt x="722208" y="663996"/>
                    </a:cubicBezTo>
                    <a:cubicBezTo>
                      <a:pt x="724952" y="670717"/>
                      <a:pt x="728244" y="677438"/>
                      <a:pt x="731535" y="684021"/>
                    </a:cubicBezTo>
                    <a:cubicBezTo>
                      <a:pt x="731398" y="683747"/>
                      <a:pt x="731261" y="683610"/>
                      <a:pt x="731261" y="683473"/>
                    </a:cubicBezTo>
                    <a:cubicBezTo>
                      <a:pt x="734141" y="689096"/>
                      <a:pt x="737296" y="694720"/>
                      <a:pt x="740862" y="699932"/>
                    </a:cubicBezTo>
                    <a:cubicBezTo>
                      <a:pt x="743468" y="703498"/>
                      <a:pt x="746211" y="707065"/>
                      <a:pt x="748955" y="710356"/>
                    </a:cubicBezTo>
                    <a:cubicBezTo>
                      <a:pt x="748818" y="710219"/>
                      <a:pt x="748680" y="710082"/>
                      <a:pt x="748543" y="709945"/>
                    </a:cubicBezTo>
                    <a:cubicBezTo>
                      <a:pt x="750463" y="712002"/>
                      <a:pt x="752384" y="714059"/>
                      <a:pt x="754441" y="715980"/>
                    </a:cubicBezTo>
                    <a:cubicBezTo>
                      <a:pt x="754441" y="715980"/>
                      <a:pt x="754304" y="715843"/>
                      <a:pt x="754304" y="715843"/>
                    </a:cubicBezTo>
                    <a:cubicBezTo>
                      <a:pt x="754441" y="715980"/>
                      <a:pt x="754578" y="716117"/>
                      <a:pt x="754715" y="716117"/>
                    </a:cubicBezTo>
                    <a:cubicBezTo>
                      <a:pt x="754715" y="716117"/>
                      <a:pt x="754715" y="716117"/>
                      <a:pt x="754852" y="716254"/>
                    </a:cubicBezTo>
                    <a:cubicBezTo>
                      <a:pt x="754852" y="716254"/>
                      <a:pt x="754852" y="716254"/>
                      <a:pt x="754852" y="716254"/>
                    </a:cubicBezTo>
                    <a:cubicBezTo>
                      <a:pt x="755813" y="717077"/>
                      <a:pt x="756773" y="717900"/>
                      <a:pt x="757870" y="718586"/>
                    </a:cubicBezTo>
                    <a:lnTo>
                      <a:pt x="757870" y="718586"/>
                    </a:lnTo>
                    <a:cubicBezTo>
                      <a:pt x="758830" y="719272"/>
                      <a:pt x="759927" y="719957"/>
                      <a:pt x="760888" y="720506"/>
                    </a:cubicBezTo>
                    <a:cubicBezTo>
                      <a:pt x="760613" y="720369"/>
                      <a:pt x="760476" y="720232"/>
                      <a:pt x="760339" y="720232"/>
                    </a:cubicBezTo>
                    <a:cubicBezTo>
                      <a:pt x="762122" y="721055"/>
                      <a:pt x="763768" y="721740"/>
                      <a:pt x="765551" y="722426"/>
                    </a:cubicBezTo>
                    <a:cubicBezTo>
                      <a:pt x="766785" y="722838"/>
                      <a:pt x="767883" y="723112"/>
                      <a:pt x="769117" y="723524"/>
                    </a:cubicBezTo>
                    <a:cubicBezTo>
                      <a:pt x="771175" y="723935"/>
                      <a:pt x="773232" y="724210"/>
                      <a:pt x="775289" y="724346"/>
                    </a:cubicBezTo>
                    <a:cubicBezTo>
                      <a:pt x="775015" y="724346"/>
                      <a:pt x="774878" y="724346"/>
                      <a:pt x="774604" y="724346"/>
                    </a:cubicBezTo>
                    <a:cubicBezTo>
                      <a:pt x="775975" y="724346"/>
                      <a:pt x="777347" y="724346"/>
                      <a:pt x="778718" y="724210"/>
                    </a:cubicBezTo>
                    <a:cubicBezTo>
                      <a:pt x="778444" y="724210"/>
                      <a:pt x="778307" y="724210"/>
                      <a:pt x="778033" y="724210"/>
                    </a:cubicBezTo>
                    <a:cubicBezTo>
                      <a:pt x="778581" y="724072"/>
                      <a:pt x="779130" y="724072"/>
                      <a:pt x="779679" y="723935"/>
                    </a:cubicBezTo>
                    <a:cubicBezTo>
                      <a:pt x="780776" y="723661"/>
                      <a:pt x="781873" y="723386"/>
                      <a:pt x="782970" y="722975"/>
                    </a:cubicBezTo>
                    <a:cubicBezTo>
                      <a:pt x="784205" y="722563"/>
                      <a:pt x="785439" y="722015"/>
                      <a:pt x="786537" y="721329"/>
                    </a:cubicBezTo>
                    <a:cubicBezTo>
                      <a:pt x="786262" y="721466"/>
                      <a:pt x="786125" y="721466"/>
                      <a:pt x="785988" y="721604"/>
                    </a:cubicBezTo>
                    <a:cubicBezTo>
                      <a:pt x="787360" y="720917"/>
                      <a:pt x="788594" y="720232"/>
                      <a:pt x="789828" y="719272"/>
                    </a:cubicBezTo>
                    <a:cubicBezTo>
                      <a:pt x="789828" y="719272"/>
                      <a:pt x="789691" y="719409"/>
                      <a:pt x="789691" y="719409"/>
                    </a:cubicBezTo>
                    <a:cubicBezTo>
                      <a:pt x="791474" y="718175"/>
                      <a:pt x="793120" y="716940"/>
                      <a:pt x="794766" y="715568"/>
                    </a:cubicBezTo>
                    <a:cubicBezTo>
                      <a:pt x="796686" y="713785"/>
                      <a:pt x="798607" y="712002"/>
                      <a:pt x="800253" y="710219"/>
                    </a:cubicBezTo>
                    <a:cubicBezTo>
                      <a:pt x="801487" y="708710"/>
                      <a:pt x="802721" y="707201"/>
                      <a:pt x="803819" y="705556"/>
                    </a:cubicBezTo>
                    <a:cubicBezTo>
                      <a:pt x="805876" y="702538"/>
                      <a:pt x="807522" y="699521"/>
                      <a:pt x="809168" y="696366"/>
                    </a:cubicBezTo>
                    <a:cubicBezTo>
                      <a:pt x="809168" y="696366"/>
                      <a:pt x="809168" y="696503"/>
                      <a:pt x="809031" y="696503"/>
                    </a:cubicBezTo>
                    <a:cubicBezTo>
                      <a:pt x="809031" y="696366"/>
                      <a:pt x="809168" y="696229"/>
                      <a:pt x="809168" y="696092"/>
                    </a:cubicBezTo>
                    <a:cubicBezTo>
                      <a:pt x="809168" y="696092"/>
                      <a:pt x="809168" y="696092"/>
                      <a:pt x="809168" y="696092"/>
                    </a:cubicBezTo>
                    <a:cubicBezTo>
                      <a:pt x="809168" y="696092"/>
                      <a:pt x="809168" y="696092"/>
                      <a:pt x="809168" y="695954"/>
                    </a:cubicBezTo>
                    <a:cubicBezTo>
                      <a:pt x="812460" y="689371"/>
                      <a:pt x="815340" y="682513"/>
                      <a:pt x="817946" y="675518"/>
                    </a:cubicBezTo>
                    <a:cubicBezTo>
                      <a:pt x="822198" y="662899"/>
                      <a:pt x="825079" y="650006"/>
                      <a:pt x="827822" y="637113"/>
                    </a:cubicBezTo>
                    <a:cubicBezTo>
                      <a:pt x="827822" y="637387"/>
                      <a:pt x="827685" y="637524"/>
                      <a:pt x="827685" y="637799"/>
                    </a:cubicBezTo>
                    <a:cubicBezTo>
                      <a:pt x="831525" y="618870"/>
                      <a:pt x="833857" y="599805"/>
                      <a:pt x="835366" y="580603"/>
                    </a:cubicBezTo>
                    <a:cubicBezTo>
                      <a:pt x="833582" y="576214"/>
                      <a:pt x="831799" y="571825"/>
                      <a:pt x="830016" y="567573"/>
                    </a:cubicBezTo>
                    <a:cubicBezTo>
                      <a:pt x="826450" y="558794"/>
                      <a:pt x="822884" y="550154"/>
                      <a:pt x="819318" y="541375"/>
                    </a:cubicBezTo>
                    <a:cubicBezTo>
                      <a:pt x="818083" y="538358"/>
                      <a:pt x="816986" y="535340"/>
                      <a:pt x="815889" y="532186"/>
                    </a:cubicBezTo>
                    <a:cubicBezTo>
                      <a:pt x="809168" y="513669"/>
                      <a:pt x="802447" y="495152"/>
                      <a:pt x="795863" y="476636"/>
                    </a:cubicBezTo>
                    <a:cubicBezTo>
                      <a:pt x="792983" y="468680"/>
                      <a:pt x="790240" y="460725"/>
                      <a:pt x="787634" y="452770"/>
                    </a:cubicBezTo>
                    <a:cubicBezTo>
                      <a:pt x="784342" y="442894"/>
                      <a:pt x="781050" y="433019"/>
                      <a:pt x="778033" y="423143"/>
                    </a:cubicBezTo>
                    <a:cubicBezTo>
                      <a:pt x="774741" y="412445"/>
                      <a:pt x="771723" y="401746"/>
                      <a:pt x="768843" y="390911"/>
                    </a:cubicBezTo>
                    <a:cubicBezTo>
                      <a:pt x="766100" y="380898"/>
                      <a:pt x="763494" y="371023"/>
                      <a:pt x="761436" y="360872"/>
                    </a:cubicBezTo>
                    <a:cubicBezTo>
                      <a:pt x="760202" y="355112"/>
                      <a:pt x="759242" y="349351"/>
                      <a:pt x="758419" y="343453"/>
                    </a:cubicBezTo>
                    <a:cubicBezTo>
                      <a:pt x="757733" y="338104"/>
                      <a:pt x="757047" y="332755"/>
                      <a:pt x="756498" y="327269"/>
                    </a:cubicBezTo>
                    <a:cubicBezTo>
                      <a:pt x="756087" y="323291"/>
                      <a:pt x="755813" y="319313"/>
                      <a:pt x="755813" y="315198"/>
                    </a:cubicBezTo>
                    <a:cubicBezTo>
                      <a:pt x="755813" y="311221"/>
                      <a:pt x="756498" y="307243"/>
                      <a:pt x="757459" y="303402"/>
                    </a:cubicBezTo>
                    <a:cubicBezTo>
                      <a:pt x="758144" y="300934"/>
                      <a:pt x="759379" y="298465"/>
                      <a:pt x="761025" y="296682"/>
                    </a:cubicBezTo>
                    <a:cubicBezTo>
                      <a:pt x="763494" y="293938"/>
                      <a:pt x="766374" y="291744"/>
                      <a:pt x="769254" y="289275"/>
                    </a:cubicBezTo>
                    <a:cubicBezTo>
                      <a:pt x="769254" y="289275"/>
                      <a:pt x="769254" y="289275"/>
                      <a:pt x="769254" y="289275"/>
                    </a:cubicBezTo>
                    <a:cubicBezTo>
                      <a:pt x="769254" y="289275"/>
                      <a:pt x="769254" y="289275"/>
                      <a:pt x="769392" y="289138"/>
                    </a:cubicBezTo>
                    <a:cubicBezTo>
                      <a:pt x="769392" y="289138"/>
                      <a:pt x="769529" y="289001"/>
                      <a:pt x="769529" y="289001"/>
                    </a:cubicBezTo>
                    <a:cubicBezTo>
                      <a:pt x="769529" y="289001"/>
                      <a:pt x="769529" y="289001"/>
                      <a:pt x="769392" y="289138"/>
                    </a:cubicBezTo>
                    <a:cubicBezTo>
                      <a:pt x="769803" y="288727"/>
                      <a:pt x="770214" y="288315"/>
                      <a:pt x="770626" y="288041"/>
                    </a:cubicBezTo>
                    <a:cubicBezTo>
                      <a:pt x="772272" y="286532"/>
                      <a:pt x="774741" y="286257"/>
                      <a:pt x="776524" y="287629"/>
                    </a:cubicBezTo>
                    <a:cubicBezTo>
                      <a:pt x="779953" y="290372"/>
                      <a:pt x="783519" y="292979"/>
                      <a:pt x="786948" y="295721"/>
                    </a:cubicBezTo>
                    <a:cubicBezTo>
                      <a:pt x="789554" y="297779"/>
                      <a:pt x="791611" y="300248"/>
                      <a:pt x="793532" y="302854"/>
                    </a:cubicBezTo>
                    <a:cubicBezTo>
                      <a:pt x="795452" y="305597"/>
                      <a:pt x="797098" y="308477"/>
                      <a:pt x="798469" y="311495"/>
                    </a:cubicBezTo>
                    <a:cubicBezTo>
                      <a:pt x="800801" y="316295"/>
                      <a:pt x="802584" y="321096"/>
                      <a:pt x="804642" y="325897"/>
                    </a:cubicBezTo>
                    <a:cubicBezTo>
                      <a:pt x="806562" y="330423"/>
                      <a:pt x="808482" y="334949"/>
                      <a:pt x="810265" y="339476"/>
                    </a:cubicBezTo>
                    <a:cubicBezTo>
                      <a:pt x="812048" y="344139"/>
                      <a:pt x="813831" y="348802"/>
                      <a:pt x="815477" y="353466"/>
                    </a:cubicBezTo>
                    <a:cubicBezTo>
                      <a:pt x="818906" y="363204"/>
                      <a:pt x="822061" y="372943"/>
                      <a:pt x="825079" y="382955"/>
                    </a:cubicBezTo>
                    <a:cubicBezTo>
                      <a:pt x="828096" y="392694"/>
                      <a:pt x="830839" y="402432"/>
                      <a:pt x="833171" y="412445"/>
                    </a:cubicBezTo>
                    <a:cubicBezTo>
                      <a:pt x="835777" y="423006"/>
                      <a:pt x="837697" y="433568"/>
                      <a:pt x="839480" y="444266"/>
                    </a:cubicBezTo>
                    <a:cubicBezTo>
                      <a:pt x="843046" y="465388"/>
                      <a:pt x="845104" y="486785"/>
                      <a:pt x="845927" y="508183"/>
                    </a:cubicBezTo>
                    <a:cubicBezTo>
                      <a:pt x="846887" y="529854"/>
                      <a:pt x="846613" y="551662"/>
                      <a:pt x="845241" y="573334"/>
                    </a:cubicBezTo>
                    <a:cubicBezTo>
                      <a:pt x="845104" y="575116"/>
                      <a:pt x="844967" y="577037"/>
                      <a:pt x="844830" y="578820"/>
                    </a:cubicBezTo>
                    <a:cubicBezTo>
                      <a:pt x="846613" y="583209"/>
                      <a:pt x="848396" y="587598"/>
                      <a:pt x="850179" y="592124"/>
                    </a:cubicBezTo>
                    <a:cubicBezTo>
                      <a:pt x="851688" y="595828"/>
                      <a:pt x="853471" y="599394"/>
                      <a:pt x="855117" y="602960"/>
                    </a:cubicBezTo>
                    <a:cubicBezTo>
                      <a:pt x="858957" y="611601"/>
                      <a:pt x="862935" y="619968"/>
                      <a:pt x="867187" y="628472"/>
                    </a:cubicBezTo>
                    <a:cubicBezTo>
                      <a:pt x="867187" y="628334"/>
                      <a:pt x="867187" y="628334"/>
                      <a:pt x="867049" y="628198"/>
                    </a:cubicBezTo>
                    <a:cubicBezTo>
                      <a:pt x="871164" y="636427"/>
                      <a:pt x="875553" y="644657"/>
                      <a:pt x="880080" y="652749"/>
                    </a:cubicBezTo>
                    <a:cubicBezTo>
                      <a:pt x="885017" y="661527"/>
                      <a:pt x="890504" y="670169"/>
                      <a:pt x="896127" y="678672"/>
                    </a:cubicBezTo>
                    <a:cubicBezTo>
                      <a:pt x="895990" y="678535"/>
                      <a:pt x="895853" y="678398"/>
                      <a:pt x="895853" y="678261"/>
                    </a:cubicBezTo>
                    <a:cubicBezTo>
                      <a:pt x="899556" y="683610"/>
                      <a:pt x="903260" y="688959"/>
                      <a:pt x="907512" y="693760"/>
                    </a:cubicBezTo>
                    <a:cubicBezTo>
                      <a:pt x="907375" y="693623"/>
                      <a:pt x="907237" y="693485"/>
                      <a:pt x="907100" y="693349"/>
                    </a:cubicBezTo>
                    <a:cubicBezTo>
                      <a:pt x="910666" y="697326"/>
                      <a:pt x="914370" y="701304"/>
                      <a:pt x="918347" y="705007"/>
                    </a:cubicBezTo>
                    <a:cubicBezTo>
                      <a:pt x="919993" y="706379"/>
                      <a:pt x="921776" y="707750"/>
                      <a:pt x="923559" y="708985"/>
                    </a:cubicBezTo>
                    <a:cubicBezTo>
                      <a:pt x="923285" y="708847"/>
                      <a:pt x="923148" y="708710"/>
                      <a:pt x="923011" y="708573"/>
                    </a:cubicBezTo>
                    <a:cubicBezTo>
                      <a:pt x="924108" y="709259"/>
                      <a:pt x="925205" y="709945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440" y="710630"/>
                      <a:pt x="926577" y="710630"/>
                      <a:pt x="926714" y="710768"/>
                    </a:cubicBezTo>
                    <a:cubicBezTo>
                      <a:pt x="926577" y="710768"/>
                      <a:pt x="926577" y="710630"/>
                      <a:pt x="926440" y="710630"/>
                    </a:cubicBezTo>
                    <a:cubicBezTo>
                      <a:pt x="928360" y="711591"/>
                      <a:pt x="930280" y="712414"/>
                      <a:pt x="932338" y="713099"/>
                    </a:cubicBezTo>
                    <a:cubicBezTo>
                      <a:pt x="932200" y="713099"/>
                      <a:pt x="932200" y="712962"/>
                      <a:pt x="932063" y="712962"/>
                    </a:cubicBezTo>
                    <a:cubicBezTo>
                      <a:pt x="933298" y="713374"/>
                      <a:pt x="934532" y="713785"/>
                      <a:pt x="935767" y="714059"/>
                    </a:cubicBezTo>
                    <a:cubicBezTo>
                      <a:pt x="935629" y="714059"/>
                      <a:pt x="935492" y="714059"/>
                      <a:pt x="935355" y="714059"/>
                    </a:cubicBezTo>
                    <a:cubicBezTo>
                      <a:pt x="936589" y="714334"/>
                      <a:pt x="937824" y="714471"/>
                      <a:pt x="939196" y="714471"/>
                    </a:cubicBezTo>
                    <a:cubicBezTo>
                      <a:pt x="939196" y="714471"/>
                      <a:pt x="939058" y="714471"/>
                      <a:pt x="939058" y="714471"/>
                    </a:cubicBezTo>
                    <a:cubicBezTo>
                      <a:pt x="939607" y="714471"/>
                      <a:pt x="940018" y="714471"/>
                      <a:pt x="940567" y="714471"/>
                    </a:cubicBezTo>
                    <a:cubicBezTo>
                      <a:pt x="941253" y="714334"/>
                      <a:pt x="941802" y="714334"/>
                      <a:pt x="942350" y="714197"/>
                    </a:cubicBezTo>
                    <a:cubicBezTo>
                      <a:pt x="942076" y="714197"/>
                      <a:pt x="941939" y="714334"/>
                      <a:pt x="941802" y="714334"/>
                    </a:cubicBezTo>
                    <a:cubicBezTo>
                      <a:pt x="943173" y="714059"/>
                      <a:pt x="944545" y="713648"/>
                      <a:pt x="945779" y="713237"/>
                    </a:cubicBezTo>
                    <a:cubicBezTo>
                      <a:pt x="945642" y="713237"/>
                      <a:pt x="945368" y="713374"/>
                      <a:pt x="945231" y="713374"/>
                    </a:cubicBezTo>
                    <a:cubicBezTo>
                      <a:pt x="946328" y="712962"/>
                      <a:pt x="947562" y="712414"/>
                      <a:pt x="948660" y="711865"/>
                    </a:cubicBezTo>
                    <a:cubicBezTo>
                      <a:pt x="948660" y="711865"/>
                      <a:pt x="948660" y="711865"/>
                      <a:pt x="948660" y="711865"/>
                    </a:cubicBezTo>
                    <a:cubicBezTo>
                      <a:pt x="950031" y="711179"/>
                      <a:pt x="951266" y="710494"/>
                      <a:pt x="952363" y="709533"/>
                    </a:cubicBezTo>
                    <a:cubicBezTo>
                      <a:pt x="952226" y="709670"/>
                      <a:pt x="952089" y="709808"/>
                      <a:pt x="951952" y="709808"/>
                    </a:cubicBezTo>
                    <a:cubicBezTo>
                      <a:pt x="953597" y="708710"/>
                      <a:pt x="955106" y="707476"/>
                      <a:pt x="956752" y="706104"/>
                    </a:cubicBezTo>
                    <a:cubicBezTo>
                      <a:pt x="956615" y="706104"/>
                      <a:pt x="956615" y="706241"/>
                      <a:pt x="956615" y="706241"/>
                    </a:cubicBezTo>
                    <a:cubicBezTo>
                      <a:pt x="957438" y="705418"/>
                      <a:pt x="958261" y="704595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9084" y="703636"/>
                      <a:pt x="959084" y="703636"/>
                    </a:cubicBezTo>
                    <a:cubicBezTo>
                      <a:pt x="959084" y="703636"/>
                      <a:pt x="959084" y="703636"/>
                      <a:pt x="958947" y="703772"/>
                    </a:cubicBezTo>
                    <a:cubicBezTo>
                      <a:pt x="960181" y="702264"/>
                      <a:pt x="961278" y="700755"/>
                      <a:pt x="962376" y="699246"/>
                    </a:cubicBezTo>
                    <a:cubicBezTo>
                      <a:pt x="963747" y="697052"/>
                      <a:pt x="964982" y="694857"/>
                      <a:pt x="966216" y="692525"/>
                    </a:cubicBezTo>
                    <a:cubicBezTo>
                      <a:pt x="966216" y="692525"/>
                      <a:pt x="966216" y="692663"/>
                      <a:pt x="966216" y="692663"/>
                    </a:cubicBezTo>
                    <a:cubicBezTo>
                      <a:pt x="966216" y="692525"/>
                      <a:pt x="966353" y="692388"/>
                      <a:pt x="966353" y="692251"/>
                    </a:cubicBezTo>
                    <a:cubicBezTo>
                      <a:pt x="966353" y="692251"/>
                      <a:pt x="966353" y="692114"/>
                      <a:pt x="966490" y="692114"/>
                    </a:cubicBezTo>
                    <a:cubicBezTo>
                      <a:pt x="966490" y="692114"/>
                      <a:pt x="966490" y="692114"/>
                      <a:pt x="966490" y="692114"/>
                    </a:cubicBezTo>
                    <a:cubicBezTo>
                      <a:pt x="968959" y="687176"/>
                      <a:pt x="971154" y="681964"/>
                      <a:pt x="973074" y="676752"/>
                    </a:cubicBezTo>
                    <a:cubicBezTo>
                      <a:pt x="975680" y="669071"/>
                      <a:pt x="977600" y="661253"/>
                      <a:pt x="979246" y="653298"/>
                    </a:cubicBezTo>
                    <a:cubicBezTo>
                      <a:pt x="979246" y="653435"/>
                      <a:pt x="979246" y="653572"/>
                      <a:pt x="979109" y="653709"/>
                    </a:cubicBezTo>
                    <a:cubicBezTo>
                      <a:pt x="980344" y="647125"/>
                      <a:pt x="981578" y="640542"/>
                      <a:pt x="982401" y="633958"/>
                    </a:cubicBezTo>
                    <a:cubicBezTo>
                      <a:pt x="983498" y="626277"/>
                      <a:pt x="984184" y="618459"/>
                      <a:pt x="984733" y="610778"/>
                    </a:cubicBezTo>
                    <a:cubicBezTo>
                      <a:pt x="984733" y="610778"/>
                      <a:pt x="984733" y="610915"/>
                      <a:pt x="984733" y="610915"/>
                    </a:cubicBezTo>
                    <a:cubicBezTo>
                      <a:pt x="985281" y="601589"/>
                      <a:pt x="985556" y="592124"/>
                      <a:pt x="985556" y="582797"/>
                    </a:cubicBezTo>
                    <a:cubicBezTo>
                      <a:pt x="985556" y="572373"/>
                      <a:pt x="985007" y="561812"/>
                      <a:pt x="984321" y="551388"/>
                    </a:cubicBezTo>
                    <a:cubicBezTo>
                      <a:pt x="984321" y="551388"/>
                      <a:pt x="984321" y="551388"/>
                      <a:pt x="984321" y="551388"/>
                    </a:cubicBezTo>
                    <a:cubicBezTo>
                      <a:pt x="982675" y="527248"/>
                      <a:pt x="979384" y="503382"/>
                      <a:pt x="974583" y="479653"/>
                    </a:cubicBezTo>
                    <a:cubicBezTo>
                      <a:pt x="974583" y="479790"/>
                      <a:pt x="974720" y="480065"/>
                      <a:pt x="974720" y="480202"/>
                    </a:cubicBezTo>
                    <a:cubicBezTo>
                      <a:pt x="971977" y="466760"/>
                      <a:pt x="968685" y="453455"/>
                      <a:pt x="965119" y="440151"/>
                    </a:cubicBezTo>
                    <a:cubicBezTo>
                      <a:pt x="961278" y="426023"/>
                      <a:pt x="956615" y="412033"/>
                      <a:pt x="951952" y="398180"/>
                    </a:cubicBezTo>
                    <a:cubicBezTo>
                      <a:pt x="949345" y="391048"/>
                      <a:pt x="946739" y="383778"/>
                      <a:pt x="943996" y="376646"/>
                    </a:cubicBezTo>
                    <a:cubicBezTo>
                      <a:pt x="942762" y="373217"/>
                      <a:pt x="941390" y="369788"/>
                      <a:pt x="940156" y="366359"/>
                    </a:cubicBezTo>
                    <a:cubicBezTo>
                      <a:pt x="939333" y="364027"/>
                      <a:pt x="938373" y="361695"/>
                      <a:pt x="937413" y="359227"/>
                    </a:cubicBezTo>
                    <a:cubicBezTo>
                      <a:pt x="935767" y="354975"/>
                      <a:pt x="934121" y="350860"/>
                      <a:pt x="932063" y="346882"/>
                    </a:cubicBezTo>
                    <a:cubicBezTo>
                      <a:pt x="929869" y="342767"/>
                      <a:pt x="927674" y="338790"/>
                      <a:pt x="925068" y="334949"/>
                    </a:cubicBezTo>
                    <a:cubicBezTo>
                      <a:pt x="924520" y="334127"/>
                      <a:pt x="923971" y="333440"/>
                      <a:pt x="923285" y="332755"/>
                    </a:cubicBezTo>
                    <a:cubicBezTo>
                      <a:pt x="923422" y="332892"/>
                      <a:pt x="923422" y="332892"/>
                      <a:pt x="923559" y="333029"/>
                    </a:cubicBezTo>
                    <a:cubicBezTo>
                      <a:pt x="923285" y="332755"/>
                      <a:pt x="923011" y="332480"/>
                      <a:pt x="922736" y="332206"/>
                    </a:cubicBezTo>
                    <a:cubicBezTo>
                      <a:pt x="922599" y="332069"/>
                      <a:pt x="922325" y="331932"/>
                      <a:pt x="922188" y="331795"/>
                    </a:cubicBezTo>
                    <a:cubicBezTo>
                      <a:pt x="922051" y="331795"/>
                      <a:pt x="921913" y="331657"/>
                      <a:pt x="921913" y="331657"/>
                    </a:cubicBezTo>
                    <a:cubicBezTo>
                      <a:pt x="921913" y="331657"/>
                      <a:pt x="921776" y="331657"/>
                      <a:pt x="921776" y="331657"/>
                    </a:cubicBezTo>
                    <a:cubicBezTo>
                      <a:pt x="921502" y="331657"/>
                      <a:pt x="921228" y="331795"/>
                      <a:pt x="920816" y="331795"/>
                    </a:cubicBezTo>
                    <a:cubicBezTo>
                      <a:pt x="920405" y="331932"/>
                      <a:pt x="919993" y="332069"/>
                      <a:pt x="919582" y="332206"/>
                    </a:cubicBezTo>
                    <a:cubicBezTo>
                      <a:pt x="919170" y="332480"/>
                      <a:pt x="918759" y="332618"/>
                      <a:pt x="918347" y="332755"/>
                    </a:cubicBezTo>
                    <a:cubicBezTo>
                      <a:pt x="917936" y="333029"/>
                      <a:pt x="917662" y="333166"/>
                      <a:pt x="917250" y="333440"/>
                    </a:cubicBezTo>
                    <a:cubicBezTo>
                      <a:pt x="916976" y="333715"/>
                      <a:pt x="916839" y="333852"/>
                      <a:pt x="916564" y="334127"/>
                    </a:cubicBezTo>
                    <a:cubicBezTo>
                      <a:pt x="916427" y="334401"/>
                      <a:pt x="916153" y="334538"/>
                      <a:pt x="916015" y="334812"/>
                    </a:cubicBezTo>
                    <a:cubicBezTo>
                      <a:pt x="915878" y="335224"/>
                      <a:pt x="915604" y="335498"/>
                      <a:pt x="915467" y="335909"/>
                    </a:cubicBezTo>
                    <a:cubicBezTo>
                      <a:pt x="915330" y="336458"/>
                      <a:pt x="915055" y="336869"/>
                      <a:pt x="914918" y="337418"/>
                    </a:cubicBezTo>
                    <a:cubicBezTo>
                      <a:pt x="914918" y="337281"/>
                      <a:pt x="915055" y="337007"/>
                      <a:pt x="915055" y="336869"/>
                    </a:cubicBezTo>
                    <a:cubicBezTo>
                      <a:pt x="914644" y="337967"/>
                      <a:pt x="914370" y="339064"/>
                      <a:pt x="914095" y="340162"/>
                    </a:cubicBezTo>
                    <a:cubicBezTo>
                      <a:pt x="914095" y="340162"/>
                      <a:pt x="914095" y="340024"/>
                      <a:pt x="914095" y="340024"/>
                    </a:cubicBezTo>
                    <a:cubicBezTo>
                      <a:pt x="913135" y="344962"/>
                      <a:pt x="912312" y="349900"/>
                      <a:pt x="911764" y="354837"/>
                    </a:cubicBezTo>
                    <a:cubicBezTo>
                      <a:pt x="911078" y="364301"/>
                      <a:pt x="911215" y="373903"/>
                      <a:pt x="911215" y="383367"/>
                    </a:cubicBezTo>
                    <a:cubicBezTo>
                      <a:pt x="911215" y="389676"/>
                      <a:pt x="911352" y="395985"/>
                      <a:pt x="911352" y="402295"/>
                    </a:cubicBezTo>
                    <a:cubicBezTo>
                      <a:pt x="911352" y="416285"/>
                      <a:pt x="911764" y="430275"/>
                      <a:pt x="912312" y="444266"/>
                    </a:cubicBezTo>
                    <a:cubicBezTo>
                      <a:pt x="912449" y="446597"/>
                      <a:pt x="910255" y="448518"/>
                      <a:pt x="908060" y="448518"/>
                    </a:cubicBezTo>
                    <a:cubicBezTo>
                      <a:pt x="905591" y="448518"/>
                      <a:pt x="903808" y="446597"/>
                      <a:pt x="903671" y="444266"/>
                    </a:cubicBezTo>
                    <a:cubicBezTo>
                      <a:pt x="902985" y="428081"/>
                      <a:pt x="902711" y="412033"/>
                      <a:pt x="902574" y="395849"/>
                    </a:cubicBezTo>
                    <a:cubicBezTo>
                      <a:pt x="902574" y="387893"/>
                      <a:pt x="902437" y="379938"/>
                      <a:pt x="902437" y="371982"/>
                    </a:cubicBezTo>
                    <a:cubicBezTo>
                      <a:pt x="902437" y="366222"/>
                      <a:pt x="902574" y="360461"/>
                      <a:pt x="902848" y="354701"/>
                    </a:cubicBezTo>
                    <a:cubicBezTo>
                      <a:pt x="903123" y="350723"/>
                      <a:pt x="903808" y="346745"/>
                      <a:pt x="904494" y="342905"/>
                    </a:cubicBezTo>
                    <a:cubicBezTo>
                      <a:pt x="904768" y="341396"/>
                      <a:pt x="904906" y="339887"/>
                      <a:pt x="905317" y="338378"/>
                    </a:cubicBezTo>
                    <a:cubicBezTo>
                      <a:pt x="905866" y="336321"/>
                      <a:pt x="906414" y="334401"/>
                      <a:pt x="907237" y="332343"/>
                    </a:cubicBezTo>
                    <a:cubicBezTo>
                      <a:pt x="908883" y="328366"/>
                      <a:pt x="912586" y="325348"/>
                      <a:pt x="916701" y="323976"/>
                    </a:cubicBezTo>
                    <a:cubicBezTo>
                      <a:pt x="918347" y="323428"/>
                      <a:pt x="919170" y="323291"/>
                      <a:pt x="920816" y="323017"/>
                    </a:cubicBezTo>
                    <a:cubicBezTo>
                      <a:pt x="921639" y="322879"/>
                      <a:pt x="922736" y="323017"/>
                      <a:pt x="923559" y="323153"/>
                    </a:cubicBezTo>
                    <a:cubicBezTo>
                      <a:pt x="924382" y="323153"/>
                      <a:pt x="925342" y="323702"/>
                      <a:pt x="926028" y="323976"/>
                    </a:cubicBezTo>
                    <a:cubicBezTo>
                      <a:pt x="926988" y="324388"/>
                      <a:pt x="927949" y="325074"/>
                      <a:pt x="928771" y="325760"/>
                    </a:cubicBezTo>
                    <a:cubicBezTo>
                      <a:pt x="929869" y="326720"/>
                      <a:pt x="930555" y="327543"/>
                      <a:pt x="931515" y="328640"/>
                    </a:cubicBezTo>
                    <a:cubicBezTo>
                      <a:pt x="932475" y="329737"/>
                      <a:pt x="933160" y="331109"/>
                      <a:pt x="933984" y="332206"/>
                    </a:cubicBezTo>
                    <a:cubicBezTo>
                      <a:pt x="935081" y="333852"/>
                      <a:pt x="935904" y="335498"/>
                      <a:pt x="936864" y="337144"/>
                    </a:cubicBezTo>
                    <a:cubicBezTo>
                      <a:pt x="937961" y="338927"/>
                      <a:pt x="939058" y="340847"/>
                      <a:pt x="940018" y="342630"/>
                    </a:cubicBezTo>
                    <a:cubicBezTo>
                      <a:pt x="941939" y="346196"/>
                      <a:pt x="943447" y="350037"/>
                      <a:pt x="944956" y="353740"/>
                    </a:cubicBezTo>
                    <a:cubicBezTo>
                      <a:pt x="946191" y="356758"/>
                      <a:pt x="947425" y="359912"/>
                      <a:pt x="948523" y="362930"/>
                    </a:cubicBezTo>
                    <a:cubicBezTo>
                      <a:pt x="951814" y="371571"/>
                      <a:pt x="954969" y="380349"/>
                      <a:pt x="958124" y="388991"/>
                    </a:cubicBezTo>
                    <a:cubicBezTo>
                      <a:pt x="962924" y="401884"/>
                      <a:pt x="967176" y="414914"/>
                      <a:pt x="971017" y="428081"/>
                    </a:cubicBezTo>
                    <a:cubicBezTo>
                      <a:pt x="974034" y="437956"/>
                      <a:pt x="976503" y="447969"/>
                      <a:pt x="978972" y="457982"/>
                    </a:cubicBezTo>
                    <a:cubicBezTo>
                      <a:pt x="981441" y="468132"/>
                      <a:pt x="983635" y="478419"/>
                      <a:pt x="985556" y="488843"/>
                    </a:cubicBezTo>
                    <a:cubicBezTo>
                      <a:pt x="989396" y="509554"/>
                      <a:pt x="992002" y="530539"/>
                      <a:pt x="993374" y="551662"/>
                    </a:cubicBezTo>
                    <a:cubicBezTo>
                      <a:pt x="994060" y="562086"/>
                      <a:pt x="994471" y="572510"/>
                      <a:pt x="994471" y="583072"/>
                    </a:cubicBezTo>
                    <a:cubicBezTo>
                      <a:pt x="994471" y="593633"/>
                      <a:pt x="994060" y="604331"/>
                      <a:pt x="993374" y="614893"/>
                    </a:cubicBezTo>
                    <a:cubicBezTo>
                      <a:pt x="992688" y="625180"/>
                      <a:pt x="991453" y="635604"/>
                      <a:pt x="989671" y="645754"/>
                    </a:cubicBezTo>
                    <a:cubicBezTo>
                      <a:pt x="988024" y="655492"/>
                      <a:pt x="985967" y="665368"/>
                      <a:pt x="983087" y="674969"/>
                    </a:cubicBezTo>
                    <a:cubicBezTo>
                      <a:pt x="981852" y="679084"/>
                      <a:pt x="980344" y="682924"/>
                      <a:pt x="978835" y="686902"/>
                    </a:cubicBezTo>
                    <a:cubicBezTo>
                      <a:pt x="977463" y="690331"/>
                      <a:pt x="975817" y="693623"/>
                      <a:pt x="974171" y="696914"/>
                    </a:cubicBezTo>
                    <a:cubicBezTo>
                      <a:pt x="970742" y="703498"/>
                      <a:pt x="966628" y="710082"/>
                      <a:pt x="960730" y="714746"/>
                    </a:cubicBezTo>
                    <a:cubicBezTo>
                      <a:pt x="958124" y="716803"/>
                      <a:pt x="955518" y="718723"/>
                      <a:pt x="952637" y="720232"/>
                    </a:cubicBezTo>
                    <a:cubicBezTo>
                      <a:pt x="949757" y="721604"/>
                      <a:pt x="946739" y="722975"/>
                      <a:pt x="943585" y="723524"/>
                    </a:cubicBezTo>
                    <a:cubicBezTo>
                      <a:pt x="941939" y="723798"/>
                      <a:pt x="940704" y="723798"/>
                      <a:pt x="938921" y="723935"/>
                    </a:cubicBezTo>
                    <a:cubicBezTo>
                      <a:pt x="937275" y="723935"/>
                      <a:pt x="935629" y="723661"/>
                      <a:pt x="933984" y="723386"/>
                    </a:cubicBezTo>
                    <a:cubicBezTo>
                      <a:pt x="929869" y="722701"/>
                      <a:pt x="926028" y="721055"/>
                      <a:pt x="922325" y="719272"/>
                    </a:cubicBezTo>
                    <a:cubicBezTo>
                      <a:pt x="915467" y="715980"/>
                      <a:pt x="909981" y="710905"/>
                      <a:pt x="904631" y="705418"/>
                    </a:cubicBezTo>
                    <a:cubicBezTo>
                      <a:pt x="901751" y="702401"/>
                      <a:pt x="899008" y="699246"/>
                      <a:pt x="896265" y="695954"/>
                    </a:cubicBezTo>
                    <a:cubicBezTo>
                      <a:pt x="892973" y="691977"/>
                      <a:pt x="890092" y="687862"/>
                      <a:pt x="887349" y="683610"/>
                    </a:cubicBezTo>
                    <a:cubicBezTo>
                      <a:pt x="881588" y="675243"/>
                      <a:pt x="876239" y="666602"/>
                      <a:pt x="871301" y="657687"/>
                    </a:cubicBezTo>
                    <a:cubicBezTo>
                      <a:pt x="866089" y="648634"/>
                      <a:pt x="861289" y="639308"/>
                      <a:pt x="856625" y="629843"/>
                    </a:cubicBezTo>
                    <a:cubicBezTo>
                      <a:pt x="852099" y="620654"/>
                      <a:pt x="847847" y="611327"/>
                      <a:pt x="843595" y="602000"/>
                    </a:cubicBezTo>
                    <a:cubicBezTo>
                      <a:pt x="843184" y="601040"/>
                      <a:pt x="842772" y="600080"/>
                      <a:pt x="842361" y="599119"/>
                    </a:cubicBezTo>
                    <a:cubicBezTo>
                      <a:pt x="840989" y="611601"/>
                      <a:pt x="839206" y="624083"/>
                      <a:pt x="836737" y="636290"/>
                    </a:cubicBezTo>
                    <a:cubicBezTo>
                      <a:pt x="834954" y="645479"/>
                      <a:pt x="832897" y="654669"/>
                      <a:pt x="830565" y="663859"/>
                    </a:cubicBezTo>
                    <a:cubicBezTo>
                      <a:pt x="829330" y="668660"/>
                      <a:pt x="827822" y="673323"/>
                      <a:pt x="826176" y="678124"/>
                    </a:cubicBezTo>
                    <a:cubicBezTo>
                      <a:pt x="824530" y="682787"/>
                      <a:pt x="822610" y="687314"/>
                      <a:pt x="820689" y="691840"/>
                    </a:cubicBezTo>
                    <a:cubicBezTo>
                      <a:pt x="817535" y="699109"/>
                      <a:pt x="813831" y="706104"/>
                      <a:pt x="809305" y="712551"/>
                    </a:cubicBezTo>
                    <a:cubicBezTo>
                      <a:pt x="804642" y="718997"/>
                      <a:pt x="798469" y="724210"/>
                      <a:pt x="791886" y="728462"/>
                    </a:cubicBezTo>
                    <a:cubicBezTo>
                      <a:pt x="789142" y="730244"/>
                      <a:pt x="786125" y="731479"/>
                      <a:pt x="782970" y="732439"/>
                    </a:cubicBezTo>
                    <a:cubicBezTo>
                      <a:pt x="780364" y="733262"/>
                      <a:pt x="777621" y="733536"/>
                      <a:pt x="775015" y="733536"/>
                    </a:cubicBezTo>
                    <a:cubicBezTo>
                      <a:pt x="774466" y="733399"/>
                      <a:pt x="774055" y="733399"/>
                      <a:pt x="773643" y="73339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1" name="任意多边形: 形状 360"/>
              <p:cNvSpPr/>
              <p:nvPr/>
            </p:nvSpPr>
            <p:spPr>
              <a:xfrm>
                <a:off x="2532369" y="4712374"/>
                <a:ext cx="177182" cy="387666"/>
              </a:xfrm>
              <a:custGeom>
                <a:avLst/>
                <a:gdLst>
                  <a:gd name="connsiteX0" fmla="*/ 151776 w 177182"/>
                  <a:gd name="connsiteY0" fmla="*/ 384354 h 387666"/>
                  <a:gd name="connsiteX1" fmla="*/ 142312 w 177182"/>
                  <a:gd name="connsiteY1" fmla="*/ 280250 h 387666"/>
                  <a:gd name="connsiteX2" fmla="*/ 141352 w 177182"/>
                  <a:gd name="connsiteY2" fmla="*/ 269551 h 387666"/>
                  <a:gd name="connsiteX3" fmla="*/ 141078 w 177182"/>
                  <a:gd name="connsiteY3" fmla="*/ 265573 h 387666"/>
                  <a:gd name="connsiteX4" fmla="*/ 140255 w 177182"/>
                  <a:gd name="connsiteY4" fmla="*/ 247743 h 387666"/>
                  <a:gd name="connsiteX5" fmla="*/ 140255 w 177182"/>
                  <a:gd name="connsiteY5" fmla="*/ 217156 h 387666"/>
                  <a:gd name="connsiteX6" fmla="*/ 142449 w 177182"/>
                  <a:gd name="connsiteY6" fmla="*/ 185883 h 387666"/>
                  <a:gd name="connsiteX7" fmla="*/ 145741 w 177182"/>
                  <a:gd name="connsiteY7" fmla="*/ 154199 h 387666"/>
                  <a:gd name="connsiteX8" fmla="*/ 146015 w 177182"/>
                  <a:gd name="connsiteY8" fmla="*/ 151731 h 387666"/>
                  <a:gd name="connsiteX9" fmla="*/ 142724 w 177182"/>
                  <a:gd name="connsiteY9" fmla="*/ 157766 h 387666"/>
                  <a:gd name="connsiteX10" fmla="*/ 139706 w 177182"/>
                  <a:gd name="connsiteY10" fmla="*/ 162703 h 387666"/>
                  <a:gd name="connsiteX11" fmla="*/ 131339 w 177182"/>
                  <a:gd name="connsiteY11" fmla="*/ 176419 h 387666"/>
                  <a:gd name="connsiteX12" fmla="*/ 122150 w 177182"/>
                  <a:gd name="connsiteY12" fmla="*/ 191233 h 387666"/>
                  <a:gd name="connsiteX13" fmla="*/ 105965 w 177182"/>
                  <a:gd name="connsiteY13" fmla="*/ 214961 h 387666"/>
                  <a:gd name="connsiteX14" fmla="*/ 100478 w 177182"/>
                  <a:gd name="connsiteY14" fmla="*/ 222917 h 387666"/>
                  <a:gd name="connsiteX15" fmla="*/ 95815 w 177182"/>
                  <a:gd name="connsiteY15" fmla="*/ 229363 h 387666"/>
                  <a:gd name="connsiteX16" fmla="*/ 85528 w 177182"/>
                  <a:gd name="connsiteY16" fmla="*/ 243353 h 387666"/>
                  <a:gd name="connsiteX17" fmla="*/ 67971 w 177182"/>
                  <a:gd name="connsiteY17" fmla="*/ 264065 h 387666"/>
                  <a:gd name="connsiteX18" fmla="*/ 48495 w 177182"/>
                  <a:gd name="connsiteY18" fmla="*/ 281758 h 387666"/>
                  <a:gd name="connsiteX19" fmla="*/ 37796 w 177182"/>
                  <a:gd name="connsiteY19" fmla="*/ 287793 h 387666"/>
                  <a:gd name="connsiteX20" fmla="*/ 28195 w 177182"/>
                  <a:gd name="connsiteY20" fmla="*/ 290674 h 387666"/>
                  <a:gd name="connsiteX21" fmla="*/ 20925 w 177182"/>
                  <a:gd name="connsiteY21" fmla="*/ 290262 h 387666"/>
                  <a:gd name="connsiteX22" fmla="*/ 16811 w 177182"/>
                  <a:gd name="connsiteY22" fmla="*/ 289028 h 387666"/>
                  <a:gd name="connsiteX23" fmla="*/ 11187 w 177182"/>
                  <a:gd name="connsiteY23" fmla="*/ 286285 h 387666"/>
                  <a:gd name="connsiteX24" fmla="*/ 3095 w 177182"/>
                  <a:gd name="connsiteY24" fmla="*/ 275449 h 387666"/>
                  <a:gd name="connsiteX25" fmla="*/ 214 w 177182"/>
                  <a:gd name="connsiteY25" fmla="*/ 252406 h 387666"/>
                  <a:gd name="connsiteX26" fmla="*/ 8307 w 177182"/>
                  <a:gd name="connsiteY26" fmla="*/ 207418 h 387666"/>
                  <a:gd name="connsiteX27" fmla="*/ 15576 w 177182"/>
                  <a:gd name="connsiteY27" fmla="*/ 179300 h 387666"/>
                  <a:gd name="connsiteX28" fmla="*/ 16674 w 177182"/>
                  <a:gd name="connsiteY28" fmla="*/ 175048 h 387666"/>
                  <a:gd name="connsiteX29" fmla="*/ 20377 w 177182"/>
                  <a:gd name="connsiteY29" fmla="*/ 163938 h 387666"/>
                  <a:gd name="connsiteX30" fmla="*/ 29155 w 177182"/>
                  <a:gd name="connsiteY30" fmla="*/ 137054 h 387666"/>
                  <a:gd name="connsiteX31" fmla="*/ 35190 w 177182"/>
                  <a:gd name="connsiteY31" fmla="*/ 121007 h 387666"/>
                  <a:gd name="connsiteX32" fmla="*/ 48495 w 177182"/>
                  <a:gd name="connsiteY32" fmla="*/ 90557 h 387666"/>
                  <a:gd name="connsiteX33" fmla="*/ 61799 w 177182"/>
                  <a:gd name="connsiteY33" fmla="*/ 65045 h 387666"/>
                  <a:gd name="connsiteX34" fmla="*/ 68109 w 177182"/>
                  <a:gd name="connsiteY34" fmla="*/ 54210 h 387666"/>
                  <a:gd name="connsiteX35" fmla="*/ 83471 w 177182"/>
                  <a:gd name="connsiteY35" fmla="*/ 29247 h 387666"/>
                  <a:gd name="connsiteX36" fmla="*/ 101438 w 177182"/>
                  <a:gd name="connsiteY36" fmla="*/ 1678 h 387666"/>
                  <a:gd name="connsiteX37" fmla="*/ 106102 w 177182"/>
                  <a:gd name="connsiteY37" fmla="*/ 443 h 387666"/>
                  <a:gd name="connsiteX38" fmla="*/ 107336 w 177182"/>
                  <a:gd name="connsiteY38" fmla="*/ 5107 h 387666"/>
                  <a:gd name="connsiteX39" fmla="*/ 96775 w 177182"/>
                  <a:gd name="connsiteY39" fmla="*/ 21154 h 387666"/>
                  <a:gd name="connsiteX40" fmla="*/ 90054 w 177182"/>
                  <a:gd name="connsiteY40" fmla="*/ 31578 h 387666"/>
                  <a:gd name="connsiteX41" fmla="*/ 85665 w 177182"/>
                  <a:gd name="connsiteY41" fmla="*/ 38436 h 387666"/>
                  <a:gd name="connsiteX42" fmla="*/ 74692 w 177182"/>
                  <a:gd name="connsiteY42" fmla="*/ 56679 h 387666"/>
                  <a:gd name="connsiteX43" fmla="*/ 70303 w 177182"/>
                  <a:gd name="connsiteY43" fmla="*/ 63948 h 387666"/>
                  <a:gd name="connsiteX44" fmla="*/ 65365 w 177182"/>
                  <a:gd name="connsiteY44" fmla="*/ 73001 h 387666"/>
                  <a:gd name="connsiteX45" fmla="*/ 58233 w 177182"/>
                  <a:gd name="connsiteY45" fmla="*/ 86717 h 387666"/>
                  <a:gd name="connsiteX46" fmla="*/ 58507 w 177182"/>
                  <a:gd name="connsiteY46" fmla="*/ 86305 h 387666"/>
                  <a:gd name="connsiteX47" fmla="*/ 36562 w 177182"/>
                  <a:gd name="connsiteY47" fmla="*/ 137877 h 387666"/>
                  <a:gd name="connsiteX48" fmla="*/ 23669 w 177182"/>
                  <a:gd name="connsiteY48" fmla="*/ 177517 h 387666"/>
                  <a:gd name="connsiteX49" fmla="*/ 22297 w 177182"/>
                  <a:gd name="connsiteY49" fmla="*/ 182866 h 387666"/>
                  <a:gd name="connsiteX50" fmla="*/ 18731 w 177182"/>
                  <a:gd name="connsiteY50" fmla="*/ 197131 h 387666"/>
                  <a:gd name="connsiteX51" fmla="*/ 15439 w 177182"/>
                  <a:gd name="connsiteY51" fmla="*/ 210024 h 387666"/>
                  <a:gd name="connsiteX52" fmla="*/ 12010 w 177182"/>
                  <a:gd name="connsiteY52" fmla="*/ 225523 h 387666"/>
                  <a:gd name="connsiteX53" fmla="*/ 12010 w 177182"/>
                  <a:gd name="connsiteY53" fmla="*/ 225386 h 387666"/>
                  <a:gd name="connsiteX54" fmla="*/ 8032 w 177182"/>
                  <a:gd name="connsiteY54" fmla="*/ 252955 h 387666"/>
                  <a:gd name="connsiteX55" fmla="*/ 8032 w 177182"/>
                  <a:gd name="connsiteY55" fmla="*/ 252680 h 387666"/>
                  <a:gd name="connsiteX56" fmla="*/ 8032 w 177182"/>
                  <a:gd name="connsiteY56" fmla="*/ 260087 h 387666"/>
                  <a:gd name="connsiteX57" fmla="*/ 9130 w 177182"/>
                  <a:gd name="connsiteY57" fmla="*/ 267494 h 387666"/>
                  <a:gd name="connsiteX58" fmla="*/ 9130 w 177182"/>
                  <a:gd name="connsiteY58" fmla="*/ 267356 h 387666"/>
                  <a:gd name="connsiteX59" fmla="*/ 9130 w 177182"/>
                  <a:gd name="connsiteY59" fmla="*/ 267494 h 387666"/>
                  <a:gd name="connsiteX60" fmla="*/ 9130 w 177182"/>
                  <a:gd name="connsiteY60" fmla="*/ 267494 h 387666"/>
                  <a:gd name="connsiteX61" fmla="*/ 10638 w 177182"/>
                  <a:gd name="connsiteY61" fmla="*/ 272980 h 387666"/>
                  <a:gd name="connsiteX62" fmla="*/ 10501 w 177182"/>
                  <a:gd name="connsiteY62" fmla="*/ 272431 h 387666"/>
                  <a:gd name="connsiteX63" fmla="*/ 11187 w 177182"/>
                  <a:gd name="connsiteY63" fmla="*/ 274077 h 387666"/>
                  <a:gd name="connsiteX64" fmla="*/ 11187 w 177182"/>
                  <a:gd name="connsiteY64" fmla="*/ 274077 h 387666"/>
                  <a:gd name="connsiteX65" fmla="*/ 11187 w 177182"/>
                  <a:gd name="connsiteY65" fmla="*/ 274077 h 387666"/>
                  <a:gd name="connsiteX66" fmla="*/ 11187 w 177182"/>
                  <a:gd name="connsiteY66" fmla="*/ 274214 h 387666"/>
                  <a:gd name="connsiteX67" fmla="*/ 11187 w 177182"/>
                  <a:gd name="connsiteY67" fmla="*/ 274214 h 387666"/>
                  <a:gd name="connsiteX68" fmla="*/ 12833 w 177182"/>
                  <a:gd name="connsiteY68" fmla="*/ 276958 h 387666"/>
                  <a:gd name="connsiteX69" fmla="*/ 12559 w 177182"/>
                  <a:gd name="connsiteY69" fmla="*/ 276546 h 387666"/>
                  <a:gd name="connsiteX70" fmla="*/ 13519 w 177182"/>
                  <a:gd name="connsiteY70" fmla="*/ 277643 h 387666"/>
                  <a:gd name="connsiteX71" fmla="*/ 14616 w 177182"/>
                  <a:gd name="connsiteY71" fmla="*/ 278604 h 387666"/>
                  <a:gd name="connsiteX72" fmla="*/ 14205 w 177182"/>
                  <a:gd name="connsiteY72" fmla="*/ 278192 h 387666"/>
                  <a:gd name="connsiteX73" fmla="*/ 15576 w 177182"/>
                  <a:gd name="connsiteY73" fmla="*/ 279152 h 387666"/>
                  <a:gd name="connsiteX74" fmla="*/ 16948 w 177182"/>
                  <a:gd name="connsiteY74" fmla="*/ 279975 h 387666"/>
                  <a:gd name="connsiteX75" fmla="*/ 16536 w 177182"/>
                  <a:gd name="connsiteY75" fmla="*/ 279701 h 387666"/>
                  <a:gd name="connsiteX76" fmla="*/ 20103 w 177182"/>
                  <a:gd name="connsiteY76" fmla="*/ 281347 h 387666"/>
                  <a:gd name="connsiteX77" fmla="*/ 19691 w 177182"/>
                  <a:gd name="connsiteY77" fmla="*/ 281210 h 387666"/>
                  <a:gd name="connsiteX78" fmla="*/ 22846 w 177182"/>
                  <a:gd name="connsiteY78" fmla="*/ 282170 h 387666"/>
                  <a:gd name="connsiteX79" fmla="*/ 24629 w 177182"/>
                  <a:gd name="connsiteY79" fmla="*/ 282444 h 387666"/>
                  <a:gd name="connsiteX80" fmla="*/ 24492 w 177182"/>
                  <a:gd name="connsiteY80" fmla="*/ 282444 h 387666"/>
                  <a:gd name="connsiteX81" fmla="*/ 27509 w 177182"/>
                  <a:gd name="connsiteY81" fmla="*/ 282444 h 387666"/>
                  <a:gd name="connsiteX82" fmla="*/ 27372 w 177182"/>
                  <a:gd name="connsiteY82" fmla="*/ 282444 h 387666"/>
                  <a:gd name="connsiteX83" fmla="*/ 29292 w 177182"/>
                  <a:gd name="connsiteY83" fmla="*/ 282170 h 387666"/>
                  <a:gd name="connsiteX84" fmla="*/ 30938 w 177182"/>
                  <a:gd name="connsiteY84" fmla="*/ 281758 h 387666"/>
                  <a:gd name="connsiteX85" fmla="*/ 37248 w 177182"/>
                  <a:gd name="connsiteY85" fmla="*/ 279015 h 387666"/>
                  <a:gd name="connsiteX86" fmla="*/ 36836 w 177182"/>
                  <a:gd name="connsiteY86" fmla="*/ 279289 h 387666"/>
                  <a:gd name="connsiteX87" fmla="*/ 44791 w 177182"/>
                  <a:gd name="connsiteY87" fmla="*/ 274489 h 387666"/>
                  <a:gd name="connsiteX88" fmla="*/ 44654 w 177182"/>
                  <a:gd name="connsiteY88" fmla="*/ 274626 h 387666"/>
                  <a:gd name="connsiteX89" fmla="*/ 51649 w 177182"/>
                  <a:gd name="connsiteY89" fmla="*/ 269277 h 387666"/>
                  <a:gd name="connsiteX90" fmla="*/ 51238 w 177182"/>
                  <a:gd name="connsiteY90" fmla="*/ 269688 h 387666"/>
                  <a:gd name="connsiteX91" fmla="*/ 68794 w 177182"/>
                  <a:gd name="connsiteY91" fmla="*/ 251172 h 387666"/>
                  <a:gd name="connsiteX92" fmla="*/ 68520 w 177182"/>
                  <a:gd name="connsiteY92" fmla="*/ 251583 h 387666"/>
                  <a:gd name="connsiteX93" fmla="*/ 94032 w 177182"/>
                  <a:gd name="connsiteY93" fmla="*/ 218116 h 387666"/>
                  <a:gd name="connsiteX94" fmla="*/ 93758 w 177182"/>
                  <a:gd name="connsiteY94" fmla="*/ 218528 h 387666"/>
                  <a:gd name="connsiteX95" fmla="*/ 94443 w 177182"/>
                  <a:gd name="connsiteY95" fmla="*/ 217430 h 387666"/>
                  <a:gd name="connsiteX96" fmla="*/ 94169 w 177182"/>
                  <a:gd name="connsiteY96" fmla="*/ 217842 h 387666"/>
                  <a:gd name="connsiteX97" fmla="*/ 95129 w 177182"/>
                  <a:gd name="connsiteY97" fmla="*/ 216333 h 387666"/>
                  <a:gd name="connsiteX98" fmla="*/ 95129 w 177182"/>
                  <a:gd name="connsiteY98" fmla="*/ 216470 h 387666"/>
                  <a:gd name="connsiteX99" fmla="*/ 96638 w 177182"/>
                  <a:gd name="connsiteY99" fmla="*/ 214276 h 387666"/>
                  <a:gd name="connsiteX100" fmla="*/ 97049 w 177182"/>
                  <a:gd name="connsiteY100" fmla="*/ 213727 h 387666"/>
                  <a:gd name="connsiteX101" fmla="*/ 99381 w 177182"/>
                  <a:gd name="connsiteY101" fmla="*/ 210161 h 387666"/>
                  <a:gd name="connsiteX102" fmla="*/ 101576 w 177182"/>
                  <a:gd name="connsiteY102" fmla="*/ 206869 h 387666"/>
                  <a:gd name="connsiteX103" fmla="*/ 103084 w 177182"/>
                  <a:gd name="connsiteY103" fmla="*/ 204537 h 387666"/>
                  <a:gd name="connsiteX104" fmla="*/ 103496 w 177182"/>
                  <a:gd name="connsiteY104" fmla="*/ 203989 h 387666"/>
                  <a:gd name="connsiteX105" fmla="*/ 105005 w 177182"/>
                  <a:gd name="connsiteY105" fmla="*/ 201657 h 387666"/>
                  <a:gd name="connsiteX106" fmla="*/ 107611 w 177182"/>
                  <a:gd name="connsiteY106" fmla="*/ 197954 h 387666"/>
                  <a:gd name="connsiteX107" fmla="*/ 107336 w 177182"/>
                  <a:gd name="connsiteY107" fmla="*/ 198228 h 387666"/>
                  <a:gd name="connsiteX108" fmla="*/ 108982 w 177182"/>
                  <a:gd name="connsiteY108" fmla="*/ 195759 h 387666"/>
                  <a:gd name="connsiteX109" fmla="*/ 108708 w 177182"/>
                  <a:gd name="connsiteY109" fmla="*/ 196170 h 387666"/>
                  <a:gd name="connsiteX110" fmla="*/ 111040 w 177182"/>
                  <a:gd name="connsiteY110" fmla="*/ 192741 h 387666"/>
                  <a:gd name="connsiteX111" fmla="*/ 110765 w 177182"/>
                  <a:gd name="connsiteY111" fmla="*/ 193153 h 387666"/>
                  <a:gd name="connsiteX112" fmla="*/ 113783 w 177182"/>
                  <a:gd name="connsiteY112" fmla="*/ 188764 h 387666"/>
                  <a:gd name="connsiteX113" fmla="*/ 114057 w 177182"/>
                  <a:gd name="connsiteY113" fmla="*/ 188352 h 387666"/>
                  <a:gd name="connsiteX114" fmla="*/ 115017 w 177182"/>
                  <a:gd name="connsiteY114" fmla="*/ 186981 h 387666"/>
                  <a:gd name="connsiteX115" fmla="*/ 114743 w 177182"/>
                  <a:gd name="connsiteY115" fmla="*/ 187392 h 387666"/>
                  <a:gd name="connsiteX116" fmla="*/ 116389 w 177182"/>
                  <a:gd name="connsiteY116" fmla="*/ 184923 h 387666"/>
                  <a:gd name="connsiteX117" fmla="*/ 116252 w 177182"/>
                  <a:gd name="connsiteY117" fmla="*/ 185060 h 387666"/>
                  <a:gd name="connsiteX118" fmla="*/ 116663 w 177182"/>
                  <a:gd name="connsiteY118" fmla="*/ 184512 h 387666"/>
                  <a:gd name="connsiteX119" fmla="*/ 116526 w 177182"/>
                  <a:gd name="connsiteY119" fmla="*/ 184649 h 387666"/>
                  <a:gd name="connsiteX120" fmla="*/ 116800 w 177182"/>
                  <a:gd name="connsiteY120" fmla="*/ 184238 h 387666"/>
                  <a:gd name="connsiteX121" fmla="*/ 116800 w 177182"/>
                  <a:gd name="connsiteY121" fmla="*/ 184238 h 387666"/>
                  <a:gd name="connsiteX122" fmla="*/ 116800 w 177182"/>
                  <a:gd name="connsiteY122" fmla="*/ 184238 h 387666"/>
                  <a:gd name="connsiteX123" fmla="*/ 118446 w 177182"/>
                  <a:gd name="connsiteY123" fmla="*/ 181494 h 387666"/>
                  <a:gd name="connsiteX124" fmla="*/ 124344 w 177182"/>
                  <a:gd name="connsiteY124" fmla="*/ 171893 h 387666"/>
                  <a:gd name="connsiteX125" fmla="*/ 135043 w 177182"/>
                  <a:gd name="connsiteY125" fmla="*/ 154337 h 387666"/>
                  <a:gd name="connsiteX126" fmla="*/ 136414 w 177182"/>
                  <a:gd name="connsiteY126" fmla="*/ 151868 h 387666"/>
                  <a:gd name="connsiteX127" fmla="*/ 141626 w 177182"/>
                  <a:gd name="connsiteY127" fmla="*/ 142404 h 387666"/>
                  <a:gd name="connsiteX128" fmla="*/ 150267 w 177182"/>
                  <a:gd name="connsiteY128" fmla="*/ 126767 h 387666"/>
                  <a:gd name="connsiteX129" fmla="*/ 151502 w 177182"/>
                  <a:gd name="connsiteY129" fmla="*/ 120047 h 387666"/>
                  <a:gd name="connsiteX130" fmla="*/ 154382 w 177182"/>
                  <a:gd name="connsiteY130" fmla="*/ 106742 h 387666"/>
                  <a:gd name="connsiteX131" fmla="*/ 158086 w 177182"/>
                  <a:gd name="connsiteY131" fmla="*/ 93438 h 387666"/>
                  <a:gd name="connsiteX132" fmla="*/ 160554 w 177182"/>
                  <a:gd name="connsiteY132" fmla="*/ 84111 h 387666"/>
                  <a:gd name="connsiteX133" fmla="*/ 164258 w 177182"/>
                  <a:gd name="connsiteY133" fmla="*/ 76978 h 387666"/>
                  <a:gd name="connsiteX134" fmla="*/ 166727 w 177182"/>
                  <a:gd name="connsiteY134" fmla="*/ 74647 h 387666"/>
                  <a:gd name="connsiteX135" fmla="*/ 168098 w 177182"/>
                  <a:gd name="connsiteY135" fmla="*/ 73961 h 387666"/>
                  <a:gd name="connsiteX136" fmla="*/ 170293 w 177182"/>
                  <a:gd name="connsiteY136" fmla="*/ 73549 h 387666"/>
                  <a:gd name="connsiteX137" fmla="*/ 173722 w 177182"/>
                  <a:gd name="connsiteY137" fmla="*/ 73961 h 387666"/>
                  <a:gd name="connsiteX138" fmla="*/ 177151 w 177182"/>
                  <a:gd name="connsiteY138" fmla="*/ 78487 h 387666"/>
                  <a:gd name="connsiteX139" fmla="*/ 176328 w 177182"/>
                  <a:gd name="connsiteY139" fmla="*/ 85894 h 387666"/>
                  <a:gd name="connsiteX140" fmla="*/ 175368 w 177182"/>
                  <a:gd name="connsiteY140" fmla="*/ 91243 h 387666"/>
                  <a:gd name="connsiteX141" fmla="*/ 173859 w 177182"/>
                  <a:gd name="connsiteY141" fmla="*/ 96181 h 387666"/>
                  <a:gd name="connsiteX142" fmla="*/ 171253 w 177182"/>
                  <a:gd name="connsiteY142" fmla="*/ 102627 h 387666"/>
                  <a:gd name="connsiteX143" fmla="*/ 165081 w 177182"/>
                  <a:gd name="connsiteY143" fmla="*/ 115520 h 387666"/>
                  <a:gd name="connsiteX144" fmla="*/ 157674 w 177182"/>
                  <a:gd name="connsiteY144" fmla="*/ 130334 h 387666"/>
                  <a:gd name="connsiteX145" fmla="*/ 153285 w 177182"/>
                  <a:gd name="connsiteY145" fmla="*/ 160097 h 387666"/>
                  <a:gd name="connsiteX146" fmla="*/ 149444 w 177182"/>
                  <a:gd name="connsiteY146" fmla="*/ 201383 h 387666"/>
                  <a:gd name="connsiteX147" fmla="*/ 149444 w 177182"/>
                  <a:gd name="connsiteY147" fmla="*/ 201245 h 387666"/>
                  <a:gd name="connsiteX148" fmla="*/ 148347 w 177182"/>
                  <a:gd name="connsiteY148" fmla="*/ 234575 h 387666"/>
                  <a:gd name="connsiteX149" fmla="*/ 149719 w 177182"/>
                  <a:gd name="connsiteY149" fmla="*/ 267631 h 387666"/>
                  <a:gd name="connsiteX150" fmla="*/ 149719 w 177182"/>
                  <a:gd name="connsiteY150" fmla="*/ 267631 h 387666"/>
                  <a:gd name="connsiteX151" fmla="*/ 160417 w 177182"/>
                  <a:gd name="connsiteY151" fmla="*/ 382708 h 387666"/>
                  <a:gd name="connsiteX152" fmla="*/ 156714 w 177182"/>
                  <a:gd name="connsiteY152" fmla="*/ 387509 h 387666"/>
                  <a:gd name="connsiteX153" fmla="*/ 156165 w 177182"/>
                  <a:gd name="connsiteY153" fmla="*/ 387509 h 387666"/>
                  <a:gd name="connsiteX154" fmla="*/ 151776 w 177182"/>
                  <a:gd name="connsiteY154" fmla="*/ 384354 h 387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177182" h="387666">
                    <a:moveTo>
                      <a:pt x="151776" y="384354"/>
                    </a:moveTo>
                    <a:cubicBezTo>
                      <a:pt x="148347" y="349652"/>
                      <a:pt x="145330" y="314951"/>
                      <a:pt x="142312" y="280250"/>
                    </a:cubicBezTo>
                    <a:cubicBezTo>
                      <a:pt x="142038" y="276683"/>
                      <a:pt x="141626" y="273117"/>
                      <a:pt x="141352" y="269551"/>
                    </a:cubicBezTo>
                    <a:cubicBezTo>
                      <a:pt x="141215" y="268179"/>
                      <a:pt x="141215" y="266808"/>
                      <a:pt x="141078" y="265573"/>
                    </a:cubicBezTo>
                    <a:cubicBezTo>
                      <a:pt x="140803" y="259676"/>
                      <a:pt x="140529" y="253640"/>
                      <a:pt x="140255" y="247743"/>
                    </a:cubicBezTo>
                    <a:cubicBezTo>
                      <a:pt x="139843" y="237593"/>
                      <a:pt x="139980" y="227306"/>
                      <a:pt x="140255" y="217156"/>
                    </a:cubicBezTo>
                    <a:cubicBezTo>
                      <a:pt x="140666" y="206732"/>
                      <a:pt x="141489" y="196308"/>
                      <a:pt x="142449" y="185883"/>
                    </a:cubicBezTo>
                    <a:cubicBezTo>
                      <a:pt x="143409" y="175322"/>
                      <a:pt x="144507" y="164761"/>
                      <a:pt x="145741" y="154199"/>
                    </a:cubicBezTo>
                    <a:cubicBezTo>
                      <a:pt x="145878" y="153377"/>
                      <a:pt x="146015" y="152554"/>
                      <a:pt x="146015" y="151731"/>
                    </a:cubicBezTo>
                    <a:cubicBezTo>
                      <a:pt x="144918" y="153788"/>
                      <a:pt x="143821" y="155845"/>
                      <a:pt x="142724" y="157766"/>
                    </a:cubicBezTo>
                    <a:cubicBezTo>
                      <a:pt x="141764" y="159412"/>
                      <a:pt x="140666" y="161057"/>
                      <a:pt x="139706" y="162703"/>
                    </a:cubicBezTo>
                    <a:cubicBezTo>
                      <a:pt x="136963" y="167230"/>
                      <a:pt x="134083" y="171893"/>
                      <a:pt x="131339" y="176419"/>
                    </a:cubicBezTo>
                    <a:cubicBezTo>
                      <a:pt x="128322" y="181357"/>
                      <a:pt x="125441" y="186432"/>
                      <a:pt x="122150" y="191233"/>
                    </a:cubicBezTo>
                    <a:cubicBezTo>
                      <a:pt x="116800" y="199188"/>
                      <a:pt x="111314" y="207006"/>
                      <a:pt x="105965" y="214961"/>
                    </a:cubicBezTo>
                    <a:cubicBezTo>
                      <a:pt x="104045" y="217567"/>
                      <a:pt x="102261" y="220311"/>
                      <a:pt x="100478" y="222917"/>
                    </a:cubicBezTo>
                    <a:cubicBezTo>
                      <a:pt x="98969" y="225111"/>
                      <a:pt x="97461" y="227169"/>
                      <a:pt x="95815" y="229363"/>
                    </a:cubicBezTo>
                    <a:cubicBezTo>
                      <a:pt x="92386" y="234027"/>
                      <a:pt x="88957" y="238690"/>
                      <a:pt x="85528" y="243353"/>
                    </a:cubicBezTo>
                    <a:cubicBezTo>
                      <a:pt x="80042" y="250486"/>
                      <a:pt x="74144" y="257207"/>
                      <a:pt x="67971" y="264065"/>
                    </a:cubicBezTo>
                    <a:cubicBezTo>
                      <a:pt x="62211" y="270511"/>
                      <a:pt x="55901" y="276958"/>
                      <a:pt x="48495" y="281758"/>
                    </a:cubicBezTo>
                    <a:cubicBezTo>
                      <a:pt x="45066" y="283953"/>
                      <a:pt x="41499" y="286010"/>
                      <a:pt x="37796" y="287793"/>
                    </a:cubicBezTo>
                    <a:cubicBezTo>
                      <a:pt x="34779" y="289302"/>
                      <a:pt x="31487" y="290125"/>
                      <a:pt x="28195" y="290674"/>
                    </a:cubicBezTo>
                    <a:cubicBezTo>
                      <a:pt x="25863" y="291085"/>
                      <a:pt x="23257" y="290811"/>
                      <a:pt x="20925" y="290262"/>
                    </a:cubicBezTo>
                    <a:cubicBezTo>
                      <a:pt x="19554" y="289988"/>
                      <a:pt x="18182" y="289576"/>
                      <a:pt x="16811" y="289028"/>
                    </a:cubicBezTo>
                    <a:cubicBezTo>
                      <a:pt x="14753" y="288205"/>
                      <a:pt x="12970" y="287382"/>
                      <a:pt x="11187" y="286285"/>
                    </a:cubicBezTo>
                    <a:cubicBezTo>
                      <a:pt x="7209" y="283953"/>
                      <a:pt x="4466" y="279838"/>
                      <a:pt x="3095" y="275449"/>
                    </a:cubicBezTo>
                    <a:cubicBezTo>
                      <a:pt x="489" y="268042"/>
                      <a:pt x="-471" y="260087"/>
                      <a:pt x="214" y="252406"/>
                    </a:cubicBezTo>
                    <a:cubicBezTo>
                      <a:pt x="1586" y="237181"/>
                      <a:pt x="4466" y="222231"/>
                      <a:pt x="8307" y="207418"/>
                    </a:cubicBezTo>
                    <a:cubicBezTo>
                      <a:pt x="10776" y="198091"/>
                      <a:pt x="13245" y="188764"/>
                      <a:pt x="15576" y="179300"/>
                    </a:cubicBezTo>
                    <a:cubicBezTo>
                      <a:pt x="15988" y="177928"/>
                      <a:pt x="16262" y="176419"/>
                      <a:pt x="16674" y="175048"/>
                    </a:cubicBezTo>
                    <a:cubicBezTo>
                      <a:pt x="17908" y="171344"/>
                      <a:pt x="19142" y="167641"/>
                      <a:pt x="20377" y="163938"/>
                    </a:cubicBezTo>
                    <a:cubicBezTo>
                      <a:pt x="23257" y="155022"/>
                      <a:pt x="26275" y="146107"/>
                      <a:pt x="29155" y="137054"/>
                    </a:cubicBezTo>
                    <a:cubicBezTo>
                      <a:pt x="30938" y="131705"/>
                      <a:pt x="33133" y="126356"/>
                      <a:pt x="35190" y="121007"/>
                    </a:cubicBezTo>
                    <a:cubicBezTo>
                      <a:pt x="39305" y="110720"/>
                      <a:pt x="43831" y="100570"/>
                      <a:pt x="48495" y="90557"/>
                    </a:cubicBezTo>
                    <a:cubicBezTo>
                      <a:pt x="52609" y="81916"/>
                      <a:pt x="57136" y="73412"/>
                      <a:pt x="61799" y="65045"/>
                    </a:cubicBezTo>
                    <a:cubicBezTo>
                      <a:pt x="63857" y="61342"/>
                      <a:pt x="65914" y="57776"/>
                      <a:pt x="68109" y="54210"/>
                    </a:cubicBezTo>
                    <a:cubicBezTo>
                      <a:pt x="73184" y="45843"/>
                      <a:pt x="78121" y="37476"/>
                      <a:pt x="83471" y="29247"/>
                    </a:cubicBezTo>
                    <a:cubicBezTo>
                      <a:pt x="89506" y="19920"/>
                      <a:pt x="95403" y="10867"/>
                      <a:pt x="101438" y="1678"/>
                    </a:cubicBezTo>
                    <a:cubicBezTo>
                      <a:pt x="102536" y="169"/>
                      <a:pt x="104456" y="-517"/>
                      <a:pt x="106102" y="443"/>
                    </a:cubicBezTo>
                    <a:cubicBezTo>
                      <a:pt x="107611" y="1403"/>
                      <a:pt x="108296" y="3461"/>
                      <a:pt x="107336" y="5107"/>
                    </a:cubicBezTo>
                    <a:cubicBezTo>
                      <a:pt x="103770" y="10456"/>
                      <a:pt x="100204" y="15805"/>
                      <a:pt x="96775" y="21154"/>
                    </a:cubicBezTo>
                    <a:cubicBezTo>
                      <a:pt x="94580" y="24583"/>
                      <a:pt x="92249" y="28149"/>
                      <a:pt x="90054" y="31578"/>
                    </a:cubicBezTo>
                    <a:cubicBezTo>
                      <a:pt x="88545" y="33910"/>
                      <a:pt x="87037" y="36105"/>
                      <a:pt x="85665" y="38436"/>
                    </a:cubicBezTo>
                    <a:cubicBezTo>
                      <a:pt x="81962" y="44471"/>
                      <a:pt x="78395" y="50644"/>
                      <a:pt x="74692" y="56679"/>
                    </a:cubicBezTo>
                    <a:cubicBezTo>
                      <a:pt x="73321" y="59148"/>
                      <a:pt x="71812" y="61616"/>
                      <a:pt x="70303" y="63948"/>
                    </a:cubicBezTo>
                    <a:cubicBezTo>
                      <a:pt x="68520" y="66829"/>
                      <a:pt x="67011" y="69983"/>
                      <a:pt x="65365" y="73001"/>
                    </a:cubicBezTo>
                    <a:cubicBezTo>
                      <a:pt x="62896" y="77527"/>
                      <a:pt x="60565" y="82053"/>
                      <a:pt x="58233" y="86717"/>
                    </a:cubicBezTo>
                    <a:cubicBezTo>
                      <a:pt x="58233" y="86580"/>
                      <a:pt x="58370" y="86442"/>
                      <a:pt x="58507" y="86305"/>
                    </a:cubicBezTo>
                    <a:cubicBezTo>
                      <a:pt x="50278" y="103039"/>
                      <a:pt x="43008" y="120321"/>
                      <a:pt x="36562" y="137877"/>
                    </a:cubicBezTo>
                    <a:cubicBezTo>
                      <a:pt x="32310" y="151182"/>
                      <a:pt x="28058" y="164349"/>
                      <a:pt x="23669" y="177517"/>
                    </a:cubicBezTo>
                    <a:cubicBezTo>
                      <a:pt x="23120" y="179300"/>
                      <a:pt x="22709" y="181083"/>
                      <a:pt x="22297" y="182866"/>
                    </a:cubicBezTo>
                    <a:cubicBezTo>
                      <a:pt x="21063" y="187667"/>
                      <a:pt x="19828" y="192330"/>
                      <a:pt x="18731" y="197131"/>
                    </a:cubicBezTo>
                    <a:cubicBezTo>
                      <a:pt x="17634" y="201383"/>
                      <a:pt x="16536" y="205772"/>
                      <a:pt x="15439" y="210024"/>
                    </a:cubicBezTo>
                    <a:cubicBezTo>
                      <a:pt x="14067" y="215099"/>
                      <a:pt x="13107" y="220311"/>
                      <a:pt x="12010" y="225523"/>
                    </a:cubicBezTo>
                    <a:cubicBezTo>
                      <a:pt x="12010" y="225523"/>
                      <a:pt x="12010" y="225523"/>
                      <a:pt x="12010" y="225386"/>
                    </a:cubicBezTo>
                    <a:cubicBezTo>
                      <a:pt x="10227" y="234575"/>
                      <a:pt x="8855" y="243765"/>
                      <a:pt x="8032" y="252955"/>
                    </a:cubicBezTo>
                    <a:cubicBezTo>
                      <a:pt x="8032" y="252818"/>
                      <a:pt x="8032" y="252680"/>
                      <a:pt x="8032" y="252680"/>
                    </a:cubicBezTo>
                    <a:cubicBezTo>
                      <a:pt x="7895" y="255149"/>
                      <a:pt x="7895" y="257618"/>
                      <a:pt x="8032" y="260087"/>
                    </a:cubicBezTo>
                    <a:cubicBezTo>
                      <a:pt x="8307" y="262556"/>
                      <a:pt x="8718" y="265025"/>
                      <a:pt x="9130" y="267494"/>
                    </a:cubicBezTo>
                    <a:cubicBezTo>
                      <a:pt x="9130" y="267494"/>
                      <a:pt x="9130" y="267356"/>
                      <a:pt x="9130" y="267356"/>
                    </a:cubicBezTo>
                    <a:cubicBezTo>
                      <a:pt x="9130" y="267356"/>
                      <a:pt x="9130" y="267494"/>
                      <a:pt x="9130" y="267494"/>
                    </a:cubicBezTo>
                    <a:lnTo>
                      <a:pt x="9130" y="267494"/>
                    </a:lnTo>
                    <a:cubicBezTo>
                      <a:pt x="9541" y="269414"/>
                      <a:pt x="10090" y="271197"/>
                      <a:pt x="10638" y="272980"/>
                    </a:cubicBezTo>
                    <a:cubicBezTo>
                      <a:pt x="10638" y="272843"/>
                      <a:pt x="10501" y="272569"/>
                      <a:pt x="10501" y="272431"/>
                    </a:cubicBezTo>
                    <a:cubicBezTo>
                      <a:pt x="10776" y="272980"/>
                      <a:pt x="10913" y="273529"/>
                      <a:pt x="11187" y="274077"/>
                    </a:cubicBezTo>
                    <a:lnTo>
                      <a:pt x="11187" y="274077"/>
                    </a:lnTo>
                    <a:cubicBezTo>
                      <a:pt x="11187" y="274077"/>
                      <a:pt x="11187" y="274077"/>
                      <a:pt x="11187" y="274077"/>
                    </a:cubicBezTo>
                    <a:cubicBezTo>
                      <a:pt x="11187" y="274077"/>
                      <a:pt x="11187" y="274214"/>
                      <a:pt x="11187" y="274214"/>
                    </a:cubicBezTo>
                    <a:cubicBezTo>
                      <a:pt x="11187" y="274214"/>
                      <a:pt x="11187" y="274214"/>
                      <a:pt x="11187" y="274214"/>
                    </a:cubicBezTo>
                    <a:cubicBezTo>
                      <a:pt x="11599" y="275175"/>
                      <a:pt x="12147" y="276135"/>
                      <a:pt x="12833" y="276958"/>
                    </a:cubicBezTo>
                    <a:cubicBezTo>
                      <a:pt x="12696" y="276821"/>
                      <a:pt x="12559" y="276683"/>
                      <a:pt x="12559" y="276546"/>
                    </a:cubicBezTo>
                    <a:cubicBezTo>
                      <a:pt x="12833" y="276958"/>
                      <a:pt x="13245" y="277369"/>
                      <a:pt x="13519" y="277643"/>
                    </a:cubicBezTo>
                    <a:cubicBezTo>
                      <a:pt x="13930" y="277918"/>
                      <a:pt x="14205" y="278329"/>
                      <a:pt x="14616" y="278604"/>
                    </a:cubicBezTo>
                    <a:cubicBezTo>
                      <a:pt x="14479" y="278466"/>
                      <a:pt x="14342" y="278329"/>
                      <a:pt x="14205" y="278192"/>
                    </a:cubicBezTo>
                    <a:cubicBezTo>
                      <a:pt x="14616" y="278466"/>
                      <a:pt x="15028" y="278878"/>
                      <a:pt x="15576" y="279152"/>
                    </a:cubicBezTo>
                    <a:cubicBezTo>
                      <a:pt x="15988" y="279427"/>
                      <a:pt x="16399" y="279701"/>
                      <a:pt x="16948" y="279975"/>
                    </a:cubicBezTo>
                    <a:cubicBezTo>
                      <a:pt x="16811" y="279975"/>
                      <a:pt x="16674" y="279838"/>
                      <a:pt x="16536" y="279701"/>
                    </a:cubicBezTo>
                    <a:cubicBezTo>
                      <a:pt x="17634" y="280387"/>
                      <a:pt x="18868" y="280798"/>
                      <a:pt x="20103" y="281347"/>
                    </a:cubicBezTo>
                    <a:cubicBezTo>
                      <a:pt x="19965" y="281347"/>
                      <a:pt x="19828" y="281210"/>
                      <a:pt x="19691" y="281210"/>
                    </a:cubicBezTo>
                    <a:cubicBezTo>
                      <a:pt x="20651" y="281621"/>
                      <a:pt x="21886" y="281895"/>
                      <a:pt x="22846" y="282170"/>
                    </a:cubicBezTo>
                    <a:cubicBezTo>
                      <a:pt x="23394" y="282307"/>
                      <a:pt x="23943" y="282307"/>
                      <a:pt x="24629" y="282444"/>
                    </a:cubicBezTo>
                    <a:cubicBezTo>
                      <a:pt x="24629" y="282444"/>
                      <a:pt x="24629" y="282444"/>
                      <a:pt x="24492" y="282444"/>
                    </a:cubicBezTo>
                    <a:cubicBezTo>
                      <a:pt x="25452" y="282581"/>
                      <a:pt x="26549" y="282581"/>
                      <a:pt x="27509" y="282444"/>
                    </a:cubicBezTo>
                    <a:cubicBezTo>
                      <a:pt x="27509" y="282444"/>
                      <a:pt x="27372" y="282444"/>
                      <a:pt x="27372" y="282444"/>
                    </a:cubicBezTo>
                    <a:cubicBezTo>
                      <a:pt x="27921" y="282307"/>
                      <a:pt x="28606" y="282170"/>
                      <a:pt x="29292" y="282170"/>
                    </a:cubicBezTo>
                    <a:cubicBezTo>
                      <a:pt x="29841" y="282033"/>
                      <a:pt x="30390" y="281895"/>
                      <a:pt x="30938" y="281758"/>
                    </a:cubicBezTo>
                    <a:cubicBezTo>
                      <a:pt x="33133" y="280935"/>
                      <a:pt x="35190" y="280112"/>
                      <a:pt x="37248" y="279015"/>
                    </a:cubicBezTo>
                    <a:cubicBezTo>
                      <a:pt x="37110" y="279152"/>
                      <a:pt x="36973" y="279152"/>
                      <a:pt x="36836" y="279289"/>
                    </a:cubicBezTo>
                    <a:cubicBezTo>
                      <a:pt x="39579" y="277781"/>
                      <a:pt x="42185" y="276135"/>
                      <a:pt x="44791" y="274489"/>
                    </a:cubicBezTo>
                    <a:cubicBezTo>
                      <a:pt x="44791" y="274489"/>
                      <a:pt x="44654" y="274626"/>
                      <a:pt x="44654" y="274626"/>
                    </a:cubicBezTo>
                    <a:cubicBezTo>
                      <a:pt x="47123" y="272980"/>
                      <a:pt x="49455" y="271197"/>
                      <a:pt x="51649" y="269277"/>
                    </a:cubicBezTo>
                    <a:cubicBezTo>
                      <a:pt x="51512" y="269414"/>
                      <a:pt x="51375" y="269551"/>
                      <a:pt x="51238" y="269688"/>
                    </a:cubicBezTo>
                    <a:cubicBezTo>
                      <a:pt x="57547" y="263927"/>
                      <a:pt x="63171" y="257618"/>
                      <a:pt x="68794" y="251172"/>
                    </a:cubicBezTo>
                    <a:cubicBezTo>
                      <a:pt x="68657" y="251309"/>
                      <a:pt x="68520" y="251446"/>
                      <a:pt x="68520" y="251583"/>
                    </a:cubicBezTo>
                    <a:cubicBezTo>
                      <a:pt x="77847" y="241022"/>
                      <a:pt x="85939" y="229500"/>
                      <a:pt x="94032" y="218116"/>
                    </a:cubicBezTo>
                    <a:cubicBezTo>
                      <a:pt x="93895" y="218253"/>
                      <a:pt x="93758" y="218390"/>
                      <a:pt x="93758" y="218528"/>
                    </a:cubicBezTo>
                    <a:cubicBezTo>
                      <a:pt x="94032" y="218116"/>
                      <a:pt x="94169" y="217705"/>
                      <a:pt x="94443" y="217430"/>
                    </a:cubicBezTo>
                    <a:cubicBezTo>
                      <a:pt x="94306" y="217567"/>
                      <a:pt x="94306" y="217705"/>
                      <a:pt x="94169" y="217842"/>
                    </a:cubicBezTo>
                    <a:cubicBezTo>
                      <a:pt x="94580" y="217293"/>
                      <a:pt x="94855" y="216882"/>
                      <a:pt x="95129" y="216333"/>
                    </a:cubicBezTo>
                    <a:cubicBezTo>
                      <a:pt x="95129" y="216333"/>
                      <a:pt x="95129" y="216470"/>
                      <a:pt x="95129" y="216470"/>
                    </a:cubicBezTo>
                    <a:cubicBezTo>
                      <a:pt x="95540" y="215784"/>
                      <a:pt x="96089" y="214961"/>
                      <a:pt x="96638" y="214276"/>
                    </a:cubicBezTo>
                    <a:cubicBezTo>
                      <a:pt x="96775" y="214138"/>
                      <a:pt x="96912" y="213864"/>
                      <a:pt x="97049" y="213727"/>
                    </a:cubicBezTo>
                    <a:cubicBezTo>
                      <a:pt x="97872" y="212492"/>
                      <a:pt x="98695" y="211395"/>
                      <a:pt x="99381" y="210161"/>
                    </a:cubicBezTo>
                    <a:cubicBezTo>
                      <a:pt x="100067" y="209063"/>
                      <a:pt x="100890" y="207966"/>
                      <a:pt x="101576" y="206869"/>
                    </a:cubicBezTo>
                    <a:cubicBezTo>
                      <a:pt x="102124" y="206046"/>
                      <a:pt x="102673" y="205360"/>
                      <a:pt x="103084" y="204537"/>
                    </a:cubicBezTo>
                    <a:cubicBezTo>
                      <a:pt x="103222" y="204400"/>
                      <a:pt x="103359" y="204126"/>
                      <a:pt x="103496" y="203989"/>
                    </a:cubicBezTo>
                    <a:cubicBezTo>
                      <a:pt x="103907" y="203166"/>
                      <a:pt x="104593" y="202480"/>
                      <a:pt x="105005" y="201657"/>
                    </a:cubicBezTo>
                    <a:cubicBezTo>
                      <a:pt x="105827" y="200422"/>
                      <a:pt x="106651" y="199188"/>
                      <a:pt x="107611" y="197954"/>
                    </a:cubicBezTo>
                    <a:cubicBezTo>
                      <a:pt x="107474" y="198091"/>
                      <a:pt x="107474" y="198091"/>
                      <a:pt x="107336" y="198228"/>
                    </a:cubicBezTo>
                    <a:cubicBezTo>
                      <a:pt x="107885" y="197405"/>
                      <a:pt x="108434" y="196582"/>
                      <a:pt x="108982" y="195759"/>
                    </a:cubicBezTo>
                    <a:cubicBezTo>
                      <a:pt x="108845" y="195896"/>
                      <a:pt x="108845" y="196033"/>
                      <a:pt x="108708" y="196170"/>
                    </a:cubicBezTo>
                    <a:cubicBezTo>
                      <a:pt x="109394" y="195073"/>
                      <a:pt x="110217" y="193839"/>
                      <a:pt x="111040" y="192741"/>
                    </a:cubicBezTo>
                    <a:cubicBezTo>
                      <a:pt x="110903" y="192879"/>
                      <a:pt x="110765" y="193016"/>
                      <a:pt x="110765" y="193153"/>
                    </a:cubicBezTo>
                    <a:cubicBezTo>
                      <a:pt x="111725" y="191781"/>
                      <a:pt x="112685" y="190273"/>
                      <a:pt x="113783" y="188764"/>
                    </a:cubicBezTo>
                    <a:cubicBezTo>
                      <a:pt x="113920" y="188627"/>
                      <a:pt x="114057" y="188489"/>
                      <a:pt x="114057" y="188352"/>
                    </a:cubicBezTo>
                    <a:cubicBezTo>
                      <a:pt x="114332" y="187941"/>
                      <a:pt x="114743" y="187392"/>
                      <a:pt x="115017" y="186981"/>
                    </a:cubicBezTo>
                    <a:cubicBezTo>
                      <a:pt x="114880" y="187118"/>
                      <a:pt x="114743" y="187255"/>
                      <a:pt x="114743" y="187392"/>
                    </a:cubicBezTo>
                    <a:cubicBezTo>
                      <a:pt x="115292" y="186569"/>
                      <a:pt x="115840" y="185746"/>
                      <a:pt x="116389" y="184923"/>
                    </a:cubicBezTo>
                    <a:cubicBezTo>
                      <a:pt x="116389" y="184923"/>
                      <a:pt x="116252" y="185060"/>
                      <a:pt x="116252" y="185060"/>
                    </a:cubicBezTo>
                    <a:cubicBezTo>
                      <a:pt x="116389" y="184923"/>
                      <a:pt x="116526" y="184649"/>
                      <a:pt x="116663" y="184512"/>
                    </a:cubicBezTo>
                    <a:cubicBezTo>
                      <a:pt x="116663" y="184512"/>
                      <a:pt x="116526" y="184649"/>
                      <a:pt x="116526" y="184649"/>
                    </a:cubicBezTo>
                    <a:cubicBezTo>
                      <a:pt x="116663" y="184512"/>
                      <a:pt x="116663" y="184375"/>
                      <a:pt x="116800" y="184238"/>
                    </a:cubicBezTo>
                    <a:cubicBezTo>
                      <a:pt x="116800" y="184238"/>
                      <a:pt x="116800" y="184238"/>
                      <a:pt x="116800" y="184238"/>
                    </a:cubicBezTo>
                    <a:lnTo>
                      <a:pt x="116800" y="184238"/>
                    </a:lnTo>
                    <a:cubicBezTo>
                      <a:pt x="117349" y="183415"/>
                      <a:pt x="117898" y="182454"/>
                      <a:pt x="118446" y="181494"/>
                    </a:cubicBezTo>
                    <a:cubicBezTo>
                      <a:pt x="120367" y="178202"/>
                      <a:pt x="122424" y="175048"/>
                      <a:pt x="124344" y="171893"/>
                    </a:cubicBezTo>
                    <a:cubicBezTo>
                      <a:pt x="127910" y="165995"/>
                      <a:pt x="131477" y="160235"/>
                      <a:pt x="135043" y="154337"/>
                    </a:cubicBezTo>
                    <a:cubicBezTo>
                      <a:pt x="135591" y="153514"/>
                      <a:pt x="136003" y="152691"/>
                      <a:pt x="136414" y="151868"/>
                    </a:cubicBezTo>
                    <a:cubicBezTo>
                      <a:pt x="138197" y="148713"/>
                      <a:pt x="139843" y="145558"/>
                      <a:pt x="141626" y="142404"/>
                    </a:cubicBezTo>
                    <a:cubicBezTo>
                      <a:pt x="144507" y="137192"/>
                      <a:pt x="147387" y="131980"/>
                      <a:pt x="150267" y="126767"/>
                    </a:cubicBezTo>
                    <a:cubicBezTo>
                      <a:pt x="150679" y="124573"/>
                      <a:pt x="151090" y="122241"/>
                      <a:pt x="151502" y="120047"/>
                    </a:cubicBezTo>
                    <a:cubicBezTo>
                      <a:pt x="152325" y="115658"/>
                      <a:pt x="153422" y="111131"/>
                      <a:pt x="154382" y="106742"/>
                    </a:cubicBezTo>
                    <a:cubicBezTo>
                      <a:pt x="155480" y="102353"/>
                      <a:pt x="156851" y="97964"/>
                      <a:pt x="158086" y="93438"/>
                    </a:cubicBezTo>
                    <a:cubicBezTo>
                      <a:pt x="158909" y="90420"/>
                      <a:pt x="159457" y="87128"/>
                      <a:pt x="160554" y="84111"/>
                    </a:cubicBezTo>
                    <a:cubicBezTo>
                      <a:pt x="161515" y="81642"/>
                      <a:pt x="162475" y="79036"/>
                      <a:pt x="164258" y="76978"/>
                    </a:cubicBezTo>
                    <a:cubicBezTo>
                      <a:pt x="165218" y="76018"/>
                      <a:pt x="165629" y="75607"/>
                      <a:pt x="166727" y="74647"/>
                    </a:cubicBezTo>
                    <a:cubicBezTo>
                      <a:pt x="167138" y="74372"/>
                      <a:pt x="167687" y="74098"/>
                      <a:pt x="168098" y="73961"/>
                    </a:cubicBezTo>
                    <a:cubicBezTo>
                      <a:pt x="168784" y="73824"/>
                      <a:pt x="169607" y="73549"/>
                      <a:pt x="170293" y="73549"/>
                    </a:cubicBezTo>
                    <a:cubicBezTo>
                      <a:pt x="171390" y="73549"/>
                      <a:pt x="172625" y="73824"/>
                      <a:pt x="173722" y="73961"/>
                    </a:cubicBezTo>
                    <a:cubicBezTo>
                      <a:pt x="175916" y="74235"/>
                      <a:pt x="177425" y="76293"/>
                      <a:pt x="177151" y="78487"/>
                    </a:cubicBezTo>
                    <a:cubicBezTo>
                      <a:pt x="176876" y="80956"/>
                      <a:pt x="176602" y="83425"/>
                      <a:pt x="176328" y="85894"/>
                    </a:cubicBezTo>
                    <a:cubicBezTo>
                      <a:pt x="176191" y="87814"/>
                      <a:pt x="175779" y="89460"/>
                      <a:pt x="175368" y="91243"/>
                    </a:cubicBezTo>
                    <a:cubicBezTo>
                      <a:pt x="175093" y="92889"/>
                      <a:pt x="174407" y="94535"/>
                      <a:pt x="173859" y="96181"/>
                    </a:cubicBezTo>
                    <a:cubicBezTo>
                      <a:pt x="173036" y="98375"/>
                      <a:pt x="172213" y="100433"/>
                      <a:pt x="171253" y="102627"/>
                    </a:cubicBezTo>
                    <a:cubicBezTo>
                      <a:pt x="169333" y="107016"/>
                      <a:pt x="167275" y="111268"/>
                      <a:pt x="165081" y="115520"/>
                    </a:cubicBezTo>
                    <a:cubicBezTo>
                      <a:pt x="162612" y="120458"/>
                      <a:pt x="160280" y="125533"/>
                      <a:pt x="157674" y="130334"/>
                    </a:cubicBezTo>
                    <a:cubicBezTo>
                      <a:pt x="155891" y="140209"/>
                      <a:pt x="154519" y="150085"/>
                      <a:pt x="153285" y="160097"/>
                    </a:cubicBezTo>
                    <a:cubicBezTo>
                      <a:pt x="151639" y="173813"/>
                      <a:pt x="150404" y="187667"/>
                      <a:pt x="149444" y="201383"/>
                    </a:cubicBezTo>
                    <a:cubicBezTo>
                      <a:pt x="149444" y="201383"/>
                      <a:pt x="149444" y="201383"/>
                      <a:pt x="149444" y="201245"/>
                    </a:cubicBezTo>
                    <a:cubicBezTo>
                      <a:pt x="148759" y="212355"/>
                      <a:pt x="148347" y="223465"/>
                      <a:pt x="148347" y="234575"/>
                    </a:cubicBezTo>
                    <a:cubicBezTo>
                      <a:pt x="148347" y="245548"/>
                      <a:pt x="149033" y="256658"/>
                      <a:pt x="149719" y="267631"/>
                    </a:cubicBezTo>
                    <a:cubicBezTo>
                      <a:pt x="149719" y="267631"/>
                      <a:pt x="149719" y="267631"/>
                      <a:pt x="149719" y="267631"/>
                    </a:cubicBezTo>
                    <a:cubicBezTo>
                      <a:pt x="153148" y="306036"/>
                      <a:pt x="156577" y="344440"/>
                      <a:pt x="160417" y="382708"/>
                    </a:cubicBezTo>
                    <a:cubicBezTo>
                      <a:pt x="160691" y="385040"/>
                      <a:pt x="159046" y="387234"/>
                      <a:pt x="156714" y="387509"/>
                    </a:cubicBezTo>
                    <a:cubicBezTo>
                      <a:pt x="156577" y="387509"/>
                      <a:pt x="156302" y="387509"/>
                      <a:pt x="156165" y="387509"/>
                    </a:cubicBezTo>
                    <a:cubicBezTo>
                      <a:pt x="153971" y="388194"/>
                      <a:pt x="152051" y="386549"/>
                      <a:pt x="151776" y="38435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2" name="任意多边形: 形状 361"/>
              <p:cNvSpPr/>
              <p:nvPr/>
            </p:nvSpPr>
            <p:spPr>
              <a:xfrm>
                <a:off x="2518981" y="3747015"/>
                <a:ext cx="1089113" cy="968819"/>
              </a:xfrm>
              <a:custGeom>
                <a:avLst/>
                <a:gdLst>
                  <a:gd name="connsiteX0" fmla="*/ 473911 w 1089113"/>
                  <a:gd name="connsiteY0" fmla="*/ 968820 h 968819"/>
                  <a:gd name="connsiteX1" fmla="*/ 387911 w 1089113"/>
                  <a:gd name="connsiteY1" fmla="*/ 960727 h 968819"/>
                  <a:gd name="connsiteX2" fmla="*/ 331264 w 1089113"/>
                  <a:gd name="connsiteY2" fmla="*/ 946051 h 968819"/>
                  <a:gd name="connsiteX3" fmla="*/ 327561 w 1089113"/>
                  <a:gd name="connsiteY3" fmla="*/ 944679 h 968819"/>
                  <a:gd name="connsiteX4" fmla="*/ 321526 w 1089113"/>
                  <a:gd name="connsiteY4" fmla="*/ 942622 h 968819"/>
                  <a:gd name="connsiteX5" fmla="*/ 321663 w 1089113"/>
                  <a:gd name="connsiteY5" fmla="*/ 942622 h 968819"/>
                  <a:gd name="connsiteX6" fmla="*/ 244853 w 1089113"/>
                  <a:gd name="connsiteY6" fmla="*/ 906823 h 968819"/>
                  <a:gd name="connsiteX7" fmla="*/ 177645 w 1089113"/>
                  <a:gd name="connsiteY7" fmla="*/ 856760 h 968819"/>
                  <a:gd name="connsiteX8" fmla="*/ 146510 w 1089113"/>
                  <a:gd name="connsiteY8" fmla="*/ 826173 h 968819"/>
                  <a:gd name="connsiteX9" fmla="*/ 95486 w 1089113"/>
                  <a:gd name="connsiteY9" fmla="*/ 769389 h 968819"/>
                  <a:gd name="connsiteX10" fmla="*/ 19911 w 1089113"/>
                  <a:gd name="connsiteY10" fmla="*/ 618376 h 968819"/>
                  <a:gd name="connsiteX11" fmla="*/ 846 w 1089113"/>
                  <a:gd name="connsiteY11" fmla="*/ 460916 h 968819"/>
                  <a:gd name="connsiteX12" fmla="*/ 43503 w 1089113"/>
                  <a:gd name="connsiteY12" fmla="*/ 290426 h 968819"/>
                  <a:gd name="connsiteX13" fmla="*/ 94389 w 1089113"/>
                  <a:gd name="connsiteY13" fmla="*/ 212245 h 968819"/>
                  <a:gd name="connsiteX14" fmla="*/ 158854 w 1089113"/>
                  <a:gd name="connsiteY14" fmla="*/ 148877 h 968819"/>
                  <a:gd name="connsiteX15" fmla="*/ 289430 w 1089113"/>
                  <a:gd name="connsiteY15" fmla="*/ 68638 h 968819"/>
                  <a:gd name="connsiteX16" fmla="*/ 461018 w 1089113"/>
                  <a:gd name="connsiteY16" fmla="*/ 15969 h 968819"/>
                  <a:gd name="connsiteX17" fmla="*/ 636034 w 1089113"/>
                  <a:gd name="connsiteY17" fmla="*/ 196 h 968819"/>
                  <a:gd name="connsiteX18" fmla="*/ 804055 w 1089113"/>
                  <a:gd name="connsiteY18" fmla="*/ 28862 h 968819"/>
                  <a:gd name="connsiteX19" fmla="*/ 891975 w 1089113"/>
                  <a:gd name="connsiteY19" fmla="*/ 68090 h 968819"/>
                  <a:gd name="connsiteX20" fmla="*/ 927910 w 1089113"/>
                  <a:gd name="connsiteY20" fmla="*/ 92504 h 968819"/>
                  <a:gd name="connsiteX21" fmla="*/ 941763 w 1089113"/>
                  <a:gd name="connsiteY21" fmla="*/ 103751 h 968819"/>
                  <a:gd name="connsiteX22" fmla="*/ 943410 w 1089113"/>
                  <a:gd name="connsiteY22" fmla="*/ 105123 h 968819"/>
                  <a:gd name="connsiteX23" fmla="*/ 943684 w 1089113"/>
                  <a:gd name="connsiteY23" fmla="*/ 105397 h 968819"/>
                  <a:gd name="connsiteX24" fmla="*/ 961377 w 1089113"/>
                  <a:gd name="connsiteY24" fmla="*/ 121582 h 968819"/>
                  <a:gd name="connsiteX25" fmla="*/ 1017064 w 1089113"/>
                  <a:gd name="connsiteY25" fmla="*/ 193728 h 968819"/>
                  <a:gd name="connsiteX26" fmla="*/ 1077415 w 1089113"/>
                  <a:gd name="connsiteY26" fmla="*/ 346113 h 968819"/>
                  <a:gd name="connsiteX27" fmla="*/ 1084822 w 1089113"/>
                  <a:gd name="connsiteY27" fmla="*/ 517975 h 968819"/>
                  <a:gd name="connsiteX28" fmla="*/ 1062601 w 1089113"/>
                  <a:gd name="connsiteY28" fmla="*/ 604385 h 968819"/>
                  <a:gd name="connsiteX29" fmla="*/ 1030232 w 1089113"/>
                  <a:gd name="connsiteY29" fmla="*/ 677766 h 968819"/>
                  <a:gd name="connsiteX30" fmla="*/ 1006229 w 1089113"/>
                  <a:gd name="connsiteY30" fmla="*/ 717268 h 968819"/>
                  <a:gd name="connsiteX31" fmla="*/ 1006777 w 1089113"/>
                  <a:gd name="connsiteY31" fmla="*/ 716582 h 968819"/>
                  <a:gd name="connsiteX32" fmla="*/ 1004583 w 1089113"/>
                  <a:gd name="connsiteY32" fmla="*/ 719737 h 968819"/>
                  <a:gd name="connsiteX33" fmla="*/ 1004171 w 1089113"/>
                  <a:gd name="connsiteY33" fmla="*/ 720423 h 968819"/>
                  <a:gd name="connsiteX34" fmla="*/ 1004446 w 1089113"/>
                  <a:gd name="connsiteY34" fmla="*/ 719874 h 968819"/>
                  <a:gd name="connsiteX35" fmla="*/ 889780 w 1089113"/>
                  <a:gd name="connsiteY35" fmla="*/ 841261 h 968819"/>
                  <a:gd name="connsiteX36" fmla="*/ 733006 w 1089113"/>
                  <a:gd name="connsiteY36" fmla="*/ 923968 h 968819"/>
                  <a:gd name="connsiteX37" fmla="*/ 566357 w 1089113"/>
                  <a:gd name="connsiteY37" fmla="*/ 962510 h 968819"/>
                  <a:gd name="connsiteX38" fmla="*/ 478574 w 1089113"/>
                  <a:gd name="connsiteY38" fmla="*/ 968408 h 968819"/>
                  <a:gd name="connsiteX39" fmla="*/ 473911 w 1089113"/>
                  <a:gd name="connsiteY39" fmla="*/ 968820 h 968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89113" h="968819">
                    <a:moveTo>
                      <a:pt x="473911" y="968820"/>
                    </a:moveTo>
                    <a:cubicBezTo>
                      <a:pt x="445107" y="968820"/>
                      <a:pt x="416166" y="965802"/>
                      <a:pt x="387911" y="960727"/>
                    </a:cubicBezTo>
                    <a:cubicBezTo>
                      <a:pt x="368709" y="957298"/>
                      <a:pt x="349644" y="952360"/>
                      <a:pt x="331264" y="946051"/>
                    </a:cubicBezTo>
                    <a:cubicBezTo>
                      <a:pt x="330030" y="945640"/>
                      <a:pt x="328795" y="945091"/>
                      <a:pt x="327561" y="944679"/>
                    </a:cubicBezTo>
                    <a:cubicBezTo>
                      <a:pt x="325504" y="943994"/>
                      <a:pt x="323446" y="943308"/>
                      <a:pt x="321526" y="942622"/>
                    </a:cubicBezTo>
                    <a:cubicBezTo>
                      <a:pt x="321526" y="942622"/>
                      <a:pt x="321663" y="942622"/>
                      <a:pt x="321663" y="942622"/>
                    </a:cubicBezTo>
                    <a:cubicBezTo>
                      <a:pt x="295054" y="933158"/>
                      <a:pt x="268994" y="921637"/>
                      <a:pt x="244853" y="906823"/>
                    </a:cubicBezTo>
                    <a:cubicBezTo>
                      <a:pt x="220988" y="892147"/>
                      <a:pt x="198631" y="875276"/>
                      <a:pt x="177645" y="856760"/>
                    </a:cubicBezTo>
                    <a:cubicBezTo>
                      <a:pt x="166672" y="847159"/>
                      <a:pt x="156385" y="836872"/>
                      <a:pt x="146510" y="826173"/>
                    </a:cubicBezTo>
                    <a:cubicBezTo>
                      <a:pt x="127445" y="809165"/>
                      <a:pt x="110848" y="789826"/>
                      <a:pt x="95486" y="769389"/>
                    </a:cubicBezTo>
                    <a:cubicBezTo>
                      <a:pt x="61196" y="724263"/>
                      <a:pt x="36919" y="672417"/>
                      <a:pt x="19911" y="618376"/>
                    </a:cubicBezTo>
                    <a:cubicBezTo>
                      <a:pt x="3863" y="567489"/>
                      <a:pt x="-2446" y="513997"/>
                      <a:pt x="846" y="460916"/>
                    </a:cubicBezTo>
                    <a:cubicBezTo>
                      <a:pt x="4549" y="402486"/>
                      <a:pt x="17717" y="343233"/>
                      <a:pt x="43503" y="290426"/>
                    </a:cubicBezTo>
                    <a:cubicBezTo>
                      <a:pt x="57219" y="262308"/>
                      <a:pt x="74364" y="236248"/>
                      <a:pt x="94389" y="212245"/>
                    </a:cubicBezTo>
                    <a:cubicBezTo>
                      <a:pt x="113729" y="189065"/>
                      <a:pt x="135948" y="168217"/>
                      <a:pt x="158854" y="148877"/>
                    </a:cubicBezTo>
                    <a:cubicBezTo>
                      <a:pt x="198356" y="115684"/>
                      <a:pt x="242385" y="89761"/>
                      <a:pt x="289430" y="68638"/>
                    </a:cubicBezTo>
                    <a:cubicBezTo>
                      <a:pt x="344157" y="44087"/>
                      <a:pt x="402176" y="27490"/>
                      <a:pt x="461018" y="15969"/>
                    </a:cubicBezTo>
                    <a:cubicBezTo>
                      <a:pt x="518488" y="4722"/>
                      <a:pt x="577467" y="-1176"/>
                      <a:pt x="636034" y="196"/>
                    </a:cubicBezTo>
                    <a:cubicBezTo>
                      <a:pt x="692818" y="1567"/>
                      <a:pt x="750151" y="10208"/>
                      <a:pt x="804055" y="28862"/>
                    </a:cubicBezTo>
                    <a:cubicBezTo>
                      <a:pt x="834642" y="39423"/>
                      <a:pt x="863857" y="52042"/>
                      <a:pt x="891975" y="68090"/>
                    </a:cubicBezTo>
                    <a:cubicBezTo>
                      <a:pt x="904456" y="75359"/>
                      <a:pt x="916389" y="83726"/>
                      <a:pt x="927910" y="92504"/>
                    </a:cubicBezTo>
                    <a:cubicBezTo>
                      <a:pt x="932574" y="96070"/>
                      <a:pt x="937237" y="99911"/>
                      <a:pt x="941763" y="103751"/>
                    </a:cubicBezTo>
                    <a:cubicBezTo>
                      <a:pt x="942312" y="104163"/>
                      <a:pt x="942861" y="104712"/>
                      <a:pt x="943410" y="105123"/>
                    </a:cubicBezTo>
                    <a:cubicBezTo>
                      <a:pt x="943547" y="105260"/>
                      <a:pt x="943684" y="105397"/>
                      <a:pt x="943684" y="105397"/>
                    </a:cubicBezTo>
                    <a:cubicBezTo>
                      <a:pt x="949719" y="110747"/>
                      <a:pt x="955617" y="116096"/>
                      <a:pt x="961377" y="121582"/>
                    </a:cubicBezTo>
                    <a:cubicBezTo>
                      <a:pt x="983323" y="142842"/>
                      <a:pt x="1001154" y="167805"/>
                      <a:pt x="1017064" y="193728"/>
                    </a:cubicBezTo>
                    <a:cubicBezTo>
                      <a:pt x="1045868" y="240363"/>
                      <a:pt x="1066305" y="292484"/>
                      <a:pt x="1077415" y="346113"/>
                    </a:cubicBezTo>
                    <a:cubicBezTo>
                      <a:pt x="1089073" y="402760"/>
                      <a:pt x="1092914" y="460779"/>
                      <a:pt x="1084822" y="517975"/>
                    </a:cubicBezTo>
                    <a:cubicBezTo>
                      <a:pt x="1080707" y="547464"/>
                      <a:pt x="1072340" y="576268"/>
                      <a:pt x="1062601" y="604385"/>
                    </a:cubicBezTo>
                    <a:cubicBezTo>
                      <a:pt x="1053823" y="629623"/>
                      <a:pt x="1043125" y="654312"/>
                      <a:pt x="1030232" y="677766"/>
                    </a:cubicBezTo>
                    <a:cubicBezTo>
                      <a:pt x="1022825" y="691345"/>
                      <a:pt x="1014733" y="704375"/>
                      <a:pt x="1006229" y="717268"/>
                    </a:cubicBezTo>
                    <a:cubicBezTo>
                      <a:pt x="1006366" y="716994"/>
                      <a:pt x="1006503" y="716857"/>
                      <a:pt x="1006777" y="716582"/>
                    </a:cubicBezTo>
                    <a:cubicBezTo>
                      <a:pt x="1006092" y="717680"/>
                      <a:pt x="1005406" y="718640"/>
                      <a:pt x="1004583" y="719737"/>
                    </a:cubicBezTo>
                    <a:cubicBezTo>
                      <a:pt x="1004446" y="720011"/>
                      <a:pt x="1004308" y="720148"/>
                      <a:pt x="1004171" y="720423"/>
                    </a:cubicBezTo>
                    <a:cubicBezTo>
                      <a:pt x="1004308" y="720286"/>
                      <a:pt x="1004446" y="720011"/>
                      <a:pt x="1004446" y="719874"/>
                    </a:cubicBezTo>
                    <a:cubicBezTo>
                      <a:pt x="972624" y="766234"/>
                      <a:pt x="934905" y="807519"/>
                      <a:pt x="889780" y="841261"/>
                    </a:cubicBezTo>
                    <a:cubicBezTo>
                      <a:pt x="842322" y="876785"/>
                      <a:pt x="788419" y="903120"/>
                      <a:pt x="733006" y="923968"/>
                    </a:cubicBezTo>
                    <a:cubicBezTo>
                      <a:pt x="679514" y="944131"/>
                      <a:pt x="623004" y="956064"/>
                      <a:pt x="566357" y="962510"/>
                    </a:cubicBezTo>
                    <a:cubicBezTo>
                      <a:pt x="537141" y="965802"/>
                      <a:pt x="507926" y="968134"/>
                      <a:pt x="478574" y="968408"/>
                    </a:cubicBezTo>
                    <a:cubicBezTo>
                      <a:pt x="477065" y="968820"/>
                      <a:pt x="475419" y="968820"/>
                      <a:pt x="473911" y="968820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3" name="任意多边形: 形状 362"/>
              <p:cNvSpPr/>
              <p:nvPr/>
            </p:nvSpPr>
            <p:spPr>
              <a:xfrm>
                <a:off x="2519333" y="3769019"/>
                <a:ext cx="896971" cy="946678"/>
              </a:xfrm>
              <a:custGeom>
                <a:avLst/>
                <a:gdLst>
                  <a:gd name="connsiteX0" fmla="*/ 274403 w 896971"/>
                  <a:gd name="connsiteY0" fmla="*/ 136062 h 946678"/>
                  <a:gd name="connsiteX1" fmla="*/ 273305 w 896971"/>
                  <a:gd name="connsiteY1" fmla="*/ 137571 h 946678"/>
                  <a:gd name="connsiteX2" fmla="*/ 221185 w 896971"/>
                  <a:gd name="connsiteY2" fmla="*/ 221925 h 946678"/>
                  <a:gd name="connsiteX3" fmla="*/ 205137 w 896971"/>
                  <a:gd name="connsiteY3" fmla="*/ 260604 h 946678"/>
                  <a:gd name="connsiteX4" fmla="*/ 166320 w 896971"/>
                  <a:gd name="connsiteY4" fmla="*/ 405582 h 946678"/>
                  <a:gd name="connsiteX5" fmla="*/ 165772 w 896971"/>
                  <a:gd name="connsiteY5" fmla="*/ 408599 h 946678"/>
                  <a:gd name="connsiteX6" fmla="*/ 166046 w 896971"/>
                  <a:gd name="connsiteY6" fmla="*/ 427939 h 946678"/>
                  <a:gd name="connsiteX7" fmla="*/ 176745 w 896971"/>
                  <a:gd name="connsiteY7" fmla="*/ 499400 h 946678"/>
                  <a:gd name="connsiteX8" fmla="*/ 207606 w 896971"/>
                  <a:gd name="connsiteY8" fmla="*/ 621335 h 946678"/>
                  <a:gd name="connsiteX9" fmla="*/ 222556 w 896971"/>
                  <a:gd name="connsiteY9" fmla="*/ 657408 h 946678"/>
                  <a:gd name="connsiteX10" fmla="*/ 237369 w 896971"/>
                  <a:gd name="connsiteY10" fmla="*/ 682096 h 946678"/>
                  <a:gd name="connsiteX11" fmla="*/ 297308 w 896971"/>
                  <a:gd name="connsiteY11" fmla="*/ 769056 h 946678"/>
                  <a:gd name="connsiteX12" fmla="*/ 311299 w 896971"/>
                  <a:gd name="connsiteY12" fmla="*/ 788121 h 946678"/>
                  <a:gd name="connsiteX13" fmla="*/ 325015 w 896971"/>
                  <a:gd name="connsiteY13" fmla="*/ 802249 h 946678"/>
                  <a:gd name="connsiteX14" fmla="*/ 341611 w 896971"/>
                  <a:gd name="connsiteY14" fmla="*/ 815142 h 946678"/>
                  <a:gd name="connsiteX15" fmla="*/ 377684 w 896971"/>
                  <a:gd name="connsiteY15" fmla="*/ 835990 h 946678"/>
                  <a:gd name="connsiteX16" fmla="*/ 410191 w 896971"/>
                  <a:gd name="connsiteY16" fmla="*/ 849843 h 946678"/>
                  <a:gd name="connsiteX17" fmla="*/ 476028 w 896971"/>
                  <a:gd name="connsiteY17" fmla="*/ 869732 h 946678"/>
                  <a:gd name="connsiteX18" fmla="*/ 547762 w 896971"/>
                  <a:gd name="connsiteY18" fmla="*/ 888522 h 946678"/>
                  <a:gd name="connsiteX19" fmla="*/ 608250 w 896971"/>
                  <a:gd name="connsiteY19" fmla="*/ 897712 h 946678"/>
                  <a:gd name="connsiteX20" fmla="*/ 643226 w 896971"/>
                  <a:gd name="connsiteY20" fmla="*/ 897575 h 946678"/>
                  <a:gd name="connsiteX21" fmla="*/ 679710 w 896971"/>
                  <a:gd name="connsiteY21" fmla="*/ 892637 h 946678"/>
                  <a:gd name="connsiteX22" fmla="*/ 706319 w 896971"/>
                  <a:gd name="connsiteY22" fmla="*/ 885779 h 946678"/>
                  <a:gd name="connsiteX23" fmla="*/ 756383 w 896971"/>
                  <a:gd name="connsiteY23" fmla="*/ 864108 h 946678"/>
                  <a:gd name="connsiteX24" fmla="*/ 808092 w 896971"/>
                  <a:gd name="connsiteY24" fmla="*/ 839694 h 946678"/>
                  <a:gd name="connsiteX25" fmla="*/ 851572 w 896971"/>
                  <a:gd name="connsiteY25" fmla="*/ 818159 h 946678"/>
                  <a:gd name="connsiteX26" fmla="*/ 896972 w 896971"/>
                  <a:gd name="connsiteY26" fmla="*/ 822137 h 946678"/>
                  <a:gd name="connsiteX27" fmla="*/ 890663 w 896971"/>
                  <a:gd name="connsiteY27" fmla="*/ 818845 h 946678"/>
                  <a:gd name="connsiteX28" fmla="*/ 889977 w 896971"/>
                  <a:gd name="connsiteY28" fmla="*/ 819531 h 946678"/>
                  <a:gd name="connsiteX29" fmla="*/ 733203 w 896971"/>
                  <a:gd name="connsiteY29" fmla="*/ 902238 h 946678"/>
                  <a:gd name="connsiteX30" fmla="*/ 566416 w 896971"/>
                  <a:gd name="connsiteY30" fmla="*/ 940918 h 946678"/>
                  <a:gd name="connsiteX31" fmla="*/ 478771 w 896971"/>
                  <a:gd name="connsiteY31" fmla="*/ 946678 h 946678"/>
                  <a:gd name="connsiteX32" fmla="*/ 473833 w 896971"/>
                  <a:gd name="connsiteY32" fmla="*/ 946678 h 946678"/>
                  <a:gd name="connsiteX33" fmla="*/ 387834 w 896971"/>
                  <a:gd name="connsiteY33" fmla="*/ 938586 h 946678"/>
                  <a:gd name="connsiteX34" fmla="*/ 331187 w 896971"/>
                  <a:gd name="connsiteY34" fmla="*/ 923910 h 946678"/>
                  <a:gd name="connsiteX35" fmla="*/ 327346 w 896971"/>
                  <a:gd name="connsiteY35" fmla="*/ 922538 h 946678"/>
                  <a:gd name="connsiteX36" fmla="*/ 321586 w 896971"/>
                  <a:gd name="connsiteY36" fmla="*/ 920481 h 946678"/>
                  <a:gd name="connsiteX37" fmla="*/ 244639 w 896971"/>
                  <a:gd name="connsiteY37" fmla="*/ 884682 h 946678"/>
                  <a:gd name="connsiteX38" fmla="*/ 177430 w 896971"/>
                  <a:gd name="connsiteY38" fmla="*/ 834481 h 946678"/>
                  <a:gd name="connsiteX39" fmla="*/ 146432 w 896971"/>
                  <a:gd name="connsiteY39" fmla="*/ 804032 h 946678"/>
                  <a:gd name="connsiteX40" fmla="*/ 95409 w 896971"/>
                  <a:gd name="connsiteY40" fmla="*/ 747247 h 946678"/>
                  <a:gd name="connsiteX41" fmla="*/ 19834 w 896971"/>
                  <a:gd name="connsiteY41" fmla="*/ 596235 h 946678"/>
                  <a:gd name="connsiteX42" fmla="*/ 906 w 896971"/>
                  <a:gd name="connsiteY42" fmla="*/ 438775 h 946678"/>
                  <a:gd name="connsiteX43" fmla="*/ 43562 w 896971"/>
                  <a:gd name="connsiteY43" fmla="*/ 268148 h 946678"/>
                  <a:gd name="connsiteX44" fmla="*/ 94449 w 896971"/>
                  <a:gd name="connsiteY44" fmla="*/ 189967 h 946678"/>
                  <a:gd name="connsiteX45" fmla="*/ 158914 w 896971"/>
                  <a:gd name="connsiteY45" fmla="*/ 126598 h 946678"/>
                  <a:gd name="connsiteX46" fmla="*/ 289490 w 896971"/>
                  <a:gd name="connsiteY46" fmla="*/ 46360 h 946678"/>
                  <a:gd name="connsiteX47" fmla="*/ 431588 w 896971"/>
                  <a:gd name="connsiteY47" fmla="*/ 0 h 946678"/>
                  <a:gd name="connsiteX48" fmla="*/ 425690 w 896971"/>
                  <a:gd name="connsiteY48" fmla="*/ 4526 h 946678"/>
                  <a:gd name="connsiteX49" fmla="*/ 380290 w 896971"/>
                  <a:gd name="connsiteY49" fmla="*/ 34976 h 946678"/>
                  <a:gd name="connsiteX50" fmla="*/ 365614 w 896971"/>
                  <a:gd name="connsiteY50" fmla="*/ 44166 h 946678"/>
                  <a:gd name="connsiteX51" fmla="*/ 329815 w 896971"/>
                  <a:gd name="connsiteY51" fmla="*/ 72832 h 946678"/>
                  <a:gd name="connsiteX52" fmla="*/ 305264 w 896971"/>
                  <a:gd name="connsiteY52" fmla="*/ 96286 h 946678"/>
                  <a:gd name="connsiteX53" fmla="*/ 274403 w 896971"/>
                  <a:gd name="connsiteY53" fmla="*/ 136062 h 94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896971" h="946678">
                    <a:moveTo>
                      <a:pt x="274403" y="136062"/>
                    </a:moveTo>
                    <a:cubicBezTo>
                      <a:pt x="273991" y="136611"/>
                      <a:pt x="273717" y="137023"/>
                      <a:pt x="273305" y="137571"/>
                    </a:cubicBezTo>
                    <a:cubicBezTo>
                      <a:pt x="254926" y="165140"/>
                      <a:pt x="236958" y="192710"/>
                      <a:pt x="221185" y="221925"/>
                    </a:cubicBezTo>
                    <a:cubicBezTo>
                      <a:pt x="215424" y="234681"/>
                      <a:pt x="210212" y="247436"/>
                      <a:pt x="205137" y="260604"/>
                    </a:cubicBezTo>
                    <a:cubicBezTo>
                      <a:pt x="189775" y="308335"/>
                      <a:pt x="177156" y="356616"/>
                      <a:pt x="166320" y="405582"/>
                    </a:cubicBezTo>
                    <a:cubicBezTo>
                      <a:pt x="166183" y="406542"/>
                      <a:pt x="166046" y="407502"/>
                      <a:pt x="165772" y="408599"/>
                    </a:cubicBezTo>
                    <a:cubicBezTo>
                      <a:pt x="165772" y="414909"/>
                      <a:pt x="165909" y="421492"/>
                      <a:pt x="166046" y="427939"/>
                    </a:cubicBezTo>
                    <a:cubicBezTo>
                      <a:pt x="168378" y="452079"/>
                      <a:pt x="172081" y="475671"/>
                      <a:pt x="176745" y="499400"/>
                    </a:cubicBezTo>
                    <a:cubicBezTo>
                      <a:pt x="185249" y="540410"/>
                      <a:pt x="195124" y="581284"/>
                      <a:pt x="207606" y="621335"/>
                    </a:cubicBezTo>
                    <a:cubicBezTo>
                      <a:pt x="212132" y="633679"/>
                      <a:pt x="216933" y="645612"/>
                      <a:pt x="222556" y="657408"/>
                    </a:cubicBezTo>
                    <a:cubicBezTo>
                      <a:pt x="227357" y="665774"/>
                      <a:pt x="232157" y="674004"/>
                      <a:pt x="237369" y="682096"/>
                    </a:cubicBezTo>
                    <a:cubicBezTo>
                      <a:pt x="257258" y="711037"/>
                      <a:pt x="277694" y="739841"/>
                      <a:pt x="297308" y="769056"/>
                    </a:cubicBezTo>
                    <a:cubicBezTo>
                      <a:pt x="301972" y="775502"/>
                      <a:pt x="306498" y="781949"/>
                      <a:pt x="311299" y="788121"/>
                    </a:cubicBezTo>
                    <a:cubicBezTo>
                      <a:pt x="315825" y="792922"/>
                      <a:pt x="320214" y="797585"/>
                      <a:pt x="325015" y="802249"/>
                    </a:cubicBezTo>
                    <a:cubicBezTo>
                      <a:pt x="330501" y="806775"/>
                      <a:pt x="335850" y="810890"/>
                      <a:pt x="341611" y="815142"/>
                    </a:cubicBezTo>
                    <a:cubicBezTo>
                      <a:pt x="353407" y="822549"/>
                      <a:pt x="365477" y="829543"/>
                      <a:pt x="377684" y="835990"/>
                    </a:cubicBezTo>
                    <a:cubicBezTo>
                      <a:pt x="388383" y="841065"/>
                      <a:pt x="399218" y="845591"/>
                      <a:pt x="410191" y="849843"/>
                    </a:cubicBezTo>
                    <a:cubicBezTo>
                      <a:pt x="431999" y="856975"/>
                      <a:pt x="453945" y="863285"/>
                      <a:pt x="476028" y="869732"/>
                    </a:cubicBezTo>
                    <a:cubicBezTo>
                      <a:pt x="499756" y="876727"/>
                      <a:pt x="523622" y="883173"/>
                      <a:pt x="547762" y="888522"/>
                    </a:cubicBezTo>
                    <a:cubicBezTo>
                      <a:pt x="567788" y="892500"/>
                      <a:pt x="587813" y="895792"/>
                      <a:pt x="608250" y="897712"/>
                    </a:cubicBezTo>
                    <a:cubicBezTo>
                      <a:pt x="619909" y="898261"/>
                      <a:pt x="631567" y="898261"/>
                      <a:pt x="643226" y="897575"/>
                    </a:cubicBezTo>
                    <a:cubicBezTo>
                      <a:pt x="655570" y="896478"/>
                      <a:pt x="667640" y="894832"/>
                      <a:pt x="679710" y="892637"/>
                    </a:cubicBezTo>
                    <a:cubicBezTo>
                      <a:pt x="688626" y="890580"/>
                      <a:pt x="697404" y="888385"/>
                      <a:pt x="706319" y="885779"/>
                    </a:cubicBezTo>
                    <a:cubicBezTo>
                      <a:pt x="723327" y="879607"/>
                      <a:pt x="739787" y="871789"/>
                      <a:pt x="756383" y="864108"/>
                    </a:cubicBezTo>
                    <a:cubicBezTo>
                      <a:pt x="773528" y="856016"/>
                      <a:pt x="790947" y="848060"/>
                      <a:pt x="808092" y="839694"/>
                    </a:cubicBezTo>
                    <a:cubicBezTo>
                      <a:pt x="822494" y="832424"/>
                      <a:pt x="836484" y="824057"/>
                      <a:pt x="851572" y="818159"/>
                    </a:cubicBezTo>
                    <a:cubicBezTo>
                      <a:pt x="866934" y="812124"/>
                      <a:pt x="883805" y="813633"/>
                      <a:pt x="896972" y="822137"/>
                    </a:cubicBezTo>
                    <a:cubicBezTo>
                      <a:pt x="894914" y="820903"/>
                      <a:pt x="892720" y="819805"/>
                      <a:pt x="890663" y="818845"/>
                    </a:cubicBezTo>
                    <a:cubicBezTo>
                      <a:pt x="890525" y="819120"/>
                      <a:pt x="890251" y="819256"/>
                      <a:pt x="889977" y="819531"/>
                    </a:cubicBezTo>
                    <a:cubicBezTo>
                      <a:pt x="842382" y="855055"/>
                      <a:pt x="788615" y="881253"/>
                      <a:pt x="733203" y="902238"/>
                    </a:cubicBezTo>
                    <a:cubicBezTo>
                      <a:pt x="679710" y="922401"/>
                      <a:pt x="623200" y="934334"/>
                      <a:pt x="566416" y="940918"/>
                    </a:cubicBezTo>
                    <a:cubicBezTo>
                      <a:pt x="537338" y="944209"/>
                      <a:pt x="508123" y="946404"/>
                      <a:pt x="478771" y="946678"/>
                    </a:cubicBezTo>
                    <a:cubicBezTo>
                      <a:pt x="477125" y="946678"/>
                      <a:pt x="475479" y="946678"/>
                      <a:pt x="473833" y="946678"/>
                    </a:cubicBezTo>
                    <a:cubicBezTo>
                      <a:pt x="445030" y="946678"/>
                      <a:pt x="416089" y="943661"/>
                      <a:pt x="387834" y="938586"/>
                    </a:cubicBezTo>
                    <a:cubicBezTo>
                      <a:pt x="368769" y="935020"/>
                      <a:pt x="349566" y="930356"/>
                      <a:pt x="331187" y="923910"/>
                    </a:cubicBezTo>
                    <a:cubicBezTo>
                      <a:pt x="329952" y="923361"/>
                      <a:pt x="328718" y="922949"/>
                      <a:pt x="327346" y="922538"/>
                    </a:cubicBezTo>
                    <a:cubicBezTo>
                      <a:pt x="325563" y="921852"/>
                      <a:pt x="323369" y="921167"/>
                      <a:pt x="321586" y="920481"/>
                    </a:cubicBezTo>
                    <a:cubicBezTo>
                      <a:pt x="294839" y="911017"/>
                      <a:pt x="268916" y="899358"/>
                      <a:pt x="244639" y="884682"/>
                    </a:cubicBezTo>
                    <a:cubicBezTo>
                      <a:pt x="220773" y="870006"/>
                      <a:pt x="198416" y="853135"/>
                      <a:pt x="177430" y="834481"/>
                    </a:cubicBezTo>
                    <a:cubicBezTo>
                      <a:pt x="166595" y="824880"/>
                      <a:pt x="156171" y="814730"/>
                      <a:pt x="146432" y="804032"/>
                    </a:cubicBezTo>
                    <a:cubicBezTo>
                      <a:pt x="127367" y="787161"/>
                      <a:pt x="110634" y="767547"/>
                      <a:pt x="95409" y="747247"/>
                    </a:cubicBezTo>
                    <a:cubicBezTo>
                      <a:pt x="61119" y="702122"/>
                      <a:pt x="36841" y="650413"/>
                      <a:pt x="19834" y="596235"/>
                    </a:cubicBezTo>
                    <a:cubicBezTo>
                      <a:pt x="3786" y="545348"/>
                      <a:pt x="-2523" y="491856"/>
                      <a:pt x="906" y="438775"/>
                    </a:cubicBezTo>
                    <a:cubicBezTo>
                      <a:pt x="4609" y="380208"/>
                      <a:pt x="17776" y="321092"/>
                      <a:pt x="43562" y="268148"/>
                    </a:cubicBezTo>
                    <a:cubicBezTo>
                      <a:pt x="57278" y="240167"/>
                      <a:pt x="74423" y="213970"/>
                      <a:pt x="94449" y="189967"/>
                    </a:cubicBezTo>
                    <a:cubicBezTo>
                      <a:pt x="113788" y="166787"/>
                      <a:pt x="135871" y="145938"/>
                      <a:pt x="158914" y="126598"/>
                    </a:cubicBezTo>
                    <a:cubicBezTo>
                      <a:pt x="198416" y="93406"/>
                      <a:pt x="242581" y="67482"/>
                      <a:pt x="289490" y="46360"/>
                    </a:cubicBezTo>
                    <a:cubicBezTo>
                      <a:pt x="335027" y="25923"/>
                      <a:pt x="382896" y="10973"/>
                      <a:pt x="431588" y="0"/>
                    </a:cubicBezTo>
                    <a:cubicBezTo>
                      <a:pt x="429668" y="1509"/>
                      <a:pt x="427610" y="3018"/>
                      <a:pt x="425690" y="4526"/>
                    </a:cubicBezTo>
                    <a:cubicBezTo>
                      <a:pt x="410877" y="15088"/>
                      <a:pt x="395652" y="25100"/>
                      <a:pt x="380290" y="34976"/>
                    </a:cubicBezTo>
                    <a:cubicBezTo>
                      <a:pt x="375352" y="38130"/>
                      <a:pt x="370552" y="41011"/>
                      <a:pt x="365614" y="44166"/>
                    </a:cubicBezTo>
                    <a:cubicBezTo>
                      <a:pt x="353544" y="53492"/>
                      <a:pt x="341611" y="63094"/>
                      <a:pt x="329815" y="72832"/>
                    </a:cubicBezTo>
                    <a:cubicBezTo>
                      <a:pt x="321448" y="80513"/>
                      <a:pt x="313219" y="88331"/>
                      <a:pt x="305264" y="96286"/>
                    </a:cubicBezTo>
                    <a:cubicBezTo>
                      <a:pt x="294154" y="109453"/>
                      <a:pt x="284004" y="122484"/>
                      <a:pt x="274403" y="136062"/>
                    </a:cubicBezTo>
                    <a:close/>
                  </a:path>
                </a:pathLst>
              </a:custGeom>
              <a:solidFill>
                <a:srgbClr val="D992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4" name="任意多边形: 形状 363"/>
              <p:cNvSpPr/>
              <p:nvPr/>
            </p:nvSpPr>
            <p:spPr>
              <a:xfrm>
                <a:off x="2514600" y="4775519"/>
                <a:ext cx="469630" cy="379269"/>
              </a:xfrm>
              <a:custGeom>
                <a:avLst/>
                <a:gdLst>
                  <a:gd name="connsiteX0" fmla="*/ 198759 w 469630"/>
                  <a:gd name="connsiteY0" fmla="*/ 376485 h 379269"/>
                  <a:gd name="connsiteX1" fmla="*/ 142112 w 469630"/>
                  <a:gd name="connsiteY1" fmla="*/ 359340 h 379269"/>
                  <a:gd name="connsiteX2" fmla="*/ 47198 w 469630"/>
                  <a:gd name="connsiteY2" fmla="*/ 282805 h 379269"/>
                  <a:gd name="connsiteX3" fmla="*/ 2758 w 469630"/>
                  <a:gd name="connsiteY3" fmla="*/ 170607 h 379269"/>
                  <a:gd name="connsiteX4" fmla="*/ 563 w 469630"/>
                  <a:gd name="connsiteY4" fmla="*/ 122053 h 379269"/>
                  <a:gd name="connsiteX5" fmla="*/ 10576 w 469630"/>
                  <a:gd name="connsiteY5" fmla="*/ 72675 h 379269"/>
                  <a:gd name="connsiteX6" fmla="*/ 28955 w 469630"/>
                  <a:gd name="connsiteY6" fmla="*/ 28098 h 379269"/>
                  <a:gd name="connsiteX7" fmla="*/ 47198 w 469630"/>
                  <a:gd name="connsiteY7" fmla="*/ 3684 h 379269"/>
                  <a:gd name="connsiteX8" fmla="*/ 70378 w 469630"/>
                  <a:gd name="connsiteY8" fmla="*/ 5192 h 379269"/>
                  <a:gd name="connsiteX9" fmla="*/ 71886 w 469630"/>
                  <a:gd name="connsiteY9" fmla="*/ 28372 h 379269"/>
                  <a:gd name="connsiteX10" fmla="*/ 71886 w 469630"/>
                  <a:gd name="connsiteY10" fmla="*/ 28372 h 379269"/>
                  <a:gd name="connsiteX11" fmla="*/ 73121 w 469630"/>
                  <a:gd name="connsiteY11" fmla="*/ 26452 h 379269"/>
                  <a:gd name="connsiteX12" fmla="*/ 64480 w 469630"/>
                  <a:gd name="connsiteY12" fmla="*/ 42226 h 379269"/>
                  <a:gd name="connsiteX13" fmla="*/ 65166 w 469630"/>
                  <a:gd name="connsiteY13" fmla="*/ 40717 h 379269"/>
                  <a:gd name="connsiteX14" fmla="*/ 52684 w 469630"/>
                  <a:gd name="connsiteY14" fmla="*/ 71441 h 379269"/>
                  <a:gd name="connsiteX15" fmla="*/ 44454 w 469630"/>
                  <a:gd name="connsiteY15" fmla="*/ 101890 h 379269"/>
                  <a:gd name="connsiteX16" fmla="*/ 41574 w 469630"/>
                  <a:gd name="connsiteY16" fmla="*/ 123699 h 379269"/>
                  <a:gd name="connsiteX17" fmla="*/ 41574 w 469630"/>
                  <a:gd name="connsiteY17" fmla="*/ 141118 h 379269"/>
                  <a:gd name="connsiteX18" fmla="*/ 41574 w 469630"/>
                  <a:gd name="connsiteY18" fmla="*/ 140981 h 379269"/>
                  <a:gd name="connsiteX19" fmla="*/ 45552 w 469630"/>
                  <a:gd name="connsiteY19" fmla="*/ 170470 h 379269"/>
                  <a:gd name="connsiteX20" fmla="*/ 55016 w 469630"/>
                  <a:gd name="connsiteY20" fmla="*/ 204760 h 379269"/>
                  <a:gd name="connsiteX21" fmla="*/ 66674 w 469630"/>
                  <a:gd name="connsiteY21" fmla="*/ 232192 h 379269"/>
                  <a:gd name="connsiteX22" fmla="*/ 78744 w 469630"/>
                  <a:gd name="connsiteY22" fmla="*/ 252903 h 379269"/>
                  <a:gd name="connsiteX23" fmla="*/ 91363 w 469630"/>
                  <a:gd name="connsiteY23" fmla="*/ 269363 h 379269"/>
                  <a:gd name="connsiteX24" fmla="*/ 107274 w 469630"/>
                  <a:gd name="connsiteY24" fmla="*/ 284999 h 379269"/>
                  <a:gd name="connsiteX25" fmla="*/ 128122 w 469630"/>
                  <a:gd name="connsiteY25" fmla="*/ 300909 h 379269"/>
                  <a:gd name="connsiteX26" fmla="*/ 153771 w 469630"/>
                  <a:gd name="connsiteY26" fmla="*/ 315860 h 379269"/>
                  <a:gd name="connsiteX27" fmla="*/ 153634 w 469630"/>
                  <a:gd name="connsiteY27" fmla="*/ 315723 h 379269"/>
                  <a:gd name="connsiteX28" fmla="*/ 176128 w 469630"/>
                  <a:gd name="connsiteY28" fmla="*/ 325461 h 379269"/>
                  <a:gd name="connsiteX29" fmla="*/ 192724 w 469630"/>
                  <a:gd name="connsiteY29" fmla="*/ 330124 h 379269"/>
                  <a:gd name="connsiteX30" fmla="*/ 221802 w 469630"/>
                  <a:gd name="connsiteY30" fmla="*/ 333828 h 379269"/>
                  <a:gd name="connsiteX31" fmla="*/ 249920 w 469630"/>
                  <a:gd name="connsiteY31" fmla="*/ 334240 h 379269"/>
                  <a:gd name="connsiteX32" fmla="*/ 268437 w 469630"/>
                  <a:gd name="connsiteY32" fmla="*/ 331908 h 379269"/>
                  <a:gd name="connsiteX33" fmla="*/ 278724 w 469630"/>
                  <a:gd name="connsiteY33" fmla="*/ 329302 h 379269"/>
                  <a:gd name="connsiteX34" fmla="*/ 296006 w 469630"/>
                  <a:gd name="connsiteY34" fmla="*/ 321758 h 379269"/>
                  <a:gd name="connsiteX35" fmla="*/ 316717 w 469630"/>
                  <a:gd name="connsiteY35" fmla="*/ 309550 h 379269"/>
                  <a:gd name="connsiteX36" fmla="*/ 342503 w 469630"/>
                  <a:gd name="connsiteY36" fmla="*/ 289663 h 379269"/>
                  <a:gd name="connsiteX37" fmla="*/ 368426 w 469630"/>
                  <a:gd name="connsiteY37" fmla="*/ 263876 h 379269"/>
                  <a:gd name="connsiteX38" fmla="*/ 390783 w 469630"/>
                  <a:gd name="connsiteY38" fmla="*/ 234799 h 379269"/>
                  <a:gd name="connsiteX39" fmla="*/ 390372 w 469630"/>
                  <a:gd name="connsiteY39" fmla="*/ 235210 h 379269"/>
                  <a:gd name="connsiteX40" fmla="*/ 406008 w 469630"/>
                  <a:gd name="connsiteY40" fmla="*/ 209150 h 379269"/>
                  <a:gd name="connsiteX41" fmla="*/ 417393 w 469630"/>
                  <a:gd name="connsiteY41" fmla="*/ 182403 h 379269"/>
                  <a:gd name="connsiteX42" fmla="*/ 424936 w 469630"/>
                  <a:gd name="connsiteY42" fmla="*/ 156206 h 379269"/>
                  <a:gd name="connsiteX43" fmla="*/ 425485 w 469630"/>
                  <a:gd name="connsiteY43" fmla="*/ 152777 h 379269"/>
                  <a:gd name="connsiteX44" fmla="*/ 450585 w 469630"/>
                  <a:gd name="connsiteY44" fmla="*/ 133712 h 379269"/>
                  <a:gd name="connsiteX45" fmla="*/ 465124 w 469630"/>
                  <a:gd name="connsiteY45" fmla="*/ 142078 h 379269"/>
                  <a:gd name="connsiteX46" fmla="*/ 468965 w 469630"/>
                  <a:gd name="connsiteY46" fmla="*/ 161555 h 379269"/>
                  <a:gd name="connsiteX47" fmla="*/ 434400 w 469630"/>
                  <a:gd name="connsiteY47" fmla="*/ 248377 h 379269"/>
                  <a:gd name="connsiteX48" fmla="*/ 360060 w 469630"/>
                  <a:gd name="connsiteY48" fmla="*/ 332731 h 379269"/>
                  <a:gd name="connsiteX49" fmla="*/ 317677 w 469630"/>
                  <a:gd name="connsiteY49" fmla="*/ 360437 h 379269"/>
                  <a:gd name="connsiteX50" fmla="*/ 289148 w 469630"/>
                  <a:gd name="connsiteY50" fmla="*/ 372507 h 379269"/>
                  <a:gd name="connsiteX51" fmla="*/ 260207 w 469630"/>
                  <a:gd name="connsiteY51" fmla="*/ 378130 h 379269"/>
                  <a:gd name="connsiteX52" fmla="*/ 237987 w 469630"/>
                  <a:gd name="connsiteY52" fmla="*/ 379228 h 379269"/>
                  <a:gd name="connsiteX53" fmla="*/ 198759 w 469630"/>
                  <a:gd name="connsiteY53" fmla="*/ 376485 h 3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69630" h="379269">
                    <a:moveTo>
                      <a:pt x="198759" y="376485"/>
                    </a:moveTo>
                    <a:cubicBezTo>
                      <a:pt x="179145" y="373742"/>
                      <a:pt x="160080" y="367707"/>
                      <a:pt x="142112" y="359340"/>
                    </a:cubicBezTo>
                    <a:cubicBezTo>
                      <a:pt x="105079" y="342057"/>
                      <a:pt x="70515" y="316820"/>
                      <a:pt x="47198" y="282805"/>
                    </a:cubicBezTo>
                    <a:cubicBezTo>
                      <a:pt x="24155" y="249063"/>
                      <a:pt x="9479" y="210932"/>
                      <a:pt x="2758" y="170607"/>
                    </a:cubicBezTo>
                    <a:cubicBezTo>
                      <a:pt x="152" y="154560"/>
                      <a:pt x="-671" y="138238"/>
                      <a:pt x="563" y="122053"/>
                    </a:cubicBezTo>
                    <a:cubicBezTo>
                      <a:pt x="1798" y="105182"/>
                      <a:pt x="5501" y="88723"/>
                      <a:pt x="10576" y="72675"/>
                    </a:cubicBezTo>
                    <a:cubicBezTo>
                      <a:pt x="15239" y="57313"/>
                      <a:pt x="21411" y="42226"/>
                      <a:pt x="28955" y="28098"/>
                    </a:cubicBezTo>
                    <a:cubicBezTo>
                      <a:pt x="33756" y="19046"/>
                      <a:pt x="39517" y="10405"/>
                      <a:pt x="47198" y="3684"/>
                    </a:cubicBezTo>
                    <a:cubicBezTo>
                      <a:pt x="53781" y="-2077"/>
                      <a:pt x="64480" y="-705"/>
                      <a:pt x="70378" y="5192"/>
                    </a:cubicBezTo>
                    <a:cubicBezTo>
                      <a:pt x="76824" y="11639"/>
                      <a:pt x="76824" y="21103"/>
                      <a:pt x="71886" y="28372"/>
                    </a:cubicBezTo>
                    <a:lnTo>
                      <a:pt x="71886" y="28372"/>
                    </a:lnTo>
                    <a:cubicBezTo>
                      <a:pt x="72298" y="27687"/>
                      <a:pt x="72709" y="27138"/>
                      <a:pt x="73121" y="26452"/>
                    </a:cubicBezTo>
                    <a:cubicBezTo>
                      <a:pt x="70103" y="31527"/>
                      <a:pt x="67223" y="36876"/>
                      <a:pt x="64480" y="42226"/>
                    </a:cubicBezTo>
                    <a:cubicBezTo>
                      <a:pt x="64754" y="41677"/>
                      <a:pt x="65028" y="41129"/>
                      <a:pt x="65166" y="40717"/>
                    </a:cubicBezTo>
                    <a:cubicBezTo>
                      <a:pt x="60365" y="50592"/>
                      <a:pt x="56387" y="61017"/>
                      <a:pt x="52684" y="71441"/>
                    </a:cubicBezTo>
                    <a:cubicBezTo>
                      <a:pt x="49255" y="81453"/>
                      <a:pt x="46649" y="91603"/>
                      <a:pt x="44454" y="101890"/>
                    </a:cubicBezTo>
                    <a:cubicBezTo>
                      <a:pt x="43083" y="109160"/>
                      <a:pt x="42123" y="116292"/>
                      <a:pt x="41574" y="123699"/>
                    </a:cubicBezTo>
                    <a:cubicBezTo>
                      <a:pt x="41300" y="129459"/>
                      <a:pt x="41300" y="135358"/>
                      <a:pt x="41574" y="141118"/>
                    </a:cubicBezTo>
                    <a:cubicBezTo>
                      <a:pt x="41574" y="141118"/>
                      <a:pt x="41574" y="141118"/>
                      <a:pt x="41574" y="140981"/>
                    </a:cubicBezTo>
                    <a:cubicBezTo>
                      <a:pt x="42397" y="150857"/>
                      <a:pt x="43769" y="160732"/>
                      <a:pt x="45552" y="170470"/>
                    </a:cubicBezTo>
                    <a:cubicBezTo>
                      <a:pt x="48021" y="182129"/>
                      <a:pt x="51175" y="193513"/>
                      <a:pt x="55016" y="204760"/>
                    </a:cubicBezTo>
                    <a:cubicBezTo>
                      <a:pt x="58445" y="214087"/>
                      <a:pt x="62285" y="223277"/>
                      <a:pt x="66674" y="232192"/>
                    </a:cubicBezTo>
                    <a:cubicBezTo>
                      <a:pt x="70378" y="239325"/>
                      <a:pt x="74492" y="246183"/>
                      <a:pt x="78744" y="252903"/>
                    </a:cubicBezTo>
                    <a:cubicBezTo>
                      <a:pt x="82722" y="258664"/>
                      <a:pt x="86837" y="264151"/>
                      <a:pt x="91363" y="269363"/>
                    </a:cubicBezTo>
                    <a:cubicBezTo>
                      <a:pt x="96438" y="274849"/>
                      <a:pt x="101650" y="280061"/>
                      <a:pt x="107274" y="284999"/>
                    </a:cubicBezTo>
                    <a:cubicBezTo>
                      <a:pt x="113994" y="290622"/>
                      <a:pt x="120852" y="295972"/>
                      <a:pt x="128122" y="300909"/>
                    </a:cubicBezTo>
                    <a:cubicBezTo>
                      <a:pt x="136489" y="306259"/>
                      <a:pt x="144993" y="311334"/>
                      <a:pt x="153771" y="315860"/>
                    </a:cubicBezTo>
                    <a:cubicBezTo>
                      <a:pt x="153771" y="315860"/>
                      <a:pt x="153634" y="315860"/>
                      <a:pt x="153634" y="315723"/>
                    </a:cubicBezTo>
                    <a:cubicBezTo>
                      <a:pt x="161040" y="319426"/>
                      <a:pt x="168447" y="322718"/>
                      <a:pt x="176128" y="325461"/>
                    </a:cubicBezTo>
                    <a:cubicBezTo>
                      <a:pt x="181614" y="327244"/>
                      <a:pt x="187101" y="328753"/>
                      <a:pt x="192724" y="330124"/>
                    </a:cubicBezTo>
                    <a:cubicBezTo>
                      <a:pt x="202326" y="331908"/>
                      <a:pt x="212064" y="333005"/>
                      <a:pt x="221802" y="333828"/>
                    </a:cubicBezTo>
                    <a:cubicBezTo>
                      <a:pt x="231129" y="334376"/>
                      <a:pt x="240456" y="334651"/>
                      <a:pt x="249920" y="334240"/>
                    </a:cubicBezTo>
                    <a:cubicBezTo>
                      <a:pt x="256230" y="333691"/>
                      <a:pt x="262264" y="333005"/>
                      <a:pt x="268437" y="331908"/>
                    </a:cubicBezTo>
                    <a:cubicBezTo>
                      <a:pt x="271866" y="331085"/>
                      <a:pt x="275295" y="330262"/>
                      <a:pt x="278724" y="329302"/>
                    </a:cubicBezTo>
                    <a:cubicBezTo>
                      <a:pt x="284622" y="327107"/>
                      <a:pt x="290382" y="324501"/>
                      <a:pt x="296006" y="321758"/>
                    </a:cubicBezTo>
                    <a:cubicBezTo>
                      <a:pt x="303138" y="318054"/>
                      <a:pt x="309996" y="313940"/>
                      <a:pt x="316717" y="309550"/>
                    </a:cubicBezTo>
                    <a:cubicBezTo>
                      <a:pt x="325770" y="303379"/>
                      <a:pt x="334273" y="296795"/>
                      <a:pt x="342503" y="289663"/>
                    </a:cubicBezTo>
                    <a:cubicBezTo>
                      <a:pt x="351693" y="281570"/>
                      <a:pt x="360334" y="272929"/>
                      <a:pt x="368426" y="263876"/>
                    </a:cubicBezTo>
                    <a:cubicBezTo>
                      <a:pt x="376382" y="254550"/>
                      <a:pt x="383788" y="244811"/>
                      <a:pt x="390783" y="234799"/>
                    </a:cubicBezTo>
                    <a:cubicBezTo>
                      <a:pt x="390646" y="234935"/>
                      <a:pt x="390509" y="235073"/>
                      <a:pt x="390372" y="235210"/>
                    </a:cubicBezTo>
                    <a:cubicBezTo>
                      <a:pt x="395995" y="226843"/>
                      <a:pt x="401345" y="218202"/>
                      <a:pt x="406008" y="209150"/>
                    </a:cubicBezTo>
                    <a:cubicBezTo>
                      <a:pt x="410260" y="200509"/>
                      <a:pt x="414101" y="191593"/>
                      <a:pt x="417393" y="182403"/>
                    </a:cubicBezTo>
                    <a:cubicBezTo>
                      <a:pt x="420273" y="173899"/>
                      <a:pt x="422879" y="165121"/>
                      <a:pt x="424936" y="156206"/>
                    </a:cubicBezTo>
                    <a:cubicBezTo>
                      <a:pt x="425073" y="155109"/>
                      <a:pt x="425211" y="153874"/>
                      <a:pt x="425485" y="152777"/>
                    </a:cubicBezTo>
                    <a:cubicBezTo>
                      <a:pt x="427680" y="140844"/>
                      <a:pt x="438104" y="132065"/>
                      <a:pt x="450585" y="133712"/>
                    </a:cubicBezTo>
                    <a:cubicBezTo>
                      <a:pt x="456346" y="134397"/>
                      <a:pt x="461558" y="137552"/>
                      <a:pt x="465124" y="142078"/>
                    </a:cubicBezTo>
                    <a:cubicBezTo>
                      <a:pt x="469513" y="147839"/>
                      <a:pt x="470473" y="154697"/>
                      <a:pt x="468965" y="161555"/>
                    </a:cubicBezTo>
                    <a:cubicBezTo>
                      <a:pt x="462244" y="192142"/>
                      <a:pt x="451134" y="221631"/>
                      <a:pt x="434400" y="248377"/>
                    </a:cubicBezTo>
                    <a:cubicBezTo>
                      <a:pt x="414512" y="280473"/>
                      <a:pt x="389549" y="309139"/>
                      <a:pt x="360060" y="332731"/>
                    </a:cubicBezTo>
                    <a:cubicBezTo>
                      <a:pt x="346892" y="343292"/>
                      <a:pt x="332628" y="352619"/>
                      <a:pt x="317677" y="360437"/>
                    </a:cubicBezTo>
                    <a:cubicBezTo>
                      <a:pt x="308487" y="365237"/>
                      <a:pt x="299023" y="369489"/>
                      <a:pt x="289148" y="372507"/>
                    </a:cubicBezTo>
                    <a:cubicBezTo>
                      <a:pt x="279821" y="375388"/>
                      <a:pt x="269946" y="377033"/>
                      <a:pt x="260207" y="378130"/>
                    </a:cubicBezTo>
                    <a:cubicBezTo>
                      <a:pt x="252801" y="378953"/>
                      <a:pt x="245394" y="379228"/>
                      <a:pt x="237987" y="379228"/>
                    </a:cubicBezTo>
                    <a:cubicBezTo>
                      <a:pt x="224820" y="379502"/>
                      <a:pt x="211653" y="378405"/>
                      <a:pt x="198759" y="37648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5" name="任意多边形: 形状 364"/>
              <p:cNvSpPr/>
              <p:nvPr/>
            </p:nvSpPr>
            <p:spPr>
              <a:xfrm>
                <a:off x="2923810" y="4824054"/>
                <a:ext cx="49147" cy="121386"/>
              </a:xfrm>
              <a:custGeom>
                <a:avLst/>
                <a:gdLst>
                  <a:gd name="connsiteX0" fmla="*/ 13258 w 49147"/>
                  <a:gd name="connsiteY0" fmla="*/ 110003 h 121386"/>
                  <a:gd name="connsiteX1" fmla="*/ 6126 w 49147"/>
                  <a:gd name="connsiteY1" fmla="*/ 92720 h 121386"/>
                  <a:gd name="connsiteX2" fmla="*/ 1051 w 49147"/>
                  <a:gd name="connsiteY2" fmla="*/ 69266 h 121386"/>
                  <a:gd name="connsiteX3" fmla="*/ 1325 w 49147"/>
                  <a:gd name="connsiteY3" fmla="*/ 34565 h 121386"/>
                  <a:gd name="connsiteX4" fmla="*/ 4068 w 49147"/>
                  <a:gd name="connsiteY4" fmla="*/ 20300 h 121386"/>
                  <a:gd name="connsiteX5" fmla="*/ 5989 w 49147"/>
                  <a:gd name="connsiteY5" fmla="*/ 13168 h 121386"/>
                  <a:gd name="connsiteX6" fmla="*/ 5851 w 49147"/>
                  <a:gd name="connsiteY6" fmla="*/ 13716 h 121386"/>
                  <a:gd name="connsiteX7" fmla="*/ 6126 w 49147"/>
                  <a:gd name="connsiteY7" fmla="*/ 12619 h 121386"/>
                  <a:gd name="connsiteX8" fmla="*/ 7635 w 49147"/>
                  <a:gd name="connsiteY8" fmla="*/ 9053 h 121386"/>
                  <a:gd name="connsiteX9" fmla="*/ 6812 w 49147"/>
                  <a:gd name="connsiteY9" fmla="*/ 10698 h 121386"/>
                  <a:gd name="connsiteX10" fmla="*/ 9006 w 49147"/>
                  <a:gd name="connsiteY10" fmla="*/ 6995 h 121386"/>
                  <a:gd name="connsiteX11" fmla="*/ 23134 w 49147"/>
                  <a:gd name="connsiteY11" fmla="*/ 0 h 121386"/>
                  <a:gd name="connsiteX12" fmla="*/ 40553 w 49147"/>
                  <a:gd name="connsiteY12" fmla="*/ 21946 h 121386"/>
                  <a:gd name="connsiteX13" fmla="*/ 39044 w 49147"/>
                  <a:gd name="connsiteY13" fmla="*/ 30038 h 121386"/>
                  <a:gd name="connsiteX14" fmla="*/ 36712 w 49147"/>
                  <a:gd name="connsiteY14" fmla="*/ 46223 h 121386"/>
                  <a:gd name="connsiteX15" fmla="*/ 36850 w 49147"/>
                  <a:gd name="connsiteY15" fmla="*/ 57333 h 121386"/>
                  <a:gd name="connsiteX16" fmla="*/ 36575 w 49147"/>
                  <a:gd name="connsiteY16" fmla="*/ 54727 h 121386"/>
                  <a:gd name="connsiteX17" fmla="*/ 38496 w 49147"/>
                  <a:gd name="connsiteY17" fmla="*/ 72558 h 121386"/>
                  <a:gd name="connsiteX18" fmla="*/ 40965 w 49147"/>
                  <a:gd name="connsiteY18" fmla="*/ 81610 h 121386"/>
                  <a:gd name="connsiteX19" fmla="*/ 44119 w 49147"/>
                  <a:gd name="connsiteY19" fmla="*/ 88880 h 121386"/>
                  <a:gd name="connsiteX20" fmla="*/ 45216 w 49147"/>
                  <a:gd name="connsiteY20" fmla="*/ 90800 h 121386"/>
                  <a:gd name="connsiteX21" fmla="*/ 45354 w 49147"/>
                  <a:gd name="connsiteY21" fmla="*/ 91074 h 121386"/>
                  <a:gd name="connsiteX22" fmla="*/ 40004 w 49147"/>
                  <a:gd name="connsiteY22" fmla="*/ 118918 h 121386"/>
                  <a:gd name="connsiteX23" fmla="*/ 30815 w 49147"/>
                  <a:gd name="connsiteY23" fmla="*/ 121387 h 121386"/>
                  <a:gd name="connsiteX24" fmla="*/ 13258 w 49147"/>
                  <a:gd name="connsiteY24" fmla="*/ 110003 h 121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9147" h="121386">
                    <a:moveTo>
                      <a:pt x="13258" y="110003"/>
                    </a:moveTo>
                    <a:cubicBezTo>
                      <a:pt x="10652" y="104242"/>
                      <a:pt x="8183" y="98755"/>
                      <a:pt x="6126" y="92720"/>
                    </a:cubicBezTo>
                    <a:cubicBezTo>
                      <a:pt x="3520" y="85177"/>
                      <a:pt x="2011" y="77221"/>
                      <a:pt x="1051" y="69266"/>
                    </a:cubicBezTo>
                    <a:cubicBezTo>
                      <a:pt x="-458" y="57745"/>
                      <a:pt x="-321" y="46086"/>
                      <a:pt x="1325" y="34565"/>
                    </a:cubicBezTo>
                    <a:cubicBezTo>
                      <a:pt x="2011" y="29764"/>
                      <a:pt x="2971" y="25101"/>
                      <a:pt x="4068" y="20300"/>
                    </a:cubicBezTo>
                    <a:cubicBezTo>
                      <a:pt x="4617" y="17831"/>
                      <a:pt x="5166" y="15499"/>
                      <a:pt x="5989" y="13168"/>
                    </a:cubicBezTo>
                    <a:cubicBezTo>
                      <a:pt x="5989" y="13305"/>
                      <a:pt x="5989" y="13579"/>
                      <a:pt x="5851" y="13716"/>
                    </a:cubicBezTo>
                    <a:cubicBezTo>
                      <a:pt x="5989" y="13305"/>
                      <a:pt x="5989" y="12893"/>
                      <a:pt x="6126" y="12619"/>
                    </a:cubicBezTo>
                    <a:cubicBezTo>
                      <a:pt x="6537" y="11385"/>
                      <a:pt x="7086" y="10150"/>
                      <a:pt x="7635" y="9053"/>
                    </a:cubicBezTo>
                    <a:cubicBezTo>
                      <a:pt x="7360" y="9601"/>
                      <a:pt x="7086" y="10150"/>
                      <a:pt x="6812" y="10698"/>
                    </a:cubicBezTo>
                    <a:cubicBezTo>
                      <a:pt x="7360" y="9327"/>
                      <a:pt x="8046" y="8092"/>
                      <a:pt x="9006" y="6995"/>
                    </a:cubicBezTo>
                    <a:cubicBezTo>
                      <a:pt x="12435" y="2606"/>
                      <a:pt x="17647" y="0"/>
                      <a:pt x="23134" y="0"/>
                    </a:cubicBezTo>
                    <a:cubicBezTo>
                      <a:pt x="34107" y="0"/>
                      <a:pt x="43708" y="11110"/>
                      <a:pt x="40553" y="21946"/>
                    </a:cubicBezTo>
                    <a:cubicBezTo>
                      <a:pt x="40141" y="24689"/>
                      <a:pt x="39593" y="27295"/>
                      <a:pt x="39044" y="30038"/>
                    </a:cubicBezTo>
                    <a:cubicBezTo>
                      <a:pt x="38084" y="35388"/>
                      <a:pt x="37124" y="40737"/>
                      <a:pt x="36712" y="46223"/>
                    </a:cubicBezTo>
                    <a:cubicBezTo>
                      <a:pt x="36575" y="49926"/>
                      <a:pt x="36575" y="53630"/>
                      <a:pt x="36850" y="57333"/>
                    </a:cubicBezTo>
                    <a:cubicBezTo>
                      <a:pt x="36850" y="56510"/>
                      <a:pt x="36712" y="55687"/>
                      <a:pt x="36575" y="54727"/>
                    </a:cubicBezTo>
                    <a:cubicBezTo>
                      <a:pt x="36987" y="60762"/>
                      <a:pt x="37398" y="66660"/>
                      <a:pt x="38496" y="72558"/>
                    </a:cubicBezTo>
                    <a:cubicBezTo>
                      <a:pt x="39181" y="75575"/>
                      <a:pt x="40004" y="78593"/>
                      <a:pt x="40965" y="81610"/>
                    </a:cubicBezTo>
                    <a:cubicBezTo>
                      <a:pt x="41925" y="84079"/>
                      <a:pt x="42885" y="86548"/>
                      <a:pt x="44119" y="88880"/>
                    </a:cubicBezTo>
                    <a:cubicBezTo>
                      <a:pt x="44531" y="89565"/>
                      <a:pt x="44805" y="90114"/>
                      <a:pt x="45216" y="90800"/>
                    </a:cubicBezTo>
                    <a:cubicBezTo>
                      <a:pt x="45216" y="90937"/>
                      <a:pt x="45354" y="90937"/>
                      <a:pt x="45354" y="91074"/>
                    </a:cubicBezTo>
                    <a:cubicBezTo>
                      <a:pt x="52074" y="99990"/>
                      <a:pt x="49605" y="113157"/>
                      <a:pt x="40004" y="118918"/>
                    </a:cubicBezTo>
                    <a:cubicBezTo>
                      <a:pt x="36987" y="120701"/>
                      <a:pt x="33832" y="121387"/>
                      <a:pt x="30815" y="121387"/>
                    </a:cubicBezTo>
                    <a:cubicBezTo>
                      <a:pt x="23682" y="121387"/>
                      <a:pt x="16687" y="116997"/>
                      <a:pt x="13258" y="11000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6" name="任意多边形: 形状 365"/>
              <p:cNvSpPr/>
              <p:nvPr/>
            </p:nvSpPr>
            <p:spPr>
              <a:xfrm>
                <a:off x="2948110" y="4826533"/>
                <a:ext cx="75095" cy="115478"/>
              </a:xfrm>
              <a:custGeom>
                <a:avLst/>
                <a:gdLst>
                  <a:gd name="connsiteX0" fmla="*/ 2673 w 75095"/>
                  <a:gd name="connsiteY0" fmla="*/ 106837 h 115478"/>
                  <a:gd name="connsiteX1" fmla="*/ 3222 w 75095"/>
                  <a:gd name="connsiteY1" fmla="*/ 78994 h 115478"/>
                  <a:gd name="connsiteX2" fmla="*/ 13509 w 75095"/>
                  <a:gd name="connsiteY2" fmla="*/ 49367 h 115478"/>
                  <a:gd name="connsiteX3" fmla="*/ 45742 w 75095"/>
                  <a:gd name="connsiteY3" fmla="*/ 3830 h 115478"/>
                  <a:gd name="connsiteX4" fmla="*/ 69745 w 75095"/>
                  <a:gd name="connsiteY4" fmla="*/ 5339 h 115478"/>
                  <a:gd name="connsiteX5" fmla="*/ 69745 w 75095"/>
                  <a:gd name="connsiteY5" fmla="*/ 31125 h 115478"/>
                  <a:gd name="connsiteX6" fmla="*/ 63847 w 75095"/>
                  <a:gd name="connsiteY6" fmla="*/ 37023 h 115478"/>
                  <a:gd name="connsiteX7" fmla="*/ 56714 w 75095"/>
                  <a:gd name="connsiteY7" fmla="*/ 46213 h 115478"/>
                  <a:gd name="connsiteX8" fmla="*/ 57263 w 75095"/>
                  <a:gd name="connsiteY8" fmla="*/ 45390 h 115478"/>
                  <a:gd name="connsiteX9" fmla="*/ 56714 w 75095"/>
                  <a:gd name="connsiteY9" fmla="*/ 46213 h 115478"/>
                  <a:gd name="connsiteX10" fmla="*/ 55891 w 75095"/>
                  <a:gd name="connsiteY10" fmla="*/ 47310 h 115478"/>
                  <a:gd name="connsiteX11" fmla="*/ 56577 w 75095"/>
                  <a:gd name="connsiteY11" fmla="*/ 46349 h 115478"/>
                  <a:gd name="connsiteX12" fmla="*/ 50131 w 75095"/>
                  <a:gd name="connsiteY12" fmla="*/ 57734 h 115478"/>
                  <a:gd name="connsiteX13" fmla="*/ 51228 w 75095"/>
                  <a:gd name="connsiteY13" fmla="*/ 55677 h 115478"/>
                  <a:gd name="connsiteX14" fmla="*/ 45467 w 75095"/>
                  <a:gd name="connsiteY14" fmla="*/ 69393 h 115478"/>
                  <a:gd name="connsiteX15" fmla="*/ 38884 w 75095"/>
                  <a:gd name="connsiteY15" fmla="*/ 89692 h 115478"/>
                  <a:gd name="connsiteX16" fmla="*/ 35729 w 75095"/>
                  <a:gd name="connsiteY16" fmla="*/ 99568 h 115478"/>
                  <a:gd name="connsiteX17" fmla="*/ 32986 w 75095"/>
                  <a:gd name="connsiteY17" fmla="*/ 106974 h 115478"/>
                  <a:gd name="connsiteX18" fmla="*/ 17761 w 75095"/>
                  <a:gd name="connsiteY18" fmla="*/ 115478 h 115478"/>
                  <a:gd name="connsiteX19" fmla="*/ 2673 w 75095"/>
                  <a:gd name="connsiteY19" fmla="*/ 106837 h 115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095" h="115478">
                    <a:moveTo>
                      <a:pt x="2673" y="106837"/>
                    </a:moveTo>
                    <a:cubicBezTo>
                      <a:pt x="-2402" y="98745"/>
                      <a:pt x="890" y="87361"/>
                      <a:pt x="3222" y="78994"/>
                    </a:cubicBezTo>
                    <a:cubicBezTo>
                      <a:pt x="5965" y="68844"/>
                      <a:pt x="9531" y="59106"/>
                      <a:pt x="13509" y="49367"/>
                    </a:cubicBezTo>
                    <a:cubicBezTo>
                      <a:pt x="20641" y="31948"/>
                      <a:pt x="31477" y="16175"/>
                      <a:pt x="45742" y="3830"/>
                    </a:cubicBezTo>
                    <a:cubicBezTo>
                      <a:pt x="52600" y="-2068"/>
                      <a:pt x="63572" y="-834"/>
                      <a:pt x="69745" y="5339"/>
                    </a:cubicBezTo>
                    <a:cubicBezTo>
                      <a:pt x="76603" y="12197"/>
                      <a:pt x="77151" y="24404"/>
                      <a:pt x="69745" y="31125"/>
                    </a:cubicBezTo>
                    <a:cubicBezTo>
                      <a:pt x="67687" y="33045"/>
                      <a:pt x="65767" y="34965"/>
                      <a:pt x="63847" y="37023"/>
                    </a:cubicBezTo>
                    <a:cubicBezTo>
                      <a:pt x="61378" y="40040"/>
                      <a:pt x="59046" y="43058"/>
                      <a:pt x="56714" y="46213"/>
                    </a:cubicBezTo>
                    <a:cubicBezTo>
                      <a:pt x="56851" y="45938"/>
                      <a:pt x="57126" y="45664"/>
                      <a:pt x="57263" y="45390"/>
                    </a:cubicBezTo>
                    <a:cubicBezTo>
                      <a:pt x="57126" y="45664"/>
                      <a:pt x="56851" y="45938"/>
                      <a:pt x="56714" y="46213"/>
                    </a:cubicBezTo>
                    <a:cubicBezTo>
                      <a:pt x="56440" y="46624"/>
                      <a:pt x="56166" y="46898"/>
                      <a:pt x="55891" y="47310"/>
                    </a:cubicBezTo>
                    <a:cubicBezTo>
                      <a:pt x="56166" y="47036"/>
                      <a:pt x="56440" y="46624"/>
                      <a:pt x="56577" y="46349"/>
                    </a:cubicBezTo>
                    <a:cubicBezTo>
                      <a:pt x="54245" y="50053"/>
                      <a:pt x="52188" y="53756"/>
                      <a:pt x="50131" y="57734"/>
                    </a:cubicBezTo>
                    <a:cubicBezTo>
                      <a:pt x="50542" y="57048"/>
                      <a:pt x="50816" y="56362"/>
                      <a:pt x="51228" y="55677"/>
                    </a:cubicBezTo>
                    <a:cubicBezTo>
                      <a:pt x="49033" y="60203"/>
                      <a:pt x="47113" y="64729"/>
                      <a:pt x="45467" y="69393"/>
                    </a:cubicBezTo>
                    <a:cubicBezTo>
                      <a:pt x="43135" y="76113"/>
                      <a:pt x="41078" y="82971"/>
                      <a:pt x="38884" y="89692"/>
                    </a:cubicBezTo>
                    <a:cubicBezTo>
                      <a:pt x="37786" y="92984"/>
                      <a:pt x="36826" y="96276"/>
                      <a:pt x="35729" y="99568"/>
                    </a:cubicBezTo>
                    <a:cubicBezTo>
                      <a:pt x="35043" y="102174"/>
                      <a:pt x="34357" y="104642"/>
                      <a:pt x="32986" y="106974"/>
                    </a:cubicBezTo>
                    <a:cubicBezTo>
                      <a:pt x="29419" y="112598"/>
                      <a:pt x="23522" y="115478"/>
                      <a:pt x="17761" y="115478"/>
                    </a:cubicBezTo>
                    <a:cubicBezTo>
                      <a:pt x="12000" y="115478"/>
                      <a:pt x="6102" y="112461"/>
                      <a:pt x="2673" y="1068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7" name="任意多边形: 形状 366"/>
              <p:cNvSpPr/>
              <p:nvPr/>
            </p:nvSpPr>
            <p:spPr>
              <a:xfrm>
                <a:off x="2962932" y="4853868"/>
                <a:ext cx="98449" cy="95824"/>
              </a:xfrm>
              <a:custGeom>
                <a:avLst/>
                <a:gdLst>
                  <a:gd name="connsiteX0" fmla="*/ 15147 w 98449"/>
                  <a:gd name="connsiteY0" fmla="*/ 95275 h 95824"/>
                  <a:gd name="connsiteX1" fmla="*/ 196 w 98449"/>
                  <a:gd name="connsiteY1" fmla="*/ 73878 h 95824"/>
                  <a:gd name="connsiteX2" fmla="*/ 6917 w 98449"/>
                  <a:gd name="connsiteY2" fmla="*/ 56185 h 95824"/>
                  <a:gd name="connsiteX3" fmla="*/ 28314 w 98449"/>
                  <a:gd name="connsiteY3" fmla="*/ 31222 h 95824"/>
                  <a:gd name="connsiteX4" fmla="*/ 28314 w 98449"/>
                  <a:gd name="connsiteY4" fmla="*/ 31222 h 95824"/>
                  <a:gd name="connsiteX5" fmla="*/ 28451 w 98449"/>
                  <a:gd name="connsiteY5" fmla="*/ 31222 h 95824"/>
                  <a:gd name="connsiteX6" fmla="*/ 29412 w 98449"/>
                  <a:gd name="connsiteY6" fmla="*/ 30399 h 95824"/>
                  <a:gd name="connsiteX7" fmla="*/ 29000 w 98449"/>
                  <a:gd name="connsiteY7" fmla="*/ 30810 h 95824"/>
                  <a:gd name="connsiteX8" fmla="*/ 71794 w 98449"/>
                  <a:gd name="connsiteY8" fmla="*/ 1595 h 95824"/>
                  <a:gd name="connsiteX9" fmla="*/ 95934 w 98449"/>
                  <a:gd name="connsiteY9" fmla="*/ 9688 h 95824"/>
                  <a:gd name="connsiteX10" fmla="*/ 88939 w 98449"/>
                  <a:gd name="connsiteY10" fmla="*/ 36023 h 95824"/>
                  <a:gd name="connsiteX11" fmla="*/ 69737 w 98449"/>
                  <a:gd name="connsiteY11" fmla="*/ 47544 h 95824"/>
                  <a:gd name="connsiteX12" fmla="*/ 55198 w 98449"/>
                  <a:gd name="connsiteY12" fmla="*/ 58928 h 95824"/>
                  <a:gd name="connsiteX13" fmla="*/ 56981 w 98449"/>
                  <a:gd name="connsiteY13" fmla="*/ 57282 h 95824"/>
                  <a:gd name="connsiteX14" fmla="*/ 44088 w 98449"/>
                  <a:gd name="connsiteY14" fmla="*/ 69901 h 95824"/>
                  <a:gd name="connsiteX15" fmla="*/ 39150 w 98449"/>
                  <a:gd name="connsiteY15" fmla="*/ 76210 h 95824"/>
                  <a:gd name="connsiteX16" fmla="*/ 33389 w 98449"/>
                  <a:gd name="connsiteY16" fmla="*/ 85949 h 95824"/>
                  <a:gd name="connsiteX17" fmla="*/ 18027 w 98449"/>
                  <a:gd name="connsiteY17" fmla="*/ 95824 h 95824"/>
                  <a:gd name="connsiteX18" fmla="*/ 15147 w 98449"/>
                  <a:gd name="connsiteY18" fmla="*/ 95275 h 95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8449" h="95824">
                    <a:moveTo>
                      <a:pt x="15147" y="95275"/>
                    </a:moveTo>
                    <a:cubicBezTo>
                      <a:pt x="4723" y="93081"/>
                      <a:pt x="-1175" y="84303"/>
                      <a:pt x="196" y="73878"/>
                    </a:cubicBezTo>
                    <a:cubicBezTo>
                      <a:pt x="1019" y="67569"/>
                      <a:pt x="3900" y="61671"/>
                      <a:pt x="6917" y="56185"/>
                    </a:cubicBezTo>
                    <a:cubicBezTo>
                      <a:pt x="12129" y="46584"/>
                      <a:pt x="20222" y="38491"/>
                      <a:pt x="28314" y="31222"/>
                    </a:cubicBezTo>
                    <a:cubicBezTo>
                      <a:pt x="28314" y="31222"/>
                      <a:pt x="28314" y="31222"/>
                      <a:pt x="28314" y="31222"/>
                    </a:cubicBezTo>
                    <a:cubicBezTo>
                      <a:pt x="28314" y="31222"/>
                      <a:pt x="28314" y="31222"/>
                      <a:pt x="28451" y="31222"/>
                    </a:cubicBezTo>
                    <a:cubicBezTo>
                      <a:pt x="28726" y="30948"/>
                      <a:pt x="29137" y="30673"/>
                      <a:pt x="29412" y="30399"/>
                    </a:cubicBezTo>
                    <a:cubicBezTo>
                      <a:pt x="29274" y="30536"/>
                      <a:pt x="29137" y="30673"/>
                      <a:pt x="29000" y="30810"/>
                    </a:cubicBezTo>
                    <a:cubicBezTo>
                      <a:pt x="42030" y="19426"/>
                      <a:pt x="56158" y="9002"/>
                      <a:pt x="71794" y="1595"/>
                    </a:cubicBezTo>
                    <a:cubicBezTo>
                      <a:pt x="80435" y="-2519"/>
                      <a:pt x="91271" y="1733"/>
                      <a:pt x="95934" y="9688"/>
                    </a:cubicBezTo>
                    <a:cubicBezTo>
                      <a:pt x="101146" y="18740"/>
                      <a:pt x="97992" y="30810"/>
                      <a:pt x="88939" y="36023"/>
                    </a:cubicBezTo>
                    <a:cubicBezTo>
                      <a:pt x="82492" y="39726"/>
                      <a:pt x="75909" y="43429"/>
                      <a:pt x="69737" y="47544"/>
                    </a:cubicBezTo>
                    <a:cubicBezTo>
                      <a:pt x="64662" y="51110"/>
                      <a:pt x="59861" y="54951"/>
                      <a:pt x="55198" y="58928"/>
                    </a:cubicBezTo>
                    <a:cubicBezTo>
                      <a:pt x="55746" y="58380"/>
                      <a:pt x="56432" y="57831"/>
                      <a:pt x="56981" y="57282"/>
                    </a:cubicBezTo>
                    <a:cubicBezTo>
                      <a:pt x="52454" y="61260"/>
                      <a:pt x="48202" y="65375"/>
                      <a:pt x="44088" y="69901"/>
                    </a:cubicBezTo>
                    <a:cubicBezTo>
                      <a:pt x="42442" y="71958"/>
                      <a:pt x="40796" y="74016"/>
                      <a:pt x="39150" y="76210"/>
                    </a:cubicBezTo>
                    <a:cubicBezTo>
                      <a:pt x="37093" y="79365"/>
                      <a:pt x="35309" y="82657"/>
                      <a:pt x="33389" y="85949"/>
                    </a:cubicBezTo>
                    <a:cubicBezTo>
                      <a:pt x="30372" y="91435"/>
                      <a:pt x="24474" y="95824"/>
                      <a:pt x="18027" y="95824"/>
                    </a:cubicBezTo>
                    <a:cubicBezTo>
                      <a:pt x="17067" y="95550"/>
                      <a:pt x="16107" y="95550"/>
                      <a:pt x="15147" y="9527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8" name="任意多边形: 形状 367"/>
              <p:cNvSpPr/>
              <p:nvPr/>
            </p:nvSpPr>
            <p:spPr>
              <a:xfrm>
                <a:off x="2958958" y="4899334"/>
                <a:ext cx="93328" cy="58176"/>
              </a:xfrm>
              <a:custGeom>
                <a:avLst/>
                <a:gdLst>
                  <a:gd name="connsiteX0" fmla="*/ 10479 w 93328"/>
                  <a:gd name="connsiteY0" fmla="*/ 56667 h 58176"/>
                  <a:gd name="connsiteX1" fmla="*/ 55 w 93328"/>
                  <a:gd name="connsiteY1" fmla="*/ 38425 h 58176"/>
                  <a:gd name="connsiteX2" fmla="*/ 13634 w 93328"/>
                  <a:gd name="connsiteY2" fmla="*/ 21692 h 58176"/>
                  <a:gd name="connsiteX3" fmla="*/ 33796 w 93328"/>
                  <a:gd name="connsiteY3" fmla="*/ 11679 h 58176"/>
                  <a:gd name="connsiteX4" fmla="*/ 69184 w 93328"/>
                  <a:gd name="connsiteY4" fmla="*/ 569 h 58176"/>
                  <a:gd name="connsiteX5" fmla="*/ 83860 w 93328"/>
                  <a:gd name="connsiteY5" fmla="*/ 2489 h 58176"/>
                  <a:gd name="connsiteX6" fmla="*/ 92638 w 93328"/>
                  <a:gd name="connsiteY6" fmla="*/ 13873 h 58176"/>
                  <a:gd name="connsiteX7" fmla="*/ 90718 w 93328"/>
                  <a:gd name="connsiteY7" fmla="*/ 28687 h 58176"/>
                  <a:gd name="connsiteX8" fmla="*/ 78099 w 93328"/>
                  <a:gd name="connsiteY8" fmla="*/ 37740 h 58176"/>
                  <a:gd name="connsiteX9" fmla="*/ 78236 w 93328"/>
                  <a:gd name="connsiteY9" fmla="*/ 37740 h 58176"/>
                  <a:gd name="connsiteX10" fmla="*/ 78099 w 93328"/>
                  <a:gd name="connsiteY10" fmla="*/ 37740 h 58176"/>
                  <a:gd name="connsiteX11" fmla="*/ 76865 w 93328"/>
                  <a:gd name="connsiteY11" fmla="*/ 38014 h 58176"/>
                  <a:gd name="connsiteX12" fmla="*/ 76316 w 93328"/>
                  <a:gd name="connsiteY12" fmla="*/ 38151 h 58176"/>
                  <a:gd name="connsiteX13" fmla="*/ 75767 w 93328"/>
                  <a:gd name="connsiteY13" fmla="*/ 38288 h 58176"/>
                  <a:gd name="connsiteX14" fmla="*/ 76042 w 93328"/>
                  <a:gd name="connsiteY14" fmla="*/ 38288 h 58176"/>
                  <a:gd name="connsiteX15" fmla="*/ 75630 w 93328"/>
                  <a:gd name="connsiteY15" fmla="*/ 38425 h 58176"/>
                  <a:gd name="connsiteX16" fmla="*/ 51216 w 93328"/>
                  <a:gd name="connsiteY16" fmla="*/ 45146 h 58176"/>
                  <a:gd name="connsiteX17" fmla="*/ 32013 w 93328"/>
                  <a:gd name="connsiteY17" fmla="*/ 53238 h 58176"/>
                  <a:gd name="connsiteX18" fmla="*/ 16788 w 93328"/>
                  <a:gd name="connsiteY18" fmla="*/ 58176 h 58176"/>
                  <a:gd name="connsiteX19" fmla="*/ 10479 w 93328"/>
                  <a:gd name="connsiteY19" fmla="*/ 56667 h 58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3328" h="58176">
                    <a:moveTo>
                      <a:pt x="10479" y="56667"/>
                    </a:moveTo>
                    <a:cubicBezTo>
                      <a:pt x="3072" y="53513"/>
                      <a:pt x="-494" y="46243"/>
                      <a:pt x="55" y="38425"/>
                    </a:cubicBezTo>
                    <a:cubicBezTo>
                      <a:pt x="741" y="30607"/>
                      <a:pt x="7599" y="25669"/>
                      <a:pt x="13634" y="21692"/>
                    </a:cubicBezTo>
                    <a:cubicBezTo>
                      <a:pt x="19943" y="17577"/>
                      <a:pt x="26801" y="14422"/>
                      <a:pt x="33796" y="11679"/>
                    </a:cubicBezTo>
                    <a:cubicBezTo>
                      <a:pt x="45181" y="7015"/>
                      <a:pt x="56976" y="3038"/>
                      <a:pt x="69184" y="569"/>
                    </a:cubicBezTo>
                    <a:cubicBezTo>
                      <a:pt x="74259" y="-528"/>
                      <a:pt x="79334" y="-117"/>
                      <a:pt x="83860" y="2489"/>
                    </a:cubicBezTo>
                    <a:cubicBezTo>
                      <a:pt x="88112" y="4958"/>
                      <a:pt x="91404" y="9210"/>
                      <a:pt x="92638" y="13873"/>
                    </a:cubicBezTo>
                    <a:cubicBezTo>
                      <a:pt x="94010" y="18811"/>
                      <a:pt x="93324" y="24160"/>
                      <a:pt x="90718" y="28687"/>
                    </a:cubicBezTo>
                    <a:cubicBezTo>
                      <a:pt x="87837" y="33488"/>
                      <a:pt x="83311" y="36368"/>
                      <a:pt x="78099" y="37740"/>
                    </a:cubicBezTo>
                    <a:cubicBezTo>
                      <a:pt x="78099" y="37740"/>
                      <a:pt x="78236" y="37740"/>
                      <a:pt x="78236" y="37740"/>
                    </a:cubicBezTo>
                    <a:cubicBezTo>
                      <a:pt x="78236" y="37740"/>
                      <a:pt x="78099" y="37740"/>
                      <a:pt x="78099" y="37740"/>
                    </a:cubicBezTo>
                    <a:cubicBezTo>
                      <a:pt x="77688" y="37876"/>
                      <a:pt x="77276" y="37876"/>
                      <a:pt x="76865" y="38014"/>
                    </a:cubicBezTo>
                    <a:cubicBezTo>
                      <a:pt x="76728" y="38014"/>
                      <a:pt x="76590" y="38014"/>
                      <a:pt x="76316" y="38151"/>
                    </a:cubicBezTo>
                    <a:cubicBezTo>
                      <a:pt x="76179" y="38151"/>
                      <a:pt x="76042" y="38288"/>
                      <a:pt x="75767" y="38288"/>
                    </a:cubicBezTo>
                    <a:cubicBezTo>
                      <a:pt x="75905" y="38288"/>
                      <a:pt x="75905" y="38288"/>
                      <a:pt x="76042" y="38288"/>
                    </a:cubicBezTo>
                    <a:cubicBezTo>
                      <a:pt x="75905" y="38288"/>
                      <a:pt x="75767" y="38288"/>
                      <a:pt x="75630" y="38425"/>
                    </a:cubicBezTo>
                    <a:cubicBezTo>
                      <a:pt x="67401" y="40208"/>
                      <a:pt x="59308" y="42403"/>
                      <a:pt x="51216" y="45146"/>
                    </a:cubicBezTo>
                    <a:cubicBezTo>
                      <a:pt x="44632" y="47478"/>
                      <a:pt x="38323" y="50221"/>
                      <a:pt x="32013" y="53238"/>
                    </a:cubicBezTo>
                    <a:cubicBezTo>
                      <a:pt x="26938" y="55570"/>
                      <a:pt x="22001" y="58176"/>
                      <a:pt x="16788" y="58176"/>
                    </a:cubicBezTo>
                    <a:cubicBezTo>
                      <a:pt x="14868" y="58039"/>
                      <a:pt x="12674" y="57628"/>
                      <a:pt x="10479" y="5666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9" name="任意多边形: 形状 368"/>
              <p:cNvSpPr/>
              <p:nvPr/>
            </p:nvSpPr>
            <p:spPr>
              <a:xfrm>
                <a:off x="2403239" y="3971774"/>
                <a:ext cx="189139" cy="153586"/>
              </a:xfrm>
              <a:custGeom>
                <a:avLst/>
                <a:gdLst>
                  <a:gd name="connsiteX0" fmla="*/ 119468 w 189139"/>
                  <a:gd name="connsiteY0" fmla="*/ 153587 h 153586"/>
                  <a:gd name="connsiteX1" fmla="*/ 75440 w 189139"/>
                  <a:gd name="connsiteY1" fmla="*/ 144397 h 153586"/>
                  <a:gd name="connsiteX2" fmla="*/ 8780 w 189139"/>
                  <a:gd name="connsiteY2" fmla="*/ 88847 h 153586"/>
                  <a:gd name="connsiteX3" fmla="*/ 2 w 189139"/>
                  <a:gd name="connsiteY3" fmla="*/ 56615 h 153586"/>
                  <a:gd name="connsiteX4" fmla="*/ 20164 w 189139"/>
                  <a:gd name="connsiteY4" fmla="*/ 16976 h 153586"/>
                  <a:gd name="connsiteX5" fmla="*/ 59392 w 189139"/>
                  <a:gd name="connsiteY5" fmla="*/ 516 h 153586"/>
                  <a:gd name="connsiteX6" fmla="*/ 81886 w 189139"/>
                  <a:gd name="connsiteY6" fmla="*/ 791 h 153586"/>
                  <a:gd name="connsiteX7" fmla="*/ 149780 w 189139"/>
                  <a:gd name="connsiteY7" fmla="*/ 25754 h 153586"/>
                  <a:gd name="connsiteX8" fmla="*/ 168571 w 189139"/>
                  <a:gd name="connsiteY8" fmla="*/ 37275 h 153586"/>
                  <a:gd name="connsiteX9" fmla="*/ 188871 w 189139"/>
                  <a:gd name="connsiteY9" fmla="*/ 63473 h 153586"/>
                  <a:gd name="connsiteX10" fmla="*/ 174058 w 189139"/>
                  <a:gd name="connsiteY10" fmla="*/ 95431 h 153586"/>
                  <a:gd name="connsiteX11" fmla="*/ 175566 w 189139"/>
                  <a:gd name="connsiteY11" fmla="*/ 107090 h 153586"/>
                  <a:gd name="connsiteX12" fmla="*/ 169120 w 189139"/>
                  <a:gd name="connsiteY12" fmla="*/ 127801 h 153586"/>
                  <a:gd name="connsiteX13" fmla="*/ 168708 w 189139"/>
                  <a:gd name="connsiteY13" fmla="*/ 136030 h 153586"/>
                  <a:gd name="connsiteX14" fmla="*/ 149917 w 189139"/>
                  <a:gd name="connsiteY14" fmla="*/ 149609 h 153586"/>
                  <a:gd name="connsiteX15" fmla="*/ 150740 w 189139"/>
                  <a:gd name="connsiteY15" fmla="*/ 149609 h 153586"/>
                  <a:gd name="connsiteX16" fmla="*/ 152798 w 189139"/>
                  <a:gd name="connsiteY16" fmla="*/ 149472 h 153586"/>
                  <a:gd name="connsiteX17" fmla="*/ 154032 w 189139"/>
                  <a:gd name="connsiteY17" fmla="*/ 149198 h 153586"/>
                  <a:gd name="connsiteX18" fmla="*/ 152935 w 189139"/>
                  <a:gd name="connsiteY18" fmla="*/ 149472 h 153586"/>
                  <a:gd name="connsiteX19" fmla="*/ 153209 w 189139"/>
                  <a:gd name="connsiteY19" fmla="*/ 149472 h 153586"/>
                  <a:gd name="connsiteX20" fmla="*/ 151563 w 189139"/>
                  <a:gd name="connsiteY20" fmla="*/ 149746 h 153586"/>
                  <a:gd name="connsiteX21" fmla="*/ 152249 w 189139"/>
                  <a:gd name="connsiteY21" fmla="*/ 149609 h 153586"/>
                  <a:gd name="connsiteX22" fmla="*/ 120840 w 189139"/>
                  <a:gd name="connsiteY22" fmla="*/ 153587 h 153586"/>
                  <a:gd name="connsiteX23" fmla="*/ 119468 w 189139"/>
                  <a:gd name="connsiteY23" fmla="*/ 153587 h 153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89139" h="153586">
                    <a:moveTo>
                      <a:pt x="119468" y="153587"/>
                    </a:moveTo>
                    <a:cubicBezTo>
                      <a:pt x="104243" y="153313"/>
                      <a:pt x="89704" y="149746"/>
                      <a:pt x="75440" y="144397"/>
                    </a:cubicBezTo>
                    <a:cubicBezTo>
                      <a:pt x="47596" y="133973"/>
                      <a:pt x="22633" y="115594"/>
                      <a:pt x="8780" y="88847"/>
                    </a:cubicBezTo>
                    <a:cubicBezTo>
                      <a:pt x="3431" y="78560"/>
                      <a:pt x="139" y="68273"/>
                      <a:pt x="2" y="56615"/>
                    </a:cubicBezTo>
                    <a:cubicBezTo>
                      <a:pt x="-136" y="41527"/>
                      <a:pt x="8780" y="26440"/>
                      <a:pt x="20164" y="16976"/>
                    </a:cubicBezTo>
                    <a:cubicBezTo>
                      <a:pt x="31548" y="7511"/>
                      <a:pt x="44716" y="2299"/>
                      <a:pt x="59392" y="516"/>
                    </a:cubicBezTo>
                    <a:cubicBezTo>
                      <a:pt x="66799" y="-444"/>
                      <a:pt x="74479" y="105"/>
                      <a:pt x="81886" y="791"/>
                    </a:cubicBezTo>
                    <a:cubicBezTo>
                      <a:pt x="106026" y="3122"/>
                      <a:pt x="129206" y="13409"/>
                      <a:pt x="149780" y="25754"/>
                    </a:cubicBezTo>
                    <a:cubicBezTo>
                      <a:pt x="156090" y="29457"/>
                      <a:pt x="162125" y="33846"/>
                      <a:pt x="168571" y="37275"/>
                    </a:cubicBezTo>
                    <a:cubicBezTo>
                      <a:pt x="178858" y="42624"/>
                      <a:pt x="187225" y="51403"/>
                      <a:pt x="188871" y="63473"/>
                    </a:cubicBezTo>
                    <a:cubicBezTo>
                      <a:pt x="190517" y="75954"/>
                      <a:pt x="184482" y="88847"/>
                      <a:pt x="174058" y="95431"/>
                    </a:cubicBezTo>
                    <a:cubicBezTo>
                      <a:pt x="175018" y="99272"/>
                      <a:pt x="175566" y="103112"/>
                      <a:pt x="175566" y="107090"/>
                    </a:cubicBezTo>
                    <a:cubicBezTo>
                      <a:pt x="175704" y="114222"/>
                      <a:pt x="173372" y="121766"/>
                      <a:pt x="169120" y="127801"/>
                    </a:cubicBezTo>
                    <a:cubicBezTo>
                      <a:pt x="169669" y="130407"/>
                      <a:pt x="169531" y="133150"/>
                      <a:pt x="168708" y="136030"/>
                    </a:cubicBezTo>
                    <a:cubicBezTo>
                      <a:pt x="166377" y="144534"/>
                      <a:pt x="158421" y="149884"/>
                      <a:pt x="149917" y="149609"/>
                    </a:cubicBezTo>
                    <a:cubicBezTo>
                      <a:pt x="150192" y="149609"/>
                      <a:pt x="150466" y="149609"/>
                      <a:pt x="150740" y="149609"/>
                    </a:cubicBezTo>
                    <a:cubicBezTo>
                      <a:pt x="151426" y="149609"/>
                      <a:pt x="152112" y="149472"/>
                      <a:pt x="152798" y="149472"/>
                    </a:cubicBezTo>
                    <a:cubicBezTo>
                      <a:pt x="153209" y="149335"/>
                      <a:pt x="153621" y="149335"/>
                      <a:pt x="154032" y="149198"/>
                    </a:cubicBezTo>
                    <a:cubicBezTo>
                      <a:pt x="153621" y="149335"/>
                      <a:pt x="153346" y="149335"/>
                      <a:pt x="152935" y="149472"/>
                    </a:cubicBezTo>
                    <a:cubicBezTo>
                      <a:pt x="153072" y="149472"/>
                      <a:pt x="153072" y="149472"/>
                      <a:pt x="153209" y="149472"/>
                    </a:cubicBezTo>
                    <a:cubicBezTo>
                      <a:pt x="152661" y="149609"/>
                      <a:pt x="152112" y="149746"/>
                      <a:pt x="151563" y="149746"/>
                    </a:cubicBezTo>
                    <a:cubicBezTo>
                      <a:pt x="151838" y="149746"/>
                      <a:pt x="152112" y="149609"/>
                      <a:pt x="152249" y="149609"/>
                    </a:cubicBezTo>
                    <a:cubicBezTo>
                      <a:pt x="141962" y="151667"/>
                      <a:pt x="131401" y="153587"/>
                      <a:pt x="120840" y="153587"/>
                    </a:cubicBezTo>
                    <a:cubicBezTo>
                      <a:pt x="120565" y="153587"/>
                      <a:pt x="120017" y="153587"/>
                      <a:pt x="119468" y="153587"/>
                    </a:cubicBezTo>
                    <a:close/>
                  </a:path>
                </a:pathLst>
              </a:custGeom>
              <a:solidFill>
                <a:srgbClr val="D891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0" name="任意多边形: 形状 369"/>
              <p:cNvSpPr/>
              <p:nvPr/>
            </p:nvSpPr>
            <p:spPr>
              <a:xfrm>
                <a:off x="3271678" y="3654732"/>
                <a:ext cx="131800" cy="173266"/>
              </a:xfrm>
              <a:custGeom>
                <a:avLst/>
                <a:gdLst>
                  <a:gd name="connsiteX0" fmla="*/ 74675 w 131800"/>
                  <a:gd name="connsiteY0" fmla="*/ 164625 h 173266"/>
                  <a:gd name="connsiteX1" fmla="*/ 65074 w 131800"/>
                  <a:gd name="connsiteY1" fmla="*/ 144737 h 173266"/>
                  <a:gd name="connsiteX2" fmla="*/ 50123 w 131800"/>
                  <a:gd name="connsiteY2" fmla="*/ 148715 h 173266"/>
                  <a:gd name="connsiteX3" fmla="*/ 25160 w 131800"/>
                  <a:gd name="connsiteY3" fmla="*/ 135821 h 173266"/>
                  <a:gd name="connsiteX4" fmla="*/ 23240 w 131800"/>
                  <a:gd name="connsiteY4" fmla="*/ 136096 h 173266"/>
                  <a:gd name="connsiteX5" fmla="*/ 10896 w 131800"/>
                  <a:gd name="connsiteY5" fmla="*/ 133764 h 173266"/>
                  <a:gd name="connsiteX6" fmla="*/ 334 w 131800"/>
                  <a:gd name="connsiteY6" fmla="*/ 116071 h 173266"/>
                  <a:gd name="connsiteX7" fmla="*/ 1432 w 131800"/>
                  <a:gd name="connsiteY7" fmla="*/ 98788 h 173266"/>
                  <a:gd name="connsiteX8" fmla="*/ 5684 w 131800"/>
                  <a:gd name="connsiteY8" fmla="*/ 79586 h 173266"/>
                  <a:gd name="connsiteX9" fmla="*/ 42031 w 131800"/>
                  <a:gd name="connsiteY9" fmla="*/ 13201 h 173266"/>
                  <a:gd name="connsiteX10" fmla="*/ 71383 w 131800"/>
                  <a:gd name="connsiteY10" fmla="*/ 33 h 173266"/>
                  <a:gd name="connsiteX11" fmla="*/ 107045 w 131800"/>
                  <a:gd name="connsiteY11" fmla="*/ 15532 h 173266"/>
                  <a:gd name="connsiteX12" fmla="*/ 126933 w 131800"/>
                  <a:gd name="connsiteY12" fmla="*/ 52428 h 173266"/>
                  <a:gd name="connsiteX13" fmla="*/ 129539 w 131800"/>
                  <a:gd name="connsiteY13" fmla="*/ 121557 h 173266"/>
                  <a:gd name="connsiteX14" fmla="*/ 126796 w 131800"/>
                  <a:gd name="connsiteY14" fmla="*/ 139114 h 173266"/>
                  <a:gd name="connsiteX15" fmla="*/ 113628 w 131800"/>
                  <a:gd name="connsiteY15" fmla="*/ 167231 h 173266"/>
                  <a:gd name="connsiteX16" fmla="*/ 95523 w 131800"/>
                  <a:gd name="connsiteY16" fmla="*/ 173266 h 173266"/>
                  <a:gd name="connsiteX17" fmla="*/ 74675 w 131800"/>
                  <a:gd name="connsiteY17" fmla="*/ 164625 h 17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1800" h="173266">
                    <a:moveTo>
                      <a:pt x="74675" y="164625"/>
                    </a:moveTo>
                    <a:cubicBezTo>
                      <a:pt x="68914" y="159139"/>
                      <a:pt x="66171" y="152144"/>
                      <a:pt x="65074" y="144737"/>
                    </a:cubicBezTo>
                    <a:cubicBezTo>
                      <a:pt x="60548" y="147206"/>
                      <a:pt x="55473" y="148715"/>
                      <a:pt x="50123" y="148715"/>
                    </a:cubicBezTo>
                    <a:cubicBezTo>
                      <a:pt x="39699" y="148715"/>
                      <a:pt x="30921" y="143640"/>
                      <a:pt x="25160" y="135821"/>
                    </a:cubicBezTo>
                    <a:cubicBezTo>
                      <a:pt x="24474" y="135959"/>
                      <a:pt x="23926" y="135959"/>
                      <a:pt x="23240" y="136096"/>
                    </a:cubicBezTo>
                    <a:cubicBezTo>
                      <a:pt x="18851" y="136370"/>
                      <a:pt x="15010" y="135959"/>
                      <a:pt x="10896" y="133764"/>
                    </a:cubicBezTo>
                    <a:cubicBezTo>
                      <a:pt x="4449" y="130198"/>
                      <a:pt x="1294" y="123066"/>
                      <a:pt x="334" y="116071"/>
                    </a:cubicBezTo>
                    <a:cubicBezTo>
                      <a:pt x="-489" y="110310"/>
                      <a:pt x="334" y="104412"/>
                      <a:pt x="1432" y="98788"/>
                    </a:cubicBezTo>
                    <a:cubicBezTo>
                      <a:pt x="2529" y="92342"/>
                      <a:pt x="4038" y="85895"/>
                      <a:pt x="5684" y="79586"/>
                    </a:cubicBezTo>
                    <a:cubicBezTo>
                      <a:pt x="12130" y="55172"/>
                      <a:pt x="22966" y="30483"/>
                      <a:pt x="42031" y="13201"/>
                    </a:cubicBezTo>
                    <a:cubicBezTo>
                      <a:pt x="50123" y="5931"/>
                      <a:pt x="60273" y="582"/>
                      <a:pt x="71383" y="33"/>
                    </a:cubicBezTo>
                    <a:cubicBezTo>
                      <a:pt x="85511" y="-515"/>
                      <a:pt x="97169" y="5794"/>
                      <a:pt x="107045" y="15532"/>
                    </a:cubicBezTo>
                    <a:cubicBezTo>
                      <a:pt x="117057" y="25408"/>
                      <a:pt x="122955" y="39261"/>
                      <a:pt x="126933" y="52428"/>
                    </a:cubicBezTo>
                    <a:cubicBezTo>
                      <a:pt x="133654" y="74785"/>
                      <a:pt x="132282" y="98788"/>
                      <a:pt x="129539" y="121557"/>
                    </a:cubicBezTo>
                    <a:cubicBezTo>
                      <a:pt x="128853" y="127455"/>
                      <a:pt x="127893" y="133216"/>
                      <a:pt x="126796" y="139114"/>
                    </a:cubicBezTo>
                    <a:cubicBezTo>
                      <a:pt x="124876" y="149812"/>
                      <a:pt x="123230" y="160373"/>
                      <a:pt x="113628" y="167231"/>
                    </a:cubicBezTo>
                    <a:cubicBezTo>
                      <a:pt x="108142" y="171209"/>
                      <a:pt x="101833" y="173266"/>
                      <a:pt x="95523" y="173266"/>
                    </a:cubicBezTo>
                    <a:cubicBezTo>
                      <a:pt x="87980" y="173129"/>
                      <a:pt x="80573" y="170249"/>
                      <a:pt x="74675" y="164625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1" name="任意多边形: 形状 370"/>
              <p:cNvSpPr/>
              <p:nvPr/>
            </p:nvSpPr>
            <p:spPr>
              <a:xfrm>
                <a:off x="2468238" y="4025337"/>
                <a:ext cx="81482" cy="61131"/>
              </a:xfrm>
              <a:custGeom>
                <a:avLst/>
                <a:gdLst>
                  <a:gd name="connsiteX0" fmla="*/ 29094 w 81482"/>
                  <a:gd name="connsiteY0" fmla="*/ 26232 h 61131"/>
                  <a:gd name="connsiteX1" fmla="*/ 29232 w 81482"/>
                  <a:gd name="connsiteY1" fmla="*/ 24449 h 61131"/>
                  <a:gd name="connsiteX2" fmla="*/ 29369 w 81482"/>
                  <a:gd name="connsiteY2" fmla="*/ 23626 h 61131"/>
                  <a:gd name="connsiteX3" fmla="*/ 29369 w 81482"/>
                  <a:gd name="connsiteY3" fmla="*/ 23626 h 61131"/>
                  <a:gd name="connsiteX4" fmla="*/ 28271 w 81482"/>
                  <a:gd name="connsiteY4" fmla="*/ 23626 h 61131"/>
                  <a:gd name="connsiteX5" fmla="*/ 27860 w 81482"/>
                  <a:gd name="connsiteY5" fmla="*/ 23626 h 61131"/>
                  <a:gd name="connsiteX6" fmla="*/ 28546 w 81482"/>
                  <a:gd name="connsiteY6" fmla="*/ 25546 h 61131"/>
                  <a:gd name="connsiteX7" fmla="*/ 28134 w 81482"/>
                  <a:gd name="connsiteY7" fmla="*/ 24312 h 61131"/>
                  <a:gd name="connsiteX8" fmla="*/ 28546 w 81482"/>
                  <a:gd name="connsiteY8" fmla="*/ 25272 h 61131"/>
                  <a:gd name="connsiteX9" fmla="*/ 29094 w 81482"/>
                  <a:gd name="connsiteY9" fmla="*/ 26232 h 61131"/>
                  <a:gd name="connsiteX10" fmla="*/ 59818 w 81482"/>
                  <a:gd name="connsiteY10" fmla="*/ 61070 h 61131"/>
                  <a:gd name="connsiteX11" fmla="*/ 44594 w 81482"/>
                  <a:gd name="connsiteY11" fmla="*/ 57641 h 61131"/>
                  <a:gd name="connsiteX12" fmla="*/ 32798 w 81482"/>
                  <a:gd name="connsiteY12" fmla="*/ 52841 h 61131"/>
                  <a:gd name="connsiteX13" fmla="*/ 28957 w 81482"/>
                  <a:gd name="connsiteY13" fmla="*/ 50783 h 61131"/>
                  <a:gd name="connsiteX14" fmla="*/ 21551 w 81482"/>
                  <a:gd name="connsiteY14" fmla="*/ 47080 h 61131"/>
                  <a:gd name="connsiteX15" fmla="*/ 4817 w 81482"/>
                  <a:gd name="connsiteY15" fmla="*/ 32130 h 61131"/>
                  <a:gd name="connsiteX16" fmla="*/ 565 w 81482"/>
                  <a:gd name="connsiteY16" fmla="*/ 22666 h 61131"/>
                  <a:gd name="connsiteX17" fmla="*/ 702 w 81482"/>
                  <a:gd name="connsiteY17" fmla="*/ 12653 h 61131"/>
                  <a:gd name="connsiteX18" fmla="*/ 4680 w 81482"/>
                  <a:gd name="connsiteY18" fmla="*/ 5932 h 61131"/>
                  <a:gd name="connsiteX19" fmla="*/ 7697 w 81482"/>
                  <a:gd name="connsiteY19" fmla="*/ 3463 h 61131"/>
                  <a:gd name="connsiteX20" fmla="*/ 11812 w 81482"/>
                  <a:gd name="connsiteY20" fmla="*/ 1406 h 61131"/>
                  <a:gd name="connsiteX21" fmla="*/ 32523 w 81482"/>
                  <a:gd name="connsiteY21" fmla="*/ 2640 h 61131"/>
                  <a:gd name="connsiteX22" fmla="*/ 37873 w 81482"/>
                  <a:gd name="connsiteY22" fmla="*/ 4835 h 61131"/>
                  <a:gd name="connsiteX23" fmla="*/ 39930 w 81482"/>
                  <a:gd name="connsiteY23" fmla="*/ 5383 h 61131"/>
                  <a:gd name="connsiteX24" fmla="*/ 49668 w 81482"/>
                  <a:gd name="connsiteY24" fmla="*/ 9498 h 61131"/>
                  <a:gd name="connsiteX25" fmla="*/ 72848 w 81482"/>
                  <a:gd name="connsiteY25" fmla="*/ 25272 h 61131"/>
                  <a:gd name="connsiteX26" fmla="*/ 75317 w 81482"/>
                  <a:gd name="connsiteY26" fmla="*/ 29661 h 61131"/>
                  <a:gd name="connsiteX27" fmla="*/ 80941 w 81482"/>
                  <a:gd name="connsiteY27" fmla="*/ 40771 h 61131"/>
                  <a:gd name="connsiteX28" fmla="*/ 76003 w 81482"/>
                  <a:gd name="connsiteY28" fmla="*/ 56818 h 61131"/>
                  <a:gd name="connsiteX29" fmla="*/ 68597 w 81482"/>
                  <a:gd name="connsiteY29" fmla="*/ 60385 h 61131"/>
                  <a:gd name="connsiteX30" fmla="*/ 62973 w 81482"/>
                  <a:gd name="connsiteY30" fmla="*/ 61070 h 61131"/>
                  <a:gd name="connsiteX31" fmla="*/ 59818 w 81482"/>
                  <a:gd name="connsiteY31" fmla="*/ 61070 h 61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81482" h="61131">
                    <a:moveTo>
                      <a:pt x="29094" y="26232"/>
                    </a:moveTo>
                    <a:cubicBezTo>
                      <a:pt x="29094" y="25683"/>
                      <a:pt x="29094" y="24997"/>
                      <a:pt x="29232" y="24449"/>
                    </a:cubicBezTo>
                    <a:cubicBezTo>
                      <a:pt x="29232" y="24174"/>
                      <a:pt x="29369" y="23900"/>
                      <a:pt x="29369" y="23626"/>
                    </a:cubicBezTo>
                    <a:lnTo>
                      <a:pt x="29369" y="23626"/>
                    </a:lnTo>
                    <a:cubicBezTo>
                      <a:pt x="28957" y="23626"/>
                      <a:pt x="28683" y="23626"/>
                      <a:pt x="28271" y="23626"/>
                    </a:cubicBezTo>
                    <a:cubicBezTo>
                      <a:pt x="28134" y="23626"/>
                      <a:pt x="27997" y="23626"/>
                      <a:pt x="27860" y="23626"/>
                    </a:cubicBezTo>
                    <a:cubicBezTo>
                      <a:pt x="27997" y="24312"/>
                      <a:pt x="28271" y="24860"/>
                      <a:pt x="28546" y="25546"/>
                    </a:cubicBezTo>
                    <a:cubicBezTo>
                      <a:pt x="28409" y="25134"/>
                      <a:pt x="28271" y="24723"/>
                      <a:pt x="28134" y="24312"/>
                    </a:cubicBezTo>
                    <a:cubicBezTo>
                      <a:pt x="28271" y="24586"/>
                      <a:pt x="28409" y="24997"/>
                      <a:pt x="28546" y="25272"/>
                    </a:cubicBezTo>
                    <a:cubicBezTo>
                      <a:pt x="28683" y="25546"/>
                      <a:pt x="28957" y="25820"/>
                      <a:pt x="29094" y="26232"/>
                    </a:cubicBezTo>
                    <a:close/>
                    <a:moveTo>
                      <a:pt x="59818" y="61070"/>
                    </a:moveTo>
                    <a:cubicBezTo>
                      <a:pt x="54606" y="60659"/>
                      <a:pt x="49531" y="59150"/>
                      <a:pt x="44594" y="57641"/>
                    </a:cubicBezTo>
                    <a:cubicBezTo>
                      <a:pt x="40616" y="56270"/>
                      <a:pt x="36638" y="54761"/>
                      <a:pt x="32798" y="52841"/>
                    </a:cubicBezTo>
                    <a:cubicBezTo>
                      <a:pt x="31426" y="52155"/>
                      <a:pt x="30192" y="51469"/>
                      <a:pt x="28957" y="50783"/>
                    </a:cubicBezTo>
                    <a:cubicBezTo>
                      <a:pt x="26488" y="49686"/>
                      <a:pt x="24020" y="48452"/>
                      <a:pt x="21551" y="47080"/>
                    </a:cubicBezTo>
                    <a:cubicBezTo>
                      <a:pt x="15104" y="43514"/>
                      <a:pt x="8795" y="38439"/>
                      <a:pt x="4817" y="32130"/>
                    </a:cubicBezTo>
                    <a:cubicBezTo>
                      <a:pt x="2897" y="29112"/>
                      <a:pt x="1525" y="26095"/>
                      <a:pt x="565" y="22666"/>
                    </a:cubicBezTo>
                    <a:cubicBezTo>
                      <a:pt x="-395" y="19374"/>
                      <a:pt x="17" y="15945"/>
                      <a:pt x="702" y="12653"/>
                    </a:cubicBezTo>
                    <a:cubicBezTo>
                      <a:pt x="1251" y="10321"/>
                      <a:pt x="2897" y="7578"/>
                      <a:pt x="4680" y="5932"/>
                    </a:cubicBezTo>
                    <a:cubicBezTo>
                      <a:pt x="5640" y="5109"/>
                      <a:pt x="6600" y="4149"/>
                      <a:pt x="7697" y="3463"/>
                    </a:cubicBezTo>
                    <a:cubicBezTo>
                      <a:pt x="9069" y="2640"/>
                      <a:pt x="10304" y="2092"/>
                      <a:pt x="11812" y="1406"/>
                    </a:cubicBezTo>
                    <a:cubicBezTo>
                      <a:pt x="18259" y="-1200"/>
                      <a:pt x="26214" y="171"/>
                      <a:pt x="32523" y="2640"/>
                    </a:cubicBezTo>
                    <a:cubicBezTo>
                      <a:pt x="34307" y="3326"/>
                      <a:pt x="36090" y="4012"/>
                      <a:pt x="37873" y="4835"/>
                    </a:cubicBezTo>
                    <a:cubicBezTo>
                      <a:pt x="38558" y="4972"/>
                      <a:pt x="39244" y="5109"/>
                      <a:pt x="39930" y="5383"/>
                    </a:cubicBezTo>
                    <a:cubicBezTo>
                      <a:pt x="43359" y="6206"/>
                      <a:pt x="46514" y="7852"/>
                      <a:pt x="49668" y="9498"/>
                    </a:cubicBezTo>
                    <a:cubicBezTo>
                      <a:pt x="59407" y="9773"/>
                      <a:pt x="67636" y="17179"/>
                      <a:pt x="72848" y="25272"/>
                    </a:cubicBezTo>
                    <a:cubicBezTo>
                      <a:pt x="73809" y="26643"/>
                      <a:pt x="74632" y="28152"/>
                      <a:pt x="75317" y="29661"/>
                    </a:cubicBezTo>
                    <a:cubicBezTo>
                      <a:pt x="77786" y="32953"/>
                      <a:pt x="79844" y="36656"/>
                      <a:pt x="80941" y="40771"/>
                    </a:cubicBezTo>
                    <a:cubicBezTo>
                      <a:pt x="82450" y="46257"/>
                      <a:pt x="80804" y="53389"/>
                      <a:pt x="76003" y="56818"/>
                    </a:cubicBezTo>
                    <a:cubicBezTo>
                      <a:pt x="73671" y="58464"/>
                      <a:pt x="71340" y="59562"/>
                      <a:pt x="68597" y="60385"/>
                    </a:cubicBezTo>
                    <a:cubicBezTo>
                      <a:pt x="66813" y="60933"/>
                      <a:pt x="64893" y="61070"/>
                      <a:pt x="62973" y="61070"/>
                    </a:cubicBezTo>
                    <a:cubicBezTo>
                      <a:pt x="61876" y="61208"/>
                      <a:pt x="60778" y="61070"/>
                      <a:pt x="59818" y="61070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2" name="任意多边形: 形状 371"/>
              <p:cNvSpPr/>
              <p:nvPr/>
            </p:nvSpPr>
            <p:spPr>
              <a:xfrm>
                <a:off x="3316118" y="3702582"/>
                <a:ext cx="53069" cy="74391"/>
              </a:xfrm>
              <a:custGeom>
                <a:avLst/>
                <a:gdLst>
                  <a:gd name="connsiteX0" fmla="*/ 10072 w 53069"/>
                  <a:gd name="connsiteY0" fmla="*/ 72746 h 74391"/>
                  <a:gd name="connsiteX1" fmla="*/ 4175 w 53069"/>
                  <a:gd name="connsiteY1" fmla="*/ 67123 h 74391"/>
                  <a:gd name="connsiteX2" fmla="*/ 2391 w 53069"/>
                  <a:gd name="connsiteY2" fmla="*/ 64516 h 74391"/>
                  <a:gd name="connsiteX3" fmla="*/ 746 w 53069"/>
                  <a:gd name="connsiteY3" fmla="*/ 47509 h 74391"/>
                  <a:gd name="connsiteX4" fmla="*/ 7055 w 53069"/>
                  <a:gd name="connsiteY4" fmla="*/ 27072 h 74391"/>
                  <a:gd name="connsiteX5" fmla="*/ 16519 w 53069"/>
                  <a:gd name="connsiteY5" fmla="*/ 11298 h 74391"/>
                  <a:gd name="connsiteX6" fmla="*/ 23926 w 53069"/>
                  <a:gd name="connsiteY6" fmla="*/ 5538 h 74391"/>
                  <a:gd name="connsiteX7" fmla="*/ 33801 w 53069"/>
                  <a:gd name="connsiteY7" fmla="*/ 326 h 74391"/>
                  <a:gd name="connsiteX8" fmla="*/ 43128 w 53069"/>
                  <a:gd name="connsiteY8" fmla="*/ 1423 h 74391"/>
                  <a:gd name="connsiteX9" fmla="*/ 49300 w 53069"/>
                  <a:gd name="connsiteY9" fmla="*/ 6635 h 74391"/>
                  <a:gd name="connsiteX10" fmla="*/ 52455 w 53069"/>
                  <a:gd name="connsiteY10" fmla="*/ 26386 h 74391"/>
                  <a:gd name="connsiteX11" fmla="*/ 44774 w 53069"/>
                  <a:gd name="connsiteY11" fmla="*/ 48332 h 74391"/>
                  <a:gd name="connsiteX12" fmla="*/ 34487 w 53069"/>
                  <a:gd name="connsiteY12" fmla="*/ 64516 h 74391"/>
                  <a:gd name="connsiteX13" fmla="*/ 25571 w 53069"/>
                  <a:gd name="connsiteY13" fmla="*/ 71374 h 74391"/>
                  <a:gd name="connsiteX14" fmla="*/ 19948 w 53069"/>
                  <a:gd name="connsiteY14" fmla="*/ 73981 h 74391"/>
                  <a:gd name="connsiteX15" fmla="*/ 15970 w 53069"/>
                  <a:gd name="connsiteY15" fmla="*/ 74392 h 74391"/>
                  <a:gd name="connsiteX16" fmla="*/ 10072 w 53069"/>
                  <a:gd name="connsiteY16" fmla="*/ 72746 h 74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3069" h="74391">
                    <a:moveTo>
                      <a:pt x="10072" y="72746"/>
                    </a:moveTo>
                    <a:cubicBezTo>
                      <a:pt x="7604" y="71786"/>
                      <a:pt x="5546" y="69317"/>
                      <a:pt x="4175" y="67123"/>
                    </a:cubicBezTo>
                    <a:cubicBezTo>
                      <a:pt x="3489" y="66300"/>
                      <a:pt x="2940" y="65477"/>
                      <a:pt x="2391" y="64516"/>
                    </a:cubicBezTo>
                    <a:cubicBezTo>
                      <a:pt x="-352" y="59442"/>
                      <a:pt x="-489" y="52995"/>
                      <a:pt x="746" y="47509"/>
                    </a:cubicBezTo>
                    <a:cubicBezTo>
                      <a:pt x="2117" y="40513"/>
                      <a:pt x="4037" y="33655"/>
                      <a:pt x="7055" y="27072"/>
                    </a:cubicBezTo>
                    <a:cubicBezTo>
                      <a:pt x="9661" y="21448"/>
                      <a:pt x="12404" y="15962"/>
                      <a:pt x="16519" y="11298"/>
                    </a:cubicBezTo>
                    <a:cubicBezTo>
                      <a:pt x="18576" y="8967"/>
                      <a:pt x="21182" y="6910"/>
                      <a:pt x="23926" y="5538"/>
                    </a:cubicBezTo>
                    <a:cubicBezTo>
                      <a:pt x="26669" y="2932"/>
                      <a:pt x="29960" y="1011"/>
                      <a:pt x="33801" y="326"/>
                    </a:cubicBezTo>
                    <a:cubicBezTo>
                      <a:pt x="36956" y="-360"/>
                      <a:pt x="40110" y="52"/>
                      <a:pt x="43128" y="1423"/>
                    </a:cubicBezTo>
                    <a:cubicBezTo>
                      <a:pt x="45734" y="2520"/>
                      <a:pt x="47654" y="4440"/>
                      <a:pt x="49300" y="6635"/>
                    </a:cubicBezTo>
                    <a:cubicBezTo>
                      <a:pt x="53552" y="12259"/>
                      <a:pt x="53552" y="19803"/>
                      <a:pt x="52455" y="26386"/>
                    </a:cubicBezTo>
                    <a:cubicBezTo>
                      <a:pt x="51083" y="34067"/>
                      <a:pt x="48066" y="41474"/>
                      <a:pt x="44774" y="48332"/>
                    </a:cubicBezTo>
                    <a:cubicBezTo>
                      <a:pt x="42168" y="54093"/>
                      <a:pt x="38876" y="59853"/>
                      <a:pt x="34487" y="64516"/>
                    </a:cubicBezTo>
                    <a:cubicBezTo>
                      <a:pt x="31881" y="67260"/>
                      <a:pt x="28863" y="69729"/>
                      <a:pt x="25571" y="71374"/>
                    </a:cubicBezTo>
                    <a:cubicBezTo>
                      <a:pt x="23788" y="72472"/>
                      <a:pt x="22005" y="73295"/>
                      <a:pt x="19948" y="73981"/>
                    </a:cubicBezTo>
                    <a:cubicBezTo>
                      <a:pt x="18713" y="74392"/>
                      <a:pt x="17205" y="74392"/>
                      <a:pt x="15970" y="74392"/>
                    </a:cubicBezTo>
                    <a:cubicBezTo>
                      <a:pt x="13913" y="74255"/>
                      <a:pt x="11993" y="73432"/>
                      <a:pt x="10072" y="72746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3" name="任意多边形: 形状 372"/>
              <p:cNvSpPr/>
              <p:nvPr/>
            </p:nvSpPr>
            <p:spPr>
              <a:xfrm>
                <a:off x="3164534" y="3881931"/>
                <a:ext cx="410615" cy="513801"/>
              </a:xfrm>
              <a:custGeom>
                <a:avLst/>
                <a:gdLst>
                  <a:gd name="connsiteX0" fmla="*/ 158091 w 410615"/>
                  <a:gd name="connsiteY0" fmla="*/ 513086 h 513801"/>
                  <a:gd name="connsiteX1" fmla="*/ 104050 w 410615"/>
                  <a:gd name="connsiteY1" fmla="*/ 493198 h 513801"/>
                  <a:gd name="connsiteX2" fmla="*/ 61942 w 410615"/>
                  <a:gd name="connsiteY2" fmla="*/ 460965 h 513801"/>
                  <a:gd name="connsiteX3" fmla="*/ 32041 w 410615"/>
                  <a:gd name="connsiteY3" fmla="*/ 425989 h 513801"/>
                  <a:gd name="connsiteX4" fmla="*/ 10233 w 410615"/>
                  <a:gd name="connsiteY4" fmla="*/ 384567 h 513801"/>
                  <a:gd name="connsiteX5" fmla="*/ 768 w 410615"/>
                  <a:gd name="connsiteY5" fmla="*/ 313107 h 513801"/>
                  <a:gd name="connsiteX6" fmla="*/ 18873 w 410615"/>
                  <a:gd name="connsiteY6" fmla="*/ 268255 h 513801"/>
                  <a:gd name="connsiteX7" fmla="*/ 54398 w 410615"/>
                  <a:gd name="connsiteY7" fmla="*/ 249190 h 513801"/>
                  <a:gd name="connsiteX8" fmla="*/ 55358 w 410615"/>
                  <a:gd name="connsiteY8" fmla="*/ 248916 h 513801"/>
                  <a:gd name="connsiteX9" fmla="*/ 57004 w 410615"/>
                  <a:gd name="connsiteY9" fmla="*/ 248505 h 513801"/>
                  <a:gd name="connsiteX10" fmla="*/ 101855 w 410615"/>
                  <a:gd name="connsiteY10" fmla="*/ 222581 h 513801"/>
                  <a:gd name="connsiteX11" fmla="*/ 151096 w 410615"/>
                  <a:gd name="connsiteY11" fmla="*/ 190897 h 513801"/>
                  <a:gd name="connsiteX12" fmla="*/ 151096 w 410615"/>
                  <a:gd name="connsiteY12" fmla="*/ 190897 h 513801"/>
                  <a:gd name="connsiteX13" fmla="*/ 151370 w 410615"/>
                  <a:gd name="connsiteY13" fmla="*/ 190760 h 513801"/>
                  <a:gd name="connsiteX14" fmla="*/ 152056 w 410615"/>
                  <a:gd name="connsiteY14" fmla="*/ 190348 h 513801"/>
                  <a:gd name="connsiteX15" fmla="*/ 151782 w 410615"/>
                  <a:gd name="connsiteY15" fmla="*/ 190486 h 513801"/>
                  <a:gd name="connsiteX16" fmla="*/ 202394 w 410615"/>
                  <a:gd name="connsiteY16" fmla="*/ 153178 h 513801"/>
                  <a:gd name="connsiteX17" fmla="*/ 246285 w 410615"/>
                  <a:gd name="connsiteY17" fmla="*/ 117242 h 513801"/>
                  <a:gd name="connsiteX18" fmla="*/ 246285 w 410615"/>
                  <a:gd name="connsiteY18" fmla="*/ 117242 h 513801"/>
                  <a:gd name="connsiteX19" fmla="*/ 246971 w 410615"/>
                  <a:gd name="connsiteY19" fmla="*/ 116556 h 513801"/>
                  <a:gd name="connsiteX20" fmla="*/ 247108 w 410615"/>
                  <a:gd name="connsiteY20" fmla="*/ 116419 h 513801"/>
                  <a:gd name="connsiteX21" fmla="*/ 247519 w 410615"/>
                  <a:gd name="connsiteY21" fmla="*/ 116008 h 513801"/>
                  <a:gd name="connsiteX22" fmla="*/ 312259 w 410615"/>
                  <a:gd name="connsiteY22" fmla="*/ 52228 h 513801"/>
                  <a:gd name="connsiteX23" fmla="*/ 350938 w 410615"/>
                  <a:gd name="connsiteY23" fmla="*/ 14098 h 513801"/>
                  <a:gd name="connsiteX24" fmla="*/ 354916 w 410615"/>
                  <a:gd name="connsiteY24" fmla="*/ 10532 h 513801"/>
                  <a:gd name="connsiteX25" fmla="*/ 353544 w 410615"/>
                  <a:gd name="connsiteY25" fmla="*/ 11766 h 513801"/>
                  <a:gd name="connsiteX26" fmla="*/ 361636 w 410615"/>
                  <a:gd name="connsiteY26" fmla="*/ 4908 h 513801"/>
                  <a:gd name="connsiteX27" fmla="*/ 384954 w 410615"/>
                  <a:gd name="connsiteY27" fmla="*/ 2576 h 513801"/>
                  <a:gd name="connsiteX28" fmla="*/ 396338 w 410615"/>
                  <a:gd name="connsiteY28" fmla="*/ 18075 h 513801"/>
                  <a:gd name="connsiteX29" fmla="*/ 401550 w 410615"/>
                  <a:gd name="connsiteY29" fmla="*/ 36592 h 513801"/>
                  <a:gd name="connsiteX30" fmla="*/ 408134 w 410615"/>
                  <a:gd name="connsiteY30" fmla="*/ 83775 h 513801"/>
                  <a:gd name="connsiteX31" fmla="*/ 410603 w 410615"/>
                  <a:gd name="connsiteY31" fmla="*/ 132604 h 513801"/>
                  <a:gd name="connsiteX32" fmla="*/ 396887 w 410615"/>
                  <a:gd name="connsiteY32" fmla="*/ 235200 h 513801"/>
                  <a:gd name="connsiteX33" fmla="*/ 365340 w 410615"/>
                  <a:gd name="connsiteY33" fmla="*/ 326685 h 513801"/>
                  <a:gd name="connsiteX34" fmla="*/ 322546 w 410615"/>
                  <a:gd name="connsiteY34" fmla="*/ 409256 h 513801"/>
                  <a:gd name="connsiteX35" fmla="*/ 295114 w 410615"/>
                  <a:gd name="connsiteY35" fmla="*/ 449855 h 513801"/>
                  <a:gd name="connsiteX36" fmla="*/ 260001 w 410615"/>
                  <a:gd name="connsiteY36" fmla="*/ 484145 h 513801"/>
                  <a:gd name="connsiteX37" fmla="*/ 174687 w 410615"/>
                  <a:gd name="connsiteY37" fmla="*/ 513635 h 513801"/>
                  <a:gd name="connsiteX38" fmla="*/ 158091 w 410615"/>
                  <a:gd name="connsiteY38" fmla="*/ 513086 h 513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10615" h="513801">
                    <a:moveTo>
                      <a:pt x="158091" y="513086"/>
                    </a:moveTo>
                    <a:cubicBezTo>
                      <a:pt x="139026" y="510891"/>
                      <a:pt x="120235" y="503073"/>
                      <a:pt x="104050" y="493198"/>
                    </a:cubicBezTo>
                    <a:cubicBezTo>
                      <a:pt x="88962" y="483871"/>
                      <a:pt x="74835" y="473035"/>
                      <a:pt x="61942" y="460965"/>
                    </a:cubicBezTo>
                    <a:cubicBezTo>
                      <a:pt x="50832" y="450541"/>
                      <a:pt x="40819" y="438471"/>
                      <a:pt x="32041" y="425989"/>
                    </a:cubicBezTo>
                    <a:cubicBezTo>
                      <a:pt x="22988" y="413233"/>
                      <a:pt x="15582" y="399243"/>
                      <a:pt x="10233" y="384567"/>
                    </a:cubicBezTo>
                    <a:cubicBezTo>
                      <a:pt x="1866" y="361662"/>
                      <a:pt x="-1701" y="337384"/>
                      <a:pt x="768" y="313107"/>
                    </a:cubicBezTo>
                    <a:cubicBezTo>
                      <a:pt x="2414" y="296922"/>
                      <a:pt x="7489" y="280325"/>
                      <a:pt x="18873" y="268255"/>
                    </a:cubicBezTo>
                    <a:cubicBezTo>
                      <a:pt x="28338" y="258243"/>
                      <a:pt x="41642" y="253579"/>
                      <a:pt x="54398" y="249190"/>
                    </a:cubicBezTo>
                    <a:cubicBezTo>
                      <a:pt x="54672" y="249053"/>
                      <a:pt x="55084" y="248916"/>
                      <a:pt x="55358" y="248916"/>
                    </a:cubicBezTo>
                    <a:cubicBezTo>
                      <a:pt x="55907" y="248641"/>
                      <a:pt x="56455" y="248641"/>
                      <a:pt x="57004" y="248505"/>
                    </a:cubicBezTo>
                    <a:cubicBezTo>
                      <a:pt x="72366" y="240549"/>
                      <a:pt x="87316" y="231908"/>
                      <a:pt x="101855" y="222581"/>
                    </a:cubicBezTo>
                    <a:cubicBezTo>
                      <a:pt x="118177" y="212020"/>
                      <a:pt x="134774" y="201733"/>
                      <a:pt x="151096" y="190897"/>
                    </a:cubicBezTo>
                    <a:cubicBezTo>
                      <a:pt x="151096" y="190897"/>
                      <a:pt x="151096" y="190897"/>
                      <a:pt x="151096" y="190897"/>
                    </a:cubicBezTo>
                    <a:cubicBezTo>
                      <a:pt x="151233" y="190897"/>
                      <a:pt x="151233" y="190897"/>
                      <a:pt x="151370" y="190760"/>
                    </a:cubicBezTo>
                    <a:cubicBezTo>
                      <a:pt x="151644" y="190623"/>
                      <a:pt x="151782" y="190486"/>
                      <a:pt x="152056" y="190348"/>
                    </a:cubicBezTo>
                    <a:cubicBezTo>
                      <a:pt x="151919" y="190348"/>
                      <a:pt x="151782" y="190486"/>
                      <a:pt x="151782" y="190486"/>
                    </a:cubicBezTo>
                    <a:cubicBezTo>
                      <a:pt x="169064" y="178690"/>
                      <a:pt x="185797" y="166071"/>
                      <a:pt x="202394" y="153178"/>
                    </a:cubicBezTo>
                    <a:cubicBezTo>
                      <a:pt x="217207" y="141519"/>
                      <a:pt x="232020" y="129724"/>
                      <a:pt x="246285" y="117242"/>
                    </a:cubicBezTo>
                    <a:lnTo>
                      <a:pt x="246285" y="117242"/>
                    </a:lnTo>
                    <a:cubicBezTo>
                      <a:pt x="246559" y="116968"/>
                      <a:pt x="246696" y="116831"/>
                      <a:pt x="246971" y="116556"/>
                    </a:cubicBezTo>
                    <a:cubicBezTo>
                      <a:pt x="246971" y="116556"/>
                      <a:pt x="247108" y="116419"/>
                      <a:pt x="247108" y="116419"/>
                    </a:cubicBezTo>
                    <a:cubicBezTo>
                      <a:pt x="247245" y="116282"/>
                      <a:pt x="247382" y="116145"/>
                      <a:pt x="247519" y="116008"/>
                    </a:cubicBezTo>
                    <a:cubicBezTo>
                      <a:pt x="270151" y="95845"/>
                      <a:pt x="291136" y="73900"/>
                      <a:pt x="312259" y="52228"/>
                    </a:cubicBezTo>
                    <a:cubicBezTo>
                      <a:pt x="324878" y="39198"/>
                      <a:pt x="337496" y="26305"/>
                      <a:pt x="350938" y="14098"/>
                    </a:cubicBezTo>
                    <a:cubicBezTo>
                      <a:pt x="352172" y="12863"/>
                      <a:pt x="353544" y="11766"/>
                      <a:pt x="354916" y="10532"/>
                    </a:cubicBezTo>
                    <a:cubicBezTo>
                      <a:pt x="354504" y="10943"/>
                      <a:pt x="353955" y="11355"/>
                      <a:pt x="353544" y="11766"/>
                    </a:cubicBezTo>
                    <a:cubicBezTo>
                      <a:pt x="356150" y="9434"/>
                      <a:pt x="358893" y="7103"/>
                      <a:pt x="361636" y="4908"/>
                    </a:cubicBezTo>
                    <a:cubicBezTo>
                      <a:pt x="368494" y="-304"/>
                      <a:pt x="377273" y="-1812"/>
                      <a:pt x="384954" y="2576"/>
                    </a:cubicBezTo>
                    <a:cubicBezTo>
                      <a:pt x="390714" y="5868"/>
                      <a:pt x="394006" y="12040"/>
                      <a:pt x="396338" y="18075"/>
                    </a:cubicBezTo>
                    <a:cubicBezTo>
                      <a:pt x="398670" y="24111"/>
                      <a:pt x="400178" y="30420"/>
                      <a:pt x="401550" y="36592"/>
                    </a:cubicBezTo>
                    <a:cubicBezTo>
                      <a:pt x="404979" y="52091"/>
                      <a:pt x="406625" y="68002"/>
                      <a:pt x="408134" y="83775"/>
                    </a:cubicBezTo>
                    <a:cubicBezTo>
                      <a:pt x="409780" y="99960"/>
                      <a:pt x="410740" y="116282"/>
                      <a:pt x="410603" y="132604"/>
                    </a:cubicBezTo>
                    <a:cubicBezTo>
                      <a:pt x="410328" y="167306"/>
                      <a:pt x="405528" y="201733"/>
                      <a:pt x="396887" y="235200"/>
                    </a:cubicBezTo>
                    <a:cubicBezTo>
                      <a:pt x="388931" y="266335"/>
                      <a:pt x="377821" y="297059"/>
                      <a:pt x="365340" y="326685"/>
                    </a:cubicBezTo>
                    <a:cubicBezTo>
                      <a:pt x="353133" y="355215"/>
                      <a:pt x="338182" y="382510"/>
                      <a:pt x="322546" y="409256"/>
                    </a:cubicBezTo>
                    <a:cubicBezTo>
                      <a:pt x="314316" y="423384"/>
                      <a:pt x="305675" y="437374"/>
                      <a:pt x="295114" y="449855"/>
                    </a:cubicBezTo>
                    <a:cubicBezTo>
                      <a:pt x="284553" y="462337"/>
                      <a:pt x="272620" y="473858"/>
                      <a:pt x="260001" y="484145"/>
                    </a:cubicBezTo>
                    <a:cubicBezTo>
                      <a:pt x="235861" y="503896"/>
                      <a:pt x="205548" y="513635"/>
                      <a:pt x="174687" y="513635"/>
                    </a:cubicBezTo>
                    <a:cubicBezTo>
                      <a:pt x="168927" y="514046"/>
                      <a:pt x="163577" y="513635"/>
                      <a:pt x="158091" y="513086"/>
                    </a:cubicBezTo>
                    <a:close/>
                  </a:path>
                </a:pathLst>
              </a:custGeom>
              <a:solidFill>
                <a:srgbClr val="CF884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4" name="任意多边形: 形状 373"/>
              <p:cNvSpPr/>
              <p:nvPr/>
            </p:nvSpPr>
            <p:spPr>
              <a:xfrm>
                <a:off x="3541120" y="3827449"/>
                <a:ext cx="11109" cy="18791"/>
              </a:xfrm>
              <a:custGeom>
                <a:avLst/>
                <a:gdLst>
                  <a:gd name="connsiteX0" fmla="*/ 5624 w 11109"/>
                  <a:gd name="connsiteY0" fmla="*/ 9601 h 18791"/>
                  <a:gd name="connsiteX1" fmla="*/ 11110 w 11109"/>
                  <a:gd name="connsiteY1" fmla="*/ 18791 h 18791"/>
                  <a:gd name="connsiteX2" fmla="*/ 5624 w 11109"/>
                  <a:gd name="connsiteY2" fmla="*/ 9601 h 18791"/>
                  <a:gd name="connsiteX3" fmla="*/ 0 w 11109"/>
                  <a:gd name="connsiteY3" fmla="*/ 0 h 18791"/>
                  <a:gd name="connsiteX4" fmla="*/ 5624 w 11109"/>
                  <a:gd name="connsiteY4" fmla="*/ 9601 h 1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09" h="18791">
                    <a:moveTo>
                      <a:pt x="5624" y="9601"/>
                    </a:moveTo>
                    <a:cubicBezTo>
                      <a:pt x="7544" y="12619"/>
                      <a:pt x="9327" y="15636"/>
                      <a:pt x="11110" y="18791"/>
                    </a:cubicBezTo>
                    <a:cubicBezTo>
                      <a:pt x="9190" y="15774"/>
                      <a:pt x="7407" y="12619"/>
                      <a:pt x="5624" y="9601"/>
                    </a:cubicBezTo>
                    <a:cubicBezTo>
                      <a:pt x="3703" y="6584"/>
                      <a:pt x="1783" y="3292"/>
                      <a:pt x="0" y="0"/>
                    </a:cubicBezTo>
                    <a:cubicBezTo>
                      <a:pt x="1920" y="3292"/>
                      <a:pt x="3840" y="6721"/>
                      <a:pt x="5624" y="9601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5" name="任意多边形: 形状 374"/>
              <p:cNvSpPr/>
              <p:nvPr/>
            </p:nvSpPr>
            <p:spPr>
              <a:xfrm>
                <a:off x="3452927" y="3882069"/>
                <a:ext cx="121809" cy="154275"/>
              </a:xfrm>
              <a:custGeom>
                <a:avLst/>
                <a:gdLst>
                  <a:gd name="connsiteX0" fmla="*/ 119329 w 121809"/>
                  <a:gd name="connsiteY0" fmla="*/ 83775 h 154275"/>
                  <a:gd name="connsiteX1" fmla="*/ 121798 w 121809"/>
                  <a:gd name="connsiteY1" fmla="*/ 132604 h 154275"/>
                  <a:gd name="connsiteX2" fmla="*/ 120838 w 121809"/>
                  <a:gd name="connsiteY2" fmla="*/ 154275 h 154275"/>
                  <a:gd name="connsiteX3" fmla="*/ 64328 w 121809"/>
                  <a:gd name="connsiteY3" fmla="*/ 132604 h 154275"/>
                  <a:gd name="connsiteX4" fmla="*/ 0 w 121809"/>
                  <a:gd name="connsiteY4" fmla="*/ 76506 h 154275"/>
                  <a:gd name="connsiteX5" fmla="*/ 23729 w 121809"/>
                  <a:gd name="connsiteY5" fmla="*/ 52091 h 154275"/>
                  <a:gd name="connsiteX6" fmla="*/ 62408 w 121809"/>
                  <a:gd name="connsiteY6" fmla="*/ 13961 h 154275"/>
                  <a:gd name="connsiteX7" fmla="*/ 64877 w 121809"/>
                  <a:gd name="connsiteY7" fmla="*/ 11766 h 154275"/>
                  <a:gd name="connsiteX8" fmla="*/ 72969 w 121809"/>
                  <a:gd name="connsiteY8" fmla="*/ 4908 h 154275"/>
                  <a:gd name="connsiteX9" fmla="*/ 96286 w 121809"/>
                  <a:gd name="connsiteY9" fmla="*/ 2576 h 154275"/>
                  <a:gd name="connsiteX10" fmla="*/ 107670 w 121809"/>
                  <a:gd name="connsiteY10" fmla="*/ 18076 h 154275"/>
                  <a:gd name="connsiteX11" fmla="*/ 112746 w 121809"/>
                  <a:gd name="connsiteY11" fmla="*/ 36592 h 154275"/>
                  <a:gd name="connsiteX12" fmla="*/ 119329 w 121809"/>
                  <a:gd name="connsiteY12" fmla="*/ 83775 h 15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1809" h="154275">
                    <a:moveTo>
                      <a:pt x="119329" y="83775"/>
                    </a:moveTo>
                    <a:cubicBezTo>
                      <a:pt x="120838" y="99960"/>
                      <a:pt x="121935" y="116282"/>
                      <a:pt x="121798" y="132604"/>
                    </a:cubicBezTo>
                    <a:cubicBezTo>
                      <a:pt x="121798" y="139874"/>
                      <a:pt x="121524" y="147143"/>
                      <a:pt x="120838" y="154275"/>
                    </a:cubicBezTo>
                    <a:cubicBezTo>
                      <a:pt x="101224" y="149063"/>
                      <a:pt x="82296" y="141931"/>
                      <a:pt x="64328" y="132604"/>
                    </a:cubicBezTo>
                    <a:cubicBezTo>
                      <a:pt x="38953" y="119437"/>
                      <a:pt x="16322" y="100097"/>
                      <a:pt x="0" y="76506"/>
                    </a:cubicBezTo>
                    <a:cubicBezTo>
                      <a:pt x="7955" y="68550"/>
                      <a:pt x="15911" y="60321"/>
                      <a:pt x="23729" y="52091"/>
                    </a:cubicBezTo>
                    <a:cubicBezTo>
                      <a:pt x="36210" y="39198"/>
                      <a:pt x="48966" y="26305"/>
                      <a:pt x="62408" y="13961"/>
                    </a:cubicBezTo>
                    <a:cubicBezTo>
                      <a:pt x="63231" y="13138"/>
                      <a:pt x="64054" y="12452"/>
                      <a:pt x="64877" y="11766"/>
                    </a:cubicBezTo>
                    <a:cubicBezTo>
                      <a:pt x="67620" y="9297"/>
                      <a:pt x="70226" y="6966"/>
                      <a:pt x="72969" y="4908"/>
                    </a:cubicBezTo>
                    <a:cubicBezTo>
                      <a:pt x="79690" y="-304"/>
                      <a:pt x="88605" y="-1813"/>
                      <a:pt x="96286" y="2576"/>
                    </a:cubicBezTo>
                    <a:cubicBezTo>
                      <a:pt x="102047" y="5868"/>
                      <a:pt x="105339" y="12041"/>
                      <a:pt x="107670" y="18076"/>
                    </a:cubicBezTo>
                    <a:cubicBezTo>
                      <a:pt x="110002" y="23973"/>
                      <a:pt x="111511" y="30420"/>
                      <a:pt x="112746" y="36592"/>
                    </a:cubicBezTo>
                    <a:cubicBezTo>
                      <a:pt x="116175" y="52091"/>
                      <a:pt x="117820" y="68002"/>
                      <a:pt x="119329" y="8377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6" name="任意多边形: 形状 375"/>
              <p:cNvSpPr/>
              <p:nvPr/>
            </p:nvSpPr>
            <p:spPr>
              <a:xfrm>
                <a:off x="2493048" y="5005432"/>
                <a:ext cx="702390" cy="615247"/>
              </a:xfrm>
              <a:custGeom>
                <a:avLst/>
                <a:gdLst>
                  <a:gd name="connsiteX0" fmla="*/ 261323 w 702390"/>
                  <a:gd name="connsiteY0" fmla="*/ 604549 h 615247"/>
                  <a:gd name="connsiteX1" fmla="*/ 201658 w 702390"/>
                  <a:gd name="connsiteY1" fmla="*/ 584798 h 615247"/>
                  <a:gd name="connsiteX2" fmla="*/ 146931 w 702390"/>
                  <a:gd name="connsiteY2" fmla="*/ 550919 h 615247"/>
                  <a:gd name="connsiteX3" fmla="*/ 102629 w 702390"/>
                  <a:gd name="connsiteY3" fmla="*/ 511829 h 615247"/>
                  <a:gd name="connsiteX4" fmla="*/ 59286 w 702390"/>
                  <a:gd name="connsiteY4" fmla="*/ 460531 h 615247"/>
                  <a:gd name="connsiteX5" fmla="*/ 28151 w 702390"/>
                  <a:gd name="connsiteY5" fmla="*/ 406490 h 615247"/>
                  <a:gd name="connsiteX6" fmla="*/ 9086 w 702390"/>
                  <a:gd name="connsiteY6" fmla="*/ 353134 h 615247"/>
                  <a:gd name="connsiteX7" fmla="*/ 33 w 702390"/>
                  <a:gd name="connsiteY7" fmla="*/ 269330 h 615247"/>
                  <a:gd name="connsiteX8" fmla="*/ 1130 w 702390"/>
                  <a:gd name="connsiteY8" fmla="*/ 231748 h 615247"/>
                  <a:gd name="connsiteX9" fmla="*/ 1542 w 702390"/>
                  <a:gd name="connsiteY9" fmla="*/ 227496 h 615247"/>
                  <a:gd name="connsiteX10" fmla="*/ 3325 w 702390"/>
                  <a:gd name="connsiteY10" fmla="*/ 212545 h 615247"/>
                  <a:gd name="connsiteX11" fmla="*/ 20333 w 702390"/>
                  <a:gd name="connsiteY11" fmla="*/ 192246 h 615247"/>
                  <a:gd name="connsiteX12" fmla="*/ 43376 w 702390"/>
                  <a:gd name="connsiteY12" fmla="*/ 177021 h 615247"/>
                  <a:gd name="connsiteX13" fmla="*/ 73139 w 702390"/>
                  <a:gd name="connsiteY13" fmla="*/ 164677 h 615247"/>
                  <a:gd name="connsiteX14" fmla="*/ 129649 w 702390"/>
                  <a:gd name="connsiteY14" fmla="*/ 152744 h 615247"/>
                  <a:gd name="connsiteX15" fmla="*/ 152418 w 702390"/>
                  <a:gd name="connsiteY15" fmla="*/ 119002 h 615247"/>
                  <a:gd name="connsiteX16" fmla="*/ 197269 w 702390"/>
                  <a:gd name="connsiteY16" fmla="*/ 68939 h 615247"/>
                  <a:gd name="connsiteX17" fmla="*/ 252408 w 702390"/>
                  <a:gd name="connsiteY17" fmla="*/ 29986 h 615247"/>
                  <a:gd name="connsiteX18" fmla="*/ 282034 w 702390"/>
                  <a:gd name="connsiteY18" fmla="*/ 16132 h 615247"/>
                  <a:gd name="connsiteX19" fmla="*/ 313307 w 702390"/>
                  <a:gd name="connsiteY19" fmla="*/ 5845 h 615247"/>
                  <a:gd name="connsiteX20" fmla="*/ 383258 w 702390"/>
                  <a:gd name="connsiteY20" fmla="*/ 634 h 615247"/>
                  <a:gd name="connsiteX21" fmla="*/ 407261 w 702390"/>
                  <a:gd name="connsiteY21" fmla="*/ 3925 h 615247"/>
                  <a:gd name="connsiteX22" fmla="*/ 398209 w 702390"/>
                  <a:gd name="connsiteY22" fmla="*/ 17092 h 615247"/>
                  <a:gd name="connsiteX23" fmla="*/ 386413 w 702390"/>
                  <a:gd name="connsiteY23" fmla="*/ 32454 h 615247"/>
                  <a:gd name="connsiteX24" fmla="*/ 378595 w 702390"/>
                  <a:gd name="connsiteY24" fmla="*/ 41370 h 615247"/>
                  <a:gd name="connsiteX25" fmla="*/ 375166 w 702390"/>
                  <a:gd name="connsiteY25" fmla="*/ 45622 h 615247"/>
                  <a:gd name="connsiteX26" fmla="*/ 373794 w 702390"/>
                  <a:gd name="connsiteY26" fmla="*/ 45485 h 615247"/>
                  <a:gd name="connsiteX27" fmla="*/ 347734 w 702390"/>
                  <a:gd name="connsiteY27" fmla="*/ 45211 h 615247"/>
                  <a:gd name="connsiteX28" fmla="*/ 329217 w 702390"/>
                  <a:gd name="connsiteY28" fmla="*/ 47817 h 615247"/>
                  <a:gd name="connsiteX29" fmla="*/ 300962 w 702390"/>
                  <a:gd name="connsiteY29" fmla="*/ 55772 h 615247"/>
                  <a:gd name="connsiteX30" fmla="*/ 303020 w 702390"/>
                  <a:gd name="connsiteY30" fmla="*/ 55086 h 615247"/>
                  <a:gd name="connsiteX31" fmla="*/ 275176 w 702390"/>
                  <a:gd name="connsiteY31" fmla="*/ 66744 h 615247"/>
                  <a:gd name="connsiteX32" fmla="*/ 246235 w 702390"/>
                  <a:gd name="connsiteY32" fmla="*/ 84850 h 615247"/>
                  <a:gd name="connsiteX33" fmla="*/ 221821 w 702390"/>
                  <a:gd name="connsiteY33" fmla="*/ 103229 h 615247"/>
                  <a:gd name="connsiteX34" fmla="*/ 207693 w 702390"/>
                  <a:gd name="connsiteY34" fmla="*/ 117356 h 615247"/>
                  <a:gd name="connsiteX35" fmla="*/ 207419 w 702390"/>
                  <a:gd name="connsiteY35" fmla="*/ 117631 h 615247"/>
                  <a:gd name="connsiteX36" fmla="*/ 182456 w 702390"/>
                  <a:gd name="connsiteY36" fmla="*/ 148903 h 615247"/>
                  <a:gd name="connsiteX37" fmla="*/ 192880 w 702390"/>
                  <a:gd name="connsiteY37" fmla="*/ 148629 h 615247"/>
                  <a:gd name="connsiteX38" fmla="*/ 203167 w 702390"/>
                  <a:gd name="connsiteY38" fmla="*/ 148629 h 615247"/>
                  <a:gd name="connsiteX39" fmla="*/ 318519 w 702390"/>
                  <a:gd name="connsiteY39" fmla="*/ 155624 h 615247"/>
                  <a:gd name="connsiteX40" fmla="*/ 440454 w 702390"/>
                  <a:gd name="connsiteY40" fmla="*/ 171397 h 615247"/>
                  <a:gd name="connsiteX41" fmla="*/ 558823 w 702390"/>
                  <a:gd name="connsiteY41" fmla="*/ 194303 h 615247"/>
                  <a:gd name="connsiteX42" fmla="*/ 559097 w 702390"/>
                  <a:gd name="connsiteY42" fmla="*/ 194303 h 615247"/>
                  <a:gd name="connsiteX43" fmla="*/ 551965 w 702390"/>
                  <a:gd name="connsiteY43" fmla="*/ 179216 h 615247"/>
                  <a:gd name="connsiteX44" fmla="*/ 532763 w 702390"/>
                  <a:gd name="connsiteY44" fmla="*/ 146572 h 615247"/>
                  <a:gd name="connsiteX45" fmla="*/ 508622 w 702390"/>
                  <a:gd name="connsiteY45" fmla="*/ 115162 h 615247"/>
                  <a:gd name="connsiteX46" fmla="*/ 509034 w 702390"/>
                  <a:gd name="connsiteY46" fmla="*/ 115573 h 615247"/>
                  <a:gd name="connsiteX47" fmla="*/ 489969 w 702390"/>
                  <a:gd name="connsiteY47" fmla="*/ 96508 h 615247"/>
                  <a:gd name="connsiteX48" fmla="*/ 470218 w 702390"/>
                  <a:gd name="connsiteY48" fmla="*/ 81421 h 615247"/>
                  <a:gd name="connsiteX49" fmla="*/ 439905 w 702390"/>
                  <a:gd name="connsiteY49" fmla="*/ 63864 h 615247"/>
                  <a:gd name="connsiteX50" fmla="*/ 430167 w 702390"/>
                  <a:gd name="connsiteY50" fmla="*/ 59338 h 615247"/>
                  <a:gd name="connsiteX51" fmla="*/ 431401 w 702390"/>
                  <a:gd name="connsiteY51" fmla="*/ 57555 h 615247"/>
                  <a:gd name="connsiteX52" fmla="*/ 431813 w 702390"/>
                  <a:gd name="connsiteY52" fmla="*/ 56869 h 615247"/>
                  <a:gd name="connsiteX53" fmla="*/ 440728 w 702390"/>
                  <a:gd name="connsiteY53" fmla="*/ 45622 h 615247"/>
                  <a:gd name="connsiteX54" fmla="*/ 443060 w 702390"/>
                  <a:gd name="connsiteY54" fmla="*/ 42604 h 615247"/>
                  <a:gd name="connsiteX55" fmla="*/ 445392 w 702390"/>
                  <a:gd name="connsiteY55" fmla="*/ 39724 h 615247"/>
                  <a:gd name="connsiteX56" fmla="*/ 453073 w 702390"/>
                  <a:gd name="connsiteY56" fmla="*/ 30672 h 615247"/>
                  <a:gd name="connsiteX57" fmla="*/ 456776 w 702390"/>
                  <a:gd name="connsiteY57" fmla="*/ 26008 h 615247"/>
                  <a:gd name="connsiteX58" fmla="*/ 458833 w 702390"/>
                  <a:gd name="connsiteY58" fmla="*/ 22990 h 615247"/>
                  <a:gd name="connsiteX59" fmla="*/ 459519 w 702390"/>
                  <a:gd name="connsiteY59" fmla="*/ 20933 h 615247"/>
                  <a:gd name="connsiteX60" fmla="*/ 506565 w 702390"/>
                  <a:gd name="connsiteY60" fmla="*/ 48502 h 615247"/>
                  <a:gd name="connsiteX61" fmla="*/ 586255 w 702390"/>
                  <a:gd name="connsiteY61" fmla="*/ 138891 h 615247"/>
                  <a:gd name="connsiteX62" fmla="*/ 611081 w 702390"/>
                  <a:gd name="connsiteY62" fmla="*/ 191011 h 615247"/>
                  <a:gd name="connsiteX63" fmla="*/ 616842 w 702390"/>
                  <a:gd name="connsiteY63" fmla="*/ 207059 h 615247"/>
                  <a:gd name="connsiteX64" fmla="*/ 645371 w 702390"/>
                  <a:gd name="connsiteY64" fmla="*/ 216797 h 615247"/>
                  <a:gd name="connsiteX65" fmla="*/ 675272 w 702390"/>
                  <a:gd name="connsiteY65" fmla="*/ 235177 h 615247"/>
                  <a:gd name="connsiteX66" fmla="*/ 690634 w 702390"/>
                  <a:gd name="connsiteY66" fmla="*/ 257671 h 615247"/>
                  <a:gd name="connsiteX67" fmla="*/ 702292 w 702390"/>
                  <a:gd name="connsiteY67" fmla="*/ 281948 h 615247"/>
                  <a:gd name="connsiteX68" fmla="*/ 699001 w 702390"/>
                  <a:gd name="connsiteY68" fmla="*/ 304854 h 615247"/>
                  <a:gd name="connsiteX69" fmla="*/ 692828 w 702390"/>
                  <a:gd name="connsiteY69" fmla="*/ 336127 h 615247"/>
                  <a:gd name="connsiteX70" fmla="*/ 676643 w 702390"/>
                  <a:gd name="connsiteY70" fmla="*/ 390991 h 615247"/>
                  <a:gd name="connsiteX71" fmla="*/ 613413 w 702390"/>
                  <a:gd name="connsiteY71" fmla="*/ 501130 h 615247"/>
                  <a:gd name="connsiteX72" fmla="*/ 590507 w 702390"/>
                  <a:gd name="connsiteY72" fmla="*/ 523487 h 615247"/>
                  <a:gd name="connsiteX73" fmla="*/ 564721 w 702390"/>
                  <a:gd name="connsiteY73" fmla="*/ 544884 h 615247"/>
                  <a:gd name="connsiteX74" fmla="*/ 506839 w 702390"/>
                  <a:gd name="connsiteY74" fmla="*/ 579174 h 615247"/>
                  <a:gd name="connsiteX75" fmla="*/ 386687 w 702390"/>
                  <a:gd name="connsiteY75" fmla="*/ 613190 h 615247"/>
                  <a:gd name="connsiteX76" fmla="*/ 349791 w 702390"/>
                  <a:gd name="connsiteY76" fmla="*/ 615247 h 615247"/>
                  <a:gd name="connsiteX77" fmla="*/ 261323 w 702390"/>
                  <a:gd name="connsiteY77" fmla="*/ 604549 h 615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702390" h="615247">
                    <a:moveTo>
                      <a:pt x="261323" y="604549"/>
                    </a:moveTo>
                    <a:cubicBezTo>
                      <a:pt x="240886" y="599748"/>
                      <a:pt x="220998" y="593028"/>
                      <a:pt x="201658" y="584798"/>
                    </a:cubicBezTo>
                    <a:cubicBezTo>
                      <a:pt x="181907" y="576294"/>
                      <a:pt x="164076" y="563949"/>
                      <a:pt x="146931" y="550919"/>
                    </a:cubicBezTo>
                    <a:cubicBezTo>
                      <a:pt x="131295" y="538987"/>
                      <a:pt x="116482" y="525819"/>
                      <a:pt x="102629" y="511829"/>
                    </a:cubicBezTo>
                    <a:cubicBezTo>
                      <a:pt x="86855" y="495918"/>
                      <a:pt x="72042" y="478910"/>
                      <a:pt x="59286" y="460531"/>
                    </a:cubicBezTo>
                    <a:cubicBezTo>
                      <a:pt x="47490" y="443523"/>
                      <a:pt x="37203" y="425143"/>
                      <a:pt x="28151" y="406490"/>
                    </a:cubicBezTo>
                    <a:cubicBezTo>
                      <a:pt x="19921" y="389345"/>
                      <a:pt x="13200" y="371788"/>
                      <a:pt x="9086" y="353134"/>
                    </a:cubicBezTo>
                    <a:cubicBezTo>
                      <a:pt x="3051" y="325428"/>
                      <a:pt x="170" y="297722"/>
                      <a:pt x="33" y="269330"/>
                    </a:cubicBezTo>
                    <a:cubicBezTo>
                      <a:pt x="-104" y="256848"/>
                      <a:pt x="170" y="244229"/>
                      <a:pt x="1130" y="231748"/>
                    </a:cubicBezTo>
                    <a:cubicBezTo>
                      <a:pt x="1268" y="230377"/>
                      <a:pt x="1405" y="228868"/>
                      <a:pt x="1542" y="227496"/>
                    </a:cubicBezTo>
                    <a:cubicBezTo>
                      <a:pt x="445" y="222696"/>
                      <a:pt x="1130" y="217346"/>
                      <a:pt x="3325" y="212545"/>
                    </a:cubicBezTo>
                    <a:cubicBezTo>
                      <a:pt x="7028" y="204316"/>
                      <a:pt x="13612" y="198007"/>
                      <a:pt x="20333" y="192246"/>
                    </a:cubicBezTo>
                    <a:cubicBezTo>
                      <a:pt x="27191" y="186211"/>
                      <a:pt x="35420" y="181410"/>
                      <a:pt x="43376" y="177021"/>
                    </a:cubicBezTo>
                    <a:cubicBezTo>
                      <a:pt x="52977" y="171946"/>
                      <a:pt x="62852" y="168243"/>
                      <a:pt x="73139" y="164677"/>
                    </a:cubicBezTo>
                    <a:cubicBezTo>
                      <a:pt x="91519" y="158504"/>
                      <a:pt x="110447" y="155075"/>
                      <a:pt x="129649" y="152744"/>
                    </a:cubicBezTo>
                    <a:cubicBezTo>
                      <a:pt x="136644" y="141085"/>
                      <a:pt x="144325" y="129838"/>
                      <a:pt x="152418" y="119002"/>
                    </a:cubicBezTo>
                    <a:cubicBezTo>
                      <a:pt x="165860" y="101034"/>
                      <a:pt x="180399" y="83752"/>
                      <a:pt x="197269" y="68939"/>
                    </a:cubicBezTo>
                    <a:cubicBezTo>
                      <a:pt x="214140" y="54126"/>
                      <a:pt x="232794" y="40821"/>
                      <a:pt x="252408" y="29986"/>
                    </a:cubicBezTo>
                    <a:cubicBezTo>
                      <a:pt x="261872" y="24773"/>
                      <a:pt x="271884" y="20110"/>
                      <a:pt x="282034" y="16132"/>
                    </a:cubicBezTo>
                    <a:cubicBezTo>
                      <a:pt x="292184" y="12155"/>
                      <a:pt x="302608" y="8177"/>
                      <a:pt x="313307" y="5845"/>
                    </a:cubicBezTo>
                    <a:cubicBezTo>
                      <a:pt x="336487" y="908"/>
                      <a:pt x="359667" y="-1150"/>
                      <a:pt x="383258" y="634"/>
                    </a:cubicBezTo>
                    <a:cubicBezTo>
                      <a:pt x="391351" y="1182"/>
                      <a:pt x="399306" y="2279"/>
                      <a:pt x="407261" y="3925"/>
                    </a:cubicBezTo>
                    <a:cubicBezTo>
                      <a:pt x="404244" y="8314"/>
                      <a:pt x="401226" y="12703"/>
                      <a:pt x="398209" y="17092"/>
                    </a:cubicBezTo>
                    <a:cubicBezTo>
                      <a:pt x="394368" y="22305"/>
                      <a:pt x="390528" y="27517"/>
                      <a:pt x="386413" y="32454"/>
                    </a:cubicBezTo>
                    <a:cubicBezTo>
                      <a:pt x="383807" y="35472"/>
                      <a:pt x="381064" y="38353"/>
                      <a:pt x="378595" y="41370"/>
                    </a:cubicBezTo>
                    <a:cubicBezTo>
                      <a:pt x="377360" y="42741"/>
                      <a:pt x="376263" y="44113"/>
                      <a:pt x="375166" y="45622"/>
                    </a:cubicBezTo>
                    <a:cubicBezTo>
                      <a:pt x="374754" y="45622"/>
                      <a:pt x="374206" y="45485"/>
                      <a:pt x="373794" y="45485"/>
                    </a:cubicBezTo>
                    <a:cubicBezTo>
                      <a:pt x="365016" y="44936"/>
                      <a:pt x="356375" y="44936"/>
                      <a:pt x="347734" y="45211"/>
                    </a:cubicBezTo>
                    <a:cubicBezTo>
                      <a:pt x="341562" y="45896"/>
                      <a:pt x="335389" y="46719"/>
                      <a:pt x="329217" y="47817"/>
                    </a:cubicBezTo>
                    <a:cubicBezTo>
                      <a:pt x="319616" y="49874"/>
                      <a:pt x="310289" y="52617"/>
                      <a:pt x="300962" y="55772"/>
                    </a:cubicBezTo>
                    <a:cubicBezTo>
                      <a:pt x="301648" y="55498"/>
                      <a:pt x="302334" y="55360"/>
                      <a:pt x="303020" y="55086"/>
                    </a:cubicBezTo>
                    <a:cubicBezTo>
                      <a:pt x="293556" y="58515"/>
                      <a:pt x="284366" y="62356"/>
                      <a:pt x="275176" y="66744"/>
                    </a:cubicBezTo>
                    <a:cubicBezTo>
                      <a:pt x="265163" y="72231"/>
                      <a:pt x="255699" y="78540"/>
                      <a:pt x="246235" y="84850"/>
                    </a:cubicBezTo>
                    <a:cubicBezTo>
                      <a:pt x="237869" y="90610"/>
                      <a:pt x="229776" y="96646"/>
                      <a:pt x="221821" y="103229"/>
                    </a:cubicBezTo>
                    <a:cubicBezTo>
                      <a:pt x="216883" y="107755"/>
                      <a:pt x="212220" y="112419"/>
                      <a:pt x="207693" y="117356"/>
                    </a:cubicBezTo>
                    <a:cubicBezTo>
                      <a:pt x="207556" y="117494"/>
                      <a:pt x="207419" y="117631"/>
                      <a:pt x="207419" y="117631"/>
                    </a:cubicBezTo>
                    <a:cubicBezTo>
                      <a:pt x="198641" y="127781"/>
                      <a:pt x="190411" y="138205"/>
                      <a:pt x="182456" y="148903"/>
                    </a:cubicBezTo>
                    <a:cubicBezTo>
                      <a:pt x="185885" y="148766"/>
                      <a:pt x="189451" y="148629"/>
                      <a:pt x="192880" y="148629"/>
                    </a:cubicBezTo>
                    <a:cubicBezTo>
                      <a:pt x="196309" y="148629"/>
                      <a:pt x="199738" y="148629"/>
                      <a:pt x="203167" y="148629"/>
                    </a:cubicBezTo>
                    <a:cubicBezTo>
                      <a:pt x="241709" y="148629"/>
                      <a:pt x="280114" y="151235"/>
                      <a:pt x="318519" y="155624"/>
                    </a:cubicBezTo>
                    <a:cubicBezTo>
                      <a:pt x="359255" y="160288"/>
                      <a:pt x="399855" y="165362"/>
                      <a:pt x="440454" y="171397"/>
                    </a:cubicBezTo>
                    <a:cubicBezTo>
                      <a:pt x="480230" y="177433"/>
                      <a:pt x="519458" y="185936"/>
                      <a:pt x="558823" y="194303"/>
                    </a:cubicBezTo>
                    <a:cubicBezTo>
                      <a:pt x="558960" y="194303"/>
                      <a:pt x="558960" y="194303"/>
                      <a:pt x="559097" y="194303"/>
                    </a:cubicBezTo>
                    <a:cubicBezTo>
                      <a:pt x="556766" y="189229"/>
                      <a:pt x="554434" y="184153"/>
                      <a:pt x="551965" y="179216"/>
                    </a:cubicBezTo>
                    <a:cubicBezTo>
                      <a:pt x="546204" y="167968"/>
                      <a:pt x="539758" y="157133"/>
                      <a:pt x="532763" y="146572"/>
                    </a:cubicBezTo>
                    <a:cubicBezTo>
                      <a:pt x="525356" y="135599"/>
                      <a:pt x="517264" y="125175"/>
                      <a:pt x="508622" y="115162"/>
                    </a:cubicBezTo>
                    <a:cubicBezTo>
                      <a:pt x="508760" y="115299"/>
                      <a:pt x="508897" y="115436"/>
                      <a:pt x="509034" y="115573"/>
                    </a:cubicBezTo>
                    <a:cubicBezTo>
                      <a:pt x="502999" y="108853"/>
                      <a:pt x="496552" y="102543"/>
                      <a:pt x="489969" y="96508"/>
                    </a:cubicBezTo>
                    <a:cubicBezTo>
                      <a:pt x="483522" y="91159"/>
                      <a:pt x="476938" y="86221"/>
                      <a:pt x="470218" y="81421"/>
                    </a:cubicBezTo>
                    <a:cubicBezTo>
                      <a:pt x="460342" y="75111"/>
                      <a:pt x="450329" y="69350"/>
                      <a:pt x="439905" y="63864"/>
                    </a:cubicBezTo>
                    <a:cubicBezTo>
                      <a:pt x="436613" y="62356"/>
                      <a:pt x="433459" y="60847"/>
                      <a:pt x="430167" y="59338"/>
                    </a:cubicBezTo>
                    <a:cubicBezTo>
                      <a:pt x="430579" y="58789"/>
                      <a:pt x="430990" y="58104"/>
                      <a:pt x="431401" y="57555"/>
                    </a:cubicBezTo>
                    <a:cubicBezTo>
                      <a:pt x="431539" y="57280"/>
                      <a:pt x="431676" y="57143"/>
                      <a:pt x="431813" y="56869"/>
                    </a:cubicBezTo>
                    <a:cubicBezTo>
                      <a:pt x="434830" y="53166"/>
                      <a:pt x="437711" y="49325"/>
                      <a:pt x="440728" y="45622"/>
                    </a:cubicBezTo>
                    <a:cubicBezTo>
                      <a:pt x="441551" y="44524"/>
                      <a:pt x="442374" y="43564"/>
                      <a:pt x="443060" y="42604"/>
                    </a:cubicBezTo>
                    <a:cubicBezTo>
                      <a:pt x="443883" y="41644"/>
                      <a:pt x="444706" y="40684"/>
                      <a:pt x="445392" y="39724"/>
                    </a:cubicBezTo>
                    <a:cubicBezTo>
                      <a:pt x="447998" y="36706"/>
                      <a:pt x="450467" y="33689"/>
                      <a:pt x="453073" y="30672"/>
                    </a:cubicBezTo>
                    <a:cubicBezTo>
                      <a:pt x="454307" y="29163"/>
                      <a:pt x="455542" y="27654"/>
                      <a:pt x="456776" y="26008"/>
                    </a:cubicBezTo>
                    <a:cubicBezTo>
                      <a:pt x="457599" y="25048"/>
                      <a:pt x="458285" y="24088"/>
                      <a:pt x="458833" y="22990"/>
                    </a:cubicBezTo>
                    <a:cubicBezTo>
                      <a:pt x="459108" y="22305"/>
                      <a:pt x="459382" y="21619"/>
                      <a:pt x="459519" y="20933"/>
                    </a:cubicBezTo>
                    <a:cubicBezTo>
                      <a:pt x="475978" y="28614"/>
                      <a:pt x="491752" y="37941"/>
                      <a:pt x="506565" y="48502"/>
                    </a:cubicBezTo>
                    <a:cubicBezTo>
                      <a:pt x="539758" y="72231"/>
                      <a:pt x="565544" y="104052"/>
                      <a:pt x="586255" y="138891"/>
                    </a:cubicBezTo>
                    <a:cubicBezTo>
                      <a:pt x="596131" y="155350"/>
                      <a:pt x="604223" y="173043"/>
                      <a:pt x="611081" y="191011"/>
                    </a:cubicBezTo>
                    <a:cubicBezTo>
                      <a:pt x="613138" y="196361"/>
                      <a:pt x="615059" y="201710"/>
                      <a:pt x="616842" y="207059"/>
                    </a:cubicBezTo>
                    <a:cubicBezTo>
                      <a:pt x="626580" y="209803"/>
                      <a:pt x="636044" y="212820"/>
                      <a:pt x="645371" y="216797"/>
                    </a:cubicBezTo>
                    <a:cubicBezTo>
                      <a:pt x="656207" y="221324"/>
                      <a:pt x="666631" y="227222"/>
                      <a:pt x="675272" y="235177"/>
                    </a:cubicBezTo>
                    <a:cubicBezTo>
                      <a:pt x="681718" y="241212"/>
                      <a:pt x="687342" y="249030"/>
                      <a:pt x="690634" y="257671"/>
                    </a:cubicBezTo>
                    <a:cubicBezTo>
                      <a:pt x="698726" y="262609"/>
                      <a:pt x="703115" y="272073"/>
                      <a:pt x="702292" y="281948"/>
                    </a:cubicBezTo>
                    <a:cubicBezTo>
                      <a:pt x="701607" y="289629"/>
                      <a:pt x="700235" y="297310"/>
                      <a:pt x="699001" y="304854"/>
                    </a:cubicBezTo>
                    <a:cubicBezTo>
                      <a:pt x="697217" y="315279"/>
                      <a:pt x="695297" y="325840"/>
                      <a:pt x="692828" y="336127"/>
                    </a:cubicBezTo>
                    <a:cubicBezTo>
                      <a:pt x="688576" y="354780"/>
                      <a:pt x="682953" y="373023"/>
                      <a:pt x="676643" y="390991"/>
                    </a:cubicBezTo>
                    <a:cubicBezTo>
                      <a:pt x="662242" y="431041"/>
                      <a:pt x="641805" y="469309"/>
                      <a:pt x="613413" y="501130"/>
                    </a:cubicBezTo>
                    <a:cubicBezTo>
                      <a:pt x="606280" y="509085"/>
                      <a:pt x="598325" y="516355"/>
                      <a:pt x="590507" y="523487"/>
                    </a:cubicBezTo>
                    <a:cubicBezTo>
                      <a:pt x="582277" y="531031"/>
                      <a:pt x="573636" y="538026"/>
                      <a:pt x="564721" y="544884"/>
                    </a:cubicBezTo>
                    <a:cubicBezTo>
                      <a:pt x="546753" y="558463"/>
                      <a:pt x="527276" y="569710"/>
                      <a:pt x="506839" y="579174"/>
                    </a:cubicBezTo>
                    <a:cubicBezTo>
                      <a:pt x="468983" y="596868"/>
                      <a:pt x="428247" y="608526"/>
                      <a:pt x="386687" y="613190"/>
                    </a:cubicBezTo>
                    <a:cubicBezTo>
                      <a:pt x="374480" y="614561"/>
                      <a:pt x="362136" y="615247"/>
                      <a:pt x="349791" y="615247"/>
                    </a:cubicBezTo>
                    <a:cubicBezTo>
                      <a:pt x="319890" y="615110"/>
                      <a:pt x="289990" y="611407"/>
                      <a:pt x="261323" y="604549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7" name="任意多边形: 形状 376"/>
              <p:cNvSpPr/>
              <p:nvPr/>
            </p:nvSpPr>
            <p:spPr>
              <a:xfrm>
                <a:off x="2565229" y="5179428"/>
                <a:ext cx="518378" cy="151843"/>
              </a:xfrm>
              <a:custGeom>
                <a:avLst/>
                <a:gdLst>
                  <a:gd name="connsiteX0" fmla="*/ 349756 w 518378"/>
                  <a:gd name="connsiteY0" fmla="*/ 150609 h 151843"/>
                  <a:gd name="connsiteX1" fmla="*/ 271986 w 518378"/>
                  <a:gd name="connsiteY1" fmla="*/ 145122 h 151843"/>
                  <a:gd name="connsiteX2" fmla="*/ 116995 w 518378"/>
                  <a:gd name="connsiteY2" fmla="*/ 120159 h 151843"/>
                  <a:gd name="connsiteX3" fmla="*/ 46358 w 518378"/>
                  <a:gd name="connsiteY3" fmla="*/ 95333 h 151843"/>
                  <a:gd name="connsiteX4" fmla="*/ 31270 w 518378"/>
                  <a:gd name="connsiteY4" fmla="*/ 84772 h 151843"/>
                  <a:gd name="connsiteX5" fmla="*/ 1095 w 518378"/>
                  <a:gd name="connsiteY5" fmla="*/ 52539 h 151843"/>
                  <a:gd name="connsiteX6" fmla="*/ 27978 w 518378"/>
                  <a:gd name="connsiteY6" fmla="*/ 7688 h 151843"/>
                  <a:gd name="connsiteX7" fmla="*/ 94089 w 518378"/>
                  <a:gd name="connsiteY7" fmla="*/ 7 h 151843"/>
                  <a:gd name="connsiteX8" fmla="*/ 171173 w 518378"/>
                  <a:gd name="connsiteY8" fmla="*/ 3573 h 151843"/>
                  <a:gd name="connsiteX9" fmla="*/ 249080 w 518378"/>
                  <a:gd name="connsiteY9" fmla="*/ 10705 h 151843"/>
                  <a:gd name="connsiteX10" fmla="*/ 405580 w 518378"/>
                  <a:gd name="connsiteY10" fmla="*/ 34983 h 151843"/>
                  <a:gd name="connsiteX11" fmla="*/ 482389 w 518378"/>
                  <a:gd name="connsiteY11" fmla="*/ 60769 h 151843"/>
                  <a:gd name="connsiteX12" fmla="*/ 515582 w 518378"/>
                  <a:gd name="connsiteY12" fmla="*/ 92453 h 151843"/>
                  <a:gd name="connsiteX13" fmla="*/ 515308 w 518378"/>
                  <a:gd name="connsiteY13" fmla="*/ 120982 h 151843"/>
                  <a:gd name="connsiteX14" fmla="*/ 495145 w 518378"/>
                  <a:gd name="connsiteY14" fmla="*/ 139087 h 151843"/>
                  <a:gd name="connsiteX15" fmla="*/ 464421 w 518378"/>
                  <a:gd name="connsiteY15" fmla="*/ 147042 h 151843"/>
                  <a:gd name="connsiteX16" fmla="*/ 427937 w 518378"/>
                  <a:gd name="connsiteY16" fmla="*/ 150746 h 151843"/>
                  <a:gd name="connsiteX17" fmla="*/ 428074 w 518378"/>
                  <a:gd name="connsiteY17" fmla="*/ 150746 h 151843"/>
                  <a:gd name="connsiteX18" fmla="*/ 392275 w 518378"/>
                  <a:gd name="connsiteY18" fmla="*/ 151843 h 151843"/>
                  <a:gd name="connsiteX19" fmla="*/ 349756 w 518378"/>
                  <a:gd name="connsiteY19" fmla="*/ 150609 h 151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8378" h="151843">
                    <a:moveTo>
                      <a:pt x="349756" y="150609"/>
                    </a:moveTo>
                    <a:cubicBezTo>
                      <a:pt x="323832" y="149374"/>
                      <a:pt x="297909" y="147591"/>
                      <a:pt x="271986" y="145122"/>
                    </a:cubicBezTo>
                    <a:cubicBezTo>
                      <a:pt x="219865" y="139910"/>
                      <a:pt x="168019" y="132229"/>
                      <a:pt x="116995" y="120159"/>
                    </a:cubicBezTo>
                    <a:cubicBezTo>
                      <a:pt x="92992" y="114398"/>
                      <a:pt x="68029" y="107678"/>
                      <a:pt x="46358" y="95333"/>
                    </a:cubicBezTo>
                    <a:cubicBezTo>
                      <a:pt x="41146" y="92316"/>
                      <a:pt x="35933" y="88887"/>
                      <a:pt x="31270" y="84772"/>
                    </a:cubicBezTo>
                    <a:cubicBezTo>
                      <a:pt x="17554" y="78325"/>
                      <a:pt x="4935" y="67215"/>
                      <a:pt x="1095" y="52539"/>
                    </a:cubicBezTo>
                    <a:cubicBezTo>
                      <a:pt x="-4117" y="32788"/>
                      <a:pt x="10010" y="14409"/>
                      <a:pt x="27978" y="7688"/>
                    </a:cubicBezTo>
                    <a:cubicBezTo>
                      <a:pt x="48827" y="-130"/>
                      <a:pt x="72144" y="7"/>
                      <a:pt x="94089" y="7"/>
                    </a:cubicBezTo>
                    <a:cubicBezTo>
                      <a:pt x="119876" y="-130"/>
                      <a:pt x="145524" y="1790"/>
                      <a:pt x="171173" y="3573"/>
                    </a:cubicBezTo>
                    <a:cubicBezTo>
                      <a:pt x="197234" y="5493"/>
                      <a:pt x="223157" y="7551"/>
                      <a:pt x="249080" y="10705"/>
                    </a:cubicBezTo>
                    <a:cubicBezTo>
                      <a:pt x="301475" y="17015"/>
                      <a:pt x="353870" y="24285"/>
                      <a:pt x="405580" y="34983"/>
                    </a:cubicBezTo>
                    <a:cubicBezTo>
                      <a:pt x="432189" y="40469"/>
                      <a:pt x="458249" y="48013"/>
                      <a:pt x="482389" y="60769"/>
                    </a:cubicBezTo>
                    <a:cubicBezTo>
                      <a:pt x="495557" y="67764"/>
                      <a:pt x="510096" y="77914"/>
                      <a:pt x="515582" y="92453"/>
                    </a:cubicBezTo>
                    <a:cubicBezTo>
                      <a:pt x="519011" y="101505"/>
                      <a:pt x="519697" y="112067"/>
                      <a:pt x="515308" y="120982"/>
                    </a:cubicBezTo>
                    <a:cubicBezTo>
                      <a:pt x="511056" y="129760"/>
                      <a:pt x="503924" y="135247"/>
                      <a:pt x="495145" y="139087"/>
                    </a:cubicBezTo>
                    <a:cubicBezTo>
                      <a:pt x="485544" y="143339"/>
                      <a:pt x="474708" y="145259"/>
                      <a:pt x="464421" y="147042"/>
                    </a:cubicBezTo>
                    <a:cubicBezTo>
                      <a:pt x="452351" y="148963"/>
                      <a:pt x="440144" y="149923"/>
                      <a:pt x="427937" y="150746"/>
                    </a:cubicBezTo>
                    <a:cubicBezTo>
                      <a:pt x="427937" y="150746"/>
                      <a:pt x="427937" y="150746"/>
                      <a:pt x="428074" y="150746"/>
                    </a:cubicBezTo>
                    <a:cubicBezTo>
                      <a:pt x="416141" y="151569"/>
                      <a:pt x="404208" y="151843"/>
                      <a:pt x="392275" y="151843"/>
                    </a:cubicBezTo>
                    <a:cubicBezTo>
                      <a:pt x="378148" y="151706"/>
                      <a:pt x="364020" y="151294"/>
                      <a:pt x="349756" y="150609"/>
                    </a:cubicBezTo>
                    <a:close/>
                  </a:path>
                </a:pathLst>
              </a:custGeom>
              <a:solidFill>
                <a:srgbClr val="A97E5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8" name="任意多边形: 形状 377"/>
              <p:cNvSpPr/>
              <p:nvPr/>
            </p:nvSpPr>
            <p:spPr>
              <a:xfrm>
                <a:off x="2506788" y="5152034"/>
                <a:ext cx="660475" cy="225994"/>
              </a:xfrm>
              <a:custGeom>
                <a:avLst/>
                <a:gdLst>
                  <a:gd name="connsiteX0" fmla="*/ 537264 w 660475"/>
                  <a:gd name="connsiteY0" fmla="*/ 165385 h 225994"/>
                  <a:gd name="connsiteX1" fmla="*/ 537127 w 660475"/>
                  <a:gd name="connsiteY1" fmla="*/ 165385 h 225994"/>
                  <a:gd name="connsiteX2" fmla="*/ 574983 w 660475"/>
                  <a:gd name="connsiteY2" fmla="*/ 161133 h 225994"/>
                  <a:gd name="connsiteX3" fmla="*/ 576081 w 660475"/>
                  <a:gd name="connsiteY3" fmla="*/ 160584 h 225994"/>
                  <a:gd name="connsiteX4" fmla="*/ 586093 w 660475"/>
                  <a:gd name="connsiteY4" fmla="*/ 154824 h 225994"/>
                  <a:gd name="connsiteX5" fmla="*/ 590071 w 660475"/>
                  <a:gd name="connsiteY5" fmla="*/ 151943 h 225994"/>
                  <a:gd name="connsiteX6" fmla="*/ 591305 w 660475"/>
                  <a:gd name="connsiteY6" fmla="*/ 150572 h 225994"/>
                  <a:gd name="connsiteX7" fmla="*/ 593088 w 660475"/>
                  <a:gd name="connsiteY7" fmla="*/ 148240 h 225994"/>
                  <a:gd name="connsiteX8" fmla="*/ 594872 w 660475"/>
                  <a:gd name="connsiteY8" fmla="*/ 145222 h 225994"/>
                  <a:gd name="connsiteX9" fmla="*/ 596380 w 660475"/>
                  <a:gd name="connsiteY9" fmla="*/ 141519 h 225994"/>
                  <a:gd name="connsiteX10" fmla="*/ 596792 w 660475"/>
                  <a:gd name="connsiteY10" fmla="*/ 140010 h 225994"/>
                  <a:gd name="connsiteX11" fmla="*/ 597066 w 660475"/>
                  <a:gd name="connsiteY11" fmla="*/ 137679 h 225994"/>
                  <a:gd name="connsiteX12" fmla="*/ 597066 w 660475"/>
                  <a:gd name="connsiteY12" fmla="*/ 135210 h 225994"/>
                  <a:gd name="connsiteX13" fmla="*/ 596792 w 660475"/>
                  <a:gd name="connsiteY13" fmla="*/ 133015 h 225994"/>
                  <a:gd name="connsiteX14" fmla="*/ 596380 w 660475"/>
                  <a:gd name="connsiteY14" fmla="*/ 131232 h 225994"/>
                  <a:gd name="connsiteX15" fmla="*/ 594460 w 660475"/>
                  <a:gd name="connsiteY15" fmla="*/ 126705 h 225994"/>
                  <a:gd name="connsiteX16" fmla="*/ 591305 w 660475"/>
                  <a:gd name="connsiteY16" fmla="*/ 121356 h 225994"/>
                  <a:gd name="connsiteX17" fmla="*/ 588288 w 660475"/>
                  <a:gd name="connsiteY17" fmla="*/ 117653 h 225994"/>
                  <a:gd name="connsiteX18" fmla="*/ 582801 w 660475"/>
                  <a:gd name="connsiteY18" fmla="*/ 112304 h 225994"/>
                  <a:gd name="connsiteX19" fmla="*/ 580607 w 660475"/>
                  <a:gd name="connsiteY19" fmla="*/ 110521 h 225994"/>
                  <a:gd name="connsiteX20" fmla="*/ 564834 w 660475"/>
                  <a:gd name="connsiteY20" fmla="*/ 102017 h 225994"/>
                  <a:gd name="connsiteX21" fmla="*/ 565108 w 660475"/>
                  <a:gd name="connsiteY21" fmla="*/ 102154 h 225994"/>
                  <a:gd name="connsiteX22" fmla="*/ 520531 w 660475"/>
                  <a:gd name="connsiteY22" fmla="*/ 82815 h 225994"/>
                  <a:gd name="connsiteX23" fmla="*/ 419032 w 660475"/>
                  <a:gd name="connsiteY23" fmla="*/ 53599 h 225994"/>
                  <a:gd name="connsiteX24" fmla="*/ 390229 w 660475"/>
                  <a:gd name="connsiteY24" fmla="*/ 50993 h 225994"/>
                  <a:gd name="connsiteX25" fmla="*/ 393109 w 660475"/>
                  <a:gd name="connsiteY25" fmla="*/ 51131 h 225994"/>
                  <a:gd name="connsiteX26" fmla="*/ 274054 w 660475"/>
                  <a:gd name="connsiteY26" fmla="*/ 48936 h 225994"/>
                  <a:gd name="connsiteX27" fmla="*/ 223305 w 660475"/>
                  <a:gd name="connsiteY27" fmla="*/ 48525 h 225994"/>
                  <a:gd name="connsiteX28" fmla="*/ 140186 w 660475"/>
                  <a:gd name="connsiteY28" fmla="*/ 57028 h 225994"/>
                  <a:gd name="connsiteX29" fmla="*/ 118378 w 660475"/>
                  <a:gd name="connsiteY29" fmla="*/ 45507 h 225994"/>
                  <a:gd name="connsiteX30" fmla="*/ 116869 w 660475"/>
                  <a:gd name="connsiteY30" fmla="*/ 45644 h 225994"/>
                  <a:gd name="connsiteX31" fmla="*/ 96021 w 660475"/>
                  <a:gd name="connsiteY31" fmla="*/ 48525 h 225994"/>
                  <a:gd name="connsiteX32" fmla="*/ 72155 w 660475"/>
                  <a:gd name="connsiteY32" fmla="*/ 55108 h 225994"/>
                  <a:gd name="connsiteX33" fmla="*/ 58987 w 660475"/>
                  <a:gd name="connsiteY33" fmla="*/ 60732 h 225994"/>
                  <a:gd name="connsiteX34" fmla="*/ 53775 w 660475"/>
                  <a:gd name="connsiteY34" fmla="*/ 63749 h 225994"/>
                  <a:gd name="connsiteX35" fmla="*/ 49249 w 660475"/>
                  <a:gd name="connsiteY35" fmla="*/ 67178 h 225994"/>
                  <a:gd name="connsiteX36" fmla="*/ 48563 w 660475"/>
                  <a:gd name="connsiteY36" fmla="*/ 67864 h 225994"/>
                  <a:gd name="connsiteX37" fmla="*/ 47877 w 660475"/>
                  <a:gd name="connsiteY37" fmla="*/ 68961 h 225994"/>
                  <a:gd name="connsiteX38" fmla="*/ 47192 w 660475"/>
                  <a:gd name="connsiteY38" fmla="*/ 70607 h 225994"/>
                  <a:gd name="connsiteX39" fmla="*/ 46917 w 660475"/>
                  <a:gd name="connsiteY39" fmla="*/ 71567 h 225994"/>
                  <a:gd name="connsiteX40" fmla="*/ 46780 w 660475"/>
                  <a:gd name="connsiteY40" fmla="*/ 72390 h 225994"/>
                  <a:gd name="connsiteX41" fmla="*/ 46780 w 660475"/>
                  <a:gd name="connsiteY41" fmla="*/ 73899 h 225994"/>
                  <a:gd name="connsiteX42" fmla="*/ 46917 w 660475"/>
                  <a:gd name="connsiteY42" fmla="*/ 75408 h 225994"/>
                  <a:gd name="connsiteX43" fmla="*/ 47603 w 660475"/>
                  <a:gd name="connsiteY43" fmla="*/ 77740 h 225994"/>
                  <a:gd name="connsiteX44" fmla="*/ 48426 w 660475"/>
                  <a:gd name="connsiteY44" fmla="*/ 79660 h 225994"/>
                  <a:gd name="connsiteX45" fmla="*/ 49249 w 660475"/>
                  <a:gd name="connsiteY45" fmla="*/ 81169 h 225994"/>
                  <a:gd name="connsiteX46" fmla="*/ 50758 w 660475"/>
                  <a:gd name="connsiteY46" fmla="*/ 82540 h 225994"/>
                  <a:gd name="connsiteX47" fmla="*/ 55284 w 660475"/>
                  <a:gd name="connsiteY47" fmla="*/ 85969 h 225994"/>
                  <a:gd name="connsiteX48" fmla="*/ 65434 w 660475"/>
                  <a:gd name="connsiteY48" fmla="*/ 91730 h 225994"/>
                  <a:gd name="connsiteX49" fmla="*/ 91906 w 660475"/>
                  <a:gd name="connsiteY49" fmla="*/ 103114 h 225994"/>
                  <a:gd name="connsiteX50" fmla="*/ 172967 w 660475"/>
                  <a:gd name="connsiteY50" fmla="*/ 123688 h 225994"/>
                  <a:gd name="connsiteX51" fmla="*/ 169676 w 660475"/>
                  <a:gd name="connsiteY51" fmla="*/ 123002 h 225994"/>
                  <a:gd name="connsiteX52" fmla="*/ 295863 w 660475"/>
                  <a:gd name="connsiteY52" fmla="*/ 146320 h 225994"/>
                  <a:gd name="connsiteX53" fmla="*/ 361700 w 660475"/>
                  <a:gd name="connsiteY53" fmla="*/ 155784 h 225994"/>
                  <a:gd name="connsiteX54" fmla="*/ 423833 w 660475"/>
                  <a:gd name="connsiteY54" fmla="*/ 162779 h 225994"/>
                  <a:gd name="connsiteX55" fmla="*/ 437275 w 660475"/>
                  <a:gd name="connsiteY55" fmla="*/ 163739 h 225994"/>
                  <a:gd name="connsiteX56" fmla="*/ 435903 w 660475"/>
                  <a:gd name="connsiteY56" fmla="*/ 163602 h 225994"/>
                  <a:gd name="connsiteX57" fmla="*/ 439332 w 660475"/>
                  <a:gd name="connsiteY57" fmla="*/ 163876 h 225994"/>
                  <a:gd name="connsiteX58" fmla="*/ 438783 w 660475"/>
                  <a:gd name="connsiteY58" fmla="*/ 163876 h 225994"/>
                  <a:gd name="connsiteX59" fmla="*/ 441527 w 660475"/>
                  <a:gd name="connsiteY59" fmla="*/ 164013 h 225994"/>
                  <a:gd name="connsiteX60" fmla="*/ 441938 w 660475"/>
                  <a:gd name="connsiteY60" fmla="*/ 164013 h 225994"/>
                  <a:gd name="connsiteX61" fmla="*/ 441801 w 660475"/>
                  <a:gd name="connsiteY61" fmla="*/ 164013 h 225994"/>
                  <a:gd name="connsiteX62" fmla="*/ 537264 w 660475"/>
                  <a:gd name="connsiteY62" fmla="*/ 165385 h 225994"/>
                  <a:gd name="connsiteX63" fmla="*/ 395167 w 660475"/>
                  <a:gd name="connsiteY63" fmla="*/ 224638 h 225994"/>
                  <a:gd name="connsiteX64" fmla="*/ 395578 w 660475"/>
                  <a:gd name="connsiteY64" fmla="*/ 224638 h 225994"/>
                  <a:gd name="connsiteX65" fmla="*/ 394755 w 660475"/>
                  <a:gd name="connsiteY65" fmla="*/ 224638 h 225994"/>
                  <a:gd name="connsiteX66" fmla="*/ 394344 w 660475"/>
                  <a:gd name="connsiteY66" fmla="*/ 224638 h 225994"/>
                  <a:gd name="connsiteX67" fmla="*/ 394618 w 660475"/>
                  <a:gd name="connsiteY67" fmla="*/ 224638 h 225994"/>
                  <a:gd name="connsiteX68" fmla="*/ 334542 w 660475"/>
                  <a:gd name="connsiteY68" fmla="*/ 217506 h 225994"/>
                  <a:gd name="connsiteX69" fmla="*/ 273094 w 660475"/>
                  <a:gd name="connsiteY69" fmla="*/ 205710 h 225994"/>
                  <a:gd name="connsiteX70" fmla="*/ 154725 w 660475"/>
                  <a:gd name="connsiteY70" fmla="*/ 176083 h 225994"/>
                  <a:gd name="connsiteX71" fmla="*/ 96295 w 660475"/>
                  <a:gd name="connsiteY71" fmla="*/ 157841 h 225994"/>
                  <a:gd name="connsiteX72" fmla="*/ 42803 w 660475"/>
                  <a:gd name="connsiteY72" fmla="*/ 132878 h 225994"/>
                  <a:gd name="connsiteX73" fmla="*/ 38551 w 660475"/>
                  <a:gd name="connsiteY73" fmla="*/ 130409 h 225994"/>
                  <a:gd name="connsiteX74" fmla="*/ 11942 w 660475"/>
                  <a:gd name="connsiteY74" fmla="*/ 107640 h 225994"/>
                  <a:gd name="connsiteX75" fmla="*/ 3163 w 660475"/>
                  <a:gd name="connsiteY75" fmla="*/ 58812 h 225994"/>
                  <a:gd name="connsiteX76" fmla="*/ 70372 w 660475"/>
                  <a:gd name="connsiteY76" fmla="*/ 9845 h 225994"/>
                  <a:gd name="connsiteX77" fmla="*/ 181883 w 660475"/>
                  <a:gd name="connsiteY77" fmla="*/ 2164 h 225994"/>
                  <a:gd name="connsiteX78" fmla="*/ 231260 w 660475"/>
                  <a:gd name="connsiteY78" fmla="*/ 4222 h 225994"/>
                  <a:gd name="connsiteX79" fmla="*/ 255812 w 660475"/>
                  <a:gd name="connsiteY79" fmla="*/ 2439 h 225994"/>
                  <a:gd name="connsiteX80" fmla="*/ 385428 w 660475"/>
                  <a:gd name="connsiteY80" fmla="*/ 2713 h 225994"/>
                  <a:gd name="connsiteX81" fmla="*/ 448248 w 660475"/>
                  <a:gd name="connsiteY81" fmla="*/ 12451 h 225994"/>
                  <a:gd name="connsiteX82" fmla="*/ 507089 w 660475"/>
                  <a:gd name="connsiteY82" fmla="*/ 28636 h 225994"/>
                  <a:gd name="connsiteX83" fmla="*/ 565794 w 660475"/>
                  <a:gd name="connsiteY83" fmla="*/ 50445 h 225994"/>
                  <a:gd name="connsiteX84" fmla="*/ 625047 w 660475"/>
                  <a:gd name="connsiteY84" fmla="*/ 84323 h 225994"/>
                  <a:gd name="connsiteX85" fmla="*/ 657965 w 660475"/>
                  <a:gd name="connsiteY85" fmla="*/ 158801 h 225994"/>
                  <a:gd name="connsiteX86" fmla="*/ 609411 w 660475"/>
                  <a:gd name="connsiteY86" fmla="*/ 198578 h 225994"/>
                  <a:gd name="connsiteX87" fmla="*/ 572652 w 660475"/>
                  <a:gd name="connsiteY87" fmla="*/ 207081 h 225994"/>
                  <a:gd name="connsiteX88" fmla="*/ 572652 w 660475"/>
                  <a:gd name="connsiteY88" fmla="*/ 207081 h 225994"/>
                  <a:gd name="connsiteX89" fmla="*/ 459495 w 660475"/>
                  <a:gd name="connsiteY89" fmla="*/ 225461 h 225994"/>
                  <a:gd name="connsiteX90" fmla="*/ 439058 w 660475"/>
                  <a:gd name="connsiteY90" fmla="*/ 225872 h 225994"/>
                  <a:gd name="connsiteX91" fmla="*/ 395167 w 660475"/>
                  <a:gd name="connsiteY91" fmla="*/ 224638 h 225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660475" h="225994">
                    <a:moveTo>
                      <a:pt x="537264" y="165385"/>
                    </a:moveTo>
                    <a:cubicBezTo>
                      <a:pt x="537264" y="165385"/>
                      <a:pt x="537127" y="165385"/>
                      <a:pt x="537127" y="165385"/>
                    </a:cubicBezTo>
                    <a:cubicBezTo>
                      <a:pt x="549746" y="164562"/>
                      <a:pt x="562502" y="163327"/>
                      <a:pt x="574983" y="161133"/>
                    </a:cubicBezTo>
                    <a:cubicBezTo>
                      <a:pt x="575395" y="160995"/>
                      <a:pt x="575669" y="160721"/>
                      <a:pt x="576081" y="160584"/>
                    </a:cubicBezTo>
                    <a:cubicBezTo>
                      <a:pt x="579510" y="158801"/>
                      <a:pt x="582801" y="156881"/>
                      <a:pt x="586093" y="154824"/>
                    </a:cubicBezTo>
                    <a:cubicBezTo>
                      <a:pt x="587465" y="153863"/>
                      <a:pt x="588699" y="152903"/>
                      <a:pt x="590071" y="151943"/>
                    </a:cubicBezTo>
                    <a:cubicBezTo>
                      <a:pt x="590482" y="151532"/>
                      <a:pt x="590894" y="151120"/>
                      <a:pt x="591305" y="150572"/>
                    </a:cubicBezTo>
                    <a:cubicBezTo>
                      <a:pt x="591854" y="149886"/>
                      <a:pt x="592540" y="149063"/>
                      <a:pt x="593088" y="148240"/>
                    </a:cubicBezTo>
                    <a:cubicBezTo>
                      <a:pt x="593637" y="147279"/>
                      <a:pt x="594323" y="146320"/>
                      <a:pt x="594872" y="145222"/>
                    </a:cubicBezTo>
                    <a:cubicBezTo>
                      <a:pt x="595420" y="143988"/>
                      <a:pt x="595969" y="142753"/>
                      <a:pt x="596380" y="141519"/>
                    </a:cubicBezTo>
                    <a:cubicBezTo>
                      <a:pt x="596517" y="140970"/>
                      <a:pt x="596655" y="140559"/>
                      <a:pt x="596792" y="140010"/>
                    </a:cubicBezTo>
                    <a:cubicBezTo>
                      <a:pt x="596929" y="139187"/>
                      <a:pt x="597066" y="138501"/>
                      <a:pt x="597066" y="137679"/>
                    </a:cubicBezTo>
                    <a:cubicBezTo>
                      <a:pt x="597066" y="136856"/>
                      <a:pt x="597066" y="136033"/>
                      <a:pt x="597066" y="135210"/>
                    </a:cubicBezTo>
                    <a:cubicBezTo>
                      <a:pt x="596929" y="134524"/>
                      <a:pt x="596929" y="133701"/>
                      <a:pt x="596792" y="133015"/>
                    </a:cubicBezTo>
                    <a:cubicBezTo>
                      <a:pt x="596655" y="132466"/>
                      <a:pt x="596517" y="131781"/>
                      <a:pt x="596380" y="131232"/>
                    </a:cubicBezTo>
                    <a:cubicBezTo>
                      <a:pt x="595832" y="129723"/>
                      <a:pt x="595146" y="128214"/>
                      <a:pt x="594460" y="126705"/>
                    </a:cubicBezTo>
                    <a:cubicBezTo>
                      <a:pt x="593500" y="124923"/>
                      <a:pt x="592403" y="123140"/>
                      <a:pt x="591305" y="121356"/>
                    </a:cubicBezTo>
                    <a:cubicBezTo>
                      <a:pt x="590345" y="120122"/>
                      <a:pt x="589385" y="118888"/>
                      <a:pt x="588288" y="117653"/>
                    </a:cubicBezTo>
                    <a:cubicBezTo>
                      <a:pt x="586505" y="115733"/>
                      <a:pt x="584722" y="114087"/>
                      <a:pt x="582801" y="112304"/>
                    </a:cubicBezTo>
                    <a:cubicBezTo>
                      <a:pt x="582116" y="111618"/>
                      <a:pt x="581293" y="111069"/>
                      <a:pt x="580607" y="110521"/>
                    </a:cubicBezTo>
                    <a:cubicBezTo>
                      <a:pt x="575532" y="107503"/>
                      <a:pt x="570183" y="104760"/>
                      <a:pt x="564834" y="102017"/>
                    </a:cubicBezTo>
                    <a:cubicBezTo>
                      <a:pt x="564971" y="102017"/>
                      <a:pt x="564971" y="102154"/>
                      <a:pt x="565108" y="102154"/>
                    </a:cubicBezTo>
                    <a:cubicBezTo>
                      <a:pt x="550569" y="95022"/>
                      <a:pt x="535893" y="88301"/>
                      <a:pt x="520531" y="82815"/>
                    </a:cubicBezTo>
                    <a:cubicBezTo>
                      <a:pt x="487201" y="71430"/>
                      <a:pt x="453460" y="61280"/>
                      <a:pt x="419032" y="53599"/>
                    </a:cubicBezTo>
                    <a:cubicBezTo>
                      <a:pt x="409431" y="52502"/>
                      <a:pt x="399830" y="51679"/>
                      <a:pt x="390229" y="50993"/>
                    </a:cubicBezTo>
                    <a:cubicBezTo>
                      <a:pt x="391189" y="50993"/>
                      <a:pt x="392149" y="51131"/>
                      <a:pt x="393109" y="51131"/>
                    </a:cubicBezTo>
                    <a:cubicBezTo>
                      <a:pt x="353470" y="48525"/>
                      <a:pt x="313831" y="48525"/>
                      <a:pt x="274054" y="48936"/>
                    </a:cubicBezTo>
                    <a:cubicBezTo>
                      <a:pt x="257184" y="49073"/>
                      <a:pt x="240313" y="48936"/>
                      <a:pt x="223305" y="48525"/>
                    </a:cubicBezTo>
                    <a:cubicBezTo>
                      <a:pt x="195462" y="50445"/>
                      <a:pt x="167755" y="52639"/>
                      <a:pt x="140186" y="57028"/>
                    </a:cubicBezTo>
                    <a:cubicBezTo>
                      <a:pt x="131134" y="58537"/>
                      <a:pt x="122355" y="53325"/>
                      <a:pt x="118378" y="45507"/>
                    </a:cubicBezTo>
                    <a:cubicBezTo>
                      <a:pt x="117829" y="45507"/>
                      <a:pt x="117418" y="45507"/>
                      <a:pt x="116869" y="45644"/>
                    </a:cubicBezTo>
                    <a:cubicBezTo>
                      <a:pt x="109874" y="46193"/>
                      <a:pt x="102879" y="47290"/>
                      <a:pt x="96021" y="48525"/>
                    </a:cubicBezTo>
                    <a:cubicBezTo>
                      <a:pt x="87928" y="50308"/>
                      <a:pt x="79973" y="52365"/>
                      <a:pt x="72155" y="55108"/>
                    </a:cubicBezTo>
                    <a:cubicBezTo>
                      <a:pt x="67628" y="56754"/>
                      <a:pt x="63239" y="58674"/>
                      <a:pt x="58987" y="60732"/>
                    </a:cubicBezTo>
                    <a:cubicBezTo>
                      <a:pt x="57204" y="61692"/>
                      <a:pt x="55421" y="62652"/>
                      <a:pt x="53775" y="63749"/>
                    </a:cubicBezTo>
                    <a:cubicBezTo>
                      <a:pt x="52267" y="64847"/>
                      <a:pt x="50758" y="65944"/>
                      <a:pt x="49249" y="67178"/>
                    </a:cubicBezTo>
                    <a:cubicBezTo>
                      <a:pt x="48975" y="67453"/>
                      <a:pt x="48838" y="67590"/>
                      <a:pt x="48563" y="67864"/>
                    </a:cubicBezTo>
                    <a:cubicBezTo>
                      <a:pt x="48289" y="68276"/>
                      <a:pt x="48152" y="68550"/>
                      <a:pt x="47877" y="68961"/>
                    </a:cubicBezTo>
                    <a:cubicBezTo>
                      <a:pt x="47603" y="69510"/>
                      <a:pt x="47329" y="70059"/>
                      <a:pt x="47192" y="70607"/>
                    </a:cubicBezTo>
                    <a:cubicBezTo>
                      <a:pt x="47054" y="70882"/>
                      <a:pt x="47054" y="71293"/>
                      <a:pt x="46917" y="71567"/>
                    </a:cubicBezTo>
                    <a:cubicBezTo>
                      <a:pt x="46917" y="71841"/>
                      <a:pt x="46780" y="72116"/>
                      <a:pt x="46780" y="72390"/>
                    </a:cubicBezTo>
                    <a:cubicBezTo>
                      <a:pt x="46780" y="72939"/>
                      <a:pt x="46780" y="73488"/>
                      <a:pt x="46780" y="73899"/>
                    </a:cubicBezTo>
                    <a:cubicBezTo>
                      <a:pt x="46780" y="74448"/>
                      <a:pt x="46917" y="74859"/>
                      <a:pt x="46917" y="75408"/>
                    </a:cubicBezTo>
                    <a:cubicBezTo>
                      <a:pt x="47054" y="76231"/>
                      <a:pt x="47329" y="76917"/>
                      <a:pt x="47603" y="77740"/>
                    </a:cubicBezTo>
                    <a:cubicBezTo>
                      <a:pt x="47877" y="78425"/>
                      <a:pt x="48152" y="79111"/>
                      <a:pt x="48426" y="79660"/>
                    </a:cubicBezTo>
                    <a:cubicBezTo>
                      <a:pt x="48700" y="80208"/>
                      <a:pt x="48975" y="80620"/>
                      <a:pt x="49249" y="81169"/>
                    </a:cubicBezTo>
                    <a:cubicBezTo>
                      <a:pt x="49661" y="81580"/>
                      <a:pt x="50209" y="82128"/>
                      <a:pt x="50758" y="82540"/>
                    </a:cubicBezTo>
                    <a:cubicBezTo>
                      <a:pt x="52267" y="83775"/>
                      <a:pt x="53775" y="84872"/>
                      <a:pt x="55284" y="85969"/>
                    </a:cubicBezTo>
                    <a:cubicBezTo>
                      <a:pt x="58576" y="88027"/>
                      <a:pt x="62005" y="89947"/>
                      <a:pt x="65434" y="91730"/>
                    </a:cubicBezTo>
                    <a:cubicBezTo>
                      <a:pt x="74075" y="95844"/>
                      <a:pt x="82853" y="99685"/>
                      <a:pt x="91906" y="103114"/>
                    </a:cubicBezTo>
                    <a:cubicBezTo>
                      <a:pt x="118241" y="112030"/>
                      <a:pt x="145673" y="118065"/>
                      <a:pt x="172967" y="123688"/>
                    </a:cubicBezTo>
                    <a:cubicBezTo>
                      <a:pt x="171870" y="123414"/>
                      <a:pt x="170773" y="123276"/>
                      <a:pt x="169676" y="123002"/>
                    </a:cubicBezTo>
                    <a:cubicBezTo>
                      <a:pt x="211647" y="131369"/>
                      <a:pt x="253617" y="139187"/>
                      <a:pt x="295863" y="146320"/>
                    </a:cubicBezTo>
                    <a:cubicBezTo>
                      <a:pt x="317808" y="150023"/>
                      <a:pt x="339754" y="153040"/>
                      <a:pt x="361700" y="155784"/>
                    </a:cubicBezTo>
                    <a:cubicBezTo>
                      <a:pt x="382411" y="158390"/>
                      <a:pt x="402985" y="160995"/>
                      <a:pt x="423833" y="162779"/>
                    </a:cubicBezTo>
                    <a:cubicBezTo>
                      <a:pt x="428359" y="163190"/>
                      <a:pt x="432748" y="163465"/>
                      <a:pt x="437275" y="163739"/>
                    </a:cubicBezTo>
                    <a:cubicBezTo>
                      <a:pt x="436863" y="163739"/>
                      <a:pt x="436315" y="163739"/>
                      <a:pt x="435903" y="163602"/>
                    </a:cubicBezTo>
                    <a:cubicBezTo>
                      <a:pt x="437000" y="163739"/>
                      <a:pt x="438235" y="163739"/>
                      <a:pt x="439332" y="163876"/>
                    </a:cubicBezTo>
                    <a:cubicBezTo>
                      <a:pt x="439195" y="163876"/>
                      <a:pt x="438921" y="163876"/>
                      <a:pt x="438783" y="163876"/>
                    </a:cubicBezTo>
                    <a:cubicBezTo>
                      <a:pt x="439744" y="163876"/>
                      <a:pt x="440704" y="164013"/>
                      <a:pt x="441527" y="164013"/>
                    </a:cubicBezTo>
                    <a:cubicBezTo>
                      <a:pt x="441664" y="164013"/>
                      <a:pt x="441801" y="164013"/>
                      <a:pt x="441938" y="164013"/>
                    </a:cubicBezTo>
                    <a:cubicBezTo>
                      <a:pt x="441938" y="164013"/>
                      <a:pt x="441801" y="164013"/>
                      <a:pt x="441801" y="164013"/>
                    </a:cubicBezTo>
                    <a:cubicBezTo>
                      <a:pt x="473759" y="166482"/>
                      <a:pt x="505443" y="167442"/>
                      <a:pt x="537264" y="165385"/>
                    </a:cubicBezTo>
                    <a:close/>
                    <a:moveTo>
                      <a:pt x="395167" y="224638"/>
                    </a:moveTo>
                    <a:cubicBezTo>
                      <a:pt x="395304" y="224638"/>
                      <a:pt x="395441" y="224638"/>
                      <a:pt x="395578" y="224638"/>
                    </a:cubicBezTo>
                    <a:cubicBezTo>
                      <a:pt x="395304" y="224638"/>
                      <a:pt x="395029" y="224638"/>
                      <a:pt x="394755" y="224638"/>
                    </a:cubicBezTo>
                    <a:cubicBezTo>
                      <a:pt x="394618" y="224638"/>
                      <a:pt x="394481" y="224638"/>
                      <a:pt x="394344" y="224638"/>
                    </a:cubicBezTo>
                    <a:cubicBezTo>
                      <a:pt x="394481" y="224638"/>
                      <a:pt x="394481" y="224638"/>
                      <a:pt x="394618" y="224638"/>
                    </a:cubicBezTo>
                    <a:cubicBezTo>
                      <a:pt x="374455" y="223129"/>
                      <a:pt x="354430" y="220797"/>
                      <a:pt x="334542" y="217506"/>
                    </a:cubicBezTo>
                    <a:cubicBezTo>
                      <a:pt x="313968" y="214077"/>
                      <a:pt x="293394" y="210510"/>
                      <a:pt x="273094" y="205710"/>
                    </a:cubicBezTo>
                    <a:cubicBezTo>
                      <a:pt x="233455" y="196383"/>
                      <a:pt x="193953" y="186507"/>
                      <a:pt x="154725" y="176083"/>
                    </a:cubicBezTo>
                    <a:cubicBezTo>
                      <a:pt x="134974" y="170871"/>
                      <a:pt x="115497" y="165248"/>
                      <a:pt x="96295" y="157841"/>
                    </a:cubicBezTo>
                    <a:cubicBezTo>
                      <a:pt x="78190" y="150846"/>
                      <a:pt x="59125" y="143714"/>
                      <a:pt x="42803" y="132878"/>
                    </a:cubicBezTo>
                    <a:cubicBezTo>
                      <a:pt x="41294" y="132055"/>
                      <a:pt x="39922" y="131232"/>
                      <a:pt x="38551" y="130409"/>
                    </a:cubicBezTo>
                    <a:cubicBezTo>
                      <a:pt x="28538" y="124511"/>
                      <a:pt x="19348" y="116967"/>
                      <a:pt x="11942" y="107640"/>
                    </a:cubicBezTo>
                    <a:cubicBezTo>
                      <a:pt x="1517" y="94610"/>
                      <a:pt x="-3832" y="74722"/>
                      <a:pt x="3163" y="58812"/>
                    </a:cubicBezTo>
                    <a:cubicBezTo>
                      <a:pt x="14822" y="31517"/>
                      <a:pt x="43763" y="18212"/>
                      <a:pt x="70372" y="9845"/>
                    </a:cubicBezTo>
                    <a:cubicBezTo>
                      <a:pt x="106445" y="-1402"/>
                      <a:pt x="144575" y="381"/>
                      <a:pt x="181883" y="2164"/>
                    </a:cubicBezTo>
                    <a:cubicBezTo>
                      <a:pt x="198342" y="2987"/>
                      <a:pt x="214801" y="3948"/>
                      <a:pt x="231260" y="4222"/>
                    </a:cubicBezTo>
                    <a:cubicBezTo>
                      <a:pt x="239490" y="3673"/>
                      <a:pt x="247582" y="2987"/>
                      <a:pt x="255812" y="2439"/>
                    </a:cubicBezTo>
                    <a:cubicBezTo>
                      <a:pt x="299017" y="-442"/>
                      <a:pt x="342360" y="-1265"/>
                      <a:pt x="385428" y="2713"/>
                    </a:cubicBezTo>
                    <a:cubicBezTo>
                      <a:pt x="406551" y="4633"/>
                      <a:pt x="427536" y="7651"/>
                      <a:pt x="448248" y="12451"/>
                    </a:cubicBezTo>
                    <a:cubicBezTo>
                      <a:pt x="468136" y="16977"/>
                      <a:pt x="487612" y="22876"/>
                      <a:pt x="507089" y="28636"/>
                    </a:cubicBezTo>
                    <a:cubicBezTo>
                      <a:pt x="527115" y="34671"/>
                      <a:pt x="546728" y="41941"/>
                      <a:pt x="565794" y="50445"/>
                    </a:cubicBezTo>
                    <a:cubicBezTo>
                      <a:pt x="586505" y="59634"/>
                      <a:pt x="607490" y="69784"/>
                      <a:pt x="625047" y="84323"/>
                    </a:cubicBezTo>
                    <a:cubicBezTo>
                      <a:pt x="646855" y="102154"/>
                      <a:pt x="667841" y="128900"/>
                      <a:pt x="657965" y="158801"/>
                    </a:cubicBezTo>
                    <a:cubicBezTo>
                      <a:pt x="650833" y="180747"/>
                      <a:pt x="629847" y="191582"/>
                      <a:pt x="609411" y="198578"/>
                    </a:cubicBezTo>
                    <a:cubicBezTo>
                      <a:pt x="597615" y="202692"/>
                      <a:pt x="585133" y="205298"/>
                      <a:pt x="572652" y="207081"/>
                    </a:cubicBezTo>
                    <a:cubicBezTo>
                      <a:pt x="572652" y="207081"/>
                      <a:pt x="572652" y="207081"/>
                      <a:pt x="572652" y="207081"/>
                    </a:cubicBezTo>
                    <a:cubicBezTo>
                      <a:pt x="536716" y="221209"/>
                      <a:pt x="497625" y="223952"/>
                      <a:pt x="459495" y="225461"/>
                    </a:cubicBezTo>
                    <a:cubicBezTo>
                      <a:pt x="452637" y="225735"/>
                      <a:pt x="445779" y="225872"/>
                      <a:pt x="439058" y="225872"/>
                    </a:cubicBezTo>
                    <a:cubicBezTo>
                      <a:pt x="424245" y="226284"/>
                      <a:pt x="409706" y="225598"/>
                      <a:pt x="395167" y="224638"/>
                    </a:cubicBezTo>
                    <a:close/>
                  </a:path>
                </a:pathLst>
              </a:custGeom>
              <a:solidFill>
                <a:srgbClr val="ECC196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9" name="任意多边形: 形状 378"/>
              <p:cNvSpPr/>
              <p:nvPr/>
            </p:nvSpPr>
            <p:spPr>
              <a:xfrm>
                <a:off x="2561402" y="5001193"/>
                <a:ext cx="342335" cy="303527"/>
              </a:xfrm>
              <a:custGeom>
                <a:avLst/>
                <a:gdLst>
                  <a:gd name="connsiteX0" fmla="*/ 6019 w 342335"/>
                  <a:gd name="connsiteY0" fmla="*/ 298395 h 303527"/>
                  <a:gd name="connsiteX1" fmla="*/ 2316 w 342335"/>
                  <a:gd name="connsiteY1" fmla="*/ 261636 h 303527"/>
                  <a:gd name="connsiteX2" fmla="*/ 10683 w 342335"/>
                  <a:gd name="connsiteY2" fmla="*/ 227072 h 303527"/>
                  <a:gd name="connsiteX3" fmla="*/ 64861 w 342335"/>
                  <a:gd name="connsiteY3" fmla="*/ 128728 h 303527"/>
                  <a:gd name="connsiteX4" fmla="*/ 113827 w 342335"/>
                  <a:gd name="connsiteY4" fmla="*/ 76196 h 303527"/>
                  <a:gd name="connsiteX5" fmla="*/ 167045 w 342335"/>
                  <a:gd name="connsiteY5" fmla="*/ 37654 h 303527"/>
                  <a:gd name="connsiteX6" fmla="*/ 217383 w 342335"/>
                  <a:gd name="connsiteY6" fmla="*/ 14748 h 303527"/>
                  <a:gd name="connsiteX7" fmla="*/ 267309 w 342335"/>
                  <a:gd name="connsiteY7" fmla="*/ 3090 h 303527"/>
                  <a:gd name="connsiteX8" fmla="*/ 342336 w 342335"/>
                  <a:gd name="connsiteY8" fmla="*/ 3090 h 303527"/>
                  <a:gd name="connsiteX9" fmla="*/ 342199 w 342335"/>
                  <a:gd name="connsiteY9" fmla="*/ 3226 h 303527"/>
                  <a:gd name="connsiteX10" fmla="*/ 329991 w 342335"/>
                  <a:gd name="connsiteY10" fmla="*/ 21057 h 303527"/>
                  <a:gd name="connsiteX11" fmla="*/ 318196 w 342335"/>
                  <a:gd name="connsiteY11" fmla="*/ 36419 h 303527"/>
                  <a:gd name="connsiteX12" fmla="*/ 310377 w 342335"/>
                  <a:gd name="connsiteY12" fmla="*/ 45335 h 303527"/>
                  <a:gd name="connsiteX13" fmla="*/ 305988 w 342335"/>
                  <a:gd name="connsiteY13" fmla="*/ 50684 h 303527"/>
                  <a:gd name="connsiteX14" fmla="*/ 305988 w 342335"/>
                  <a:gd name="connsiteY14" fmla="*/ 50684 h 303527"/>
                  <a:gd name="connsiteX15" fmla="*/ 304754 w 342335"/>
                  <a:gd name="connsiteY15" fmla="*/ 52193 h 303527"/>
                  <a:gd name="connsiteX16" fmla="*/ 304480 w 342335"/>
                  <a:gd name="connsiteY16" fmla="*/ 52467 h 303527"/>
                  <a:gd name="connsiteX17" fmla="*/ 286786 w 342335"/>
                  <a:gd name="connsiteY17" fmla="*/ 52604 h 303527"/>
                  <a:gd name="connsiteX18" fmla="*/ 243443 w 342335"/>
                  <a:gd name="connsiteY18" fmla="*/ 58502 h 303527"/>
                  <a:gd name="connsiteX19" fmla="*/ 224515 w 342335"/>
                  <a:gd name="connsiteY19" fmla="*/ 63851 h 303527"/>
                  <a:gd name="connsiteX20" fmla="*/ 199689 w 342335"/>
                  <a:gd name="connsiteY20" fmla="*/ 74824 h 303527"/>
                  <a:gd name="connsiteX21" fmla="*/ 170611 w 342335"/>
                  <a:gd name="connsiteY21" fmla="*/ 91558 h 303527"/>
                  <a:gd name="connsiteX22" fmla="*/ 146746 w 342335"/>
                  <a:gd name="connsiteY22" fmla="*/ 109663 h 303527"/>
                  <a:gd name="connsiteX23" fmla="*/ 148940 w 342335"/>
                  <a:gd name="connsiteY23" fmla="*/ 107605 h 303527"/>
                  <a:gd name="connsiteX24" fmla="*/ 119039 w 342335"/>
                  <a:gd name="connsiteY24" fmla="*/ 137781 h 303527"/>
                  <a:gd name="connsiteX25" fmla="*/ 121097 w 342335"/>
                  <a:gd name="connsiteY25" fmla="*/ 135449 h 303527"/>
                  <a:gd name="connsiteX26" fmla="*/ 92979 w 342335"/>
                  <a:gd name="connsiteY26" fmla="*/ 171522 h 303527"/>
                  <a:gd name="connsiteX27" fmla="*/ 62941 w 342335"/>
                  <a:gd name="connsiteY27" fmla="*/ 222271 h 303527"/>
                  <a:gd name="connsiteX28" fmla="*/ 47442 w 342335"/>
                  <a:gd name="connsiteY28" fmla="*/ 258756 h 303527"/>
                  <a:gd name="connsiteX29" fmla="*/ 42504 w 342335"/>
                  <a:gd name="connsiteY29" fmla="*/ 275078 h 303527"/>
                  <a:gd name="connsiteX30" fmla="*/ 30708 w 342335"/>
                  <a:gd name="connsiteY30" fmla="*/ 299629 h 303527"/>
                  <a:gd name="connsiteX31" fmla="*/ 18912 w 342335"/>
                  <a:gd name="connsiteY31" fmla="*/ 303470 h 303527"/>
                  <a:gd name="connsiteX32" fmla="*/ 6019 w 342335"/>
                  <a:gd name="connsiteY32" fmla="*/ 298395 h 303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42335" h="303527">
                    <a:moveTo>
                      <a:pt x="6019" y="298395"/>
                    </a:moveTo>
                    <a:cubicBezTo>
                      <a:pt x="-3033" y="288657"/>
                      <a:pt x="259" y="273706"/>
                      <a:pt x="2316" y="261636"/>
                    </a:cubicBezTo>
                    <a:cubicBezTo>
                      <a:pt x="4373" y="249978"/>
                      <a:pt x="6842" y="238456"/>
                      <a:pt x="10683" y="227072"/>
                    </a:cubicBezTo>
                    <a:cubicBezTo>
                      <a:pt x="22616" y="191410"/>
                      <a:pt x="42504" y="158766"/>
                      <a:pt x="64861" y="128728"/>
                    </a:cubicBezTo>
                    <a:cubicBezTo>
                      <a:pt x="79126" y="109525"/>
                      <a:pt x="95996" y="92244"/>
                      <a:pt x="113827" y="76196"/>
                    </a:cubicBezTo>
                    <a:cubicBezTo>
                      <a:pt x="130149" y="61519"/>
                      <a:pt x="147980" y="48627"/>
                      <a:pt x="167045" y="37654"/>
                    </a:cubicBezTo>
                    <a:cubicBezTo>
                      <a:pt x="183093" y="28601"/>
                      <a:pt x="199964" y="20783"/>
                      <a:pt x="217383" y="14748"/>
                    </a:cubicBezTo>
                    <a:cubicBezTo>
                      <a:pt x="233568" y="9125"/>
                      <a:pt x="250438" y="5696"/>
                      <a:pt x="267309" y="3090"/>
                    </a:cubicBezTo>
                    <a:cubicBezTo>
                      <a:pt x="292409" y="-751"/>
                      <a:pt x="317510" y="-1300"/>
                      <a:pt x="342336" y="3090"/>
                    </a:cubicBezTo>
                    <a:cubicBezTo>
                      <a:pt x="342336" y="3090"/>
                      <a:pt x="342199" y="3226"/>
                      <a:pt x="342199" y="3226"/>
                    </a:cubicBezTo>
                    <a:cubicBezTo>
                      <a:pt x="338221" y="9125"/>
                      <a:pt x="334106" y="15160"/>
                      <a:pt x="329991" y="21057"/>
                    </a:cubicBezTo>
                    <a:cubicBezTo>
                      <a:pt x="326151" y="26270"/>
                      <a:pt x="322310" y="31482"/>
                      <a:pt x="318196" y="36419"/>
                    </a:cubicBezTo>
                    <a:cubicBezTo>
                      <a:pt x="315589" y="39437"/>
                      <a:pt x="312846" y="42317"/>
                      <a:pt x="310377" y="45335"/>
                    </a:cubicBezTo>
                    <a:cubicBezTo>
                      <a:pt x="308869" y="47118"/>
                      <a:pt x="307360" y="48901"/>
                      <a:pt x="305988" y="50684"/>
                    </a:cubicBezTo>
                    <a:cubicBezTo>
                      <a:pt x="305988" y="50684"/>
                      <a:pt x="305988" y="50684"/>
                      <a:pt x="305988" y="50684"/>
                    </a:cubicBezTo>
                    <a:cubicBezTo>
                      <a:pt x="305577" y="51096"/>
                      <a:pt x="305165" y="51644"/>
                      <a:pt x="304754" y="52193"/>
                    </a:cubicBezTo>
                    <a:cubicBezTo>
                      <a:pt x="304617" y="52330"/>
                      <a:pt x="304617" y="52467"/>
                      <a:pt x="304480" y="52467"/>
                    </a:cubicBezTo>
                    <a:cubicBezTo>
                      <a:pt x="298582" y="52330"/>
                      <a:pt x="292684" y="52330"/>
                      <a:pt x="286786" y="52604"/>
                    </a:cubicBezTo>
                    <a:cubicBezTo>
                      <a:pt x="272384" y="53702"/>
                      <a:pt x="257845" y="55759"/>
                      <a:pt x="243443" y="58502"/>
                    </a:cubicBezTo>
                    <a:cubicBezTo>
                      <a:pt x="236997" y="59874"/>
                      <a:pt x="230687" y="61794"/>
                      <a:pt x="224515" y="63851"/>
                    </a:cubicBezTo>
                    <a:cubicBezTo>
                      <a:pt x="216011" y="67006"/>
                      <a:pt x="207782" y="70847"/>
                      <a:pt x="199689" y="74824"/>
                    </a:cubicBezTo>
                    <a:cubicBezTo>
                      <a:pt x="189677" y="79899"/>
                      <a:pt x="179938" y="85386"/>
                      <a:pt x="170611" y="91558"/>
                    </a:cubicBezTo>
                    <a:cubicBezTo>
                      <a:pt x="162382" y="97318"/>
                      <a:pt x="154426" y="103216"/>
                      <a:pt x="146746" y="109663"/>
                    </a:cubicBezTo>
                    <a:cubicBezTo>
                      <a:pt x="147431" y="108977"/>
                      <a:pt x="148254" y="108291"/>
                      <a:pt x="148940" y="107605"/>
                    </a:cubicBezTo>
                    <a:cubicBezTo>
                      <a:pt x="138379" y="116932"/>
                      <a:pt x="128503" y="127219"/>
                      <a:pt x="119039" y="137781"/>
                    </a:cubicBezTo>
                    <a:cubicBezTo>
                      <a:pt x="119725" y="137095"/>
                      <a:pt x="120411" y="136272"/>
                      <a:pt x="121097" y="135449"/>
                    </a:cubicBezTo>
                    <a:cubicBezTo>
                      <a:pt x="111084" y="146970"/>
                      <a:pt x="101620" y="158903"/>
                      <a:pt x="92979" y="171522"/>
                    </a:cubicBezTo>
                    <a:cubicBezTo>
                      <a:pt x="82143" y="187844"/>
                      <a:pt x="71856" y="204715"/>
                      <a:pt x="62941" y="222271"/>
                    </a:cubicBezTo>
                    <a:cubicBezTo>
                      <a:pt x="57180" y="234204"/>
                      <a:pt x="51831" y="246274"/>
                      <a:pt x="47442" y="258756"/>
                    </a:cubicBezTo>
                    <a:cubicBezTo>
                      <a:pt x="45659" y="264105"/>
                      <a:pt x="44150" y="269591"/>
                      <a:pt x="42504" y="275078"/>
                    </a:cubicBezTo>
                    <a:cubicBezTo>
                      <a:pt x="40035" y="283445"/>
                      <a:pt x="38115" y="294143"/>
                      <a:pt x="30708" y="299629"/>
                    </a:cubicBezTo>
                    <a:cubicBezTo>
                      <a:pt x="27279" y="302098"/>
                      <a:pt x="23164" y="303470"/>
                      <a:pt x="18912" y="303470"/>
                    </a:cubicBezTo>
                    <a:cubicBezTo>
                      <a:pt x="14112" y="303881"/>
                      <a:pt x="9448" y="302098"/>
                      <a:pt x="6019" y="29839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0" name="任意多边形: 形状 379"/>
              <p:cNvSpPr/>
              <p:nvPr/>
            </p:nvSpPr>
            <p:spPr>
              <a:xfrm>
                <a:off x="2923489" y="5019233"/>
                <a:ext cx="192242" cy="199430"/>
              </a:xfrm>
              <a:custGeom>
                <a:avLst/>
                <a:gdLst>
                  <a:gd name="connsiteX0" fmla="*/ 137846 w 192242"/>
                  <a:gd name="connsiteY0" fmla="*/ 184755 h 199430"/>
                  <a:gd name="connsiteX1" fmla="*/ 128793 w 192242"/>
                  <a:gd name="connsiteY1" fmla="*/ 168844 h 199430"/>
                  <a:gd name="connsiteX2" fmla="*/ 117820 w 192242"/>
                  <a:gd name="connsiteY2" fmla="*/ 151287 h 199430"/>
                  <a:gd name="connsiteX3" fmla="*/ 91486 w 192242"/>
                  <a:gd name="connsiteY3" fmla="*/ 116997 h 199430"/>
                  <a:gd name="connsiteX4" fmla="*/ 64465 w 192242"/>
                  <a:gd name="connsiteY4" fmla="*/ 90526 h 199430"/>
                  <a:gd name="connsiteX5" fmla="*/ 41834 w 192242"/>
                  <a:gd name="connsiteY5" fmla="*/ 71186 h 199430"/>
                  <a:gd name="connsiteX6" fmla="*/ 19614 w 192242"/>
                  <a:gd name="connsiteY6" fmla="*/ 53355 h 199430"/>
                  <a:gd name="connsiteX7" fmla="*/ 15362 w 192242"/>
                  <a:gd name="connsiteY7" fmla="*/ 50749 h 199430"/>
                  <a:gd name="connsiteX8" fmla="*/ 5624 w 192242"/>
                  <a:gd name="connsiteY8" fmla="*/ 46772 h 199430"/>
                  <a:gd name="connsiteX9" fmla="*/ 0 w 192242"/>
                  <a:gd name="connsiteY9" fmla="*/ 44988 h 199430"/>
                  <a:gd name="connsiteX10" fmla="*/ 823 w 192242"/>
                  <a:gd name="connsiteY10" fmla="*/ 43754 h 199430"/>
                  <a:gd name="connsiteX11" fmla="*/ 1234 w 192242"/>
                  <a:gd name="connsiteY11" fmla="*/ 43068 h 199430"/>
                  <a:gd name="connsiteX12" fmla="*/ 10013 w 192242"/>
                  <a:gd name="connsiteY12" fmla="*/ 31821 h 199430"/>
                  <a:gd name="connsiteX13" fmla="*/ 12345 w 192242"/>
                  <a:gd name="connsiteY13" fmla="*/ 28804 h 199430"/>
                  <a:gd name="connsiteX14" fmla="*/ 14676 w 192242"/>
                  <a:gd name="connsiteY14" fmla="*/ 25923 h 199430"/>
                  <a:gd name="connsiteX15" fmla="*/ 22357 w 192242"/>
                  <a:gd name="connsiteY15" fmla="*/ 16871 h 199430"/>
                  <a:gd name="connsiteX16" fmla="*/ 26061 w 192242"/>
                  <a:gd name="connsiteY16" fmla="*/ 12207 h 199430"/>
                  <a:gd name="connsiteX17" fmla="*/ 28118 w 192242"/>
                  <a:gd name="connsiteY17" fmla="*/ 9189 h 199430"/>
                  <a:gd name="connsiteX18" fmla="*/ 29352 w 192242"/>
                  <a:gd name="connsiteY18" fmla="*/ 5075 h 199430"/>
                  <a:gd name="connsiteX19" fmla="*/ 30998 w 192242"/>
                  <a:gd name="connsiteY19" fmla="*/ 2331 h 199430"/>
                  <a:gd name="connsiteX20" fmla="*/ 32370 w 192242"/>
                  <a:gd name="connsiteY20" fmla="*/ 0 h 199430"/>
                  <a:gd name="connsiteX21" fmla="*/ 56098 w 192242"/>
                  <a:gd name="connsiteY21" fmla="*/ 12893 h 199430"/>
                  <a:gd name="connsiteX22" fmla="*/ 103419 w 192242"/>
                  <a:gd name="connsiteY22" fmla="*/ 51709 h 199430"/>
                  <a:gd name="connsiteX23" fmla="*/ 144704 w 192242"/>
                  <a:gd name="connsiteY23" fmla="*/ 91211 h 199430"/>
                  <a:gd name="connsiteX24" fmla="*/ 171450 w 192242"/>
                  <a:gd name="connsiteY24" fmla="*/ 128793 h 199430"/>
                  <a:gd name="connsiteX25" fmla="*/ 180640 w 192242"/>
                  <a:gd name="connsiteY25" fmla="*/ 142920 h 199430"/>
                  <a:gd name="connsiteX26" fmla="*/ 188458 w 192242"/>
                  <a:gd name="connsiteY26" fmla="*/ 155265 h 199430"/>
                  <a:gd name="connsiteX27" fmla="*/ 177897 w 192242"/>
                  <a:gd name="connsiteY27" fmla="*/ 195453 h 199430"/>
                  <a:gd name="connsiteX28" fmla="*/ 163495 w 192242"/>
                  <a:gd name="connsiteY28" fmla="*/ 199431 h 199430"/>
                  <a:gd name="connsiteX29" fmla="*/ 137846 w 192242"/>
                  <a:gd name="connsiteY29" fmla="*/ 184755 h 199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92242" h="199430">
                    <a:moveTo>
                      <a:pt x="137846" y="184755"/>
                    </a:moveTo>
                    <a:cubicBezTo>
                      <a:pt x="134554" y="179680"/>
                      <a:pt x="131948" y="174056"/>
                      <a:pt x="128793" y="168844"/>
                    </a:cubicBezTo>
                    <a:cubicBezTo>
                      <a:pt x="125227" y="162946"/>
                      <a:pt x="121661" y="157048"/>
                      <a:pt x="117820" y="151287"/>
                    </a:cubicBezTo>
                    <a:cubicBezTo>
                      <a:pt x="109728" y="139355"/>
                      <a:pt x="100950" y="127833"/>
                      <a:pt x="91486" y="116997"/>
                    </a:cubicBezTo>
                    <a:cubicBezTo>
                      <a:pt x="82982" y="107671"/>
                      <a:pt x="73792" y="98892"/>
                      <a:pt x="64465" y="90526"/>
                    </a:cubicBezTo>
                    <a:cubicBezTo>
                      <a:pt x="57059" y="84079"/>
                      <a:pt x="49378" y="77633"/>
                      <a:pt x="41834" y="71186"/>
                    </a:cubicBezTo>
                    <a:cubicBezTo>
                      <a:pt x="34701" y="65151"/>
                      <a:pt x="27295" y="58842"/>
                      <a:pt x="19614" y="53355"/>
                    </a:cubicBezTo>
                    <a:cubicBezTo>
                      <a:pt x="18242" y="52395"/>
                      <a:pt x="16734" y="51572"/>
                      <a:pt x="15362" y="50749"/>
                    </a:cubicBezTo>
                    <a:cubicBezTo>
                      <a:pt x="12207" y="49240"/>
                      <a:pt x="8916" y="47869"/>
                      <a:pt x="5624" y="46772"/>
                    </a:cubicBezTo>
                    <a:cubicBezTo>
                      <a:pt x="3840" y="46086"/>
                      <a:pt x="1920" y="45537"/>
                      <a:pt x="0" y="44988"/>
                    </a:cubicBezTo>
                    <a:cubicBezTo>
                      <a:pt x="274" y="44577"/>
                      <a:pt x="549" y="44166"/>
                      <a:pt x="823" y="43754"/>
                    </a:cubicBezTo>
                    <a:cubicBezTo>
                      <a:pt x="960" y="43479"/>
                      <a:pt x="1097" y="43343"/>
                      <a:pt x="1234" y="43068"/>
                    </a:cubicBezTo>
                    <a:cubicBezTo>
                      <a:pt x="4115" y="39365"/>
                      <a:pt x="7132" y="35524"/>
                      <a:pt x="10013" y="31821"/>
                    </a:cubicBezTo>
                    <a:cubicBezTo>
                      <a:pt x="10836" y="30724"/>
                      <a:pt x="11659" y="29763"/>
                      <a:pt x="12345" y="28804"/>
                    </a:cubicBezTo>
                    <a:cubicBezTo>
                      <a:pt x="13167" y="27843"/>
                      <a:pt x="13990" y="26883"/>
                      <a:pt x="14676" y="25923"/>
                    </a:cubicBezTo>
                    <a:cubicBezTo>
                      <a:pt x="17282" y="22905"/>
                      <a:pt x="19751" y="19888"/>
                      <a:pt x="22357" y="16871"/>
                    </a:cubicBezTo>
                    <a:cubicBezTo>
                      <a:pt x="23592" y="15362"/>
                      <a:pt x="24826" y="13853"/>
                      <a:pt x="26061" y="12207"/>
                    </a:cubicBezTo>
                    <a:cubicBezTo>
                      <a:pt x="26883" y="11247"/>
                      <a:pt x="27569" y="10287"/>
                      <a:pt x="28118" y="9189"/>
                    </a:cubicBezTo>
                    <a:cubicBezTo>
                      <a:pt x="28804" y="7818"/>
                      <a:pt x="29215" y="6447"/>
                      <a:pt x="29352" y="5075"/>
                    </a:cubicBezTo>
                    <a:cubicBezTo>
                      <a:pt x="29901" y="4115"/>
                      <a:pt x="30450" y="3155"/>
                      <a:pt x="30998" y="2331"/>
                    </a:cubicBezTo>
                    <a:cubicBezTo>
                      <a:pt x="31410" y="1646"/>
                      <a:pt x="31821" y="823"/>
                      <a:pt x="32370" y="0"/>
                    </a:cubicBezTo>
                    <a:cubicBezTo>
                      <a:pt x="40737" y="3429"/>
                      <a:pt x="48555" y="7544"/>
                      <a:pt x="56098" y="12893"/>
                    </a:cubicBezTo>
                    <a:cubicBezTo>
                      <a:pt x="72695" y="24689"/>
                      <a:pt x="87783" y="38679"/>
                      <a:pt x="103419" y="51709"/>
                    </a:cubicBezTo>
                    <a:cubicBezTo>
                      <a:pt x="118232" y="63917"/>
                      <a:pt x="132360" y="76535"/>
                      <a:pt x="144704" y="91211"/>
                    </a:cubicBezTo>
                    <a:cubicBezTo>
                      <a:pt x="154579" y="103007"/>
                      <a:pt x="163083" y="115900"/>
                      <a:pt x="171450" y="128793"/>
                    </a:cubicBezTo>
                    <a:cubicBezTo>
                      <a:pt x="174605" y="133457"/>
                      <a:pt x="177622" y="138257"/>
                      <a:pt x="180640" y="142920"/>
                    </a:cubicBezTo>
                    <a:cubicBezTo>
                      <a:pt x="183246" y="146898"/>
                      <a:pt x="186126" y="151013"/>
                      <a:pt x="188458" y="155265"/>
                    </a:cubicBezTo>
                    <a:cubicBezTo>
                      <a:pt x="196002" y="169393"/>
                      <a:pt x="192161" y="187086"/>
                      <a:pt x="177897" y="195453"/>
                    </a:cubicBezTo>
                    <a:cubicBezTo>
                      <a:pt x="173233" y="198196"/>
                      <a:pt x="168295" y="199431"/>
                      <a:pt x="163495" y="199431"/>
                    </a:cubicBezTo>
                    <a:cubicBezTo>
                      <a:pt x="153482" y="199293"/>
                      <a:pt x="143744" y="193944"/>
                      <a:pt x="137846" y="18475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1" name="任意多边形: 形状 380"/>
              <p:cNvSpPr/>
              <p:nvPr/>
            </p:nvSpPr>
            <p:spPr>
              <a:xfrm>
                <a:off x="2552985" y="5068199"/>
                <a:ext cx="164990" cy="243595"/>
              </a:xfrm>
              <a:custGeom>
                <a:avLst/>
                <a:gdLst>
                  <a:gd name="connsiteX0" fmla="*/ 23077 w 164990"/>
                  <a:gd name="connsiteY0" fmla="*/ 243184 h 243595"/>
                  <a:gd name="connsiteX1" fmla="*/ 172 w 164990"/>
                  <a:gd name="connsiteY1" fmla="*/ 220279 h 243595"/>
                  <a:gd name="connsiteX2" fmla="*/ 6893 w 164990"/>
                  <a:gd name="connsiteY2" fmla="*/ 185714 h 243595"/>
                  <a:gd name="connsiteX3" fmla="*/ 24175 w 164990"/>
                  <a:gd name="connsiteY3" fmla="*/ 144018 h 243595"/>
                  <a:gd name="connsiteX4" fmla="*/ 98927 w 164990"/>
                  <a:gd name="connsiteY4" fmla="*/ 40737 h 243595"/>
                  <a:gd name="connsiteX5" fmla="*/ 123890 w 164990"/>
                  <a:gd name="connsiteY5" fmla="*/ 13853 h 243595"/>
                  <a:gd name="connsiteX6" fmla="*/ 145424 w 164990"/>
                  <a:gd name="connsiteY6" fmla="*/ 137 h 243595"/>
                  <a:gd name="connsiteX7" fmla="*/ 144738 w 164990"/>
                  <a:gd name="connsiteY7" fmla="*/ 137 h 243595"/>
                  <a:gd name="connsiteX8" fmla="*/ 145424 w 164990"/>
                  <a:gd name="connsiteY8" fmla="*/ 137 h 243595"/>
                  <a:gd name="connsiteX9" fmla="*/ 147207 w 164990"/>
                  <a:gd name="connsiteY9" fmla="*/ 0 h 243595"/>
                  <a:gd name="connsiteX10" fmla="*/ 145698 w 164990"/>
                  <a:gd name="connsiteY10" fmla="*/ 137 h 243595"/>
                  <a:gd name="connsiteX11" fmla="*/ 162569 w 164990"/>
                  <a:gd name="connsiteY11" fmla="*/ 8915 h 243595"/>
                  <a:gd name="connsiteX12" fmla="*/ 161198 w 164990"/>
                  <a:gd name="connsiteY12" fmla="*/ 28803 h 243595"/>
                  <a:gd name="connsiteX13" fmla="*/ 155437 w 164990"/>
                  <a:gd name="connsiteY13" fmla="*/ 34838 h 243595"/>
                  <a:gd name="connsiteX14" fmla="*/ 130474 w 164990"/>
                  <a:gd name="connsiteY14" fmla="*/ 65974 h 243595"/>
                  <a:gd name="connsiteX15" fmla="*/ 102630 w 164990"/>
                  <a:gd name="connsiteY15" fmla="*/ 103693 h 243595"/>
                  <a:gd name="connsiteX16" fmla="*/ 87543 w 164990"/>
                  <a:gd name="connsiteY16" fmla="*/ 129479 h 243595"/>
                  <a:gd name="connsiteX17" fmla="*/ 66420 w 164990"/>
                  <a:gd name="connsiteY17" fmla="*/ 179131 h 243595"/>
                  <a:gd name="connsiteX18" fmla="*/ 58190 w 164990"/>
                  <a:gd name="connsiteY18" fmla="*/ 205054 h 243595"/>
                  <a:gd name="connsiteX19" fmla="*/ 49824 w 164990"/>
                  <a:gd name="connsiteY19" fmla="*/ 230291 h 243595"/>
                  <a:gd name="connsiteX20" fmla="*/ 26506 w 164990"/>
                  <a:gd name="connsiteY20" fmla="*/ 243596 h 243595"/>
                  <a:gd name="connsiteX21" fmla="*/ 23077 w 164990"/>
                  <a:gd name="connsiteY21" fmla="*/ 243184 h 24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990" h="243595">
                    <a:moveTo>
                      <a:pt x="23077" y="243184"/>
                    </a:moveTo>
                    <a:cubicBezTo>
                      <a:pt x="11556" y="241676"/>
                      <a:pt x="1406" y="232074"/>
                      <a:pt x="172" y="220279"/>
                    </a:cubicBezTo>
                    <a:cubicBezTo>
                      <a:pt x="-926" y="208758"/>
                      <a:pt x="3464" y="196550"/>
                      <a:pt x="6893" y="185714"/>
                    </a:cubicBezTo>
                    <a:cubicBezTo>
                      <a:pt x="11556" y="171313"/>
                      <a:pt x="17317" y="157459"/>
                      <a:pt x="24175" y="144018"/>
                    </a:cubicBezTo>
                    <a:cubicBezTo>
                      <a:pt x="43651" y="105750"/>
                      <a:pt x="70535" y="72695"/>
                      <a:pt x="98927" y="40737"/>
                    </a:cubicBezTo>
                    <a:cubicBezTo>
                      <a:pt x="107019" y="31547"/>
                      <a:pt x="115386" y="22631"/>
                      <a:pt x="123890" y="13853"/>
                    </a:cubicBezTo>
                    <a:cubicBezTo>
                      <a:pt x="129788" y="7681"/>
                      <a:pt x="136646" y="1097"/>
                      <a:pt x="145424" y="137"/>
                    </a:cubicBezTo>
                    <a:cubicBezTo>
                      <a:pt x="145150" y="137"/>
                      <a:pt x="145013" y="137"/>
                      <a:pt x="144738" y="137"/>
                    </a:cubicBezTo>
                    <a:cubicBezTo>
                      <a:pt x="145013" y="137"/>
                      <a:pt x="145150" y="137"/>
                      <a:pt x="145424" y="137"/>
                    </a:cubicBezTo>
                    <a:cubicBezTo>
                      <a:pt x="145973" y="137"/>
                      <a:pt x="146521" y="0"/>
                      <a:pt x="147207" y="0"/>
                    </a:cubicBezTo>
                    <a:cubicBezTo>
                      <a:pt x="146796" y="0"/>
                      <a:pt x="146247" y="0"/>
                      <a:pt x="145698" y="137"/>
                    </a:cubicBezTo>
                    <a:cubicBezTo>
                      <a:pt x="152556" y="-137"/>
                      <a:pt x="159003" y="2880"/>
                      <a:pt x="162569" y="8915"/>
                    </a:cubicBezTo>
                    <a:cubicBezTo>
                      <a:pt x="165998" y="14813"/>
                      <a:pt x="165998" y="23592"/>
                      <a:pt x="161198" y="28803"/>
                    </a:cubicBezTo>
                    <a:cubicBezTo>
                      <a:pt x="159414" y="30861"/>
                      <a:pt x="157357" y="32781"/>
                      <a:pt x="155437" y="34838"/>
                    </a:cubicBezTo>
                    <a:cubicBezTo>
                      <a:pt x="146796" y="44851"/>
                      <a:pt x="138703" y="55412"/>
                      <a:pt x="130474" y="65974"/>
                    </a:cubicBezTo>
                    <a:cubicBezTo>
                      <a:pt x="120873" y="78318"/>
                      <a:pt x="111408" y="90937"/>
                      <a:pt x="102630" y="103693"/>
                    </a:cubicBezTo>
                    <a:cubicBezTo>
                      <a:pt x="97144" y="112059"/>
                      <a:pt x="92206" y="120563"/>
                      <a:pt x="87543" y="129479"/>
                    </a:cubicBezTo>
                    <a:cubicBezTo>
                      <a:pt x="79587" y="145664"/>
                      <a:pt x="72455" y="162123"/>
                      <a:pt x="66420" y="179131"/>
                    </a:cubicBezTo>
                    <a:cubicBezTo>
                      <a:pt x="63540" y="187772"/>
                      <a:pt x="60796" y="196413"/>
                      <a:pt x="58190" y="205054"/>
                    </a:cubicBezTo>
                    <a:cubicBezTo>
                      <a:pt x="55584" y="213558"/>
                      <a:pt x="53938" y="222474"/>
                      <a:pt x="49824" y="230291"/>
                    </a:cubicBezTo>
                    <a:cubicBezTo>
                      <a:pt x="45435" y="238658"/>
                      <a:pt x="35833" y="243596"/>
                      <a:pt x="26506" y="243596"/>
                    </a:cubicBezTo>
                    <a:cubicBezTo>
                      <a:pt x="25409" y="243459"/>
                      <a:pt x="24312" y="243459"/>
                      <a:pt x="23077" y="243184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2" name="任意多边形: 形状 381"/>
              <p:cNvSpPr/>
              <p:nvPr/>
            </p:nvSpPr>
            <p:spPr>
              <a:xfrm>
                <a:off x="2615301" y="5333268"/>
                <a:ext cx="138256" cy="210190"/>
              </a:xfrm>
              <a:custGeom>
                <a:avLst/>
                <a:gdLst>
                  <a:gd name="connsiteX0" fmla="*/ 125354 w 138256"/>
                  <a:gd name="connsiteY0" fmla="*/ 207173 h 210190"/>
                  <a:gd name="connsiteX1" fmla="*/ 99568 w 138256"/>
                  <a:gd name="connsiteY1" fmla="*/ 170688 h 210190"/>
                  <a:gd name="connsiteX2" fmla="*/ 75153 w 138256"/>
                  <a:gd name="connsiteY2" fmla="*/ 135026 h 210190"/>
                  <a:gd name="connsiteX3" fmla="*/ 29890 w 138256"/>
                  <a:gd name="connsiteY3" fmla="*/ 61646 h 210190"/>
                  <a:gd name="connsiteX4" fmla="*/ 14391 w 138256"/>
                  <a:gd name="connsiteY4" fmla="*/ 35723 h 210190"/>
                  <a:gd name="connsiteX5" fmla="*/ 538 w 138256"/>
                  <a:gd name="connsiteY5" fmla="*/ 9251 h 210190"/>
                  <a:gd name="connsiteX6" fmla="*/ 3281 w 138256"/>
                  <a:gd name="connsiteY6" fmla="*/ 884 h 210190"/>
                  <a:gd name="connsiteX7" fmla="*/ 12471 w 138256"/>
                  <a:gd name="connsiteY7" fmla="*/ 3353 h 210190"/>
                  <a:gd name="connsiteX8" fmla="*/ 34005 w 138256"/>
                  <a:gd name="connsiteY8" fmla="*/ 38603 h 210190"/>
                  <a:gd name="connsiteX9" fmla="*/ 55951 w 138256"/>
                  <a:gd name="connsiteY9" fmla="*/ 74265 h 210190"/>
                  <a:gd name="connsiteX10" fmla="*/ 78719 w 138256"/>
                  <a:gd name="connsiteY10" fmla="*/ 110887 h 210190"/>
                  <a:gd name="connsiteX11" fmla="*/ 103134 w 138256"/>
                  <a:gd name="connsiteY11" fmla="*/ 147782 h 210190"/>
                  <a:gd name="connsiteX12" fmla="*/ 131800 w 138256"/>
                  <a:gd name="connsiteY12" fmla="*/ 190851 h 210190"/>
                  <a:gd name="connsiteX13" fmla="*/ 131800 w 138256"/>
                  <a:gd name="connsiteY13" fmla="*/ 190713 h 210190"/>
                  <a:gd name="connsiteX14" fmla="*/ 132075 w 138256"/>
                  <a:gd name="connsiteY14" fmla="*/ 191262 h 210190"/>
                  <a:gd name="connsiteX15" fmla="*/ 131937 w 138256"/>
                  <a:gd name="connsiteY15" fmla="*/ 191125 h 210190"/>
                  <a:gd name="connsiteX16" fmla="*/ 132212 w 138256"/>
                  <a:gd name="connsiteY16" fmla="*/ 191536 h 210190"/>
                  <a:gd name="connsiteX17" fmla="*/ 132075 w 138256"/>
                  <a:gd name="connsiteY17" fmla="*/ 191399 h 210190"/>
                  <a:gd name="connsiteX18" fmla="*/ 136738 w 138256"/>
                  <a:gd name="connsiteY18" fmla="*/ 198257 h 210190"/>
                  <a:gd name="connsiteX19" fmla="*/ 135366 w 138256"/>
                  <a:gd name="connsiteY19" fmla="*/ 208681 h 210190"/>
                  <a:gd name="connsiteX20" fmla="*/ 130840 w 138256"/>
                  <a:gd name="connsiteY20" fmla="*/ 210190 h 210190"/>
                  <a:gd name="connsiteX21" fmla="*/ 125354 w 138256"/>
                  <a:gd name="connsiteY21" fmla="*/ 207173 h 2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8256" h="210190">
                    <a:moveTo>
                      <a:pt x="125354" y="207173"/>
                    </a:moveTo>
                    <a:cubicBezTo>
                      <a:pt x="116850" y="194965"/>
                      <a:pt x="108209" y="182758"/>
                      <a:pt x="99568" y="170688"/>
                    </a:cubicBezTo>
                    <a:cubicBezTo>
                      <a:pt x="91201" y="158893"/>
                      <a:pt x="83246" y="147097"/>
                      <a:pt x="75153" y="135026"/>
                    </a:cubicBezTo>
                    <a:cubicBezTo>
                      <a:pt x="59105" y="111161"/>
                      <a:pt x="44566" y="86335"/>
                      <a:pt x="29890" y="61646"/>
                    </a:cubicBezTo>
                    <a:cubicBezTo>
                      <a:pt x="24815" y="53005"/>
                      <a:pt x="19603" y="44364"/>
                      <a:pt x="14391" y="35723"/>
                    </a:cubicBezTo>
                    <a:cubicBezTo>
                      <a:pt x="9316" y="27082"/>
                      <a:pt x="4516" y="18440"/>
                      <a:pt x="538" y="9251"/>
                    </a:cubicBezTo>
                    <a:cubicBezTo>
                      <a:pt x="-834" y="6233"/>
                      <a:pt x="538" y="2530"/>
                      <a:pt x="3281" y="884"/>
                    </a:cubicBezTo>
                    <a:cubicBezTo>
                      <a:pt x="6299" y="-899"/>
                      <a:pt x="10688" y="61"/>
                      <a:pt x="12471" y="3353"/>
                    </a:cubicBezTo>
                    <a:cubicBezTo>
                      <a:pt x="19055" y="15423"/>
                      <a:pt x="26598" y="26944"/>
                      <a:pt x="34005" y="38603"/>
                    </a:cubicBezTo>
                    <a:cubicBezTo>
                      <a:pt x="41412" y="50399"/>
                      <a:pt x="48681" y="62332"/>
                      <a:pt x="55951" y="74265"/>
                    </a:cubicBezTo>
                    <a:cubicBezTo>
                      <a:pt x="63495" y="86609"/>
                      <a:pt x="70901" y="98816"/>
                      <a:pt x="78719" y="110887"/>
                    </a:cubicBezTo>
                    <a:cubicBezTo>
                      <a:pt x="86675" y="123231"/>
                      <a:pt x="94904" y="135438"/>
                      <a:pt x="103134" y="147782"/>
                    </a:cubicBezTo>
                    <a:cubicBezTo>
                      <a:pt x="112735" y="162047"/>
                      <a:pt x="122199" y="176586"/>
                      <a:pt x="131800" y="190851"/>
                    </a:cubicBezTo>
                    <a:cubicBezTo>
                      <a:pt x="131800" y="190851"/>
                      <a:pt x="131800" y="190851"/>
                      <a:pt x="131800" y="190713"/>
                    </a:cubicBezTo>
                    <a:cubicBezTo>
                      <a:pt x="131937" y="190851"/>
                      <a:pt x="132075" y="190988"/>
                      <a:pt x="132075" y="191262"/>
                    </a:cubicBezTo>
                    <a:cubicBezTo>
                      <a:pt x="132075" y="191262"/>
                      <a:pt x="132075" y="191125"/>
                      <a:pt x="131937" y="191125"/>
                    </a:cubicBezTo>
                    <a:cubicBezTo>
                      <a:pt x="132075" y="191262"/>
                      <a:pt x="132075" y="191399"/>
                      <a:pt x="132212" y="191536"/>
                    </a:cubicBezTo>
                    <a:cubicBezTo>
                      <a:pt x="132212" y="191536"/>
                      <a:pt x="132212" y="191399"/>
                      <a:pt x="132075" y="191399"/>
                    </a:cubicBezTo>
                    <a:cubicBezTo>
                      <a:pt x="133583" y="193731"/>
                      <a:pt x="135229" y="196063"/>
                      <a:pt x="136738" y="198257"/>
                    </a:cubicBezTo>
                    <a:cubicBezTo>
                      <a:pt x="139070" y="201549"/>
                      <a:pt x="138795" y="206075"/>
                      <a:pt x="135366" y="208681"/>
                    </a:cubicBezTo>
                    <a:cubicBezTo>
                      <a:pt x="134132" y="209641"/>
                      <a:pt x="132486" y="210190"/>
                      <a:pt x="130840" y="210190"/>
                    </a:cubicBezTo>
                    <a:cubicBezTo>
                      <a:pt x="128920" y="210053"/>
                      <a:pt x="126725" y="209093"/>
                      <a:pt x="125354" y="20717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3" name="任意多边形: 形状 382"/>
              <p:cNvSpPr/>
              <p:nvPr/>
            </p:nvSpPr>
            <p:spPr>
              <a:xfrm>
                <a:off x="2707085" y="5365505"/>
                <a:ext cx="126943" cy="178102"/>
              </a:xfrm>
              <a:custGeom>
                <a:avLst/>
                <a:gdLst>
                  <a:gd name="connsiteX0" fmla="*/ 113809 w 126943"/>
                  <a:gd name="connsiteY0" fmla="*/ 175347 h 178102"/>
                  <a:gd name="connsiteX1" fmla="*/ 74718 w 126943"/>
                  <a:gd name="connsiteY1" fmla="*/ 120345 h 178102"/>
                  <a:gd name="connsiteX2" fmla="*/ 74855 w 126943"/>
                  <a:gd name="connsiteY2" fmla="*/ 120483 h 178102"/>
                  <a:gd name="connsiteX3" fmla="*/ 72386 w 126943"/>
                  <a:gd name="connsiteY3" fmla="*/ 116916 h 178102"/>
                  <a:gd name="connsiteX4" fmla="*/ 72935 w 126943"/>
                  <a:gd name="connsiteY4" fmla="*/ 117739 h 178102"/>
                  <a:gd name="connsiteX5" fmla="*/ 44406 w 126943"/>
                  <a:gd name="connsiteY5" fmla="*/ 74260 h 178102"/>
                  <a:gd name="connsiteX6" fmla="*/ 15602 w 126943"/>
                  <a:gd name="connsiteY6" fmla="*/ 28585 h 178102"/>
                  <a:gd name="connsiteX7" fmla="*/ 15739 w 126943"/>
                  <a:gd name="connsiteY7" fmla="*/ 28723 h 178102"/>
                  <a:gd name="connsiteX8" fmla="*/ 3943 w 126943"/>
                  <a:gd name="connsiteY8" fmla="*/ 13361 h 178102"/>
                  <a:gd name="connsiteX9" fmla="*/ 4081 w 126943"/>
                  <a:gd name="connsiteY9" fmla="*/ 13498 h 178102"/>
                  <a:gd name="connsiteX10" fmla="*/ 3395 w 126943"/>
                  <a:gd name="connsiteY10" fmla="*/ 12675 h 178102"/>
                  <a:gd name="connsiteX11" fmla="*/ 3532 w 126943"/>
                  <a:gd name="connsiteY11" fmla="*/ 12812 h 178102"/>
                  <a:gd name="connsiteX12" fmla="*/ 1337 w 126943"/>
                  <a:gd name="connsiteY12" fmla="*/ 10343 h 178102"/>
                  <a:gd name="connsiteX13" fmla="*/ 1337 w 126943"/>
                  <a:gd name="connsiteY13" fmla="*/ 2525 h 178102"/>
                  <a:gd name="connsiteX14" fmla="*/ 8881 w 126943"/>
                  <a:gd name="connsiteY14" fmla="*/ 605 h 178102"/>
                  <a:gd name="connsiteX15" fmla="*/ 12859 w 126943"/>
                  <a:gd name="connsiteY15" fmla="*/ 3485 h 178102"/>
                  <a:gd name="connsiteX16" fmla="*/ 19305 w 126943"/>
                  <a:gd name="connsiteY16" fmla="*/ 10069 h 178102"/>
                  <a:gd name="connsiteX17" fmla="*/ 29455 w 126943"/>
                  <a:gd name="connsiteY17" fmla="*/ 23099 h 178102"/>
                  <a:gd name="connsiteX18" fmla="*/ 49755 w 126943"/>
                  <a:gd name="connsiteY18" fmla="*/ 53549 h 178102"/>
                  <a:gd name="connsiteX19" fmla="*/ 90903 w 126943"/>
                  <a:gd name="connsiteY19" fmla="*/ 115819 h 178102"/>
                  <a:gd name="connsiteX20" fmla="*/ 90354 w 126943"/>
                  <a:gd name="connsiteY20" fmla="*/ 114996 h 178102"/>
                  <a:gd name="connsiteX21" fmla="*/ 125467 w 126943"/>
                  <a:gd name="connsiteY21" fmla="*/ 166294 h 178102"/>
                  <a:gd name="connsiteX22" fmla="*/ 124096 w 126943"/>
                  <a:gd name="connsiteY22" fmla="*/ 176581 h 178102"/>
                  <a:gd name="connsiteX23" fmla="*/ 119569 w 126943"/>
                  <a:gd name="connsiteY23" fmla="*/ 178090 h 178102"/>
                  <a:gd name="connsiteX24" fmla="*/ 113809 w 126943"/>
                  <a:gd name="connsiteY24" fmla="*/ 175347 h 178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6943" h="178102">
                    <a:moveTo>
                      <a:pt x="113809" y="175347"/>
                    </a:moveTo>
                    <a:cubicBezTo>
                      <a:pt x="100504" y="157242"/>
                      <a:pt x="87337" y="138999"/>
                      <a:pt x="74718" y="120345"/>
                    </a:cubicBezTo>
                    <a:cubicBezTo>
                      <a:pt x="74718" y="120345"/>
                      <a:pt x="74855" y="120483"/>
                      <a:pt x="74855" y="120483"/>
                    </a:cubicBezTo>
                    <a:cubicBezTo>
                      <a:pt x="74032" y="119248"/>
                      <a:pt x="73209" y="118014"/>
                      <a:pt x="72386" y="116916"/>
                    </a:cubicBezTo>
                    <a:cubicBezTo>
                      <a:pt x="72523" y="117191"/>
                      <a:pt x="72798" y="117465"/>
                      <a:pt x="72935" y="117739"/>
                    </a:cubicBezTo>
                    <a:cubicBezTo>
                      <a:pt x="63196" y="103338"/>
                      <a:pt x="53732" y="88936"/>
                      <a:pt x="44406" y="74260"/>
                    </a:cubicBezTo>
                    <a:cubicBezTo>
                      <a:pt x="34804" y="59035"/>
                      <a:pt x="25477" y="43673"/>
                      <a:pt x="15602" y="28585"/>
                    </a:cubicBezTo>
                    <a:cubicBezTo>
                      <a:pt x="15602" y="28585"/>
                      <a:pt x="15739" y="28723"/>
                      <a:pt x="15739" y="28723"/>
                    </a:cubicBezTo>
                    <a:cubicBezTo>
                      <a:pt x="12036" y="23374"/>
                      <a:pt x="8332" y="18162"/>
                      <a:pt x="3943" y="13361"/>
                    </a:cubicBezTo>
                    <a:cubicBezTo>
                      <a:pt x="3943" y="13361"/>
                      <a:pt x="4081" y="13498"/>
                      <a:pt x="4081" y="13498"/>
                    </a:cubicBezTo>
                    <a:cubicBezTo>
                      <a:pt x="3806" y="13224"/>
                      <a:pt x="3669" y="12949"/>
                      <a:pt x="3395" y="12675"/>
                    </a:cubicBezTo>
                    <a:cubicBezTo>
                      <a:pt x="3395" y="12675"/>
                      <a:pt x="3395" y="12812"/>
                      <a:pt x="3532" y="12812"/>
                    </a:cubicBezTo>
                    <a:cubicBezTo>
                      <a:pt x="2846" y="11989"/>
                      <a:pt x="2023" y="11166"/>
                      <a:pt x="1337" y="10343"/>
                    </a:cubicBezTo>
                    <a:cubicBezTo>
                      <a:pt x="-446" y="8011"/>
                      <a:pt x="-446" y="4857"/>
                      <a:pt x="1337" y="2525"/>
                    </a:cubicBezTo>
                    <a:cubicBezTo>
                      <a:pt x="2983" y="330"/>
                      <a:pt x="6412" y="-767"/>
                      <a:pt x="8881" y="605"/>
                    </a:cubicBezTo>
                    <a:cubicBezTo>
                      <a:pt x="10390" y="1291"/>
                      <a:pt x="11624" y="2388"/>
                      <a:pt x="12859" y="3485"/>
                    </a:cubicBezTo>
                    <a:cubicBezTo>
                      <a:pt x="15190" y="5543"/>
                      <a:pt x="17248" y="7875"/>
                      <a:pt x="19305" y="10069"/>
                    </a:cubicBezTo>
                    <a:cubicBezTo>
                      <a:pt x="23009" y="14184"/>
                      <a:pt x="26300" y="18710"/>
                      <a:pt x="29455" y="23099"/>
                    </a:cubicBezTo>
                    <a:cubicBezTo>
                      <a:pt x="36450" y="33112"/>
                      <a:pt x="43171" y="43399"/>
                      <a:pt x="49755" y="53549"/>
                    </a:cubicBezTo>
                    <a:cubicBezTo>
                      <a:pt x="63334" y="74397"/>
                      <a:pt x="77050" y="95245"/>
                      <a:pt x="90903" y="115819"/>
                    </a:cubicBezTo>
                    <a:cubicBezTo>
                      <a:pt x="90766" y="115545"/>
                      <a:pt x="90491" y="115271"/>
                      <a:pt x="90354" y="114996"/>
                    </a:cubicBezTo>
                    <a:cubicBezTo>
                      <a:pt x="102013" y="132141"/>
                      <a:pt x="113534" y="149286"/>
                      <a:pt x="125467" y="166294"/>
                    </a:cubicBezTo>
                    <a:cubicBezTo>
                      <a:pt x="127799" y="169586"/>
                      <a:pt x="127387" y="174112"/>
                      <a:pt x="124096" y="176581"/>
                    </a:cubicBezTo>
                    <a:cubicBezTo>
                      <a:pt x="122724" y="177541"/>
                      <a:pt x="121215" y="178090"/>
                      <a:pt x="119569" y="178090"/>
                    </a:cubicBezTo>
                    <a:cubicBezTo>
                      <a:pt x="117375" y="178227"/>
                      <a:pt x="115180" y="177267"/>
                      <a:pt x="113809" y="17534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4" name="任意多边形: 形状 383"/>
              <p:cNvSpPr/>
              <p:nvPr/>
            </p:nvSpPr>
            <p:spPr>
              <a:xfrm>
                <a:off x="2795434" y="5362606"/>
                <a:ext cx="129114" cy="189368"/>
              </a:xfrm>
              <a:custGeom>
                <a:avLst/>
                <a:gdLst>
                  <a:gd name="connsiteX0" fmla="*/ 115299 w 129114"/>
                  <a:gd name="connsiteY0" fmla="*/ 186475 h 189368"/>
                  <a:gd name="connsiteX1" fmla="*/ 89787 w 129114"/>
                  <a:gd name="connsiteY1" fmla="*/ 149442 h 189368"/>
                  <a:gd name="connsiteX2" fmla="*/ 66058 w 129114"/>
                  <a:gd name="connsiteY2" fmla="*/ 113369 h 189368"/>
                  <a:gd name="connsiteX3" fmla="*/ 43015 w 129114"/>
                  <a:gd name="connsiteY3" fmla="*/ 77159 h 189368"/>
                  <a:gd name="connsiteX4" fmla="*/ 19012 w 129114"/>
                  <a:gd name="connsiteY4" fmla="*/ 39851 h 189368"/>
                  <a:gd name="connsiteX5" fmla="*/ 7903 w 129114"/>
                  <a:gd name="connsiteY5" fmla="*/ 22158 h 189368"/>
                  <a:gd name="connsiteX6" fmla="*/ 2553 w 129114"/>
                  <a:gd name="connsiteY6" fmla="*/ 13379 h 189368"/>
                  <a:gd name="connsiteX7" fmla="*/ 84 w 129114"/>
                  <a:gd name="connsiteY7" fmla="*/ 7344 h 189368"/>
                  <a:gd name="connsiteX8" fmla="*/ 4748 w 129114"/>
                  <a:gd name="connsiteY8" fmla="*/ 212 h 189368"/>
                  <a:gd name="connsiteX9" fmla="*/ 12429 w 129114"/>
                  <a:gd name="connsiteY9" fmla="*/ 3915 h 189368"/>
                  <a:gd name="connsiteX10" fmla="*/ 12017 w 129114"/>
                  <a:gd name="connsiteY10" fmla="*/ 3229 h 189368"/>
                  <a:gd name="connsiteX11" fmla="*/ 13115 w 129114"/>
                  <a:gd name="connsiteY11" fmla="*/ 5150 h 189368"/>
                  <a:gd name="connsiteX12" fmla="*/ 12703 w 129114"/>
                  <a:gd name="connsiteY12" fmla="*/ 4464 h 189368"/>
                  <a:gd name="connsiteX13" fmla="*/ 61395 w 129114"/>
                  <a:gd name="connsiteY13" fmla="*/ 76199 h 189368"/>
                  <a:gd name="connsiteX14" fmla="*/ 108852 w 129114"/>
                  <a:gd name="connsiteY14" fmla="*/ 148482 h 189368"/>
                  <a:gd name="connsiteX15" fmla="*/ 128055 w 129114"/>
                  <a:gd name="connsiteY15" fmla="*/ 177834 h 189368"/>
                  <a:gd name="connsiteX16" fmla="*/ 126134 w 129114"/>
                  <a:gd name="connsiteY16" fmla="*/ 187847 h 189368"/>
                  <a:gd name="connsiteX17" fmla="*/ 121334 w 129114"/>
                  <a:gd name="connsiteY17" fmla="*/ 189356 h 189368"/>
                  <a:gd name="connsiteX18" fmla="*/ 115299 w 129114"/>
                  <a:gd name="connsiteY18" fmla="*/ 186475 h 189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9114" h="189368">
                    <a:moveTo>
                      <a:pt x="115299" y="186475"/>
                    </a:moveTo>
                    <a:cubicBezTo>
                      <a:pt x="106795" y="174131"/>
                      <a:pt x="98154" y="161786"/>
                      <a:pt x="89787" y="149442"/>
                    </a:cubicBezTo>
                    <a:cubicBezTo>
                      <a:pt x="81695" y="137509"/>
                      <a:pt x="73876" y="125439"/>
                      <a:pt x="66058" y="113369"/>
                    </a:cubicBezTo>
                    <a:cubicBezTo>
                      <a:pt x="58240" y="101436"/>
                      <a:pt x="50696" y="89229"/>
                      <a:pt x="43015" y="77159"/>
                    </a:cubicBezTo>
                    <a:cubicBezTo>
                      <a:pt x="35197" y="64677"/>
                      <a:pt x="26968" y="52196"/>
                      <a:pt x="19012" y="39851"/>
                    </a:cubicBezTo>
                    <a:cubicBezTo>
                      <a:pt x="15172" y="34090"/>
                      <a:pt x="11469" y="28193"/>
                      <a:pt x="7903" y="22158"/>
                    </a:cubicBezTo>
                    <a:cubicBezTo>
                      <a:pt x="6119" y="19277"/>
                      <a:pt x="4336" y="16397"/>
                      <a:pt x="2553" y="13379"/>
                    </a:cubicBezTo>
                    <a:cubicBezTo>
                      <a:pt x="1456" y="11459"/>
                      <a:pt x="496" y="9539"/>
                      <a:pt x="84" y="7344"/>
                    </a:cubicBezTo>
                    <a:cubicBezTo>
                      <a:pt x="-464" y="4190"/>
                      <a:pt x="1730" y="1035"/>
                      <a:pt x="4748" y="212"/>
                    </a:cubicBezTo>
                    <a:cubicBezTo>
                      <a:pt x="7903" y="-611"/>
                      <a:pt x="11057" y="1035"/>
                      <a:pt x="12429" y="3915"/>
                    </a:cubicBezTo>
                    <a:cubicBezTo>
                      <a:pt x="12292" y="3641"/>
                      <a:pt x="12154" y="3504"/>
                      <a:pt x="12017" y="3229"/>
                    </a:cubicBezTo>
                    <a:cubicBezTo>
                      <a:pt x="12429" y="3915"/>
                      <a:pt x="12840" y="4464"/>
                      <a:pt x="13115" y="5150"/>
                    </a:cubicBezTo>
                    <a:cubicBezTo>
                      <a:pt x="12977" y="4875"/>
                      <a:pt x="12840" y="4738"/>
                      <a:pt x="12703" y="4464"/>
                    </a:cubicBezTo>
                    <a:cubicBezTo>
                      <a:pt x="28888" y="28330"/>
                      <a:pt x="45622" y="51921"/>
                      <a:pt x="61395" y="76199"/>
                    </a:cubicBezTo>
                    <a:cubicBezTo>
                      <a:pt x="77168" y="100339"/>
                      <a:pt x="93216" y="124205"/>
                      <a:pt x="108852" y="148482"/>
                    </a:cubicBezTo>
                    <a:cubicBezTo>
                      <a:pt x="115162" y="158220"/>
                      <a:pt x="121608" y="168096"/>
                      <a:pt x="128055" y="177834"/>
                    </a:cubicBezTo>
                    <a:cubicBezTo>
                      <a:pt x="130112" y="180989"/>
                      <a:pt x="129015" y="185515"/>
                      <a:pt x="126134" y="187847"/>
                    </a:cubicBezTo>
                    <a:cubicBezTo>
                      <a:pt x="124763" y="188944"/>
                      <a:pt x="123117" y="189356"/>
                      <a:pt x="121334" y="189356"/>
                    </a:cubicBezTo>
                    <a:cubicBezTo>
                      <a:pt x="119002" y="189493"/>
                      <a:pt x="116670" y="188533"/>
                      <a:pt x="115299" y="186475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5" name="任意多边形: 形状 384"/>
              <p:cNvSpPr/>
              <p:nvPr/>
            </p:nvSpPr>
            <p:spPr>
              <a:xfrm>
                <a:off x="2897874" y="5389969"/>
                <a:ext cx="99169" cy="134834"/>
              </a:xfrm>
              <a:custGeom>
                <a:avLst/>
                <a:gdLst>
                  <a:gd name="connsiteX0" fmla="*/ 84456 w 99169"/>
                  <a:gd name="connsiteY0" fmla="*/ 131681 h 134834"/>
                  <a:gd name="connsiteX1" fmla="*/ 64568 w 99169"/>
                  <a:gd name="connsiteY1" fmla="*/ 104660 h 134834"/>
                  <a:gd name="connsiteX2" fmla="*/ 45914 w 99169"/>
                  <a:gd name="connsiteY2" fmla="*/ 77777 h 134834"/>
                  <a:gd name="connsiteX3" fmla="*/ 11899 w 99169"/>
                  <a:gd name="connsiteY3" fmla="*/ 25382 h 134834"/>
                  <a:gd name="connsiteX4" fmla="*/ 11899 w 99169"/>
                  <a:gd name="connsiteY4" fmla="*/ 25382 h 134834"/>
                  <a:gd name="connsiteX5" fmla="*/ 1337 w 99169"/>
                  <a:gd name="connsiteY5" fmla="*/ 10568 h 134834"/>
                  <a:gd name="connsiteX6" fmla="*/ 1337 w 99169"/>
                  <a:gd name="connsiteY6" fmla="*/ 2476 h 134834"/>
                  <a:gd name="connsiteX7" fmla="*/ 9978 w 99169"/>
                  <a:gd name="connsiteY7" fmla="*/ 830 h 134834"/>
                  <a:gd name="connsiteX8" fmla="*/ 15876 w 99169"/>
                  <a:gd name="connsiteY8" fmla="*/ 6591 h 134834"/>
                  <a:gd name="connsiteX9" fmla="*/ 23009 w 99169"/>
                  <a:gd name="connsiteY9" fmla="*/ 15369 h 134834"/>
                  <a:gd name="connsiteX10" fmla="*/ 36039 w 99169"/>
                  <a:gd name="connsiteY10" fmla="*/ 33748 h 134834"/>
                  <a:gd name="connsiteX11" fmla="*/ 35902 w 99169"/>
                  <a:gd name="connsiteY11" fmla="*/ 33611 h 134834"/>
                  <a:gd name="connsiteX12" fmla="*/ 36176 w 99169"/>
                  <a:gd name="connsiteY12" fmla="*/ 34160 h 134834"/>
                  <a:gd name="connsiteX13" fmla="*/ 36039 w 99169"/>
                  <a:gd name="connsiteY13" fmla="*/ 33885 h 134834"/>
                  <a:gd name="connsiteX14" fmla="*/ 36450 w 99169"/>
                  <a:gd name="connsiteY14" fmla="*/ 34434 h 134834"/>
                  <a:gd name="connsiteX15" fmla="*/ 36313 w 99169"/>
                  <a:gd name="connsiteY15" fmla="*/ 34297 h 134834"/>
                  <a:gd name="connsiteX16" fmla="*/ 46600 w 99169"/>
                  <a:gd name="connsiteY16" fmla="*/ 49521 h 134834"/>
                  <a:gd name="connsiteX17" fmla="*/ 71426 w 99169"/>
                  <a:gd name="connsiteY17" fmla="*/ 84635 h 134834"/>
                  <a:gd name="connsiteX18" fmla="*/ 83222 w 99169"/>
                  <a:gd name="connsiteY18" fmla="*/ 101231 h 134834"/>
                  <a:gd name="connsiteX19" fmla="*/ 97487 w 99169"/>
                  <a:gd name="connsiteY19" fmla="*/ 121530 h 134834"/>
                  <a:gd name="connsiteX20" fmla="*/ 95978 w 99169"/>
                  <a:gd name="connsiteY20" fmla="*/ 133189 h 134834"/>
                  <a:gd name="connsiteX21" fmla="*/ 91040 w 99169"/>
                  <a:gd name="connsiteY21" fmla="*/ 134835 h 134834"/>
                  <a:gd name="connsiteX22" fmla="*/ 84456 w 99169"/>
                  <a:gd name="connsiteY22" fmla="*/ 131681 h 13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169" h="134834">
                    <a:moveTo>
                      <a:pt x="84456" y="131681"/>
                    </a:moveTo>
                    <a:cubicBezTo>
                      <a:pt x="77461" y="122902"/>
                      <a:pt x="71015" y="113849"/>
                      <a:pt x="64568" y="104660"/>
                    </a:cubicBezTo>
                    <a:cubicBezTo>
                      <a:pt x="58259" y="95745"/>
                      <a:pt x="52087" y="86829"/>
                      <a:pt x="45914" y="77777"/>
                    </a:cubicBezTo>
                    <a:cubicBezTo>
                      <a:pt x="34119" y="60632"/>
                      <a:pt x="23557" y="42663"/>
                      <a:pt x="11899" y="25382"/>
                    </a:cubicBezTo>
                    <a:cubicBezTo>
                      <a:pt x="11899" y="25382"/>
                      <a:pt x="11899" y="25382"/>
                      <a:pt x="11899" y="25382"/>
                    </a:cubicBezTo>
                    <a:cubicBezTo>
                      <a:pt x="8470" y="20307"/>
                      <a:pt x="4903" y="15369"/>
                      <a:pt x="1337" y="10568"/>
                    </a:cubicBezTo>
                    <a:cubicBezTo>
                      <a:pt x="-446" y="8237"/>
                      <a:pt x="-446" y="4944"/>
                      <a:pt x="1337" y="2476"/>
                    </a:cubicBezTo>
                    <a:cubicBezTo>
                      <a:pt x="3395" y="-130"/>
                      <a:pt x="6961" y="-679"/>
                      <a:pt x="9978" y="830"/>
                    </a:cubicBezTo>
                    <a:cubicBezTo>
                      <a:pt x="12310" y="2064"/>
                      <a:pt x="14230" y="4533"/>
                      <a:pt x="15876" y="6591"/>
                    </a:cubicBezTo>
                    <a:cubicBezTo>
                      <a:pt x="18345" y="9471"/>
                      <a:pt x="20677" y="12351"/>
                      <a:pt x="23009" y="15369"/>
                    </a:cubicBezTo>
                    <a:cubicBezTo>
                      <a:pt x="27672" y="21404"/>
                      <a:pt x="31924" y="27576"/>
                      <a:pt x="36039" y="33748"/>
                    </a:cubicBezTo>
                    <a:cubicBezTo>
                      <a:pt x="36039" y="33748"/>
                      <a:pt x="35902" y="33611"/>
                      <a:pt x="35902" y="33611"/>
                    </a:cubicBezTo>
                    <a:cubicBezTo>
                      <a:pt x="36039" y="33748"/>
                      <a:pt x="36176" y="33885"/>
                      <a:pt x="36176" y="34160"/>
                    </a:cubicBezTo>
                    <a:cubicBezTo>
                      <a:pt x="36176" y="34023"/>
                      <a:pt x="36039" y="34023"/>
                      <a:pt x="36039" y="33885"/>
                    </a:cubicBezTo>
                    <a:cubicBezTo>
                      <a:pt x="36176" y="34023"/>
                      <a:pt x="36313" y="34297"/>
                      <a:pt x="36450" y="34434"/>
                    </a:cubicBezTo>
                    <a:cubicBezTo>
                      <a:pt x="36450" y="34434"/>
                      <a:pt x="36450" y="34297"/>
                      <a:pt x="36313" y="34297"/>
                    </a:cubicBezTo>
                    <a:cubicBezTo>
                      <a:pt x="39742" y="39372"/>
                      <a:pt x="43171" y="44447"/>
                      <a:pt x="46600" y="49521"/>
                    </a:cubicBezTo>
                    <a:cubicBezTo>
                      <a:pt x="54693" y="61317"/>
                      <a:pt x="63059" y="72976"/>
                      <a:pt x="71426" y="84635"/>
                    </a:cubicBezTo>
                    <a:cubicBezTo>
                      <a:pt x="75404" y="90121"/>
                      <a:pt x="79381" y="95607"/>
                      <a:pt x="83222" y="101231"/>
                    </a:cubicBezTo>
                    <a:cubicBezTo>
                      <a:pt x="87885" y="108089"/>
                      <a:pt x="92549" y="114947"/>
                      <a:pt x="97487" y="121530"/>
                    </a:cubicBezTo>
                    <a:cubicBezTo>
                      <a:pt x="100230" y="125097"/>
                      <a:pt x="99544" y="130309"/>
                      <a:pt x="95978" y="133189"/>
                    </a:cubicBezTo>
                    <a:cubicBezTo>
                      <a:pt x="94469" y="134287"/>
                      <a:pt x="92686" y="134835"/>
                      <a:pt x="91040" y="134835"/>
                    </a:cubicBezTo>
                    <a:cubicBezTo>
                      <a:pt x="88571" y="134835"/>
                      <a:pt x="86102" y="133738"/>
                      <a:pt x="84456" y="13168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6" name="任意多边形: 形状 385"/>
              <p:cNvSpPr/>
              <p:nvPr/>
            </p:nvSpPr>
            <p:spPr>
              <a:xfrm>
                <a:off x="2981096" y="5390930"/>
                <a:ext cx="65553" cy="86279"/>
              </a:xfrm>
              <a:custGeom>
                <a:avLst/>
                <a:gdLst>
                  <a:gd name="connsiteX0" fmla="*/ 48829 w 65553"/>
                  <a:gd name="connsiteY0" fmla="*/ 81890 h 86279"/>
                  <a:gd name="connsiteX1" fmla="*/ 28941 w 65553"/>
                  <a:gd name="connsiteY1" fmla="*/ 50892 h 86279"/>
                  <a:gd name="connsiteX2" fmla="*/ 11522 w 65553"/>
                  <a:gd name="connsiteY2" fmla="*/ 23323 h 86279"/>
                  <a:gd name="connsiteX3" fmla="*/ 12070 w 65553"/>
                  <a:gd name="connsiteY3" fmla="*/ 24146 h 86279"/>
                  <a:gd name="connsiteX4" fmla="*/ 4252 w 65553"/>
                  <a:gd name="connsiteY4" fmla="*/ 13447 h 86279"/>
                  <a:gd name="connsiteX5" fmla="*/ 3155 w 65553"/>
                  <a:gd name="connsiteY5" fmla="*/ 12350 h 86279"/>
                  <a:gd name="connsiteX6" fmla="*/ 0 w 65553"/>
                  <a:gd name="connsiteY6" fmla="*/ 6727 h 86279"/>
                  <a:gd name="connsiteX7" fmla="*/ 4938 w 65553"/>
                  <a:gd name="connsiteY7" fmla="*/ 280 h 86279"/>
                  <a:gd name="connsiteX8" fmla="*/ 14402 w 65553"/>
                  <a:gd name="connsiteY8" fmla="*/ 3709 h 86279"/>
                  <a:gd name="connsiteX9" fmla="*/ 21809 w 65553"/>
                  <a:gd name="connsiteY9" fmla="*/ 11527 h 86279"/>
                  <a:gd name="connsiteX10" fmla="*/ 35799 w 65553"/>
                  <a:gd name="connsiteY10" fmla="*/ 30318 h 86279"/>
                  <a:gd name="connsiteX11" fmla="*/ 64328 w 65553"/>
                  <a:gd name="connsiteY11" fmla="*/ 72838 h 86279"/>
                  <a:gd name="connsiteX12" fmla="*/ 61173 w 65553"/>
                  <a:gd name="connsiteY12" fmla="*/ 85045 h 86279"/>
                  <a:gd name="connsiteX13" fmla="*/ 56784 w 65553"/>
                  <a:gd name="connsiteY13" fmla="*/ 86279 h 86279"/>
                  <a:gd name="connsiteX14" fmla="*/ 48829 w 65553"/>
                  <a:gd name="connsiteY14" fmla="*/ 81890 h 8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5553" h="86279">
                    <a:moveTo>
                      <a:pt x="48829" y="81890"/>
                    </a:moveTo>
                    <a:cubicBezTo>
                      <a:pt x="41971" y="71740"/>
                      <a:pt x="35387" y="61316"/>
                      <a:pt x="28941" y="50892"/>
                    </a:cubicBezTo>
                    <a:cubicBezTo>
                      <a:pt x="23180" y="41565"/>
                      <a:pt x="17556" y="32375"/>
                      <a:pt x="11522" y="23323"/>
                    </a:cubicBezTo>
                    <a:cubicBezTo>
                      <a:pt x="11659" y="23597"/>
                      <a:pt x="11933" y="23872"/>
                      <a:pt x="12070" y="24146"/>
                    </a:cubicBezTo>
                    <a:cubicBezTo>
                      <a:pt x="9601" y="20443"/>
                      <a:pt x="7132" y="16876"/>
                      <a:pt x="4252" y="13447"/>
                    </a:cubicBezTo>
                    <a:cubicBezTo>
                      <a:pt x="3840" y="13036"/>
                      <a:pt x="3566" y="12624"/>
                      <a:pt x="3155" y="12350"/>
                    </a:cubicBezTo>
                    <a:cubicBezTo>
                      <a:pt x="1235" y="11116"/>
                      <a:pt x="0" y="8921"/>
                      <a:pt x="0" y="6727"/>
                    </a:cubicBezTo>
                    <a:cubicBezTo>
                      <a:pt x="0" y="3709"/>
                      <a:pt x="2058" y="1103"/>
                      <a:pt x="4938" y="280"/>
                    </a:cubicBezTo>
                    <a:cubicBezTo>
                      <a:pt x="8367" y="-817"/>
                      <a:pt x="11933" y="1514"/>
                      <a:pt x="14402" y="3709"/>
                    </a:cubicBezTo>
                    <a:cubicBezTo>
                      <a:pt x="17145" y="6178"/>
                      <a:pt x="19477" y="8784"/>
                      <a:pt x="21809" y="11527"/>
                    </a:cubicBezTo>
                    <a:cubicBezTo>
                      <a:pt x="26746" y="17562"/>
                      <a:pt x="31272" y="23872"/>
                      <a:pt x="35799" y="30318"/>
                    </a:cubicBezTo>
                    <a:cubicBezTo>
                      <a:pt x="45537" y="44308"/>
                      <a:pt x="55001" y="58573"/>
                      <a:pt x="64328" y="72838"/>
                    </a:cubicBezTo>
                    <a:cubicBezTo>
                      <a:pt x="66934" y="76952"/>
                      <a:pt x="65151" y="82576"/>
                      <a:pt x="61173" y="85045"/>
                    </a:cubicBezTo>
                    <a:cubicBezTo>
                      <a:pt x="59802" y="85868"/>
                      <a:pt x="58293" y="86279"/>
                      <a:pt x="56784" y="86279"/>
                    </a:cubicBezTo>
                    <a:cubicBezTo>
                      <a:pt x="53630" y="86279"/>
                      <a:pt x="50612" y="84633"/>
                      <a:pt x="48829" y="8189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7" name="任意多边形: 形状 386"/>
              <p:cNvSpPr/>
              <p:nvPr/>
            </p:nvSpPr>
            <p:spPr>
              <a:xfrm>
                <a:off x="2589949" y="5348124"/>
                <a:ext cx="107424" cy="88211"/>
              </a:xfrm>
              <a:custGeom>
                <a:avLst/>
                <a:gdLst>
                  <a:gd name="connsiteX0" fmla="*/ 2162 w 107424"/>
                  <a:gd name="connsiteY0" fmla="*/ 85743 h 88211"/>
                  <a:gd name="connsiteX1" fmla="*/ 2162 w 107424"/>
                  <a:gd name="connsiteY1" fmla="*/ 75045 h 88211"/>
                  <a:gd name="connsiteX2" fmla="*/ 26576 w 107424"/>
                  <a:gd name="connsiteY2" fmla="*/ 53922 h 88211"/>
                  <a:gd name="connsiteX3" fmla="*/ 49482 w 107424"/>
                  <a:gd name="connsiteY3" fmla="*/ 35131 h 88211"/>
                  <a:gd name="connsiteX4" fmla="*/ 75405 w 107424"/>
                  <a:gd name="connsiteY4" fmla="*/ 15928 h 88211"/>
                  <a:gd name="connsiteX5" fmla="*/ 86789 w 107424"/>
                  <a:gd name="connsiteY5" fmla="*/ 7836 h 88211"/>
                  <a:gd name="connsiteX6" fmla="*/ 97213 w 107424"/>
                  <a:gd name="connsiteY6" fmla="*/ 978 h 88211"/>
                  <a:gd name="connsiteX7" fmla="*/ 105992 w 107424"/>
                  <a:gd name="connsiteY7" fmla="*/ 2624 h 88211"/>
                  <a:gd name="connsiteX8" fmla="*/ 105443 w 107424"/>
                  <a:gd name="connsiteY8" fmla="*/ 11676 h 88211"/>
                  <a:gd name="connsiteX9" fmla="*/ 96665 w 107424"/>
                  <a:gd name="connsiteY9" fmla="*/ 18809 h 88211"/>
                  <a:gd name="connsiteX10" fmla="*/ 85555 w 107424"/>
                  <a:gd name="connsiteY10" fmla="*/ 27450 h 88211"/>
                  <a:gd name="connsiteX11" fmla="*/ 60043 w 107424"/>
                  <a:gd name="connsiteY11" fmla="*/ 47613 h 88211"/>
                  <a:gd name="connsiteX12" fmla="*/ 36589 w 107424"/>
                  <a:gd name="connsiteY12" fmla="*/ 66540 h 88211"/>
                  <a:gd name="connsiteX13" fmla="*/ 12037 w 107424"/>
                  <a:gd name="connsiteY13" fmla="*/ 86566 h 88211"/>
                  <a:gd name="connsiteX14" fmla="*/ 7511 w 107424"/>
                  <a:gd name="connsiteY14" fmla="*/ 88212 h 88211"/>
                  <a:gd name="connsiteX15" fmla="*/ 2162 w 107424"/>
                  <a:gd name="connsiteY15" fmla="*/ 85743 h 8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7424" h="88211">
                    <a:moveTo>
                      <a:pt x="2162" y="85743"/>
                    </a:moveTo>
                    <a:cubicBezTo>
                      <a:pt x="-582" y="83000"/>
                      <a:pt x="-856" y="77787"/>
                      <a:pt x="2162" y="75045"/>
                    </a:cubicBezTo>
                    <a:cubicBezTo>
                      <a:pt x="10117" y="67775"/>
                      <a:pt x="18346" y="60780"/>
                      <a:pt x="26576" y="53922"/>
                    </a:cubicBezTo>
                    <a:cubicBezTo>
                      <a:pt x="34120" y="47475"/>
                      <a:pt x="41664" y="41166"/>
                      <a:pt x="49482" y="35131"/>
                    </a:cubicBezTo>
                    <a:cubicBezTo>
                      <a:pt x="58123" y="28684"/>
                      <a:pt x="66627" y="22238"/>
                      <a:pt x="75405" y="15928"/>
                    </a:cubicBezTo>
                    <a:cubicBezTo>
                      <a:pt x="79108" y="13185"/>
                      <a:pt x="82949" y="10442"/>
                      <a:pt x="86789" y="7836"/>
                    </a:cubicBezTo>
                    <a:cubicBezTo>
                      <a:pt x="90218" y="5504"/>
                      <a:pt x="93784" y="3310"/>
                      <a:pt x="97213" y="978"/>
                    </a:cubicBezTo>
                    <a:cubicBezTo>
                      <a:pt x="99957" y="-942"/>
                      <a:pt x="104071" y="155"/>
                      <a:pt x="105992" y="2624"/>
                    </a:cubicBezTo>
                    <a:cubicBezTo>
                      <a:pt x="108049" y="5230"/>
                      <a:pt x="107912" y="9345"/>
                      <a:pt x="105443" y="11676"/>
                    </a:cubicBezTo>
                    <a:cubicBezTo>
                      <a:pt x="102700" y="14282"/>
                      <a:pt x="99682" y="16477"/>
                      <a:pt x="96665" y="18809"/>
                    </a:cubicBezTo>
                    <a:cubicBezTo>
                      <a:pt x="92961" y="21689"/>
                      <a:pt x="89258" y="24569"/>
                      <a:pt x="85555" y="27450"/>
                    </a:cubicBezTo>
                    <a:cubicBezTo>
                      <a:pt x="76914" y="34171"/>
                      <a:pt x="68410" y="40755"/>
                      <a:pt x="60043" y="47613"/>
                    </a:cubicBezTo>
                    <a:cubicBezTo>
                      <a:pt x="52225" y="53922"/>
                      <a:pt x="44407" y="60231"/>
                      <a:pt x="36589" y="66540"/>
                    </a:cubicBezTo>
                    <a:cubicBezTo>
                      <a:pt x="28359" y="73124"/>
                      <a:pt x="20130" y="79708"/>
                      <a:pt x="12037" y="86566"/>
                    </a:cubicBezTo>
                    <a:cubicBezTo>
                      <a:pt x="10803" y="87663"/>
                      <a:pt x="9157" y="88212"/>
                      <a:pt x="7511" y="88212"/>
                    </a:cubicBezTo>
                    <a:cubicBezTo>
                      <a:pt x="5728" y="88074"/>
                      <a:pt x="3670" y="87252"/>
                      <a:pt x="2162" y="8574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8" name="任意多边形: 形状 387"/>
              <p:cNvSpPr/>
              <p:nvPr/>
            </p:nvSpPr>
            <p:spPr>
              <a:xfrm>
                <a:off x="2624771" y="5369231"/>
                <a:ext cx="164947" cy="131724"/>
              </a:xfrm>
              <a:custGeom>
                <a:avLst/>
                <a:gdLst>
                  <a:gd name="connsiteX0" fmla="*/ 2315 w 164947"/>
                  <a:gd name="connsiteY0" fmla="*/ 129512 h 131724"/>
                  <a:gd name="connsiteX1" fmla="*/ 2315 w 164947"/>
                  <a:gd name="connsiteY1" fmla="*/ 118402 h 131724"/>
                  <a:gd name="connsiteX2" fmla="*/ 34959 w 164947"/>
                  <a:gd name="connsiteY2" fmla="*/ 90148 h 131724"/>
                  <a:gd name="connsiteX3" fmla="*/ 67329 w 164947"/>
                  <a:gd name="connsiteY3" fmla="*/ 63950 h 131724"/>
                  <a:gd name="connsiteX4" fmla="*/ 100659 w 164947"/>
                  <a:gd name="connsiteY4" fmla="*/ 38850 h 131724"/>
                  <a:gd name="connsiteX5" fmla="*/ 133577 w 164947"/>
                  <a:gd name="connsiteY5" fmla="*/ 14984 h 131724"/>
                  <a:gd name="connsiteX6" fmla="*/ 133440 w 164947"/>
                  <a:gd name="connsiteY6" fmla="*/ 15121 h 131724"/>
                  <a:gd name="connsiteX7" fmla="*/ 134126 w 164947"/>
                  <a:gd name="connsiteY7" fmla="*/ 14710 h 131724"/>
                  <a:gd name="connsiteX8" fmla="*/ 134263 w 164947"/>
                  <a:gd name="connsiteY8" fmla="*/ 14572 h 131724"/>
                  <a:gd name="connsiteX9" fmla="*/ 134263 w 164947"/>
                  <a:gd name="connsiteY9" fmla="*/ 14572 h 131724"/>
                  <a:gd name="connsiteX10" fmla="*/ 138103 w 164947"/>
                  <a:gd name="connsiteY10" fmla="*/ 11966 h 131724"/>
                  <a:gd name="connsiteX11" fmla="*/ 137692 w 164947"/>
                  <a:gd name="connsiteY11" fmla="*/ 12241 h 131724"/>
                  <a:gd name="connsiteX12" fmla="*/ 155248 w 164947"/>
                  <a:gd name="connsiteY12" fmla="*/ 856 h 131724"/>
                  <a:gd name="connsiteX13" fmla="*/ 163615 w 164947"/>
                  <a:gd name="connsiteY13" fmla="*/ 2503 h 131724"/>
                  <a:gd name="connsiteX14" fmla="*/ 162792 w 164947"/>
                  <a:gd name="connsiteY14" fmla="*/ 11143 h 131724"/>
                  <a:gd name="connsiteX15" fmla="*/ 162929 w 164947"/>
                  <a:gd name="connsiteY15" fmla="*/ 11006 h 131724"/>
                  <a:gd name="connsiteX16" fmla="*/ 148665 w 164947"/>
                  <a:gd name="connsiteY16" fmla="*/ 22253 h 131724"/>
                  <a:gd name="connsiteX17" fmla="*/ 132343 w 164947"/>
                  <a:gd name="connsiteY17" fmla="*/ 34598 h 131724"/>
                  <a:gd name="connsiteX18" fmla="*/ 98464 w 164947"/>
                  <a:gd name="connsiteY18" fmla="*/ 60658 h 131724"/>
                  <a:gd name="connsiteX19" fmla="*/ 31393 w 164947"/>
                  <a:gd name="connsiteY19" fmla="*/ 114151 h 131724"/>
                  <a:gd name="connsiteX20" fmla="*/ 18637 w 164947"/>
                  <a:gd name="connsiteY20" fmla="*/ 124849 h 131724"/>
                  <a:gd name="connsiteX21" fmla="*/ 19048 w 164947"/>
                  <a:gd name="connsiteY21" fmla="*/ 124438 h 131724"/>
                  <a:gd name="connsiteX22" fmla="*/ 13699 w 164947"/>
                  <a:gd name="connsiteY22" fmla="*/ 129376 h 131724"/>
                  <a:gd name="connsiteX23" fmla="*/ 8076 w 164947"/>
                  <a:gd name="connsiteY23" fmla="*/ 131707 h 131724"/>
                  <a:gd name="connsiteX24" fmla="*/ 2315 w 164947"/>
                  <a:gd name="connsiteY24" fmla="*/ 129512 h 131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4947" h="131724">
                    <a:moveTo>
                      <a:pt x="2315" y="129512"/>
                    </a:moveTo>
                    <a:cubicBezTo>
                      <a:pt x="-703" y="126495"/>
                      <a:pt x="-840" y="121420"/>
                      <a:pt x="2315" y="118402"/>
                    </a:cubicBezTo>
                    <a:cubicBezTo>
                      <a:pt x="12739" y="108527"/>
                      <a:pt x="23849" y="99337"/>
                      <a:pt x="34959" y="90148"/>
                    </a:cubicBezTo>
                    <a:cubicBezTo>
                      <a:pt x="45657" y="81370"/>
                      <a:pt x="56493" y="72591"/>
                      <a:pt x="67329" y="63950"/>
                    </a:cubicBezTo>
                    <a:cubicBezTo>
                      <a:pt x="78164" y="55309"/>
                      <a:pt x="89412" y="47080"/>
                      <a:pt x="100659" y="38850"/>
                    </a:cubicBezTo>
                    <a:cubicBezTo>
                      <a:pt x="111494" y="30894"/>
                      <a:pt x="122330" y="22665"/>
                      <a:pt x="133577" y="14984"/>
                    </a:cubicBezTo>
                    <a:cubicBezTo>
                      <a:pt x="133577" y="14984"/>
                      <a:pt x="133440" y="14984"/>
                      <a:pt x="133440" y="15121"/>
                    </a:cubicBezTo>
                    <a:cubicBezTo>
                      <a:pt x="133714" y="14984"/>
                      <a:pt x="133851" y="14847"/>
                      <a:pt x="134126" y="14710"/>
                    </a:cubicBezTo>
                    <a:cubicBezTo>
                      <a:pt x="134126" y="14710"/>
                      <a:pt x="134263" y="14572"/>
                      <a:pt x="134263" y="14572"/>
                    </a:cubicBezTo>
                    <a:cubicBezTo>
                      <a:pt x="134263" y="14572"/>
                      <a:pt x="134263" y="14572"/>
                      <a:pt x="134263" y="14572"/>
                    </a:cubicBezTo>
                    <a:cubicBezTo>
                      <a:pt x="135634" y="13749"/>
                      <a:pt x="136869" y="12790"/>
                      <a:pt x="138103" y="11966"/>
                    </a:cubicBezTo>
                    <a:cubicBezTo>
                      <a:pt x="137966" y="12103"/>
                      <a:pt x="137829" y="12103"/>
                      <a:pt x="137692" y="12241"/>
                    </a:cubicBezTo>
                    <a:cubicBezTo>
                      <a:pt x="143453" y="8400"/>
                      <a:pt x="149350" y="4560"/>
                      <a:pt x="155248" y="856"/>
                    </a:cubicBezTo>
                    <a:cubicBezTo>
                      <a:pt x="157992" y="-790"/>
                      <a:pt x="161558" y="33"/>
                      <a:pt x="163615" y="2503"/>
                    </a:cubicBezTo>
                    <a:cubicBezTo>
                      <a:pt x="165810" y="5245"/>
                      <a:pt x="165124" y="8812"/>
                      <a:pt x="162792" y="11143"/>
                    </a:cubicBezTo>
                    <a:cubicBezTo>
                      <a:pt x="162792" y="11143"/>
                      <a:pt x="162929" y="11006"/>
                      <a:pt x="162929" y="11006"/>
                    </a:cubicBezTo>
                    <a:cubicBezTo>
                      <a:pt x="158540" y="15121"/>
                      <a:pt x="153602" y="18687"/>
                      <a:pt x="148665" y="22253"/>
                    </a:cubicBezTo>
                    <a:cubicBezTo>
                      <a:pt x="143178" y="26368"/>
                      <a:pt x="137692" y="30483"/>
                      <a:pt x="132343" y="34598"/>
                    </a:cubicBezTo>
                    <a:cubicBezTo>
                      <a:pt x="121095" y="43376"/>
                      <a:pt x="109711" y="52017"/>
                      <a:pt x="98464" y="60658"/>
                    </a:cubicBezTo>
                    <a:cubicBezTo>
                      <a:pt x="75696" y="78077"/>
                      <a:pt x="53750" y="96457"/>
                      <a:pt x="31393" y="114151"/>
                    </a:cubicBezTo>
                    <a:cubicBezTo>
                      <a:pt x="27004" y="117580"/>
                      <a:pt x="22752" y="121146"/>
                      <a:pt x="18637" y="124849"/>
                    </a:cubicBezTo>
                    <a:cubicBezTo>
                      <a:pt x="18774" y="124712"/>
                      <a:pt x="18911" y="124575"/>
                      <a:pt x="19048" y="124438"/>
                    </a:cubicBezTo>
                    <a:cubicBezTo>
                      <a:pt x="17265" y="126083"/>
                      <a:pt x="15482" y="127729"/>
                      <a:pt x="13699" y="129376"/>
                    </a:cubicBezTo>
                    <a:cubicBezTo>
                      <a:pt x="12053" y="130884"/>
                      <a:pt x="10133" y="131707"/>
                      <a:pt x="8076" y="131707"/>
                    </a:cubicBezTo>
                    <a:cubicBezTo>
                      <a:pt x="5744" y="131844"/>
                      <a:pt x="3824" y="131158"/>
                      <a:pt x="2315" y="1295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9" name="任意多边形: 形状 388"/>
              <p:cNvSpPr/>
              <p:nvPr/>
            </p:nvSpPr>
            <p:spPr>
              <a:xfrm>
                <a:off x="2715832" y="5401548"/>
                <a:ext cx="147209" cy="118867"/>
              </a:xfrm>
              <a:custGeom>
                <a:avLst/>
                <a:gdLst>
                  <a:gd name="connsiteX0" fmla="*/ 1642 w 147209"/>
                  <a:gd name="connsiteY0" fmla="*/ 115850 h 118867"/>
                  <a:gd name="connsiteX1" fmla="*/ 3151 w 147209"/>
                  <a:gd name="connsiteY1" fmla="*/ 104465 h 118867"/>
                  <a:gd name="connsiteX2" fmla="*/ 69811 w 147209"/>
                  <a:gd name="connsiteY2" fmla="*/ 50150 h 118867"/>
                  <a:gd name="connsiteX3" fmla="*/ 103552 w 147209"/>
                  <a:gd name="connsiteY3" fmla="*/ 23952 h 118867"/>
                  <a:gd name="connsiteX4" fmla="*/ 121108 w 147209"/>
                  <a:gd name="connsiteY4" fmla="*/ 11059 h 118867"/>
                  <a:gd name="connsiteX5" fmla="*/ 136196 w 147209"/>
                  <a:gd name="connsiteY5" fmla="*/ 1047 h 118867"/>
                  <a:gd name="connsiteX6" fmla="*/ 136333 w 147209"/>
                  <a:gd name="connsiteY6" fmla="*/ 910 h 118867"/>
                  <a:gd name="connsiteX7" fmla="*/ 146209 w 147209"/>
                  <a:gd name="connsiteY7" fmla="*/ 3516 h 118867"/>
                  <a:gd name="connsiteX8" fmla="*/ 143603 w 147209"/>
                  <a:gd name="connsiteY8" fmla="*/ 13391 h 118867"/>
                  <a:gd name="connsiteX9" fmla="*/ 142917 w 147209"/>
                  <a:gd name="connsiteY9" fmla="*/ 13803 h 118867"/>
                  <a:gd name="connsiteX10" fmla="*/ 128515 w 147209"/>
                  <a:gd name="connsiteY10" fmla="*/ 25187 h 118867"/>
                  <a:gd name="connsiteX11" fmla="*/ 111782 w 147209"/>
                  <a:gd name="connsiteY11" fmla="*/ 38354 h 118867"/>
                  <a:gd name="connsiteX12" fmla="*/ 78726 w 147209"/>
                  <a:gd name="connsiteY12" fmla="*/ 65238 h 118867"/>
                  <a:gd name="connsiteX13" fmla="*/ 12889 w 147209"/>
                  <a:gd name="connsiteY13" fmla="*/ 117221 h 118867"/>
                  <a:gd name="connsiteX14" fmla="*/ 7951 w 147209"/>
                  <a:gd name="connsiteY14" fmla="*/ 118867 h 118867"/>
                  <a:gd name="connsiteX15" fmla="*/ 1642 w 147209"/>
                  <a:gd name="connsiteY15" fmla="*/ 115850 h 118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7209" h="118867">
                    <a:moveTo>
                      <a:pt x="1642" y="115850"/>
                    </a:moveTo>
                    <a:cubicBezTo>
                      <a:pt x="-1101" y="112283"/>
                      <a:pt x="-278" y="107209"/>
                      <a:pt x="3151" y="104465"/>
                    </a:cubicBezTo>
                    <a:cubicBezTo>
                      <a:pt x="25371" y="86360"/>
                      <a:pt x="47179" y="67844"/>
                      <a:pt x="69811" y="50150"/>
                    </a:cubicBezTo>
                    <a:cubicBezTo>
                      <a:pt x="81058" y="41372"/>
                      <a:pt x="92168" y="32456"/>
                      <a:pt x="103552" y="23952"/>
                    </a:cubicBezTo>
                    <a:cubicBezTo>
                      <a:pt x="109313" y="19563"/>
                      <a:pt x="115211" y="15311"/>
                      <a:pt x="121108" y="11059"/>
                    </a:cubicBezTo>
                    <a:cubicBezTo>
                      <a:pt x="126046" y="7493"/>
                      <a:pt x="130847" y="3790"/>
                      <a:pt x="136196" y="1047"/>
                    </a:cubicBezTo>
                    <a:cubicBezTo>
                      <a:pt x="136196" y="1047"/>
                      <a:pt x="136333" y="910"/>
                      <a:pt x="136333" y="910"/>
                    </a:cubicBezTo>
                    <a:cubicBezTo>
                      <a:pt x="139899" y="-874"/>
                      <a:pt x="144151" y="-51"/>
                      <a:pt x="146209" y="3516"/>
                    </a:cubicBezTo>
                    <a:cubicBezTo>
                      <a:pt x="148266" y="6945"/>
                      <a:pt x="147032" y="11334"/>
                      <a:pt x="143603" y="13391"/>
                    </a:cubicBezTo>
                    <a:cubicBezTo>
                      <a:pt x="143328" y="13528"/>
                      <a:pt x="143191" y="13665"/>
                      <a:pt x="142917" y="13803"/>
                    </a:cubicBezTo>
                    <a:cubicBezTo>
                      <a:pt x="137979" y="17369"/>
                      <a:pt x="133316" y="21346"/>
                      <a:pt x="128515" y="25187"/>
                    </a:cubicBezTo>
                    <a:cubicBezTo>
                      <a:pt x="122892" y="29576"/>
                      <a:pt x="117405" y="33965"/>
                      <a:pt x="111782" y="38354"/>
                    </a:cubicBezTo>
                    <a:cubicBezTo>
                      <a:pt x="100672" y="47132"/>
                      <a:pt x="89699" y="56322"/>
                      <a:pt x="78726" y="65238"/>
                    </a:cubicBezTo>
                    <a:cubicBezTo>
                      <a:pt x="57055" y="82931"/>
                      <a:pt x="34698" y="99802"/>
                      <a:pt x="12889" y="117221"/>
                    </a:cubicBezTo>
                    <a:cubicBezTo>
                      <a:pt x="11518" y="118319"/>
                      <a:pt x="9735" y="118867"/>
                      <a:pt x="7951" y="118867"/>
                    </a:cubicBezTo>
                    <a:cubicBezTo>
                      <a:pt x="5620" y="118867"/>
                      <a:pt x="3151" y="117907"/>
                      <a:pt x="1642" y="11585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0" name="任意多边形: 形状 389"/>
              <p:cNvSpPr/>
              <p:nvPr/>
            </p:nvSpPr>
            <p:spPr>
              <a:xfrm>
                <a:off x="2848360" y="5404699"/>
                <a:ext cx="152915" cy="124768"/>
              </a:xfrm>
              <a:custGeom>
                <a:avLst/>
                <a:gdLst>
                  <a:gd name="connsiteX0" fmla="*/ 1611 w 152915"/>
                  <a:gd name="connsiteY0" fmla="*/ 121751 h 124768"/>
                  <a:gd name="connsiteX1" fmla="*/ 2983 w 152915"/>
                  <a:gd name="connsiteY1" fmla="*/ 110641 h 124768"/>
                  <a:gd name="connsiteX2" fmla="*/ 69231 w 152915"/>
                  <a:gd name="connsiteY2" fmla="*/ 55365 h 124768"/>
                  <a:gd name="connsiteX3" fmla="*/ 102698 w 152915"/>
                  <a:gd name="connsiteY3" fmla="*/ 28482 h 124768"/>
                  <a:gd name="connsiteX4" fmla="*/ 120666 w 152915"/>
                  <a:gd name="connsiteY4" fmla="*/ 14766 h 124768"/>
                  <a:gd name="connsiteX5" fmla="*/ 137536 w 152915"/>
                  <a:gd name="connsiteY5" fmla="*/ 3107 h 124768"/>
                  <a:gd name="connsiteX6" fmla="*/ 143297 w 152915"/>
                  <a:gd name="connsiteY6" fmla="*/ 501 h 124768"/>
                  <a:gd name="connsiteX7" fmla="*/ 152350 w 152915"/>
                  <a:gd name="connsiteY7" fmla="*/ 4205 h 124768"/>
                  <a:gd name="connsiteX8" fmla="*/ 149058 w 152915"/>
                  <a:gd name="connsiteY8" fmla="*/ 13120 h 124768"/>
                  <a:gd name="connsiteX9" fmla="*/ 149195 w 152915"/>
                  <a:gd name="connsiteY9" fmla="*/ 13120 h 124768"/>
                  <a:gd name="connsiteX10" fmla="*/ 145903 w 152915"/>
                  <a:gd name="connsiteY10" fmla="*/ 14903 h 124768"/>
                  <a:gd name="connsiteX11" fmla="*/ 129993 w 152915"/>
                  <a:gd name="connsiteY11" fmla="*/ 26974 h 124768"/>
                  <a:gd name="connsiteX12" fmla="*/ 112436 w 152915"/>
                  <a:gd name="connsiteY12" fmla="*/ 41238 h 124768"/>
                  <a:gd name="connsiteX13" fmla="*/ 79518 w 152915"/>
                  <a:gd name="connsiteY13" fmla="*/ 68945 h 124768"/>
                  <a:gd name="connsiteX14" fmla="*/ 45639 w 152915"/>
                  <a:gd name="connsiteY14" fmla="*/ 96377 h 124768"/>
                  <a:gd name="connsiteX15" fmla="*/ 12447 w 152915"/>
                  <a:gd name="connsiteY15" fmla="*/ 123122 h 124768"/>
                  <a:gd name="connsiteX16" fmla="*/ 7783 w 152915"/>
                  <a:gd name="connsiteY16" fmla="*/ 124769 h 124768"/>
                  <a:gd name="connsiteX17" fmla="*/ 1611 w 152915"/>
                  <a:gd name="connsiteY17" fmla="*/ 121751 h 124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2915" h="124768">
                    <a:moveTo>
                      <a:pt x="1611" y="121751"/>
                    </a:moveTo>
                    <a:cubicBezTo>
                      <a:pt x="-1132" y="118185"/>
                      <a:pt x="-172" y="113522"/>
                      <a:pt x="2983" y="110641"/>
                    </a:cubicBezTo>
                    <a:cubicBezTo>
                      <a:pt x="24791" y="91850"/>
                      <a:pt x="46874" y="73334"/>
                      <a:pt x="69231" y="55365"/>
                    </a:cubicBezTo>
                    <a:cubicBezTo>
                      <a:pt x="80341" y="46313"/>
                      <a:pt x="91451" y="37261"/>
                      <a:pt x="102698" y="28482"/>
                    </a:cubicBezTo>
                    <a:cubicBezTo>
                      <a:pt x="108596" y="23819"/>
                      <a:pt x="114631" y="19293"/>
                      <a:pt x="120666" y="14766"/>
                    </a:cubicBezTo>
                    <a:cubicBezTo>
                      <a:pt x="126152" y="10788"/>
                      <a:pt x="131776" y="6674"/>
                      <a:pt x="137536" y="3107"/>
                    </a:cubicBezTo>
                    <a:cubicBezTo>
                      <a:pt x="139457" y="2010"/>
                      <a:pt x="141377" y="1187"/>
                      <a:pt x="143297" y="501"/>
                    </a:cubicBezTo>
                    <a:cubicBezTo>
                      <a:pt x="146863" y="-870"/>
                      <a:pt x="150978" y="639"/>
                      <a:pt x="152350" y="4205"/>
                    </a:cubicBezTo>
                    <a:cubicBezTo>
                      <a:pt x="153859" y="7634"/>
                      <a:pt x="152213" y="11474"/>
                      <a:pt x="149058" y="13120"/>
                    </a:cubicBezTo>
                    <a:cubicBezTo>
                      <a:pt x="149058" y="13120"/>
                      <a:pt x="149058" y="13120"/>
                      <a:pt x="149195" y="13120"/>
                    </a:cubicBezTo>
                    <a:cubicBezTo>
                      <a:pt x="148098" y="13669"/>
                      <a:pt x="147001" y="14355"/>
                      <a:pt x="145903" y="14903"/>
                    </a:cubicBezTo>
                    <a:cubicBezTo>
                      <a:pt x="140417" y="18744"/>
                      <a:pt x="135342" y="22859"/>
                      <a:pt x="129993" y="26974"/>
                    </a:cubicBezTo>
                    <a:cubicBezTo>
                      <a:pt x="124095" y="31637"/>
                      <a:pt x="118197" y="36438"/>
                      <a:pt x="112436" y="41238"/>
                    </a:cubicBezTo>
                    <a:cubicBezTo>
                      <a:pt x="101463" y="50428"/>
                      <a:pt x="90628" y="59755"/>
                      <a:pt x="79518" y="68945"/>
                    </a:cubicBezTo>
                    <a:cubicBezTo>
                      <a:pt x="68408" y="78271"/>
                      <a:pt x="57024" y="87324"/>
                      <a:pt x="45639" y="96377"/>
                    </a:cubicBezTo>
                    <a:cubicBezTo>
                      <a:pt x="34529" y="105292"/>
                      <a:pt x="23419" y="114070"/>
                      <a:pt x="12447" y="123122"/>
                    </a:cubicBezTo>
                    <a:cubicBezTo>
                      <a:pt x="11075" y="124220"/>
                      <a:pt x="9429" y="124769"/>
                      <a:pt x="7783" y="124769"/>
                    </a:cubicBezTo>
                    <a:cubicBezTo>
                      <a:pt x="5589" y="124769"/>
                      <a:pt x="3120" y="123671"/>
                      <a:pt x="1611" y="12175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1" name="任意多边形: 形状 390"/>
              <p:cNvSpPr/>
              <p:nvPr/>
            </p:nvSpPr>
            <p:spPr>
              <a:xfrm>
                <a:off x="2974393" y="5396049"/>
                <a:ext cx="115894" cy="131102"/>
              </a:xfrm>
              <a:custGeom>
                <a:avLst/>
                <a:gdLst>
                  <a:gd name="connsiteX0" fmla="*/ 3822 w 115894"/>
                  <a:gd name="connsiteY0" fmla="*/ 129167 h 131102"/>
                  <a:gd name="connsiteX1" fmla="*/ 2039 w 115894"/>
                  <a:gd name="connsiteY1" fmla="*/ 115314 h 131102"/>
                  <a:gd name="connsiteX2" fmla="*/ 66504 w 115894"/>
                  <a:gd name="connsiteY2" fmla="*/ 43168 h 131102"/>
                  <a:gd name="connsiteX3" fmla="*/ 65681 w 115894"/>
                  <a:gd name="connsiteY3" fmla="*/ 43991 h 131102"/>
                  <a:gd name="connsiteX4" fmla="*/ 85570 w 115894"/>
                  <a:gd name="connsiteY4" fmla="*/ 21085 h 131102"/>
                  <a:gd name="connsiteX5" fmla="*/ 96131 w 115894"/>
                  <a:gd name="connsiteY5" fmla="*/ 9289 h 131102"/>
                  <a:gd name="connsiteX6" fmla="*/ 104772 w 115894"/>
                  <a:gd name="connsiteY6" fmla="*/ 1060 h 131102"/>
                  <a:gd name="connsiteX7" fmla="*/ 114373 w 115894"/>
                  <a:gd name="connsiteY7" fmla="*/ 2980 h 131102"/>
                  <a:gd name="connsiteX8" fmla="*/ 113687 w 115894"/>
                  <a:gd name="connsiteY8" fmla="*/ 12718 h 131102"/>
                  <a:gd name="connsiteX9" fmla="*/ 113139 w 115894"/>
                  <a:gd name="connsiteY9" fmla="*/ 13267 h 131102"/>
                  <a:gd name="connsiteX10" fmla="*/ 103675 w 115894"/>
                  <a:gd name="connsiteY10" fmla="*/ 25337 h 131102"/>
                  <a:gd name="connsiteX11" fmla="*/ 93525 w 115894"/>
                  <a:gd name="connsiteY11" fmla="*/ 38230 h 131102"/>
                  <a:gd name="connsiteX12" fmla="*/ 71442 w 115894"/>
                  <a:gd name="connsiteY12" fmla="*/ 65662 h 131102"/>
                  <a:gd name="connsiteX13" fmla="*/ 25219 w 115894"/>
                  <a:gd name="connsiteY13" fmla="*/ 119017 h 131102"/>
                  <a:gd name="connsiteX14" fmla="*/ 25356 w 115894"/>
                  <a:gd name="connsiteY14" fmla="*/ 118880 h 131102"/>
                  <a:gd name="connsiteX15" fmla="*/ 25219 w 115894"/>
                  <a:gd name="connsiteY15" fmla="*/ 119017 h 131102"/>
                  <a:gd name="connsiteX16" fmla="*/ 25082 w 115894"/>
                  <a:gd name="connsiteY16" fmla="*/ 119292 h 131102"/>
                  <a:gd name="connsiteX17" fmla="*/ 25219 w 115894"/>
                  <a:gd name="connsiteY17" fmla="*/ 119155 h 131102"/>
                  <a:gd name="connsiteX18" fmla="*/ 17127 w 115894"/>
                  <a:gd name="connsiteY18" fmla="*/ 128207 h 131102"/>
                  <a:gd name="connsiteX19" fmla="*/ 10269 w 115894"/>
                  <a:gd name="connsiteY19" fmla="*/ 131088 h 131102"/>
                  <a:gd name="connsiteX20" fmla="*/ 3822 w 115894"/>
                  <a:gd name="connsiteY20" fmla="*/ 129167 h 13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5894" h="131102">
                    <a:moveTo>
                      <a:pt x="3822" y="129167"/>
                    </a:moveTo>
                    <a:cubicBezTo>
                      <a:pt x="-292" y="125875"/>
                      <a:pt x="-1390" y="119429"/>
                      <a:pt x="2039" y="115314"/>
                    </a:cubicBezTo>
                    <a:cubicBezTo>
                      <a:pt x="22476" y="90351"/>
                      <a:pt x="45107" y="67308"/>
                      <a:pt x="66504" y="43168"/>
                    </a:cubicBezTo>
                    <a:cubicBezTo>
                      <a:pt x="66230" y="43442"/>
                      <a:pt x="65956" y="43717"/>
                      <a:pt x="65681" y="43991"/>
                    </a:cubicBezTo>
                    <a:cubicBezTo>
                      <a:pt x="72402" y="36310"/>
                      <a:pt x="78849" y="28629"/>
                      <a:pt x="85570" y="21085"/>
                    </a:cubicBezTo>
                    <a:cubicBezTo>
                      <a:pt x="88999" y="17108"/>
                      <a:pt x="92565" y="13130"/>
                      <a:pt x="96131" y="9289"/>
                    </a:cubicBezTo>
                    <a:cubicBezTo>
                      <a:pt x="98737" y="6272"/>
                      <a:pt x="101343" y="3254"/>
                      <a:pt x="104772" y="1060"/>
                    </a:cubicBezTo>
                    <a:cubicBezTo>
                      <a:pt x="107790" y="-998"/>
                      <a:pt x="112179" y="100"/>
                      <a:pt x="114373" y="2980"/>
                    </a:cubicBezTo>
                    <a:cubicBezTo>
                      <a:pt x="116568" y="5723"/>
                      <a:pt x="116431" y="10250"/>
                      <a:pt x="113687" y="12718"/>
                    </a:cubicBezTo>
                    <a:cubicBezTo>
                      <a:pt x="113550" y="12856"/>
                      <a:pt x="113276" y="13130"/>
                      <a:pt x="113139" y="13267"/>
                    </a:cubicBezTo>
                    <a:cubicBezTo>
                      <a:pt x="109847" y="17245"/>
                      <a:pt x="106829" y="21360"/>
                      <a:pt x="103675" y="25337"/>
                    </a:cubicBezTo>
                    <a:cubicBezTo>
                      <a:pt x="100246" y="29589"/>
                      <a:pt x="96817" y="33978"/>
                      <a:pt x="93525" y="38230"/>
                    </a:cubicBezTo>
                    <a:cubicBezTo>
                      <a:pt x="86255" y="47557"/>
                      <a:pt x="78849" y="56610"/>
                      <a:pt x="71442" y="65662"/>
                    </a:cubicBezTo>
                    <a:cubicBezTo>
                      <a:pt x="56355" y="83767"/>
                      <a:pt x="40718" y="101324"/>
                      <a:pt x="25219" y="119017"/>
                    </a:cubicBezTo>
                    <a:cubicBezTo>
                      <a:pt x="25219" y="119017"/>
                      <a:pt x="25219" y="119017"/>
                      <a:pt x="25356" y="118880"/>
                    </a:cubicBezTo>
                    <a:cubicBezTo>
                      <a:pt x="25356" y="118880"/>
                      <a:pt x="25219" y="119017"/>
                      <a:pt x="25219" y="119017"/>
                    </a:cubicBezTo>
                    <a:cubicBezTo>
                      <a:pt x="25219" y="119155"/>
                      <a:pt x="25082" y="119155"/>
                      <a:pt x="25082" y="119292"/>
                    </a:cubicBezTo>
                    <a:cubicBezTo>
                      <a:pt x="25082" y="119292"/>
                      <a:pt x="25219" y="119155"/>
                      <a:pt x="25219" y="119155"/>
                    </a:cubicBezTo>
                    <a:cubicBezTo>
                      <a:pt x="22476" y="122172"/>
                      <a:pt x="19733" y="125190"/>
                      <a:pt x="17127" y="128207"/>
                    </a:cubicBezTo>
                    <a:cubicBezTo>
                      <a:pt x="15344" y="130127"/>
                      <a:pt x="12875" y="131088"/>
                      <a:pt x="10269" y="131088"/>
                    </a:cubicBezTo>
                    <a:cubicBezTo>
                      <a:pt x="7800" y="131225"/>
                      <a:pt x="5605" y="130402"/>
                      <a:pt x="3822" y="12916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2" name="任意多边形: 形状 391"/>
              <p:cNvSpPr/>
              <p:nvPr/>
            </p:nvSpPr>
            <p:spPr>
              <a:xfrm>
                <a:off x="2757782" y="4127797"/>
                <a:ext cx="73840" cy="86305"/>
              </a:xfrm>
              <a:custGeom>
                <a:avLst/>
                <a:gdLst>
                  <a:gd name="connsiteX0" fmla="*/ 429 w 73840"/>
                  <a:gd name="connsiteY0" fmla="*/ 54485 h 86305"/>
                  <a:gd name="connsiteX1" fmla="*/ 840 w 73840"/>
                  <a:gd name="connsiteY1" fmla="*/ 36105 h 86305"/>
                  <a:gd name="connsiteX2" fmla="*/ 4543 w 73840"/>
                  <a:gd name="connsiteY2" fmla="*/ 22664 h 86305"/>
                  <a:gd name="connsiteX3" fmla="*/ 28684 w 73840"/>
                  <a:gd name="connsiteY3" fmla="*/ 1404 h 86305"/>
                  <a:gd name="connsiteX4" fmla="*/ 62562 w 73840"/>
                  <a:gd name="connsiteY4" fmla="*/ 10319 h 86305"/>
                  <a:gd name="connsiteX5" fmla="*/ 73261 w 73840"/>
                  <a:gd name="connsiteY5" fmla="*/ 32813 h 86305"/>
                  <a:gd name="connsiteX6" fmla="*/ 73672 w 73840"/>
                  <a:gd name="connsiteY6" fmla="*/ 45158 h 86305"/>
                  <a:gd name="connsiteX7" fmla="*/ 46926 w 73840"/>
                  <a:gd name="connsiteY7" fmla="*/ 85071 h 86305"/>
                  <a:gd name="connsiteX8" fmla="*/ 37462 w 73840"/>
                  <a:gd name="connsiteY8" fmla="*/ 86306 h 86305"/>
                  <a:gd name="connsiteX9" fmla="*/ 429 w 73840"/>
                  <a:gd name="connsiteY9" fmla="*/ 54485 h 8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840" h="86305">
                    <a:moveTo>
                      <a:pt x="429" y="54485"/>
                    </a:moveTo>
                    <a:cubicBezTo>
                      <a:pt x="-257" y="48313"/>
                      <a:pt x="-120" y="42140"/>
                      <a:pt x="840" y="36105"/>
                    </a:cubicBezTo>
                    <a:cubicBezTo>
                      <a:pt x="1526" y="31442"/>
                      <a:pt x="2623" y="26916"/>
                      <a:pt x="4543" y="22664"/>
                    </a:cubicBezTo>
                    <a:cubicBezTo>
                      <a:pt x="9481" y="11965"/>
                      <a:pt x="17711" y="5107"/>
                      <a:pt x="28684" y="1404"/>
                    </a:cubicBezTo>
                    <a:cubicBezTo>
                      <a:pt x="40205" y="-2437"/>
                      <a:pt x="54195" y="1952"/>
                      <a:pt x="62562" y="10319"/>
                    </a:cubicBezTo>
                    <a:cubicBezTo>
                      <a:pt x="68734" y="16491"/>
                      <a:pt x="71889" y="24447"/>
                      <a:pt x="73261" y="32813"/>
                    </a:cubicBezTo>
                    <a:cubicBezTo>
                      <a:pt x="73809" y="36791"/>
                      <a:pt x="73946" y="41043"/>
                      <a:pt x="73672" y="45158"/>
                    </a:cubicBezTo>
                    <a:cubicBezTo>
                      <a:pt x="75318" y="62852"/>
                      <a:pt x="64757" y="80134"/>
                      <a:pt x="46926" y="85071"/>
                    </a:cubicBezTo>
                    <a:cubicBezTo>
                      <a:pt x="43771" y="85894"/>
                      <a:pt x="40617" y="86306"/>
                      <a:pt x="37462" y="86306"/>
                    </a:cubicBezTo>
                    <a:cubicBezTo>
                      <a:pt x="19494" y="86306"/>
                      <a:pt x="2623" y="73001"/>
                      <a:pt x="429" y="5448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3" name="任意多边形: 形状 392"/>
              <p:cNvSpPr/>
              <p:nvPr/>
            </p:nvSpPr>
            <p:spPr>
              <a:xfrm>
                <a:off x="3309645" y="3926363"/>
                <a:ext cx="72660" cy="82014"/>
              </a:xfrm>
              <a:custGeom>
                <a:avLst/>
                <a:gdLst>
                  <a:gd name="connsiteX0" fmla="*/ 21620 w 72660"/>
                  <a:gd name="connsiteY0" fmla="*/ 79257 h 82014"/>
                  <a:gd name="connsiteX1" fmla="*/ 1732 w 72660"/>
                  <a:gd name="connsiteY1" fmla="*/ 53197 h 82014"/>
                  <a:gd name="connsiteX2" fmla="*/ 10373 w 72660"/>
                  <a:gd name="connsiteY2" fmla="*/ 14106 h 82014"/>
                  <a:gd name="connsiteX3" fmla="*/ 10099 w 72660"/>
                  <a:gd name="connsiteY3" fmla="*/ 14380 h 82014"/>
                  <a:gd name="connsiteX4" fmla="*/ 15174 w 72660"/>
                  <a:gd name="connsiteY4" fmla="*/ 11362 h 82014"/>
                  <a:gd name="connsiteX5" fmla="*/ 19014 w 72660"/>
                  <a:gd name="connsiteY5" fmla="*/ 7522 h 82014"/>
                  <a:gd name="connsiteX6" fmla="*/ 64963 w 72660"/>
                  <a:gd name="connsiteY6" fmla="*/ 12185 h 82014"/>
                  <a:gd name="connsiteX7" fmla="*/ 66060 w 72660"/>
                  <a:gd name="connsiteY7" fmla="*/ 62386 h 82014"/>
                  <a:gd name="connsiteX8" fmla="*/ 34650 w 72660"/>
                  <a:gd name="connsiteY8" fmla="*/ 82000 h 82014"/>
                  <a:gd name="connsiteX9" fmla="*/ 21620 w 72660"/>
                  <a:gd name="connsiteY9" fmla="*/ 79257 h 8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2660" h="82014">
                    <a:moveTo>
                      <a:pt x="21620" y="79257"/>
                    </a:moveTo>
                    <a:cubicBezTo>
                      <a:pt x="11059" y="74319"/>
                      <a:pt x="4201" y="64443"/>
                      <a:pt x="1732" y="53197"/>
                    </a:cubicBezTo>
                    <a:cubicBezTo>
                      <a:pt x="-1011" y="40578"/>
                      <a:pt x="-1971" y="22472"/>
                      <a:pt x="10373" y="14106"/>
                    </a:cubicBezTo>
                    <a:cubicBezTo>
                      <a:pt x="10236" y="14243"/>
                      <a:pt x="10236" y="14243"/>
                      <a:pt x="10099" y="14380"/>
                    </a:cubicBezTo>
                    <a:cubicBezTo>
                      <a:pt x="11607" y="13146"/>
                      <a:pt x="13391" y="12049"/>
                      <a:pt x="15174" y="11362"/>
                    </a:cubicBezTo>
                    <a:cubicBezTo>
                      <a:pt x="16408" y="9991"/>
                      <a:pt x="17643" y="8756"/>
                      <a:pt x="19014" y="7522"/>
                    </a:cubicBezTo>
                    <a:cubicBezTo>
                      <a:pt x="32593" y="-4274"/>
                      <a:pt x="53990" y="-1805"/>
                      <a:pt x="64963" y="12185"/>
                    </a:cubicBezTo>
                    <a:cubicBezTo>
                      <a:pt x="75661" y="26039"/>
                      <a:pt x="74427" y="47710"/>
                      <a:pt x="66060" y="62386"/>
                    </a:cubicBezTo>
                    <a:cubicBezTo>
                      <a:pt x="59476" y="73907"/>
                      <a:pt x="47406" y="82000"/>
                      <a:pt x="34650" y="82000"/>
                    </a:cubicBezTo>
                    <a:cubicBezTo>
                      <a:pt x="30261" y="82137"/>
                      <a:pt x="25872" y="81314"/>
                      <a:pt x="21620" y="79257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4" name="任意多边形: 形状 393"/>
              <p:cNvSpPr/>
              <p:nvPr/>
            </p:nvSpPr>
            <p:spPr>
              <a:xfrm>
                <a:off x="3328374" y="4169034"/>
                <a:ext cx="94175" cy="120157"/>
              </a:xfrm>
              <a:custGeom>
                <a:avLst/>
                <a:gdLst>
                  <a:gd name="connsiteX0" fmla="*/ 37456 w 94175"/>
                  <a:gd name="connsiteY0" fmla="*/ 120096 h 120157"/>
                  <a:gd name="connsiteX1" fmla="*/ 27032 w 94175"/>
                  <a:gd name="connsiteY1" fmla="*/ 117079 h 120157"/>
                  <a:gd name="connsiteX2" fmla="*/ 19625 w 94175"/>
                  <a:gd name="connsiteY2" fmla="*/ 110769 h 120157"/>
                  <a:gd name="connsiteX3" fmla="*/ 12630 w 94175"/>
                  <a:gd name="connsiteY3" fmla="*/ 100620 h 120157"/>
                  <a:gd name="connsiteX4" fmla="*/ 4263 w 94175"/>
                  <a:gd name="connsiteY4" fmla="*/ 79085 h 120157"/>
                  <a:gd name="connsiteX5" fmla="*/ 286 w 94175"/>
                  <a:gd name="connsiteY5" fmla="*/ 55768 h 120157"/>
                  <a:gd name="connsiteX6" fmla="*/ 834 w 94175"/>
                  <a:gd name="connsiteY6" fmla="*/ 31354 h 120157"/>
                  <a:gd name="connsiteX7" fmla="*/ 2343 w 94175"/>
                  <a:gd name="connsiteY7" fmla="*/ 20107 h 120157"/>
                  <a:gd name="connsiteX8" fmla="*/ 5772 w 94175"/>
                  <a:gd name="connsiteY8" fmla="*/ 11328 h 120157"/>
                  <a:gd name="connsiteX9" fmla="*/ 16470 w 94175"/>
                  <a:gd name="connsiteY9" fmla="*/ 12700 h 120157"/>
                  <a:gd name="connsiteX10" fmla="*/ 16745 w 94175"/>
                  <a:gd name="connsiteY10" fmla="*/ 13249 h 120157"/>
                  <a:gd name="connsiteX11" fmla="*/ 17293 w 94175"/>
                  <a:gd name="connsiteY11" fmla="*/ 17638 h 120157"/>
                  <a:gd name="connsiteX12" fmla="*/ 17156 w 94175"/>
                  <a:gd name="connsiteY12" fmla="*/ 18872 h 120157"/>
                  <a:gd name="connsiteX13" fmla="*/ 16607 w 94175"/>
                  <a:gd name="connsiteY13" fmla="*/ 26828 h 120157"/>
                  <a:gd name="connsiteX14" fmla="*/ 16607 w 94175"/>
                  <a:gd name="connsiteY14" fmla="*/ 26690 h 120157"/>
                  <a:gd name="connsiteX15" fmla="*/ 16196 w 94175"/>
                  <a:gd name="connsiteY15" fmla="*/ 50968 h 120157"/>
                  <a:gd name="connsiteX16" fmla="*/ 16196 w 94175"/>
                  <a:gd name="connsiteY16" fmla="*/ 50968 h 120157"/>
                  <a:gd name="connsiteX17" fmla="*/ 18116 w 94175"/>
                  <a:gd name="connsiteY17" fmla="*/ 65507 h 120157"/>
                  <a:gd name="connsiteX18" fmla="*/ 21682 w 94175"/>
                  <a:gd name="connsiteY18" fmla="*/ 78948 h 120157"/>
                  <a:gd name="connsiteX19" fmla="*/ 21408 w 94175"/>
                  <a:gd name="connsiteY19" fmla="*/ 78263 h 120157"/>
                  <a:gd name="connsiteX20" fmla="*/ 21682 w 94175"/>
                  <a:gd name="connsiteY20" fmla="*/ 79085 h 120157"/>
                  <a:gd name="connsiteX21" fmla="*/ 21820 w 94175"/>
                  <a:gd name="connsiteY21" fmla="*/ 79360 h 120157"/>
                  <a:gd name="connsiteX22" fmla="*/ 21682 w 94175"/>
                  <a:gd name="connsiteY22" fmla="*/ 79085 h 120157"/>
                  <a:gd name="connsiteX23" fmla="*/ 25934 w 94175"/>
                  <a:gd name="connsiteY23" fmla="*/ 89510 h 120157"/>
                  <a:gd name="connsiteX24" fmla="*/ 29500 w 94175"/>
                  <a:gd name="connsiteY24" fmla="*/ 95408 h 120157"/>
                  <a:gd name="connsiteX25" fmla="*/ 31832 w 94175"/>
                  <a:gd name="connsiteY25" fmla="*/ 98425 h 120157"/>
                  <a:gd name="connsiteX26" fmla="*/ 33478 w 94175"/>
                  <a:gd name="connsiteY26" fmla="*/ 100071 h 120157"/>
                  <a:gd name="connsiteX27" fmla="*/ 34576 w 94175"/>
                  <a:gd name="connsiteY27" fmla="*/ 100757 h 120157"/>
                  <a:gd name="connsiteX28" fmla="*/ 35398 w 94175"/>
                  <a:gd name="connsiteY28" fmla="*/ 101168 h 120157"/>
                  <a:gd name="connsiteX29" fmla="*/ 36084 w 94175"/>
                  <a:gd name="connsiteY29" fmla="*/ 101443 h 120157"/>
                  <a:gd name="connsiteX30" fmla="*/ 36907 w 94175"/>
                  <a:gd name="connsiteY30" fmla="*/ 101579 h 120157"/>
                  <a:gd name="connsiteX31" fmla="*/ 38416 w 94175"/>
                  <a:gd name="connsiteY31" fmla="*/ 101579 h 120157"/>
                  <a:gd name="connsiteX32" fmla="*/ 39376 w 94175"/>
                  <a:gd name="connsiteY32" fmla="*/ 101443 h 120157"/>
                  <a:gd name="connsiteX33" fmla="*/ 38965 w 94175"/>
                  <a:gd name="connsiteY33" fmla="*/ 101579 h 120157"/>
                  <a:gd name="connsiteX34" fmla="*/ 39376 w 94175"/>
                  <a:gd name="connsiteY34" fmla="*/ 101443 h 120157"/>
                  <a:gd name="connsiteX35" fmla="*/ 40199 w 94175"/>
                  <a:gd name="connsiteY35" fmla="*/ 101305 h 120157"/>
                  <a:gd name="connsiteX36" fmla="*/ 39513 w 94175"/>
                  <a:gd name="connsiteY36" fmla="*/ 101443 h 120157"/>
                  <a:gd name="connsiteX37" fmla="*/ 40885 w 94175"/>
                  <a:gd name="connsiteY37" fmla="*/ 101031 h 120157"/>
                  <a:gd name="connsiteX38" fmla="*/ 43491 w 94175"/>
                  <a:gd name="connsiteY38" fmla="*/ 99934 h 120157"/>
                  <a:gd name="connsiteX39" fmla="*/ 46097 w 94175"/>
                  <a:gd name="connsiteY39" fmla="*/ 98425 h 120157"/>
                  <a:gd name="connsiteX40" fmla="*/ 49663 w 94175"/>
                  <a:gd name="connsiteY40" fmla="*/ 95682 h 120157"/>
                  <a:gd name="connsiteX41" fmla="*/ 52406 w 94175"/>
                  <a:gd name="connsiteY41" fmla="*/ 92939 h 120157"/>
                  <a:gd name="connsiteX42" fmla="*/ 55150 w 94175"/>
                  <a:gd name="connsiteY42" fmla="*/ 89235 h 120157"/>
                  <a:gd name="connsiteX43" fmla="*/ 58167 w 94175"/>
                  <a:gd name="connsiteY43" fmla="*/ 83886 h 120157"/>
                  <a:gd name="connsiteX44" fmla="*/ 58167 w 94175"/>
                  <a:gd name="connsiteY44" fmla="*/ 83886 h 120157"/>
                  <a:gd name="connsiteX45" fmla="*/ 66534 w 94175"/>
                  <a:gd name="connsiteY45" fmla="*/ 63312 h 120157"/>
                  <a:gd name="connsiteX46" fmla="*/ 66259 w 94175"/>
                  <a:gd name="connsiteY46" fmla="*/ 63998 h 120157"/>
                  <a:gd name="connsiteX47" fmla="*/ 70923 w 94175"/>
                  <a:gd name="connsiteY47" fmla="*/ 47539 h 120157"/>
                  <a:gd name="connsiteX48" fmla="*/ 70923 w 94175"/>
                  <a:gd name="connsiteY48" fmla="*/ 47539 h 120157"/>
                  <a:gd name="connsiteX49" fmla="*/ 73117 w 94175"/>
                  <a:gd name="connsiteY49" fmla="*/ 33686 h 120157"/>
                  <a:gd name="connsiteX50" fmla="*/ 73117 w 94175"/>
                  <a:gd name="connsiteY50" fmla="*/ 24770 h 120157"/>
                  <a:gd name="connsiteX51" fmla="*/ 71746 w 94175"/>
                  <a:gd name="connsiteY51" fmla="*/ 15443 h 120157"/>
                  <a:gd name="connsiteX52" fmla="*/ 72020 w 94175"/>
                  <a:gd name="connsiteY52" fmla="*/ 16815 h 120157"/>
                  <a:gd name="connsiteX53" fmla="*/ 71060 w 94175"/>
                  <a:gd name="connsiteY53" fmla="*/ 12425 h 120157"/>
                  <a:gd name="connsiteX54" fmla="*/ 79015 w 94175"/>
                  <a:gd name="connsiteY54" fmla="*/ 356 h 120157"/>
                  <a:gd name="connsiteX55" fmla="*/ 92457 w 94175"/>
                  <a:gd name="connsiteY55" fmla="*/ 8037 h 120157"/>
                  <a:gd name="connsiteX56" fmla="*/ 93554 w 94175"/>
                  <a:gd name="connsiteY56" fmla="*/ 36566 h 120157"/>
                  <a:gd name="connsiteX57" fmla="*/ 84776 w 94175"/>
                  <a:gd name="connsiteY57" fmla="*/ 74147 h 120157"/>
                  <a:gd name="connsiteX58" fmla="*/ 63379 w 94175"/>
                  <a:gd name="connsiteY58" fmla="*/ 109809 h 120157"/>
                  <a:gd name="connsiteX59" fmla="*/ 39376 w 94175"/>
                  <a:gd name="connsiteY59" fmla="*/ 120096 h 120157"/>
                  <a:gd name="connsiteX60" fmla="*/ 37456 w 94175"/>
                  <a:gd name="connsiteY60" fmla="*/ 120096 h 12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94175" h="120157">
                    <a:moveTo>
                      <a:pt x="37456" y="120096"/>
                    </a:moveTo>
                    <a:cubicBezTo>
                      <a:pt x="33890" y="119822"/>
                      <a:pt x="30186" y="119136"/>
                      <a:pt x="27032" y="117079"/>
                    </a:cubicBezTo>
                    <a:cubicBezTo>
                      <a:pt x="24289" y="115295"/>
                      <a:pt x="21682" y="113375"/>
                      <a:pt x="19625" y="110769"/>
                    </a:cubicBezTo>
                    <a:cubicBezTo>
                      <a:pt x="17019" y="107615"/>
                      <a:pt x="14687" y="104323"/>
                      <a:pt x="12630" y="100620"/>
                    </a:cubicBezTo>
                    <a:cubicBezTo>
                      <a:pt x="8926" y="93899"/>
                      <a:pt x="6183" y="86492"/>
                      <a:pt x="4263" y="79085"/>
                    </a:cubicBezTo>
                    <a:cubicBezTo>
                      <a:pt x="2206" y="71405"/>
                      <a:pt x="834" y="63586"/>
                      <a:pt x="286" y="55768"/>
                    </a:cubicBezTo>
                    <a:cubicBezTo>
                      <a:pt x="-263" y="47539"/>
                      <a:pt x="11" y="39583"/>
                      <a:pt x="834" y="31354"/>
                    </a:cubicBezTo>
                    <a:cubicBezTo>
                      <a:pt x="1246" y="27650"/>
                      <a:pt x="1794" y="23810"/>
                      <a:pt x="2343" y="20107"/>
                    </a:cubicBezTo>
                    <a:cubicBezTo>
                      <a:pt x="2891" y="17363"/>
                      <a:pt x="3440" y="13386"/>
                      <a:pt x="5772" y="11328"/>
                    </a:cubicBezTo>
                    <a:cubicBezTo>
                      <a:pt x="9064" y="8448"/>
                      <a:pt x="14139" y="8722"/>
                      <a:pt x="16470" y="12700"/>
                    </a:cubicBezTo>
                    <a:cubicBezTo>
                      <a:pt x="16607" y="12837"/>
                      <a:pt x="16607" y="13112"/>
                      <a:pt x="16745" y="13249"/>
                    </a:cubicBezTo>
                    <a:cubicBezTo>
                      <a:pt x="17568" y="14620"/>
                      <a:pt x="17705" y="16266"/>
                      <a:pt x="17293" y="17638"/>
                    </a:cubicBezTo>
                    <a:cubicBezTo>
                      <a:pt x="17293" y="18049"/>
                      <a:pt x="17156" y="18461"/>
                      <a:pt x="17156" y="18872"/>
                    </a:cubicBezTo>
                    <a:cubicBezTo>
                      <a:pt x="16882" y="21615"/>
                      <a:pt x="16745" y="24221"/>
                      <a:pt x="16607" y="26828"/>
                    </a:cubicBezTo>
                    <a:cubicBezTo>
                      <a:pt x="16607" y="26828"/>
                      <a:pt x="16607" y="26690"/>
                      <a:pt x="16607" y="26690"/>
                    </a:cubicBezTo>
                    <a:cubicBezTo>
                      <a:pt x="16196" y="34783"/>
                      <a:pt x="15784" y="42875"/>
                      <a:pt x="16196" y="50968"/>
                    </a:cubicBezTo>
                    <a:cubicBezTo>
                      <a:pt x="16196" y="50968"/>
                      <a:pt x="16196" y="50968"/>
                      <a:pt x="16196" y="50968"/>
                    </a:cubicBezTo>
                    <a:cubicBezTo>
                      <a:pt x="16607" y="55905"/>
                      <a:pt x="17293" y="60706"/>
                      <a:pt x="18116" y="65507"/>
                    </a:cubicBezTo>
                    <a:cubicBezTo>
                      <a:pt x="19076" y="70033"/>
                      <a:pt x="20311" y="74559"/>
                      <a:pt x="21682" y="78948"/>
                    </a:cubicBezTo>
                    <a:cubicBezTo>
                      <a:pt x="21545" y="78674"/>
                      <a:pt x="21545" y="78537"/>
                      <a:pt x="21408" y="78263"/>
                    </a:cubicBezTo>
                    <a:cubicBezTo>
                      <a:pt x="21545" y="78537"/>
                      <a:pt x="21545" y="78811"/>
                      <a:pt x="21682" y="79085"/>
                    </a:cubicBezTo>
                    <a:cubicBezTo>
                      <a:pt x="21682" y="79223"/>
                      <a:pt x="21682" y="79223"/>
                      <a:pt x="21820" y="79360"/>
                    </a:cubicBezTo>
                    <a:cubicBezTo>
                      <a:pt x="21820" y="79223"/>
                      <a:pt x="21820" y="79223"/>
                      <a:pt x="21682" y="79085"/>
                    </a:cubicBezTo>
                    <a:cubicBezTo>
                      <a:pt x="22917" y="82652"/>
                      <a:pt x="24426" y="86081"/>
                      <a:pt x="25934" y="89510"/>
                    </a:cubicBezTo>
                    <a:cubicBezTo>
                      <a:pt x="27032" y="91567"/>
                      <a:pt x="28129" y="93487"/>
                      <a:pt x="29500" y="95408"/>
                    </a:cubicBezTo>
                    <a:cubicBezTo>
                      <a:pt x="30186" y="96368"/>
                      <a:pt x="31009" y="97328"/>
                      <a:pt x="31832" y="98425"/>
                    </a:cubicBezTo>
                    <a:cubicBezTo>
                      <a:pt x="32381" y="98974"/>
                      <a:pt x="32929" y="99522"/>
                      <a:pt x="33478" y="100071"/>
                    </a:cubicBezTo>
                    <a:cubicBezTo>
                      <a:pt x="33890" y="100345"/>
                      <a:pt x="34164" y="100482"/>
                      <a:pt x="34576" y="100757"/>
                    </a:cubicBezTo>
                    <a:cubicBezTo>
                      <a:pt x="34850" y="100894"/>
                      <a:pt x="35124" y="101031"/>
                      <a:pt x="35398" y="101168"/>
                    </a:cubicBezTo>
                    <a:cubicBezTo>
                      <a:pt x="35673" y="101168"/>
                      <a:pt x="35810" y="101305"/>
                      <a:pt x="36084" y="101443"/>
                    </a:cubicBezTo>
                    <a:cubicBezTo>
                      <a:pt x="36358" y="101443"/>
                      <a:pt x="36633" y="101579"/>
                      <a:pt x="36907" y="101579"/>
                    </a:cubicBezTo>
                    <a:cubicBezTo>
                      <a:pt x="37456" y="101579"/>
                      <a:pt x="37867" y="101579"/>
                      <a:pt x="38416" y="101579"/>
                    </a:cubicBezTo>
                    <a:cubicBezTo>
                      <a:pt x="38690" y="101579"/>
                      <a:pt x="39102" y="101443"/>
                      <a:pt x="39376" y="101443"/>
                    </a:cubicBezTo>
                    <a:cubicBezTo>
                      <a:pt x="39239" y="101443"/>
                      <a:pt x="39102" y="101443"/>
                      <a:pt x="38965" y="101579"/>
                    </a:cubicBezTo>
                    <a:cubicBezTo>
                      <a:pt x="39102" y="101579"/>
                      <a:pt x="39239" y="101579"/>
                      <a:pt x="39376" y="101443"/>
                    </a:cubicBezTo>
                    <a:cubicBezTo>
                      <a:pt x="39650" y="101443"/>
                      <a:pt x="39925" y="101305"/>
                      <a:pt x="40199" y="101305"/>
                    </a:cubicBezTo>
                    <a:cubicBezTo>
                      <a:pt x="39925" y="101305"/>
                      <a:pt x="39787" y="101443"/>
                      <a:pt x="39513" y="101443"/>
                    </a:cubicBezTo>
                    <a:cubicBezTo>
                      <a:pt x="39925" y="101305"/>
                      <a:pt x="40473" y="101168"/>
                      <a:pt x="40885" y="101031"/>
                    </a:cubicBezTo>
                    <a:cubicBezTo>
                      <a:pt x="41708" y="100757"/>
                      <a:pt x="42668" y="100345"/>
                      <a:pt x="43491" y="99934"/>
                    </a:cubicBezTo>
                    <a:cubicBezTo>
                      <a:pt x="44451" y="99522"/>
                      <a:pt x="45274" y="98974"/>
                      <a:pt x="46097" y="98425"/>
                    </a:cubicBezTo>
                    <a:cubicBezTo>
                      <a:pt x="47331" y="97602"/>
                      <a:pt x="48429" y="96642"/>
                      <a:pt x="49663" y="95682"/>
                    </a:cubicBezTo>
                    <a:cubicBezTo>
                      <a:pt x="50623" y="94721"/>
                      <a:pt x="51446" y="93899"/>
                      <a:pt x="52406" y="92939"/>
                    </a:cubicBezTo>
                    <a:cubicBezTo>
                      <a:pt x="53366" y="91704"/>
                      <a:pt x="54326" y="90470"/>
                      <a:pt x="55150" y="89235"/>
                    </a:cubicBezTo>
                    <a:cubicBezTo>
                      <a:pt x="56247" y="87452"/>
                      <a:pt x="57207" y="85669"/>
                      <a:pt x="58167" y="83886"/>
                    </a:cubicBezTo>
                    <a:cubicBezTo>
                      <a:pt x="58167" y="83886"/>
                      <a:pt x="58167" y="83886"/>
                      <a:pt x="58167" y="83886"/>
                    </a:cubicBezTo>
                    <a:cubicBezTo>
                      <a:pt x="61322" y="77165"/>
                      <a:pt x="64065" y="70307"/>
                      <a:pt x="66534" y="63312"/>
                    </a:cubicBezTo>
                    <a:cubicBezTo>
                      <a:pt x="66397" y="63586"/>
                      <a:pt x="66397" y="63724"/>
                      <a:pt x="66259" y="63998"/>
                    </a:cubicBezTo>
                    <a:cubicBezTo>
                      <a:pt x="68180" y="58511"/>
                      <a:pt x="69688" y="53162"/>
                      <a:pt x="70923" y="47539"/>
                    </a:cubicBezTo>
                    <a:cubicBezTo>
                      <a:pt x="70923" y="47539"/>
                      <a:pt x="70923" y="47539"/>
                      <a:pt x="70923" y="47539"/>
                    </a:cubicBezTo>
                    <a:cubicBezTo>
                      <a:pt x="71883" y="42875"/>
                      <a:pt x="72706" y="38349"/>
                      <a:pt x="73117" y="33686"/>
                    </a:cubicBezTo>
                    <a:cubicBezTo>
                      <a:pt x="73255" y="30668"/>
                      <a:pt x="73255" y="27788"/>
                      <a:pt x="73117" y="24770"/>
                    </a:cubicBezTo>
                    <a:cubicBezTo>
                      <a:pt x="72843" y="21615"/>
                      <a:pt x="72432" y="18461"/>
                      <a:pt x="71746" y="15443"/>
                    </a:cubicBezTo>
                    <a:cubicBezTo>
                      <a:pt x="71883" y="15854"/>
                      <a:pt x="72020" y="16403"/>
                      <a:pt x="72020" y="16815"/>
                    </a:cubicBezTo>
                    <a:cubicBezTo>
                      <a:pt x="71746" y="15443"/>
                      <a:pt x="71334" y="13934"/>
                      <a:pt x="71060" y="12425"/>
                    </a:cubicBezTo>
                    <a:cubicBezTo>
                      <a:pt x="69963" y="7076"/>
                      <a:pt x="73940" y="1727"/>
                      <a:pt x="79015" y="356"/>
                    </a:cubicBezTo>
                    <a:cubicBezTo>
                      <a:pt x="84502" y="-1153"/>
                      <a:pt x="91222" y="2276"/>
                      <a:pt x="92457" y="8037"/>
                    </a:cubicBezTo>
                    <a:cubicBezTo>
                      <a:pt x="94514" y="17363"/>
                      <a:pt x="94514" y="27102"/>
                      <a:pt x="93554" y="36566"/>
                    </a:cubicBezTo>
                    <a:cubicBezTo>
                      <a:pt x="92183" y="49322"/>
                      <a:pt x="89165" y="62078"/>
                      <a:pt x="84776" y="74147"/>
                    </a:cubicBezTo>
                    <a:cubicBezTo>
                      <a:pt x="80113" y="87178"/>
                      <a:pt x="74077" y="100620"/>
                      <a:pt x="63379" y="109809"/>
                    </a:cubicBezTo>
                    <a:cubicBezTo>
                      <a:pt x="56795" y="115433"/>
                      <a:pt x="48292" y="120096"/>
                      <a:pt x="39376" y="120096"/>
                    </a:cubicBezTo>
                    <a:cubicBezTo>
                      <a:pt x="38965" y="120233"/>
                      <a:pt x="38279" y="120096"/>
                      <a:pt x="37456" y="120096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5" name="任意多边形: 形状 394"/>
              <p:cNvSpPr/>
              <p:nvPr/>
            </p:nvSpPr>
            <p:spPr>
              <a:xfrm>
                <a:off x="2715692" y="4036743"/>
                <a:ext cx="67376" cy="51585"/>
              </a:xfrm>
              <a:custGeom>
                <a:avLst/>
                <a:gdLst>
                  <a:gd name="connsiteX0" fmla="*/ 19751 w 67376"/>
                  <a:gd name="connsiteY0" fmla="*/ 49665 h 51585"/>
                  <a:gd name="connsiteX1" fmla="*/ 16459 w 67376"/>
                  <a:gd name="connsiteY1" fmla="*/ 48156 h 51585"/>
                  <a:gd name="connsiteX2" fmla="*/ 10013 w 67376"/>
                  <a:gd name="connsiteY2" fmla="*/ 45413 h 51585"/>
                  <a:gd name="connsiteX3" fmla="*/ 5761 w 67376"/>
                  <a:gd name="connsiteY3" fmla="*/ 41984 h 51585"/>
                  <a:gd name="connsiteX4" fmla="*/ 2606 w 67376"/>
                  <a:gd name="connsiteY4" fmla="*/ 37595 h 51585"/>
                  <a:gd name="connsiteX5" fmla="*/ 0 w 67376"/>
                  <a:gd name="connsiteY5" fmla="*/ 27171 h 51585"/>
                  <a:gd name="connsiteX6" fmla="*/ 11796 w 67376"/>
                  <a:gd name="connsiteY6" fmla="*/ 7008 h 51585"/>
                  <a:gd name="connsiteX7" fmla="*/ 35524 w 67376"/>
                  <a:gd name="connsiteY7" fmla="*/ 13 h 51585"/>
                  <a:gd name="connsiteX8" fmla="*/ 51846 w 67376"/>
                  <a:gd name="connsiteY8" fmla="*/ 2893 h 51585"/>
                  <a:gd name="connsiteX9" fmla="*/ 60076 w 67376"/>
                  <a:gd name="connsiteY9" fmla="*/ 7831 h 51585"/>
                  <a:gd name="connsiteX10" fmla="*/ 66111 w 67376"/>
                  <a:gd name="connsiteY10" fmla="*/ 16472 h 51585"/>
                  <a:gd name="connsiteX11" fmla="*/ 61722 w 67376"/>
                  <a:gd name="connsiteY11" fmla="*/ 37595 h 51585"/>
                  <a:gd name="connsiteX12" fmla="*/ 47595 w 67376"/>
                  <a:gd name="connsiteY12" fmla="*/ 47196 h 51585"/>
                  <a:gd name="connsiteX13" fmla="*/ 31547 w 67376"/>
                  <a:gd name="connsiteY13" fmla="*/ 51448 h 51585"/>
                  <a:gd name="connsiteX14" fmla="*/ 28666 w 67376"/>
                  <a:gd name="connsiteY14" fmla="*/ 51585 h 51585"/>
                  <a:gd name="connsiteX15" fmla="*/ 19751 w 67376"/>
                  <a:gd name="connsiteY15" fmla="*/ 49665 h 5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376" h="51585">
                    <a:moveTo>
                      <a:pt x="19751" y="49665"/>
                    </a:moveTo>
                    <a:cubicBezTo>
                      <a:pt x="18654" y="49116"/>
                      <a:pt x="17556" y="48705"/>
                      <a:pt x="16459" y="48156"/>
                    </a:cubicBezTo>
                    <a:cubicBezTo>
                      <a:pt x="14265" y="47470"/>
                      <a:pt x="12070" y="46510"/>
                      <a:pt x="10013" y="45413"/>
                    </a:cubicBezTo>
                    <a:cubicBezTo>
                      <a:pt x="8367" y="44590"/>
                      <a:pt x="7132" y="43081"/>
                      <a:pt x="5761" y="41984"/>
                    </a:cubicBezTo>
                    <a:cubicBezTo>
                      <a:pt x="4526" y="40887"/>
                      <a:pt x="3429" y="39104"/>
                      <a:pt x="2606" y="37595"/>
                    </a:cubicBezTo>
                    <a:cubicBezTo>
                      <a:pt x="686" y="34440"/>
                      <a:pt x="0" y="30737"/>
                      <a:pt x="0" y="27171"/>
                    </a:cubicBezTo>
                    <a:cubicBezTo>
                      <a:pt x="0" y="18804"/>
                      <a:pt x="5212" y="11672"/>
                      <a:pt x="11796" y="7008"/>
                    </a:cubicBezTo>
                    <a:cubicBezTo>
                      <a:pt x="18791" y="2207"/>
                      <a:pt x="27295" y="150"/>
                      <a:pt x="35524" y="13"/>
                    </a:cubicBezTo>
                    <a:cubicBezTo>
                      <a:pt x="40874" y="-124"/>
                      <a:pt x="46909" y="836"/>
                      <a:pt x="51846" y="2893"/>
                    </a:cubicBezTo>
                    <a:cubicBezTo>
                      <a:pt x="54864" y="4128"/>
                      <a:pt x="57607" y="5774"/>
                      <a:pt x="60076" y="7831"/>
                    </a:cubicBezTo>
                    <a:cubicBezTo>
                      <a:pt x="62956" y="10163"/>
                      <a:pt x="64740" y="13180"/>
                      <a:pt x="66111" y="16472"/>
                    </a:cubicBezTo>
                    <a:cubicBezTo>
                      <a:pt x="69129" y="23742"/>
                      <a:pt x="66385" y="31834"/>
                      <a:pt x="61722" y="37595"/>
                    </a:cubicBezTo>
                    <a:cubicBezTo>
                      <a:pt x="58019" y="41984"/>
                      <a:pt x="52944" y="45001"/>
                      <a:pt x="47595" y="47196"/>
                    </a:cubicBezTo>
                    <a:cubicBezTo>
                      <a:pt x="42519" y="49391"/>
                      <a:pt x="37033" y="51174"/>
                      <a:pt x="31547" y="51448"/>
                    </a:cubicBezTo>
                    <a:cubicBezTo>
                      <a:pt x="30587" y="51448"/>
                      <a:pt x="29627" y="51585"/>
                      <a:pt x="28666" y="51585"/>
                    </a:cubicBezTo>
                    <a:cubicBezTo>
                      <a:pt x="25649" y="51174"/>
                      <a:pt x="22494" y="50899"/>
                      <a:pt x="19751" y="49665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6" name="任意多边形: 形状 395"/>
              <p:cNvSpPr/>
              <p:nvPr/>
            </p:nvSpPr>
            <p:spPr>
              <a:xfrm>
                <a:off x="3266143" y="3844874"/>
                <a:ext cx="63367" cy="47863"/>
              </a:xfrm>
              <a:custGeom>
                <a:avLst/>
                <a:gdLst>
                  <a:gd name="connsiteX0" fmla="*/ 7790 w 63367"/>
                  <a:gd name="connsiteY0" fmla="*/ 42514 h 47863"/>
                  <a:gd name="connsiteX1" fmla="*/ 657 w 63367"/>
                  <a:gd name="connsiteY1" fmla="*/ 21666 h 47863"/>
                  <a:gd name="connsiteX2" fmla="*/ 14648 w 63367"/>
                  <a:gd name="connsiteY2" fmla="*/ 6715 h 47863"/>
                  <a:gd name="connsiteX3" fmla="*/ 19722 w 63367"/>
                  <a:gd name="connsiteY3" fmla="*/ 4109 h 47863"/>
                  <a:gd name="connsiteX4" fmla="*/ 51544 w 63367"/>
                  <a:gd name="connsiteY4" fmla="*/ 3149 h 47863"/>
                  <a:gd name="connsiteX5" fmla="*/ 63339 w 63367"/>
                  <a:gd name="connsiteY5" fmla="*/ 20843 h 47863"/>
                  <a:gd name="connsiteX6" fmla="*/ 53464 w 63367"/>
                  <a:gd name="connsiteY6" fmla="*/ 40182 h 47863"/>
                  <a:gd name="connsiteX7" fmla="*/ 39611 w 63367"/>
                  <a:gd name="connsiteY7" fmla="*/ 45943 h 47863"/>
                  <a:gd name="connsiteX8" fmla="*/ 29461 w 63367"/>
                  <a:gd name="connsiteY8" fmla="*/ 47726 h 47863"/>
                  <a:gd name="connsiteX9" fmla="*/ 25620 w 63367"/>
                  <a:gd name="connsiteY9" fmla="*/ 47863 h 47863"/>
                  <a:gd name="connsiteX10" fmla="*/ 7790 w 63367"/>
                  <a:gd name="connsiteY10" fmla="*/ 42514 h 47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367" h="47863">
                    <a:moveTo>
                      <a:pt x="7790" y="42514"/>
                    </a:moveTo>
                    <a:cubicBezTo>
                      <a:pt x="1480" y="37714"/>
                      <a:pt x="-1400" y="29347"/>
                      <a:pt x="657" y="21666"/>
                    </a:cubicBezTo>
                    <a:cubicBezTo>
                      <a:pt x="2577" y="14533"/>
                      <a:pt x="8064" y="9595"/>
                      <a:pt x="14648" y="6715"/>
                    </a:cubicBezTo>
                    <a:cubicBezTo>
                      <a:pt x="16293" y="5755"/>
                      <a:pt x="17940" y="4932"/>
                      <a:pt x="19722" y="4109"/>
                    </a:cubicBezTo>
                    <a:cubicBezTo>
                      <a:pt x="29461" y="-143"/>
                      <a:pt x="41943" y="-2063"/>
                      <a:pt x="51544" y="3149"/>
                    </a:cubicBezTo>
                    <a:cubicBezTo>
                      <a:pt x="58264" y="6853"/>
                      <a:pt x="62928" y="13162"/>
                      <a:pt x="63339" y="20843"/>
                    </a:cubicBezTo>
                    <a:cubicBezTo>
                      <a:pt x="63751" y="28661"/>
                      <a:pt x="59636" y="35519"/>
                      <a:pt x="53464" y="40182"/>
                    </a:cubicBezTo>
                    <a:cubicBezTo>
                      <a:pt x="49486" y="43200"/>
                      <a:pt x="44411" y="44846"/>
                      <a:pt x="39611" y="45943"/>
                    </a:cubicBezTo>
                    <a:cubicBezTo>
                      <a:pt x="36319" y="46766"/>
                      <a:pt x="32890" y="47314"/>
                      <a:pt x="29461" y="47726"/>
                    </a:cubicBezTo>
                    <a:cubicBezTo>
                      <a:pt x="28227" y="47863"/>
                      <a:pt x="26855" y="47863"/>
                      <a:pt x="25620" y="47863"/>
                    </a:cubicBezTo>
                    <a:cubicBezTo>
                      <a:pt x="19448" y="47863"/>
                      <a:pt x="13002" y="46492"/>
                      <a:pt x="7790" y="42514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7" name="任意多边形: 形状 396"/>
              <p:cNvSpPr/>
              <p:nvPr/>
            </p:nvSpPr>
            <p:spPr>
              <a:xfrm>
                <a:off x="2781137" y="4272945"/>
                <a:ext cx="165630" cy="158509"/>
              </a:xfrm>
              <a:custGeom>
                <a:avLst/>
                <a:gdLst>
                  <a:gd name="connsiteX0" fmla="*/ 71029 w 165630"/>
                  <a:gd name="connsiteY0" fmla="*/ 158420 h 158509"/>
                  <a:gd name="connsiteX1" fmla="*/ 17262 w 165630"/>
                  <a:gd name="connsiteY1" fmla="*/ 131262 h 158509"/>
                  <a:gd name="connsiteX2" fmla="*/ 1352 w 165630"/>
                  <a:gd name="connsiteY2" fmla="*/ 93132 h 158509"/>
                  <a:gd name="connsiteX3" fmla="*/ 13696 w 165630"/>
                  <a:gd name="connsiteY3" fmla="*/ 34290 h 158509"/>
                  <a:gd name="connsiteX4" fmla="*/ 58685 w 165630"/>
                  <a:gd name="connsiteY4" fmla="*/ 3566 h 158509"/>
                  <a:gd name="connsiteX5" fmla="*/ 115606 w 165630"/>
                  <a:gd name="connsiteY5" fmla="*/ 6172 h 158509"/>
                  <a:gd name="connsiteX6" fmla="*/ 164709 w 165630"/>
                  <a:gd name="connsiteY6" fmla="*/ 90114 h 158509"/>
                  <a:gd name="connsiteX7" fmla="*/ 88311 w 165630"/>
                  <a:gd name="connsiteY7" fmla="*/ 156774 h 158509"/>
                  <a:gd name="connsiteX8" fmla="*/ 73498 w 165630"/>
                  <a:gd name="connsiteY8" fmla="*/ 158283 h 158509"/>
                  <a:gd name="connsiteX9" fmla="*/ 71029 w 165630"/>
                  <a:gd name="connsiteY9" fmla="*/ 158420 h 158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5630" h="158509">
                    <a:moveTo>
                      <a:pt x="71029" y="158420"/>
                    </a:moveTo>
                    <a:cubicBezTo>
                      <a:pt x="50043" y="157734"/>
                      <a:pt x="30018" y="148133"/>
                      <a:pt x="17262" y="131262"/>
                    </a:cubicBezTo>
                    <a:cubicBezTo>
                      <a:pt x="8895" y="120152"/>
                      <a:pt x="3821" y="106848"/>
                      <a:pt x="1352" y="93132"/>
                    </a:cubicBezTo>
                    <a:cubicBezTo>
                      <a:pt x="-2352" y="72283"/>
                      <a:pt x="1489" y="51847"/>
                      <a:pt x="13696" y="34290"/>
                    </a:cubicBezTo>
                    <a:cubicBezTo>
                      <a:pt x="24395" y="18928"/>
                      <a:pt x="41402" y="9464"/>
                      <a:pt x="58685" y="3566"/>
                    </a:cubicBezTo>
                    <a:cubicBezTo>
                      <a:pt x="76790" y="-2606"/>
                      <a:pt x="98049" y="-137"/>
                      <a:pt x="115606" y="6172"/>
                    </a:cubicBezTo>
                    <a:cubicBezTo>
                      <a:pt x="149759" y="18242"/>
                      <a:pt x="170333" y="54864"/>
                      <a:pt x="164709" y="90114"/>
                    </a:cubicBezTo>
                    <a:cubicBezTo>
                      <a:pt x="158674" y="127422"/>
                      <a:pt x="125481" y="156637"/>
                      <a:pt x="88311" y="156774"/>
                    </a:cubicBezTo>
                    <a:cubicBezTo>
                      <a:pt x="83373" y="157871"/>
                      <a:pt x="78435" y="158283"/>
                      <a:pt x="73498" y="158283"/>
                    </a:cubicBezTo>
                    <a:cubicBezTo>
                      <a:pt x="72675" y="158557"/>
                      <a:pt x="71852" y="158557"/>
                      <a:pt x="71029" y="158420"/>
                    </a:cubicBezTo>
                    <a:close/>
                  </a:path>
                </a:pathLst>
              </a:custGeom>
              <a:solidFill>
                <a:srgbClr val="FF5B6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8" name="任意多边形: 形状 397"/>
              <p:cNvSpPr/>
              <p:nvPr/>
            </p:nvSpPr>
            <p:spPr>
              <a:xfrm>
                <a:off x="3727247" y="2826402"/>
                <a:ext cx="205467" cy="42145"/>
              </a:xfrm>
              <a:custGeom>
                <a:avLst/>
                <a:gdLst>
                  <a:gd name="connsiteX0" fmla="*/ 190104 w 205467"/>
                  <a:gd name="connsiteY0" fmla="*/ 41476 h 42145"/>
                  <a:gd name="connsiteX1" fmla="*/ 190378 w 205467"/>
                  <a:gd name="connsiteY1" fmla="*/ 41613 h 42145"/>
                  <a:gd name="connsiteX2" fmla="*/ 161300 w 205467"/>
                  <a:gd name="connsiteY2" fmla="*/ 33521 h 42145"/>
                  <a:gd name="connsiteX3" fmla="*/ 162672 w 205467"/>
                  <a:gd name="connsiteY3" fmla="*/ 33795 h 42145"/>
                  <a:gd name="connsiteX4" fmla="*/ 161712 w 205467"/>
                  <a:gd name="connsiteY4" fmla="*/ 33521 h 42145"/>
                  <a:gd name="connsiteX5" fmla="*/ 161849 w 205467"/>
                  <a:gd name="connsiteY5" fmla="*/ 33521 h 42145"/>
                  <a:gd name="connsiteX6" fmla="*/ 110825 w 205467"/>
                  <a:gd name="connsiteY6" fmla="*/ 25428 h 42145"/>
                  <a:gd name="connsiteX7" fmla="*/ 112334 w 205467"/>
                  <a:gd name="connsiteY7" fmla="*/ 25565 h 42145"/>
                  <a:gd name="connsiteX8" fmla="*/ 88880 w 205467"/>
                  <a:gd name="connsiteY8" fmla="*/ 23645 h 42145"/>
                  <a:gd name="connsiteX9" fmla="*/ 63093 w 205467"/>
                  <a:gd name="connsiteY9" fmla="*/ 21314 h 42145"/>
                  <a:gd name="connsiteX10" fmla="*/ 64465 w 205467"/>
                  <a:gd name="connsiteY10" fmla="*/ 21451 h 42145"/>
                  <a:gd name="connsiteX11" fmla="*/ 22494 w 205467"/>
                  <a:gd name="connsiteY11" fmla="*/ 19393 h 42145"/>
                  <a:gd name="connsiteX12" fmla="*/ 8915 w 205467"/>
                  <a:gd name="connsiteY12" fmla="*/ 18159 h 42145"/>
                  <a:gd name="connsiteX13" fmla="*/ 0 w 205467"/>
                  <a:gd name="connsiteY13" fmla="*/ 11438 h 42145"/>
                  <a:gd name="connsiteX14" fmla="*/ 137 w 205467"/>
                  <a:gd name="connsiteY14" fmla="*/ 12124 h 42145"/>
                  <a:gd name="connsiteX15" fmla="*/ 274 w 205467"/>
                  <a:gd name="connsiteY15" fmla="*/ 12398 h 42145"/>
                  <a:gd name="connsiteX16" fmla="*/ 2606 w 205467"/>
                  <a:gd name="connsiteY16" fmla="*/ 5952 h 42145"/>
                  <a:gd name="connsiteX17" fmla="*/ 7269 w 205467"/>
                  <a:gd name="connsiteY17" fmla="*/ 4031 h 42145"/>
                  <a:gd name="connsiteX18" fmla="*/ 16322 w 205467"/>
                  <a:gd name="connsiteY18" fmla="*/ 2248 h 42145"/>
                  <a:gd name="connsiteX19" fmla="*/ 47732 w 205467"/>
                  <a:gd name="connsiteY19" fmla="*/ 328 h 42145"/>
                  <a:gd name="connsiteX20" fmla="*/ 107122 w 205467"/>
                  <a:gd name="connsiteY20" fmla="*/ 1425 h 42145"/>
                  <a:gd name="connsiteX21" fmla="*/ 135102 w 205467"/>
                  <a:gd name="connsiteY21" fmla="*/ 4717 h 42145"/>
                  <a:gd name="connsiteX22" fmla="*/ 162809 w 205467"/>
                  <a:gd name="connsiteY22" fmla="*/ 10478 h 42145"/>
                  <a:gd name="connsiteX23" fmla="*/ 183108 w 205467"/>
                  <a:gd name="connsiteY23" fmla="*/ 15690 h 42145"/>
                  <a:gd name="connsiteX24" fmla="*/ 197510 w 205467"/>
                  <a:gd name="connsiteY24" fmla="*/ 20354 h 42145"/>
                  <a:gd name="connsiteX25" fmla="*/ 205054 w 205467"/>
                  <a:gd name="connsiteY25" fmla="*/ 34207 h 42145"/>
                  <a:gd name="connsiteX26" fmla="*/ 199705 w 205467"/>
                  <a:gd name="connsiteY26" fmla="*/ 40790 h 42145"/>
                  <a:gd name="connsiteX27" fmla="*/ 198333 w 205467"/>
                  <a:gd name="connsiteY27" fmla="*/ 41476 h 42145"/>
                  <a:gd name="connsiteX28" fmla="*/ 190104 w 205467"/>
                  <a:gd name="connsiteY28" fmla="*/ 41476 h 42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05467" h="42145">
                    <a:moveTo>
                      <a:pt x="190104" y="41476"/>
                    </a:moveTo>
                    <a:cubicBezTo>
                      <a:pt x="190241" y="41476"/>
                      <a:pt x="190378" y="41613"/>
                      <a:pt x="190378" y="41613"/>
                    </a:cubicBezTo>
                    <a:cubicBezTo>
                      <a:pt x="180914" y="38184"/>
                      <a:pt x="171039" y="35852"/>
                      <a:pt x="161300" y="33521"/>
                    </a:cubicBezTo>
                    <a:cubicBezTo>
                      <a:pt x="161849" y="33658"/>
                      <a:pt x="162260" y="33795"/>
                      <a:pt x="162672" y="33795"/>
                    </a:cubicBezTo>
                    <a:cubicBezTo>
                      <a:pt x="162397" y="33658"/>
                      <a:pt x="161986" y="33658"/>
                      <a:pt x="161712" y="33521"/>
                    </a:cubicBezTo>
                    <a:cubicBezTo>
                      <a:pt x="161712" y="33521"/>
                      <a:pt x="161712" y="33521"/>
                      <a:pt x="161849" y="33521"/>
                    </a:cubicBezTo>
                    <a:cubicBezTo>
                      <a:pt x="145115" y="29680"/>
                      <a:pt x="127970" y="27074"/>
                      <a:pt x="110825" y="25428"/>
                    </a:cubicBezTo>
                    <a:cubicBezTo>
                      <a:pt x="111374" y="25428"/>
                      <a:pt x="111785" y="25565"/>
                      <a:pt x="112334" y="25565"/>
                    </a:cubicBezTo>
                    <a:cubicBezTo>
                      <a:pt x="104516" y="24743"/>
                      <a:pt x="96698" y="24194"/>
                      <a:pt x="88880" y="23645"/>
                    </a:cubicBezTo>
                    <a:cubicBezTo>
                      <a:pt x="80238" y="23097"/>
                      <a:pt x="71598" y="22136"/>
                      <a:pt x="63093" y="21314"/>
                    </a:cubicBezTo>
                    <a:cubicBezTo>
                      <a:pt x="63642" y="21314"/>
                      <a:pt x="64054" y="21451"/>
                      <a:pt x="64465" y="21451"/>
                    </a:cubicBezTo>
                    <a:cubicBezTo>
                      <a:pt x="50475" y="20079"/>
                      <a:pt x="36485" y="20079"/>
                      <a:pt x="22494" y="19393"/>
                    </a:cubicBezTo>
                    <a:cubicBezTo>
                      <a:pt x="17968" y="19119"/>
                      <a:pt x="13305" y="18982"/>
                      <a:pt x="8915" y="18159"/>
                    </a:cubicBezTo>
                    <a:cubicBezTo>
                      <a:pt x="4938" y="17473"/>
                      <a:pt x="549" y="15827"/>
                      <a:pt x="0" y="11438"/>
                    </a:cubicBezTo>
                    <a:cubicBezTo>
                      <a:pt x="0" y="11712"/>
                      <a:pt x="137" y="11849"/>
                      <a:pt x="137" y="12124"/>
                    </a:cubicBezTo>
                    <a:cubicBezTo>
                      <a:pt x="137" y="12261"/>
                      <a:pt x="274" y="12261"/>
                      <a:pt x="274" y="12398"/>
                    </a:cubicBezTo>
                    <a:cubicBezTo>
                      <a:pt x="-411" y="10067"/>
                      <a:pt x="411" y="7323"/>
                      <a:pt x="2606" y="5952"/>
                    </a:cubicBezTo>
                    <a:cubicBezTo>
                      <a:pt x="3978" y="4991"/>
                      <a:pt x="5624" y="4443"/>
                      <a:pt x="7269" y="4031"/>
                    </a:cubicBezTo>
                    <a:cubicBezTo>
                      <a:pt x="10287" y="3209"/>
                      <a:pt x="13305" y="2797"/>
                      <a:pt x="16322" y="2248"/>
                    </a:cubicBezTo>
                    <a:cubicBezTo>
                      <a:pt x="26746" y="740"/>
                      <a:pt x="37308" y="740"/>
                      <a:pt x="47732" y="328"/>
                    </a:cubicBezTo>
                    <a:cubicBezTo>
                      <a:pt x="67483" y="-220"/>
                      <a:pt x="87371" y="-220"/>
                      <a:pt x="107122" y="1425"/>
                    </a:cubicBezTo>
                    <a:cubicBezTo>
                      <a:pt x="116449" y="2248"/>
                      <a:pt x="125776" y="3209"/>
                      <a:pt x="135102" y="4717"/>
                    </a:cubicBezTo>
                    <a:cubicBezTo>
                      <a:pt x="144429" y="6226"/>
                      <a:pt x="153619" y="8283"/>
                      <a:pt x="162809" y="10478"/>
                    </a:cubicBezTo>
                    <a:cubicBezTo>
                      <a:pt x="169530" y="11987"/>
                      <a:pt x="176388" y="13633"/>
                      <a:pt x="183108" y="15690"/>
                    </a:cubicBezTo>
                    <a:cubicBezTo>
                      <a:pt x="187909" y="17199"/>
                      <a:pt x="192710" y="18845"/>
                      <a:pt x="197510" y="20354"/>
                    </a:cubicBezTo>
                    <a:cubicBezTo>
                      <a:pt x="203271" y="22136"/>
                      <a:pt x="206700" y="28309"/>
                      <a:pt x="205054" y="34207"/>
                    </a:cubicBezTo>
                    <a:cubicBezTo>
                      <a:pt x="204231" y="37087"/>
                      <a:pt x="202311" y="39419"/>
                      <a:pt x="199705" y="40790"/>
                    </a:cubicBezTo>
                    <a:cubicBezTo>
                      <a:pt x="199293" y="41065"/>
                      <a:pt x="198745" y="41202"/>
                      <a:pt x="198333" y="41476"/>
                    </a:cubicBezTo>
                    <a:cubicBezTo>
                      <a:pt x="195590" y="42436"/>
                      <a:pt x="192847" y="42299"/>
                      <a:pt x="190104" y="41476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9" name="任意多边形: 形状 398"/>
              <p:cNvSpPr/>
              <p:nvPr/>
            </p:nvSpPr>
            <p:spPr>
              <a:xfrm>
                <a:off x="3909247" y="2853202"/>
                <a:ext cx="73529" cy="92445"/>
              </a:xfrm>
              <a:custGeom>
                <a:avLst/>
                <a:gdLst>
                  <a:gd name="connsiteX0" fmla="*/ 3029 w 73529"/>
                  <a:gd name="connsiteY0" fmla="*/ 3429 h 92445"/>
                  <a:gd name="connsiteX1" fmla="*/ 12219 w 73529"/>
                  <a:gd name="connsiteY1" fmla="*/ 0 h 92445"/>
                  <a:gd name="connsiteX2" fmla="*/ 22917 w 73529"/>
                  <a:gd name="connsiteY2" fmla="*/ 3429 h 92445"/>
                  <a:gd name="connsiteX3" fmla="*/ 32793 w 73529"/>
                  <a:gd name="connsiteY3" fmla="*/ 12207 h 92445"/>
                  <a:gd name="connsiteX4" fmla="*/ 43217 w 73529"/>
                  <a:gd name="connsiteY4" fmla="*/ 25374 h 92445"/>
                  <a:gd name="connsiteX5" fmla="*/ 73255 w 73529"/>
                  <a:gd name="connsiteY5" fmla="*/ 91211 h 92445"/>
                  <a:gd name="connsiteX6" fmla="*/ 73529 w 73529"/>
                  <a:gd name="connsiteY6" fmla="*/ 92446 h 92445"/>
                  <a:gd name="connsiteX7" fmla="*/ 69963 w 73529"/>
                  <a:gd name="connsiteY7" fmla="*/ 86685 h 92445"/>
                  <a:gd name="connsiteX8" fmla="*/ 39102 w 73529"/>
                  <a:gd name="connsiteY8" fmla="*/ 44714 h 92445"/>
                  <a:gd name="connsiteX9" fmla="*/ 38279 w 73529"/>
                  <a:gd name="connsiteY9" fmla="*/ 43754 h 92445"/>
                  <a:gd name="connsiteX10" fmla="*/ 37593 w 73529"/>
                  <a:gd name="connsiteY10" fmla="*/ 42931 h 92445"/>
                  <a:gd name="connsiteX11" fmla="*/ 22231 w 73529"/>
                  <a:gd name="connsiteY11" fmla="*/ 26609 h 92445"/>
                  <a:gd name="connsiteX12" fmla="*/ 9338 w 73529"/>
                  <a:gd name="connsiteY12" fmla="*/ 16048 h 92445"/>
                  <a:gd name="connsiteX13" fmla="*/ 7144 w 73529"/>
                  <a:gd name="connsiteY13" fmla="*/ 14539 h 92445"/>
                  <a:gd name="connsiteX14" fmla="*/ 7007 w 73529"/>
                  <a:gd name="connsiteY14" fmla="*/ 14265 h 92445"/>
                  <a:gd name="connsiteX15" fmla="*/ 149 w 73529"/>
                  <a:gd name="connsiteY15" fmla="*/ 12207 h 92445"/>
                  <a:gd name="connsiteX16" fmla="*/ 11 w 73529"/>
                  <a:gd name="connsiteY16" fmla="*/ 11658 h 92445"/>
                  <a:gd name="connsiteX17" fmla="*/ 3029 w 73529"/>
                  <a:gd name="connsiteY17" fmla="*/ 3429 h 9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3529" h="92445">
                    <a:moveTo>
                      <a:pt x="3029" y="3429"/>
                    </a:moveTo>
                    <a:cubicBezTo>
                      <a:pt x="5361" y="960"/>
                      <a:pt x="8927" y="0"/>
                      <a:pt x="12219" y="0"/>
                    </a:cubicBezTo>
                    <a:cubicBezTo>
                      <a:pt x="16059" y="0"/>
                      <a:pt x="19625" y="1509"/>
                      <a:pt x="22917" y="3429"/>
                    </a:cubicBezTo>
                    <a:cubicBezTo>
                      <a:pt x="26620" y="5761"/>
                      <a:pt x="29912" y="8778"/>
                      <a:pt x="32793" y="12207"/>
                    </a:cubicBezTo>
                    <a:cubicBezTo>
                      <a:pt x="36633" y="16322"/>
                      <a:pt x="40062" y="20848"/>
                      <a:pt x="43217" y="25374"/>
                    </a:cubicBezTo>
                    <a:cubicBezTo>
                      <a:pt x="56933" y="45263"/>
                      <a:pt x="66945" y="67757"/>
                      <a:pt x="73255" y="91211"/>
                    </a:cubicBezTo>
                    <a:cubicBezTo>
                      <a:pt x="73392" y="91623"/>
                      <a:pt x="73392" y="92034"/>
                      <a:pt x="73529" y="92446"/>
                    </a:cubicBezTo>
                    <a:cubicBezTo>
                      <a:pt x="72432" y="90525"/>
                      <a:pt x="71197" y="88605"/>
                      <a:pt x="69963" y="86685"/>
                    </a:cubicBezTo>
                    <a:cubicBezTo>
                      <a:pt x="60636" y="72009"/>
                      <a:pt x="50349" y="58019"/>
                      <a:pt x="39102" y="44714"/>
                    </a:cubicBezTo>
                    <a:cubicBezTo>
                      <a:pt x="38691" y="44440"/>
                      <a:pt x="38416" y="44028"/>
                      <a:pt x="38279" y="43754"/>
                    </a:cubicBezTo>
                    <a:cubicBezTo>
                      <a:pt x="38005" y="43480"/>
                      <a:pt x="37868" y="43205"/>
                      <a:pt x="37593" y="42931"/>
                    </a:cubicBezTo>
                    <a:cubicBezTo>
                      <a:pt x="32655" y="37170"/>
                      <a:pt x="27581" y="31684"/>
                      <a:pt x="22231" y="26609"/>
                    </a:cubicBezTo>
                    <a:cubicBezTo>
                      <a:pt x="18117" y="22768"/>
                      <a:pt x="14002" y="19202"/>
                      <a:pt x="9338" y="16048"/>
                    </a:cubicBezTo>
                    <a:cubicBezTo>
                      <a:pt x="8652" y="15636"/>
                      <a:pt x="7830" y="14950"/>
                      <a:pt x="7144" y="14539"/>
                    </a:cubicBezTo>
                    <a:lnTo>
                      <a:pt x="7007" y="14265"/>
                    </a:lnTo>
                    <a:cubicBezTo>
                      <a:pt x="4812" y="13442"/>
                      <a:pt x="2480" y="12893"/>
                      <a:pt x="149" y="12207"/>
                    </a:cubicBezTo>
                    <a:cubicBezTo>
                      <a:pt x="11" y="11933"/>
                      <a:pt x="149" y="11796"/>
                      <a:pt x="11" y="11658"/>
                    </a:cubicBezTo>
                    <a:cubicBezTo>
                      <a:pt x="-126" y="8504"/>
                      <a:pt x="972" y="5623"/>
                      <a:pt x="3029" y="3429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  <p:grpSp>
          <p:nvGrpSpPr>
            <p:cNvPr id="286" name="组合 285"/>
            <p:cNvGrpSpPr/>
            <p:nvPr/>
          </p:nvGrpSpPr>
          <p:grpSpPr>
            <a:xfrm>
              <a:off x="3411300" y="1802058"/>
              <a:ext cx="1037960" cy="2781421"/>
              <a:chOff x="3411300" y="1802058"/>
              <a:chExt cx="1037960" cy="2781421"/>
            </a:xfrm>
          </p:grpSpPr>
          <p:sp>
            <p:nvSpPr>
              <p:cNvPr id="287" name="任意多边形: 形状 286"/>
              <p:cNvSpPr/>
              <p:nvPr/>
            </p:nvSpPr>
            <p:spPr>
              <a:xfrm>
                <a:off x="3898830" y="2840915"/>
                <a:ext cx="550430" cy="1742564"/>
              </a:xfrm>
              <a:custGeom>
                <a:avLst/>
                <a:gdLst>
                  <a:gd name="connsiteX0" fmla="*/ 363753 w 550430"/>
                  <a:gd name="connsiteY0" fmla="*/ 1120128 h 1742564"/>
                  <a:gd name="connsiteX1" fmla="*/ 366770 w 550430"/>
                  <a:gd name="connsiteY1" fmla="*/ 1118483 h 1742564"/>
                  <a:gd name="connsiteX2" fmla="*/ 369239 w 550430"/>
                  <a:gd name="connsiteY2" fmla="*/ 1116699 h 1742564"/>
                  <a:gd name="connsiteX3" fmla="*/ 370199 w 550430"/>
                  <a:gd name="connsiteY3" fmla="*/ 1115739 h 1742564"/>
                  <a:gd name="connsiteX4" fmla="*/ 371159 w 550430"/>
                  <a:gd name="connsiteY4" fmla="*/ 1114505 h 1742564"/>
                  <a:gd name="connsiteX5" fmla="*/ 372256 w 550430"/>
                  <a:gd name="connsiteY5" fmla="*/ 1112859 h 1742564"/>
                  <a:gd name="connsiteX6" fmla="*/ 373217 w 550430"/>
                  <a:gd name="connsiteY6" fmla="*/ 1110664 h 1742564"/>
                  <a:gd name="connsiteX7" fmla="*/ 374040 w 550430"/>
                  <a:gd name="connsiteY7" fmla="*/ 1108058 h 1742564"/>
                  <a:gd name="connsiteX8" fmla="*/ 374314 w 550430"/>
                  <a:gd name="connsiteY8" fmla="*/ 1106687 h 1742564"/>
                  <a:gd name="connsiteX9" fmla="*/ 374314 w 550430"/>
                  <a:gd name="connsiteY9" fmla="*/ 1105726 h 1742564"/>
                  <a:gd name="connsiteX10" fmla="*/ 374314 w 550430"/>
                  <a:gd name="connsiteY10" fmla="*/ 1104903 h 1742564"/>
                  <a:gd name="connsiteX11" fmla="*/ 374177 w 550430"/>
                  <a:gd name="connsiteY11" fmla="*/ 1104492 h 1742564"/>
                  <a:gd name="connsiteX12" fmla="*/ 374177 w 550430"/>
                  <a:gd name="connsiteY12" fmla="*/ 1104492 h 1742564"/>
                  <a:gd name="connsiteX13" fmla="*/ 374177 w 550430"/>
                  <a:gd name="connsiteY13" fmla="*/ 1104767 h 1742564"/>
                  <a:gd name="connsiteX14" fmla="*/ 374040 w 550430"/>
                  <a:gd name="connsiteY14" fmla="*/ 1104492 h 1742564"/>
                  <a:gd name="connsiteX15" fmla="*/ 373491 w 550430"/>
                  <a:gd name="connsiteY15" fmla="*/ 1103532 h 1742564"/>
                  <a:gd name="connsiteX16" fmla="*/ 372805 w 550430"/>
                  <a:gd name="connsiteY16" fmla="*/ 1102572 h 1742564"/>
                  <a:gd name="connsiteX17" fmla="*/ 372668 w 550430"/>
                  <a:gd name="connsiteY17" fmla="*/ 1102435 h 1742564"/>
                  <a:gd name="connsiteX18" fmla="*/ 373079 w 550430"/>
                  <a:gd name="connsiteY18" fmla="*/ 1102983 h 1742564"/>
                  <a:gd name="connsiteX19" fmla="*/ 372256 w 550430"/>
                  <a:gd name="connsiteY19" fmla="*/ 1102160 h 1742564"/>
                  <a:gd name="connsiteX20" fmla="*/ 369239 w 550430"/>
                  <a:gd name="connsiteY20" fmla="*/ 1099691 h 1742564"/>
                  <a:gd name="connsiteX21" fmla="*/ 364713 w 550430"/>
                  <a:gd name="connsiteY21" fmla="*/ 1096948 h 1742564"/>
                  <a:gd name="connsiteX22" fmla="*/ 359775 w 550430"/>
                  <a:gd name="connsiteY22" fmla="*/ 1094754 h 1742564"/>
                  <a:gd name="connsiteX23" fmla="*/ 354563 w 550430"/>
                  <a:gd name="connsiteY23" fmla="*/ 1093245 h 1742564"/>
                  <a:gd name="connsiteX24" fmla="*/ 350311 w 550430"/>
                  <a:gd name="connsiteY24" fmla="*/ 1092559 h 1742564"/>
                  <a:gd name="connsiteX25" fmla="*/ 342081 w 550430"/>
                  <a:gd name="connsiteY25" fmla="*/ 1092285 h 1742564"/>
                  <a:gd name="connsiteX26" fmla="*/ 332892 w 550430"/>
                  <a:gd name="connsiteY26" fmla="*/ 1093245 h 1742564"/>
                  <a:gd name="connsiteX27" fmla="*/ 319176 w 550430"/>
                  <a:gd name="connsiteY27" fmla="*/ 1096537 h 1742564"/>
                  <a:gd name="connsiteX28" fmla="*/ 304637 w 550430"/>
                  <a:gd name="connsiteY28" fmla="*/ 1102297 h 1742564"/>
                  <a:gd name="connsiteX29" fmla="*/ 292429 w 550430"/>
                  <a:gd name="connsiteY29" fmla="*/ 1108881 h 1742564"/>
                  <a:gd name="connsiteX30" fmla="*/ 284337 w 550430"/>
                  <a:gd name="connsiteY30" fmla="*/ 1114642 h 1742564"/>
                  <a:gd name="connsiteX31" fmla="*/ 292429 w 550430"/>
                  <a:gd name="connsiteY31" fmla="*/ 1117934 h 1742564"/>
                  <a:gd name="connsiteX32" fmla="*/ 306557 w 550430"/>
                  <a:gd name="connsiteY32" fmla="*/ 1122048 h 1742564"/>
                  <a:gd name="connsiteX33" fmla="*/ 305734 w 550430"/>
                  <a:gd name="connsiteY33" fmla="*/ 1121912 h 1742564"/>
                  <a:gd name="connsiteX34" fmla="*/ 321919 w 550430"/>
                  <a:gd name="connsiteY34" fmla="*/ 1124517 h 1742564"/>
                  <a:gd name="connsiteX35" fmla="*/ 337966 w 550430"/>
                  <a:gd name="connsiteY35" fmla="*/ 1125066 h 1742564"/>
                  <a:gd name="connsiteX36" fmla="*/ 350311 w 550430"/>
                  <a:gd name="connsiteY36" fmla="*/ 1123969 h 1742564"/>
                  <a:gd name="connsiteX37" fmla="*/ 359226 w 550430"/>
                  <a:gd name="connsiteY37" fmla="*/ 1121912 h 1742564"/>
                  <a:gd name="connsiteX38" fmla="*/ 363753 w 550430"/>
                  <a:gd name="connsiteY38" fmla="*/ 1120128 h 1742564"/>
                  <a:gd name="connsiteX39" fmla="*/ 496524 w 550430"/>
                  <a:gd name="connsiteY39" fmla="*/ 1560686 h 1742564"/>
                  <a:gd name="connsiteX40" fmla="*/ 503382 w 550430"/>
                  <a:gd name="connsiteY40" fmla="*/ 1556983 h 1742564"/>
                  <a:gd name="connsiteX41" fmla="*/ 508319 w 550430"/>
                  <a:gd name="connsiteY41" fmla="*/ 1553417 h 1742564"/>
                  <a:gd name="connsiteX42" fmla="*/ 512708 w 550430"/>
                  <a:gd name="connsiteY42" fmla="*/ 1549165 h 1742564"/>
                  <a:gd name="connsiteX43" fmla="*/ 516549 w 550430"/>
                  <a:gd name="connsiteY43" fmla="*/ 1544501 h 1742564"/>
                  <a:gd name="connsiteX44" fmla="*/ 519704 w 550430"/>
                  <a:gd name="connsiteY44" fmla="*/ 1539426 h 1742564"/>
                  <a:gd name="connsiteX45" fmla="*/ 520938 w 550430"/>
                  <a:gd name="connsiteY45" fmla="*/ 1536683 h 1742564"/>
                  <a:gd name="connsiteX46" fmla="*/ 521898 w 550430"/>
                  <a:gd name="connsiteY46" fmla="*/ 1533392 h 1742564"/>
                  <a:gd name="connsiteX47" fmla="*/ 522584 w 550430"/>
                  <a:gd name="connsiteY47" fmla="*/ 1529139 h 1742564"/>
                  <a:gd name="connsiteX48" fmla="*/ 522721 w 550430"/>
                  <a:gd name="connsiteY48" fmla="*/ 1525299 h 1742564"/>
                  <a:gd name="connsiteX49" fmla="*/ 522035 w 550430"/>
                  <a:gd name="connsiteY49" fmla="*/ 1518167 h 1742564"/>
                  <a:gd name="connsiteX50" fmla="*/ 520663 w 550430"/>
                  <a:gd name="connsiteY50" fmla="*/ 1512269 h 1742564"/>
                  <a:gd name="connsiteX51" fmla="*/ 518606 w 550430"/>
                  <a:gd name="connsiteY51" fmla="*/ 1506645 h 1742564"/>
                  <a:gd name="connsiteX52" fmla="*/ 515863 w 550430"/>
                  <a:gd name="connsiteY52" fmla="*/ 1501570 h 1742564"/>
                  <a:gd name="connsiteX53" fmla="*/ 511748 w 550430"/>
                  <a:gd name="connsiteY53" fmla="*/ 1495673 h 1742564"/>
                  <a:gd name="connsiteX54" fmla="*/ 503244 w 550430"/>
                  <a:gd name="connsiteY54" fmla="*/ 1486894 h 1742564"/>
                  <a:gd name="connsiteX55" fmla="*/ 493095 w 550430"/>
                  <a:gd name="connsiteY55" fmla="*/ 1478939 h 1742564"/>
                  <a:gd name="connsiteX56" fmla="*/ 480750 w 550430"/>
                  <a:gd name="connsiteY56" fmla="*/ 1471670 h 1742564"/>
                  <a:gd name="connsiteX57" fmla="*/ 457296 w 550430"/>
                  <a:gd name="connsiteY57" fmla="*/ 1461383 h 1742564"/>
                  <a:gd name="connsiteX58" fmla="*/ 429315 w 550430"/>
                  <a:gd name="connsiteY58" fmla="*/ 1452878 h 1742564"/>
                  <a:gd name="connsiteX59" fmla="*/ 405998 w 550430"/>
                  <a:gd name="connsiteY59" fmla="*/ 1449175 h 1742564"/>
                  <a:gd name="connsiteX60" fmla="*/ 381720 w 550430"/>
                  <a:gd name="connsiteY60" fmla="*/ 1448626 h 1742564"/>
                  <a:gd name="connsiteX61" fmla="*/ 382543 w 550430"/>
                  <a:gd name="connsiteY61" fmla="*/ 1448626 h 1742564"/>
                  <a:gd name="connsiteX62" fmla="*/ 357306 w 550430"/>
                  <a:gd name="connsiteY62" fmla="*/ 1451096 h 1742564"/>
                  <a:gd name="connsiteX63" fmla="*/ 332754 w 550430"/>
                  <a:gd name="connsiteY63" fmla="*/ 1457130 h 1742564"/>
                  <a:gd name="connsiteX64" fmla="*/ 316158 w 550430"/>
                  <a:gd name="connsiteY64" fmla="*/ 1463440 h 1742564"/>
                  <a:gd name="connsiteX65" fmla="*/ 301893 w 550430"/>
                  <a:gd name="connsiteY65" fmla="*/ 1470846 h 1742564"/>
                  <a:gd name="connsiteX66" fmla="*/ 309711 w 550430"/>
                  <a:gd name="connsiteY66" fmla="*/ 1480585 h 1742564"/>
                  <a:gd name="connsiteX67" fmla="*/ 309437 w 550430"/>
                  <a:gd name="connsiteY67" fmla="*/ 1480173 h 1742564"/>
                  <a:gd name="connsiteX68" fmla="*/ 342356 w 550430"/>
                  <a:gd name="connsiteY68" fmla="*/ 1514738 h 1742564"/>
                  <a:gd name="connsiteX69" fmla="*/ 364575 w 550430"/>
                  <a:gd name="connsiteY69" fmla="*/ 1532705 h 1742564"/>
                  <a:gd name="connsiteX70" fmla="*/ 387207 w 550430"/>
                  <a:gd name="connsiteY70" fmla="*/ 1547108 h 1742564"/>
                  <a:gd name="connsiteX71" fmla="*/ 385698 w 550430"/>
                  <a:gd name="connsiteY71" fmla="*/ 1546284 h 1742564"/>
                  <a:gd name="connsiteX72" fmla="*/ 409290 w 550430"/>
                  <a:gd name="connsiteY72" fmla="*/ 1557120 h 1742564"/>
                  <a:gd name="connsiteX73" fmla="*/ 432744 w 550430"/>
                  <a:gd name="connsiteY73" fmla="*/ 1563841 h 1742564"/>
                  <a:gd name="connsiteX74" fmla="*/ 447832 w 550430"/>
                  <a:gd name="connsiteY74" fmla="*/ 1566173 h 1742564"/>
                  <a:gd name="connsiteX75" fmla="*/ 463331 w 550430"/>
                  <a:gd name="connsiteY75" fmla="*/ 1566721 h 1742564"/>
                  <a:gd name="connsiteX76" fmla="*/ 477595 w 550430"/>
                  <a:gd name="connsiteY76" fmla="*/ 1565624 h 1742564"/>
                  <a:gd name="connsiteX77" fmla="*/ 475812 w 550430"/>
                  <a:gd name="connsiteY77" fmla="*/ 1565898 h 1742564"/>
                  <a:gd name="connsiteX78" fmla="*/ 489666 w 550430"/>
                  <a:gd name="connsiteY78" fmla="*/ 1563018 h 1742564"/>
                  <a:gd name="connsiteX79" fmla="*/ 496524 w 550430"/>
                  <a:gd name="connsiteY79" fmla="*/ 1560686 h 1742564"/>
                  <a:gd name="connsiteX80" fmla="*/ 289275 w 550430"/>
                  <a:gd name="connsiteY80" fmla="*/ 1742561 h 1742564"/>
                  <a:gd name="connsiteX81" fmla="*/ 276519 w 550430"/>
                  <a:gd name="connsiteY81" fmla="*/ 1736251 h 1742564"/>
                  <a:gd name="connsiteX82" fmla="*/ 259374 w 550430"/>
                  <a:gd name="connsiteY82" fmla="*/ 1720066 h 1742564"/>
                  <a:gd name="connsiteX83" fmla="*/ 230296 w 550430"/>
                  <a:gd name="connsiteY83" fmla="*/ 1678781 h 1742564"/>
                  <a:gd name="connsiteX84" fmla="*/ 210270 w 550430"/>
                  <a:gd name="connsiteY84" fmla="*/ 1580163 h 1742564"/>
                  <a:gd name="connsiteX85" fmla="*/ 213837 w 550430"/>
                  <a:gd name="connsiteY85" fmla="*/ 1555063 h 1742564"/>
                  <a:gd name="connsiteX86" fmla="*/ 221929 w 550430"/>
                  <a:gd name="connsiteY86" fmla="*/ 1529825 h 1742564"/>
                  <a:gd name="connsiteX87" fmla="*/ 233588 w 550430"/>
                  <a:gd name="connsiteY87" fmla="*/ 1506371 h 1742564"/>
                  <a:gd name="connsiteX88" fmla="*/ 247578 w 550430"/>
                  <a:gd name="connsiteY88" fmla="*/ 1485934 h 1742564"/>
                  <a:gd name="connsiteX89" fmla="*/ 266918 w 550430"/>
                  <a:gd name="connsiteY89" fmla="*/ 1466457 h 1742564"/>
                  <a:gd name="connsiteX90" fmla="*/ 245109 w 550430"/>
                  <a:gd name="connsiteY90" fmla="*/ 1431070 h 1742564"/>
                  <a:gd name="connsiteX91" fmla="*/ 220695 w 550430"/>
                  <a:gd name="connsiteY91" fmla="*/ 1380595 h 1742564"/>
                  <a:gd name="connsiteX92" fmla="*/ 196966 w 550430"/>
                  <a:gd name="connsiteY92" fmla="*/ 1277176 h 1742564"/>
                  <a:gd name="connsiteX93" fmla="*/ 198886 w 550430"/>
                  <a:gd name="connsiteY93" fmla="*/ 1224233 h 1742564"/>
                  <a:gd name="connsiteX94" fmla="*/ 210956 w 550430"/>
                  <a:gd name="connsiteY94" fmla="*/ 1173621 h 1742564"/>
                  <a:gd name="connsiteX95" fmla="*/ 223301 w 550430"/>
                  <a:gd name="connsiteY95" fmla="*/ 1146051 h 1742564"/>
                  <a:gd name="connsiteX96" fmla="*/ 238251 w 550430"/>
                  <a:gd name="connsiteY96" fmla="*/ 1123557 h 1742564"/>
                  <a:gd name="connsiteX97" fmla="*/ 241543 w 550430"/>
                  <a:gd name="connsiteY97" fmla="*/ 1119305 h 1742564"/>
                  <a:gd name="connsiteX98" fmla="*/ 178175 w 550430"/>
                  <a:gd name="connsiteY98" fmla="*/ 1065950 h 1742564"/>
                  <a:gd name="connsiteX99" fmla="*/ 114944 w 550430"/>
                  <a:gd name="connsiteY99" fmla="*/ 988455 h 1742564"/>
                  <a:gd name="connsiteX100" fmla="*/ 64469 w 550430"/>
                  <a:gd name="connsiteY100" fmla="*/ 901769 h 1742564"/>
                  <a:gd name="connsiteX101" fmla="*/ 29356 w 550430"/>
                  <a:gd name="connsiteY101" fmla="*/ 813164 h 1742564"/>
                  <a:gd name="connsiteX102" fmla="*/ 8234 w 550430"/>
                  <a:gd name="connsiteY102" fmla="*/ 716466 h 1742564"/>
                  <a:gd name="connsiteX103" fmla="*/ 4 w 550430"/>
                  <a:gd name="connsiteY103" fmla="*/ 618671 h 1742564"/>
                  <a:gd name="connsiteX104" fmla="*/ 13172 w 550430"/>
                  <a:gd name="connsiteY104" fmla="*/ 527323 h 1742564"/>
                  <a:gd name="connsiteX105" fmla="*/ 45953 w 550430"/>
                  <a:gd name="connsiteY105" fmla="*/ 441735 h 1742564"/>
                  <a:gd name="connsiteX106" fmla="*/ 71327 w 550430"/>
                  <a:gd name="connsiteY106" fmla="*/ 390163 h 1742564"/>
                  <a:gd name="connsiteX107" fmla="*/ 95056 w 550430"/>
                  <a:gd name="connsiteY107" fmla="*/ 337356 h 1742564"/>
                  <a:gd name="connsiteX108" fmla="*/ 105480 w 550430"/>
                  <a:gd name="connsiteY108" fmla="*/ 300186 h 1742564"/>
                  <a:gd name="connsiteX109" fmla="*/ 114807 w 550430"/>
                  <a:gd name="connsiteY109" fmla="*/ 245322 h 1742564"/>
                  <a:gd name="connsiteX110" fmla="*/ 116316 w 550430"/>
                  <a:gd name="connsiteY110" fmla="*/ 204585 h 1742564"/>
                  <a:gd name="connsiteX111" fmla="*/ 116453 w 550430"/>
                  <a:gd name="connsiteY111" fmla="*/ 206643 h 1742564"/>
                  <a:gd name="connsiteX112" fmla="*/ 114121 w 550430"/>
                  <a:gd name="connsiteY112" fmla="*/ 183463 h 1742564"/>
                  <a:gd name="connsiteX113" fmla="*/ 107400 w 550430"/>
                  <a:gd name="connsiteY113" fmla="*/ 154796 h 1742564"/>
                  <a:gd name="connsiteX114" fmla="*/ 97936 w 550430"/>
                  <a:gd name="connsiteY114" fmla="*/ 130382 h 1742564"/>
                  <a:gd name="connsiteX115" fmla="*/ 79146 w 550430"/>
                  <a:gd name="connsiteY115" fmla="*/ 97189 h 1742564"/>
                  <a:gd name="connsiteX116" fmla="*/ 80380 w 550430"/>
                  <a:gd name="connsiteY116" fmla="*/ 99109 h 1742564"/>
                  <a:gd name="connsiteX117" fmla="*/ 48970 w 550430"/>
                  <a:gd name="connsiteY117" fmla="*/ 56452 h 1742564"/>
                  <a:gd name="connsiteX118" fmla="*/ 49519 w 550430"/>
                  <a:gd name="connsiteY118" fmla="*/ 57138 h 1742564"/>
                  <a:gd name="connsiteX119" fmla="*/ 48696 w 550430"/>
                  <a:gd name="connsiteY119" fmla="*/ 56178 h 1742564"/>
                  <a:gd name="connsiteX120" fmla="*/ 48147 w 550430"/>
                  <a:gd name="connsiteY120" fmla="*/ 55492 h 1742564"/>
                  <a:gd name="connsiteX121" fmla="*/ 48422 w 550430"/>
                  <a:gd name="connsiteY121" fmla="*/ 55767 h 1742564"/>
                  <a:gd name="connsiteX122" fmla="*/ 32785 w 550430"/>
                  <a:gd name="connsiteY122" fmla="*/ 39033 h 1742564"/>
                  <a:gd name="connsiteX123" fmla="*/ 20030 w 550430"/>
                  <a:gd name="connsiteY123" fmla="*/ 28472 h 1742564"/>
                  <a:gd name="connsiteX124" fmla="*/ 17835 w 550430"/>
                  <a:gd name="connsiteY124" fmla="*/ 26826 h 1742564"/>
                  <a:gd name="connsiteX125" fmla="*/ 14406 w 550430"/>
                  <a:gd name="connsiteY125" fmla="*/ 7212 h 1742564"/>
                  <a:gd name="connsiteX126" fmla="*/ 33334 w 550430"/>
                  <a:gd name="connsiteY126" fmla="*/ 1314 h 1742564"/>
                  <a:gd name="connsiteX127" fmla="*/ 55143 w 550430"/>
                  <a:gd name="connsiteY127" fmla="*/ 15990 h 1742564"/>
                  <a:gd name="connsiteX128" fmla="*/ 78460 w 550430"/>
                  <a:gd name="connsiteY128" fmla="*/ 38896 h 1742564"/>
                  <a:gd name="connsiteX129" fmla="*/ 125094 w 550430"/>
                  <a:gd name="connsiteY129" fmla="*/ 109945 h 1742564"/>
                  <a:gd name="connsiteX130" fmla="*/ 141142 w 550430"/>
                  <a:gd name="connsiteY130" fmla="*/ 154522 h 1742564"/>
                  <a:gd name="connsiteX131" fmla="*/ 146217 w 550430"/>
                  <a:gd name="connsiteY131" fmla="*/ 180445 h 1742564"/>
                  <a:gd name="connsiteX132" fmla="*/ 148000 w 550430"/>
                  <a:gd name="connsiteY132" fmla="*/ 207740 h 1742564"/>
                  <a:gd name="connsiteX133" fmla="*/ 145531 w 550430"/>
                  <a:gd name="connsiteY133" fmla="*/ 252043 h 1742564"/>
                  <a:gd name="connsiteX134" fmla="*/ 137987 w 550430"/>
                  <a:gd name="connsiteY134" fmla="*/ 294425 h 1742564"/>
                  <a:gd name="connsiteX135" fmla="*/ 126466 w 550430"/>
                  <a:gd name="connsiteY135" fmla="*/ 334339 h 1742564"/>
                  <a:gd name="connsiteX136" fmla="*/ 109184 w 550430"/>
                  <a:gd name="connsiteY136" fmla="*/ 375624 h 1742564"/>
                  <a:gd name="connsiteX137" fmla="*/ 75717 w 550430"/>
                  <a:gd name="connsiteY137" fmla="*/ 444067 h 1742564"/>
                  <a:gd name="connsiteX138" fmla="*/ 50753 w 550430"/>
                  <a:gd name="connsiteY138" fmla="*/ 501948 h 1742564"/>
                  <a:gd name="connsiteX139" fmla="*/ 51028 w 550430"/>
                  <a:gd name="connsiteY139" fmla="*/ 501262 h 1742564"/>
                  <a:gd name="connsiteX140" fmla="*/ 35391 w 550430"/>
                  <a:gd name="connsiteY140" fmla="*/ 553520 h 1742564"/>
                  <a:gd name="connsiteX141" fmla="*/ 28533 w 550430"/>
                  <a:gd name="connsiteY141" fmla="*/ 595628 h 1742564"/>
                  <a:gd name="connsiteX142" fmla="*/ 27436 w 550430"/>
                  <a:gd name="connsiteY142" fmla="*/ 635816 h 1742564"/>
                  <a:gd name="connsiteX143" fmla="*/ 27436 w 550430"/>
                  <a:gd name="connsiteY143" fmla="*/ 634719 h 1742564"/>
                  <a:gd name="connsiteX144" fmla="*/ 36900 w 550430"/>
                  <a:gd name="connsiteY144" fmla="*/ 726753 h 1742564"/>
                  <a:gd name="connsiteX145" fmla="*/ 36763 w 550430"/>
                  <a:gd name="connsiteY145" fmla="*/ 726342 h 1742564"/>
                  <a:gd name="connsiteX146" fmla="*/ 57474 w 550430"/>
                  <a:gd name="connsiteY146" fmla="*/ 816456 h 1742564"/>
                  <a:gd name="connsiteX147" fmla="*/ 81066 w 550430"/>
                  <a:gd name="connsiteY147" fmla="*/ 877081 h 1742564"/>
                  <a:gd name="connsiteX148" fmla="*/ 80929 w 550430"/>
                  <a:gd name="connsiteY148" fmla="*/ 876669 h 1742564"/>
                  <a:gd name="connsiteX149" fmla="*/ 128112 w 550430"/>
                  <a:gd name="connsiteY149" fmla="*/ 962806 h 1742564"/>
                  <a:gd name="connsiteX150" fmla="*/ 174746 w 550430"/>
                  <a:gd name="connsiteY150" fmla="*/ 1025899 h 1742564"/>
                  <a:gd name="connsiteX151" fmla="*/ 173649 w 550430"/>
                  <a:gd name="connsiteY151" fmla="*/ 1024665 h 1742564"/>
                  <a:gd name="connsiteX152" fmla="*/ 217951 w 550430"/>
                  <a:gd name="connsiteY152" fmla="*/ 1070477 h 1742564"/>
                  <a:gd name="connsiteX153" fmla="*/ 245109 w 550430"/>
                  <a:gd name="connsiteY153" fmla="*/ 1092422 h 1742564"/>
                  <a:gd name="connsiteX154" fmla="*/ 258688 w 550430"/>
                  <a:gd name="connsiteY154" fmla="*/ 1101200 h 1742564"/>
                  <a:gd name="connsiteX155" fmla="*/ 275421 w 550430"/>
                  <a:gd name="connsiteY155" fmla="*/ 1087622 h 1742564"/>
                  <a:gd name="connsiteX156" fmla="*/ 321919 w 550430"/>
                  <a:gd name="connsiteY156" fmla="*/ 1067184 h 1742564"/>
                  <a:gd name="connsiteX157" fmla="*/ 370885 w 550430"/>
                  <a:gd name="connsiteY157" fmla="*/ 1068282 h 1742564"/>
                  <a:gd name="connsiteX158" fmla="*/ 393105 w 550430"/>
                  <a:gd name="connsiteY158" fmla="*/ 1081449 h 1742564"/>
                  <a:gd name="connsiteX159" fmla="*/ 403666 w 550430"/>
                  <a:gd name="connsiteY159" fmla="*/ 1102297 h 1742564"/>
                  <a:gd name="connsiteX160" fmla="*/ 399277 w 550430"/>
                  <a:gd name="connsiteY160" fmla="*/ 1123969 h 1742564"/>
                  <a:gd name="connsiteX161" fmla="*/ 376097 w 550430"/>
                  <a:gd name="connsiteY161" fmla="*/ 1144954 h 1742564"/>
                  <a:gd name="connsiteX162" fmla="*/ 350448 w 550430"/>
                  <a:gd name="connsiteY162" fmla="*/ 1150989 h 1742564"/>
                  <a:gd name="connsiteX163" fmla="*/ 303402 w 550430"/>
                  <a:gd name="connsiteY163" fmla="*/ 1147149 h 1742564"/>
                  <a:gd name="connsiteX164" fmla="*/ 265957 w 550430"/>
                  <a:gd name="connsiteY164" fmla="*/ 1133158 h 1742564"/>
                  <a:gd name="connsiteX165" fmla="*/ 255122 w 550430"/>
                  <a:gd name="connsiteY165" fmla="*/ 1147012 h 1742564"/>
                  <a:gd name="connsiteX166" fmla="*/ 244698 w 550430"/>
                  <a:gd name="connsiteY166" fmla="*/ 1163882 h 1742564"/>
                  <a:gd name="connsiteX167" fmla="*/ 238114 w 550430"/>
                  <a:gd name="connsiteY167" fmla="*/ 1178284 h 1742564"/>
                  <a:gd name="connsiteX168" fmla="*/ 229061 w 550430"/>
                  <a:gd name="connsiteY168" fmla="*/ 1209282 h 1742564"/>
                  <a:gd name="connsiteX169" fmla="*/ 229336 w 550430"/>
                  <a:gd name="connsiteY169" fmla="*/ 1208459 h 1742564"/>
                  <a:gd name="connsiteX170" fmla="*/ 228924 w 550430"/>
                  <a:gd name="connsiteY170" fmla="*/ 1210105 h 1742564"/>
                  <a:gd name="connsiteX171" fmla="*/ 223849 w 550430"/>
                  <a:gd name="connsiteY171" fmla="*/ 1242338 h 1742564"/>
                  <a:gd name="connsiteX172" fmla="*/ 223986 w 550430"/>
                  <a:gd name="connsiteY172" fmla="*/ 1241240 h 1742564"/>
                  <a:gd name="connsiteX173" fmla="*/ 223164 w 550430"/>
                  <a:gd name="connsiteY173" fmla="*/ 1269495 h 1742564"/>
                  <a:gd name="connsiteX174" fmla="*/ 223164 w 550430"/>
                  <a:gd name="connsiteY174" fmla="*/ 1268672 h 1742564"/>
                  <a:gd name="connsiteX175" fmla="*/ 223164 w 550430"/>
                  <a:gd name="connsiteY175" fmla="*/ 1269633 h 1742564"/>
                  <a:gd name="connsiteX176" fmla="*/ 223164 w 550430"/>
                  <a:gd name="connsiteY176" fmla="*/ 1270456 h 1742564"/>
                  <a:gd name="connsiteX177" fmla="*/ 223164 w 550430"/>
                  <a:gd name="connsiteY177" fmla="*/ 1269770 h 1742564"/>
                  <a:gd name="connsiteX178" fmla="*/ 226455 w 550430"/>
                  <a:gd name="connsiteY178" fmla="*/ 1307214 h 1742564"/>
                  <a:gd name="connsiteX179" fmla="*/ 234959 w 550430"/>
                  <a:gd name="connsiteY179" fmla="*/ 1344385 h 1742564"/>
                  <a:gd name="connsiteX180" fmla="*/ 253064 w 550430"/>
                  <a:gd name="connsiteY180" fmla="*/ 1391431 h 1742564"/>
                  <a:gd name="connsiteX181" fmla="*/ 282691 w 550430"/>
                  <a:gd name="connsiteY181" fmla="*/ 1444374 h 1742564"/>
                  <a:gd name="connsiteX182" fmla="*/ 287629 w 550430"/>
                  <a:gd name="connsiteY182" fmla="*/ 1451781 h 1742564"/>
                  <a:gd name="connsiteX183" fmla="*/ 288315 w 550430"/>
                  <a:gd name="connsiteY183" fmla="*/ 1451370 h 1742564"/>
                  <a:gd name="connsiteX184" fmla="*/ 338378 w 550430"/>
                  <a:gd name="connsiteY184" fmla="*/ 1430247 h 1742564"/>
                  <a:gd name="connsiteX185" fmla="*/ 394202 w 550430"/>
                  <a:gd name="connsiteY185" fmla="*/ 1423389 h 1742564"/>
                  <a:gd name="connsiteX186" fmla="*/ 447557 w 550430"/>
                  <a:gd name="connsiteY186" fmla="*/ 1431070 h 1742564"/>
                  <a:gd name="connsiteX187" fmla="*/ 471972 w 550430"/>
                  <a:gd name="connsiteY187" fmla="*/ 1439162 h 1742564"/>
                  <a:gd name="connsiteX188" fmla="*/ 495289 w 550430"/>
                  <a:gd name="connsiteY188" fmla="*/ 1449587 h 1742564"/>
                  <a:gd name="connsiteX189" fmla="*/ 535888 w 550430"/>
                  <a:gd name="connsiteY189" fmla="*/ 1482368 h 1742564"/>
                  <a:gd name="connsiteX190" fmla="*/ 550427 w 550430"/>
                  <a:gd name="connsiteY190" fmla="*/ 1527905 h 1742564"/>
                  <a:gd name="connsiteX191" fmla="*/ 523133 w 550430"/>
                  <a:gd name="connsiteY191" fmla="*/ 1576871 h 1742564"/>
                  <a:gd name="connsiteX192" fmla="*/ 477047 w 550430"/>
                  <a:gd name="connsiteY192" fmla="*/ 1593056 h 1742564"/>
                  <a:gd name="connsiteX193" fmla="*/ 450438 w 550430"/>
                  <a:gd name="connsiteY193" fmla="*/ 1593467 h 1742564"/>
                  <a:gd name="connsiteX194" fmla="*/ 396808 w 550430"/>
                  <a:gd name="connsiteY194" fmla="*/ 1580711 h 1742564"/>
                  <a:gd name="connsiteX195" fmla="*/ 372256 w 550430"/>
                  <a:gd name="connsiteY195" fmla="*/ 1568916 h 1742564"/>
                  <a:gd name="connsiteX196" fmla="*/ 348253 w 550430"/>
                  <a:gd name="connsiteY196" fmla="*/ 1553417 h 1742564"/>
                  <a:gd name="connsiteX197" fmla="*/ 327405 w 550430"/>
                  <a:gd name="connsiteY197" fmla="*/ 1536546 h 1742564"/>
                  <a:gd name="connsiteX198" fmla="*/ 308203 w 550430"/>
                  <a:gd name="connsiteY198" fmla="*/ 1518029 h 1742564"/>
                  <a:gd name="connsiteX199" fmla="*/ 280496 w 550430"/>
                  <a:gd name="connsiteY199" fmla="*/ 1485522 h 1742564"/>
                  <a:gd name="connsiteX200" fmla="*/ 268701 w 550430"/>
                  <a:gd name="connsiteY200" fmla="*/ 1496632 h 1742564"/>
                  <a:gd name="connsiteX201" fmla="*/ 258962 w 550430"/>
                  <a:gd name="connsiteY201" fmla="*/ 1508977 h 1742564"/>
                  <a:gd name="connsiteX202" fmla="*/ 250184 w 550430"/>
                  <a:gd name="connsiteY202" fmla="*/ 1523653 h 1742564"/>
                  <a:gd name="connsiteX203" fmla="*/ 250870 w 550430"/>
                  <a:gd name="connsiteY203" fmla="*/ 1522281 h 1742564"/>
                  <a:gd name="connsiteX204" fmla="*/ 247578 w 550430"/>
                  <a:gd name="connsiteY204" fmla="*/ 1528591 h 1742564"/>
                  <a:gd name="connsiteX205" fmla="*/ 248264 w 550430"/>
                  <a:gd name="connsiteY205" fmla="*/ 1527356 h 1742564"/>
                  <a:gd name="connsiteX206" fmla="*/ 240309 w 550430"/>
                  <a:gd name="connsiteY206" fmla="*/ 1544913 h 1742564"/>
                  <a:gd name="connsiteX207" fmla="*/ 235371 w 550430"/>
                  <a:gd name="connsiteY207" fmla="*/ 1560824 h 1742564"/>
                  <a:gd name="connsiteX208" fmla="*/ 232902 w 550430"/>
                  <a:gd name="connsiteY208" fmla="*/ 1576460 h 1742564"/>
                  <a:gd name="connsiteX209" fmla="*/ 231942 w 550430"/>
                  <a:gd name="connsiteY209" fmla="*/ 1603892 h 1742564"/>
                  <a:gd name="connsiteX210" fmla="*/ 233588 w 550430"/>
                  <a:gd name="connsiteY210" fmla="*/ 1621037 h 1742564"/>
                  <a:gd name="connsiteX211" fmla="*/ 233588 w 550430"/>
                  <a:gd name="connsiteY211" fmla="*/ 1620762 h 1742564"/>
                  <a:gd name="connsiteX212" fmla="*/ 233862 w 550430"/>
                  <a:gd name="connsiteY212" fmla="*/ 1622546 h 1742564"/>
                  <a:gd name="connsiteX213" fmla="*/ 233588 w 550430"/>
                  <a:gd name="connsiteY213" fmla="*/ 1621174 h 1742564"/>
                  <a:gd name="connsiteX214" fmla="*/ 234273 w 550430"/>
                  <a:gd name="connsiteY214" fmla="*/ 1625288 h 1742564"/>
                  <a:gd name="connsiteX215" fmla="*/ 234273 w 550430"/>
                  <a:gd name="connsiteY215" fmla="*/ 1625014 h 1742564"/>
                  <a:gd name="connsiteX216" fmla="*/ 238251 w 550430"/>
                  <a:gd name="connsiteY216" fmla="*/ 1641473 h 1742564"/>
                  <a:gd name="connsiteX217" fmla="*/ 238251 w 550430"/>
                  <a:gd name="connsiteY217" fmla="*/ 1641336 h 1742564"/>
                  <a:gd name="connsiteX218" fmla="*/ 248538 w 550430"/>
                  <a:gd name="connsiteY218" fmla="*/ 1668631 h 1742564"/>
                  <a:gd name="connsiteX219" fmla="*/ 247852 w 550430"/>
                  <a:gd name="connsiteY219" fmla="*/ 1667397 h 1742564"/>
                  <a:gd name="connsiteX220" fmla="*/ 256631 w 550430"/>
                  <a:gd name="connsiteY220" fmla="*/ 1683581 h 1742564"/>
                  <a:gd name="connsiteX221" fmla="*/ 256082 w 550430"/>
                  <a:gd name="connsiteY221" fmla="*/ 1682759 h 1742564"/>
                  <a:gd name="connsiteX222" fmla="*/ 271581 w 550430"/>
                  <a:gd name="connsiteY222" fmla="*/ 1704018 h 1742564"/>
                  <a:gd name="connsiteX223" fmla="*/ 293389 w 550430"/>
                  <a:gd name="connsiteY223" fmla="*/ 1725964 h 1742564"/>
                  <a:gd name="connsiteX224" fmla="*/ 292841 w 550430"/>
                  <a:gd name="connsiteY224" fmla="*/ 1725416 h 1742564"/>
                  <a:gd name="connsiteX225" fmla="*/ 296407 w 550430"/>
                  <a:gd name="connsiteY225" fmla="*/ 1729393 h 1742564"/>
                  <a:gd name="connsiteX226" fmla="*/ 291881 w 550430"/>
                  <a:gd name="connsiteY226" fmla="*/ 1742286 h 1742564"/>
                  <a:gd name="connsiteX227" fmla="*/ 289275 w 550430"/>
                  <a:gd name="connsiteY227" fmla="*/ 1742561 h 1742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</a:cxnLst>
                <a:rect l="l" t="t" r="r" b="b"/>
                <a:pathLst>
                  <a:path w="550430" h="1742564">
                    <a:moveTo>
                      <a:pt x="363753" y="1120128"/>
                    </a:moveTo>
                    <a:cubicBezTo>
                      <a:pt x="364850" y="1119580"/>
                      <a:pt x="365810" y="1119031"/>
                      <a:pt x="366770" y="1118483"/>
                    </a:cubicBezTo>
                    <a:cubicBezTo>
                      <a:pt x="367593" y="1117934"/>
                      <a:pt x="368416" y="1117385"/>
                      <a:pt x="369239" y="1116699"/>
                    </a:cubicBezTo>
                    <a:cubicBezTo>
                      <a:pt x="369513" y="1116425"/>
                      <a:pt x="369925" y="1116151"/>
                      <a:pt x="370199" y="1115739"/>
                    </a:cubicBezTo>
                    <a:cubicBezTo>
                      <a:pt x="370473" y="1115328"/>
                      <a:pt x="370885" y="1114916"/>
                      <a:pt x="371159" y="1114505"/>
                    </a:cubicBezTo>
                    <a:cubicBezTo>
                      <a:pt x="371571" y="1113956"/>
                      <a:pt x="371845" y="1113407"/>
                      <a:pt x="372256" y="1112859"/>
                    </a:cubicBezTo>
                    <a:cubicBezTo>
                      <a:pt x="372668" y="1112173"/>
                      <a:pt x="372942" y="1111350"/>
                      <a:pt x="373217" y="1110664"/>
                    </a:cubicBezTo>
                    <a:cubicBezTo>
                      <a:pt x="373491" y="1109841"/>
                      <a:pt x="373765" y="1108881"/>
                      <a:pt x="374040" y="1108058"/>
                    </a:cubicBezTo>
                    <a:cubicBezTo>
                      <a:pt x="374177" y="1107647"/>
                      <a:pt x="374177" y="1107098"/>
                      <a:pt x="374314" y="1106687"/>
                    </a:cubicBezTo>
                    <a:cubicBezTo>
                      <a:pt x="374314" y="1106412"/>
                      <a:pt x="374314" y="1106001"/>
                      <a:pt x="374314" y="1105726"/>
                    </a:cubicBezTo>
                    <a:cubicBezTo>
                      <a:pt x="374314" y="1105452"/>
                      <a:pt x="374314" y="1105178"/>
                      <a:pt x="374314" y="1104903"/>
                    </a:cubicBezTo>
                    <a:cubicBezTo>
                      <a:pt x="374314" y="1104767"/>
                      <a:pt x="374314" y="1104629"/>
                      <a:pt x="374177" y="1104492"/>
                    </a:cubicBezTo>
                    <a:cubicBezTo>
                      <a:pt x="374177" y="1104492"/>
                      <a:pt x="374177" y="1104492"/>
                      <a:pt x="374177" y="1104492"/>
                    </a:cubicBezTo>
                    <a:cubicBezTo>
                      <a:pt x="374177" y="1104629"/>
                      <a:pt x="374177" y="1104629"/>
                      <a:pt x="374177" y="1104767"/>
                    </a:cubicBezTo>
                    <a:cubicBezTo>
                      <a:pt x="374177" y="1104629"/>
                      <a:pt x="374040" y="1104492"/>
                      <a:pt x="374040" y="1104492"/>
                    </a:cubicBezTo>
                    <a:cubicBezTo>
                      <a:pt x="373902" y="1104218"/>
                      <a:pt x="373765" y="1103806"/>
                      <a:pt x="373491" y="1103532"/>
                    </a:cubicBezTo>
                    <a:cubicBezTo>
                      <a:pt x="373217" y="1103258"/>
                      <a:pt x="372942" y="1102846"/>
                      <a:pt x="372805" y="1102572"/>
                    </a:cubicBezTo>
                    <a:cubicBezTo>
                      <a:pt x="372805" y="1102572"/>
                      <a:pt x="372668" y="1102572"/>
                      <a:pt x="372668" y="1102435"/>
                    </a:cubicBezTo>
                    <a:cubicBezTo>
                      <a:pt x="372805" y="1102572"/>
                      <a:pt x="372942" y="1102846"/>
                      <a:pt x="373079" y="1102983"/>
                    </a:cubicBezTo>
                    <a:cubicBezTo>
                      <a:pt x="372805" y="1102709"/>
                      <a:pt x="372531" y="1102435"/>
                      <a:pt x="372256" y="1102160"/>
                    </a:cubicBezTo>
                    <a:cubicBezTo>
                      <a:pt x="371296" y="1101338"/>
                      <a:pt x="370199" y="1100514"/>
                      <a:pt x="369239" y="1099691"/>
                    </a:cubicBezTo>
                    <a:cubicBezTo>
                      <a:pt x="367730" y="1098731"/>
                      <a:pt x="366221" y="1097909"/>
                      <a:pt x="364713" y="1096948"/>
                    </a:cubicBezTo>
                    <a:cubicBezTo>
                      <a:pt x="363067" y="1096125"/>
                      <a:pt x="361421" y="1095439"/>
                      <a:pt x="359775" y="1094754"/>
                    </a:cubicBezTo>
                    <a:cubicBezTo>
                      <a:pt x="357992" y="1094205"/>
                      <a:pt x="356346" y="1093656"/>
                      <a:pt x="354563" y="1093245"/>
                    </a:cubicBezTo>
                    <a:cubicBezTo>
                      <a:pt x="353191" y="1092971"/>
                      <a:pt x="351682" y="1092696"/>
                      <a:pt x="350311" y="1092559"/>
                    </a:cubicBezTo>
                    <a:cubicBezTo>
                      <a:pt x="347568" y="1092285"/>
                      <a:pt x="344824" y="1092285"/>
                      <a:pt x="342081" y="1092285"/>
                    </a:cubicBezTo>
                    <a:cubicBezTo>
                      <a:pt x="338927" y="1092422"/>
                      <a:pt x="335909" y="1092833"/>
                      <a:pt x="332892" y="1093245"/>
                    </a:cubicBezTo>
                    <a:cubicBezTo>
                      <a:pt x="328228" y="1094068"/>
                      <a:pt x="323702" y="1095165"/>
                      <a:pt x="319176" y="1096537"/>
                    </a:cubicBezTo>
                    <a:cubicBezTo>
                      <a:pt x="314238" y="1098183"/>
                      <a:pt x="309437" y="1100103"/>
                      <a:pt x="304637" y="1102297"/>
                    </a:cubicBezTo>
                    <a:cubicBezTo>
                      <a:pt x="300522" y="1104355"/>
                      <a:pt x="296407" y="1106549"/>
                      <a:pt x="292429" y="1108881"/>
                    </a:cubicBezTo>
                    <a:cubicBezTo>
                      <a:pt x="289686" y="1110664"/>
                      <a:pt x="286943" y="1112584"/>
                      <a:pt x="284337" y="1114642"/>
                    </a:cubicBezTo>
                    <a:cubicBezTo>
                      <a:pt x="287080" y="1115876"/>
                      <a:pt x="289686" y="1116974"/>
                      <a:pt x="292429" y="1117934"/>
                    </a:cubicBezTo>
                    <a:cubicBezTo>
                      <a:pt x="297093" y="1119580"/>
                      <a:pt x="301756" y="1120951"/>
                      <a:pt x="306557" y="1122048"/>
                    </a:cubicBezTo>
                    <a:cubicBezTo>
                      <a:pt x="306282" y="1122048"/>
                      <a:pt x="306008" y="1121912"/>
                      <a:pt x="305734" y="1121912"/>
                    </a:cubicBezTo>
                    <a:cubicBezTo>
                      <a:pt x="311083" y="1123009"/>
                      <a:pt x="316432" y="1123969"/>
                      <a:pt x="321919" y="1124517"/>
                    </a:cubicBezTo>
                    <a:cubicBezTo>
                      <a:pt x="327268" y="1124929"/>
                      <a:pt x="332617" y="1125203"/>
                      <a:pt x="337966" y="1125066"/>
                    </a:cubicBezTo>
                    <a:cubicBezTo>
                      <a:pt x="342081" y="1124929"/>
                      <a:pt x="346196" y="1124517"/>
                      <a:pt x="350311" y="1123969"/>
                    </a:cubicBezTo>
                    <a:cubicBezTo>
                      <a:pt x="353328" y="1123420"/>
                      <a:pt x="356346" y="1122734"/>
                      <a:pt x="359226" y="1121912"/>
                    </a:cubicBezTo>
                    <a:cubicBezTo>
                      <a:pt x="360872" y="1121363"/>
                      <a:pt x="362244" y="1120677"/>
                      <a:pt x="363753" y="1120128"/>
                    </a:cubicBezTo>
                    <a:close/>
                    <a:moveTo>
                      <a:pt x="496524" y="1560686"/>
                    </a:moveTo>
                    <a:cubicBezTo>
                      <a:pt x="498855" y="1559589"/>
                      <a:pt x="501187" y="1558354"/>
                      <a:pt x="503382" y="1556983"/>
                    </a:cubicBezTo>
                    <a:cubicBezTo>
                      <a:pt x="505027" y="1555886"/>
                      <a:pt x="506673" y="1554651"/>
                      <a:pt x="508319" y="1553417"/>
                    </a:cubicBezTo>
                    <a:cubicBezTo>
                      <a:pt x="509828" y="1552045"/>
                      <a:pt x="511337" y="1550673"/>
                      <a:pt x="512708" y="1549165"/>
                    </a:cubicBezTo>
                    <a:cubicBezTo>
                      <a:pt x="514080" y="1547656"/>
                      <a:pt x="515314" y="1546147"/>
                      <a:pt x="516549" y="1544501"/>
                    </a:cubicBezTo>
                    <a:cubicBezTo>
                      <a:pt x="517646" y="1542855"/>
                      <a:pt x="518743" y="1541209"/>
                      <a:pt x="519704" y="1539426"/>
                    </a:cubicBezTo>
                    <a:cubicBezTo>
                      <a:pt x="520115" y="1538603"/>
                      <a:pt x="520527" y="1537643"/>
                      <a:pt x="520938" y="1536683"/>
                    </a:cubicBezTo>
                    <a:cubicBezTo>
                      <a:pt x="521349" y="1535586"/>
                      <a:pt x="521624" y="1534489"/>
                      <a:pt x="521898" y="1533392"/>
                    </a:cubicBezTo>
                    <a:cubicBezTo>
                      <a:pt x="522172" y="1532020"/>
                      <a:pt x="522447" y="1530648"/>
                      <a:pt x="522584" y="1529139"/>
                    </a:cubicBezTo>
                    <a:cubicBezTo>
                      <a:pt x="522721" y="1527905"/>
                      <a:pt x="522721" y="1526534"/>
                      <a:pt x="522721" y="1525299"/>
                    </a:cubicBezTo>
                    <a:cubicBezTo>
                      <a:pt x="522584" y="1522830"/>
                      <a:pt x="522310" y="1520498"/>
                      <a:pt x="522035" y="1518167"/>
                    </a:cubicBezTo>
                    <a:cubicBezTo>
                      <a:pt x="521624" y="1516109"/>
                      <a:pt x="521212" y="1514189"/>
                      <a:pt x="520663" y="1512269"/>
                    </a:cubicBezTo>
                    <a:cubicBezTo>
                      <a:pt x="519978" y="1510348"/>
                      <a:pt x="519292" y="1508565"/>
                      <a:pt x="518606" y="1506645"/>
                    </a:cubicBezTo>
                    <a:cubicBezTo>
                      <a:pt x="517783" y="1504862"/>
                      <a:pt x="516823" y="1503216"/>
                      <a:pt x="515863" y="1501570"/>
                    </a:cubicBezTo>
                    <a:cubicBezTo>
                      <a:pt x="514491" y="1499513"/>
                      <a:pt x="513120" y="1497593"/>
                      <a:pt x="511748" y="1495673"/>
                    </a:cubicBezTo>
                    <a:cubicBezTo>
                      <a:pt x="509005" y="1492655"/>
                      <a:pt x="506262" y="1489637"/>
                      <a:pt x="503244" y="1486894"/>
                    </a:cubicBezTo>
                    <a:cubicBezTo>
                      <a:pt x="499953" y="1484151"/>
                      <a:pt x="496660" y="1481545"/>
                      <a:pt x="493095" y="1478939"/>
                    </a:cubicBezTo>
                    <a:cubicBezTo>
                      <a:pt x="489117" y="1476333"/>
                      <a:pt x="485002" y="1474001"/>
                      <a:pt x="480750" y="1471670"/>
                    </a:cubicBezTo>
                    <a:cubicBezTo>
                      <a:pt x="473069" y="1467966"/>
                      <a:pt x="465251" y="1464537"/>
                      <a:pt x="457296" y="1461383"/>
                    </a:cubicBezTo>
                    <a:cubicBezTo>
                      <a:pt x="448106" y="1458090"/>
                      <a:pt x="438779" y="1455210"/>
                      <a:pt x="429315" y="1452878"/>
                    </a:cubicBezTo>
                    <a:cubicBezTo>
                      <a:pt x="421497" y="1451232"/>
                      <a:pt x="413816" y="1449998"/>
                      <a:pt x="405998" y="1449175"/>
                    </a:cubicBezTo>
                    <a:cubicBezTo>
                      <a:pt x="397905" y="1448626"/>
                      <a:pt x="389813" y="1448489"/>
                      <a:pt x="381720" y="1448626"/>
                    </a:cubicBezTo>
                    <a:cubicBezTo>
                      <a:pt x="381995" y="1448626"/>
                      <a:pt x="382269" y="1448626"/>
                      <a:pt x="382543" y="1448626"/>
                    </a:cubicBezTo>
                    <a:cubicBezTo>
                      <a:pt x="374040" y="1449038"/>
                      <a:pt x="365673" y="1449861"/>
                      <a:pt x="357306" y="1451096"/>
                    </a:cubicBezTo>
                    <a:cubicBezTo>
                      <a:pt x="348939" y="1452604"/>
                      <a:pt x="340847" y="1454661"/>
                      <a:pt x="332754" y="1457130"/>
                    </a:cubicBezTo>
                    <a:cubicBezTo>
                      <a:pt x="327131" y="1459051"/>
                      <a:pt x="321644" y="1461245"/>
                      <a:pt x="316158" y="1463440"/>
                    </a:cubicBezTo>
                    <a:cubicBezTo>
                      <a:pt x="311220" y="1465771"/>
                      <a:pt x="306557" y="1468241"/>
                      <a:pt x="301893" y="1470846"/>
                    </a:cubicBezTo>
                    <a:cubicBezTo>
                      <a:pt x="304499" y="1474138"/>
                      <a:pt x="307105" y="1477293"/>
                      <a:pt x="309711" y="1480585"/>
                    </a:cubicBezTo>
                    <a:cubicBezTo>
                      <a:pt x="309574" y="1480448"/>
                      <a:pt x="309437" y="1480310"/>
                      <a:pt x="309437" y="1480173"/>
                    </a:cubicBezTo>
                    <a:cubicBezTo>
                      <a:pt x="319861" y="1492244"/>
                      <a:pt x="330697" y="1503765"/>
                      <a:pt x="342356" y="1514738"/>
                    </a:cubicBezTo>
                    <a:cubicBezTo>
                      <a:pt x="349625" y="1521047"/>
                      <a:pt x="356895" y="1527082"/>
                      <a:pt x="364575" y="1532705"/>
                    </a:cubicBezTo>
                    <a:cubicBezTo>
                      <a:pt x="371982" y="1537780"/>
                      <a:pt x="379389" y="1542581"/>
                      <a:pt x="387207" y="1547108"/>
                    </a:cubicBezTo>
                    <a:cubicBezTo>
                      <a:pt x="386658" y="1546833"/>
                      <a:pt x="386247" y="1546559"/>
                      <a:pt x="385698" y="1546284"/>
                    </a:cubicBezTo>
                    <a:cubicBezTo>
                      <a:pt x="393516" y="1550262"/>
                      <a:pt x="401197" y="1553828"/>
                      <a:pt x="409290" y="1557120"/>
                    </a:cubicBezTo>
                    <a:cubicBezTo>
                      <a:pt x="416971" y="1559726"/>
                      <a:pt x="424789" y="1561921"/>
                      <a:pt x="432744" y="1563841"/>
                    </a:cubicBezTo>
                    <a:cubicBezTo>
                      <a:pt x="437819" y="1564664"/>
                      <a:pt x="442757" y="1565487"/>
                      <a:pt x="447832" y="1566173"/>
                    </a:cubicBezTo>
                    <a:cubicBezTo>
                      <a:pt x="453044" y="1566447"/>
                      <a:pt x="458119" y="1566721"/>
                      <a:pt x="463331" y="1566721"/>
                    </a:cubicBezTo>
                    <a:cubicBezTo>
                      <a:pt x="468131" y="1566447"/>
                      <a:pt x="472795" y="1566035"/>
                      <a:pt x="477595" y="1565624"/>
                    </a:cubicBezTo>
                    <a:cubicBezTo>
                      <a:pt x="477047" y="1565761"/>
                      <a:pt x="476361" y="1565898"/>
                      <a:pt x="475812" y="1565898"/>
                    </a:cubicBezTo>
                    <a:cubicBezTo>
                      <a:pt x="480476" y="1565075"/>
                      <a:pt x="485139" y="1564253"/>
                      <a:pt x="489666" y="1563018"/>
                    </a:cubicBezTo>
                    <a:cubicBezTo>
                      <a:pt x="491860" y="1562332"/>
                      <a:pt x="494192" y="1561509"/>
                      <a:pt x="496524" y="1560686"/>
                    </a:cubicBezTo>
                    <a:close/>
                    <a:moveTo>
                      <a:pt x="289275" y="1742561"/>
                    </a:moveTo>
                    <a:cubicBezTo>
                      <a:pt x="284063" y="1742697"/>
                      <a:pt x="280222" y="1739406"/>
                      <a:pt x="276519" y="1736251"/>
                    </a:cubicBezTo>
                    <a:cubicBezTo>
                      <a:pt x="270484" y="1731313"/>
                      <a:pt x="264723" y="1725827"/>
                      <a:pt x="259374" y="1720066"/>
                    </a:cubicBezTo>
                    <a:cubicBezTo>
                      <a:pt x="247715" y="1707859"/>
                      <a:pt x="237840" y="1693868"/>
                      <a:pt x="230296" y="1678781"/>
                    </a:cubicBezTo>
                    <a:cubicBezTo>
                      <a:pt x="215071" y="1648469"/>
                      <a:pt x="207390" y="1614041"/>
                      <a:pt x="210270" y="1580163"/>
                    </a:cubicBezTo>
                    <a:cubicBezTo>
                      <a:pt x="210956" y="1571796"/>
                      <a:pt x="211779" y="1563292"/>
                      <a:pt x="213837" y="1555063"/>
                    </a:cubicBezTo>
                    <a:cubicBezTo>
                      <a:pt x="215894" y="1546421"/>
                      <a:pt x="218637" y="1538055"/>
                      <a:pt x="221929" y="1529825"/>
                    </a:cubicBezTo>
                    <a:cubicBezTo>
                      <a:pt x="225084" y="1521596"/>
                      <a:pt x="229336" y="1513915"/>
                      <a:pt x="233588" y="1506371"/>
                    </a:cubicBezTo>
                    <a:cubicBezTo>
                      <a:pt x="237565" y="1499102"/>
                      <a:pt x="242503" y="1492518"/>
                      <a:pt x="247578" y="1485934"/>
                    </a:cubicBezTo>
                    <a:cubicBezTo>
                      <a:pt x="253202" y="1478664"/>
                      <a:pt x="259785" y="1472355"/>
                      <a:pt x="266918" y="1466457"/>
                    </a:cubicBezTo>
                    <a:cubicBezTo>
                      <a:pt x="259099" y="1455073"/>
                      <a:pt x="251830" y="1443140"/>
                      <a:pt x="245109" y="1431070"/>
                    </a:cubicBezTo>
                    <a:cubicBezTo>
                      <a:pt x="235919" y="1414748"/>
                      <a:pt x="227827" y="1397877"/>
                      <a:pt x="220695" y="1380595"/>
                    </a:cubicBezTo>
                    <a:cubicBezTo>
                      <a:pt x="207253" y="1347539"/>
                      <a:pt x="198749" y="1312838"/>
                      <a:pt x="196966" y="1277176"/>
                    </a:cubicBezTo>
                    <a:cubicBezTo>
                      <a:pt x="196143" y="1259483"/>
                      <a:pt x="196280" y="1241789"/>
                      <a:pt x="198886" y="1224233"/>
                    </a:cubicBezTo>
                    <a:cubicBezTo>
                      <a:pt x="201492" y="1207225"/>
                      <a:pt x="204921" y="1189943"/>
                      <a:pt x="210956" y="1173621"/>
                    </a:cubicBezTo>
                    <a:cubicBezTo>
                      <a:pt x="214522" y="1164019"/>
                      <a:pt x="218500" y="1154967"/>
                      <a:pt x="223301" y="1146051"/>
                    </a:cubicBezTo>
                    <a:cubicBezTo>
                      <a:pt x="227553" y="1138096"/>
                      <a:pt x="232765" y="1130690"/>
                      <a:pt x="238251" y="1123557"/>
                    </a:cubicBezTo>
                    <a:cubicBezTo>
                      <a:pt x="239348" y="1122186"/>
                      <a:pt x="240446" y="1120814"/>
                      <a:pt x="241543" y="1119305"/>
                    </a:cubicBezTo>
                    <a:cubicBezTo>
                      <a:pt x="218226" y="1104355"/>
                      <a:pt x="197377" y="1085564"/>
                      <a:pt x="178175" y="1065950"/>
                    </a:cubicBezTo>
                    <a:cubicBezTo>
                      <a:pt x="154858" y="1042084"/>
                      <a:pt x="133735" y="1016024"/>
                      <a:pt x="114944" y="988455"/>
                    </a:cubicBezTo>
                    <a:cubicBezTo>
                      <a:pt x="96016" y="960748"/>
                      <a:pt x="79283" y="931808"/>
                      <a:pt x="64469" y="901769"/>
                    </a:cubicBezTo>
                    <a:cubicBezTo>
                      <a:pt x="50479" y="873240"/>
                      <a:pt x="38409" y="843751"/>
                      <a:pt x="29356" y="813164"/>
                    </a:cubicBezTo>
                    <a:cubicBezTo>
                      <a:pt x="20030" y="781480"/>
                      <a:pt x="13309" y="748973"/>
                      <a:pt x="8234" y="716466"/>
                    </a:cubicBezTo>
                    <a:cubicBezTo>
                      <a:pt x="3159" y="684097"/>
                      <a:pt x="-133" y="651452"/>
                      <a:pt x="4" y="618671"/>
                    </a:cubicBezTo>
                    <a:cubicBezTo>
                      <a:pt x="141" y="587673"/>
                      <a:pt x="4805" y="557086"/>
                      <a:pt x="13172" y="527323"/>
                    </a:cubicBezTo>
                    <a:cubicBezTo>
                      <a:pt x="21401" y="497833"/>
                      <a:pt x="32648" y="469304"/>
                      <a:pt x="45953" y="441735"/>
                    </a:cubicBezTo>
                    <a:cubicBezTo>
                      <a:pt x="54182" y="424453"/>
                      <a:pt x="62961" y="407308"/>
                      <a:pt x="71327" y="390163"/>
                    </a:cubicBezTo>
                    <a:cubicBezTo>
                      <a:pt x="79831" y="372880"/>
                      <a:pt x="88198" y="355461"/>
                      <a:pt x="95056" y="337356"/>
                    </a:cubicBezTo>
                    <a:cubicBezTo>
                      <a:pt x="99445" y="325286"/>
                      <a:pt x="102600" y="312667"/>
                      <a:pt x="105480" y="300186"/>
                    </a:cubicBezTo>
                    <a:cubicBezTo>
                      <a:pt x="109595" y="282081"/>
                      <a:pt x="112887" y="263838"/>
                      <a:pt x="114807" y="245322"/>
                    </a:cubicBezTo>
                    <a:cubicBezTo>
                      <a:pt x="116042" y="231743"/>
                      <a:pt x="116727" y="218301"/>
                      <a:pt x="116316" y="204585"/>
                    </a:cubicBezTo>
                    <a:cubicBezTo>
                      <a:pt x="116316" y="205271"/>
                      <a:pt x="116316" y="205957"/>
                      <a:pt x="116453" y="206643"/>
                    </a:cubicBezTo>
                    <a:cubicBezTo>
                      <a:pt x="116179" y="198824"/>
                      <a:pt x="115356" y="191143"/>
                      <a:pt x="114121" y="183463"/>
                    </a:cubicBezTo>
                    <a:cubicBezTo>
                      <a:pt x="112475" y="173724"/>
                      <a:pt x="110144" y="164123"/>
                      <a:pt x="107400" y="154796"/>
                    </a:cubicBezTo>
                    <a:cubicBezTo>
                      <a:pt x="104657" y="146429"/>
                      <a:pt x="101503" y="138337"/>
                      <a:pt x="97936" y="130382"/>
                    </a:cubicBezTo>
                    <a:cubicBezTo>
                      <a:pt x="92450" y="118997"/>
                      <a:pt x="85866" y="107887"/>
                      <a:pt x="79146" y="97189"/>
                    </a:cubicBezTo>
                    <a:cubicBezTo>
                      <a:pt x="79557" y="97875"/>
                      <a:pt x="79968" y="98560"/>
                      <a:pt x="80380" y="99109"/>
                    </a:cubicBezTo>
                    <a:cubicBezTo>
                      <a:pt x="70916" y="84159"/>
                      <a:pt x="60355" y="70031"/>
                      <a:pt x="48970" y="56452"/>
                    </a:cubicBezTo>
                    <a:cubicBezTo>
                      <a:pt x="49107" y="56727"/>
                      <a:pt x="49382" y="56864"/>
                      <a:pt x="49519" y="57138"/>
                    </a:cubicBezTo>
                    <a:cubicBezTo>
                      <a:pt x="49245" y="56864"/>
                      <a:pt x="48970" y="56452"/>
                      <a:pt x="48696" y="56178"/>
                    </a:cubicBezTo>
                    <a:cubicBezTo>
                      <a:pt x="48559" y="55904"/>
                      <a:pt x="48285" y="55629"/>
                      <a:pt x="48147" y="55492"/>
                    </a:cubicBezTo>
                    <a:cubicBezTo>
                      <a:pt x="48285" y="55629"/>
                      <a:pt x="48285" y="55767"/>
                      <a:pt x="48422" y="55767"/>
                    </a:cubicBezTo>
                    <a:cubicBezTo>
                      <a:pt x="43484" y="49869"/>
                      <a:pt x="38272" y="44245"/>
                      <a:pt x="32785" y="39033"/>
                    </a:cubicBezTo>
                    <a:cubicBezTo>
                      <a:pt x="28671" y="35330"/>
                      <a:pt x="24419" y="31764"/>
                      <a:pt x="20030" y="28472"/>
                    </a:cubicBezTo>
                    <a:cubicBezTo>
                      <a:pt x="19344" y="27923"/>
                      <a:pt x="18521" y="27374"/>
                      <a:pt x="17835" y="26826"/>
                    </a:cubicBezTo>
                    <a:cubicBezTo>
                      <a:pt x="11937" y="22162"/>
                      <a:pt x="10428" y="13658"/>
                      <a:pt x="14406" y="7212"/>
                    </a:cubicBezTo>
                    <a:cubicBezTo>
                      <a:pt x="18246" y="903"/>
                      <a:pt x="26613" y="-1841"/>
                      <a:pt x="33334" y="1314"/>
                    </a:cubicBezTo>
                    <a:cubicBezTo>
                      <a:pt x="41152" y="5017"/>
                      <a:pt x="48559" y="10504"/>
                      <a:pt x="55143" y="15990"/>
                    </a:cubicBezTo>
                    <a:cubicBezTo>
                      <a:pt x="63646" y="22985"/>
                      <a:pt x="71327" y="30666"/>
                      <a:pt x="78460" y="38896"/>
                    </a:cubicBezTo>
                    <a:cubicBezTo>
                      <a:pt x="97113" y="60156"/>
                      <a:pt x="112887" y="84433"/>
                      <a:pt x="125094" y="109945"/>
                    </a:cubicBezTo>
                    <a:cubicBezTo>
                      <a:pt x="131952" y="124209"/>
                      <a:pt x="137027" y="139160"/>
                      <a:pt x="141142" y="154522"/>
                    </a:cubicBezTo>
                    <a:cubicBezTo>
                      <a:pt x="143336" y="163026"/>
                      <a:pt x="144982" y="171667"/>
                      <a:pt x="146217" y="180445"/>
                    </a:cubicBezTo>
                    <a:cubicBezTo>
                      <a:pt x="147451" y="189498"/>
                      <a:pt x="147863" y="198687"/>
                      <a:pt x="148000" y="207740"/>
                    </a:cubicBezTo>
                    <a:cubicBezTo>
                      <a:pt x="148274" y="222553"/>
                      <a:pt x="147177" y="237229"/>
                      <a:pt x="145531" y="252043"/>
                    </a:cubicBezTo>
                    <a:cubicBezTo>
                      <a:pt x="144022" y="266307"/>
                      <a:pt x="141279" y="280435"/>
                      <a:pt x="137987" y="294425"/>
                    </a:cubicBezTo>
                    <a:cubicBezTo>
                      <a:pt x="134695" y="307867"/>
                      <a:pt x="130992" y="321308"/>
                      <a:pt x="126466" y="334339"/>
                    </a:cubicBezTo>
                    <a:cubicBezTo>
                      <a:pt x="121528" y="348466"/>
                      <a:pt x="115493" y="362182"/>
                      <a:pt x="109184" y="375624"/>
                    </a:cubicBezTo>
                    <a:cubicBezTo>
                      <a:pt x="98485" y="398667"/>
                      <a:pt x="86689" y="421161"/>
                      <a:pt x="75717" y="444067"/>
                    </a:cubicBezTo>
                    <a:cubicBezTo>
                      <a:pt x="66527" y="462995"/>
                      <a:pt x="58160" y="482197"/>
                      <a:pt x="50753" y="501948"/>
                    </a:cubicBezTo>
                    <a:cubicBezTo>
                      <a:pt x="50891" y="501674"/>
                      <a:pt x="50891" y="501537"/>
                      <a:pt x="51028" y="501262"/>
                    </a:cubicBezTo>
                    <a:cubicBezTo>
                      <a:pt x="44718" y="518407"/>
                      <a:pt x="39506" y="535827"/>
                      <a:pt x="35391" y="553520"/>
                    </a:cubicBezTo>
                    <a:cubicBezTo>
                      <a:pt x="32237" y="567373"/>
                      <a:pt x="29905" y="581501"/>
                      <a:pt x="28533" y="595628"/>
                    </a:cubicBezTo>
                    <a:cubicBezTo>
                      <a:pt x="27436" y="608933"/>
                      <a:pt x="27025" y="622375"/>
                      <a:pt x="27436" y="635816"/>
                    </a:cubicBezTo>
                    <a:cubicBezTo>
                      <a:pt x="27436" y="635405"/>
                      <a:pt x="27436" y="634993"/>
                      <a:pt x="27436" y="634719"/>
                    </a:cubicBezTo>
                    <a:cubicBezTo>
                      <a:pt x="28396" y="665580"/>
                      <a:pt x="31962" y="696167"/>
                      <a:pt x="36900" y="726753"/>
                    </a:cubicBezTo>
                    <a:cubicBezTo>
                      <a:pt x="36900" y="726616"/>
                      <a:pt x="36900" y="726479"/>
                      <a:pt x="36763" y="726342"/>
                    </a:cubicBezTo>
                    <a:cubicBezTo>
                      <a:pt x="41838" y="756791"/>
                      <a:pt x="48696" y="786829"/>
                      <a:pt x="57474" y="816456"/>
                    </a:cubicBezTo>
                    <a:cubicBezTo>
                      <a:pt x="63921" y="837167"/>
                      <a:pt x="72150" y="857330"/>
                      <a:pt x="81066" y="877081"/>
                    </a:cubicBezTo>
                    <a:cubicBezTo>
                      <a:pt x="81066" y="876944"/>
                      <a:pt x="80929" y="876806"/>
                      <a:pt x="80929" y="876669"/>
                    </a:cubicBezTo>
                    <a:cubicBezTo>
                      <a:pt x="94782" y="906433"/>
                      <a:pt x="110692" y="934962"/>
                      <a:pt x="128112" y="962806"/>
                    </a:cubicBezTo>
                    <a:cubicBezTo>
                      <a:pt x="142239" y="984888"/>
                      <a:pt x="158013" y="1005874"/>
                      <a:pt x="174746" y="1025899"/>
                    </a:cubicBezTo>
                    <a:cubicBezTo>
                      <a:pt x="174335" y="1025488"/>
                      <a:pt x="174060" y="1025076"/>
                      <a:pt x="173649" y="1024665"/>
                    </a:cubicBezTo>
                    <a:cubicBezTo>
                      <a:pt x="187502" y="1040850"/>
                      <a:pt x="202178" y="1056074"/>
                      <a:pt x="217951" y="1070477"/>
                    </a:cubicBezTo>
                    <a:cubicBezTo>
                      <a:pt x="226730" y="1078157"/>
                      <a:pt x="235645" y="1085564"/>
                      <a:pt x="245109" y="1092422"/>
                    </a:cubicBezTo>
                    <a:cubicBezTo>
                      <a:pt x="249498" y="1095439"/>
                      <a:pt x="254025" y="1098457"/>
                      <a:pt x="258688" y="1101200"/>
                    </a:cubicBezTo>
                    <a:cubicBezTo>
                      <a:pt x="263900" y="1096262"/>
                      <a:pt x="269524" y="1091736"/>
                      <a:pt x="275421" y="1087622"/>
                    </a:cubicBezTo>
                    <a:cubicBezTo>
                      <a:pt x="289412" y="1078157"/>
                      <a:pt x="305322" y="1071025"/>
                      <a:pt x="321919" y="1067184"/>
                    </a:cubicBezTo>
                    <a:cubicBezTo>
                      <a:pt x="338104" y="1063481"/>
                      <a:pt x="355111" y="1062795"/>
                      <a:pt x="370885" y="1068282"/>
                    </a:cubicBezTo>
                    <a:cubicBezTo>
                      <a:pt x="378840" y="1071025"/>
                      <a:pt x="387070" y="1075414"/>
                      <a:pt x="393105" y="1081449"/>
                    </a:cubicBezTo>
                    <a:cubicBezTo>
                      <a:pt x="398591" y="1087073"/>
                      <a:pt x="403117" y="1094342"/>
                      <a:pt x="403666" y="1102297"/>
                    </a:cubicBezTo>
                    <a:cubicBezTo>
                      <a:pt x="404215" y="1109978"/>
                      <a:pt x="402706" y="1117111"/>
                      <a:pt x="399277" y="1123969"/>
                    </a:cubicBezTo>
                    <a:cubicBezTo>
                      <a:pt x="394476" y="1133570"/>
                      <a:pt x="385972" y="1140702"/>
                      <a:pt x="376097" y="1144954"/>
                    </a:cubicBezTo>
                    <a:cubicBezTo>
                      <a:pt x="368004" y="1148520"/>
                      <a:pt x="359226" y="1150029"/>
                      <a:pt x="350448" y="1150989"/>
                    </a:cubicBezTo>
                    <a:cubicBezTo>
                      <a:pt x="334949" y="1152498"/>
                      <a:pt x="318490" y="1150852"/>
                      <a:pt x="303402" y="1147149"/>
                    </a:cubicBezTo>
                    <a:cubicBezTo>
                      <a:pt x="290235" y="1143994"/>
                      <a:pt x="277890" y="1139193"/>
                      <a:pt x="265957" y="1133158"/>
                    </a:cubicBezTo>
                    <a:cubicBezTo>
                      <a:pt x="262254" y="1137685"/>
                      <a:pt x="258688" y="1142211"/>
                      <a:pt x="255122" y="1147012"/>
                    </a:cubicBezTo>
                    <a:cubicBezTo>
                      <a:pt x="251418" y="1152498"/>
                      <a:pt x="247989" y="1158122"/>
                      <a:pt x="244698" y="1163882"/>
                    </a:cubicBezTo>
                    <a:cubicBezTo>
                      <a:pt x="242229" y="1168683"/>
                      <a:pt x="240034" y="1173347"/>
                      <a:pt x="238114" y="1178284"/>
                    </a:cubicBezTo>
                    <a:cubicBezTo>
                      <a:pt x="234411" y="1188434"/>
                      <a:pt x="231530" y="1198721"/>
                      <a:pt x="229061" y="1209282"/>
                    </a:cubicBezTo>
                    <a:cubicBezTo>
                      <a:pt x="229199" y="1209008"/>
                      <a:pt x="229199" y="1208734"/>
                      <a:pt x="229336" y="1208459"/>
                    </a:cubicBezTo>
                    <a:cubicBezTo>
                      <a:pt x="229199" y="1209008"/>
                      <a:pt x="229061" y="1209557"/>
                      <a:pt x="228924" y="1210105"/>
                    </a:cubicBezTo>
                    <a:cubicBezTo>
                      <a:pt x="226730" y="1220804"/>
                      <a:pt x="225084" y="1231502"/>
                      <a:pt x="223849" y="1242338"/>
                    </a:cubicBezTo>
                    <a:cubicBezTo>
                      <a:pt x="223849" y="1242063"/>
                      <a:pt x="223986" y="1241652"/>
                      <a:pt x="223986" y="1241240"/>
                    </a:cubicBezTo>
                    <a:cubicBezTo>
                      <a:pt x="223301" y="1250705"/>
                      <a:pt x="223026" y="1260031"/>
                      <a:pt x="223164" y="1269495"/>
                    </a:cubicBezTo>
                    <a:cubicBezTo>
                      <a:pt x="223164" y="1269221"/>
                      <a:pt x="223164" y="1268947"/>
                      <a:pt x="223164" y="1268672"/>
                    </a:cubicBezTo>
                    <a:cubicBezTo>
                      <a:pt x="223164" y="1268947"/>
                      <a:pt x="223164" y="1269221"/>
                      <a:pt x="223164" y="1269633"/>
                    </a:cubicBezTo>
                    <a:cubicBezTo>
                      <a:pt x="223164" y="1269907"/>
                      <a:pt x="223164" y="1270181"/>
                      <a:pt x="223164" y="1270456"/>
                    </a:cubicBezTo>
                    <a:cubicBezTo>
                      <a:pt x="223164" y="1270181"/>
                      <a:pt x="223164" y="1269907"/>
                      <a:pt x="223164" y="1269770"/>
                    </a:cubicBezTo>
                    <a:cubicBezTo>
                      <a:pt x="223712" y="1282251"/>
                      <a:pt x="224809" y="1294733"/>
                      <a:pt x="226455" y="1307214"/>
                    </a:cubicBezTo>
                    <a:cubicBezTo>
                      <a:pt x="228650" y="1319833"/>
                      <a:pt x="231530" y="1332040"/>
                      <a:pt x="234959" y="1344385"/>
                    </a:cubicBezTo>
                    <a:cubicBezTo>
                      <a:pt x="240034" y="1360433"/>
                      <a:pt x="246206" y="1376069"/>
                      <a:pt x="253064" y="1391431"/>
                    </a:cubicBezTo>
                    <a:cubicBezTo>
                      <a:pt x="261843" y="1409673"/>
                      <a:pt x="271855" y="1427229"/>
                      <a:pt x="282691" y="1444374"/>
                    </a:cubicBezTo>
                    <a:cubicBezTo>
                      <a:pt x="284337" y="1446843"/>
                      <a:pt x="285983" y="1449312"/>
                      <a:pt x="287629" y="1451781"/>
                    </a:cubicBezTo>
                    <a:cubicBezTo>
                      <a:pt x="287903" y="1451644"/>
                      <a:pt x="288040" y="1451507"/>
                      <a:pt x="288315" y="1451370"/>
                    </a:cubicBezTo>
                    <a:cubicBezTo>
                      <a:pt x="303676" y="1441631"/>
                      <a:pt x="320959" y="1435322"/>
                      <a:pt x="338378" y="1430247"/>
                    </a:cubicBezTo>
                    <a:cubicBezTo>
                      <a:pt x="356483" y="1425035"/>
                      <a:pt x="375411" y="1423526"/>
                      <a:pt x="394202" y="1423389"/>
                    </a:cubicBezTo>
                    <a:cubicBezTo>
                      <a:pt x="412307" y="1423389"/>
                      <a:pt x="430138" y="1426544"/>
                      <a:pt x="447557" y="1431070"/>
                    </a:cubicBezTo>
                    <a:cubicBezTo>
                      <a:pt x="455924" y="1433264"/>
                      <a:pt x="464017" y="1436145"/>
                      <a:pt x="471972" y="1439162"/>
                    </a:cubicBezTo>
                    <a:cubicBezTo>
                      <a:pt x="479927" y="1442180"/>
                      <a:pt x="487745" y="1445609"/>
                      <a:pt x="495289" y="1449587"/>
                    </a:cubicBezTo>
                    <a:cubicBezTo>
                      <a:pt x="510925" y="1457679"/>
                      <a:pt x="524915" y="1468377"/>
                      <a:pt x="535888" y="1482368"/>
                    </a:cubicBezTo>
                    <a:cubicBezTo>
                      <a:pt x="545901" y="1495261"/>
                      <a:pt x="550565" y="1511720"/>
                      <a:pt x="550427" y="1527905"/>
                    </a:cubicBezTo>
                    <a:cubicBezTo>
                      <a:pt x="550290" y="1547793"/>
                      <a:pt x="538357" y="1565075"/>
                      <a:pt x="523133" y="1576871"/>
                    </a:cubicBezTo>
                    <a:cubicBezTo>
                      <a:pt x="510102" y="1586884"/>
                      <a:pt x="493231" y="1591547"/>
                      <a:pt x="477047" y="1593056"/>
                    </a:cubicBezTo>
                    <a:cubicBezTo>
                      <a:pt x="468131" y="1594016"/>
                      <a:pt x="459353" y="1594153"/>
                      <a:pt x="450438" y="1593467"/>
                    </a:cubicBezTo>
                    <a:cubicBezTo>
                      <a:pt x="432058" y="1592096"/>
                      <a:pt x="413953" y="1587707"/>
                      <a:pt x="396808" y="1580711"/>
                    </a:cubicBezTo>
                    <a:cubicBezTo>
                      <a:pt x="388441" y="1577282"/>
                      <a:pt x="380212" y="1573442"/>
                      <a:pt x="372256" y="1568916"/>
                    </a:cubicBezTo>
                    <a:cubicBezTo>
                      <a:pt x="364027" y="1564115"/>
                      <a:pt x="356072" y="1558903"/>
                      <a:pt x="348253" y="1553417"/>
                    </a:cubicBezTo>
                    <a:cubicBezTo>
                      <a:pt x="340984" y="1548342"/>
                      <a:pt x="334126" y="1542444"/>
                      <a:pt x="327405" y="1536546"/>
                    </a:cubicBezTo>
                    <a:cubicBezTo>
                      <a:pt x="320684" y="1530648"/>
                      <a:pt x="314375" y="1524476"/>
                      <a:pt x="308203" y="1518029"/>
                    </a:cubicBezTo>
                    <a:cubicBezTo>
                      <a:pt x="298464" y="1507605"/>
                      <a:pt x="289137" y="1496770"/>
                      <a:pt x="280496" y="1485522"/>
                    </a:cubicBezTo>
                    <a:cubicBezTo>
                      <a:pt x="276382" y="1489089"/>
                      <a:pt x="272541" y="1492792"/>
                      <a:pt x="268701" y="1496632"/>
                    </a:cubicBezTo>
                    <a:cubicBezTo>
                      <a:pt x="265272" y="1500610"/>
                      <a:pt x="261980" y="1504725"/>
                      <a:pt x="258962" y="1508977"/>
                    </a:cubicBezTo>
                    <a:cubicBezTo>
                      <a:pt x="255808" y="1513777"/>
                      <a:pt x="252927" y="1518715"/>
                      <a:pt x="250184" y="1523653"/>
                    </a:cubicBezTo>
                    <a:cubicBezTo>
                      <a:pt x="250321" y="1523241"/>
                      <a:pt x="250596" y="1522830"/>
                      <a:pt x="250870" y="1522281"/>
                    </a:cubicBezTo>
                    <a:cubicBezTo>
                      <a:pt x="249773" y="1524339"/>
                      <a:pt x="248675" y="1526534"/>
                      <a:pt x="247578" y="1528591"/>
                    </a:cubicBezTo>
                    <a:cubicBezTo>
                      <a:pt x="247852" y="1528179"/>
                      <a:pt x="247989" y="1527768"/>
                      <a:pt x="248264" y="1527356"/>
                    </a:cubicBezTo>
                    <a:cubicBezTo>
                      <a:pt x="245246" y="1533117"/>
                      <a:pt x="242777" y="1538878"/>
                      <a:pt x="240309" y="1544913"/>
                    </a:cubicBezTo>
                    <a:cubicBezTo>
                      <a:pt x="238388" y="1550125"/>
                      <a:pt x="236742" y="1555474"/>
                      <a:pt x="235371" y="1560824"/>
                    </a:cubicBezTo>
                    <a:cubicBezTo>
                      <a:pt x="234411" y="1566035"/>
                      <a:pt x="233588" y="1571247"/>
                      <a:pt x="232902" y="1576460"/>
                    </a:cubicBezTo>
                    <a:cubicBezTo>
                      <a:pt x="232079" y="1585649"/>
                      <a:pt x="231805" y="1594702"/>
                      <a:pt x="231942" y="1603892"/>
                    </a:cubicBezTo>
                    <a:cubicBezTo>
                      <a:pt x="232353" y="1609652"/>
                      <a:pt x="232765" y="1615413"/>
                      <a:pt x="233588" y="1621037"/>
                    </a:cubicBezTo>
                    <a:cubicBezTo>
                      <a:pt x="233588" y="1620899"/>
                      <a:pt x="233588" y="1620899"/>
                      <a:pt x="233588" y="1620762"/>
                    </a:cubicBezTo>
                    <a:cubicBezTo>
                      <a:pt x="233725" y="1621311"/>
                      <a:pt x="233725" y="1621997"/>
                      <a:pt x="233862" y="1622546"/>
                    </a:cubicBezTo>
                    <a:cubicBezTo>
                      <a:pt x="233725" y="1622134"/>
                      <a:pt x="233725" y="1621585"/>
                      <a:pt x="233588" y="1621174"/>
                    </a:cubicBezTo>
                    <a:cubicBezTo>
                      <a:pt x="233725" y="1622546"/>
                      <a:pt x="233999" y="1623917"/>
                      <a:pt x="234273" y="1625288"/>
                    </a:cubicBezTo>
                    <a:cubicBezTo>
                      <a:pt x="234273" y="1625151"/>
                      <a:pt x="234273" y="1625014"/>
                      <a:pt x="234273" y="1625014"/>
                    </a:cubicBezTo>
                    <a:cubicBezTo>
                      <a:pt x="235234" y="1630638"/>
                      <a:pt x="236742" y="1635987"/>
                      <a:pt x="238251" y="1641473"/>
                    </a:cubicBezTo>
                    <a:cubicBezTo>
                      <a:pt x="238251" y="1641473"/>
                      <a:pt x="238251" y="1641336"/>
                      <a:pt x="238251" y="1641336"/>
                    </a:cubicBezTo>
                    <a:cubicBezTo>
                      <a:pt x="241131" y="1650663"/>
                      <a:pt x="244698" y="1659716"/>
                      <a:pt x="248538" y="1668631"/>
                    </a:cubicBezTo>
                    <a:cubicBezTo>
                      <a:pt x="248264" y="1668220"/>
                      <a:pt x="248127" y="1667808"/>
                      <a:pt x="247852" y="1667397"/>
                    </a:cubicBezTo>
                    <a:cubicBezTo>
                      <a:pt x="250596" y="1672883"/>
                      <a:pt x="253339" y="1678369"/>
                      <a:pt x="256631" y="1683581"/>
                    </a:cubicBezTo>
                    <a:cubicBezTo>
                      <a:pt x="256493" y="1683307"/>
                      <a:pt x="256356" y="1683033"/>
                      <a:pt x="256082" y="1682759"/>
                    </a:cubicBezTo>
                    <a:cubicBezTo>
                      <a:pt x="260883" y="1690165"/>
                      <a:pt x="265957" y="1697297"/>
                      <a:pt x="271581" y="1704018"/>
                    </a:cubicBezTo>
                    <a:cubicBezTo>
                      <a:pt x="278302" y="1711836"/>
                      <a:pt x="285708" y="1718969"/>
                      <a:pt x="293389" y="1725964"/>
                    </a:cubicBezTo>
                    <a:cubicBezTo>
                      <a:pt x="293252" y="1725827"/>
                      <a:pt x="292978" y="1725552"/>
                      <a:pt x="292841" y="1725416"/>
                    </a:cubicBezTo>
                    <a:cubicBezTo>
                      <a:pt x="294212" y="1726650"/>
                      <a:pt x="295447" y="1727884"/>
                      <a:pt x="296407" y="1729393"/>
                    </a:cubicBezTo>
                    <a:cubicBezTo>
                      <a:pt x="299013" y="1733919"/>
                      <a:pt x="296681" y="1740366"/>
                      <a:pt x="291881" y="1742286"/>
                    </a:cubicBezTo>
                    <a:cubicBezTo>
                      <a:pt x="290921" y="1742286"/>
                      <a:pt x="290098" y="1742423"/>
                      <a:pt x="289275" y="1742561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8" name="任意多边形: 形状 287"/>
              <p:cNvSpPr/>
              <p:nvPr/>
            </p:nvSpPr>
            <p:spPr>
              <a:xfrm>
                <a:off x="3411300" y="1802058"/>
                <a:ext cx="978765" cy="1151506"/>
              </a:xfrm>
              <a:custGeom>
                <a:avLst/>
                <a:gdLst>
                  <a:gd name="connsiteX0" fmla="*/ 494803 w 978765"/>
                  <a:gd name="connsiteY0" fmla="*/ 1144550 h 1151506"/>
                  <a:gd name="connsiteX1" fmla="*/ 495626 w 978765"/>
                  <a:gd name="connsiteY1" fmla="*/ 1144687 h 1151506"/>
                  <a:gd name="connsiteX2" fmla="*/ 492471 w 978765"/>
                  <a:gd name="connsiteY2" fmla="*/ 1144276 h 1151506"/>
                  <a:gd name="connsiteX3" fmla="*/ 492060 w 978765"/>
                  <a:gd name="connsiteY3" fmla="*/ 1144138 h 1151506"/>
                  <a:gd name="connsiteX4" fmla="*/ 479029 w 978765"/>
                  <a:gd name="connsiteY4" fmla="*/ 1128639 h 1151506"/>
                  <a:gd name="connsiteX5" fmla="*/ 474092 w 978765"/>
                  <a:gd name="connsiteY5" fmla="*/ 1116432 h 1151506"/>
                  <a:gd name="connsiteX6" fmla="*/ 473131 w 978765"/>
                  <a:gd name="connsiteY6" fmla="*/ 1129325 h 1151506"/>
                  <a:gd name="connsiteX7" fmla="*/ 462433 w 978765"/>
                  <a:gd name="connsiteY7" fmla="*/ 1150585 h 1151506"/>
                  <a:gd name="connsiteX8" fmla="*/ 460513 w 978765"/>
                  <a:gd name="connsiteY8" fmla="*/ 1151134 h 1151506"/>
                  <a:gd name="connsiteX9" fmla="*/ 439665 w 978765"/>
                  <a:gd name="connsiteY9" fmla="*/ 1134949 h 1151506"/>
                  <a:gd name="connsiteX10" fmla="*/ 430749 w 978765"/>
                  <a:gd name="connsiteY10" fmla="*/ 1109026 h 1151506"/>
                  <a:gd name="connsiteX11" fmla="*/ 425811 w 978765"/>
                  <a:gd name="connsiteY11" fmla="*/ 1092978 h 1151506"/>
                  <a:gd name="connsiteX12" fmla="*/ 424714 w 978765"/>
                  <a:gd name="connsiteY12" fmla="*/ 1099561 h 1151506"/>
                  <a:gd name="connsiteX13" fmla="*/ 414427 w 978765"/>
                  <a:gd name="connsiteY13" fmla="*/ 1132205 h 1151506"/>
                  <a:gd name="connsiteX14" fmla="*/ 408804 w 978765"/>
                  <a:gd name="connsiteY14" fmla="*/ 1142081 h 1151506"/>
                  <a:gd name="connsiteX15" fmla="*/ 401534 w 978765"/>
                  <a:gd name="connsiteY15" fmla="*/ 1147705 h 1151506"/>
                  <a:gd name="connsiteX16" fmla="*/ 390150 w 978765"/>
                  <a:gd name="connsiteY16" fmla="*/ 1147567 h 1151506"/>
                  <a:gd name="connsiteX17" fmla="*/ 378628 w 978765"/>
                  <a:gd name="connsiteY17" fmla="*/ 1125622 h 1151506"/>
                  <a:gd name="connsiteX18" fmla="*/ 374788 w 978765"/>
                  <a:gd name="connsiteY18" fmla="*/ 1096407 h 1151506"/>
                  <a:gd name="connsiteX19" fmla="*/ 372730 w 978765"/>
                  <a:gd name="connsiteY19" fmla="*/ 1075696 h 1151506"/>
                  <a:gd name="connsiteX20" fmla="*/ 367518 w 978765"/>
                  <a:gd name="connsiteY20" fmla="*/ 1086531 h 1151506"/>
                  <a:gd name="connsiteX21" fmla="*/ 353116 w 978765"/>
                  <a:gd name="connsiteY21" fmla="*/ 1112180 h 1151506"/>
                  <a:gd name="connsiteX22" fmla="*/ 345847 w 978765"/>
                  <a:gd name="connsiteY22" fmla="*/ 1119313 h 1151506"/>
                  <a:gd name="connsiteX23" fmla="*/ 343927 w 978765"/>
                  <a:gd name="connsiteY23" fmla="*/ 1120273 h 1151506"/>
                  <a:gd name="connsiteX24" fmla="*/ 328428 w 978765"/>
                  <a:gd name="connsiteY24" fmla="*/ 1116981 h 1151506"/>
                  <a:gd name="connsiteX25" fmla="*/ 324450 w 978765"/>
                  <a:gd name="connsiteY25" fmla="*/ 1101482 h 1151506"/>
                  <a:gd name="connsiteX26" fmla="*/ 328290 w 978765"/>
                  <a:gd name="connsiteY26" fmla="*/ 1084337 h 1151506"/>
                  <a:gd name="connsiteX27" fmla="*/ 338029 w 978765"/>
                  <a:gd name="connsiteY27" fmla="*/ 1043737 h 1151506"/>
                  <a:gd name="connsiteX28" fmla="*/ 340224 w 978765"/>
                  <a:gd name="connsiteY28" fmla="*/ 1034273 h 1151506"/>
                  <a:gd name="connsiteX29" fmla="*/ 294275 w 978765"/>
                  <a:gd name="connsiteY29" fmla="*/ 1009722 h 1151506"/>
                  <a:gd name="connsiteX30" fmla="*/ 234473 w 978765"/>
                  <a:gd name="connsiteY30" fmla="*/ 965556 h 1151506"/>
                  <a:gd name="connsiteX31" fmla="*/ 233101 w 978765"/>
                  <a:gd name="connsiteY31" fmla="*/ 964184 h 1151506"/>
                  <a:gd name="connsiteX32" fmla="*/ 183587 w 978765"/>
                  <a:gd name="connsiteY32" fmla="*/ 926328 h 1151506"/>
                  <a:gd name="connsiteX33" fmla="*/ 70155 w 978765"/>
                  <a:gd name="connsiteY33" fmla="*/ 786974 h 1151506"/>
                  <a:gd name="connsiteX34" fmla="*/ 69881 w 978765"/>
                  <a:gd name="connsiteY34" fmla="*/ 786837 h 1151506"/>
                  <a:gd name="connsiteX35" fmla="*/ 29830 w 978765"/>
                  <a:gd name="connsiteY35" fmla="*/ 696311 h 1151506"/>
                  <a:gd name="connsiteX36" fmla="*/ 9393 w 978765"/>
                  <a:gd name="connsiteY36" fmla="*/ 614975 h 1151506"/>
                  <a:gd name="connsiteX37" fmla="*/ 341 w 978765"/>
                  <a:gd name="connsiteY37" fmla="*/ 532268 h 1151506"/>
                  <a:gd name="connsiteX38" fmla="*/ 15977 w 978765"/>
                  <a:gd name="connsiteY38" fmla="*/ 385232 h 1151506"/>
                  <a:gd name="connsiteX39" fmla="*/ 72076 w 978765"/>
                  <a:gd name="connsiteY39" fmla="*/ 255753 h 1151506"/>
                  <a:gd name="connsiteX40" fmla="*/ 160681 w 978765"/>
                  <a:gd name="connsiteY40" fmla="*/ 149043 h 1151506"/>
                  <a:gd name="connsiteX41" fmla="*/ 276170 w 978765"/>
                  <a:gd name="connsiteY41" fmla="*/ 64963 h 1151506"/>
                  <a:gd name="connsiteX42" fmla="*/ 318964 w 978765"/>
                  <a:gd name="connsiteY42" fmla="*/ 43566 h 1151506"/>
                  <a:gd name="connsiteX43" fmla="*/ 319238 w 978765"/>
                  <a:gd name="connsiteY43" fmla="*/ 43704 h 1151506"/>
                  <a:gd name="connsiteX44" fmla="*/ 340224 w 978765"/>
                  <a:gd name="connsiteY44" fmla="*/ 34788 h 1151506"/>
                  <a:gd name="connsiteX45" fmla="*/ 407706 w 978765"/>
                  <a:gd name="connsiteY45" fmla="*/ 13940 h 1151506"/>
                  <a:gd name="connsiteX46" fmla="*/ 550764 w 978765"/>
                  <a:gd name="connsiteY46" fmla="*/ 910 h 1151506"/>
                  <a:gd name="connsiteX47" fmla="*/ 620304 w 978765"/>
                  <a:gd name="connsiteY47" fmla="*/ 10648 h 1151506"/>
                  <a:gd name="connsiteX48" fmla="*/ 689158 w 978765"/>
                  <a:gd name="connsiteY48" fmla="*/ 32594 h 1151506"/>
                  <a:gd name="connsiteX49" fmla="*/ 756916 w 978765"/>
                  <a:gd name="connsiteY49" fmla="*/ 65375 h 1151506"/>
                  <a:gd name="connsiteX50" fmla="*/ 813151 w 978765"/>
                  <a:gd name="connsiteY50" fmla="*/ 105151 h 1151506"/>
                  <a:gd name="connsiteX51" fmla="*/ 825770 w 978765"/>
                  <a:gd name="connsiteY51" fmla="*/ 116261 h 1151506"/>
                  <a:gd name="connsiteX52" fmla="*/ 825770 w 978765"/>
                  <a:gd name="connsiteY52" fmla="*/ 116261 h 1151506"/>
                  <a:gd name="connsiteX53" fmla="*/ 826044 w 978765"/>
                  <a:gd name="connsiteY53" fmla="*/ 116398 h 1151506"/>
                  <a:gd name="connsiteX54" fmla="*/ 826044 w 978765"/>
                  <a:gd name="connsiteY54" fmla="*/ 116398 h 1151506"/>
                  <a:gd name="connsiteX55" fmla="*/ 826318 w 978765"/>
                  <a:gd name="connsiteY55" fmla="*/ 116673 h 1151506"/>
                  <a:gd name="connsiteX56" fmla="*/ 874187 w 978765"/>
                  <a:gd name="connsiteY56" fmla="*/ 168931 h 1151506"/>
                  <a:gd name="connsiteX57" fmla="*/ 911221 w 978765"/>
                  <a:gd name="connsiteY57" fmla="*/ 228458 h 1151506"/>
                  <a:gd name="connsiteX58" fmla="*/ 939613 w 978765"/>
                  <a:gd name="connsiteY58" fmla="*/ 292100 h 1151506"/>
                  <a:gd name="connsiteX59" fmla="*/ 959638 w 978765"/>
                  <a:gd name="connsiteY59" fmla="*/ 359583 h 1151506"/>
                  <a:gd name="connsiteX60" fmla="*/ 972805 w 978765"/>
                  <a:gd name="connsiteY60" fmla="*/ 430358 h 1151506"/>
                  <a:gd name="connsiteX61" fmla="*/ 978703 w 978765"/>
                  <a:gd name="connsiteY61" fmla="*/ 503327 h 1151506"/>
                  <a:gd name="connsiteX62" fmla="*/ 966222 w 978765"/>
                  <a:gd name="connsiteY62" fmla="*/ 640212 h 1151506"/>
                  <a:gd name="connsiteX63" fmla="*/ 948528 w 978765"/>
                  <a:gd name="connsiteY63" fmla="*/ 710301 h 1151506"/>
                  <a:gd name="connsiteX64" fmla="*/ 922193 w 978765"/>
                  <a:gd name="connsiteY64" fmla="*/ 773258 h 1151506"/>
                  <a:gd name="connsiteX65" fmla="*/ 834548 w 978765"/>
                  <a:gd name="connsiteY65" fmla="*/ 890529 h 1151506"/>
                  <a:gd name="connsiteX66" fmla="*/ 782290 w 978765"/>
                  <a:gd name="connsiteY66" fmla="*/ 933461 h 1151506"/>
                  <a:gd name="connsiteX67" fmla="*/ 726329 w 978765"/>
                  <a:gd name="connsiteY67" fmla="*/ 970082 h 1151506"/>
                  <a:gd name="connsiteX68" fmla="*/ 622225 w 978765"/>
                  <a:gd name="connsiteY68" fmla="*/ 1020009 h 1151506"/>
                  <a:gd name="connsiteX69" fmla="*/ 600828 w 978765"/>
                  <a:gd name="connsiteY69" fmla="*/ 1027827 h 1151506"/>
                  <a:gd name="connsiteX70" fmla="*/ 497820 w 978765"/>
                  <a:gd name="connsiteY70" fmla="*/ 1054024 h 1151506"/>
                  <a:gd name="connsiteX71" fmla="*/ 505913 w 978765"/>
                  <a:gd name="connsiteY71" fmla="*/ 1091606 h 1151506"/>
                  <a:gd name="connsiteX72" fmla="*/ 509890 w 978765"/>
                  <a:gd name="connsiteY72" fmla="*/ 1118215 h 1151506"/>
                  <a:gd name="connsiteX73" fmla="*/ 506324 w 978765"/>
                  <a:gd name="connsiteY73" fmla="*/ 1139887 h 1151506"/>
                  <a:gd name="connsiteX74" fmla="*/ 501387 w 978765"/>
                  <a:gd name="connsiteY74" fmla="*/ 1143453 h 1151506"/>
                  <a:gd name="connsiteX75" fmla="*/ 494803 w 978765"/>
                  <a:gd name="connsiteY75" fmla="*/ 1144550 h 1151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978765" h="1151506">
                    <a:moveTo>
                      <a:pt x="494803" y="1144550"/>
                    </a:moveTo>
                    <a:cubicBezTo>
                      <a:pt x="495077" y="1144550"/>
                      <a:pt x="495352" y="1144687"/>
                      <a:pt x="495626" y="1144687"/>
                    </a:cubicBezTo>
                    <a:cubicBezTo>
                      <a:pt x="494529" y="1144687"/>
                      <a:pt x="493431" y="1144413"/>
                      <a:pt x="492471" y="1144276"/>
                    </a:cubicBezTo>
                    <a:cubicBezTo>
                      <a:pt x="492334" y="1144276"/>
                      <a:pt x="492197" y="1144276"/>
                      <a:pt x="492060" y="1144138"/>
                    </a:cubicBezTo>
                    <a:cubicBezTo>
                      <a:pt x="485202" y="1142081"/>
                      <a:pt x="481773" y="1135223"/>
                      <a:pt x="479029" y="1128639"/>
                    </a:cubicBezTo>
                    <a:cubicBezTo>
                      <a:pt x="477384" y="1124662"/>
                      <a:pt x="475738" y="1120547"/>
                      <a:pt x="474092" y="1116432"/>
                    </a:cubicBezTo>
                    <a:cubicBezTo>
                      <a:pt x="473955" y="1120684"/>
                      <a:pt x="473680" y="1125073"/>
                      <a:pt x="473131" y="1129325"/>
                    </a:cubicBezTo>
                    <a:cubicBezTo>
                      <a:pt x="472309" y="1137143"/>
                      <a:pt x="470663" y="1147430"/>
                      <a:pt x="462433" y="1150585"/>
                    </a:cubicBezTo>
                    <a:cubicBezTo>
                      <a:pt x="461884" y="1150859"/>
                      <a:pt x="461199" y="1150996"/>
                      <a:pt x="460513" y="1151134"/>
                    </a:cubicBezTo>
                    <a:cubicBezTo>
                      <a:pt x="449403" y="1153603"/>
                      <a:pt x="443505" y="1143316"/>
                      <a:pt x="439665" y="1134949"/>
                    </a:cubicBezTo>
                    <a:cubicBezTo>
                      <a:pt x="435824" y="1126582"/>
                      <a:pt x="433355" y="1117804"/>
                      <a:pt x="430749" y="1109026"/>
                    </a:cubicBezTo>
                    <a:cubicBezTo>
                      <a:pt x="429103" y="1103676"/>
                      <a:pt x="427457" y="1098327"/>
                      <a:pt x="425811" y="1092978"/>
                    </a:cubicBezTo>
                    <a:cubicBezTo>
                      <a:pt x="425400" y="1095172"/>
                      <a:pt x="425125" y="1097367"/>
                      <a:pt x="424714" y="1099561"/>
                    </a:cubicBezTo>
                    <a:cubicBezTo>
                      <a:pt x="422382" y="1110808"/>
                      <a:pt x="419228" y="1121781"/>
                      <a:pt x="414427" y="1132205"/>
                    </a:cubicBezTo>
                    <a:cubicBezTo>
                      <a:pt x="412781" y="1135634"/>
                      <a:pt x="411135" y="1138926"/>
                      <a:pt x="408804" y="1142081"/>
                    </a:cubicBezTo>
                    <a:cubicBezTo>
                      <a:pt x="407020" y="1144687"/>
                      <a:pt x="404414" y="1146607"/>
                      <a:pt x="401534" y="1147705"/>
                    </a:cubicBezTo>
                    <a:cubicBezTo>
                      <a:pt x="397968" y="1149076"/>
                      <a:pt x="393853" y="1149213"/>
                      <a:pt x="390150" y="1147567"/>
                    </a:cubicBezTo>
                    <a:cubicBezTo>
                      <a:pt x="381509" y="1143864"/>
                      <a:pt x="379863" y="1133851"/>
                      <a:pt x="378628" y="1125622"/>
                    </a:cubicBezTo>
                    <a:cubicBezTo>
                      <a:pt x="377119" y="1115884"/>
                      <a:pt x="375885" y="1106145"/>
                      <a:pt x="374788" y="1096407"/>
                    </a:cubicBezTo>
                    <a:cubicBezTo>
                      <a:pt x="374102" y="1089549"/>
                      <a:pt x="373416" y="1082554"/>
                      <a:pt x="372730" y="1075696"/>
                    </a:cubicBezTo>
                    <a:cubicBezTo>
                      <a:pt x="371085" y="1079399"/>
                      <a:pt x="369301" y="1082965"/>
                      <a:pt x="367518" y="1086531"/>
                    </a:cubicBezTo>
                    <a:cubicBezTo>
                      <a:pt x="363129" y="1095310"/>
                      <a:pt x="358740" y="1104225"/>
                      <a:pt x="353116" y="1112180"/>
                    </a:cubicBezTo>
                    <a:cubicBezTo>
                      <a:pt x="351196" y="1114923"/>
                      <a:pt x="348865" y="1117666"/>
                      <a:pt x="345847" y="1119313"/>
                    </a:cubicBezTo>
                    <a:cubicBezTo>
                      <a:pt x="345298" y="1119724"/>
                      <a:pt x="344613" y="1119998"/>
                      <a:pt x="343927" y="1120273"/>
                    </a:cubicBezTo>
                    <a:cubicBezTo>
                      <a:pt x="338577" y="1122330"/>
                      <a:pt x="332817" y="1121095"/>
                      <a:pt x="328428" y="1116981"/>
                    </a:cubicBezTo>
                    <a:cubicBezTo>
                      <a:pt x="324039" y="1113003"/>
                      <a:pt x="323901" y="1106968"/>
                      <a:pt x="324450" y="1101482"/>
                    </a:cubicBezTo>
                    <a:cubicBezTo>
                      <a:pt x="324999" y="1095721"/>
                      <a:pt x="326782" y="1089960"/>
                      <a:pt x="328290" y="1084337"/>
                    </a:cubicBezTo>
                    <a:cubicBezTo>
                      <a:pt x="331582" y="1070895"/>
                      <a:pt x="334874" y="1057316"/>
                      <a:pt x="338029" y="1043737"/>
                    </a:cubicBezTo>
                    <a:cubicBezTo>
                      <a:pt x="338715" y="1040583"/>
                      <a:pt x="339400" y="1037428"/>
                      <a:pt x="340224" y="1034273"/>
                    </a:cubicBezTo>
                    <a:cubicBezTo>
                      <a:pt x="324313" y="1027278"/>
                      <a:pt x="308951" y="1018774"/>
                      <a:pt x="294275" y="1009722"/>
                    </a:cubicBezTo>
                    <a:cubicBezTo>
                      <a:pt x="273152" y="996828"/>
                      <a:pt x="252441" y="982838"/>
                      <a:pt x="234473" y="965556"/>
                    </a:cubicBezTo>
                    <a:cubicBezTo>
                      <a:pt x="234062" y="965145"/>
                      <a:pt x="233513" y="964596"/>
                      <a:pt x="233101" y="964184"/>
                    </a:cubicBezTo>
                    <a:cubicBezTo>
                      <a:pt x="216094" y="952251"/>
                      <a:pt x="199497" y="939633"/>
                      <a:pt x="183587" y="926328"/>
                    </a:cubicBezTo>
                    <a:cubicBezTo>
                      <a:pt x="137364" y="887512"/>
                      <a:pt x="99370" y="839643"/>
                      <a:pt x="70155" y="786974"/>
                    </a:cubicBezTo>
                    <a:cubicBezTo>
                      <a:pt x="70018" y="786974"/>
                      <a:pt x="69881" y="786974"/>
                      <a:pt x="69881" y="786837"/>
                    </a:cubicBezTo>
                    <a:cubicBezTo>
                      <a:pt x="54108" y="758307"/>
                      <a:pt x="40666" y="727858"/>
                      <a:pt x="29830" y="696311"/>
                    </a:cubicBezTo>
                    <a:cubicBezTo>
                      <a:pt x="21189" y="671211"/>
                      <a:pt x="14469" y="644602"/>
                      <a:pt x="9393" y="614975"/>
                    </a:cubicBezTo>
                    <a:cubicBezTo>
                      <a:pt x="4182" y="585348"/>
                      <a:pt x="1301" y="558328"/>
                      <a:pt x="341" y="532268"/>
                    </a:cubicBezTo>
                    <a:cubicBezTo>
                      <a:pt x="-1442" y="480421"/>
                      <a:pt x="3770" y="430906"/>
                      <a:pt x="15977" y="385232"/>
                    </a:cubicBezTo>
                    <a:cubicBezTo>
                      <a:pt x="28322" y="339009"/>
                      <a:pt x="47250" y="295392"/>
                      <a:pt x="72076" y="255753"/>
                    </a:cubicBezTo>
                    <a:cubicBezTo>
                      <a:pt x="96216" y="217348"/>
                      <a:pt x="125979" y="181412"/>
                      <a:pt x="160681" y="149043"/>
                    </a:cubicBezTo>
                    <a:cubicBezTo>
                      <a:pt x="196343" y="115713"/>
                      <a:pt x="235159" y="87458"/>
                      <a:pt x="276170" y="64963"/>
                    </a:cubicBezTo>
                    <a:cubicBezTo>
                      <a:pt x="290160" y="57282"/>
                      <a:pt x="304425" y="50013"/>
                      <a:pt x="318964" y="43566"/>
                    </a:cubicBezTo>
                    <a:cubicBezTo>
                      <a:pt x="319101" y="43566"/>
                      <a:pt x="319101" y="43704"/>
                      <a:pt x="319238" y="43704"/>
                    </a:cubicBezTo>
                    <a:cubicBezTo>
                      <a:pt x="326096" y="40549"/>
                      <a:pt x="333228" y="37669"/>
                      <a:pt x="340224" y="34788"/>
                    </a:cubicBezTo>
                    <a:cubicBezTo>
                      <a:pt x="362169" y="26147"/>
                      <a:pt x="384938" y="19701"/>
                      <a:pt x="407706" y="13940"/>
                    </a:cubicBezTo>
                    <a:cubicBezTo>
                      <a:pt x="454478" y="2418"/>
                      <a:pt x="502758" y="-2108"/>
                      <a:pt x="550764" y="910"/>
                    </a:cubicBezTo>
                    <a:cubicBezTo>
                      <a:pt x="574081" y="2418"/>
                      <a:pt x="597536" y="5436"/>
                      <a:pt x="620304" y="10648"/>
                    </a:cubicBezTo>
                    <a:cubicBezTo>
                      <a:pt x="643896" y="16134"/>
                      <a:pt x="666802" y="23404"/>
                      <a:pt x="689158" y="32594"/>
                    </a:cubicBezTo>
                    <a:cubicBezTo>
                      <a:pt x="712339" y="42058"/>
                      <a:pt x="735244" y="52756"/>
                      <a:pt x="756916" y="65375"/>
                    </a:cubicBezTo>
                    <a:cubicBezTo>
                      <a:pt x="776804" y="76896"/>
                      <a:pt x="795595" y="90338"/>
                      <a:pt x="813151" y="105151"/>
                    </a:cubicBezTo>
                    <a:cubicBezTo>
                      <a:pt x="817403" y="108717"/>
                      <a:pt x="821518" y="112558"/>
                      <a:pt x="825770" y="116261"/>
                    </a:cubicBezTo>
                    <a:cubicBezTo>
                      <a:pt x="825770" y="116261"/>
                      <a:pt x="825770" y="116261"/>
                      <a:pt x="825770" y="116261"/>
                    </a:cubicBezTo>
                    <a:cubicBezTo>
                      <a:pt x="825907" y="116261"/>
                      <a:pt x="825907" y="116398"/>
                      <a:pt x="826044" y="116398"/>
                    </a:cubicBezTo>
                    <a:cubicBezTo>
                      <a:pt x="826044" y="116398"/>
                      <a:pt x="826044" y="116398"/>
                      <a:pt x="826044" y="116398"/>
                    </a:cubicBezTo>
                    <a:cubicBezTo>
                      <a:pt x="826181" y="116398"/>
                      <a:pt x="826181" y="116536"/>
                      <a:pt x="826318" y="116673"/>
                    </a:cubicBezTo>
                    <a:cubicBezTo>
                      <a:pt x="843875" y="132583"/>
                      <a:pt x="860197" y="149865"/>
                      <a:pt x="874187" y="168931"/>
                    </a:cubicBezTo>
                    <a:cubicBezTo>
                      <a:pt x="888040" y="187859"/>
                      <a:pt x="900385" y="207747"/>
                      <a:pt x="911221" y="228458"/>
                    </a:cubicBezTo>
                    <a:cubicBezTo>
                      <a:pt x="921919" y="249032"/>
                      <a:pt x="931383" y="270292"/>
                      <a:pt x="939613" y="292100"/>
                    </a:cubicBezTo>
                    <a:cubicBezTo>
                      <a:pt x="947842" y="314046"/>
                      <a:pt x="954152" y="336815"/>
                      <a:pt x="959638" y="359583"/>
                    </a:cubicBezTo>
                    <a:cubicBezTo>
                      <a:pt x="965262" y="382900"/>
                      <a:pt x="969514" y="406629"/>
                      <a:pt x="972805" y="430358"/>
                    </a:cubicBezTo>
                    <a:cubicBezTo>
                      <a:pt x="976234" y="454498"/>
                      <a:pt x="978292" y="478912"/>
                      <a:pt x="978703" y="503327"/>
                    </a:cubicBezTo>
                    <a:cubicBezTo>
                      <a:pt x="979389" y="549275"/>
                      <a:pt x="974314" y="594950"/>
                      <a:pt x="966222" y="640212"/>
                    </a:cubicBezTo>
                    <a:cubicBezTo>
                      <a:pt x="961970" y="663941"/>
                      <a:pt x="956621" y="687670"/>
                      <a:pt x="948528" y="710301"/>
                    </a:cubicBezTo>
                    <a:cubicBezTo>
                      <a:pt x="940847" y="731698"/>
                      <a:pt x="932343" y="752958"/>
                      <a:pt x="922193" y="773258"/>
                    </a:cubicBezTo>
                    <a:cubicBezTo>
                      <a:pt x="900248" y="817286"/>
                      <a:pt x="870210" y="856651"/>
                      <a:pt x="834548" y="890529"/>
                    </a:cubicBezTo>
                    <a:cubicBezTo>
                      <a:pt x="818089" y="906029"/>
                      <a:pt x="800258" y="920019"/>
                      <a:pt x="782290" y="933461"/>
                    </a:cubicBezTo>
                    <a:cubicBezTo>
                      <a:pt x="764322" y="946765"/>
                      <a:pt x="745669" y="958972"/>
                      <a:pt x="726329" y="970082"/>
                    </a:cubicBezTo>
                    <a:cubicBezTo>
                      <a:pt x="692999" y="989285"/>
                      <a:pt x="658160" y="1006155"/>
                      <a:pt x="622225" y="1020009"/>
                    </a:cubicBezTo>
                    <a:cubicBezTo>
                      <a:pt x="615092" y="1022752"/>
                      <a:pt x="607960" y="1025358"/>
                      <a:pt x="600828" y="1027827"/>
                    </a:cubicBezTo>
                    <a:cubicBezTo>
                      <a:pt x="567361" y="1039348"/>
                      <a:pt x="533071" y="1049498"/>
                      <a:pt x="497820" y="1054024"/>
                    </a:cubicBezTo>
                    <a:cubicBezTo>
                      <a:pt x="501249" y="1066369"/>
                      <a:pt x="503581" y="1079125"/>
                      <a:pt x="505913" y="1091606"/>
                    </a:cubicBezTo>
                    <a:cubicBezTo>
                      <a:pt x="507559" y="1100384"/>
                      <a:pt x="509068" y="1109300"/>
                      <a:pt x="509890" y="1118215"/>
                    </a:cubicBezTo>
                    <a:cubicBezTo>
                      <a:pt x="510576" y="1125073"/>
                      <a:pt x="511536" y="1134400"/>
                      <a:pt x="506324" y="1139887"/>
                    </a:cubicBezTo>
                    <a:cubicBezTo>
                      <a:pt x="504953" y="1141532"/>
                      <a:pt x="503307" y="1142767"/>
                      <a:pt x="501387" y="1143453"/>
                    </a:cubicBezTo>
                    <a:cubicBezTo>
                      <a:pt x="499466" y="1144413"/>
                      <a:pt x="497134" y="1144687"/>
                      <a:pt x="494803" y="1144550"/>
                    </a:cubicBezTo>
                    <a:close/>
                  </a:path>
                </a:pathLst>
              </a:custGeom>
              <a:solidFill>
                <a:srgbClr val="FA3A4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5994481" y="4974100"/>
            <a:ext cx="481490" cy="441653"/>
            <a:chOff x="7733640" y="5359084"/>
            <a:chExt cx="481490" cy="441653"/>
          </a:xfrm>
        </p:grpSpPr>
        <p:sp>
          <p:nvSpPr>
            <p:cNvPr id="401" name="任意多边形: 形状 400"/>
            <p:cNvSpPr/>
            <p:nvPr/>
          </p:nvSpPr>
          <p:spPr>
            <a:xfrm>
              <a:off x="7733640" y="5359084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02" name="任意多边形: 形状 401"/>
            <p:cNvSpPr/>
            <p:nvPr/>
          </p:nvSpPr>
          <p:spPr>
            <a:xfrm>
              <a:off x="7923273" y="5549722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403" name="任意多边形: 形状 402"/>
          <p:cNvSpPr/>
          <p:nvPr/>
        </p:nvSpPr>
        <p:spPr>
          <a:xfrm>
            <a:off x="7590602" y="4710557"/>
            <a:ext cx="418184" cy="397994"/>
          </a:xfrm>
          <a:custGeom>
            <a:avLst/>
            <a:gdLst>
              <a:gd name="connsiteX0" fmla="*/ 221020 w 418184"/>
              <a:gd name="connsiteY0" fmla="*/ 397720 h 397994"/>
              <a:gd name="connsiteX1" fmla="*/ 202367 w 418184"/>
              <a:gd name="connsiteY1" fmla="*/ 392782 h 397994"/>
              <a:gd name="connsiteX2" fmla="*/ 194275 w 418184"/>
              <a:gd name="connsiteY2" fmla="*/ 389079 h 397994"/>
              <a:gd name="connsiteX3" fmla="*/ 182890 w 418184"/>
              <a:gd name="connsiteY3" fmla="*/ 380712 h 397994"/>
              <a:gd name="connsiteX4" fmla="*/ 165196 w 418184"/>
              <a:gd name="connsiteY4" fmla="*/ 351909 h 397994"/>
              <a:gd name="connsiteX5" fmla="*/ 160945 w 418184"/>
              <a:gd name="connsiteY5" fmla="*/ 327768 h 397994"/>
              <a:gd name="connsiteX6" fmla="*/ 160533 w 418184"/>
              <a:gd name="connsiteY6" fmla="*/ 317070 h 397994"/>
              <a:gd name="connsiteX7" fmla="*/ 150932 w 418184"/>
              <a:gd name="connsiteY7" fmla="*/ 324065 h 397994"/>
              <a:gd name="connsiteX8" fmla="*/ 123774 w 418184"/>
              <a:gd name="connsiteY8" fmla="*/ 337095 h 397994"/>
              <a:gd name="connsiteX9" fmla="*/ 93736 w 418184"/>
              <a:gd name="connsiteY9" fmla="*/ 338741 h 397994"/>
              <a:gd name="connsiteX10" fmla="*/ 81255 w 418184"/>
              <a:gd name="connsiteY10" fmla="*/ 335723 h 397994"/>
              <a:gd name="connsiteX11" fmla="*/ 68636 w 418184"/>
              <a:gd name="connsiteY11" fmla="*/ 326808 h 397994"/>
              <a:gd name="connsiteX12" fmla="*/ 56017 w 418184"/>
              <a:gd name="connsiteY12" fmla="*/ 307743 h 397994"/>
              <a:gd name="connsiteX13" fmla="*/ 50256 w 418184"/>
              <a:gd name="connsiteY13" fmla="*/ 275648 h 397994"/>
              <a:gd name="connsiteX14" fmla="*/ 59172 w 418184"/>
              <a:gd name="connsiteY14" fmla="*/ 243827 h 397994"/>
              <a:gd name="connsiteX15" fmla="*/ 62738 w 418184"/>
              <a:gd name="connsiteY15" fmla="*/ 237654 h 397994"/>
              <a:gd name="connsiteX16" fmla="*/ 39695 w 418184"/>
              <a:gd name="connsiteY16" fmla="*/ 226544 h 397994"/>
              <a:gd name="connsiteX17" fmla="*/ 19670 w 418184"/>
              <a:gd name="connsiteY17" fmla="*/ 208714 h 397994"/>
              <a:gd name="connsiteX18" fmla="*/ 1565 w 418184"/>
              <a:gd name="connsiteY18" fmla="*/ 178127 h 397994"/>
              <a:gd name="connsiteX19" fmla="*/ 13909 w 418184"/>
              <a:gd name="connsiteY19" fmla="*/ 131218 h 397994"/>
              <a:gd name="connsiteX20" fmla="*/ 45730 w 418184"/>
              <a:gd name="connsiteY20" fmla="*/ 114073 h 397994"/>
              <a:gd name="connsiteX21" fmla="*/ 73436 w 418184"/>
              <a:gd name="connsiteY21" fmla="*/ 111879 h 397994"/>
              <a:gd name="connsiteX22" fmla="*/ 100868 w 418184"/>
              <a:gd name="connsiteY22" fmla="*/ 118737 h 397994"/>
              <a:gd name="connsiteX23" fmla="*/ 97851 w 418184"/>
              <a:gd name="connsiteY23" fmla="*/ 107215 h 397994"/>
              <a:gd name="connsiteX24" fmla="*/ 98263 w 418184"/>
              <a:gd name="connsiteY24" fmla="*/ 46042 h 397994"/>
              <a:gd name="connsiteX25" fmla="*/ 127203 w 418184"/>
              <a:gd name="connsiteY25" fmla="*/ 7226 h 397994"/>
              <a:gd name="connsiteX26" fmla="*/ 150383 w 418184"/>
              <a:gd name="connsiteY26" fmla="*/ 93 h 397994"/>
              <a:gd name="connsiteX27" fmla="*/ 176581 w 418184"/>
              <a:gd name="connsiteY27" fmla="*/ 4757 h 397994"/>
              <a:gd name="connsiteX28" fmla="*/ 199898 w 418184"/>
              <a:gd name="connsiteY28" fmla="*/ 20119 h 397994"/>
              <a:gd name="connsiteX29" fmla="*/ 208813 w 418184"/>
              <a:gd name="connsiteY29" fmla="*/ 29857 h 397994"/>
              <a:gd name="connsiteX30" fmla="*/ 217043 w 418184"/>
              <a:gd name="connsiteY30" fmla="*/ 41516 h 397994"/>
              <a:gd name="connsiteX31" fmla="*/ 233914 w 418184"/>
              <a:gd name="connsiteY31" fmla="*/ 81841 h 397994"/>
              <a:gd name="connsiteX32" fmla="*/ 245710 w 418184"/>
              <a:gd name="connsiteY32" fmla="*/ 66616 h 397994"/>
              <a:gd name="connsiteX33" fmla="*/ 264226 w 418184"/>
              <a:gd name="connsiteY33" fmla="*/ 47139 h 397994"/>
              <a:gd name="connsiteX34" fmla="*/ 285074 w 418184"/>
              <a:gd name="connsiteY34" fmla="*/ 32600 h 397994"/>
              <a:gd name="connsiteX35" fmla="*/ 316347 w 418184"/>
              <a:gd name="connsiteY35" fmla="*/ 28622 h 397994"/>
              <a:gd name="connsiteX36" fmla="*/ 329789 w 418184"/>
              <a:gd name="connsiteY36" fmla="*/ 34658 h 397994"/>
              <a:gd name="connsiteX37" fmla="*/ 341996 w 418184"/>
              <a:gd name="connsiteY37" fmla="*/ 48374 h 397994"/>
              <a:gd name="connsiteX38" fmla="*/ 348716 w 418184"/>
              <a:gd name="connsiteY38" fmla="*/ 68536 h 397994"/>
              <a:gd name="connsiteX39" fmla="*/ 348031 w 418184"/>
              <a:gd name="connsiteY39" fmla="*/ 88287 h 397994"/>
              <a:gd name="connsiteX40" fmla="*/ 339801 w 418184"/>
              <a:gd name="connsiteY40" fmla="*/ 115719 h 397994"/>
              <a:gd name="connsiteX41" fmla="*/ 327731 w 418184"/>
              <a:gd name="connsiteY41" fmla="*/ 139311 h 397994"/>
              <a:gd name="connsiteX42" fmla="*/ 313055 w 418184"/>
              <a:gd name="connsiteY42" fmla="*/ 157827 h 397994"/>
              <a:gd name="connsiteX43" fmla="*/ 321970 w 418184"/>
              <a:gd name="connsiteY43" fmla="*/ 159336 h 397994"/>
              <a:gd name="connsiteX44" fmla="*/ 371348 w 418184"/>
              <a:gd name="connsiteY44" fmla="*/ 177304 h 397994"/>
              <a:gd name="connsiteX45" fmla="*/ 393568 w 418184"/>
              <a:gd name="connsiteY45" fmla="*/ 194998 h 397994"/>
              <a:gd name="connsiteX46" fmla="*/ 409341 w 418184"/>
              <a:gd name="connsiteY46" fmla="*/ 215434 h 397994"/>
              <a:gd name="connsiteX47" fmla="*/ 418120 w 418184"/>
              <a:gd name="connsiteY47" fmla="*/ 244101 h 397994"/>
              <a:gd name="connsiteX48" fmla="*/ 388356 w 418184"/>
              <a:gd name="connsiteY48" fmla="*/ 290187 h 397994"/>
              <a:gd name="connsiteX49" fmla="*/ 344190 w 418184"/>
              <a:gd name="connsiteY49" fmla="*/ 298416 h 397994"/>
              <a:gd name="connsiteX50" fmla="*/ 323205 w 418184"/>
              <a:gd name="connsiteY50" fmla="*/ 294439 h 397994"/>
              <a:gd name="connsiteX51" fmla="*/ 305511 w 418184"/>
              <a:gd name="connsiteY51" fmla="*/ 288404 h 397994"/>
              <a:gd name="connsiteX52" fmla="*/ 297419 w 418184"/>
              <a:gd name="connsiteY52" fmla="*/ 284563 h 397994"/>
              <a:gd name="connsiteX53" fmla="*/ 298516 w 418184"/>
              <a:gd name="connsiteY53" fmla="*/ 298004 h 397994"/>
              <a:gd name="connsiteX54" fmla="*/ 295773 w 418184"/>
              <a:gd name="connsiteY54" fmla="*/ 325162 h 397994"/>
              <a:gd name="connsiteX55" fmla="*/ 287818 w 418184"/>
              <a:gd name="connsiteY55" fmla="*/ 350262 h 397994"/>
              <a:gd name="connsiteX56" fmla="*/ 281645 w 418184"/>
              <a:gd name="connsiteY56" fmla="*/ 363155 h 397994"/>
              <a:gd name="connsiteX57" fmla="*/ 263952 w 418184"/>
              <a:gd name="connsiteY57" fmla="*/ 383455 h 397994"/>
              <a:gd name="connsiteX58" fmla="*/ 226781 w 418184"/>
              <a:gd name="connsiteY58" fmla="*/ 397994 h 397994"/>
              <a:gd name="connsiteX59" fmla="*/ 221020 w 418184"/>
              <a:gd name="connsiteY59" fmla="*/ 397720 h 39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18184" h="397994">
                <a:moveTo>
                  <a:pt x="221020" y="397720"/>
                </a:moveTo>
                <a:cubicBezTo>
                  <a:pt x="214711" y="396897"/>
                  <a:pt x="208402" y="395114"/>
                  <a:pt x="202367" y="392782"/>
                </a:cubicBezTo>
                <a:cubicBezTo>
                  <a:pt x="199624" y="391685"/>
                  <a:pt x="196880" y="390451"/>
                  <a:pt x="194275" y="389079"/>
                </a:cubicBezTo>
                <a:cubicBezTo>
                  <a:pt x="190022" y="386747"/>
                  <a:pt x="186456" y="383867"/>
                  <a:pt x="182890" y="380712"/>
                </a:cubicBezTo>
                <a:cubicBezTo>
                  <a:pt x="174523" y="373306"/>
                  <a:pt x="168488" y="362470"/>
                  <a:pt x="165196" y="351909"/>
                </a:cubicBezTo>
                <a:cubicBezTo>
                  <a:pt x="162728" y="343953"/>
                  <a:pt x="161630" y="335861"/>
                  <a:pt x="160945" y="327768"/>
                </a:cubicBezTo>
                <a:cubicBezTo>
                  <a:pt x="160670" y="324202"/>
                  <a:pt x="160533" y="320636"/>
                  <a:pt x="160533" y="317070"/>
                </a:cubicBezTo>
                <a:cubicBezTo>
                  <a:pt x="157378" y="319539"/>
                  <a:pt x="154224" y="321871"/>
                  <a:pt x="150932" y="324065"/>
                </a:cubicBezTo>
                <a:cubicBezTo>
                  <a:pt x="142428" y="329552"/>
                  <a:pt x="133650" y="334352"/>
                  <a:pt x="123774" y="337095"/>
                </a:cubicBezTo>
                <a:cubicBezTo>
                  <a:pt x="114036" y="339701"/>
                  <a:pt x="103749" y="339701"/>
                  <a:pt x="93736" y="338741"/>
                </a:cubicBezTo>
                <a:cubicBezTo>
                  <a:pt x="89347" y="338330"/>
                  <a:pt x="85369" y="337232"/>
                  <a:pt x="81255" y="335723"/>
                </a:cubicBezTo>
                <a:cubicBezTo>
                  <a:pt x="76454" y="333941"/>
                  <a:pt x="72202" y="330237"/>
                  <a:pt x="68636" y="326808"/>
                </a:cubicBezTo>
                <a:cubicBezTo>
                  <a:pt x="63149" y="321596"/>
                  <a:pt x="59035" y="314601"/>
                  <a:pt x="56017" y="307743"/>
                </a:cubicBezTo>
                <a:cubicBezTo>
                  <a:pt x="51491" y="297730"/>
                  <a:pt x="49845" y="286620"/>
                  <a:pt x="50256" y="275648"/>
                </a:cubicBezTo>
                <a:cubicBezTo>
                  <a:pt x="50668" y="264537"/>
                  <a:pt x="54097" y="253702"/>
                  <a:pt x="59172" y="243827"/>
                </a:cubicBezTo>
                <a:cubicBezTo>
                  <a:pt x="60269" y="241769"/>
                  <a:pt x="61366" y="239711"/>
                  <a:pt x="62738" y="237654"/>
                </a:cubicBezTo>
                <a:cubicBezTo>
                  <a:pt x="54646" y="234911"/>
                  <a:pt x="46827" y="231071"/>
                  <a:pt x="39695" y="226544"/>
                </a:cubicBezTo>
                <a:cubicBezTo>
                  <a:pt x="32151" y="221607"/>
                  <a:pt x="25568" y="215434"/>
                  <a:pt x="19670" y="208714"/>
                </a:cubicBezTo>
                <a:cubicBezTo>
                  <a:pt x="11577" y="199661"/>
                  <a:pt x="4856" y="189923"/>
                  <a:pt x="1565" y="178127"/>
                </a:cubicBezTo>
                <a:cubicBezTo>
                  <a:pt x="-2825" y="161942"/>
                  <a:pt x="2250" y="143288"/>
                  <a:pt x="13909" y="131218"/>
                </a:cubicBezTo>
                <a:cubicBezTo>
                  <a:pt x="22550" y="122303"/>
                  <a:pt x="33934" y="117639"/>
                  <a:pt x="45730" y="114073"/>
                </a:cubicBezTo>
                <a:cubicBezTo>
                  <a:pt x="54508" y="111467"/>
                  <a:pt x="64384" y="110918"/>
                  <a:pt x="73436" y="111879"/>
                </a:cubicBezTo>
                <a:cubicBezTo>
                  <a:pt x="83038" y="112838"/>
                  <a:pt x="91953" y="115308"/>
                  <a:pt x="100868" y="118737"/>
                </a:cubicBezTo>
                <a:cubicBezTo>
                  <a:pt x="99634" y="114896"/>
                  <a:pt x="98674" y="111056"/>
                  <a:pt x="97851" y="107215"/>
                </a:cubicBezTo>
                <a:cubicBezTo>
                  <a:pt x="93462" y="87190"/>
                  <a:pt x="91953" y="65930"/>
                  <a:pt x="98263" y="46042"/>
                </a:cubicBezTo>
                <a:cubicBezTo>
                  <a:pt x="103200" y="30268"/>
                  <a:pt x="113350" y="16141"/>
                  <a:pt x="127203" y="7226"/>
                </a:cubicBezTo>
                <a:cubicBezTo>
                  <a:pt x="134061" y="2836"/>
                  <a:pt x="142428" y="642"/>
                  <a:pt x="150383" y="93"/>
                </a:cubicBezTo>
                <a:cubicBezTo>
                  <a:pt x="159436" y="-455"/>
                  <a:pt x="168214" y="1465"/>
                  <a:pt x="176581" y="4757"/>
                </a:cubicBezTo>
                <a:cubicBezTo>
                  <a:pt x="185085" y="8048"/>
                  <a:pt x="193451" y="13672"/>
                  <a:pt x="199898" y="20119"/>
                </a:cubicBezTo>
                <a:cubicBezTo>
                  <a:pt x="203053" y="23273"/>
                  <a:pt x="206070" y="26428"/>
                  <a:pt x="208813" y="29857"/>
                </a:cubicBezTo>
                <a:cubicBezTo>
                  <a:pt x="211831" y="33423"/>
                  <a:pt x="214437" y="37538"/>
                  <a:pt x="217043" y="41516"/>
                </a:cubicBezTo>
                <a:cubicBezTo>
                  <a:pt x="225136" y="53586"/>
                  <a:pt x="230622" y="67576"/>
                  <a:pt x="233914" y="81841"/>
                </a:cubicBezTo>
                <a:cubicBezTo>
                  <a:pt x="237617" y="76628"/>
                  <a:pt x="241594" y="71554"/>
                  <a:pt x="245710" y="66616"/>
                </a:cubicBezTo>
                <a:cubicBezTo>
                  <a:pt x="251470" y="59758"/>
                  <a:pt x="257642" y="53037"/>
                  <a:pt x="264226" y="47139"/>
                </a:cubicBezTo>
                <a:cubicBezTo>
                  <a:pt x="270535" y="41652"/>
                  <a:pt x="277393" y="36166"/>
                  <a:pt x="285074" y="32600"/>
                </a:cubicBezTo>
                <a:cubicBezTo>
                  <a:pt x="294676" y="28074"/>
                  <a:pt x="305923" y="25742"/>
                  <a:pt x="316347" y="28622"/>
                </a:cubicBezTo>
                <a:cubicBezTo>
                  <a:pt x="321010" y="29994"/>
                  <a:pt x="325811" y="31640"/>
                  <a:pt x="329789" y="34658"/>
                </a:cubicBezTo>
                <a:cubicBezTo>
                  <a:pt x="334864" y="38498"/>
                  <a:pt x="338567" y="43024"/>
                  <a:pt x="341996" y="48374"/>
                </a:cubicBezTo>
                <a:cubicBezTo>
                  <a:pt x="345836" y="54271"/>
                  <a:pt x="347757" y="61678"/>
                  <a:pt x="348716" y="68536"/>
                </a:cubicBezTo>
                <a:cubicBezTo>
                  <a:pt x="349677" y="74983"/>
                  <a:pt x="349128" y="81841"/>
                  <a:pt x="348031" y="88287"/>
                </a:cubicBezTo>
                <a:cubicBezTo>
                  <a:pt x="346385" y="97751"/>
                  <a:pt x="343367" y="106803"/>
                  <a:pt x="339801" y="115719"/>
                </a:cubicBezTo>
                <a:cubicBezTo>
                  <a:pt x="336509" y="123812"/>
                  <a:pt x="332395" y="131904"/>
                  <a:pt x="327731" y="139311"/>
                </a:cubicBezTo>
                <a:cubicBezTo>
                  <a:pt x="323205" y="145894"/>
                  <a:pt x="318404" y="152066"/>
                  <a:pt x="313055" y="157827"/>
                </a:cubicBezTo>
                <a:cubicBezTo>
                  <a:pt x="316073" y="158238"/>
                  <a:pt x="318953" y="158787"/>
                  <a:pt x="321970" y="159336"/>
                </a:cubicBezTo>
                <a:cubicBezTo>
                  <a:pt x="339390" y="162765"/>
                  <a:pt x="355849" y="168525"/>
                  <a:pt x="371348" y="177304"/>
                </a:cubicBezTo>
                <a:cubicBezTo>
                  <a:pt x="379715" y="181967"/>
                  <a:pt x="387121" y="188140"/>
                  <a:pt x="393568" y="194998"/>
                </a:cubicBezTo>
                <a:cubicBezTo>
                  <a:pt x="399328" y="201170"/>
                  <a:pt x="405227" y="208028"/>
                  <a:pt x="409341" y="215434"/>
                </a:cubicBezTo>
                <a:cubicBezTo>
                  <a:pt x="414142" y="224213"/>
                  <a:pt x="417571" y="233951"/>
                  <a:pt x="418120" y="244101"/>
                </a:cubicBezTo>
                <a:cubicBezTo>
                  <a:pt x="419217" y="264263"/>
                  <a:pt x="406186" y="281957"/>
                  <a:pt x="388356" y="290187"/>
                </a:cubicBezTo>
                <a:cubicBezTo>
                  <a:pt x="374366" y="296633"/>
                  <a:pt x="359552" y="299513"/>
                  <a:pt x="344190" y="298416"/>
                </a:cubicBezTo>
                <a:cubicBezTo>
                  <a:pt x="337058" y="297868"/>
                  <a:pt x="330063" y="296222"/>
                  <a:pt x="323205" y="294439"/>
                </a:cubicBezTo>
                <a:cubicBezTo>
                  <a:pt x="317170" y="292930"/>
                  <a:pt x="311135" y="290735"/>
                  <a:pt x="305511" y="288404"/>
                </a:cubicBezTo>
                <a:cubicBezTo>
                  <a:pt x="302768" y="287169"/>
                  <a:pt x="300025" y="285935"/>
                  <a:pt x="297419" y="284563"/>
                </a:cubicBezTo>
                <a:cubicBezTo>
                  <a:pt x="297967" y="288952"/>
                  <a:pt x="298379" y="293478"/>
                  <a:pt x="298516" y="298004"/>
                </a:cubicBezTo>
                <a:cubicBezTo>
                  <a:pt x="298790" y="307057"/>
                  <a:pt x="297830" y="316247"/>
                  <a:pt x="295773" y="325162"/>
                </a:cubicBezTo>
                <a:cubicBezTo>
                  <a:pt x="293716" y="333666"/>
                  <a:pt x="291247" y="342170"/>
                  <a:pt x="287818" y="350262"/>
                </a:cubicBezTo>
                <a:cubicBezTo>
                  <a:pt x="286035" y="354652"/>
                  <a:pt x="283840" y="358904"/>
                  <a:pt x="281645" y="363155"/>
                </a:cubicBezTo>
                <a:cubicBezTo>
                  <a:pt x="277393" y="370974"/>
                  <a:pt x="270947" y="377832"/>
                  <a:pt x="263952" y="383455"/>
                </a:cubicBezTo>
                <a:cubicBezTo>
                  <a:pt x="253253" y="392096"/>
                  <a:pt x="240497" y="397994"/>
                  <a:pt x="226781" y="397994"/>
                </a:cubicBezTo>
                <a:cubicBezTo>
                  <a:pt x="224861" y="397994"/>
                  <a:pt x="222941" y="397994"/>
                  <a:pt x="221020" y="397720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4" name="任意多边形: 形状 403"/>
          <p:cNvSpPr/>
          <p:nvPr/>
        </p:nvSpPr>
        <p:spPr>
          <a:xfrm>
            <a:off x="7754495" y="4850904"/>
            <a:ext cx="89455" cy="88618"/>
          </a:xfrm>
          <a:custGeom>
            <a:avLst/>
            <a:gdLst>
              <a:gd name="connsiteX0" fmla="*/ 37788 w 89455"/>
              <a:gd name="connsiteY0" fmla="*/ 88392 h 88618"/>
              <a:gd name="connsiteX1" fmla="*/ 18997 w 89455"/>
              <a:gd name="connsiteY1" fmla="*/ 81122 h 88618"/>
              <a:gd name="connsiteX2" fmla="*/ 15430 w 89455"/>
              <a:gd name="connsiteY2" fmla="*/ 78928 h 88618"/>
              <a:gd name="connsiteX3" fmla="*/ 1303 w 89455"/>
              <a:gd name="connsiteY3" fmla="*/ 58216 h 88618"/>
              <a:gd name="connsiteX4" fmla="*/ 1166 w 89455"/>
              <a:gd name="connsiteY4" fmla="*/ 36819 h 88618"/>
              <a:gd name="connsiteX5" fmla="*/ 46291 w 89455"/>
              <a:gd name="connsiteY5" fmla="*/ 61 h 88618"/>
              <a:gd name="connsiteX6" fmla="*/ 66728 w 89455"/>
              <a:gd name="connsiteY6" fmla="*/ 5410 h 88618"/>
              <a:gd name="connsiteX7" fmla="*/ 80307 w 89455"/>
              <a:gd name="connsiteY7" fmla="*/ 17754 h 88618"/>
              <a:gd name="connsiteX8" fmla="*/ 88811 w 89455"/>
              <a:gd name="connsiteY8" fmla="*/ 37642 h 88618"/>
              <a:gd name="connsiteX9" fmla="*/ 84285 w 89455"/>
              <a:gd name="connsiteY9" fmla="*/ 65486 h 88618"/>
              <a:gd name="connsiteX10" fmla="*/ 67551 w 89455"/>
              <a:gd name="connsiteY10" fmla="*/ 82219 h 88618"/>
              <a:gd name="connsiteX11" fmla="*/ 43411 w 89455"/>
              <a:gd name="connsiteY11" fmla="*/ 88529 h 88618"/>
              <a:gd name="connsiteX12" fmla="*/ 37788 w 89455"/>
              <a:gd name="connsiteY12" fmla="*/ 88392 h 88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455" h="88618">
                <a:moveTo>
                  <a:pt x="37788" y="88392"/>
                </a:moveTo>
                <a:cubicBezTo>
                  <a:pt x="31341" y="87843"/>
                  <a:pt x="24620" y="85100"/>
                  <a:pt x="18997" y="81122"/>
                </a:cubicBezTo>
                <a:cubicBezTo>
                  <a:pt x="17762" y="80437"/>
                  <a:pt x="16665" y="79750"/>
                  <a:pt x="15430" y="78928"/>
                </a:cubicBezTo>
                <a:cubicBezTo>
                  <a:pt x="8710" y="74401"/>
                  <a:pt x="3086" y="66034"/>
                  <a:pt x="1303" y="58216"/>
                </a:cubicBezTo>
                <a:cubicBezTo>
                  <a:pt x="-480" y="50947"/>
                  <a:pt x="-343" y="44089"/>
                  <a:pt x="1166" y="36819"/>
                </a:cubicBezTo>
                <a:cubicBezTo>
                  <a:pt x="5555" y="16657"/>
                  <a:pt x="24894" y="-1174"/>
                  <a:pt x="46291" y="61"/>
                </a:cubicBezTo>
                <a:cubicBezTo>
                  <a:pt x="53424" y="472"/>
                  <a:pt x="60419" y="1706"/>
                  <a:pt x="66728" y="5410"/>
                </a:cubicBezTo>
                <a:cubicBezTo>
                  <a:pt x="71940" y="8427"/>
                  <a:pt x="76878" y="12679"/>
                  <a:pt x="80307" y="17754"/>
                </a:cubicBezTo>
                <a:cubicBezTo>
                  <a:pt x="84559" y="23926"/>
                  <a:pt x="87440" y="30236"/>
                  <a:pt x="88811" y="37642"/>
                </a:cubicBezTo>
                <a:cubicBezTo>
                  <a:pt x="90457" y="47106"/>
                  <a:pt x="88948" y="56982"/>
                  <a:pt x="84285" y="65486"/>
                </a:cubicBezTo>
                <a:cubicBezTo>
                  <a:pt x="80444" y="72618"/>
                  <a:pt x="74547" y="78105"/>
                  <a:pt x="67551" y="82219"/>
                </a:cubicBezTo>
                <a:cubicBezTo>
                  <a:pt x="60008" y="86608"/>
                  <a:pt x="51915" y="88529"/>
                  <a:pt x="43411" y="88529"/>
                </a:cubicBezTo>
                <a:cubicBezTo>
                  <a:pt x="41491" y="88666"/>
                  <a:pt x="39708" y="88666"/>
                  <a:pt x="37788" y="88392"/>
                </a:cubicBezTo>
                <a:close/>
              </a:path>
            </a:pathLst>
          </a:custGeom>
          <a:solidFill>
            <a:srgbClr val="5E8E4E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任意多边形: 形状 277"/>
          <p:cNvSpPr/>
          <p:nvPr/>
        </p:nvSpPr>
        <p:spPr>
          <a:xfrm>
            <a:off x="424141" y="361951"/>
            <a:ext cx="11343718" cy="6134099"/>
          </a:xfrm>
          <a:custGeom>
            <a:avLst/>
            <a:gdLst>
              <a:gd name="connsiteX0" fmla="*/ 0 w 9172164"/>
              <a:gd name="connsiteY0" fmla="*/ 0 h 5503270"/>
              <a:gd name="connsiteX1" fmla="*/ 9172165 w 9172164"/>
              <a:gd name="connsiteY1" fmla="*/ 0 h 5503270"/>
              <a:gd name="connsiteX2" fmla="*/ 9172165 w 9172164"/>
              <a:gd name="connsiteY2" fmla="*/ 5503271 h 5503270"/>
              <a:gd name="connsiteX3" fmla="*/ 0 w 9172164"/>
              <a:gd name="connsiteY3" fmla="*/ 5503271 h 550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72164" h="5503270">
                <a:moveTo>
                  <a:pt x="0" y="0"/>
                </a:moveTo>
                <a:lnTo>
                  <a:pt x="9172165" y="0"/>
                </a:lnTo>
                <a:lnTo>
                  <a:pt x="9172165" y="5503271"/>
                </a:lnTo>
                <a:lnTo>
                  <a:pt x="0" y="5503271"/>
                </a:lnTo>
                <a:close/>
              </a:path>
            </a:pathLst>
          </a:custGeom>
          <a:solidFill>
            <a:srgbClr val="FFFFFF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424142" y="3828569"/>
            <a:ext cx="11343719" cy="2667483"/>
            <a:chOff x="424142" y="2137541"/>
            <a:chExt cx="11343719" cy="4358511"/>
          </a:xfrm>
        </p:grpSpPr>
        <p:sp>
          <p:nvSpPr>
            <p:cNvPr id="281" name="任意多边形: 形状 280"/>
            <p:cNvSpPr/>
            <p:nvPr>
              <p:custDataLst>
                <p:tags r:id="rId2"/>
              </p:custDataLst>
            </p:nvPr>
          </p:nvSpPr>
          <p:spPr>
            <a:xfrm>
              <a:off x="424142" y="2137541"/>
              <a:ext cx="11343719" cy="4358511"/>
            </a:xfrm>
            <a:custGeom>
              <a:avLst/>
              <a:gdLst>
                <a:gd name="connsiteX0" fmla="*/ 9757267 w 11343719"/>
                <a:gd name="connsiteY0" fmla="*/ 18 h 4358511"/>
                <a:gd name="connsiteX1" fmla="*/ 10001014 w 11343719"/>
                <a:gd name="connsiteY1" fmla="*/ 281630 h 4358511"/>
                <a:gd name="connsiteX2" fmla="*/ 10041692 w 11343719"/>
                <a:gd name="connsiteY2" fmla="*/ 429348 h 4358511"/>
                <a:gd name="connsiteX3" fmla="*/ 10197276 w 11343719"/>
                <a:gd name="connsiteY3" fmla="*/ 385546 h 4358511"/>
                <a:gd name="connsiteX4" fmla="*/ 10476840 w 11343719"/>
                <a:gd name="connsiteY4" fmla="*/ 548331 h 4358511"/>
                <a:gd name="connsiteX5" fmla="*/ 10571811 w 11343719"/>
                <a:gd name="connsiteY5" fmla="*/ 443173 h 4358511"/>
                <a:gd name="connsiteX6" fmla="*/ 10670023 w 11343719"/>
                <a:gd name="connsiteY6" fmla="*/ 431057 h 4358511"/>
                <a:gd name="connsiteX7" fmla="*/ 10786549 w 11343719"/>
                <a:gd name="connsiteY7" fmla="*/ 549418 h 4358511"/>
                <a:gd name="connsiteX8" fmla="*/ 10927709 w 11343719"/>
                <a:gd name="connsiteY8" fmla="*/ 441620 h 4358511"/>
                <a:gd name="connsiteX9" fmla="*/ 11221048 w 11343719"/>
                <a:gd name="connsiteY9" fmla="*/ 579397 h 4358511"/>
                <a:gd name="connsiteX10" fmla="*/ 11324142 w 11343719"/>
                <a:gd name="connsiteY10" fmla="*/ 802295 h 4358511"/>
                <a:gd name="connsiteX11" fmla="*/ 11343719 w 11343719"/>
                <a:gd name="connsiteY11" fmla="*/ 852489 h 4358511"/>
                <a:gd name="connsiteX12" fmla="*/ 11343719 w 11343719"/>
                <a:gd name="connsiteY12" fmla="*/ 4358511 h 4358511"/>
                <a:gd name="connsiteX13" fmla="*/ 0 w 11343719"/>
                <a:gd name="connsiteY13" fmla="*/ 4358511 h 4358511"/>
                <a:gd name="connsiteX14" fmla="*/ 0 w 11343719"/>
                <a:gd name="connsiteY14" fmla="*/ 348444 h 4358511"/>
                <a:gd name="connsiteX15" fmla="*/ 64185 w 11343719"/>
                <a:gd name="connsiteY15" fmla="*/ 308604 h 4358511"/>
                <a:gd name="connsiteX16" fmla="*/ 158902 w 11343719"/>
                <a:gd name="connsiteY16" fmla="*/ 283650 h 4358511"/>
                <a:gd name="connsiteX17" fmla="*/ 561961 w 11343719"/>
                <a:gd name="connsiteY17" fmla="*/ 574737 h 4358511"/>
                <a:gd name="connsiteX18" fmla="*/ 710738 w 11343719"/>
                <a:gd name="connsiteY18" fmla="*/ 510896 h 4358511"/>
                <a:gd name="connsiteX19" fmla="*/ 858542 w 11343719"/>
                <a:gd name="connsiteY19" fmla="*/ 541342 h 4358511"/>
                <a:gd name="connsiteX20" fmla="*/ 1138430 w 11343719"/>
                <a:gd name="connsiteY20" fmla="*/ 260505 h 4358511"/>
                <a:gd name="connsiteX21" fmla="*/ 1539543 w 11343719"/>
                <a:gd name="connsiteY21" fmla="*/ 587163 h 4358511"/>
                <a:gd name="connsiteX22" fmla="*/ 1735157 w 11343719"/>
                <a:gd name="connsiteY22" fmla="*/ 570854 h 4358511"/>
                <a:gd name="connsiteX23" fmla="*/ 1985874 w 11343719"/>
                <a:gd name="connsiteY23" fmla="*/ 245594 h 4358511"/>
                <a:gd name="connsiteX24" fmla="*/ 2191698 w 11343719"/>
                <a:gd name="connsiteY24" fmla="*/ 486354 h 4358511"/>
                <a:gd name="connsiteX25" fmla="*/ 2225732 w 11343719"/>
                <a:gd name="connsiteY25" fmla="*/ 560291 h 4358511"/>
                <a:gd name="connsiteX26" fmla="*/ 2314706 w 11343719"/>
                <a:gd name="connsiteY26" fmla="*/ 517886 h 4358511"/>
                <a:gd name="connsiteX27" fmla="*/ 2470451 w 11343719"/>
                <a:gd name="connsiteY27" fmla="*/ 529225 h 4358511"/>
                <a:gd name="connsiteX28" fmla="*/ 2807063 w 11343719"/>
                <a:gd name="connsiteY28" fmla="*/ 273087 h 4358511"/>
                <a:gd name="connsiteX29" fmla="*/ 3128278 w 11343719"/>
                <a:gd name="connsiteY29" fmla="*/ 517110 h 4358511"/>
                <a:gd name="connsiteX30" fmla="*/ 3237347 w 11343719"/>
                <a:gd name="connsiteY30" fmla="*/ 511828 h 4358511"/>
                <a:gd name="connsiteX31" fmla="*/ 3394066 w 11343719"/>
                <a:gd name="connsiteY31" fmla="*/ 614657 h 4358511"/>
                <a:gd name="connsiteX32" fmla="*/ 3442847 w 11343719"/>
                <a:gd name="connsiteY32" fmla="*/ 554700 h 4358511"/>
                <a:gd name="connsiteX33" fmla="*/ 3570070 w 11343719"/>
                <a:gd name="connsiteY33" fmla="*/ 570388 h 4358511"/>
                <a:gd name="connsiteX34" fmla="*/ 3624200 w 11343719"/>
                <a:gd name="connsiteY34" fmla="*/ 665915 h 4358511"/>
                <a:gd name="connsiteX35" fmla="*/ 3847689 w 11343719"/>
                <a:gd name="connsiteY35" fmla="*/ 636092 h 4358511"/>
                <a:gd name="connsiteX36" fmla="*/ 4076688 w 11343719"/>
                <a:gd name="connsiteY36" fmla="*/ 808197 h 4358511"/>
                <a:gd name="connsiteX37" fmla="*/ 4323677 w 11343719"/>
                <a:gd name="connsiteY37" fmla="*/ 644015 h 4358511"/>
                <a:gd name="connsiteX38" fmla="*/ 4677467 w 11343719"/>
                <a:gd name="connsiteY38" fmla="*/ 794062 h 4358511"/>
                <a:gd name="connsiteX39" fmla="*/ 4816844 w 11343719"/>
                <a:gd name="connsiteY39" fmla="*/ 637801 h 4358511"/>
                <a:gd name="connsiteX40" fmla="*/ 4931425 w 11343719"/>
                <a:gd name="connsiteY40" fmla="*/ 637801 h 4358511"/>
                <a:gd name="connsiteX41" fmla="*/ 5090735 w 11343719"/>
                <a:gd name="connsiteY41" fmla="*/ 801984 h 4358511"/>
                <a:gd name="connsiteX42" fmla="*/ 5322005 w 11343719"/>
                <a:gd name="connsiteY42" fmla="*/ 657527 h 4358511"/>
                <a:gd name="connsiteX43" fmla="*/ 5577745 w 11343719"/>
                <a:gd name="connsiteY43" fmla="*/ 741251 h 4358511"/>
                <a:gd name="connsiteX44" fmla="*/ 5742566 w 11343719"/>
                <a:gd name="connsiteY44" fmla="*/ 658459 h 4358511"/>
                <a:gd name="connsiteX45" fmla="*/ 5968486 w 11343719"/>
                <a:gd name="connsiteY45" fmla="*/ 724941 h 4358511"/>
                <a:gd name="connsiteX46" fmla="*/ 6294239 w 11343719"/>
                <a:gd name="connsiteY46" fmla="*/ 568213 h 4358511"/>
                <a:gd name="connsiteX47" fmla="*/ 6582230 w 11343719"/>
                <a:gd name="connsiteY47" fmla="*/ 812857 h 4358511"/>
                <a:gd name="connsiteX48" fmla="*/ 6694704 w 11343719"/>
                <a:gd name="connsiteY48" fmla="*/ 714844 h 4358511"/>
                <a:gd name="connsiteX49" fmla="*/ 6792916 w 11343719"/>
                <a:gd name="connsiteY49" fmla="*/ 726960 h 4358511"/>
                <a:gd name="connsiteX50" fmla="*/ 6848505 w 11343719"/>
                <a:gd name="connsiteY50" fmla="*/ 792353 h 4358511"/>
                <a:gd name="connsiteX51" fmla="*/ 6959683 w 11343719"/>
                <a:gd name="connsiteY51" fmla="*/ 632053 h 4358511"/>
                <a:gd name="connsiteX52" fmla="*/ 7057895 w 11343719"/>
                <a:gd name="connsiteY52" fmla="*/ 619938 h 4358511"/>
                <a:gd name="connsiteX53" fmla="*/ 7216718 w 11343719"/>
                <a:gd name="connsiteY53" fmla="*/ 724941 h 4358511"/>
                <a:gd name="connsiteX54" fmla="*/ 7663211 w 11343719"/>
                <a:gd name="connsiteY54" fmla="*/ 339102 h 4358511"/>
                <a:gd name="connsiteX55" fmla="*/ 8130610 w 11343719"/>
                <a:gd name="connsiteY55" fmla="*/ 658615 h 4358511"/>
                <a:gd name="connsiteX56" fmla="*/ 8179554 w 11343719"/>
                <a:gd name="connsiteY56" fmla="*/ 613724 h 4358511"/>
                <a:gd name="connsiteX57" fmla="*/ 8306776 w 11343719"/>
                <a:gd name="connsiteY57" fmla="*/ 629412 h 4358511"/>
                <a:gd name="connsiteX58" fmla="*/ 8377761 w 11343719"/>
                <a:gd name="connsiteY58" fmla="*/ 719970 h 4358511"/>
                <a:gd name="connsiteX59" fmla="*/ 8577751 w 11343719"/>
                <a:gd name="connsiteY59" fmla="*/ 577223 h 4358511"/>
                <a:gd name="connsiteX60" fmla="*/ 8689251 w 11343719"/>
                <a:gd name="connsiteY60" fmla="*/ 586542 h 4358511"/>
                <a:gd name="connsiteX61" fmla="*/ 9015004 w 11343719"/>
                <a:gd name="connsiteY61" fmla="*/ 277125 h 4358511"/>
                <a:gd name="connsiteX62" fmla="*/ 9450151 w 11343719"/>
                <a:gd name="connsiteY62" fmla="*/ 473152 h 4358511"/>
                <a:gd name="connsiteX63" fmla="*/ 9528592 w 11343719"/>
                <a:gd name="connsiteY63" fmla="*/ 243575 h 4358511"/>
                <a:gd name="connsiteX64" fmla="*/ 9757267 w 11343719"/>
                <a:gd name="connsiteY64" fmla="*/ 18 h 435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1343719" h="4358511">
                  <a:moveTo>
                    <a:pt x="9757267" y="18"/>
                  </a:moveTo>
                  <a:cubicBezTo>
                    <a:pt x="9904099" y="2038"/>
                    <a:pt x="9962604" y="172123"/>
                    <a:pt x="10001014" y="281630"/>
                  </a:cubicBezTo>
                  <a:cubicBezTo>
                    <a:pt x="10018031" y="330093"/>
                    <a:pt x="10031320" y="379488"/>
                    <a:pt x="10041692" y="429348"/>
                  </a:cubicBezTo>
                  <a:cubicBezTo>
                    <a:pt x="10088367" y="401700"/>
                    <a:pt x="10142011" y="385390"/>
                    <a:pt x="10197276" y="385546"/>
                  </a:cubicBezTo>
                  <a:cubicBezTo>
                    <a:pt x="10319311" y="386012"/>
                    <a:pt x="10416551" y="454823"/>
                    <a:pt x="10476840" y="548331"/>
                  </a:cubicBezTo>
                  <a:cubicBezTo>
                    <a:pt x="10503744" y="510276"/>
                    <a:pt x="10535508" y="475015"/>
                    <a:pt x="10571811" y="443173"/>
                  </a:cubicBezTo>
                  <a:cubicBezTo>
                    <a:pt x="10596446" y="421582"/>
                    <a:pt x="10640527" y="410244"/>
                    <a:pt x="10670023" y="431057"/>
                  </a:cubicBezTo>
                  <a:cubicBezTo>
                    <a:pt x="10717995" y="464919"/>
                    <a:pt x="10757215" y="504528"/>
                    <a:pt x="10786549" y="549418"/>
                  </a:cubicBezTo>
                  <a:cubicBezTo>
                    <a:pt x="10823824" y="502043"/>
                    <a:pt x="10870012" y="462590"/>
                    <a:pt x="10927709" y="441620"/>
                  </a:cubicBezTo>
                  <a:cubicBezTo>
                    <a:pt x="11054605" y="395643"/>
                    <a:pt x="11165297" y="472686"/>
                    <a:pt x="11221048" y="579397"/>
                  </a:cubicBezTo>
                  <a:cubicBezTo>
                    <a:pt x="11258809" y="651625"/>
                    <a:pt x="11292640" y="726494"/>
                    <a:pt x="11324142" y="802295"/>
                  </a:cubicBezTo>
                  <a:lnTo>
                    <a:pt x="11343719" y="852489"/>
                  </a:lnTo>
                  <a:lnTo>
                    <a:pt x="11343719" y="4358511"/>
                  </a:lnTo>
                  <a:lnTo>
                    <a:pt x="0" y="4358511"/>
                  </a:lnTo>
                  <a:lnTo>
                    <a:pt x="0" y="348444"/>
                  </a:lnTo>
                  <a:lnTo>
                    <a:pt x="64185" y="308604"/>
                  </a:lnTo>
                  <a:cubicBezTo>
                    <a:pt x="93620" y="295697"/>
                    <a:pt x="125314" y="287028"/>
                    <a:pt x="158902" y="283650"/>
                  </a:cubicBezTo>
                  <a:cubicBezTo>
                    <a:pt x="358729" y="263613"/>
                    <a:pt x="484818" y="412108"/>
                    <a:pt x="561961" y="574737"/>
                  </a:cubicBezTo>
                  <a:cubicBezTo>
                    <a:pt x="601829" y="539633"/>
                    <a:pt x="652555" y="516023"/>
                    <a:pt x="710738" y="510896"/>
                  </a:cubicBezTo>
                  <a:cubicBezTo>
                    <a:pt x="763895" y="506236"/>
                    <a:pt x="814621" y="518042"/>
                    <a:pt x="858542" y="541342"/>
                  </a:cubicBezTo>
                  <a:cubicBezTo>
                    <a:pt x="892090" y="401078"/>
                    <a:pt x="968909" y="273709"/>
                    <a:pt x="1138430" y="260505"/>
                  </a:cubicBezTo>
                  <a:cubicBezTo>
                    <a:pt x="1359326" y="243265"/>
                    <a:pt x="1476338" y="410244"/>
                    <a:pt x="1539543" y="587163"/>
                  </a:cubicBezTo>
                  <a:cubicBezTo>
                    <a:pt x="1598373" y="556098"/>
                    <a:pt x="1670979" y="550817"/>
                    <a:pt x="1735157" y="570854"/>
                  </a:cubicBezTo>
                  <a:cubicBezTo>
                    <a:pt x="1751850" y="389895"/>
                    <a:pt x="1809059" y="174143"/>
                    <a:pt x="1985874" y="245594"/>
                  </a:cubicBezTo>
                  <a:cubicBezTo>
                    <a:pt x="2080358" y="283805"/>
                    <a:pt x="2148264" y="402632"/>
                    <a:pt x="2191698" y="486354"/>
                  </a:cubicBezTo>
                  <a:cubicBezTo>
                    <a:pt x="2204339" y="510741"/>
                    <a:pt x="2215522" y="535439"/>
                    <a:pt x="2225732" y="560291"/>
                  </a:cubicBezTo>
                  <a:cubicBezTo>
                    <a:pt x="2251338" y="541030"/>
                    <a:pt x="2281158" y="526274"/>
                    <a:pt x="2314706" y="517886"/>
                  </a:cubicBezTo>
                  <a:cubicBezTo>
                    <a:pt x="2368187" y="504528"/>
                    <a:pt x="2422156" y="510119"/>
                    <a:pt x="2470451" y="529225"/>
                  </a:cubicBezTo>
                  <a:cubicBezTo>
                    <a:pt x="2515344" y="388652"/>
                    <a:pt x="2646293" y="271379"/>
                    <a:pt x="2807063" y="273087"/>
                  </a:cubicBezTo>
                  <a:cubicBezTo>
                    <a:pt x="2965401" y="274796"/>
                    <a:pt x="3085816" y="384148"/>
                    <a:pt x="3128278" y="517110"/>
                  </a:cubicBezTo>
                  <a:cubicBezTo>
                    <a:pt x="3163122" y="507324"/>
                    <a:pt x="3200559" y="504839"/>
                    <a:pt x="3237347" y="511828"/>
                  </a:cubicBezTo>
                  <a:cubicBezTo>
                    <a:pt x="3306389" y="525032"/>
                    <a:pt x="3357926" y="563709"/>
                    <a:pt x="3394066" y="614657"/>
                  </a:cubicBezTo>
                  <a:cubicBezTo>
                    <a:pt x="3408976" y="593998"/>
                    <a:pt x="3425183" y="574116"/>
                    <a:pt x="3442847" y="554700"/>
                  </a:cubicBezTo>
                  <a:cubicBezTo>
                    <a:pt x="3479961" y="513847"/>
                    <a:pt x="3542032" y="532643"/>
                    <a:pt x="3570070" y="570388"/>
                  </a:cubicBezTo>
                  <a:cubicBezTo>
                    <a:pt x="3592435" y="600522"/>
                    <a:pt x="3610424" y="632520"/>
                    <a:pt x="3624200" y="665915"/>
                  </a:cubicBezTo>
                  <a:cubicBezTo>
                    <a:pt x="3689189" y="631121"/>
                    <a:pt x="3770384" y="619783"/>
                    <a:pt x="3847689" y="636092"/>
                  </a:cubicBezTo>
                  <a:cubicBezTo>
                    <a:pt x="3951412" y="657994"/>
                    <a:pt x="4023369" y="725562"/>
                    <a:pt x="4076688" y="808197"/>
                  </a:cubicBezTo>
                  <a:cubicBezTo>
                    <a:pt x="4130332" y="724630"/>
                    <a:pt x="4217038" y="661410"/>
                    <a:pt x="4323677" y="644015"/>
                  </a:cubicBezTo>
                  <a:cubicBezTo>
                    <a:pt x="4464512" y="621181"/>
                    <a:pt x="4598704" y="688438"/>
                    <a:pt x="4677467" y="794062"/>
                  </a:cubicBezTo>
                  <a:cubicBezTo>
                    <a:pt x="4715067" y="735969"/>
                    <a:pt x="4761742" y="683312"/>
                    <a:pt x="4816844" y="637801"/>
                  </a:cubicBezTo>
                  <a:cubicBezTo>
                    <a:pt x="4852013" y="608754"/>
                    <a:pt x="4896420" y="608754"/>
                    <a:pt x="4931425" y="637801"/>
                  </a:cubicBezTo>
                  <a:cubicBezTo>
                    <a:pt x="4990903" y="687351"/>
                    <a:pt x="5043899" y="742338"/>
                    <a:pt x="5090735" y="801984"/>
                  </a:cubicBezTo>
                  <a:cubicBezTo>
                    <a:pt x="5141300" y="725251"/>
                    <a:pt x="5224278" y="668866"/>
                    <a:pt x="5322005" y="657527"/>
                  </a:cubicBezTo>
                  <a:cubicBezTo>
                    <a:pt x="5416812" y="646499"/>
                    <a:pt x="5509839" y="680826"/>
                    <a:pt x="5577745" y="741251"/>
                  </a:cubicBezTo>
                  <a:cubicBezTo>
                    <a:pt x="5620531" y="697292"/>
                    <a:pt x="5679684" y="666382"/>
                    <a:pt x="5742566" y="658459"/>
                  </a:cubicBezTo>
                  <a:cubicBezTo>
                    <a:pt x="5828137" y="647586"/>
                    <a:pt x="5904632" y="676478"/>
                    <a:pt x="5968486" y="724941"/>
                  </a:cubicBezTo>
                  <a:cubicBezTo>
                    <a:pt x="6027479" y="618384"/>
                    <a:pt x="6157617" y="544913"/>
                    <a:pt x="6294239" y="568213"/>
                  </a:cubicBezTo>
                  <a:cubicBezTo>
                    <a:pt x="6446905" y="594308"/>
                    <a:pt x="6540256" y="692011"/>
                    <a:pt x="6582230" y="812857"/>
                  </a:cubicBezTo>
                  <a:cubicBezTo>
                    <a:pt x="6615941" y="777132"/>
                    <a:pt x="6653377" y="744357"/>
                    <a:pt x="6694704" y="714844"/>
                  </a:cubicBezTo>
                  <a:cubicBezTo>
                    <a:pt x="6722417" y="694962"/>
                    <a:pt x="6770713" y="704281"/>
                    <a:pt x="6792916" y="726960"/>
                  </a:cubicBezTo>
                  <a:cubicBezTo>
                    <a:pt x="6813499" y="747930"/>
                    <a:pt x="6831811" y="769675"/>
                    <a:pt x="6848505" y="792353"/>
                  </a:cubicBezTo>
                  <a:cubicBezTo>
                    <a:pt x="6880108" y="736435"/>
                    <a:pt x="6917059" y="683312"/>
                    <a:pt x="6959683" y="632053"/>
                  </a:cubicBezTo>
                  <a:cubicBezTo>
                    <a:pt x="6982371" y="604871"/>
                    <a:pt x="7029046" y="605337"/>
                    <a:pt x="7057895" y="619938"/>
                  </a:cubicBezTo>
                  <a:cubicBezTo>
                    <a:pt x="7115752" y="649295"/>
                    <a:pt x="7168585" y="684710"/>
                    <a:pt x="7216718" y="724941"/>
                  </a:cubicBezTo>
                  <a:cubicBezTo>
                    <a:pt x="7262097" y="524877"/>
                    <a:pt x="7441991" y="350131"/>
                    <a:pt x="7663211" y="339102"/>
                  </a:cubicBezTo>
                  <a:cubicBezTo>
                    <a:pt x="7876652" y="328384"/>
                    <a:pt x="8059300" y="475015"/>
                    <a:pt x="8130610" y="658615"/>
                  </a:cubicBezTo>
                  <a:cubicBezTo>
                    <a:pt x="8146006" y="643082"/>
                    <a:pt x="8162051" y="627860"/>
                    <a:pt x="8179554" y="613724"/>
                  </a:cubicBezTo>
                  <a:cubicBezTo>
                    <a:pt x="8222825" y="578620"/>
                    <a:pt x="8273714" y="587319"/>
                    <a:pt x="8306776" y="629412"/>
                  </a:cubicBezTo>
                  <a:lnTo>
                    <a:pt x="8377761" y="719970"/>
                  </a:lnTo>
                  <a:cubicBezTo>
                    <a:pt x="8416170" y="646499"/>
                    <a:pt x="8484400" y="589804"/>
                    <a:pt x="8577751" y="577223"/>
                  </a:cubicBezTo>
                  <a:cubicBezTo>
                    <a:pt x="8617133" y="571941"/>
                    <a:pt x="8654893" y="575824"/>
                    <a:pt x="8689251" y="586542"/>
                  </a:cubicBezTo>
                  <a:cubicBezTo>
                    <a:pt x="8730254" y="437736"/>
                    <a:pt x="8848563" y="308348"/>
                    <a:pt x="9015004" y="277125"/>
                  </a:cubicBezTo>
                  <a:cubicBezTo>
                    <a:pt x="9193763" y="243575"/>
                    <a:pt x="9359557" y="335374"/>
                    <a:pt x="9450151" y="473152"/>
                  </a:cubicBezTo>
                  <a:cubicBezTo>
                    <a:pt x="9476244" y="396730"/>
                    <a:pt x="9502500" y="320152"/>
                    <a:pt x="9528592" y="243575"/>
                  </a:cubicBezTo>
                  <a:cubicBezTo>
                    <a:pt x="9564084" y="139815"/>
                    <a:pt x="9619186" y="-1846"/>
                    <a:pt x="9757267" y="18"/>
                  </a:cubicBezTo>
                  <a:close/>
                </a:path>
              </a:pathLst>
            </a:custGeom>
            <a:solidFill>
              <a:srgbClr val="C4D9B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025814" y="3032960"/>
              <a:ext cx="6225022" cy="3004217"/>
              <a:chOff x="4025814" y="3032960"/>
              <a:chExt cx="6225022" cy="3004217"/>
            </a:xfrm>
          </p:grpSpPr>
          <p:sp>
            <p:nvSpPr>
              <p:cNvPr id="22" name="任意多边形: 形状 21"/>
              <p:cNvSpPr/>
              <p:nvPr>
                <p:custDataLst>
                  <p:tags r:id="rId3"/>
                </p:custDataLst>
              </p:nvPr>
            </p:nvSpPr>
            <p:spPr>
              <a:xfrm>
                <a:off x="4577062" y="5503153"/>
                <a:ext cx="103252" cy="261197"/>
              </a:xfrm>
              <a:custGeom>
                <a:avLst/>
                <a:gdLst>
                  <a:gd name="connsiteX0" fmla="*/ 102350 w 103252"/>
                  <a:gd name="connsiteY0" fmla="*/ 250846 h 261197"/>
                  <a:gd name="connsiteX1" fmla="*/ 13333 w 103252"/>
                  <a:gd name="connsiteY1" fmla="*/ 4918 h 261197"/>
                  <a:gd name="connsiteX2" fmla="*/ 166 w 103252"/>
                  <a:gd name="connsiteY2" fmla="*/ 8622 h 261197"/>
                  <a:gd name="connsiteX3" fmla="*/ 90554 w 103252"/>
                  <a:gd name="connsiteY3" fmla="*/ 257841 h 261197"/>
                  <a:gd name="connsiteX4" fmla="*/ 102350 w 103252"/>
                  <a:gd name="connsiteY4" fmla="*/ 250846 h 261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2" h="261197">
                    <a:moveTo>
                      <a:pt x="102350" y="250846"/>
                    </a:moveTo>
                    <a:cubicBezTo>
                      <a:pt x="60928" y="173214"/>
                      <a:pt x="31301" y="91054"/>
                      <a:pt x="13333" y="4918"/>
                    </a:cubicBezTo>
                    <a:cubicBezTo>
                      <a:pt x="11550" y="-3723"/>
                      <a:pt x="-1617" y="-20"/>
                      <a:pt x="166" y="8622"/>
                    </a:cubicBezTo>
                    <a:cubicBezTo>
                      <a:pt x="18271" y="95855"/>
                      <a:pt x="48583" y="179249"/>
                      <a:pt x="90554" y="257841"/>
                    </a:cubicBezTo>
                    <a:cubicBezTo>
                      <a:pt x="94669" y="265522"/>
                      <a:pt x="106602" y="258664"/>
                      <a:pt x="102350" y="25084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" name="任意多边形: 形状 24"/>
              <p:cNvSpPr/>
              <p:nvPr>
                <p:custDataLst>
                  <p:tags r:id="rId4"/>
                </p:custDataLst>
              </p:nvPr>
            </p:nvSpPr>
            <p:spPr>
              <a:xfrm>
                <a:off x="4749911" y="5475975"/>
                <a:ext cx="13716" cy="214381"/>
              </a:xfrm>
              <a:custGeom>
                <a:avLst/>
                <a:gdLst>
                  <a:gd name="connsiteX0" fmla="*/ 0 w 13716"/>
                  <a:gd name="connsiteY0" fmla="*/ 6584 h 214381"/>
                  <a:gd name="connsiteX1" fmla="*/ 0 w 13716"/>
                  <a:gd name="connsiteY1" fmla="*/ 207798 h 214381"/>
                  <a:gd name="connsiteX2" fmla="*/ 13716 w 13716"/>
                  <a:gd name="connsiteY2" fmla="*/ 207798 h 214381"/>
                  <a:gd name="connsiteX3" fmla="*/ 13716 w 13716"/>
                  <a:gd name="connsiteY3" fmla="*/ 6584 h 214381"/>
                  <a:gd name="connsiteX4" fmla="*/ 0 w 13716"/>
                  <a:gd name="connsiteY4" fmla="*/ 6584 h 214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214381">
                    <a:moveTo>
                      <a:pt x="0" y="6584"/>
                    </a:moveTo>
                    <a:lnTo>
                      <a:pt x="0" y="207798"/>
                    </a:lnTo>
                    <a:cubicBezTo>
                      <a:pt x="0" y="216576"/>
                      <a:pt x="13716" y="216576"/>
                      <a:pt x="13716" y="207798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" name="任意多边形: 形状 27"/>
              <p:cNvSpPr/>
              <p:nvPr>
                <p:custDataLst>
                  <p:tags r:id="rId5"/>
                </p:custDataLst>
              </p:nvPr>
            </p:nvSpPr>
            <p:spPr>
              <a:xfrm>
                <a:off x="5242235" y="5480866"/>
                <a:ext cx="137950" cy="227712"/>
              </a:xfrm>
              <a:custGeom>
                <a:avLst/>
                <a:gdLst>
                  <a:gd name="connsiteX0" fmla="*/ 125856 w 137950"/>
                  <a:gd name="connsiteY0" fmla="*/ 1555 h 227712"/>
                  <a:gd name="connsiteX1" fmla="*/ 81 w 137950"/>
                  <a:gd name="connsiteY1" fmla="*/ 219091 h 227712"/>
                  <a:gd name="connsiteX2" fmla="*/ 13248 w 137950"/>
                  <a:gd name="connsiteY2" fmla="*/ 222794 h 227712"/>
                  <a:gd name="connsiteX3" fmla="*/ 135458 w 137950"/>
                  <a:gd name="connsiteY3" fmla="*/ 11294 h 227712"/>
                  <a:gd name="connsiteX4" fmla="*/ 125856 w 137950"/>
                  <a:gd name="connsiteY4" fmla="*/ 1555 h 22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950" h="227712">
                    <a:moveTo>
                      <a:pt x="125856" y="1555"/>
                    </a:moveTo>
                    <a:cubicBezTo>
                      <a:pt x="56591" y="55185"/>
                      <a:pt x="11876" y="132269"/>
                      <a:pt x="81" y="219091"/>
                    </a:cubicBezTo>
                    <a:cubicBezTo>
                      <a:pt x="-1154" y="227732"/>
                      <a:pt x="12151" y="231436"/>
                      <a:pt x="13248" y="222794"/>
                    </a:cubicBezTo>
                    <a:cubicBezTo>
                      <a:pt x="24769" y="138030"/>
                      <a:pt x="67838" y="63689"/>
                      <a:pt x="135458" y="11294"/>
                    </a:cubicBezTo>
                    <a:cubicBezTo>
                      <a:pt x="142590" y="5945"/>
                      <a:pt x="132852" y="-3794"/>
                      <a:pt x="125856" y="155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" name="任意多边形: 形状 30"/>
              <p:cNvSpPr/>
              <p:nvPr>
                <p:custDataLst>
                  <p:tags r:id="rId6"/>
                </p:custDataLst>
              </p:nvPr>
            </p:nvSpPr>
            <p:spPr>
              <a:xfrm>
                <a:off x="5518538" y="5400731"/>
                <a:ext cx="118961" cy="244393"/>
              </a:xfrm>
              <a:custGeom>
                <a:avLst/>
                <a:gdLst>
                  <a:gd name="connsiteX0" fmla="*/ 106455 w 118961"/>
                  <a:gd name="connsiteY0" fmla="*/ 3509 h 244393"/>
                  <a:gd name="connsiteX1" fmla="*/ 704 w 118961"/>
                  <a:gd name="connsiteY1" fmla="*/ 233938 h 244393"/>
                  <a:gd name="connsiteX2" fmla="*/ 12500 w 118961"/>
                  <a:gd name="connsiteY2" fmla="*/ 240796 h 244393"/>
                  <a:gd name="connsiteX3" fmla="*/ 118250 w 118961"/>
                  <a:gd name="connsiteY3" fmla="*/ 10367 h 244393"/>
                  <a:gd name="connsiteX4" fmla="*/ 106455 w 118961"/>
                  <a:gd name="connsiteY4" fmla="*/ 3509 h 244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961" h="244393">
                    <a:moveTo>
                      <a:pt x="106455" y="3509"/>
                    </a:moveTo>
                    <a:cubicBezTo>
                      <a:pt x="71205" y="80319"/>
                      <a:pt x="35954" y="157128"/>
                      <a:pt x="704" y="233938"/>
                    </a:cubicBezTo>
                    <a:cubicBezTo>
                      <a:pt x="-2999" y="241893"/>
                      <a:pt x="8934" y="248888"/>
                      <a:pt x="12500" y="240796"/>
                    </a:cubicBezTo>
                    <a:cubicBezTo>
                      <a:pt x="47750" y="163986"/>
                      <a:pt x="83000" y="87177"/>
                      <a:pt x="118250" y="10367"/>
                    </a:cubicBezTo>
                    <a:cubicBezTo>
                      <a:pt x="121954" y="2549"/>
                      <a:pt x="110158" y="-4446"/>
                      <a:pt x="106455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" name="任意多边形: 形状 31"/>
              <p:cNvSpPr/>
              <p:nvPr>
                <p:custDataLst>
                  <p:tags r:id="rId7"/>
                </p:custDataLst>
              </p:nvPr>
            </p:nvSpPr>
            <p:spPr>
              <a:xfrm>
                <a:off x="5636510" y="4744364"/>
                <a:ext cx="60316" cy="269175"/>
              </a:xfrm>
              <a:custGeom>
                <a:avLst/>
                <a:gdLst>
                  <a:gd name="connsiteX0" fmla="*/ 59943 w 60316"/>
                  <a:gd name="connsiteY0" fmla="*/ 260741 h 269175"/>
                  <a:gd name="connsiteX1" fmla="*/ 13720 w 60316"/>
                  <a:gd name="connsiteY1" fmla="*/ 6584 h 269175"/>
                  <a:gd name="connsiteX2" fmla="*/ 4 w 60316"/>
                  <a:gd name="connsiteY2" fmla="*/ 6584 h 269175"/>
                  <a:gd name="connsiteX3" fmla="*/ 46776 w 60316"/>
                  <a:gd name="connsiteY3" fmla="*/ 264308 h 269175"/>
                  <a:gd name="connsiteX4" fmla="*/ 59943 w 60316"/>
                  <a:gd name="connsiteY4" fmla="*/ 260741 h 26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16" h="269175">
                    <a:moveTo>
                      <a:pt x="59943" y="260741"/>
                    </a:moveTo>
                    <a:cubicBezTo>
                      <a:pt x="31962" y="178445"/>
                      <a:pt x="16463" y="93543"/>
                      <a:pt x="13720" y="6584"/>
                    </a:cubicBezTo>
                    <a:cubicBezTo>
                      <a:pt x="13446" y="-2195"/>
                      <a:pt x="-270" y="-2195"/>
                      <a:pt x="4" y="6584"/>
                    </a:cubicBezTo>
                    <a:cubicBezTo>
                      <a:pt x="2747" y="94640"/>
                      <a:pt x="18383" y="180914"/>
                      <a:pt x="46776" y="264308"/>
                    </a:cubicBezTo>
                    <a:cubicBezTo>
                      <a:pt x="49519" y="272811"/>
                      <a:pt x="62686" y="269245"/>
                      <a:pt x="59943" y="2607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" name="任意多边形: 形状 33"/>
              <p:cNvSpPr/>
              <p:nvPr>
                <p:custDataLst>
                  <p:tags r:id="rId8"/>
                </p:custDataLst>
              </p:nvPr>
            </p:nvSpPr>
            <p:spPr>
              <a:xfrm>
                <a:off x="5772678" y="4771710"/>
                <a:ext cx="31343" cy="196087"/>
              </a:xfrm>
              <a:custGeom>
                <a:avLst/>
                <a:gdLst>
                  <a:gd name="connsiteX0" fmla="*/ 17592 w 31343"/>
                  <a:gd name="connsiteY0" fmla="*/ 6532 h 196087"/>
                  <a:gd name="connsiteX1" fmla="*/ 36 w 31343"/>
                  <a:gd name="connsiteY1" fmla="*/ 189504 h 196087"/>
                  <a:gd name="connsiteX2" fmla="*/ 13752 w 31343"/>
                  <a:gd name="connsiteY2" fmla="*/ 189504 h 196087"/>
                  <a:gd name="connsiteX3" fmla="*/ 31308 w 31343"/>
                  <a:gd name="connsiteY3" fmla="*/ 6532 h 196087"/>
                  <a:gd name="connsiteX4" fmla="*/ 17592 w 31343"/>
                  <a:gd name="connsiteY4" fmla="*/ 6532 h 19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343" h="196087">
                    <a:moveTo>
                      <a:pt x="17592" y="6532"/>
                    </a:moveTo>
                    <a:lnTo>
                      <a:pt x="36" y="189504"/>
                    </a:lnTo>
                    <a:cubicBezTo>
                      <a:pt x="-787" y="198282"/>
                      <a:pt x="12929" y="198282"/>
                      <a:pt x="13752" y="189504"/>
                    </a:cubicBezTo>
                    <a:lnTo>
                      <a:pt x="31308" y="6532"/>
                    </a:lnTo>
                    <a:cubicBezTo>
                      <a:pt x="32131" y="-2246"/>
                      <a:pt x="18415" y="-2109"/>
                      <a:pt x="1759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" name="任意多边形: 形状 34"/>
              <p:cNvSpPr/>
              <p:nvPr>
                <p:custDataLst>
                  <p:tags r:id="rId9"/>
                </p:custDataLst>
              </p:nvPr>
            </p:nvSpPr>
            <p:spPr>
              <a:xfrm>
                <a:off x="5865365" y="4744640"/>
                <a:ext cx="59806" cy="131846"/>
              </a:xfrm>
              <a:custGeom>
                <a:avLst/>
                <a:gdLst>
                  <a:gd name="connsiteX0" fmla="*/ 46154 w 59806"/>
                  <a:gd name="connsiteY0" fmla="*/ 4662 h 131846"/>
                  <a:gd name="connsiteX1" fmla="*/ 480 w 59806"/>
                  <a:gd name="connsiteY1" fmla="*/ 123579 h 131846"/>
                  <a:gd name="connsiteX2" fmla="*/ 13648 w 59806"/>
                  <a:gd name="connsiteY2" fmla="*/ 127283 h 131846"/>
                  <a:gd name="connsiteX3" fmla="*/ 59322 w 59806"/>
                  <a:gd name="connsiteY3" fmla="*/ 8365 h 131846"/>
                  <a:gd name="connsiteX4" fmla="*/ 46154 w 59806"/>
                  <a:gd name="connsiteY4" fmla="*/ 4662 h 13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06" h="131846">
                    <a:moveTo>
                      <a:pt x="46154" y="4662"/>
                    </a:moveTo>
                    <a:cubicBezTo>
                      <a:pt x="30930" y="44301"/>
                      <a:pt x="15705" y="83940"/>
                      <a:pt x="480" y="123579"/>
                    </a:cubicBezTo>
                    <a:cubicBezTo>
                      <a:pt x="-2674" y="131809"/>
                      <a:pt x="10630" y="135375"/>
                      <a:pt x="13648" y="127283"/>
                    </a:cubicBezTo>
                    <a:cubicBezTo>
                      <a:pt x="28873" y="87644"/>
                      <a:pt x="44097" y="48005"/>
                      <a:pt x="59322" y="8365"/>
                    </a:cubicBezTo>
                    <a:cubicBezTo>
                      <a:pt x="62477" y="-1"/>
                      <a:pt x="49309" y="-3568"/>
                      <a:pt x="46154" y="466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" name="任意多边形: 形状 35"/>
              <p:cNvSpPr/>
              <p:nvPr>
                <p:custDataLst>
                  <p:tags r:id="rId10"/>
                </p:custDataLst>
              </p:nvPr>
            </p:nvSpPr>
            <p:spPr>
              <a:xfrm>
                <a:off x="6001568" y="4698521"/>
                <a:ext cx="97421" cy="158994"/>
              </a:xfrm>
              <a:custGeom>
                <a:avLst/>
                <a:gdLst>
                  <a:gd name="connsiteX0" fmla="*/ 84968 w 97421"/>
                  <a:gd name="connsiteY0" fmla="*/ 3598 h 158994"/>
                  <a:gd name="connsiteX1" fmla="*/ 1300 w 97421"/>
                  <a:gd name="connsiteY1" fmla="*/ 149124 h 158994"/>
                  <a:gd name="connsiteX2" fmla="*/ 13096 w 97421"/>
                  <a:gd name="connsiteY2" fmla="*/ 155982 h 158994"/>
                  <a:gd name="connsiteX3" fmla="*/ 96764 w 97421"/>
                  <a:gd name="connsiteY3" fmla="*/ 10456 h 158994"/>
                  <a:gd name="connsiteX4" fmla="*/ 84968 w 97421"/>
                  <a:gd name="connsiteY4" fmla="*/ 3598 h 158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421" h="158994">
                    <a:moveTo>
                      <a:pt x="84968" y="3598"/>
                    </a:moveTo>
                    <a:cubicBezTo>
                      <a:pt x="62748" y="55444"/>
                      <a:pt x="34905" y="103862"/>
                      <a:pt x="1300" y="149124"/>
                    </a:cubicBezTo>
                    <a:cubicBezTo>
                      <a:pt x="-3912" y="156257"/>
                      <a:pt x="7884" y="163115"/>
                      <a:pt x="13096" y="155982"/>
                    </a:cubicBezTo>
                    <a:cubicBezTo>
                      <a:pt x="46700" y="110720"/>
                      <a:pt x="74544" y="62302"/>
                      <a:pt x="96764" y="10456"/>
                    </a:cubicBezTo>
                    <a:cubicBezTo>
                      <a:pt x="100330" y="2500"/>
                      <a:pt x="88397" y="-4495"/>
                      <a:pt x="84968" y="359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" name="任意多边形: 形状 36"/>
              <p:cNvSpPr/>
              <p:nvPr>
                <p:custDataLst>
                  <p:tags r:id="rId11"/>
                </p:custDataLst>
              </p:nvPr>
            </p:nvSpPr>
            <p:spPr>
              <a:xfrm>
                <a:off x="4025814" y="3505504"/>
                <a:ext cx="167846" cy="188740"/>
              </a:xfrm>
              <a:custGeom>
                <a:avLst/>
                <a:gdLst>
                  <a:gd name="connsiteX0" fmla="*/ 165582 w 167846"/>
                  <a:gd name="connsiteY0" fmla="*/ 177379 h 188740"/>
                  <a:gd name="connsiteX1" fmla="*/ 12923 w 167846"/>
                  <a:gd name="connsiteY1" fmla="*/ 3185 h 188740"/>
                  <a:gd name="connsiteX2" fmla="*/ 1127 w 167846"/>
                  <a:gd name="connsiteY2" fmla="*/ 10043 h 188740"/>
                  <a:gd name="connsiteX3" fmla="*/ 155843 w 167846"/>
                  <a:gd name="connsiteY3" fmla="*/ 186980 h 188740"/>
                  <a:gd name="connsiteX4" fmla="*/ 165582 w 167846"/>
                  <a:gd name="connsiteY4" fmla="*/ 177379 h 188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46" h="188740">
                    <a:moveTo>
                      <a:pt x="165582" y="177379"/>
                    </a:moveTo>
                    <a:cubicBezTo>
                      <a:pt x="106329" y="126767"/>
                      <a:pt x="55305" y="68748"/>
                      <a:pt x="12923" y="3185"/>
                    </a:cubicBezTo>
                    <a:cubicBezTo>
                      <a:pt x="8122" y="-4221"/>
                      <a:pt x="-3674" y="2637"/>
                      <a:pt x="1127" y="10043"/>
                    </a:cubicBezTo>
                    <a:cubicBezTo>
                      <a:pt x="44058" y="76429"/>
                      <a:pt x="95767" y="135682"/>
                      <a:pt x="155843" y="186980"/>
                    </a:cubicBezTo>
                    <a:cubicBezTo>
                      <a:pt x="162564" y="192741"/>
                      <a:pt x="172303" y="183002"/>
                      <a:pt x="165582" y="17737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" name="任意多边形: 形状 37"/>
              <p:cNvSpPr/>
              <p:nvPr>
                <p:custDataLst>
                  <p:tags r:id="rId12"/>
                </p:custDataLst>
              </p:nvPr>
            </p:nvSpPr>
            <p:spPr>
              <a:xfrm>
                <a:off x="4206946" y="3396823"/>
                <a:ext cx="105639" cy="150301"/>
              </a:xfrm>
              <a:custGeom>
                <a:avLst/>
                <a:gdLst>
                  <a:gd name="connsiteX0" fmla="*/ 104465 w 105639"/>
                  <a:gd name="connsiteY0" fmla="*/ 140258 h 150301"/>
                  <a:gd name="connsiteX1" fmla="*/ 12979 w 105639"/>
                  <a:gd name="connsiteY1" fmla="*/ 3098 h 150301"/>
                  <a:gd name="connsiteX2" fmla="*/ 1184 w 105639"/>
                  <a:gd name="connsiteY2" fmla="*/ 9956 h 150301"/>
                  <a:gd name="connsiteX3" fmla="*/ 92669 w 105639"/>
                  <a:gd name="connsiteY3" fmla="*/ 147116 h 150301"/>
                  <a:gd name="connsiteX4" fmla="*/ 104465 w 105639"/>
                  <a:gd name="connsiteY4" fmla="*/ 140258 h 150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639" h="150301">
                    <a:moveTo>
                      <a:pt x="104465" y="140258"/>
                    </a:moveTo>
                    <a:cubicBezTo>
                      <a:pt x="74016" y="94584"/>
                      <a:pt x="43429" y="48910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1633" y="55631"/>
                      <a:pt x="62220" y="101305"/>
                      <a:pt x="92669" y="147116"/>
                    </a:cubicBezTo>
                    <a:cubicBezTo>
                      <a:pt x="97470" y="154523"/>
                      <a:pt x="109403" y="147665"/>
                      <a:pt x="104465" y="14025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" name="任意多边形: 形状 38"/>
              <p:cNvSpPr/>
              <p:nvPr>
                <p:custDataLst>
                  <p:tags r:id="rId13"/>
                </p:custDataLst>
              </p:nvPr>
            </p:nvSpPr>
            <p:spPr>
              <a:xfrm>
                <a:off x="4401636" y="3322583"/>
                <a:ext cx="83946" cy="234079"/>
              </a:xfrm>
              <a:custGeom>
                <a:avLst/>
                <a:gdLst>
                  <a:gd name="connsiteX0" fmla="*/ 83283 w 83946"/>
                  <a:gd name="connsiteY0" fmla="*/ 223551 h 234079"/>
                  <a:gd name="connsiteX1" fmla="*/ 13331 w 83946"/>
                  <a:gd name="connsiteY1" fmla="*/ 4918 h 234079"/>
                  <a:gd name="connsiteX2" fmla="*/ 164 w 83946"/>
                  <a:gd name="connsiteY2" fmla="*/ 8621 h 234079"/>
                  <a:gd name="connsiteX3" fmla="*/ 71487 w 83946"/>
                  <a:gd name="connsiteY3" fmla="*/ 230546 h 234079"/>
                  <a:gd name="connsiteX4" fmla="*/ 83283 w 83946"/>
                  <a:gd name="connsiteY4" fmla="*/ 223551 h 23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6" h="234079">
                    <a:moveTo>
                      <a:pt x="83283" y="223551"/>
                    </a:moveTo>
                    <a:cubicBezTo>
                      <a:pt x="51324" y="153462"/>
                      <a:pt x="28144" y="80493"/>
                      <a:pt x="13331" y="4918"/>
                    </a:cubicBezTo>
                    <a:cubicBezTo>
                      <a:pt x="11685" y="-3723"/>
                      <a:pt x="-1619" y="-20"/>
                      <a:pt x="164" y="8621"/>
                    </a:cubicBezTo>
                    <a:cubicBezTo>
                      <a:pt x="15114" y="85431"/>
                      <a:pt x="38980" y="159360"/>
                      <a:pt x="71487" y="230546"/>
                    </a:cubicBezTo>
                    <a:cubicBezTo>
                      <a:pt x="75053" y="238502"/>
                      <a:pt x="86849" y="231644"/>
                      <a:pt x="83283" y="22355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1" name="任意多边形: 形状 40"/>
              <p:cNvSpPr/>
              <p:nvPr>
                <p:custDataLst>
                  <p:tags r:id="rId14"/>
                </p:custDataLst>
              </p:nvPr>
            </p:nvSpPr>
            <p:spPr>
              <a:xfrm>
                <a:off x="6584732" y="3032960"/>
                <a:ext cx="93807" cy="197595"/>
              </a:xfrm>
              <a:custGeom>
                <a:avLst/>
                <a:gdLst>
                  <a:gd name="connsiteX0" fmla="*/ 92690 w 93807"/>
                  <a:gd name="connsiteY0" fmla="*/ 187419 h 197595"/>
                  <a:gd name="connsiteX1" fmla="*/ 13411 w 93807"/>
                  <a:gd name="connsiteY1" fmla="*/ 4859 h 197595"/>
                  <a:gd name="connsiteX2" fmla="*/ 244 w 93807"/>
                  <a:gd name="connsiteY2" fmla="*/ 8562 h 197595"/>
                  <a:gd name="connsiteX3" fmla="*/ 80894 w 93807"/>
                  <a:gd name="connsiteY3" fmla="*/ 194414 h 197595"/>
                  <a:gd name="connsiteX4" fmla="*/ 92690 w 93807"/>
                  <a:gd name="connsiteY4" fmla="*/ 187419 h 19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807" h="197595">
                    <a:moveTo>
                      <a:pt x="92690" y="187419"/>
                    </a:moveTo>
                    <a:cubicBezTo>
                      <a:pt x="56068" y="131046"/>
                      <a:pt x="29596" y="70147"/>
                      <a:pt x="13411" y="4859"/>
                    </a:cubicBezTo>
                    <a:cubicBezTo>
                      <a:pt x="11353" y="-3645"/>
                      <a:pt x="-1951" y="-79"/>
                      <a:pt x="244" y="8562"/>
                    </a:cubicBezTo>
                    <a:cubicBezTo>
                      <a:pt x="16703" y="75085"/>
                      <a:pt x="43586" y="137081"/>
                      <a:pt x="80894" y="194414"/>
                    </a:cubicBezTo>
                    <a:cubicBezTo>
                      <a:pt x="85557" y="201821"/>
                      <a:pt x="97490" y="194963"/>
                      <a:pt x="92690" y="18741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2" name="任意多边形: 形状 41"/>
              <p:cNvSpPr/>
              <p:nvPr>
                <p:custDataLst>
                  <p:tags r:id="rId15"/>
                </p:custDataLst>
              </p:nvPr>
            </p:nvSpPr>
            <p:spPr>
              <a:xfrm>
                <a:off x="7024849" y="3215383"/>
                <a:ext cx="58839" cy="187241"/>
              </a:xfrm>
              <a:custGeom>
                <a:avLst/>
                <a:gdLst>
                  <a:gd name="connsiteX0" fmla="*/ 58566 w 58839"/>
                  <a:gd name="connsiteY0" fmla="*/ 178778 h 187241"/>
                  <a:gd name="connsiteX1" fmla="*/ 13441 w 58839"/>
                  <a:gd name="connsiteY1" fmla="*/ 4859 h 187241"/>
                  <a:gd name="connsiteX2" fmla="*/ 273 w 58839"/>
                  <a:gd name="connsiteY2" fmla="*/ 8562 h 187241"/>
                  <a:gd name="connsiteX3" fmla="*/ 45399 w 58839"/>
                  <a:gd name="connsiteY3" fmla="*/ 182481 h 187241"/>
                  <a:gd name="connsiteX4" fmla="*/ 58566 w 58839"/>
                  <a:gd name="connsiteY4" fmla="*/ 178778 h 187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39" h="187241">
                    <a:moveTo>
                      <a:pt x="58566" y="178778"/>
                    </a:moveTo>
                    <a:cubicBezTo>
                      <a:pt x="43479" y="120759"/>
                      <a:pt x="28391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361" y="66581"/>
                      <a:pt x="30448" y="124462"/>
                      <a:pt x="45399" y="182481"/>
                    </a:cubicBezTo>
                    <a:cubicBezTo>
                      <a:pt x="47593" y="190848"/>
                      <a:pt x="60898" y="187282"/>
                      <a:pt x="58566" y="1787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3" name="任意多边形: 形状 42"/>
              <p:cNvSpPr/>
              <p:nvPr>
                <p:custDataLst>
                  <p:tags r:id="rId16"/>
                </p:custDataLst>
              </p:nvPr>
            </p:nvSpPr>
            <p:spPr>
              <a:xfrm>
                <a:off x="7850738" y="3245027"/>
                <a:ext cx="104879" cy="178341"/>
              </a:xfrm>
              <a:custGeom>
                <a:avLst/>
                <a:gdLst>
                  <a:gd name="connsiteX0" fmla="*/ 92122 w 104879"/>
                  <a:gd name="connsiteY0" fmla="*/ 3333 h 178341"/>
                  <a:gd name="connsiteX1" fmla="*/ 910 w 104879"/>
                  <a:gd name="connsiteY1" fmla="*/ 168062 h 178341"/>
                  <a:gd name="connsiteX2" fmla="*/ 12705 w 104879"/>
                  <a:gd name="connsiteY2" fmla="*/ 174920 h 178341"/>
                  <a:gd name="connsiteX3" fmla="*/ 103917 w 104879"/>
                  <a:gd name="connsiteY3" fmla="*/ 10191 h 178341"/>
                  <a:gd name="connsiteX4" fmla="*/ 92122 w 104879"/>
                  <a:gd name="connsiteY4" fmla="*/ 3333 h 178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879" h="178341">
                    <a:moveTo>
                      <a:pt x="92122" y="3333"/>
                    </a:moveTo>
                    <a:cubicBezTo>
                      <a:pt x="61672" y="58197"/>
                      <a:pt x="31223" y="113061"/>
                      <a:pt x="910" y="168062"/>
                    </a:cubicBezTo>
                    <a:cubicBezTo>
                      <a:pt x="-3342" y="175743"/>
                      <a:pt x="8453" y="182739"/>
                      <a:pt x="12705" y="174920"/>
                    </a:cubicBezTo>
                    <a:cubicBezTo>
                      <a:pt x="43155" y="120056"/>
                      <a:pt x="73604" y="65192"/>
                      <a:pt x="103917" y="10191"/>
                    </a:cubicBezTo>
                    <a:cubicBezTo>
                      <a:pt x="108306" y="2647"/>
                      <a:pt x="96510" y="-4348"/>
                      <a:pt x="92122" y="333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4" name="任意多边形: 形状 43"/>
              <p:cNvSpPr/>
              <p:nvPr>
                <p:custDataLst>
                  <p:tags r:id="rId17"/>
                </p:custDataLst>
              </p:nvPr>
            </p:nvSpPr>
            <p:spPr>
              <a:xfrm>
                <a:off x="8069480" y="3299303"/>
                <a:ext cx="58844" cy="114503"/>
              </a:xfrm>
              <a:custGeom>
                <a:avLst/>
                <a:gdLst>
                  <a:gd name="connsiteX0" fmla="*/ 46338 w 58844"/>
                  <a:gd name="connsiteY0" fmla="*/ 3509 h 114503"/>
                  <a:gd name="connsiteX1" fmla="*/ 664 w 58844"/>
                  <a:gd name="connsiteY1" fmla="*/ 104048 h 114503"/>
                  <a:gd name="connsiteX2" fmla="*/ 12459 w 58844"/>
                  <a:gd name="connsiteY2" fmla="*/ 110906 h 114503"/>
                  <a:gd name="connsiteX3" fmla="*/ 58134 w 58844"/>
                  <a:gd name="connsiteY3" fmla="*/ 10367 h 114503"/>
                  <a:gd name="connsiteX4" fmla="*/ 46338 w 58844"/>
                  <a:gd name="connsiteY4" fmla="*/ 3509 h 11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44" h="114503">
                    <a:moveTo>
                      <a:pt x="46338" y="3509"/>
                    </a:moveTo>
                    <a:cubicBezTo>
                      <a:pt x="31114" y="36976"/>
                      <a:pt x="15888" y="70580"/>
                      <a:pt x="664" y="104048"/>
                    </a:cubicBezTo>
                    <a:cubicBezTo>
                      <a:pt x="-2902" y="112003"/>
                      <a:pt x="8894" y="118998"/>
                      <a:pt x="12459" y="110906"/>
                    </a:cubicBezTo>
                    <a:cubicBezTo>
                      <a:pt x="27685" y="77438"/>
                      <a:pt x="42909" y="43834"/>
                      <a:pt x="58134" y="10367"/>
                    </a:cubicBezTo>
                    <a:cubicBezTo>
                      <a:pt x="61838" y="2549"/>
                      <a:pt x="50042" y="-4446"/>
                      <a:pt x="46338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5" name="任意多边形: 形状 44"/>
              <p:cNvSpPr/>
              <p:nvPr>
                <p:custDataLst>
                  <p:tags r:id="rId18"/>
                </p:custDataLst>
              </p:nvPr>
            </p:nvSpPr>
            <p:spPr>
              <a:xfrm>
                <a:off x="9350180" y="3244539"/>
                <a:ext cx="81483" cy="226096"/>
              </a:xfrm>
              <a:custGeom>
                <a:avLst/>
                <a:gdLst>
                  <a:gd name="connsiteX0" fmla="*/ 80866 w 81483"/>
                  <a:gd name="connsiteY0" fmla="*/ 215596 h 226096"/>
                  <a:gd name="connsiteX1" fmla="*/ 13382 w 81483"/>
                  <a:gd name="connsiteY1" fmla="*/ 4918 h 226096"/>
                  <a:gd name="connsiteX2" fmla="*/ 216 w 81483"/>
                  <a:gd name="connsiteY2" fmla="*/ 8621 h 226096"/>
                  <a:gd name="connsiteX3" fmla="*/ 69069 w 81483"/>
                  <a:gd name="connsiteY3" fmla="*/ 222591 h 226096"/>
                  <a:gd name="connsiteX4" fmla="*/ 80866 w 81483"/>
                  <a:gd name="connsiteY4" fmla="*/ 215596 h 226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483" h="226096">
                    <a:moveTo>
                      <a:pt x="80866" y="215596"/>
                    </a:moveTo>
                    <a:cubicBezTo>
                      <a:pt x="52062" y="147427"/>
                      <a:pt x="29704" y="77201"/>
                      <a:pt x="13382" y="4918"/>
                    </a:cubicBezTo>
                    <a:cubicBezTo>
                      <a:pt x="11463" y="-3723"/>
                      <a:pt x="-1842" y="-20"/>
                      <a:pt x="216" y="8621"/>
                    </a:cubicBezTo>
                    <a:cubicBezTo>
                      <a:pt x="16674" y="82002"/>
                      <a:pt x="39718" y="153325"/>
                      <a:pt x="69069" y="222591"/>
                    </a:cubicBezTo>
                    <a:cubicBezTo>
                      <a:pt x="72498" y="230546"/>
                      <a:pt x="84295" y="223551"/>
                      <a:pt x="80866" y="21559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6" name="任意多边形: 形状 45"/>
              <p:cNvSpPr/>
              <p:nvPr>
                <p:custDataLst>
                  <p:tags r:id="rId19"/>
                </p:custDataLst>
              </p:nvPr>
            </p:nvSpPr>
            <p:spPr>
              <a:xfrm>
                <a:off x="9495512" y="3244735"/>
                <a:ext cx="59360" cy="187202"/>
              </a:xfrm>
              <a:custGeom>
                <a:avLst/>
                <a:gdLst>
                  <a:gd name="connsiteX0" fmla="*/ 59114 w 59360"/>
                  <a:gd name="connsiteY0" fmla="*/ 178641 h 187202"/>
                  <a:gd name="connsiteX1" fmla="*/ 13441 w 59360"/>
                  <a:gd name="connsiteY1" fmla="*/ 4859 h 187202"/>
                  <a:gd name="connsiteX2" fmla="*/ 273 w 59360"/>
                  <a:gd name="connsiteY2" fmla="*/ 8562 h 187202"/>
                  <a:gd name="connsiteX3" fmla="*/ 45948 w 59360"/>
                  <a:gd name="connsiteY3" fmla="*/ 182344 h 187202"/>
                  <a:gd name="connsiteX4" fmla="*/ 59114 w 59360"/>
                  <a:gd name="connsiteY4" fmla="*/ 178641 h 187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60" h="187202">
                    <a:moveTo>
                      <a:pt x="59114" y="178641"/>
                    </a:moveTo>
                    <a:cubicBezTo>
                      <a:pt x="43890" y="120759"/>
                      <a:pt x="28665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498" y="66444"/>
                      <a:pt x="30723" y="124325"/>
                      <a:pt x="45948" y="182344"/>
                    </a:cubicBezTo>
                    <a:cubicBezTo>
                      <a:pt x="48142" y="190848"/>
                      <a:pt x="61309" y="187282"/>
                      <a:pt x="59114" y="1786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7" name="任意多边形: 形状 46"/>
              <p:cNvSpPr/>
              <p:nvPr>
                <p:custDataLst>
                  <p:tags r:id="rId20"/>
                </p:custDataLst>
              </p:nvPr>
            </p:nvSpPr>
            <p:spPr>
              <a:xfrm>
                <a:off x="9670279" y="3144549"/>
                <a:ext cx="27870" cy="251520"/>
              </a:xfrm>
              <a:custGeom>
                <a:avLst/>
                <a:gdLst>
                  <a:gd name="connsiteX0" fmla="*/ 27680 w 27870"/>
                  <a:gd name="connsiteY0" fmla="*/ 243028 h 251520"/>
                  <a:gd name="connsiteX1" fmla="*/ 23703 w 27870"/>
                  <a:gd name="connsiteY1" fmla="*/ 8622 h 251520"/>
                  <a:gd name="connsiteX2" fmla="*/ 10535 w 27870"/>
                  <a:gd name="connsiteY2" fmla="*/ 4918 h 251520"/>
                  <a:gd name="connsiteX3" fmla="*/ 14513 w 27870"/>
                  <a:gd name="connsiteY3" fmla="*/ 246594 h 251520"/>
                  <a:gd name="connsiteX4" fmla="*/ 27680 w 27870"/>
                  <a:gd name="connsiteY4" fmla="*/ 243028 h 25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70" h="251520">
                    <a:moveTo>
                      <a:pt x="27680" y="243028"/>
                    </a:moveTo>
                    <a:cubicBezTo>
                      <a:pt x="10261" y="165396"/>
                      <a:pt x="9026" y="86803"/>
                      <a:pt x="23703" y="8622"/>
                    </a:cubicBezTo>
                    <a:cubicBezTo>
                      <a:pt x="25348" y="-20"/>
                      <a:pt x="12181" y="-3723"/>
                      <a:pt x="10535" y="4918"/>
                    </a:cubicBezTo>
                    <a:cubicBezTo>
                      <a:pt x="-4690" y="85568"/>
                      <a:pt x="-3455" y="166630"/>
                      <a:pt x="14513" y="246594"/>
                    </a:cubicBezTo>
                    <a:cubicBezTo>
                      <a:pt x="16433" y="255235"/>
                      <a:pt x="29600" y="251532"/>
                      <a:pt x="27680" y="24302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8" name="任意多边形: 形状 47"/>
              <p:cNvSpPr/>
              <p:nvPr>
                <p:custDataLst>
                  <p:tags r:id="rId21"/>
                </p:custDataLst>
              </p:nvPr>
            </p:nvSpPr>
            <p:spPr>
              <a:xfrm>
                <a:off x="9888885" y="3235683"/>
                <a:ext cx="59421" cy="177973"/>
              </a:xfrm>
              <a:custGeom>
                <a:avLst/>
                <a:gdLst>
                  <a:gd name="connsiteX0" fmla="*/ 45950 w 59421"/>
                  <a:gd name="connsiteY0" fmla="*/ 4859 h 177973"/>
                  <a:gd name="connsiteX1" fmla="*/ 275 w 59421"/>
                  <a:gd name="connsiteY1" fmla="*/ 169451 h 177973"/>
                  <a:gd name="connsiteX2" fmla="*/ 13443 w 59421"/>
                  <a:gd name="connsiteY2" fmla="*/ 173154 h 177973"/>
                  <a:gd name="connsiteX3" fmla="*/ 59118 w 59421"/>
                  <a:gd name="connsiteY3" fmla="*/ 8562 h 177973"/>
                  <a:gd name="connsiteX4" fmla="*/ 45950 w 59421"/>
                  <a:gd name="connsiteY4" fmla="*/ 4859 h 17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21" h="177973">
                    <a:moveTo>
                      <a:pt x="45950" y="4859"/>
                    </a:moveTo>
                    <a:cubicBezTo>
                      <a:pt x="30725" y="59723"/>
                      <a:pt x="15500" y="114587"/>
                      <a:pt x="275" y="169451"/>
                    </a:cubicBezTo>
                    <a:cubicBezTo>
                      <a:pt x="-2056" y="177955"/>
                      <a:pt x="11112" y="181658"/>
                      <a:pt x="13443" y="173154"/>
                    </a:cubicBezTo>
                    <a:cubicBezTo>
                      <a:pt x="28668" y="118290"/>
                      <a:pt x="43892" y="63426"/>
                      <a:pt x="59118" y="8562"/>
                    </a:cubicBezTo>
                    <a:cubicBezTo>
                      <a:pt x="61586" y="-79"/>
                      <a:pt x="48281" y="-3645"/>
                      <a:pt x="45950" y="485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9" name="任意多边形: 形状 48"/>
              <p:cNvSpPr/>
              <p:nvPr>
                <p:custDataLst>
                  <p:tags r:id="rId22"/>
                </p:custDataLst>
              </p:nvPr>
            </p:nvSpPr>
            <p:spPr>
              <a:xfrm>
                <a:off x="10155273" y="3244988"/>
                <a:ext cx="95563" cy="178605"/>
              </a:xfrm>
              <a:custGeom>
                <a:avLst/>
                <a:gdLst>
                  <a:gd name="connsiteX0" fmla="*/ 82960 w 95563"/>
                  <a:gd name="connsiteY0" fmla="*/ 3509 h 178605"/>
                  <a:gd name="connsiteX1" fmla="*/ 801 w 95563"/>
                  <a:gd name="connsiteY1" fmla="*/ 168238 h 178605"/>
                  <a:gd name="connsiteX2" fmla="*/ 12597 w 95563"/>
                  <a:gd name="connsiteY2" fmla="*/ 175096 h 178605"/>
                  <a:gd name="connsiteX3" fmla="*/ 94755 w 95563"/>
                  <a:gd name="connsiteY3" fmla="*/ 10367 h 178605"/>
                  <a:gd name="connsiteX4" fmla="*/ 82960 w 95563"/>
                  <a:gd name="connsiteY4" fmla="*/ 3509 h 17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563" h="178605">
                    <a:moveTo>
                      <a:pt x="82960" y="3509"/>
                    </a:moveTo>
                    <a:cubicBezTo>
                      <a:pt x="55528" y="58373"/>
                      <a:pt x="28233" y="113237"/>
                      <a:pt x="801" y="168238"/>
                    </a:cubicBezTo>
                    <a:cubicBezTo>
                      <a:pt x="-3177" y="176057"/>
                      <a:pt x="8757" y="183052"/>
                      <a:pt x="12597" y="175096"/>
                    </a:cubicBezTo>
                    <a:cubicBezTo>
                      <a:pt x="39891" y="120232"/>
                      <a:pt x="67323" y="65368"/>
                      <a:pt x="94755" y="10367"/>
                    </a:cubicBezTo>
                    <a:cubicBezTo>
                      <a:pt x="98734" y="2549"/>
                      <a:pt x="86937" y="-4446"/>
                      <a:pt x="82960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3" name="任意多边形: 形状 902"/>
              <p:cNvSpPr/>
              <p:nvPr>
                <p:custDataLst>
                  <p:tags r:id="rId23"/>
                </p:custDataLst>
              </p:nvPr>
            </p:nvSpPr>
            <p:spPr>
              <a:xfrm>
                <a:off x="6946723" y="5539363"/>
                <a:ext cx="73794" cy="116628"/>
              </a:xfrm>
              <a:custGeom>
                <a:avLst/>
                <a:gdLst>
                  <a:gd name="connsiteX0" fmla="*/ 71678 w 73794"/>
                  <a:gd name="connsiteY0" fmla="*/ 105045 h 116628"/>
                  <a:gd name="connsiteX1" fmla="*/ 13385 w 73794"/>
                  <a:gd name="connsiteY1" fmla="*/ 4918 h 116628"/>
                  <a:gd name="connsiteX2" fmla="*/ 217 w 73794"/>
                  <a:gd name="connsiteY2" fmla="*/ 8621 h 116628"/>
                  <a:gd name="connsiteX3" fmla="*/ 61939 w 73794"/>
                  <a:gd name="connsiteY3" fmla="*/ 114784 h 116628"/>
                  <a:gd name="connsiteX4" fmla="*/ 71678 w 73794"/>
                  <a:gd name="connsiteY4" fmla="*/ 105045 h 116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794" h="116628">
                    <a:moveTo>
                      <a:pt x="71678" y="105045"/>
                    </a:moveTo>
                    <a:cubicBezTo>
                      <a:pt x="42325" y="77888"/>
                      <a:pt x="22575" y="43872"/>
                      <a:pt x="13385" y="4918"/>
                    </a:cubicBezTo>
                    <a:cubicBezTo>
                      <a:pt x="11327" y="-3723"/>
                      <a:pt x="-1840" y="-20"/>
                      <a:pt x="217" y="8621"/>
                    </a:cubicBezTo>
                    <a:cubicBezTo>
                      <a:pt x="9818" y="49769"/>
                      <a:pt x="30941" y="86117"/>
                      <a:pt x="61939" y="114784"/>
                    </a:cubicBezTo>
                    <a:cubicBezTo>
                      <a:pt x="68386" y="120681"/>
                      <a:pt x="78124" y="111080"/>
                      <a:pt x="71678" y="10504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4" name="任意多边形: 形状 903"/>
              <p:cNvSpPr/>
              <p:nvPr>
                <p:custDataLst>
                  <p:tags r:id="rId24"/>
                </p:custDataLst>
              </p:nvPr>
            </p:nvSpPr>
            <p:spPr>
              <a:xfrm>
                <a:off x="7063448" y="5576247"/>
                <a:ext cx="67871" cy="114677"/>
              </a:xfrm>
              <a:custGeom>
                <a:avLst/>
                <a:gdLst>
                  <a:gd name="connsiteX0" fmla="*/ 67013 w 67871"/>
                  <a:gd name="connsiteY0" fmla="*/ 104371 h 114677"/>
                  <a:gd name="connsiteX1" fmla="*/ 12698 w 67871"/>
                  <a:gd name="connsiteY1" fmla="*/ 3421 h 114677"/>
                  <a:gd name="connsiteX2" fmla="*/ 902 w 67871"/>
                  <a:gd name="connsiteY2" fmla="*/ 10279 h 114677"/>
                  <a:gd name="connsiteX3" fmla="*/ 55217 w 67871"/>
                  <a:gd name="connsiteY3" fmla="*/ 111229 h 114677"/>
                  <a:gd name="connsiteX4" fmla="*/ 67013 w 67871"/>
                  <a:gd name="connsiteY4" fmla="*/ 104371 h 114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71" h="114677">
                    <a:moveTo>
                      <a:pt x="67013" y="104371"/>
                    </a:moveTo>
                    <a:lnTo>
                      <a:pt x="12698" y="3421"/>
                    </a:lnTo>
                    <a:cubicBezTo>
                      <a:pt x="8583" y="-4397"/>
                      <a:pt x="-3350" y="2598"/>
                      <a:pt x="902" y="10279"/>
                    </a:cubicBezTo>
                    <a:lnTo>
                      <a:pt x="55217" y="111229"/>
                    </a:lnTo>
                    <a:cubicBezTo>
                      <a:pt x="59332" y="119047"/>
                      <a:pt x="71128" y="112189"/>
                      <a:pt x="67013" y="10437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8" name="任意多边形: 形状 907"/>
              <p:cNvSpPr/>
              <p:nvPr>
                <p:custDataLst>
                  <p:tags r:id="rId25"/>
                </p:custDataLst>
              </p:nvPr>
            </p:nvSpPr>
            <p:spPr>
              <a:xfrm>
                <a:off x="7255365" y="5512648"/>
                <a:ext cx="23002" cy="95360"/>
              </a:xfrm>
              <a:custGeom>
                <a:avLst/>
                <a:gdLst>
                  <a:gd name="connsiteX0" fmla="*/ 13764 w 23002"/>
                  <a:gd name="connsiteY0" fmla="*/ 6532 h 95360"/>
                  <a:gd name="connsiteX1" fmla="*/ 48 w 23002"/>
                  <a:gd name="connsiteY1" fmla="*/ 6532 h 95360"/>
                  <a:gd name="connsiteX2" fmla="*/ 9238 w 23002"/>
                  <a:gd name="connsiteY2" fmla="*/ 88828 h 95360"/>
                  <a:gd name="connsiteX3" fmla="*/ 22954 w 23002"/>
                  <a:gd name="connsiteY3" fmla="*/ 88828 h 95360"/>
                  <a:gd name="connsiteX4" fmla="*/ 13764 w 23002"/>
                  <a:gd name="connsiteY4" fmla="*/ 6532 h 9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2" h="95360">
                    <a:moveTo>
                      <a:pt x="13764" y="6532"/>
                    </a:moveTo>
                    <a:cubicBezTo>
                      <a:pt x="12804" y="-2109"/>
                      <a:pt x="-912" y="-2246"/>
                      <a:pt x="48" y="6532"/>
                    </a:cubicBezTo>
                    <a:lnTo>
                      <a:pt x="9238" y="88828"/>
                    </a:lnTo>
                    <a:cubicBezTo>
                      <a:pt x="10198" y="97469"/>
                      <a:pt x="23914" y="97606"/>
                      <a:pt x="22954" y="88828"/>
                    </a:cubicBezTo>
                    <a:lnTo>
                      <a:pt x="13764" y="6532"/>
                    </a:ln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10" name="任意多边形: 形状 909"/>
              <p:cNvSpPr/>
              <p:nvPr>
                <p:custDataLst>
                  <p:tags r:id="rId26"/>
                </p:custDataLst>
              </p:nvPr>
            </p:nvSpPr>
            <p:spPr>
              <a:xfrm>
                <a:off x="7465162" y="5503153"/>
                <a:ext cx="32034" cy="86547"/>
              </a:xfrm>
              <a:custGeom>
                <a:avLst/>
                <a:gdLst>
                  <a:gd name="connsiteX0" fmla="*/ 18623 w 32034"/>
                  <a:gd name="connsiteY0" fmla="*/ 4918 h 86547"/>
                  <a:gd name="connsiteX1" fmla="*/ 244 w 32034"/>
                  <a:gd name="connsiteY1" fmla="*/ 78024 h 86547"/>
                  <a:gd name="connsiteX2" fmla="*/ 13411 w 32034"/>
                  <a:gd name="connsiteY2" fmla="*/ 81728 h 86547"/>
                  <a:gd name="connsiteX3" fmla="*/ 31791 w 32034"/>
                  <a:gd name="connsiteY3" fmla="*/ 8622 h 86547"/>
                  <a:gd name="connsiteX4" fmla="*/ 18623 w 32034"/>
                  <a:gd name="connsiteY4" fmla="*/ 4918 h 86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34" h="86547">
                    <a:moveTo>
                      <a:pt x="18623" y="4918"/>
                    </a:moveTo>
                    <a:lnTo>
                      <a:pt x="244" y="78024"/>
                    </a:lnTo>
                    <a:cubicBezTo>
                      <a:pt x="-1951" y="86528"/>
                      <a:pt x="11353" y="90232"/>
                      <a:pt x="13411" y="81728"/>
                    </a:cubicBezTo>
                    <a:cubicBezTo>
                      <a:pt x="19583" y="57313"/>
                      <a:pt x="25618" y="33036"/>
                      <a:pt x="31791" y="8622"/>
                    </a:cubicBezTo>
                    <a:cubicBezTo>
                      <a:pt x="33985" y="-20"/>
                      <a:pt x="20680" y="-3723"/>
                      <a:pt x="18623" y="491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6" name="任意多边形: 形状 665"/>
              <p:cNvSpPr/>
              <p:nvPr>
                <p:custDataLst>
                  <p:tags r:id="rId27"/>
                </p:custDataLst>
              </p:nvPr>
            </p:nvSpPr>
            <p:spPr>
              <a:xfrm>
                <a:off x="4228153" y="4553037"/>
                <a:ext cx="26914" cy="252069"/>
              </a:xfrm>
              <a:custGeom>
                <a:avLst/>
                <a:gdLst>
                  <a:gd name="connsiteX0" fmla="*/ 13581 w 26914"/>
                  <a:gd name="connsiteY0" fmla="*/ 4927 h 252069"/>
                  <a:gd name="connsiteX1" fmla="*/ 10975 w 26914"/>
                  <a:gd name="connsiteY1" fmla="*/ 247151 h 252069"/>
                  <a:gd name="connsiteX2" fmla="*/ 24142 w 26914"/>
                  <a:gd name="connsiteY2" fmla="*/ 243448 h 252069"/>
                  <a:gd name="connsiteX3" fmla="*/ 26748 w 26914"/>
                  <a:gd name="connsiteY3" fmla="*/ 8493 h 252069"/>
                  <a:gd name="connsiteX4" fmla="*/ 13581 w 26914"/>
                  <a:gd name="connsiteY4" fmla="*/ 4927 h 252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14" h="252069">
                    <a:moveTo>
                      <a:pt x="13581" y="4927"/>
                    </a:moveTo>
                    <a:cubicBezTo>
                      <a:pt x="-3564" y="85303"/>
                      <a:pt x="-4524" y="166501"/>
                      <a:pt x="10975" y="247151"/>
                    </a:cubicBezTo>
                    <a:cubicBezTo>
                      <a:pt x="12621" y="255793"/>
                      <a:pt x="25926" y="252089"/>
                      <a:pt x="24142" y="243448"/>
                    </a:cubicBezTo>
                    <a:cubicBezTo>
                      <a:pt x="9055" y="165130"/>
                      <a:pt x="10015" y="86400"/>
                      <a:pt x="26748" y="8493"/>
                    </a:cubicBezTo>
                    <a:cubicBezTo>
                      <a:pt x="28531" y="-11"/>
                      <a:pt x="15364" y="-3714"/>
                      <a:pt x="13581" y="492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7" name="任意多边形: 形状 666"/>
              <p:cNvSpPr/>
              <p:nvPr>
                <p:custDataLst>
                  <p:tags r:id="rId28"/>
                </p:custDataLst>
              </p:nvPr>
            </p:nvSpPr>
            <p:spPr>
              <a:xfrm>
                <a:off x="4649364" y="4890748"/>
                <a:ext cx="22924" cy="232726"/>
              </a:xfrm>
              <a:custGeom>
                <a:avLst/>
                <a:gdLst>
                  <a:gd name="connsiteX0" fmla="*/ 9199 w 22924"/>
                  <a:gd name="connsiteY0" fmla="*/ 6686 h 232726"/>
                  <a:gd name="connsiteX1" fmla="*/ 9 w 22924"/>
                  <a:gd name="connsiteY1" fmla="*/ 226142 h 232726"/>
                  <a:gd name="connsiteX2" fmla="*/ 13725 w 22924"/>
                  <a:gd name="connsiteY2" fmla="*/ 226142 h 232726"/>
                  <a:gd name="connsiteX3" fmla="*/ 22915 w 22924"/>
                  <a:gd name="connsiteY3" fmla="*/ 6686 h 232726"/>
                  <a:gd name="connsiteX4" fmla="*/ 9199 w 22924"/>
                  <a:gd name="connsiteY4" fmla="*/ 6686 h 232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24" h="232726">
                    <a:moveTo>
                      <a:pt x="9199" y="6686"/>
                    </a:moveTo>
                    <a:cubicBezTo>
                      <a:pt x="6181" y="79793"/>
                      <a:pt x="3164" y="153036"/>
                      <a:pt x="9" y="226142"/>
                    </a:cubicBezTo>
                    <a:cubicBezTo>
                      <a:pt x="-402" y="234921"/>
                      <a:pt x="13314" y="234921"/>
                      <a:pt x="13725" y="226142"/>
                    </a:cubicBezTo>
                    <a:cubicBezTo>
                      <a:pt x="16743" y="153036"/>
                      <a:pt x="19760" y="79793"/>
                      <a:pt x="22915" y="6686"/>
                    </a:cubicBezTo>
                    <a:cubicBezTo>
                      <a:pt x="23326" y="-2229"/>
                      <a:pt x="9610" y="-2229"/>
                      <a:pt x="9199" y="668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8" name="任意多边形: 形状 667"/>
              <p:cNvSpPr/>
              <p:nvPr>
                <p:custDataLst>
                  <p:tags r:id="rId29"/>
                </p:custDataLst>
              </p:nvPr>
            </p:nvSpPr>
            <p:spPr>
              <a:xfrm>
                <a:off x="5920710" y="3710863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9" name="任意多边形: 形状 668"/>
              <p:cNvSpPr/>
              <p:nvPr>
                <p:custDataLst>
                  <p:tags r:id="rId30"/>
                </p:custDataLst>
              </p:nvPr>
            </p:nvSpPr>
            <p:spPr>
              <a:xfrm>
                <a:off x="7159079" y="4831282"/>
                <a:ext cx="87066" cy="105021"/>
              </a:xfrm>
              <a:custGeom>
                <a:avLst/>
                <a:gdLst>
                  <a:gd name="connsiteX0" fmla="*/ 84950 w 87066"/>
                  <a:gd name="connsiteY0" fmla="*/ 93447 h 105021"/>
                  <a:gd name="connsiteX1" fmla="*/ 12804 w 87066"/>
                  <a:gd name="connsiteY1" fmla="*/ 3333 h 105021"/>
                  <a:gd name="connsiteX2" fmla="*/ 1008 w 87066"/>
                  <a:gd name="connsiteY2" fmla="*/ 10191 h 105021"/>
                  <a:gd name="connsiteX3" fmla="*/ 75211 w 87066"/>
                  <a:gd name="connsiteY3" fmla="*/ 103049 h 105021"/>
                  <a:gd name="connsiteX4" fmla="*/ 84950 w 87066"/>
                  <a:gd name="connsiteY4" fmla="*/ 93447 h 105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66" h="105021">
                    <a:moveTo>
                      <a:pt x="84950" y="93447"/>
                    </a:moveTo>
                    <a:cubicBezTo>
                      <a:pt x="56283" y="67113"/>
                      <a:pt x="32280" y="37075"/>
                      <a:pt x="12804" y="3333"/>
                    </a:cubicBezTo>
                    <a:cubicBezTo>
                      <a:pt x="8414" y="-4348"/>
                      <a:pt x="-3518" y="2647"/>
                      <a:pt x="1008" y="10191"/>
                    </a:cubicBezTo>
                    <a:cubicBezTo>
                      <a:pt x="20896" y="44893"/>
                      <a:pt x="45722" y="75891"/>
                      <a:pt x="75211" y="103049"/>
                    </a:cubicBezTo>
                    <a:cubicBezTo>
                      <a:pt x="81658" y="109221"/>
                      <a:pt x="91397" y="99482"/>
                      <a:pt x="84950" y="9344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0" name="任意多边形: 形状 669"/>
              <p:cNvSpPr/>
              <p:nvPr>
                <p:custDataLst>
                  <p:tags r:id="rId31"/>
                </p:custDataLst>
              </p:nvPr>
            </p:nvSpPr>
            <p:spPr>
              <a:xfrm>
                <a:off x="7237578" y="4607086"/>
                <a:ext cx="67693" cy="205522"/>
              </a:xfrm>
              <a:custGeom>
                <a:avLst/>
                <a:gdLst>
                  <a:gd name="connsiteX0" fmla="*/ 67213 w 67693"/>
                  <a:gd name="connsiteY0" fmla="*/ 197216 h 205522"/>
                  <a:gd name="connsiteX1" fmla="*/ 13310 w 67693"/>
                  <a:gd name="connsiteY1" fmla="*/ 4918 h 205522"/>
                  <a:gd name="connsiteX2" fmla="*/ 142 w 67693"/>
                  <a:gd name="connsiteY2" fmla="*/ 8621 h 205522"/>
                  <a:gd name="connsiteX3" fmla="*/ 54046 w 67693"/>
                  <a:gd name="connsiteY3" fmla="*/ 200920 h 205522"/>
                  <a:gd name="connsiteX4" fmla="*/ 67213 w 67693"/>
                  <a:gd name="connsiteY4" fmla="*/ 197216 h 205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93" h="205522">
                    <a:moveTo>
                      <a:pt x="67213" y="197216"/>
                    </a:moveTo>
                    <a:cubicBezTo>
                      <a:pt x="43622" y="134671"/>
                      <a:pt x="25654" y="70618"/>
                      <a:pt x="13310" y="4918"/>
                    </a:cubicBezTo>
                    <a:cubicBezTo>
                      <a:pt x="11663" y="-3723"/>
                      <a:pt x="-1504" y="-19"/>
                      <a:pt x="142" y="8621"/>
                    </a:cubicBezTo>
                    <a:cubicBezTo>
                      <a:pt x="12487" y="74321"/>
                      <a:pt x="30455" y="138375"/>
                      <a:pt x="54046" y="200920"/>
                    </a:cubicBezTo>
                    <a:cubicBezTo>
                      <a:pt x="57064" y="209012"/>
                      <a:pt x="70368" y="205583"/>
                      <a:pt x="67213" y="19721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1" name="任意多边形: 形状 670"/>
              <p:cNvSpPr/>
              <p:nvPr>
                <p:custDataLst>
                  <p:tags r:id="rId32"/>
                </p:custDataLst>
              </p:nvPr>
            </p:nvSpPr>
            <p:spPr>
              <a:xfrm>
                <a:off x="7539057" y="4708017"/>
                <a:ext cx="29407" cy="178327"/>
              </a:xfrm>
              <a:custGeom>
                <a:avLst/>
                <a:gdLst>
                  <a:gd name="connsiteX0" fmla="*/ 29218 w 29407"/>
                  <a:gd name="connsiteY0" fmla="*/ 169804 h 178327"/>
                  <a:gd name="connsiteX1" fmla="*/ 13856 w 29407"/>
                  <a:gd name="connsiteY1" fmla="*/ 6584 h 178327"/>
                  <a:gd name="connsiteX2" fmla="*/ 140 w 29407"/>
                  <a:gd name="connsiteY2" fmla="*/ 6584 h 178327"/>
                  <a:gd name="connsiteX3" fmla="*/ 15914 w 29407"/>
                  <a:gd name="connsiteY3" fmla="*/ 173507 h 178327"/>
                  <a:gd name="connsiteX4" fmla="*/ 29218 w 29407"/>
                  <a:gd name="connsiteY4" fmla="*/ 169804 h 178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407" h="178327">
                    <a:moveTo>
                      <a:pt x="29218" y="169804"/>
                    </a:moveTo>
                    <a:cubicBezTo>
                      <a:pt x="17834" y="115763"/>
                      <a:pt x="12896" y="61722"/>
                      <a:pt x="13856" y="6584"/>
                    </a:cubicBezTo>
                    <a:cubicBezTo>
                      <a:pt x="13994" y="-2195"/>
                      <a:pt x="278" y="-2195"/>
                      <a:pt x="140" y="6584"/>
                    </a:cubicBezTo>
                    <a:cubicBezTo>
                      <a:pt x="-957" y="62956"/>
                      <a:pt x="4392" y="118369"/>
                      <a:pt x="15914" y="173507"/>
                    </a:cubicBezTo>
                    <a:cubicBezTo>
                      <a:pt x="17834" y="182011"/>
                      <a:pt x="31139" y="178308"/>
                      <a:pt x="29218" y="16980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2" name="任意多边形: 形状 671"/>
              <p:cNvSpPr/>
              <p:nvPr>
                <p:custDataLst>
                  <p:tags r:id="rId33"/>
                </p:custDataLst>
              </p:nvPr>
            </p:nvSpPr>
            <p:spPr>
              <a:xfrm>
                <a:off x="7605240" y="4442938"/>
                <a:ext cx="21925" cy="223519"/>
              </a:xfrm>
              <a:custGeom>
                <a:avLst/>
                <a:gdLst>
                  <a:gd name="connsiteX0" fmla="*/ 21877 w 21925"/>
                  <a:gd name="connsiteY0" fmla="*/ 6532 h 223519"/>
                  <a:gd name="connsiteX1" fmla="*/ 8161 w 21925"/>
                  <a:gd name="connsiteY1" fmla="*/ 6532 h 223519"/>
                  <a:gd name="connsiteX2" fmla="*/ 1029 w 21925"/>
                  <a:gd name="connsiteY2" fmla="*/ 216936 h 223519"/>
                  <a:gd name="connsiteX3" fmla="*/ 14745 w 21925"/>
                  <a:gd name="connsiteY3" fmla="*/ 216936 h 223519"/>
                  <a:gd name="connsiteX4" fmla="*/ 21877 w 21925"/>
                  <a:gd name="connsiteY4" fmla="*/ 6532 h 2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25" h="223519">
                    <a:moveTo>
                      <a:pt x="21877" y="6532"/>
                    </a:moveTo>
                    <a:cubicBezTo>
                      <a:pt x="22838" y="-2246"/>
                      <a:pt x="9122" y="-2109"/>
                      <a:pt x="8161" y="6532"/>
                    </a:cubicBezTo>
                    <a:cubicBezTo>
                      <a:pt x="755" y="76484"/>
                      <a:pt x="-1577" y="146573"/>
                      <a:pt x="1029" y="216936"/>
                    </a:cubicBezTo>
                    <a:cubicBezTo>
                      <a:pt x="1303" y="225714"/>
                      <a:pt x="15019" y="225714"/>
                      <a:pt x="14745" y="216936"/>
                    </a:cubicBezTo>
                    <a:cubicBezTo>
                      <a:pt x="12139" y="146573"/>
                      <a:pt x="14471" y="76484"/>
                      <a:pt x="21877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3" name="任意多边形: 形状 672"/>
              <p:cNvSpPr/>
              <p:nvPr>
                <p:custDataLst>
                  <p:tags r:id="rId34"/>
                </p:custDataLst>
              </p:nvPr>
            </p:nvSpPr>
            <p:spPr>
              <a:xfrm>
                <a:off x="6146771" y="3151082"/>
                <a:ext cx="148911" cy="243262"/>
              </a:xfrm>
              <a:custGeom>
                <a:avLst/>
                <a:gdLst>
                  <a:gd name="connsiteX0" fmla="*/ 147562 w 148911"/>
                  <a:gd name="connsiteY0" fmla="*/ 233478 h 243262"/>
                  <a:gd name="connsiteX1" fmla="*/ 12459 w 148911"/>
                  <a:gd name="connsiteY1" fmla="*/ 3598 h 243262"/>
                  <a:gd name="connsiteX2" fmla="*/ 664 w 148911"/>
                  <a:gd name="connsiteY2" fmla="*/ 10456 h 243262"/>
                  <a:gd name="connsiteX3" fmla="*/ 135767 w 148911"/>
                  <a:gd name="connsiteY3" fmla="*/ 240336 h 243262"/>
                  <a:gd name="connsiteX4" fmla="*/ 147562 w 148911"/>
                  <a:gd name="connsiteY4" fmla="*/ 233478 h 243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911" h="243262">
                    <a:moveTo>
                      <a:pt x="147562" y="233478"/>
                    </a:moveTo>
                    <a:cubicBezTo>
                      <a:pt x="93658" y="162155"/>
                      <a:pt x="48533" y="85482"/>
                      <a:pt x="12459" y="3598"/>
                    </a:cubicBezTo>
                    <a:cubicBezTo>
                      <a:pt x="8894" y="-4495"/>
                      <a:pt x="-2902" y="2500"/>
                      <a:pt x="664" y="10456"/>
                    </a:cubicBezTo>
                    <a:cubicBezTo>
                      <a:pt x="36737" y="92203"/>
                      <a:pt x="81863" y="169013"/>
                      <a:pt x="135767" y="240336"/>
                    </a:cubicBezTo>
                    <a:cubicBezTo>
                      <a:pt x="140979" y="247331"/>
                      <a:pt x="152912" y="240473"/>
                      <a:pt x="147562" y="2334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4" name="任意多边形: 形状 673"/>
              <p:cNvSpPr/>
              <p:nvPr>
                <p:custDataLst>
                  <p:tags r:id="rId35"/>
                </p:custDataLst>
              </p:nvPr>
            </p:nvSpPr>
            <p:spPr>
              <a:xfrm>
                <a:off x="6354903" y="3207354"/>
                <a:ext cx="79853" cy="130960"/>
              </a:xfrm>
              <a:custGeom>
                <a:avLst/>
                <a:gdLst>
                  <a:gd name="connsiteX0" fmla="*/ 79334 w 79853"/>
                  <a:gd name="connsiteY0" fmla="*/ 122753 h 130960"/>
                  <a:gd name="connsiteX1" fmla="*/ 13086 w 79853"/>
                  <a:gd name="connsiteY1" fmla="*/ 3012 h 130960"/>
                  <a:gd name="connsiteX2" fmla="*/ 1290 w 79853"/>
                  <a:gd name="connsiteY2" fmla="*/ 9870 h 130960"/>
                  <a:gd name="connsiteX3" fmla="*/ 66030 w 79853"/>
                  <a:gd name="connsiteY3" fmla="*/ 126456 h 130960"/>
                  <a:gd name="connsiteX4" fmla="*/ 79334 w 79853"/>
                  <a:gd name="connsiteY4" fmla="*/ 122753 h 130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3" h="130960">
                    <a:moveTo>
                      <a:pt x="79334" y="122753"/>
                    </a:moveTo>
                    <a:cubicBezTo>
                      <a:pt x="62052" y="80096"/>
                      <a:pt x="40106" y="40183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27625" y="46080"/>
                      <a:pt x="49296" y="84897"/>
                      <a:pt x="66030" y="126456"/>
                    </a:cubicBezTo>
                    <a:cubicBezTo>
                      <a:pt x="69321" y="134411"/>
                      <a:pt x="82626" y="130982"/>
                      <a:pt x="79334" y="12275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1" name="任意多边形: 形状 690"/>
              <p:cNvSpPr/>
              <p:nvPr>
                <p:custDataLst>
                  <p:tags r:id="rId36"/>
                </p:custDataLst>
              </p:nvPr>
            </p:nvSpPr>
            <p:spPr>
              <a:xfrm>
                <a:off x="6120280" y="5860765"/>
                <a:ext cx="125770" cy="176412"/>
              </a:xfrm>
              <a:custGeom>
                <a:avLst/>
                <a:gdLst>
                  <a:gd name="connsiteX0" fmla="*/ 124539 w 125770"/>
                  <a:gd name="connsiteY0" fmla="*/ 166456 h 176412"/>
                  <a:gd name="connsiteX1" fmla="*/ 13028 w 125770"/>
                  <a:gd name="connsiteY1" fmla="*/ 3098 h 176412"/>
                  <a:gd name="connsiteX2" fmla="*/ 1232 w 125770"/>
                  <a:gd name="connsiteY2" fmla="*/ 9956 h 176412"/>
                  <a:gd name="connsiteX3" fmla="*/ 112743 w 125770"/>
                  <a:gd name="connsiteY3" fmla="*/ 173314 h 176412"/>
                  <a:gd name="connsiteX4" fmla="*/ 124539 w 125770"/>
                  <a:gd name="connsiteY4" fmla="*/ 166456 h 17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770" h="176412">
                    <a:moveTo>
                      <a:pt x="124539" y="166456"/>
                    </a:moveTo>
                    <a:cubicBezTo>
                      <a:pt x="87368" y="112004"/>
                      <a:pt x="50198" y="57551"/>
                      <a:pt x="13028" y="3098"/>
                    </a:cubicBezTo>
                    <a:cubicBezTo>
                      <a:pt x="8090" y="-4171"/>
                      <a:pt x="-3843" y="2687"/>
                      <a:pt x="1232" y="9956"/>
                    </a:cubicBezTo>
                    <a:cubicBezTo>
                      <a:pt x="38402" y="64409"/>
                      <a:pt x="75572" y="118862"/>
                      <a:pt x="112743" y="173314"/>
                    </a:cubicBezTo>
                    <a:cubicBezTo>
                      <a:pt x="117681" y="180584"/>
                      <a:pt x="129614" y="173726"/>
                      <a:pt x="124539" y="16645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2" name="任意多边形: 形状 691"/>
              <p:cNvSpPr/>
              <p:nvPr>
                <p:custDataLst>
                  <p:tags r:id="rId37"/>
                </p:custDataLst>
              </p:nvPr>
            </p:nvSpPr>
            <p:spPr>
              <a:xfrm>
                <a:off x="6112611" y="5905343"/>
                <a:ext cx="31653" cy="50498"/>
              </a:xfrm>
              <a:custGeom>
                <a:avLst/>
                <a:gdLst>
                  <a:gd name="connsiteX0" fmla="*/ 30846 w 31653"/>
                  <a:gd name="connsiteY0" fmla="*/ 40131 h 50498"/>
                  <a:gd name="connsiteX1" fmla="*/ 12604 w 31653"/>
                  <a:gd name="connsiteY1" fmla="*/ 3509 h 50498"/>
                  <a:gd name="connsiteX2" fmla="*/ 808 w 31653"/>
                  <a:gd name="connsiteY2" fmla="*/ 10367 h 50498"/>
                  <a:gd name="connsiteX3" fmla="*/ 19050 w 31653"/>
                  <a:gd name="connsiteY3" fmla="*/ 46989 h 50498"/>
                  <a:gd name="connsiteX4" fmla="*/ 30846 w 31653"/>
                  <a:gd name="connsiteY4" fmla="*/ 40131 h 50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653" h="50498">
                    <a:moveTo>
                      <a:pt x="30846" y="40131"/>
                    </a:moveTo>
                    <a:cubicBezTo>
                      <a:pt x="24811" y="27924"/>
                      <a:pt x="18639" y="15717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6843" y="22575"/>
                      <a:pt x="13015" y="34782"/>
                      <a:pt x="19050" y="46989"/>
                    </a:cubicBezTo>
                    <a:cubicBezTo>
                      <a:pt x="23028" y="54944"/>
                      <a:pt x="34824" y="47949"/>
                      <a:pt x="30846" y="4013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sp>
        <p:nvSpPr>
          <p:cNvPr id="703" name="任意多边形: 形状 702"/>
          <p:cNvSpPr/>
          <p:nvPr>
            <p:custDataLst>
              <p:tags r:id="rId38"/>
            </p:custDataLst>
          </p:nvPr>
        </p:nvSpPr>
        <p:spPr>
          <a:xfrm>
            <a:off x="10369466" y="644198"/>
            <a:ext cx="1339451" cy="709041"/>
          </a:xfrm>
          <a:custGeom>
            <a:avLst/>
            <a:gdLst>
              <a:gd name="connsiteX0" fmla="*/ 1336406 w 1339451"/>
              <a:gd name="connsiteY0" fmla="*/ 281984 h 709041"/>
              <a:gd name="connsiteX1" fmla="*/ 1181963 w 1339451"/>
              <a:gd name="connsiteY1" fmla="*/ 198179 h 709041"/>
              <a:gd name="connsiteX2" fmla="*/ 1132175 w 1339451"/>
              <a:gd name="connsiteY2" fmla="*/ 60470 h 709041"/>
              <a:gd name="connsiteX3" fmla="*/ 928081 w 1339451"/>
              <a:gd name="connsiteY3" fmla="*/ 86119 h 709041"/>
              <a:gd name="connsiteX4" fmla="*/ 875959 w 1339451"/>
              <a:gd name="connsiteY4" fmla="*/ 62116 h 709041"/>
              <a:gd name="connsiteX5" fmla="*/ 783788 w 1339451"/>
              <a:gd name="connsiteY5" fmla="*/ 83239 h 709041"/>
              <a:gd name="connsiteX6" fmla="*/ 637575 w 1339451"/>
              <a:gd name="connsiteY6" fmla="*/ 943 h 709041"/>
              <a:gd name="connsiteX7" fmla="*/ 455702 w 1339451"/>
              <a:gd name="connsiteY7" fmla="*/ 71717 h 709041"/>
              <a:gd name="connsiteX8" fmla="*/ 302220 w 1339451"/>
              <a:gd name="connsiteY8" fmla="*/ 85845 h 709041"/>
              <a:gd name="connsiteX9" fmla="*/ 54920 w 1339451"/>
              <a:gd name="connsiteY9" fmla="*/ 119723 h 709041"/>
              <a:gd name="connsiteX10" fmla="*/ 70556 w 1339451"/>
              <a:gd name="connsiteY10" fmla="*/ 289116 h 709041"/>
              <a:gd name="connsiteX11" fmla="*/ 330 w 1339451"/>
              <a:gd name="connsiteY11" fmla="*/ 390203 h 709041"/>
              <a:gd name="connsiteX12" fmla="*/ 175620 w 1339451"/>
              <a:gd name="connsiteY12" fmla="*/ 501577 h 709041"/>
              <a:gd name="connsiteX13" fmla="*/ 304277 w 1339451"/>
              <a:gd name="connsiteY13" fmla="*/ 564945 h 709041"/>
              <a:gd name="connsiteX14" fmla="*/ 453233 w 1339451"/>
              <a:gd name="connsiteY14" fmla="*/ 705396 h 709041"/>
              <a:gd name="connsiteX15" fmla="*/ 662265 w 1339451"/>
              <a:gd name="connsiteY15" fmla="*/ 632290 h 709041"/>
              <a:gd name="connsiteX16" fmla="*/ 801482 w 1339451"/>
              <a:gd name="connsiteY16" fmla="*/ 670421 h 709041"/>
              <a:gd name="connsiteX17" fmla="*/ 944814 w 1339451"/>
              <a:gd name="connsiteY17" fmla="*/ 573586 h 709041"/>
              <a:gd name="connsiteX18" fmla="*/ 1201714 w 1339451"/>
              <a:gd name="connsiteY18" fmla="*/ 581404 h 709041"/>
              <a:gd name="connsiteX19" fmla="*/ 1252053 w 1339451"/>
              <a:gd name="connsiteY19" fmla="*/ 397335 h 709041"/>
              <a:gd name="connsiteX20" fmla="*/ 1336406 w 1339451"/>
              <a:gd name="connsiteY20" fmla="*/ 281984 h 70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709041">
                <a:moveTo>
                  <a:pt x="1336406" y="281984"/>
                </a:moveTo>
                <a:cubicBezTo>
                  <a:pt x="1319946" y="220399"/>
                  <a:pt x="1250681" y="192281"/>
                  <a:pt x="1181963" y="198179"/>
                </a:cubicBezTo>
                <a:cubicBezTo>
                  <a:pt x="1198012" y="146881"/>
                  <a:pt x="1195406" y="92154"/>
                  <a:pt x="1132175" y="60470"/>
                </a:cubicBezTo>
                <a:cubicBezTo>
                  <a:pt x="1061948" y="25220"/>
                  <a:pt x="986374" y="48674"/>
                  <a:pt x="928081" y="86119"/>
                </a:cubicBezTo>
                <a:cubicBezTo>
                  <a:pt x="915462" y="74186"/>
                  <a:pt x="897631" y="65682"/>
                  <a:pt x="875959" y="62116"/>
                </a:cubicBezTo>
                <a:cubicBezTo>
                  <a:pt x="841396" y="56492"/>
                  <a:pt x="810397" y="67191"/>
                  <a:pt x="783788" y="83239"/>
                </a:cubicBezTo>
                <a:cubicBezTo>
                  <a:pt x="756082" y="39073"/>
                  <a:pt x="701080" y="6841"/>
                  <a:pt x="637575" y="943"/>
                </a:cubicBezTo>
                <a:cubicBezTo>
                  <a:pt x="560629" y="-6190"/>
                  <a:pt x="501925" y="28100"/>
                  <a:pt x="455702" y="71717"/>
                </a:cubicBezTo>
                <a:cubicBezTo>
                  <a:pt x="409204" y="40033"/>
                  <a:pt x="337470" y="46754"/>
                  <a:pt x="302220" y="85845"/>
                </a:cubicBezTo>
                <a:cubicBezTo>
                  <a:pt x="224176" y="42914"/>
                  <a:pt x="112390" y="51966"/>
                  <a:pt x="54920" y="119723"/>
                </a:cubicBezTo>
                <a:cubicBezTo>
                  <a:pt x="6228" y="176919"/>
                  <a:pt x="19944" y="243579"/>
                  <a:pt x="70556" y="289116"/>
                </a:cubicBezTo>
                <a:cubicBezTo>
                  <a:pt x="26527" y="307495"/>
                  <a:pt x="-3511" y="344803"/>
                  <a:pt x="330" y="390203"/>
                </a:cubicBezTo>
                <a:cubicBezTo>
                  <a:pt x="6639" y="465778"/>
                  <a:pt x="90718" y="503497"/>
                  <a:pt x="175620" y="501577"/>
                </a:cubicBezTo>
                <a:cubicBezTo>
                  <a:pt x="191120" y="547251"/>
                  <a:pt x="247493" y="574957"/>
                  <a:pt x="304277" y="564945"/>
                </a:cubicBezTo>
                <a:cubicBezTo>
                  <a:pt x="313192" y="630096"/>
                  <a:pt x="367919" y="689760"/>
                  <a:pt x="453233" y="705396"/>
                </a:cubicBezTo>
                <a:cubicBezTo>
                  <a:pt x="536077" y="720621"/>
                  <a:pt x="618511" y="686606"/>
                  <a:pt x="662265" y="632290"/>
                </a:cubicBezTo>
                <a:cubicBezTo>
                  <a:pt x="697240" y="661094"/>
                  <a:pt x="748263" y="676456"/>
                  <a:pt x="801482" y="670421"/>
                </a:cubicBezTo>
                <a:cubicBezTo>
                  <a:pt x="869924" y="662603"/>
                  <a:pt x="920125" y="622277"/>
                  <a:pt x="944814" y="573586"/>
                </a:cubicBezTo>
                <a:cubicBezTo>
                  <a:pt x="1018606" y="618848"/>
                  <a:pt x="1123808" y="631467"/>
                  <a:pt x="1201714" y="581404"/>
                </a:cubicBezTo>
                <a:cubicBezTo>
                  <a:pt x="1270981" y="536964"/>
                  <a:pt x="1288674" y="458234"/>
                  <a:pt x="1252053" y="397335"/>
                </a:cubicBezTo>
                <a:cubicBezTo>
                  <a:pt x="1310208" y="381973"/>
                  <a:pt x="1351219" y="337259"/>
                  <a:pt x="1336406" y="281984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25" name="任意多边形: 形状 724"/>
          <p:cNvSpPr/>
          <p:nvPr>
            <p:custDataLst>
              <p:tags r:id="rId39"/>
            </p:custDataLst>
          </p:nvPr>
        </p:nvSpPr>
        <p:spPr>
          <a:xfrm>
            <a:off x="616846" y="879288"/>
            <a:ext cx="1339451" cy="855396"/>
          </a:xfrm>
          <a:custGeom>
            <a:avLst/>
            <a:gdLst>
              <a:gd name="connsiteX0" fmla="*/ 1336406 w 1339451"/>
              <a:gd name="connsiteY0" fmla="*/ 340207 h 855396"/>
              <a:gd name="connsiteX1" fmla="*/ 1181964 w 1339451"/>
              <a:gd name="connsiteY1" fmla="*/ 239121 h 855396"/>
              <a:gd name="connsiteX2" fmla="*/ 1132175 w 1339451"/>
              <a:gd name="connsiteY2" fmla="*/ 73020 h 855396"/>
              <a:gd name="connsiteX3" fmla="*/ 928080 w 1339451"/>
              <a:gd name="connsiteY3" fmla="*/ 104018 h 855396"/>
              <a:gd name="connsiteX4" fmla="*/ 875960 w 1339451"/>
              <a:gd name="connsiteY4" fmla="*/ 75077 h 855396"/>
              <a:gd name="connsiteX5" fmla="*/ 783788 w 1339451"/>
              <a:gd name="connsiteY5" fmla="*/ 100452 h 855396"/>
              <a:gd name="connsiteX6" fmla="*/ 637576 w 1339451"/>
              <a:gd name="connsiteY6" fmla="*/ 1148 h 855396"/>
              <a:gd name="connsiteX7" fmla="*/ 455701 w 1339451"/>
              <a:gd name="connsiteY7" fmla="*/ 86462 h 855396"/>
              <a:gd name="connsiteX8" fmla="*/ 302219 w 1339451"/>
              <a:gd name="connsiteY8" fmla="*/ 103607 h 855396"/>
              <a:gd name="connsiteX9" fmla="*/ 54920 w 1339451"/>
              <a:gd name="connsiteY9" fmla="*/ 144480 h 855396"/>
              <a:gd name="connsiteX10" fmla="*/ 70556 w 1339451"/>
              <a:gd name="connsiteY10" fmla="*/ 348849 h 855396"/>
              <a:gd name="connsiteX11" fmla="*/ 330 w 1339451"/>
              <a:gd name="connsiteY11" fmla="*/ 470784 h 855396"/>
              <a:gd name="connsiteX12" fmla="*/ 175621 w 1339451"/>
              <a:gd name="connsiteY12" fmla="*/ 605201 h 855396"/>
              <a:gd name="connsiteX13" fmla="*/ 304277 w 1339451"/>
              <a:gd name="connsiteY13" fmla="*/ 681599 h 855396"/>
              <a:gd name="connsiteX14" fmla="*/ 453233 w 1339451"/>
              <a:gd name="connsiteY14" fmla="*/ 850991 h 855396"/>
              <a:gd name="connsiteX15" fmla="*/ 662264 w 1339451"/>
              <a:gd name="connsiteY15" fmla="*/ 762935 h 855396"/>
              <a:gd name="connsiteX16" fmla="*/ 801482 w 1339451"/>
              <a:gd name="connsiteY16" fmla="*/ 809020 h 855396"/>
              <a:gd name="connsiteX17" fmla="*/ 944814 w 1339451"/>
              <a:gd name="connsiteY17" fmla="*/ 692160 h 855396"/>
              <a:gd name="connsiteX18" fmla="*/ 1201715 w 1339451"/>
              <a:gd name="connsiteY18" fmla="*/ 701624 h 855396"/>
              <a:gd name="connsiteX19" fmla="*/ 1252053 w 1339451"/>
              <a:gd name="connsiteY19" fmla="*/ 479562 h 855396"/>
              <a:gd name="connsiteX20" fmla="*/ 1336406 w 1339451"/>
              <a:gd name="connsiteY20" fmla="*/ 340207 h 85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855396">
                <a:moveTo>
                  <a:pt x="1336406" y="340207"/>
                </a:moveTo>
                <a:cubicBezTo>
                  <a:pt x="1319947" y="266004"/>
                  <a:pt x="1250681" y="231988"/>
                  <a:pt x="1181964" y="239121"/>
                </a:cubicBezTo>
                <a:cubicBezTo>
                  <a:pt x="1198012" y="177261"/>
                  <a:pt x="1195405" y="111287"/>
                  <a:pt x="1132175" y="73020"/>
                </a:cubicBezTo>
                <a:cubicBezTo>
                  <a:pt x="1061949" y="30637"/>
                  <a:pt x="986373" y="58892"/>
                  <a:pt x="928080" y="104018"/>
                </a:cubicBezTo>
                <a:cubicBezTo>
                  <a:pt x="915462" y="89616"/>
                  <a:pt x="897631" y="79329"/>
                  <a:pt x="875960" y="75077"/>
                </a:cubicBezTo>
                <a:cubicBezTo>
                  <a:pt x="841395" y="68356"/>
                  <a:pt x="810397" y="81249"/>
                  <a:pt x="783788" y="100452"/>
                </a:cubicBezTo>
                <a:cubicBezTo>
                  <a:pt x="756082" y="47097"/>
                  <a:pt x="701081" y="8280"/>
                  <a:pt x="637576" y="1148"/>
                </a:cubicBezTo>
                <a:cubicBezTo>
                  <a:pt x="560629" y="-7493"/>
                  <a:pt x="501924" y="33792"/>
                  <a:pt x="455701" y="86462"/>
                </a:cubicBezTo>
                <a:cubicBezTo>
                  <a:pt x="409204" y="48331"/>
                  <a:pt x="337469" y="56423"/>
                  <a:pt x="302219" y="103607"/>
                </a:cubicBezTo>
                <a:cubicBezTo>
                  <a:pt x="224175" y="51760"/>
                  <a:pt x="112390" y="62733"/>
                  <a:pt x="54920" y="144480"/>
                </a:cubicBezTo>
                <a:cubicBezTo>
                  <a:pt x="6228" y="213472"/>
                  <a:pt x="19944" y="293985"/>
                  <a:pt x="70556" y="348849"/>
                </a:cubicBezTo>
                <a:cubicBezTo>
                  <a:pt x="26528" y="371068"/>
                  <a:pt x="-3510" y="415920"/>
                  <a:pt x="330" y="470784"/>
                </a:cubicBezTo>
                <a:cubicBezTo>
                  <a:pt x="6640" y="561858"/>
                  <a:pt x="90719" y="607395"/>
                  <a:pt x="175621" y="605201"/>
                </a:cubicBezTo>
                <a:cubicBezTo>
                  <a:pt x="191120" y="660202"/>
                  <a:pt x="247493" y="693669"/>
                  <a:pt x="304277" y="681599"/>
                </a:cubicBezTo>
                <a:cubicBezTo>
                  <a:pt x="313192" y="760054"/>
                  <a:pt x="367919" y="832063"/>
                  <a:pt x="453233" y="850991"/>
                </a:cubicBezTo>
                <a:cubicBezTo>
                  <a:pt x="536077" y="869371"/>
                  <a:pt x="618510" y="828360"/>
                  <a:pt x="662264" y="762935"/>
                </a:cubicBezTo>
                <a:cubicBezTo>
                  <a:pt x="697240" y="797773"/>
                  <a:pt x="748264" y="816290"/>
                  <a:pt x="801482" y="809020"/>
                </a:cubicBezTo>
                <a:cubicBezTo>
                  <a:pt x="869925" y="799693"/>
                  <a:pt x="920125" y="750865"/>
                  <a:pt x="944814" y="692160"/>
                </a:cubicBezTo>
                <a:cubicBezTo>
                  <a:pt x="1018606" y="746750"/>
                  <a:pt x="1123808" y="761974"/>
                  <a:pt x="1201715" y="701624"/>
                </a:cubicBezTo>
                <a:cubicBezTo>
                  <a:pt x="1270981" y="647995"/>
                  <a:pt x="1288674" y="553080"/>
                  <a:pt x="1252053" y="479562"/>
                </a:cubicBezTo>
                <a:cubicBezTo>
                  <a:pt x="1310208" y="461046"/>
                  <a:pt x="1351219" y="407005"/>
                  <a:pt x="1336406" y="340207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7" name="任意多边形: 形状 736"/>
          <p:cNvSpPr/>
          <p:nvPr>
            <p:custDataLst>
              <p:tags r:id="rId40"/>
            </p:custDataLst>
          </p:nvPr>
        </p:nvSpPr>
        <p:spPr>
          <a:xfrm>
            <a:off x="9277274" y="1190127"/>
            <a:ext cx="1182131" cy="909529"/>
          </a:xfrm>
          <a:custGeom>
            <a:avLst/>
            <a:gdLst>
              <a:gd name="connsiteX0" fmla="*/ 1132025 w 1182131"/>
              <a:gd name="connsiteY0" fmla="*/ 441056 h 909529"/>
              <a:gd name="connsiteX1" fmla="*/ 1110628 w 1182131"/>
              <a:gd name="connsiteY1" fmla="*/ 235042 h 909529"/>
              <a:gd name="connsiteX2" fmla="*/ 870324 w 1182131"/>
              <a:gd name="connsiteY2" fmla="*/ 245055 h 909529"/>
              <a:gd name="connsiteX3" fmla="*/ 729872 w 1182131"/>
              <a:gd name="connsiteY3" fmla="*/ 113930 h 909529"/>
              <a:gd name="connsiteX4" fmla="*/ 571589 w 1182131"/>
              <a:gd name="connsiteY4" fmla="*/ 167011 h 909529"/>
              <a:gd name="connsiteX5" fmla="*/ 376548 w 1182131"/>
              <a:gd name="connsiteY5" fmla="*/ 1870 h 909529"/>
              <a:gd name="connsiteX6" fmla="*/ 228826 w 1182131"/>
              <a:gd name="connsiteY6" fmla="*/ 261377 h 909529"/>
              <a:gd name="connsiteX7" fmla="*/ 36254 w 1182131"/>
              <a:gd name="connsiteY7" fmla="*/ 323922 h 909529"/>
              <a:gd name="connsiteX8" fmla="*/ 48461 w 1182131"/>
              <a:gd name="connsiteY8" fmla="*/ 464922 h 909529"/>
              <a:gd name="connsiteX9" fmla="*/ 26104 w 1182131"/>
              <a:gd name="connsiteY9" fmla="*/ 661472 h 909529"/>
              <a:gd name="connsiteX10" fmla="*/ 167790 w 1182131"/>
              <a:gd name="connsiteY10" fmla="*/ 717708 h 909529"/>
              <a:gd name="connsiteX11" fmla="*/ 254064 w 1182131"/>
              <a:gd name="connsiteY11" fmla="*/ 894644 h 909529"/>
              <a:gd name="connsiteX12" fmla="*/ 474068 w 1182131"/>
              <a:gd name="connsiteY12" fmla="*/ 813034 h 909529"/>
              <a:gd name="connsiteX13" fmla="*/ 550466 w 1182131"/>
              <a:gd name="connsiteY13" fmla="*/ 856377 h 909529"/>
              <a:gd name="connsiteX14" fmla="*/ 655119 w 1182131"/>
              <a:gd name="connsiteY14" fmla="*/ 802061 h 909529"/>
              <a:gd name="connsiteX15" fmla="*/ 864837 w 1182131"/>
              <a:gd name="connsiteY15" fmla="*/ 905343 h 909529"/>
              <a:gd name="connsiteX16" fmla="*/ 1022160 w 1182131"/>
              <a:gd name="connsiteY16" fmla="*/ 690962 h 909529"/>
              <a:gd name="connsiteX17" fmla="*/ 1157262 w 1182131"/>
              <a:gd name="connsiteY17" fmla="*/ 636921 h 909529"/>
              <a:gd name="connsiteX18" fmla="*/ 1132025 w 1182131"/>
              <a:gd name="connsiteY18" fmla="*/ 441056 h 90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82131" h="909529">
                <a:moveTo>
                  <a:pt x="1132025" y="441056"/>
                </a:moveTo>
                <a:cubicBezTo>
                  <a:pt x="1184420" y="382352"/>
                  <a:pt x="1177562" y="286888"/>
                  <a:pt x="1110628" y="235042"/>
                </a:cubicBezTo>
                <a:cubicBezTo>
                  <a:pt x="1034367" y="175926"/>
                  <a:pt x="942058" y="194717"/>
                  <a:pt x="870324" y="245055"/>
                </a:cubicBezTo>
                <a:cubicBezTo>
                  <a:pt x="851670" y="180178"/>
                  <a:pt x="799823" y="125863"/>
                  <a:pt x="729872" y="113930"/>
                </a:cubicBezTo>
                <a:cubicBezTo>
                  <a:pt x="668698" y="103506"/>
                  <a:pt x="612051" y="126000"/>
                  <a:pt x="571589" y="167011"/>
                </a:cubicBezTo>
                <a:cubicBezTo>
                  <a:pt x="542374" y="75799"/>
                  <a:pt x="485315" y="-14178"/>
                  <a:pt x="376548" y="1870"/>
                </a:cubicBezTo>
                <a:cubicBezTo>
                  <a:pt x="262979" y="18603"/>
                  <a:pt x="227729" y="153843"/>
                  <a:pt x="228826" y="261377"/>
                </a:cubicBezTo>
                <a:cubicBezTo>
                  <a:pt x="157366" y="240391"/>
                  <a:pt x="73698" y="251501"/>
                  <a:pt x="36254" y="323922"/>
                </a:cubicBezTo>
                <a:cubicBezTo>
                  <a:pt x="12662" y="369596"/>
                  <a:pt x="19246" y="426106"/>
                  <a:pt x="48461" y="464922"/>
                </a:cubicBezTo>
                <a:cubicBezTo>
                  <a:pt x="-2837" y="515260"/>
                  <a:pt x="-18336" y="599750"/>
                  <a:pt x="26104" y="661472"/>
                </a:cubicBezTo>
                <a:cubicBezTo>
                  <a:pt x="59708" y="708107"/>
                  <a:pt x="115258" y="725389"/>
                  <a:pt x="167790" y="717708"/>
                </a:cubicBezTo>
                <a:cubicBezTo>
                  <a:pt x="147902" y="791637"/>
                  <a:pt x="161343" y="866389"/>
                  <a:pt x="254064" y="894644"/>
                </a:cubicBezTo>
                <a:cubicBezTo>
                  <a:pt x="343492" y="921802"/>
                  <a:pt x="415775" y="874345"/>
                  <a:pt x="474068" y="813034"/>
                </a:cubicBezTo>
                <a:cubicBezTo>
                  <a:pt x="489979" y="837449"/>
                  <a:pt x="516862" y="855005"/>
                  <a:pt x="550466" y="856377"/>
                </a:cubicBezTo>
                <a:cubicBezTo>
                  <a:pt x="598610" y="858297"/>
                  <a:pt x="632214" y="835391"/>
                  <a:pt x="655119" y="802061"/>
                </a:cubicBezTo>
                <a:cubicBezTo>
                  <a:pt x="695856" y="874756"/>
                  <a:pt x="774723" y="924682"/>
                  <a:pt x="864837" y="905343"/>
                </a:cubicBezTo>
                <a:cubicBezTo>
                  <a:pt x="966198" y="883672"/>
                  <a:pt x="1025589" y="787248"/>
                  <a:pt x="1022160" y="690962"/>
                </a:cubicBezTo>
                <a:cubicBezTo>
                  <a:pt x="1071812" y="699603"/>
                  <a:pt x="1125853" y="681223"/>
                  <a:pt x="1157262" y="636921"/>
                </a:cubicBezTo>
                <a:cubicBezTo>
                  <a:pt x="1202799" y="572730"/>
                  <a:pt x="1180717" y="494000"/>
                  <a:pt x="1132025" y="441056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8" name="任意多边形: 形状 737"/>
          <p:cNvSpPr/>
          <p:nvPr>
            <p:custDataLst>
              <p:tags r:id="rId41"/>
            </p:custDataLst>
          </p:nvPr>
        </p:nvSpPr>
        <p:spPr>
          <a:xfrm>
            <a:off x="11077418" y="1608682"/>
            <a:ext cx="589126" cy="449400"/>
          </a:xfrm>
          <a:custGeom>
            <a:avLst/>
            <a:gdLst>
              <a:gd name="connsiteX0" fmla="*/ 579487 w 589126"/>
              <a:gd name="connsiteY0" fmla="*/ 203553 h 449400"/>
              <a:gd name="connsiteX1" fmla="*/ 432727 w 589126"/>
              <a:gd name="connsiteY1" fmla="*/ 128115 h 449400"/>
              <a:gd name="connsiteX2" fmla="*/ 335617 w 589126"/>
              <a:gd name="connsiteY2" fmla="*/ 694 h 449400"/>
              <a:gd name="connsiteX3" fmla="*/ 211899 w 589126"/>
              <a:gd name="connsiteY3" fmla="*/ 109324 h 449400"/>
              <a:gd name="connsiteX4" fmla="*/ 81048 w 589126"/>
              <a:gd name="connsiteY4" fmla="*/ 94785 h 449400"/>
              <a:gd name="connsiteX5" fmla="*/ 52793 w 589126"/>
              <a:gd name="connsiteY5" fmla="*/ 213429 h 449400"/>
              <a:gd name="connsiteX6" fmla="*/ 6021 w 589126"/>
              <a:gd name="connsiteY6" fmla="*/ 250599 h 449400"/>
              <a:gd name="connsiteX7" fmla="*/ 33042 w 589126"/>
              <a:gd name="connsiteY7" fmla="*/ 383782 h 449400"/>
              <a:gd name="connsiteX8" fmla="*/ 171436 w 589126"/>
              <a:gd name="connsiteY8" fmla="*/ 415877 h 449400"/>
              <a:gd name="connsiteX9" fmla="*/ 233433 w 589126"/>
              <a:gd name="connsiteY9" fmla="*/ 448933 h 449400"/>
              <a:gd name="connsiteX10" fmla="*/ 348921 w 589126"/>
              <a:gd name="connsiteY10" fmla="*/ 371574 h 449400"/>
              <a:gd name="connsiteX11" fmla="*/ 502815 w 589126"/>
              <a:gd name="connsiteY11" fmla="*/ 416700 h 449400"/>
              <a:gd name="connsiteX12" fmla="*/ 549313 w 589126"/>
              <a:gd name="connsiteY12" fmla="*/ 321785 h 449400"/>
              <a:gd name="connsiteX13" fmla="*/ 579487 w 589126"/>
              <a:gd name="connsiteY13" fmla="*/ 203553 h 44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9126" h="449400">
                <a:moveTo>
                  <a:pt x="579487" y="203553"/>
                </a:moveTo>
                <a:cubicBezTo>
                  <a:pt x="554525" y="147181"/>
                  <a:pt x="490197" y="115908"/>
                  <a:pt x="432727" y="128115"/>
                </a:cubicBezTo>
                <a:cubicBezTo>
                  <a:pt x="426554" y="65845"/>
                  <a:pt x="416541" y="-7948"/>
                  <a:pt x="335617" y="694"/>
                </a:cubicBezTo>
                <a:cubicBezTo>
                  <a:pt x="281028" y="6591"/>
                  <a:pt x="235764" y="55969"/>
                  <a:pt x="211899" y="109324"/>
                </a:cubicBezTo>
                <a:cubicBezTo>
                  <a:pt x="173768" y="78189"/>
                  <a:pt x="125351" y="59672"/>
                  <a:pt x="81048" y="94785"/>
                </a:cubicBezTo>
                <a:cubicBezTo>
                  <a:pt x="43192" y="124823"/>
                  <a:pt x="40311" y="170360"/>
                  <a:pt x="52793" y="213429"/>
                </a:cubicBezTo>
                <a:cubicBezTo>
                  <a:pt x="32493" y="217132"/>
                  <a:pt x="15074" y="226733"/>
                  <a:pt x="6021" y="250599"/>
                </a:cubicBezTo>
                <a:cubicBezTo>
                  <a:pt x="-9614" y="291747"/>
                  <a:pt x="7256" y="350452"/>
                  <a:pt x="33042" y="383782"/>
                </a:cubicBezTo>
                <a:cubicBezTo>
                  <a:pt x="68292" y="429181"/>
                  <a:pt x="127271" y="438508"/>
                  <a:pt x="171436" y="415877"/>
                </a:cubicBezTo>
                <a:cubicBezTo>
                  <a:pt x="185839" y="433982"/>
                  <a:pt x="207509" y="446601"/>
                  <a:pt x="233433" y="448933"/>
                </a:cubicBezTo>
                <a:cubicBezTo>
                  <a:pt x="290080" y="454007"/>
                  <a:pt x="326976" y="417111"/>
                  <a:pt x="348921" y="371574"/>
                </a:cubicBezTo>
                <a:cubicBezTo>
                  <a:pt x="389521" y="415054"/>
                  <a:pt x="442739" y="446875"/>
                  <a:pt x="502815" y="416700"/>
                </a:cubicBezTo>
                <a:cubicBezTo>
                  <a:pt x="540945" y="397635"/>
                  <a:pt x="556444" y="357721"/>
                  <a:pt x="549313" y="321785"/>
                </a:cubicBezTo>
                <a:cubicBezTo>
                  <a:pt x="584837" y="301486"/>
                  <a:pt x="600884" y="251833"/>
                  <a:pt x="579487" y="20355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9" name="任意多边形: 形状 738"/>
          <p:cNvSpPr/>
          <p:nvPr>
            <p:custDataLst>
              <p:tags r:id="rId42"/>
            </p:custDataLst>
          </p:nvPr>
        </p:nvSpPr>
        <p:spPr>
          <a:xfrm>
            <a:off x="2073805" y="680914"/>
            <a:ext cx="529330" cy="404369"/>
          </a:xfrm>
          <a:custGeom>
            <a:avLst/>
            <a:gdLst>
              <a:gd name="connsiteX0" fmla="*/ 423698 w 529330"/>
              <a:gd name="connsiteY0" fmla="*/ 37673 h 404369"/>
              <a:gd name="connsiteX1" fmla="*/ 280914 w 529330"/>
              <a:gd name="connsiteY1" fmla="*/ 67574 h 404369"/>
              <a:gd name="connsiteX2" fmla="*/ 120300 w 529330"/>
              <a:gd name="connsiteY2" fmla="*/ 30129 h 404369"/>
              <a:gd name="connsiteX3" fmla="*/ 142931 w 529330"/>
              <a:gd name="connsiteY3" fmla="*/ 179360 h 404369"/>
              <a:gd name="connsiteX4" fmla="*/ 3165 w 529330"/>
              <a:gd name="connsiteY4" fmla="*/ 246294 h 404369"/>
              <a:gd name="connsiteX5" fmla="*/ 78466 w 529330"/>
              <a:gd name="connsiteY5" fmla="*/ 339700 h 404369"/>
              <a:gd name="connsiteX6" fmla="*/ 150201 w 529330"/>
              <a:gd name="connsiteY6" fmla="*/ 396758 h 404369"/>
              <a:gd name="connsiteX7" fmla="*/ 341950 w 529330"/>
              <a:gd name="connsiteY7" fmla="*/ 307879 h 404369"/>
              <a:gd name="connsiteX8" fmla="*/ 505857 w 529330"/>
              <a:gd name="connsiteY8" fmla="*/ 319537 h 404369"/>
              <a:gd name="connsiteX9" fmla="*/ 467726 w 529330"/>
              <a:gd name="connsiteY9" fmla="*/ 162352 h 404369"/>
              <a:gd name="connsiteX10" fmla="*/ 423698 w 529330"/>
              <a:gd name="connsiteY10" fmla="*/ 37673 h 40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330" h="404369">
                <a:moveTo>
                  <a:pt x="423698" y="37673"/>
                </a:moveTo>
                <a:cubicBezTo>
                  <a:pt x="371166" y="10378"/>
                  <a:pt x="314381" y="26975"/>
                  <a:pt x="280914" y="67574"/>
                </a:cubicBezTo>
                <a:cubicBezTo>
                  <a:pt x="237297" y="17511"/>
                  <a:pt x="175027" y="-34473"/>
                  <a:pt x="120300" y="30129"/>
                </a:cubicBezTo>
                <a:cubicBezTo>
                  <a:pt x="80935" y="76627"/>
                  <a:pt x="105624" y="134508"/>
                  <a:pt x="142931" y="179360"/>
                </a:cubicBezTo>
                <a:cubicBezTo>
                  <a:pt x="84501" y="181005"/>
                  <a:pt x="18253" y="193761"/>
                  <a:pt x="3165" y="246294"/>
                </a:cubicBezTo>
                <a:cubicBezTo>
                  <a:pt x="-12334" y="300198"/>
                  <a:pt x="31695" y="328453"/>
                  <a:pt x="78466" y="339700"/>
                </a:cubicBezTo>
                <a:cubicBezTo>
                  <a:pt x="88067" y="368640"/>
                  <a:pt x="122632" y="388117"/>
                  <a:pt x="150201" y="396758"/>
                </a:cubicBezTo>
                <a:cubicBezTo>
                  <a:pt x="232908" y="422956"/>
                  <a:pt x="309855" y="378653"/>
                  <a:pt x="341950" y="307879"/>
                </a:cubicBezTo>
                <a:cubicBezTo>
                  <a:pt x="392563" y="341894"/>
                  <a:pt x="465257" y="357530"/>
                  <a:pt x="505857" y="319537"/>
                </a:cubicBezTo>
                <a:cubicBezTo>
                  <a:pt x="557155" y="271394"/>
                  <a:pt x="515184" y="204048"/>
                  <a:pt x="467726" y="162352"/>
                </a:cubicBezTo>
                <a:cubicBezTo>
                  <a:pt x="492141" y="121615"/>
                  <a:pt x="473350" y="63597"/>
                  <a:pt x="423698" y="3767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8" name="组合 7"/>
          <p:cNvGrpSpPr/>
          <p:nvPr>
            <p:custDataLst>
              <p:tags r:id="rId43"/>
            </p:custDataLst>
          </p:nvPr>
        </p:nvGrpSpPr>
        <p:grpSpPr>
          <a:xfrm>
            <a:off x="3402481" y="4621779"/>
            <a:ext cx="624528" cy="1090180"/>
            <a:chOff x="4143609" y="4976071"/>
            <a:chExt cx="624528" cy="1090180"/>
          </a:xfrm>
        </p:grpSpPr>
        <p:sp>
          <p:nvSpPr>
            <p:cNvPr id="1290" name="任意多边形: 形状 1289"/>
            <p:cNvSpPr/>
            <p:nvPr>
              <p:custDataLst>
                <p:tags r:id="rId44"/>
              </p:custDataLst>
            </p:nvPr>
          </p:nvSpPr>
          <p:spPr>
            <a:xfrm>
              <a:off x="4286647" y="5624598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1" name="任意多边形: 形状 1290"/>
            <p:cNvSpPr/>
            <p:nvPr>
              <p:custDataLst>
                <p:tags r:id="rId45"/>
              </p:custDataLst>
            </p:nvPr>
          </p:nvSpPr>
          <p:spPr>
            <a:xfrm>
              <a:off x="4476280" y="5815236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9" name="任意多边形: 形状 1368"/>
            <p:cNvSpPr/>
            <p:nvPr>
              <p:custDataLst>
                <p:tags r:id="rId46"/>
              </p:custDataLst>
            </p:nvPr>
          </p:nvSpPr>
          <p:spPr>
            <a:xfrm>
              <a:off x="4143609" y="4976071"/>
              <a:ext cx="418184" cy="397994"/>
            </a:xfrm>
            <a:custGeom>
              <a:avLst/>
              <a:gdLst>
                <a:gd name="connsiteX0" fmla="*/ 221020 w 418184"/>
                <a:gd name="connsiteY0" fmla="*/ 397720 h 397994"/>
                <a:gd name="connsiteX1" fmla="*/ 202367 w 418184"/>
                <a:gd name="connsiteY1" fmla="*/ 392782 h 397994"/>
                <a:gd name="connsiteX2" fmla="*/ 194275 w 418184"/>
                <a:gd name="connsiteY2" fmla="*/ 389079 h 397994"/>
                <a:gd name="connsiteX3" fmla="*/ 182890 w 418184"/>
                <a:gd name="connsiteY3" fmla="*/ 380712 h 397994"/>
                <a:gd name="connsiteX4" fmla="*/ 165196 w 418184"/>
                <a:gd name="connsiteY4" fmla="*/ 351909 h 397994"/>
                <a:gd name="connsiteX5" fmla="*/ 160945 w 418184"/>
                <a:gd name="connsiteY5" fmla="*/ 327768 h 397994"/>
                <a:gd name="connsiteX6" fmla="*/ 160533 w 418184"/>
                <a:gd name="connsiteY6" fmla="*/ 317070 h 397994"/>
                <a:gd name="connsiteX7" fmla="*/ 150932 w 418184"/>
                <a:gd name="connsiteY7" fmla="*/ 324065 h 397994"/>
                <a:gd name="connsiteX8" fmla="*/ 123774 w 418184"/>
                <a:gd name="connsiteY8" fmla="*/ 337095 h 397994"/>
                <a:gd name="connsiteX9" fmla="*/ 93736 w 418184"/>
                <a:gd name="connsiteY9" fmla="*/ 338741 h 397994"/>
                <a:gd name="connsiteX10" fmla="*/ 81255 w 418184"/>
                <a:gd name="connsiteY10" fmla="*/ 335723 h 397994"/>
                <a:gd name="connsiteX11" fmla="*/ 68636 w 418184"/>
                <a:gd name="connsiteY11" fmla="*/ 326808 h 397994"/>
                <a:gd name="connsiteX12" fmla="*/ 56017 w 418184"/>
                <a:gd name="connsiteY12" fmla="*/ 307743 h 397994"/>
                <a:gd name="connsiteX13" fmla="*/ 50256 w 418184"/>
                <a:gd name="connsiteY13" fmla="*/ 275648 h 397994"/>
                <a:gd name="connsiteX14" fmla="*/ 59172 w 418184"/>
                <a:gd name="connsiteY14" fmla="*/ 243827 h 397994"/>
                <a:gd name="connsiteX15" fmla="*/ 62738 w 418184"/>
                <a:gd name="connsiteY15" fmla="*/ 237654 h 397994"/>
                <a:gd name="connsiteX16" fmla="*/ 39695 w 418184"/>
                <a:gd name="connsiteY16" fmla="*/ 226544 h 397994"/>
                <a:gd name="connsiteX17" fmla="*/ 19670 w 418184"/>
                <a:gd name="connsiteY17" fmla="*/ 208714 h 397994"/>
                <a:gd name="connsiteX18" fmla="*/ 1565 w 418184"/>
                <a:gd name="connsiteY18" fmla="*/ 178127 h 397994"/>
                <a:gd name="connsiteX19" fmla="*/ 13909 w 418184"/>
                <a:gd name="connsiteY19" fmla="*/ 131218 h 397994"/>
                <a:gd name="connsiteX20" fmla="*/ 45730 w 418184"/>
                <a:gd name="connsiteY20" fmla="*/ 114073 h 397994"/>
                <a:gd name="connsiteX21" fmla="*/ 73436 w 418184"/>
                <a:gd name="connsiteY21" fmla="*/ 111879 h 397994"/>
                <a:gd name="connsiteX22" fmla="*/ 100868 w 418184"/>
                <a:gd name="connsiteY22" fmla="*/ 118737 h 397994"/>
                <a:gd name="connsiteX23" fmla="*/ 97851 w 418184"/>
                <a:gd name="connsiteY23" fmla="*/ 107215 h 397994"/>
                <a:gd name="connsiteX24" fmla="*/ 98263 w 418184"/>
                <a:gd name="connsiteY24" fmla="*/ 46042 h 397994"/>
                <a:gd name="connsiteX25" fmla="*/ 127203 w 418184"/>
                <a:gd name="connsiteY25" fmla="*/ 7226 h 397994"/>
                <a:gd name="connsiteX26" fmla="*/ 150383 w 418184"/>
                <a:gd name="connsiteY26" fmla="*/ 93 h 397994"/>
                <a:gd name="connsiteX27" fmla="*/ 176581 w 418184"/>
                <a:gd name="connsiteY27" fmla="*/ 4757 h 397994"/>
                <a:gd name="connsiteX28" fmla="*/ 199898 w 418184"/>
                <a:gd name="connsiteY28" fmla="*/ 20119 h 397994"/>
                <a:gd name="connsiteX29" fmla="*/ 208813 w 418184"/>
                <a:gd name="connsiteY29" fmla="*/ 29857 h 397994"/>
                <a:gd name="connsiteX30" fmla="*/ 217043 w 418184"/>
                <a:gd name="connsiteY30" fmla="*/ 41516 h 397994"/>
                <a:gd name="connsiteX31" fmla="*/ 233914 w 418184"/>
                <a:gd name="connsiteY31" fmla="*/ 81841 h 397994"/>
                <a:gd name="connsiteX32" fmla="*/ 245710 w 418184"/>
                <a:gd name="connsiteY32" fmla="*/ 66616 h 397994"/>
                <a:gd name="connsiteX33" fmla="*/ 264226 w 418184"/>
                <a:gd name="connsiteY33" fmla="*/ 47139 h 397994"/>
                <a:gd name="connsiteX34" fmla="*/ 285074 w 418184"/>
                <a:gd name="connsiteY34" fmla="*/ 32600 h 397994"/>
                <a:gd name="connsiteX35" fmla="*/ 316347 w 418184"/>
                <a:gd name="connsiteY35" fmla="*/ 28622 h 397994"/>
                <a:gd name="connsiteX36" fmla="*/ 329789 w 418184"/>
                <a:gd name="connsiteY36" fmla="*/ 34658 h 397994"/>
                <a:gd name="connsiteX37" fmla="*/ 341996 w 418184"/>
                <a:gd name="connsiteY37" fmla="*/ 48374 h 397994"/>
                <a:gd name="connsiteX38" fmla="*/ 348716 w 418184"/>
                <a:gd name="connsiteY38" fmla="*/ 68536 h 397994"/>
                <a:gd name="connsiteX39" fmla="*/ 348031 w 418184"/>
                <a:gd name="connsiteY39" fmla="*/ 88287 h 397994"/>
                <a:gd name="connsiteX40" fmla="*/ 339801 w 418184"/>
                <a:gd name="connsiteY40" fmla="*/ 115719 h 397994"/>
                <a:gd name="connsiteX41" fmla="*/ 327731 w 418184"/>
                <a:gd name="connsiteY41" fmla="*/ 139311 h 397994"/>
                <a:gd name="connsiteX42" fmla="*/ 313055 w 418184"/>
                <a:gd name="connsiteY42" fmla="*/ 157827 h 397994"/>
                <a:gd name="connsiteX43" fmla="*/ 321970 w 418184"/>
                <a:gd name="connsiteY43" fmla="*/ 159336 h 397994"/>
                <a:gd name="connsiteX44" fmla="*/ 371348 w 418184"/>
                <a:gd name="connsiteY44" fmla="*/ 177304 h 397994"/>
                <a:gd name="connsiteX45" fmla="*/ 393568 w 418184"/>
                <a:gd name="connsiteY45" fmla="*/ 194998 h 397994"/>
                <a:gd name="connsiteX46" fmla="*/ 409341 w 418184"/>
                <a:gd name="connsiteY46" fmla="*/ 215434 h 397994"/>
                <a:gd name="connsiteX47" fmla="*/ 418120 w 418184"/>
                <a:gd name="connsiteY47" fmla="*/ 244101 h 397994"/>
                <a:gd name="connsiteX48" fmla="*/ 388356 w 418184"/>
                <a:gd name="connsiteY48" fmla="*/ 290187 h 397994"/>
                <a:gd name="connsiteX49" fmla="*/ 344190 w 418184"/>
                <a:gd name="connsiteY49" fmla="*/ 298416 h 397994"/>
                <a:gd name="connsiteX50" fmla="*/ 323205 w 418184"/>
                <a:gd name="connsiteY50" fmla="*/ 294439 h 397994"/>
                <a:gd name="connsiteX51" fmla="*/ 305511 w 418184"/>
                <a:gd name="connsiteY51" fmla="*/ 288404 h 397994"/>
                <a:gd name="connsiteX52" fmla="*/ 297419 w 418184"/>
                <a:gd name="connsiteY52" fmla="*/ 284563 h 397994"/>
                <a:gd name="connsiteX53" fmla="*/ 298516 w 418184"/>
                <a:gd name="connsiteY53" fmla="*/ 298004 h 397994"/>
                <a:gd name="connsiteX54" fmla="*/ 295773 w 418184"/>
                <a:gd name="connsiteY54" fmla="*/ 325162 h 397994"/>
                <a:gd name="connsiteX55" fmla="*/ 287818 w 418184"/>
                <a:gd name="connsiteY55" fmla="*/ 350262 h 397994"/>
                <a:gd name="connsiteX56" fmla="*/ 281645 w 418184"/>
                <a:gd name="connsiteY56" fmla="*/ 363155 h 397994"/>
                <a:gd name="connsiteX57" fmla="*/ 263952 w 418184"/>
                <a:gd name="connsiteY57" fmla="*/ 383455 h 397994"/>
                <a:gd name="connsiteX58" fmla="*/ 226781 w 418184"/>
                <a:gd name="connsiteY58" fmla="*/ 397994 h 397994"/>
                <a:gd name="connsiteX59" fmla="*/ 221020 w 418184"/>
                <a:gd name="connsiteY59" fmla="*/ 397720 h 39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18184" h="397994">
                  <a:moveTo>
                    <a:pt x="221020" y="397720"/>
                  </a:moveTo>
                  <a:cubicBezTo>
                    <a:pt x="214711" y="396897"/>
                    <a:pt x="208402" y="395114"/>
                    <a:pt x="202367" y="392782"/>
                  </a:cubicBezTo>
                  <a:cubicBezTo>
                    <a:pt x="199624" y="391685"/>
                    <a:pt x="196880" y="390451"/>
                    <a:pt x="194275" y="389079"/>
                  </a:cubicBezTo>
                  <a:cubicBezTo>
                    <a:pt x="190022" y="386747"/>
                    <a:pt x="186456" y="383867"/>
                    <a:pt x="182890" y="380712"/>
                  </a:cubicBezTo>
                  <a:cubicBezTo>
                    <a:pt x="174523" y="373306"/>
                    <a:pt x="168488" y="362470"/>
                    <a:pt x="165196" y="351909"/>
                  </a:cubicBezTo>
                  <a:cubicBezTo>
                    <a:pt x="162728" y="343953"/>
                    <a:pt x="161630" y="335861"/>
                    <a:pt x="160945" y="327768"/>
                  </a:cubicBezTo>
                  <a:cubicBezTo>
                    <a:pt x="160670" y="324202"/>
                    <a:pt x="160533" y="320636"/>
                    <a:pt x="160533" y="317070"/>
                  </a:cubicBezTo>
                  <a:cubicBezTo>
                    <a:pt x="157378" y="319539"/>
                    <a:pt x="154224" y="321871"/>
                    <a:pt x="150932" y="324065"/>
                  </a:cubicBezTo>
                  <a:cubicBezTo>
                    <a:pt x="142428" y="329552"/>
                    <a:pt x="133650" y="334352"/>
                    <a:pt x="123774" y="337095"/>
                  </a:cubicBezTo>
                  <a:cubicBezTo>
                    <a:pt x="114036" y="339701"/>
                    <a:pt x="103749" y="339701"/>
                    <a:pt x="93736" y="338741"/>
                  </a:cubicBezTo>
                  <a:cubicBezTo>
                    <a:pt x="89347" y="338330"/>
                    <a:pt x="85369" y="337232"/>
                    <a:pt x="81255" y="335723"/>
                  </a:cubicBezTo>
                  <a:cubicBezTo>
                    <a:pt x="76454" y="333941"/>
                    <a:pt x="72202" y="330237"/>
                    <a:pt x="68636" y="326808"/>
                  </a:cubicBezTo>
                  <a:cubicBezTo>
                    <a:pt x="63149" y="321596"/>
                    <a:pt x="59035" y="314601"/>
                    <a:pt x="56017" y="307743"/>
                  </a:cubicBezTo>
                  <a:cubicBezTo>
                    <a:pt x="51491" y="297730"/>
                    <a:pt x="49845" y="286620"/>
                    <a:pt x="50256" y="275648"/>
                  </a:cubicBezTo>
                  <a:cubicBezTo>
                    <a:pt x="50668" y="264537"/>
                    <a:pt x="54097" y="253702"/>
                    <a:pt x="59172" y="243827"/>
                  </a:cubicBezTo>
                  <a:cubicBezTo>
                    <a:pt x="60269" y="241769"/>
                    <a:pt x="61366" y="239711"/>
                    <a:pt x="62738" y="237654"/>
                  </a:cubicBezTo>
                  <a:cubicBezTo>
                    <a:pt x="54646" y="234911"/>
                    <a:pt x="46827" y="231071"/>
                    <a:pt x="39695" y="226544"/>
                  </a:cubicBezTo>
                  <a:cubicBezTo>
                    <a:pt x="32151" y="221607"/>
                    <a:pt x="25568" y="215434"/>
                    <a:pt x="19670" y="208714"/>
                  </a:cubicBezTo>
                  <a:cubicBezTo>
                    <a:pt x="11577" y="199661"/>
                    <a:pt x="4856" y="189923"/>
                    <a:pt x="1565" y="178127"/>
                  </a:cubicBezTo>
                  <a:cubicBezTo>
                    <a:pt x="-2825" y="161942"/>
                    <a:pt x="2250" y="143288"/>
                    <a:pt x="13909" y="131218"/>
                  </a:cubicBezTo>
                  <a:cubicBezTo>
                    <a:pt x="22550" y="122303"/>
                    <a:pt x="33934" y="117639"/>
                    <a:pt x="45730" y="114073"/>
                  </a:cubicBezTo>
                  <a:cubicBezTo>
                    <a:pt x="54508" y="111467"/>
                    <a:pt x="64384" y="110918"/>
                    <a:pt x="73436" y="111879"/>
                  </a:cubicBezTo>
                  <a:cubicBezTo>
                    <a:pt x="83038" y="112838"/>
                    <a:pt x="91953" y="115308"/>
                    <a:pt x="100868" y="118737"/>
                  </a:cubicBezTo>
                  <a:cubicBezTo>
                    <a:pt x="99634" y="114896"/>
                    <a:pt x="98674" y="111056"/>
                    <a:pt x="97851" y="107215"/>
                  </a:cubicBezTo>
                  <a:cubicBezTo>
                    <a:pt x="93462" y="87190"/>
                    <a:pt x="91953" y="65930"/>
                    <a:pt x="98263" y="46042"/>
                  </a:cubicBezTo>
                  <a:cubicBezTo>
                    <a:pt x="103200" y="30268"/>
                    <a:pt x="113350" y="16141"/>
                    <a:pt x="127203" y="7226"/>
                  </a:cubicBezTo>
                  <a:cubicBezTo>
                    <a:pt x="134061" y="2836"/>
                    <a:pt x="142428" y="642"/>
                    <a:pt x="150383" y="93"/>
                  </a:cubicBezTo>
                  <a:cubicBezTo>
                    <a:pt x="159436" y="-455"/>
                    <a:pt x="168214" y="1465"/>
                    <a:pt x="176581" y="4757"/>
                  </a:cubicBezTo>
                  <a:cubicBezTo>
                    <a:pt x="185085" y="8048"/>
                    <a:pt x="193451" y="13672"/>
                    <a:pt x="199898" y="20119"/>
                  </a:cubicBezTo>
                  <a:cubicBezTo>
                    <a:pt x="203053" y="23273"/>
                    <a:pt x="206070" y="26428"/>
                    <a:pt x="208813" y="29857"/>
                  </a:cubicBezTo>
                  <a:cubicBezTo>
                    <a:pt x="211831" y="33423"/>
                    <a:pt x="214437" y="37538"/>
                    <a:pt x="217043" y="41516"/>
                  </a:cubicBezTo>
                  <a:cubicBezTo>
                    <a:pt x="225136" y="53586"/>
                    <a:pt x="230622" y="67576"/>
                    <a:pt x="233914" y="81841"/>
                  </a:cubicBezTo>
                  <a:cubicBezTo>
                    <a:pt x="237617" y="76628"/>
                    <a:pt x="241594" y="71554"/>
                    <a:pt x="245710" y="66616"/>
                  </a:cubicBezTo>
                  <a:cubicBezTo>
                    <a:pt x="251470" y="59758"/>
                    <a:pt x="257642" y="53037"/>
                    <a:pt x="264226" y="47139"/>
                  </a:cubicBezTo>
                  <a:cubicBezTo>
                    <a:pt x="270535" y="41652"/>
                    <a:pt x="277393" y="36166"/>
                    <a:pt x="285074" y="32600"/>
                  </a:cubicBezTo>
                  <a:cubicBezTo>
                    <a:pt x="294676" y="28074"/>
                    <a:pt x="305923" y="25742"/>
                    <a:pt x="316347" y="28622"/>
                  </a:cubicBezTo>
                  <a:cubicBezTo>
                    <a:pt x="321010" y="29994"/>
                    <a:pt x="325811" y="31640"/>
                    <a:pt x="329789" y="34658"/>
                  </a:cubicBezTo>
                  <a:cubicBezTo>
                    <a:pt x="334864" y="38498"/>
                    <a:pt x="338567" y="43024"/>
                    <a:pt x="341996" y="48374"/>
                  </a:cubicBezTo>
                  <a:cubicBezTo>
                    <a:pt x="345836" y="54271"/>
                    <a:pt x="347757" y="61678"/>
                    <a:pt x="348716" y="68536"/>
                  </a:cubicBezTo>
                  <a:cubicBezTo>
                    <a:pt x="349677" y="74983"/>
                    <a:pt x="349128" y="81841"/>
                    <a:pt x="348031" y="88287"/>
                  </a:cubicBezTo>
                  <a:cubicBezTo>
                    <a:pt x="346385" y="97751"/>
                    <a:pt x="343367" y="106803"/>
                    <a:pt x="339801" y="115719"/>
                  </a:cubicBezTo>
                  <a:cubicBezTo>
                    <a:pt x="336509" y="123812"/>
                    <a:pt x="332395" y="131904"/>
                    <a:pt x="327731" y="139311"/>
                  </a:cubicBezTo>
                  <a:cubicBezTo>
                    <a:pt x="323205" y="145894"/>
                    <a:pt x="318404" y="152066"/>
                    <a:pt x="313055" y="157827"/>
                  </a:cubicBezTo>
                  <a:cubicBezTo>
                    <a:pt x="316073" y="158238"/>
                    <a:pt x="318953" y="158787"/>
                    <a:pt x="321970" y="159336"/>
                  </a:cubicBezTo>
                  <a:cubicBezTo>
                    <a:pt x="339390" y="162765"/>
                    <a:pt x="355849" y="168525"/>
                    <a:pt x="371348" y="177304"/>
                  </a:cubicBezTo>
                  <a:cubicBezTo>
                    <a:pt x="379715" y="181967"/>
                    <a:pt x="387121" y="188140"/>
                    <a:pt x="393568" y="194998"/>
                  </a:cubicBezTo>
                  <a:cubicBezTo>
                    <a:pt x="399328" y="201170"/>
                    <a:pt x="405227" y="208028"/>
                    <a:pt x="409341" y="215434"/>
                  </a:cubicBezTo>
                  <a:cubicBezTo>
                    <a:pt x="414142" y="224213"/>
                    <a:pt x="417571" y="233951"/>
                    <a:pt x="418120" y="244101"/>
                  </a:cubicBezTo>
                  <a:cubicBezTo>
                    <a:pt x="419217" y="264263"/>
                    <a:pt x="406186" y="281957"/>
                    <a:pt x="388356" y="290187"/>
                  </a:cubicBezTo>
                  <a:cubicBezTo>
                    <a:pt x="374366" y="296633"/>
                    <a:pt x="359552" y="299513"/>
                    <a:pt x="344190" y="298416"/>
                  </a:cubicBezTo>
                  <a:cubicBezTo>
                    <a:pt x="337058" y="297868"/>
                    <a:pt x="330063" y="296222"/>
                    <a:pt x="323205" y="294439"/>
                  </a:cubicBezTo>
                  <a:cubicBezTo>
                    <a:pt x="317170" y="292930"/>
                    <a:pt x="311135" y="290735"/>
                    <a:pt x="305511" y="288404"/>
                  </a:cubicBezTo>
                  <a:cubicBezTo>
                    <a:pt x="302768" y="287169"/>
                    <a:pt x="300025" y="285935"/>
                    <a:pt x="297419" y="284563"/>
                  </a:cubicBezTo>
                  <a:cubicBezTo>
                    <a:pt x="297967" y="288952"/>
                    <a:pt x="298379" y="293478"/>
                    <a:pt x="298516" y="298004"/>
                  </a:cubicBezTo>
                  <a:cubicBezTo>
                    <a:pt x="298790" y="307057"/>
                    <a:pt x="297830" y="316247"/>
                    <a:pt x="295773" y="325162"/>
                  </a:cubicBezTo>
                  <a:cubicBezTo>
                    <a:pt x="293716" y="333666"/>
                    <a:pt x="291247" y="342170"/>
                    <a:pt x="287818" y="350262"/>
                  </a:cubicBezTo>
                  <a:cubicBezTo>
                    <a:pt x="286035" y="354652"/>
                    <a:pt x="283840" y="358904"/>
                    <a:pt x="281645" y="363155"/>
                  </a:cubicBezTo>
                  <a:cubicBezTo>
                    <a:pt x="277393" y="370974"/>
                    <a:pt x="270947" y="377832"/>
                    <a:pt x="263952" y="383455"/>
                  </a:cubicBezTo>
                  <a:cubicBezTo>
                    <a:pt x="253253" y="392096"/>
                    <a:pt x="240497" y="397994"/>
                    <a:pt x="226781" y="397994"/>
                  </a:cubicBezTo>
                  <a:cubicBezTo>
                    <a:pt x="224861" y="397994"/>
                    <a:pt x="222941" y="397994"/>
                    <a:pt x="221020" y="397720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0" name="任意多边形: 形状 1369"/>
            <p:cNvSpPr/>
            <p:nvPr>
              <p:custDataLst>
                <p:tags r:id="rId47"/>
              </p:custDataLst>
            </p:nvPr>
          </p:nvSpPr>
          <p:spPr>
            <a:xfrm>
              <a:off x="4307502" y="5116418"/>
              <a:ext cx="89455" cy="88618"/>
            </a:xfrm>
            <a:custGeom>
              <a:avLst/>
              <a:gdLst>
                <a:gd name="connsiteX0" fmla="*/ 37788 w 89455"/>
                <a:gd name="connsiteY0" fmla="*/ 88392 h 88618"/>
                <a:gd name="connsiteX1" fmla="*/ 18997 w 89455"/>
                <a:gd name="connsiteY1" fmla="*/ 81122 h 88618"/>
                <a:gd name="connsiteX2" fmla="*/ 15430 w 89455"/>
                <a:gd name="connsiteY2" fmla="*/ 78928 h 88618"/>
                <a:gd name="connsiteX3" fmla="*/ 1303 w 89455"/>
                <a:gd name="connsiteY3" fmla="*/ 58216 h 88618"/>
                <a:gd name="connsiteX4" fmla="*/ 1166 w 89455"/>
                <a:gd name="connsiteY4" fmla="*/ 36819 h 88618"/>
                <a:gd name="connsiteX5" fmla="*/ 46291 w 89455"/>
                <a:gd name="connsiteY5" fmla="*/ 61 h 88618"/>
                <a:gd name="connsiteX6" fmla="*/ 66728 w 89455"/>
                <a:gd name="connsiteY6" fmla="*/ 5410 h 88618"/>
                <a:gd name="connsiteX7" fmla="*/ 80307 w 89455"/>
                <a:gd name="connsiteY7" fmla="*/ 17754 h 88618"/>
                <a:gd name="connsiteX8" fmla="*/ 88811 w 89455"/>
                <a:gd name="connsiteY8" fmla="*/ 37642 h 88618"/>
                <a:gd name="connsiteX9" fmla="*/ 84285 w 89455"/>
                <a:gd name="connsiteY9" fmla="*/ 65486 h 88618"/>
                <a:gd name="connsiteX10" fmla="*/ 67551 w 89455"/>
                <a:gd name="connsiteY10" fmla="*/ 82219 h 88618"/>
                <a:gd name="connsiteX11" fmla="*/ 43411 w 89455"/>
                <a:gd name="connsiteY11" fmla="*/ 88529 h 88618"/>
                <a:gd name="connsiteX12" fmla="*/ 37788 w 89455"/>
                <a:gd name="connsiteY12" fmla="*/ 88392 h 88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9455" h="88618">
                  <a:moveTo>
                    <a:pt x="37788" y="88392"/>
                  </a:moveTo>
                  <a:cubicBezTo>
                    <a:pt x="31341" y="87843"/>
                    <a:pt x="24620" y="85100"/>
                    <a:pt x="18997" y="81122"/>
                  </a:cubicBezTo>
                  <a:cubicBezTo>
                    <a:pt x="17762" y="80437"/>
                    <a:pt x="16665" y="79750"/>
                    <a:pt x="15430" y="78928"/>
                  </a:cubicBezTo>
                  <a:cubicBezTo>
                    <a:pt x="8710" y="74401"/>
                    <a:pt x="3086" y="66034"/>
                    <a:pt x="1303" y="58216"/>
                  </a:cubicBezTo>
                  <a:cubicBezTo>
                    <a:pt x="-480" y="50947"/>
                    <a:pt x="-343" y="44089"/>
                    <a:pt x="1166" y="36819"/>
                  </a:cubicBezTo>
                  <a:cubicBezTo>
                    <a:pt x="5555" y="16657"/>
                    <a:pt x="24894" y="-1174"/>
                    <a:pt x="46291" y="61"/>
                  </a:cubicBezTo>
                  <a:cubicBezTo>
                    <a:pt x="53424" y="472"/>
                    <a:pt x="60419" y="1706"/>
                    <a:pt x="66728" y="5410"/>
                  </a:cubicBezTo>
                  <a:cubicBezTo>
                    <a:pt x="71940" y="8427"/>
                    <a:pt x="76878" y="12679"/>
                    <a:pt x="80307" y="17754"/>
                  </a:cubicBezTo>
                  <a:cubicBezTo>
                    <a:pt x="84559" y="23926"/>
                    <a:pt x="87440" y="30236"/>
                    <a:pt x="88811" y="37642"/>
                  </a:cubicBezTo>
                  <a:cubicBezTo>
                    <a:pt x="90457" y="47106"/>
                    <a:pt x="88948" y="56982"/>
                    <a:pt x="84285" y="65486"/>
                  </a:cubicBezTo>
                  <a:cubicBezTo>
                    <a:pt x="80444" y="72618"/>
                    <a:pt x="74547" y="78105"/>
                    <a:pt x="67551" y="82219"/>
                  </a:cubicBezTo>
                  <a:cubicBezTo>
                    <a:pt x="60008" y="86608"/>
                    <a:pt x="51915" y="88529"/>
                    <a:pt x="43411" y="88529"/>
                  </a:cubicBezTo>
                  <a:cubicBezTo>
                    <a:pt x="41491" y="88666"/>
                    <a:pt x="39708" y="88666"/>
                    <a:pt x="37788" y="88392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6" name="组合 5"/>
          <p:cNvGrpSpPr/>
          <p:nvPr>
            <p:custDataLst>
              <p:tags r:id="rId48"/>
            </p:custDataLst>
          </p:nvPr>
        </p:nvGrpSpPr>
        <p:grpSpPr>
          <a:xfrm>
            <a:off x="8860327" y="3331198"/>
            <a:ext cx="2707635" cy="2320244"/>
            <a:chOff x="7741731" y="3515503"/>
            <a:chExt cx="2869797" cy="2459205"/>
          </a:xfrm>
        </p:grpSpPr>
        <p:sp>
          <p:nvSpPr>
            <p:cNvPr id="50" name="任意多边形: 形状 49"/>
            <p:cNvSpPr/>
            <p:nvPr>
              <p:custDataLst>
                <p:tags r:id="rId49"/>
              </p:custDataLst>
            </p:nvPr>
          </p:nvSpPr>
          <p:spPr>
            <a:xfrm>
              <a:off x="8648274" y="4515111"/>
              <a:ext cx="125358" cy="193086"/>
            </a:xfrm>
            <a:custGeom>
              <a:avLst/>
              <a:gdLst>
                <a:gd name="connsiteX0" fmla="*/ 123169 w 125358"/>
                <a:gd name="connsiteY0" fmla="*/ 181521 h 193086"/>
                <a:gd name="connsiteX1" fmla="*/ 13441 w 125358"/>
                <a:gd name="connsiteY1" fmla="*/ 4859 h 193086"/>
                <a:gd name="connsiteX2" fmla="*/ 273 w 125358"/>
                <a:gd name="connsiteY2" fmla="*/ 8562 h 193086"/>
                <a:gd name="connsiteX3" fmla="*/ 113430 w 125358"/>
                <a:gd name="connsiteY3" fmla="*/ 191397 h 193086"/>
                <a:gd name="connsiteX4" fmla="*/ 123169 w 125358"/>
                <a:gd name="connsiteY4" fmla="*/ 181521 h 19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358" h="193086">
                  <a:moveTo>
                    <a:pt x="123169" y="181521"/>
                  </a:moveTo>
                  <a:cubicBezTo>
                    <a:pt x="69128" y="134201"/>
                    <a:pt x="31821" y="74262"/>
                    <a:pt x="13441" y="4859"/>
                  </a:cubicBezTo>
                  <a:cubicBezTo>
                    <a:pt x="11247" y="-3645"/>
                    <a:pt x="-2058" y="-79"/>
                    <a:pt x="273" y="8562"/>
                  </a:cubicBezTo>
                  <a:cubicBezTo>
                    <a:pt x="19201" y="80160"/>
                    <a:pt x="57743" y="142567"/>
                    <a:pt x="113430" y="191397"/>
                  </a:cubicBezTo>
                  <a:cubicBezTo>
                    <a:pt x="120014" y="197020"/>
                    <a:pt x="129752" y="187282"/>
                    <a:pt x="123169" y="18152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1" name="任意多边形: 形状 50"/>
            <p:cNvSpPr/>
            <p:nvPr>
              <p:custDataLst>
                <p:tags r:id="rId50"/>
              </p:custDataLst>
            </p:nvPr>
          </p:nvSpPr>
          <p:spPr>
            <a:xfrm>
              <a:off x="8810228" y="4424371"/>
              <a:ext cx="94952" cy="169321"/>
            </a:xfrm>
            <a:custGeom>
              <a:avLst/>
              <a:gdLst>
                <a:gd name="connsiteX0" fmla="*/ 93711 w 94952"/>
                <a:gd name="connsiteY0" fmla="*/ 159378 h 169321"/>
                <a:gd name="connsiteX1" fmla="*/ 13610 w 94952"/>
                <a:gd name="connsiteY1" fmla="*/ 4662 h 169321"/>
                <a:gd name="connsiteX2" fmla="*/ 442 w 94952"/>
                <a:gd name="connsiteY2" fmla="*/ 8365 h 169321"/>
                <a:gd name="connsiteX3" fmla="*/ 81915 w 94952"/>
                <a:gd name="connsiteY3" fmla="*/ 166374 h 169321"/>
                <a:gd name="connsiteX4" fmla="*/ 93711 w 94952"/>
                <a:gd name="connsiteY4" fmla="*/ 159378 h 16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2" h="169321">
                  <a:moveTo>
                    <a:pt x="93711" y="159378"/>
                  </a:moveTo>
                  <a:cubicBezTo>
                    <a:pt x="59558" y="111510"/>
                    <a:pt x="32949" y="60212"/>
                    <a:pt x="13610" y="4662"/>
                  </a:cubicBezTo>
                  <a:cubicBezTo>
                    <a:pt x="10729" y="-3568"/>
                    <a:pt x="-2575" y="-1"/>
                    <a:pt x="442" y="8365"/>
                  </a:cubicBezTo>
                  <a:cubicBezTo>
                    <a:pt x="20056" y="64875"/>
                    <a:pt x="47077" y="117682"/>
                    <a:pt x="81915" y="166374"/>
                  </a:cubicBezTo>
                  <a:cubicBezTo>
                    <a:pt x="86990" y="173369"/>
                    <a:pt x="98787" y="166648"/>
                    <a:pt x="93711" y="15937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2" name="任意多边形: 形状 51"/>
            <p:cNvSpPr/>
            <p:nvPr>
              <p:custDataLst>
                <p:tags r:id="rId51"/>
              </p:custDataLst>
            </p:nvPr>
          </p:nvSpPr>
          <p:spPr>
            <a:xfrm>
              <a:off x="8975090" y="4470181"/>
              <a:ext cx="47829" cy="187594"/>
            </a:xfrm>
            <a:custGeom>
              <a:avLst/>
              <a:gdLst>
                <a:gd name="connsiteX0" fmla="*/ 47493 w 47829"/>
                <a:gd name="connsiteY0" fmla="*/ 179131 h 187594"/>
                <a:gd name="connsiteX1" fmla="*/ 13752 w 47829"/>
                <a:gd name="connsiteY1" fmla="*/ 6584 h 187594"/>
                <a:gd name="connsiteX2" fmla="*/ 36 w 47829"/>
                <a:gd name="connsiteY2" fmla="*/ 6584 h 187594"/>
                <a:gd name="connsiteX3" fmla="*/ 34326 w 47829"/>
                <a:gd name="connsiteY3" fmla="*/ 182834 h 187594"/>
                <a:gd name="connsiteX4" fmla="*/ 47493 w 47829"/>
                <a:gd name="connsiteY4" fmla="*/ 179131 h 187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29" h="187594">
                  <a:moveTo>
                    <a:pt x="47493" y="179131"/>
                  </a:moveTo>
                  <a:cubicBezTo>
                    <a:pt x="30074" y="122758"/>
                    <a:pt x="18827" y="65425"/>
                    <a:pt x="13752" y="6584"/>
                  </a:cubicBezTo>
                  <a:cubicBezTo>
                    <a:pt x="12929" y="-2195"/>
                    <a:pt x="-787" y="-2195"/>
                    <a:pt x="36" y="6584"/>
                  </a:cubicBezTo>
                  <a:cubicBezTo>
                    <a:pt x="5248" y="66660"/>
                    <a:pt x="16495" y="125227"/>
                    <a:pt x="34326" y="182834"/>
                  </a:cubicBezTo>
                  <a:cubicBezTo>
                    <a:pt x="36795" y="191201"/>
                    <a:pt x="50099" y="187635"/>
                    <a:pt x="47493" y="17913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5" name="任意多边形: 形状 54"/>
            <p:cNvSpPr/>
            <p:nvPr>
              <p:custDataLst>
                <p:tags r:id="rId52"/>
              </p:custDataLst>
            </p:nvPr>
          </p:nvSpPr>
          <p:spPr>
            <a:xfrm>
              <a:off x="9416030" y="4506843"/>
              <a:ext cx="66275" cy="178600"/>
            </a:xfrm>
            <a:custGeom>
              <a:avLst/>
              <a:gdLst>
                <a:gd name="connsiteX0" fmla="*/ 52735 w 66275"/>
                <a:gd name="connsiteY0" fmla="*/ 4760 h 178600"/>
                <a:gd name="connsiteX1" fmla="*/ 340 w 66275"/>
                <a:gd name="connsiteY1" fmla="*/ 170175 h 178600"/>
                <a:gd name="connsiteX2" fmla="*/ 13506 w 66275"/>
                <a:gd name="connsiteY2" fmla="*/ 173879 h 178600"/>
                <a:gd name="connsiteX3" fmla="*/ 65902 w 66275"/>
                <a:gd name="connsiteY3" fmla="*/ 8464 h 178600"/>
                <a:gd name="connsiteX4" fmla="*/ 52735 w 66275"/>
                <a:gd name="connsiteY4" fmla="*/ 4760 h 17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75" h="178600">
                  <a:moveTo>
                    <a:pt x="52735" y="4760"/>
                  </a:moveTo>
                  <a:cubicBezTo>
                    <a:pt x="35315" y="59899"/>
                    <a:pt x="17896" y="115037"/>
                    <a:pt x="340" y="170175"/>
                  </a:cubicBezTo>
                  <a:cubicBezTo>
                    <a:pt x="-2266" y="178542"/>
                    <a:pt x="10900" y="182245"/>
                    <a:pt x="13506" y="173879"/>
                  </a:cubicBezTo>
                  <a:cubicBezTo>
                    <a:pt x="30926" y="118740"/>
                    <a:pt x="48346" y="63602"/>
                    <a:pt x="65902" y="8464"/>
                  </a:cubicBezTo>
                  <a:cubicBezTo>
                    <a:pt x="68645" y="-40"/>
                    <a:pt x="55477" y="-3606"/>
                    <a:pt x="52735" y="476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8" name="任意多边形: 形状 57"/>
            <p:cNvSpPr/>
            <p:nvPr>
              <p:custDataLst>
                <p:tags r:id="rId53"/>
              </p:custDataLst>
            </p:nvPr>
          </p:nvSpPr>
          <p:spPr>
            <a:xfrm>
              <a:off x="9580167" y="5539422"/>
              <a:ext cx="71958" cy="127001"/>
            </a:xfrm>
            <a:custGeom>
              <a:avLst/>
              <a:gdLst>
                <a:gd name="connsiteX0" fmla="*/ 70198 w 71958"/>
                <a:gd name="connsiteY0" fmla="*/ 114998 h 127001"/>
                <a:gd name="connsiteX1" fmla="*/ 13413 w 71958"/>
                <a:gd name="connsiteY1" fmla="*/ 4859 h 127001"/>
                <a:gd name="connsiteX2" fmla="*/ 246 w 71958"/>
                <a:gd name="connsiteY2" fmla="*/ 8562 h 127001"/>
                <a:gd name="connsiteX3" fmla="*/ 60596 w 71958"/>
                <a:gd name="connsiteY3" fmla="*/ 124737 h 127001"/>
                <a:gd name="connsiteX4" fmla="*/ 70198 w 71958"/>
                <a:gd name="connsiteY4" fmla="*/ 114998 h 12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58" h="127001">
                  <a:moveTo>
                    <a:pt x="70198" y="114998"/>
                  </a:moveTo>
                  <a:cubicBezTo>
                    <a:pt x="42628" y="82766"/>
                    <a:pt x="23838" y="46007"/>
                    <a:pt x="13413" y="4859"/>
                  </a:cubicBezTo>
                  <a:cubicBezTo>
                    <a:pt x="11219" y="-3645"/>
                    <a:pt x="-1949" y="-79"/>
                    <a:pt x="246" y="8562"/>
                  </a:cubicBezTo>
                  <a:cubicBezTo>
                    <a:pt x="11219" y="51905"/>
                    <a:pt x="31519" y="90721"/>
                    <a:pt x="60596" y="124737"/>
                  </a:cubicBezTo>
                  <a:cubicBezTo>
                    <a:pt x="66220" y="131458"/>
                    <a:pt x="75958" y="121719"/>
                    <a:pt x="70198" y="11499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1" name="任意多边形: 形状 60"/>
            <p:cNvSpPr/>
            <p:nvPr>
              <p:custDataLst>
                <p:tags r:id="rId54"/>
              </p:custDataLst>
            </p:nvPr>
          </p:nvSpPr>
          <p:spPr>
            <a:xfrm>
              <a:off x="9724299" y="5530634"/>
              <a:ext cx="59378" cy="95935"/>
            </a:xfrm>
            <a:custGeom>
              <a:avLst/>
              <a:gdLst>
                <a:gd name="connsiteX0" fmla="*/ 58424 w 59378"/>
                <a:gd name="connsiteY0" fmla="*/ 85656 h 95935"/>
                <a:gd name="connsiteX1" fmla="*/ 12751 w 59378"/>
                <a:gd name="connsiteY1" fmla="*/ 3360 h 95935"/>
                <a:gd name="connsiteX2" fmla="*/ 954 w 59378"/>
                <a:gd name="connsiteY2" fmla="*/ 10218 h 95935"/>
                <a:gd name="connsiteX3" fmla="*/ 46629 w 59378"/>
                <a:gd name="connsiteY3" fmla="*/ 92514 h 95935"/>
                <a:gd name="connsiteX4" fmla="*/ 58424 w 59378"/>
                <a:gd name="connsiteY4" fmla="*/ 85656 h 9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378" h="95935">
                  <a:moveTo>
                    <a:pt x="58424" y="85656"/>
                  </a:moveTo>
                  <a:cubicBezTo>
                    <a:pt x="43200" y="58224"/>
                    <a:pt x="27975" y="30792"/>
                    <a:pt x="12751" y="3360"/>
                  </a:cubicBezTo>
                  <a:cubicBezTo>
                    <a:pt x="8499" y="-4321"/>
                    <a:pt x="-3434" y="2537"/>
                    <a:pt x="954" y="10218"/>
                  </a:cubicBezTo>
                  <a:cubicBezTo>
                    <a:pt x="16180" y="37650"/>
                    <a:pt x="31404" y="65082"/>
                    <a:pt x="46629" y="92514"/>
                  </a:cubicBezTo>
                  <a:cubicBezTo>
                    <a:pt x="50881" y="100333"/>
                    <a:pt x="62813" y="93337"/>
                    <a:pt x="58424" y="85656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2" name="任意多边形: 形状 61"/>
            <p:cNvSpPr/>
            <p:nvPr>
              <p:custDataLst>
                <p:tags r:id="rId55"/>
              </p:custDataLst>
            </p:nvPr>
          </p:nvSpPr>
          <p:spPr>
            <a:xfrm>
              <a:off x="9870608" y="5558323"/>
              <a:ext cx="22976" cy="104550"/>
            </a:xfrm>
            <a:custGeom>
              <a:avLst/>
              <a:gdLst>
                <a:gd name="connsiteX0" fmla="*/ 13752 w 22976"/>
                <a:gd name="connsiteY0" fmla="*/ 6532 h 104550"/>
                <a:gd name="connsiteX1" fmla="*/ 36 w 22976"/>
                <a:gd name="connsiteY1" fmla="*/ 6532 h 104550"/>
                <a:gd name="connsiteX2" fmla="*/ 9225 w 22976"/>
                <a:gd name="connsiteY2" fmla="*/ 98018 h 104550"/>
                <a:gd name="connsiteX3" fmla="*/ 22941 w 22976"/>
                <a:gd name="connsiteY3" fmla="*/ 98018 h 104550"/>
                <a:gd name="connsiteX4" fmla="*/ 13752 w 22976"/>
                <a:gd name="connsiteY4" fmla="*/ 6532 h 10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76" h="104550">
                  <a:moveTo>
                    <a:pt x="13752" y="6532"/>
                  </a:moveTo>
                  <a:cubicBezTo>
                    <a:pt x="12929" y="-2109"/>
                    <a:pt x="-787" y="-2246"/>
                    <a:pt x="36" y="6532"/>
                  </a:cubicBezTo>
                  <a:cubicBezTo>
                    <a:pt x="3053" y="36982"/>
                    <a:pt x="6071" y="67432"/>
                    <a:pt x="9225" y="98018"/>
                  </a:cubicBezTo>
                  <a:cubicBezTo>
                    <a:pt x="10048" y="106659"/>
                    <a:pt x="23764" y="106796"/>
                    <a:pt x="22941" y="98018"/>
                  </a:cubicBezTo>
                  <a:cubicBezTo>
                    <a:pt x="19787" y="67569"/>
                    <a:pt x="16769" y="36982"/>
                    <a:pt x="13752" y="65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902" name="任意多边形: 形状 901"/>
            <p:cNvSpPr/>
            <p:nvPr>
              <p:custDataLst>
                <p:tags r:id="rId56"/>
              </p:custDataLst>
            </p:nvPr>
          </p:nvSpPr>
          <p:spPr>
            <a:xfrm>
              <a:off x="10071994" y="5539755"/>
              <a:ext cx="13270" cy="13716"/>
            </a:xfrm>
            <a:custGeom>
              <a:avLst/>
              <a:gdLst>
                <a:gd name="connsiteX0" fmla="*/ 6584 w 13270"/>
                <a:gd name="connsiteY0" fmla="*/ 0 h 13716"/>
                <a:gd name="connsiteX1" fmla="*/ 6584 w 13270"/>
                <a:gd name="connsiteY1" fmla="*/ 13716 h 13716"/>
                <a:gd name="connsiteX2" fmla="*/ 6584 w 13270"/>
                <a:gd name="connsiteY2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70" h="13716">
                  <a:moveTo>
                    <a:pt x="6584" y="0"/>
                  </a:moveTo>
                  <a:cubicBezTo>
                    <a:pt x="-2195" y="0"/>
                    <a:pt x="-2195" y="13716"/>
                    <a:pt x="6584" y="13716"/>
                  </a:cubicBezTo>
                  <a:cubicBezTo>
                    <a:pt x="15500" y="13716"/>
                    <a:pt x="15500" y="0"/>
                    <a:pt x="6584" y="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5" name="任意多边形: 形状 674"/>
            <p:cNvSpPr/>
            <p:nvPr>
              <p:custDataLst>
                <p:tags r:id="rId57"/>
              </p:custDataLst>
            </p:nvPr>
          </p:nvSpPr>
          <p:spPr>
            <a:xfrm>
              <a:off x="8171948" y="4212203"/>
              <a:ext cx="41500" cy="123032"/>
            </a:xfrm>
            <a:custGeom>
              <a:avLst/>
              <a:gdLst>
                <a:gd name="connsiteX0" fmla="*/ 28087 w 41500"/>
                <a:gd name="connsiteY0" fmla="*/ 4918 h 123032"/>
                <a:gd name="connsiteX1" fmla="*/ 243 w 41500"/>
                <a:gd name="connsiteY1" fmla="*/ 114509 h 123032"/>
                <a:gd name="connsiteX2" fmla="*/ 13411 w 41500"/>
                <a:gd name="connsiteY2" fmla="*/ 118212 h 123032"/>
                <a:gd name="connsiteX3" fmla="*/ 41254 w 41500"/>
                <a:gd name="connsiteY3" fmla="*/ 8622 h 123032"/>
                <a:gd name="connsiteX4" fmla="*/ 28087 w 41500"/>
                <a:gd name="connsiteY4" fmla="*/ 4918 h 12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0" h="123032">
                  <a:moveTo>
                    <a:pt x="28087" y="4918"/>
                  </a:moveTo>
                  <a:cubicBezTo>
                    <a:pt x="18760" y="41403"/>
                    <a:pt x="9570" y="78025"/>
                    <a:pt x="243" y="114509"/>
                  </a:cubicBezTo>
                  <a:cubicBezTo>
                    <a:pt x="-1951" y="123013"/>
                    <a:pt x="11353" y="126716"/>
                    <a:pt x="13411" y="118212"/>
                  </a:cubicBezTo>
                  <a:cubicBezTo>
                    <a:pt x="22738" y="81728"/>
                    <a:pt x="31927" y="45106"/>
                    <a:pt x="41254" y="8622"/>
                  </a:cubicBezTo>
                  <a:cubicBezTo>
                    <a:pt x="43449" y="-19"/>
                    <a:pt x="30282" y="-3723"/>
                    <a:pt x="28087" y="491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6" name="任意多边形: 形状 675"/>
            <p:cNvSpPr/>
            <p:nvPr>
              <p:custDataLst>
                <p:tags r:id="rId58"/>
              </p:custDataLst>
            </p:nvPr>
          </p:nvSpPr>
          <p:spPr>
            <a:xfrm>
              <a:off x="8069458" y="3912077"/>
              <a:ext cx="13270" cy="13716"/>
            </a:xfrm>
            <a:custGeom>
              <a:avLst/>
              <a:gdLst>
                <a:gd name="connsiteX0" fmla="*/ 6584 w 13270"/>
                <a:gd name="connsiteY0" fmla="*/ 0 h 13716"/>
                <a:gd name="connsiteX1" fmla="*/ 6584 w 13270"/>
                <a:gd name="connsiteY1" fmla="*/ 13716 h 13716"/>
                <a:gd name="connsiteX2" fmla="*/ 6584 w 13270"/>
                <a:gd name="connsiteY2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70" h="13716">
                  <a:moveTo>
                    <a:pt x="6584" y="0"/>
                  </a:moveTo>
                  <a:cubicBezTo>
                    <a:pt x="-2195" y="0"/>
                    <a:pt x="-2195" y="13716"/>
                    <a:pt x="6584" y="13716"/>
                  </a:cubicBezTo>
                  <a:cubicBezTo>
                    <a:pt x="15500" y="13716"/>
                    <a:pt x="15500" y="0"/>
                    <a:pt x="6584" y="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7" name="任意多边形: 形状 676"/>
            <p:cNvSpPr/>
            <p:nvPr>
              <p:custDataLst>
                <p:tags r:id="rId59"/>
              </p:custDataLst>
            </p:nvPr>
          </p:nvSpPr>
          <p:spPr>
            <a:xfrm>
              <a:off x="9095274" y="3866148"/>
              <a:ext cx="89488" cy="217832"/>
            </a:xfrm>
            <a:custGeom>
              <a:avLst/>
              <a:gdLst>
                <a:gd name="connsiteX0" fmla="*/ 88472 w 89488"/>
                <a:gd name="connsiteY0" fmla="*/ 207641 h 217832"/>
                <a:gd name="connsiteX1" fmla="*/ 13308 w 89488"/>
                <a:gd name="connsiteY1" fmla="*/ 4918 h 217832"/>
                <a:gd name="connsiteX2" fmla="*/ 141 w 89488"/>
                <a:gd name="connsiteY2" fmla="*/ 8621 h 217832"/>
                <a:gd name="connsiteX3" fmla="*/ 76676 w 89488"/>
                <a:gd name="connsiteY3" fmla="*/ 214499 h 217832"/>
                <a:gd name="connsiteX4" fmla="*/ 88472 w 89488"/>
                <a:gd name="connsiteY4" fmla="*/ 207641 h 21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88" h="217832">
                  <a:moveTo>
                    <a:pt x="88472" y="207641"/>
                  </a:moveTo>
                  <a:cubicBezTo>
                    <a:pt x="51165" y="144821"/>
                    <a:pt x="26064" y="76927"/>
                    <a:pt x="13308" y="4918"/>
                  </a:cubicBezTo>
                  <a:cubicBezTo>
                    <a:pt x="11800" y="-3723"/>
                    <a:pt x="-1505" y="-20"/>
                    <a:pt x="141" y="8621"/>
                  </a:cubicBezTo>
                  <a:cubicBezTo>
                    <a:pt x="13034" y="81865"/>
                    <a:pt x="38683" y="150719"/>
                    <a:pt x="76676" y="214499"/>
                  </a:cubicBezTo>
                  <a:cubicBezTo>
                    <a:pt x="81203" y="222180"/>
                    <a:pt x="92998" y="215184"/>
                    <a:pt x="88472" y="20764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9" name="任意多边形: 形状 678"/>
            <p:cNvSpPr/>
            <p:nvPr>
              <p:custDataLst>
                <p:tags r:id="rId60"/>
              </p:custDataLst>
            </p:nvPr>
          </p:nvSpPr>
          <p:spPr>
            <a:xfrm>
              <a:off x="9231479" y="3921678"/>
              <a:ext cx="57523" cy="160108"/>
            </a:xfrm>
            <a:custGeom>
              <a:avLst/>
              <a:gdLst>
                <a:gd name="connsiteX0" fmla="*/ 56234 w 57523"/>
                <a:gd name="connsiteY0" fmla="*/ 150190 h 160108"/>
                <a:gd name="connsiteX1" fmla="*/ 14126 w 57523"/>
                <a:gd name="connsiteY1" fmla="*/ 6584 h 160108"/>
                <a:gd name="connsiteX2" fmla="*/ 410 w 57523"/>
                <a:gd name="connsiteY2" fmla="*/ 6584 h 160108"/>
                <a:gd name="connsiteX3" fmla="*/ 44301 w 57523"/>
                <a:gd name="connsiteY3" fmla="*/ 157185 h 160108"/>
                <a:gd name="connsiteX4" fmla="*/ 56234 w 57523"/>
                <a:gd name="connsiteY4" fmla="*/ 150190 h 16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23" h="160108">
                  <a:moveTo>
                    <a:pt x="56234" y="150190"/>
                  </a:moveTo>
                  <a:cubicBezTo>
                    <a:pt x="25373" y="107533"/>
                    <a:pt x="11108" y="59116"/>
                    <a:pt x="14126" y="6584"/>
                  </a:cubicBezTo>
                  <a:cubicBezTo>
                    <a:pt x="14674" y="-2195"/>
                    <a:pt x="958" y="-2195"/>
                    <a:pt x="410" y="6584"/>
                  </a:cubicBezTo>
                  <a:cubicBezTo>
                    <a:pt x="-2744" y="61173"/>
                    <a:pt x="12343" y="112883"/>
                    <a:pt x="44301" y="157185"/>
                  </a:cubicBezTo>
                  <a:cubicBezTo>
                    <a:pt x="49514" y="164181"/>
                    <a:pt x="61446" y="157323"/>
                    <a:pt x="56234" y="15019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0" name="任意多边形: 形状 679"/>
            <p:cNvSpPr/>
            <p:nvPr>
              <p:custDataLst>
                <p:tags r:id="rId61"/>
              </p:custDataLst>
            </p:nvPr>
          </p:nvSpPr>
          <p:spPr>
            <a:xfrm>
              <a:off x="9376618" y="3930968"/>
              <a:ext cx="32453" cy="58406"/>
            </a:xfrm>
            <a:custGeom>
              <a:avLst/>
              <a:gdLst>
                <a:gd name="connsiteX0" fmla="*/ 31934 w 32453"/>
                <a:gd name="connsiteY0" fmla="*/ 50238 h 58406"/>
                <a:gd name="connsiteX1" fmla="*/ 13692 w 32453"/>
                <a:gd name="connsiteY1" fmla="*/ 4564 h 58406"/>
                <a:gd name="connsiteX2" fmla="*/ 524 w 32453"/>
                <a:gd name="connsiteY2" fmla="*/ 8267 h 58406"/>
                <a:gd name="connsiteX3" fmla="*/ 18766 w 32453"/>
                <a:gd name="connsiteY3" fmla="*/ 53941 h 58406"/>
                <a:gd name="connsiteX4" fmla="*/ 31934 w 32453"/>
                <a:gd name="connsiteY4" fmla="*/ 50238 h 5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453" h="58406">
                  <a:moveTo>
                    <a:pt x="31934" y="50238"/>
                  </a:moveTo>
                  <a:cubicBezTo>
                    <a:pt x="25899" y="35013"/>
                    <a:pt x="19727" y="19789"/>
                    <a:pt x="13692" y="4564"/>
                  </a:cubicBezTo>
                  <a:cubicBezTo>
                    <a:pt x="10400" y="-3529"/>
                    <a:pt x="-2768" y="37"/>
                    <a:pt x="524" y="8267"/>
                  </a:cubicBezTo>
                  <a:cubicBezTo>
                    <a:pt x="6559" y="23492"/>
                    <a:pt x="12731" y="38717"/>
                    <a:pt x="18766" y="53941"/>
                  </a:cubicBezTo>
                  <a:cubicBezTo>
                    <a:pt x="21922" y="61896"/>
                    <a:pt x="35226" y="58330"/>
                    <a:pt x="31934" y="5023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1" name="任意多边形: 形状 680"/>
            <p:cNvSpPr/>
            <p:nvPr>
              <p:custDataLst>
                <p:tags r:id="rId62"/>
              </p:custDataLst>
            </p:nvPr>
          </p:nvSpPr>
          <p:spPr>
            <a:xfrm>
              <a:off x="10171709" y="4314830"/>
              <a:ext cx="33118" cy="269056"/>
            </a:xfrm>
            <a:custGeom>
              <a:avLst/>
              <a:gdLst>
                <a:gd name="connsiteX0" fmla="*/ 19340 w 33118"/>
                <a:gd name="connsiteY0" fmla="*/ 6532 h 269056"/>
                <a:gd name="connsiteX1" fmla="*/ 1 w 33118"/>
                <a:gd name="connsiteY1" fmla="*/ 262473 h 269056"/>
                <a:gd name="connsiteX2" fmla="*/ 13717 w 33118"/>
                <a:gd name="connsiteY2" fmla="*/ 262473 h 269056"/>
                <a:gd name="connsiteX3" fmla="*/ 33056 w 33118"/>
                <a:gd name="connsiteY3" fmla="*/ 6532 h 269056"/>
                <a:gd name="connsiteX4" fmla="*/ 19340 w 33118"/>
                <a:gd name="connsiteY4" fmla="*/ 6532 h 269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18" h="269056">
                  <a:moveTo>
                    <a:pt x="19340" y="6532"/>
                  </a:moveTo>
                  <a:cubicBezTo>
                    <a:pt x="8230" y="91572"/>
                    <a:pt x="1784" y="176885"/>
                    <a:pt x="1" y="262473"/>
                  </a:cubicBezTo>
                  <a:cubicBezTo>
                    <a:pt x="-136" y="271251"/>
                    <a:pt x="13580" y="271251"/>
                    <a:pt x="13717" y="262473"/>
                  </a:cubicBezTo>
                  <a:cubicBezTo>
                    <a:pt x="15500" y="176748"/>
                    <a:pt x="21946" y="91434"/>
                    <a:pt x="33056" y="6532"/>
                  </a:cubicBezTo>
                  <a:cubicBezTo>
                    <a:pt x="34154" y="-2246"/>
                    <a:pt x="20438" y="-2109"/>
                    <a:pt x="19340" y="65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2" name="任意多边形: 形状 681"/>
            <p:cNvSpPr/>
            <p:nvPr>
              <p:custDataLst>
                <p:tags r:id="rId63"/>
              </p:custDataLst>
            </p:nvPr>
          </p:nvSpPr>
          <p:spPr>
            <a:xfrm>
              <a:off x="10254492" y="4387885"/>
              <a:ext cx="50324" cy="196098"/>
            </a:xfrm>
            <a:custGeom>
              <a:avLst/>
              <a:gdLst>
                <a:gd name="connsiteX0" fmla="*/ 36684 w 50324"/>
                <a:gd name="connsiteY0" fmla="*/ 6584 h 196098"/>
                <a:gd name="connsiteX1" fmla="*/ 337 w 50324"/>
                <a:gd name="connsiteY1" fmla="*/ 187635 h 196098"/>
                <a:gd name="connsiteX2" fmla="*/ 13503 w 50324"/>
                <a:gd name="connsiteY2" fmla="*/ 191338 h 196098"/>
                <a:gd name="connsiteX3" fmla="*/ 50262 w 50324"/>
                <a:gd name="connsiteY3" fmla="*/ 6584 h 196098"/>
                <a:gd name="connsiteX4" fmla="*/ 36684 w 50324"/>
                <a:gd name="connsiteY4" fmla="*/ 6584 h 196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324" h="196098">
                  <a:moveTo>
                    <a:pt x="36684" y="6584"/>
                  </a:moveTo>
                  <a:cubicBezTo>
                    <a:pt x="30375" y="68169"/>
                    <a:pt x="18305" y="128382"/>
                    <a:pt x="337" y="187635"/>
                  </a:cubicBezTo>
                  <a:cubicBezTo>
                    <a:pt x="-2269" y="196139"/>
                    <a:pt x="11035" y="199705"/>
                    <a:pt x="13503" y="191338"/>
                  </a:cubicBezTo>
                  <a:cubicBezTo>
                    <a:pt x="31746" y="130851"/>
                    <a:pt x="43953" y="69403"/>
                    <a:pt x="50262" y="6584"/>
                  </a:cubicBezTo>
                  <a:cubicBezTo>
                    <a:pt x="51360" y="-2195"/>
                    <a:pt x="37644" y="-2195"/>
                    <a:pt x="36684" y="658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3" name="任意多边形: 形状 682"/>
            <p:cNvSpPr/>
            <p:nvPr>
              <p:custDataLst>
                <p:tags r:id="rId64"/>
              </p:custDataLst>
            </p:nvPr>
          </p:nvSpPr>
          <p:spPr>
            <a:xfrm>
              <a:off x="10300525" y="4515501"/>
              <a:ext cx="95701" cy="178468"/>
            </a:xfrm>
            <a:custGeom>
              <a:avLst/>
              <a:gdLst>
                <a:gd name="connsiteX0" fmla="*/ 83097 w 95701"/>
                <a:gd name="connsiteY0" fmla="*/ 3509 h 178468"/>
                <a:gd name="connsiteX1" fmla="*/ 801 w 95701"/>
                <a:gd name="connsiteY1" fmla="*/ 168101 h 178468"/>
                <a:gd name="connsiteX2" fmla="*/ 12597 w 95701"/>
                <a:gd name="connsiteY2" fmla="*/ 174959 h 178468"/>
                <a:gd name="connsiteX3" fmla="*/ 94893 w 95701"/>
                <a:gd name="connsiteY3" fmla="*/ 10367 h 178468"/>
                <a:gd name="connsiteX4" fmla="*/ 83097 w 95701"/>
                <a:gd name="connsiteY4" fmla="*/ 3509 h 17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701" h="178468">
                  <a:moveTo>
                    <a:pt x="83097" y="3509"/>
                  </a:moveTo>
                  <a:lnTo>
                    <a:pt x="801" y="168101"/>
                  </a:lnTo>
                  <a:cubicBezTo>
                    <a:pt x="-3177" y="175919"/>
                    <a:pt x="8756" y="182914"/>
                    <a:pt x="12597" y="174959"/>
                  </a:cubicBezTo>
                  <a:lnTo>
                    <a:pt x="94893" y="10367"/>
                  </a:lnTo>
                  <a:cubicBezTo>
                    <a:pt x="98871" y="2549"/>
                    <a:pt x="87075" y="-4446"/>
                    <a:pt x="83097" y="3509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4" name="任意多边形: 形状 683"/>
            <p:cNvSpPr/>
            <p:nvPr>
              <p:custDataLst>
                <p:tags r:id="rId65"/>
              </p:custDataLst>
            </p:nvPr>
          </p:nvSpPr>
          <p:spPr>
            <a:xfrm>
              <a:off x="8648165" y="5127668"/>
              <a:ext cx="113595" cy="229517"/>
            </a:xfrm>
            <a:custGeom>
              <a:avLst/>
              <a:gdLst>
                <a:gd name="connsiteX0" fmla="*/ 112305 w 113595"/>
                <a:gd name="connsiteY0" fmla="*/ 219514 h 229517"/>
                <a:gd name="connsiteX1" fmla="*/ 13413 w 113595"/>
                <a:gd name="connsiteY1" fmla="*/ 4859 h 229517"/>
                <a:gd name="connsiteX2" fmla="*/ 246 w 113595"/>
                <a:gd name="connsiteY2" fmla="*/ 8562 h 229517"/>
                <a:gd name="connsiteX3" fmla="*/ 100510 w 113595"/>
                <a:gd name="connsiteY3" fmla="*/ 226509 h 229517"/>
                <a:gd name="connsiteX4" fmla="*/ 112305 w 113595"/>
                <a:gd name="connsiteY4" fmla="*/ 219514 h 229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95" h="229517">
                  <a:moveTo>
                    <a:pt x="112305" y="219514"/>
                  </a:moveTo>
                  <a:cubicBezTo>
                    <a:pt x="66220" y="154226"/>
                    <a:pt x="33026" y="82354"/>
                    <a:pt x="13413" y="4859"/>
                  </a:cubicBezTo>
                  <a:cubicBezTo>
                    <a:pt x="11218" y="-3645"/>
                    <a:pt x="-1949" y="-79"/>
                    <a:pt x="246" y="8562"/>
                  </a:cubicBezTo>
                  <a:cubicBezTo>
                    <a:pt x="20133" y="87155"/>
                    <a:pt x="53738" y="160124"/>
                    <a:pt x="100510" y="226509"/>
                  </a:cubicBezTo>
                  <a:cubicBezTo>
                    <a:pt x="105585" y="233642"/>
                    <a:pt x="117517" y="226784"/>
                    <a:pt x="112305" y="21951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5" name="任意多边形: 形状 684"/>
            <p:cNvSpPr/>
            <p:nvPr>
              <p:custDataLst>
                <p:tags r:id="rId66"/>
              </p:custDataLst>
            </p:nvPr>
          </p:nvSpPr>
          <p:spPr>
            <a:xfrm>
              <a:off x="8875897" y="5192380"/>
              <a:ext cx="63120" cy="152862"/>
            </a:xfrm>
            <a:custGeom>
              <a:avLst/>
              <a:gdLst>
                <a:gd name="connsiteX0" fmla="*/ 62059 w 63120"/>
                <a:gd name="connsiteY0" fmla="*/ 142732 h 152862"/>
                <a:gd name="connsiteX1" fmla="*/ 13778 w 63120"/>
                <a:gd name="connsiteY1" fmla="*/ 6532 h 152862"/>
                <a:gd name="connsiteX2" fmla="*/ 62 w 63120"/>
                <a:gd name="connsiteY2" fmla="*/ 6532 h 152862"/>
                <a:gd name="connsiteX3" fmla="*/ 50126 w 63120"/>
                <a:gd name="connsiteY3" fmla="*/ 149590 h 152862"/>
                <a:gd name="connsiteX4" fmla="*/ 62059 w 63120"/>
                <a:gd name="connsiteY4" fmla="*/ 142732 h 15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20" h="152862">
                  <a:moveTo>
                    <a:pt x="62059" y="142732"/>
                  </a:moveTo>
                  <a:cubicBezTo>
                    <a:pt x="36547" y="100761"/>
                    <a:pt x="20362" y="55224"/>
                    <a:pt x="13778" y="6532"/>
                  </a:cubicBezTo>
                  <a:cubicBezTo>
                    <a:pt x="12681" y="-2109"/>
                    <a:pt x="-1035" y="-2246"/>
                    <a:pt x="62" y="6532"/>
                  </a:cubicBezTo>
                  <a:cubicBezTo>
                    <a:pt x="6920" y="57693"/>
                    <a:pt x="23380" y="105425"/>
                    <a:pt x="50126" y="149590"/>
                  </a:cubicBezTo>
                  <a:cubicBezTo>
                    <a:pt x="54789" y="157134"/>
                    <a:pt x="66722" y="150276"/>
                    <a:pt x="62059" y="1427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7" name="任意多边形: 形状 686"/>
            <p:cNvSpPr/>
            <p:nvPr>
              <p:custDataLst>
                <p:tags r:id="rId67"/>
              </p:custDataLst>
            </p:nvPr>
          </p:nvSpPr>
          <p:spPr>
            <a:xfrm>
              <a:off x="9022989" y="5265591"/>
              <a:ext cx="57068" cy="233407"/>
            </a:xfrm>
            <a:custGeom>
              <a:avLst/>
              <a:gdLst>
                <a:gd name="connsiteX0" fmla="*/ 43622 w 57068"/>
                <a:gd name="connsiteY0" fmla="*/ 4918 h 233407"/>
                <a:gd name="connsiteX1" fmla="*/ 142 w 57068"/>
                <a:gd name="connsiteY1" fmla="*/ 224786 h 233407"/>
                <a:gd name="connsiteX2" fmla="*/ 13310 w 57068"/>
                <a:gd name="connsiteY2" fmla="*/ 228489 h 233407"/>
                <a:gd name="connsiteX3" fmla="*/ 56926 w 57068"/>
                <a:gd name="connsiteY3" fmla="*/ 8621 h 233407"/>
                <a:gd name="connsiteX4" fmla="*/ 43622 w 57068"/>
                <a:gd name="connsiteY4" fmla="*/ 4918 h 23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068" h="233407">
                  <a:moveTo>
                    <a:pt x="43622" y="4918"/>
                  </a:moveTo>
                  <a:cubicBezTo>
                    <a:pt x="29083" y="78162"/>
                    <a:pt x="14545" y="151542"/>
                    <a:pt x="142" y="224786"/>
                  </a:cubicBezTo>
                  <a:cubicBezTo>
                    <a:pt x="-1504" y="233427"/>
                    <a:pt x="11664" y="237130"/>
                    <a:pt x="13310" y="228489"/>
                  </a:cubicBezTo>
                  <a:cubicBezTo>
                    <a:pt x="27849" y="155246"/>
                    <a:pt x="42388" y="81865"/>
                    <a:pt x="56926" y="8621"/>
                  </a:cubicBezTo>
                  <a:cubicBezTo>
                    <a:pt x="58572" y="-20"/>
                    <a:pt x="45406" y="-3723"/>
                    <a:pt x="43622" y="491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9" name="任意多边形: 形状 688"/>
            <p:cNvSpPr/>
            <p:nvPr>
              <p:custDataLst>
                <p:tags r:id="rId68"/>
              </p:custDataLst>
            </p:nvPr>
          </p:nvSpPr>
          <p:spPr>
            <a:xfrm>
              <a:off x="8289023" y="5576396"/>
              <a:ext cx="77685" cy="205571"/>
            </a:xfrm>
            <a:custGeom>
              <a:avLst/>
              <a:gdLst>
                <a:gd name="connsiteX0" fmla="*/ 76975 w 77685"/>
                <a:gd name="connsiteY0" fmla="*/ 195159 h 205571"/>
                <a:gd name="connsiteX1" fmla="*/ 13332 w 77685"/>
                <a:gd name="connsiteY1" fmla="*/ 4918 h 205571"/>
                <a:gd name="connsiteX2" fmla="*/ 166 w 77685"/>
                <a:gd name="connsiteY2" fmla="*/ 8621 h 205571"/>
                <a:gd name="connsiteX3" fmla="*/ 65179 w 77685"/>
                <a:gd name="connsiteY3" fmla="*/ 202154 h 205571"/>
                <a:gd name="connsiteX4" fmla="*/ 76975 w 77685"/>
                <a:gd name="connsiteY4" fmla="*/ 195159 h 205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685" h="205571">
                  <a:moveTo>
                    <a:pt x="76975" y="195159"/>
                  </a:moveTo>
                  <a:cubicBezTo>
                    <a:pt x="47897" y="134260"/>
                    <a:pt x="26911" y="71029"/>
                    <a:pt x="13332" y="4918"/>
                  </a:cubicBezTo>
                  <a:cubicBezTo>
                    <a:pt x="11549" y="-3723"/>
                    <a:pt x="-1618" y="-20"/>
                    <a:pt x="166" y="8621"/>
                  </a:cubicBezTo>
                  <a:cubicBezTo>
                    <a:pt x="13882" y="75830"/>
                    <a:pt x="35552" y="140295"/>
                    <a:pt x="65179" y="202154"/>
                  </a:cubicBezTo>
                  <a:cubicBezTo>
                    <a:pt x="68882" y="209972"/>
                    <a:pt x="80678" y="202977"/>
                    <a:pt x="76975" y="195159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90" name="任意多边形: 形状 689"/>
            <p:cNvSpPr/>
            <p:nvPr>
              <p:custDataLst>
                <p:tags r:id="rId69"/>
              </p:custDataLst>
            </p:nvPr>
          </p:nvSpPr>
          <p:spPr>
            <a:xfrm>
              <a:off x="8033220" y="5594462"/>
              <a:ext cx="94235" cy="133883"/>
            </a:xfrm>
            <a:custGeom>
              <a:avLst/>
              <a:gdLst>
                <a:gd name="connsiteX0" fmla="*/ 92474 w 94235"/>
                <a:gd name="connsiteY0" fmla="*/ 121955 h 133883"/>
                <a:gd name="connsiteX1" fmla="*/ 12646 w 94235"/>
                <a:gd name="connsiteY1" fmla="*/ 3449 h 133883"/>
                <a:gd name="connsiteX2" fmla="*/ 851 w 94235"/>
                <a:gd name="connsiteY2" fmla="*/ 10307 h 133883"/>
                <a:gd name="connsiteX3" fmla="*/ 82873 w 94235"/>
                <a:gd name="connsiteY3" fmla="*/ 131693 h 133883"/>
                <a:gd name="connsiteX4" fmla="*/ 92474 w 94235"/>
                <a:gd name="connsiteY4" fmla="*/ 121955 h 13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35" h="133883">
                  <a:moveTo>
                    <a:pt x="92474" y="121955"/>
                  </a:moveTo>
                  <a:cubicBezTo>
                    <a:pt x="61064" y="85607"/>
                    <a:pt x="34593" y="46105"/>
                    <a:pt x="12646" y="3449"/>
                  </a:cubicBezTo>
                  <a:cubicBezTo>
                    <a:pt x="8669" y="-4370"/>
                    <a:pt x="-3264" y="2488"/>
                    <a:pt x="851" y="10307"/>
                  </a:cubicBezTo>
                  <a:cubicBezTo>
                    <a:pt x="23345" y="54061"/>
                    <a:pt x="50777" y="94386"/>
                    <a:pt x="82873" y="131693"/>
                  </a:cubicBezTo>
                  <a:cubicBezTo>
                    <a:pt x="88496" y="138277"/>
                    <a:pt x="98235" y="128538"/>
                    <a:pt x="92474" y="121955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3" name="任意多边形: 形状 1292"/>
            <p:cNvSpPr/>
            <p:nvPr>
              <p:custDataLst>
                <p:tags r:id="rId70"/>
              </p:custDataLst>
            </p:nvPr>
          </p:nvSpPr>
          <p:spPr>
            <a:xfrm>
              <a:off x="9037945" y="4544450"/>
              <a:ext cx="1396635" cy="1101977"/>
            </a:xfrm>
            <a:custGeom>
              <a:avLst/>
              <a:gdLst>
                <a:gd name="connsiteX0" fmla="*/ 527929 w 1396635"/>
                <a:gd name="connsiteY0" fmla="*/ 1099546 h 1101977"/>
                <a:gd name="connsiteX1" fmla="*/ 506944 w 1396635"/>
                <a:gd name="connsiteY1" fmla="*/ 1054010 h 1101977"/>
                <a:gd name="connsiteX2" fmla="*/ 517916 w 1396635"/>
                <a:gd name="connsiteY2" fmla="*/ 1031652 h 1101977"/>
                <a:gd name="connsiteX3" fmla="*/ 524774 w 1396635"/>
                <a:gd name="connsiteY3" fmla="*/ 1019171 h 1101977"/>
                <a:gd name="connsiteX4" fmla="*/ 524089 w 1396635"/>
                <a:gd name="connsiteY4" fmla="*/ 1020542 h 1101977"/>
                <a:gd name="connsiteX5" fmla="*/ 525186 w 1396635"/>
                <a:gd name="connsiteY5" fmla="*/ 1018348 h 1101977"/>
                <a:gd name="connsiteX6" fmla="*/ 525597 w 1396635"/>
                <a:gd name="connsiteY6" fmla="*/ 1017525 h 1101977"/>
                <a:gd name="connsiteX7" fmla="*/ 559064 w 1396635"/>
                <a:gd name="connsiteY7" fmla="*/ 945653 h 1101977"/>
                <a:gd name="connsiteX8" fmla="*/ 571820 w 1396635"/>
                <a:gd name="connsiteY8" fmla="*/ 915478 h 1101977"/>
                <a:gd name="connsiteX9" fmla="*/ 567294 w 1396635"/>
                <a:gd name="connsiteY9" fmla="*/ 911637 h 1101977"/>
                <a:gd name="connsiteX10" fmla="*/ 555087 w 1396635"/>
                <a:gd name="connsiteY10" fmla="*/ 900939 h 1101977"/>
                <a:gd name="connsiteX11" fmla="*/ 530261 w 1396635"/>
                <a:gd name="connsiteY11" fmla="*/ 877210 h 1101977"/>
                <a:gd name="connsiteX12" fmla="*/ 512156 w 1396635"/>
                <a:gd name="connsiteY12" fmla="*/ 858282 h 1101977"/>
                <a:gd name="connsiteX13" fmla="*/ 505161 w 1396635"/>
                <a:gd name="connsiteY13" fmla="*/ 860751 h 1101977"/>
                <a:gd name="connsiteX14" fmla="*/ 490484 w 1396635"/>
                <a:gd name="connsiteY14" fmla="*/ 861985 h 1101977"/>
                <a:gd name="connsiteX15" fmla="*/ 471968 w 1396635"/>
                <a:gd name="connsiteY15" fmla="*/ 862945 h 1101977"/>
                <a:gd name="connsiteX16" fmla="*/ 435208 w 1396635"/>
                <a:gd name="connsiteY16" fmla="*/ 863357 h 1101977"/>
                <a:gd name="connsiteX17" fmla="*/ 395295 w 1396635"/>
                <a:gd name="connsiteY17" fmla="*/ 860751 h 1101977"/>
                <a:gd name="connsiteX18" fmla="*/ 355245 w 1396635"/>
                <a:gd name="connsiteY18" fmla="*/ 853756 h 1101977"/>
                <a:gd name="connsiteX19" fmla="*/ 327538 w 1396635"/>
                <a:gd name="connsiteY19" fmla="*/ 846623 h 1101977"/>
                <a:gd name="connsiteX20" fmla="*/ 274595 w 1396635"/>
                <a:gd name="connsiteY20" fmla="*/ 827147 h 1101977"/>
                <a:gd name="connsiteX21" fmla="*/ 203134 w 1396635"/>
                <a:gd name="connsiteY21" fmla="*/ 787782 h 1101977"/>
                <a:gd name="connsiteX22" fmla="*/ 136612 w 1396635"/>
                <a:gd name="connsiteY22" fmla="*/ 733466 h 1101977"/>
                <a:gd name="connsiteX23" fmla="*/ 82021 w 1396635"/>
                <a:gd name="connsiteY23" fmla="*/ 667767 h 1101977"/>
                <a:gd name="connsiteX24" fmla="*/ 59939 w 1396635"/>
                <a:gd name="connsiteY24" fmla="*/ 631556 h 1101977"/>
                <a:gd name="connsiteX25" fmla="*/ 42108 w 1396635"/>
                <a:gd name="connsiteY25" fmla="*/ 593015 h 1101977"/>
                <a:gd name="connsiteX26" fmla="*/ 28667 w 1396635"/>
                <a:gd name="connsiteY26" fmla="*/ 554747 h 1101977"/>
                <a:gd name="connsiteX27" fmla="*/ 18517 w 1396635"/>
                <a:gd name="connsiteY27" fmla="*/ 513325 h 1101977"/>
                <a:gd name="connsiteX28" fmla="*/ 13579 w 1396635"/>
                <a:gd name="connsiteY28" fmla="*/ 487950 h 1101977"/>
                <a:gd name="connsiteX29" fmla="*/ 13853 w 1396635"/>
                <a:gd name="connsiteY29" fmla="*/ 489322 h 1101977"/>
                <a:gd name="connsiteX30" fmla="*/ 3841 w 1396635"/>
                <a:gd name="connsiteY30" fmla="*/ 405380 h 1101977"/>
                <a:gd name="connsiteX31" fmla="*/ 0 w 1396635"/>
                <a:gd name="connsiteY31" fmla="*/ 320752 h 1101977"/>
                <a:gd name="connsiteX32" fmla="*/ 3018 w 1396635"/>
                <a:gd name="connsiteY32" fmla="*/ 257521 h 1101977"/>
                <a:gd name="connsiteX33" fmla="*/ 5075 w 1396635"/>
                <a:gd name="connsiteY33" fmla="*/ 226797 h 1101977"/>
                <a:gd name="connsiteX34" fmla="*/ 5624 w 1396635"/>
                <a:gd name="connsiteY34" fmla="*/ 212533 h 1101977"/>
                <a:gd name="connsiteX35" fmla="*/ 6172 w 1396635"/>
                <a:gd name="connsiteY35" fmla="*/ 204303 h 1101977"/>
                <a:gd name="connsiteX36" fmla="*/ 19203 w 1396635"/>
                <a:gd name="connsiteY36" fmla="*/ 198542 h 1101977"/>
                <a:gd name="connsiteX37" fmla="*/ 39228 w 1396635"/>
                <a:gd name="connsiteY37" fmla="*/ 198405 h 1101977"/>
                <a:gd name="connsiteX38" fmla="*/ 81198 w 1396635"/>
                <a:gd name="connsiteY38" fmla="*/ 208829 h 1101977"/>
                <a:gd name="connsiteX39" fmla="*/ 168844 w 1396635"/>
                <a:gd name="connsiteY39" fmla="*/ 240376 h 1101977"/>
                <a:gd name="connsiteX40" fmla="*/ 335494 w 1396635"/>
                <a:gd name="connsiteY40" fmla="*/ 331313 h 1101977"/>
                <a:gd name="connsiteX41" fmla="*/ 409560 w 1396635"/>
                <a:gd name="connsiteY41" fmla="*/ 391664 h 1101977"/>
                <a:gd name="connsiteX42" fmla="*/ 443027 w 1396635"/>
                <a:gd name="connsiteY42" fmla="*/ 425268 h 1101977"/>
                <a:gd name="connsiteX43" fmla="*/ 473339 w 1396635"/>
                <a:gd name="connsiteY43" fmla="*/ 462164 h 1101977"/>
                <a:gd name="connsiteX44" fmla="*/ 521757 w 1396635"/>
                <a:gd name="connsiteY44" fmla="*/ 543225 h 1101977"/>
                <a:gd name="connsiteX45" fmla="*/ 539999 w 1396635"/>
                <a:gd name="connsiteY45" fmla="*/ 587528 h 1101977"/>
                <a:gd name="connsiteX46" fmla="*/ 553715 w 1396635"/>
                <a:gd name="connsiteY46" fmla="*/ 633340 h 1101977"/>
                <a:gd name="connsiteX47" fmla="*/ 566745 w 1396635"/>
                <a:gd name="connsiteY47" fmla="*/ 719750 h 1101977"/>
                <a:gd name="connsiteX48" fmla="*/ 563179 w 1396635"/>
                <a:gd name="connsiteY48" fmla="*/ 795326 h 1101977"/>
                <a:gd name="connsiteX49" fmla="*/ 557967 w 1396635"/>
                <a:gd name="connsiteY49" fmla="*/ 817957 h 1101977"/>
                <a:gd name="connsiteX50" fmla="*/ 555635 w 1396635"/>
                <a:gd name="connsiteY50" fmla="*/ 826049 h 1101977"/>
                <a:gd name="connsiteX51" fmla="*/ 552755 w 1396635"/>
                <a:gd name="connsiteY51" fmla="*/ 835513 h 1101977"/>
                <a:gd name="connsiteX52" fmla="*/ 550835 w 1396635"/>
                <a:gd name="connsiteY52" fmla="*/ 838668 h 1101977"/>
                <a:gd name="connsiteX53" fmla="*/ 553441 w 1396635"/>
                <a:gd name="connsiteY53" fmla="*/ 841137 h 1101977"/>
                <a:gd name="connsiteX54" fmla="*/ 551383 w 1396635"/>
                <a:gd name="connsiteY54" fmla="*/ 839354 h 1101977"/>
                <a:gd name="connsiteX55" fmla="*/ 578815 w 1396635"/>
                <a:gd name="connsiteY55" fmla="*/ 864180 h 1101977"/>
                <a:gd name="connsiteX56" fmla="*/ 588965 w 1396635"/>
                <a:gd name="connsiteY56" fmla="*/ 873095 h 1101977"/>
                <a:gd name="connsiteX57" fmla="*/ 597332 w 1396635"/>
                <a:gd name="connsiteY57" fmla="*/ 851150 h 1101977"/>
                <a:gd name="connsiteX58" fmla="*/ 597332 w 1396635"/>
                <a:gd name="connsiteY58" fmla="*/ 851287 h 1101977"/>
                <a:gd name="connsiteX59" fmla="*/ 597469 w 1396635"/>
                <a:gd name="connsiteY59" fmla="*/ 850738 h 1101977"/>
                <a:gd name="connsiteX60" fmla="*/ 598841 w 1396635"/>
                <a:gd name="connsiteY60" fmla="*/ 846898 h 1101977"/>
                <a:gd name="connsiteX61" fmla="*/ 598155 w 1396635"/>
                <a:gd name="connsiteY61" fmla="*/ 848681 h 1101977"/>
                <a:gd name="connsiteX62" fmla="*/ 690327 w 1396635"/>
                <a:gd name="connsiteY62" fmla="*/ 546106 h 1101977"/>
                <a:gd name="connsiteX63" fmla="*/ 708157 w 1396635"/>
                <a:gd name="connsiteY63" fmla="*/ 467787 h 1101977"/>
                <a:gd name="connsiteX64" fmla="*/ 708157 w 1396635"/>
                <a:gd name="connsiteY64" fmla="*/ 467925 h 1101977"/>
                <a:gd name="connsiteX65" fmla="*/ 709117 w 1396635"/>
                <a:gd name="connsiteY65" fmla="*/ 463810 h 1101977"/>
                <a:gd name="connsiteX66" fmla="*/ 709117 w 1396635"/>
                <a:gd name="connsiteY66" fmla="*/ 463673 h 1101977"/>
                <a:gd name="connsiteX67" fmla="*/ 731612 w 1396635"/>
                <a:gd name="connsiteY67" fmla="*/ 344618 h 1101977"/>
                <a:gd name="connsiteX68" fmla="*/ 741213 w 1396635"/>
                <a:gd name="connsiteY68" fmla="*/ 279467 h 1101977"/>
                <a:gd name="connsiteX69" fmla="*/ 748482 w 1396635"/>
                <a:gd name="connsiteY69" fmla="*/ 220899 h 1101977"/>
                <a:gd name="connsiteX70" fmla="*/ 748345 w 1396635"/>
                <a:gd name="connsiteY70" fmla="*/ 222545 h 1101977"/>
                <a:gd name="connsiteX71" fmla="*/ 748620 w 1396635"/>
                <a:gd name="connsiteY71" fmla="*/ 220351 h 1101977"/>
                <a:gd name="connsiteX72" fmla="*/ 748757 w 1396635"/>
                <a:gd name="connsiteY72" fmla="*/ 218979 h 1101977"/>
                <a:gd name="connsiteX73" fmla="*/ 748620 w 1396635"/>
                <a:gd name="connsiteY73" fmla="*/ 219528 h 1101977"/>
                <a:gd name="connsiteX74" fmla="*/ 754655 w 1396635"/>
                <a:gd name="connsiteY74" fmla="*/ 91832 h 1101977"/>
                <a:gd name="connsiteX75" fmla="*/ 755340 w 1396635"/>
                <a:gd name="connsiteY75" fmla="*/ 34636 h 1101977"/>
                <a:gd name="connsiteX76" fmla="*/ 759181 w 1396635"/>
                <a:gd name="connsiteY76" fmla="*/ 12553 h 1101977"/>
                <a:gd name="connsiteX77" fmla="*/ 789630 w 1396635"/>
                <a:gd name="connsiteY77" fmla="*/ 4049 h 1101977"/>
                <a:gd name="connsiteX78" fmla="*/ 798683 w 1396635"/>
                <a:gd name="connsiteY78" fmla="*/ 28327 h 1101977"/>
                <a:gd name="connsiteX79" fmla="*/ 803209 w 1396635"/>
                <a:gd name="connsiteY79" fmla="*/ 59325 h 1101977"/>
                <a:gd name="connsiteX80" fmla="*/ 812125 w 1396635"/>
                <a:gd name="connsiteY80" fmla="*/ 135312 h 1101977"/>
                <a:gd name="connsiteX81" fmla="*/ 808147 w 1396635"/>
                <a:gd name="connsiteY81" fmla="*/ 310739 h 1101977"/>
                <a:gd name="connsiteX82" fmla="*/ 740664 w 1396635"/>
                <a:gd name="connsiteY82" fmla="*/ 644861 h 1101977"/>
                <a:gd name="connsiteX83" fmla="*/ 693618 w 1396635"/>
                <a:gd name="connsiteY83" fmla="*/ 802184 h 1101977"/>
                <a:gd name="connsiteX84" fmla="*/ 657682 w 1396635"/>
                <a:gd name="connsiteY84" fmla="*/ 903133 h 1101977"/>
                <a:gd name="connsiteX85" fmla="*/ 684703 w 1396635"/>
                <a:gd name="connsiteY85" fmla="*/ 896001 h 1101977"/>
                <a:gd name="connsiteX86" fmla="*/ 711038 w 1396635"/>
                <a:gd name="connsiteY86" fmla="*/ 889966 h 1101977"/>
                <a:gd name="connsiteX87" fmla="*/ 725028 w 1396635"/>
                <a:gd name="connsiteY87" fmla="*/ 857733 h 1101977"/>
                <a:gd name="connsiteX88" fmla="*/ 741899 w 1396635"/>
                <a:gd name="connsiteY88" fmla="*/ 824129 h 1101977"/>
                <a:gd name="connsiteX89" fmla="*/ 762061 w 1396635"/>
                <a:gd name="connsiteY89" fmla="*/ 789290 h 1101977"/>
                <a:gd name="connsiteX90" fmla="*/ 785790 w 1396635"/>
                <a:gd name="connsiteY90" fmla="*/ 754863 h 1101977"/>
                <a:gd name="connsiteX91" fmla="*/ 837636 w 1396635"/>
                <a:gd name="connsiteY91" fmla="*/ 689301 h 1101977"/>
                <a:gd name="connsiteX92" fmla="*/ 895518 w 1396635"/>
                <a:gd name="connsiteY92" fmla="*/ 629911 h 1101977"/>
                <a:gd name="connsiteX93" fmla="*/ 928025 w 1396635"/>
                <a:gd name="connsiteY93" fmla="*/ 604536 h 1101977"/>
                <a:gd name="connsiteX94" fmla="*/ 963001 w 1396635"/>
                <a:gd name="connsiteY94" fmla="*/ 582453 h 1101977"/>
                <a:gd name="connsiteX95" fmla="*/ 1000445 w 1396635"/>
                <a:gd name="connsiteY95" fmla="*/ 562428 h 1101977"/>
                <a:gd name="connsiteX96" fmla="*/ 1041182 w 1396635"/>
                <a:gd name="connsiteY96" fmla="*/ 544597 h 1101977"/>
                <a:gd name="connsiteX97" fmla="*/ 1123341 w 1396635"/>
                <a:gd name="connsiteY97" fmla="*/ 518399 h 1101977"/>
                <a:gd name="connsiteX98" fmla="*/ 1207145 w 1396635"/>
                <a:gd name="connsiteY98" fmla="*/ 502215 h 1101977"/>
                <a:gd name="connsiteX99" fmla="*/ 1292459 w 1396635"/>
                <a:gd name="connsiteY99" fmla="*/ 497414 h 1101977"/>
                <a:gd name="connsiteX100" fmla="*/ 1353907 w 1396635"/>
                <a:gd name="connsiteY100" fmla="*/ 500569 h 1101977"/>
                <a:gd name="connsiteX101" fmla="*/ 1352398 w 1396635"/>
                <a:gd name="connsiteY101" fmla="*/ 500431 h 1101977"/>
                <a:gd name="connsiteX102" fmla="*/ 1356101 w 1396635"/>
                <a:gd name="connsiteY102" fmla="*/ 500706 h 1101977"/>
                <a:gd name="connsiteX103" fmla="*/ 1354592 w 1396635"/>
                <a:gd name="connsiteY103" fmla="*/ 500569 h 1101977"/>
                <a:gd name="connsiteX104" fmla="*/ 1374069 w 1396635"/>
                <a:gd name="connsiteY104" fmla="*/ 502626 h 1101977"/>
                <a:gd name="connsiteX105" fmla="*/ 1390117 w 1396635"/>
                <a:gd name="connsiteY105" fmla="*/ 508524 h 1101977"/>
                <a:gd name="connsiteX106" fmla="*/ 1391626 w 1396635"/>
                <a:gd name="connsiteY106" fmla="*/ 511679 h 1101977"/>
                <a:gd name="connsiteX107" fmla="*/ 1392449 w 1396635"/>
                <a:gd name="connsiteY107" fmla="*/ 512364 h 1101977"/>
                <a:gd name="connsiteX108" fmla="*/ 1396426 w 1396635"/>
                <a:gd name="connsiteY108" fmla="*/ 528001 h 1101977"/>
                <a:gd name="connsiteX109" fmla="*/ 1393409 w 1396635"/>
                <a:gd name="connsiteY109" fmla="*/ 548026 h 1101977"/>
                <a:gd name="connsiteX110" fmla="*/ 1382024 w 1396635"/>
                <a:gd name="connsiteY110" fmla="*/ 589723 h 1101977"/>
                <a:gd name="connsiteX111" fmla="*/ 1346089 w 1396635"/>
                <a:gd name="connsiteY111" fmla="*/ 670784 h 1101977"/>
                <a:gd name="connsiteX112" fmla="*/ 1324554 w 1396635"/>
                <a:gd name="connsiteY112" fmla="*/ 708640 h 1101977"/>
                <a:gd name="connsiteX113" fmla="*/ 1298083 w 1396635"/>
                <a:gd name="connsiteY113" fmla="*/ 748142 h 1101977"/>
                <a:gd name="connsiteX114" fmla="*/ 1242258 w 1396635"/>
                <a:gd name="connsiteY114" fmla="*/ 815351 h 1101977"/>
                <a:gd name="connsiteX115" fmla="*/ 1174913 w 1396635"/>
                <a:gd name="connsiteY115" fmla="*/ 876799 h 1101977"/>
                <a:gd name="connsiteX116" fmla="*/ 1101807 w 1396635"/>
                <a:gd name="connsiteY116" fmla="*/ 926862 h 1101977"/>
                <a:gd name="connsiteX117" fmla="*/ 1061482 w 1396635"/>
                <a:gd name="connsiteY117" fmla="*/ 946750 h 1101977"/>
                <a:gd name="connsiteX118" fmla="*/ 1022665 w 1396635"/>
                <a:gd name="connsiteY118" fmla="*/ 962249 h 1101977"/>
                <a:gd name="connsiteX119" fmla="*/ 939409 w 1396635"/>
                <a:gd name="connsiteY119" fmla="*/ 979394 h 1101977"/>
                <a:gd name="connsiteX120" fmla="*/ 852861 w 1396635"/>
                <a:gd name="connsiteY120" fmla="*/ 978297 h 1101977"/>
                <a:gd name="connsiteX121" fmla="*/ 788396 w 1396635"/>
                <a:gd name="connsiteY121" fmla="*/ 966090 h 1101977"/>
                <a:gd name="connsiteX122" fmla="*/ 776326 w 1396635"/>
                <a:gd name="connsiteY122" fmla="*/ 962249 h 1101977"/>
                <a:gd name="connsiteX123" fmla="*/ 733258 w 1396635"/>
                <a:gd name="connsiteY123" fmla="*/ 943458 h 1101977"/>
                <a:gd name="connsiteX124" fmla="*/ 720090 w 1396635"/>
                <a:gd name="connsiteY124" fmla="*/ 935777 h 1101977"/>
                <a:gd name="connsiteX125" fmla="*/ 711449 w 1396635"/>
                <a:gd name="connsiteY125" fmla="*/ 930428 h 1101977"/>
                <a:gd name="connsiteX126" fmla="*/ 689366 w 1396635"/>
                <a:gd name="connsiteY126" fmla="*/ 933171 h 1101977"/>
                <a:gd name="connsiteX127" fmla="*/ 648081 w 1396635"/>
                <a:gd name="connsiteY127" fmla="*/ 935092 h 1101977"/>
                <a:gd name="connsiteX128" fmla="*/ 644652 w 1396635"/>
                <a:gd name="connsiteY128" fmla="*/ 935092 h 1101977"/>
                <a:gd name="connsiteX129" fmla="*/ 638343 w 1396635"/>
                <a:gd name="connsiteY129" fmla="*/ 950728 h 1101977"/>
                <a:gd name="connsiteX130" fmla="*/ 605013 w 1396635"/>
                <a:gd name="connsiteY130" fmla="*/ 1024794 h 1101977"/>
                <a:gd name="connsiteX131" fmla="*/ 590886 w 1396635"/>
                <a:gd name="connsiteY131" fmla="*/ 1054284 h 1101977"/>
                <a:gd name="connsiteX132" fmla="*/ 584576 w 1396635"/>
                <a:gd name="connsiteY132" fmla="*/ 1067451 h 1101977"/>
                <a:gd name="connsiteX133" fmla="*/ 572780 w 1396635"/>
                <a:gd name="connsiteY133" fmla="*/ 1088025 h 1101977"/>
                <a:gd name="connsiteX134" fmla="*/ 532455 w 1396635"/>
                <a:gd name="connsiteY134" fmla="*/ 1100507 h 1101977"/>
                <a:gd name="connsiteX135" fmla="*/ 527929 w 1396635"/>
                <a:gd name="connsiteY135" fmla="*/ 1099546 h 1101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1396635" h="1101977">
                  <a:moveTo>
                    <a:pt x="527929" y="1099546"/>
                  </a:moveTo>
                  <a:cubicBezTo>
                    <a:pt x="510373" y="1091729"/>
                    <a:pt x="502143" y="1072252"/>
                    <a:pt x="506944" y="1054010"/>
                  </a:cubicBezTo>
                  <a:cubicBezTo>
                    <a:pt x="509001" y="1045917"/>
                    <a:pt x="513802" y="1038785"/>
                    <a:pt x="517916" y="1031652"/>
                  </a:cubicBezTo>
                  <a:cubicBezTo>
                    <a:pt x="520248" y="1027537"/>
                    <a:pt x="522580" y="1023285"/>
                    <a:pt x="524774" y="1019171"/>
                  </a:cubicBezTo>
                  <a:cubicBezTo>
                    <a:pt x="524500" y="1019582"/>
                    <a:pt x="524362" y="1020131"/>
                    <a:pt x="524089" y="1020542"/>
                  </a:cubicBezTo>
                  <a:cubicBezTo>
                    <a:pt x="524500" y="1019856"/>
                    <a:pt x="524912" y="1019033"/>
                    <a:pt x="525186" y="1018348"/>
                  </a:cubicBezTo>
                  <a:cubicBezTo>
                    <a:pt x="525323" y="1018073"/>
                    <a:pt x="525460" y="1017799"/>
                    <a:pt x="525597" y="1017525"/>
                  </a:cubicBezTo>
                  <a:cubicBezTo>
                    <a:pt x="537805" y="994070"/>
                    <a:pt x="548777" y="969930"/>
                    <a:pt x="559064" y="945653"/>
                  </a:cubicBezTo>
                  <a:cubicBezTo>
                    <a:pt x="563316" y="935640"/>
                    <a:pt x="567706" y="925628"/>
                    <a:pt x="571820" y="915478"/>
                  </a:cubicBezTo>
                  <a:cubicBezTo>
                    <a:pt x="570312" y="914243"/>
                    <a:pt x="568803" y="912872"/>
                    <a:pt x="567294" y="911637"/>
                  </a:cubicBezTo>
                  <a:cubicBezTo>
                    <a:pt x="563179" y="908071"/>
                    <a:pt x="559064" y="904505"/>
                    <a:pt x="555087" y="900939"/>
                  </a:cubicBezTo>
                  <a:cubicBezTo>
                    <a:pt x="546583" y="893258"/>
                    <a:pt x="538353" y="885302"/>
                    <a:pt x="530261" y="877210"/>
                  </a:cubicBezTo>
                  <a:cubicBezTo>
                    <a:pt x="524089" y="871038"/>
                    <a:pt x="517779" y="865003"/>
                    <a:pt x="512156" y="858282"/>
                  </a:cubicBezTo>
                  <a:cubicBezTo>
                    <a:pt x="510098" y="859654"/>
                    <a:pt x="507629" y="860477"/>
                    <a:pt x="505161" y="860751"/>
                  </a:cubicBezTo>
                  <a:cubicBezTo>
                    <a:pt x="500359" y="861437"/>
                    <a:pt x="495422" y="861574"/>
                    <a:pt x="490484" y="861985"/>
                  </a:cubicBezTo>
                  <a:cubicBezTo>
                    <a:pt x="484312" y="862397"/>
                    <a:pt x="478140" y="862671"/>
                    <a:pt x="471968" y="862945"/>
                  </a:cubicBezTo>
                  <a:cubicBezTo>
                    <a:pt x="459761" y="863494"/>
                    <a:pt x="447416" y="863631"/>
                    <a:pt x="435208" y="863357"/>
                  </a:cubicBezTo>
                  <a:cubicBezTo>
                    <a:pt x="421904" y="863083"/>
                    <a:pt x="408600" y="862260"/>
                    <a:pt x="395295" y="860751"/>
                  </a:cubicBezTo>
                  <a:cubicBezTo>
                    <a:pt x="381854" y="859242"/>
                    <a:pt x="368549" y="856773"/>
                    <a:pt x="355245" y="853756"/>
                  </a:cubicBezTo>
                  <a:cubicBezTo>
                    <a:pt x="345918" y="851698"/>
                    <a:pt x="336728" y="849229"/>
                    <a:pt x="327538" y="846623"/>
                  </a:cubicBezTo>
                  <a:cubicBezTo>
                    <a:pt x="309433" y="841274"/>
                    <a:pt x="291740" y="834828"/>
                    <a:pt x="274595" y="827147"/>
                  </a:cubicBezTo>
                  <a:cubicBezTo>
                    <a:pt x="249906" y="816037"/>
                    <a:pt x="225354" y="803418"/>
                    <a:pt x="203134" y="787782"/>
                  </a:cubicBezTo>
                  <a:cubicBezTo>
                    <a:pt x="179680" y="771323"/>
                    <a:pt x="157186" y="753629"/>
                    <a:pt x="136612" y="733466"/>
                  </a:cubicBezTo>
                  <a:cubicBezTo>
                    <a:pt x="116175" y="713578"/>
                    <a:pt x="98207" y="691221"/>
                    <a:pt x="82021" y="667767"/>
                  </a:cubicBezTo>
                  <a:cubicBezTo>
                    <a:pt x="74067" y="656108"/>
                    <a:pt x="66660" y="644038"/>
                    <a:pt x="59939" y="631556"/>
                  </a:cubicBezTo>
                  <a:cubicBezTo>
                    <a:pt x="53081" y="619212"/>
                    <a:pt x="47458" y="606182"/>
                    <a:pt x="42108" y="593015"/>
                  </a:cubicBezTo>
                  <a:cubicBezTo>
                    <a:pt x="37033" y="580533"/>
                    <a:pt x="32370" y="567640"/>
                    <a:pt x="28667" y="554747"/>
                  </a:cubicBezTo>
                  <a:cubicBezTo>
                    <a:pt x="24689" y="541031"/>
                    <a:pt x="21397" y="527178"/>
                    <a:pt x="18517" y="513325"/>
                  </a:cubicBezTo>
                  <a:cubicBezTo>
                    <a:pt x="16734" y="504821"/>
                    <a:pt x="15088" y="496454"/>
                    <a:pt x="13579" y="487950"/>
                  </a:cubicBezTo>
                  <a:cubicBezTo>
                    <a:pt x="13716" y="488361"/>
                    <a:pt x="13716" y="488910"/>
                    <a:pt x="13853" y="489322"/>
                  </a:cubicBezTo>
                  <a:cubicBezTo>
                    <a:pt x="8778" y="461615"/>
                    <a:pt x="6035" y="433497"/>
                    <a:pt x="3841" y="405380"/>
                  </a:cubicBezTo>
                  <a:cubicBezTo>
                    <a:pt x="1646" y="377262"/>
                    <a:pt x="0" y="349007"/>
                    <a:pt x="0" y="320752"/>
                  </a:cubicBezTo>
                  <a:cubicBezTo>
                    <a:pt x="0" y="299629"/>
                    <a:pt x="1509" y="278644"/>
                    <a:pt x="3018" y="257521"/>
                  </a:cubicBezTo>
                  <a:cubicBezTo>
                    <a:pt x="3704" y="247234"/>
                    <a:pt x="4389" y="236947"/>
                    <a:pt x="5075" y="226797"/>
                  </a:cubicBezTo>
                  <a:cubicBezTo>
                    <a:pt x="5349" y="221997"/>
                    <a:pt x="5624" y="217333"/>
                    <a:pt x="5624" y="212533"/>
                  </a:cubicBezTo>
                  <a:cubicBezTo>
                    <a:pt x="5760" y="209789"/>
                    <a:pt x="5487" y="206909"/>
                    <a:pt x="6172" y="204303"/>
                  </a:cubicBezTo>
                  <a:cubicBezTo>
                    <a:pt x="7681" y="198542"/>
                    <a:pt x="14539" y="196485"/>
                    <a:pt x="19203" y="198542"/>
                  </a:cubicBezTo>
                  <a:cubicBezTo>
                    <a:pt x="25238" y="196211"/>
                    <a:pt x="33604" y="197582"/>
                    <a:pt x="39228" y="198405"/>
                  </a:cubicBezTo>
                  <a:cubicBezTo>
                    <a:pt x="53493" y="200600"/>
                    <a:pt x="67482" y="204577"/>
                    <a:pt x="81198" y="208829"/>
                  </a:cubicBezTo>
                  <a:cubicBezTo>
                    <a:pt x="110826" y="218156"/>
                    <a:pt x="140041" y="228718"/>
                    <a:pt x="168844" y="240376"/>
                  </a:cubicBezTo>
                  <a:cubicBezTo>
                    <a:pt x="227549" y="264242"/>
                    <a:pt x="283647" y="294966"/>
                    <a:pt x="335494" y="331313"/>
                  </a:cubicBezTo>
                  <a:cubicBezTo>
                    <a:pt x="361691" y="349555"/>
                    <a:pt x="386380" y="369855"/>
                    <a:pt x="409560" y="391664"/>
                  </a:cubicBezTo>
                  <a:cubicBezTo>
                    <a:pt x="421081" y="402499"/>
                    <a:pt x="432329" y="413609"/>
                    <a:pt x="443027" y="425268"/>
                  </a:cubicBezTo>
                  <a:cubicBezTo>
                    <a:pt x="453726" y="436926"/>
                    <a:pt x="463738" y="449408"/>
                    <a:pt x="473339" y="462164"/>
                  </a:cubicBezTo>
                  <a:cubicBezTo>
                    <a:pt x="492405" y="487264"/>
                    <a:pt x="508590" y="514559"/>
                    <a:pt x="521757" y="543225"/>
                  </a:cubicBezTo>
                  <a:cubicBezTo>
                    <a:pt x="528341" y="557764"/>
                    <a:pt x="534649" y="572441"/>
                    <a:pt x="539999" y="587528"/>
                  </a:cubicBezTo>
                  <a:cubicBezTo>
                    <a:pt x="545348" y="602616"/>
                    <a:pt x="550012" y="617840"/>
                    <a:pt x="553715" y="633340"/>
                  </a:cubicBezTo>
                  <a:cubicBezTo>
                    <a:pt x="560710" y="661732"/>
                    <a:pt x="564962" y="690535"/>
                    <a:pt x="566745" y="719750"/>
                  </a:cubicBezTo>
                  <a:cubicBezTo>
                    <a:pt x="568391" y="744988"/>
                    <a:pt x="567706" y="770362"/>
                    <a:pt x="563179" y="795326"/>
                  </a:cubicBezTo>
                  <a:cubicBezTo>
                    <a:pt x="561808" y="802869"/>
                    <a:pt x="560025" y="810550"/>
                    <a:pt x="557967" y="817957"/>
                  </a:cubicBezTo>
                  <a:cubicBezTo>
                    <a:pt x="557144" y="820700"/>
                    <a:pt x="556458" y="823306"/>
                    <a:pt x="555635" y="826049"/>
                  </a:cubicBezTo>
                  <a:cubicBezTo>
                    <a:pt x="554675" y="829204"/>
                    <a:pt x="554127" y="832496"/>
                    <a:pt x="552755" y="835513"/>
                  </a:cubicBezTo>
                  <a:cubicBezTo>
                    <a:pt x="552206" y="836611"/>
                    <a:pt x="551521" y="837708"/>
                    <a:pt x="550835" y="838668"/>
                  </a:cubicBezTo>
                  <a:cubicBezTo>
                    <a:pt x="551658" y="839491"/>
                    <a:pt x="552618" y="840314"/>
                    <a:pt x="553441" y="841137"/>
                  </a:cubicBezTo>
                  <a:cubicBezTo>
                    <a:pt x="552755" y="840588"/>
                    <a:pt x="552069" y="839903"/>
                    <a:pt x="551383" y="839354"/>
                  </a:cubicBezTo>
                  <a:cubicBezTo>
                    <a:pt x="560436" y="847721"/>
                    <a:pt x="569626" y="855950"/>
                    <a:pt x="578815" y="864180"/>
                  </a:cubicBezTo>
                  <a:cubicBezTo>
                    <a:pt x="582107" y="867197"/>
                    <a:pt x="585536" y="870215"/>
                    <a:pt x="588965" y="873095"/>
                  </a:cubicBezTo>
                  <a:cubicBezTo>
                    <a:pt x="591846" y="865826"/>
                    <a:pt x="594589" y="858419"/>
                    <a:pt x="597332" y="851150"/>
                  </a:cubicBezTo>
                  <a:cubicBezTo>
                    <a:pt x="597332" y="851150"/>
                    <a:pt x="597332" y="851287"/>
                    <a:pt x="597332" y="851287"/>
                  </a:cubicBezTo>
                  <a:cubicBezTo>
                    <a:pt x="597332" y="851150"/>
                    <a:pt x="597469" y="851012"/>
                    <a:pt x="597469" y="850738"/>
                  </a:cubicBezTo>
                  <a:cubicBezTo>
                    <a:pt x="597881" y="849504"/>
                    <a:pt x="598429" y="848132"/>
                    <a:pt x="598841" y="846898"/>
                  </a:cubicBezTo>
                  <a:cubicBezTo>
                    <a:pt x="598567" y="847446"/>
                    <a:pt x="598429" y="848132"/>
                    <a:pt x="598155" y="848681"/>
                  </a:cubicBezTo>
                  <a:cubicBezTo>
                    <a:pt x="634365" y="749514"/>
                    <a:pt x="665226" y="648701"/>
                    <a:pt x="690327" y="546106"/>
                  </a:cubicBezTo>
                  <a:cubicBezTo>
                    <a:pt x="696773" y="520183"/>
                    <a:pt x="702397" y="493985"/>
                    <a:pt x="708157" y="467787"/>
                  </a:cubicBezTo>
                  <a:cubicBezTo>
                    <a:pt x="708157" y="467787"/>
                    <a:pt x="708157" y="467787"/>
                    <a:pt x="708157" y="467925"/>
                  </a:cubicBezTo>
                  <a:cubicBezTo>
                    <a:pt x="708569" y="466553"/>
                    <a:pt x="708843" y="465181"/>
                    <a:pt x="709117" y="463810"/>
                  </a:cubicBezTo>
                  <a:cubicBezTo>
                    <a:pt x="709117" y="463810"/>
                    <a:pt x="709117" y="463673"/>
                    <a:pt x="709117" y="463673"/>
                  </a:cubicBezTo>
                  <a:cubicBezTo>
                    <a:pt x="717621" y="424308"/>
                    <a:pt x="725028" y="384531"/>
                    <a:pt x="731612" y="344618"/>
                  </a:cubicBezTo>
                  <a:cubicBezTo>
                    <a:pt x="735178" y="322946"/>
                    <a:pt x="738195" y="301138"/>
                    <a:pt x="741213" y="279467"/>
                  </a:cubicBezTo>
                  <a:cubicBezTo>
                    <a:pt x="743819" y="259990"/>
                    <a:pt x="746562" y="240513"/>
                    <a:pt x="748482" y="220899"/>
                  </a:cubicBezTo>
                  <a:cubicBezTo>
                    <a:pt x="748482" y="221448"/>
                    <a:pt x="748345" y="221997"/>
                    <a:pt x="748345" y="222545"/>
                  </a:cubicBezTo>
                  <a:cubicBezTo>
                    <a:pt x="748345" y="221722"/>
                    <a:pt x="748482" y="221037"/>
                    <a:pt x="748620" y="220351"/>
                  </a:cubicBezTo>
                  <a:cubicBezTo>
                    <a:pt x="748620" y="219939"/>
                    <a:pt x="748620" y="219528"/>
                    <a:pt x="748757" y="218979"/>
                  </a:cubicBezTo>
                  <a:cubicBezTo>
                    <a:pt x="748757" y="219116"/>
                    <a:pt x="748757" y="219391"/>
                    <a:pt x="748620" y="219528"/>
                  </a:cubicBezTo>
                  <a:cubicBezTo>
                    <a:pt x="752049" y="177145"/>
                    <a:pt x="754655" y="134626"/>
                    <a:pt x="754655" y="91832"/>
                  </a:cubicBezTo>
                  <a:cubicBezTo>
                    <a:pt x="754655" y="72767"/>
                    <a:pt x="754243" y="53701"/>
                    <a:pt x="755340" y="34636"/>
                  </a:cubicBezTo>
                  <a:cubicBezTo>
                    <a:pt x="755752" y="27092"/>
                    <a:pt x="756438" y="19686"/>
                    <a:pt x="759181" y="12553"/>
                  </a:cubicBezTo>
                  <a:cubicBezTo>
                    <a:pt x="763707" y="346"/>
                    <a:pt x="779481" y="-3906"/>
                    <a:pt x="789630" y="4049"/>
                  </a:cubicBezTo>
                  <a:cubicBezTo>
                    <a:pt x="797037" y="9947"/>
                    <a:pt x="797311" y="19823"/>
                    <a:pt x="798683" y="28327"/>
                  </a:cubicBezTo>
                  <a:cubicBezTo>
                    <a:pt x="800192" y="38614"/>
                    <a:pt x="801563" y="49038"/>
                    <a:pt x="803209" y="59325"/>
                  </a:cubicBezTo>
                  <a:cubicBezTo>
                    <a:pt x="807461" y="84562"/>
                    <a:pt x="810479" y="109800"/>
                    <a:pt x="812125" y="135312"/>
                  </a:cubicBezTo>
                  <a:cubicBezTo>
                    <a:pt x="816102" y="193742"/>
                    <a:pt x="814319" y="252446"/>
                    <a:pt x="808147" y="310739"/>
                  </a:cubicBezTo>
                  <a:cubicBezTo>
                    <a:pt x="795940" y="423759"/>
                    <a:pt x="770291" y="535270"/>
                    <a:pt x="740664" y="644861"/>
                  </a:cubicBezTo>
                  <a:cubicBezTo>
                    <a:pt x="726262" y="697805"/>
                    <a:pt x="710626" y="750063"/>
                    <a:pt x="693618" y="802184"/>
                  </a:cubicBezTo>
                  <a:cubicBezTo>
                    <a:pt x="682508" y="836199"/>
                    <a:pt x="670576" y="869803"/>
                    <a:pt x="657682" y="903133"/>
                  </a:cubicBezTo>
                  <a:cubicBezTo>
                    <a:pt x="666598" y="900664"/>
                    <a:pt x="675650" y="898333"/>
                    <a:pt x="684703" y="896001"/>
                  </a:cubicBezTo>
                  <a:cubicBezTo>
                    <a:pt x="693481" y="893806"/>
                    <a:pt x="702259" y="891749"/>
                    <a:pt x="711038" y="889966"/>
                  </a:cubicBezTo>
                  <a:cubicBezTo>
                    <a:pt x="714878" y="878856"/>
                    <a:pt x="719953" y="868295"/>
                    <a:pt x="725028" y="857733"/>
                  </a:cubicBezTo>
                  <a:cubicBezTo>
                    <a:pt x="730377" y="846486"/>
                    <a:pt x="736001" y="835239"/>
                    <a:pt x="741899" y="824129"/>
                  </a:cubicBezTo>
                  <a:cubicBezTo>
                    <a:pt x="748208" y="812333"/>
                    <a:pt x="754929" y="800675"/>
                    <a:pt x="762061" y="789290"/>
                  </a:cubicBezTo>
                  <a:cubicBezTo>
                    <a:pt x="769468" y="777495"/>
                    <a:pt x="777697" y="766248"/>
                    <a:pt x="785790" y="754863"/>
                  </a:cubicBezTo>
                  <a:cubicBezTo>
                    <a:pt x="801975" y="732232"/>
                    <a:pt x="819531" y="710561"/>
                    <a:pt x="837636" y="689301"/>
                  </a:cubicBezTo>
                  <a:cubicBezTo>
                    <a:pt x="855604" y="668315"/>
                    <a:pt x="874944" y="648290"/>
                    <a:pt x="895518" y="629911"/>
                  </a:cubicBezTo>
                  <a:cubicBezTo>
                    <a:pt x="905805" y="620858"/>
                    <a:pt x="916778" y="612354"/>
                    <a:pt x="928025" y="604536"/>
                  </a:cubicBezTo>
                  <a:cubicBezTo>
                    <a:pt x="939409" y="596718"/>
                    <a:pt x="951068" y="589174"/>
                    <a:pt x="963001" y="582453"/>
                  </a:cubicBezTo>
                  <a:cubicBezTo>
                    <a:pt x="975345" y="575458"/>
                    <a:pt x="987827" y="568737"/>
                    <a:pt x="1000445" y="562428"/>
                  </a:cubicBezTo>
                  <a:cubicBezTo>
                    <a:pt x="1013750" y="555844"/>
                    <a:pt x="1027329" y="550083"/>
                    <a:pt x="1041182" y="544597"/>
                  </a:cubicBezTo>
                  <a:cubicBezTo>
                    <a:pt x="1067928" y="534036"/>
                    <a:pt x="1095360" y="525395"/>
                    <a:pt x="1123341" y="518399"/>
                  </a:cubicBezTo>
                  <a:cubicBezTo>
                    <a:pt x="1150910" y="511541"/>
                    <a:pt x="1178891" y="505506"/>
                    <a:pt x="1207145" y="502215"/>
                  </a:cubicBezTo>
                  <a:cubicBezTo>
                    <a:pt x="1235400" y="498923"/>
                    <a:pt x="1263930" y="497002"/>
                    <a:pt x="1292459" y="497414"/>
                  </a:cubicBezTo>
                  <a:cubicBezTo>
                    <a:pt x="1312896" y="497688"/>
                    <a:pt x="1333470" y="498786"/>
                    <a:pt x="1353907" y="500569"/>
                  </a:cubicBezTo>
                  <a:cubicBezTo>
                    <a:pt x="1353358" y="500569"/>
                    <a:pt x="1352947" y="500431"/>
                    <a:pt x="1352398" y="500431"/>
                  </a:cubicBezTo>
                  <a:cubicBezTo>
                    <a:pt x="1353632" y="500569"/>
                    <a:pt x="1354867" y="500706"/>
                    <a:pt x="1356101" y="500706"/>
                  </a:cubicBezTo>
                  <a:cubicBezTo>
                    <a:pt x="1355553" y="500706"/>
                    <a:pt x="1355141" y="500569"/>
                    <a:pt x="1354592" y="500569"/>
                  </a:cubicBezTo>
                  <a:cubicBezTo>
                    <a:pt x="1361176" y="501117"/>
                    <a:pt x="1367623" y="501666"/>
                    <a:pt x="1374069" y="502626"/>
                  </a:cubicBezTo>
                  <a:cubicBezTo>
                    <a:pt x="1379418" y="503312"/>
                    <a:pt x="1386688" y="503586"/>
                    <a:pt x="1390117" y="508524"/>
                  </a:cubicBezTo>
                  <a:cubicBezTo>
                    <a:pt x="1390803" y="509484"/>
                    <a:pt x="1391351" y="510581"/>
                    <a:pt x="1391626" y="511679"/>
                  </a:cubicBezTo>
                  <a:cubicBezTo>
                    <a:pt x="1391900" y="511816"/>
                    <a:pt x="1392174" y="512090"/>
                    <a:pt x="1392449" y="512364"/>
                  </a:cubicBezTo>
                  <a:cubicBezTo>
                    <a:pt x="1397112" y="516068"/>
                    <a:pt x="1396838" y="522651"/>
                    <a:pt x="1396426" y="528001"/>
                  </a:cubicBezTo>
                  <a:cubicBezTo>
                    <a:pt x="1395878" y="534722"/>
                    <a:pt x="1394643" y="541442"/>
                    <a:pt x="1393409" y="548026"/>
                  </a:cubicBezTo>
                  <a:cubicBezTo>
                    <a:pt x="1390528" y="562154"/>
                    <a:pt x="1386688" y="576007"/>
                    <a:pt x="1382024" y="589723"/>
                  </a:cubicBezTo>
                  <a:cubicBezTo>
                    <a:pt x="1372560" y="617703"/>
                    <a:pt x="1359942" y="644724"/>
                    <a:pt x="1346089" y="670784"/>
                  </a:cubicBezTo>
                  <a:cubicBezTo>
                    <a:pt x="1339368" y="683677"/>
                    <a:pt x="1332235" y="696433"/>
                    <a:pt x="1324554" y="708640"/>
                  </a:cubicBezTo>
                  <a:cubicBezTo>
                    <a:pt x="1316188" y="722082"/>
                    <a:pt x="1307409" y="735249"/>
                    <a:pt x="1298083" y="748142"/>
                  </a:cubicBezTo>
                  <a:cubicBezTo>
                    <a:pt x="1281212" y="771871"/>
                    <a:pt x="1262421" y="794503"/>
                    <a:pt x="1242258" y="815351"/>
                  </a:cubicBezTo>
                  <a:cubicBezTo>
                    <a:pt x="1221136" y="837296"/>
                    <a:pt x="1198504" y="857733"/>
                    <a:pt x="1174913" y="876799"/>
                  </a:cubicBezTo>
                  <a:cubicBezTo>
                    <a:pt x="1152007" y="895315"/>
                    <a:pt x="1127730" y="912597"/>
                    <a:pt x="1101807" y="926862"/>
                  </a:cubicBezTo>
                  <a:cubicBezTo>
                    <a:pt x="1088639" y="934131"/>
                    <a:pt x="1075198" y="940578"/>
                    <a:pt x="1061482" y="946750"/>
                  </a:cubicBezTo>
                  <a:cubicBezTo>
                    <a:pt x="1048863" y="952511"/>
                    <a:pt x="1035970" y="957723"/>
                    <a:pt x="1022665" y="962249"/>
                  </a:cubicBezTo>
                  <a:cubicBezTo>
                    <a:pt x="995919" y="971302"/>
                    <a:pt x="967527" y="977063"/>
                    <a:pt x="939409" y="979394"/>
                  </a:cubicBezTo>
                  <a:cubicBezTo>
                    <a:pt x="910606" y="981863"/>
                    <a:pt x="881528" y="981177"/>
                    <a:pt x="852861" y="978297"/>
                  </a:cubicBezTo>
                  <a:cubicBezTo>
                    <a:pt x="831053" y="976102"/>
                    <a:pt x="809381" y="972262"/>
                    <a:pt x="788396" y="966090"/>
                  </a:cubicBezTo>
                  <a:cubicBezTo>
                    <a:pt x="784281" y="964855"/>
                    <a:pt x="780304" y="963621"/>
                    <a:pt x="776326" y="962249"/>
                  </a:cubicBezTo>
                  <a:cubicBezTo>
                    <a:pt x="761375" y="957174"/>
                    <a:pt x="747111" y="951002"/>
                    <a:pt x="733258" y="943458"/>
                  </a:cubicBezTo>
                  <a:cubicBezTo>
                    <a:pt x="728731" y="940989"/>
                    <a:pt x="724342" y="938383"/>
                    <a:pt x="720090" y="935777"/>
                  </a:cubicBezTo>
                  <a:cubicBezTo>
                    <a:pt x="717210" y="933994"/>
                    <a:pt x="714192" y="932348"/>
                    <a:pt x="711449" y="930428"/>
                  </a:cubicBezTo>
                  <a:cubicBezTo>
                    <a:pt x="704043" y="931525"/>
                    <a:pt x="696773" y="932348"/>
                    <a:pt x="689366" y="933171"/>
                  </a:cubicBezTo>
                  <a:cubicBezTo>
                    <a:pt x="675650" y="934680"/>
                    <a:pt x="661934" y="935229"/>
                    <a:pt x="648081" y="935092"/>
                  </a:cubicBezTo>
                  <a:cubicBezTo>
                    <a:pt x="646984" y="935092"/>
                    <a:pt x="645750" y="935092"/>
                    <a:pt x="644652" y="935092"/>
                  </a:cubicBezTo>
                  <a:cubicBezTo>
                    <a:pt x="642595" y="940304"/>
                    <a:pt x="640400" y="945516"/>
                    <a:pt x="638343" y="950728"/>
                  </a:cubicBezTo>
                  <a:cubicBezTo>
                    <a:pt x="628056" y="975828"/>
                    <a:pt x="616809" y="1000380"/>
                    <a:pt x="605013" y="1024794"/>
                  </a:cubicBezTo>
                  <a:cubicBezTo>
                    <a:pt x="600350" y="1034670"/>
                    <a:pt x="595549" y="1044408"/>
                    <a:pt x="590886" y="1054284"/>
                  </a:cubicBezTo>
                  <a:cubicBezTo>
                    <a:pt x="588828" y="1058673"/>
                    <a:pt x="586634" y="1063062"/>
                    <a:pt x="584576" y="1067451"/>
                  </a:cubicBezTo>
                  <a:cubicBezTo>
                    <a:pt x="581147" y="1074584"/>
                    <a:pt x="578130" y="1082127"/>
                    <a:pt x="572780" y="1088025"/>
                  </a:cubicBezTo>
                  <a:cubicBezTo>
                    <a:pt x="562493" y="1099546"/>
                    <a:pt x="547269" y="1104758"/>
                    <a:pt x="532455" y="1100507"/>
                  </a:cubicBezTo>
                  <a:cubicBezTo>
                    <a:pt x="531084" y="1100781"/>
                    <a:pt x="529438" y="1100232"/>
                    <a:pt x="527929" y="1099546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4" name="任意多边形: 形状 1293"/>
            <p:cNvSpPr/>
            <p:nvPr>
              <p:custDataLst>
                <p:tags r:id="rId71"/>
              </p:custDataLst>
            </p:nvPr>
          </p:nvSpPr>
          <p:spPr>
            <a:xfrm>
              <a:off x="9745388" y="5040860"/>
              <a:ext cx="653153" cy="405401"/>
            </a:xfrm>
            <a:custGeom>
              <a:avLst/>
              <a:gdLst>
                <a:gd name="connsiteX0" fmla="*/ 7435 w 653153"/>
                <a:gd name="connsiteY0" fmla="*/ 404666 h 405401"/>
                <a:gd name="connsiteX1" fmla="*/ 29 w 653153"/>
                <a:gd name="connsiteY1" fmla="*/ 391361 h 405401"/>
                <a:gd name="connsiteX2" fmla="*/ 2635 w 653153"/>
                <a:gd name="connsiteY2" fmla="*/ 374902 h 405401"/>
                <a:gd name="connsiteX3" fmla="*/ 14705 w 653153"/>
                <a:gd name="connsiteY3" fmla="*/ 335263 h 405401"/>
                <a:gd name="connsiteX4" fmla="*/ 52835 w 653153"/>
                <a:gd name="connsiteY4" fmla="*/ 253378 h 405401"/>
                <a:gd name="connsiteX5" fmla="*/ 78758 w 653153"/>
                <a:gd name="connsiteY5" fmla="*/ 211956 h 405401"/>
                <a:gd name="connsiteX6" fmla="*/ 109208 w 653153"/>
                <a:gd name="connsiteY6" fmla="*/ 173140 h 405401"/>
                <a:gd name="connsiteX7" fmla="*/ 142401 w 653153"/>
                <a:gd name="connsiteY7" fmla="*/ 136930 h 405401"/>
                <a:gd name="connsiteX8" fmla="*/ 178885 w 653153"/>
                <a:gd name="connsiteY8" fmla="*/ 104011 h 405401"/>
                <a:gd name="connsiteX9" fmla="*/ 220582 w 653153"/>
                <a:gd name="connsiteY9" fmla="*/ 73424 h 405401"/>
                <a:gd name="connsiteX10" fmla="*/ 269685 w 653153"/>
                <a:gd name="connsiteY10" fmla="*/ 46404 h 405401"/>
                <a:gd name="connsiteX11" fmla="*/ 267216 w 653153"/>
                <a:gd name="connsiteY11" fmla="*/ 47501 h 405401"/>
                <a:gd name="connsiteX12" fmla="*/ 359525 w 653153"/>
                <a:gd name="connsiteY12" fmla="*/ 16092 h 405401"/>
                <a:gd name="connsiteX13" fmla="*/ 452519 w 653153"/>
                <a:gd name="connsiteY13" fmla="*/ 2650 h 405401"/>
                <a:gd name="connsiteX14" fmla="*/ 470487 w 653153"/>
                <a:gd name="connsiteY14" fmla="*/ 1415 h 405401"/>
                <a:gd name="connsiteX15" fmla="*/ 474328 w 653153"/>
                <a:gd name="connsiteY15" fmla="*/ 1141 h 405401"/>
                <a:gd name="connsiteX16" fmla="*/ 475288 w 653153"/>
                <a:gd name="connsiteY16" fmla="*/ 1141 h 405401"/>
                <a:gd name="connsiteX17" fmla="*/ 542085 w 653153"/>
                <a:gd name="connsiteY17" fmla="*/ 44 h 405401"/>
                <a:gd name="connsiteX18" fmla="*/ 623421 w 653153"/>
                <a:gd name="connsiteY18" fmla="*/ 5256 h 405401"/>
                <a:gd name="connsiteX19" fmla="*/ 634942 w 653153"/>
                <a:gd name="connsiteY19" fmla="*/ 6902 h 405401"/>
                <a:gd name="connsiteX20" fmla="*/ 652910 w 653153"/>
                <a:gd name="connsiteY20" fmla="*/ 31316 h 405401"/>
                <a:gd name="connsiteX21" fmla="*/ 628496 w 653153"/>
                <a:gd name="connsiteY21" fmla="*/ 49284 h 405401"/>
                <a:gd name="connsiteX22" fmla="*/ 595303 w 653153"/>
                <a:gd name="connsiteY22" fmla="*/ 45718 h 405401"/>
                <a:gd name="connsiteX23" fmla="*/ 595852 w 653153"/>
                <a:gd name="connsiteY23" fmla="*/ 45718 h 405401"/>
                <a:gd name="connsiteX24" fmla="*/ 476248 w 653153"/>
                <a:gd name="connsiteY24" fmla="*/ 45170 h 405401"/>
                <a:gd name="connsiteX25" fmla="*/ 474328 w 653153"/>
                <a:gd name="connsiteY25" fmla="*/ 45307 h 405401"/>
                <a:gd name="connsiteX26" fmla="*/ 472819 w 653153"/>
                <a:gd name="connsiteY26" fmla="*/ 45444 h 405401"/>
                <a:gd name="connsiteX27" fmla="*/ 456223 w 653153"/>
                <a:gd name="connsiteY27" fmla="*/ 46541 h 405401"/>
                <a:gd name="connsiteX28" fmla="*/ 387643 w 653153"/>
                <a:gd name="connsiteY28" fmla="*/ 55319 h 405401"/>
                <a:gd name="connsiteX29" fmla="*/ 328527 w 653153"/>
                <a:gd name="connsiteY29" fmla="*/ 70682 h 405401"/>
                <a:gd name="connsiteX30" fmla="*/ 282578 w 653153"/>
                <a:gd name="connsiteY30" fmla="*/ 88512 h 405401"/>
                <a:gd name="connsiteX31" fmla="*/ 244173 w 653153"/>
                <a:gd name="connsiteY31" fmla="*/ 108949 h 405401"/>
                <a:gd name="connsiteX32" fmla="*/ 181628 w 653153"/>
                <a:gd name="connsiteY32" fmla="*/ 154486 h 405401"/>
                <a:gd name="connsiteX33" fmla="*/ 142263 w 653153"/>
                <a:gd name="connsiteY33" fmla="*/ 192754 h 405401"/>
                <a:gd name="connsiteX34" fmla="*/ 101253 w 653153"/>
                <a:gd name="connsiteY34" fmla="*/ 241308 h 405401"/>
                <a:gd name="connsiteX35" fmla="*/ 54207 w 653153"/>
                <a:gd name="connsiteY35" fmla="*/ 318392 h 405401"/>
                <a:gd name="connsiteX36" fmla="*/ 54344 w 653153"/>
                <a:gd name="connsiteY36" fmla="*/ 318118 h 405401"/>
                <a:gd name="connsiteX37" fmla="*/ 53932 w 653153"/>
                <a:gd name="connsiteY37" fmla="*/ 318941 h 405401"/>
                <a:gd name="connsiteX38" fmla="*/ 53384 w 653153"/>
                <a:gd name="connsiteY38" fmla="*/ 319901 h 405401"/>
                <a:gd name="connsiteX39" fmla="*/ 53521 w 653153"/>
                <a:gd name="connsiteY39" fmla="*/ 319490 h 405401"/>
                <a:gd name="connsiteX40" fmla="*/ 31438 w 653153"/>
                <a:gd name="connsiteY40" fmla="*/ 368730 h 405401"/>
                <a:gd name="connsiteX41" fmla="*/ 21837 w 653153"/>
                <a:gd name="connsiteY41" fmla="*/ 393008 h 405401"/>
                <a:gd name="connsiteX42" fmla="*/ 19505 w 653153"/>
                <a:gd name="connsiteY42" fmla="*/ 398905 h 405401"/>
                <a:gd name="connsiteX43" fmla="*/ 7572 w 653153"/>
                <a:gd name="connsiteY43" fmla="*/ 405077 h 405401"/>
                <a:gd name="connsiteX44" fmla="*/ 7435 w 653153"/>
                <a:gd name="connsiteY44" fmla="*/ 404666 h 4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53153" h="405401">
                  <a:moveTo>
                    <a:pt x="7435" y="404666"/>
                  </a:moveTo>
                  <a:cubicBezTo>
                    <a:pt x="1400" y="402746"/>
                    <a:pt x="-246" y="397122"/>
                    <a:pt x="29" y="391361"/>
                  </a:cubicBezTo>
                  <a:cubicBezTo>
                    <a:pt x="303" y="385875"/>
                    <a:pt x="1400" y="380251"/>
                    <a:pt x="2635" y="374902"/>
                  </a:cubicBezTo>
                  <a:cubicBezTo>
                    <a:pt x="5652" y="361598"/>
                    <a:pt x="10178" y="348293"/>
                    <a:pt x="14705" y="335263"/>
                  </a:cubicBezTo>
                  <a:cubicBezTo>
                    <a:pt x="24580" y="306734"/>
                    <a:pt x="37885" y="279576"/>
                    <a:pt x="52835" y="253378"/>
                  </a:cubicBezTo>
                  <a:cubicBezTo>
                    <a:pt x="60928" y="239251"/>
                    <a:pt x="69432" y="225261"/>
                    <a:pt x="78758" y="211956"/>
                  </a:cubicBezTo>
                  <a:cubicBezTo>
                    <a:pt x="88222" y="198377"/>
                    <a:pt x="98509" y="185484"/>
                    <a:pt x="109208" y="173140"/>
                  </a:cubicBezTo>
                  <a:cubicBezTo>
                    <a:pt x="119906" y="160795"/>
                    <a:pt x="131016" y="148725"/>
                    <a:pt x="142401" y="136930"/>
                  </a:cubicBezTo>
                  <a:cubicBezTo>
                    <a:pt x="153785" y="125134"/>
                    <a:pt x="166266" y="114435"/>
                    <a:pt x="178885" y="104011"/>
                  </a:cubicBezTo>
                  <a:cubicBezTo>
                    <a:pt x="192190" y="93038"/>
                    <a:pt x="206180" y="83026"/>
                    <a:pt x="220582" y="73424"/>
                  </a:cubicBezTo>
                  <a:cubicBezTo>
                    <a:pt x="236081" y="63000"/>
                    <a:pt x="252677" y="54359"/>
                    <a:pt x="269685" y="46404"/>
                  </a:cubicBezTo>
                  <a:cubicBezTo>
                    <a:pt x="268862" y="46815"/>
                    <a:pt x="268039" y="47227"/>
                    <a:pt x="267216" y="47501"/>
                  </a:cubicBezTo>
                  <a:cubicBezTo>
                    <a:pt x="296843" y="33785"/>
                    <a:pt x="327704" y="23498"/>
                    <a:pt x="359525" y="16092"/>
                  </a:cubicBezTo>
                  <a:cubicBezTo>
                    <a:pt x="390112" y="8960"/>
                    <a:pt x="421247" y="5119"/>
                    <a:pt x="452519" y="2650"/>
                  </a:cubicBezTo>
                  <a:cubicBezTo>
                    <a:pt x="458554" y="2238"/>
                    <a:pt x="464452" y="1827"/>
                    <a:pt x="470487" y="1415"/>
                  </a:cubicBezTo>
                  <a:cubicBezTo>
                    <a:pt x="471722" y="1141"/>
                    <a:pt x="473093" y="1141"/>
                    <a:pt x="474328" y="1141"/>
                  </a:cubicBezTo>
                  <a:cubicBezTo>
                    <a:pt x="474602" y="1141"/>
                    <a:pt x="475014" y="1141"/>
                    <a:pt x="475288" y="1141"/>
                  </a:cubicBezTo>
                  <a:cubicBezTo>
                    <a:pt x="497508" y="44"/>
                    <a:pt x="519865" y="-93"/>
                    <a:pt x="542085" y="44"/>
                  </a:cubicBezTo>
                  <a:cubicBezTo>
                    <a:pt x="569380" y="181"/>
                    <a:pt x="596400" y="1690"/>
                    <a:pt x="623421" y="5256"/>
                  </a:cubicBezTo>
                  <a:cubicBezTo>
                    <a:pt x="627261" y="5805"/>
                    <a:pt x="631102" y="6353"/>
                    <a:pt x="634942" y="6902"/>
                  </a:cubicBezTo>
                  <a:cubicBezTo>
                    <a:pt x="646464" y="8685"/>
                    <a:pt x="654693" y="19795"/>
                    <a:pt x="652910" y="31316"/>
                  </a:cubicBezTo>
                  <a:cubicBezTo>
                    <a:pt x="651127" y="43112"/>
                    <a:pt x="640154" y="50793"/>
                    <a:pt x="628496" y="49284"/>
                  </a:cubicBezTo>
                  <a:cubicBezTo>
                    <a:pt x="617523" y="47913"/>
                    <a:pt x="606413" y="46541"/>
                    <a:pt x="595303" y="45718"/>
                  </a:cubicBezTo>
                  <a:cubicBezTo>
                    <a:pt x="595440" y="45718"/>
                    <a:pt x="595577" y="45718"/>
                    <a:pt x="595852" y="45718"/>
                  </a:cubicBezTo>
                  <a:cubicBezTo>
                    <a:pt x="556075" y="42426"/>
                    <a:pt x="516162" y="43386"/>
                    <a:pt x="476248" y="45170"/>
                  </a:cubicBezTo>
                  <a:cubicBezTo>
                    <a:pt x="475562" y="45170"/>
                    <a:pt x="475014" y="45170"/>
                    <a:pt x="474328" y="45307"/>
                  </a:cubicBezTo>
                  <a:cubicBezTo>
                    <a:pt x="473779" y="45307"/>
                    <a:pt x="473368" y="45444"/>
                    <a:pt x="472819" y="45444"/>
                  </a:cubicBezTo>
                  <a:cubicBezTo>
                    <a:pt x="467333" y="45718"/>
                    <a:pt x="461846" y="46130"/>
                    <a:pt x="456223" y="46541"/>
                  </a:cubicBezTo>
                  <a:cubicBezTo>
                    <a:pt x="433317" y="48324"/>
                    <a:pt x="410274" y="51342"/>
                    <a:pt x="387643" y="55319"/>
                  </a:cubicBezTo>
                  <a:cubicBezTo>
                    <a:pt x="367617" y="59160"/>
                    <a:pt x="348004" y="64646"/>
                    <a:pt x="328527" y="70682"/>
                  </a:cubicBezTo>
                  <a:cubicBezTo>
                    <a:pt x="312891" y="75756"/>
                    <a:pt x="297529" y="81654"/>
                    <a:pt x="282578" y="88512"/>
                  </a:cubicBezTo>
                  <a:cubicBezTo>
                    <a:pt x="269411" y="94685"/>
                    <a:pt x="256518" y="101405"/>
                    <a:pt x="244173" y="108949"/>
                  </a:cubicBezTo>
                  <a:cubicBezTo>
                    <a:pt x="222365" y="122802"/>
                    <a:pt x="201654" y="138164"/>
                    <a:pt x="181628" y="154486"/>
                  </a:cubicBezTo>
                  <a:cubicBezTo>
                    <a:pt x="167638" y="166282"/>
                    <a:pt x="154745" y="179312"/>
                    <a:pt x="142263" y="192754"/>
                  </a:cubicBezTo>
                  <a:cubicBezTo>
                    <a:pt x="127862" y="208253"/>
                    <a:pt x="113734" y="224163"/>
                    <a:pt x="101253" y="241308"/>
                  </a:cubicBezTo>
                  <a:cubicBezTo>
                    <a:pt x="83833" y="265997"/>
                    <a:pt x="68334" y="291783"/>
                    <a:pt x="54207" y="318392"/>
                  </a:cubicBezTo>
                  <a:cubicBezTo>
                    <a:pt x="54207" y="318255"/>
                    <a:pt x="54344" y="318255"/>
                    <a:pt x="54344" y="318118"/>
                  </a:cubicBezTo>
                  <a:cubicBezTo>
                    <a:pt x="54207" y="318392"/>
                    <a:pt x="54070" y="318667"/>
                    <a:pt x="53932" y="318941"/>
                  </a:cubicBezTo>
                  <a:cubicBezTo>
                    <a:pt x="53795" y="319215"/>
                    <a:pt x="53658" y="319490"/>
                    <a:pt x="53384" y="319901"/>
                  </a:cubicBezTo>
                  <a:cubicBezTo>
                    <a:pt x="53384" y="319764"/>
                    <a:pt x="53521" y="319627"/>
                    <a:pt x="53521" y="319490"/>
                  </a:cubicBezTo>
                  <a:cubicBezTo>
                    <a:pt x="45291" y="335400"/>
                    <a:pt x="38296" y="351996"/>
                    <a:pt x="31438" y="368730"/>
                  </a:cubicBezTo>
                  <a:cubicBezTo>
                    <a:pt x="28146" y="376685"/>
                    <a:pt x="24992" y="384915"/>
                    <a:pt x="21837" y="393008"/>
                  </a:cubicBezTo>
                  <a:cubicBezTo>
                    <a:pt x="21151" y="394928"/>
                    <a:pt x="20465" y="396985"/>
                    <a:pt x="19505" y="398905"/>
                  </a:cubicBezTo>
                  <a:cubicBezTo>
                    <a:pt x="17311" y="403295"/>
                    <a:pt x="12647" y="406449"/>
                    <a:pt x="7572" y="405077"/>
                  </a:cubicBezTo>
                  <a:cubicBezTo>
                    <a:pt x="7710" y="404666"/>
                    <a:pt x="7572" y="404666"/>
                    <a:pt x="7435" y="404666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5" name="任意多边形: 形状 1294"/>
            <p:cNvSpPr/>
            <p:nvPr>
              <p:custDataLst>
                <p:tags r:id="rId72"/>
              </p:custDataLst>
            </p:nvPr>
          </p:nvSpPr>
          <p:spPr>
            <a:xfrm>
              <a:off x="9043020" y="4742307"/>
              <a:ext cx="529309" cy="644705"/>
            </a:xfrm>
            <a:custGeom>
              <a:avLst/>
              <a:gdLst>
                <a:gd name="connsiteX0" fmla="*/ 526969 w 529309"/>
                <a:gd name="connsiteY0" fmla="*/ 625724 h 644705"/>
                <a:gd name="connsiteX1" fmla="*/ 525597 w 529309"/>
                <a:gd name="connsiteY1" fmla="*/ 641360 h 644705"/>
                <a:gd name="connsiteX2" fmla="*/ 517093 w 529309"/>
                <a:gd name="connsiteY2" fmla="*/ 644652 h 644705"/>
                <a:gd name="connsiteX3" fmla="*/ 514076 w 529309"/>
                <a:gd name="connsiteY3" fmla="*/ 644378 h 644705"/>
                <a:gd name="connsiteX4" fmla="*/ 508452 w 529309"/>
                <a:gd name="connsiteY4" fmla="*/ 640949 h 644705"/>
                <a:gd name="connsiteX5" fmla="*/ 500909 w 529309"/>
                <a:gd name="connsiteY5" fmla="*/ 632719 h 644705"/>
                <a:gd name="connsiteX6" fmla="*/ 491993 w 529309"/>
                <a:gd name="connsiteY6" fmla="*/ 622844 h 644705"/>
                <a:gd name="connsiteX7" fmla="*/ 468950 w 529309"/>
                <a:gd name="connsiteY7" fmla="*/ 597195 h 644705"/>
                <a:gd name="connsiteX8" fmla="*/ 421767 w 529309"/>
                <a:gd name="connsiteY8" fmla="*/ 541508 h 644705"/>
                <a:gd name="connsiteX9" fmla="*/ 378699 w 529309"/>
                <a:gd name="connsiteY9" fmla="*/ 490484 h 644705"/>
                <a:gd name="connsiteX10" fmla="*/ 373350 w 529309"/>
                <a:gd name="connsiteY10" fmla="*/ 484175 h 644705"/>
                <a:gd name="connsiteX11" fmla="*/ 323972 w 529309"/>
                <a:gd name="connsiteY11" fmla="*/ 422590 h 644705"/>
                <a:gd name="connsiteX12" fmla="*/ 273223 w 529309"/>
                <a:gd name="connsiteY12" fmla="*/ 358536 h 644705"/>
                <a:gd name="connsiteX13" fmla="*/ 247300 w 529309"/>
                <a:gd name="connsiteY13" fmla="*/ 325755 h 644705"/>
                <a:gd name="connsiteX14" fmla="*/ 220691 w 529309"/>
                <a:gd name="connsiteY14" fmla="*/ 292837 h 644705"/>
                <a:gd name="connsiteX15" fmla="*/ 171450 w 529309"/>
                <a:gd name="connsiteY15" fmla="*/ 230429 h 644705"/>
                <a:gd name="connsiteX16" fmla="*/ 122347 w 529309"/>
                <a:gd name="connsiteY16" fmla="*/ 167472 h 644705"/>
                <a:gd name="connsiteX17" fmla="*/ 73107 w 529309"/>
                <a:gd name="connsiteY17" fmla="*/ 105065 h 644705"/>
                <a:gd name="connsiteX18" fmla="*/ 22220 w 529309"/>
                <a:gd name="connsiteY18" fmla="*/ 39639 h 644705"/>
                <a:gd name="connsiteX19" fmla="*/ 0 w 529309"/>
                <a:gd name="connsiteY19" fmla="*/ 10424 h 644705"/>
                <a:gd name="connsiteX20" fmla="*/ 412 w 529309"/>
                <a:gd name="connsiteY20" fmla="*/ 6584 h 644705"/>
                <a:gd name="connsiteX21" fmla="*/ 13442 w 529309"/>
                <a:gd name="connsiteY21" fmla="*/ 823 h 644705"/>
                <a:gd name="connsiteX22" fmla="*/ 16597 w 529309"/>
                <a:gd name="connsiteY22" fmla="*/ 0 h 644705"/>
                <a:gd name="connsiteX23" fmla="*/ 37308 w 529309"/>
                <a:gd name="connsiteY23" fmla="*/ 25786 h 644705"/>
                <a:gd name="connsiteX24" fmla="*/ 87920 w 529309"/>
                <a:gd name="connsiteY24" fmla="*/ 88605 h 644705"/>
                <a:gd name="connsiteX25" fmla="*/ 137709 w 529309"/>
                <a:gd name="connsiteY25" fmla="*/ 150465 h 644705"/>
                <a:gd name="connsiteX26" fmla="*/ 189144 w 529309"/>
                <a:gd name="connsiteY26" fmla="*/ 214655 h 644705"/>
                <a:gd name="connsiteX27" fmla="*/ 237836 w 529309"/>
                <a:gd name="connsiteY27" fmla="*/ 275829 h 644705"/>
                <a:gd name="connsiteX28" fmla="*/ 290642 w 529309"/>
                <a:gd name="connsiteY28" fmla="*/ 341254 h 644705"/>
                <a:gd name="connsiteX29" fmla="*/ 340294 w 529309"/>
                <a:gd name="connsiteY29" fmla="*/ 403662 h 644705"/>
                <a:gd name="connsiteX30" fmla="*/ 388437 w 529309"/>
                <a:gd name="connsiteY30" fmla="*/ 463875 h 644705"/>
                <a:gd name="connsiteX31" fmla="*/ 485958 w 529309"/>
                <a:gd name="connsiteY31" fmla="*/ 578404 h 644705"/>
                <a:gd name="connsiteX32" fmla="*/ 509138 w 529309"/>
                <a:gd name="connsiteY32" fmla="*/ 605561 h 644705"/>
                <a:gd name="connsiteX33" fmla="*/ 518328 w 529309"/>
                <a:gd name="connsiteY33" fmla="*/ 615986 h 644705"/>
                <a:gd name="connsiteX34" fmla="*/ 526969 w 529309"/>
                <a:gd name="connsiteY34" fmla="*/ 625724 h 644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29309" h="644705">
                  <a:moveTo>
                    <a:pt x="526969" y="625724"/>
                  </a:moveTo>
                  <a:cubicBezTo>
                    <a:pt x="530535" y="630525"/>
                    <a:pt x="529987" y="637245"/>
                    <a:pt x="525597" y="641360"/>
                  </a:cubicBezTo>
                  <a:cubicBezTo>
                    <a:pt x="523403" y="643555"/>
                    <a:pt x="520385" y="644789"/>
                    <a:pt x="517093" y="644652"/>
                  </a:cubicBezTo>
                  <a:cubicBezTo>
                    <a:pt x="515996" y="644789"/>
                    <a:pt x="515036" y="644652"/>
                    <a:pt x="514076" y="644378"/>
                  </a:cubicBezTo>
                  <a:cubicBezTo>
                    <a:pt x="512019" y="643829"/>
                    <a:pt x="510235" y="642595"/>
                    <a:pt x="508452" y="640949"/>
                  </a:cubicBezTo>
                  <a:cubicBezTo>
                    <a:pt x="505846" y="638480"/>
                    <a:pt x="503515" y="635462"/>
                    <a:pt x="500909" y="632719"/>
                  </a:cubicBezTo>
                  <a:cubicBezTo>
                    <a:pt x="498028" y="629427"/>
                    <a:pt x="495011" y="626135"/>
                    <a:pt x="491993" y="622844"/>
                  </a:cubicBezTo>
                  <a:cubicBezTo>
                    <a:pt x="484175" y="614340"/>
                    <a:pt x="476631" y="605836"/>
                    <a:pt x="468950" y="597195"/>
                  </a:cubicBezTo>
                  <a:cubicBezTo>
                    <a:pt x="452903" y="578952"/>
                    <a:pt x="437403" y="560299"/>
                    <a:pt x="421767" y="541508"/>
                  </a:cubicBezTo>
                  <a:cubicBezTo>
                    <a:pt x="407503" y="524363"/>
                    <a:pt x="392964" y="507629"/>
                    <a:pt x="378699" y="490484"/>
                  </a:cubicBezTo>
                  <a:cubicBezTo>
                    <a:pt x="376916" y="488427"/>
                    <a:pt x="375133" y="486232"/>
                    <a:pt x="373350" y="484175"/>
                  </a:cubicBezTo>
                  <a:cubicBezTo>
                    <a:pt x="356479" y="463738"/>
                    <a:pt x="340157" y="443301"/>
                    <a:pt x="323972" y="422590"/>
                  </a:cubicBezTo>
                  <a:cubicBezTo>
                    <a:pt x="307101" y="401193"/>
                    <a:pt x="290094" y="379933"/>
                    <a:pt x="273223" y="358536"/>
                  </a:cubicBezTo>
                  <a:cubicBezTo>
                    <a:pt x="264582" y="347563"/>
                    <a:pt x="256078" y="336591"/>
                    <a:pt x="247300" y="325755"/>
                  </a:cubicBezTo>
                  <a:cubicBezTo>
                    <a:pt x="238521" y="314782"/>
                    <a:pt x="229606" y="303809"/>
                    <a:pt x="220691" y="292837"/>
                  </a:cubicBezTo>
                  <a:cubicBezTo>
                    <a:pt x="204231" y="272125"/>
                    <a:pt x="187909" y="251277"/>
                    <a:pt x="171450" y="230429"/>
                  </a:cubicBezTo>
                  <a:cubicBezTo>
                    <a:pt x="154991" y="209306"/>
                    <a:pt x="138669" y="188458"/>
                    <a:pt x="122347" y="167472"/>
                  </a:cubicBezTo>
                  <a:cubicBezTo>
                    <a:pt x="106025" y="146487"/>
                    <a:pt x="89291" y="126050"/>
                    <a:pt x="73107" y="105065"/>
                  </a:cubicBezTo>
                  <a:cubicBezTo>
                    <a:pt x="56099" y="83393"/>
                    <a:pt x="39091" y="61722"/>
                    <a:pt x="22220" y="39639"/>
                  </a:cubicBezTo>
                  <a:cubicBezTo>
                    <a:pt x="14814" y="30038"/>
                    <a:pt x="7407" y="20300"/>
                    <a:pt x="0" y="10424"/>
                  </a:cubicBezTo>
                  <a:cubicBezTo>
                    <a:pt x="0" y="9053"/>
                    <a:pt x="137" y="7818"/>
                    <a:pt x="412" y="6584"/>
                  </a:cubicBezTo>
                  <a:cubicBezTo>
                    <a:pt x="1920" y="823"/>
                    <a:pt x="8778" y="-1234"/>
                    <a:pt x="13442" y="823"/>
                  </a:cubicBezTo>
                  <a:cubicBezTo>
                    <a:pt x="14539" y="411"/>
                    <a:pt x="15499" y="274"/>
                    <a:pt x="16597" y="0"/>
                  </a:cubicBezTo>
                  <a:cubicBezTo>
                    <a:pt x="23592" y="8778"/>
                    <a:pt x="30450" y="17145"/>
                    <a:pt x="37308" y="25786"/>
                  </a:cubicBezTo>
                  <a:cubicBezTo>
                    <a:pt x="54041" y="46772"/>
                    <a:pt x="71186" y="67620"/>
                    <a:pt x="87920" y="88605"/>
                  </a:cubicBezTo>
                  <a:cubicBezTo>
                    <a:pt x="104516" y="109317"/>
                    <a:pt x="121250" y="129891"/>
                    <a:pt x="137709" y="150465"/>
                  </a:cubicBezTo>
                  <a:cubicBezTo>
                    <a:pt x="154991" y="171861"/>
                    <a:pt x="171862" y="193396"/>
                    <a:pt x="189144" y="214655"/>
                  </a:cubicBezTo>
                  <a:cubicBezTo>
                    <a:pt x="205466" y="235092"/>
                    <a:pt x="221514" y="255529"/>
                    <a:pt x="237836" y="275829"/>
                  </a:cubicBezTo>
                  <a:cubicBezTo>
                    <a:pt x="255255" y="297774"/>
                    <a:pt x="273086" y="319446"/>
                    <a:pt x="290642" y="341254"/>
                  </a:cubicBezTo>
                  <a:cubicBezTo>
                    <a:pt x="307239" y="361965"/>
                    <a:pt x="323698" y="382814"/>
                    <a:pt x="340294" y="403662"/>
                  </a:cubicBezTo>
                  <a:cubicBezTo>
                    <a:pt x="356205" y="423687"/>
                    <a:pt x="372115" y="443987"/>
                    <a:pt x="388437" y="463875"/>
                  </a:cubicBezTo>
                  <a:cubicBezTo>
                    <a:pt x="420533" y="502554"/>
                    <a:pt x="453451" y="540273"/>
                    <a:pt x="485958" y="578404"/>
                  </a:cubicBezTo>
                  <a:cubicBezTo>
                    <a:pt x="493502" y="587593"/>
                    <a:pt x="501320" y="596509"/>
                    <a:pt x="509138" y="605561"/>
                  </a:cubicBezTo>
                  <a:cubicBezTo>
                    <a:pt x="512293" y="608990"/>
                    <a:pt x="515173" y="612557"/>
                    <a:pt x="518328" y="615986"/>
                  </a:cubicBezTo>
                  <a:cubicBezTo>
                    <a:pt x="521620" y="619277"/>
                    <a:pt x="524637" y="622295"/>
                    <a:pt x="526969" y="62572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6" name="任意多边形: 形状 1295"/>
            <p:cNvSpPr/>
            <p:nvPr>
              <p:custDataLst>
                <p:tags r:id="rId73"/>
              </p:custDataLst>
            </p:nvPr>
          </p:nvSpPr>
          <p:spPr>
            <a:xfrm>
              <a:off x="9742845" y="5046939"/>
              <a:ext cx="691663" cy="412580"/>
            </a:xfrm>
            <a:custGeom>
              <a:avLst/>
              <a:gdLst>
                <a:gd name="connsiteX0" fmla="*/ 687960 w 691663"/>
                <a:gd name="connsiteY0" fmla="*/ 10287 h 412580"/>
                <a:gd name="connsiteX1" fmla="*/ 691664 w 691663"/>
                <a:gd name="connsiteY1" fmla="*/ 16597 h 412580"/>
                <a:gd name="connsiteX2" fmla="*/ 651750 w 691663"/>
                <a:gd name="connsiteY2" fmla="*/ 40051 h 412580"/>
                <a:gd name="connsiteX3" fmla="*/ 581250 w 691663"/>
                <a:gd name="connsiteY3" fmla="*/ 81610 h 412580"/>
                <a:gd name="connsiteX4" fmla="*/ 513218 w 691663"/>
                <a:gd name="connsiteY4" fmla="*/ 122621 h 412580"/>
                <a:gd name="connsiteX5" fmla="*/ 442718 w 691663"/>
                <a:gd name="connsiteY5" fmla="*/ 164729 h 412580"/>
                <a:gd name="connsiteX6" fmla="*/ 299660 w 691663"/>
                <a:gd name="connsiteY6" fmla="*/ 247986 h 412580"/>
                <a:gd name="connsiteX7" fmla="*/ 157014 w 691663"/>
                <a:gd name="connsiteY7" fmla="*/ 330693 h 412580"/>
                <a:gd name="connsiteX8" fmla="*/ 84456 w 691663"/>
                <a:gd name="connsiteY8" fmla="*/ 372115 h 412580"/>
                <a:gd name="connsiteX9" fmla="*/ 48795 w 691663"/>
                <a:gd name="connsiteY9" fmla="*/ 392552 h 412580"/>
                <a:gd name="connsiteX10" fmla="*/ 13407 w 691663"/>
                <a:gd name="connsiteY10" fmla="*/ 411343 h 412580"/>
                <a:gd name="connsiteX11" fmla="*/ 5589 w 691663"/>
                <a:gd name="connsiteY11" fmla="*/ 412303 h 412580"/>
                <a:gd name="connsiteX12" fmla="*/ 4629 w 691663"/>
                <a:gd name="connsiteY12" fmla="*/ 412029 h 412580"/>
                <a:gd name="connsiteX13" fmla="*/ 926 w 691663"/>
                <a:gd name="connsiteY13" fmla="*/ 408326 h 412580"/>
                <a:gd name="connsiteX14" fmla="*/ 103 w 691663"/>
                <a:gd name="connsiteY14" fmla="*/ 405171 h 412580"/>
                <a:gd name="connsiteX15" fmla="*/ 103 w 691663"/>
                <a:gd name="connsiteY15" fmla="*/ 403525 h 412580"/>
                <a:gd name="connsiteX16" fmla="*/ 240 w 691663"/>
                <a:gd name="connsiteY16" fmla="*/ 402427 h 412580"/>
                <a:gd name="connsiteX17" fmla="*/ 2434 w 691663"/>
                <a:gd name="connsiteY17" fmla="*/ 398998 h 412580"/>
                <a:gd name="connsiteX18" fmla="*/ 2297 w 691663"/>
                <a:gd name="connsiteY18" fmla="*/ 398998 h 412580"/>
                <a:gd name="connsiteX19" fmla="*/ 4492 w 691663"/>
                <a:gd name="connsiteY19" fmla="*/ 397490 h 412580"/>
                <a:gd name="connsiteX20" fmla="*/ 9567 w 691663"/>
                <a:gd name="connsiteY20" fmla="*/ 394335 h 412580"/>
                <a:gd name="connsiteX21" fmla="*/ 12996 w 691663"/>
                <a:gd name="connsiteY21" fmla="*/ 392278 h 412580"/>
                <a:gd name="connsiteX22" fmla="*/ 21911 w 691663"/>
                <a:gd name="connsiteY22" fmla="*/ 386654 h 412580"/>
                <a:gd name="connsiteX23" fmla="*/ 39605 w 691663"/>
                <a:gd name="connsiteY23" fmla="*/ 375681 h 412580"/>
                <a:gd name="connsiteX24" fmla="*/ 108596 w 691663"/>
                <a:gd name="connsiteY24" fmla="*/ 333436 h 412580"/>
                <a:gd name="connsiteX25" fmla="*/ 252340 w 691663"/>
                <a:gd name="connsiteY25" fmla="*/ 247437 h 412580"/>
                <a:gd name="connsiteX26" fmla="*/ 393066 w 691663"/>
                <a:gd name="connsiteY26" fmla="*/ 163632 h 412580"/>
                <a:gd name="connsiteX27" fmla="*/ 464389 w 691663"/>
                <a:gd name="connsiteY27" fmla="*/ 120701 h 412580"/>
                <a:gd name="connsiteX28" fmla="*/ 533518 w 691663"/>
                <a:gd name="connsiteY28" fmla="*/ 78456 h 412580"/>
                <a:gd name="connsiteX29" fmla="*/ 567808 w 691663"/>
                <a:gd name="connsiteY29" fmla="*/ 57607 h 412580"/>
                <a:gd name="connsiteX30" fmla="*/ 604018 w 691663"/>
                <a:gd name="connsiteY30" fmla="*/ 35388 h 412580"/>
                <a:gd name="connsiteX31" fmla="*/ 662723 w 691663"/>
                <a:gd name="connsiteY31" fmla="*/ 0 h 412580"/>
                <a:gd name="connsiteX32" fmla="*/ 669306 w 691663"/>
                <a:gd name="connsiteY32" fmla="*/ 823 h 412580"/>
                <a:gd name="connsiteX33" fmla="*/ 685491 w 691663"/>
                <a:gd name="connsiteY33" fmla="*/ 6721 h 412580"/>
                <a:gd name="connsiteX34" fmla="*/ 687000 w 691663"/>
                <a:gd name="connsiteY34" fmla="*/ 10013 h 412580"/>
                <a:gd name="connsiteX35" fmla="*/ 687960 w 691663"/>
                <a:gd name="connsiteY35" fmla="*/ 10287 h 412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91663" h="412580">
                  <a:moveTo>
                    <a:pt x="687960" y="10287"/>
                  </a:moveTo>
                  <a:cubicBezTo>
                    <a:pt x="690018" y="11933"/>
                    <a:pt x="691115" y="14127"/>
                    <a:pt x="691664" y="16597"/>
                  </a:cubicBezTo>
                  <a:cubicBezTo>
                    <a:pt x="678359" y="24414"/>
                    <a:pt x="665054" y="32233"/>
                    <a:pt x="651750" y="40051"/>
                  </a:cubicBezTo>
                  <a:cubicBezTo>
                    <a:pt x="628433" y="54178"/>
                    <a:pt x="604704" y="67620"/>
                    <a:pt x="581250" y="81610"/>
                  </a:cubicBezTo>
                  <a:cubicBezTo>
                    <a:pt x="558618" y="95326"/>
                    <a:pt x="536124" y="109042"/>
                    <a:pt x="513218" y="122621"/>
                  </a:cubicBezTo>
                  <a:cubicBezTo>
                    <a:pt x="489764" y="136749"/>
                    <a:pt x="466310" y="150876"/>
                    <a:pt x="442718" y="164729"/>
                  </a:cubicBezTo>
                  <a:cubicBezTo>
                    <a:pt x="395261" y="192847"/>
                    <a:pt x="347392" y="220279"/>
                    <a:pt x="299660" y="247986"/>
                  </a:cubicBezTo>
                  <a:cubicBezTo>
                    <a:pt x="252066" y="275418"/>
                    <a:pt x="204608" y="303398"/>
                    <a:pt x="157014" y="330693"/>
                  </a:cubicBezTo>
                  <a:cubicBezTo>
                    <a:pt x="132874" y="344546"/>
                    <a:pt x="108596" y="358125"/>
                    <a:pt x="84456" y="372115"/>
                  </a:cubicBezTo>
                  <a:cubicBezTo>
                    <a:pt x="72523" y="378973"/>
                    <a:pt x="60727" y="385694"/>
                    <a:pt x="48795" y="392552"/>
                  </a:cubicBezTo>
                  <a:cubicBezTo>
                    <a:pt x="37410" y="399273"/>
                    <a:pt x="25752" y="406405"/>
                    <a:pt x="13407" y="411343"/>
                  </a:cubicBezTo>
                  <a:cubicBezTo>
                    <a:pt x="10801" y="412303"/>
                    <a:pt x="8195" y="412989"/>
                    <a:pt x="5589" y="412303"/>
                  </a:cubicBezTo>
                  <a:cubicBezTo>
                    <a:pt x="5315" y="412166"/>
                    <a:pt x="5041" y="412166"/>
                    <a:pt x="4629" y="412029"/>
                  </a:cubicBezTo>
                  <a:cubicBezTo>
                    <a:pt x="2983" y="411343"/>
                    <a:pt x="1612" y="409971"/>
                    <a:pt x="926" y="408326"/>
                  </a:cubicBezTo>
                  <a:cubicBezTo>
                    <a:pt x="377" y="407228"/>
                    <a:pt x="103" y="406268"/>
                    <a:pt x="103" y="405171"/>
                  </a:cubicBezTo>
                  <a:cubicBezTo>
                    <a:pt x="-34" y="404622"/>
                    <a:pt x="-34" y="404074"/>
                    <a:pt x="103" y="403525"/>
                  </a:cubicBezTo>
                  <a:cubicBezTo>
                    <a:pt x="240" y="403113"/>
                    <a:pt x="103" y="402839"/>
                    <a:pt x="240" y="402427"/>
                  </a:cubicBezTo>
                  <a:cubicBezTo>
                    <a:pt x="651" y="401193"/>
                    <a:pt x="1337" y="399959"/>
                    <a:pt x="2434" y="398998"/>
                  </a:cubicBezTo>
                  <a:cubicBezTo>
                    <a:pt x="2297" y="398998"/>
                    <a:pt x="2297" y="398998"/>
                    <a:pt x="2297" y="398998"/>
                  </a:cubicBezTo>
                  <a:cubicBezTo>
                    <a:pt x="2983" y="398450"/>
                    <a:pt x="3806" y="397901"/>
                    <a:pt x="4492" y="397490"/>
                  </a:cubicBezTo>
                  <a:cubicBezTo>
                    <a:pt x="6138" y="396392"/>
                    <a:pt x="7921" y="395158"/>
                    <a:pt x="9567" y="394335"/>
                  </a:cubicBezTo>
                  <a:cubicBezTo>
                    <a:pt x="10527" y="393512"/>
                    <a:pt x="11761" y="392963"/>
                    <a:pt x="12996" y="392278"/>
                  </a:cubicBezTo>
                  <a:cubicBezTo>
                    <a:pt x="16013" y="390358"/>
                    <a:pt x="18894" y="388575"/>
                    <a:pt x="21911" y="386654"/>
                  </a:cubicBezTo>
                  <a:cubicBezTo>
                    <a:pt x="27809" y="383088"/>
                    <a:pt x="33707" y="379247"/>
                    <a:pt x="39605" y="375681"/>
                  </a:cubicBezTo>
                  <a:cubicBezTo>
                    <a:pt x="62511" y="361417"/>
                    <a:pt x="85691" y="347427"/>
                    <a:pt x="108596" y="333436"/>
                  </a:cubicBezTo>
                  <a:cubicBezTo>
                    <a:pt x="156328" y="304221"/>
                    <a:pt x="204334" y="275829"/>
                    <a:pt x="252340" y="247437"/>
                  </a:cubicBezTo>
                  <a:cubicBezTo>
                    <a:pt x="299249" y="219593"/>
                    <a:pt x="346295" y="191750"/>
                    <a:pt x="393066" y="163632"/>
                  </a:cubicBezTo>
                  <a:cubicBezTo>
                    <a:pt x="416932" y="149367"/>
                    <a:pt x="440661" y="134965"/>
                    <a:pt x="464389" y="120701"/>
                  </a:cubicBezTo>
                  <a:cubicBezTo>
                    <a:pt x="487432" y="106710"/>
                    <a:pt x="510338" y="92309"/>
                    <a:pt x="533518" y="78456"/>
                  </a:cubicBezTo>
                  <a:cubicBezTo>
                    <a:pt x="544902" y="71461"/>
                    <a:pt x="556424" y="64740"/>
                    <a:pt x="567808" y="57607"/>
                  </a:cubicBezTo>
                  <a:cubicBezTo>
                    <a:pt x="579878" y="50201"/>
                    <a:pt x="591948" y="42794"/>
                    <a:pt x="604018" y="35388"/>
                  </a:cubicBezTo>
                  <a:cubicBezTo>
                    <a:pt x="623495" y="23317"/>
                    <a:pt x="643383" y="11933"/>
                    <a:pt x="662723" y="0"/>
                  </a:cubicBezTo>
                  <a:cubicBezTo>
                    <a:pt x="664917" y="275"/>
                    <a:pt x="667112" y="549"/>
                    <a:pt x="669306" y="823"/>
                  </a:cubicBezTo>
                  <a:cubicBezTo>
                    <a:pt x="674793" y="1646"/>
                    <a:pt x="681925" y="1920"/>
                    <a:pt x="685491" y="6721"/>
                  </a:cubicBezTo>
                  <a:cubicBezTo>
                    <a:pt x="686177" y="7681"/>
                    <a:pt x="686589" y="8778"/>
                    <a:pt x="687000" y="10013"/>
                  </a:cubicBezTo>
                  <a:cubicBezTo>
                    <a:pt x="687412" y="9876"/>
                    <a:pt x="687549" y="10150"/>
                    <a:pt x="687960" y="10287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7" name="任意多边形: 形状 1296"/>
            <p:cNvSpPr/>
            <p:nvPr>
              <p:custDataLst>
                <p:tags r:id="rId74"/>
              </p:custDataLst>
            </p:nvPr>
          </p:nvSpPr>
          <p:spPr>
            <a:xfrm>
              <a:off x="9216802" y="4789352"/>
              <a:ext cx="28803" cy="190446"/>
            </a:xfrm>
            <a:custGeom>
              <a:avLst/>
              <a:gdLst>
                <a:gd name="connsiteX0" fmla="*/ 28666 w 28803"/>
                <a:gd name="connsiteY0" fmla="*/ 183794 h 190446"/>
                <a:gd name="connsiteX1" fmla="*/ 26883 w 28803"/>
                <a:gd name="connsiteY1" fmla="*/ 187498 h 190446"/>
                <a:gd name="connsiteX2" fmla="*/ 26060 w 28803"/>
                <a:gd name="connsiteY2" fmla="*/ 188321 h 190446"/>
                <a:gd name="connsiteX3" fmla="*/ 18242 w 28803"/>
                <a:gd name="connsiteY3" fmla="*/ 190104 h 190446"/>
                <a:gd name="connsiteX4" fmla="*/ 16185 w 28803"/>
                <a:gd name="connsiteY4" fmla="*/ 189281 h 190446"/>
                <a:gd name="connsiteX5" fmla="*/ 11933 w 28803"/>
                <a:gd name="connsiteY5" fmla="*/ 183520 h 190446"/>
                <a:gd name="connsiteX6" fmla="*/ 7817 w 28803"/>
                <a:gd name="connsiteY6" fmla="*/ 164455 h 190446"/>
                <a:gd name="connsiteX7" fmla="*/ 3840 w 28803"/>
                <a:gd name="connsiteY7" fmla="*/ 125776 h 190446"/>
                <a:gd name="connsiteX8" fmla="*/ 959 w 28803"/>
                <a:gd name="connsiteY8" fmla="*/ 44029 h 190446"/>
                <a:gd name="connsiteX9" fmla="*/ 0 w 28803"/>
                <a:gd name="connsiteY9" fmla="*/ 0 h 190446"/>
                <a:gd name="connsiteX10" fmla="*/ 23591 w 28803"/>
                <a:gd name="connsiteY10" fmla="*/ 10287 h 190446"/>
                <a:gd name="connsiteX11" fmla="*/ 24551 w 28803"/>
                <a:gd name="connsiteY11" fmla="*/ 79416 h 190446"/>
                <a:gd name="connsiteX12" fmla="*/ 26472 w 28803"/>
                <a:gd name="connsiteY12" fmla="*/ 145252 h 190446"/>
                <a:gd name="connsiteX13" fmla="*/ 27980 w 28803"/>
                <a:gd name="connsiteY13" fmla="*/ 167884 h 190446"/>
                <a:gd name="connsiteX14" fmla="*/ 28803 w 28803"/>
                <a:gd name="connsiteY14" fmla="*/ 178857 h 190446"/>
                <a:gd name="connsiteX15" fmla="*/ 28666 w 28803"/>
                <a:gd name="connsiteY15" fmla="*/ 183794 h 190446"/>
                <a:gd name="connsiteX16" fmla="*/ 28666 w 28803"/>
                <a:gd name="connsiteY16" fmla="*/ 183794 h 19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" h="190446">
                  <a:moveTo>
                    <a:pt x="28666" y="183794"/>
                  </a:moveTo>
                  <a:cubicBezTo>
                    <a:pt x="28391" y="185166"/>
                    <a:pt x="27843" y="186400"/>
                    <a:pt x="26883" y="187498"/>
                  </a:cubicBezTo>
                  <a:cubicBezTo>
                    <a:pt x="26746" y="187772"/>
                    <a:pt x="26472" y="188047"/>
                    <a:pt x="26060" y="188321"/>
                  </a:cubicBezTo>
                  <a:cubicBezTo>
                    <a:pt x="23866" y="190241"/>
                    <a:pt x="20848" y="190927"/>
                    <a:pt x="18242" y="190104"/>
                  </a:cubicBezTo>
                  <a:cubicBezTo>
                    <a:pt x="17556" y="189829"/>
                    <a:pt x="16870" y="189693"/>
                    <a:pt x="16185" y="189281"/>
                  </a:cubicBezTo>
                  <a:cubicBezTo>
                    <a:pt x="13990" y="188047"/>
                    <a:pt x="12756" y="185852"/>
                    <a:pt x="11933" y="183520"/>
                  </a:cubicBezTo>
                  <a:cubicBezTo>
                    <a:pt x="9738" y="177348"/>
                    <a:pt x="8778" y="170764"/>
                    <a:pt x="7817" y="164455"/>
                  </a:cubicBezTo>
                  <a:cubicBezTo>
                    <a:pt x="5623" y="151699"/>
                    <a:pt x="4663" y="138669"/>
                    <a:pt x="3840" y="125776"/>
                  </a:cubicBezTo>
                  <a:cubicBezTo>
                    <a:pt x="1920" y="98481"/>
                    <a:pt x="1509" y="71323"/>
                    <a:pt x="959" y="44029"/>
                  </a:cubicBezTo>
                  <a:cubicBezTo>
                    <a:pt x="686" y="29352"/>
                    <a:pt x="274" y="14676"/>
                    <a:pt x="0" y="0"/>
                  </a:cubicBezTo>
                  <a:cubicBezTo>
                    <a:pt x="7955" y="3292"/>
                    <a:pt x="15773" y="6584"/>
                    <a:pt x="23591" y="10287"/>
                  </a:cubicBezTo>
                  <a:cubicBezTo>
                    <a:pt x="23728" y="33330"/>
                    <a:pt x="24139" y="56373"/>
                    <a:pt x="24551" y="79416"/>
                  </a:cubicBezTo>
                  <a:cubicBezTo>
                    <a:pt x="25100" y="101361"/>
                    <a:pt x="25512" y="123444"/>
                    <a:pt x="26472" y="145252"/>
                  </a:cubicBezTo>
                  <a:cubicBezTo>
                    <a:pt x="26746" y="152796"/>
                    <a:pt x="27295" y="160340"/>
                    <a:pt x="27980" y="167884"/>
                  </a:cubicBezTo>
                  <a:cubicBezTo>
                    <a:pt x="28118" y="171587"/>
                    <a:pt x="28529" y="175154"/>
                    <a:pt x="28803" y="178857"/>
                  </a:cubicBezTo>
                  <a:cubicBezTo>
                    <a:pt x="28666" y="180365"/>
                    <a:pt x="28941" y="182012"/>
                    <a:pt x="28666" y="183794"/>
                  </a:cubicBezTo>
                  <a:lnTo>
                    <a:pt x="28666" y="183794"/>
                  </a:ln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8" name="任意多边形: 形状 1297"/>
            <p:cNvSpPr/>
            <p:nvPr>
              <p:custDataLst>
                <p:tags r:id="rId75"/>
              </p:custDataLst>
            </p:nvPr>
          </p:nvSpPr>
          <p:spPr>
            <a:xfrm>
              <a:off x="9323203" y="4845999"/>
              <a:ext cx="28564" cy="262949"/>
            </a:xfrm>
            <a:custGeom>
              <a:avLst/>
              <a:gdLst>
                <a:gd name="connsiteX0" fmla="*/ 19786 w 28564"/>
                <a:gd name="connsiteY0" fmla="*/ 253609 h 262949"/>
                <a:gd name="connsiteX1" fmla="*/ 17317 w 28564"/>
                <a:gd name="connsiteY1" fmla="*/ 260055 h 262949"/>
                <a:gd name="connsiteX2" fmla="*/ 8676 w 28564"/>
                <a:gd name="connsiteY2" fmla="*/ 262661 h 262949"/>
                <a:gd name="connsiteX3" fmla="*/ 4836 w 28564"/>
                <a:gd name="connsiteY3" fmla="*/ 259781 h 262949"/>
                <a:gd name="connsiteX4" fmla="*/ 2778 w 28564"/>
                <a:gd name="connsiteY4" fmla="*/ 253746 h 262949"/>
                <a:gd name="connsiteX5" fmla="*/ 1818 w 28564"/>
                <a:gd name="connsiteY5" fmla="*/ 245516 h 262949"/>
                <a:gd name="connsiteX6" fmla="*/ 858 w 28564"/>
                <a:gd name="connsiteY6" fmla="*/ 225354 h 262949"/>
                <a:gd name="connsiteX7" fmla="*/ 35 w 28564"/>
                <a:gd name="connsiteY7" fmla="*/ 186949 h 262949"/>
                <a:gd name="connsiteX8" fmla="*/ 721 w 28564"/>
                <a:gd name="connsiteY8" fmla="*/ 106025 h 262949"/>
                <a:gd name="connsiteX9" fmla="*/ 2778 w 28564"/>
                <a:gd name="connsiteY9" fmla="*/ 29215 h 262949"/>
                <a:gd name="connsiteX10" fmla="*/ 3601 w 28564"/>
                <a:gd name="connsiteY10" fmla="*/ 0 h 262949"/>
                <a:gd name="connsiteX11" fmla="*/ 28564 w 28564"/>
                <a:gd name="connsiteY11" fmla="*/ 15773 h 262949"/>
                <a:gd name="connsiteX12" fmla="*/ 27879 w 28564"/>
                <a:gd name="connsiteY12" fmla="*/ 31272 h 262949"/>
                <a:gd name="connsiteX13" fmla="*/ 24587 w 28564"/>
                <a:gd name="connsiteY13" fmla="*/ 111648 h 262949"/>
                <a:gd name="connsiteX14" fmla="*/ 22666 w 28564"/>
                <a:gd name="connsiteY14" fmla="*/ 189418 h 262949"/>
                <a:gd name="connsiteX15" fmla="*/ 21706 w 28564"/>
                <a:gd name="connsiteY15" fmla="*/ 226863 h 262949"/>
                <a:gd name="connsiteX16" fmla="*/ 20609 w 28564"/>
                <a:gd name="connsiteY16" fmla="*/ 245105 h 262949"/>
                <a:gd name="connsiteX17" fmla="*/ 19786 w 28564"/>
                <a:gd name="connsiteY17" fmla="*/ 253609 h 26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564" h="262949">
                  <a:moveTo>
                    <a:pt x="19786" y="253609"/>
                  </a:moveTo>
                  <a:cubicBezTo>
                    <a:pt x="19512" y="255803"/>
                    <a:pt x="18963" y="258409"/>
                    <a:pt x="17317" y="260055"/>
                  </a:cubicBezTo>
                  <a:cubicBezTo>
                    <a:pt x="15123" y="262524"/>
                    <a:pt x="11694" y="263484"/>
                    <a:pt x="8676" y="262661"/>
                  </a:cubicBezTo>
                  <a:cubicBezTo>
                    <a:pt x="7167" y="262250"/>
                    <a:pt x="5932" y="261290"/>
                    <a:pt x="4836" y="259781"/>
                  </a:cubicBezTo>
                  <a:cubicBezTo>
                    <a:pt x="3601" y="257998"/>
                    <a:pt x="3190" y="255941"/>
                    <a:pt x="2778" y="253746"/>
                  </a:cubicBezTo>
                  <a:cubicBezTo>
                    <a:pt x="2367" y="251140"/>
                    <a:pt x="2092" y="248260"/>
                    <a:pt x="1818" y="245516"/>
                  </a:cubicBezTo>
                  <a:cubicBezTo>
                    <a:pt x="1544" y="238933"/>
                    <a:pt x="1132" y="232075"/>
                    <a:pt x="858" y="225354"/>
                  </a:cubicBezTo>
                  <a:cubicBezTo>
                    <a:pt x="309" y="212461"/>
                    <a:pt x="35" y="199705"/>
                    <a:pt x="35" y="186949"/>
                  </a:cubicBezTo>
                  <a:cubicBezTo>
                    <a:pt x="-102" y="159929"/>
                    <a:pt x="172" y="133045"/>
                    <a:pt x="721" y="106025"/>
                  </a:cubicBezTo>
                  <a:cubicBezTo>
                    <a:pt x="1132" y="80376"/>
                    <a:pt x="1955" y="54864"/>
                    <a:pt x="2778" y="29215"/>
                  </a:cubicBezTo>
                  <a:cubicBezTo>
                    <a:pt x="3053" y="19477"/>
                    <a:pt x="3327" y="9738"/>
                    <a:pt x="3601" y="0"/>
                  </a:cubicBezTo>
                  <a:cubicBezTo>
                    <a:pt x="11968" y="5075"/>
                    <a:pt x="20335" y="10424"/>
                    <a:pt x="28564" y="15773"/>
                  </a:cubicBezTo>
                  <a:cubicBezTo>
                    <a:pt x="28427" y="20985"/>
                    <a:pt x="28016" y="26198"/>
                    <a:pt x="27879" y="31272"/>
                  </a:cubicBezTo>
                  <a:cubicBezTo>
                    <a:pt x="26781" y="58019"/>
                    <a:pt x="25547" y="84765"/>
                    <a:pt x="24587" y="111648"/>
                  </a:cubicBezTo>
                  <a:cubicBezTo>
                    <a:pt x="23627" y="137571"/>
                    <a:pt x="23215" y="163495"/>
                    <a:pt x="22666" y="189418"/>
                  </a:cubicBezTo>
                  <a:cubicBezTo>
                    <a:pt x="22529" y="201900"/>
                    <a:pt x="22118" y="214381"/>
                    <a:pt x="21706" y="226863"/>
                  </a:cubicBezTo>
                  <a:cubicBezTo>
                    <a:pt x="21432" y="232898"/>
                    <a:pt x="21158" y="238933"/>
                    <a:pt x="20609" y="245105"/>
                  </a:cubicBezTo>
                  <a:cubicBezTo>
                    <a:pt x="20472" y="247711"/>
                    <a:pt x="20198" y="250591"/>
                    <a:pt x="19786" y="253609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9" name="任意多边形: 形状 1298"/>
            <p:cNvSpPr/>
            <p:nvPr>
              <p:custDataLst>
                <p:tags r:id="rId76"/>
              </p:custDataLst>
            </p:nvPr>
          </p:nvSpPr>
          <p:spPr>
            <a:xfrm>
              <a:off x="9434612" y="4949692"/>
              <a:ext cx="49240" cy="288272"/>
            </a:xfrm>
            <a:custGeom>
              <a:avLst/>
              <a:gdLst>
                <a:gd name="connsiteX0" fmla="*/ 17420 w 49240"/>
                <a:gd name="connsiteY0" fmla="*/ 277063 h 288272"/>
                <a:gd name="connsiteX1" fmla="*/ 12207 w 49240"/>
                <a:gd name="connsiteY1" fmla="*/ 287213 h 288272"/>
                <a:gd name="connsiteX2" fmla="*/ 6172 w 49240"/>
                <a:gd name="connsiteY2" fmla="*/ 287899 h 288272"/>
                <a:gd name="connsiteX3" fmla="*/ 3566 w 49240"/>
                <a:gd name="connsiteY3" fmla="*/ 286390 h 288272"/>
                <a:gd name="connsiteX4" fmla="*/ 0 w 49240"/>
                <a:gd name="connsiteY4" fmla="*/ 272537 h 288272"/>
                <a:gd name="connsiteX5" fmla="*/ 823 w 49240"/>
                <a:gd name="connsiteY5" fmla="*/ 254295 h 288272"/>
                <a:gd name="connsiteX6" fmla="*/ 3841 w 49240"/>
                <a:gd name="connsiteY6" fmla="*/ 214930 h 288272"/>
                <a:gd name="connsiteX7" fmla="*/ 12207 w 49240"/>
                <a:gd name="connsiteY7" fmla="*/ 131536 h 288272"/>
                <a:gd name="connsiteX8" fmla="*/ 20986 w 49240"/>
                <a:gd name="connsiteY8" fmla="*/ 50749 h 288272"/>
                <a:gd name="connsiteX9" fmla="*/ 27158 w 49240"/>
                <a:gd name="connsiteY9" fmla="*/ 0 h 288272"/>
                <a:gd name="connsiteX10" fmla="*/ 46497 w 49240"/>
                <a:gd name="connsiteY10" fmla="*/ 20163 h 288272"/>
                <a:gd name="connsiteX11" fmla="*/ 49241 w 49240"/>
                <a:gd name="connsiteY11" fmla="*/ 23180 h 288272"/>
                <a:gd name="connsiteX12" fmla="*/ 44029 w 49240"/>
                <a:gd name="connsiteY12" fmla="*/ 68855 h 288272"/>
                <a:gd name="connsiteX13" fmla="*/ 24140 w 49240"/>
                <a:gd name="connsiteY13" fmla="*/ 232349 h 288272"/>
                <a:gd name="connsiteX14" fmla="*/ 19888 w 49240"/>
                <a:gd name="connsiteY14" fmla="*/ 262661 h 288272"/>
                <a:gd name="connsiteX15" fmla="*/ 17420 w 49240"/>
                <a:gd name="connsiteY15" fmla="*/ 277063 h 288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240" h="288272">
                  <a:moveTo>
                    <a:pt x="17420" y="277063"/>
                  </a:moveTo>
                  <a:cubicBezTo>
                    <a:pt x="16597" y="281041"/>
                    <a:pt x="15911" y="285018"/>
                    <a:pt x="12207" y="287213"/>
                  </a:cubicBezTo>
                  <a:cubicBezTo>
                    <a:pt x="10424" y="288311"/>
                    <a:pt x="8093" y="288585"/>
                    <a:pt x="6172" y="287899"/>
                  </a:cubicBezTo>
                  <a:cubicBezTo>
                    <a:pt x="5212" y="287625"/>
                    <a:pt x="4252" y="287076"/>
                    <a:pt x="3566" y="286390"/>
                  </a:cubicBezTo>
                  <a:cubicBezTo>
                    <a:pt x="-274" y="282824"/>
                    <a:pt x="137" y="277338"/>
                    <a:pt x="0" y="272537"/>
                  </a:cubicBezTo>
                  <a:cubicBezTo>
                    <a:pt x="0" y="266365"/>
                    <a:pt x="412" y="260330"/>
                    <a:pt x="823" y="254295"/>
                  </a:cubicBezTo>
                  <a:cubicBezTo>
                    <a:pt x="1647" y="241128"/>
                    <a:pt x="2606" y="228097"/>
                    <a:pt x="3841" y="214930"/>
                  </a:cubicBezTo>
                  <a:cubicBezTo>
                    <a:pt x="6172" y="187086"/>
                    <a:pt x="9190" y="159380"/>
                    <a:pt x="12207" y="131536"/>
                  </a:cubicBezTo>
                  <a:cubicBezTo>
                    <a:pt x="15088" y="104653"/>
                    <a:pt x="17831" y="77633"/>
                    <a:pt x="20986" y="50749"/>
                  </a:cubicBezTo>
                  <a:cubicBezTo>
                    <a:pt x="22906" y="33741"/>
                    <a:pt x="24963" y="16871"/>
                    <a:pt x="27158" y="0"/>
                  </a:cubicBezTo>
                  <a:cubicBezTo>
                    <a:pt x="33742" y="6584"/>
                    <a:pt x="40189" y="13167"/>
                    <a:pt x="46497" y="20163"/>
                  </a:cubicBezTo>
                  <a:cubicBezTo>
                    <a:pt x="47458" y="21123"/>
                    <a:pt x="48281" y="22220"/>
                    <a:pt x="49241" y="23180"/>
                  </a:cubicBezTo>
                  <a:cubicBezTo>
                    <a:pt x="47458" y="38405"/>
                    <a:pt x="45812" y="53630"/>
                    <a:pt x="44029" y="68855"/>
                  </a:cubicBezTo>
                  <a:cubicBezTo>
                    <a:pt x="37445" y="123444"/>
                    <a:pt x="31410" y="177897"/>
                    <a:pt x="24140" y="232349"/>
                  </a:cubicBezTo>
                  <a:cubicBezTo>
                    <a:pt x="22769" y="242362"/>
                    <a:pt x="21397" y="252512"/>
                    <a:pt x="19888" y="262661"/>
                  </a:cubicBezTo>
                  <a:cubicBezTo>
                    <a:pt x="19065" y="267599"/>
                    <a:pt x="18243" y="272400"/>
                    <a:pt x="17420" y="277063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0" name="任意多边形: 形状 1299"/>
            <p:cNvSpPr/>
            <p:nvPr>
              <p:custDataLst>
                <p:tags r:id="rId77"/>
              </p:custDataLst>
            </p:nvPr>
          </p:nvSpPr>
          <p:spPr>
            <a:xfrm>
              <a:off x="9043569" y="4970952"/>
              <a:ext cx="223061" cy="68401"/>
            </a:xfrm>
            <a:custGeom>
              <a:avLst/>
              <a:gdLst>
                <a:gd name="connsiteX0" fmla="*/ 222885 w 223061"/>
                <a:gd name="connsiteY0" fmla="*/ 56647 h 68401"/>
                <a:gd name="connsiteX1" fmla="*/ 207386 w 223061"/>
                <a:gd name="connsiteY1" fmla="*/ 68169 h 68401"/>
                <a:gd name="connsiteX2" fmla="*/ 89428 w 223061"/>
                <a:gd name="connsiteY2" fmla="*/ 42794 h 68401"/>
                <a:gd name="connsiteX3" fmla="*/ 80101 w 223061"/>
                <a:gd name="connsiteY3" fmla="*/ 40873 h 68401"/>
                <a:gd name="connsiteX4" fmla="*/ 81747 w 223061"/>
                <a:gd name="connsiteY4" fmla="*/ 41148 h 68401"/>
                <a:gd name="connsiteX5" fmla="*/ 77495 w 223061"/>
                <a:gd name="connsiteY5" fmla="*/ 40325 h 68401"/>
                <a:gd name="connsiteX6" fmla="*/ 2194 w 223061"/>
                <a:gd name="connsiteY6" fmla="*/ 22494 h 68401"/>
                <a:gd name="connsiteX7" fmla="*/ 0 w 223061"/>
                <a:gd name="connsiteY7" fmla="*/ 0 h 68401"/>
                <a:gd name="connsiteX8" fmla="*/ 959 w 223061"/>
                <a:gd name="connsiteY8" fmla="*/ 274 h 68401"/>
                <a:gd name="connsiteX9" fmla="*/ 7681 w 223061"/>
                <a:gd name="connsiteY9" fmla="*/ 1646 h 68401"/>
                <a:gd name="connsiteX10" fmla="*/ 84902 w 223061"/>
                <a:gd name="connsiteY10" fmla="*/ 16734 h 68401"/>
                <a:gd name="connsiteX11" fmla="*/ 158831 w 223061"/>
                <a:gd name="connsiteY11" fmla="*/ 30175 h 68401"/>
                <a:gd name="connsiteX12" fmla="*/ 213421 w 223061"/>
                <a:gd name="connsiteY12" fmla="*/ 41422 h 68401"/>
                <a:gd name="connsiteX13" fmla="*/ 222885 w 223061"/>
                <a:gd name="connsiteY13" fmla="*/ 56647 h 6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3061" h="68401">
                  <a:moveTo>
                    <a:pt x="222885" y="56647"/>
                  </a:moveTo>
                  <a:cubicBezTo>
                    <a:pt x="221925" y="63642"/>
                    <a:pt x="214655" y="69677"/>
                    <a:pt x="207386" y="68169"/>
                  </a:cubicBezTo>
                  <a:cubicBezTo>
                    <a:pt x="168157" y="59527"/>
                    <a:pt x="128656" y="51572"/>
                    <a:pt x="89428" y="42794"/>
                  </a:cubicBezTo>
                  <a:cubicBezTo>
                    <a:pt x="86273" y="42108"/>
                    <a:pt x="83255" y="41559"/>
                    <a:pt x="80101" y="40873"/>
                  </a:cubicBezTo>
                  <a:cubicBezTo>
                    <a:pt x="80650" y="40873"/>
                    <a:pt x="81198" y="41011"/>
                    <a:pt x="81747" y="41148"/>
                  </a:cubicBezTo>
                  <a:cubicBezTo>
                    <a:pt x="80238" y="40873"/>
                    <a:pt x="79003" y="40599"/>
                    <a:pt x="77495" y="40325"/>
                  </a:cubicBezTo>
                  <a:cubicBezTo>
                    <a:pt x="52394" y="34701"/>
                    <a:pt x="27157" y="28803"/>
                    <a:pt x="2194" y="22494"/>
                  </a:cubicBezTo>
                  <a:cubicBezTo>
                    <a:pt x="1371" y="15087"/>
                    <a:pt x="548" y="7544"/>
                    <a:pt x="0" y="0"/>
                  </a:cubicBezTo>
                  <a:cubicBezTo>
                    <a:pt x="411" y="137"/>
                    <a:pt x="548" y="137"/>
                    <a:pt x="959" y="274"/>
                  </a:cubicBezTo>
                  <a:cubicBezTo>
                    <a:pt x="3154" y="823"/>
                    <a:pt x="5349" y="1234"/>
                    <a:pt x="7681" y="1646"/>
                  </a:cubicBezTo>
                  <a:cubicBezTo>
                    <a:pt x="33192" y="7269"/>
                    <a:pt x="58841" y="12344"/>
                    <a:pt x="84902" y="16734"/>
                  </a:cubicBezTo>
                  <a:cubicBezTo>
                    <a:pt x="109591" y="20848"/>
                    <a:pt x="134279" y="25374"/>
                    <a:pt x="158831" y="30175"/>
                  </a:cubicBezTo>
                  <a:cubicBezTo>
                    <a:pt x="177073" y="33604"/>
                    <a:pt x="195316" y="37444"/>
                    <a:pt x="213421" y="41422"/>
                  </a:cubicBezTo>
                  <a:cubicBezTo>
                    <a:pt x="219867" y="42931"/>
                    <a:pt x="223982" y="50337"/>
                    <a:pt x="222885" y="56647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1" name="任意多边形: 形状 1300"/>
            <p:cNvSpPr/>
            <p:nvPr>
              <p:custDataLst>
                <p:tags r:id="rId78"/>
              </p:custDataLst>
            </p:nvPr>
          </p:nvSpPr>
          <p:spPr>
            <a:xfrm>
              <a:off x="9077584" y="5132115"/>
              <a:ext cx="336042" cy="70856"/>
            </a:xfrm>
            <a:custGeom>
              <a:avLst/>
              <a:gdLst>
                <a:gd name="connsiteX0" fmla="*/ 336042 w 336042"/>
                <a:gd name="connsiteY0" fmla="*/ 57744 h 70856"/>
                <a:gd name="connsiteX1" fmla="*/ 327813 w 336042"/>
                <a:gd name="connsiteY1" fmla="*/ 69540 h 70856"/>
                <a:gd name="connsiteX2" fmla="*/ 318211 w 336042"/>
                <a:gd name="connsiteY2" fmla="*/ 70774 h 70856"/>
                <a:gd name="connsiteX3" fmla="*/ 313548 w 336042"/>
                <a:gd name="connsiteY3" fmla="*/ 70226 h 70856"/>
                <a:gd name="connsiteX4" fmla="*/ 303398 w 336042"/>
                <a:gd name="connsiteY4" fmla="*/ 69128 h 70856"/>
                <a:gd name="connsiteX5" fmla="*/ 276378 w 336042"/>
                <a:gd name="connsiteY5" fmla="*/ 65562 h 70856"/>
                <a:gd name="connsiteX6" fmla="*/ 206015 w 336042"/>
                <a:gd name="connsiteY6" fmla="*/ 54041 h 70856"/>
                <a:gd name="connsiteX7" fmla="*/ 169392 w 336042"/>
                <a:gd name="connsiteY7" fmla="*/ 48143 h 70856"/>
                <a:gd name="connsiteX8" fmla="*/ 129479 w 336042"/>
                <a:gd name="connsiteY8" fmla="*/ 41834 h 70856"/>
                <a:gd name="connsiteX9" fmla="*/ 51298 w 336042"/>
                <a:gd name="connsiteY9" fmla="*/ 30450 h 70856"/>
                <a:gd name="connsiteX10" fmla="*/ 10012 w 336042"/>
                <a:gd name="connsiteY10" fmla="*/ 23866 h 70856"/>
                <a:gd name="connsiteX11" fmla="*/ 2331 w 336042"/>
                <a:gd name="connsiteY11" fmla="*/ 5898 h 70856"/>
                <a:gd name="connsiteX12" fmla="*/ 0 w 336042"/>
                <a:gd name="connsiteY12" fmla="*/ 0 h 70856"/>
                <a:gd name="connsiteX13" fmla="*/ 3704 w 336042"/>
                <a:gd name="connsiteY13" fmla="*/ 548 h 70856"/>
                <a:gd name="connsiteX14" fmla="*/ 82982 w 336042"/>
                <a:gd name="connsiteY14" fmla="*/ 10973 h 70856"/>
                <a:gd name="connsiteX15" fmla="*/ 236326 w 336042"/>
                <a:gd name="connsiteY15" fmla="*/ 30724 h 70856"/>
                <a:gd name="connsiteX16" fmla="*/ 291053 w 336042"/>
                <a:gd name="connsiteY16" fmla="*/ 39365 h 70856"/>
                <a:gd name="connsiteX17" fmla="*/ 310804 w 336042"/>
                <a:gd name="connsiteY17" fmla="*/ 42519 h 70856"/>
                <a:gd name="connsiteX18" fmla="*/ 329732 w 336042"/>
                <a:gd name="connsiteY18" fmla="*/ 47183 h 70856"/>
                <a:gd name="connsiteX19" fmla="*/ 336042 w 336042"/>
                <a:gd name="connsiteY19" fmla="*/ 57744 h 7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042" h="70856">
                  <a:moveTo>
                    <a:pt x="336042" y="57744"/>
                  </a:moveTo>
                  <a:cubicBezTo>
                    <a:pt x="335905" y="62819"/>
                    <a:pt x="332613" y="68031"/>
                    <a:pt x="327813" y="69540"/>
                  </a:cubicBezTo>
                  <a:cubicBezTo>
                    <a:pt x="324520" y="70637"/>
                    <a:pt x="321640" y="71049"/>
                    <a:pt x="318211" y="70774"/>
                  </a:cubicBezTo>
                  <a:cubicBezTo>
                    <a:pt x="316702" y="70637"/>
                    <a:pt x="315056" y="70363"/>
                    <a:pt x="313548" y="70226"/>
                  </a:cubicBezTo>
                  <a:cubicBezTo>
                    <a:pt x="310119" y="69951"/>
                    <a:pt x="306827" y="69403"/>
                    <a:pt x="303398" y="69128"/>
                  </a:cubicBezTo>
                  <a:cubicBezTo>
                    <a:pt x="294482" y="68169"/>
                    <a:pt x="285430" y="66797"/>
                    <a:pt x="276378" y="65562"/>
                  </a:cubicBezTo>
                  <a:cubicBezTo>
                    <a:pt x="252786" y="61996"/>
                    <a:pt x="229468" y="58018"/>
                    <a:pt x="206015" y="54041"/>
                  </a:cubicBezTo>
                  <a:cubicBezTo>
                    <a:pt x="193807" y="51983"/>
                    <a:pt x="181600" y="49926"/>
                    <a:pt x="169392" y="48143"/>
                  </a:cubicBezTo>
                  <a:cubicBezTo>
                    <a:pt x="156088" y="46086"/>
                    <a:pt x="142783" y="43754"/>
                    <a:pt x="129479" y="41834"/>
                  </a:cubicBezTo>
                  <a:cubicBezTo>
                    <a:pt x="103556" y="37856"/>
                    <a:pt x="77358" y="34290"/>
                    <a:pt x="51298" y="30450"/>
                  </a:cubicBezTo>
                  <a:cubicBezTo>
                    <a:pt x="37444" y="28392"/>
                    <a:pt x="23728" y="26197"/>
                    <a:pt x="10012" y="23866"/>
                  </a:cubicBezTo>
                  <a:cubicBezTo>
                    <a:pt x="7406" y="17831"/>
                    <a:pt x="4800" y="11933"/>
                    <a:pt x="2331" y="5898"/>
                  </a:cubicBezTo>
                  <a:cubicBezTo>
                    <a:pt x="1509" y="3977"/>
                    <a:pt x="823" y="1920"/>
                    <a:pt x="0" y="0"/>
                  </a:cubicBezTo>
                  <a:cubicBezTo>
                    <a:pt x="1234" y="274"/>
                    <a:pt x="2469" y="274"/>
                    <a:pt x="3704" y="548"/>
                  </a:cubicBezTo>
                  <a:cubicBezTo>
                    <a:pt x="29901" y="4663"/>
                    <a:pt x="56510" y="7818"/>
                    <a:pt x="82982" y="10973"/>
                  </a:cubicBezTo>
                  <a:cubicBezTo>
                    <a:pt x="134142" y="16870"/>
                    <a:pt x="185303" y="22768"/>
                    <a:pt x="236326" y="30724"/>
                  </a:cubicBezTo>
                  <a:cubicBezTo>
                    <a:pt x="254569" y="33604"/>
                    <a:pt x="272811" y="36484"/>
                    <a:pt x="291053" y="39365"/>
                  </a:cubicBezTo>
                  <a:cubicBezTo>
                    <a:pt x="297637" y="40462"/>
                    <a:pt x="304221" y="41422"/>
                    <a:pt x="310804" y="42519"/>
                  </a:cubicBezTo>
                  <a:cubicBezTo>
                    <a:pt x="317114" y="43617"/>
                    <a:pt x="324246" y="43479"/>
                    <a:pt x="329732" y="47183"/>
                  </a:cubicBezTo>
                  <a:cubicBezTo>
                    <a:pt x="333711" y="49240"/>
                    <a:pt x="336042" y="53218"/>
                    <a:pt x="336042" y="5774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2" name="任意多边形: 形状 1301"/>
            <p:cNvSpPr/>
            <p:nvPr>
              <p:custDataLst>
                <p:tags r:id="rId79"/>
              </p:custDataLst>
            </p:nvPr>
          </p:nvSpPr>
          <p:spPr>
            <a:xfrm>
              <a:off x="9213922" y="5312069"/>
              <a:ext cx="318626" cy="45399"/>
            </a:xfrm>
            <a:custGeom>
              <a:avLst/>
              <a:gdLst>
                <a:gd name="connsiteX0" fmla="*/ 318622 w 318626"/>
                <a:gd name="connsiteY0" fmla="*/ 32370 h 45399"/>
                <a:gd name="connsiteX1" fmla="*/ 310256 w 318626"/>
                <a:gd name="connsiteY1" fmla="*/ 44302 h 45399"/>
                <a:gd name="connsiteX2" fmla="*/ 302163 w 318626"/>
                <a:gd name="connsiteY2" fmla="*/ 45400 h 45399"/>
                <a:gd name="connsiteX3" fmla="*/ 298186 w 318626"/>
                <a:gd name="connsiteY3" fmla="*/ 45125 h 45399"/>
                <a:gd name="connsiteX4" fmla="*/ 288722 w 318626"/>
                <a:gd name="connsiteY4" fmla="*/ 44988 h 45399"/>
                <a:gd name="connsiteX5" fmla="*/ 262798 w 318626"/>
                <a:gd name="connsiteY5" fmla="*/ 44166 h 45399"/>
                <a:gd name="connsiteX6" fmla="*/ 191338 w 318626"/>
                <a:gd name="connsiteY6" fmla="*/ 39228 h 45399"/>
                <a:gd name="connsiteX7" fmla="*/ 193395 w 318626"/>
                <a:gd name="connsiteY7" fmla="*/ 39365 h 45399"/>
                <a:gd name="connsiteX8" fmla="*/ 142921 w 318626"/>
                <a:gd name="connsiteY8" fmla="*/ 34427 h 45399"/>
                <a:gd name="connsiteX9" fmla="*/ 92171 w 318626"/>
                <a:gd name="connsiteY9" fmla="*/ 29901 h 45399"/>
                <a:gd name="connsiteX10" fmla="*/ 35524 w 318626"/>
                <a:gd name="connsiteY10" fmla="*/ 25786 h 45399"/>
                <a:gd name="connsiteX11" fmla="*/ 27020 w 318626"/>
                <a:gd name="connsiteY11" fmla="*/ 20025 h 45399"/>
                <a:gd name="connsiteX12" fmla="*/ 0 w 318626"/>
                <a:gd name="connsiteY12" fmla="*/ 0 h 45399"/>
                <a:gd name="connsiteX13" fmla="*/ 17556 w 318626"/>
                <a:gd name="connsiteY13" fmla="*/ 411 h 45399"/>
                <a:gd name="connsiteX14" fmla="*/ 97932 w 318626"/>
                <a:gd name="connsiteY14" fmla="*/ 3292 h 45399"/>
                <a:gd name="connsiteX15" fmla="*/ 161711 w 318626"/>
                <a:gd name="connsiteY15" fmla="*/ 6721 h 45399"/>
                <a:gd name="connsiteX16" fmla="*/ 223022 w 318626"/>
                <a:gd name="connsiteY16" fmla="*/ 11796 h 45399"/>
                <a:gd name="connsiteX17" fmla="*/ 223708 w 318626"/>
                <a:gd name="connsiteY17" fmla="*/ 11796 h 45399"/>
                <a:gd name="connsiteX18" fmla="*/ 224668 w 318626"/>
                <a:gd name="connsiteY18" fmla="*/ 11933 h 45399"/>
                <a:gd name="connsiteX19" fmla="*/ 225902 w 318626"/>
                <a:gd name="connsiteY19" fmla="*/ 12070 h 45399"/>
                <a:gd name="connsiteX20" fmla="*/ 226725 w 318626"/>
                <a:gd name="connsiteY20" fmla="*/ 12207 h 45399"/>
                <a:gd name="connsiteX21" fmla="*/ 233583 w 318626"/>
                <a:gd name="connsiteY21" fmla="*/ 12756 h 45399"/>
                <a:gd name="connsiteX22" fmla="*/ 234132 w 318626"/>
                <a:gd name="connsiteY22" fmla="*/ 12756 h 45399"/>
                <a:gd name="connsiteX23" fmla="*/ 234818 w 318626"/>
                <a:gd name="connsiteY23" fmla="*/ 12756 h 45399"/>
                <a:gd name="connsiteX24" fmla="*/ 245105 w 318626"/>
                <a:gd name="connsiteY24" fmla="*/ 13579 h 45399"/>
                <a:gd name="connsiteX25" fmla="*/ 245791 w 318626"/>
                <a:gd name="connsiteY25" fmla="*/ 13579 h 45399"/>
                <a:gd name="connsiteX26" fmla="*/ 246340 w 318626"/>
                <a:gd name="connsiteY26" fmla="*/ 13579 h 45399"/>
                <a:gd name="connsiteX27" fmla="*/ 246476 w 318626"/>
                <a:gd name="connsiteY27" fmla="*/ 13579 h 45399"/>
                <a:gd name="connsiteX28" fmla="*/ 251003 w 318626"/>
                <a:gd name="connsiteY28" fmla="*/ 13990 h 45399"/>
                <a:gd name="connsiteX29" fmla="*/ 295580 w 318626"/>
                <a:gd name="connsiteY29" fmla="*/ 17693 h 45399"/>
                <a:gd name="connsiteX30" fmla="*/ 300517 w 318626"/>
                <a:gd name="connsiteY30" fmla="*/ 18105 h 45399"/>
                <a:gd name="connsiteX31" fmla="*/ 310942 w 318626"/>
                <a:gd name="connsiteY31" fmla="*/ 19888 h 45399"/>
                <a:gd name="connsiteX32" fmla="*/ 318622 w 318626"/>
                <a:gd name="connsiteY32" fmla="*/ 32370 h 4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8626" h="45399">
                  <a:moveTo>
                    <a:pt x="318622" y="32370"/>
                  </a:moveTo>
                  <a:cubicBezTo>
                    <a:pt x="318622" y="37444"/>
                    <a:pt x="315193" y="42657"/>
                    <a:pt x="310256" y="44302"/>
                  </a:cubicBezTo>
                  <a:cubicBezTo>
                    <a:pt x="307513" y="45263"/>
                    <a:pt x="305044" y="45400"/>
                    <a:pt x="302163" y="45400"/>
                  </a:cubicBezTo>
                  <a:cubicBezTo>
                    <a:pt x="300929" y="45263"/>
                    <a:pt x="299557" y="45263"/>
                    <a:pt x="298186" y="45125"/>
                  </a:cubicBezTo>
                  <a:cubicBezTo>
                    <a:pt x="295031" y="45125"/>
                    <a:pt x="291876" y="44988"/>
                    <a:pt x="288722" y="44988"/>
                  </a:cubicBezTo>
                  <a:cubicBezTo>
                    <a:pt x="280081" y="44851"/>
                    <a:pt x="271439" y="44714"/>
                    <a:pt x="262798" y="44166"/>
                  </a:cubicBezTo>
                  <a:cubicBezTo>
                    <a:pt x="238933" y="43068"/>
                    <a:pt x="215204" y="41148"/>
                    <a:pt x="191338" y="39228"/>
                  </a:cubicBezTo>
                  <a:cubicBezTo>
                    <a:pt x="192161" y="39228"/>
                    <a:pt x="192847" y="39228"/>
                    <a:pt x="193395" y="39365"/>
                  </a:cubicBezTo>
                  <a:cubicBezTo>
                    <a:pt x="176388" y="37993"/>
                    <a:pt x="159517" y="36210"/>
                    <a:pt x="142921" y="34427"/>
                  </a:cubicBezTo>
                  <a:cubicBezTo>
                    <a:pt x="126050" y="32781"/>
                    <a:pt x="109042" y="31409"/>
                    <a:pt x="92171" y="29901"/>
                  </a:cubicBezTo>
                  <a:cubicBezTo>
                    <a:pt x="73243" y="28255"/>
                    <a:pt x="54452" y="27021"/>
                    <a:pt x="35524" y="25786"/>
                  </a:cubicBezTo>
                  <a:cubicBezTo>
                    <a:pt x="32644" y="23866"/>
                    <a:pt x="29901" y="22083"/>
                    <a:pt x="27020" y="20025"/>
                  </a:cubicBezTo>
                  <a:cubicBezTo>
                    <a:pt x="17831" y="13579"/>
                    <a:pt x="8778" y="6995"/>
                    <a:pt x="0" y="0"/>
                  </a:cubicBezTo>
                  <a:cubicBezTo>
                    <a:pt x="5898" y="137"/>
                    <a:pt x="11658" y="274"/>
                    <a:pt x="17556" y="411"/>
                  </a:cubicBezTo>
                  <a:cubicBezTo>
                    <a:pt x="44302" y="1234"/>
                    <a:pt x="71186" y="2057"/>
                    <a:pt x="97932" y="3292"/>
                  </a:cubicBezTo>
                  <a:cubicBezTo>
                    <a:pt x="119329" y="4389"/>
                    <a:pt x="140452" y="5486"/>
                    <a:pt x="161711" y="6721"/>
                  </a:cubicBezTo>
                  <a:cubicBezTo>
                    <a:pt x="182148" y="8092"/>
                    <a:pt x="202586" y="10012"/>
                    <a:pt x="223022" y="11796"/>
                  </a:cubicBezTo>
                  <a:cubicBezTo>
                    <a:pt x="223296" y="11933"/>
                    <a:pt x="223571" y="11933"/>
                    <a:pt x="223708" y="11796"/>
                  </a:cubicBezTo>
                  <a:cubicBezTo>
                    <a:pt x="223983" y="11796"/>
                    <a:pt x="224394" y="11796"/>
                    <a:pt x="224668" y="11933"/>
                  </a:cubicBezTo>
                  <a:cubicBezTo>
                    <a:pt x="225079" y="11933"/>
                    <a:pt x="225491" y="11933"/>
                    <a:pt x="225902" y="12070"/>
                  </a:cubicBezTo>
                  <a:cubicBezTo>
                    <a:pt x="226177" y="12070"/>
                    <a:pt x="226451" y="12070"/>
                    <a:pt x="226725" y="12207"/>
                  </a:cubicBezTo>
                  <a:cubicBezTo>
                    <a:pt x="228920" y="12344"/>
                    <a:pt x="231252" y="12618"/>
                    <a:pt x="233583" y="12756"/>
                  </a:cubicBezTo>
                  <a:cubicBezTo>
                    <a:pt x="233858" y="12756"/>
                    <a:pt x="233995" y="12756"/>
                    <a:pt x="234132" y="12756"/>
                  </a:cubicBezTo>
                  <a:cubicBezTo>
                    <a:pt x="234406" y="12756"/>
                    <a:pt x="234543" y="12756"/>
                    <a:pt x="234818" y="12756"/>
                  </a:cubicBezTo>
                  <a:cubicBezTo>
                    <a:pt x="238247" y="13030"/>
                    <a:pt x="241676" y="13305"/>
                    <a:pt x="245105" y="13579"/>
                  </a:cubicBezTo>
                  <a:cubicBezTo>
                    <a:pt x="245242" y="13441"/>
                    <a:pt x="245516" y="13579"/>
                    <a:pt x="245791" y="13579"/>
                  </a:cubicBezTo>
                  <a:cubicBezTo>
                    <a:pt x="245928" y="13441"/>
                    <a:pt x="246065" y="13579"/>
                    <a:pt x="246340" y="13579"/>
                  </a:cubicBezTo>
                  <a:lnTo>
                    <a:pt x="246476" y="13579"/>
                  </a:lnTo>
                  <a:cubicBezTo>
                    <a:pt x="248122" y="13579"/>
                    <a:pt x="249631" y="13853"/>
                    <a:pt x="251003" y="13990"/>
                  </a:cubicBezTo>
                  <a:cubicBezTo>
                    <a:pt x="265953" y="15088"/>
                    <a:pt x="280766" y="16459"/>
                    <a:pt x="295580" y="17693"/>
                  </a:cubicBezTo>
                  <a:cubicBezTo>
                    <a:pt x="297226" y="17693"/>
                    <a:pt x="299009" y="17831"/>
                    <a:pt x="300517" y="18105"/>
                  </a:cubicBezTo>
                  <a:cubicBezTo>
                    <a:pt x="304084" y="18379"/>
                    <a:pt x="307787" y="18379"/>
                    <a:pt x="310942" y="19888"/>
                  </a:cubicBezTo>
                  <a:cubicBezTo>
                    <a:pt x="315743" y="22357"/>
                    <a:pt x="318760" y="27157"/>
                    <a:pt x="318622" y="32370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3" name="任意多边形: 形状 1302"/>
            <p:cNvSpPr/>
            <p:nvPr>
              <p:custDataLst>
                <p:tags r:id="rId80"/>
              </p:custDataLst>
            </p:nvPr>
          </p:nvSpPr>
          <p:spPr>
            <a:xfrm>
              <a:off x="9854846" y="5147340"/>
              <a:ext cx="66547" cy="245837"/>
            </a:xfrm>
            <a:custGeom>
              <a:avLst/>
              <a:gdLst>
                <a:gd name="connsiteX0" fmla="*/ 17581 w 66547"/>
                <a:gd name="connsiteY0" fmla="*/ 236052 h 245837"/>
                <a:gd name="connsiteX1" fmla="*/ 13192 w 66547"/>
                <a:gd name="connsiteY1" fmla="*/ 244419 h 245837"/>
                <a:gd name="connsiteX2" fmla="*/ 12369 w 66547"/>
                <a:gd name="connsiteY2" fmla="*/ 244968 h 245837"/>
                <a:gd name="connsiteX3" fmla="*/ 5922 w 66547"/>
                <a:gd name="connsiteY3" fmla="*/ 245516 h 245837"/>
                <a:gd name="connsiteX4" fmla="*/ 2355 w 66547"/>
                <a:gd name="connsiteY4" fmla="*/ 243459 h 245837"/>
                <a:gd name="connsiteX5" fmla="*/ 24 w 66547"/>
                <a:gd name="connsiteY5" fmla="*/ 235504 h 245837"/>
                <a:gd name="connsiteX6" fmla="*/ 847 w 66547"/>
                <a:gd name="connsiteY6" fmla="*/ 226177 h 245837"/>
                <a:gd name="connsiteX7" fmla="*/ 4002 w 66547"/>
                <a:gd name="connsiteY7" fmla="*/ 206014 h 245837"/>
                <a:gd name="connsiteX8" fmla="*/ 11271 w 66547"/>
                <a:gd name="connsiteY8" fmla="*/ 165964 h 245837"/>
                <a:gd name="connsiteX9" fmla="*/ 26222 w 66547"/>
                <a:gd name="connsiteY9" fmla="*/ 85314 h 245837"/>
                <a:gd name="connsiteX10" fmla="*/ 37880 w 66547"/>
                <a:gd name="connsiteY10" fmla="*/ 25649 h 245837"/>
                <a:gd name="connsiteX11" fmla="*/ 66547 w 66547"/>
                <a:gd name="connsiteY11" fmla="*/ 0 h 245837"/>
                <a:gd name="connsiteX12" fmla="*/ 65175 w 66547"/>
                <a:gd name="connsiteY12" fmla="*/ 6309 h 245837"/>
                <a:gd name="connsiteX13" fmla="*/ 49265 w 66547"/>
                <a:gd name="connsiteY13" fmla="*/ 86411 h 245837"/>
                <a:gd name="connsiteX14" fmla="*/ 32943 w 66547"/>
                <a:gd name="connsiteY14" fmla="*/ 167335 h 245837"/>
                <a:gd name="connsiteX15" fmla="*/ 24164 w 66547"/>
                <a:gd name="connsiteY15" fmla="*/ 208346 h 245837"/>
                <a:gd name="connsiteX16" fmla="*/ 19775 w 66547"/>
                <a:gd name="connsiteY16" fmla="*/ 227548 h 245837"/>
                <a:gd name="connsiteX17" fmla="*/ 17581 w 66547"/>
                <a:gd name="connsiteY17" fmla="*/ 236052 h 2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547" h="245837">
                  <a:moveTo>
                    <a:pt x="17581" y="236052"/>
                  </a:moveTo>
                  <a:cubicBezTo>
                    <a:pt x="16621" y="239070"/>
                    <a:pt x="15935" y="242362"/>
                    <a:pt x="13192" y="244419"/>
                  </a:cubicBezTo>
                  <a:cubicBezTo>
                    <a:pt x="12917" y="244556"/>
                    <a:pt x="12506" y="244831"/>
                    <a:pt x="12369" y="244968"/>
                  </a:cubicBezTo>
                  <a:cubicBezTo>
                    <a:pt x="10174" y="245928"/>
                    <a:pt x="7979" y="246065"/>
                    <a:pt x="5922" y="245516"/>
                  </a:cubicBezTo>
                  <a:cubicBezTo>
                    <a:pt x="4688" y="245105"/>
                    <a:pt x="3453" y="244556"/>
                    <a:pt x="2355" y="243459"/>
                  </a:cubicBezTo>
                  <a:cubicBezTo>
                    <a:pt x="299" y="241264"/>
                    <a:pt x="-113" y="238521"/>
                    <a:pt x="24" y="235504"/>
                  </a:cubicBezTo>
                  <a:cubicBezTo>
                    <a:pt x="299" y="232486"/>
                    <a:pt x="573" y="229194"/>
                    <a:pt x="847" y="226177"/>
                  </a:cubicBezTo>
                  <a:cubicBezTo>
                    <a:pt x="1807" y="219319"/>
                    <a:pt x="2767" y="212735"/>
                    <a:pt x="4002" y="206014"/>
                  </a:cubicBezTo>
                  <a:cubicBezTo>
                    <a:pt x="6196" y="192573"/>
                    <a:pt x="8940" y="179268"/>
                    <a:pt x="11271" y="165964"/>
                  </a:cubicBezTo>
                  <a:cubicBezTo>
                    <a:pt x="16346" y="138943"/>
                    <a:pt x="21147" y="112060"/>
                    <a:pt x="26222" y="85314"/>
                  </a:cubicBezTo>
                  <a:cubicBezTo>
                    <a:pt x="29925" y="65425"/>
                    <a:pt x="33903" y="45537"/>
                    <a:pt x="37880" y="25649"/>
                  </a:cubicBezTo>
                  <a:cubicBezTo>
                    <a:pt x="46932" y="16596"/>
                    <a:pt x="56671" y="8230"/>
                    <a:pt x="66547" y="0"/>
                  </a:cubicBezTo>
                  <a:cubicBezTo>
                    <a:pt x="65998" y="2195"/>
                    <a:pt x="65724" y="4115"/>
                    <a:pt x="65175" y="6309"/>
                  </a:cubicBezTo>
                  <a:cubicBezTo>
                    <a:pt x="59689" y="33056"/>
                    <a:pt x="54477" y="59665"/>
                    <a:pt x="49265" y="86411"/>
                  </a:cubicBezTo>
                  <a:cubicBezTo>
                    <a:pt x="44053" y="113431"/>
                    <a:pt x="38566" y="140452"/>
                    <a:pt x="32943" y="167335"/>
                  </a:cubicBezTo>
                  <a:cubicBezTo>
                    <a:pt x="30062" y="181051"/>
                    <a:pt x="27182" y="194767"/>
                    <a:pt x="24164" y="208346"/>
                  </a:cubicBezTo>
                  <a:cubicBezTo>
                    <a:pt x="22793" y="214793"/>
                    <a:pt x="21284" y="221239"/>
                    <a:pt x="19775" y="227548"/>
                  </a:cubicBezTo>
                  <a:cubicBezTo>
                    <a:pt x="19227" y="230292"/>
                    <a:pt x="18404" y="233172"/>
                    <a:pt x="17581" y="236052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4" name="任意多边形: 形状 1303"/>
            <p:cNvSpPr/>
            <p:nvPr>
              <p:custDataLst>
                <p:tags r:id="rId81"/>
              </p:custDataLst>
            </p:nvPr>
          </p:nvSpPr>
          <p:spPr>
            <a:xfrm>
              <a:off x="10007980" y="5063261"/>
              <a:ext cx="72655" cy="240214"/>
            </a:xfrm>
            <a:custGeom>
              <a:avLst/>
              <a:gdLst>
                <a:gd name="connsiteX0" fmla="*/ 26433 w 72655"/>
                <a:gd name="connsiteY0" fmla="*/ 200939 h 240214"/>
                <a:gd name="connsiteX1" fmla="*/ 20671 w 72655"/>
                <a:gd name="connsiteY1" fmla="*/ 220965 h 240214"/>
                <a:gd name="connsiteX2" fmla="*/ 15186 w 72655"/>
                <a:gd name="connsiteY2" fmla="*/ 235641 h 240214"/>
                <a:gd name="connsiteX3" fmla="*/ 5584 w 72655"/>
                <a:gd name="connsiteY3" fmla="*/ 239893 h 240214"/>
                <a:gd name="connsiteX4" fmla="*/ 2155 w 72655"/>
                <a:gd name="connsiteY4" fmla="*/ 237835 h 240214"/>
                <a:gd name="connsiteX5" fmla="*/ 647 w 72655"/>
                <a:gd name="connsiteY5" fmla="*/ 226725 h 240214"/>
                <a:gd name="connsiteX6" fmla="*/ 4350 w 72655"/>
                <a:gd name="connsiteY6" fmla="*/ 208346 h 240214"/>
                <a:gd name="connsiteX7" fmla="*/ 12442 w 72655"/>
                <a:gd name="connsiteY7" fmla="*/ 170764 h 240214"/>
                <a:gd name="connsiteX8" fmla="*/ 29450 w 72655"/>
                <a:gd name="connsiteY8" fmla="*/ 94229 h 240214"/>
                <a:gd name="connsiteX9" fmla="*/ 29587 w 72655"/>
                <a:gd name="connsiteY9" fmla="*/ 93817 h 240214"/>
                <a:gd name="connsiteX10" fmla="*/ 29862 w 72655"/>
                <a:gd name="connsiteY10" fmla="*/ 92720 h 240214"/>
                <a:gd name="connsiteX11" fmla="*/ 31370 w 72655"/>
                <a:gd name="connsiteY11" fmla="*/ 86000 h 240214"/>
                <a:gd name="connsiteX12" fmla="*/ 31508 w 72655"/>
                <a:gd name="connsiteY12" fmla="*/ 85039 h 240214"/>
                <a:gd name="connsiteX13" fmla="*/ 31645 w 72655"/>
                <a:gd name="connsiteY13" fmla="*/ 84628 h 240214"/>
                <a:gd name="connsiteX14" fmla="*/ 48103 w 72655"/>
                <a:gd name="connsiteY14" fmla="*/ 7681 h 240214"/>
                <a:gd name="connsiteX15" fmla="*/ 72656 w 72655"/>
                <a:gd name="connsiteY15" fmla="*/ 0 h 240214"/>
                <a:gd name="connsiteX16" fmla="*/ 56334 w 72655"/>
                <a:gd name="connsiteY16" fmla="*/ 76810 h 240214"/>
                <a:gd name="connsiteX17" fmla="*/ 55511 w 72655"/>
                <a:gd name="connsiteY17" fmla="*/ 81062 h 240214"/>
                <a:gd name="connsiteX18" fmla="*/ 36308 w 72655"/>
                <a:gd name="connsiteY18" fmla="*/ 163632 h 240214"/>
                <a:gd name="connsiteX19" fmla="*/ 26433 w 72655"/>
                <a:gd name="connsiteY19" fmla="*/ 200939 h 24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655" h="240214">
                  <a:moveTo>
                    <a:pt x="26433" y="200939"/>
                  </a:moveTo>
                  <a:cubicBezTo>
                    <a:pt x="24650" y="207660"/>
                    <a:pt x="22729" y="214244"/>
                    <a:pt x="20671" y="220965"/>
                  </a:cubicBezTo>
                  <a:cubicBezTo>
                    <a:pt x="19163" y="225903"/>
                    <a:pt x="17654" y="230977"/>
                    <a:pt x="15186" y="235641"/>
                  </a:cubicBezTo>
                  <a:cubicBezTo>
                    <a:pt x="13265" y="239207"/>
                    <a:pt x="9150" y="240990"/>
                    <a:pt x="5584" y="239893"/>
                  </a:cubicBezTo>
                  <a:cubicBezTo>
                    <a:pt x="4350" y="239481"/>
                    <a:pt x="3253" y="238933"/>
                    <a:pt x="2155" y="237835"/>
                  </a:cubicBezTo>
                  <a:cubicBezTo>
                    <a:pt x="-862" y="234681"/>
                    <a:pt x="-39" y="230429"/>
                    <a:pt x="647" y="226725"/>
                  </a:cubicBezTo>
                  <a:cubicBezTo>
                    <a:pt x="1744" y="220554"/>
                    <a:pt x="2978" y="214518"/>
                    <a:pt x="4350" y="208346"/>
                  </a:cubicBezTo>
                  <a:cubicBezTo>
                    <a:pt x="6955" y="195728"/>
                    <a:pt x="9699" y="183383"/>
                    <a:pt x="12442" y="170764"/>
                  </a:cubicBezTo>
                  <a:cubicBezTo>
                    <a:pt x="18066" y="145252"/>
                    <a:pt x="23964" y="119741"/>
                    <a:pt x="29450" y="94229"/>
                  </a:cubicBezTo>
                  <a:cubicBezTo>
                    <a:pt x="29450" y="94092"/>
                    <a:pt x="29587" y="93955"/>
                    <a:pt x="29587" y="93817"/>
                  </a:cubicBezTo>
                  <a:cubicBezTo>
                    <a:pt x="29724" y="93406"/>
                    <a:pt x="29862" y="93132"/>
                    <a:pt x="29862" y="92720"/>
                  </a:cubicBezTo>
                  <a:cubicBezTo>
                    <a:pt x="30410" y="90526"/>
                    <a:pt x="30822" y="88194"/>
                    <a:pt x="31370" y="86000"/>
                  </a:cubicBezTo>
                  <a:cubicBezTo>
                    <a:pt x="31508" y="85725"/>
                    <a:pt x="31508" y="85451"/>
                    <a:pt x="31508" y="85039"/>
                  </a:cubicBezTo>
                  <a:cubicBezTo>
                    <a:pt x="31508" y="84902"/>
                    <a:pt x="31645" y="84765"/>
                    <a:pt x="31645" y="84628"/>
                  </a:cubicBezTo>
                  <a:cubicBezTo>
                    <a:pt x="37268" y="58979"/>
                    <a:pt x="42618" y="33330"/>
                    <a:pt x="48103" y="7681"/>
                  </a:cubicBezTo>
                  <a:cubicBezTo>
                    <a:pt x="56196" y="4938"/>
                    <a:pt x="64289" y="2469"/>
                    <a:pt x="72656" y="0"/>
                  </a:cubicBezTo>
                  <a:cubicBezTo>
                    <a:pt x="67306" y="25512"/>
                    <a:pt x="61957" y="51435"/>
                    <a:pt x="56334" y="76810"/>
                  </a:cubicBezTo>
                  <a:cubicBezTo>
                    <a:pt x="56059" y="78318"/>
                    <a:pt x="55785" y="79553"/>
                    <a:pt x="55511" y="81062"/>
                  </a:cubicBezTo>
                  <a:cubicBezTo>
                    <a:pt x="49476" y="108631"/>
                    <a:pt x="43029" y="136200"/>
                    <a:pt x="36308" y="163632"/>
                  </a:cubicBezTo>
                  <a:cubicBezTo>
                    <a:pt x="32879" y="176113"/>
                    <a:pt x="29862" y="188458"/>
                    <a:pt x="26433" y="200939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5" name="任意多边形: 形状 1304"/>
            <p:cNvSpPr/>
            <p:nvPr>
              <p:custDataLst>
                <p:tags r:id="rId82"/>
              </p:custDataLst>
            </p:nvPr>
          </p:nvSpPr>
          <p:spPr>
            <a:xfrm>
              <a:off x="10169652" y="5041452"/>
              <a:ext cx="69128" cy="166866"/>
            </a:xfrm>
            <a:custGeom>
              <a:avLst/>
              <a:gdLst>
                <a:gd name="connsiteX0" fmla="*/ 51023 w 69128"/>
                <a:gd name="connsiteY0" fmla="*/ 686 h 166866"/>
                <a:gd name="connsiteX1" fmla="*/ 69128 w 69128"/>
                <a:gd name="connsiteY1" fmla="*/ 0 h 166866"/>
                <a:gd name="connsiteX2" fmla="*/ 48554 w 69128"/>
                <a:gd name="connsiteY2" fmla="*/ 64054 h 166866"/>
                <a:gd name="connsiteX3" fmla="*/ 31547 w 69128"/>
                <a:gd name="connsiteY3" fmla="*/ 116997 h 166866"/>
                <a:gd name="connsiteX4" fmla="*/ 22494 w 69128"/>
                <a:gd name="connsiteY4" fmla="*/ 143332 h 166866"/>
                <a:gd name="connsiteX5" fmla="*/ 18380 w 69128"/>
                <a:gd name="connsiteY5" fmla="*/ 154716 h 166866"/>
                <a:gd name="connsiteX6" fmla="*/ 14814 w 69128"/>
                <a:gd name="connsiteY6" fmla="*/ 163220 h 166866"/>
                <a:gd name="connsiteX7" fmla="*/ 5623 w 69128"/>
                <a:gd name="connsiteY7" fmla="*/ 166512 h 166866"/>
                <a:gd name="connsiteX8" fmla="*/ 275 w 69128"/>
                <a:gd name="connsiteY8" fmla="*/ 160889 h 166866"/>
                <a:gd name="connsiteX9" fmla="*/ 137 w 69128"/>
                <a:gd name="connsiteY9" fmla="*/ 154854 h 166866"/>
                <a:gd name="connsiteX10" fmla="*/ 2058 w 69128"/>
                <a:gd name="connsiteY10" fmla="*/ 145801 h 166866"/>
                <a:gd name="connsiteX11" fmla="*/ 6583 w 69128"/>
                <a:gd name="connsiteY11" fmla="*/ 127559 h 166866"/>
                <a:gd name="connsiteX12" fmla="*/ 17831 w 69128"/>
                <a:gd name="connsiteY12" fmla="*/ 88331 h 166866"/>
                <a:gd name="connsiteX13" fmla="*/ 40873 w 69128"/>
                <a:gd name="connsiteY13" fmla="*/ 10013 h 166866"/>
                <a:gd name="connsiteX14" fmla="*/ 43479 w 69128"/>
                <a:gd name="connsiteY14" fmla="*/ 1098 h 166866"/>
                <a:gd name="connsiteX15" fmla="*/ 46223 w 69128"/>
                <a:gd name="connsiteY15" fmla="*/ 960 h 166866"/>
                <a:gd name="connsiteX16" fmla="*/ 50064 w 69128"/>
                <a:gd name="connsiteY16" fmla="*/ 686 h 166866"/>
                <a:gd name="connsiteX17" fmla="*/ 51023 w 69128"/>
                <a:gd name="connsiteY17" fmla="*/ 686 h 16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128" h="166866">
                  <a:moveTo>
                    <a:pt x="51023" y="686"/>
                  </a:moveTo>
                  <a:cubicBezTo>
                    <a:pt x="57058" y="411"/>
                    <a:pt x="63093" y="137"/>
                    <a:pt x="69128" y="0"/>
                  </a:cubicBezTo>
                  <a:cubicBezTo>
                    <a:pt x="62408" y="21397"/>
                    <a:pt x="55550" y="42794"/>
                    <a:pt x="48554" y="64054"/>
                  </a:cubicBezTo>
                  <a:cubicBezTo>
                    <a:pt x="42931" y="81747"/>
                    <a:pt x="37307" y="99578"/>
                    <a:pt x="31547" y="116997"/>
                  </a:cubicBezTo>
                  <a:cubicBezTo>
                    <a:pt x="28530" y="125776"/>
                    <a:pt x="25649" y="134554"/>
                    <a:pt x="22494" y="143332"/>
                  </a:cubicBezTo>
                  <a:cubicBezTo>
                    <a:pt x="21122" y="147173"/>
                    <a:pt x="19751" y="150876"/>
                    <a:pt x="18380" y="154716"/>
                  </a:cubicBezTo>
                  <a:cubicBezTo>
                    <a:pt x="17420" y="157460"/>
                    <a:pt x="16597" y="160752"/>
                    <a:pt x="14814" y="163220"/>
                  </a:cubicBezTo>
                  <a:cubicBezTo>
                    <a:pt x="12756" y="166512"/>
                    <a:pt x="8916" y="167472"/>
                    <a:pt x="5623" y="166512"/>
                  </a:cubicBezTo>
                  <a:cubicBezTo>
                    <a:pt x="3154" y="165826"/>
                    <a:pt x="960" y="163906"/>
                    <a:pt x="275" y="160889"/>
                  </a:cubicBezTo>
                  <a:cubicBezTo>
                    <a:pt x="-137" y="158832"/>
                    <a:pt x="0" y="156911"/>
                    <a:pt x="137" y="154854"/>
                  </a:cubicBezTo>
                  <a:cubicBezTo>
                    <a:pt x="548" y="151699"/>
                    <a:pt x="1235" y="148819"/>
                    <a:pt x="2058" y="145801"/>
                  </a:cubicBezTo>
                  <a:cubicBezTo>
                    <a:pt x="3429" y="139629"/>
                    <a:pt x="4938" y="133594"/>
                    <a:pt x="6583" y="127559"/>
                  </a:cubicBezTo>
                  <a:cubicBezTo>
                    <a:pt x="10150" y="114391"/>
                    <a:pt x="13991" y="101361"/>
                    <a:pt x="17831" y="88331"/>
                  </a:cubicBezTo>
                  <a:cubicBezTo>
                    <a:pt x="25649" y="62271"/>
                    <a:pt x="33330" y="36073"/>
                    <a:pt x="40873" y="10013"/>
                  </a:cubicBezTo>
                  <a:cubicBezTo>
                    <a:pt x="41696" y="6995"/>
                    <a:pt x="42657" y="3978"/>
                    <a:pt x="43479" y="1098"/>
                  </a:cubicBezTo>
                  <a:cubicBezTo>
                    <a:pt x="44440" y="1098"/>
                    <a:pt x="45263" y="960"/>
                    <a:pt x="46223" y="960"/>
                  </a:cubicBezTo>
                  <a:cubicBezTo>
                    <a:pt x="47458" y="823"/>
                    <a:pt x="48692" y="686"/>
                    <a:pt x="50064" y="686"/>
                  </a:cubicBezTo>
                  <a:cubicBezTo>
                    <a:pt x="50337" y="549"/>
                    <a:pt x="50749" y="549"/>
                    <a:pt x="51023" y="686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6" name="任意多边形: 形状 1305"/>
            <p:cNvSpPr/>
            <p:nvPr>
              <p:custDataLst>
                <p:tags r:id="rId83"/>
              </p:custDataLst>
            </p:nvPr>
          </p:nvSpPr>
          <p:spPr>
            <a:xfrm>
              <a:off x="9907198" y="5349295"/>
              <a:ext cx="262591" cy="121194"/>
            </a:xfrm>
            <a:custGeom>
              <a:avLst/>
              <a:gdLst>
                <a:gd name="connsiteX0" fmla="*/ 262591 w 262591"/>
                <a:gd name="connsiteY0" fmla="*/ 104461 h 121194"/>
                <a:gd name="connsiteX1" fmla="*/ 235434 w 262591"/>
                <a:gd name="connsiteY1" fmla="*/ 121194 h 121194"/>
                <a:gd name="connsiteX2" fmla="*/ 235297 w 262591"/>
                <a:gd name="connsiteY2" fmla="*/ 121194 h 121194"/>
                <a:gd name="connsiteX3" fmla="*/ 160133 w 262591"/>
                <a:gd name="connsiteY3" fmla="*/ 88276 h 121194"/>
                <a:gd name="connsiteX4" fmla="*/ 85929 w 262591"/>
                <a:gd name="connsiteY4" fmla="*/ 56181 h 121194"/>
                <a:gd name="connsiteX5" fmla="*/ 15978 w 262591"/>
                <a:gd name="connsiteY5" fmla="*/ 22165 h 121194"/>
                <a:gd name="connsiteX6" fmla="*/ 13920 w 262591"/>
                <a:gd name="connsiteY6" fmla="*/ 21204 h 121194"/>
                <a:gd name="connsiteX7" fmla="*/ 12960 w 262591"/>
                <a:gd name="connsiteY7" fmla="*/ 20656 h 121194"/>
                <a:gd name="connsiteX8" fmla="*/ 12823 w 262591"/>
                <a:gd name="connsiteY8" fmla="*/ 20656 h 121194"/>
                <a:gd name="connsiteX9" fmla="*/ 12685 w 262591"/>
                <a:gd name="connsiteY9" fmla="*/ 20656 h 121194"/>
                <a:gd name="connsiteX10" fmla="*/ 4319 w 262591"/>
                <a:gd name="connsiteY10" fmla="*/ 15993 h 121194"/>
                <a:gd name="connsiteX11" fmla="*/ 1165 w 262591"/>
                <a:gd name="connsiteY11" fmla="*/ 3923 h 121194"/>
                <a:gd name="connsiteX12" fmla="*/ 18035 w 262591"/>
                <a:gd name="connsiteY12" fmla="*/ 2277 h 121194"/>
                <a:gd name="connsiteX13" fmla="*/ 35866 w 262591"/>
                <a:gd name="connsiteY13" fmla="*/ 9820 h 121194"/>
                <a:gd name="connsiteX14" fmla="*/ 74134 w 262591"/>
                <a:gd name="connsiteY14" fmla="*/ 26142 h 121194"/>
                <a:gd name="connsiteX15" fmla="*/ 148612 w 262591"/>
                <a:gd name="connsiteY15" fmla="*/ 56043 h 121194"/>
                <a:gd name="connsiteX16" fmla="*/ 262591 w 262591"/>
                <a:gd name="connsiteY16" fmla="*/ 104461 h 12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2591" h="121194">
                  <a:moveTo>
                    <a:pt x="262591" y="104461"/>
                  </a:moveTo>
                  <a:cubicBezTo>
                    <a:pt x="253813" y="110358"/>
                    <a:pt x="244624" y="115982"/>
                    <a:pt x="235434" y="121194"/>
                  </a:cubicBezTo>
                  <a:lnTo>
                    <a:pt x="235297" y="121194"/>
                  </a:lnTo>
                  <a:cubicBezTo>
                    <a:pt x="210196" y="110222"/>
                    <a:pt x="185233" y="99249"/>
                    <a:pt x="160133" y="88276"/>
                  </a:cubicBezTo>
                  <a:cubicBezTo>
                    <a:pt x="135444" y="77577"/>
                    <a:pt x="110618" y="67016"/>
                    <a:pt x="85929" y="56181"/>
                  </a:cubicBezTo>
                  <a:cubicBezTo>
                    <a:pt x="62201" y="45756"/>
                    <a:pt x="39021" y="34235"/>
                    <a:pt x="15978" y="22165"/>
                  </a:cubicBezTo>
                  <a:cubicBezTo>
                    <a:pt x="15292" y="21891"/>
                    <a:pt x="14743" y="21479"/>
                    <a:pt x="13920" y="21204"/>
                  </a:cubicBezTo>
                  <a:cubicBezTo>
                    <a:pt x="13646" y="21068"/>
                    <a:pt x="13372" y="20930"/>
                    <a:pt x="12960" y="20656"/>
                  </a:cubicBezTo>
                  <a:cubicBezTo>
                    <a:pt x="12960" y="20656"/>
                    <a:pt x="12960" y="20656"/>
                    <a:pt x="12823" y="20656"/>
                  </a:cubicBezTo>
                  <a:cubicBezTo>
                    <a:pt x="12823" y="20656"/>
                    <a:pt x="12823" y="20656"/>
                    <a:pt x="12685" y="20656"/>
                  </a:cubicBezTo>
                  <a:cubicBezTo>
                    <a:pt x="9943" y="19147"/>
                    <a:pt x="6925" y="17775"/>
                    <a:pt x="4319" y="15993"/>
                  </a:cubicBezTo>
                  <a:cubicBezTo>
                    <a:pt x="342" y="13387"/>
                    <a:pt x="-1304" y="8311"/>
                    <a:pt x="1165" y="3923"/>
                  </a:cubicBezTo>
                  <a:cubicBezTo>
                    <a:pt x="4867" y="-2387"/>
                    <a:pt x="12823" y="356"/>
                    <a:pt x="18035" y="2277"/>
                  </a:cubicBezTo>
                  <a:cubicBezTo>
                    <a:pt x="24070" y="4471"/>
                    <a:pt x="29968" y="7077"/>
                    <a:pt x="35866" y="9820"/>
                  </a:cubicBezTo>
                  <a:cubicBezTo>
                    <a:pt x="48621" y="15307"/>
                    <a:pt x="61378" y="20930"/>
                    <a:pt x="74134" y="26142"/>
                  </a:cubicBezTo>
                  <a:cubicBezTo>
                    <a:pt x="98960" y="36292"/>
                    <a:pt x="123923" y="45756"/>
                    <a:pt x="148612" y="56043"/>
                  </a:cubicBezTo>
                  <a:cubicBezTo>
                    <a:pt x="186879" y="71680"/>
                    <a:pt x="224598" y="88276"/>
                    <a:pt x="262591" y="104461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7" name="任意多边形: 形状 1306"/>
            <p:cNvSpPr/>
            <p:nvPr>
              <p:custDataLst>
                <p:tags r:id="rId84"/>
              </p:custDataLst>
            </p:nvPr>
          </p:nvSpPr>
          <p:spPr>
            <a:xfrm>
              <a:off x="10090155" y="5247102"/>
              <a:ext cx="256845" cy="53994"/>
            </a:xfrm>
            <a:custGeom>
              <a:avLst/>
              <a:gdLst>
                <a:gd name="connsiteX0" fmla="*/ 256845 w 256845"/>
                <a:gd name="connsiteY0" fmla="*/ 30814 h 53994"/>
                <a:gd name="connsiteX1" fmla="*/ 246421 w 256845"/>
                <a:gd name="connsiteY1" fmla="*/ 46039 h 53994"/>
                <a:gd name="connsiteX2" fmla="*/ 240523 w 256845"/>
                <a:gd name="connsiteY2" fmla="*/ 53994 h 53994"/>
                <a:gd name="connsiteX3" fmla="*/ 238054 w 256845"/>
                <a:gd name="connsiteY3" fmla="*/ 53720 h 53994"/>
                <a:gd name="connsiteX4" fmla="*/ 157952 w 256845"/>
                <a:gd name="connsiteY4" fmla="*/ 42199 h 53994"/>
                <a:gd name="connsiteX5" fmla="*/ 76343 w 256845"/>
                <a:gd name="connsiteY5" fmla="*/ 28620 h 53994"/>
                <a:gd name="connsiteX6" fmla="*/ 37114 w 256845"/>
                <a:gd name="connsiteY6" fmla="*/ 22310 h 53994"/>
                <a:gd name="connsiteX7" fmla="*/ 18324 w 256845"/>
                <a:gd name="connsiteY7" fmla="*/ 19430 h 53994"/>
                <a:gd name="connsiteX8" fmla="*/ 10232 w 256845"/>
                <a:gd name="connsiteY8" fmla="*/ 17921 h 53994"/>
                <a:gd name="connsiteX9" fmla="*/ 6253 w 256845"/>
                <a:gd name="connsiteY9" fmla="*/ 17235 h 53994"/>
                <a:gd name="connsiteX10" fmla="*/ 4745 w 256845"/>
                <a:gd name="connsiteY10" fmla="*/ 16550 h 53994"/>
                <a:gd name="connsiteX11" fmla="*/ 2962 w 256845"/>
                <a:gd name="connsiteY11" fmla="*/ 15452 h 53994"/>
                <a:gd name="connsiteX12" fmla="*/ 905 w 256845"/>
                <a:gd name="connsiteY12" fmla="*/ 12983 h 53994"/>
                <a:gd name="connsiteX13" fmla="*/ 218 w 256845"/>
                <a:gd name="connsiteY13" fmla="*/ 7634 h 53994"/>
                <a:gd name="connsiteX14" fmla="*/ 4471 w 256845"/>
                <a:gd name="connsiteY14" fmla="*/ 1736 h 53994"/>
                <a:gd name="connsiteX15" fmla="*/ 12426 w 256845"/>
                <a:gd name="connsiteY15" fmla="*/ 90 h 53994"/>
                <a:gd name="connsiteX16" fmla="*/ 30668 w 256845"/>
                <a:gd name="connsiteY16" fmla="*/ 502 h 53994"/>
                <a:gd name="connsiteX17" fmla="*/ 77303 w 256845"/>
                <a:gd name="connsiteY17" fmla="*/ 4891 h 53994"/>
                <a:gd name="connsiteX18" fmla="*/ 159187 w 256845"/>
                <a:gd name="connsiteY18" fmla="*/ 16687 h 53994"/>
                <a:gd name="connsiteX19" fmla="*/ 238054 w 256845"/>
                <a:gd name="connsiteY19" fmla="*/ 28345 h 53994"/>
                <a:gd name="connsiteX20" fmla="*/ 256845 w 256845"/>
                <a:gd name="connsiteY20" fmla="*/ 30814 h 53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845" h="53994">
                  <a:moveTo>
                    <a:pt x="256845" y="30814"/>
                  </a:moveTo>
                  <a:cubicBezTo>
                    <a:pt x="253416" y="36026"/>
                    <a:pt x="249987" y="40964"/>
                    <a:pt x="246421" y="46039"/>
                  </a:cubicBezTo>
                  <a:cubicBezTo>
                    <a:pt x="244364" y="48782"/>
                    <a:pt x="242581" y="51388"/>
                    <a:pt x="240523" y="53994"/>
                  </a:cubicBezTo>
                  <a:cubicBezTo>
                    <a:pt x="239700" y="53857"/>
                    <a:pt x="238877" y="53720"/>
                    <a:pt x="238054" y="53720"/>
                  </a:cubicBezTo>
                  <a:cubicBezTo>
                    <a:pt x="211308" y="50428"/>
                    <a:pt x="184561" y="46451"/>
                    <a:pt x="157952" y="42199"/>
                  </a:cubicBezTo>
                  <a:cubicBezTo>
                    <a:pt x="130658" y="37809"/>
                    <a:pt x="103363" y="33146"/>
                    <a:pt x="76343" y="28620"/>
                  </a:cubicBezTo>
                  <a:cubicBezTo>
                    <a:pt x="63175" y="26425"/>
                    <a:pt x="50282" y="24368"/>
                    <a:pt x="37114" y="22310"/>
                  </a:cubicBezTo>
                  <a:cubicBezTo>
                    <a:pt x="30806" y="21350"/>
                    <a:pt x="24496" y="20527"/>
                    <a:pt x="18324" y="19430"/>
                  </a:cubicBezTo>
                  <a:cubicBezTo>
                    <a:pt x="15444" y="19019"/>
                    <a:pt x="12838" y="18470"/>
                    <a:pt x="10232" y="17921"/>
                  </a:cubicBezTo>
                  <a:cubicBezTo>
                    <a:pt x="9134" y="17784"/>
                    <a:pt x="7626" y="17510"/>
                    <a:pt x="6253" y="17235"/>
                  </a:cubicBezTo>
                  <a:cubicBezTo>
                    <a:pt x="5705" y="17098"/>
                    <a:pt x="5157" y="16824"/>
                    <a:pt x="4745" y="16550"/>
                  </a:cubicBezTo>
                  <a:cubicBezTo>
                    <a:pt x="3785" y="16138"/>
                    <a:pt x="3511" y="16001"/>
                    <a:pt x="2962" y="15452"/>
                  </a:cubicBezTo>
                  <a:cubicBezTo>
                    <a:pt x="2139" y="14767"/>
                    <a:pt x="1316" y="14081"/>
                    <a:pt x="905" y="12983"/>
                  </a:cubicBezTo>
                  <a:cubicBezTo>
                    <a:pt x="-55" y="11338"/>
                    <a:pt x="-193" y="9417"/>
                    <a:pt x="218" y="7634"/>
                  </a:cubicBezTo>
                  <a:cubicBezTo>
                    <a:pt x="493" y="5165"/>
                    <a:pt x="2276" y="2971"/>
                    <a:pt x="4471" y="1736"/>
                  </a:cubicBezTo>
                  <a:cubicBezTo>
                    <a:pt x="6940" y="365"/>
                    <a:pt x="9682" y="228"/>
                    <a:pt x="12426" y="90"/>
                  </a:cubicBezTo>
                  <a:cubicBezTo>
                    <a:pt x="18461" y="-184"/>
                    <a:pt x="24633" y="228"/>
                    <a:pt x="30668" y="502"/>
                  </a:cubicBezTo>
                  <a:cubicBezTo>
                    <a:pt x="46305" y="1325"/>
                    <a:pt x="61804" y="3108"/>
                    <a:pt x="77303" y="4891"/>
                  </a:cubicBezTo>
                  <a:cubicBezTo>
                    <a:pt x="104598" y="8183"/>
                    <a:pt x="132030" y="12435"/>
                    <a:pt x="159187" y="16687"/>
                  </a:cubicBezTo>
                  <a:cubicBezTo>
                    <a:pt x="185522" y="20802"/>
                    <a:pt x="211720" y="24916"/>
                    <a:pt x="238054" y="28345"/>
                  </a:cubicBezTo>
                  <a:cubicBezTo>
                    <a:pt x="244227" y="29306"/>
                    <a:pt x="250535" y="30128"/>
                    <a:pt x="256845" y="3081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8" name="任意多边形: 形状 1307"/>
            <p:cNvSpPr/>
            <p:nvPr>
              <p:custDataLst>
                <p:tags r:id="rId85"/>
              </p:custDataLst>
            </p:nvPr>
          </p:nvSpPr>
          <p:spPr>
            <a:xfrm>
              <a:off x="10311739" y="5110682"/>
              <a:ext cx="112893" cy="28565"/>
            </a:xfrm>
            <a:custGeom>
              <a:avLst/>
              <a:gdLst>
                <a:gd name="connsiteX0" fmla="*/ 77369 w 112893"/>
                <a:gd name="connsiteY0" fmla="*/ 6483 h 28565"/>
                <a:gd name="connsiteX1" fmla="*/ 112894 w 112893"/>
                <a:gd name="connsiteY1" fmla="*/ 10049 h 28565"/>
                <a:gd name="connsiteX2" fmla="*/ 108505 w 112893"/>
                <a:gd name="connsiteY2" fmla="*/ 24177 h 28565"/>
                <a:gd name="connsiteX3" fmla="*/ 106995 w 112893"/>
                <a:gd name="connsiteY3" fmla="*/ 28566 h 28565"/>
                <a:gd name="connsiteX4" fmla="*/ 38964 w 112893"/>
                <a:gd name="connsiteY4" fmla="*/ 21159 h 28565"/>
                <a:gd name="connsiteX5" fmla="*/ 14001 w 112893"/>
                <a:gd name="connsiteY5" fmla="*/ 17593 h 28565"/>
                <a:gd name="connsiteX6" fmla="*/ 8103 w 112893"/>
                <a:gd name="connsiteY6" fmla="*/ 16358 h 28565"/>
                <a:gd name="connsiteX7" fmla="*/ 4125 w 112893"/>
                <a:gd name="connsiteY7" fmla="*/ 14713 h 28565"/>
                <a:gd name="connsiteX8" fmla="*/ 1794 w 112893"/>
                <a:gd name="connsiteY8" fmla="*/ 2917 h 28565"/>
                <a:gd name="connsiteX9" fmla="*/ 8789 w 112893"/>
                <a:gd name="connsiteY9" fmla="*/ 36 h 28565"/>
                <a:gd name="connsiteX10" fmla="*/ 16059 w 112893"/>
                <a:gd name="connsiteY10" fmla="*/ 448 h 28565"/>
                <a:gd name="connsiteX11" fmla="*/ 35535 w 112893"/>
                <a:gd name="connsiteY11" fmla="*/ 2231 h 28565"/>
                <a:gd name="connsiteX12" fmla="*/ 77369 w 112893"/>
                <a:gd name="connsiteY12" fmla="*/ 6483 h 28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893" h="28565">
                  <a:moveTo>
                    <a:pt x="77369" y="6483"/>
                  </a:moveTo>
                  <a:cubicBezTo>
                    <a:pt x="89165" y="7718"/>
                    <a:pt x="100960" y="8815"/>
                    <a:pt x="112894" y="10049"/>
                  </a:cubicBezTo>
                  <a:cubicBezTo>
                    <a:pt x="111522" y="14850"/>
                    <a:pt x="110013" y="19376"/>
                    <a:pt x="108505" y="24177"/>
                  </a:cubicBezTo>
                  <a:cubicBezTo>
                    <a:pt x="108093" y="25686"/>
                    <a:pt x="107544" y="27057"/>
                    <a:pt x="106995" y="28566"/>
                  </a:cubicBezTo>
                  <a:cubicBezTo>
                    <a:pt x="84227" y="26371"/>
                    <a:pt x="61595" y="23902"/>
                    <a:pt x="38964" y="21159"/>
                  </a:cubicBezTo>
                  <a:cubicBezTo>
                    <a:pt x="30598" y="20199"/>
                    <a:pt x="22230" y="19102"/>
                    <a:pt x="14001" y="17593"/>
                  </a:cubicBezTo>
                  <a:cubicBezTo>
                    <a:pt x="12081" y="17319"/>
                    <a:pt x="10024" y="16907"/>
                    <a:pt x="8103" y="16358"/>
                  </a:cubicBezTo>
                  <a:cubicBezTo>
                    <a:pt x="6731" y="15947"/>
                    <a:pt x="5497" y="15399"/>
                    <a:pt x="4125" y="14713"/>
                  </a:cubicBezTo>
                  <a:cubicBezTo>
                    <a:pt x="11" y="12655"/>
                    <a:pt x="-1498" y="6483"/>
                    <a:pt x="1794" y="2917"/>
                  </a:cubicBezTo>
                  <a:cubicBezTo>
                    <a:pt x="3714" y="860"/>
                    <a:pt x="5908" y="174"/>
                    <a:pt x="8789" y="36"/>
                  </a:cubicBezTo>
                  <a:cubicBezTo>
                    <a:pt x="11121" y="-101"/>
                    <a:pt x="13589" y="174"/>
                    <a:pt x="16059" y="448"/>
                  </a:cubicBezTo>
                  <a:cubicBezTo>
                    <a:pt x="22642" y="860"/>
                    <a:pt x="29088" y="1545"/>
                    <a:pt x="35535" y="2231"/>
                  </a:cubicBezTo>
                  <a:cubicBezTo>
                    <a:pt x="49662" y="3465"/>
                    <a:pt x="63516" y="4837"/>
                    <a:pt x="77369" y="6483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9" name="任意多边形: 形状 1308"/>
            <p:cNvSpPr/>
            <p:nvPr>
              <p:custDataLst>
                <p:tags r:id="rId86"/>
              </p:custDataLst>
            </p:nvPr>
          </p:nvSpPr>
          <p:spPr>
            <a:xfrm>
              <a:off x="9684287" y="3983348"/>
              <a:ext cx="49650" cy="41458"/>
            </a:xfrm>
            <a:custGeom>
              <a:avLst/>
              <a:gdLst>
                <a:gd name="connsiteX0" fmla="*/ 642 w 49650"/>
                <a:gd name="connsiteY0" fmla="*/ 31599 h 41458"/>
                <a:gd name="connsiteX1" fmla="*/ 8734 w 49650"/>
                <a:gd name="connsiteY1" fmla="*/ 9516 h 41458"/>
                <a:gd name="connsiteX2" fmla="*/ 21627 w 49650"/>
                <a:gd name="connsiteY2" fmla="*/ 1561 h 41458"/>
                <a:gd name="connsiteX3" fmla="*/ 39595 w 49650"/>
                <a:gd name="connsiteY3" fmla="*/ 1835 h 41458"/>
                <a:gd name="connsiteX4" fmla="*/ 47414 w 49650"/>
                <a:gd name="connsiteY4" fmla="*/ 7733 h 41458"/>
                <a:gd name="connsiteX5" fmla="*/ 49197 w 49650"/>
                <a:gd name="connsiteY5" fmla="*/ 17608 h 41458"/>
                <a:gd name="connsiteX6" fmla="*/ 49470 w 49650"/>
                <a:gd name="connsiteY6" fmla="*/ 16511 h 41458"/>
                <a:gd name="connsiteX7" fmla="*/ 49470 w 49650"/>
                <a:gd name="connsiteY7" fmla="*/ 16511 h 41458"/>
                <a:gd name="connsiteX8" fmla="*/ 49470 w 49650"/>
                <a:gd name="connsiteY8" fmla="*/ 16374 h 41458"/>
                <a:gd name="connsiteX9" fmla="*/ 37127 w 49650"/>
                <a:gd name="connsiteY9" fmla="*/ 24329 h 41458"/>
                <a:gd name="connsiteX10" fmla="*/ 34795 w 49650"/>
                <a:gd name="connsiteY10" fmla="*/ 23232 h 41458"/>
                <a:gd name="connsiteX11" fmla="*/ 34109 w 49650"/>
                <a:gd name="connsiteY11" fmla="*/ 22958 h 41458"/>
                <a:gd name="connsiteX12" fmla="*/ 33012 w 49650"/>
                <a:gd name="connsiteY12" fmla="*/ 22820 h 41458"/>
                <a:gd name="connsiteX13" fmla="*/ 31914 w 49650"/>
                <a:gd name="connsiteY13" fmla="*/ 23095 h 41458"/>
                <a:gd name="connsiteX14" fmla="*/ 29446 w 49650"/>
                <a:gd name="connsiteY14" fmla="*/ 24055 h 41458"/>
                <a:gd name="connsiteX15" fmla="*/ 27937 w 49650"/>
                <a:gd name="connsiteY15" fmla="*/ 24878 h 41458"/>
                <a:gd name="connsiteX16" fmla="*/ 27114 w 49650"/>
                <a:gd name="connsiteY16" fmla="*/ 25564 h 41458"/>
                <a:gd name="connsiteX17" fmla="*/ 26702 w 49650"/>
                <a:gd name="connsiteY17" fmla="*/ 25975 h 41458"/>
                <a:gd name="connsiteX18" fmla="*/ 26565 w 49650"/>
                <a:gd name="connsiteY18" fmla="*/ 26112 h 41458"/>
                <a:gd name="connsiteX19" fmla="*/ 26428 w 49650"/>
                <a:gd name="connsiteY19" fmla="*/ 26249 h 41458"/>
                <a:gd name="connsiteX20" fmla="*/ 26428 w 49650"/>
                <a:gd name="connsiteY20" fmla="*/ 26249 h 41458"/>
                <a:gd name="connsiteX21" fmla="*/ 26291 w 49650"/>
                <a:gd name="connsiteY21" fmla="*/ 26661 h 41458"/>
                <a:gd name="connsiteX22" fmla="*/ 26291 w 49650"/>
                <a:gd name="connsiteY22" fmla="*/ 27073 h 41458"/>
                <a:gd name="connsiteX23" fmla="*/ 16415 w 49650"/>
                <a:gd name="connsiteY23" fmla="*/ 41063 h 41458"/>
                <a:gd name="connsiteX24" fmla="*/ 9695 w 49650"/>
                <a:gd name="connsiteY24" fmla="*/ 40925 h 41458"/>
                <a:gd name="connsiteX25" fmla="*/ 642 w 49650"/>
                <a:gd name="connsiteY25" fmla="*/ 31599 h 4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9650" h="41458">
                  <a:moveTo>
                    <a:pt x="642" y="31599"/>
                  </a:moveTo>
                  <a:cubicBezTo>
                    <a:pt x="-1827" y="23232"/>
                    <a:pt x="3248" y="15139"/>
                    <a:pt x="8734" y="9516"/>
                  </a:cubicBezTo>
                  <a:cubicBezTo>
                    <a:pt x="12163" y="5950"/>
                    <a:pt x="16964" y="3206"/>
                    <a:pt x="21627" y="1561"/>
                  </a:cubicBezTo>
                  <a:cubicBezTo>
                    <a:pt x="27662" y="-359"/>
                    <a:pt x="33698" y="-771"/>
                    <a:pt x="39595" y="1835"/>
                  </a:cubicBezTo>
                  <a:cubicBezTo>
                    <a:pt x="42612" y="3070"/>
                    <a:pt x="45493" y="4990"/>
                    <a:pt x="47414" y="7733"/>
                  </a:cubicBezTo>
                  <a:cubicBezTo>
                    <a:pt x="49608" y="10750"/>
                    <a:pt x="50157" y="14316"/>
                    <a:pt x="49197" y="17608"/>
                  </a:cubicBezTo>
                  <a:cubicBezTo>
                    <a:pt x="49334" y="17334"/>
                    <a:pt x="49334" y="16922"/>
                    <a:pt x="49470" y="16511"/>
                  </a:cubicBezTo>
                  <a:cubicBezTo>
                    <a:pt x="49470" y="16511"/>
                    <a:pt x="49470" y="16511"/>
                    <a:pt x="49470" y="16511"/>
                  </a:cubicBezTo>
                  <a:cubicBezTo>
                    <a:pt x="49470" y="16511"/>
                    <a:pt x="49470" y="16511"/>
                    <a:pt x="49470" y="16374"/>
                  </a:cubicBezTo>
                  <a:cubicBezTo>
                    <a:pt x="48648" y="21723"/>
                    <a:pt x="43162" y="26112"/>
                    <a:pt x="37127" y="24329"/>
                  </a:cubicBezTo>
                  <a:cubicBezTo>
                    <a:pt x="36304" y="24055"/>
                    <a:pt x="35481" y="23780"/>
                    <a:pt x="34795" y="23232"/>
                  </a:cubicBezTo>
                  <a:cubicBezTo>
                    <a:pt x="34520" y="23095"/>
                    <a:pt x="34383" y="23095"/>
                    <a:pt x="34109" y="22958"/>
                  </a:cubicBezTo>
                  <a:cubicBezTo>
                    <a:pt x="33698" y="22958"/>
                    <a:pt x="33423" y="22820"/>
                    <a:pt x="33012" y="22820"/>
                  </a:cubicBezTo>
                  <a:cubicBezTo>
                    <a:pt x="32600" y="22958"/>
                    <a:pt x="32325" y="22958"/>
                    <a:pt x="31914" y="23095"/>
                  </a:cubicBezTo>
                  <a:cubicBezTo>
                    <a:pt x="31091" y="23369"/>
                    <a:pt x="30269" y="23780"/>
                    <a:pt x="29446" y="24055"/>
                  </a:cubicBezTo>
                  <a:cubicBezTo>
                    <a:pt x="28896" y="24329"/>
                    <a:pt x="28485" y="24603"/>
                    <a:pt x="27937" y="24878"/>
                  </a:cubicBezTo>
                  <a:cubicBezTo>
                    <a:pt x="27662" y="25015"/>
                    <a:pt x="27388" y="25289"/>
                    <a:pt x="27114" y="25564"/>
                  </a:cubicBezTo>
                  <a:cubicBezTo>
                    <a:pt x="26977" y="25701"/>
                    <a:pt x="26840" y="25838"/>
                    <a:pt x="26702" y="25975"/>
                  </a:cubicBezTo>
                  <a:cubicBezTo>
                    <a:pt x="26702" y="25975"/>
                    <a:pt x="26702" y="25975"/>
                    <a:pt x="26565" y="26112"/>
                  </a:cubicBezTo>
                  <a:cubicBezTo>
                    <a:pt x="26565" y="26112"/>
                    <a:pt x="26428" y="26249"/>
                    <a:pt x="26428" y="26249"/>
                  </a:cubicBezTo>
                  <a:cubicBezTo>
                    <a:pt x="26428" y="26249"/>
                    <a:pt x="26428" y="26249"/>
                    <a:pt x="26428" y="26249"/>
                  </a:cubicBezTo>
                  <a:cubicBezTo>
                    <a:pt x="26428" y="26387"/>
                    <a:pt x="26291" y="26524"/>
                    <a:pt x="26291" y="26661"/>
                  </a:cubicBezTo>
                  <a:cubicBezTo>
                    <a:pt x="26291" y="26798"/>
                    <a:pt x="26291" y="26935"/>
                    <a:pt x="26291" y="27073"/>
                  </a:cubicBezTo>
                  <a:cubicBezTo>
                    <a:pt x="26840" y="33382"/>
                    <a:pt x="22725" y="39417"/>
                    <a:pt x="16415" y="41063"/>
                  </a:cubicBezTo>
                  <a:cubicBezTo>
                    <a:pt x="14084" y="41611"/>
                    <a:pt x="11751" y="41611"/>
                    <a:pt x="9695" y="40925"/>
                  </a:cubicBezTo>
                  <a:cubicBezTo>
                    <a:pt x="5580" y="39828"/>
                    <a:pt x="2151" y="36262"/>
                    <a:pt x="642" y="31599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0" name="任意多边形: 形状 1309"/>
            <p:cNvSpPr/>
            <p:nvPr>
              <p:custDataLst>
                <p:tags r:id="rId87"/>
              </p:custDataLst>
            </p:nvPr>
          </p:nvSpPr>
          <p:spPr>
            <a:xfrm>
              <a:off x="9207786" y="3515503"/>
              <a:ext cx="1403742" cy="1353833"/>
            </a:xfrm>
            <a:custGeom>
              <a:avLst/>
              <a:gdLst>
                <a:gd name="connsiteX0" fmla="*/ 487704 w 1403742"/>
                <a:gd name="connsiteY0" fmla="*/ 1300870 h 1353833"/>
                <a:gd name="connsiteX1" fmla="*/ 451905 w 1403742"/>
                <a:gd name="connsiteY1" fmla="*/ 1276044 h 1353833"/>
                <a:gd name="connsiteX2" fmla="*/ 436954 w 1403742"/>
                <a:gd name="connsiteY2" fmla="*/ 1244497 h 1353833"/>
                <a:gd name="connsiteX3" fmla="*/ 435858 w 1403742"/>
                <a:gd name="connsiteY3" fmla="*/ 1181815 h 1353833"/>
                <a:gd name="connsiteX4" fmla="*/ 451905 w 1403742"/>
                <a:gd name="connsiteY4" fmla="*/ 1123110 h 1353833"/>
                <a:gd name="connsiteX5" fmla="*/ 430234 w 1403742"/>
                <a:gd name="connsiteY5" fmla="*/ 1136003 h 1353833"/>
                <a:gd name="connsiteX6" fmla="*/ 349995 w 1403742"/>
                <a:gd name="connsiteY6" fmla="*/ 1169196 h 1353833"/>
                <a:gd name="connsiteX7" fmla="*/ 263036 w 1403742"/>
                <a:gd name="connsiteY7" fmla="*/ 1171528 h 1353833"/>
                <a:gd name="connsiteX8" fmla="*/ 261527 w 1403742"/>
                <a:gd name="connsiteY8" fmla="*/ 1171116 h 1353833"/>
                <a:gd name="connsiteX9" fmla="*/ 224631 w 1403742"/>
                <a:gd name="connsiteY9" fmla="*/ 1150954 h 1353833"/>
                <a:gd name="connsiteX10" fmla="*/ 190753 w 1403742"/>
                <a:gd name="connsiteY10" fmla="*/ 1098833 h 1353833"/>
                <a:gd name="connsiteX11" fmla="*/ 186637 w 1403742"/>
                <a:gd name="connsiteY11" fmla="*/ 1051375 h 1353833"/>
                <a:gd name="connsiteX12" fmla="*/ 201176 w 1403742"/>
                <a:gd name="connsiteY12" fmla="*/ 1006387 h 1353833"/>
                <a:gd name="connsiteX13" fmla="*/ 246302 w 1403742"/>
                <a:gd name="connsiteY13" fmla="*/ 942333 h 1353833"/>
                <a:gd name="connsiteX14" fmla="*/ 222848 w 1403742"/>
                <a:gd name="connsiteY14" fmla="*/ 945351 h 1353833"/>
                <a:gd name="connsiteX15" fmla="*/ 141787 w 1403742"/>
                <a:gd name="connsiteY15" fmla="*/ 943293 h 1353833"/>
                <a:gd name="connsiteX16" fmla="*/ 57433 w 1403742"/>
                <a:gd name="connsiteY16" fmla="*/ 906398 h 1353833"/>
                <a:gd name="connsiteX17" fmla="*/ 30275 w 1403742"/>
                <a:gd name="connsiteY17" fmla="*/ 852493 h 1353833"/>
                <a:gd name="connsiteX18" fmla="*/ 45088 w 1403742"/>
                <a:gd name="connsiteY18" fmla="*/ 800784 h 1353833"/>
                <a:gd name="connsiteX19" fmla="*/ 112434 w 1403742"/>
                <a:gd name="connsiteY19" fmla="*/ 740571 h 1353833"/>
                <a:gd name="connsiteX20" fmla="*/ 138769 w 1403742"/>
                <a:gd name="connsiteY20" fmla="*/ 725484 h 1353833"/>
                <a:gd name="connsiteX21" fmla="*/ 109553 w 1403742"/>
                <a:gd name="connsiteY21" fmla="*/ 719037 h 1353833"/>
                <a:gd name="connsiteX22" fmla="*/ 24240 w 1403742"/>
                <a:gd name="connsiteY22" fmla="*/ 674323 h 1353833"/>
                <a:gd name="connsiteX23" fmla="*/ 10112 w 1403742"/>
                <a:gd name="connsiteY23" fmla="*/ 656217 h 1353833"/>
                <a:gd name="connsiteX24" fmla="*/ 648 w 1403742"/>
                <a:gd name="connsiteY24" fmla="*/ 611915 h 1353833"/>
                <a:gd name="connsiteX25" fmla="*/ 23006 w 1403742"/>
                <a:gd name="connsiteY25" fmla="*/ 572824 h 1353833"/>
                <a:gd name="connsiteX26" fmla="*/ 43442 w 1403742"/>
                <a:gd name="connsiteY26" fmla="*/ 559108 h 1353833"/>
                <a:gd name="connsiteX27" fmla="*/ 101873 w 1403742"/>
                <a:gd name="connsiteY27" fmla="*/ 541552 h 1353833"/>
                <a:gd name="connsiteX28" fmla="*/ 63605 w 1403742"/>
                <a:gd name="connsiteY28" fmla="*/ 506713 h 1353833"/>
                <a:gd name="connsiteX29" fmla="*/ 33567 w 1403742"/>
                <a:gd name="connsiteY29" fmla="*/ 427161 h 1353833"/>
                <a:gd name="connsiteX30" fmla="*/ 37271 w 1403742"/>
                <a:gd name="connsiteY30" fmla="*/ 405078 h 1353833"/>
                <a:gd name="connsiteX31" fmla="*/ 61410 w 1403742"/>
                <a:gd name="connsiteY31" fmla="*/ 367084 h 1353833"/>
                <a:gd name="connsiteX32" fmla="*/ 100364 w 1403742"/>
                <a:gd name="connsiteY32" fmla="*/ 343904 h 1353833"/>
                <a:gd name="connsiteX33" fmla="*/ 185129 w 1403742"/>
                <a:gd name="connsiteY33" fmla="*/ 335400 h 1353833"/>
                <a:gd name="connsiteX34" fmla="*/ 256863 w 1403742"/>
                <a:gd name="connsiteY34" fmla="*/ 351585 h 1353833"/>
                <a:gd name="connsiteX35" fmla="*/ 228883 w 1403742"/>
                <a:gd name="connsiteY35" fmla="*/ 311809 h 1353833"/>
                <a:gd name="connsiteX36" fmla="*/ 200491 w 1403742"/>
                <a:gd name="connsiteY36" fmla="*/ 234176 h 1353833"/>
                <a:gd name="connsiteX37" fmla="*/ 228883 w 1403742"/>
                <a:gd name="connsiteY37" fmla="*/ 141731 h 1353833"/>
                <a:gd name="connsiteX38" fmla="*/ 313373 w 1403742"/>
                <a:gd name="connsiteY38" fmla="*/ 129660 h 1353833"/>
                <a:gd name="connsiteX39" fmla="*/ 382502 w 1403742"/>
                <a:gd name="connsiteY39" fmla="*/ 171357 h 1353833"/>
                <a:gd name="connsiteX40" fmla="*/ 413501 w 1403742"/>
                <a:gd name="connsiteY40" fmla="*/ 202218 h 1353833"/>
                <a:gd name="connsiteX41" fmla="*/ 411306 w 1403742"/>
                <a:gd name="connsiteY41" fmla="*/ 157915 h 1353833"/>
                <a:gd name="connsiteX42" fmla="*/ 457255 w 1403742"/>
                <a:gd name="connsiteY42" fmla="*/ 23910 h 1353833"/>
                <a:gd name="connsiteX43" fmla="*/ 506906 w 1403742"/>
                <a:gd name="connsiteY43" fmla="*/ 318 h 1353833"/>
                <a:gd name="connsiteX44" fmla="*/ 551895 w 1403742"/>
                <a:gd name="connsiteY44" fmla="*/ 9645 h 1353833"/>
                <a:gd name="connsiteX45" fmla="*/ 603467 w 1403742"/>
                <a:gd name="connsiteY45" fmla="*/ 65744 h 1353833"/>
                <a:gd name="connsiteX46" fmla="*/ 652433 w 1403742"/>
                <a:gd name="connsiteY46" fmla="*/ 190285 h 1353833"/>
                <a:gd name="connsiteX47" fmla="*/ 672321 w 1403742"/>
                <a:gd name="connsiteY47" fmla="*/ 138164 h 1353833"/>
                <a:gd name="connsiteX48" fmla="*/ 688094 w 1403742"/>
                <a:gd name="connsiteY48" fmla="*/ 109086 h 1353833"/>
                <a:gd name="connsiteX49" fmla="*/ 709903 w 1403742"/>
                <a:gd name="connsiteY49" fmla="*/ 80694 h 1353833"/>
                <a:gd name="connsiteX50" fmla="*/ 770802 w 1403742"/>
                <a:gd name="connsiteY50" fmla="*/ 59160 h 1353833"/>
                <a:gd name="connsiteX51" fmla="*/ 802623 w 1403742"/>
                <a:gd name="connsiteY51" fmla="*/ 78911 h 1353833"/>
                <a:gd name="connsiteX52" fmla="*/ 816613 w 1403742"/>
                <a:gd name="connsiteY52" fmla="*/ 102228 h 1353833"/>
                <a:gd name="connsiteX53" fmla="*/ 821963 w 1403742"/>
                <a:gd name="connsiteY53" fmla="*/ 117590 h 1353833"/>
                <a:gd name="connsiteX54" fmla="*/ 834856 w 1403742"/>
                <a:gd name="connsiteY54" fmla="*/ 175883 h 1353833"/>
                <a:gd name="connsiteX55" fmla="*/ 840753 w 1403742"/>
                <a:gd name="connsiteY55" fmla="*/ 229101 h 1353833"/>
                <a:gd name="connsiteX56" fmla="*/ 860367 w 1403742"/>
                <a:gd name="connsiteY56" fmla="*/ 195497 h 1353833"/>
                <a:gd name="connsiteX57" fmla="*/ 959397 w 1403742"/>
                <a:gd name="connsiteY57" fmla="*/ 87552 h 1353833"/>
                <a:gd name="connsiteX58" fmla="*/ 989161 w 1403742"/>
                <a:gd name="connsiteY58" fmla="*/ 76168 h 1353833"/>
                <a:gd name="connsiteX59" fmla="*/ 1024686 w 1403742"/>
                <a:gd name="connsiteY59" fmla="*/ 73562 h 1353833"/>
                <a:gd name="connsiteX60" fmla="*/ 1064599 w 1403742"/>
                <a:gd name="connsiteY60" fmla="*/ 89610 h 1353833"/>
                <a:gd name="connsiteX61" fmla="*/ 1088739 w 1403742"/>
                <a:gd name="connsiteY61" fmla="*/ 127054 h 1353833"/>
                <a:gd name="connsiteX62" fmla="*/ 1092031 w 1403742"/>
                <a:gd name="connsiteY62" fmla="*/ 162167 h 1353833"/>
                <a:gd name="connsiteX63" fmla="*/ 1087779 w 1403742"/>
                <a:gd name="connsiteY63" fmla="*/ 196869 h 1353833"/>
                <a:gd name="connsiteX64" fmla="*/ 1066519 w 1403742"/>
                <a:gd name="connsiteY64" fmla="*/ 259414 h 1353833"/>
                <a:gd name="connsiteX65" fmla="*/ 1047866 w 1403742"/>
                <a:gd name="connsiteY65" fmla="*/ 302756 h 1353833"/>
                <a:gd name="connsiteX66" fmla="*/ 1071182 w 1403742"/>
                <a:gd name="connsiteY66" fmla="*/ 286572 h 1353833"/>
                <a:gd name="connsiteX67" fmla="*/ 1139077 w 1403742"/>
                <a:gd name="connsiteY67" fmla="*/ 252282 h 1353833"/>
                <a:gd name="connsiteX68" fmla="*/ 1212046 w 1403742"/>
                <a:gd name="connsiteY68" fmla="*/ 246109 h 1353833"/>
                <a:gd name="connsiteX69" fmla="*/ 1247571 w 1403742"/>
                <a:gd name="connsiteY69" fmla="*/ 265449 h 1353833"/>
                <a:gd name="connsiteX70" fmla="*/ 1259503 w 1403742"/>
                <a:gd name="connsiteY70" fmla="*/ 286708 h 1353833"/>
                <a:gd name="connsiteX71" fmla="*/ 1262658 w 1403742"/>
                <a:gd name="connsiteY71" fmla="*/ 328542 h 1353833"/>
                <a:gd name="connsiteX72" fmla="*/ 1251000 w 1403742"/>
                <a:gd name="connsiteY72" fmla="*/ 365575 h 1353833"/>
                <a:gd name="connsiteX73" fmla="*/ 1233992 w 1403742"/>
                <a:gd name="connsiteY73" fmla="*/ 395477 h 1353833"/>
                <a:gd name="connsiteX74" fmla="*/ 1197232 w 1403742"/>
                <a:gd name="connsiteY74" fmla="*/ 442659 h 1353833"/>
                <a:gd name="connsiteX75" fmla="*/ 1264578 w 1403742"/>
                <a:gd name="connsiteY75" fmla="*/ 435801 h 1353833"/>
                <a:gd name="connsiteX76" fmla="*/ 1340291 w 1403742"/>
                <a:gd name="connsiteY76" fmla="*/ 448557 h 1353833"/>
                <a:gd name="connsiteX77" fmla="*/ 1372249 w 1403742"/>
                <a:gd name="connsiteY77" fmla="*/ 467348 h 1353833"/>
                <a:gd name="connsiteX78" fmla="*/ 1403247 w 1403742"/>
                <a:gd name="connsiteY78" fmla="*/ 522624 h 1353833"/>
                <a:gd name="connsiteX79" fmla="*/ 1400230 w 1403742"/>
                <a:gd name="connsiteY79" fmla="*/ 558422 h 1353833"/>
                <a:gd name="connsiteX80" fmla="*/ 1389668 w 1403742"/>
                <a:gd name="connsiteY80" fmla="*/ 581740 h 1353833"/>
                <a:gd name="connsiteX81" fmla="*/ 1369917 w 1403742"/>
                <a:gd name="connsiteY81" fmla="*/ 609857 h 1353833"/>
                <a:gd name="connsiteX82" fmla="*/ 1265401 w 1403742"/>
                <a:gd name="connsiteY82" fmla="*/ 683238 h 1353833"/>
                <a:gd name="connsiteX83" fmla="*/ 1291325 w 1403742"/>
                <a:gd name="connsiteY83" fmla="*/ 696954 h 1353833"/>
                <a:gd name="connsiteX84" fmla="*/ 1344406 w 1403742"/>
                <a:gd name="connsiteY84" fmla="*/ 750858 h 1353833"/>
                <a:gd name="connsiteX85" fmla="*/ 1358122 w 1403742"/>
                <a:gd name="connsiteY85" fmla="*/ 785559 h 1353833"/>
                <a:gd name="connsiteX86" fmla="*/ 1359905 w 1403742"/>
                <a:gd name="connsiteY86" fmla="*/ 830960 h 1353833"/>
                <a:gd name="connsiteX87" fmla="*/ 1346462 w 1403742"/>
                <a:gd name="connsiteY87" fmla="*/ 871010 h 1353833"/>
                <a:gd name="connsiteX88" fmla="*/ 1321499 w 1403742"/>
                <a:gd name="connsiteY88" fmla="*/ 902145 h 1353833"/>
                <a:gd name="connsiteX89" fmla="*/ 1270613 w 1403742"/>
                <a:gd name="connsiteY89" fmla="*/ 932732 h 1353833"/>
                <a:gd name="connsiteX90" fmla="*/ 1209166 w 1403742"/>
                <a:gd name="connsiteY90" fmla="*/ 940413 h 1353833"/>
                <a:gd name="connsiteX91" fmla="*/ 1201484 w 1403742"/>
                <a:gd name="connsiteY91" fmla="*/ 939590 h 1353833"/>
                <a:gd name="connsiteX92" fmla="*/ 1205737 w 1403742"/>
                <a:gd name="connsiteY92" fmla="*/ 945762 h 1353833"/>
                <a:gd name="connsiteX93" fmla="*/ 1232620 w 1403742"/>
                <a:gd name="connsiteY93" fmla="*/ 1010091 h 1353833"/>
                <a:gd name="connsiteX94" fmla="*/ 1228642 w 1403742"/>
                <a:gd name="connsiteY94" fmla="*/ 1081002 h 1353833"/>
                <a:gd name="connsiteX95" fmla="*/ 1128516 w 1403742"/>
                <a:gd name="connsiteY95" fmla="*/ 1165630 h 1353833"/>
                <a:gd name="connsiteX96" fmla="*/ 1092580 w 1403742"/>
                <a:gd name="connsiteY96" fmla="*/ 1165767 h 1353833"/>
                <a:gd name="connsiteX97" fmla="*/ 1057878 w 1403742"/>
                <a:gd name="connsiteY97" fmla="*/ 1153834 h 1353833"/>
                <a:gd name="connsiteX98" fmla="*/ 1048962 w 1403742"/>
                <a:gd name="connsiteY98" fmla="*/ 1149033 h 1353833"/>
                <a:gd name="connsiteX99" fmla="*/ 1049923 w 1403742"/>
                <a:gd name="connsiteY99" fmla="*/ 1160006 h 1353833"/>
                <a:gd name="connsiteX100" fmla="*/ 1044985 w 1403742"/>
                <a:gd name="connsiteY100" fmla="*/ 1227352 h 1353833"/>
                <a:gd name="connsiteX101" fmla="*/ 1034287 w 1403742"/>
                <a:gd name="connsiteY101" fmla="*/ 1261230 h 1353833"/>
                <a:gd name="connsiteX102" fmla="*/ 1014261 w 1403742"/>
                <a:gd name="connsiteY102" fmla="*/ 1291131 h 1353833"/>
                <a:gd name="connsiteX103" fmla="*/ 1014536 w 1403742"/>
                <a:gd name="connsiteY103" fmla="*/ 1290857 h 1353833"/>
                <a:gd name="connsiteX104" fmla="*/ 1014261 w 1403742"/>
                <a:gd name="connsiteY104" fmla="*/ 1291131 h 1353833"/>
                <a:gd name="connsiteX105" fmla="*/ 1013026 w 1403742"/>
                <a:gd name="connsiteY105" fmla="*/ 1292503 h 1353833"/>
                <a:gd name="connsiteX106" fmla="*/ 1013987 w 1403742"/>
                <a:gd name="connsiteY106" fmla="*/ 1291405 h 1353833"/>
                <a:gd name="connsiteX107" fmla="*/ 948150 w 1403742"/>
                <a:gd name="connsiteY107" fmla="*/ 1320621 h 1353833"/>
                <a:gd name="connsiteX108" fmla="*/ 911802 w 1403742"/>
                <a:gd name="connsiteY108" fmla="*/ 1312528 h 1353833"/>
                <a:gd name="connsiteX109" fmla="*/ 882313 w 1403742"/>
                <a:gd name="connsiteY109" fmla="*/ 1293600 h 1353833"/>
                <a:gd name="connsiteX110" fmla="*/ 838834 w 1403742"/>
                <a:gd name="connsiteY110" fmla="*/ 1245045 h 1353833"/>
                <a:gd name="connsiteX111" fmla="*/ 831427 w 1403742"/>
                <a:gd name="connsiteY111" fmla="*/ 1233524 h 1353833"/>
                <a:gd name="connsiteX112" fmla="*/ 827587 w 1403742"/>
                <a:gd name="connsiteY112" fmla="*/ 1257115 h 1353833"/>
                <a:gd name="connsiteX113" fmla="*/ 818123 w 1403742"/>
                <a:gd name="connsiteY113" fmla="*/ 1287702 h 1353833"/>
                <a:gd name="connsiteX114" fmla="*/ 801663 w 1403742"/>
                <a:gd name="connsiteY114" fmla="*/ 1314860 h 1353833"/>
                <a:gd name="connsiteX115" fmla="*/ 777935 w 1403742"/>
                <a:gd name="connsiteY115" fmla="*/ 1337217 h 1353833"/>
                <a:gd name="connsiteX116" fmla="*/ 747759 w 1403742"/>
                <a:gd name="connsiteY116" fmla="*/ 1351344 h 1353833"/>
                <a:gd name="connsiteX117" fmla="*/ 711274 w 1403742"/>
                <a:gd name="connsiteY117" fmla="*/ 1352991 h 1353833"/>
                <a:gd name="connsiteX118" fmla="*/ 671772 w 1403742"/>
                <a:gd name="connsiteY118" fmla="*/ 1331456 h 1353833"/>
                <a:gd name="connsiteX119" fmla="*/ 650925 w 1403742"/>
                <a:gd name="connsiteY119" fmla="*/ 1304710 h 1353833"/>
                <a:gd name="connsiteX120" fmla="*/ 638442 w 1403742"/>
                <a:gd name="connsiteY120" fmla="*/ 1277004 h 1353833"/>
                <a:gd name="connsiteX121" fmla="*/ 621847 w 1403742"/>
                <a:gd name="connsiteY121" fmla="*/ 1215967 h 1353833"/>
                <a:gd name="connsiteX122" fmla="*/ 607170 w 1403742"/>
                <a:gd name="connsiteY122" fmla="*/ 1237502 h 1353833"/>
                <a:gd name="connsiteX123" fmla="*/ 565199 w 1403742"/>
                <a:gd name="connsiteY123" fmla="*/ 1282627 h 1353833"/>
                <a:gd name="connsiteX124" fmla="*/ 528989 w 1403742"/>
                <a:gd name="connsiteY124" fmla="*/ 1299909 h 1353833"/>
                <a:gd name="connsiteX125" fmla="*/ 487566 w 1403742"/>
                <a:gd name="connsiteY125" fmla="*/ 1300870 h 1353833"/>
                <a:gd name="connsiteX126" fmla="*/ 487704 w 1403742"/>
                <a:gd name="connsiteY126" fmla="*/ 1300870 h 1353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403742" h="1353833">
                  <a:moveTo>
                    <a:pt x="487704" y="1300870"/>
                  </a:moveTo>
                  <a:cubicBezTo>
                    <a:pt x="473439" y="1296755"/>
                    <a:pt x="461095" y="1287702"/>
                    <a:pt x="451905" y="1276044"/>
                  </a:cubicBezTo>
                  <a:cubicBezTo>
                    <a:pt x="444635" y="1266717"/>
                    <a:pt x="440110" y="1255744"/>
                    <a:pt x="436954" y="1244497"/>
                  </a:cubicBezTo>
                  <a:cubicBezTo>
                    <a:pt x="431194" y="1224197"/>
                    <a:pt x="432154" y="1202389"/>
                    <a:pt x="435858" y="1181815"/>
                  </a:cubicBezTo>
                  <a:cubicBezTo>
                    <a:pt x="439423" y="1161789"/>
                    <a:pt x="444635" y="1142038"/>
                    <a:pt x="451905" y="1123110"/>
                  </a:cubicBezTo>
                  <a:cubicBezTo>
                    <a:pt x="444773" y="1127636"/>
                    <a:pt x="437504" y="1131888"/>
                    <a:pt x="430234" y="1136003"/>
                  </a:cubicBezTo>
                  <a:cubicBezTo>
                    <a:pt x="404997" y="1150542"/>
                    <a:pt x="377976" y="1161515"/>
                    <a:pt x="349995" y="1169196"/>
                  </a:cubicBezTo>
                  <a:cubicBezTo>
                    <a:pt x="321878" y="1176877"/>
                    <a:pt x="291428" y="1179894"/>
                    <a:pt x="263036" y="1171528"/>
                  </a:cubicBezTo>
                  <a:cubicBezTo>
                    <a:pt x="262625" y="1171390"/>
                    <a:pt x="262075" y="1171254"/>
                    <a:pt x="261527" y="1171116"/>
                  </a:cubicBezTo>
                  <a:cubicBezTo>
                    <a:pt x="247948" y="1167002"/>
                    <a:pt x="235741" y="1159320"/>
                    <a:pt x="224631" y="1150954"/>
                  </a:cubicBezTo>
                  <a:cubicBezTo>
                    <a:pt x="207349" y="1138061"/>
                    <a:pt x="196787" y="1119133"/>
                    <a:pt x="190753" y="1098833"/>
                  </a:cubicBezTo>
                  <a:cubicBezTo>
                    <a:pt x="186226" y="1083882"/>
                    <a:pt x="184854" y="1066875"/>
                    <a:pt x="186637" y="1051375"/>
                  </a:cubicBezTo>
                  <a:cubicBezTo>
                    <a:pt x="188558" y="1035465"/>
                    <a:pt x="194182" y="1020652"/>
                    <a:pt x="201176" y="1006387"/>
                  </a:cubicBezTo>
                  <a:cubicBezTo>
                    <a:pt x="212835" y="983070"/>
                    <a:pt x="229431" y="962221"/>
                    <a:pt x="246302" y="942333"/>
                  </a:cubicBezTo>
                  <a:cubicBezTo>
                    <a:pt x="238484" y="943568"/>
                    <a:pt x="230666" y="944528"/>
                    <a:pt x="222848" y="945351"/>
                  </a:cubicBezTo>
                  <a:cubicBezTo>
                    <a:pt x="195964" y="948094"/>
                    <a:pt x="168532" y="947682"/>
                    <a:pt x="141787" y="943293"/>
                  </a:cubicBezTo>
                  <a:cubicBezTo>
                    <a:pt x="111199" y="938356"/>
                    <a:pt x="80065" y="928480"/>
                    <a:pt x="57433" y="906398"/>
                  </a:cubicBezTo>
                  <a:cubicBezTo>
                    <a:pt x="42619" y="891858"/>
                    <a:pt x="32059" y="873479"/>
                    <a:pt x="30275" y="852493"/>
                  </a:cubicBezTo>
                  <a:cubicBezTo>
                    <a:pt x="28630" y="834389"/>
                    <a:pt x="35761" y="815872"/>
                    <a:pt x="45088" y="800784"/>
                  </a:cubicBezTo>
                  <a:cubicBezTo>
                    <a:pt x="60999" y="774861"/>
                    <a:pt x="87196" y="756481"/>
                    <a:pt x="112434" y="740571"/>
                  </a:cubicBezTo>
                  <a:cubicBezTo>
                    <a:pt x="120938" y="735222"/>
                    <a:pt x="129716" y="730147"/>
                    <a:pt x="138769" y="725484"/>
                  </a:cubicBezTo>
                  <a:cubicBezTo>
                    <a:pt x="128894" y="723700"/>
                    <a:pt x="119292" y="721643"/>
                    <a:pt x="109553" y="719037"/>
                  </a:cubicBezTo>
                  <a:cubicBezTo>
                    <a:pt x="78281" y="710807"/>
                    <a:pt x="47969" y="696405"/>
                    <a:pt x="24240" y="674323"/>
                  </a:cubicBezTo>
                  <a:cubicBezTo>
                    <a:pt x="18754" y="669111"/>
                    <a:pt x="14091" y="662664"/>
                    <a:pt x="10112" y="656217"/>
                  </a:cubicBezTo>
                  <a:cubicBezTo>
                    <a:pt x="1883" y="642501"/>
                    <a:pt x="-1546" y="627825"/>
                    <a:pt x="648" y="611915"/>
                  </a:cubicBezTo>
                  <a:cubicBezTo>
                    <a:pt x="2843" y="596690"/>
                    <a:pt x="12170" y="583111"/>
                    <a:pt x="23006" y="572824"/>
                  </a:cubicBezTo>
                  <a:cubicBezTo>
                    <a:pt x="28766" y="567201"/>
                    <a:pt x="36173" y="562674"/>
                    <a:pt x="43442" y="559108"/>
                  </a:cubicBezTo>
                  <a:cubicBezTo>
                    <a:pt x="61959" y="550193"/>
                    <a:pt x="81573" y="544706"/>
                    <a:pt x="101873" y="541552"/>
                  </a:cubicBezTo>
                  <a:cubicBezTo>
                    <a:pt x="87745" y="531539"/>
                    <a:pt x="74578" y="520155"/>
                    <a:pt x="63605" y="506713"/>
                  </a:cubicBezTo>
                  <a:cubicBezTo>
                    <a:pt x="45637" y="484905"/>
                    <a:pt x="31372" y="456238"/>
                    <a:pt x="33567" y="427161"/>
                  </a:cubicBezTo>
                  <a:cubicBezTo>
                    <a:pt x="34115" y="419616"/>
                    <a:pt x="35213" y="412347"/>
                    <a:pt x="37271" y="405078"/>
                  </a:cubicBezTo>
                  <a:cubicBezTo>
                    <a:pt x="41385" y="390264"/>
                    <a:pt x="50300" y="377371"/>
                    <a:pt x="61410" y="367084"/>
                  </a:cubicBezTo>
                  <a:cubicBezTo>
                    <a:pt x="72520" y="356934"/>
                    <a:pt x="86236" y="349253"/>
                    <a:pt x="100364" y="343904"/>
                  </a:cubicBezTo>
                  <a:cubicBezTo>
                    <a:pt x="127659" y="333480"/>
                    <a:pt x="156326" y="332383"/>
                    <a:pt x="185129" y="335400"/>
                  </a:cubicBezTo>
                  <a:cubicBezTo>
                    <a:pt x="209406" y="338007"/>
                    <a:pt x="233683" y="344042"/>
                    <a:pt x="256863" y="351585"/>
                  </a:cubicBezTo>
                  <a:cubicBezTo>
                    <a:pt x="246713" y="338829"/>
                    <a:pt x="237387" y="325662"/>
                    <a:pt x="228883" y="311809"/>
                  </a:cubicBezTo>
                  <a:cubicBezTo>
                    <a:pt x="214481" y="288354"/>
                    <a:pt x="204194" y="261471"/>
                    <a:pt x="200491" y="234176"/>
                  </a:cubicBezTo>
                  <a:cubicBezTo>
                    <a:pt x="196239" y="202218"/>
                    <a:pt x="201725" y="162579"/>
                    <a:pt x="228883" y="141731"/>
                  </a:cubicBezTo>
                  <a:cubicBezTo>
                    <a:pt x="252886" y="123077"/>
                    <a:pt x="285118" y="121019"/>
                    <a:pt x="313373" y="129660"/>
                  </a:cubicBezTo>
                  <a:cubicBezTo>
                    <a:pt x="339434" y="137616"/>
                    <a:pt x="362203" y="153663"/>
                    <a:pt x="382502" y="171357"/>
                  </a:cubicBezTo>
                  <a:cubicBezTo>
                    <a:pt x="393612" y="180958"/>
                    <a:pt x="403899" y="191245"/>
                    <a:pt x="413501" y="202218"/>
                  </a:cubicBezTo>
                  <a:cubicBezTo>
                    <a:pt x="411991" y="187542"/>
                    <a:pt x="411168" y="172728"/>
                    <a:pt x="411306" y="157915"/>
                  </a:cubicBezTo>
                  <a:cubicBezTo>
                    <a:pt x="411580" y="110046"/>
                    <a:pt x="421319" y="58474"/>
                    <a:pt x="457255" y="23910"/>
                  </a:cubicBezTo>
                  <a:cubicBezTo>
                    <a:pt x="470971" y="10743"/>
                    <a:pt x="487841" y="2239"/>
                    <a:pt x="506906" y="318"/>
                  </a:cubicBezTo>
                  <a:cubicBezTo>
                    <a:pt x="522542" y="-1190"/>
                    <a:pt x="537905" y="2787"/>
                    <a:pt x="551895" y="9645"/>
                  </a:cubicBezTo>
                  <a:cubicBezTo>
                    <a:pt x="575349" y="21167"/>
                    <a:pt x="591259" y="43387"/>
                    <a:pt x="603467" y="65744"/>
                  </a:cubicBezTo>
                  <a:cubicBezTo>
                    <a:pt x="624864" y="104971"/>
                    <a:pt x="639815" y="147628"/>
                    <a:pt x="652433" y="190285"/>
                  </a:cubicBezTo>
                  <a:cubicBezTo>
                    <a:pt x="658194" y="172592"/>
                    <a:pt x="664366" y="155035"/>
                    <a:pt x="672321" y="138164"/>
                  </a:cubicBezTo>
                  <a:cubicBezTo>
                    <a:pt x="676984" y="128151"/>
                    <a:pt x="682197" y="118413"/>
                    <a:pt x="688094" y="109086"/>
                  </a:cubicBezTo>
                  <a:cubicBezTo>
                    <a:pt x="694541" y="99074"/>
                    <a:pt x="701399" y="88924"/>
                    <a:pt x="709903" y="80694"/>
                  </a:cubicBezTo>
                  <a:cubicBezTo>
                    <a:pt x="725951" y="65195"/>
                    <a:pt x="747897" y="53400"/>
                    <a:pt x="770802" y="59160"/>
                  </a:cubicBezTo>
                  <a:cubicBezTo>
                    <a:pt x="783283" y="62315"/>
                    <a:pt x="794120" y="69310"/>
                    <a:pt x="802623" y="78911"/>
                  </a:cubicBezTo>
                  <a:cubicBezTo>
                    <a:pt x="808659" y="85906"/>
                    <a:pt x="812910" y="93861"/>
                    <a:pt x="816613" y="102228"/>
                  </a:cubicBezTo>
                  <a:cubicBezTo>
                    <a:pt x="818808" y="107166"/>
                    <a:pt x="820317" y="112515"/>
                    <a:pt x="821963" y="117590"/>
                  </a:cubicBezTo>
                  <a:cubicBezTo>
                    <a:pt x="827860" y="136655"/>
                    <a:pt x="831564" y="156270"/>
                    <a:pt x="834856" y="175883"/>
                  </a:cubicBezTo>
                  <a:cubicBezTo>
                    <a:pt x="837874" y="193577"/>
                    <a:pt x="839931" y="211270"/>
                    <a:pt x="840753" y="229101"/>
                  </a:cubicBezTo>
                  <a:cubicBezTo>
                    <a:pt x="847063" y="217717"/>
                    <a:pt x="853509" y="206470"/>
                    <a:pt x="860367" y="195497"/>
                  </a:cubicBezTo>
                  <a:cubicBezTo>
                    <a:pt x="886291" y="153938"/>
                    <a:pt x="916877" y="113201"/>
                    <a:pt x="959397" y="87552"/>
                  </a:cubicBezTo>
                  <a:cubicBezTo>
                    <a:pt x="968449" y="82066"/>
                    <a:pt x="979011" y="78637"/>
                    <a:pt x="989161" y="76168"/>
                  </a:cubicBezTo>
                  <a:cubicBezTo>
                    <a:pt x="1000956" y="73151"/>
                    <a:pt x="1012615" y="72190"/>
                    <a:pt x="1024686" y="73562"/>
                  </a:cubicBezTo>
                  <a:cubicBezTo>
                    <a:pt x="1038950" y="75208"/>
                    <a:pt x="1053078" y="81243"/>
                    <a:pt x="1064599" y="89610"/>
                  </a:cubicBezTo>
                  <a:cubicBezTo>
                    <a:pt x="1076394" y="98113"/>
                    <a:pt x="1085173" y="113064"/>
                    <a:pt x="1088739" y="127054"/>
                  </a:cubicBezTo>
                  <a:cubicBezTo>
                    <a:pt x="1091620" y="138438"/>
                    <a:pt x="1092168" y="150509"/>
                    <a:pt x="1092031" y="162167"/>
                  </a:cubicBezTo>
                  <a:cubicBezTo>
                    <a:pt x="1091893" y="173826"/>
                    <a:pt x="1090248" y="185484"/>
                    <a:pt x="1087779" y="196869"/>
                  </a:cubicBezTo>
                  <a:cubicBezTo>
                    <a:pt x="1083116" y="218403"/>
                    <a:pt x="1075023" y="239251"/>
                    <a:pt x="1066519" y="259414"/>
                  </a:cubicBezTo>
                  <a:cubicBezTo>
                    <a:pt x="1060484" y="273953"/>
                    <a:pt x="1054312" y="288354"/>
                    <a:pt x="1047866" y="302756"/>
                  </a:cubicBezTo>
                  <a:cubicBezTo>
                    <a:pt x="1055547" y="297270"/>
                    <a:pt x="1063228" y="291783"/>
                    <a:pt x="1071182" y="286572"/>
                  </a:cubicBezTo>
                  <a:cubicBezTo>
                    <a:pt x="1092443" y="272581"/>
                    <a:pt x="1114663" y="260099"/>
                    <a:pt x="1139077" y="252282"/>
                  </a:cubicBezTo>
                  <a:cubicBezTo>
                    <a:pt x="1162669" y="244875"/>
                    <a:pt x="1187494" y="241720"/>
                    <a:pt x="1212046" y="246109"/>
                  </a:cubicBezTo>
                  <a:cubicBezTo>
                    <a:pt x="1225624" y="248578"/>
                    <a:pt x="1238518" y="254750"/>
                    <a:pt x="1247571" y="265449"/>
                  </a:cubicBezTo>
                  <a:cubicBezTo>
                    <a:pt x="1252783" y="271621"/>
                    <a:pt x="1256760" y="279027"/>
                    <a:pt x="1259503" y="286708"/>
                  </a:cubicBezTo>
                  <a:cubicBezTo>
                    <a:pt x="1264578" y="300150"/>
                    <a:pt x="1264166" y="314552"/>
                    <a:pt x="1262658" y="328542"/>
                  </a:cubicBezTo>
                  <a:cubicBezTo>
                    <a:pt x="1261287" y="341436"/>
                    <a:pt x="1256485" y="354054"/>
                    <a:pt x="1251000" y="365575"/>
                  </a:cubicBezTo>
                  <a:cubicBezTo>
                    <a:pt x="1246198" y="376000"/>
                    <a:pt x="1240301" y="386013"/>
                    <a:pt x="1233992" y="395477"/>
                  </a:cubicBezTo>
                  <a:cubicBezTo>
                    <a:pt x="1222745" y="411936"/>
                    <a:pt x="1210537" y="427846"/>
                    <a:pt x="1197232" y="442659"/>
                  </a:cubicBezTo>
                  <a:cubicBezTo>
                    <a:pt x="1219453" y="438682"/>
                    <a:pt x="1241947" y="435801"/>
                    <a:pt x="1264578" y="435801"/>
                  </a:cubicBezTo>
                  <a:cubicBezTo>
                    <a:pt x="1290502" y="435801"/>
                    <a:pt x="1316288" y="438545"/>
                    <a:pt x="1340291" y="448557"/>
                  </a:cubicBezTo>
                  <a:cubicBezTo>
                    <a:pt x="1351812" y="453358"/>
                    <a:pt x="1362511" y="459393"/>
                    <a:pt x="1372249" y="467348"/>
                  </a:cubicBezTo>
                  <a:cubicBezTo>
                    <a:pt x="1389120" y="481202"/>
                    <a:pt x="1401053" y="500815"/>
                    <a:pt x="1403247" y="522624"/>
                  </a:cubicBezTo>
                  <a:cubicBezTo>
                    <a:pt x="1404482" y="534694"/>
                    <a:pt x="1403384" y="546627"/>
                    <a:pt x="1400230" y="558422"/>
                  </a:cubicBezTo>
                  <a:cubicBezTo>
                    <a:pt x="1398172" y="566515"/>
                    <a:pt x="1393920" y="574608"/>
                    <a:pt x="1389668" y="581740"/>
                  </a:cubicBezTo>
                  <a:cubicBezTo>
                    <a:pt x="1383770" y="591615"/>
                    <a:pt x="1377598" y="601353"/>
                    <a:pt x="1369917" y="609857"/>
                  </a:cubicBezTo>
                  <a:cubicBezTo>
                    <a:pt x="1341114" y="641541"/>
                    <a:pt x="1304629" y="666093"/>
                    <a:pt x="1265401" y="683238"/>
                  </a:cubicBezTo>
                  <a:cubicBezTo>
                    <a:pt x="1274317" y="687216"/>
                    <a:pt x="1282957" y="691742"/>
                    <a:pt x="1291325" y="696954"/>
                  </a:cubicBezTo>
                  <a:cubicBezTo>
                    <a:pt x="1313133" y="710396"/>
                    <a:pt x="1332198" y="728226"/>
                    <a:pt x="1344406" y="750858"/>
                  </a:cubicBezTo>
                  <a:cubicBezTo>
                    <a:pt x="1350303" y="761831"/>
                    <a:pt x="1355104" y="773490"/>
                    <a:pt x="1358122" y="785559"/>
                  </a:cubicBezTo>
                  <a:cubicBezTo>
                    <a:pt x="1361824" y="800510"/>
                    <a:pt x="1362099" y="815735"/>
                    <a:pt x="1359905" y="830960"/>
                  </a:cubicBezTo>
                  <a:cubicBezTo>
                    <a:pt x="1357847" y="845087"/>
                    <a:pt x="1353047" y="858528"/>
                    <a:pt x="1346462" y="871010"/>
                  </a:cubicBezTo>
                  <a:cubicBezTo>
                    <a:pt x="1340291" y="882669"/>
                    <a:pt x="1331101" y="893093"/>
                    <a:pt x="1321499" y="902145"/>
                  </a:cubicBezTo>
                  <a:cubicBezTo>
                    <a:pt x="1306687" y="916136"/>
                    <a:pt x="1289542" y="925737"/>
                    <a:pt x="1270613" y="932732"/>
                  </a:cubicBezTo>
                  <a:cubicBezTo>
                    <a:pt x="1250862" y="940002"/>
                    <a:pt x="1230151" y="942196"/>
                    <a:pt x="1209166" y="940413"/>
                  </a:cubicBezTo>
                  <a:cubicBezTo>
                    <a:pt x="1206560" y="940139"/>
                    <a:pt x="1203954" y="939864"/>
                    <a:pt x="1201484" y="939590"/>
                  </a:cubicBezTo>
                  <a:cubicBezTo>
                    <a:pt x="1202856" y="941647"/>
                    <a:pt x="1204365" y="943705"/>
                    <a:pt x="1205737" y="945762"/>
                  </a:cubicBezTo>
                  <a:cubicBezTo>
                    <a:pt x="1218904" y="965376"/>
                    <a:pt x="1228505" y="986773"/>
                    <a:pt x="1232620" y="1010091"/>
                  </a:cubicBezTo>
                  <a:cubicBezTo>
                    <a:pt x="1236734" y="1033545"/>
                    <a:pt x="1236186" y="1058233"/>
                    <a:pt x="1228642" y="1081002"/>
                  </a:cubicBezTo>
                  <a:cubicBezTo>
                    <a:pt x="1214241" y="1124893"/>
                    <a:pt x="1174052" y="1158497"/>
                    <a:pt x="1128516" y="1165630"/>
                  </a:cubicBezTo>
                  <a:cubicBezTo>
                    <a:pt x="1116583" y="1167550"/>
                    <a:pt x="1104376" y="1167687"/>
                    <a:pt x="1092580" y="1165767"/>
                  </a:cubicBezTo>
                  <a:cubicBezTo>
                    <a:pt x="1080373" y="1163710"/>
                    <a:pt x="1068851" y="1159458"/>
                    <a:pt x="1057878" y="1153834"/>
                  </a:cubicBezTo>
                  <a:cubicBezTo>
                    <a:pt x="1054861" y="1152325"/>
                    <a:pt x="1051980" y="1150680"/>
                    <a:pt x="1048962" y="1149033"/>
                  </a:cubicBezTo>
                  <a:cubicBezTo>
                    <a:pt x="1049374" y="1152600"/>
                    <a:pt x="1049649" y="1156303"/>
                    <a:pt x="1049923" y="1160006"/>
                  </a:cubicBezTo>
                  <a:cubicBezTo>
                    <a:pt x="1051157" y="1182500"/>
                    <a:pt x="1049512" y="1205132"/>
                    <a:pt x="1044985" y="1227352"/>
                  </a:cubicBezTo>
                  <a:cubicBezTo>
                    <a:pt x="1042653" y="1239011"/>
                    <a:pt x="1039498" y="1250532"/>
                    <a:pt x="1034287" y="1261230"/>
                  </a:cubicBezTo>
                  <a:cubicBezTo>
                    <a:pt x="1028937" y="1272203"/>
                    <a:pt x="1022353" y="1281941"/>
                    <a:pt x="1014261" y="1291131"/>
                  </a:cubicBezTo>
                  <a:cubicBezTo>
                    <a:pt x="1014399" y="1290994"/>
                    <a:pt x="1014399" y="1290857"/>
                    <a:pt x="1014536" y="1290857"/>
                  </a:cubicBezTo>
                  <a:cubicBezTo>
                    <a:pt x="1014399" y="1290994"/>
                    <a:pt x="1014399" y="1290994"/>
                    <a:pt x="1014261" y="1291131"/>
                  </a:cubicBezTo>
                  <a:cubicBezTo>
                    <a:pt x="1013849" y="1291543"/>
                    <a:pt x="1013438" y="1291954"/>
                    <a:pt x="1013026" y="1292503"/>
                  </a:cubicBezTo>
                  <a:cubicBezTo>
                    <a:pt x="1013301" y="1292091"/>
                    <a:pt x="1013713" y="1291817"/>
                    <a:pt x="1013987" y="1291405"/>
                  </a:cubicBezTo>
                  <a:cubicBezTo>
                    <a:pt x="997116" y="1309236"/>
                    <a:pt x="972976" y="1320758"/>
                    <a:pt x="948150" y="1320621"/>
                  </a:cubicBezTo>
                  <a:cubicBezTo>
                    <a:pt x="935532" y="1320621"/>
                    <a:pt x="923324" y="1318015"/>
                    <a:pt x="911802" y="1312528"/>
                  </a:cubicBezTo>
                  <a:cubicBezTo>
                    <a:pt x="901379" y="1307316"/>
                    <a:pt x="891503" y="1300870"/>
                    <a:pt x="882313" y="1293600"/>
                  </a:cubicBezTo>
                  <a:cubicBezTo>
                    <a:pt x="865306" y="1280159"/>
                    <a:pt x="850903" y="1263014"/>
                    <a:pt x="838834" y="1245045"/>
                  </a:cubicBezTo>
                  <a:cubicBezTo>
                    <a:pt x="836228" y="1241205"/>
                    <a:pt x="833758" y="1237364"/>
                    <a:pt x="831427" y="1233524"/>
                  </a:cubicBezTo>
                  <a:cubicBezTo>
                    <a:pt x="830466" y="1241479"/>
                    <a:pt x="829233" y="1249298"/>
                    <a:pt x="827587" y="1257115"/>
                  </a:cubicBezTo>
                  <a:cubicBezTo>
                    <a:pt x="825392" y="1267540"/>
                    <a:pt x="822512" y="1277964"/>
                    <a:pt x="818123" y="1287702"/>
                  </a:cubicBezTo>
                  <a:cubicBezTo>
                    <a:pt x="813733" y="1297441"/>
                    <a:pt x="808109" y="1306356"/>
                    <a:pt x="801663" y="1314860"/>
                  </a:cubicBezTo>
                  <a:cubicBezTo>
                    <a:pt x="795216" y="1323501"/>
                    <a:pt x="786712" y="1330908"/>
                    <a:pt x="777935" y="1337217"/>
                  </a:cubicBezTo>
                  <a:cubicBezTo>
                    <a:pt x="768882" y="1343801"/>
                    <a:pt x="758732" y="1348876"/>
                    <a:pt x="747759" y="1351344"/>
                  </a:cubicBezTo>
                  <a:cubicBezTo>
                    <a:pt x="735827" y="1354225"/>
                    <a:pt x="723482" y="1354362"/>
                    <a:pt x="711274" y="1352991"/>
                  </a:cubicBezTo>
                  <a:cubicBezTo>
                    <a:pt x="696462" y="1351207"/>
                    <a:pt x="682608" y="1341332"/>
                    <a:pt x="671772" y="1331456"/>
                  </a:cubicBezTo>
                  <a:cubicBezTo>
                    <a:pt x="663406" y="1323638"/>
                    <a:pt x="656410" y="1314860"/>
                    <a:pt x="650925" y="1304710"/>
                  </a:cubicBezTo>
                  <a:cubicBezTo>
                    <a:pt x="646123" y="1295795"/>
                    <a:pt x="641871" y="1286468"/>
                    <a:pt x="638442" y="1277004"/>
                  </a:cubicBezTo>
                  <a:cubicBezTo>
                    <a:pt x="631311" y="1257115"/>
                    <a:pt x="625549" y="1236679"/>
                    <a:pt x="621847" y="1215967"/>
                  </a:cubicBezTo>
                  <a:cubicBezTo>
                    <a:pt x="617046" y="1223237"/>
                    <a:pt x="612245" y="1230369"/>
                    <a:pt x="607170" y="1237502"/>
                  </a:cubicBezTo>
                  <a:cubicBezTo>
                    <a:pt x="595100" y="1254235"/>
                    <a:pt x="581933" y="1270283"/>
                    <a:pt x="565199" y="1282627"/>
                  </a:cubicBezTo>
                  <a:cubicBezTo>
                    <a:pt x="554227" y="1290720"/>
                    <a:pt x="541882" y="1296069"/>
                    <a:pt x="528989" y="1299909"/>
                  </a:cubicBezTo>
                  <a:cubicBezTo>
                    <a:pt x="515684" y="1303887"/>
                    <a:pt x="501009" y="1304710"/>
                    <a:pt x="487566" y="1300870"/>
                  </a:cubicBezTo>
                  <a:cubicBezTo>
                    <a:pt x="488252" y="1301007"/>
                    <a:pt x="488116" y="1300870"/>
                    <a:pt x="487704" y="1300870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1" name="任意多边形: 形状 1310"/>
            <p:cNvSpPr/>
            <p:nvPr>
              <p:custDataLst>
                <p:tags r:id="rId88"/>
              </p:custDataLst>
            </p:nvPr>
          </p:nvSpPr>
          <p:spPr>
            <a:xfrm>
              <a:off x="9454384" y="3828649"/>
              <a:ext cx="909184" cy="858933"/>
            </a:xfrm>
            <a:custGeom>
              <a:avLst/>
              <a:gdLst>
                <a:gd name="connsiteX0" fmla="*/ 221630 w 909184"/>
                <a:gd name="connsiteY0" fmla="*/ 802421 h 858933"/>
                <a:gd name="connsiteX1" fmla="*/ 144957 w 909184"/>
                <a:gd name="connsiteY1" fmla="*/ 743168 h 858933"/>
                <a:gd name="connsiteX2" fmla="*/ 82138 w 909184"/>
                <a:gd name="connsiteY2" fmla="*/ 670747 h 858933"/>
                <a:gd name="connsiteX3" fmla="*/ 38933 w 909184"/>
                <a:gd name="connsiteY3" fmla="*/ 590646 h 858933"/>
                <a:gd name="connsiteX4" fmla="*/ 11501 w 909184"/>
                <a:gd name="connsiteY4" fmla="*/ 496142 h 858933"/>
                <a:gd name="connsiteX5" fmla="*/ 3134 w 909184"/>
                <a:gd name="connsiteY5" fmla="*/ 437712 h 858933"/>
                <a:gd name="connsiteX6" fmla="*/ 2311 w 909184"/>
                <a:gd name="connsiteY6" fmla="*/ 428797 h 858933"/>
                <a:gd name="connsiteX7" fmla="*/ 802 w 909184"/>
                <a:gd name="connsiteY7" fmla="*/ 353222 h 858933"/>
                <a:gd name="connsiteX8" fmla="*/ 16575 w 909184"/>
                <a:gd name="connsiteY8" fmla="*/ 271611 h 858933"/>
                <a:gd name="connsiteX9" fmla="*/ 25902 w 909184"/>
                <a:gd name="connsiteY9" fmla="*/ 247746 h 858933"/>
                <a:gd name="connsiteX10" fmla="*/ 45379 w 909184"/>
                <a:gd name="connsiteY10" fmla="*/ 230601 h 858933"/>
                <a:gd name="connsiteX11" fmla="*/ 65542 w 909184"/>
                <a:gd name="connsiteY11" fmla="*/ 242808 h 858933"/>
                <a:gd name="connsiteX12" fmla="*/ 64581 w 909184"/>
                <a:gd name="connsiteY12" fmla="*/ 263793 h 858933"/>
                <a:gd name="connsiteX13" fmla="*/ 58546 w 909184"/>
                <a:gd name="connsiteY13" fmla="*/ 287522 h 858933"/>
                <a:gd name="connsiteX14" fmla="*/ 53197 w 909184"/>
                <a:gd name="connsiteY14" fmla="*/ 320989 h 858933"/>
                <a:gd name="connsiteX15" fmla="*/ 52786 w 909184"/>
                <a:gd name="connsiteY15" fmla="*/ 361588 h 858933"/>
                <a:gd name="connsiteX16" fmla="*/ 52649 w 909184"/>
                <a:gd name="connsiteY16" fmla="*/ 359668 h 858933"/>
                <a:gd name="connsiteX17" fmla="*/ 52786 w 909184"/>
                <a:gd name="connsiteY17" fmla="*/ 362137 h 858933"/>
                <a:gd name="connsiteX18" fmla="*/ 52786 w 909184"/>
                <a:gd name="connsiteY18" fmla="*/ 363097 h 858933"/>
                <a:gd name="connsiteX19" fmla="*/ 52786 w 909184"/>
                <a:gd name="connsiteY19" fmla="*/ 362411 h 858933"/>
                <a:gd name="connsiteX20" fmla="*/ 58409 w 909184"/>
                <a:gd name="connsiteY20" fmla="*/ 412475 h 858933"/>
                <a:gd name="connsiteX21" fmla="*/ 60467 w 909184"/>
                <a:gd name="connsiteY21" fmla="*/ 424271 h 858933"/>
                <a:gd name="connsiteX22" fmla="*/ 62524 w 909184"/>
                <a:gd name="connsiteY22" fmla="*/ 434969 h 858933"/>
                <a:gd name="connsiteX23" fmla="*/ 75280 w 909184"/>
                <a:gd name="connsiteY23" fmla="*/ 484347 h 858933"/>
                <a:gd name="connsiteX24" fmla="*/ 95168 w 909184"/>
                <a:gd name="connsiteY24" fmla="*/ 535370 h 858933"/>
                <a:gd name="connsiteX25" fmla="*/ 124383 w 909184"/>
                <a:gd name="connsiteY25" fmla="*/ 589548 h 858933"/>
                <a:gd name="connsiteX26" fmla="*/ 153050 w 909184"/>
                <a:gd name="connsiteY26" fmla="*/ 628090 h 858933"/>
                <a:gd name="connsiteX27" fmla="*/ 151678 w 909184"/>
                <a:gd name="connsiteY27" fmla="*/ 626444 h 858933"/>
                <a:gd name="connsiteX28" fmla="*/ 187888 w 909184"/>
                <a:gd name="connsiteY28" fmla="*/ 663478 h 858933"/>
                <a:gd name="connsiteX29" fmla="*/ 218064 w 909184"/>
                <a:gd name="connsiteY29" fmla="*/ 688989 h 858933"/>
                <a:gd name="connsiteX30" fmla="*/ 245633 w 909184"/>
                <a:gd name="connsiteY30" fmla="*/ 710935 h 858933"/>
                <a:gd name="connsiteX31" fmla="*/ 282392 w 909184"/>
                <a:gd name="connsiteY31" fmla="*/ 734938 h 858933"/>
                <a:gd name="connsiteX32" fmla="*/ 317093 w 909184"/>
                <a:gd name="connsiteY32" fmla="*/ 749751 h 858933"/>
                <a:gd name="connsiteX33" fmla="*/ 352069 w 909184"/>
                <a:gd name="connsiteY33" fmla="*/ 759215 h 858933"/>
                <a:gd name="connsiteX34" fmla="*/ 384713 w 909184"/>
                <a:gd name="connsiteY34" fmla="*/ 763879 h 858933"/>
                <a:gd name="connsiteX35" fmla="*/ 412419 w 909184"/>
                <a:gd name="connsiteY35" fmla="*/ 764702 h 858933"/>
                <a:gd name="connsiteX36" fmla="*/ 453293 w 909184"/>
                <a:gd name="connsiteY36" fmla="*/ 740973 h 858933"/>
                <a:gd name="connsiteX37" fmla="*/ 481411 w 909184"/>
                <a:gd name="connsiteY37" fmla="*/ 744265 h 858933"/>
                <a:gd name="connsiteX38" fmla="*/ 514192 w 909184"/>
                <a:gd name="connsiteY38" fmla="*/ 744265 h 858933"/>
                <a:gd name="connsiteX39" fmla="*/ 509254 w 909184"/>
                <a:gd name="connsiteY39" fmla="*/ 744539 h 858933"/>
                <a:gd name="connsiteX40" fmla="*/ 552597 w 909184"/>
                <a:gd name="connsiteY40" fmla="*/ 740424 h 858933"/>
                <a:gd name="connsiteX41" fmla="*/ 566450 w 909184"/>
                <a:gd name="connsiteY41" fmla="*/ 737544 h 858933"/>
                <a:gd name="connsiteX42" fmla="*/ 594293 w 909184"/>
                <a:gd name="connsiteY42" fmla="*/ 726023 h 858933"/>
                <a:gd name="connsiteX43" fmla="*/ 622823 w 909184"/>
                <a:gd name="connsiteY43" fmla="*/ 710523 h 858933"/>
                <a:gd name="connsiteX44" fmla="*/ 659033 w 909184"/>
                <a:gd name="connsiteY44" fmla="*/ 683914 h 858933"/>
                <a:gd name="connsiteX45" fmla="*/ 683310 w 909184"/>
                <a:gd name="connsiteY45" fmla="*/ 661146 h 858933"/>
                <a:gd name="connsiteX46" fmla="*/ 718560 w 909184"/>
                <a:gd name="connsiteY46" fmla="*/ 617392 h 858933"/>
                <a:gd name="connsiteX47" fmla="*/ 746815 w 909184"/>
                <a:gd name="connsiteY47" fmla="*/ 572815 h 858933"/>
                <a:gd name="connsiteX48" fmla="*/ 773287 w 909184"/>
                <a:gd name="connsiteY48" fmla="*/ 513150 h 858933"/>
                <a:gd name="connsiteX49" fmla="*/ 789884 w 909184"/>
                <a:gd name="connsiteY49" fmla="*/ 455406 h 858933"/>
                <a:gd name="connsiteX50" fmla="*/ 799210 w 909184"/>
                <a:gd name="connsiteY50" fmla="*/ 393684 h 858933"/>
                <a:gd name="connsiteX51" fmla="*/ 799759 w 909184"/>
                <a:gd name="connsiteY51" fmla="*/ 369132 h 858933"/>
                <a:gd name="connsiteX52" fmla="*/ 794821 w 909184"/>
                <a:gd name="connsiteY52" fmla="*/ 328259 h 858933"/>
                <a:gd name="connsiteX53" fmla="*/ 786180 w 909184"/>
                <a:gd name="connsiteY53" fmla="*/ 295477 h 858933"/>
                <a:gd name="connsiteX54" fmla="*/ 773287 w 909184"/>
                <a:gd name="connsiteY54" fmla="*/ 262696 h 858933"/>
                <a:gd name="connsiteX55" fmla="*/ 754085 w 909184"/>
                <a:gd name="connsiteY55" fmla="*/ 226074 h 858933"/>
                <a:gd name="connsiteX56" fmla="*/ 731865 w 909184"/>
                <a:gd name="connsiteY56" fmla="*/ 196173 h 858933"/>
                <a:gd name="connsiteX57" fmla="*/ 704982 w 909184"/>
                <a:gd name="connsiteY57" fmla="*/ 168056 h 858933"/>
                <a:gd name="connsiteX58" fmla="*/ 677001 w 909184"/>
                <a:gd name="connsiteY58" fmla="*/ 145561 h 858933"/>
                <a:gd name="connsiteX59" fmla="*/ 657799 w 909184"/>
                <a:gd name="connsiteY59" fmla="*/ 132942 h 858933"/>
                <a:gd name="connsiteX60" fmla="*/ 619394 w 909184"/>
                <a:gd name="connsiteY60" fmla="*/ 115797 h 858933"/>
                <a:gd name="connsiteX61" fmla="*/ 553557 w 909184"/>
                <a:gd name="connsiteY61" fmla="*/ 94812 h 858933"/>
                <a:gd name="connsiteX62" fmla="*/ 489915 w 909184"/>
                <a:gd name="connsiteY62" fmla="*/ 77667 h 858933"/>
                <a:gd name="connsiteX63" fmla="*/ 467009 w 909184"/>
                <a:gd name="connsiteY63" fmla="*/ 73141 h 858933"/>
                <a:gd name="connsiteX64" fmla="*/ 441360 w 909184"/>
                <a:gd name="connsiteY64" fmla="*/ 45572 h 858933"/>
                <a:gd name="connsiteX65" fmla="*/ 456173 w 909184"/>
                <a:gd name="connsiteY65" fmla="*/ 14025 h 858933"/>
                <a:gd name="connsiteX66" fmla="*/ 489229 w 909184"/>
                <a:gd name="connsiteY66" fmla="*/ 2229 h 858933"/>
                <a:gd name="connsiteX67" fmla="*/ 594979 w 909184"/>
                <a:gd name="connsiteY67" fmla="*/ 10047 h 858933"/>
                <a:gd name="connsiteX68" fmla="*/ 695518 w 909184"/>
                <a:gd name="connsiteY68" fmla="*/ 50921 h 858933"/>
                <a:gd name="connsiteX69" fmla="*/ 776442 w 909184"/>
                <a:gd name="connsiteY69" fmla="*/ 106608 h 858933"/>
                <a:gd name="connsiteX70" fmla="*/ 842279 w 909184"/>
                <a:gd name="connsiteY70" fmla="*/ 183006 h 858933"/>
                <a:gd name="connsiteX71" fmla="*/ 890285 w 909184"/>
                <a:gd name="connsiteY71" fmla="*/ 285190 h 858933"/>
                <a:gd name="connsiteX72" fmla="*/ 908938 w 909184"/>
                <a:gd name="connsiteY72" fmla="*/ 392312 h 858933"/>
                <a:gd name="connsiteX73" fmla="*/ 899200 w 909184"/>
                <a:gd name="connsiteY73" fmla="*/ 496280 h 858933"/>
                <a:gd name="connsiteX74" fmla="*/ 858189 w 909184"/>
                <a:gd name="connsiteY74" fmla="*/ 605322 h 858933"/>
                <a:gd name="connsiteX75" fmla="*/ 795370 w 909184"/>
                <a:gd name="connsiteY75" fmla="*/ 690224 h 858933"/>
                <a:gd name="connsiteX76" fmla="*/ 755731 w 909184"/>
                <a:gd name="connsiteY76" fmla="*/ 727120 h 858933"/>
                <a:gd name="connsiteX77" fmla="*/ 737077 w 909184"/>
                <a:gd name="connsiteY77" fmla="*/ 740836 h 858933"/>
                <a:gd name="connsiteX78" fmla="*/ 737077 w 909184"/>
                <a:gd name="connsiteY78" fmla="*/ 740836 h 858933"/>
                <a:gd name="connsiteX79" fmla="*/ 635304 w 909184"/>
                <a:gd name="connsiteY79" fmla="*/ 811885 h 858933"/>
                <a:gd name="connsiteX80" fmla="*/ 532023 w 909184"/>
                <a:gd name="connsiteY80" fmla="*/ 845900 h 858933"/>
                <a:gd name="connsiteX81" fmla="*/ 419826 w 909184"/>
                <a:gd name="connsiteY81" fmla="*/ 858931 h 858933"/>
                <a:gd name="connsiteX82" fmla="*/ 317230 w 909184"/>
                <a:gd name="connsiteY82" fmla="*/ 845352 h 858933"/>
                <a:gd name="connsiteX83" fmla="*/ 311607 w 909184"/>
                <a:gd name="connsiteY83" fmla="*/ 843843 h 858933"/>
                <a:gd name="connsiteX84" fmla="*/ 221630 w 909184"/>
                <a:gd name="connsiteY84" fmla="*/ 802421 h 85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09184" h="858933">
                  <a:moveTo>
                    <a:pt x="221630" y="802421"/>
                  </a:moveTo>
                  <a:cubicBezTo>
                    <a:pt x="194061" y="785824"/>
                    <a:pt x="168412" y="765250"/>
                    <a:pt x="144957" y="743168"/>
                  </a:cubicBezTo>
                  <a:cubicBezTo>
                    <a:pt x="121640" y="721085"/>
                    <a:pt x="100655" y="696945"/>
                    <a:pt x="82138" y="670747"/>
                  </a:cubicBezTo>
                  <a:cubicBezTo>
                    <a:pt x="64719" y="646195"/>
                    <a:pt x="50591" y="618215"/>
                    <a:pt x="38933" y="590646"/>
                  </a:cubicBezTo>
                  <a:cubicBezTo>
                    <a:pt x="26177" y="560470"/>
                    <a:pt x="17124" y="528375"/>
                    <a:pt x="11501" y="496142"/>
                  </a:cubicBezTo>
                  <a:cubicBezTo>
                    <a:pt x="8072" y="476666"/>
                    <a:pt x="5191" y="457189"/>
                    <a:pt x="3134" y="437712"/>
                  </a:cubicBezTo>
                  <a:cubicBezTo>
                    <a:pt x="2311" y="434694"/>
                    <a:pt x="2036" y="431814"/>
                    <a:pt x="2311" y="428797"/>
                  </a:cubicBezTo>
                  <a:cubicBezTo>
                    <a:pt x="-21" y="403697"/>
                    <a:pt x="-707" y="378459"/>
                    <a:pt x="802" y="353222"/>
                  </a:cubicBezTo>
                  <a:cubicBezTo>
                    <a:pt x="2448" y="325378"/>
                    <a:pt x="7660" y="297946"/>
                    <a:pt x="16575" y="271611"/>
                  </a:cubicBezTo>
                  <a:cubicBezTo>
                    <a:pt x="19319" y="263519"/>
                    <a:pt x="22199" y="255427"/>
                    <a:pt x="25902" y="247746"/>
                  </a:cubicBezTo>
                  <a:cubicBezTo>
                    <a:pt x="29880" y="239379"/>
                    <a:pt x="35504" y="231835"/>
                    <a:pt x="45379" y="230601"/>
                  </a:cubicBezTo>
                  <a:cubicBezTo>
                    <a:pt x="54432" y="229503"/>
                    <a:pt x="61975" y="234853"/>
                    <a:pt x="65542" y="242808"/>
                  </a:cubicBezTo>
                  <a:cubicBezTo>
                    <a:pt x="68559" y="249392"/>
                    <a:pt x="66365" y="257210"/>
                    <a:pt x="64581" y="263793"/>
                  </a:cubicBezTo>
                  <a:cubicBezTo>
                    <a:pt x="62524" y="271749"/>
                    <a:pt x="60467" y="279567"/>
                    <a:pt x="58546" y="287522"/>
                  </a:cubicBezTo>
                  <a:cubicBezTo>
                    <a:pt x="56215" y="298632"/>
                    <a:pt x="54294" y="309742"/>
                    <a:pt x="53197" y="320989"/>
                  </a:cubicBezTo>
                  <a:cubicBezTo>
                    <a:pt x="52374" y="334568"/>
                    <a:pt x="52237" y="348010"/>
                    <a:pt x="52786" y="361588"/>
                  </a:cubicBezTo>
                  <a:cubicBezTo>
                    <a:pt x="52786" y="360903"/>
                    <a:pt x="52649" y="360354"/>
                    <a:pt x="52649" y="359668"/>
                  </a:cubicBezTo>
                  <a:cubicBezTo>
                    <a:pt x="52649" y="360491"/>
                    <a:pt x="52786" y="361314"/>
                    <a:pt x="52786" y="362137"/>
                  </a:cubicBezTo>
                  <a:cubicBezTo>
                    <a:pt x="52786" y="362411"/>
                    <a:pt x="52786" y="362823"/>
                    <a:pt x="52786" y="363097"/>
                  </a:cubicBezTo>
                  <a:cubicBezTo>
                    <a:pt x="52786" y="362823"/>
                    <a:pt x="52786" y="362685"/>
                    <a:pt x="52786" y="362411"/>
                  </a:cubicBezTo>
                  <a:cubicBezTo>
                    <a:pt x="53883" y="379145"/>
                    <a:pt x="55529" y="395878"/>
                    <a:pt x="58409" y="412475"/>
                  </a:cubicBezTo>
                  <a:cubicBezTo>
                    <a:pt x="59095" y="416452"/>
                    <a:pt x="59781" y="420430"/>
                    <a:pt x="60467" y="424271"/>
                  </a:cubicBezTo>
                  <a:cubicBezTo>
                    <a:pt x="61290" y="427836"/>
                    <a:pt x="61838" y="431540"/>
                    <a:pt x="62524" y="434969"/>
                  </a:cubicBezTo>
                  <a:cubicBezTo>
                    <a:pt x="65679" y="451703"/>
                    <a:pt x="70205" y="468162"/>
                    <a:pt x="75280" y="484347"/>
                  </a:cubicBezTo>
                  <a:cubicBezTo>
                    <a:pt x="81041" y="501766"/>
                    <a:pt x="87624" y="518637"/>
                    <a:pt x="95168" y="535370"/>
                  </a:cubicBezTo>
                  <a:cubicBezTo>
                    <a:pt x="103946" y="553887"/>
                    <a:pt x="113548" y="572129"/>
                    <a:pt x="124383" y="589548"/>
                  </a:cubicBezTo>
                  <a:cubicBezTo>
                    <a:pt x="133161" y="602990"/>
                    <a:pt x="142900" y="615746"/>
                    <a:pt x="153050" y="628090"/>
                  </a:cubicBezTo>
                  <a:cubicBezTo>
                    <a:pt x="152638" y="627542"/>
                    <a:pt x="152227" y="626993"/>
                    <a:pt x="151678" y="626444"/>
                  </a:cubicBezTo>
                  <a:cubicBezTo>
                    <a:pt x="162925" y="639475"/>
                    <a:pt x="175270" y="651682"/>
                    <a:pt x="187888" y="663478"/>
                  </a:cubicBezTo>
                  <a:cubicBezTo>
                    <a:pt x="197627" y="672256"/>
                    <a:pt x="207914" y="680485"/>
                    <a:pt x="218064" y="688989"/>
                  </a:cubicBezTo>
                  <a:cubicBezTo>
                    <a:pt x="227116" y="696396"/>
                    <a:pt x="236169" y="703940"/>
                    <a:pt x="245633" y="710935"/>
                  </a:cubicBezTo>
                  <a:cubicBezTo>
                    <a:pt x="257703" y="719302"/>
                    <a:pt x="269636" y="727806"/>
                    <a:pt x="282392" y="734938"/>
                  </a:cubicBezTo>
                  <a:cubicBezTo>
                    <a:pt x="293639" y="740424"/>
                    <a:pt x="305297" y="745225"/>
                    <a:pt x="317093" y="749751"/>
                  </a:cubicBezTo>
                  <a:cubicBezTo>
                    <a:pt x="328614" y="753592"/>
                    <a:pt x="340273" y="756472"/>
                    <a:pt x="352069" y="759215"/>
                  </a:cubicBezTo>
                  <a:cubicBezTo>
                    <a:pt x="362904" y="761410"/>
                    <a:pt x="373740" y="762781"/>
                    <a:pt x="384713" y="763879"/>
                  </a:cubicBezTo>
                  <a:cubicBezTo>
                    <a:pt x="393903" y="764427"/>
                    <a:pt x="403230" y="764702"/>
                    <a:pt x="412419" y="764702"/>
                  </a:cubicBezTo>
                  <a:cubicBezTo>
                    <a:pt x="418729" y="748654"/>
                    <a:pt x="435599" y="738504"/>
                    <a:pt x="453293" y="740973"/>
                  </a:cubicBezTo>
                  <a:cubicBezTo>
                    <a:pt x="462620" y="742345"/>
                    <a:pt x="471947" y="743305"/>
                    <a:pt x="481411" y="744265"/>
                  </a:cubicBezTo>
                  <a:cubicBezTo>
                    <a:pt x="492246" y="744813"/>
                    <a:pt x="503356" y="744813"/>
                    <a:pt x="514192" y="744265"/>
                  </a:cubicBezTo>
                  <a:cubicBezTo>
                    <a:pt x="512546" y="744402"/>
                    <a:pt x="510900" y="744402"/>
                    <a:pt x="509254" y="744539"/>
                  </a:cubicBezTo>
                  <a:cubicBezTo>
                    <a:pt x="523793" y="743716"/>
                    <a:pt x="538332" y="742893"/>
                    <a:pt x="552597" y="740424"/>
                  </a:cubicBezTo>
                  <a:cubicBezTo>
                    <a:pt x="557260" y="739601"/>
                    <a:pt x="561924" y="738641"/>
                    <a:pt x="566450" y="737544"/>
                  </a:cubicBezTo>
                  <a:cubicBezTo>
                    <a:pt x="575777" y="733978"/>
                    <a:pt x="585104" y="730137"/>
                    <a:pt x="594293" y="726023"/>
                  </a:cubicBezTo>
                  <a:cubicBezTo>
                    <a:pt x="604032" y="721222"/>
                    <a:pt x="613496" y="716147"/>
                    <a:pt x="622823" y="710523"/>
                  </a:cubicBezTo>
                  <a:cubicBezTo>
                    <a:pt x="635304" y="702294"/>
                    <a:pt x="647374" y="693378"/>
                    <a:pt x="659033" y="683914"/>
                  </a:cubicBezTo>
                  <a:cubicBezTo>
                    <a:pt x="667400" y="676645"/>
                    <a:pt x="675492" y="669101"/>
                    <a:pt x="683310" y="661146"/>
                  </a:cubicBezTo>
                  <a:cubicBezTo>
                    <a:pt x="695792" y="647293"/>
                    <a:pt x="707588" y="632479"/>
                    <a:pt x="718560" y="617392"/>
                  </a:cubicBezTo>
                  <a:cubicBezTo>
                    <a:pt x="728573" y="602853"/>
                    <a:pt x="738174" y="588177"/>
                    <a:pt x="746815" y="572815"/>
                  </a:cubicBezTo>
                  <a:cubicBezTo>
                    <a:pt x="756828" y="553338"/>
                    <a:pt x="765469" y="533587"/>
                    <a:pt x="773287" y="513150"/>
                  </a:cubicBezTo>
                  <a:cubicBezTo>
                    <a:pt x="780008" y="494222"/>
                    <a:pt x="785357" y="475020"/>
                    <a:pt x="789884" y="455406"/>
                  </a:cubicBezTo>
                  <a:cubicBezTo>
                    <a:pt x="794136" y="434969"/>
                    <a:pt x="797290" y="414395"/>
                    <a:pt x="799210" y="393684"/>
                  </a:cubicBezTo>
                  <a:cubicBezTo>
                    <a:pt x="799759" y="385454"/>
                    <a:pt x="799896" y="377225"/>
                    <a:pt x="799759" y="369132"/>
                  </a:cubicBezTo>
                  <a:cubicBezTo>
                    <a:pt x="798799" y="355416"/>
                    <a:pt x="797153" y="341837"/>
                    <a:pt x="794821" y="328259"/>
                  </a:cubicBezTo>
                  <a:cubicBezTo>
                    <a:pt x="792490" y="317149"/>
                    <a:pt x="789472" y="306313"/>
                    <a:pt x="786180" y="295477"/>
                  </a:cubicBezTo>
                  <a:cubicBezTo>
                    <a:pt x="782477" y="284367"/>
                    <a:pt x="778088" y="273395"/>
                    <a:pt x="773287" y="262696"/>
                  </a:cubicBezTo>
                  <a:cubicBezTo>
                    <a:pt x="767252" y="250215"/>
                    <a:pt x="761217" y="237870"/>
                    <a:pt x="754085" y="226074"/>
                  </a:cubicBezTo>
                  <a:cubicBezTo>
                    <a:pt x="747090" y="215787"/>
                    <a:pt x="739683" y="205912"/>
                    <a:pt x="731865" y="196173"/>
                  </a:cubicBezTo>
                  <a:cubicBezTo>
                    <a:pt x="723361" y="186298"/>
                    <a:pt x="714308" y="177108"/>
                    <a:pt x="704982" y="168056"/>
                  </a:cubicBezTo>
                  <a:cubicBezTo>
                    <a:pt x="696066" y="159963"/>
                    <a:pt x="686739" y="152694"/>
                    <a:pt x="677001" y="145561"/>
                  </a:cubicBezTo>
                  <a:cubicBezTo>
                    <a:pt x="670692" y="141172"/>
                    <a:pt x="664382" y="136920"/>
                    <a:pt x="657799" y="132942"/>
                  </a:cubicBezTo>
                  <a:cubicBezTo>
                    <a:pt x="645317" y="126633"/>
                    <a:pt x="632424" y="120873"/>
                    <a:pt x="619394" y="115797"/>
                  </a:cubicBezTo>
                  <a:cubicBezTo>
                    <a:pt x="597722" y="108254"/>
                    <a:pt x="575777" y="100710"/>
                    <a:pt x="553557" y="94812"/>
                  </a:cubicBezTo>
                  <a:cubicBezTo>
                    <a:pt x="532434" y="89052"/>
                    <a:pt x="511312" y="82742"/>
                    <a:pt x="489915" y="77667"/>
                  </a:cubicBezTo>
                  <a:cubicBezTo>
                    <a:pt x="482234" y="76158"/>
                    <a:pt x="474553" y="74924"/>
                    <a:pt x="467009" y="73141"/>
                  </a:cubicBezTo>
                  <a:cubicBezTo>
                    <a:pt x="453979" y="69986"/>
                    <a:pt x="443006" y="59151"/>
                    <a:pt x="441360" y="45572"/>
                  </a:cubicBezTo>
                  <a:cubicBezTo>
                    <a:pt x="439988" y="33090"/>
                    <a:pt x="446298" y="21294"/>
                    <a:pt x="456173" y="14025"/>
                  </a:cubicBezTo>
                  <a:cubicBezTo>
                    <a:pt x="465637" y="7167"/>
                    <a:pt x="477845" y="3875"/>
                    <a:pt x="489229" y="2229"/>
                  </a:cubicBezTo>
                  <a:cubicBezTo>
                    <a:pt x="524890" y="-3120"/>
                    <a:pt x="560141" y="1818"/>
                    <a:pt x="594979" y="10047"/>
                  </a:cubicBezTo>
                  <a:cubicBezTo>
                    <a:pt x="630229" y="18277"/>
                    <a:pt x="663834" y="33639"/>
                    <a:pt x="695518" y="50921"/>
                  </a:cubicBezTo>
                  <a:cubicBezTo>
                    <a:pt x="724321" y="66557"/>
                    <a:pt x="751616" y="85211"/>
                    <a:pt x="776442" y="106608"/>
                  </a:cubicBezTo>
                  <a:cubicBezTo>
                    <a:pt x="801954" y="128691"/>
                    <a:pt x="823899" y="154751"/>
                    <a:pt x="842279" y="183006"/>
                  </a:cubicBezTo>
                  <a:cubicBezTo>
                    <a:pt x="862853" y="214827"/>
                    <a:pt x="879586" y="248843"/>
                    <a:pt x="890285" y="285190"/>
                  </a:cubicBezTo>
                  <a:cubicBezTo>
                    <a:pt x="900572" y="320166"/>
                    <a:pt x="907430" y="355965"/>
                    <a:pt x="908938" y="392312"/>
                  </a:cubicBezTo>
                  <a:cubicBezTo>
                    <a:pt x="910173" y="427288"/>
                    <a:pt x="906744" y="461990"/>
                    <a:pt x="899200" y="496280"/>
                  </a:cubicBezTo>
                  <a:cubicBezTo>
                    <a:pt x="890696" y="534547"/>
                    <a:pt x="877117" y="571032"/>
                    <a:pt x="858189" y="605322"/>
                  </a:cubicBezTo>
                  <a:cubicBezTo>
                    <a:pt x="841181" y="636183"/>
                    <a:pt x="819647" y="664849"/>
                    <a:pt x="795370" y="690224"/>
                  </a:cubicBezTo>
                  <a:cubicBezTo>
                    <a:pt x="782888" y="703254"/>
                    <a:pt x="769858" y="715736"/>
                    <a:pt x="755731" y="727120"/>
                  </a:cubicBezTo>
                  <a:cubicBezTo>
                    <a:pt x="749696" y="731920"/>
                    <a:pt x="743524" y="736584"/>
                    <a:pt x="737077" y="740836"/>
                  </a:cubicBezTo>
                  <a:cubicBezTo>
                    <a:pt x="737077" y="740836"/>
                    <a:pt x="737077" y="740836"/>
                    <a:pt x="737077" y="740836"/>
                  </a:cubicBezTo>
                  <a:cubicBezTo>
                    <a:pt x="707862" y="770051"/>
                    <a:pt x="672475" y="793917"/>
                    <a:pt x="635304" y="811885"/>
                  </a:cubicBezTo>
                  <a:cubicBezTo>
                    <a:pt x="602249" y="827247"/>
                    <a:pt x="567684" y="838082"/>
                    <a:pt x="532023" y="845900"/>
                  </a:cubicBezTo>
                  <a:cubicBezTo>
                    <a:pt x="495127" y="853993"/>
                    <a:pt x="457682" y="858931"/>
                    <a:pt x="419826" y="858931"/>
                  </a:cubicBezTo>
                  <a:cubicBezTo>
                    <a:pt x="385124" y="859068"/>
                    <a:pt x="350697" y="854541"/>
                    <a:pt x="317230" y="845352"/>
                  </a:cubicBezTo>
                  <a:cubicBezTo>
                    <a:pt x="315310" y="844803"/>
                    <a:pt x="313527" y="844254"/>
                    <a:pt x="311607" y="843843"/>
                  </a:cubicBezTo>
                  <a:cubicBezTo>
                    <a:pt x="279786" y="834379"/>
                    <a:pt x="250022" y="819429"/>
                    <a:pt x="221630" y="802421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2" name="任意多边形: 形状 1311"/>
            <p:cNvSpPr/>
            <p:nvPr>
              <p:custDataLst>
                <p:tags r:id="rId89"/>
              </p:custDataLst>
            </p:nvPr>
          </p:nvSpPr>
          <p:spPr>
            <a:xfrm>
              <a:off x="9490733" y="3864927"/>
              <a:ext cx="869987" cy="788251"/>
            </a:xfrm>
            <a:custGeom>
              <a:avLst/>
              <a:gdLst>
                <a:gd name="connsiteX0" fmla="*/ 247277 w 869987"/>
                <a:gd name="connsiteY0" fmla="*/ 744745 h 788251"/>
                <a:gd name="connsiteX1" fmla="*/ 160317 w 869987"/>
                <a:gd name="connsiteY1" fmla="*/ 684395 h 788251"/>
                <a:gd name="connsiteX2" fmla="*/ 39891 w 869987"/>
                <a:gd name="connsiteY2" fmla="*/ 515277 h 788251"/>
                <a:gd name="connsiteX3" fmla="*/ 389 w 869987"/>
                <a:gd name="connsiteY3" fmla="*/ 350136 h 788251"/>
                <a:gd name="connsiteX4" fmla="*/ 6698 w 869987"/>
                <a:gd name="connsiteY4" fmla="*/ 243700 h 788251"/>
                <a:gd name="connsiteX5" fmla="*/ 20277 w 869987"/>
                <a:gd name="connsiteY5" fmla="*/ 192265 h 788251"/>
                <a:gd name="connsiteX6" fmla="*/ 38108 w 869987"/>
                <a:gd name="connsiteY6" fmla="*/ 160581 h 788251"/>
                <a:gd name="connsiteX7" fmla="*/ 54429 w 869987"/>
                <a:gd name="connsiteY7" fmla="*/ 134658 h 788251"/>
                <a:gd name="connsiteX8" fmla="*/ 96401 w 869987"/>
                <a:gd name="connsiteY8" fmla="*/ 124782 h 788251"/>
                <a:gd name="connsiteX9" fmla="*/ 106276 w 869987"/>
                <a:gd name="connsiteY9" fmla="*/ 166753 h 788251"/>
                <a:gd name="connsiteX10" fmla="*/ 79667 w 869987"/>
                <a:gd name="connsiteY10" fmla="*/ 210233 h 788251"/>
                <a:gd name="connsiteX11" fmla="*/ 78159 w 869987"/>
                <a:gd name="connsiteY11" fmla="*/ 213525 h 788251"/>
                <a:gd name="connsiteX12" fmla="*/ 73907 w 869987"/>
                <a:gd name="connsiteY12" fmla="*/ 227652 h 788251"/>
                <a:gd name="connsiteX13" fmla="*/ 66500 w 869987"/>
                <a:gd name="connsiteY13" fmla="*/ 283614 h 788251"/>
                <a:gd name="connsiteX14" fmla="*/ 65951 w 869987"/>
                <a:gd name="connsiteY14" fmla="*/ 335460 h 788251"/>
                <a:gd name="connsiteX15" fmla="*/ 65677 w 869987"/>
                <a:gd name="connsiteY15" fmla="*/ 331208 h 788251"/>
                <a:gd name="connsiteX16" fmla="*/ 72398 w 869987"/>
                <a:gd name="connsiteY16" fmla="*/ 391147 h 788251"/>
                <a:gd name="connsiteX17" fmla="*/ 82685 w 869987"/>
                <a:gd name="connsiteY17" fmla="*/ 429415 h 788251"/>
                <a:gd name="connsiteX18" fmla="*/ 81313 w 869987"/>
                <a:gd name="connsiteY18" fmla="*/ 425163 h 788251"/>
                <a:gd name="connsiteX19" fmla="*/ 102985 w 869987"/>
                <a:gd name="connsiteY19" fmla="*/ 482221 h 788251"/>
                <a:gd name="connsiteX20" fmla="*/ 124519 w 869987"/>
                <a:gd name="connsiteY20" fmla="*/ 522272 h 788251"/>
                <a:gd name="connsiteX21" fmla="*/ 159495 w 869987"/>
                <a:gd name="connsiteY21" fmla="*/ 571375 h 788251"/>
                <a:gd name="connsiteX22" fmla="*/ 187887 w 869987"/>
                <a:gd name="connsiteY22" fmla="*/ 601276 h 788251"/>
                <a:gd name="connsiteX23" fmla="*/ 225057 w 869987"/>
                <a:gd name="connsiteY23" fmla="*/ 632274 h 788251"/>
                <a:gd name="connsiteX24" fmla="*/ 277315 w 869987"/>
                <a:gd name="connsiteY24" fmla="*/ 663273 h 788251"/>
                <a:gd name="connsiteX25" fmla="*/ 301044 w 869987"/>
                <a:gd name="connsiteY25" fmla="*/ 673971 h 788251"/>
                <a:gd name="connsiteX26" fmla="*/ 349324 w 869987"/>
                <a:gd name="connsiteY26" fmla="*/ 687961 h 788251"/>
                <a:gd name="connsiteX27" fmla="*/ 414749 w 869987"/>
                <a:gd name="connsiteY27" fmla="*/ 696328 h 788251"/>
                <a:gd name="connsiteX28" fmla="*/ 453566 w 869987"/>
                <a:gd name="connsiteY28" fmla="*/ 697151 h 788251"/>
                <a:gd name="connsiteX29" fmla="*/ 505275 w 869987"/>
                <a:gd name="connsiteY29" fmla="*/ 691528 h 788251"/>
                <a:gd name="connsiteX30" fmla="*/ 522969 w 869987"/>
                <a:gd name="connsiteY30" fmla="*/ 687138 h 788251"/>
                <a:gd name="connsiteX31" fmla="*/ 533804 w 869987"/>
                <a:gd name="connsiteY31" fmla="*/ 683161 h 788251"/>
                <a:gd name="connsiteX32" fmla="*/ 539839 w 869987"/>
                <a:gd name="connsiteY32" fmla="*/ 680006 h 788251"/>
                <a:gd name="connsiteX33" fmla="*/ 577970 w 869987"/>
                <a:gd name="connsiteY33" fmla="*/ 658061 h 788251"/>
                <a:gd name="connsiteX34" fmla="*/ 575364 w 869987"/>
                <a:gd name="connsiteY34" fmla="*/ 659569 h 788251"/>
                <a:gd name="connsiteX35" fmla="*/ 617609 w 869987"/>
                <a:gd name="connsiteY35" fmla="*/ 628845 h 788251"/>
                <a:gd name="connsiteX36" fmla="*/ 646413 w 869987"/>
                <a:gd name="connsiteY36" fmla="*/ 601139 h 788251"/>
                <a:gd name="connsiteX37" fmla="*/ 676313 w 869987"/>
                <a:gd name="connsiteY37" fmla="*/ 565066 h 788251"/>
                <a:gd name="connsiteX38" fmla="*/ 708135 w 869987"/>
                <a:gd name="connsiteY38" fmla="*/ 513494 h 788251"/>
                <a:gd name="connsiteX39" fmla="*/ 726377 w 869987"/>
                <a:gd name="connsiteY39" fmla="*/ 471523 h 788251"/>
                <a:gd name="connsiteX40" fmla="*/ 742699 w 869987"/>
                <a:gd name="connsiteY40" fmla="*/ 414738 h 788251"/>
                <a:gd name="connsiteX41" fmla="*/ 753535 w 869987"/>
                <a:gd name="connsiteY41" fmla="*/ 350274 h 788251"/>
                <a:gd name="connsiteX42" fmla="*/ 753672 w 869987"/>
                <a:gd name="connsiteY42" fmla="*/ 310771 h 788251"/>
                <a:gd name="connsiteX43" fmla="*/ 748871 w 869987"/>
                <a:gd name="connsiteY43" fmla="*/ 267703 h 788251"/>
                <a:gd name="connsiteX44" fmla="*/ 740504 w 869987"/>
                <a:gd name="connsiteY44" fmla="*/ 234922 h 788251"/>
                <a:gd name="connsiteX45" fmla="*/ 718284 w 869987"/>
                <a:gd name="connsiteY45" fmla="*/ 176629 h 788251"/>
                <a:gd name="connsiteX46" fmla="*/ 719793 w 869987"/>
                <a:gd name="connsiteY46" fmla="*/ 179646 h 788251"/>
                <a:gd name="connsiteX47" fmla="*/ 702648 w 869987"/>
                <a:gd name="connsiteY47" fmla="*/ 147963 h 788251"/>
                <a:gd name="connsiteX48" fmla="*/ 661363 w 869987"/>
                <a:gd name="connsiteY48" fmla="*/ 90767 h 788251"/>
                <a:gd name="connsiteX49" fmla="*/ 639966 w 869987"/>
                <a:gd name="connsiteY49" fmla="*/ 66764 h 788251"/>
                <a:gd name="connsiteX50" fmla="*/ 620626 w 869987"/>
                <a:gd name="connsiteY50" fmla="*/ 26576 h 788251"/>
                <a:gd name="connsiteX51" fmla="*/ 639555 w 869987"/>
                <a:gd name="connsiteY51" fmla="*/ 2710 h 788251"/>
                <a:gd name="connsiteX52" fmla="*/ 668358 w 869987"/>
                <a:gd name="connsiteY52" fmla="*/ 2024 h 788251"/>
                <a:gd name="connsiteX53" fmla="*/ 707860 w 869987"/>
                <a:gd name="connsiteY53" fmla="*/ 23832 h 788251"/>
                <a:gd name="connsiteX54" fmla="*/ 766153 w 869987"/>
                <a:gd name="connsiteY54" fmla="*/ 83360 h 788251"/>
                <a:gd name="connsiteX55" fmla="*/ 814708 w 869987"/>
                <a:gd name="connsiteY55" fmla="*/ 153175 h 788251"/>
                <a:gd name="connsiteX56" fmla="*/ 852976 w 869987"/>
                <a:gd name="connsiteY56" fmla="*/ 235608 h 788251"/>
                <a:gd name="connsiteX57" fmla="*/ 869983 w 869987"/>
                <a:gd name="connsiteY57" fmla="*/ 342181 h 788251"/>
                <a:gd name="connsiteX58" fmla="*/ 861342 w 869987"/>
                <a:gd name="connsiteY58" fmla="*/ 433667 h 788251"/>
                <a:gd name="connsiteX59" fmla="*/ 832950 w 869987"/>
                <a:gd name="connsiteY59" fmla="*/ 523232 h 788251"/>
                <a:gd name="connsiteX60" fmla="*/ 719382 w 869987"/>
                <a:gd name="connsiteY60" fmla="*/ 674383 h 788251"/>
                <a:gd name="connsiteX61" fmla="*/ 643532 w 869987"/>
                <a:gd name="connsiteY61" fmla="*/ 730755 h 788251"/>
                <a:gd name="connsiteX62" fmla="*/ 551361 w 869987"/>
                <a:gd name="connsiteY62" fmla="*/ 773138 h 788251"/>
                <a:gd name="connsiteX63" fmla="*/ 445199 w 869987"/>
                <a:gd name="connsiteY63" fmla="*/ 788225 h 788251"/>
                <a:gd name="connsiteX64" fmla="*/ 343975 w 869987"/>
                <a:gd name="connsiteY64" fmla="*/ 777390 h 788251"/>
                <a:gd name="connsiteX65" fmla="*/ 306393 w 869987"/>
                <a:gd name="connsiteY65" fmla="*/ 768200 h 788251"/>
                <a:gd name="connsiteX66" fmla="*/ 247277 w 869987"/>
                <a:gd name="connsiteY66" fmla="*/ 744745 h 788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869987" h="788251">
                  <a:moveTo>
                    <a:pt x="247277" y="744745"/>
                  </a:moveTo>
                  <a:cubicBezTo>
                    <a:pt x="215730" y="728561"/>
                    <a:pt x="186927" y="707575"/>
                    <a:pt x="160317" y="684395"/>
                  </a:cubicBezTo>
                  <a:cubicBezTo>
                    <a:pt x="107237" y="638172"/>
                    <a:pt x="68695" y="579056"/>
                    <a:pt x="39891" y="515277"/>
                  </a:cubicBezTo>
                  <a:cubicBezTo>
                    <a:pt x="16574" y="463705"/>
                    <a:pt x="2172" y="406783"/>
                    <a:pt x="389" y="350136"/>
                  </a:cubicBezTo>
                  <a:cubicBezTo>
                    <a:pt x="-708" y="314612"/>
                    <a:pt x="252" y="278676"/>
                    <a:pt x="6698" y="243700"/>
                  </a:cubicBezTo>
                  <a:cubicBezTo>
                    <a:pt x="9852" y="226143"/>
                    <a:pt x="13419" y="208724"/>
                    <a:pt x="20277" y="192265"/>
                  </a:cubicBezTo>
                  <a:cubicBezTo>
                    <a:pt x="24941" y="181018"/>
                    <a:pt x="31799" y="170868"/>
                    <a:pt x="38108" y="160581"/>
                  </a:cubicBezTo>
                  <a:cubicBezTo>
                    <a:pt x="43594" y="151940"/>
                    <a:pt x="48944" y="143299"/>
                    <a:pt x="54429" y="134658"/>
                  </a:cubicBezTo>
                  <a:cubicBezTo>
                    <a:pt x="63345" y="120667"/>
                    <a:pt x="82136" y="116004"/>
                    <a:pt x="96401" y="124782"/>
                  </a:cubicBezTo>
                  <a:cubicBezTo>
                    <a:pt x="110391" y="133424"/>
                    <a:pt x="115192" y="152763"/>
                    <a:pt x="106276" y="166753"/>
                  </a:cubicBezTo>
                  <a:cubicBezTo>
                    <a:pt x="97224" y="181155"/>
                    <a:pt x="88308" y="195557"/>
                    <a:pt x="79667" y="210233"/>
                  </a:cubicBezTo>
                  <a:cubicBezTo>
                    <a:pt x="79119" y="211330"/>
                    <a:pt x="78707" y="212427"/>
                    <a:pt x="78159" y="213525"/>
                  </a:cubicBezTo>
                  <a:cubicBezTo>
                    <a:pt x="76513" y="218188"/>
                    <a:pt x="75141" y="222852"/>
                    <a:pt x="73907" y="227652"/>
                  </a:cubicBezTo>
                  <a:cubicBezTo>
                    <a:pt x="70203" y="246032"/>
                    <a:pt x="68146" y="264823"/>
                    <a:pt x="66500" y="283614"/>
                  </a:cubicBezTo>
                  <a:cubicBezTo>
                    <a:pt x="65266" y="300896"/>
                    <a:pt x="65266" y="318178"/>
                    <a:pt x="65951" y="335460"/>
                  </a:cubicBezTo>
                  <a:cubicBezTo>
                    <a:pt x="65814" y="334089"/>
                    <a:pt x="65814" y="332580"/>
                    <a:pt x="65677" y="331208"/>
                  </a:cubicBezTo>
                  <a:cubicBezTo>
                    <a:pt x="66774" y="351371"/>
                    <a:pt x="68969" y="371259"/>
                    <a:pt x="72398" y="391147"/>
                  </a:cubicBezTo>
                  <a:cubicBezTo>
                    <a:pt x="75004" y="404177"/>
                    <a:pt x="78707" y="416796"/>
                    <a:pt x="82685" y="429415"/>
                  </a:cubicBezTo>
                  <a:cubicBezTo>
                    <a:pt x="82273" y="428043"/>
                    <a:pt x="81725" y="426534"/>
                    <a:pt x="81313" y="425163"/>
                  </a:cubicBezTo>
                  <a:cubicBezTo>
                    <a:pt x="87623" y="444640"/>
                    <a:pt x="94481" y="463567"/>
                    <a:pt x="102985" y="482221"/>
                  </a:cubicBezTo>
                  <a:cubicBezTo>
                    <a:pt x="109568" y="495937"/>
                    <a:pt x="116563" y="509379"/>
                    <a:pt x="124519" y="522272"/>
                  </a:cubicBezTo>
                  <a:cubicBezTo>
                    <a:pt x="135492" y="539143"/>
                    <a:pt x="147013" y="555602"/>
                    <a:pt x="159495" y="571375"/>
                  </a:cubicBezTo>
                  <a:cubicBezTo>
                    <a:pt x="168410" y="581800"/>
                    <a:pt x="178011" y="591812"/>
                    <a:pt x="187887" y="601276"/>
                  </a:cubicBezTo>
                  <a:cubicBezTo>
                    <a:pt x="199820" y="612249"/>
                    <a:pt x="212027" y="622673"/>
                    <a:pt x="225057" y="632274"/>
                  </a:cubicBezTo>
                  <a:cubicBezTo>
                    <a:pt x="241791" y="643796"/>
                    <a:pt x="259484" y="653671"/>
                    <a:pt x="277315" y="663273"/>
                  </a:cubicBezTo>
                  <a:cubicBezTo>
                    <a:pt x="285133" y="667113"/>
                    <a:pt x="292951" y="670816"/>
                    <a:pt x="301044" y="673971"/>
                  </a:cubicBezTo>
                  <a:cubicBezTo>
                    <a:pt x="316817" y="679458"/>
                    <a:pt x="333002" y="683984"/>
                    <a:pt x="349324" y="687961"/>
                  </a:cubicBezTo>
                  <a:cubicBezTo>
                    <a:pt x="370995" y="692351"/>
                    <a:pt x="392804" y="694408"/>
                    <a:pt x="414749" y="696328"/>
                  </a:cubicBezTo>
                  <a:cubicBezTo>
                    <a:pt x="427780" y="697288"/>
                    <a:pt x="440535" y="697563"/>
                    <a:pt x="453566" y="697151"/>
                  </a:cubicBezTo>
                  <a:cubicBezTo>
                    <a:pt x="470848" y="696054"/>
                    <a:pt x="488130" y="694134"/>
                    <a:pt x="505275" y="691528"/>
                  </a:cubicBezTo>
                  <a:cubicBezTo>
                    <a:pt x="511310" y="690293"/>
                    <a:pt x="517071" y="688922"/>
                    <a:pt x="522969" y="687138"/>
                  </a:cubicBezTo>
                  <a:cubicBezTo>
                    <a:pt x="526535" y="685904"/>
                    <a:pt x="530238" y="684532"/>
                    <a:pt x="533804" y="683161"/>
                  </a:cubicBezTo>
                  <a:cubicBezTo>
                    <a:pt x="535862" y="682064"/>
                    <a:pt x="537919" y="681103"/>
                    <a:pt x="539839" y="680006"/>
                  </a:cubicBezTo>
                  <a:cubicBezTo>
                    <a:pt x="552732" y="673148"/>
                    <a:pt x="565488" y="665742"/>
                    <a:pt x="577970" y="658061"/>
                  </a:cubicBezTo>
                  <a:cubicBezTo>
                    <a:pt x="577147" y="658609"/>
                    <a:pt x="576324" y="659020"/>
                    <a:pt x="575364" y="659569"/>
                  </a:cubicBezTo>
                  <a:cubicBezTo>
                    <a:pt x="590040" y="650105"/>
                    <a:pt x="604030" y="639818"/>
                    <a:pt x="617609" y="628845"/>
                  </a:cubicBezTo>
                  <a:cubicBezTo>
                    <a:pt x="627759" y="620204"/>
                    <a:pt x="637223" y="610878"/>
                    <a:pt x="646413" y="601139"/>
                  </a:cubicBezTo>
                  <a:cubicBezTo>
                    <a:pt x="656974" y="589481"/>
                    <a:pt x="667124" y="577685"/>
                    <a:pt x="676313" y="565066"/>
                  </a:cubicBezTo>
                  <a:cubicBezTo>
                    <a:pt x="687698" y="548469"/>
                    <a:pt x="698533" y="531188"/>
                    <a:pt x="708135" y="513494"/>
                  </a:cubicBezTo>
                  <a:cubicBezTo>
                    <a:pt x="714993" y="499915"/>
                    <a:pt x="721028" y="485925"/>
                    <a:pt x="726377" y="471523"/>
                  </a:cubicBezTo>
                  <a:cubicBezTo>
                    <a:pt x="732961" y="452869"/>
                    <a:pt x="738447" y="433941"/>
                    <a:pt x="742699" y="414738"/>
                  </a:cubicBezTo>
                  <a:cubicBezTo>
                    <a:pt x="747225" y="393479"/>
                    <a:pt x="751340" y="371945"/>
                    <a:pt x="753535" y="350274"/>
                  </a:cubicBezTo>
                  <a:cubicBezTo>
                    <a:pt x="754357" y="337106"/>
                    <a:pt x="754220" y="323939"/>
                    <a:pt x="753672" y="310771"/>
                  </a:cubicBezTo>
                  <a:cubicBezTo>
                    <a:pt x="752986" y="296232"/>
                    <a:pt x="751203" y="281968"/>
                    <a:pt x="748871" y="267703"/>
                  </a:cubicBezTo>
                  <a:cubicBezTo>
                    <a:pt x="746677" y="256593"/>
                    <a:pt x="743933" y="245758"/>
                    <a:pt x="740504" y="234922"/>
                  </a:cubicBezTo>
                  <a:cubicBezTo>
                    <a:pt x="734058" y="215171"/>
                    <a:pt x="726788" y="195557"/>
                    <a:pt x="718284" y="176629"/>
                  </a:cubicBezTo>
                  <a:cubicBezTo>
                    <a:pt x="718833" y="177589"/>
                    <a:pt x="719245" y="178686"/>
                    <a:pt x="719793" y="179646"/>
                  </a:cubicBezTo>
                  <a:cubicBezTo>
                    <a:pt x="714718" y="168811"/>
                    <a:pt x="708958" y="158250"/>
                    <a:pt x="702648" y="147963"/>
                  </a:cubicBezTo>
                  <a:cubicBezTo>
                    <a:pt x="689892" y="128211"/>
                    <a:pt x="676176" y="109009"/>
                    <a:pt x="661363" y="90767"/>
                  </a:cubicBezTo>
                  <a:cubicBezTo>
                    <a:pt x="654505" y="82400"/>
                    <a:pt x="647647" y="74308"/>
                    <a:pt x="639966" y="66764"/>
                  </a:cubicBezTo>
                  <a:cubicBezTo>
                    <a:pt x="629405" y="56340"/>
                    <a:pt x="617472" y="42761"/>
                    <a:pt x="620626" y="26576"/>
                  </a:cubicBezTo>
                  <a:cubicBezTo>
                    <a:pt x="622821" y="15466"/>
                    <a:pt x="629268" y="7373"/>
                    <a:pt x="639555" y="2710"/>
                  </a:cubicBezTo>
                  <a:cubicBezTo>
                    <a:pt x="648744" y="-1268"/>
                    <a:pt x="658894" y="-307"/>
                    <a:pt x="668358" y="2024"/>
                  </a:cubicBezTo>
                  <a:cubicBezTo>
                    <a:pt x="683034" y="5590"/>
                    <a:pt x="696339" y="14643"/>
                    <a:pt x="707860" y="23832"/>
                  </a:cubicBezTo>
                  <a:cubicBezTo>
                    <a:pt x="729532" y="41115"/>
                    <a:pt x="748597" y="61963"/>
                    <a:pt x="766153" y="83360"/>
                  </a:cubicBezTo>
                  <a:cubicBezTo>
                    <a:pt x="784121" y="105169"/>
                    <a:pt x="800032" y="129034"/>
                    <a:pt x="814708" y="153175"/>
                  </a:cubicBezTo>
                  <a:cubicBezTo>
                    <a:pt x="830481" y="179098"/>
                    <a:pt x="843649" y="206804"/>
                    <a:pt x="852976" y="235608"/>
                  </a:cubicBezTo>
                  <a:cubicBezTo>
                    <a:pt x="863948" y="269898"/>
                    <a:pt x="869709" y="306108"/>
                    <a:pt x="869983" y="342181"/>
                  </a:cubicBezTo>
                  <a:cubicBezTo>
                    <a:pt x="870121" y="372905"/>
                    <a:pt x="867240" y="403492"/>
                    <a:pt x="861342" y="433667"/>
                  </a:cubicBezTo>
                  <a:cubicBezTo>
                    <a:pt x="855170" y="464665"/>
                    <a:pt x="845569" y="494292"/>
                    <a:pt x="832950" y="523232"/>
                  </a:cubicBezTo>
                  <a:cubicBezTo>
                    <a:pt x="807301" y="581937"/>
                    <a:pt x="767525" y="632274"/>
                    <a:pt x="719382" y="674383"/>
                  </a:cubicBezTo>
                  <a:cubicBezTo>
                    <a:pt x="695653" y="695231"/>
                    <a:pt x="670416" y="714159"/>
                    <a:pt x="643532" y="730755"/>
                  </a:cubicBezTo>
                  <a:cubicBezTo>
                    <a:pt x="615003" y="748586"/>
                    <a:pt x="583593" y="763537"/>
                    <a:pt x="551361" y="773138"/>
                  </a:cubicBezTo>
                  <a:cubicBezTo>
                    <a:pt x="516934" y="783425"/>
                    <a:pt x="481135" y="787814"/>
                    <a:pt x="445199" y="788225"/>
                  </a:cubicBezTo>
                  <a:cubicBezTo>
                    <a:pt x="411046" y="788637"/>
                    <a:pt x="377442" y="784111"/>
                    <a:pt x="343975" y="777390"/>
                  </a:cubicBezTo>
                  <a:cubicBezTo>
                    <a:pt x="331219" y="774783"/>
                    <a:pt x="318737" y="771766"/>
                    <a:pt x="306393" y="768200"/>
                  </a:cubicBezTo>
                  <a:cubicBezTo>
                    <a:pt x="286368" y="762165"/>
                    <a:pt x="266342" y="754621"/>
                    <a:pt x="247277" y="744745"/>
                  </a:cubicBezTo>
                  <a:close/>
                </a:path>
              </a:pathLst>
            </a:custGeom>
            <a:solidFill>
              <a:srgbClr val="D8233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3" name="任意多边形: 形状 1312"/>
            <p:cNvSpPr/>
            <p:nvPr>
              <p:custDataLst>
                <p:tags r:id="rId90"/>
              </p:custDataLst>
            </p:nvPr>
          </p:nvSpPr>
          <p:spPr>
            <a:xfrm>
              <a:off x="9781447" y="3829945"/>
              <a:ext cx="593241" cy="820091"/>
            </a:xfrm>
            <a:custGeom>
              <a:avLst/>
              <a:gdLst>
                <a:gd name="connsiteX0" fmla="*/ 67525 w 593241"/>
                <a:gd name="connsiteY0" fmla="*/ 797147 h 820091"/>
                <a:gd name="connsiteX1" fmla="*/ 23634 w 593241"/>
                <a:gd name="connsiteY1" fmla="*/ 778493 h 820091"/>
                <a:gd name="connsiteX2" fmla="*/ 3334 w 593241"/>
                <a:gd name="connsiteY2" fmla="*/ 725275 h 820091"/>
                <a:gd name="connsiteX3" fmla="*/ 25417 w 593241"/>
                <a:gd name="connsiteY3" fmla="*/ 704289 h 820091"/>
                <a:gd name="connsiteX4" fmla="*/ 56552 w 593241"/>
                <a:gd name="connsiteY4" fmla="*/ 704975 h 820091"/>
                <a:gd name="connsiteX5" fmla="*/ 64782 w 593241"/>
                <a:gd name="connsiteY5" fmla="*/ 708130 h 820091"/>
                <a:gd name="connsiteX6" fmla="*/ 102912 w 593241"/>
                <a:gd name="connsiteY6" fmla="*/ 719514 h 820091"/>
                <a:gd name="connsiteX7" fmla="*/ 154621 w 593241"/>
                <a:gd name="connsiteY7" fmla="*/ 728018 h 820091"/>
                <a:gd name="connsiteX8" fmla="*/ 172041 w 593241"/>
                <a:gd name="connsiteY8" fmla="*/ 728292 h 820091"/>
                <a:gd name="connsiteX9" fmla="*/ 203039 w 593241"/>
                <a:gd name="connsiteY9" fmla="*/ 724726 h 820091"/>
                <a:gd name="connsiteX10" fmla="*/ 225534 w 593241"/>
                <a:gd name="connsiteY10" fmla="*/ 718828 h 820091"/>
                <a:gd name="connsiteX11" fmla="*/ 296857 w 593241"/>
                <a:gd name="connsiteY11" fmla="*/ 690573 h 820091"/>
                <a:gd name="connsiteX12" fmla="*/ 336222 w 593241"/>
                <a:gd name="connsiteY12" fmla="*/ 668353 h 820091"/>
                <a:gd name="connsiteX13" fmla="*/ 367768 w 593241"/>
                <a:gd name="connsiteY13" fmla="*/ 645585 h 820091"/>
                <a:gd name="connsiteX14" fmla="*/ 414129 w 593241"/>
                <a:gd name="connsiteY14" fmla="*/ 602654 h 820091"/>
                <a:gd name="connsiteX15" fmla="*/ 434291 w 593241"/>
                <a:gd name="connsiteY15" fmla="*/ 578239 h 820091"/>
                <a:gd name="connsiteX16" fmla="*/ 465975 w 593241"/>
                <a:gd name="connsiteY16" fmla="*/ 525844 h 820091"/>
                <a:gd name="connsiteX17" fmla="*/ 487098 w 593241"/>
                <a:gd name="connsiteY17" fmla="*/ 477838 h 820091"/>
                <a:gd name="connsiteX18" fmla="*/ 500265 w 593241"/>
                <a:gd name="connsiteY18" fmla="*/ 430106 h 820091"/>
                <a:gd name="connsiteX19" fmla="*/ 499031 w 593241"/>
                <a:gd name="connsiteY19" fmla="*/ 436004 h 820091"/>
                <a:gd name="connsiteX20" fmla="*/ 506162 w 593241"/>
                <a:gd name="connsiteY20" fmla="*/ 395679 h 820091"/>
                <a:gd name="connsiteX21" fmla="*/ 506574 w 593241"/>
                <a:gd name="connsiteY21" fmla="*/ 351514 h 820091"/>
                <a:gd name="connsiteX22" fmla="*/ 501088 w 593241"/>
                <a:gd name="connsiteY22" fmla="*/ 308308 h 820091"/>
                <a:gd name="connsiteX23" fmla="*/ 492721 w 593241"/>
                <a:gd name="connsiteY23" fmla="*/ 275116 h 820091"/>
                <a:gd name="connsiteX24" fmla="*/ 477771 w 593241"/>
                <a:gd name="connsiteY24" fmla="*/ 236711 h 820091"/>
                <a:gd name="connsiteX25" fmla="*/ 456648 w 593241"/>
                <a:gd name="connsiteY25" fmla="*/ 198169 h 820091"/>
                <a:gd name="connsiteX26" fmla="*/ 425787 w 593241"/>
                <a:gd name="connsiteY26" fmla="*/ 156335 h 820091"/>
                <a:gd name="connsiteX27" fmla="*/ 404253 w 593241"/>
                <a:gd name="connsiteY27" fmla="*/ 133841 h 820091"/>
                <a:gd name="connsiteX28" fmla="*/ 365573 w 593241"/>
                <a:gd name="connsiteY28" fmla="*/ 102980 h 820091"/>
                <a:gd name="connsiteX29" fmla="*/ 343216 w 593241"/>
                <a:gd name="connsiteY29" fmla="*/ 89127 h 820091"/>
                <a:gd name="connsiteX30" fmla="*/ 288352 w 593241"/>
                <a:gd name="connsiteY30" fmla="*/ 65124 h 820091"/>
                <a:gd name="connsiteX31" fmla="*/ 257217 w 593241"/>
                <a:gd name="connsiteY31" fmla="*/ 55797 h 820091"/>
                <a:gd name="connsiteX32" fmla="*/ 229648 w 593241"/>
                <a:gd name="connsiteY32" fmla="*/ 48390 h 820091"/>
                <a:gd name="connsiteX33" fmla="*/ 203999 w 593241"/>
                <a:gd name="connsiteY33" fmla="*/ 44138 h 820091"/>
                <a:gd name="connsiteX34" fmla="*/ 193300 w 593241"/>
                <a:gd name="connsiteY34" fmla="*/ 42355 h 820091"/>
                <a:gd name="connsiteX35" fmla="*/ 178899 w 593241"/>
                <a:gd name="connsiteY35" fmla="*/ 26170 h 820091"/>
                <a:gd name="connsiteX36" fmla="*/ 198102 w 593241"/>
                <a:gd name="connsiteY36" fmla="*/ 2716 h 820091"/>
                <a:gd name="connsiteX37" fmla="*/ 220047 w 593241"/>
                <a:gd name="connsiteY37" fmla="*/ 110 h 820091"/>
                <a:gd name="connsiteX38" fmla="*/ 282454 w 593241"/>
                <a:gd name="connsiteY38" fmla="*/ 5733 h 820091"/>
                <a:gd name="connsiteX39" fmla="*/ 436759 w 593241"/>
                <a:gd name="connsiteY39" fmla="*/ 70336 h 820091"/>
                <a:gd name="connsiteX40" fmla="*/ 554855 w 593241"/>
                <a:gd name="connsiteY40" fmla="*/ 221075 h 820091"/>
                <a:gd name="connsiteX41" fmla="*/ 586675 w 593241"/>
                <a:gd name="connsiteY41" fmla="*/ 316401 h 820091"/>
                <a:gd name="connsiteX42" fmla="*/ 591339 w 593241"/>
                <a:gd name="connsiteY42" fmla="*/ 420094 h 820091"/>
                <a:gd name="connsiteX43" fmla="*/ 564867 w 593241"/>
                <a:gd name="connsiteY43" fmla="*/ 525570 h 820091"/>
                <a:gd name="connsiteX44" fmla="*/ 517136 w 593241"/>
                <a:gd name="connsiteY44" fmla="*/ 615410 h 820091"/>
                <a:gd name="connsiteX45" fmla="*/ 452944 w 593241"/>
                <a:gd name="connsiteY45" fmla="*/ 691671 h 820091"/>
                <a:gd name="connsiteX46" fmla="*/ 379016 w 593241"/>
                <a:gd name="connsiteY46" fmla="*/ 748181 h 820091"/>
                <a:gd name="connsiteX47" fmla="*/ 302755 w 593241"/>
                <a:gd name="connsiteY47" fmla="*/ 786722 h 820091"/>
                <a:gd name="connsiteX48" fmla="*/ 258178 w 593241"/>
                <a:gd name="connsiteY48" fmla="*/ 802222 h 820091"/>
                <a:gd name="connsiteX49" fmla="*/ 214012 w 593241"/>
                <a:gd name="connsiteY49" fmla="*/ 814292 h 820091"/>
                <a:gd name="connsiteX50" fmla="*/ 160383 w 593241"/>
                <a:gd name="connsiteY50" fmla="*/ 820052 h 820091"/>
                <a:gd name="connsiteX51" fmla="*/ 108810 w 593241"/>
                <a:gd name="connsiteY51" fmla="*/ 812783 h 820091"/>
                <a:gd name="connsiteX52" fmla="*/ 103186 w 593241"/>
                <a:gd name="connsiteY52" fmla="*/ 811274 h 820091"/>
                <a:gd name="connsiteX53" fmla="*/ 67525 w 593241"/>
                <a:gd name="connsiteY53" fmla="*/ 797147 h 820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93241" h="820091">
                  <a:moveTo>
                    <a:pt x="67525" y="797147"/>
                  </a:moveTo>
                  <a:cubicBezTo>
                    <a:pt x="53123" y="790426"/>
                    <a:pt x="38447" y="784528"/>
                    <a:pt x="23634" y="778493"/>
                  </a:cubicBezTo>
                  <a:cubicBezTo>
                    <a:pt x="3334" y="770126"/>
                    <a:pt x="-5307" y="744752"/>
                    <a:pt x="3334" y="725275"/>
                  </a:cubicBezTo>
                  <a:cubicBezTo>
                    <a:pt x="7586" y="715674"/>
                    <a:pt x="15679" y="708130"/>
                    <a:pt x="25417" y="704289"/>
                  </a:cubicBezTo>
                  <a:cubicBezTo>
                    <a:pt x="35841" y="700175"/>
                    <a:pt x="46403" y="701135"/>
                    <a:pt x="56552" y="704975"/>
                  </a:cubicBezTo>
                  <a:cubicBezTo>
                    <a:pt x="59296" y="706072"/>
                    <a:pt x="62038" y="707033"/>
                    <a:pt x="64782" y="708130"/>
                  </a:cubicBezTo>
                  <a:cubicBezTo>
                    <a:pt x="77264" y="712519"/>
                    <a:pt x="90019" y="716359"/>
                    <a:pt x="102912" y="719514"/>
                  </a:cubicBezTo>
                  <a:cubicBezTo>
                    <a:pt x="120057" y="722806"/>
                    <a:pt x="137202" y="725823"/>
                    <a:pt x="154621" y="728018"/>
                  </a:cubicBezTo>
                  <a:cubicBezTo>
                    <a:pt x="160383" y="728429"/>
                    <a:pt x="166280" y="728429"/>
                    <a:pt x="172041" y="728292"/>
                  </a:cubicBezTo>
                  <a:cubicBezTo>
                    <a:pt x="182465" y="727607"/>
                    <a:pt x="192752" y="726372"/>
                    <a:pt x="203039" y="724726"/>
                  </a:cubicBezTo>
                  <a:cubicBezTo>
                    <a:pt x="210720" y="723080"/>
                    <a:pt x="218126" y="721023"/>
                    <a:pt x="225534" y="718828"/>
                  </a:cubicBezTo>
                  <a:cubicBezTo>
                    <a:pt x="249674" y="710736"/>
                    <a:pt x="273677" y="701272"/>
                    <a:pt x="296857" y="690573"/>
                  </a:cubicBezTo>
                  <a:cubicBezTo>
                    <a:pt x="310436" y="683852"/>
                    <a:pt x="323466" y="676309"/>
                    <a:pt x="336222" y="668353"/>
                  </a:cubicBezTo>
                  <a:cubicBezTo>
                    <a:pt x="347194" y="661358"/>
                    <a:pt x="357619" y="653677"/>
                    <a:pt x="367768" y="645585"/>
                  </a:cubicBezTo>
                  <a:cubicBezTo>
                    <a:pt x="383816" y="631869"/>
                    <a:pt x="399452" y="617741"/>
                    <a:pt x="414129" y="602654"/>
                  </a:cubicBezTo>
                  <a:cubicBezTo>
                    <a:pt x="421260" y="594836"/>
                    <a:pt x="427982" y="586743"/>
                    <a:pt x="434291" y="578239"/>
                  </a:cubicBezTo>
                  <a:cubicBezTo>
                    <a:pt x="445813" y="561506"/>
                    <a:pt x="456237" y="543812"/>
                    <a:pt x="465975" y="525844"/>
                  </a:cubicBezTo>
                  <a:cubicBezTo>
                    <a:pt x="473930" y="510208"/>
                    <a:pt x="480788" y="494160"/>
                    <a:pt x="487098" y="477838"/>
                  </a:cubicBezTo>
                  <a:cubicBezTo>
                    <a:pt x="492584" y="462202"/>
                    <a:pt x="496698" y="446291"/>
                    <a:pt x="500265" y="430106"/>
                  </a:cubicBezTo>
                  <a:cubicBezTo>
                    <a:pt x="499854" y="432027"/>
                    <a:pt x="499442" y="434084"/>
                    <a:pt x="499031" y="436004"/>
                  </a:cubicBezTo>
                  <a:cubicBezTo>
                    <a:pt x="501910" y="422563"/>
                    <a:pt x="504654" y="409258"/>
                    <a:pt x="506162" y="395679"/>
                  </a:cubicBezTo>
                  <a:cubicBezTo>
                    <a:pt x="506985" y="381003"/>
                    <a:pt x="507123" y="366327"/>
                    <a:pt x="506574" y="351514"/>
                  </a:cubicBezTo>
                  <a:cubicBezTo>
                    <a:pt x="505614" y="336975"/>
                    <a:pt x="503556" y="322573"/>
                    <a:pt x="501088" y="308308"/>
                  </a:cubicBezTo>
                  <a:cubicBezTo>
                    <a:pt x="498893" y="297061"/>
                    <a:pt x="496013" y="286088"/>
                    <a:pt x="492721" y="275116"/>
                  </a:cubicBezTo>
                  <a:cubicBezTo>
                    <a:pt x="488332" y="262085"/>
                    <a:pt x="483394" y="249330"/>
                    <a:pt x="477771" y="236711"/>
                  </a:cubicBezTo>
                  <a:cubicBezTo>
                    <a:pt x="471324" y="223543"/>
                    <a:pt x="464191" y="210788"/>
                    <a:pt x="456648" y="198169"/>
                  </a:cubicBezTo>
                  <a:cubicBezTo>
                    <a:pt x="447184" y="183630"/>
                    <a:pt x="436623" y="169777"/>
                    <a:pt x="425787" y="156335"/>
                  </a:cubicBezTo>
                  <a:cubicBezTo>
                    <a:pt x="419066" y="148517"/>
                    <a:pt x="411796" y="140973"/>
                    <a:pt x="404253" y="133841"/>
                  </a:cubicBezTo>
                  <a:cubicBezTo>
                    <a:pt x="391909" y="122731"/>
                    <a:pt x="379016" y="112581"/>
                    <a:pt x="365573" y="102980"/>
                  </a:cubicBezTo>
                  <a:cubicBezTo>
                    <a:pt x="358304" y="98042"/>
                    <a:pt x="350898" y="93379"/>
                    <a:pt x="343216" y="89127"/>
                  </a:cubicBezTo>
                  <a:cubicBezTo>
                    <a:pt x="325523" y="79937"/>
                    <a:pt x="307007" y="72119"/>
                    <a:pt x="288352" y="65124"/>
                  </a:cubicBezTo>
                  <a:cubicBezTo>
                    <a:pt x="278065" y="61558"/>
                    <a:pt x="267642" y="58677"/>
                    <a:pt x="257217" y="55797"/>
                  </a:cubicBezTo>
                  <a:cubicBezTo>
                    <a:pt x="248028" y="53191"/>
                    <a:pt x="238838" y="50585"/>
                    <a:pt x="229648" y="48390"/>
                  </a:cubicBezTo>
                  <a:cubicBezTo>
                    <a:pt x="221144" y="46470"/>
                    <a:pt x="212640" y="45373"/>
                    <a:pt x="203999" y="44138"/>
                  </a:cubicBezTo>
                  <a:cubicBezTo>
                    <a:pt x="200433" y="43590"/>
                    <a:pt x="196867" y="43178"/>
                    <a:pt x="193300" y="42355"/>
                  </a:cubicBezTo>
                  <a:cubicBezTo>
                    <a:pt x="185346" y="40572"/>
                    <a:pt x="180407" y="33851"/>
                    <a:pt x="178899" y="26170"/>
                  </a:cubicBezTo>
                  <a:cubicBezTo>
                    <a:pt x="176705" y="13826"/>
                    <a:pt x="187952" y="5733"/>
                    <a:pt x="198102" y="2716"/>
                  </a:cubicBezTo>
                  <a:cubicBezTo>
                    <a:pt x="205097" y="658"/>
                    <a:pt x="212778" y="384"/>
                    <a:pt x="220047" y="110"/>
                  </a:cubicBezTo>
                  <a:cubicBezTo>
                    <a:pt x="240895" y="-576"/>
                    <a:pt x="262018" y="2030"/>
                    <a:pt x="282454" y="5733"/>
                  </a:cubicBezTo>
                  <a:cubicBezTo>
                    <a:pt x="338141" y="15609"/>
                    <a:pt x="391909" y="35497"/>
                    <a:pt x="436759" y="70336"/>
                  </a:cubicBezTo>
                  <a:cubicBezTo>
                    <a:pt x="487783" y="109975"/>
                    <a:pt x="527423" y="162919"/>
                    <a:pt x="554855" y="221075"/>
                  </a:cubicBezTo>
                  <a:cubicBezTo>
                    <a:pt x="569257" y="251524"/>
                    <a:pt x="580366" y="283208"/>
                    <a:pt x="586675" y="316401"/>
                  </a:cubicBezTo>
                  <a:cubicBezTo>
                    <a:pt x="593260" y="350554"/>
                    <a:pt x="595043" y="385667"/>
                    <a:pt x="591339" y="420094"/>
                  </a:cubicBezTo>
                  <a:cubicBezTo>
                    <a:pt x="587499" y="456167"/>
                    <a:pt x="577760" y="491691"/>
                    <a:pt x="564867" y="525570"/>
                  </a:cubicBezTo>
                  <a:cubicBezTo>
                    <a:pt x="552797" y="557391"/>
                    <a:pt x="535652" y="586880"/>
                    <a:pt x="517136" y="615410"/>
                  </a:cubicBezTo>
                  <a:cubicBezTo>
                    <a:pt x="499031" y="643390"/>
                    <a:pt x="477359" y="668902"/>
                    <a:pt x="452944" y="691671"/>
                  </a:cubicBezTo>
                  <a:cubicBezTo>
                    <a:pt x="430451" y="712656"/>
                    <a:pt x="405350" y="732133"/>
                    <a:pt x="379016" y="748181"/>
                  </a:cubicBezTo>
                  <a:cubicBezTo>
                    <a:pt x="354601" y="762994"/>
                    <a:pt x="329226" y="775887"/>
                    <a:pt x="302755" y="786722"/>
                  </a:cubicBezTo>
                  <a:cubicBezTo>
                    <a:pt x="288216" y="792620"/>
                    <a:pt x="273128" y="797421"/>
                    <a:pt x="258178" y="802222"/>
                  </a:cubicBezTo>
                  <a:cubicBezTo>
                    <a:pt x="243639" y="806748"/>
                    <a:pt x="229100" y="811411"/>
                    <a:pt x="214012" y="814292"/>
                  </a:cubicBezTo>
                  <a:cubicBezTo>
                    <a:pt x="196456" y="817583"/>
                    <a:pt x="178350" y="820464"/>
                    <a:pt x="160383" y="820052"/>
                  </a:cubicBezTo>
                  <a:cubicBezTo>
                    <a:pt x="142826" y="819641"/>
                    <a:pt x="125818" y="817035"/>
                    <a:pt x="108810" y="812783"/>
                  </a:cubicBezTo>
                  <a:cubicBezTo>
                    <a:pt x="106890" y="812371"/>
                    <a:pt x="105107" y="811823"/>
                    <a:pt x="103186" y="811274"/>
                  </a:cubicBezTo>
                  <a:cubicBezTo>
                    <a:pt x="91253" y="807982"/>
                    <a:pt x="79183" y="802770"/>
                    <a:pt x="67525" y="797147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4" name="任意多边形: 形状 1313"/>
            <p:cNvSpPr/>
            <p:nvPr>
              <p:custDataLst>
                <p:tags r:id="rId91"/>
              </p:custDataLst>
            </p:nvPr>
          </p:nvSpPr>
          <p:spPr>
            <a:xfrm>
              <a:off x="9488053" y="3803316"/>
              <a:ext cx="798945" cy="786215"/>
            </a:xfrm>
            <a:custGeom>
              <a:avLst/>
              <a:gdLst>
                <a:gd name="connsiteX0" fmla="*/ 243647 w 798945"/>
                <a:gd name="connsiteY0" fmla="*/ 742989 h 786215"/>
                <a:gd name="connsiteX1" fmla="*/ 147910 w 798945"/>
                <a:gd name="connsiteY1" fmla="*/ 678387 h 786215"/>
                <a:gd name="connsiteX2" fmla="*/ 68356 w 798945"/>
                <a:gd name="connsiteY2" fmla="*/ 583472 h 786215"/>
                <a:gd name="connsiteX3" fmla="*/ 12944 w 798945"/>
                <a:gd name="connsiteY3" fmla="*/ 433693 h 786215"/>
                <a:gd name="connsiteX4" fmla="*/ 9378 w 798945"/>
                <a:gd name="connsiteY4" fmla="*/ 419017 h 786215"/>
                <a:gd name="connsiteX5" fmla="*/ 6498 w 798945"/>
                <a:gd name="connsiteY5" fmla="*/ 403792 h 786215"/>
                <a:gd name="connsiteX6" fmla="*/ 3617 w 798945"/>
                <a:gd name="connsiteY6" fmla="*/ 387196 h 786215"/>
                <a:gd name="connsiteX7" fmla="*/ 874 w 798945"/>
                <a:gd name="connsiteY7" fmla="*/ 362370 h 786215"/>
                <a:gd name="connsiteX8" fmla="*/ 8280 w 798945"/>
                <a:gd name="connsiteY8" fmla="*/ 256071 h 786215"/>
                <a:gd name="connsiteX9" fmla="*/ 57796 w 798945"/>
                <a:gd name="connsiteY9" fmla="*/ 151829 h 786215"/>
                <a:gd name="connsiteX10" fmla="*/ 149692 w 798945"/>
                <a:gd name="connsiteY10" fmla="*/ 66927 h 786215"/>
                <a:gd name="connsiteX11" fmla="*/ 214707 w 798945"/>
                <a:gd name="connsiteY11" fmla="*/ 30991 h 786215"/>
                <a:gd name="connsiteX12" fmla="*/ 285344 w 798945"/>
                <a:gd name="connsiteY12" fmla="*/ 8771 h 786215"/>
                <a:gd name="connsiteX13" fmla="*/ 413314 w 798945"/>
                <a:gd name="connsiteY13" fmla="*/ 1913 h 786215"/>
                <a:gd name="connsiteX14" fmla="*/ 525374 w 798945"/>
                <a:gd name="connsiteY14" fmla="*/ 25642 h 786215"/>
                <a:gd name="connsiteX15" fmla="*/ 583667 w 798945"/>
                <a:gd name="connsiteY15" fmla="*/ 49234 h 786215"/>
                <a:gd name="connsiteX16" fmla="*/ 636062 w 798945"/>
                <a:gd name="connsiteY16" fmla="*/ 78997 h 786215"/>
                <a:gd name="connsiteX17" fmla="*/ 681051 w 798945"/>
                <a:gd name="connsiteY17" fmla="*/ 113836 h 786215"/>
                <a:gd name="connsiteX18" fmla="*/ 728782 w 798945"/>
                <a:gd name="connsiteY18" fmla="*/ 164448 h 786215"/>
                <a:gd name="connsiteX19" fmla="*/ 790230 w 798945"/>
                <a:gd name="connsiteY19" fmla="*/ 297768 h 786215"/>
                <a:gd name="connsiteX20" fmla="*/ 798733 w 798945"/>
                <a:gd name="connsiteY20" fmla="*/ 372657 h 786215"/>
                <a:gd name="connsiteX21" fmla="*/ 794619 w 798945"/>
                <a:gd name="connsiteY21" fmla="*/ 437671 h 786215"/>
                <a:gd name="connsiteX22" fmla="*/ 762112 w 798945"/>
                <a:gd name="connsiteY22" fmla="*/ 551788 h 786215"/>
                <a:gd name="connsiteX23" fmla="*/ 694080 w 798945"/>
                <a:gd name="connsiteY23" fmla="*/ 659596 h 786215"/>
                <a:gd name="connsiteX24" fmla="*/ 606984 w 798945"/>
                <a:gd name="connsiteY24" fmla="*/ 735719 h 786215"/>
                <a:gd name="connsiteX25" fmla="*/ 496981 w 798945"/>
                <a:gd name="connsiteY25" fmla="*/ 780571 h 786215"/>
                <a:gd name="connsiteX26" fmla="*/ 354198 w 798945"/>
                <a:gd name="connsiteY26" fmla="*/ 778376 h 786215"/>
                <a:gd name="connsiteX27" fmla="*/ 307701 w 798945"/>
                <a:gd name="connsiteY27" fmla="*/ 767403 h 786215"/>
                <a:gd name="connsiteX28" fmla="*/ 243647 w 798945"/>
                <a:gd name="connsiteY28" fmla="*/ 742989 h 7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8945" h="786215">
                  <a:moveTo>
                    <a:pt x="243647" y="742989"/>
                  </a:moveTo>
                  <a:cubicBezTo>
                    <a:pt x="208809" y="726667"/>
                    <a:pt x="176438" y="704173"/>
                    <a:pt x="147910" y="678387"/>
                  </a:cubicBezTo>
                  <a:cubicBezTo>
                    <a:pt x="117460" y="650680"/>
                    <a:pt x="90302" y="618448"/>
                    <a:pt x="68356" y="583472"/>
                  </a:cubicBezTo>
                  <a:cubicBezTo>
                    <a:pt x="40101" y="538346"/>
                    <a:pt x="19939" y="486774"/>
                    <a:pt x="12944" y="433693"/>
                  </a:cubicBezTo>
                  <a:cubicBezTo>
                    <a:pt x="11709" y="428755"/>
                    <a:pt x="10475" y="423818"/>
                    <a:pt x="9378" y="419017"/>
                  </a:cubicBezTo>
                  <a:cubicBezTo>
                    <a:pt x="8280" y="413942"/>
                    <a:pt x="7184" y="408867"/>
                    <a:pt x="6498" y="403792"/>
                  </a:cubicBezTo>
                  <a:cubicBezTo>
                    <a:pt x="5538" y="398306"/>
                    <a:pt x="4440" y="392682"/>
                    <a:pt x="3617" y="387196"/>
                  </a:cubicBezTo>
                  <a:cubicBezTo>
                    <a:pt x="2382" y="378966"/>
                    <a:pt x="1422" y="370737"/>
                    <a:pt x="874" y="362370"/>
                  </a:cubicBezTo>
                  <a:cubicBezTo>
                    <a:pt x="-1184" y="326708"/>
                    <a:pt x="51" y="290910"/>
                    <a:pt x="8280" y="256071"/>
                  </a:cubicBezTo>
                  <a:cubicBezTo>
                    <a:pt x="17333" y="217940"/>
                    <a:pt x="34478" y="183239"/>
                    <a:pt x="57796" y="151829"/>
                  </a:cubicBezTo>
                  <a:cubicBezTo>
                    <a:pt x="82622" y="118362"/>
                    <a:pt x="114854" y="89559"/>
                    <a:pt x="149692" y="66927"/>
                  </a:cubicBezTo>
                  <a:cubicBezTo>
                    <a:pt x="170541" y="53348"/>
                    <a:pt x="192075" y="41278"/>
                    <a:pt x="214707" y="30991"/>
                  </a:cubicBezTo>
                  <a:cubicBezTo>
                    <a:pt x="237200" y="20841"/>
                    <a:pt x="261067" y="13709"/>
                    <a:pt x="285344" y="8771"/>
                  </a:cubicBezTo>
                  <a:cubicBezTo>
                    <a:pt x="327589" y="130"/>
                    <a:pt x="370383" y="-2064"/>
                    <a:pt x="413314" y="1913"/>
                  </a:cubicBezTo>
                  <a:cubicBezTo>
                    <a:pt x="451170" y="5342"/>
                    <a:pt x="489575" y="12749"/>
                    <a:pt x="525374" y="25642"/>
                  </a:cubicBezTo>
                  <a:cubicBezTo>
                    <a:pt x="545125" y="32774"/>
                    <a:pt x="564876" y="39770"/>
                    <a:pt x="583667" y="49234"/>
                  </a:cubicBezTo>
                  <a:cubicBezTo>
                    <a:pt x="601635" y="58286"/>
                    <a:pt x="619191" y="68162"/>
                    <a:pt x="636062" y="78997"/>
                  </a:cubicBezTo>
                  <a:cubicBezTo>
                    <a:pt x="651973" y="89284"/>
                    <a:pt x="667060" y="100806"/>
                    <a:pt x="681051" y="113836"/>
                  </a:cubicBezTo>
                  <a:cubicBezTo>
                    <a:pt x="698196" y="129747"/>
                    <a:pt x="714654" y="145794"/>
                    <a:pt x="728782" y="164448"/>
                  </a:cubicBezTo>
                  <a:cubicBezTo>
                    <a:pt x="758272" y="203539"/>
                    <a:pt x="780354" y="249762"/>
                    <a:pt x="790230" y="297768"/>
                  </a:cubicBezTo>
                  <a:cubicBezTo>
                    <a:pt x="795304" y="322319"/>
                    <a:pt x="797773" y="347557"/>
                    <a:pt x="798733" y="372657"/>
                  </a:cubicBezTo>
                  <a:cubicBezTo>
                    <a:pt x="799694" y="394465"/>
                    <a:pt x="797225" y="416137"/>
                    <a:pt x="794619" y="437671"/>
                  </a:cubicBezTo>
                  <a:cubicBezTo>
                    <a:pt x="789681" y="477173"/>
                    <a:pt x="776788" y="515029"/>
                    <a:pt x="762112" y="551788"/>
                  </a:cubicBezTo>
                  <a:cubicBezTo>
                    <a:pt x="746202" y="591427"/>
                    <a:pt x="721512" y="627089"/>
                    <a:pt x="694080" y="659596"/>
                  </a:cubicBezTo>
                  <a:cubicBezTo>
                    <a:pt x="669118" y="689085"/>
                    <a:pt x="639354" y="714597"/>
                    <a:pt x="606984" y="735719"/>
                  </a:cubicBezTo>
                  <a:cubicBezTo>
                    <a:pt x="573929" y="757254"/>
                    <a:pt x="535935" y="773164"/>
                    <a:pt x="496981" y="780571"/>
                  </a:cubicBezTo>
                  <a:cubicBezTo>
                    <a:pt x="449798" y="789486"/>
                    <a:pt x="401381" y="787154"/>
                    <a:pt x="354198" y="778376"/>
                  </a:cubicBezTo>
                  <a:cubicBezTo>
                    <a:pt x="338562" y="775496"/>
                    <a:pt x="323063" y="771793"/>
                    <a:pt x="307701" y="767403"/>
                  </a:cubicBezTo>
                  <a:cubicBezTo>
                    <a:pt x="286029" y="760957"/>
                    <a:pt x="264496" y="752864"/>
                    <a:pt x="243647" y="742989"/>
                  </a:cubicBezTo>
                  <a:close/>
                </a:path>
              </a:pathLst>
            </a:custGeom>
            <a:solidFill>
              <a:srgbClr val="D9924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5" name="任意多边形: 形状 1314"/>
            <p:cNvSpPr/>
            <p:nvPr>
              <p:custDataLst>
                <p:tags r:id="rId92"/>
              </p:custDataLst>
            </p:nvPr>
          </p:nvSpPr>
          <p:spPr>
            <a:xfrm>
              <a:off x="9549218" y="3844800"/>
              <a:ext cx="458785" cy="427376"/>
            </a:xfrm>
            <a:custGeom>
              <a:avLst/>
              <a:gdLst>
                <a:gd name="connsiteX0" fmla="*/ 126659 w 458785"/>
                <a:gd name="connsiteY0" fmla="*/ 417035 h 427376"/>
                <a:gd name="connsiteX1" fmla="*/ 46557 w 458785"/>
                <a:gd name="connsiteY1" fmla="*/ 366423 h 427376"/>
                <a:gd name="connsiteX2" fmla="*/ 334 w 458785"/>
                <a:gd name="connsiteY2" fmla="*/ 233653 h 427376"/>
                <a:gd name="connsiteX3" fmla="*/ 15147 w 458785"/>
                <a:gd name="connsiteY3" fmla="*/ 166718 h 427376"/>
                <a:gd name="connsiteX4" fmla="*/ 46831 w 458785"/>
                <a:gd name="connsiteY4" fmla="*/ 112677 h 427376"/>
                <a:gd name="connsiteX5" fmla="*/ 148193 w 458785"/>
                <a:gd name="connsiteY5" fmla="*/ 37102 h 427376"/>
                <a:gd name="connsiteX6" fmla="*/ 178917 w 458785"/>
                <a:gd name="connsiteY6" fmla="*/ 26815 h 427376"/>
                <a:gd name="connsiteX7" fmla="*/ 187420 w 458785"/>
                <a:gd name="connsiteY7" fmla="*/ 24484 h 427376"/>
                <a:gd name="connsiteX8" fmla="*/ 244068 w 458785"/>
                <a:gd name="connsiteY8" fmla="*/ 4046 h 427376"/>
                <a:gd name="connsiteX9" fmla="*/ 375055 w 458785"/>
                <a:gd name="connsiteY9" fmla="*/ 22563 h 427376"/>
                <a:gd name="connsiteX10" fmla="*/ 421690 w 458785"/>
                <a:gd name="connsiteY10" fmla="*/ 63437 h 427376"/>
                <a:gd name="connsiteX11" fmla="*/ 447613 w 458785"/>
                <a:gd name="connsiteY11" fmla="*/ 113500 h 427376"/>
                <a:gd name="connsiteX12" fmla="*/ 458723 w 458785"/>
                <a:gd name="connsiteY12" fmla="*/ 183315 h 427376"/>
                <a:gd name="connsiteX13" fmla="*/ 455431 w 458785"/>
                <a:gd name="connsiteY13" fmla="*/ 217879 h 427376"/>
                <a:gd name="connsiteX14" fmla="*/ 442539 w 458785"/>
                <a:gd name="connsiteY14" fmla="*/ 262045 h 427376"/>
                <a:gd name="connsiteX15" fmla="*/ 398235 w 458785"/>
                <a:gd name="connsiteY15" fmla="*/ 332407 h 427376"/>
                <a:gd name="connsiteX16" fmla="*/ 341451 w 458785"/>
                <a:gd name="connsiteY16" fmla="*/ 381374 h 427376"/>
                <a:gd name="connsiteX17" fmla="*/ 271911 w 458785"/>
                <a:gd name="connsiteY17" fmla="*/ 414841 h 427376"/>
                <a:gd name="connsiteX18" fmla="*/ 198393 w 458785"/>
                <a:gd name="connsiteY18" fmla="*/ 427185 h 427376"/>
                <a:gd name="connsiteX19" fmla="*/ 128579 w 458785"/>
                <a:gd name="connsiteY19" fmla="*/ 417996 h 427376"/>
                <a:gd name="connsiteX20" fmla="*/ 126659 w 458785"/>
                <a:gd name="connsiteY20" fmla="*/ 417035 h 42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58785" h="427376">
                  <a:moveTo>
                    <a:pt x="126659" y="417035"/>
                  </a:moveTo>
                  <a:cubicBezTo>
                    <a:pt x="95798" y="407709"/>
                    <a:pt x="68640" y="389741"/>
                    <a:pt x="46557" y="366423"/>
                  </a:cubicBezTo>
                  <a:cubicBezTo>
                    <a:pt x="13227" y="331173"/>
                    <a:pt x="-2546" y="281659"/>
                    <a:pt x="334" y="233653"/>
                  </a:cubicBezTo>
                  <a:cubicBezTo>
                    <a:pt x="1706" y="210472"/>
                    <a:pt x="6232" y="188253"/>
                    <a:pt x="15147" y="166718"/>
                  </a:cubicBezTo>
                  <a:cubicBezTo>
                    <a:pt x="23240" y="147241"/>
                    <a:pt x="33801" y="129274"/>
                    <a:pt x="46831" y="112677"/>
                  </a:cubicBezTo>
                  <a:cubicBezTo>
                    <a:pt x="73166" y="79484"/>
                    <a:pt x="109514" y="53699"/>
                    <a:pt x="148193" y="37102"/>
                  </a:cubicBezTo>
                  <a:cubicBezTo>
                    <a:pt x="158068" y="32850"/>
                    <a:pt x="168767" y="29833"/>
                    <a:pt x="178917" y="26815"/>
                  </a:cubicBezTo>
                  <a:cubicBezTo>
                    <a:pt x="181797" y="25992"/>
                    <a:pt x="184540" y="25169"/>
                    <a:pt x="187420" y="24484"/>
                  </a:cubicBezTo>
                  <a:cubicBezTo>
                    <a:pt x="205251" y="15157"/>
                    <a:pt x="224317" y="8161"/>
                    <a:pt x="244068" y="4046"/>
                  </a:cubicBezTo>
                  <a:cubicBezTo>
                    <a:pt x="287684" y="-5143"/>
                    <a:pt x="335965" y="1441"/>
                    <a:pt x="375055" y="22563"/>
                  </a:cubicBezTo>
                  <a:cubicBezTo>
                    <a:pt x="393709" y="32576"/>
                    <a:pt x="408522" y="47115"/>
                    <a:pt x="421690" y="63437"/>
                  </a:cubicBezTo>
                  <a:cubicBezTo>
                    <a:pt x="433211" y="77839"/>
                    <a:pt x="441029" y="96493"/>
                    <a:pt x="447613" y="113500"/>
                  </a:cubicBezTo>
                  <a:cubicBezTo>
                    <a:pt x="456255" y="136132"/>
                    <a:pt x="459272" y="159175"/>
                    <a:pt x="458723" y="183315"/>
                  </a:cubicBezTo>
                  <a:cubicBezTo>
                    <a:pt x="458311" y="194836"/>
                    <a:pt x="457351" y="206495"/>
                    <a:pt x="455431" y="217879"/>
                  </a:cubicBezTo>
                  <a:cubicBezTo>
                    <a:pt x="453099" y="233241"/>
                    <a:pt x="447887" y="247505"/>
                    <a:pt x="442539" y="262045"/>
                  </a:cubicBezTo>
                  <a:cubicBezTo>
                    <a:pt x="432800" y="288379"/>
                    <a:pt x="417163" y="311833"/>
                    <a:pt x="398235" y="332407"/>
                  </a:cubicBezTo>
                  <a:cubicBezTo>
                    <a:pt x="381090" y="351061"/>
                    <a:pt x="362574" y="367658"/>
                    <a:pt x="341451" y="381374"/>
                  </a:cubicBezTo>
                  <a:cubicBezTo>
                    <a:pt x="319780" y="395364"/>
                    <a:pt x="296463" y="407160"/>
                    <a:pt x="271911" y="414841"/>
                  </a:cubicBezTo>
                  <a:cubicBezTo>
                    <a:pt x="247908" y="422248"/>
                    <a:pt x="223356" y="425951"/>
                    <a:pt x="198393" y="427185"/>
                  </a:cubicBezTo>
                  <a:cubicBezTo>
                    <a:pt x="174939" y="428283"/>
                    <a:pt x="151074" y="424579"/>
                    <a:pt x="128579" y="417996"/>
                  </a:cubicBezTo>
                  <a:cubicBezTo>
                    <a:pt x="128030" y="417447"/>
                    <a:pt x="127344" y="417173"/>
                    <a:pt x="126659" y="417035"/>
                  </a:cubicBezTo>
                  <a:close/>
                </a:path>
              </a:pathLst>
            </a:custGeom>
            <a:solidFill>
              <a:srgbClr val="D9A16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6" name="任意多边形: 形状 1315"/>
            <p:cNvSpPr/>
            <p:nvPr>
              <p:custDataLst>
                <p:tags r:id="rId93"/>
              </p:custDataLst>
            </p:nvPr>
          </p:nvSpPr>
          <p:spPr>
            <a:xfrm>
              <a:off x="9695489" y="3978965"/>
              <a:ext cx="60982" cy="57771"/>
            </a:xfrm>
            <a:custGeom>
              <a:avLst/>
              <a:gdLst>
                <a:gd name="connsiteX0" fmla="*/ 11523 w 60982"/>
                <a:gd name="connsiteY0" fmla="*/ 53127 h 57771"/>
                <a:gd name="connsiteX1" fmla="*/ 549 w 60982"/>
                <a:gd name="connsiteY1" fmla="*/ 38450 h 57771"/>
                <a:gd name="connsiteX2" fmla="*/ 1373 w 60982"/>
                <a:gd name="connsiteY2" fmla="*/ 25009 h 57771"/>
                <a:gd name="connsiteX3" fmla="*/ 13580 w 60982"/>
                <a:gd name="connsiteY3" fmla="*/ 7727 h 57771"/>
                <a:gd name="connsiteX4" fmla="*/ 16460 w 60982"/>
                <a:gd name="connsiteY4" fmla="*/ 5532 h 57771"/>
                <a:gd name="connsiteX5" fmla="*/ 44990 w 60982"/>
                <a:gd name="connsiteY5" fmla="*/ 2240 h 57771"/>
                <a:gd name="connsiteX6" fmla="*/ 60763 w 60982"/>
                <a:gd name="connsiteY6" fmla="*/ 23226 h 57771"/>
                <a:gd name="connsiteX7" fmla="*/ 54454 w 60982"/>
                <a:gd name="connsiteY7" fmla="*/ 45034 h 57771"/>
                <a:gd name="connsiteX8" fmla="*/ 36211 w 60982"/>
                <a:gd name="connsiteY8" fmla="*/ 57104 h 57771"/>
                <a:gd name="connsiteX9" fmla="*/ 18792 w 60982"/>
                <a:gd name="connsiteY9" fmla="*/ 56418 h 57771"/>
                <a:gd name="connsiteX10" fmla="*/ 11523 w 60982"/>
                <a:gd name="connsiteY10" fmla="*/ 53127 h 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982" h="57771">
                  <a:moveTo>
                    <a:pt x="11523" y="53127"/>
                  </a:moveTo>
                  <a:cubicBezTo>
                    <a:pt x="6036" y="49972"/>
                    <a:pt x="2059" y="44485"/>
                    <a:pt x="549" y="38450"/>
                  </a:cubicBezTo>
                  <a:cubicBezTo>
                    <a:pt x="-547" y="34061"/>
                    <a:pt x="138" y="29261"/>
                    <a:pt x="1373" y="25009"/>
                  </a:cubicBezTo>
                  <a:cubicBezTo>
                    <a:pt x="3430" y="18014"/>
                    <a:pt x="7682" y="11979"/>
                    <a:pt x="13580" y="7727"/>
                  </a:cubicBezTo>
                  <a:cubicBezTo>
                    <a:pt x="14540" y="6904"/>
                    <a:pt x="15500" y="6218"/>
                    <a:pt x="16460" y="5532"/>
                  </a:cubicBezTo>
                  <a:cubicBezTo>
                    <a:pt x="24964" y="-503"/>
                    <a:pt x="35526" y="-1600"/>
                    <a:pt x="44990" y="2240"/>
                  </a:cubicBezTo>
                  <a:cubicBezTo>
                    <a:pt x="53631" y="5669"/>
                    <a:pt x="59529" y="14036"/>
                    <a:pt x="60763" y="23226"/>
                  </a:cubicBezTo>
                  <a:cubicBezTo>
                    <a:pt x="61860" y="30907"/>
                    <a:pt x="58706" y="38862"/>
                    <a:pt x="54454" y="45034"/>
                  </a:cubicBezTo>
                  <a:cubicBezTo>
                    <a:pt x="49927" y="50932"/>
                    <a:pt x="43755" y="55733"/>
                    <a:pt x="36211" y="57104"/>
                  </a:cubicBezTo>
                  <a:cubicBezTo>
                    <a:pt x="30314" y="58201"/>
                    <a:pt x="24416" y="57927"/>
                    <a:pt x="18792" y="56418"/>
                  </a:cubicBezTo>
                  <a:cubicBezTo>
                    <a:pt x="16460" y="55595"/>
                    <a:pt x="13854" y="54498"/>
                    <a:pt x="11523" y="53127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7" name="任意多边形: 形状 1316"/>
            <p:cNvSpPr/>
            <p:nvPr>
              <p:custDataLst>
                <p:tags r:id="rId94"/>
              </p:custDataLst>
            </p:nvPr>
          </p:nvSpPr>
          <p:spPr>
            <a:xfrm>
              <a:off x="10022002" y="4248640"/>
              <a:ext cx="58449" cy="56573"/>
            </a:xfrm>
            <a:custGeom>
              <a:avLst/>
              <a:gdLst>
                <a:gd name="connsiteX0" fmla="*/ 1438 w 58449"/>
                <a:gd name="connsiteY0" fmla="*/ 40216 h 56573"/>
                <a:gd name="connsiteX1" fmla="*/ 4867 w 58449"/>
                <a:gd name="connsiteY1" fmla="*/ 17035 h 56573"/>
                <a:gd name="connsiteX2" fmla="*/ 17485 w 58449"/>
                <a:gd name="connsiteY2" fmla="*/ 3594 h 56573"/>
                <a:gd name="connsiteX3" fmla="*/ 27360 w 58449"/>
                <a:gd name="connsiteY3" fmla="*/ 1125 h 56573"/>
                <a:gd name="connsiteX4" fmla="*/ 49718 w 58449"/>
                <a:gd name="connsiteY4" fmla="*/ 5377 h 56573"/>
                <a:gd name="connsiteX5" fmla="*/ 46289 w 58449"/>
                <a:gd name="connsiteY5" fmla="*/ 51325 h 56573"/>
                <a:gd name="connsiteX6" fmla="*/ 24754 w 58449"/>
                <a:gd name="connsiteY6" fmla="*/ 56126 h 56573"/>
                <a:gd name="connsiteX7" fmla="*/ 19406 w 58449"/>
                <a:gd name="connsiteY7" fmla="*/ 54892 h 56573"/>
                <a:gd name="connsiteX8" fmla="*/ 1438 w 58449"/>
                <a:gd name="connsiteY8" fmla="*/ 40216 h 56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449" h="56573">
                  <a:moveTo>
                    <a:pt x="1438" y="40216"/>
                  </a:moveTo>
                  <a:cubicBezTo>
                    <a:pt x="-1855" y="32397"/>
                    <a:pt x="1026" y="24031"/>
                    <a:pt x="4867" y="17035"/>
                  </a:cubicBezTo>
                  <a:cubicBezTo>
                    <a:pt x="7884" y="11549"/>
                    <a:pt x="12273" y="6886"/>
                    <a:pt x="17485" y="3594"/>
                  </a:cubicBezTo>
                  <a:cubicBezTo>
                    <a:pt x="20365" y="1811"/>
                    <a:pt x="23931" y="988"/>
                    <a:pt x="27360" y="1125"/>
                  </a:cubicBezTo>
                  <a:cubicBezTo>
                    <a:pt x="34905" y="-1207"/>
                    <a:pt x="43683" y="28"/>
                    <a:pt x="49718" y="5377"/>
                  </a:cubicBezTo>
                  <a:cubicBezTo>
                    <a:pt x="63434" y="17447"/>
                    <a:pt x="60005" y="40764"/>
                    <a:pt x="46289" y="51325"/>
                  </a:cubicBezTo>
                  <a:cubicBezTo>
                    <a:pt x="40116" y="56126"/>
                    <a:pt x="32299" y="57361"/>
                    <a:pt x="24754" y="56126"/>
                  </a:cubicBezTo>
                  <a:cubicBezTo>
                    <a:pt x="22971" y="55852"/>
                    <a:pt x="21189" y="55440"/>
                    <a:pt x="19406" y="54892"/>
                  </a:cubicBezTo>
                  <a:cubicBezTo>
                    <a:pt x="11588" y="52697"/>
                    <a:pt x="4730" y="48034"/>
                    <a:pt x="1438" y="40216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8" name="任意多边形: 形状 1317"/>
            <p:cNvSpPr/>
            <p:nvPr>
              <p:custDataLst>
                <p:tags r:id="rId95"/>
              </p:custDataLst>
            </p:nvPr>
          </p:nvSpPr>
          <p:spPr>
            <a:xfrm>
              <a:off x="9756464" y="4137831"/>
              <a:ext cx="121700" cy="126671"/>
            </a:xfrm>
            <a:custGeom>
              <a:avLst/>
              <a:gdLst>
                <a:gd name="connsiteX0" fmla="*/ 19266 w 121700"/>
                <a:gd name="connsiteY0" fmla="*/ 103430 h 126671"/>
                <a:gd name="connsiteX1" fmla="*/ 7196 w 121700"/>
                <a:gd name="connsiteY1" fmla="*/ 87520 h 126671"/>
                <a:gd name="connsiteX2" fmla="*/ 1023 w 121700"/>
                <a:gd name="connsiteY2" fmla="*/ 70786 h 126671"/>
                <a:gd name="connsiteX3" fmla="*/ 18717 w 121700"/>
                <a:gd name="connsiteY3" fmla="*/ 7830 h 126671"/>
                <a:gd name="connsiteX4" fmla="*/ 23654 w 121700"/>
                <a:gd name="connsiteY4" fmla="*/ 2343 h 126671"/>
                <a:gd name="connsiteX5" fmla="*/ 27358 w 121700"/>
                <a:gd name="connsiteY5" fmla="*/ 149 h 126671"/>
                <a:gd name="connsiteX6" fmla="*/ 34490 w 121700"/>
                <a:gd name="connsiteY6" fmla="*/ 3166 h 126671"/>
                <a:gd name="connsiteX7" fmla="*/ 33805 w 121700"/>
                <a:gd name="connsiteY7" fmla="*/ 10847 h 126671"/>
                <a:gd name="connsiteX8" fmla="*/ 34078 w 121700"/>
                <a:gd name="connsiteY8" fmla="*/ 10436 h 126671"/>
                <a:gd name="connsiteX9" fmla="*/ 33805 w 121700"/>
                <a:gd name="connsiteY9" fmla="*/ 10847 h 126671"/>
                <a:gd name="connsiteX10" fmla="*/ 33941 w 121700"/>
                <a:gd name="connsiteY10" fmla="*/ 10710 h 126671"/>
                <a:gd name="connsiteX11" fmla="*/ 32982 w 121700"/>
                <a:gd name="connsiteY11" fmla="*/ 12356 h 126671"/>
                <a:gd name="connsiteX12" fmla="*/ 33118 w 121700"/>
                <a:gd name="connsiteY12" fmla="*/ 12219 h 126671"/>
                <a:gd name="connsiteX13" fmla="*/ 26672 w 121700"/>
                <a:gd name="connsiteY13" fmla="*/ 23740 h 126671"/>
                <a:gd name="connsiteX14" fmla="*/ 27220 w 121700"/>
                <a:gd name="connsiteY14" fmla="*/ 22780 h 126671"/>
                <a:gd name="connsiteX15" fmla="*/ 22008 w 121700"/>
                <a:gd name="connsiteY15" fmla="*/ 34850 h 126671"/>
                <a:gd name="connsiteX16" fmla="*/ 22420 w 121700"/>
                <a:gd name="connsiteY16" fmla="*/ 33753 h 126671"/>
                <a:gd name="connsiteX17" fmla="*/ 20089 w 121700"/>
                <a:gd name="connsiteY17" fmla="*/ 41297 h 126671"/>
                <a:gd name="connsiteX18" fmla="*/ 20089 w 121700"/>
                <a:gd name="connsiteY18" fmla="*/ 41023 h 126671"/>
                <a:gd name="connsiteX19" fmla="*/ 18442 w 121700"/>
                <a:gd name="connsiteY19" fmla="*/ 51584 h 126671"/>
                <a:gd name="connsiteX20" fmla="*/ 18442 w 121700"/>
                <a:gd name="connsiteY20" fmla="*/ 51584 h 126671"/>
                <a:gd name="connsiteX21" fmla="*/ 18305 w 121700"/>
                <a:gd name="connsiteY21" fmla="*/ 57619 h 126671"/>
                <a:gd name="connsiteX22" fmla="*/ 18854 w 121700"/>
                <a:gd name="connsiteY22" fmla="*/ 62831 h 126671"/>
                <a:gd name="connsiteX23" fmla="*/ 19951 w 121700"/>
                <a:gd name="connsiteY23" fmla="*/ 67083 h 126671"/>
                <a:gd name="connsiteX24" fmla="*/ 21323 w 121700"/>
                <a:gd name="connsiteY24" fmla="*/ 70375 h 126671"/>
                <a:gd name="connsiteX25" fmla="*/ 21323 w 121700"/>
                <a:gd name="connsiteY25" fmla="*/ 70375 h 126671"/>
                <a:gd name="connsiteX26" fmla="*/ 25163 w 121700"/>
                <a:gd name="connsiteY26" fmla="*/ 77644 h 126671"/>
                <a:gd name="connsiteX27" fmla="*/ 27495 w 121700"/>
                <a:gd name="connsiteY27" fmla="*/ 80799 h 126671"/>
                <a:gd name="connsiteX28" fmla="*/ 30101 w 121700"/>
                <a:gd name="connsiteY28" fmla="*/ 83542 h 126671"/>
                <a:gd name="connsiteX29" fmla="*/ 29553 w 121700"/>
                <a:gd name="connsiteY29" fmla="*/ 82994 h 126671"/>
                <a:gd name="connsiteX30" fmla="*/ 39702 w 121700"/>
                <a:gd name="connsiteY30" fmla="*/ 91223 h 126671"/>
                <a:gd name="connsiteX31" fmla="*/ 38468 w 121700"/>
                <a:gd name="connsiteY31" fmla="*/ 90400 h 126671"/>
                <a:gd name="connsiteX32" fmla="*/ 48480 w 121700"/>
                <a:gd name="connsiteY32" fmla="*/ 96710 h 126671"/>
                <a:gd name="connsiteX33" fmla="*/ 47109 w 121700"/>
                <a:gd name="connsiteY33" fmla="*/ 96024 h 126671"/>
                <a:gd name="connsiteX34" fmla="*/ 48069 w 121700"/>
                <a:gd name="connsiteY34" fmla="*/ 96572 h 126671"/>
                <a:gd name="connsiteX35" fmla="*/ 53281 w 121700"/>
                <a:gd name="connsiteY35" fmla="*/ 98904 h 126671"/>
                <a:gd name="connsiteX36" fmla="*/ 63156 w 121700"/>
                <a:gd name="connsiteY36" fmla="*/ 101784 h 126671"/>
                <a:gd name="connsiteX37" fmla="*/ 75776 w 121700"/>
                <a:gd name="connsiteY37" fmla="*/ 103704 h 126671"/>
                <a:gd name="connsiteX38" fmla="*/ 88942 w 121700"/>
                <a:gd name="connsiteY38" fmla="*/ 103842 h 126671"/>
                <a:gd name="connsiteX39" fmla="*/ 87982 w 121700"/>
                <a:gd name="connsiteY39" fmla="*/ 103979 h 126671"/>
                <a:gd name="connsiteX40" fmla="*/ 100052 w 121700"/>
                <a:gd name="connsiteY40" fmla="*/ 102745 h 126671"/>
                <a:gd name="connsiteX41" fmla="*/ 110477 w 121700"/>
                <a:gd name="connsiteY41" fmla="*/ 100550 h 126671"/>
                <a:gd name="connsiteX42" fmla="*/ 121038 w 121700"/>
                <a:gd name="connsiteY42" fmla="*/ 106859 h 126671"/>
                <a:gd name="connsiteX43" fmla="*/ 116512 w 121700"/>
                <a:gd name="connsiteY43" fmla="*/ 119341 h 126671"/>
                <a:gd name="connsiteX44" fmla="*/ 98818 w 121700"/>
                <a:gd name="connsiteY44" fmla="*/ 124690 h 126671"/>
                <a:gd name="connsiteX45" fmla="*/ 85651 w 121700"/>
                <a:gd name="connsiteY45" fmla="*/ 126473 h 126671"/>
                <a:gd name="connsiteX46" fmla="*/ 52869 w 121700"/>
                <a:gd name="connsiteY46" fmla="*/ 123181 h 126671"/>
                <a:gd name="connsiteX47" fmla="*/ 51361 w 121700"/>
                <a:gd name="connsiteY47" fmla="*/ 122770 h 126671"/>
                <a:gd name="connsiteX48" fmla="*/ 19266 w 121700"/>
                <a:gd name="connsiteY48" fmla="*/ 103430 h 12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1700" h="126671">
                  <a:moveTo>
                    <a:pt x="19266" y="103430"/>
                  </a:moveTo>
                  <a:cubicBezTo>
                    <a:pt x="14327" y="98767"/>
                    <a:pt x="10350" y="93417"/>
                    <a:pt x="7196" y="87520"/>
                  </a:cubicBezTo>
                  <a:cubicBezTo>
                    <a:pt x="4452" y="82171"/>
                    <a:pt x="2121" y="76684"/>
                    <a:pt x="1023" y="70786"/>
                  </a:cubicBezTo>
                  <a:cubicBezTo>
                    <a:pt x="-3091" y="48429"/>
                    <a:pt x="5686" y="25660"/>
                    <a:pt x="18717" y="7830"/>
                  </a:cubicBezTo>
                  <a:cubicBezTo>
                    <a:pt x="20225" y="5909"/>
                    <a:pt x="21734" y="3852"/>
                    <a:pt x="23654" y="2343"/>
                  </a:cubicBezTo>
                  <a:cubicBezTo>
                    <a:pt x="24752" y="1383"/>
                    <a:pt x="25986" y="560"/>
                    <a:pt x="27358" y="149"/>
                  </a:cubicBezTo>
                  <a:cubicBezTo>
                    <a:pt x="30101" y="-400"/>
                    <a:pt x="33255" y="560"/>
                    <a:pt x="34490" y="3166"/>
                  </a:cubicBezTo>
                  <a:cubicBezTo>
                    <a:pt x="35862" y="5909"/>
                    <a:pt x="35176" y="8379"/>
                    <a:pt x="33805" y="10847"/>
                  </a:cubicBezTo>
                  <a:cubicBezTo>
                    <a:pt x="33941" y="10710"/>
                    <a:pt x="33941" y="10573"/>
                    <a:pt x="34078" y="10436"/>
                  </a:cubicBezTo>
                  <a:cubicBezTo>
                    <a:pt x="33941" y="10573"/>
                    <a:pt x="33941" y="10710"/>
                    <a:pt x="33805" y="10847"/>
                  </a:cubicBezTo>
                  <a:cubicBezTo>
                    <a:pt x="33805" y="10847"/>
                    <a:pt x="33805" y="10710"/>
                    <a:pt x="33941" y="10710"/>
                  </a:cubicBezTo>
                  <a:cubicBezTo>
                    <a:pt x="33667" y="11259"/>
                    <a:pt x="33393" y="11808"/>
                    <a:pt x="32982" y="12356"/>
                  </a:cubicBezTo>
                  <a:cubicBezTo>
                    <a:pt x="32982" y="12356"/>
                    <a:pt x="32982" y="12219"/>
                    <a:pt x="33118" y="12219"/>
                  </a:cubicBezTo>
                  <a:cubicBezTo>
                    <a:pt x="31061" y="16059"/>
                    <a:pt x="28729" y="19900"/>
                    <a:pt x="26672" y="23740"/>
                  </a:cubicBezTo>
                  <a:cubicBezTo>
                    <a:pt x="26809" y="23466"/>
                    <a:pt x="26947" y="23054"/>
                    <a:pt x="27220" y="22780"/>
                  </a:cubicBezTo>
                  <a:cubicBezTo>
                    <a:pt x="25163" y="26758"/>
                    <a:pt x="23518" y="30736"/>
                    <a:pt x="22008" y="34850"/>
                  </a:cubicBezTo>
                  <a:cubicBezTo>
                    <a:pt x="22146" y="34576"/>
                    <a:pt x="22283" y="34165"/>
                    <a:pt x="22420" y="33753"/>
                  </a:cubicBezTo>
                  <a:cubicBezTo>
                    <a:pt x="21460" y="36222"/>
                    <a:pt x="20637" y="38691"/>
                    <a:pt x="20089" y="41297"/>
                  </a:cubicBezTo>
                  <a:cubicBezTo>
                    <a:pt x="20089" y="41160"/>
                    <a:pt x="20089" y="41160"/>
                    <a:pt x="20089" y="41023"/>
                  </a:cubicBezTo>
                  <a:cubicBezTo>
                    <a:pt x="19402" y="44452"/>
                    <a:pt x="18717" y="48018"/>
                    <a:pt x="18442" y="51584"/>
                  </a:cubicBezTo>
                  <a:cubicBezTo>
                    <a:pt x="18442" y="51584"/>
                    <a:pt x="18442" y="51584"/>
                    <a:pt x="18442" y="51584"/>
                  </a:cubicBezTo>
                  <a:cubicBezTo>
                    <a:pt x="18305" y="53641"/>
                    <a:pt x="18305" y="55562"/>
                    <a:pt x="18305" y="57619"/>
                  </a:cubicBezTo>
                  <a:cubicBezTo>
                    <a:pt x="18442" y="59402"/>
                    <a:pt x="18579" y="61048"/>
                    <a:pt x="18854" y="62831"/>
                  </a:cubicBezTo>
                  <a:cubicBezTo>
                    <a:pt x="19128" y="64202"/>
                    <a:pt x="19539" y="65711"/>
                    <a:pt x="19951" y="67083"/>
                  </a:cubicBezTo>
                  <a:cubicBezTo>
                    <a:pt x="20362" y="68180"/>
                    <a:pt x="20774" y="69278"/>
                    <a:pt x="21323" y="70375"/>
                  </a:cubicBezTo>
                  <a:lnTo>
                    <a:pt x="21323" y="70375"/>
                  </a:lnTo>
                  <a:cubicBezTo>
                    <a:pt x="22420" y="72843"/>
                    <a:pt x="23791" y="75313"/>
                    <a:pt x="25163" y="77644"/>
                  </a:cubicBezTo>
                  <a:cubicBezTo>
                    <a:pt x="25849" y="78742"/>
                    <a:pt x="26672" y="79839"/>
                    <a:pt x="27495" y="80799"/>
                  </a:cubicBezTo>
                  <a:cubicBezTo>
                    <a:pt x="28318" y="81759"/>
                    <a:pt x="29278" y="82719"/>
                    <a:pt x="30101" y="83542"/>
                  </a:cubicBezTo>
                  <a:cubicBezTo>
                    <a:pt x="29964" y="83405"/>
                    <a:pt x="29689" y="83130"/>
                    <a:pt x="29553" y="82994"/>
                  </a:cubicBezTo>
                  <a:cubicBezTo>
                    <a:pt x="32844" y="85874"/>
                    <a:pt x="36136" y="88617"/>
                    <a:pt x="39702" y="91223"/>
                  </a:cubicBezTo>
                  <a:cubicBezTo>
                    <a:pt x="39291" y="90949"/>
                    <a:pt x="38879" y="90675"/>
                    <a:pt x="38468" y="90400"/>
                  </a:cubicBezTo>
                  <a:cubicBezTo>
                    <a:pt x="41759" y="92595"/>
                    <a:pt x="45051" y="94789"/>
                    <a:pt x="48480" y="96710"/>
                  </a:cubicBezTo>
                  <a:cubicBezTo>
                    <a:pt x="48069" y="96435"/>
                    <a:pt x="47521" y="96298"/>
                    <a:pt x="47109" y="96024"/>
                  </a:cubicBezTo>
                  <a:cubicBezTo>
                    <a:pt x="47383" y="96161"/>
                    <a:pt x="47657" y="96298"/>
                    <a:pt x="48069" y="96572"/>
                  </a:cubicBezTo>
                  <a:cubicBezTo>
                    <a:pt x="49715" y="97395"/>
                    <a:pt x="51498" y="98218"/>
                    <a:pt x="53281" y="98904"/>
                  </a:cubicBezTo>
                  <a:cubicBezTo>
                    <a:pt x="56573" y="100001"/>
                    <a:pt x="59865" y="100962"/>
                    <a:pt x="63156" y="101784"/>
                  </a:cubicBezTo>
                  <a:cubicBezTo>
                    <a:pt x="67272" y="102745"/>
                    <a:pt x="71524" y="103293"/>
                    <a:pt x="75776" y="103704"/>
                  </a:cubicBezTo>
                  <a:cubicBezTo>
                    <a:pt x="80164" y="103979"/>
                    <a:pt x="84553" y="104116"/>
                    <a:pt x="88942" y="103842"/>
                  </a:cubicBezTo>
                  <a:cubicBezTo>
                    <a:pt x="88669" y="103842"/>
                    <a:pt x="88257" y="103842"/>
                    <a:pt x="87982" y="103979"/>
                  </a:cubicBezTo>
                  <a:cubicBezTo>
                    <a:pt x="91960" y="103704"/>
                    <a:pt x="96075" y="103430"/>
                    <a:pt x="100052" y="102745"/>
                  </a:cubicBezTo>
                  <a:cubicBezTo>
                    <a:pt x="103481" y="102059"/>
                    <a:pt x="107048" y="101098"/>
                    <a:pt x="110477" y="100550"/>
                  </a:cubicBezTo>
                  <a:cubicBezTo>
                    <a:pt x="114866" y="100001"/>
                    <a:pt x="119392" y="102745"/>
                    <a:pt x="121038" y="106859"/>
                  </a:cubicBezTo>
                  <a:cubicBezTo>
                    <a:pt x="122821" y="111385"/>
                    <a:pt x="120901" y="117009"/>
                    <a:pt x="116512" y="119341"/>
                  </a:cubicBezTo>
                  <a:cubicBezTo>
                    <a:pt x="111025" y="122084"/>
                    <a:pt x="104716" y="123456"/>
                    <a:pt x="98818" y="124690"/>
                  </a:cubicBezTo>
                  <a:cubicBezTo>
                    <a:pt x="94429" y="125650"/>
                    <a:pt x="90177" y="126199"/>
                    <a:pt x="85651" y="126473"/>
                  </a:cubicBezTo>
                  <a:cubicBezTo>
                    <a:pt x="74541" y="127159"/>
                    <a:pt x="63568" y="126062"/>
                    <a:pt x="52869" y="123181"/>
                  </a:cubicBezTo>
                  <a:cubicBezTo>
                    <a:pt x="52321" y="123044"/>
                    <a:pt x="51909" y="122907"/>
                    <a:pt x="51361" y="122770"/>
                  </a:cubicBezTo>
                  <a:cubicBezTo>
                    <a:pt x="39291" y="119066"/>
                    <a:pt x="28318" y="112071"/>
                    <a:pt x="19266" y="103430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7" name="任意多边形: 形状 1336"/>
            <p:cNvSpPr/>
            <p:nvPr>
              <p:custDataLst>
                <p:tags r:id="rId96"/>
              </p:custDataLst>
            </p:nvPr>
          </p:nvSpPr>
          <p:spPr>
            <a:xfrm>
              <a:off x="8379134" y="4567204"/>
              <a:ext cx="776385" cy="1206929"/>
            </a:xfrm>
            <a:custGeom>
              <a:avLst/>
              <a:gdLst>
                <a:gd name="connsiteX0" fmla="*/ 490790 w 776385"/>
                <a:gd name="connsiteY0" fmla="*/ 1180348 h 1206929"/>
                <a:gd name="connsiteX1" fmla="*/ 393132 w 776385"/>
                <a:gd name="connsiteY1" fmla="*/ 1195299 h 1206929"/>
                <a:gd name="connsiteX2" fmla="*/ 266122 w 776385"/>
                <a:gd name="connsiteY2" fmla="*/ 1206409 h 1206929"/>
                <a:gd name="connsiteX3" fmla="*/ 149398 w 776385"/>
                <a:gd name="connsiteY3" fmla="*/ 1203529 h 1206929"/>
                <a:gd name="connsiteX4" fmla="*/ 93849 w 776385"/>
                <a:gd name="connsiteY4" fmla="*/ 1193927 h 1206929"/>
                <a:gd name="connsiteX5" fmla="*/ 74510 w 776385"/>
                <a:gd name="connsiteY5" fmla="*/ 1185012 h 1206929"/>
                <a:gd name="connsiteX6" fmla="*/ 66829 w 776385"/>
                <a:gd name="connsiteY6" fmla="*/ 1175136 h 1206929"/>
                <a:gd name="connsiteX7" fmla="*/ 43922 w 776385"/>
                <a:gd name="connsiteY7" fmla="*/ 1154700 h 1206929"/>
                <a:gd name="connsiteX8" fmla="*/ 37476 w 776385"/>
                <a:gd name="connsiteY8" fmla="*/ 1113963 h 1206929"/>
                <a:gd name="connsiteX9" fmla="*/ 36516 w 776385"/>
                <a:gd name="connsiteY9" fmla="*/ 1108614 h 1206929"/>
                <a:gd name="connsiteX10" fmla="*/ 31441 w 776385"/>
                <a:gd name="connsiteY10" fmla="*/ 1068151 h 1206929"/>
                <a:gd name="connsiteX11" fmla="*/ 31167 w 776385"/>
                <a:gd name="connsiteY11" fmla="*/ 1065682 h 1206929"/>
                <a:gd name="connsiteX12" fmla="*/ 22114 w 776385"/>
                <a:gd name="connsiteY12" fmla="*/ 978174 h 1206929"/>
                <a:gd name="connsiteX13" fmla="*/ 21977 w 776385"/>
                <a:gd name="connsiteY13" fmla="*/ 976117 h 1206929"/>
                <a:gd name="connsiteX14" fmla="*/ 21840 w 776385"/>
                <a:gd name="connsiteY14" fmla="*/ 974334 h 1206929"/>
                <a:gd name="connsiteX15" fmla="*/ 21566 w 776385"/>
                <a:gd name="connsiteY15" fmla="*/ 972551 h 1206929"/>
                <a:gd name="connsiteX16" fmla="*/ 4421 w 776385"/>
                <a:gd name="connsiteY16" fmla="*/ 719353 h 1206929"/>
                <a:gd name="connsiteX17" fmla="*/ 32 w 776385"/>
                <a:gd name="connsiteY17" fmla="*/ 464785 h 1206929"/>
                <a:gd name="connsiteX18" fmla="*/ 2089 w 776385"/>
                <a:gd name="connsiteY18" fmla="*/ 337226 h 1206929"/>
                <a:gd name="connsiteX19" fmla="*/ 7713 w 776385"/>
                <a:gd name="connsiteY19" fmla="*/ 211038 h 1206929"/>
                <a:gd name="connsiteX20" fmla="*/ 11142 w 776385"/>
                <a:gd name="connsiteY20" fmla="*/ 169479 h 1206929"/>
                <a:gd name="connsiteX21" fmla="*/ 13748 w 776385"/>
                <a:gd name="connsiteY21" fmla="*/ 149728 h 1206929"/>
                <a:gd name="connsiteX22" fmla="*/ 16354 w 776385"/>
                <a:gd name="connsiteY22" fmla="*/ 139029 h 1206929"/>
                <a:gd name="connsiteX23" fmla="*/ 26092 w 776385"/>
                <a:gd name="connsiteY23" fmla="*/ 131074 h 1206929"/>
                <a:gd name="connsiteX24" fmla="*/ 29521 w 776385"/>
                <a:gd name="connsiteY24" fmla="*/ 131074 h 1206929"/>
                <a:gd name="connsiteX25" fmla="*/ 34458 w 776385"/>
                <a:gd name="connsiteY25" fmla="*/ 132583 h 1206929"/>
                <a:gd name="connsiteX26" fmla="*/ 51192 w 776385"/>
                <a:gd name="connsiteY26" fmla="*/ 114752 h 1206929"/>
                <a:gd name="connsiteX27" fmla="*/ 101119 w 776385"/>
                <a:gd name="connsiteY27" fmla="*/ 80325 h 1206929"/>
                <a:gd name="connsiteX28" fmla="*/ 217293 w 776385"/>
                <a:gd name="connsiteY28" fmla="*/ 32593 h 1206929"/>
                <a:gd name="connsiteX29" fmla="*/ 314540 w 776385"/>
                <a:gd name="connsiteY29" fmla="*/ 9002 h 1206929"/>
                <a:gd name="connsiteX30" fmla="*/ 336622 w 776385"/>
                <a:gd name="connsiteY30" fmla="*/ 5710 h 1206929"/>
                <a:gd name="connsiteX31" fmla="*/ 454717 w 776385"/>
                <a:gd name="connsiteY31" fmla="*/ 1458 h 1206929"/>
                <a:gd name="connsiteX32" fmla="*/ 495454 w 776385"/>
                <a:gd name="connsiteY32" fmla="*/ 6670 h 1206929"/>
                <a:gd name="connsiteX33" fmla="*/ 511638 w 776385"/>
                <a:gd name="connsiteY33" fmla="*/ 10373 h 1206929"/>
                <a:gd name="connsiteX34" fmla="*/ 524943 w 776385"/>
                <a:gd name="connsiteY34" fmla="*/ 13528 h 1206929"/>
                <a:gd name="connsiteX35" fmla="*/ 530978 w 776385"/>
                <a:gd name="connsiteY35" fmla="*/ 14900 h 1206929"/>
                <a:gd name="connsiteX36" fmla="*/ 547300 w 776385"/>
                <a:gd name="connsiteY36" fmla="*/ 20112 h 1206929"/>
                <a:gd name="connsiteX37" fmla="*/ 553884 w 776385"/>
                <a:gd name="connsiteY37" fmla="*/ 16272 h 1206929"/>
                <a:gd name="connsiteX38" fmla="*/ 565542 w 776385"/>
                <a:gd name="connsiteY38" fmla="*/ 20523 h 1206929"/>
                <a:gd name="connsiteX39" fmla="*/ 569109 w 776385"/>
                <a:gd name="connsiteY39" fmla="*/ 27518 h 1206929"/>
                <a:gd name="connsiteX40" fmla="*/ 570480 w 776385"/>
                <a:gd name="connsiteY40" fmla="*/ 31222 h 1206929"/>
                <a:gd name="connsiteX41" fmla="*/ 586527 w 776385"/>
                <a:gd name="connsiteY41" fmla="*/ 42743 h 1206929"/>
                <a:gd name="connsiteX42" fmla="*/ 590094 w 776385"/>
                <a:gd name="connsiteY42" fmla="*/ 77582 h 1206929"/>
                <a:gd name="connsiteX43" fmla="*/ 585431 w 776385"/>
                <a:gd name="connsiteY43" fmla="*/ 82520 h 1206929"/>
                <a:gd name="connsiteX44" fmla="*/ 597638 w 776385"/>
                <a:gd name="connsiteY44" fmla="*/ 127645 h 1206929"/>
                <a:gd name="connsiteX45" fmla="*/ 626167 w 776385"/>
                <a:gd name="connsiteY45" fmla="*/ 245191 h 1206929"/>
                <a:gd name="connsiteX46" fmla="*/ 679522 w 776385"/>
                <a:gd name="connsiteY46" fmla="*/ 482478 h 1206929"/>
                <a:gd name="connsiteX47" fmla="*/ 727940 w 776385"/>
                <a:gd name="connsiteY47" fmla="*/ 725800 h 1206929"/>
                <a:gd name="connsiteX48" fmla="*/ 729997 w 776385"/>
                <a:gd name="connsiteY48" fmla="*/ 737870 h 1206929"/>
                <a:gd name="connsiteX49" fmla="*/ 748240 w 776385"/>
                <a:gd name="connsiteY49" fmla="*/ 843758 h 1206929"/>
                <a:gd name="connsiteX50" fmla="*/ 763464 w 776385"/>
                <a:gd name="connsiteY50" fmla="*/ 947862 h 1206929"/>
                <a:gd name="connsiteX51" fmla="*/ 764973 w 776385"/>
                <a:gd name="connsiteY51" fmla="*/ 958698 h 1206929"/>
                <a:gd name="connsiteX52" fmla="*/ 769225 w 776385"/>
                <a:gd name="connsiteY52" fmla="*/ 988187 h 1206929"/>
                <a:gd name="connsiteX53" fmla="*/ 770322 w 776385"/>
                <a:gd name="connsiteY53" fmla="*/ 995457 h 1206929"/>
                <a:gd name="connsiteX54" fmla="*/ 772517 w 776385"/>
                <a:gd name="connsiteY54" fmla="*/ 1009996 h 1206929"/>
                <a:gd name="connsiteX55" fmla="*/ 775397 w 776385"/>
                <a:gd name="connsiteY55" fmla="*/ 1064722 h 1206929"/>
                <a:gd name="connsiteX56" fmla="*/ 771557 w 776385"/>
                <a:gd name="connsiteY56" fmla="*/ 1075284 h 1206929"/>
                <a:gd name="connsiteX57" fmla="*/ 770322 w 776385"/>
                <a:gd name="connsiteY57" fmla="*/ 1088725 h 1206929"/>
                <a:gd name="connsiteX58" fmla="*/ 743988 w 776385"/>
                <a:gd name="connsiteY58" fmla="*/ 1111220 h 1206929"/>
                <a:gd name="connsiteX59" fmla="*/ 740696 w 776385"/>
                <a:gd name="connsiteY59" fmla="*/ 1112728 h 1206929"/>
                <a:gd name="connsiteX60" fmla="*/ 714087 w 776385"/>
                <a:gd name="connsiteY60" fmla="*/ 1125073 h 1206929"/>
                <a:gd name="connsiteX61" fmla="*/ 673350 w 776385"/>
                <a:gd name="connsiteY61" fmla="*/ 1139749 h 1206929"/>
                <a:gd name="connsiteX62" fmla="*/ 621229 w 776385"/>
                <a:gd name="connsiteY62" fmla="*/ 1154425 h 1206929"/>
                <a:gd name="connsiteX63" fmla="*/ 619309 w 776385"/>
                <a:gd name="connsiteY63" fmla="*/ 1154974 h 1206929"/>
                <a:gd name="connsiteX64" fmla="*/ 567188 w 776385"/>
                <a:gd name="connsiteY64" fmla="*/ 1166632 h 1206929"/>
                <a:gd name="connsiteX65" fmla="*/ 509718 w 776385"/>
                <a:gd name="connsiteY65" fmla="*/ 1177331 h 1206929"/>
                <a:gd name="connsiteX66" fmla="*/ 490790 w 776385"/>
                <a:gd name="connsiteY66" fmla="*/ 1180348 h 120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776385" h="1206929">
                  <a:moveTo>
                    <a:pt x="490790" y="1180348"/>
                  </a:moveTo>
                  <a:cubicBezTo>
                    <a:pt x="459654" y="1185561"/>
                    <a:pt x="426462" y="1191047"/>
                    <a:pt x="393132" y="1195299"/>
                  </a:cubicBezTo>
                  <a:cubicBezTo>
                    <a:pt x="358431" y="1199688"/>
                    <a:pt x="312619" y="1204900"/>
                    <a:pt x="266122" y="1206409"/>
                  </a:cubicBezTo>
                  <a:cubicBezTo>
                    <a:pt x="226346" y="1207643"/>
                    <a:pt x="187117" y="1206683"/>
                    <a:pt x="149398" y="1203529"/>
                  </a:cubicBezTo>
                  <a:cubicBezTo>
                    <a:pt x="131568" y="1202157"/>
                    <a:pt x="112502" y="1199962"/>
                    <a:pt x="93849" y="1193927"/>
                  </a:cubicBezTo>
                  <a:cubicBezTo>
                    <a:pt x="87676" y="1192007"/>
                    <a:pt x="80545" y="1189538"/>
                    <a:pt x="74510" y="1185012"/>
                  </a:cubicBezTo>
                  <a:cubicBezTo>
                    <a:pt x="70943" y="1182406"/>
                    <a:pt x="68200" y="1178839"/>
                    <a:pt x="66829" y="1175136"/>
                  </a:cubicBezTo>
                  <a:cubicBezTo>
                    <a:pt x="55307" y="1174588"/>
                    <a:pt x="45432" y="1165672"/>
                    <a:pt x="43922" y="1154700"/>
                  </a:cubicBezTo>
                  <a:cubicBezTo>
                    <a:pt x="42140" y="1140984"/>
                    <a:pt x="39808" y="1127268"/>
                    <a:pt x="37476" y="1113963"/>
                  </a:cubicBezTo>
                  <a:lnTo>
                    <a:pt x="36516" y="1108614"/>
                  </a:lnTo>
                  <a:cubicBezTo>
                    <a:pt x="34184" y="1095309"/>
                    <a:pt x="32812" y="1081456"/>
                    <a:pt x="31441" y="1068151"/>
                  </a:cubicBezTo>
                  <a:lnTo>
                    <a:pt x="31167" y="1065682"/>
                  </a:lnTo>
                  <a:cubicBezTo>
                    <a:pt x="28012" y="1036605"/>
                    <a:pt x="24995" y="1007389"/>
                    <a:pt x="22114" y="978174"/>
                  </a:cubicBezTo>
                  <a:lnTo>
                    <a:pt x="21977" y="976117"/>
                  </a:lnTo>
                  <a:lnTo>
                    <a:pt x="21840" y="974334"/>
                  </a:lnTo>
                  <a:lnTo>
                    <a:pt x="21566" y="972551"/>
                  </a:lnTo>
                  <a:cubicBezTo>
                    <a:pt x="13610" y="891489"/>
                    <a:pt x="7850" y="806313"/>
                    <a:pt x="4421" y="719353"/>
                  </a:cubicBezTo>
                  <a:cubicBezTo>
                    <a:pt x="1266" y="636646"/>
                    <a:pt x="-243" y="551058"/>
                    <a:pt x="32" y="464785"/>
                  </a:cubicBezTo>
                  <a:cubicBezTo>
                    <a:pt x="168" y="420345"/>
                    <a:pt x="855" y="378648"/>
                    <a:pt x="2089" y="337226"/>
                  </a:cubicBezTo>
                  <a:cubicBezTo>
                    <a:pt x="3323" y="299781"/>
                    <a:pt x="4832" y="255615"/>
                    <a:pt x="7713" y="211038"/>
                  </a:cubicBezTo>
                  <a:cubicBezTo>
                    <a:pt x="8536" y="196774"/>
                    <a:pt x="9770" y="182784"/>
                    <a:pt x="11142" y="169479"/>
                  </a:cubicBezTo>
                  <a:cubicBezTo>
                    <a:pt x="11827" y="162895"/>
                    <a:pt x="12650" y="156312"/>
                    <a:pt x="13748" y="149728"/>
                  </a:cubicBezTo>
                  <a:cubicBezTo>
                    <a:pt x="14296" y="146299"/>
                    <a:pt x="14982" y="142321"/>
                    <a:pt x="16354" y="139029"/>
                  </a:cubicBezTo>
                  <a:cubicBezTo>
                    <a:pt x="18137" y="134778"/>
                    <a:pt x="21840" y="131760"/>
                    <a:pt x="26092" y="131074"/>
                  </a:cubicBezTo>
                  <a:cubicBezTo>
                    <a:pt x="27326" y="130937"/>
                    <a:pt x="28287" y="130937"/>
                    <a:pt x="29521" y="131074"/>
                  </a:cubicBezTo>
                  <a:cubicBezTo>
                    <a:pt x="31304" y="131211"/>
                    <a:pt x="32950" y="131760"/>
                    <a:pt x="34458" y="132583"/>
                  </a:cubicBezTo>
                  <a:cubicBezTo>
                    <a:pt x="38574" y="126411"/>
                    <a:pt x="44197" y="120513"/>
                    <a:pt x="51192" y="114752"/>
                  </a:cubicBezTo>
                  <a:cubicBezTo>
                    <a:pt x="65594" y="102545"/>
                    <a:pt x="81916" y="91161"/>
                    <a:pt x="101119" y="80325"/>
                  </a:cubicBezTo>
                  <a:cubicBezTo>
                    <a:pt x="132665" y="62357"/>
                    <a:pt x="168464" y="47681"/>
                    <a:pt x="217293" y="32593"/>
                  </a:cubicBezTo>
                  <a:cubicBezTo>
                    <a:pt x="252818" y="21758"/>
                    <a:pt x="284502" y="14077"/>
                    <a:pt x="314540" y="9002"/>
                  </a:cubicBezTo>
                  <a:cubicBezTo>
                    <a:pt x="321946" y="7767"/>
                    <a:pt x="329216" y="6670"/>
                    <a:pt x="336622" y="5710"/>
                  </a:cubicBezTo>
                  <a:cubicBezTo>
                    <a:pt x="382434" y="-51"/>
                    <a:pt x="420016" y="-1422"/>
                    <a:pt x="454717" y="1458"/>
                  </a:cubicBezTo>
                  <a:cubicBezTo>
                    <a:pt x="469668" y="2556"/>
                    <a:pt x="483109" y="4338"/>
                    <a:pt x="495454" y="6670"/>
                  </a:cubicBezTo>
                  <a:cubicBezTo>
                    <a:pt x="500802" y="7767"/>
                    <a:pt x="506289" y="9002"/>
                    <a:pt x="511638" y="10373"/>
                  </a:cubicBezTo>
                  <a:cubicBezTo>
                    <a:pt x="516028" y="11471"/>
                    <a:pt x="520417" y="12568"/>
                    <a:pt x="524943" y="13528"/>
                  </a:cubicBezTo>
                  <a:lnTo>
                    <a:pt x="530978" y="14900"/>
                  </a:lnTo>
                  <a:cubicBezTo>
                    <a:pt x="536053" y="15997"/>
                    <a:pt x="541265" y="17780"/>
                    <a:pt x="547300" y="20112"/>
                  </a:cubicBezTo>
                  <a:cubicBezTo>
                    <a:pt x="548808" y="18054"/>
                    <a:pt x="551141" y="16683"/>
                    <a:pt x="553884" y="16272"/>
                  </a:cubicBezTo>
                  <a:cubicBezTo>
                    <a:pt x="558410" y="15585"/>
                    <a:pt x="562936" y="17231"/>
                    <a:pt x="565542" y="20523"/>
                  </a:cubicBezTo>
                  <a:cubicBezTo>
                    <a:pt x="567325" y="22718"/>
                    <a:pt x="568148" y="25050"/>
                    <a:pt x="569109" y="27518"/>
                  </a:cubicBezTo>
                  <a:cubicBezTo>
                    <a:pt x="569657" y="28890"/>
                    <a:pt x="570069" y="30124"/>
                    <a:pt x="570480" y="31222"/>
                  </a:cubicBezTo>
                  <a:cubicBezTo>
                    <a:pt x="577338" y="34925"/>
                    <a:pt x="582413" y="38491"/>
                    <a:pt x="586527" y="42743"/>
                  </a:cubicBezTo>
                  <a:cubicBezTo>
                    <a:pt x="596266" y="52619"/>
                    <a:pt x="597638" y="66883"/>
                    <a:pt x="590094" y="77582"/>
                  </a:cubicBezTo>
                  <a:cubicBezTo>
                    <a:pt x="588860" y="79365"/>
                    <a:pt x="587351" y="81011"/>
                    <a:pt x="585431" y="82520"/>
                  </a:cubicBezTo>
                  <a:cubicBezTo>
                    <a:pt x="589820" y="97333"/>
                    <a:pt x="593797" y="112420"/>
                    <a:pt x="597638" y="127645"/>
                  </a:cubicBezTo>
                  <a:cubicBezTo>
                    <a:pt x="607925" y="167833"/>
                    <a:pt x="617388" y="207747"/>
                    <a:pt x="626167" y="245191"/>
                  </a:cubicBezTo>
                  <a:cubicBezTo>
                    <a:pt x="647426" y="335854"/>
                    <a:pt x="664435" y="411292"/>
                    <a:pt x="679522" y="482478"/>
                  </a:cubicBezTo>
                  <a:cubicBezTo>
                    <a:pt x="698450" y="572455"/>
                    <a:pt x="713950" y="648167"/>
                    <a:pt x="727940" y="725800"/>
                  </a:cubicBezTo>
                  <a:lnTo>
                    <a:pt x="729997" y="737870"/>
                  </a:lnTo>
                  <a:cubicBezTo>
                    <a:pt x="736169" y="772572"/>
                    <a:pt x="742479" y="808371"/>
                    <a:pt x="748240" y="843758"/>
                  </a:cubicBezTo>
                  <a:cubicBezTo>
                    <a:pt x="753589" y="877087"/>
                    <a:pt x="758252" y="910692"/>
                    <a:pt x="763464" y="947862"/>
                  </a:cubicBezTo>
                  <a:lnTo>
                    <a:pt x="764973" y="958698"/>
                  </a:lnTo>
                  <a:cubicBezTo>
                    <a:pt x="766345" y="968573"/>
                    <a:pt x="767716" y="978312"/>
                    <a:pt x="769225" y="988187"/>
                  </a:cubicBezTo>
                  <a:lnTo>
                    <a:pt x="770322" y="995457"/>
                  </a:lnTo>
                  <a:lnTo>
                    <a:pt x="772517" y="1009996"/>
                  </a:lnTo>
                  <a:cubicBezTo>
                    <a:pt x="775260" y="1029198"/>
                    <a:pt x="777866" y="1046754"/>
                    <a:pt x="775397" y="1064722"/>
                  </a:cubicBezTo>
                  <a:cubicBezTo>
                    <a:pt x="774849" y="1068426"/>
                    <a:pt x="773614" y="1071992"/>
                    <a:pt x="771557" y="1075284"/>
                  </a:cubicBezTo>
                  <a:cubicBezTo>
                    <a:pt x="772517" y="1079673"/>
                    <a:pt x="772105" y="1084336"/>
                    <a:pt x="770322" y="1088725"/>
                  </a:cubicBezTo>
                  <a:cubicBezTo>
                    <a:pt x="765933" y="1100384"/>
                    <a:pt x="754823" y="1106008"/>
                    <a:pt x="743988" y="1111220"/>
                  </a:cubicBezTo>
                  <a:lnTo>
                    <a:pt x="740696" y="1112728"/>
                  </a:lnTo>
                  <a:cubicBezTo>
                    <a:pt x="733426" y="1116432"/>
                    <a:pt x="723825" y="1121095"/>
                    <a:pt x="714087" y="1125073"/>
                  </a:cubicBezTo>
                  <a:cubicBezTo>
                    <a:pt x="701605" y="1130011"/>
                    <a:pt x="687889" y="1134811"/>
                    <a:pt x="673350" y="1139749"/>
                  </a:cubicBezTo>
                  <a:cubicBezTo>
                    <a:pt x="656754" y="1145098"/>
                    <a:pt x="639883" y="1149624"/>
                    <a:pt x="621229" y="1154425"/>
                  </a:cubicBezTo>
                  <a:lnTo>
                    <a:pt x="619309" y="1154974"/>
                  </a:lnTo>
                  <a:cubicBezTo>
                    <a:pt x="602164" y="1159363"/>
                    <a:pt x="584059" y="1163203"/>
                    <a:pt x="567188" y="1166632"/>
                  </a:cubicBezTo>
                  <a:cubicBezTo>
                    <a:pt x="546066" y="1170884"/>
                    <a:pt x="527275" y="1174450"/>
                    <a:pt x="509718" y="1177331"/>
                  </a:cubicBezTo>
                  <a:lnTo>
                    <a:pt x="490790" y="1180348"/>
                  </a:ln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8" name="任意多边形: 形状 1337"/>
            <p:cNvSpPr/>
            <p:nvPr>
              <p:custDataLst>
                <p:tags r:id="rId97"/>
              </p:custDataLst>
            </p:nvPr>
          </p:nvSpPr>
          <p:spPr>
            <a:xfrm>
              <a:off x="8380674" y="4633127"/>
              <a:ext cx="631896" cy="323874"/>
            </a:xfrm>
            <a:custGeom>
              <a:avLst/>
              <a:gdLst>
                <a:gd name="connsiteX0" fmla="*/ 624215 w 631896"/>
                <a:gd name="connsiteY0" fmla="*/ 179268 h 323874"/>
                <a:gd name="connsiteX1" fmla="*/ 631896 w 631896"/>
                <a:gd name="connsiteY1" fmla="*/ 211775 h 323874"/>
                <a:gd name="connsiteX2" fmla="*/ 575660 w 631896"/>
                <a:gd name="connsiteY2" fmla="*/ 244968 h 323874"/>
                <a:gd name="connsiteX3" fmla="*/ 479648 w 631896"/>
                <a:gd name="connsiteY3" fmla="*/ 287487 h 323874"/>
                <a:gd name="connsiteX4" fmla="*/ 380071 w 631896"/>
                <a:gd name="connsiteY4" fmla="*/ 312999 h 323874"/>
                <a:gd name="connsiteX5" fmla="*/ 299694 w 631896"/>
                <a:gd name="connsiteY5" fmla="*/ 322189 h 323874"/>
                <a:gd name="connsiteX6" fmla="*/ 108905 w 631896"/>
                <a:gd name="connsiteY6" fmla="*/ 312039 h 323874"/>
                <a:gd name="connsiteX7" fmla="*/ 0 w 631896"/>
                <a:gd name="connsiteY7" fmla="*/ 282412 h 323874"/>
                <a:gd name="connsiteX8" fmla="*/ 411 w 631896"/>
                <a:gd name="connsiteY8" fmla="*/ 271165 h 323874"/>
                <a:gd name="connsiteX9" fmla="*/ 6035 w 631896"/>
                <a:gd name="connsiteY9" fmla="*/ 144978 h 323874"/>
                <a:gd name="connsiteX10" fmla="*/ 9464 w 631896"/>
                <a:gd name="connsiteY10" fmla="*/ 103418 h 323874"/>
                <a:gd name="connsiteX11" fmla="*/ 11933 w 631896"/>
                <a:gd name="connsiteY11" fmla="*/ 83805 h 323874"/>
                <a:gd name="connsiteX12" fmla="*/ 14539 w 631896"/>
                <a:gd name="connsiteY12" fmla="*/ 72969 h 323874"/>
                <a:gd name="connsiteX13" fmla="*/ 16597 w 631896"/>
                <a:gd name="connsiteY13" fmla="*/ 69540 h 323874"/>
                <a:gd name="connsiteX14" fmla="*/ 42931 w 631896"/>
                <a:gd name="connsiteY14" fmla="*/ 71186 h 323874"/>
                <a:gd name="connsiteX15" fmla="*/ 94366 w 631896"/>
                <a:gd name="connsiteY15" fmla="*/ 82296 h 323874"/>
                <a:gd name="connsiteX16" fmla="*/ 158420 w 631896"/>
                <a:gd name="connsiteY16" fmla="*/ 88879 h 323874"/>
                <a:gd name="connsiteX17" fmla="*/ 239344 w 631896"/>
                <a:gd name="connsiteY17" fmla="*/ 85039 h 323874"/>
                <a:gd name="connsiteX18" fmla="*/ 325480 w 631896"/>
                <a:gd name="connsiteY18" fmla="*/ 75438 h 323874"/>
                <a:gd name="connsiteX19" fmla="*/ 415595 w 631896"/>
                <a:gd name="connsiteY19" fmla="*/ 58979 h 323874"/>
                <a:gd name="connsiteX20" fmla="*/ 554675 w 631896"/>
                <a:gd name="connsiteY20" fmla="*/ 16185 h 323874"/>
                <a:gd name="connsiteX21" fmla="*/ 592394 w 631896"/>
                <a:gd name="connsiteY21" fmla="*/ 0 h 323874"/>
                <a:gd name="connsiteX22" fmla="*/ 587868 w 631896"/>
                <a:gd name="connsiteY22" fmla="*/ 11659 h 323874"/>
                <a:gd name="connsiteX23" fmla="*/ 583341 w 631896"/>
                <a:gd name="connsiteY23" fmla="*/ 16459 h 323874"/>
                <a:gd name="connsiteX24" fmla="*/ 595549 w 631896"/>
                <a:gd name="connsiteY24" fmla="*/ 61585 h 323874"/>
                <a:gd name="connsiteX25" fmla="*/ 624215 w 631896"/>
                <a:gd name="connsiteY25" fmla="*/ 179268 h 3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31896" h="323874">
                  <a:moveTo>
                    <a:pt x="624215" y="179268"/>
                  </a:moveTo>
                  <a:cubicBezTo>
                    <a:pt x="626821" y="190378"/>
                    <a:pt x="629428" y="201213"/>
                    <a:pt x="631896" y="211775"/>
                  </a:cubicBezTo>
                  <a:cubicBezTo>
                    <a:pt x="613517" y="223571"/>
                    <a:pt x="594726" y="234544"/>
                    <a:pt x="575660" y="244968"/>
                  </a:cubicBezTo>
                  <a:cubicBezTo>
                    <a:pt x="544663" y="261976"/>
                    <a:pt x="512704" y="275417"/>
                    <a:pt x="479648" y="287487"/>
                  </a:cubicBezTo>
                  <a:cubicBezTo>
                    <a:pt x="447553" y="299009"/>
                    <a:pt x="414086" y="307238"/>
                    <a:pt x="380071" y="312999"/>
                  </a:cubicBezTo>
                  <a:cubicBezTo>
                    <a:pt x="353462" y="317525"/>
                    <a:pt x="326441" y="320406"/>
                    <a:pt x="299694" y="322189"/>
                  </a:cubicBezTo>
                  <a:cubicBezTo>
                    <a:pt x="236464" y="326303"/>
                    <a:pt x="171450" y="322874"/>
                    <a:pt x="108905" y="312039"/>
                  </a:cubicBezTo>
                  <a:cubicBezTo>
                    <a:pt x="71734" y="305592"/>
                    <a:pt x="35113" y="296128"/>
                    <a:pt x="0" y="282412"/>
                  </a:cubicBezTo>
                  <a:cubicBezTo>
                    <a:pt x="137" y="278709"/>
                    <a:pt x="275" y="275006"/>
                    <a:pt x="411" y="271165"/>
                  </a:cubicBezTo>
                  <a:cubicBezTo>
                    <a:pt x="1646" y="233858"/>
                    <a:pt x="3154" y="189555"/>
                    <a:pt x="6035" y="144978"/>
                  </a:cubicBezTo>
                  <a:cubicBezTo>
                    <a:pt x="6858" y="130713"/>
                    <a:pt x="7956" y="116723"/>
                    <a:pt x="9464" y="103418"/>
                  </a:cubicBezTo>
                  <a:cubicBezTo>
                    <a:pt x="10150" y="96835"/>
                    <a:pt x="10973" y="90251"/>
                    <a:pt x="11933" y="83805"/>
                  </a:cubicBezTo>
                  <a:cubicBezTo>
                    <a:pt x="12481" y="80239"/>
                    <a:pt x="13030" y="76398"/>
                    <a:pt x="14539" y="72969"/>
                  </a:cubicBezTo>
                  <a:cubicBezTo>
                    <a:pt x="15087" y="71598"/>
                    <a:pt x="15773" y="70637"/>
                    <a:pt x="16597" y="69540"/>
                  </a:cubicBezTo>
                  <a:cubicBezTo>
                    <a:pt x="25237" y="68443"/>
                    <a:pt x="34153" y="68991"/>
                    <a:pt x="42931" y="71186"/>
                  </a:cubicBezTo>
                  <a:cubicBezTo>
                    <a:pt x="59939" y="75575"/>
                    <a:pt x="77084" y="79141"/>
                    <a:pt x="94366" y="82296"/>
                  </a:cubicBezTo>
                  <a:cubicBezTo>
                    <a:pt x="115626" y="85588"/>
                    <a:pt x="136885" y="87782"/>
                    <a:pt x="158420" y="88879"/>
                  </a:cubicBezTo>
                  <a:cubicBezTo>
                    <a:pt x="185441" y="89291"/>
                    <a:pt x="212461" y="87371"/>
                    <a:pt x="239344" y="85039"/>
                  </a:cubicBezTo>
                  <a:cubicBezTo>
                    <a:pt x="268148" y="82021"/>
                    <a:pt x="296814" y="79278"/>
                    <a:pt x="325480" y="75438"/>
                  </a:cubicBezTo>
                  <a:cubicBezTo>
                    <a:pt x="355930" y="71460"/>
                    <a:pt x="385831" y="65699"/>
                    <a:pt x="415595" y="58979"/>
                  </a:cubicBezTo>
                  <a:cubicBezTo>
                    <a:pt x="462778" y="47046"/>
                    <a:pt x="509001" y="33330"/>
                    <a:pt x="554675" y="16185"/>
                  </a:cubicBezTo>
                  <a:cubicBezTo>
                    <a:pt x="567431" y="11110"/>
                    <a:pt x="579912" y="5624"/>
                    <a:pt x="592394" y="0"/>
                  </a:cubicBezTo>
                  <a:cubicBezTo>
                    <a:pt x="591982" y="3977"/>
                    <a:pt x="590474" y="7955"/>
                    <a:pt x="587868" y="11659"/>
                  </a:cubicBezTo>
                  <a:cubicBezTo>
                    <a:pt x="586496" y="13441"/>
                    <a:pt x="585124" y="15088"/>
                    <a:pt x="583341" y="16459"/>
                  </a:cubicBezTo>
                  <a:cubicBezTo>
                    <a:pt x="587730" y="31272"/>
                    <a:pt x="591709" y="46360"/>
                    <a:pt x="595549" y="61585"/>
                  </a:cubicBezTo>
                  <a:cubicBezTo>
                    <a:pt x="605836" y="101772"/>
                    <a:pt x="615300" y="141686"/>
                    <a:pt x="624215" y="179268"/>
                  </a:cubicBezTo>
                  <a:close/>
                </a:path>
              </a:pathLst>
            </a:custGeom>
            <a:solidFill>
              <a:srgbClr val="FFEFD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9" name="任意多边形: 形状 1338"/>
            <p:cNvSpPr/>
            <p:nvPr>
              <p:custDataLst>
                <p:tags r:id="rId98"/>
              </p:custDataLst>
            </p:nvPr>
          </p:nvSpPr>
          <p:spPr>
            <a:xfrm>
              <a:off x="8858509" y="4582378"/>
              <a:ext cx="296462" cy="1140759"/>
            </a:xfrm>
            <a:custGeom>
              <a:avLst/>
              <a:gdLst>
                <a:gd name="connsiteX0" fmla="*/ 250074 w 296462"/>
                <a:gd name="connsiteY0" fmla="*/ 722559 h 1140759"/>
                <a:gd name="connsiteX1" fmla="*/ 268453 w 296462"/>
                <a:gd name="connsiteY1" fmla="*/ 828446 h 1140759"/>
                <a:gd name="connsiteX2" fmla="*/ 283679 w 296462"/>
                <a:gd name="connsiteY2" fmla="*/ 932551 h 1140759"/>
                <a:gd name="connsiteX3" fmla="*/ 285187 w 296462"/>
                <a:gd name="connsiteY3" fmla="*/ 943249 h 1140759"/>
                <a:gd name="connsiteX4" fmla="*/ 289302 w 296462"/>
                <a:gd name="connsiteY4" fmla="*/ 972602 h 1140759"/>
                <a:gd name="connsiteX5" fmla="*/ 290399 w 296462"/>
                <a:gd name="connsiteY5" fmla="*/ 979871 h 1140759"/>
                <a:gd name="connsiteX6" fmla="*/ 292593 w 296462"/>
                <a:gd name="connsiteY6" fmla="*/ 994410 h 1140759"/>
                <a:gd name="connsiteX7" fmla="*/ 295474 w 296462"/>
                <a:gd name="connsiteY7" fmla="*/ 1049137 h 1140759"/>
                <a:gd name="connsiteX8" fmla="*/ 291771 w 296462"/>
                <a:gd name="connsiteY8" fmla="*/ 1059561 h 1140759"/>
                <a:gd name="connsiteX9" fmla="*/ 290537 w 296462"/>
                <a:gd name="connsiteY9" fmla="*/ 1073003 h 1140759"/>
                <a:gd name="connsiteX10" fmla="*/ 264201 w 296462"/>
                <a:gd name="connsiteY10" fmla="*/ 1095634 h 1140759"/>
                <a:gd name="connsiteX11" fmla="*/ 260910 w 296462"/>
                <a:gd name="connsiteY11" fmla="*/ 1097143 h 1140759"/>
                <a:gd name="connsiteX12" fmla="*/ 234163 w 296462"/>
                <a:gd name="connsiteY12" fmla="*/ 1109350 h 1140759"/>
                <a:gd name="connsiteX13" fmla="*/ 193427 w 296462"/>
                <a:gd name="connsiteY13" fmla="*/ 1124163 h 1140759"/>
                <a:gd name="connsiteX14" fmla="*/ 141306 w 296462"/>
                <a:gd name="connsiteY14" fmla="*/ 1138977 h 1140759"/>
                <a:gd name="connsiteX15" fmla="*/ 139386 w 296462"/>
                <a:gd name="connsiteY15" fmla="*/ 1139388 h 1140759"/>
                <a:gd name="connsiteX16" fmla="*/ 134174 w 296462"/>
                <a:gd name="connsiteY16" fmla="*/ 1140760 h 1140759"/>
                <a:gd name="connsiteX17" fmla="*/ 121418 w 296462"/>
                <a:gd name="connsiteY17" fmla="*/ 1010732 h 1140759"/>
                <a:gd name="connsiteX18" fmla="*/ 111679 w 296462"/>
                <a:gd name="connsiteY18" fmla="*/ 872886 h 1140759"/>
                <a:gd name="connsiteX19" fmla="*/ 90694 w 296462"/>
                <a:gd name="connsiteY19" fmla="*/ 578129 h 1140759"/>
                <a:gd name="connsiteX20" fmla="*/ 69571 w 296462"/>
                <a:gd name="connsiteY20" fmla="*/ 401742 h 1140759"/>
                <a:gd name="connsiteX21" fmla="*/ 39122 w 296462"/>
                <a:gd name="connsiteY21" fmla="*/ 247711 h 1140759"/>
                <a:gd name="connsiteX22" fmla="*/ 40082 w 296462"/>
                <a:gd name="connsiteY22" fmla="*/ 251551 h 1140759"/>
                <a:gd name="connsiteX23" fmla="*/ 38573 w 296462"/>
                <a:gd name="connsiteY23" fmla="*/ 245242 h 1140759"/>
                <a:gd name="connsiteX24" fmla="*/ 38573 w 296462"/>
                <a:gd name="connsiteY24" fmla="*/ 244831 h 1140759"/>
                <a:gd name="connsiteX25" fmla="*/ 14844 w 296462"/>
                <a:gd name="connsiteY25" fmla="*/ 148133 h 1140759"/>
                <a:gd name="connsiteX26" fmla="*/ 2912 w 296462"/>
                <a:gd name="connsiteY26" fmla="*/ 97110 h 1140759"/>
                <a:gd name="connsiteX27" fmla="*/ 168 w 296462"/>
                <a:gd name="connsiteY27" fmla="*/ 68717 h 1140759"/>
                <a:gd name="connsiteX28" fmla="*/ 26092 w 296462"/>
                <a:gd name="connsiteY28" fmla="*/ 35250 h 1140759"/>
                <a:gd name="connsiteX29" fmla="*/ 37750 w 296462"/>
                <a:gd name="connsiteY29" fmla="*/ 33741 h 1140759"/>
                <a:gd name="connsiteX30" fmla="*/ 53386 w 296462"/>
                <a:gd name="connsiteY30" fmla="*/ 0 h 1140759"/>
                <a:gd name="connsiteX31" fmla="*/ 67514 w 296462"/>
                <a:gd name="connsiteY31" fmla="*/ 4663 h 1140759"/>
                <a:gd name="connsiteX32" fmla="*/ 74235 w 296462"/>
                <a:gd name="connsiteY32" fmla="*/ 823 h 1140759"/>
                <a:gd name="connsiteX33" fmla="*/ 85756 w 296462"/>
                <a:gd name="connsiteY33" fmla="*/ 4938 h 1140759"/>
                <a:gd name="connsiteX34" fmla="*/ 89322 w 296462"/>
                <a:gd name="connsiteY34" fmla="*/ 12070 h 1140759"/>
                <a:gd name="connsiteX35" fmla="*/ 90694 w 296462"/>
                <a:gd name="connsiteY35" fmla="*/ 15636 h 1140759"/>
                <a:gd name="connsiteX36" fmla="*/ 106742 w 296462"/>
                <a:gd name="connsiteY36" fmla="*/ 27158 h 1140759"/>
                <a:gd name="connsiteX37" fmla="*/ 114697 w 296462"/>
                <a:gd name="connsiteY37" fmla="*/ 50338 h 1140759"/>
                <a:gd name="connsiteX38" fmla="*/ 113188 w 296462"/>
                <a:gd name="connsiteY38" fmla="*/ 56236 h 1140759"/>
                <a:gd name="connsiteX39" fmla="*/ 112365 w 296462"/>
                <a:gd name="connsiteY39" fmla="*/ 58156 h 1140759"/>
                <a:gd name="connsiteX40" fmla="*/ 110171 w 296462"/>
                <a:gd name="connsiteY40" fmla="*/ 61996 h 1140759"/>
                <a:gd name="connsiteX41" fmla="*/ 105644 w 296462"/>
                <a:gd name="connsiteY41" fmla="*/ 66797 h 1140759"/>
                <a:gd name="connsiteX42" fmla="*/ 117852 w 296462"/>
                <a:gd name="connsiteY42" fmla="*/ 111923 h 1140759"/>
                <a:gd name="connsiteX43" fmla="*/ 146381 w 296462"/>
                <a:gd name="connsiteY43" fmla="*/ 229606 h 1140759"/>
                <a:gd name="connsiteX44" fmla="*/ 154062 w 296462"/>
                <a:gd name="connsiteY44" fmla="*/ 262113 h 1140759"/>
                <a:gd name="connsiteX45" fmla="*/ 199599 w 296462"/>
                <a:gd name="connsiteY45" fmla="*/ 466893 h 1140759"/>
                <a:gd name="connsiteX46" fmla="*/ 248016 w 296462"/>
                <a:gd name="connsiteY46" fmla="*/ 710077 h 1140759"/>
                <a:gd name="connsiteX47" fmla="*/ 250074 w 296462"/>
                <a:gd name="connsiteY47" fmla="*/ 722559 h 114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96462" h="1140759">
                  <a:moveTo>
                    <a:pt x="250074" y="722559"/>
                  </a:moveTo>
                  <a:cubicBezTo>
                    <a:pt x="256247" y="757260"/>
                    <a:pt x="262693" y="793197"/>
                    <a:pt x="268453" y="828446"/>
                  </a:cubicBezTo>
                  <a:cubicBezTo>
                    <a:pt x="273803" y="861777"/>
                    <a:pt x="278466" y="895243"/>
                    <a:pt x="283679" y="932551"/>
                  </a:cubicBezTo>
                  <a:lnTo>
                    <a:pt x="285187" y="943249"/>
                  </a:lnTo>
                  <a:cubicBezTo>
                    <a:pt x="286421" y="953125"/>
                    <a:pt x="287931" y="962863"/>
                    <a:pt x="289302" y="972602"/>
                  </a:cubicBezTo>
                  <a:lnTo>
                    <a:pt x="290399" y="979871"/>
                  </a:lnTo>
                  <a:lnTo>
                    <a:pt x="292593" y="994410"/>
                  </a:lnTo>
                  <a:cubicBezTo>
                    <a:pt x="295337" y="1013612"/>
                    <a:pt x="297943" y="1031306"/>
                    <a:pt x="295474" y="1049137"/>
                  </a:cubicBezTo>
                  <a:cubicBezTo>
                    <a:pt x="294925" y="1052840"/>
                    <a:pt x="293691" y="1056406"/>
                    <a:pt x="291771" y="1059561"/>
                  </a:cubicBezTo>
                  <a:cubicBezTo>
                    <a:pt x="292593" y="1063950"/>
                    <a:pt x="292182" y="1068614"/>
                    <a:pt x="290537" y="1073003"/>
                  </a:cubicBezTo>
                  <a:cubicBezTo>
                    <a:pt x="286010" y="1084662"/>
                    <a:pt x="274900" y="1090285"/>
                    <a:pt x="264201" y="1095634"/>
                  </a:cubicBezTo>
                  <a:lnTo>
                    <a:pt x="260910" y="1097143"/>
                  </a:lnTo>
                  <a:cubicBezTo>
                    <a:pt x="253641" y="1100709"/>
                    <a:pt x="244039" y="1105372"/>
                    <a:pt x="234163" y="1109350"/>
                  </a:cubicBezTo>
                  <a:cubicBezTo>
                    <a:pt x="221682" y="1114288"/>
                    <a:pt x="208103" y="1119226"/>
                    <a:pt x="193427" y="1124163"/>
                  </a:cubicBezTo>
                  <a:cubicBezTo>
                    <a:pt x="176830" y="1129513"/>
                    <a:pt x="159960" y="1134039"/>
                    <a:pt x="141306" y="1138977"/>
                  </a:cubicBezTo>
                  <a:lnTo>
                    <a:pt x="139386" y="1139388"/>
                  </a:lnTo>
                  <a:cubicBezTo>
                    <a:pt x="137603" y="1139800"/>
                    <a:pt x="135957" y="1140349"/>
                    <a:pt x="134174" y="1140760"/>
                  </a:cubicBezTo>
                  <a:cubicBezTo>
                    <a:pt x="129647" y="1097417"/>
                    <a:pt x="124572" y="1054212"/>
                    <a:pt x="121418" y="1010732"/>
                  </a:cubicBezTo>
                  <a:cubicBezTo>
                    <a:pt x="117989" y="964783"/>
                    <a:pt x="114697" y="918835"/>
                    <a:pt x="111679" y="872886"/>
                  </a:cubicBezTo>
                  <a:cubicBezTo>
                    <a:pt x="105233" y="774543"/>
                    <a:pt x="99884" y="676199"/>
                    <a:pt x="90694" y="578129"/>
                  </a:cubicBezTo>
                  <a:cubicBezTo>
                    <a:pt x="84797" y="519151"/>
                    <a:pt x="78075" y="460309"/>
                    <a:pt x="69571" y="401742"/>
                  </a:cubicBezTo>
                  <a:cubicBezTo>
                    <a:pt x="62028" y="350032"/>
                    <a:pt x="51055" y="298734"/>
                    <a:pt x="39122" y="247711"/>
                  </a:cubicBezTo>
                  <a:cubicBezTo>
                    <a:pt x="39533" y="249083"/>
                    <a:pt x="39808" y="250317"/>
                    <a:pt x="40082" y="251551"/>
                  </a:cubicBezTo>
                  <a:cubicBezTo>
                    <a:pt x="39533" y="249357"/>
                    <a:pt x="38985" y="247299"/>
                    <a:pt x="38573" y="245242"/>
                  </a:cubicBezTo>
                  <a:cubicBezTo>
                    <a:pt x="38573" y="245105"/>
                    <a:pt x="38573" y="244968"/>
                    <a:pt x="38573" y="244831"/>
                  </a:cubicBezTo>
                  <a:cubicBezTo>
                    <a:pt x="30755" y="212598"/>
                    <a:pt x="22663" y="180365"/>
                    <a:pt x="14844" y="148133"/>
                  </a:cubicBezTo>
                  <a:cubicBezTo>
                    <a:pt x="10593" y="131262"/>
                    <a:pt x="6615" y="114255"/>
                    <a:pt x="2912" y="97110"/>
                  </a:cubicBezTo>
                  <a:cubicBezTo>
                    <a:pt x="991" y="87782"/>
                    <a:pt x="-517" y="78044"/>
                    <a:pt x="168" y="68717"/>
                  </a:cubicBezTo>
                  <a:cubicBezTo>
                    <a:pt x="1266" y="53355"/>
                    <a:pt x="11004" y="39914"/>
                    <a:pt x="26092" y="35250"/>
                  </a:cubicBezTo>
                  <a:cubicBezTo>
                    <a:pt x="29933" y="34153"/>
                    <a:pt x="33910" y="33604"/>
                    <a:pt x="37750" y="33741"/>
                  </a:cubicBezTo>
                  <a:cubicBezTo>
                    <a:pt x="39670" y="21123"/>
                    <a:pt x="44883" y="9327"/>
                    <a:pt x="53386" y="0"/>
                  </a:cubicBezTo>
                  <a:cubicBezTo>
                    <a:pt x="57776" y="960"/>
                    <a:pt x="62302" y="2606"/>
                    <a:pt x="67514" y="4663"/>
                  </a:cubicBezTo>
                  <a:cubicBezTo>
                    <a:pt x="69023" y="2743"/>
                    <a:pt x="71354" y="1234"/>
                    <a:pt x="74235" y="823"/>
                  </a:cubicBezTo>
                  <a:cubicBezTo>
                    <a:pt x="78624" y="137"/>
                    <a:pt x="83150" y="1646"/>
                    <a:pt x="85756" y="4938"/>
                  </a:cubicBezTo>
                  <a:cubicBezTo>
                    <a:pt x="87539" y="7132"/>
                    <a:pt x="88362" y="9601"/>
                    <a:pt x="89322" y="12070"/>
                  </a:cubicBezTo>
                  <a:cubicBezTo>
                    <a:pt x="89871" y="13305"/>
                    <a:pt x="90282" y="14676"/>
                    <a:pt x="90694" y="15636"/>
                  </a:cubicBezTo>
                  <a:cubicBezTo>
                    <a:pt x="97552" y="19340"/>
                    <a:pt x="102764" y="23043"/>
                    <a:pt x="106742" y="27158"/>
                  </a:cubicBezTo>
                  <a:cubicBezTo>
                    <a:pt x="113188" y="33604"/>
                    <a:pt x="115931" y="42246"/>
                    <a:pt x="114697" y="50338"/>
                  </a:cubicBezTo>
                  <a:cubicBezTo>
                    <a:pt x="114423" y="52395"/>
                    <a:pt x="114011" y="54453"/>
                    <a:pt x="113188" y="56236"/>
                  </a:cubicBezTo>
                  <a:cubicBezTo>
                    <a:pt x="113051" y="56921"/>
                    <a:pt x="112777" y="57470"/>
                    <a:pt x="112365" y="58156"/>
                  </a:cubicBezTo>
                  <a:cubicBezTo>
                    <a:pt x="111817" y="59527"/>
                    <a:pt x="110994" y="60762"/>
                    <a:pt x="110171" y="61996"/>
                  </a:cubicBezTo>
                  <a:cubicBezTo>
                    <a:pt x="108936" y="63779"/>
                    <a:pt x="107427" y="65425"/>
                    <a:pt x="105644" y="66797"/>
                  </a:cubicBezTo>
                  <a:cubicBezTo>
                    <a:pt x="110034" y="81610"/>
                    <a:pt x="114011" y="96698"/>
                    <a:pt x="117852" y="111923"/>
                  </a:cubicBezTo>
                  <a:cubicBezTo>
                    <a:pt x="128001" y="152110"/>
                    <a:pt x="137466" y="192024"/>
                    <a:pt x="146381" y="229606"/>
                  </a:cubicBezTo>
                  <a:cubicBezTo>
                    <a:pt x="148987" y="240716"/>
                    <a:pt x="151593" y="251551"/>
                    <a:pt x="154062" y="262113"/>
                  </a:cubicBezTo>
                  <a:cubicBezTo>
                    <a:pt x="171756" y="338511"/>
                    <a:pt x="186432" y="404485"/>
                    <a:pt x="199599" y="466893"/>
                  </a:cubicBezTo>
                  <a:cubicBezTo>
                    <a:pt x="218664" y="556870"/>
                    <a:pt x="234026" y="632582"/>
                    <a:pt x="248016" y="710077"/>
                  </a:cubicBezTo>
                  <a:lnTo>
                    <a:pt x="250074" y="722559"/>
                  </a:lnTo>
                  <a:close/>
                </a:path>
              </a:pathLst>
            </a:custGeom>
            <a:solidFill>
              <a:srgbClr val="FFEFD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0" name="任意多边形: 形状 1339"/>
            <p:cNvSpPr/>
            <p:nvPr>
              <p:custDataLst>
                <p:tags r:id="rId99"/>
              </p:custDataLst>
            </p:nvPr>
          </p:nvSpPr>
          <p:spPr>
            <a:xfrm>
              <a:off x="7885437" y="3886275"/>
              <a:ext cx="1468364" cy="952939"/>
            </a:xfrm>
            <a:custGeom>
              <a:avLst/>
              <a:gdLst>
                <a:gd name="connsiteX0" fmla="*/ 184844 w 1468364"/>
                <a:gd name="connsiteY0" fmla="*/ 481036 h 952939"/>
                <a:gd name="connsiteX1" fmla="*/ 208162 w 1468364"/>
                <a:gd name="connsiteY1" fmla="*/ 444277 h 952939"/>
                <a:gd name="connsiteX2" fmla="*/ 184981 w 1468364"/>
                <a:gd name="connsiteY2" fmla="*/ 480350 h 952939"/>
                <a:gd name="connsiteX3" fmla="*/ 184844 w 1468364"/>
                <a:gd name="connsiteY3" fmla="*/ 481036 h 952939"/>
                <a:gd name="connsiteX4" fmla="*/ 733759 w 1468364"/>
                <a:gd name="connsiteY4" fmla="*/ 941482 h 952939"/>
                <a:gd name="connsiteX5" fmla="*/ 607709 w 1468364"/>
                <a:gd name="connsiteY5" fmla="*/ 952180 h 952939"/>
                <a:gd name="connsiteX6" fmla="*/ 483990 w 1468364"/>
                <a:gd name="connsiteY6" fmla="*/ 951220 h 952939"/>
                <a:gd name="connsiteX7" fmla="*/ 363838 w 1468364"/>
                <a:gd name="connsiteY7" fmla="*/ 942442 h 952939"/>
                <a:gd name="connsiteX8" fmla="*/ 242314 w 1468364"/>
                <a:gd name="connsiteY8" fmla="*/ 917890 h 952939"/>
                <a:gd name="connsiteX9" fmla="*/ 128745 w 1468364"/>
                <a:gd name="connsiteY9" fmla="*/ 878251 h 952939"/>
                <a:gd name="connsiteX10" fmla="*/ 76351 w 1468364"/>
                <a:gd name="connsiteY10" fmla="*/ 853837 h 952939"/>
                <a:gd name="connsiteX11" fmla="*/ 28070 w 1468364"/>
                <a:gd name="connsiteY11" fmla="*/ 827502 h 952939"/>
                <a:gd name="connsiteX12" fmla="*/ 15588 w 1468364"/>
                <a:gd name="connsiteY12" fmla="*/ 819547 h 952939"/>
                <a:gd name="connsiteX13" fmla="*/ 7771 w 1468364"/>
                <a:gd name="connsiteY13" fmla="*/ 811866 h 952939"/>
                <a:gd name="connsiteX14" fmla="*/ 2970 w 1468364"/>
                <a:gd name="connsiteY14" fmla="*/ 808299 h 952939"/>
                <a:gd name="connsiteX15" fmla="*/ 1187 w 1468364"/>
                <a:gd name="connsiteY15" fmla="*/ 791566 h 952939"/>
                <a:gd name="connsiteX16" fmla="*/ 8868 w 1468364"/>
                <a:gd name="connsiteY16" fmla="*/ 770169 h 952939"/>
                <a:gd name="connsiteX17" fmla="*/ 28481 w 1468364"/>
                <a:gd name="connsiteY17" fmla="*/ 718048 h 952939"/>
                <a:gd name="connsiteX18" fmla="*/ 74842 w 1468364"/>
                <a:gd name="connsiteY18" fmla="*/ 608183 h 952939"/>
                <a:gd name="connsiteX19" fmla="*/ 193211 w 1468364"/>
                <a:gd name="connsiteY19" fmla="*/ 399974 h 952939"/>
                <a:gd name="connsiteX20" fmla="*/ 347516 w 1468364"/>
                <a:gd name="connsiteY20" fmla="*/ 212476 h 952939"/>
                <a:gd name="connsiteX21" fmla="*/ 440099 w 1468364"/>
                <a:gd name="connsiteY21" fmla="*/ 134707 h 952939"/>
                <a:gd name="connsiteX22" fmla="*/ 543929 w 1468364"/>
                <a:gd name="connsiteY22" fmla="*/ 69693 h 952939"/>
                <a:gd name="connsiteX23" fmla="*/ 658457 w 1468364"/>
                <a:gd name="connsiteY23" fmla="*/ 21412 h 952939"/>
                <a:gd name="connsiteX24" fmla="*/ 720317 w 1468364"/>
                <a:gd name="connsiteY24" fmla="*/ 7148 h 952939"/>
                <a:gd name="connsiteX25" fmla="*/ 780119 w 1468364"/>
                <a:gd name="connsiteY25" fmla="*/ 427 h 952939"/>
                <a:gd name="connsiteX26" fmla="*/ 900957 w 1468364"/>
                <a:gd name="connsiteY26" fmla="*/ 11125 h 952939"/>
                <a:gd name="connsiteX27" fmla="*/ 1014114 w 1468364"/>
                <a:gd name="connsiteY27" fmla="*/ 54880 h 952939"/>
                <a:gd name="connsiteX28" fmla="*/ 1111635 w 1468364"/>
                <a:gd name="connsiteY28" fmla="*/ 119482 h 952939"/>
                <a:gd name="connsiteX29" fmla="*/ 1157446 w 1468364"/>
                <a:gd name="connsiteY29" fmla="*/ 158161 h 952939"/>
                <a:gd name="connsiteX30" fmla="*/ 1198594 w 1468364"/>
                <a:gd name="connsiteY30" fmla="*/ 200681 h 952939"/>
                <a:gd name="connsiteX31" fmla="*/ 1273072 w 1468364"/>
                <a:gd name="connsiteY31" fmla="*/ 296967 h 952939"/>
                <a:gd name="connsiteX32" fmla="*/ 1335068 w 1468364"/>
                <a:gd name="connsiteY32" fmla="*/ 392431 h 952939"/>
                <a:gd name="connsiteX33" fmla="*/ 1435606 w 1468364"/>
                <a:gd name="connsiteY33" fmla="*/ 568955 h 952939"/>
                <a:gd name="connsiteX34" fmla="*/ 1450556 w 1468364"/>
                <a:gd name="connsiteY34" fmla="*/ 595290 h 952939"/>
                <a:gd name="connsiteX35" fmla="*/ 1450556 w 1468364"/>
                <a:gd name="connsiteY35" fmla="*/ 595290 h 952939"/>
                <a:gd name="connsiteX36" fmla="*/ 1450556 w 1468364"/>
                <a:gd name="connsiteY36" fmla="*/ 595427 h 952939"/>
                <a:gd name="connsiteX37" fmla="*/ 1450556 w 1468364"/>
                <a:gd name="connsiteY37" fmla="*/ 595427 h 952939"/>
                <a:gd name="connsiteX38" fmla="*/ 1450556 w 1468364"/>
                <a:gd name="connsiteY38" fmla="*/ 595427 h 952939"/>
                <a:gd name="connsiteX39" fmla="*/ 1450694 w 1468364"/>
                <a:gd name="connsiteY39" fmla="*/ 595564 h 952939"/>
                <a:gd name="connsiteX40" fmla="*/ 1450556 w 1468364"/>
                <a:gd name="connsiteY40" fmla="*/ 595427 h 952939"/>
                <a:gd name="connsiteX41" fmla="*/ 1451243 w 1468364"/>
                <a:gd name="connsiteY41" fmla="*/ 596524 h 952939"/>
                <a:gd name="connsiteX42" fmla="*/ 1452066 w 1468364"/>
                <a:gd name="connsiteY42" fmla="*/ 598171 h 952939"/>
                <a:gd name="connsiteX43" fmla="*/ 1452066 w 1468364"/>
                <a:gd name="connsiteY43" fmla="*/ 598033 h 952939"/>
                <a:gd name="connsiteX44" fmla="*/ 1459472 w 1468364"/>
                <a:gd name="connsiteY44" fmla="*/ 611749 h 952939"/>
                <a:gd name="connsiteX45" fmla="*/ 1461530 w 1468364"/>
                <a:gd name="connsiteY45" fmla="*/ 615316 h 952939"/>
                <a:gd name="connsiteX46" fmla="*/ 1466742 w 1468364"/>
                <a:gd name="connsiteY46" fmla="*/ 634929 h 952939"/>
                <a:gd name="connsiteX47" fmla="*/ 1465096 w 1468364"/>
                <a:gd name="connsiteY47" fmla="*/ 641787 h 952939"/>
                <a:gd name="connsiteX48" fmla="*/ 1466605 w 1468364"/>
                <a:gd name="connsiteY48" fmla="*/ 662224 h 952939"/>
                <a:gd name="connsiteX49" fmla="*/ 1459335 w 1468364"/>
                <a:gd name="connsiteY49" fmla="*/ 673609 h 952939"/>
                <a:gd name="connsiteX50" fmla="*/ 1452751 w 1468364"/>
                <a:gd name="connsiteY50" fmla="*/ 679644 h 952939"/>
                <a:gd name="connsiteX51" fmla="*/ 1441916 w 1468364"/>
                <a:gd name="connsiteY51" fmla="*/ 688833 h 952939"/>
                <a:gd name="connsiteX52" fmla="*/ 1412564 w 1468364"/>
                <a:gd name="connsiteY52" fmla="*/ 711602 h 952939"/>
                <a:gd name="connsiteX53" fmla="*/ 1415307 w 1468364"/>
                <a:gd name="connsiteY53" fmla="*/ 709544 h 952939"/>
                <a:gd name="connsiteX54" fmla="*/ 1316689 w 1468364"/>
                <a:gd name="connsiteY54" fmla="*/ 770580 h 952939"/>
                <a:gd name="connsiteX55" fmla="*/ 1211761 w 1468364"/>
                <a:gd name="connsiteY55" fmla="*/ 821604 h 952939"/>
                <a:gd name="connsiteX56" fmla="*/ 981058 w 1468364"/>
                <a:gd name="connsiteY56" fmla="*/ 893613 h 952939"/>
                <a:gd name="connsiteX57" fmla="*/ 802750 w 1468364"/>
                <a:gd name="connsiteY57" fmla="*/ 930920 h 952939"/>
                <a:gd name="connsiteX58" fmla="*/ 733759 w 1468364"/>
                <a:gd name="connsiteY58" fmla="*/ 941482 h 95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468364" h="952939">
                  <a:moveTo>
                    <a:pt x="184844" y="481036"/>
                  </a:moveTo>
                  <a:cubicBezTo>
                    <a:pt x="192662" y="468417"/>
                    <a:pt x="200481" y="456073"/>
                    <a:pt x="208162" y="444277"/>
                  </a:cubicBezTo>
                  <a:cubicBezTo>
                    <a:pt x="200343" y="456210"/>
                    <a:pt x="192662" y="468280"/>
                    <a:pt x="184981" y="480350"/>
                  </a:cubicBezTo>
                  <a:lnTo>
                    <a:pt x="184844" y="481036"/>
                  </a:lnTo>
                  <a:close/>
                  <a:moveTo>
                    <a:pt x="733759" y="941482"/>
                  </a:moveTo>
                  <a:cubicBezTo>
                    <a:pt x="691924" y="946831"/>
                    <a:pt x="649817" y="950672"/>
                    <a:pt x="607709" y="952180"/>
                  </a:cubicBezTo>
                  <a:cubicBezTo>
                    <a:pt x="566423" y="953689"/>
                    <a:pt x="525275" y="952729"/>
                    <a:pt x="483990" y="951220"/>
                  </a:cubicBezTo>
                  <a:cubicBezTo>
                    <a:pt x="443940" y="949711"/>
                    <a:pt x="403615" y="947517"/>
                    <a:pt x="363838" y="942442"/>
                  </a:cubicBezTo>
                  <a:cubicBezTo>
                    <a:pt x="322964" y="937230"/>
                    <a:pt x="282091" y="928863"/>
                    <a:pt x="242314" y="917890"/>
                  </a:cubicBezTo>
                  <a:cubicBezTo>
                    <a:pt x="203772" y="907192"/>
                    <a:pt x="165641" y="893750"/>
                    <a:pt x="128745" y="878251"/>
                  </a:cubicBezTo>
                  <a:cubicBezTo>
                    <a:pt x="111052" y="870707"/>
                    <a:pt x="93632" y="862478"/>
                    <a:pt x="76351" y="853837"/>
                  </a:cubicBezTo>
                  <a:cubicBezTo>
                    <a:pt x="59892" y="845744"/>
                    <a:pt x="43707" y="837103"/>
                    <a:pt x="28070" y="827502"/>
                  </a:cubicBezTo>
                  <a:cubicBezTo>
                    <a:pt x="23956" y="824896"/>
                    <a:pt x="19704" y="822427"/>
                    <a:pt x="15588" y="819547"/>
                  </a:cubicBezTo>
                  <a:cubicBezTo>
                    <a:pt x="12571" y="817489"/>
                    <a:pt x="9553" y="815020"/>
                    <a:pt x="7771" y="811866"/>
                  </a:cubicBezTo>
                  <a:cubicBezTo>
                    <a:pt x="5988" y="811043"/>
                    <a:pt x="4342" y="809946"/>
                    <a:pt x="2970" y="808299"/>
                  </a:cubicBezTo>
                  <a:cubicBezTo>
                    <a:pt x="-1007" y="803225"/>
                    <a:pt x="-322" y="797327"/>
                    <a:pt x="1187" y="791566"/>
                  </a:cubicBezTo>
                  <a:cubicBezTo>
                    <a:pt x="3107" y="784296"/>
                    <a:pt x="6124" y="777301"/>
                    <a:pt x="8868" y="770169"/>
                  </a:cubicBezTo>
                  <a:cubicBezTo>
                    <a:pt x="15452" y="752887"/>
                    <a:pt x="22035" y="735467"/>
                    <a:pt x="28481" y="718048"/>
                  </a:cubicBezTo>
                  <a:cubicBezTo>
                    <a:pt x="42335" y="680741"/>
                    <a:pt x="58246" y="644393"/>
                    <a:pt x="74842" y="608183"/>
                  </a:cubicBezTo>
                  <a:cubicBezTo>
                    <a:pt x="108171" y="535626"/>
                    <a:pt x="148771" y="466222"/>
                    <a:pt x="193211" y="399974"/>
                  </a:cubicBezTo>
                  <a:cubicBezTo>
                    <a:pt x="238337" y="332629"/>
                    <a:pt x="289360" y="269123"/>
                    <a:pt x="347516" y="212476"/>
                  </a:cubicBezTo>
                  <a:cubicBezTo>
                    <a:pt x="376456" y="184359"/>
                    <a:pt x="407592" y="158572"/>
                    <a:pt x="440099" y="134707"/>
                  </a:cubicBezTo>
                  <a:cubicBezTo>
                    <a:pt x="473018" y="110566"/>
                    <a:pt x="507856" y="88758"/>
                    <a:pt x="543929" y="69693"/>
                  </a:cubicBezTo>
                  <a:cubicBezTo>
                    <a:pt x="580825" y="50353"/>
                    <a:pt x="618681" y="33757"/>
                    <a:pt x="658457" y="21412"/>
                  </a:cubicBezTo>
                  <a:cubicBezTo>
                    <a:pt x="678758" y="15241"/>
                    <a:pt x="699605" y="10851"/>
                    <a:pt x="720317" y="7148"/>
                  </a:cubicBezTo>
                  <a:cubicBezTo>
                    <a:pt x="739930" y="3582"/>
                    <a:pt x="760231" y="1250"/>
                    <a:pt x="780119" y="427"/>
                  </a:cubicBezTo>
                  <a:cubicBezTo>
                    <a:pt x="820581" y="-1219"/>
                    <a:pt x="861455" y="1799"/>
                    <a:pt x="900957" y="11125"/>
                  </a:cubicBezTo>
                  <a:cubicBezTo>
                    <a:pt x="940596" y="20315"/>
                    <a:pt x="978589" y="35128"/>
                    <a:pt x="1014114" y="54880"/>
                  </a:cubicBezTo>
                  <a:cubicBezTo>
                    <a:pt x="1048404" y="73808"/>
                    <a:pt x="1080774" y="95342"/>
                    <a:pt x="1111635" y="119482"/>
                  </a:cubicBezTo>
                  <a:cubicBezTo>
                    <a:pt x="1127407" y="131827"/>
                    <a:pt x="1142770" y="144582"/>
                    <a:pt x="1157446" y="158161"/>
                  </a:cubicBezTo>
                  <a:cubicBezTo>
                    <a:pt x="1171984" y="171466"/>
                    <a:pt x="1185427" y="186004"/>
                    <a:pt x="1198594" y="200681"/>
                  </a:cubicBezTo>
                  <a:cubicBezTo>
                    <a:pt x="1225614" y="230856"/>
                    <a:pt x="1250303" y="263363"/>
                    <a:pt x="1273072" y="296967"/>
                  </a:cubicBezTo>
                  <a:cubicBezTo>
                    <a:pt x="1294332" y="328239"/>
                    <a:pt x="1315180" y="360061"/>
                    <a:pt x="1335068" y="392431"/>
                  </a:cubicBezTo>
                  <a:cubicBezTo>
                    <a:pt x="1370593" y="450175"/>
                    <a:pt x="1401865" y="510251"/>
                    <a:pt x="1435606" y="568955"/>
                  </a:cubicBezTo>
                  <a:cubicBezTo>
                    <a:pt x="1440544" y="577597"/>
                    <a:pt x="1445756" y="586375"/>
                    <a:pt x="1450556" y="595290"/>
                  </a:cubicBezTo>
                  <a:cubicBezTo>
                    <a:pt x="1450556" y="595290"/>
                    <a:pt x="1450556" y="595290"/>
                    <a:pt x="1450556" y="595290"/>
                  </a:cubicBezTo>
                  <a:cubicBezTo>
                    <a:pt x="1450556" y="595290"/>
                    <a:pt x="1450556" y="595290"/>
                    <a:pt x="1450556" y="595427"/>
                  </a:cubicBezTo>
                  <a:cubicBezTo>
                    <a:pt x="1450556" y="595427"/>
                    <a:pt x="1450556" y="595427"/>
                    <a:pt x="1450556" y="595427"/>
                  </a:cubicBezTo>
                  <a:cubicBezTo>
                    <a:pt x="1450556" y="595427"/>
                    <a:pt x="1450556" y="595427"/>
                    <a:pt x="1450556" y="595427"/>
                  </a:cubicBezTo>
                  <a:cubicBezTo>
                    <a:pt x="1450556" y="595427"/>
                    <a:pt x="1450556" y="595564"/>
                    <a:pt x="1450694" y="595564"/>
                  </a:cubicBezTo>
                  <a:cubicBezTo>
                    <a:pt x="1450694" y="595564"/>
                    <a:pt x="1450556" y="595427"/>
                    <a:pt x="1450556" y="595427"/>
                  </a:cubicBezTo>
                  <a:cubicBezTo>
                    <a:pt x="1450694" y="595839"/>
                    <a:pt x="1450968" y="596113"/>
                    <a:pt x="1451243" y="596524"/>
                  </a:cubicBezTo>
                  <a:cubicBezTo>
                    <a:pt x="1451517" y="597073"/>
                    <a:pt x="1451791" y="597622"/>
                    <a:pt x="1452066" y="598171"/>
                  </a:cubicBezTo>
                  <a:cubicBezTo>
                    <a:pt x="1452066" y="598171"/>
                    <a:pt x="1452066" y="598033"/>
                    <a:pt x="1452066" y="598033"/>
                  </a:cubicBezTo>
                  <a:cubicBezTo>
                    <a:pt x="1454535" y="602559"/>
                    <a:pt x="1457003" y="607086"/>
                    <a:pt x="1459472" y="611749"/>
                  </a:cubicBezTo>
                  <a:cubicBezTo>
                    <a:pt x="1460158" y="612984"/>
                    <a:pt x="1460843" y="614081"/>
                    <a:pt x="1461530" y="615316"/>
                  </a:cubicBezTo>
                  <a:cubicBezTo>
                    <a:pt x="1465233" y="621488"/>
                    <a:pt x="1467428" y="627523"/>
                    <a:pt x="1466742" y="634929"/>
                  </a:cubicBezTo>
                  <a:cubicBezTo>
                    <a:pt x="1466467" y="637398"/>
                    <a:pt x="1465919" y="639730"/>
                    <a:pt x="1465096" y="641787"/>
                  </a:cubicBezTo>
                  <a:cubicBezTo>
                    <a:pt x="1468525" y="647959"/>
                    <a:pt x="1469622" y="655778"/>
                    <a:pt x="1466605" y="662224"/>
                  </a:cubicBezTo>
                  <a:cubicBezTo>
                    <a:pt x="1464684" y="666476"/>
                    <a:pt x="1462627" y="670180"/>
                    <a:pt x="1459335" y="673609"/>
                  </a:cubicBezTo>
                  <a:cubicBezTo>
                    <a:pt x="1457278" y="675803"/>
                    <a:pt x="1454946" y="677723"/>
                    <a:pt x="1452751" y="679644"/>
                  </a:cubicBezTo>
                  <a:cubicBezTo>
                    <a:pt x="1449185" y="682798"/>
                    <a:pt x="1445619" y="685816"/>
                    <a:pt x="1441916" y="688833"/>
                  </a:cubicBezTo>
                  <a:cubicBezTo>
                    <a:pt x="1432452" y="696789"/>
                    <a:pt x="1422576" y="704332"/>
                    <a:pt x="1412564" y="711602"/>
                  </a:cubicBezTo>
                  <a:cubicBezTo>
                    <a:pt x="1413524" y="710916"/>
                    <a:pt x="1414347" y="710230"/>
                    <a:pt x="1415307" y="709544"/>
                  </a:cubicBezTo>
                  <a:cubicBezTo>
                    <a:pt x="1384034" y="732450"/>
                    <a:pt x="1350704" y="752338"/>
                    <a:pt x="1316689" y="770580"/>
                  </a:cubicBezTo>
                  <a:cubicBezTo>
                    <a:pt x="1282399" y="788960"/>
                    <a:pt x="1247697" y="806791"/>
                    <a:pt x="1211761" y="821604"/>
                  </a:cubicBezTo>
                  <a:cubicBezTo>
                    <a:pt x="1137283" y="852191"/>
                    <a:pt x="1059239" y="874411"/>
                    <a:pt x="981058" y="893613"/>
                  </a:cubicBezTo>
                  <a:cubicBezTo>
                    <a:pt x="922079" y="908015"/>
                    <a:pt x="862551" y="920908"/>
                    <a:pt x="802750" y="930920"/>
                  </a:cubicBezTo>
                  <a:cubicBezTo>
                    <a:pt x="779982" y="935035"/>
                    <a:pt x="756802" y="938464"/>
                    <a:pt x="733759" y="941482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1" name="任意多边形: 形状 1340"/>
            <p:cNvSpPr/>
            <p:nvPr>
              <p:custDataLst>
                <p:tags r:id="rId100"/>
              </p:custDataLst>
            </p:nvPr>
          </p:nvSpPr>
          <p:spPr>
            <a:xfrm>
              <a:off x="8534979" y="3886697"/>
              <a:ext cx="818999" cy="872754"/>
            </a:xfrm>
            <a:custGeom>
              <a:avLst/>
              <a:gdLst>
                <a:gd name="connsiteX0" fmla="*/ 812125 w 818999"/>
                <a:gd name="connsiteY0" fmla="*/ 615031 h 872754"/>
                <a:gd name="connsiteX1" fmla="*/ 817336 w 818999"/>
                <a:gd name="connsiteY1" fmla="*/ 634782 h 872754"/>
                <a:gd name="connsiteX2" fmla="*/ 815690 w 818999"/>
                <a:gd name="connsiteY2" fmla="*/ 641640 h 872754"/>
                <a:gd name="connsiteX3" fmla="*/ 817200 w 818999"/>
                <a:gd name="connsiteY3" fmla="*/ 662077 h 872754"/>
                <a:gd name="connsiteX4" fmla="*/ 810067 w 818999"/>
                <a:gd name="connsiteY4" fmla="*/ 673461 h 872754"/>
                <a:gd name="connsiteX5" fmla="*/ 803346 w 818999"/>
                <a:gd name="connsiteY5" fmla="*/ 679497 h 872754"/>
                <a:gd name="connsiteX6" fmla="*/ 792510 w 818999"/>
                <a:gd name="connsiteY6" fmla="*/ 688686 h 872754"/>
                <a:gd name="connsiteX7" fmla="*/ 766038 w 818999"/>
                <a:gd name="connsiteY7" fmla="*/ 709535 h 872754"/>
                <a:gd name="connsiteX8" fmla="*/ 763159 w 818999"/>
                <a:gd name="connsiteY8" fmla="*/ 711592 h 872754"/>
                <a:gd name="connsiteX9" fmla="*/ 667420 w 818999"/>
                <a:gd name="connsiteY9" fmla="*/ 770571 h 872754"/>
                <a:gd name="connsiteX10" fmla="*/ 562493 w 818999"/>
                <a:gd name="connsiteY10" fmla="*/ 821731 h 872754"/>
                <a:gd name="connsiteX11" fmla="*/ 411343 w 818999"/>
                <a:gd name="connsiteY11" fmla="*/ 872755 h 872754"/>
                <a:gd name="connsiteX12" fmla="*/ 411617 w 818999"/>
                <a:gd name="connsiteY12" fmla="*/ 821731 h 872754"/>
                <a:gd name="connsiteX13" fmla="*/ 407365 w 818999"/>
                <a:gd name="connsiteY13" fmla="*/ 755620 h 872754"/>
                <a:gd name="connsiteX14" fmla="*/ 379933 w 818999"/>
                <a:gd name="connsiteY14" fmla="*/ 575804 h 872754"/>
                <a:gd name="connsiteX15" fmla="*/ 336590 w 818999"/>
                <a:gd name="connsiteY15" fmla="*/ 442484 h 872754"/>
                <a:gd name="connsiteX16" fmla="*/ 281864 w 818999"/>
                <a:gd name="connsiteY16" fmla="*/ 323018 h 872754"/>
                <a:gd name="connsiteX17" fmla="*/ 214930 w 818999"/>
                <a:gd name="connsiteY17" fmla="*/ 217404 h 872754"/>
                <a:gd name="connsiteX18" fmla="*/ 152933 w 818999"/>
                <a:gd name="connsiteY18" fmla="*/ 143201 h 872754"/>
                <a:gd name="connsiteX19" fmla="*/ 90663 w 818999"/>
                <a:gd name="connsiteY19" fmla="*/ 84085 h 872754"/>
                <a:gd name="connsiteX20" fmla="*/ 28666 w 818999"/>
                <a:gd name="connsiteY20" fmla="*/ 40605 h 872754"/>
                <a:gd name="connsiteX21" fmla="*/ 0 w 818999"/>
                <a:gd name="connsiteY21" fmla="*/ 24283 h 872754"/>
                <a:gd name="connsiteX22" fmla="*/ 8915 w 818999"/>
                <a:gd name="connsiteY22" fmla="*/ 21403 h 872754"/>
                <a:gd name="connsiteX23" fmla="*/ 70774 w 818999"/>
                <a:gd name="connsiteY23" fmla="*/ 7001 h 872754"/>
                <a:gd name="connsiteX24" fmla="*/ 130577 w 818999"/>
                <a:gd name="connsiteY24" fmla="*/ 417 h 872754"/>
                <a:gd name="connsiteX25" fmla="*/ 251415 w 818999"/>
                <a:gd name="connsiteY25" fmla="*/ 11116 h 872754"/>
                <a:gd name="connsiteX26" fmla="*/ 364708 w 818999"/>
                <a:gd name="connsiteY26" fmla="*/ 54870 h 872754"/>
                <a:gd name="connsiteX27" fmla="*/ 462229 w 818999"/>
                <a:gd name="connsiteY27" fmla="*/ 119472 h 872754"/>
                <a:gd name="connsiteX28" fmla="*/ 508040 w 818999"/>
                <a:gd name="connsiteY28" fmla="*/ 158151 h 872754"/>
                <a:gd name="connsiteX29" fmla="*/ 549188 w 818999"/>
                <a:gd name="connsiteY29" fmla="*/ 200671 h 872754"/>
                <a:gd name="connsiteX30" fmla="*/ 623666 w 818999"/>
                <a:gd name="connsiteY30" fmla="*/ 296957 h 872754"/>
                <a:gd name="connsiteX31" fmla="*/ 685663 w 818999"/>
                <a:gd name="connsiteY31" fmla="*/ 392421 h 872754"/>
                <a:gd name="connsiteX32" fmla="*/ 786201 w 818999"/>
                <a:gd name="connsiteY32" fmla="*/ 568808 h 872754"/>
                <a:gd name="connsiteX33" fmla="*/ 801151 w 818999"/>
                <a:gd name="connsiteY33" fmla="*/ 595143 h 872754"/>
                <a:gd name="connsiteX34" fmla="*/ 801151 w 818999"/>
                <a:gd name="connsiteY34" fmla="*/ 595280 h 872754"/>
                <a:gd name="connsiteX35" fmla="*/ 801289 w 818999"/>
                <a:gd name="connsiteY35" fmla="*/ 595417 h 872754"/>
                <a:gd name="connsiteX36" fmla="*/ 801838 w 818999"/>
                <a:gd name="connsiteY36" fmla="*/ 596514 h 872754"/>
                <a:gd name="connsiteX37" fmla="*/ 802661 w 818999"/>
                <a:gd name="connsiteY37" fmla="*/ 598023 h 872754"/>
                <a:gd name="connsiteX38" fmla="*/ 810067 w 818999"/>
                <a:gd name="connsiteY38" fmla="*/ 611602 h 872754"/>
                <a:gd name="connsiteX39" fmla="*/ 812125 w 818999"/>
                <a:gd name="connsiteY39" fmla="*/ 615031 h 87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8999" h="872754">
                  <a:moveTo>
                    <a:pt x="812125" y="615031"/>
                  </a:moveTo>
                  <a:cubicBezTo>
                    <a:pt x="815828" y="621204"/>
                    <a:pt x="818023" y="627239"/>
                    <a:pt x="817336" y="634782"/>
                  </a:cubicBezTo>
                  <a:cubicBezTo>
                    <a:pt x="817062" y="637114"/>
                    <a:pt x="816650" y="639446"/>
                    <a:pt x="815690" y="641640"/>
                  </a:cubicBezTo>
                  <a:cubicBezTo>
                    <a:pt x="819257" y="647813"/>
                    <a:pt x="820217" y="655631"/>
                    <a:pt x="817200" y="662077"/>
                  </a:cubicBezTo>
                  <a:cubicBezTo>
                    <a:pt x="815279" y="666329"/>
                    <a:pt x="813359" y="670032"/>
                    <a:pt x="810067" y="673461"/>
                  </a:cubicBezTo>
                  <a:cubicBezTo>
                    <a:pt x="808009" y="675519"/>
                    <a:pt x="805678" y="677576"/>
                    <a:pt x="803346" y="679497"/>
                  </a:cubicBezTo>
                  <a:cubicBezTo>
                    <a:pt x="799780" y="682514"/>
                    <a:pt x="796214" y="685532"/>
                    <a:pt x="792510" y="688686"/>
                  </a:cubicBezTo>
                  <a:cubicBezTo>
                    <a:pt x="784006" y="695955"/>
                    <a:pt x="775091" y="702813"/>
                    <a:pt x="766038" y="709535"/>
                  </a:cubicBezTo>
                  <a:cubicBezTo>
                    <a:pt x="765078" y="710220"/>
                    <a:pt x="764119" y="710906"/>
                    <a:pt x="763159" y="711592"/>
                  </a:cubicBezTo>
                  <a:cubicBezTo>
                    <a:pt x="732709" y="733538"/>
                    <a:pt x="700476" y="752877"/>
                    <a:pt x="667420" y="770571"/>
                  </a:cubicBezTo>
                  <a:cubicBezTo>
                    <a:pt x="633268" y="788950"/>
                    <a:pt x="598429" y="806918"/>
                    <a:pt x="562493" y="821731"/>
                  </a:cubicBezTo>
                  <a:cubicBezTo>
                    <a:pt x="513390" y="841894"/>
                    <a:pt x="462640" y="858353"/>
                    <a:pt x="411343" y="872755"/>
                  </a:cubicBezTo>
                  <a:cubicBezTo>
                    <a:pt x="411480" y="855747"/>
                    <a:pt x="411891" y="838739"/>
                    <a:pt x="411617" y="821731"/>
                  </a:cubicBezTo>
                  <a:cubicBezTo>
                    <a:pt x="411343" y="799786"/>
                    <a:pt x="409422" y="777566"/>
                    <a:pt x="407365" y="755620"/>
                  </a:cubicBezTo>
                  <a:cubicBezTo>
                    <a:pt x="400918" y="695270"/>
                    <a:pt x="392963" y="635057"/>
                    <a:pt x="379933" y="575804"/>
                  </a:cubicBezTo>
                  <a:cubicBezTo>
                    <a:pt x="368549" y="530266"/>
                    <a:pt x="353324" y="486375"/>
                    <a:pt x="336590" y="442484"/>
                  </a:cubicBezTo>
                  <a:cubicBezTo>
                    <a:pt x="320543" y="401610"/>
                    <a:pt x="302438" y="361834"/>
                    <a:pt x="281864" y="323018"/>
                  </a:cubicBezTo>
                  <a:cubicBezTo>
                    <a:pt x="261290" y="286670"/>
                    <a:pt x="239207" y="251420"/>
                    <a:pt x="214930" y="217404"/>
                  </a:cubicBezTo>
                  <a:cubicBezTo>
                    <a:pt x="195453" y="191756"/>
                    <a:pt x="174742" y="167067"/>
                    <a:pt x="152933" y="143201"/>
                  </a:cubicBezTo>
                  <a:cubicBezTo>
                    <a:pt x="133045" y="122489"/>
                    <a:pt x="112609" y="102602"/>
                    <a:pt x="90663" y="84085"/>
                  </a:cubicBezTo>
                  <a:cubicBezTo>
                    <a:pt x="70774" y="68586"/>
                    <a:pt x="49926" y="54184"/>
                    <a:pt x="28666" y="40605"/>
                  </a:cubicBezTo>
                  <a:cubicBezTo>
                    <a:pt x="19202" y="34982"/>
                    <a:pt x="9739" y="29495"/>
                    <a:pt x="0" y="24283"/>
                  </a:cubicBezTo>
                  <a:cubicBezTo>
                    <a:pt x="2881" y="23323"/>
                    <a:pt x="6035" y="22226"/>
                    <a:pt x="8915" y="21403"/>
                  </a:cubicBezTo>
                  <a:cubicBezTo>
                    <a:pt x="29215" y="15093"/>
                    <a:pt x="50063" y="10841"/>
                    <a:pt x="70774" y="7001"/>
                  </a:cubicBezTo>
                  <a:cubicBezTo>
                    <a:pt x="90525" y="3572"/>
                    <a:pt x="110688" y="1240"/>
                    <a:pt x="130577" y="417"/>
                  </a:cubicBezTo>
                  <a:cubicBezTo>
                    <a:pt x="171175" y="-1229"/>
                    <a:pt x="211912" y="1926"/>
                    <a:pt x="251415" y="11116"/>
                  </a:cubicBezTo>
                  <a:cubicBezTo>
                    <a:pt x="291053" y="20306"/>
                    <a:pt x="329047" y="35119"/>
                    <a:pt x="364708" y="54870"/>
                  </a:cubicBezTo>
                  <a:cubicBezTo>
                    <a:pt x="398862" y="73524"/>
                    <a:pt x="431368" y="95195"/>
                    <a:pt x="462229" y="119472"/>
                  </a:cubicBezTo>
                  <a:cubicBezTo>
                    <a:pt x="477865" y="131542"/>
                    <a:pt x="493228" y="144572"/>
                    <a:pt x="508040" y="158151"/>
                  </a:cubicBezTo>
                  <a:cubicBezTo>
                    <a:pt x="522579" y="171456"/>
                    <a:pt x="536022" y="185995"/>
                    <a:pt x="549188" y="200671"/>
                  </a:cubicBezTo>
                  <a:cubicBezTo>
                    <a:pt x="576209" y="230983"/>
                    <a:pt x="600898" y="263353"/>
                    <a:pt x="623666" y="296957"/>
                  </a:cubicBezTo>
                  <a:cubicBezTo>
                    <a:pt x="644927" y="328367"/>
                    <a:pt x="665637" y="360051"/>
                    <a:pt x="685663" y="392421"/>
                  </a:cubicBezTo>
                  <a:cubicBezTo>
                    <a:pt x="721050" y="450165"/>
                    <a:pt x="752460" y="510241"/>
                    <a:pt x="786201" y="568808"/>
                  </a:cubicBezTo>
                  <a:cubicBezTo>
                    <a:pt x="791276" y="577449"/>
                    <a:pt x="796351" y="586365"/>
                    <a:pt x="801151" y="595143"/>
                  </a:cubicBezTo>
                  <a:lnTo>
                    <a:pt x="801151" y="595280"/>
                  </a:lnTo>
                  <a:cubicBezTo>
                    <a:pt x="801151" y="595280"/>
                    <a:pt x="801151" y="595280"/>
                    <a:pt x="801289" y="595417"/>
                  </a:cubicBezTo>
                  <a:cubicBezTo>
                    <a:pt x="801426" y="595692"/>
                    <a:pt x="801700" y="596103"/>
                    <a:pt x="801838" y="596514"/>
                  </a:cubicBezTo>
                  <a:cubicBezTo>
                    <a:pt x="802112" y="596926"/>
                    <a:pt x="802523" y="597338"/>
                    <a:pt x="802661" y="598023"/>
                  </a:cubicBezTo>
                  <a:cubicBezTo>
                    <a:pt x="805129" y="602550"/>
                    <a:pt x="807598" y="607076"/>
                    <a:pt x="810067" y="611602"/>
                  </a:cubicBezTo>
                  <a:cubicBezTo>
                    <a:pt x="810753" y="612562"/>
                    <a:pt x="811438" y="613659"/>
                    <a:pt x="812125" y="615031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2" name="任意多边形: 形状 1341"/>
            <p:cNvSpPr/>
            <p:nvPr>
              <p:custDataLst>
                <p:tags r:id="rId101"/>
              </p:custDataLst>
            </p:nvPr>
          </p:nvSpPr>
          <p:spPr>
            <a:xfrm>
              <a:off x="8389536" y="4291867"/>
              <a:ext cx="132753" cy="164607"/>
            </a:xfrm>
            <a:custGeom>
              <a:avLst/>
              <a:gdLst>
                <a:gd name="connsiteX0" fmla="*/ 37361 w 132753"/>
                <a:gd name="connsiteY0" fmla="*/ 163089 h 164607"/>
                <a:gd name="connsiteX1" fmla="*/ 8283 w 132753"/>
                <a:gd name="connsiteY1" fmla="*/ 145944 h 164607"/>
                <a:gd name="connsiteX2" fmla="*/ 9106 w 132753"/>
                <a:gd name="connsiteY2" fmla="*/ 104111 h 164607"/>
                <a:gd name="connsiteX3" fmla="*/ 21587 w 132753"/>
                <a:gd name="connsiteY3" fmla="*/ 98213 h 164607"/>
                <a:gd name="connsiteX4" fmla="*/ 27074 w 132753"/>
                <a:gd name="connsiteY4" fmla="*/ 96430 h 164607"/>
                <a:gd name="connsiteX5" fmla="*/ 31874 w 132753"/>
                <a:gd name="connsiteY5" fmla="*/ 94098 h 164607"/>
                <a:gd name="connsiteX6" fmla="*/ 34206 w 132753"/>
                <a:gd name="connsiteY6" fmla="*/ 92727 h 164607"/>
                <a:gd name="connsiteX7" fmla="*/ 40378 w 132753"/>
                <a:gd name="connsiteY7" fmla="*/ 87240 h 164607"/>
                <a:gd name="connsiteX8" fmla="*/ 43396 w 132753"/>
                <a:gd name="connsiteY8" fmla="*/ 84086 h 164607"/>
                <a:gd name="connsiteX9" fmla="*/ 49568 w 132753"/>
                <a:gd name="connsiteY9" fmla="*/ 74896 h 164607"/>
                <a:gd name="connsiteX10" fmla="*/ 51900 w 132753"/>
                <a:gd name="connsiteY10" fmla="*/ 70644 h 164607"/>
                <a:gd name="connsiteX11" fmla="*/ 34892 w 132753"/>
                <a:gd name="connsiteY11" fmla="*/ 53361 h 164607"/>
                <a:gd name="connsiteX12" fmla="*/ 44630 w 132753"/>
                <a:gd name="connsiteY12" fmla="*/ 10293 h 164607"/>
                <a:gd name="connsiteX13" fmla="*/ 72748 w 132753"/>
                <a:gd name="connsiteY13" fmla="*/ 6 h 164607"/>
                <a:gd name="connsiteX14" fmla="*/ 97162 w 132753"/>
                <a:gd name="connsiteY14" fmla="*/ 6042 h 164607"/>
                <a:gd name="connsiteX15" fmla="*/ 120617 w 132753"/>
                <a:gd name="connsiteY15" fmla="*/ 28810 h 164607"/>
                <a:gd name="connsiteX16" fmla="*/ 131864 w 132753"/>
                <a:gd name="connsiteY16" fmla="*/ 86692 h 164607"/>
                <a:gd name="connsiteX17" fmla="*/ 101552 w 132753"/>
                <a:gd name="connsiteY17" fmla="*/ 145259 h 164607"/>
                <a:gd name="connsiteX18" fmla="*/ 63284 w 132753"/>
                <a:gd name="connsiteY18" fmla="*/ 163638 h 164607"/>
                <a:gd name="connsiteX19" fmla="*/ 37361 w 132753"/>
                <a:gd name="connsiteY19" fmla="*/ 163089 h 164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2753" h="164607">
                  <a:moveTo>
                    <a:pt x="37361" y="163089"/>
                  </a:moveTo>
                  <a:cubicBezTo>
                    <a:pt x="26251" y="160621"/>
                    <a:pt x="15552" y="154860"/>
                    <a:pt x="8283" y="145944"/>
                  </a:cubicBezTo>
                  <a:cubicBezTo>
                    <a:pt x="-2141" y="133326"/>
                    <a:pt x="-3650" y="115906"/>
                    <a:pt x="9106" y="104111"/>
                  </a:cubicBezTo>
                  <a:cubicBezTo>
                    <a:pt x="12672" y="100682"/>
                    <a:pt x="17061" y="99310"/>
                    <a:pt x="21587" y="98213"/>
                  </a:cubicBezTo>
                  <a:cubicBezTo>
                    <a:pt x="23370" y="97802"/>
                    <a:pt x="25291" y="97116"/>
                    <a:pt x="27074" y="96430"/>
                  </a:cubicBezTo>
                  <a:cubicBezTo>
                    <a:pt x="28720" y="95744"/>
                    <a:pt x="30366" y="94921"/>
                    <a:pt x="31874" y="94098"/>
                  </a:cubicBezTo>
                  <a:cubicBezTo>
                    <a:pt x="32697" y="93687"/>
                    <a:pt x="33383" y="93138"/>
                    <a:pt x="34206" y="92727"/>
                  </a:cubicBezTo>
                  <a:cubicBezTo>
                    <a:pt x="36263" y="90944"/>
                    <a:pt x="38321" y="89023"/>
                    <a:pt x="40378" y="87240"/>
                  </a:cubicBezTo>
                  <a:cubicBezTo>
                    <a:pt x="41338" y="86280"/>
                    <a:pt x="42436" y="85183"/>
                    <a:pt x="43396" y="84086"/>
                  </a:cubicBezTo>
                  <a:cubicBezTo>
                    <a:pt x="45590" y="81068"/>
                    <a:pt x="47648" y="78051"/>
                    <a:pt x="49568" y="74896"/>
                  </a:cubicBezTo>
                  <a:cubicBezTo>
                    <a:pt x="50391" y="73524"/>
                    <a:pt x="51214" y="72015"/>
                    <a:pt x="51900" y="70644"/>
                  </a:cubicBezTo>
                  <a:cubicBezTo>
                    <a:pt x="44493" y="67077"/>
                    <a:pt x="38458" y="61042"/>
                    <a:pt x="34892" y="53361"/>
                  </a:cubicBezTo>
                  <a:cubicBezTo>
                    <a:pt x="28309" y="39234"/>
                    <a:pt x="31600" y="19894"/>
                    <a:pt x="44630" y="10293"/>
                  </a:cubicBezTo>
                  <a:cubicBezTo>
                    <a:pt x="52997" y="4121"/>
                    <a:pt x="62187" y="144"/>
                    <a:pt x="72748" y="6"/>
                  </a:cubicBezTo>
                  <a:cubicBezTo>
                    <a:pt x="81252" y="-131"/>
                    <a:pt x="89756" y="1926"/>
                    <a:pt x="97162" y="6042"/>
                  </a:cubicBezTo>
                  <a:cubicBezTo>
                    <a:pt x="106764" y="11254"/>
                    <a:pt x="114857" y="19620"/>
                    <a:pt x="120617" y="28810"/>
                  </a:cubicBezTo>
                  <a:cubicBezTo>
                    <a:pt x="131041" y="45544"/>
                    <a:pt x="134608" y="67077"/>
                    <a:pt x="131864" y="86692"/>
                  </a:cubicBezTo>
                  <a:cubicBezTo>
                    <a:pt x="128709" y="109048"/>
                    <a:pt x="118697" y="130171"/>
                    <a:pt x="101552" y="145259"/>
                  </a:cubicBezTo>
                  <a:cubicBezTo>
                    <a:pt x="90716" y="154723"/>
                    <a:pt x="77411" y="161169"/>
                    <a:pt x="63284" y="163638"/>
                  </a:cubicBezTo>
                  <a:cubicBezTo>
                    <a:pt x="54780" y="165010"/>
                    <a:pt x="46002" y="165010"/>
                    <a:pt x="37361" y="163089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3" name="任意多边形: 形状 1342"/>
            <p:cNvSpPr/>
            <p:nvPr>
              <p:custDataLst>
                <p:tags r:id="rId102"/>
              </p:custDataLst>
            </p:nvPr>
          </p:nvSpPr>
          <p:spPr>
            <a:xfrm>
              <a:off x="7985261" y="4325054"/>
              <a:ext cx="142984" cy="173258"/>
            </a:xfrm>
            <a:custGeom>
              <a:avLst/>
              <a:gdLst>
                <a:gd name="connsiteX0" fmla="*/ 12737 w 142984"/>
                <a:gd name="connsiteY0" fmla="*/ 158020 h 173258"/>
                <a:gd name="connsiteX1" fmla="*/ 118 w 142984"/>
                <a:gd name="connsiteY1" fmla="*/ 125787 h 173258"/>
                <a:gd name="connsiteX2" fmla="*/ 12737 w 142984"/>
                <a:gd name="connsiteY2" fmla="*/ 103979 h 173258"/>
                <a:gd name="connsiteX3" fmla="*/ 41266 w 142984"/>
                <a:gd name="connsiteY3" fmla="*/ 105488 h 173258"/>
                <a:gd name="connsiteX4" fmla="*/ 41815 w 142984"/>
                <a:gd name="connsiteY4" fmla="*/ 105213 h 173258"/>
                <a:gd name="connsiteX5" fmla="*/ 44147 w 142984"/>
                <a:gd name="connsiteY5" fmla="*/ 103293 h 173258"/>
                <a:gd name="connsiteX6" fmla="*/ 48673 w 142984"/>
                <a:gd name="connsiteY6" fmla="*/ 98355 h 173258"/>
                <a:gd name="connsiteX7" fmla="*/ 54022 w 142984"/>
                <a:gd name="connsiteY7" fmla="*/ 90537 h 173258"/>
                <a:gd name="connsiteX8" fmla="*/ 58411 w 142984"/>
                <a:gd name="connsiteY8" fmla="*/ 82856 h 173258"/>
                <a:gd name="connsiteX9" fmla="*/ 62252 w 142984"/>
                <a:gd name="connsiteY9" fmla="*/ 72295 h 173258"/>
                <a:gd name="connsiteX10" fmla="*/ 64309 w 142984"/>
                <a:gd name="connsiteY10" fmla="*/ 63517 h 173258"/>
                <a:gd name="connsiteX11" fmla="*/ 64584 w 142984"/>
                <a:gd name="connsiteY11" fmla="*/ 60774 h 173258"/>
                <a:gd name="connsiteX12" fmla="*/ 64584 w 142984"/>
                <a:gd name="connsiteY12" fmla="*/ 60088 h 173258"/>
                <a:gd name="connsiteX13" fmla="*/ 64172 w 142984"/>
                <a:gd name="connsiteY13" fmla="*/ 15922 h 173258"/>
                <a:gd name="connsiteX14" fmla="*/ 108063 w 142984"/>
                <a:gd name="connsiteY14" fmla="*/ 2618 h 173258"/>
                <a:gd name="connsiteX15" fmla="*/ 131929 w 142984"/>
                <a:gd name="connsiteY15" fmla="*/ 24975 h 173258"/>
                <a:gd name="connsiteX16" fmla="*/ 136044 w 142984"/>
                <a:gd name="connsiteY16" fmla="*/ 33616 h 173258"/>
                <a:gd name="connsiteX17" fmla="*/ 142902 w 142984"/>
                <a:gd name="connsiteY17" fmla="*/ 67220 h 173258"/>
                <a:gd name="connsiteX18" fmla="*/ 131792 w 142984"/>
                <a:gd name="connsiteY18" fmla="*/ 120027 h 173258"/>
                <a:gd name="connsiteX19" fmla="*/ 82689 w 142984"/>
                <a:gd name="connsiteY19" fmla="*/ 167073 h 173258"/>
                <a:gd name="connsiteX20" fmla="*/ 64447 w 142984"/>
                <a:gd name="connsiteY20" fmla="*/ 172285 h 173258"/>
                <a:gd name="connsiteX21" fmla="*/ 12737 w 142984"/>
                <a:gd name="connsiteY21" fmla="*/ 158020 h 17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984" h="173258">
                  <a:moveTo>
                    <a:pt x="12737" y="158020"/>
                  </a:moveTo>
                  <a:cubicBezTo>
                    <a:pt x="4096" y="149105"/>
                    <a:pt x="-842" y="138269"/>
                    <a:pt x="118" y="125787"/>
                  </a:cubicBezTo>
                  <a:cubicBezTo>
                    <a:pt x="667" y="117695"/>
                    <a:pt x="5331" y="108094"/>
                    <a:pt x="12737" y="103979"/>
                  </a:cubicBezTo>
                  <a:cubicBezTo>
                    <a:pt x="21653" y="99041"/>
                    <a:pt x="33311" y="98904"/>
                    <a:pt x="41266" y="105488"/>
                  </a:cubicBezTo>
                  <a:cubicBezTo>
                    <a:pt x="41404" y="105351"/>
                    <a:pt x="41541" y="105351"/>
                    <a:pt x="41815" y="105213"/>
                  </a:cubicBezTo>
                  <a:cubicBezTo>
                    <a:pt x="42638" y="104528"/>
                    <a:pt x="43324" y="103979"/>
                    <a:pt x="44147" y="103293"/>
                  </a:cubicBezTo>
                  <a:cubicBezTo>
                    <a:pt x="45656" y="101647"/>
                    <a:pt x="47164" y="100001"/>
                    <a:pt x="48673" y="98355"/>
                  </a:cubicBezTo>
                  <a:cubicBezTo>
                    <a:pt x="50593" y="95749"/>
                    <a:pt x="52239" y="93143"/>
                    <a:pt x="54022" y="90537"/>
                  </a:cubicBezTo>
                  <a:cubicBezTo>
                    <a:pt x="55531" y="88068"/>
                    <a:pt x="57040" y="85462"/>
                    <a:pt x="58411" y="82856"/>
                  </a:cubicBezTo>
                  <a:cubicBezTo>
                    <a:pt x="59920" y="79427"/>
                    <a:pt x="61155" y="75861"/>
                    <a:pt x="62252" y="72295"/>
                  </a:cubicBezTo>
                  <a:cubicBezTo>
                    <a:pt x="63075" y="69415"/>
                    <a:pt x="63761" y="66397"/>
                    <a:pt x="64309" y="63517"/>
                  </a:cubicBezTo>
                  <a:cubicBezTo>
                    <a:pt x="64447" y="62557"/>
                    <a:pt x="64584" y="61734"/>
                    <a:pt x="64584" y="60774"/>
                  </a:cubicBezTo>
                  <a:cubicBezTo>
                    <a:pt x="64584" y="60499"/>
                    <a:pt x="64584" y="60362"/>
                    <a:pt x="64584" y="60088"/>
                  </a:cubicBezTo>
                  <a:cubicBezTo>
                    <a:pt x="54845" y="47332"/>
                    <a:pt x="54982" y="28815"/>
                    <a:pt x="64172" y="15922"/>
                  </a:cubicBezTo>
                  <a:cubicBezTo>
                    <a:pt x="73636" y="2755"/>
                    <a:pt x="92701" y="-4103"/>
                    <a:pt x="108063" y="2618"/>
                  </a:cubicBezTo>
                  <a:cubicBezTo>
                    <a:pt x="118899" y="7418"/>
                    <a:pt x="126443" y="14551"/>
                    <a:pt x="131929" y="24975"/>
                  </a:cubicBezTo>
                  <a:cubicBezTo>
                    <a:pt x="133438" y="27855"/>
                    <a:pt x="134810" y="30736"/>
                    <a:pt x="136044" y="33616"/>
                  </a:cubicBezTo>
                  <a:cubicBezTo>
                    <a:pt x="140296" y="44314"/>
                    <a:pt x="142491" y="55699"/>
                    <a:pt x="142902" y="67220"/>
                  </a:cubicBezTo>
                  <a:cubicBezTo>
                    <a:pt x="143588" y="85325"/>
                    <a:pt x="140022" y="103705"/>
                    <a:pt x="131792" y="120027"/>
                  </a:cubicBezTo>
                  <a:cubicBezTo>
                    <a:pt x="121505" y="140601"/>
                    <a:pt x="104086" y="158294"/>
                    <a:pt x="82689" y="167073"/>
                  </a:cubicBezTo>
                  <a:cubicBezTo>
                    <a:pt x="76928" y="169404"/>
                    <a:pt x="70756" y="171187"/>
                    <a:pt x="64447" y="172285"/>
                  </a:cubicBezTo>
                  <a:cubicBezTo>
                    <a:pt x="45930" y="175165"/>
                    <a:pt x="26316" y="172010"/>
                    <a:pt x="12737" y="158020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4" name="任意多边形: 形状 1343"/>
            <p:cNvSpPr/>
            <p:nvPr>
              <p:custDataLst>
                <p:tags r:id="rId103"/>
              </p:custDataLst>
            </p:nvPr>
          </p:nvSpPr>
          <p:spPr>
            <a:xfrm>
              <a:off x="8293557" y="3966385"/>
              <a:ext cx="160172" cy="137836"/>
            </a:xfrm>
            <a:custGeom>
              <a:avLst/>
              <a:gdLst>
                <a:gd name="connsiteX0" fmla="*/ 10171 w 160172"/>
                <a:gd name="connsiteY0" fmla="*/ 116319 h 137836"/>
                <a:gd name="connsiteX1" fmla="*/ 158 w 160172"/>
                <a:gd name="connsiteY1" fmla="*/ 84498 h 137836"/>
                <a:gd name="connsiteX2" fmla="*/ 35545 w 160172"/>
                <a:gd name="connsiteY2" fmla="*/ 59946 h 137836"/>
                <a:gd name="connsiteX3" fmla="*/ 46244 w 160172"/>
                <a:gd name="connsiteY3" fmla="*/ 67079 h 137836"/>
                <a:gd name="connsiteX4" fmla="*/ 46381 w 160172"/>
                <a:gd name="connsiteY4" fmla="*/ 67079 h 137836"/>
                <a:gd name="connsiteX5" fmla="*/ 47204 w 160172"/>
                <a:gd name="connsiteY5" fmla="*/ 67490 h 137836"/>
                <a:gd name="connsiteX6" fmla="*/ 49947 w 160172"/>
                <a:gd name="connsiteY6" fmla="*/ 68587 h 137836"/>
                <a:gd name="connsiteX7" fmla="*/ 50222 w 160172"/>
                <a:gd name="connsiteY7" fmla="*/ 68587 h 137836"/>
                <a:gd name="connsiteX8" fmla="*/ 57080 w 160172"/>
                <a:gd name="connsiteY8" fmla="*/ 67353 h 137836"/>
                <a:gd name="connsiteX9" fmla="*/ 60646 w 160172"/>
                <a:gd name="connsiteY9" fmla="*/ 66256 h 137836"/>
                <a:gd name="connsiteX10" fmla="*/ 71070 w 160172"/>
                <a:gd name="connsiteY10" fmla="*/ 61455 h 137836"/>
                <a:gd name="connsiteX11" fmla="*/ 80397 w 160172"/>
                <a:gd name="connsiteY11" fmla="*/ 55420 h 137836"/>
                <a:gd name="connsiteX12" fmla="*/ 85883 w 160172"/>
                <a:gd name="connsiteY12" fmla="*/ 50894 h 137836"/>
                <a:gd name="connsiteX13" fmla="*/ 89312 w 160172"/>
                <a:gd name="connsiteY13" fmla="*/ 47328 h 137836"/>
                <a:gd name="connsiteX14" fmla="*/ 91370 w 160172"/>
                <a:gd name="connsiteY14" fmla="*/ 44584 h 137836"/>
                <a:gd name="connsiteX15" fmla="*/ 93153 w 160172"/>
                <a:gd name="connsiteY15" fmla="*/ 41293 h 137836"/>
                <a:gd name="connsiteX16" fmla="*/ 94113 w 160172"/>
                <a:gd name="connsiteY16" fmla="*/ 38961 h 137836"/>
                <a:gd name="connsiteX17" fmla="*/ 94113 w 160172"/>
                <a:gd name="connsiteY17" fmla="*/ 38961 h 137836"/>
                <a:gd name="connsiteX18" fmla="*/ 95210 w 160172"/>
                <a:gd name="connsiteY18" fmla="*/ 24970 h 137836"/>
                <a:gd name="connsiteX19" fmla="*/ 121545 w 160172"/>
                <a:gd name="connsiteY19" fmla="*/ 419 h 137836"/>
                <a:gd name="connsiteX20" fmla="*/ 154463 w 160172"/>
                <a:gd name="connsiteY20" fmla="*/ 15095 h 137836"/>
                <a:gd name="connsiteX21" fmla="*/ 148977 w 160172"/>
                <a:gd name="connsiteY21" fmla="*/ 75720 h 137836"/>
                <a:gd name="connsiteX22" fmla="*/ 123328 w 160172"/>
                <a:gd name="connsiteY22" fmla="*/ 109461 h 137836"/>
                <a:gd name="connsiteX23" fmla="*/ 73676 w 160172"/>
                <a:gd name="connsiteY23" fmla="*/ 136070 h 137836"/>
                <a:gd name="connsiteX24" fmla="*/ 69561 w 160172"/>
                <a:gd name="connsiteY24" fmla="*/ 136893 h 137836"/>
                <a:gd name="connsiteX25" fmla="*/ 10171 w 160172"/>
                <a:gd name="connsiteY25" fmla="*/ 116319 h 1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0172" h="137836">
                  <a:moveTo>
                    <a:pt x="10171" y="116319"/>
                  </a:moveTo>
                  <a:cubicBezTo>
                    <a:pt x="2627" y="107678"/>
                    <a:pt x="-802" y="96019"/>
                    <a:pt x="158" y="84498"/>
                  </a:cubicBezTo>
                  <a:cubicBezTo>
                    <a:pt x="1530" y="66667"/>
                    <a:pt x="17989" y="54323"/>
                    <a:pt x="35545" y="59946"/>
                  </a:cubicBezTo>
                  <a:cubicBezTo>
                    <a:pt x="39797" y="61318"/>
                    <a:pt x="42952" y="64198"/>
                    <a:pt x="46244" y="67079"/>
                  </a:cubicBezTo>
                  <a:cubicBezTo>
                    <a:pt x="46244" y="67079"/>
                    <a:pt x="46244" y="67079"/>
                    <a:pt x="46381" y="67079"/>
                  </a:cubicBezTo>
                  <a:cubicBezTo>
                    <a:pt x="46655" y="67216"/>
                    <a:pt x="46930" y="67353"/>
                    <a:pt x="47204" y="67490"/>
                  </a:cubicBezTo>
                  <a:cubicBezTo>
                    <a:pt x="48164" y="67902"/>
                    <a:pt x="48987" y="68176"/>
                    <a:pt x="49947" y="68587"/>
                  </a:cubicBezTo>
                  <a:cubicBezTo>
                    <a:pt x="50084" y="68587"/>
                    <a:pt x="50084" y="68587"/>
                    <a:pt x="50222" y="68587"/>
                  </a:cubicBezTo>
                  <a:cubicBezTo>
                    <a:pt x="52553" y="68313"/>
                    <a:pt x="54885" y="67902"/>
                    <a:pt x="57080" y="67353"/>
                  </a:cubicBezTo>
                  <a:cubicBezTo>
                    <a:pt x="58314" y="66941"/>
                    <a:pt x="59411" y="66667"/>
                    <a:pt x="60646" y="66256"/>
                  </a:cubicBezTo>
                  <a:cubicBezTo>
                    <a:pt x="64212" y="64747"/>
                    <a:pt x="67641" y="63238"/>
                    <a:pt x="71070" y="61455"/>
                  </a:cubicBezTo>
                  <a:cubicBezTo>
                    <a:pt x="74225" y="59535"/>
                    <a:pt x="77379" y="57615"/>
                    <a:pt x="80397" y="55420"/>
                  </a:cubicBezTo>
                  <a:cubicBezTo>
                    <a:pt x="82317" y="53911"/>
                    <a:pt x="84100" y="52402"/>
                    <a:pt x="85883" y="50894"/>
                  </a:cubicBezTo>
                  <a:cubicBezTo>
                    <a:pt x="86980" y="49796"/>
                    <a:pt x="88215" y="48562"/>
                    <a:pt x="89312" y="47328"/>
                  </a:cubicBezTo>
                  <a:cubicBezTo>
                    <a:pt x="89998" y="46367"/>
                    <a:pt x="90684" y="45544"/>
                    <a:pt x="91370" y="44584"/>
                  </a:cubicBezTo>
                  <a:cubicBezTo>
                    <a:pt x="91918" y="43487"/>
                    <a:pt x="92604" y="42390"/>
                    <a:pt x="93153" y="41293"/>
                  </a:cubicBezTo>
                  <a:cubicBezTo>
                    <a:pt x="93427" y="40470"/>
                    <a:pt x="93838" y="39784"/>
                    <a:pt x="94113" y="38961"/>
                  </a:cubicBezTo>
                  <a:lnTo>
                    <a:pt x="94113" y="38961"/>
                  </a:lnTo>
                  <a:cubicBezTo>
                    <a:pt x="94113" y="34297"/>
                    <a:pt x="94113" y="29634"/>
                    <a:pt x="95210" y="24970"/>
                  </a:cubicBezTo>
                  <a:cubicBezTo>
                    <a:pt x="98365" y="12352"/>
                    <a:pt x="108652" y="2476"/>
                    <a:pt x="121545" y="419"/>
                  </a:cubicBezTo>
                  <a:cubicBezTo>
                    <a:pt x="134026" y="-1639"/>
                    <a:pt x="147880" y="3985"/>
                    <a:pt x="154463" y="15095"/>
                  </a:cubicBezTo>
                  <a:cubicBezTo>
                    <a:pt x="165710" y="34160"/>
                    <a:pt x="158441" y="57477"/>
                    <a:pt x="148977" y="75720"/>
                  </a:cubicBezTo>
                  <a:cubicBezTo>
                    <a:pt x="142393" y="88476"/>
                    <a:pt x="133752" y="99723"/>
                    <a:pt x="123328" y="109461"/>
                  </a:cubicBezTo>
                  <a:cubicBezTo>
                    <a:pt x="109338" y="122354"/>
                    <a:pt x="92193" y="131818"/>
                    <a:pt x="73676" y="136070"/>
                  </a:cubicBezTo>
                  <a:cubicBezTo>
                    <a:pt x="72304" y="136344"/>
                    <a:pt x="70933" y="136619"/>
                    <a:pt x="69561" y="136893"/>
                  </a:cubicBezTo>
                  <a:cubicBezTo>
                    <a:pt x="47341" y="140596"/>
                    <a:pt x="24984" y="133327"/>
                    <a:pt x="10171" y="116319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5" name="任意多边形: 形状 1344"/>
            <p:cNvSpPr/>
            <p:nvPr>
              <p:custDataLst>
                <p:tags r:id="rId104"/>
              </p:custDataLst>
            </p:nvPr>
          </p:nvSpPr>
          <p:spPr>
            <a:xfrm>
              <a:off x="8201959" y="4640970"/>
              <a:ext cx="91258" cy="98547"/>
            </a:xfrm>
            <a:custGeom>
              <a:avLst/>
              <a:gdLst>
                <a:gd name="connsiteX0" fmla="*/ 19336 w 91258"/>
                <a:gd name="connsiteY0" fmla="*/ 93930 h 98547"/>
                <a:gd name="connsiteX1" fmla="*/ 545 w 91258"/>
                <a:gd name="connsiteY1" fmla="*/ 69516 h 98547"/>
                <a:gd name="connsiteX2" fmla="*/ 33189 w 91258"/>
                <a:gd name="connsiteY2" fmla="*/ 40849 h 98547"/>
                <a:gd name="connsiteX3" fmla="*/ 35658 w 91258"/>
                <a:gd name="connsiteY3" fmla="*/ 41947 h 98547"/>
                <a:gd name="connsiteX4" fmla="*/ 35931 w 91258"/>
                <a:gd name="connsiteY4" fmla="*/ 11360 h 98547"/>
                <a:gd name="connsiteX5" fmla="*/ 70221 w 91258"/>
                <a:gd name="connsiteY5" fmla="*/ 3268 h 98547"/>
                <a:gd name="connsiteX6" fmla="*/ 88601 w 91258"/>
                <a:gd name="connsiteY6" fmla="*/ 26722 h 98547"/>
                <a:gd name="connsiteX7" fmla="*/ 91207 w 91258"/>
                <a:gd name="connsiteY7" fmla="*/ 47570 h 98547"/>
                <a:gd name="connsiteX8" fmla="*/ 83937 w 91258"/>
                <a:gd name="connsiteY8" fmla="*/ 71299 h 98547"/>
                <a:gd name="connsiteX9" fmla="*/ 46493 w 91258"/>
                <a:gd name="connsiteY9" fmla="*/ 97908 h 98547"/>
                <a:gd name="connsiteX10" fmla="*/ 19336 w 91258"/>
                <a:gd name="connsiteY10" fmla="*/ 93930 h 98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258" h="98547">
                  <a:moveTo>
                    <a:pt x="19336" y="93930"/>
                  </a:moveTo>
                  <a:cubicBezTo>
                    <a:pt x="9460" y="88993"/>
                    <a:pt x="2739" y="80214"/>
                    <a:pt x="545" y="69516"/>
                  </a:cubicBezTo>
                  <a:cubicBezTo>
                    <a:pt x="-3434" y="51274"/>
                    <a:pt x="15084" y="33854"/>
                    <a:pt x="33189" y="40849"/>
                  </a:cubicBezTo>
                  <a:cubicBezTo>
                    <a:pt x="34012" y="41124"/>
                    <a:pt x="34972" y="41535"/>
                    <a:pt x="35658" y="41947"/>
                  </a:cubicBezTo>
                  <a:cubicBezTo>
                    <a:pt x="29485" y="32894"/>
                    <a:pt x="29348" y="20550"/>
                    <a:pt x="35931" y="11360"/>
                  </a:cubicBezTo>
                  <a:cubicBezTo>
                    <a:pt x="43339" y="936"/>
                    <a:pt x="58975" y="-3590"/>
                    <a:pt x="70221" y="3268"/>
                  </a:cubicBezTo>
                  <a:cubicBezTo>
                    <a:pt x="79274" y="8891"/>
                    <a:pt x="85447" y="16435"/>
                    <a:pt x="88601" y="26722"/>
                  </a:cubicBezTo>
                  <a:cubicBezTo>
                    <a:pt x="90659" y="33580"/>
                    <a:pt x="91482" y="40438"/>
                    <a:pt x="91207" y="47570"/>
                  </a:cubicBezTo>
                  <a:cubicBezTo>
                    <a:pt x="90795" y="55800"/>
                    <a:pt x="88189" y="64029"/>
                    <a:pt x="83937" y="71299"/>
                  </a:cubicBezTo>
                  <a:cubicBezTo>
                    <a:pt x="75845" y="85289"/>
                    <a:pt x="61855" y="95439"/>
                    <a:pt x="46493" y="97908"/>
                  </a:cubicBezTo>
                  <a:cubicBezTo>
                    <a:pt x="37441" y="99417"/>
                    <a:pt x="28114" y="98319"/>
                    <a:pt x="19336" y="93930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6" name="任意多边形: 形状 1345"/>
            <p:cNvSpPr/>
            <p:nvPr>
              <p:custDataLst>
                <p:tags r:id="rId105"/>
              </p:custDataLst>
            </p:nvPr>
          </p:nvSpPr>
          <p:spPr>
            <a:xfrm>
              <a:off x="8805957" y="4480869"/>
              <a:ext cx="157737" cy="196874"/>
            </a:xfrm>
            <a:custGeom>
              <a:avLst/>
              <a:gdLst>
                <a:gd name="connsiteX0" fmla="*/ 10338 w 157737"/>
                <a:gd name="connsiteY0" fmla="*/ 167894 h 196874"/>
                <a:gd name="connsiteX1" fmla="*/ 51 w 157737"/>
                <a:gd name="connsiteY1" fmla="*/ 139090 h 196874"/>
                <a:gd name="connsiteX2" fmla="*/ 35301 w 157737"/>
                <a:gd name="connsiteY2" fmla="*/ 109327 h 196874"/>
                <a:gd name="connsiteX3" fmla="*/ 46274 w 157737"/>
                <a:gd name="connsiteY3" fmla="*/ 117145 h 196874"/>
                <a:gd name="connsiteX4" fmla="*/ 46411 w 157737"/>
                <a:gd name="connsiteY4" fmla="*/ 117282 h 196874"/>
                <a:gd name="connsiteX5" fmla="*/ 46960 w 157737"/>
                <a:gd name="connsiteY5" fmla="*/ 117419 h 196874"/>
                <a:gd name="connsiteX6" fmla="*/ 48057 w 157737"/>
                <a:gd name="connsiteY6" fmla="*/ 117693 h 196874"/>
                <a:gd name="connsiteX7" fmla="*/ 48194 w 157737"/>
                <a:gd name="connsiteY7" fmla="*/ 117693 h 196874"/>
                <a:gd name="connsiteX8" fmla="*/ 48605 w 157737"/>
                <a:gd name="connsiteY8" fmla="*/ 117693 h 196874"/>
                <a:gd name="connsiteX9" fmla="*/ 49840 w 157737"/>
                <a:gd name="connsiteY9" fmla="*/ 117419 h 196874"/>
                <a:gd name="connsiteX10" fmla="*/ 50937 w 157737"/>
                <a:gd name="connsiteY10" fmla="*/ 117145 h 196874"/>
                <a:gd name="connsiteX11" fmla="*/ 50937 w 157737"/>
                <a:gd name="connsiteY11" fmla="*/ 117145 h 196874"/>
                <a:gd name="connsiteX12" fmla="*/ 52857 w 157737"/>
                <a:gd name="connsiteY12" fmla="*/ 115911 h 196874"/>
                <a:gd name="connsiteX13" fmla="*/ 57384 w 157737"/>
                <a:gd name="connsiteY13" fmla="*/ 112070 h 196874"/>
                <a:gd name="connsiteX14" fmla="*/ 60538 w 157737"/>
                <a:gd name="connsiteY14" fmla="*/ 108641 h 196874"/>
                <a:gd name="connsiteX15" fmla="*/ 64653 w 157737"/>
                <a:gd name="connsiteY15" fmla="*/ 103018 h 196874"/>
                <a:gd name="connsiteX16" fmla="*/ 67534 w 157737"/>
                <a:gd name="connsiteY16" fmla="*/ 97257 h 196874"/>
                <a:gd name="connsiteX17" fmla="*/ 72334 w 157737"/>
                <a:gd name="connsiteY17" fmla="*/ 85186 h 196874"/>
                <a:gd name="connsiteX18" fmla="*/ 75900 w 157737"/>
                <a:gd name="connsiteY18" fmla="*/ 71334 h 196874"/>
                <a:gd name="connsiteX19" fmla="*/ 47783 w 157737"/>
                <a:gd name="connsiteY19" fmla="*/ 42255 h 196874"/>
                <a:gd name="connsiteX20" fmla="*/ 72471 w 157737"/>
                <a:gd name="connsiteY20" fmla="*/ 2205 h 196874"/>
                <a:gd name="connsiteX21" fmla="*/ 136937 w 157737"/>
                <a:gd name="connsiteY21" fmla="*/ 22367 h 196874"/>
                <a:gd name="connsiteX22" fmla="*/ 156688 w 157737"/>
                <a:gd name="connsiteY22" fmla="*/ 69002 h 196874"/>
                <a:gd name="connsiteX23" fmla="*/ 147361 w 157737"/>
                <a:gd name="connsiteY23" fmla="*/ 137719 h 196874"/>
                <a:gd name="connsiteX24" fmla="*/ 119243 w 157737"/>
                <a:gd name="connsiteY24" fmla="*/ 175849 h 196874"/>
                <a:gd name="connsiteX25" fmla="*/ 79329 w 157737"/>
                <a:gd name="connsiteY25" fmla="*/ 195326 h 196874"/>
                <a:gd name="connsiteX26" fmla="*/ 75763 w 157737"/>
                <a:gd name="connsiteY26" fmla="*/ 196012 h 196874"/>
                <a:gd name="connsiteX27" fmla="*/ 10338 w 157737"/>
                <a:gd name="connsiteY27" fmla="*/ 167894 h 19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57737" h="196874">
                  <a:moveTo>
                    <a:pt x="10338" y="167894"/>
                  </a:moveTo>
                  <a:cubicBezTo>
                    <a:pt x="4303" y="159390"/>
                    <a:pt x="599" y="149515"/>
                    <a:pt x="51" y="139090"/>
                  </a:cubicBezTo>
                  <a:cubicBezTo>
                    <a:pt x="-1046" y="120437"/>
                    <a:pt x="15687" y="101646"/>
                    <a:pt x="35301" y="109327"/>
                  </a:cubicBezTo>
                  <a:cubicBezTo>
                    <a:pt x="39827" y="111110"/>
                    <a:pt x="43119" y="113853"/>
                    <a:pt x="46274" y="117145"/>
                  </a:cubicBezTo>
                  <a:cubicBezTo>
                    <a:pt x="46274" y="117145"/>
                    <a:pt x="46411" y="117145"/>
                    <a:pt x="46411" y="117282"/>
                  </a:cubicBezTo>
                  <a:cubicBezTo>
                    <a:pt x="46548" y="117282"/>
                    <a:pt x="46685" y="117419"/>
                    <a:pt x="46960" y="117419"/>
                  </a:cubicBezTo>
                  <a:cubicBezTo>
                    <a:pt x="47371" y="117556"/>
                    <a:pt x="47783" y="117556"/>
                    <a:pt x="48057" y="117693"/>
                  </a:cubicBezTo>
                  <a:cubicBezTo>
                    <a:pt x="48057" y="117693"/>
                    <a:pt x="48057" y="117693"/>
                    <a:pt x="48194" y="117693"/>
                  </a:cubicBezTo>
                  <a:cubicBezTo>
                    <a:pt x="48331" y="117693"/>
                    <a:pt x="48468" y="117693"/>
                    <a:pt x="48605" y="117693"/>
                  </a:cubicBezTo>
                  <a:cubicBezTo>
                    <a:pt x="49017" y="117693"/>
                    <a:pt x="49428" y="117556"/>
                    <a:pt x="49840" y="117419"/>
                  </a:cubicBezTo>
                  <a:cubicBezTo>
                    <a:pt x="50251" y="117282"/>
                    <a:pt x="50526" y="117282"/>
                    <a:pt x="50937" y="117145"/>
                  </a:cubicBezTo>
                  <a:cubicBezTo>
                    <a:pt x="50937" y="117145"/>
                    <a:pt x="50937" y="117145"/>
                    <a:pt x="50937" y="117145"/>
                  </a:cubicBezTo>
                  <a:cubicBezTo>
                    <a:pt x="51623" y="116734"/>
                    <a:pt x="52172" y="116322"/>
                    <a:pt x="52857" y="115911"/>
                  </a:cubicBezTo>
                  <a:cubicBezTo>
                    <a:pt x="54366" y="114676"/>
                    <a:pt x="56012" y="113441"/>
                    <a:pt x="57384" y="112070"/>
                  </a:cubicBezTo>
                  <a:cubicBezTo>
                    <a:pt x="58481" y="110973"/>
                    <a:pt x="59441" y="109876"/>
                    <a:pt x="60538" y="108641"/>
                  </a:cubicBezTo>
                  <a:cubicBezTo>
                    <a:pt x="61910" y="106721"/>
                    <a:pt x="63282" y="104938"/>
                    <a:pt x="64653" y="103018"/>
                  </a:cubicBezTo>
                  <a:cubicBezTo>
                    <a:pt x="65750" y="101097"/>
                    <a:pt x="66711" y="99177"/>
                    <a:pt x="67534" y="97257"/>
                  </a:cubicBezTo>
                  <a:cubicBezTo>
                    <a:pt x="69317" y="93279"/>
                    <a:pt x="70963" y="89302"/>
                    <a:pt x="72334" y="85186"/>
                  </a:cubicBezTo>
                  <a:cubicBezTo>
                    <a:pt x="73706" y="80660"/>
                    <a:pt x="74940" y="75997"/>
                    <a:pt x="75900" y="71334"/>
                  </a:cubicBezTo>
                  <a:cubicBezTo>
                    <a:pt x="61636" y="68179"/>
                    <a:pt x="50251" y="57069"/>
                    <a:pt x="47783" y="42255"/>
                  </a:cubicBezTo>
                  <a:cubicBezTo>
                    <a:pt x="44902" y="25248"/>
                    <a:pt x="55463" y="6868"/>
                    <a:pt x="72471" y="2205"/>
                  </a:cubicBezTo>
                  <a:cubicBezTo>
                    <a:pt x="96337" y="-4516"/>
                    <a:pt x="120477" y="4674"/>
                    <a:pt x="136937" y="22367"/>
                  </a:cubicBezTo>
                  <a:cubicBezTo>
                    <a:pt x="148184" y="34574"/>
                    <a:pt x="154767" y="52680"/>
                    <a:pt x="156688" y="69002"/>
                  </a:cubicBezTo>
                  <a:cubicBezTo>
                    <a:pt x="159431" y="91908"/>
                    <a:pt x="156962" y="116596"/>
                    <a:pt x="147361" y="137719"/>
                  </a:cubicBezTo>
                  <a:cubicBezTo>
                    <a:pt x="140777" y="152395"/>
                    <a:pt x="131587" y="165425"/>
                    <a:pt x="119243" y="175849"/>
                  </a:cubicBezTo>
                  <a:cubicBezTo>
                    <a:pt x="107447" y="185725"/>
                    <a:pt x="94143" y="191897"/>
                    <a:pt x="79329" y="195326"/>
                  </a:cubicBezTo>
                  <a:cubicBezTo>
                    <a:pt x="78095" y="195601"/>
                    <a:pt x="76998" y="195875"/>
                    <a:pt x="75763" y="196012"/>
                  </a:cubicBezTo>
                  <a:cubicBezTo>
                    <a:pt x="50663" y="200264"/>
                    <a:pt x="24877" y="188468"/>
                    <a:pt x="10338" y="167894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7" name="任意多边形: 形状 1346"/>
            <p:cNvSpPr/>
            <p:nvPr>
              <p:custDataLst>
                <p:tags r:id="rId106"/>
              </p:custDataLst>
            </p:nvPr>
          </p:nvSpPr>
          <p:spPr>
            <a:xfrm>
              <a:off x="8777718" y="3934316"/>
              <a:ext cx="122495" cy="89012"/>
            </a:xfrm>
            <a:custGeom>
              <a:avLst/>
              <a:gdLst>
                <a:gd name="connsiteX0" fmla="*/ 52018 w 122495"/>
                <a:gd name="connsiteY0" fmla="*/ 88861 h 89012"/>
                <a:gd name="connsiteX1" fmla="*/ 23900 w 122495"/>
                <a:gd name="connsiteY1" fmla="*/ 82963 h 89012"/>
                <a:gd name="connsiteX2" fmla="*/ 4149 w 122495"/>
                <a:gd name="connsiteY2" fmla="*/ 63623 h 89012"/>
                <a:gd name="connsiteX3" fmla="*/ 34 w 122495"/>
                <a:gd name="connsiteY3" fmla="*/ 44284 h 89012"/>
                <a:gd name="connsiteX4" fmla="*/ 31718 w 122495"/>
                <a:gd name="connsiteY4" fmla="*/ 20692 h 89012"/>
                <a:gd name="connsiteX5" fmla="*/ 46257 w 122495"/>
                <a:gd name="connsiteY5" fmla="*/ 30568 h 89012"/>
                <a:gd name="connsiteX6" fmla="*/ 47080 w 122495"/>
                <a:gd name="connsiteY6" fmla="*/ 31116 h 89012"/>
                <a:gd name="connsiteX7" fmla="*/ 47766 w 122495"/>
                <a:gd name="connsiteY7" fmla="*/ 31528 h 89012"/>
                <a:gd name="connsiteX8" fmla="*/ 50097 w 122495"/>
                <a:gd name="connsiteY8" fmla="*/ 32351 h 89012"/>
                <a:gd name="connsiteX9" fmla="*/ 50783 w 122495"/>
                <a:gd name="connsiteY9" fmla="*/ 32488 h 89012"/>
                <a:gd name="connsiteX10" fmla="*/ 52430 w 122495"/>
                <a:gd name="connsiteY10" fmla="*/ 32625 h 89012"/>
                <a:gd name="connsiteX11" fmla="*/ 53801 w 122495"/>
                <a:gd name="connsiteY11" fmla="*/ 32625 h 89012"/>
                <a:gd name="connsiteX12" fmla="*/ 54075 w 122495"/>
                <a:gd name="connsiteY12" fmla="*/ 32625 h 89012"/>
                <a:gd name="connsiteX13" fmla="*/ 56132 w 122495"/>
                <a:gd name="connsiteY13" fmla="*/ 31939 h 89012"/>
                <a:gd name="connsiteX14" fmla="*/ 58053 w 122495"/>
                <a:gd name="connsiteY14" fmla="*/ 31116 h 89012"/>
                <a:gd name="connsiteX15" fmla="*/ 60522 w 122495"/>
                <a:gd name="connsiteY15" fmla="*/ 29470 h 89012"/>
                <a:gd name="connsiteX16" fmla="*/ 64225 w 122495"/>
                <a:gd name="connsiteY16" fmla="*/ 26316 h 89012"/>
                <a:gd name="connsiteX17" fmla="*/ 69025 w 122495"/>
                <a:gd name="connsiteY17" fmla="*/ 21104 h 89012"/>
                <a:gd name="connsiteX18" fmla="*/ 69848 w 122495"/>
                <a:gd name="connsiteY18" fmla="*/ 19869 h 89012"/>
                <a:gd name="connsiteX19" fmla="*/ 74923 w 122495"/>
                <a:gd name="connsiteY19" fmla="*/ 10954 h 89012"/>
                <a:gd name="connsiteX20" fmla="*/ 108665 w 122495"/>
                <a:gd name="connsiteY20" fmla="*/ 2998 h 89012"/>
                <a:gd name="connsiteX21" fmla="*/ 120872 w 122495"/>
                <a:gd name="connsiteY21" fmla="*/ 35505 h 89012"/>
                <a:gd name="connsiteX22" fmla="*/ 110996 w 122495"/>
                <a:gd name="connsiteY22" fmla="*/ 52376 h 89012"/>
                <a:gd name="connsiteX23" fmla="*/ 96457 w 122495"/>
                <a:gd name="connsiteY23" fmla="*/ 69658 h 89012"/>
                <a:gd name="connsiteX24" fmla="*/ 58190 w 122495"/>
                <a:gd name="connsiteY24" fmla="*/ 88038 h 89012"/>
                <a:gd name="connsiteX25" fmla="*/ 52018 w 122495"/>
                <a:gd name="connsiteY25" fmla="*/ 88861 h 89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2495" h="89012">
                  <a:moveTo>
                    <a:pt x="52018" y="88861"/>
                  </a:moveTo>
                  <a:cubicBezTo>
                    <a:pt x="42554" y="89684"/>
                    <a:pt x="32404" y="87078"/>
                    <a:pt x="23900" y="82963"/>
                  </a:cubicBezTo>
                  <a:cubicBezTo>
                    <a:pt x="15396" y="78985"/>
                    <a:pt x="8401" y="71990"/>
                    <a:pt x="4149" y="63623"/>
                  </a:cubicBezTo>
                  <a:cubicBezTo>
                    <a:pt x="1131" y="57725"/>
                    <a:pt x="-240" y="50867"/>
                    <a:pt x="34" y="44284"/>
                  </a:cubicBezTo>
                  <a:cubicBezTo>
                    <a:pt x="995" y="29196"/>
                    <a:pt x="16493" y="16440"/>
                    <a:pt x="31718" y="20692"/>
                  </a:cubicBezTo>
                  <a:cubicBezTo>
                    <a:pt x="38302" y="22475"/>
                    <a:pt x="42554" y="25904"/>
                    <a:pt x="46257" y="30568"/>
                  </a:cubicBezTo>
                  <a:cubicBezTo>
                    <a:pt x="46531" y="30705"/>
                    <a:pt x="46806" y="30842"/>
                    <a:pt x="47080" y="31116"/>
                  </a:cubicBezTo>
                  <a:cubicBezTo>
                    <a:pt x="47354" y="31253"/>
                    <a:pt x="47628" y="31391"/>
                    <a:pt x="47766" y="31528"/>
                  </a:cubicBezTo>
                  <a:cubicBezTo>
                    <a:pt x="48589" y="31802"/>
                    <a:pt x="49274" y="32076"/>
                    <a:pt x="50097" y="32351"/>
                  </a:cubicBezTo>
                  <a:cubicBezTo>
                    <a:pt x="50372" y="32351"/>
                    <a:pt x="50509" y="32488"/>
                    <a:pt x="50783" y="32488"/>
                  </a:cubicBezTo>
                  <a:cubicBezTo>
                    <a:pt x="51332" y="32488"/>
                    <a:pt x="51880" y="32625"/>
                    <a:pt x="52430" y="32625"/>
                  </a:cubicBezTo>
                  <a:cubicBezTo>
                    <a:pt x="52841" y="32625"/>
                    <a:pt x="53389" y="32625"/>
                    <a:pt x="53801" y="32625"/>
                  </a:cubicBezTo>
                  <a:cubicBezTo>
                    <a:pt x="53938" y="32625"/>
                    <a:pt x="53938" y="32625"/>
                    <a:pt x="54075" y="32625"/>
                  </a:cubicBezTo>
                  <a:cubicBezTo>
                    <a:pt x="54761" y="32488"/>
                    <a:pt x="55447" y="32214"/>
                    <a:pt x="56132" y="31939"/>
                  </a:cubicBezTo>
                  <a:cubicBezTo>
                    <a:pt x="56818" y="31665"/>
                    <a:pt x="57367" y="31391"/>
                    <a:pt x="58053" y="31116"/>
                  </a:cubicBezTo>
                  <a:cubicBezTo>
                    <a:pt x="58876" y="30568"/>
                    <a:pt x="59699" y="30019"/>
                    <a:pt x="60522" y="29470"/>
                  </a:cubicBezTo>
                  <a:cubicBezTo>
                    <a:pt x="61756" y="28510"/>
                    <a:pt x="62990" y="27413"/>
                    <a:pt x="64225" y="26316"/>
                  </a:cubicBezTo>
                  <a:cubicBezTo>
                    <a:pt x="65871" y="24670"/>
                    <a:pt x="67517" y="22887"/>
                    <a:pt x="69025" y="21104"/>
                  </a:cubicBezTo>
                  <a:cubicBezTo>
                    <a:pt x="69300" y="20692"/>
                    <a:pt x="69575" y="20281"/>
                    <a:pt x="69848" y="19869"/>
                  </a:cubicBezTo>
                  <a:cubicBezTo>
                    <a:pt x="71494" y="16852"/>
                    <a:pt x="73004" y="13834"/>
                    <a:pt x="74923" y="10954"/>
                  </a:cubicBezTo>
                  <a:cubicBezTo>
                    <a:pt x="82056" y="-19"/>
                    <a:pt x="97555" y="-2899"/>
                    <a:pt x="108665" y="2998"/>
                  </a:cubicBezTo>
                  <a:cubicBezTo>
                    <a:pt x="120187" y="9171"/>
                    <a:pt x="125398" y="23298"/>
                    <a:pt x="120872" y="35505"/>
                  </a:cubicBezTo>
                  <a:cubicBezTo>
                    <a:pt x="118540" y="41540"/>
                    <a:pt x="114425" y="46753"/>
                    <a:pt x="110996" y="52376"/>
                  </a:cubicBezTo>
                  <a:cubicBezTo>
                    <a:pt x="107019" y="58685"/>
                    <a:pt x="101944" y="64583"/>
                    <a:pt x="96457" y="69658"/>
                  </a:cubicBezTo>
                  <a:cubicBezTo>
                    <a:pt x="85485" y="79671"/>
                    <a:pt x="72454" y="85706"/>
                    <a:pt x="58190" y="88038"/>
                  </a:cubicBezTo>
                  <a:cubicBezTo>
                    <a:pt x="56270" y="88312"/>
                    <a:pt x="54075" y="88586"/>
                    <a:pt x="52018" y="88861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8" name="任意多边形: 形状 1347"/>
            <p:cNvSpPr/>
            <p:nvPr>
              <p:custDataLst>
                <p:tags r:id="rId107"/>
              </p:custDataLst>
            </p:nvPr>
          </p:nvSpPr>
          <p:spPr>
            <a:xfrm>
              <a:off x="9144756" y="4260708"/>
              <a:ext cx="92220" cy="93410"/>
            </a:xfrm>
            <a:custGeom>
              <a:avLst/>
              <a:gdLst>
                <a:gd name="connsiteX0" fmla="*/ 62445 w 92220"/>
                <a:gd name="connsiteY0" fmla="*/ 93161 h 93410"/>
                <a:gd name="connsiteX1" fmla="*/ 15535 w 92220"/>
                <a:gd name="connsiteY1" fmla="*/ 65867 h 93410"/>
                <a:gd name="connsiteX2" fmla="*/ 2231 w 92220"/>
                <a:gd name="connsiteY2" fmla="*/ 42275 h 93410"/>
                <a:gd name="connsiteX3" fmla="*/ 996 w 92220"/>
                <a:gd name="connsiteY3" fmla="*/ 20467 h 93410"/>
                <a:gd name="connsiteX4" fmla="*/ 37619 w 92220"/>
                <a:gd name="connsiteY4" fmla="*/ 2773 h 93410"/>
                <a:gd name="connsiteX5" fmla="*/ 50786 w 92220"/>
                <a:gd name="connsiteY5" fmla="*/ 20192 h 93410"/>
                <a:gd name="connsiteX6" fmla="*/ 55037 w 92220"/>
                <a:gd name="connsiteY6" fmla="*/ 26227 h 93410"/>
                <a:gd name="connsiteX7" fmla="*/ 58466 w 92220"/>
                <a:gd name="connsiteY7" fmla="*/ 30342 h 93410"/>
                <a:gd name="connsiteX8" fmla="*/ 63541 w 92220"/>
                <a:gd name="connsiteY8" fmla="*/ 35143 h 93410"/>
                <a:gd name="connsiteX9" fmla="*/ 66697 w 92220"/>
                <a:gd name="connsiteY9" fmla="*/ 37337 h 93410"/>
                <a:gd name="connsiteX10" fmla="*/ 70674 w 92220"/>
                <a:gd name="connsiteY10" fmla="*/ 39532 h 93410"/>
                <a:gd name="connsiteX11" fmla="*/ 74926 w 92220"/>
                <a:gd name="connsiteY11" fmla="*/ 41041 h 93410"/>
                <a:gd name="connsiteX12" fmla="*/ 91523 w 92220"/>
                <a:gd name="connsiteY12" fmla="*/ 72451 h 93410"/>
                <a:gd name="connsiteX13" fmla="*/ 69851 w 92220"/>
                <a:gd name="connsiteY13" fmla="*/ 93025 h 93410"/>
                <a:gd name="connsiteX14" fmla="*/ 62445 w 92220"/>
                <a:gd name="connsiteY14" fmla="*/ 93161 h 9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2220" h="93410">
                  <a:moveTo>
                    <a:pt x="62445" y="93161"/>
                  </a:moveTo>
                  <a:cubicBezTo>
                    <a:pt x="43928" y="90144"/>
                    <a:pt x="27469" y="80268"/>
                    <a:pt x="15535" y="65867"/>
                  </a:cubicBezTo>
                  <a:cubicBezTo>
                    <a:pt x="9775" y="58871"/>
                    <a:pt x="4837" y="51053"/>
                    <a:pt x="2231" y="42275"/>
                  </a:cubicBezTo>
                  <a:cubicBezTo>
                    <a:pt x="173" y="35280"/>
                    <a:pt x="-923" y="27599"/>
                    <a:pt x="996" y="20467"/>
                  </a:cubicBezTo>
                  <a:cubicBezTo>
                    <a:pt x="5386" y="4556"/>
                    <a:pt x="22120" y="-5045"/>
                    <a:pt x="37619" y="2773"/>
                  </a:cubicBezTo>
                  <a:cubicBezTo>
                    <a:pt x="45025" y="6476"/>
                    <a:pt x="48043" y="13060"/>
                    <a:pt x="50786" y="20192"/>
                  </a:cubicBezTo>
                  <a:cubicBezTo>
                    <a:pt x="52158" y="22250"/>
                    <a:pt x="53529" y="24307"/>
                    <a:pt x="55037" y="26227"/>
                  </a:cubicBezTo>
                  <a:cubicBezTo>
                    <a:pt x="56135" y="27599"/>
                    <a:pt x="57370" y="29108"/>
                    <a:pt x="58466" y="30342"/>
                  </a:cubicBezTo>
                  <a:cubicBezTo>
                    <a:pt x="60112" y="31988"/>
                    <a:pt x="61895" y="33634"/>
                    <a:pt x="63541" y="35143"/>
                  </a:cubicBezTo>
                  <a:cubicBezTo>
                    <a:pt x="64502" y="35966"/>
                    <a:pt x="65599" y="36652"/>
                    <a:pt x="66697" y="37337"/>
                  </a:cubicBezTo>
                  <a:cubicBezTo>
                    <a:pt x="67931" y="38161"/>
                    <a:pt x="69303" y="38846"/>
                    <a:pt x="70674" y="39532"/>
                  </a:cubicBezTo>
                  <a:cubicBezTo>
                    <a:pt x="72046" y="40081"/>
                    <a:pt x="73417" y="40629"/>
                    <a:pt x="74926" y="41041"/>
                  </a:cubicBezTo>
                  <a:cubicBezTo>
                    <a:pt x="87544" y="45155"/>
                    <a:pt x="94540" y="59969"/>
                    <a:pt x="91523" y="72451"/>
                  </a:cubicBezTo>
                  <a:cubicBezTo>
                    <a:pt x="89191" y="82600"/>
                    <a:pt x="80138" y="91241"/>
                    <a:pt x="69851" y="93025"/>
                  </a:cubicBezTo>
                  <a:cubicBezTo>
                    <a:pt x="67382" y="93436"/>
                    <a:pt x="64913" y="93573"/>
                    <a:pt x="62445" y="93161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9" name="任意多边形: 形状 1348"/>
            <p:cNvSpPr/>
            <p:nvPr>
              <p:custDataLst>
                <p:tags r:id="rId108"/>
              </p:custDataLst>
            </p:nvPr>
          </p:nvSpPr>
          <p:spPr>
            <a:xfrm>
              <a:off x="8610382" y="5304770"/>
              <a:ext cx="159913" cy="145556"/>
            </a:xfrm>
            <a:custGeom>
              <a:avLst/>
              <a:gdLst>
                <a:gd name="connsiteX0" fmla="*/ 62443 w 159913"/>
                <a:gd name="connsiteY0" fmla="*/ 145556 h 145556"/>
                <a:gd name="connsiteX1" fmla="*/ 25410 w 159913"/>
                <a:gd name="connsiteY1" fmla="*/ 132389 h 145556"/>
                <a:gd name="connsiteX2" fmla="*/ 12517 w 159913"/>
                <a:gd name="connsiteY2" fmla="*/ 119359 h 145556"/>
                <a:gd name="connsiteX3" fmla="*/ 3465 w 159913"/>
                <a:gd name="connsiteY3" fmla="*/ 103037 h 145556"/>
                <a:gd name="connsiteX4" fmla="*/ 584 w 159913"/>
                <a:gd name="connsiteY4" fmla="*/ 88086 h 145556"/>
                <a:gd name="connsiteX5" fmla="*/ 36 w 159913"/>
                <a:gd name="connsiteY5" fmla="*/ 73410 h 145556"/>
                <a:gd name="connsiteX6" fmla="*/ 6619 w 159913"/>
                <a:gd name="connsiteY6" fmla="*/ 40218 h 145556"/>
                <a:gd name="connsiteX7" fmla="*/ 21021 w 159913"/>
                <a:gd name="connsiteY7" fmla="*/ 12374 h 145556"/>
                <a:gd name="connsiteX8" fmla="*/ 26233 w 159913"/>
                <a:gd name="connsiteY8" fmla="*/ 5379 h 145556"/>
                <a:gd name="connsiteX9" fmla="*/ 27193 w 159913"/>
                <a:gd name="connsiteY9" fmla="*/ 4144 h 145556"/>
                <a:gd name="connsiteX10" fmla="*/ 35697 w 159913"/>
                <a:gd name="connsiteY10" fmla="*/ 30 h 145556"/>
                <a:gd name="connsiteX11" fmla="*/ 41184 w 159913"/>
                <a:gd name="connsiteY11" fmla="*/ 2636 h 145556"/>
                <a:gd name="connsiteX12" fmla="*/ 43790 w 159913"/>
                <a:gd name="connsiteY12" fmla="*/ 7711 h 145556"/>
                <a:gd name="connsiteX13" fmla="*/ 43927 w 159913"/>
                <a:gd name="connsiteY13" fmla="*/ 7848 h 145556"/>
                <a:gd name="connsiteX14" fmla="*/ 43790 w 159913"/>
                <a:gd name="connsiteY14" fmla="*/ 7711 h 145556"/>
                <a:gd name="connsiteX15" fmla="*/ 43790 w 159913"/>
                <a:gd name="connsiteY15" fmla="*/ 7711 h 145556"/>
                <a:gd name="connsiteX16" fmla="*/ 44064 w 159913"/>
                <a:gd name="connsiteY16" fmla="*/ 7985 h 145556"/>
                <a:gd name="connsiteX17" fmla="*/ 43790 w 159913"/>
                <a:gd name="connsiteY17" fmla="*/ 7711 h 145556"/>
                <a:gd name="connsiteX18" fmla="*/ 55723 w 159913"/>
                <a:gd name="connsiteY18" fmla="*/ 15940 h 145556"/>
                <a:gd name="connsiteX19" fmla="*/ 54625 w 159913"/>
                <a:gd name="connsiteY19" fmla="*/ 15254 h 145556"/>
                <a:gd name="connsiteX20" fmla="*/ 72182 w 159913"/>
                <a:gd name="connsiteY20" fmla="*/ 24170 h 145556"/>
                <a:gd name="connsiteX21" fmla="*/ 94950 w 159913"/>
                <a:gd name="connsiteY21" fmla="*/ 32948 h 145556"/>
                <a:gd name="connsiteX22" fmla="*/ 93716 w 159913"/>
                <a:gd name="connsiteY22" fmla="*/ 32537 h 145556"/>
                <a:gd name="connsiteX23" fmla="*/ 110175 w 159913"/>
                <a:gd name="connsiteY23" fmla="*/ 36514 h 145556"/>
                <a:gd name="connsiteX24" fmla="*/ 125263 w 159913"/>
                <a:gd name="connsiteY24" fmla="*/ 38023 h 145556"/>
                <a:gd name="connsiteX25" fmla="*/ 137058 w 159913"/>
                <a:gd name="connsiteY25" fmla="*/ 37886 h 145556"/>
                <a:gd name="connsiteX26" fmla="*/ 146385 w 159913"/>
                <a:gd name="connsiteY26" fmla="*/ 40903 h 145556"/>
                <a:gd name="connsiteX27" fmla="*/ 150363 w 159913"/>
                <a:gd name="connsiteY27" fmla="*/ 40629 h 145556"/>
                <a:gd name="connsiteX28" fmla="*/ 159690 w 159913"/>
                <a:gd name="connsiteY28" fmla="*/ 53796 h 145556"/>
                <a:gd name="connsiteX29" fmla="*/ 151323 w 159913"/>
                <a:gd name="connsiteY29" fmla="*/ 80543 h 145556"/>
                <a:gd name="connsiteX30" fmla="*/ 151872 w 159913"/>
                <a:gd name="connsiteY30" fmla="*/ 79171 h 145556"/>
                <a:gd name="connsiteX31" fmla="*/ 123754 w 159913"/>
                <a:gd name="connsiteY31" fmla="*/ 117164 h 145556"/>
                <a:gd name="connsiteX32" fmla="*/ 95088 w 159913"/>
                <a:gd name="connsiteY32" fmla="*/ 137464 h 145556"/>
                <a:gd name="connsiteX33" fmla="*/ 74376 w 159913"/>
                <a:gd name="connsiteY33" fmla="*/ 144048 h 145556"/>
                <a:gd name="connsiteX34" fmla="*/ 62443 w 159913"/>
                <a:gd name="connsiteY34" fmla="*/ 145556 h 145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9913" h="145556">
                  <a:moveTo>
                    <a:pt x="62443" y="145556"/>
                  </a:moveTo>
                  <a:cubicBezTo>
                    <a:pt x="49139" y="145419"/>
                    <a:pt x="36109" y="140344"/>
                    <a:pt x="25410" y="132389"/>
                  </a:cubicBezTo>
                  <a:cubicBezTo>
                    <a:pt x="20335" y="128823"/>
                    <a:pt x="16083" y="124297"/>
                    <a:pt x="12517" y="119359"/>
                  </a:cubicBezTo>
                  <a:cubicBezTo>
                    <a:pt x="8814" y="114421"/>
                    <a:pt x="5522" y="108935"/>
                    <a:pt x="3465" y="103037"/>
                  </a:cubicBezTo>
                  <a:cubicBezTo>
                    <a:pt x="1682" y="98236"/>
                    <a:pt x="996" y="93298"/>
                    <a:pt x="584" y="88086"/>
                  </a:cubicBezTo>
                  <a:cubicBezTo>
                    <a:pt x="173" y="83286"/>
                    <a:pt x="-102" y="78348"/>
                    <a:pt x="36" y="73410"/>
                  </a:cubicBezTo>
                  <a:cubicBezTo>
                    <a:pt x="447" y="62163"/>
                    <a:pt x="2779" y="50779"/>
                    <a:pt x="6619" y="40218"/>
                  </a:cubicBezTo>
                  <a:cubicBezTo>
                    <a:pt x="10048" y="30479"/>
                    <a:pt x="15260" y="20878"/>
                    <a:pt x="21021" y="12374"/>
                  </a:cubicBezTo>
                  <a:cubicBezTo>
                    <a:pt x="22667" y="9905"/>
                    <a:pt x="24450" y="7711"/>
                    <a:pt x="26233" y="5379"/>
                  </a:cubicBezTo>
                  <a:cubicBezTo>
                    <a:pt x="26508" y="4967"/>
                    <a:pt x="26919" y="4556"/>
                    <a:pt x="27193" y="4144"/>
                  </a:cubicBezTo>
                  <a:cubicBezTo>
                    <a:pt x="28976" y="1401"/>
                    <a:pt x="32405" y="-245"/>
                    <a:pt x="35697" y="30"/>
                  </a:cubicBezTo>
                  <a:cubicBezTo>
                    <a:pt x="37892" y="304"/>
                    <a:pt x="39812" y="1264"/>
                    <a:pt x="41184" y="2636"/>
                  </a:cubicBezTo>
                  <a:cubicBezTo>
                    <a:pt x="42692" y="4007"/>
                    <a:pt x="43515" y="5790"/>
                    <a:pt x="43790" y="7711"/>
                  </a:cubicBezTo>
                  <a:cubicBezTo>
                    <a:pt x="43790" y="7711"/>
                    <a:pt x="43790" y="7711"/>
                    <a:pt x="43927" y="7848"/>
                  </a:cubicBezTo>
                  <a:cubicBezTo>
                    <a:pt x="43927" y="7848"/>
                    <a:pt x="43790" y="7711"/>
                    <a:pt x="43790" y="7711"/>
                  </a:cubicBezTo>
                  <a:lnTo>
                    <a:pt x="43790" y="7711"/>
                  </a:lnTo>
                  <a:cubicBezTo>
                    <a:pt x="43927" y="7848"/>
                    <a:pt x="44064" y="7848"/>
                    <a:pt x="44064" y="7985"/>
                  </a:cubicBezTo>
                  <a:cubicBezTo>
                    <a:pt x="44064" y="7848"/>
                    <a:pt x="43927" y="7848"/>
                    <a:pt x="43790" y="7711"/>
                  </a:cubicBezTo>
                  <a:cubicBezTo>
                    <a:pt x="47493" y="10865"/>
                    <a:pt x="51608" y="13471"/>
                    <a:pt x="55723" y="15940"/>
                  </a:cubicBezTo>
                  <a:cubicBezTo>
                    <a:pt x="55311" y="15666"/>
                    <a:pt x="55037" y="15529"/>
                    <a:pt x="54625" y="15254"/>
                  </a:cubicBezTo>
                  <a:cubicBezTo>
                    <a:pt x="60249" y="18683"/>
                    <a:pt x="66147" y="21564"/>
                    <a:pt x="72182" y="24170"/>
                  </a:cubicBezTo>
                  <a:cubicBezTo>
                    <a:pt x="79588" y="27462"/>
                    <a:pt x="87132" y="30479"/>
                    <a:pt x="94950" y="32948"/>
                  </a:cubicBezTo>
                  <a:cubicBezTo>
                    <a:pt x="94539" y="32811"/>
                    <a:pt x="94127" y="32674"/>
                    <a:pt x="93716" y="32537"/>
                  </a:cubicBezTo>
                  <a:cubicBezTo>
                    <a:pt x="99065" y="34182"/>
                    <a:pt x="104689" y="35554"/>
                    <a:pt x="110175" y="36514"/>
                  </a:cubicBezTo>
                  <a:cubicBezTo>
                    <a:pt x="115250" y="37337"/>
                    <a:pt x="120188" y="37749"/>
                    <a:pt x="125263" y="38023"/>
                  </a:cubicBezTo>
                  <a:cubicBezTo>
                    <a:pt x="129103" y="38160"/>
                    <a:pt x="133218" y="38297"/>
                    <a:pt x="137058" y="37886"/>
                  </a:cubicBezTo>
                  <a:cubicBezTo>
                    <a:pt x="140625" y="37474"/>
                    <a:pt x="144054" y="38709"/>
                    <a:pt x="146385" y="40903"/>
                  </a:cubicBezTo>
                  <a:cubicBezTo>
                    <a:pt x="147620" y="40492"/>
                    <a:pt x="148991" y="40355"/>
                    <a:pt x="150363" y="40629"/>
                  </a:cubicBezTo>
                  <a:cubicBezTo>
                    <a:pt x="156947" y="41315"/>
                    <a:pt x="160924" y="47624"/>
                    <a:pt x="159690" y="53796"/>
                  </a:cubicBezTo>
                  <a:cubicBezTo>
                    <a:pt x="157907" y="63123"/>
                    <a:pt x="155164" y="71901"/>
                    <a:pt x="151323" y="80543"/>
                  </a:cubicBezTo>
                  <a:cubicBezTo>
                    <a:pt x="151460" y="80131"/>
                    <a:pt x="151735" y="79720"/>
                    <a:pt x="151872" y="79171"/>
                  </a:cubicBezTo>
                  <a:cubicBezTo>
                    <a:pt x="145288" y="93573"/>
                    <a:pt x="135275" y="106329"/>
                    <a:pt x="123754" y="117164"/>
                  </a:cubicBezTo>
                  <a:cubicBezTo>
                    <a:pt x="115250" y="125120"/>
                    <a:pt x="105649" y="132526"/>
                    <a:pt x="95088" y="137464"/>
                  </a:cubicBezTo>
                  <a:cubicBezTo>
                    <a:pt x="88504" y="140481"/>
                    <a:pt x="81509" y="142813"/>
                    <a:pt x="74376" y="144048"/>
                  </a:cubicBezTo>
                  <a:cubicBezTo>
                    <a:pt x="70536" y="145282"/>
                    <a:pt x="66558" y="145556"/>
                    <a:pt x="62443" y="145556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0" name="任意多边形: 形状 1349"/>
            <p:cNvSpPr/>
            <p:nvPr>
              <p:custDataLst>
                <p:tags r:id="rId109"/>
              </p:custDataLst>
            </p:nvPr>
          </p:nvSpPr>
          <p:spPr>
            <a:xfrm>
              <a:off x="8639770" y="5332770"/>
              <a:ext cx="52943" cy="114127"/>
            </a:xfrm>
            <a:custGeom>
              <a:avLst/>
              <a:gdLst>
                <a:gd name="connsiteX0" fmla="*/ 48554 w 52943"/>
                <a:gd name="connsiteY0" fmla="*/ 17155 h 114127"/>
                <a:gd name="connsiteX1" fmla="*/ 35250 w 52943"/>
                <a:gd name="connsiteY1" fmla="*/ 49114 h 114127"/>
                <a:gd name="connsiteX2" fmla="*/ 23043 w 52943"/>
                <a:gd name="connsiteY2" fmla="*/ 83267 h 114127"/>
                <a:gd name="connsiteX3" fmla="*/ 14264 w 52943"/>
                <a:gd name="connsiteY3" fmla="*/ 114128 h 114127"/>
                <a:gd name="connsiteX4" fmla="*/ 0 w 52943"/>
                <a:gd name="connsiteY4" fmla="*/ 107132 h 114127"/>
                <a:gd name="connsiteX5" fmla="*/ 7818 w 52943"/>
                <a:gd name="connsiteY5" fmla="*/ 80112 h 114127"/>
                <a:gd name="connsiteX6" fmla="*/ 19751 w 52943"/>
                <a:gd name="connsiteY6" fmla="*/ 48291 h 114127"/>
                <a:gd name="connsiteX7" fmla="*/ 32918 w 52943"/>
                <a:gd name="connsiteY7" fmla="*/ 18664 h 114127"/>
                <a:gd name="connsiteX8" fmla="*/ 38816 w 52943"/>
                <a:gd name="connsiteY8" fmla="*/ 7280 h 114127"/>
                <a:gd name="connsiteX9" fmla="*/ 42108 w 52943"/>
                <a:gd name="connsiteY9" fmla="*/ 2205 h 114127"/>
                <a:gd name="connsiteX10" fmla="*/ 42245 w 52943"/>
                <a:gd name="connsiteY10" fmla="*/ 2068 h 114127"/>
                <a:gd name="connsiteX11" fmla="*/ 42382 w 52943"/>
                <a:gd name="connsiteY11" fmla="*/ 2068 h 114127"/>
                <a:gd name="connsiteX12" fmla="*/ 42931 w 52943"/>
                <a:gd name="connsiteY12" fmla="*/ 1519 h 114127"/>
                <a:gd name="connsiteX13" fmla="*/ 46634 w 52943"/>
                <a:gd name="connsiteY13" fmla="*/ 10 h 114127"/>
                <a:gd name="connsiteX14" fmla="*/ 51983 w 52943"/>
                <a:gd name="connsiteY14" fmla="*/ 2891 h 114127"/>
                <a:gd name="connsiteX15" fmla="*/ 52395 w 52943"/>
                <a:gd name="connsiteY15" fmla="*/ 3577 h 114127"/>
                <a:gd name="connsiteX16" fmla="*/ 52395 w 52943"/>
                <a:gd name="connsiteY16" fmla="*/ 3714 h 114127"/>
                <a:gd name="connsiteX17" fmla="*/ 52944 w 52943"/>
                <a:gd name="connsiteY17" fmla="*/ 6183 h 114127"/>
                <a:gd name="connsiteX18" fmla="*/ 51983 w 52943"/>
                <a:gd name="connsiteY18" fmla="*/ 10709 h 114127"/>
                <a:gd name="connsiteX19" fmla="*/ 48554 w 52943"/>
                <a:gd name="connsiteY19" fmla="*/ 17155 h 11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2943" h="114127">
                  <a:moveTo>
                    <a:pt x="48554" y="17155"/>
                  </a:moveTo>
                  <a:cubicBezTo>
                    <a:pt x="43754" y="27717"/>
                    <a:pt x="39502" y="38415"/>
                    <a:pt x="35250" y="49114"/>
                  </a:cubicBezTo>
                  <a:cubicBezTo>
                    <a:pt x="30861" y="60361"/>
                    <a:pt x="26472" y="71608"/>
                    <a:pt x="23043" y="83267"/>
                  </a:cubicBezTo>
                  <a:cubicBezTo>
                    <a:pt x="19751" y="93416"/>
                    <a:pt x="16870" y="103703"/>
                    <a:pt x="14264" y="114128"/>
                  </a:cubicBezTo>
                  <a:cubicBezTo>
                    <a:pt x="9327" y="112344"/>
                    <a:pt x="4526" y="109876"/>
                    <a:pt x="0" y="107132"/>
                  </a:cubicBezTo>
                  <a:cubicBezTo>
                    <a:pt x="2469" y="98080"/>
                    <a:pt x="5212" y="89027"/>
                    <a:pt x="7818" y="80112"/>
                  </a:cubicBezTo>
                  <a:cubicBezTo>
                    <a:pt x="11247" y="69276"/>
                    <a:pt x="15362" y="58715"/>
                    <a:pt x="19751" y="48291"/>
                  </a:cubicBezTo>
                  <a:cubicBezTo>
                    <a:pt x="23866" y="38278"/>
                    <a:pt x="28255" y="28403"/>
                    <a:pt x="32918" y="18664"/>
                  </a:cubicBezTo>
                  <a:cubicBezTo>
                    <a:pt x="34701" y="14824"/>
                    <a:pt x="36759" y="10983"/>
                    <a:pt x="38816" y="7280"/>
                  </a:cubicBezTo>
                  <a:cubicBezTo>
                    <a:pt x="39776" y="5497"/>
                    <a:pt x="40736" y="3577"/>
                    <a:pt x="42108" y="2205"/>
                  </a:cubicBezTo>
                  <a:lnTo>
                    <a:pt x="42245" y="2068"/>
                  </a:lnTo>
                  <a:cubicBezTo>
                    <a:pt x="42382" y="2068"/>
                    <a:pt x="42382" y="2068"/>
                    <a:pt x="42382" y="2068"/>
                  </a:cubicBezTo>
                  <a:cubicBezTo>
                    <a:pt x="42519" y="1793"/>
                    <a:pt x="42657" y="1657"/>
                    <a:pt x="42931" y="1519"/>
                  </a:cubicBezTo>
                  <a:cubicBezTo>
                    <a:pt x="43891" y="559"/>
                    <a:pt x="45125" y="10"/>
                    <a:pt x="46634" y="10"/>
                  </a:cubicBezTo>
                  <a:cubicBezTo>
                    <a:pt x="48692" y="-127"/>
                    <a:pt x="50749" y="1108"/>
                    <a:pt x="51983" y="2891"/>
                  </a:cubicBezTo>
                  <a:cubicBezTo>
                    <a:pt x="52121" y="3165"/>
                    <a:pt x="52258" y="3302"/>
                    <a:pt x="52395" y="3577"/>
                  </a:cubicBezTo>
                  <a:lnTo>
                    <a:pt x="52395" y="3714"/>
                  </a:lnTo>
                  <a:cubicBezTo>
                    <a:pt x="52669" y="4674"/>
                    <a:pt x="52944" y="5360"/>
                    <a:pt x="52944" y="6183"/>
                  </a:cubicBezTo>
                  <a:cubicBezTo>
                    <a:pt x="52944" y="7691"/>
                    <a:pt x="52532" y="9063"/>
                    <a:pt x="51983" y="10709"/>
                  </a:cubicBezTo>
                  <a:cubicBezTo>
                    <a:pt x="50749" y="12767"/>
                    <a:pt x="49515" y="15098"/>
                    <a:pt x="48554" y="17155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1" name="任意多边形: 形状 1350"/>
            <p:cNvSpPr/>
            <p:nvPr>
              <p:custDataLst>
                <p:tags r:id="rId110"/>
              </p:custDataLst>
            </p:nvPr>
          </p:nvSpPr>
          <p:spPr>
            <a:xfrm>
              <a:off x="8429944" y="5354398"/>
              <a:ext cx="106977" cy="118283"/>
            </a:xfrm>
            <a:custGeom>
              <a:avLst/>
              <a:gdLst>
                <a:gd name="connsiteX0" fmla="*/ 34398 w 106977"/>
                <a:gd name="connsiteY0" fmla="*/ 114445 h 118283"/>
                <a:gd name="connsiteX1" fmla="*/ 245 w 106977"/>
                <a:gd name="connsiteY1" fmla="*/ 55329 h 118283"/>
                <a:gd name="connsiteX2" fmla="*/ 10944 w 106977"/>
                <a:gd name="connsiteY2" fmla="*/ 26937 h 118283"/>
                <a:gd name="connsiteX3" fmla="*/ 25346 w 106977"/>
                <a:gd name="connsiteY3" fmla="*/ 12672 h 118283"/>
                <a:gd name="connsiteX4" fmla="*/ 34261 w 106977"/>
                <a:gd name="connsiteY4" fmla="*/ 7735 h 118283"/>
                <a:gd name="connsiteX5" fmla="*/ 61282 w 106977"/>
                <a:gd name="connsiteY5" fmla="*/ 328 h 118283"/>
                <a:gd name="connsiteX6" fmla="*/ 96257 w 106977"/>
                <a:gd name="connsiteY6" fmla="*/ 22136 h 118283"/>
                <a:gd name="connsiteX7" fmla="*/ 105859 w 106977"/>
                <a:gd name="connsiteY7" fmla="*/ 47237 h 118283"/>
                <a:gd name="connsiteX8" fmla="*/ 99824 w 106977"/>
                <a:gd name="connsiteY8" fmla="*/ 89345 h 118283"/>
                <a:gd name="connsiteX9" fmla="*/ 74037 w 106977"/>
                <a:gd name="connsiteY9" fmla="*/ 114034 h 118283"/>
                <a:gd name="connsiteX10" fmla="*/ 61967 w 106977"/>
                <a:gd name="connsiteY10" fmla="*/ 117600 h 118283"/>
                <a:gd name="connsiteX11" fmla="*/ 34398 w 106977"/>
                <a:gd name="connsiteY11" fmla="*/ 114445 h 118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977" h="118283">
                  <a:moveTo>
                    <a:pt x="34398" y="114445"/>
                  </a:moveTo>
                  <a:cubicBezTo>
                    <a:pt x="10670" y="104158"/>
                    <a:pt x="-1949" y="80841"/>
                    <a:pt x="245" y="55329"/>
                  </a:cubicBezTo>
                  <a:cubicBezTo>
                    <a:pt x="1068" y="45591"/>
                    <a:pt x="5183" y="34755"/>
                    <a:pt x="10944" y="26937"/>
                  </a:cubicBezTo>
                  <a:cubicBezTo>
                    <a:pt x="15059" y="21314"/>
                    <a:pt x="19722" y="16650"/>
                    <a:pt x="25346" y="12672"/>
                  </a:cubicBezTo>
                  <a:cubicBezTo>
                    <a:pt x="28226" y="10615"/>
                    <a:pt x="31244" y="8969"/>
                    <a:pt x="34261" y="7735"/>
                  </a:cubicBezTo>
                  <a:cubicBezTo>
                    <a:pt x="41942" y="1974"/>
                    <a:pt x="51680" y="-1044"/>
                    <a:pt x="61282" y="328"/>
                  </a:cubicBezTo>
                  <a:cubicBezTo>
                    <a:pt x="75683" y="2249"/>
                    <a:pt x="88302" y="9792"/>
                    <a:pt x="96257" y="22136"/>
                  </a:cubicBezTo>
                  <a:cubicBezTo>
                    <a:pt x="101195" y="29817"/>
                    <a:pt x="104076" y="38184"/>
                    <a:pt x="105859" y="47237"/>
                  </a:cubicBezTo>
                  <a:cubicBezTo>
                    <a:pt x="108465" y="61090"/>
                    <a:pt x="106544" y="77000"/>
                    <a:pt x="99824" y="89345"/>
                  </a:cubicBezTo>
                  <a:cubicBezTo>
                    <a:pt x="93926" y="100044"/>
                    <a:pt x="85422" y="109096"/>
                    <a:pt x="74037" y="114034"/>
                  </a:cubicBezTo>
                  <a:cubicBezTo>
                    <a:pt x="70197" y="115680"/>
                    <a:pt x="66082" y="116914"/>
                    <a:pt x="61967" y="117600"/>
                  </a:cubicBezTo>
                  <a:cubicBezTo>
                    <a:pt x="52641" y="119109"/>
                    <a:pt x="43039" y="118148"/>
                    <a:pt x="34398" y="114445"/>
                  </a:cubicBezTo>
                  <a:close/>
                </a:path>
              </a:pathLst>
            </a:custGeom>
            <a:solidFill>
              <a:srgbClr val="FF5B61">
                <a:alpha val="67000"/>
              </a:srgbClr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2" name="任意多边形: 形状 1351"/>
            <p:cNvSpPr/>
            <p:nvPr>
              <p:custDataLst>
                <p:tags r:id="rId111"/>
              </p:custDataLst>
            </p:nvPr>
          </p:nvSpPr>
          <p:spPr>
            <a:xfrm>
              <a:off x="8957484" y="5285033"/>
              <a:ext cx="110389" cy="113175"/>
            </a:xfrm>
            <a:custGeom>
              <a:avLst/>
              <a:gdLst>
                <a:gd name="connsiteX0" fmla="*/ 9687 w 110389"/>
                <a:gd name="connsiteY0" fmla="*/ 86837 h 113175"/>
                <a:gd name="connsiteX1" fmla="*/ 8041 w 110389"/>
                <a:gd name="connsiteY1" fmla="*/ 83820 h 113175"/>
                <a:gd name="connsiteX2" fmla="*/ 1594 w 110389"/>
                <a:gd name="connsiteY2" fmla="*/ 43769 h 113175"/>
                <a:gd name="connsiteX3" fmla="*/ 25460 w 110389"/>
                <a:gd name="connsiteY3" fmla="*/ 8656 h 113175"/>
                <a:gd name="connsiteX4" fmla="*/ 54401 w 110389"/>
                <a:gd name="connsiteY4" fmla="*/ 15 h 113175"/>
                <a:gd name="connsiteX5" fmla="*/ 86085 w 110389"/>
                <a:gd name="connsiteY5" fmla="*/ 9616 h 113175"/>
                <a:gd name="connsiteX6" fmla="*/ 105699 w 110389"/>
                <a:gd name="connsiteY6" fmla="*/ 33071 h 113175"/>
                <a:gd name="connsiteX7" fmla="*/ 108853 w 110389"/>
                <a:gd name="connsiteY7" fmla="*/ 69830 h 113175"/>
                <a:gd name="connsiteX8" fmla="*/ 91433 w 110389"/>
                <a:gd name="connsiteY8" fmla="*/ 98770 h 113175"/>
                <a:gd name="connsiteX9" fmla="*/ 63041 w 110389"/>
                <a:gd name="connsiteY9" fmla="*/ 112349 h 113175"/>
                <a:gd name="connsiteX10" fmla="*/ 61395 w 110389"/>
                <a:gd name="connsiteY10" fmla="*/ 112624 h 113175"/>
                <a:gd name="connsiteX11" fmla="*/ 9687 w 110389"/>
                <a:gd name="connsiteY11" fmla="*/ 86837 h 1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389" h="113175">
                  <a:moveTo>
                    <a:pt x="9687" y="86837"/>
                  </a:moveTo>
                  <a:cubicBezTo>
                    <a:pt x="9137" y="85877"/>
                    <a:pt x="8589" y="84780"/>
                    <a:pt x="8041" y="83820"/>
                  </a:cubicBezTo>
                  <a:cubicBezTo>
                    <a:pt x="-52" y="72024"/>
                    <a:pt x="-1698" y="57760"/>
                    <a:pt x="1594" y="43769"/>
                  </a:cubicBezTo>
                  <a:cubicBezTo>
                    <a:pt x="4886" y="29916"/>
                    <a:pt x="12841" y="16063"/>
                    <a:pt x="25460" y="8656"/>
                  </a:cubicBezTo>
                  <a:cubicBezTo>
                    <a:pt x="34513" y="3444"/>
                    <a:pt x="43839" y="289"/>
                    <a:pt x="54401" y="15"/>
                  </a:cubicBezTo>
                  <a:cubicBezTo>
                    <a:pt x="65511" y="-259"/>
                    <a:pt x="77032" y="3170"/>
                    <a:pt x="86085" y="9616"/>
                  </a:cubicBezTo>
                  <a:cubicBezTo>
                    <a:pt x="94726" y="15789"/>
                    <a:pt x="101035" y="23607"/>
                    <a:pt x="105699" y="33071"/>
                  </a:cubicBezTo>
                  <a:cubicBezTo>
                    <a:pt x="111185" y="44455"/>
                    <a:pt x="111322" y="57622"/>
                    <a:pt x="108853" y="69830"/>
                  </a:cubicBezTo>
                  <a:cubicBezTo>
                    <a:pt x="106522" y="80802"/>
                    <a:pt x="99801" y="91364"/>
                    <a:pt x="91433" y="98770"/>
                  </a:cubicBezTo>
                  <a:cubicBezTo>
                    <a:pt x="83204" y="106040"/>
                    <a:pt x="73740" y="110017"/>
                    <a:pt x="63041" y="112349"/>
                  </a:cubicBezTo>
                  <a:cubicBezTo>
                    <a:pt x="62493" y="112486"/>
                    <a:pt x="61945" y="112624"/>
                    <a:pt x="61395" y="112624"/>
                  </a:cubicBezTo>
                  <a:cubicBezTo>
                    <a:pt x="41233" y="115915"/>
                    <a:pt x="19562" y="104120"/>
                    <a:pt x="9687" y="86837"/>
                  </a:cubicBezTo>
                  <a:close/>
                </a:path>
              </a:pathLst>
            </a:custGeom>
            <a:solidFill>
              <a:srgbClr val="FF5B61">
                <a:alpha val="67000"/>
              </a:srgbClr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3" name="任意多边形: 形状 1352"/>
            <p:cNvSpPr/>
            <p:nvPr>
              <p:custDataLst>
                <p:tags r:id="rId112"/>
              </p:custDataLst>
            </p:nvPr>
          </p:nvSpPr>
          <p:spPr>
            <a:xfrm>
              <a:off x="7927571" y="4301022"/>
              <a:ext cx="169234" cy="185343"/>
            </a:xfrm>
            <a:custGeom>
              <a:avLst/>
              <a:gdLst>
                <a:gd name="connsiteX0" fmla="*/ 84966 w 169234"/>
                <a:gd name="connsiteY0" fmla="*/ 184932 h 185343"/>
                <a:gd name="connsiteX1" fmla="*/ 60963 w 169234"/>
                <a:gd name="connsiteY1" fmla="*/ 183698 h 185343"/>
                <a:gd name="connsiteX2" fmla="*/ 7882 w 169234"/>
                <a:gd name="connsiteY2" fmla="*/ 141590 h 185343"/>
                <a:gd name="connsiteX3" fmla="*/ 2945 w 169234"/>
                <a:gd name="connsiteY3" fmla="*/ 83434 h 185343"/>
                <a:gd name="connsiteX4" fmla="*/ 50676 w 169234"/>
                <a:gd name="connsiteY4" fmla="*/ 11562 h 185343"/>
                <a:gd name="connsiteX5" fmla="*/ 120491 w 169234"/>
                <a:gd name="connsiteY5" fmla="*/ 4704 h 185343"/>
                <a:gd name="connsiteX6" fmla="*/ 159581 w 169234"/>
                <a:gd name="connsiteY6" fmla="*/ 40503 h 185343"/>
                <a:gd name="connsiteX7" fmla="*/ 168908 w 169234"/>
                <a:gd name="connsiteY7" fmla="*/ 76439 h 185343"/>
                <a:gd name="connsiteX8" fmla="*/ 157387 w 169234"/>
                <a:gd name="connsiteY8" fmla="*/ 128422 h 185343"/>
                <a:gd name="connsiteX9" fmla="*/ 127349 w 169234"/>
                <a:gd name="connsiteY9" fmla="*/ 167787 h 185343"/>
                <a:gd name="connsiteX10" fmla="*/ 91961 w 169234"/>
                <a:gd name="connsiteY10" fmla="*/ 184109 h 185343"/>
                <a:gd name="connsiteX11" fmla="*/ 84966 w 169234"/>
                <a:gd name="connsiteY11" fmla="*/ 184932 h 18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234" h="185343">
                  <a:moveTo>
                    <a:pt x="84966" y="184932"/>
                  </a:moveTo>
                  <a:cubicBezTo>
                    <a:pt x="77011" y="185755"/>
                    <a:pt x="68919" y="185344"/>
                    <a:pt x="60963" y="183698"/>
                  </a:cubicBezTo>
                  <a:cubicBezTo>
                    <a:pt x="37097" y="178486"/>
                    <a:pt x="19129" y="162438"/>
                    <a:pt x="7882" y="141590"/>
                  </a:cubicBezTo>
                  <a:cubicBezTo>
                    <a:pt x="-1582" y="123896"/>
                    <a:pt x="-1582" y="102499"/>
                    <a:pt x="2945" y="83434"/>
                  </a:cubicBezTo>
                  <a:cubicBezTo>
                    <a:pt x="9665" y="55316"/>
                    <a:pt x="24753" y="26513"/>
                    <a:pt x="50676" y="11562"/>
                  </a:cubicBezTo>
                  <a:cubicBezTo>
                    <a:pt x="72348" y="-782"/>
                    <a:pt x="96762" y="-3525"/>
                    <a:pt x="120491" y="4704"/>
                  </a:cubicBezTo>
                  <a:cubicBezTo>
                    <a:pt x="137773" y="10602"/>
                    <a:pt x="151077" y="24730"/>
                    <a:pt x="159581" y="40503"/>
                  </a:cubicBezTo>
                  <a:cubicBezTo>
                    <a:pt x="165616" y="51750"/>
                    <a:pt x="167674" y="63820"/>
                    <a:pt x="168908" y="76439"/>
                  </a:cubicBezTo>
                  <a:cubicBezTo>
                    <a:pt x="170691" y="93995"/>
                    <a:pt x="164931" y="112786"/>
                    <a:pt x="157387" y="128422"/>
                  </a:cubicBezTo>
                  <a:cubicBezTo>
                    <a:pt x="150392" y="143236"/>
                    <a:pt x="140242" y="157363"/>
                    <a:pt x="127349" y="167787"/>
                  </a:cubicBezTo>
                  <a:cubicBezTo>
                    <a:pt x="116925" y="176154"/>
                    <a:pt x="104717" y="182052"/>
                    <a:pt x="91961" y="184109"/>
                  </a:cubicBezTo>
                  <a:cubicBezTo>
                    <a:pt x="89904" y="184521"/>
                    <a:pt x="87435" y="184795"/>
                    <a:pt x="84966" y="184932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4" name="任意多边形: 形状 1353"/>
            <p:cNvSpPr/>
            <p:nvPr>
              <p:custDataLst>
                <p:tags r:id="rId113"/>
              </p:custDataLst>
            </p:nvPr>
          </p:nvSpPr>
          <p:spPr>
            <a:xfrm>
              <a:off x="8264411" y="3920567"/>
              <a:ext cx="169669" cy="162790"/>
            </a:xfrm>
            <a:custGeom>
              <a:avLst/>
              <a:gdLst>
                <a:gd name="connsiteX0" fmla="*/ 30814 w 169669"/>
                <a:gd name="connsiteY0" fmla="*/ 149518 h 162790"/>
                <a:gd name="connsiteX1" fmla="*/ 10239 w 169669"/>
                <a:gd name="connsiteY1" fmla="*/ 53780 h 162790"/>
                <a:gd name="connsiteX2" fmla="*/ 50838 w 169669"/>
                <a:gd name="connsiteY2" fmla="*/ 14416 h 162790"/>
                <a:gd name="connsiteX3" fmla="*/ 106114 w 169669"/>
                <a:gd name="connsiteY3" fmla="*/ 288 h 162790"/>
                <a:gd name="connsiteX4" fmla="*/ 137113 w 169669"/>
                <a:gd name="connsiteY4" fmla="*/ 13455 h 162790"/>
                <a:gd name="connsiteX5" fmla="*/ 145753 w 169669"/>
                <a:gd name="connsiteY5" fmla="*/ 20039 h 162790"/>
                <a:gd name="connsiteX6" fmla="*/ 168522 w 169669"/>
                <a:gd name="connsiteY6" fmla="*/ 62147 h 162790"/>
                <a:gd name="connsiteX7" fmla="*/ 155629 w 169669"/>
                <a:gd name="connsiteY7" fmla="*/ 118520 h 162790"/>
                <a:gd name="connsiteX8" fmla="*/ 88832 w 169669"/>
                <a:gd name="connsiteY8" fmla="*/ 161588 h 162790"/>
                <a:gd name="connsiteX9" fmla="*/ 30814 w 169669"/>
                <a:gd name="connsiteY9" fmla="*/ 149518 h 16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669" h="162790">
                  <a:moveTo>
                    <a:pt x="30814" y="149518"/>
                  </a:moveTo>
                  <a:cubicBezTo>
                    <a:pt x="364" y="128121"/>
                    <a:pt x="-9512" y="86013"/>
                    <a:pt x="10239" y="53780"/>
                  </a:cubicBezTo>
                  <a:cubicBezTo>
                    <a:pt x="20389" y="37321"/>
                    <a:pt x="33831" y="23742"/>
                    <a:pt x="50838" y="14416"/>
                  </a:cubicBezTo>
                  <a:cubicBezTo>
                    <a:pt x="67435" y="5226"/>
                    <a:pt x="86911" y="-1495"/>
                    <a:pt x="106114" y="288"/>
                  </a:cubicBezTo>
                  <a:cubicBezTo>
                    <a:pt x="117498" y="1248"/>
                    <a:pt x="129294" y="5226"/>
                    <a:pt x="137113" y="13455"/>
                  </a:cubicBezTo>
                  <a:cubicBezTo>
                    <a:pt x="140130" y="15513"/>
                    <a:pt x="143010" y="17707"/>
                    <a:pt x="145753" y="20039"/>
                  </a:cubicBezTo>
                  <a:cubicBezTo>
                    <a:pt x="158098" y="31286"/>
                    <a:pt x="165367" y="45825"/>
                    <a:pt x="168522" y="62147"/>
                  </a:cubicBezTo>
                  <a:cubicBezTo>
                    <a:pt x="172362" y="81624"/>
                    <a:pt x="166190" y="102198"/>
                    <a:pt x="155629" y="118520"/>
                  </a:cubicBezTo>
                  <a:cubicBezTo>
                    <a:pt x="141227" y="140877"/>
                    <a:pt x="115578" y="157062"/>
                    <a:pt x="88832" y="161588"/>
                  </a:cubicBezTo>
                  <a:cubicBezTo>
                    <a:pt x="68669" y="164880"/>
                    <a:pt x="48095" y="161588"/>
                    <a:pt x="30814" y="149518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5" name="任意多边形: 形状 1354"/>
            <p:cNvSpPr/>
            <p:nvPr>
              <p:custDataLst>
                <p:tags r:id="rId114"/>
              </p:custDataLst>
            </p:nvPr>
          </p:nvSpPr>
          <p:spPr>
            <a:xfrm>
              <a:off x="8368771" y="4299182"/>
              <a:ext cx="125292" cy="122589"/>
            </a:xfrm>
            <a:custGeom>
              <a:avLst/>
              <a:gdLst>
                <a:gd name="connsiteX0" fmla="*/ 53051 w 125292"/>
                <a:gd name="connsiteY0" fmla="*/ 120936 h 122589"/>
                <a:gd name="connsiteX1" fmla="*/ 20407 w 125292"/>
                <a:gd name="connsiteY1" fmla="*/ 100362 h 122589"/>
                <a:gd name="connsiteX2" fmla="*/ 12451 w 125292"/>
                <a:gd name="connsiteY2" fmla="*/ 92681 h 122589"/>
                <a:gd name="connsiteX3" fmla="*/ 14372 w 125292"/>
                <a:gd name="connsiteY3" fmla="*/ 20398 h 122589"/>
                <a:gd name="connsiteX4" fmla="*/ 67315 w 125292"/>
                <a:gd name="connsiteY4" fmla="*/ 98 h 122589"/>
                <a:gd name="connsiteX5" fmla="*/ 118888 w 125292"/>
                <a:gd name="connsiteY5" fmla="*/ 35485 h 122589"/>
                <a:gd name="connsiteX6" fmla="*/ 114088 w 125292"/>
                <a:gd name="connsiteY6" fmla="*/ 97619 h 122589"/>
                <a:gd name="connsiteX7" fmla="*/ 75408 w 125292"/>
                <a:gd name="connsiteY7" fmla="*/ 121622 h 122589"/>
                <a:gd name="connsiteX8" fmla="*/ 53051 w 125292"/>
                <a:gd name="connsiteY8" fmla="*/ 120936 h 122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92" h="122589">
                  <a:moveTo>
                    <a:pt x="53051" y="120936"/>
                  </a:moveTo>
                  <a:cubicBezTo>
                    <a:pt x="40158" y="117644"/>
                    <a:pt x="28500" y="110512"/>
                    <a:pt x="20407" y="100362"/>
                  </a:cubicBezTo>
                  <a:cubicBezTo>
                    <a:pt x="17526" y="98030"/>
                    <a:pt x="14784" y="95561"/>
                    <a:pt x="12451" y="92681"/>
                  </a:cubicBezTo>
                  <a:cubicBezTo>
                    <a:pt x="-5379" y="71284"/>
                    <a:pt x="-3459" y="40972"/>
                    <a:pt x="14372" y="20398"/>
                  </a:cubicBezTo>
                  <a:cubicBezTo>
                    <a:pt x="27540" y="5173"/>
                    <a:pt x="47839" y="-862"/>
                    <a:pt x="67315" y="98"/>
                  </a:cubicBezTo>
                  <a:cubicBezTo>
                    <a:pt x="89810" y="1195"/>
                    <a:pt x="108601" y="16283"/>
                    <a:pt x="118888" y="35485"/>
                  </a:cubicBezTo>
                  <a:cubicBezTo>
                    <a:pt x="129175" y="54825"/>
                    <a:pt x="126706" y="80062"/>
                    <a:pt x="114088" y="97619"/>
                  </a:cubicBezTo>
                  <a:cubicBezTo>
                    <a:pt x="105034" y="110238"/>
                    <a:pt x="90770" y="119016"/>
                    <a:pt x="75408" y="121622"/>
                  </a:cubicBezTo>
                  <a:cubicBezTo>
                    <a:pt x="68001" y="123131"/>
                    <a:pt x="60320" y="122856"/>
                    <a:pt x="53051" y="120936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6" name="任意多边形: 形状 1355"/>
            <p:cNvSpPr/>
            <p:nvPr>
              <p:custDataLst>
                <p:tags r:id="rId115"/>
              </p:custDataLst>
            </p:nvPr>
          </p:nvSpPr>
          <p:spPr>
            <a:xfrm>
              <a:off x="8366780" y="4294750"/>
              <a:ext cx="129739" cy="134953"/>
            </a:xfrm>
            <a:custGeom>
              <a:avLst/>
              <a:gdLst>
                <a:gd name="connsiteX0" fmla="*/ 58471 w 129739"/>
                <a:gd name="connsiteY0" fmla="*/ 134832 h 134953"/>
                <a:gd name="connsiteX1" fmla="*/ 22673 w 129739"/>
                <a:gd name="connsiteY1" fmla="*/ 119469 h 134953"/>
                <a:gd name="connsiteX2" fmla="*/ 3882 w 129739"/>
                <a:gd name="connsiteY2" fmla="*/ 82162 h 134953"/>
                <a:gd name="connsiteX3" fmla="*/ 3333 w 129739"/>
                <a:gd name="connsiteY3" fmla="*/ 42660 h 134953"/>
                <a:gd name="connsiteX4" fmla="*/ 64506 w 129739"/>
                <a:gd name="connsiteY4" fmla="*/ 3 h 134953"/>
                <a:gd name="connsiteX5" fmla="*/ 128972 w 129739"/>
                <a:gd name="connsiteY5" fmla="*/ 55553 h 134953"/>
                <a:gd name="connsiteX6" fmla="*/ 98111 w 129739"/>
                <a:gd name="connsiteY6" fmla="*/ 124681 h 134953"/>
                <a:gd name="connsiteX7" fmla="*/ 73696 w 129739"/>
                <a:gd name="connsiteY7" fmla="*/ 133871 h 134953"/>
                <a:gd name="connsiteX8" fmla="*/ 58471 w 129739"/>
                <a:gd name="connsiteY8" fmla="*/ 134832 h 134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39" h="134953">
                  <a:moveTo>
                    <a:pt x="58471" y="134832"/>
                  </a:moveTo>
                  <a:cubicBezTo>
                    <a:pt x="45578" y="134009"/>
                    <a:pt x="32137" y="128385"/>
                    <a:pt x="22673" y="119469"/>
                  </a:cubicBezTo>
                  <a:cubicBezTo>
                    <a:pt x="11974" y="109320"/>
                    <a:pt x="5528" y="96152"/>
                    <a:pt x="3882" y="82162"/>
                  </a:cubicBezTo>
                  <a:cubicBezTo>
                    <a:pt x="-1057" y="69817"/>
                    <a:pt x="-1330" y="55690"/>
                    <a:pt x="3333" y="42660"/>
                  </a:cubicBezTo>
                  <a:cubicBezTo>
                    <a:pt x="12386" y="17697"/>
                    <a:pt x="37897" y="-271"/>
                    <a:pt x="64506" y="3"/>
                  </a:cubicBezTo>
                  <a:cubicBezTo>
                    <a:pt x="96876" y="278"/>
                    <a:pt x="123897" y="23320"/>
                    <a:pt x="128972" y="55553"/>
                  </a:cubicBezTo>
                  <a:cubicBezTo>
                    <a:pt x="132949" y="81339"/>
                    <a:pt x="121291" y="111240"/>
                    <a:pt x="98111" y="124681"/>
                  </a:cubicBezTo>
                  <a:cubicBezTo>
                    <a:pt x="90292" y="129345"/>
                    <a:pt x="82200" y="132500"/>
                    <a:pt x="73696" y="133871"/>
                  </a:cubicBezTo>
                  <a:cubicBezTo>
                    <a:pt x="68758" y="134968"/>
                    <a:pt x="63683" y="135106"/>
                    <a:pt x="58471" y="134832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7" name="任意多边形: 形状 1356"/>
            <p:cNvSpPr/>
            <p:nvPr>
              <p:custDataLst>
                <p:tags r:id="rId116"/>
              </p:custDataLst>
            </p:nvPr>
          </p:nvSpPr>
          <p:spPr>
            <a:xfrm>
              <a:off x="8763664" y="3855542"/>
              <a:ext cx="134688" cy="140146"/>
            </a:xfrm>
            <a:custGeom>
              <a:avLst/>
              <a:gdLst>
                <a:gd name="connsiteX0" fmla="*/ 59900 w 134688"/>
                <a:gd name="connsiteY0" fmla="*/ 139928 h 140146"/>
                <a:gd name="connsiteX1" fmla="*/ 23004 w 134688"/>
                <a:gd name="connsiteY1" fmla="*/ 122783 h 140146"/>
                <a:gd name="connsiteX2" fmla="*/ 235 w 134688"/>
                <a:gd name="connsiteY2" fmla="*/ 72583 h 140146"/>
                <a:gd name="connsiteX3" fmla="*/ 20535 w 134688"/>
                <a:gd name="connsiteY3" fmla="*/ 21559 h 140146"/>
                <a:gd name="connsiteX4" fmla="*/ 29862 w 134688"/>
                <a:gd name="connsiteY4" fmla="*/ 17855 h 140146"/>
                <a:gd name="connsiteX5" fmla="*/ 61820 w 134688"/>
                <a:gd name="connsiteY5" fmla="*/ 1259 h 140146"/>
                <a:gd name="connsiteX6" fmla="*/ 108455 w 134688"/>
                <a:gd name="connsiteY6" fmla="*/ 11820 h 140146"/>
                <a:gd name="connsiteX7" fmla="*/ 133281 w 134688"/>
                <a:gd name="connsiteY7" fmla="*/ 82870 h 140146"/>
                <a:gd name="connsiteX8" fmla="*/ 101460 w 134688"/>
                <a:gd name="connsiteY8" fmla="*/ 130601 h 140146"/>
                <a:gd name="connsiteX9" fmla="*/ 79240 w 134688"/>
                <a:gd name="connsiteY9" fmla="*/ 139242 h 140146"/>
                <a:gd name="connsiteX10" fmla="*/ 59900 w 134688"/>
                <a:gd name="connsiteY10" fmla="*/ 139928 h 140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688" h="140146">
                  <a:moveTo>
                    <a:pt x="59900" y="139928"/>
                  </a:moveTo>
                  <a:cubicBezTo>
                    <a:pt x="45773" y="138831"/>
                    <a:pt x="33565" y="131561"/>
                    <a:pt x="23004" y="122783"/>
                  </a:cubicBezTo>
                  <a:cubicBezTo>
                    <a:pt x="8465" y="110713"/>
                    <a:pt x="1744" y="90825"/>
                    <a:pt x="235" y="72583"/>
                  </a:cubicBezTo>
                  <a:cubicBezTo>
                    <a:pt x="-1273" y="55300"/>
                    <a:pt x="4350" y="31160"/>
                    <a:pt x="20535" y="21559"/>
                  </a:cubicBezTo>
                  <a:cubicBezTo>
                    <a:pt x="23415" y="19776"/>
                    <a:pt x="26570" y="18541"/>
                    <a:pt x="29862" y="17855"/>
                  </a:cubicBezTo>
                  <a:cubicBezTo>
                    <a:pt x="38777" y="9489"/>
                    <a:pt x="49202" y="4139"/>
                    <a:pt x="61820" y="1259"/>
                  </a:cubicBezTo>
                  <a:cubicBezTo>
                    <a:pt x="78005" y="-2581"/>
                    <a:pt x="95150" y="2768"/>
                    <a:pt x="108455" y="11820"/>
                  </a:cubicBezTo>
                  <a:cubicBezTo>
                    <a:pt x="131360" y="27457"/>
                    <a:pt x="137944" y="57083"/>
                    <a:pt x="133281" y="82870"/>
                  </a:cubicBezTo>
                  <a:cubicBezTo>
                    <a:pt x="129715" y="102620"/>
                    <a:pt x="117919" y="119217"/>
                    <a:pt x="101460" y="130601"/>
                  </a:cubicBezTo>
                  <a:cubicBezTo>
                    <a:pt x="94875" y="135127"/>
                    <a:pt x="87194" y="137870"/>
                    <a:pt x="79240" y="139242"/>
                  </a:cubicBezTo>
                  <a:cubicBezTo>
                    <a:pt x="72793" y="140202"/>
                    <a:pt x="66209" y="140339"/>
                    <a:pt x="59900" y="139928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8" name="任意多边形: 形状 1357"/>
            <p:cNvSpPr/>
            <p:nvPr>
              <p:custDataLst>
                <p:tags r:id="rId117"/>
              </p:custDataLst>
            </p:nvPr>
          </p:nvSpPr>
          <p:spPr>
            <a:xfrm>
              <a:off x="9144857" y="4180977"/>
              <a:ext cx="135048" cy="141506"/>
            </a:xfrm>
            <a:custGeom>
              <a:avLst/>
              <a:gdLst>
                <a:gd name="connsiteX0" fmla="*/ 44787 w 135048"/>
                <a:gd name="connsiteY0" fmla="*/ 137094 h 141506"/>
                <a:gd name="connsiteX1" fmla="*/ 17081 w 135048"/>
                <a:gd name="connsiteY1" fmla="*/ 116794 h 141506"/>
                <a:gd name="connsiteX2" fmla="*/ 3776 w 135048"/>
                <a:gd name="connsiteY2" fmla="*/ 88128 h 141506"/>
                <a:gd name="connsiteX3" fmla="*/ 2268 w 135048"/>
                <a:gd name="connsiteY3" fmla="*/ 77155 h 141506"/>
                <a:gd name="connsiteX4" fmla="*/ 14612 w 135048"/>
                <a:gd name="connsiteY4" fmla="*/ 23525 h 141506"/>
                <a:gd name="connsiteX5" fmla="*/ 73179 w 135048"/>
                <a:gd name="connsiteY5" fmla="*/ 619 h 141506"/>
                <a:gd name="connsiteX6" fmla="*/ 112270 w 135048"/>
                <a:gd name="connsiteY6" fmla="*/ 18313 h 141506"/>
                <a:gd name="connsiteX7" fmla="*/ 131884 w 135048"/>
                <a:gd name="connsiteY7" fmla="*/ 50271 h 141506"/>
                <a:gd name="connsiteX8" fmla="*/ 116248 w 135048"/>
                <a:gd name="connsiteY8" fmla="*/ 120223 h 141506"/>
                <a:gd name="connsiteX9" fmla="*/ 80312 w 135048"/>
                <a:gd name="connsiteY9" fmla="*/ 140111 h 141506"/>
                <a:gd name="connsiteX10" fmla="*/ 77294 w 135048"/>
                <a:gd name="connsiteY10" fmla="*/ 140660 h 141506"/>
                <a:gd name="connsiteX11" fmla="*/ 44787 w 135048"/>
                <a:gd name="connsiteY11" fmla="*/ 137094 h 14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48" h="141506">
                  <a:moveTo>
                    <a:pt x="44787" y="137094"/>
                  </a:moveTo>
                  <a:cubicBezTo>
                    <a:pt x="33952" y="132156"/>
                    <a:pt x="24625" y="126121"/>
                    <a:pt x="17081" y="116794"/>
                  </a:cubicBezTo>
                  <a:cubicBezTo>
                    <a:pt x="10223" y="108290"/>
                    <a:pt x="6108" y="98689"/>
                    <a:pt x="3776" y="88128"/>
                  </a:cubicBezTo>
                  <a:cubicBezTo>
                    <a:pt x="2953" y="84561"/>
                    <a:pt x="2405" y="80858"/>
                    <a:pt x="2268" y="77155"/>
                  </a:cubicBezTo>
                  <a:cubicBezTo>
                    <a:pt x="-3082" y="58775"/>
                    <a:pt x="1033" y="37653"/>
                    <a:pt x="14612" y="23525"/>
                  </a:cubicBezTo>
                  <a:cubicBezTo>
                    <a:pt x="29151" y="8438"/>
                    <a:pt x="51782" y="-2810"/>
                    <a:pt x="73179" y="619"/>
                  </a:cubicBezTo>
                  <a:cubicBezTo>
                    <a:pt x="88678" y="3088"/>
                    <a:pt x="100200" y="8300"/>
                    <a:pt x="112270" y="18313"/>
                  </a:cubicBezTo>
                  <a:cubicBezTo>
                    <a:pt x="121871" y="26131"/>
                    <a:pt x="128318" y="38613"/>
                    <a:pt x="131884" y="50271"/>
                  </a:cubicBezTo>
                  <a:cubicBezTo>
                    <a:pt x="139565" y="75097"/>
                    <a:pt x="132844" y="100746"/>
                    <a:pt x="116248" y="120223"/>
                  </a:cubicBezTo>
                  <a:cubicBezTo>
                    <a:pt x="107195" y="130921"/>
                    <a:pt x="93753" y="137094"/>
                    <a:pt x="80312" y="140111"/>
                  </a:cubicBezTo>
                  <a:cubicBezTo>
                    <a:pt x="79352" y="140385"/>
                    <a:pt x="78391" y="140523"/>
                    <a:pt x="77294" y="140660"/>
                  </a:cubicBezTo>
                  <a:cubicBezTo>
                    <a:pt x="66870" y="142443"/>
                    <a:pt x="54251" y="141483"/>
                    <a:pt x="44787" y="137094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9" name="任意多边形: 形状 1358"/>
            <p:cNvSpPr/>
            <p:nvPr>
              <p:custDataLst>
                <p:tags r:id="rId118"/>
              </p:custDataLst>
            </p:nvPr>
          </p:nvSpPr>
          <p:spPr>
            <a:xfrm>
              <a:off x="8782758" y="4485760"/>
              <a:ext cx="142771" cy="155954"/>
            </a:xfrm>
            <a:custGeom>
              <a:avLst/>
              <a:gdLst>
                <a:gd name="connsiteX0" fmla="*/ 49036 w 142771"/>
                <a:gd name="connsiteY0" fmla="*/ 153539 h 155954"/>
                <a:gd name="connsiteX1" fmla="*/ 69 w 142771"/>
                <a:gd name="connsiteY1" fmla="*/ 93051 h 155954"/>
                <a:gd name="connsiteX2" fmla="*/ 1578 w 142771"/>
                <a:gd name="connsiteY2" fmla="*/ 76044 h 155954"/>
                <a:gd name="connsiteX3" fmla="*/ 4184 w 142771"/>
                <a:gd name="connsiteY3" fmla="*/ 57390 h 155954"/>
                <a:gd name="connsiteX4" fmla="*/ 16529 w 142771"/>
                <a:gd name="connsiteY4" fmla="*/ 31329 h 155954"/>
                <a:gd name="connsiteX5" fmla="*/ 37651 w 142771"/>
                <a:gd name="connsiteY5" fmla="*/ 10618 h 155954"/>
                <a:gd name="connsiteX6" fmla="*/ 81405 w 142771"/>
                <a:gd name="connsiteY6" fmla="*/ 194 h 155954"/>
                <a:gd name="connsiteX7" fmla="*/ 124062 w 142771"/>
                <a:gd name="connsiteY7" fmla="*/ 22963 h 155954"/>
                <a:gd name="connsiteX8" fmla="*/ 141344 w 142771"/>
                <a:gd name="connsiteY8" fmla="*/ 59996 h 155954"/>
                <a:gd name="connsiteX9" fmla="*/ 137778 w 142771"/>
                <a:gd name="connsiteY9" fmla="*/ 101692 h 155954"/>
                <a:gd name="connsiteX10" fmla="*/ 124747 w 142771"/>
                <a:gd name="connsiteY10" fmla="*/ 125833 h 155954"/>
                <a:gd name="connsiteX11" fmla="*/ 77016 w 142771"/>
                <a:gd name="connsiteY11" fmla="*/ 155185 h 155954"/>
                <a:gd name="connsiteX12" fmla="*/ 49036 w 142771"/>
                <a:gd name="connsiteY12" fmla="*/ 153539 h 15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771" h="155954">
                  <a:moveTo>
                    <a:pt x="49036" y="153539"/>
                  </a:moveTo>
                  <a:cubicBezTo>
                    <a:pt x="22015" y="145721"/>
                    <a:pt x="1166" y="121581"/>
                    <a:pt x="69" y="93051"/>
                  </a:cubicBezTo>
                  <a:cubicBezTo>
                    <a:pt x="-205" y="87153"/>
                    <a:pt x="343" y="81530"/>
                    <a:pt x="1578" y="76044"/>
                  </a:cubicBezTo>
                  <a:cubicBezTo>
                    <a:pt x="1578" y="69734"/>
                    <a:pt x="2401" y="63425"/>
                    <a:pt x="4184" y="57390"/>
                  </a:cubicBezTo>
                  <a:cubicBezTo>
                    <a:pt x="7065" y="47789"/>
                    <a:pt x="11179" y="39696"/>
                    <a:pt x="16529" y="31329"/>
                  </a:cubicBezTo>
                  <a:cubicBezTo>
                    <a:pt x="21466" y="23511"/>
                    <a:pt x="29696" y="15144"/>
                    <a:pt x="37651" y="10618"/>
                  </a:cubicBezTo>
                  <a:cubicBezTo>
                    <a:pt x="51778" y="2663"/>
                    <a:pt x="65083" y="-903"/>
                    <a:pt x="81405" y="194"/>
                  </a:cubicBezTo>
                  <a:cubicBezTo>
                    <a:pt x="97727" y="1292"/>
                    <a:pt x="113637" y="10893"/>
                    <a:pt x="124062" y="22963"/>
                  </a:cubicBezTo>
                  <a:cubicBezTo>
                    <a:pt x="133526" y="33798"/>
                    <a:pt x="138052" y="46143"/>
                    <a:pt x="141344" y="59996"/>
                  </a:cubicBezTo>
                  <a:cubicBezTo>
                    <a:pt x="144498" y="73437"/>
                    <a:pt x="142030" y="88799"/>
                    <a:pt x="137778" y="101692"/>
                  </a:cubicBezTo>
                  <a:cubicBezTo>
                    <a:pt x="134897" y="110334"/>
                    <a:pt x="130371" y="118700"/>
                    <a:pt x="124747" y="125833"/>
                  </a:cubicBezTo>
                  <a:cubicBezTo>
                    <a:pt x="112814" y="141057"/>
                    <a:pt x="95669" y="152030"/>
                    <a:pt x="77016" y="155185"/>
                  </a:cubicBezTo>
                  <a:cubicBezTo>
                    <a:pt x="67964" y="156556"/>
                    <a:pt x="58500" y="156145"/>
                    <a:pt x="49036" y="153539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0" name="任意多边形: 形状 1359"/>
            <p:cNvSpPr/>
            <p:nvPr>
              <p:custDataLst>
                <p:tags r:id="rId119"/>
              </p:custDataLst>
            </p:nvPr>
          </p:nvSpPr>
          <p:spPr>
            <a:xfrm>
              <a:off x="8191258" y="4639712"/>
              <a:ext cx="83116" cy="83112"/>
            </a:xfrm>
            <a:custGeom>
              <a:avLst/>
              <a:gdLst>
                <a:gd name="connsiteX0" fmla="*/ 547 w 83116"/>
                <a:gd name="connsiteY0" fmla="*/ 48416 h 83112"/>
                <a:gd name="connsiteX1" fmla="*/ 34700 w 83116"/>
                <a:gd name="connsiteY1" fmla="*/ 547 h 83112"/>
                <a:gd name="connsiteX2" fmla="*/ 82569 w 83116"/>
                <a:gd name="connsiteY2" fmla="*/ 34700 h 83112"/>
                <a:gd name="connsiteX3" fmla="*/ 48416 w 83116"/>
                <a:gd name="connsiteY3" fmla="*/ 82569 h 83112"/>
                <a:gd name="connsiteX4" fmla="*/ 547 w 83116"/>
                <a:gd name="connsiteY4" fmla="*/ 48416 h 8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116" h="83112">
                  <a:moveTo>
                    <a:pt x="547" y="48416"/>
                  </a:moveTo>
                  <a:cubicBezTo>
                    <a:pt x="-3156" y="26059"/>
                    <a:pt x="12343" y="4388"/>
                    <a:pt x="34700" y="547"/>
                  </a:cubicBezTo>
                  <a:cubicBezTo>
                    <a:pt x="57057" y="-3156"/>
                    <a:pt x="78729" y="12343"/>
                    <a:pt x="82569" y="34700"/>
                  </a:cubicBezTo>
                  <a:cubicBezTo>
                    <a:pt x="86272" y="57057"/>
                    <a:pt x="70773" y="78729"/>
                    <a:pt x="48416" y="82569"/>
                  </a:cubicBezTo>
                  <a:cubicBezTo>
                    <a:pt x="26059" y="86272"/>
                    <a:pt x="4388" y="70636"/>
                    <a:pt x="547" y="48416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1" name="任意多边形: 形状 1360"/>
            <p:cNvSpPr/>
            <p:nvPr>
              <p:custDataLst>
                <p:tags r:id="rId120"/>
              </p:custDataLst>
            </p:nvPr>
          </p:nvSpPr>
          <p:spPr>
            <a:xfrm>
              <a:off x="8465503" y="5239102"/>
              <a:ext cx="69695" cy="71336"/>
            </a:xfrm>
            <a:custGeom>
              <a:avLst/>
              <a:gdLst>
                <a:gd name="connsiteX0" fmla="*/ 35324 w 69695"/>
                <a:gd name="connsiteY0" fmla="*/ 71321 h 71336"/>
                <a:gd name="connsiteX1" fmla="*/ 3091 w 69695"/>
                <a:gd name="connsiteY1" fmla="*/ 51433 h 71336"/>
                <a:gd name="connsiteX2" fmla="*/ 4051 w 69695"/>
                <a:gd name="connsiteY2" fmla="*/ 20983 h 71336"/>
                <a:gd name="connsiteX3" fmla="*/ 2954 w 69695"/>
                <a:gd name="connsiteY3" fmla="*/ 23452 h 71336"/>
                <a:gd name="connsiteX4" fmla="*/ 1857 w 69695"/>
                <a:gd name="connsiteY4" fmla="*/ 27156 h 71336"/>
                <a:gd name="connsiteX5" fmla="*/ 4051 w 69695"/>
                <a:gd name="connsiteY5" fmla="*/ 20983 h 71336"/>
                <a:gd name="connsiteX6" fmla="*/ 4463 w 69695"/>
                <a:gd name="connsiteY6" fmla="*/ 20298 h 71336"/>
                <a:gd name="connsiteX7" fmla="*/ 4326 w 69695"/>
                <a:gd name="connsiteY7" fmla="*/ 20572 h 71336"/>
                <a:gd name="connsiteX8" fmla="*/ 4463 w 69695"/>
                <a:gd name="connsiteY8" fmla="*/ 20161 h 71336"/>
                <a:gd name="connsiteX9" fmla="*/ 4326 w 69695"/>
                <a:gd name="connsiteY9" fmla="*/ 20572 h 71336"/>
                <a:gd name="connsiteX10" fmla="*/ 4326 w 69695"/>
                <a:gd name="connsiteY10" fmla="*/ 20572 h 71336"/>
                <a:gd name="connsiteX11" fmla="*/ 17082 w 69695"/>
                <a:gd name="connsiteY11" fmla="*/ 5347 h 71336"/>
                <a:gd name="connsiteX12" fmla="*/ 20923 w 69695"/>
                <a:gd name="connsiteY12" fmla="*/ 3290 h 71336"/>
                <a:gd name="connsiteX13" fmla="*/ 21196 w 69695"/>
                <a:gd name="connsiteY13" fmla="*/ 3153 h 71336"/>
                <a:gd name="connsiteX14" fmla="*/ 51646 w 69695"/>
                <a:gd name="connsiteY14" fmla="*/ 3976 h 71336"/>
                <a:gd name="connsiteX15" fmla="*/ 68379 w 69695"/>
                <a:gd name="connsiteY15" fmla="*/ 44438 h 71336"/>
                <a:gd name="connsiteX16" fmla="*/ 68791 w 69695"/>
                <a:gd name="connsiteY16" fmla="*/ 43203 h 71336"/>
                <a:gd name="connsiteX17" fmla="*/ 68242 w 69695"/>
                <a:gd name="connsiteY17" fmla="*/ 45124 h 71336"/>
                <a:gd name="connsiteX18" fmla="*/ 67556 w 69695"/>
                <a:gd name="connsiteY18" fmla="*/ 47318 h 71336"/>
                <a:gd name="connsiteX19" fmla="*/ 67694 w 69695"/>
                <a:gd name="connsiteY19" fmla="*/ 46907 h 71336"/>
                <a:gd name="connsiteX20" fmla="*/ 62894 w 69695"/>
                <a:gd name="connsiteY20" fmla="*/ 56645 h 71336"/>
                <a:gd name="connsiteX21" fmla="*/ 40124 w 69695"/>
                <a:gd name="connsiteY21" fmla="*/ 70910 h 71336"/>
                <a:gd name="connsiteX22" fmla="*/ 35324 w 69695"/>
                <a:gd name="connsiteY22" fmla="*/ 71321 h 71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9695" h="71336">
                  <a:moveTo>
                    <a:pt x="35324" y="71321"/>
                  </a:moveTo>
                  <a:cubicBezTo>
                    <a:pt x="21882" y="71733"/>
                    <a:pt x="8578" y="63777"/>
                    <a:pt x="3091" y="51433"/>
                  </a:cubicBezTo>
                  <a:cubicBezTo>
                    <a:pt x="-1435" y="41420"/>
                    <a:pt x="-886" y="30448"/>
                    <a:pt x="4051" y="20983"/>
                  </a:cubicBezTo>
                  <a:cubicBezTo>
                    <a:pt x="3640" y="21806"/>
                    <a:pt x="3228" y="22629"/>
                    <a:pt x="2954" y="23452"/>
                  </a:cubicBezTo>
                  <a:cubicBezTo>
                    <a:pt x="2543" y="24687"/>
                    <a:pt x="2131" y="25921"/>
                    <a:pt x="1857" y="27156"/>
                  </a:cubicBezTo>
                  <a:cubicBezTo>
                    <a:pt x="2543" y="24961"/>
                    <a:pt x="3228" y="22904"/>
                    <a:pt x="4051" y="20983"/>
                  </a:cubicBezTo>
                  <a:cubicBezTo>
                    <a:pt x="4189" y="20709"/>
                    <a:pt x="4326" y="20572"/>
                    <a:pt x="4463" y="20298"/>
                  </a:cubicBezTo>
                  <a:cubicBezTo>
                    <a:pt x="4463" y="20435"/>
                    <a:pt x="4326" y="20572"/>
                    <a:pt x="4326" y="20572"/>
                  </a:cubicBezTo>
                  <a:cubicBezTo>
                    <a:pt x="4463" y="20435"/>
                    <a:pt x="4463" y="20298"/>
                    <a:pt x="4463" y="20161"/>
                  </a:cubicBezTo>
                  <a:cubicBezTo>
                    <a:pt x="4463" y="20298"/>
                    <a:pt x="4326" y="20435"/>
                    <a:pt x="4326" y="20572"/>
                  </a:cubicBezTo>
                  <a:cubicBezTo>
                    <a:pt x="4326" y="20572"/>
                    <a:pt x="4326" y="20572"/>
                    <a:pt x="4326" y="20572"/>
                  </a:cubicBezTo>
                  <a:cubicBezTo>
                    <a:pt x="7069" y="14400"/>
                    <a:pt x="11047" y="9051"/>
                    <a:pt x="17082" y="5347"/>
                  </a:cubicBezTo>
                  <a:cubicBezTo>
                    <a:pt x="18317" y="4524"/>
                    <a:pt x="19688" y="3838"/>
                    <a:pt x="20923" y="3290"/>
                  </a:cubicBezTo>
                  <a:cubicBezTo>
                    <a:pt x="21059" y="3290"/>
                    <a:pt x="21059" y="3153"/>
                    <a:pt x="21196" y="3153"/>
                  </a:cubicBezTo>
                  <a:cubicBezTo>
                    <a:pt x="30798" y="-1374"/>
                    <a:pt x="42320" y="-962"/>
                    <a:pt x="51646" y="3976"/>
                  </a:cubicBezTo>
                  <a:cubicBezTo>
                    <a:pt x="66459" y="11931"/>
                    <a:pt x="72631" y="28802"/>
                    <a:pt x="68379" y="44438"/>
                  </a:cubicBezTo>
                  <a:cubicBezTo>
                    <a:pt x="68517" y="44026"/>
                    <a:pt x="68654" y="43615"/>
                    <a:pt x="68791" y="43203"/>
                  </a:cubicBezTo>
                  <a:cubicBezTo>
                    <a:pt x="68654" y="43889"/>
                    <a:pt x="68379" y="44575"/>
                    <a:pt x="68242" y="45124"/>
                  </a:cubicBezTo>
                  <a:cubicBezTo>
                    <a:pt x="67968" y="45809"/>
                    <a:pt x="67831" y="46632"/>
                    <a:pt x="67556" y="47318"/>
                  </a:cubicBezTo>
                  <a:cubicBezTo>
                    <a:pt x="67556" y="47181"/>
                    <a:pt x="67694" y="47044"/>
                    <a:pt x="67694" y="46907"/>
                  </a:cubicBezTo>
                  <a:cubicBezTo>
                    <a:pt x="66459" y="50336"/>
                    <a:pt x="65088" y="53490"/>
                    <a:pt x="62894" y="56645"/>
                  </a:cubicBezTo>
                  <a:cubicBezTo>
                    <a:pt x="57544" y="64189"/>
                    <a:pt x="49178" y="69401"/>
                    <a:pt x="40124" y="70910"/>
                  </a:cubicBezTo>
                  <a:cubicBezTo>
                    <a:pt x="38479" y="71047"/>
                    <a:pt x="36833" y="71321"/>
                    <a:pt x="35324" y="71321"/>
                  </a:cubicBezTo>
                  <a:close/>
                </a:path>
              </a:pathLst>
            </a:custGeom>
            <a:solidFill>
              <a:srgbClr val="462503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2" name="任意多边形: 形状 1361"/>
            <p:cNvSpPr/>
            <p:nvPr>
              <p:custDataLst>
                <p:tags r:id="rId121"/>
              </p:custDataLst>
            </p:nvPr>
          </p:nvSpPr>
          <p:spPr>
            <a:xfrm>
              <a:off x="8926902" y="5176443"/>
              <a:ext cx="70915" cy="73412"/>
            </a:xfrm>
            <a:custGeom>
              <a:avLst/>
              <a:gdLst>
                <a:gd name="connsiteX0" fmla="*/ 36016 w 70915"/>
                <a:gd name="connsiteY0" fmla="*/ 73356 h 73412"/>
                <a:gd name="connsiteX1" fmla="*/ 10916 w 70915"/>
                <a:gd name="connsiteY1" fmla="*/ 64166 h 73412"/>
                <a:gd name="connsiteX2" fmla="*/ 81 w 70915"/>
                <a:gd name="connsiteY2" fmla="*/ 35637 h 73412"/>
                <a:gd name="connsiteX3" fmla="*/ 2138 w 70915"/>
                <a:gd name="connsiteY3" fmla="*/ 26035 h 73412"/>
                <a:gd name="connsiteX4" fmla="*/ 20928 w 70915"/>
                <a:gd name="connsiteY4" fmla="*/ 3130 h 73412"/>
                <a:gd name="connsiteX5" fmla="*/ 43560 w 70915"/>
                <a:gd name="connsiteY5" fmla="*/ 798 h 73412"/>
                <a:gd name="connsiteX6" fmla="*/ 59608 w 70915"/>
                <a:gd name="connsiteY6" fmla="*/ 9302 h 73412"/>
                <a:gd name="connsiteX7" fmla="*/ 70855 w 70915"/>
                <a:gd name="connsiteY7" fmla="*/ 39751 h 73412"/>
                <a:gd name="connsiteX8" fmla="*/ 39719 w 70915"/>
                <a:gd name="connsiteY8" fmla="*/ 72944 h 73412"/>
                <a:gd name="connsiteX9" fmla="*/ 36016 w 70915"/>
                <a:gd name="connsiteY9" fmla="*/ 73356 h 73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15" h="73412">
                  <a:moveTo>
                    <a:pt x="36016" y="73356"/>
                  </a:moveTo>
                  <a:cubicBezTo>
                    <a:pt x="27238" y="73904"/>
                    <a:pt x="17088" y="70475"/>
                    <a:pt x="10916" y="64166"/>
                  </a:cubicBezTo>
                  <a:cubicBezTo>
                    <a:pt x="3098" y="56211"/>
                    <a:pt x="-606" y="46884"/>
                    <a:pt x="81" y="35637"/>
                  </a:cubicBezTo>
                  <a:cubicBezTo>
                    <a:pt x="217" y="32482"/>
                    <a:pt x="904" y="29190"/>
                    <a:pt x="2138" y="26035"/>
                  </a:cubicBezTo>
                  <a:cubicBezTo>
                    <a:pt x="4469" y="16434"/>
                    <a:pt x="11602" y="6833"/>
                    <a:pt x="20928" y="3130"/>
                  </a:cubicBezTo>
                  <a:cubicBezTo>
                    <a:pt x="28609" y="112"/>
                    <a:pt x="35467" y="-848"/>
                    <a:pt x="43560" y="798"/>
                  </a:cubicBezTo>
                  <a:cubicBezTo>
                    <a:pt x="49458" y="2032"/>
                    <a:pt x="55081" y="5187"/>
                    <a:pt x="59608" y="9302"/>
                  </a:cubicBezTo>
                  <a:cubicBezTo>
                    <a:pt x="68249" y="17257"/>
                    <a:pt x="71403" y="28367"/>
                    <a:pt x="70855" y="39751"/>
                  </a:cubicBezTo>
                  <a:cubicBezTo>
                    <a:pt x="70032" y="56896"/>
                    <a:pt x="55904" y="70201"/>
                    <a:pt x="39719" y="72944"/>
                  </a:cubicBezTo>
                  <a:cubicBezTo>
                    <a:pt x="38485" y="73218"/>
                    <a:pt x="37250" y="73356"/>
                    <a:pt x="36016" y="73356"/>
                  </a:cubicBezTo>
                  <a:close/>
                </a:path>
              </a:pathLst>
            </a:custGeom>
            <a:solidFill>
              <a:srgbClr val="462503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3" name="任意多边形: 形状 1362"/>
            <p:cNvSpPr/>
            <p:nvPr>
              <p:custDataLst>
                <p:tags r:id="rId122"/>
              </p:custDataLst>
            </p:nvPr>
          </p:nvSpPr>
          <p:spPr>
            <a:xfrm>
              <a:off x="8624103" y="5245817"/>
              <a:ext cx="223908" cy="110451"/>
            </a:xfrm>
            <a:custGeom>
              <a:avLst/>
              <a:gdLst>
                <a:gd name="connsiteX0" fmla="*/ 116205 w 223908"/>
                <a:gd name="connsiteY0" fmla="*/ 110280 h 110451"/>
                <a:gd name="connsiteX1" fmla="*/ 74234 w 223908"/>
                <a:gd name="connsiteY1" fmla="*/ 104794 h 110451"/>
                <a:gd name="connsiteX2" fmla="*/ 75744 w 223908"/>
                <a:gd name="connsiteY2" fmla="*/ 105205 h 110451"/>
                <a:gd name="connsiteX3" fmla="*/ 20193 w 223908"/>
                <a:gd name="connsiteY3" fmla="*/ 73796 h 110451"/>
                <a:gd name="connsiteX4" fmla="*/ 8672 w 223908"/>
                <a:gd name="connsiteY4" fmla="*/ 60491 h 110451"/>
                <a:gd name="connsiteX5" fmla="*/ 3323 w 223908"/>
                <a:gd name="connsiteY5" fmla="*/ 50204 h 110451"/>
                <a:gd name="connsiteX6" fmla="*/ 1677 w 223908"/>
                <a:gd name="connsiteY6" fmla="*/ 33059 h 110451"/>
                <a:gd name="connsiteX7" fmla="*/ 7575 w 223908"/>
                <a:gd name="connsiteY7" fmla="*/ 29493 h 110451"/>
                <a:gd name="connsiteX8" fmla="*/ 7437 w 223908"/>
                <a:gd name="connsiteY8" fmla="*/ 29493 h 110451"/>
                <a:gd name="connsiteX9" fmla="*/ 9906 w 223908"/>
                <a:gd name="connsiteY9" fmla="*/ 29356 h 110451"/>
                <a:gd name="connsiteX10" fmla="*/ 13199 w 223908"/>
                <a:gd name="connsiteY10" fmla="*/ 30453 h 110451"/>
                <a:gd name="connsiteX11" fmla="*/ 15118 w 223908"/>
                <a:gd name="connsiteY11" fmla="*/ 31825 h 110451"/>
                <a:gd name="connsiteX12" fmla="*/ 17587 w 223908"/>
                <a:gd name="connsiteY12" fmla="*/ 34842 h 110451"/>
                <a:gd name="connsiteX13" fmla="*/ 21565 w 223908"/>
                <a:gd name="connsiteY13" fmla="*/ 41838 h 110451"/>
                <a:gd name="connsiteX14" fmla="*/ 24445 w 223908"/>
                <a:gd name="connsiteY14" fmla="*/ 46364 h 110451"/>
                <a:gd name="connsiteX15" fmla="*/ 29657 w 223908"/>
                <a:gd name="connsiteY15" fmla="*/ 52536 h 110451"/>
                <a:gd name="connsiteX16" fmla="*/ 38984 w 223908"/>
                <a:gd name="connsiteY16" fmla="*/ 61314 h 110451"/>
                <a:gd name="connsiteX17" fmla="*/ 38984 w 223908"/>
                <a:gd name="connsiteY17" fmla="*/ 61314 h 110451"/>
                <a:gd name="connsiteX18" fmla="*/ 48585 w 223908"/>
                <a:gd name="connsiteY18" fmla="*/ 68035 h 110451"/>
                <a:gd name="connsiteX19" fmla="*/ 47762 w 223908"/>
                <a:gd name="connsiteY19" fmla="*/ 67486 h 110451"/>
                <a:gd name="connsiteX20" fmla="*/ 63399 w 223908"/>
                <a:gd name="connsiteY20" fmla="*/ 76128 h 110451"/>
                <a:gd name="connsiteX21" fmla="*/ 77938 w 223908"/>
                <a:gd name="connsiteY21" fmla="*/ 81477 h 110451"/>
                <a:gd name="connsiteX22" fmla="*/ 91654 w 223908"/>
                <a:gd name="connsiteY22" fmla="*/ 84769 h 110451"/>
                <a:gd name="connsiteX23" fmla="*/ 103449 w 223908"/>
                <a:gd name="connsiteY23" fmla="*/ 86003 h 110451"/>
                <a:gd name="connsiteX24" fmla="*/ 103038 w 223908"/>
                <a:gd name="connsiteY24" fmla="*/ 86003 h 110451"/>
                <a:gd name="connsiteX25" fmla="*/ 103587 w 223908"/>
                <a:gd name="connsiteY25" fmla="*/ 86003 h 110451"/>
                <a:gd name="connsiteX26" fmla="*/ 104684 w 223908"/>
                <a:gd name="connsiteY26" fmla="*/ 86003 h 110451"/>
                <a:gd name="connsiteX27" fmla="*/ 103861 w 223908"/>
                <a:gd name="connsiteY27" fmla="*/ 86003 h 110451"/>
                <a:gd name="connsiteX28" fmla="*/ 117851 w 223908"/>
                <a:gd name="connsiteY28" fmla="*/ 85592 h 110451"/>
                <a:gd name="connsiteX29" fmla="*/ 128550 w 223908"/>
                <a:gd name="connsiteY29" fmla="*/ 83808 h 110451"/>
                <a:gd name="connsiteX30" fmla="*/ 140345 w 223908"/>
                <a:gd name="connsiteY30" fmla="*/ 80242 h 110451"/>
                <a:gd name="connsiteX31" fmla="*/ 149398 w 223908"/>
                <a:gd name="connsiteY31" fmla="*/ 75990 h 110451"/>
                <a:gd name="connsiteX32" fmla="*/ 158588 w 223908"/>
                <a:gd name="connsiteY32" fmla="*/ 70229 h 110451"/>
                <a:gd name="connsiteX33" fmla="*/ 159959 w 223908"/>
                <a:gd name="connsiteY33" fmla="*/ 69270 h 110451"/>
                <a:gd name="connsiteX34" fmla="*/ 171892 w 223908"/>
                <a:gd name="connsiteY34" fmla="*/ 59531 h 110451"/>
                <a:gd name="connsiteX35" fmla="*/ 171481 w 223908"/>
                <a:gd name="connsiteY35" fmla="*/ 59942 h 110451"/>
                <a:gd name="connsiteX36" fmla="*/ 183002 w 223908"/>
                <a:gd name="connsiteY36" fmla="*/ 48009 h 110451"/>
                <a:gd name="connsiteX37" fmla="*/ 182043 w 223908"/>
                <a:gd name="connsiteY37" fmla="*/ 49244 h 110451"/>
                <a:gd name="connsiteX38" fmla="*/ 188351 w 223908"/>
                <a:gd name="connsiteY38" fmla="*/ 40603 h 110451"/>
                <a:gd name="connsiteX39" fmla="*/ 195347 w 223908"/>
                <a:gd name="connsiteY39" fmla="*/ 27847 h 110451"/>
                <a:gd name="connsiteX40" fmla="*/ 199736 w 223908"/>
                <a:gd name="connsiteY40" fmla="*/ 16600 h 110451"/>
                <a:gd name="connsiteX41" fmla="*/ 199599 w 223908"/>
                <a:gd name="connsiteY41" fmla="*/ 16874 h 110451"/>
                <a:gd name="connsiteX42" fmla="*/ 199736 w 223908"/>
                <a:gd name="connsiteY42" fmla="*/ 16189 h 110451"/>
                <a:gd name="connsiteX43" fmla="*/ 200010 w 223908"/>
                <a:gd name="connsiteY43" fmla="*/ 15503 h 110451"/>
                <a:gd name="connsiteX44" fmla="*/ 199873 w 223908"/>
                <a:gd name="connsiteY44" fmla="*/ 15914 h 110451"/>
                <a:gd name="connsiteX45" fmla="*/ 201519 w 223908"/>
                <a:gd name="connsiteY45" fmla="*/ 8782 h 110451"/>
                <a:gd name="connsiteX46" fmla="*/ 215235 w 223908"/>
                <a:gd name="connsiteY46" fmla="*/ 278 h 110451"/>
                <a:gd name="connsiteX47" fmla="*/ 222230 w 223908"/>
                <a:gd name="connsiteY47" fmla="*/ 5216 h 110451"/>
                <a:gd name="connsiteX48" fmla="*/ 223739 w 223908"/>
                <a:gd name="connsiteY48" fmla="*/ 13994 h 110451"/>
                <a:gd name="connsiteX49" fmla="*/ 206319 w 223908"/>
                <a:gd name="connsiteY49" fmla="*/ 57199 h 110451"/>
                <a:gd name="connsiteX50" fmla="*/ 182728 w 223908"/>
                <a:gd name="connsiteY50" fmla="*/ 82574 h 110451"/>
                <a:gd name="connsiteX51" fmla="*/ 153788 w 223908"/>
                <a:gd name="connsiteY51" fmla="*/ 101502 h 110451"/>
                <a:gd name="connsiteX52" fmla="*/ 129235 w 223908"/>
                <a:gd name="connsiteY52" fmla="*/ 108772 h 110451"/>
                <a:gd name="connsiteX53" fmla="*/ 116205 w 223908"/>
                <a:gd name="connsiteY53" fmla="*/ 110280 h 11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3908" h="110451">
                  <a:moveTo>
                    <a:pt x="116205" y="110280"/>
                  </a:moveTo>
                  <a:cubicBezTo>
                    <a:pt x="101803" y="111103"/>
                    <a:pt x="87950" y="108909"/>
                    <a:pt x="74234" y="104794"/>
                  </a:cubicBezTo>
                  <a:cubicBezTo>
                    <a:pt x="74783" y="104931"/>
                    <a:pt x="75194" y="105068"/>
                    <a:pt x="75744" y="105205"/>
                  </a:cubicBezTo>
                  <a:cubicBezTo>
                    <a:pt x="55170" y="98896"/>
                    <a:pt x="35830" y="88472"/>
                    <a:pt x="20193" y="73796"/>
                  </a:cubicBezTo>
                  <a:cubicBezTo>
                    <a:pt x="15941" y="69681"/>
                    <a:pt x="12101" y="65292"/>
                    <a:pt x="8672" y="60491"/>
                  </a:cubicBezTo>
                  <a:cubicBezTo>
                    <a:pt x="6477" y="57337"/>
                    <a:pt x="4831" y="53770"/>
                    <a:pt x="3323" y="50204"/>
                  </a:cubicBezTo>
                  <a:cubicBezTo>
                    <a:pt x="991" y="44855"/>
                    <a:pt x="-1889" y="38545"/>
                    <a:pt x="1677" y="33059"/>
                  </a:cubicBezTo>
                  <a:cubicBezTo>
                    <a:pt x="3048" y="31002"/>
                    <a:pt x="5243" y="29767"/>
                    <a:pt x="7575" y="29493"/>
                  </a:cubicBezTo>
                  <a:cubicBezTo>
                    <a:pt x="7575" y="29493"/>
                    <a:pt x="7437" y="29493"/>
                    <a:pt x="7437" y="29493"/>
                  </a:cubicBezTo>
                  <a:cubicBezTo>
                    <a:pt x="8260" y="29356"/>
                    <a:pt x="8946" y="29356"/>
                    <a:pt x="9906" y="29356"/>
                  </a:cubicBezTo>
                  <a:cubicBezTo>
                    <a:pt x="11004" y="29493"/>
                    <a:pt x="12101" y="29905"/>
                    <a:pt x="13199" y="30453"/>
                  </a:cubicBezTo>
                  <a:cubicBezTo>
                    <a:pt x="13884" y="30728"/>
                    <a:pt x="14570" y="31276"/>
                    <a:pt x="15118" y="31825"/>
                  </a:cubicBezTo>
                  <a:cubicBezTo>
                    <a:pt x="16078" y="32648"/>
                    <a:pt x="16901" y="33745"/>
                    <a:pt x="17587" y="34842"/>
                  </a:cubicBezTo>
                  <a:cubicBezTo>
                    <a:pt x="19096" y="37037"/>
                    <a:pt x="20330" y="39506"/>
                    <a:pt x="21565" y="41838"/>
                  </a:cubicBezTo>
                  <a:cubicBezTo>
                    <a:pt x="22388" y="43346"/>
                    <a:pt x="23348" y="44855"/>
                    <a:pt x="24445" y="46364"/>
                  </a:cubicBezTo>
                  <a:cubicBezTo>
                    <a:pt x="26091" y="48558"/>
                    <a:pt x="27874" y="50616"/>
                    <a:pt x="29657" y="52536"/>
                  </a:cubicBezTo>
                  <a:cubicBezTo>
                    <a:pt x="32675" y="55690"/>
                    <a:pt x="35692" y="58571"/>
                    <a:pt x="38984" y="61314"/>
                  </a:cubicBezTo>
                  <a:cubicBezTo>
                    <a:pt x="38984" y="61314"/>
                    <a:pt x="38984" y="61314"/>
                    <a:pt x="38984" y="61314"/>
                  </a:cubicBezTo>
                  <a:cubicBezTo>
                    <a:pt x="42002" y="63783"/>
                    <a:pt x="45294" y="65977"/>
                    <a:pt x="48585" y="68035"/>
                  </a:cubicBezTo>
                  <a:cubicBezTo>
                    <a:pt x="48312" y="67898"/>
                    <a:pt x="48037" y="67624"/>
                    <a:pt x="47762" y="67486"/>
                  </a:cubicBezTo>
                  <a:cubicBezTo>
                    <a:pt x="52837" y="70641"/>
                    <a:pt x="58049" y="73521"/>
                    <a:pt x="63399" y="76128"/>
                  </a:cubicBezTo>
                  <a:cubicBezTo>
                    <a:pt x="68199" y="78185"/>
                    <a:pt x="73000" y="79968"/>
                    <a:pt x="77938" y="81477"/>
                  </a:cubicBezTo>
                  <a:cubicBezTo>
                    <a:pt x="82464" y="82848"/>
                    <a:pt x="86990" y="83945"/>
                    <a:pt x="91654" y="84769"/>
                  </a:cubicBezTo>
                  <a:cubicBezTo>
                    <a:pt x="95631" y="85317"/>
                    <a:pt x="99472" y="85728"/>
                    <a:pt x="103449" y="86003"/>
                  </a:cubicBezTo>
                  <a:cubicBezTo>
                    <a:pt x="103312" y="86003"/>
                    <a:pt x="103176" y="86003"/>
                    <a:pt x="103038" y="86003"/>
                  </a:cubicBezTo>
                  <a:cubicBezTo>
                    <a:pt x="103176" y="86003"/>
                    <a:pt x="103449" y="86003"/>
                    <a:pt x="103587" y="86003"/>
                  </a:cubicBezTo>
                  <a:cubicBezTo>
                    <a:pt x="103998" y="86003"/>
                    <a:pt x="104272" y="86003"/>
                    <a:pt x="104684" y="86003"/>
                  </a:cubicBezTo>
                  <a:cubicBezTo>
                    <a:pt x="104410" y="86003"/>
                    <a:pt x="104135" y="86003"/>
                    <a:pt x="103861" y="86003"/>
                  </a:cubicBezTo>
                  <a:cubicBezTo>
                    <a:pt x="108524" y="86140"/>
                    <a:pt x="113188" y="86003"/>
                    <a:pt x="117851" y="85592"/>
                  </a:cubicBezTo>
                  <a:cubicBezTo>
                    <a:pt x="121417" y="85180"/>
                    <a:pt x="124984" y="84494"/>
                    <a:pt x="128550" y="83808"/>
                  </a:cubicBezTo>
                  <a:cubicBezTo>
                    <a:pt x="132527" y="82848"/>
                    <a:pt x="136505" y="81751"/>
                    <a:pt x="140345" y="80242"/>
                  </a:cubicBezTo>
                  <a:cubicBezTo>
                    <a:pt x="143501" y="79008"/>
                    <a:pt x="146518" y="77499"/>
                    <a:pt x="149398" y="75990"/>
                  </a:cubicBezTo>
                  <a:cubicBezTo>
                    <a:pt x="152553" y="74207"/>
                    <a:pt x="155570" y="72287"/>
                    <a:pt x="158588" y="70229"/>
                  </a:cubicBezTo>
                  <a:cubicBezTo>
                    <a:pt x="158999" y="69955"/>
                    <a:pt x="159548" y="69544"/>
                    <a:pt x="159959" y="69270"/>
                  </a:cubicBezTo>
                  <a:cubicBezTo>
                    <a:pt x="164075" y="66252"/>
                    <a:pt x="168189" y="63097"/>
                    <a:pt x="171892" y="59531"/>
                  </a:cubicBezTo>
                  <a:cubicBezTo>
                    <a:pt x="171756" y="59668"/>
                    <a:pt x="171618" y="59805"/>
                    <a:pt x="171481" y="59942"/>
                  </a:cubicBezTo>
                  <a:cubicBezTo>
                    <a:pt x="175458" y="56102"/>
                    <a:pt x="179436" y="52261"/>
                    <a:pt x="183002" y="48009"/>
                  </a:cubicBezTo>
                  <a:cubicBezTo>
                    <a:pt x="182728" y="48421"/>
                    <a:pt x="182316" y="48832"/>
                    <a:pt x="182043" y="49244"/>
                  </a:cubicBezTo>
                  <a:cubicBezTo>
                    <a:pt x="184237" y="46501"/>
                    <a:pt x="186431" y="43621"/>
                    <a:pt x="188351" y="40603"/>
                  </a:cubicBezTo>
                  <a:cubicBezTo>
                    <a:pt x="190820" y="36488"/>
                    <a:pt x="193289" y="32236"/>
                    <a:pt x="195347" y="27847"/>
                  </a:cubicBezTo>
                  <a:cubicBezTo>
                    <a:pt x="196993" y="24144"/>
                    <a:pt x="198501" y="20441"/>
                    <a:pt x="199736" y="16600"/>
                  </a:cubicBezTo>
                  <a:cubicBezTo>
                    <a:pt x="199736" y="16737"/>
                    <a:pt x="199736" y="16737"/>
                    <a:pt x="199599" y="16874"/>
                  </a:cubicBezTo>
                  <a:cubicBezTo>
                    <a:pt x="199736" y="16600"/>
                    <a:pt x="199736" y="16463"/>
                    <a:pt x="199736" y="16189"/>
                  </a:cubicBezTo>
                  <a:cubicBezTo>
                    <a:pt x="199873" y="15914"/>
                    <a:pt x="199873" y="15640"/>
                    <a:pt x="200010" y="15503"/>
                  </a:cubicBezTo>
                  <a:cubicBezTo>
                    <a:pt x="200010" y="15640"/>
                    <a:pt x="199873" y="15777"/>
                    <a:pt x="199873" y="15914"/>
                  </a:cubicBezTo>
                  <a:cubicBezTo>
                    <a:pt x="200559" y="13583"/>
                    <a:pt x="201107" y="11113"/>
                    <a:pt x="201519" y="8782"/>
                  </a:cubicBezTo>
                  <a:cubicBezTo>
                    <a:pt x="202890" y="2747"/>
                    <a:pt x="209337" y="-1094"/>
                    <a:pt x="215235" y="278"/>
                  </a:cubicBezTo>
                  <a:cubicBezTo>
                    <a:pt x="218115" y="964"/>
                    <a:pt x="220584" y="2747"/>
                    <a:pt x="222230" y="5216"/>
                  </a:cubicBezTo>
                  <a:cubicBezTo>
                    <a:pt x="223876" y="7822"/>
                    <a:pt x="224150" y="10839"/>
                    <a:pt x="223739" y="13994"/>
                  </a:cubicBezTo>
                  <a:cubicBezTo>
                    <a:pt x="221133" y="29356"/>
                    <a:pt x="214960" y="44444"/>
                    <a:pt x="206319" y="57199"/>
                  </a:cubicBezTo>
                  <a:cubicBezTo>
                    <a:pt x="199873" y="66800"/>
                    <a:pt x="191507" y="75167"/>
                    <a:pt x="182728" y="82574"/>
                  </a:cubicBezTo>
                  <a:cubicBezTo>
                    <a:pt x="173950" y="90118"/>
                    <a:pt x="164486" y="96702"/>
                    <a:pt x="153788" y="101502"/>
                  </a:cubicBezTo>
                  <a:cubicBezTo>
                    <a:pt x="145969" y="105068"/>
                    <a:pt x="137739" y="107400"/>
                    <a:pt x="129235" y="108772"/>
                  </a:cubicBezTo>
                  <a:cubicBezTo>
                    <a:pt x="124709" y="109595"/>
                    <a:pt x="120457" y="110143"/>
                    <a:pt x="116205" y="110280"/>
                  </a:cubicBezTo>
                  <a:close/>
                </a:path>
              </a:pathLst>
            </a:custGeom>
            <a:solidFill>
              <a:srgbClr val="703E0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4" name="任意多边形: 形状 1363"/>
            <p:cNvSpPr/>
            <p:nvPr>
              <p:custDataLst>
                <p:tags r:id="rId123"/>
              </p:custDataLst>
            </p:nvPr>
          </p:nvSpPr>
          <p:spPr>
            <a:xfrm>
              <a:off x="7890155" y="5230723"/>
              <a:ext cx="1765535" cy="644799"/>
            </a:xfrm>
            <a:custGeom>
              <a:avLst/>
              <a:gdLst>
                <a:gd name="connsiteX0" fmla="*/ 1763776 w 1765535"/>
                <a:gd name="connsiteY0" fmla="*/ 103703 h 644799"/>
                <a:gd name="connsiteX1" fmla="*/ 1751157 w 1765535"/>
                <a:gd name="connsiteY1" fmla="*/ 53091 h 644799"/>
                <a:gd name="connsiteX2" fmla="*/ 1736755 w 1765535"/>
                <a:gd name="connsiteY2" fmla="*/ 31694 h 644799"/>
                <a:gd name="connsiteX3" fmla="*/ 1717279 w 1765535"/>
                <a:gd name="connsiteY3" fmla="*/ 18664 h 644799"/>
                <a:gd name="connsiteX4" fmla="*/ 1666529 w 1765535"/>
                <a:gd name="connsiteY4" fmla="*/ 22093 h 644799"/>
                <a:gd name="connsiteX5" fmla="*/ 1627439 w 1765535"/>
                <a:gd name="connsiteY5" fmla="*/ 54326 h 644799"/>
                <a:gd name="connsiteX6" fmla="*/ 1598635 w 1765535"/>
                <a:gd name="connsiteY6" fmla="*/ 89987 h 644799"/>
                <a:gd name="connsiteX7" fmla="*/ 1544868 w 1765535"/>
                <a:gd name="connsiteY7" fmla="*/ 170363 h 644799"/>
                <a:gd name="connsiteX8" fmla="*/ 1502349 w 1765535"/>
                <a:gd name="connsiteY8" fmla="*/ 248133 h 644799"/>
                <a:gd name="connsiteX9" fmla="*/ 1503995 w 1765535"/>
                <a:gd name="connsiteY9" fmla="*/ 157744 h 644799"/>
                <a:gd name="connsiteX10" fmla="*/ 1501937 w 1765535"/>
                <a:gd name="connsiteY10" fmla="*/ 107132 h 644799"/>
                <a:gd name="connsiteX11" fmla="*/ 1490553 w 1765535"/>
                <a:gd name="connsiteY11" fmla="*/ 41295 h 644799"/>
                <a:gd name="connsiteX12" fmla="*/ 1476151 w 1765535"/>
                <a:gd name="connsiteY12" fmla="*/ 15372 h 644799"/>
                <a:gd name="connsiteX13" fmla="*/ 1459006 w 1765535"/>
                <a:gd name="connsiteY13" fmla="*/ 3028 h 644799"/>
                <a:gd name="connsiteX14" fmla="*/ 1418270 w 1765535"/>
                <a:gd name="connsiteY14" fmla="*/ 8514 h 644799"/>
                <a:gd name="connsiteX15" fmla="*/ 1385626 w 1765535"/>
                <a:gd name="connsiteY15" fmla="*/ 45136 h 644799"/>
                <a:gd name="connsiteX16" fmla="*/ 1374790 w 1765535"/>
                <a:gd name="connsiteY16" fmla="*/ 63241 h 644799"/>
                <a:gd name="connsiteX17" fmla="*/ 1332819 w 1765535"/>
                <a:gd name="connsiteY17" fmla="*/ 149240 h 644799"/>
                <a:gd name="connsiteX18" fmla="*/ 1300449 w 1765535"/>
                <a:gd name="connsiteY18" fmla="*/ 241961 h 644799"/>
                <a:gd name="connsiteX19" fmla="*/ 1278778 w 1765535"/>
                <a:gd name="connsiteY19" fmla="*/ 337698 h 644799"/>
                <a:gd name="connsiteX20" fmla="*/ 1272331 w 1765535"/>
                <a:gd name="connsiteY20" fmla="*/ 385156 h 644799"/>
                <a:gd name="connsiteX21" fmla="*/ 1254364 w 1765535"/>
                <a:gd name="connsiteY21" fmla="*/ 355255 h 644799"/>
                <a:gd name="connsiteX22" fmla="*/ 1233104 w 1765535"/>
                <a:gd name="connsiteY22" fmla="*/ 333446 h 644799"/>
                <a:gd name="connsiteX23" fmla="*/ 1214587 w 1765535"/>
                <a:gd name="connsiteY23" fmla="*/ 323982 h 644799"/>
                <a:gd name="connsiteX24" fmla="*/ 1178926 w 1765535"/>
                <a:gd name="connsiteY24" fmla="*/ 329194 h 644799"/>
                <a:gd name="connsiteX25" fmla="*/ 1155883 w 1765535"/>
                <a:gd name="connsiteY25" fmla="*/ 394071 h 644799"/>
                <a:gd name="connsiteX26" fmla="*/ 1156706 w 1765535"/>
                <a:gd name="connsiteY26" fmla="*/ 410393 h 644799"/>
                <a:gd name="connsiteX27" fmla="*/ 1147104 w 1765535"/>
                <a:gd name="connsiteY27" fmla="*/ 461965 h 644799"/>
                <a:gd name="connsiteX28" fmla="*/ 1138738 w 1765535"/>
                <a:gd name="connsiteY28" fmla="*/ 439471 h 644799"/>
                <a:gd name="connsiteX29" fmla="*/ 1121318 w 1765535"/>
                <a:gd name="connsiteY29" fmla="*/ 401203 h 644799"/>
                <a:gd name="connsiteX30" fmla="*/ 1086754 w 1765535"/>
                <a:gd name="connsiteY30" fmla="*/ 353472 h 644799"/>
                <a:gd name="connsiteX31" fmla="*/ 1047938 w 1765535"/>
                <a:gd name="connsiteY31" fmla="*/ 338795 h 644799"/>
                <a:gd name="connsiteX32" fmla="*/ 1018311 w 1765535"/>
                <a:gd name="connsiteY32" fmla="*/ 356078 h 644799"/>
                <a:gd name="connsiteX33" fmla="*/ 1000068 w 1765535"/>
                <a:gd name="connsiteY33" fmla="*/ 405730 h 644799"/>
                <a:gd name="connsiteX34" fmla="*/ 991839 w 1765535"/>
                <a:gd name="connsiteY34" fmla="*/ 452913 h 644799"/>
                <a:gd name="connsiteX35" fmla="*/ 979632 w 1765535"/>
                <a:gd name="connsiteY35" fmla="*/ 435493 h 644799"/>
                <a:gd name="connsiteX36" fmla="*/ 919555 w 1765535"/>
                <a:gd name="connsiteY36" fmla="*/ 406553 h 644799"/>
                <a:gd name="connsiteX37" fmla="*/ 893358 w 1765535"/>
                <a:gd name="connsiteY37" fmla="*/ 426989 h 644799"/>
                <a:gd name="connsiteX38" fmla="*/ 885129 w 1765535"/>
                <a:gd name="connsiteY38" fmla="*/ 457165 h 644799"/>
                <a:gd name="connsiteX39" fmla="*/ 881425 w 1765535"/>
                <a:gd name="connsiteY39" fmla="*/ 497764 h 644799"/>
                <a:gd name="connsiteX40" fmla="*/ 881288 w 1765535"/>
                <a:gd name="connsiteY40" fmla="*/ 498175 h 644799"/>
                <a:gd name="connsiteX41" fmla="*/ 866201 w 1765535"/>
                <a:gd name="connsiteY41" fmla="*/ 409707 h 644799"/>
                <a:gd name="connsiteX42" fmla="*/ 851936 w 1765535"/>
                <a:gd name="connsiteY42" fmla="*/ 366365 h 644799"/>
                <a:gd name="connsiteX43" fmla="*/ 793917 w 1765535"/>
                <a:gd name="connsiteY43" fmla="*/ 314381 h 644799"/>
                <a:gd name="connsiteX44" fmla="*/ 729589 w 1765535"/>
                <a:gd name="connsiteY44" fmla="*/ 359644 h 644799"/>
                <a:gd name="connsiteX45" fmla="*/ 710250 w 1765535"/>
                <a:gd name="connsiteY45" fmla="*/ 401478 h 644799"/>
                <a:gd name="connsiteX46" fmla="*/ 709975 w 1765535"/>
                <a:gd name="connsiteY46" fmla="*/ 402301 h 644799"/>
                <a:gd name="connsiteX47" fmla="*/ 677057 w 1765535"/>
                <a:gd name="connsiteY47" fmla="*/ 320142 h 644799"/>
                <a:gd name="connsiteX48" fmla="*/ 657443 w 1765535"/>
                <a:gd name="connsiteY48" fmla="*/ 292298 h 644799"/>
                <a:gd name="connsiteX49" fmla="*/ 624525 w 1765535"/>
                <a:gd name="connsiteY49" fmla="*/ 270353 h 644799"/>
                <a:gd name="connsiteX50" fmla="*/ 577890 w 1765535"/>
                <a:gd name="connsiteY50" fmla="*/ 282011 h 644799"/>
                <a:gd name="connsiteX51" fmla="*/ 559510 w 1765535"/>
                <a:gd name="connsiteY51" fmla="*/ 313970 h 644799"/>
                <a:gd name="connsiteX52" fmla="*/ 545521 w 1765535"/>
                <a:gd name="connsiteY52" fmla="*/ 390505 h 644799"/>
                <a:gd name="connsiteX53" fmla="*/ 465693 w 1765535"/>
                <a:gd name="connsiteY53" fmla="*/ 252248 h 644799"/>
                <a:gd name="connsiteX54" fmla="*/ 466104 w 1765535"/>
                <a:gd name="connsiteY54" fmla="*/ 252933 h 644799"/>
                <a:gd name="connsiteX55" fmla="*/ 436204 w 1765535"/>
                <a:gd name="connsiteY55" fmla="*/ 209728 h 644799"/>
                <a:gd name="connsiteX56" fmla="*/ 379694 w 1765535"/>
                <a:gd name="connsiteY56" fmla="*/ 139913 h 644799"/>
                <a:gd name="connsiteX57" fmla="*/ 344033 w 1765535"/>
                <a:gd name="connsiteY57" fmla="*/ 108092 h 644799"/>
                <a:gd name="connsiteX58" fmla="*/ 252684 w 1765535"/>
                <a:gd name="connsiteY58" fmla="*/ 90810 h 644799"/>
                <a:gd name="connsiteX59" fmla="*/ 230464 w 1765535"/>
                <a:gd name="connsiteY59" fmla="*/ 128666 h 644799"/>
                <a:gd name="connsiteX60" fmla="*/ 235539 w 1765535"/>
                <a:gd name="connsiteY60" fmla="*/ 172283 h 644799"/>
                <a:gd name="connsiteX61" fmla="*/ 251175 w 1765535"/>
                <a:gd name="connsiteY61" fmla="*/ 217135 h 644799"/>
                <a:gd name="connsiteX62" fmla="*/ 270240 w 1765535"/>
                <a:gd name="connsiteY62" fmla="*/ 261300 h 644799"/>
                <a:gd name="connsiteX63" fmla="*/ 203169 w 1765535"/>
                <a:gd name="connsiteY63" fmla="*/ 197246 h 644799"/>
                <a:gd name="connsiteX64" fmla="*/ 131708 w 1765535"/>
                <a:gd name="connsiteY64" fmla="*/ 145949 h 644799"/>
                <a:gd name="connsiteX65" fmla="*/ 45160 w 1765535"/>
                <a:gd name="connsiteY65" fmla="*/ 131135 h 644799"/>
                <a:gd name="connsiteX66" fmla="*/ 7168 w 1765535"/>
                <a:gd name="connsiteY66" fmla="*/ 165151 h 644799"/>
                <a:gd name="connsiteX67" fmla="*/ 447 w 1765535"/>
                <a:gd name="connsiteY67" fmla="*/ 210551 h 644799"/>
                <a:gd name="connsiteX68" fmla="*/ 17866 w 1765535"/>
                <a:gd name="connsiteY68" fmla="*/ 269941 h 644799"/>
                <a:gd name="connsiteX69" fmla="*/ 38989 w 1765535"/>
                <a:gd name="connsiteY69" fmla="*/ 313832 h 644799"/>
                <a:gd name="connsiteX70" fmla="*/ 84937 w 1765535"/>
                <a:gd name="connsiteY70" fmla="*/ 389819 h 644799"/>
                <a:gd name="connsiteX71" fmla="*/ 110861 w 1765535"/>
                <a:gd name="connsiteY71" fmla="*/ 426304 h 644799"/>
                <a:gd name="connsiteX72" fmla="*/ 137881 w 1765535"/>
                <a:gd name="connsiteY72" fmla="*/ 461417 h 644799"/>
                <a:gd name="connsiteX73" fmla="*/ 171760 w 1765535"/>
                <a:gd name="connsiteY73" fmla="*/ 499958 h 644799"/>
                <a:gd name="connsiteX74" fmla="*/ 204952 w 1765535"/>
                <a:gd name="connsiteY74" fmla="*/ 531505 h 644799"/>
                <a:gd name="connsiteX75" fmla="*/ 273258 w 1765535"/>
                <a:gd name="connsiteY75" fmla="*/ 585272 h 644799"/>
                <a:gd name="connsiteX76" fmla="*/ 310839 w 1765535"/>
                <a:gd name="connsiteY76" fmla="*/ 611470 h 644799"/>
                <a:gd name="connsiteX77" fmla="*/ 330454 w 1765535"/>
                <a:gd name="connsiteY77" fmla="*/ 624500 h 644799"/>
                <a:gd name="connsiteX78" fmla="*/ 344306 w 1765535"/>
                <a:gd name="connsiteY78" fmla="*/ 632181 h 644799"/>
                <a:gd name="connsiteX79" fmla="*/ 349107 w 1765535"/>
                <a:gd name="connsiteY79" fmla="*/ 632867 h 644799"/>
                <a:gd name="connsiteX80" fmla="*/ 364469 w 1765535"/>
                <a:gd name="connsiteY80" fmla="*/ 622168 h 644799"/>
                <a:gd name="connsiteX81" fmla="*/ 375854 w 1765535"/>
                <a:gd name="connsiteY81" fmla="*/ 626969 h 644799"/>
                <a:gd name="connsiteX82" fmla="*/ 387649 w 1765535"/>
                <a:gd name="connsiteY82" fmla="*/ 628615 h 644799"/>
                <a:gd name="connsiteX83" fmla="*/ 413847 w 1765535"/>
                <a:gd name="connsiteY83" fmla="*/ 619699 h 644799"/>
                <a:gd name="connsiteX84" fmla="*/ 461304 w 1765535"/>
                <a:gd name="connsiteY84" fmla="*/ 613664 h 644799"/>
                <a:gd name="connsiteX85" fmla="*/ 472414 w 1765535"/>
                <a:gd name="connsiteY85" fmla="*/ 627380 h 644799"/>
                <a:gd name="connsiteX86" fmla="*/ 510681 w 1765535"/>
                <a:gd name="connsiteY86" fmla="*/ 643565 h 644799"/>
                <a:gd name="connsiteX87" fmla="*/ 523026 w 1765535"/>
                <a:gd name="connsiteY87" fmla="*/ 642193 h 644799"/>
                <a:gd name="connsiteX88" fmla="*/ 539074 w 1765535"/>
                <a:gd name="connsiteY88" fmla="*/ 644799 h 644799"/>
                <a:gd name="connsiteX89" fmla="*/ 560608 w 1765535"/>
                <a:gd name="connsiteY89" fmla="*/ 640410 h 644799"/>
                <a:gd name="connsiteX90" fmla="*/ 594075 w 1765535"/>
                <a:gd name="connsiteY90" fmla="*/ 595559 h 644799"/>
                <a:gd name="connsiteX91" fmla="*/ 597916 w 1765535"/>
                <a:gd name="connsiteY91" fmla="*/ 594462 h 644799"/>
                <a:gd name="connsiteX92" fmla="*/ 642493 w 1765535"/>
                <a:gd name="connsiteY92" fmla="*/ 619562 h 644799"/>
                <a:gd name="connsiteX93" fmla="*/ 662107 w 1765535"/>
                <a:gd name="connsiteY93" fmla="*/ 615584 h 644799"/>
                <a:gd name="connsiteX94" fmla="*/ 677469 w 1765535"/>
                <a:gd name="connsiteY94" fmla="*/ 605160 h 644799"/>
                <a:gd name="connsiteX95" fmla="*/ 680623 w 1765535"/>
                <a:gd name="connsiteY95" fmla="*/ 608864 h 644799"/>
                <a:gd name="connsiteX96" fmla="*/ 741934 w 1765535"/>
                <a:gd name="connsiteY96" fmla="*/ 596931 h 644799"/>
                <a:gd name="connsiteX97" fmla="*/ 745363 w 1765535"/>
                <a:gd name="connsiteY97" fmla="*/ 584449 h 644799"/>
                <a:gd name="connsiteX98" fmla="*/ 770325 w 1765535"/>
                <a:gd name="connsiteY98" fmla="*/ 595285 h 644799"/>
                <a:gd name="connsiteX99" fmla="*/ 825876 w 1765535"/>
                <a:gd name="connsiteY99" fmla="*/ 631358 h 644799"/>
                <a:gd name="connsiteX100" fmla="*/ 848507 w 1765535"/>
                <a:gd name="connsiteY100" fmla="*/ 626832 h 644799"/>
                <a:gd name="connsiteX101" fmla="*/ 884854 w 1765535"/>
                <a:gd name="connsiteY101" fmla="*/ 575397 h 644799"/>
                <a:gd name="connsiteX102" fmla="*/ 892123 w 1765535"/>
                <a:gd name="connsiteY102" fmla="*/ 586918 h 644799"/>
                <a:gd name="connsiteX103" fmla="*/ 897747 w 1765535"/>
                <a:gd name="connsiteY103" fmla="*/ 589935 h 644799"/>
                <a:gd name="connsiteX104" fmla="*/ 900491 w 1765535"/>
                <a:gd name="connsiteY104" fmla="*/ 593913 h 644799"/>
                <a:gd name="connsiteX105" fmla="*/ 947810 w 1765535"/>
                <a:gd name="connsiteY105" fmla="*/ 616545 h 644799"/>
                <a:gd name="connsiteX106" fmla="*/ 988685 w 1765535"/>
                <a:gd name="connsiteY106" fmla="*/ 599674 h 644799"/>
                <a:gd name="connsiteX107" fmla="*/ 994034 w 1765535"/>
                <a:gd name="connsiteY107" fmla="*/ 593090 h 644799"/>
                <a:gd name="connsiteX108" fmla="*/ 994720 w 1765535"/>
                <a:gd name="connsiteY108" fmla="*/ 593776 h 644799"/>
                <a:gd name="connsiteX109" fmla="*/ 1012138 w 1765535"/>
                <a:gd name="connsiteY109" fmla="*/ 599674 h 644799"/>
                <a:gd name="connsiteX110" fmla="*/ 1019819 w 1765535"/>
                <a:gd name="connsiteY110" fmla="*/ 598714 h 644799"/>
                <a:gd name="connsiteX111" fmla="*/ 1036828 w 1765535"/>
                <a:gd name="connsiteY111" fmla="*/ 585546 h 644799"/>
                <a:gd name="connsiteX112" fmla="*/ 1039159 w 1765535"/>
                <a:gd name="connsiteY112" fmla="*/ 580883 h 644799"/>
                <a:gd name="connsiteX113" fmla="*/ 1078935 w 1765535"/>
                <a:gd name="connsiteY113" fmla="*/ 597205 h 644799"/>
                <a:gd name="connsiteX114" fmla="*/ 1088126 w 1765535"/>
                <a:gd name="connsiteY114" fmla="*/ 596382 h 644799"/>
                <a:gd name="connsiteX115" fmla="*/ 1112266 w 1765535"/>
                <a:gd name="connsiteY115" fmla="*/ 588290 h 644799"/>
                <a:gd name="connsiteX116" fmla="*/ 1127353 w 1765535"/>
                <a:gd name="connsiteY116" fmla="*/ 575397 h 644799"/>
                <a:gd name="connsiteX117" fmla="*/ 1143401 w 1765535"/>
                <a:gd name="connsiteY117" fmla="*/ 575259 h 644799"/>
                <a:gd name="connsiteX118" fmla="*/ 1168089 w 1765535"/>
                <a:gd name="connsiteY118" fmla="*/ 546456 h 644799"/>
                <a:gd name="connsiteX119" fmla="*/ 1182766 w 1765535"/>
                <a:gd name="connsiteY119" fmla="*/ 578688 h 644799"/>
                <a:gd name="connsiteX120" fmla="*/ 1212118 w 1765535"/>
                <a:gd name="connsiteY120" fmla="*/ 608864 h 644799"/>
                <a:gd name="connsiteX121" fmla="*/ 1214450 w 1765535"/>
                <a:gd name="connsiteY121" fmla="*/ 615173 h 644799"/>
                <a:gd name="connsiteX122" fmla="*/ 1252306 w 1765535"/>
                <a:gd name="connsiteY122" fmla="*/ 639862 h 644799"/>
                <a:gd name="connsiteX123" fmla="*/ 1267668 w 1765535"/>
                <a:gd name="connsiteY123" fmla="*/ 636844 h 644799"/>
                <a:gd name="connsiteX124" fmla="*/ 1289202 w 1765535"/>
                <a:gd name="connsiteY124" fmla="*/ 583626 h 644799"/>
                <a:gd name="connsiteX125" fmla="*/ 1288791 w 1765535"/>
                <a:gd name="connsiteY125" fmla="*/ 582529 h 644799"/>
                <a:gd name="connsiteX126" fmla="*/ 1294689 w 1765535"/>
                <a:gd name="connsiteY126" fmla="*/ 565110 h 644799"/>
                <a:gd name="connsiteX127" fmla="*/ 1309639 w 1765535"/>
                <a:gd name="connsiteY127" fmla="*/ 561132 h 644799"/>
                <a:gd name="connsiteX128" fmla="*/ 1321709 w 1765535"/>
                <a:gd name="connsiteY128" fmla="*/ 572516 h 644799"/>
                <a:gd name="connsiteX129" fmla="*/ 1321709 w 1765535"/>
                <a:gd name="connsiteY129" fmla="*/ 573613 h 644799"/>
                <a:gd name="connsiteX130" fmla="*/ 1339539 w 1765535"/>
                <a:gd name="connsiteY130" fmla="*/ 616682 h 644799"/>
                <a:gd name="connsiteX131" fmla="*/ 1374379 w 1765535"/>
                <a:gd name="connsiteY131" fmla="*/ 633964 h 644799"/>
                <a:gd name="connsiteX132" fmla="*/ 1384528 w 1765535"/>
                <a:gd name="connsiteY132" fmla="*/ 634924 h 644799"/>
                <a:gd name="connsiteX133" fmla="*/ 1418406 w 1765535"/>
                <a:gd name="connsiteY133" fmla="*/ 624637 h 644799"/>
                <a:gd name="connsiteX134" fmla="*/ 1442273 w 1765535"/>
                <a:gd name="connsiteY134" fmla="*/ 599537 h 644799"/>
                <a:gd name="connsiteX135" fmla="*/ 1474505 w 1765535"/>
                <a:gd name="connsiteY135" fmla="*/ 617367 h 644799"/>
                <a:gd name="connsiteX136" fmla="*/ 1492885 w 1765535"/>
                <a:gd name="connsiteY136" fmla="*/ 619974 h 644799"/>
                <a:gd name="connsiteX137" fmla="*/ 1551726 w 1765535"/>
                <a:gd name="connsiteY137" fmla="*/ 590073 h 644799"/>
                <a:gd name="connsiteX138" fmla="*/ 1586977 w 1765535"/>
                <a:gd name="connsiteY138" fmla="*/ 590896 h 644799"/>
                <a:gd name="connsiteX139" fmla="*/ 1621815 w 1765535"/>
                <a:gd name="connsiteY139" fmla="*/ 564835 h 644799"/>
                <a:gd name="connsiteX140" fmla="*/ 1650619 w 1765535"/>
                <a:gd name="connsiteY140" fmla="*/ 546044 h 644799"/>
                <a:gd name="connsiteX141" fmla="*/ 1662140 w 1765535"/>
                <a:gd name="connsiteY141" fmla="*/ 526293 h 644799"/>
                <a:gd name="connsiteX142" fmla="*/ 1671056 w 1765535"/>
                <a:gd name="connsiteY142" fmla="*/ 507777 h 644799"/>
                <a:gd name="connsiteX143" fmla="*/ 1686143 w 1765535"/>
                <a:gd name="connsiteY143" fmla="*/ 473487 h 644799"/>
                <a:gd name="connsiteX144" fmla="*/ 1714947 w 1765535"/>
                <a:gd name="connsiteY144" fmla="*/ 397637 h 644799"/>
                <a:gd name="connsiteX145" fmla="*/ 1755272 w 1765535"/>
                <a:gd name="connsiteY145" fmla="*/ 249641 h 644799"/>
                <a:gd name="connsiteX146" fmla="*/ 1765147 w 1765535"/>
                <a:gd name="connsiteY146" fmla="*/ 152532 h 644799"/>
                <a:gd name="connsiteX147" fmla="*/ 1763776 w 1765535"/>
                <a:gd name="connsiteY147" fmla="*/ 103703 h 644799"/>
                <a:gd name="connsiteX148" fmla="*/ 1054109 w 1765535"/>
                <a:gd name="connsiteY148" fmla="*/ 406004 h 644799"/>
                <a:gd name="connsiteX149" fmla="*/ 1054659 w 1765535"/>
                <a:gd name="connsiteY149" fmla="*/ 401889 h 644799"/>
                <a:gd name="connsiteX150" fmla="*/ 1056716 w 1765535"/>
                <a:gd name="connsiteY150" fmla="*/ 405455 h 644799"/>
                <a:gd name="connsiteX151" fmla="*/ 1054109 w 1765535"/>
                <a:gd name="connsiteY151" fmla="*/ 406004 h 64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765535" h="644799">
                  <a:moveTo>
                    <a:pt x="1763776" y="103703"/>
                  </a:moveTo>
                  <a:cubicBezTo>
                    <a:pt x="1762267" y="86284"/>
                    <a:pt x="1758289" y="69002"/>
                    <a:pt x="1751157" y="53091"/>
                  </a:cubicBezTo>
                  <a:cubicBezTo>
                    <a:pt x="1747865" y="45685"/>
                    <a:pt x="1742927" y="37318"/>
                    <a:pt x="1736755" y="31694"/>
                  </a:cubicBezTo>
                  <a:cubicBezTo>
                    <a:pt x="1730720" y="26208"/>
                    <a:pt x="1724685" y="22093"/>
                    <a:pt x="1717279" y="18664"/>
                  </a:cubicBezTo>
                  <a:cubicBezTo>
                    <a:pt x="1701505" y="11257"/>
                    <a:pt x="1681480" y="14549"/>
                    <a:pt x="1666529" y="22093"/>
                  </a:cubicBezTo>
                  <a:cubicBezTo>
                    <a:pt x="1651442" y="29774"/>
                    <a:pt x="1638549" y="41433"/>
                    <a:pt x="1627439" y="54326"/>
                  </a:cubicBezTo>
                  <a:cubicBezTo>
                    <a:pt x="1617426" y="65984"/>
                    <a:pt x="1607688" y="77643"/>
                    <a:pt x="1598635" y="89987"/>
                  </a:cubicBezTo>
                  <a:cubicBezTo>
                    <a:pt x="1579569" y="115910"/>
                    <a:pt x="1561190" y="142520"/>
                    <a:pt x="1544868" y="170363"/>
                  </a:cubicBezTo>
                  <a:cubicBezTo>
                    <a:pt x="1529918" y="195875"/>
                    <a:pt x="1515653" y="221798"/>
                    <a:pt x="1502349" y="248133"/>
                  </a:cubicBezTo>
                  <a:cubicBezTo>
                    <a:pt x="1503720" y="218095"/>
                    <a:pt x="1504681" y="187919"/>
                    <a:pt x="1503995" y="157744"/>
                  </a:cubicBezTo>
                  <a:cubicBezTo>
                    <a:pt x="1503583" y="140874"/>
                    <a:pt x="1503446" y="123866"/>
                    <a:pt x="1501937" y="107132"/>
                  </a:cubicBezTo>
                  <a:cubicBezTo>
                    <a:pt x="1499879" y="84912"/>
                    <a:pt x="1497823" y="62555"/>
                    <a:pt x="1490553" y="41295"/>
                  </a:cubicBezTo>
                  <a:cubicBezTo>
                    <a:pt x="1487261" y="31831"/>
                    <a:pt x="1482734" y="22916"/>
                    <a:pt x="1476151" y="15372"/>
                  </a:cubicBezTo>
                  <a:cubicBezTo>
                    <a:pt x="1471214" y="9749"/>
                    <a:pt x="1465727" y="6182"/>
                    <a:pt x="1459006" y="3028"/>
                  </a:cubicBezTo>
                  <a:cubicBezTo>
                    <a:pt x="1445838" y="-3282"/>
                    <a:pt x="1429928" y="1108"/>
                    <a:pt x="1418270" y="8514"/>
                  </a:cubicBezTo>
                  <a:cubicBezTo>
                    <a:pt x="1404417" y="17292"/>
                    <a:pt x="1394403" y="31420"/>
                    <a:pt x="1385626" y="45136"/>
                  </a:cubicBezTo>
                  <a:cubicBezTo>
                    <a:pt x="1381922" y="51034"/>
                    <a:pt x="1378219" y="57069"/>
                    <a:pt x="1374790" y="63241"/>
                  </a:cubicBezTo>
                  <a:cubicBezTo>
                    <a:pt x="1359428" y="91222"/>
                    <a:pt x="1345026" y="119751"/>
                    <a:pt x="1332819" y="149240"/>
                  </a:cubicBezTo>
                  <a:cubicBezTo>
                    <a:pt x="1320337" y="179553"/>
                    <a:pt x="1309228" y="210414"/>
                    <a:pt x="1300449" y="241961"/>
                  </a:cubicBezTo>
                  <a:cubicBezTo>
                    <a:pt x="1291671" y="273507"/>
                    <a:pt x="1283716" y="305328"/>
                    <a:pt x="1278778" y="337698"/>
                  </a:cubicBezTo>
                  <a:cubicBezTo>
                    <a:pt x="1276309" y="353472"/>
                    <a:pt x="1274115" y="369382"/>
                    <a:pt x="1272331" y="385156"/>
                  </a:cubicBezTo>
                  <a:cubicBezTo>
                    <a:pt x="1267257" y="374594"/>
                    <a:pt x="1261496" y="364444"/>
                    <a:pt x="1254364" y="355255"/>
                  </a:cubicBezTo>
                  <a:cubicBezTo>
                    <a:pt x="1248054" y="347025"/>
                    <a:pt x="1241196" y="339893"/>
                    <a:pt x="1233104" y="333446"/>
                  </a:cubicBezTo>
                  <a:cubicBezTo>
                    <a:pt x="1227892" y="329331"/>
                    <a:pt x="1221034" y="325354"/>
                    <a:pt x="1214587" y="323982"/>
                  </a:cubicBezTo>
                  <a:cubicBezTo>
                    <a:pt x="1201968" y="321239"/>
                    <a:pt x="1189898" y="322062"/>
                    <a:pt x="1178926" y="329194"/>
                  </a:cubicBezTo>
                  <a:cubicBezTo>
                    <a:pt x="1157529" y="343047"/>
                    <a:pt x="1155060" y="370891"/>
                    <a:pt x="1155883" y="394071"/>
                  </a:cubicBezTo>
                  <a:cubicBezTo>
                    <a:pt x="1156020" y="399557"/>
                    <a:pt x="1156431" y="404907"/>
                    <a:pt x="1156706" y="410393"/>
                  </a:cubicBezTo>
                  <a:cubicBezTo>
                    <a:pt x="1148476" y="425892"/>
                    <a:pt x="1146144" y="443860"/>
                    <a:pt x="1147104" y="461965"/>
                  </a:cubicBezTo>
                  <a:cubicBezTo>
                    <a:pt x="1144498" y="454421"/>
                    <a:pt x="1141755" y="446878"/>
                    <a:pt x="1138738" y="439471"/>
                  </a:cubicBezTo>
                  <a:cubicBezTo>
                    <a:pt x="1133663" y="426441"/>
                    <a:pt x="1127902" y="413685"/>
                    <a:pt x="1121318" y="401203"/>
                  </a:cubicBezTo>
                  <a:cubicBezTo>
                    <a:pt x="1112129" y="383921"/>
                    <a:pt x="1101842" y="366365"/>
                    <a:pt x="1086754" y="353472"/>
                  </a:cubicBezTo>
                  <a:cubicBezTo>
                    <a:pt x="1076056" y="344419"/>
                    <a:pt x="1062340" y="337150"/>
                    <a:pt x="1047938" y="338795"/>
                  </a:cubicBezTo>
                  <a:cubicBezTo>
                    <a:pt x="1036279" y="340167"/>
                    <a:pt x="1025169" y="346476"/>
                    <a:pt x="1018311" y="356078"/>
                  </a:cubicBezTo>
                  <a:cubicBezTo>
                    <a:pt x="1007750" y="370891"/>
                    <a:pt x="1003635" y="388173"/>
                    <a:pt x="1000068" y="405730"/>
                  </a:cubicBezTo>
                  <a:cubicBezTo>
                    <a:pt x="996777" y="421366"/>
                    <a:pt x="994034" y="437139"/>
                    <a:pt x="991839" y="452913"/>
                  </a:cubicBezTo>
                  <a:cubicBezTo>
                    <a:pt x="988135" y="446878"/>
                    <a:pt x="984021" y="441117"/>
                    <a:pt x="979632" y="435493"/>
                  </a:cubicBezTo>
                  <a:cubicBezTo>
                    <a:pt x="966190" y="418074"/>
                    <a:pt x="943010" y="399832"/>
                    <a:pt x="919555" y="406553"/>
                  </a:cubicBezTo>
                  <a:cubicBezTo>
                    <a:pt x="908034" y="409707"/>
                    <a:pt x="899393" y="416702"/>
                    <a:pt x="893358" y="426989"/>
                  </a:cubicBezTo>
                  <a:cubicBezTo>
                    <a:pt x="888146" y="436042"/>
                    <a:pt x="886363" y="446878"/>
                    <a:pt x="885129" y="457165"/>
                  </a:cubicBezTo>
                  <a:cubicBezTo>
                    <a:pt x="883482" y="470606"/>
                    <a:pt x="882248" y="484185"/>
                    <a:pt x="881425" y="497764"/>
                  </a:cubicBezTo>
                  <a:cubicBezTo>
                    <a:pt x="881425" y="497901"/>
                    <a:pt x="881288" y="498038"/>
                    <a:pt x="881288" y="498175"/>
                  </a:cubicBezTo>
                  <a:cubicBezTo>
                    <a:pt x="878407" y="468412"/>
                    <a:pt x="873607" y="438648"/>
                    <a:pt x="866201" y="409707"/>
                  </a:cubicBezTo>
                  <a:cubicBezTo>
                    <a:pt x="862497" y="394894"/>
                    <a:pt x="857697" y="380355"/>
                    <a:pt x="851936" y="366365"/>
                  </a:cubicBezTo>
                  <a:cubicBezTo>
                    <a:pt x="841649" y="341539"/>
                    <a:pt x="822447" y="316850"/>
                    <a:pt x="793917" y="314381"/>
                  </a:cubicBezTo>
                  <a:cubicBezTo>
                    <a:pt x="764428" y="311775"/>
                    <a:pt x="741934" y="335504"/>
                    <a:pt x="729589" y="359644"/>
                  </a:cubicBezTo>
                  <a:cubicBezTo>
                    <a:pt x="722594" y="373360"/>
                    <a:pt x="716148" y="387213"/>
                    <a:pt x="710250" y="401478"/>
                  </a:cubicBezTo>
                  <a:cubicBezTo>
                    <a:pt x="710113" y="401752"/>
                    <a:pt x="709975" y="402026"/>
                    <a:pt x="709975" y="402301"/>
                  </a:cubicBezTo>
                  <a:cubicBezTo>
                    <a:pt x="701883" y="373771"/>
                    <a:pt x="691733" y="345791"/>
                    <a:pt x="677057" y="320142"/>
                  </a:cubicBezTo>
                  <a:cubicBezTo>
                    <a:pt x="671433" y="310266"/>
                    <a:pt x="665124" y="300528"/>
                    <a:pt x="657443" y="292298"/>
                  </a:cubicBezTo>
                  <a:cubicBezTo>
                    <a:pt x="648664" y="282834"/>
                    <a:pt x="637418" y="273782"/>
                    <a:pt x="624525" y="270353"/>
                  </a:cubicBezTo>
                  <a:cubicBezTo>
                    <a:pt x="608066" y="266101"/>
                    <a:pt x="589960" y="269255"/>
                    <a:pt x="577890" y="282011"/>
                  </a:cubicBezTo>
                  <a:cubicBezTo>
                    <a:pt x="569249" y="291201"/>
                    <a:pt x="563214" y="302037"/>
                    <a:pt x="559510" y="313970"/>
                  </a:cubicBezTo>
                  <a:cubicBezTo>
                    <a:pt x="551556" y="338658"/>
                    <a:pt x="547989" y="364582"/>
                    <a:pt x="545521" y="390505"/>
                  </a:cubicBezTo>
                  <a:cubicBezTo>
                    <a:pt x="521929" y="342636"/>
                    <a:pt x="495732" y="296413"/>
                    <a:pt x="465693" y="252248"/>
                  </a:cubicBezTo>
                  <a:cubicBezTo>
                    <a:pt x="465831" y="252522"/>
                    <a:pt x="465968" y="252659"/>
                    <a:pt x="466104" y="252933"/>
                  </a:cubicBezTo>
                  <a:cubicBezTo>
                    <a:pt x="456367" y="238394"/>
                    <a:pt x="446491" y="223855"/>
                    <a:pt x="436204" y="209728"/>
                  </a:cubicBezTo>
                  <a:cubicBezTo>
                    <a:pt x="418648" y="185451"/>
                    <a:pt x="400680" y="161310"/>
                    <a:pt x="379694" y="139913"/>
                  </a:cubicBezTo>
                  <a:cubicBezTo>
                    <a:pt x="368584" y="128529"/>
                    <a:pt x="356926" y="117419"/>
                    <a:pt x="344033" y="108092"/>
                  </a:cubicBezTo>
                  <a:cubicBezTo>
                    <a:pt x="318109" y="89576"/>
                    <a:pt x="282996" y="71608"/>
                    <a:pt x="252684" y="90810"/>
                  </a:cubicBezTo>
                  <a:cubicBezTo>
                    <a:pt x="239379" y="99177"/>
                    <a:pt x="232659" y="113579"/>
                    <a:pt x="230464" y="128666"/>
                  </a:cubicBezTo>
                  <a:cubicBezTo>
                    <a:pt x="228269" y="143068"/>
                    <a:pt x="231836" y="158567"/>
                    <a:pt x="235539" y="172283"/>
                  </a:cubicBezTo>
                  <a:cubicBezTo>
                    <a:pt x="239790" y="187645"/>
                    <a:pt x="245414" y="202321"/>
                    <a:pt x="251175" y="217135"/>
                  </a:cubicBezTo>
                  <a:cubicBezTo>
                    <a:pt x="256935" y="232085"/>
                    <a:pt x="263382" y="246761"/>
                    <a:pt x="270240" y="261300"/>
                  </a:cubicBezTo>
                  <a:cubicBezTo>
                    <a:pt x="248432" y="239354"/>
                    <a:pt x="226212" y="217820"/>
                    <a:pt x="203169" y="197246"/>
                  </a:cubicBezTo>
                  <a:cubicBezTo>
                    <a:pt x="181497" y="177770"/>
                    <a:pt x="157494" y="159527"/>
                    <a:pt x="131708" y="145949"/>
                  </a:cubicBezTo>
                  <a:cubicBezTo>
                    <a:pt x="105237" y="132095"/>
                    <a:pt x="74925" y="120437"/>
                    <a:pt x="45160" y="131135"/>
                  </a:cubicBezTo>
                  <a:cubicBezTo>
                    <a:pt x="28702" y="136896"/>
                    <a:pt x="13888" y="148555"/>
                    <a:pt x="7168" y="165151"/>
                  </a:cubicBezTo>
                  <a:cubicBezTo>
                    <a:pt x="1270" y="179690"/>
                    <a:pt x="-1063" y="195052"/>
                    <a:pt x="447" y="210551"/>
                  </a:cubicBezTo>
                  <a:cubicBezTo>
                    <a:pt x="2504" y="231125"/>
                    <a:pt x="9499" y="251150"/>
                    <a:pt x="17866" y="269941"/>
                  </a:cubicBezTo>
                  <a:cubicBezTo>
                    <a:pt x="24586" y="284754"/>
                    <a:pt x="31582" y="299293"/>
                    <a:pt x="38989" y="313832"/>
                  </a:cubicBezTo>
                  <a:cubicBezTo>
                    <a:pt x="52568" y="340167"/>
                    <a:pt x="68615" y="365130"/>
                    <a:pt x="84937" y="389819"/>
                  </a:cubicBezTo>
                  <a:cubicBezTo>
                    <a:pt x="93166" y="402301"/>
                    <a:pt x="101945" y="414371"/>
                    <a:pt x="110861" y="426304"/>
                  </a:cubicBezTo>
                  <a:cubicBezTo>
                    <a:pt x="119639" y="438099"/>
                    <a:pt x="128417" y="450169"/>
                    <a:pt x="137881" y="461417"/>
                  </a:cubicBezTo>
                  <a:cubicBezTo>
                    <a:pt x="148991" y="474447"/>
                    <a:pt x="160101" y="487340"/>
                    <a:pt x="171760" y="499958"/>
                  </a:cubicBezTo>
                  <a:cubicBezTo>
                    <a:pt x="182047" y="511206"/>
                    <a:pt x="193568" y="521355"/>
                    <a:pt x="204952" y="531505"/>
                  </a:cubicBezTo>
                  <a:cubicBezTo>
                    <a:pt x="226486" y="550708"/>
                    <a:pt x="249804" y="568401"/>
                    <a:pt x="273258" y="585272"/>
                  </a:cubicBezTo>
                  <a:cubicBezTo>
                    <a:pt x="285602" y="594187"/>
                    <a:pt x="298083" y="602966"/>
                    <a:pt x="310839" y="611470"/>
                  </a:cubicBezTo>
                  <a:cubicBezTo>
                    <a:pt x="317286" y="615859"/>
                    <a:pt x="323870" y="620248"/>
                    <a:pt x="330454" y="624500"/>
                  </a:cubicBezTo>
                  <a:cubicBezTo>
                    <a:pt x="334842" y="627243"/>
                    <a:pt x="339231" y="630672"/>
                    <a:pt x="344306" y="632181"/>
                  </a:cubicBezTo>
                  <a:cubicBezTo>
                    <a:pt x="345953" y="632729"/>
                    <a:pt x="347599" y="632867"/>
                    <a:pt x="349107" y="632867"/>
                  </a:cubicBezTo>
                  <a:cubicBezTo>
                    <a:pt x="356103" y="632867"/>
                    <a:pt x="361863" y="628203"/>
                    <a:pt x="364469" y="622168"/>
                  </a:cubicBezTo>
                  <a:cubicBezTo>
                    <a:pt x="368036" y="624088"/>
                    <a:pt x="371876" y="625734"/>
                    <a:pt x="375854" y="626969"/>
                  </a:cubicBezTo>
                  <a:cubicBezTo>
                    <a:pt x="379831" y="628066"/>
                    <a:pt x="383672" y="628615"/>
                    <a:pt x="387649" y="628615"/>
                  </a:cubicBezTo>
                  <a:cubicBezTo>
                    <a:pt x="397251" y="628615"/>
                    <a:pt x="406303" y="625323"/>
                    <a:pt x="413847" y="619699"/>
                  </a:cubicBezTo>
                  <a:cubicBezTo>
                    <a:pt x="429483" y="624774"/>
                    <a:pt x="447176" y="622168"/>
                    <a:pt x="461304" y="613664"/>
                  </a:cubicBezTo>
                  <a:cubicBezTo>
                    <a:pt x="464871" y="618328"/>
                    <a:pt x="468437" y="622991"/>
                    <a:pt x="472414" y="627380"/>
                  </a:cubicBezTo>
                  <a:cubicBezTo>
                    <a:pt x="482289" y="638490"/>
                    <a:pt x="496417" y="643565"/>
                    <a:pt x="510681" y="643565"/>
                  </a:cubicBezTo>
                  <a:cubicBezTo>
                    <a:pt x="514797" y="643565"/>
                    <a:pt x="519049" y="643016"/>
                    <a:pt x="523026" y="642193"/>
                  </a:cubicBezTo>
                  <a:cubicBezTo>
                    <a:pt x="528238" y="643702"/>
                    <a:pt x="533588" y="644799"/>
                    <a:pt x="539074" y="644799"/>
                  </a:cubicBezTo>
                  <a:cubicBezTo>
                    <a:pt x="546481" y="644799"/>
                    <a:pt x="553750" y="643291"/>
                    <a:pt x="560608" y="640410"/>
                  </a:cubicBezTo>
                  <a:cubicBezTo>
                    <a:pt x="578576" y="632729"/>
                    <a:pt x="591469" y="614761"/>
                    <a:pt x="594075" y="595559"/>
                  </a:cubicBezTo>
                  <a:cubicBezTo>
                    <a:pt x="595446" y="595285"/>
                    <a:pt x="596681" y="594873"/>
                    <a:pt x="597916" y="594462"/>
                  </a:cubicBezTo>
                  <a:cubicBezTo>
                    <a:pt x="607516" y="610098"/>
                    <a:pt x="624525" y="619562"/>
                    <a:pt x="642493" y="619562"/>
                  </a:cubicBezTo>
                  <a:cubicBezTo>
                    <a:pt x="649076" y="619562"/>
                    <a:pt x="655660" y="618328"/>
                    <a:pt x="662107" y="615584"/>
                  </a:cubicBezTo>
                  <a:cubicBezTo>
                    <a:pt x="667867" y="613116"/>
                    <a:pt x="673079" y="609549"/>
                    <a:pt x="677469" y="605160"/>
                  </a:cubicBezTo>
                  <a:cubicBezTo>
                    <a:pt x="678429" y="606395"/>
                    <a:pt x="679525" y="607766"/>
                    <a:pt x="680623" y="608864"/>
                  </a:cubicBezTo>
                  <a:cubicBezTo>
                    <a:pt x="698591" y="627380"/>
                    <a:pt x="732470" y="621208"/>
                    <a:pt x="741934" y="596931"/>
                  </a:cubicBezTo>
                  <a:cubicBezTo>
                    <a:pt x="743442" y="592953"/>
                    <a:pt x="744540" y="588701"/>
                    <a:pt x="745363" y="584449"/>
                  </a:cubicBezTo>
                  <a:cubicBezTo>
                    <a:pt x="752632" y="590073"/>
                    <a:pt x="761410" y="593776"/>
                    <a:pt x="770325" y="595285"/>
                  </a:cubicBezTo>
                  <a:cubicBezTo>
                    <a:pt x="778830" y="618053"/>
                    <a:pt x="802421" y="631358"/>
                    <a:pt x="825876" y="631358"/>
                  </a:cubicBezTo>
                  <a:cubicBezTo>
                    <a:pt x="833694" y="631358"/>
                    <a:pt x="841375" y="629849"/>
                    <a:pt x="848507" y="626832"/>
                  </a:cubicBezTo>
                  <a:cubicBezTo>
                    <a:pt x="869081" y="618190"/>
                    <a:pt x="883346" y="597342"/>
                    <a:pt x="884854" y="575397"/>
                  </a:cubicBezTo>
                  <a:cubicBezTo>
                    <a:pt x="886226" y="579786"/>
                    <a:pt x="888421" y="583763"/>
                    <a:pt x="892123" y="586918"/>
                  </a:cubicBezTo>
                  <a:cubicBezTo>
                    <a:pt x="893769" y="588290"/>
                    <a:pt x="895690" y="589250"/>
                    <a:pt x="897747" y="589935"/>
                  </a:cubicBezTo>
                  <a:cubicBezTo>
                    <a:pt x="898708" y="591307"/>
                    <a:pt x="899531" y="592679"/>
                    <a:pt x="900491" y="593913"/>
                  </a:cubicBezTo>
                  <a:cubicBezTo>
                    <a:pt x="912561" y="608589"/>
                    <a:pt x="930117" y="616545"/>
                    <a:pt x="947810" y="616545"/>
                  </a:cubicBezTo>
                  <a:cubicBezTo>
                    <a:pt x="962487" y="616545"/>
                    <a:pt x="977163" y="611058"/>
                    <a:pt x="988685" y="599674"/>
                  </a:cubicBezTo>
                  <a:cubicBezTo>
                    <a:pt x="990742" y="597616"/>
                    <a:pt x="992387" y="595422"/>
                    <a:pt x="994034" y="593090"/>
                  </a:cubicBezTo>
                  <a:cubicBezTo>
                    <a:pt x="994308" y="593364"/>
                    <a:pt x="994445" y="593502"/>
                    <a:pt x="994720" y="593776"/>
                  </a:cubicBezTo>
                  <a:cubicBezTo>
                    <a:pt x="999383" y="597754"/>
                    <a:pt x="1005830" y="599674"/>
                    <a:pt x="1012138" y="599674"/>
                  </a:cubicBezTo>
                  <a:cubicBezTo>
                    <a:pt x="1014745" y="599674"/>
                    <a:pt x="1017351" y="599400"/>
                    <a:pt x="1019819" y="598714"/>
                  </a:cubicBezTo>
                  <a:cubicBezTo>
                    <a:pt x="1027227" y="596656"/>
                    <a:pt x="1032712" y="591856"/>
                    <a:pt x="1036828" y="585546"/>
                  </a:cubicBezTo>
                  <a:cubicBezTo>
                    <a:pt x="1037787" y="584038"/>
                    <a:pt x="1038611" y="582529"/>
                    <a:pt x="1039159" y="580883"/>
                  </a:cubicBezTo>
                  <a:cubicBezTo>
                    <a:pt x="1049995" y="590758"/>
                    <a:pt x="1064123" y="597205"/>
                    <a:pt x="1078935" y="597205"/>
                  </a:cubicBezTo>
                  <a:cubicBezTo>
                    <a:pt x="1081953" y="597205"/>
                    <a:pt x="1084970" y="596931"/>
                    <a:pt x="1088126" y="596382"/>
                  </a:cubicBezTo>
                  <a:cubicBezTo>
                    <a:pt x="1096767" y="594736"/>
                    <a:pt x="1104585" y="592679"/>
                    <a:pt x="1112266" y="588290"/>
                  </a:cubicBezTo>
                  <a:cubicBezTo>
                    <a:pt x="1118164" y="584861"/>
                    <a:pt x="1122827" y="580334"/>
                    <a:pt x="1127353" y="575397"/>
                  </a:cubicBezTo>
                  <a:cubicBezTo>
                    <a:pt x="1132565" y="576494"/>
                    <a:pt x="1138052" y="576631"/>
                    <a:pt x="1143401" y="575259"/>
                  </a:cubicBezTo>
                  <a:cubicBezTo>
                    <a:pt x="1156157" y="571830"/>
                    <a:pt x="1166581" y="559760"/>
                    <a:pt x="1168089" y="546456"/>
                  </a:cubicBezTo>
                  <a:cubicBezTo>
                    <a:pt x="1172479" y="557291"/>
                    <a:pt x="1177417" y="568127"/>
                    <a:pt x="1182766" y="578688"/>
                  </a:cubicBezTo>
                  <a:cubicBezTo>
                    <a:pt x="1189487" y="591993"/>
                    <a:pt x="1198677" y="602554"/>
                    <a:pt x="1212118" y="608864"/>
                  </a:cubicBezTo>
                  <a:cubicBezTo>
                    <a:pt x="1212941" y="610921"/>
                    <a:pt x="1213627" y="613116"/>
                    <a:pt x="1214450" y="615173"/>
                  </a:cubicBezTo>
                  <a:cubicBezTo>
                    <a:pt x="1220211" y="630809"/>
                    <a:pt x="1236258" y="639862"/>
                    <a:pt x="1252306" y="639862"/>
                  </a:cubicBezTo>
                  <a:cubicBezTo>
                    <a:pt x="1257518" y="639862"/>
                    <a:pt x="1262867" y="638902"/>
                    <a:pt x="1267668" y="636844"/>
                  </a:cubicBezTo>
                  <a:cubicBezTo>
                    <a:pt x="1288654" y="627929"/>
                    <a:pt x="1296883" y="604337"/>
                    <a:pt x="1289202" y="583626"/>
                  </a:cubicBezTo>
                  <a:cubicBezTo>
                    <a:pt x="1289065" y="583215"/>
                    <a:pt x="1288928" y="582940"/>
                    <a:pt x="1288791" y="582529"/>
                  </a:cubicBezTo>
                  <a:cubicBezTo>
                    <a:pt x="1291671" y="577042"/>
                    <a:pt x="1293591" y="571145"/>
                    <a:pt x="1294689" y="565110"/>
                  </a:cubicBezTo>
                  <a:cubicBezTo>
                    <a:pt x="1300038" y="565247"/>
                    <a:pt x="1305113" y="563875"/>
                    <a:pt x="1309639" y="561132"/>
                  </a:cubicBezTo>
                  <a:cubicBezTo>
                    <a:pt x="1313068" y="565521"/>
                    <a:pt x="1317183" y="569361"/>
                    <a:pt x="1321709" y="572516"/>
                  </a:cubicBezTo>
                  <a:cubicBezTo>
                    <a:pt x="1321709" y="572928"/>
                    <a:pt x="1321709" y="573202"/>
                    <a:pt x="1321709" y="573613"/>
                  </a:cubicBezTo>
                  <a:cubicBezTo>
                    <a:pt x="1322258" y="589935"/>
                    <a:pt x="1328018" y="605160"/>
                    <a:pt x="1339539" y="616682"/>
                  </a:cubicBezTo>
                  <a:cubicBezTo>
                    <a:pt x="1349278" y="626420"/>
                    <a:pt x="1361074" y="631358"/>
                    <a:pt x="1374379" y="633964"/>
                  </a:cubicBezTo>
                  <a:cubicBezTo>
                    <a:pt x="1377808" y="634650"/>
                    <a:pt x="1381099" y="634924"/>
                    <a:pt x="1384528" y="634924"/>
                  </a:cubicBezTo>
                  <a:cubicBezTo>
                    <a:pt x="1396461" y="634924"/>
                    <a:pt x="1408257" y="630946"/>
                    <a:pt x="1418406" y="624637"/>
                  </a:cubicBezTo>
                  <a:cubicBezTo>
                    <a:pt x="1428557" y="618328"/>
                    <a:pt x="1436786" y="609687"/>
                    <a:pt x="1442273" y="599537"/>
                  </a:cubicBezTo>
                  <a:cubicBezTo>
                    <a:pt x="1451188" y="608315"/>
                    <a:pt x="1462160" y="613801"/>
                    <a:pt x="1474505" y="617367"/>
                  </a:cubicBezTo>
                  <a:cubicBezTo>
                    <a:pt x="1480815" y="619151"/>
                    <a:pt x="1486986" y="619974"/>
                    <a:pt x="1492885" y="619974"/>
                  </a:cubicBezTo>
                  <a:cubicBezTo>
                    <a:pt x="1515791" y="619974"/>
                    <a:pt x="1535404" y="607355"/>
                    <a:pt x="1551726" y="590073"/>
                  </a:cubicBezTo>
                  <a:cubicBezTo>
                    <a:pt x="1563111" y="593776"/>
                    <a:pt x="1575455" y="594050"/>
                    <a:pt x="1586977" y="590896"/>
                  </a:cubicBezTo>
                  <a:cubicBezTo>
                    <a:pt x="1602064" y="586781"/>
                    <a:pt x="1613997" y="577042"/>
                    <a:pt x="1621815" y="564835"/>
                  </a:cubicBezTo>
                  <a:cubicBezTo>
                    <a:pt x="1633474" y="563326"/>
                    <a:pt x="1644309" y="556606"/>
                    <a:pt x="1650619" y="546044"/>
                  </a:cubicBezTo>
                  <a:cubicBezTo>
                    <a:pt x="1654596" y="539461"/>
                    <a:pt x="1658574" y="533014"/>
                    <a:pt x="1662140" y="526293"/>
                  </a:cubicBezTo>
                  <a:cubicBezTo>
                    <a:pt x="1665294" y="520258"/>
                    <a:pt x="1668175" y="513949"/>
                    <a:pt x="1671056" y="507777"/>
                  </a:cubicBezTo>
                  <a:cubicBezTo>
                    <a:pt x="1676268" y="496392"/>
                    <a:pt x="1681205" y="485008"/>
                    <a:pt x="1686143" y="473487"/>
                  </a:cubicBezTo>
                  <a:cubicBezTo>
                    <a:pt x="1696705" y="448523"/>
                    <a:pt x="1706031" y="423149"/>
                    <a:pt x="1714947" y="397637"/>
                  </a:cubicBezTo>
                  <a:cubicBezTo>
                    <a:pt x="1731680" y="349494"/>
                    <a:pt x="1747042" y="299979"/>
                    <a:pt x="1755272" y="249641"/>
                  </a:cubicBezTo>
                  <a:cubicBezTo>
                    <a:pt x="1760621" y="217409"/>
                    <a:pt x="1764050" y="185176"/>
                    <a:pt x="1765147" y="152532"/>
                  </a:cubicBezTo>
                  <a:cubicBezTo>
                    <a:pt x="1766108" y="136347"/>
                    <a:pt x="1765147" y="120025"/>
                    <a:pt x="1763776" y="103703"/>
                  </a:cubicBezTo>
                  <a:close/>
                  <a:moveTo>
                    <a:pt x="1054109" y="406004"/>
                  </a:moveTo>
                  <a:cubicBezTo>
                    <a:pt x="1054247" y="404632"/>
                    <a:pt x="1054384" y="403261"/>
                    <a:pt x="1054659" y="401889"/>
                  </a:cubicBezTo>
                  <a:cubicBezTo>
                    <a:pt x="1055344" y="402986"/>
                    <a:pt x="1056030" y="404221"/>
                    <a:pt x="1056716" y="405455"/>
                  </a:cubicBezTo>
                  <a:cubicBezTo>
                    <a:pt x="1055756" y="405592"/>
                    <a:pt x="1054932" y="405867"/>
                    <a:pt x="1054109" y="40600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6" name="任意多边形: 形状 1365"/>
            <p:cNvSpPr/>
            <p:nvPr>
              <p:custDataLst>
                <p:tags r:id="rId124"/>
              </p:custDataLst>
            </p:nvPr>
          </p:nvSpPr>
          <p:spPr>
            <a:xfrm>
              <a:off x="9198607" y="5378727"/>
              <a:ext cx="619465" cy="589653"/>
            </a:xfrm>
            <a:custGeom>
              <a:avLst/>
              <a:gdLst>
                <a:gd name="connsiteX0" fmla="*/ 327765 w 619465"/>
                <a:gd name="connsiteY0" fmla="*/ 588967 h 589653"/>
                <a:gd name="connsiteX1" fmla="*/ 300196 w 619465"/>
                <a:gd name="connsiteY1" fmla="*/ 581698 h 589653"/>
                <a:gd name="connsiteX2" fmla="*/ 288126 w 619465"/>
                <a:gd name="connsiteY2" fmla="*/ 576212 h 589653"/>
                <a:gd name="connsiteX3" fmla="*/ 271255 w 619465"/>
                <a:gd name="connsiteY3" fmla="*/ 563867 h 589653"/>
                <a:gd name="connsiteX4" fmla="*/ 245058 w 619465"/>
                <a:gd name="connsiteY4" fmla="*/ 521210 h 589653"/>
                <a:gd name="connsiteX5" fmla="*/ 238611 w 619465"/>
                <a:gd name="connsiteY5" fmla="*/ 485412 h 589653"/>
                <a:gd name="connsiteX6" fmla="*/ 237925 w 619465"/>
                <a:gd name="connsiteY6" fmla="*/ 469501 h 589653"/>
                <a:gd name="connsiteX7" fmla="*/ 223661 w 619465"/>
                <a:gd name="connsiteY7" fmla="*/ 479788 h 589653"/>
                <a:gd name="connsiteX8" fmla="*/ 183473 w 619465"/>
                <a:gd name="connsiteY8" fmla="*/ 499128 h 589653"/>
                <a:gd name="connsiteX9" fmla="*/ 139033 w 619465"/>
                <a:gd name="connsiteY9" fmla="*/ 501596 h 589653"/>
                <a:gd name="connsiteX10" fmla="*/ 120516 w 619465"/>
                <a:gd name="connsiteY10" fmla="*/ 497207 h 589653"/>
                <a:gd name="connsiteX11" fmla="*/ 101725 w 619465"/>
                <a:gd name="connsiteY11" fmla="*/ 484040 h 589653"/>
                <a:gd name="connsiteX12" fmla="*/ 82935 w 619465"/>
                <a:gd name="connsiteY12" fmla="*/ 455785 h 589653"/>
                <a:gd name="connsiteX13" fmla="*/ 74293 w 619465"/>
                <a:gd name="connsiteY13" fmla="*/ 408191 h 589653"/>
                <a:gd name="connsiteX14" fmla="*/ 87598 w 619465"/>
                <a:gd name="connsiteY14" fmla="*/ 361145 h 589653"/>
                <a:gd name="connsiteX15" fmla="*/ 92810 w 619465"/>
                <a:gd name="connsiteY15" fmla="*/ 351955 h 589653"/>
                <a:gd name="connsiteX16" fmla="*/ 58657 w 619465"/>
                <a:gd name="connsiteY16" fmla="*/ 335495 h 589653"/>
                <a:gd name="connsiteX17" fmla="*/ 29031 w 619465"/>
                <a:gd name="connsiteY17" fmla="*/ 309024 h 589653"/>
                <a:gd name="connsiteX18" fmla="*/ 2284 w 619465"/>
                <a:gd name="connsiteY18" fmla="*/ 263624 h 589653"/>
                <a:gd name="connsiteX19" fmla="*/ 20527 w 619465"/>
                <a:gd name="connsiteY19" fmla="*/ 194221 h 589653"/>
                <a:gd name="connsiteX20" fmla="*/ 67573 w 619465"/>
                <a:gd name="connsiteY20" fmla="*/ 168846 h 589653"/>
                <a:gd name="connsiteX21" fmla="*/ 108583 w 619465"/>
                <a:gd name="connsiteY21" fmla="*/ 165554 h 589653"/>
                <a:gd name="connsiteX22" fmla="*/ 149320 w 619465"/>
                <a:gd name="connsiteY22" fmla="*/ 175704 h 589653"/>
                <a:gd name="connsiteX23" fmla="*/ 144794 w 619465"/>
                <a:gd name="connsiteY23" fmla="*/ 158696 h 589653"/>
                <a:gd name="connsiteX24" fmla="*/ 145342 w 619465"/>
                <a:gd name="connsiteY24" fmla="*/ 68171 h 589653"/>
                <a:gd name="connsiteX25" fmla="*/ 188273 w 619465"/>
                <a:gd name="connsiteY25" fmla="*/ 10701 h 589653"/>
                <a:gd name="connsiteX26" fmla="*/ 222701 w 619465"/>
                <a:gd name="connsiteY26" fmla="*/ 139 h 589653"/>
                <a:gd name="connsiteX27" fmla="*/ 261517 w 619465"/>
                <a:gd name="connsiteY27" fmla="*/ 7135 h 589653"/>
                <a:gd name="connsiteX28" fmla="*/ 296081 w 619465"/>
                <a:gd name="connsiteY28" fmla="*/ 29903 h 589653"/>
                <a:gd name="connsiteX29" fmla="*/ 309386 w 619465"/>
                <a:gd name="connsiteY29" fmla="*/ 44305 h 589653"/>
                <a:gd name="connsiteX30" fmla="*/ 321456 w 619465"/>
                <a:gd name="connsiteY30" fmla="*/ 61587 h 589653"/>
                <a:gd name="connsiteX31" fmla="*/ 346556 w 619465"/>
                <a:gd name="connsiteY31" fmla="*/ 121252 h 589653"/>
                <a:gd name="connsiteX32" fmla="*/ 363975 w 619465"/>
                <a:gd name="connsiteY32" fmla="*/ 98758 h 589653"/>
                <a:gd name="connsiteX33" fmla="*/ 391407 w 619465"/>
                <a:gd name="connsiteY33" fmla="*/ 69954 h 589653"/>
                <a:gd name="connsiteX34" fmla="*/ 422268 w 619465"/>
                <a:gd name="connsiteY34" fmla="*/ 48420 h 589653"/>
                <a:gd name="connsiteX35" fmla="*/ 468629 w 619465"/>
                <a:gd name="connsiteY35" fmla="*/ 42522 h 589653"/>
                <a:gd name="connsiteX36" fmla="*/ 488517 w 619465"/>
                <a:gd name="connsiteY36" fmla="*/ 51575 h 589653"/>
                <a:gd name="connsiteX37" fmla="*/ 506622 w 619465"/>
                <a:gd name="connsiteY37" fmla="*/ 71874 h 589653"/>
                <a:gd name="connsiteX38" fmla="*/ 516635 w 619465"/>
                <a:gd name="connsiteY38" fmla="*/ 101775 h 589653"/>
                <a:gd name="connsiteX39" fmla="*/ 515537 w 619465"/>
                <a:gd name="connsiteY39" fmla="*/ 130990 h 589653"/>
                <a:gd name="connsiteX40" fmla="*/ 503330 w 619465"/>
                <a:gd name="connsiteY40" fmla="*/ 171590 h 589653"/>
                <a:gd name="connsiteX41" fmla="*/ 485362 w 619465"/>
                <a:gd name="connsiteY41" fmla="*/ 206428 h 589653"/>
                <a:gd name="connsiteX42" fmla="*/ 463554 w 619465"/>
                <a:gd name="connsiteY42" fmla="*/ 233860 h 589653"/>
                <a:gd name="connsiteX43" fmla="*/ 476721 w 619465"/>
                <a:gd name="connsiteY43" fmla="*/ 236192 h 589653"/>
                <a:gd name="connsiteX44" fmla="*/ 549964 w 619465"/>
                <a:gd name="connsiteY44" fmla="*/ 262801 h 589653"/>
                <a:gd name="connsiteX45" fmla="*/ 583020 w 619465"/>
                <a:gd name="connsiteY45" fmla="*/ 289136 h 589653"/>
                <a:gd name="connsiteX46" fmla="*/ 606337 w 619465"/>
                <a:gd name="connsiteY46" fmla="*/ 319311 h 589653"/>
                <a:gd name="connsiteX47" fmla="*/ 619367 w 619465"/>
                <a:gd name="connsiteY47" fmla="*/ 361693 h 589653"/>
                <a:gd name="connsiteX48" fmla="*/ 575339 w 619465"/>
                <a:gd name="connsiteY48" fmla="*/ 429999 h 589653"/>
                <a:gd name="connsiteX49" fmla="*/ 509914 w 619465"/>
                <a:gd name="connsiteY49" fmla="*/ 442206 h 589653"/>
                <a:gd name="connsiteX50" fmla="*/ 478778 w 619465"/>
                <a:gd name="connsiteY50" fmla="*/ 436308 h 589653"/>
                <a:gd name="connsiteX51" fmla="*/ 452581 w 619465"/>
                <a:gd name="connsiteY51" fmla="*/ 427256 h 589653"/>
                <a:gd name="connsiteX52" fmla="*/ 440648 w 619465"/>
                <a:gd name="connsiteY52" fmla="*/ 421632 h 589653"/>
                <a:gd name="connsiteX53" fmla="*/ 442294 w 619465"/>
                <a:gd name="connsiteY53" fmla="*/ 441520 h 589653"/>
                <a:gd name="connsiteX54" fmla="*/ 438316 w 619465"/>
                <a:gd name="connsiteY54" fmla="*/ 481845 h 589653"/>
                <a:gd name="connsiteX55" fmla="*/ 426520 w 619465"/>
                <a:gd name="connsiteY55" fmla="*/ 519016 h 589653"/>
                <a:gd name="connsiteX56" fmla="*/ 417331 w 619465"/>
                <a:gd name="connsiteY56" fmla="*/ 538081 h 589653"/>
                <a:gd name="connsiteX57" fmla="*/ 391133 w 619465"/>
                <a:gd name="connsiteY57" fmla="*/ 568119 h 589653"/>
                <a:gd name="connsiteX58" fmla="*/ 336132 w 619465"/>
                <a:gd name="connsiteY58" fmla="*/ 589653 h 589653"/>
                <a:gd name="connsiteX59" fmla="*/ 327765 w 619465"/>
                <a:gd name="connsiteY59" fmla="*/ 588967 h 589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9465" h="589653">
                  <a:moveTo>
                    <a:pt x="327765" y="588967"/>
                  </a:moveTo>
                  <a:cubicBezTo>
                    <a:pt x="318301" y="587870"/>
                    <a:pt x="308974" y="585127"/>
                    <a:pt x="300196" y="581698"/>
                  </a:cubicBezTo>
                  <a:cubicBezTo>
                    <a:pt x="296081" y="580052"/>
                    <a:pt x="291966" y="578269"/>
                    <a:pt x="288126" y="576212"/>
                  </a:cubicBezTo>
                  <a:cubicBezTo>
                    <a:pt x="281954" y="572783"/>
                    <a:pt x="276604" y="568531"/>
                    <a:pt x="271255" y="563867"/>
                  </a:cubicBezTo>
                  <a:cubicBezTo>
                    <a:pt x="258911" y="552894"/>
                    <a:pt x="249995" y="536847"/>
                    <a:pt x="245058" y="521210"/>
                  </a:cubicBezTo>
                  <a:cubicBezTo>
                    <a:pt x="241354" y="509552"/>
                    <a:pt x="239708" y="497482"/>
                    <a:pt x="238611" y="485412"/>
                  </a:cubicBezTo>
                  <a:cubicBezTo>
                    <a:pt x="238063" y="480062"/>
                    <a:pt x="237925" y="474850"/>
                    <a:pt x="237925" y="469501"/>
                  </a:cubicBezTo>
                  <a:cubicBezTo>
                    <a:pt x="233399" y="473204"/>
                    <a:pt x="228598" y="476633"/>
                    <a:pt x="223661" y="479788"/>
                  </a:cubicBezTo>
                  <a:cubicBezTo>
                    <a:pt x="211042" y="488018"/>
                    <a:pt x="198012" y="495150"/>
                    <a:pt x="183473" y="499128"/>
                  </a:cubicBezTo>
                  <a:cubicBezTo>
                    <a:pt x="169072" y="502968"/>
                    <a:pt x="153709" y="502968"/>
                    <a:pt x="139033" y="501596"/>
                  </a:cubicBezTo>
                  <a:cubicBezTo>
                    <a:pt x="132586" y="500911"/>
                    <a:pt x="126689" y="499265"/>
                    <a:pt x="120516" y="497207"/>
                  </a:cubicBezTo>
                  <a:cubicBezTo>
                    <a:pt x="113384" y="494601"/>
                    <a:pt x="107212" y="489115"/>
                    <a:pt x="101725" y="484040"/>
                  </a:cubicBezTo>
                  <a:cubicBezTo>
                    <a:pt x="93633" y="476222"/>
                    <a:pt x="87598" y="466072"/>
                    <a:pt x="82935" y="455785"/>
                  </a:cubicBezTo>
                  <a:cubicBezTo>
                    <a:pt x="76214" y="440835"/>
                    <a:pt x="73745" y="424513"/>
                    <a:pt x="74293" y="408191"/>
                  </a:cubicBezTo>
                  <a:cubicBezTo>
                    <a:pt x="74842" y="391731"/>
                    <a:pt x="79917" y="375684"/>
                    <a:pt x="87598" y="361145"/>
                  </a:cubicBezTo>
                  <a:cubicBezTo>
                    <a:pt x="89244" y="357990"/>
                    <a:pt x="90890" y="354972"/>
                    <a:pt x="92810" y="351955"/>
                  </a:cubicBezTo>
                  <a:cubicBezTo>
                    <a:pt x="80877" y="347977"/>
                    <a:pt x="69356" y="342217"/>
                    <a:pt x="58657" y="335495"/>
                  </a:cubicBezTo>
                  <a:cubicBezTo>
                    <a:pt x="47410" y="328226"/>
                    <a:pt x="37809" y="319037"/>
                    <a:pt x="29031" y="309024"/>
                  </a:cubicBezTo>
                  <a:cubicBezTo>
                    <a:pt x="17098" y="295582"/>
                    <a:pt x="7085" y="281318"/>
                    <a:pt x="2284" y="263624"/>
                  </a:cubicBezTo>
                  <a:cubicBezTo>
                    <a:pt x="-4162" y="239758"/>
                    <a:pt x="3382" y="211915"/>
                    <a:pt x="20527" y="194221"/>
                  </a:cubicBezTo>
                  <a:cubicBezTo>
                    <a:pt x="33420" y="181054"/>
                    <a:pt x="50290" y="174058"/>
                    <a:pt x="67573" y="168846"/>
                  </a:cubicBezTo>
                  <a:cubicBezTo>
                    <a:pt x="80603" y="165006"/>
                    <a:pt x="95142" y="164320"/>
                    <a:pt x="108583" y="165554"/>
                  </a:cubicBezTo>
                  <a:cubicBezTo>
                    <a:pt x="122711" y="166926"/>
                    <a:pt x="136015" y="170767"/>
                    <a:pt x="149320" y="175704"/>
                  </a:cubicBezTo>
                  <a:cubicBezTo>
                    <a:pt x="147537" y="170081"/>
                    <a:pt x="146028" y="164457"/>
                    <a:pt x="144794" y="158696"/>
                  </a:cubicBezTo>
                  <a:cubicBezTo>
                    <a:pt x="138347" y="129070"/>
                    <a:pt x="136153" y="97523"/>
                    <a:pt x="145342" y="68171"/>
                  </a:cubicBezTo>
                  <a:cubicBezTo>
                    <a:pt x="152749" y="44854"/>
                    <a:pt x="167699" y="23868"/>
                    <a:pt x="188273" y="10701"/>
                  </a:cubicBezTo>
                  <a:cubicBezTo>
                    <a:pt x="198423" y="4254"/>
                    <a:pt x="210768" y="962"/>
                    <a:pt x="222701" y="139"/>
                  </a:cubicBezTo>
                  <a:cubicBezTo>
                    <a:pt x="236142" y="-683"/>
                    <a:pt x="249035" y="2197"/>
                    <a:pt x="261517" y="7135"/>
                  </a:cubicBezTo>
                  <a:cubicBezTo>
                    <a:pt x="274136" y="12072"/>
                    <a:pt x="286480" y="20439"/>
                    <a:pt x="296081" y="29903"/>
                  </a:cubicBezTo>
                  <a:cubicBezTo>
                    <a:pt x="300745" y="34567"/>
                    <a:pt x="305134" y="39230"/>
                    <a:pt x="309386" y="44305"/>
                  </a:cubicBezTo>
                  <a:cubicBezTo>
                    <a:pt x="313912" y="49654"/>
                    <a:pt x="317615" y="55689"/>
                    <a:pt x="321456" y="61587"/>
                  </a:cubicBezTo>
                  <a:cubicBezTo>
                    <a:pt x="333389" y="79418"/>
                    <a:pt x="341481" y="100266"/>
                    <a:pt x="346556" y="121252"/>
                  </a:cubicBezTo>
                  <a:cubicBezTo>
                    <a:pt x="352043" y="113571"/>
                    <a:pt x="357940" y="106027"/>
                    <a:pt x="363975" y="98758"/>
                  </a:cubicBezTo>
                  <a:cubicBezTo>
                    <a:pt x="372479" y="88607"/>
                    <a:pt x="381532" y="78732"/>
                    <a:pt x="391407" y="69954"/>
                  </a:cubicBezTo>
                  <a:cubicBezTo>
                    <a:pt x="400734" y="61724"/>
                    <a:pt x="410884" y="53769"/>
                    <a:pt x="422268" y="48420"/>
                  </a:cubicBezTo>
                  <a:cubicBezTo>
                    <a:pt x="436396" y="41836"/>
                    <a:pt x="453129" y="38270"/>
                    <a:pt x="468629" y="42522"/>
                  </a:cubicBezTo>
                  <a:cubicBezTo>
                    <a:pt x="475624" y="44442"/>
                    <a:pt x="482619" y="47048"/>
                    <a:pt x="488517" y="51575"/>
                  </a:cubicBezTo>
                  <a:cubicBezTo>
                    <a:pt x="496061" y="57335"/>
                    <a:pt x="501547" y="63919"/>
                    <a:pt x="506622" y="71874"/>
                  </a:cubicBezTo>
                  <a:cubicBezTo>
                    <a:pt x="512383" y="80652"/>
                    <a:pt x="515126" y="91488"/>
                    <a:pt x="516635" y="101775"/>
                  </a:cubicBezTo>
                  <a:cubicBezTo>
                    <a:pt x="518006" y="111376"/>
                    <a:pt x="517320" y="121389"/>
                    <a:pt x="515537" y="130990"/>
                  </a:cubicBezTo>
                  <a:cubicBezTo>
                    <a:pt x="513068" y="144980"/>
                    <a:pt x="508679" y="158422"/>
                    <a:pt x="503330" y="171590"/>
                  </a:cubicBezTo>
                  <a:cubicBezTo>
                    <a:pt x="498392" y="183660"/>
                    <a:pt x="492494" y="195455"/>
                    <a:pt x="485362" y="206428"/>
                  </a:cubicBezTo>
                  <a:cubicBezTo>
                    <a:pt x="478778" y="216304"/>
                    <a:pt x="471509" y="225356"/>
                    <a:pt x="463554" y="233860"/>
                  </a:cubicBezTo>
                  <a:cubicBezTo>
                    <a:pt x="467943" y="234546"/>
                    <a:pt x="472332" y="235369"/>
                    <a:pt x="476721" y="236192"/>
                  </a:cubicBezTo>
                  <a:cubicBezTo>
                    <a:pt x="502507" y="241267"/>
                    <a:pt x="526922" y="249908"/>
                    <a:pt x="549964" y="262801"/>
                  </a:cubicBezTo>
                  <a:cubicBezTo>
                    <a:pt x="562309" y="269796"/>
                    <a:pt x="573282" y="278986"/>
                    <a:pt x="583020" y="289136"/>
                  </a:cubicBezTo>
                  <a:cubicBezTo>
                    <a:pt x="591661" y="298188"/>
                    <a:pt x="600439" y="308338"/>
                    <a:pt x="606337" y="319311"/>
                  </a:cubicBezTo>
                  <a:cubicBezTo>
                    <a:pt x="613332" y="332341"/>
                    <a:pt x="618544" y="346743"/>
                    <a:pt x="619367" y="361693"/>
                  </a:cubicBezTo>
                  <a:cubicBezTo>
                    <a:pt x="621013" y="391457"/>
                    <a:pt x="601811" y="417791"/>
                    <a:pt x="575339" y="429999"/>
                  </a:cubicBezTo>
                  <a:cubicBezTo>
                    <a:pt x="554628" y="439600"/>
                    <a:pt x="532682" y="443852"/>
                    <a:pt x="509914" y="442206"/>
                  </a:cubicBezTo>
                  <a:cubicBezTo>
                    <a:pt x="499352" y="441520"/>
                    <a:pt x="489065" y="438914"/>
                    <a:pt x="478778" y="436308"/>
                  </a:cubicBezTo>
                  <a:cubicBezTo>
                    <a:pt x="469863" y="433977"/>
                    <a:pt x="460948" y="430959"/>
                    <a:pt x="452581" y="427256"/>
                  </a:cubicBezTo>
                  <a:cubicBezTo>
                    <a:pt x="448466" y="425473"/>
                    <a:pt x="444488" y="423552"/>
                    <a:pt x="440648" y="421632"/>
                  </a:cubicBezTo>
                  <a:cubicBezTo>
                    <a:pt x="441471" y="428216"/>
                    <a:pt x="442019" y="434800"/>
                    <a:pt x="442294" y="441520"/>
                  </a:cubicBezTo>
                  <a:cubicBezTo>
                    <a:pt x="442705" y="454962"/>
                    <a:pt x="441334" y="468541"/>
                    <a:pt x="438316" y="481845"/>
                  </a:cubicBezTo>
                  <a:cubicBezTo>
                    <a:pt x="435299" y="494464"/>
                    <a:pt x="431458" y="506945"/>
                    <a:pt x="426520" y="519016"/>
                  </a:cubicBezTo>
                  <a:cubicBezTo>
                    <a:pt x="423777" y="525599"/>
                    <a:pt x="420760" y="531909"/>
                    <a:pt x="417331" y="538081"/>
                  </a:cubicBezTo>
                  <a:cubicBezTo>
                    <a:pt x="410884" y="549740"/>
                    <a:pt x="401420" y="559752"/>
                    <a:pt x="391133" y="568119"/>
                  </a:cubicBezTo>
                  <a:cubicBezTo>
                    <a:pt x="375223" y="580875"/>
                    <a:pt x="356432" y="589653"/>
                    <a:pt x="336132" y="589653"/>
                  </a:cubicBezTo>
                  <a:cubicBezTo>
                    <a:pt x="333389" y="589379"/>
                    <a:pt x="330646" y="589241"/>
                    <a:pt x="327765" y="588967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7" name="任意多边形: 形状 1366"/>
            <p:cNvSpPr/>
            <p:nvPr>
              <p:custDataLst>
                <p:tags r:id="rId125"/>
              </p:custDataLst>
            </p:nvPr>
          </p:nvSpPr>
          <p:spPr>
            <a:xfrm>
              <a:off x="9441744" y="5586702"/>
              <a:ext cx="132297" cy="131223"/>
            </a:xfrm>
            <a:custGeom>
              <a:avLst/>
              <a:gdLst>
                <a:gd name="connsiteX0" fmla="*/ 55824 w 132297"/>
                <a:gd name="connsiteY0" fmla="*/ 130812 h 131223"/>
                <a:gd name="connsiteX1" fmla="*/ 28117 w 132297"/>
                <a:gd name="connsiteY1" fmla="*/ 120113 h 131223"/>
                <a:gd name="connsiteX2" fmla="*/ 22905 w 132297"/>
                <a:gd name="connsiteY2" fmla="*/ 116821 h 131223"/>
                <a:gd name="connsiteX3" fmla="*/ 1920 w 132297"/>
                <a:gd name="connsiteY3" fmla="*/ 86235 h 131223"/>
                <a:gd name="connsiteX4" fmla="*/ 1783 w 132297"/>
                <a:gd name="connsiteY4" fmla="*/ 54551 h 131223"/>
                <a:gd name="connsiteX5" fmla="*/ 68580 w 132297"/>
                <a:gd name="connsiteY5" fmla="*/ 98 h 131223"/>
                <a:gd name="connsiteX6" fmla="*/ 98755 w 132297"/>
                <a:gd name="connsiteY6" fmla="*/ 8054 h 131223"/>
                <a:gd name="connsiteX7" fmla="*/ 118917 w 132297"/>
                <a:gd name="connsiteY7" fmla="*/ 26296 h 131223"/>
                <a:gd name="connsiteX8" fmla="*/ 131399 w 132297"/>
                <a:gd name="connsiteY8" fmla="*/ 55785 h 131223"/>
                <a:gd name="connsiteX9" fmla="*/ 124679 w 132297"/>
                <a:gd name="connsiteY9" fmla="*/ 97071 h 131223"/>
                <a:gd name="connsiteX10" fmla="*/ 99853 w 132297"/>
                <a:gd name="connsiteY10" fmla="*/ 121759 h 131223"/>
                <a:gd name="connsiteX11" fmla="*/ 64191 w 132297"/>
                <a:gd name="connsiteY11" fmla="*/ 131223 h 131223"/>
                <a:gd name="connsiteX12" fmla="*/ 55824 w 132297"/>
                <a:gd name="connsiteY12" fmla="*/ 130812 h 131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297" h="131223">
                  <a:moveTo>
                    <a:pt x="55824" y="130812"/>
                  </a:moveTo>
                  <a:cubicBezTo>
                    <a:pt x="46360" y="129852"/>
                    <a:pt x="36348" y="126011"/>
                    <a:pt x="28117" y="120113"/>
                  </a:cubicBezTo>
                  <a:cubicBezTo>
                    <a:pt x="26334" y="119153"/>
                    <a:pt x="24688" y="118056"/>
                    <a:pt x="22905" y="116821"/>
                  </a:cubicBezTo>
                  <a:cubicBezTo>
                    <a:pt x="13030" y="110101"/>
                    <a:pt x="4664" y="97756"/>
                    <a:pt x="1920" y="86235"/>
                  </a:cubicBezTo>
                  <a:cubicBezTo>
                    <a:pt x="-686" y="75399"/>
                    <a:pt x="-549" y="65386"/>
                    <a:pt x="1783" y="54551"/>
                  </a:cubicBezTo>
                  <a:cubicBezTo>
                    <a:pt x="8366" y="24650"/>
                    <a:pt x="36896" y="-1822"/>
                    <a:pt x="68580" y="98"/>
                  </a:cubicBezTo>
                  <a:cubicBezTo>
                    <a:pt x="79141" y="647"/>
                    <a:pt x="89566" y="2567"/>
                    <a:pt x="98755" y="8054"/>
                  </a:cubicBezTo>
                  <a:cubicBezTo>
                    <a:pt x="106436" y="12580"/>
                    <a:pt x="113842" y="18889"/>
                    <a:pt x="118917" y="26296"/>
                  </a:cubicBezTo>
                  <a:cubicBezTo>
                    <a:pt x="125227" y="35486"/>
                    <a:pt x="129479" y="44812"/>
                    <a:pt x="131399" y="55785"/>
                  </a:cubicBezTo>
                  <a:cubicBezTo>
                    <a:pt x="133731" y="69913"/>
                    <a:pt x="131537" y="84452"/>
                    <a:pt x="124679" y="97071"/>
                  </a:cubicBezTo>
                  <a:cubicBezTo>
                    <a:pt x="118917" y="107632"/>
                    <a:pt x="110140" y="115724"/>
                    <a:pt x="99853" y="121759"/>
                  </a:cubicBezTo>
                  <a:cubicBezTo>
                    <a:pt x="88743" y="128343"/>
                    <a:pt x="76673" y="131223"/>
                    <a:pt x="64191" y="131223"/>
                  </a:cubicBezTo>
                  <a:cubicBezTo>
                    <a:pt x="61447" y="131223"/>
                    <a:pt x="58705" y="131086"/>
                    <a:pt x="55824" y="130812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2" name="任意多边形: 形状 1371"/>
            <p:cNvSpPr/>
            <p:nvPr>
              <p:custDataLst>
                <p:tags r:id="rId126"/>
              </p:custDataLst>
            </p:nvPr>
          </p:nvSpPr>
          <p:spPr>
            <a:xfrm>
              <a:off x="7741731" y="5545175"/>
              <a:ext cx="471899" cy="429533"/>
            </a:xfrm>
            <a:custGeom>
              <a:avLst/>
              <a:gdLst>
                <a:gd name="connsiteX0" fmla="*/ 120204 w 471899"/>
                <a:gd name="connsiteY0" fmla="*/ 9393 h 429533"/>
                <a:gd name="connsiteX1" fmla="*/ 142972 w 471899"/>
                <a:gd name="connsiteY1" fmla="*/ 1026 h 429533"/>
                <a:gd name="connsiteX2" fmla="*/ 165742 w 471899"/>
                <a:gd name="connsiteY2" fmla="*/ 1164 h 429533"/>
                <a:gd name="connsiteX3" fmla="*/ 184943 w 471899"/>
                <a:gd name="connsiteY3" fmla="*/ 7199 h 429533"/>
                <a:gd name="connsiteX4" fmla="*/ 242688 w 471899"/>
                <a:gd name="connsiteY4" fmla="*/ 64257 h 429533"/>
                <a:gd name="connsiteX5" fmla="*/ 251467 w 471899"/>
                <a:gd name="connsiteY5" fmla="*/ 83322 h 429533"/>
                <a:gd name="connsiteX6" fmla="*/ 287265 w 471899"/>
                <a:gd name="connsiteY6" fmla="*/ 52187 h 429533"/>
                <a:gd name="connsiteX7" fmla="*/ 332940 w 471899"/>
                <a:gd name="connsiteY7" fmla="*/ 35316 h 429533"/>
                <a:gd name="connsiteX8" fmla="*/ 375871 w 471899"/>
                <a:gd name="connsiteY8" fmla="*/ 38883 h 429533"/>
                <a:gd name="connsiteX9" fmla="*/ 417979 w 471899"/>
                <a:gd name="connsiteY9" fmla="*/ 71390 h 429533"/>
                <a:gd name="connsiteX10" fmla="*/ 421956 w 471899"/>
                <a:gd name="connsiteY10" fmla="*/ 112126 h 429533"/>
                <a:gd name="connsiteX11" fmla="*/ 407692 w 471899"/>
                <a:gd name="connsiteY11" fmla="*/ 141204 h 429533"/>
                <a:gd name="connsiteX12" fmla="*/ 380671 w 471899"/>
                <a:gd name="connsiteY12" fmla="*/ 169185 h 429533"/>
                <a:gd name="connsiteX13" fmla="*/ 392330 w 471899"/>
                <a:gd name="connsiteY13" fmla="*/ 173574 h 429533"/>
                <a:gd name="connsiteX14" fmla="*/ 427991 w 471899"/>
                <a:gd name="connsiteY14" fmla="*/ 193188 h 429533"/>
                <a:gd name="connsiteX15" fmla="*/ 454875 w 471899"/>
                <a:gd name="connsiteY15" fmla="*/ 219385 h 429533"/>
                <a:gd name="connsiteX16" fmla="*/ 466808 w 471899"/>
                <a:gd name="connsiteY16" fmla="*/ 239959 h 429533"/>
                <a:gd name="connsiteX17" fmla="*/ 471608 w 471899"/>
                <a:gd name="connsiteY17" fmla="*/ 273015 h 429533"/>
                <a:gd name="connsiteX18" fmla="*/ 439650 w 471899"/>
                <a:gd name="connsiteY18" fmla="*/ 326370 h 429533"/>
                <a:gd name="connsiteX19" fmla="*/ 404399 w 471899"/>
                <a:gd name="connsiteY19" fmla="*/ 335834 h 429533"/>
                <a:gd name="connsiteX20" fmla="*/ 382591 w 471899"/>
                <a:gd name="connsiteY20" fmla="*/ 334051 h 429533"/>
                <a:gd name="connsiteX21" fmla="*/ 300295 w 471899"/>
                <a:gd name="connsiteY21" fmla="*/ 299487 h 429533"/>
                <a:gd name="connsiteX22" fmla="*/ 293712 w 471899"/>
                <a:gd name="connsiteY22" fmla="*/ 356820 h 429533"/>
                <a:gd name="connsiteX23" fmla="*/ 254210 w 471899"/>
                <a:gd name="connsiteY23" fmla="*/ 415799 h 429533"/>
                <a:gd name="connsiteX24" fmla="*/ 204283 w 471899"/>
                <a:gd name="connsiteY24" fmla="*/ 428966 h 429533"/>
                <a:gd name="connsiteX25" fmla="*/ 188372 w 471899"/>
                <a:gd name="connsiteY25" fmla="*/ 425263 h 429533"/>
                <a:gd name="connsiteX26" fmla="*/ 172462 w 471899"/>
                <a:gd name="connsiteY26" fmla="*/ 415113 h 429533"/>
                <a:gd name="connsiteX27" fmla="*/ 159844 w 471899"/>
                <a:gd name="connsiteY27" fmla="*/ 400711 h 429533"/>
                <a:gd name="connsiteX28" fmla="*/ 142287 w 471899"/>
                <a:gd name="connsiteY28" fmla="*/ 348316 h 429533"/>
                <a:gd name="connsiteX29" fmla="*/ 143659 w 471899"/>
                <a:gd name="connsiteY29" fmla="*/ 315260 h 429533"/>
                <a:gd name="connsiteX30" fmla="*/ 73844 w 471899"/>
                <a:gd name="connsiteY30" fmla="*/ 327605 h 429533"/>
                <a:gd name="connsiteX31" fmla="*/ 30776 w 471899"/>
                <a:gd name="connsiteY31" fmla="*/ 313203 h 429533"/>
                <a:gd name="connsiteX32" fmla="*/ 9242 w 471899"/>
                <a:gd name="connsiteY32" fmla="*/ 288926 h 429533"/>
                <a:gd name="connsiteX33" fmla="*/ 52 w 471899"/>
                <a:gd name="connsiteY33" fmla="*/ 255459 h 429533"/>
                <a:gd name="connsiteX34" fmla="*/ 10888 w 471899"/>
                <a:gd name="connsiteY34" fmla="*/ 217191 h 429533"/>
                <a:gd name="connsiteX35" fmla="*/ 45589 w 471899"/>
                <a:gd name="connsiteY35" fmla="*/ 183312 h 429533"/>
                <a:gd name="connsiteX36" fmla="*/ 110191 w 471899"/>
                <a:gd name="connsiteY36" fmla="*/ 163013 h 429533"/>
                <a:gd name="connsiteX37" fmla="*/ 107174 w 471899"/>
                <a:gd name="connsiteY37" fmla="*/ 157938 h 429533"/>
                <a:gd name="connsiteX38" fmla="*/ 91264 w 471899"/>
                <a:gd name="connsiteY38" fmla="*/ 123099 h 429533"/>
                <a:gd name="connsiteX39" fmla="*/ 83582 w 471899"/>
                <a:gd name="connsiteY39" fmla="*/ 81402 h 429533"/>
                <a:gd name="connsiteX40" fmla="*/ 101002 w 471899"/>
                <a:gd name="connsiteY40" fmla="*/ 26950 h 429533"/>
                <a:gd name="connsiteX41" fmla="*/ 119519 w 471899"/>
                <a:gd name="connsiteY41" fmla="*/ 10079 h 429533"/>
                <a:gd name="connsiteX42" fmla="*/ 120204 w 471899"/>
                <a:gd name="connsiteY42" fmla="*/ 9393 h 429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471899" h="429533">
                  <a:moveTo>
                    <a:pt x="120204" y="9393"/>
                  </a:moveTo>
                  <a:cubicBezTo>
                    <a:pt x="127200" y="5004"/>
                    <a:pt x="135155" y="2810"/>
                    <a:pt x="142972" y="1026"/>
                  </a:cubicBezTo>
                  <a:cubicBezTo>
                    <a:pt x="150242" y="-619"/>
                    <a:pt x="158472" y="-71"/>
                    <a:pt x="165742" y="1164"/>
                  </a:cubicBezTo>
                  <a:cubicBezTo>
                    <a:pt x="172325" y="2261"/>
                    <a:pt x="178772" y="4319"/>
                    <a:pt x="184943" y="7199"/>
                  </a:cubicBezTo>
                  <a:cubicBezTo>
                    <a:pt x="209907" y="18720"/>
                    <a:pt x="229795" y="40117"/>
                    <a:pt x="242688" y="64257"/>
                  </a:cubicBezTo>
                  <a:cubicBezTo>
                    <a:pt x="245980" y="70430"/>
                    <a:pt x="248860" y="76739"/>
                    <a:pt x="251467" y="83322"/>
                  </a:cubicBezTo>
                  <a:cubicBezTo>
                    <a:pt x="261479" y="70978"/>
                    <a:pt x="273686" y="60143"/>
                    <a:pt x="287265" y="52187"/>
                  </a:cubicBezTo>
                  <a:cubicBezTo>
                    <a:pt x="301529" y="43958"/>
                    <a:pt x="316480" y="37374"/>
                    <a:pt x="332940" y="35316"/>
                  </a:cubicBezTo>
                  <a:cubicBezTo>
                    <a:pt x="346930" y="33534"/>
                    <a:pt x="362429" y="34631"/>
                    <a:pt x="375871" y="38883"/>
                  </a:cubicBezTo>
                  <a:cubicBezTo>
                    <a:pt x="392741" y="44232"/>
                    <a:pt x="410709" y="54519"/>
                    <a:pt x="417979" y="71390"/>
                  </a:cubicBezTo>
                  <a:cubicBezTo>
                    <a:pt x="423739" y="84694"/>
                    <a:pt x="424700" y="97999"/>
                    <a:pt x="421956" y="112126"/>
                  </a:cubicBezTo>
                  <a:cubicBezTo>
                    <a:pt x="419899" y="122825"/>
                    <a:pt x="414138" y="132563"/>
                    <a:pt x="407692" y="141204"/>
                  </a:cubicBezTo>
                  <a:cubicBezTo>
                    <a:pt x="399874" y="151628"/>
                    <a:pt x="390683" y="160818"/>
                    <a:pt x="380671" y="169185"/>
                  </a:cubicBezTo>
                  <a:cubicBezTo>
                    <a:pt x="384649" y="170419"/>
                    <a:pt x="388627" y="171928"/>
                    <a:pt x="392330" y="173574"/>
                  </a:cubicBezTo>
                  <a:cubicBezTo>
                    <a:pt x="404949" y="178923"/>
                    <a:pt x="416744" y="185233"/>
                    <a:pt x="427991" y="193188"/>
                  </a:cubicBezTo>
                  <a:cubicBezTo>
                    <a:pt x="438278" y="200457"/>
                    <a:pt x="447331" y="209373"/>
                    <a:pt x="454875" y="219385"/>
                  </a:cubicBezTo>
                  <a:cubicBezTo>
                    <a:pt x="459675" y="225832"/>
                    <a:pt x="463790" y="232553"/>
                    <a:pt x="466808" y="239959"/>
                  </a:cubicBezTo>
                  <a:cubicBezTo>
                    <a:pt x="471197" y="250521"/>
                    <a:pt x="472568" y="261630"/>
                    <a:pt x="471608" y="273015"/>
                  </a:cubicBezTo>
                  <a:cubicBezTo>
                    <a:pt x="469962" y="294549"/>
                    <a:pt x="456658" y="313889"/>
                    <a:pt x="439650" y="326370"/>
                  </a:cubicBezTo>
                  <a:cubicBezTo>
                    <a:pt x="429775" y="333639"/>
                    <a:pt x="416333" y="335423"/>
                    <a:pt x="404399" y="335834"/>
                  </a:cubicBezTo>
                  <a:cubicBezTo>
                    <a:pt x="397130" y="336109"/>
                    <a:pt x="389724" y="335148"/>
                    <a:pt x="382591" y="334051"/>
                  </a:cubicBezTo>
                  <a:cubicBezTo>
                    <a:pt x="352416" y="329525"/>
                    <a:pt x="324709" y="317318"/>
                    <a:pt x="300295" y="299487"/>
                  </a:cubicBezTo>
                  <a:cubicBezTo>
                    <a:pt x="301118" y="318826"/>
                    <a:pt x="299335" y="338029"/>
                    <a:pt x="293712" y="356820"/>
                  </a:cubicBezTo>
                  <a:cubicBezTo>
                    <a:pt x="286854" y="379314"/>
                    <a:pt x="273274" y="401671"/>
                    <a:pt x="254210" y="415799"/>
                  </a:cubicBezTo>
                  <a:cubicBezTo>
                    <a:pt x="239945" y="426360"/>
                    <a:pt x="221977" y="431298"/>
                    <a:pt x="204283" y="428966"/>
                  </a:cubicBezTo>
                  <a:cubicBezTo>
                    <a:pt x="198797" y="428143"/>
                    <a:pt x="193585" y="427183"/>
                    <a:pt x="188372" y="425263"/>
                  </a:cubicBezTo>
                  <a:cubicBezTo>
                    <a:pt x="182338" y="422931"/>
                    <a:pt x="177262" y="419228"/>
                    <a:pt x="172462" y="415113"/>
                  </a:cubicBezTo>
                  <a:cubicBezTo>
                    <a:pt x="167525" y="410998"/>
                    <a:pt x="163546" y="405786"/>
                    <a:pt x="159844" y="400711"/>
                  </a:cubicBezTo>
                  <a:cubicBezTo>
                    <a:pt x="149008" y="385761"/>
                    <a:pt x="144207" y="366558"/>
                    <a:pt x="142287" y="348316"/>
                  </a:cubicBezTo>
                  <a:cubicBezTo>
                    <a:pt x="141190" y="337343"/>
                    <a:pt x="141876" y="326233"/>
                    <a:pt x="143659" y="315260"/>
                  </a:cubicBezTo>
                  <a:cubicBezTo>
                    <a:pt x="121850" y="324587"/>
                    <a:pt x="97436" y="329799"/>
                    <a:pt x="73844" y="327605"/>
                  </a:cubicBezTo>
                  <a:cubicBezTo>
                    <a:pt x="58620" y="326233"/>
                    <a:pt x="43669" y="321981"/>
                    <a:pt x="30776" y="313203"/>
                  </a:cubicBezTo>
                  <a:cubicBezTo>
                    <a:pt x="21998" y="307168"/>
                    <a:pt x="14591" y="298115"/>
                    <a:pt x="9242" y="288926"/>
                  </a:cubicBezTo>
                  <a:cubicBezTo>
                    <a:pt x="3344" y="278639"/>
                    <a:pt x="-496" y="267391"/>
                    <a:pt x="52" y="255459"/>
                  </a:cubicBezTo>
                  <a:cubicBezTo>
                    <a:pt x="601" y="242017"/>
                    <a:pt x="4304" y="228849"/>
                    <a:pt x="10888" y="217191"/>
                  </a:cubicBezTo>
                  <a:cubicBezTo>
                    <a:pt x="18843" y="203201"/>
                    <a:pt x="32010" y="191679"/>
                    <a:pt x="45589" y="183312"/>
                  </a:cubicBezTo>
                  <a:cubicBezTo>
                    <a:pt x="65066" y="171379"/>
                    <a:pt x="87697" y="165756"/>
                    <a:pt x="110191" y="163013"/>
                  </a:cubicBezTo>
                  <a:cubicBezTo>
                    <a:pt x="109094" y="161367"/>
                    <a:pt x="108134" y="159721"/>
                    <a:pt x="107174" y="157938"/>
                  </a:cubicBezTo>
                  <a:cubicBezTo>
                    <a:pt x="100727" y="146828"/>
                    <a:pt x="95653" y="135169"/>
                    <a:pt x="91264" y="123099"/>
                  </a:cubicBezTo>
                  <a:cubicBezTo>
                    <a:pt x="86463" y="109657"/>
                    <a:pt x="83582" y="95530"/>
                    <a:pt x="83582" y="81402"/>
                  </a:cubicBezTo>
                  <a:cubicBezTo>
                    <a:pt x="83720" y="61926"/>
                    <a:pt x="89343" y="42586"/>
                    <a:pt x="101002" y="26950"/>
                  </a:cubicBezTo>
                  <a:cubicBezTo>
                    <a:pt x="106214" y="20092"/>
                    <a:pt x="112523" y="14880"/>
                    <a:pt x="119519" y="10079"/>
                  </a:cubicBezTo>
                  <a:cubicBezTo>
                    <a:pt x="119793" y="9668"/>
                    <a:pt x="119930" y="9531"/>
                    <a:pt x="120204" y="9393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3" name="任意多边形: 形状 1372"/>
            <p:cNvSpPr/>
            <p:nvPr>
              <p:custDataLst>
                <p:tags r:id="rId127"/>
              </p:custDataLst>
            </p:nvPr>
          </p:nvSpPr>
          <p:spPr>
            <a:xfrm>
              <a:off x="7934521" y="5702764"/>
              <a:ext cx="98225" cy="91009"/>
            </a:xfrm>
            <a:custGeom>
              <a:avLst/>
              <a:gdLst>
                <a:gd name="connsiteX0" fmla="*/ 52230 w 98225"/>
                <a:gd name="connsiteY0" fmla="*/ 74 h 91009"/>
                <a:gd name="connsiteX1" fmla="*/ 86657 w 98225"/>
                <a:gd name="connsiteY1" fmla="*/ 17631 h 91009"/>
                <a:gd name="connsiteX2" fmla="*/ 93378 w 98225"/>
                <a:gd name="connsiteY2" fmla="*/ 68792 h 91009"/>
                <a:gd name="connsiteX3" fmla="*/ 39200 w 98225"/>
                <a:gd name="connsiteY3" fmla="*/ 86896 h 91009"/>
                <a:gd name="connsiteX4" fmla="*/ 39200 w 98225"/>
                <a:gd name="connsiteY4" fmla="*/ 86896 h 91009"/>
                <a:gd name="connsiteX5" fmla="*/ 18077 w 98225"/>
                <a:gd name="connsiteY5" fmla="*/ 80038 h 91009"/>
                <a:gd name="connsiteX6" fmla="*/ 795 w 98225"/>
                <a:gd name="connsiteY6" fmla="*/ 53155 h 91009"/>
                <a:gd name="connsiteX7" fmla="*/ 16431 w 98225"/>
                <a:gd name="connsiteY7" fmla="*/ 11733 h 91009"/>
                <a:gd name="connsiteX8" fmla="*/ 21232 w 98225"/>
                <a:gd name="connsiteY8" fmla="*/ 8167 h 91009"/>
                <a:gd name="connsiteX9" fmla="*/ 52230 w 98225"/>
                <a:gd name="connsiteY9" fmla="*/ 74 h 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225" h="91009">
                  <a:moveTo>
                    <a:pt x="52230" y="74"/>
                  </a:moveTo>
                  <a:cubicBezTo>
                    <a:pt x="65535" y="623"/>
                    <a:pt x="78016" y="7893"/>
                    <a:pt x="86657" y="17631"/>
                  </a:cubicBezTo>
                  <a:cubicBezTo>
                    <a:pt x="99139" y="31484"/>
                    <a:pt x="101745" y="52195"/>
                    <a:pt x="93378" y="68792"/>
                  </a:cubicBezTo>
                  <a:cubicBezTo>
                    <a:pt x="83640" y="88131"/>
                    <a:pt x="58677" y="96772"/>
                    <a:pt x="39200" y="86896"/>
                  </a:cubicBezTo>
                  <a:cubicBezTo>
                    <a:pt x="39200" y="86896"/>
                    <a:pt x="39200" y="86896"/>
                    <a:pt x="39200" y="86896"/>
                  </a:cubicBezTo>
                  <a:cubicBezTo>
                    <a:pt x="31793" y="86485"/>
                    <a:pt x="24935" y="84153"/>
                    <a:pt x="18077" y="80038"/>
                  </a:cubicBezTo>
                  <a:cubicBezTo>
                    <a:pt x="8613" y="74278"/>
                    <a:pt x="2990" y="63579"/>
                    <a:pt x="795" y="53155"/>
                  </a:cubicBezTo>
                  <a:cubicBezTo>
                    <a:pt x="-2497" y="37931"/>
                    <a:pt x="4773" y="21471"/>
                    <a:pt x="16431" y="11733"/>
                  </a:cubicBezTo>
                  <a:cubicBezTo>
                    <a:pt x="17940" y="10499"/>
                    <a:pt x="19585" y="9264"/>
                    <a:pt x="21232" y="8167"/>
                  </a:cubicBezTo>
                  <a:cubicBezTo>
                    <a:pt x="30422" y="1995"/>
                    <a:pt x="41257" y="-474"/>
                    <a:pt x="52230" y="74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284" name="组合 283"/>
          <p:cNvGrpSpPr/>
          <p:nvPr>
            <p:custDataLst>
              <p:tags r:id="rId128"/>
            </p:custDataLst>
          </p:nvPr>
        </p:nvGrpSpPr>
        <p:grpSpPr>
          <a:xfrm>
            <a:off x="847362" y="3404406"/>
            <a:ext cx="1326895" cy="2140408"/>
            <a:chOff x="1879203" y="1802058"/>
            <a:chExt cx="2570057" cy="4145748"/>
          </a:xfrm>
        </p:grpSpPr>
        <p:grpSp>
          <p:nvGrpSpPr>
            <p:cNvPr id="285" name="组合 284"/>
            <p:cNvGrpSpPr/>
            <p:nvPr/>
          </p:nvGrpSpPr>
          <p:grpSpPr>
            <a:xfrm>
              <a:off x="1879203" y="2826402"/>
              <a:ext cx="2186958" cy="3121404"/>
              <a:chOff x="1879203" y="2826402"/>
              <a:chExt cx="2186958" cy="3121404"/>
            </a:xfrm>
          </p:grpSpPr>
          <p:sp>
            <p:nvSpPr>
              <p:cNvPr id="289" name="任意多边形: 形状 288"/>
              <p:cNvSpPr/>
              <p:nvPr>
                <p:custDataLst>
                  <p:tags r:id="rId129"/>
                </p:custDataLst>
              </p:nvPr>
            </p:nvSpPr>
            <p:spPr>
              <a:xfrm>
                <a:off x="3712310" y="3094212"/>
                <a:ext cx="25460" cy="214498"/>
              </a:xfrm>
              <a:custGeom>
                <a:avLst/>
                <a:gdLst>
                  <a:gd name="connsiteX0" fmla="*/ 25360 w 25460"/>
                  <a:gd name="connsiteY0" fmla="*/ 8622 h 214498"/>
                  <a:gd name="connsiteX1" fmla="*/ 12193 w 25460"/>
                  <a:gd name="connsiteY1" fmla="*/ 4918 h 214498"/>
                  <a:gd name="connsiteX2" fmla="*/ 1220 w 25460"/>
                  <a:gd name="connsiteY2" fmla="*/ 207915 h 214498"/>
                  <a:gd name="connsiteX3" fmla="*/ 14936 w 25460"/>
                  <a:gd name="connsiteY3" fmla="*/ 207915 h 214498"/>
                  <a:gd name="connsiteX4" fmla="*/ 25360 w 25460"/>
                  <a:gd name="connsiteY4" fmla="*/ 8622 h 21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60" h="214498">
                    <a:moveTo>
                      <a:pt x="25360" y="8622"/>
                    </a:moveTo>
                    <a:cubicBezTo>
                      <a:pt x="26732" y="-20"/>
                      <a:pt x="13565" y="-3723"/>
                      <a:pt x="12193" y="4918"/>
                    </a:cubicBezTo>
                    <a:cubicBezTo>
                      <a:pt x="1632" y="72264"/>
                      <a:pt x="-2209" y="139746"/>
                      <a:pt x="1220" y="207915"/>
                    </a:cubicBezTo>
                    <a:cubicBezTo>
                      <a:pt x="1632" y="216693"/>
                      <a:pt x="15348" y="216693"/>
                      <a:pt x="14936" y="207915"/>
                    </a:cubicBezTo>
                    <a:cubicBezTo>
                      <a:pt x="11507" y="140981"/>
                      <a:pt x="14936" y="74733"/>
                      <a:pt x="25360" y="862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0" name="任意多边形: 形状 289"/>
              <p:cNvSpPr/>
              <p:nvPr>
                <p:custDataLst>
                  <p:tags r:id="rId130"/>
                </p:custDataLst>
              </p:nvPr>
            </p:nvSpPr>
            <p:spPr>
              <a:xfrm>
                <a:off x="1879203" y="3674112"/>
                <a:ext cx="77094" cy="96467"/>
              </a:xfrm>
              <a:custGeom>
                <a:avLst/>
                <a:gdLst>
                  <a:gd name="connsiteX0" fmla="*/ 74976 w 77094"/>
                  <a:gd name="connsiteY0" fmla="*/ 84757 h 96467"/>
                  <a:gd name="connsiteX1" fmla="*/ 12706 w 77094"/>
                  <a:gd name="connsiteY1" fmla="*/ 3421 h 96467"/>
                  <a:gd name="connsiteX2" fmla="*/ 910 w 77094"/>
                  <a:gd name="connsiteY2" fmla="*/ 10279 h 96467"/>
                  <a:gd name="connsiteX3" fmla="*/ 65375 w 77094"/>
                  <a:gd name="connsiteY3" fmla="*/ 94496 h 96467"/>
                  <a:gd name="connsiteX4" fmla="*/ 74976 w 77094"/>
                  <a:gd name="connsiteY4" fmla="*/ 84757 h 9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094" h="96467">
                    <a:moveTo>
                      <a:pt x="74976" y="84757"/>
                    </a:moveTo>
                    <a:cubicBezTo>
                      <a:pt x="50013" y="60891"/>
                      <a:pt x="29302" y="33733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18055" y="41552"/>
                      <a:pt x="39589" y="69806"/>
                      <a:pt x="65375" y="94496"/>
                    </a:cubicBezTo>
                    <a:cubicBezTo>
                      <a:pt x="71684" y="100667"/>
                      <a:pt x="81423" y="90929"/>
                      <a:pt x="74976" y="8475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1" name="任意多边形: 形状 290"/>
              <p:cNvSpPr/>
              <p:nvPr>
                <p:custDataLst>
                  <p:tags r:id="rId131"/>
                </p:custDataLst>
              </p:nvPr>
            </p:nvSpPr>
            <p:spPr>
              <a:xfrm>
                <a:off x="1970017" y="3583306"/>
                <a:ext cx="69119" cy="113472"/>
              </a:xfrm>
              <a:custGeom>
                <a:avLst/>
                <a:gdLst>
                  <a:gd name="connsiteX0" fmla="*/ 67830 w 69119"/>
                  <a:gd name="connsiteY0" fmla="*/ 103554 h 113472"/>
                  <a:gd name="connsiteX1" fmla="*/ 13652 w 69119"/>
                  <a:gd name="connsiteY1" fmla="*/ 4662 h 113472"/>
                  <a:gd name="connsiteX2" fmla="*/ 484 w 69119"/>
                  <a:gd name="connsiteY2" fmla="*/ 8365 h 113472"/>
                  <a:gd name="connsiteX3" fmla="*/ 56034 w 69119"/>
                  <a:gd name="connsiteY3" fmla="*/ 110549 h 113472"/>
                  <a:gd name="connsiteX4" fmla="*/ 67830 w 69119"/>
                  <a:gd name="connsiteY4" fmla="*/ 103554 h 113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119" h="113472">
                    <a:moveTo>
                      <a:pt x="67830" y="103554"/>
                    </a:moveTo>
                    <a:cubicBezTo>
                      <a:pt x="45199" y="72968"/>
                      <a:pt x="27093" y="40186"/>
                      <a:pt x="13652" y="4662"/>
                    </a:cubicBezTo>
                    <a:cubicBezTo>
                      <a:pt x="10497" y="-3568"/>
                      <a:pt x="-2670" y="-1"/>
                      <a:pt x="484" y="8365"/>
                    </a:cubicBezTo>
                    <a:cubicBezTo>
                      <a:pt x="14338" y="44987"/>
                      <a:pt x="32717" y="79140"/>
                      <a:pt x="56034" y="110549"/>
                    </a:cubicBezTo>
                    <a:cubicBezTo>
                      <a:pt x="61109" y="117545"/>
                      <a:pt x="73042" y="110687"/>
                      <a:pt x="67830" y="10355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2" name="任意多边形: 形状 291"/>
              <p:cNvSpPr/>
              <p:nvPr>
                <p:custDataLst>
                  <p:tags r:id="rId132"/>
                </p:custDataLst>
              </p:nvPr>
            </p:nvSpPr>
            <p:spPr>
              <a:xfrm>
                <a:off x="2061825" y="3473057"/>
                <a:ext cx="77270" cy="151152"/>
              </a:xfrm>
              <a:custGeom>
                <a:avLst/>
                <a:gdLst>
                  <a:gd name="connsiteX0" fmla="*/ 76560 w 77270"/>
                  <a:gd name="connsiteY0" fmla="*/ 140697 h 151152"/>
                  <a:gd name="connsiteX1" fmla="*/ 12506 w 77270"/>
                  <a:gd name="connsiteY1" fmla="*/ 3537 h 151152"/>
                  <a:gd name="connsiteX2" fmla="*/ 711 w 77270"/>
                  <a:gd name="connsiteY2" fmla="*/ 10395 h 151152"/>
                  <a:gd name="connsiteX3" fmla="*/ 64764 w 77270"/>
                  <a:gd name="connsiteY3" fmla="*/ 147555 h 151152"/>
                  <a:gd name="connsiteX4" fmla="*/ 76560 w 77270"/>
                  <a:gd name="connsiteY4" fmla="*/ 140697 h 151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270" h="151152">
                    <a:moveTo>
                      <a:pt x="76560" y="140697"/>
                    </a:moveTo>
                    <a:cubicBezTo>
                      <a:pt x="55163" y="95023"/>
                      <a:pt x="33903" y="49211"/>
                      <a:pt x="12506" y="3537"/>
                    </a:cubicBezTo>
                    <a:cubicBezTo>
                      <a:pt x="8803" y="-4418"/>
                      <a:pt x="-2993" y="2440"/>
                      <a:pt x="711" y="10395"/>
                    </a:cubicBezTo>
                    <a:cubicBezTo>
                      <a:pt x="22108" y="56069"/>
                      <a:pt x="43367" y="101881"/>
                      <a:pt x="64764" y="147555"/>
                    </a:cubicBezTo>
                    <a:cubicBezTo>
                      <a:pt x="68468" y="155647"/>
                      <a:pt x="80263" y="148652"/>
                      <a:pt x="76560" y="1406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3" name="任意多边形: 形状 292"/>
              <p:cNvSpPr/>
              <p:nvPr>
                <p:custDataLst>
                  <p:tags r:id="rId133"/>
                </p:custDataLst>
              </p:nvPr>
            </p:nvSpPr>
            <p:spPr>
              <a:xfrm>
                <a:off x="2235631" y="3482355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4" name="任意多边形: 形状 293"/>
              <p:cNvSpPr/>
              <p:nvPr>
                <p:custDataLst>
                  <p:tags r:id="rId134"/>
                </p:custDataLst>
              </p:nvPr>
            </p:nvSpPr>
            <p:spPr>
              <a:xfrm>
                <a:off x="2647412" y="4570190"/>
                <a:ext cx="95285" cy="105297"/>
              </a:xfrm>
              <a:custGeom>
                <a:avLst/>
                <a:gdLst>
                  <a:gd name="connsiteX0" fmla="*/ 92420 w 95285"/>
                  <a:gd name="connsiteY0" fmla="*/ 92152 h 105297"/>
                  <a:gd name="connsiteX1" fmla="*/ 12867 w 95285"/>
                  <a:gd name="connsiteY1" fmla="*/ 3273 h 105297"/>
                  <a:gd name="connsiteX2" fmla="*/ 1071 w 95285"/>
                  <a:gd name="connsiteY2" fmla="*/ 10131 h 105297"/>
                  <a:gd name="connsiteX3" fmla="*/ 85562 w 95285"/>
                  <a:gd name="connsiteY3" fmla="*/ 103948 h 105297"/>
                  <a:gd name="connsiteX4" fmla="*/ 92420 w 95285"/>
                  <a:gd name="connsiteY4" fmla="*/ 92152 h 105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85" h="105297">
                    <a:moveTo>
                      <a:pt x="92420" y="92152"/>
                    </a:moveTo>
                    <a:cubicBezTo>
                      <a:pt x="60461" y="67601"/>
                      <a:pt x="33852" y="37563"/>
                      <a:pt x="12867" y="3273"/>
                    </a:cubicBezTo>
                    <a:cubicBezTo>
                      <a:pt x="8203" y="-4271"/>
                      <a:pt x="-3592" y="2587"/>
                      <a:pt x="1071" y="10131"/>
                    </a:cubicBezTo>
                    <a:cubicBezTo>
                      <a:pt x="23428" y="46615"/>
                      <a:pt x="51683" y="77888"/>
                      <a:pt x="85562" y="103948"/>
                    </a:cubicBezTo>
                    <a:cubicBezTo>
                      <a:pt x="92557" y="109297"/>
                      <a:pt x="99278" y="97364"/>
                      <a:pt x="92420" y="921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5" name="任意多边形: 形状 294"/>
              <p:cNvSpPr/>
              <p:nvPr>
                <p:custDataLst>
                  <p:tags r:id="rId135"/>
                </p:custDataLst>
              </p:nvPr>
            </p:nvSpPr>
            <p:spPr>
              <a:xfrm>
                <a:off x="2820586" y="4460933"/>
                <a:ext cx="32020" cy="77376"/>
              </a:xfrm>
              <a:custGeom>
                <a:avLst/>
                <a:gdLst>
                  <a:gd name="connsiteX0" fmla="*/ 31716 w 32020"/>
                  <a:gd name="connsiteY0" fmla="*/ 68913 h 77376"/>
                  <a:gd name="connsiteX1" fmla="*/ 13474 w 32020"/>
                  <a:gd name="connsiteY1" fmla="*/ 4859 h 77376"/>
                  <a:gd name="connsiteX2" fmla="*/ 307 w 32020"/>
                  <a:gd name="connsiteY2" fmla="*/ 8562 h 77376"/>
                  <a:gd name="connsiteX3" fmla="*/ 18549 w 32020"/>
                  <a:gd name="connsiteY3" fmla="*/ 72616 h 77376"/>
                  <a:gd name="connsiteX4" fmla="*/ 31716 w 32020"/>
                  <a:gd name="connsiteY4" fmla="*/ 68913 h 7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20" h="77376">
                    <a:moveTo>
                      <a:pt x="31716" y="68913"/>
                    </a:moveTo>
                    <a:cubicBezTo>
                      <a:pt x="25682" y="47516"/>
                      <a:pt x="19509" y="26256"/>
                      <a:pt x="13474" y="4859"/>
                    </a:cubicBezTo>
                    <a:cubicBezTo>
                      <a:pt x="11005" y="-3645"/>
                      <a:pt x="-2162" y="-79"/>
                      <a:pt x="307" y="8562"/>
                    </a:cubicBezTo>
                    <a:cubicBezTo>
                      <a:pt x="6342" y="29959"/>
                      <a:pt x="12514" y="51219"/>
                      <a:pt x="18549" y="72616"/>
                    </a:cubicBezTo>
                    <a:cubicBezTo>
                      <a:pt x="20881" y="80983"/>
                      <a:pt x="34185" y="77417"/>
                      <a:pt x="31716" y="6891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6" name="任意多边形: 形状 295"/>
              <p:cNvSpPr/>
              <p:nvPr>
                <p:custDataLst>
                  <p:tags r:id="rId136"/>
                </p:custDataLst>
              </p:nvPr>
            </p:nvSpPr>
            <p:spPr>
              <a:xfrm>
                <a:off x="3405744" y="4588962"/>
                <a:ext cx="13716" cy="95463"/>
              </a:xfrm>
              <a:custGeom>
                <a:avLst/>
                <a:gdLst>
                  <a:gd name="connsiteX0" fmla="*/ 0 w 13716"/>
                  <a:gd name="connsiteY0" fmla="*/ 6584 h 95463"/>
                  <a:gd name="connsiteX1" fmla="*/ 0 w 13716"/>
                  <a:gd name="connsiteY1" fmla="*/ 88880 h 95463"/>
                  <a:gd name="connsiteX2" fmla="*/ 13716 w 13716"/>
                  <a:gd name="connsiteY2" fmla="*/ 88880 h 95463"/>
                  <a:gd name="connsiteX3" fmla="*/ 13716 w 13716"/>
                  <a:gd name="connsiteY3" fmla="*/ 6584 h 95463"/>
                  <a:gd name="connsiteX4" fmla="*/ 0 w 13716"/>
                  <a:gd name="connsiteY4" fmla="*/ 6584 h 95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95463">
                    <a:moveTo>
                      <a:pt x="0" y="6584"/>
                    </a:moveTo>
                    <a:lnTo>
                      <a:pt x="0" y="88880"/>
                    </a:lnTo>
                    <a:cubicBezTo>
                      <a:pt x="0" y="97658"/>
                      <a:pt x="13716" y="97658"/>
                      <a:pt x="13716" y="88880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7" name="任意多边形: 形状 296"/>
              <p:cNvSpPr/>
              <p:nvPr>
                <p:custDataLst>
                  <p:tags r:id="rId137"/>
                </p:custDataLst>
              </p:nvPr>
            </p:nvSpPr>
            <p:spPr>
              <a:xfrm>
                <a:off x="3524661" y="4588962"/>
                <a:ext cx="13716" cy="113705"/>
              </a:xfrm>
              <a:custGeom>
                <a:avLst/>
                <a:gdLst>
                  <a:gd name="connsiteX0" fmla="*/ 0 w 13716"/>
                  <a:gd name="connsiteY0" fmla="*/ 6584 h 113705"/>
                  <a:gd name="connsiteX1" fmla="*/ 0 w 13716"/>
                  <a:gd name="connsiteY1" fmla="*/ 107122 h 113705"/>
                  <a:gd name="connsiteX2" fmla="*/ 13716 w 13716"/>
                  <a:gd name="connsiteY2" fmla="*/ 107122 h 113705"/>
                  <a:gd name="connsiteX3" fmla="*/ 13716 w 13716"/>
                  <a:gd name="connsiteY3" fmla="*/ 6584 h 113705"/>
                  <a:gd name="connsiteX4" fmla="*/ 0 w 13716"/>
                  <a:gd name="connsiteY4" fmla="*/ 6584 h 113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113705">
                    <a:moveTo>
                      <a:pt x="0" y="6584"/>
                    </a:moveTo>
                    <a:lnTo>
                      <a:pt x="0" y="107122"/>
                    </a:lnTo>
                    <a:cubicBezTo>
                      <a:pt x="0" y="115900"/>
                      <a:pt x="13716" y="115900"/>
                      <a:pt x="13716" y="107122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8" name="任意多边形: 形状 297"/>
              <p:cNvSpPr/>
              <p:nvPr>
                <p:custDataLst>
                  <p:tags r:id="rId138"/>
                </p:custDataLst>
              </p:nvPr>
            </p:nvSpPr>
            <p:spPr>
              <a:xfrm>
                <a:off x="3716685" y="4598151"/>
                <a:ext cx="13716" cy="49789"/>
              </a:xfrm>
              <a:custGeom>
                <a:avLst/>
                <a:gdLst>
                  <a:gd name="connsiteX0" fmla="*/ 0 w 13716"/>
                  <a:gd name="connsiteY0" fmla="*/ 6584 h 49789"/>
                  <a:gd name="connsiteX1" fmla="*/ 0 w 13716"/>
                  <a:gd name="connsiteY1" fmla="*/ 43206 h 49789"/>
                  <a:gd name="connsiteX2" fmla="*/ 13716 w 13716"/>
                  <a:gd name="connsiteY2" fmla="*/ 43206 h 49789"/>
                  <a:gd name="connsiteX3" fmla="*/ 13716 w 13716"/>
                  <a:gd name="connsiteY3" fmla="*/ 6584 h 49789"/>
                  <a:gd name="connsiteX4" fmla="*/ 0 w 13716"/>
                  <a:gd name="connsiteY4" fmla="*/ 6584 h 49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49789">
                    <a:moveTo>
                      <a:pt x="0" y="6584"/>
                    </a:moveTo>
                    <a:lnTo>
                      <a:pt x="0" y="43206"/>
                    </a:lnTo>
                    <a:cubicBezTo>
                      <a:pt x="0" y="51984"/>
                      <a:pt x="13716" y="51984"/>
                      <a:pt x="13716" y="43206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9" name="任意多边形: 形状 298"/>
              <p:cNvSpPr/>
              <p:nvPr>
                <p:custDataLst>
                  <p:tags r:id="rId139"/>
                </p:custDataLst>
              </p:nvPr>
            </p:nvSpPr>
            <p:spPr>
              <a:xfrm>
                <a:off x="3241212" y="3729212"/>
                <a:ext cx="123177" cy="114562"/>
              </a:xfrm>
              <a:custGeom>
                <a:avLst/>
                <a:gdLst>
                  <a:gd name="connsiteX0" fmla="*/ 119818 w 123177"/>
                  <a:gd name="connsiteY0" fmla="*/ 101941 h 114562"/>
                  <a:gd name="connsiteX1" fmla="*/ 12970 w 123177"/>
                  <a:gd name="connsiteY1" fmla="*/ 3185 h 114562"/>
                  <a:gd name="connsiteX2" fmla="*/ 1174 w 123177"/>
                  <a:gd name="connsiteY2" fmla="*/ 10043 h 114562"/>
                  <a:gd name="connsiteX3" fmla="*/ 112960 w 123177"/>
                  <a:gd name="connsiteY3" fmla="*/ 113599 h 114562"/>
                  <a:gd name="connsiteX4" fmla="*/ 119818 w 123177"/>
                  <a:gd name="connsiteY4" fmla="*/ 101941 h 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177" h="114562">
                    <a:moveTo>
                      <a:pt x="119818" y="101941"/>
                    </a:moveTo>
                    <a:cubicBezTo>
                      <a:pt x="76338" y="78075"/>
                      <a:pt x="40265" y="44745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29566" y="53523"/>
                      <a:pt x="67422" y="88636"/>
                      <a:pt x="112960" y="113599"/>
                    </a:cubicBezTo>
                    <a:cubicBezTo>
                      <a:pt x="120641" y="117988"/>
                      <a:pt x="127499" y="106193"/>
                      <a:pt x="119818" y="1019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0" name="任意多边形: 形状 299"/>
              <p:cNvSpPr/>
              <p:nvPr>
                <p:custDataLst>
                  <p:tags r:id="rId140"/>
                </p:custDataLst>
              </p:nvPr>
            </p:nvSpPr>
            <p:spPr>
              <a:xfrm>
                <a:off x="3369411" y="3582813"/>
                <a:ext cx="68226" cy="123604"/>
              </a:xfrm>
              <a:custGeom>
                <a:avLst/>
                <a:gdLst>
                  <a:gd name="connsiteX0" fmla="*/ 67468 w 68226"/>
                  <a:gd name="connsiteY0" fmla="*/ 113237 h 123604"/>
                  <a:gd name="connsiteX1" fmla="*/ 12604 w 68226"/>
                  <a:gd name="connsiteY1" fmla="*/ 3509 h 123604"/>
                  <a:gd name="connsiteX2" fmla="*/ 808 w 68226"/>
                  <a:gd name="connsiteY2" fmla="*/ 10367 h 123604"/>
                  <a:gd name="connsiteX3" fmla="*/ 55672 w 68226"/>
                  <a:gd name="connsiteY3" fmla="*/ 120095 h 123604"/>
                  <a:gd name="connsiteX4" fmla="*/ 67468 w 68226"/>
                  <a:gd name="connsiteY4" fmla="*/ 113237 h 123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26" h="123604">
                    <a:moveTo>
                      <a:pt x="67468" y="113237"/>
                    </a:moveTo>
                    <a:cubicBezTo>
                      <a:pt x="49225" y="76615"/>
                      <a:pt x="30846" y="40131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19050" y="46989"/>
                      <a:pt x="37430" y="83473"/>
                      <a:pt x="55672" y="120095"/>
                    </a:cubicBezTo>
                    <a:cubicBezTo>
                      <a:pt x="59512" y="128050"/>
                      <a:pt x="71308" y="121055"/>
                      <a:pt x="67468" y="11323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1" name="任意多边形: 形状 300"/>
              <p:cNvSpPr/>
              <p:nvPr>
                <p:custDataLst>
                  <p:tags r:id="rId141"/>
                </p:custDataLst>
              </p:nvPr>
            </p:nvSpPr>
            <p:spPr>
              <a:xfrm>
                <a:off x="3552368" y="3491407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2" name="任意多边形: 形状 301"/>
              <p:cNvSpPr/>
              <p:nvPr>
                <p:custDataLst>
                  <p:tags r:id="rId142"/>
                </p:custDataLst>
              </p:nvPr>
            </p:nvSpPr>
            <p:spPr>
              <a:xfrm>
                <a:off x="3040007" y="5548821"/>
                <a:ext cx="77751" cy="77807"/>
              </a:xfrm>
              <a:custGeom>
                <a:avLst/>
                <a:gdLst>
                  <a:gd name="connsiteX0" fmla="*/ 75780 w 77751"/>
                  <a:gd name="connsiteY0" fmla="*/ 66097 h 77807"/>
                  <a:gd name="connsiteX1" fmla="*/ 11726 w 77751"/>
                  <a:gd name="connsiteY1" fmla="*/ 2044 h 77807"/>
                  <a:gd name="connsiteX2" fmla="*/ 1988 w 77751"/>
                  <a:gd name="connsiteY2" fmla="*/ 11782 h 77807"/>
                  <a:gd name="connsiteX3" fmla="*/ 66042 w 77751"/>
                  <a:gd name="connsiteY3" fmla="*/ 75836 h 77807"/>
                  <a:gd name="connsiteX4" fmla="*/ 75780 w 77751"/>
                  <a:gd name="connsiteY4" fmla="*/ 66097 h 7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751" h="77807">
                    <a:moveTo>
                      <a:pt x="75780" y="66097"/>
                    </a:moveTo>
                    <a:cubicBezTo>
                      <a:pt x="54383" y="44700"/>
                      <a:pt x="33123" y="23441"/>
                      <a:pt x="11726" y="2044"/>
                    </a:cubicBezTo>
                    <a:cubicBezTo>
                      <a:pt x="5417" y="-4266"/>
                      <a:pt x="-4184" y="5473"/>
                      <a:pt x="1988" y="11782"/>
                    </a:cubicBezTo>
                    <a:cubicBezTo>
                      <a:pt x="23385" y="33179"/>
                      <a:pt x="44645" y="54439"/>
                      <a:pt x="66042" y="75836"/>
                    </a:cubicBezTo>
                    <a:cubicBezTo>
                      <a:pt x="72214" y="82008"/>
                      <a:pt x="81952" y="72270"/>
                      <a:pt x="75780" y="660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3" name="任意多边形: 形状 302"/>
              <p:cNvSpPr/>
              <p:nvPr>
                <p:custDataLst>
                  <p:tags r:id="rId143"/>
                </p:custDataLst>
              </p:nvPr>
            </p:nvSpPr>
            <p:spPr>
              <a:xfrm>
                <a:off x="3286978" y="5576296"/>
                <a:ext cx="22601" cy="32118"/>
              </a:xfrm>
              <a:custGeom>
                <a:avLst/>
                <a:gdLst>
                  <a:gd name="connsiteX0" fmla="*/ 21793 w 22601"/>
                  <a:gd name="connsiteY0" fmla="*/ 21752 h 32118"/>
                  <a:gd name="connsiteX1" fmla="*/ 12604 w 22601"/>
                  <a:gd name="connsiteY1" fmla="*/ 3509 h 32118"/>
                  <a:gd name="connsiteX2" fmla="*/ 808 w 22601"/>
                  <a:gd name="connsiteY2" fmla="*/ 10367 h 32118"/>
                  <a:gd name="connsiteX3" fmla="*/ 9998 w 22601"/>
                  <a:gd name="connsiteY3" fmla="*/ 28610 h 32118"/>
                  <a:gd name="connsiteX4" fmla="*/ 21793 w 22601"/>
                  <a:gd name="connsiteY4" fmla="*/ 21752 h 3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01" h="32118">
                    <a:moveTo>
                      <a:pt x="21793" y="21752"/>
                    </a:moveTo>
                    <a:cubicBezTo>
                      <a:pt x="18776" y="15717"/>
                      <a:pt x="15758" y="9544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lnTo>
                      <a:pt x="9998" y="28610"/>
                    </a:lnTo>
                    <a:cubicBezTo>
                      <a:pt x="13975" y="36565"/>
                      <a:pt x="25771" y="29569"/>
                      <a:pt x="21793" y="217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4" name="任意多边形: 形状 303"/>
              <p:cNvSpPr/>
              <p:nvPr>
                <p:custDataLst>
                  <p:tags r:id="rId144"/>
                </p:custDataLst>
              </p:nvPr>
            </p:nvSpPr>
            <p:spPr>
              <a:xfrm>
                <a:off x="3488314" y="5548807"/>
                <a:ext cx="13270" cy="13716"/>
              </a:xfrm>
              <a:custGeom>
                <a:avLst/>
                <a:gdLst>
                  <a:gd name="connsiteX0" fmla="*/ 6584 w 13270"/>
                  <a:gd name="connsiteY0" fmla="*/ 0 h 13716"/>
                  <a:gd name="connsiteX1" fmla="*/ 6584 w 13270"/>
                  <a:gd name="connsiteY1" fmla="*/ 13716 h 13716"/>
                  <a:gd name="connsiteX2" fmla="*/ 6584 w 13270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70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499" y="13716"/>
                      <a:pt x="15499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5" name="任意多边形: 形状 304"/>
              <p:cNvSpPr/>
              <p:nvPr>
                <p:custDataLst>
                  <p:tags r:id="rId145"/>
                </p:custDataLst>
              </p:nvPr>
            </p:nvSpPr>
            <p:spPr>
              <a:xfrm>
                <a:off x="2073696" y="4678809"/>
                <a:ext cx="191944" cy="183441"/>
              </a:xfrm>
              <a:custGeom>
                <a:avLst/>
                <a:gdLst>
                  <a:gd name="connsiteX0" fmla="*/ 188408 w 191944"/>
                  <a:gd name="connsiteY0" fmla="*/ 170893 h 183441"/>
                  <a:gd name="connsiteX1" fmla="*/ 12706 w 191944"/>
                  <a:gd name="connsiteY1" fmla="*/ 3421 h 183441"/>
                  <a:gd name="connsiteX2" fmla="*/ 910 w 191944"/>
                  <a:gd name="connsiteY2" fmla="*/ 10279 h 183441"/>
                  <a:gd name="connsiteX3" fmla="*/ 181550 w 191944"/>
                  <a:gd name="connsiteY3" fmla="*/ 182689 h 183441"/>
                  <a:gd name="connsiteX4" fmla="*/ 188408 w 191944"/>
                  <a:gd name="connsiteY4" fmla="*/ 170893 h 183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944" h="183441">
                    <a:moveTo>
                      <a:pt x="188408" y="170893"/>
                    </a:moveTo>
                    <a:cubicBezTo>
                      <a:pt x="112832" y="134546"/>
                      <a:pt x="52482" y="77076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41784" y="85854"/>
                      <a:pt x="104191" y="145519"/>
                      <a:pt x="181550" y="182689"/>
                    </a:cubicBezTo>
                    <a:cubicBezTo>
                      <a:pt x="189505" y="186530"/>
                      <a:pt x="196363" y="174597"/>
                      <a:pt x="188408" y="17089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6" name="任意多边形: 形状 305"/>
              <p:cNvSpPr/>
              <p:nvPr>
                <p:custDataLst>
                  <p:tags r:id="rId146"/>
                </p:custDataLst>
              </p:nvPr>
            </p:nvSpPr>
            <p:spPr>
              <a:xfrm>
                <a:off x="2162027" y="4515912"/>
                <a:ext cx="123881" cy="177733"/>
              </a:xfrm>
              <a:custGeom>
                <a:avLst/>
                <a:gdLst>
                  <a:gd name="connsiteX0" fmla="*/ 122707 w 123881"/>
                  <a:gd name="connsiteY0" fmla="*/ 167690 h 177733"/>
                  <a:gd name="connsiteX1" fmla="*/ 12979 w 123881"/>
                  <a:gd name="connsiteY1" fmla="*/ 3098 h 177733"/>
                  <a:gd name="connsiteX2" fmla="*/ 1184 w 123881"/>
                  <a:gd name="connsiteY2" fmla="*/ 9956 h 177733"/>
                  <a:gd name="connsiteX3" fmla="*/ 110912 w 123881"/>
                  <a:gd name="connsiteY3" fmla="*/ 174548 h 177733"/>
                  <a:gd name="connsiteX4" fmla="*/ 122707 w 123881"/>
                  <a:gd name="connsiteY4" fmla="*/ 167690 h 177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81" h="177733">
                    <a:moveTo>
                      <a:pt x="122707" y="167690"/>
                    </a:moveTo>
                    <a:cubicBezTo>
                      <a:pt x="86086" y="112826"/>
                      <a:pt x="49601" y="57962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7805" y="64820"/>
                      <a:pt x="74290" y="119684"/>
                      <a:pt x="110912" y="174548"/>
                    </a:cubicBezTo>
                    <a:cubicBezTo>
                      <a:pt x="115712" y="181955"/>
                      <a:pt x="127645" y="175097"/>
                      <a:pt x="122707" y="16769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7" name="任意多边形: 形状 306"/>
              <p:cNvSpPr/>
              <p:nvPr>
                <p:custDataLst>
                  <p:tags r:id="rId147"/>
                </p:custDataLst>
              </p:nvPr>
            </p:nvSpPr>
            <p:spPr>
              <a:xfrm>
                <a:off x="3544888" y="5558271"/>
                <a:ext cx="38325" cy="151050"/>
              </a:xfrm>
              <a:custGeom>
                <a:avLst/>
                <a:gdLst>
                  <a:gd name="connsiteX0" fmla="*/ 38203 w 38325"/>
                  <a:gd name="connsiteY0" fmla="*/ 6584 h 151050"/>
                  <a:gd name="connsiteX1" fmla="*/ 24487 w 38325"/>
                  <a:gd name="connsiteY1" fmla="*/ 6584 h 151050"/>
                  <a:gd name="connsiteX2" fmla="*/ 484 w 38325"/>
                  <a:gd name="connsiteY2" fmla="*/ 142784 h 151050"/>
                  <a:gd name="connsiteX3" fmla="*/ 13652 w 38325"/>
                  <a:gd name="connsiteY3" fmla="*/ 146487 h 151050"/>
                  <a:gd name="connsiteX4" fmla="*/ 38203 w 38325"/>
                  <a:gd name="connsiteY4" fmla="*/ 6584 h 15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325" h="151050">
                    <a:moveTo>
                      <a:pt x="38203" y="6584"/>
                    </a:moveTo>
                    <a:cubicBezTo>
                      <a:pt x="37929" y="-2195"/>
                      <a:pt x="24213" y="-2195"/>
                      <a:pt x="24487" y="6584"/>
                    </a:cubicBezTo>
                    <a:cubicBezTo>
                      <a:pt x="25585" y="53767"/>
                      <a:pt x="17629" y="98893"/>
                      <a:pt x="484" y="142784"/>
                    </a:cubicBezTo>
                    <a:cubicBezTo>
                      <a:pt x="-2670" y="151013"/>
                      <a:pt x="10497" y="154580"/>
                      <a:pt x="13652" y="146487"/>
                    </a:cubicBezTo>
                    <a:cubicBezTo>
                      <a:pt x="31345" y="101361"/>
                      <a:pt x="39438" y="55001"/>
                      <a:pt x="38203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8" name="任意多边形: 形状 307"/>
              <p:cNvSpPr/>
              <p:nvPr>
                <p:custDataLst>
                  <p:tags r:id="rId148"/>
                </p:custDataLst>
              </p:nvPr>
            </p:nvSpPr>
            <p:spPr>
              <a:xfrm>
                <a:off x="3223148" y="5476027"/>
                <a:ext cx="32303" cy="205088"/>
              </a:xfrm>
              <a:custGeom>
                <a:avLst/>
                <a:gdLst>
                  <a:gd name="connsiteX0" fmla="*/ 13752 w 32303"/>
                  <a:gd name="connsiteY0" fmla="*/ 6532 h 205088"/>
                  <a:gd name="connsiteX1" fmla="*/ 36 w 32303"/>
                  <a:gd name="connsiteY1" fmla="*/ 6532 h 205088"/>
                  <a:gd name="connsiteX2" fmla="*/ 18552 w 32303"/>
                  <a:gd name="connsiteY2" fmla="*/ 198556 h 205088"/>
                  <a:gd name="connsiteX3" fmla="*/ 32268 w 32303"/>
                  <a:gd name="connsiteY3" fmla="*/ 198556 h 205088"/>
                  <a:gd name="connsiteX4" fmla="*/ 13752 w 32303"/>
                  <a:gd name="connsiteY4" fmla="*/ 6532 h 20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303" h="205088">
                    <a:moveTo>
                      <a:pt x="13752" y="6532"/>
                    </a:moveTo>
                    <a:cubicBezTo>
                      <a:pt x="12929" y="-2109"/>
                      <a:pt x="-787" y="-2246"/>
                      <a:pt x="36" y="6532"/>
                    </a:cubicBezTo>
                    <a:cubicBezTo>
                      <a:pt x="6208" y="70586"/>
                      <a:pt x="12380" y="134503"/>
                      <a:pt x="18552" y="198556"/>
                    </a:cubicBezTo>
                    <a:cubicBezTo>
                      <a:pt x="19375" y="207198"/>
                      <a:pt x="33091" y="207334"/>
                      <a:pt x="32268" y="198556"/>
                    </a:cubicBezTo>
                    <a:cubicBezTo>
                      <a:pt x="26096" y="134503"/>
                      <a:pt x="19924" y="70586"/>
                      <a:pt x="1375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9" name="任意多边形: 形状 308"/>
              <p:cNvSpPr/>
              <p:nvPr>
                <p:custDataLst>
                  <p:tags r:id="rId149"/>
                </p:custDataLst>
              </p:nvPr>
            </p:nvSpPr>
            <p:spPr>
              <a:xfrm>
                <a:off x="2865963" y="5668142"/>
                <a:ext cx="161088" cy="167855"/>
              </a:xfrm>
              <a:custGeom>
                <a:avLst/>
                <a:gdLst>
                  <a:gd name="connsiteX0" fmla="*/ 158750 w 161088"/>
                  <a:gd name="connsiteY0" fmla="*/ 156494 h 167855"/>
                  <a:gd name="connsiteX1" fmla="*/ 13086 w 161088"/>
                  <a:gd name="connsiteY1" fmla="*/ 3012 h 167855"/>
                  <a:gd name="connsiteX2" fmla="*/ 1290 w 161088"/>
                  <a:gd name="connsiteY2" fmla="*/ 9870 h 167855"/>
                  <a:gd name="connsiteX3" fmla="*/ 149011 w 161088"/>
                  <a:gd name="connsiteY3" fmla="*/ 166232 h 167855"/>
                  <a:gd name="connsiteX4" fmla="*/ 158750 w 161088"/>
                  <a:gd name="connsiteY4" fmla="*/ 156494 h 167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088" h="167855">
                    <a:moveTo>
                      <a:pt x="158750" y="156494"/>
                    </a:moveTo>
                    <a:cubicBezTo>
                      <a:pt x="103474" y="111780"/>
                      <a:pt x="54782" y="60619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43672" y="68437"/>
                      <a:pt x="92913" y="120695"/>
                      <a:pt x="149011" y="166232"/>
                    </a:cubicBezTo>
                    <a:cubicBezTo>
                      <a:pt x="155869" y="171719"/>
                      <a:pt x="165608" y="161980"/>
                      <a:pt x="158750" y="15649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0" name="任意多边形: 形状 309"/>
              <p:cNvSpPr/>
              <p:nvPr>
                <p:custDataLst>
                  <p:tags r:id="rId150"/>
                </p:custDataLst>
              </p:nvPr>
            </p:nvSpPr>
            <p:spPr>
              <a:xfrm>
                <a:off x="2811215" y="5686211"/>
                <a:ext cx="151150" cy="177996"/>
              </a:xfrm>
              <a:custGeom>
                <a:avLst/>
                <a:gdLst>
                  <a:gd name="connsiteX0" fmla="*/ 149033 w 151150"/>
                  <a:gd name="connsiteY0" fmla="*/ 166406 h 177996"/>
                  <a:gd name="connsiteX1" fmla="*/ 12970 w 151150"/>
                  <a:gd name="connsiteY1" fmla="*/ 3185 h 177996"/>
                  <a:gd name="connsiteX2" fmla="*/ 1174 w 151150"/>
                  <a:gd name="connsiteY2" fmla="*/ 10043 h 177996"/>
                  <a:gd name="connsiteX3" fmla="*/ 139431 w 151150"/>
                  <a:gd name="connsiteY3" fmla="*/ 176007 h 177996"/>
                  <a:gd name="connsiteX4" fmla="*/ 149033 w 151150"/>
                  <a:gd name="connsiteY4" fmla="*/ 166406 h 177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150" h="177996">
                    <a:moveTo>
                      <a:pt x="149033" y="166406"/>
                    </a:moveTo>
                    <a:cubicBezTo>
                      <a:pt x="97323" y="117302"/>
                      <a:pt x="51923" y="62850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40813" y="70668"/>
                      <a:pt x="86899" y="126081"/>
                      <a:pt x="139431" y="176007"/>
                    </a:cubicBezTo>
                    <a:cubicBezTo>
                      <a:pt x="145741" y="182179"/>
                      <a:pt x="155479" y="172578"/>
                      <a:pt x="149033" y="16640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1" name="任意多边形: 形状 310"/>
              <p:cNvSpPr/>
              <p:nvPr>
                <p:custDataLst>
                  <p:tags r:id="rId151"/>
                </p:custDataLst>
              </p:nvPr>
            </p:nvSpPr>
            <p:spPr>
              <a:xfrm>
                <a:off x="2496951" y="5507934"/>
                <a:ext cx="1349674" cy="439872"/>
              </a:xfrm>
              <a:custGeom>
                <a:avLst/>
                <a:gdLst>
                  <a:gd name="connsiteX0" fmla="*/ 296785 w 1349674"/>
                  <a:gd name="connsiteY0" fmla="*/ 433426 h 439872"/>
                  <a:gd name="connsiteX1" fmla="*/ 138090 w 1349674"/>
                  <a:gd name="connsiteY1" fmla="*/ 403662 h 439872"/>
                  <a:gd name="connsiteX2" fmla="*/ 20956 w 1349674"/>
                  <a:gd name="connsiteY2" fmla="*/ 322463 h 439872"/>
                  <a:gd name="connsiteX3" fmla="*/ 519 w 1349674"/>
                  <a:gd name="connsiteY3" fmla="*/ 240990 h 439872"/>
                  <a:gd name="connsiteX4" fmla="*/ 15195 w 1349674"/>
                  <a:gd name="connsiteY4" fmla="*/ 191475 h 439872"/>
                  <a:gd name="connsiteX5" fmla="*/ 45096 w 1349674"/>
                  <a:gd name="connsiteY5" fmla="*/ 152110 h 439872"/>
                  <a:gd name="connsiteX6" fmla="*/ 185411 w 1349674"/>
                  <a:gd name="connsiteY6" fmla="*/ 75163 h 439872"/>
                  <a:gd name="connsiteX7" fmla="*/ 338344 w 1349674"/>
                  <a:gd name="connsiteY7" fmla="*/ 37856 h 439872"/>
                  <a:gd name="connsiteX8" fmla="*/ 654498 w 1349674"/>
                  <a:gd name="connsiteY8" fmla="*/ 6172 h 439872"/>
                  <a:gd name="connsiteX9" fmla="*/ 655870 w 1349674"/>
                  <a:gd name="connsiteY9" fmla="*/ 6172 h 439872"/>
                  <a:gd name="connsiteX10" fmla="*/ 657241 w 1349674"/>
                  <a:gd name="connsiteY10" fmla="*/ 6172 h 439872"/>
                  <a:gd name="connsiteX11" fmla="*/ 723078 w 1349674"/>
                  <a:gd name="connsiteY11" fmla="*/ 1234 h 439872"/>
                  <a:gd name="connsiteX12" fmla="*/ 771770 w 1349674"/>
                  <a:gd name="connsiteY12" fmla="*/ 0 h 439872"/>
                  <a:gd name="connsiteX13" fmla="*/ 787680 w 1349674"/>
                  <a:gd name="connsiteY13" fmla="*/ 137 h 439872"/>
                  <a:gd name="connsiteX14" fmla="*/ 791246 w 1349674"/>
                  <a:gd name="connsiteY14" fmla="*/ 274 h 439872"/>
                  <a:gd name="connsiteX15" fmla="*/ 828142 w 1349674"/>
                  <a:gd name="connsiteY15" fmla="*/ 6172 h 439872"/>
                  <a:gd name="connsiteX16" fmla="*/ 828280 w 1349674"/>
                  <a:gd name="connsiteY16" fmla="*/ 6172 h 439872"/>
                  <a:gd name="connsiteX17" fmla="*/ 829514 w 1349674"/>
                  <a:gd name="connsiteY17" fmla="*/ 6721 h 439872"/>
                  <a:gd name="connsiteX18" fmla="*/ 970926 w 1349674"/>
                  <a:gd name="connsiteY18" fmla="*/ 11659 h 439872"/>
                  <a:gd name="connsiteX19" fmla="*/ 1128523 w 1349674"/>
                  <a:gd name="connsiteY19" fmla="*/ 24689 h 439872"/>
                  <a:gd name="connsiteX20" fmla="*/ 1212465 w 1349674"/>
                  <a:gd name="connsiteY20" fmla="*/ 40873 h 439872"/>
                  <a:gd name="connsiteX21" fmla="*/ 1333852 w 1349674"/>
                  <a:gd name="connsiteY21" fmla="*/ 117272 h 439872"/>
                  <a:gd name="connsiteX22" fmla="*/ 1347019 w 1349674"/>
                  <a:gd name="connsiteY22" fmla="*/ 192984 h 439872"/>
                  <a:gd name="connsiteX23" fmla="*/ 1336732 w 1349674"/>
                  <a:gd name="connsiteY23" fmla="*/ 219045 h 439872"/>
                  <a:gd name="connsiteX24" fmla="*/ 1307380 w 1349674"/>
                  <a:gd name="connsiteY24" fmla="*/ 283647 h 439872"/>
                  <a:gd name="connsiteX25" fmla="*/ 1232216 w 1349674"/>
                  <a:gd name="connsiteY25" fmla="*/ 328361 h 439872"/>
                  <a:gd name="connsiteX26" fmla="*/ 1082711 w 1349674"/>
                  <a:gd name="connsiteY26" fmla="*/ 369646 h 439872"/>
                  <a:gd name="connsiteX27" fmla="*/ 925115 w 1349674"/>
                  <a:gd name="connsiteY27" fmla="*/ 401467 h 439872"/>
                  <a:gd name="connsiteX28" fmla="*/ 612527 w 1349674"/>
                  <a:gd name="connsiteY28" fmla="*/ 435757 h 439872"/>
                  <a:gd name="connsiteX29" fmla="*/ 452598 w 1349674"/>
                  <a:gd name="connsiteY29" fmla="*/ 439872 h 439872"/>
                  <a:gd name="connsiteX30" fmla="*/ 296785 w 1349674"/>
                  <a:gd name="connsiteY30" fmla="*/ 433426 h 439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349674" h="439872">
                    <a:moveTo>
                      <a:pt x="296785" y="433426"/>
                    </a:moveTo>
                    <a:cubicBezTo>
                      <a:pt x="247681" y="428899"/>
                      <a:pt x="190348" y="421767"/>
                      <a:pt x="138090" y="403662"/>
                    </a:cubicBezTo>
                    <a:cubicBezTo>
                      <a:pt x="101057" y="390906"/>
                      <a:pt x="48662" y="368686"/>
                      <a:pt x="20956" y="322463"/>
                    </a:cubicBezTo>
                    <a:cubicBezTo>
                      <a:pt x="5182" y="296266"/>
                      <a:pt x="-2087" y="267325"/>
                      <a:pt x="519" y="240990"/>
                    </a:cubicBezTo>
                    <a:cubicBezTo>
                      <a:pt x="2576" y="221513"/>
                      <a:pt x="7377" y="205329"/>
                      <a:pt x="15195" y="191475"/>
                    </a:cubicBezTo>
                    <a:cubicBezTo>
                      <a:pt x="23150" y="177485"/>
                      <a:pt x="32889" y="164592"/>
                      <a:pt x="45096" y="152110"/>
                    </a:cubicBezTo>
                    <a:cubicBezTo>
                      <a:pt x="83912" y="112608"/>
                      <a:pt x="135484" y="91760"/>
                      <a:pt x="185411" y="75163"/>
                    </a:cubicBezTo>
                    <a:cubicBezTo>
                      <a:pt x="238766" y="57333"/>
                      <a:pt x="295139" y="45949"/>
                      <a:pt x="338344" y="37856"/>
                    </a:cubicBezTo>
                    <a:cubicBezTo>
                      <a:pt x="442311" y="18928"/>
                      <a:pt x="548611" y="8230"/>
                      <a:pt x="654498" y="6172"/>
                    </a:cubicBezTo>
                    <a:lnTo>
                      <a:pt x="655870" y="6172"/>
                    </a:lnTo>
                    <a:lnTo>
                      <a:pt x="657241" y="6172"/>
                    </a:lnTo>
                    <a:cubicBezTo>
                      <a:pt x="681244" y="3840"/>
                      <a:pt x="702916" y="2195"/>
                      <a:pt x="723078" y="1234"/>
                    </a:cubicBezTo>
                    <a:cubicBezTo>
                      <a:pt x="739537" y="548"/>
                      <a:pt x="755585" y="0"/>
                      <a:pt x="771770" y="0"/>
                    </a:cubicBezTo>
                    <a:cubicBezTo>
                      <a:pt x="777119" y="0"/>
                      <a:pt x="782331" y="0"/>
                      <a:pt x="787680" y="137"/>
                    </a:cubicBezTo>
                    <a:lnTo>
                      <a:pt x="791246" y="274"/>
                    </a:lnTo>
                    <a:cubicBezTo>
                      <a:pt x="803865" y="686"/>
                      <a:pt x="817444" y="1097"/>
                      <a:pt x="828142" y="6172"/>
                    </a:cubicBezTo>
                    <a:cubicBezTo>
                      <a:pt x="828142" y="6172"/>
                      <a:pt x="828280" y="6172"/>
                      <a:pt x="828280" y="6172"/>
                    </a:cubicBezTo>
                    <a:cubicBezTo>
                      <a:pt x="828554" y="6172"/>
                      <a:pt x="828965" y="6447"/>
                      <a:pt x="829514" y="6721"/>
                    </a:cubicBezTo>
                    <a:cubicBezTo>
                      <a:pt x="873817" y="7544"/>
                      <a:pt x="921411" y="9327"/>
                      <a:pt x="970926" y="11659"/>
                    </a:cubicBezTo>
                    <a:cubicBezTo>
                      <a:pt x="1020852" y="14264"/>
                      <a:pt x="1074482" y="17556"/>
                      <a:pt x="1128523" y="24689"/>
                    </a:cubicBezTo>
                    <a:cubicBezTo>
                      <a:pt x="1160207" y="28941"/>
                      <a:pt x="1187639" y="34290"/>
                      <a:pt x="1212465" y="40873"/>
                    </a:cubicBezTo>
                    <a:cubicBezTo>
                      <a:pt x="1270346" y="56236"/>
                      <a:pt x="1311220" y="81885"/>
                      <a:pt x="1333852" y="117272"/>
                    </a:cubicBezTo>
                    <a:cubicBezTo>
                      <a:pt x="1348528" y="140040"/>
                      <a:pt x="1353191" y="166923"/>
                      <a:pt x="1347019" y="192984"/>
                    </a:cubicBezTo>
                    <a:cubicBezTo>
                      <a:pt x="1344962" y="202036"/>
                      <a:pt x="1341395" y="210815"/>
                      <a:pt x="1336732" y="219045"/>
                    </a:cubicBezTo>
                    <a:cubicBezTo>
                      <a:pt x="1334675" y="243184"/>
                      <a:pt x="1324250" y="266090"/>
                      <a:pt x="1307380" y="283647"/>
                    </a:cubicBezTo>
                    <a:cubicBezTo>
                      <a:pt x="1289137" y="302438"/>
                      <a:pt x="1265272" y="316702"/>
                      <a:pt x="1232216" y="328361"/>
                    </a:cubicBezTo>
                    <a:cubicBezTo>
                      <a:pt x="1182152" y="345643"/>
                      <a:pt x="1132912" y="357850"/>
                      <a:pt x="1082711" y="369646"/>
                    </a:cubicBezTo>
                    <a:cubicBezTo>
                      <a:pt x="1030454" y="382128"/>
                      <a:pt x="978333" y="391866"/>
                      <a:pt x="925115" y="401467"/>
                    </a:cubicBezTo>
                    <a:cubicBezTo>
                      <a:pt x="824028" y="419572"/>
                      <a:pt x="718963" y="431094"/>
                      <a:pt x="612527" y="435757"/>
                    </a:cubicBezTo>
                    <a:cubicBezTo>
                      <a:pt x="565070" y="437815"/>
                      <a:pt x="508971" y="439872"/>
                      <a:pt x="452598" y="439872"/>
                    </a:cubicBezTo>
                    <a:cubicBezTo>
                      <a:pt x="396363" y="439872"/>
                      <a:pt x="345339" y="437678"/>
                      <a:pt x="296785" y="43342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2" name="任意多边形: 形状 311"/>
              <p:cNvSpPr/>
              <p:nvPr>
                <p:custDataLst>
                  <p:tags r:id="rId152"/>
                </p:custDataLst>
              </p:nvPr>
            </p:nvSpPr>
            <p:spPr>
              <a:xfrm>
                <a:off x="3755505" y="3792336"/>
                <a:ext cx="253686" cy="416143"/>
              </a:xfrm>
              <a:custGeom>
                <a:avLst/>
                <a:gdLst>
                  <a:gd name="connsiteX0" fmla="*/ 1917 w 253686"/>
                  <a:gd name="connsiteY0" fmla="*/ 400919 h 416143"/>
                  <a:gd name="connsiteX1" fmla="*/ 15084 w 253686"/>
                  <a:gd name="connsiteY1" fmla="*/ 368549 h 416143"/>
                  <a:gd name="connsiteX2" fmla="*/ 27292 w 253686"/>
                  <a:gd name="connsiteY2" fmla="*/ 362926 h 416143"/>
                  <a:gd name="connsiteX3" fmla="*/ 45945 w 253686"/>
                  <a:gd name="connsiteY3" fmla="*/ 351541 h 416143"/>
                  <a:gd name="connsiteX4" fmla="*/ 43476 w 253686"/>
                  <a:gd name="connsiteY4" fmla="*/ 353324 h 416143"/>
                  <a:gd name="connsiteX5" fmla="*/ 72829 w 253686"/>
                  <a:gd name="connsiteY5" fmla="*/ 330693 h 416143"/>
                  <a:gd name="connsiteX6" fmla="*/ 101907 w 253686"/>
                  <a:gd name="connsiteY6" fmla="*/ 301204 h 416143"/>
                  <a:gd name="connsiteX7" fmla="*/ 101495 w 253686"/>
                  <a:gd name="connsiteY7" fmla="*/ 301615 h 416143"/>
                  <a:gd name="connsiteX8" fmla="*/ 123441 w 253686"/>
                  <a:gd name="connsiteY8" fmla="*/ 272811 h 416143"/>
                  <a:gd name="connsiteX9" fmla="*/ 154439 w 253686"/>
                  <a:gd name="connsiteY9" fmla="*/ 220005 h 416143"/>
                  <a:gd name="connsiteX10" fmla="*/ 154302 w 253686"/>
                  <a:gd name="connsiteY10" fmla="*/ 220142 h 416143"/>
                  <a:gd name="connsiteX11" fmla="*/ 189826 w 253686"/>
                  <a:gd name="connsiteY11" fmla="*/ 135240 h 416143"/>
                  <a:gd name="connsiteX12" fmla="*/ 215887 w 253686"/>
                  <a:gd name="connsiteY12" fmla="*/ 32370 h 416143"/>
                  <a:gd name="connsiteX13" fmla="*/ 215612 w 253686"/>
                  <a:gd name="connsiteY13" fmla="*/ 33330 h 416143"/>
                  <a:gd name="connsiteX14" fmla="*/ 219178 w 253686"/>
                  <a:gd name="connsiteY14" fmla="*/ 14950 h 416143"/>
                  <a:gd name="connsiteX15" fmla="*/ 236323 w 253686"/>
                  <a:gd name="connsiteY15" fmla="*/ 0 h 416143"/>
                  <a:gd name="connsiteX16" fmla="*/ 253606 w 253686"/>
                  <a:gd name="connsiteY16" fmla="*/ 17282 h 416143"/>
                  <a:gd name="connsiteX17" fmla="*/ 251548 w 253686"/>
                  <a:gd name="connsiteY17" fmla="*/ 44303 h 416143"/>
                  <a:gd name="connsiteX18" fmla="*/ 246473 w 253686"/>
                  <a:gd name="connsiteY18" fmla="*/ 74890 h 416143"/>
                  <a:gd name="connsiteX19" fmla="*/ 232346 w 253686"/>
                  <a:gd name="connsiteY19" fmla="*/ 135926 h 416143"/>
                  <a:gd name="connsiteX20" fmla="*/ 184203 w 253686"/>
                  <a:gd name="connsiteY20" fmla="*/ 258821 h 416143"/>
                  <a:gd name="connsiteX21" fmla="*/ 122069 w 253686"/>
                  <a:gd name="connsiteY21" fmla="*/ 348387 h 416143"/>
                  <a:gd name="connsiteX22" fmla="*/ 81744 w 253686"/>
                  <a:gd name="connsiteY22" fmla="*/ 383911 h 416143"/>
                  <a:gd name="connsiteX23" fmla="*/ 34150 w 253686"/>
                  <a:gd name="connsiteY23" fmla="*/ 414086 h 416143"/>
                  <a:gd name="connsiteX24" fmla="*/ 24823 w 253686"/>
                  <a:gd name="connsiteY24" fmla="*/ 416143 h 416143"/>
                  <a:gd name="connsiteX25" fmla="*/ 1917 w 253686"/>
                  <a:gd name="connsiteY25" fmla="*/ 400919 h 416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3686" h="416143">
                    <a:moveTo>
                      <a:pt x="1917" y="400919"/>
                    </a:moveTo>
                    <a:cubicBezTo>
                      <a:pt x="-3432" y="388163"/>
                      <a:pt x="2877" y="374172"/>
                      <a:pt x="15084" y="368549"/>
                    </a:cubicBezTo>
                    <a:cubicBezTo>
                      <a:pt x="19199" y="366629"/>
                      <a:pt x="23314" y="364846"/>
                      <a:pt x="27292" y="362926"/>
                    </a:cubicBezTo>
                    <a:cubicBezTo>
                      <a:pt x="33738" y="359497"/>
                      <a:pt x="39910" y="355656"/>
                      <a:pt x="45945" y="351541"/>
                    </a:cubicBezTo>
                    <a:cubicBezTo>
                      <a:pt x="45122" y="352090"/>
                      <a:pt x="44299" y="352639"/>
                      <a:pt x="43476" y="353324"/>
                    </a:cubicBezTo>
                    <a:cubicBezTo>
                      <a:pt x="53763" y="346329"/>
                      <a:pt x="63502" y="338785"/>
                      <a:pt x="72829" y="330693"/>
                    </a:cubicBezTo>
                    <a:cubicBezTo>
                      <a:pt x="83116" y="321366"/>
                      <a:pt x="92580" y="311491"/>
                      <a:pt x="101907" y="301204"/>
                    </a:cubicBezTo>
                    <a:cubicBezTo>
                      <a:pt x="101769" y="301341"/>
                      <a:pt x="101632" y="301478"/>
                      <a:pt x="101495" y="301615"/>
                    </a:cubicBezTo>
                    <a:cubicBezTo>
                      <a:pt x="109450" y="292425"/>
                      <a:pt x="116583" y="282824"/>
                      <a:pt x="123441" y="272811"/>
                    </a:cubicBezTo>
                    <a:cubicBezTo>
                      <a:pt x="134688" y="255666"/>
                      <a:pt x="145112" y="238247"/>
                      <a:pt x="154439" y="220005"/>
                    </a:cubicBezTo>
                    <a:cubicBezTo>
                      <a:pt x="154439" y="220005"/>
                      <a:pt x="154439" y="220142"/>
                      <a:pt x="154302" y="220142"/>
                    </a:cubicBezTo>
                    <a:cubicBezTo>
                      <a:pt x="167881" y="192573"/>
                      <a:pt x="179402" y="164181"/>
                      <a:pt x="189826" y="135240"/>
                    </a:cubicBezTo>
                    <a:cubicBezTo>
                      <a:pt x="201210" y="101636"/>
                      <a:pt x="208617" y="67071"/>
                      <a:pt x="215887" y="32370"/>
                    </a:cubicBezTo>
                    <a:cubicBezTo>
                      <a:pt x="215749" y="32644"/>
                      <a:pt x="215749" y="33056"/>
                      <a:pt x="215612" y="33330"/>
                    </a:cubicBezTo>
                    <a:cubicBezTo>
                      <a:pt x="216847" y="27158"/>
                      <a:pt x="218081" y="21123"/>
                      <a:pt x="219178" y="14950"/>
                    </a:cubicBezTo>
                    <a:cubicBezTo>
                      <a:pt x="220687" y="6584"/>
                      <a:pt x="227545" y="0"/>
                      <a:pt x="236323" y="0"/>
                    </a:cubicBezTo>
                    <a:cubicBezTo>
                      <a:pt x="246062" y="0"/>
                      <a:pt x="253057" y="7818"/>
                      <a:pt x="253606" y="17282"/>
                    </a:cubicBezTo>
                    <a:cubicBezTo>
                      <a:pt x="254017" y="26335"/>
                      <a:pt x="252783" y="35388"/>
                      <a:pt x="251548" y="44303"/>
                    </a:cubicBezTo>
                    <a:cubicBezTo>
                      <a:pt x="250177" y="54453"/>
                      <a:pt x="248256" y="64740"/>
                      <a:pt x="246473" y="74890"/>
                    </a:cubicBezTo>
                    <a:cubicBezTo>
                      <a:pt x="242633" y="95326"/>
                      <a:pt x="238107" y="115900"/>
                      <a:pt x="232346" y="135926"/>
                    </a:cubicBezTo>
                    <a:cubicBezTo>
                      <a:pt x="220001" y="178034"/>
                      <a:pt x="204639" y="219867"/>
                      <a:pt x="184203" y="258821"/>
                    </a:cubicBezTo>
                    <a:cubicBezTo>
                      <a:pt x="167332" y="291191"/>
                      <a:pt x="147718" y="321915"/>
                      <a:pt x="122069" y="348387"/>
                    </a:cubicBezTo>
                    <a:cubicBezTo>
                      <a:pt x="109588" y="361279"/>
                      <a:pt x="96146" y="373075"/>
                      <a:pt x="81744" y="383911"/>
                    </a:cubicBezTo>
                    <a:cubicBezTo>
                      <a:pt x="66931" y="395158"/>
                      <a:pt x="51020" y="406131"/>
                      <a:pt x="34150" y="414086"/>
                    </a:cubicBezTo>
                    <a:cubicBezTo>
                      <a:pt x="31132" y="415458"/>
                      <a:pt x="27977" y="416143"/>
                      <a:pt x="24823" y="416143"/>
                    </a:cubicBezTo>
                    <a:cubicBezTo>
                      <a:pt x="15222" y="416143"/>
                      <a:pt x="5757" y="409971"/>
                      <a:pt x="1917" y="40091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3" name="任意多边形: 形状 312"/>
              <p:cNvSpPr/>
              <p:nvPr>
                <p:custDataLst>
                  <p:tags r:id="rId153"/>
                </p:custDataLst>
              </p:nvPr>
            </p:nvSpPr>
            <p:spPr>
              <a:xfrm>
                <a:off x="2926781" y="5436028"/>
                <a:ext cx="58035" cy="410965"/>
              </a:xfrm>
              <a:custGeom>
                <a:avLst/>
                <a:gdLst>
                  <a:gd name="connsiteX0" fmla="*/ 6584 w 58035"/>
                  <a:gd name="connsiteY0" fmla="*/ 385180 h 410965"/>
                  <a:gd name="connsiteX1" fmla="*/ 6584 w 58035"/>
                  <a:gd name="connsiteY1" fmla="*/ 366937 h 410965"/>
                  <a:gd name="connsiteX2" fmla="*/ 6035 w 58035"/>
                  <a:gd name="connsiteY2" fmla="*/ 342797 h 410965"/>
                  <a:gd name="connsiteX3" fmla="*/ 4663 w 58035"/>
                  <a:gd name="connsiteY3" fmla="*/ 282995 h 410965"/>
                  <a:gd name="connsiteX4" fmla="*/ 2880 w 58035"/>
                  <a:gd name="connsiteY4" fmla="*/ 158591 h 410965"/>
                  <a:gd name="connsiteX5" fmla="*/ 1234 w 58035"/>
                  <a:gd name="connsiteY5" fmla="*/ 80136 h 410965"/>
                  <a:gd name="connsiteX6" fmla="*/ 137 w 58035"/>
                  <a:gd name="connsiteY6" fmla="*/ 40634 h 410965"/>
                  <a:gd name="connsiteX7" fmla="*/ 274 w 58035"/>
                  <a:gd name="connsiteY7" fmla="*/ 21843 h 410965"/>
                  <a:gd name="connsiteX8" fmla="*/ 6035 w 58035"/>
                  <a:gd name="connsiteY8" fmla="*/ 5246 h 410965"/>
                  <a:gd name="connsiteX9" fmla="*/ 31547 w 58035"/>
                  <a:gd name="connsiteY9" fmla="*/ 5246 h 410965"/>
                  <a:gd name="connsiteX10" fmla="*/ 38542 w 58035"/>
                  <a:gd name="connsiteY10" fmla="*/ 33090 h 410965"/>
                  <a:gd name="connsiteX11" fmla="*/ 41148 w 58035"/>
                  <a:gd name="connsiteY11" fmla="*/ 65596 h 410965"/>
                  <a:gd name="connsiteX12" fmla="*/ 45263 w 58035"/>
                  <a:gd name="connsiteY12" fmla="*/ 133628 h 410965"/>
                  <a:gd name="connsiteX13" fmla="*/ 51024 w 58035"/>
                  <a:gd name="connsiteY13" fmla="*/ 259952 h 410965"/>
                  <a:gd name="connsiteX14" fmla="*/ 57196 w 58035"/>
                  <a:gd name="connsiteY14" fmla="*/ 374481 h 410965"/>
                  <a:gd name="connsiteX15" fmla="*/ 58019 w 58035"/>
                  <a:gd name="connsiteY15" fmla="*/ 385317 h 410965"/>
                  <a:gd name="connsiteX16" fmla="*/ 32370 w 58035"/>
                  <a:gd name="connsiteY16" fmla="*/ 410966 h 410965"/>
                  <a:gd name="connsiteX17" fmla="*/ 6584 w 58035"/>
                  <a:gd name="connsiteY17" fmla="*/ 385180 h 41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035" h="410965">
                    <a:moveTo>
                      <a:pt x="6584" y="385180"/>
                    </a:moveTo>
                    <a:cubicBezTo>
                      <a:pt x="6447" y="379144"/>
                      <a:pt x="6858" y="373109"/>
                      <a:pt x="6584" y="366937"/>
                    </a:cubicBezTo>
                    <a:cubicBezTo>
                      <a:pt x="6309" y="358845"/>
                      <a:pt x="6172" y="350752"/>
                      <a:pt x="6035" y="342797"/>
                    </a:cubicBezTo>
                    <a:cubicBezTo>
                      <a:pt x="5624" y="322909"/>
                      <a:pt x="5075" y="302884"/>
                      <a:pt x="4663" y="282995"/>
                    </a:cubicBezTo>
                    <a:cubicBezTo>
                      <a:pt x="3703" y="241573"/>
                      <a:pt x="3703" y="200014"/>
                      <a:pt x="2880" y="158591"/>
                    </a:cubicBezTo>
                    <a:cubicBezTo>
                      <a:pt x="2332" y="132394"/>
                      <a:pt x="1920" y="106333"/>
                      <a:pt x="1234" y="80136"/>
                    </a:cubicBezTo>
                    <a:cubicBezTo>
                      <a:pt x="823" y="66968"/>
                      <a:pt x="412" y="53801"/>
                      <a:pt x="137" y="40634"/>
                    </a:cubicBezTo>
                    <a:cubicBezTo>
                      <a:pt x="0" y="34324"/>
                      <a:pt x="-137" y="28152"/>
                      <a:pt x="274" y="21843"/>
                    </a:cubicBezTo>
                    <a:cubicBezTo>
                      <a:pt x="686" y="15533"/>
                      <a:pt x="1646" y="10047"/>
                      <a:pt x="6035" y="5246"/>
                    </a:cubicBezTo>
                    <a:cubicBezTo>
                      <a:pt x="12482" y="-1749"/>
                      <a:pt x="25100" y="-1749"/>
                      <a:pt x="31547" y="5246"/>
                    </a:cubicBezTo>
                    <a:cubicBezTo>
                      <a:pt x="38268" y="12653"/>
                      <a:pt x="37582" y="23626"/>
                      <a:pt x="38542" y="33090"/>
                    </a:cubicBezTo>
                    <a:cubicBezTo>
                      <a:pt x="39502" y="43925"/>
                      <a:pt x="40325" y="54624"/>
                      <a:pt x="41148" y="65596"/>
                    </a:cubicBezTo>
                    <a:cubicBezTo>
                      <a:pt x="42794" y="88228"/>
                      <a:pt x="44028" y="110860"/>
                      <a:pt x="45263" y="133628"/>
                    </a:cubicBezTo>
                    <a:cubicBezTo>
                      <a:pt x="47457" y="175736"/>
                      <a:pt x="49103" y="217844"/>
                      <a:pt x="51024" y="259952"/>
                    </a:cubicBezTo>
                    <a:cubicBezTo>
                      <a:pt x="52669" y="298220"/>
                      <a:pt x="55001" y="336351"/>
                      <a:pt x="57196" y="374481"/>
                    </a:cubicBezTo>
                    <a:cubicBezTo>
                      <a:pt x="57470" y="378047"/>
                      <a:pt x="57882" y="381751"/>
                      <a:pt x="58019" y="385317"/>
                    </a:cubicBezTo>
                    <a:cubicBezTo>
                      <a:pt x="58567" y="399307"/>
                      <a:pt x="45949" y="410966"/>
                      <a:pt x="32370" y="410966"/>
                    </a:cubicBezTo>
                    <a:cubicBezTo>
                      <a:pt x="17968" y="410828"/>
                      <a:pt x="6858" y="399170"/>
                      <a:pt x="6584" y="38518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4" name="任意多边形: 形状 313"/>
              <p:cNvSpPr/>
              <p:nvPr>
                <p:custDataLst>
                  <p:tags r:id="rId154"/>
                </p:custDataLst>
              </p:nvPr>
            </p:nvSpPr>
            <p:spPr>
              <a:xfrm>
                <a:off x="3367102" y="5418094"/>
                <a:ext cx="131070" cy="368823"/>
              </a:xfrm>
              <a:custGeom>
                <a:avLst/>
                <a:gdLst>
                  <a:gd name="connsiteX0" fmla="*/ 81162 w 131070"/>
                  <a:gd name="connsiteY0" fmla="*/ 352913 h 368823"/>
                  <a:gd name="connsiteX1" fmla="*/ 74578 w 131070"/>
                  <a:gd name="connsiteY1" fmla="*/ 330144 h 368823"/>
                  <a:gd name="connsiteX2" fmla="*/ 66348 w 131070"/>
                  <a:gd name="connsiteY2" fmla="*/ 302575 h 368823"/>
                  <a:gd name="connsiteX3" fmla="*/ 48792 w 131070"/>
                  <a:gd name="connsiteY3" fmla="*/ 245105 h 368823"/>
                  <a:gd name="connsiteX4" fmla="*/ 13679 w 131070"/>
                  <a:gd name="connsiteY4" fmla="*/ 116586 h 368823"/>
                  <a:gd name="connsiteX5" fmla="*/ 3255 w 131070"/>
                  <a:gd name="connsiteY5" fmla="*/ 60899 h 368823"/>
                  <a:gd name="connsiteX6" fmla="*/ 511 w 131070"/>
                  <a:gd name="connsiteY6" fmla="*/ 32781 h 368823"/>
                  <a:gd name="connsiteX7" fmla="*/ 2432 w 131070"/>
                  <a:gd name="connsiteY7" fmla="*/ 10150 h 368823"/>
                  <a:gd name="connsiteX8" fmla="*/ 1746 w 131070"/>
                  <a:gd name="connsiteY8" fmla="*/ 11385 h 368823"/>
                  <a:gd name="connsiteX9" fmla="*/ 2432 w 131070"/>
                  <a:gd name="connsiteY9" fmla="*/ 10013 h 368823"/>
                  <a:gd name="connsiteX10" fmla="*/ 2843 w 131070"/>
                  <a:gd name="connsiteY10" fmla="*/ 9190 h 368823"/>
                  <a:gd name="connsiteX11" fmla="*/ 2569 w 131070"/>
                  <a:gd name="connsiteY11" fmla="*/ 9876 h 368823"/>
                  <a:gd name="connsiteX12" fmla="*/ 18891 w 131070"/>
                  <a:gd name="connsiteY12" fmla="*/ 0 h 368823"/>
                  <a:gd name="connsiteX13" fmla="*/ 35213 w 131070"/>
                  <a:gd name="connsiteY13" fmla="*/ 9876 h 368823"/>
                  <a:gd name="connsiteX14" fmla="*/ 39602 w 131070"/>
                  <a:gd name="connsiteY14" fmla="*/ 26609 h 368823"/>
                  <a:gd name="connsiteX15" fmla="*/ 39602 w 131070"/>
                  <a:gd name="connsiteY15" fmla="*/ 26472 h 368823"/>
                  <a:gd name="connsiteX16" fmla="*/ 44403 w 131070"/>
                  <a:gd name="connsiteY16" fmla="*/ 50475 h 368823"/>
                  <a:gd name="connsiteX17" fmla="*/ 80064 w 131070"/>
                  <a:gd name="connsiteY17" fmla="*/ 178034 h 368823"/>
                  <a:gd name="connsiteX18" fmla="*/ 118195 w 131070"/>
                  <a:gd name="connsiteY18" fmla="*/ 296540 h 368823"/>
                  <a:gd name="connsiteX19" fmla="*/ 125190 w 131070"/>
                  <a:gd name="connsiteY19" fmla="*/ 319308 h 368823"/>
                  <a:gd name="connsiteX20" fmla="*/ 130676 w 131070"/>
                  <a:gd name="connsiteY20" fmla="*/ 339471 h 368823"/>
                  <a:gd name="connsiteX21" fmla="*/ 111885 w 131070"/>
                  <a:gd name="connsiteY21" fmla="*/ 368001 h 368823"/>
                  <a:gd name="connsiteX22" fmla="*/ 105302 w 131070"/>
                  <a:gd name="connsiteY22" fmla="*/ 368823 h 368823"/>
                  <a:gd name="connsiteX23" fmla="*/ 81162 w 131070"/>
                  <a:gd name="connsiteY23" fmla="*/ 352913 h 36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1070" h="368823">
                    <a:moveTo>
                      <a:pt x="81162" y="352913"/>
                    </a:moveTo>
                    <a:cubicBezTo>
                      <a:pt x="78555" y="345506"/>
                      <a:pt x="76772" y="337688"/>
                      <a:pt x="74578" y="330144"/>
                    </a:cubicBezTo>
                    <a:cubicBezTo>
                      <a:pt x="71835" y="320955"/>
                      <a:pt x="69228" y="311765"/>
                      <a:pt x="66348" y="302575"/>
                    </a:cubicBezTo>
                    <a:cubicBezTo>
                      <a:pt x="60450" y="283510"/>
                      <a:pt x="54552" y="264308"/>
                      <a:pt x="48792" y="245105"/>
                    </a:cubicBezTo>
                    <a:cubicBezTo>
                      <a:pt x="36036" y="202448"/>
                      <a:pt x="24240" y="159792"/>
                      <a:pt x="13679" y="116586"/>
                    </a:cubicBezTo>
                    <a:cubicBezTo>
                      <a:pt x="9290" y="98207"/>
                      <a:pt x="5586" y="79690"/>
                      <a:pt x="3255" y="60899"/>
                    </a:cubicBezTo>
                    <a:cubicBezTo>
                      <a:pt x="2157" y="51572"/>
                      <a:pt x="1197" y="42108"/>
                      <a:pt x="511" y="32781"/>
                    </a:cubicBezTo>
                    <a:cubicBezTo>
                      <a:pt x="-37" y="25101"/>
                      <a:pt x="-860" y="17282"/>
                      <a:pt x="2432" y="10150"/>
                    </a:cubicBezTo>
                    <a:cubicBezTo>
                      <a:pt x="2295" y="10562"/>
                      <a:pt x="2020" y="10973"/>
                      <a:pt x="1746" y="11385"/>
                    </a:cubicBezTo>
                    <a:cubicBezTo>
                      <a:pt x="2020" y="10973"/>
                      <a:pt x="2157" y="10424"/>
                      <a:pt x="2432" y="10013"/>
                    </a:cubicBezTo>
                    <a:cubicBezTo>
                      <a:pt x="2569" y="9739"/>
                      <a:pt x="2706" y="9464"/>
                      <a:pt x="2843" y="9190"/>
                    </a:cubicBezTo>
                    <a:cubicBezTo>
                      <a:pt x="2706" y="9464"/>
                      <a:pt x="2569" y="9601"/>
                      <a:pt x="2569" y="9876"/>
                    </a:cubicBezTo>
                    <a:cubicBezTo>
                      <a:pt x="5861" y="3978"/>
                      <a:pt x="11896" y="0"/>
                      <a:pt x="18891" y="0"/>
                    </a:cubicBezTo>
                    <a:cubicBezTo>
                      <a:pt x="25886" y="0"/>
                      <a:pt x="31921" y="3840"/>
                      <a:pt x="35213" y="9876"/>
                    </a:cubicBezTo>
                    <a:cubicBezTo>
                      <a:pt x="37682" y="15088"/>
                      <a:pt x="38505" y="20849"/>
                      <a:pt x="39602" y="26609"/>
                    </a:cubicBezTo>
                    <a:cubicBezTo>
                      <a:pt x="39602" y="26609"/>
                      <a:pt x="39602" y="26472"/>
                      <a:pt x="39602" y="26472"/>
                    </a:cubicBezTo>
                    <a:cubicBezTo>
                      <a:pt x="41248" y="34427"/>
                      <a:pt x="42757" y="42382"/>
                      <a:pt x="44403" y="50475"/>
                    </a:cubicBezTo>
                    <a:cubicBezTo>
                      <a:pt x="53592" y="93681"/>
                      <a:pt x="67171" y="135926"/>
                      <a:pt x="80064" y="178034"/>
                    </a:cubicBezTo>
                    <a:cubicBezTo>
                      <a:pt x="92271" y="217673"/>
                      <a:pt x="105713" y="256901"/>
                      <a:pt x="118195" y="296540"/>
                    </a:cubicBezTo>
                    <a:cubicBezTo>
                      <a:pt x="120526" y="304084"/>
                      <a:pt x="122995" y="311628"/>
                      <a:pt x="125190" y="319308"/>
                    </a:cubicBezTo>
                    <a:cubicBezTo>
                      <a:pt x="127110" y="326030"/>
                      <a:pt x="129305" y="332613"/>
                      <a:pt x="130676" y="339471"/>
                    </a:cubicBezTo>
                    <a:cubicBezTo>
                      <a:pt x="133145" y="351953"/>
                      <a:pt x="123681" y="364708"/>
                      <a:pt x="111885" y="368001"/>
                    </a:cubicBezTo>
                    <a:cubicBezTo>
                      <a:pt x="109828" y="368549"/>
                      <a:pt x="107496" y="368823"/>
                      <a:pt x="105302" y="368823"/>
                    </a:cubicBezTo>
                    <a:cubicBezTo>
                      <a:pt x="95152" y="368686"/>
                      <a:pt x="84591" y="362788"/>
                      <a:pt x="81162" y="35291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5" name="任意多边形: 形状 314"/>
              <p:cNvSpPr/>
              <p:nvPr>
                <p:custDataLst>
                  <p:tags r:id="rId155"/>
                </p:custDataLst>
              </p:nvPr>
            </p:nvSpPr>
            <p:spPr>
              <a:xfrm>
                <a:off x="3915566" y="3736836"/>
                <a:ext cx="82172" cy="88144"/>
              </a:xfrm>
              <a:custGeom>
                <a:avLst/>
                <a:gdLst>
                  <a:gd name="connsiteX0" fmla="*/ 48419 w 82172"/>
                  <a:gd name="connsiteY0" fmla="*/ 80737 h 88144"/>
                  <a:gd name="connsiteX1" fmla="*/ 35252 w 82172"/>
                  <a:gd name="connsiteY1" fmla="*/ 64141 h 88144"/>
                  <a:gd name="connsiteX2" fmla="*/ 17969 w 82172"/>
                  <a:gd name="connsiteY2" fmla="*/ 45350 h 88144"/>
                  <a:gd name="connsiteX3" fmla="*/ 1 w 82172"/>
                  <a:gd name="connsiteY3" fmla="*/ 16821 h 88144"/>
                  <a:gd name="connsiteX4" fmla="*/ 1 w 82172"/>
                  <a:gd name="connsiteY4" fmla="*/ 17095 h 88144"/>
                  <a:gd name="connsiteX5" fmla="*/ 1 w 82172"/>
                  <a:gd name="connsiteY5" fmla="*/ 15998 h 88144"/>
                  <a:gd name="connsiteX6" fmla="*/ 1 w 82172"/>
                  <a:gd name="connsiteY6" fmla="*/ 15861 h 88144"/>
                  <a:gd name="connsiteX7" fmla="*/ 1 w 82172"/>
                  <a:gd name="connsiteY7" fmla="*/ 15724 h 88144"/>
                  <a:gd name="connsiteX8" fmla="*/ 138 w 82172"/>
                  <a:gd name="connsiteY8" fmla="*/ 14763 h 88144"/>
                  <a:gd name="connsiteX9" fmla="*/ 138 w 82172"/>
                  <a:gd name="connsiteY9" fmla="*/ 15038 h 88144"/>
                  <a:gd name="connsiteX10" fmla="*/ 10425 w 82172"/>
                  <a:gd name="connsiteY10" fmla="*/ 1322 h 88144"/>
                  <a:gd name="connsiteX11" fmla="*/ 28394 w 82172"/>
                  <a:gd name="connsiteY11" fmla="*/ 4340 h 88144"/>
                  <a:gd name="connsiteX12" fmla="*/ 27570 w 82172"/>
                  <a:gd name="connsiteY12" fmla="*/ 3517 h 88144"/>
                  <a:gd name="connsiteX13" fmla="*/ 30862 w 82172"/>
                  <a:gd name="connsiteY13" fmla="*/ 6808 h 88144"/>
                  <a:gd name="connsiteX14" fmla="*/ 42795 w 82172"/>
                  <a:gd name="connsiteY14" fmla="*/ 17781 h 88144"/>
                  <a:gd name="connsiteX15" fmla="*/ 56374 w 82172"/>
                  <a:gd name="connsiteY15" fmla="*/ 31772 h 88144"/>
                  <a:gd name="connsiteX16" fmla="*/ 78320 w 82172"/>
                  <a:gd name="connsiteY16" fmla="*/ 57832 h 88144"/>
                  <a:gd name="connsiteX17" fmla="*/ 74891 w 82172"/>
                  <a:gd name="connsiteY17" fmla="*/ 84304 h 88144"/>
                  <a:gd name="connsiteX18" fmla="*/ 63369 w 82172"/>
                  <a:gd name="connsiteY18" fmla="*/ 88144 h 88144"/>
                  <a:gd name="connsiteX19" fmla="*/ 48419 w 82172"/>
                  <a:gd name="connsiteY19" fmla="*/ 80737 h 88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172" h="88144">
                    <a:moveTo>
                      <a:pt x="48419" y="80737"/>
                    </a:moveTo>
                    <a:cubicBezTo>
                      <a:pt x="44304" y="74977"/>
                      <a:pt x="39778" y="69491"/>
                      <a:pt x="35252" y="64141"/>
                    </a:cubicBezTo>
                    <a:cubicBezTo>
                      <a:pt x="29628" y="57832"/>
                      <a:pt x="24004" y="51523"/>
                      <a:pt x="17969" y="45350"/>
                    </a:cubicBezTo>
                    <a:cubicBezTo>
                      <a:pt x="10425" y="37532"/>
                      <a:pt x="-136" y="28343"/>
                      <a:pt x="1" y="16821"/>
                    </a:cubicBezTo>
                    <a:cubicBezTo>
                      <a:pt x="1" y="16958"/>
                      <a:pt x="1" y="16958"/>
                      <a:pt x="1" y="17095"/>
                    </a:cubicBezTo>
                    <a:cubicBezTo>
                      <a:pt x="1" y="16684"/>
                      <a:pt x="1" y="16410"/>
                      <a:pt x="1" y="15998"/>
                    </a:cubicBezTo>
                    <a:cubicBezTo>
                      <a:pt x="1" y="15998"/>
                      <a:pt x="1" y="15861"/>
                      <a:pt x="1" y="15861"/>
                    </a:cubicBezTo>
                    <a:cubicBezTo>
                      <a:pt x="1" y="15861"/>
                      <a:pt x="1" y="15861"/>
                      <a:pt x="1" y="15724"/>
                    </a:cubicBezTo>
                    <a:cubicBezTo>
                      <a:pt x="1" y="15449"/>
                      <a:pt x="1" y="15038"/>
                      <a:pt x="138" y="14763"/>
                    </a:cubicBezTo>
                    <a:cubicBezTo>
                      <a:pt x="138" y="14901"/>
                      <a:pt x="138" y="14901"/>
                      <a:pt x="138" y="15038"/>
                    </a:cubicBezTo>
                    <a:cubicBezTo>
                      <a:pt x="962" y="9003"/>
                      <a:pt x="4802" y="3653"/>
                      <a:pt x="10425" y="1322"/>
                    </a:cubicBezTo>
                    <a:cubicBezTo>
                      <a:pt x="16598" y="-1284"/>
                      <a:pt x="23456" y="88"/>
                      <a:pt x="28394" y="4340"/>
                    </a:cubicBezTo>
                    <a:cubicBezTo>
                      <a:pt x="28119" y="4065"/>
                      <a:pt x="27845" y="3791"/>
                      <a:pt x="27570" y="3517"/>
                    </a:cubicBezTo>
                    <a:cubicBezTo>
                      <a:pt x="28805" y="4476"/>
                      <a:pt x="29902" y="5574"/>
                      <a:pt x="30862" y="6808"/>
                    </a:cubicBezTo>
                    <a:cubicBezTo>
                      <a:pt x="34566" y="10649"/>
                      <a:pt x="38818" y="14078"/>
                      <a:pt x="42795" y="17781"/>
                    </a:cubicBezTo>
                    <a:cubicBezTo>
                      <a:pt x="47459" y="22170"/>
                      <a:pt x="51985" y="26971"/>
                      <a:pt x="56374" y="31772"/>
                    </a:cubicBezTo>
                    <a:cubicBezTo>
                      <a:pt x="64055" y="40138"/>
                      <a:pt x="71187" y="48917"/>
                      <a:pt x="78320" y="57832"/>
                    </a:cubicBezTo>
                    <a:cubicBezTo>
                      <a:pt x="84629" y="65924"/>
                      <a:pt x="82983" y="77994"/>
                      <a:pt x="74891" y="84304"/>
                    </a:cubicBezTo>
                    <a:cubicBezTo>
                      <a:pt x="71599" y="86910"/>
                      <a:pt x="67484" y="88144"/>
                      <a:pt x="63369" y="88144"/>
                    </a:cubicBezTo>
                    <a:cubicBezTo>
                      <a:pt x="57608" y="88007"/>
                      <a:pt x="51848" y="85538"/>
                      <a:pt x="48419" y="807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6" name="任意多边形: 形状 315"/>
              <p:cNvSpPr/>
              <p:nvPr>
                <p:custDataLst>
                  <p:tags r:id="rId156"/>
                </p:custDataLst>
              </p:nvPr>
            </p:nvSpPr>
            <p:spPr>
              <a:xfrm>
                <a:off x="3958656" y="3702491"/>
                <a:ext cx="43612" cy="115632"/>
              </a:xfrm>
              <a:custGeom>
                <a:avLst/>
                <a:gdLst>
                  <a:gd name="connsiteX0" fmla="*/ 6563 w 43612"/>
                  <a:gd name="connsiteY0" fmla="*/ 99720 h 115632"/>
                  <a:gd name="connsiteX1" fmla="*/ 5055 w 43612"/>
                  <a:gd name="connsiteY1" fmla="*/ 69408 h 115632"/>
                  <a:gd name="connsiteX2" fmla="*/ 5329 w 43612"/>
                  <a:gd name="connsiteY2" fmla="*/ 71877 h 115632"/>
                  <a:gd name="connsiteX3" fmla="*/ 2037 w 43612"/>
                  <a:gd name="connsiteY3" fmla="*/ 38959 h 115632"/>
                  <a:gd name="connsiteX4" fmla="*/ 117 w 43612"/>
                  <a:gd name="connsiteY4" fmla="*/ 15230 h 115632"/>
                  <a:gd name="connsiteX5" fmla="*/ 14930 w 43612"/>
                  <a:gd name="connsiteY5" fmla="*/ 142 h 115632"/>
                  <a:gd name="connsiteX6" fmla="*/ 33995 w 43612"/>
                  <a:gd name="connsiteY6" fmla="*/ 12624 h 115632"/>
                  <a:gd name="connsiteX7" fmla="*/ 33995 w 43612"/>
                  <a:gd name="connsiteY7" fmla="*/ 12898 h 115632"/>
                  <a:gd name="connsiteX8" fmla="*/ 33310 w 43612"/>
                  <a:gd name="connsiteY8" fmla="*/ 10841 h 115632"/>
                  <a:gd name="connsiteX9" fmla="*/ 37150 w 43612"/>
                  <a:gd name="connsiteY9" fmla="*/ 27711 h 115632"/>
                  <a:gd name="connsiteX10" fmla="*/ 40168 w 43612"/>
                  <a:gd name="connsiteY10" fmla="*/ 49246 h 115632"/>
                  <a:gd name="connsiteX11" fmla="*/ 43597 w 43612"/>
                  <a:gd name="connsiteY11" fmla="*/ 97114 h 115632"/>
                  <a:gd name="connsiteX12" fmla="*/ 27549 w 43612"/>
                  <a:gd name="connsiteY12" fmla="*/ 115494 h 115632"/>
                  <a:gd name="connsiteX13" fmla="*/ 25354 w 43612"/>
                  <a:gd name="connsiteY13" fmla="*/ 115631 h 115632"/>
                  <a:gd name="connsiteX14" fmla="*/ 6563 w 43612"/>
                  <a:gd name="connsiteY14" fmla="*/ 99720 h 115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612" h="115632">
                    <a:moveTo>
                      <a:pt x="6563" y="99720"/>
                    </a:moveTo>
                    <a:cubicBezTo>
                      <a:pt x="5878" y="89571"/>
                      <a:pt x="5740" y="79421"/>
                      <a:pt x="5055" y="69408"/>
                    </a:cubicBezTo>
                    <a:cubicBezTo>
                      <a:pt x="5055" y="70231"/>
                      <a:pt x="5192" y="71054"/>
                      <a:pt x="5329" y="71877"/>
                    </a:cubicBezTo>
                    <a:cubicBezTo>
                      <a:pt x="4506" y="60904"/>
                      <a:pt x="3409" y="49931"/>
                      <a:pt x="2037" y="38959"/>
                    </a:cubicBezTo>
                    <a:cubicBezTo>
                      <a:pt x="1077" y="31140"/>
                      <a:pt x="-432" y="23048"/>
                      <a:pt x="117" y="15230"/>
                    </a:cubicBezTo>
                    <a:cubicBezTo>
                      <a:pt x="1077" y="7549"/>
                      <a:pt x="7112" y="1102"/>
                      <a:pt x="14930" y="142"/>
                    </a:cubicBezTo>
                    <a:cubicBezTo>
                      <a:pt x="23297" y="-955"/>
                      <a:pt x="31801" y="4394"/>
                      <a:pt x="33995" y="12624"/>
                    </a:cubicBezTo>
                    <a:cubicBezTo>
                      <a:pt x="33995" y="12761"/>
                      <a:pt x="33995" y="12761"/>
                      <a:pt x="33995" y="12898"/>
                    </a:cubicBezTo>
                    <a:cubicBezTo>
                      <a:pt x="33721" y="12212"/>
                      <a:pt x="33584" y="11527"/>
                      <a:pt x="33310" y="10841"/>
                    </a:cubicBezTo>
                    <a:cubicBezTo>
                      <a:pt x="35367" y="16190"/>
                      <a:pt x="36327" y="22088"/>
                      <a:pt x="37150" y="27711"/>
                    </a:cubicBezTo>
                    <a:cubicBezTo>
                      <a:pt x="38247" y="34844"/>
                      <a:pt x="39208" y="42113"/>
                      <a:pt x="40168" y="49246"/>
                    </a:cubicBezTo>
                    <a:cubicBezTo>
                      <a:pt x="42088" y="65156"/>
                      <a:pt x="42911" y="81204"/>
                      <a:pt x="43597" y="97114"/>
                    </a:cubicBezTo>
                    <a:cubicBezTo>
                      <a:pt x="44008" y="106167"/>
                      <a:pt x="36464" y="114259"/>
                      <a:pt x="27549" y="115494"/>
                    </a:cubicBezTo>
                    <a:cubicBezTo>
                      <a:pt x="26863" y="115631"/>
                      <a:pt x="26040" y="115631"/>
                      <a:pt x="25354" y="115631"/>
                    </a:cubicBezTo>
                    <a:cubicBezTo>
                      <a:pt x="16302" y="115768"/>
                      <a:pt x="7112" y="109047"/>
                      <a:pt x="6563" y="9972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7" name="任意多边形: 形状 316"/>
              <p:cNvSpPr/>
              <p:nvPr>
                <p:custDataLst>
                  <p:tags r:id="rId157"/>
                </p:custDataLst>
              </p:nvPr>
            </p:nvSpPr>
            <p:spPr>
              <a:xfrm>
                <a:off x="3978545" y="3701093"/>
                <a:ext cx="53198" cy="121555"/>
              </a:xfrm>
              <a:custGeom>
                <a:avLst/>
                <a:gdLst>
                  <a:gd name="connsiteX0" fmla="*/ 13557 w 53198"/>
                  <a:gd name="connsiteY0" fmla="*/ 120870 h 121555"/>
                  <a:gd name="connsiteX1" fmla="*/ 664 w 53198"/>
                  <a:gd name="connsiteY1" fmla="*/ 98101 h 121555"/>
                  <a:gd name="connsiteX2" fmla="*/ 10540 w 53198"/>
                  <a:gd name="connsiteY2" fmla="*/ 57090 h 121555"/>
                  <a:gd name="connsiteX3" fmla="*/ 10128 w 53198"/>
                  <a:gd name="connsiteY3" fmla="*/ 59559 h 121555"/>
                  <a:gd name="connsiteX4" fmla="*/ 11774 w 53198"/>
                  <a:gd name="connsiteY4" fmla="*/ 51604 h 121555"/>
                  <a:gd name="connsiteX5" fmla="*/ 11363 w 53198"/>
                  <a:gd name="connsiteY5" fmla="*/ 54073 h 121555"/>
                  <a:gd name="connsiteX6" fmla="*/ 17123 w 53198"/>
                  <a:gd name="connsiteY6" fmla="*/ 15668 h 121555"/>
                  <a:gd name="connsiteX7" fmla="*/ 37560 w 53198"/>
                  <a:gd name="connsiteY7" fmla="*/ 169 h 121555"/>
                  <a:gd name="connsiteX8" fmla="*/ 53197 w 53198"/>
                  <a:gd name="connsiteY8" fmla="*/ 19371 h 121555"/>
                  <a:gd name="connsiteX9" fmla="*/ 53197 w 53198"/>
                  <a:gd name="connsiteY9" fmla="*/ 18960 h 121555"/>
                  <a:gd name="connsiteX10" fmla="*/ 47162 w 53198"/>
                  <a:gd name="connsiteY10" fmla="*/ 62714 h 121555"/>
                  <a:gd name="connsiteX11" fmla="*/ 36463 w 53198"/>
                  <a:gd name="connsiteY11" fmla="*/ 107977 h 121555"/>
                  <a:gd name="connsiteX12" fmla="*/ 18632 w 53198"/>
                  <a:gd name="connsiteY12" fmla="*/ 121556 h 121555"/>
                  <a:gd name="connsiteX13" fmla="*/ 13557 w 53198"/>
                  <a:gd name="connsiteY13" fmla="*/ 120870 h 12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198" h="121555">
                    <a:moveTo>
                      <a:pt x="13557" y="120870"/>
                    </a:moveTo>
                    <a:cubicBezTo>
                      <a:pt x="3956" y="118264"/>
                      <a:pt x="-2079" y="107840"/>
                      <a:pt x="664" y="98101"/>
                    </a:cubicBezTo>
                    <a:cubicBezTo>
                      <a:pt x="4505" y="84522"/>
                      <a:pt x="7797" y="70944"/>
                      <a:pt x="10540" y="57090"/>
                    </a:cubicBezTo>
                    <a:cubicBezTo>
                      <a:pt x="10403" y="57913"/>
                      <a:pt x="10265" y="58736"/>
                      <a:pt x="10128" y="59559"/>
                    </a:cubicBezTo>
                    <a:cubicBezTo>
                      <a:pt x="10677" y="56816"/>
                      <a:pt x="11226" y="54210"/>
                      <a:pt x="11774" y="51604"/>
                    </a:cubicBezTo>
                    <a:cubicBezTo>
                      <a:pt x="11637" y="52427"/>
                      <a:pt x="11500" y="53250"/>
                      <a:pt x="11363" y="54073"/>
                    </a:cubicBezTo>
                    <a:cubicBezTo>
                      <a:pt x="13969" y="41317"/>
                      <a:pt x="15066" y="28424"/>
                      <a:pt x="17123" y="15668"/>
                    </a:cubicBezTo>
                    <a:cubicBezTo>
                      <a:pt x="18770" y="5930"/>
                      <a:pt x="27548" y="-1203"/>
                      <a:pt x="37560" y="169"/>
                    </a:cubicBezTo>
                    <a:cubicBezTo>
                      <a:pt x="47299" y="1541"/>
                      <a:pt x="53334" y="10045"/>
                      <a:pt x="53197" y="19371"/>
                    </a:cubicBezTo>
                    <a:cubicBezTo>
                      <a:pt x="53197" y="19234"/>
                      <a:pt x="53197" y="19097"/>
                      <a:pt x="53197" y="18960"/>
                    </a:cubicBezTo>
                    <a:cubicBezTo>
                      <a:pt x="52374" y="33636"/>
                      <a:pt x="49905" y="48312"/>
                      <a:pt x="47162" y="62714"/>
                    </a:cubicBezTo>
                    <a:cubicBezTo>
                      <a:pt x="44144" y="77802"/>
                      <a:pt x="41538" y="93438"/>
                      <a:pt x="36463" y="107977"/>
                    </a:cubicBezTo>
                    <a:cubicBezTo>
                      <a:pt x="33720" y="115932"/>
                      <a:pt x="26725" y="121556"/>
                      <a:pt x="18632" y="121556"/>
                    </a:cubicBezTo>
                    <a:cubicBezTo>
                      <a:pt x="16849" y="121556"/>
                      <a:pt x="15203" y="121281"/>
                      <a:pt x="13557" y="12087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8" name="任意多边形: 形状 317"/>
              <p:cNvSpPr/>
              <p:nvPr>
                <p:custDataLst>
                  <p:tags r:id="rId158"/>
                </p:custDataLst>
              </p:nvPr>
            </p:nvSpPr>
            <p:spPr>
              <a:xfrm>
                <a:off x="3983718" y="3712524"/>
                <a:ext cx="82443" cy="116022"/>
              </a:xfrm>
              <a:custGeom>
                <a:avLst/>
                <a:gdLst>
                  <a:gd name="connsiteX0" fmla="*/ 9757 w 82443"/>
                  <a:gd name="connsiteY0" fmla="*/ 113279 h 116022"/>
                  <a:gd name="connsiteX1" fmla="*/ 2761 w 82443"/>
                  <a:gd name="connsiteY1" fmla="*/ 86533 h 116022"/>
                  <a:gd name="connsiteX2" fmla="*/ 5916 w 82443"/>
                  <a:gd name="connsiteY2" fmla="*/ 81870 h 116022"/>
                  <a:gd name="connsiteX3" fmla="*/ 26216 w 82443"/>
                  <a:gd name="connsiteY3" fmla="*/ 47580 h 116022"/>
                  <a:gd name="connsiteX4" fmla="*/ 40343 w 82443"/>
                  <a:gd name="connsiteY4" fmla="*/ 23576 h 116022"/>
                  <a:gd name="connsiteX5" fmla="*/ 46378 w 82443"/>
                  <a:gd name="connsiteY5" fmla="*/ 13564 h 116022"/>
                  <a:gd name="connsiteX6" fmla="*/ 52413 w 82443"/>
                  <a:gd name="connsiteY6" fmla="*/ 5060 h 116022"/>
                  <a:gd name="connsiteX7" fmla="*/ 71616 w 82443"/>
                  <a:gd name="connsiteY7" fmla="*/ 1356 h 116022"/>
                  <a:gd name="connsiteX8" fmla="*/ 82177 w 82443"/>
                  <a:gd name="connsiteY8" fmla="*/ 19873 h 116022"/>
                  <a:gd name="connsiteX9" fmla="*/ 81903 w 82443"/>
                  <a:gd name="connsiteY9" fmla="*/ 20970 h 116022"/>
                  <a:gd name="connsiteX10" fmla="*/ 81628 w 82443"/>
                  <a:gd name="connsiteY10" fmla="*/ 22205 h 116022"/>
                  <a:gd name="connsiteX11" fmla="*/ 81903 w 82443"/>
                  <a:gd name="connsiteY11" fmla="*/ 20970 h 116022"/>
                  <a:gd name="connsiteX12" fmla="*/ 71479 w 82443"/>
                  <a:gd name="connsiteY12" fmla="*/ 43053 h 116022"/>
                  <a:gd name="connsiteX13" fmla="*/ 56940 w 82443"/>
                  <a:gd name="connsiteY13" fmla="*/ 69799 h 116022"/>
                  <a:gd name="connsiteX14" fmla="*/ 36366 w 82443"/>
                  <a:gd name="connsiteY14" fmla="*/ 106421 h 116022"/>
                  <a:gd name="connsiteX15" fmla="*/ 19358 w 82443"/>
                  <a:gd name="connsiteY15" fmla="*/ 116022 h 116022"/>
                  <a:gd name="connsiteX16" fmla="*/ 9757 w 82443"/>
                  <a:gd name="connsiteY16" fmla="*/ 113279 h 11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443" h="116022">
                    <a:moveTo>
                      <a:pt x="9757" y="113279"/>
                    </a:moveTo>
                    <a:cubicBezTo>
                      <a:pt x="978" y="108204"/>
                      <a:pt x="-3136" y="95448"/>
                      <a:pt x="2761" y="86533"/>
                    </a:cubicBezTo>
                    <a:cubicBezTo>
                      <a:pt x="3859" y="85024"/>
                      <a:pt x="4956" y="83378"/>
                      <a:pt x="5916" y="81870"/>
                    </a:cubicBezTo>
                    <a:cubicBezTo>
                      <a:pt x="13323" y="70759"/>
                      <a:pt x="19769" y="59238"/>
                      <a:pt x="26216" y="47580"/>
                    </a:cubicBezTo>
                    <a:cubicBezTo>
                      <a:pt x="30605" y="39487"/>
                      <a:pt x="35406" y="31532"/>
                      <a:pt x="40343" y="23576"/>
                    </a:cubicBezTo>
                    <a:cubicBezTo>
                      <a:pt x="42401" y="20284"/>
                      <a:pt x="44458" y="16855"/>
                      <a:pt x="46378" y="13564"/>
                    </a:cubicBezTo>
                    <a:cubicBezTo>
                      <a:pt x="48161" y="10546"/>
                      <a:pt x="49944" y="7529"/>
                      <a:pt x="52413" y="5060"/>
                    </a:cubicBezTo>
                    <a:cubicBezTo>
                      <a:pt x="57488" y="122"/>
                      <a:pt x="65032" y="-1387"/>
                      <a:pt x="71616" y="1356"/>
                    </a:cubicBezTo>
                    <a:cubicBezTo>
                      <a:pt x="78611" y="4237"/>
                      <a:pt x="83686" y="12329"/>
                      <a:pt x="82177" y="19873"/>
                    </a:cubicBezTo>
                    <a:cubicBezTo>
                      <a:pt x="82040" y="20284"/>
                      <a:pt x="82040" y="20559"/>
                      <a:pt x="81903" y="20970"/>
                    </a:cubicBezTo>
                    <a:cubicBezTo>
                      <a:pt x="81766" y="21382"/>
                      <a:pt x="81766" y="21793"/>
                      <a:pt x="81628" y="22205"/>
                    </a:cubicBezTo>
                    <a:cubicBezTo>
                      <a:pt x="81766" y="21793"/>
                      <a:pt x="81766" y="21382"/>
                      <a:pt x="81903" y="20970"/>
                    </a:cubicBezTo>
                    <a:cubicBezTo>
                      <a:pt x="80120" y="28926"/>
                      <a:pt x="75593" y="36058"/>
                      <a:pt x="71479" y="43053"/>
                    </a:cubicBezTo>
                    <a:cubicBezTo>
                      <a:pt x="66404" y="51831"/>
                      <a:pt x="61740" y="60884"/>
                      <a:pt x="56940" y="69799"/>
                    </a:cubicBezTo>
                    <a:cubicBezTo>
                      <a:pt x="50219" y="82006"/>
                      <a:pt x="43498" y="94351"/>
                      <a:pt x="36366" y="106421"/>
                    </a:cubicBezTo>
                    <a:cubicBezTo>
                      <a:pt x="32662" y="112593"/>
                      <a:pt x="26079" y="116022"/>
                      <a:pt x="19358" y="116022"/>
                    </a:cubicBezTo>
                    <a:cubicBezTo>
                      <a:pt x="16203" y="115885"/>
                      <a:pt x="12774" y="115062"/>
                      <a:pt x="9757" y="11327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9" name="任意多边形: 形状 318"/>
              <p:cNvSpPr/>
              <p:nvPr>
                <p:custDataLst>
                  <p:tags r:id="rId159"/>
                </p:custDataLst>
              </p:nvPr>
            </p:nvSpPr>
            <p:spPr>
              <a:xfrm>
                <a:off x="2866273" y="5803117"/>
                <a:ext cx="119603" cy="49083"/>
              </a:xfrm>
              <a:custGeom>
                <a:avLst/>
                <a:gdLst>
                  <a:gd name="connsiteX0" fmla="*/ 17988 w 119603"/>
                  <a:gd name="connsiteY0" fmla="*/ 48402 h 49083"/>
                  <a:gd name="connsiteX1" fmla="*/ 7152 w 119603"/>
                  <a:gd name="connsiteY1" fmla="*/ 44150 h 49083"/>
                  <a:gd name="connsiteX2" fmla="*/ 1391 w 119603"/>
                  <a:gd name="connsiteY2" fmla="*/ 22479 h 49083"/>
                  <a:gd name="connsiteX3" fmla="*/ 30744 w 119603"/>
                  <a:gd name="connsiteY3" fmla="*/ 8214 h 49083"/>
                  <a:gd name="connsiteX4" fmla="*/ 52963 w 119603"/>
                  <a:gd name="connsiteY4" fmla="*/ 5060 h 49083"/>
                  <a:gd name="connsiteX5" fmla="*/ 72029 w 119603"/>
                  <a:gd name="connsiteY5" fmla="*/ 3276 h 49083"/>
                  <a:gd name="connsiteX6" fmla="*/ 87253 w 119603"/>
                  <a:gd name="connsiteY6" fmla="*/ 1768 h 49083"/>
                  <a:gd name="connsiteX7" fmla="*/ 102204 w 119603"/>
                  <a:gd name="connsiteY7" fmla="*/ 808 h 49083"/>
                  <a:gd name="connsiteX8" fmla="*/ 117840 w 119603"/>
                  <a:gd name="connsiteY8" fmla="*/ 14524 h 49083"/>
                  <a:gd name="connsiteX9" fmla="*/ 95757 w 119603"/>
                  <a:gd name="connsiteY9" fmla="*/ 47717 h 49083"/>
                  <a:gd name="connsiteX10" fmla="*/ 91780 w 119603"/>
                  <a:gd name="connsiteY10" fmla="*/ 47305 h 49083"/>
                  <a:gd name="connsiteX11" fmla="*/ 75732 w 119603"/>
                  <a:gd name="connsiteY11" fmla="*/ 47442 h 49083"/>
                  <a:gd name="connsiteX12" fmla="*/ 54884 w 119603"/>
                  <a:gd name="connsiteY12" fmla="*/ 48128 h 49083"/>
                  <a:gd name="connsiteX13" fmla="*/ 31429 w 119603"/>
                  <a:gd name="connsiteY13" fmla="*/ 48951 h 49083"/>
                  <a:gd name="connsiteX14" fmla="*/ 29098 w 119603"/>
                  <a:gd name="connsiteY14" fmla="*/ 48951 h 49083"/>
                  <a:gd name="connsiteX15" fmla="*/ 17988 w 119603"/>
                  <a:gd name="connsiteY15" fmla="*/ 48402 h 49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9603" h="49083">
                    <a:moveTo>
                      <a:pt x="17988" y="48402"/>
                    </a:moveTo>
                    <a:cubicBezTo>
                      <a:pt x="14010" y="47717"/>
                      <a:pt x="10307" y="46482"/>
                      <a:pt x="7152" y="44150"/>
                    </a:cubicBezTo>
                    <a:cubicBezTo>
                      <a:pt x="568" y="39075"/>
                      <a:pt x="-1763" y="30160"/>
                      <a:pt x="1391" y="22479"/>
                    </a:cubicBezTo>
                    <a:cubicBezTo>
                      <a:pt x="6192" y="10958"/>
                      <a:pt x="20045" y="9998"/>
                      <a:pt x="30744" y="8214"/>
                    </a:cubicBezTo>
                    <a:cubicBezTo>
                      <a:pt x="38150" y="7117"/>
                      <a:pt x="45557" y="5746"/>
                      <a:pt x="52963" y="5060"/>
                    </a:cubicBezTo>
                    <a:cubicBezTo>
                      <a:pt x="59273" y="4511"/>
                      <a:pt x="65719" y="3825"/>
                      <a:pt x="72029" y="3276"/>
                    </a:cubicBezTo>
                    <a:cubicBezTo>
                      <a:pt x="76966" y="2728"/>
                      <a:pt x="82179" y="2591"/>
                      <a:pt x="87253" y="1768"/>
                    </a:cubicBezTo>
                    <a:cubicBezTo>
                      <a:pt x="91917" y="-153"/>
                      <a:pt x="96992" y="-564"/>
                      <a:pt x="102204" y="808"/>
                    </a:cubicBezTo>
                    <a:cubicBezTo>
                      <a:pt x="109199" y="2728"/>
                      <a:pt x="115097" y="7940"/>
                      <a:pt x="117840" y="14524"/>
                    </a:cubicBezTo>
                    <a:cubicBezTo>
                      <a:pt x="124150" y="29337"/>
                      <a:pt x="112765" y="48677"/>
                      <a:pt x="95757" y="47717"/>
                    </a:cubicBezTo>
                    <a:cubicBezTo>
                      <a:pt x="94249" y="47717"/>
                      <a:pt x="93014" y="47579"/>
                      <a:pt x="91780" y="47305"/>
                    </a:cubicBezTo>
                    <a:cubicBezTo>
                      <a:pt x="86431" y="47168"/>
                      <a:pt x="80944" y="47442"/>
                      <a:pt x="75732" y="47442"/>
                    </a:cubicBezTo>
                    <a:cubicBezTo>
                      <a:pt x="68737" y="47579"/>
                      <a:pt x="61742" y="47853"/>
                      <a:pt x="54884" y="48128"/>
                    </a:cubicBezTo>
                    <a:cubicBezTo>
                      <a:pt x="47066" y="48540"/>
                      <a:pt x="39247" y="48951"/>
                      <a:pt x="31429" y="48951"/>
                    </a:cubicBezTo>
                    <a:cubicBezTo>
                      <a:pt x="30606" y="48951"/>
                      <a:pt x="29921" y="48951"/>
                      <a:pt x="29098" y="48951"/>
                    </a:cubicBezTo>
                    <a:cubicBezTo>
                      <a:pt x="25394" y="49225"/>
                      <a:pt x="21554" y="49088"/>
                      <a:pt x="17988" y="48402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0" name="任意多边形: 形状 319"/>
              <p:cNvSpPr/>
              <p:nvPr>
                <p:custDataLst>
                  <p:tags r:id="rId160"/>
                </p:custDataLst>
              </p:nvPr>
            </p:nvSpPr>
            <p:spPr>
              <a:xfrm>
                <a:off x="3457678" y="5742482"/>
                <a:ext cx="103056" cy="45122"/>
              </a:xfrm>
              <a:custGeom>
                <a:avLst/>
                <a:gdLst>
                  <a:gd name="connsiteX0" fmla="*/ 187 w 103056"/>
                  <a:gd name="connsiteY0" fmla="*/ 28250 h 45122"/>
                  <a:gd name="connsiteX1" fmla="*/ 19663 w 103056"/>
                  <a:gd name="connsiteY1" fmla="*/ 5893 h 45122"/>
                  <a:gd name="connsiteX2" fmla="*/ 33928 w 103056"/>
                  <a:gd name="connsiteY2" fmla="*/ 5345 h 45122"/>
                  <a:gd name="connsiteX3" fmla="*/ 33654 w 103056"/>
                  <a:gd name="connsiteY3" fmla="*/ 5345 h 45122"/>
                  <a:gd name="connsiteX4" fmla="*/ 58068 w 103056"/>
                  <a:gd name="connsiteY4" fmla="*/ 2601 h 45122"/>
                  <a:gd name="connsiteX5" fmla="*/ 73567 w 103056"/>
                  <a:gd name="connsiteY5" fmla="*/ 544 h 45122"/>
                  <a:gd name="connsiteX6" fmla="*/ 86186 w 103056"/>
                  <a:gd name="connsiteY6" fmla="*/ 407 h 45122"/>
                  <a:gd name="connsiteX7" fmla="*/ 87009 w 103056"/>
                  <a:gd name="connsiteY7" fmla="*/ 544 h 45122"/>
                  <a:gd name="connsiteX8" fmla="*/ 103057 w 103056"/>
                  <a:gd name="connsiteY8" fmla="*/ 18923 h 45122"/>
                  <a:gd name="connsiteX9" fmla="*/ 89478 w 103056"/>
                  <a:gd name="connsiteY9" fmla="*/ 36754 h 45122"/>
                  <a:gd name="connsiteX10" fmla="*/ 86323 w 103056"/>
                  <a:gd name="connsiteY10" fmla="*/ 37303 h 45122"/>
                  <a:gd name="connsiteX11" fmla="*/ 22407 w 103056"/>
                  <a:gd name="connsiteY11" fmla="*/ 44984 h 45122"/>
                  <a:gd name="connsiteX12" fmla="*/ 19938 w 103056"/>
                  <a:gd name="connsiteY12" fmla="*/ 45121 h 45122"/>
                  <a:gd name="connsiteX13" fmla="*/ 187 w 103056"/>
                  <a:gd name="connsiteY13" fmla="*/ 28250 h 45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056" h="45122">
                    <a:moveTo>
                      <a:pt x="187" y="28250"/>
                    </a:moveTo>
                    <a:cubicBezTo>
                      <a:pt x="-1459" y="16180"/>
                      <a:pt x="8005" y="6442"/>
                      <a:pt x="19663" y="5893"/>
                    </a:cubicBezTo>
                    <a:cubicBezTo>
                      <a:pt x="24464" y="5619"/>
                      <a:pt x="29127" y="5756"/>
                      <a:pt x="33928" y="5345"/>
                    </a:cubicBezTo>
                    <a:cubicBezTo>
                      <a:pt x="33791" y="5345"/>
                      <a:pt x="33791" y="5345"/>
                      <a:pt x="33654" y="5345"/>
                    </a:cubicBezTo>
                    <a:cubicBezTo>
                      <a:pt x="41883" y="4659"/>
                      <a:pt x="49976" y="3699"/>
                      <a:pt x="58068" y="2601"/>
                    </a:cubicBezTo>
                    <a:cubicBezTo>
                      <a:pt x="63280" y="1916"/>
                      <a:pt x="68492" y="1230"/>
                      <a:pt x="73567" y="544"/>
                    </a:cubicBezTo>
                    <a:cubicBezTo>
                      <a:pt x="77956" y="-5"/>
                      <a:pt x="82208" y="-279"/>
                      <a:pt x="86186" y="407"/>
                    </a:cubicBezTo>
                    <a:cubicBezTo>
                      <a:pt x="86460" y="407"/>
                      <a:pt x="86735" y="407"/>
                      <a:pt x="87009" y="544"/>
                    </a:cubicBezTo>
                    <a:cubicBezTo>
                      <a:pt x="96061" y="1778"/>
                      <a:pt x="103057" y="9734"/>
                      <a:pt x="103057" y="18923"/>
                    </a:cubicBezTo>
                    <a:cubicBezTo>
                      <a:pt x="103057" y="27153"/>
                      <a:pt x="97433" y="34560"/>
                      <a:pt x="89478" y="36754"/>
                    </a:cubicBezTo>
                    <a:cubicBezTo>
                      <a:pt x="88380" y="37028"/>
                      <a:pt x="87420" y="37303"/>
                      <a:pt x="86323" y="37303"/>
                    </a:cubicBezTo>
                    <a:cubicBezTo>
                      <a:pt x="65200" y="41555"/>
                      <a:pt x="43666" y="42378"/>
                      <a:pt x="22407" y="44984"/>
                    </a:cubicBezTo>
                    <a:cubicBezTo>
                      <a:pt x="21584" y="45121"/>
                      <a:pt x="20761" y="45121"/>
                      <a:pt x="19938" y="45121"/>
                    </a:cubicBezTo>
                    <a:cubicBezTo>
                      <a:pt x="10199" y="45258"/>
                      <a:pt x="1558" y="38263"/>
                      <a:pt x="187" y="2825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1" name="任意多边形: 形状 320"/>
              <p:cNvSpPr/>
              <p:nvPr>
                <p:custDataLst>
                  <p:tags r:id="rId161"/>
                </p:custDataLst>
              </p:nvPr>
            </p:nvSpPr>
            <p:spPr>
              <a:xfrm>
                <a:off x="2864944" y="5766286"/>
                <a:ext cx="99078" cy="78924"/>
              </a:xfrm>
              <a:custGeom>
                <a:avLst/>
                <a:gdLst>
                  <a:gd name="connsiteX0" fmla="*/ 2446 w 99078"/>
                  <a:gd name="connsiteY0" fmla="*/ 69735 h 78924"/>
                  <a:gd name="connsiteX1" fmla="*/ 6835 w 99078"/>
                  <a:gd name="connsiteY1" fmla="*/ 45732 h 78924"/>
                  <a:gd name="connsiteX2" fmla="*/ 29467 w 99078"/>
                  <a:gd name="connsiteY2" fmla="*/ 28998 h 78924"/>
                  <a:gd name="connsiteX3" fmla="*/ 50041 w 99078"/>
                  <a:gd name="connsiteY3" fmla="*/ 16654 h 78924"/>
                  <a:gd name="connsiteX4" fmla="*/ 49081 w 99078"/>
                  <a:gd name="connsiteY4" fmla="*/ 17340 h 78924"/>
                  <a:gd name="connsiteX5" fmla="*/ 50590 w 99078"/>
                  <a:gd name="connsiteY5" fmla="*/ 16242 h 78924"/>
                  <a:gd name="connsiteX6" fmla="*/ 51001 w 99078"/>
                  <a:gd name="connsiteY6" fmla="*/ 15968 h 78924"/>
                  <a:gd name="connsiteX7" fmla="*/ 50727 w 99078"/>
                  <a:gd name="connsiteY7" fmla="*/ 16105 h 78924"/>
                  <a:gd name="connsiteX8" fmla="*/ 61288 w 99078"/>
                  <a:gd name="connsiteY8" fmla="*/ 8835 h 78924"/>
                  <a:gd name="connsiteX9" fmla="*/ 60877 w 99078"/>
                  <a:gd name="connsiteY9" fmla="*/ 9110 h 78924"/>
                  <a:gd name="connsiteX10" fmla="*/ 70341 w 99078"/>
                  <a:gd name="connsiteY10" fmla="*/ 2663 h 78924"/>
                  <a:gd name="connsiteX11" fmla="*/ 95167 w 99078"/>
                  <a:gd name="connsiteY11" fmla="*/ 7464 h 78924"/>
                  <a:gd name="connsiteX12" fmla="*/ 91738 w 99078"/>
                  <a:gd name="connsiteY12" fmla="*/ 34347 h 78924"/>
                  <a:gd name="connsiteX13" fmla="*/ 71301 w 99078"/>
                  <a:gd name="connsiteY13" fmla="*/ 48612 h 78924"/>
                  <a:gd name="connsiteX14" fmla="*/ 71712 w 99078"/>
                  <a:gd name="connsiteY14" fmla="*/ 48201 h 78924"/>
                  <a:gd name="connsiteX15" fmla="*/ 36188 w 99078"/>
                  <a:gd name="connsiteY15" fmla="*/ 71106 h 78924"/>
                  <a:gd name="connsiteX16" fmla="*/ 36462 w 99078"/>
                  <a:gd name="connsiteY16" fmla="*/ 70969 h 78924"/>
                  <a:gd name="connsiteX17" fmla="*/ 36188 w 99078"/>
                  <a:gd name="connsiteY17" fmla="*/ 71106 h 78924"/>
                  <a:gd name="connsiteX18" fmla="*/ 34405 w 99078"/>
                  <a:gd name="connsiteY18" fmla="*/ 72341 h 78924"/>
                  <a:gd name="connsiteX19" fmla="*/ 35365 w 99078"/>
                  <a:gd name="connsiteY19" fmla="*/ 71655 h 78924"/>
                  <a:gd name="connsiteX20" fmla="*/ 26175 w 99078"/>
                  <a:gd name="connsiteY20" fmla="*/ 77279 h 78924"/>
                  <a:gd name="connsiteX21" fmla="*/ 18631 w 99078"/>
                  <a:gd name="connsiteY21" fmla="*/ 78924 h 78924"/>
                  <a:gd name="connsiteX22" fmla="*/ 2446 w 99078"/>
                  <a:gd name="connsiteY22" fmla="*/ 69735 h 7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078" h="78924">
                    <a:moveTo>
                      <a:pt x="2446" y="69735"/>
                    </a:moveTo>
                    <a:cubicBezTo>
                      <a:pt x="-2080" y="62054"/>
                      <a:pt x="-160" y="51218"/>
                      <a:pt x="6835" y="45732"/>
                    </a:cubicBezTo>
                    <a:cubicBezTo>
                      <a:pt x="13282" y="39011"/>
                      <a:pt x="21649" y="33661"/>
                      <a:pt x="29467" y="28998"/>
                    </a:cubicBezTo>
                    <a:cubicBezTo>
                      <a:pt x="36325" y="24883"/>
                      <a:pt x="43320" y="21043"/>
                      <a:pt x="50041" y="16654"/>
                    </a:cubicBezTo>
                    <a:cubicBezTo>
                      <a:pt x="49767" y="16928"/>
                      <a:pt x="49355" y="17065"/>
                      <a:pt x="49081" y="17340"/>
                    </a:cubicBezTo>
                    <a:cubicBezTo>
                      <a:pt x="49630" y="16928"/>
                      <a:pt x="50178" y="16654"/>
                      <a:pt x="50590" y="16242"/>
                    </a:cubicBezTo>
                    <a:cubicBezTo>
                      <a:pt x="50727" y="16105"/>
                      <a:pt x="50864" y="16105"/>
                      <a:pt x="51001" y="15968"/>
                    </a:cubicBezTo>
                    <a:cubicBezTo>
                      <a:pt x="50864" y="15968"/>
                      <a:pt x="50864" y="16105"/>
                      <a:pt x="50727" y="16105"/>
                    </a:cubicBezTo>
                    <a:cubicBezTo>
                      <a:pt x="54156" y="13636"/>
                      <a:pt x="57722" y="11167"/>
                      <a:pt x="61288" y="8835"/>
                    </a:cubicBezTo>
                    <a:cubicBezTo>
                      <a:pt x="61151" y="8973"/>
                      <a:pt x="61014" y="8973"/>
                      <a:pt x="60877" y="9110"/>
                    </a:cubicBezTo>
                    <a:cubicBezTo>
                      <a:pt x="64031" y="7053"/>
                      <a:pt x="67186" y="4721"/>
                      <a:pt x="70341" y="2663"/>
                    </a:cubicBezTo>
                    <a:cubicBezTo>
                      <a:pt x="78296" y="-2549"/>
                      <a:pt x="89543" y="332"/>
                      <a:pt x="95167" y="7464"/>
                    </a:cubicBezTo>
                    <a:cubicBezTo>
                      <a:pt x="101613" y="15831"/>
                      <a:pt x="99830" y="27764"/>
                      <a:pt x="91738" y="34347"/>
                    </a:cubicBezTo>
                    <a:cubicBezTo>
                      <a:pt x="85291" y="39560"/>
                      <a:pt x="78159" y="44086"/>
                      <a:pt x="71301" y="48612"/>
                    </a:cubicBezTo>
                    <a:cubicBezTo>
                      <a:pt x="71438" y="48475"/>
                      <a:pt x="71575" y="48338"/>
                      <a:pt x="71712" y="48201"/>
                    </a:cubicBezTo>
                    <a:cubicBezTo>
                      <a:pt x="60191" y="56156"/>
                      <a:pt x="47984" y="63288"/>
                      <a:pt x="36188" y="71106"/>
                    </a:cubicBezTo>
                    <a:cubicBezTo>
                      <a:pt x="36325" y="71106"/>
                      <a:pt x="36325" y="70969"/>
                      <a:pt x="36462" y="70969"/>
                    </a:cubicBezTo>
                    <a:cubicBezTo>
                      <a:pt x="36325" y="70969"/>
                      <a:pt x="36325" y="71106"/>
                      <a:pt x="36188" y="71106"/>
                    </a:cubicBezTo>
                    <a:cubicBezTo>
                      <a:pt x="35639" y="71518"/>
                      <a:pt x="34953" y="71929"/>
                      <a:pt x="34405" y="72341"/>
                    </a:cubicBezTo>
                    <a:cubicBezTo>
                      <a:pt x="34679" y="72066"/>
                      <a:pt x="35091" y="71929"/>
                      <a:pt x="35365" y="71655"/>
                    </a:cubicBezTo>
                    <a:cubicBezTo>
                      <a:pt x="32485" y="73712"/>
                      <a:pt x="29467" y="75907"/>
                      <a:pt x="26175" y="77279"/>
                    </a:cubicBezTo>
                    <a:cubicBezTo>
                      <a:pt x="23843" y="78376"/>
                      <a:pt x="21237" y="78924"/>
                      <a:pt x="18631" y="78924"/>
                    </a:cubicBezTo>
                    <a:cubicBezTo>
                      <a:pt x="12185" y="78787"/>
                      <a:pt x="5875" y="75495"/>
                      <a:pt x="2446" y="6973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2" name="任意多边形: 形状 321"/>
              <p:cNvSpPr/>
              <p:nvPr>
                <p:custDataLst>
                  <p:tags r:id="rId162"/>
                </p:custDataLst>
              </p:nvPr>
            </p:nvSpPr>
            <p:spPr>
              <a:xfrm>
                <a:off x="3459967" y="5711644"/>
                <a:ext cx="105153" cy="62654"/>
              </a:xfrm>
              <a:custGeom>
                <a:avLst/>
                <a:gdLst>
                  <a:gd name="connsiteX0" fmla="*/ 67574 w 105153"/>
                  <a:gd name="connsiteY0" fmla="*/ 60323 h 62654"/>
                  <a:gd name="connsiteX1" fmla="*/ 44257 w 105153"/>
                  <a:gd name="connsiteY1" fmla="*/ 51408 h 62654"/>
                  <a:gd name="connsiteX2" fmla="*/ 15179 w 105153"/>
                  <a:gd name="connsiteY2" fmla="*/ 38103 h 62654"/>
                  <a:gd name="connsiteX3" fmla="*/ 11613 w 105153"/>
                  <a:gd name="connsiteY3" fmla="*/ 36457 h 62654"/>
                  <a:gd name="connsiteX4" fmla="*/ 1463 w 105153"/>
                  <a:gd name="connsiteY4" fmla="*/ 11631 h 62654"/>
                  <a:gd name="connsiteX5" fmla="*/ 26426 w 105153"/>
                  <a:gd name="connsiteY5" fmla="*/ 1481 h 62654"/>
                  <a:gd name="connsiteX6" fmla="*/ 48235 w 105153"/>
                  <a:gd name="connsiteY6" fmla="*/ 11220 h 62654"/>
                  <a:gd name="connsiteX7" fmla="*/ 76764 w 105153"/>
                  <a:gd name="connsiteY7" fmla="*/ 22878 h 62654"/>
                  <a:gd name="connsiteX8" fmla="*/ 84170 w 105153"/>
                  <a:gd name="connsiteY8" fmla="*/ 24936 h 62654"/>
                  <a:gd name="connsiteX9" fmla="*/ 92949 w 105153"/>
                  <a:gd name="connsiteY9" fmla="*/ 27268 h 62654"/>
                  <a:gd name="connsiteX10" fmla="*/ 93497 w 105153"/>
                  <a:gd name="connsiteY10" fmla="*/ 27405 h 62654"/>
                  <a:gd name="connsiteX11" fmla="*/ 93360 w 105153"/>
                  <a:gd name="connsiteY11" fmla="*/ 27405 h 62654"/>
                  <a:gd name="connsiteX12" fmla="*/ 94457 w 105153"/>
                  <a:gd name="connsiteY12" fmla="*/ 27816 h 62654"/>
                  <a:gd name="connsiteX13" fmla="*/ 93909 w 105153"/>
                  <a:gd name="connsiteY13" fmla="*/ 27542 h 62654"/>
                  <a:gd name="connsiteX14" fmla="*/ 94320 w 105153"/>
                  <a:gd name="connsiteY14" fmla="*/ 27679 h 62654"/>
                  <a:gd name="connsiteX15" fmla="*/ 94183 w 105153"/>
                  <a:gd name="connsiteY15" fmla="*/ 27679 h 62654"/>
                  <a:gd name="connsiteX16" fmla="*/ 94183 w 105153"/>
                  <a:gd name="connsiteY16" fmla="*/ 27679 h 62654"/>
                  <a:gd name="connsiteX17" fmla="*/ 105019 w 105153"/>
                  <a:gd name="connsiteY17" fmla="*/ 46744 h 62654"/>
                  <a:gd name="connsiteX18" fmla="*/ 89657 w 105153"/>
                  <a:gd name="connsiteY18" fmla="*/ 62106 h 62654"/>
                  <a:gd name="connsiteX19" fmla="*/ 89657 w 105153"/>
                  <a:gd name="connsiteY19" fmla="*/ 62106 h 62654"/>
                  <a:gd name="connsiteX20" fmla="*/ 83210 w 105153"/>
                  <a:gd name="connsiteY20" fmla="*/ 62655 h 62654"/>
                  <a:gd name="connsiteX21" fmla="*/ 67574 w 105153"/>
                  <a:gd name="connsiteY21" fmla="*/ 60323 h 62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5153" h="62654">
                    <a:moveTo>
                      <a:pt x="67574" y="60323"/>
                    </a:moveTo>
                    <a:cubicBezTo>
                      <a:pt x="59482" y="58266"/>
                      <a:pt x="51938" y="54700"/>
                      <a:pt x="44257" y="51408"/>
                    </a:cubicBezTo>
                    <a:cubicBezTo>
                      <a:pt x="34519" y="47156"/>
                      <a:pt x="24780" y="42904"/>
                      <a:pt x="15179" y="38103"/>
                    </a:cubicBezTo>
                    <a:cubicBezTo>
                      <a:pt x="14082" y="37555"/>
                      <a:pt x="12847" y="37006"/>
                      <a:pt x="11613" y="36457"/>
                    </a:cubicBezTo>
                    <a:cubicBezTo>
                      <a:pt x="2286" y="31931"/>
                      <a:pt x="-2652" y="21507"/>
                      <a:pt x="1463" y="11631"/>
                    </a:cubicBezTo>
                    <a:cubicBezTo>
                      <a:pt x="5441" y="2167"/>
                      <a:pt x="16825" y="-2633"/>
                      <a:pt x="26426" y="1481"/>
                    </a:cubicBezTo>
                    <a:cubicBezTo>
                      <a:pt x="33696" y="4636"/>
                      <a:pt x="40828" y="8202"/>
                      <a:pt x="48235" y="11220"/>
                    </a:cubicBezTo>
                    <a:cubicBezTo>
                      <a:pt x="57836" y="15060"/>
                      <a:pt x="67163" y="19449"/>
                      <a:pt x="76764" y="22878"/>
                    </a:cubicBezTo>
                    <a:cubicBezTo>
                      <a:pt x="79233" y="23701"/>
                      <a:pt x="81702" y="24250"/>
                      <a:pt x="84170" y="24936"/>
                    </a:cubicBezTo>
                    <a:cubicBezTo>
                      <a:pt x="87188" y="25484"/>
                      <a:pt x="90206" y="26170"/>
                      <a:pt x="92949" y="27268"/>
                    </a:cubicBezTo>
                    <a:cubicBezTo>
                      <a:pt x="93086" y="27268"/>
                      <a:pt x="93360" y="27405"/>
                      <a:pt x="93497" y="27405"/>
                    </a:cubicBezTo>
                    <a:cubicBezTo>
                      <a:pt x="93497" y="27405"/>
                      <a:pt x="93360" y="27405"/>
                      <a:pt x="93360" y="27405"/>
                    </a:cubicBezTo>
                    <a:cubicBezTo>
                      <a:pt x="93772" y="27542"/>
                      <a:pt x="94046" y="27679"/>
                      <a:pt x="94457" y="27816"/>
                    </a:cubicBezTo>
                    <a:cubicBezTo>
                      <a:pt x="94320" y="27679"/>
                      <a:pt x="94046" y="27679"/>
                      <a:pt x="93909" y="27542"/>
                    </a:cubicBezTo>
                    <a:cubicBezTo>
                      <a:pt x="94046" y="27542"/>
                      <a:pt x="94183" y="27679"/>
                      <a:pt x="94320" y="27679"/>
                    </a:cubicBezTo>
                    <a:cubicBezTo>
                      <a:pt x="94320" y="27679"/>
                      <a:pt x="94183" y="27679"/>
                      <a:pt x="94183" y="27679"/>
                    </a:cubicBezTo>
                    <a:lnTo>
                      <a:pt x="94183" y="27679"/>
                    </a:lnTo>
                    <a:cubicBezTo>
                      <a:pt x="101727" y="30422"/>
                      <a:pt x="105979" y="39063"/>
                      <a:pt x="105019" y="46744"/>
                    </a:cubicBezTo>
                    <a:cubicBezTo>
                      <a:pt x="103922" y="54425"/>
                      <a:pt x="97612" y="61420"/>
                      <a:pt x="89657" y="62106"/>
                    </a:cubicBezTo>
                    <a:lnTo>
                      <a:pt x="89657" y="62106"/>
                    </a:lnTo>
                    <a:cubicBezTo>
                      <a:pt x="87599" y="62518"/>
                      <a:pt x="85405" y="62655"/>
                      <a:pt x="83210" y="62655"/>
                    </a:cubicBezTo>
                    <a:cubicBezTo>
                      <a:pt x="77861" y="62655"/>
                      <a:pt x="72375" y="61558"/>
                      <a:pt x="67574" y="6032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3" name="任意多边形: 形状 322"/>
              <p:cNvSpPr/>
              <p:nvPr>
                <p:custDataLst>
                  <p:tags r:id="rId163"/>
                </p:custDataLst>
              </p:nvPr>
            </p:nvSpPr>
            <p:spPr>
              <a:xfrm>
                <a:off x="2086401" y="3463872"/>
                <a:ext cx="1887097" cy="2256796"/>
              </a:xfrm>
              <a:custGeom>
                <a:avLst/>
                <a:gdLst>
                  <a:gd name="connsiteX0" fmla="*/ 249906 w 1887097"/>
                  <a:gd name="connsiteY0" fmla="*/ 542297 h 2256796"/>
                  <a:gd name="connsiteX1" fmla="*/ 275829 w 1887097"/>
                  <a:gd name="connsiteY1" fmla="*/ 544629 h 2256796"/>
                  <a:gd name="connsiteX2" fmla="*/ 274183 w 1887097"/>
                  <a:gd name="connsiteY2" fmla="*/ 543806 h 2256796"/>
                  <a:gd name="connsiteX3" fmla="*/ 271440 w 1887097"/>
                  <a:gd name="connsiteY3" fmla="*/ 542297 h 2256796"/>
                  <a:gd name="connsiteX4" fmla="*/ 262524 w 1887097"/>
                  <a:gd name="connsiteY4" fmla="*/ 541337 h 2256796"/>
                  <a:gd name="connsiteX5" fmla="*/ 193259 w 1887097"/>
                  <a:gd name="connsiteY5" fmla="*/ 540926 h 2256796"/>
                  <a:gd name="connsiteX6" fmla="*/ 195179 w 1887097"/>
                  <a:gd name="connsiteY6" fmla="*/ 541748 h 2256796"/>
                  <a:gd name="connsiteX7" fmla="*/ 202448 w 1887097"/>
                  <a:gd name="connsiteY7" fmla="*/ 544080 h 2256796"/>
                  <a:gd name="connsiteX8" fmla="*/ 206151 w 1887097"/>
                  <a:gd name="connsiteY8" fmla="*/ 543669 h 2256796"/>
                  <a:gd name="connsiteX9" fmla="*/ 237973 w 1887097"/>
                  <a:gd name="connsiteY9" fmla="*/ 542160 h 2256796"/>
                  <a:gd name="connsiteX10" fmla="*/ 249906 w 1887097"/>
                  <a:gd name="connsiteY10" fmla="*/ 542297 h 2256796"/>
                  <a:gd name="connsiteX11" fmla="*/ 1809278 w 1887097"/>
                  <a:gd name="connsiteY11" fmla="*/ 1430819 h 2256796"/>
                  <a:gd name="connsiteX12" fmla="*/ 1815450 w 1887097"/>
                  <a:gd name="connsiteY12" fmla="*/ 1429037 h 2256796"/>
                  <a:gd name="connsiteX13" fmla="*/ 1814490 w 1887097"/>
                  <a:gd name="connsiteY13" fmla="*/ 1428351 h 2256796"/>
                  <a:gd name="connsiteX14" fmla="*/ 1814490 w 1887097"/>
                  <a:gd name="connsiteY14" fmla="*/ 1428351 h 2256796"/>
                  <a:gd name="connsiteX15" fmla="*/ 1809278 w 1887097"/>
                  <a:gd name="connsiteY15" fmla="*/ 1430819 h 2256796"/>
                  <a:gd name="connsiteX16" fmla="*/ 199842 w 1887097"/>
                  <a:gd name="connsiteY16" fmla="*/ 1860130 h 2256796"/>
                  <a:gd name="connsiteX17" fmla="*/ 198471 w 1887097"/>
                  <a:gd name="connsiteY17" fmla="*/ 1860542 h 2256796"/>
                  <a:gd name="connsiteX18" fmla="*/ 196962 w 1887097"/>
                  <a:gd name="connsiteY18" fmla="*/ 1865754 h 2256796"/>
                  <a:gd name="connsiteX19" fmla="*/ 196276 w 1887097"/>
                  <a:gd name="connsiteY19" fmla="*/ 1871789 h 2256796"/>
                  <a:gd name="connsiteX20" fmla="*/ 196276 w 1887097"/>
                  <a:gd name="connsiteY20" fmla="*/ 1876178 h 2256796"/>
                  <a:gd name="connsiteX21" fmla="*/ 197099 w 1887097"/>
                  <a:gd name="connsiteY21" fmla="*/ 1881801 h 2256796"/>
                  <a:gd name="connsiteX22" fmla="*/ 197510 w 1887097"/>
                  <a:gd name="connsiteY22" fmla="*/ 1883173 h 2256796"/>
                  <a:gd name="connsiteX23" fmla="*/ 198333 w 1887097"/>
                  <a:gd name="connsiteY23" fmla="*/ 1883173 h 2256796"/>
                  <a:gd name="connsiteX24" fmla="*/ 200117 w 1887097"/>
                  <a:gd name="connsiteY24" fmla="*/ 1882899 h 2256796"/>
                  <a:gd name="connsiteX25" fmla="*/ 203546 w 1887097"/>
                  <a:gd name="connsiteY25" fmla="*/ 1881939 h 2256796"/>
                  <a:gd name="connsiteX26" fmla="*/ 211364 w 1887097"/>
                  <a:gd name="connsiteY26" fmla="*/ 1878236 h 2256796"/>
                  <a:gd name="connsiteX27" fmla="*/ 208209 w 1887097"/>
                  <a:gd name="connsiteY27" fmla="*/ 1879881 h 2256796"/>
                  <a:gd name="connsiteX28" fmla="*/ 214244 w 1887097"/>
                  <a:gd name="connsiteY28" fmla="*/ 1876315 h 2256796"/>
                  <a:gd name="connsiteX29" fmla="*/ 215478 w 1887097"/>
                  <a:gd name="connsiteY29" fmla="*/ 1875355 h 2256796"/>
                  <a:gd name="connsiteX30" fmla="*/ 225903 w 1887097"/>
                  <a:gd name="connsiteY30" fmla="*/ 1848746 h 2256796"/>
                  <a:gd name="connsiteX31" fmla="*/ 199842 w 1887097"/>
                  <a:gd name="connsiteY31" fmla="*/ 1860130 h 2256796"/>
                  <a:gd name="connsiteX32" fmla="*/ 675650 w 1887097"/>
                  <a:gd name="connsiteY32" fmla="*/ 2255700 h 2256796"/>
                  <a:gd name="connsiteX33" fmla="*/ 634777 w 1887097"/>
                  <a:gd name="connsiteY33" fmla="*/ 2233754 h 2256796"/>
                  <a:gd name="connsiteX34" fmla="*/ 614751 w 1887097"/>
                  <a:gd name="connsiteY34" fmla="*/ 2201247 h 2256796"/>
                  <a:gd name="connsiteX35" fmla="*/ 610362 w 1887097"/>
                  <a:gd name="connsiteY35" fmla="*/ 2206322 h 2256796"/>
                  <a:gd name="connsiteX36" fmla="*/ 590885 w 1887097"/>
                  <a:gd name="connsiteY36" fmla="*/ 2223467 h 2256796"/>
                  <a:gd name="connsiteX37" fmla="*/ 569214 w 1887097"/>
                  <a:gd name="connsiteY37" fmla="*/ 2233343 h 2256796"/>
                  <a:gd name="connsiteX38" fmla="*/ 546720 w 1887097"/>
                  <a:gd name="connsiteY38" fmla="*/ 2234166 h 2256796"/>
                  <a:gd name="connsiteX39" fmla="*/ 521894 w 1887097"/>
                  <a:gd name="connsiteY39" fmla="*/ 2222918 h 2256796"/>
                  <a:gd name="connsiteX40" fmla="*/ 505983 w 1887097"/>
                  <a:gd name="connsiteY40" fmla="*/ 2203991 h 2256796"/>
                  <a:gd name="connsiteX41" fmla="*/ 496794 w 1887097"/>
                  <a:gd name="connsiteY41" fmla="*/ 2182594 h 2256796"/>
                  <a:gd name="connsiteX42" fmla="*/ 493090 w 1887097"/>
                  <a:gd name="connsiteY42" fmla="*/ 2170660 h 2256796"/>
                  <a:gd name="connsiteX43" fmla="*/ 468401 w 1887097"/>
                  <a:gd name="connsiteY43" fmla="*/ 2189177 h 2256796"/>
                  <a:gd name="connsiteX44" fmla="*/ 422590 w 1887097"/>
                  <a:gd name="connsiteY44" fmla="*/ 2192743 h 2256796"/>
                  <a:gd name="connsiteX45" fmla="*/ 404073 w 1887097"/>
                  <a:gd name="connsiteY45" fmla="*/ 2180947 h 2256796"/>
                  <a:gd name="connsiteX46" fmla="*/ 389534 w 1887097"/>
                  <a:gd name="connsiteY46" fmla="*/ 2159276 h 2256796"/>
                  <a:gd name="connsiteX47" fmla="*/ 379110 w 1887097"/>
                  <a:gd name="connsiteY47" fmla="*/ 2121009 h 2256796"/>
                  <a:gd name="connsiteX48" fmla="*/ 372801 w 1887097"/>
                  <a:gd name="connsiteY48" fmla="*/ 2123752 h 2256796"/>
                  <a:gd name="connsiteX49" fmla="*/ 328224 w 1887097"/>
                  <a:gd name="connsiteY49" fmla="*/ 2122243 h 2256796"/>
                  <a:gd name="connsiteX50" fmla="*/ 296129 w 1887097"/>
                  <a:gd name="connsiteY50" fmla="*/ 2086444 h 2256796"/>
                  <a:gd name="connsiteX51" fmla="*/ 287487 w 1887097"/>
                  <a:gd name="connsiteY51" fmla="*/ 2047902 h 2256796"/>
                  <a:gd name="connsiteX52" fmla="*/ 283510 w 1887097"/>
                  <a:gd name="connsiteY52" fmla="*/ 2049960 h 2256796"/>
                  <a:gd name="connsiteX53" fmla="*/ 239619 w 1887097"/>
                  <a:gd name="connsiteY53" fmla="*/ 2053800 h 2256796"/>
                  <a:gd name="connsiteX54" fmla="*/ 222199 w 1887097"/>
                  <a:gd name="connsiteY54" fmla="*/ 2042142 h 2256796"/>
                  <a:gd name="connsiteX55" fmla="*/ 208620 w 1887097"/>
                  <a:gd name="connsiteY55" fmla="*/ 2020196 h 2256796"/>
                  <a:gd name="connsiteX56" fmla="*/ 200254 w 1887097"/>
                  <a:gd name="connsiteY56" fmla="*/ 1966429 h 2256796"/>
                  <a:gd name="connsiteX57" fmla="*/ 202037 w 1887097"/>
                  <a:gd name="connsiteY57" fmla="*/ 1938037 h 2256796"/>
                  <a:gd name="connsiteX58" fmla="*/ 157734 w 1887097"/>
                  <a:gd name="connsiteY58" fmla="*/ 1922949 h 2256796"/>
                  <a:gd name="connsiteX59" fmla="*/ 139903 w 1887097"/>
                  <a:gd name="connsiteY59" fmla="*/ 1878372 h 2256796"/>
                  <a:gd name="connsiteX60" fmla="*/ 142509 w 1887097"/>
                  <a:gd name="connsiteY60" fmla="*/ 1847237 h 2256796"/>
                  <a:gd name="connsiteX61" fmla="*/ 135651 w 1887097"/>
                  <a:gd name="connsiteY61" fmla="*/ 1838459 h 2256796"/>
                  <a:gd name="connsiteX62" fmla="*/ 125639 w 1887097"/>
                  <a:gd name="connsiteY62" fmla="*/ 1813770 h 2256796"/>
                  <a:gd name="connsiteX63" fmla="*/ 125364 w 1887097"/>
                  <a:gd name="connsiteY63" fmla="*/ 1772760 h 2256796"/>
                  <a:gd name="connsiteX64" fmla="*/ 142784 w 1887097"/>
                  <a:gd name="connsiteY64" fmla="*/ 1707060 h 2256796"/>
                  <a:gd name="connsiteX65" fmla="*/ 146075 w 1887097"/>
                  <a:gd name="connsiteY65" fmla="*/ 1699653 h 2256796"/>
                  <a:gd name="connsiteX66" fmla="*/ 120426 w 1887097"/>
                  <a:gd name="connsiteY66" fmla="*/ 1701985 h 2256796"/>
                  <a:gd name="connsiteX67" fmla="*/ 75164 w 1887097"/>
                  <a:gd name="connsiteY67" fmla="*/ 1681136 h 2256796"/>
                  <a:gd name="connsiteX68" fmla="*/ 54315 w 1887097"/>
                  <a:gd name="connsiteY68" fmla="*/ 1641497 h 2256796"/>
                  <a:gd name="connsiteX69" fmla="*/ 55413 w 1887097"/>
                  <a:gd name="connsiteY69" fmla="*/ 1586222 h 2256796"/>
                  <a:gd name="connsiteX70" fmla="*/ 59665 w 1887097"/>
                  <a:gd name="connsiteY70" fmla="*/ 1575661 h 2256796"/>
                  <a:gd name="connsiteX71" fmla="*/ 22220 w 1887097"/>
                  <a:gd name="connsiteY71" fmla="*/ 1561259 h 2256796"/>
                  <a:gd name="connsiteX72" fmla="*/ 6172 w 1887097"/>
                  <a:gd name="connsiteY72" fmla="*/ 1544800 h 2256796"/>
                  <a:gd name="connsiteX73" fmla="*/ 0 w 1887097"/>
                  <a:gd name="connsiteY73" fmla="*/ 1520111 h 2256796"/>
                  <a:gd name="connsiteX74" fmla="*/ 18791 w 1887097"/>
                  <a:gd name="connsiteY74" fmla="*/ 1478277 h 2256796"/>
                  <a:gd name="connsiteX75" fmla="*/ 35662 w 1887097"/>
                  <a:gd name="connsiteY75" fmla="*/ 1460172 h 2256796"/>
                  <a:gd name="connsiteX76" fmla="*/ 88331 w 1887097"/>
                  <a:gd name="connsiteY76" fmla="*/ 1416555 h 2256796"/>
                  <a:gd name="connsiteX77" fmla="*/ 71186 w 1887097"/>
                  <a:gd name="connsiteY77" fmla="*/ 1408874 h 2256796"/>
                  <a:gd name="connsiteX78" fmla="*/ 55824 w 1887097"/>
                  <a:gd name="connsiteY78" fmla="*/ 1395432 h 2256796"/>
                  <a:gd name="connsiteX79" fmla="*/ 46086 w 1887097"/>
                  <a:gd name="connsiteY79" fmla="*/ 1375955 h 2256796"/>
                  <a:gd name="connsiteX80" fmla="*/ 46360 w 1887097"/>
                  <a:gd name="connsiteY80" fmla="*/ 1354833 h 2256796"/>
                  <a:gd name="connsiteX81" fmla="*/ 58567 w 1887097"/>
                  <a:gd name="connsiteY81" fmla="*/ 1332202 h 2256796"/>
                  <a:gd name="connsiteX82" fmla="*/ 85039 w 1887097"/>
                  <a:gd name="connsiteY82" fmla="*/ 1308061 h 2256796"/>
                  <a:gd name="connsiteX83" fmla="*/ 98618 w 1887097"/>
                  <a:gd name="connsiteY83" fmla="*/ 1298049 h 2256796"/>
                  <a:gd name="connsiteX84" fmla="*/ 91211 w 1887097"/>
                  <a:gd name="connsiteY84" fmla="*/ 1284607 h 2256796"/>
                  <a:gd name="connsiteX85" fmla="*/ 89017 w 1887097"/>
                  <a:gd name="connsiteY85" fmla="*/ 1257998 h 2256796"/>
                  <a:gd name="connsiteX86" fmla="*/ 108356 w 1887097"/>
                  <a:gd name="connsiteY86" fmla="*/ 1219730 h 2256796"/>
                  <a:gd name="connsiteX87" fmla="*/ 131125 w 1887097"/>
                  <a:gd name="connsiteY87" fmla="*/ 1198471 h 2256796"/>
                  <a:gd name="connsiteX88" fmla="*/ 105476 w 1887097"/>
                  <a:gd name="connsiteY88" fmla="*/ 1190927 h 2256796"/>
                  <a:gd name="connsiteX89" fmla="*/ 58704 w 1887097"/>
                  <a:gd name="connsiteY89" fmla="*/ 1119055 h 2256796"/>
                  <a:gd name="connsiteX90" fmla="*/ 64465 w 1887097"/>
                  <a:gd name="connsiteY90" fmla="*/ 1107122 h 2256796"/>
                  <a:gd name="connsiteX91" fmla="*/ 37033 w 1887097"/>
                  <a:gd name="connsiteY91" fmla="*/ 1100538 h 2256796"/>
                  <a:gd name="connsiteX92" fmla="*/ 5761 w 1887097"/>
                  <a:gd name="connsiteY92" fmla="*/ 1074889 h 2256796"/>
                  <a:gd name="connsiteX93" fmla="*/ 2743 w 1887097"/>
                  <a:gd name="connsiteY93" fmla="*/ 1054453 h 2256796"/>
                  <a:gd name="connsiteX94" fmla="*/ 5212 w 1887097"/>
                  <a:gd name="connsiteY94" fmla="*/ 1044166 h 2256796"/>
                  <a:gd name="connsiteX95" fmla="*/ 13167 w 1887097"/>
                  <a:gd name="connsiteY95" fmla="*/ 1030175 h 2256796"/>
                  <a:gd name="connsiteX96" fmla="*/ 30175 w 1887097"/>
                  <a:gd name="connsiteY96" fmla="*/ 1015362 h 2256796"/>
                  <a:gd name="connsiteX97" fmla="*/ 43891 w 1887097"/>
                  <a:gd name="connsiteY97" fmla="*/ 1006447 h 2256796"/>
                  <a:gd name="connsiteX98" fmla="*/ 65288 w 1887097"/>
                  <a:gd name="connsiteY98" fmla="*/ 994376 h 2256796"/>
                  <a:gd name="connsiteX99" fmla="*/ 123033 w 1887097"/>
                  <a:gd name="connsiteY99" fmla="*/ 966944 h 2256796"/>
                  <a:gd name="connsiteX100" fmla="*/ 94778 w 1887097"/>
                  <a:gd name="connsiteY100" fmla="*/ 952680 h 2256796"/>
                  <a:gd name="connsiteX101" fmla="*/ 79416 w 1887097"/>
                  <a:gd name="connsiteY101" fmla="*/ 919075 h 2256796"/>
                  <a:gd name="connsiteX102" fmla="*/ 101087 w 1887097"/>
                  <a:gd name="connsiteY102" fmla="*/ 885197 h 2256796"/>
                  <a:gd name="connsiteX103" fmla="*/ 138669 w 1887097"/>
                  <a:gd name="connsiteY103" fmla="*/ 862703 h 2256796"/>
                  <a:gd name="connsiteX104" fmla="*/ 97384 w 1887097"/>
                  <a:gd name="connsiteY104" fmla="*/ 817714 h 2256796"/>
                  <a:gd name="connsiteX105" fmla="*/ 113157 w 1887097"/>
                  <a:gd name="connsiteY105" fmla="*/ 780407 h 2256796"/>
                  <a:gd name="connsiteX106" fmla="*/ 144704 w 1887097"/>
                  <a:gd name="connsiteY106" fmla="*/ 763947 h 2256796"/>
                  <a:gd name="connsiteX107" fmla="*/ 141412 w 1887097"/>
                  <a:gd name="connsiteY107" fmla="*/ 762302 h 2256796"/>
                  <a:gd name="connsiteX108" fmla="*/ 108905 w 1887097"/>
                  <a:gd name="connsiteY108" fmla="*/ 731166 h 2256796"/>
                  <a:gd name="connsiteX109" fmla="*/ 110002 w 1887097"/>
                  <a:gd name="connsiteY109" fmla="*/ 692624 h 2256796"/>
                  <a:gd name="connsiteX110" fmla="*/ 138806 w 1887097"/>
                  <a:gd name="connsiteY110" fmla="*/ 663547 h 2256796"/>
                  <a:gd name="connsiteX111" fmla="*/ 155265 w 1887097"/>
                  <a:gd name="connsiteY111" fmla="*/ 654768 h 2256796"/>
                  <a:gd name="connsiteX112" fmla="*/ 144018 w 1887097"/>
                  <a:gd name="connsiteY112" fmla="*/ 650242 h 2256796"/>
                  <a:gd name="connsiteX113" fmla="*/ 110825 w 1887097"/>
                  <a:gd name="connsiteY113" fmla="*/ 623907 h 2256796"/>
                  <a:gd name="connsiteX114" fmla="*/ 103556 w 1887097"/>
                  <a:gd name="connsiteY114" fmla="*/ 604293 h 2256796"/>
                  <a:gd name="connsiteX115" fmla="*/ 106710 w 1887097"/>
                  <a:gd name="connsiteY115" fmla="*/ 584131 h 2256796"/>
                  <a:gd name="connsiteX116" fmla="*/ 116449 w 1887097"/>
                  <a:gd name="connsiteY116" fmla="*/ 570826 h 2256796"/>
                  <a:gd name="connsiteX117" fmla="*/ 134828 w 1887097"/>
                  <a:gd name="connsiteY117" fmla="*/ 559442 h 2256796"/>
                  <a:gd name="connsiteX118" fmla="*/ 144704 w 1887097"/>
                  <a:gd name="connsiteY118" fmla="*/ 555876 h 2256796"/>
                  <a:gd name="connsiteX119" fmla="*/ 138532 w 1887097"/>
                  <a:gd name="connsiteY119" fmla="*/ 544080 h 2256796"/>
                  <a:gd name="connsiteX120" fmla="*/ 142784 w 1887097"/>
                  <a:gd name="connsiteY120" fmla="*/ 517197 h 2256796"/>
                  <a:gd name="connsiteX121" fmla="*/ 192435 w 1887097"/>
                  <a:gd name="connsiteY121" fmla="*/ 502795 h 2256796"/>
                  <a:gd name="connsiteX122" fmla="*/ 218770 w 1887097"/>
                  <a:gd name="connsiteY122" fmla="*/ 502521 h 2256796"/>
                  <a:gd name="connsiteX123" fmla="*/ 216027 w 1887097"/>
                  <a:gd name="connsiteY123" fmla="*/ 499503 h 2256796"/>
                  <a:gd name="connsiteX124" fmla="*/ 196962 w 1887097"/>
                  <a:gd name="connsiteY124" fmla="*/ 477009 h 2256796"/>
                  <a:gd name="connsiteX125" fmla="*/ 183794 w 1887097"/>
                  <a:gd name="connsiteY125" fmla="*/ 435998 h 2256796"/>
                  <a:gd name="connsiteX126" fmla="*/ 193533 w 1887097"/>
                  <a:gd name="connsiteY126" fmla="*/ 418304 h 2256796"/>
                  <a:gd name="connsiteX127" fmla="*/ 215067 w 1887097"/>
                  <a:gd name="connsiteY127" fmla="*/ 410075 h 2256796"/>
                  <a:gd name="connsiteX128" fmla="*/ 262250 w 1887097"/>
                  <a:gd name="connsiteY128" fmla="*/ 423242 h 2256796"/>
                  <a:gd name="connsiteX129" fmla="*/ 312313 w 1887097"/>
                  <a:gd name="connsiteY129" fmla="*/ 449165 h 2256796"/>
                  <a:gd name="connsiteX130" fmla="*/ 309845 w 1887097"/>
                  <a:gd name="connsiteY130" fmla="*/ 447931 h 2256796"/>
                  <a:gd name="connsiteX131" fmla="*/ 316017 w 1887097"/>
                  <a:gd name="connsiteY131" fmla="*/ 451086 h 2256796"/>
                  <a:gd name="connsiteX132" fmla="*/ 316977 w 1887097"/>
                  <a:gd name="connsiteY132" fmla="*/ 451497 h 2256796"/>
                  <a:gd name="connsiteX133" fmla="*/ 319446 w 1887097"/>
                  <a:gd name="connsiteY133" fmla="*/ 452731 h 2256796"/>
                  <a:gd name="connsiteX134" fmla="*/ 320543 w 1887097"/>
                  <a:gd name="connsiteY134" fmla="*/ 453280 h 2256796"/>
                  <a:gd name="connsiteX135" fmla="*/ 306416 w 1887097"/>
                  <a:gd name="connsiteY135" fmla="*/ 424202 h 2256796"/>
                  <a:gd name="connsiteX136" fmla="*/ 294071 w 1887097"/>
                  <a:gd name="connsiteY136" fmla="*/ 395261 h 2256796"/>
                  <a:gd name="connsiteX137" fmla="*/ 291602 w 1887097"/>
                  <a:gd name="connsiteY137" fmla="*/ 336968 h 2256796"/>
                  <a:gd name="connsiteX138" fmla="*/ 348935 w 1887097"/>
                  <a:gd name="connsiteY138" fmla="*/ 324761 h 2256796"/>
                  <a:gd name="connsiteX139" fmla="*/ 380070 w 1887097"/>
                  <a:gd name="connsiteY139" fmla="*/ 340535 h 2256796"/>
                  <a:gd name="connsiteX140" fmla="*/ 373898 w 1887097"/>
                  <a:gd name="connsiteY140" fmla="*/ 312965 h 2256796"/>
                  <a:gd name="connsiteX141" fmla="*/ 369783 w 1887097"/>
                  <a:gd name="connsiteY141" fmla="*/ 281556 h 2256796"/>
                  <a:gd name="connsiteX142" fmla="*/ 381442 w 1887097"/>
                  <a:gd name="connsiteY142" fmla="*/ 245345 h 2256796"/>
                  <a:gd name="connsiteX143" fmla="*/ 410657 w 1887097"/>
                  <a:gd name="connsiteY143" fmla="*/ 230532 h 2256796"/>
                  <a:gd name="connsiteX144" fmla="*/ 446044 w 1887097"/>
                  <a:gd name="connsiteY144" fmla="*/ 243974 h 2256796"/>
                  <a:gd name="connsiteX145" fmla="*/ 456606 w 1887097"/>
                  <a:gd name="connsiteY145" fmla="*/ 252752 h 2256796"/>
                  <a:gd name="connsiteX146" fmla="*/ 453863 w 1887097"/>
                  <a:gd name="connsiteY146" fmla="*/ 229846 h 2256796"/>
                  <a:gd name="connsiteX147" fmla="*/ 453451 w 1887097"/>
                  <a:gd name="connsiteY147" fmla="*/ 185818 h 2256796"/>
                  <a:gd name="connsiteX148" fmla="*/ 472516 w 1887097"/>
                  <a:gd name="connsiteY148" fmla="*/ 146591 h 2256796"/>
                  <a:gd name="connsiteX149" fmla="*/ 522305 w 1887097"/>
                  <a:gd name="connsiteY149" fmla="*/ 134657 h 2256796"/>
                  <a:gd name="connsiteX150" fmla="*/ 560985 w 1887097"/>
                  <a:gd name="connsiteY150" fmla="*/ 154683 h 2256796"/>
                  <a:gd name="connsiteX151" fmla="*/ 564825 w 1887097"/>
                  <a:gd name="connsiteY151" fmla="*/ 157975 h 2256796"/>
                  <a:gd name="connsiteX152" fmla="*/ 564962 w 1887097"/>
                  <a:gd name="connsiteY152" fmla="*/ 155780 h 2256796"/>
                  <a:gd name="connsiteX153" fmla="*/ 579775 w 1887097"/>
                  <a:gd name="connsiteY153" fmla="*/ 84869 h 2256796"/>
                  <a:gd name="connsiteX154" fmla="*/ 616946 w 1887097"/>
                  <a:gd name="connsiteY154" fmla="*/ 56750 h 2256796"/>
                  <a:gd name="connsiteX155" fmla="*/ 666049 w 1887097"/>
                  <a:gd name="connsiteY155" fmla="*/ 59494 h 2256796"/>
                  <a:gd name="connsiteX156" fmla="*/ 675787 w 1887097"/>
                  <a:gd name="connsiteY156" fmla="*/ 63334 h 2256796"/>
                  <a:gd name="connsiteX157" fmla="*/ 705414 w 1887097"/>
                  <a:gd name="connsiteY157" fmla="*/ 33571 h 2256796"/>
                  <a:gd name="connsiteX158" fmla="*/ 780166 w 1887097"/>
                  <a:gd name="connsiteY158" fmla="*/ 74718 h 2256796"/>
                  <a:gd name="connsiteX159" fmla="*/ 782086 w 1887097"/>
                  <a:gd name="connsiteY159" fmla="*/ 77324 h 2256796"/>
                  <a:gd name="connsiteX160" fmla="*/ 786475 w 1887097"/>
                  <a:gd name="connsiteY160" fmla="*/ 64020 h 2256796"/>
                  <a:gd name="connsiteX161" fmla="*/ 832424 w 1887097"/>
                  <a:gd name="connsiteY161" fmla="*/ 3807 h 2256796"/>
                  <a:gd name="connsiteX162" fmla="*/ 872063 w 1887097"/>
                  <a:gd name="connsiteY162" fmla="*/ 4218 h 2256796"/>
                  <a:gd name="connsiteX163" fmla="*/ 910194 w 1887097"/>
                  <a:gd name="connsiteY163" fmla="*/ 36451 h 2256796"/>
                  <a:gd name="connsiteX164" fmla="*/ 917052 w 1887097"/>
                  <a:gd name="connsiteY164" fmla="*/ 46738 h 2256796"/>
                  <a:gd name="connsiteX165" fmla="*/ 926927 w 1887097"/>
                  <a:gd name="connsiteY165" fmla="*/ 42760 h 2256796"/>
                  <a:gd name="connsiteX166" fmla="*/ 961217 w 1887097"/>
                  <a:gd name="connsiteY166" fmla="*/ 46463 h 2256796"/>
                  <a:gd name="connsiteX167" fmla="*/ 981654 w 1887097"/>
                  <a:gd name="connsiteY167" fmla="*/ 67586 h 2256796"/>
                  <a:gd name="connsiteX168" fmla="*/ 993450 w 1887097"/>
                  <a:gd name="connsiteY168" fmla="*/ 104482 h 2256796"/>
                  <a:gd name="connsiteX169" fmla="*/ 1001543 w 1887097"/>
                  <a:gd name="connsiteY169" fmla="*/ 86926 h 2256796"/>
                  <a:gd name="connsiteX170" fmla="*/ 1021431 w 1887097"/>
                  <a:gd name="connsiteY170" fmla="*/ 54967 h 2256796"/>
                  <a:gd name="connsiteX171" fmla="*/ 1045022 w 1887097"/>
                  <a:gd name="connsiteY171" fmla="*/ 38097 h 2256796"/>
                  <a:gd name="connsiteX172" fmla="*/ 1073552 w 1887097"/>
                  <a:gd name="connsiteY172" fmla="*/ 44132 h 2256796"/>
                  <a:gd name="connsiteX173" fmla="*/ 1096320 w 1887097"/>
                  <a:gd name="connsiteY173" fmla="*/ 85280 h 2256796"/>
                  <a:gd name="connsiteX174" fmla="*/ 1101532 w 1887097"/>
                  <a:gd name="connsiteY174" fmla="*/ 79382 h 2256796"/>
                  <a:gd name="connsiteX175" fmla="*/ 1124849 w 1887097"/>
                  <a:gd name="connsiteY175" fmla="*/ 60454 h 2256796"/>
                  <a:gd name="connsiteX176" fmla="*/ 1155573 w 1887097"/>
                  <a:gd name="connsiteY176" fmla="*/ 57025 h 2256796"/>
                  <a:gd name="connsiteX177" fmla="*/ 1187120 w 1887097"/>
                  <a:gd name="connsiteY177" fmla="*/ 98996 h 2256796"/>
                  <a:gd name="connsiteX178" fmla="*/ 1215238 w 1887097"/>
                  <a:gd name="connsiteY178" fmla="*/ 79382 h 2256796"/>
                  <a:gd name="connsiteX179" fmla="*/ 1250899 w 1887097"/>
                  <a:gd name="connsiteY179" fmla="*/ 77050 h 2256796"/>
                  <a:gd name="connsiteX180" fmla="*/ 1267770 w 1887097"/>
                  <a:gd name="connsiteY180" fmla="*/ 84046 h 2256796"/>
                  <a:gd name="connsiteX181" fmla="*/ 1281623 w 1887097"/>
                  <a:gd name="connsiteY181" fmla="*/ 97213 h 2256796"/>
                  <a:gd name="connsiteX182" fmla="*/ 1296437 w 1887097"/>
                  <a:gd name="connsiteY182" fmla="*/ 133560 h 2256796"/>
                  <a:gd name="connsiteX183" fmla="*/ 1297945 w 1887097"/>
                  <a:gd name="connsiteY183" fmla="*/ 142887 h 2256796"/>
                  <a:gd name="connsiteX184" fmla="*/ 1322360 w 1887097"/>
                  <a:gd name="connsiteY184" fmla="*/ 132463 h 2256796"/>
                  <a:gd name="connsiteX185" fmla="*/ 1359804 w 1887097"/>
                  <a:gd name="connsiteY185" fmla="*/ 138910 h 2256796"/>
                  <a:gd name="connsiteX186" fmla="*/ 1389843 w 1887097"/>
                  <a:gd name="connsiteY186" fmla="*/ 166478 h 2256796"/>
                  <a:gd name="connsiteX187" fmla="*/ 1406713 w 1887097"/>
                  <a:gd name="connsiteY187" fmla="*/ 246032 h 2256796"/>
                  <a:gd name="connsiteX188" fmla="*/ 1433322 w 1887097"/>
                  <a:gd name="connsiteY188" fmla="*/ 242877 h 2256796"/>
                  <a:gd name="connsiteX189" fmla="*/ 1467475 w 1887097"/>
                  <a:gd name="connsiteY189" fmla="*/ 256593 h 2256796"/>
                  <a:gd name="connsiteX190" fmla="*/ 1491204 w 1887097"/>
                  <a:gd name="connsiteY190" fmla="*/ 284299 h 2256796"/>
                  <a:gd name="connsiteX191" fmla="*/ 1506429 w 1887097"/>
                  <a:gd name="connsiteY191" fmla="*/ 326819 h 2256796"/>
                  <a:gd name="connsiteX192" fmla="*/ 1510818 w 1887097"/>
                  <a:gd name="connsiteY192" fmla="*/ 369750 h 2256796"/>
                  <a:gd name="connsiteX193" fmla="*/ 1512464 w 1887097"/>
                  <a:gd name="connsiteY193" fmla="*/ 368927 h 2256796"/>
                  <a:gd name="connsiteX194" fmla="*/ 1554572 w 1887097"/>
                  <a:gd name="connsiteY194" fmla="*/ 360971 h 2256796"/>
                  <a:gd name="connsiteX195" fmla="*/ 1593799 w 1887097"/>
                  <a:gd name="connsiteY195" fmla="*/ 377156 h 2256796"/>
                  <a:gd name="connsiteX196" fmla="*/ 1619037 w 1887097"/>
                  <a:gd name="connsiteY196" fmla="*/ 410075 h 2256796"/>
                  <a:gd name="connsiteX197" fmla="*/ 1628912 w 1887097"/>
                  <a:gd name="connsiteY197" fmla="*/ 456709 h 2256796"/>
                  <a:gd name="connsiteX198" fmla="*/ 1621506 w 1887097"/>
                  <a:gd name="connsiteY198" fmla="*/ 502658 h 2256796"/>
                  <a:gd name="connsiteX199" fmla="*/ 1607104 w 1887097"/>
                  <a:gd name="connsiteY199" fmla="*/ 542023 h 2256796"/>
                  <a:gd name="connsiteX200" fmla="*/ 1594897 w 1887097"/>
                  <a:gd name="connsiteY200" fmla="*/ 567535 h 2256796"/>
                  <a:gd name="connsiteX201" fmla="*/ 1598326 w 1887097"/>
                  <a:gd name="connsiteY201" fmla="*/ 567260 h 2256796"/>
                  <a:gd name="connsiteX202" fmla="*/ 1635908 w 1887097"/>
                  <a:gd name="connsiteY202" fmla="*/ 570689 h 2256796"/>
                  <a:gd name="connsiteX203" fmla="*/ 1669923 w 1887097"/>
                  <a:gd name="connsiteY203" fmla="*/ 582348 h 2256796"/>
                  <a:gd name="connsiteX204" fmla="*/ 1695161 w 1887097"/>
                  <a:gd name="connsiteY204" fmla="*/ 605528 h 2256796"/>
                  <a:gd name="connsiteX205" fmla="*/ 1703253 w 1887097"/>
                  <a:gd name="connsiteY205" fmla="*/ 624044 h 2256796"/>
                  <a:gd name="connsiteX206" fmla="*/ 1705585 w 1887097"/>
                  <a:gd name="connsiteY206" fmla="*/ 642424 h 2256796"/>
                  <a:gd name="connsiteX207" fmla="*/ 1698453 w 1887097"/>
                  <a:gd name="connsiteY207" fmla="*/ 677400 h 2256796"/>
                  <a:gd name="connsiteX208" fmla="*/ 1681308 w 1887097"/>
                  <a:gd name="connsiteY208" fmla="*/ 711690 h 2256796"/>
                  <a:gd name="connsiteX209" fmla="*/ 1680622 w 1887097"/>
                  <a:gd name="connsiteY209" fmla="*/ 712650 h 2256796"/>
                  <a:gd name="connsiteX210" fmla="*/ 1732331 w 1887097"/>
                  <a:gd name="connsiteY210" fmla="*/ 736515 h 2256796"/>
                  <a:gd name="connsiteX211" fmla="*/ 1746321 w 1887097"/>
                  <a:gd name="connsiteY211" fmla="*/ 797140 h 2256796"/>
                  <a:gd name="connsiteX212" fmla="*/ 1713129 w 1887097"/>
                  <a:gd name="connsiteY212" fmla="*/ 854610 h 2256796"/>
                  <a:gd name="connsiteX213" fmla="*/ 1709151 w 1887097"/>
                  <a:gd name="connsiteY213" fmla="*/ 858725 h 2256796"/>
                  <a:gd name="connsiteX214" fmla="*/ 1738778 w 1887097"/>
                  <a:gd name="connsiteY214" fmla="*/ 873813 h 2256796"/>
                  <a:gd name="connsiteX215" fmla="*/ 1768678 w 1887097"/>
                  <a:gd name="connsiteY215" fmla="*/ 904262 h 2256796"/>
                  <a:gd name="connsiteX216" fmla="*/ 1775811 w 1887097"/>
                  <a:gd name="connsiteY216" fmla="*/ 921681 h 2256796"/>
                  <a:gd name="connsiteX217" fmla="*/ 1777868 w 1887097"/>
                  <a:gd name="connsiteY217" fmla="*/ 943490 h 2256796"/>
                  <a:gd name="connsiteX218" fmla="*/ 1771696 w 1887097"/>
                  <a:gd name="connsiteY218" fmla="*/ 962281 h 2256796"/>
                  <a:gd name="connsiteX219" fmla="*/ 1759900 w 1887097"/>
                  <a:gd name="connsiteY219" fmla="*/ 977780 h 2256796"/>
                  <a:gd name="connsiteX220" fmla="*/ 1751533 w 1887097"/>
                  <a:gd name="connsiteY220" fmla="*/ 985187 h 2256796"/>
                  <a:gd name="connsiteX221" fmla="*/ 1804340 w 1887097"/>
                  <a:gd name="connsiteY221" fmla="*/ 1026746 h 2256796"/>
                  <a:gd name="connsiteX222" fmla="*/ 1806397 w 1887097"/>
                  <a:gd name="connsiteY222" fmla="*/ 1062682 h 2256796"/>
                  <a:gd name="connsiteX223" fmla="*/ 1788841 w 1887097"/>
                  <a:gd name="connsiteY223" fmla="*/ 1090663 h 2256796"/>
                  <a:gd name="connsiteX224" fmla="*/ 1813530 w 1887097"/>
                  <a:gd name="connsiteY224" fmla="*/ 1119466 h 2256796"/>
                  <a:gd name="connsiteX225" fmla="*/ 1815313 w 1887097"/>
                  <a:gd name="connsiteY225" fmla="*/ 1156774 h 2256796"/>
                  <a:gd name="connsiteX226" fmla="*/ 1778828 w 1887097"/>
                  <a:gd name="connsiteY226" fmla="*/ 1203820 h 2256796"/>
                  <a:gd name="connsiteX227" fmla="*/ 1808455 w 1887097"/>
                  <a:gd name="connsiteY227" fmla="*/ 1218084 h 2256796"/>
                  <a:gd name="connsiteX228" fmla="*/ 1852895 w 1887097"/>
                  <a:gd name="connsiteY228" fmla="*/ 1249082 h 2256796"/>
                  <a:gd name="connsiteX229" fmla="*/ 1876486 w 1887097"/>
                  <a:gd name="connsiteY229" fmla="*/ 1292974 h 2256796"/>
                  <a:gd name="connsiteX230" fmla="*/ 1862770 w 1887097"/>
                  <a:gd name="connsiteY230" fmla="*/ 1335356 h 2256796"/>
                  <a:gd name="connsiteX231" fmla="*/ 1841236 w 1887097"/>
                  <a:gd name="connsiteY231" fmla="*/ 1354422 h 2256796"/>
                  <a:gd name="connsiteX232" fmla="*/ 1823954 w 1887097"/>
                  <a:gd name="connsiteY232" fmla="*/ 1364709 h 2256796"/>
                  <a:gd name="connsiteX233" fmla="*/ 1856598 w 1887097"/>
                  <a:gd name="connsiteY233" fmla="*/ 1385968 h 2256796"/>
                  <a:gd name="connsiteX234" fmla="*/ 1874566 w 1887097"/>
                  <a:gd name="connsiteY234" fmla="*/ 1403387 h 2256796"/>
                  <a:gd name="connsiteX235" fmla="*/ 1885676 w 1887097"/>
                  <a:gd name="connsiteY235" fmla="*/ 1425333 h 2256796"/>
                  <a:gd name="connsiteX236" fmla="*/ 1885402 w 1887097"/>
                  <a:gd name="connsiteY236" fmla="*/ 1447827 h 2256796"/>
                  <a:gd name="connsiteX237" fmla="*/ 1873332 w 1887097"/>
                  <a:gd name="connsiteY237" fmla="*/ 1467715 h 2256796"/>
                  <a:gd name="connsiteX238" fmla="*/ 1846037 w 1887097"/>
                  <a:gd name="connsiteY238" fmla="*/ 1484175 h 2256796"/>
                  <a:gd name="connsiteX239" fmla="*/ 1829577 w 1887097"/>
                  <a:gd name="connsiteY239" fmla="*/ 1489798 h 2256796"/>
                  <a:gd name="connsiteX240" fmla="*/ 1836984 w 1887097"/>
                  <a:gd name="connsiteY240" fmla="*/ 1496108 h 2256796"/>
                  <a:gd name="connsiteX241" fmla="*/ 1868531 w 1887097"/>
                  <a:gd name="connsiteY241" fmla="*/ 1534238 h 2256796"/>
                  <a:gd name="connsiteX242" fmla="*/ 1874429 w 1887097"/>
                  <a:gd name="connsiteY242" fmla="*/ 1585399 h 2256796"/>
                  <a:gd name="connsiteX243" fmla="*/ 1863182 w 1887097"/>
                  <a:gd name="connsiteY243" fmla="*/ 1604875 h 2256796"/>
                  <a:gd name="connsiteX244" fmla="*/ 1846448 w 1887097"/>
                  <a:gd name="connsiteY244" fmla="*/ 1620923 h 2256796"/>
                  <a:gd name="connsiteX245" fmla="*/ 1808318 w 1887097"/>
                  <a:gd name="connsiteY245" fmla="*/ 1634777 h 2256796"/>
                  <a:gd name="connsiteX246" fmla="*/ 1827109 w 1887097"/>
                  <a:gd name="connsiteY246" fmla="*/ 1653567 h 2256796"/>
                  <a:gd name="connsiteX247" fmla="*/ 1839453 w 1887097"/>
                  <a:gd name="connsiteY247" fmla="*/ 1698281 h 2256796"/>
                  <a:gd name="connsiteX248" fmla="*/ 1815587 w 1887097"/>
                  <a:gd name="connsiteY248" fmla="*/ 1727085 h 2256796"/>
                  <a:gd name="connsiteX249" fmla="*/ 1781023 w 1887097"/>
                  <a:gd name="connsiteY249" fmla="*/ 1737509 h 2256796"/>
                  <a:gd name="connsiteX250" fmla="*/ 1773479 w 1887097"/>
                  <a:gd name="connsiteY250" fmla="*/ 1738606 h 2256796"/>
                  <a:gd name="connsiteX251" fmla="*/ 1779240 w 1887097"/>
                  <a:gd name="connsiteY251" fmla="*/ 1751363 h 2256796"/>
                  <a:gd name="connsiteX252" fmla="*/ 1793367 w 1887097"/>
                  <a:gd name="connsiteY252" fmla="*/ 1805815 h 2256796"/>
                  <a:gd name="connsiteX253" fmla="*/ 1791447 w 1887097"/>
                  <a:gd name="connsiteY253" fmla="*/ 1857798 h 2256796"/>
                  <a:gd name="connsiteX254" fmla="*/ 1783080 w 1887097"/>
                  <a:gd name="connsiteY254" fmla="*/ 1879195 h 2256796"/>
                  <a:gd name="connsiteX255" fmla="*/ 1763604 w 1887097"/>
                  <a:gd name="connsiteY255" fmla="*/ 1901141 h 2256796"/>
                  <a:gd name="connsiteX256" fmla="*/ 1721221 w 1887097"/>
                  <a:gd name="connsiteY256" fmla="*/ 1912114 h 2256796"/>
                  <a:gd name="connsiteX257" fmla="*/ 1698041 w 1887097"/>
                  <a:gd name="connsiteY257" fmla="*/ 1903198 h 2256796"/>
                  <a:gd name="connsiteX258" fmla="*/ 1698727 w 1887097"/>
                  <a:gd name="connsiteY258" fmla="*/ 1913211 h 2256796"/>
                  <a:gd name="connsiteX259" fmla="*/ 1690086 w 1887097"/>
                  <a:gd name="connsiteY259" fmla="*/ 1962589 h 2256796"/>
                  <a:gd name="connsiteX260" fmla="*/ 1652641 w 1887097"/>
                  <a:gd name="connsiteY260" fmla="*/ 1993450 h 2256796"/>
                  <a:gd name="connsiteX261" fmla="*/ 1641120 w 1887097"/>
                  <a:gd name="connsiteY261" fmla="*/ 1993861 h 2256796"/>
                  <a:gd name="connsiteX262" fmla="*/ 1641805 w 1887097"/>
                  <a:gd name="connsiteY262" fmla="*/ 2019510 h 2256796"/>
                  <a:gd name="connsiteX263" fmla="*/ 1638239 w 1887097"/>
                  <a:gd name="connsiteY263" fmla="*/ 2044336 h 2256796"/>
                  <a:gd name="connsiteX264" fmla="*/ 1626169 w 1887097"/>
                  <a:gd name="connsiteY264" fmla="*/ 2069025 h 2256796"/>
                  <a:gd name="connsiteX265" fmla="*/ 1586530 w 1887097"/>
                  <a:gd name="connsiteY265" fmla="*/ 2087541 h 2256796"/>
                  <a:gd name="connsiteX266" fmla="*/ 1547439 w 1887097"/>
                  <a:gd name="connsiteY266" fmla="*/ 2069711 h 2256796"/>
                  <a:gd name="connsiteX267" fmla="*/ 1532489 w 1887097"/>
                  <a:gd name="connsiteY267" fmla="*/ 2057229 h 2256796"/>
                  <a:gd name="connsiteX268" fmla="*/ 1532626 w 1887097"/>
                  <a:gd name="connsiteY268" fmla="*/ 2070808 h 2256796"/>
                  <a:gd name="connsiteX269" fmla="*/ 1529609 w 1887097"/>
                  <a:gd name="connsiteY269" fmla="*/ 2096320 h 2256796"/>
                  <a:gd name="connsiteX270" fmla="*/ 1518910 w 1887097"/>
                  <a:gd name="connsiteY270" fmla="*/ 2121557 h 2256796"/>
                  <a:gd name="connsiteX271" fmla="*/ 1502588 w 1887097"/>
                  <a:gd name="connsiteY271" fmla="*/ 2136096 h 2256796"/>
                  <a:gd name="connsiteX272" fmla="*/ 1479408 w 1887097"/>
                  <a:gd name="connsiteY272" fmla="*/ 2141171 h 2256796"/>
                  <a:gd name="connsiteX273" fmla="*/ 1455816 w 1887097"/>
                  <a:gd name="connsiteY273" fmla="*/ 2134039 h 2256796"/>
                  <a:gd name="connsiteX274" fmla="*/ 1451427 w 1887097"/>
                  <a:gd name="connsiteY274" fmla="*/ 2145698 h 2256796"/>
                  <a:gd name="connsiteX275" fmla="*/ 1439357 w 1887097"/>
                  <a:gd name="connsiteY275" fmla="*/ 2162843 h 2256796"/>
                  <a:gd name="connsiteX276" fmla="*/ 1424955 w 1887097"/>
                  <a:gd name="connsiteY276" fmla="*/ 2172581 h 2256796"/>
                  <a:gd name="connsiteX277" fmla="*/ 1407262 w 1887097"/>
                  <a:gd name="connsiteY277" fmla="*/ 2176559 h 2256796"/>
                  <a:gd name="connsiteX278" fmla="*/ 1370914 w 1887097"/>
                  <a:gd name="connsiteY278" fmla="*/ 2163666 h 2256796"/>
                  <a:gd name="connsiteX279" fmla="*/ 1346500 w 1887097"/>
                  <a:gd name="connsiteY279" fmla="*/ 2142131 h 2256796"/>
                  <a:gd name="connsiteX280" fmla="*/ 1337310 w 1887097"/>
                  <a:gd name="connsiteY280" fmla="*/ 2167231 h 2256796"/>
                  <a:gd name="connsiteX281" fmla="*/ 1304392 w 1887097"/>
                  <a:gd name="connsiteY281" fmla="*/ 2193704 h 2256796"/>
                  <a:gd name="connsiteX282" fmla="*/ 1263107 w 1887097"/>
                  <a:gd name="connsiteY282" fmla="*/ 2181359 h 2256796"/>
                  <a:gd name="connsiteX283" fmla="*/ 1241710 w 1887097"/>
                  <a:gd name="connsiteY283" fmla="*/ 2157219 h 2256796"/>
                  <a:gd name="connsiteX284" fmla="*/ 1235812 w 1887097"/>
                  <a:gd name="connsiteY284" fmla="*/ 2168192 h 2256796"/>
                  <a:gd name="connsiteX285" fmla="*/ 1209889 w 1887097"/>
                  <a:gd name="connsiteY285" fmla="*/ 2195486 h 2256796"/>
                  <a:gd name="connsiteX286" fmla="*/ 1177930 w 1887097"/>
                  <a:gd name="connsiteY286" fmla="*/ 2202619 h 2256796"/>
                  <a:gd name="connsiteX287" fmla="*/ 1148029 w 1887097"/>
                  <a:gd name="connsiteY287" fmla="*/ 2191234 h 2256796"/>
                  <a:gd name="connsiteX288" fmla="*/ 1132256 w 1887097"/>
                  <a:gd name="connsiteY288" fmla="*/ 2175873 h 2256796"/>
                  <a:gd name="connsiteX289" fmla="*/ 1130199 w 1887097"/>
                  <a:gd name="connsiteY289" fmla="*/ 2183005 h 2256796"/>
                  <a:gd name="connsiteX290" fmla="*/ 1110722 w 1887097"/>
                  <a:gd name="connsiteY290" fmla="*/ 2225250 h 2256796"/>
                  <a:gd name="connsiteX291" fmla="*/ 1079861 w 1887097"/>
                  <a:gd name="connsiteY291" fmla="*/ 2250899 h 2256796"/>
                  <a:gd name="connsiteX292" fmla="*/ 1063402 w 1887097"/>
                  <a:gd name="connsiteY292" fmla="*/ 2254054 h 2256796"/>
                  <a:gd name="connsiteX293" fmla="*/ 1041182 w 1887097"/>
                  <a:gd name="connsiteY293" fmla="*/ 2249665 h 2256796"/>
                  <a:gd name="connsiteX294" fmla="*/ 1011281 w 1887097"/>
                  <a:gd name="connsiteY294" fmla="*/ 2223604 h 2256796"/>
                  <a:gd name="connsiteX295" fmla="*/ 999622 w 1887097"/>
                  <a:gd name="connsiteY295" fmla="*/ 2199876 h 2256796"/>
                  <a:gd name="connsiteX296" fmla="*/ 987552 w 1887097"/>
                  <a:gd name="connsiteY296" fmla="*/ 2207008 h 2256796"/>
                  <a:gd name="connsiteX297" fmla="*/ 957377 w 1887097"/>
                  <a:gd name="connsiteY297" fmla="*/ 2206597 h 2256796"/>
                  <a:gd name="connsiteX298" fmla="*/ 946679 w 1887097"/>
                  <a:gd name="connsiteY298" fmla="*/ 2200424 h 2256796"/>
                  <a:gd name="connsiteX299" fmla="*/ 935294 w 1887097"/>
                  <a:gd name="connsiteY299" fmla="*/ 2188628 h 2256796"/>
                  <a:gd name="connsiteX300" fmla="*/ 919795 w 1887097"/>
                  <a:gd name="connsiteY300" fmla="*/ 2158728 h 2256796"/>
                  <a:gd name="connsiteX301" fmla="*/ 914446 w 1887097"/>
                  <a:gd name="connsiteY301" fmla="*/ 2174912 h 2256796"/>
                  <a:gd name="connsiteX302" fmla="*/ 904022 w 1887097"/>
                  <a:gd name="connsiteY302" fmla="*/ 2201521 h 2256796"/>
                  <a:gd name="connsiteX303" fmla="*/ 887700 w 1887097"/>
                  <a:gd name="connsiteY303" fmla="*/ 2226485 h 2256796"/>
                  <a:gd name="connsiteX304" fmla="*/ 866303 w 1887097"/>
                  <a:gd name="connsiteY304" fmla="*/ 2239927 h 2256796"/>
                  <a:gd name="connsiteX305" fmla="*/ 839831 w 1887097"/>
                  <a:gd name="connsiteY305" fmla="*/ 2239927 h 2256796"/>
                  <a:gd name="connsiteX306" fmla="*/ 825566 w 1887097"/>
                  <a:gd name="connsiteY306" fmla="*/ 2232794 h 2256796"/>
                  <a:gd name="connsiteX307" fmla="*/ 824332 w 1887097"/>
                  <a:gd name="connsiteY307" fmla="*/ 2234166 h 2256796"/>
                  <a:gd name="connsiteX308" fmla="*/ 804581 w 1887097"/>
                  <a:gd name="connsiteY308" fmla="*/ 2249253 h 2256796"/>
                  <a:gd name="connsiteX309" fmla="*/ 776188 w 1887097"/>
                  <a:gd name="connsiteY309" fmla="*/ 2253917 h 2256796"/>
                  <a:gd name="connsiteX310" fmla="*/ 763433 w 1887097"/>
                  <a:gd name="connsiteY310" fmla="*/ 2250762 h 2256796"/>
                  <a:gd name="connsiteX311" fmla="*/ 751637 w 1887097"/>
                  <a:gd name="connsiteY311" fmla="*/ 2244864 h 2256796"/>
                  <a:gd name="connsiteX312" fmla="*/ 732160 w 1887097"/>
                  <a:gd name="connsiteY312" fmla="*/ 2227033 h 2256796"/>
                  <a:gd name="connsiteX313" fmla="*/ 729829 w 1887097"/>
                  <a:gd name="connsiteY313" fmla="*/ 2224016 h 2256796"/>
                  <a:gd name="connsiteX314" fmla="*/ 676747 w 1887097"/>
                  <a:gd name="connsiteY314" fmla="*/ 2256797 h 2256796"/>
                  <a:gd name="connsiteX315" fmla="*/ 675650 w 1887097"/>
                  <a:gd name="connsiteY315" fmla="*/ 2255700 h 2256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</a:cxnLst>
                <a:rect l="l" t="t" r="r" b="b"/>
                <a:pathLst>
                  <a:path w="1887097" h="2256796">
                    <a:moveTo>
                      <a:pt x="249906" y="542297"/>
                    </a:moveTo>
                    <a:cubicBezTo>
                      <a:pt x="258547" y="542571"/>
                      <a:pt x="267325" y="542983"/>
                      <a:pt x="275829" y="544629"/>
                    </a:cubicBezTo>
                    <a:cubicBezTo>
                      <a:pt x="275280" y="544355"/>
                      <a:pt x="274732" y="544080"/>
                      <a:pt x="274183" y="543806"/>
                    </a:cubicBezTo>
                    <a:cubicBezTo>
                      <a:pt x="273223" y="543394"/>
                      <a:pt x="272263" y="542846"/>
                      <a:pt x="271440" y="542297"/>
                    </a:cubicBezTo>
                    <a:cubicBezTo>
                      <a:pt x="268422" y="541885"/>
                      <a:pt x="265405" y="541611"/>
                      <a:pt x="262524" y="541337"/>
                    </a:cubicBezTo>
                    <a:cubicBezTo>
                      <a:pt x="239344" y="539965"/>
                      <a:pt x="216438" y="540103"/>
                      <a:pt x="193259" y="540926"/>
                    </a:cubicBezTo>
                    <a:cubicBezTo>
                      <a:pt x="193944" y="541200"/>
                      <a:pt x="194630" y="541474"/>
                      <a:pt x="195179" y="541748"/>
                    </a:cubicBezTo>
                    <a:cubicBezTo>
                      <a:pt x="197648" y="542571"/>
                      <a:pt x="200117" y="543394"/>
                      <a:pt x="202448" y="544080"/>
                    </a:cubicBezTo>
                    <a:cubicBezTo>
                      <a:pt x="203683" y="543943"/>
                      <a:pt x="204917" y="543806"/>
                      <a:pt x="206151" y="543669"/>
                    </a:cubicBezTo>
                    <a:cubicBezTo>
                      <a:pt x="216713" y="542571"/>
                      <a:pt x="227274" y="542160"/>
                      <a:pt x="237973" y="542160"/>
                    </a:cubicBezTo>
                    <a:cubicBezTo>
                      <a:pt x="242087" y="542160"/>
                      <a:pt x="246065" y="542160"/>
                      <a:pt x="249906" y="542297"/>
                    </a:cubicBezTo>
                    <a:close/>
                    <a:moveTo>
                      <a:pt x="1809278" y="1430819"/>
                    </a:moveTo>
                    <a:cubicBezTo>
                      <a:pt x="1811335" y="1430271"/>
                      <a:pt x="1813393" y="1429722"/>
                      <a:pt x="1815450" y="1429037"/>
                    </a:cubicBezTo>
                    <a:cubicBezTo>
                      <a:pt x="1815176" y="1428762"/>
                      <a:pt x="1814764" y="1428625"/>
                      <a:pt x="1814490" y="1428351"/>
                    </a:cubicBezTo>
                    <a:cubicBezTo>
                      <a:pt x="1814490" y="1428351"/>
                      <a:pt x="1814490" y="1428351"/>
                      <a:pt x="1814490" y="1428351"/>
                    </a:cubicBezTo>
                    <a:cubicBezTo>
                      <a:pt x="1812844" y="1429448"/>
                      <a:pt x="1811198" y="1430134"/>
                      <a:pt x="1809278" y="1430819"/>
                    </a:cubicBezTo>
                    <a:close/>
                    <a:moveTo>
                      <a:pt x="199842" y="1860130"/>
                    </a:moveTo>
                    <a:cubicBezTo>
                      <a:pt x="199431" y="1860268"/>
                      <a:pt x="198882" y="1860405"/>
                      <a:pt x="198471" y="1860542"/>
                    </a:cubicBezTo>
                    <a:cubicBezTo>
                      <a:pt x="197922" y="1862325"/>
                      <a:pt x="197510" y="1863971"/>
                      <a:pt x="196962" y="1865754"/>
                    </a:cubicBezTo>
                    <a:cubicBezTo>
                      <a:pt x="196688" y="1867811"/>
                      <a:pt x="196413" y="1869731"/>
                      <a:pt x="196276" y="1871789"/>
                    </a:cubicBezTo>
                    <a:cubicBezTo>
                      <a:pt x="196276" y="1873298"/>
                      <a:pt x="196276" y="1874807"/>
                      <a:pt x="196276" y="1876178"/>
                    </a:cubicBezTo>
                    <a:cubicBezTo>
                      <a:pt x="196413" y="1878098"/>
                      <a:pt x="196688" y="1880018"/>
                      <a:pt x="197099" y="1881801"/>
                    </a:cubicBezTo>
                    <a:cubicBezTo>
                      <a:pt x="197236" y="1882213"/>
                      <a:pt x="197373" y="1882762"/>
                      <a:pt x="197510" y="1883173"/>
                    </a:cubicBezTo>
                    <a:cubicBezTo>
                      <a:pt x="197785" y="1883173"/>
                      <a:pt x="198059" y="1883173"/>
                      <a:pt x="198333" y="1883173"/>
                    </a:cubicBezTo>
                    <a:cubicBezTo>
                      <a:pt x="198882" y="1883173"/>
                      <a:pt x="199431" y="1883036"/>
                      <a:pt x="200117" y="1882899"/>
                    </a:cubicBezTo>
                    <a:cubicBezTo>
                      <a:pt x="201214" y="1882624"/>
                      <a:pt x="202448" y="1882350"/>
                      <a:pt x="203546" y="1881939"/>
                    </a:cubicBezTo>
                    <a:cubicBezTo>
                      <a:pt x="206289" y="1880842"/>
                      <a:pt x="208895" y="1879607"/>
                      <a:pt x="211364" y="1878236"/>
                    </a:cubicBezTo>
                    <a:cubicBezTo>
                      <a:pt x="210266" y="1878784"/>
                      <a:pt x="209306" y="1879333"/>
                      <a:pt x="208209" y="1879881"/>
                    </a:cubicBezTo>
                    <a:cubicBezTo>
                      <a:pt x="210266" y="1878784"/>
                      <a:pt x="212187" y="1877550"/>
                      <a:pt x="214244" y="1876315"/>
                    </a:cubicBezTo>
                    <a:cubicBezTo>
                      <a:pt x="214655" y="1876041"/>
                      <a:pt x="215067" y="1875766"/>
                      <a:pt x="215478" y="1875355"/>
                    </a:cubicBezTo>
                    <a:cubicBezTo>
                      <a:pt x="218496" y="1866302"/>
                      <a:pt x="221925" y="1857387"/>
                      <a:pt x="225903" y="1848746"/>
                    </a:cubicBezTo>
                    <a:cubicBezTo>
                      <a:pt x="217673" y="1853684"/>
                      <a:pt x="209032" y="1857387"/>
                      <a:pt x="199842" y="1860130"/>
                    </a:cubicBezTo>
                    <a:close/>
                    <a:moveTo>
                      <a:pt x="675650" y="2255700"/>
                    </a:moveTo>
                    <a:cubicBezTo>
                      <a:pt x="659602" y="2255426"/>
                      <a:pt x="644515" y="2245962"/>
                      <a:pt x="634777" y="2233754"/>
                    </a:cubicBezTo>
                    <a:cubicBezTo>
                      <a:pt x="626684" y="2223742"/>
                      <a:pt x="620101" y="2212769"/>
                      <a:pt x="614751" y="2201247"/>
                    </a:cubicBezTo>
                    <a:cubicBezTo>
                      <a:pt x="613380" y="2203030"/>
                      <a:pt x="611871" y="2204676"/>
                      <a:pt x="610362" y="2206322"/>
                    </a:cubicBezTo>
                    <a:cubicBezTo>
                      <a:pt x="604464" y="2212769"/>
                      <a:pt x="598018" y="2218666"/>
                      <a:pt x="590885" y="2223467"/>
                    </a:cubicBezTo>
                    <a:cubicBezTo>
                      <a:pt x="584164" y="2228131"/>
                      <a:pt x="577032" y="2231011"/>
                      <a:pt x="569214" y="2233343"/>
                    </a:cubicBezTo>
                    <a:cubicBezTo>
                      <a:pt x="561945" y="2235537"/>
                      <a:pt x="554127" y="2235263"/>
                      <a:pt x="546720" y="2234166"/>
                    </a:cubicBezTo>
                    <a:cubicBezTo>
                      <a:pt x="537393" y="2232794"/>
                      <a:pt x="529438" y="2228268"/>
                      <a:pt x="521894" y="2222918"/>
                    </a:cubicBezTo>
                    <a:cubicBezTo>
                      <a:pt x="515173" y="2218255"/>
                      <a:pt x="510372" y="2210711"/>
                      <a:pt x="505983" y="2203991"/>
                    </a:cubicBezTo>
                    <a:cubicBezTo>
                      <a:pt x="501869" y="2197544"/>
                      <a:pt x="499125" y="2189863"/>
                      <a:pt x="496794" y="2182594"/>
                    </a:cubicBezTo>
                    <a:cubicBezTo>
                      <a:pt x="495422" y="2178616"/>
                      <a:pt x="494188" y="2174638"/>
                      <a:pt x="493090" y="2170660"/>
                    </a:cubicBezTo>
                    <a:cubicBezTo>
                      <a:pt x="485958" y="2178067"/>
                      <a:pt x="477728" y="2184514"/>
                      <a:pt x="468401" y="2189177"/>
                    </a:cubicBezTo>
                    <a:cubicBezTo>
                      <a:pt x="454685" y="2196035"/>
                      <a:pt x="437129" y="2199053"/>
                      <a:pt x="422590" y="2192743"/>
                    </a:cubicBezTo>
                    <a:cubicBezTo>
                      <a:pt x="416006" y="2190000"/>
                      <a:pt x="408874" y="2186297"/>
                      <a:pt x="404073" y="2180947"/>
                    </a:cubicBezTo>
                    <a:cubicBezTo>
                      <a:pt x="398038" y="2174227"/>
                      <a:pt x="393512" y="2167369"/>
                      <a:pt x="389534" y="2159276"/>
                    </a:cubicBezTo>
                    <a:cubicBezTo>
                      <a:pt x="383774" y="2147618"/>
                      <a:pt x="380893" y="2134176"/>
                      <a:pt x="379110" y="2121009"/>
                    </a:cubicBezTo>
                    <a:cubicBezTo>
                      <a:pt x="377053" y="2121969"/>
                      <a:pt x="374996" y="2122929"/>
                      <a:pt x="372801" y="2123752"/>
                    </a:cubicBezTo>
                    <a:cubicBezTo>
                      <a:pt x="358262" y="2129376"/>
                      <a:pt x="342351" y="2128690"/>
                      <a:pt x="328224" y="2122243"/>
                    </a:cubicBezTo>
                    <a:cubicBezTo>
                      <a:pt x="312862" y="2115385"/>
                      <a:pt x="302712" y="2101395"/>
                      <a:pt x="296129" y="2086444"/>
                    </a:cubicBezTo>
                    <a:cubicBezTo>
                      <a:pt x="290916" y="2074374"/>
                      <a:pt x="288585" y="2061207"/>
                      <a:pt x="287487" y="2047902"/>
                    </a:cubicBezTo>
                    <a:cubicBezTo>
                      <a:pt x="286116" y="2048588"/>
                      <a:pt x="284881" y="2049274"/>
                      <a:pt x="283510" y="2049960"/>
                    </a:cubicBezTo>
                    <a:cubicBezTo>
                      <a:pt x="270480" y="2056406"/>
                      <a:pt x="253335" y="2060247"/>
                      <a:pt x="239619" y="2053800"/>
                    </a:cubicBezTo>
                    <a:cubicBezTo>
                      <a:pt x="233035" y="2050645"/>
                      <a:pt x="227549" y="2047080"/>
                      <a:pt x="222199" y="2042142"/>
                    </a:cubicBezTo>
                    <a:cubicBezTo>
                      <a:pt x="216027" y="2036381"/>
                      <a:pt x="211775" y="2028014"/>
                      <a:pt x="208620" y="2020196"/>
                    </a:cubicBezTo>
                    <a:cubicBezTo>
                      <a:pt x="201762" y="2003325"/>
                      <a:pt x="200391" y="1984397"/>
                      <a:pt x="200254" y="1966429"/>
                    </a:cubicBezTo>
                    <a:cubicBezTo>
                      <a:pt x="200254" y="1956965"/>
                      <a:pt x="200802" y="1947364"/>
                      <a:pt x="202037" y="1938037"/>
                    </a:cubicBezTo>
                    <a:cubicBezTo>
                      <a:pt x="185989" y="1939272"/>
                      <a:pt x="169256" y="1934471"/>
                      <a:pt x="157734" y="1922949"/>
                    </a:cubicBezTo>
                    <a:cubicBezTo>
                      <a:pt x="145938" y="1911154"/>
                      <a:pt x="141549" y="1894420"/>
                      <a:pt x="139903" y="1878372"/>
                    </a:cubicBezTo>
                    <a:cubicBezTo>
                      <a:pt x="138806" y="1867949"/>
                      <a:pt x="140040" y="1857524"/>
                      <a:pt x="142509" y="1847237"/>
                    </a:cubicBezTo>
                    <a:cubicBezTo>
                      <a:pt x="139766" y="1844494"/>
                      <a:pt x="137434" y="1841340"/>
                      <a:pt x="135651" y="1838459"/>
                    </a:cubicBezTo>
                    <a:cubicBezTo>
                      <a:pt x="130851" y="1830641"/>
                      <a:pt x="127696" y="1822549"/>
                      <a:pt x="125639" y="1813770"/>
                    </a:cubicBezTo>
                    <a:cubicBezTo>
                      <a:pt x="122621" y="1800466"/>
                      <a:pt x="123855" y="1786201"/>
                      <a:pt x="125364" y="1772760"/>
                    </a:cubicBezTo>
                    <a:cubicBezTo>
                      <a:pt x="127696" y="1749854"/>
                      <a:pt x="134142" y="1728319"/>
                      <a:pt x="142784" y="1707060"/>
                    </a:cubicBezTo>
                    <a:cubicBezTo>
                      <a:pt x="143744" y="1704591"/>
                      <a:pt x="144841" y="1702122"/>
                      <a:pt x="146075" y="1699653"/>
                    </a:cubicBezTo>
                    <a:cubicBezTo>
                      <a:pt x="137571" y="1701299"/>
                      <a:pt x="128930" y="1702259"/>
                      <a:pt x="120426" y="1701985"/>
                    </a:cubicBezTo>
                    <a:cubicBezTo>
                      <a:pt x="102596" y="1701710"/>
                      <a:pt x="87782" y="1693070"/>
                      <a:pt x="75164" y="1681136"/>
                    </a:cubicBezTo>
                    <a:cubicBezTo>
                      <a:pt x="63917" y="1670575"/>
                      <a:pt x="58704" y="1655899"/>
                      <a:pt x="54315" y="1641497"/>
                    </a:cubicBezTo>
                    <a:cubicBezTo>
                      <a:pt x="48966" y="1623255"/>
                      <a:pt x="49241" y="1604052"/>
                      <a:pt x="55413" y="1586222"/>
                    </a:cubicBezTo>
                    <a:cubicBezTo>
                      <a:pt x="56647" y="1582656"/>
                      <a:pt x="58156" y="1579090"/>
                      <a:pt x="59665" y="1575661"/>
                    </a:cubicBezTo>
                    <a:cubicBezTo>
                      <a:pt x="46360" y="1573466"/>
                      <a:pt x="33056" y="1569214"/>
                      <a:pt x="22220" y="1561259"/>
                    </a:cubicBezTo>
                    <a:cubicBezTo>
                      <a:pt x="16048" y="1556733"/>
                      <a:pt x="10150" y="1551520"/>
                      <a:pt x="6172" y="1544800"/>
                    </a:cubicBezTo>
                    <a:cubicBezTo>
                      <a:pt x="1920" y="1537530"/>
                      <a:pt x="0" y="1528478"/>
                      <a:pt x="0" y="1520111"/>
                    </a:cubicBezTo>
                    <a:cubicBezTo>
                      <a:pt x="0" y="1503652"/>
                      <a:pt x="8367" y="1490347"/>
                      <a:pt x="18791" y="1478277"/>
                    </a:cubicBezTo>
                    <a:cubicBezTo>
                      <a:pt x="24140" y="1471967"/>
                      <a:pt x="29627" y="1465933"/>
                      <a:pt x="35662" y="1460172"/>
                    </a:cubicBezTo>
                    <a:cubicBezTo>
                      <a:pt x="52121" y="1444398"/>
                      <a:pt x="69815" y="1429996"/>
                      <a:pt x="88331" y="1416555"/>
                    </a:cubicBezTo>
                    <a:cubicBezTo>
                      <a:pt x="82433" y="1414635"/>
                      <a:pt x="76673" y="1412166"/>
                      <a:pt x="71186" y="1408874"/>
                    </a:cubicBezTo>
                    <a:cubicBezTo>
                      <a:pt x="65562" y="1405582"/>
                      <a:pt x="59802" y="1400644"/>
                      <a:pt x="55824" y="1395432"/>
                    </a:cubicBezTo>
                    <a:cubicBezTo>
                      <a:pt x="51298" y="1389260"/>
                      <a:pt x="48417" y="1383088"/>
                      <a:pt x="46086" y="1375955"/>
                    </a:cubicBezTo>
                    <a:cubicBezTo>
                      <a:pt x="44028" y="1369509"/>
                      <a:pt x="44577" y="1361280"/>
                      <a:pt x="46360" y="1354833"/>
                    </a:cubicBezTo>
                    <a:cubicBezTo>
                      <a:pt x="48692" y="1346466"/>
                      <a:pt x="53492" y="1339060"/>
                      <a:pt x="58567" y="1332202"/>
                    </a:cubicBezTo>
                    <a:cubicBezTo>
                      <a:pt x="65562" y="1322600"/>
                      <a:pt x="75849" y="1315468"/>
                      <a:pt x="85039" y="1308061"/>
                    </a:cubicBezTo>
                    <a:cubicBezTo>
                      <a:pt x="89428" y="1304632"/>
                      <a:pt x="93955" y="1301341"/>
                      <a:pt x="98618" y="1298049"/>
                    </a:cubicBezTo>
                    <a:cubicBezTo>
                      <a:pt x="95326" y="1294071"/>
                      <a:pt x="92583" y="1289819"/>
                      <a:pt x="91211" y="1284607"/>
                    </a:cubicBezTo>
                    <a:cubicBezTo>
                      <a:pt x="88743" y="1275691"/>
                      <a:pt x="88194" y="1267325"/>
                      <a:pt x="89017" y="1257998"/>
                    </a:cubicBezTo>
                    <a:cubicBezTo>
                      <a:pt x="90114" y="1243733"/>
                      <a:pt x="99304" y="1230291"/>
                      <a:pt x="108356" y="1219730"/>
                    </a:cubicBezTo>
                    <a:cubicBezTo>
                      <a:pt x="115214" y="1211775"/>
                      <a:pt x="123033" y="1204917"/>
                      <a:pt x="131125" y="1198471"/>
                    </a:cubicBezTo>
                    <a:cubicBezTo>
                      <a:pt x="122484" y="1196550"/>
                      <a:pt x="113980" y="1194081"/>
                      <a:pt x="105476" y="1190927"/>
                    </a:cubicBezTo>
                    <a:cubicBezTo>
                      <a:pt x="77770" y="1180502"/>
                      <a:pt x="48143" y="1151013"/>
                      <a:pt x="58704" y="1119055"/>
                    </a:cubicBezTo>
                    <a:cubicBezTo>
                      <a:pt x="60076" y="1114803"/>
                      <a:pt x="62133" y="1110825"/>
                      <a:pt x="64465" y="1107122"/>
                    </a:cubicBezTo>
                    <a:cubicBezTo>
                      <a:pt x="55138" y="1105750"/>
                      <a:pt x="45949" y="1103693"/>
                      <a:pt x="37033" y="1100538"/>
                    </a:cubicBezTo>
                    <a:cubicBezTo>
                      <a:pt x="23866" y="1095875"/>
                      <a:pt x="11384" y="1088194"/>
                      <a:pt x="5761" y="1074889"/>
                    </a:cubicBezTo>
                    <a:cubicBezTo>
                      <a:pt x="3155" y="1068854"/>
                      <a:pt x="1646" y="1061036"/>
                      <a:pt x="2743" y="1054453"/>
                    </a:cubicBezTo>
                    <a:cubicBezTo>
                      <a:pt x="3292" y="1051024"/>
                      <a:pt x="3703" y="1047320"/>
                      <a:pt x="5212" y="1044166"/>
                    </a:cubicBezTo>
                    <a:cubicBezTo>
                      <a:pt x="7544" y="1038953"/>
                      <a:pt x="10013" y="1034838"/>
                      <a:pt x="13167" y="1030175"/>
                    </a:cubicBezTo>
                    <a:cubicBezTo>
                      <a:pt x="17419" y="1024140"/>
                      <a:pt x="24277" y="1019477"/>
                      <a:pt x="30175" y="1015362"/>
                    </a:cubicBezTo>
                    <a:cubicBezTo>
                      <a:pt x="34564" y="1012070"/>
                      <a:pt x="39228" y="1009327"/>
                      <a:pt x="43891" y="1006447"/>
                    </a:cubicBezTo>
                    <a:cubicBezTo>
                      <a:pt x="50886" y="1002332"/>
                      <a:pt x="58019" y="998217"/>
                      <a:pt x="65288" y="994376"/>
                    </a:cubicBezTo>
                    <a:cubicBezTo>
                      <a:pt x="84079" y="984226"/>
                      <a:pt x="103419" y="975311"/>
                      <a:pt x="123033" y="966944"/>
                    </a:cubicBezTo>
                    <a:cubicBezTo>
                      <a:pt x="112883" y="963790"/>
                      <a:pt x="103281" y="959264"/>
                      <a:pt x="94778" y="952680"/>
                    </a:cubicBezTo>
                    <a:cubicBezTo>
                      <a:pt x="84765" y="944999"/>
                      <a:pt x="77907" y="931832"/>
                      <a:pt x="79416" y="919075"/>
                    </a:cubicBezTo>
                    <a:cubicBezTo>
                      <a:pt x="81199" y="904674"/>
                      <a:pt x="90526" y="894387"/>
                      <a:pt x="101087" y="885197"/>
                    </a:cubicBezTo>
                    <a:cubicBezTo>
                      <a:pt x="112060" y="875733"/>
                      <a:pt x="125501" y="868875"/>
                      <a:pt x="138669" y="862703"/>
                    </a:cubicBezTo>
                    <a:cubicBezTo>
                      <a:pt x="117546" y="855022"/>
                      <a:pt x="98892" y="841855"/>
                      <a:pt x="97384" y="817714"/>
                    </a:cubicBezTo>
                    <a:cubicBezTo>
                      <a:pt x="96423" y="803587"/>
                      <a:pt x="101773" y="789322"/>
                      <a:pt x="113157" y="780407"/>
                    </a:cubicBezTo>
                    <a:cubicBezTo>
                      <a:pt x="122484" y="773000"/>
                      <a:pt x="133457" y="768062"/>
                      <a:pt x="144704" y="763947"/>
                    </a:cubicBezTo>
                    <a:cubicBezTo>
                      <a:pt x="143607" y="763399"/>
                      <a:pt x="142509" y="762850"/>
                      <a:pt x="141412" y="762302"/>
                    </a:cubicBezTo>
                    <a:cubicBezTo>
                      <a:pt x="128382" y="755306"/>
                      <a:pt x="114940" y="745294"/>
                      <a:pt x="108905" y="731166"/>
                    </a:cubicBezTo>
                    <a:cubicBezTo>
                      <a:pt x="103693" y="718822"/>
                      <a:pt x="102870" y="704557"/>
                      <a:pt x="110002" y="692624"/>
                    </a:cubicBezTo>
                    <a:cubicBezTo>
                      <a:pt x="117272" y="680280"/>
                      <a:pt x="127010" y="671502"/>
                      <a:pt x="138806" y="663547"/>
                    </a:cubicBezTo>
                    <a:cubicBezTo>
                      <a:pt x="143881" y="660118"/>
                      <a:pt x="149642" y="657374"/>
                      <a:pt x="155265" y="654768"/>
                    </a:cubicBezTo>
                    <a:cubicBezTo>
                      <a:pt x="151562" y="653397"/>
                      <a:pt x="147721" y="651888"/>
                      <a:pt x="144018" y="650242"/>
                    </a:cubicBezTo>
                    <a:cubicBezTo>
                      <a:pt x="131262" y="644755"/>
                      <a:pt x="118232" y="635840"/>
                      <a:pt x="110825" y="623907"/>
                    </a:cubicBezTo>
                    <a:cubicBezTo>
                      <a:pt x="106848" y="617598"/>
                      <a:pt x="104927" y="611563"/>
                      <a:pt x="103556" y="604293"/>
                    </a:cubicBezTo>
                    <a:cubicBezTo>
                      <a:pt x="102184" y="597435"/>
                      <a:pt x="104379" y="590440"/>
                      <a:pt x="106710" y="584131"/>
                    </a:cubicBezTo>
                    <a:cubicBezTo>
                      <a:pt x="108631" y="579056"/>
                      <a:pt x="112746" y="574667"/>
                      <a:pt x="116449" y="570826"/>
                    </a:cubicBezTo>
                    <a:cubicBezTo>
                      <a:pt x="121524" y="565751"/>
                      <a:pt x="128382" y="562459"/>
                      <a:pt x="134828" y="559442"/>
                    </a:cubicBezTo>
                    <a:cubicBezTo>
                      <a:pt x="137983" y="558071"/>
                      <a:pt x="141275" y="556836"/>
                      <a:pt x="144704" y="555876"/>
                    </a:cubicBezTo>
                    <a:cubicBezTo>
                      <a:pt x="141961" y="552310"/>
                      <a:pt x="139903" y="548332"/>
                      <a:pt x="138532" y="544080"/>
                    </a:cubicBezTo>
                    <a:cubicBezTo>
                      <a:pt x="135651" y="534753"/>
                      <a:pt x="135926" y="524603"/>
                      <a:pt x="142784" y="517197"/>
                    </a:cubicBezTo>
                    <a:cubicBezTo>
                      <a:pt x="155402" y="503481"/>
                      <a:pt x="175016" y="503343"/>
                      <a:pt x="192435" y="502795"/>
                    </a:cubicBezTo>
                    <a:cubicBezTo>
                      <a:pt x="201214" y="502521"/>
                      <a:pt x="209992" y="502384"/>
                      <a:pt x="218770" y="502521"/>
                    </a:cubicBezTo>
                    <a:cubicBezTo>
                      <a:pt x="217810" y="501560"/>
                      <a:pt x="216850" y="500463"/>
                      <a:pt x="216027" y="499503"/>
                    </a:cubicBezTo>
                    <a:cubicBezTo>
                      <a:pt x="209443" y="492234"/>
                      <a:pt x="202860" y="484827"/>
                      <a:pt x="196962" y="477009"/>
                    </a:cubicBezTo>
                    <a:cubicBezTo>
                      <a:pt x="187909" y="464939"/>
                      <a:pt x="180503" y="451497"/>
                      <a:pt x="183794" y="435998"/>
                    </a:cubicBezTo>
                    <a:cubicBezTo>
                      <a:pt x="185166" y="429414"/>
                      <a:pt x="188046" y="422693"/>
                      <a:pt x="193533" y="418304"/>
                    </a:cubicBezTo>
                    <a:cubicBezTo>
                      <a:pt x="199979" y="413230"/>
                      <a:pt x="206975" y="410898"/>
                      <a:pt x="215067" y="410075"/>
                    </a:cubicBezTo>
                    <a:cubicBezTo>
                      <a:pt x="232075" y="408429"/>
                      <a:pt x="247437" y="415698"/>
                      <a:pt x="262250" y="423242"/>
                    </a:cubicBezTo>
                    <a:cubicBezTo>
                      <a:pt x="278984" y="431609"/>
                      <a:pt x="295580" y="440524"/>
                      <a:pt x="312313" y="449165"/>
                    </a:cubicBezTo>
                    <a:cubicBezTo>
                      <a:pt x="311490" y="448754"/>
                      <a:pt x="310667" y="448343"/>
                      <a:pt x="309845" y="447931"/>
                    </a:cubicBezTo>
                    <a:cubicBezTo>
                      <a:pt x="311902" y="449028"/>
                      <a:pt x="313959" y="449988"/>
                      <a:pt x="316017" y="451086"/>
                    </a:cubicBezTo>
                    <a:cubicBezTo>
                      <a:pt x="316291" y="451223"/>
                      <a:pt x="316703" y="451360"/>
                      <a:pt x="316977" y="451497"/>
                    </a:cubicBezTo>
                    <a:cubicBezTo>
                      <a:pt x="317800" y="451908"/>
                      <a:pt x="318623" y="452320"/>
                      <a:pt x="319446" y="452731"/>
                    </a:cubicBezTo>
                    <a:cubicBezTo>
                      <a:pt x="319857" y="453006"/>
                      <a:pt x="320132" y="453143"/>
                      <a:pt x="320543" y="453280"/>
                    </a:cubicBezTo>
                    <a:cubicBezTo>
                      <a:pt x="315742" y="443679"/>
                      <a:pt x="310942" y="433941"/>
                      <a:pt x="306416" y="424202"/>
                    </a:cubicBezTo>
                    <a:cubicBezTo>
                      <a:pt x="302026" y="414738"/>
                      <a:pt x="297912" y="405000"/>
                      <a:pt x="294071" y="395261"/>
                    </a:cubicBezTo>
                    <a:cubicBezTo>
                      <a:pt x="287076" y="377293"/>
                      <a:pt x="279669" y="354525"/>
                      <a:pt x="291602" y="336968"/>
                    </a:cubicBezTo>
                    <a:cubicBezTo>
                      <a:pt x="304221" y="318315"/>
                      <a:pt x="329596" y="317218"/>
                      <a:pt x="348935" y="324761"/>
                    </a:cubicBezTo>
                    <a:cubicBezTo>
                      <a:pt x="359771" y="328876"/>
                      <a:pt x="370195" y="334363"/>
                      <a:pt x="380070" y="340535"/>
                    </a:cubicBezTo>
                    <a:cubicBezTo>
                      <a:pt x="377739" y="331482"/>
                      <a:pt x="375681" y="322155"/>
                      <a:pt x="373898" y="312965"/>
                    </a:cubicBezTo>
                    <a:cubicBezTo>
                      <a:pt x="371978" y="302541"/>
                      <a:pt x="370332" y="292254"/>
                      <a:pt x="369783" y="281556"/>
                    </a:cubicBezTo>
                    <a:cubicBezTo>
                      <a:pt x="369098" y="268388"/>
                      <a:pt x="373761" y="255770"/>
                      <a:pt x="381442" y="245345"/>
                    </a:cubicBezTo>
                    <a:cubicBezTo>
                      <a:pt x="388163" y="236156"/>
                      <a:pt x="399410" y="230532"/>
                      <a:pt x="410657" y="230532"/>
                    </a:cubicBezTo>
                    <a:cubicBezTo>
                      <a:pt x="423413" y="230532"/>
                      <a:pt x="435895" y="236567"/>
                      <a:pt x="446044" y="243974"/>
                    </a:cubicBezTo>
                    <a:cubicBezTo>
                      <a:pt x="449748" y="246717"/>
                      <a:pt x="453177" y="249735"/>
                      <a:pt x="456606" y="252752"/>
                    </a:cubicBezTo>
                    <a:cubicBezTo>
                      <a:pt x="455508" y="245071"/>
                      <a:pt x="454548" y="237527"/>
                      <a:pt x="453863" y="229846"/>
                    </a:cubicBezTo>
                    <a:cubicBezTo>
                      <a:pt x="452354" y="215033"/>
                      <a:pt x="451942" y="200632"/>
                      <a:pt x="453451" y="185818"/>
                    </a:cubicBezTo>
                    <a:cubicBezTo>
                      <a:pt x="454823" y="171005"/>
                      <a:pt x="460858" y="156191"/>
                      <a:pt x="472516" y="146591"/>
                    </a:cubicBezTo>
                    <a:cubicBezTo>
                      <a:pt x="486781" y="134657"/>
                      <a:pt x="504337" y="132188"/>
                      <a:pt x="522305" y="134657"/>
                    </a:cubicBezTo>
                    <a:cubicBezTo>
                      <a:pt x="536982" y="136715"/>
                      <a:pt x="549874" y="145356"/>
                      <a:pt x="560985" y="154683"/>
                    </a:cubicBezTo>
                    <a:cubicBezTo>
                      <a:pt x="562356" y="155780"/>
                      <a:pt x="563590" y="156878"/>
                      <a:pt x="564825" y="157975"/>
                    </a:cubicBezTo>
                    <a:cubicBezTo>
                      <a:pt x="564825" y="157289"/>
                      <a:pt x="564825" y="156466"/>
                      <a:pt x="564962" y="155780"/>
                    </a:cubicBezTo>
                    <a:cubicBezTo>
                      <a:pt x="566471" y="131366"/>
                      <a:pt x="567568" y="106677"/>
                      <a:pt x="579775" y="84869"/>
                    </a:cubicBezTo>
                    <a:cubicBezTo>
                      <a:pt x="587731" y="70604"/>
                      <a:pt x="601858" y="61963"/>
                      <a:pt x="616946" y="56750"/>
                    </a:cubicBezTo>
                    <a:cubicBezTo>
                      <a:pt x="632445" y="51538"/>
                      <a:pt x="650824" y="54830"/>
                      <a:pt x="666049" y="59494"/>
                    </a:cubicBezTo>
                    <a:cubicBezTo>
                      <a:pt x="669478" y="60591"/>
                      <a:pt x="672770" y="61825"/>
                      <a:pt x="675787" y="63334"/>
                    </a:cubicBezTo>
                    <a:cubicBezTo>
                      <a:pt x="681137" y="49481"/>
                      <a:pt x="690326" y="37823"/>
                      <a:pt x="705414" y="33571"/>
                    </a:cubicBezTo>
                    <a:cubicBezTo>
                      <a:pt x="736275" y="24792"/>
                      <a:pt x="763296" y="52361"/>
                      <a:pt x="780166" y="74718"/>
                    </a:cubicBezTo>
                    <a:cubicBezTo>
                      <a:pt x="780852" y="75541"/>
                      <a:pt x="781401" y="76364"/>
                      <a:pt x="782086" y="77324"/>
                    </a:cubicBezTo>
                    <a:cubicBezTo>
                      <a:pt x="783458" y="72935"/>
                      <a:pt x="784830" y="68409"/>
                      <a:pt x="786475" y="64020"/>
                    </a:cubicBezTo>
                    <a:cubicBezTo>
                      <a:pt x="794980" y="40154"/>
                      <a:pt x="807598" y="14368"/>
                      <a:pt x="832424" y="3807"/>
                    </a:cubicBezTo>
                    <a:cubicBezTo>
                      <a:pt x="844631" y="-1268"/>
                      <a:pt x="859856" y="-1405"/>
                      <a:pt x="872063" y="4218"/>
                    </a:cubicBezTo>
                    <a:cubicBezTo>
                      <a:pt x="887700" y="11351"/>
                      <a:pt x="899770" y="22872"/>
                      <a:pt x="910194" y="36451"/>
                    </a:cubicBezTo>
                    <a:cubicBezTo>
                      <a:pt x="912800" y="39743"/>
                      <a:pt x="914995" y="43172"/>
                      <a:pt x="917052" y="46738"/>
                    </a:cubicBezTo>
                    <a:cubicBezTo>
                      <a:pt x="920207" y="45092"/>
                      <a:pt x="923498" y="43720"/>
                      <a:pt x="926927" y="42760"/>
                    </a:cubicBezTo>
                    <a:cubicBezTo>
                      <a:pt x="937900" y="39743"/>
                      <a:pt x="951342" y="40017"/>
                      <a:pt x="961217" y="46463"/>
                    </a:cubicBezTo>
                    <a:cubicBezTo>
                      <a:pt x="969447" y="52087"/>
                      <a:pt x="976579" y="58808"/>
                      <a:pt x="981654" y="67586"/>
                    </a:cubicBezTo>
                    <a:cubicBezTo>
                      <a:pt x="988238" y="79108"/>
                      <a:pt x="991256" y="91589"/>
                      <a:pt x="993450" y="104482"/>
                    </a:cubicBezTo>
                    <a:cubicBezTo>
                      <a:pt x="995919" y="98585"/>
                      <a:pt x="998525" y="92686"/>
                      <a:pt x="1001543" y="86926"/>
                    </a:cubicBezTo>
                    <a:cubicBezTo>
                      <a:pt x="1007303" y="75679"/>
                      <a:pt x="1014024" y="65117"/>
                      <a:pt x="1021431" y="54967"/>
                    </a:cubicBezTo>
                    <a:cubicBezTo>
                      <a:pt x="1027329" y="46875"/>
                      <a:pt x="1035558" y="41252"/>
                      <a:pt x="1045022" y="38097"/>
                    </a:cubicBezTo>
                    <a:cubicBezTo>
                      <a:pt x="1054212" y="35079"/>
                      <a:pt x="1066145" y="38508"/>
                      <a:pt x="1073552" y="44132"/>
                    </a:cubicBezTo>
                    <a:cubicBezTo>
                      <a:pt x="1086719" y="54144"/>
                      <a:pt x="1093303" y="69369"/>
                      <a:pt x="1096320" y="85280"/>
                    </a:cubicBezTo>
                    <a:cubicBezTo>
                      <a:pt x="1097966" y="83222"/>
                      <a:pt x="1099749" y="81302"/>
                      <a:pt x="1101532" y="79382"/>
                    </a:cubicBezTo>
                    <a:cubicBezTo>
                      <a:pt x="1108253" y="71975"/>
                      <a:pt x="1115522" y="64431"/>
                      <a:pt x="1124849" y="60454"/>
                    </a:cubicBezTo>
                    <a:cubicBezTo>
                      <a:pt x="1134588" y="56339"/>
                      <a:pt x="1145286" y="54144"/>
                      <a:pt x="1155573" y="57025"/>
                    </a:cubicBezTo>
                    <a:cubicBezTo>
                      <a:pt x="1174638" y="62374"/>
                      <a:pt x="1182731" y="80891"/>
                      <a:pt x="1187120" y="98996"/>
                    </a:cubicBezTo>
                    <a:cubicBezTo>
                      <a:pt x="1195212" y="91040"/>
                      <a:pt x="1204402" y="84320"/>
                      <a:pt x="1215238" y="79382"/>
                    </a:cubicBezTo>
                    <a:cubicBezTo>
                      <a:pt x="1225799" y="74582"/>
                      <a:pt x="1239789" y="73759"/>
                      <a:pt x="1250899" y="77050"/>
                    </a:cubicBezTo>
                    <a:cubicBezTo>
                      <a:pt x="1256934" y="78833"/>
                      <a:pt x="1262284" y="81028"/>
                      <a:pt x="1267770" y="84046"/>
                    </a:cubicBezTo>
                    <a:cubicBezTo>
                      <a:pt x="1273394" y="87200"/>
                      <a:pt x="1277783" y="92275"/>
                      <a:pt x="1281623" y="97213"/>
                    </a:cubicBezTo>
                    <a:cubicBezTo>
                      <a:pt x="1289716" y="107363"/>
                      <a:pt x="1293968" y="121079"/>
                      <a:pt x="1296437" y="133560"/>
                    </a:cubicBezTo>
                    <a:cubicBezTo>
                      <a:pt x="1296985" y="136715"/>
                      <a:pt x="1297534" y="139869"/>
                      <a:pt x="1297945" y="142887"/>
                    </a:cubicBezTo>
                    <a:cubicBezTo>
                      <a:pt x="1305352" y="137675"/>
                      <a:pt x="1313444" y="133697"/>
                      <a:pt x="1322360" y="132463"/>
                    </a:cubicBezTo>
                    <a:cubicBezTo>
                      <a:pt x="1335253" y="130817"/>
                      <a:pt x="1348420" y="132600"/>
                      <a:pt x="1359804" y="138910"/>
                    </a:cubicBezTo>
                    <a:cubicBezTo>
                      <a:pt x="1371463" y="145493"/>
                      <a:pt x="1382710" y="155094"/>
                      <a:pt x="1389843" y="166478"/>
                    </a:cubicBezTo>
                    <a:cubicBezTo>
                      <a:pt x="1404519" y="190070"/>
                      <a:pt x="1407673" y="218600"/>
                      <a:pt x="1406713" y="246032"/>
                    </a:cubicBezTo>
                    <a:cubicBezTo>
                      <a:pt x="1415354" y="243288"/>
                      <a:pt x="1424544" y="241916"/>
                      <a:pt x="1433322" y="242877"/>
                    </a:cubicBezTo>
                    <a:cubicBezTo>
                      <a:pt x="1446215" y="244248"/>
                      <a:pt x="1456914" y="249323"/>
                      <a:pt x="1467475" y="256593"/>
                    </a:cubicBezTo>
                    <a:cubicBezTo>
                      <a:pt x="1477488" y="263451"/>
                      <a:pt x="1485169" y="274012"/>
                      <a:pt x="1491204" y="284299"/>
                    </a:cubicBezTo>
                    <a:cubicBezTo>
                      <a:pt x="1498885" y="297192"/>
                      <a:pt x="1503548" y="312142"/>
                      <a:pt x="1506429" y="326819"/>
                    </a:cubicBezTo>
                    <a:cubicBezTo>
                      <a:pt x="1509035" y="340946"/>
                      <a:pt x="1510543" y="355348"/>
                      <a:pt x="1510818" y="369750"/>
                    </a:cubicBezTo>
                    <a:cubicBezTo>
                      <a:pt x="1511366" y="369476"/>
                      <a:pt x="1511915" y="369201"/>
                      <a:pt x="1512464" y="368927"/>
                    </a:cubicBezTo>
                    <a:cubicBezTo>
                      <a:pt x="1525494" y="363029"/>
                      <a:pt x="1540307" y="359874"/>
                      <a:pt x="1554572" y="360971"/>
                    </a:cubicBezTo>
                    <a:cubicBezTo>
                      <a:pt x="1569111" y="362069"/>
                      <a:pt x="1582689" y="367692"/>
                      <a:pt x="1593799" y="377156"/>
                    </a:cubicBezTo>
                    <a:cubicBezTo>
                      <a:pt x="1604361" y="386209"/>
                      <a:pt x="1612453" y="397730"/>
                      <a:pt x="1619037" y="410075"/>
                    </a:cubicBezTo>
                    <a:cubicBezTo>
                      <a:pt x="1626718" y="424476"/>
                      <a:pt x="1629050" y="440524"/>
                      <a:pt x="1628912" y="456709"/>
                    </a:cubicBezTo>
                    <a:cubicBezTo>
                      <a:pt x="1628912" y="472208"/>
                      <a:pt x="1625621" y="487707"/>
                      <a:pt x="1621506" y="502658"/>
                    </a:cubicBezTo>
                    <a:cubicBezTo>
                      <a:pt x="1617802" y="515962"/>
                      <a:pt x="1613002" y="529404"/>
                      <a:pt x="1607104" y="542023"/>
                    </a:cubicBezTo>
                    <a:cubicBezTo>
                      <a:pt x="1603126" y="550664"/>
                      <a:pt x="1599012" y="559030"/>
                      <a:pt x="1594897" y="567535"/>
                    </a:cubicBezTo>
                    <a:cubicBezTo>
                      <a:pt x="1595994" y="567397"/>
                      <a:pt x="1597091" y="567397"/>
                      <a:pt x="1598326" y="567260"/>
                    </a:cubicBezTo>
                    <a:cubicBezTo>
                      <a:pt x="1610807" y="566711"/>
                      <a:pt x="1623700" y="568358"/>
                      <a:pt x="1635908" y="570689"/>
                    </a:cubicBezTo>
                    <a:cubicBezTo>
                      <a:pt x="1647566" y="573021"/>
                      <a:pt x="1659499" y="576313"/>
                      <a:pt x="1669923" y="582348"/>
                    </a:cubicBezTo>
                    <a:cubicBezTo>
                      <a:pt x="1679799" y="587971"/>
                      <a:pt x="1689126" y="595515"/>
                      <a:pt x="1695161" y="605528"/>
                    </a:cubicBezTo>
                    <a:cubicBezTo>
                      <a:pt x="1698727" y="611426"/>
                      <a:pt x="1701196" y="617461"/>
                      <a:pt x="1703253" y="624044"/>
                    </a:cubicBezTo>
                    <a:cubicBezTo>
                      <a:pt x="1705173" y="629805"/>
                      <a:pt x="1705311" y="636389"/>
                      <a:pt x="1705585" y="642424"/>
                    </a:cubicBezTo>
                    <a:cubicBezTo>
                      <a:pt x="1705859" y="654219"/>
                      <a:pt x="1702704" y="666564"/>
                      <a:pt x="1698453" y="677400"/>
                    </a:cubicBezTo>
                    <a:cubicBezTo>
                      <a:pt x="1693789" y="689332"/>
                      <a:pt x="1688028" y="700717"/>
                      <a:pt x="1681308" y="711690"/>
                    </a:cubicBezTo>
                    <a:cubicBezTo>
                      <a:pt x="1681033" y="712101"/>
                      <a:pt x="1680896" y="712376"/>
                      <a:pt x="1680622" y="712650"/>
                    </a:cubicBezTo>
                    <a:cubicBezTo>
                      <a:pt x="1700098" y="714570"/>
                      <a:pt x="1718478" y="721154"/>
                      <a:pt x="1732331" y="736515"/>
                    </a:cubicBezTo>
                    <a:cubicBezTo>
                      <a:pt x="1746870" y="752701"/>
                      <a:pt x="1752219" y="776155"/>
                      <a:pt x="1746321" y="797140"/>
                    </a:cubicBezTo>
                    <a:cubicBezTo>
                      <a:pt x="1740286" y="818675"/>
                      <a:pt x="1727805" y="838014"/>
                      <a:pt x="1713129" y="854610"/>
                    </a:cubicBezTo>
                    <a:cubicBezTo>
                      <a:pt x="1711894" y="855982"/>
                      <a:pt x="1710523" y="857353"/>
                      <a:pt x="1709151" y="858725"/>
                    </a:cubicBezTo>
                    <a:cubicBezTo>
                      <a:pt x="1719575" y="862703"/>
                      <a:pt x="1729588" y="867778"/>
                      <a:pt x="1738778" y="873813"/>
                    </a:cubicBezTo>
                    <a:cubicBezTo>
                      <a:pt x="1750848" y="881768"/>
                      <a:pt x="1761135" y="891781"/>
                      <a:pt x="1768678" y="904262"/>
                    </a:cubicBezTo>
                    <a:cubicBezTo>
                      <a:pt x="1771970" y="909611"/>
                      <a:pt x="1774028" y="915784"/>
                      <a:pt x="1775811" y="921681"/>
                    </a:cubicBezTo>
                    <a:cubicBezTo>
                      <a:pt x="1777868" y="928403"/>
                      <a:pt x="1779103" y="936495"/>
                      <a:pt x="1777868" y="943490"/>
                    </a:cubicBezTo>
                    <a:cubicBezTo>
                      <a:pt x="1776771" y="949936"/>
                      <a:pt x="1775262" y="956520"/>
                      <a:pt x="1771696" y="962281"/>
                    </a:cubicBezTo>
                    <a:cubicBezTo>
                      <a:pt x="1768267" y="968042"/>
                      <a:pt x="1764564" y="972980"/>
                      <a:pt x="1759900" y="977780"/>
                    </a:cubicBezTo>
                    <a:cubicBezTo>
                      <a:pt x="1757294" y="980386"/>
                      <a:pt x="1754551" y="982855"/>
                      <a:pt x="1751533" y="985187"/>
                    </a:cubicBezTo>
                    <a:cubicBezTo>
                      <a:pt x="1773068" y="993005"/>
                      <a:pt x="1795287" y="1005075"/>
                      <a:pt x="1804340" y="1026746"/>
                    </a:cubicBezTo>
                    <a:cubicBezTo>
                      <a:pt x="1808866" y="1037308"/>
                      <a:pt x="1809964" y="1051572"/>
                      <a:pt x="1806397" y="1062682"/>
                    </a:cubicBezTo>
                    <a:cubicBezTo>
                      <a:pt x="1802831" y="1073792"/>
                      <a:pt x="1797071" y="1082708"/>
                      <a:pt x="1788841" y="1090663"/>
                    </a:cubicBezTo>
                    <a:cubicBezTo>
                      <a:pt x="1798991" y="1097932"/>
                      <a:pt x="1808866" y="1107670"/>
                      <a:pt x="1813530" y="1119466"/>
                    </a:cubicBezTo>
                    <a:cubicBezTo>
                      <a:pt x="1818468" y="1131673"/>
                      <a:pt x="1819428" y="1144018"/>
                      <a:pt x="1815313" y="1156774"/>
                    </a:cubicBezTo>
                    <a:cubicBezTo>
                      <a:pt x="1808866" y="1176525"/>
                      <a:pt x="1795150" y="1191750"/>
                      <a:pt x="1778828" y="1203820"/>
                    </a:cubicBezTo>
                    <a:cubicBezTo>
                      <a:pt x="1788978" y="1208072"/>
                      <a:pt x="1798716" y="1213146"/>
                      <a:pt x="1808455" y="1218084"/>
                    </a:cubicBezTo>
                    <a:cubicBezTo>
                      <a:pt x="1824503" y="1226177"/>
                      <a:pt x="1839727" y="1236875"/>
                      <a:pt x="1852895" y="1249082"/>
                    </a:cubicBezTo>
                    <a:cubicBezTo>
                      <a:pt x="1865239" y="1260741"/>
                      <a:pt x="1874154" y="1276103"/>
                      <a:pt x="1876486" y="1292974"/>
                    </a:cubicBezTo>
                    <a:cubicBezTo>
                      <a:pt x="1878544" y="1308336"/>
                      <a:pt x="1871823" y="1323423"/>
                      <a:pt x="1862770" y="1335356"/>
                    </a:cubicBezTo>
                    <a:cubicBezTo>
                      <a:pt x="1857147" y="1342900"/>
                      <a:pt x="1848917" y="1348935"/>
                      <a:pt x="1841236" y="1354422"/>
                    </a:cubicBezTo>
                    <a:cubicBezTo>
                      <a:pt x="1835750" y="1358399"/>
                      <a:pt x="1829989" y="1361828"/>
                      <a:pt x="1823954" y="1364709"/>
                    </a:cubicBezTo>
                    <a:cubicBezTo>
                      <a:pt x="1835338" y="1370880"/>
                      <a:pt x="1846311" y="1377876"/>
                      <a:pt x="1856598" y="1385968"/>
                    </a:cubicBezTo>
                    <a:cubicBezTo>
                      <a:pt x="1862907" y="1391043"/>
                      <a:pt x="1869765" y="1396804"/>
                      <a:pt x="1874566" y="1403387"/>
                    </a:cubicBezTo>
                    <a:cubicBezTo>
                      <a:pt x="1879641" y="1410383"/>
                      <a:pt x="1883070" y="1417103"/>
                      <a:pt x="1885676" y="1425333"/>
                    </a:cubicBezTo>
                    <a:cubicBezTo>
                      <a:pt x="1887870" y="1432191"/>
                      <a:pt x="1887322" y="1440969"/>
                      <a:pt x="1885402" y="1447827"/>
                    </a:cubicBezTo>
                    <a:cubicBezTo>
                      <a:pt x="1883344" y="1455646"/>
                      <a:pt x="1878681" y="1461818"/>
                      <a:pt x="1873332" y="1467715"/>
                    </a:cubicBezTo>
                    <a:cubicBezTo>
                      <a:pt x="1866199" y="1475808"/>
                      <a:pt x="1855638" y="1480197"/>
                      <a:pt x="1846037" y="1484175"/>
                    </a:cubicBezTo>
                    <a:cubicBezTo>
                      <a:pt x="1840687" y="1486369"/>
                      <a:pt x="1835064" y="1488153"/>
                      <a:pt x="1829577" y="1489798"/>
                    </a:cubicBezTo>
                    <a:cubicBezTo>
                      <a:pt x="1832184" y="1491856"/>
                      <a:pt x="1834652" y="1493913"/>
                      <a:pt x="1836984" y="1496108"/>
                    </a:cubicBezTo>
                    <a:cubicBezTo>
                      <a:pt x="1849466" y="1507081"/>
                      <a:pt x="1860713" y="1519425"/>
                      <a:pt x="1868531" y="1534238"/>
                    </a:cubicBezTo>
                    <a:cubicBezTo>
                      <a:pt x="1877172" y="1550286"/>
                      <a:pt x="1879229" y="1567842"/>
                      <a:pt x="1874429" y="1585399"/>
                    </a:cubicBezTo>
                    <a:cubicBezTo>
                      <a:pt x="1872371" y="1592668"/>
                      <a:pt x="1867571" y="1598840"/>
                      <a:pt x="1863182" y="1604875"/>
                    </a:cubicBezTo>
                    <a:cubicBezTo>
                      <a:pt x="1858518" y="1611048"/>
                      <a:pt x="1852758" y="1616534"/>
                      <a:pt x="1846448" y="1620923"/>
                    </a:cubicBezTo>
                    <a:cubicBezTo>
                      <a:pt x="1835201" y="1628742"/>
                      <a:pt x="1821759" y="1632582"/>
                      <a:pt x="1808318" y="1634777"/>
                    </a:cubicBezTo>
                    <a:cubicBezTo>
                      <a:pt x="1815039" y="1640537"/>
                      <a:pt x="1821348" y="1646846"/>
                      <a:pt x="1827109" y="1653567"/>
                    </a:cubicBezTo>
                    <a:cubicBezTo>
                      <a:pt x="1837670" y="1665912"/>
                      <a:pt x="1843705" y="1682234"/>
                      <a:pt x="1839453" y="1698281"/>
                    </a:cubicBezTo>
                    <a:cubicBezTo>
                      <a:pt x="1836161" y="1710489"/>
                      <a:pt x="1826560" y="1721325"/>
                      <a:pt x="1815587" y="1727085"/>
                    </a:cubicBezTo>
                    <a:cubicBezTo>
                      <a:pt x="1804889" y="1732709"/>
                      <a:pt x="1792819" y="1735315"/>
                      <a:pt x="1781023" y="1737509"/>
                    </a:cubicBezTo>
                    <a:cubicBezTo>
                      <a:pt x="1778554" y="1737921"/>
                      <a:pt x="1775948" y="1738332"/>
                      <a:pt x="1773479" y="1738606"/>
                    </a:cubicBezTo>
                    <a:cubicBezTo>
                      <a:pt x="1775536" y="1742721"/>
                      <a:pt x="1777457" y="1746973"/>
                      <a:pt x="1779240" y="1751363"/>
                    </a:cubicBezTo>
                    <a:cubicBezTo>
                      <a:pt x="1786509" y="1768508"/>
                      <a:pt x="1790487" y="1787573"/>
                      <a:pt x="1793367" y="1805815"/>
                    </a:cubicBezTo>
                    <a:cubicBezTo>
                      <a:pt x="1795973" y="1822823"/>
                      <a:pt x="1795699" y="1841065"/>
                      <a:pt x="1791447" y="1857798"/>
                    </a:cubicBezTo>
                    <a:cubicBezTo>
                      <a:pt x="1789664" y="1865479"/>
                      <a:pt x="1786784" y="1872337"/>
                      <a:pt x="1783080" y="1879195"/>
                    </a:cubicBezTo>
                    <a:cubicBezTo>
                      <a:pt x="1778417" y="1887837"/>
                      <a:pt x="1771010" y="1894832"/>
                      <a:pt x="1763604" y="1901141"/>
                    </a:cubicBezTo>
                    <a:cubicBezTo>
                      <a:pt x="1752082" y="1911017"/>
                      <a:pt x="1735760" y="1914171"/>
                      <a:pt x="1721221" y="1912114"/>
                    </a:cubicBezTo>
                    <a:cubicBezTo>
                      <a:pt x="1712854" y="1910879"/>
                      <a:pt x="1705173" y="1907450"/>
                      <a:pt x="1698041" y="1903198"/>
                    </a:cubicBezTo>
                    <a:cubicBezTo>
                      <a:pt x="1698315" y="1906491"/>
                      <a:pt x="1698590" y="1909920"/>
                      <a:pt x="1698727" y="1913211"/>
                    </a:cubicBezTo>
                    <a:cubicBezTo>
                      <a:pt x="1699550" y="1930082"/>
                      <a:pt x="1696807" y="1947227"/>
                      <a:pt x="1690086" y="1962589"/>
                    </a:cubicBezTo>
                    <a:cubicBezTo>
                      <a:pt x="1683639" y="1977677"/>
                      <a:pt x="1669237" y="1990981"/>
                      <a:pt x="1652641" y="1993450"/>
                    </a:cubicBezTo>
                    <a:cubicBezTo>
                      <a:pt x="1648663" y="1993999"/>
                      <a:pt x="1644823" y="1994136"/>
                      <a:pt x="1641120" y="1993861"/>
                    </a:cubicBezTo>
                    <a:cubicBezTo>
                      <a:pt x="1641805" y="2002365"/>
                      <a:pt x="1642080" y="2011006"/>
                      <a:pt x="1641805" y="2019510"/>
                    </a:cubicBezTo>
                    <a:cubicBezTo>
                      <a:pt x="1641531" y="2028014"/>
                      <a:pt x="1640297" y="2036106"/>
                      <a:pt x="1638239" y="2044336"/>
                    </a:cubicBezTo>
                    <a:cubicBezTo>
                      <a:pt x="1636045" y="2053389"/>
                      <a:pt x="1631518" y="2061481"/>
                      <a:pt x="1626169" y="2069025"/>
                    </a:cubicBezTo>
                    <a:cubicBezTo>
                      <a:pt x="1617117" y="2081781"/>
                      <a:pt x="1601755" y="2087816"/>
                      <a:pt x="1586530" y="2087541"/>
                    </a:cubicBezTo>
                    <a:cubicBezTo>
                      <a:pt x="1571854" y="2087267"/>
                      <a:pt x="1558549" y="2078626"/>
                      <a:pt x="1547439" y="2069711"/>
                    </a:cubicBezTo>
                    <a:cubicBezTo>
                      <a:pt x="1542364" y="2065596"/>
                      <a:pt x="1537427" y="2061481"/>
                      <a:pt x="1532489" y="2057229"/>
                    </a:cubicBezTo>
                    <a:cubicBezTo>
                      <a:pt x="1532626" y="2061755"/>
                      <a:pt x="1532763" y="2066282"/>
                      <a:pt x="1532626" y="2070808"/>
                    </a:cubicBezTo>
                    <a:cubicBezTo>
                      <a:pt x="1532489" y="2079449"/>
                      <a:pt x="1531666" y="2087953"/>
                      <a:pt x="1529609" y="2096320"/>
                    </a:cubicBezTo>
                    <a:cubicBezTo>
                      <a:pt x="1527551" y="2105098"/>
                      <a:pt x="1524671" y="2114425"/>
                      <a:pt x="1518910" y="2121557"/>
                    </a:cubicBezTo>
                    <a:cubicBezTo>
                      <a:pt x="1514247" y="2127455"/>
                      <a:pt x="1509035" y="2132119"/>
                      <a:pt x="1502588" y="2136096"/>
                    </a:cubicBezTo>
                    <a:cubicBezTo>
                      <a:pt x="1495730" y="2140348"/>
                      <a:pt x="1487226" y="2141171"/>
                      <a:pt x="1479408" y="2141171"/>
                    </a:cubicBezTo>
                    <a:cubicBezTo>
                      <a:pt x="1471178" y="2141171"/>
                      <a:pt x="1463223" y="2138428"/>
                      <a:pt x="1455816" y="2134039"/>
                    </a:cubicBezTo>
                    <a:cubicBezTo>
                      <a:pt x="1454582" y="2138017"/>
                      <a:pt x="1453210" y="2141857"/>
                      <a:pt x="1451427" y="2145698"/>
                    </a:cubicBezTo>
                    <a:cubicBezTo>
                      <a:pt x="1448410" y="2152144"/>
                      <a:pt x="1444158" y="2157631"/>
                      <a:pt x="1439357" y="2162843"/>
                    </a:cubicBezTo>
                    <a:cubicBezTo>
                      <a:pt x="1435791" y="2166820"/>
                      <a:pt x="1430030" y="2170935"/>
                      <a:pt x="1424955" y="2172581"/>
                    </a:cubicBezTo>
                    <a:cubicBezTo>
                      <a:pt x="1419332" y="2174501"/>
                      <a:pt x="1413297" y="2176696"/>
                      <a:pt x="1407262" y="2176559"/>
                    </a:cubicBezTo>
                    <a:cubicBezTo>
                      <a:pt x="1393820" y="2176147"/>
                      <a:pt x="1381750" y="2171621"/>
                      <a:pt x="1370914" y="2163666"/>
                    </a:cubicBezTo>
                    <a:cubicBezTo>
                      <a:pt x="1362273" y="2157219"/>
                      <a:pt x="1354044" y="2149950"/>
                      <a:pt x="1346500" y="2142131"/>
                    </a:cubicBezTo>
                    <a:cubicBezTo>
                      <a:pt x="1344443" y="2150773"/>
                      <a:pt x="1341836" y="2159688"/>
                      <a:pt x="1337310" y="2167231"/>
                    </a:cubicBezTo>
                    <a:cubicBezTo>
                      <a:pt x="1329629" y="2179988"/>
                      <a:pt x="1319479" y="2190686"/>
                      <a:pt x="1304392" y="2193704"/>
                    </a:cubicBezTo>
                    <a:cubicBezTo>
                      <a:pt x="1289167" y="2196721"/>
                      <a:pt x="1274765" y="2191372"/>
                      <a:pt x="1263107" y="2181359"/>
                    </a:cubicBezTo>
                    <a:cubicBezTo>
                      <a:pt x="1255014" y="2174364"/>
                      <a:pt x="1248019" y="2165997"/>
                      <a:pt x="1241710" y="2157219"/>
                    </a:cubicBezTo>
                    <a:cubicBezTo>
                      <a:pt x="1239789" y="2160922"/>
                      <a:pt x="1237869" y="2164625"/>
                      <a:pt x="1235812" y="2168192"/>
                    </a:cubicBezTo>
                    <a:cubicBezTo>
                      <a:pt x="1229365" y="2179302"/>
                      <a:pt x="1220587" y="2188354"/>
                      <a:pt x="1209889" y="2195486"/>
                    </a:cubicBezTo>
                    <a:cubicBezTo>
                      <a:pt x="1200973" y="2201385"/>
                      <a:pt x="1188492" y="2203853"/>
                      <a:pt x="1177930" y="2202619"/>
                    </a:cubicBezTo>
                    <a:cubicBezTo>
                      <a:pt x="1167232" y="2201521"/>
                      <a:pt x="1156533" y="2197818"/>
                      <a:pt x="1148029" y="2191234"/>
                    </a:cubicBezTo>
                    <a:cubicBezTo>
                      <a:pt x="1142132" y="2186708"/>
                      <a:pt x="1136919" y="2181496"/>
                      <a:pt x="1132256" y="2175873"/>
                    </a:cubicBezTo>
                    <a:cubicBezTo>
                      <a:pt x="1131570" y="2178341"/>
                      <a:pt x="1130884" y="2180673"/>
                      <a:pt x="1130199" y="2183005"/>
                    </a:cubicBezTo>
                    <a:cubicBezTo>
                      <a:pt x="1125809" y="2197818"/>
                      <a:pt x="1119637" y="2212495"/>
                      <a:pt x="1110722" y="2225250"/>
                    </a:cubicBezTo>
                    <a:cubicBezTo>
                      <a:pt x="1102629" y="2236634"/>
                      <a:pt x="1092617" y="2245413"/>
                      <a:pt x="1079861" y="2250899"/>
                    </a:cubicBezTo>
                    <a:cubicBezTo>
                      <a:pt x="1074512" y="2253094"/>
                      <a:pt x="1069025" y="2254054"/>
                      <a:pt x="1063402" y="2254054"/>
                    </a:cubicBezTo>
                    <a:cubicBezTo>
                      <a:pt x="1055721" y="2254054"/>
                      <a:pt x="1048177" y="2252271"/>
                      <a:pt x="1041182" y="2249665"/>
                    </a:cubicBezTo>
                    <a:cubicBezTo>
                      <a:pt x="1028837" y="2245001"/>
                      <a:pt x="1018276" y="2234303"/>
                      <a:pt x="1011281" y="2223604"/>
                    </a:cubicBezTo>
                    <a:cubicBezTo>
                      <a:pt x="1006343" y="2216060"/>
                      <a:pt x="1002640" y="2208105"/>
                      <a:pt x="999622" y="2199876"/>
                    </a:cubicBezTo>
                    <a:cubicBezTo>
                      <a:pt x="995919" y="2202619"/>
                      <a:pt x="991941" y="2205088"/>
                      <a:pt x="987552" y="2207008"/>
                    </a:cubicBezTo>
                    <a:cubicBezTo>
                      <a:pt x="978500" y="2210849"/>
                      <a:pt x="966292" y="2210986"/>
                      <a:pt x="957377" y="2206597"/>
                    </a:cubicBezTo>
                    <a:cubicBezTo>
                      <a:pt x="953674" y="2204814"/>
                      <a:pt x="949970" y="2203030"/>
                      <a:pt x="946679" y="2200424"/>
                    </a:cubicBezTo>
                    <a:cubicBezTo>
                      <a:pt x="942289" y="2196995"/>
                      <a:pt x="938860" y="2192881"/>
                      <a:pt x="935294" y="2188628"/>
                    </a:cubicBezTo>
                    <a:cubicBezTo>
                      <a:pt x="928436" y="2179988"/>
                      <a:pt x="923498" y="2169152"/>
                      <a:pt x="919795" y="2158728"/>
                    </a:cubicBezTo>
                    <a:cubicBezTo>
                      <a:pt x="918149" y="2164214"/>
                      <a:pt x="916229" y="2169563"/>
                      <a:pt x="914446" y="2174912"/>
                    </a:cubicBezTo>
                    <a:cubicBezTo>
                      <a:pt x="911428" y="2183965"/>
                      <a:pt x="907999" y="2192881"/>
                      <a:pt x="904022" y="2201521"/>
                    </a:cubicBezTo>
                    <a:cubicBezTo>
                      <a:pt x="899907" y="2210300"/>
                      <a:pt x="894969" y="2219764"/>
                      <a:pt x="887700" y="2226485"/>
                    </a:cubicBezTo>
                    <a:cubicBezTo>
                      <a:pt x="881390" y="2232246"/>
                      <a:pt x="874669" y="2237595"/>
                      <a:pt x="866303" y="2239927"/>
                    </a:cubicBezTo>
                    <a:cubicBezTo>
                      <a:pt x="857662" y="2242258"/>
                      <a:pt x="848472" y="2242395"/>
                      <a:pt x="839831" y="2239927"/>
                    </a:cubicBezTo>
                    <a:cubicBezTo>
                      <a:pt x="834482" y="2238418"/>
                      <a:pt x="829818" y="2235949"/>
                      <a:pt x="825566" y="2232794"/>
                    </a:cubicBezTo>
                    <a:cubicBezTo>
                      <a:pt x="825155" y="2233205"/>
                      <a:pt x="824743" y="2233754"/>
                      <a:pt x="824332" y="2234166"/>
                    </a:cubicBezTo>
                    <a:cubicBezTo>
                      <a:pt x="818708" y="2240338"/>
                      <a:pt x="812262" y="2245962"/>
                      <a:pt x="804581" y="2249253"/>
                    </a:cubicBezTo>
                    <a:cubicBezTo>
                      <a:pt x="795940" y="2252956"/>
                      <a:pt x="785653" y="2255700"/>
                      <a:pt x="776188" y="2253917"/>
                    </a:cubicBezTo>
                    <a:cubicBezTo>
                      <a:pt x="771799" y="2253094"/>
                      <a:pt x="767548" y="2252545"/>
                      <a:pt x="763433" y="2250762"/>
                    </a:cubicBezTo>
                    <a:cubicBezTo>
                      <a:pt x="759318" y="2248979"/>
                      <a:pt x="755477" y="2247196"/>
                      <a:pt x="751637" y="2244864"/>
                    </a:cubicBezTo>
                    <a:cubicBezTo>
                      <a:pt x="744230" y="2240475"/>
                      <a:pt x="737509" y="2233754"/>
                      <a:pt x="732160" y="2227033"/>
                    </a:cubicBezTo>
                    <a:cubicBezTo>
                      <a:pt x="731337" y="2226073"/>
                      <a:pt x="730514" y="2225113"/>
                      <a:pt x="729829" y="2224016"/>
                    </a:cubicBezTo>
                    <a:cubicBezTo>
                      <a:pt x="717758" y="2242533"/>
                      <a:pt x="700476" y="2256797"/>
                      <a:pt x="676747" y="2256797"/>
                    </a:cubicBezTo>
                    <a:cubicBezTo>
                      <a:pt x="676336" y="2255700"/>
                      <a:pt x="675925" y="2255700"/>
                      <a:pt x="675650" y="225570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4" name="任意多边形: 形状 323"/>
              <p:cNvSpPr/>
              <p:nvPr>
                <p:custDataLst>
                  <p:tags r:id="rId164"/>
                </p:custDataLst>
              </p:nvPr>
            </p:nvSpPr>
            <p:spPr>
              <a:xfrm>
                <a:off x="2294178" y="3984290"/>
                <a:ext cx="86568" cy="68147"/>
              </a:xfrm>
              <a:custGeom>
                <a:avLst/>
                <a:gdLst>
                  <a:gd name="connsiteX0" fmla="*/ 20183 w 86568"/>
                  <a:gd name="connsiteY0" fmla="*/ 65358 h 68147"/>
                  <a:gd name="connsiteX1" fmla="*/ 8662 w 86568"/>
                  <a:gd name="connsiteY1" fmla="*/ 49448 h 68147"/>
                  <a:gd name="connsiteX2" fmla="*/ 7702 w 86568"/>
                  <a:gd name="connsiteY2" fmla="*/ 48625 h 68147"/>
                  <a:gd name="connsiteX3" fmla="*/ 2078 w 86568"/>
                  <a:gd name="connsiteY3" fmla="*/ 19547 h 68147"/>
                  <a:gd name="connsiteX4" fmla="*/ 35134 w 86568"/>
                  <a:gd name="connsiteY4" fmla="*/ 207 h 68147"/>
                  <a:gd name="connsiteX5" fmla="*/ 63389 w 86568"/>
                  <a:gd name="connsiteY5" fmla="*/ 16255 h 68147"/>
                  <a:gd name="connsiteX6" fmla="*/ 71893 w 86568"/>
                  <a:gd name="connsiteY6" fmla="*/ 17078 h 68147"/>
                  <a:gd name="connsiteX7" fmla="*/ 71481 w 86568"/>
                  <a:gd name="connsiteY7" fmla="*/ 16941 h 68147"/>
                  <a:gd name="connsiteX8" fmla="*/ 71618 w 86568"/>
                  <a:gd name="connsiteY8" fmla="*/ 16941 h 68147"/>
                  <a:gd name="connsiteX9" fmla="*/ 86569 w 86568"/>
                  <a:gd name="connsiteY9" fmla="*/ 34086 h 68147"/>
                  <a:gd name="connsiteX10" fmla="*/ 69287 w 86568"/>
                  <a:gd name="connsiteY10" fmla="*/ 51368 h 68147"/>
                  <a:gd name="connsiteX11" fmla="*/ 64623 w 86568"/>
                  <a:gd name="connsiteY11" fmla="*/ 51231 h 68147"/>
                  <a:gd name="connsiteX12" fmla="*/ 61194 w 86568"/>
                  <a:gd name="connsiteY12" fmla="*/ 51642 h 68147"/>
                  <a:gd name="connsiteX13" fmla="*/ 56531 w 86568"/>
                  <a:gd name="connsiteY13" fmla="*/ 52740 h 68147"/>
                  <a:gd name="connsiteX14" fmla="*/ 49261 w 86568"/>
                  <a:gd name="connsiteY14" fmla="*/ 62204 h 68147"/>
                  <a:gd name="connsiteX15" fmla="*/ 32528 w 86568"/>
                  <a:gd name="connsiteY15" fmla="*/ 68102 h 68147"/>
                  <a:gd name="connsiteX16" fmla="*/ 20183 w 86568"/>
                  <a:gd name="connsiteY16" fmla="*/ 65358 h 6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6568" h="68147">
                    <a:moveTo>
                      <a:pt x="20183" y="65358"/>
                    </a:moveTo>
                    <a:cubicBezTo>
                      <a:pt x="14423" y="62341"/>
                      <a:pt x="9896" y="56169"/>
                      <a:pt x="8662" y="49448"/>
                    </a:cubicBezTo>
                    <a:cubicBezTo>
                      <a:pt x="8388" y="49174"/>
                      <a:pt x="7976" y="48899"/>
                      <a:pt x="7702" y="48625"/>
                    </a:cubicBezTo>
                    <a:cubicBezTo>
                      <a:pt x="21" y="40944"/>
                      <a:pt x="-2037" y="29423"/>
                      <a:pt x="2078" y="19547"/>
                    </a:cubicBezTo>
                    <a:cubicBezTo>
                      <a:pt x="7702" y="5557"/>
                      <a:pt x="21555" y="1853"/>
                      <a:pt x="35134" y="207"/>
                    </a:cubicBezTo>
                    <a:cubicBezTo>
                      <a:pt x="47204" y="-1301"/>
                      <a:pt x="58725" y="5557"/>
                      <a:pt x="63389" y="16255"/>
                    </a:cubicBezTo>
                    <a:cubicBezTo>
                      <a:pt x="66269" y="16392"/>
                      <a:pt x="69012" y="16667"/>
                      <a:pt x="71893" y="17078"/>
                    </a:cubicBezTo>
                    <a:cubicBezTo>
                      <a:pt x="71756" y="17078"/>
                      <a:pt x="71618" y="17078"/>
                      <a:pt x="71481" y="16941"/>
                    </a:cubicBezTo>
                    <a:cubicBezTo>
                      <a:pt x="71481" y="16941"/>
                      <a:pt x="71618" y="16941"/>
                      <a:pt x="71618" y="16941"/>
                    </a:cubicBezTo>
                    <a:cubicBezTo>
                      <a:pt x="79985" y="18038"/>
                      <a:pt x="86569" y="25582"/>
                      <a:pt x="86569" y="34086"/>
                    </a:cubicBezTo>
                    <a:cubicBezTo>
                      <a:pt x="86569" y="43413"/>
                      <a:pt x="78614" y="51642"/>
                      <a:pt x="69287" y="51368"/>
                    </a:cubicBezTo>
                    <a:cubicBezTo>
                      <a:pt x="67778" y="51368"/>
                      <a:pt x="66132" y="51231"/>
                      <a:pt x="64623" y="51231"/>
                    </a:cubicBezTo>
                    <a:cubicBezTo>
                      <a:pt x="63526" y="51368"/>
                      <a:pt x="62429" y="51505"/>
                      <a:pt x="61194" y="51642"/>
                    </a:cubicBezTo>
                    <a:cubicBezTo>
                      <a:pt x="59685" y="52054"/>
                      <a:pt x="58177" y="52328"/>
                      <a:pt x="56531" y="52740"/>
                    </a:cubicBezTo>
                    <a:cubicBezTo>
                      <a:pt x="55022" y="56306"/>
                      <a:pt x="52553" y="59598"/>
                      <a:pt x="49261" y="62204"/>
                    </a:cubicBezTo>
                    <a:cubicBezTo>
                      <a:pt x="44461" y="66181"/>
                      <a:pt x="38426" y="68102"/>
                      <a:pt x="32528" y="68102"/>
                    </a:cubicBezTo>
                    <a:cubicBezTo>
                      <a:pt x="28276" y="68376"/>
                      <a:pt x="24024" y="67416"/>
                      <a:pt x="20183" y="6535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5" name="任意多边形: 形状 324"/>
              <p:cNvSpPr/>
              <p:nvPr>
                <p:custDataLst>
                  <p:tags r:id="rId165"/>
                </p:custDataLst>
              </p:nvPr>
            </p:nvSpPr>
            <p:spPr>
              <a:xfrm>
                <a:off x="2257677" y="3994354"/>
                <a:ext cx="135750" cy="54471"/>
              </a:xfrm>
              <a:custGeom>
                <a:avLst/>
                <a:gdLst>
                  <a:gd name="connsiteX0" fmla="*/ 30898 w 135750"/>
                  <a:gd name="connsiteY0" fmla="*/ 54060 h 54471"/>
                  <a:gd name="connsiteX1" fmla="*/ 10735 w 135750"/>
                  <a:gd name="connsiteY1" fmla="*/ 46242 h 54471"/>
                  <a:gd name="connsiteX2" fmla="*/ 860 w 135750"/>
                  <a:gd name="connsiteY2" fmla="*/ 31429 h 54471"/>
                  <a:gd name="connsiteX3" fmla="*/ 9638 w 135750"/>
                  <a:gd name="connsiteY3" fmla="*/ 5094 h 54471"/>
                  <a:gd name="connsiteX4" fmla="*/ 37482 w 135750"/>
                  <a:gd name="connsiteY4" fmla="*/ 3310 h 54471"/>
                  <a:gd name="connsiteX5" fmla="*/ 42968 w 135750"/>
                  <a:gd name="connsiteY5" fmla="*/ 7426 h 54471"/>
                  <a:gd name="connsiteX6" fmla="*/ 47083 w 135750"/>
                  <a:gd name="connsiteY6" fmla="*/ 7426 h 54471"/>
                  <a:gd name="connsiteX7" fmla="*/ 85213 w 135750"/>
                  <a:gd name="connsiteY7" fmla="*/ 2762 h 54471"/>
                  <a:gd name="connsiteX8" fmla="*/ 107433 w 135750"/>
                  <a:gd name="connsiteY8" fmla="*/ 1802 h 54471"/>
                  <a:gd name="connsiteX9" fmla="*/ 124578 w 135750"/>
                  <a:gd name="connsiteY9" fmla="*/ 7974 h 54471"/>
                  <a:gd name="connsiteX10" fmla="*/ 131025 w 135750"/>
                  <a:gd name="connsiteY10" fmla="*/ 14558 h 54471"/>
                  <a:gd name="connsiteX11" fmla="*/ 135140 w 135750"/>
                  <a:gd name="connsiteY11" fmla="*/ 31154 h 54471"/>
                  <a:gd name="connsiteX12" fmla="*/ 122795 w 135750"/>
                  <a:gd name="connsiteY12" fmla="*/ 43636 h 54471"/>
                  <a:gd name="connsiteX13" fmla="*/ 106199 w 135750"/>
                  <a:gd name="connsiteY13" fmla="*/ 39658 h 54471"/>
                  <a:gd name="connsiteX14" fmla="*/ 101261 w 135750"/>
                  <a:gd name="connsiteY14" fmla="*/ 40344 h 54471"/>
                  <a:gd name="connsiteX15" fmla="*/ 62445 w 135750"/>
                  <a:gd name="connsiteY15" fmla="*/ 50219 h 54471"/>
                  <a:gd name="connsiteX16" fmla="*/ 37893 w 135750"/>
                  <a:gd name="connsiteY16" fmla="*/ 54471 h 54471"/>
                  <a:gd name="connsiteX17" fmla="*/ 35699 w 135750"/>
                  <a:gd name="connsiteY17" fmla="*/ 54471 h 54471"/>
                  <a:gd name="connsiteX18" fmla="*/ 30898 w 135750"/>
                  <a:gd name="connsiteY18" fmla="*/ 54060 h 5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5750" h="54471">
                    <a:moveTo>
                      <a:pt x="30898" y="54060"/>
                    </a:moveTo>
                    <a:cubicBezTo>
                      <a:pt x="23491" y="54609"/>
                      <a:pt x="16085" y="51728"/>
                      <a:pt x="10735" y="46242"/>
                    </a:cubicBezTo>
                    <a:cubicBezTo>
                      <a:pt x="6072" y="42538"/>
                      <a:pt x="2506" y="37600"/>
                      <a:pt x="860" y="31429"/>
                    </a:cubicBezTo>
                    <a:cubicBezTo>
                      <a:pt x="-1746" y="21690"/>
                      <a:pt x="1683" y="11266"/>
                      <a:pt x="9638" y="5094"/>
                    </a:cubicBezTo>
                    <a:cubicBezTo>
                      <a:pt x="17730" y="-1216"/>
                      <a:pt x="28566" y="-1490"/>
                      <a:pt x="37482" y="3310"/>
                    </a:cubicBezTo>
                    <a:cubicBezTo>
                      <a:pt x="39539" y="4408"/>
                      <a:pt x="41322" y="5780"/>
                      <a:pt x="42968" y="7426"/>
                    </a:cubicBezTo>
                    <a:cubicBezTo>
                      <a:pt x="44340" y="7426"/>
                      <a:pt x="45711" y="7426"/>
                      <a:pt x="47083" y="7426"/>
                    </a:cubicBezTo>
                    <a:cubicBezTo>
                      <a:pt x="59839" y="6465"/>
                      <a:pt x="72594" y="4545"/>
                      <a:pt x="85213" y="2762"/>
                    </a:cubicBezTo>
                    <a:cubicBezTo>
                      <a:pt x="92483" y="1665"/>
                      <a:pt x="100026" y="842"/>
                      <a:pt x="107433" y="1802"/>
                    </a:cubicBezTo>
                    <a:cubicBezTo>
                      <a:pt x="113605" y="2488"/>
                      <a:pt x="119503" y="4271"/>
                      <a:pt x="124578" y="7974"/>
                    </a:cubicBezTo>
                    <a:cubicBezTo>
                      <a:pt x="127184" y="9894"/>
                      <a:pt x="129104" y="12226"/>
                      <a:pt x="131025" y="14558"/>
                    </a:cubicBezTo>
                    <a:cubicBezTo>
                      <a:pt x="135002" y="18947"/>
                      <a:pt x="136785" y="25119"/>
                      <a:pt x="135140" y="31154"/>
                    </a:cubicBezTo>
                    <a:cubicBezTo>
                      <a:pt x="133494" y="37189"/>
                      <a:pt x="128693" y="41990"/>
                      <a:pt x="122795" y="43636"/>
                    </a:cubicBezTo>
                    <a:cubicBezTo>
                      <a:pt x="116760" y="45281"/>
                      <a:pt x="110862" y="43499"/>
                      <a:pt x="106199" y="39658"/>
                    </a:cubicBezTo>
                    <a:cubicBezTo>
                      <a:pt x="104553" y="39795"/>
                      <a:pt x="102907" y="40070"/>
                      <a:pt x="101261" y="40344"/>
                    </a:cubicBezTo>
                    <a:cubicBezTo>
                      <a:pt x="88231" y="43224"/>
                      <a:pt x="75475" y="47065"/>
                      <a:pt x="62445" y="50219"/>
                    </a:cubicBezTo>
                    <a:cubicBezTo>
                      <a:pt x="54352" y="52139"/>
                      <a:pt x="46260" y="54060"/>
                      <a:pt x="37893" y="54471"/>
                    </a:cubicBezTo>
                    <a:cubicBezTo>
                      <a:pt x="37207" y="54471"/>
                      <a:pt x="36521" y="54471"/>
                      <a:pt x="35699" y="54471"/>
                    </a:cubicBezTo>
                    <a:cubicBezTo>
                      <a:pt x="34190" y="54334"/>
                      <a:pt x="32544" y="54197"/>
                      <a:pt x="30898" y="5406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6" name="任意多边形: 形状 325"/>
              <p:cNvSpPr/>
              <p:nvPr>
                <p:custDataLst>
                  <p:tags r:id="rId166"/>
                </p:custDataLst>
              </p:nvPr>
            </p:nvSpPr>
            <p:spPr>
              <a:xfrm>
                <a:off x="2116988" y="4516877"/>
                <a:ext cx="232212" cy="289620"/>
              </a:xfrm>
              <a:custGeom>
                <a:avLst/>
                <a:gdLst>
                  <a:gd name="connsiteX0" fmla="*/ 75164 w 232212"/>
                  <a:gd name="connsiteY0" fmla="*/ 288248 h 289620"/>
                  <a:gd name="connsiteX1" fmla="*/ 39228 w 232212"/>
                  <a:gd name="connsiteY1" fmla="*/ 280568 h 289620"/>
                  <a:gd name="connsiteX2" fmla="*/ 15911 w 232212"/>
                  <a:gd name="connsiteY2" fmla="*/ 269732 h 289620"/>
                  <a:gd name="connsiteX3" fmla="*/ 0 w 232212"/>
                  <a:gd name="connsiteY3" fmla="*/ 237500 h 289620"/>
                  <a:gd name="connsiteX4" fmla="*/ 11796 w 232212"/>
                  <a:gd name="connsiteY4" fmla="*/ 205404 h 289620"/>
                  <a:gd name="connsiteX5" fmla="*/ 26609 w 232212"/>
                  <a:gd name="connsiteY5" fmla="*/ 188945 h 289620"/>
                  <a:gd name="connsiteX6" fmla="*/ 13305 w 232212"/>
                  <a:gd name="connsiteY6" fmla="*/ 174132 h 289620"/>
                  <a:gd name="connsiteX7" fmla="*/ 6584 w 232212"/>
                  <a:gd name="connsiteY7" fmla="*/ 147934 h 289620"/>
                  <a:gd name="connsiteX8" fmla="*/ 13442 w 232212"/>
                  <a:gd name="connsiteY8" fmla="*/ 124068 h 289620"/>
                  <a:gd name="connsiteX9" fmla="*/ 16596 w 232212"/>
                  <a:gd name="connsiteY9" fmla="*/ 118856 h 289620"/>
                  <a:gd name="connsiteX10" fmla="*/ 9738 w 232212"/>
                  <a:gd name="connsiteY10" fmla="*/ 104454 h 289620"/>
                  <a:gd name="connsiteX11" fmla="*/ 8504 w 232212"/>
                  <a:gd name="connsiteY11" fmla="*/ 74965 h 289620"/>
                  <a:gd name="connsiteX12" fmla="*/ 19340 w 232212"/>
                  <a:gd name="connsiteY12" fmla="*/ 53431 h 289620"/>
                  <a:gd name="connsiteX13" fmla="*/ 39091 w 232212"/>
                  <a:gd name="connsiteY13" fmla="*/ 34914 h 289620"/>
                  <a:gd name="connsiteX14" fmla="*/ 69952 w 232212"/>
                  <a:gd name="connsiteY14" fmla="*/ 17906 h 289620"/>
                  <a:gd name="connsiteX15" fmla="*/ 118918 w 232212"/>
                  <a:gd name="connsiteY15" fmla="*/ 3916 h 289620"/>
                  <a:gd name="connsiteX16" fmla="*/ 165826 w 232212"/>
                  <a:gd name="connsiteY16" fmla="*/ 624 h 289620"/>
                  <a:gd name="connsiteX17" fmla="*/ 191064 w 232212"/>
                  <a:gd name="connsiteY17" fmla="*/ 6659 h 289620"/>
                  <a:gd name="connsiteX18" fmla="*/ 211501 w 232212"/>
                  <a:gd name="connsiteY18" fmla="*/ 48905 h 289620"/>
                  <a:gd name="connsiteX19" fmla="*/ 206426 w 232212"/>
                  <a:gd name="connsiteY19" fmla="*/ 59466 h 289620"/>
                  <a:gd name="connsiteX20" fmla="*/ 217399 w 232212"/>
                  <a:gd name="connsiteY20" fmla="*/ 65501 h 289620"/>
                  <a:gd name="connsiteX21" fmla="*/ 232212 w 232212"/>
                  <a:gd name="connsiteY21" fmla="*/ 95539 h 289620"/>
                  <a:gd name="connsiteX22" fmla="*/ 188046 w 232212"/>
                  <a:gd name="connsiteY22" fmla="*/ 142448 h 289620"/>
                  <a:gd name="connsiteX23" fmla="*/ 190378 w 232212"/>
                  <a:gd name="connsiteY23" fmla="*/ 172897 h 289620"/>
                  <a:gd name="connsiteX24" fmla="*/ 167061 w 232212"/>
                  <a:gd name="connsiteY24" fmla="*/ 192374 h 289620"/>
                  <a:gd name="connsiteX25" fmla="*/ 143607 w 232212"/>
                  <a:gd name="connsiteY25" fmla="*/ 196214 h 289620"/>
                  <a:gd name="connsiteX26" fmla="*/ 112471 w 232212"/>
                  <a:gd name="connsiteY26" fmla="*/ 205541 h 289620"/>
                  <a:gd name="connsiteX27" fmla="*/ 81199 w 232212"/>
                  <a:gd name="connsiteY27" fmla="*/ 218434 h 289620"/>
                  <a:gd name="connsiteX28" fmla="*/ 84353 w 232212"/>
                  <a:gd name="connsiteY28" fmla="*/ 216788 h 289620"/>
                  <a:gd name="connsiteX29" fmla="*/ 61585 w 232212"/>
                  <a:gd name="connsiteY29" fmla="*/ 229407 h 289620"/>
                  <a:gd name="connsiteX30" fmla="*/ 57470 w 232212"/>
                  <a:gd name="connsiteY30" fmla="*/ 232562 h 289620"/>
                  <a:gd name="connsiteX31" fmla="*/ 52807 w 232212"/>
                  <a:gd name="connsiteY31" fmla="*/ 237225 h 289620"/>
                  <a:gd name="connsiteX32" fmla="*/ 65288 w 232212"/>
                  <a:gd name="connsiteY32" fmla="*/ 242163 h 289620"/>
                  <a:gd name="connsiteX33" fmla="*/ 84902 w 232212"/>
                  <a:gd name="connsiteY33" fmla="*/ 247924 h 289620"/>
                  <a:gd name="connsiteX34" fmla="*/ 97795 w 232212"/>
                  <a:gd name="connsiteY34" fmla="*/ 249570 h 289620"/>
                  <a:gd name="connsiteX35" fmla="*/ 116997 w 232212"/>
                  <a:gd name="connsiteY35" fmla="*/ 249158 h 289620"/>
                  <a:gd name="connsiteX36" fmla="*/ 144841 w 232212"/>
                  <a:gd name="connsiteY36" fmla="*/ 247100 h 289620"/>
                  <a:gd name="connsiteX37" fmla="*/ 143881 w 232212"/>
                  <a:gd name="connsiteY37" fmla="*/ 247100 h 289620"/>
                  <a:gd name="connsiteX38" fmla="*/ 161849 w 232212"/>
                  <a:gd name="connsiteY38" fmla="*/ 261640 h 289620"/>
                  <a:gd name="connsiteX39" fmla="*/ 146624 w 232212"/>
                  <a:gd name="connsiteY39" fmla="*/ 280842 h 289620"/>
                  <a:gd name="connsiteX40" fmla="*/ 147173 w 232212"/>
                  <a:gd name="connsiteY40" fmla="*/ 280842 h 289620"/>
                  <a:gd name="connsiteX41" fmla="*/ 141823 w 232212"/>
                  <a:gd name="connsiteY41" fmla="*/ 281665 h 289620"/>
                  <a:gd name="connsiteX42" fmla="*/ 144018 w 232212"/>
                  <a:gd name="connsiteY42" fmla="*/ 281254 h 289620"/>
                  <a:gd name="connsiteX43" fmla="*/ 111511 w 232212"/>
                  <a:gd name="connsiteY43" fmla="*/ 287974 h 289620"/>
                  <a:gd name="connsiteX44" fmla="*/ 92034 w 232212"/>
                  <a:gd name="connsiteY44" fmla="*/ 289620 h 289620"/>
                  <a:gd name="connsiteX45" fmla="*/ 75164 w 232212"/>
                  <a:gd name="connsiteY45" fmla="*/ 288248 h 289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32212" h="289620">
                    <a:moveTo>
                      <a:pt x="75164" y="288248"/>
                    </a:moveTo>
                    <a:cubicBezTo>
                      <a:pt x="63094" y="286740"/>
                      <a:pt x="50749" y="284271"/>
                      <a:pt x="39228" y="280568"/>
                    </a:cubicBezTo>
                    <a:cubicBezTo>
                      <a:pt x="30998" y="277961"/>
                      <a:pt x="22769" y="275081"/>
                      <a:pt x="15911" y="269732"/>
                    </a:cubicBezTo>
                    <a:cubicBezTo>
                      <a:pt x="6035" y="262051"/>
                      <a:pt x="0" y="249981"/>
                      <a:pt x="0" y="237500"/>
                    </a:cubicBezTo>
                    <a:cubicBezTo>
                      <a:pt x="0" y="225841"/>
                      <a:pt x="5075" y="214731"/>
                      <a:pt x="11796" y="205404"/>
                    </a:cubicBezTo>
                    <a:cubicBezTo>
                      <a:pt x="16322" y="199232"/>
                      <a:pt x="21260" y="193883"/>
                      <a:pt x="26609" y="188945"/>
                    </a:cubicBezTo>
                    <a:cubicBezTo>
                      <a:pt x="21397" y="184693"/>
                      <a:pt x="16734" y="180029"/>
                      <a:pt x="13305" y="174132"/>
                    </a:cubicBezTo>
                    <a:cubicBezTo>
                      <a:pt x="8367" y="165765"/>
                      <a:pt x="6584" y="157535"/>
                      <a:pt x="6584" y="147934"/>
                    </a:cubicBezTo>
                    <a:cubicBezTo>
                      <a:pt x="6584" y="139842"/>
                      <a:pt x="9464" y="131201"/>
                      <a:pt x="13442" y="124068"/>
                    </a:cubicBezTo>
                    <a:cubicBezTo>
                      <a:pt x="14402" y="122285"/>
                      <a:pt x="15499" y="120502"/>
                      <a:pt x="16596" y="118856"/>
                    </a:cubicBezTo>
                    <a:cubicBezTo>
                      <a:pt x="13579" y="114604"/>
                      <a:pt x="11247" y="109804"/>
                      <a:pt x="9738" y="104454"/>
                    </a:cubicBezTo>
                    <a:cubicBezTo>
                      <a:pt x="7269" y="94990"/>
                      <a:pt x="5624" y="84566"/>
                      <a:pt x="8504" y="74965"/>
                    </a:cubicBezTo>
                    <a:cubicBezTo>
                      <a:pt x="10836" y="66872"/>
                      <a:pt x="14539" y="60289"/>
                      <a:pt x="19340" y="53431"/>
                    </a:cubicBezTo>
                    <a:cubicBezTo>
                      <a:pt x="24414" y="46161"/>
                      <a:pt x="32095" y="40126"/>
                      <a:pt x="39091" y="34914"/>
                    </a:cubicBezTo>
                    <a:cubicBezTo>
                      <a:pt x="48555" y="27782"/>
                      <a:pt x="59253" y="22570"/>
                      <a:pt x="69952" y="17906"/>
                    </a:cubicBezTo>
                    <a:cubicBezTo>
                      <a:pt x="85451" y="11186"/>
                      <a:pt x="102321" y="6796"/>
                      <a:pt x="118918" y="3916"/>
                    </a:cubicBezTo>
                    <a:cubicBezTo>
                      <a:pt x="134280" y="1173"/>
                      <a:pt x="150190" y="-1159"/>
                      <a:pt x="165826" y="624"/>
                    </a:cubicBezTo>
                    <a:cubicBezTo>
                      <a:pt x="174605" y="1584"/>
                      <a:pt x="182834" y="3505"/>
                      <a:pt x="191064" y="6659"/>
                    </a:cubicBezTo>
                    <a:cubicBezTo>
                      <a:pt x="207523" y="12969"/>
                      <a:pt x="216164" y="32445"/>
                      <a:pt x="211501" y="48905"/>
                    </a:cubicBezTo>
                    <a:cubicBezTo>
                      <a:pt x="210403" y="52745"/>
                      <a:pt x="208758" y="56311"/>
                      <a:pt x="206426" y="59466"/>
                    </a:cubicBezTo>
                    <a:cubicBezTo>
                      <a:pt x="210266" y="60837"/>
                      <a:pt x="213970" y="62758"/>
                      <a:pt x="217399" y="65501"/>
                    </a:cubicBezTo>
                    <a:cubicBezTo>
                      <a:pt x="226725" y="72633"/>
                      <a:pt x="232075" y="83880"/>
                      <a:pt x="232212" y="95539"/>
                    </a:cubicBezTo>
                    <a:cubicBezTo>
                      <a:pt x="232349" y="122011"/>
                      <a:pt x="210815" y="135315"/>
                      <a:pt x="188046" y="142448"/>
                    </a:cubicBezTo>
                    <a:cubicBezTo>
                      <a:pt x="193533" y="151500"/>
                      <a:pt x="194630" y="162884"/>
                      <a:pt x="190378" y="172897"/>
                    </a:cubicBezTo>
                    <a:cubicBezTo>
                      <a:pt x="186263" y="182636"/>
                      <a:pt x="177348" y="190042"/>
                      <a:pt x="167061" y="192374"/>
                    </a:cubicBezTo>
                    <a:cubicBezTo>
                      <a:pt x="159380" y="194294"/>
                      <a:pt x="151562" y="195254"/>
                      <a:pt x="143607" y="196214"/>
                    </a:cubicBezTo>
                    <a:cubicBezTo>
                      <a:pt x="133182" y="198958"/>
                      <a:pt x="122758" y="202112"/>
                      <a:pt x="112471" y="205541"/>
                    </a:cubicBezTo>
                    <a:cubicBezTo>
                      <a:pt x="101910" y="209381"/>
                      <a:pt x="91486" y="213634"/>
                      <a:pt x="81199" y="218434"/>
                    </a:cubicBezTo>
                    <a:cubicBezTo>
                      <a:pt x="82296" y="217886"/>
                      <a:pt x="83256" y="217337"/>
                      <a:pt x="84353" y="216788"/>
                    </a:cubicBezTo>
                    <a:cubicBezTo>
                      <a:pt x="76535" y="220766"/>
                      <a:pt x="68854" y="224744"/>
                      <a:pt x="61585" y="229407"/>
                    </a:cubicBezTo>
                    <a:cubicBezTo>
                      <a:pt x="60213" y="230367"/>
                      <a:pt x="58842" y="231464"/>
                      <a:pt x="57470" y="232562"/>
                    </a:cubicBezTo>
                    <a:cubicBezTo>
                      <a:pt x="55824" y="234071"/>
                      <a:pt x="54315" y="235579"/>
                      <a:pt x="52807" y="237225"/>
                    </a:cubicBezTo>
                    <a:cubicBezTo>
                      <a:pt x="56921" y="239008"/>
                      <a:pt x="61036" y="240654"/>
                      <a:pt x="65288" y="242163"/>
                    </a:cubicBezTo>
                    <a:cubicBezTo>
                      <a:pt x="71735" y="244358"/>
                      <a:pt x="78181" y="246278"/>
                      <a:pt x="84902" y="247924"/>
                    </a:cubicBezTo>
                    <a:cubicBezTo>
                      <a:pt x="89154" y="248609"/>
                      <a:pt x="93406" y="249158"/>
                      <a:pt x="97795" y="249570"/>
                    </a:cubicBezTo>
                    <a:cubicBezTo>
                      <a:pt x="104242" y="249707"/>
                      <a:pt x="110688" y="249432"/>
                      <a:pt x="116997" y="249158"/>
                    </a:cubicBezTo>
                    <a:cubicBezTo>
                      <a:pt x="126324" y="248472"/>
                      <a:pt x="135514" y="247375"/>
                      <a:pt x="144841" y="247100"/>
                    </a:cubicBezTo>
                    <a:cubicBezTo>
                      <a:pt x="144567" y="247100"/>
                      <a:pt x="144155" y="247100"/>
                      <a:pt x="143881" y="247100"/>
                    </a:cubicBezTo>
                    <a:cubicBezTo>
                      <a:pt x="152659" y="246689"/>
                      <a:pt x="160614" y="252724"/>
                      <a:pt x="161849" y="261640"/>
                    </a:cubicBezTo>
                    <a:cubicBezTo>
                      <a:pt x="163220" y="271515"/>
                      <a:pt x="155951" y="279745"/>
                      <a:pt x="146624" y="280842"/>
                    </a:cubicBezTo>
                    <a:cubicBezTo>
                      <a:pt x="146761" y="280842"/>
                      <a:pt x="146898" y="280842"/>
                      <a:pt x="147173" y="280842"/>
                    </a:cubicBezTo>
                    <a:cubicBezTo>
                      <a:pt x="145252" y="280979"/>
                      <a:pt x="143607" y="281254"/>
                      <a:pt x="141823" y="281665"/>
                    </a:cubicBezTo>
                    <a:cubicBezTo>
                      <a:pt x="142509" y="281528"/>
                      <a:pt x="143332" y="281390"/>
                      <a:pt x="144018" y="281254"/>
                    </a:cubicBezTo>
                    <a:cubicBezTo>
                      <a:pt x="133182" y="283448"/>
                      <a:pt x="122484" y="286054"/>
                      <a:pt x="111511" y="287974"/>
                    </a:cubicBezTo>
                    <a:cubicBezTo>
                      <a:pt x="105202" y="289209"/>
                      <a:pt x="98618" y="289620"/>
                      <a:pt x="92034" y="289620"/>
                    </a:cubicBezTo>
                    <a:cubicBezTo>
                      <a:pt x="86685" y="289483"/>
                      <a:pt x="80924" y="289072"/>
                      <a:pt x="75164" y="28824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7" name="任意多边形: 形状 326"/>
              <p:cNvSpPr/>
              <p:nvPr>
                <p:custDataLst>
                  <p:tags r:id="rId167"/>
                </p:custDataLst>
              </p:nvPr>
            </p:nvSpPr>
            <p:spPr>
              <a:xfrm>
                <a:off x="2151830" y="4668911"/>
                <a:ext cx="122927" cy="143773"/>
              </a:xfrm>
              <a:custGeom>
                <a:avLst/>
                <a:gdLst>
                  <a:gd name="connsiteX0" fmla="*/ 32641 w 122927"/>
                  <a:gd name="connsiteY0" fmla="*/ 141564 h 143773"/>
                  <a:gd name="connsiteX1" fmla="*/ 5620 w 122927"/>
                  <a:gd name="connsiteY1" fmla="*/ 118247 h 143773"/>
                  <a:gd name="connsiteX2" fmla="*/ 1917 w 122927"/>
                  <a:gd name="connsiteY2" fmla="*/ 79705 h 143773"/>
                  <a:gd name="connsiteX3" fmla="*/ 44436 w 122927"/>
                  <a:gd name="connsiteY3" fmla="*/ 31151 h 143773"/>
                  <a:gd name="connsiteX4" fmla="*/ 57466 w 122927"/>
                  <a:gd name="connsiteY4" fmla="*/ 31836 h 143773"/>
                  <a:gd name="connsiteX5" fmla="*/ 61581 w 122927"/>
                  <a:gd name="connsiteY5" fmla="*/ 25664 h 143773"/>
                  <a:gd name="connsiteX6" fmla="*/ 90111 w 122927"/>
                  <a:gd name="connsiteY6" fmla="*/ 2759 h 143773"/>
                  <a:gd name="connsiteX7" fmla="*/ 120012 w 122927"/>
                  <a:gd name="connsiteY7" fmla="*/ 10577 h 143773"/>
                  <a:gd name="connsiteX8" fmla="*/ 109587 w 122927"/>
                  <a:gd name="connsiteY8" fmla="*/ 41712 h 143773"/>
                  <a:gd name="connsiteX9" fmla="*/ 103964 w 122927"/>
                  <a:gd name="connsiteY9" fmla="*/ 44318 h 143773"/>
                  <a:gd name="connsiteX10" fmla="*/ 102043 w 122927"/>
                  <a:gd name="connsiteY10" fmla="*/ 45415 h 143773"/>
                  <a:gd name="connsiteX11" fmla="*/ 101495 w 122927"/>
                  <a:gd name="connsiteY11" fmla="*/ 45827 h 143773"/>
                  <a:gd name="connsiteX12" fmla="*/ 100123 w 122927"/>
                  <a:gd name="connsiteY12" fmla="*/ 47473 h 143773"/>
                  <a:gd name="connsiteX13" fmla="*/ 99438 w 122927"/>
                  <a:gd name="connsiteY13" fmla="*/ 48433 h 143773"/>
                  <a:gd name="connsiteX14" fmla="*/ 95734 w 122927"/>
                  <a:gd name="connsiteY14" fmla="*/ 54742 h 143773"/>
                  <a:gd name="connsiteX15" fmla="*/ 90385 w 122927"/>
                  <a:gd name="connsiteY15" fmla="*/ 68184 h 143773"/>
                  <a:gd name="connsiteX16" fmla="*/ 89699 w 122927"/>
                  <a:gd name="connsiteY16" fmla="*/ 70378 h 143773"/>
                  <a:gd name="connsiteX17" fmla="*/ 89973 w 122927"/>
                  <a:gd name="connsiteY17" fmla="*/ 72162 h 143773"/>
                  <a:gd name="connsiteX18" fmla="*/ 89973 w 122927"/>
                  <a:gd name="connsiteY18" fmla="*/ 94244 h 143773"/>
                  <a:gd name="connsiteX19" fmla="*/ 75846 w 122927"/>
                  <a:gd name="connsiteY19" fmla="*/ 120853 h 143773"/>
                  <a:gd name="connsiteX20" fmla="*/ 72828 w 122927"/>
                  <a:gd name="connsiteY20" fmla="*/ 128123 h 143773"/>
                  <a:gd name="connsiteX21" fmla="*/ 45122 w 122927"/>
                  <a:gd name="connsiteY21" fmla="*/ 143759 h 143773"/>
                  <a:gd name="connsiteX22" fmla="*/ 32641 w 122927"/>
                  <a:gd name="connsiteY22" fmla="*/ 141564 h 143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2927" h="143773">
                    <a:moveTo>
                      <a:pt x="32641" y="141564"/>
                    </a:moveTo>
                    <a:cubicBezTo>
                      <a:pt x="20708" y="137175"/>
                      <a:pt x="12204" y="128946"/>
                      <a:pt x="5620" y="118247"/>
                    </a:cubicBezTo>
                    <a:cubicBezTo>
                      <a:pt x="-1238" y="106726"/>
                      <a:pt x="-964" y="92324"/>
                      <a:pt x="1917" y="79705"/>
                    </a:cubicBezTo>
                    <a:cubicBezTo>
                      <a:pt x="6992" y="57623"/>
                      <a:pt x="19885" y="34443"/>
                      <a:pt x="44436" y="31151"/>
                    </a:cubicBezTo>
                    <a:cubicBezTo>
                      <a:pt x="48825" y="30602"/>
                      <a:pt x="53215" y="30876"/>
                      <a:pt x="57466" y="31836"/>
                    </a:cubicBezTo>
                    <a:cubicBezTo>
                      <a:pt x="58838" y="29779"/>
                      <a:pt x="60073" y="27722"/>
                      <a:pt x="61581" y="25664"/>
                    </a:cubicBezTo>
                    <a:cubicBezTo>
                      <a:pt x="68851" y="15240"/>
                      <a:pt x="79001" y="8519"/>
                      <a:pt x="90111" y="2759"/>
                    </a:cubicBezTo>
                    <a:cubicBezTo>
                      <a:pt x="100672" y="-2728"/>
                      <a:pt x="113702" y="15"/>
                      <a:pt x="120012" y="10577"/>
                    </a:cubicBezTo>
                    <a:cubicBezTo>
                      <a:pt x="126732" y="22235"/>
                      <a:pt x="121246" y="36088"/>
                      <a:pt x="109587" y="41712"/>
                    </a:cubicBezTo>
                    <a:cubicBezTo>
                      <a:pt x="107804" y="42672"/>
                      <a:pt x="105884" y="43495"/>
                      <a:pt x="103964" y="44318"/>
                    </a:cubicBezTo>
                    <a:cubicBezTo>
                      <a:pt x="103278" y="44730"/>
                      <a:pt x="102592" y="45004"/>
                      <a:pt x="102043" y="45415"/>
                    </a:cubicBezTo>
                    <a:cubicBezTo>
                      <a:pt x="101906" y="45552"/>
                      <a:pt x="101769" y="45690"/>
                      <a:pt x="101495" y="45827"/>
                    </a:cubicBezTo>
                    <a:cubicBezTo>
                      <a:pt x="101083" y="46375"/>
                      <a:pt x="100535" y="46924"/>
                      <a:pt x="100123" y="47473"/>
                    </a:cubicBezTo>
                    <a:cubicBezTo>
                      <a:pt x="99849" y="47747"/>
                      <a:pt x="99712" y="48159"/>
                      <a:pt x="99438" y="48433"/>
                    </a:cubicBezTo>
                    <a:cubicBezTo>
                      <a:pt x="98066" y="50490"/>
                      <a:pt x="96969" y="52685"/>
                      <a:pt x="95734" y="54742"/>
                    </a:cubicBezTo>
                    <a:cubicBezTo>
                      <a:pt x="93814" y="59268"/>
                      <a:pt x="92031" y="63658"/>
                      <a:pt x="90385" y="68184"/>
                    </a:cubicBezTo>
                    <a:cubicBezTo>
                      <a:pt x="90111" y="68870"/>
                      <a:pt x="89973" y="69555"/>
                      <a:pt x="89699" y="70378"/>
                    </a:cubicBezTo>
                    <a:cubicBezTo>
                      <a:pt x="89836" y="70927"/>
                      <a:pt x="89973" y="71613"/>
                      <a:pt x="89973" y="72162"/>
                    </a:cubicBezTo>
                    <a:cubicBezTo>
                      <a:pt x="91208" y="79431"/>
                      <a:pt x="90659" y="86838"/>
                      <a:pt x="89973" y="94244"/>
                    </a:cubicBezTo>
                    <a:cubicBezTo>
                      <a:pt x="89151" y="104257"/>
                      <a:pt x="84076" y="114818"/>
                      <a:pt x="75846" y="120853"/>
                    </a:cubicBezTo>
                    <a:cubicBezTo>
                      <a:pt x="75160" y="123322"/>
                      <a:pt x="74063" y="125791"/>
                      <a:pt x="72828" y="128123"/>
                    </a:cubicBezTo>
                    <a:cubicBezTo>
                      <a:pt x="66793" y="138410"/>
                      <a:pt x="56232" y="143759"/>
                      <a:pt x="45122" y="143759"/>
                    </a:cubicBezTo>
                    <a:cubicBezTo>
                      <a:pt x="40870" y="143896"/>
                      <a:pt x="36755" y="143073"/>
                      <a:pt x="32641" y="1415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8" name="任意多边形: 形状 327"/>
              <p:cNvSpPr/>
              <p:nvPr>
                <p:custDataLst>
                  <p:tags r:id="rId168"/>
                </p:custDataLst>
              </p:nvPr>
            </p:nvSpPr>
            <p:spPr>
              <a:xfrm>
                <a:off x="2075146" y="4450443"/>
                <a:ext cx="265022" cy="309629"/>
              </a:xfrm>
              <a:custGeom>
                <a:avLst/>
                <a:gdLst>
                  <a:gd name="connsiteX0" fmla="*/ 45408 w 265022"/>
                  <a:gd name="connsiteY0" fmla="*/ 308734 h 309629"/>
                  <a:gd name="connsiteX1" fmla="*/ 14685 w 265022"/>
                  <a:gd name="connsiteY1" fmla="*/ 298036 h 309629"/>
                  <a:gd name="connsiteX2" fmla="*/ 1517 w 265022"/>
                  <a:gd name="connsiteY2" fmla="*/ 278421 h 309629"/>
                  <a:gd name="connsiteX3" fmla="*/ 2752 w 265022"/>
                  <a:gd name="connsiteY3" fmla="*/ 252910 h 309629"/>
                  <a:gd name="connsiteX4" fmla="*/ 16605 w 265022"/>
                  <a:gd name="connsiteY4" fmla="*/ 233708 h 309629"/>
                  <a:gd name="connsiteX5" fmla="*/ 41019 w 265022"/>
                  <a:gd name="connsiteY5" fmla="*/ 218346 h 309629"/>
                  <a:gd name="connsiteX6" fmla="*/ 43488 w 265022"/>
                  <a:gd name="connsiteY6" fmla="*/ 217111 h 309629"/>
                  <a:gd name="connsiteX7" fmla="*/ 31967 w 265022"/>
                  <a:gd name="connsiteY7" fmla="*/ 194754 h 309629"/>
                  <a:gd name="connsiteX8" fmla="*/ 42117 w 265022"/>
                  <a:gd name="connsiteY8" fmla="*/ 142222 h 309629"/>
                  <a:gd name="connsiteX9" fmla="*/ 44174 w 265022"/>
                  <a:gd name="connsiteY9" fmla="*/ 138930 h 309629"/>
                  <a:gd name="connsiteX10" fmla="*/ 43214 w 265022"/>
                  <a:gd name="connsiteY10" fmla="*/ 137421 h 309629"/>
                  <a:gd name="connsiteX11" fmla="*/ 37179 w 265022"/>
                  <a:gd name="connsiteY11" fmla="*/ 100388 h 309629"/>
                  <a:gd name="connsiteX12" fmla="*/ 54461 w 265022"/>
                  <a:gd name="connsiteY12" fmla="*/ 70213 h 309629"/>
                  <a:gd name="connsiteX13" fmla="*/ 92591 w 265022"/>
                  <a:gd name="connsiteY13" fmla="*/ 46621 h 309629"/>
                  <a:gd name="connsiteX14" fmla="*/ 119338 w 265022"/>
                  <a:gd name="connsiteY14" fmla="*/ 34962 h 309629"/>
                  <a:gd name="connsiteX15" fmla="*/ 221659 w 265022"/>
                  <a:gd name="connsiteY15" fmla="*/ 1084 h 309629"/>
                  <a:gd name="connsiteX16" fmla="*/ 262396 w 265022"/>
                  <a:gd name="connsiteY16" fmla="*/ 20835 h 309629"/>
                  <a:gd name="connsiteX17" fmla="*/ 248131 w 265022"/>
                  <a:gd name="connsiteY17" fmla="*/ 63766 h 309629"/>
                  <a:gd name="connsiteX18" fmla="*/ 196696 w 265022"/>
                  <a:gd name="connsiteY18" fmla="*/ 88455 h 309629"/>
                  <a:gd name="connsiteX19" fmla="*/ 209589 w 265022"/>
                  <a:gd name="connsiteY19" fmla="*/ 135638 h 309629"/>
                  <a:gd name="connsiteX20" fmla="*/ 164875 w 265022"/>
                  <a:gd name="connsiteY20" fmla="*/ 168419 h 309629"/>
                  <a:gd name="connsiteX21" fmla="*/ 154176 w 265022"/>
                  <a:gd name="connsiteY21" fmla="*/ 170751 h 309629"/>
                  <a:gd name="connsiteX22" fmla="*/ 188192 w 265022"/>
                  <a:gd name="connsiteY22" fmla="*/ 175003 h 309629"/>
                  <a:gd name="connsiteX23" fmla="*/ 219602 w 265022"/>
                  <a:gd name="connsiteY23" fmla="*/ 198320 h 309629"/>
                  <a:gd name="connsiteX24" fmla="*/ 222345 w 265022"/>
                  <a:gd name="connsiteY24" fmla="*/ 215876 h 309629"/>
                  <a:gd name="connsiteX25" fmla="*/ 225225 w 265022"/>
                  <a:gd name="connsiteY25" fmla="*/ 214093 h 309629"/>
                  <a:gd name="connsiteX26" fmla="*/ 246348 w 265022"/>
                  <a:gd name="connsiteY26" fmla="*/ 218208 h 309629"/>
                  <a:gd name="connsiteX27" fmla="*/ 243330 w 265022"/>
                  <a:gd name="connsiteY27" fmla="*/ 240977 h 309629"/>
                  <a:gd name="connsiteX28" fmla="*/ 184763 w 265022"/>
                  <a:gd name="connsiteY28" fmla="*/ 271427 h 309629"/>
                  <a:gd name="connsiteX29" fmla="*/ 148553 w 265022"/>
                  <a:gd name="connsiteY29" fmla="*/ 288983 h 309629"/>
                  <a:gd name="connsiteX30" fmla="*/ 108365 w 265022"/>
                  <a:gd name="connsiteY30" fmla="*/ 303385 h 309629"/>
                  <a:gd name="connsiteX31" fmla="*/ 65845 w 265022"/>
                  <a:gd name="connsiteY31" fmla="*/ 309557 h 309629"/>
                  <a:gd name="connsiteX32" fmla="*/ 62416 w 265022"/>
                  <a:gd name="connsiteY32" fmla="*/ 309557 h 309629"/>
                  <a:gd name="connsiteX33" fmla="*/ 45408 w 265022"/>
                  <a:gd name="connsiteY33" fmla="*/ 308734 h 309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65022" h="309629">
                    <a:moveTo>
                      <a:pt x="45408" y="308734"/>
                    </a:moveTo>
                    <a:cubicBezTo>
                      <a:pt x="34710" y="307637"/>
                      <a:pt x="23326" y="304756"/>
                      <a:pt x="14685" y="298036"/>
                    </a:cubicBezTo>
                    <a:cubicBezTo>
                      <a:pt x="8650" y="293372"/>
                      <a:pt x="3437" y="285828"/>
                      <a:pt x="1517" y="278421"/>
                    </a:cubicBezTo>
                    <a:cubicBezTo>
                      <a:pt x="-677" y="270604"/>
                      <a:pt x="-677" y="260317"/>
                      <a:pt x="2752" y="252910"/>
                    </a:cubicBezTo>
                    <a:cubicBezTo>
                      <a:pt x="6318" y="245366"/>
                      <a:pt x="10433" y="239468"/>
                      <a:pt x="16605" y="233708"/>
                    </a:cubicBezTo>
                    <a:cubicBezTo>
                      <a:pt x="23737" y="226986"/>
                      <a:pt x="32378" y="222598"/>
                      <a:pt x="41019" y="218346"/>
                    </a:cubicBezTo>
                    <a:cubicBezTo>
                      <a:pt x="41842" y="217934"/>
                      <a:pt x="42665" y="217522"/>
                      <a:pt x="43488" y="217111"/>
                    </a:cubicBezTo>
                    <a:cubicBezTo>
                      <a:pt x="37865" y="210802"/>
                      <a:pt x="34436" y="202572"/>
                      <a:pt x="31967" y="194754"/>
                    </a:cubicBezTo>
                    <a:cubicBezTo>
                      <a:pt x="26206" y="177060"/>
                      <a:pt x="33064" y="157447"/>
                      <a:pt x="42117" y="142222"/>
                    </a:cubicBezTo>
                    <a:cubicBezTo>
                      <a:pt x="42802" y="141125"/>
                      <a:pt x="43488" y="140027"/>
                      <a:pt x="44174" y="138930"/>
                    </a:cubicBezTo>
                    <a:cubicBezTo>
                      <a:pt x="43900" y="138381"/>
                      <a:pt x="43625" y="137970"/>
                      <a:pt x="43214" y="137421"/>
                    </a:cubicBezTo>
                    <a:cubicBezTo>
                      <a:pt x="36630" y="126174"/>
                      <a:pt x="35121" y="113144"/>
                      <a:pt x="37179" y="100388"/>
                    </a:cubicBezTo>
                    <a:cubicBezTo>
                      <a:pt x="39099" y="88318"/>
                      <a:pt x="45820" y="78442"/>
                      <a:pt x="54461" y="70213"/>
                    </a:cubicBezTo>
                    <a:cubicBezTo>
                      <a:pt x="65159" y="59926"/>
                      <a:pt x="79287" y="52930"/>
                      <a:pt x="92591" y="46621"/>
                    </a:cubicBezTo>
                    <a:cubicBezTo>
                      <a:pt x="101370" y="42506"/>
                      <a:pt x="110422" y="38666"/>
                      <a:pt x="119338" y="34962"/>
                    </a:cubicBezTo>
                    <a:cubicBezTo>
                      <a:pt x="152393" y="21246"/>
                      <a:pt x="186820" y="9725"/>
                      <a:pt x="221659" y="1084"/>
                    </a:cubicBezTo>
                    <a:cubicBezTo>
                      <a:pt x="238118" y="-3031"/>
                      <a:pt x="255675" y="4787"/>
                      <a:pt x="262396" y="20835"/>
                    </a:cubicBezTo>
                    <a:cubicBezTo>
                      <a:pt x="268979" y="36334"/>
                      <a:pt x="262807" y="55400"/>
                      <a:pt x="248131" y="63766"/>
                    </a:cubicBezTo>
                    <a:cubicBezTo>
                      <a:pt x="231397" y="73230"/>
                      <a:pt x="214252" y="81186"/>
                      <a:pt x="196696" y="88455"/>
                    </a:cubicBezTo>
                    <a:cubicBezTo>
                      <a:pt x="210961" y="99290"/>
                      <a:pt x="216721" y="118630"/>
                      <a:pt x="209589" y="135638"/>
                    </a:cubicBezTo>
                    <a:cubicBezTo>
                      <a:pt x="201908" y="153743"/>
                      <a:pt x="182843" y="163482"/>
                      <a:pt x="164875" y="168419"/>
                    </a:cubicBezTo>
                    <a:cubicBezTo>
                      <a:pt x="161309" y="169379"/>
                      <a:pt x="157742" y="170202"/>
                      <a:pt x="154176" y="170751"/>
                    </a:cubicBezTo>
                    <a:cubicBezTo>
                      <a:pt x="165561" y="172260"/>
                      <a:pt x="176945" y="173083"/>
                      <a:pt x="188192" y="175003"/>
                    </a:cubicBezTo>
                    <a:cubicBezTo>
                      <a:pt x="201771" y="177198"/>
                      <a:pt x="214115" y="185427"/>
                      <a:pt x="219602" y="198320"/>
                    </a:cubicBezTo>
                    <a:cubicBezTo>
                      <a:pt x="221933" y="203944"/>
                      <a:pt x="222893" y="209979"/>
                      <a:pt x="222345" y="215876"/>
                    </a:cubicBezTo>
                    <a:cubicBezTo>
                      <a:pt x="223305" y="215328"/>
                      <a:pt x="224265" y="214779"/>
                      <a:pt x="225225" y="214093"/>
                    </a:cubicBezTo>
                    <a:cubicBezTo>
                      <a:pt x="232083" y="209705"/>
                      <a:pt x="241547" y="212036"/>
                      <a:pt x="246348" y="218208"/>
                    </a:cubicBezTo>
                    <a:cubicBezTo>
                      <a:pt x="251697" y="225204"/>
                      <a:pt x="250463" y="235765"/>
                      <a:pt x="243330" y="240977"/>
                    </a:cubicBezTo>
                    <a:cubicBezTo>
                      <a:pt x="225500" y="254282"/>
                      <a:pt x="204788" y="262099"/>
                      <a:pt x="184763" y="271427"/>
                    </a:cubicBezTo>
                    <a:cubicBezTo>
                      <a:pt x="172693" y="277187"/>
                      <a:pt x="160623" y="283222"/>
                      <a:pt x="148553" y="288983"/>
                    </a:cubicBezTo>
                    <a:cubicBezTo>
                      <a:pt x="135660" y="295155"/>
                      <a:pt x="122218" y="299544"/>
                      <a:pt x="108365" y="303385"/>
                    </a:cubicBezTo>
                    <a:cubicBezTo>
                      <a:pt x="94237" y="307225"/>
                      <a:pt x="80384" y="309008"/>
                      <a:pt x="65845" y="309557"/>
                    </a:cubicBezTo>
                    <a:cubicBezTo>
                      <a:pt x="64748" y="309557"/>
                      <a:pt x="63514" y="309557"/>
                      <a:pt x="62416" y="309557"/>
                    </a:cubicBezTo>
                    <a:cubicBezTo>
                      <a:pt x="56656" y="309831"/>
                      <a:pt x="50895" y="309282"/>
                      <a:pt x="45408" y="30873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9" name="任意多边形: 形状 328"/>
              <p:cNvSpPr/>
              <p:nvPr>
                <p:custDataLst>
                  <p:tags r:id="rId169"/>
                </p:custDataLst>
              </p:nvPr>
            </p:nvSpPr>
            <p:spPr>
              <a:xfrm>
                <a:off x="2098581" y="4117739"/>
                <a:ext cx="295521" cy="394001"/>
              </a:xfrm>
              <a:custGeom>
                <a:avLst/>
                <a:gdLst>
                  <a:gd name="connsiteX0" fmla="*/ 79032 w 295521"/>
                  <a:gd name="connsiteY0" fmla="*/ 393864 h 394001"/>
                  <a:gd name="connsiteX1" fmla="*/ 32397 w 295521"/>
                  <a:gd name="connsiteY1" fmla="*/ 383303 h 394001"/>
                  <a:gd name="connsiteX2" fmla="*/ 3731 w 295521"/>
                  <a:gd name="connsiteY2" fmla="*/ 350522 h 394001"/>
                  <a:gd name="connsiteX3" fmla="*/ 165 w 295521"/>
                  <a:gd name="connsiteY3" fmla="*/ 327205 h 394001"/>
                  <a:gd name="connsiteX4" fmla="*/ 10863 w 295521"/>
                  <a:gd name="connsiteY4" fmla="*/ 298538 h 394001"/>
                  <a:gd name="connsiteX5" fmla="*/ 38158 w 295521"/>
                  <a:gd name="connsiteY5" fmla="*/ 270284 h 394001"/>
                  <a:gd name="connsiteX6" fmla="*/ 26911 w 295521"/>
                  <a:gd name="connsiteY6" fmla="*/ 260545 h 394001"/>
                  <a:gd name="connsiteX7" fmla="*/ 10726 w 295521"/>
                  <a:gd name="connsiteY7" fmla="*/ 208836 h 394001"/>
                  <a:gd name="connsiteX8" fmla="*/ 36512 w 295521"/>
                  <a:gd name="connsiteY8" fmla="*/ 163985 h 394001"/>
                  <a:gd name="connsiteX9" fmla="*/ 65041 w 295521"/>
                  <a:gd name="connsiteY9" fmla="*/ 147525 h 394001"/>
                  <a:gd name="connsiteX10" fmla="*/ 58732 w 295521"/>
                  <a:gd name="connsiteY10" fmla="*/ 132986 h 394001"/>
                  <a:gd name="connsiteX11" fmla="*/ 56812 w 295521"/>
                  <a:gd name="connsiteY11" fmla="*/ 105280 h 394001"/>
                  <a:gd name="connsiteX12" fmla="*/ 117985 w 295521"/>
                  <a:gd name="connsiteY12" fmla="*/ 28470 h 394001"/>
                  <a:gd name="connsiteX13" fmla="*/ 172849 w 295521"/>
                  <a:gd name="connsiteY13" fmla="*/ 8582 h 394001"/>
                  <a:gd name="connsiteX14" fmla="*/ 217975 w 295521"/>
                  <a:gd name="connsiteY14" fmla="*/ 764 h 394001"/>
                  <a:gd name="connsiteX15" fmla="*/ 244172 w 295521"/>
                  <a:gd name="connsiteY15" fmla="*/ 352 h 394001"/>
                  <a:gd name="connsiteX16" fmla="*/ 288338 w 295521"/>
                  <a:gd name="connsiteY16" fmla="*/ 24630 h 394001"/>
                  <a:gd name="connsiteX17" fmla="*/ 285320 w 295521"/>
                  <a:gd name="connsiteY17" fmla="*/ 71264 h 394001"/>
                  <a:gd name="connsiteX18" fmla="*/ 242664 w 295521"/>
                  <a:gd name="connsiteY18" fmla="*/ 77025 h 394001"/>
                  <a:gd name="connsiteX19" fmla="*/ 242389 w 295521"/>
                  <a:gd name="connsiteY19" fmla="*/ 77025 h 394001"/>
                  <a:gd name="connsiteX20" fmla="*/ 219895 w 295521"/>
                  <a:gd name="connsiteY20" fmla="*/ 80454 h 394001"/>
                  <a:gd name="connsiteX21" fmla="*/ 171889 w 295521"/>
                  <a:gd name="connsiteY21" fmla="*/ 93484 h 394001"/>
                  <a:gd name="connsiteX22" fmla="*/ 151315 w 295521"/>
                  <a:gd name="connsiteY22" fmla="*/ 101714 h 394001"/>
                  <a:gd name="connsiteX23" fmla="*/ 143360 w 295521"/>
                  <a:gd name="connsiteY23" fmla="*/ 106240 h 394001"/>
                  <a:gd name="connsiteX24" fmla="*/ 139382 w 295521"/>
                  <a:gd name="connsiteY24" fmla="*/ 109395 h 394001"/>
                  <a:gd name="connsiteX25" fmla="*/ 138148 w 295521"/>
                  <a:gd name="connsiteY25" fmla="*/ 110629 h 394001"/>
                  <a:gd name="connsiteX26" fmla="*/ 145143 w 295521"/>
                  <a:gd name="connsiteY26" fmla="*/ 114470 h 394001"/>
                  <a:gd name="connsiteX27" fmla="*/ 167226 w 295521"/>
                  <a:gd name="connsiteY27" fmla="*/ 123796 h 394001"/>
                  <a:gd name="connsiteX28" fmla="*/ 185468 w 295521"/>
                  <a:gd name="connsiteY28" fmla="*/ 129008 h 394001"/>
                  <a:gd name="connsiteX29" fmla="*/ 217700 w 295521"/>
                  <a:gd name="connsiteY29" fmla="*/ 130106 h 394001"/>
                  <a:gd name="connsiteX30" fmla="*/ 256791 w 295521"/>
                  <a:gd name="connsiteY30" fmla="*/ 143547 h 394001"/>
                  <a:gd name="connsiteX31" fmla="*/ 267627 w 295521"/>
                  <a:gd name="connsiteY31" fmla="*/ 175917 h 394001"/>
                  <a:gd name="connsiteX32" fmla="*/ 248973 w 295521"/>
                  <a:gd name="connsiteY32" fmla="*/ 203898 h 394001"/>
                  <a:gd name="connsiteX33" fmla="*/ 215643 w 295521"/>
                  <a:gd name="connsiteY33" fmla="*/ 211853 h 394001"/>
                  <a:gd name="connsiteX34" fmla="*/ 190268 w 295521"/>
                  <a:gd name="connsiteY34" fmla="*/ 210893 h 394001"/>
                  <a:gd name="connsiteX35" fmla="*/ 177924 w 295521"/>
                  <a:gd name="connsiteY35" fmla="*/ 209384 h 394001"/>
                  <a:gd name="connsiteX36" fmla="*/ 112224 w 295521"/>
                  <a:gd name="connsiteY36" fmla="*/ 217202 h 394001"/>
                  <a:gd name="connsiteX37" fmla="*/ 104818 w 295521"/>
                  <a:gd name="connsiteY37" fmla="*/ 218849 h 394001"/>
                  <a:gd name="connsiteX38" fmla="*/ 128821 w 295521"/>
                  <a:gd name="connsiteY38" fmla="*/ 228998 h 394001"/>
                  <a:gd name="connsiteX39" fmla="*/ 135953 w 295521"/>
                  <a:gd name="connsiteY39" fmla="*/ 231193 h 394001"/>
                  <a:gd name="connsiteX40" fmla="*/ 142674 w 295521"/>
                  <a:gd name="connsiteY40" fmla="*/ 230233 h 394001"/>
                  <a:gd name="connsiteX41" fmla="*/ 189583 w 295521"/>
                  <a:gd name="connsiteY41" fmla="*/ 226118 h 394001"/>
                  <a:gd name="connsiteX42" fmla="*/ 210019 w 295521"/>
                  <a:gd name="connsiteY42" fmla="*/ 225432 h 394001"/>
                  <a:gd name="connsiteX43" fmla="*/ 233199 w 295521"/>
                  <a:gd name="connsiteY43" fmla="*/ 225569 h 394001"/>
                  <a:gd name="connsiteX44" fmla="*/ 257751 w 295521"/>
                  <a:gd name="connsiteY44" fmla="*/ 285371 h 394001"/>
                  <a:gd name="connsiteX45" fmla="*/ 200418 w 295521"/>
                  <a:gd name="connsiteY45" fmla="*/ 308825 h 394001"/>
                  <a:gd name="connsiteX46" fmla="*/ 152001 w 295521"/>
                  <a:gd name="connsiteY46" fmla="*/ 312940 h 394001"/>
                  <a:gd name="connsiteX47" fmla="*/ 122237 w 295521"/>
                  <a:gd name="connsiteY47" fmla="*/ 309100 h 394001"/>
                  <a:gd name="connsiteX48" fmla="*/ 121003 w 295521"/>
                  <a:gd name="connsiteY48" fmla="*/ 309374 h 394001"/>
                  <a:gd name="connsiteX49" fmla="*/ 107972 w 295521"/>
                  <a:gd name="connsiteY49" fmla="*/ 313077 h 394001"/>
                  <a:gd name="connsiteX50" fmla="*/ 94805 w 295521"/>
                  <a:gd name="connsiteY50" fmla="*/ 318975 h 394001"/>
                  <a:gd name="connsiteX51" fmla="*/ 77523 w 295521"/>
                  <a:gd name="connsiteY51" fmla="*/ 328577 h 394001"/>
                  <a:gd name="connsiteX52" fmla="*/ 72174 w 295521"/>
                  <a:gd name="connsiteY52" fmla="*/ 332554 h 394001"/>
                  <a:gd name="connsiteX53" fmla="*/ 80129 w 295521"/>
                  <a:gd name="connsiteY53" fmla="*/ 334474 h 394001"/>
                  <a:gd name="connsiteX54" fmla="*/ 88496 w 295521"/>
                  <a:gd name="connsiteY54" fmla="*/ 335709 h 394001"/>
                  <a:gd name="connsiteX55" fmla="*/ 103720 w 295521"/>
                  <a:gd name="connsiteY55" fmla="*/ 335709 h 394001"/>
                  <a:gd name="connsiteX56" fmla="*/ 121414 w 295521"/>
                  <a:gd name="connsiteY56" fmla="*/ 333651 h 394001"/>
                  <a:gd name="connsiteX57" fmla="*/ 236628 w 295521"/>
                  <a:gd name="connsiteY57" fmla="*/ 312254 h 394001"/>
                  <a:gd name="connsiteX58" fmla="*/ 255968 w 295521"/>
                  <a:gd name="connsiteY58" fmla="*/ 331868 h 394001"/>
                  <a:gd name="connsiteX59" fmla="*/ 236217 w 295521"/>
                  <a:gd name="connsiteY59" fmla="*/ 351619 h 394001"/>
                  <a:gd name="connsiteX60" fmla="*/ 231416 w 295521"/>
                  <a:gd name="connsiteY60" fmla="*/ 351619 h 394001"/>
                  <a:gd name="connsiteX61" fmla="*/ 224833 w 295521"/>
                  <a:gd name="connsiteY61" fmla="*/ 352580 h 394001"/>
                  <a:gd name="connsiteX62" fmla="*/ 199321 w 295521"/>
                  <a:gd name="connsiteY62" fmla="*/ 359438 h 394001"/>
                  <a:gd name="connsiteX63" fmla="*/ 159407 w 295521"/>
                  <a:gd name="connsiteY63" fmla="*/ 375348 h 394001"/>
                  <a:gd name="connsiteX64" fmla="*/ 111401 w 295521"/>
                  <a:gd name="connsiteY64" fmla="*/ 390710 h 394001"/>
                  <a:gd name="connsiteX65" fmla="*/ 78894 w 295521"/>
                  <a:gd name="connsiteY65" fmla="*/ 394002 h 394001"/>
                  <a:gd name="connsiteX66" fmla="*/ 79032 w 295521"/>
                  <a:gd name="connsiteY66" fmla="*/ 393864 h 394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295521" h="394001">
                    <a:moveTo>
                      <a:pt x="79032" y="393864"/>
                    </a:moveTo>
                    <a:cubicBezTo>
                      <a:pt x="63395" y="393728"/>
                      <a:pt x="46113" y="391121"/>
                      <a:pt x="32397" y="383303"/>
                    </a:cubicBezTo>
                    <a:cubicBezTo>
                      <a:pt x="18956" y="375622"/>
                      <a:pt x="9080" y="365198"/>
                      <a:pt x="3731" y="350522"/>
                    </a:cubicBezTo>
                    <a:cubicBezTo>
                      <a:pt x="988" y="342841"/>
                      <a:pt x="-521" y="335297"/>
                      <a:pt x="165" y="327205"/>
                    </a:cubicBezTo>
                    <a:cubicBezTo>
                      <a:pt x="1125" y="316643"/>
                      <a:pt x="5102" y="307454"/>
                      <a:pt x="10863" y="298538"/>
                    </a:cubicBezTo>
                    <a:cubicBezTo>
                      <a:pt x="18133" y="287565"/>
                      <a:pt x="27734" y="278239"/>
                      <a:pt x="38158" y="270284"/>
                    </a:cubicBezTo>
                    <a:cubicBezTo>
                      <a:pt x="34180" y="267266"/>
                      <a:pt x="30340" y="264111"/>
                      <a:pt x="26911" y="260545"/>
                    </a:cubicBezTo>
                    <a:cubicBezTo>
                      <a:pt x="13469" y="246692"/>
                      <a:pt x="8120" y="227627"/>
                      <a:pt x="10726" y="208836"/>
                    </a:cubicBezTo>
                    <a:cubicBezTo>
                      <a:pt x="13058" y="191828"/>
                      <a:pt x="23619" y="174957"/>
                      <a:pt x="36512" y="163985"/>
                    </a:cubicBezTo>
                    <a:cubicBezTo>
                      <a:pt x="44879" y="156852"/>
                      <a:pt x="54754" y="151503"/>
                      <a:pt x="65041" y="147525"/>
                    </a:cubicBezTo>
                    <a:cubicBezTo>
                      <a:pt x="62298" y="142862"/>
                      <a:pt x="59966" y="138061"/>
                      <a:pt x="58732" y="132986"/>
                    </a:cubicBezTo>
                    <a:cubicBezTo>
                      <a:pt x="56400" y="123522"/>
                      <a:pt x="56126" y="114881"/>
                      <a:pt x="56812" y="105280"/>
                    </a:cubicBezTo>
                    <a:cubicBezTo>
                      <a:pt x="59555" y="70441"/>
                      <a:pt x="88633" y="43146"/>
                      <a:pt x="117985" y="28470"/>
                    </a:cubicBezTo>
                    <a:cubicBezTo>
                      <a:pt x="135404" y="19692"/>
                      <a:pt x="154058" y="13657"/>
                      <a:pt x="172849" y="8582"/>
                    </a:cubicBezTo>
                    <a:cubicBezTo>
                      <a:pt x="187525" y="4604"/>
                      <a:pt x="202750" y="2135"/>
                      <a:pt x="217975" y="764"/>
                    </a:cubicBezTo>
                    <a:cubicBezTo>
                      <a:pt x="226753" y="78"/>
                      <a:pt x="235531" y="-333"/>
                      <a:pt x="244172" y="352"/>
                    </a:cubicBezTo>
                    <a:cubicBezTo>
                      <a:pt x="261729" y="1998"/>
                      <a:pt x="277914" y="10091"/>
                      <a:pt x="288338" y="24630"/>
                    </a:cubicBezTo>
                    <a:cubicBezTo>
                      <a:pt x="298625" y="39032"/>
                      <a:pt x="298076" y="58508"/>
                      <a:pt x="285320" y="71264"/>
                    </a:cubicBezTo>
                    <a:cubicBezTo>
                      <a:pt x="274210" y="82511"/>
                      <a:pt x="256242" y="84843"/>
                      <a:pt x="242664" y="77025"/>
                    </a:cubicBezTo>
                    <a:cubicBezTo>
                      <a:pt x="242526" y="77025"/>
                      <a:pt x="242526" y="77025"/>
                      <a:pt x="242389" y="77025"/>
                    </a:cubicBezTo>
                    <a:cubicBezTo>
                      <a:pt x="234845" y="77848"/>
                      <a:pt x="227439" y="79082"/>
                      <a:pt x="219895" y="80454"/>
                    </a:cubicBezTo>
                    <a:cubicBezTo>
                      <a:pt x="203710" y="84157"/>
                      <a:pt x="187800" y="88547"/>
                      <a:pt x="171889" y="93484"/>
                    </a:cubicBezTo>
                    <a:cubicBezTo>
                      <a:pt x="164894" y="96090"/>
                      <a:pt x="158036" y="98696"/>
                      <a:pt x="151315" y="101714"/>
                    </a:cubicBezTo>
                    <a:cubicBezTo>
                      <a:pt x="148572" y="103222"/>
                      <a:pt x="145966" y="104731"/>
                      <a:pt x="143360" y="106240"/>
                    </a:cubicBezTo>
                    <a:cubicBezTo>
                      <a:pt x="141988" y="107200"/>
                      <a:pt x="140616" y="108297"/>
                      <a:pt x="139382" y="109395"/>
                    </a:cubicBezTo>
                    <a:cubicBezTo>
                      <a:pt x="138971" y="109806"/>
                      <a:pt x="138559" y="110218"/>
                      <a:pt x="138148" y="110629"/>
                    </a:cubicBezTo>
                    <a:cubicBezTo>
                      <a:pt x="140479" y="111863"/>
                      <a:pt x="142811" y="113235"/>
                      <a:pt x="145143" y="114470"/>
                    </a:cubicBezTo>
                    <a:cubicBezTo>
                      <a:pt x="152412" y="117899"/>
                      <a:pt x="159682" y="121053"/>
                      <a:pt x="167226" y="123796"/>
                    </a:cubicBezTo>
                    <a:cubicBezTo>
                      <a:pt x="173261" y="125579"/>
                      <a:pt x="179433" y="127363"/>
                      <a:pt x="185468" y="129008"/>
                    </a:cubicBezTo>
                    <a:cubicBezTo>
                      <a:pt x="196166" y="128871"/>
                      <a:pt x="206865" y="129283"/>
                      <a:pt x="217700" y="130106"/>
                    </a:cubicBezTo>
                    <a:cubicBezTo>
                      <a:pt x="231416" y="131066"/>
                      <a:pt x="246915" y="132712"/>
                      <a:pt x="256791" y="143547"/>
                    </a:cubicBezTo>
                    <a:cubicBezTo>
                      <a:pt x="264883" y="152600"/>
                      <a:pt x="269273" y="163573"/>
                      <a:pt x="267627" y="175917"/>
                    </a:cubicBezTo>
                    <a:cubicBezTo>
                      <a:pt x="265981" y="187988"/>
                      <a:pt x="258848" y="197314"/>
                      <a:pt x="248973" y="203898"/>
                    </a:cubicBezTo>
                    <a:cubicBezTo>
                      <a:pt x="239646" y="210070"/>
                      <a:pt x="226753" y="211716"/>
                      <a:pt x="215643" y="211853"/>
                    </a:cubicBezTo>
                    <a:cubicBezTo>
                      <a:pt x="207139" y="211853"/>
                      <a:pt x="198772" y="211579"/>
                      <a:pt x="190268" y="210893"/>
                    </a:cubicBezTo>
                    <a:cubicBezTo>
                      <a:pt x="186154" y="210619"/>
                      <a:pt x="182039" y="210070"/>
                      <a:pt x="177924" y="209384"/>
                    </a:cubicBezTo>
                    <a:cubicBezTo>
                      <a:pt x="155978" y="211167"/>
                      <a:pt x="134033" y="213362"/>
                      <a:pt x="112224" y="217202"/>
                    </a:cubicBezTo>
                    <a:cubicBezTo>
                      <a:pt x="109755" y="217751"/>
                      <a:pt x="107287" y="218300"/>
                      <a:pt x="104818" y="218849"/>
                    </a:cubicBezTo>
                    <a:cubicBezTo>
                      <a:pt x="112773" y="222414"/>
                      <a:pt x="120728" y="225843"/>
                      <a:pt x="128821" y="228998"/>
                    </a:cubicBezTo>
                    <a:cubicBezTo>
                      <a:pt x="131152" y="229821"/>
                      <a:pt x="133621" y="230507"/>
                      <a:pt x="135953" y="231193"/>
                    </a:cubicBezTo>
                    <a:cubicBezTo>
                      <a:pt x="138148" y="230918"/>
                      <a:pt x="140479" y="230507"/>
                      <a:pt x="142674" y="230233"/>
                    </a:cubicBezTo>
                    <a:cubicBezTo>
                      <a:pt x="158173" y="228038"/>
                      <a:pt x="173946" y="226941"/>
                      <a:pt x="189583" y="226118"/>
                    </a:cubicBezTo>
                    <a:cubicBezTo>
                      <a:pt x="196441" y="225707"/>
                      <a:pt x="203299" y="225432"/>
                      <a:pt x="210019" y="225432"/>
                    </a:cubicBezTo>
                    <a:cubicBezTo>
                      <a:pt x="217700" y="225295"/>
                      <a:pt x="225519" y="224746"/>
                      <a:pt x="233199" y="225569"/>
                    </a:cubicBezTo>
                    <a:cubicBezTo>
                      <a:pt x="261180" y="228587"/>
                      <a:pt x="274896" y="263837"/>
                      <a:pt x="257751" y="285371"/>
                    </a:cubicBezTo>
                    <a:cubicBezTo>
                      <a:pt x="244721" y="301693"/>
                      <a:pt x="219895" y="304848"/>
                      <a:pt x="200418" y="308825"/>
                    </a:cubicBezTo>
                    <a:cubicBezTo>
                      <a:pt x="184508" y="311980"/>
                      <a:pt x="168186" y="313352"/>
                      <a:pt x="152001" y="312940"/>
                    </a:cubicBezTo>
                    <a:cubicBezTo>
                      <a:pt x="141988" y="312666"/>
                      <a:pt x="131975" y="311294"/>
                      <a:pt x="122237" y="309100"/>
                    </a:cubicBezTo>
                    <a:cubicBezTo>
                      <a:pt x="121826" y="309237"/>
                      <a:pt x="121414" y="309237"/>
                      <a:pt x="121003" y="309374"/>
                    </a:cubicBezTo>
                    <a:cubicBezTo>
                      <a:pt x="116613" y="310471"/>
                      <a:pt x="112362" y="311706"/>
                      <a:pt x="107972" y="313077"/>
                    </a:cubicBezTo>
                    <a:cubicBezTo>
                      <a:pt x="103446" y="314861"/>
                      <a:pt x="99057" y="316781"/>
                      <a:pt x="94805" y="318975"/>
                    </a:cubicBezTo>
                    <a:cubicBezTo>
                      <a:pt x="88907" y="321993"/>
                      <a:pt x="83146" y="325148"/>
                      <a:pt x="77523" y="328577"/>
                    </a:cubicBezTo>
                    <a:cubicBezTo>
                      <a:pt x="75740" y="329811"/>
                      <a:pt x="73957" y="331182"/>
                      <a:pt x="72174" y="332554"/>
                    </a:cubicBezTo>
                    <a:cubicBezTo>
                      <a:pt x="74780" y="333240"/>
                      <a:pt x="77523" y="333926"/>
                      <a:pt x="80129" y="334474"/>
                    </a:cubicBezTo>
                    <a:cubicBezTo>
                      <a:pt x="82872" y="335023"/>
                      <a:pt x="85752" y="335297"/>
                      <a:pt x="88496" y="335709"/>
                    </a:cubicBezTo>
                    <a:cubicBezTo>
                      <a:pt x="93571" y="335846"/>
                      <a:pt x="98646" y="335846"/>
                      <a:pt x="103720" y="335709"/>
                    </a:cubicBezTo>
                    <a:cubicBezTo>
                      <a:pt x="109618" y="335160"/>
                      <a:pt x="115516" y="334474"/>
                      <a:pt x="121414" y="333651"/>
                    </a:cubicBezTo>
                    <a:cubicBezTo>
                      <a:pt x="159407" y="325422"/>
                      <a:pt x="197126" y="309785"/>
                      <a:pt x="236628" y="312254"/>
                    </a:cubicBezTo>
                    <a:cubicBezTo>
                      <a:pt x="247190" y="313077"/>
                      <a:pt x="255968" y="320895"/>
                      <a:pt x="255968" y="331868"/>
                    </a:cubicBezTo>
                    <a:cubicBezTo>
                      <a:pt x="255968" y="342018"/>
                      <a:pt x="246915" y="352305"/>
                      <a:pt x="236217" y="351619"/>
                    </a:cubicBezTo>
                    <a:cubicBezTo>
                      <a:pt x="234571" y="351482"/>
                      <a:pt x="233062" y="351619"/>
                      <a:pt x="231416" y="351619"/>
                    </a:cubicBezTo>
                    <a:cubicBezTo>
                      <a:pt x="229222" y="351893"/>
                      <a:pt x="227027" y="352168"/>
                      <a:pt x="224833" y="352580"/>
                    </a:cubicBezTo>
                    <a:cubicBezTo>
                      <a:pt x="216192" y="354500"/>
                      <a:pt x="207688" y="356831"/>
                      <a:pt x="199321" y="359438"/>
                    </a:cubicBezTo>
                    <a:cubicBezTo>
                      <a:pt x="185879" y="364238"/>
                      <a:pt x="172575" y="369861"/>
                      <a:pt x="159407" y="375348"/>
                    </a:cubicBezTo>
                    <a:cubicBezTo>
                      <a:pt x="143771" y="382069"/>
                      <a:pt x="128135" y="387281"/>
                      <a:pt x="111401" y="390710"/>
                    </a:cubicBezTo>
                    <a:cubicBezTo>
                      <a:pt x="100703" y="392767"/>
                      <a:pt x="89867" y="394002"/>
                      <a:pt x="78894" y="394002"/>
                    </a:cubicBezTo>
                    <a:cubicBezTo>
                      <a:pt x="79443" y="393864"/>
                      <a:pt x="79169" y="393864"/>
                      <a:pt x="79032" y="3938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0" name="任意多边形: 形状 329"/>
              <p:cNvSpPr/>
              <p:nvPr>
                <p:custDataLst>
                  <p:tags r:id="rId170"/>
                </p:custDataLst>
              </p:nvPr>
            </p:nvSpPr>
            <p:spPr>
              <a:xfrm>
                <a:off x="2170885" y="4374581"/>
                <a:ext cx="96324" cy="157185"/>
              </a:xfrm>
              <a:custGeom>
                <a:avLst/>
                <a:gdLst>
                  <a:gd name="connsiteX0" fmla="*/ 31005 w 96324"/>
                  <a:gd name="connsiteY0" fmla="*/ 141549 h 157185"/>
                  <a:gd name="connsiteX1" fmla="*/ 11939 w 96324"/>
                  <a:gd name="connsiteY1" fmla="*/ 100401 h 157185"/>
                  <a:gd name="connsiteX2" fmla="*/ 3298 w 96324"/>
                  <a:gd name="connsiteY2" fmla="*/ 77907 h 157185"/>
                  <a:gd name="connsiteX3" fmla="*/ 555 w 96324"/>
                  <a:gd name="connsiteY3" fmla="*/ 51024 h 157185"/>
                  <a:gd name="connsiteX4" fmla="*/ 7550 w 96324"/>
                  <a:gd name="connsiteY4" fmla="*/ 29078 h 157185"/>
                  <a:gd name="connsiteX5" fmla="*/ 13997 w 96324"/>
                  <a:gd name="connsiteY5" fmla="*/ 18654 h 157185"/>
                  <a:gd name="connsiteX6" fmla="*/ 24833 w 96324"/>
                  <a:gd name="connsiteY6" fmla="*/ 7681 h 157185"/>
                  <a:gd name="connsiteX7" fmla="*/ 46229 w 96324"/>
                  <a:gd name="connsiteY7" fmla="*/ 0 h 157185"/>
                  <a:gd name="connsiteX8" fmla="*/ 65843 w 96324"/>
                  <a:gd name="connsiteY8" fmla="*/ 5486 h 157185"/>
                  <a:gd name="connsiteX9" fmla="*/ 70232 w 96324"/>
                  <a:gd name="connsiteY9" fmla="*/ 8367 h 157185"/>
                  <a:gd name="connsiteX10" fmla="*/ 71878 w 96324"/>
                  <a:gd name="connsiteY10" fmla="*/ 7407 h 157185"/>
                  <a:gd name="connsiteX11" fmla="*/ 94098 w 96324"/>
                  <a:gd name="connsiteY11" fmla="*/ 13305 h 157185"/>
                  <a:gd name="connsiteX12" fmla="*/ 88338 w 96324"/>
                  <a:gd name="connsiteY12" fmla="*/ 35524 h 157185"/>
                  <a:gd name="connsiteX13" fmla="*/ 87103 w 96324"/>
                  <a:gd name="connsiteY13" fmla="*/ 36347 h 157185"/>
                  <a:gd name="connsiteX14" fmla="*/ 83948 w 96324"/>
                  <a:gd name="connsiteY14" fmla="*/ 38679 h 157185"/>
                  <a:gd name="connsiteX15" fmla="*/ 84086 w 96324"/>
                  <a:gd name="connsiteY15" fmla="*/ 42657 h 157185"/>
                  <a:gd name="connsiteX16" fmla="*/ 78462 w 96324"/>
                  <a:gd name="connsiteY16" fmla="*/ 70775 h 157185"/>
                  <a:gd name="connsiteX17" fmla="*/ 73936 w 96324"/>
                  <a:gd name="connsiteY17" fmla="*/ 83256 h 157185"/>
                  <a:gd name="connsiteX18" fmla="*/ 76268 w 96324"/>
                  <a:gd name="connsiteY18" fmla="*/ 88468 h 157185"/>
                  <a:gd name="connsiteX19" fmla="*/ 87652 w 96324"/>
                  <a:gd name="connsiteY19" fmla="*/ 113157 h 157185"/>
                  <a:gd name="connsiteX20" fmla="*/ 74485 w 96324"/>
                  <a:gd name="connsiteY20" fmla="*/ 152933 h 157185"/>
                  <a:gd name="connsiteX21" fmla="*/ 58437 w 96324"/>
                  <a:gd name="connsiteY21" fmla="*/ 157185 h 157185"/>
                  <a:gd name="connsiteX22" fmla="*/ 31005 w 96324"/>
                  <a:gd name="connsiteY22" fmla="*/ 141549 h 157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324" h="157185">
                    <a:moveTo>
                      <a:pt x="31005" y="141549"/>
                    </a:moveTo>
                    <a:cubicBezTo>
                      <a:pt x="24147" y="127970"/>
                      <a:pt x="17975" y="114254"/>
                      <a:pt x="11939" y="100401"/>
                    </a:cubicBezTo>
                    <a:cubicBezTo>
                      <a:pt x="8785" y="92994"/>
                      <a:pt x="5630" y="85588"/>
                      <a:pt x="3298" y="77907"/>
                    </a:cubicBezTo>
                    <a:cubicBezTo>
                      <a:pt x="830" y="69540"/>
                      <a:pt x="-954" y="59802"/>
                      <a:pt x="555" y="51024"/>
                    </a:cubicBezTo>
                    <a:cubicBezTo>
                      <a:pt x="1927" y="43343"/>
                      <a:pt x="3847" y="35936"/>
                      <a:pt x="7550" y="29078"/>
                    </a:cubicBezTo>
                    <a:cubicBezTo>
                      <a:pt x="9471" y="25649"/>
                      <a:pt x="11528" y="21808"/>
                      <a:pt x="13997" y="18654"/>
                    </a:cubicBezTo>
                    <a:cubicBezTo>
                      <a:pt x="17426" y="14676"/>
                      <a:pt x="20718" y="11110"/>
                      <a:pt x="24833" y="7681"/>
                    </a:cubicBezTo>
                    <a:cubicBezTo>
                      <a:pt x="30456" y="2880"/>
                      <a:pt x="38960" y="0"/>
                      <a:pt x="46229" y="0"/>
                    </a:cubicBezTo>
                    <a:cubicBezTo>
                      <a:pt x="53362" y="0"/>
                      <a:pt x="59534" y="2195"/>
                      <a:pt x="65843" y="5486"/>
                    </a:cubicBezTo>
                    <a:cubicBezTo>
                      <a:pt x="67352" y="6309"/>
                      <a:pt x="68861" y="7269"/>
                      <a:pt x="70232" y="8367"/>
                    </a:cubicBezTo>
                    <a:cubicBezTo>
                      <a:pt x="70781" y="8092"/>
                      <a:pt x="71330" y="7681"/>
                      <a:pt x="71878" y="7407"/>
                    </a:cubicBezTo>
                    <a:cubicBezTo>
                      <a:pt x="79559" y="3018"/>
                      <a:pt x="89572" y="5486"/>
                      <a:pt x="94098" y="13305"/>
                    </a:cubicBezTo>
                    <a:cubicBezTo>
                      <a:pt x="98762" y="21123"/>
                      <a:pt x="95744" y="30861"/>
                      <a:pt x="88338" y="35524"/>
                    </a:cubicBezTo>
                    <a:cubicBezTo>
                      <a:pt x="87926" y="35799"/>
                      <a:pt x="87515" y="36073"/>
                      <a:pt x="87103" y="36347"/>
                    </a:cubicBezTo>
                    <a:cubicBezTo>
                      <a:pt x="86006" y="37170"/>
                      <a:pt x="84909" y="37856"/>
                      <a:pt x="83948" y="38679"/>
                    </a:cubicBezTo>
                    <a:cubicBezTo>
                      <a:pt x="84086" y="40050"/>
                      <a:pt x="84086" y="41285"/>
                      <a:pt x="84086" y="42657"/>
                    </a:cubicBezTo>
                    <a:cubicBezTo>
                      <a:pt x="83948" y="52258"/>
                      <a:pt x="81480" y="61722"/>
                      <a:pt x="78462" y="70775"/>
                    </a:cubicBezTo>
                    <a:cubicBezTo>
                      <a:pt x="77090" y="74889"/>
                      <a:pt x="75719" y="79141"/>
                      <a:pt x="73936" y="83256"/>
                    </a:cubicBezTo>
                    <a:cubicBezTo>
                      <a:pt x="74759" y="85039"/>
                      <a:pt x="75445" y="86822"/>
                      <a:pt x="76268" y="88468"/>
                    </a:cubicBezTo>
                    <a:cubicBezTo>
                      <a:pt x="79971" y="96835"/>
                      <a:pt x="83674" y="105065"/>
                      <a:pt x="87652" y="113157"/>
                    </a:cubicBezTo>
                    <a:cubicBezTo>
                      <a:pt x="94647" y="127284"/>
                      <a:pt x="87377" y="145252"/>
                      <a:pt x="74485" y="152933"/>
                    </a:cubicBezTo>
                    <a:cubicBezTo>
                      <a:pt x="69684" y="155814"/>
                      <a:pt x="64060" y="157185"/>
                      <a:pt x="58437" y="157185"/>
                    </a:cubicBezTo>
                    <a:cubicBezTo>
                      <a:pt x="47327" y="157185"/>
                      <a:pt x="36217" y="151836"/>
                      <a:pt x="31005" y="141549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1" name="任意多边形: 形状 330"/>
              <p:cNvSpPr/>
              <p:nvPr>
                <p:custDataLst>
                  <p:tags r:id="rId171"/>
                </p:custDataLst>
              </p:nvPr>
            </p:nvSpPr>
            <p:spPr>
              <a:xfrm>
                <a:off x="2146680" y="4102485"/>
                <a:ext cx="223368" cy="151395"/>
              </a:xfrm>
              <a:custGeom>
                <a:avLst/>
                <a:gdLst>
                  <a:gd name="connsiteX0" fmla="*/ 92929 w 223368"/>
                  <a:gd name="connsiteY0" fmla="*/ 149612 h 151395"/>
                  <a:gd name="connsiteX1" fmla="*/ 53564 w 223368"/>
                  <a:gd name="connsiteY1" fmla="*/ 132330 h 151395"/>
                  <a:gd name="connsiteX2" fmla="*/ 22841 w 223368"/>
                  <a:gd name="connsiteY2" fmla="*/ 110384 h 151395"/>
                  <a:gd name="connsiteX3" fmla="*/ 10222 w 223368"/>
                  <a:gd name="connsiteY3" fmla="*/ 97217 h 151395"/>
                  <a:gd name="connsiteX4" fmla="*/ 2541 w 223368"/>
                  <a:gd name="connsiteY4" fmla="*/ 57303 h 151395"/>
                  <a:gd name="connsiteX5" fmla="*/ 13239 w 223368"/>
                  <a:gd name="connsiteY5" fmla="*/ 40844 h 151395"/>
                  <a:gd name="connsiteX6" fmla="*/ 28601 w 223368"/>
                  <a:gd name="connsiteY6" fmla="*/ 29871 h 151395"/>
                  <a:gd name="connsiteX7" fmla="*/ 63303 w 223368"/>
                  <a:gd name="connsiteY7" fmla="*/ 18761 h 151395"/>
                  <a:gd name="connsiteX8" fmla="*/ 105411 w 223368"/>
                  <a:gd name="connsiteY8" fmla="*/ 10669 h 151395"/>
                  <a:gd name="connsiteX9" fmla="*/ 142719 w 223368"/>
                  <a:gd name="connsiteY9" fmla="*/ 4222 h 151395"/>
                  <a:gd name="connsiteX10" fmla="*/ 181260 w 223368"/>
                  <a:gd name="connsiteY10" fmla="*/ 107 h 151395"/>
                  <a:gd name="connsiteX11" fmla="*/ 194428 w 223368"/>
                  <a:gd name="connsiteY11" fmla="*/ 1068 h 151395"/>
                  <a:gd name="connsiteX12" fmla="*/ 223369 w 223368"/>
                  <a:gd name="connsiteY12" fmla="*/ 34397 h 151395"/>
                  <a:gd name="connsiteX13" fmla="*/ 189764 w 223368"/>
                  <a:gd name="connsiteY13" fmla="*/ 68002 h 151395"/>
                  <a:gd name="connsiteX14" fmla="*/ 164801 w 223368"/>
                  <a:gd name="connsiteY14" fmla="*/ 68139 h 151395"/>
                  <a:gd name="connsiteX15" fmla="*/ 115972 w 223368"/>
                  <a:gd name="connsiteY15" fmla="*/ 72254 h 151395"/>
                  <a:gd name="connsiteX16" fmla="*/ 59188 w 223368"/>
                  <a:gd name="connsiteY16" fmla="*/ 78426 h 151395"/>
                  <a:gd name="connsiteX17" fmla="*/ 59051 w 223368"/>
                  <a:gd name="connsiteY17" fmla="*/ 78426 h 151395"/>
                  <a:gd name="connsiteX18" fmla="*/ 61108 w 223368"/>
                  <a:gd name="connsiteY18" fmla="*/ 80895 h 151395"/>
                  <a:gd name="connsiteX19" fmla="*/ 71121 w 223368"/>
                  <a:gd name="connsiteY19" fmla="*/ 90770 h 151395"/>
                  <a:gd name="connsiteX20" fmla="*/ 94850 w 223368"/>
                  <a:gd name="connsiteY20" fmla="*/ 109150 h 151395"/>
                  <a:gd name="connsiteX21" fmla="*/ 105548 w 223368"/>
                  <a:gd name="connsiteY21" fmla="*/ 115322 h 151395"/>
                  <a:gd name="connsiteX22" fmla="*/ 107880 w 223368"/>
                  <a:gd name="connsiteY22" fmla="*/ 116282 h 151395"/>
                  <a:gd name="connsiteX23" fmla="*/ 108017 w 223368"/>
                  <a:gd name="connsiteY23" fmla="*/ 116282 h 151395"/>
                  <a:gd name="connsiteX24" fmla="*/ 111995 w 223368"/>
                  <a:gd name="connsiteY24" fmla="*/ 114499 h 151395"/>
                  <a:gd name="connsiteX25" fmla="*/ 132980 w 223368"/>
                  <a:gd name="connsiteY25" fmla="*/ 121494 h 151395"/>
                  <a:gd name="connsiteX26" fmla="*/ 126945 w 223368"/>
                  <a:gd name="connsiteY26" fmla="*/ 144400 h 151395"/>
                  <a:gd name="connsiteX27" fmla="*/ 120224 w 223368"/>
                  <a:gd name="connsiteY27" fmla="*/ 147829 h 151395"/>
                  <a:gd name="connsiteX28" fmla="*/ 104451 w 223368"/>
                  <a:gd name="connsiteY28" fmla="*/ 151395 h 151395"/>
                  <a:gd name="connsiteX29" fmla="*/ 92929 w 223368"/>
                  <a:gd name="connsiteY29" fmla="*/ 149612 h 151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23368" h="151395">
                    <a:moveTo>
                      <a:pt x="92929" y="149612"/>
                    </a:moveTo>
                    <a:cubicBezTo>
                      <a:pt x="79076" y="145497"/>
                      <a:pt x="66183" y="139462"/>
                      <a:pt x="53564" y="132330"/>
                    </a:cubicBezTo>
                    <a:cubicBezTo>
                      <a:pt x="42729" y="126157"/>
                      <a:pt x="32030" y="118751"/>
                      <a:pt x="22841" y="110384"/>
                    </a:cubicBezTo>
                    <a:cubicBezTo>
                      <a:pt x="18314" y="106269"/>
                      <a:pt x="14062" y="102018"/>
                      <a:pt x="10222" y="97217"/>
                    </a:cubicBezTo>
                    <a:cubicBezTo>
                      <a:pt x="1444" y="86244"/>
                      <a:pt x="-3220" y="70745"/>
                      <a:pt x="2541" y="57303"/>
                    </a:cubicBezTo>
                    <a:cubicBezTo>
                      <a:pt x="5284" y="50994"/>
                      <a:pt x="8576" y="46056"/>
                      <a:pt x="13239" y="40844"/>
                    </a:cubicBezTo>
                    <a:cubicBezTo>
                      <a:pt x="17354" y="36181"/>
                      <a:pt x="23115" y="32752"/>
                      <a:pt x="28601" y="29871"/>
                    </a:cubicBezTo>
                    <a:cubicBezTo>
                      <a:pt x="39437" y="24110"/>
                      <a:pt x="51370" y="21505"/>
                      <a:pt x="63303" y="18761"/>
                    </a:cubicBezTo>
                    <a:cubicBezTo>
                      <a:pt x="77156" y="15607"/>
                      <a:pt x="91421" y="13275"/>
                      <a:pt x="105411" y="10669"/>
                    </a:cubicBezTo>
                    <a:cubicBezTo>
                      <a:pt x="117893" y="8337"/>
                      <a:pt x="130237" y="6142"/>
                      <a:pt x="142719" y="4222"/>
                    </a:cubicBezTo>
                    <a:cubicBezTo>
                      <a:pt x="155337" y="2165"/>
                      <a:pt x="168505" y="-578"/>
                      <a:pt x="181260" y="107"/>
                    </a:cubicBezTo>
                    <a:cubicBezTo>
                      <a:pt x="185650" y="382"/>
                      <a:pt x="190039" y="656"/>
                      <a:pt x="194428" y="1068"/>
                    </a:cubicBezTo>
                    <a:cubicBezTo>
                      <a:pt x="210887" y="2577"/>
                      <a:pt x="223369" y="18350"/>
                      <a:pt x="223369" y="34397"/>
                    </a:cubicBezTo>
                    <a:cubicBezTo>
                      <a:pt x="223369" y="52228"/>
                      <a:pt x="208007" y="68550"/>
                      <a:pt x="189764" y="68002"/>
                    </a:cubicBezTo>
                    <a:cubicBezTo>
                      <a:pt x="181398" y="67728"/>
                      <a:pt x="173168" y="67728"/>
                      <a:pt x="164801" y="68139"/>
                    </a:cubicBezTo>
                    <a:cubicBezTo>
                      <a:pt x="148479" y="69373"/>
                      <a:pt x="132157" y="70882"/>
                      <a:pt x="115972" y="72254"/>
                    </a:cubicBezTo>
                    <a:cubicBezTo>
                      <a:pt x="97044" y="73763"/>
                      <a:pt x="77979" y="75271"/>
                      <a:pt x="59188" y="78426"/>
                    </a:cubicBezTo>
                    <a:cubicBezTo>
                      <a:pt x="59188" y="78426"/>
                      <a:pt x="59051" y="78426"/>
                      <a:pt x="59051" y="78426"/>
                    </a:cubicBezTo>
                    <a:cubicBezTo>
                      <a:pt x="59737" y="79249"/>
                      <a:pt x="60422" y="80072"/>
                      <a:pt x="61108" y="80895"/>
                    </a:cubicBezTo>
                    <a:cubicBezTo>
                      <a:pt x="64400" y="84324"/>
                      <a:pt x="67692" y="87616"/>
                      <a:pt x="71121" y="90770"/>
                    </a:cubicBezTo>
                    <a:cubicBezTo>
                      <a:pt x="78665" y="97354"/>
                      <a:pt x="86620" y="103526"/>
                      <a:pt x="94850" y="109150"/>
                    </a:cubicBezTo>
                    <a:cubicBezTo>
                      <a:pt x="98416" y="111344"/>
                      <a:pt x="101845" y="113402"/>
                      <a:pt x="105548" y="115322"/>
                    </a:cubicBezTo>
                    <a:cubicBezTo>
                      <a:pt x="106234" y="115596"/>
                      <a:pt x="107057" y="115870"/>
                      <a:pt x="107880" y="116282"/>
                    </a:cubicBezTo>
                    <a:cubicBezTo>
                      <a:pt x="107880" y="116282"/>
                      <a:pt x="107880" y="116282"/>
                      <a:pt x="108017" y="116282"/>
                    </a:cubicBezTo>
                    <a:cubicBezTo>
                      <a:pt x="109389" y="115734"/>
                      <a:pt x="110623" y="115048"/>
                      <a:pt x="111995" y="114499"/>
                    </a:cubicBezTo>
                    <a:cubicBezTo>
                      <a:pt x="119538" y="110933"/>
                      <a:pt x="128865" y="114499"/>
                      <a:pt x="132980" y="121494"/>
                    </a:cubicBezTo>
                    <a:cubicBezTo>
                      <a:pt x="137506" y="129175"/>
                      <a:pt x="135038" y="140148"/>
                      <a:pt x="126945" y="144400"/>
                    </a:cubicBezTo>
                    <a:cubicBezTo>
                      <a:pt x="124751" y="145497"/>
                      <a:pt x="122556" y="146731"/>
                      <a:pt x="120224" y="147829"/>
                    </a:cubicBezTo>
                    <a:cubicBezTo>
                      <a:pt x="115287" y="150160"/>
                      <a:pt x="109937" y="151395"/>
                      <a:pt x="104451" y="151395"/>
                    </a:cubicBezTo>
                    <a:cubicBezTo>
                      <a:pt x="100473" y="151395"/>
                      <a:pt x="96633" y="150709"/>
                      <a:pt x="92929" y="1496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2" name="任意多边形: 形状 331"/>
              <p:cNvSpPr/>
              <p:nvPr>
                <p:custDataLst>
                  <p:tags r:id="rId172"/>
                </p:custDataLst>
              </p:nvPr>
            </p:nvSpPr>
            <p:spPr>
              <a:xfrm>
                <a:off x="3606215" y="3975088"/>
                <a:ext cx="242128" cy="307595"/>
              </a:xfrm>
              <a:custGeom>
                <a:avLst/>
                <a:gdLst>
                  <a:gd name="connsiteX0" fmla="*/ 70968 w 242128"/>
                  <a:gd name="connsiteY0" fmla="*/ 304304 h 307595"/>
                  <a:gd name="connsiteX1" fmla="*/ 51491 w 242128"/>
                  <a:gd name="connsiteY1" fmla="*/ 286198 h 307595"/>
                  <a:gd name="connsiteX2" fmla="*/ 45319 w 242128"/>
                  <a:gd name="connsiteY2" fmla="*/ 263018 h 307595"/>
                  <a:gd name="connsiteX3" fmla="*/ 75906 w 242128"/>
                  <a:gd name="connsiteY3" fmla="*/ 222693 h 307595"/>
                  <a:gd name="connsiteX4" fmla="*/ 88662 w 242128"/>
                  <a:gd name="connsiteY4" fmla="*/ 223242 h 307595"/>
                  <a:gd name="connsiteX5" fmla="*/ 116094 w 242128"/>
                  <a:gd name="connsiteY5" fmla="*/ 197044 h 307595"/>
                  <a:gd name="connsiteX6" fmla="*/ 150109 w 242128"/>
                  <a:gd name="connsiteY6" fmla="*/ 162892 h 307595"/>
                  <a:gd name="connsiteX7" fmla="*/ 143937 w 242128"/>
                  <a:gd name="connsiteY7" fmla="*/ 164812 h 307595"/>
                  <a:gd name="connsiteX8" fmla="*/ 113213 w 242128"/>
                  <a:gd name="connsiteY8" fmla="*/ 177705 h 307595"/>
                  <a:gd name="connsiteX9" fmla="*/ 93600 w 242128"/>
                  <a:gd name="connsiteY9" fmla="*/ 189226 h 307595"/>
                  <a:gd name="connsiteX10" fmla="*/ 93600 w 242128"/>
                  <a:gd name="connsiteY10" fmla="*/ 189226 h 307595"/>
                  <a:gd name="connsiteX11" fmla="*/ 53960 w 242128"/>
                  <a:gd name="connsiteY11" fmla="*/ 184151 h 307595"/>
                  <a:gd name="connsiteX12" fmla="*/ 53960 w 242128"/>
                  <a:gd name="connsiteY12" fmla="*/ 137928 h 307595"/>
                  <a:gd name="connsiteX13" fmla="*/ 70831 w 242128"/>
                  <a:gd name="connsiteY13" fmla="*/ 124899 h 307595"/>
                  <a:gd name="connsiteX14" fmla="*/ 74260 w 242128"/>
                  <a:gd name="connsiteY14" fmla="*/ 121332 h 307595"/>
                  <a:gd name="connsiteX15" fmla="*/ 94423 w 242128"/>
                  <a:gd name="connsiteY15" fmla="*/ 94586 h 307595"/>
                  <a:gd name="connsiteX16" fmla="*/ 112390 w 242128"/>
                  <a:gd name="connsiteY16" fmla="*/ 64959 h 307595"/>
                  <a:gd name="connsiteX17" fmla="*/ 117603 w 242128"/>
                  <a:gd name="connsiteY17" fmla="*/ 52478 h 307595"/>
                  <a:gd name="connsiteX18" fmla="*/ 119386 w 242128"/>
                  <a:gd name="connsiteY18" fmla="*/ 46580 h 307595"/>
                  <a:gd name="connsiteX19" fmla="*/ 103201 w 242128"/>
                  <a:gd name="connsiteY19" fmla="*/ 51243 h 307595"/>
                  <a:gd name="connsiteX20" fmla="*/ 78786 w 242128"/>
                  <a:gd name="connsiteY20" fmla="*/ 61393 h 307595"/>
                  <a:gd name="connsiteX21" fmla="*/ 52177 w 242128"/>
                  <a:gd name="connsiteY21" fmla="*/ 77029 h 307595"/>
                  <a:gd name="connsiteX22" fmla="*/ 36130 w 242128"/>
                  <a:gd name="connsiteY22" fmla="*/ 89100 h 307595"/>
                  <a:gd name="connsiteX23" fmla="*/ 35307 w 242128"/>
                  <a:gd name="connsiteY23" fmla="*/ 89785 h 307595"/>
                  <a:gd name="connsiteX24" fmla="*/ 34895 w 242128"/>
                  <a:gd name="connsiteY24" fmla="*/ 91706 h 307595"/>
                  <a:gd name="connsiteX25" fmla="*/ 14184 w 242128"/>
                  <a:gd name="connsiteY25" fmla="*/ 103501 h 307595"/>
                  <a:gd name="connsiteX26" fmla="*/ 2937 w 242128"/>
                  <a:gd name="connsiteY26" fmla="*/ 73875 h 307595"/>
                  <a:gd name="connsiteX27" fmla="*/ 20356 w 242128"/>
                  <a:gd name="connsiteY27" fmla="*/ 54672 h 307595"/>
                  <a:gd name="connsiteX28" fmla="*/ 37364 w 242128"/>
                  <a:gd name="connsiteY28" fmla="*/ 40819 h 307595"/>
                  <a:gd name="connsiteX29" fmla="*/ 74123 w 242128"/>
                  <a:gd name="connsiteY29" fmla="*/ 17776 h 307595"/>
                  <a:gd name="connsiteX30" fmla="*/ 113076 w 242128"/>
                  <a:gd name="connsiteY30" fmla="*/ 1866 h 307595"/>
                  <a:gd name="connsiteX31" fmla="*/ 172055 w 242128"/>
                  <a:gd name="connsiteY31" fmla="*/ 36156 h 307595"/>
                  <a:gd name="connsiteX32" fmla="*/ 164100 w 242128"/>
                  <a:gd name="connsiteY32" fmla="*/ 88825 h 307595"/>
                  <a:gd name="connsiteX33" fmla="*/ 185222 w 242128"/>
                  <a:gd name="connsiteY33" fmla="*/ 86631 h 307595"/>
                  <a:gd name="connsiteX34" fmla="*/ 227193 w 242128"/>
                  <a:gd name="connsiteY34" fmla="*/ 101581 h 307595"/>
                  <a:gd name="connsiteX35" fmla="*/ 240772 w 242128"/>
                  <a:gd name="connsiteY35" fmla="*/ 151782 h 307595"/>
                  <a:gd name="connsiteX36" fmla="*/ 215398 w 242128"/>
                  <a:gd name="connsiteY36" fmla="*/ 200337 h 307595"/>
                  <a:gd name="connsiteX37" fmla="*/ 197430 w 242128"/>
                  <a:gd name="connsiteY37" fmla="*/ 221870 h 307595"/>
                  <a:gd name="connsiteX38" fmla="*/ 166843 w 242128"/>
                  <a:gd name="connsiteY38" fmla="*/ 254103 h 307595"/>
                  <a:gd name="connsiteX39" fmla="*/ 134748 w 242128"/>
                  <a:gd name="connsiteY39" fmla="*/ 283318 h 307595"/>
                  <a:gd name="connsiteX40" fmla="*/ 86330 w 242128"/>
                  <a:gd name="connsiteY40" fmla="*/ 307595 h 307595"/>
                  <a:gd name="connsiteX41" fmla="*/ 70968 w 242128"/>
                  <a:gd name="connsiteY41" fmla="*/ 304304 h 30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42128" h="307595">
                    <a:moveTo>
                      <a:pt x="70968" y="304304"/>
                    </a:moveTo>
                    <a:cubicBezTo>
                      <a:pt x="62601" y="300875"/>
                      <a:pt x="55881" y="294017"/>
                      <a:pt x="51491" y="286198"/>
                    </a:cubicBezTo>
                    <a:cubicBezTo>
                      <a:pt x="47377" y="279066"/>
                      <a:pt x="46142" y="270974"/>
                      <a:pt x="45319" y="263018"/>
                    </a:cubicBezTo>
                    <a:cubicBezTo>
                      <a:pt x="43399" y="243679"/>
                      <a:pt x="56018" y="225437"/>
                      <a:pt x="75906" y="222693"/>
                    </a:cubicBezTo>
                    <a:cubicBezTo>
                      <a:pt x="80295" y="222145"/>
                      <a:pt x="84547" y="222282"/>
                      <a:pt x="88662" y="223242"/>
                    </a:cubicBezTo>
                    <a:cubicBezTo>
                      <a:pt x="97852" y="214601"/>
                      <a:pt x="106904" y="205823"/>
                      <a:pt x="116094" y="197044"/>
                    </a:cubicBezTo>
                    <a:cubicBezTo>
                      <a:pt x="127615" y="185934"/>
                      <a:pt x="139137" y="174550"/>
                      <a:pt x="150109" y="162892"/>
                    </a:cubicBezTo>
                    <a:cubicBezTo>
                      <a:pt x="148052" y="163440"/>
                      <a:pt x="145995" y="164126"/>
                      <a:pt x="143937" y="164812"/>
                    </a:cubicBezTo>
                    <a:cubicBezTo>
                      <a:pt x="133376" y="168652"/>
                      <a:pt x="123226" y="172905"/>
                      <a:pt x="113213" y="177705"/>
                    </a:cubicBezTo>
                    <a:cubicBezTo>
                      <a:pt x="106630" y="181408"/>
                      <a:pt x="100046" y="185249"/>
                      <a:pt x="93600" y="189226"/>
                    </a:cubicBezTo>
                    <a:cubicBezTo>
                      <a:pt x="93600" y="189226"/>
                      <a:pt x="93600" y="189226"/>
                      <a:pt x="93600" y="189226"/>
                    </a:cubicBezTo>
                    <a:cubicBezTo>
                      <a:pt x="80981" y="196496"/>
                      <a:pt x="64522" y="194576"/>
                      <a:pt x="53960" y="184151"/>
                    </a:cubicBezTo>
                    <a:cubicBezTo>
                      <a:pt x="41067" y="171258"/>
                      <a:pt x="41890" y="150959"/>
                      <a:pt x="53960" y="137928"/>
                    </a:cubicBezTo>
                    <a:cubicBezTo>
                      <a:pt x="58761" y="132854"/>
                      <a:pt x="64933" y="128739"/>
                      <a:pt x="70831" y="124899"/>
                    </a:cubicBezTo>
                    <a:cubicBezTo>
                      <a:pt x="71928" y="123664"/>
                      <a:pt x="73163" y="122567"/>
                      <a:pt x="74260" y="121332"/>
                    </a:cubicBezTo>
                    <a:cubicBezTo>
                      <a:pt x="81392" y="112828"/>
                      <a:pt x="88113" y="103776"/>
                      <a:pt x="94423" y="94586"/>
                    </a:cubicBezTo>
                    <a:cubicBezTo>
                      <a:pt x="100732" y="84985"/>
                      <a:pt x="106767" y="75109"/>
                      <a:pt x="112390" y="64959"/>
                    </a:cubicBezTo>
                    <a:cubicBezTo>
                      <a:pt x="114311" y="60845"/>
                      <a:pt x="116094" y="56730"/>
                      <a:pt x="117603" y="52478"/>
                    </a:cubicBezTo>
                    <a:cubicBezTo>
                      <a:pt x="118288" y="50558"/>
                      <a:pt x="118837" y="48637"/>
                      <a:pt x="119386" y="46580"/>
                    </a:cubicBezTo>
                    <a:cubicBezTo>
                      <a:pt x="113899" y="47952"/>
                      <a:pt x="108550" y="49461"/>
                      <a:pt x="103201" y="51243"/>
                    </a:cubicBezTo>
                    <a:cubicBezTo>
                      <a:pt x="94834" y="54261"/>
                      <a:pt x="86742" y="57553"/>
                      <a:pt x="78786" y="61393"/>
                    </a:cubicBezTo>
                    <a:cubicBezTo>
                      <a:pt x="69734" y="66331"/>
                      <a:pt x="60955" y="71406"/>
                      <a:pt x="52177" y="77029"/>
                    </a:cubicBezTo>
                    <a:cubicBezTo>
                      <a:pt x="46691" y="80870"/>
                      <a:pt x="41342" y="84848"/>
                      <a:pt x="36130" y="89100"/>
                    </a:cubicBezTo>
                    <a:cubicBezTo>
                      <a:pt x="35855" y="89374"/>
                      <a:pt x="35581" y="89648"/>
                      <a:pt x="35307" y="89785"/>
                    </a:cubicBezTo>
                    <a:cubicBezTo>
                      <a:pt x="35169" y="90334"/>
                      <a:pt x="35032" y="91020"/>
                      <a:pt x="34895" y="91706"/>
                    </a:cubicBezTo>
                    <a:cubicBezTo>
                      <a:pt x="32426" y="100621"/>
                      <a:pt x="23099" y="105696"/>
                      <a:pt x="14184" y="103501"/>
                    </a:cubicBezTo>
                    <a:cubicBezTo>
                      <a:pt x="1154" y="100072"/>
                      <a:pt x="-3647" y="85122"/>
                      <a:pt x="2937" y="73875"/>
                    </a:cubicBezTo>
                    <a:cubicBezTo>
                      <a:pt x="7326" y="66468"/>
                      <a:pt x="14047" y="60433"/>
                      <a:pt x="20356" y="54672"/>
                    </a:cubicBezTo>
                    <a:cubicBezTo>
                      <a:pt x="25843" y="49872"/>
                      <a:pt x="31466" y="45345"/>
                      <a:pt x="37364" y="40819"/>
                    </a:cubicBezTo>
                    <a:cubicBezTo>
                      <a:pt x="48748" y="32178"/>
                      <a:pt x="61230" y="24086"/>
                      <a:pt x="74123" y="17776"/>
                    </a:cubicBezTo>
                    <a:cubicBezTo>
                      <a:pt x="86742" y="11604"/>
                      <a:pt x="99635" y="5706"/>
                      <a:pt x="113076" y="1866"/>
                    </a:cubicBezTo>
                    <a:cubicBezTo>
                      <a:pt x="137902" y="-5267"/>
                      <a:pt x="168763" y="8449"/>
                      <a:pt x="172055" y="36156"/>
                    </a:cubicBezTo>
                    <a:cubicBezTo>
                      <a:pt x="174250" y="54261"/>
                      <a:pt x="170272" y="71955"/>
                      <a:pt x="164100" y="88825"/>
                    </a:cubicBezTo>
                    <a:cubicBezTo>
                      <a:pt x="171095" y="87591"/>
                      <a:pt x="178227" y="86768"/>
                      <a:pt x="185222" y="86631"/>
                    </a:cubicBezTo>
                    <a:cubicBezTo>
                      <a:pt x="200584" y="86356"/>
                      <a:pt x="216083" y="90471"/>
                      <a:pt x="227193" y="101581"/>
                    </a:cubicBezTo>
                    <a:cubicBezTo>
                      <a:pt x="240361" y="114886"/>
                      <a:pt x="244613" y="133677"/>
                      <a:pt x="240772" y="151782"/>
                    </a:cubicBezTo>
                    <a:cubicBezTo>
                      <a:pt x="236795" y="170024"/>
                      <a:pt x="226370" y="185660"/>
                      <a:pt x="215398" y="200337"/>
                    </a:cubicBezTo>
                    <a:cubicBezTo>
                      <a:pt x="209774" y="207743"/>
                      <a:pt x="203602" y="214875"/>
                      <a:pt x="197430" y="221870"/>
                    </a:cubicBezTo>
                    <a:cubicBezTo>
                      <a:pt x="187554" y="232843"/>
                      <a:pt x="177541" y="243679"/>
                      <a:pt x="166843" y="254103"/>
                    </a:cubicBezTo>
                    <a:cubicBezTo>
                      <a:pt x="156419" y="264253"/>
                      <a:pt x="145720" y="273854"/>
                      <a:pt x="134748" y="283318"/>
                    </a:cubicBezTo>
                    <a:cubicBezTo>
                      <a:pt x="121032" y="294977"/>
                      <a:pt x="104435" y="307595"/>
                      <a:pt x="86330" y="307595"/>
                    </a:cubicBezTo>
                    <a:cubicBezTo>
                      <a:pt x="81118" y="307458"/>
                      <a:pt x="76043" y="306498"/>
                      <a:pt x="70968" y="30430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3" name="任意多边形: 形状 332"/>
              <p:cNvSpPr/>
              <p:nvPr>
                <p:custDataLst>
                  <p:tags r:id="rId173"/>
                </p:custDataLst>
              </p:nvPr>
            </p:nvSpPr>
            <p:spPr>
              <a:xfrm>
                <a:off x="3679615" y="4017398"/>
                <a:ext cx="46985" cy="59855"/>
              </a:xfrm>
              <a:custGeom>
                <a:avLst/>
                <a:gdLst>
                  <a:gd name="connsiteX0" fmla="*/ 15536 w 46985"/>
                  <a:gd name="connsiteY0" fmla="*/ 59271 h 59855"/>
                  <a:gd name="connsiteX1" fmla="*/ 723 w 46985"/>
                  <a:gd name="connsiteY1" fmla="*/ 33347 h 59855"/>
                  <a:gd name="connsiteX2" fmla="*/ 4426 w 46985"/>
                  <a:gd name="connsiteY2" fmla="*/ 23335 h 59855"/>
                  <a:gd name="connsiteX3" fmla="*/ 8952 w 46985"/>
                  <a:gd name="connsiteY3" fmla="*/ 14420 h 59855"/>
                  <a:gd name="connsiteX4" fmla="*/ 12107 w 46985"/>
                  <a:gd name="connsiteY4" fmla="*/ 9207 h 59855"/>
                  <a:gd name="connsiteX5" fmla="*/ 30486 w 46985"/>
                  <a:gd name="connsiteY5" fmla="*/ 155 h 59855"/>
                  <a:gd name="connsiteX6" fmla="*/ 30761 w 46985"/>
                  <a:gd name="connsiteY6" fmla="*/ 155 h 59855"/>
                  <a:gd name="connsiteX7" fmla="*/ 46808 w 46985"/>
                  <a:gd name="connsiteY7" fmla="*/ 16202 h 59855"/>
                  <a:gd name="connsiteX8" fmla="*/ 41322 w 46985"/>
                  <a:gd name="connsiteY8" fmla="*/ 44320 h 59855"/>
                  <a:gd name="connsiteX9" fmla="*/ 20748 w 46985"/>
                  <a:gd name="connsiteY9" fmla="*/ 59819 h 59855"/>
                  <a:gd name="connsiteX10" fmla="*/ 15536 w 46985"/>
                  <a:gd name="connsiteY10" fmla="*/ 59271 h 59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985" h="59855">
                    <a:moveTo>
                      <a:pt x="15536" y="59271"/>
                    </a:moveTo>
                    <a:cubicBezTo>
                      <a:pt x="4426" y="56253"/>
                      <a:pt x="-2295" y="44320"/>
                      <a:pt x="723" y="33347"/>
                    </a:cubicBezTo>
                    <a:cubicBezTo>
                      <a:pt x="1683" y="29918"/>
                      <a:pt x="2917" y="26627"/>
                      <a:pt x="4426" y="23335"/>
                    </a:cubicBezTo>
                    <a:cubicBezTo>
                      <a:pt x="5523" y="20180"/>
                      <a:pt x="7306" y="17300"/>
                      <a:pt x="8952" y="14420"/>
                    </a:cubicBezTo>
                    <a:cubicBezTo>
                      <a:pt x="9912" y="12636"/>
                      <a:pt x="11010" y="10853"/>
                      <a:pt x="12107" y="9207"/>
                    </a:cubicBezTo>
                    <a:cubicBezTo>
                      <a:pt x="15673" y="2761"/>
                      <a:pt x="23354" y="-805"/>
                      <a:pt x="30486" y="155"/>
                    </a:cubicBezTo>
                    <a:cubicBezTo>
                      <a:pt x="30623" y="155"/>
                      <a:pt x="30623" y="155"/>
                      <a:pt x="30761" y="155"/>
                    </a:cubicBezTo>
                    <a:cubicBezTo>
                      <a:pt x="38853" y="1252"/>
                      <a:pt x="45848" y="7973"/>
                      <a:pt x="46808" y="16202"/>
                    </a:cubicBezTo>
                    <a:cubicBezTo>
                      <a:pt x="47906" y="25941"/>
                      <a:pt x="43653" y="35130"/>
                      <a:pt x="41322" y="44320"/>
                    </a:cubicBezTo>
                    <a:cubicBezTo>
                      <a:pt x="38990" y="53647"/>
                      <a:pt x="29937" y="59819"/>
                      <a:pt x="20748" y="59819"/>
                    </a:cubicBezTo>
                    <a:cubicBezTo>
                      <a:pt x="19102" y="59956"/>
                      <a:pt x="17319" y="59682"/>
                      <a:pt x="15536" y="5927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4" name="任意多边形: 形状 333"/>
              <p:cNvSpPr/>
              <p:nvPr>
                <p:custDataLst>
                  <p:tags r:id="rId174"/>
                </p:custDataLst>
              </p:nvPr>
            </p:nvSpPr>
            <p:spPr>
              <a:xfrm>
                <a:off x="3696621" y="4227918"/>
                <a:ext cx="262736" cy="613873"/>
              </a:xfrm>
              <a:custGeom>
                <a:avLst/>
                <a:gdLst>
                  <a:gd name="connsiteX0" fmla="*/ 48457 w 262736"/>
                  <a:gd name="connsiteY0" fmla="*/ 595588 h 613873"/>
                  <a:gd name="connsiteX1" fmla="*/ 57921 w 262736"/>
                  <a:gd name="connsiteY1" fmla="*/ 546758 h 613873"/>
                  <a:gd name="connsiteX2" fmla="*/ 86450 w 262736"/>
                  <a:gd name="connsiteY2" fmla="*/ 526596 h 613873"/>
                  <a:gd name="connsiteX3" fmla="*/ 81375 w 262736"/>
                  <a:gd name="connsiteY3" fmla="*/ 520013 h 613873"/>
                  <a:gd name="connsiteX4" fmla="*/ 81375 w 262736"/>
                  <a:gd name="connsiteY4" fmla="*/ 480648 h 613873"/>
                  <a:gd name="connsiteX5" fmla="*/ 106201 w 262736"/>
                  <a:gd name="connsiteY5" fmla="*/ 456096 h 613873"/>
                  <a:gd name="connsiteX6" fmla="*/ 102361 w 262736"/>
                  <a:gd name="connsiteY6" fmla="*/ 454175 h 613873"/>
                  <a:gd name="connsiteX7" fmla="*/ 82884 w 262736"/>
                  <a:gd name="connsiteY7" fmla="*/ 420160 h 613873"/>
                  <a:gd name="connsiteX8" fmla="*/ 97011 w 262736"/>
                  <a:gd name="connsiteY8" fmla="*/ 389573 h 613873"/>
                  <a:gd name="connsiteX9" fmla="*/ 111550 w 262736"/>
                  <a:gd name="connsiteY9" fmla="*/ 378052 h 613873"/>
                  <a:gd name="connsiteX10" fmla="*/ 114842 w 262736"/>
                  <a:gd name="connsiteY10" fmla="*/ 375720 h 613873"/>
                  <a:gd name="connsiteX11" fmla="*/ 119368 w 262736"/>
                  <a:gd name="connsiteY11" fmla="*/ 371605 h 613873"/>
                  <a:gd name="connsiteX12" fmla="*/ 83432 w 262736"/>
                  <a:gd name="connsiteY12" fmla="*/ 352540 h 613873"/>
                  <a:gd name="connsiteX13" fmla="*/ 89468 w 262736"/>
                  <a:gd name="connsiteY13" fmla="*/ 305494 h 613873"/>
                  <a:gd name="connsiteX14" fmla="*/ 104144 w 262736"/>
                  <a:gd name="connsiteY14" fmla="*/ 293699 h 613873"/>
                  <a:gd name="connsiteX15" fmla="*/ 127598 w 262736"/>
                  <a:gd name="connsiteY15" fmla="*/ 269558 h 613873"/>
                  <a:gd name="connsiteX16" fmla="*/ 122112 w 262736"/>
                  <a:gd name="connsiteY16" fmla="*/ 273536 h 613873"/>
                  <a:gd name="connsiteX17" fmla="*/ 100989 w 262736"/>
                  <a:gd name="connsiteY17" fmla="*/ 287938 h 613873"/>
                  <a:gd name="connsiteX18" fmla="*/ 69305 w 262736"/>
                  <a:gd name="connsiteY18" fmla="*/ 302614 h 613873"/>
                  <a:gd name="connsiteX19" fmla="*/ 27060 w 262736"/>
                  <a:gd name="connsiteY19" fmla="*/ 274770 h 613873"/>
                  <a:gd name="connsiteX20" fmla="*/ 28431 w 262736"/>
                  <a:gd name="connsiteY20" fmla="*/ 248299 h 613873"/>
                  <a:gd name="connsiteX21" fmla="*/ 39816 w 262736"/>
                  <a:gd name="connsiteY21" fmla="*/ 229919 h 613873"/>
                  <a:gd name="connsiteX22" fmla="*/ 57372 w 262736"/>
                  <a:gd name="connsiteY22" fmla="*/ 210305 h 613873"/>
                  <a:gd name="connsiteX23" fmla="*/ 89193 w 262736"/>
                  <a:gd name="connsiteY23" fmla="*/ 179719 h 613873"/>
                  <a:gd name="connsiteX24" fmla="*/ 126912 w 262736"/>
                  <a:gd name="connsiteY24" fmla="*/ 149818 h 613873"/>
                  <a:gd name="connsiteX25" fmla="*/ 145703 w 262736"/>
                  <a:gd name="connsiteY25" fmla="*/ 138707 h 613873"/>
                  <a:gd name="connsiteX26" fmla="*/ 149955 w 262736"/>
                  <a:gd name="connsiteY26" fmla="*/ 128558 h 613873"/>
                  <a:gd name="connsiteX27" fmla="*/ 127598 w 262736"/>
                  <a:gd name="connsiteY27" fmla="*/ 138433 h 613873"/>
                  <a:gd name="connsiteX28" fmla="*/ 111825 w 262736"/>
                  <a:gd name="connsiteY28" fmla="*/ 146663 h 613873"/>
                  <a:gd name="connsiteX29" fmla="*/ 87547 w 262736"/>
                  <a:gd name="connsiteY29" fmla="*/ 161613 h 613873"/>
                  <a:gd name="connsiteX30" fmla="*/ 66836 w 262736"/>
                  <a:gd name="connsiteY30" fmla="*/ 172449 h 613873"/>
                  <a:gd name="connsiteX31" fmla="*/ 41599 w 262736"/>
                  <a:gd name="connsiteY31" fmla="*/ 182462 h 613873"/>
                  <a:gd name="connsiteX32" fmla="*/ 4977 w 262736"/>
                  <a:gd name="connsiteY32" fmla="*/ 164631 h 613873"/>
                  <a:gd name="connsiteX33" fmla="*/ 7583 w 262736"/>
                  <a:gd name="connsiteY33" fmla="*/ 123757 h 613873"/>
                  <a:gd name="connsiteX34" fmla="*/ 40501 w 262736"/>
                  <a:gd name="connsiteY34" fmla="*/ 98108 h 613873"/>
                  <a:gd name="connsiteX35" fmla="*/ 69854 w 262736"/>
                  <a:gd name="connsiteY35" fmla="*/ 80552 h 613873"/>
                  <a:gd name="connsiteX36" fmla="*/ 89742 w 262736"/>
                  <a:gd name="connsiteY36" fmla="*/ 70127 h 613873"/>
                  <a:gd name="connsiteX37" fmla="*/ 43245 w 262736"/>
                  <a:gd name="connsiteY37" fmla="*/ 88507 h 613873"/>
                  <a:gd name="connsiteX38" fmla="*/ 32958 w 262736"/>
                  <a:gd name="connsiteY38" fmla="*/ 96325 h 613873"/>
                  <a:gd name="connsiteX39" fmla="*/ 19379 w 262736"/>
                  <a:gd name="connsiteY39" fmla="*/ 96874 h 613873"/>
                  <a:gd name="connsiteX40" fmla="*/ 6349 w 262736"/>
                  <a:gd name="connsiteY40" fmla="*/ 79729 h 613873"/>
                  <a:gd name="connsiteX41" fmla="*/ 24042 w 262736"/>
                  <a:gd name="connsiteY41" fmla="*/ 56000 h 613873"/>
                  <a:gd name="connsiteX42" fmla="*/ 46399 w 262736"/>
                  <a:gd name="connsiteY42" fmla="*/ 44204 h 613873"/>
                  <a:gd name="connsiteX43" fmla="*/ 84393 w 262736"/>
                  <a:gd name="connsiteY43" fmla="*/ 25962 h 613873"/>
                  <a:gd name="connsiteX44" fmla="*/ 119780 w 262736"/>
                  <a:gd name="connsiteY44" fmla="*/ 8954 h 613873"/>
                  <a:gd name="connsiteX45" fmla="*/ 144194 w 262736"/>
                  <a:gd name="connsiteY45" fmla="*/ 313 h 613873"/>
                  <a:gd name="connsiteX46" fmla="*/ 179719 w 262736"/>
                  <a:gd name="connsiteY46" fmla="*/ 21024 h 613873"/>
                  <a:gd name="connsiteX47" fmla="*/ 182736 w 262736"/>
                  <a:gd name="connsiteY47" fmla="*/ 54217 h 613873"/>
                  <a:gd name="connsiteX48" fmla="*/ 184931 w 262736"/>
                  <a:gd name="connsiteY48" fmla="*/ 55040 h 613873"/>
                  <a:gd name="connsiteX49" fmla="*/ 216203 w 262736"/>
                  <a:gd name="connsiteY49" fmla="*/ 80140 h 613873"/>
                  <a:gd name="connsiteX50" fmla="*/ 227039 w 262736"/>
                  <a:gd name="connsiteY50" fmla="*/ 140765 h 613873"/>
                  <a:gd name="connsiteX51" fmla="*/ 239384 w 262736"/>
                  <a:gd name="connsiteY51" fmla="*/ 154755 h 613873"/>
                  <a:gd name="connsiteX52" fmla="*/ 246104 w 262736"/>
                  <a:gd name="connsiteY52" fmla="*/ 215243 h 613873"/>
                  <a:gd name="connsiteX53" fmla="*/ 232800 w 262736"/>
                  <a:gd name="connsiteY53" fmla="*/ 254059 h 613873"/>
                  <a:gd name="connsiteX54" fmla="*/ 246790 w 262736"/>
                  <a:gd name="connsiteY54" fmla="*/ 263523 h 613873"/>
                  <a:gd name="connsiteX55" fmla="*/ 258586 w 262736"/>
                  <a:gd name="connsiteY55" fmla="*/ 280531 h 613873"/>
                  <a:gd name="connsiteX56" fmla="*/ 262701 w 262736"/>
                  <a:gd name="connsiteY56" fmla="*/ 303163 h 613873"/>
                  <a:gd name="connsiteX57" fmla="*/ 250905 w 262736"/>
                  <a:gd name="connsiteY57" fmla="*/ 342390 h 613873"/>
                  <a:gd name="connsiteX58" fmla="*/ 237875 w 262736"/>
                  <a:gd name="connsiteY58" fmla="*/ 362690 h 613873"/>
                  <a:gd name="connsiteX59" fmla="*/ 246242 w 262736"/>
                  <a:gd name="connsiteY59" fmla="*/ 378326 h 613873"/>
                  <a:gd name="connsiteX60" fmla="*/ 225119 w 262736"/>
                  <a:gd name="connsiteY60" fmla="*/ 452393 h 613873"/>
                  <a:gd name="connsiteX61" fmla="*/ 217987 w 262736"/>
                  <a:gd name="connsiteY61" fmla="*/ 461582 h 613873"/>
                  <a:gd name="connsiteX62" fmla="*/ 227862 w 262736"/>
                  <a:gd name="connsiteY62" fmla="*/ 475436 h 613873"/>
                  <a:gd name="connsiteX63" fmla="*/ 226765 w 262736"/>
                  <a:gd name="connsiteY63" fmla="*/ 511920 h 613873"/>
                  <a:gd name="connsiteX64" fmla="*/ 204408 w 262736"/>
                  <a:gd name="connsiteY64" fmla="*/ 540312 h 613873"/>
                  <a:gd name="connsiteX65" fmla="*/ 152973 w 262736"/>
                  <a:gd name="connsiteY65" fmla="*/ 580363 h 613873"/>
                  <a:gd name="connsiteX66" fmla="*/ 128009 w 262736"/>
                  <a:gd name="connsiteY66" fmla="*/ 595039 h 613873"/>
                  <a:gd name="connsiteX67" fmla="*/ 95503 w 262736"/>
                  <a:gd name="connsiteY67" fmla="*/ 610675 h 613873"/>
                  <a:gd name="connsiteX68" fmla="*/ 81375 w 262736"/>
                  <a:gd name="connsiteY68" fmla="*/ 613830 h 613873"/>
                  <a:gd name="connsiteX69" fmla="*/ 48457 w 262736"/>
                  <a:gd name="connsiteY69" fmla="*/ 595588 h 613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262736" h="613873">
                    <a:moveTo>
                      <a:pt x="48457" y="595588"/>
                    </a:moveTo>
                    <a:cubicBezTo>
                      <a:pt x="39130" y="579677"/>
                      <a:pt x="42970" y="557869"/>
                      <a:pt x="57921" y="546758"/>
                    </a:cubicBezTo>
                    <a:cubicBezTo>
                      <a:pt x="67385" y="539764"/>
                      <a:pt x="76712" y="533042"/>
                      <a:pt x="86450" y="526596"/>
                    </a:cubicBezTo>
                    <a:cubicBezTo>
                      <a:pt x="84667" y="524539"/>
                      <a:pt x="83021" y="522344"/>
                      <a:pt x="81375" y="520013"/>
                    </a:cubicBezTo>
                    <a:cubicBezTo>
                      <a:pt x="73831" y="508903"/>
                      <a:pt x="74380" y="491894"/>
                      <a:pt x="81375" y="480648"/>
                    </a:cubicBezTo>
                    <a:cubicBezTo>
                      <a:pt x="87547" y="470498"/>
                      <a:pt x="97423" y="463777"/>
                      <a:pt x="106201" y="456096"/>
                    </a:cubicBezTo>
                    <a:cubicBezTo>
                      <a:pt x="104967" y="455547"/>
                      <a:pt x="103595" y="454862"/>
                      <a:pt x="102361" y="454175"/>
                    </a:cubicBezTo>
                    <a:cubicBezTo>
                      <a:pt x="90428" y="447181"/>
                      <a:pt x="82884" y="434150"/>
                      <a:pt x="82884" y="420160"/>
                    </a:cubicBezTo>
                    <a:cubicBezTo>
                      <a:pt x="82884" y="408090"/>
                      <a:pt x="88096" y="397529"/>
                      <a:pt x="97011" y="389573"/>
                    </a:cubicBezTo>
                    <a:cubicBezTo>
                      <a:pt x="101675" y="385459"/>
                      <a:pt x="106475" y="381755"/>
                      <a:pt x="111550" y="378052"/>
                    </a:cubicBezTo>
                    <a:cubicBezTo>
                      <a:pt x="112648" y="377229"/>
                      <a:pt x="113745" y="376543"/>
                      <a:pt x="114842" y="375720"/>
                    </a:cubicBezTo>
                    <a:cubicBezTo>
                      <a:pt x="116351" y="374349"/>
                      <a:pt x="117860" y="372977"/>
                      <a:pt x="119368" y="371605"/>
                    </a:cubicBezTo>
                    <a:cubicBezTo>
                      <a:pt x="104967" y="372291"/>
                      <a:pt x="90976" y="365433"/>
                      <a:pt x="83432" y="352540"/>
                    </a:cubicBezTo>
                    <a:cubicBezTo>
                      <a:pt x="74380" y="337041"/>
                      <a:pt x="77672" y="318387"/>
                      <a:pt x="89468" y="305494"/>
                    </a:cubicBezTo>
                    <a:cubicBezTo>
                      <a:pt x="93719" y="300831"/>
                      <a:pt x="98932" y="297265"/>
                      <a:pt x="104144" y="293699"/>
                    </a:cubicBezTo>
                    <a:cubicBezTo>
                      <a:pt x="112236" y="286018"/>
                      <a:pt x="120054" y="277788"/>
                      <a:pt x="127598" y="269558"/>
                    </a:cubicBezTo>
                    <a:cubicBezTo>
                      <a:pt x="125815" y="270930"/>
                      <a:pt x="124032" y="272164"/>
                      <a:pt x="122112" y="273536"/>
                    </a:cubicBezTo>
                    <a:cubicBezTo>
                      <a:pt x="115117" y="278474"/>
                      <a:pt x="108121" y="283274"/>
                      <a:pt x="100989" y="287938"/>
                    </a:cubicBezTo>
                    <a:cubicBezTo>
                      <a:pt x="91251" y="294247"/>
                      <a:pt x="81101" y="301242"/>
                      <a:pt x="69305" y="302614"/>
                    </a:cubicBezTo>
                    <a:cubicBezTo>
                      <a:pt x="50788" y="304671"/>
                      <a:pt x="31723" y="293561"/>
                      <a:pt x="27060" y="274770"/>
                    </a:cubicBezTo>
                    <a:cubicBezTo>
                      <a:pt x="24865" y="265992"/>
                      <a:pt x="24591" y="256802"/>
                      <a:pt x="28431" y="248299"/>
                    </a:cubicBezTo>
                    <a:cubicBezTo>
                      <a:pt x="31449" y="241577"/>
                      <a:pt x="35289" y="235543"/>
                      <a:pt x="39816" y="229919"/>
                    </a:cubicBezTo>
                    <a:cubicBezTo>
                      <a:pt x="45302" y="223061"/>
                      <a:pt x="51337" y="216752"/>
                      <a:pt x="57372" y="210305"/>
                    </a:cubicBezTo>
                    <a:cubicBezTo>
                      <a:pt x="67385" y="199607"/>
                      <a:pt x="78220" y="189594"/>
                      <a:pt x="89193" y="179719"/>
                    </a:cubicBezTo>
                    <a:cubicBezTo>
                      <a:pt x="101126" y="168883"/>
                      <a:pt x="113608" y="158870"/>
                      <a:pt x="126912" y="149818"/>
                    </a:cubicBezTo>
                    <a:cubicBezTo>
                      <a:pt x="132810" y="145703"/>
                      <a:pt x="139120" y="142000"/>
                      <a:pt x="145703" y="138707"/>
                    </a:cubicBezTo>
                    <a:cubicBezTo>
                      <a:pt x="147212" y="135416"/>
                      <a:pt x="148721" y="131987"/>
                      <a:pt x="149955" y="128558"/>
                    </a:cubicBezTo>
                    <a:cubicBezTo>
                      <a:pt x="142411" y="131575"/>
                      <a:pt x="135005" y="135004"/>
                      <a:pt x="127598" y="138433"/>
                    </a:cubicBezTo>
                    <a:cubicBezTo>
                      <a:pt x="122249" y="141177"/>
                      <a:pt x="117037" y="143920"/>
                      <a:pt x="111825" y="146663"/>
                    </a:cubicBezTo>
                    <a:cubicBezTo>
                      <a:pt x="104006" y="152149"/>
                      <a:pt x="95777" y="157087"/>
                      <a:pt x="87547" y="161613"/>
                    </a:cubicBezTo>
                    <a:cubicBezTo>
                      <a:pt x="80827" y="165454"/>
                      <a:pt x="73831" y="169020"/>
                      <a:pt x="66836" y="172449"/>
                    </a:cubicBezTo>
                    <a:cubicBezTo>
                      <a:pt x="58881" y="176426"/>
                      <a:pt x="50514" y="181502"/>
                      <a:pt x="41599" y="182462"/>
                    </a:cubicBezTo>
                    <a:cubicBezTo>
                      <a:pt x="26923" y="184108"/>
                      <a:pt x="12521" y="177524"/>
                      <a:pt x="4977" y="164631"/>
                    </a:cubicBezTo>
                    <a:cubicBezTo>
                      <a:pt x="-2293" y="152149"/>
                      <a:pt x="-1744" y="135142"/>
                      <a:pt x="7583" y="123757"/>
                    </a:cubicBezTo>
                    <a:cubicBezTo>
                      <a:pt x="16224" y="113059"/>
                      <a:pt x="28980" y="105378"/>
                      <a:pt x="40501" y="98108"/>
                    </a:cubicBezTo>
                    <a:cubicBezTo>
                      <a:pt x="50240" y="92073"/>
                      <a:pt x="59978" y="86175"/>
                      <a:pt x="69854" y="80552"/>
                    </a:cubicBezTo>
                    <a:cubicBezTo>
                      <a:pt x="76437" y="76849"/>
                      <a:pt x="83021" y="73420"/>
                      <a:pt x="89742" y="70127"/>
                    </a:cubicBezTo>
                    <a:cubicBezTo>
                      <a:pt x="74106" y="75751"/>
                      <a:pt x="58332" y="81375"/>
                      <a:pt x="43245" y="88507"/>
                    </a:cubicBezTo>
                    <a:cubicBezTo>
                      <a:pt x="41050" y="92348"/>
                      <a:pt x="37484" y="95365"/>
                      <a:pt x="32958" y="96325"/>
                    </a:cubicBezTo>
                    <a:cubicBezTo>
                      <a:pt x="28294" y="97423"/>
                      <a:pt x="24042" y="98383"/>
                      <a:pt x="19379" y="96874"/>
                    </a:cubicBezTo>
                    <a:cubicBezTo>
                      <a:pt x="11698" y="94542"/>
                      <a:pt x="6349" y="87821"/>
                      <a:pt x="6349" y="79729"/>
                    </a:cubicBezTo>
                    <a:cubicBezTo>
                      <a:pt x="6211" y="68207"/>
                      <a:pt x="15127" y="61624"/>
                      <a:pt x="24042" y="56000"/>
                    </a:cubicBezTo>
                    <a:cubicBezTo>
                      <a:pt x="31174" y="51611"/>
                      <a:pt x="38855" y="48045"/>
                      <a:pt x="46399" y="44204"/>
                    </a:cubicBezTo>
                    <a:cubicBezTo>
                      <a:pt x="58881" y="37895"/>
                      <a:pt x="71637" y="31997"/>
                      <a:pt x="84393" y="25962"/>
                    </a:cubicBezTo>
                    <a:cubicBezTo>
                      <a:pt x="96188" y="20339"/>
                      <a:pt x="107984" y="14715"/>
                      <a:pt x="119780" y="8954"/>
                    </a:cubicBezTo>
                    <a:cubicBezTo>
                      <a:pt x="127598" y="5114"/>
                      <a:pt x="135553" y="1685"/>
                      <a:pt x="144194" y="313"/>
                    </a:cubicBezTo>
                    <a:cubicBezTo>
                      <a:pt x="158870" y="-1882"/>
                      <a:pt x="173958" y="7720"/>
                      <a:pt x="179719" y="21024"/>
                    </a:cubicBezTo>
                    <a:cubicBezTo>
                      <a:pt x="184657" y="32134"/>
                      <a:pt x="184931" y="43382"/>
                      <a:pt x="182736" y="54217"/>
                    </a:cubicBezTo>
                    <a:cubicBezTo>
                      <a:pt x="183422" y="54491"/>
                      <a:pt x="184245" y="54766"/>
                      <a:pt x="184931" y="55040"/>
                    </a:cubicBezTo>
                    <a:cubicBezTo>
                      <a:pt x="197275" y="60252"/>
                      <a:pt x="208660" y="69030"/>
                      <a:pt x="216203" y="80140"/>
                    </a:cubicBezTo>
                    <a:cubicBezTo>
                      <a:pt x="228822" y="98383"/>
                      <a:pt x="231017" y="119917"/>
                      <a:pt x="227039" y="140765"/>
                    </a:cubicBezTo>
                    <a:cubicBezTo>
                      <a:pt x="231840" y="144606"/>
                      <a:pt x="236092" y="149269"/>
                      <a:pt x="239384" y="154755"/>
                    </a:cubicBezTo>
                    <a:cubicBezTo>
                      <a:pt x="250768" y="173272"/>
                      <a:pt x="250631" y="194532"/>
                      <a:pt x="246104" y="215243"/>
                    </a:cubicBezTo>
                    <a:cubicBezTo>
                      <a:pt x="243087" y="228822"/>
                      <a:pt x="238561" y="241715"/>
                      <a:pt x="232800" y="254059"/>
                    </a:cubicBezTo>
                    <a:cubicBezTo>
                      <a:pt x="238012" y="256391"/>
                      <a:pt x="242813" y="259683"/>
                      <a:pt x="246790" y="263523"/>
                    </a:cubicBezTo>
                    <a:cubicBezTo>
                      <a:pt x="251865" y="268461"/>
                      <a:pt x="255843" y="274085"/>
                      <a:pt x="258586" y="280531"/>
                    </a:cubicBezTo>
                    <a:cubicBezTo>
                      <a:pt x="261740" y="287801"/>
                      <a:pt x="262426" y="295344"/>
                      <a:pt x="262701" y="303163"/>
                    </a:cubicBezTo>
                    <a:cubicBezTo>
                      <a:pt x="263249" y="316330"/>
                      <a:pt x="257351" y="331006"/>
                      <a:pt x="250905" y="342390"/>
                    </a:cubicBezTo>
                    <a:cubicBezTo>
                      <a:pt x="246927" y="349385"/>
                      <a:pt x="242538" y="356106"/>
                      <a:pt x="237875" y="362690"/>
                    </a:cubicBezTo>
                    <a:cubicBezTo>
                      <a:pt x="241441" y="367353"/>
                      <a:pt x="244321" y="372703"/>
                      <a:pt x="246242" y="378326"/>
                    </a:cubicBezTo>
                    <a:cubicBezTo>
                      <a:pt x="255294" y="404935"/>
                      <a:pt x="240206" y="431407"/>
                      <a:pt x="225119" y="452393"/>
                    </a:cubicBezTo>
                    <a:cubicBezTo>
                      <a:pt x="222924" y="455547"/>
                      <a:pt x="220455" y="458565"/>
                      <a:pt x="217987" y="461582"/>
                    </a:cubicBezTo>
                    <a:cubicBezTo>
                      <a:pt x="222239" y="465560"/>
                      <a:pt x="225668" y="470223"/>
                      <a:pt x="227862" y="475436"/>
                    </a:cubicBezTo>
                    <a:cubicBezTo>
                      <a:pt x="232800" y="487094"/>
                      <a:pt x="231840" y="500536"/>
                      <a:pt x="226765" y="511920"/>
                    </a:cubicBezTo>
                    <a:cubicBezTo>
                      <a:pt x="221827" y="522893"/>
                      <a:pt x="212912" y="531945"/>
                      <a:pt x="204408" y="540312"/>
                    </a:cubicBezTo>
                    <a:cubicBezTo>
                      <a:pt x="189046" y="555400"/>
                      <a:pt x="171215" y="568841"/>
                      <a:pt x="152973" y="580363"/>
                    </a:cubicBezTo>
                    <a:cubicBezTo>
                      <a:pt x="144743" y="585438"/>
                      <a:pt x="136651" y="590650"/>
                      <a:pt x="128009" y="595039"/>
                    </a:cubicBezTo>
                    <a:cubicBezTo>
                      <a:pt x="117311" y="600663"/>
                      <a:pt x="106338" y="605463"/>
                      <a:pt x="95503" y="610675"/>
                    </a:cubicBezTo>
                    <a:cubicBezTo>
                      <a:pt x="90976" y="612733"/>
                      <a:pt x="86176" y="613830"/>
                      <a:pt x="81375" y="613830"/>
                    </a:cubicBezTo>
                    <a:cubicBezTo>
                      <a:pt x="68208" y="614516"/>
                      <a:pt x="55177" y="607109"/>
                      <a:pt x="48457" y="59558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5" name="任意多边形: 形状 334"/>
              <p:cNvSpPr/>
              <p:nvPr>
                <p:custDataLst>
                  <p:tags r:id="rId175"/>
                </p:custDataLst>
              </p:nvPr>
            </p:nvSpPr>
            <p:spPr>
              <a:xfrm>
                <a:off x="2949408" y="5522078"/>
                <a:ext cx="184057" cy="185011"/>
              </a:xfrm>
              <a:custGeom>
                <a:avLst/>
                <a:gdLst>
                  <a:gd name="connsiteX0" fmla="*/ 24418 w 184057"/>
                  <a:gd name="connsiteY0" fmla="*/ 176096 h 185011"/>
                  <a:gd name="connsiteX1" fmla="*/ 6039 w 184057"/>
                  <a:gd name="connsiteY1" fmla="*/ 154288 h 185011"/>
                  <a:gd name="connsiteX2" fmla="*/ 4 w 184057"/>
                  <a:gd name="connsiteY2" fmla="*/ 118764 h 185011"/>
                  <a:gd name="connsiteX3" fmla="*/ 6588 w 184057"/>
                  <a:gd name="connsiteY3" fmla="*/ 58413 h 185011"/>
                  <a:gd name="connsiteX4" fmla="*/ 28808 w 184057"/>
                  <a:gd name="connsiteY4" fmla="*/ 15208 h 185011"/>
                  <a:gd name="connsiteX5" fmla="*/ 49930 w 184057"/>
                  <a:gd name="connsiteY5" fmla="*/ 14522 h 185011"/>
                  <a:gd name="connsiteX6" fmla="*/ 61589 w 184057"/>
                  <a:gd name="connsiteY6" fmla="*/ 32216 h 185011"/>
                  <a:gd name="connsiteX7" fmla="*/ 48010 w 184057"/>
                  <a:gd name="connsiteY7" fmla="*/ 45794 h 185011"/>
                  <a:gd name="connsiteX8" fmla="*/ 47187 w 184057"/>
                  <a:gd name="connsiteY8" fmla="*/ 48949 h 185011"/>
                  <a:gd name="connsiteX9" fmla="*/ 44169 w 184057"/>
                  <a:gd name="connsiteY9" fmla="*/ 77753 h 185011"/>
                  <a:gd name="connsiteX10" fmla="*/ 44444 w 184057"/>
                  <a:gd name="connsiteY10" fmla="*/ 75010 h 185011"/>
                  <a:gd name="connsiteX11" fmla="*/ 44581 w 184057"/>
                  <a:gd name="connsiteY11" fmla="*/ 111494 h 185011"/>
                  <a:gd name="connsiteX12" fmla="*/ 46090 w 184057"/>
                  <a:gd name="connsiteY12" fmla="*/ 122878 h 185011"/>
                  <a:gd name="connsiteX13" fmla="*/ 47598 w 184057"/>
                  <a:gd name="connsiteY13" fmla="*/ 128090 h 185011"/>
                  <a:gd name="connsiteX14" fmla="*/ 48284 w 184057"/>
                  <a:gd name="connsiteY14" fmla="*/ 129462 h 185011"/>
                  <a:gd name="connsiteX15" fmla="*/ 48970 w 184057"/>
                  <a:gd name="connsiteY15" fmla="*/ 130697 h 185011"/>
                  <a:gd name="connsiteX16" fmla="*/ 49382 w 184057"/>
                  <a:gd name="connsiteY16" fmla="*/ 131245 h 185011"/>
                  <a:gd name="connsiteX17" fmla="*/ 49656 w 184057"/>
                  <a:gd name="connsiteY17" fmla="*/ 131245 h 185011"/>
                  <a:gd name="connsiteX18" fmla="*/ 50342 w 184057"/>
                  <a:gd name="connsiteY18" fmla="*/ 130971 h 185011"/>
                  <a:gd name="connsiteX19" fmla="*/ 52125 w 184057"/>
                  <a:gd name="connsiteY19" fmla="*/ 129874 h 185011"/>
                  <a:gd name="connsiteX20" fmla="*/ 54731 w 184057"/>
                  <a:gd name="connsiteY20" fmla="*/ 127816 h 185011"/>
                  <a:gd name="connsiteX21" fmla="*/ 57200 w 184057"/>
                  <a:gd name="connsiteY21" fmla="*/ 125347 h 185011"/>
                  <a:gd name="connsiteX22" fmla="*/ 63509 w 184057"/>
                  <a:gd name="connsiteY22" fmla="*/ 117255 h 185011"/>
                  <a:gd name="connsiteX23" fmla="*/ 76814 w 184057"/>
                  <a:gd name="connsiteY23" fmla="*/ 93938 h 185011"/>
                  <a:gd name="connsiteX24" fmla="*/ 77088 w 184057"/>
                  <a:gd name="connsiteY24" fmla="*/ 92429 h 185011"/>
                  <a:gd name="connsiteX25" fmla="*/ 101639 w 184057"/>
                  <a:gd name="connsiteY25" fmla="*/ 62802 h 185011"/>
                  <a:gd name="connsiteX26" fmla="*/ 104108 w 184057"/>
                  <a:gd name="connsiteY26" fmla="*/ 62254 h 185011"/>
                  <a:gd name="connsiteX27" fmla="*/ 113298 w 184057"/>
                  <a:gd name="connsiteY27" fmla="*/ 26455 h 185011"/>
                  <a:gd name="connsiteX28" fmla="*/ 157738 w 184057"/>
                  <a:gd name="connsiteY28" fmla="*/ 1217 h 185011"/>
                  <a:gd name="connsiteX29" fmla="*/ 179272 w 184057"/>
                  <a:gd name="connsiteY29" fmla="*/ 17814 h 185011"/>
                  <a:gd name="connsiteX30" fmla="*/ 182975 w 184057"/>
                  <a:gd name="connsiteY30" fmla="*/ 45657 h 185011"/>
                  <a:gd name="connsiteX31" fmla="*/ 173786 w 184057"/>
                  <a:gd name="connsiteY31" fmla="*/ 84611 h 185011"/>
                  <a:gd name="connsiteX32" fmla="*/ 169122 w 184057"/>
                  <a:gd name="connsiteY32" fmla="*/ 102990 h 185011"/>
                  <a:gd name="connsiteX33" fmla="*/ 154720 w 184057"/>
                  <a:gd name="connsiteY33" fmla="*/ 140846 h 185011"/>
                  <a:gd name="connsiteX34" fmla="*/ 119882 w 184057"/>
                  <a:gd name="connsiteY34" fmla="*/ 166358 h 185011"/>
                  <a:gd name="connsiteX35" fmla="*/ 101091 w 184057"/>
                  <a:gd name="connsiteY35" fmla="*/ 163889 h 185011"/>
                  <a:gd name="connsiteX36" fmla="*/ 81888 w 184057"/>
                  <a:gd name="connsiteY36" fmla="*/ 177742 h 185011"/>
                  <a:gd name="connsiteX37" fmla="*/ 53908 w 184057"/>
                  <a:gd name="connsiteY37" fmla="*/ 185012 h 185011"/>
                  <a:gd name="connsiteX38" fmla="*/ 24418 w 184057"/>
                  <a:gd name="connsiteY38" fmla="*/ 176096 h 185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4057" h="185011">
                    <a:moveTo>
                      <a:pt x="24418" y="176096"/>
                    </a:moveTo>
                    <a:cubicBezTo>
                      <a:pt x="16600" y="171022"/>
                      <a:pt x="9605" y="163066"/>
                      <a:pt x="6039" y="154288"/>
                    </a:cubicBezTo>
                    <a:cubicBezTo>
                      <a:pt x="1376" y="142767"/>
                      <a:pt x="4" y="131108"/>
                      <a:pt x="4" y="118764"/>
                    </a:cubicBezTo>
                    <a:cubicBezTo>
                      <a:pt x="-133" y="98601"/>
                      <a:pt x="3433" y="78164"/>
                      <a:pt x="6588" y="58413"/>
                    </a:cubicBezTo>
                    <a:cubicBezTo>
                      <a:pt x="9331" y="41817"/>
                      <a:pt x="14131" y="25083"/>
                      <a:pt x="28808" y="15208"/>
                    </a:cubicBezTo>
                    <a:cubicBezTo>
                      <a:pt x="35117" y="10956"/>
                      <a:pt x="43072" y="12876"/>
                      <a:pt x="49930" y="14522"/>
                    </a:cubicBezTo>
                    <a:cubicBezTo>
                      <a:pt x="57611" y="16305"/>
                      <a:pt x="62549" y="24535"/>
                      <a:pt x="61589" y="32216"/>
                    </a:cubicBezTo>
                    <a:cubicBezTo>
                      <a:pt x="60629" y="39485"/>
                      <a:pt x="54868" y="44697"/>
                      <a:pt x="48010" y="45794"/>
                    </a:cubicBezTo>
                    <a:cubicBezTo>
                      <a:pt x="47736" y="46892"/>
                      <a:pt x="47461" y="47852"/>
                      <a:pt x="47187" y="48949"/>
                    </a:cubicBezTo>
                    <a:cubicBezTo>
                      <a:pt x="45541" y="58550"/>
                      <a:pt x="44855" y="68152"/>
                      <a:pt x="44169" y="77753"/>
                    </a:cubicBezTo>
                    <a:cubicBezTo>
                      <a:pt x="44307" y="76793"/>
                      <a:pt x="44307" y="75970"/>
                      <a:pt x="44444" y="75010"/>
                    </a:cubicBezTo>
                    <a:cubicBezTo>
                      <a:pt x="44032" y="87217"/>
                      <a:pt x="44032" y="99287"/>
                      <a:pt x="44581" y="111494"/>
                    </a:cubicBezTo>
                    <a:cubicBezTo>
                      <a:pt x="44992" y="115335"/>
                      <a:pt x="45541" y="119038"/>
                      <a:pt x="46090" y="122878"/>
                    </a:cubicBezTo>
                    <a:cubicBezTo>
                      <a:pt x="46501" y="124661"/>
                      <a:pt x="46913" y="126307"/>
                      <a:pt x="47598" y="128090"/>
                    </a:cubicBezTo>
                    <a:cubicBezTo>
                      <a:pt x="47873" y="128502"/>
                      <a:pt x="48010" y="129051"/>
                      <a:pt x="48284" y="129462"/>
                    </a:cubicBezTo>
                    <a:cubicBezTo>
                      <a:pt x="48559" y="129874"/>
                      <a:pt x="48833" y="130285"/>
                      <a:pt x="48970" y="130697"/>
                    </a:cubicBezTo>
                    <a:cubicBezTo>
                      <a:pt x="49107" y="130834"/>
                      <a:pt x="49244" y="131108"/>
                      <a:pt x="49382" y="131245"/>
                    </a:cubicBezTo>
                    <a:cubicBezTo>
                      <a:pt x="49519" y="131245"/>
                      <a:pt x="49519" y="131245"/>
                      <a:pt x="49656" y="131245"/>
                    </a:cubicBezTo>
                    <a:cubicBezTo>
                      <a:pt x="49930" y="131108"/>
                      <a:pt x="50204" y="130971"/>
                      <a:pt x="50342" y="130971"/>
                    </a:cubicBezTo>
                    <a:cubicBezTo>
                      <a:pt x="50890" y="130559"/>
                      <a:pt x="51439" y="130285"/>
                      <a:pt x="52125" y="129874"/>
                    </a:cubicBezTo>
                    <a:cubicBezTo>
                      <a:pt x="52948" y="129188"/>
                      <a:pt x="53908" y="128502"/>
                      <a:pt x="54731" y="127816"/>
                    </a:cubicBezTo>
                    <a:cubicBezTo>
                      <a:pt x="55554" y="126993"/>
                      <a:pt x="56377" y="126170"/>
                      <a:pt x="57200" y="125347"/>
                    </a:cubicBezTo>
                    <a:cubicBezTo>
                      <a:pt x="59394" y="122741"/>
                      <a:pt x="61452" y="119998"/>
                      <a:pt x="63509" y="117255"/>
                    </a:cubicBezTo>
                    <a:cubicBezTo>
                      <a:pt x="68310" y="109711"/>
                      <a:pt x="72699" y="101893"/>
                      <a:pt x="76814" y="93938"/>
                    </a:cubicBezTo>
                    <a:cubicBezTo>
                      <a:pt x="76951" y="93389"/>
                      <a:pt x="76951" y="92978"/>
                      <a:pt x="77088" y="92429"/>
                    </a:cubicBezTo>
                    <a:cubicBezTo>
                      <a:pt x="78185" y="78987"/>
                      <a:pt x="88609" y="66368"/>
                      <a:pt x="101639" y="62802"/>
                    </a:cubicBezTo>
                    <a:cubicBezTo>
                      <a:pt x="102462" y="62528"/>
                      <a:pt x="103285" y="62391"/>
                      <a:pt x="104108" y="62254"/>
                    </a:cubicBezTo>
                    <a:cubicBezTo>
                      <a:pt x="107263" y="50321"/>
                      <a:pt x="110281" y="38388"/>
                      <a:pt x="113298" y="26455"/>
                    </a:cubicBezTo>
                    <a:cubicBezTo>
                      <a:pt x="118099" y="7390"/>
                      <a:pt x="139084" y="-3857"/>
                      <a:pt x="157738" y="1217"/>
                    </a:cubicBezTo>
                    <a:cubicBezTo>
                      <a:pt x="166790" y="3686"/>
                      <a:pt x="174609" y="9721"/>
                      <a:pt x="179272" y="17814"/>
                    </a:cubicBezTo>
                    <a:cubicBezTo>
                      <a:pt x="184347" y="26455"/>
                      <a:pt x="185033" y="36056"/>
                      <a:pt x="182975" y="45657"/>
                    </a:cubicBezTo>
                    <a:cubicBezTo>
                      <a:pt x="179958" y="58688"/>
                      <a:pt x="176940" y="71581"/>
                      <a:pt x="173786" y="84611"/>
                    </a:cubicBezTo>
                    <a:cubicBezTo>
                      <a:pt x="172277" y="90646"/>
                      <a:pt x="170768" y="96818"/>
                      <a:pt x="169122" y="102990"/>
                    </a:cubicBezTo>
                    <a:cubicBezTo>
                      <a:pt x="165556" y="116158"/>
                      <a:pt x="161030" y="128639"/>
                      <a:pt x="154720" y="140846"/>
                    </a:cubicBezTo>
                    <a:cubicBezTo>
                      <a:pt x="147725" y="154014"/>
                      <a:pt x="134832" y="164301"/>
                      <a:pt x="119882" y="166358"/>
                    </a:cubicBezTo>
                    <a:cubicBezTo>
                      <a:pt x="113435" y="167181"/>
                      <a:pt x="106989" y="166221"/>
                      <a:pt x="101091" y="163889"/>
                    </a:cubicBezTo>
                    <a:cubicBezTo>
                      <a:pt x="95330" y="169238"/>
                      <a:pt x="89021" y="173902"/>
                      <a:pt x="81888" y="177742"/>
                    </a:cubicBezTo>
                    <a:cubicBezTo>
                      <a:pt x="73110" y="182543"/>
                      <a:pt x="63509" y="185012"/>
                      <a:pt x="53908" y="185012"/>
                    </a:cubicBezTo>
                    <a:cubicBezTo>
                      <a:pt x="43484" y="184738"/>
                      <a:pt x="33334" y="181994"/>
                      <a:pt x="24418" y="17609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6" name="任意多边形: 形状 335"/>
              <p:cNvSpPr/>
              <p:nvPr>
                <p:custDataLst>
                  <p:tags r:id="rId176"/>
                </p:custDataLst>
              </p:nvPr>
            </p:nvSpPr>
            <p:spPr>
              <a:xfrm>
                <a:off x="2954717" y="5539480"/>
                <a:ext cx="61456" cy="85313"/>
              </a:xfrm>
              <a:custGeom>
                <a:avLst/>
                <a:gdLst>
                  <a:gd name="connsiteX0" fmla="*/ 10469 w 61456"/>
                  <a:gd name="connsiteY0" fmla="*/ 75713 h 85313"/>
                  <a:gd name="connsiteX1" fmla="*/ 44 w 61456"/>
                  <a:gd name="connsiteY1" fmla="*/ 29078 h 85313"/>
                  <a:gd name="connsiteX2" fmla="*/ 28985 w 61456"/>
                  <a:gd name="connsiteY2" fmla="*/ 0 h 85313"/>
                  <a:gd name="connsiteX3" fmla="*/ 58063 w 61456"/>
                  <a:gd name="connsiteY3" fmla="*/ 28804 h 85313"/>
                  <a:gd name="connsiteX4" fmla="*/ 56966 w 61456"/>
                  <a:gd name="connsiteY4" fmla="*/ 50612 h 85313"/>
                  <a:gd name="connsiteX5" fmla="*/ 54222 w 61456"/>
                  <a:gd name="connsiteY5" fmla="*/ 66934 h 85313"/>
                  <a:gd name="connsiteX6" fmla="*/ 54222 w 61456"/>
                  <a:gd name="connsiteY6" fmla="*/ 66934 h 85313"/>
                  <a:gd name="connsiteX7" fmla="*/ 42701 w 61456"/>
                  <a:gd name="connsiteY7" fmla="*/ 81885 h 85313"/>
                  <a:gd name="connsiteX8" fmla="*/ 30082 w 61456"/>
                  <a:gd name="connsiteY8" fmla="*/ 85314 h 85313"/>
                  <a:gd name="connsiteX9" fmla="*/ 10469 w 61456"/>
                  <a:gd name="connsiteY9" fmla="*/ 75713 h 85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456" h="85313">
                    <a:moveTo>
                      <a:pt x="10469" y="75713"/>
                    </a:moveTo>
                    <a:cubicBezTo>
                      <a:pt x="1004" y="62682"/>
                      <a:pt x="1004" y="44577"/>
                      <a:pt x="44" y="29078"/>
                    </a:cubicBezTo>
                    <a:cubicBezTo>
                      <a:pt x="-916" y="13305"/>
                      <a:pt x="13898" y="0"/>
                      <a:pt x="28985" y="0"/>
                    </a:cubicBezTo>
                    <a:cubicBezTo>
                      <a:pt x="44210" y="0"/>
                      <a:pt x="58475" y="13030"/>
                      <a:pt x="58063" y="28804"/>
                    </a:cubicBezTo>
                    <a:cubicBezTo>
                      <a:pt x="63138" y="35388"/>
                      <a:pt x="62315" y="44303"/>
                      <a:pt x="56966" y="50612"/>
                    </a:cubicBezTo>
                    <a:cubicBezTo>
                      <a:pt x="56417" y="56236"/>
                      <a:pt x="55731" y="61722"/>
                      <a:pt x="54222" y="66934"/>
                    </a:cubicBezTo>
                    <a:cubicBezTo>
                      <a:pt x="54222" y="66934"/>
                      <a:pt x="54222" y="66934"/>
                      <a:pt x="54222" y="66934"/>
                    </a:cubicBezTo>
                    <a:cubicBezTo>
                      <a:pt x="52439" y="73107"/>
                      <a:pt x="48325" y="78593"/>
                      <a:pt x="42701" y="81885"/>
                    </a:cubicBezTo>
                    <a:cubicBezTo>
                      <a:pt x="38861" y="84216"/>
                      <a:pt x="34472" y="85314"/>
                      <a:pt x="30082" y="85314"/>
                    </a:cubicBezTo>
                    <a:cubicBezTo>
                      <a:pt x="22539" y="85314"/>
                      <a:pt x="14995" y="82022"/>
                      <a:pt x="10469" y="7571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7" name="任意多边形: 形状 336"/>
              <p:cNvSpPr/>
              <p:nvPr>
                <p:custDataLst>
                  <p:tags r:id="rId177"/>
                </p:custDataLst>
              </p:nvPr>
            </p:nvSpPr>
            <p:spPr>
              <a:xfrm>
                <a:off x="2974698" y="5523117"/>
                <a:ext cx="82539" cy="147633"/>
              </a:xfrm>
              <a:custGeom>
                <a:avLst/>
                <a:gdLst>
                  <a:gd name="connsiteX0" fmla="*/ 17097 w 82539"/>
                  <a:gd name="connsiteY0" fmla="*/ 143236 h 147633"/>
                  <a:gd name="connsiteX1" fmla="*/ 226 w 82539"/>
                  <a:gd name="connsiteY1" fmla="*/ 113472 h 147633"/>
                  <a:gd name="connsiteX2" fmla="*/ 89 w 82539"/>
                  <a:gd name="connsiteY2" fmla="*/ 113472 h 147633"/>
                  <a:gd name="connsiteX3" fmla="*/ 1735 w 82539"/>
                  <a:gd name="connsiteY3" fmla="*/ 93310 h 147633"/>
                  <a:gd name="connsiteX4" fmla="*/ 5301 w 82539"/>
                  <a:gd name="connsiteY4" fmla="*/ 71501 h 147633"/>
                  <a:gd name="connsiteX5" fmla="*/ 12296 w 82539"/>
                  <a:gd name="connsiteY5" fmla="*/ 30490 h 147633"/>
                  <a:gd name="connsiteX6" fmla="*/ 51935 w 82539"/>
                  <a:gd name="connsiteY6" fmla="*/ 315 h 147633"/>
                  <a:gd name="connsiteX7" fmla="*/ 82111 w 82539"/>
                  <a:gd name="connsiteY7" fmla="*/ 39954 h 147633"/>
                  <a:gd name="connsiteX8" fmla="*/ 75390 w 82539"/>
                  <a:gd name="connsiteY8" fmla="*/ 80965 h 147633"/>
                  <a:gd name="connsiteX9" fmla="*/ 71824 w 82539"/>
                  <a:gd name="connsiteY9" fmla="*/ 102774 h 147633"/>
                  <a:gd name="connsiteX10" fmla="*/ 66200 w 82539"/>
                  <a:gd name="connsiteY10" fmla="*/ 126777 h 147633"/>
                  <a:gd name="connsiteX11" fmla="*/ 34379 w 82539"/>
                  <a:gd name="connsiteY11" fmla="*/ 147625 h 147633"/>
                  <a:gd name="connsiteX12" fmla="*/ 17097 w 82539"/>
                  <a:gd name="connsiteY12" fmla="*/ 143236 h 14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2539" h="147633">
                    <a:moveTo>
                      <a:pt x="17097" y="143236"/>
                    </a:moveTo>
                    <a:cubicBezTo>
                      <a:pt x="6261" y="136789"/>
                      <a:pt x="226" y="125268"/>
                      <a:pt x="226" y="113472"/>
                    </a:cubicBezTo>
                    <a:cubicBezTo>
                      <a:pt x="226" y="113472"/>
                      <a:pt x="89" y="113472"/>
                      <a:pt x="89" y="113472"/>
                    </a:cubicBezTo>
                    <a:cubicBezTo>
                      <a:pt x="-323" y="107026"/>
                      <a:pt x="775" y="99756"/>
                      <a:pt x="1735" y="93310"/>
                    </a:cubicBezTo>
                    <a:cubicBezTo>
                      <a:pt x="2832" y="86040"/>
                      <a:pt x="4066" y="78771"/>
                      <a:pt x="5301" y="71501"/>
                    </a:cubicBezTo>
                    <a:cubicBezTo>
                      <a:pt x="7633" y="57785"/>
                      <a:pt x="9964" y="44206"/>
                      <a:pt x="12296" y="30490"/>
                    </a:cubicBezTo>
                    <a:cubicBezTo>
                      <a:pt x="15588" y="11562"/>
                      <a:pt x="32459" y="-2291"/>
                      <a:pt x="51935" y="315"/>
                    </a:cubicBezTo>
                    <a:cubicBezTo>
                      <a:pt x="70589" y="2921"/>
                      <a:pt x="85265" y="21026"/>
                      <a:pt x="82111" y="39954"/>
                    </a:cubicBezTo>
                    <a:cubicBezTo>
                      <a:pt x="79779" y="53670"/>
                      <a:pt x="77584" y="67386"/>
                      <a:pt x="75390" y="80965"/>
                    </a:cubicBezTo>
                    <a:cubicBezTo>
                      <a:pt x="74155" y="88235"/>
                      <a:pt x="73058" y="95504"/>
                      <a:pt x="71824" y="102774"/>
                    </a:cubicBezTo>
                    <a:cubicBezTo>
                      <a:pt x="70452" y="110866"/>
                      <a:pt x="69080" y="118959"/>
                      <a:pt x="66200" y="126777"/>
                    </a:cubicBezTo>
                    <a:cubicBezTo>
                      <a:pt x="61262" y="140081"/>
                      <a:pt x="47821" y="147625"/>
                      <a:pt x="34379" y="147625"/>
                    </a:cubicBezTo>
                    <a:cubicBezTo>
                      <a:pt x="28207" y="147762"/>
                      <a:pt x="22309" y="146253"/>
                      <a:pt x="17097" y="14323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8" name="任意多边形: 形状 337"/>
              <p:cNvSpPr/>
              <p:nvPr>
                <p:custDataLst>
                  <p:tags r:id="rId178"/>
                </p:custDataLst>
              </p:nvPr>
            </p:nvSpPr>
            <p:spPr>
              <a:xfrm>
                <a:off x="2086127" y="3494508"/>
                <a:ext cx="1005867" cy="2225063"/>
              </a:xfrm>
              <a:custGeom>
                <a:avLst/>
                <a:gdLst>
                  <a:gd name="connsiteX0" fmla="*/ 997565 w 1005867"/>
                  <a:gd name="connsiteY0" fmla="*/ 2108203 h 2225063"/>
                  <a:gd name="connsiteX1" fmla="*/ 1005520 w 1005867"/>
                  <a:gd name="connsiteY1" fmla="*/ 2177332 h 2225063"/>
                  <a:gd name="connsiteX2" fmla="*/ 1005108 w 1005867"/>
                  <a:gd name="connsiteY2" fmla="*/ 2183504 h 2225063"/>
                  <a:gd name="connsiteX3" fmla="*/ 982889 w 1005867"/>
                  <a:gd name="connsiteY3" fmla="*/ 2193654 h 2225063"/>
                  <a:gd name="connsiteX4" fmla="*/ 964098 w 1005867"/>
                  <a:gd name="connsiteY4" fmla="*/ 2191048 h 2225063"/>
                  <a:gd name="connsiteX5" fmla="*/ 944895 w 1005867"/>
                  <a:gd name="connsiteY5" fmla="*/ 2205038 h 2225063"/>
                  <a:gd name="connsiteX6" fmla="*/ 916915 w 1005867"/>
                  <a:gd name="connsiteY6" fmla="*/ 2212171 h 2225063"/>
                  <a:gd name="connsiteX7" fmla="*/ 887700 w 1005867"/>
                  <a:gd name="connsiteY7" fmla="*/ 2203529 h 2225063"/>
                  <a:gd name="connsiteX8" fmla="*/ 882213 w 1005867"/>
                  <a:gd name="connsiteY8" fmla="*/ 2199277 h 2225063"/>
                  <a:gd name="connsiteX9" fmla="*/ 866440 w 1005867"/>
                  <a:gd name="connsiteY9" fmla="*/ 2207781 h 2225063"/>
                  <a:gd name="connsiteX10" fmla="*/ 839968 w 1005867"/>
                  <a:gd name="connsiteY10" fmla="*/ 2207919 h 2225063"/>
                  <a:gd name="connsiteX11" fmla="*/ 825703 w 1005867"/>
                  <a:gd name="connsiteY11" fmla="*/ 2200786 h 2225063"/>
                  <a:gd name="connsiteX12" fmla="*/ 824469 w 1005867"/>
                  <a:gd name="connsiteY12" fmla="*/ 2202295 h 2225063"/>
                  <a:gd name="connsiteX13" fmla="*/ 804718 w 1005867"/>
                  <a:gd name="connsiteY13" fmla="*/ 2217383 h 2225063"/>
                  <a:gd name="connsiteX14" fmla="*/ 776326 w 1005867"/>
                  <a:gd name="connsiteY14" fmla="*/ 2222046 h 2225063"/>
                  <a:gd name="connsiteX15" fmla="*/ 763570 w 1005867"/>
                  <a:gd name="connsiteY15" fmla="*/ 2218891 h 2225063"/>
                  <a:gd name="connsiteX16" fmla="*/ 751774 w 1005867"/>
                  <a:gd name="connsiteY16" fmla="*/ 2212993 h 2225063"/>
                  <a:gd name="connsiteX17" fmla="*/ 732435 w 1005867"/>
                  <a:gd name="connsiteY17" fmla="*/ 2195300 h 2225063"/>
                  <a:gd name="connsiteX18" fmla="*/ 729966 w 1005867"/>
                  <a:gd name="connsiteY18" fmla="*/ 2192282 h 2225063"/>
                  <a:gd name="connsiteX19" fmla="*/ 676885 w 1005867"/>
                  <a:gd name="connsiteY19" fmla="*/ 2225064 h 2225063"/>
                  <a:gd name="connsiteX20" fmla="*/ 675787 w 1005867"/>
                  <a:gd name="connsiteY20" fmla="*/ 2225064 h 2225063"/>
                  <a:gd name="connsiteX21" fmla="*/ 634914 w 1005867"/>
                  <a:gd name="connsiteY21" fmla="*/ 2203118 h 2225063"/>
                  <a:gd name="connsiteX22" fmla="*/ 614888 w 1005867"/>
                  <a:gd name="connsiteY22" fmla="*/ 2170611 h 2225063"/>
                  <a:gd name="connsiteX23" fmla="*/ 610499 w 1005867"/>
                  <a:gd name="connsiteY23" fmla="*/ 2175823 h 2225063"/>
                  <a:gd name="connsiteX24" fmla="*/ 591023 w 1005867"/>
                  <a:gd name="connsiteY24" fmla="*/ 2192968 h 2225063"/>
                  <a:gd name="connsiteX25" fmla="*/ 569351 w 1005867"/>
                  <a:gd name="connsiteY25" fmla="*/ 2202844 h 2225063"/>
                  <a:gd name="connsiteX26" fmla="*/ 546583 w 1005867"/>
                  <a:gd name="connsiteY26" fmla="*/ 2203667 h 2225063"/>
                  <a:gd name="connsiteX27" fmla="*/ 521894 w 1005867"/>
                  <a:gd name="connsiteY27" fmla="*/ 2192419 h 2225063"/>
                  <a:gd name="connsiteX28" fmla="*/ 505846 w 1005867"/>
                  <a:gd name="connsiteY28" fmla="*/ 2173491 h 2225063"/>
                  <a:gd name="connsiteX29" fmla="*/ 496656 w 1005867"/>
                  <a:gd name="connsiteY29" fmla="*/ 2152094 h 2225063"/>
                  <a:gd name="connsiteX30" fmla="*/ 493090 w 1005867"/>
                  <a:gd name="connsiteY30" fmla="*/ 2140162 h 2225063"/>
                  <a:gd name="connsiteX31" fmla="*/ 468401 w 1005867"/>
                  <a:gd name="connsiteY31" fmla="*/ 2158541 h 2225063"/>
                  <a:gd name="connsiteX32" fmla="*/ 422590 w 1005867"/>
                  <a:gd name="connsiteY32" fmla="*/ 2162244 h 2225063"/>
                  <a:gd name="connsiteX33" fmla="*/ 404073 w 1005867"/>
                  <a:gd name="connsiteY33" fmla="*/ 2150449 h 2225063"/>
                  <a:gd name="connsiteX34" fmla="*/ 389534 w 1005867"/>
                  <a:gd name="connsiteY34" fmla="*/ 2128777 h 2225063"/>
                  <a:gd name="connsiteX35" fmla="*/ 378973 w 1005867"/>
                  <a:gd name="connsiteY35" fmla="*/ 2090510 h 2225063"/>
                  <a:gd name="connsiteX36" fmla="*/ 372801 w 1005867"/>
                  <a:gd name="connsiteY36" fmla="*/ 2093253 h 2225063"/>
                  <a:gd name="connsiteX37" fmla="*/ 328224 w 1005867"/>
                  <a:gd name="connsiteY37" fmla="*/ 2091607 h 2225063"/>
                  <a:gd name="connsiteX38" fmla="*/ 296128 w 1005867"/>
                  <a:gd name="connsiteY38" fmla="*/ 2055808 h 2225063"/>
                  <a:gd name="connsiteX39" fmla="*/ 287487 w 1005867"/>
                  <a:gd name="connsiteY39" fmla="*/ 2017266 h 2225063"/>
                  <a:gd name="connsiteX40" fmla="*/ 283373 w 1005867"/>
                  <a:gd name="connsiteY40" fmla="*/ 2019461 h 2225063"/>
                  <a:gd name="connsiteX41" fmla="*/ 239481 w 1005867"/>
                  <a:gd name="connsiteY41" fmla="*/ 2023301 h 2225063"/>
                  <a:gd name="connsiteX42" fmla="*/ 222199 w 1005867"/>
                  <a:gd name="connsiteY42" fmla="*/ 2011643 h 2225063"/>
                  <a:gd name="connsiteX43" fmla="*/ 208620 w 1005867"/>
                  <a:gd name="connsiteY43" fmla="*/ 1989697 h 2225063"/>
                  <a:gd name="connsiteX44" fmla="*/ 200391 w 1005867"/>
                  <a:gd name="connsiteY44" fmla="*/ 1935930 h 2225063"/>
                  <a:gd name="connsiteX45" fmla="*/ 202037 w 1005867"/>
                  <a:gd name="connsiteY45" fmla="*/ 1907538 h 2225063"/>
                  <a:gd name="connsiteX46" fmla="*/ 157734 w 1005867"/>
                  <a:gd name="connsiteY46" fmla="*/ 1892451 h 2225063"/>
                  <a:gd name="connsiteX47" fmla="*/ 139903 w 1005867"/>
                  <a:gd name="connsiteY47" fmla="*/ 1847874 h 2225063"/>
                  <a:gd name="connsiteX48" fmla="*/ 142509 w 1005867"/>
                  <a:gd name="connsiteY48" fmla="*/ 1816738 h 2225063"/>
                  <a:gd name="connsiteX49" fmla="*/ 135651 w 1005867"/>
                  <a:gd name="connsiteY49" fmla="*/ 1807960 h 2225063"/>
                  <a:gd name="connsiteX50" fmla="*/ 125776 w 1005867"/>
                  <a:gd name="connsiteY50" fmla="*/ 1783271 h 2225063"/>
                  <a:gd name="connsiteX51" fmla="*/ 125364 w 1005867"/>
                  <a:gd name="connsiteY51" fmla="*/ 1742260 h 2225063"/>
                  <a:gd name="connsiteX52" fmla="*/ 142646 w 1005867"/>
                  <a:gd name="connsiteY52" fmla="*/ 1676561 h 2225063"/>
                  <a:gd name="connsiteX53" fmla="*/ 145938 w 1005867"/>
                  <a:gd name="connsiteY53" fmla="*/ 1669291 h 2225063"/>
                  <a:gd name="connsiteX54" fmla="*/ 120289 w 1005867"/>
                  <a:gd name="connsiteY54" fmla="*/ 1671623 h 2225063"/>
                  <a:gd name="connsiteX55" fmla="*/ 75027 w 1005867"/>
                  <a:gd name="connsiteY55" fmla="*/ 1650775 h 2225063"/>
                  <a:gd name="connsiteX56" fmla="*/ 54178 w 1005867"/>
                  <a:gd name="connsiteY56" fmla="*/ 1611135 h 2225063"/>
                  <a:gd name="connsiteX57" fmla="*/ 55413 w 1005867"/>
                  <a:gd name="connsiteY57" fmla="*/ 1555860 h 2225063"/>
                  <a:gd name="connsiteX58" fmla="*/ 59802 w 1005867"/>
                  <a:gd name="connsiteY58" fmla="*/ 1545299 h 2225063"/>
                  <a:gd name="connsiteX59" fmla="*/ 22220 w 1005867"/>
                  <a:gd name="connsiteY59" fmla="*/ 1530760 h 2225063"/>
                  <a:gd name="connsiteX60" fmla="*/ 8367 w 1005867"/>
                  <a:gd name="connsiteY60" fmla="*/ 1517455 h 2225063"/>
                  <a:gd name="connsiteX61" fmla="*/ 13579 w 1005867"/>
                  <a:gd name="connsiteY61" fmla="*/ 1509637 h 2225063"/>
                  <a:gd name="connsiteX62" fmla="*/ 2195 w 1005867"/>
                  <a:gd name="connsiteY62" fmla="*/ 1504013 h 2225063"/>
                  <a:gd name="connsiteX63" fmla="*/ 0 w 1005867"/>
                  <a:gd name="connsiteY63" fmla="*/ 1489749 h 2225063"/>
                  <a:gd name="connsiteX64" fmla="*/ 18791 w 1005867"/>
                  <a:gd name="connsiteY64" fmla="*/ 1447915 h 2225063"/>
                  <a:gd name="connsiteX65" fmla="*/ 35662 w 1005867"/>
                  <a:gd name="connsiteY65" fmla="*/ 1429947 h 2225063"/>
                  <a:gd name="connsiteX66" fmla="*/ 88331 w 1005867"/>
                  <a:gd name="connsiteY66" fmla="*/ 1386330 h 2225063"/>
                  <a:gd name="connsiteX67" fmla="*/ 71186 w 1005867"/>
                  <a:gd name="connsiteY67" fmla="*/ 1378649 h 2225063"/>
                  <a:gd name="connsiteX68" fmla="*/ 55824 w 1005867"/>
                  <a:gd name="connsiteY68" fmla="*/ 1365207 h 2225063"/>
                  <a:gd name="connsiteX69" fmla="*/ 46086 w 1005867"/>
                  <a:gd name="connsiteY69" fmla="*/ 1345731 h 2225063"/>
                  <a:gd name="connsiteX70" fmla="*/ 46360 w 1005867"/>
                  <a:gd name="connsiteY70" fmla="*/ 1324471 h 2225063"/>
                  <a:gd name="connsiteX71" fmla="*/ 58567 w 1005867"/>
                  <a:gd name="connsiteY71" fmla="*/ 1301977 h 2225063"/>
                  <a:gd name="connsiteX72" fmla="*/ 85176 w 1005867"/>
                  <a:gd name="connsiteY72" fmla="*/ 1277837 h 2225063"/>
                  <a:gd name="connsiteX73" fmla="*/ 98755 w 1005867"/>
                  <a:gd name="connsiteY73" fmla="*/ 1267961 h 2225063"/>
                  <a:gd name="connsiteX74" fmla="*/ 91349 w 1005867"/>
                  <a:gd name="connsiteY74" fmla="*/ 1254382 h 2225063"/>
                  <a:gd name="connsiteX75" fmla="*/ 89154 w 1005867"/>
                  <a:gd name="connsiteY75" fmla="*/ 1227773 h 2225063"/>
                  <a:gd name="connsiteX76" fmla="*/ 108494 w 1005867"/>
                  <a:gd name="connsiteY76" fmla="*/ 1189506 h 2225063"/>
                  <a:gd name="connsiteX77" fmla="*/ 131262 w 1005867"/>
                  <a:gd name="connsiteY77" fmla="*/ 1168246 h 2225063"/>
                  <a:gd name="connsiteX78" fmla="*/ 105476 w 1005867"/>
                  <a:gd name="connsiteY78" fmla="*/ 1160702 h 2225063"/>
                  <a:gd name="connsiteX79" fmla="*/ 58704 w 1005867"/>
                  <a:gd name="connsiteY79" fmla="*/ 1088693 h 2225063"/>
                  <a:gd name="connsiteX80" fmla="*/ 64465 w 1005867"/>
                  <a:gd name="connsiteY80" fmla="*/ 1076760 h 2225063"/>
                  <a:gd name="connsiteX81" fmla="*/ 37033 w 1005867"/>
                  <a:gd name="connsiteY81" fmla="*/ 1070176 h 2225063"/>
                  <a:gd name="connsiteX82" fmla="*/ 5761 w 1005867"/>
                  <a:gd name="connsiteY82" fmla="*/ 1044527 h 2225063"/>
                  <a:gd name="connsiteX83" fmla="*/ 2743 w 1005867"/>
                  <a:gd name="connsiteY83" fmla="*/ 1024091 h 2225063"/>
                  <a:gd name="connsiteX84" fmla="*/ 5212 w 1005867"/>
                  <a:gd name="connsiteY84" fmla="*/ 1013804 h 2225063"/>
                  <a:gd name="connsiteX85" fmla="*/ 13167 w 1005867"/>
                  <a:gd name="connsiteY85" fmla="*/ 999676 h 2225063"/>
                  <a:gd name="connsiteX86" fmla="*/ 30038 w 1005867"/>
                  <a:gd name="connsiteY86" fmla="*/ 984863 h 2225063"/>
                  <a:gd name="connsiteX87" fmla="*/ 43891 w 1005867"/>
                  <a:gd name="connsiteY87" fmla="*/ 975947 h 2225063"/>
                  <a:gd name="connsiteX88" fmla="*/ 65151 w 1005867"/>
                  <a:gd name="connsiteY88" fmla="*/ 963877 h 2225063"/>
                  <a:gd name="connsiteX89" fmla="*/ 122895 w 1005867"/>
                  <a:gd name="connsiteY89" fmla="*/ 936308 h 2225063"/>
                  <a:gd name="connsiteX90" fmla="*/ 94640 w 1005867"/>
                  <a:gd name="connsiteY90" fmla="*/ 922043 h 2225063"/>
                  <a:gd name="connsiteX91" fmla="*/ 79278 w 1005867"/>
                  <a:gd name="connsiteY91" fmla="*/ 888439 h 2225063"/>
                  <a:gd name="connsiteX92" fmla="*/ 100950 w 1005867"/>
                  <a:gd name="connsiteY92" fmla="*/ 854561 h 2225063"/>
                  <a:gd name="connsiteX93" fmla="*/ 138669 w 1005867"/>
                  <a:gd name="connsiteY93" fmla="*/ 831929 h 2225063"/>
                  <a:gd name="connsiteX94" fmla="*/ 97384 w 1005867"/>
                  <a:gd name="connsiteY94" fmla="*/ 786941 h 2225063"/>
                  <a:gd name="connsiteX95" fmla="*/ 113157 w 1005867"/>
                  <a:gd name="connsiteY95" fmla="*/ 749496 h 2225063"/>
                  <a:gd name="connsiteX96" fmla="*/ 144567 w 1005867"/>
                  <a:gd name="connsiteY96" fmla="*/ 732900 h 2225063"/>
                  <a:gd name="connsiteX97" fmla="*/ 141412 w 1005867"/>
                  <a:gd name="connsiteY97" fmla="*/ 731254 h 2225063"/>
                  <a:gd name="connsiteX98" fmla="*/ 108905 w 1005867"/>
                  <a:gd name="connsiteY98" fmla="*/ 700119 h 2225063"/>
                  <a:gd name="connsiteX99" fmla="*/ 110002 w 1005867"/>
                  <a:gd name="connsiteY99" fmla="*/ 661439 h 2225063"/>
                  <a:gd name="connsiteX100" fmla="*/ 138669 w 1005867"/>
                  <a:gd name="connsiteY100" fmla="*/ 632499 h 2225063"/>
                  <a:gd name="connsiteX101" fmla="*/ 155265 w 1005867"/>
                  <a:gd name="connsiteY101" fmla="*/ 623720 h 2225063"/>
                  <a:gd name="connsiteX102" fmla="*/ 144155 w 1005867"/>
                  <a:gd name="connsiteY102" fmla="*/ 619057 h 2225063"/>
                  <a:gd name="connsiteX103" fmla="*/ 110825 w 1005867"/>
                  <a:gd name="connsiteY103" fmla="*/ 592722 h 2225063"/>
                  <a:gd name="connsiteX104" fmla="*/ 103556 w 1005867"/>
                  <a:gd name="connsiteY104" fmla="*/ 573108 h 2225063"/>
                  <a:gd name="connsiteX105" fmla="*/ 106710 w 1005867"/>
                  <a:gd name="connsiteY105" fmla="*/ 552946 h 2225063"/>
                  <a:gd name="connsiteX106" fmla="*/ 116449 w 1005867"/>
                  <a:gd name="connsiteY106" fmla="*/ 539641 h 2225063"/>
                  <a:gd name="connsiteX107" fmla="*/ 134691 w 1005867"/>
                  <a:gd name="connsiteY107" fmla="*/ 528257 h 2225063"/>
                  <a:gd name="connsiteX108" fmla="*/ 144567 w 1005867"/>
                  <a:gd name="connsiteY108" fmla="*/ 524554 h 2225063"/>
                  <a:gd name="connsiteX109" fmla="*/ 138394 w 1005867"/>
                  <a:gd name="connsiteY109" fmla="*/ 512758 h 2225063"/>
                  <a:gd name="connsiteX110" fmla="*/ 142784 w 1005867"/>
                  <a:gd name="connsiteY110" fmla="*/ 485738 h 2225063"/>
                  <a:gd name="connsiteX111" fmla="*/ 192435 w 1005867"/>
                  <a:gd name="connsiteY111" fmla="*/ 471199 h 2225063"/>
                  <a:gd name="connsiteX112" fmla="*/ 218907 w 1005867"/>
                  <a:gd name="connsiteY112" fmla="*/ 471061 h 2225063"/>
                  <a:gd name="connsiteX113" fmla="*/ 216027 w 1005867"/>
                  <a:gd name="connsiteY113" fmla="*/ 467907 h 2225063"/>
                  <a:gd name="connsiteX114" fmla="*/ 197099 w 1005867"/>
                  <a:gd name="connsiteY114" fmla="*/ 445412 h 2225063"/>
                  <a:gd name="connsiteX115" fmla="*/ 183932 w 1005867"/>
                  <a:gd name="connsiteY115" fmla="*/ 404402 h 2225063"/>
                  <a:gd name="connsiteX116" fmla="*/ 193670 w 1005867"/>
                  <a:gd name="connsiteY116" fmla="*/ 386708 h 2225063"/>
                  <a:gd name="connsiteX117" fmla="*/ 215067 w 1005867"/>
                  <a:gd name="connsiteY117" fmla="*/ 378616 h 2225063"/>
                  <a:gd name="connsiteX118" fmla="*/ 262387 w 1005867"/>
                  <a:gd name="connsiteY118" fmla="*/ 391783 h 2225063"/>
                  <a:gd name="connsiteX119" fmla="*/ 309982 w 1005867"/>
                  <a:gd name="connsiteY119" fmla="*/ 416335 h 2225063"/>
                  <a:gd name="connsiteX120" fmla="*/ 316017 w 1005867"/>
                  <a:gd name="connsiteY120" fmla="*/ 419489 h 2225063"/>
                  <a:gd name="connsiteX121" fmla="*/ 316977 w 1005867"/>
                  <a:gd name="connsiteY121" fmla="*/ 419901 h 2225063"/>
                  <a:gd name="connsiteX122" fmla="*/ 319446 w 1005867"/>
                  <a:gd name="connsiteY122" fmla="*/ 421135 h 2225063"/>
                  <a:gd name="connsiteX123" fmla="*/ 320543 w 1005867"/>
                  <a:gd name="connsiteY123" fmla="*/ 421684 h 2225063"/>
                  <a:gd name="connsiteX124" fmla="*/ 306278 w 1005867"/>
                  <a:gd name="connsiteY124" fmla="*/ 392469 h 2225063"/>
                  <a:gd name="connsiteX125" fmla="*/ 294071 w 1005867"/>
                  <a:gd name="connsiteY125" fmla="*/ 363665 h 2225063"/>
                  <a:gd name="connsiteX126" fmla="*/ 291465 w 1005867"/>
                  <a:gd name="connsiteY126" fmla="*/ 305372 h 2225063"/>
                  <a:gd name="connsiteX127" fmla="*/ 330556 w 1005867"/>
                  <a:gd name="connsiteY127" fmla="*/ 288913 h 2225063"/>
                  <a:gd name="connsiteX128" fmla="*/ 335219 w 1005867"/>
                  <a:gd name="connsiteY128" fmla="*/ 289462 h 2225063"/>
                  <a:gd name="connsiteX129" fmla="*/ 338237 w 1005867"/>
                  <a:gd name="connsiteY129" fmla="*/ 290010 h 2225063"/>
                  <a:gd name="connsiteX130" fmla="*/ 343586 w 1005867"/>
                  <a:gd name="connsiteY130" fmla="*/ 291245 h 2225063"/>
                  <a:gd name="connsiteX131" fmla="*/ 349209 w 1005867"/>
                  <a:gd name="connsiteY131" fmla="*/ 293165 h 2225063"/>
                  <a:gd name="connsiteX132" fmla="*/ 372801 w 1005867"/>
                  <a:gd name="connsiteY132" fmla="*/ 304412 h 2225063"/>
                  <a:gd name="connsiteX133" fmla="*/ 380208 w 1005867"/>
                  <a:gd name="connsiteY133" fmla="*/ 308801 h 2225063"/>
                  <a:gd name="connsiteX134" fmla="*/ 377602 w 1005867"/>
                  <a:gd name="connsiteY134" fmla="*/ 297691 h 2225063"/>
                  <a:gd name="connsiteX135" fmla="*/ 374035 w 1005867"/>
                  <a:gd name="connsiteY135" fmla="*/ 281095 h 2225063"/>
                  <a:gd name="connsiteX136" fmla="*/ 369921 w 1005867"/>
                  <a:gd name="connsiteY136" fmla="*/ 249822 h 2225063"/>
                  <a:gd name="connsiteX137" fmla="*/ 381579 w 1005867"/>
                  <a:gd name="connsiteY137" fmla="*/ 213612 h 2225063"/>
                  <a:gd name="connsiteX138" fmla="*/ 410794 w 1005867"/>
                  <a:gd name="connsiteY138" fmla="*/ 198799 h 2225063"/>
                  <a:gd name="connsiteX139" fmla="*/ 429311 w 1005867"/>
                  <a:gd name="connsiteY139" fmla="*/ 202776 h 2225063"/>
                  <a:gd name="connsiteX140" fmla="*/ 438089 w 1005867"/>
                  <a:gd name="connsiteY140" fmla="*/ 207028 h 2225063"/>
                  <a:gd name="connsiteX141" fmla="*/ 446044 w 1005867"/>
                  <a:gd name="connsiteY141" fmla="*/ 212240 h 2225063"/>
                  <a:gd name="connsiteX142" fmla="*/ 449062 w 1005867"/>
                  <a:gd name="connsiteY142" fmla="*/ 214709 h 2225063"/>
                  <a:gd name="connsiteX143" fmla="*/ 456606 w 1005867"/>
                  <a:gd name="connsiteY143" fmla="*/ 221156 h 2225063"/>
                  <a:gd name="connsiteX144" fmla="*/ 453725 w 1005867"/>
                  <a:gd name="connsiteY144" fmla="*/ 198250 h 2225063"/>
                  <a:gd name="connsiteX145" fmla="*/ 453314 w 1005867"/>
                  <a:gd name="connsiteY145" fmla="*/ 154222 h 2225063"/>
                  <a:gd name="connsiteX146" fmla="*/ 461543 w 1005867"/>
                  <a:gd name="connsiteY146" fmla="*/ 127476 h 2225063"/>
                  <a:gd name="connsiteX147" fmla="*/ 468127 w 1005867"/>
                  <a:gd name="connsiteY147" fmla="*/ 118560 h 2225063"/>
                  <a:gd name="connsiteX148" fmla="*/ 472242 w 1005867"/>
                  <a:gd name="connsiteY148" fmla="*/ 114720 h 2225063"/>
                  <a:gd name="connsiteX149" fmla="*/ 476494 w 1005867"/>
                  <a:gd name="connsiteY149" fmla="*/ 111565 h 2225063"/>
                  <a:gd name="connsiteX150" fmla="*/ 522168 w 1005867"/>
                  <a:gd name="connsiteY150" fmla="*/ 102924 h 2225063"/>
                  <a:gd name="connsiteX151" fmla="*/ 560847 w 1005867"/>
                  <a:gd name="connsiteY151" fmla="*/ 122812 h 2225063"/>
                  <a:gd name="connsiteX152" fmla="*/ 564825 w 1005867"/>
                  <a:gd name="connsiteY152" fmla="*/ 126241 h 2225063"/>
                  <a:gd name="connsiteX153" fmla="*/ 564825 w 1005867"/>
                  <a:gd name="connsiteY153" fmla="*/ 124047 h 2225063"/>
                  <a:gd name="connsiteX154" fmla="*/ 579775 w 1005867"/>
                  <a:gd name="connsiteY154" fmla="*/ 53135 h 2225063"/>
                  <a:gd name="connsiteX155" fmla="*/ 581970 w 1005867"/>
                  <a:gd name="connsiteY155" fmla="*/ 49706 h 2225063"/>
                  <a:gd name="connsiteX156" fmla="*/ 601310 w 1005867"/>
                  <a:gd name="connsiteY156" fmla="*/ 56838 h 2225063"/>
                  <a:gd name="connsiteX157" fmla="*/ 613380 w 1005867"/>
                  <a:gd name="connsiteY157" fmla="*/ 63559 h 2225063"/>
                  <a:gd name="connsiteX158" fmla="*/ 613928 w 1005867"/>
                  <a:gd name="connsiteY158" fmla="*/ 61090 h 2225063"/>
                  <a:gd name="connsiteX159" fmla="*/ 617220 w 1005867"/>
                  <a:gd name="connsiteY159" fmla="*/ 38322 h 2225063"/>
                  <a:gd name="connsiteX160" fmla="*/ 617769 w 1005867"/>
                  <a:gd name="connsiteY160" fmla="*/ 24468 h 2225063"/>
                  <a:gd name="connsiteX161" fmla="*/ 625587 w 1005867"/>
                  <a:gd name="connsiteY161" fmla="*/ 22548 h 2225063"/>
                  <a:gd name="connsiteX162" fmla="*/ 658505 w 1005867"/>
                  <a:gd name="connsiteY162" fmla="*/ 25429 h 2225063"/>
                  <a:gd name="connsiteX163" fmla="*/ 666049 w 1005867"/>
                  <a:gd name="connsiteY163" fmla="*/ 27623 h 2225063"/>
                  <a:gd name="connsiteX164" fmla="*/ 675787 w 1005867"/>
                  <a:gd name="connsiteY164" fmla="*/ 31464 h 2225063"/>
                  <a:gd name="connsiteX165" fmla="*/ 705414 w 1005867"/>
                  <a:gd name="connsiteY165" fmla="*/ 1700 h 2225063"/>
                  <a:gd name="connsiteX166" fmla="*/ 709529 w 1005867"/>
                  <a:gd name="connsiteY166" fmla="*/ 740 h 2225063"/>
                  <a:gd name="connsiteX167" fmla="*/ 777560 w 1005867"/>
                  <a:gd name="connsiteY167" fmla="*/ 39693 h 2225063"/>
                  <a:gd name="connsiteX168" fmla="*/ 784830 w 1005867"/>
                  <a:gd name="connsiteY168" fmla="*/ 36676 h 2225063"/>
                  <a:gd name="connsiteX169" fmla="*/ 786338 w 1005867"/>
                  <a:gd name="connsiteY169" fmla="*/ 32012 h 2225063"/>
                  <a:gd name="connsiteX170" fmla="*/ 796763 w 1005867"/>
                  <a:gd name="connsiteY170" fmla="*/ 7735 h 2225063"/>
                  <a:gd name="connsiteX171" fmla="*/ 843808 w 1005867"/>
                  <a:gd name="connsiteY171" fmla="*/ 109096 h 2225063"/>
                  <a:gd name="connsiteX172" fmla="*/ 868086 w 1005867"/>
                  <a:gd name="connsiteY172" fmla="*/ 149421 h 2225063"/>
                  <a:gd name="connsiteX173" fmla="*/ 867400 w 1005867"/>
                  <a:gd name="connsiteY173" fmla="*/ 149284 h 2225063"/>
                  <a:gd name="connsiteX174" fmla="*/ 863285 w 1005867"/>
                  <a:gd name="connsiteY174" fmla="*/ 221842 h 2225063"/>
                  <a:gd name="connsiteX175" fmla="*/ 824743 w 1005867"/>
                  <a:gd name="connsiteY175" fmla="*/ 255720 h 2225063"/>
                  <a:gd name="connsiteX176" fmla="*/ 808833 w 1005867"/>
                  <a:gd name="connsiteY176" fmla="*/ 260246 h 2225063"/>
                  <a:gd name="connsiteX177" fmla="*/ 806226 w 1005867"/>
                  <a:gd name="connsiteY177" fmla="*/ 277117 h 2225063"/>
                  <a:gd name="connsiteX178" fmla="*/ 729828 w 1005867"/>
                  <a:gd name="connsiteY178" fmla="*/ 335547 h 2225063"/>
                  <a:gd name="connsiteX179" fmla="*/ 719130 w 1005867"/>
                  <a:gd name="connsiteY179" fmla="*/ 334724 h 2225063"/>
                  <a:gd name="connsiteX180" fmla="*/ 685937 w 1005867"/>
                  <a:gd name="connsiteY180" fmla="*/ 386708 h 2225063"/>
                  <a:gd name="connsiteX181" fmla="*/ 583479 w 1005867"/>
                  <a:gd name="connsiteY181" fmla="*/ 387394 h 2225063"/>
                  <a:gd name="connsiteX182" fmla="*/ 574426 w 1005867"/>
                  <a:gd name="connsiteY182" fmla="*/ 395075 h 2225063"/>
                  <a:gd name="connsiteX183" fmla="*/ 560985 w 1005867"/>
                  <a:gd name="connsiteY183" fmla="*/ 466398 h 2225063"/>
                  <a:gd name="connsiteX184" fmla="*/ 486507 w 1005867"/>
                  <a:gd name="connsiteY184" fmla="*/ 496847 h 2225063"/>
                  <a:gd name="connsiteX185" fmla="*/ 473202 w 1005867"/>
                  <a:gd name="connsiteY185" fmla="*/ 494790 h 2225063"/>
                  <a:gd name="connsiteX186" fmla="*/ 466344 w 1005867"/>
                  <a:gd name="connsiteY186" fmla="*/ 493418 h 2225063"/>
                  <a:gd name="connsiteX187" fmla="*/ 471693 w 1005867"/>
                  <a:gd name="connsiteY187" fmla="*/ 549243 h 2225063"/>
                  <a:gd name="connsiteX188" fmla="*/ 458389 w 1005867"/>
                  <a:gd name="connsiteY188" fmla="*/ 575989 h 2225063"/>
                  <a:gd name="connsiteX189" fmla="*/ 448513 w 1005867"/>
                  <a:gd name="connsiteY189" fmla="*/ 666514 h 2225063"/>
                  <a:gd name="connsiteX190" fmla="*/ 458389 w 1005867"/>
                  <a:gd name="connsiteY190" fmla="*/ 689009 h 2225063"/>
                  <a:gd name="connsiteX191" fmla="*/ 443987 w 1005867"/>
                  <a:gd name="connsiteY191" fmla="*/ 761841 h 2225063"/>
                  <a:gd name="connsiteX192" fmla="*/ 429448 w 1005867"/>
                  <a:gd name="connsiteY192" fmla="*/ 777888 h 2225063"/>
                  <a:gd name="connsiteX193" fmla="*/ 437266 w 1005867"/>
                  <a:gd name="connsiteY193" fmla="*/ 855658 h 2225063"/>
                  <a:gd name="connsiteX194" fmla="*/ 432191 w 1005867"/>
                  <a:gd name="connsiteY194" fmla="*/ 865396 h 2225063"/>
                  <a:gd name="connsiteX195" fmla="*/ 377739 w 1005867"/>
                  <a:gd name="connsiteY195" fmla="*/ 914500 h 2225063"/>
                  <a:gd name="connsiteX196" fmla="*/ 439049 w 1005867"/>
                  <a:gd name="connsiteY196" fmla="*/ 926433 h 2225063"/>
                  <a:gd name="connsiteX197" fmla="*/ 475945 w 1005867"/>
                  <a:gd name="connsiteY197" fmla="*/ 1017233 h 2225063"/>
                  <a:gd name="connsiteX198" fmla="*/ 474985 w 1005867"/>
                  <a:gd name="connsiteY198" fmla="*/ 1020524 h 2225063"/>
                  <a:gd name="connsiteX199" fmla="*/ 443575 w 1005867"/>
                  <a:gd name="connsiteY199" fmla="*/ 1066610 h 2225063"/>
                  <a:gd name="connsiteX200" fmla="*/ 432328 w 1005867"/>
                  <a:gd name="connsiteY200" fmla="*/ 1075251 h 2225063"/>
                  <a:gd name="connsiteX201" fmla="*/ 458114 w 1005867"/>
                  <a:gd name="connsiteY201" fmla="*/ 1125726 h 2225063"/>
                  <a:gd name="connsiteX202" fmla="*/ 448376 w 1005867"/>
                  <a:gd name="connsiteY202" fmla="*/ 1177161 h 2225063"/>
                  <a:gd name="connsiteX203" fmla="*/ 488290 w 1005867"/>
                  <a:gd name="connsiteY203" fmla="*/ 1261103 h 2225063"/>
                  <a:gd name="connsiteX204" fmla="*/ 482529 w 1005867"/>
                  <a:gd name="connsiteY204" fmla="*/ 1282774 h 2225063"/>
                  <a:gd name="connsiteX205" fmla="*/ 460583 w 1005867"/>
                  <a:gd name="connsiteY205" fmla="*/ 1319396 h 2225063"/>
                  <a:gd name="connsiteX206" fmla="*/ 441930 w 1005867"/>
                  <a:gd name="connsiteY206" fmla="*/ 1341342 h 2225063"/>
                  <a:gd name="connsiteX207" fmla="*/ 399410 w 1005867"/>
                  <a:gd name="connsiteY207" fmla="*/ 1388113 h 2225063"/>
                  <a:gd name="connsiteX208" fmla="*/ 372389 w 1005867"/>
                  <a:gd name="connsiteY208" fmla="*/ 1416917 h 2225063"/>
                  <a:gd name="connsiteX209" fmla="*/ 419435 w 1005867"/>
                  <a:gd name="connsiteY209" fmla="*/ 1449012 h 2225063"/>
                  <a:gd name="connsiteX210" fmla="*/ 421081 w 1005867"/>
                  <a:gd name="connsiteY210" fmla="*/ 1451070 h 2225063"/>
                  <a:gd name="connsiteX211" fmla="*/ 439735 w 1005867"/>
                  <a:gd name="connsiteY211" fmla="*/ 1505659 h 2225063"/>
                  <a:gd name="connsiteX212" fmla="*/ 420670 w 1005867"/>
                  <a:gd name="connsiteY212" fmla="*/ 1560112 h 2225063"/>
                  <a:gd name="connsiteX213" fmla="*/ 421081 w 1005867"/>
                  <a:gd name="connsiteY213" fmla="*/ 1560249 h 2225063"/>
                  <a:gd name="connsiteX214" fmla="*/ 415595 w 1005867"/>
                  <a:gd name="connsiteY214" fmla="*/ 1566421 h 2225063"/>
                  <a:gd name="connsiteX215" fmla="*/ 410383 w 1005867"/>
                  <a:gd name="connsiteY215" fmla="*/ 1573965 h 2225063"/>
                  <a:gd name="connsiteX216" fmla="*/ 509275 w 1005867"/>
                  <a:gd name="connsiteY216" fmla="*/ 1629240 h 2225063"/>
                  <a:gd name="connsiteX217" fmla="*/ 512704 w 1005867"/>
                  <a:gd name="connsiteY217" fmla="*/ 1690140 h 2225063"/>
                  <a:gd name="connsiteX218" fmla="*/ 513253 w 1005867"/>
                  <a:gd name="connsiteY218" fmla="*/ 1690002 h 2225063"/>
                  <a:gd name="connsiteX219" fmla="*/ 494188 w 1005867"/>
                  <a:gd name="connsiteY219" fmla="*/ 1740340 h 2225063"/>
                  <a:gd name="connsiteX220" fmla="*/ 484723 w 1005867"/>
                  <a:gd name="connsiteY220" fmla="*/ 1760777 h 2225063"/>
                  <a:gd name="connsiteX221" fmla="*/ 578267 w 1005867"/>
                  <a:gd name="connsiteY221" fmla="*/ 1852400 h 2225063"/>
                  <a:gd name="connsiteX222" fmla="*/ 559476 w 1005867"/>
                  <a:gd name="connsiteY222" fmla="*/ 1938536 h 2225063"/>
                  <a:gd name="connsiteX223" fmla="*/ 612145 w 1005867"/>
                  <a:gd name="connsiteY223" fmla="*/ 1957327 h 2225063"/>
                  <a:gd name="connsiteX224" fmla="*/ 635462 w 1005867"/>
                  <a:gd name="connsiteY224" fmla="*/ 1984622 h 2225063"/>
                  <a:gd name="connsiteX225" fmla="*/ 662346 w 1005867"/>
                  <a:gd name="connsiteY225" fmla="*/ 1972278 h 2225063"/>
                  <a:gd name="connsiteX226" fmla="*/ 764118 w 1005867"/>
                  <a:gd name="connsiteY226" fmla="*/ 2013563 h 2225063"/>
                  <a:gd name="connsiteX227" fmla="*/ 771114 w 1005867"/>
                  <a:gd name="connsiteY227" fmla="*/ 2028239 h 2225063"/>
                  <a:gd name="connsiteX228" fmla="*/ 859308 w 1005867"/>
                  <a:gd name="connsiteY228" fmla="*/ 2038937 h 2225063"/>
                  <a:gd name="connsiteX229" fmla="*/ 866577 w 1005867"/>
                  <a:gd name="connsiteY229" fmla="*/ 2045247 h 2225063"/>
                  <a:gd name="connsiteX230" fmla="*/ 917052 w 1005867"/>
                  <a:gd name="connsiteY230" fmla="*/ 2036743 h 2225063"/>
                  <a:gd name="connsiteX231" fmla="*/ 997565 w 1005867"/>
                  <a:gd name="connsiteY231" fmla="*/ 2108203 h 2225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</a:cxnLst>
                <a:rect l="l" t="t" r="r" b="b"/>
                <a:pathLst>
                  <a:path w="1005867" h="2225063">
                    <a:moveTo>
                      <a:pt x="997565" y="2108203"/>
                    </a:moveTo>
                    <a:cubicBezTo>
                      <a:pt x="1004834" y="2130286"/>
                      <a:pt x="1006755" y="2154152"/>
                      <a:pt x="1005520" y="2177332"/>
                    </a:cubicBezTo>
                    <a:cubicBezTo>
                      <a:pt x="1005383" y="2179389"/>
                      <a:pt x="1005246" y="2181584"/>
                      <a:pt x="1005108" y="2183504"/>
                    </a:cubicBezTo>
                    <a:cubicBezTo>
                      <a:pt x="998799" y="2188853"/>
                      <a:pt x="991118" y="2192557"/>
                      <a:pt x="982889" y="2193654"/>
                    </a:cubicBezTo>
                    <a:cubicBezTo>
                      <a:pt x="976442" y="2194477"/>
                      <a:pt x="969858" y="2193517"/>
                      <a:pt x="964098" y="2191048"/>
                    </a:cubicBezTo>
                    <a:cubicBezTo>
                      <a:pt x="958337" y="2196397"/>
                      <a:pt x="951891" y="2201061"/>
                      <a:pt x="944895" y="2205038"/>
                    </a:cubicBezTo>
                    <a:cubicBezTo>
                      <a:pt x="936117" y="2209839"/>
                      <a:pt x="926516" y="2212171"/>
                      <a:pt x="916915" y="2212171"/>
                    </a:cubicBezTo>
                    <a:cubicBezTo>
                      <a:pt x="906765" y="2212171"/>
                      <a:pt x="896615" y="2209290"/>
                      <a:pt x="887700" y="2203529"/>
                    </a:cubicBezTo>
                    <a:cubicBezTo>
                      <a:pt x="885779" y="2202295"/>
                      <a:pt x="883996" y="2200923"/>
                      <a:pt x="882213" y="2199277"/>
                    </a:cubicBezTo>
                    <a:cubicBezTo>
                      <a:pt x="877413" y="2203118"/>
                      <a:pt x="872475" y="2206135"/>
                      <a:pt x="866440" y="2207781"/>
                    </a:cubicBezTo>
                    <a:cubicBezTo>
                      <a:pt x="857799" y="2210250"/>
                      <a:pt x="848746" y="2210250"/>
                      <a:pt x="839968" y="2207919"/>
                    </a:cubicBezTo>
                    <a:cubicBezTo>
                      <a:pt x="834482" y="2206410"/>
                      <a:pt x="829955" y="2203941"/>
                      <a:pt x="825703" y="2200786"/>
                    </a:cubicBezTo>
                    <a:cubicBezTo>
                      <a:pt x="825292" y="2201335"/>
                      <a:pt x="824880" y="2201746"/>
                      <a:pt x="824469" y="2202295"/>
                    </a:cubicBezTo>
                    <a:cubicBezTo>
                      <a:pt x="818845" y="2208467"/>
                      <a:pt x="812399" y="2214091"/>
                      <a:pt x="804718" y="2217383"/>
                    </a:cubicBezTo>
                    <a:cubicBezTo>
                      <a:pt x="796077" y="2221223"/>
                      <a:pt x="785790" y="2223829"/>
                      <a:pt x="776326" y="2222046"/>
                    </a:cubicBezTo>
                    <a:cubicBezTo>
                      <a:pt x="771936" y="2221223"/>
                      <a:pt x="767685" y="2220674"/>
                      <a:pt x="763570" y="2218891"/>
                    </a:cubicBezTo>
                    <a:cubicBezTo>
                      <a:pt x="759318" y="2217108"/>
                      <a:pt x="755615" y="2215325"/>
                      <a:pt x="751774" y="2212993"/>
                    </a:cubicBezTo>
                    <a:cubicBezTo>
                      <a:pt x="744504" y="2208604"/>
                      <a:pt x="737646" y="2202021"/>
                      <a:pt x="732435" y="2195300"/>
                    </a:cubicBezTo>
                    <a:cubicBezTo>
                      <a:pt x="731612" y="2194340"/>
                      <a:pt x="730788" y="2193380"/>
                      <a:pt x="729966" y="2192282"/>
                    </a:cubicBezTo>
                    <a:cubicBezTo>
                      <a:pt x="717896" y="2210799"/>
                      <a:pt x="700751" y="2225064"/>
                      <a:pt x="676885" y="2225064"/>
                    </a:cubicBezTo>
                    <a:cubicBezTo>
                      <a:pt x="676473" y="2225064"/>
                      <a:pt x="676199" y="2225064"/>
                      <a:pt x="675787" y="2225064"/>
                    </a:cubicBezTo>
                    <a:cubicBezTo>
                      <a:pt x="659740" y="2224789"/>
                      <a:pt x="644789" y="2215462"/>
                      <a:pt x="634914" y="2203118"/>
                    </a:cubicBezTo>
                    <a:cubicBezTo>
                      <a:pt x="626958" y="2193105"/>
                      <a:pt x="620238" y="2182270"/>
                      <a:pt x="614888" y="2170611"/>
                    </a:cubicBezTo>
                    <a:cubicBezTo>
                      <a:pt x="613517" y="2172394"/>
                      <a:pt x="612008" y="2174177"/>
                      <a:pt x="610499" y="2175823"/>
                    </a:cubicBezTo>
                    <a:cubicBezTo>
                      <a:pt x="604601" y="2182132"/>
                      <a:pt x="598155" y="2188030"/>
                      <a:pt x="591023" y="2192968"/>
                    </a:cubicBezTo>
                    <a:cubicBezTo>
                      <a:pt x="584302" y="2197632"/>
                      <a:pt x="577032" y="2200375"/>
                      <a:pt x="569351" y="2202844"/>
                    </a:cubicBezTo>
                    <a:cubicBezTo>
                      <a:pt x="562082" y="2205038"/>
                      <a:pt x="554127" y="2204764"/>
                      <a:pt x="546583" y="2203667"/>
                    </a:cubicBezTo>
                    <a:cubicBezTo>
                      <a:pt x="537393" y="2202295"/>
                      <a:pt x="529575" y="2197769"/>
                      <a:pt x="521894" y="2192419"/>
                    </a:cubicBezTo>
                    <a:cubicBezTo>
                      <a:pt x="515173" y="2187619"/>
                      <a:pt x="510235" y="2180212"/>
                      <a:pt x="505846" y="2173491"/>
                    </a:cubicBezTo>
                    <a:cubicBezTo>
                      <a:pt x="501731" y="2167182"/>
                      <a:pt x="499125" y="2159364"/>
                      <a:pt x="496656" y="2152094"/>
                    </a:cubicBezTo>
                    <a:cubicBezTo>
                      <a:pt x="495422" y="2148254"/>
                      <a:pt x="494188" y="2144276"/>
                      <a:pt x="493090" y="2140162"/>
                    </a:cubicBezTo>
                    <a:cubicBezTo>
                      <a:pt x="485958" y="2147568"/>
                      <a:pt x="477728" y="2154015"/>
                      <a:pt x="468401" y="2158541"/>
                    </a:cubicBezTo>
                    <a:cubicBezTo>
                      <a:pt x="454685" y="2165399"/>
                      <a:pt x="437129" y="2168416"/>
                      <a:pt x="422590" y="2162244"/>
                    </a:cubicBezTo>
                    <a:cubicBezTo>
                      <a:pt x="416006" y="2159364"/>
                      <a:pt x="408874" y="2155935"/>
                      <a:pt x="404073" y="2150449"/>
                    </a:cubicBezTo>
                    <a:cubicBezTo>
                      <a:pt x="398176" y="2143728"/>
                      <a:pt x="393512" y="2136870"/>
                      <a:pt x="389534" y="2128777"/>
                    </a:cubicBezTo>
                    <a:cubicBezTo>
                      <a:pt x="383774" y="2116981"/>
                      <a:pt x="380893" y="2103677"/>
                      <a:pt x="378973" y="2090510"/>
                    </a:cubicBezTo>
                    <a:cubicBezTo>
                      <a:pt x="377053" y="2091470"/>
                      <a:pt x="374858" y="2092430"/>
                      <a:pt x="372801" y="2093253"/>
                    </a:cubicBezTo>
                    <a:cubicBezTo>
                      <a:pt x="358262" y="2098739"/>
                      <a:pt x="342351" y="2098191"/>
                      <a:pt x="328224" y="2091607"/>
                    </a:cubicBezTo>
                    <a:cubicBezTo>
                      <a:pt x="312862" y="2084886"/>
                      <a:pt x="302575" y="2070896"/>
                      <a:pt x="296128" y="2055808"/>
                    </a:cubicBezTo>
                    <a:cubicBezTo>
                      <a:pt x="290779" y="2043875"/>
                      <a:pt x="288585" y="2030571"/>
                      <a:pt x="287487" y="2017266"/>
                    </a:cubicBezTo>
                    <a:cubicBezTo>
                      <a:pt x="286116" y="2018089"/>
                      <a:pt x="284744" y="2018775"/>
                      <a:pt x="283373" y="2019461"/>
                    </a:cubicBezTo>
                    <a:cubicBezTo>
                      <a:pt x="270480" y="2025907"/>
                      <a:pt x="253335" y="2029748"/>
                      <a:pt x="239481" y="2023301"/>
                    </a:cubicBezTo>
                    <a:cubicBezTo>
                      <a:pt x="232898" y="2020146"/>
                      <a:pt x="227411" y="2016580"/>
                      <a:pt x="222199" y="2011643"/>
                    </a:cubicBezTo>
                    <a:cubicBezTo>
                      <a:pt x="216027" y="2005882"/>
                      <a:pt x="211775" y="1997378"/>
                      <a:pt x="208620" y="1989697"/>
                    </a:cubicBezTo>
                    <a:cubicBezTo>
                      <a:pt x="201762" y="1972826"/>
                      <a:pt x="200391" y="1953898"/>
                      <a:pt x="200391" y="1935930"/>
                    </a:cubicBezTo>
                    <a:cubicBezTo>
                      <a:pt x="200254" y="1926329"/>
                      <a:pt x="200939" y="1916865"/>
                      <a:pt x="202037" y="1907538"/>
                    </a:cubicBezTo>
                    <a:cubicBezTo>
                      <a:pt x="185989" y="1908773"/>
                      <a:pt x="169255" y="1903972"/>
                      <a:pt x="157734" y="1892451"/>
                    </a:cubicBezTo>
                    <a:cubicBezTo>
                      <a:pt x="145938" y="1880655"/>
                      <a:pt x="141549" y="1863921"/>
                      <a:pt x="139903" y="1847874"/>
                    </a:cubicBezTo>
                    <a:cubicBezTo>
                      <a:pt x="138806" y="1837312"/>
                      <a:pt x="140040" y="1827025"/>
                      <a:pt x="142509" y="1816738"/>
                    </a:cubicBezTo>
                    <a:cubicBezTo>
                      <a:pt x="139766" y="1813995"/>
                      <a:pt x="137297" y="1810977"/>
                      <a:pt x="135651" y="1807960"/>
                    </a:cubicBezTo>
                    <a:cubicBezTo>
                      <a:pt x="130851" y="1800279"/>
                      <a:pt x="127833" y="1792049"/>
                      <a:pt x="125776" y="1783271"/>
                    </a:cubicBezTo>
                    <a:cubicBezTo>
                      <a:pt x="122621" y="1769829"/>
                      <a:pt x="123993" y="1755702"/>
                      <a:pt x="125364" y="1742260"/>
                    </a:cubicBezTo>
                    <a:cubicBezTo>
                      <a:pt x="127833" y="1719355"/>
                      <a:pt x="134142" y="1697820"/>
                      <a:pt x="142646" y="1676561"/>
                    </a:cubicBezTo>
                    <a:cubicBezTo>
                      <a:pt x="143744" y="1674092"/>
                      <a:pt x="144841" y="1671623"/>
                      <a:pt x="145938" y="1669291"/>
                    </a:cubicBezTo>
                    <a:cubicBezTo>
                      <a:pt x="137571" y="1670937"/>
                      <a:pt x="128930" y="1671760"/>
                      <a:pt x="120289" y="1671623"/>
                    </a:cubicBezTo>
                    <a:cubicBezTo>
                      <a:pt x="102459" y="1671349"/>
                      <a:pt x="87782" y="1662708"/>
                      <a:pt x="75027" y="1650775"/>
                    </a:cubicBezTo>
                    <a:cubicBezTo>
                      <a:pt x="63779" y="1640213"/>
                      <a:pt x="58430" y="1625400"/>
                      <a:pt x="54178" y="1611135"/>
                    </a:cubicBezTo>
                    <a:cubicBezTo>
                      <a:pt x="48692" y="1592893"/>
                      <a:pt x="48966" y="1573691"/>
                      <a:pt x="55413" y="1555860"/>
                    </a:cubicBezTo>
                    <a:cubicBezTo>
                      <a:pt x="56647" y="1552157"/>
                      <a:pt x="58156" y="1548728"/>
                      <a:pt x="59802" y="1545299"/>
                    </a:cubicBezTo>
                    <a:cubicBezTo>
                      <a:pt x="46360" y="1542967"/>
                      <a:pt x="33056" y="1538852"/>
                      <a:pt x="22220" y="1530760"/>
                    </a:cubicBezTo>
                    <a:cubicBezTo>
                      <a:pt x="17008" y="1526919"/>
                      <a:pt x="12070" y="1522804"/>
                      <a:pt x="8367" y="1517455"/>
                    </a:cubicBezTo>
                    <a:cubicBezTo>
                      <a:pt x="10013" y="1514849"/>
                      <a:pt x="11796" y="1512106"/>
                      <a:pt x="13579" y="1509637"/>
                    </a:cubicBezTo>
                    <a:cubicBezTo>
                      <a:pt x="9601" y="1507991"/>
                      <a:pt x="5898" y="1506071"/>
                      <a:pt x="2195" y="1504013"/>
                    </a:cubicBezTo>
                    <a:cubicBezTo>
                      <a:pt x="686" y="1499350"/>
                      <a:pt x="0" y="1494549"/>
                      <a:pt x="0" y="1489749"/>
                    </a:cubicBezTo>
                    <a:cubicBezTo>
                      <a:pt x="0" y="1473152"/>
                      <a:pt x="8504" y="1459985"/>
                      <a:pt x="18791" y="1447915"/>
                    </a:cubicBezTo>
                    <a:cubicBezTo>
                      <a:pt x="24277" y="1441743"/>
                      <a:pt x="29764" y="1435433"/>
                      <a:pt x="35662" y="1429947"/>
                    </a:cubicBezTo>
                    <a:cubicBezTo>
                      <a:pt x="52121" y="1414036"/>
                      <a:pt x="69814" y="1399772"/>
                      <a:pt x="88331" y="1386330"/>
                    </a:cubicBezTo>
                    <a:cubicBezTo>
                      <a:pt x="82433" y="1384410"/>
                      <a:pt x="76672" y="1381804"/>
                      <a:pt x="71186" y="1378649"/>
                    </a:cubicBezTo>
                    <a:cubicBezTo>
                      <a:pt x="65700" y="1375357"/>
                      <a:pt x="59802" y="1370557"/>
                      <a:pt x="55824" y="1365207"/>
                    </a:cubicBezTo>
                    <a:cubicBezTo>
                      <a:pt x="51298" y="1359172"/>
                      <a:pt x="48417" y="1352863"/>
                      <a:pt x="46086" y="1345731"/>
                    </a:cubicBezTo>
                    <a:cubicBezTo>
                      <a:pt x="44028" y="1339284"/>
                      <a:pt x="44577" y="1330917"/>
                      <a:pt x="46360" y="1324471"/>
                    </a:cubicBezTo>
                    <a:cubicBezTo>
                      <a:pt x="48692" y="1316241"/>
                      <a:pt x="53492" y="1308698"/>
                      <a:pt x="58567" y="1301977"/>
                    </a:cubicBezTo>
                    <a:cubicBezTo>
                      <a:pt x="65562" y="1292376"/>
                      <a:pt x="75849" y="1285243"/>
                      <a:pt x="85176" y="1277837"/>
                    </a:cubicBezTo>
                    <a:cubicBezTo>
                      <a:pt x="89703" y="1274408"/>
                      <a:pt x="94092" y="1271116"/>
                      <a:pt x="98755" y="1267961"/>
                    </a:cubicBezTo>
                    <a:cubicBezTo>
                      <a:pt x="95463" y="1263846"/>
                      <a:pt x="92857" y="1259731"/>
                      <a:pt x="91349" y="1254382"/>
                    </a:cubicBezTo>
                    <a:cubicBezTo>
                      <a:pt x="88880" y="1245467"/>
                      <a:pt x="88331" y="1237237"/>
                      <a:pt x="89154" y="1227773"/>
                    </a:cubicBezTo>
                    <a:cubicBezTo>
                      <a:pt x="90388" y="1213509"/>
                      <a:pt x="99441" y="1200067"/>
                      <a:pt x="108494" y="1189506"/>
                    </a:cubicBezTo>
                    <a:cubicBezTo>
                      <a:pt x="115214" y="1181550"/>
                      <a:pt x="123033" y="1174555"/>
                      <a:pt x="131262" y="1168246"/>
                    </a:cubicBezTo>
                    <a:cubicBezTo>
                      <a:pt x="122621" y="1166325"/>
                      <a:pt x="114117" y="1163857"/>
                      <a:pt x="105476" y="1160702"/>
                    </a:cubicBezTo>
                    <a:cubicBezTo>
                      <a:pt x="77633" y="1150278"/>
                      <a:pt x="48280" y="1120926"/>
                      <a:pt x="58704" y="1088693"/>
                    </a:cubicBezTo>
                    <a:cubicBezTo>
                      <a:pt x="60076" y="1084304"/>
                      <a:pt x="62133" y="1080463"/>
                      <a:pt x="64465" y="1076760"/>
                    </a:cubicBezTo>
                    <a:cubicBezTo>
                      <a:pt x="55275" y="1075388"/>
                      <a:pt x="46086" y="1073194"/>
                      <a:pt x="37033" y="1070176"/>
                    </a:cubicBezTo>
                    <a:cubicBezTo>
                      <a:pt x="23866" y="1065513"/>
                      <a:pt x="11384" y="1057832"/>
                      <a:pt x="5761" y="1044527"/>
                    </a:cubicBezTo>
                    <a:cubicBezTo>
                      <a:pt x="3155" y="1038492"/>
                      <a:pt x="1646" y="1030537"/>
                      <a:pt x="2743" y="1024091"/>
                    </a:cubicBezTo>
                    <a:cubicBezTo>
                      <a:pt x="3292" y="1020524"/>
                      <a:pt x="3703" y="1016958"/>
                      <a:pt x="5212" y="1013804"/>
                    </a:cubicBezTo>
                    <a:cubicBezTo>
                      <a:pt x="7544" y="1008454"/>
                      <a:pt x="10013" y="1004339"/>
                      <a:pt x="13167" y="999676"/>
                    </a:cubicBezTo>
                    <a:cubicBezTo>
                      <a:pt x="17556" y="993778"/>
                      <a:pt x="24277" y="989115"/>
                      <a:pt x="30038" y="984863"/>
                    </a:cubicBezTo>
                    <a:cubicBezTo>
                      <a:pt x="34564" y="981571"/>
                      <a:pt x="39091" y="978828"/>
                      <a:pt x="43891" y="975947"/>
                    </a:cubicBezTo>
                    <a:cubicBezTo>
                      <a:pt x="50886" y="971695"/>
                      <a:pt x="58019" y="967718"/>
                      <a:pt x="65151" y="963877"/>
                    </a:cubicBezTo>
                    <a:cubicBezTo>
                      <a:pt x="83942" y="953727"/>
                      <a:pt x="103419" y="944812"/>
                      <a:pt x="122895" y="936308"/>
                    </a:cubicBezTo>
                    <a:cubicBezTo>
                      <a:pt x="112883" y="933016"/>
                      <a:pt x="103144" y="928627"/>
                      <a:pt x="94640" y="922043"/>
                    </a:cubicBezTo>
                    <a:cubicBezTo>
                      <a:pt x="84765" y="914363"/>
                      <a:pt x="77770" y="901058"/>
                      <a:pt x="79278" y="888439"/>
                    </a:cubicBezTo>
                    <a:cubicBezTo>
                      <a:pt x="81062" y="873900"/>
                      <a:pt x="90388" y="863613"/>
                      <a:pt x="100950" y="854561"/>
                    </a:cubicBezTo>
                    <a:cubicBezTo>
                      <a:pt x="112060" y="844960"/>
                      <a:pt x="125364" y="838102"/>
                      <a:pt x="138669" y="831929"/>
                    </a:cubicBezTo>
                    <a:cubicBezTo>
                      <a:pt x="117683" y="824386"/>
                      <a:pt x="99030" y="811218"/>
                      <a:pt x="97384" y="786941"/>
                    </a:cubicBezTo>
                    <a:cubicBezTo>
                      <a:pt x="96423" y="772813"/>
                      <a:pt x="101910" y="758549"/>
                      <a:pt x="113157" y="749496"/>
                    </a:cubicBezTo>
                    <a:cubicBezTo>
                      <a:pt x="122484" y="742090"/>
                      <a:pt x="133457" y="737152"/>
                      <a:pt x="144567" y="732900"/>
                    </a:cubicBezTo>
                    <a:cubicBezTo>
                      <a:pt x="143469" y="732351"/>
                      <a:pt x="142372" y="731803"/>
                      <a:pt x="141412" y="731254"/>
                    </a:cubicBezTo>
                    <a:cubicBezTo>
                      <a:pt x="128382" y="724259"/>
                      <a:pt x="114803" y="714246"/>
                      <a:pt x="108905" y="700119"/>
                    </a:cubicBezTo>
                    <a:cubicBezTo>
                      <a:pt x="103556" y="687774"/>
                      <a:pt x="102870" y="673372"/>
                      <a:pt x="110002" y="661439"/>
                    </a:cubicBezTo>
                    <a:cubicBezTo>
                      <a:pt x="117272" y="649232"/>
                      <a:pt x="126873" y="640317"/>
                      <a:pt x="138669" y="632499"/>
                    </a:cubicBezTo>
                    <a:cubicBezTo>
                      <a:pt x="143881" y="628933"/>
                      <a:pt x="149642" y="626327"/>
                      <a:pt x="155265" y="623720"/>
                    </a:cubicBezTo>
                    <a:cubicBezTo>
                      <a:pt x="151562" y="622212"/>
                      <a:pt x="147858" y="620703"/>
                      <a:pt x="144155" y="619057"/>
                    </a:cubicBezTo>
                    <a:cubicBezTo>
                      <a:pt x="131399" y="613571"/>
                      <a:pt x="118232" y="604792"/>
                      <a:pt x="110825" y="592722"/>
                    </a:cubicBezTo>
                    <a:cubicBezTo>
                      <a:pt x="106848" y="586413"/>
                      <a:pt x="105065" y="580378"/>
                      <a:pt x="103556" y="573108"/>
                    </a:cubicBezTo>
                    <a:cubicBezTo>
                      <a:pt x="102321" y="566388"/>
                      <a:pt x="104516" y="559255"/>
                      <a:pt x="106710" y="552946"/>
                    </a:cubicBezTo>
                    <a:cubicBezTo>
                      <a:pt x="108631" y="547871"/>
                      <a:pt x="112746" y="543482"/>
                      <a:pt x="116449" y="539641"/>
                    </a:cubicBezTo>
                    <a:cubicBezTo>
                      <a:pt x="121524" y="534429"/>
                      <a:pt x="128382" y="531275"/>
                      <a:pt x="134691" y="528257"/>
                    </a:cubicBezTo>
                    <a:cubicBezTo>
                      <a:pt x="137846" y="526748"/>
                      <a:pt x="141000" y="525651"/>
                      <a:pt x="144567" y="524554"/>
                    </a:cubicBezTo>
                    <a:cubicBezTo>
                      <a:pt x="141823" y="520988"/>
                      <a:pt x="139629" y="516873"/>
                      <a:pt x="138394" y="512758"/>
                    </a:cubicBezTo>
                    <a:cubicBezTo>
                      <a:pt x="135377" y="503294"/>
                      <a:pt x="135788" y="493144"/>
                      <a:pt x="142784" y="485738"/>
                    </a:cubicBezTo>
                    <a:cubicBezTo>
                      <a:pt x="155402" y="472022"/>
                      <a:pt x="175016" y="471884"/>
                      <a:pt x="192435" y="471199"/>
                    </a:cubicBezTo>
                    <a:cubicBezTo>
                      <a:pt x="201214" y="470924"/>
                      <a:pt x="209992" y="470787"/>
                      <a:pt x="218907" y="471061"/>
                    </a:cubicBezTo>
                    <a:cubicBezTo>
                      <a:pt x="217947" y="469964"/>
                      <a:pt x="216987" y="469004"/>
                      <a:pt x="216027" y="467907"/>
                    </a:cubicBezTo>
                    <a:cubicBezTo>
                      <a:pt x="209580" y="460637"/>
                      <a:pt x="202860" y="453093"/>
                      <a:pt x="197099" y="445412"/>
                    </a:cubicBezTo>
                    <a:cubicBezTo>
                      <a:pt x="188184" y="433205"/>
                      <a:pt x="180503" y="419901"/>
                      <a:pt x="183932" y="404402"/>
                    </a:cubicBezTo>
                    <a:cubicBezTo>
                      <a:pt x="185440" y="397818"/>
                      <a:pt x="188184" y="390960"/>
                      <a:pt x="193670" y="386708"/>
                    </a:cubicBezTo>
                    <a:cubicBezTo>
                      <a:pt x="199979" y="381633"/>
                      <a:pt x="206974" y="379439"/>
                      <a:pt x="215067" y="378616"/>
                    </a:cubicBezTo>
                    <a:cubicBezTo>
                      <a:pt x="232075" y="376832"/>
                      <a:pt x="247437" y="384239"/>
                      <a:pt x="262387" y="391783"/>
                    </a:cubicBezTo>
                    <a:cubicBezTo>
                      <a:pt x="278298" y="399738"/>
                      <a:pt x="293934" y="408242"/>
                      <a:pt x="309982" y="416335"/>
                    </a:cubicBezTo>
                    <a:cubicBezTo>
                      <a:pt x="312039" y="417432"/>
                      <a:pt x="314096" y="418392"/>
                      <a:pt x="316017" y="419489"/>
                    </a:cubicBezTo>
                    <a:cubicBezTo>
                      <a:pt x="316291" y="419489"/>
                      <a:pt x="316702" y="419764"/>
                      <a:pt x="316977" y="419901"/>
                    </a:cubicBezTo>
                    <a:cubicBezTo>
                      <a:pt x="317800" y="420449"/>
                      <a:pt x="318486" y="420724"/>
                      <a:pt x="319446" y="421135"/>
                    </a:cubicBezTo>
                    <a:cubicBezTo>
                      <a:pt x="319720" y="421409"/>
                      <a:pt x="319994" y="421547"/>
                      <a:pt x="320543" y="421684"/>
                    </a:cubicBezTo>
                    <a:cubicBezTo>
                      <a:pt x="315605" y="411945"/>
                      <a:pt x="310942" y="402481"/>
                      <a:pt x="306278" y="392469"/>
                    </a:cubicBezTo>
                    <a:cubicBezTo>
                      <a:pt x="301752" y="383142"/>
                      <a:pt x="297774" y="373541"/>
                      <a:pt x="294071" y="363665"/>
                    </a:cubicBezTo>
                    <a:cubicBezTo>
                      <a:pt x="287076" y="345834"/>
                      <a:pt x="279532" y="323066"/>
                      <a:pt x="291465" y="305372"/>
                    </a:cubicBezTo>
                    <a:cubicBezTo>
                      <a:pt x="300380" y="292205"/>
                      <a:pt x="315605" y="287816"/>
                      <a:pt x="330556" y="288913"/>
                    </a:cubicBezTo>
                    <a:cubicBezTo>
                      <a:pt x="332064" y="288913"/>
                      <a:pt x="333573" y="289187"/>
                      <a:pt x="335219" y="289462"/>
                    </a:cubicBezTo>
                    <a:cubicBezTo>
                      <a:pt x="336316" y="289599"/>
                      <a:pt x="337276" y="289736"/>
                      <a:pt x="338237" y="290010"/>
                    </a:cubicBezTo>
                    <a:cubicBezTo>
                      <a:pt x="340157" y="290285"/>
                      <a:pt x="341940" y="290696"/>
                      <a:pt x="343586" y="291245"/>
                    </a:cubicBezTo>
                    <a:cubicBezTo>
                      <a:pt x="345506" y="291793"/>
                      <a:pt x="347289" y="292479"/>
                      <a:pt x="349209" y="293165"/>
                    </a:cubicBezTo>
                    <a:cubicBezTo>
                      <a:pt x="357165" y="296320"/>
                      <a:pt x="365120" y="300023"/>
                      <a:pt x="372801" y="304412"/>
                    </a:cubicBezTo>
                    <a:cubicBezTo>
                      <a:pt x="375407" y="305921"/>
                      <a:pt x="377876" y="307292"/>
                      <a:pt x="380208" y="308801"/>
                    </a:cubicBezTo>
                    <a:cubicBezTo>
                      <a:pt x="379247" y="305098"/>
                      <a:pt x="378424" y="301532"/>
                      <a:pt x="377602" y="297691"/>
                    </a:cubicBezTo>
                    <a:cubicBezTo>
                      <a:pt x="376230" y="292342"/>
                      <a:pt x="375133" y="286718"/>
                      <a:pt x="374035" y="281095"/>
                    </a:cubicBezTo>
                    <a:cubicBezTo>
                      <a:pt x="372115" y="270808"/>
                      <a:pt x="370469" y="260384"/>
                      <a:pt x="369921" y="249822"/>
                    </a:cubicBezTo>
                    <a:cubicBezTo>
                      <a:pt x="369235" y="236655"/>
                      <a:pt x="373898" y="224036"/>
                      <a:pt x="381579" y="213612"/>
                    </a:cubicBezTo>
                    <a:cubicBezTo>
                      <a:pt x="388163" y="204422"/>
                      <a:pt x="399410" y="198799"/>
                      <a:pt x="410794" y="198799"/>
                    </a:cubicBezTo>
                    <a:cubicBezTo>
                      <a:pt x="417104" y="198799"/>
                      <a:pt x="423413" y="200308"/>
                      <a:pt x="429311" y="202776"/>
                    </a:cubicBezTo>
                    <a:cubicBezTo>
                      <a:pt x="432466" y="204011"/>
                      <a:pt x="435072" y="205382"/>
                      <a:pt x="438089" y="207028"/>
                    </a:cubicBezTo>
                    <a:cubicBezTo>
                      <a:pt x="440832" y="208674"/>
                      <a:pt x="443575" y="210457"/>
                      <a:pt x="446044" y="212240"/>
                    </a:cubicBezTo>
                    <a:cubicBezTo>
                      <a:pt x="447004" y="213063"/>
                      <a:pt x="448102" y="213886"/>
                      <a:pt x="449062" y="214709"/>
                    </a:cubicBezTo>
                    <a:cubicBezTo>
                      <a:pt x="451668" y="216904"/>
                      <a:pt x="454274" y="218961"/>
                      <a:pt x="456606" y="221156"/>
                    </a:cubicBezTo>
                    <a:cubicBezTo>
                      <a:pt x="455371" y="213475"/>
                      <a:pt x="454411" y="205794"/>
                      <a:pt x="453725" y="198250"/>
                    </a:cubicBezTo>
                    <a:cubicBezTo>
                      <a:pt x="452217" y="183300"/>
                      <a:pt x="451942" y="169035"/>
                      <a:pt x="453314" y="154222"/>
                    </a:cubicBezTo>
                    <a:cubicBezTo>
                      <a:pt x="454137" y="144895"/>
                      <a:pt x="456880" y="135568"/>
                      <a:pt x="461543" y="127476"/>
                    </a:cubicBezTo>
                    <a:cubicBezTo>
                      <a:pt x="463327" y="124321"/>
                      <a:pt x="465521" y="121441"/>
                      <a:pt x="468127" y="118560"/>
                    </a:cubicBezTo>
                    <a:cubicBezTo>
                      <a:pt x="469362" y="117326"/>
                      <a:pt x="470733" y="115954"/>
                      <a:pt x="472242" y="114720"/>
                    </a:cubicBezTo>
                    <a:cubicBezTo>
                      <a:pt x="473614" y="113622"/>
                      <a:pt x="475122" y="112525"/>
                      <a:pt x="476494" y="111565"/>
                    </a:cubicBezTo>
                    <a:cubicBezTo>
                      <a:pt x="490073" y="102512"/>
                      <a:pt x="505846" y="100592"/>
                      <a:pt x="522168" y="102924"/>
                    </a:cubicBezTo>
                    <a:cubicBezTo>
                      <a:pt x="536707" y="104981"/>
                      <a:pt x="549737" y="113622"/>
                      <a:pt x="560847" y="122812"/>
                    </a:cubicBezTo>
                    <a:cubicBezTo>
                      <a:pt x="562219" y="124047"/>
                      <a:pt x="563453" y="125144"/>
                      <a:pt x="564825" y="126241"/>
                    </a:cubicBezTo>
                    <a:cubicBezTo>
                      <a:pt x="564825" y="125555"/>
                      <a:pt x="564825" y="124732"/>
                      <a:pt x="564825" y="124047"/>
                    </a:cubicBezTo>
                    <a:cubicBezTo>
                      <a:pt x="566334" y="99632"/>
                      <a:pt x="567568" y="74943"/>
                      <a:pt x="579775" y="53135"/>
                    </a:cubicBezTo>
                    <a:cubicBezTo>
                      <a:pt x="580461" y="51900"/>
                      <a:pt x="581147" y="50666"/>
                      <a:pt x="581970" y="49706"/>
                    </a:cubicBezTo>
                    <a:cubicBezTo>
                      <a:pt x="588417" y="51489"/>
                      <a:pt x="594452" y="53684"/>
                      <a:pt x="601310" y="56838"/>
                    </a:cubicBezTo>
                    <a:cubicBezTo>
                      <a:pt x="605562" y="58758"/>
                      <a:pt x="609539" y="61090"/>
                      <a:pt x="613380" y="63559"/>
                    </a:cubicBezTo>
                    <a:cubicBezTo>
                      <a:pt x="613654" y="62736"/>
                      <a:pt x="613791" y="61913"/>
                      <a:pt x="613928" y="61090"/>
                    </a:cubicBezTo>
                    <a:cubicBezTo>
                      <a:pt x="615300" y="53546"/>
                      <a:pt x="616397" y="45865"/>
                      <a:pt x="617220" y="38322"/>
                    </a:cubicBezTo>
                    <a:cubicBezTo>
                      <a:pt x="617494" y="33658"/>
                      <a:pt x="617631" y="29132"/>
                      <a:pt x="617769" y="24468"/>
                    </a:cubicBezTo>
                    <a:cubicBezTo>
                      <a:pt x="620375" y="23645"/>
                      <a:pt x="623118" y="22960"/>
                      <a:pt x="625587" y="22548"/>
                    </a:cubicBezTo>
                    <a:cubicBezTo>
                      <a:pt x="636423" y="21039"/>
                      <a:pt x="647944" y="22548"/>
                      <a:pt x="658505" y="25429"/>
                    </a:cubicBezTo>
                    <a:cubicBezTo>
                      <a:pt x="661111" y="25977"/>
                      <a:pt x="663717" y="26800"/>
                      <a:pt x="666049" y="27623"/>
                    </a:cubicBezTo>
                    <a:cubicBezTo>
                      <a:pt x="669478" y="28720"/>
                      <a:pt x="672633" y="29818"/>
                      <a:pt x="675787" y="31464"/>
                    </a:cubicBezTo>
                    <a:cubicBezTo>
                      <a:pt x="681137" y="17610"/>
                      <a:pt x="690326" y="5952"/>
                      <a:pt x="705414" y="1700"/>
                    </a:cubicBezTo>
                    <a:cubicBezTo>
                      <a:pt x="706785" y="1288"/>
                      <a:pt x="708157" y="1014"/>
                      <a:pt x="709529" y="740"/>
                    </a:cubicBezTo>
                    <a:cubicBezTo>
                      <a:pt x="737372" y="-4472"/>
                      <a:pt x="761512" y="18845"/>
                      <a:pt x="777560" y="39693"/>
                    </a:cubicBezTo>
                    <a:cubicBezTo>
                      <a:pt x="780029" y="38596"/>
                      <a:pt x="782498" y="37499"/>
                      <a:pt x="784830" y="36676"/>
                    </a:cubicBezTo>
                    <a:cubicBezTo>
                      <a:pt x="785241" y="35167"/>
                      <a:pt x="785790" y="33521"/>
                      <a:pt x="786338" y="32012"/>
                    </a:cubicBezTo>
                    <a:cubicBezTo>
                      <a:pt x="789219" y="23920"/>
                      <a:pt x="792510" y="15416"/>
                      <a:pt x="796763" y="7735"/>
                    </a:cubicBezTo>
                    <a:cubicBezTo>
                      <a:pt x="815416" y="39968"/>
                      <a:pt x="828447" y="75080"/>
                      <a:pt x="843808" y="109096"/>
                    </a:cubicBezTo>
                    <a:cubicBezTo>
                      <a:pt x="853958" y="121303"/>
                      <a:pt x="862325" y="134882"/>
                      <a:pt x="868086" y="149421"/>
                    </a:cubicBezTo>
                    <a:cubicBezTo>
                      <a:pt x="867811" y="149284"/>
                      <a:pt x="867674" y="149284"/>
                      <a:pt x="867400" y="149284"/>
                    </a:cubicBezTo>
                    <a:cubicBezTo>
                      <a:pt x="877275" y="172327"/>
                      <a:pt x="876727" y="198799"/>
                      <a:pt x="863285" y="221842"/>
                    </a:cubicBezTo>
                    <a:cubicBezTo>
                      <a:pt x="854507" y="236929"/>
                      <a:pt x="840928" y="248999"/>
                      <a:pt x="824743" y="255720"/>
                    </a:cubicBezTo>
                    <a:cubicBezTo>
                      <a:pt x="819394" y="257915"/>
                      <a:pt x="814182" y="259424"/>
                      <a:pt x="808833" y="260246"/>
                    </a:cubicBezTo>
                    <a:cubicBezTo>
                      <a:pt x="808558" y="266144"/>
                      <a:pt x="807735" y="271905"/>
                      <a:pt x="806226" y="277117"/>
                    </a:cubicBezTo>
                    <a:cubicBezTo>
                      <a:pt x="796900" y="310996"/>
                      <a:pt x="765078" y="335822"/>
                      <a:pt x="729828" y="335547"/>
                    </a:cubicBezTo>
                    <a:cubicBezTo>
                      <a:pt x="726125" y="335547"/>
                      <a:pt x="722559" y="335136"/>
                      <a:pt x="719130" y="334724"/>
                    </a:cubicBezTo>
                    <a:cubicBezTo>
                      <a:pt x="713781" y="354887"/>
                      <a:pt x="703356" y="373403"/>
                      <a:pt x="685937" y="386708"/>
                    </a:cubicBezTo>
                    <a:cubicBezTo>
                      <a:pt x="656585" y="409477"/>
                      <a:pt x="613380" y="408379"/>
                      <a:pt x="583479" y="387394"/>
                    </a:cubicBezTo>
                    <a:cubicBezTo>
                      <a:pt x="580598" y="390274"/>
                      <a:pt x="577718" y="392743"/>
                      <a:pt x="574426" y="395075"/>
                    </a:cubicBezTo>
                    <a:cubicBezTo>
                      <a:pt x="581147" y="419352"/>
                      <a:pt x="576895" y="445961"/>
                      <a:pt x="560985" y="466398"/>
                    </a:cubicBezTo>
                    <a:cubicBezTo>
                      <a:pt x="543291" y="489304"/>
                      <a:pt x="514487" y="500688"/>
                      <a:pt x="486507" y="496847"/>
                    </a:cubicBezTo>
                    <a:cubicBezTo>
                      <a:pt x="481980" y="496436"/>
                      <a:pt x="477591" y="495750"/>
                      <a:pt x="473202" y="494790"/>
                    </a:cubicBezTo>
                    <a:cubicBezTo>
                      <a:pt x="470733" y="494241"/>
                      <a:pt x="468539" y="493830"/>
                      <a:pt x="466344" y="493418"/>
                    </a:cubicBezTo>
                    <a:cubicBezTo>
                      <a:pt x="474574" y="510563"/>
                      <a:pt x="476631" y="530589"/>
                      <a:pt x="471693" y="549243"/>
                    </a:cubicBezTo>
                    <a:cubicBezTo>
                      <a:pt x="468950" y="558707"/>
                      <a:pt x="464561" y="567896"/>
                      <a:pt x="458389" y="575989"/>
                    </a:cubicBezTo>
                    <a:cubicBezTo>
                      <a:pt x="474025" y="604107"/>
                      <a:pt x="469499" y="642374"/>
                      <a:pt x="448513" y="666514"/>
                    </a:cubicBezTo>
                    <a:cubicBezTo>
                      <a:pt x="452902" y="673372"/>
                      <a:pt x="456194" y="681053"/>
                      <a:pt x="458389" y="689009"/>
                    </a:cubicBezTo>
                    <a:cubicBezTo>
                      <a:pt x="465521" y="715069"/>
                      <a:pt x="459075" y="740169"/>
                      <a:pt x="443987" y="761841"/>
                    </a:cubicBezTo>
                    <a:cubicBezTo>
                      <a:pt x="439872" y="767738"/>
                      <a:pt x="434934" y="773088"/>
                      <a:pt x="429448" y="777888"/>
                    </a:cubicBezTo>
                    <a:cubicBezTo>
                      <a:pt x="444261" y="800108"/>
                      <a:pt x="448513" y="828775"/>
                      <a:pt x="437266" y="855658"/>
                    </a:cubicBezTo>
                    <a:cubicBezTo>
                      <a:pt x="435757" y="859087"/>
                      <a:pt x="433974" y="862242"/>
                      <a:pt x="432191" y="865396"/>
                    </a:cubicBezTo>
                    <a:cubicBezTo>
                      <a:pt x="421081" y="887205"/>
                      <a:pt x="398038" y="901469"/>
                      <a:pt x="377739" y="914500"/>
                    </a:cubicBezTo>
                    <a:cubicBezTo>
                      <a:pt x="399547" y="911756"/>
                      <a:pt x="419161" y="915460"/>
                      <a:pt x="439049" y="926433"/>
                    </a:cubicBezTo>
                    <a:cubicBezTo>
                      <a:pt x="470459" y="943578"/>
                      <a:pt x="485272" y="983217"/>
                      <a:pt x="475945" y="1017233"/>
                    </a:cubicBezTo>
                    <a:cubicBezTo>
                      <a:pt x="475671" y="1018330"/>
                      <a:pt x="475397" y="1019427"/>
                      <a:pt x="474985" y="1020524"/>
                    </a:cubicBezTo>
                    <a:cubicBezTo>
                      <a:pt x="469224" y="1038904"/>
                      <a:pt x="458526" y="1054129"/>
                      <a:pt x="443575" y="1066610"/>
                    </a:cubicBezTo>
                    <a:cubicBezTo>
                      <a:pt x="439872" y="1069628"/>
                      <a:pt x="436032" y="1072508"/>
                      <a:pt x="432328" y="1075251"/>
                    </a:cubicBezTo>
                    <a:cubicBezTo>
                      <a:pt x="446456" y="1088144"/>
                      <a:pt x="455371" y="1107210"/>
                      <a:pt x="458114" y="1125726"/>
                    </a:cubicBezTo>
                    <a:cubicBezTo>
                      <a:pt x="460583" y="1144243"/>
                      <a:pt x="456606" y="1161525"/>
                      <a:pt x="448376" y="1177161"/>
                    </a:cubicBezTo>
                    <a:cubicBezTo>
                      <a:pt x="475808" y="1194306"/>
                      <a:pt x="493227" y="1226402"/>
                      <a:pt x="488290" y="1261103"/>
                    </a:cubicBezTo>
                    <a:cubicBezTo>
                      <a:pt x="487330" y="1268647"/>
                      <a:pt x="485272" y="1276053"/>
                      <a:pt x="482529" y="1282774"/>
                    </a:cubicBezTo>
                    <a:cubicBezTo>
                      <a:pt x="476768" y="1296490"/>
                      <a:pt x="469773" y="1307875"/>
                      <a:pt x="460583" y="1319396"/>
                    </a:cubicBezTo>
                    <a:cubicBezTo>
                      <a:pt x="454548" y="1326940"/>
                      <a:pt x="448239" y="1334209"/>
                      <a:pt x="441930" y="1341342"/>
                    </a:cubicBezTo>
                    <a:cubicBezTo>
                      <a:pt x="427802" y="1357115"/>
                      <a:pt x="413675" y="1372614"/>
                      <a:pt x="399410" y="1388113"/>
                    </a:cubicBezTo>
                    <a:cubicBezTo>
                      <a:pt x="390495" y="1397714"/>
                      <a:pt x="381442" y="1407316"/>
                      <a:pt x="372389" y="1416917"/>
                    </a:cubicBezTo>
                    <a:cubicBezTo>
                      <a:pt x="391318" y="1422540"/>
                      <a:pt x="406954" y="1433925"/>
                      <a:pt x="419435" y="1449012"/>
                    </a:cubicBezTo>
                    <a:cubicBezTo>
                      <a:pt x="419984" y="1449698"/>
                      <a:pt x="420533" y="1450384"/>
                      <a:pt x="421081" y="1451070"/>
                    </a:cubicBezTo>
                    <a:cubicBezTo>
                      <a:pt x="433563" y="1466020"/>
                      <a:pt x="439735" y="1486457"/>
                      <a:pt x="439735" y="1505659"/>
                    </a:cubicBezTo>
                    <a:cubicBezTo>
                      <a:pt x="439735" y="1525959"/>
                      <a:pt x="432740" y="1544338"/>
                      <a:pt x="420670" y="1560112"/>
                    </a:cubicBezTo>
                    <a:cubicBezTo>
                      <a:pt x="420944" y="1560112"/>
                      <a:pt x="420944" y="1560112"/>
                      <a:pt x="421081" y="1560249"/>
                    </a:cubicBezTo>
                    <a:cubicBezTo>
                      <a:pt x="419161" y="1562306"/>
                      <a:pt x="417515" y="1564501"/>
                      <a:pt x="415595" y="1566421"/>
                    </a:cubicBezTo>
                    <a:cubicBezTo>
                      <a:pt x="413812" y="1569027"/>
                      <a:pt x="412166" y="1571496"/>
                      <a:pt x="410383" y="1573965"/>
                    </a:cubicBezTo>
                    <a:cubicBezTo>
                      <a:pt x="450433" y="1568479"/>
                      <a:pt x="492542" y="1589738"/>
                      <a:pt x="509275" y="1629240"/>
                    </a:cubicBezTo>
                    <a:cubicBezTo>
                      <a:pt x="517642" y="1649403"/>
                      <a:pt x="518191" y="1670663"/>
                      <a:pt x="512704" y="1690140"/>
                    </a:cubicBezTo>
                    <a:cubicBezTo>
                      <a:pt x="512841" y="1690002"/>
                      <a:pt x="512978" y="1690002"/>
                      <a:pt x="513253" y="1690002"/>
                    </a:cubicBezTo>
                    <a:cubicBezTo>
                      <a:pt x="507766" y="1707285"/>
                      <a:pt x="501320" y="1723744"/>
                      <a:pt x="494188" y="1740340"/>
                    </a:cubicBezTo>
                    <a:cubicBezTo>
                      <a:pt x="491033" y="1747198"/>
                      <a:pt x="487878" y="1754056"/>
                      <a:pt x="484723" y="1760777"/>
                    </a:cubicBezTo>
                    <a:cubicBezTo>
                      <a:pt x="534924" y="1759817"/>
                      <a:pt x="577718" y="1801239"/>
                      <a:pt x="578267" y="1852400"/>
                    </a:cubicBezTo>
                    <a:cubicBezTo>
                      <a:pt x="578541" y="1881341"/>
                      <a:pt x="569351" y="1910830"/>
                      <a:pt x="559476" y="1938536"/>
                    </a:cubicBezTo>
                    <a:cubicBezTo>
                      <a:pt x="578404" y="1939359"/>
                      <a:pt x="597195" y="1945806"/>
                      <a:pt x="612145" y="1957327"/>
                    </a:cubicBezTo>
                    <a:cubicBezTo>
                      <a:pt x="621746" y="1964734"/>
                      <a:pt x="629565" y="1974198"/>
                      <a:pt x="635462" y="1984622"/>
                    </a:cubicBezTo>
                    <a:cubicBezTo>
                      <a:pt x="643555" y="1979410"/>
                      <a:pt x="652470" y="1975295"/>
                      <a:pt x="662346" y="1972278"/>
                    </a:cubicBezTo>
                    <a:cubicBezTo>
                      <a:pt x="701025" y="1960345"/>
                      <a:pt x="744093" y="1979684"/>
                      <a:pt x="764118" y="2013563"/>
                    </a:cubicBezTo>
                    <a:cubicBezTo>
                      <a:pt x="766862" y="2018363"/>
                      <a:pt x="769331" y="2023164"/>
                      <a:pt x="771114" y="2028239"/>
                    </a:cubicBezTo>
                    <a:cubicBezTo>
                      <a:pt x="799643" y="2016032"/>
                      <a:pt x="834207" y="2018912"/>
                      <a:pt x="859308" y="2038937"/>
                    </a:cubicBezTo>
                    <a:cubicBezTo>
                      <a:pt x="861914" y="2041132"/>
                      <a:pt x="864382" y="2043189"/>
                      <a:pt x="866577" y="2045247"/>
                    </a:cubicBezTo>
                    <a:cubicBezTo>
                      <a:pt x="882213" y="2037703"/>
                      <a:pt x="898947" y="2034137"/>
                      <a:pt x="917052" y="2036743"/>
                    </a:cubicBezTo>
                    <a:cubicBezTo>
                      <a:pt x="956280" y="2042229"/>
                      <a:pt x="985083" y="2071307"/>
                      <a:pt x="997565" y="2108203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9" name="任意多边形: 形状 338"/>
              <p:cNvSpPr/>
              <p:nvPr>
                <p:custDataLst>
                  <p:tags r:id="rId179"/>
                </p:custDataLst>
              </p:nvPr>
            </p:nvSpPr>
            <p:spPr>
              <a:xfrm>
                <a:off x="2404589" y="3843880"/>
                <a:ext cx="366562" cy="578306"/>
              </a:xfrm>
              <a:custGeom>
                <a:avLst/>
                <a:gdLst>
                  <a:gd name="connsiteX0" fmla="*/ 28553 w 366562"/>
                  <a:gd name="connsiteY0" fmla="*/ 564716 h 578306"/>
                  <a:gd name="connsiteX1" fmla="*/ 6333 w 366562"/>
                  <a:gd name="connsiteY1" fmla="*/ 536461 h 578306"/>
                  <a:gd name="connsiteX2" fmla="*/ 710 w 366562"/>
                  <a:gd name="connsiteY2" fmla="*/ 489004 h 578306"/>
                  <a:gd name="connsiteX3" fmla="*/ 7156 w 366562"/>
                  <a:gd name="connsiteY3" fmla="*/ 450462 h 578306"/>
                  <a:gd name="connsiteX4" fmla="*/ 29925 w 366562"/>
                  <a:gd name="connsiteY4" fmla="*/ 375847 h 578306"/>
                  <a:gd name="connsiteX5" fmla="*/ 62294 w 366562"/>
                  <a:gd name="connsiteY5" fmla="*/ 304249 h 578306"/>
                  <a:gd name="connsiteX6" fmla="*/ 83006 w 366562"/>
                  <a:gd name="connsiteY6" fmla="*/ 240470 h 578306"/>
                  <a:gd name="connsiteX7" fmla="*/ 105500 w 366562"/>
                  <a:gd name="connsiteY7" fmla="*/ 185743 h 578306"/>
                  <a:gd name="connsiteX8" fmla="*/ 134852 w 366562"/>
                  <a:gd name="connsiteY8" fmla="*/ 130056 h 578306"/>
                  <a:gd name="connsiteX9" fmla="*/ 175314 w 366562"/>
                  <a:gd name="connsiteY9" fmla="*/ 72449 h 578306"/>
                  <a:gd name="connsiteX10" fmla="*/ 199866 w 366562"/>
                  <a:gd name="connsiteY10" fmla="*/ 46114 h 578306"/>
                  <a:gd name="connsiteX11" fmla="*/ 262822 w 366562"/>
                  <a:gd name="connsiteY11" fmla="*/ 12510 h 578306"/>
                  <a:gd name="connsiteX12" fmla="*/ 271326 w 366562"/>
                  <a:gd name="connsiteY12" fmla="*/ 12236 h 578306"/>
                  <a:gd name="connsiteX13" fmla="*/ 277087 w 366562"/>
                  <a:gd name="connsiteY13" fmla="*/ 8258 h 578306"/>
                  <a:gd name="connsiteX14" fmla="*/ 349096 w 366562"/>
                  <a:gd name="connsiteY14" fmla="*/ 17585 h 578306"/>
                  <a:gd name="connsiteX15" fmla="*/ 354171 w 366562"/>
                  <a:gd name="connsiteY15" fmla="*/ 96040 h 578306"/>
                  <a:gd name="connsiteX16" fmla="*/ 329345 w 366562"/>
                  <a:gd name="connsiteY16" fmla="*/ 129370 h 578306"/>
                  <a:gd name="connsiteX17" fmla="*/ 305891 w 366562"/>
                  <a:gd name="connsiteY17" fmla="*/ 162151 h 578306"/>
                  <a:gd name="connsiteX18" fmla="*/ 255416 w 366562"/>
                  <a:gd name="connsiteY18" fmla="*/ 247190 h 578306"/>
                  <a:gd name="connsiteX19" fmla="*/ 226064 w 366562"/>
                  <a:gd name="connsiteY19" fmla="*/ 298763 h 578306"/>
                  <a:gd name="connsiteX20" fmla="*/ 191499 w 366562"/>
                  <a:gd name="connsiteY20" fmla="*/ 388877 h 578306"/>
                  <a:gd name="connsiteX21" fmla="*/ 168731 w 366562"/>
                  <a:gd name="connsiteY21" fmla="*/ 467195 h 578306"/>
                  <a:gd name="connsiteX22" fmla="*/ 164067 w 366562"/>
                  <a:gd name="connsiteY22" fmla="*/ 500251 h 578306"/>
                  <a:gd name="connsiteX23" fmla="*/ 163930 w 366562"/>
                  <a:gd name="connsiteY23" fmla="*/ 515475 h 578306"/>
                  <a:gd name="connsiteX24" fmla="*/ 157621 w 366562"/>
                  <a:gd name="connsiteY24" fmla="*/ 540713 h 578306"/>
                  <a:gd name="connsiteX25" fmla="*/ 126760 w 366562"/>
                  <a:gd name="connsiteY25" fmla="*/ 553194 h 578306"/>
                  <a:gd name="connsiteX26" fmla="*/ 122371 w 366562"/>
                  <a:gd name="connsiteY26" fmla="*/ 552235 h 578306"/>
                  <a:gd name="connsiteX27" fmla="*/ 103168 w 366562"/>
                  <a:gd name="connsiteY27" fmla="*/ 569242 h 578306"/>
                  <a:gd name="connsiteX28" fmla="*/ 68878 w 366562"/>
                  <a:gd name="connsiteY28" fmla="*/ 578295 h 578306"/>
                  <a:gd name="connsiteX29" fmla="*/ 28553 w 366562"/>
                  <a:gd name="connsiteY29" fmla="*/ 564716 h 57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66562" h="578306">
                    <a:moveTo>
                      <a:pt x="28553" y="564716"/>
                    </a:moveTo>
                    <a:cubicBezTo>
                      <a:pt x="19089" y="556761"/>
                      <a:pt x="11134" y="547983"/>
                      <a:pt x="6333" y="536461"/>
                    </a:cubicBezTo>
                    <a:cubicBezTo>
                      <a:pt x="24" y="521648"/>
                      <a:pt x="-936" y="504914"/>
                      <a:pt x="710" y="489004"/>
                    </a:cubicBezTo>
                    <a:cubicBezTo>
                      <a:pt x="2081" y="475974"/>
                      <a:pt x="4413" y="463355"/>
                      <a:pt x="7156" y="450462"/>
                    </a:cubicBezTo>
                    <a:cubicBezTo>
                      <a:pt x="12505" y="425087"/>
                      <a:pt x="20323" y="399987"/>
                      <a:pt x="29925" y="375847"/>
                    </a:cubicBezTo>
                    <a:cubicBezTo>
                      <a:pt x="39663" y="351432"/>
                      <a:pt x="50499" y="327566"/>
                      <a:pt x="62294" y="304249"/>
                    </a:cubicBezTo>
                    <a:cubicBezTo>
                      <a:pt x="68741" y="282852"/>
                      <a:pt x="75599" y="261592"/>
                      <a:pt x="83006" y="240470"/>
                    </a:cubicBezTo>
                    <a:cubicBezTo>
                      <a:pt x="89589" y="221816"/>
                      <a:pt x="97545" y="203848"/>
                      <a:pt x="105500" y="185743"/>
                    </a:cubicBezTo>
                    <a:cubicBezTo>
                      <a:pt x="113867" y="166678"/>
                      <a:pt x="123879" y="147613"/>
                      <a:pt x="134852" y="130056"/>
                    </a:cubicBezTo>
                    <a:cubicBezTo>
                      <a:pt x="147334" y="110030"/>
                      <a:pt x="160501" y="90828"/>
                      <a:pt x="175314" y="72449"/>
                    </a:cubicBezTo>
                    <a:cubicBezTo>
                      <a:pt x="182858" y="63122"/>
                      <a:pt x="191362" y="54344"/>
                      <a:pt x="199866" y="46114"/>
                    </a:cubicBezTo>
                    <a:cubicBezTo>
                      <a:pt x="217422" y="29381"/>
                      <a:pt x="238271" y="15116"/>
                      <a:pt x="262822" y="12510"/>
                    </a:cubicBezTo>
                    <a:cubicBezTo>
                      <a:pt x="265703" y="12236"/>
                      <a:pt x="268583" y="12098"/>
                      <a:pt x="271326" y="12236"/>
                    </a:cubicBezTo>
                    <a:cubicBezTo>
                      <a:pt x="273246" y="10864"/>
                      <a:pt x="275030" y="9630"/>
                      <a:pt x="277087" y="8258"/>
                    </a:cubicBezTo>
                    <a:cubicBezTo>
                      <a:pt x="299307" y="-6281"/>
                      <a:pt x="330991" y="-657"/>
                      <a:pt x="349096" y="17585"/>
                    </a:cubicBezTo>
                    <a:cubicBezTo>
                      <a:pt x="368984" y="37473"/>
                      <a:pt x="373511" y="73820"/>
                      <a:pt x="354171" y="96040"/>
                    </a:cubicBezTo>
                    <a:cubicBezTo>
                      <a:pt x="345118" y="106465"/>
                      <a:pt x="337437" y="118123"/>
                      <a:pt x="329345" y="129370"/>
                    </a:cubicBezTo>
                    <a:cubicBezTo>
                      <a:pt x="321390" y="140206"/>
                      <a:pt x="313572" y="151178"/>
                      <a:pt x="305891" y="162151"/>
                    </a:cubicBezTo>
                    <a:cubicBezTo>
                      <a:pt x="287648" y="189720"/>
                      <a:pt x="271464" y="218387"/>
                      <a:pt x="255416" y="247190"/>
                    </a:cubicBezTo>
                    <a:cubicBezTo>
                      <a:pt x="245814" y="264473"/>
                      <a:pt x="235802" y="281618"/>
                      <a:pt x="226064" y="298763"/>
                    </a:cubicBezTo>
                    <a:cubicBezTo>
                      <a:pt x="213856" y="328527"/>
                      <a:pt x="202335" y="358565"/>
                      <a:pt x="191499" y="388877"/>
                    </a:cubicBezTo>
                    <a:cubicBezTo>
                      <a:pt x="182858" y="414800"/>
                      <a:pt x="174903" y="440723"/>
                      <a:pt x="168731" y="467195"/>
                    </a:cubicBezTo>
                    <a:cubicBezTo>
                      <a:pt x="166810" y="478168"/>
                      <a:pt x="165027" y="489141"/>
                      <a:pt x="164067" y="500251"/>
                    </a:cubicBezTo>
                    <a:cubicBezTo>
                      <a:pt x="163793" y="505326"/>
                      <a:pt x="163793" y="510401"/>
                      <a:pt x="163930" y="515475"/>
                    </a:cubicBezTo>
                    <a:cubicBezTo>
                      <a:pt x="164616" y="524665"/>
                      <a:pt x="163381" y="532895"/>
                      <a:pt x="157621" y="540713"/>
                    </a:cubicBezTo>
                    <a:cubicBezTo>
                      <a:pt x="150488" y="550177"/>
                      <a:pt x="138281" y="554841"/>
                      <a:pt x="126760" y="553194"/>
                    </a:cubicBezTo>
                    <a:cubicBezTo>
                      <a:pt x="125251" y="553058"/>
                      <a:pt x="123742" y="552646"/>
                      <a:pt x="122371" y="552235"/>
                    </a:cubicBezTo>
                    <a:cubicBezTo>
                      <a:pt x="117296" y="558955"/>
                      <a:pt x="110849" y="564853"/>
                      <a:pt x="103168" y="569242"/>
                    </a:cubicBezTo>
                    <a:cubicBezTo>
                      <a:pt x="93018" y="575277"/>
                      <a:pt x="80948" y="578295"/>
                      <a:pt x="68878" y="578295"/>
                    </a:cubicBezTo>
                    <a:cubicBezTo>
                      <a:pt x="54202" y="578569"/>
                      <a:pt x="39800" y="574043"/>
                      <a:pt x="28553" y="56471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0" name="任意多边形: 形状 339"/>
              <p:cNvSpPr/>
              <p:nvPr>
                <p:custDataLst>
                  <p:tags r:id="rId180"/>
                </p:custDataLst>
              </p:nvPr>
            </p:nvSpPr>
            <p:spPr>
              <a:xfrm>
                <a:off x="2413381" y="3462174"/>
                <a:ext cx="793458" cy="499281"/>
              </a:xfrm>
              <a:custGeom>
                <a:avLst/>
                <a:gdLst>
                  <a:gd name="connsiteX0" fmla="*/ 789503 w 793458"/>
                  <a:gd name="connsiteY0" fmla="*/ 214399 h 499281"/>
                  <a:gd name="connsiteX1" fmla="*/ 785526 w 793458"/>
                  <a:gd name="connsiteY1" fmla="*/ 335649 h 499281"/>
                  <a:gd name="connsiteX2" fmla="*/ 744378 w 793458"/>
                  <a:gd name="connsiteY2" fmla="*/ 421511 h 499281"/>
                  <a:gd name="connsiteX3" fmla="*/ 702681 w 793458"/>
                  <a:gd name="connsiteY3" fmla="*/ 451823 h 499281"/>
                  <a:gd name="connsiteX4" fmla="*/ 675386 w 793458"/>
                  <a:gd name="connsiteY4" fmla="*/ 459779 h 499281"/>
                  <a:gd name="connsiteX5" fmla="*/ 638490 w 793458"/>
                  <a:gd name="connsiteY5" fmla="*/ 459916 h 499281"/>
                  <a:gd name="connsiteX6" fmla="*/ 631495 w 793458"/>
                  <a:gd name="connsiteY6" fmla="*/ 458681 h 499281"/>
                  <a:gd name="connsiteX7" fmla="*/ 629300 w 793458"/>
                  <a:gd name="connsiteY7" fmla="*/ 458681 h 499281"/>
                  <a:gd name="connsiteX8" fmla="*/ 582255 w 793458"/>
                  <a:gd name="connsiteY8" fmla="*/ 439342 h 499281"/>
                  <a:gd name="connsiteX9" fmla="*/ 573476 w 793458"/>
                  <a:gd name="connsiteY9" fmla="*/ 428232 h 499281"/>
                  <a:gd name="connsiteX10" fmla="*/ 542890 w 793458"/>
                  <a:gd name="connsiteY10" fmla="*/ 395039 h 499281"/>
                  <a:gd name="connsiteX11" fmla="*/ 512303 w 793458"/>
                  <a:gd name="connsiteY11" fmla="*/ 340998 h 499281"/>
                  <a:gd name="connsiteX12" fmla="*/ 472938 w 793458"/>
                  <a:gd name="connsiteY12" fmla="*/ 351285 h 499281"/>
                  <a:gd name="connsiteX13" fmla="*/ 401889 w 793458"/>
                  <a:gd name="connsiteY13" fmla="*/ 310686 h 499281"/>
                  <a:gd name="connsiteX14" fmla="*/ 387762 w 793458"/>
                  <a:gd name="connsiteY14" fmla="*/ 281471 h 499281"/>
                  <a:gd name="connsiteX15" fmla="*/ 306426 w 793458"/>
                  <a:gd name="connsiteY15" fmla="*/ 322345 h 499281"/>
                  <a:gd name="connsiteX16" fmla="*/ 254991 w 793458"/>
                  <a:gd name="connsiteY16" fmla="*/ 298204 h 499281"/>
                  <a:gd name="connsiteX17" fmla="*/ 186959 w 793458"/>
                  <a:gd name="connsiteY17" fmla="*/ 351971 h 499281"/>
                  <a:gd name="connsiteX18" fmla="*/ 174341 w 793458"/>
                  <a:gd name="connsiteY18" fmla="*/ 370899 h 499281"/>
                  <a:gd name="connsiteX19" fmla="*/ 106584 w 793458"/>
                  <a:gd name="connsiteY19" fmla="*/ 389553 h 499281"/>
                  <a:gd name="connsiteX20" fmla="*/ 138542 w 793458"/>
                  <a:gd name="connsiteY20" fmla="*/ 446749 h 499281"/>
                  <a:gd name="connsiteX21" fmla="*/ 138267 w 793458"/>
                  <a:gd name="connsiteY21" fmla="*/ 481999 h 499281"/>
                  <a:gd name="connsiteX22" fmla="*/ 107406 w 793458"/>
                  <a:gd name="connsiteY22" fmla="*/ 499281 h 499281"/>
                  <a:gd name="connsiteX23" fmla="*/ 101920 w 793458"/>
                  <a:gd name="connsiteY23" fmla="*/ 498870 h 499281"/>
                  <a:gd name="connsiteX24" fmla="*/ 69825 w 793458"/>
                  <a:gd name="connsiteY24" fmla="*/ 480216 h 499281"/>
                  <a:gd name="connsiteX25" fmla="*/ 25110 w 793458"/>
                  <a:gd name="connsiteY25" fmla="*/ 430975 h 499281"/>
                  <a:gd name="connsiteX26" fmla="*/ 10 w 793458"/>
                  <a:gd name="connsiteY26" fmla="*/ 363218 h 499281"/>
                  <a:gd name="connsiteX27" fmla="*/ 6320 w 793458"/>
                  <a:gd name="connsiteY27" fmla="*/ 327420 h 499281"/>
                  <a:gd name="connsiteX28" fmla="*/ 7142 w 793458"/>
                  <a:gd name="connsiteY28" fmla="*/ 325636 h 499281"/>
                  <a:gd name="connsiteX29" fmla="*/ 2753 w 793458"/>
                  <a:gd name="connsiteY29" fmla="*/ 320698 h 499281"/>
                  <a:gd name="connsiteX30" fmla="*/ 21133 w 793458"/>
                  <a:gd name="connsiteY30" fmla="*/ 324950 h 499281"/>
                  <a:gd name="connsiteX31" fmla="*/ 52131 w 793458"/>
                  <a:gd name="connsiteY31" fmla="*/ 340724 h 499281"/>
                  <a:gd name="connsiteX32" fmla="*/ 46096 w 793458"/>
                  <a:gd name="connsiteY32" fmla="*/ 312881 h 499281"/>
                  <a:gd name="connsiteX33" fmla="*/ 41981 w 793458"/>
                  <a:gd name="connsiteY33" fmla="*/ 281608 h 499281"/>
                  <a:gd name="connsiteX34" fmla="*/ 53640 w 793458"/>
                  <a:gd name="connsiteY34" fmla="*/ 245398 h 499281"/>
                  <a:gd name="connsiteX35" fmla="*/ 82855 w 793458"/>
                  <a:gd name="connsiteY35" fmla="*/ 230585 h 499281"/>
                  <a:gd name="connsiteX36" fmla="*/ 118242 w 793458"/>
                  <a:gd name="connsiteY36" fmla="*/ 243889 h 499281"/>
                  <a:gd name="connsiteX37" fmla="*/ 128803 w 793458"/>
                  <a:gd name="connsiteY37" fmla="*/ 252805 h 499281"/>
                  <a:gd name="connsiteX38" fmla="*/ 125923 w 793458"/>
                  <a:gd name="connsiteY38" fmla="*/ 229899 h 499281"/>
                  <a:gd name="connsiteX39" fmla="*/ 125512 w 793458"/>
                  <a:gd name="connsiteY39" fmla="*/ 185870 h 499281"/>
                  <a:gd name="connsiteX40" fmla="*/ 144440 w 793458"/>
                  <a:gd name="connsiteY40" fmla="*/ 146506 h 499281"/>
                  <a:gd name="connsiteX41" fmla="*/ 194366 w 793458"/>
                  <a:gd name="connsiteY41" fmla="*/ 134710 h 499281"/>
                  <a:gd name="connsiteX42" fmla="*/ 233045 w 793458"/>
                  <a:gd name="connsiteY42" fmla="*/ 154598 h 499281"/>
                  <a:gd name="connsiteX43" fmla="*/ 237023 w 793458"/>
                  <a:gd name="connsiteY43" fmla="*/ 158027 h 499281"/>
                  <a:gd name="connsiteX44" fmla="*/ 237023 w 793458"/>
                  <a:gd name="connsiteY44" fmla="*/ 155832 h 499281"/>
                  <a:gd name="connsiteX45" fmla="*/ 251973 w 793458"/>
                  <a:gd name="connsiteY45" fmla="*/ 84920 h 499281"/>
                  <a:gd name="connsiteX46" fmla="*/ 254168 w 793458"/>
                  <a:gd name="connsiteY46" fmla="*/ 81491 h 499281"/>
                  <a:gd name="connsiteX47" fmla="*/ 289143 w 793458"/>
                  <a:gd name="connsiteY47" fmla="*/ 56665 h 499281"/>
                  <a:gd name="connsiteX48" fmla="*/ 289966 w 793458"/>
                  <a:gd name="connsiteY48" fmla="*/ 56391 h 499281"/>
                  <a:gd name="connsiteX49" fmla="*/ 338384 w 793458"/>
                  <a:gd name="connsiteY49" fmla="*/ 59546 h 499281"/>
                  <a:gd name="connsiteX50" fmla="*/ 348122 w 793458"/>
                  <a:gd name="connsiteY50" fmla="*/ 63387 h 499281"/>
                  <a:gd name="connsiteX51" fmla="*/ 377749 w 793458"/>
                  <a:gd name="connsiteY51" fmla="*/ 33623 h 499281"/>
                  <a:gd name="connsiteX52" fmla="*/ 381864 w 793458"/>
                  <a:gd name="connsiteY52" fmla="*/ 32663 h 499281"/>
                  <a:gd name="connsiteX53" fmla="*/ 433573 w 793458"/>
                  <a:gd name="connsiteY53" fmla="*/ 81217 h 499281"/>
                  <a:gd name="connsiteX54" fmla="*/ 467726 w 793458"/>
                  <a:gd name="connsiteY54" fmla="*/ 65170 h 499281"/>
                  <a:gd name="connsiteX55" fmla="*/ 473075 w 793458"/>
                  <a:gd name="connsiteY55" fmla="*/ 63935 h 499281"/>
                  <a:gd name="connsiteX56" fmla="*/ 477876 w 793458"/>
                  <a:gd name="connsiteY56" fmla="*/ 41715 h 499281"/>
                  <a:gd name="connsiteX57" fmla="*/ 492415 w 793458"/>
                  <a:gd name="connsiteY57" fmla="*/ 10854 h 499281"/>
                  <a:gd name="connsiteX58" fmla="*/ 504759 w 793458"/>
                  <a:gd name="connsiteY58" fmla="*/ 3859 h 499281"/>
                  <a:gd name="connsiteX59" fmla="*/ 544261 w 793458"/>
                  <a:gd name="connsiteY59" fmla="*/ 4270 h 499281"/>
                  <a:gd name="connsiteX60" fmla="*/ 582529 w 793458"/>
                  <a:gd name="connsiteY60" fmla="*/ 36366 h 499281"/>
                  <a:gd name="connsiteX61" fmla="*/ 589387 w 793458"/>
                  <a:gd name="connsiteY61" fmla="*/ 46653 h 499281"/>
                  <a:gd name="connsiteX62" fmla="*/ 599262 w 793458"/>
                  <a:gd name="connsiteY62" fmla="*/ 42675 h 499281"/>
                  <a:gd name="connsiteX63" fmla="*/ 633415 w 793458"/>
                  <a:gd name="connsiteY63" fmla="*/ 46516 h 499281"/>
                  <a:gd name="connsiteX64" fmla="*/ 653852 w 793458"/>
                  <a:gd name="connsiteY64" fmla="*/ 67639 h 499281"/>
                  <a:gd name="connsiteX65" fmla="*/ 665785 w 793458"/>
                  <a:gd name="connsiteY65" fmla="*/ 104535 h 499281"/>
                  <a:gd name="connsiteX66" fmla="*/ 673740 w 793458"/>
                  <a:gd name="connsiteY66" fmla="*/ 86978 h 499281"/>
                  <a:gd name="connsiteX67" fmla="*/ 693628 w 793458"/>
                  <a:gd name="connsiteY67" fmla="*/ 55020 h 499281"/>
                  <a:gd name="connsiteX68" fmla="*/ 717220 w 793458"/>
                  <a:gd name="connsiteY68" fmla="*/ 38149 h 499281"/>
                  <a:gd name="connsiteX69" fmla="*/ 733816 w 793458"/>
                  <a:gd name="connsiteY69" fmla="*/ 38149 h 499281"/>
                  <a:gd name="connsiteX70" fmla="*/ 733954 w 793458"/>
                  <a:gd name="connsiteY70" fmla="*/ 38149 h 499281"/>
                  <a:gd name="connsiteX71" fmla="*/ 740537 w 793458"/>
                  <a:gd name="connsiteY71" fmla="*/ 53511 h 499281"/>
                  <a:gd name="connsiteX72" fmla="*/ 756722 w 793458"/>
                  <a:gd name="connsiteY72" fmla="*/ 109747 h 499281"/>
                  <a:gd name="connsiteX73" fmla="*/ 762620 w 793458"/>
                  <a:gd name="connsiteY73" fmla="*/ 144448 h 499281"/>
                  <a:gd name="connsiteX74" fmla="*/ 789503 w 793458"/>
                  <a:gd name="connsiteY74" fmla="*/ 214399 h 499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793458" h="499281">
                    <a:moveTo>
                      <a:pt x="789503" y="214399"/>
                    </a:moveTo>
                    <a:cubicBezTo>
                      <a:pt x="795950" y="254176"/>
                      <a:pt x="794441" y="296284"/>
                      <a:pt x="785526" y="335649"/>
                    </a:cubicBezTo>
                    <a:cubicBezTo>
                      <a:pt x="778668" y="366784"/>
                      <a:pt x="766460" y="397783"/>
                      <a:pt x="744378" y="421511"/>
                    </a:cubicBezTo>
                    <a:cubicBezTo>
                      <a:pt x="732993" y="433719"/>
                      <a:pt x="718591" y="446200"/>
                      <a:pt x="702681" y="451823"/>
                    </a:cubicBezTo>
                    <a:cubicBezTo>
                      <a:pt x="693766" y="454978"/>
                      <a:pt x="685125" y="458270"/>
                      <a:pt x="675386" y="459779"/>
                    </a:cubicBezTo>
                    <a:cubicBezTo>
                      <a:pt x="662767" y="461562"/>
                      <a:pt x="651109" y="461287"/>
                      <a:pt x="638490" y="459916"/>
                    </a:cubicBezTo>
                    <a:cubicBezTo>
                      <a:pt x="636158" y="459642"/>
                      <a:pt x="633827" y="459230"/>
                      <a:pt x="631495" y="458681"/>
                    </a:cubicBezTo>
                    <a:cubicBezTo>
                      <a:pt x="630809" y="458681"/>
                      <a:pt x="629986" y="458681"/>
                      <a:pt x="629300" y="458681"/>
                    </a:cubicBezTo>
                    <a:cubicBezTo>
                      <a:pt x="611744" y="458681"/>
                      <a:pt x="594599" y="451549"/>
                      <a:pt x="582255" y="439342"/>
                    </a:cubicBezTo>
                    <a:cubicBezTo>
                      <a:pt x="578688" y="435913"/>
                      <a:pt x="575945" y="432210"/>
                      <a:pt x="573476" y="428232"/>
                    </a:cubicBezTo>
                    <a:cubicBezTo>
                      <a:pt x="562092" y="418357"/>
                      <a:pt x="552216" y="407384"/>
                      <a:pt x="542890" y="395039"/>
                    </a:cubicBezTo>
                    <a:cubicBezTo>
                      <a:pt x="530271" y="378443"/>
                      <a:pt x="520533" y="360064"/>
                      <a:pt x="512303" y="340998"/>
                    </a:cubicBezTo>
                    <a:cubicBezTo>
                      <a:pt x="500644" y="347582"/>
                      <a:pt x="487203" y="351285"/>
                      <a:pt x="472938" y="351285"/>
                    </a:cubicBezTo>
                    <a:cubicBezTo>
                      <a:pt x="443586" y="351285"/>
                      <a:pt x="416565" y="334689"/>
                      <a:pt x="401889" y="310686"/>
                    </a:cubicBezTo>
                    <a:cubicBezTo>
                      <a:pt x="396128" y="301771"/>
                      <a:pt x="391465" y="291895"/>
                      <a:pt x="387762" y="281471"/>
                    </a:cubicBezTo>
                    <a:cubicBezTo>
                      <a:pt x="371714" y="310411"/>
                      <a:pt x="339481" y="325911"/>
                      <a:pt x="306426" y="322345"/>
                    </a:cubicBezTo>
                    <a:cubicBezTo>
                      <a:pt x="285852" y="320150"/>
                      <a:pt x="268981" y="310960"/>
                      <a:pt x="254991" y="298204"/>
                    </a:cubicBezTo>
                    <a:cubicBezTo>
                      <a:pt x="244978" y="326871"/>
                      <a:pt x="218918" y="348542"/>
                      <a:pt x="186959" y="351971"/>
                    </a:cubicBezTo>
                    <a:cubicBezTo>
                      <a:pt x="183805" y="358692"/>
                      <a:pt x="179690" y="365275"/>
                      <a:pt x="174341" y="370899"/>
                    </a:cubicBezTo>
                    <a:cubicBezTo>
                      <a:pt x="156373" y="390513"/>
                      <a:pt x="131135" y="394216"/>
                      <a:pt x="106584" y="389553"/>
                    </a:cubicBezTo>
                    <a:cubicBezTo>
                      <a:pt x="117693" y="408481"/>
                      <a:pt x="129215" y="426997"/>
                      <a:pt x="138542" y="446749"/>
                    </a:cubicBezTo>
                    <a:cubicBezTo>
                      <a:pt x="144577" y="457447"/>
                      <a:pt x="144577" y="471300"/>
                      <a:pt x="138267" y="481999"/>
                    </a:cubicBezTo>
                    <a:cubicBezTo>
                      <a:pt x="131684" y="493383"/>
                      <a:pt x="119888" y="499281"/>
                      <a:pt x="107406" y="499281"/>
                    </a:cubicBezTo>
                    <a:cubicBezTo>
                      <a:pt x="105623" y="499281"/>
                      <a:pt x="103840" y="499144"/>
                      <a:pt x="101920" y="498870"/>
                    </a:cubicBezTo>
                    <a:cubicBezTo>
                      <a:pt x="89301" y="496675"/>
                      <a:pt x="79426" y="488994"/>
                      <a:pt x="69825" y="480216"/>
                    </a:cubicBezTo>
                    <a:cubicBezTo>
                      <a:pt x="53228" y="465265"/>
                      <a:pt x="38004" y="449218"/>
                      <a:pt x="25110" y="430975"/>
                    </a:cubicBezTo>
                    <a:cubicBezTo>
                      <a:pt x="11669" y="412047"/>
                      <a:pt x="-401" y="387084"/>
                      <a:pt x="10" y="363218"/>
                    </a:cubicBezTo>
                    <a:cubicBezTo>
                      <a:pt x="284" y="350737"/>
                      <a:pt x="1519" y="339078"/>
                      <a:pt x="6320" y="327420"/>
                    </a:cubicBezTo>
                    <a:cubicBezTo>
                      <a:pt x="6594" y="326871"/>
                      <a:pt x="6731" y="326048"/>
                      <a:pt x="7142" y="325636"/>
                    </a:cubicBezTo>
                    <a:cubicBezTo>
                      <a:pt x="5634" y="323991"/>
                      <a:pt x="4262" y="322207"/>
                      <a:pt x="2753" y="320698"/>
                    </a:cubicBezTo>
                    <a:cubicBezTo>
                      <a:pt x="9063" y="321110"/>
                      <a:pt x="15372" y="322619"/>
                      <a:pt x="21133" y="324950"/>
                    </a:cubicBezTo>
                    <a:cubicBezTo>
                      <a:pt x="31831" y="329065"/>
                      <a:pt x="42255" y="334552"/>
                      <a:pt x="52131" y="340724"/>
                    </a:cubicBezTo>
                    <a:cubicBezTo>
                      <a:pt x="49936" y="331672"/>
                      <a:pt x="47742" y="322345"/>
                      <a:pt x="46096" y="312881"/>
                    </a:cubicBezTo>
                    <a:cubicBezTo>
                      <a:pt x="44176" y="302594"/>
                      <a:pt x="42530" y="292169"/>
                      <a:pt x="41981" y="281608"/>
                    </a:cubicBezTo>
                    <a:cubicBezTo>
                      <a:pt x="41295" y="268441"/>
                      <a:pt x="45959" y="255822"/>
                      <a:pt x="53640" y="245398"/>
                    </a:cubicBezTo>
                    <a:cubicBezTo>
                      <a:pt x="60223" y="236208"/>
                      <a:pt x="71471" y="230585"/>
                      <a:pt x="82855" y="230585"/>
                    </a:cubicBezTo>
                    <a:cubicBezTo>
                      <a:pt x="95611" y="230585"/>
                      <a:pt x="108092" y="236482"/>
                      <a:pt x="118242" y="243889"/>
                    </a:cubicBezTo>
                    <a:cubicBezTo>
                      <a:pt x="121808" y="246907"/>
                      <a:pt x="125374" y="249650"/>
                      <a:pt x="128803" y="252805"/>
                    </a:cubicBezTo>
                    <a:cubicBezTo>
                      <a:pt x="127569" y="245124"/>
                      <a:pt x="126609" y="237443"/>
                      <a:pt x="125923" y="229899"/>
                    </a:cubicBezTo>
                    <a:cubicBezTo>
                      <a:pt x="124414" y="214948"/>
                      <a:pt x="124140" y="200683"/>
                      <a:pt x="125512" y="185870"/>
                    </a:cubicBezTo>
                    <a:cubicBezTo>
                      <a:pt x="126883" y="171057"/>
                      <a:pt x="132781" y="156244"/>
                      <a:pt x="144440" y="146506"/>
                    </a:cubicBezTo>
                    <a:cubicBezTo>
                      <a:pt x="158841" y="134710"/>
                      <a:pt x="176261" y="132103"/>
                      <a:pt x="194366" y="134710"/>
                    </a:cubicBezTo>
                    <a:cubicBezTo>
                      <a:pt x="208905" y="136767"/>
                      <a:pt x="221935" y="145408"/>
                      <a:pt x="233045" y="154598"/>
                    </a:cubicBezTo>
                    <a:cubicBezTo>
                      <a:pt x="234417" y="155832"/>
                      <a:pt x="235651" y="156929"/>
                      <a:pt x="237023" y="158027"/>
                    </a:cubicBezTo>
                    <a:cubicBezTo>
                      <a:pt x="237023" y="157341"/>
                      <a:pt x="237023" y="156518"/>
                      <a:pt x="237023" y="155832"/>
                    </a:cubicBezTo>
                    <a:cubicBezTo>
                      <a:pt x="238531" y="131418"/>
                      <a:pt x="239766" y="106729"/>
                      <a:pt x="251973" y="84920"/>
                    </a:cubicBezTo>
                    <a:cubicBezTo>
                      <a:pt x="252659" y="83686"/>
                      <a:pt x="253345" y="82452"/>
                      <a:pt x="254168" y="81491"/>
                    </a:cubicBezTo>
                    <a:cubicBezTo>
                      <a:pt x="262260" y="69147"/>
                      <a:pt x="275290" y="61329"/>
                      <a:pt x="289143" y="56665"/>
                    </a:cubicBezTo>
                    <a:cubicBezTo>
                      <a:pt x="289418" y="56529"/>
                      <a:pt x="289692" y="56529"/>
                      <a:pt x="289966" y="56391"/>
                    </a:cubicBezTo>
                    <a:cubicBezTo>
                      <a:pt x="305466" y="51454"/>
                      <a:pt x="323296" y="54883"/>
                      <a:pt x="338384" y="59546"/>
                    </a:cubicBezTo>
                    <a:cubicBezTo>
                      <a:pt x="341813" y="60643"/>
                      <a:pt x="344968" y="61741"/>
                      <a:pt x="348122" y="63387"/>
                    </a:cubicBezTo>
                    <a:cubicBezTo>
                      <a:pt x="353472" y="49533"/>
                      <a:pt x="362661" y="37875"/>
                      <a:pt x="377749" y="33623"/>
                    </a:cubicBezTo>
                    <a:cubicBezTo>
                      <a:pt x="379120" y="33211"/>
                      <a:pt x="380492" y="32937"/>
                      <a:pt x="381864" y="32663"/>
                    </a:cubicBezTo>
                    <a:cubicBezTo>
                      <a:pt x="400655" y="46790"/>
                      <a:pt x="417937" y="63387"/>
                      <a:pt x="433573" y="81217"/>
                    </a:cubicBezTo>
                    <a:cubicBezTo>
                      <a:pt x="443174" y="73536"/>
                      <a:pt x="455930" y="68461"/>
                      <a:pt x="467726" y="65170"/>
                    </a:cubicBezTo>
                    <a:cubicBezTo>
                      <a:pt x="469509" y="64758"/>
                      <a:pt x="471292" y="64346"/>
                      <a:pt x="473075" y="63935"/>
                    </a:cubicBezTo>
                    <a:cubicBezTo>
                      <a:pt x="474309" y="56529"/>
                      <a:pt x="475818" y="48985"/>
                      <a:pt x="477876" y="41715"/>
                    </a:cubicBezTo>
                    <a:cubicBezTo>
                      <a:pt x="480756" y="31017"/>
                      <a:pt x="485831" y="20318"/>
                      <a:pt x="492415" y="10854"/>
                    </a:cubicBezTo>
                    <a:cubicBezTo>
                      <a:pt x="496118" y="8111"/>
                      <a:pt x="500233" y="5642"/>
                      <a:pt x="504759" y="3859"/>
                    </a:cubicBezTo>
                    <a:cubicBezTo>
                      <a:pt x="516966" y="-1353"/>
                      <a:pt x="532328" y="-1353"/>
                      <a:pt x="544261" y="4270"/>
                    </a:cubicBezTo>
                    <a:cubicBezTo>
                      <a:pt x="560035" y="11266"/>
                      <a:pt x="572105" y="22787"/>
                      <a:pt x="582529" y="36366"/>
                    </a:cubicBezTo>
                    <a:cubicBezTo>
                      <a:pt x="585135" y="39795"/>
                      <a:pt x="587329" y="43087"/>
                      <a:pt x="589387" y="46653"/>
                    </a:cubicBezTo>
                    <a:cubicBezTo>
                      <a:pt x="592542" y="44870"/>
                      <a:pt x="595696" y="43636"/>
                      <a:pt x="599262" y="42675"/>
                    </a:cubicBezTo>
                    <a:cubicBezTo>
                      <a:pt x="610098" y="39658"/>
                      <a:pt x="623677" y="39932"/>
                      <a:pt x="633415" y="46516"/>
                    </a:cubicBezTo>
                    <a:cubicBezTo>
                      <a:pt x="641645" y="52002"/>
                      <a:pt x="648914" y="58860"/>
                      <a:pt x="653852" y="67639"/>
                    </a:cubicBezTo>
                    <a:cubicBezTo>
                      <a:pt x="660436" y="79023"/>
                      <a:pt x="663453" y="91504"/>
                      <a:pt x="665785" y="104535"/>
                    </a:cubicBezTo>
                    <a:cubicBezTo>
                      <a:pt x="668254" y="98636"/>
                      <a:pt x="670860" y="92739"/>
                      <a:pt x="673740" y="86978"/>
                    </a:cubicBezTo>
                    <a:cubicBezTo>
                      <a:pt x="679501" y="75868"/>
                      <a:pt x="686222" y="65307"/>
                      <a:pt x="693628" y="55020"/>
                    </a:cubicBezTo>
                    <a:cubicBezTo>
                      <a:pt x="699526" y="46927"/>
                      <a:pt x="707756" y="41167"/>
                      <a:pt x="717220" y="38149"/>
                    </a:cubicBezTo>
                    <a:cubicBezTo>
                      <a:pt x="722432" y="36366"/>
                      <a:pt x="728193" y="36778"/>
                      <a:pt x="733816" y="38149"/>
                    </a:cubicBezTo>
                    <a:lnTo>
                      <a:pt x="733954" y="38149"/>
                    </a:lnTo>
                    <a:cubicBezTo>
                      <a:pt x="736285" y="43224"/>
                      <a:pt x="738480" y="48299"/>
                      <a:pt x="740537" y="53511"/>
                    </a:cubicBezTo>
                    <a:cubicBezTo>
                      <a:pt x="747944" y="71479"/>
                      <a:pt x="752607" y="90819"/>
                      <a:pt x="756722" y="109747"/>
                    </a:cubicBezTo>
                    <a:cubicBezTo>
                      <a:pt x="759191" y="121268"/>
                      <a:pt x="761111" y="132652"/>
                      <a:pt x="762620" y="144448"/>
                    </a:cubicBezTo>
                    <a:cubicBezTo>
                      <a:pt x="777022" y="164885"/>
                      <a:pt x="785251" y="189437"/>
                      <a:pt x="789503" y="214399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1" name="任意多边形: 形状 340"/>
              <p:cNvSpPr/>
              <p:nvPr>
                <p:custDataLst>
                  <p:tags r:id="rId181"/>
                </p:custDataLst>
              </p:nvPr>
            </p:nvSpPr>
            <p:spPr>
              <a:xfrm>
                <a:off x="2085716" y="4794016"/>
                <a:ext cx="180502" cy="321640"/>
              </a:xfrm>
              <a:custGeom>
                <a:avLst/>
                <a:gdLst>
                  <a:gd name="connsiteX0" fmla="*/ 178445 w 180502"/>
                  <a:gd name="connsiteY0" fmla="*/ 3566 h 321640"/>
                  <a:gd name="connsiteX1" fmla="*/ 180503 w 180502"/>
                  <a:gd name="connsiteY1" fmla="*/ 3155 h 321640"/>
                  <a:gd name="connsiteX2" fmla="*/ 165278 w 180502"/>
                  <a:gd name="connsiteY2" fmla="*/ 71872 h 321640"/>
                  <a:gd name="connsiteX3" fmla="*/ 149916 w 180502"/>
                  <a:gd name="connsiteY3" fmla="*/ 124816 h 321640"/>
                  <a:gd name="connsiteX4" fmla="*/ 166649 w 180502"/>
                  <a:gd name="connsiteY4" fmla="*/ 235504 h 321640"/>
                  <a:gd name="connsiteX5" fmla="*/ 101773 w 180502"/>
                  <a:gd name="connsiteY5" fmla="*/ 320955 h 321640"/>
                  <a:gd name="connsiteX6" fmla="*/ 91486 w 180502"/>
                  <a:gd name="connsiteY6" fmla="*/ 321640 h 321640"/>
                  <a:gd name="connsiteX7" fmla="*/ 54590 w 180502"/>
                  <a:gd name="connsiteY7" fmla="*/ 311765 h 321640"/>
                  <a:gd name="connsiteX8" fmla="*/ 54452 w 180502"/>
                  <a:gd name="connsiteY8" fmla="*/ 311216 h 321640"/>
                  <a:gd name="connsiteX9" fmla="*/ 55687 w 180502"/>
                  <a:gd name="connsiteY9" fmla="*/ 255941 h 321640"/>
                  <a:gd name="connsiteX10" fmla="*/ 60076 w 180502"/>
                  <a:gd name="connsiteY10" fmla="*/ 245379 h 321640"/>
                  <a:gd name="connsiteX11" fmla="*/ 22494 w 180502"/>
                  <a:gd name="connsiteY11" fmla="*/ 230841 h 321640"/>
                  <a:gd name="connsiteX12" fmla="*/ 18654 w 180502"/>
                  <a:gd name="connsiteY12" fmla="*/ 227823 h 321640"/>
                  <a:gd name="connsiteX13" fmla="*/ 14950 w 180502"/>
                  <a:gd name="connsiteY13" fmla="*/ 224668 h 321640"/>
                  <a:gd name="connsiteX14" fmla="*/ 11110 w 180502"/>
                  <a:gd name="connsiteY14" fmla="*/ 220690 h 321640"/>
                  <a:gd name="connsiteX15" fmla="*/ 10287 w 180502"/>
                  <a:gd name="connsiteY15" fmla="*/ 219867 h 321640"/>
                  <a:gd name="connsiteX16" fmla="*/ 9327 w 180502"/>
                  <a:gd name="connsiteY16" fmla="*/ 213696 h 321640"/>
                  <a:gd name="connsiteX17" fmla="*/ 5075 w 180502"/>
                  <a:gd name="connsiteY17" fmla="*/ 211775 h 321640"/>
                  <a:gd name="connsiteX18" fmla="*/ 2195 w 180502"/>
                  <a:gd name="connsiteY18" fmla="*/ 203957 h 321640"/>
                  <a:gd name="connsiteX19" fmla="*/ 1234 w 180502"/>
                  <a:gd name="connsiteY19" fmla="*/ 201077 h 321640"/>
                  <a:gd name="connsiteX20" fmla="*/ 1234 w 180502"/>
                  <a:gd name="connsiteY20" fmla="*/ 200391 h 321640"/>
                  <a:gd name="connsiteX21" fmla="*/ 0 w 180502"/>
                  <a:gd name="connsiteY21" fmla="*/ 189693 h 321640"/>
                  <a:gd name="connsiteX22" fmla="*/ 5486 w 180502"/>
                  <a:gd name="connsiteY22" fmla="*/ 167061 h 321640"/>
                  <a:gd name="connsiteX23" fmla="*/ 18791 w 180502"/>
                  <a:gd name="connsiteY23" fmla="*/ 147858 h 321640"/>
                  <a:gd name="connsiteX24" fmla="*/ 35662 w 180502"/>
                  <a:gd name="connsiteY24" fmla="*/ 129891 h 321640"/>
                  <a:gd name="connsiteX25" fmla="*/ 88331 w 180502"/>
                  <a:gd name="connsiteY25" fmla="*/ 86274 h 321640"/>
                  <a:gd name="connsiteX26" fmla="*/ 71186 w 180502"/>
                  <a:gd name="connsiteY26" fmla="*/ 78593 h 321640"/>
                  <a:gd name="connsiteX27" fmla="*/ 55824 w 180502"/>
                  <a:gd name="connsiteY27" fmla="*/ 65151 h 321640"/>
                  <a:gd name="connsiteX28" fmla="*/ 46086 w 180502"/>
                  <a:gd name="connsiteY28" fmla="*/ 45675 h 321640"/>
                  <a:gd name="connsiteX29" fmla="*/ 46360 w 180502"/>
                  <a:gd name="connsiteY29" fmla="*/ 24414 h 321640"/>
                  <a:gd name="connsiteX30" fmla="*/ 58567 w 180502"/>
                  <a:gd name="connsiteY30" fmla="*/ 1920 h 321640"/>
                  <a:gd name="connsiteX31" fmla="*/ 60076 w 180502"/>
                  <a:gd name="connsiteY31" fmla="*/ 0 h 321640"/>
                  <a:gd name="connsiteX32" fmla="*/ 70226 w 180502"/>
                  <a:gd name="connsiteY32" fmla="*/ 3566 h 321640"/>
                  <a:gd name="connsiteX33" fmla="*/ 106162 w 180502"/>
                  <a:gd name="connsiteY33" fmla="*/ 11110 h 321640"/>
                  <a:gd name="connsiteX34" fmla="*/ 123444 w 180502"/>
                  <a:gd name="connsiteY34" fmla="*/ 12345 h 321640"/>
                  <a:gd name="connsiteX35" fmla="*/ 142784 w 180502"/>
                  <a:gd name="connsiteY35" fmla="*/ 10562 h 321640"/>
                  <a:gd name="connsiteX36" fmla="*/ 175290 w 180502"/>
                  <a:gd name="connsiteY36" fmla="*/ 3840 h 321640"/>
                  <a:gd name="connsiteX37" fmla="*/ 173096 w 180502"/>
                  <a:gd name="connsiteY37" fmla="*/ 4389 h 321640"/>
                  <a:gd name="connsiteX38" fmla="*/ 178445 w 180502"/>
                  <a:gd name="connsiteY38" fmla="*/ 3566 h 32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0502" h="321640">
                    <a:moveTo>
                      <a:pt x="178445" y="3566"/>
                    </a:moveTo>
                    <a:cubicBezTo>
                      <a:pt x="179131" y="3429"/>
                      <a:pt x="179817" y="3429"/>
                      <a:pt x="180503" y="3155"/>
                    </a:cubicBezTo>
                    <a:cubicBezTo>
                      <a:pt x="175976" y="26198"/>
                      <a:pt x="171176" y="49240"/>
                      <a:pt x="165278" y="71872"/>
                    </a:cubicBezTo>
                    <a:cubicBezTo>
                      <a:pt x="160889" y="89291"/>
                      <a:pt x="156225" y="107397"/>
                      <a:pt x="149916" y="124816"/>
                    </a:cubicBezTo>
                    <a:cubicBezTo>
                      <a:pt x="154854" y="161849"/>
                      <a:pt x="160340" y="198608"/>
                      <a:pt x="166649" y="235504"/>
                    </a:cubicBezTo>
                    <a:cubicBezTo>
                      <a:pt x="173507" y="276240"/>
                      <a:pt x="141686" y="315605"/>
                      <a:pt x="101773" y="320955"/>
                    </a:cubicBezTo>
                    <a:cubicBezTo>
                      <a:pt x="98207" y="321366"/>
                      <a:pt x="94915" y="321640"/>
                      <a:pt x="91486" y="321640"/>
                    </a:cubicBezTo>
                    <a:cubicBezTo>
                      <a:pt x="78044" y="321640"/>
                      <a:pt x="65425" y="318074"/>
                      <a:pt x="54590" y="311765"/>
                    </a:cubicBezTo>
                    <a:cubicBezTo>
                      <a:pt x="54590" y="311628"/>
                      <a:pt x="54452" y="311353"/>
                      <a:pt x="54452" y="311216"/>
                    </a:cubicBezTo>
                    <a:cubicBezTo>
                      <a:pt x="48966" y="292974"/>
                      <a:pt x="49240" y="273772"/>
                      <a:pt x="55687" y="255941"/>
                    </a:cubicBezTo>
                    <a:cubicBezTo>
                      <a:pt x="56921" y="252237"/>
                      <a:pt x="58430" y="248808"/>
                      <a:pt x="60076" y="245379"/>
                    </a:cubicBezTo>
                    <a:cubicBezTo>
                      <a:pt x="46634" y="243048"/>
                      <a:pt x="33330" y="238933"/>
                      <a:pt x="22494" y="230841"/>
                    </a:cubicBezTo>
                    <a:cubicBezTo>
                      <a:pt x="21260" y="229880"/>
                      <a:pt x="19888" y="228920"/>
                      <a:pt x="18654" y="227823"/>
                    </a:cubicBezTo>
                    <a:cubicBezTo>
                      <a:pt x="17419" y="226863"/>
                      <a:pt x="16048" y="225766"/>
                      <a:pt x="14950" y="224668"/>
                    </a:cubicBezTo>
                    <a:cubicBezTo>
                      <a:pt x="13579" y="223434"/>
                      <a:pt x="12207" y="222062"/>
                      <a:pt x="11110" y="220690"/>
                    </a:cubicBezTo>
                    <a:cubicBezTo>
                      <a:pt x="10836" y="220416"/>
                      <a:pt x="10561" y="220142"/>
                      <a:pt x="10287" y="219867"/>
                    </a:cubicBezTo>
                    <a:cubicBezTo>
                      <a:pt x="10013" y="217810"/>
                      <a:pt x="9601" y="215616"/>
                      <a:pt x="9327" y="213696"/>
                    </a:cubicBezTo>
                    <a:cubicBezTo>
                      <a:pt x="7955" y="213147"/>
                      <a:pt x="6446" y="212461"/>
                      <a:pt x="5075" y="211775"/>
                    </a:cubicBezTo>
                    <a:cubicBezTo>
                      <a:pt x="3703" y="209306"/>
                      <a:pt x="2743" y="206563"/>
                      <a:pt x="2195" y="203957"/>
                    </a:cubicBezTo>
                    <a:cubicBezTo>
                      <a:pt x="1783" y="202997"/>
                      <a:pt x="1509" y="202037"/>
                      <a:pt x="1234" y="201077"/>
                    </a:cubicBezTo>
                    <a:cubicBezTo>
                      <a:pt x="1234" y="200940"/>
                      <a:pt x="1234" y="200665"/>
                      <a:pt x="1234" y="200391"/>
                    </a:cubicBezTo>
                    <a:cubicBezTo>
                      <a:pt x="411" y="196825"/>
                      <a:pt x="0" y="193258"/>
                      <a:pt x="0" y="189693"/>
                    </a:cubicBezTo>
                    <a:cubicBezTo>
                      <a:pt x="0" y="181463"/>
                      <a:pt x="2195" y="173919"/>
                      <a:pt x="5486" y="167061"/>
                    </a:cubicBezTo>
                    <a:cubicBezTo>
                      <a:pt x="8915" y="160203"/>
                      <a:pt x="13579" y="153757"/>
                      <a:pt x="18791" y="147858"/>
                    </a:cubicBezTo>
                    <a:cubicBezTo>
                      <a:pt x="24277" y="141687"/>
                      <a:pt x="29764" y="135377"/>
                      <a:pt x="35662" y="129891"/>
                    </a:cubicBezTo>
                    <a:cubicBezTo>
                      <a:pt x="52121" y="113980"/>
                      <a:pt x="69814" y="99716"/>
                      <a:pt x="88331" y="86274"/>
                    </a:cubicBezTo>
                    <a:cubicBezTo>
                      <a:pt x="82433" y="84354"/>
                      <a:pt x="76672" y="81748"/>
                      <a:pt x="71186" y="78593"/>
                    </a:cubicBezTo>
                    <a:cubicBezTo>
                      <a:pt x="65700" y="75301"/>
                      <a:pt x="59802" y="70500"/>
                      <a:pt x="55824" y="65151"/>
                    </a:cubicBezTo>
                    <a:cubicBezTo>
                      <a:pt x="51298" y="59116"/>
                      <a:pt x="48417" y="52807"/>
                      <a:pt x="46086" y="45675"/>
                    </a:cubicBezTo>
                    <a:cubicBezTo>
                      <a:pt x="44028" y="39228"/>
                      <a:pt x="44577" y="30861"/>
                      <a:pt x="46360" y="24414"/>
                    </a:cubicBezTo>
                    <a:cubicBezTo>
                      <a:pt x="48692" y="16185"/>
                      <a:pt x="53492" y="8641"/>
                      <a:pt x="58567" y="1920"/>
                    </a:cubicBezTo>
                    <a:cubicBezTo>
                      <a:pt x="59116" y="1234"/>
                      <a:pt x="59527" y="686"/>
                      <a:pt x="60076" y="0"/>
                    </a:cubicBezTo>
                    <a:cubicBezTo>
                      <a:pt x="63368" y="1372"/>
                      <a:pt x="66797" y="2469"/>
                      <a:pt x="70226" y="3566"/>
                    </a:cubicBezTo>
                    <a:cubicBezTo>
                      <a:pt x="81747" y="7269"/>
                      <a:pt x="94092" y="9601"/>
                      <a:pt x="106162" y="11110"/>
                    </a:cubicBezTo>
                    <a:cubicBezTo>
                      <a:pt x="111785" y="11796"/>
                      <a:pt x="117683" y="12345"/>
                      <a:pt x="123444" y="12345"/>
                    </a:cubicBezTo>
                    <a:cubicBezTo>
                      <a:pt x="129890" y="12345"/>
                      <a:pt x="136474" y="11796"/>
                      <a:pt x="142784" y="10562"/>
                    </a:cubicBezTo>
                    <a:cubicBezTo>
                      <a:pt x="153756" y="8504"/>
                      <a:pt x="164455" y="5898"/>
                      <a:pt x="175290" y="3840"/>
                    </a:cubicBezTo>
                    <a:cubicBezTo>
                      <a:pt x="174605" y="3978"/>
                      <a:pt x="173782" y="4115"/>
                      <a:pt x="173096" y="4389"/>
                    </a:cubicBezTo>
                    <a:cubicBezTo>
                      <a:pt x="175153" y="3978"/>
                      <a:pt x="176799" y="3704"/>
                      <a:pt x="178445" y="356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2" name="任意多边形: 形状 341"/>
              <p:cNvSpPr/>
              <p:nvPr>
                <p:custDataLst>
                  <p:tags r:id="rId182"/>
                </p:custDataLst>
              </p:nvPr>
            </p:nvSpPr>
            <p:spPr>
              <a:xfrm>
                <a:off x="2074746" y="4113016"/>
                <a:ext cx="263358" cy="680999"/>
              </a:xfrm>
              <a:custGeom>
                <a:avLst/>
                <a:gdLst>
                  <a:gd name="connsiteX0" fmla="*/ 262247 w 263358"/>
                  <a:gd name="connsiteY0" fmla="*/ 74478 h 680999"/>
                  <a:gd name="connsiteX1" fmla="*/ 260875 w 263358"/>
                  <a:gd name="connsiteY1" fmla="*/ 120015 h 680999"/>
                  <a:gd name="connsiteX2" fmla="*/ 254977 w 263358"/>
                  <a:gd name="connsiteY2" fmla="*/ 166512 h 680999"/>
                  <a:gd name="connsiteX3" fmla="*/ 246885 w 263358"/>
                  <a:gd name="connsiteY3" fmla="*/ 255255 h 680999"/>
                  <a:gd name="connsiteX4" fmla="*/ 223568 w 263358"/>
                  <a:gd name="connsiteY4" fmla="*/ 451805 h 680999"/>
                  <a:gd name="connsiteX5" fmla="*/ 198879 w 263358"/>
                  <a:gd name="connsiteY5" fmla="*/ 644515 h 680999"/>
                  <a:gd name="connsiteX6" fmla="*/ 197233 w 263358"/>
                  <a:gd name="connsiteY6" fmla="*/ 653705 h 680999"/>
                  <a:gd name="connsiteX7" fmla="*/ 186534 w 263358"/>
                  <a:gd name="connsiteY7" fmla="*/ 650687 h 680999"/>
                  <a:gd name="connsiteX8" fmla="*/ 187494 w 263358"/>
                  <a:gd name="connsiteY8" fmla="*/ 650550 h 680999"/>
                  <a:gd name="connsiteX9" fmla="*/ 159514 w 263358"/>
                  <a:gd name="connsiteY9" fmla="*/ 652608 h 680999"/>
                  <a:gd name="connsiteX10" fmla="*/ 140311 w 263358"/>
                  <a:gd name="connsiteY10" fmla="*/ 653156 h 680999"/>
                  <a:gd name="connsiteX11" fmla="*/ 127418 w 263358"/>
                  <a:gd name="connsiteY11" fmla="*/ 651373 h 680999"/>
                  <a:gd name="connsiteX12" fmla="*/ 107942 w 263358"/>
                  <a:gd name="connsiteY12" fmla="*/ 645750 h 680999"/>
                  <a:gd name="connsiteX13" fmla="*/ 107530 w 263358"/>
                  <a:gd name="connsiteY13" fmla="*/ 645612 h 680999"/>
                  <a:gd name="connsiteX14" fmla="*/ 109999 w 263358"/>
                  <a:gd name="connsiteY14" fmla="*/ 648904 h 680999"/>
                  <a:gd name="connsiteX15" fmla="*/ 96420 w 263358"/>
                  <a:gd name="connsiteY15" fmla="*/ 658779 h 680999"/>
                  <a:gd name="connsiteX16" fmla="*/ 71320 w 263358"/>
                  <a:gd name="connsiteY16" fmla="*/ 680999 h 680999"/>
                  <a:gd name="connsiteX17" fmla="*/ 58152 w 263358"/>
                  <a:gd name="connsiteY17" fmla="*/ 673730 h 680999"/>
                  <a:gd name="connsiteX18" fmla="*/ 42516 w 263358"/>
                  <a:gd name="connsiteY18" fmla="*/ 645750 h 680999"/>
                  <a:gd name="connsiteX19" fmla="*/ 14810 w 263358"/>
                  <a:gd name="connsiteY19" fmla="*/ 635599 h 680999"/>
                  <a:gd name="connsiteX20" fmla="*/ 1505 w 263358"/>
                  <a:gd name="connsiteY20" fmla="*/ 615986 h 680999"/>
                  <a:gd name="connsiteX21" fmla="*/ 2877 w 263358"/>
                  <a:gd name="connsiteY21" fmla="*/ 590337 h 680999"/>
                  <a:gd name="connsiteX22" fmla="*/ 16593 w 263358"/>
                  <a:gd name="connsiteY22" fmla="*/ 571271 h 680999"/>
                  <a:gd name="connsiteX23" fmla="*/ 41145 w 263358"/>
                  <a:gd name="connsiteY23" fmla="*/ 555909 h 680999"/>
                  <a:gd name="connsiteX24" fmla="*/ 43614 w 263358"/>
                  <a:gd name="connsiteY24" fmla="*/ 554675 h 680999"/>
                  <a:gd name="connsiteX25" fmla="*/ 32092 w 263358"/>
                  <a:gd name="connsiteY25" fmla="*/ 532318 h 680999"/>
                  <a:gd name="connsiteX26" fmla="*/ 42105 w 263358"/>
                  <a:gd name="connsiteY26" fmla="*/ 479786 h 680999"/>
                  <a:gd name="connsiteX27" fmla="*/ 44299 w 263358"/>
                  <a:gd name="connsiteY27" fmla="*/ 476357 h 680999"/>
                  <a:gd name="connsiteX28" fmla="*/ 43339 w 263358"/>
                  <a:gd name="connsiteY28" fmla="*/ 474848 h 680999"/>
                  <a:gd name="connsiteX29" fmla="*/ 36618 w 263358"/>
                  <a:gd name="connsiteY29" fmla="*/ 446181 h 680999"/>
                  <a:gd name="connsiteX30" fmla="*/ 17004 w 263358"/>
                  <a:gd name="connsiteY30" fmla="*/ 425745 h 680999"/>
                  <a:gd name="connsiteX31" fmla="*/ 13987 w 263358"/>
                  <a:gd name="connsiteY31" fmla="*/ 405308 h 680999"/>
                  <a:gd name="connsiteX32" fmla="*/ 16456 w 263358"/>
                  <a:gd name="connsiteY32" fmla="*/ 395021 h 680999"/>
                  <a:gd name="connsiteX33" fmla="*/ 24411 w 263358"/>
                  <a:gd name="connsiteY33" fmla="*/ 380894 h 680999"/>
                  <a:gd name="connsiteX34" fmla="*/ 35521 w 263358"/>
                  <a:gd name="connsiteY34" fmla="*/ 370469 h 680999"/>
                  <a:gd name="connsiteX35" fmla="*/ 27429 w 263358"/>
                  <a:gd name="connsiteY35" fmla="*/ 355244 h 680999"/>
                  <a:gd name="connsiteX36" fmla="*/ 23862 w 263358"/>
                  <a:gd name="connsiteY36" fmla="*/ 331927 h 680999"/>
                  <a:gd name="connsiteX37" fmla="*/ 34424 w 263358"/>
                  <a:gd name="connsiteY37" fmla="*/ 303398 h 680999"/>
                  <a:gd name="connsiteX38" fmla="*/ 61856 w 263358"/>
                  <a:gd name="connsiteY38" fmla="*/ 275280 h 680999"/>
                  <a:gd name="connsiteX39" fmla="*/ 50609 w 263358"/>
                  <a:gd name="connsiteY39" fmla="*/ 265542 h 680999"/>
                  <a:gd name="connsiteX40" fmla="*/ 34424 w 263358"/>
                  <a:gd name="connsiteY40" fmla="*/ 213832 h 680999"/>
                  <a:gd name="connsiteX41" fmla="*/ 60347 w 263358"/>
                  <a:gd name="connsiteY41" fmla="*/ 168981 h 680999"/>
                  <a:gd name="connsiteX42" fmla="*/ 88739 w 263358"/>
                  <a:gd name="connsiteY42" fmla="*/ 152522 h 680999"/>
                  <a:gd name="connsiteX43" fmla="*/ 82567 w 263358"/>
                  <a:gd name="connsiteY43" fmla="*/ 137983 h 680999"/>
                  <a:gd name="connsiteX44" fmla="*/ 80647 w 263358"/>
                  <a:gd name="connsiteY44" fmla="*/ 110277 h 680999"/>
                  <a:gd name="connsiteX45" fmla="*/ 85310 w 263358"/>
                  <a:gd name="connsiteY45" fmla="*/ 90526 h 680999"/>
                  <a:gd name="connsiteX46" fmla="*/ 82018 w 263358"/>
                  <a:gd name="connsiteY46" fmla="*/ 86823 h 680999"/>
                  <a:gd name="connsiteX47" fmla="*/ 74337 w 263358"/>
                  <a:gd name="connsiteY47" fmla="*/ 46909 h 680999"/>
                  <a:gd name="connsiteX48" fmla="*/ 85036 w 263358"/>
                  <a:gd name="connsiteY48" fmla="*/ 30312 h 680999"/>
                  <a:gd name="connsiteX49" fmla="*/ 100398 w 263358"/>
                  <a:gd name="connsiteY49" fmla="*/ 19340 h 680999"/>
                  <a:gd name="connsiteX50" fmla="*/ 135099 w 263358"/>
                  <a:gd name="connsiteY50" fmla="*/ 8230 h 680999"/>
                  <a:gd name="connsiteX51" fmla="*/ 161571 w 263358"/>
                  <a:gd name="connsiteY51" fmla="*/ 3018 h 680999"/>
                  <a:gd name="connsiteX52" fmla="*/ 155536 w 263358"/>
                  <a:gd name="connsiteY52" fmla="*/ 411 h 680999"/>
                  <a:gd name="connsiteX53" fmla="*/ 154576 w 263358"/>
                  <a:gd name="connsiteY53" fmla="*/ 0 h 680999"/>
                  <a:gd name="connsiteX54" fmla="*/ 166920 w 263358"/>
                  <a:gd name="connsiteY54" fmla="*/ 4115 h 680999"/>
                  <a:gd name="connsiteX55" fmla="*/ 237832 w 263358"/>
                  <a:gd name="connsiteY55" fmla="*/ 26883 h 680999"/>
                  <a:gd name="connsiteX56" fmla="*/ 262247 w 263358"/>
                  <a:gd name="connsiteY56" fmla="*/ 74478 h 680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263358" h="680999">
                    <a:moveTo>
                      <a:pt x="262247" y="74478"/>
                    </a:moveTo>
                    <a:cubicBezTo>
                      <a:pt x="264441" y="89840"/>
                      <a:pt x="263070" y="104790"/>
                      <a:pt x="260875" y="120015"/>
                    </a:cubicBezTo>
                    <a:cubicBezTo>
                      <a:pt x="258543" y="135514"/>
                      <a:pt x="256486" y="150876"/>
                      <a:pt x="254977" y="166512"/>
                    </a:cubicBezTo>
                    <a:cubicBezTo>
                      <a:pt x="252097" y="196002"/>
                      <a:pt x="249765" y="225765"/>
                      <a:pt x="246885" y="255255"/>
                    </a:cubicBezTo>
                    <a:cubicBezTo>
                      <a:pt x="240027" y="320954"/>
                      <a:pt x="231523" y="386380"/>
                      <a:pt x="223568" y="451805"/>
                    </a:cubicBezTo>
                    <a:cubicBezTo>
                      <a:pt x="215886" y="516133"/>
                      <a:pt x="210537" y="580735"/>
                      <a:pt x="198879" y="644515"/>
                    </a:cubicBezTo>
                    <a:cubicBezTo>
                      <a:pt x="198330" y="647670"/>
                      <a:pt x="197781" y="650550"/>
                      <a:pt x="197233" y="653705"/>
                    </a:cubicBezTo>
                    <a:cubicBezTo>
                      <a:pt x="194078" y="651510"/>
                      <a:pt x="190512" y="650413"/>
                      <a:pt x="186534" y="650687"/>
                    </a:cubicBezTo>
                    <a:cubicBezTo>
                      <a:pt x="186946" y="650550"/>
                      <a:pt x="187220" y="650550"/>
                      <a:pt x="187494" y="650550"/>
                    </a:cubicBezTo>
                    <a:cubicBezTo>
                      <a:pt x="178305" y="650824"/>
                      <a:pt x="168978" y="651921"/>
                      <a:pt x="159514" y="652608"/>
                    </a:cubicBezTo>
                    <a:cubicBezTo>
                      <a:pt x="153204" y="653019"/>
                      <a:pt x="146758" y="653156"/>
                      <a:pt x="140311" y="653156"/>
                    </a:cubicBezTo>
                    <a:cubicBezTo>
                      <a:pt x="135922" y="652608"/>
                      <a:pt x="131807" y="652059"/>
                      <a:pt x="127418" y="651373"/>
                    </a:cubicBezTo>
                    <a:cubicBezTo>
                      <a:pt x="120972" y="649727"/>
                      <a:pt x="114388" y="647807"/>
                      <a:pt x="107942" y="645750"/>
                    </a:cubicBezTo>
                    <a:cubicBezTo>
                      <a:pt x="107804" y="645750"/>
                      <a:pt x="107667" y="645612"/>
                      <a:pt x="107530" y="645612"/>
                    </a:cubicBezTo>
                    <a:cubicBezTo>
                      <a:pt x="108353" y="646709"/>
                      <a:pt x="109176" y="647807"/>
                      <a:pt x="109999" y="648904"/>
                    </a:cubicBezTo>
                    <a:cubicBezTo>
                      <a:pt x="105336" y="652059"/>
                      <a:pt x="100946" y="655350"/>
                      <a:pt x="96420" y="658779"/>
                    </a:cubicBezTo>
                    <a:cubicBezTo>
                      <a:pt x="87916" y="665501"/>
                      <a:pt x="78315" y="672359"/>
                      <a:pt x="71320" y="680999"/>
                    </a:cubicBezTo>
                    <a:cubicBezTo>
                      <a:pt x="66656" y="679079"/>
                      <a:pt x="62267" y="676747"/>
                      <a:pt x="58152" y="673730"/>
                    </a:cubicBezTo>
                    <a:cubicBezTo>
                      <a:pt x="49374" y="667009"/>
                      <a:pt x="43614" y="656722"/>
                      <a:pt x="42516" y="645750"/>
                    </a:cubicBezTo>
                    <a:cubicBezTo>
                      <a:pt x="32641" y="644515"/>
                      <a:pt x="22765" y="641498"/>
                      <a:pt x="14810" y="635599"/>
                    </a:cubicBezTo>
                    <a:cubicBezTo>
                      <a:pt x="8638" y="630799"/>
                      <a:pt x="3563" y="623255"/>
                      <a:pt x="1505" y="615986"/>
                    </a:cubicBezTo>
                    <a:cubicBezTo>
                      <a:pt x="-689" y="608167"/>
                      <a:pt x="-689" y="597880"/>
                      <a:pt x="2877" y="590337"/>
                    </a:cubicBezTo>
                    <a:cubicBezTo>
                      <a:pt x="6443" y="582930"/>
                      <a:pt x="10558" y="576895"/>
                      <a:pt x="16593" y="571271"/>
                    </a:cubicBezTo>
                    <a:cubicBezTo>
                      <a:pt x="23725" y="564688"/>
                      <a:pt x="32504" y="560161"/>
                      <a:pt x="41145" y="555909"/>
                    </a:cubicBezTo>
                    <a:cubicBezTo>
                      <a:pt x="41968" y="555498"/>
                      <a:pt x="42791" y="555087"/>
                      <a:pt x="43614" y="554675"/>
                    </a:cubicBezTo>
                    <a:cubicBezTo>
                      <a:pt x="37990" y="548366"/>
                      <a:pt x="34698" y="540136"/>
                      <a:pt x="32092" y="532318"/>
                    </a:cubicBezTo>
                    <a:cubicBezTo>
                      <a:pt x="26331" y="514625"/>
                      <a:pt x="33189" y="494874"/>
                      <a:pt x="42105" y="479786"/>
                    </a:cubicBezTo>
                    <a:cubicBezTo>
                      <a:pt x="42791" y="478551"/>
                      <a:pt x="43476" y="477454"/>
                      <a:pt x="44299" y="476357"/>
                    </a:cubicBezTo>
                    <a:cubicBezTo>
                      <a:pt x="43888" y="475945"/>
                      <a:pt x="43614" y="475397"/>
                      <a:pt x="43339" y="474848"/>
                    </a:cubicBezTo>
                    <a:cubicBezTo>
                      <a:pt x="38127" y="466070"/>
                      <a:pt x="36070" y="456194"/>
                      <a:pt x="36618" y="446181"/>
                    </a:cubicBezTo>
                    <a:cubicBezTo>
                      <a:pt x="28252" y="441381"/>
                      <a:pt x="20845" y="434934"/>
                      <a:pt x="17004" y="425745"/>
                    </a:cubicBezTo>
                    <a:cubicBezTo>
                      <a:pt x="14398" y="419710"/>
                      <a:pt x="12890" y="411755"/>
                      <a:pt x="13987" y="405308"/>
                    </a:cubicBezTo>
                    <a:cubicBezTo>
                      <a:pt x="14536" y="401742"/>
                      <a:pt x="14947" y="398175"/>
                      <a:pt x="16456" y="395021"/>
                    </a:cubicBezTo>
                    <a:cubicBezTo>
                      <a:pt x="18788" y="389672"/>
                      <a:pt x="21256" y="385557"/>
                      <a:pt x="24411" y="380894"/>
                    </a:cubicBezTo>
                    <a:cubicBezTo>
                      <a:pt x="27429" y="376779"/>
                      <a:pt x="31406" y="373487"/>
                      <a:pt x="35521" y="370469"/>
                    </a:cubicBezTo>
                    <a:cubicBezTo>
                      <a:pt x="32092" y="365943"/>
                      <a:pt x="29486" y="361005"/>
                      <a:pt x="27429" y="355244"/>
                    </a:cubicBezTo>
                    <a:cubicBezTo>
                      <a:pt x="24685" y="347701"/>
                      <a:pt x="23177" y="340020"/>
                      <a:pt x="23862" y="331927"/>
                    </a:cubicBezTo>
                    <a:cubicBezTo>
                      <a:pt x="24823" y="321366"/>
                      <a:pt x="28800" y="312176"/>
                      <a:pt x="34424" y="303398"/>
                    </a:cubicBezTo>
                    <a:cubicBezTo>
                      <a:pt x="41556" y="292288"/>
                      <a:pt x="51157" y="283098"/>
                      <a:pt x="61856" y="275280"/>
                    </a:cubicBezTo>
                    <a:cubicBezTo>
                      <a:pt x="57878" y="272263"/>
                      <a:pt x="54175" y="269108"/>
                      <a:pt x="50609" y="265542"/>
                    </a:cubicBezTo>
                    <a:cubicBezTo>
                      <a:pt x="37167" y="251689"/>
                      <a:pt x="31955" y="232623"/>
                      <a:pt x="34424" y="213832"/>
                    </a:cubicBezTo>
                    <a:cubicBezTo>
                      <a:pt x="36756" y="196825"/>
                      <a:pt x="47317" y="179954"/>
                      <a:pt x="60347" y="168981"/>
                    </a:cubicBezTo>
                    <a:cubicBezTo>
                      <a:pt x="68577" y="161986"/>
                      <a:pt x="78452" y="156637"/>
                      <a:pt x="88739" y="152522"/>
                    </a:cubicBezTo>
                    <a:cubicBezTo>
                      <a:pt x="85996" y="147858"/>
                      <a:pt x="83664" y="143058"/>
                      <a:pt x="82567" y="137983"/>
                    </a:cubicBezTo>
                    <a:cubicBezTo>
                      <a:pt x="80098" y="128656"/>
                      <a:pt x="79824" y="120015"/>
                      <a:pt x="80647" y="110277"/>
                    </a:cubicBezTo>
                    <a:cubicBezTo>
                      <a:pt x="81195" y="103419"/>
                      <a:pt x="82841" y="96835"/>
                      <a:pt x="85310" y="90526"/>
                    </a:cubicBezTo>
                    <a:cubicBezTo>
                      <a:pt x="84076" y="89291"/>
                      <a:pt x="82979" y="88057"/>
                      <a:pt x="82018" y="86823"/>
                    </a:cubicBezTo>
                    <a:cubicBezTo>
                      <a:pt x="73240" y="75849"/>
                      <a:pt x="68439" y="60350"/>
                      <a:pt x="74337" y="46909"/>
                    </a:cubicBezTo>
                    <a:cubicBezTo>
                      <a:pt x="77218" y="40599"/>
                      <a:pt x="80372" y="35662"/>
                      <a:pt x="85036" y="30312"/>
                    </a:cubicBezTo>
                    <a:cubicBezTo>
                      <a:pt x="89151" y="25649"/>
                      <a:pt x="94911" y="22220"/>
                      <a:pt x="100398" y="19340"/>
                    </a:cubicBezTo>
                    <a:cubicBezTo>
                      <a:pt x="111096" y="13716"/>
                      <a:pt x="123166" y="10973"/>
                      <a:pt x="135099" y="8230"/>
                    </a:cubicBezTo>
                    <a:cubicBezTo>
                      <a:pt x="143740" y="6309"/>
                      <a:pt x="152656" y="4527"/>
                      <a:pt x="161571" y="3018"/>
                    </a:cubicBezTo>
                    <a:cubicBezTo>
                      <a:pt x="159514" y="2195"/>
                      <a:pt x="157456" y="1372"/>
                      <a:pt x="155536" y="411"/>
                    </a:cubicBezTo>
                    <a:cubicBezTo>
                      <a:pt x="155262" y="275"/>
                      <a:pt x="154850" y="137"/>
                      <a:pt x="154576" y="0"/>
                    </a:cubicBezTo>
                    <a:cubicBezTo>
                      <a:pt x="158828" y="823"/>
                      <a:pt x="162806" y="2195"/>
                      <a:pt x="166920" y="4115"/>
                    </a:cubicBezTo>
                    <a:cubicBezTo>
                      <a:pt x="192295" y="-411"/>
                      <a:pt x="219727" y="8641"/>
                      <a:pt x="237832" y="26883"/>
                    </a:cubicBezTo>
                    <a:cubicBezTo>
                      <a:pt x="250725" y="40051"/>
                      <a:pt x="259641" y="55824"/>
                      <a:pt x="262247" y="74478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3" name="任意多边形: 形状 342"/>
              <p:cNvSpPr/>
              <p:nvPr>
                <p:custDataLst>
                  <p:tags r:id="rId183"/>
                </p:custDataLst>
              </p:nvPr>
            </p:nvSpPr>
            <p:spPr>
              <a:xfrm>
                <a:off x="2311939" y="3624041"/>
                <a:ext cx="786702" cy="602134"/>
              </a:xfrm>
              <a:custGeom>
                <a:avLst/>
                <a:gdLst>
                  <a:gd name="connsiteX0" fmla="*/ 534054 w 786702"/>
                  <a:gd name="connsiteY0" fmla="*/ 131262 h 602134"/>
                  <a:gd name="connsiteX1" fmla="*/ 537209 w 786702"/>
                  <a:gd name="connsiteY1" fmla="*/ 149916 h 602134"/>
                  <a:gd name="connsiteX2" fmla="*/ 539266 w 786702"/>
                  <a:gd name="connsiteY2" fmla="*/ 162397 h 602134"/>
                  <a:gd name="connsiteX3" fmla="*/ 545027 w 786702"/>
                  <a:gd name="connsiteY3" fmla="*/ 190652 h 602134"/>
                  <a:gd name="connsiteX4" fmla="*/ 543518 w 786702"/>
                  <a:gd name="connsiteY4" fmla="*/ 177348 h 602134"/>
                  <a:gd name="connsiteX5" fmla="*/ 541324 w 786702"/>
                  <a:gd name="connsiteY5" fmla="*/ 160340 h 602134"/>
                  <a:gd name="connsiteX6" fmla="*/ 538169 w 786702"/>
                  <a:gd name="connsiteY6" fmla="*/ 140726 h 602134"/>
                  <a:gd name="connsiteX7" fmla="*/ 534054 w 786702"/>
                  <a:gd name="connsiteY7" fmla="*/ 121661 h 602134"/>
                  <a:gd name="connsiteX8" fmla="*/ 530899 w 786702"/>
                  <a:gd name="connsiteY8" fmla="*/ 108356 h 602134"/>
                  <a:gd name="connsiteX9" fmla="*/ 534054 w 786702"/>
                  <a:gd name="connsiteY9" fmla="*/ 131262 h 602134"/>
                  <a:gd name="connsiteX10" fmla="*/ 155767 w 786702"/>
                  <a:gd name="connsiteY10" fmla="*/ 602132 h 602134"/>
                  <a:gd name="connsiteX11" fmla="*/ 145754 w 786702"/>
                  <a:gd name="connsiteY11" fmla="*/ 601721 h 602134"/>
                  <a:gd name="connsiteX12" fmla="*/ 132724 w 786702"/>
                  <a:gd name="connsiteY12" fmla="*/ 600624 h 602134"/>
                  <a:gd name="connsiteX13" fmla="*/ 122711 w 786702"/>
                  <a:gd name="connsiteY13" fmla="*/ 599252 h 602134"/>
                  <a:gd name="connsiteX14" fmla="*/ 108309 w 786702"/>
                  <a:gd name="connsiteY14" fmla="*/ 596097 h 602134"/>
                  <a:gd name="connsiteX15" fmla="*/ 82935 w 786702"/>
                  <a:gd name="connsiteY15" fmla="*/ 587731 h 602134"/>
                  <a:gd name="connsiteX16" fmla="*/ 69082 w 786702"/>
                  <a:gd name="connsiteY16" fmla="*/ 581696 h 602134"/>
                  <a:gd name="connsiteX17" fmla="*/ 57423 w 786702"/>
                  <a:gd name="connsiteY17" fmla="*/ 576346 h 602134"/>
                  <a:gd name="connsiteX18" fmla="*/ 48782 w 786702"/>
                  <a:gd name="connsiteY18" fmla="*/ 571957 h 602134"/>
                  <a:gd name="connsiteX19" fmla="*/ 39729 w 786702"/>
                  <a:gd name="connsiteY19" fmla="*/ 567294 h 602134"/>
                  <a:gd name="connsiteX20" fmla="*/ 28071 w 786702"/>
                  <a:gd name="connsiteY20" fmla="*/ 560847 h 602134"/>
                  <a:gd name="connsiteX21" fmla="*/ 11612 w 786702"/>
                  <a:gd name="connsiteY21" fmla="*/ 551109 h 602134"/>
                  <a:gd name="connsiteX22" fmla="*/ 7771 w 786702"/>
                  <a:gd name="connsiteY22" fmla="*/ 548366 h 602134"/>
                  <a:gd name="connsiteX23" fmla="*/ 3245 w 786702"/>
                  <a:gd name="connsiteY23" fmla="*/ 543839 h 602134"/>
                  <a:gd name="connsiteX24" fmla="*/ 227 w 786702"/>
                  <a:gd name="connsiteY24" fmla="*/ 538079 h 602134"/>
                  <a:gd name="connsiteX25" fmla="*/ 90 w 786702"/>
                  <a:gd name="connsiteY25" fmla="*/ 534101 h 602134"/>
                  <a:gd name="connsiteX26" fmla="*/ 502 w 786702"/>
                  <a:gd name="connsiteY26" fmla="*/ 531358 h 602134"/>
                  <a:gd name="connsiteX27" fmla="*/ 3245 w 786702"/>
                  <a:gd name="connsiteY27" fmla="*/ 526694 h 602134"/>
                  <a:gd name="connsiteX28" fmla="*/ 6674 w 786702"/>
                  <a:gd name="connsiteY28" fmla="*/ 523951 h 602134"/>
                  <a:gd name="connsiteX29" fmla="*/ 10514 w 786702"/>
                  <a:gd name="connsiteY29" fmla="*/ 521894 h 602134"/>
                  <a:gd name="connsiteX30" fmla="*/ 20527 w 786702"/>
                  <a:gd name="connsiteY30" fmla="*/ 518602 h 602134"/>
                  <a:gd name="connsiteX31" fmla="*/ 32871 w 786702"/>
                  <a:gd name="connsiteY31" fmla="*/ 516956 h 602134"/>
                  <a:gd name="connsiteX32" fmla="*/ 47959 w 786702"/>
                  <a:gd name="connsiteY32" fmla="*/ 516682 h 602134"/>
                  <a:gd name="connsiteX33" fmla="*/ 60989 w 786702"/>
                  <a:gd name="connsiteY33" fmla="*/ 517368 h 602134"/>
                  <a:gd name="connsiteX34" fmla="*/ 68396 w 786702"/>
                  <a:gd name="connsiteY34" fmla="*/ 518053 h 602134"/>
                  <a:gd name="connsiteX35" fmla="*/ 75940 w 786702"/>
                  <a:gd name="connsiteY35" fmla="*/ 519013 h 602134"/>
                  <a:gd name="connsiteX36" fmla="*/ 99120 w 786702"/>
                  <a:gd name="connsiteY36" fmla="*/ 522991 h 602134"/>
                  <a:gd name="connsiteX37" fmla="*/ 107624 w 786702"/>
                  <a:gd name="connsiteY37" fmla="*/ 524774 h 602134"/>
                  <a:gd name="connsiteX38" fmla="*/ 112424 w 786702"/>
                  <a:gd name="connsiteY38" fmla="*/ 525871 h 602134"/>
                  <a:gd name="connsiteX39" fmla="*/ 103783 w 786702"/>
                  <a:gd name="connsiteY39" fmla="*/ 519836 h 602134"/>
                  <a:gd name="connsiteX40" fmla="*/ 96925 w 786702"/>
                  <a:gd name="connsiteY40" fmla="*/ 514624 h 602134"/>
                  <a:gd name="connsiteX41" fmla="*/ 86227 w 786702"/>
                  <a:gd name="connsiteY41" fmla="*/ 506532 h 602134"/>
                  <a:gd name="connsiteX42" fmla="*/ 78957 w 786702"/>
                  <a:gd name="connsiteY42" fmla="*/ 500634 h 602134"/>
                  <a:gd name="connsiteX43" fmla="*/ 69493 w 786702"/>
                  <a:gd name="connsiteY43" fmla="*/ 492953 h 602134"/>
                  <a:gd name="connsiteX44" fmla="*/ 59892 w 786702"/>
                  <a:gd name="connsiteY44" fmla="*/ 484723 h 602134"/>
                  <a:gd name="connsiteX45" fmla="*/ 54680 w 786702"/>
                  <a:gd name="connsiteY45" fmla="*/ 479923 h 602134"/>
                  <a:gd name="connsiteX46" fmla="*/ 49742 w 786702"/>
                  <a:gd name="connsiteY46" fmla="*/ 474299 h 602134"/>
                  <a:gd name="connsiteX47" fmla="*/ 45764 w 786702"/>
                  <a:gd name="connsiteY47" fmla="*/ 462092 h 602134"/>
                  <a:gd name="connsiteX48" fmla="*/ 47822 w 786702"/>
                  <a:gd name="connsiteY48" fmla="*/ 457977 h 602134"/>
                  <a:gd name="connsiteX49" fmla="*/ 53034 w 786702"/>
                  <a:gd name="connsiteY49" fmla="*/ 455783 h 602134"/>
                  <a:gd name="connsiteX50" fmla="*/ 57423 w 786702"/>
                  <a:gd name="connsiteY50" fmla="*/ 455783 h 602134"/>
                  <a:gd name="connsiteX51" fmla="*/ 62361 w 786702"/>
                  <a:gd name="connsiteY51" fmla="*/ 456194 h 602134"/>
                  <a:gd name="connsiteX52" fmla="*/ 67984 w 786702"/>
                  <a:gd name="connsiteY52" fmla="*/ 457429 h 602134"/>
                  <a:gd name="connsiteX53" fmla="*/ 75391 w 786702"/>
                  <a:gd name="connsiteY53" fmla="*/ 459623 h 602134"/>
                  <a:gd name="connsiteX54" fmla="*/ 95279 w 786702"/>
                  <a:gd name="connsiteY54" fmla="*/ 466755 h 602134"/>
                  <a:gd name="connsiteX55" fmla="*/ 116127 w 786702"/>
                  <a:gd name="connsiteY55" fmla="*/ 475534 h 602134"/>
                  <a:gd name="connsiteX56" fmla="*/ 130118 w 786702"/>
                  <a:gd name="connsiteY56" fmla="*/ 481980 h 602134"/>
                  <a:gd name="connsiteX57" fmla="*/ 128472 w 786702"/>
                  <a:gd name="connsiteY57" fmla="*/ 480471 h 602134"/>
                  <a:gd name="connsiteX58" fmla="*/ 113933 w 786702"/>
                  <a:gd name="connsiteY58" fmla="*/ 467853 h 602134"/>
                  <a:gd name="connsiteX59" fmla="*/ 95553 w 786702"/>
                  <a:gd name="connsiteY59" fmla="*/ 450845 h 602134"/>
                  <a:gd name="connsiteX60" fmla="*/ 88421 w 786702"/>
                  <a:gd name="connsiteY60" fmla="*/ 443850 h 602134"/>
                  <a:gd name="connsiteX61" fmla="*/ 78683 w 786702"/>
                  <a:gd name="connsiteY61" fmla="*/ 434249 h 602134"/>
                  <a:gd name="connsiteX62" fmla="*/ 72236 w 786702"/>
                  <a:gd name="connsiteY62" fmla="*/ 427802 h 602134"/>
                  <a:gd name="connsiteX63" fmla="*/ 61812 w 786702"/>
                  <a:gd name="connsiteY63" fmla="*/ 416966 h 602134"/>
                  <a:gd name="connsiteX64" fmla="*/ 53308 w 786702"/>
                  <a:gd name="connsiteY64" fmla="*/ 407502 h 602134"/>
                  <a:gd name="connsiteX65" fmla="*/ 49056 w 786702"/>
                  <a:gd name="connsiteY65" fmla="*/ 401879 h 602134"/>
                  <a:gd name="connsiteX66" fmla="*/ 46450 w 786702"/>
                  <a:gd name="connsiteY66" fmla="*/ 397490 h 602134"/>
                  <a:gd name="connsiteX67" fmla="*/ 45079 w 786702"/>
                  <a:gd name="connsiteY67" fmla="*/ 394335 h 602134"/>
                  <a:gd name="connsiteX68" fmla="*/ 44118 w 786702"/>
                  <a:gd name="connsiteY68" fmla="*/ 389534 h 602134"/>
                  <a:gd name="connsiteX69" fmla="*/ 45764 w 786702"/>
                  <a:gd name="connsiteY69" fmla="*/ 383362 h 602134"/>
                  <a:gd name="connsiteX70" fmla="*/ 52211 w 786702"/>
                  <a:gd name="connsiteY70" fmla="*/ 377739 h 602134"/>
                  <a:gd name="connsiteX71" fmla="*/ 59206 w 786702"/>
                  <a:gd name="connsiteY71" fmla="*/ 376367 h 602134"/>
                  <a:gd name="connsiteX72" fmla="*/ 68533 w 786702"/>
                  <a:gd name="connsiteY72" fmla="*/ 376367 h 602134"/>
                  <a:gd name="connsiteX73" fmla="*/ 110092 w 786702"/>
                  <a:gd name="connsiteY73" fmla="*/ 387203 h 602134"/>
                  <a:gd name="connsiteX74" fmla="*/ 165094 w 786702"/>
                  <a:gd name="connsiteY74" fmla="*/ 415320 h 602134"/>
                  <a:gd name="connsiteX75" fmla="*/ 179633 w 786702"/>
                  <a:gd name="connsiteY75" fmla="*/ 423962 h 602134"/>
                  <a:gd name="connsiteX76" fmla="*/ 192251 w 786702"/>
                  <a:gd name="connsiteY76" fmla="*/ 431643 h 602134"/>
                  <a:gd name="connsiteX77" fmla="*/ 195817 w 786702"/>
                  <a:gd name="connsiteY77" fmla="*/ 433837 h 602134"/>
                  <a:gd name="connsiteX78" fmla="*/ 183336 w 786702"/>
                  <a:gd name="connsiteY78" fmla="*/ 418338 h 602134"/>
                  <a:gd name="connsiteX79" fmla="*/ 152063 w 786702"/>
                  <a:gd name="connsiteY79" fmla="*/ 380756 h 602134"/>
                  <a:gd name="connsiteX80" fmla="*/ 125866 w 786702"/>
                  <a:gd name="connsiteY80" fmla="*/ 349209 h 602134"/>
                  <a:gd name="connsiteX81" fmla="*/ 117499 w 786702"/>
                  <a:gd name="connsiteY81" fmla="*/ 338648 h 602134"/>
                  <a:gd name="connsiteX82" fmla="*/ 112698 w 786702"/>
                  <a:gd name="connsiteY82" fmla="*/ 332476 h 602134"/>
                  <a:gd name="connsiteX83" fmla="*/ 109681 w 786702"/>
                  <a:gd name="connsiteY83" fmla="*/ 328224 h 602134"/>
                  <a:gd name="connsiteX84" fmla="*/ 105429 w 786702"/>
                  <a:gd name="connsiteY84" fmla="*/ 320680 h 602134"/>
                  <a:gd name="connsiteX85" fmla="*/ 103509 w 786702"/>
                  <a:gd name="connsiteY85" fmla="*/ 316291 h 602134"/>
                  <a:gd name="connsiteX86" fmla="*/ 102686 w 786702"/>
                  <a:gd name="connsiteY86" fmla="*/ 313136 h 602134"/>
                  <a:gd name="connsiteX87" fmla="*/ 102411 w 786702"/>
                  <a:gd name="connsiteY87" fmla="*/ 309844 h 602134"/>
                  <a:gd name="connsiteX88" fmla="*/ 103097 w 786702"/>
                  <a:gd name="connsiteY88" fmla="*/ 305867 h 602134"/>
                  <a:gd name="connsiteX89" fmla="*/ 106252 w 786702"/>
                  <a:gd name="connsiteY89" fmla="*/ 299969 h 602134"/>
                  <a:gd name="connsiteX90" fmla="*/ 111601 w 786702"/>
                  <a:gd name="connsiteY90" fmla="*/ 296814 h 602134"/>
                  <a:gd name="connsiteX91" fmla="*/ 115716 w 786702"/>
                  <a:gd name="connsiteY91" fmla="*/ 296128 h 602134"/>
                  <a:gd name="connsiteX92" fmla="*/ 119968 w 786702"/>
                  <a:gd name="connsiteY92" fmla="*/ 295991 h 602134"/>
                  <a:gd name="connsiteX93" fmla="*/ 130666 w 786702"/>
                  <a:gd name="connsiteY93" fmla="*/ 297912 h 602134"/>
                  <a:gd name="connsiteX94" fmla="*/ 142736 w 786702"/>
                  <a:gd name="connsiteY94" fmla="*/ 302163 h 602134"/>
                  <a:gd name="connsiteX95" fmla="*/ 156452 w 786702"/>
                  <a:gd name="connsiteY95" fmla="*/ 308610 h 602134"/>
                  <a:gd name="connsiteX96" fmla="*/ 180593 w 786702"/>
                  <a:gd name="connsiteY96" fmla="*/ 321640 h 602134"/>
                  <a:gd name="connsiteX97" fmla="*/ 197052 w 786702"/>
                  <a:gd name="connsiteY97" fmla="*/ 331104 h 602134"/>
                  <a:gd name="connsiteX98" fmla="*/ 214471 w 786702"/>
                  <a:gd name="connsiteY98" fmla="*/ 341391 h 602134"/>
                  <a:gd name="connsiteX99" fmla="*/ 252602 w 786702"/>
                  <a:gd name="connsiteY99" fmla="*/ 365120 h 602134"/>
                  <a:gd name="connsiteX100" fmla="*/ 291007 w 786702"/>
                  <a:gd name="connsiteY100" fmla="*/ 391043 h 602134"/>
                  <a:gd name="connsiteX101" fmla="*/ 294710 w 786702"/>
                  <a:gd name="connsiteY101" fmla="*/ 393649 h 602134"/>
                  <a:gd name="connsiteX102" fmla="*/ 293613 w 786702"/>
                  <a:gd name="connsiteY102" fmla="*/ 391455 h 602134"/>
                  <a:gd name="connsiteX103" fmla="*/ 277565 w 786702"/>
                  <a:gd name="connsiteY103" fmla="*/ 363337 h 602134"/>
                  <a:gd name="connsiteX104" fmla="*/ 268238 w 786702"/>
                  <a:gd name="connsiteY104" fmla="*/ 347975 h 602134"/>
                  <a:gd name="connsiteX105" fmla="*/ 242452 w 786702"/>
                  <a:gd name="connsiteY105" fmla="*/ 307650 h 602134"/>
                  <a:gd name="connsiteX106" fmla="*/ 231616 w 786702"/>
                  <a:gd name="connsiteY106" fmla="*/ 290779 h 602134"/>
                  <a:gd name="connsiteX107" fmla="*/ 217763 w 786702"/>
                  <a:gd name="connsiteY107" fmla="*/ 268559 h 602134"/>
                  <a:gd name="connsiteX108" fmla="*/ 206653 w 786702"/>
                  <a:gd name="connsiteY108" fmla="*/ 249906 h 602134"/>
                  <a:gd name="connsiteX109" fmla="*/ 201715 w 786702"/>
                  <a:gd name="connsiteY109" fmla="*/ 241264 h 602134"/>
                  <a:gd name="connsiteX110" fmla="*/ 196229 w 786702"/>
                  <a:gd name="connsiteY110" fmla="*/ 230566 h 602134"/>
                  <a:gd name="connsiteX111" fmla="*/ 193074 w 786702"/>
                  <a:gd name="connsiteY111" fmla="*/ 221239 h 602134"/>
                  <a:gd name="connsiteX112" fmla="*/ 193211 w 786702"/>
                  <a:gd name="connsiteY112" fmla="*/ 211912 h 602134"/>
                  <a:gd name="connsiteX113" fmla="*/ 199246 w 786702"/>
                  <a:gd name="connsiteY113" fmla="*/ 205329 h 602134"/>
                  <a:gd name="connsiteX114" fmla="*/ 205693 w 786702"/>
                  <a:gd name="connsiteY114" fmla="*/ 203545 h 602134"/>
                  <a:gd name="connsiteX115" fmla="*/ 213648 w 786702"/>
                  <a:gd name="connsiteY115" fmla="*/ 204094 h 602134"/>
                  <a:gd name="connsiteX116" fmla="*/ 253973 w 786702"/>
                  <a:gd name="connsiteY116" fmla="*/ 224257 h 602134"/>
                  <a:gd name="connsiteX117" fmla="*/ 290595 w 786702"/>
                  <a:gd name="connsiteY117" fmla="*/ 257038 h 602134"/>
                  <a:gd name="connsiteX118" fmla="*/ 309112 w 786702"/>
                  <a:gd name="connsiteY118" fmla="*/ 277749 h 602134"/>
                  <a:gd name="connsiteX119" fmla="*/ 324611 w 786702"/>
                  <a:gd name="connsiteY119" fmla="*/ 296403 h 602134"/>
                  <a:gd name="connsiteX120" fmla="*/ 305683 w 786702"/>
                  <a:gd name="connsiteY120" fmla="*/ 251963 h 602134"/>
                  <a:gd name="connsiteX121" fmla="*/ 289909 w 786702"/>
                  <a:gd name="connsiteY121" fmla="*/ 213284 h 602134"/>
                  <a:gd name="connsiteX122" fmla="*/ 285794 w 786702"/>
                  <a:gd name="connsiteY122" fmla="*/ 202585 h 602134"/>
                  <a:gd name="connsiteX123" fmla="*/ 277839 w 786702"/>
                  <a:gd name="connsiteY123" fmla="*/ 175702 h 602134"/>
                  <a:gd name="connsiteX124" fmla="*/ 277839 w 786702"/>
                  <a:gd name="connsiteY124" fmla="*/ 166787 h 602134"/>
                  <a:gd name="connsiteX125" fmla="*/ 280445 w 786702"/>
                  <a:gd name="connsiteY125" fmla="*/ 161712 h 602134"/>
                  <a:gd name="connsiteX126" fmla="*/ 285246 w 786702"/>
                  <a:gd name="connsiteY126" fmla="*/ 158420 h 602134"/>
                  <a:gd name="connsiteX127" fmla="*/ 287989 w 786702"/>
                  <a:gd name="connsiteY127" fmla="*/ 157734 h 602134"/>
                  <a:gd name="connsiteX128" fmla="*/ 291555 w 786702"/>
                  <a:gd name="connsiteY128" fmla="*/ 158008 h 602134"/>
                  <a:gd name="connsiteX129" fmla="*/ 293887 w 786702"/>
                  <a:gd name="connsiteY129" fmla="*/ 158694 h 602134"/>
                  <a:gd name="connsiteX130" fmla="*/ 297727 w 786702"/>
                  <a:gd name="connsiteY130" fmla="*/ 160752 h 602134"/>
                  <a:gd name="connsiteX131" fmla="*/ 306643 w 786702"/>
                  <a:gd name="connsiteY131" fmla="*/ 167061 h 602134"/>
                  <a:gd name="connsiteX132" fmla="*/ 313501 w 786702"/>
                  <a:gd name="connsiteY132" fmla="*/ 173507 h 602134"/>
                  <a:gd name="connsiteX133" fmla="*/ 323376 w 786702"/>
                  <a:gd name="connsiteY133" fmla="*/ 183520 h 602134"/>
                  <a:gd name="connsiteX134" fmla="*/ 341070 w 786702"/>
                  <a:gd name="connsiteY134" fmla="*/ 203957 h 602134"/>
                  <a:gd name="connsiteX135" fmla="*/ 345185 w 786702"/>
                  <a:gd name="connsiteY135" fmla="*/ 208895 h 602134"/>
                  <a:gd name="connsiteX136" fmla="*/ 352729 w 786702"/>
                  <a:gd name="connsiteY136" fmla="*/ 218907 h 602134"/>
                  <a:gd name="connsiteX137" fmla="*/ 352866 w 786702"/>
                  <a:gd name="connsiteY137" fmla="*/ 219182 h 602134"/>
                  <a:gd name="connsiteX138" fmla="*/ 350808 w 786702"/>
                  <a:gd name="connsiteY138" fmla="*/ 213009 h 602134"/>
                  <a:gd name="connsiteX139" fmla="*/ 342990 w 786702"/>
                  <a:gd name="connsiteY139" fmla="*/ 189829 h 602134"/>
                  <a:gd name="connsiteX140" fmla="*/ 340384 w 786702"/>
                  <a:gd name="connsiteY140" fmla="*/ 181463 h 602134"/>
                  <a:gd name="connsiteX141" fmla="*/ 335721 w 786702"/>
                  <a:gd name="connsiteY141" fmla="*/ 166101 h 602134"/>
                  <a:gd name="connsiteX142" fmla="*/ 330097 w 786702"/>
                  <a:gd name="connsiteY142" fmla="*/ 146213 h 602134"/>
                  <a:gd name="connsiteX143" fmla="*/ 326668 w 786702"/>
                  <a:gd name="connsiteY143" fmla="*/ 132908 h 602134"/>
                  <a:gd name="connsiteX144" fmla="*/ 324336 w 786702"/>
                  <a:gd name="connsiteY144" fmla="*/ 120015 h 602134"/>
                  <a:gd name="connsiteX145" fmla="*/ 323925 w 786702"/>
                  <a:gd name="connsiteY145" fmla="*/ 114529 h 602134"/>
                  <a:gd name="connsiteX146" fmla="*/ 324611 w 786702"/>
                  <a:gd name="connsiteY146" fmla="*/ 106848 h 602134"/>
                  <a:gd name="connsiteX147" fmla="*/ 329548 w 786702"/>
                  <a:gd name="connsiteY147" fmla="*/ 96149 h 602134"/>
                  <a:gd name="connsiteX148" fmla="*/ 339698 w 786702"/>
                  <a:gd name="connsiteY148" fmla="*/ 90251 h 602134"/>
                  <a:gd name="connsiteX149" fmla="*/ 355060 w 786702"/>
                  <a:gd name="connsiteY149" fmla="*/ 91623 h 602134"/>
                  <a:gd name="connsiteX150" fmla="*/ 370559 w 786702"/>
                  <a:gd name="connsiteY150" fmla="*/ 100264 h 602134"/>
                  <a:gd name="connsiteX151" fmla="*/ 386333 w 786702"/>
                  <a:gd name="connsiteY151" fmla="*/ 114803 h 602134"/>
                  <a:gd name="connsiteX152" fmla="*/ 400186 w 786702"/>
                  <a:gd name="connsiteY152" fmla="*/ 132497 h 602134"/>
                  <a:gd name="connsiteX153" fmla="*/ 409101 w 786702"/>
                  <a:gd name="connsiteY153" fmla="*/ 146487 h 602134"/>
                  <a:gd name="connsiteX154" fmla="*/ 401420 w 786702"/>
                  <a:gd name="connsiteY154" fmla="*/ 117409 h 602134"/>
                  <a:gd name="connsiteX155" fmla="*/ 390173 w 786702"/>
                  <a:gd name="connsiteY155" fmla="*/ 72420 h 602134"/>
                  <a:gd name="connsiteX156" fmla="*/ 388390 w 786702"/>
                  <a:gd name="connsiteY156" fmla="*/ 64740 h 602134"/>
                  <a:gd name="connsiteX157" fmla="*/ 386196 w 786702"/>
                  <a:gd name="connsiteY157" fmla="*/ 54315 h 602134"/>
                  <a:gd name="connsiteX158" fmla="*/ 384824 w 786702"/>
                  <a:gd name="connsiteY158" fmla="*/ 42794 h 602134"/>
                  <a:gd name="connsiteX159" fmla="*/ 386470 w 786702"/>
                  <a:gd name="connsiteY159" fmla="*/ 29627 h 602134"/>
                  <a:gd name="connsiteX160" fmla="*/ 389350 w 786702"/>
                  <a:gd name="connsiteY160" fmla="*/ 24414 h 602134"/>
                  <a:gd name="connsiteX161" fmla="*/ 393465 w 786702"/>
                  <a:gd name="connsiteY161" fmla="*/ 21397 h 602134"/>
                  <a:gd name="connsiteX162" fmla="*/ 398128 w 786702"/>
                  <a:gd name="connsiteY162" fmla="*/ 20437 h 602134"/>
                  <a:gd name="connsiteX163" fmla="*/ 403615 w 786702"/>
                  <a:gd name="connsiteY163" fmla="*/ 20848 h 602134"/>
                  <a:gd name="connsiteX164" fmla="*/ 405947 w 786702"/>
                  <a:gd name="connsiteY164" fmla="*/ 21671 h 602134"/>
                  <a:gd name="connsiteX165" fmla="*/ 409787 w 786702"/>
                  <a:gd name="connsiteY165" fmla="*/ 23866 h 602134"/>
                  <a:gd name="connsiteX166" fmla="*/ 415411 w 786702"/>
                  <a:gd name="connsiteY166" fmla="*/ 28529 h 602134"/>
                  <a:gd name="connsiteX167" fmla="*/ 427069 w 786702"/>
                  <a:gd name="connsiteY167" fmla="*/ 41971 h 602134"/>
                  <a:gd name="connsiteX168" fmla="*/ 439139 w 786702"/>
                  <a:gd name="connsiteY168" fmla="*/ 60762 h 602134"/>
                  <a:gd name="connsiteX169" fmla="*/ 445723 w 786702"/>
                  <a:gd name="connsiteY169" fmla="*/ 72969 h 602134"/>
                  <a:gd name="connsiteX170" fmla="*/ 443666 w 786702"/>
                  <a:gd name="connsiteY170" fmla="*/ 58430 h 602134"/>
                  <a:gd name="connsiteX171" fmla="*/ 442568 w 786702"/>
                  <a:gd name="connsiteY171" fmla="*/ 45811 h 602134"/>
                  <a:gd name="connsiteX172" fmla="*/ 442431 w 786702"/>
                  <a:gd name="connsiteY172" fmla="*/ 38953 h 602134"/>
                  <a:gd name="connsiteX173" fmla="*/ 443254 w 786702"/>
                  <a:gd name="connsiteY173" fmla="*/ 31272 h 602134"/>
                  <a:gd name="connsiteX174" fmla="*/ 446409 w 786702"/>
                  <a:gd name="connsiteY174" fmla="*/ 21123 h 602134"/>
                  <a:gd name="connsiteX175" fmla="*/ 451347 w 786702"/>
                  <a:gd name="connsiteY175" fmla="*/ 14402 h 602134"/>
                  <a:gd name="connsiteX176" fmla="*/ 467531 w 786702"/>
                  <a:gd name="connsiteY176" fmla="*/ 7407 h 602134"/>
                  <a:gd name="connsiteX177" fmla="*/ 472195 w 786702"/>
                  <a:gd name="connsiteY177" fmla="*/ 7544 h 602134"/>
                  <a:gd name="connsiteX178" fmla="*/ 476858 w 786702"/>
                  <a:gd name="connsiteY178" fmla="*/ 8367 h 602134"/>
                  <a:gd name="connsiteX179" fmla="*/ 486597 w 786702"/>
                  <a:gd name="connsiteY179" fmla="*/ 12619 h 602134"/>
                  <a:gd name="connsiteX180" fmla="*/ 504976 w 786702"/>
                  <a:gd name="connsiteY180" fmla="*/ 28255 h 602134"/>
                  <a:gd name="connsiteX181" fmla="*/ 515400 w 786702"/>
                  <a:gd name="connsiteY181" fmla="*/ 42108 h 602134"/>
                  <a:gd name="connsiteX182" fmla="*/ 517046 w 786702"/>
                  <a:gd name="connsiteY182" fmla="*/ 36210 h 602134"/>
                  <a:gd name="connsiteX183" fmla="*/ 521847 w 786702"/>
                  <a:gd name="connsiteY183" fmla="*/ 27569 h 602134"/>
                  <a:gd name="connsiteX184" fmla="*/ 534603 w 786702"/>
                  <a:gd name="connsiteY184" fmla="*/ 20574 h 602134"/>
                  <a:gd name="connsiteX185" fmla="*/ 539129 w 786702"/>
                  <a:gd name="connsiteY185" fmla="*/ 20848 h 602134"/>
                  <a:gd name="connsiteX186" fmla="*/ 543655 w 786702"/>
                  <a:gd name="connsiteY186" fmla="*/ 21946 h 602134"/>
                  <a:gd name="connsiteX187" fmla="*/ 553119 w 786702"/>
                  <a:gd name="connsiteY187" fmla="*/ 27158 h 602134"/>
                  <a:gd name="connsiteX188" fmla="*/ 558880 w 786702"/>
                  <a:gd name="connsiteY188" fmla="*/ 32507 h 602134"/>
                  <a:gd name="connsiteX189" fmla="*/ 563955 w 786702"/>
                  <a:gd name="connsiteY189" fmla="*/ 38268 h 602134"/>
                  <a:gd name="connsiteX190" fmla="*/ 574928 w 786702"/>
                  <a:gd name="connsiteY190" fmla="*/ 54727 h 602134"/>
                  <a:gd name="connsiteX191" fmla="*/ 582883 w 786702"/>
                  <a:gd name="connsiteY191" fmla="*/ 70637 h 602134"/>
                  <a:gd name="connsiteX192" fmla="*/ 582883 w 786702"/>
                  <a:gd name="connsiteY192" fmla="*/ 68854 h 602134"/>
                  <a:gd name="connsiteX193" fmla="*/ 583294 w 786702"/>
                  <a:gd name="connsiteY193" fmla="*/ 56098 h 602134"/>
                  <a:gd name="connsiteX194" fmla="*/ 585626 w 786702"/>
                  <a:gd name="connsiteY194" fmla="*/ 44440 h 602134"/>
                  <a:gd name="connsiteX195" fmla="*/ 589604 w 786702"/>
                  <a:gd name="connsiteY195" fmla="*/ 36073 h 602134"/>
                  <a:gd name="connsiteX196" fmla="*/ 596188 w 786702"/>
                  <a:gd name="connsiteY196" fmla="*/ 30038 h 602134"/>
                  <a:gd name="connsiteX197" fmla="*/ 604006 w 786702"/>
                  <a:gd name="connsiteY197" fmla="*/ 27432 h 602134"/>
                  <a:gd name="connsiteX198" fmla="*/ 607572 w 786702"/>
                  <a:gd name="connsiteY198" fmla="*/ 27569 h 602134"/>
                  <a:gd name="connsiteX199" fmla="*/ 611001 w 786702"/>
                  <a:gd name="connsiteY199" fmla="*/ 28392 h 602134"/>
                  <a:gd name="connsiteX200" fmla="*/ 619642 w 786702"/>
                  <a:gd name="connsiteY200" fmla="*/ 32781 h 602134"/>
                  <a:gd name="connsiteX201" fmla="*/ 623757 w 786702"/>
                  <a:gd name="connsiteY201" fmla="*/ 36073 h 602134"/>
                  <a:gd name="connsiteX202" fmla="*/ 628832 w 786702"/>
                  <a:gd name="connsiteY202" fmla="*/ 41697 h 602134"/>
                  <a:gd name="connsiteX203" fmla="*/ 638433 w 786702"/>
                  <a:gd name="connsiteY203" fmla="*/ 56510 h 602134"/>
                  <a:gd name="connsiteX204" fmla="*/ 645839 w 786702"/>
                  <a:gd name="connsiteY204" fmla="*/ 73381 h 602134"/>
                  <a:gd name="connsiteX205" fmla="*/ 651600 w 786702"/>
                  <a:gd name="connsiteY205" fmla="*/ 91486 h 602134"/>
                  <a:gd name="connsiteX206" fmla="*/ 654206 w 786702"/>
                  <a:gd name="connsiteY206" fmla="*/ 101773 h 602134"/>
                  <a:gd name="connsiteX207" fmla="*/ 655715 w 786702"/>
                  <a:gd name="connsiteY207" fmla="*/ 107945 h 602134"/>
                  <a:gd name="connsiteX208" fmla="*/ 656126 w 786702"/>
                  <a:gd name="connsiteY208" fmla="*/ 91897 h 602134"/>
                  <a:gd name="connsiteX209" fmla="*/ 656538 w 786702"/>
                  <a:gd name="connsiteY209" fmla="*/ 77770 h 602134"/>
                  <a:gd name="connsiteX210" fmla="*/ 657910 w 786702"/>
                  <a:gd name="connsiteY210" fmla="*/ 56647 h 602134"/>
                  <a:gd name="connsiteX211" fmla="*/ 657910 w 786702"/>
                  <a:gd name="connsiteY211" fmla="*/ 56373 h 602134"/>
                  <a:gd name="connsiteX212" fmla="*/ 657910 w 786702"/>
                  <a:gd name="connsiteY212" fmla="*/ 56373 h 602134"/>
                  <a:gd name="connsiteX213" fmla="*/ 657910 w 786702"/>
                  <a:gd name="connsiteY213" fmla="*/ 56236 h 602134"/>
                  <a:gd name="connsiteX214" fmla="*/ 657910 w 786702"/>
                  <a:gd name="connsiteY214" fmla="*/ 55550 h 602134"/>
                  <a:gd name="connsiteX215" fmla="*/ 657910 w 786702"/>
                  <a:gd name="connsiteY215" fmla="*/ 55687 h 602134"/>
                  <a:gd name="connsiteX216" fmla="*/ 659693 w 786702"/>
                  <a:gd name="connsiteY216" fmla="*/ 39502 h 602134"/>
                  <a:gd name="connsiteX217" fmla="*/ 661476 w 786702"/>
                  <a:gd name="connsiteY217" fmla="*/ 29764 h 602134"/>
                  <a:gd name="connsiteX218" fmla="*/ 663807 w 786702"/>
                  <a:gd name="connsiteY218" fmla="*/ 21123 h 602134"/>
                  <a:gd name="connsiteX219" fmla="*/ 666825 w 786702"/>
                  <a:gd name="connsiteY219" fmla="*/ 13853 h 602134"/>
                  <a:gd name="connsiteX220" fmla="*/ 670940 w 786702"/>
                  <a:gd name="connsiteY220" fmla="*/ 7681 h 602134"/>
                  <a:gd name="connsiteX221" fmla="*/ 675740 w 786702"/>
                  <a:gd name="connsiteY221" fmla="*/ 3292 h 602134"/>
                  <a:gd name="connsiteX222" fmla="*/ 678072 w 786702"/>
                  <a:gd name="connsiteY222" fmla="*/ 1920 h 602134"/>
                  <a:gd name="connsiteX223" fmla="*/ 682324 w 786702"/>
                  <a:gd name="connsiteY223" fmla="*/ 411 h 602134"/>
                  <a:gd name="connsiteX224" fmla="*/ 687810 w 786702"/>
                  <a:gd name="connsiteY224" fmla="*/ 0 h 602134"/>
                  <a:gd name="connsiteX225" fmla="*/ 693983 w 786702"/>
                  <a:gd name="connsiteY225" fmla="*/ 1097 h 602134"/>
                  <a:gd name="connsiteX226" fmla="*/ 699058 w 786702"/>
                  <a:gd name="connsiteY226" fmla="*/ 3703 h 602134"/>
                  <a:gd name="connsiteX227" fmla="*/ 706190 w 786702"/>
                  <a:gd name="connsiteY227" fmla="*/ 9876 h 602134"/>
                  <a:gd name="connsiteX228" fmla="*/ 715654 w 786702"/>
                  <a:gd name="connsiteY228" fmla="*/ 23454 h 602134"/>
                  <a:gd name="connsiteX229" fmla="*/ 724706 w 786702"/>
                  <a:gd name="connsiteY229" fmla="*/ 43891 h 602134"/>
                  <a:gd name="connsiteX230" fmla="*/ 737462 w 786702"/>
                  <a:gd name="connsiteY230" fmla="*/ 102596 h 602134"/>
                  <a:gd name="connsiteX231" fmla="*/ 738560 w 786702"/>
                  <a:gd name="connsiteY231" fmla="*/ 110688 h 602134"/>
                  <a:gd name="connsiteX232" fmla="*/ 739520 w 786702"/>
                  <a:gd name="connsiteY232" fmla="*/ 103007 h 602134"/>
                  <a:gd name="connsiteX233" fmla="*/ 742263 w 786702"/>
                  <a:gd name="connsiteY233" fmla="*/ 81885 h 602134"/>
                  <a:gd name="connsiteX234" fmla="*/ 745418 w 786702"/>
                  <a:gd name="connsiteY234" fmla="*/ 59802 h 602134"/>
                  <a:gd name="connsiteX235" fmla="*/ 747201 w 786702"/>
                  <a:gd name="connsiteY235" fmla="*/ 48966 h 602134"/>
                  <a:gd name="connsiteX236" fmla="*/ 749532 w 786702"/>
                  <a:gd name="connsiteY236" fmla="*/ 36485 h 602134"/>
                  <a:gd name="connsiteX237" fmla="*/ 753784 w 786702"/>
                  <a:gd name="connsiteY237" fmla="*/ 22631 h 602134"/>
                  <a:gd name="connsiteX238" fmla="*/ 762974 w 786702"/>
                  <a:gd name="connsiteY238" fmla="*/ 12207 h 602134"/>
                  <a:gd name="connsiteX239" fmla="*/ 769283 w 786702"/>
                  <a:gd name="connsiteY239" fmla="*/ 12344 h 602134"/>
                  <a:gd name="connsiteX240" fmla="*/ 772301 w 786702"/>
                  <a:gd name="connsiteY240" fmla="*/ 13579 h 602134"/>
                  <a:gd name="connsiteX241" fmla="*/ 774221 w 786702"/>
                  <a:gd name="connsiteY241" fmla="*/ 14813 h 602134"/>
                  <a:gd name="connsiteX242" fmla="*/ 776004 w 786702"/>
                  <a:gd name="connsiteY242" fmla="*/ 16596 h 602134"/>
                  <a:gd name="connsiteX243" fmla="*/ 779982 w 786702"/>
                  <a:gd name="connsiteY243" fmla="*/ 24003 h 602134"/>
                  <a:gd name="connsiteX244" fmla="*/ 782862 w 786702"/>
                  <a:gd name="connsiteY244" fmla="*/ 34153 h 602134"/>
                  <a:gd name="connsiteX245" fmla="*/ 786154 w 786702"/>
                  <a:gd name="connsiteY245" fmla="*/ 64191 h 602134"/>
                  <a:gd name="connsiteX246" fmla="*/ 786428 w 786702"/>
                  <a:gd name="connsiteY246" fmla="*/ 76261 h 602134"/>
                  <a:gd name="connsiteX247" fmla="*/ 786703 w 786702"/>
                  <a:gd name="connsiteY247" fmla="*/ 85862 h 602134"/>
                  <a:gd name="connsiteX248" fmla="*/ 786566 w 786702"/>
                  <a:gd name="connsiteY248" fmla="*/ 110688 h 602134"/>
                  <a:gd name="connsiteX249" fmla="*/ 786017 w 786702"/>
                  <a:gd name="connsiteY249" fmla="*/ 144704 h 602134"/>
                  <a:gd name="connsiteX250" fmla="*/ 779845 w 786702"/>
                  <a:gd name="connsiteY250" fmla="*/ 150876 h 602134"/>
                  <a:gd name="connsiteX251" fmla="*/ 773673 w 786702"/>
                  <a:gd name="connsiteY251" fmla="*/ 144704 h 602134"/>
                  <a:gd name="connsiteX252" fmla="*/ 773673 w 786702"/>
                  <a:gd name="connsiteY252" fmla="*/ 101224 h 602134"/>
                  <a:gd name="connsiteX253" fmla="*/ 772712 w 786702"/>
                  <a:gd name="connsiteY253" fmla="*/ 54453 h 602134"/>
                  <a:gd name="connsiteX254" fmla="*/ 772712 w 786702"/>
                  <a:gd name="connsiteY254" fmla="*/ 54727 h 602134"/>
                  <a:gd name="connsiteX255" fmla="*/ 770106 w 786702"/>
                  <a:gd name="connsiteY255" fmla="*/ 35799 h 602134"/>
                  <a:gd name="connsiteX256" fmla="*/ 770244 w 786702"/>
                  <a:gd name="connsiteY256" fmla="*/ 36622 h 602134"/>
                  <a:gd name="connsiteX257" fmla="*/ 767775 w 786702"/>
                  <a:gd name="connsiteY257" fmla="*/ 27981 h 602134"/>
                  <a:gd name="connsiteX258" fmla="*/ 768049 w 786702"/>
                  <a:gd name="connsiteY258" fmla="*/ 28804 h 602134"/>
                  <a:gd name="connsiteX259" fmla="*/ 766815 w 786702"/>
                  <a:gd name="connsiteY259" fmla="*/ 25786 h 602134"/>
                  <a:gd name="connsiteX260" fmla="*/ 765306 w 786702"/>
                  <a:gd name="connsiteY260" fmla="*/ 29215 h 602134"/>
                  <a:gd name="connsiteX261" fmla="*/ 762700 w 786702"/>
                  <a:gd name="connsiteY261" fmla="*/ 40051 h 602134"/>
                  <a:gd name="connsiteX262" fmla="*/ 762837 w 786702"/>
                  <a:gd name="connsiteY262" fmla="*/ 39091 h 602134"/>
                  <a:gd name="connsiteX263" fmla="*/ 758036 w 786702"/>
                  <a:gd name="connsiteY263" fmla="*/ 68580 h 602134"/>
                  <a:gd name="connsiteX264" fmla="*/ 754882 w 786702"/>
                  <a:gd name="connsiteY264" fmla="*/ 91074 h 602134"/>
                  <a:gd name="connsiteX265" fmla="*/ 751590 w 786702"/>
                  <a:gd name="connsiteY265" fmla="*/ 115489 h 602134"/>
                  <a:gd name="connsiteX266" fmla="*/ 750081 w 786702"/>
                  <a:gd name="connsiteY266" fmla="*/ 126324 h 602134"/>
                  <a:gd name="connsiteX267" fmla="*/ 748847 w 786702"/>
                  <a:gd name="connsiteY267" fmla="*/ 134142 h 602134"/>
                  <a:gd name="connsiteX268" fmla="*/ 747475 w 786702"/>
                  <a:gd name="connsiteY268" fmla="*/ 142509 h 602134"/>
                  <a:gd name="connsiteX269" fmla="*/ 744183 w 786702"/>
                  <a:gd name="connsiteY269" fmla="*/ 150739 h 602134"/>
                  <a:gd name="connsiteX270" fmla="*/ 738697 w 786702"/>
                  <a:gd name="connsiteY270" fmla="*/ 153894 h 602134"/>
                  <a:gd name="connsiteX271" fmla="*/ 733622 w 786702"/>
                  <a:gd name="connsiteY271" fmla="*/ 153208 h 602134"/>
                  <a:gd name="connsiteX272" fmla="*/ 730330 w 786702"/>
                  <a:gd name="connsiteY272" fmla="*/ 148407 h 602134"/>
                  <a:gd name="connsiteX273" fmla="*/ 730056 w 786702"/>
                  <a:gd name="connsiteY273" fmla="*/ 146761 h 602134"/>
                  <a:gd name="connsiteX274" fmla="*/ 730193 w 786702"/>
                  <a:gd name="connsiteY274" fmla="*/ 147036 h 602134"/>
                  <a:gd name="connsiteX275" fmla="*/ 728821 w 786702"/>
                  <a:gd name="connsiteY275" fmla="*/ 139080 h 602134"/>
                  <a:gd name="connsiteX276" fmla="*/ 727998 w 786702"/>
                  <a:gd name="connsiteY276" fmla="*/ 131125 h 602134"/>
                  <a:gd name="connsiteX277" fmla="*/ 727038 w 786702"/>
                  <a:gd name="connsiteY277" fmla="*/ 122621 h 602134"/>
                  <a:gd name="connsiteX278" fmla="*/ 725392 w 786702"/>
                  <a:gd name="connsiteY278" fmla="*/ 108494 h 602134"/>
                  <a:gd name="connsiteX279" fmla="*/ 719632 w 786702"/>
                  <a:gd name="connsiteY279" fmla="*/ 71598 h 602134"/>
                  <a:gd name="connsiteX280" fmla="*/ 719769 w 786702"/>
                  <a:gd name="connsiteY280" fmla="*/ 72420 h 602134"/>
                  <a:gd name="connsiteX281" fmla="*/ 713185 w 786702"/>
                  <a:gd name="connsiteY281" fmla="*/ 47595 h 602134"/>
                  <a:gd name="connsiteX282" fmla="*/ 713185 w 786702"/>
                  <a:gd name="connsiteY282" fmla="*/ 47732 h 602134"/>
                  <a:gd name="connsiteX283" fmla="*/ 707150 w 786702"/>
                  <a:gd name="connsiteY283" fmla="*/ 32918 h 602134"/>
                  <a:gd name="connsiteX284" fmla="*/ 700703 w 786702"/>
                  <a:gd name="connsiteY284" fmla="*/ 21946 h 602134"/>
                  <a:gd name="connsiteX285" fmla="*/ 700978 w 786702"/>
                  <a:gd name="connsiteY285" fmla="*/ 22494 h 602134"/>
                  <a:gd name="connsiteX286" fmla="*/ 698646 w 786702"/>
                  <a:gd name="connsiteY286" fmla="*/ 19477 h 602134"/>
                  <a:gd name="connsiteX287" fmla="*/ 698920 w 786702"/>
                  <a:gd name="connsiteY287" fmla="*/ 19888 h 602134"/>
                  <a:gd name="connsiteX288" fmla="*/ 698509 w 786702"/>
                  <a:gd name="connsiteY288" fmla="*/ 19477 h 602134"/>
                  <a:gd name="connsiteX289" fmla="*/ 698372 w 786702"/>
                  <a:gd name="connsiteY289" fmla="*/ 19340 h 602134"/>
                  <a:gd name="connsiteX290" fmla="*/ 698509 w 786702"/>
                  <a:gd name="connsiteY290" fmla="*/ 19477 h 602134"/>
                  <a:gd name="connsiteX291" fmla="*/ 694531 w 786702"/>
                  <a:gd name="connsiteY291" fmla="*/ 15636 h 602134"/>
                  <a:gd name="connsiteX292" fmla="*/ 692062 w 786702"/>
                  <a:gd name="connsiteY292" fmla="*/ 13716 h 602134"/>
                  <a:gd name="connsiteX293" fmla="*/ 690691 w 786702"/>
                  <a:gd name="connsiteY293" fmla="*/ 13030 h 602134"/>
                  <a:gd name="connsiteX294" fmla="*/ 689456 w 786702"/>
                  <a:gd name="connsiteY294" fmla="*/ 12482 h 602134"/>
                  <a:gd name="connsiteX295" fmla="*/ 688771 w 786702"/>
                  <a:gd name="connsiteY295" fmla="*/ 12344 h 602134"/>
                  <a:gd name="connsiteX296" fmla="*/ 687399 w 786702"/>
                  <a:gd name="connsiteY296" fmla="*/ 12207 h 602134"/>
                  <a:gd name="connsiteX297" fmla="*/ 686302 w 786702"/>
                  <a:gd name="connsiteY297" fmla="*/ 12207 h 602134"/>
                  <a:gd name="connsiteX298" fmla="*/ 685204 w 786702"/>
                  <a:gd name="connsiteY298" fmla="*/ 12344 h 602134"/>
                  <a:gd name="connsiteX299" fmla="*/ 684244 w 786702"/>
                  <a:gd name="connsiteY299" fmla="*/ 12619 h 602134"/>
                  <a:gd name="connsiteX300" fmla="*/ 683696 w 786702"/>
                  <a:gd name="connsiteY300" fmla="*/ 12893 h 602134"/>
                  <a:gd name="connsiteX301" fmla="*/ 682735 w 786702"/>
                  <a:gd name="connsiteY301" fmla="*/ 13579 h 602134"/>
                  <a:gd name="connsiteX302" fmla="*/ 683147 w 786702"/>
                  <a:gd name="connsiteY302" fmla="*/ 13167 h 602134"/>
                  <a:gd name="connsiteX303" fmla="*/ 680952 w 786702"/>
                  <a:gd name="connsiteY303" fmla="*/ 15225 h 602134"/>
                  <a:gd name="connsiteX304" fmla="*/ 680952 w 786702"/>
                  <a:gd name="connsiteY304" fmla="*/ 15225 h 602134"/>
                  <a:gd name="connsiteX305" fmla="*/ 680952 w 786702"/>
                  <a:gd name="connsiteY305" fmla="*/ 15225 h 602134"/>
                  <a:gd name="connsiteX306" fmla="*/ 680404 w 786702"/>
                  <a:gd name="connsiteY306" fmla="*/ 15773 h 602134"/>
                  <a:gd name="connsiteX307" fmla="*/ 680678 w 786702"/>
                  <a:gd name="connsiteY307" fmla="*/ 15499 h 602134"/>
                  <a:gd name="connsiteX308" fmla="*/ 679718 w 786702"/>
                  <a:gd name="connsiteY308" fmla="*/ 16734 h 602134"/>
                  <a:gd name="connsiteX309" fmla="*/ 680129 w 786702"/>
                  <a:gd name="connsiteY309" fmla="*/ 16048 h 602134"/>
                  <a:gd name="connsiteX310" fmla="*/ 678484 w 786702"/>
                  <a:gd name="connsiteY310" fmla="*/ 18791 h 602134"/>
                  <a:gd name="connsiteX311" fmla="*/ 678484 w 786702"/>
                  <a:gd name="connsiteY311" fmla="*/ 18654 h 602134"/>
                  <a:gd name="connsiteX312" fmla="*/ 678346 w 786702"/>
                  <a:gd name="connsiteY312" fmla="*/ 18791 h 602134"/>
                  <a:gd name="connsiteX313" fmla="*/ 678072 w 786702"/>
                  <a:gd name="connsiteY313" fmla="*/ 19340 h 602134"/>
                  <a:gd name="connsiteX314" fmla="*/ 678346 w 786702"/>
                  <a:gd name="connsiteY314" fmla="*/ 18791 h 602134"/>
                  <a:gd name="connsiteX315" fmla="*/ 676289 w 786702"/>
                  <a:gd name="connsiteY315" fmla="*/ 23866 h 602134"/>
                  <a:gd name="connsiteX316" fmla="*/ 674094 w 786702"/>
                  <a:gd name="connsiteY316" fmla="*/ 31958 h 602134"/>
                  <a:gd name="connsiteX317" fmla="*/ 670940 w 786702"/>
                  <a:gd name="connsiteY317" fmla="*/ 56784 h 602134"/>
                  <a:gd name="connsiteX318" fmla="*/ 671077 w 786702"/>
                  <a:gd name="connsiteY318" fmla="*/ 55824 h 602134"/>
                  <a:gd name="connsiteX319" fmla="*/ 669980 w 786702"/>
                  <a:gd name="connsiteY319" fmla="*/ 74889 h 602134"/>
                  <a:gd name="connsiteX320" fmla="*/ 669431 w 786702"/>
                  <a:gd name="connsiteY320" fmla="*/ 87782 h 602134"/>
                  <a:gd name="connsiteX321" fmla="*/ 668882 w 786702"/>
                  <a:gd name="connsiteY321" fmla="*/ 107808 h 602134"/>
                  <a:gd name="connsiteX322" fmla="*/ 668745 w 786702"/>
                  <a:gd name="connsiteY322" fmla="*/ 123993 h 602134"/>
                  <a:gd name="connsiteX323" fmla="*/ 668197 w 786702"/>
                  <a:gd name="connsiteY323" fmla="*/ 198608 h 602134"/>
                  <a:gd name="connsiteX324" fmla="*/ 662573 w 786702"/>
                  <a:gd name="connsiteY324" fmla="*/ 205054 h 602134"/>
                  <a:gd name="connsiteX325" fmla="*/ 655303 w 786702"/>
                  <a:gd name="connsiteY325" fmla="*/ 199431 h 602134"/>
                  <a:gd name="connsiteX326" fmla="*/ 654206 w 786702"/>
                  <a:gd name="connsiteY326" fmla="*/ 189006 h 602134"/>
                  <a:gd name="connsiteX327" fmla="*/ 653109 w 786702"/>
                  <a:gd name="connsiteY327" fmla="*/ 178857 h 602134"/>
                  <a:gd name="connsiteX328" fmla="*/ 650091 w 786702"/>
                  <a:gd name="connsiteY328" fmla="*/ 154031 h 602134"/>
                  <a:gd name="connsiteX329" fmla="*/ 647211 w 786702"/>
                  <a:gd name="connsiteY329" fmla="*/ 133320 h 602134"/>
                  <a:gd name="connsiteX330" fmla="*/ 645291 w 786702"/>
                  <a:gd name="connsiteY330" fmla="*/ 123170 h 602134"/>
                  <a:gd name="connsiteX331" fmla="*/ 643233 w 786702"/>
                  <a:gd name="connsiteY331" fmla="*/ 112060 h 602134"/>
                  <a:gd name="connsiteX332" fmla="*/ 639667 w 786702"/>
                  <a:gd name="connsiteY332" fmla="*/ 96972 h 602134"/>
                  <a:gd name="connsiteX333" fmla="*/ 634455 w 786702"/>
                  <a:gd name="connsiteY333" fmla="*/ 79690 h 602134"/>
                  <a:gd name="connsiteX334" fmla="*/ 627049 w 786702"/>
                  <a:gd name="connsiteY334" fmla="*/ 62271 h 602134"/>
                  <a:gd name="connsiteX335" fmla="*/ 627049 w 786702"/>
                  <a:gd name="connsiteY335" fmla="*/ 62408 h 602134"/>
                  <a:gd name="connsiteX336" fmla="*/ 626911 w 786702"/>
                  <a:gd name="connsiteY336" fmla="*/ 62271 h 602134"/>
                  <a:gd name="connsiteX337" fmla="*/ 626637 w 786702"/>
                  <a:gd name="connsiteY337" fmla="*/ 61722 h 602134"/>
                  <a:gd name="connsiteX338" fmla="*/ 626774 w 786702"/>
                  <a:gd name="connsiteY338" fmla="*/ 61996 h 602134"/>
                  <a:gd name="connsiteX339" fmla="*/ 621974 w 786702"/>
                  <a:gd name="connsiteY339" fmla="*/ 53904 h 602134"/>
                  <a:gd name="connsiteX340" fmla="*/ 622385 w 786702"/>
                  <a:gd name="connsiteY340" fmla="*/ 54590 h 602134"/>
                  <a:gd name="connsiteX341" fmla="*/ 616899 w 786702"/>
                  <a:gd name="connsiteY341" fmla="*/ 47457 h 602134"/>
                  <a:gd name="connsiteX342" fmla="*/ 617310 w 786702"/>
                  <a:gd name="connsiteY342" fmla="*/ 47869 h 602134"/>
                  <a:gd name="connsiteX343" fmla="*/ 614430 w 786702"/>
                  <a:gd name="connsiteY343" fmla="*/ 44851 h 602134"/>
                  <a:gd name="connsiteX344" fmla="*/ 614704 w 786702"/>
                  <a:gd name="connsiteY344" fmla="*/ 45126 h 602134"/>
                  <a:gd name="connsiteX345" fmla="*/ 614293 w 786702"/>
                  <a:gd name="connsiteY345" fmla="*/ 44851 h 602134"/>
                  <a:gd name="connsiteX346" fmla="*/ 614018 w 786702"/>
                  <a:gd name="connsiteY346" fmla="*/ 44577 h 602134"/>
                  <a:gd name="connsiteX347" fmla="*/ 614155 w 786702"/>
                  <a:gd name="connsiteY347" fmla="*/ 44714 h 602134"/>
                  <a:gd name="connsiteX348" fmla="*/ 611001 w 786702"/>
                  <a:gd name="connsiteY348" fmla="*/ 42245 h 602134"/>
                  <a:gd name="connsiteX349" fmla="*/ 611687 w 786702"/>
                  <a:gd name="connsiteY349" fmla="*/ 42657 h 602134"/>
                  <a:gd name="connsiteX350" fmla="*/ 608258 w 786702"/>
                  <a:gd name="connsiteY350" fmla="*/ 40599 h 602134"/>
                  <a:gd name="connsiteX351" fmla="*/ 608943 w 786702"/>
                  <a:gd name="connsiteY351" fmla="*/ 41011 h 602134"/>
                  <a:gd name="connsiteX352" fmla="*/ 607023 w 786702"/>
                  <a:gd name="connsiteY352" fmla="*/ 40188 h 602134"/>
                  <a:gd name="connsiteX353" fmla="*/ 607709 w 786702"/>
                  <a:gd name="connsiteY353" fmla="*/ 40462 h 602134"/>
                  <a:gd name="connsiteX354" fmla="*/ 604966 w 786702"/>
                  <a:gd name="connsiteY354" fmla="*/ 39639 h 602134"/>
                  <a:gd name="connsiteX355" fmla="*/ 604006 w 786702"/>
                  <a:gd name="connsiteY355" fmla="*/ 39639 h 602134"/>
                  <a:gd name="connsiteX356" fmla="*/ 603594 w 786702"/>
                  <a:gd name="connsiteY356" fmla="*/ 39776 h 602134"/>
                  <a:gd name="connsiteX357" fmla="*/ 602634 w 786702"/>
                  <a:gd name="connsiteY357" fmla="*/ 40051 h 602134"/>
                  <a:gd name="connsiteX358" fmla="*/ 601537 w 786702"/>
                  <a:gd name="connsiteY358" fmla="*/ 40599 h 602134"/>
                  <a:gd name="connsiteX359" fmla="*/ 601674 w 786702"/>
                  <a:gd name="connsiteY359" fmla="*/ 40462 h 602134"/>
                  <a:gd name="connsiteX360" fmla="*/ 600439 w 786702"/>
                  <a:gd name="connsiteY360" fmla="*/ 41285 h 602134"/>
                  <a:gd name="connsiteX361" fmla="*/ 600577 w 786702"/>
                  <a:gd name="connsiteY361" fmla="*/ 41148 h 602134"/>
                  <a:gd name="connsiteX362" fmla="*/ 599891 w 786702"/>
                  <a:gd name="connsiteY362" fmla="*/ 41834 h 602134"/>
                  <a:gd name="connsiteX363" fmla="*/ 599479 w 786702"/>
                  <a:gd name="connsiteY363" fmla="*/ 42382 h 602134"/>
                  <a:gd name="connsiteX364" fmla="*/ 598794 w 786702"/>
                  <a:gd name="connsiteY364" fmla="*/ 43480 h 602134"/>
                  <a:gd name="connsiteX365" fmla="*/ 597559 w 786702"/>
                  <a:gd name="connsiteY365" fmla="*/ 46360 h 602134"/>
                  <a:gd name="connsiteX366" fmla="*/ 597833 w 786702"/>
                  <a:gd name="connsiteY366" fmla="*/ 45537 h 602134"/>
                  <a:gd name="connsiteX367" fmla="*/ 596325 w 786702"/>
                  <a:gd name="connsiteY367" fmla="*/ 50475 h 602134"/>
                  <a:gd name="connsiteX368" fmla="*/ 595502 w 786702"/>
                  <a:gd name="connsiteY368" fmla="*/ 57059 h 602134"/>
                  <a:gd name="connsiteX369" fmla="*/ 595227 w 786702"/>
                  <a:gd name="connsiteY369" fmla="*/ 65974 h 602134"/>
                  <a:gd name="connsiteX370" fmla="*/ 595776 w 786702"/>
                  <a:gd name="connsiteY370" fmla="*/ 77221 h 602134"/>
                  <a:gd name="connsiteX371" fmla="*/ 595776 w 786702"/>
                  <a:gd name="connsiteY371" fmla="*/ 77084 h 602134"/>
                  <a:gd name="connsiteX372" fmla="*/ 598519 w 786702"/>
                  <a:gd name="connsiteY372" fmla="*/ 107945 h 602134"/>
                  <a:gd name="connsiteX373" fmla="*/ 600302 w 786702"/>
                  <a:gd name="connsiteY373" fmla="*/ 125227 h 602134"/>
                  <a:gd name="connsiteX374" fmla="*/ 601674 w 786702"/>
                  <a:gd name="connsiteY374" fmla="*/ 136611 h 602134"/>
                  <a:gd name="connsiteX375" fmla="*/ 603457 w 786702"/>
                  <a:gd name="connsiteY375" fmla="*/ 145527 h 602134"/>
                  <a:gd name="connsiteX376" fmla="*/ 607846 w 786702"/>
                  <a:gd name="connsiteY376" fmla="*/ 172136 h 602134"/>
                  <a:gd name="connsiteX377" fmla="*/ 610041 w 786702"/>
                  <a:gd name="connsiteY377" fmla="*/ 187635 h 602134"/>
                  <a:gd name="connsiteX378" fmla="*/ 611138 w 786702"/>
                  <a:gd name="connsiteY378" fmla="*/ 196139 h 602134"/>
                  <a:gd name="connsiteX379" fmla="*/ 611824 w 786702"/>
                  <a:gd name="connsiteY379" fmla="*/ 203408 h 602134"/>
                  <a:gd name="connsiteX380" fmla="*/ 611549 w 786702"/>
                  <a:gd name="connsiteY380" fmla="*/ 211089 h 602134"/>
                  <a:gd name="connsiteX381" fmla="*/ 605926 w 786702"/>
                  <a:gd name="connsiteY381" fmla="*/ 216713 h 602134"/>
                  <a:gd name="connsiteX382" fmla="*/ 598794 w 786702"/>
                  <a:gd name="connsiteY382" fmla="*/ 212049 h 602134"/>
                  <a:gd name="connsiteX383" fmla="*/ 597010 w 786702"/>
                  <a:gd name="connsiteY383" fmla="*/ 202997 h 602134"/>
                  <a:gd name="connsiteX384" fmla="*/ 596188 w 786702"/>
                  <a:gd name="connsiteY384" fmla="*/ 197648 h 602134"/>
                  <a:gd name="connsiteX385" fmla="*/ 594267 w 786702"/>
                  <a:gd name="connsiteY385" fmla="*/ 184343 h 602134"/>
                  <a:gd name="connsiteX386" fmla="*/ 590975 w 786702"/>
                  <a:gd name="connsiteY386" fmla="*/ 160614 h 602134"/>
                  <a:gd name="connsiteX387" fmla="*/ 588369 w 786702"/>
                  <a:gd name="connsiteY387" fmla="*/ 140863 h 602134"/>
                  <a:gd name="connsiteX388" fmla="*/ 586312 w 786702"/>
                  <a:gd name="connsiteY388" fmla="*/ 123581 h 602134"/>
                  <a:gd name="connsiteX389" fmla="*/ 583020 w 786702"/>
                  <a:gd name="connsiteY389" fmla="*/ 110139 h 602134"/>
                  <a:gd name="connsiteX390" fmla="*/ 577122 w 786702"/>
                  <a:gd name="connsiteY390" fmla="*/ 90937 h 602134"/>
                  <a:gd name="connsiteX391" fmla="*/ 577122 w 786702"/>
                  <a:gd name="connsiteY391" fmla="*/ 90937 h 602134"/>
                  <a:gd name="connsiteX392" fmla="*/ 566835 w 786702"/>
                  <a:gd name="connsiteY392" fmla="*/ 66385 h 602134"/>
                  <a:gd name="connsiteX393" fmla="*/ 567247 w 786702"/>
                  <a:gd name="connsiteY393" fmla="*/ 67071 h 602134"/>
                  <a:gd name="connsiteX394" fmla="*/ 557783 w 786702"/>
                  <a:gd name="connsiteY394" fmla="*/ 50749 h 602134"/>
                  <a:gd name="connsiteX395" fmla="*/ 552296 w 786702"/>
                  <a:gd name="connsiteY395" fmla="*/ 43480 h 602134"/>
                  <a:gd name="connsiteX396" fmla="*/ 552708 w 786702"/>
                  <a:gd name="connsiteY396" fmla="*/ 43891 h 602134"/>
                  <a:gd name="connsiteX397" fmla="*/ 552296 w 786702"/>
                  <a:gd name="connsiteY397" fmla="*/ 43343 h 602134"/>
                  <a:gd name="connsiteX398" fmla="*/ 552159 w 786702"/>
                  <a:gd name="connsiteY398" fmla="*/ 43205 h 602134"/>
                  <a:gd name="connsiteX399" fmla="*/ 552159 w 786702"/>
                  <a:gd name="connsiteY399" fmla="*/ 43343 h 602134"/>
                  <a:gd name="connsiteX400" fmla="*/ 546124 w 786702"/>
                  <a:gd name="connsiteY400" fmla="*/ 37170 h 602134"/>
                  <a:gd name="connsiteX401" fmla="*/ 546398 w 786702"/>
                  <a:gd name="connsiteY401" fmla="*/ 37308 h 602134"/>
                  <a:gd name="connsiteX402" fmla="*/ 543107 w 786702"/>
                  <a:gd name="connsiteY402" fmla="*/ 34839 h 602134"/>
                  <a:gd name="connsiteX403" fmla="*/ 541735 w 786702"/>
                  <a:gd name="connsiteY403" fmla="*/ 34016 h 602134"/>
                  <a:gd name="connsiteX404" fmla="*/ 542421 w 786702"/>
                  <a:gd name="connsiteY404" fmla="*/ 34290 h 602134"/>
                  <a:gd name="connsiteX405" fmla="*/ 539403 w 786702"/>
                  <a:gd name="connsiteY405" fmla="*/ 32918 h 602134"/>
                  <a:gd name="connsiteX406" fmla="*/ 537620 w 786702"/>
                  <a:gd name="connsiteY406" fmla="*/ 32370 h 602134"/>
                  <a:gd name="connsiteX407" fmla="*/ 538443 w 786702"/>
                  <a:gd name="connsiteY407" fmla="*/ 32507 h 602134"/>
                  <a:gd name="connsiteX408" fmla="*/ 535426 w 786702"/>
                  <a:gd name="connsiteY408" fmla="*/ 31958 h 602134"/>
                  <a:gd name="connsiteX409" fmla="*/ 535426 w 786702"/>
                  <a:gd name="connsiteY409" fmla="*/ 31958 h 602134"/>
                  <a:gd name="connsiteX410" fmla="*/ 533917 w 786702"/>
                  <a:gd name="connsiteY410" fmla="*/ 31958 h 602134"/>
                  <a:gd name="connsiteX411" fmla="*/ 533643 w 786702"/>
                  <a:gd name="connsiteY411" fmla="*/ 31958 h 602134"/>
                  <a:gd name="connsiteX412" fmla="*/ 532820 w 786702"/>
                  <a:gd name="connsiteY412" fmla="*/ 32233 h 602134"/>
                  <a:gd name="connsiteX413" fmla="*/ 531859 w 786702"/>
                  <a:gd name="connsiteY413" fmla="*/ 32918 h 602134"/>
                  <a:gd name="connsiteX414" fmla="*/ 531037 w 786702"/>
                  <a:gd name="connsiteY414" fmla="*/ 33604 h 602134"/>
                  <a:gd name="connsiteX415" fmla="*/ 531174 w 786702"/>
                  <a:gd name="connsiteY415" fmla="*/ 33604 h 602134"/>
                  <a:gd name="connsiteX416" fmla="*/ 530214 w 786702"/>
                  <a:gd name="connsiteY416" fmla="*/ 34564 h 602134"/>
                  <a:gd name="connsiteX417" fmla="*/ 529391 w 786702"/>
                  <a:gd name="connsiteY417" fmla="*/ 35662 h 602134"/>
                  <a:gd name="connsiteX418" fmla="*/ 528568 w 786702"/>
                  <a:gd name="connsiteY418" fmla="*/ 36896 h 602134"/>
                  <a:gd name="connsiteX419" fmla="*/ 528842 w 786702"/>
                  <a:gd name="connsiteY419" fmla="*/ 36210 h 602134"/>
                  <a:gd name="connsiteX420" fmla="*/ 527470 w 786702"/>
                  <a:gd name="connsiteY420" fmla="*/ 39776 h 602134"/>
                  <a:gd name="connsiteX421" fmla="*/ 527745 w 786702"/>
                  <a:gd name="connsiteY421" fmla="*/ 38953 h 602134"/>
                  <a:gd name="connsiteX422" fmla="*/ 526373 w 786702"/>
                  <a:gd name="connsiteY422" fmla="*/ 44166 h 602134"/>
                  <a:gd name="connsiteX423" fmla="*/ 525550 w 786702"/>
                  <a:gd name="connsiteY423" fmla="*/ 50475 h 602134"/>
                  <a:gd name="connsiteX424" fmla="*/ 525413 w 786702"/>
                  <a:gd name="connsiteY424" fmla="*/ 61859 h 602134"/>
                  <a:gd name="connsiteX425" fmla="*/ 529939 w 786702"/>
                  <a:gd name="connsiteY425" fmla="*/ 72283 h 602134"/>
                  <a:gd name="connsiteX426" fmla="*/ 539266 w 786702"/>
                  <a:gd name="connsiteY426" fmla="*/ 99030 h 602134"/>
                  <a:gd name="connsiteX427" fmla="*/ 543518 w 786702"/>
                  <a:gd name="connsiteY427" fmla="*/ 115352 h 602134"/>
                  <a:gd name="connsiteX428" fmla="*/ 546810 w 786702"/>
                  <a:gd name="connsiteY428" fmla="*/ 130028 h 602134"/>
                  <a:gd name="connsiteX429" fmla="*/ 548593 w 786702"/>
                  <a:gd name="connsiteY429" fmla="*/ 137846 h 602134"/>
                  <a:gd name="connsiteX430" fmla="*/ 552296 w 786702"/>
                  <a:gd name="connsiteY430" fmla="*/ 159929 h 602134"/>
                  <a:gd name="connsiteX431" fmla="*/ 553805 w 786702"/>
                  <a:gd name="connsiteY431" fmla="*/ 171039 h 602134"/>
                  <a:gd name="connsiteX432" fmla="*/ 554902 w 786702"/>
                  <a:gd name="connsiteY432" fmla="*/ 179405 h 602134"/>
                  <a:gd name="connsiteX433" fmla="*/ 557508 w 786702"/>
                  <a:gd name="connsiteY433" fmla="*/ 202997 h 602134"/>
                  <a:gd name="connsiteX434" fmla="*/ 558194 w 786702"/>
                  <a:gd name="connsiteY434" fmla="*/ 210403 h 602134"/>
                  <a:gd name="connsiteX435" fmla="*/ 558469 w 786702"/>
                  <a:gd name="connsiteY435" fmla="*/ 216164 h 602134"/>
                  <a:gd name="connsiteX436" fmla="*/ 558469 w 786702"/>
                  <a:gd name="connsiteY436" fmla="*/ 220965 h 602134"/>
                  <a:gd name="connsiteX437" fmla="*/ 556411 w 786702"/>
                  <a:gd name="connsiteY437" fmla="*/ 227137 h 602134"/>
                  <a:gd name="connsiteX438" fmla="*/ 550376 w 786702"/>
                  <a:gd name="connsiteY438" fmla="*/ 230429 h 602134"/>
                  <a:gd name="connsiteX439" fmla="*/ 543244 w 786702"/>
                  <a:gd name="connsiteY439" fmla="*/ 227000 h 602134"/>
                  <a:gd name="connsiteX440" fmla="*/ 538169 w 786702"/>
                  <a:gd name="connsiteY440" fmla="*/ 215890 h 602134"/>
                  <a:gd name="connsiteX441" fmla="*/ 534191 w 786702"/>
                  <a:gd name="connsiteY441" fmla="*/ 201625 h 602134"/>
                  <a:gd name="connsiteX442" fmla="*/ 531311 w 786702"/>
                  <a:gd name="connsiteY442" fmla="*/ 188321 h 602134"/>
                  <a:gd name="connsiteX443" fmla="*/ 526236 w 786702"/>
                  <a:gd name="connsiteY443" fmla="*/ 163769 h 602134"/>
                  <a:gd name="connsiteX444" fmla="*/ 524864 w 786702"/>
                  <a:gd name="connsiteY444" fmla="*/ 156362 h 602134"/>
                  <a:gd name="connsiteX445" fmla="*/ 522121 w 786702"/>
                  <a:gd name="connsiteY445" fmla="*/ 140178 h 602134"/>
                  <a:gd name="connsiteX446" fmla="*/ 519241 w 786702"/>
                  <a:gd name="connsiteY446" fmla="*/ 122484 h 602134"/>
                  <a:gd name="connsiteX447" fmla="*/ 517183 w 786702"/>
                  <a:gd name="connsiteY447" fmla="*/ 107122 h 602134"/>
                  <a:gd name="connsiteX448" fmla="*/ 516086 w 786702"/>
                  <a:gd name="connsiteY448" fmla="*/ 99030 h 602134"/>
                  <a:gd name="connsiteX449" fmla="*/ 514852 w 786702"/>
                  <a:gd name="connsiteY449" fmla="*/ 86548 h 602134"/>
                  <a:gd name="connsiteX450" fmla="*/ 513754 w 786702"/>
                  <a:gd name="connsiteY450" fmla="*/ 75438 h 602134"/>
                  <a:gd name="connsiteX451" fmla="*/ 513206 w 786702"/>
                  <a:gd name="connsiteY451" fmla="*/ 61311 h 602134"/>
                  <a:gd name="connsiteX452" fmla="*/ 504565 w 786702"/>
                  <a:gd name="connsiteY452" fmla="*/ 46223 h 602134"/>
                  <a:gd name="connsiteX453" fmla="*/ 494826 w 786702"/>
                  <a:gd name="connsiteY453" fmla="*/ 33741 h 602134"/>
                  <a:gd name="connsiteX454" fmla="*/ 488928 w 786702"/>
                  <a:gd name="connsiteY454" fmla="*/ 27981 h 602134"/>
                  <a:gd name="connsiteX455" fmla="*/ 489066 w 786702"/>
                  <a:gd name="connsiteY455" fmla="*/ 27981 h 602134"/>
                  <a:gd name="connsiteX456" fmla="*/ 488928 w 786702"/>
                  <a:gd name="connsiteY456" fmla="*/ 27843 h 602134"/>
                  <a:gd name="connsiteX457" fmla="*/ 488517 w 786702"/>
                  <a:gd name="connsiteY457" fmla="*/ 27432 h 602134"/>
                  <a:gd name="connsiteX458" fmla="*/ 488791 w 786702"/>
                  <a:gd name="connsiteY458" fmla="*/ 27706 h 602134"/>
                  <a:gd name="connsiteX459" fmla="*/ 483716 w 786702"/>
                  <a:gd name="connsiteY459" fmla="*/ 23866 h 602134"/>
                  <a:gd name="connsiteX460" fmla="*/ 484265 w 786702"/>
                  <a:gd name="connsiteY460" fmla="*/ 24277 h 602134"/>
                  <a:gd name="connsiteX461" fmla="*/ 478367 w 786702"/>
                  <a:gd name="connsiteY461" fmla="*/ 20711 h 602134"/>
                  <a:gd name="connsiteX462" fmla="*/ 475350 w 786702"/>
                  <a:gd name="connsiteY462" fmla="*/ 19340 h 602134"/>
                  <a:gd name="connsiteX463" fmla="*/ 475350 w 786702"/>
                  <a:gd name="connsiteY463" fmla="*/ 19340 h 602134"/>
                  <a:gd name="connsiteX464" fmla="*/ 471098 w 786702"/>
                  <a:gd name="connsiteY464" fmla="*/ 18242 h 602134"/>
                  <a:gd name="connsiteX465" fmla="*/ 471783 w 786702"/>
                  <a:gd name="connsiteY465" fmla="*/ 18379 h 602134"/>
                  <a:gd name="connsiteX466" fmla="*/ 470137 w 786702"/>
                  <a:gd name="connsiteY466" fmla="*/ 18242 h 602134"/>
                  <a:gd name="connsiteX467" fmla="*/ 467394 w 786702"/>
                  <a:gd name="connsiteY467" fmla="*/ 18242 h 602134"/>
                  <a:gd name="connsiteX468" fmla="*/ 467669 w 786702"/>
                  <a:gd name="connsiteY468" fmla="*/ 18242 h 602134"/>
                  <a:gd name="connsiteX469" fmla="*/ 467257 w 786702"/>
                  <a:gd name="connsiteY469" fmla="*/ 18242 h 602134"/>
                  <a:gd name="connsiteX470" fmla="*/ 466983 w 786702"/>
                  <a:gd name="connsiteY470" fmla="*/ 18242 h 602134"/>
                  <a:gd name="connsiteX471" fmla="*/ 467257 w 786702"/>
                  <a:gd name="connsiteY471" fmla="*/ 18242 h 602134"/>
                  <a:gd name="connsiteX472" fmla="*/ 464102 w 786702"/>
                  <a:gd name="connsiteY472" fmla="*/ 18791 h 602134"/>
                  <a:gd name="connsiteX473" fmla="*/ 464514 w 786702"/>
                  <a:gd name="connsiteY473" fmla="*/ 18654 h 602134"/>
                  <a:gd name="connsiteX474" fmla="*/ 463005 w 786702"/>
                  <a:gd name="connsiteY474" fmla="*/ 19065 h 602134"/>
                  <a:gd name="connsiteX475" fmla="*/ 462182 w 786702"/>
                  <a:gd name="connsiteY475" fmla="*/ 19477 h 602134"/>
                  <a:gd name="connsiteX476" fmla="*/ 461222 w 786702"/>
                  <a:gd name="connsiteY476" fmla="*/ 20025 h 602134"/>
                  <a:gd name="connsiteX477" fmla="*/ 459988 w 786702"/>
                  <a:gd name="connsiteY477" fmla="*/ 20985 h 602134"/>
                  <a:gd name="connsiteX478" fmla="*/ 458890 w 786702"/>
                  <a:gd name="connsiteY478" fmla="*/ 22083 h 602134"/>
                  <a:gd name="connsiteX479" fmla="*/ 457244 w 786702"/>
                  <a:gd name="connsiteY479" fmla="*/ 24277 h 602134"/>
                  <a:gd name="connsiteX480" fmla="*/ 456284 w 786702"/>
                  <a:gd name="connsiteY480" fmla="*/ 26060 h 602134"/>
                  <a:gd name="connsiteX481" fmla="*/ 456284 w 786702"/>
                  <a:gd name="connsiteY481" fmla="*/ 25923 h 602134"/>
                  <a:gd name="connsiteX482" fmla="*/ 455736 w 786702"/>
                  <a:gd name="connsiteY482" fmla="*/ 27158 h 602134"/>
                  <a:gd name="connsiteX483" fmla="*/ 454776 w 786702"/>
                  <a:gd name="connsiteY483" fmla="*/ 30587 h 602134"/>
                  <a:gd name="connsiteX484" fmla="*/ 453953 w 786702"/>
                  <a:gd name="connsiteY484" fmla="*/ 36896 h 602134"/>
                  <a:gd name="connsiteX485" fmla="*/ 453953 w 786702"/>
                  <a:gd name="connsiteY485" fmla="*/ 43068 h 602134"/>
                  <a:gd name="connsiteX486" fmla="*/ 461771 w 786702"/>
                  <a:gd name="connsiteY486" fmla="*/ 96149 h 602134"/>
                  <a:gd name="connsiteX487" fmla="*/ 464514 w 786702"/>
                  <a:gd name="connsiteY487" fmla="*/ 110277 h 602134"/>
                  <a:gd name="connsiteX488" fmla="*/ 466708 w 786702"/>
                  <a:gd name="connsiteY488" fmla="*/ 121798 h 602134"/>
                  <a:gd name="connsiteX489" fmla="*/ 474664 w 786702"/>
                  <a:gd name="connsiteY489" fmla="*/ 144841 h 602134"/>
                  <a:gd name="connsiteX490" fmla="*/ 474389 w 786702"/>
                  <a:gd name="connsiteY490" fmla="*/ 144155 h 602134"/>
                  <a:gd name="connsiteX491" fmla="*/ 478779 w 786702"/>
                  <a:gd name="connsiteY491" fmla="*/ 158420 h 602134"/>
                  <a:gd name="connsiteX492" fmla="*/ 482208 w 786702"/>
                  <a:gd name="connsiteY492" fmla="*/ 170627 h 602134"/>
                  <a:gd name="connsiteX493" fmla="*/ 486048 w 786702"/>
                  <a:gd name="connsiteY493" fmla="*/ 185029 h 602134"/>
                  <a:gd name="connsiteX494" fmla="*/ 491809 w 786702"/>
                  <a:gd name="connsiteY494" fmla="*/ 208895 h 602134"/>
                  <a:gd name="connsiteX495" fmla="*/ 491672 w 786702"/>
                  <a:gd name="connsiteY495" fmla="*/ 208209 h 602134"/>
                  <a:gd name="connsiteX496" fmla="*/ 493180 w 786702"/>
                  <a:gd name="connsiteY496" fmla="*/ 216301 h 602134"/>
                  <a:gd name="connsiteX497" fmla="*/ 493180 w 786702"/>
                  <a:gd name="connsiteY497" fmla="*/ 219319 h 602134"/>
                  <a:gd name="connsiteX498" fmla="*/ 492083 w 786702"/>
                  <a:gd name="connsiteY498" fmla="*/ 223571 h 602134"/>
                  <a:gd name="connsiteX499" fmla="*/ 487420 w 786702"/>
                  <a:gd name="connsiteY499" fmla="*/ 227686 h 602134"/>
                  <a:gd name="connsiteX500" fmla="*/ 481796 w 786702"/>
                  <a:gd name="connsiteY500" fmla="*/ 224942 h 602134"/>
                  <a:gd name="connsiteX501" fmla="*/ 479464 w 786702"/>
                  <a:gd name="connsiteY501" fmla="*/ 220553 h 602134"/>
                  <a:gd name="connsiteX502" fmla="*/ 476858 w 786702"/>
                  <a:gd name="connsiteY502" fmla="*/ 214518 h 602134"/>
                  <a:gd name="connsiteX503" fmla="*/ 473292 w 786702"/>
                  <a:gd name="connsiteY503" fmla="*/ 202722 h 602134"/>
                  <a:gd name="connsiteX504" fmla="*/ 470000 w 786702"/>
                  <a:gd name="connsiteY504" fmla="*/ 189967 h 602134"/>
                  <a:gd name="connsiteX505" fmla="*/ 463965 w 786702"/>
                  <a:gd name="connsiteY505" fmla="*/ 165826 h 602134"/>
                  <a:gd name="connsiteX506" fmla="*/ 462319 w 786702"/>
                  <a:gd name="connsiteY506" fmla="*/ 158420 h 602134"/>
                  <a:gd name="connsiteX507" fmla="*/ 458616 w 786702"/>
                  <a:gd name="connsiteY507" fmla="*/ 142235 h 602134"/>
                  <a:gd name="connsiteX508" fmla="*/ 455050 w 786702"/>
                  <a:gd name="connsiteY508" fmla="*/ 125501 h 602134"/>
                  <a:gd name="connsiteX509" fmla="*/ 453678 w 786702"/>
                  <a:gd name="connsiteY509" fmla="*/ 118369 h 602134"/>
                  <a:gd name="connsiteX510" fmla="*/ 448603 w 786702"/>
                  <a:gd name="connsiteY510" fmla="*/ 105888 h 602134"/>
                  <a:gd name="connsiteX511" fmla="*/ 445312 w 786702"/>
                  <a:gd name="connsiteY511" fmla="*/ 97795 h 602134"/>
                  <a:gd name="connsiteX512" fmla="*/ 442020 w 786702"/>
                  <a:gd name="connsiteY512" fmla="*/ 90388 h 602134"/>
                  <a:gd name="connsiteX513" fmla="*/ 436396 w 786702"/>
                  <a:gd name="connsiteY513" fmla="*/ 78730 h 602134"/>
                  <a:gd name="connsiteX514" fmla="*/ 436670 w 786702"/>
                  <a:gd name="connsiteY514" fmla="*/ 79416 h 602134"/>
                  <a:gd name="connsiteX515" fmla="*/ 421583 w 786702"/>
                  <a:gd name="connsiteY515" fmla="*/ 53355 h 602134"/>
                  <a:gd name="connsiteX516" fmla="*/ 421994 w 786702"/>
                  <a:gd name="connsiteY516" fmla="*/ 53904 h 602134"/>
                  <a:gd name="connsiteX517" fmla="*/ 411570 w 786702"/>
                  <a:gd name="connsiteY517" fmla="*/ 40051 h 602134"/>
                  <a:gd name="connsiteX518" fmla="*/ 406358 w 786702"/>
                  <a:gd name="connsiteY518" fmla="*/ 34839 h 602134"/>
                  <a:gd name="connsiteX519" fmla="*/ 406495 w 786702"/>
                  <a:gd name="connsiteY519" fmla="*/ 34839 h 602134"/>
                  <a:gd name="connsiteX520" fmla="*/ 406358 w 786702"/>
                  <a:gd name="connsiteY520" fmla="*/ 34701 h 602134"/>
                  <a:gd name="connsiteX521" fmla="*/ 405947 w 786702"/>
                  <a:gd name="connsiteY521" fmla="*/ 34427 h 602134"/>
                  <a:gd name="connsiteX522" fmla="*/ 406084 w 786702"/>
                  <a:gd name="connsiteY522" fmla="*/ 34564 h 602134"/>
                  <a:gd name="connsiteX523" fmla="*/ 403341 w 786702"/>
                  <a:gd name="connsiteY523" fmla="*/ 32370 h 602134"/>
                  <a:gd name="connsiteX524" fmla="*/ 403478 w 786702"/>
                  <a:gd name="connsiteY524" fmla="*/ 32507 h 602134"/>
                  <a:gd name="connsiteX525" fmla="*/ 401420 w 786702"/>
                  <a:gd name="connsiteY525" fmla="*/ 31272 h 602134"/>
                  <a:gd name="connsiteX526" fmla="*/ 400186 w 786702"/>
                  <a:gd name="connsiteY526" fmla="*/ 30861 h 602134"/>
                  <a:gd name="connsiteX527" fmla="*/ 399637 w 786702"/>
                  <a:gd name="connsiteY527" fmla="*/ 30724 h 602134"/>
                  <a:gd name="connsiteX528" fmla="*/ 398403 w 786702"/>
                  <a:gd name="connsiteY528" fmla="*/ 30724 h 602134"/>
                  <a:gd name="connsiteX529" fmla="*/ 397443 w 786702"/>
                  <a:gd name="connsiteY529" fmla="*/ 30861 h 602134"/>
                  <a:gd name="connsiteX530" fmla="*/ 397031 w 786702"/>
                  <a:gd name="connsiteY530" fmla="*/ 30998 h 602134"/>
                  <a:gd name="connsiteX531" fmla="*/ 396894 w 786702"/>
                  <a:gd name="connsiteY531" fmla="*/ 30998 h 602134"/>
                  <a:gd name="connsiteX532" fmla="*/ 396757 w 786702"/>
                  <a:gd name="connsiteY532" fmla="*/ 31135 h 602134"/>
                  <a:gd name="connsiteX533" fmla="*/ 396345 w 786702"/>
                  <a:gd name="connsiteY533" fmla="*/ 31821 h 602134"/>
                  <a:gd name="connsiteX534" fmla="*/ 395934 w 786702"/>
                  <a:gd name="connsiteY534" fmla="*/ 32781 h 602134"/>
                  <a:gd name="connsiteX535" fmla="*/ 395385 w 786702"/>
                  <a:gd name="connsiteY535" fmla="*/ 34701 h 602134"/>
                  <a:gd name="connsiteX536" fmla="*/ 395522 w 786702"/>
                  <a:gd name="connsiteY536" fmla="*/ 34016 h 602134"/>
                  <a:gd name="connsiteX537" fmla="*/ 394974 w 786702"/>
                  <a:gd name="connsiteY537" fmla="*/ 37856 h 602134"/>
                  <a:gd name="connsiteX538" fmla="*/ 394974 w 786702"/>
                  <a:gd name="connsiteY538" fmla="*/ 41011 h 602134"/>
                  <a:gd name="connsiteX539" fmla="*/ 394974 w 786702"/>
                  <a:gd name="connsiteY539" fmla="*/ 41011 h 602134"/>
                  <a:gd name="connsiteX540" fmla="*/ 394974 w 786702"/>
                  <a:gd name="connsiteY540" fmla="*/ 41148 h 602134"/>
                  <a:gd name="connsiteX541" fmla="*/ 394974 w 786702"/>
                  <a:gd name="connsiteY541" fmla="*/ 41834 h 602134"/>
                  <a:gd name="connsiteX542" fmla="*/ 394974 w 786702"/>
                  <a:gd name="connsiteY542" fmla="*/ 41559 h 602134"/>
                  <a:gd name="connsiteX543" fmla="*/ 396894 w 786702"/>
                  <a:gd name="connsiteY543" fmla="*/ 54727 h 602134"/>
                  <a:gd name="connsiteX544" fmla="*/ 409238 w 786702"/>
                  <a:gd name="connsiteY544" fmla="*/ 105476 h 602134"/>
                  <a:gd name="connsiteX545" fmla="*/ 420623 w 786702"/>
                  <a:gd name="connsiteY545" fmla="*/ 149367 h 602134"/>
                  <a:gd name="connsiteX546" fmla="*/ 425423 w 786702"/>
                  <a:gd name="connsiteY546" fmla="*/ 168844 h 602134"/>
                  <a:gd name="connsiteX547" fmla="*/ 430224 w 786702"/>
                  <a:gd name="connsiteY547" fmla="*/ 188321 h 602134"/>
                  <a:gd name="connsiteX548" fmla="*/ 434339 w 786702"/>
                  <a:gd name="connsiteY548" fmla="*/ 206151 h 602134"/>
                  <a:gd name="connsiteX549" fmla="*/ 437356 w 786702"/>
                  <a:gd name="connsiteY549" fmla="*/ 215616 h 602134"/>
                  <a:gd name="connsiteX550" fmla="*/ 442294 w 786702"/>
                  <a:gd name="connsiteY550" fmla="*/ 231800 h 602134"/>
                  <a:gd name="connsiteX551" fmla="*/ 445037 w 786702"/>
                  <a:gd name="connsiteY551" fmla="*/ 241264 h 602134"/>
                  <a:gd name="connsiteX552" fmla="*/ 446820 w 786702"/>
                  <a:gd name="connsiteY552" fmla="*/ 248397 h 602134"/>
                  <a:gd name="connsiteX553" fmla="*/ 447918 w 786702"/>
                  <a:gd name="connsiteY553" fmla="*/ 257038 h 602134"/>
                  <a:gd name="connsiteX554" fmla="*/ 445860 w 786702"/>
                  <a:gd name="connsiteY554" fmla="*/ 261976 h 602134"/>
                  <a:gd name="connsiteX555" fmla="*/ 440648 w 786702"/>
                  <a:gd name="connsiteY555" fmla="*/ 262661 h 602134"/>
                  <a:gd name="connsiteX556" fmla="*/ 438179 w 786702"/>
                  <a:gd name="connsiteY556" fmla="*/ 261290 h 602134"/>
                  <a:gd name="connsiteX557" fmla="*/ 435847 w 786702"/>
                  <a:gd name="connsiteY557" fmla="*/ 258409 h 602134"/>
                  <a:gd name="connsiteX558" fmla="*/ 432830 w 786702"/>
                  <a:gd name="connsiteY558" fmla="*/ 247437 h 602134"/>
                  <a:gd name="connsiteX559" fmla="*/ 432830 w 786702"/>
                  <a:gd name="connsiteY559" fmla="*/ 247574 h 602134"/>
                  <a:gd name="connsiteX560" fmla="*/ 422406 w 786702"/>
                  <a:gd name="connsiteY560" fmla="*/ 203408 h 602134"/>
                  <a:gd name="connsiteX561" fmla="*/ 418565 w 786702"/>
                  <a:gd name="connsiteY561" fmla="*/ 192710 h 602134"/>
                  <a:gd name="connsiteX562" fmla="*/ 405535 w 786702"/>
                  <a:gd name="connsiteY562" fmla="*/ 162809 h 602134"/>
                  <a:gd name="connsiteX563" fmla="*/ 390722 w 786702"/>
                  <a:gd name="connsiteY563" fmla="*/ 137571 h 602134"/>
                  <a:gd name="connsiteX564" fmla="*/ 379200 w 786702"/>
                  <a:gd name="connsiteY564" fmla="*/ 122621 h 602134"/>
                  <a:gd name="connsiteX565" fmla="*/ 379200 w 786702"/>
                  <a:gd name="connsiteY565" fmla="*/ 122621 h 602134"/>
                  <a:gd name="connsiteX566" fmla="*/ 370011 w 786702"/>
                  <a:gd name="connsiteY566" fmla="*/ 113157 h 602134"/>
                  <a:gd name="connsiteX567" fmla="*/ 370148 w 786702"/>
                  <a:gd name="connsiteY567" fmla="*/ 113157 h 602134"/>
                  <a:gd name="connsiteX568" fmla="*/ 369874 w 786702"/>
                  <a:gd name="connsiteY568" fmla="*/ 112883 h 602134"/>
                  <a:gd name="connsiteX569" fmla="*/ 369736 w 786702"/>
                  <a:gd name="connsiteY569" fmla="*/ 112746 h 602134"/>
                  <a:gd name="connsiteX570" fmla="*/ 369874 w 786702"/>
                  <a:gd name="connsiteY570" fmla="*/ 112883 h 602134"/>
                  <a:gd name="connsiteX571" fmla="*/ 360135 w 786702"/>
                  <a:gd name="connsiteY571" fmla="*/ 105339 h 602134"/>
                  <a:gd name="connsiteX572" fmla="*/ 360135 w 786702"/>
                  <a:gd name="connsiteY572" fmla="*/ 105339 h 602134"/>
                  <a:gd name="connsiteX573" fmla="*/ 356295 w 786702"/>
                  <a:gd name="connsiteY573" fmla="*/ 103007 h 602134"/>
                  <a:gd name="connsiteX574" fmla="*/ 356843 w 786702"/>
                  <a:gd name="connsiteY574" fmla="*/ 103281 h 602134"/>
                  <a:gd name="connsiteX575" fmla="*/ 350808 w 786702"/>
                  <a:gd name="connsiteY575" fmla="*/ 100538 h 602134"/>
                  <a:gd name="connsiteX576" fmla="*/ 351083 w 786702"/>
                  <a:gd name="connsiteY576" fmla="*/ 100675 h 602134"/>
                  <a:gd name="connsiteX577" fmla="*/ 350671 w 786702"/>
                  <a:gd name="connsiteY577" fmla="*/ 100538 h 602134"/>
                  <a:gd name="connsiteX578" fmla="*/ 350397 w 786702"/>
                  <a:gd name="connsiteY578" fmla="*/ 100401 h 602134"/>
                  <a:gd name="connsiteX579" fmla="*/ 350534 w 786702"/>
                  <a:gd name="connsiteY579" fmla="*/ 100401 h 602134"/>
                  <a:gd name="connsiteX580" fmla="*/ 346419 w 786702"/>
                  <a:gd name="connsiteY580" fmla="*/ 99167 h 602134"/>
                  <a:gd name="connsiteX581" fmla="*/ 347105 w 786702"/>
                  <a:gd name="connsiteY581" fmla="*/ 99304 h 602134"/>
                  <a:gd name="connsiteX582" fmla="*/ 345048 w 786702"/>
                  <a:gd name="connsiteY582" fmla="*/ 99030 h 602134"/>
                  <a:gd name="connsiteX583" fmla="*/ 343127 w 786702"/>
                  <a:gd name="connsiteY583" fmla="*/ 99030 h 602134"/>
                  <a:gd name="connsiteX584" fmla="*/ 343813 w 786702"/>
                  <a:gd name="connsiteY584" fmla="*/ 99030 h 602134"/>
                  <a:gd name="connsiteX585" fmla="*/ 340384 w 786702"/>
                  <a:gd name="connsiteY585" fmla="*/ 99441 h 602134"/>
                  <a:gd name="connsiteX586" fmla="*/ 341070 w 786702"/>
                  <a:gd name="connsiteY586" fmla="*/ 99304 h 602134"/>
                  <a:gd name="connsiteX587" fmla="*/ 339561 w 786702"/>
                  <a:gd name="connsiteY587" fmla="*/ 99715 h 602134"/>
                  <a:gd name="connsiteX588" fmla="*/ 338327 w 786702"/>
                  <a:gd name="connsiteY588" fmla="*/ 100264 h 602134"/>
                  <a:gd name="connsiteX589" fmla="*/ 338875 w 786702"/>
                  <a:gd name="connsiteY589" fmla="*/ 99990 h 602134"/>
                  <a:gd name="connsiteX590" fmla="*/ 337504 w 786702"/>
                  <a:gd name="connsiteY590" fmla="*/ 100813 h 602134"/>
                  <a:gd name="connsiteX591" fmla="*/ 336955 w 786702"/>
                  <a:gd name="connsiteY591" fmla="*/ 101224 h 602134"/>
                  <a:gd name="connsiteX592" fmla="*/ 336269 w 786702"/>
                  <a:gd name="connsiteY592" fmla="*/ 101910 h 602134"/>
                  <a:gd name="connsiteX593" fmla="*/ 335721 w 786702"/>
                  <a:gd name="connsiteY593" fmla="*/ 102733 h 602134"/>
                  <a:gd name="connsiteX594" fmla="*/ 335721 w 786702"/>
                  <a:gd name="connsiteY594" fmla="*/ 102733 h 602134"/>
                  <a:gd name="connsiteX595" fmla="*/ 335035 w 786702"/>
                  <a:gd name="connsiteY595" fmla="*/ 103967 h 602134"/>
                  <a:gd name="connsiteX596" fmla="*/ 333800 w 786702"/>
                  <a:gd name="connsiteY596" fmla="*/ 106985 h 602134"/>
                  <a:gd name="connsiteX597" fmla="*/ 333938 w 786702"/>
                  <a:gd name="connsiteY597" fmla="*/ 106573 h 602134"/>
                  <a:gd name="connsiteX598" fmla="*/ 333526 w 786702"/>
                  <a:gd name="connsiteY598" fmla="*/ 108082 h 602134"/>
                  <a:gd name="connsiteX599" fmla="*/ 333252 w 786702"/>
                  <a:gd name="connsiteY599" fmla="*/ 110002 h 602134"/>
                  <a:gd name="connsiteX600" fmla="*/ 333252 w 786702"/>
                  <a:gd name="connsiteY600" fmla="*/ 109317 h 602134"/>
                  <a:gd name="connsiteX601" fmla="*/ 333115 w 786702"/>
                  <a:gd name="connsiteY601" fmla="*/ 113568 h 602134"/>
                  <a:gd name="connsiteX602" fmla="*/ 333115 w 786702"/>
                  <a:gd name="connsiteY602" fmla="*/ 113294 h 602134"/>
                  <a:gd name="connsiteX603" fmla="*/ 333115 w 786702"/>
                  <a:gd name="connsiteY603" fmla="*/ 113843 h 602134"/>
                  <a:gd name="connsiteX604" fmla="*/ 333115 w 786702"/>
                  <a:gd name="connsiteY604" fmla="*/ 113980 h 602134"/>
                  <a:gd name="connsiteX605" fmla="*/ 333115 w 786702"/>
                  <a:gd name="connsiteY605" fmla="*/ 113843 h 602134"/>
                  <a:gd name="connsiteX606" fmla="*/ 334623 w 786702"/>
                  <a:gd name="connsiteY606" fmla="*/ 125227 h 602134"/>
                  <a:gd name="connsiteX607" fmla="*/ 334623 w 786702"/>
                  <a:gd name="connsiteY607" fmla="*/ 124953 h 602134"/>
                  <a:gd name="connsiteX608" fmla="*/ 342716 w 786702"/>
                  <a:gd name="connsiteY608" fmla="*/ 155539 h 602134"/>
                  <a:gd name="connsiteX609" fmla="*/ 349025 w 786702"/>
                  <a:gd name="connsiteY609" fmla="*/ 176662 h 602134"/>
                  <a:gd name="connsiteX610" fmla="*/ 362741 w 786702"/>
                  <a:gd name="connsiteY610" fmla="*/ 219045 h 602134"/>
                  <a:gd name="connsiteX611" fmla="*/ 362467 w 786702"/>
                  <a:gd name="connsiteY611" fmla="*/ 218359 h 602134"/>
                  <a:gd name="connsiteX612" fmla="*/ 374263 w 786702"/>
                  <a:gd name="connsiteY612" fmla="*/ 252374 h 602134"/>
                  <a:gd name="connsiteX613" fmla="*/ 376183 w 786702"/>
                  <a:gd name="connsiteY613" fmla="*/ 257724 h 602134"/>
                  <a:gd name="connsiteX614" fmla="*/ 381669 w 786702"/>
                  <a:gd name="connsiteY614" fmla="*/ 268559 h 602134"/>
                  <a:gd name="connsiteX615" fmla="*/ 389625 w 786702"/>
                  <a:gd name="connsiteY615" fmla="*/ 285018 h 602134"/>
                  <a:gd name="connsiteX616" fmla="*/ 395385 w 786702"/>
                  <a:gd name="connsiteY616" fmla="*/ 298597 h 602134"/>
                  <a:gd name="connsiteX617" fmla="*/ 396345 w 786702"/>
                  <a:gd name="connsiteY617" fmla="*/ 304358 h 602134"/>
                  <a:gd name="connsiteX618" fmla="*/ 394425 w 786702"/>
                  <a:gd name="connsiteY618" fmla="*/ 308336 h 602134"/>
                  <a:gd name="connsiteX619" fmla="*/ 386333 w 786702"/>
                  <a:gd name="connsiteY619" fmla="*/ 307787 h 602134"/>
                  <a:gd name="connsiteX620" fmla="*/ 383315 w 786702"/>
                  <a:gd name="connsiteY620" fmla="*/ 302712 h 602134"/>
                  <a:gd name="connsiteX621" fmla="*/ 380983 w 786702"/>
                  <a:gd name="connsiteY621" fmla="*/ 298049 h 602134"/>
                  <a:gd name="connsiteX622" fmla="*/ 375086 w 786702"/>
                  <a:gd name="connsiteY622" fmla="*/ 283784 h 602134"/>
                  <a:gd name="connsiteX623" fmla="*/ 371519 w 786702"/>
                  <a:gd name="connsiteY623" fmla="*/ 274457 h 602134"/>
                  <a:gd name="connsiteX624" fmla="*/ 365896 w 786702"/>
                  <a:gd name="connsiteY624" fmla="*/ 259644 h 602134"/>
                  <a:gd name="connsiteX625" fmla="*/ 361095 w 786702"/>
                  <a:gd name="connsiteY625" fmla="*/ 251277 h 602134"/>
                  <a:gd name="connsiteX626" fmla="*/ 358489 w 786702"/>
                  <a:gd name="connsiteY626" fmla="*/ 246614 h 602134"/>
                  <a:gd name="connsiteX627" fmla="*/ 355883 w 786702"/>
                  <a:gd name="connsiteY627" fmla="*/ 242636 h 602134"/>
                  <a:gd name="connsiteX628" fmla="*/ 347791 w 786702"/>
                  <a:gd name="connsiteY628" fmla="*/ 230017 h 602134"/>
                  <a:gd name="connsiteX629" fmla="*/ 348065 w 786702"/>
                  <a:gd name="connsiteY629" fmla="*/ 230566 h 602134"/>
                  <a:gd name="connsiteX630" fmla="*/ 335172 w 786702"/>
                  <a:gd name="connsiteY630" fmla="*/ 213284 h 602134"/>
                  <a:gd name="connsiteX631" fmla="*/ 333115 w 786702"/>
                  <a:gd name="connsiteY631" fmla="*/ 210815 h 602134"/>
                  <a:gd name="connsiteX632" fmla="*/ 328451 w 786702"/>
                  <a:gd name="connsiteY632" fmla="*/ 205191 h 602134"/>
                  <a:gd name="connsiteX633" fmla="*/ 320770 w 786702"/>
                  <a:gd name="connsiteY633" fmla="*/ 196139 h 602134"/>
                  <a:gd name="connsiteX634" fmla="*/ 321182 w 786702"/>
                  <a:gd name="connsiteY634" fmla="*/ 196550 h 602134"/>
                  <a:gd name="connsiteX635" fmla="*/ 298413 w 786702"/>
                  <a:gd name="connsiteY635" fmla="*/ 173370 h 602134"/>
                  <a:gd name="connsiteX636" fmla="*/ 298825 w 786702"/>
                  <a:gd name="connsiteY636" fmla="*/ 173782 h 602134"/>
                  <a:gd name="connsiteX637" fmla="*/ 294161 w 786702"/>
                  <a:gd name="connsiteY637" fmla="*/ 170216 h 602134"/>
                  <a:gd name="connsiteX638" fmla="*/ 289223 w 786702"/>
                  <a:gd name="connsiteY638" fmla="*/ 167198 h 602134"/>
                  <a:gd name="connsiteX639" fmla="*/ 289223 w 786702"/>
                  <a:gd name="connsiteY639" fmla="*/ 167198 h 602134"/>
                  <a:gd name="connsiteX640" fmla="*/ 288263 w 786702"/>
                  <a:gd name="connsiteY640" fmla="*/ 166787 h 602134"/>
                  <a:gd name="connsiteX641" fmla="*/ 287440 w 786702"/>
                  <a:gd name="connsiteY641" fmla="*/ 166512 h 602134"/>
                  <a:gd name="connsiteX642" fmla="*/ 287166 w 786702"/>
                  <a:gd name="connsiteY642" fmla="*/ 166512 h 602134"/>
                  <a:gd name="connsiteX643" fmla="*/ 286892 w 786702"/>
                  <a:gd name="connsiteY643" fmla="*/ 166649 h 602134"/>
                  <a:gd name="connsiteX644" fmla="*/ 286480 w 786702"/>
                  <a:gd name="connsiteY644" fmla="*/ 166924 h 602134"/>
                  <a:gd name="connsiteX645" fmla="*/ 285932 w 786702"/>
                  <a:gd name="connsiteY645" fmla="*/ 167335 h 602134"/>
                  <a:gd name="connsiteX646" fmla="*/ 285794 w 786702"/>
                  <a:gd name="connsiteY646" fmla="*/ 167472 h 602134"/>
                  <a:gd name="connsiteX647" fmla="*/ 285657 w 786702"/>
                  <a:gd name="connsiteY647" fmla="*/ 167747 h 602134"/>
                  <a:gd name="connsiteX648" fmla="*/ 285520 w 786702"/>
                  <a:gd name="connsiteY648" fmla="*/ 168707 h 602134"/>
                  <a:gd name="connsiteX649" fmla="*/ 285520 w 786702"/>
                  <a:gd name="connsiteY649" fmla="*/ 170078 h 602134"/>
                  <a:gd name="connsiteX650" fmla="*/ 286206 w 786702"/>
                  <a:gd name="connsiteY650" fmla="*/ 175428 h 602134"/>
                  <a:gd name="connsiteX651" fmla="*/ 290458 w 786702"/>
                  <a:gd name="connsiteY651" fmla="*/ 189555 h 602134"/>
                  <a:gd name="connsiteX652" fmla="*/ 290458 w 786702"/>
                  <a:gd name="connsiteY652" fmla="*/ 189281 h 602134"/>
                  <a:gd name="connsiteX653" fmla="*/ 299648 w 786702"/>
                  <a:gd name="connsiteY653" fmla="*/ 213009 h 602134"/>
                  <a:gd name="connsiteX654" fmla="*/ 305134 w 786702"/>
                  <a:gd name="connsiteY654" fmla="*/ 226725 h 602134"/>
                  <a:gd name="connsiteX655" fmla="*/ 319947 w 786702"/>
                  <a:gd name="connsiteY655" fmla="*/ 262799 h 602134"/>
                  <a:gd name="connsiteX656" fmla="*/ 334349 w 786702"/>
                  <a:gd name="connsiteY656" fmla="*/ 296951 h 602134"/>
                  <a:gd name="connsiteX657" fmla="*/ 340110 w 786702"/>
                  <a:gd name="connsiteY657" fmla="*/ 310119 h 602134"/>
                  <a:gd name="connsiteX658" fmla="*/ 349162 w 786702"/>
                  <a:gd name="connsiteY658" fmla="*/ 330418 h 602134"/>
                  <a:gd name="connsiteX659" fmla="*/ 352729 w 786702"/>
                  <a:gd name="connsiteY659" fmla="*/ 335631 h 602134"/>
                  <a:gd name="connsiteX660" fmla="*/ 355335 w 786702"/>
                  <a:gd name="connsiteY660" fmla="*/ 339745 h 602134"/>
                  <a:gd name="connsiteX661" fmla="*/ 356843 w 786702"/>
                  <a:gd name="connsiteY661" fmla="*/ 344134 h 602134"/>
                  <a:gd name="connsiteX662" fmla="*/ 354100 w 786702"/>
                  <a:gd name="connsiteY662" fmla="*/ 349895 h 602134"/>
                  <a:gd name="connsiteX663" fmla="*/ 348065 w 786702"/>
                  <a:gd name="connsiteY663" fmla="*/ 347838 h 602134"/>
                  <a:gd name="connsiteX664" fmla="*/ 344362 w 786702"/>
                  <a:gd name="connsiteY664" fmla="*/ 342214 h 602134"/>
                  <a:gd name="connsiteX665" fmla="*/ 341070 w 786702"/>
                  <a:gd name="connsiteY665" fmla="*/ 336042 h 602134"/>
                  <a:gd name="connsiteX666" fmla="*/ 340247 w 786702"/>
                  <a:gd name="connsiteY666" fmla="*/ 334396 h 602134"/>
                  <a:gd name="connsiteX667" fmla="*/ 316518 w 786702"/>
                  <a:gd name="connsiteY667" fmla="*/ 303261 h 602134"/>
                  <a:gd name="connsiteX668" fmla="*/ 310209 w 786702"/>
                  <a:gd name="connsiteY668" fmla="*/ 295443 h 602134"/>
                  <a:gd name="connsiteX669" fmla="*/ 304448 w 786702"/>
                  <a:gd name="connsiteY669" fmla="*/ 288310 h 602134"/>
                  <a:gd name="connsiteX670" fmla="*/ 290046 w 786702"/>
                  <a:gd name="connsiteY670" fmla="*/ 271577 h 602134"/>
                  <a:gd name="connsiteX671" fmla="*/ 290458 w 786702"/>
                  <a:gd name="connsiteY671" fmla="*/ 271988 h 602134"/>
                  <a:gd name="connsiteX672" fmla="*/ 276605 w 786702"/>
                  <a:gd name="connsiteY672" fmla="*/ 257175 h 602134"/>
                  <a:gd name="connsiteX673" fmla="*/ 261106 w 786702"/>
                  <a:gd name="connsiteY673" fmla="*/ 242499 h 602134"/>
                  <a:gd name="connsiteX674" fmla="*/ 261243 w 786702"/>
                  <a:gd name="connsiteY674" fmla="*/ 242636 h 602134"/>
                  <a:gd name="connsiteX675" fmla="*/ 242452 w 786702"/>
                  <a:gd name="connsiteY675" fmla="*/ 227960 h 602134"/>
                  <a:gd name="connsiteX676" fmla="*/ 242589 w 786702"/>
                  <a:gd name="connsiteY676" fmla="*/ 228097 h 602134"/>
                  <a:gd name="connsiteX677" fmla="*/ 225444 w 786702"/>
                  <a:gd name="connsiteY677" fmla="*/ 217947 h 602134"/>
                  <a:gd name="connsiteX678" fmla="*/ 225993 w 786702"/>
                  <a:gd name="connsiteY678" fmla="*/ 218222 h 602134"/>
                  <a:gd name="connsiteX679" fmla="*/ 217214 w 786702"/>
                  <a:gd name="connsiteY679" fmla="*/ 214518 h 602134"/>
                  <a:gd name="connsiteX680" fmla="*/ 217352 w 786702"/>
                  <a:gd name="connsiteY680" fmla="*/ 214518 h 602134"/>
                  <a:gd name="connsiteX681" fmla="*/ 217214 w 786702"/>
                  <a:gd name="connsiteY681" fmla="*/ 214518 h 602134"/>
                  <a:gd name="connsiteX682" fmla="*/ 217077 w 786702"/>
                  <a:gd name="connsiteY682" fmla="*/ 214518 h 602134"/>
                  <a:gd name="connsiteX683" fmla="*/ 217077 w 786702"/>
                  <a:gd name="connsiteY683" fmla="*/ 214518 h 602134"/>
                  <a:gd name="connsiteX684" fmla="*/ 209122 w 786702"/>
                  <a:gd name="connsiteY684" fmla="*/ 212187 h 602134"/>
                  <a:gd name="connsiteX685" fmla="*/ 209396 w 786702"/>
                  <a:gd name="connsiteY685" fmla="*/ 212187 h 602134"/>
                  <a:gd name="connsiteX686" fmla="*/ 205693 w 786702"/>
                  <a:gd name="connsiteY686" fmla="*/ 211775 h 602134"/>
                  <a:gd name="connsiteX687" fmla="*/ 206379 w 786702"/>
                  <a:gd name="connsiteY687" fmla="*/ 211775 h 602134"/>
                  <a:gd name="connsiteX688" fmla="*/ 204870 w 786702"/>
                  <a:gd name="connsiteY688" fmla="*/ 211912 h 602134"/>
                  <a:gd name="connsiteX689" fmla="*/ 203910 w 786702"/>
                  <a:gd name="connsiteY689" fmla="*/ 212049 h 602134"/>
                  <a:gd name="connsiteX690" fmla="*/ 202538 w 786702"/>
                  <a:gd name="connsiteY690" fmla="*/ 212461 h 602134"/>
                  <a:gd name="connsiteX691" fmla="*/ 201304 w 786702"/>
                  <a:gd name="connsiteY691" fmla="*/ 213009 h 602134"/>
                  <a:gd name="connsiteX692" fmla="*/ 200892 w 786702"/>
                  <a:gd name="connsiteY692" fmla="*/ 213284 h 602134"/>
                  <a:gd name="connsiteX693" fmla="*/ 200892 w 786702"/>
                  <a:gd name="connsiteY693" fmla="*/ 213284 h 602134"/>
                  <a:gd name="connsiteX694" fmla="*/ 200892 w 786702"/>
                  <a:gd name="connsiteY694" fmla="*/ 213284 h 602134"/>
                  <a:gd name="connsiteX695" fmla="*/ 200755 w 786702"/>
                  <a:gd name="connsiteY695" fmla="*/ 213970 h 602134"/>
                  <a:gd name="connsiteX696" fmla="*/ 200755 w 786702"/>
                  <a:gd name="connsiteY696" fmla="*/ 215478 h 602134"/>
                  <a:gd name="connsiteX697" fmla="*/ 201167 w 786702"/>
                  <a:gd name="connsiteY697" fmla="*/ 218496 h 602134"/>
                  <a:gd name="connsiteX698" fmla="*/ 201029 w 786702"/>
                  <a:gd name="connsiteY698" fmla="*/ 217810 h 602134"/>
                  <a:gd name="connsiteX699" fmla="*/ 201441 w 786702"/>
                  <a:gd name="connsiteY699" fmla="*/ 219730 h 602134"/>
                  <a:gd name="connsiteX700" fmla="*/ 203773 w 786702"/>
                  <a:gd name="connsiteY700" fmla="*/ 225217 h 602134"/>
                  <a:gd name="connsiteX701" fmla="*/ 203773 w 786702"/>
                  <a:gd name="connsiteY701" fmla="*/ 225080 h 602134"/>
                  <a:gd name="connsiteX702" fmla="*/ 208848 w 786702"/>
                  <a:gd name="connsiteY702" fmla="*/ 234681 h 602134"/>
                  <a:gd name="connsiteX703" fmla="*/ 213923 w 786702"/>
                  <a:gd name="connsiteY703" fmla="*/ 243185 h 602134"/>
                  <a:gd name="connsiteX704" fmla="*/ 220369 w 786702"/>
                  <a:gd name="connsiteY704" fmla="*/ 253883 h 602134"/>
                  <a:gd name="connsiteX705" fmla="*/ 230382 w 786702"/>
                  <a:gd name="connsiteY705" fmla="*/ 270342 h 602134"/>
                  <a:gd name="connsiteX706" fmla="*/ 240806 w 786702"/>
                  <a:gd name="connsiteY706" fmla="*/ 287076 h 602134"/>
                  <a:gd name="connsiteX707" fmla="*/ 255619 w 786702"/>
                  <a:gd name="connsiteY707" fmla="*/ 310530 h 602134"/>
                  <a:gd name="connsiteX708" fmla="*/ 277565 w 786702"/>
                  <a:gd name="connsiteY708" fmla="*/ 345506 h 602134"/>
                  <a:gd name="connsiteX709" fmla="*/ 287715 w 786702"/>
                  <a:gd name="connsiteY709" fmla="*/ 362788 h 602134"/>
                  <a:gd name="connsiteX710" fmla="*/ 293201 w 786702"/>
                  <a:gd name="connsiteY710" fmla="*/ 372115 h 602134"/>
                  <a:gd name="connsiteX711" fmla="*/ 298139 w 786702"/>
                  <a:gd name="connsiteY711" fmla="*/ 381030 h 602134"/>
                  <a:gd name="connsiteX712" fmla="*/ 303488 w 786702"/>
                  <a:gd name="connsiteY712" fmla="*/ 391729 h 602134"/>
                  <a:gd name="connsiteX713" fmla="*/ 306094 w 786702"/>
                  <a:gd name="connsiteY713" fmla="*/ 398861 h 602134"/>
                  <a:gd name="connsiteX714" fmla="*/ 305820 w 786702"/>
                  <a:gd name="connsiteY714" fmla="*/ 402290 h 602134"/>
                  <a:gd name="connsiteX715" fmla="*/ 304174 w 786702"/>
                  <a:gd name="connsiteY715" fmla="*/ 405033 h 602134"/>
                  <a:gd name="connsiteX716" fmla="*/ 298276 w 786702"/>
                  <a:gd name="connsiteY716" fmla="*/ 406131 h 602134"/>
                  <a:gd name="connsiteX717" fmla="*/ 291692 w 786702"/>
                  <a:gd name="connsiteY717" fmla="*/ 402016 h 602134"/>
                  <a:gd name="connsiteX718" fmla="*/ 286892 w 786702"/>
                  <a:gd name="connsiteY718" fmla="*/ 398587 h 602134"/>
                  <a:gd name="connsiteX719" fmla="*/ 279622 w 786702"/>
                  <a:gd name="connsiteY719" fmla="*/ 393649 h 602134"/>
                  <a:gd name="connsiteX720" fmla="*/ 279622 w 786702"/>
                  <a:gd name="connsiteY720" fmla="*/ 393649 h 602134"/>
                  <a:gd name="connsiteX721" fmla="*/ 270021 w 786702"/>
                  <a:gd name="connsiteY721" fmla="*/ 387203 h 602134"/>
                  <a:gd name="connsiteX722" fmla="*/ 270433 w 786702"/>
                  <a:gd name="connsiteY722" fmla="*/ 387477 h 602134"/>
                  <a:gd name="connsiteX723" fmla="*/ 243549 w 786702"/>
                  <a:gd name="connsiteY723" fmla="*/ 369646 h 602134"/>
                  <a:gd name="connsiteX724" fmla="*/ 227090 w 786702"/>
                  <a:gd name="connsiteY724" fmla="*/ 359222 h 602134"/>
                  <a:gd name="connsiteX725" fmla="*/ 211179 w 786702"/>
                  <a:gd name="connsiteY725" fmla="*/ 349484 h 602134"/>
                  <a:gd name="connsiteX726" fmla="*/ 181141 w 786702"/>
                  <a:gd name="connsiteY726" fmla="*/ 331653 h 602134"/>
                  <a:gd name="connsiteX727" fmla="*/ 167974 w 786702"/>
                  <a:gd name="connsiteY727" fmla="*/ 324383 h 602134"/>
                  <a:gd name="connsiteX728" fmla="*/ 148634 w 786702"/>
                  <a:gd name="connsiteY728" fmla="*/ 313959 h 602134"/>
                  <a:gd name="connsiteX729" fmla="*/ 148772 w 786702"/>
                  <a:gd name="connsiteY729" fmla="*/ 314096 h 602134"/>
                  <a:gd name="connsiteX730" fmla="*/ 148497 w 786702"/>
                  <a:gd name="connsiteY730" fmla="*/ 313959 h 602134"/>
                  <a:gd name="connsiteX731" fmla="*/ 148223 w 786702"/>
                  <a:gd name="connsiteY731" fmla="*/ 313822 h 602134"/>
                  <a:gd name="connsiteX732" fmla="*/ 148223 w 786702"/>
                  <a:gd name="connsiteY732" fmla="*/ 313822 h 602134"/>
                  <a:gd name="connsiteX733" fmla="*/ 139856 w 786702"/>
                  <a:gd name="connsiteY733" fmla="*/ 309844 h 602134"/>
                  <a:gd name="connsiteX734" fmla="*/ 131078 w 786702"/>
                  <a:gd name="connsiteY734" fmla="*/ 306415 h 602134"/>
                  <a:gd name="connsiteX735" fmla="*/ 131215 w 786702"/>
                  <a:gd name="connsiteY735" fmla="*/ 306415 h 602134"/>
                  <a:gd name="connsiteX736" fmla="*/ 122025 w 786702"/>
                  <a:gd name="connsiteY736" fmla="*/ 303672 h 602134"/>
                  <a:gd name="connsiteX737" fmla="*/ 122711 w 786702"/>
                  <a:gd name="connsiteY737" fmla="*/ 303809 h 602134"/>
                  <a:gd name="connsiteX738" fmla="*/ 120517 w 786702"/>
                  <a:gd name="connsiteY738" fmla="*/ 303398 h 602134"/>
                  <a:gd name="connsiteX739" fmla="*/ 115579 w 786702"/>
                  <a:gd name="connsiteY739" fmla="*/ 303398 h 602134"/>
                  <a:gd name="connsiteX740" fmla="*/ 113933 w 786702"/>
                  <a:gd name="connsiteY740" fmla="*/ 303672 h 602134"/>
                  <a:gd name="connsiteX741" fmla="*/ 114482 w 786702"/>
                  <a:gd name="connsiteY741" fmla="*/ 303535 h 602134"/>
                  <a:gd name="connsiteX742" fmla="*/ 112973 w 786702"/>
                  <a:gd name="connsiteY742" fmla="*/ 303947 h 602134"/>
                  <a:gd name="connsiteX743" fmla="*/ 112013 w 786702"/>
                  <a:gd name="connsiteY743" fmla="*/ 304358 h 602134"/>
                  <a:gd name="connsiteX744" fmla="*/ 111875 w 786702"/>
                  <a:gd name="connsiteY744" fmla="*/ 304495 h 602134"/>
                  <a:gd name="connsiteX745" fmla="*/ 111738 w 786702"/>
                  <a:gd name="connsiteY745" fmla="*/ 304632 h 602134"/>
                  <a:gd name="connsiteX746" fmla="*/ 111327 w 786702"/>
                  <a:gd name="connsiteY746" fmla="*/ 305455 h 602134"/>
                  <a:gd name="connsiteX747" fmla="*/ 111053 w 786702"/>
                  <a:gd name="connsiteY747" fmla="*/ 306553 h 602134"/>
                  <a:gd name="connsiteX748" fmla="*/ 111053 w 786702"/>
                  <a:gd name="connsiteY748" fmla="*/ 306553 h 602134"/>
                  <a:gd name="connsiteX749" fmla="*/ 110778 w 786702"/>
                  <a:gd name="connsiteY749" fmla="*/ 307787 h 602134"/>
                  <a:gd name="connsiteX750" fmla="*/ 110778 w 786702"/>
                  <a:gd name="connsiteY750" fmla="*/ 307101 h 602134"/>
                  <a:gd name="connsiteX751" fmla="*/ 110778 w 786702"/>
                  <a:gd name="connsiteY751" fmla="*/ 308610 h 602134"/>
                  <a:gd name="connsiteX752" fmla="*/ 110915 w 786702"/>
                  <a:gd name="connsiteY752" fmla="*/ 309844 h 602134"/>
                  <a:gd name="connsiteX753" fmla="*/ 111327 w 786702"/>
                  <a:gd name="connsiteY753" fmla="*/ 311216 h 602134"/>
                  <a:gd name="connsiteX754" fmla="*/ 112698 w 786702"/>
                  <a:gd name="connsiteY754" fmla="*/ 314371 h 602134"/>
                  <a:gd name="connsiteX755" fmla="*/ 112561 w 786702"/>
                  <a:gd name="connsiteY755" fmla="*/ 314234 h 602134"/>
                  <a:gd name="connsiteX756" fmla="*/ 112698 w 786702"/>
                  <a:gd name="connsiteY756" fmla="*/ 314508 h 602134"/>
                  <a:gd name="connsiteX757" fmla="*/ 112698 w 786702"/>
                  <a:gd name="connsiteY757" fmla="*/ 314508 h 602134"/>
                  <a:gd name="connsiteX758" fmla="*/ 112698 w 786702"/>
                  <a:gd name="connsiteY758" fmla="*/ 314508 h 602134"/>
                  <a:gd name="connsiteX759" fmla="*/ 116676 w 786702"/>
                  <a:gd name="connsiteY759" fmla="*/ 321229 h 602134"/>
                  <a:gd name="connsiteX760" fmla="*/ 132312 w 786702"/>
                  <a:gd name="connsiteY760" fmla="*/ 341117 h 602134"/>
                  <a:gd name="connsiteX761" fmla="*/ 141914 w 786702"/>
                  <a:gd name="connsiteY761" fmla="*/ 352913 h 602134"/>
                  <a:gd name="connsiteX762" fmla="*/ 166602 w 786702"/>
                  <a:gd name="connsiteY762" fmla="*/ 382814 h 602134"/>
                  <a:gd name="connsiteX763" fmla="*/ 189371 w 786702"/>
                  <a:gd name="connsiteY763" fmla="*/ 410657 h 602134"/>
                  <a:gd name="connsiteX764" fmla="*/ 215843 w 786702"/>
                  <a:gd name="connsiteY764" fmla="*/ 443713 h 602134"/>
                  <a:gd name="connsiteX765" fmla="*/ 215431 w 786702"/>
                  <a:gd name="connsiteY765" fmla="*/ 443301 h 602134"/>
                  <a:gd name="connsiteX766" fmla="*/ 219683 w 786702"/>
                  <a:gd name="connsiteY766" fmla="*/ 447965 h 602134"/>
                  <a:gd name="connsiteX767" fmla="*/ 224347 w 786702"/>
                  <a:gd name="connsiteY767" fmla="*/ 451805 h 602134"/>
                  <a:gd name="connsiteX768" fmla="*/ 224758 w 786702"/>
                  <a:gd name="connsiteY768" fmla="*/ 457566 h 602134"/>
                  <a:gd name="connsiteX769" fmla="*/ 218997 w 786702"/>
                  <a:gd name="connsiteY769" fmla="*/ 458663 h 602134"/>
                  <a:gd name="connsiteX770" fmla="*/ 213237 w 786702"/>
                  <a:gd name="connsiteY770" fmla="*/ 454000 h 602134"/>
                  <a:gd name="connsiteX771" fmla="*/ 212551 w 786702"/>
                  <a:gd name="connsiteY771" fmla="*/ 453451 h 602134"/>
                  <a:gd name="connsiteX772" fmla="*/ 193623 w 786702"/>
                  <a:gd name="connsiteY772" fmla="*/ 441792 h 602134"/>
                  <a:gd name="connsiteX773" fmla="*/ 173872 w 786702"/>
                  <a:gd name="connsiteY773" fmla="*/ 429859 h 602134"/>
                  <a:gd name="connsiteX774" fmla="*/ 126003 w 786702"/>
                  <a:gd name="connsiteY774" fmla="*/ 402565 h 602134"/>
                  <a:gd name="connsiteX775" fmla="*/ 126003 w 786702"/>
                  <a:gd name="connsiteY775" fmla="*/ 402565 h 602134"/>
                  <a:gd name="connsiteX776" fmla="*/ 126003 w 786702"/>
                  <a:gd name="connsiteY776" fmla="*/ 402565 h 602134"/>
                  <a:gd name="connsiteX777" fmla="*/ 125866 w 786702"/>
                  <a:gd name="connsiteY777" fmla="*/ 402427 h 602134"/>
                  <a:gd name="connsiteX778" fmla="*/ 125866 w 786702"/>
                  <a:gd name="connsiteY778" fmla="*/ 402427 h 602134"/>
                  <a:gd name="connsiteX779" fmla="*/ 98434 w 786702"/>
                  <a:gd name="connsiteY779" fmla="*/ 390632 h 602134"/>
                  <a:gd name="connsiteX780" fmla="*/ 98434 w 786702"/>
                  <a:gd name="connsiteY780" fmla="*/ 390632 h 602134"/>
                  <a:gd name="connsiteX781" fmla="*/ 77037 w 786702"/>
                  <a:gd name="connsiteY781" fmla="*/ 384597 h 602134"/>
                  <a:gd name="connsiteX782" fmla="*/ 77174 w 786702"/>
                  <a:gd name="connsiteY782" fmla="*/ 384597 h 602134"/>
                  <a:gd name="connsiteX783" fmla="*/ 66338 w 786702"/>
                  <a:gd name="connsiteY783" fmla="*/ 382951 h 602134"/>
                  <a:gd name="connsiteX784" fmla="*/ 57972 w 786702"/>
                  <a:gd name="connsiteY784" fmla="*/ 383088 h 602134"/>
                  <a:gd name="connsiteX785" fmla="*/ 54680 w 786702"/>
                  <a:gd name="connsiteY785" fmla="*/ 383637 h 602134"/>
                  <a:gd name="connsiteX786" fmla="*/ 53720 w 786702"/>
                  <a:gd name="connsiteY786" fmla="*/ 383911 h 602134"/>
                  <a:gd name="connsiteX787" fmla="*/ 53034 w 786702"/>
                  <a:gd name="connsiteY787" fmla="*/ 384322 h 602134"/>
                  <a:gd name="connsiteX788" fmla="*/ 52485 w 786702"/>
                  <a:gd name="connsiteY788" fmla="*/ 384871 h 602134"/>
                  <a:gd name="connsiteX789" fmla="*/ 51937 w 786702"/>
                  <a:gd name="connsiteY789" fmla="*/ 385694 h 602134"/>
                  <a:gd name="connsiteX790" fmla="*/ 51525 w 786702"/>
                  <a:gd name="connsiteY790" fmla="*/ 386654 h 602134"/>
                  <a:gd name="connsiteX791" fmla="*/ 51388 w 786702"/>
                  <a:gd name="connsiteY791" fmla="*/ 387066 h 602134"/>
                  <a:gd name="connsiteX792" fmla="*/ 51525 w 786702"/>
                  <a:gd name="connsiteY792" fmla="*/ 388026 h 602134"/>
                  <a:gd name="connsiteX793" fmla="*/ 52074 w 786702"/>
                  <a:gd name="connsiteY793" fmla="*/ 389534 h 602134"/>
                  <a:gd name="connsiteX794" fmla="*/ 52760 w 786702"/>
                  <a:gd name="connsiteY794" fmla="*/ 390906 h 602134"/>
                  <a:gd name="connsiteX795" fmla="*/ 52760 w 786702"/>
                  <a:gd name="connsiteY795" fmla="*/ 390769 h 602134"/>
                  <a:gd name="connsiteX796" fmla="*/ 55091 w 786702"/>
                  <a:gd name="connsiteY796" fmla="*/ 394746 h 602134"/>
                  <a:gd name="connsiteX797" fmla="*/ 54680 w 786702"/>
                  <a:gd name="connsiteY797" fmla="*/ 394335 h 602134"/>
                  <a:gd name="connsiteX798" fmla="*/ 61949 w 786702"/>
                  <a:gd name="connsiteY798" fmla="*/ 403113 h 602134"/>
                  <a:gd name="connsiteX799" fmla="*/ 81426 w 786702"/>
                  <a:gd name="connsiteY799" fmla="*/ 423550 h 602134"/>
                  <a:gd name="connsiteX800" fmla="*/ 94182 w 786702"/>
                  <a:gd name="connsiteY800" fmla="*/ 436306 h 602134"/>
                  <a:gd name="connsiteX801" fmla="*/ 121202 w 786702"/>
                  <a:gd name="connsiteY801" fmla="*/ 461955 h 602134"/>
                  <a:gd name="connsiteX802" fmla="*/ 135330 w 786702"/>
                  <a:gd name="connsiteY802" fmla="*/ 474162 h 602134"/>
                  <a:gd name="connsiteX803" fmla="*/ 146028 w 786702"/>
                  <a:gd name="connsiteY803" fmla="*/ 483215 h 602134"/>
                  <a:gd name="connsiteX804" fmla="*/ 161665 w 786702"/>
                  <a:gd name="connsiteY804" fmla="*/ 495833 h 602134"/>
                  <a:gd name="connsiteX805" fmla="*/ 164271 w 786702"/>
                  <a:gd name="connsiteY805" fmla="*/ 497891 h 602134"/>
                  <a:gd name="connsiteX806" fmla="*/ 171814 w 786702"/>
                  <a:gd name="connsiteY806" fmla="*/ 502006 h 602134"/>
                  <a:gd name="connsiteX807" fmla="*/ 175243 w 786702"/>
                  <a:gd name="connsiteY807" fmla="*/ 504337 h 602134"/>
                  <a:gd name="connsiteX808" fmla="*/ 179770 w 786702"/>
                  <a:gd name="connsiteY808" fmla="*/ 508315 h 602134"/>
                  <a:gd name="connsiteX809" fmla="*/ 179358 w 786702"/>
                  <a:gd name="connsiteY809" fmla="*/ 514487 h 602134"/>
                  <a:gd name="connsiteX810" fmla="*/ 176204 w 786702"/>
                  <a:gd name="connsiteY810" fmla="*/ 515859 h 602134"/>
                  <a:gd name="connsiteX811" fmla="*/ 171540 w 786702"/>
                  <a:gd name="connsiteY811" fmla="*/ 514076 h 602134"/>
                  <a:gd name="connsiteX812" fmla="*/ 167425 w 786702"/>
                  <a:gd name="connsiteY812" fmla="*/ 510921 h 602134"/>
                  <a:gd name="connsiteX813" fmla="*/ 160842 w 786702"/>
                  <a:gd name="connsiteY813" fmla="*/ 505983 h 602134"/>
                  <a:gd name="connsiteX814" fmla="*/ 158921 w 786702"/>
                  <a:gd name="connsiteY814" fmla="*/ 504612 h 602134"/>
                  <a:gd name="connsiteX815" fmla="*/ 154121 w 786702"/>
                  <a:gd name="connsiteY815" fmla="*/ 502143 h 602134"/>
                  <a:gd name="connsiteX816" fmla="*/ 145205 w 786702"/>
                  <a:gd name="connsiteY816" fmla="*/ 497616 h 602134"/>
                  <a:gd name="connsiteX817" fmla="*/ 145343 w 786702"/>
                  <a:gd name="connsiteY817" fmla="*/ 497754 h 602134"/>
                  <a:gd name="connsiteX818" fmla="*/ 116127 w 786702"/>
                  <a:gd name="connsiteY818" fmla="*/ 483763 h 602134"/>
                  <a:gd name="connsiteX819" fmla="*/ 77860 w 786702"/>
                  <a:gd name="connsiteY819" fmla="*/ 467716 h 602134"/>
                  <a:gd name="connsiteX820" fmla="*/ 78271 w 786702"/>
                  <a:gd name="connsiteY820" fmla="*/ 467853 h 602134"/>
                  <a:gd name="connsiteX821" fmla="*/ 61675 w 786702"/>
                  <a:gd name="connsiteY821" fmla="*/ 462915 h 602134"/>
                  <a:gd name="connsiteX822" fmla="*/ 55503 w 786702"/>
                  <a:gd name="connsiteY822" fmla="*/ 462092 h 602134"/>
                  <a:gd name="connsiteX823" fmla="*/ 55640 w 786702"/>
                  <a:gd name="connsiteY823" fmla="*/ 462092 h 602134"/>
                  <a:gd name="connsiteX824" fmla="*/ 52348 w 786702"/>
                  <a:gd name="connsiteY824" fmla="*/ 462092 h 602134"/>
                  <a:gd name="connsiteX825" fmla="*/ 52348 w 786702"/>
                  <a:gd name="connsiteY825" fmla="*/ 462641 h 602134"/>
                  <a:gd name="connsiteX826" fmla="*/ 52348 w 786702"/>
                  <a:gd name="connsiteY826" fmla="*/ 463052 h 602134"/>
                  <a:gd name="connsiteX827" fmla="*/ 52760 w 786702"/>
                  <a:gd name="connsiteY827" fmla="*/ 464287 h 602134"/>
                  <a:gd name="connsiteX828" fmla="*/ 53582 w 786702"/>
                  <a:gd name="connsiteY828" fmla="*/ 465658 h 602134"/>
                  <a:gd name="connsiteX829" fmla="*/ 53445 w 786702"/>
                  <a:gd name="connsiteY829" fmla="*/ 465384 h 602134"/>
                  <a:gd name="connsiteX830" fmla="*/ 57423 w 786702"/>
                  <a:gd name="connsiteY830" fmla="*/ 470322 h 602134"/>
                  <a:gd name="connsiteX831" fmla="*/ 65790 w 786702"/>
                  <a:gd name="connsiteY831" fmla="*/ 478277 h 602134"/>
                  <a:gd name="connsiteX832" fmla="*/ 98159 w 786702"/>
                  <a:gd name="connsiteY832" fmla="*/ 504474 h 602134"/>
                  <a:gd name="connsiteX833" fmla="*/ 109681 w 786702"/>
                  <a:gd name="connsiteY833" fmla="*/ 513116 h 602134"/>
                  <a:gd name="connsiteX834" fmla="*/ 126277 w 786702"/>
                  <a:gd name="connsiteY834" fmla="*/ 524637 h 602134"/>
                  <a:gd name="connsiteX835" fmla="*/ 126140 w 786702"/>
                  <a:gd name="connsiteY835" fmla="*/ 524637 h 602134"/>
                  <a:gd name="connsiteX836" fmla="*/ 134370 w 786702"/>
                  <a:gd name="connsiteY836" fmla="*/ 529712 h 602134"/>
                  <a:gd name="connsiteX837" fmla="*/ 138073 w 786702"/>
                  <a:gd name="connsiteY837" fmla="*/ 530672 h 602134"/>
                  <a:gd name="connsiteX838" fmla="*/ 158921 w 786702"/>
                  <a:gd name="connsiteY838" fmla="*/ 536433 h 602134"/>
                  <a:gd name="connsiteX839" fmla="*/ 173735 w 786702"/>
                  <a:gd name="connsiteY839" fmla="*/ 541233 h 602134"/>
                  <a:gd name="connsiteX840" fmla="*/ 177575 w 786702"/>
                  <a:gd name="connsiteY840" fmla="*/ 543016 h 602134"/>
                  <a:gd name="connsiteX841" fmla="*/ 181004 w 786702"/>
                  <a:gd name="connsiteY841" fmla="*/ 545622 h 602134"/>
                  <a:gd name="connsiteX842" fmla="*/ 183336 w 786702"/>
                  <a:gd name="connsiteY842" fmla="*/ 549600 h 602134"/>
                  <a:gd name="connsiteX843" fmla="*/ 182513 w 786702"/>
                  <a:gd name="connsiteY843" fmla="*/ 553441 h 602134"/>
                  <a:gd name="connsiteX844" fmla="*/ 179770 w 786702"/>
                  <a:gd name="connsiteY844" fmla="*/ 556184 h 602134"/>
                  <a:gd name="connsiteX845" fmla="*/ 174969 w 786702"/>
                  <a:gd name="connsiteY845" fmla="*/ 557007 h 602134"/>
                  <a:gd name="connsiteX846" fmla="*/ 169346 w 786702"/>
                  <a:gd name="connsiteY846" fmla="*/ 556184 h 602134"/>
                  <a:gd name="connsiteX847" fmla="*/ 163585 w 786702"/>
                  <a:gd name="connsiteY847" fmla="*/ 554264 h 602134"/>
                  <a:gd name="connsiteX848" fmla="*/ 152063 w 786702"/>
                  <a:gd name="connsiteY848" fmla="*/ 549189 h 602134"/>
                  <a:gd name="connsiteX849" fmla="*/ 141365 w 786702"/>
                  <a:gd name="connsiteY849" fmla="*/ 543565 h 602134"/>
                  <a:gd name="connsiteX850" fmla="*/ 130804 w 786702"/>
                  <a:gd name="connsiteY850" fmla="*/ 537119 h 602134"/>
                  <a:gd name="connsiteX851" fmla="*/ 122711 w 786702"/>
                  <a:gd name="connsiteY851" fmla="*/ 535061 h 602134"/>
                  <a:gd name="connsiteX852" fmla="*/ 114893 w 786702"/>
                  <a:gd name="connsiteY852" fmla="*/ 533141 h 602134"/>
                  <a:gd name="connsiteX853" fmla="*/ 95965 w 786702"/>
                  <a:gd name="connsiteY853" fmla="*/ 529026 h 602134"/>
                  <a:gd name="connsiteX854" fmla="*/ 80192 w 786702"/>
                  <a:gd name="connsiteY854" fmla="*/ 526283 h 602134"/>
                  <a:gd name="connsiteX855" fmla="*/ 73059 w 786702"/>
                  <a:gd name="connsiteY855" fmla="*/ 525048 h 602134"/>
                  <a:gd name="connsiteX856" fmla="*/ 65515 w 786702"/>
                  <a:gd name="connsiteY856" fmla="*/ 524088 h 602134"/>
                  <a:gd name="connsiteX857" fmla="*/ 53445 w 786702"/>
                  <a:gd name="connsiteY857" fmla="*/ 522854 h 602134"/>
                  <a:gd name="connsiteX858" fmla="*/ 53445 w 786702"/>
                  <a:gd name="connsiteY858" fmla="*/ 522854 h 602134"/>
                  <a:gd name="connsiteX859" fmla="*/ 30951 w 786702"/>
                  <a:gd name="connsiteY859" fmla="*/ 522717 h 602134"/>
                  <a:gd name="connsiteX860" fmla="*/ 30951 w 786702"/>
                  <a:gd name="connsiteY860" fmla="*/ 522717 h 602134"/>
                  <a:gd name="connsiteX861" fmla="*/ 19978 w 786702"/>
                  <a:gd name="connsiteY861" fmla="*/ 524226 h 602134"/>
                  <a:gd name="connsiteX862" fmla="*/ 20115 w 786702"/>
                  <a:gd name="connsiteY862" fmla="*/ 524226 h 602134"/>
                  <a:gd name="connsiteX863" fmla="*/ 19841 w 786702"/>
                  <a:gd name="connsiteY863" fmla="*/ 524363 h 602134"/>
                  <a:gd name="connsiteX864" fmla="*/ 19704 w 786702"/>
                  <a:gd name="connsiteY864" fmla="*/ 524363 h 602134"/>
                  <a:gd name="connsiteX865" fmla="*/ 19704 w 786702"/>
                  <a:gd name="connsiteY865" fmla="*/ 524363 h 602134"/>
                  <a:gd name="connsiteX866" fmla="*/ 14080 w 786702"/>
                  <a:gd name="connsiteY866" fmla="*/ 526009 h 602134"/>
                  <a:gd name="connsiteX867" fmla="*/ 12297 w 786702"/>
                  <a:gd name="connsiteY867" fmla="*/ 526694 h 602134"/>
                  <a:gd name="connsiteX868" fmla="*/ 12434 w 786702"/>
                  <a:gd name="connsiteY868" fmla="*/ 526557 h 602134"/>
                  <a:gd name="connsiteX869" fmla="*/ 12023 w 786702"/>
                  <a:gd name="connsiteY869" fmla="*/ 526694 h 602134"/>
                  <a:gd name="connsiteX870" fmla="*/ 12023 w 786702"/>
                  <a:gd name="connsiteY870" fmla="*/ 526694 h 602134"/>
                  <a:gd name="connsiteX871" fmla="*/ 12023 w 786702"/>
                  <a:gd name="connsiteY871" fmla="*/ 526694 h 602134"/>
                  <a:gd name="connsiteX872" fmla="*/ 9143 w 786702"/>
                  <a:gd name="connsiteY872" fmla="*/ 528203 h 602134"/>
                  <a:gd name="connsiteX873" fmla="*/ 9417 w 786702"/>
                  <a:gd name="connsiteY873" fmla="*/ 528066 h 602134"/>
                  <a:gd name="connsiteX874" fmla="*/ 9005 w 786702"/>
                  <a:gd name="connsiteY874" fmla="*/ 528340 h 602134"/>
                  <a:gd name="connsiteX875" fmla="*/ 9005 w 786702"/>
                  <a:gd name="connsiteY875" fmla="*/ 528340 h 602134"/>
                  <a:gd name="connsiteX876" fmla="*/ 9005 w 786702"/>
                  <a:gd name="connsiteY876" fmla="*/ 528340 h 602134"/>
                  <a:gd name="connsiteX877" fmla="*/ 7908 w 786702"/>
                  <a:gd name="connsiteY877" fmla="*/ 529163 h 602134"/>
                  <a:gd name="connsiteX878" fmla="*/ 6948 w 786702"/>
                  <a:gd name="connsiteY878" fmla="*/ 529986 h 602134"/>
                  <a:gd name="connsiteX879" fmla="*/ 6262 w 786702"/>
                  <a:gd name="connsiteY879" fmla="*/ 530809 h 602134"/>
                  <a:gd name="connsiteX880" fmla="*/ 5988 w 786702"/>
                  <a:gd name="connsiteY880" fmla="*/ 531495 h 602134"/>
                  <a:gd name="connsiteX881" fmla="*/ 5714 w 786702"/>
                  <a:gd name="connsiteY881" fmla="*/ 532592 h 602134"/>
                  <a:gd name="connsiteX882" fmla="*/ 5714 w 786702"/>
                  <a:gd name="connsiteY882" fmla="*/ 533552 h 602134"/>
                  <a:gd name="connsiteX883" fmla="*/ 5851 w 786702"/>
                  <a:gd name="connsiteY883" fmla="*/ 534513 h 602134"/>
                  <a:gd name="connsiteX884" fmla="*/ 6262 w 786702"/>
                  <a:gd name="connsiteY884" fmla="*/ 535473 h 602134"/>
                  <a:gd name="connsiteX885" fmla="*/ 7085 w 786702"/>
                  <a:gd name="connsiteY885" fmla="*/ 536707 h 602134"/>
                  <a:gd name="connsiteX886" fmla="*/ 11063 w 786702"/>
                  <a:gd name="connsiteY886" fmla="*/ 540685 h 602134"/>
                  <a:gd name="connsiteX887" fmla="*/ 14355 w 786702"/>
                  <a:gd name="connsiteY887" fmla="*/ 543016 h 602134"/>
                  <a:gd name="connsiteX888" fmla="*/ 14355 w 786702"/>
                  <a:gd name="connsiteY888" fmla="*/ 543016 h 602134"/>
                  <a:gd name="connsiteX889" fmla="*/ 29991 w 786702"/>
                  <a:gd name="connsiteY889" fmla="*/ 552206 h 602134"/>
                  <a:gd name="connsiteX890" fmla="*/ 41375 w 786702"/>
                  <a:gd name="connsiteY890" fmla="*/ 558516 h 602134"/>
                  <a:gd name="connsiteX891" fmla="*/ 58520 w 786702"/>
                  <a:gd name="connsiteY891" fmla="*/ 567431 h 602134"/>
                  <a:gd name="connsiteX892" fmla="*/ 58109 w 786702"/>
                  <a:gd name="connsiteY892" fmla="*/ 567157 h 602134"/>
                  <a:gd name="connsiteX893" fmla="*/ 72236 w 786702"/>
                  <a:gd name="connsiteY893" fmla="*/ 573740 h 602134"/>
                  <a:gd name="connsiteX894" fmla="*/ 94730 w 786702"/>
                  <a:gd name="connsiteY894" fmla="*/ 582793 h 602134"/>
                  <a:gd name="connsiteX895" fmla="*/ 116950 w 786702"/>
                  <a:gd name="connsiteY895" fmla="*/ 588965 h 602134"/>
                  <a:gd name="connsiteX896" fmla="*/ 116950 w 786702"/>
                  <a:gd name="connsiteY896" fmla="*/ 588965 h 602134"/>
                  <a:gd name="connsiteX897" fmla="*/ 116950 w 786702"/>
                  <a:gd name="connsiteY897" fmla="*/ 588965 h 602134"/>
                  <a:gd name="connsiteX898" fmla="*/ 117362 w 786702"/>
                  <a:gd name="connsiteY898" fmla="*/ 589102 h 602134"/>
                  <a:gd name="connsiteX899" fmla="*/ 117225 w 786702"/>
                  <a:gd name="connsiteY899" fmla="*/ 589102 h 602134"/>
                  <a:gd name="connsiteX900" fmla="*/ 133958 w 786702"/>
                  <a:gd name="connsiteY900" fmla="*/ 591571 h 602134"/>
                  <a:gd name="connsiteX901" fmla="*/ 145343 w 786702"/>
                  <a:gd name="connsiteY901" fmla="*/ 592668 h 602134"/>
                  <a:gd name="connsiteX902" fmla="*/ 145343 w 786702"/>
                  <a:gd name="connsiteY902" fmla="*/ 592668 h 602134"/>
                  <a:gd name="connsiteX903" fmla="*/ 165505 w 786702"/>
                  <a:gd name="connsiteY903" fmla="*/ 593354 h 602134"/>
                  <a:gd name="connsiteX904" fmla="*/ 184296 w 786702"/>
                  <a:gd name="connsiteY904" fmla="*/ 593354 h 602134"/>
                  <a:gd name="connsiteX905" fmla="*/ 187725 w 786702"/>
                  <a:gd name="connsiteY905" fmla="*/ 596783 h 602134"/>
                  <a:gd name="connsiteX906" fmla="*/ 184296 w 786702"/>
                  <a:gd name="connsiteY906" fmla="*/ 600212 h 602134"/>
                  <a:gd name="connsiteX907" fmla="*/ 163036 w 786702"/>
                  <a:gd name="connsiteY907" fmla="*/ 600486 h 602134"/>
                  <a:gd name="connsiteX908" fmla="*/ 155767 w 786702"/>
                  <a:gd name="connsiteY908" fmla="*/ 602132 h 602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</a:cxnLst>
                <a:rect l="l" t="t" r="r" b="b"/>
                <a:pathLst>
                  <a:path w="786702" h="602134">
                    <a:moveTo>
                      <a:pt x="534054" y="131262"/>
                    </a:moveTo>
                    <a:cubicBezTo>
                      <a:pt x="535151" y="137434"/>
                      <a:pt x="536111" y="143744"/>
                      <a:pt x="537209" y="149916"/>
                    </a:cubicBezTo>
                    <a:cubicBezTo>
                      <a:pt x="537895" y="154031"/>
                      <a:pt x="538443" y="158283"/>
                      <a:pt x="539266" y="162397"/>
                    </a:cubicBezTo>
                    <a:cubicBezTo>
                      <a:pt x="541186" y="171861"/>
                      <a:pt x="543107" y="181326"/>
                      <a:pt x="545027" y="190652"/>
                    </a:cubicBezTo>
                    <a:cubicBezTo>
                      <a:pt x="544615" y="186263"/>
                      <a:pt x="544067" y="181737"/>
                      <a:pt x="543518" y="177348"/>
                    </a:cubicBezTo>
                    <a:cubicBezTo>
                      <a:pt x="542832" y="171724"/>
                      <a:pt x="542146" y="165964"/>
                      <a:pt x="541324" y="160340"/>
                    </a:cubicBezTo>
                    <a:cubicBezTo>
                      <a:pt x="540226" y="153756"/>
                      <a:pt x="539266" y="147310"/>
                      <a:pt x="538169" y="140726"/>
                    </a:cubicBezTo>
                    <a:cubicBezTo>
                      <a:pt x="536797" y="134417"/>
                      <a:pt x="535426" y="127970"/>
                      <a:pt x="534054" y="121661"/>
                    </a:cubicBezTo>
                    <a:cubicBezTo>
                      <a:pt x="533094" y="117135"/>
                      <a:pt x="531997" y="112746"/>
                      <a:pt x="530899" y="108356"/>
                    </a:cubicBezTo>
                    <a:cubicBezTo>
                      <a:pt x="531859" y="116037"/>
                      <a:pt x="532820" y="123718"/>
                      <a:pt x="534054" y="131262"/>
                    </a:cubicBezTo>
                    <a:close/>
                    <a:moveTo>
                      <a:pt x="155767" y="602132"/>
                    </a:moveTo>
                    <a:cubicBezTo>
                      <a:pt x="152475" y="601995"/>
                      <a:pt x="149183" y="601995"/>
                      <a:pt x="145754" y="601721"/>
                    </a:cubicBezTo>
                    <a:cubicBezTo>
                      <a:pt x="141365" y="601309"/>
                      <a:pt x="136976" y="600898"/>
                      <a:pt x="132724" y="600624"/>
                    </a:cubicBezTo>
                    <a:cubicBezTo>
                      <a:pt x="129432" y="600349"/>
                      <a:pt x="126003" y="599664"/>
                      <a:pt x="122711" y="599252"/>
                    </a:cubicBezTo>
                    <a:cubicBezTo>
                      <a:pt x="117773" y="598429"/>
                      <a:pt x="112973" y="597332"/>
                      <a:pt x="108309" y="596097"/>
                    </a:cubicBezTo>
                    <a:cubicBezTo>
                      <a:pt x="99668" y="593903"/>
                      <a:pt x="91301" y="591022"/>
                      <a:pt x="82935" y="587731"/>
                    </a:cubicBezTo>
                    <a:cubicBezTo>
                      <a:pt x="78271" y="585810"/>
                      <a:pt x="73745" y="583753"/>
                      <a:pt x="69082" y="581696"/>
                    </a:cubicBezTo>
                    <a:cubicBezTo>
                      <a:pt x="65241" y="579912"/>
                      <a:pt x="61401" y="578129"/>
                      <a:pt x="57423" y="576346"/>
                    </a:cubicBezTo>
                    <a:cubicBezTo>
                      <a:pt x="54543" y="574975"/>
                      <a:pt x="51662" y="573466"/>
                      <a:pt x="48782" y="571957"/>
                    </a:cubicBezTo>
                    <a:cubicBezTo>
                      <a:pt x="45764" y="570448"/>
                      <a:pt x="42747" y="568940"/>
                      <a:pt x="39729" y="567294"/>
                    </a:cubicBezTo>
                    <a:cubicBezTo>
                      <a:pt x="35752" y="565099"/>
                      <a:pt x="31911" y="563042"/>
                      <a:pt x="28071" y="560847"/>
                    </a:cubicBezTo>
                    <a:cubicBezTo>
                      <a:pt x="22447" y="557830"/>
                      <a:pt x="16824" y="554675"/>
                      <a:pt x="11612" y="551109"/>
                    </a:cubicBezTo>
                    <a:cubicBezTo>
                      <a:pt x="10240" y="550149"/>
                      <a:pt x="9005" y="549326"/>
                      <a:pt x="7771" y="548366"/>
                    </a:cubicBezTo>
                    <a:cubicBezTo>
                      <a:pt x="6125" y="546994"/>
                      <a:pt x="4754" y="545485"/>
                      <a:pt x="3245" y="543839"/>
                    </a:cubicBezTo>
                    <a:cubicBezTo>
                      <a:pt x="1873" y="542331"/>
                      <a:pt x="502" y="540136"/>
                      <a:pt x="227" y="538079"/>
                    </a:cubicBezTo>
                    <a:cubicBezTo>
                      <a:pt x="-47" y="536433"/>
                      <a:pt x="-47" y="535747"/>
                      <a:pt x="90" y="534101"/>
                    </a:cubicBezTo>
                    <a:cubicBezTo>
                      <a:pt x="90" y="533141"/>
                      <a:pt x="364" y="532181"/>
                      <a:pt x="502" y="531358"/>
                    </a:cubicBezTo>
                    <a:cubicBezTo>
                      <a:pt x="776" y="529849"/>
                      <a:pt x="2147" y="527792"/>
                      <a:pt x="3245" y="526694"/>
                    </a:cubicBezTo>
                    <a:cubicBezTo>
                      <a:pt x="4479" y="525597"/>
                      <a:pt x="5165" y="524911"/>
                      <a:pt x="6674" y="523951"/>
                    </a:cubicBezTo>
                    <a:cubicBezTo>
                      <a:pt x="7771" y="523128"/>
                      <a:pt x="9280" y="522442"/>
                      <a:pt x="10514" y="521894"/>
                    </a:cubicBezTo>
                    <a:cubicBezTo>
                      <a:pt x="13669" y="520248"/>
                      <a:pt x="17098" y="519288"/>
                      <a:pt x="20527" y="518602"/>
                    </a:cubicBezTo>
                    <a:cubicBezTo>
                      <a:pt x="24642" y="517779"/>
                      <a:pt x="28619" y="517230"/>
                      <a:pt x="32871" y="516956"/>
                    </a:cubicBezTo>
                    <a:cubicBezTo>
                      <a:pt x="37809" y="516682"/>
                      <a:pt x="42884" y="516545"/>
                      <a:pt x="47959" y="516682"/>
                    </a:cubicBezTo>
                    <a:cubicBezTo>
                      <a:pt x="52348" y="516819"/>
                      <a:pt x="56600" y="517093"/>
                      <a:pt x="60989" y="517368"/>
                    </a:cubicBezTo>
                    <a:cubicBezTo>
                      <a:pt x="63458" y="517642"/>
                      <a:pt x="65927" y="517779"/>
                      <a:pt x="68396" y="518053"/>
                    </a:cubicBezTo>
                    <a:cubicBezTo>
                      <a:pt x="71002" y="518328"/>
                      <a:pt x="73471" y="518602"/>
                      <a:pt x="75940" y="519013"/>
                    </a:cubicBezTo>
                    <a:cubicBezTo>
                      <a:pt x="83621" y="520248"/>
                      <a:pt x="91301" y="521619"/>
                      <a:pt x="99120" y="522991"/>
                    </a:cubicBezTo>
                    <a:cubicBezTo>
                      <a:pt x="102000" y="523403"/>
                      <a:pt x="104743" y="524226"/>
                      <a:pt x="107624" y="524774"/>
                    </a:cubicBezTo>
                    <a:cubicBezTo>
                      <a:pt x="109269" y="525186"/>
                      <a:pt x="110778" y="525460"/>
                      <a:pt x="112424" y="525871"/>
                    </a:cubicBezTo>
                    <a:cubicBezTo>
                      <a:pt x="109544" y="523814"/>
                      <a:pt x="106663" y="521894"/>
                      <a:pt x="103783" y="519836"/>
                    </a:cubicBezTo>
                    <a:cubicBezTo>
                      <a:pt x="101451" y="518190"/>
                      <a:pt x="99120" y="516407"/>
                      <a:pt x="96925" y="514624"/>
                    </a:cubicBezTo>
                    <a:cubicBezTo>
                      <a:pt x="93359" y="511881"/>
                      <a:pt x="89793" y="509275"/>
                      <a:pt x="86227" y="506532"/>
                    </a:cubicBezTo>
                    <a:cubicBezTo>
                      <a:pt x="83758" y="504612"/>
                      <a:pt x="81289" y="502554"/>
                      <a:pt x="78957" y="500634"/>
                    </a:cubicBezTo>
                    <a:cubicBezTo>
                      <a:pt x="75802" y="498028"/>
                      <a:pt x="72648" y="495559"/>
                      <a:pt x="69493" y="492953"/>
                    </a:cubicBezTo>
                    <a:cubicBezTo>
                      <a:pt x="66201" y="490210"/>
                      <a:pt x="63047" y="487604"/>
                      <a:pt x="59892" y="484723"/>
                    </a:cubicBezTo>
                    <a:cubicBezTo>
                      <a:pt x="58109" y="483215"/>
                      <a:pt x="56463" y="481569"/>
                      <a:pt x="54680" y="479923"/>
                    </a:cubicBezTo>
                    <a:cubicBezTo>
                      <a:pt x="52897" y="478140"/>
                      <a:pt x="51388" y="476220"/>
                      <a:pt x="49742" y="474299"/>
                    </a:cubicBezTo>
                    <a:cubicBezTo>
                      <a:pt x="46999" y="470870"/>
                      <a:pt x="44667" y="466618"/>
                      <a:pt x="45764" y="462092"/>
                    </a:cubicBezTo>
                    <a:cubicBezTo>
                      <a:pt x="46176" y="460583"/>
                      <a:pt x="46587" y="459075"/>
                      <a:pt x="47822" y="457977"/>
                    </a:cubicBezTo>
                    <a:cubicBezTo>
                      <a:pt x="49193" y="456468"/>
                      <a:pt x="51114" y="456057"/>
                      <a:pt x="53034" y="455783"/>
                    </a:cubicBezTo>
                    <a:cubicBezTo>
                      <a:pt x="54405" y="455508"/>
                      <a:pt x="56051" y="455783"/>
                      <a:pt x="57423" y="455783"/>
                    </a:cubicBezTo>
                    <a:cubicBezTo>
                      <a:pt x="59069" y="455783"/>
                      <a:pt x="60715" y="456057"/>
                      <a:pt x="62361" y="456194"/>
                    </a:cubicBezTo>
                    <a:cubicBezTo>
                      <a:pt x="64144" y="456468"/>
                      <a:pt x="66201" y="457017"/>
                      <a:pt x="67984" y="457429"/>
                    </a:cubicBezTo>
                    <a:cubicBezTo>
                      <a:pt x="70453" y="457977"/>
                      <a:pt x="72922" y="458800"/>
                      <a:pt x="75391" y="459623"/>
                    </a:cubicBezTo>
                    <a:cubicBezTo>
                      <a:pt x="82112" y="461681"/>
                      <a:pt x="88833" y="464012"/>
                      <a:pt x="95279" y="466755"/>
                    </a:cubicBezTo>
                    <a:cubicBezTo>
                      <a:pt x="102274" y="469636"/>
                      <a:pt x="109269" y="472516"/>
                      <a:pt x="116127" y="475534"/>
                    </a:cubicBezTo>
                    <a:cubicBezTo>
                      <a:pt x="120791" y="477728"/>
                      <a:pt x="125454" y="479786"/>
                      <a:pt x="130118" y="481980"/>
                    </a:cubicBezTo>
                    <a:cubicBezTo>
                      <a:pt x="129569" y="481432"/>
                      <a:pt x="129020" y="481020"/>
                      <a:pt x="128472" y="480471"/>
                    </a:cubicBezTo>
                    <a:cubicBezTo>
                      <a:pt x="123671" y="476357"/>
                      <a:pt x="118596" y="472242"/>
                      <a:pt x="113933" y="467853"/>
                    </a:cubicBezTo>
                    <a:cubicBezTo>
                      <a:pt x="107761" y="462092"/>
                      <a:pt x="101588" y="456468"/>
                      <a:pt x="95553" y="450845"/>
                    </a:cubicBezTo>
                    <a:cubicBezTo>
                      <a:pt x="93085" y="448513"/>
                      <a:pt x="90753" y="446181"/>
                      <a:pt x="88421" y="443850"/>
                    </a:cubicBezTo>
                    <a:cubicBezTo>
                      <a:pt x="85129" y="440558"/>
                      <a:pt x="81975" y="437403"/>
                      <a:pt x="78683" y="434249"/>
                    </a:cubicBezTo>
                    <a:cubicBezTo>
                      <a:pt x="76488" y="432191"/>
                      <a:pt x="74431" y="429859"/>
                      <a:pt x="72236" y="427802"/>
                    </a:cubicBezTo>
                    <a:cubicBezTo>
                      <a:pt x="68807" y="424236"/>
                      <a:pt x="65241" y="420670"/>
                      <a:pt x="61812" y="416966"/>
                    </a:cubicBezTo>
                    <a:cubicBezTo>
                      <a:pt x="58932" y="413949"/>
                      <a:pt x="56051" y="410657"/>
                      <a:pt x="53308" y="407502"/>
                    </a:cubicBezTo>
                    <a:cubicBezTo>
                      <a:pt x="51799" y="405719"/>
                      <a:pt x="50428" y="403936"/>
                      <a:pt x="49056" y="401879"/>
                    </a:cubicBezTo>
                    <a:cubicBezTo>
                      <a:pt x="48096" y="400507"/>
                      <a:pt x="47273" y="398998"/>
                      <a:pt x="46450" y="397490"/>
                    </a:cubicBezTo>
                    <a:cubicBezTo>
                      <a:pt x="45902" y="396530"/>
                      <a:pt x="45353" y="395432"/>
                      <a:pt x="45079" y="394335"/>
                    </a:cubicBezTo>
                    <a:cubicBezTo>
                      <a:pt x="44393" y="392278"/>
                      <a:pt x="44256" y="391729"/>
                      <a:pt x="44118" y="389534"/>
                    </a:cubicBezTo>
                    <a:cubicBezTo>
                      <a:pt x="43981" y="387477"/>
                      <a:pt x="44804" y="385145"/>
                      <a:pt x="45764" y="383362"/>
                    </a:cubicBezTo>
                    <a:cubicBezTo>
                      <a:pt x="47273" y="380756"/>
                      <a:pt x="49468" y="378699"/>
                      <a:pt x="52211" y="377739"/>
                    </a:cubicBezTo>
                    <a:cubicBezTo>
                      <a:pt x="54543" y="377053"/>
                      <a:pt x="56737" y="376504"/>
                      <a:pt x="59206" y="376367"/>
                    </a:cubicBezTo>
                    <a:cubicBezTo>
                      <a:pt x="62224" y="376093"/>
                      <a:pt x="65378" y="375956"/>
                      <a:pt x="68533" y="376367"/>
                    </a:cubicBezTo>
                    <a:cubicBezTo>
                      <a:pt x="82798" y="377601"/>
                      <a:pt x="96788" y="381991"/>
                      <a:pt x="110092" y="387203"/>
                    </a:cubicBezTo>
                    <a:cubicBezTo>
                      <a:pt x="129432" y="394609"/>
                      <a:pt x="147263" y="405033"/>
                      <a:pt x="165094" y="415320"/>
                    </a:cubicBezTo>
                    <a:cubicBezTo>
                      <a:pt x="170031" y="418064"/>
                      <a:pt x="174832" y="421081"/>
                      <a:pt x="179633" y="423962"/>
                    </a:cubicBezTo>
                    <a:cubicBezTo>
                      <a:pt x="183884" y="426568"/>
                      <a:pt x="187999" y="429036"/>
                      <a:pt x="192251" y="431643"/>
                    </a:cubicBezTo>
                    <a:cubicBezTo>
                      <a:pt x="193486" y="432328"/>
                      <a:pt x="194720" y="433151"/>
                      <a:pt x="195817" y="433837"/>
                    </a:cubicBezTo>
                    <a:cubicBezTo>
                      <a:pt x="191703" y="428625"/>
                      <a:pt x="187588" y="423550"/>
                      <a:pt x="183336" y="418338"/>
                    </a:cubicBezTo>
                    <a:cubicBezTo>
                      <a:pt x="172912" y="405719"/>
                      <a:pt x="162625" y="393238"/>
                      <a:pt x="152063" y="380756"/>
                    </a:cubicBezTo>
                    <a:cubicBezTo>
                      <a:pt x="143285" y="370332"/>
                      <a:pt x="134507" y="359771"/>
                      <a:pt x="125866" y="349209"/>
                    </a:cubicBezTo>
                    <a:cubicBezTo>
                      <a:pt x="123123" y="345643"/>
                      <a:pt x="120242" y="342214"/>
                      <a:pt x="117499" y="338648"/>
                    </a:cubicBezTo>
                    <a:cubicBezTo>
                      <a:pt x="115853" y="336591"/>
                      <a:pt x="114344" y="334533"/>
                      <a:pt x="112698" y="332476"/>
                    </a:cubicBezTo>
                    <a:cubicBezTo>
                      <a:pt x="111601" y="331104"/>
                      <a:pt x="110641" y="329733"/>
                      <a:pt x="109681" y="328224"/>
                    </a:cubicBezTo>
                    <a:cubicBezTo>
                      <a:pt x="108172" y="325755"/>
                      <a:pt x="106801" y="323286"/>
                      <a:pt x="105429" y="320680"/>
                    </a:cubicBezTo>
                    <a:cubicBezTo>
                      <a:pt x="104743" y="319308"/>
                      <a:pt x="104057" y="317800"/>
                      <a:pt x="103509" y="316291"/>
                    </a:cubicBezTo>
                    <a:cubicBezTo>
                      <a:pt x="103097" y="315331"/>
                      <a:pt x="102823" y="314234"/>
                      <a:pt x="102686" y="313136"/>
                    </a:cubicBezTo>
                    <a:cubicBezTo>
                      <a:pt x="102549" y="312039"/>
                      <a:pt x="102411" y="311079"/>
                      <a:pt x="102411" y="309844"/>
                    </a:cubicBezTo>
                    <a:cubicBezTo>
                      <a:pt x="102549" y="308336"/>
                      <a:pt x="102686" y="307376"/>
                      <a:pt x="103097" y="305867"/>
                    </a:cubicBezTo>
                    <a:cubicBezTo>
                      <a:pt x="103509" y="303672"/>
                      <a:pt x="104880" y="301615"/>
                      <a:pt x="106252" y="299969"/>
                    </a:cubicBezTo>
                    <a:cubicBezTo>
                      <a:pt x="107624" y="298460"/>
                      <a:pt x="109681" y="297226"/>
                      <a:pt x="111601" y="296814"/>
                    </a:cubicBezTo>
                    <a:cubicBezTo>
                      <a:pt x="113110" y="296540"/>
                      <a:pt x="114344" y="296266"/>
                      <a:pt x="115716" y="296128"/>
                    </a:cubicBezTo>
                    <a:cubicBezTo>
                      <a:pt x="117088" y="295991"/>
                      <a:pt x="118459" y="295991"/>
                      <a:pt x="119968" y="295991"/>
                    </a:cubicBezTo>
                    <a:cubicBezTo>
                      <a:pt x="123671" y="295991"/>
                      <a:pt x="127100" y="296951"/>
                      <a:pt x="130666" y="297912"/>
                    </a:cubicBezTo>
                    <a:cubicBezTo>
                      <a:pt x="134781" y="299009"/>
                      <a:pt x="138759" y="300655"/>
                      <a:pt x="142736" y="302163"/>
                    </a:cubicBezTo>
                    <a:cubicBezTo>
                      <a:pt x="147400" y="303947"/>
                      <a:pt x="151926" y="306415"/>
                      <a:pt x="156452" y="308610"/>
                    </a:cubicBezTo>
                    <a:cubicBezTo>
                      <a:pt x="164545" y="312725"/>
                      <a:pt x="172637" y="317251"/>
                      <a:pt x="180593" y="321640"/>
                    </a:cubicBezTo>
                    <a:cubicBezTo>
                      <a:pt x="186216" y="324658"/>
                      <a:pt x="191565" y="327812"/>
                      <a:pt x="197052" y="331104"/>
                    </a:cubicBezTo>
                    <a:cubicBezTo>
                      <a:pt x="202813" y="334533"/>
                      <a:pt x="208710" y="337825"/>
                      <a:pt x="214471" y="341391"/>
                    </a:cubicBezTo>
                    <a:cubicBezTo>
                      <a:pt x="227227" y="349209"/>
                      <a:pt x="240120" y="356890"/>
                      <a:pt x="252602" y="365120"/>
                    </a:cubicBezTo>
                    <a:cubicBezTo>
                      <a:pt x="265495" y="373624"/>
                      <a:pt x="278388" y="382265"/>
                      <a:pt x="291007" y="391043"/>
                    </a:cubicBezTo>
                    <a:cubicBezTo>
                      <a:pt x="292241" y="391866"/>
                      <a:pt x="293475" y="392826"/>
                      <a:pt x="294710" y="393649"/>
                    </a:cubicBezTo>
                    <a:cubicBezTo>
                      <a:pt x="294298" y="392963"/>
                      <a:pt x="294024" y="392140"/>
                      <a:pt x="293613" y="391455"/>
                    </a:cubicBezTo>
                    <a:cubicBezTo>
                      <a:pt x="288675" y="381853"/>
                      <a:pt x="283051" y="372664"/>
                      <a:pt x="277565" y="363337"/>
                    </a:cubicBezTo>
                    <a:cubicBezTo>
                      <a:pt x="274547" y="358125"/>
                      <a:pt x="271530" y="353050"/>
                      <a:pt x="268238" y="347975"/>
                    </a:cubicBezTo>
                    <a:cubicBezTo>
                      <a:pt x="259734" y="334533"/>
                      <a:pt x="251093" y="321092"/>
                      <a:pt x="242452" y="307650"/>
                    </a:cubicBezTo>
                    <a:cubicBezTo>
                      <a:pt x="238748" y="302026"/>
                      <a:pt x="235182" y="296540"/>
                      <a:pt x="231616" y="290779"/>
                    </a:cubicBezTo>
                    <a:cubicBezTo>
                      <a:pt x="226953" y="283373"/>
                      <a:pt x="222289" y="275966"/>
                      <a:pt x="217763" y="268559"/>
                    </a:cubicBezTo>
                    <a:cubicBezTo>
                      <a:pt x="213923" y="262387"/>
                      <a:pt x="210356" y="256078"/>
                      <a:pt x="206653" y="249906"/>
                    </a:cubicBezTo>
                    <a:cubicBezTo>
                      <a:pt x="205007" y="247025"/>
                      <a:pt x="203361" y="244145"/>
                      <a:pt x="201715" y="241264"/>
                    </a:cubicBezTo>
                    <a:cubicBezTo>
                      <a:pt x="199795" y="237835"/>
                      <a:pt x="198012" y="234132"/>
                      <a:pt x="196229" y="230566"/>
                    </a:cubicBezTo>
                    <a:cubicBezTo>
                      <a:pt x="194857" y="227686"/>
                      <a:pt x="193486" y="224531"/>
                      <a:pt x="193074" y="221239"/>
                    </a:cubicBezTo>
                    <a:cubicBezTo>
                      <a:pt x="192663" y="218222"/>
                      <a:pt x="192388" y="215067"/>
                      <a:pt x="193211" y="211912"/>
                    </a:cubicBezTo>
                    <a:cubicBezTo>
                      <a:pt x="194034" y="209032"/>
                      <a:pt x="196366" y="206426"/>
                      <a:pt x="199246" y="205329"/>
                    </a:cubicBezTo>
                    <a:cubicBezTo>
                      <a:pt x="201304" y="204506"/>
                      <a:pt x="203361" y="203957"/>
                      <a:pt x="205693" y="203545"/>
                    </a:cubicBezTo>
                    <a:cubicBezTo>
                      <a:pt x="208299" y="203134"/>
                      <a:pt x="211179" y="203545"/>
                      <a:pt x="213648" y="204094"/>
                    </a:cubicBezTo>
                    <a:cubicBezTo>
                      <a:pt x="228461" y="207797"/>
                      <a:pt x="241629" y="215478"/>
                      <a:pt x="253973" y="224257"/>
                    </a:cubicBezTo>
                    <a:cubicBezTo>
                      <a:pt x="267278" y="233721"/>
                      <a:pt x="279211" y="245105"/>
                      <a:pt x="290595" y="257038"/>
                    </a:cubicBezTo>
                    <a:cubicBezTo>
                      <a:pt x="297042" y="263759"/>
                      <a:pt x="303077" y="270754"/>
                      <a:pt x="309112" y="277749"/>
                    </a:cubicBezTo>
                    <a:cubicBezTo>
                      <a:pt x="314461" y="283921"/>
                      <a:pt x="319536" y="290093"/>
                      <a:pt x="324611" y="296403"/>
                    </a:cubicBezTo>
                    <a:cubicBezTo>
                      <a:pt x="318301" y="281589"/>
                      <a:pt x="311992" y="266776"/>
                      <a:pt x="305683" y="251963"/>
                    </a:cubicBezTo>
                    <a:cubicBezTo>
                      <a:pt x="300196" y="239207"/>
                      <a:pt x="294984" y="226177"/>
                      <a:pt x="289909" y="213284"/>
                    </a:cubicBezTo>
                    <a:cubicBezTo>
                      <a:pt x="288538" y="209718"/>
                      <a:pt x="287166" y="206151"/>
                      <a:pt x="285794" y="202585"/>
                    </a:cubicBezTo>
                    <a:cubicBezTo>
                      <a:pt x="282503" y="193807"/>
                      <a:pt x="278936" y="185029"/>
                      <a:pt x="277839" y="175702"/>
                    </a:cubicBezTo>
                    <a:cubicBezTo>
                      <a:pt x="277428" y="172684"/>
                      <a:pt x="277428" y="169667"/>
                      <a:pt x="277839" y="166787"/>
                    </a:cubicBezTo>
                    <a:cubicBezTo>
                      <a:pt x="278113" y="164729"/>
                      <a:pt x="279211" y="163220"/>
                      <a:pt x="280445" y="161712"/>
                    </a:cubicBezTo>
                    <a:cubicBezTo>
                      <a:pt x="281817" y="160066"/>
                      <a:pt x="283463" y="159243"/>
                      <a:pt x="285246" y="158420"/>
                    </a:cubicBezTo>
                    <a:cubicBezTo>
                      <a:pt x="286069" y="158008"/>
                      <a:pt x="287166" y="157871"/>
                      <a:pt x="287989" y="157734"/>
                    </a:cubicBezTo>
                    <a:cubicBezTo>
                      <a:pt x="289086" y="157597"/>
                      <a:pt x="290458" y="157597"/>
                      <a:pt x="291555" y="158008"/>
                    </a:cubicBezTo>
                    <a:cubicBezTo>
                      <a:pt x="292241" y="158283"/>
                      <a:pt x="293064" y="158420"/>
                      <a:pt x="293887" y="158694"/>
                    </a:cubicBezTo>
                    <a:cubicBezTo>
                      <a:pt x="295258" y="159380"/>
                      <a:pt x="296493" y="159929"/>
                      <a:pt x="297727" y="160752"/>
                    </a:cubicBezTo>
                    <a:cubicBezTo>
                      <a:pt x="300882" y="162672"/>
                      <a:pt x="303900" y="164729"/>
                      <a:pt x="306643" y="167061"/>
                    </a:cubicBezTo>
                    <a:cubicBezTo>
                      <a:pt x="309112" y="169118"/>
                      <a:pt x="311306" y="171313"/>
                      <a:pt x="313501" y="173507"/>
                    </a:cubicBezTo>
                    <a:cubicBezTo>
                      <a:pt x="316930" y="176799"/>
                      <a:pt x="320222" y="180091"/>
                      <a:pt x="323376" y="183520"/>
                    </a:cubicBezTo>
                    <a:cubicBezTo>
                      <a:pt x="329548" y="190104"/>
                      <a:pt x="335309" y="197099"/>
                      <a:pt x="341070" y="203957"/>
                    </a:cubicBezTo>
                    <a:cubicBezTo>
                      <a:pt x="342442" y="205603"/>
                      <a:pt x="343813" y="207112"/>
                      <a:pt x="345185" y="208895"/>
                    </a:cubicBezTo>
                    <a:cubicBezTo>
                      <a:pt x="347654" y="212187"/>
                      <a:pt x="350122" y="215616"/>
                      <a:pt x="352729" y="218907"/>
                    </a:cubicBezTo>
                    <a:cubicBezTo>
                      <a:pt x="352729" y="219045"/>
                      <a:pt x="352866" y="219045"/>
                      <a:pt x="352866" y="219182"/>
                    </a:cubicBezTo>
                    <a:cubicBezTo>
                      <a:pt x="352180" y="217124"/>
                      <a:pt x="351494" y="215067"/>
                      <a:pt x="350808" y="213009"/>
                    </a:cubicBezTo>
                    <a:cubicBezTo>
                      <a:pt x="348202" y="205329"/>
                      <a:pt x="345596" y="197648"/>
                      <a:pt x="342990" y="189829"/>
                    </a:cubicBezTo>
                    <a:cubicBezTo>
                      <a:pt x="342030" y="187086"/>
                      <a:pt x="341344" y="184206"/>
                      <a:pt x="340384" y="181463"/>
                    </a:cubicBezTo>
                    <a:cubicBezTo>
                      <a:pt x="338875" y="176388"/>
                      <a:pt x="337229" y="171313"/>
                      <a:pt x="335721" y="166101"/>
                    </a:cubicBezTo>
                    <a:cubicBezTo>
                      <a:pt x="333663" y="159517"/>
                      <a:pt x="332017" y="152933"/>
                      <a:pt x="330097" y="146213"/>
                    </a:cubicBezTo>
                    <a:cubicBezTo>
                      <a:pt x="328863" y="141823"/>
                      <a:pt x="327765" y="137434"/>
                      <a:pt x="326668" y="132908"/>
                    </a:cubicBezTo>
                    <a:cubicBezTo>
                      <a:pt x="325571" y="128656"/>
                      <a:pt x="324885" y="124404"/>
                      <a:pt x="324336" y="120015"/>
                    </a:cubicBezTo>
                    <a:cubicBezTo>
                      <a:pt x="324199" y="118095"/>
                      <a:pt x="324062" y="116449"/>
                      <a:pt x="323925" y="114529"/>
                    </a:cubicBezTo>
                    <a:cubicBezTo>
                      <a:pt x="323788" y="111923"/>
                      <a:pt x="324062" y="109454"/>
                      <a:pt x="324611" y="106848"/>
                    </a:cubicBezTo>
                    <a:cubicBezTo>
                      <a:pt x="325297" y="102870"/>
                      <a:pt x="327217" y="99304"/>
                      <a:pt x="329548" y="96149"/>
                    </a:cubicBezTo>
                    <a:cubicBezTo>
                      <a:pt x="332017" y="92857"/>
                      <a:pt x="335995" y="91211"/>
                      <a:pt x="339698" y="90251"/>
                    </a:cubicBezTo>
                    <a:cubicBezTo>
                      <a:pt x="344773" y="88880"/>
                      <a:pt x="350122" y="89977"/>
                      <a:pt x="355060" y="91623"/>
                    </a:cubicBezTo>
                    <a:cubicBezTo>
                      <a:pt x="360684" y="93543"/>
                      <a:pt x="365759" y="96698"/>
                      <a:pt x="370559" y="100264"/>
                    </a:cubicBezTo>
                    <a:cubicBezTo>
                      <a:pt x="376320" y="104379"/>
                      <a:pt x="381532" y="109591"/>
                      <a:pt x="386333" y="114803"/>
                    </a:cubicBezTo>
                    <a:cubicBezTo>
                      <a:pt x="391408" y="120289"/>
                      <a:pt x="395934" y="126324"/>
                      <a:pt x="400186" y="132497"/>
                    </a:cubicBezTo>
                    <a:cubicBezTo>
                      <a:pt x="403341" y="137023"/>
                      <a:pt x="406221" y="141686"/>
                      <a:pt x="409101" y="146487"/>
                    </a:cubicBezTo>
                    <a:cubicBezTo>
                      <a:pt x="406495" y="136749"/>
                      <a:pt x="403889" y="127147"/>
                      <a:pt x="401420" y="117409"/>
                    </a:cubicBezTo>
                    <a:cubicBezTo>
                      <a:pt x="397443" y="102459"/>
                      <a:pt x="393739" y="87508"/>
                      <a:pt x="390173" y="72420"/>
                    </a:cubicBezTo>
                    <a:cubicBezTo>
                      <a:pt x="389625" y="69814"/>
                      <a:pt x="389076" y="67346"/>
                      <a:pt x="388390" y="64740"/>
                    </a:cubicBezTo>
                    <a:cubicBezTo>
                      <a:pt x="387704" y="61311"/>
                      <a:pt x="386881" y="57882"/>
                      <a:pt x="386196" y="54315"/>
                    </a:cubicBezTo>
                    <a:cubicBezTo>
                      <a:pt x="385510" y="50612"/>
                      <a:pt x="385098" y="46634"/>
                      <a:pt x="384824" y="42794"/>
                    </a:cubicBezTo>
                    <a:cubicBezTo>
                      <a:pt x="384412" y="38405"/>
                      <a:pt x="384824" y="33741"/>
                      <a:pt x="386470" y="29627"/>
                    </a:cubicBezTo>
                    <a:cubicBezTo>
                      <a:pt x="387156" y="27843"/>
                      <a:pt x="387979" y="25923"/>
                      <a:pt x="389350" y="24414"/>
                    </a:cubicBezTo>
                    <a:cubicBezTo>
                      <a:pt x="390722" y="23043"/>
                      <a:pt x="391819" y="22083"/>
                      <a:pt x="393465" y="21397"/>
                    </a:cubicBezTo>
                    <a:cubicBezTo>
                      <a:pt x="394974" y="20711"/>
                      <a:pt x="396620" y="20574"/>
                      <a:pt x="398128" y="20437"/>
                    </a:cubicBezTo>
                    <a:cubicBezTo>
                      <a:pt x="399774" y="20300"/>
                      <a:pt x="401969" y="20300"/>
                      <a:pt x="403615" y="20848"/>
                    </a:cubicBezTo>
                    <a:cubicBezTo>
                      <a:pt x="404438" y="21123"/>
                      <a:pt x="405261" y="21397"/>
                      <a:pt x="405947" y="21671"/>
                    </a:cubicBezTo>
                    <a:cubicBezTo>
                      <a:pt x="407318" y="22220"/>
                      <a:pt x="408553" y="23043"/>
                      <a:pt x="409787" y="23866"/>
                    </a:cubicBezTo>
                    <a:cubicBezTo>
                      <a:pt x="411844" y="25237"/>
                      <a:pt x="413628" y="26883"/>
                      <a:pt x="415411" y="28529"/>
                    </a:cubicBezTo>
                    <a:cubicBezTo>
                      <a:pt x="419800" y="32644"/>
                      <a:pt x="423503" y="37170"/>
                      <a:pt x="427069" y="41971"/>
                    </a:cubicBezTo>
                    <a:cubicBezTo>
                      <a:pt x="431458" y="48006"/>
                      <a:pt x="435436" y="54315"/>
                      <a:pt x="439139" y="60762"/>
                    </a:cubicBezTo>
                    <a:cubicBezTo>
                      <a:pt x="441471" y="64740"/>
                      <a:pt x="443666" y="68854"/>
                      <a:pt x="445723" y="72969"/>
                    </a:cubicBezTo>
                    <a:cubicBezTo>
                      <a:pt x="444900" y="68169"/>
                      <a:pt x="444214" y="63368"/>
                      <a:pt x="443666" y="58430"/>
                    </a:cubicBezTo>
                    <a:cubicBezTo>
                      <a:pt x="443117" y="54315"/>
                      <a:pt x="442705" y="50063"/>
                      <a:pt x="442568" y="45811"/>
                    </a:cubicBezTo>
                    <a:cubicBezTo>
                      <a:pt x="442431" y="43480"/>
                      <a:pt x="442294" y="41285"/>
                      <a:pt x="442431" y="38953"/>
                    </a:cubicBezTo>
                    <a:cubicBezTo>
                      <a:pt x="442431" y="36347"/>
                      <a:pt x="442843" y="33879"/>
                      <a:pt x="443254" y="31272"/>
                    </a:cubicBezTo>
                    <a:cubicBezTo>
                      <a:pt x="443803" y="27706"/>
                      <a:pt x="444900" y="24277"/>
                      <a:pt x="446409" y="21123"/>
                    </a:cubicBezTo>
                    <a:cubicBezTo>
                      <a:pt x="447643" y="18517"/>
                      <a:pt x="449426" y="16459"/>
                      <a:pt x="451347" y="14402"/>
                    </a:cubicBezTo>
                    <a:cubicBezTo>
                      <a:pt x="455324" y="9876"/>
                      <a:pt x="461496" y="7544"/>
                      <a:pt x="467531" y="7407"/>
                    </a:cubicBezTo>
                    <a:cubicBezTo>
                      <a:pt x="469040" y="7407"/>
                      <a:pt x="470549" y="7407"/>
                      <a:pt x="472195" y="7544"/>
                    </a:cubicBezTo>
                    <a:cubicBezTo>
                      <a:pt x="473841" y="7818"/>
                      <a:pt x="475212" y="7955"/>
                      <a:pt x="476858" y="8367"/>
                    </a:cubicBezTo>
                    <a:cubicBezTo>
                      <a:pt x="480287" y="9053"/>
                      <a:pt x="483442" y="10973"/>
                      <a:pt x="486597" y="12619"/>
                    </a:cubicBezTo>
                    <a:cubicBezTo>
                      <a:pt x="493729" y="16596"/>
                      <a:pt x="499627" y="22220"/>
                      <a:pt x="504976" y="28255"/>
                    </a:cubicBezTo>
                    <a:cubicBezTo>
                      <a:pt x="508817" y="32644"/>
                      <a:pt x="512246" y="37170"/>
                      <a:pt x="515400" y="42108"/>
                    </a:cubicBezTo>
                    <a:cubicBezTo>
                      <a:pt x="515812" y="40188"/>
                      <a:pt x="516498" y="38130"/>
                      <a:pt x="517046" y="36210"/>
                    </a:cubicBezTo>
                    <a:cubicBezTo>
                      <a:pt x="518006" y="32918"/>
                      <a:pt x="519652" y="30175"/>
                      <a:pt x="521847" y="27569"/>
                    </a:cubicBezTo>
                    <a:cubicBezTo>
                      <a:pt x="524864" y="23866"/>
                      <a:pt x="529665" y="20574"/>
                      <a:pt x="534603" y="20574"/>
                    </a:cubicBezTo>
                    <a:cubicBezTo>
                      <a:pt x="536249" y="20574"/>
                      <a:pt x="537483" y="20574"/>
                      <a:pt x="539129" y="20848"/>
                    </a:cubicBezTo>
                    <a:cubicBezTo>
                      <a:pt x="540638" y="20985"/>
                      <a:pt x="542146" y="21534"/>
                      <a:pt x="543655" y="21946"/>
                    </a:cubicBezTo>
                    <a:cubicBezTo>
                      <a:pt x="547084" y="23043"/>
                      <a:pt x="550102" y="24963"/>
                      <a:pt x="553119" y="27158"/>
                    </a:cubicBezTo>
                    <a:cubicBezTo>
                      <a:pt x="555177" y="28666"/>
                      <a:pt x="557097" y="30587"/>
                      <a:pt x="558880" y="32507"/>
                    </a:cubicBezTo>
                    <a:cubicBezTo>
                      <a:pt x="560663" y="34290"/>
                      <a:pt x="562309" y="36210"/>
                      <a:pt x="563955" y="38268"/>
                    </a:cubicBezTo>
                    <a:cubicBezTo>
                      <a:pt x="568207" y="43205"/>
                      <a:pt x="571636" y="48966"/>
                      <a:pt x="574928" y="54727"/>
                    </a:cubicBezTo>
                    <a:cubicBezTo>
                      <a:pt x="577945" y="59802"/>
                      <a:pt x="580414" y="65288"/>
                      <a:pt x="582883" y="70637"/>
                    </a:cubicBezTo>
                    <a:cubicBezTo>
                      <a:pt x="582883" y="70089"/>
                      <a:pt x="582883" y="69403"/>
                      <a:pt x="582883" y="68854"/>
                    </a:cubicBezTo>
                    <a:cubicBezTo>
                      <a:pt x="582746" y="64602"/>
                      <a:pt x="583020" y="60350"/>
                      <a:pt x="583294" y="56098"/>
                    </a:cubicBezTo>
                    <a:cubicBezTo>
                      <a:pt x="583569" y="52121"/>
                      <a:pt x="584392" y="48143"/>
                      <a:pt x="585626" y="44440"/>
                    </a:cubicBezTo>
                    <a:cubicBezTo>
                      <a:pt x="586586" y="41422"/>
                      <a:pt x="587821" y="38679"/>
                      <a:pt x="589604" y="36073"/>
                    </a:cubicBezTo>
                    <a:cubicBezTo>
                      <a:pt x="591250" y="33467"/>
                      <a:pt x="593719" y="31684"/>
                      <a:pt x="596188" y="30038"/>
                    </a:cubicBezTo>
                    <a:cubicBezTo>
                      <a:pt x="598519" y="28529"/>
                      <a:pt x="601262" y="27843"/>
                      <a:pt x="604006" y="27432"/>
                    </a:cubicBezTo>
                    <a:cubicBezTo>
                      <a:pt x="605103" y="27295"/>
                      <a:pt x="606337" y="27432"/>
                      <a:pt x="607572" y="27569"/>
                    </a:cubicBezTo>
                    <a:cubicBezTo>
                      <a:pt x="608806" y="27706"/>
                      <a:pt x="609904" y="27981"/>
                      <a:pt x="611001" y="28392"/>
                    </a:cubicBezTo>
                    <a:cubicBezTo>
                      <a:pt x="614018" y="29489"/>
                      <a:pt x="617036" y="30861"/>
                      <a:pt x="619642" y="32781"/>
                    </a:cubicBezTo>
                    <a:cubicBezTo>
                      <a:pt x="621013" y="33741"/>
                      <a:pt x="622522" y="34839"/>
                      <a:pt x="623757" y="36073"/>
                    </a:cubicBezTo>
                    <a:cubicBezTo>
                      <a:pt x="625540" y="37856"/>
                      <a:pt x="627186" y="39776"/>
                      <a:pt x="628832" y="41697"/>
                    </a:cubicBezTo>
                    <a:cubicBezTo>
                      <a:pt x="632535" y="46223"/>
                      <a:pt x="635690" y="51298"/>
                      <a:pt x="638433" y="56510"/>
                    </a:cubicBezTo>
                    <a:cubicBezTo>
                      <a:pt x="641313" y="61996"/>
                      <a:pt x="643782" y="67620"/>
                      <a:pt x="645839" y="73381"/>
                    </a:cubicBezTo>
                    <a:cubicBezTo>
                      <a:pt x="648034" y="79278"/>
                      <a:pt x="649817" y="85314"/>
                      <a:pt x="651600" y="91486"/>
                    </a:cubicBezTo>
                    <a:cubicBezTo>
                      <a:pt x="652560" y="94915"/>
                      <a:pt x="653383" y="98344"/>
                      <a:pt x="654206" y="101773"/>
                    </a:cubicBezTo>
                    <a:cubicBezTo>
                      <a:pt x="654755" y="103830"/>
                      <a:pt x="655303" y="105888"/>
                      <a:pt x="655715" y="107945"/>
                    </a:cubicBezTo>
                    <a:cubicBezTo>
                      <a:pt x="655715" y="102596"/>
                      <a:pt x="655989" y="97246"/>
                      <a:pt x="656126" y="91897"/>
                    </a:cubicBezTo>
                    <a:cubicBezTo>
                      <a:pt x="656264" y="87234"/>
                      <a:pt x="656264" y="82433"/>
                      <a:pt x="656538" y="77770"/>
                    </a:cubicBezTo>
                    <a:cubicBezTo>
                      <a:pt x="656949" y="70775"/>
                      <a:pt x="657498" y="63642"/>
                      <a:pt x="657910" y="56647"/>
                    </a:cubicBezTo>
                    <a:cubicBezTo>
                      <a:pt x="657910" y="56510"/>
                      <a:pt x="657910" y="56373"/>
                      <a:pt x="657910" y="56373"/>
                    </a:cubicBezTo>
                    <a:cubicBezTo>
                      <a:pt x="657910" y="56373"/>
                      <a:pt x="657910" y="56373"/>
                      <a:pt x="657910" y="56373"/>
                    </a:cubicBezTo>
                    <a:cubicBezTo>
                      <a:pt x="657910" y="56373"/>
                      <a:pt x="657910" y="56236"/>
                      <a:pt x="657910" y="56236"/>
                    </a:cubicBezTo>
                    <a:cubicBezTo>
                      <a:pt x="657910" y="55961"/>
                      <a:pt x="657910" y="55687"/>
                      <a:pt x="657910" y="55550"/>
                    </a:cubicBezTo>
                    <a:cubicBezTo>
                      <a:pt x="657910" y="55550"/>
                      <a:pt x="657910" y="55687"/>
                      <a:pt x="657910" y="55687"/>
                    </a:cubicBezTo>
                    <a:cubicBezTo>
                      <a:pt x="658321" y="50201"/>
                      <a:pt x="659007" y="44851"/>
                      <a:pt x="659693" y="39502"/>
                    </a:cubicBezTo>
                    <a:cubicBezTo>
                      <a:pt x="660104" y="36210"/>
                      <a:pt x="660790" y="33056"/>
                      <a:pt x="661476" y="29764"/>
                    </a:cubicBezTo>
                    <a:cubicBezTo>
                      <a:pt x="662024" y="26883"/>
                      <a:pt x="662847" y="24003"/>
                      <a:pt x="663807" y="21123"/>
                    </a:cubicBezTo>
                    <a:cubicBezTo>
                      <a:pt x="664768" y="18654"/>
                      <a:pt x="665728" y="16185"/>
                      <a:pt x="666825" y="13853"/>
                    </a:cubicBezTo>
                    <a:cubicBezTo>
                      <a:pt x="667922" y="11521"/>
                      <a:pt x="669431" y="9601"/>
                      <a:pt x="670940" y="7681"/>
                    </a:cubicBezTo>
                    <a:cubicBezTo>
                      <a:pt x="672311" y="6035"/>
                      <a:pt x="673957" y="4526"/>
                      <a:pt x="675740" y="3292"/>
                    </a:cubicBezTo>
                    <a:cubicBezTo>
                      <a:pt x="676426" y="2743"/>
                      <a:pt x="677249" y="2195"/>
                      <a:pt x="678072" y="1920"/>
                    </a:cubicBezTo>
                    <a:cubicBezTo>
                      <a:pt x="679581" y="1234"/>
                      <a:pt x="680678" y="823"/>
                      <a:pt x="682324" y="411"/>
                    </a:cubicBezTo>
                    <a:cubicBezTo>
                      <a:pt x="684107" y="0"/>
                      <a:pt x="686027" y="0"/>
                      <a:pt x="687810" y="0"/>
                    </a:cubicBezTo>
                    <a:cubicBezTo>
                      <a:pt x="689731" y="0"/>
                      <a:pt x="692062" y="411"/>
                      <a:pt x="693983" y="1097"/>
                    </a:cubicBezTo>
                    <a:cubicBezTo>
                      <a:pt x="695766" y="1783"/>
                      <a:pt x="697412" y="2606"/>
                      <a:pt x="699058" y="3703"/>
                    </a:cubicBezTo>
                    <a:cubicBezTo>
                      <a:pt x="701664" y="5624"/>
                      <a:pt x="703995" y="7544"/>
                      <a:pt x="706190" y="9876"/>
                    </a:cubicBezTo>
                    <a:cubicBezTo>
                      <a:pt x="710167" y="13853"/>
                      <a:pt x="712911" y="18654"/>
                      <a:pt x="715654" y="23454"/>
                    </a:cubicBezTo>
                    <a:cubicBezTo>
                      <a:pt x="719357" y="29901"/>
                      <a:pt x="722100" y="36896"/>
                      <a:pt x="724706" y="43891"/>
                    </a:cubicBezTo>
                    <a:cubicBezTo>
                      <a:pt x="731564" y="62819"/>
                      <a:pt x="734445" y="82845"/>
                      <a:pt x="737462" y="102596"/>
                    </a:cubicBezTo>
                    <a:cubicBezTo>
                      <a:pt x="737874" y="105339"/>
                      <a:pt x="738285" y="107945"/>
                      <a:pt x="738560" y="110688"/>
                    </a:cubicBezTo>
                    <a:cubicBezTo>
                      <a:pt x="738834" y="108082"/>
                      <a:pt x="739245" y="105613"/>
                      <a:pt x="739520" y="103007"/>
                    </a:cubicBezTo>
                    <a:cubicBezTo>
                      <a:pt x="740480" y="96012"/>
                      <a:pt x="741303" y="88880"/>
                      <a:pt x="742263" y="81885"/>
                    </a:cubicBezTo>
                    <a:cubicBezTo>
                      <a:pt x="743223" y="74478"/>
                      <a:pt x="744320" y="67208"/>
                      <a:pt x="745418" y="59802"/>
                    </a:cubicBezTo>
                    <a:cubicBezTo>
                      <a:pt x="745966" y="56236"/>
                      <a:pt x="746515" y="52669"/>
                      <a:pt x="747201" y="48966"/>
                    </a:cubicBezTo>
                    <a:cubicBezTo>
                      <a:pt x="747886" y="44714"/>
                      <a:pt x="748572" y="40599"/>
                      <a:pt x="749532" y="36485"/>
                    </a:cubicBezTo>
                    <a:cubicBezTo>
                      <a:pt x="750493" y="31684"/>
                      <a:pt x="751727" y="27021"/>
                      <a:pt x="753784" y="22631"/>
                    </a:cubicBezTo>
                    <a:cubicBezTo>
                      <a:pt x="755567" y="18517"/>
                      <a:pt x="758311" y="13579"/>
                      <a:pt x="762974" y="12207"/>
                    </a:cubicBezTo>
                    <a:cubicBezTo>
                      <a:pt x="765031" y="11659"/>
                      <a:pt x="767226" y="11796"/>
                      <a:pt x="769283" y="12344"/>
                    </a:cubicBezTo>
                    <a:cubicBezTo>
                      <a:pt x="770244" y="12619"/>
                      <a:pt x="771478" y="13030"/>
                      <a:pt x="772301" y="13579"/>
                    </a:cubicBezTo>
                    <a:cubicBezTo>
                      <a:pt x="772987" y="13990"/>
                      <a:pt x="773673" y="14402"/>
                      <a:pt x="774221" y="14813"/>
                    </a:cubicBezTo>
                    <a:cubicBezTo>
                      <a:pt x="774907" y="15362"/>
                      <a:pt x="775456" y="15911"/>
                      <a:pt x="776004" y="16596"/>
                    </a:cubicBezTo>
                    <a:cubicBezTo>
                      <a:pt x="777925" y="18654"/>
                      <a:pt x="779022" y="21397"/>
                      <a:pt x="779982" y="24003"/>
                    </a:cubicBezTo>
                    <a:cubicBezTo>
                      <a:pt x="781079" y="27295"/>
                      <a:pt x="782177" y="30724"/>
                      <a:pt x="782862" y="34153"/>
                    </a:cubicBezTo>
                    <a:cubicBezTo>
                      <a:pt x="784783" y="44028"/>
                      <a:pt x="785606" y="54041"/>
                      <a:pt x="786154" y="64191"/>
                    </a:cubicBezTo>
                    <a:cubicBezTo>
                      <a:pt x="786428" y="68169"/>
                      <a:pt x="786428" y="72283"/>
                      <a:pt x="786428" y="76261"/>
                    </a:cubicBezTo>
                    <a:cubicBezTo>
                      <a:pt x="786428" y="79553"/>
                      <a:pt x="786566" y="82707"/>
                      <a:pt x="786703" y="85862"/>
                    </a:cubicBezTo>
                    <a:cubicBezTo>
                      <a:pt x="786703" y="94092"/>
                      <a:pt x="786703" y="102321"/>
                      <a:pt x="786566" y="110688"/>
                    </a:cubicBezTo>
                    <a:cubicBezTo>
                      <a:pt x="786428" y="122072"/>
                      <a:pt x="786154" y="133457"/>
                      <a:pt x="786017" y="144704"/>
                    </a:cubicBezTo>
                    <a:cubicBezTo>
                      <a:pt x="786017" y="147996"/>
                      <a:pt x="783274" y="150876"/>
                      <a:pt x="779845" y="150876"/>
                    </a:cubicBezTo>
                    <a:cubicBezTo>
                      <a:pt x="776553" y="150876"/>
                      <a:pt x="773673" y="148133"/>
                      <a:pt x="773673" y="144704"/>
                    </a:cubicBezTo>
                    <a:cubicBezTo>
                      <a:pt x="773947" y="130165"/>
                      <a:pt x="773810" y="115763"/>
                      <a:pt x="773673" y="101224"/>
                    </a:cubicBezTo>
                    <a:cubicBezTo>
                      <a:pt x="773673" y="85588"/>
                      <a:pt x="773673" y="69952"/>
                      <a:pt x="772712" y="54453"/>
                    </a:cubicBezTo>
                    <a:cubicBezTo>
                      <a:pt x="772712" y="54590"/>
                      <a:pt x="772712" y="54727"/>
                      <a:pt x="772712" y="54727"/>
                    </a:cubicBezTo>
                    <a:cubicBezTo>
                      <a:pt x="772164" y="48417"/>
                      <a:pt x="771341" y="42108"/>
                      <a:pt x="770106" y="35799"/>
                    </a:cubicBezTo>
                    <a:cubicBezTo>
                      <a:pt x="770106" y="36073"/>
                      <a:pt x="770244" y="36347"/>
                      <a:pt x="770244" y="36622"/>
                    </a:cubicBezTo>
                    <a:cubicBezTo>
                      <a:pt x="769558" y="33741"/>
                      <a:pt x="768598" y="30861"/>
                      <a:pt x="767775" y="27981"/>
                    </a:cubicBezTo>
                    <a:cubicBezTo>
                      <a:pt x="767912" y="28255"/>
                      <a:pt x="768049" y="28529"/>
                      <a:pt x="768049" y="28804"/>
                    </a:cubicBezTo>
                    <a:cubicBezTo>
                      <a:pt x="767638" y="27706"/>
                      <a:pt x="767226" y="26746"/>
                      <a:pt x="766815" y="25786"/>
                    </a:cubicBezTo>
                    <a:cubicBezTo>
                      <a:pt x="766266" y="26883"/>
                      <a:pt x="765717" y="27981"/>
                      <a:pt x="765306" y="29215"/>
                    </a:cubicBezTo>
                    <a:cubicBezTo>
                      <a:pt x="764209" y="32781"/>
                      <a:pt x="763386" y="36347"/>
                      <a:pt x="762700" y="40051"/>
                    </a:cubicBezTo>
                    <a:cubicBezTo>
                      <a:pt x="762700" y="39776"/>
                      <a:pt x="762837" y="39502"/>
                      <a:pt x="762837" y="39091"/>
                    </a:cubicBezTo>
                    <a:cubicBezTo>
                      <a:pt x="760917" y="48829"/>
                      <a:pt x="759545" y="58842"/>
                      <a:pt x="758036" y="68580"/>
                    </a:cubicBezTo>
                    <a:cubicBezTo>
                      <a:pt x="756802" y="75987"/>
                      <a:pt x="755979" y="83530"/>
                      <a:pt x="754882" y="91074"/>
                    </a:cubicBezTo>
                    <a:cubicBezTo>
                      <a:pt x="753784" y="99167"/>
                      <a:pt x="752687" y="107396"/>
                      <a:pt x="751590" y="115489"/>
                    </a:cubicBezTo>
                    <a:cubicBezTo>
                      <a:pt x="751178" y="119055"/>
                      <a:pt x="750630" y="122621"/>
                      <a:pt x="750081" y="126324"/>
                    </a:cubicBezTo>
                    <a:cubicBezTo>
                      <a:pt x="749670" y="128930"/>
                      <a:pt x="749258" y="131536"/>
                      <a:pt x="748847" y="134142"/>
                    </a:cubicBezTo>
                    <a:cubicBezTo>
                      <a:pt x="748298" y="136886"/>
                      <a:pt x="747886" y="139766"/>
                      <a:pt x="747475" y="142509"/>
                    </a:cubicBezTo>
                    <a:cubicBezTo>
                      <a:pt x="747064" y="145527"/>
                      <a:pt x="746103" y="148270"/>
                      <a:pt x="744183" y="150739"/>
                    </a:cubicBezTo>
                    <a:cubicBezTo>
                      <a:pt x="742812" y="152522"/>
                      <a:pt x="740754" y="153345"/>
                      <a:pt x="738697" y="153894"/>
                    </a:cubicBezTo>
                    <a:cubicBezTo>
                      <a:pt x="736914" y="154305"/>
                      <a:pt x="735131" y="154168"/>
                      <a:pt x="733622" y="153208"/>
                    </a:cubicBezTo>
                    <a:cubicBezTo>
                      <a:pt x="731702" y="152110"/>
                      <a:pt x="730741" y="150465"/>
                      <a:pt x="730330" y="148407"/>
                    </a:cubicBezTo>
                    <a:cubicBezTo>
                      <a:pt x="730193" y="147858"/>
                      <a:pt x="730193" y="147310"/>
                      <a:pt x="730056" y="146761"/>
                    </a:cubicBezTo>
                    <a:cubicBezTo>
                      <a:pt x="730056" y="146898"/>
                      <a:pt x="730056" y="146898"/>
                      <a:pt x="730193" y="147036"/>
                    </a:cubicBezTo>
                    <a:cubicBezTo>
                      <a:pt x="729644" y="144429"/>
                      <a:pt x="729096" y="141823"/>
                      <a:pt x="728821" y="139080"/>
                    </a:cubicBezTo>
                    <a:cubicBezTo>
                      <a:pt x="728547" y="136474"/>
                      <a:pt x="728410" y="133731"/>
                      <a:pt x="727998" y="131125"/>
                    </a:cubicBezTo>
                    <a:cubicBezTo>
                      <a:pt x="727587" y="128245"/>
                      <a:pt x="727312" y="125501"/>
                      <a:pt x="727038" y="122621"/>
                    </a:cubicBezTo>
                    <a:cubicBezTo>
                      <a:pt x="726490" y="117820"/>
                      <a:pt x="725941" y="113157"/>
                      <a:pt x="725392" y="108494"/>
                    </a:cubicBezTo>
                    <a:cubicBezTo>
                      <a:pt x="723883" y="96149"/>
                      <a:pt x="722100" y="83805"/>
                      <a:pt x="719632" y="71598"/>
                    </a:cubicBezTo>
                    <a:cubicBezTo>
                      <a:pt x="719632" y="71872"/>
                      <a:pt x="719769" y="72146"/>
                      <a:pt x="719769" y="72420"/>
                    </a:cubicBezTo>
                    <a:cubicBezTo>
                      <a:pt x="717986" y="64054"/>
                      <a:pt x="715928" y="55687"/>
                      <a:pt x="713185" y="47595"/>
                    </a:cubicBezTo>
                    <a:cubicBezTo>
                      <a:pt x="713185" y="47595"/>
                      <a:pt x="713185" y="47595"/>
                      <a:pt x="713185" y="47732"/>
                    </a:cubicBezTo>
                    <a:cubicBezTo>
                      <a:pt x="711402" y="42657"/>
                      <a:pt x="709482" y="37719"/>
                      <a:pt x="707150" y="32918"/>
                    </a:cubicBezTo>
                    <a:cubicBezTo>
                      <a:pt x="705230" y="29215"/>
                      <a:pt x="703035" y="25512"/>
                      <a:pt x="700703" y="21946"/>
                    </a:cubicBezTo>
                    <a:cubicBezTo>
                      <a:pt x="700841" y="22083"/>
                      <a:pt x="700841" y="22220"/>
                      <a:pt x="700978" y="22494"/>
                    </a:cubicBezTo>
                    <a:cubicBezTo>
                      <a:pt x="700292" y="21534"/>
                      <a:pt x="699469" y="20437"/>
                      <a:pt x="698646" y="19477"/>
                    </a:cubicBezTo>
                    <a:cubicBezTo>
                      <a:pt x="698783" y="19614"/>
                      <a:pt x="698920" y="19751"/>
                      <a:pt x="698920" y="19888"/>
                    </a:cubicBezTo>
                    <a:cubicBezTo>
                      <a:pt x="698783" y="19751"/>
                      <a:pt x="698646" y="19614"/>
                      <a:pt x="698509" y="19477"/>
                    </a:cubicBezTo>
                    <a:cubicBezTo>
                      <a:pt x="698509" y="19477"/>
                      <a:pt x="698372" y="19340"/>
                      <a:pt x="698372" y="19340"/>
                    </a:cubicBezTo>
                    <a:cubicBezTo>
                      <a:pt x="698372" y="19340"/>
                      <a:pt x="698509" y="19477"/>
                      <a:pt x="698509" y="19477"/>
                    </a:cubicBezTo>
                    <a:cubicBezTo>
                      <a:pt x="697274" y="18105"/>
                      <a:pt x="695903" y="16871"/>
                      <a:pt x="694531" y="15636"/>
                    </a:cubicBezTo>
                    <a:cubicBezTo>
                      <a:pt x="693708" y="14950"/>
                      <a:pt x="692885" y="14265"/>
                      <a:pt x="692062" y="13716"/>
                    </a:cubicBezTo>
                    <a:cubicBezTo>
                      <a:pt x="691651" y="13442"/>
                      <a:pt x="691239" y="13305"/>
                      <a:pt x="690691" y="13030"/>
                    </a:cubicBezTo>
                    <a:cubicBezTo>
                      <a:pt x="690279" y="12893"/>
                      <a:pt x="689868" y="12619"/>
                      <a:pt x="689456" y="12482"/>
                    </a:cubicBezTo>
                    <a:cubicBezTo>
                      <a:pt x="689182" y="12482"/>
                      <a:pt x="689045" y="12344"/>
                      <a:pt x="688771" y="12344"/>
                    </a:cubicBezTo>
                    <a:cubicBezTo>
                      <a:pt x="688359" y="12344"/>
                      <a:pt x="687810" y="12207"/>
                      <a:pt x="687399" y="12207"/>
                    </a:cubicBezTo>
                    <a:cubicBezTo>
                      <a:pt x="686987" y="12207"/>
                      <a:pt x="686713" y="12207"/>
                      <a:pt x="686302" y="12207"/>
                    </a:cubicBezTo>
                    <a:cubicBezTo>
                      <a:pt x="685890" y="12207"/>
                      <a:pt x="685616" y="12344"/>
                      <a:pt x="685204" y="12344"/>
                    </a:cubicBezTo>
                    <a:cubicBezTo>
                      <a:pt x="684930" y="12482"/>
                      <a:pt x="684519" y="12482"/>
                      <a:pt x="684244" y="12619"/>
                    </a:cubicBezTo>
                    <a:cubicBezTo>
                      <a:pt x="684107" y="12756"/>
                      <a:pt x="683833" y="12893"/>
                      <a:pt x="683696" y="12893"/>
                    </a:cubicBezTo>
                    <a:cubicBezTo>
                      <a:pt x="683284" y="13167"/>
                      <a:pt x="683010" y="13305"/>
                      <a:pt x="682735" y="13579"/>
                    </a:cubicBezTo>
                    <a:cubicBezTo>
                      <a:pt x="682873" y="13442"/>
                      <a:pt x="683010" y="13305"/>
                      <a:pt x="683147" y="13167"/>
                    </a:cubicBezTo>
                    <a:cubicBezTo>
                      <a:pt x="682461" y="13853"/>
                      <a:pt x="681638" y="14539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815" y="15362"/>
                      <a:pt x="680678" y="15636"/>
                      <a:pt x="680404" y="15773"/>
                    </a:cubicBezTo>
                    <a:cubicBezTo>
                      <a:pt x="680541" y="15636"/>
                      <a:pt x="680678" y="15636"/>
                      <a:pt x="680678" y="15499"/>
                    </a:cubicBezTo>
                    <a:cubicBezTo>
                      <a:pt x="680404" y="15911"/>
                      <a:pt x="679992" y="16322"/>
                      <a:pt x="679718" y="16734"/>
                    </a:cubicBezTo>
                    <a:cubicBezTo>
                      <a:pt x="679855" y="16459"/>
                      <a:pt x="679992" y="16322"/>
                      <a:pt x="680129" y="16048"/>
                    </a:cubicBezTo>
                    <a:cubicBezTo>
                      <a:pt x="679444" y="16871"/>
                      <a:pt x="678895" y="17831"/>
                      <a:pt x="678484" y="18791"/>
                    </a:cubicBezTo>
                    <a:cubicBezTo>
                      <a:pt x="678484" y="18791"/>
                      <a:pt x="678484" y="18654"/>
                      <a:pt x="678484" y="18654"/>
                    </a:cubicBezTo>
                    <a:cubicBezTo>
                      <a:pt x="678484" y="18654"/>
                      <a:pt x="678484" y="18791"/>
                      <a:pt x="678346" y="18791"/>
                    </a:cubicBezTo>
                    <a:cubicBezTo>
                      <a:pt x="678209" y="18928"/>
                      <a:pt x="678209" y="19202"/>
                      <a:pt x="678072" y="19340"/>
                    </a:cubicBezTo>
                    <a:cubicBezTo>
                      <a:pt x="678209" y="19202"/>
                      <a:pt x="678209" y="18928"/>
                      <a:pt x="678346" y="18791"/>
                    </a:cubicBezTo>
                    <a:cubicBezTo>
                      <a:pt x="677523" y="20437"/>
                      <a:pt x="676975" y="22083"/>
                      <a:pt x="676289" y="23866"/>
                    </a:cubicBezTo>
                    <a:cubicBezTo>
                      <a:pt x="675466" y="26472"/>
                      <a:pt x="674780" y="29215"/>
                      <a:pt x="674094" y="31958"/>
                    </a:cubicBezTo>
                    <a:cubicBezTo>
                      <a:pt x="672723" y="40188"/>
                      <a:pt x="671626" y="48555"/>
                      <a:pt x="670940" y="56784"/>
                    </a:cubicBezTo>
                    <a:cubicBezTo>
                      <a:pt x="670940" y="56510"/>
                      <a:pt x="670940" y="56236"/>
                      <a:pt x="671077" y="55824"/>
                    </a:cubicBezTo>
                    <a:cubicBezTo>
                      <a:pt x="670665" y="62133"/>
                      <a:pt x="670254" y="68580"/>
                      <a:pt x="669980" y="74889"/>
                    </a:cubicBezTo>
                    <a:cubicBezTo>
                      <a:pt x="669705" y="79141"/>
                      <a:pt x="669568" y="83530"/>
                      <a:pt x="669431" y="87782"/>
                    </a:cubicBezTo>
                    <a:cubicBezTo>
                      <a:pt x="669294" y="94503"/>
                      <a:pt x="669019" y="101224"/>
                      <a:pt x="668882" y="107808"/>
                    </a:cubicBezTo>
                    <a:cubicBezTo>
                      <a:pt x="668745" y="113157"/>
                      <a:pt x="668745" y="118643"/>
                      <a:pt x="668745" y="123993"/>
                    </a:cubicBezTo>
                    <a:cubicBezTo>
                      <a:pt x="668471" y="148819"/>
                      <a:pt x="668745" y="173782"/>
                      <a:pt x="668197" y="198608"/>
                    </a:cubicBezTo>
                    <a:cubicBezTo>
                      <a:pt x="668197" y="201900"/>
                      <a:pt x="665865" y="204643"/>
                      <a:pt x="662573" y="205054"/>
                    </a:cubicBezTo>
                    <a:cubicBezTo>
                      <a:pt x="659007" y="205466"/>
                      <a:pt x="655852" y="202997"/>
                      <a:pt x="655303" y="199431"/>
                    </a:cubicBezTo>
                    <a:cubicBezTo>
                      <a:pt x="654755" y="196002"/>
                      <a:pt x="654618" y="192435"/>
                      <a:pt x="654206" y="189006"/>
                    </a:cubicBezTo>
                    <a:cubicBezTo>
                      <a:pt x="653795" y="185715"/>
                      <a:pt x="653520" y="182286"/>
                      <a:pt x="653109" y="178857"/>
                    </a:cubicBezTo>
                    <a:cubicBezTo>
                      <a:pt x="652149" y="170627"/>
                      <a:pt x="651189" y="162260"/>
                      <a:pt x="650091" y="154031"/>
                    </a:cubicBezTo>
                    <a:cubicBezTo>
                      <a:pt x="649131" y="147036"/>
                      <a:pt x="648171" y="140315"/>
                      <a:pt x="647211" y="133320"/>
                    </a:cubicBezTo>
                    <a:cubicBezTo>
                      <a:pt x="646800" y="129891"/>
                      <a:pt x="645977" y="126599"/>
                      <a:pt x="645291" y="123170"/>
                    </a:cubicBezTo>
                    <a:cubicBezTo>
                      <a:pt x="644605" y="119466"/>
                      <a:pt x="643919" y="115763"/>
                      <a:pt x="643233" y="112060"/>
                    </a:cubicBezTo>
                    <a:cubicBezTo>
                      <a:pt x="642136" y="107122"/>
                      <a:pt x="641039" y="102047"/>
                      <a:pt x="639667" y="96972"/>
                    </a:cubicBezTo>
                    <a:cubicBezTo>
                      <a:pt x="638158" y="91211"/>
                      <a:pt x="636375" y="85451"/>
                      <a:pt x="634455" y="79690"/>
                    </a:cubicBezTo>
                    <a:cubicBezTo>
                      <a:pt x="632261" y="73792"/>
                      <a:pt x="629929" y="67894"/>
                      <a:pt x="627049" y="62271"/>
                    </a:cubicBezTo>
                    <a:cubicBezTo>
                      <a:pt x="627049" y="62271"/>
                      <a:pt x="627049" y="62408"/>
                      <a:pt x="627049" y="62408"/>
                    </a:cubicBezTo>
                    <a:cubicBezTo>
                      <a:pt x="627049" y="62408"/>
                      <a:pt x="627049" y="62271"/>
                      <a:pt x="626911" y="62271"/>
                    </a:cubicBezTo>
                    <a:cubicBezTo>
                      <a:pt x="626774" y="62133"/>
                      <a:pt x="626774" y="61859"/>
                      <a:pt x="626637" y="61722"/>
                    </a:cubicBezTo>
                    <a:cubicBezTo>
                      <a:pt x="626637" y="61859"/>
                      <a:pt x="626774" y="61996"/>
                      <a:pt x="626774" y="61996"/>
                    </a:cubicBezTo>
                    <a:cubicBezTo>
                      <a:pt x="625265" y="59253"/>
                      <a:pt x="623757" y="56510"/>
                      <a:pt x="621974" y="53904"/>
                    </a:cubicBezTo>
                    <a:cubicBezTo>
                      <a:pt x="622111" y="54178"/>
                      <a:pt x="622248" y="54315"/>
                      <a:pt x="622385" y="54590"/>
                    </a:cubicBezTo>
                    <a:cubicBezTo>
                      <a:pt x="620602" y="52121"/>
                      <a:pt x="618819" y="49789"/>
                      <a:pt x="616899" y="47457"/>
                    </a:cubicBezTo>
                    <a:cubicBezTo>
                      <a:pt x="617036" y="47595"/>
                      <a:pt x="617173" y="47732"/>
                      <a:pt x="617310" y="47869"/>
                    </a:cubicBezTo>
                    <a:cubicBezTo>
                      <a:pt x="616350" y="46772"/>
                      <a:pt x="615390" y="45811"/>
                      <a:pt x="614430" y="44851"/>
                    </a:cubicBezTo>
                    <a:cubicBezTo>
                      <a:pt x="614567" y="44988"/>
                      <a:pt x="614567" y="44988"/>
                      <a:pt x="614704" y="45126"/>
                    </a:cubicBezTo>
                    <a:cubicBezTo>
                      <a:pt x="614567" y="44988"/>
                      <a:pt x="614430" y="44988"/>
                      <a:pt x="614293" y="44851"/>
                    </a:cubicBezTo>
                    <a:cubicBezTo>
                      <a:pt x="614155" y="44714"/>
                      <a:pt x="614155" y="44714"/>
                      <a:pt x="614018" y="44577"/>
                    </a:cubicBezTo>
                    <a:cubicBezTo>
                      <a:pt x="614018" y="44577"/>
                      <a:pt x="614155" y="44714"/>
                      <a:pt x="614155" y="44714"/>
                    </a:cubicBezTo>
                    <a:cubicBezTo>
                      <a:pt x="613195" y="43891"/>
                      <a:pt x="612098" y="43068"/>
                      <a:pt x="611001" y="42245"/>
                    </a:cubicBezTo>
                    <a:cubicBezTo>
                      <a:pt x="611275" y="42382"/>
                      <a:pt x="611412" y="42520"/>
                      <a:pt x="611687" y="42657"/>
                    </a:cubicBezTo>
                    <a:cubicBezTo>
                      <a:pt x="610589" y="41971"/>
                      <a:pt x="609355" y="41285"/>
                      <a:pt x="608258" y="40599"/>
                    </a:cubicBezTo>
                    <a:cubicBezTo>
                      <a:pt x="608532" y="40737"/>
                      <a:pt x="608669" y="40874"/>
                      <a:pt x="608943" y="41011"/>
                    </a:cubicBezTo>
                    <a:cubicBezTo>
                      <a:pt x="608258" y="40737"/>
                      <a:pt x="607709" y="40462"/>
                      <a:pt x="607023" y="40188"/>
                    </a:cubicBezTo>
                    <a:cubicBezTo>
                      <a:pt x="607297" y="40325"/>
                      <a:pt x="607435" y="40325"/>
                      <a:pt x="607709" y="40462"/>
                    </a:cubicBezTo>
                    <a:cubicBezTo>
                      <a:pt x="606886" y="40051"/>
                      <a:pt x="605926" y="39776"/>
                      <a:pt x="604966" y="39639"/>
                    </a:cubicBezTo>
                    <a:cubicBezTo>
                      <a:pt x="604691" y="39639"/>
                      <a:pt x="604280" y="39639"/>
                      <a:pt x="604006" y="39639"/>
                    </a:cubicBezTo>
                    <a:cubicBezTo>
                      <a:pt x="603868" y="39639"/>
                      <a:pt x="603731" y="39639"/>
                      <a:pt x="603594" y="39776"/>
                    </a:cubicBezTo>
                    <a:cubicBezTo>
                      <a:pt x="603320" y="39914"/>
                      <a:pt x="603046" y="40051"/>
                      <a:pt x="602634" y="40051"/>
                    </a:cubicBezTo>
                    <a:cubicBezTo>
                      <a:pt x="602223" y="40188"/>
                      <a:pt x="601948" y="40462"/>
                      <a:pt x="601537" y="40599"/>
                    </a:cubicBezTo>
                    <a:cubicBezTo>
                      <a:pt x="601537" y="40599"/>
                      <a:pt x="601674" y="40462"/>
                      <a:pt x="601674" y="40462"/>
                    </a:cubicBezTo>
                    <a:cubicBezTo>
                      <a:pt x="601262" y="40737"/>
                      <a:pt x="600851" y="41011"/>
                      <a:pt x="600439" y="41285"/>
                    </a:cubicBezTo>
                    <a:cubicBezTo>
                      <a:pt x="600439" y="41285"/>
                      <a:pt x="600439" y="41285"/>
                      <a:pt x="600577" y="41148"/>
                    </a:cubicBezTo>
                    <a:cubicBezTo>
                      <a:pt x="600302" y="41285"/>
                      <a:pt x="600165" y="41559"/>
                      <a:pt x="599891" y="41834"/>
                    </a:cubicBezTo>
                    <a:cubicBezTo>
                      <a:pt x="599754" y="41971"/>
                      <a:pt x="599617" y="42245"/>
                      <a:pt x="599479" y="42382"/>
                    </a:cubicBezTo>
                    <a:cubicBezTo>
                      <a:pt x="599205" y="42794"/>
                      <a:pt x="599068" y="43205"/>
                      <a:pt x="598794" y="43480"/>
                    </a:cubicBezTo>
                    <a:cubicBezTo>
                      <a:pt x="598382" y="44440"/>
                      <a:pt x="597971" y="45400"/>
                      <a:pt x="597559" y="46360"/>
                    </a:cubicBezTo>
                    <a:cubicBezTo>
                      <a:pt x="597696" y="46086"/>
                      <a:pt x="597833" y="45811"/>
                      <a:pt x="597833" y="45537"/>
                    </a:cubicBezTo>
                    <a:cubicBezTo>
                      <a:pt x="597285" y="47183"/>
                      <a:pt x="596736" y="48829"/>
                      <a:pt x="596325" y="50475"/>
                    </a:cubicBezTo>
                    <a:cubicBezTo>
                      <a:pt x="595913" y="52669"/>
                      <a:pt x="595639" y="54727"/>
                      <a:pt x="595502" y="57059"/>
                    </a:cubicBezTo>
                    <a:cubicBezTo>
                      <a:pt x="595365" y="60076"/>
                      <a:pt x="595227" y="62956"/>
                      <a:pt x="595227" y="65974"/>
                    </a:cubicBezTo>
                    <a:cubicBezTo>
                      <a:pt x="595227" y="69677"/>
                      <a:pt x="595502" y="73518"/>
                      <a:pt x="595776" y="77221"/>
                    </a:cubicBezTo>
                    <a:cubicBezTo>
                      <a:pt x="595776" y="77221"/>
                      <a:pt x="595776" y="77084"/>
                      <a:pt x="595776" y="77084"/>
                    </a:cubicBezTo>
                    <a:cubicBezTo>
                      <a:pt x="596599" y="87371"/>
                      <a:pt x="597422" y="97658"/>
                      <a:pt x="598519" y="107945"/>
                    </a:cubicBezTo>
                    <a:cubicBezTo>
                      <a:pt x="599068" y="113706"/>
                      <a:pt x="599617" y="119466"/>
                      <a:pt x="600302" y="125227"/>
                    </a:cubicBezTo>
                    <a:cubicBezTo>
                      <a:pt x="600714" y="129068"/>
                      <a:pt x="601125" y="132771"/>
                      <a:pt x="601674" y="136611"/>
                    </a:cubicBezTo>
                    <a:cubicBezTo>
                      <a:pt x="602223" y="139629"/>
                      <a:pt x="602908" y="142509"/>
                      <a:pt x="603457" y="145527"/>
                    </a:cubicBezTo>
                    <a:cubicBezTo>
                      <a:pt x="605103" y="154305"/>
                      <a:pt x="606612" y="163220"/>
                      <a:pt x="607846" y="172136"/>
                    </a:cubicBezTo>
                    <a:cubicBezTo>
                      <a:pt x="608532" y="177348"/>
                      <a:pt x="609355" y="182423"/>
                      <a:pt x="610041" y="187635"/>
                    </a:cubicBezTo>
                    <a:cubicBezTo>
                      <a:pt x="610315" y="190378"/>
                      <a:pt x="610726" y="193258"/>
                      <a:pt x="611138" y="196139"/>
                    </a:cubicBezTo>
                    <a:cubicBezTo>
                      <a:pt x="611412" y="198471"/>
                      <a:pt x="611549" y="200939"/>
                      <a:pt x="611824" y="203408"/>
                    </a:cubicBezTo>
                    <a:cubicBezTo>
                      <a:pt x="612098" y="206014"/>
                      <a:pt x="611824" y="208483"/>
                      <a:pt x="611549" y="211089"/>
                    </a:cubicBezTo>
                    <a:cubicBezTo>
                      <a:pt x="611275" y="213970"/>
                      <a:pt x="608806" y="216301"/>
                      <a:pt x="605926" y="216713"/>
                    </a:cubicBezTo>
                    <a:cubicBezTo>
                      <a:pt x="602908" y="217124"/>
                      <a:pt x="599479" y="215204"/>
                      <a:pt x="598794" y="212049"/>
                    </a:cubicBezTo>
                    <a:cubicBezTo>
                      <a:pt x="598108" y="209032"/>
                      <a:pt x="597422" y="206014"/>
                      <a:pt x="597010" y="202997"/>
                    </a:cubicBezTo>
                    <a:cubicBezTo>
                      <a:pt x="596736" y="201214"/>
                      <a:pt x="596462" y="199431"/>
                      <a:pt x="596188" y="197648"/>
                    </a:cubicBezTo>
                    <a:cubicBezTo>
                      <a:pt x="595502" y="193258"/>
                      <a:pt x="594816" y="188869"/>
                      <a:pt x="594267" y="184343"/>
                    </a:cubicBezTo>
                    <a:cubicBezTo>
                      <a:pt x="593170" y="176388"/>
                      <a:pt x="592073" y="168432"/>
                      <a:pt x="590975" y="160614"/>
                    </a:cubicBezTo>
                    <a:cubicBezTo>
                      <a:pt x="590015" y="154031"/>
                      <a:pt x="589330" y="147447"/>
                      <a:pt x="588369" y="140863"/>
                    </a:cubicBezTo>
                    <a:cubicBezTo>
                      <a:pt x="587684" y="135103"/>
                      <a:pt x="586998" y="129342"/>
                      <a:pt x="586312" y="123581"/>
                    </a:cubicBezTo>
                    <a:cubicBezTo>
                      <a:pt x="585215" y="119055"/>
                      <a:pt x="584255" y="114666"/>
                      <a:pt x="583020" y="110139"/>
                    </a:cubicBezTo>
                    <a:cubicBezTo>
                      <a:pt x="581374" y="103693"/>
                      <a:pt x="579317" y="97246"/>
                      <a:pt x="577122" y="90937"/>
                    </a:cubicBezTo>
                    <a:cubicBezTo>
                      <a:pt x="577122" y="90937"/>
                      <a:pt x="577122" y="90937"/>
                      <a:pt x="577122" y="90937"/>
                    </a:cubicBezTo>
                    <a:cubicBezTo>
                      <a:pt x="574242" y="82570"/>
                      <a:pt x="570813" y="74341"/>
                      <a:pt x="566835" y="66385"/>
                    </a:cubicBezTo>
                    <a:cubicBezTo>
                      <a:pt x="566972" y="66660"/>
                      <a:pt x="567110" y="66797"/>
                      <a:pt x="567247" y="67071"/>
                    </a:cubicBezTo>
                    <a:cubicBezTo>
                      <a:pt x="564366" y="61448"/>
                      <a:pt x="561212" y="56098"/>
                      <a:pt x="557783" y="50749"/>
                    </a:cubicBezTo>
                    <a:cubicBezTo>
                      <a:pt x="556000" y="48280"/>
                      <a:pt x="554217" y="45811"/>
                      <a:pt x="552296" y="43480"/>
                    </a:cubicBezTo>
                    <a:cubicBezTo>
                      <a:pt x="552433" y="43617"/>
                      <a:pt x="552571" y="43754"/>
                      <a:pt x="552708" y="43891"/>
                    </a:cubicBezTo>
                    <a:cubicBezTo>
                      <a:pt x="552571" y="43754"/>
                      <a:pt x="552433" y="43617"/>
                      <a:pt x="552296" y="43343"/>
                    </a:cubicBezTo>
                    <a:cubicBezTo>
                      <a:pt x="552296" y="43343"/>
                      <a:pt x="552296" y="43343"/>
                      <a:pt x="552159" y="43205"/>
                    </a:cubicBezTo>
                    <a:cubicBezTo>
                      <a:pt x="552159" y="43205"/>
                      <a:pt x="552159" y="43205"/>
                      <a:pt x="552159" y="43343"/>
                    </a:cubicBezTo>
                    <a:cubicBezTo>
                      <a:pt x="550239" y="41148"/>
                      <a:pt x="548182" y="39091"/>
                      <a:pt x="546124" y="37170"/>
                    </a:cubicBezTo>
                    <a:cubicBezTo>
                      <a:pt x="546261" y="37170"/>
                      <a:pt x="546261" y="37308"/>
                      <a:pt x="546398" y="37308"/>
                    </a:cubicBezTo>
                    <a:cubicBezTo>
                      <a:pt x="545301" y="36485"/>
                      <a:pt x="544341" y="35524"/>
                      <a:pt x="543107" y="34839"/>
                    </a:cubicBezTo>
                    <a:cubicBezTo>
                      <a:pt x="542695" y="34564"/>
                      <a:pt x="542146" y="34290"/>
                      <a:pt x="541735" y="34016"/>
                    </a:cubicBezTo>
                    <a:cubicBezTo>
                      <a:pt x="542009" y="34153"/>
                      <a:pt x="542146" y="34290"/>
                      <a:pt x="542421" y="34290"/>
                    </a:cubicBezTo>
                    <a:cubicBezTo>
                      <a:pt x="541461" y="33741"/>
                      <a:pt x="540501" y="33330"/>
                      <a:pt x="539403" y="32918"/>
                    </a:cubicBezTo>
                    <a:cubicBezTo>
                      <a:pt x="538717" y="32781"/>
                      <a:pt x="538169" y="32507"/>
                      <a:pt x="537620" y="32370"/>
                    </a:cubicBezTo>
                    <a:cubicBezTo>
                      <a:pt x="537895" y="32370"/>
                      <a:pt x="538169" y="32507"/>
                      <a:pt x="538443" y="32507"/>
                    </a:cubicBezTo>
                    <a:cubicBezTo>
                      <a:pt x="537483" y="32233"/>
                      <a:pt x="536386" y="32095"/>
                      <a:pt x="535426" y="31958"/>
                    </a:cubicBezTo>
                    <a:cubicBezTo>
                      <a:pt x="535426" y="31958"/>
                      <a:pt x="535426" y="31958"/>
                      <a:pt x="535426" y="31958"/>
                    </a:cubicBezTo>
                    <a:cubicBezTo>
                      <a:pt x="535014" y="31958"/>
                      <a:pt x="534466" y="31958"/>
                      <a:pt x="533917" y="31958"/>
                    </a:cubicBezTo>
                    <a:cubicBezTo>
                      <a:pt x="533780" y="31958"/>
                      <a:pt x="533780" y="31958"/>
                      <a:pt x="533643" y="31958"/>
                    </a:cubicBezTo>
                    <a:cubicBezTo>
                      <a:pt x="533368" y="32095"/>
                      <a:pt x="533094" y="32233"/>
                      <a:pt x="532820" y="32233"/>
                    </a:cubicBezTo>
                    <a:cubicBezTo>
                      <a:pt x="532545" y="32507"/>
                      <a:pt x="532134" y="32644"/>
                      <a:pt x="531859" y="32918"/>
                    </a:cubicBezTo>
                    <a:cubicBezTo>
                      <a:pt x="531585" y="33193"/>
                      <a:pt x="531311" y="33467"/>
                      <a:pt x="531037" y="33604"/>
                    </a:cubicBezTo>
                    <a:cubicBezTo>
                      <a:pt x="531037" y="33604"/>
                      <a:pt x="531037" y="33604"/>
                      <a:pt x="531174" y="33604"/>
                    </a:cubicBezTo>
                    <a:cubicBezTo>
                      <a:pt x="530899" y="33879"/>
                      <a:pt x="530488" y="34290"/>
                      <a:pt x="530214" y="34564"/>
                    </a:cubicBezTo>
                    <a:cubicBezTo>
                      <a:pt x="529939" y="34976"/>
                      <a:pt x="529665" y="35250"/>
                      <a:pt x="529391" y="35662"/>
                    </a:cubicBezTo>
                    <a:cubicBezTo>
                      <a:pt x="529116" y="36073"/>
                      <a:pt x="528842" y="36485"/>
                      <a:pt x="528568" y="36896"/>
                    </a:cubicBezTo>
                    <a:cubicBezTo>
                      <a:pt x="528705" y="36622"/>
                      <a:pt x="528842" y="36485"/>
                      <a:pt x="528842" y="36210"/>
                    </a:cubicBezTo>
                    <a:cubicBezTo>
                      <a:pt x="528293" y="37308"/>
                      <a:pt x="527745" y="38542"/>
                      <a:pt x="527470" y="39776"/>
                    </a:cubicBezTo>
                    <a:cubicBezTo>
                      <a:pt x="527608" y="39502"/>
                      <a:pt x="527608" y="39228"/>
                      <a:pt x="527745" y="38953"/>
                    </a:cubicBezTo>
                    <a:cubicBezTo>
                      <a:pt x="527196" y="40737"/>
                      <a:pt x="526785" y="42520"/>
                      <a:pt x="526373" y="44166"/>
                    </a:cubicBezTo>
                    <a:cubicBezTo>
                      <a:pt x="525962" y="46223"/>
                      <a:pt x="525824" y="48417"/>
                      <a:pt x="525550" y="50475"/>
                    </a:cubicBezTo>
                    <a:cubicBezTo>
                      <a:pt x="525413" y="54315"/>
                      <a:pt x="525276" y="58019"/>
                      <a:pt x="525413" y="61859"/>
                    </a:cubicBezTo>
                    <a:cubicBezTo>
                      <a:pt x="527059" y="65288"/>
                      <a:pt x="528568" y="68854"/>
                      <a:pt x="529939" y="72283"/>
                    </a:cubicBezTo>
                    <a:cubicBezTo>
                      <a:pt x="533505" y="81062"/>
                      <a:pt x="536523" y="89977"/>
                      <a:pt x="539266" y="99030"/>
                    </a:cubicBezTo>
                    <a:cubicBezTo>
                      <a:pt x="540912" y="104379"/>
                      <a:pt x="542284" y="109865"/>
                      <a:pt x="543518" y="115352"/>
                    </a:cubicBezTo>
                    <a:cubicBezTo>
                      <a:pt x="544615" y="120289"/>
                      <a:pt x="545713" y="125090"/>
                      <a:pt x="546810" y="130028"/>
                    </a:cubicBezTo>
                    <a:cubicBezTo>
                      <a:pt x="547359" y="132634"/>
                      <a:pt x="548044" y="135240"/>
                      <a:pt x="548593" y="137846"/>
                    </a:cubicBezTo>
                    <a:cubicBezTo>
                      <a:pt x="549827" y="145252"/>
                      <a:pt x="551062" y="152522"/>
                      <a:pt x="552296" y="159929"/>
                    </a:cubicBezTo>
                    <a:cubicBezTo>
                      <a:pt x="552982" y="163632"/>
                      <a:pt x="553256" y="167335"/>
                      <a:pt x="553805" y="171039"/>
                    </a:cubicBezTo>
                    <a:cubicBezTo>
                      <a:pt x="554217" y="173782"/>
                      <a:pt x="554491" y="176662"/>
                      <a:pt x="554902" y="179405"/>
                    </a:cubicBezTo>
                    <a:cubicBezTo>
                      <a:pt x="555862" y="187223"/>
                      <a:pt x="556685" y="195179"/>
                      <a:pt x="557508" y="202997"/>
                    </a:cubicBezTo>
                    <a:cubicBezTo>
                      <a:pt x="557783" y="205466"/>
                      <a:pt x="557920" y="207935"/>
                      <a:pt x="558194" y="210403"/>
                    </a:cubicBezTo>
                    <a:cubicBezTo>
                      <a:pt x="558331" y="212324"/>
                      <a:pt x="558469" y="214244"/>
                      <a:pt x="558469" y="216164"/>
                    </a:cubicBezTo>
                    <a:cubicBezTo>
                      <a:pt x="558469" y="217810"/>
                      <a:pt x="558606" y="219319"/>
                      <a:pt x="558469" y="220965"/>
                    </a:cubicBezTo>
                    <a:cubicBezTo>
                      <a:pt x="558194" y="223159"/>
                      <a:pt x="557783" y="225354"/>
                      <a:pt x="556411" y="227137"/>
                    </a:cubicBezTo>
                    <a:cubicBezTo>
                      <a:pt x="555040" y="229057"/>
                      <a:pt x="552571" y="229743"/>
                      <a:pt x="550376" y="230429"/>
                    </a:cubicBezTo>
                    <a:cubicBezTo>
                      <a:pt x="547359" y="231115"/>
                      <a:pt x="544478" y="229743"/>
                      <a:pt x="543244" y="227000"/>
                    </a:cubicBezTo>
                    <a:cubicBezTo>
                      <a:pt x="541461" y="223296"/>
                      <a:pt x="539540" y="219730"/>
                      <a:pt x="538169" y="215890"/>
                    </a:cubicBezTo>
                    <a:cubicBezTo>
                      <a:pt x="536523" y="211226"/>
                      <a:pt x="535288" y="206426"/>
                      <a:pt x="534191" y="201625"/>
                    </a:cubicBezTo>
                    <a:cubicBezTo>
                      <a:pt x="533094" y="197236"/>
                      <a:pt x="532134" y="192847"/>
                      <a:pt x="531311" y="188321"/>
                    </a:cubicBezTo>
                    <a:cubicBezTo>
                      <a:pt x="529528" y="180091"/>
                      <a:pt x="527882" y="171861"/>
                      <a:pt x="526236" y="163769"/>
                    </a:cubicBezTo>
                    <a:cubicBezTo>
                      <a:pt x="525687" y="161300"/>
                      <a:pt x="525276" y="158831"/>
                      <a:pt x="524864" y="156362"/>
                    </a:cubicBezTo>
                    <a:cubicBezTo>
                      <a:pt x="523904" y="151013"/>
                      <a:pt x="522944" y="145527"/>
                      <a:pt x="522121" y="140178"/>
                    </a:cubicBezTo>
                    <a:cubicBezTo>
                      <a:pt x="521024" y="134280"/>
                      <a:pt x="520064" y="128382"/>
                      <a:pt x="519241" y="122484"/>
                    </a:cubicBezTo>
                    <a:cubicBezTo>
                      <a:pt x="518555" y="117409"/>
                      <a:pt x="517869" y="112334"/>
                      <a:pt x="517183" y="107122"/>
                    </a:cubicBezTo>
                    <a:cubicBezTo>
                      <a:pt x="516772" y="104379"/>
                      <a:pt x="516360" y="101773"/>
                      <a:pt x="516086" y="99030"/>
                    </a:cubicBezTo>
                    <a:cubicBezTo>
                      <a:pt x="515675" y="94915"/>
                      <a:pt x="515263" y="90663"/>
                      <a:pt x="514852" y="86548"/>
                    </a:cubicBezTo>
                    <a:cubicBezTo>
                      <a:pt x="514440" y="82845"/>
                      <a:pt x="514029" y="79141"/>
                      <a:pt x="513754" y="75438"/>
                    </a:cubicBezTo>
                    <a:cubicBezTo>
                      <a:pt x="513480" y="70775"/>
                      <a:pt x="513206" y="65974"/>
                      <a:pt x="513206" y="61311"/>
                    </a:cubicBezTo>
                    <a:cubicBezTo>
                      <a:pt x="510463" y="56098"/>
                      <a:pt x="507719" y="51161"/>
                      <a:pt x="504565" y="46223"/>
                    </a:cubicBezTo>
                    <a:cubicBezTo>
                      <a:pt x="501547" y="41834"/>
                      <a:pt x="498392" y="37719"/>
                      <a:pt x="494826" y="33741"/>
                    </a:cubicBezTo>
                    <a:cubicBezTo>
                      <a:pt x="492906" y="31684"/>
                      <a:pt x="490986" y="29764"/>
                      <a:pt x="488928" y="27981"/>
                    </a:cubicBezTo>
                    <a:cubicBezTo>
                      <a:pt x="488928" y="27981"/>
                      <a:pt x="488928" y="27981"/>
                      <a:pt x="489066" y="27981"/>
                    </a:cubicBezTo>
                    <a:cubicBezTo>
                      <a:pt x="489066" y="27981"/>
                      <a:pt x="488928" y="27981"/>
                      <a:pt x="488928" y="27843"/>
                    </a:cubicBezTo>
                    <a:cubicBezTo>
                      <a:pt x="488791" y="27706"/>
                      <a:pt x="488654" y="27569"/>
                      <a:pt x="488517" y="27432"/>
                    </a:cubicBezTo>
                    <a:cubicBezTo>
                      <a:pt x="488654" y="27569"/>
                      <a:pt x="488654" y="27569"/>
                      <a:pt x="488791" y="27706"/>
                    </a:cubicBezTo>
                    <a:cubicBezTo>
                      <a:pt x="487145" y="26335"/>
                      <a:pt x="485362" y="25100"/>
                      <a:pt x="483716" y="23866"/>
                    </a:cubicBezTo>
                    <a:cubicBezTo>
                      <a:pt x="483991" y="24003"/>
                      <a:pt x="484128" y="24140"/>
                      <a:pt x="484265" y="24277"/>
                    </a:cubicBezTo>
                    <a:cubicBezTo>
                      <a:pt x="482345" y="23043"/>
                      <a:pt x="480424" y="21808"/>
                      <a:pt x="478367" y="20711"/>
                    </a:cubicBezTo>
                    <a:cubicBezTo>
                      <a:pt x="477407" y="20163"/>
                      <a:pt x="476310" y="19751"/>
                      <a:pt x="475350" y="19340"/>
                    </a:cubicBezTo>
                    <a:cubicBezTo>
                      <a:pt x="475350" y="19340"/>
                      <a:pt x="475350" y="19340"/>
                      <a:pt x="475350" y="19340"/>
                    </a:cubicBezTo>
                    <a:cubicBezTo>
                      <a:pt x="473978" y="18791"/>
                      <a:pt x="472606" y="18379"/>
                      <a:pt x="471098" y="18242"/>
                    </a:cubicBezTo>
                    <a:cubicBezTo>
                      <a:pt x="471372" y="18242"/>
                      <a:pt x="471509" y="18379"/>
                      <a:pt x="471783" y="18379"/>
                    </a:cubicBezTo>
                    <a:cubicBezTo>
                      <a:pt x="471235" y="18379"/>
                      <a:pt x="470686" y="18242"/>
                      <a:pt x="470137" y="18242"/>
                    </a:cubicBezTo>
                    <a:cubicBezTo>
                      <a:pt x="469177" y="18242"/>
                      <a:pt x="468217" y="18242"/>
                      <a:pt x="467394" y="18242"/>
                    </a:cubicBezTo>
                    <a:cubicBezTo>
                      <a:pt x="467531" y="18242"/>
                      <a:pt x="467531" y="18242"/>
                      <a:pt x="467669" y="18242"/>
                    </a:cubicBezTo>
                    <a:cubicBezTo>
                      <a:pt x="467531" y="18242"/>
                      <a:pt x="467394" y="18242"/>
                      <a:pt x="467257" y="18242"/>
                    </a:cubicBezTo>
                    <a:cubicBezTo>
                      <a:pt x="467120" y="18242"/>
                      <a:pt x="466983" y="18242"/>
                      <a:pt x="466983" y="18242"/>
                    </a:cubicBezTo>
                    <a:cubicBezTo>
                      <a:pt x="467120" y="18242"/>
                      <a:pt x="467120" y="18242"/>
                      <a:pt x="467257" y="18242"/>
                    </a:cubicBezTo>
                    <a:cubicBezTo>
                      <a:pt x="466160" y="18379"/>
                      <a:pt x="465200" y="18517"/>
                      <a:pt x="464102" y="18791"/>
                    </a:cubicBezTo>
                    <a:cubicBezTo>
                      <a:pt x="464240" y="18791"/>
                      <a:pt x="464377" y="18791"/>
                      <a:pt x="464514" y="18654"/>
                    </a:cubicBezTo>
                    <a:cubicBezTo>
                      <a:pt x="463965" y="18791"/>
                      <a:pt x="463417" y="18928"/>
                      <a:pt x="463005" y="19065"/>
                    </a:cubicBezTo>
                    <a:cubicBezTo>
                      <a:pt x="462731" y="19202"/>
                      <a:pt x="462457" y="19340"/>
                      <a:pt x="462182" y="19477"/>
                    </a:cubicBezTo>
                    <a:cubicBezTo>
                      <a:pt x="461908" y="19614"/>
                      <a:pt x="461496" y="19888"/>
                      <a:pt x="461222" y="20025"/>
                    </a:cubicBezTo>
                    <a:cubicBezTo>
                      <a:pt x="460811" y="20300"/>
                      <a:pt x="460399" y="20711"/>
                      <a:pt x="459988" y="20985"/>
                    </a:cubicBezTo>
                    <a:cubicBezTo>
                      <a:pt x="459576" y="21397"/>
                      <a:pt x="459302" y="21808"/>
                      <a:pt x="458890" y="22083"/>
                    </a:cubicBezTo>
                    <a:cubicBezTo>
                      <a:pt x="458342" y="22769"/>
                      <a:pt x="457656" y="23454"/>
                      <a:pt x="457244" y="24277"/>
                    </a:cubicBezTo>
                    <a:cubicBezTo>
                      <a:pt x="456833" y="24826"/>
                      <a:pt x="456559" y="25375"/>
                      <a:pt x="456284" y="26060"/>
                    </a:cubicBezTo>
                    <a:cubicBezTo>
                      <a:pt x="456284" y="26060"/>
                      <a:pt x="456284" y="25923"/>
                      <a:pt x="456284" y="25923"/>
                    </a:cubicBezTo>
                    <a:cubicBezTo>
                      <a:pt x="456147" y="26335"/>
                      <a:pt x="455873" y="26746"/>
                      <a:pt x="455736" y="27158"/>
                    </a:cubicBezTo>
                    <a:cubicBezTo>
                      <a:pt x="455324" y="28255"/>
                      <a:pt x="455050" y="29352"/>
                      <a:pt x="454776" y="30587"/>
                    </a:cubicBezTo>
                    <a:cubicBezTo>
                      <a:pt x="454501" y="32644"/>
                      <a:pt x="454090" y="34839"/>
                      <a:pt x="453953" y="36896"/>
                    </a:cubicBezTo>
                    <a:cubicBezTo>
                      <a:pt x="453815" y="38953"/>
                      <a:pt x="453815" y="41011"/>
                      <a:pt x="453953" y="43068"/>
                    </a:cubicBezTo>
                    <a:cubicBezTo>
                      <a:pt x="455324" y="60899"/>
                      <a:pt x="458753" y="78593"/>
                      <a:pt x="461771" y="96149"/>
                    </a:cubicBezTo>
                    <a:cubicBezTo>
                      <a:pt x="462594" y="100813"/>
                      <a:pt x="463554" y="105476"/>
                      <a:pt x="464514" y="110277"/>
                    </a:cubicBezTo>
                    <a:cubicBezTo>
                      <a:pt x="465200" y="114117"/>
                      <a:pt x="466023" y="117958"/>
                      <a:pt x="466708" y="121798"/>
                    </a:cubicBezTo>
                    <a:cubicBezTo>
                      <a:pt x="469589" y="129479"/>
                      <a:pt x="472058" y="137160"/>
                      <a:pt x="474664" y="144841"/>
                    </a:cubicBezTo>
                    <a:cubicBezTo>
                      <a:pt x="474527" y="144567"/>
                      <a:pt x="474527" y="144429"/>
                      <a:pt x="474389" y="144155"/>
                    </a:cubicBezTo>
                    <a:cubicBezTo>
                      <a:pt x="476035" y="148819"/>
                      <a:pt x="477270" y="153619"/>
                      <a:pt x="478779" y="158420"/>
                    </a:cubicBezTo>
                    <a:cubicBezTo>
                      <a:pt x="480013" y="162535"/>
                      <a:pt x="481110" y="166512"/>
                      <a:pt x="482208" y="170627"/>
                    </a:cubicBezTo>
                    <a:cubicBezTo>
                      <a:pt x="483579" y="175428"/>
                      <a:pt x="484814" y="180228"/>
                      <a:pt x="486048" y="185029"/>
                    </a:cubicBezTo>
                    <a:cubicBezTo>
                      <a:pt x="488105" y="192984"/>
                      <a:pt x="490163" y="200939"/>
                      <a:pt x="491809" y="208895"/>
                    </a:cubicBezTo>
                    <a:cubicBezTo>
                      <a:pt x="491809" y="208620"/>
                      <a:pt x="491672" y="208483"/>
                      <a:pt x="491672" y="208209"/>
                    </a:cubicBezTo>
                    <a:cubicBezTo>
                      <a:pt x="492220" y="210815"/>
                      <a:pt x="493043" y="213558"/>
                      <a:pt x="493180" y="216301"/>
                    </a:cubicBezTo>
                    <a:cubicBezTo>
                      <a:pt x="493318" y="217261"/>
                      <a:pt x="493318" y="218222"/>
                      <a:pt x="493180" y="219319"/>
                    </a:cubicBezTo>
                    <a:cubicBezTo>
                      <a:pt x="492906" y="220690"/>
                      <a:pt x="492495" y="222199"/>
                      <a:pt x="492083" y="223571"/>
                    </a:cubicBezTo>
                    <a:cubicBezTo>
                      <a:pt x="491397" y="225628"/>
                      <a:pt x="489751" y="227274"/>
                      <a:pt x="487420" y="227686"/>
                    </a:cubicBezTo>
                    <a:cubicBezTo>
                      <a:pt x="485225" y="227960"/>
                      <a:pt x="482756" y="226863"/>
                      <a:pt x="481796" y="224942"/>
                    </a:cubicBezTo>
                    <a:cubicBezTo>
                      <a:pt x="481110" y="223571"/>
                      <a:pt x="480287" y="222062"/>
                      <a:pt x="479464" y="220553"/>
                    </a:cubicBezTo>
                    <a:cubicBezTo>
                      <a:pt x="478504" y="218633"/>
                      <a:pt x="477681" y="216576"/>
                      <a:pt x="476858" y="214518"/>
                    </a:cubicBezTo>
                    <a:cubicBezTo>
                      <a:pt x="475487" y="210678"/>
                      <a:pt x="474389" y="206700"/>
                      <a:pt x="473292" y="202722"/>
                    </a:cubicBezTo>
                    <a:cubicBezTo>
                      <a:pt x="472195" y="198471"/>
                      <a:pt x="471098" y="194219"/>
                      <a:pt x="470000" y="189967"/>
                    </a:cubicBezTo>
                    <a:cubicBezTo>
                      <a:pt x="467943" y="181874"/>
                      <a:pt x="466023" y="173919"/>
                      <a:pt x="463965" y="165826"/>
                    </a:cubicBezTo>
                    <a:cubicBezTo>
                      <a:pt x="463279" y="163358"/>
                      <a:pt x="462868" y="160889"/>
                      <a:pt x="462319" y="158420"/>
                    </a:cubicBezTo>
                    <a:cubicBezTo>
                      <a:pt x="461085" y="152933"/>
                      <a:pt x="459850" y="147584"/>
                      <a:pt x="458616" y="142235"/>
                    </a:cubicBezTo>
                    <a:cubicBezTo>
                      <a:pt x="457382" y="136611"/>
                      <a:pt x="456147" y="131125"/>
                      <a:pt x="455050" y="125501"/>
                    </a:cubicBezTo>
                    <a:cubicBezTo>
                      <a:pt x="454501" y="123170"/>
                      <a:pt x="454090" y="120838"/>
                      <a:pt x="453678" y="118369"/>
                    </a:cubicBezTo>
                    <a:cubicBezTo>
                      <a:pt x="452032" y="114254"/>
                      <a:pt x="450386" y="110002"/>
                      <a:pt x="448603" y="105888"/>
                    </a:cubicBezTo>
                    <a:cubicBezTo>
                      <a:pt x="447506" y="103144"/>
                      <a:pt x="446409" y="100401"/>
                      <a:pt x="445312" y="97795"/>
                    </a:cubicBezTo>
                    <a:cubicBezTo>
                      <a:pt x="444351" y="95326"/>
                      <a:pt x="443117" y="92857"/>
                      <a:pt x="442020" y="90388"/>
                    </a:cubicBezTo>
                    <a:cubicBezTo>
                      <a:pt x="440237" y="86411"/>
                      <a:pt x="438316" y="82570"/>
                      <a:pt x="436396" y="78730"/>
                    </a:cubicBezTo>
                    <a:cubicBezTo>
                      <a:pt x="436533" y="79004"/>
                      <a:pt x="436670" y="79141"/>
                      <a:pt x="436670" y="79416"/>
                    </a:cubicBezTo>
                    <a:cubicBezTo>
                      <a:pt x="432144" y="70500"/>
                      <a:pt x="427206" y="61722"/>
                      <a:pt x="421583" y="53355"/>
                    </a:cubicBezTo>
                    <a:cubicBezTo>
                      <a:pt x="421720" y="53492"/>
                      <a:pt x="421857" y="53767"/>
                      <a:pt x="421994" y="53904"/>
                    </a:cubicBezTo>
                    <a:cubicBezTo>
                      <a:pt x="418702" y="49103"/>
                      <a:pt x="415273" y="44440"/>
                      <a:pt x="411570" y="40051"/>
                    </a:cubicBezTo>
                    <a:cubicBezTo>
                      <a:pt x="409924" y="38268"/>
                      <a:pt x="408141" y="36622"/>
                      <a:pt x="406358" y="34839"/>
                    </a:cubicBezTo>
                    <a:cubicBezTo>
                      <a:pt x="406358" y="34839"/>
                      <a:pt x="406358" y="34839"/>
                      <a:pt x="406495" y="34839"/>
                    </a:cubicBezTo>
                    <a:cubicBezTo>
                      <a:pt x="406495" y="34839"/>
                      <a:pt x="406358" y="34701"/>
                      <a:pt x="406358" y="34701"/>
                    </a:cubicBezTo>
                    <a:cubicBezTo>
                      <a:pt x="406221" y="34564"/>
                      <a:pt x="406084" y="34427"/>
                      <a:pt x="405947" y="34427"/>
                    </a:cubicBezTo>
                    <a:cubicBezTo>
                      <a:pt x="405947" y="34427"/>
                      <a:pt x="406084" y="34564"/>
                      <a:pt x="406084" y="34564"/>
                    </a:cubicBezTo>
                    <a:cubicBezTo>
                      <a:pt x="405261" y="33741"/>
                      <a:pt x="404301" y="33056"/>
                      <a:pt x="403341" y="32370"/>
                    </a:cubicBezTo>
                    <a:cubicBezTo>
                      <a:pt x="403341" y="32370"/>
                      <a:pt x="403478" y="32370"/>
                      <a:pt x="403478" y="32507"/>
                    </a:cubicBezTo>
                    <a:cubicBezTo>
                      <a:pt x="402792" y="32095"/>
                      <a:pt x="402106" y="31684"/>
                      <a:pt x="401420" y="31272"/>
                    </a:cubicBezTo>
                    <a:cubicBezTo>
                      <a:pt x="401009" y="31135"/>
                      <a:pt x="400597" y="30998"/>
                      <a:pt x="400186" y="30861"/>
                    </a:cubicBezTo>
                    <a:cubicBezTo>
                      <a:pt x="400049" y="30861"/>
                      <a:pt x="399774" y="30861"/>
                      <a:pt x="399637" y="30724"/>
                    </a:cubicBezTo>
                    <a:cubicBezTo>
                      <a:pt x="399226" y="30724"/>
                      <a:pt x="398814" y="30724"/>
                      <a:pt x="398403" y="30724"/>
                    </a:cubicBezTo>
                    <a:cubicBezTo>
                      <a:pt x="397991" y="30724"/>
                      <a:pt x="397717" y="30861"/>
                      <a:pt x="397443" y="30861"/>
                    </a:cubicBezTo>
                    <a:cubicBezTo>
                      <a:pt x="397306" y="30861"/>
                      <a:pt x="397168" y="30998"/>
                      <a:pt x="397031" y="30998"/>
                    </a:cubicBezTo>
                    <a:cubicBezTo>
                      <a:pt x="397031" y="30998"/>
                      <a:pt x="396894" y="30998"/>
                      <a:pt x="396894" y="30998"/>
                    </a:cubicBezTo>
                    <a:cubicBezTo>
                      <a:pt x="396894" y="30998"/>
                      <a:pt x="396757" y="31135"/>
                      <a:pt x="396757" y="31135"/>
                    </a:cubicBezTo>
                    <a:cubicBezTo>
                      <a:pt x="396620" y="31410"/>
                      <a:pt x="396483" y="31684"/>
                      <a:pt x="396345" y="31821"/>
                    </a:cubicBezTo>
                    <a:cubicBezTo>
                      <a:pt x="396208" y="32095"/>
                      <a:pt x="396071" y="32507"/>
                      <a:pt x="395934" y="32781"/>
                    </a:cubicBezTo>
                    <a:cubicBezTo>
                      <a:pt x="395797" y="33467"/>
                      <a:pt x="395522" y="34016"/>
                      <a:pt x="395385" y="34701"/>
                    </a:cubicBezTo>
                    <a:cubicBezTo>
                      <a:pt x="395385" y="34427"/>
                      <a:pt x="395522" y="34290"/>
                      <a:pt x="395522" y="34016"/>
                    </a:cubicBezTo>
                    <a:cubicBezTo>
                      <a:pt x="395248" y="35250"/>
                      <a:pt x="394974" y="36622"/>
                      <a:pt x="394974" y="37856"/>
                    </a:cubicBezTo>
                    <a:cubicBezTo>
                      <a:pt x="394974" y="38953"/>
                      <a:pt x="394974" y="39914"/>
                      <a:pt x="394974" y="41011"/>
                    </a:cubicBezTo>
                    <a:cubicBezTo>
                      <a:pt x="394974" y="41011"/>
                      <a:pt x="394974" y="41011"/>
                      <a:pt x="394974" y="41011"/>
                    </a:cubicBezTo>
                    <a:cubicBezTo>
                      <a:pt x="394974" y="41011"/>
                      <a:pt x="394974" y="41148"/>
                      <a:pt x="394974" y="41148"/>
                    </a:cubicBezTo>
                    <a:cubicBezTo>
                      <a:pt x="394974" y="41422"/>
                      <a:pt x="394974" y="41559"/>
                      <a:pt x="394974" y="41834"/>
                    </a:cubicBezTo>
                    <a:cubicBezTo>
                      <a:pt x="394974" y="41697"/>
                      <a:pt x="394974" y="41697"/>
                      <a:pt x="394974" y="41559"/>
                    </a:cubicBezTo>
                    <a:cubicBezTo>
                      <a:pt x="395385" y="45949"/>
                      <a:pt x="396071" y="50475"/>
                      <a:pt x="396894" y="54727"/>
                    </a:cubicBezTo>
                    <a:cubicBezTo>
                      <a:pt x="400597" y="71735"/>
                      <a:pt x="404986" y="88605"/>
                      <a:pt x="409238" y="105476"/>
                    </a:cubicBezTo>
                    <a:cubicBezTo>
                      <a:pt x="412942" y="120152"/>
                      <a:pt x="416782" y="134691"/>
                      <a:pt x="420623" y="149367"/>
                    </a:cubicBezTo>
                    <a:cubicBezTo>
                      <a:pt x="422269" y="155814"/>
                      <a:pt x="423915" y="162397"/>
                      <a:pt x="425423" y="168844"/>
                    </a:cubicBezTo>
                    <a:cubicBezTo>
                      <a:pt x="427069" y="175290"/>
                      <a:pt x="428852" y="181874"/>
                      <a:pt x="430224" y="188321"/>
                    </a:cubicBezTo>
                    <a:cubicBezTo>
                      <a:pt x="431596" y="194219"/>
                      <a:pt x="432967" y="200116"/>
                      <a:pt x="434339" y="206151"/>
                    </a:cubicBezTo>
                    <a:cubicBezTo>
                      <a:pt x="435436" y="209306"/>
                      <a:pt x="436396" y="212461"/>
                      <a:pt x="437356" y="215616"/>
                    </a:cubicBezTo>
                    <a:cubicBezTo>
                      <a:pt x="439139" y="220965"/>
                      <a:pt x="440648" y="226451"/>
                      <a:pt x="442294" y="231800"/>
                    </a:cubicBezTo>
                    <a:cubicBezTo>
                      <a:pt x="443254" y="234955"/>
                      <a:pt x="444077" y="238110"/>
                      <a:pt x="445037" y="241264"/>
                    </a:cubicBezTo>
                    <a:cubicBezTo>
                      <a:pt x="445723" y="243596"/>
                      <a:pt x="446272" y="246065"/>
                      <a:pt x="446820" y="248397"/>
                    </a:cubicBezTo>
                    <a:cubicBezTo>
                      <a:pt x="447506" y="251277"/>
                      <a:pt x="447643" y="254157"/>
                      <a:pt x="447918" y="257038"/>
                    </a:cubicBezTo>
                    <a:cubicBezTo>
                      <a:pt x="448055" y="258958"/>
                      <a:pt x="447506" y="260741"/>
                      <a:pt x="445860" y="261976"/>
                    </a:cubicBezTo>
                    <a:cubicBezTo>
                      <a:pt x="444489" y="263073"/>
                      <a:pt x="442294" y="263347"/>
                      <a:pt x="440648" y="262661"/>
                    </a:cubicBezTo>
                    <a:cubicBezTo>
                      <a:pt x="439825" y="262250"/>
                      <a:pt x="438865" y="261976"/>
                      <a:pt x="438179" y="261290"/>
                    </a:cubicBezTo>
                    <a:cubicBezTo>
                      <a:pt x="437219" y="260604"/>
                      <a:pt x="436533" y="259370"/>
                      <a:pt x="435847" y="258409"/>
                    </a:cubicBezTo>
                    <a:cubicBezTo>
                      <a:pt x="433927" y="255118"/>
                      <a:pt x="433516" y="251140"/>
                      <a:pt x="432830" y="247437"/>
                    </a:cubicBezTo>
                    <a:cubicBezTo>
                      <a:pt x="432830" y="247437"/>
                      <a:pt x="432830" y="247437"/>
                      <a:pt x="432830" y="247574"/>
                    </a:cubicBezTo>
                    <a:cubicBezTo>
                      <a:pt x="429538" y="232898"/>
                      <a:pt x="425835" y="218084"/>
                      <a:pt x="422406" y="203408"/>
                    </a:cubicBezTo>
                    <a:cubicBezTo>
                      <a:pt x="421171" y="199842"/>
                      <a:pt x="419800" y="196276"/>
                      <a:pt x="418565" y="192710"/>
                    </a:cubicBezTo>
                    <a:cubicBezTo>
                      <a:pt x="414862" y="182423"/>
                      <a:pt x="410336" y="172547"/>
                      <a:pt x="405535" y="162809"/>
                    </a:cubicBezTo>
                    <a:cubicBezTo>
                      <a:pt x="401009" y="154031"/>
                      <a:pt x="396208" y="145664"/>
                      <a:pt x="390722" y="137571"/>
                    </a:cubicBezTo>
                    <a:cubicBezTo>
                      <a:pt x="387156" y="132359"/>
                      <a:pt x="383315" y="127422"/>
                      <a:pt x="379200" y="122621"/>
                    </a:cubicBezTo>
                    <a:cubicBezTo>
                      <a:pt x="379200" y="122621"/>
                      <a:pt x="379200" y="122621"/>
                      <a:pt x="379200" y="122621"/>
                    </a:cubicBezTo>
                    <a:cubicBezTo>
                      <a:pt x="376320" y="119329"/>
                      <a:pt x="373303" y="116175"/>
                      <a:pt x="370011" y="113157"/>
                    </a:cubicBezTo>
                    <a:cubicBezTo>
                      <a:pt x="370011" y="113157"/>
                      <a:pt x="370011" y="113157"/>
                      <a:pt x="370148" y="113157"/>
                    </a:cubicBezTo>
                    <a:cubicBezTo>
                      <a:pt x="370011" y="113020"/>
                      <a:pt x="370011" y="113020"/>
                      <a:pt x="369874" y="112883"/>
                    </a:cubicBezTo>
                    <a:cubicBezTo>
                      <a:pt x="369874" y="112883"/>
                      <a:pt x="369736" y="112746"/>
                      <a:pt x="369736" y="112746"/>
                    </a:cubicBezTo>
                    <a:cubicBezTo>
                      <a:pt x="369736" y="112746"/>
                      <a:pt x="369736" y="112746"/>
                      <a:pt x="369874" y="112883"/>
                    </a:cubicBezTo>
                    <a:cubicBezTo>
                      <a:pt x="366719" y="110139"/>
                      <a:pt x="363564" y="107671"/>
                      <a:pt x="360135" y="105339"/>
                    </a:cubicBezTo>
                    <a:lnTo>
                      <a:pt x="360135" y="105339"/>
                    </a:lnTo>
                    <a:cubicBezTo>
                      <a:pt x="358901" y="104516"/>
                      <a:pt x="357666" y="103693"/>
                      <a:pt x="356295" y="103007"/>
                    </a:cubicBezTo>
                    <a:cubicBezTo>
                      <a:pt x="356569" y="103144"/>
                      <a:pt x="356706" y="103281"/>
                      <a:pt x="356843" y="103281"/>
                    </a:cubicBezTo>
                    <a:cubicBezTo>
                      <a:pt x="354786" y="102321"/>
                      <a:pt x="352866" y="101361"/>
                      <a:pt x="350808" y="100538"/>
                    </a:cubicBezTo>
                    <a:cubicBezTo>
                      <a:pt x="350945" y="100538"/>
                      <a:pt x="350945" y="100538"/>
                      <a:pt x="351083" y="100675"/>
                    </a:cubicBezTo>
                    <a:cubicBezTo>
                      <a:pt x="350945" y="100675"/>
                      <a:pt x="350808" y="100538"/>
                      <a:pt x="350671" y="100538"/>
                    </a:cubicBezTo>
                    <a:cubicBezTo>
                      <a:pt x="350534" y="100538"/>
                      <a:pt x="350534" y="100538"/>
                      <a:pt x="350397" y="100401"/>
                    </a:cubicBezTo>
                    <a:cubicBezTo>
                      <a:pt x="350397" y="100401"/>
                      <a:pt x="350534" y="100401"/>
                      <a:pt x="350534" y="100401"/>
                    </a:cubicBezTo>
                    <a:cubicBezTo>
                      <a:pt x="349162" y="99990"/>
                      <a:pt x="347791" y="99578"/>
                      <a:pt x="346419" y="99167"/>
                    </a:cubicBezTo>
                    <a:cubicBezTo>
                      <a:pt x="346693" y="99167"/>
                      <a:pt x="346831" y="99304"/>
                      <a:pt x="347105" y="99304"/>
                    </a:cubicBezTo>
                    <a:cubicBezTo>
                      <a:pt x="346419" y="99167"/>
                      <a:pt x="345733" y="99167"/>
                      <a:pt x="345048" y="99030"/>
                    </a:cubicBezTo>
                    <a:cubicBezTo>
                      <a:pt x="344362" y="99030"/>
                      <a:pt x="343813" y="99030"/>
                      <a:pt x="343127" y="99030"/>
                    </a:cubicBezTo>
                    <a:cubicBezTo>
                      <a:pt x="343402" y="99030"/>
                      <a:pt x="343539" y="99030"/>
                      <a:pt x="343813" y="99030"/>
                    </a:cubicBezTo>
                    <a:cubicBezTo>
                      <a:pt x="342716" y="99030"/>
                      <a:pt x="341481" y="99304"/>
                      <a:pt x="340384" y="99441"/>
                    </a:cubicBezTo>
                    <a:cubicBezTo>
                      <a:pt x="340658" y="99441"/>
                      <a:pt x="340796" y="99441"/>
                      <a:pt x="341070" y="99304"/>
                    </a:cubicBezTo>
                    <a:cubicBezTo>
                      <a:pt x="340521" y="99441"/>
                      <a:pt x="340110" y="99578"/>
                      <a:pt x="339561" y="99715"/>
                    </a:cubicBezTo>
                    <a:cubicBezTo>
                      <a:pt x="339150" y="99852"/>
                      <a:pt x="338738" y="100127"/>
                      <a:pt x="338327" y="100264"/>
                    </a:cubicBezTo>
                    <a:cubicBezTo>
                      <a:pt x="338601" y="100127"/>
                      <a:pt x="338738" y="99990"/>
                      <a:pt x="338875" y="99990"/>
                    </a:cubicBezTo>
                    <a:cubicBezTo>
                      <a:pt x="338464" y="100264"/>
                      <a:pt x="337915" y="100401"/>
                      <a:pt x="337504" y="100813"/>
                    </a:cubicBezTo>
                    <a:cubicBezTo>
                      <a:pt x="337367" y="100950"/>
                      <a:pt x="337092" y="101087"/>
                      <a:pt x="336955" y="101224"/>
                    </a:cubicBezTo>
                    <a:cubicBezTo>
                      <a:pt x="336681" y="101498"/>
                      <a:pt x="336544" y="101636"/>
                      <a:pt x="336269" y="101910"/>
                    </a:cubicBezTo>
                    <a:cubicBezTo>
                      <a:pt x="336132" y="102184"/>
                      <a:pt x="335858" y="102459"/>
                      <a:pt x="335721" y="102733"/>
                    </a:cubicBezTo>
                    <a:cubicBezTo>
                      <a:pt x="335721" y="102733"/>
                      <a:pt x="335721" y="102733"/>
                      <a:pt x="335721" y="102733"/>
                    </a:cubicBezTo>
                    <a:cubicBezTo>
                      <a:pt x="335446" y="103144"/>
                      <a:pt x="335309" y="103556"/>
                      <a:pt x="335035" y="103967"/>
                    </a:cubicBezTo>
                    <a:cubicBezTo>
                      <a:pt x="334486" y="104927"/>
                      <a:pt x="334212" y="105888"/>
                      <a:pt x="333800" y="106985"/>
                    </a:cubicBezTo>
                    <a:cubicBezTo>
                      <a:pt x="333800" y="106848"/>
                      <a:pt x="333938" y="106710"/>
                      <a:pt x="333938" y="106573"/>
                    </a:cubicBezTo>
                    <a:cubicBezTo>
                      <a:pt x="333800" y="107122"/>
                      <a:pt x="333663" y="107533"/>
                      <a:pt x="333526" y="108082"/>
                    </a:cubicBezTo>
                    <a:cubicBezTo>
                      <a:pt x="333389" y="108631"/>
                      <a:pt x="333252" y="109317"/>
                      <a:pt x="333252" y="110002"/>
                    </a:cubicBezTo>
                    <a:cubicBezTo>
                      <a:pt x="333252" y="109728"/>
                      <a:pt x="333252" y="109591"/>
                      <a:pt x="333252" y="109317"/>
                    </a:cubicBezTo>
                    <a:cubicBezTo>
                      <a:pt x="333115" y="110825"/>
                      <a:pt x="333115" y="112197"/>
                      <a:pt x="333115" y="113568"/>
                    </a:cubicBezTo>
                    <a:cubicBezTo>
                      <a:pt x="333115" y="113431"/>
                      <a:pt x="333115" y="113431"/>
                      <a:pt x="333115" y="113294"/>
                    </a:cubicBezTo>
                    <a:cubicBezTo>
                      <a:pt x="333115" y="113431"/>
                      <a:pt x="333115" y="113706"/>
                      <a:pt x="333115" y="113843"/>
                    </a:cubicBezTo>
                    <a:cubicBezTo>
                      <a:pt x="333115" y="113843"/>
                      <a:pt x="333115" y="113980"/>
                      <a:pt x="333115" y="113980"/>
                    </a:cubicBezTo>
                    <a:cubicBezTo>
                      <a:pt x="333115" y="113980"/>
                      <a:pt x="333115" y="113843"/>
                      <a:pt x="333115" y="113843"/>
                    </a:cubicBezTo>
                    <a:cubicBezTo>
                      <a:pt x="333389" y="117683"/>
                      <a:pt x="333938" y="121524"/>
                      <a:pt x="334623" y="125227"/>
                    </a:cubicBezTo>
                    <a:cubicBezTo>
                      <a:pt x="334623" y="125090"/>
                      <a:pt x="334623" y="125090"/>
                      <a:pt x="334623" y="124953"/>
                    </a:cubicBezTo>
                    <a:cubicBezTo>
                      <a:pt x="336955" y="135240"/>
                      <a:pt x="339973" y="145390"/>
                      <a:pt x="342716" y="155539"/>
                    </a:cubicBezTo>
                    <a:cubicBezTo>
                      <a:pt x="344636" y="162672"/>
                      <a:pt x="346831" y="169667"/>
                      <a:pt x="349025" y="176662"/>
                    </a:cubicBezTo>
                    <a:cubicBezTo>
                      <a:pt x="353277" y="190927"/>
                      <a:pt x="358078" y="204917"/>
                      <a:pt x="362741" y="219045"/>
                    </a:cubicBezTo>
                    <a:cubicBezTo>
                      <a:pt x="362604" y="218770"/>
                      <a:pt x="362604" y="218633"/>
                      <a:pt x="362467" y="218359"/>
                    </a:cubicBezTo>
                    <a:cubicBezTo>
                      <a:pt x="366445" y="229743"/>
                      <a:pt x="370422" y="240990"/>
                      <a:pt x="374263" y="252374"/>
                    </a:cubicBezTo>
                    <a:cubicBezTo>
                      <a:pt x="374948" y="254157"/>
                      <a:pt x="375497" y="255941"/>
                      <a:pt x="376183" y="257724"/>
                    </a:cubicBezTo>
                    <a:cubicBezTo>
                      <a:pt x="377966" y="261290"/>
                      <a:pt x="379886" y="264856"/>
                      <a:pt x="381669" y="268559"/>
                    </a:cubicBezTo>
                    <a:cubicBezTo>
                      <a:pt x="384412" y="274046"/>
                      <a:pt x="387019" y="279532"/>
                      <a:pt x="389625" y="285018"/>
                    </a:cubicBezTo>
                    <a:cubicBezTo>
                      <a:pt x="391682" y="289408"/>
                      <a:pt x="393877" y="293934"/>
                      <a:pt x="395385" y="298597"/>
                    </a:cubicBezTo>
                    <a:cubicBezTo>
                      <a:pt x="395934" y="300380"/>
                      <a:pt x="396483" y="302438"/>
                      <a:pt x="396345" y="304358"/>
                    </a:cubicBezTo>
                    <a:cubicBezTo>
                      <a:pt x="396071" y="305867"/>
                      <a:pt x="395248" y="307101"/>
                      <a:pt x="394425" y="308336"/>
                    </a:cubicBezTo>
                    <a:cubicBezTo>
                      <a:pt x="392368" y="311216"/>
                      <a:pt x="387979" y="310667"/>
                      <a:pt x="386333" y="307787"/>
                    </a:cubicBezTo>
                    <a:cubicBezTo>
                      <a:pt x="385373" y="306141"/>
                      <a:pt x="384275" y="304495"/>
                      <a:pt x="383315" y="302712"/>
                    </a:cubicBezTo>
                    <a:cubicBezTo>
                      <a:pt x="382355" y="301341"/>
                      <a:pt x="381669" y="299695"/>
                      <a:pt x="380983" y="298049"/>
                    </a:cubicBezTo>
                    <a:cubicBezTo>
                      <a:pt x="378789" y="293385"/>
                      <a:pt x="377006" y="288585"/>
                      <a:pt x="375086" y="283784"/>
                    </a:cubicBezTo>
                    <a:cubicBezTo>
                      <a:pt x="373851" y="280629"/>
                      <a:pt x="372754" y="277475"/>
                      <a:pt x="371519" y="274457"/>
                    </a:cubicBezTo>
                    <a:cubicBezTo>
                      <a:pt x="369736" y="269519"/>
                      <a:pt x="367816" y="264582"/>
                      <a:pt x="365896" y="259644"/>
                    </a:cubicBezTo>
                    <a:cubicBezTo>
                      <a:pt x="364387" y="256764"/>
                      <a:pt x="362741" y="254020"/>
                      <a:pt x="361095" y="251277"/>
                    </a:cubicBezTo>
                    <a:cubicBezTo>
                      <a:pt x="360272" y="249768"/>
                      <a:pt x="359449" y="248260"/>
                      <a:pt x="358489" y="246614"/>
                    </a:cubicBezTo>
                    <a:cubicBezTo>
                      <a:pt x="357666" y="245242"/>
                      <a:pt x="356706" y="244008"/>
                      <a:pt x="355883" y="242636"/>
                    </a:cubicBezTo>
                    <a:cubicBezTo>
                      <a:pt x="353140" y="238521"/>
                      <a:pt x="350397" y="234269"/>
                      <a:pt x="347791" y="230017"/>
                    </a:cubicBezTo>
                    <a:cubicBezTo>
                      <a:pt x="347928" y="230154"/>
                      <a:pt x="348065" y="230429"/>
                      <a:pt x="348065" y="230566"/>
                    </a:cubicBezTo>
                    <a:cubicBezTo>
                      <a:pt x="343813" y="224805"/>
                      <a:pt x="339424" y="219045"/>
                      <a:pt x="335172" y="213284"/>
                    </a:cubicBezTo>
                    <a:cubicBezTo>
                      <a:pt x="334486" y="212461"/>
                      <a:pt x="333800" y="211638"/>
                      <a:pt x="333115" y="210815"/>
                    </a:cubicBezTo>
                    <a:cubicBezTo>
                      <a:pt x="331606" y="208895"/>
                      <a:pt x="329960" y="207112"/>
                      <a:pt x="328451" y="205191"/>
                    </a:cubicBezTo>
                    <a:cubicBezTo>
                      <a:pt x="325845" y="202174"/>
                      <a:pt x="323376" y="199156"/>
                      <a:pt x="320770" y="196139"/>
                    </a:cubicBezTo>
                    <a:cubicBezTo>
                      <a:pt x="320907" y="196276"/>
                      <a:pt x="321045" y="196413"/>
                      <a:pt x="321182" y="196550"/>
                    </a:cubicBezTo>
                    <a:cubicBezTo>
                      <a:pt x="314049" y="188458"/>
                      <a:pt x="306506" y="180640"/>
                      <a:pt x="298413" y="173370"/>
                    </a:cubicBezTo>
                    <a:cubicBezTo>
                      <a:pt x="298550" y="173507"/>
                      <a:pt x="298687" y="173645"/>
                      <a:pt x="298825" y="173782"/>
                    </a:cubicBezTo>
                    <a:cubicBezTo>
                      <a:pt x="297316" y="172547"/>
                      <a:pt x="295807" y="171313"/>
                      <a:pt x="294161" y="170216"/>
                    </a:cubicBezTo>
                    <a:cubicBezTo>
                      <a:pt x="292515" y="169118"/>
                      <a:pt x="291007" y="168158"/>
                      <a:pt x="289223" y="167198"/>
                    </a:cubicBezTo>
                    <a:cubicBezTo>
                      <a:pt x="289223" y="167198"/>
                      <a:pt x="289223" y="167198"/>
                      <a:pt x="289223" y="167198"/>
                    </a:cubicBezTo>
                    <a:cubicBezTo>
                      <a:pt x="288949" y="167061"/>
                      <a:pt x="288538" y="166924"/>
                      <a:pt x="288263" y="166787"/>
                    </a:cubicBezTo>
                    <a:cubicBezTo>
                      <a:pt x="287989" y="166649"/>
                      <a:pt x="287715" y="166649"/>
                      <a:pt x="287440" y="166512"/>
                    </a:cubicBezTo>
                    <a:cubicBezTo>
                      <a:pt x="287303" y="166512"/>
                      <a:pt x="287303" y="166512"/>
                      <a:pt x="287166" y="166512"/>
                    </a:cubicBezTo>
                    <a:cubicBezTo>
                      <a:pt x="287029" y="166512"/>
                      <a:pt x="287029" y="166512"/>
                      <a:pt x="286892" y="166649"/>
                    </a:cubicBezTo>
                    <a:cubicBezTo>
                      <a:pt x="286754" y="166787"/>
                      <a:pt x="286617" y="166787"/>
                      <a:pt x="286480" y="166924"/>
                    </a:cubicBezTo>
                    <a:cubicBezTo>
                      <a:pt x="286343" y="167061"/>
                      <a:pt x="286206" y="167198"/>
                      <a:pt x="285932" y="167335"/>
                    </a:cubicBezTo>
                    <a:cubicBezTo>
                      <a:pt x="285932" y="167335"/>
                      <a:pt x="285794" y="167472"/>
                      <a:pt x="285794" y="167472"/>
                    </a:cubicBezTo>
                    <a:cubicBezTo>
                      <a:pt x="285794" y="167610"/>
                      <a:pt x="285794" y="167610"/>
                      <a:pt x="285657" y="167747"/>
                    </a:cubicBezTo>
                    <a:cubicBezTo>
                      <a:pt x="285657" y="168021"/>
                      <a:pt x="285657" y="168295"/>
                      <a:pt x="285520" y="168707"/>
                    </a:cubicBezTo>
                    <a:cubicBezTo>
                      <a:pt x="285520" y="169118"/>
                      <a:pt x="285520" y="169667"/>
                      <a:pt x="285520" y="170078"/>
                    </a:cubicBezTo>
                    <a:cubicBezTo>
                      <a:pt x="285657" y="171861"/>
                      <a:pt x="285932" y="173645"/>
                      <a:pt x="286206" y="175428"/>
                    </a:cubicBezTo>
                    <a:cubicBezTo>
                      <a:pt x="287303" y="180228"/>
                      <a:pt x="288812" y="184892"/>
                      <a:pt x="290458" y="189555"/>
                    </a:cubicBezTo>
                    <a:cubicBezTo>
                      <a:pt x="290458" y="189418"/>
                      <a:pt x="290458" y="189418"/>
                      <a:pt x="290458" y="189281"/>
                    </a:cubicBezTo>
                    <a:cubicBezTo>
                      <a:pt x="293338" y="197236"/>
                      <a:pt x="296493" y="205191"/>
                      <a:pt x="299648" y="213009"/>
                    </a:cubicBezTo>
                    <a:cubicBezTo>
                      <a:pt x="301431" y="217673"/>
                      <a:pt x="303214" y="222199"/>
                      <a:pt x="305134" y="226725"/>
                    </a:cubicBezTo>
                    <a:cubicBezTo>
                      <a:pt x="310072" y="238796"/>
                      <a:pt x="315010" y="250728"/>
                      <a:pt x="319947" y="262799"/>
                    </a:cubicBezTo>
                    <a:cubicBezTo>
                      <a:pt x="324748" y="274183"/>
                      <a:pt x="329548" y="285567"/>
                      <a:pt x="334349" y="296951"/>
                    </a:cubicBezTo>
                    <a:cubicBezTo>
                      <a:pt x="336132" y="301341"/>
                      <a:pt x="338190" y="305730"/>
                      <a:pt x="340110" y="310119"/>
                    </a:cubicBezTo>
                    <a:cubicBezTo>
                      <a:pt x="343127" y="316977"/>
                      <a:pt x="346008" y="323698"/>
                      <a:pt x="349162" y="330418"/>
                    </a:cubicBezTo>
                    <a:cubicBezTo>
                      <a:pt x="350397" y="332064"/>
                      <a:pt x="351494" y="333847"/>
                      <a:pt x="352729" y="335631"/>
                    </a:cubicBezTo>
                    <a:cubicBezTo>
                      <a:pt x="353689" y="337002"/>
                      <a:pt x="354649" y="338374"/>
                      <a:pt x="355335" y="339745"/>
                    </a:cubicBezTo>
                    <a:cubicBezTo>
                      <a:pt x="356295" y="341666"/>
                      <a:pt x="356432" y="342077"/>
                      <a:pt x="356843" y="344134"/>
                    </a:cubicBezTo>
                    <a:cubicBezTo>
                      <a:pt x="357392" y="346466"/>
                      <a:pt x="356432" y="348935"/>
                      <a:pt x="354100" y="349895"/>
                    </a:cubicBezTo>
                    <a:cubicBezTo>
                      <a:pt x="351768" y="350855"/>
                      <a:pt x="349437" y="349895"/>
                      <a:pt x="348065" y="347838"/>
                    </a:cubicBezTo>
                    <a:cubicBezTo>
                      <a:pt x="346831" y="345918"/>
                      <a:pt x="345596" y="344134"/>
                      <a:pt x="344362" y="342214"/>
                    </a:cubicBezTo>
                    <a:cubicBezTo>
                      <a:pt x="343127" y="340294"/>
                      <a:pt x="342167" y="338099"/>
                      <a:pt x="341070" y="336042"/>
                    </a:cubicBezTo>
                    <a:cubicBezTo>
                      <a:pt x="340796" y="335493"/>
                      <a:pt x="340521" y="334945"/>
                      <a:pt x="340247" y="334396"/>
                    </a:cubicBezTo>
                    <a:cubicBezTo>
                      <a:pt x="332566" y="323835"/>
                      <a:pt x="324611" y="313548"/>
                      <a:pt x="316518" y="303261"/>
                    </a:cubicBezTo>
                    <a:cubicBezTo>
                      <a:pt x="314461" y="300655"/>
                      <a:pt x="312266" y="298049"/>
                      <a:pt x="310209" y="295443"/>
                    </a:cubicBezTo>
                    <a:cubicBezTo>
                      <a:pt x="308289" y="293111"/>
                      <a:pt x="306506" y="290642"/>
                      <a:pt x="304448" y="288310"/>
                    </a:cubicBezTo>
                    <a:cubicBezTo>
                      <a:pt x="299648" y="282687"/>
                      <a:pt x="294847" y="277200"/>
                      <a:pt x="290046" y="271577"/>
                    </a:cubicBezTo>
                    <a:cubicBezTo>
                      <a:pt x="290183" y="271714"/>
                      <a:pt x="290321" y="271851"/>
                      <a:pt x="290458" y="271988"/>
                    </a:cubicBezTo>
                    <a:cubicBezTo>
                      <a:pt x="285932" y="266913"/>
                      <a:pt x="281405" y="261976"/>
                      <a:pt x="276605" y="257175"/>
                    </a:cubicBezTo>
                    <a:cubicBezTo>
                      <a:pt x="271667" y="252100"/>
                      <a:pt x="266455" y="247299"/>
                      <a:pt x="261106" y="242499"/>
                    </a:cubicBezTo>
                    <a:cubicBezTo>
                      <a:pt x="261106" y="242499"/>
                      <a:pt x="261243" y="242636"/>
                      <a:pt x="261243" y="242636"/>
                    </a:cubicBezTo>
                    <a:cubicBezTo>
                      <a:pt x="255345" y="237424"/>
                      <a:pt x="249035" y="232486"/>
                      <a:pt x="242452" y="227960"/>
                    </a:cubicBezTo>
                    <a:cubicBezTo>
                      <a:pt x="242452" y="227960"/>
                      <a:pt x="242589" y="228097"/>
                      <a:pt x="242589" y="228097"/>
                    </a:cubicBezTo>
                    <a:cubicBezTo>
                      <a:pt x="237103" y="224394"/>
                      <a:pt x="231342" y="220965"/>
                      <a:pt x="225444" y="217947"/>
                    </a:cubicBezTo>
                    <a:cubicBezTo>
                      <a:pt x="225581" y="218084"/>
                      <a:pt x="225855" y="218222"/>
                      <a:pt x="225993" y="218222"/>
                    </a:cubicBezTo>
                    <a:cubicBezTo>
                      <a:pt x="223112" y="216850"/>
                      <a:pt x="220232" y="215616"/>
                      <a:pt x="217214" y="214518"/>
                    </a:cubicBezTo>
                    <a:cubicBezTo>
                      <a:pt x="217214" y="214518"/>
                      <a:pt x="217214" y="214518"/>
                      <a:pt x="217352" y="214518"/>
                    </a:cubicBezTo>
                    <a:cubicBezTo>
                      <a:pt x="217352" y="214518"/>
                      <a:pt x="217214" y="214518"/>
                      <a:pt x="217214" y="214518"/>
                    </a:cubicBezTo>
                    <a:cubicBezTo>
                      <a:pt x="217214" y="214518"/>
                      <a:pt x="217214" y="214518"/>
                      <a:pt x="217077" y="214518"/>
                    </a:cubicBezTo>
                    <a:cubicBezTo>
                      <a:pt x="217077" y="214518"/>
                      <a:pt x="217077" y="214518"/>
                      <a:pt x="217077" y="214518"/>
                    </a:cubicBezTo>
                    <a:cubicBezTo>
                      <a:pt x="214471" y="213695"/>
                      <a:pt x="211728" y="212735"/>
                      <a:pt x="209122" y="212187"/>
                    </a:cubicBezTo>
                    <a:cubicBezTo>
                      <a:pt x="209259" y="212187"/>
                      <a:pt x="209259" y="212187"/>
                      <a:pt x="209396" y="212187"/>
                    </a:cubicBezTo>
                    <a:cubicBezTo>
                      <a:pt x="208162" y="211912"/>
                      <a:pt x="206927" y="211775"/>
                      <a:pt x="205693" y="211775"/>
                    </a:cubicBezTo>
                    <a:cubicBezTo>
                      <a:pt x="205967" y="211775"/>
                      <a:pt x="206104" y="211775"/>
                      <a:pt x="206379" y="211775"/>
                    </a:cubicBezTo>
                    <a:cubicBezTo>
                      <a:pt x="205830" y="211775"/>
                      <a:pt x="205419" y="211775"/>
                      <a:pt x="204870" y="211912"/>
                    </a:cubicBezTo>
                    <a:cubicBezTo>
                      <a:pt x="204596" y="211912"/>
                      <a:pt x="204184" y="212049"/>
                      <a:pt x="203910" y="212049"/>
                    </a:cubicBezTo>
                    <a:cubicBezTo>
                      <a:pt x="203498" y="212187"/>
                      <a:pt x="202950" y="212324"/>
                      <a:pt x="202538" y="212461"/>
                    </a:cubicBezTo>
                    <a:cubicBezTo>
                      <a:pt x="202127" y="212598"/>
                      <a:pt x="201715" y="212872"/>
                      <a:pt x="201304" y="213009"/>
                    </a:cubicBezTo>
                    <a:cubicBezTo>
                      <a:pt x="201167" y="213147"/>
                      <a:pt x="201029" y="213147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558"/>
                      <a:pt x="200755" y="213695"/>
                      <a:pt x="200755" y="213970"/>
                    </a:cubicBezTo>
                    <a:cubicBezTo>
                      <a:pt x="200755" y="214381"/>
                      <a:pt x="200755" y="214930"/>
                      <a:pt x="200755" y="215478"/>
                    </a:cubicBezTo>
                    <a:cubicBezTo>
                      <a:pt x="200892" y="216576"/>
                      <a:pt x="200892" y="217536"/>
                      <a:pt x="201167" y="218496"/>
                    </a:cubicBezTo>
                    <a:cubicBezTo>
                      <a:pt x="201167" y="218222"/>
                      <a:pt x="201029" y="218084"/>
                      <a:pt x="201029" y="217810"/>
                    </a:cubicBezTo>
                    <a:cubicBezTo>
                      <a:pt x="201167" y="218359"/>
                      <a:pt x="201304" y="219045"/>
                      <a:pt x="201441" y="219730"/>
                    </a:cubicBezTo>
                    <a:cubicBezTo>
                      <a:pt x="202127" y="221651"/>
                      <a:pt x="202813" y="223434"/>
                      <a:pt x="203773" y="225217"/>
                    </a:cubicBezTo>
                    <a:cubicBezTo>
                      <a:pt x="203773" y="225217"/>
                      <a:pt x="203773" y="225080"/>
                      <a:pt x="203773" y="225080"/>
                    </a:cubicBezTo>
                    <a:cubicBezTo>
                      <a:pt x="205419" y="228371"/>
                      <a:pt x="207065" y="231526"/>
                      <a:pt x="208848" y="234681"/>
                    </a:cubicBezTo>
                    <a:cubicBezTo>
                      <a:pt x="210494" y="237561"/>
                      <a:pt x="212139" y="240441"/>
                      <a:pt x="213923" y="243185"/>
                    </a:cubicBezTo>
                    <a:cubicBezTo>
                      <a:pt x="215980" y="246751"/>
                      <a:pt x="218174" y="250317"/>
                      <a:pt x="220369" y="253883"/>
                    </a:cubicBezTo>
                    <a:cubicBezTo>
                      <a:pt x="223661" y="259370"/>
                      <a:pt x="226953" y="264856"/>
                      <a:pt x="230382" y="270342"/>
                    </a:cubicBezTo>
                    <a:cubicBezTo>
                      <a:pt x="233811" y="275966"/>
                      <a:pt x="237240" y="281589"/>
                      <a:pt x="240806" y="287076"/>
                    </a:cubicBezTo>
                    <a:cubicBezTo>
                      <a:pt x="245744" y="294894"/>
                      <a:pt x="250681" y="302712"/>
                      <a:pt x="255619" y="310530"/>
                    </a:cubicBezTo>
                    <a:cubicBezTo>
                      <a:pt x="263026" y="322189"/>
                      <a:pt x="270295" y="333847"/>
                      <a:pt x="277565" y="345506"/>
                    </a:cubicBezTo>
                    <a:cubicBezTo>
                      <a:pt x="281131" y="351130"/>
                      <a:pt x="284286" y="357027"/>
                      <a:pt x="287715" y="362788"/>
                    </a:cubicBezTo>
                    <a:cubicBezTo>
                      <a:pt x="289498" y="365943"/>
                      <a:pt x="291418" y="369098"/>
                      <a:pt x="293201" y="372115"/>
                    </a:cubicBezTo>
                    <a:cubicBezTo>
                      <a:pt x="294847" y="374995"/>
                      <a:pt x="296493" y="378013"/>
                      <a:pt x="298139" y="381030"/>
                    </a:cubicBezTo>
                    <a:cubicBezTo>
                      <a:pt x="300059" y="384597"/>
                      <a:pt x="301705" y="388163"/>
                      <a:pt x="303488" y="391729"/>
                    </a:cubicBezTo>
                    <a:cubicBezTo>
                      <a:pt x="304585" y="393924"/>
                      <a:pt x="305957" y="396255"/>
                      <a:pt x="306094" y="398861"/>
                    </a:cubicBezTo>
                    <a:cubicBezTo>
                      <a:pt x="306094" y="399959"/>
                      <a:pt x="306368" y="401193"/>
                      <a:pt x="305820" y="402290"/>
                    </a:cubicBezTo>
                    <a:cubicBezTo>
                      <a:pt x="305408" y="403388"/>
                      <a:pt x="304860" y="404211"/>
                      <a:pt x="304174" y="405033"/>
                    </a:cubicBezTo>
                    <a:cubicBezTo>
                      <a:pt x="302802" y="406817"/>
                      <a:pt x="300196" y="407365"/>
                      <a:pt x="298276" y="406131"/>
                    </a:cubicBezTo>
                    <a:cubicBezTo>
                      <a:pt x="295944" y="404759"/>
                      <a:pt x="293887" y="403525"/>
                      <a:pt x="291692" y="402016"/>
                    </a:cubicBezTo>
                    <a:cubicBezTo>
                      <a:pt x="290046" y="400919"/>
                      <a:pt x="288538" y="399684"/>
                      <a:pt x="286892" y="398587"/>
                    </a:cubicBezTo>
                    <a:cubicBezTo>
                      <a:pt x="284423" y="396941"/>
                      <a:pt x="282091" y="395295"/>
                      <a:pt x="279622" y="393649"/>
                    </a:cubicBezTo>
                    <a:cubicBezTo>
                      <a:pt x="279622" y="393649"/>
                      <a:pt x="279622" y="393649"/>
                      <a:pt x="279622" y="393649"/>
                    </a:cubicBezTo>
                    <a:cubicBezTo>
                      <a:pt x="276330" y="391455"/>
                      <a:pt x="273176" y="389397"/>
                      <a:pt x="270021" y="387203"/>
                    </a:cubicBezTo>
                    <a:cubicBezTo>
                      <a:pt x="270158" y="387340"/>
                      <a:pt x="270295" y="387477"/>
                      <a:pt x="270433" y="387477"/>
                    </a:cubicBezTo>
                    <a:cubicBezTo>
                      <a:pt x="261517" y="381442"/>
                      <a:pt x="252602" y="375407"/>
                      <a:pt x="243549" y="369646"/>
                    </a:cubicBezTo>
                    <a:cubicBezTo>
                      <a:pt x="238063" y="366217"/>
                      <a:pt x="232576" y="362651"/>
                      <a:pt x="227090" y="359222"/>
                    </a:cubicBezTo>
                    <a:cubicBezTo>
                      <a:pt x="221878" y="355930"/>
                      <a:pt x="216391" y="352776"/>
                      <a:pt x="211179" y="349484"/>
                    </a:cubicBezTo>
                    <a:cubicBezTo>
                      <a:pt x="201304" y="343449"/>
                      <a:pt x="191291" y="337551"/>
                      <a:pt x="181141" y="331653"/>
                    </a:cubicBezTo>
                    <a:cubicBezTo>
                      <a:pt x="176889" y="329047"/>
                      <a:pt x="172363" y="326715"/>
                      <a:pt x="167974" y="324383"/>
                    </a:cubicBezTo>
                    <a:cubicBezTo>
                      <a:pt x="161527" y="320817"/>
                      <a:pt x="155081" y="317251"/>
                      <a:pt x="148634" y="313959"/>
                    </a:cubicBezTo>
                    <a:cubicBezTo>
                      <a:pt x="148634" y="313959"/>
                      <a:pt x="148772" y="313959"/>
                      <a:pt x="148772" y="314096"/>
                    </a:cubicBezTo>
                    <a:cubicBezTo>
                      <a:pt x="148634" y="314096"/>
                      <a:pt x="148634" y="313959"/>
                      <a:pt x="148497" y="313959"/>
                    </a:cubicBezTo>
                    <a:cubicBezTo>
                      <a:pt x="148360" y="313959"/>
                      <a:pt x="148360" y="313822"/>
                      <a:pt x="148223" y="313822"/>
                    </a:cubicBezTo>
                    <a:cubicBezTo>
                      <a:pt x="148223" y="313822"/>
                      <a:pt x="148223" y="313822"/>
                      <a:pt x="148223" y="313822"/>
                    </a:cubicBezTo>
                    <a:cubicBezTo>
                      <a:pt x="145480" y="312450"/>
                      <a:pt x="142736" y="311079"/>
                      <a:pt x="139856" y="309844"/>
                    </a:cubicBezTo>
                    <a:cubicBezTo>
                      <a:pt x="136976" y="308610"/>
                      <a:pt x="134095" y="307513"/>
                      <a:pt x="131078" y="306415"/>
                    </a:cubicBezTo>
                    <a:cubicBezTo>
                      <a:pt x="131078" y="306415"/>
                      <a:pt x="131215" y="306415"/>
                      <a:pt x="131215" y="306415"/>
                    </a:cubicBezTo>
                    <a:cubicBezTo>
                      <a:pt x="128198" y="305318"/>
                      <a:pt x="125180" y="304495"/>
                      <a:pt x="122025" y="303672"/>
                    </a:cubicBezTo>
                    <a:cubicBezTo>
                      <a:pt x="122300" y="303672"/>
                      <a:pt x="122437" y="303809"/>
                      <a:pt x="122711" y="303809"/>
                    </a:cubicBezTo>
                    <a:cubicBezTo>
                      <a:pt x="122025" y="303672"/>
                      <a:pt x="121202" y="303535"/>
                      <a:pt x="120517" y="303398"/>
                    </a:cubicBezTo>
                    <a:cubicBezTo>
                      <a:pt x="118871" y="303261"/>
                      <a:pt x="117225" y="303261"/>
                      <a:pt x="115579" y="303398"/>
                    </a:cubicBezTo>
                    <a:cubicBezTo>
                      <a:pt x="115030" y="303535"/>
                      <a:pt x="114482" y="303535"/>
                      <a:pt x="113933" y="303672"/>
                    </a:cubicBezTo>
                    <a:cubicBezTo>
                      <a:pt x="114207" y="303672"/>
                      <a:pt x="114344" y="303535"/>
                      <a:pt x="114482" y="303535"/>
                    </a:cubicBezTo>
                    <a:cubicBezTo>
                      <a:pt x="113933" y="303672"/>
                      <a:pt x="113521" y="303809"/>
                      <a:pt x="112973" y="303947"/>
                    </a:cubicBezTo>
                    <a:cubicBezTo>
                      <a:pt x="112698" y="304084"/>
                      <a:pt x="112287" y="304221"/>
                      <a:pt x="112013" y="304358"/>
                    </a:cubicBezTo>
                    <a:cubicBezTo>
                      <a:pt x="112013" y="304358"/>
                      <a:pt x="111875" y="304495"/>
                      <a:pt x="111875" y="304495"/>
                    </a:cubicBezTo>
                    <a:cubicBezTo>
                      <a:pt x="111875" y="304495"/>
                      <a:pt x="111738" y="304632"/>
                      <a:pt x="111738" y="304632"/>
                    </a:cubicBezTo>
                    <a:cubicBezTo>
                      <a:pt x="111601" y="304907"/>
                      <a:pt x="111464" y="305181"/>
                      <a:pt x="111327" y="305455"/>
                    </a:cubicBezTo>
                    <a:cubicBezTo>
                      <a:pt x="111190" y="305867"/>
                      <a:pt x="111053" y="306141"/>
                      <a:pt x="111053" y="306553"/>
                    </a:cubicBezTo>
                    <a:cubicBezTo>
                      <a:pt x="111053" y="306553"/>
                      <a:pt x="111053" y="306553"/>
                      <a:pt x="111053" y="306553"/>
                    </a:cubicBezTo>
                    <a:cubicBezTo>
                      <a:pt x="110915" y="306964"/>
                      <a:pt x="110915" y="307376"/>
                      <a:pt x="110778" y="307787"/>
                    </a:cubicBezTo>
                    <a:cubicBezTo>
                      <a:pt x="110778" y="307513"/>
                      <a:pt x="110778" y="307376"/>
                      <a:pt x="110778" y="307101"/>
                    </a:cubicBezTo>
                    <a:cubicBezTo>
                      <a:pt x="110778" y="307650"/>
                      <a:pt x="110778" y="308061"/>
                      <a:pt x="110778" y="308610"/>
                    </a:cubicBezTo>
                    <a:cubicBezTo>
                      <a:pt x="110778" y="309021"/>
                      <a:pt x="110915" y="309433"/>
                      <a:pt x="110915" y="309844"/>
                    </a:cubicBezTo>
                    <a:cubicBezTo>
                      <a:pt x="111053" y="310256"/>
                      <a:pt x="111190" y="310805"/>
                      <a:pt x="111327" y="311216"/>
                    </a:cubicBezTo>
                    <a:cubicBezTo>
                      <a:pt x="111738" y="312313"/>
                      <a:pt x="112150" y="313273"/>
                      <a:pt x="112698" y="314371"/>
                    </a:cubicBezTo>
                    <a:cubicBezTo>
                      <a:pt x="112698" y="314371"/>
                      <a:pt x="112698" y="314234"/>
                      <a:pt x="112561" y="314234"/>
                    </a:cubicBezTo>
                    <a:cubicBezTo>
                      <a:pt x="112561" y="314371"/>
                      <a:pt x="112698" y="314371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3933" y="316840"/>
                      <a:pt x="115304" y="319034"/>
                      <a:pt x="116676" y="321229"/>
                    </a:cubicBezTo>
                    <a:cubicBezTo>
                      <a:pt x="121614" y="328087"/>
                      <a:pt x="126963" y="334533"/>
                      <a:pt x="132312" y="341117"/>
                    </a:cubicBezTo>
                    <a:cubicBezTo>
                      <a:pt x="135467" y="345095"/>
                      <a:pt x="138622" y="348935"/>
                      <a:pt x="141914" y="352913"/>
                    </a:cubicBezTo>
                    <a:cubicBezTo>
                      <a:pt x="150143" y="362925"/>
                      <a:pt x="158373" y="372801"/>
                      <a:pt x="166602" y="382814"/>
                    </a:cubicBezTo>
                    <a:cubicBezTo>
                      <a:pt x="174283" y="392003"/>
                      <a:pt x="181690" y="401330"/>
                      <a:pt x="189371" y="410657"/>
                    </a:cubicBezTo>
                    <a:cubicBezTo>
                      <a:pt x="198286" y="421630"/>
                      <a:pt x="206653" y="433014"/>
                      <a:pt x="215843" y="443713"/>
                    </a:cubicBezTo>
                    <a:cubicBezTo>
                      <a:pt x="215706" y="443575"/>
                      <a:pt x="215568" y="443438"/>
                      <a:pt x="215431" y="443301"/>
                    </a:cubicBezTo>
                    <a:cubicBezTo>
                      <a:pt x="216803" y="444810"/>
                      <a:pt x="218312" y="446456"/>
                      <a:pt x="219683" y="447965"/>
                    </a:cubicBezTo>
                    <a:cubicBezTo>
                      <a:pt x="221329" y="449199"/>
                      <a:pt x="222838" y="450433"/>
                      <a:pt x="224347" y="451805"/>
                    </a:cubicBezTo>
                    <a:cubicBezTo>
                      <a:pt x="225993" y="453314"/>
                      <a:pt x="225993" y="455920"/>
                      <a:pt x="224758" y="457566"/>
                    </a:cubicBezTo>
                    <a:cubicBezTo>
                      <a:pt x="223387" y="459349"/>
                      <a:pt x="220918" y="459760"/>
                      <a:pt x="218997" y="458663"/>
                    </a:cubicBezTo>
                    <a:cubicBezTo>
                      <a:pt x="216803" y="457429"/>
                      <a:pt x="215020" y="455783"/>
                      <a:pt x="213237" y="454000"/>
                    </a:cubicBezTo>
                    <a:cubicBezTo>
                      <a:pt x="212962" y="453862"/>
                      <a:pt x="212825" y="453725"/>
                      <a:pt x="212551" y="453451"/>
                    </a:cubicBezTo>
                    <a:cubicBezTo>
                      <a:pt x="206379" y="449336"/>
                      <a:pt x="199932" y="445633"/>
                      <a:pt x="193623" y="441792"/>
                    </a:cubicBezTo>
                    <a:cubicBezTo>
                      <a:pt x="187039" y="437815"/>
                      <a:pt x="180455" y="433837"/>
                      <a:pt x="173872" y="429859"/>
                    </a:cubicBezTo>
                    <a:cubicBezTo>
                      <a:pt x="158098" y="420395"/>
                      <a:pt x="142325" y="410931"/>
                      <a:pt x="126003" y="402565"/>
                    </a:cubicBezTo>
                    <a:lnTo>
                      <a:pt x="126003" y="402565"/>
                    </a:lnTo>
                    <a:cubicBezTo>
                      <a:pt x="126003" y="402565"/>
                      <a:pt x="126003" y="402565"/>
                      <a:pt x="126003" y="402565"/>
                    </a:cubicBezTo>
                    <a:cubicBezTo>
                      <a:pt x="126003" y="402565"/>
                      <a:pt x="125866" y="402565"/>
                      <a:pt x="125866" y="402427"/>
                    </a:cubicBezTo>
                    <a:cubicBezTo>
                      <a:pt x="125866" y="402427"/>
                      <a:pt x="125866" y="402427"/>
                      <a:pt x="125866" y="402427"/>
                    </a:cubicBezTo>
                    <a:cubicBezTo>
                      <a:pt x="116950" y="398038"/>
                      <a:pt x="107761" y="393924"/>
                      <a:pt x="98434" y="390632"/>
                    </a:cubicBezTo>
                    <a:cubicBezTo>
                      <a:pt x="98434" y="390632"/>
                      <a:pt x="98434" y="390632"/>
                      <a:pt x="98434" y="390632"/>
                    </a:cubicBezTo>
                    <a:cubicBezTo>
                      <a:pt x="91301" y="388163"/>
                      <a:pt x="84306" y="386105"/>
                      <a:pt x="77037" y="384597"/>
                    </a:cubicBezTo>
                    <a:cubicBezTo>
                      <a:pt x="77037" y="384597"/>
                      <a:pt x="77174" y="384597"/>
                      <a:pt x="77174" y="384597"/>
                    </a:cubicBezTo>
                    <a:cubicBezTo>
                      <a:pt x="73471" y="383911"/>
                      <a:pt x="69905" y="383362"/>
                      <a:pt x="66338" y="382951"/>
                    </a:cubicBezTo>
                    <a:cubicBezTo>
                      <a:pt x="63458" y="382814"/>
                      <a:pt x="60715" y="382951"/>
                      <a:pt x="57972" y="383088"/>
                    </a:cubicBezTo>
                    <a:cubicBezTo>
                      <a:pt x="56874" y="383225"/>
                      <a:pt x="55777" y="383362"/>
                      <a:pt x="54680" y="383637"/>
                    </a:cubicBezTo>
                    <a:cubicBezTo>
                      <a:pt x="54405" y="383774"/>
                      <a:pt x="54131" y="383911"/>
                      <a:pt x="53720" y="383911"/>
                    </a:cubicBezTo>
                    <a:cubicBezTo>
                      <a:pt x="53445" y="384048"/>
                      <a:pt x="53308" y="384185"/>
                      <a:pt x="53034" y="384322"/>
                    </a:cubicBezTo>
                    <a:cubicBezTo>
                      <a:pt x="52897" y="384459"/>
                      <a:pt x="52622" y="384734"/>
                      <a:pt x="52485" y="384871"/>
                    </a:cubicBezTo>
                    <a:cubicBezTo>
                      <a:pt x="52348" y="385145"/>
                      <a:pt x="52074" y="385420"/>
                      <a:pt x="51937" y="385694"/>
                    </a:cubicBezTo>
                    <a:cubicBezTo>
                      <a:pt x="51799" y="385968"/>
                      <a:pt x="51662" y="386380"/>
                      <a:pt x="51525" y="386654"/>
                    </a:cubicBezTo>
                    <a:cubicBezTo>
                      <a:pt x="51525" y="386791"/>
                      <a:pt x="51525" y="386928"/>
                      <a:pt x="51388" y="387066"/>
                    </a:cubicBezTo>
                    <a:cubicBezTo>
                      <a:pt x="51388" y="387340"/>
                      <a:pt x="51388" y="387614"/>
                      <a:pt x="51525" y="388026"/>
                    </a:cubicBezTo>
                    <a:cubicBezTo>
                      <a:pt x="51662" y="388574"/>
                      <a:pt x="51937" y="388986"/>
                      <a:pt x="52074" y="389534"/>
                    </a:cubicBezTo>
                    <a:cubicBezTo>
                      <a:pt x="52348" y="389946"/>
                      <a:pt x="52622" y="390495"/>
                      <a:pt x="52760" y="390906"/>
                    </a:cubicBezTo>
                    <a:cubicBezTo>
                      <a:pt x="52760" y="390906"/>
                      <a:pt x="52760" y="390769"/>
                      <a:pt x="52760" y="390769"/>
                    </a:cubicBezTo>
                    <a:cubicBezTo>
                      <a:pt x="53445" y="392140"/>
                      <a:pt x="54131" y="393375"/>
                      <a:pt x="55091" y="394746"/>
                    </a:cubicBezTo>
                    <a:cubicBezTo>
                      <a:pt x="54954" y="394609"/>
                      <a:pt x="54817" y="394472"/>
                      <a:pt x="54680" y="394335"/>
                    </a:cubicBezTo>
                    <a:cubicBezTo>
                      <a:pt x="56874" y="397353"/>
                      <a:pt x="59480" y="400233"/>
                      <a:pt x="61949" y="403113"/>
                    </a:cubicBezTo>
                    <a:cubicBezTo>
                      <a:pt x="68259" y="410108"/>
                      <a:pt x="74979" y="416692"/>
                      <a:pt x="81426" y="423550"/>
                    </a:cubicBezTo>
                    <a:cubicBezTo>
                      <a:pt x="85541" y="427802"/>
                      <a:pt x="89930" y="432054"/>
                      <a:pt x="94182" y="436306"/>
                    </a:cubicBezTo>
                    <a:cubicBezTo>
                      <a:pt x="102960" y="445084"/>
                      <a:pt x="112150" y="453451"/>
                      <a:pt x="121202" y="461955"/>
                    </a:cubicBezTo>
                    <a:cubicBezTo>
                      <a:pt x="125866" y="466070"/>
                      <a:pt x="130529" y="470047"/>
                      <a:pt x="135330" y="474162"/>
                    </a:cubicBezTo>
                    <a:cubicBezTo>
                      <a:pt x="138896" y="477180"/>
                      <a:pt x="142325" y="480334"/>
                      <a:pt x="146028" y="483215"/>
                    </a:cubicBezTo>
                    <a:cubicBezTo>
                      <a:pt x="151240" y="487329"/>
                      <a:pt x="156452" y="491581"/>
                      <a:pt x="161665" y="495833"/>
                    </a:cubicBezTo>
                    <a:cubicBezTo>
                      <a:pt x="162488" y="496519"/>
                      <a:pt x="163310" y="497205"/>
                      <a:pt x="164271" y="497891"/>
                    </a:cubicBezTo>
                    <a:cubicBezTo>
                      <a:pt x="166739" y="499125"/>
                      <a:pt x="169346" y="500634"/>
                      <a:pt x="171814" y="502006"/>
                    </a:cubicBezTo>
                    <a:cubicBezTo>
                      <a:pt x="172912" y="502691"/>
                      <a:pt x="174146" y="503377"/>
                      <a:pt x="175243" y="504337"/>
                    </a:cubicBezTo>
                    <a:cubicBezTo>
                      <a:pt x="176889" y="505572"/>
                      <a:pt x="178261" y="506806"/>
                      <a:pt x="179770" y="508315"/>
                    </a:cubicBezTo>
                    <a:cubicBezTo>
                      <a:pt x="181553" y="510098"/>
                      <a:pt x="181278" y="512978"/>
                      <a:pt x="179358" y="514487"/>
                    </a:cubicBezTo>
                    <a:cubicBezTo>
                      <a:pt x="178398" y="515173"/>
                      <a:pt x="177438" y="515859"/>
                      <a:pt x="176204" y="515859"/>
                    </a:cubicBezTo>
                    <a:cubicBezTo>
                      <a:pt x="174420" y="515859"/>
                      <a:pt x="172912" y="515036"/>
                      <a:pt x="171540" y="514076"/>
                    </a:cubicBezTo>
                    <a:cubicBezTo>
                      <a:pt x="170168" y="513116"/>
                      <a:pt x="168797" y="512018"/>
                      <a:pt x="167425" y="510921"/>
                    </a:cubicBezTo>
                    <a:cubicBezTo>
                      <a:pt x="165231" y="509275"/>
                      <a:pt x="163036" y="507629"/>
                      <a:pt x="160842" y="505983"/>
                    </a:cubicBezTo>
                    <a:cubicBezTo>
                      <a:pt x="160156" y="505572"/>
                      <a:pt x="159607" y="505023"/>
                      <a:pt x="158921" y="504612"/>
                    </a:cubicBezTo>
                    <a:cubicBezTo>
                      <a:pt x="157275" y="503789"/>
                      <a:pt x="155630" y="502966"/>
                      <a:pt x="154121" y="502143"/>
                    </a:cubicBezTo>
                    <a:cubicBezTo>
                      <a:pt x="151103" y="500634"/>
                      <a:pt x="148086" y="499125"/>
                      <a:pt x="145205" y="497616"/>
                    </a:cubicBezTo>
                    <a:cubicBezTo>
                      <a:pt x="145205" y="497616"/>
                      <a:pt x="145343" y="497754"/>
                      <a:pt x="145343" y="497754"/>
                    </a:cubicBezTo>
                    <a:cubicBezTo>
                      <a:pt x="135604" y="492953"/>
                      <a:pt x="126003" y="488152"/>
                      <a:pt x="116127" y="483763"/>
                    </a:cubicBezTo>
                    <a:cubicBezTo>
                      <a:pt x="103646" y="478003"/>
                      <a:pt x="90890" y="472516"/>
                      <a:pt x="77860" y="467716"/>
                    </a:cubicBezTo>
                    <a:cubicBezTo>
                      <a:pt x="77997" y="467853"/>
                      <a:pt x="78134" y="467853"/>
                      <a:pt x="78271" y="467853"/>
                    </a:cubicBezTo>
                    <a:cubicBezTo>
                      <a:pt x="72785" y="465933"/>
                      <a:pt x="67298" y="464287"/>
                      <a:pt x="61675" y="462915"/>
                    </a:cubicBezTo>
                    <a:cubicBezTo>
                      <a:pt x="59618" y="462504"/>
                      <a:pt x="57560" y="462229"/>
                      <a:pt x="55503" y="462092"/>
                    </a:cubicBezTo>
                    <a:cubicBezTo>
                      <a:pt x="55503" y="462092"/>
                      <a:pt x="55640" y="462092"/>
                      <a:pt x="55640" y="462092"/>
                    </a:cubicBezTo>
                    <a:cubicBezTo>
                      <a:pt x="54543" y="461955"/>
                      <a:pt x="53445" y="461955"/>
                      <a:pt x="52348" y="462092"/>
                    </a:cubicBezTo>
                    <a:cubicBezTo>
                      <a:pt x="52348" y="462229"/>
                      <a:pt x="52348" y="462504"/>
                      <a:pt x="52348" y="462641"/>
                    </a:cubicBezTo>
                    <a:cubicBezTo>
                      <a:pt x="52348" y="462778"/>
                      <a:pt x="52348" y="462915"/>
                      <a:pt x="52348" y="463052"/>
                    </a:cubicBezTo>
                    <a:cubicBezTo>
                      <a:pt x="52485" y="463464"/>
                      <a:pt x="52622" y="463875"/>
                      <a:pt x="52760" y="464287"/>
                    </a:cubicBezTo>
                    <a:cubicBezTo>
                      <a:pt x="53034" y="464698"/>
                      <a:pt x="53308" y="465247"/>
                      <a:pt x="53582" y="465658"/>
                    </a:cubicBezTo>
                    <a:cubicBezTo>
                      <a:pt x="53582" y="465521"/>
                      <a:pt x="53445" y="465384"/>
                      <a:pt x="53445" y="465384"/>
                    </a:cubicBezTo>
                    <a:cubicBezTo>
                      <a:pt x="54680" y="467167"/>
                      <a:pt x="56051" y="468676"/>
                      <a:pt x="57423" y="470322"/>
                    </a:cubicBezTo>
                    <a:cubicBezTo>
                      <a:pt x="60166" y="473065"/>
                      <a:pt x="62909" y="475671"/>
                      <a:pt x="65790" y="478277"/>
                    </a:cubicBezTo>
                    <a:cubicBezTo>
                      <a:pt x="76351" y="487467"/>
                      <a:pt x="87050" y="496108"/>
                      <a:pt x="98159" y="504474"/>
                    </a:cubicBezTo>
                    <a:cubicBezTo>
                      <a:pt x="102000" y="507355"/>
                      <a:pt x="105703" y="510372"/>
                      <a:pt x="109681" y="513116"/>
                    </a:cubicBezTo>
                    <a:cubicBezTo>
                      <a:pt x="115167" y="516956"/>
                      <a:pt x="120791" y="520797"/>
                      <a:pt x="126277" y="524637"/>
                    </a:cubicBezTo>
                    <a:cubicBezTo>
                      <a:pt x="126277" y="524637"/>
                      <a:pt x="126140" y="524637"/>
                      <a:pt x="126140" y="524637"/>
                    </a:cubicBezTo>
                    <a:cubicBezTo>
                      <a:pt x="128883" y="526283"/>
                      <a:pt x="131627" y="528066"/>
                      <a:pt x="134370" y="529712"/>
                    </a:cubicBezTo>
                    <a:cubicBezTo>
                      <a:pt x="135604" y="529986"/>
                      <a:pt x="136839" y="530398"/>
                      <a:pt x="138073" y="530672"/>
                    </a:cubicBezTo>
                    <a:cubicBezTo>
                      <a:pt x="145068" y="532592"/>
                      <a:pt x="152063" y="534375"/>
                      <a:pt x="158921" y="536433"/>
                    </a:cubicBezTo>
                    <a:cubicBezTo>
                      <a:pt x="163859" y="537804"/>
                      <a:pt x="168934" y="539313"/>
                      <a:pt x="173735" y="541233"/>
                    </a:cubicBezTo>
                    <a:cubicBezTo>
                      <a:pt x="174969" y="541782"/>
                      <a:pt x="176478" y="542331"/>
                      <a:pt x="177575" y="543016"/>
                    </a:cubicBezTo>
                    <a:cubicBezTo>
                      <a:pt x="178947" y="543977"/>
                      <a:pt x="179633" y="544525"/>
                      <a:pt x="181004" y="545622"/>
                    </a:cubicBezTo>
                    <a:cubicBezTo>
                      <a:pt x="182101" y="546583"/>
                      <a:pt x="183199" y="548229"/>
                      <a:pt x="183336" y="549600"/>
                    </a:cubicBezTo>
                    <a:cubicBezTo>
                      <a:pt x="183473" y="550835"/>
                      <a:pt x="183062" y="552343"/>
                      <a:pt x="182513" y="553441"/>
                    </a:cubicBezTo>
                    <a:cubicBezTo>
                      <a:pt x="181964" y="554401"/>
                      <a:pt x="181004" y="555772"/>
                      <a:pt x="179770" y="556184"/>
                    </a:cubicBezTo>
                    <a:cubicBezTo>
                      <a:pt x="178124" y="556870"/>
                      <a:pt x="176752" y="557144"/>
                      <a:pt x="174969" y="557007"/>
                    </a:cubicBezTo>
                    <a:cubicBezTo>
                      <a:pt x="173049" y="556870"/>
                      <a:pt x="171266" y="556595"/>
                      <a:pt x="169346" y="556184"/>
                    </a:cubicBezTo>
                    <a:cubicBezTo>
                      <a:pt x="167425" y="555772"/>
                      <a:pt x="165505" y="555087"/>
                      <a:pt x="163585" y="554264"/>
                    </a:cubicBezTo>
                    <a:cubicBezTo>
                      <a:pt x="159607" y="552892"/>
                      <a:pt x="155767" y="551109"/>
                      <a:pt x="152063" y="549189"/>
                    </a:cubicBezTo>
                    <a:cubicBezTo>
                      <a:pt x="148497" y="547406"/>
                      <a:pt x="144931" y="545622"/>
                      <a:pt x="141365" y="543565"/>
                    </a:cubicBezTo>
                    <a:cubicBezTo>
                      <a:pt x="137799" y="541371"/>
                      <a:pt x="134233" y="539313"/>
                      <a:pt x="130804" y="537119"/>
                    </a:cubicBezTo>
                    <a:cubicBezTo>
                      <a:pt x="128060" y="536433"/>
                      <a:pt x="125454" y="535747"/>
                      <a:pt x="122711" y="535061"/>
                    </a:cubicBezTo>
                    <a:cubicBezTo>
                      <a:pt x="120105" y="534375"/>
                      <a:pt x="117499" y="533690"/>
                      <a:pt x="114893" y="533141"/>
                    </a:cubicBezTo>
                    <a:cubicBezTo>
                      <a:pt x="108584" y="531769"/>
                      <a:pt x="102274" y="530398"/>
                      <a:pt x="95965" y="529026"/>
                    </a:cubicBezTo>
                    <a:cubicBezTo>
                      <a:pt x="90753" y="528203"/>
                      <a:pt x="85404" y="527243"/>
                      <a:pt x="80192" y="526283"/>
                    </a:cubicBezTo>
                    <a:cubicBezTo>
                      <a:pt x="77860" y="525871"/>
                      <a:pt x="75391" y="525460"/>
                      <a:pt x="73059" y="525048"/>
                    </a:cubicBezTo>
                    <a:cubicBezTo>
                      <a:pt x="70590" y="524637"/>
                      <a:pt x="67984" y="524363"/>
                      <a:pt x="65515" y="524088"/>
                    </a:cubicBezTo>
                    <a:cubicBezTo>
                      <a:pt x="61538" y="523540"/>
                      <a:pt x="57560" y="523265"/>
                      <a:pt x="53445" y="522854"/>
                    </a:cubicBezTo>
                    <a:cubicBezTo>
                      <a:pt x="53445" y="522854"/>
                      <a:pt x="53445" y="522854"/>
                      <a:pt x="53445" y="522854"/>
                    </a:cubicBezTo>
                    <a:cubicBezTo>
                      <a:pt x="46039" y="522442"/>
                      <a:pt x="38495" y="522168"/>
                      <a:pt x="30951" y="522717"/>
                    </a:cubicBezTo>
                    <a:cubicBezTo>
                      <a:pt x="30951" y="522717"/>
                      <a:pt x="30951" y="522717"/>
                      <a:pt x="30951" y="522717"/>
                    </a:cubicBezTo>
                    <a:cubicBezTo>
                      <a:pt x="27248" y="522991"/>
                      <a:pt x="23544" y="523540"/>
                      <a:pt x="19978" y="524226"/>
                    </a:cubicBezTo>
                    <a:cubicBezTo>
                      <a:pt x="19978" y="524226"/>
                      <a:pt x="20115" y="524226"/>
                      <a:pt x="20115" y="524226"/>
                    </a:cubicBezTo>
                    <a:cubicBezTo>
                      <a:pt x="19978" y="524226"/>
                      <a:pt x="19841" y="524226"/>
                      <a:pt x="19841" y="524363"/>
                    </a:cubicBezTo>
                    <a:cubicBezTo>
                      <a:pt x="19841" y="524363"/>
                      <a:pt x="19704" y="524363"/>
                      <a:pt x="19704" y="524363"/>
                    </a:cubicBezTo>
                    <a:cubicBezTo>
                      <a:pt x="19704" y="524363"/>
                      <a:pt x="19704" y="524363"/>
                      <a:pt x="19704" y="524363"/>
                    </a:cubicBezTo>
                    <a:cubicBezTo>
                      <a:pt x="17784" y="524774"/>
                      <a:pt x="15863" y="525323"/>
                      <a:pt x="14080" y="526009"/>
                    </a:cubicBezTo>
                    <a:cubicBezTo>
                      <a:pt x="13532" y="526283"/>
                      <a:pt x="12846" y="526557"/>
                      <a:pt x="12297" y="526694"/>
                    </a:cubicBezTo>
                    <a:cubicBezTo>
                      <a:pt x="12297" y="526694"/>
                      <a:pt x="12434" y="526694"/>
                      <a:pt x="12434" y="526557"/>
                    </a:cubicBezTo>
                    <a:cubicBezTo>
                      <a:pt x="12297" y="526557"/>
                      <a:pt x="12160" y="526694"/>
                      <a:pt x="12023" y="526694"/>
                    </a:cubicBezTo>
                    <a:cubicBezTo>
                      <a:pt x="12023" y="526694"/>
                      <a:pt x="12023" y="526694"/>
                      <a:pt x="12023" y="526694"/>
                    </a:cubicBezTo>
                    <a:lnTo>
                      <a:pt x="12023" y="526694"/>
                    </a:lnTo>
                    <a:cubicBezTo>
                      <a:pt x="11063" y="527243"/>
                      <a:pt x="10103" y="527655"/>
                      <a:pt x="9143" y="528203"/>
                    </a:cubicBezTo>
                    <a:cubicBezTo>
                      <a:pt x="9280" y="528203"/>
                      <a:pt x="9280" y="528066"/>
                      <a:pt x="9417" y="528066"/>
                    </a:cubicBezTo>
                    <a:cubicBezTo>
                      <a:pt x="9280" y="528203"/>
                      <a:pt x="9143" y="528203"/>
                      <a:pt x="9005" y="528340"/>
                    </a:cubicBezTo>
                    <a:lnTo>
                      <a:pt x="9005" y="528340"/>
                    </a:lnTo>
                    <a:lnTo>
                      <a:pt x="9005" y="528340"/>
                    </a:lnTo>
                    <a:cubicBezTo>
                      <a:pt x="8594" y="528615"/>
                      <a:pt x="8183" y="528889"/>
                      <a:pt x="7908" y="529163"/>
                    </a:cubicBezTo>
                    <a:cubicBezTo>
                      <a:pt x="7634" y="529438"/>
                      <a:pt x="7222" y="529712"/>
                      <a:pt x="6948" y="529986"/>
                    </a:cubicBezTo>
                    <a:cubicBezTo>
                      <a:pt x="6811" y="530261"/>
                      <a:pt x="6537" y="530535"/>
                      <a:pt x="6262" y="530809"/>
                    </a:cubicBezTo>
                    <a:cubicBezTo>
                      <a:pt x="6125" y="531084"/>
                      <a:pt x="6125" y="531358"/>
                      <a:pt x="5988" y="531495"/>
                    </a:cubicBezTo>
                    <a:cubicBezTo>
                      <a:pt x="5988" y="531906"/>
                      <a:pt x="5851" y="532181"/>
                      <a:pt x="5714" y="532592"/>
                    </a:cubicBezTo>
                    <a:cubicBezTo>
                      <a:pt x="5714" y="532867"/>
                      <a:pt x="5714" y="533278"/>
                      <a:pt x="5714" y="533552"/>
                    </a:cubicBezTo>
                    <a:cubicBezTo>
                      <a:pt x="5714" y="533827"/>
                      <a:pt x="5851" y="534238"/>
                      <a:pt x="5851" y="534513"/>
                    </a:cubicBezTo>
                    <a:cubicBezTo>
                      <a:pt x="5988" y="534787"/>
                      <a:pt x="6125" y="535198"/>
                      <a:pt x="6262" y="535473"/>
                    </a:cubicBezTo>
                    <a:cubicBezTo>
                      <a:pt x="6537" y="535884"/>
                      <a:pt x="6811" y="536296"/>
                      <a:pt x="7085" y="536707"/>
                    </a:cubicBezTo>
                    <a:cubicBezTo>
                      <a:pt x="8320" y="538079"/>
                      <a:pt x="9691" y="539450"/>
                      <a:pt x="11063" y="540685"/>
                    </a:cubicBezTo>
                    <a:cubicBezTo>
                      <a:pt x="12160" y="541508"/>
                      <a:pt x="13257" y="542331"/>
                      <a:pt x="14355" y="543016"/>
                    </a:cubicBezTo>
                    <a:lnTo>
                      <a:pt x="14355" y="543016"/>
                    </a:lnTo>
                    <a:cubicBezTo>
                      <a:pt x="19430" y="546308"/>
                      <a:pt x="24779" y="549326"/>
                      <a:pt x="29991" y="552206"/>
                    </a:cubicBezTo>
                    <a:cubicBezTo>
                      <a:pt x="33831" y="554264"/>
                      <a:pt x="37535" y="556321"/>
                      <a:pt x="41375" y="558516"/>
                    </a:cubicBezTo>
                    <a:cubicBezTo>
                      <a:pt x="46999" y="561670"/>
                      <a:pt x="52760" y="564551"/>
                      <a:pt x="58520" y="567431"/>
                    </a:cubicBezTo>
                    <a:cubicBezTo>
                      <a:pt x="58383" y="567294"/>
                      <a:pt x="58246" y="567294"/>
                      <a:pt x="58109" y="567157"/>
                    </a:cubicBezTo>
                    <a:cubicBezTo>
                      <a:pt x="62909" y="569351"/>
                      <a:pt x="67573" y="571546"/>
                      <a:pt x="72236" y="573740"/>
                    </a:cubicBezTo>
                    <a:cubicBezTo>
                      <a:pt x="79643" y="577169"/>
                      <a:pt x="87050" y="580187"/>
                      <a:pt x="94730" y="582793"/>
                    </a:cubicBezTo>
                    <a:cubicBezTo>
                      <a:pt x="102000" y="585125"/>
                      <a:pt x="109407" y="587319"/>
                      <a:pt x="116950" y="588965"/>
                    </a:cubicBezTo>
                    <a:lnTo>
                      <a:pt x="116950" y="588965"/>
                    </a:lnTo>
                    <a:cubicBezTo>
                      <a:pt x="116950" y="588965"/>
                      <a:pt x="116950" y="588965"/>
                      <a:pt x="116950" y="588965"/>
                    </a:cubicBezTo>
                    <a:cubicBezTo>
                      <a:pt x="117088" y="588965"/>
                      <a:pt x="117225" y="588965"/>
                      <a:pt x="117362" y="589102"/>
                    </a:cubicBezTo>
                    <a:cubicBezTo>
                      <a:pt x="117362" y="589102"/>
                      <a:pt x="117225" y="589102"/>
                      <a:pt x="117225" y="589102"/>
                    </a:cubicBezTo>
                    <a:cubicBezTo>
                      <a:pt x="122711" y="590199"/>
                      <a:pt x="128335" y="591160"/>
                      <a:pt x="133958" y="591571"/>
                    </a:cubicBezTo>
                    <a:cubicBezTo>
                      <a:pt x="137799" y="591983"/>
                      <a:pt x="141502" y="592394"/>
                      <a:pt x="145343" y="592668"/>
                    </a:cubicBezTo>
                    <a:cubicBezTo>
                      <a:pt x="145343" y="592668"/>
                      <a:pt x="145343" y="592668"/>
                      <a:pt x="145343" y="592668"/>
                    </a:cubicBezTo>
                    <a:cubicBezTo>
                      <a:pt x="152063" y="592943"/>
                      <a:pt x="158784" y="593217"/>
                      <a:pt x="165505" y="593354"/>
                    </a:cubicBezTo>
                    <a:cubicBezTo>
                      <a:pt x="171814" y="593354"/>
                      <a:pt x="178124" y="593354"/>
                      <a:pt x="184296" y="593354"/>
                    </a:cubicBezTo>
                    <a:cubicBezTo>
                      <a:pt x="186216" y="593354"/>
                      <a:pt x="187725" y="595000"/>
                      <a:pt x="187725" y="596783"/>
                    </a:cubicBezTo>
                    <a:cubicBezTo>
                      <a:pt x="187725" y="598703"/>
                      <a:pt x="186079" y="600212"/>
                      <a:pt x="184296" y="600212"/>
                    </a:cubicBezTo>
                    <a:cubicBezTo>
                      <a:pt x="177164" y="600349"/>
                      <a:pt x="170168" y="600486"/>
                      <a:pt x="163036" y="600486"/>
                    </a:cubicBezTo>
                    <a:cubicBezTo>
                      <a:pt x="162076" y="602270"/>
                      <a:pt x="158921" y="602132"/>
                      <a:pt x="155767" y="60213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4" name="任意多边形: 形状 343"/>
              <p:cNvSpPr/>
              <p:nvPr>
                <p:custDataLst>
                  <p:tags r:id="rId184"/>
                </p:custDataLst>
              </p:nvPr>
            </p:nvSpPr>
            <p:spPr>
              <a:xfrm>
                <a:off x="2211302" y="4220835"/>
                <a:ext cx="937515" cy="817051"/>
              </a:xfrm>
              <a:custGeom>
                <a:avLst/>
                <a:gdLst>
                  <a:gd name="connsiteX0" fmla="*/ 281093 w 937515"/>
                  <a:gd name="connsiteY0" fmla="*/ 42097 h 817051"/>
                  <a:gd name="connsiteX1" fmla="*/ 284934 w 937515"/>
                  <a:gd name="connsiteY1" fmla="*/ 46761 h 817051"/>
                  <a:gd name="connsiteX2" fmla="*/ 285482 w 937515"/>
                  <a:gd name="connsiteY2" fmla="*/ 47447 h 817051"/>
                  <a:gd name="connsiteX3" fmla="*/ 293437 w 937515"/>
                  <a:gd name="connsiteY3" fmla="*/ 45115 h 817051"/>
                  <a:gd name="connsiteX4" fmla="*/ 308662 w 937515"/>
                  <a:gd name="connsiteY4" fmla="*/ 40589 h 817051"/>
                  <a:gd name="connsiteX5" fmla="*/ 316755 w 937515"/>
                  <a:gd name="connsiteY5" fmla="*/ 37434 h 817051"/>
                  <a:gd name="connsiteX6" fmla="*/ 316343 w 937515"/>
                  <a:gd name="connsiteY6" fmla="*/ 37709 h 817051"/>
                  <a:gd name="connsiteX7" fmla="*/ 319635 w 937515"/>
                  <a:gd name="connsiteY7" fmla="*/ 35788 h 817051"/>
                  <a:gd name="connsiteX8" fmla="*/ 319635 w 937515"/>
                  <a:gd name="connsiteY8" fmla="*/ 35788 h 817051"/>
                  <a:gd name="connsiteX9" fmla="*/ 319635 w 937515"/>
                  <a:gd name="connsiteY9" fmla="*/ 35788 h 817051"/>
                  <a:gd name="connsiteX10" fmla="*/ 319772 w 937515"/>
                  <a:gd name="connsiteY10" fmla="*/ 35651 h 817051"/>
                  <a:gd name="connsiteX11" fmla="*/ 319635 w 937515"/>
                  <a:gd name="connsiteY11" fmla="*/ 35651 h 817051"/>
                  <a:gd name="connsiteX12" fmla="*/ 321007 w 937515"/>
                  <a:gd name="connsiteY12" fmla="*/ 34554 h 817051"/>
                  <a:gd name="connsiteX13" fmla="*/ 321007 w 937515"/>
                  <a:gd name="connsiteY13" fmla="*/ 34554 h 817051"/>
                  <a:gd name="connsiteX14" fmla="*/ 322104 w 937515"/>
                  <a:gd name="connsiteY14" fmla="*/ 33594 h 817051"/>
                  <a:gd name="connsiteX15" fmla="*/ 322241 w 937515"/>
                  <a:gd name="connsiteY15" fmla="*/ 33457 h 817051"/>
                  <a:gd name="connsiteX16" fmla="*/ 321830 w 937515"/>
                  <a:gd name="connsiteY16" fmla="*/ 33045 h 817051"/>
                  <a:gd name="connsiteX17" fmla="*/ 321418 w 937515"/>
                  <a:gd name="connsiteY17" fmla="*/ 32771 h 817051"/>
                  <a:gd name="connsiteX18" fmla="*/ 320184 w 937515"/>
                  <a:gd name="connsiteY18" fmla="*/ 32222 h 817051"/>
                  <a:gd name="connsiteX19" fmla="*/ 318538 w 937515"/>
                  <a:gd name="connsiteY19" fmla="*/ 31948 h 817051"/>
                  <a:gd name="connsiteX20" fmla="*/ 317166 w 937515"/>
                  <a:gd name="connsiteY20" fmla="*/ 31810 h 817051"/>
                  <a:gd name="connsiteX21" fmla="*/ 303176 w 937515"/>
                  <a:gd name="connsiteY21" fmla="*/ 31948 h 817051"/>
                  <a:gd name="connsiteX22" fmla="*/ 303724 w 937515"/>
                  <a:gd name="connsiteY22" fmla="*/ 31948 h 817051"/>
                  <a:gd name="connsiteX23" fmla="*/ 281093 w 937515"/>
                  <a:gd name="connsiteY23" fmla="*/ 34691 h 817051"/>
                  <a:gd name="connsiteX24" fmla="*/ 274509 w 937515"/>
                  <a:gd name="connsiteY24" fmla="*/ 35651 h 817051"/>
                  <a:gd name="connsiteX25" fmla="*/ 281093 w 937515"/>
                  <a:gd name="connsiteY25" fmla="*/ 42097 h 817051"/>
                  <a:gd name="connsiteX26" fmla="*/ 158061 w 937515"/>
                  <a:gd name="connsiteY26" fmla="*/ 59517 h 817051"/>
                  <a:gd name="connsiteX27" fmla="*/ 161901 w 937515"/>
                  <a:gd name="connsiteY27" fmla="*/ 58145 h 817051"/>
                  <a:gd name="connsiteX28" fmla="*/ 185767 w 937515"/>
                  <a:gd name="connsiteY28" fmla="*/ 49916 h 817051"/>
                  <a:gd name="connsiteX29" fmla="*/ 186453 w 937515"/>
                  <a:gd name="connsiteY29" fmla="*/ 49641 h 817051"/>
                  <a:gd name="connsiteX30" fmla="*/ 186590 w 937515"/>
                  <a:gd name="connsiteY30" fmla="*/ 49641 h 817051"/>
                  <a:gd name="connsiteX31" fmla="*/ 191802 w 937515"/>
                  <a:gd name="connsiteY31" fmla="*/ 47858 h 817051"/>
                  <a:gd name="connsiteX32" fmla="*/ 202500 w 937515"/>
                  <a:gd name="connsiteY32" fmla="*/ 44703 h 817051"/>
                  <a:gd name="connsiteX33" fmla="*/ 217177 w 937515"/>
                  <a:gd name="connsiteY33" fmla="*/ 40452 h 817051"/>
                  <a:gd name="connsiteX34" fmla="*/ 222526 w 937515"/>
                  <a:gd name="connsiteY34" fmla="*/ 38943 h 817051"/>
                  <a:gd name="connsiteX35" fmla="*/ 224720 w 937515"/>
                  <a:gd name="connsiteY35" fmla="*/ 38257 h 817051"/>
                  <a:gd name="connsiteX36" fmla="*/ 249546 w 937515"/>
                  <a:gd name="connsiteY36" fmla="*/ 32633 h 817051"/>
                  <a:gd name="connsiteX37" fmla="*/ 255444 w 937515"/>
                  <a:gd name="connsiteY37" fmla="*/ 31262 h 817051"/>
                  <a:gd name="connsiteX38" fmla="*/ 241454 w 937515"/>
                  <a:gd name="connsiteY38" fmla="*/ 23581 h 817051"/>
                  <a:gd name="connsiteX39" fmla="*/ 241454 w 937515"/>
                  <a:gd name="connsiteY39" fmla="*/ 23581 h 817051"/>
                  <a:gd name="connsiteX40" fmla="*/ 241317 w 937515"/>
                  <a:gd name="connsiteY40" fmla="*/ 23444 h 817051"/>
                  <a:gd name="connsiteX41" fmla="*/ 241042 w 937515"/>
                  <a:gd name="connsiteY41" fmla="*/ 23307 h 817051"/>
                  <a:gd name="connsiteX42" fmla="*/ 241042 w 937515"/>
                  <a:gd name="connsiteY42" fmla="*/ 23307 h 817051"/>
                  <a:gd name="connsiteX43" fmla="*/ 218822 w 937515"/>
                  <a:gd name="connsiteY43" fmla="*/ 13980 h 817051"/>
                  <a:gd name="connsiteX44" fmla="*/ 202363 w 937515"/>
                  <a:gd name="connsiteY44" fmla="*/ 9454 h 817051"/>
                  <a:gd name="connsiteX45" fmla="*/ 202363 w 937515"/>
                  <a:gd name="connsiteY45" fmla="*/ 9454 h 817051"/>
                  <a:gd name="connsiteX46" fmla="*/ 202363 w 937515"/>
                  <a:gd name="connsiteY46" fmla="*/ 9454 h 817051"/>
                  <a:gd name="connsiteX47" fmla="*/ 201952 w 937515"/>
                  <a:gd name="connsiteY47" fmla="*/ 9316 h 817051"/>
                  <a:gd name="connsiteX48" fmla="*/ 202089 w 937515"/>
                  <a:gd name="connsiteY48" fmla="*/ 9316 h 817051"/>
                  <a:gd name="connsiteX49" fmla="*/ 185630 w 937515"/>
                  <a:gd name="connsiteY49" fmla="*/ 7122 h 817051"/>
                  <a:gd name="connsiteX50" fmla="*/ 186178 w 937515"/>
                  <a:gd name="connsiteY50" fmla="*/ 7122 h 817051"/>
                  <a:gd name="connsiteX51" fmla="*/ 168759 w 937515"/>
                  <a:gd name="connsiteY51" fmla="*/ 7122 h 817051"/>
                  <a:gd name="connsiteX52" fmla="*/ 169308 w 937515"/>
                  <a:gd name="connsiteY52" fmla="*/ 7122 h 817051"/>
                  <a:gd name="connsiteX53" fmla="*/ 152848 w 937515"/>
                  <a:gd name="connsiteY53" fmla="*/ 9454 h 817051"/>
                  <a:gd name="connsiteX54" fmla="*/ 141739 w 937515"/>
                  <a:gd name="connsiteY54" fmla="*/ 12471 h 817051"/>
                  <a:gd name="connsiteX55" fmla="*/ 133097 w 937515"/>
                  <a:gd name="connsiteY55" fmla="*/ 16037 h 817051"/>
                  <a:gd name="connsiteX56" fmla="*/ 133509 w 937515"/>
                  <a:gd name="connsiteY56" fmla="*/ 15763 h 817051"/>
                  <a:gd name="connsiteX57" fmla="*/ 128297 w 937515"/>
                  <a:gd name="connsiteY57" fmla="*/ 18780 h 817051"/>
                  <a:gd name="connsiteX58" fmla="*/ 128297 w 937515"/>
                  <a:gd name="connsiteY58" fmla="*/ 18780 h 817051"/>
                  <a:gd name="connsiteX59" fmla="*/ 128160 w 937515"/>
                  <a:gd name="connsiteY59" fmla="*/ 18917 h 817051"/>
                  <a:gd name="connsiteX60" fmla="*/ 127885 w 937515"/>
                  <a:gd name="connsiteY60" fmla="*/ 19055 h 817051"/>
                  <a:gd name="connsiteX61" fmla="*/ 128022 w 937515"/>
                  <a:gd name="connsiteY61" fmla="*/ 19055 h 817051"/>
                  <a:gd name="connsiteX62" fmla="*/ 124868 w 937515"/>
                  <a:gd name="connsiteY62" fmla="*/ 21387 h 817051"/>
                  <a:gd name="connsiteX63" fmla="*/ 125279 w 937515"/>
                  <a:gd name="connsiteY63" fmla="*/ 20975 h 817051"/>
                  <a:gd name="connsiteX64" fmla="*/ 122399 w 937515"/>
                  <a:gd name="connsiteY64" fmla="*/ 23855 h 817051"/>
                  <a:gd name="connsiteX65" fmla="*/ 122536 w 937515"/>
                  <a:gd name="connsiteY65" fmla="*/ 23718 h 817051"/>
                  <a:gd name="connsiteX66" fmla="*/ 121164 w 937515"/>
                  <a:gd name="connsiteY66" fmla="*/ 25638 h 817051"/>
                  <a:gd name="connsiteX67" fmla="*/ 121439 w 937515"/>
                  <a:gd name="connsiteY67" fmla="*/ 25227 h 817051"/>
                  <a:gd name="connsiteX68" fmla="*/ 119381 w 937515"/>
                  <a:gd name="connsiteY68" fmla="*/ 28930 h 817051"/>
                  <a:gd name="connsiteX69" fmla="*/ 119381 w 937515"/>
                  <a:gd name="connsiteY69" fmla="*/ 28930 h 817051"/>
                  <a:gd name="connsiteX70" fmla="*/ 118696 w 937515"/>
                  <a:gd name="connsiteY70" fmla="*/ 30576 h 817051"/>
                  <a:gd name="connsiteX71" fmla="*/ 118421 w 937515"/>
                  <a:gd name="connsiteY71" fmla="*/ 32085 h 817051"/>
                  <a:gd name="connsiteX72" fmla="*/ 118284 w 937515"/>
                  <a:gd name="connsiteY72" fmla="*/ 33731 h 817051"/>
                  <a:gd name="connsiteX73" fmla="*/ 118284 w 937515"/>
                  <a:gd name="connsiteY73" fmla="*/ 35514 h 817051"/>
                  <a:gd name="connsiteX74" fmla="*/ 118421 w 937515"/>
                  <a:gd name="connsiteY74" fmla="*/ 37297 h 817051"/>
                  <a:gd name="connsiteX75" fmla="*/ 118833 w 937515"/>
                  <a:gd name="connsiteY75" fmla="*/ 38943 h 817051"/>
                  <a:gd name="connsiteX76" fmla="*/ 118696 w 937515"/>
                  <a:gd name="connsiteY76" fmla="*/ 38532 h 817051"/>
                  <a:gd name="connsiteX77" fmla="*/ 119381 w 937515"/>
                  <a:gd name="connsiteY77" fmla="*/ 40177 h 817051"/>
                  <a:gd name="connsiteX78" fmla="*/ 119107 w 937515"/>
                  <a:gd name="connsiteY78" fmla="*/ 39766 h 817051"/>
                  <a:gd name="connsiteX79" fmla="*/ 120890 w 937515"/>
                  <a:gd name="connsiteY79" fmla="*/ 42920 h 817051"/>
                  <a:gd name="connsiteX80" fmla="*/ 120890 w 937515"/>
                  <a:gd name="connsiteY80" fmla="*/ 42783 h 817051"/>
                  <a:gd name="connsiteX81" fmla="*/ 121987 w 937515"/>
                  <a:gd name="connsiteY81" fmla="*/ 44292 h 817051"/>
                  <a:gd name="connsiteX82" fmla="*/ 124182 w 937515"/>
                  <a:gd name="connsiteY82" fmla="*/ 46624 h 817051"/>
                  <a:gd name="connsiteX83" fmla="*/ 124182 w 937515"/>
                  <a:gd name="connsiteY83" fmla="*/ 46487 h 817051"/>
                  <a:gd name="connsiteX84" fmla="*/ 127337 w 937515"/>
                  <a:gd name="connsiteY84" fmla="*/ 48955 h 817051"/>
                  <a:gd name="connsiteX85" fmla="*/ 127200 w 937515"/>
                  <a:gd name="connsiteY85" fmla="*/ 48819 h 817051"/>
                  <a:gd name="connsiteX86" fmla="*/ 131040 w 937515"/>
                  <a:gd name="connsiteY86" fmla="*/ 51013 h 817051"/>
                  <a:gd name="connsiteX87" fmla="*/ 130903 w 937515"/>
                  <a:gd name="connsiteY87" fmla="*/ 51013 h 817051"/>
                  <a:gd name="connsiteX88" fmla="*/ 140916 w 937515"/>
                  <a:gd name="connsiteY88" fmla="*/ 55265 h 817051"/>
                  <a:gd name="connsiteX89" fmla="*/ 153946 w 937515"/>
                  <a:gd name="connsiteY89" fmla="*/ 58694 h 817051"/>
                  <a:gd name="connsiteX90" fmla="*/ 158061 w 937515"/>
                  <a:gd name="connsiteY90" fmla="*/ 59517 h 817051"/>
                  <a:gd name="connsiteX91" fmla="*/ 191939 w 937515"/>
                  <a:gd name="connsiteY91" fmla="*/ 62397 h 817051"/>
                  <a:gd name="connsiteX92" fmla="*/ 210456 w 937515"/>
                  <a:gd name="connsiteY92" fmla="*/ 61712 h 817051"/>
                  <a:gd name="connsiteX93" fmla="*/ 210181 w 937515"/>
                  <a:gd name="connsiteY93" fmla="*/ 61712 h 817051"/>
                  <a:gd name="connsiteX94" fmla="*/ 242963 w 937515"/>
                  <a:gd name="connsiteY94" fmla="*/ 57322 h 817051"/>
                  <a:gd name="connsiteX95" fmla="*/ 261616 w 937515"/>
                  <a:gd name="connsiteY95" fmla="*/ 53619 h 817051"/>
                  <a:gd name="connsiteX96" fmla="*/ 261616 w 937515"/>
                  <a:gd name="connsiteY96" fmla="*/ 53619 h 817051"/>
                  <a:gd name="connsiteX97" fmla="*/ 261616 w 937515"/>
                  <a:gd name="connsiteY97" fmla="*/ 53619 h 817051"/>
                  <a:gd name="connsiteX98" fmla="*/ 262165 w 937515"/>
                  <a:gd name="connsiteY98" fmla="*/ 53482 h 817051"/>
                  <a:gd name="connsiteX99" fmla="*/ 262028 w 937515"/>
                  <a:gd name="connsiteY99" fmla="*/ 53482 h 817051"/>
                  <a:gd name="connsiteX100" fmla="*/ 277801 w 937515"/>
                  <a:gd name="connsiteY100" fmla="*/ 49504 h 817051"/>
                  <a:gd name="connsiteX101" fmla="*/ 276841 w 937515"/>
                  <a:gd name="connsiteY101" fmla="*/ 48270 h 817051"/>
                  <a:gd name="connsiteX102" fmla="*/ 276841 w 937515"/>
                  <a:gd name="connsiteY102" fmla="*/ 48270 h 817051"/>
                  <a:gd name="connsiteX103" fmla="*/ 276704 w 937515"/>
                  <a:gd name="connsiteY103" fmla="*/ 48132 h 817051"/>
                  <a:gd name="connsiteX104" fmla="*/ 276567 w 937515"/>
                  <a:gd name="connsiteY104" fmla="*/ 47996 h 817051"/>
                  <a:gd name="connsiteX105" fmla="*/ 276567 w 937515"/>
                  <a:gd name="connsiteY105" fmla="*/ 47996 h 817051"/>
                  <a:gd name="connsiteX106" fmla="*/ 270806 w 937515"/>
                  <a:gd name="connsiteY106" fmla="*/ 42235 h 817051"/>
                  <a:gd name="connsiteX107" fmla="*/ 264771 w 937515"/>
                  <a:gd name="connsiteY107" fmla="*/ 37434 h 817051"/>
                  <a:gd name="connsiteX108" fmla="*/ 259422 w 937515"/>
                  <a:gd name="connsiteY108" fmla="*/ 38532 h 817051"/>
                  <a:gd name="connsiteX109" fmla="*/ 259422 w 937515"/>
                  <a:gd name="connsiteY109" fmla="*/ 38532 h 817051"/>
                  <a:gd name="connsiteX110" fmla="*/ 259285 w 937515"/>
                  <a:gd name="connsiteY110" fmla="*/ 38532 h 817051"/>
                  <a:gd name="connsiteX111" fmla="*/ 258873 w 937515"/>
                  <a:gd name="connsiteY111" fmla="*/ 38668 h 817051"/>
                  <a:gd name="connsiteX112" fmla="*/ 259010 w 937515"/>
                  <a:gd name="connsiteY112" fmla="*/ 38668 h 817051"/>
                  <a:gd name="connsiteX113" fmla="*/ 243100 w 937515"/>
                  <a:gd name="connsiteY113" fmla="*/ 42372 h 817051"/>
                  <a:gd name="connsiteX114" fmla="*/ 231441 w 937515"/>
                  <a:gd name="connsiteY114" fmla="*/ 45115 h 817051"/>
                  <a:gd name="connsiteX115" fmla="*/ 226778 w 937515"/>
                  <a:gd name="connsiteY115" fmla="*/ 46212 h 817051"/>
                  <a:gd name="connsiteX116" fmla="*/ 209633 w 937515"/>
                  <a:gd name="connsiteY116" fmla="*/ 51287 h 817051"/>
                  <a:gd name="connsiteX117" fmla="*/ 198248 w 937515"/>
                  <a:gd name="connsiteY117" fmla="*/ 54579 h 817051"/>
                  <a:gd name="connsiteX118" fmla="*/ 193722 w 937515"/>
                  <a:gd name="connsiteY118" fmla="*/ 55951 h 817051"/>
                  <a:gd name="connsiteX119" fmla="*/ 194271 w 937515"/>
                  <a:gd name="connsiteY119" fmla="*/ 55813 h 817051"/>
                  <a:gd name="connsiteX120" fmla="*/ 193174 w 937515"/>
                  <a:gd name="connsiteY120" fmla="*/ 56088 h 817051"/>
                  <a:gd name="connsiteX121" fmla="*/ 193311 w 937515"/>
                  <a:gd name="connsiteY121" fmla="*/ 56088 h 817051"/>
                  <a:gd name="connsiteX122" fmla="*/ 191665 w 937515"/>
                  <a:gd name="connsiteY122" fmla="*/ 56636 h 817051"/>
                  <a:gd name="connsiteX123" fmla="*/ 192076 w 937515"/>
                  <a:gd name="connsiteY123" fmla="*/ 56499 h 817051"/>
                  <a:gd name="connsiteX124" fmla="*/ 190019 w 937515"/>
                  <a:gd name="connsiteY124" fmla="*/ 57185 h 817051"/>
                  <a:gd name="connsiteX125" fmla="*/ 189745 w 937515"/>
                  <a:gd name="connsiteY125" fmla="*/ 57322 h 817051"/>
                  <a:gd name="connsiteX126" fmla="*/ 189607 w 937515"/>
                  <a:gd name="connsiteY126" fmla="*/ 57322 h 817051"/>
                  <a:gd name="connsiteX127" fmla="*/ 184670 w 937515"/>
                  <a:gd name="connsiteY127" fmla="*/ 58968 h 817051"/>
                  <a:gd name="connsiteX128" fmla="*/ 185218 w 937515"/>
                  <a:gd name="connsiteY128" fmla="*/ 58831 h 817051"/>
                  <a:gd name="connsiteX129" fmla="*/ 179732 w 937515"/>
                  <a:gd name="connsiteY129" fmla="*/ 60751 h 817051"/>
                  <a:gd name="connsiteX130" fmla="*/ 180143 w 937515"/>
                  <a:gd name="connsiteY130" fmla="*/ 60614 h 817051"/>
                  <a:gd name="connsiteX131" fmla="*/ 177263 w 937515"/>
                  <a:gd name="connsiteY131" fmla="*/ 61574 h 817051"/>
                  <a:gd name="connsiteX132" fmla="*/ 177537 w 937515"/>
                  <a:gd name="connsiteY132" fmla="*/ 61437 h 817051"/>
                  <a:gd name="connsiteX133" fmla="*/ 176714 w 937515"/>
                  <a:gd name="connsiteY133" fmla="*/ 61712 h 817051"/>
                  <a:gd name="connsiteX134" fmla="*/ 176851 w 937515"/>
                  <a:gd name="connsiteY134" fmla="*/ 61712 h 817051"/>
                  <a:gd name="connsiteX135" fmla="*/ 176714 w 937515"/>
                  <a:gd name="connsiteY135" fmla="*/ 61712 h 817051"/>
                  <a:gd name="connsiteX136" fmla="*/ 176714 w 937515"/>
                  <a:gd name="connsiteY136" fmla="*/ 61712 h 817051"/>
                  <a:gd name="connsiteX137" fmla="*/ 191939 w 937515"/>
                  <a:gd name="connsiteY137" fmla="*/ 62397 h 817051"/>
                  <a:gd name="connsiteX138" fmla="*/ 146265 w 937515"/>
                  <a:gd name="connsiteY138" fmla="*/ 116301 h 817051"/>
                  <a:gd name="connsiteX139" fmla="*/ 164233 w 937515"/>
                  <a:gd name="connsiteY139" fmla="*/ 111089 h 817051"/>
                  <a:gd name="connsiteX140" fmla="*/ 170954 w 937515"/>
                  <a:gd name="connsiteY140" fmla="*/ 109306 h 817051"/>
                  <a:gd name="connsiteX141" fmla="*/ 186864 w 937515"/>
                  <a:gd name="connsiteY141" fmla="*/ 105328 h 817051"/>
                  <a:gd name="connsiteX142" fmla="*/ 200306 w 937515"/>
                  <a:gd name="connsiteY142" fmla="*/ 101899 h 817051"/>
                  <a:gd name="connsiteX143" fmla="*/ 205244 w 937515"/>
                  <a:gd name="connsiteY143" fmla="*/ 100802 h 817051"/>
                  <a:gd name="connsiteX144" fmla="*/ 232401 w 937515"/>
                  <a:gd name="connsiteY144" fmla="*/ 94904 h 817051"/>
                  <a:gd name="connsiteX145" fmla="*/ 248175 w 937515"/>
                  <a:gd name="connsiteY145" fmla="*/ 91612 h 817051"/>
                  <a:gd name="connsiteX146" fmla="*/ 276978 w 937515"/>
                  <a:gd name="connsiteY146" fmla="*/ 86263 h 817051"/>
                  <a:gd name="connsiteX147" fmla="*/ 292752 w 937515"/>
                  <a:gd name="connsiteY147" fmla="*/ 83657 h 817051"/>
                  <a:gd name="connsiteX148" fmla="*/ 292203 w 937515"/>
                  <a:gd name="connsiteY148" fmla="*/ 80502 h 817051"/>
                  <a:gd name="connsiteX149" fmla="*/ 289186 w 937515"/>
                  <a:gd name="connsiteY149" fmla="*/ 69667 h 817051"/>
                  <a:gd name="connsiteX150" fmla="*/ 285757 w 937515"/>
                  <a:gd name="connsiteY150" fmla="*/ 61712 h 817051"/>
                  <a:gd name="connsiteX151" fmla="*/ 285757 w 937515"/>
                  <a:gd name="connsiteY151" fmla="*/ 61712 h 817051"/>
                  <a:gd name="connsiteX152" fmla="*/ 285619 w 937515"/>
                  <a:gd name="connsiteY152" fmla="*/ 61574 h 817051"/>
                  <a:gd name="connsiteX153" fmla="*/ 285482 w 937515"/>
                  <a:gd name="connsiteY153" fmla="*/ 61300 h 817051"/>
                  <a:gd name="connsiteX154" fmla="*/ 285482 w 937515"/>
                  <a:gd name="connsiteY154" fmla="*/ 61437 h 817051"/>
                  <a:gd name="connsiteX155" fmla="*/ 282739 w 937515"/>
                  <a:gd name="connsiteY155" fmla="*/ 56499 h 817051"/>
                  <a:gd name="connsiteX156" fmla="*/ 275332 w 937515"/>
                  <a:gd name="connsiteY156" fmla="*/ 58283 h 817051"/>
                  <a:gd name="connsiteX157" fmla="*/ 263811 w 937515"/>
                  <a:gd name="connsiteY157" fmla="*/ 61163 h 817051"/>
                  <a:gd name="connsiteX158" fmla="*/ 261205 w 937515"/>
                  <a:gd name="connsiteY158" fmla="*/ 61712 h 817051"/>
                  <a:gd name="connsiteX159" fmla="*/ 255033 w 937515"/>
                  <a:gd name="connsiteY159" fmla="*/ 62946 h 817051"/>
                  <a:gd name="connsiteX160" fmla="*/ 240631 w 937515"/>
                  <a:gd name="connsiteY160" fmla="*/ 65826 h 817051"/>
                  <a:gd name="connsiteX161" fmla="*/ 234184 w 937515"/>
                  <a:gd name="connsiteY161" fmla="*/ 66923 h 817051"/>
                  <a:gd name="connsiteX162" fmla="*/ 218822 w 937515"/>
                  <a:gd name="connsiteY162" fmla="*/ 68844 h 817051"/>
                  <a:gd name="connsiteX163" fmla="*/ 186727 w 937515"/>
                  <a:gd name="connsiteY163" fmla="*/ 70078 h 817051"/>
                  <a:gd name="connsiteX164" fmla="*/ 159981 w 937515"/>
                  <a:gd name="connsiteY164" fmla="*/ 67747 h 817051"/>
                  <a:gd name="connsiteX165" fmla="*/ 146265 w 937515"/>
                  <a:gd name="connsiteY165" fmla="*/ 73096 h 817051"/>
                  <a:gd name="connsiteX166" fmla="*/ 114581 w 937515"/>
                  <a:gd name="connsiteY166" fmla="*/ 86400 h 817051"/>
                  <a:gd name="connsiteX167" fmla="*/ 114992 w 937515"/>
                  <a:gd name="connsiteY167" fmla="*/ 86126 h 817051"/>
                  <a:gd name="connsiteX168" fmla="*/ 111152 w 937515"/>
                  <a:gd name="connsiteY168" fmla="*/ 88321 h 817051"/>
                  <a:gd name="connsiteX169" fmla="*/ 111563 w 937515"/>
                  <a:gd name="connsiteY169" fmla="*/ 88046 h 817051"/>
                  <a:gd name="connsiteX170" fmla="*/ 105391 w 937515"/>
                  <a:gd name="connsiteY170" fmla="*/ 92709 h 817051"/>
                  <a:gd name="connsiteX171" fmla="*/ 104294 w 937515"/>
                  <a:gd name="connsiteY171" fmla="*/ 93807 h 817051"/>
                  <a:gd name="connsiteX172" fmla="*/ 103471 w 937515"/>
                  <a:gd name="connsiteY172" fmla="*/ 94904 h 817051"/>
                  <a:gd name="connsiteX173" fmla="*/ 103059 w 937515"/>
                  <a:gd name="connsiteY173" fmla="*/ 95590 h 817051"/>
                  <a:gd name="connsiteX174" fmla="*/ 102922 w 937515"/>
                  <a:gd name="connsiteY174" fmla="*/ 96276 h 817051"/>
                  <a:gd name="connsiteX175" fmla="*/ 102785 w 937515"/>
                  <a:gd name="connsiteY175" fmla="*/ 97510 h 817051"/>
                  <a:gd name="connsiteX176" fmla="*/ 102922 w 937515"/>
                  <a:gd name="connsiteY176" fmla="*/ 98745 h 817051"/>
                  <a:gd name="connsiteX177" fmla="*/ 102922 w 937515"/>
                  <a:gd name="connsiteY177" fmla="*/ 98608 h 817051"/>
                  <a:gd name="connsiteX178" fmla="*/ 103197 w 937515"/>
                  <a:gd name="connsiteY178" fmla="*/ 99979 h 817051"/>
                  <a:gd name="connsiteX179" fmla="*/ 103471 w 937515"/>
                  <a:gd name="connsiteY179" fmla="*/ 100528 h 817051"/>
                  <a:gd name="connsiteX180" fmla="*/ 104019 w 937515"/>
                  <a:gd name="connsiteY180" fmla="*/ 101351 h 817051"/>
                  <a:gd name="connsiteX181" fmla="*/ 104705 w 937515"/>
                  <a:gd name="connsiteY181" fmla="*/ 102174 h 817051"/>
                  <a:gd name="connsiteX182" fmla="*/ 107311 w 937515"/>
                  <a:gd name="connsiteY182" fmla="*/ 104231 h 817051"/>
                  <a:gd name="connsiteX183" fmla="*/ 107037 w 937515"/>
                  <a:gd name="connsiteY183" fmla="*/ 104094 h 817051"/>
                  <a:gd name="connsiteX184" fmla="*/ 107448 w 937515"/>
                  <a:gd name="connsiteY184" fmla="*/ 104368 h 817051"/>
                  <a:gd name="connsiteX185" fmla="*/ 107586 w 937515"/>
                  <a:gd name="connsiteY185" fmla="*/ 104368 h 817051"/>
                  <a:gd name="connsiteX186" fmla="*/ 107586 w 937515"/>
                  <a:gd name="connsiteY186" fmla="*/ 104368 h 817051"/>
                  <a:gd name="connsiteX187" fmla="*/ 111975 w 937515"/>
                  <a:gd name="connsiteY187" fmla="*/ 106837 h 817051"/>
                  <a:gd name="connsiteX188" fmla="*/ 117873 w 937515"/>
                  <a:gd name="connsiteY188" fmla="*/ 109443 h 817051"/>
                  <a:gd name="connsiteX189" fmla="*/ 117461 w 937515"/>
                  <a:gd name="connsiteY189" fmla="*/ 109306 h 817051"/>
                  <a:gd name="connsiteX190" fmla="*/ 137761 w 937515"/>
                  <a:gd name="connsiteY190" fmla="*/ 114655 h 817051"/>
                  <a:gd name="connsiteX191" fmla="*/ 146265 w 937515"/>
                  <a:gd name="connsiteY191" fmla="*/ 116301 h 817051"/>
                  <a:gd name="connsiteX192" fmla="*/ 227601 w 937515"/>
                  <a:gd name="connsiteY192" fmla="*/ 120553 h 817051"/>
                  <a:gd name="connsiteX193" fmla="*/ 227052 w 937515"/>
                  <a:gd name="connsiteY193" fmla="*/ 120553 h 817051"/>
                  <a:gd name="connsiteX194" fmla="*/ 239808 w 937515"/>
                  <a:gd name="connsiteY194" fmla="*/ 119456 h 817051"/>
                  <a:gd name="connsiteX195" fmla="*/ 247900 w 937515"/>
                  <a:gd name="connsiteY195" fmla="*/ 118633 h 817051"/>
                  <a:gd name="connsiteX196" fmla="*/ 256404 w 937515"/>
                  <a:gd name="connsiteY196" fmla="*/ 117261 h 817051"/>
                  <a:gd name="connsiteX197" fmla="*/ 276704 w 937515"/>
                  <a:gd name="connsiteY197" fmla="*/ 114106 h 817051"/>
                  <a:gd name="connsiteX198" fmla="*/ 301804 w 937515"/>
                  <a:gd name="connsiteY198" fmla="*/ 108483 h 817051"/>
                  <a:gd name="connsiteX199" fmla="*/ 305096 w 937515"/>
                  <a:gd name="connsiteY199" fmla="*/ 107523 h 817051"/>
                  <a:gd name="connsiteX200" fmla="*/ 314697 w 937515"/>
                  <a:gd name="connsiteY200" fmla="*/ 104780 h 817051"/>
                  <a:gd name="connsiteX201" fmla="*/ 333763 w 937515"/>
                  <a:gd name="connsiteY201" fmla="*/ 99019 h 817051"/>
                  <a:gd name="connsiteX202" fmla="*/ 333351 w 937515"/>
                  <a:gd name="connsiteY202" fmla="*/ 99293 h 817051"/>
                  <a:gd name="connsiteX203" fmla="*/ 346107 w 937515"/>
                  <a:gd name="connsiteY203" fmla="*/ 94355 h 817051"/>
                  <a:gd name="connsiteX204" fmla="*/ 346107 w 937515"/>
                  <a:gd name="connsiteY204" fmla="*/ 94355 h 817051"/>
                  <a:gd name="connsiteX205" fmla="*/ 349262 w 937515"/>
                  <a:gd name="connsiteY205" fmla="*/ 92573 h 817051"/>
                  <a:gd name="connsiteX206" fmla="*/ 350633 w 937515"/>
                  <a:gd name="connsiteY206" fmla="*/ 91338 h 817051"/>
                  <a:gd name="connsiteX207" fmla="*/ 353102 w 937515"/>
                  <a:gd name="connsiteY207" fmla="*/ 88732 h 817051"/>
                  <a:gd name="connsiteX208" fmla="*/ 352828 w 937515"/>
                  <a:gd name="connsiteY208" fmla="*/ 88321 h 817051"/>
                  <a:gd name="connsiteX209" fmla="*/ 352142 w 937515"/>
                  <a:gd name="connsiteY209" fmla="*/ 87360 h 817051"/>
                  <a:gd name="connsiteX210" fmla="*/ 351730 w 937515"/>
                  <a:gd name="connsiteY210" fmla="*/ 87086 h 817051"/>
                  <a:gd name="connsiteX211" fmla="*/ 350908 w 937515"/>
                  <a:gd name="connsiteY211" fmla="*/ 86674 h 817051"/>
                  <a:gd name="connsiteX212" fmla="*/ 349399 w 937515"/>
                  <a:gd name="connsiteY212" fmla="*/ 86263 h 817051"/>
                  <a:gd name="connsiteX213" fmla="*/ 345558 w 937515"/>
                  <a:gd name="connsiteY213" fmla="*/ 85851 h 817051"/>
                  <a:gd name="connsiteX214" fmla="*/ 345970 w 937515"/>
                  <a:gd name="connsiteY214" fmla="*/ 85851 h 817051"/>
                  <a:gd name="connsiteX215" fmla="*/ 331705 w 937515"/>
                  <a:gd name="connsiteY215" fmla="*/ 85989 h 817051"/>
                  <a:gd name="connsiteX216" fmla="*/ 331705 w 937515"/>
                  <a:gd name="connsiteY216" fmla="*/ 85989 h 817051"/>
                  <a:gd name="connsiteX217" fmla="*/ 315383 w 937515"/>
                  <a:gd name="connsiteY217" fmla="*/ 87909 h 817051"/>
                  <a:gd name="connsiteX218" fmla="*/ 304685 w 937515"/>
                  <a:gd name="connsiteY218" fmla="*/ 89555 h 817051"/>
                  <a:gd name="connsiteX219" fmla="*/ 283699 w 937515"/>
                  <a:gd name="connsiteY219" fmla="*/ 92984 h 817051"/>
                  <a:gd name="connsiteX220" fmla="*/ 278624 w 937515"/>
                  <a:gd name="connsiteY220" fmla="*/ 93944 h 817051"/>
                  <a:gd name="connsiteX221" fmla="*/ 265594 w 937515"/>
                  <a:gd name="connsiteY221" fmla="*/ 96413 h 817051"/>
                  <a:gd name="connsiteX222" fmla="*/ 246529 w 937515"/>
                  <a:gd name="connsiteY222" fmla="*/ 99979 h 817051"/>
                  <a:gd name="connsiteX223" fmla="*/ 207438 w 937515"/>
                  <a:gd name="connsiteY223" fmla="*/ 108620 h 817051"/>
                  <a:gd name="connsiteX224" fmla="*/ 194957 w 937515"/>
                  <a:gd name="connsiteY224" fmla="*/ 111775 h 817051"/>
                  <a:gd name="connsiteX225" fmla="*/ 169993 w 937515"/>
                  <a:gd name="connsiteY225" fmla="*/ 118084 h 817051"/>
                  <a:gd name="connsiteX226" fmla="*/ 166016 w 937515"/>
                  <a:gd name="connsiteY226" fmla="*/ 119182 h 817051"/>
                  <a:gd name="connsiteX227" fmla="*/ 182201 w 937515"/>
                  <a:gd name="connsiteY227" fmla="*/ 120553 h 817051"/>
                  <a:gd name="connsiteX228" fmla="*/ 181652 w 937515"/>
                  <a:gd name="connsiteY228" fmla="*/ 120553 h 817051"/>
                  <a:gd name="connsiteX229" fmla="*/ 227601 w 937515"/>
                  <a:gd name="connsiteY229" fmla="*/ 120553 h 817051"/>
                  <a:gd name="connsiteX230" fmla="*/ 311131 w 937515"/>
                  <a:gd name="connsiteY230" fmla="*/ 142636 h 817051"/>
                  <a:gd name="connsiteX231" fmla="*/ 294398 w 937515"/>
                  <a:gd name="connsiteY231" fmla="*/ 146065 h 817051"/>
                  <a:gd name="connsiteX232" fmla="*/ 266966 w 937515"/>
                  <a:gd name="connsiteY232" fmla="*/ 152237 h 817051"/>
                  <a:gd name="connsiteX233" fmla="*/ 250781 w 937515"/>
                  <a:gd name="connsiteY233" fmla="*/ 155940 h 817051"/>
                  <a:gd name="connsiteX234" fmla="*/ 204009 w 937515"/>
                  <a:gd name="connsiteY234" fmla="*/ 167325 h 817051"/>
                  <a:gd name="connsiteX235" fmla="*/ 198248 w 937515"/>
                  <a:gd name="connsiteY235" fmla="*/ 168834 h 817051"/>
                  <a:gd name="connsiteX236" fmla="*/ 183709 w 937515"/>
                  <a:gd name="connsiteY236" fmla="*/ 172811 h 817051"/>
                  <a:gd name="connsiteX237" fmla="*/ 157375 w 937515"/>
                  <a:gd name="connsiteY237" fmla="*/ 179943 h 817051"/>
                  <a:gd name="connsiteX238" fmla="*/ 154220 w 937515"/>
                  <a:gd name="connsiteY238" fmla="*/ 180904 h 817051"/>
                  <a:gd name="connsiteX239" fmla="*/ 166290 w 937515"/>
                  <a:gd name="connsiteY239" fmla="*/ 180492 h 817051"/>
                  <a:gd name="connsiteX240" fmla="*/ 195231 w 937515"/>
                  <a:gd name="connsiteY240" fmla="*/ 178983 h 817051"/>
                  <a:gd name="connsiteX241" fmla="*/ 194682 w 937515"/>
                  <a:gd name="connsiteY241" fmla="*/ 178983 h 817051"/>
                  <a:gd name="connsiteX242" fmla="*/ 231578 w 937515"/>
                  <a:gd name="connsiteY242" fmla="*/ 174457 h 817051"/>
                  <a:gd name="connsiteX243" fmla="*/ 236790 w 937515"/>
                  <a:gd name="connsiteY243" fmla="*/ 173497 h 817051"/>
                  <a:gd name="connsiteX244" fmla="*/ 249821 w 937515"/>
                  <a:gd name="connsiteY244" fmla="*/ 171165 h 817051"/>
                  <a:gd name="connsiteX245" fmla="*/ 267789 w 937515"/>
                  <a:gd name="connsiteY245" fmla="*/ 167873 h 817051"/>
                  <a:gd name="connsiteX246" fmla="*/ 267651 w 937515"/>
                  <a:gd name="connsiteY246" fmla="*/ 167873 h 817051"/>
                  <a:gd name="connsiteX247" fmla="*/ 267789 w 937515"/>
                  <a:gd name="connsiteY247" fmla="*/ 167873 h 817051"/>
                  <a:gd name="connsiteX248" fmla="*/ 268063 w 937515"/>
                  <a:gd name="connsiteY248" fmla="*/ 167873 h 817051"/>
                  <a:gd name="connsiteX249" fmla="*/ 267926 w 937515"/>
                  <a:gd name="connsiteY249" fmla="*/ 167873 h 817051"/>
                  <a:gd name="connsiteX250" fmla="*/ 294946 w 937515"/>
                  <a:gd name="connsiteY250" fmla="*/ 161701 h 817051"/>
                  <a:gd name="connsiteX251" fmla="*/ 301804 w 937515"/>
                  <a:gd name="connsiteY251" fmla="*/ 160055 h 817051"/>
                  <a:gd name="connsiteX252" fmla="*/ 317989 w 937515"/>
                  <a:gd name="connsiteY252" fmla="*/ 155666 h 817051"/>
                  <a:gd name="connsiteX253" fmla="*/ 328002 w 937515"/>
                  <a:gd name="connsiteY253" fmla="*/ 152923 h 817051"/>
                  <a:gd name="connsiteX254" fmla="*/ 342815 w 937515"/>
                  <a:gd name="connsiteY254" fmla="*/ 148260 h 817051"/>
                  <a:gd name="connsiteX255" fmla="*/ 365446 w 937515"/>
                  <a:gd name="connsiteY255" fmla="*/ 140853 h 817051"/>
                  <a:gd name="connsiteX256" fmla="*/ 364898 w 937515"/>
                  <a:gd name="connsiteY256" fmla="*/ 140990 h 817051"/>
                  <a:gd name="connsiteX257" fmla="*/ 375322 w 937515"/>
                  <a:gd name="connsiteY257" fmla="*/ 136875 h 817051"/>
                  <a:gd name="connsiteX258" fmla="*/ 375048 w 937515"/>
                  <a:gd name="connsiteY258" fmla="*/ 137012 h 817051"/>
                  <a:gd name="connsiteX259" fmla="*/ 376831 w 937515"/>
                  <a:gd name="connsiteY259" fmla="*/ 135915 h 817051"/>
                  <a:gd name="connsiteX260" fmla="*/ 376419 w 937515"/>
                  <a:gd name="connsiteY260" fmla="*/ 136189 h 817051"/>
                  <a:gd name="connsiteX261" fmla="*/ 379574 w 937515"/>
                  <a:gd name="connsiteY261" fmla="*/ 133721 h 817051"/>
                  <a:gd name="connsiteX262" fmla="*/ 379574 w 937515"/>
                  <a:gd name="connsiteY262" fmla="*/ 133721 h 817051"/>
                  <a:gd name="connsiteX263" fmla="*/ 379437 w 937515"/>
                  <a:gd name="connsiteY263" fmla="*/ 133857 h 817051"/>
                  <a:gd name="connsiteX264" fmla="*/ 379574 w 937515"/>
                  <a:gd name="connsiteY264" fmla="*/ 133721 h 817051"/>
                  <a:gd name="connsiteX265" fmla="*/ 379574 w 937515"/>
                  <a:gd name="connsiteY265" fmla="*/ 133721 h 817051"/>
                  <a:gd name="connsiteX266" fmla="*/ 379025 w 937515"/>
                  <a:gd name="connsiteY266" fmla="*/ 133446 h 817051"/>
                  <a:gd name="connsiteX267" fmla="*/ 377517 w 937515"/>
                  <a:gd name="connsiteY267" fmla="*/ 133035 h 817051"/>
                  <a:gd name="connsiteX268" fmla="*/ 375596 w 937515"/>
                  <a:gd name="connsiteY268" fmla="*/ 132760 h 817051"/>
                  <a:gd name="connsiteX269" fmla="*/ 376145 w 937515"/>
                  <a:gd name="connsiteY269" fmla="*/ 132760 h 817051"/>
                  <a:gd name="connsiteX270" fmla="*/ 371619 w 937515"/>
                  <a:gd name="connsiteY270" fmla="*/ 132760 h 817051"/>
                  <a:gd name="connsiteX271" fmla="*/ 372167 w 937515"/>
                  <a:gd name="connsiteY271" fmla="*/ 132760 h 817051"/>
                  <a:gd name="connsiteX272" fmla="*/ 365172 w 937515"/>
                  <a:gd name="connsiteY272" fmla="*/ 133446 h 817051"/>
                  <a:gd name="connsiteX273" fmla="*/ 355022 w 937515"/>
                  <a:gd name="connsiteY273" fmla="*/ 134544 h 817051"/>
                  <a:gd name="connsiteX274" fmla="*/ 334723 w 937515"/>
                  <a:gd name="connsiteY274" fmla="*/ 137835 h 817051"/>
                  <a:gd name="connsiteX275" fmla="*/ 334860 w 937515"/>
                  <a:gd name="connsiteY275" fmla="*/ 137835 h 817051"/>
                  <a:gd name="connsiteX276" fmla="*/ 334448 w 937515"/>
                  <a:gd name="connsiteY276" fmla="*/ 137973 h 817051"/>
                  <a:gd name="connsiteX277" fmla="*/ 334311 w 937515"/>
                  <a:gd name="connsiteY277" fmla="*/ 137973 h 817051"/>
                  <a:gd name="connsiteX278" fmla="*/ 334311 w 937515"/>
                  <a:gd name="connsiteY278" fmla="*/ 137973 h 817051"/>
                  <a:gd name="connsiteX279" fmla="*/ 311131 w 937515"/>
                  <a:gd name="connsiteY279" fmla="*/ 142636 h 817051"/>
                  <a:gd name="connsiteX280" fmla="*/ 113484 w 937515"/>
                  <a:gd name="connsiteY280" fmla="*/ 248386 h 817051"/>
                  <a:gd name="connsiteX281" fmla="*/ 116638 w 937515"/>
                  <a:gd name="connsiteY281" fmla="*/ 248249 h 817051"/>
                  <a:gd name="connsiteX282" fmla="*/ 148185 w 937515"/>
                  <a:gd name="connsiteY282" fmla="*/ 246740 h 817051"/>
                  <a:gd name="connsiteX283" fmla="*/ 191116 w 937515"/>
                  <a:gd name="connsiteY283" fmla="*/ 241940 h 817051"/>
                  <a:gd name="connsiteX284" fmla="*/ 197563 w 937515"/>
                  <a:gd name="connsiteY284" fmla="*/ 240843 h 817051"/>
                  <a:gd name="connsiteX285" fmla="*/ 211964 w 937515"/>
                  <a:gd name="connsiteY285" fmla="*/ 238236 h 817051"/>
                  <a:gd name="connsiteX286" fmla="*/ 233636 w 937515"/>
                  <a:gd name="connsiteY286" fmla="*/ 234396 h 817051"/>
                  <a:gd name="connsiteX287" fmla="*/ 273412 w 937515"/>
                  <a:gd name="connsiteY287" fmla="*/ 224795 h 817051"/>
                  <a:gd name="connsiteX288" fmla="*/ 276978 w 937515"/>
                  <a:gd name="connsiteY288" fmla="*/ 223834 h 817051"/>
                  <a:gd name="connsiteX289" fmla="*/ 288774 w 937515"/>
                  <a:gd name="connsiteY289" fmla="*/ 220269 h 817051"/>
                  <a:gd name="connsiteX290" fmla="*/ 308388 w 937515"/>
                  <a:gd name="connsiteY290" fmla="*/ 214370 h 817051"/>
                  <a:gd name="connsiteX291" fmla="*/ 308114 w 937515"/>
                  <a:gd name="connsiteY291" fmla="*/ 214508 h 817051"/>
                  <a:gd name="connsiteX292" fmla="*/ 321692 w 937515"/>
                  <a:gd name="connsiteY292" fmla="*/ 209707 h 817051"/>
                  <a:gd name="connsiteX293" fmla="*/ 331019 w 937515"/>
                  <a:gd name="connsiteY293" fmla="*/ 206415 h 817051"/>
                  <a:gd name="connsiteX294" fmla="*/ 335408 w 937515"/>
                  <a:gd name="connsiteY294" fmla="*/ 204907 h 817051"/>
                  <a:gd name="connsiteX295" fmla="*/ 352005 w 937515"/>
                  <a:gd name="connsiteY295" fmla="*/ 198323 h 817051"/>
                  <a:gd name="connsiteX296" fmla="*/ 358177 w 937515"/>
                  <a:gd name="connsiteY296" fmla="*/ 195854 h 817051"/>
                  <a:gd name="connsiteX297" fmla="*/ 367092 w 937515"/>
                  <a:gd name="connsiteY297" fmla="*/ 192150 h 817051"/>
                  <a:gd name="connsiteX298" fmla="*/ 377242 w 937515"/>
                  <a:gd name="connsiteY298" fmla="*/ 187213 h 817051"/>
                  <a:gd name="connsiteX299" fmla="*/ 376831 w 937515"/>
                  <a:gd name="connsiteY299" fmla="*/ 187487 h 817051"/>
                  <a:gd name="connsiteX300" fmla="*/ 380123 w 937515"/>
                  <a:gd name="connsiteY300" fmla="*/ 185430 h 817051"/>
                  <a:gd name="connsiteX301" fmla="*/ 381220 w 937515"/>
                  <a:gd name="connsiteY301" fmla="*/ 184607 h 817051"/>
                  <a:gd name="connsiteX302" fmla="*/ 382180 w 937515"/>
                  <a:gd name="connsiteY302" fmla="*/ 183509 h 817051"/>
                  <a:gd name="connsiteX303" fmla="*/ 383277 w 937515"/>
                  <a:gd name="connsiteY303" fmla="*/ 181727 h 817051"/>
                  <a:gd name="connsiteX304" fmla="*/ 381769 w 937515"/>
                  <a:gd name="connsiteY304" fmla="*/ 180629 h 817051"/>
                  <a:gd name="connsiteX305" fmla="*/ 381769 w 937515"/>
                  <a:gd name="connsiteY305" fmla="*/ 180629 h 817051"/>
                  <a:gd name="connsiteX306" fmla="*/ 380534 w 937515"/>
                  <a:gd name="connsiteY306" fmla="*/ 179806 h 817051"/>
                  <a:gd name="connsiteX307" fmla="*/ 379162 w 937515"/>
                  <a:gd name="connsiteY307" fmla="*/ 179257 h 817051"/>
                  <a:gd name="connsiteX308" fmla="*/ 377379 w 937515"/>
                  <a:gd name="connsiteY308" fmla="*/ 178709 h 817051"/>
                  <a:gd name="connsiteX309" fmla="*/ 373950 w 937515"/>
                  <a:gd name="connsiteY309" fmla="*/ 178160 h 817051"/>
                  <a:gd name="connsiteX310" fmla="*/ 374088 w 937515"/>
                  <a:gd name="connsiteY310" fmla="*/ 178160 h 817051"/>
                  <a:gd name="connsiteX311" fmla="*/ 373950 w 937515"/>
                  <a:gd name="connsiteY311" fmla="*/ 178160 h 817051"/>
                  <a:gd name="connsiteX312" fmla="*/ 373539 w 937515"/>
                  <a:gd name="connsiteY312" fmla="*/ 178160 h 817051"/>
                  <a:gd name="connsiteX313" fmla="*/ 373676 w 937515"/>
                  <a:gd name="connsiteY313" fmla="*/ 178160 h 817051"/>
                  <a:gd name="connsiteX314" fmla="*/ 355159 w 937515"/>
                  <a:gd name="connsiteY314" fmla="*/ 178572 h 817051"/>
                  <a:gd name="connsiteX315" fmla="*/ 355159 w 937515"/>
                  <a:gd name="connsiteY315" fmla="*/ 178572 h 817051"/>
                  <a:gd name="connsiteX316" fmla="*/ 293437 w 937515"/>
                  <a:gd name="connsiteY316" fmla="*/ 188859 h 817051"/>
                  <a:gd name="connsiteX317" fmla="*/ 293437 w 937515"/>
                  <a:gd name="connsiteY317" fmla="*/ 188859 h 817051"/>
                  <a:gd name="connsiteX318" fmla="*/ 293300 w 937515"/>
                  <a:gd name="connsiteY318" fmla="*/ 188859 h 817051"/>
                  <a:gd name="connsiteX319" fmla="*/ 292889 w 937515"/>
                  <a:gd name="connsiteY319" fmla="*/ 188996 h 817051"/>
                  <a:gd name="connsiteX320" fmla="*/ 293026 w 937515"/>
                  <a:gd name="connsiteY320" fmla="*/ 188996 h 817051"/>
                  <a:gd name="connsiteX321" fmla="*/ 259010 w 937515"/>
                  <a:gd name="connsiteY321" fmla="*/ 196814 h 817051"/>
                  <a:gd name="connsiteX322" fmla="*/ 251467 w 937515"/>
                  <a:gd name="connsiteY322" fmla="*/ 198597 h 817051"/>
                  <a:gd name="connsiteX323" fmla="*/ 232676 w 937515"/>
                  <a:gd name="connsiteY323" fmla="*/ 203672 h 817051"/>
                  <a:gd name="connsiteX324" fmla="*/ 214570 w 937515"/>
                  <a:gd name="connsiteY324" fmla="*/ 208610 h 817051"/>
                  <a:gd name="connsiteX325" fmla="*/ 206615 w 937515"/>
                  <a:gd name="connsiteY325" fmla="*/ 211216 h 817051"/>
                  <a:gd name="connsiteX326" fmla="*/ 172325 w 937515"/>
                  <a:gd name="connsiteY326" fmla="*/ 222600 h 817051"/>
                  <a:gd name="connsiteX327" fmla="*/ 172600 w 937515"/>
                  <a:gd name="connsiteY327" fmla="*/ 222463 h 817051"/>
                  <a:gd name="connsiteX328" fmla="*/ 122536 w 937515"/>
                  <a:gd name="connsiteY328" fmla="*/ 243997 h 817051"/>
                  <a:gd name="connsiteX329" fmla="*/ 122948 w 937515"/>
                  <a:gd name="connsiteY329" fmla="*/ 243723 h 817051"/>
                  <a:gd name="connsiteX330" fmla="*/ 113484 w 937515"/>
                  <a:gd name="connsiteY330" fmla="*/ 248386 h 817051"/>
                  <a:gd name="connsiteX331" fmla="*/ 164096 w 937515"/>
                  <a:gd name="connsiteY331" fmla="*/ 331917 h 817051"/>
                  <a:gd name="connsiteX332" fmla="*/ 180143 w 937515"/>
                  <a:gd name="connsiteY332" fmla="*/ 329174 h 817051"/>
                  <a:gd name="connsiteX333" fmla="*/ 180143 w 937515"/>
                  <a:gd name="connsiteY333" fmla="*/ 329174 h 817051"/>
                  <a:gd name="connsiteX334" fmla="*/ 180280 w 937515"/>
                  <a:gd name="connsiteY334" fmla="*/ 329174 h 817051"/>
                  <a:gd name="connsiteX335" fmla="*/ 180418 w 937515"/>
                  <a:gd name="connsiteY335" fmla="*/ 329174 h 817051"/>
                  <a:gd name="connsiteX336" fmla="*/ 180418 w 937515"/>
                  <a:gd name="connsiteY336" fmla="*/ 329174 h 817051"/>
                  <a:gd name="connsiteX337" fmla="*/ 228286 w 937515"/>
                  <a:gd name="connsiteY337" fmla="*/ 315595 h 817051"/>
                  <a:gd name="connsiteX338" fmla="*/ 227738 w 937515"/>
                  <a:gd name="connsiteY338" fmla="*/ 315732 h 817051"/>
                  <a:gd name="connsiteX339" fmla="*/ 259010 w 937515"/>
                  <a:gd name="connsiteY339" fmla="*/ 303799 h 817051"/>
                  <a:gd name="connsiteX340" fmla="*/ 284248 w 937515"/>
                  <a:gd name="connsiteY340" fmla="*/ 293375 h 817051"/>
                  <a:gd name="connsiteX341" fmla="*/ 298101 w 937515"/>
                  <a:gd name="connsiteY341" fmla="*/ 287203 h 817051"/>
                  <a:gd name="connsiteX342" fmla="*/ 317989 w 937515"/>
                  <a:gd name="connsiteY342" fmla="*/ 278150 h 817051"/>
                  <a:gd name="connsiteX343" fmla="*/ 317852 w 937515"/>
                  <a:gd name="connsiteY343" fmla="*/ 278150 h 817051"/>
                  <a:gd name="connsiteX344" fmla="*/ 334174 w 937515"/>
                  <a:gd name="connsiteY344" fmla="*/ 269783 h 817051"/>
                  <a:gd name="connsiteX345" fmla="*/ 346244 w 937515"/>
                  <a:gd name="connsiteY345" fmla="*/ 263474 h 817051"/>
                  <a:gd name="connsiteX346" fmla="*/ 356257 w 937515"/>
                  <a:gd name="connsiteY346" fmla="*/ 257713 h 817051"/>
                  <a:gd name="connsiteX347" fmla="*/ 361606 w 937515"/>
                  <a:gd name="connsiteY347" fmla="*/ 254695 h 817051"/>
                  <a:gd name="connsiteX348" fmla="*/ 380397 w 937515"/>
                  <a:gd name="connsiteY348" fmla="*/ 242900 h 817051"/>
                  <a:gd name="connsiteX349" fmla="*/ 385472 w 937515"/>
                  <a:gd name="connsiteY349" fmla="*/ 238922 h 817051"/>
                  <a:gd name="connsiteX350" fmla="*/ 385060 w 937515"/>
                  <a:gd name="connsiteY350" fmla="*/ 239334 h 817051"/>
                  <a:gd name="connsiteX351" fmla="*/ 389449 w 937515"/>
                  <a:gd name="connsiteY351" fmla="*/ 235219 h 817051"/>
                  <a:gd name="connsiteX352" fmla="*/ 390135 w 937515"/>
                  <a:gd name="connsiteY352" fmla="*/ 234396 h 817051"/>
                  <a:gd name="connsiteX353" fmla="*/ 390547 w 937515"/>
                  <a:gd name="connsiteY353" fmla="*/ 233573 h 817051"/>
                  <a:gd name="connsiteX354" fmla="*/ 390547 w 937515"/>
                  <a:gd name="connsiteY354" fmla="*/ 233024 h 817051"/>
                  <a:gd name="connsiteX355" fmla="*/ 390547 w 937515"/>
                  <a:gd name="connsiteY355" fmla="*/ 231790 h 817051"/>
                  <a:gd name="connsiteX356" fmla="*/ 390547 w 937515"/>
                  <a:gd name="connsiteY356" fmla="*/ 231927 h 817051"/>
                  <a:gd name="connsiteX357" fmla="*/ 390547 w 937515"/>
                  <a:gd name="connsiteY357" fmla="*/ 232339 h 817051"/>
                  <a:gd name="connsiteX358" fmla="*/ 390410 w 937515"/>
                  <a:gd name="connsiteY358" fmla="*/ 231515 h 817051"/>
                  <a:gd name="connsiteX359" fmla="*/ 390135 w 937515"/>
                  <a:gd name="connsiteY359" fmla="*/ 230830 h 817051"/>
                  <a:gd name="connsiteX360" fmla="*/ 389861 w 937515"/>
                  <a:gd name="connsiteY360" fmla="*/ 230556 h 817051"/>
                  <a:gd name="connsiteX361" fmla="*/ 389175 w 937515"/>
                  <a:gd name="connsiteY361" fmla="*/ 230281 h 817051"/>
                  <a:gd name="connsiteX362" fmla="*/ 387804 w 937515"/>
                  <a:gd name="connsiteY362" fmla="*/ 229869 h 817051"/>
                  <a:gd name="connsiteX363" fmla="*/ 384923 w 937515"/>
                  <a:gd name="connsiteY363" fmla="*/ 229458 h 817051"/>
                  <a:gd name="connsiteX364" fmla="*/ 385198 w 937515"/>
                  <a:gd name="connsiteY364" fmla="*/ 229458 h 817051"/>
                  <a:gd name="connsiteX365" fmla="*/ 375048 w 937515"/>
                  <a:gd name="connsiteY365" fmla="*/ 229321 h 817051"/>
                  <a:gd name="connsiteX366" fmla="*/ 375459 w 937515"/>
                  <a:gd name="connsiteY366" fmla="*/ 229321 h 817051"/>
                  <a:gd name="connsiteX367" fmla="*/ 354611 w 937515"/>
                  <a:gd name="connsiteY367" fmla="*/ 232476 h 817051"/>
                  <a:gd name="connsiteX368" fmla="*/ 330059 w 937515"/>
                  <a:gd name="connsiteY368" fmla="*/ 238785 h 817051"/>
                  <a:gd name="connsiteX369" fmla="*/ 306331 w 937515"/>
                  <a:gd name="connsiteY369" fmla="*/ 246466 h 817051"/>
                  <a:gd name="connsiteX370" fmla="*/ 306742 w 937515"/>
                  <a:gd name="connsiteY370" fmla="*/ 246329 h 817051"/>
                  <a:gd name="connsiteX371" fmla="*/ 251329 w 937515"/>
                  <a:gd name="connsiteY371" fmla="*/ 269372 h 817051"/>
                  <a:gd name="connsiteX372" fmla="*/ 251741 w 937515"/>
                  <a:gd name="connsiteY372" fmla="*/ 269097 h 817051"/>
                  <a:gd name="connsiteX373" fmla="*/ 213199 w 937515"/>
                  <a:gd name="connsiteY373" fmla="*/ 291866 h 817051"/>
                  <a:gd name="connsiteX374" fmla="*/ 176851 w 937515"/>
                  <a:gd name="connsiteY374" fmla="*/ 320121 h 817051"/>
                  <a:gd name="connsiteX375" fmla="*/ 164096 w 937515"/>
                  <a:gd name="connsiteY375" fmla="*/ 331917 h 817051"/>
                  <a:gd name="connsiteX376" fmla="*/ 208124 w 937515"/>
                  <a:gd name="connsiteY376" fmla="*/ 395833 h 817051"/>
                  <a:gd name="connsiteX377" fmla="*/ 218274 w 937515"/>
                  <a:gd name="connsiteY377" fmla="*/ 392541 h 817051"/>
                  <a:gd name="connsiteX378" fmla="*/ 217725 w 937515"/>
                  <a:gd name="connsiteY378" fmla="*/ 392816 h 817051"/>
                  <a:gd name="connsiteX379" fmla="*/ 264771 w 937515"/>
                  <a:gd name="connsiteY379" fmla="*/ 372516 h 817051"/>
                  <a:gd name="connsiteX380" fmla="*/ 264360 w 937515"/>
                  <a:gd name="connsiteY380" fmla="*/ 372790 h 817051"/>
                  <a:gd name="connsiteX381" fmla="*/ 289323 w 937515"/>
                  <a:gd name="connsiteY381" fmla="*/ 359349 h 817051"/>
                  <a:gd name="connsiteX382" fmla="*/ 310445 w 937515"/>
                  <a:gd name="connsiteY382" fmla="*/ 347004 h 817051"/>
                  <a:gd name="connsiteX383" fmla="*/ 321281 w 937515"/>
                  <a:gd name="connsiteY383" fmla="*/ 340009 h 817051"/>
                  <a:gd name="connsiteX384" fmla="*/ 337603 w 937515"/>
                  <a:gd name="connsiteY384" fmla="*/ 329311 h 817051"/>
                  <a:gd name="connsiteX385" fmla="*/ 337603 w 937515"/>
                  <a:gd name="connsiteY385" fmla="*/ 329311 h 817051"/>
                  <a:gd name="connsiteX386" fmla="*/ 355708 w 937515"/>
                  <a:gd name="connsiteY386" fmla="*/ 316281 h 817051"/>
                  <a:gd name="connsiteX387" fmla="*/ 364898 w 937515"/>
                  <a:gd name="connsiteY387" fmla="*/ 309285 h 817051"/>
                  <a:gd name="connsiteX388" fmla="*/ 378751 w 937515"/>
                  <a:gd name="connsiteY388" fmla="*/ 298175 h 817051"/>
                  <a:gd name="connsiteX389" fmla="*/ 378340 w 937515"/>
                  <a:gd name="connsiteY389" fmla="*/ 298587 h 817051"/>
                  <a:gd name="connsiteX390" fmla="*/ 384786 w 937515"/>
                  <a:gd name="connsiteY390" fmla="*/ 292414 h 817051"/>
                  <a:gd name="connsiteX391" fmla="*/ 384649 w 937515"/>
                  <a:gd name="connsiteY391" fmla="*/ 292552 h 817051"/>
                  <a:gd name="connsiteX392" fmla="*/ 385883 w 937515"/>
                  <a:gd name="connsiteY392" fmla="*/ 291043 h 817051"/>
                  <a:gd name="connsiteX393" fmla="*/ 385609 w 937515"/>
                  <a:gd name="connsiteY393" fmla="*/ 291455 h 817051"/>
                  <a:gd name="connsiteX394" fmla="*/ 387529 w 937515"/>
                  <a:gd name="connsiteY394" fmla="*/ 288163 h 817051"/>
                  <a:gd name="connsiteX395" fmla="*/ 387255 w 937515"/>
                  <a:gd name="connsiteY395" fmla="*/ 288574 h 817051"/>
                  <a:gd name="connsiteX396" fmla="*/ 387941 w 937515"/>
                  <a:gd name="connsiteY396" fmla="*/ 287065 h 817051"/>
                  <a:gd name="connsiteX397" fmla="*/ 388352 w 937515"/>
                  <a:gd name="connsiteY397" fmla="*/ 285694 h 817051"/>
                  <a:gd name="connsiteX398" fmla="*/ 388489 w 937515"/>
                  <a:gd name="connsiteY398" fmla="*/ 285145 h 817051"/>
                  <a:gd name="connsiteX399" fmla="*/ 387941 w 937515"/>
                  <a:gd name="connsiteY399" fmla="*/ 284597 h 817051"/>
                  <a:gd name="connsiteX400" fmla="*/ 385883 w 937515"/>
                  <a:gd name="connsiteY400" fmla="*/ 283362 h 817051"/>
                  <a:gd name="connsiteX401" fmla="*/ 386020 w 937515"/>
                  <a:gd name="connsiteY401" fmla="*/ 283499 h 817051"/>
                  <a:gd name="connsiteX402" fmla="*/ 384512 w 937515"/>
                  <a:gd name="connsiteY402" fmla="*/ 282950 h 817051"/>
                  <a:gd name="connsiteX403" fmla="*/ 383414 w 937515"/>
                  <a:gd name="connsiteY403" fmla="*/ 282676 h 817051"/>
                  <a:gd name="connsiteX404" fmla="*/ 383552 w 937515"/>
                  <a:gd name="connsiteY404" fmla="*/ 282676 h 817051"/>
                  <a:gd name="connsiteX405" fmla="*/ 379711 w 937515"/>
                  <a:gd name="connsiteY405" fmla="*/ 282127 h 817051"/>
                  <a:gd name="connsiteX406" fmla="*/ 380123 w 937515"/>
                  <a:gd name="connsiteY406" fmla="*/ 282127 h 817051"/>
                  <a:gd name="connsiteX407" fmla="*/ 377791 w 937515"/>
                  <a:gd name="connsiteY407" fmla="*/ 282127 h 817051"/>
                  <a:gd name="connsiteX408" fmla="*/ 378340 w 937515"/>
                  <a:gd name="connsiteY408" fmla="*/ 282127 h 817051"/>
                  <a:gd name="connsiteX409" fmla="*/ 369150 w 937515"/>
                  <a:gd name="connsiteY409" fmla="*/ 283499 h 817051"/>
                  <a:gd name="connsiteX410" fmla="*/ 369287 w 937515"/>
                  <a:gd name="connsiteY410" fmla="*/ 283499 h 817051"/>
                  <a:gd name="connsiteX411" fmla="*/ 369013 w 937515"/>
                  <a:gd name="connsiteY411" fmla="*/ 283499 h 817051"/>
                  <a:gd name="connsiteX412" fmla="*/ 368738 w 937515"/>
                  <a:gd name="connsiteY412" fmla="*/ 283499 h 817051"/>
                  <a:gd name="connsiteX413" fmla="*/ 368738 w 937515"/>
                  <a:gd name="connsiteY413" fmla="*/ 283499 h 817051"/>
                  <a:gd name="connsiteX414" fmla="*/ 361880 w 937515"/>
                  <a:gd name="connsiteY414" fmla="*/ 285145 h 817051"/>
                  <a:gd name="connsiteX415" fmla="*/ 354611 w 937515"/>
                  <a:gd name="connsiteY415" fmla="*/ 287477 h 817051"/>
                  <a:gd name="connsiteX416" fmla="*/ 355022 w 937515"/>
                  <a:gd name="connsiteY416" fmla="*/ 287340 h 817051"/>
                  <a:gd name="connsiteX417" fmla="*/ 336506 w 937515"/>
                  <a:gd name="connsiteY417" fmla="*/ 295158 h 817051"/>
                  <a:gd name="connsiteX418" fmla="*/ 336917 w 937515"/>
                  <a:gd name="connsiteY418" fmla="*/ 294884 h 817051"/>
                  <a:gd name="connsiteX419" fmla="*/ 302764 w 937515"/>
                  <a:gd name="connsiteY419" fmla="*/ 315320 h 817051"/>
                  <a:gd name="connsiteX420" fmla="*/ 303176 w 937515"/>
                  <a:gd name="connsiteY420" fmla="*/ 315046 h 817051"/>
                  <a:gd name="connsiteX421" fmla="*/ 271629 w 937515"/>
                  <a:gd name="connsiteY421" fmla="*/ 338089 h 817051"/>
                  <a:gd name="connsiteX422" fmla="*/ 241728 w 937515"/>
                  <a:gd name="connsiteY422" fmla="*/ 362503 h 817051"/>
                  <a:gd name="connsiteX423" fmla="*/ 241728 w 937515"/>
                  <a:gd name="connsiteY423" fmla="*/ 362503 h 817051"/>
                  <a:gd name="connsiteX424" fmla="*/ 241591 w 937515"/>
                  <a:gd name="connsiteY424" fmla="*/ 362641 h 817051"/>
                  <a:gd name="connsiteX425" fmla="*/ 241317 w 937515"/>
                  <a:gd name="connsiteY425" fmla="*/ 362915 h 817051"/>
                  <a:gd name="connsiteX426" fmla="*/ 241317 w 937515"/>
                  <a:gd name="connsiteY426" fmla="*/ 362915 h 817051"/>
                  <a:gd name="connsiteX427" fmla="*/ 208124 w 937515"/>
                  <a:gd name="connsiteY427" fmla="*/ 395833 h 817051"/>
                  <a:gd name="connsiteX428" fmla="*/ 407143 w 937515"/>
                  <a:gd name="connsiteY428" fmla="*/ 434650 h 817051"/>
                  <a:gd name="connsiteX429" fmla="*/ 425248 w 937515"/>
                  <a:gd name="connsiteY429" fmla="*/ 422442 h 817051"/>
                  <a:gd name="connsiteX430" fmla="*/ 424837 w 937515"/>
                  <a:gd name="connsiteY430" fmla="*/ 422716 h 817051"/>
                  <a:gd name="connsiteX431" fmla="*/ 451583 w 937515"/>
                  <a:gd name="connsiteY431" fmla="*/ 404200 h 817051"/>
                  <a:gd name="connsiteX432" fmla="*/ 465162 w 937515"/>
                  <a:gd name="connsiteY432" fmla="*/ 394462 h 817051"/>
                  <a:gd name="connsiteX433" fmla="*/ 484090 w 937515"/>
                  <a:gd name="connsiteY433" fmla="*/ 380197 h 817051"/>
                  <a:gd name="connsiteX434" fmla="*/ 483953 w 937515"/>
                  <a:gd name="connsiteY434" fmla="*/ 380334 h 817051"/>
                  <a:gd name="connsiteX435" fmla="*/ 484227 w 937515"/>
                  <a:gd name="connsiteY435" fmla="*/ 380060 h 817051"/>
                  <a:gd name="connsiteX436" fmla="*/ 484364 w 937515"/>
                  <a:gd name="connsiteY436" fmla="*/ 379923 h 817051"/>
                  <a:gd name="connsiteX437" fmla="*/ 484227 w 937515"/>
                  <a:gd name="connsiteY437" fmla="*/ 380060 h 817051"/>
                  <a:gd name="connsiteX438" fmla="*/ 489713 w 937515"/>
                  <a:gd name="connsiteY438" fmla="*/ 374436 h 817051"/>
                  <a:gd name="connsiteX439" fmla="*/ 489302 w 937515"/>
                  <a:gd name="connsiteY439" fmla="*/ 374848 h 817051"/>
                  <a:gd name="connsiteX440" fmla="*/ 490399 w 937515"/>
                  <a:gd name="connsiteY440" fmla="*/ 373613 h 817051"/>
                  <a:gd name="connsiteX441" fmla="*/ 491085 w 937515"/>
                  <a:gd name="connsiteY441" fmla="*/ 372379 h 817051"/>
                  <a:gd name="connsiteX442" fmla="*/ 491222 w 937515"/>
                  <a:gd name="connsiteY442" fmla="*/ 372104 h 817051"/>
                  <a:gd name="connsiteX443" fmla="*/ 491222 w 937515"/>
                  <a:gd name="connsiteY443" fmla="*/ 371693 h 817051"/>
                  <a:gd name="connsiteX444" fmla="*/ 491085 w 937515"/>
                  <a:gd name="connsiteY444" fmla="*/ 371145 h 817051"/>
                  <a:gd name="connsiteX445" fmla="*/ 490948 w 937515"/>
                  <a:gd name="connsiteY445" fmla="*/ 370870 h 817051"/>
                  <a:gd name="connsiteX446" fmla="*/ 489988 w 937515"/>
                  <a:gd name="connsiteY446" fmla="*/ 370733 h 817051"/>
                  <a:gd name="connsiteX447" fmla="*/ 490262 w 937515"/>
                  <a:gd name="connsiteY447" fmla="*/ 370733 h 817051"/>
                  <a:gd name="connsiteX448" fmla="*/ 488753 w 937515"/>
                  <a:gd name="connsiteY448" fmla="*/ 370870 h 817051"/>
                  <a:gd name="connsiteX449" fmla="*/ 488890 w 937515"/>
                  <a:gd name="connsiteY449" fmla="*/ 370870 h 817051"/>
                  <a:gd name="connsiteX450" fmla="*/ 488753 w 937515"/>
                  <a:gd name="connsiteY450" fmla="*/ 370870 h 817051"/>
                  <a:gd name="connsiteX451" fmla="*/ 488479 w 937515"/>
                  <a:gd name="connsiteY451" fmla="*/ 370870 h 817051"/>
                  <a:gd name="connsiteX452" fmla="*/ 488753 w 937515"/>
                  <a:gd name="connsiteY452" fmla="*/ 370870 h 817051"/>
                  <a:gd name="connsiteX453" fmla="*/ 487382 w 937515"/>
                  <a:gd name="connsiteY453" fmla="*/ 371145 h 817051"/>
                  <a:gd name="connsiteX454" fmla="*/ 487519 w 937515"/>
                  <a:gd name="connsiteY454" fmla="*/ 371145 h 817051"/>
                  <a:gd name="connsiteX455" fmla="*/ 487107 w 937515"/>
                  <a:gd name="connsiteY455" fmla="*/ 371281 h 817051"/>
                  <a:gd name="connsiteX456" fmla="*/ 486970 w 937515"/>
                  <a:gd name="connsiteY456" fmla="*/ 371281 h 817051"/>
                  <a:gd name="connsiteX457" fmla="*/ 487107 w 937515"/>
                  <a:gd name="connsiteY457" fmla="*/ 371281 h 817051"/>
                  <a:gd name="connsiteX458" fmla="*/ 478878 w 937515"/>
                  <a:gd name="connsiteY458" fmla="*/ 373476 h 817051"/>
                  <a:gd name="connsiteX459" fmla="*/ 479426 w 937515"/>
                  <a:gd name="connsiteY459" fmla="*/ 373339 h 817051"/>
                  <a:gd name="connsiteX460" fmla="*/ 472431 w 937515"/>
                  <a:gd name="connsiteY460" fmla="*/ 376357 h 817051"/>
                  <a:gd name="connsiteX461" fmla="*/ 472843 w 937515"/>
                  <a:gd name="connsiteY461" fmla="*/ 376082 h 817051"/>
                  <a:gd name="connsiteX462" fmla="*/ 460224 w 937515"/>
                  <a:gd name="connsiteY462" fmla="*/ 383489 h 817051"/>
                  <a:gd name="connsiteX463" fmla="*/ 460636 w 937515"/>
                  <a:gd name="connsiteY463" fmla="*/ 383215 h 817051"/>
                  <a:gd name="connsiteX464" fmla="*/ 441982 w 937515"/>
                  <a:gd name="connsiteY464" fmla="*/ 397891 h 817051"/>
                  <a:gd name="connsiteX465" fmla="*/ 442119 w 937515"/>
                  <a:gd name="connsiteY465" fmla="*/ 397754 h 817051"/>
                  <a:gd name="connsiteX466" fmla="*/ 417430 w 937515"/>
                  <a:gd name="connsiteY466" fmla="*/ 422442 h 817051"/>
                  <a:gd name="connsiteX467" fmla="*/ 417842 w 937515"/>
                  <a:gd name="connsiteY467" fmla="*/ 422031 h 817051"/>
                  <a:gd name="connsiteX468" fmla="*/ 407143 w 937515"/>
                  <a:gd name="connsiteY468" fmla="*/ 434650 h 817051"/>
                  <a:gd name="connsiteX469" fmla="*/ 308251 w 937515"/>
                  <a:gd name="connsiteY469" fmla="*/ 401183 h 817051"/>
                  <a:gd name="connsiteX470" fmla="*/ 295495 w 937515"/>
                  <a:gd name="connsiteY470" fmla="*/ 413938 h 817051"/>
                  <a:gd name="connsiteX471" fmla="*/ 274509 w 937515"/>
                  <a:gd name="connsiteY471" fmla="*/ 435747 h 817051"/>
                  <a:gd name="connsiteX472" fmla="*/ 262439 w 937515"/>
                  <a:gd name="connsiteY472" fmla="*/ 448777 h 817051"/>
                  <a:gd name="connsiteX473" fmla="*/ 257364 w 937515"/>
                  <a:gd name="connsiteY473" fmla="*/ 454263 h 817051"/>
                  <a:gd name="connsiteX474" fmla="*/ 267240 w 937515"/>
                  <a:gd name="connsiteY474" fmla="*/ 447954 h 817051"/>
                  <a:gd name="connsiteX475" fmla="*/ 283425 w 937515"/>
                  <a:gd name="connsiteY475" fmla="*/ 437255 h 817051"/>
                  <a:gd name="connsiteX476" fmla="*/ 304273 w 937515"/>
                  <a:gd name="connsiteY476" fmla="*/ 423539 h 817051"/>
                  <a:gd name="connsiteX477" fmla="*/ 337466 w 937515"/>
                  <a:gd name="connsiteY477" fmla="*/ 400222 h 817051"/>
                  <a:gd name="connsiteX478" fmla="*/ 341855 w 937515"/>
                  <a:gd name="connsiteY478" fmla="*/ 396931 h 817051"/>
                  <a:gd name="connsiteX479" fmla="*/ 352553 w 937515"/>
                  <a:gd name="connsiteY479" fmla="*/ 388975 h 817051"/>
                  <a:gd name="connsiteX480" fmla="*/ 363252 w 937515"/>
                  <a:gd name="connsiteY480" fmla="*/ 381020 h 817051"/>
                  <a:gd name="connsiteX481" fmla="*/ 367778 w 937515"/>
                  <a:gd name="connsiteY481" fmla="*/ 377728 h 817051"/>
                  <a:gd name="connsiteX482" fmla="*/ 398091 w 937515"/>
                  <a:gd name="connsiteY482" fmla="*/ 353725 h 817051"/>
                  <a:gd name="connsiteX483" fmla="*/ 434164 w 937515"/>
                  <a:gd name="connsiteY483" fmla="*/ 323687 h 817051"/>
                  <a:gd name="connsiteX484" fmla="*/ 434026 w 937515"/>
                  <a:gd name="connsiteY484" fmla="*/ 323824 h 817051"/>
                  <a:gd name="connsiteX485" fmla="*/ 442805 w 937515"/>
                  <a:gd name="connsiteY485" fmla="*/ 315183 h 817051"/>
                  <a:gd name="connsiteX486" fmla="*/ 442530 w 937515"/>
                  <a:gd name="connsiteY486" fmla="*/ 315595 h 817051"/>
                  <a:gd name="connsiteX487" fmla="*/ 444862 w 937515"/>
                  <a:gd name="connsiteY487" fmla="*/ 312440 h 817051"/>
                  <a:gd name="connsiteX488" fmla="*/ 444588 w 937515"/>
                  <a:gd name="connsiteY488" fmla="*/ 312852 h 817051"/>
                  <a:gd name="connsiteX489" fmla="*/ 445136 w 937515"/>
                  <a:gd name="connsiteY489" fmla="*/ 311754 h 817051"/>
                  <a:gd name="connsiteX490" fmla="*/ 445548 w 937515"/>
                  <a:gd name="connsiteY490" fmla="*/ 310520 h 817051"/>
                  <a:gd name="connsiteX491" fmla="*/ 445685 w 937515"/>
                  <a:gd name="connsiteY491" fmla="*/ 309011 h 817051"/>
                  <a:gd name="connsiteX492" fmla="*/ 445685 w 937515"/>
                  <a:gd name="connsiteY492" fmla="*/ 309559 h 817051"/>
                  <a:gd name="connsiteX493" fmla="*/ 445685 w 937515"/>
                  <a:gd name="connsiteY493" fmla="*/ 308737 h 817051"/>
                  <a:gd name="connsiteX494" fmla="*/ 444588 w 937515"/>
                  <a:gd name="connsiteY494" fmla="*/ 308325 h 817051"/>
                  <a:gd name="connsiteX495" fmla="*/ 443079 w 937515"/>
                  <a:gd name="connsiteY495" fmla="*/ 307914 h 817051"/>
                  <a:gd name="connsiteX496" fmla="*/ 441845 w 937515"/>
                  <a:gd name="connsiteY496" fmla="*/ 307777 h 817051"/>
                  <a:gd name="connsiteX497" fmla="*/ 440199 w 937515"/>
                  <a:gd name="connsiteY497" fmla="*/ 307914 h 817051"/>
                  <a:gd name="connsiteX498" fmla="*/ 440747 w 937515"/>
                  <a:gd name="connsiteY498" fmla="*/ 307777 h 817051"/>
                  <a:gd name="connsiteX499" fmla="*/ 436495 w 937515"/>
                  <a:gd name="connsiteY499" fmla="*/ 308874 h 817051"/>
                  <a:gd name="connsiteX500" fmla="*/ 436633 w 937515"/>
                  <a:gd name="connsiteY500" fmla="*/ 308737 h 817051"/>
                  <a:gd name="connsiteX501" fmla="*/ 428403 w 937515"/>
                  <a:gd name="connsiteY501" fmla="*/ 312303 h 817051"/>
                  <a:gd name="connsiteX502" fmla="*/ 419899 w 937515"/>
                  <a:gd name="connsiteY502" fmla="*/ 316417 h 817051"/>
                  <a:gd name="connsiteX503" fmla="*/ 420310 w 937515"/>
                  <a:gd name="connsiteY503" fmla="*/ 316143 h 817051"/>
                  <a:gd name="connsiteX504" fmla="*/ 401108 w 937515"/>
                  <a:gd name="connsiteY504" fmla="*/ 327253 h 817051"/>
                  <a:gd name="connsiteX505" fmla="*/ 382043 w 937515"/>
                  <a:gd name="connsiteY505" fmla="*/ 339461 h 817051"/>
                  <a:gd name="connsiteX506" fmla="*/ 382043 w 937515"/>
                  <a:gd name="connsiteY506" fmla="*/ 339461 h 817051"/>
                  <a:gd name="connsiteX507" fmla="*/ 332665 w 937515"/>
                  <a:gd name="connsiteY507" fmla="*/ 377865 h 817051"/>
                  <a:gd name="connsiteX508" fmla="*/ 332665 w 937515"/>
                  <a:gd name="connsiteY508" fmla="*/ 377865 h 817051"/>
                  <a:gd name="connsiteX509" fmla="*/ 332528 w 937515"/>
                  <a:gd name="connsiteY509" fmla="*/ 378003 h 817051"/>
                  <a:gd name="connsiteX510" fmla="*/ 332254 w 937515"/>
                  <a:gd name="connsiteY510" fmla="*/ 378277 h 817051"/>
                  <a:gd name="connsiteX511" fmla="*/ 332254 w 937515"/>
                  <a:gd name="connsiteY511" fmla="*/ 378277 h 817051"/>
                  <a:gd name="connsiteX512" fmla="*/ 308251 w 937515"/>
                  <a:gd name="connsiteY512" fmla="*/ 401183 h 817051"/>
                  <a:gd name="connsiteX513" fmla="*/ 458029 w 937515"/>
                  <a:gd name="connsiteY513" fmla="*/ 511596 h 817051"/>
                  <a:gd name="connsiteX514" fmla="*/ 454326 w 937515"/>
                  <a:gd name="connsiteY514" fmla="*/ 517357 h 817051"/>
                  <a:gd name="connsiteX515" fmla="*/ 467082 w 937515"/>
                  <a:gd name="connsiteY515" fmla="*/ 502818 h 817051"/>
                  <a:gd name="connsiteX516" fmla="*/ 468591 w 937515"/>
                  <a:gd name="connsiteY516" fmla="*/ 500898 h 817051"/>
                  <a:gd name="connsiteX517" fmla="*/ 474489 w 937515"/>
                  <a:gd name="connsiteY517" fmla="*/ 493080 h 817051"/>
                  <a:gd name="connsiteX518" fmla="*/ 484776 w 937515"/>
                  <a:gd name="connsiteY518" fmla="*/ 479501 h 817051"/>
                  <a:gd name="connsiteX519" fmla="*/ 484501 w 937515"/>
                  <a:gd name="connsiteY519" fmla="*/ 479912 h 817051"/>
                  <a:gd name="connsiteX520" fmla="*/ 497257 w 937515"/>
                  <a:gd name="connsiteY520" fmla="*/ 460847 h 817051"/>
                  <a:gd name="connsiteX521" fmla="*/ 503841 w 937515"/>
                  <a:gd name="connsiteY521" fmla="*/ 450560 h 817051"/>
                  <a:gd name="connsiteX522" fmla="*/ 512893 w 937515"/>
                  <a:gd name="connsiteY522" fmla="*/ 435610 h 817051"/>
                  <a:gd name="connsiteX523" fmla="*/ 512893 w 937515"/>
                  <a:gd name="connsiteY523" fmla="*/ 435747 h 817051"/>
                  <a:gd name="connsiteX524" fmla="*/ 514402 w 937515"/>
                  <a:gd name="connsiteY524" fmla="*/ 432729 h 817051"/>
                  <a:gd name="connsiteX525" fmla="*/ 509327 w 937515"/>
                  <a:gd name="connsiteY525" fmla="*/ 438079 h 817051"/>
                  <a:gd name="connsiteX526" fmla="*/ 509739 w 937515"/>
                  <a:gd name="connsiteY526" fmla="*/ 437667 h 817051"/>
                  <a:gd name="connsiteX527" fmla="*/ 488479 w 937515"/>
                  <a:gd name="connsiteY527" fmla="*/ 465785 h 817051"/>
                  <a:gd name="connsiteX528" fmla="*/ 474352 w 937515"/>
                  <a:gd name="connsiteY528" fmla="*/ 485947 h 817051"/>
                  <a:gd name="connsiteX529" fmla="*/ 474626 w 937515"/>
                  <a:gd name="connsiteY529" fmla="*/ 485536 h 817051"/>
                  <a:gd name="connsiteX530" fmla="*/ 458029 w 937515"/>
                  <a:gd name="connsiteY530" fmla="*/ 511596 h 817051"/>
                  <a:gd name="connsiteX531" fmla="*/ 507270 w 937515"/>
                  <a:gd name="connsiteY531" fmla="*/ 580039 h 817051"/>
                  <a:gd name="connsiteX532" fmla="*/ 503155 w 937515"/>
                  <a:gd name="connsiteY532" fmla="*/ 588406 h 817051"/>
                  <a:gd name="connsiteX533" fmla="*/ 506173 w 937515"/>
                  <a:gd name="connsiteY533" fmla="*/ 585114 h 817051"/>
                  <a:gd name="connsiteX534" fmla="*/ 520849 w 937515"/>
                  <a:gd name="connsiteY534" fmla="*/ 567969 h 817051"/>
                  <a:gd name="connsiteX535" fmla="*/ 525787 w 937515"/>
                  <a:gd name="connsiteY535" fmla="*/ 562208 h 817051"/>
                  <a:gd name="connsiteX536" fmla="*/ 531959 w 937515"/>
                  <a:gd name="connsiteY536" fmla="*/ 554253 h 817051"/>
                  <a:gd name="connsiteX537" fmla="*/ 540325 w 937515"/>
                  <a:gd name="connsiteY537" fmla="*/ 543417 h 817051"/>
                  <a:gd name="connsiteX538" fmla="*/ 543754 w 937515"/>
                  <a:gd name="connsiteY538" fmla="*/ 538754 h 817051"/>
                  <a:gd name="connsiteX539" fmla="*/ 556648 w 937515"/>
                  <a:gd name="connsiteY539" fmla="*/ 519963 h 817051"/>
                  <a:gd name="connsiteX540" fmla="*/ 570775 w 937515"/>
                  <a:gd name="connsiteY540" fmla="*/ 496097 h 817051"/>
                  <a:gd name="connsiteX541" fmla="*/ 573244 w 937515"/>
                  <a:gd name="connsiteY541" fmla="*/ 490199 h 817051"/>
                  <a:gd name="connsiteX542" fmla="*/ 573107 w 937515"/>
                  <a:gd name="connsiteY542" fmla="*/ 490748 h 817051"/>
                  <a:gd name="connsiteX543" fmla="*/ 574890 w 937515"/>
                  <a:gd name="connsiteY543" fmla="*/ 484850 h 817051"/>
                  <a:gd name="connsiteX544" fmla="*/ 575164 w 937515"/>
                  <a:gd name="connsiteY544" fmla="*/ 483479 h 817051"/>
                  <a:gd name="connsiteX545" fmla="*/ 575164 w 937515"/>
                  <a:gd name="connsiteY545" fmla="*/ 482244 h 817051"/>
                  <a:gd name="connsiteX546" fmla="*/ 575027 w 937515"/>
                  <a:gd name="connsiteY546" fmla="*/ 481284 h 817051"/>
                  <a:gd name="connsiteX547" fmla="*/ 574753 w 937515"/>
                  <a:gd name="connsiteY547" fmla="*/ 480735 h 817051"/>
                  <a:gd name="connsiteX548" fmla="*/ 574067 w 937515"/>
                  <a:gd name="connsiteY548" fmla="*/ 479638 h 817051"/>
                  <a:gd name="connsiteX549" fmla="*/ 573655 w 937515"/>
                  <a:gd name="connsiteY549" fmla="*/ 479227 h 817051"/>
                  <a:gd name="connsiteX550" fmla="*/ 573244 w 937515"/>
                  <a:gd name="connsiteY550" fmla="*/ 479364 h 817051"/>
                  <a:gd name="connsiteX551" fmla="*/ 572147 w 937515"/>
                  <a:gd name="connsiteY551" fmla="*/ 479775 h 817051"/>
                  <a:gd name="connsiteX552" fmla="*/ 569952 w 937515"/>
                  <a:gd name="connsiteY552" fmla="*/ 481147 h 817051"/>
                  <a:gd name="connsiteX553" fmla="*/ 570089 w 937515"/>
                  <a:gd name="connsiteY553" fmla="*/ 481147 h 817051"/>
                  <a:gd name="connsiteX554" fmla="*/ 565974 w 937515"/>
                  <a:gd name="connsiteY554" fmla="*/ 484302 h 817051"/>
                  <a:gd name="connsiteX555" fmla="*/ 566112 w 937515"/>
                  <a:gd name="connsiteY555" fmla="*/ 484164 h 817051"/>
                  <a:gd name="connsiteX556" fmla="*/ 565837 w 937515"/>
                  <a:gd name="connsiteY556" fmla="*/ 484438 h 817051"/>
                  <a:gd name="connsiteX557" fmla="*/ 565700 w 937515"/>
                  <a:gd name="connsiteY557" fmla="*/ 484576 h 817051"/>
                  <a:gd name="connsiteX558" fmla="*/ 565837 w 937515"/>
                  <a:gd name="connsiteY558" fmla="*/ 484438 h 817051"/>
                  <a:gd name="connsiteX559" fmla="*/ 561997 w 937515"/>
                  <a:gd name="connsiteY559" fmla="*/ 488279 h 817051"/>
                  <a:gd name="connsiteX560" fmla="*/ 562134 w 937515"/>
                  <a:gd name="connsiteY560" fmla="*/ 488142 h 817051"/>
                  <a:gd name="connsiteX561" fmla="*/ 561997 w 937515"/>
                  <a:gd name="connsiteY561" fmla="*/ 488416 h 817051"/>
                  <a:gd name="connsiteX562" fmla="*/ 561860 w 937515"/>
                  <a:gd name="connsiteY562" fmla="*/ 488553 h 817051"/>
                  <a:gd name="connsiteX563" fmla="*/ 561997 w 937515"/>
                  <a:gd name="connsiteY563" fmla="*/ 488416 h 817051"/>
                  <a:gd name="connsiteX564" fmla="*/ 555687 w 937515"/>
                  <a:gd name="connsiteY564" fmla="*/ 496509 h 817051"/>
                  <a:gd name="connsiteX565" fmla="*/ 548829 w 937515"/>
                  <a:gd name="connsiteY565" fmla="*/ 505973 h 817051"/>
                  <a:gd name="connsiteX566" fmla="*/ 540874 w 937515"/>
                  <a:gd name="connsiteY566" fmla="*/ 518592 h 817051"/>
                  <a:gd name="connsiteX567" fmla="*/ 535388 w 937515"/>
                  <a:gd name="connsiteY567" fmla="*/ 527918 h 817051"/>
                  <a:gd name="connsiteX568" fmla="*/ 529764 w 937515"/>
                  <a:gd name="connsiteY568" fmla="*/ 537931 h 817051"/>
                  <a:gd name="connsiteX569" fmla="*/ 517145 w 937515"/>
                  <a:gd name="connsiteY569" fmla="*/ 560837 h 817051"/>
                  <a:gd name="connsiteX570" fmla="*/ 517283 w 937515"/>
                  <a:gd name="connsiteY570" fmla="*/ 560562 h 817051"/>
                  <a:gd name="connsiteX571" fmla="*/ 517008 w 937515"/>
                  <a:gd name="connsiteY571" fmla="*/ 560974 h 817051"/>
                  <a:gd name="connsiteX572" fmla="*/ 517008 w 937515"/>
                  <a:gd name="connsiteY572" fmla="*/ 561111 h 817051"/>
                  <a:gd name="connsiteX573" fmla="*/ 517008 w 937515"/>
                  <a:gd name="connsiteY573" fmla="*/ 561111 h 817051"/>
                  <a:gd name="connsiteX574" fmla="*/ 507270 w 937515"/>
                  <a:gd name="connsiteY574" fmla="*/ 580039 h 817051"/>
                  <a:gd name="connsiteX575" fmla="*/ 668570 w 937515"/>
                  <a:gd name="connsiteY575" fmla="*/ 653008 h 817051"/>
                  <a:gd name="connsiteX576" fmla="*/ 669256 w 937515"/>
                  <a:gd name="connsiteY576" fmla="*/ 650951 h 817051"/>
                  <a:gd name="connsiteX577" fmla="*/ 669256 w 937515"/>
                  <a:gd name="connsiteY577" fmla="*/ 651088 h 817051"/>
                  <a:gd name="connsiteX578" fmla="*/ 678171 w 937515"/>
                  <a:gd name="connsiteY578" fmla="*/ 622421 h 817051"/>
                  <a:gd name="connsiteX579" fmla="*/ 685578 w 937515"/>
                  <a:gd name="connsiteY579" fmla="*/ 593344 h 817051"/>
                  <a:gd name="connsiteX580" fmla="*/ 685441 w 937515"/>
                  <a:gd name="connsiteY580" fmla="*/ 594030 h 817051"/>
                  <a:gd name="connsiteX581" fmla="*/ 692024 w 937515"/>
                  <a:gd name="connsiteY581" fmla="*/ 561248 h 817051"/>
                  <a:gd name="connsiteX582" fmla="*/ 692710 w 937515"/>
                  <a:gd name="connsiteY582" fmla="*/ 556447 h 817051"/>
                  <a:gd name="connsiteX583" fmla="*/ 694631 w 937515"/>
                  <a:gd name="connsiteY583" fmla="*/ 545338 h 817051"/>
                  <a:gd name="connsiteX584" fmla="*/ 698197 w 937515"/>
                  <a:gd name="connsiteY584" fmla="*/ 520100 h 817051"/>
                  <a:gd name="connsiteX585" fmla="*/ 698197 w 937515"/>
                  <a:gd name="connsiteY585" fmla="*/ 520237 h 817051"/>
                  <a:gd name="connsiteX586" fmla="*/ 698197 w 937515"/>
                  <a:gd name="connsiteY586" fmla="*/ 519963 h 817051"/>
                  <a:gd name="connsiteX587" fmla="*/ 698197 w 937515"/>
                  <a:gd name="connsiteY587" fmla="*/ 519551 h 817051"/>
                  <a:gd name="connsiteX588" fmla="*/ 698197 w 937515"/>
                  <a:gd name="connsiteY588" fmla="*/ 519689 h 817051"/>
                  <a:gd name="connsiteX589" fmla="*/ 698608 w 937515"/>
                  <a:gd name="connsiteY589" fmla="*/ 508441 h 817051"/>
                  <a:gd name="connsiteX590" fmla="*/ 698608 w 937515"/>
                  <a:gd name="connsiteY590" fmla="*/ 509127 h 817051"/>
                  <a:gd name="connsiteX591" fmla="*/ 698471 w 937515"/>
                  <a:gd name="connsiteY591" fmla="*/ 507070 h 817051"/>
                  <a:gd name="connsiteX592" fmla="*/ 698197 w 937515"/>
                  <a:gd name="connsiteY592" fmla="*/ 505561 h 817051"/>
                  <a:gd name="connsiteX593" fmla="*/ 697785 w 937515"/>
                  <a:gd name="connsiteY593" fmla="*/ 504738 h 817051"/>
                  <a:gd name="connsiteX594" fmla="*/ 696688 w 937515"/>
                  <a:gd name="connsiteY594" fmla="*/ 505698 h 817051"/>
                  <a:gd name="connsiteX595" fmla="*/ 696002 w 937515"/>
                  <a:gd name="connsiteY595" fmla="*/ 506521 h 817051"/>
                  <a:gd name="connsiteX596" fmla="*/ 694082 w 937515"/>
                  <a:gd name="connsiteY596" fmla="*/ 509539 h 817051"/>
                  <a:gd name="connsiteX597" fmla="*/ 690790 w 937515"/>
                  <a:gd name="connsiteY597" fmla="*/ 517494 h 817051"/>
                  <a:gd name="connsiteX598" fmla="*/ 690790 w 937515"/>
                  <a:gd name="connsiteY598" fmla="*/ 517357 h 817051"/>
                  <a:gd name="connsiteX599" fmla="*/ 685304 w 937515"/>
                  <a:gd name="connsiteY599" fmla="*/ 534914 h 817051"/>
                  <a:gd name="connsiteX600" fmla="*/ 680229 w 937515"/>
                  <a:gd name="connsiteY600" fmla="*/ 556585 h 817051"/>
                  <a:gd name="connsiteX601" fmla="*/ 680366 w 937515"/>
                  <a:gd name="connsiteY601" fmla="*/ 556173 h 817051"/>
                  <a:gd name="connsiteX602" fmla="*/ 675154 w 937515"/>
                  <a:gd name="connsiteY602" fmla="*/ 587172 h 817051"/>
                  <a:gd name="connsiteX603" fmla="*/ 671999 w 937515"/>
                  <a:gd name="connsiteY603" fmla="*/ 611860 h 817051"/>
                  <a:gd name="connsiteX604" fmla="*/ 670628 w 937515"/>
                  <a:gd name="connsiteY604" fmla="*/ 625576 h 817051"/>
                  <a:gd name="connsiteX605" fmla="*/ 668844 w 937515"/>
                  <a:gd name="connsiteY605" fmla="*/ 644916 h 817051"/>
                  <a:gd name="connsiteX606" fmla="*/ 668844 w 937515"/>
                  <a:gd name="connsiteY606" fmla="*/ 644779 h 817051"/>
                  <a:gd name="connsiteX607" fmla="*/ 668844 w 937515"/>
                  <a:gd name="connsiteY607" fmla="*/ 644916 h 817051"/>
                  <a:gd name="connsiteX608" fmla="*/ 668844 w 937515"/>
                  <a:gd name="connsiteY608" fmla="*/ 645053 h 817051"/>
                  <a:gd name="connsiteX609" fmla="*/ 668844 w 937515"/>
                  <a:gd name="connsiteY609" fmla="*/ 645053 h 817051"/>
                  <a:gd name="connsiteX610" fmla="*/ 668570 w 937515"/>
                  <a:gd name="connsiteY610" fmla="*/ 653008 h 817051"/>
                  <a:gd name="connsiteX611" fmla="*/ 570912 w 937515"/>
                  <a:gd name="connsiteY611" fmla="*/ 625713 h 817051"/>
                  <a:gd name="connsiteX612" fmla="*/ 567072 w 937515"/>
                  <a:gd name="connsiteY612" fmla="*/ 638469 h 817051"/>
                  <a:gd name="connsiteX613" fmla="*/ 563643 w 937515"/>
                  <a:gd name="connsiteY613" fmla="*/ 651362 h 817051"/>
                  <a:gd name="connsiteX614" fmla="*/ 558705 w 937515"/>
                  <a:gd name="connsiteY614" fmla="*/ 670153 h 817051"/>
                  <a:gd name="connsiteX615" fmla="*/ 557059 w 937515"/>
                  <a:gd name="connsiteY615" fmla="*/ 676462 h 817051"/>
                  <a:gd name="connsiteX616" fmla="*/ 556510 w 937515"/>
                  <a:gd name="connsiteY616" fmla="*/ 678520 h 817051"/>
                  <a:gd name="connsiteX617" fmla="*/ 563780 w 937515"/>
                  <a:gd name="connsiteY617" fmla="*/ 670702 h 817051"/>
                  <a:gd name="connsiteX618" fmla="*/ 563368 w 937515"/>
                  <a:gd name="connsiteY618" fmla="*/ 671113 h 817051"/>
                  <a:gd name="connsiteX619" fmla="*/ 587509 w 937515"/>
                  <a:gd name="connsiteY619" fmla="*/ 639978 h 817051"/>
                  <a:gd name="connsiteX620" fmla="*/ 587234 w 937515"/>
                  <a:gd name="connsiteY620" fmla="*/ 640390 h 817051"/>
                  <a:gd name="connsiteX621" fmla="*/ 607534 w 937515"/>
                  <a:gd name="connsiteY621" fmla="*/ 605825 h 817051"/>
                  <a:gd name="connsiteX622" fmla="*/ 607534 w 937515"/>
                  <a:gd name="connsiteY622" fmla="*/ 605825 h 817051"/>
                  <a:gd name="connsiteX623" fmla="*/ 607534 w 937515"/>
                  <a:gd name="connsiteY623" fmla="*/ 605825 h 817051"/>
                  <a:gd name="connsiteX624" fmla="*/ 607671 w 937515"/>
                  <a:gd name="connsiteY624" fmla="*/ 605688 h 817051"/>
                  <a:gd name="connsiteX625" fmla="*/ 607671 w 937515"/>
                  <a:gd name="connsiteY625" fmla="*/ 605688 h 817051"/>
                  <a:gd name="connsiteX626" fmla="*/ 623307 w 937515"/>
                  <a:gd name="connsiteY626" fmla="*/ 568518 h 817051"/>
                  <a:gd name="connsiteX627" fmla="*/ 623170 w 937515"/>
                  <a:gd name="connsiteY627" fmla="*/ 569066 h 817051"/>
                  <a:gd name="connsiteX628" fmla="*/ 628108 w 937515"/>
                  <a:gd name="connsiteY628" fmla="*/ 553704 h 817051"/>
                  <a:gd name="connsiteX629" fmla="*/ 630714 w 937515"/>
                  <a:gd name="connsiteY629" fmla="*/ 544926 h 817051"/>
                  <a:gd name="connsiteX630" fmla="*/ 636475 w 937515"/>
                  <a:gd name="connsiteY630" fmla="*/ 523392 h 817051"/>
                  <a:gd name="connsiteX631" fmla="*/ 636475 w 937515"/>
                  <a:gd name="connsiteY631" fmla="*/ 523804 h 817051"/>
                  <a:gd name="connsiteX632" fmla="*/ 637709 w 937515"/>
                  <a:gd name="connsiteY632" fmla="*/ 513517 h 817051"/>
                  <a:gd name="connsiteX633" fmla="*/ 637709 w 937515"/>
                  <a:gd name="connsiteY633" fmla="*/ 513928 h 817051"/>
                  <a:gd name="connsiteX634" fmla="*/ 637709 w 937515"/>
                  <a:gd name="connsiteY634" fmla="*/ 512145 h 817051"/>
                  <a:gd name="connsiteX635" fmla="*/ 637572 w 937515"/>
                  <a:gd name="connsiteY635" fmla="*/ 510362 h 817051"/>
                  <a:gd name="connsiteX636" fmla="*/ 637298 w 937515"/>
                  <a:gd name="connsiteY636" fmla="*/ 508990 h 817051"/>
                  <a:gd name="connsiteX637" fmla="*/ 637572 w 937515"/>
                  <a:gd name="connsiteY637" fmla="*/ 509539 h 817051"/>
                  <a:gd name="connsiteX638" fmla="*/ 636200 w 937515"/>
                  <a:gd name="connsiteY638" fmla="*/ 506247 h 817051"/>
                  <a:gd name="connsiteX639" fmla="*/ 636475 w 937515"/>
                  <a:gd name="connsiteY639" fmla="*/ 506796 h 817051"/>
                  <a:gd name="connsiteX640" fmla="*/ 635789 w 937515"/>
                  <a:gd name="connsiteY640" fmla="*/ 505561 h 817051"/>
                  <a:gd name="connsiteX641" fmla="*/ 635789 w 937515"/>
                  <a:gd name="connsiteY641" fmla="*/ 505561 h 817051"/>
                  <a:gd name="connsiteX642" fmla="*/ 635652 w 937515"/>
                  <a:gd name="connsiteY642" fmla="*/ 505561 h 817051"/>
                  <a:gd name="connsiteX643" fmla="*/ 634554 w 937515"/>
                  <a:gd name="connsiteY643" fmla="*/ 505973 h 817051"/>
                  <a:gd name="connsiteX644" fmla="*/ 634829 w 937515"/>
                  <a:gd name="connsiteY644" fmla="*/ 505835 h 817051"/>
                  <a:gd name="connsiteX645" fmla="*/ 632086 w 937515"/>
                  <a:gd name="connsiteY645" fmla="*/ 507344 h 817051"/>
                  <a:gd name="connsiteX646" fmla="*/ 627971 w 937515"/>
                  <a:gd name="connsiteY646" fmla="*/ 510362 h 817051"/>
                  <a:gd name="connsiteX647" fmla="*/ 624130 w 937515"/>
                  <a:gd name="connsiteY647" fmla="*/ 514340 h 817051"/>
                  <a:gd name="connsiteX648" fmla="*/ 624130 w 937515"/>
                  <a:gd name="connsiteY648" fmla="*/ 514202 h 817051"/>
                  <a:gd name="connsiteX649" fmla="*/ 623993 w 937515"/>
                  <a:gd name="connsiteY649" fmla="*/ 514340 h 817051"/>
                  <a:gd name="connsiteX650" fmla="*/ 623719 w 937515"/>
                  <a:gd name="connsiteY650" fmla="*/ 514614 h 817051"/>
                  <a:gd name="connsiteX651" fmla="*/ 623856 w 937515"/>
                  <a:gd name="connsiteY651" fmla="*/ 514477 h 817051"/>
                  <a:gd name="connsiteX652" fmla="*/ 613980 w 937515"/>
                  <a:gd name="connsiteY652" fmla="*/ 528193 h 817051"/>
                  <a:gd name="connsiteX653" fmla="*/ 600127 w 937515"/>
                  <a:gd name="connsiteY653" fmla="*/ 552607 h 817051"/>
                  <a:gd name="connsiteX654" fmla="*/ 600127 w 937515"/>
                  <a:gd name="connsiteY654" fmla="*/ 552607 h 817051"/>
                  <a:gd name="connsiteX655" fmla="*/ 599990 w 937515"/>
                  <a:gd name="connsiteY655" fmla="*/ 553018 h 817051"/>
                  <a:gd name="connsiteX656" fmla="*/ 599990 w 937515"/>
                  <a:gd name="connsiteY656" fmla="*/ 553156 h 817051"/>
                  <a:gd name="connsiteX657" fmla="*/ 599990 w 937515"/>
                  <a:gd name="connsiteY657" fmla="*/ 553156 h 817051"/>
                  <a:gd name="connsiteX658" fmla="*/ 577084 w 937515"/>
                  <a:gd name="connsiteY658" fmla="*/ 608294 h 817051"/>
                  <a:gd name="connsiteX659" fmla="*/ 577084 w 937515"/>
                  <a:gd name="connsiteY659" fmla="*/ 608294 h 817051"/>
                  <a:gd name="connsiteX660" fmla="*/ 570912 w 937515"/>
                  <a:gd name="connsiteY660" fmla="*/ 625713 h 817051"/>
                  <a:gd name="connsiteX661" fmla="*/ 828087 w 937515"/>
                  <a:gd name="connsiteY661" fmla="*/ 709381 h 817051"/>
                  <a:gd name="connsiteX662" fmla="*/ 829459 w 937515"/>
                  <a:gd name="connsiteY662" fmla="*/ 702797 h 817051"/>
                  <a:gd name="connsiteX663" fmla="*/ 829322 w 937515"/>
                  <a:gd name="connsiteY663" fmla="*/ 703483 h 817051"/>
                  <a:gd name="connsiteX664" fmla="*/ 834397 w 937515"/>
                  <a:gd name="connsiteY664" fmla="*/ 668370 h 817051"/>
                  <a:gd name="connsiteX665" fmla="*/ 836180 w 937515"/>
                  <a:gd name="connsiteY665" fmla="*/ 637784 h 817051"/>
                  <a:gd name="connsiteX666" fmla="*/ 836591 w 937515"/>
                  <a:gd name="connsiteY666" fmla="*/ 629828 h 817051"/>
                  <a:gd name="connsiteX667" fmla="*/ 836728 w 937515"/>
                  <a:gd name="connsiteY667" fmla="*/ 611860 h 817051"/>
                  <a:gd name="connsiteX668" fmla="*/ 836865 w 937515"/>
                  <a:gd name="connsiteY668" fmla="*/ 598830 h 817051"/>
                  <a:gd name="connsiteX669" fmla="*/ 836728 w 937515"/>
                  <a:gd name="connsiteY669" fmla="*/ 593755 h 817051"/>
                  <a:gd name="connsiteX670" fmla="*/ 836454 w 937515"/>
                  <a:gd name="connsiteY670" fmla="*/ 583468 h 817051"/>
                  <a:gd name="connsiteX671" fmla="*/ 836042 w 937515"/>
                  <a:gd name="connsiteY671" fmla="*/ 571947 h 817051"/>
                  <a:gd name="connsiteX672" fmla="*/ 835082 w 937515"/>
                  <a:gd name="connsiteY672" fmla="*/ 556311 h 817051"/>
                  <a:gd name="connsiteX673" fmla="*/ 835082 w 937515"/>
                  <a:gd name="connsiteY673" fmla="*/ 556447 h 817051"/>
                  <a:gd name="connsiteX674" fmla="*/ 835082 w 937515"/>
                  <a:gd name="connsiteY674" fmla="*/ 556173 h 817051"/>
                  <a:gd name="connsiteX675" fmla="*/ 835082 w 937515"/>
                  <a:gd name="connsiteY675" fmla="*/ 555625 h 817051"/>
                  <a:gd name="connsiteX676" fmla="*/ 835082 w 937515"/>
                  <a:gd name="connsiteY676" fmla="*/ 555762 h 817051"/>
                  <a:gd name="connsiteX677" fmla="*/ 831516 w 937515"/>
                  <a:gd name="connsiteY677" fmla="*/ 522295 h 817051"/>
                  <a:gd name="connsiteX678" fmla="*/ 830831 w 937515"/>
                  <a:gd name="connsiteY678" fmla="*/ 519414 h 817051"/>
                  <a:gd name="connsiteX679" fmla="*/ 830145 w 937515"/>
                  <a:gd name="connsiteY679" fmla="*/ 517906 h 817051"/>
                  <a:gd name="connsiteX680" fmla="*/ 829870 w 937515"/>
                  <a:gd name="connsiteY680" fmla="*/ 518180 h 817051"/>
                  <a:gd name="connsiteX681" fmla="*/ 829322 w 937515"/>
                  <a:gd name="connsiteY681" fmla="*/ 519277 h 817051"/>
                  <a:gd name="connsiteX682" fmla="*/ 829459 w 937515"/>
                  <a:gd name="connsiteY682" fmla="*/ 519140 h 817051"/>
                  <a:gd name="connsiteX683" fmla="*/ 828773 w 937515"/>
                  <a:gd name="connsiteY683" fmla="*/ 520786 h 817051"/>
                  <a:gd name="connsiteX684" fmla="*/ 828910 w 937515"/>
                  <a:gd name="connsiteY684" fmla="*/ 520237 h 817051"/>
                  <a:gd name="connsiteX685" fmla="*/ 826167 w 937515"/>
                  <a:gd name="connsiteY685" fmla="*/ 530524 h 817051"/>
                  <a:gd name="connsiteX686" fmla="*/ 826304 w 937515"/>
                  <a:gd name="connsiteY686" fmla="*/ 529838 h 817051"/>
                  <a:gd name="connsiteX687" fmla="*/ 822875 w 937515"/>
                  <a:gd name="connsiteY687" fmla="*/ 559054 h 817051"/>
                  <a:gd name="connsiteX688" fmla="*/ 822875 w 937515"/>
                  <a:gd name="connsiteY688" fmla="*/ 558917 h 817051"/>
                  <a:gd name="connsiteX689" fmla="*/ 820955 w 937515"/>
                  <a:gd name="connsiteY689" fmla="*/ 597459 h 817051"/>
                  <a:gd name="connsiteX690" fmla="*/ 820269 w 937515"/>
                  <a:gd name="connsiteY690" fmla="*/ 627222 h 817051"/>
                  <a:gd name="connsiteX691" fmla="*/ 820269 w 937515"/>
                  <a:gd name="connsiteY691" fmla="*/ 638743 h 817051"/>
                  <a:gd name="connsiteX692" fmla="*/ 820269 w 937515"/>
                  <a:gd name="connsiteY692" fmla="*/ 653694 h 817051"/>
                  <a:gd name="connsiteX693" fmla="*/ 820681 w 937515"/>
                  <a:gd name="connsiteY693" fmla="*/ 670976 h 817051"/>
                  <a:gd name="connsiteX694" fmla="*/ 821366 w 937515"/>
                  <a:gd name="connsiteY694" fmla="*/ 684967 h 817051"/>
                  <a:gd name="connsiteX695" fmla="*/ 822052 w 937515"/>
                  <a:gd name="connsiteY695" fmla="*/ 691276 h 817051"/>
                  <a:gd name="connsiteX696" fmla="*/ 823561 w 937515"/>
                  <a:gd name="connsiteY696" fmla="*/ 700191 h 817051"/>
                  <a:gd name="connsiteX697" fmla="*/ 823973 w 937515"/>
                  <a:gd name="connsiteY697" fmla="*/ 701974 h 817051"/>
                  <a:gd name="connsiteX698" fmla="*/ 825893 w 937515"/>
                  <a:gd name="connsiteY698" fmla="*/ 706638 h 817051"/>
                  <a:gd name="connsiteX699" fmla="*/ 826441 w 937515"/>
                  <a:gd name="connsiteY699" fmla="*/ 707598 h 817051"/>
                  <a:gd name="connsiteX700" fmla="*/ 827127 w 937515"/>
                  <a:gd name="connsiteY700" fmla="*/ 708421 h 817051"/>
                  <a:gd name="connsiteX701" fmla="*/ 827676 w 937515"/>
                  <a:gd name="connsiteY701" fmla="*/ 708970 h 817051"/>
                  <a:gd name="connsiteX702" fmla="*/ 828087 w 937515"/>
                  <a:gd name="connsiteY702" fmla="*/ 709381 h 817051"/>
                  <a:gd name="connsiteX703" fmla="*/ 776652 w 937515"/>
                  <a:gd name="connsiteY703" fmla="*/ 817051 h 817051"/>
                  <a:gd name="connsiteX704" fmla="*/ 772538 w 937515"/>
                  <a:gd name="connsiteY704" fmla="*/ 816229 h 817051"/>
                  <a:gd name="connsiteX705" fmla="*/ 769794 w 937515"/>
                  <a:gd name="connsiteY705" fmla="*/ 814857 h 817051"/>
                  <a:gd name="connsiteX706" fmla="*/ 767188 w 937515"/>
                  <a:gd name="connsiteY706" fmla="*/ 812937 h 817051"/>
                  <a:gd name="connsiteX707" fmla="*/ 762799 w 937515"/>
                  <a:gd name="connsiteY707" fmla="*/ 808273 h 817051"/>
                  <a:gd name="connsiteX708" fmla="*/ 758136 w 937515"/>
                  <a:gd name="connsiteY708" fmla="*/ 799221 h 817051"/>
                  <a:gd name="connsiteX709" fmla="*/ 754432 w 937515"/>
                  <a:gd name="connsiteY709" fmla="*/ 787425 h 817051"/>
                  <a:gd name="connsiteX710" fmla="*/ 751278 w 937515"/>
                  <a:gd name="connsiteY710" fmla="*/ 772200 h 817051"/>
                  <a:gd name="connsiteX711" fmla="*/ 747849 w 937515"/>
                  <a:gd name="connsiteY711" fmla="*/ 751489 h 817051"/>
                  <a:gd name="connsiteX712" fmla="*/ 745928 w 937515"/>
                  <a:gd name="connsiteY712" fmla="*/ 736676 h 817051"/>
                  <a:gd name="connsiteX713" fmla="*/ 744831 w 937515"/>
                  <a:gd name="connsiteY713" fmla="*/ 727623 h 817051"/>
                  <a:gd name="connsiteX714" fmla="*/ 742774 w 937515"/>
                  <a:gd name="connsiteY714" fmla="*/ 701837 h 817051"/>
                  <a:gd name="connsiteX715" fmla="*/ 741951 w 937515"/>
                  <a:gd name="connsiteY715" fmla="*/ 691962 h 817051"/>
                  <a:gd name="connsiteX716" fmla="*/ 741676 w 937515"/>
                  <a:gd name="connsiteY716" fmla="*/ 685927 h 817051"/>
                  <a:gd name="connsiteX717" fmla="*/ 740991 w 937515"/>
                  <a:gd name="connsiteY717" fmla="*/ 663569 h 817051"/>
                  <a:gd name="connsiteX718" fmla="*/ 740716 w 937515"/>
                  <a:gd name="connsiteY718" fmla="*/ 653557 h 817051"/>
                  <a:gd name="connsiteX719" fmla="*/ 740579 w 937515"/>
                  <a:gd name="connsiteY719" fmla="*/ 649442 h 817051"/>
                  <a:gd name="connsiteX720" fmla="*/ 740716 w 937515"/>
                  <a:gd name="connsiteY720" fmla="*/ 639978 h 817051"/>
                  <a:gd name="connsiteX721" fmla="*/ 738796 w 937515"/>
                  <a:gd name="connsiteY721" fmla="*/ 647385 h 817051"/>
                  <a:gd name="connsiteX722" fmla="*/ 717811 w 937515"/>
                  <a:gd name="connsiteY722" fmla="*/ 703758 h 817051"/>
                  <a:gd name="connsiteX723" fmla="*/ 702997 w 937515"/>
                  <a:gd name="connsiteY723" fmla="*/ 726389 h 817051"/>
                  <a:gd name="connsiteX724" fmla="*/ 694905 w 937515"/>
                  <a:gd name="connsiteY724" fmla="*/ 734619 h 817051"/>
                  <a:gd name="connsiteX725" fmla="*/ 686264 w 937515"/>
                  <a:gd name="connsiteY725" fmla="*/ 739968 h 817051"/>
                  <a:gd name="connsiteX726" fmla="*/ 683109 w 937515"/>
                  <a:gd name="connsiteY726" fmla="*/ 740928 h 817051"/>
                  <a:gd name="connsiteX727" fmla="*/ 678171 w 937515"/>
                  <a:gd name="connsiteY727" fmla="*/ 741613 h 817051"/>
                  <a:gd name="connsiteX728" fmla="*/ 671862 w 937515"/>
                  <a:gd name="connsiteY728" fmla="*/ 740379 h 817051"/>
                  <a:gd name="connsiteX729" fmla="*/ 668433 w 937515"/>
                  <a:gd name="connsiteY729" fmla="*/ 738184 h 817051"/>
                  <a:gd name="connsiteX730" fmla="*/ 666376 w 937515"/>
                  <a:gd name="connsiteY730" fmla="*/ 735990 h 817051"/>
                  <a:gd name="connsiteX731" fmla="*/ 661575 w 937515"/>
                  <a:gd name="connsiteY731" fmla="*/ 727623 h 817051"/>
                  <a:gd name="connsiteX732" fmla="*/ 658969 w 937515"/>
                  <a:gd name="connsiteY732" fmla="*/ 715828 h 817051"/>
                  <a:gd name="connsiteX733" fmla="*/ 658283 w 937515"/>
                  <a:gd name="connsiteY733" fmla="*/ 708146 h 817051"/>
                  <a:gd name="connsiteX734" fmla="*/ 658146 w 937515"/>
                  <a:gd name="connsiteY734" fmla="*/ 705815 h 817051"/>
                  <a:gd name="connsiteX735" fmla="*/ 645664 w 937515"/>
                  <a:gd name="connsiteY735" fmla="*/ 730092 h 817051"/>
                  <a:gd name="connsiteX736" fmla="*/ 630577 w 937515"/>
                  <a:gd name="connsiteY736" fmla="*/ 753958 h 817051"/>
                  <a:gd name="connsiteX737" fmla="*/ 612060 w 937515"/>
                  <a:gd name="connsiteY737" fmla="*/ 776315 h 817051"/>
                  <a:gd name="connsiteX738" fmla="*/ 592172 w 937515"/>
                  <a:gd name="connsiteY738" fmla="*/ 792226 h 817051"/>
                  <a:gd name="connsiteX739" fmla="*/ 581199 w 937515"/>
                  <a:gd name="connsiteY739" fmla="*/ 797438 h 817051"/>
                  <a:gd name="connsiteX740" fmla="*/ 570501 w 937515"/>
                  <a:gd name="connsiteY740" fmla="*/ 800044 h 817051"/>
                  <a:gd name="connsiteX741" fmla="*/ 561174 w 937515"/>
                  <a:gd name="connsiteY741" fmla="*/ 799495 h 817051"/>
                  <a:gd name="connsiteX742" fmla="*/ 552396 w 937515"/>
                  <a:gd name="connsiteY742" fmla="*/ 796477 h 817051"/>
                  <a:gd name="connsiteX743" fmla="*/ 548692 w 937515"/>
                  <a:gd name="connsiteY743" fmla="*/ 794009 h 817051"/>
                  <a:gd name="connsiteX744" fmla="*/ 545538 w 937515"/>
                  <a:gd name="connsiteY744" fmla="*/ 790854 h 817051"/>
                  <a:gd name="connsiteX745" fmla="*/ 540051 w 937515"/>
                  <a:gd name="connsiteY745" fmla="*/ 782761 h 817051"/>
                  <a:gd name="connsiteX746" fmla="*/ 538131 w 937515"/>
                  <a:gd name="connsiteY746" fmla="*/ 778373 h 817051"/>
                  <a:gd name="connsiteX747" fmla="*/ 536485 w 937515"/>
                  <a:gd name="connsiteY747" fmla="*/ 771926 h 817051"/>
                  <a:gd name="connsiteX748" fmla="*/ 535113 w 937515"/>
                  <a:gd name="connsiteY748" fmla="*/ 761776 h 817051"/>
                  <a:gd name="connsiteX749" fmla="*/ 535113 w 937515"/>
                  <a:gd name="connsiteY749" fmla="*/ 749020 h 817051"/>
                  <a:gd name="connsiteX750" fmla="*/ 536759 w 937515"/>
                  <a:gd name="connsiteY750" fmla="*/ 731875 h 817051"/>
                  <a:gd name="connsiteX751" fmla="*/ 541011 w 937515"/>
                  <a:gd name="connsiteY751" fmla="*/ 706912 h 817051"/>
                  <a:gd name="connsiteX752" fmla="*/ 524278 w 937515"/>
                  <a:gd name="connsiteY752" fmla="*/ 719805 h 817051"/>
                  <a:gd name="connsiteX753" fmla="*/ 513579 w 937515"/>
                  <a:gd name="connsiteY753" fmla="*/ 726389 h 817051"/>
                  <a:gd name="connsiteX754" fmla="*/ 501098 w 937515"/>
                  <a:gd name="connsiteY754" fmla="*/ 731601 h 817051"/>
                  <a:gd name="connsiteX755" fmla="*/ 495748 w 937515"/>
                  <a:gd name="connsiteY755" fmla="*/ 732973 h 817051"/>
                  <a:gd name="connsiteX756" fmla="*/ 490399 w 937515"/>
                  <a:gd name="connsiteY756" fmla="*/ 733521 h 817051"/>
                  <a:gd name="connsiteX757" fmla="*/ 485599 w 937515"/>
                  <a:gd name="connsiteY757" fmla="*/ 733247 h 817051"/>
                  <a:gd name="connsiteX758" fmla="*/ 480798 w 937515"/>
                  <a:gd name="connsiteY758" fmla="*/ 732287 h 817051"/>
                  <a:gd name="connsiteX759" fmla="*/ 472294 w 937515"/>
                  <a:gd name="connsiteY759" fmla="*/ 728446 h 817051"/>
                  <a:gd name="connsiteX760" fmla="*/ 465299 w 937515"/>
                  <a:gd name="connsiteY760" fmla="*/ 721451 h 817051"/>
                  <a:gd name="connsiteX761" fmla="*/ 458304 w 937515"/>
                  <a:gd name="connsiteY761" fmla="*/ 702935 h 817051"/>
                  <a:gd name="connsiteX762" fmla="*/ 457892 w 937515"/>
                  <a:gd name="connsiteY762" fmla="*/ 690453 h 817051"/>
                  <a:gd name="connsiteX763" fmla="*/ 459950 w 937515"/>
                  <a:gd name="connsiteY763" fmla="*/ 675503 h 817051"/>
                  <a:gd name="connsiteX764" fmla="*/ 463104 w 937515"/>
                  <a:gd name="connsiteY764" fmla="*/ 663295 h 817051"/>
                  <a:gd name="connsiteX765" fmla="*/ 467494 w 937515"/>
                  <a:gd name="connsiteY765" fmla="*/ 649305 h 817051"/>
                  <a:gd name="connsiteX766" fmla="*/ 471883 w 937515"/>
                  <a:gd name="connsiteY766" fmla="*/ 637098 h 817051"/>
                  <a:gd name="connsiteX767" fmla="*/ 475586 w 937515"/>
                  <a:gd name="connsiteY767" fmla="*/ 627908 h 817051"/>
                  <a:gd name="connsiteX768" fmla="*/ 457207 w 937515"/>
                  <a:gd name="connsiteY768" fmla="*/ 641624 h 817051"/>
                  <a:gd name="connsiteX769" fmla="*/ 433752 w 937515"/>
                  <a:gd name="connsiteY769" fmla="*/ 655340 h 817051"/>
                  <a:gd name="connsiteX770" fmla="*/ 421956 w 937515"/>
                  <a:gd name="connsiteY770" fmla="*/ 660415 h 817051"/>
                  <a:gd name="connsiteX771" fmla="*/ 417019 w 937515"/>
                  <a:gd name="connsiteY771" fmla="*/ 661924 h 817051"/>
                  <a:gd name="connsiteX772" fmla="*/ 409886 w 937515"/>
                  <a:gd name="connsiteY772" fmla="*/ 663707 h 817051"/>
                  <a:gd name="connsiteX773" fmla="*/ 404949 w 937515"/>
                  <a:gd name="connsiteY773" fmla="*/ 664118 h 817051"/>
                  <a:gd name="connsiteX774" fmla="*/ 400285 w 937515"/>
                  <a:gd name="connsiteY774" fmla="*/ 663707 h 817051"/>
                  <a:gd name="connsiteX775" fmla="*/ 393701 w 937515"/>
                  <a:gd name="connsiteY775" fmla="*/ 660689 h 817051"/>
                  <a:gd name="connsiteX776" fmla="*/ 388627 w 937515"/>
                  <a:gd name="connsiteY776" fmla="*/ 655614 h 817051"/>
                  <a:gd name="connsiteX777" fmla="*/ 386295 w 937515"/>
                  <a:gd name="connsiteY777" fmla="*/ 647522 h 817051"/>
                  <a:gd name="connsiteX778" fmla="*/ 386706 w 937515"/>
                  <a:gd name="connsiteY778" fmla="*/ 637509 h 817051"/>
                  <a:gd name="connsiteX779" fmla="*/ 387804 w 937515"/>
                  <a:gd name="connsiteY779" fmla="*/ 632434 h 817051"/>
                  <a:gd name="connsiteX780" fmla="*/ 389861 w 937515"/>
                  <a:gd name="connsiteY780" fmla="*/ 625713 h 817051"/>
                  <a:gd name="connsiteX781" fmla="*/ 399188 w 937515"/>
                  <a:gd name="connsiteY781" fmla="*/ 603082 h 817051"/>
                  <a:gd name="connsiteX782" fmla="*/ 410298 w 937515"/>
                  <a:gd name="connsiteY782" fmla="*/ 579765 h 817051"/>
                  <a:gd name="connsiteX783" fmla="*/ 412492 w 937515"/>
                  <a:gd name="connsiteY783" fmla="*/ 575513 h 817051"/>
                  <a:gd name="connsiteX784" fmla="*/ 415510 w 937515"/>
                  <a:gd name="connsiteY784" fmla="*/ 569889 h 817051"/>
                  <a:gd name="connsiteX785" fmla="*/ 398914 w 937515"/>
                  <a:gd name="connsiteY785" fmla="*/ 585114 h 817051"/>
                  <a:gd name="connsiteX786" fmla="*/ 394250 w 937515"/>
                  <a:gd name="connsiteY786" fmla="*/ 589229 h 817051"/>
                  <a:gd name="connsiteX787" fmla="*/ 382591 w 937515"/>
                  <a:gd name="connsiteY787" fmla="*/ 599242 h 817051"/>
                  <a:gd name="connsiteX788" fmla="*/ 358588 w 937515"/>
                  <a:gd name="connsiteY788" fmla="*/ 616935 h 817051"/>
                  <a:gd name="connsiteX789" fmla="*/ 335271 w 937515"/>
                  <a:gd name="connsiteY789" fmla="*/ 628731 h 817051"/>
                  <a:gd name="connsiteX790" fmla="*/ 325121 w 937515"/>
                  <a:gd name="connsiteY790" fmla="*/ 631611 h 817051"/>
                  <a:gd name="connsiteX791" fmla="*/ 311405 w 937515"/>
                  <a:gd name="connsiteY791" fmla="*/ 632297 h 817051"/>
                  <a:gd name="connsiteX792" fmla="*/ 308114 w 937515"/>
                  <a:gd name="connsiteY792" fmla="*/ 631885 h 817051"/>
                  <a:gd name="connsiteX793" fmla="*/ 303587 w 937515"/>
                  <a:gd name="connsiteY793" fmla="*/ 630651 h 817051"/>
                  <a:gd name="connsiteX794" fmla="*/ 300844 w 937515"/>
                  <a:gd name="connsiteY794" fmla="*/ 629279 h 817051"/>
                  <a:gd name="connsiteX795" fmla="*/ 297552 w 937515"/>
                  <a:gd name="connsiteY795" fmla="*/ 626674 h 817051"/>
                  <a:gd name="connsiteX796" fmla="*/ 294672 w 937515"/>
                  <a:gd name="connsiteY796" fmla="*/ 623245 h 817051"/>
                  <a:gd name="connsiteX797" fmla="*/ 293026 w 937515"/>
                  <a:gd name="connsiteY797" fmla="*/ 620639 h 817051"/>
                  <a:gd name="connsiteX798" fmla="*/ 290557 w 937515"/>
                  <a:gd name="connsiteY798" fmla="*/ 611311 h 817051"/>
                  <a:gd name="connsiteX799" fmla="*/ 290831 w 937515"/>
                  <a:gd name="connsiteY799" fmla="*/ 606237 h 817051"/>
                  <a:gd name="connsiteX800" fmla="*/ 291929 w 937515"/>
                  <a:gd name="connsiteY800" fmla="*/ 599516 h 817051"/>
                  <a:gd name="connsiteX801" fmla="*/ 295221 w 937515"/>
                  <a:gd name="connsiteY801" fmla="*/ 588955 h 817051"/>
                  <a:gd name="connsiteX802" fmla="*/ 298238 w 937515"/>
                  <a:gd name="connsiteY802" fmla="*/ 582097 h 817051"/>
                  <a:gd name="connsiteX803" fmla="*/ 301393 w 937515"/>
                  <a:gd name="connsiteY803" fmla="*/ 575101 h 817051"/>
                  <a:gd name="connsiteX804" fmla="*/ 308662 w 937515"/>
                  <a:gd name="connsiteY804" fmla="*/ 560699 h 817051"/>
                  <a:gd name="connsiteX805" fmla="*/ 322104 w 937515"/>
                  <a:gd name="connsiteY805" fmla="*/ 536971 h 817051"/>
                  <a:gd name="connsiteX806" fmla="*/ 328002 w 937515"/>
                  <a:gd name="connsiteY806" fmla="*/ 526821 h 817051"/>
                  <a:gd name="connsiteX807" fmla="*/ 330608 w 937515"/>
                  <a:gd name="connsiteY807" fmla="*/ 522706 h 817051"/>
                  <a:gd name="connsiteX808" fmla="*/ 347067 w 937515"/>
                  <a:gd name="connsiteY808" fmla="*/ 497743 h 817051"/>
                  <a:gd name="connsiteX809" fmla="*/ 352142 w 937515"/>
                  <a:gd name="connsiteY809" fmla="*/ 490062 h 817051"/>
                  <a:gd name="connsiteX810" fmla="*/ 354885 w 937515"/>
                  <a:gd name="connsiteY810" fmla="*/ 486359 h 817051"/>
                  <a:gd name="connsiteX811" fmla="*/ 364486 w 937515"/>
                  <a:gd name="connsiteY811" fmla="*/ 473877 h 817051"/>
                  <a:gd name="connsiteX812" fmla="*/ 353925 w 937515"/>
                  <a:gd name="connsiteY812" fmla="*/ 480324 h 817051"/>
                  <a:gd name="connsiteX813" fmla="*/ 326356 w 937515"/>
                  <a:gd name="connsiteY813" fmla="*/ 495548 h 817051"/>
                  <a:gd name="connsiteX814" fmla="*/ 270806 w 937515"/>
                  <a:gd name="connsiteY814" fmla="*/ 517631 h 817051"/>
                  <a:gd name="connsiteX815" fmla="*/ 244334 w 937515"/>
                  <a:gd name="connsiteY815" fmla="*/ 522980 h 817051"/>
                  <a:gd name="connsiteX816" fmla="*/ 232676 w 937515"/>
                  <a:gd name="connsiteY816" fmla="*/ 523118 h 817051"/>
                  <a:gd name="connsiteX817" fmla="*/ 227875 w 937515"/>
                  <a:gd name="connsiteY817" fmla="*/ 522432 h 817051"/>
                  <a:gd name="connsiteX818" fmla="*/ 222937 w 937515"/>
                  <a:gd name="connsiteY818" fmla="*/ 520786 h 817051"/>
                  <a:gd name="connsiteX819" fmla="*/ 217039 w 937515"/>
                  <a:gd name="connsiteY819" fmla="*/ 516260 h 817051"/>
                  <a:gd name="connsiteX820" fmla="*/ 213062 w 937515"/>
                  <a:gd name="connsiteY820" fmla="*/ 510088 h 817051"/>
                  <a:gd name="connsiteX821" fmla="*/ 212376 w 937515"/>
                  <a:gd name="connsiteY821" fmla="*/ 506933 h 817051"/>
                  <a:gd name="connsiteX822" fmla="*/ 212376 w 937515"/>
                  <a:gd name="connsiteY822" fmla="*/ 503504 h 817051"/>
                  <a:gd name="connsiteX823" fmla="*/ 213336 w 937515"/>
                  <a:gd name="connsiteY823" fmla="*/ 498429 h 817051"/>
                  <a:gd name="connsiteX824" fmla="*/ 215805 w 937515"/>
                  <a:gd name="connsiteY824" fmla="*/ 491434 h 817051"/>
                  <a:gd name="connsiteX825" fmla="*/ 216902 w 937515"/>
                  <a:gd name="connsiteY825" fmla="*/ 489102 h 817051"/>
                  <a:gd name="connsiteX826" fmla="*/ 174245 w 937515"/>
                  <a:gd name="connsiteY826" fmla="*/ 506384 h 817051"/>
                  <a:gd name="connsiteX827" fmla="*/ 162313 w 937515"/>
                  <a:gd name="connsiteY827" fmla="*/ 508853 h 817051"/>
                  <a:gd name="connsiteX828" fmla="*/ 150380 w 937515"/>
                  <a:gd name="connsiteY828" fmla="*/ 509813 h 817051"/>
                  <a:gd name="connsiteX829" fmla="*/ 142561 w 937515"/>
                  <a:gd name="connsiteY829" fmla="*/ 508305 h 817051"/>
                  <a:gd name="connsiteX830" fmla="*/ 134195 w 937515"/>
                  <a:gd name="connsiteY830" fmla="*/ 503778 h 817051"/>
                  <a:gd name="connsiteX831" fmla="*/ 131452 w 937515"/>
                  <a:gd name="connsiteY831" fmla="*/ 500761 h 817051"/>
                  <a:gd name="connsiteX832" fmla="*/ 130354 w 937515"/>
                  <a:gd name="connsiteY832" fmla="*/ 498292 h 817051"/>
                  <a:gd name="connsiteX833" fmla="*/ 129668 w 937515"/>
                  <a:gd name="connsiteY833" fmla="*/ 491160 h 817051"/>
                  <a:gd name="connsiteX834" fmla="*/ 131452 w 937515"/>
                  <a:gd name="connsiteY834" fmla="*/ 482244 h 817051"/>
                  <a:gd name="connsiteX835" fmla="*/ 136664 w 937515"/>
                  <a:gd name="connsiteY835" fmla="*/ 471408 h 817051"/>
                  <a:gd name="connsiteX836" fmla="*/ 143384 w 937515"/>
                  <a:gd name="connsiteY836" fmla="*/ 460710 h 817051"/>
                  <a:gd name="connsiteX837" fmla="*/ 152437 w 937515"/>
                  <a:gd name="connsiteY837" fmla="*/ 448366 h 817051"/>
                  <a:gd name="connsiteX838" fmla="*/ 158472 w 937515"/>
                  <a:gd name="connsiteY838" fmla="*/ 440822 h 817051"/>
                  <a:gd name="connsiteX839" fmla="*/ 168485 w 937515"/>
                  <a:gd name="connsiteY839" fmla="*/ 428203 h 817051"/>
                  <a:gd name="connsiteX840" fmla="*/ 172325 w 937515"/>
                  <a:gd name="connsiteY840" fmla="*/ 423539 h 817051"/>
                  <a:gd name="connsiteX841" fmla="*/ 172325 w 937515"/>
                  <a:gd name="connsiteY841" fmla="*/ 423539 h 817051"/>
                  <a:gd name="connsiteX842" fmla="*/ 172462 w 937515"/>
                  <a:gd name="connsiteY842" fmla="*/ 423402 h 817051"/>
                  <a:gd name="connsiteX843" fmla="*/ 172600 w 937515"/>
                  <a:gd name="connsiteY843" fmla="*/ 423128 h 817051"/>
                  <a:gd name="connsiteX844" fmla="*/ 172600 w 937515"/>
                  <a:gd name="connsiteY844" fmla="*/ 423128 h 817051"/>
                  <a:gd name="connsiteX845" fmla="*/ 173971 w 937515"/>
                  <a:gd name="connsiteY845" fmla="*/ 421619 h 817051"/>
                  <a:gd name="connsiteX846" fmla="*/ 173971 w 937515"/>
                  <a:gd name="connsiteY846" fmla="*/ 421619 h 817051"/>
                  <a:gd name="connsiteX847" fmla="*/ 174245 w 937515"/>
                  <a:gd name="connsiteY847" fmla="*/ 421345 h 817051"/>
                  <a:gd name="connsiteX848" fmla="*/ 174383 w 937515"/>
                  <a:gd name="connsiteY848" fmla="*/ 421208 h 817051"/>
                  <a:gd name="connsiteX849" fmla="*/ 174383 w 937515"/>
                  <a:gd name="connsiteY849" fmla="*/ 421208 h 817051"/>
                  <a:gd name="connsiteX850" fmla="*/ 175754 w 937515"/>
                  <a:gd name="connsiteY850" fmla="*/ 419699 h 817051"/>
                  <a:gd name="connsiteX851" fmla="*/ 175754 w 937515"/>
                  <a:gd name="connsiteY851" fmla="*/ 419699 h 817051"/>
                  <a:gd name="connsiteX852" fmla="*/ 179458 w 937515"/>
                  <a:gd name="connsiteY852" fmla="*/ 415447 h 817051"/>
                  <a:gd name="connsiteX853" fmla="*/ 179458 w 937515"/>
                  <a:gd name="connsiteY853" fmla="*/ 415447 h 817051"/>
                  <a:gd name="connsiteX854" fmla="*/ 179595 w 937515"/>
                  <a:gd name="connsiteY854" fmla="*/ 415173 h 817051"/>
                  <a:gd name="connsiteX855" fmla="*/ 179732 w 937515"/>
                  <a:gd name="connsiteY855" fmla="*/ 414899 h 817051"/>
                  <a:gd name="connsiteX856" fmla="*/ 179732 w 937515"/>
                  <a:gd name="connsiteY856" fmla="*/ 414899 h 817051"/>
                  <a:gd name="connsiteX857" fmla="*/ 182749 w 937515"/>
                  <a:gd name="connsiteY857" fmla="*/ 411470 h 817051"/>
                  <a:gd name="connsiteX858" fmla="*/ 167799 w 937515"/>
                  <a:gd name="connsiteY858" fmla="*/ 413664 h 817051"/>
                  <a:gd name="connsiteX859" fmla="*/ 154632 w 937515"/>
                  <a:gd name="connsiteY859" fmla="*/ 414350 h 817051"/>
                  <a:gd name="connsiteX860" fmla="*/ 142013 w 937515"/>
                  <a:gd name="connsiteY860" fmla="*/ 413801 h 817051"/>
                  <a:gd name="connsiteX861" fmla="*/ 130491 w 937515"/>
                  <a:gd name="connsiteY861" fmla="*/ 410509 h 817051"/>
                  <a:gd name="connsiteX862" fmla="*/ 122536 w 937515"/>
                  <a:gd name="connsiteY862" fmla="*/ 405709 h 817051"/>
                  <a:gd name="connsiteX863" fmla="*/ 118010 w 937515"/>
                  <a:gd name="connsiteY863" fmla="*/ 400085 h 817051"/>
                  <a:gd name="connsiteX864" fmla="*/ 115815 w 937515"/>
                  <a:gd name="connsiteY864" fmla="*/ 392953 h 817051"/>
                  <a:gd name="connsiteX865" fmla="*/ 115404 w 937515"/>
                  <a:gd name="connsiteY865" fmla="*/ 388426 h 817051"/>
                  <a:gd name="connsiteX866" fmla="*/ 115815 w 937515"/>
                  <a:gd name="connsiteY866" fmla="*/ 383077 h 817051"/>
                  <a:gd name="connsiteX867" fmla="*/ 117187 w 937515"/>
                  <a:gd name="connsiteY867" fmla="*/ 378003 h 817051"/>
                  <a:gd name="connsiteX868" fmla="*/ 119930 w 937515"/>
                  <a:gd name="connsiteY868" fmla="*/ 371281 h 817051"/>
                  <a:gd name="connsiteX869" fmla="*/ 125005 w 937515"/>
                  <a:gd name="connsiteY869" fmla="*/ 362366 h 817051"/>
                  <a:gd name="connsiteX870" fmla="*/ 140504 w 937515"/>
                  <a:gd name="connsiteY870" fmla="*/ 343301 h 817051"/>
                  <a:gd name="connsiteX871" fmla="*/ 110055 w 937515"/>
                  <a:gd name="connsiteY871" fmla="*/ 341929 h 817051"/>
                  <a:gd name="connsiteX872" fmla="*/ 86463 w 937515"/>
                  <a:gd name="connsiteY872" fmla="*/ 336169 h 817051"/>
                  <a:gd name="connsiteX873" fmla="*/ 75765 w 937515"/>
                  <a:gd name="connsiteY873" fmla="*/ 331231 h 817051"/>
                  <a:gd name="connsiteX874" fmla="*/ 66438 w 937515"/>
                  <a:gd name="connsiteY874" fmla="*/ 324510 h 817051"/>
                  <a:gd name="connsiteX875" fmla="*/ 60128 w 937515"/>
                  <a:gd name="connsiteY875" fmla="*/ 317652 h 817051"/>
                  <a:gd name="connsiteX876" fmla="*/ 56151 w 937515"/>
                  <a:gd name="connsiteY876" fmla="*/ 309697 h 817051"/>
                  <a:gd name="connsiteX877" fmla="*/ 54230 w 937515"/>
                  <a:gd name="connsiteY877" fmla="*/ 300644 h 817051"/>
                  <a:gd name="connsiteX878" fmla="*/ 54230 w 937515"/>
                  <a:gd name="connsiteY878" fmla="*/ 296255 h 817051"/>
                  <a:gd name="connsiteX879" fmla="*/ 55602 w 937515"/>
                  <a:gd name="connsiteY879" fmla="*/ 289671 h 817051"/>
                  <a:gd name="connsiteX880" fmla="*/ 59717 w 937515"/>
                  <a:gd name="connsiteY880" fmla="*/ 280893 h 817051"/>
                  <a:gd name="connsiteX881" fmla="*/ 65340 w 937515"/>
                  <a:gd name="connsiteY881" fmla="*/ 272938 h 817051"/>
                  <a:gd name="connsiteX882" fmla="*/ 73707 w 937515"/>
                  <a:gd name="connsiteY882" fmla="*/ 264846 h 817051"/>
                  <a:gd name="connsiteX883" fmla="*/ 81937 w 937515"/>
                  <a:gd name="connsiteY883" fmla="*/ 258124 h 817051"/>
                  <a:gd name="connsiteX884" fmla="*/ 60265 w 937515"/>
                  <a:gd name="connsiteY884" fmla="*/ 257027 h 817051"/>
                  <a:gd name="connsiteX885" fmla="*/ 31462 w 937515"/>
                  <a:gd name="connsiteY885" fmla="*/ 253598 h 817051"/>
                  <a:gd name="connsiteX886" fmla="*/ 21998 w 937515"/>
                  <a:gd name="connsiteY886" fmla="*/ 251952 h 817051"/>
                  <a:gd name="connsiteX887" fmla="*/ 12808 w 937515"/>
                  <a:gd name="connsiteY887" fmla="*/ 249346 h 817051"/>
                  <a:gd name="connsiteX888" fmla="*/ 6636 w 937515"/>
                  <a:gd name="connsiteY888" fmla="*/ 245780 h 817051"/>
                  <a:gd name="connsiteX889" fmla="*/ 4578 w 937515"/>
                  <a:gd name="connsiteY889" fmla="*/ 243585 h 817051"/>
                  <a:gd name="connsiteX890" fmla="*/ 875 w 937515"/>
                  <a:gd name="connsiteY890" fmla="*/ 238922 h 817051"/>
                  <a:gd name="connsiteX891" fmla="*/ 875 w 937515"/>
                  <a:gd name="connsiteY891" fmla="*/ 233710 h 817051"/>
                  <a:gd name="connsiteX892" fmla="*/ 4578 w 937515"/>
                  <a:gd name="connsiteY892" fmla="*/ 228910 h 817051"/>
                  <a:gd name="connsiteX893" fmla="*/ 7596 w 937515"/>
                  <a:gd name="connsiteY893" fmla="*/ 225755 h 817051"/>
                  <a:gd name="connsiteX894" fmla="*/ 14043 w 937515"/>
                  <a:gd name="connsiteY894" fmla="*/ 221503 h 817051"/>
                  <a:gd name="connsiteX895" fmla="*/ 41612 w 937515"/>
                  <a:gd name="connsiteY895" fmla="*/ 209844 h 817051"/>
                  <a:gd name="connsiteX896" fmla="*/ 66575 w 937515"/>
                  <a:gd name="connsiteY896" fmla="*/ 200517 h 817051"/>
                  <a:gd name="connsiteX897" fmla="*/ 82485 w 937515"/>
                  <a:gd name="connsiteY897" fmla="*/ 194894 h 817051"/>
                  <a:gd name="connsiteX898" fmla="*/ 104431 w 937515"/>
                  <a:gd name="connsiteY898" fmla="*/ 187350 h 817051"/>
                  <a:gd name="connsiteX899" fmla="*/ 81800 w 937515"/>
                  <a:gd name="connsiteY899" fmla="*/ 183784 h 817051"/>
                  <a:gd name="connsiteX900" fmla="*/ 71924 w 937515"/>
                  <a:gd name="connsiteY900" fmla="*/ 181178 h 817051"/>
                  <a:gd name="connsiteX901" fmla="*/ 60265 w 937515"/>
                  <a:gd name="connsiteY901" fmla="*/ 176103 h 817051"/>
                  <a:gd name="connsiteX902" fmla="*/ 56699 w 937515"/>
                  <a:gd name="connsiteY902" fmla="*/ 173771 h 817051"/>
                  <a:gd name="connsiteX903" fmla="*/ 54779 w 937515"/>
                  <a:gd name="connsiteY903" fmla="*/ 171851 h 817051"/>
                  <a:gd name="connsiteX904" fmla="*/ 53270 w 937515"/>
                  <a:gd name="connsiteY904" fmla="*/ 169656 h 817051"/>
                  <a:gd name="connsiteX905" fmla="*/ 52036 w 937515"/>
                  <a:gd name="connsiteY905" fmla="*/ 166227 h 817051"/>
                  <a:gd name="connsiteX906" fmla="*/ 51899 w 937515"/>
                  <a:gd name="connsiteY906" fmla="*/ 159506 h 817051"/>
                  <a:gd name="connsiteX907" fmla="*/ 55053 w 937515"/>
                  <a:gd name="connsiteY907" fmla="*/ 153334 h 817051"/>
                  <a:gd name="connsiteX908" fmla="*/ 60677 w 937515"/>
                  <a:gd name="connsiteY908" fmla="*/ 148671 h 817051"/>
                  <a:gd name="connsiteX909" fmla="*/ 65889 w 937515"/>
                  <a:gd name="connsiteY909" fmla="*/ 145379 h 817051"/>
                  <a:gd name="connsiteX910" fmla="*/ 70690 w 937515"/>
                  <a:gd name="connsiteY910" fmla="*/ 142910 h 817051"/>
                  <a:gd name="connsiteX911" fmla="*/ 77410 w 937515"/>
                  <a:gd name="connsiteY911" fmla="*/ 140030 h 817051"/>
                  <a:gd name="connsiteX912" fmla="*/ 84131 w 937515"/>
                  <a:gd name="connsiteY912" fmla="*/ 137286 h 817051"/>
                  <a:gd name="connsiteX913" fmla="*/ 100179 w 937515"/>
                  <a:gd name="connsiteY913" fmla="*/ 131251 h 817051"/>
                  <a:gd name="connsiteX914" fmla="*/ 107860 w 937515"/>
                  <a:gd name="connsiteY914" fmla="*/ 128645 h 817051"/>
                  <a:gd name="connsiteX915" fmla="*/ 123222 w 937515"/>
                  <a:gd name="connsiteY915" fmla="*/ 123434 h 817051"/>
                  <a:gd name="connsiteX916" fmla="*/ 128434 w 937515"/>
                  <a:gd name="connsiteY916" fmla="*/ 121650 h 817051"/>
                  <a:gd name="connsiteX917" fmla="*/ 120890 w 937515"/>
                  <a:gd name="connsiteY917" fmla="*/ 119730 h 817051"/>
                  <a:gd name="connsiteX918" fmla="*/ 109506 w 937515"/>
                  <a:gd name="connsiteY918" fmla="*/ 115753 h 817051"/>
                  <a:gd name="connsiteX919" fmla="*/ 100179 w 937515"/>
                  <a:gd name="connsiteY919" fmla="*/ 110403 h 817051"/>
                  <a:gd name="connsiteX920" fmla="*/ 97161 w 937515"/>
                  <a:gd name="connsiteY920" fmla="*/ 107660 h 817051"/>
                  <a:gd name="connsiteX921" fmla="*/ 95516 w 937515"/>
                  <a:gd name="connsiteY921" fmla="*/ 105466 h 817051"/>
                  <a:gd name="connsiteX922" fmla="*/ 94418 w 937515"/>
                  <a:gd name="connsiteY922" fmla="*/ 102996 h 817051"/>
                  <a:gd name="connsiteX923" fmla="*/ 93732 w 937515"/>
                  <a:gd name="connsiteY923" fmla="*/ 98882 h 817051"/>
                  <a:gd name="connsiteX924" fmla="*/ 99082 w 937515"/>
                  <a:gd name="connsiteY924" fmla="*/ 87223 h 817051"/>
                  <a:gd name="connsiteX925" fmla="*/ 107860 w 937515"/>
                  <a:gd name="connsiteY925" fmla="*/ 80777 h 817051"/>
                  <a:gd name="connsiteX926" fmla="*/ 118421 w 937515"/>
                  <a:gd name="connsiteY926" fmla="*/ 75702 h 817051"/>
                  <a:gd name="connsiteX927" fmla="*/ 138310 w 937515"/>
                  <a:gd name="connsiteY927" fmla="*/ 67472 h 817051"/>
                  <a:gd name="connsiteX928" fmla="*/ 143796 w 937515"/>
                  <a:gd name="connsiteY928" fmla="*/ 65415 h 817051"/>
                  <a:gd name="connsiteX929" fmla="*/ 130766 w 937515"/>
                  <a:gd name="connsiteY929" fmla="*/ 60889 h 817051"/>
                  <a:gd name="connsiteX930" fmla="*/ 114992 w 937515"/>
                  <a:gd name="connsiteY930" fmla="*/ 49916 h 817051"/>
                  <a:gd name="connsiteX931" fmla="*/ 112386 w 937515"/>
                  <a:gd name="connsiteY931" fmla="*/ 46212 h 817051"/>
                  <a:gd name="connsiteX932" fmla="*/ 110603 w 937515"/>
                  <a:gd name="connsiteY932" fmla="*/ 42235 h 817051"/>
                  <a:gd name="connsiteX933" fmla="*/ 109917 w 937515"/>
                  <a:gd name="connsiteY933" fmla="*/ 39217 h 817051"/>
                  <a:gd name="connsiteX934" fmla="*/ 109643 w 937515"/>
                  <a:gd name="connsiteY934" fmla="*/ 33868 h 817051"/>
                  <a:gd name="connsiteX935" fmla="*/ 111563 w 937515"/>
                  <a:gd name="connsiteY935" fmla="*/ 26187 h 817051"/>
                  <a:gd name="connsiteX936" fmla="*/ 114169 w 937515"/>
                  <a:gd name="connsiteY936" fmla="*/ 21798 h 817051"/>
                  <a:gd name="connsiteX937" fmla="*/ 117461 w 937515"/>
                  <a:gd name="connsiteY937" fmla="*/ 17820 h 817051"/>
                  <a:gd name="connsiteX938" fmla="*/ 125005 w 937515"/>
                  <a:gd name="connsiteY938" fmla="*/ 12059 h 817051"/>
                  <a:gd name="connsiteX939" fmla="*/ 138035 w 937515"/>
                  <a:gd name="connsiteY939" fmla="*/ 6162 h 817051"/>
                  <a:gd name="connsiteX940" fmla="*/ 164781 w 937515"/>
                  <a:gd name="connsiteY940" fmla="*/ 538 h 817051"/>
                  <a:gd name="connsiteX941" fmla="*/ 192899 w 937515"/>
                  <a:gd name="connsiteY941" fmla="*/ 1087 h 817051"/>
                  <a:gd name="connsiteX942" fmla="*/ 248312 w 937515"/>
                  <a:gd name="connsiteY942" fmla="*/ 20015 h 817051"/>
                  <a:gd name="connsiteX943" fmla="*/ 260382 w 937515"/>
                  <a:gd name="connsiteY943" fmla="*/ 27010 h 817051"/>
                  <a:gd name="connsiteX944" fmla="*/ 264908 w 937515"/>
                  <a:gd name="connsiteY944" fmla="*/ 30028 h 817051"/>
                  <a:gd name="connsiteX945" fmla="*/ 269160 w 937515"/>
                  <a:gd name="connsiteY945" fmla="*/ 29342 h 817051"/>
                  <a:gd name="connsiteX946" fmla="*/ 286305 w 937515"/>
                  <a:gd name="connsiteY946" fmla="*/ 26736 h 817051"/>
                  <a:gd name="connsiteX947" fmla="*/ 301530 w 937515"/>
                  <a:gd name="connsiteY947" fmla="*/ 25090 h 817051"/>
                  <a:gd name="connsiteX948" fmla="*/ 314011 w 937515"/>
                  <a:gd name="connsiteY948" fmla="*/ 24952 h 817051"/>
                  <a:gd name="connsiteX949" fmla="*/ 318812 w 937515"/>
                  <a:gd name="connsiteY949" fmla="*/ 25227 h 817051"/>
                  <a:gd name="connsiteX950" fmla="*/ 321830 w 937515"/>
                  <a:gd name="connsiteY950" fmla="*/ 25913 h 817051"/>
                  <a:gd name="connsiteX951" fmla="*/ 327453 w 937515"/>
                  <a:gd name="connsiteY951" fmla="*/ 29753 h 817051"/>
                  <a:gd name="connsiteX952" fmla="*/ 329373 w 937515"/>
                  <a:gd name="connsiteY952" fmla="*/ 33868 h 817051"/>
                  <a:gd name="connsiteX953" fmla="*/ 329236 w 937515"/>
                  <a:gd name="connsiteY953" fmla="*/ 35377 h 817051"/>
                  <a:gd name="connsiteX954" fmla="*/ 328413 w 937515"/>
                  <a:gd name="connsiteY954" fmla="*/ 37709 h 817051"/>
                  <a:gd name="connsiteX955" fmla="*/ 323338 w 937515"/>
                  <a:gd name="connsiteY955" fmla="*/ 42646 h 817051"/>
                  <a:gd name="connsiteX956" fmla="*/ 312640 w 937515"/>
                  <a:gd name="connsiteY956" fmla="*/ 47858 h 817051"/>
                  <a:gd name="connsiteX957" fmla="*/ 296592 w 937515"/>
                  <a:gd name="connsiteY957" fmla="*/ 52933 h 817051"/>
                  <a:gd name="connsiteX958" fmla="*/ 288637 w 937515"/>
                  <a:gd name="connsiteY958" fmla="*/ 55265 h 817051"/>
                  <a:gd name="connsiteX959" fmla="*/ 296592 w 937515"/>
                  <a:gd name="connsiteY959" fmla="*/ 75290 h 817051"/>
                  <a:gd name="connsiteX960" fmla="*/ 298238 w 937515"/>
                  <a:gd name="connsiteY960" fmla="*/ 83245 h 817051"/>
                  <a:gd name="connsiteX961" fmla="*/ 319909 w 937515"/>
                  <a:gd name="connsiteY961" fmla="*/ 80091 h 817051"/>
                  <a:gd name="connsiteX962" fmla="*/ 333625 w 937515"/>
                  <a:gd name="connsiteY962" fmla="*/ 78857 h 817051"/>
                  <a:gd name="connsiteX963" fmla="*/ 341032 w 937515"/>
                  <a:gd name="connsiteY963" fmla="*/ 78857 h 817051"/>
                  <a:gd name="connsiteX964" fmla="*/ 348027 w 937515"/>
                  <a:gd name="connsiteY964" fmla="*/ 79131 h 817051"/>
                  <a:gd name="connsiteX965" fmla="*/ 352553 w 937515"/>
                  <a:gd name="connsiteY965" fmla="*/ 80091 h 817051"/>
                  <a:gd name="connsiteX966" fmla="*/ 355571 w 937515"/>
                  <a:gd name="connsiteY966" fmla="*/ 81600 h 817051"/>
                  <a:gd name="connsiteX967" fmla="*/ 357354 w 937515"/>
                  <a:gd name="connsiteY967" fmla="*/ 83245 h 817051"/>
                  <a:gd name="connsiteX968" fmla="*/ 360372 w 937515"/>
                  <a:gd name="connsiteY968" fmla="*/ 87909 h 817051"/>
                  <a:gd name="connsiteX969" fmla="*/ 359823 w 937515"/>
                  <a:gd name="connsiteY969" fmla="*/ 92573 h 817051"/>
                  <a:gd name="connsiteX970" fmla="*/ 358177 w 937515"/>
                  <a:gd name="connsiteY970" fmla="*/ 94218 h 817051"/>
                  <a:gd name="connsiteX971" fmla="*/ 358588 w 937515"/>
                  <a:gd name="connsiteY971" fmla="*/ 93807 h 817051"/>
                  <a:gd name="connsiteX972" fmla="*/ 352691 w 937515"/>
                  <a:gd name="connsiteY972" fmla="*/ 99705 h 817051"/>
                  <a:gd name="connsiteX973" fmla="*/ 348439 w 937515"/>
                  <a:gd name="connsiteY973" fmla="*/ 102174 h 817051"/>
                  <a:gd name="connsiteX974" fmla="*/ 342266 w 937515"/>
                  <a:gd name="connsiteY974" fmla="*/ 104780 h 817051"/>
                  <a:gd name="connsiteX975" fmla="*/ 322378 w 937515"/>
                  <a:gd name="connsiteY975" fmla="*/ 111500 h 817051"/>
                  <a:gd name="connsiteX976" fmla="*/ 308662 w 937515"/>
                  <a:gd name="connsiteY976" fmla="*/ 115478 h 817051"/>
                  <a:gd name="connsiteX977" fmla="*/ 301393 w 937515"/>
                  <a:gd name="connsiteY977" fmla="*/ 117399 h 817051"/>
                  <a:gd name="connsiteX978" fmla="*/ 277664 w 937515"/>
                  <a:gd name="connsiteY978" fmla="*/ 122748 h 817051"/>
                  <a:gd name="connsiteX979" fmla="*/ 269572 w 937515"/>
                  <a:gd name="connsiteY979" fmla="*/ 124119 h 817051"/>
                  <a:gd name="connsiteX980" fmla="*/ 253112 w 937515"/>
                  <a:gd name="connsiteY980" fmla="*/ 126725 h 817051"/>
                  <a:gd name="connsiteX981" fmla="*/ 208810 w 937515"/>
                  <a:gd name="connsiteY981" fmla="*/ 130154 h 817051"/>
                  <a:gd name="connsiteX982" fmla="*/ 148048 w 937515"/>
                  <a:gd name="connsiteY982" fmla="*/ 125765 h 817051"/>
                  <a:gd name="connsiteX983" fmla="*/ 146265 w 937515"/>
                  <a:gd name="connsiteY983" fmla="*/ 125491 h 817051"/>
                  <a:gd name="connsiteX984" fmla="*/ 134881 w 937515"/>
                  <a:gd name="connsiteY984" fmla="*/ 128783 h 817051"/>
                  <a:gd name="connsiteX985" fmla="*/ 122262 w 937515"/>
                  <a:gd name="connsiteY985" fmla="*/ 132898 h 817051"/>
                  <a:gd name="connsiteX986" fmla="*/ 102922 w 937515"/>
                  <a:gd name="connsiteY986" fmla="*/ 139344 h 817051"/>
                  <a:gd name="connsiteX987" fmla="*/ 103471 w 937515"/>
                  <a:gd name="connsiteY987" fmla="*/ 139207 h 817051"/>
                  <a:gd name="connsiteX988" fmla="*/ 87423 w 937515"/>
                  <a:gd name="connsiteY988" fmla="*/ 145242 h 817051"/>
                  <a:gd name="connsiteX989" fmla="*/ 71787 w 937515"/>
                  <a:gd name="connsiteY989" fmla="*/ 151963 h 817051"/>
                  <a:gd name="connsiteX990" fmla="*/ 72198 w 937515"/>
                  <a:gd name="connsiteY990" fmla="*/ 151689 h 817051"/>
                  <a:gd name="connsiteX991" fmla="*/ 65066 w 937515"/>
                  <a:gd name="connsiteY991" fmla="*/ 156077 h 817051"/>
                  <a:gd name="connsiteX992" fmla="*/ 62460 w 937515"/>
                  <a:gd name="connsiteY992" fmla="*/ 157998 h 817051"/>
                  <a:gd name="connsiteX993" fmla="*/ 61226 w 937515"/>
                  <a:gd name="connsiteY993" fmla="*/ 159095 h 817051"/>
                  <a:gd name="connsiteX994" fmla="*/ 61500 w 937515"/>
                  <a:gd name="connsiteY994" fmla="*/ 158683 h 817051"/>
                  <a:gd name="connsiteX995" fmla="*/ 60540 w 937515"/>
                  <a:gd name="connsiteY995" fmla="*/ 159918 h 817051"/>
                  <a:gd name="connsiteX996" fmla="*/ 60128 w 937515"/>
                  <a:gd name="connsiteY996" fmla="*/ 160604 h 817051"/>
                  <a:gd name="connsiteX997" fmla="*/ 59854 w 937515"/>
                  <a:gd name="connsiteY997" fmla="*/ 161289 h 817051"/>
                  <a:gd name="connsiteX998" fmla="*/ 59717 w 937515"/>
                  <a:gd name="connsiteY998" fmla="*/ 162250 h 817051"/>
                  <a:gd name="connsiteX999" fmla="*/ 59717 w 937515"/>
                  <a:gd name="connsiteY999" fmla="*/ 163210 h 817051"/>
                  <a:gd name="connsiteX1000" fmla="*/ 59854 w 937515"/>
                  <a:gd name="connsiteY1000" fmla="*/ 164718 h 817051"/>
                  <a:gd name="connsiteX1001" fmla="*/ 60128 w 937515"/>
                  <a:gd name="connsiteY1001" fmla="*/ 165679 h 817051"/>
                  <a:gd name="connsiteX1002" fmla="*/ 60403 w 937515"/>
                  <a:gd name="connsiteY1002" fmla="*/ 166364 h 817051"/>
                  <a:gd name="connsiteX1003" fmla="*/ 60951 w 937515"/>
                  <a:gd name="connsiteY1003" fmla="*/ 167050 h 817051"/>
                  <a:gd name="connsiteX1004" fmla="*/ 61637 w 937515"/>
                  <a:gd name="connsiteY1004" fmla="*/ 167736 h 817051"/>
                  <a:gd name="connsiteX1005" fmla="*/ 61637 w 937515"/>
                  <a:gd name="connsiteY1005" fmla="*/ 167736 h 817051"/>
                  <a:gd name="connsiteX1006" fmla="*/ 61637 w 937515"/>
                  <a:gd name="connsiteY1006" fmla="*/ 167736 h 817051"/>
                  <a:gd name="connsiteX1007" fmla="*/ 61911 w 937515"/>
                  <a:gd name="connsiteY1007" fmla="*/ 168147 h 817051"/>
                  <a:gd name="connsiteX1008" fmla="*/ 61637 w 937515"/>
                  <a:gd name="connsiteY1008" fmla="*/ 167873 h 817051"/>
                  <a:gd name="connsiteX1009" fmla="*/ 63009 w 937515"/>
                  <a:gd name="connsiteY1009" fmla="*/ 168834 h 817051"/>
                  <a:gd name="connsiteX1010" fmla="*/ 66026 w 937515"/>
                  <a:gd name="connsiteY1010" fmla="*/ 170479 h 817051"/>
                  <a:gd name="connsiteX1011" fmla="*/ 65889 w 937515"/>
                  <a:gd name="connsiteY1011" fmla="*/ 170479 h 817051"/>
                  <a:gd name="connsiteX1012" fmla="*/ 74667 w 937515"/>
                  <a:gd name="connsiteY1012" fmla="*/ 174046 h 817051"/>
                  <a:gd name="connsiteX1013" fmla="*/ 83034 w 937515"/>
                  <a:gd name="connsiteY1013" fmla="*/ 176240 h 817051"/>
                  <a:gd name="connsiteX1014" fmla="*/ 82897 w 937515"/>
                  <a:gd name="connsiteY1014" fmla="*/ 176240 h 817051"/>
                  <a:gd name="connsiteX1015" fmla="*/ 83171 w 937515"/>
                  <a:gd name="connsiteY1015" fmla="*/ 176240 h 817051"/>
                  <a:gd name="connsiteX1016" fmla="*/ 83171 w 937515"/>
                  <a:gd name="connsiteY1016" fmla="*/ 176240 h 817051"/>
                  <a:gd name="connsiteX1017" fmla="*/ 83171 w 937515"/>
                  <a:gd name="connsiteY1017" fmla="*/ 176240 h 817051"/>
                  <a:gd name="connsiteX1018" fmla="*/ 99219 w 937515"/>
                  <a:gd name="connsiteY1018" fmla="*/ 178983 h 817051"/>
                  <a:gd name="connsiteX1019" fmla="*/ 117050 w 937515"/>
                  <a:gd name="connsiteY1019" fmla="*/ 180629 h 817051"/>
                  <a:gd name="connsiteX1020" fmla="*/ 116501 w 937515"/>
                  <a:gd name="connsiteY1020" fmla="*/ 180629 h 817051"/>
                  <a:gd name="connsiteX1021" fmla="*/ 124731 w 937515"/>
                  <a:gd name="connsiteY1021" fmla="*/ 181041 h 817051"/>
                  <a:gd name="connsiteX1022" fmla="*/ 125828 w 937515"/>
                  <a:gd name="connsiteY1022" fmla="*/ 180629 h 817051"/>
                  <a:gd name="connsiteX1023" fmla="*/ 151477 w 937515"/>
                  <a:gd name="connsiteY1023" fmla="*/ 172948 h 817051"/>
                  <a:gd name="connsiteX1024" fmla="*/ 154906 w 937515"/>
                  <a:gd name="connsiteY1024" fmla="*/ 171988 h 817051"/>
                  <a:gd name="connsiteX1025" fmla="*/ 167387 w 937515"/>
                  <a:gd name="connsiteY1025" fmla="*/ 168696 h 817051"/>
                  <a:gd name="connsiteX1026" fmla="*/ 196328 w 937515"/>
                  <a:gd name="connsiteY1026" fmla="*/ 161015 h 817051"/>
                  <a:gd name="connsiteX1027" fmla="*/ 207164 w 937515"/>
                  <a:gd name="connsiteY1027" fmla="*/ 158272 h 817051"/>
                  <a:gd name="connsiteX1028" fmla="*/ 236379 w 937515"/>
                  <a:gd name="connsiteY1028" fmla="*/ 151277 h 817051"/>
                  <a:gd name="connsiteX1029" fmla="*/ 250095 w 937515"/>
                  <a:gd name="connsiteY1029" fmla="*/ 147985 h 817051"/>
                  <a:gd name="connsiteX1030" fmla="*/ 276292 w 937515"/>
                  <a:gd name="connsiteY1030" fmla="*/ 142224 h 817051"/>
                  <a:gd name="connsiteX1031" fmla="*/ 293437 w 937515"/>
                  <a:gd name="connsiteY1031" fmla="*/ 138521 h 817051"/>
                  <a:gd name="connsiteX1032" fmla="*/ 317303 w 937515"/>
                  <a:gd name="connsiteY1032" fmla="*/ 133721 h 817051"/>
                  <a:gd name="connsiteX1033" fmla="*/ 329785 w 937515"/>
                  <a:gd name="connsiteY1033" fmla="*/ 131115 h 817051"/>
                  <a:gd name="connsiteX1034" fmla="*/ 345284 w 937515"/>
                  <a:gd name="connsiteY1034" fmla="*/ 128371 h 817051"/>
                  <a:gd name="connsiteX1035" fmla="*/ 360920 w 937515"/>
                  <a:gd name="connsiteY1035" fmla="*/ 126451 h 817051"/>
                  <a:gd name="connsiteX1036" fmla="*/ 372853 w 937515"/>
                  <a:gd name="connsiteY1036" fmla="*/ 125491 h 817051"/>
                  <a:gd name="connsiteX1037" fmla="*/ 377791 w 937515"/>
                  <a:gd name="connsiteY1037" fmla="*/ 125902 h 817051"/>
                  <a:gd name="connsiteX1038" fmla="*/ 380808 w 937515"/>
                  <a:gd name="connsiteY1038" fmla="*/ 126725 h 817051"/>
                  <a:gd name="connsiteX1039" fmla="*/ 385883 w 937515"/>
                  <a:gd name="connsiteY1039" fmla="*/ 130428 h 817051"/>
                  <a:gd name="connsiteX1040" fmla="*/ 386706 w 937515"/>
                  <a:gd name="connsiteY1040" fmla="*/ 131115 h 817051"/>
                  <a:gd name="connsiteX1041" fmla="*/ 387118 w 937515"/>
                  <a:gd name="connsiteY1041" fmla="*/ 136875 h 817051"/>
                  <a:gd name="connsiteX1042" fmla="*/ 382317 w 937515"/>
                  <a:gd name="connsiteY1042" fmla="*/ 141402 h 817051"/>
                  <a:gd name="connsiteX1043" fmla="*/ 379711 w 937515"/>
                  <a:gd name="connsiteY1043" fmla="*/ 143322 h 817051"/>
                  <a:gd name="connsiteX1044" fmla="*/ 375322 w 937515"/>
                  <a:gd name="connsiteY1044" fmla="*/ 145653 h 817051"/>
                  <a:gd name="connsiteX1045" fmla="*/ 369013 w 937515"/>
                  <a:gd name="connsiteY1045" fmla="*/ 148122 h 817051"/>
                  <a:gd name="connsiteX1046" fmla="*/ 357080 w 937515"/>
                  <a:gd name="connsiteY1046" fmla="*/ 152237 h 817051"/>
                  <a:gd name="connsiteX1047" fmla="*/ 335271 w 937515"/>
                  <a:gd name="connsiteY1047" fmla="*/ 159232 h 817051"/>
                  <a:gd name="connsiteX1048" fmla="*/ 328276 w 937515"/>
                  <a:gd name="connsiteY1048" fmla="*/ 161427 h 817051"/>
                  <a:gd name="connsiteX1049" fmla="*/ 315246 w 937515"/>
                  <a:gd name="connsiteY1049" fmla="*/ 164993 h 817051"/>
                  <a:gd name="connsiteX1050" fmla="*/ 296866 w 937515"/>
                  <a:gd name="connsiteY1050" fmla="*/ 169793 h 817051"/>
                  <a:gd name="connsiteX1051" fmla="*/ 269434 w 937515"/>
                  <a:gd name="connsiteY1051" fmla="*/ 176103 h 817051"/>
                  <a:gd name="connsiteX1052" fmla="*/ 265183 w 937515"/>
                  <a:gd name="connsiteY1052" fmla="*/ 176926 h 817051"/>
                  <a:gd name="connsiteX1053" fmla="*/ 250781 w 937515"/>
                  <a:gd name="connsiteY1053" fmla="*/ 179532 h 817051"/>
                  <a:gd name="connsiteX1054" fmla="*/ 236379 w 937515"/>
                  <a:gd name="connsiteY1054" fmla="*/ 182138 h 817051"/>
                  <a:gd name="connsiteX1055" fmla="*/ 230618 w 937515"/>
                  <a:gd name="connsiteY1055" fmla="*/ 183098 h 817051"/>
                  <a:gd name="connsiteX1056" fmla="*/ 203735 w 937515"/>
                  <a:gd name="connsiteY1056" fmla="*/ 186390 h 817051"/>
                  <a:gd name="connsiteX1057" fmla="*/ 194408 w 937515"/>
                  <a:gd name="connsiteY1057" fmla="*/ 187487 h 817051"/>
                  <a:gd name="connsiteX1058" fmla="*/ 188099 w 937515"/>
                  <a:gd name="connsiteY1058" fmla="*/ 187762 h 817051"/>
                  <a:gd name="connsiteX1059" fmla="*/ 159158 w 937515"/>
                  <a:gd name="connsiteY1059" fmla="*/ 189270 h 817051"/>
                  <a:gd name="connsiteX1060" fmla="*/ 141601 w 937515"/>
                  <a:gd name="connsiteY1060" fmla="*/ 189408 h 817051"/>
                  <a:gd name="connsiteX1061" fmla="*/ 127337 w 937515"/>
                  <a:gd name="connsiteY1061" fmla="*/ 188996 h 817051"/>
                  <a:gd name="connsiteX1062" fmla="*/ 118284 w 937515"/>
                  <a:gd name="connsiteY1062" fmla="*/ 191739 h 817051"/>
                  <a:gd name="connsiteX1063" fmla="*/ 110192 w 937515"/>
                  <a:gd name="connsiteY1063" fmla="*/ 194208 h 817051"/>
                  <a:gd name="connsiteX1064" fmla="*/ 110740 w 937515"/>
                  <a:gd name="connsiteY1064" fmla="*/ 194071 h 817051"/>
                  <a:gd name="connsiteX1065" fmla="*/ 73707 w 937515"/>
                  <a:gd name="connsiteY1065" fmla="*/ 206827 h 817051"/>
                  <a:gd name="connsiteX1066" fmla="*/ 74256 w 937515"/>
                  <a:gd name="connsiteY1066" fmla="*/ 206553 h 817051"/>
                  <a:gd name="connsiteX1067" fmla="*/ 52584 w 937515"/>
                  <a:gd name="connsiteY1067" fmla="*/ 214645 h 817051"/>
                  <a:gd name="connsiteX1068" fmla="*/ 41886 w 937515"/>
                  <a:gd name="connsiteY1068" fmla="*/ 218623 h 817051"/>
                  <a:gd name="connsiteX1069" fmla="*/ 28307 w 937515"/>
                  <a:gd name="connsiteY1069" fmla="*/ 223972 h 817051"/>
                  <a:gd name="connsiteX1070" fmla="*/ 16649 w 937515"/>
                  <a:gd name="connsiteY1070" fmla="*/ 229184 h 817051"/>
                  <a:gd name="connsiteX1071" fmla="*/ 17060 w 937515"/>
                  <a:gd name="connsiteY1071" fmla="*/ 228910 h 817051"/>
                  <a:gd name="connsiteX1072" fmla="*/ 13768 w 937515"/>
                  <a:gd name="connsiteY1072" fmla="*/ 230830 h 817051"/>
                  <a:gd name="connsiteX1073" fmla="*/ 12397 w 937515"/>
                  <a:gd name="connsiteY1073" fmla="*/ 231790 h 817051"/>
                  <a:gd name="connsiteX1074" fmla="*/ 12808 w 937515"/>
                  <a:gd name="connsiteY1074" fmla="*/ 231378 h 817051"/>
                  <a:gd name="connsiteX1075" fmla="*/ 10339 w 937515"/>
                  <a:gd name="connsiteY1075" fmla="*/ 233847 h 817051"/>
                  <a:gd name="connsiteX1076" fmla="*/ 10476 w 937515"/>
                  <a:gd name="connsiteY1076" fmla="*/ 233710 h 817051"/>
                  <a:gd name="connsiteX1077" fmla="*/ 8830 w 937515"/>
                  <a:gd name="connsiteY1077" fmla="*/ 235768 h 817051"/>
                  <a:gd name="connsiteX1078" fmla="*/ 10339 w 937515"/>
                  <a:gd name="connsiteY1078" fmla="*/ 237688 h 817051"/>
                  <a:gd name="connsiteX1079" fmla="*/ 11162 w 937515"/>
                  <a:gd name="connsiteY1079" fmla="*/ 238648 h 817051"/>
                  <a:gd name="connsiteX1080" fmla="*/ 12259 w 937515"/>
                  <a:gd name="connsiteY1080" fmla="*/ 239471 h 817051"/>
                  <a:gd name="connsiteX1081" fmla="*/ 13220 w 937515"/>
                  <a:gd name="connsiteY1081" fmla="*/ 240020 h 817051"/>
                  <a:gd name="connsiteX1082" fmla="*/ 13220 w 937515"/>
                  <a:gd name="connsiteY1082" fmla="*/ 240020 h 817051"/>
                  <a:gd name="connsiteX1083" fmla="*/ 17197 w 937515"/>
                  <a:gd name="connsiteY1083" fmla="*/ 241665 h 817051"/>
                  <a:gd name="connsiteX1084" fmla="*/ 16649 w 937515"/>
                  <a:gd name="connsiteY1084" fmla="*/ 241391 h 817051"/>
                  <a:gd name="connsiteX1085" fmla="*/ 22821 w 937515"/>
                  <a:gd name="connsiteY1085" fmla="*/ 242900 h 817051"/>
                  <a:gd name="connsiteX1086" fmla="*/ 22684 w 937515"/>
                  <a:gd name="connsiteY1086" fmla="*/ 242900 h 817051"/>
                  <a:gd name="connsiteX1087" fmla="*/ 22958 w 937515"/>
                  <a:gd name="connsiteY1087" fmla="*/ 242900 h 817051"/>
                  <a:gd name="connsiteX1088" fmla="*/ 23232 w 937515"/>
                  <a:gd name="connsiteY1088" fmla="*/ 242900 h 817051"/>
                  <a:gd name="connsiteX1089" fmla="*/ 23095 w 937515"/>
                  <a:gd name="connsiteY1089" fmla="*/ 242900 h 817051"/>
                  <a:gd name="connsiteX1090" fmla="*/ 41886 w 937515"/>
                  <a:gd name="connsiteY1090" fmla="*/ 246055 h 817051"/>
                  <a:gd name="connsiteX1091" fmla="*/ 62460 w 937515"/>
                  <a:gd name="connsiteY1091" fmla="*/ 247975 h 817051"/>
                  <a:gd name="connsiteX1092" fmla="*/ 62323 w 937515"/>
                  <a:gd name="connsiteY1092" fmla="*/ 247975 h 817051"/>
                  <a:gd name="connsiteX1093" fmla="*/ 83583 w 937515"/>
                  <a:gd name="connsiteY1093" fmla="*/ 248935 h 817051"/>
                  <a:gd name="connsiteX1094" fmla="*/ 92910 w 937515"/>
                  <a:gd name="connsiteY1094" fmla="*/ 248935 h 817051"/>
                  <a:gd name="connsiteX1095" fmla="*/ 109094 w 937515"/>
                  <a:gd name="connsiteY1095" fmla="*/ 239608 h 817051"/>
                  <a:gd name="connsiteX1096" fmla="*/ 137349 w 937515"/>
                  <a:gd name="connsiteY1096" fmla="*/ 225892 h 817051"/>
                  <a:gd name="connsiteX1097" fmla="*/ 166564 w 937515"/>
                  <a:gd name="connsiteY1097" fmla="*/ 214233 h 817051"/>
                  <a:gd name="connsiteX1098" fmla="*/ 173697 w 937515"/>
                  <a:gd name="connsiteY1098" fmla="*/ 211902 h 817051"/>
                  <a:gd name="connsiteX1099" fmla="*/ 202775 w 937515"/>
                  <a:gd name="connsiteY1099" fmla="*/ 202301 h 817051"/>
                  <a:gd name="connsiteX1100" fmla="*/ 207712 w 937515"/>
                  <a:gd name="connsiteY1100" fmla="*/ 200654 h 817051"/>
                  <a:gd name="connsiteX1101" fmla="*/ 217039 w 937515"/>
                  <a:gd name="connsiteY1101" fmla="*/ 198186 h 817051"/>
                  <a:gd name="connsiteX1102" fmla="*/ 245569 w 937515"/>
                  <a:gd name="connsiteY1102" fmla="*/ 190505 h 817051"/>
                  <a:gd name="connsiteX1103" fmla="*/ 261068 w 937515"/>
                  <a:gd name="connsiteY1103" fmla="*/ 186801 h 817051"/>
                  <a:gd name="connsiteX1104" fmla="*/ 288088 w 937515"/>
                  <a:gd name="connsiteY1104" fmla="*/ 180629 h 817051"/>
                  <a:gd name="connsiteX1105" fmla="*/ 300021 w 937515"/>
                  <a:gd name="connsiteY1105" fmla="*/ 178298 h 817051"/>
                  <a:gd name="connsiteX1106" fmla="*/ 323750 w 937515"/>
                  <a:gd name="connsiteY1106" fmla="*/ 173771 h 817051"/>
                  <a:gd name="connsiteX1107" fmla="*/ 332117 w 937515"/>
                  <a:gd name="connsiteY1107" fmla="*/ 172399 h 817051"/>
                  <a:gd name="connsiteX1108" fmla="*/ 355297 w 937515"/>
                  <a:gd name="connsiteY1108" fmla="*/ 169793 h 817051"/>
                  <a:gd name="connsiteX1109" fmla="*/ 367092 w 937515"/>
                  <a:gd name="connsiteY1109" fmla="*/ 169519 h 817051"/>
                  <a:gd name="connsiteX1110" fmla="*/ 376694 w 937515"/>
                  <a:gd name="connsiteY1110" fmla="*/ 170342 h 817051"/>
                  <a:gd name="connsiteX1111" fmla="*/ 382043 w 937515"/>
                  <a:gd name="connsiteY1111" fmla="*/ 172263 h 817051"/>
                  <a:gd name="connsiteX1112" fmla="*/ 388901 w 937515"/>
                  <a:gd name="connsiteY1112" fmla="*/ 177063 h 817051"/>
                  <a:gd name="connsiteX1113" fmla="*/ 389861 w 937515"/>
                  <a:gd name="connsiteY1113" fmla="*/ 182275 h 817051"/>
                  <a:gd name="connsiteX1114" fmla="*/ 384923 w 937515"/>
                  <a:gd name="connsiteY1114" fmla="*/ 190093 h 817051"/>
                  <a:gd name="connsiteX1115" fmla="*/ 376968 w 937515"/>
                  <a:gd name="connsiteY1115" fmla="*/ 195443 h 817051"/>
                  <a:gd name="connsiteX1116" fmla="*/ 356394 w 937515"/>
                  <a:gd name="connsiteY1116" fmla="*/ 204769 h 817051"/>
                  <a:gd name="connsiteX1117" fmla="*/ 343912 w 937515"/>
                  <a:gd name="connsiteY1117" fmla="*/ 209844 h 817051"/>
                  <a:gd name="connsiteX1118" fmla="*/ 335957 w 937515"/>
                  <a:gd name="connsiteY1118" fmla="*/ 212999 h 817051"/>
                  <a:gd name="connsiteX1119" fmla="*/ 310582 w 937515"/>
                  <a:gd name="connsiteY1119" fmla="*/ 222052 h 817051"/>
                  <a:gd name="connsiteX1120" fmla="*/ 306056 w 937515"/>
                  <a:gd name="connsiteY1120" fmla="*/ 223423 h 817051"/>
                  <a:gd name="connsiteX1121" fmla="*/ 291654 w 937515"/>
                  <a:gd name="connsiteY1121" fmla="*/ 227812 h 817051"/>
                  <a:gd name="connsiteX1122" fmla="*/ 277938 w 937515"/>
                  <a:gd name="connsiteY1122" fmla="*/ 231927 h 817051"/>
                  <a:gd name="connsiteX1123" fmla="*/ 273138 w 937515"/>
                  <a:gd name="connsiteY1123" fmla="*/ 233298 h 817051"/>
                  <a:gd name="connsiteX1124" fmla="*/ 245980 w 937515"/>
                  <a:gd name="connsiteY1124" fmla="*/ 239882 h 817051"/>
                  <a:gd name="connsiteX1125" fmla="*/ 230893 w 937515"/>
                  <a:gd name="connsiteY1125" fmla="*/ 243311 h 817051"/>
                  <a:gd name="connsiteX1126" fmla="*/ 202226 w 937515"/>
                  <a:gd name="connsiteY1126" fmla="*/ 248386 h 817051"/>
                  <a:gd name="connsiteX1127" fmla="*/ 192762 w 937515"/>
                  <a:gd name="connsiteY1127" fmla="*/ 250032 h 817051"/>
                  <a:gd name="connsiteX1128" fmla="*/ 189882 w 937515"/>
                  <a:gd name="connsiteY1128" fmla="*/ 250443 h 817051"/>
                  <a:gd name="connsiteX1129" fmla="*/ 169308 w 937515"/>
                  <a:gd name="connsiteY1129" fmla="*/ 252638 h 817051"/>
                  <a:gd name="connsiteX1130" fmla="*/ 148185 w 937515"/>
                  <a:gd name="connsiteY1130" fmla="*/ 254970 h 817051"/>
                  <a:gd name="connsiteX1131" fmla="*/ 136526 w 937515"/>
                  <a:gd name="connsiteY1131" fmla="*/ 255656 h 817051"/>
                  <a:gd name="connsiteX1132" fmla="*/ 111152 w 937515"/>
                  <a:gd name="connsiteY1132" fmla="*/ 256753 h 817051"/>
                  <a:gd name="connsiteX1133" fmla="*/ 103334 w 937515"/>
                  <a:gd name="connsiteY1133" fmla="*/ 257165 h 817051"/>
                  <a:gd name="connsiteX1134" fmla="*/ 99905 w 937515"/>
                  <a:gd name="connsiteY1134" fmla="*/ 257165 h 817051"/>
                  <a:gd name="connsiteX1135" fmla="*/ 96339 w 937515"/>
                  <a:gd name="connsiteY1135" fmla="*/ 257165 h 817051"/>
                  <a:gd name="connsiteX1136" fmla="*/ 90989 w 937515"/>
                  <a:gd name="connsiteY1136" fmla="*/ 260594 h 817051"/>
                  <a:gd name="connsiteX1137" fmla="*/ 76725 w 937515"/>
                  <a:gd name="connsiteY1137" fmla="*/ 271704 h 817051"/>
                  <a:gd name="connsiteX1138" fmla="*/ 76862 w 937515"/>
                  <a:gd name="connsiteY1138" fmla="*/ 271566 h 817051"/>
                  <a:gd name="connsiteX1139" fmla="*/ 76725 w 937515"/>
                  <a:gd name="connsiteY1139" fmla="*/ 271704 h 817051"/>
                  <a:gd name="connsiteX1140" fmla="*/ 76725 w 937515"/>
                  <a:gd name="connsiteY1140" fmla="*/ 271704 h 817051"/>
                  <a:gd name="connsiteX1141" fmla="*/ 76725 w 937515"/>
                  <a:gd name="connsiteY1141" fmla="*/ 271704 h 817051"/>
                  <a:gd name="connsiteX1142" fmla="*/ 70827 w 937515"/>
                  <a:gd name="connsiteY1142" fmla="*/ 277601 h 817051"/>
                  <a:gd name="connsiteX1143" fmla="*/ 68358 w 937515"/>
                  <a:gd name="connsiteY1143" fmla="*/ 280756 h 817051"/>
                  <a:gd name="connsiteX1144" fmla="*/ 64243 w 937515"/>
                  <a:gd name="connsiteY1144" fmla="*/ 287888 h 817051"/>
                  <a:gd name="connsiteX1145" fmla="*/ 64517 w 937515"/>
                  <a:gd name="connsiteY1145" fmla="*/ 287340 h 817051"/>
                  <a:gd name="connsiteX1146" fmla="*/ 62871 w 937515"/>
                  <a:gd name="connsiteY1146" fmla="*/ 291317 h 817051"/>
                  <a:gd name="connsiteX1147" fmla="*/ 62871 w 937515"/>
                  <a:gd name="connsiteY1147" fmla="*/ 291180 h 817051"/>
                  <a:gd name="connsiteX1148" fmla="*/ 62049 w 937515"/>
                  <a:gd name="connsiteY1148" fmla="*/ 294335 h 817051"/>
                  <a:gd name="connsiteX1149" fmla="*/ 62049 w 937515"/>
                  <a:gd name="connsiteY1149" fmla="*/ 294198 h 817051"/>
                  <a:gd name="connsiteX1150" fmla="*/ 62049 w 937515"/>
                  <a:gd name="connsiteY1150" fmla="*/ 294335 h 817051"/>
                  <a:gd name="connsiteX1151" fmla="*/ 61911 w 937515"/>
                  <a:gd name="connsiteY1151" fmla="*/ 294746 h 817051"/>
                  <a:gd name="connsiteX1152" fmla="*/ 62049 w 937515"/>
                  <a:gd name="connsiteY1152" fmla="*/ 294335 h 817051"/>
                  <a:gd name="connsiteX1153" fmla="*/ 61911 w 937515"/>
                  <a:gd name="connsiteY1153" fmla="*/ 295843 h 817051"/>
                  <a:gd name="connsiteX1154" fmla="*/ 61911 w 937515"/>
                  <a:gd name="connsiteY1154" fmla="*/ 295569 h 817051"/>
                  <a:gd name="connsiteX1155" fmla="*/ 61911 w 937515"/>
                  <a:gd name="connsiteY1155" fmla="*/ 295981 h 817051"/>
                  <a:gd name="connsiteX1156" fmla="*/ 61911 w 937515"/>
                  <a:gd name="connsiteY1156" fmla="*/ 296118 h 817051"/>
                  <a:gd name="connsiteX1157" fmla="*/ 61911 w 937515"/>
                  <a:gd name="connsiteY1157" fmla="*/ 295981 h 817051"/>
                  <a:gd name="connsiteX1158" fmla="*/ 61911 w 937515"/>
                  <a:gd name="connsiteY1158" fmla="*/ 298861 h 817051"/>
                  <a:gd name="connsiteX1159" fmla="*/ 61911 w 937515"/>
                  <a:gd name="connsiteY1159" fmla="*/ 298724 h 817051"/>
                  <a:gd name="connsiteX1160" fmla="*/ 62460 w 937515"/>
                  <a:gd name="connsiteY1160" fmla="*/ 302701 h 817051"/>
                  <a:gd name="connsiteX1161" fmla="*/ 62460 w 937515"/>
                  <a:gd name="connsiteY1161" fmla="*/ 302427 h 817051"/>
                  <a:gd name="connsiteX1162" fmla="*/ 63557 w 937515"/>
                  <a:gd name="connsiteY1162" fmla="*/ 306130 h 817051"/>
                  <a:gd name="connsiteX1163" fmla="*/ 63420 w 937515"/>
                  <a:gd name="connsiteY1163" fmla="*/ 305856 h 817051"/>
                  <a:gd name="connsiteX1164" fmla="*/ 64929 w 937515"/>
                  <a:gd name="connsiteY1164" fmla="*/ 309285 h 817051"/>
                  <a:gd name="connsiteX1165" fmla="*/ 64792 w 937515"/>
                  <a:gd name="connsiteY1165" fmla="*/ 309148 h 817051"/>
                  <a:gd name="connsiteX1166" fmla="*/ 66575 w 937515"/>
                  <a:gd name="connsiteY1166" fmla="*/ 312166 h 817051"/>
                  <a:gd name="connsiteX1167" fmla="*/ 66300 w 937515"/>
                  <a:gd name="connsiteY1167" fmla="*/ 311754 h 817051"/>
                  <a:gd name="connsiteX1168" fmla="*/ 67535 w 937515"/>
                  <a:gd name="connsiteY1168" fmla="*/ 313263 h 817051"/>
                  <a:gd name="connsiteX1169" fmla="*/ 71513 w 937515"/>
                  <a:gd name="connsiteY1169" fmla="*/ 317378 h 817051"/>
                  <a:gd name="connsiteX1170" fmla="*/ 71101 w 937515"/>
                  <a:gd name="connsiteY1170" fmla="*/ 316966 h 817051"/>
                  <a:gd name="connsiteX1171" fmla="*/ 76039 w 937515"/>
                  <a:gd name="connsiteY1171" fmla="*/ 320807 h 817051"/>
                  <a:gd name="connsiteX1172" fmla="*/ 75627 w 937515"/>
                  <a:gd name="connsiteY1172" fmla="*/ 320532 h 817051"/>
                  <a:gd name="connsiteX1173" fmla="*/ 83034 w 937515"/>
                  <a:gd name="connsiteY1173" fmla="*/ 324784 h 817051"/>
                  <a:gd name="connsiteX1174" fmla="*/ 82623 w 937515"/>
                  <a:gd name="connsiteY1174" fmla="*/ 324510 h 817051"/>
                  <a:gd name="connsiteX1175" fmla="*/ 90989 w 937515"/>
                  <a:gd name="connsiteY1175" fmla="*/ 327939 h 817051"/>
                  <a:gd name="connsiteX1176" fmla="*/ 90578 w 937515"/>
                  <a:gd name="connsiteY1176" fmla="*/ 327802 h 817051"/>
                  <a:gd name="connsiteX1177" fmla="*/ 103608 w 937515"/>
                  <a:gd name="connsiteY1177" fmla="*/ 331231 h 817051"/>
                  <a:gd name="connsiteX1178" fmla="*/ 103334 w 937515"/>
                  <a:gd name="connsiteY1178" fmla="*/ 331231 h 817051"/>
                  <a:gd name="connsiteX1179" fmla="*/ 120067 w 937515"/>
                  <a:gd name="connsiteY1179" fmla="*/ 333426 h 817051"/>
                  <a:gd name="connsiteX1180" fmla="*/ 119930 w 937515"/>
                  <a:gd name="connsiteY1180" fmla="*/ 333426 h 817051"/>
                  <a:gd name="connsiteX1181" fmla="*/ 146813 w 937515"/>
                  <a:gd name="connsiteY1181" fmla="*/ 333288 h 817051"/>
                  <a:gd name="connsiteX1182" fmla="*/ 146813 w 937515"/>
                  <a:gd name="connsiteY1182" fmla="*/ 333288 h 817051"/>
                  <a:gd name="connsiteX1183" fmla="*/ 148185 w 937515"/>
                  <a:gd name="connsiteY1183" fmla="*/ 333151 h 817051"/>
                  <a:gd name="connsiteX1184" fmla="*/ 187276 w 937515"/>
                  <a:gd name="connsiteY1184" fmla="*/ 298587 h 817051"/>
                  <a:gd name="connsiteX1185" fmla="*/ 238985 w 937515"/>
                  <a:gd name="connsiteY1185" fmla="*/ 265120 h 817051"/>
                  <a:gd name="connsiteX1186" fmla="*/ 264360 w 937515"/>
                  <a:gd name="connsiteY1186" fmla="*/ 253050 h 817051"/>
                  <a:gd name="connsiteX1187" fmla="*/ 294672 w 937515"/>
                  <a:gd name="connsiteY1187" fmla="*/ 241117 h 817051"/>
                  <a:gd name="connsiteX1188" fmla="*/ 321144 w 937515"/>
                  <a:gd name="connsiteY1188" fmla="*/ 232339 h 817051"/>
                  <a:gd name="connsiteX1189" fmla="*/ 351045 w 937515"/>
                  <a:gd name="connsiteY1189" fmla="*/ 224520 h 817051"/>
                  <a:gd name="connsiteX1190" fmla="*/ 365309 w 937515"/>
                  <a:gd name="connsiteY1190" fmla="*/ 222052 h 817051"/>
                  <a:gd name="connsiteX1191" fmla="*/ 377791 w 937515"/>
                  <a:gd name="connsiteY1191" fmla="*/ 221366 h 817051"/>
                  <a:gd name="connsiteX1192" fmla="*/ 387529 w 937515"/>
                  <a:gd name="connsiteY1192" fmla="*/ 222052 h 817051"/>
                  <a:gd name="connsiteX1193" fmla="*/ 390135 w 937515"/>
                  <a:gd name="connsiteY1193" fmla="*/ 222737 h 817051"/>
                  <a:gd name="connsiteX1194" fmla="*/ 392056 w 937515"/>
                  <a:gd name="connsiteY1194" fmla="*/ 223698 h 817051"/>
                  <a:gd name="connsiteX1195" fmla="*/ 393701 w 937515"/>
                  <a:gd name="connsiteY1195" fmla="*/ 224795 h 817051"/>
                  <a:gd name="connsiteX1196" fmla="*/ 396170 w 937515"/>
                  <a:gd name="connsiteY1196" fmla="*/ 228772 h 817051"/>
                  <a:gd name="connsiteX1197" fmla="*/ 396856 w 937515"/>
                  <a:gd name="connsiteY1197" fmla="*/ 233847 h 817051"/>
                  <a:gd name="connsiteX1198" fmla="*/ 395210 w 937515"/>
                  <a:gd name="connsiteY1198" fmla="*/ 238785 h 817051"/>
                  <a:gd name="connsiteX1199" fmla="*/ 392193 w 937515"/>
                  <a:gd name="connsiteY1199" fmla="*/ 242351 h 817051"/>
                  <a:gd name="connsiteX1200" fmla="*/ 389175 w 937515"/>
                  <a:gd name="connsiteY1200" fmla="*/ 245231 h 817051"/>
                  <a:gd name="connsiteX1201" fmla="*/ 387118 w 937515"/>
                  <a:gd name="connsiteY1201" fmla="*/ 247014 h 817051"/>
                  <a:gd name="connsiteX1202" fmla="*/ 374362 w 937515"/>
                  <a:gd name="connsiteY1202" fmla="*/ 255656 h 817051"/>
                  <a:gd name="connsiteX1203" fmla="*/ 363526 w 937515"/>
                  <a:gd name="connsiteY1203" fmla="*/ 262376 h 817051"/>
                  <a:gd name="connsiteX1204" fmla="*/ 354199 w 937515"/>
                  <a:gd name="connsiteY1204" fmla="*/ 267726 h 817051"/>
                  <a:gd name="connsiteX1205" fmla="*/ 347753 w 937515"/>
                  <a:gd name="connsiteY1205" fmla="*/ 271429 h 817051"/>
                  <a:gd name="connsiteX1206" fmla="*/ 344735 w 937515"/>
                  <a:gd name="connsiteY1206" fmla="*/ 273075 h 817051"/>
                  <a:gd name="connsiteX1207" fmla="*/ 321967 w 937515"/>
                  <a:gd name="connsiteY1207" fmla="*/ 284734 h 817051"/>
                  <a:gd name="connsiteX1208" fmla="*/ 304273 w 937515"/>
                  <a:gd name="connsiteY1208" fmla="*/ 292963 h 817051"/>
                  <a:gd name="connsiteX1209" fmla="*/ 286991 w 937515"/>
                  <a:gd name="connsiteY1209" fmla="*/ 300781 h 817051"/>
                  <a:gd name="connsiteX1210" fmla="*/ 260382 w 937515"/>
                  <a:gd name="connsiteY1210" fmla="*/ 311754 h 817051"/>
                  <a:gd name="connsiteX1211" fmla="*/ 226229 w 937515"/>
                  <a:gd name="connsiteY1211" fmla="*/ 324647 h 817051"/>
                  <a:gd name="connsiteX1212" fmla="*/ 197425 w 937515"/>
                  <a:gd name="connsiteY1212" fmla="*/ 333288 h 817051"/>
                  <a:gd name="connsiteX1213" fmla="*/ 167525 w 937515"/>
                  <a:gd name="connsiteY1213" fmla="*/ 339598 h 817051"/>
                  <a:gd name="connsiteX1214" fmla="*/ 152437 w 937515"/>
                  <a:gd name="connsiteY1214" fmla="*/ 341518 h 817051"/>
                  <a:gd name="connsiteX1215" fmla="*/ 143659 w 937515"/>
                  <a:gd name="connsiteY1215" fmla="*/ 350845 h 817051"/>
                  <a:gd name="connsiteX1216" fmla="*/ 130903 w 937515"/>
                  <a:gd name="connsiteY1216" fmla="*/ 366755 h 817051"/>
                  <a:gd name="connsiteX1217" fmla="*/ 126514 w 937515"/>
                  <a:gd name="connsiteY1217" fmla="*/ 374299 h 817051"/>
                  <a:gd name="connsiteX1218" fmla="*/ 126651 w 937515"/>
                  <a:gd name="connsiteY1218" fmla="*/ 374025 h 817051"/>
                  <a:gd name="connsiteX1219" fmla="*/ 124045 w 937515"/>
                  <a:gd name="connsiteY1219" fmla="*/ 379923 h 817051"/>
                  <a:gd name="connsiteX1220" fmla="*/ 124045 w 937515"/>
                  <a:gd name="connsiteY1220" fmla="*/ 379923 h 817051"/>
                  <a:gd name="connsiteX1221" fmla="*/ 122948 w 937515"/>
                  <a:gd name="connsiteY1221" fmla="*/ 384038 h 817051"/>
                  <a:gd name="connsiteX1222" fmla="*/ 122948 w 937515"/>
                  <a:gd name="connsiteY1222" fmla="*/ 384038 h 817051"/>
                  <a:gd name="connsiteX1223" fmla="*/ 122673 w 937515"/>
                  <a:gd name="connsiteY1223" fmla="*/ 385958 h 817051"/>
                  <a:gd name="connsiteX1224" fmla="*/ 122673 w 937515"/>
                  <a:gd name="connsiteY1224" fmla="*/ 385683 h 817051"/>
                  <a:gd name="connsiteX1225" fmla="*/ 122673 w 937515"/>
                  <a:gd name="connsiteY1225" fmla="*/ 385958 h 817051"/>
                  <a:gd name="connsiteX1226" fmla="*/ 122673 w 937515"/>
                  <a:gd name="connsiteY1226" fmla="*/ 386232 h 817051"/>
                  <a:gd name="connsiteX1227" fmla="*/ 122673 w 937515"/>
                  <a:gd name="connsiteY1227" fmla="*/ 385958 h 817051"/>
                  <a:gd name="connsiteX1228" fmla="*/ 122673 w 937515"/>
                  <a:gd name="connsiteY1228" fmla="*/ 389524 h 817051"/>
                  <a:gd name="connsiteX1229" fmla="*/ 122673 w 937515"/>
                  <a:gd name="connsiteY1229" fmla="*/ 388975 h 817051"/>
                  <a:gd name="connsiteX1230" fmla="*/ 123222 w 937515"/>
                  <a:gd name="connsiteY1230" fmla="*/ 392953 h 817051"/>
                  <a:gd name="connsiteX1231" fmla="*/ 123085 w 937515"/>
                  <a:gd name="connsiteY1231" fmla="*/ 392404 h 817051"/>
                  <a:gd name="connsiteX1232" fmla="*/ 123496 w 937515"/>
                  <a:gd name="connsiteY1232" fmla="*/ 393913 h 817051"/>
                  <a:gd name="connsiteX1233" fmla="*/ 124045 w 937515"/>
                  <a:gd name="connsiteY1233" fmla="*/ 395422 h 817051"/>
                  <a:gd name="connsiteX1234" fmla="*/ 124593 w 937515"/>
                  <a:gd name="connsiteY1234" fmla="*/ 396382 h 817051"/>
                  <a:gd name="connsiteX1235" fmla="*/ 125416 w 937515"/>
                  <a:gd name="connsiteY1235" fmla="*/ 397479 h 817051"/>
                  <a:gd name="connsiteX1236" fmla="*/ 126377 w 937515"/>
                  <a:gd name="connsiteY1236" fmla="*/ 398439 h 817051"/>
                  <a:gd name="connsiteX1237" fmla="*/ 127885 w 937515"/>
                  <a:gd name="connsiteY1237" fmla="*/ 399536 h 817051"/>
                  <a:gd name="connsiteX1238" fmla="*/ 127474 w 937515"/>
                  <a:gd name="connsiteY1238" fmla="*/ 399262 h 817051"/>
                  <a:gd name="connsiteX1239" fmla="*/ 130491 w 937515"/>
                  <a:gd name="connsiteY1239" fmla="*/ 401183 h 817051"/>
                  <a:gd name="connsiteX1240" fmla="*/ 130491 w 937515"/>
                  <a:gd name="connsiteY1240" fmla="*/ 401183 h 817051"/>
                  <a:gd name="connsiteX1241" fmla="*/ 135841 w 937515"/>
                  <a:gd name="connsiteY1241" fmla="*/ 403514 h 817051"/>
                  <a:gd name="connsiteX1242" fmla="*/ 139544 w 937515"/>
                  <a:gd name="connsiteY1242" fmla="*/ 404474 h 817051"/>
                  <a:gd name="connsiteX1243" fmla="*/ 139544 w 937515"/>
                  <a:gd name="connsiteY1243" fmla="*/ 404474 h 817051"/>
                  <a:gd name="connsiteX1244" fmla="*/ 139681 w 937515"/>
                  <a:gd name="connsiteY1244" fmla="*/ 404474 h 817051"/>
                  <a:gd name="connsiteX1245" fmla="*/ 140093 w 937515"/>
                  <a:gd name="connsiteY1245" fmla="*/ 404612 h 817051"/>
                  <a:gd name="connsiteX1246" fmla="*/ 139818 w 937515"/>
                  <a:gd name="connsiteY1246" fmla="*/ 404612 h 817051"/>
                  <a:gd name="connsiteX1247" fmla="*/ 146402 w 937515"/>
                  <a:gd name="connsiteY1247" fmla="*/ 405297 h 817051"/>
                  <a:gd name="connsiteX1248" fmla="*/ 145990 w 937515"/>
                  <a:gd name="connsiteY1248" fmla="*/ 405297 h 817051"/>
                  <a:gd name="connsiteX1249" fmla="*/ 163135 w 937515"/>
                  <a:gd name="connsiteY1249" fmla="*/ 405023 h 817051"/>
                  <a:gd name="connsiteX1250" fmla="*/ 183161 w 937515"/>
                  <a:gd name="connsiteY1250" fmla="*/ 402006 h 817051"/>
                  <a:gd name="connsiteX1251" fmla="*/ 190705 w 937515"/>
                  <a:gd name="connsiteY1251" fmla="*/ 400360 h 817051"/>
                  <a:gd name="connsiteX1252" fmla="*/ 193585 w 937515"/>
                  <a:gd name="connsiteY1252" fmla="*/ 397068 h 817051"/>
                  <a:gd name="connsiteX1253" fmla="*/ 193585 w 937515"/>
                  <a:gd name="connsiteY1253" fmla="*/ 397068 h 817051"/>
                  <a:gd name="connsiteX1254" fmla="*/ 193722 w 937515"/>
                  <a:gd name="connsiteY1254" fmla="*/ 396931 h 817051"/>
                  <a:gd name="connsiteX1255" fmla="*/ 193996 w 937515"/>
                  <a:gd name="connsiteY1255" fmla="*/ 396656 h 817051"/>
                  <a:gd name="connsiteX1256" fmla="*/ 193859 w 937515"/>
                  <a:gd name="connsiteY1256" fmla="*/ 396793 h 817051"/>
                  <a:gd name="connsiteX1257" fmla="*/ 195231 w 937515"/>
                  <a:gd name="connsiteY1257" fmla="*/ 395148 h 817051"/>
                  <a:gd name="connsiteX1258" fmla="*/ 195231 w 937515"/>
                  <a:gd name="connsiteY1258" fmla="*/ 395148 h 817051"/>
                  <a:gd name="connsiteX1259" fmla="*/ 195368 w 937515"/>
                  <a:gd name="connsiteY1259" fmla="*/ 395010 h 817051"/>
                  <a:gd name="connsiteX1260" fmla="*/ 195642 w 937515"/>
                  <a:gd name="connsiteY1260" fmla="*/ 394736 h 817051"/>
                  <a:gd name="connsiteX1261" fmla="*/ 195642 w 937515"/>
                  <a:gd name="connsiteY1261" fmla="*/ 394736 h 817051"/>
                  <a:gd name="connsiteX1262" fmla="*/ 196465 w 937515"/>
                  <a:gd name="connsiteY1262" fmla="*/ 393776 h 817051"/>
                  <a:gd name="connsiteX1263" fmla="*/ 196328 w 937515"/>
                  <a:gd name="connsiteY1263" fmla="*/ 393776 h 817051"/>
                  <a:gd name="connsiteX1264" fmla="*/ 196740 w 937515"/>
                  <a:gd name="connsiteY1264" fmla="*/ 393227 h 817051"/>
                  <a:gd name="connsiteX1265" fmla="*/ 204421 w 937515"/>
                  <a:gd name="connsiteY1265" fmla="*/ 385135 h 817051"/>
                  <a:gd name="connsiteX1266" fmla="*/ 215256 w 937515"/>
                  <a:gd name="connsiteY1266" fmla="*/ 374299 h 817051"/>
                  <a:gd name="connsiteX1267" fmla="*/ 238436 w 937515"/>
                  <a:gd name="connsiteY1267" fmla="*/ 353039 h 817051"/>
                  <a:gd name="connsiteX1268" fmla="*/ 262851 w 937515"/>
                  <a:gd name="connsiteY1268" fmla="*/ 333288 h 817051"/>
                  <a:gd name="connsiteX1269" fmla="*/ 290008 w 937515"/>
                  <a:gd name="connsiteY1269" fmla="*/ 313126 h 817051"/>
                  <a:gd name="connsiteX1270" fmla="*/ 313874 w 937515"/>
                  <a:gd name="connsiteY1270" fmla="*/ 297627 h 817051"/>
                  <a:gd name="connsiteX1271" fmla="*/ 340621 w 937515"/>
                  <a:gd name="connsiteY1271" fmla="*/ 283774 h 817051"/>
                  <a:gd name="connsiteX1272" fmla="*/ 365584 w 937515"/>
                  <a:gd name="connsiteY1272" fmla="*/ 275955 h 817051"/>
                  <a:gd name="connsiteX1273" fmla="*/ 372716 w 937515"/>
                  <a:gd name="connsiteY1273" fmla="*/ 274721 h 817051"/>
                  <a:gd name="connsiteX1274" fmla="*/ 378065 w 937515"/>
                  <a:gd name="connsiteY1274" fmla="*/ 274447 h 817051"/>
                  <a:gd name="connsiteX1275" fmla="*/ 387255 w 937515"/>
                  <a:gd name="connsiteY1275" fmla="*/ 276367 h 817051"/>
                  <a:gd name="connsiteX1276" fmla="*/ 392604 w 937515"/>
                  <a:gd name="connsiteY1276" fmla="*/ 279933 h 817051"/>
                  <a:gd name="connsiteX1277" fmla="*/ 393976 w 937515"/>
                  <a:gd name="connsiteY1277" fmla="*/ 281853 h 817051"/>
                  <a:gd name="connsiteX1278" fmla="*/ 394387 w 937515"/>
                  <a:gd name="connsiteY1278" fmla="*/ 283225 h 817051"/>
                  <a:gd name="connsiteX1279" fmla="*/ 394662 w 937515"/>
                  <a:gd name="connsiteY1279" fmla="*/ 285694 h 817051"/>
                  <a:gd name="connsiteX1280" fmla="*/ 393839 w 937515"/>
                  <a:gd name="connsiteY1280" fmla="*/ 289397 h 817051"/>
                  <a:gd name="connsiteX1281" fmla="*/ 389175 w 937515"/>
                  <a:gd name="connsiteY1281" fmla="*/ 297490 h 817051"/>
                  <a:gd name="connsiteX1282" fmla="*/ 385746 w 937515"/>
                  <a:gd name="connsiteY1282" fmla="*/ 300919 h 817051"/>
                  <a:gd name="connsiteX1283" fmla="*/ 382043 w 937515"/>
                  <a:gd name="connsiteY1283" fmla="*/ 304348 h 817051"/>
                  <a:gd name="connsiteX1284" fmla="*/ 373127 w 937515"/>
                  <a:gd name="connsiteY1284" fmla="*/ 311754 h 817051"/>
                  <a:gd name="connsiteX1285" fmla="*/ 362292 w 937515"/>
                  <a:gd name="connsiteY1285" fmla="*/ 320258 h 817051"/>
                  <a:gd name="connsiteX1286" fmla="*/ 344050 w 937515"/>
                  <a:gd name="connsiteY1286" fmla="*/ 333562 h 817051"/>
                  <a:gd name="connsiteX1287" fmla="*/ 327179 w 937515"/>
                  <a:gd name="connsiteY1287" fmla="*/ 344810 h 817051"/>
                  <a:gd name="connsiteX1288" fmla="*/ 316892 w 937515"/>
                  <a:gd name="connsiteY1288" fmla="*/ 351530 h 817051"/>
                  <a:gd name="connsiteX1289" fmla="*/ 311268 w 937515"/>
                  <a:gd name="connsiteY1289" fmla="*/ 354822 h 817051"/>
                  <a:gd name="connsiteX1290" fmla="*/ 287402 w 937515"/>
                  <a:gd name="connsiteY1290" fmla="*/ 368813 h 817051"/>
                  <a:gd name="connsiteX1291" fmla="*/ 280270 w 937515"/>
                  <a:gd name="connsiteY1291" fmla="*/ 372653 h 817051"/>
                  <a:gd name="connsiteX1292" fmla="*/ 266966 w 937515"/>
                  <a:gd name="connsiteY1292" fmla="*/ 379511 h 817051"/>
                  <a:gd name="connsiteX1293" fmla="*/ 238711 w 937515"/>
                  <a:gd name="connsiteY1293" fmla="*/ 392541 h 817051"/>
                  <a:gd name="connsiteX1294" fmla="*/ 211827 w 937515"/>
                  <a:gd name="connsiteY1294" fmla="*/ 402554 h 817051"/>
                  <a:gd name="connsiteX1295" fmla="*/ 196054 w 937515"/>
                  <a:gd name="connsiteY1295" fmla="*/ 407080 h 817051"/>
                  <a:gd name="connsiteX1296" fmla="*/ 177812 w 937515"/>
                  <a:gd name="connsiteY1296" fmla="*/ 427929 h 817051"/>
                  <a:gd name="connsiteX1297" fmla="*/ 174520 w 937515"/>
                  <a:gd name="connsiteY1297" fmla="*/ 432044 h 817051"/>
                  <a:gd name="connsiteX1298" fmla="*/ 166016 w 937515"/>
                  <a:gd name="connsiteY1298" fmla="*/ 442742 h 817051"/>
                  <a:gd name="connsiteX1299" fmla="*/ 148048 w 937515"/>
                  <a:gd name="connsiteY1299" fmla="*/ 466334 h 817051"/>
                  <a:gd name="connsiteX1300" fmla="*/ 140230 w 937515"/>
                  <a:gd name="connsiteY1300" fmla="*/ 479638 h 817051"/>
                  <a:gd name="connsiteX1301" fmla="*/ 138721 w 937515"/>
                  <a:gd name="connsiteY1301" fmla="*/ 483479 h 817051"/>
                  <a:gd name="connsiteX1302" fmla="*/ 137898 w 937515"/>
                  <a:gd name="connsiteY1302" fmla="*/ 486496 h 817051"/>
                  <a:gd name="connsiteX1303" fmla="*/ 137898 w 937515"/>
                  <a:gd name="connsiteY1303" fmla="*/ 486359 h 817051"/>
                  <a:gd name="connsiteX1304" fmla="*/ 137212 w 937515"/>
                  <a:gd name="connsiteY1304" fmla="*/ 491845 h 817051"/>
                  <a:gd name="connsiteX1305" fmla="*/ 137212 w 937515"/>
                  <a:gd name="connsiteY1305" fmla="*/ 492943 h 817051"/>
                  <a:gd name="connsiteX1306" fmla="*/ 137349 w 937515"/>
                  <a:gd name="connsiteY1306" fmla="*/ 493903 h 817051"/>
                  <a:gd name="connsiteX1307" fmla="*/ 137624 w 937515"/>
                  <a:gd name="connsiteY1307" fmla="*/ 494589 h 817051"/>
                  <a:gd name="connsiteX1308" fmla="*/ 138035 w 937515"/>
                  <a:gd name="connsiteY1308" fmla="*/ 495137 h 817051"/>
                  <a:gd name="connsiteX1309" fmla="*/ 138995 w 937515"/>
                  <a:gd name="connsiteY1309" fmla="*/ 495960 h 817051"/>
                  <a:gd name="connsiteX1310" fmla="*/ 140093 w 937515"/>
                  <a:gd name="connsiteY1310" fmla="*/ 496783 h 817051"/>
                  <a:gd name="connsiteX1311" fmla="*/ 141327 w 937515"/>
                  <a:gd name="connsiteY1311" fmla="*/ 497469 h 817051"/>
                  <a:gd name="connsiteX1312" fmla="*/ 144756 w 937515"/>
                  <a:gd name="connsiteY1312" fmla="*/ 498840 h 817051"/>
                  <a:gd name="connsiteX1313" fmla="*/ 145990 w 937515"/>
                  <a:gd name="connsiteY1313" fmla="*/ 499252 h 817051"/>
                  <a:gd name="connsiteX1314" fmla="*/ 149968 w 937515"/>
                  <a:gd name="connsiteY1314" fmla="*/ 499801 h 817051"/>
                  <a:gd name="connsiteX1315" fmla="*/ 149419 w 937515"/>
                  <a:gd name="connsiteY1315" fmla="*/ 499801 h 817051"/>
                  <a:gd name="connsiteX1316" fmla="*/ 153809 w 937515"/>
                  <a:gd name="connsiteY1316" fmla="*/ 499801 h 817051"/>
                  <a:gd name="connsiteX1317" fmla="*/ 153809 w 937515"/>
                  <a:gd name="connsiteY1317" fmla="*/ 499801 h 817051"/>
                  <a:gd name="connsiteX1318" fmla="*/ 153809 w 937515"/>
                  <a:gd name="connsiteY1318" fmla="*/ 499801 h 817051"/>
                  <a:gd name="connsiteX1319" fmla="*/ 153946 w 937515"/>
                  <a:gd name="connsiteY1319" fmla="*/ 499801 h 817051"/>
                  <a:gd name="connsiteX1320" fmla="*/ 153809 w 937515"/>
                  <a:gd name="connsiteY1320" fmla="*/ 499801 h 817051"/>
                  <a:gd name="connsiteX1321" fmla="*/ 166564 w 937515"/>
                  <a:gd name="connsiteY1321" fmla="*/ 497743 h 817051"/>
                  <a:gd name="connsiteX1322" fmla="*/ 182612 w 937515"/>
                  <a:gd name="connsiteY1322" fmla="*/ 493217 h 817051"/>
                  <a:gd name="connsiteX1323" fmla="*/ 182475 w 937515"/>
                  <a:gd name="connsiteY1323" fmla="*/ 493354 h 817051"/>
                  <a:gd name="connsiteX1324" fmla="*/ 206752 w 937515"/>
                  <a:gd name="connsiteY1324" fmla="*/ 482930 h 817051"/>
                  <a:gd name="connsiteX1325" fmla="*/ 206341 w 937515"/>
                  <a:gd name="connsiteY1325" fmla="*/ 483204 h 817051"/>
                  <a:gd name="connsiteX1326" fmla="*/ 219371 w 937515"/>
                  <a:gd name="connsiteY1326" fmla="*/ 476209 h 817051"/>
                  <a:gd name="connsiteX1327" fmla="*/ 225818 w 937515"/>
                  <a:gd name="connsiteY1327" fmla="*/ 472506 h 817051"/>
                  <a:gd name="connsiteX1328" fmla="*/ 228424 w 937515"/>
                  <a:gd name="connsiteY1328" fmla="*/ 470997 h 817051"/>
                  <a:gd name="connsiteX1329" fmla="*/ 228835 w 937515"/>
                  <a:gd name="connsiteY1329" fmla="*/ 470586 h 817051"/>
                  <a:gd name="connsiteX1330" fmla="*/ 241180 w 937515"/>
                  <a:gd name="connsiteY1330" fmla="*/ 456595 h 817051"/>
                  <a:gd name="connsiteX1331" fmla="*/ 260108 w 937515"/>
                  <a:gd name="connsiteY1331" fmla="*/ 435884 h 817051"/>
                  <a:gd name="connsiteX1332" fmla="*/ 272726 w 937515"/>
                  <a:gd name="connsiteY1332" fmla="*/ 422854 h 817051"/>
                  <a:gd name="connsiteX1333" fmla="*/ 289597 w 937515"/>
                  <a:gd name="connsiteY1333" fmla="*/ 405435 h 817051"/>
                  <a:gd name="connsiteX1334" fmla="*/ 298924 w 937515"/>
                  <a:gd name="connsiteY1334" fmla="*/ 396245 h 817051"/>
                  <a:gd name="connsiteX1335" fmla="*/ 310034 w 937515"/>
                  <a:gd name="connsiteY1335" fmla="*/ 385546 h 817051"/>
                  <a:gd name="connsiteX1336" fmla="*/ 333214 w 937515"/>
                  <a:gd name="connsiteY1336" fmla="*/ 364835 h 817051"/>
                  <a:gd name="connsiteX1337" fmla="*/ 356531 w 937515"/>
                  <a:gd name="connsiteY1337" fmla="*/ 346181 h 817051"/>
                  <a:gd name="connsiteX1338" fmla="*/ 382591 w 937515"/>
                  <a:gd name="connsiteY1338" fmla="*/ 328076 h 817051"/>
                  <a:gd name="connsiteX1339" fmla="*/ 401931 w 937515"/>
                  <a:gd name="connsiteY1339" fmla="*/ 316006 h 817051"/>
                  <a:gd name="connsiteX1340" fmla="*/ 419762 w 937515"/>
                  <a:gd name="connsiteY1340" fmla="*/ 306405 h 817051"/>
                  <a:gd name="connsiteX1341" fmla="*/ 428129 w 937515"/>
                  <a:gd name="connsiteY1341" fmla="*/ 302427 h 817051"/>
                  <a:gd name="connsiteX1342" fmla="*/ 435535 w 937515"/>
                  <a:gd name="connsiteY1342" fmla="*/ 299821 h 817051"/>
                  <a:gd name="connsiteX1343" fmla="*/ 440884 w 937515"/>
                  <a:gd name="connsiteY1343" fmla="*/ 299136 h 817051"/>
                  <a:gd name="connsiteX1344" fmla="*/ 443491 w 937515"/>
                  <a:gd name="connsiteY1344" fmla="*/ 299410 h 817051"/>
                  <a:gd name="connsiteX1345" fmla="*/ 448154 w 937515"/>
                  <a:gd name="connsiteY1345" fmla="*/ 300919 h 817051"/>
                  <a:gd name="connsiteX1346" fmla="*/ 448017 w 937515"/>
                  <a:gd name="connsiteY1346" fmla="*/ 300919 h 817051"/>
                  <a:gd name="connsiteX1347" fmla="*/ 449663 w 937515"/>
                  <a:gd name="connsiteY1347" fmla="*/ 301467 h 817051"/>
                  <a:gd name="connsiteX1348" fmla="*/ 452680 w 937515"/>
                  <a:gd name="connsiteY1348" fmla="*/ 305445 h 817051"/>
                  <a:gd name="connsiteX1349" fmla="*/ 452406 w 937515"/>
                  <a:gd name="connsiteY1349" fmla="*/ 309834 h 817051"/>
                  <a:gd name="connsiteX1350" fmla="*/ 451720 w 937515"/>
                  <a:gd name="connsiteY1350" fmla="*/ 313949 h 817051"/>
                  <a:gd name="connsiteX1351" fmla="*/ 450349 w 937515"/>
                  <a:gd name="connsiteY1351" fmla="*/ 316692 h 817051"/>
                  <a:gd name="connsiteX1352" fmla="*/ 447742 w 937515"/>
                  <a:gd name="connsiteY1352" fmla="*/ 320258 h 817051"/>
                  <a:gd name="connsiteX1353" fmla="*/ 444588 w 937515"/>
                  <a:gd name="connsiteY1353" fmla="*/ 323550 h 817051"/>
                  <a:gd name="connsiteX1354" fmla="*/ 440062 w 937515"/>
                  <a:gd name="connsiteY1354" fmla="*/ 328076 h 817051"/>
                  <a:gd name="connsiteX1355" fmla="*/ 431283 w 937515"/>
                  <a:gd name="connsiteY1355" fmla="*/ 335757 h 817051"/>
                  <a:gd name="connsiteX1356" fmla="*/ 415236 w 937515"/>
                  <a:gd name="connsiteY1356" fmla="*/ 349336 h 817051"/>
                  <a:gd name="connsiteX1357" fmla="*/ 396582 w 937515"/>
                  <a:gd name="connsiteY1357" fmla="*/ 364698 h 817051"/>
                  <a:gd name="connsiteX1358" fmla="*/ 377105 w 937515"/>
                  <a:gd name="connsiteY1358" fmla="*/ 380060 h 817051"/>
                  <a:gd name="connsiteX1359" fmla="*/ 341992 w 937515"/>
                  <a:gd name="connsiteY1359" fmla="*/ 406532 h 817051"/>
                  <a:gd name="connsiteX1360" fmla="*/ 338014 w 937515"/>
                  <a:gd name="connsiteY1360" fmla="*/ 409275 h 817051"/>
                  <a:gd name="connsiteX1361" fmla="*/ 325396 w 937515"/>
                  <a:gd name="connsiteY1361" fmla="*/ 418053 h 817051"/>
                  <a:gd name="connsiteX1362" fmla="*/ 313189 w 937515"/>
                  <a:gd name="connsiteY1362" fmla="*/ 426557 h 817051"/>
                  <a:gd name="connsiteX1363" fmla="*/ 307702 w 937515"/>
                  <a:gd name="connsiteY1363" fmla="*/ 430397 h 817051"/>
                  <a:gd name="connsiteX1364" fmla="*/ 287540 w 937515"/>
                  <a:gd name="connsiteY1364" fmla="*/ 443565 h 817051"/>
                  <a:gd name="connsiteX1365" fmla="*/ 271492 w 937515"/>
                  <a:gd name="connsiteY1365" fmla="*/ 454126 h 817051"/>
                  <a:gd name="connsiteX1366" fmla="*/ 249272 w 937515"/>
                  <a:gd name="connsiteY1366" fmla="*/ 467979 h 817051"/>
                  <a:gd name="connsiteX1367" fmla="*/ 237888 w 937515"/>
                  <a:gd name="connsiteY1367" fmla="*/ 475112 h 817051"/>
                  <a:gd name="connsiteX1368" fmla="*/ 235419 w 937515"/>
                  <a:gd name="connsiteY1368" fmla="*/ 476621 h 817051"/>
                  <a:gd name="connsiteX1369" fmla="*/ 231578 w 937515"/>
                  <a:gd name="connsiteY1369" fmla="*/ 481284 h 817051"/>
                  <a:gd name="connsiteX1370" fmla="*/ 224857 w 937515"/>
                  <a:gd name="connsiteY1370" fmla="*/ 490337 h 817051"/>
                  <a:gd name="connsiteX1371" fmla="*/ 223212 w 937515"/>
                  <a:gd name="connsiteY1371" fmla="*/ 493354 h 817051"/>
                  <a:gd name="connsiteX1372" fmla="*/ 221566 w 937515"/>
                  <a:gd name="connsiteY1372" fmla="*/ 497469 h 817051"/>
                  <a:gd name="connsiteX1373" fmla="*/ 221703 w 937515"/>
                  <a:gd name="connsiteY1373" fmla="*/ 497057 h 817051"/>
                  <a:gd name="connsiteX1374" fmla="*/ 220743 w 937515"/>
                  <a:gd name="connsiteY1374" fmla="*/ 500898 h 817051"/>
                  <a:gd name="connsiteX1375" fmla="*/ 220743 w 937515"/>
                  <a:gd name="connsiteY1375" fmla="*/ 500761 h 817051"/>
                  <a:gd name="connsiteX1376" fmla="*/ 220743 w 937515"/>
                  <a:gd name="connsiteY1376" fmla="*/ 501035 h 817051"/>
                  <a:gd name="connsiteX1377" fmla="*/ 220606 w 937515"/>
                  <a:gd name="connsiteY1377" fmla="*/ 501447 h 817051"/>
                  <a:gd name="connsiteX1378" fmla="*/ 220606 w 937515"/>
                  <a:gd name="connsiteY1378" fmla="*/ 501172 h 817051"/>
                  <a:gd name="connsiteX1379" fmla="*/ 220331 w 937515"/>
                  <a:gd name="connsiteY1379" fmla="*/ 503092 h 817051"/>
                  <a:gd name="connsiteX1380" fmla="*/ 220331 w 937515"/>
                  <a:gd name="connsiteY1380" fmla="*/ 504738 h 817051"/>
                  <a:gd name="connsiteX1381" fmla="*/ 220331 w 937515"/>
                  <a:gd name="connsiteY1381" fmla="*/ 504053 h 817051"/>
                  <a:gd name="connsiteX1382" fmla="*/ 220606 w 937515"/>
                  <a:gd name="connsiteY1382" fmla="*/ 505424 h 817051"/>
                  <a:gd name="connsiteX1383" fmla="*/ 220880 w 937515"/>
                  <a:gd name="connsiteY1383" fmla="*/ 506110 h 817051"/>
                  <a:gd name="connsiteX1384" fmla="*/ 221840 w 937515"/>
                  <a:gd name="connsiteY1384" fmla="*/ 507756 h 817051"/>
                  <a:gd name="connsiteX1385" fmla="*/ 221566 w 937515"/>
                  <a:gd name="connsiteY1385" fmla="*/ 507344 h 817051"/>
                  <a:gd name="connsiteX1386" fmla="*/ 222389 w 937515"/>
                  <a:gd name="connsiteY1386" fmla="*/ 508441 h 817051"/>
                  <a:gd name="connsiteX1387" fmla="*/ 223623 w 937515"/>
                  <a:gd name="connsiteY1387" fmla="*/ 509676 h 817051"/>
                  <a:gd name="connsiteX1388" fmla="*/ 224720 w 937515"/>
                  <a:gd name="connsiteY1388" fmla="*/ 510499 h 817051"/>
                  <a:gd name="connsiteX1389" fmla="*/ 225955 w 937515"/>
                  <a:gd name="connsiteY1389" fmla="*/ 511322 h 817051"/>
                  <a:gd name="connsiteX1390" fmla="*/ 225955 w 937515"/>
                  <a:gd name="connsiteY1390" fmla="*/ 511322 h 817051"/>
                  <a:gd name="connsiteX1391" fmla="*/ 226915 w 937515"/>
                  <a:gd name="connsiteY1391" fmla="*/ 511734 h 817051"/>
                  <a:gd name="connsiteX1392" fmla="*/ 226778 w 937515"/>
                  <a:gd name="connsiteY1392" fmla="*/ 511734 h 817051"/>
                  <a:gd name="connsiteX1393" fmla="*/ 226915 w 937515"/>
                  <a:gd name="connsiteY1393" fmla="*/ 511734 h 817051"/>
                  <a:gd name="connsiteX1394" fmla="*/ 227326 w 937515"/>
                  <a:gd name="connsiteY1394" fmla="*/ 511870 h 817051"/>
                  <a:gd name="connsiteX1395" fmla="*/ 227052 w 937515"/>
                  <a:gd name="connsiteY1395" fmla="*/ 511734 h 817051"/>
                  <a:gd name="connsiteX1396" fmla="*/ 228698 w 937515"/>
                  <a:gd name="connsiteY1396" fmla="*/ 512282 h 817051"/>
                  <a:gd name="connsiteX1397" fmla="*/ 228149 w 937515"/>
                  <a:gd name="connsiteY1397" fmla="*/ 512145 h 817051"/>
                  <a:gd name="connsiteX1398" fmla="*/ 232401 w 937515"/>
                  <a:gd name="connsiteY1398" fmla="*/ 512831 h 817051"/>
                  <a:gd name="connsiteX1399" fmla="*/ 231853 w 937515"/>
                  <a:gd name="connsiteY1399" fmla="*/ 512831 h 817051"/>
                  <a:gd name="connsiteX1400" fmla="*/ 242825 w 937515"/>
                  <a:gd name="connsiteY1400" fmla="*/ 512831 h 817051"/>
                  <a:gd name="connsiteX1401" fmla="*/ 242825 w 937515"/>
                  <a:gd name="connsiteY1401" fmla="*/ 512831 h 817051"/>
                  <a:gd name="connsiteX1402" fmla="*/ 251192 w 937515"/>
                  <a:gd name="connsiteY1402" fmla="*/ 511734 h 817051"/>
                  <a:gd name="connsiteX1403" fmla="*/ 251192 w 937515"/>
                  <a:gd name="connsiteY1403" fmla="*/ 511734 h 817051"/>
                  <a:gd name="connsiteX1404" fmla="*/ 251329 w 937515"/>
                  <a:gd name="connsiteY1404" fmla="*/ 511734 h 817051"/>
                  <a:gd name="connsiteX1405" fmla="*/ 251878 w 937515"/>
                  <a:gd name="connsiteY1405" fmla="*/ 511596 h 817051"/>
                  <a:gd name="connsiteX1406" fmla="*/ 251741 w 937515"/>
                  <a:gd name="connsiteY1406" fmla="*/ 511596 h 817051"/>
                  <a:gd name="connsiteX1407" fmla="*/ 281642 w 937515"/>
                  <a:gd name="connsiteY1407" fmla="*/ 503230 h 817051"/>
                  <a:gd name="connsiteX1408" fmla="*/ 281093 w 937515"/>
                  <a:gd name="connsiteY1408" fmla="*/ 503367 h 817051"/>
                  <a:gd name="connsiteX1409" fmla="*/ 319361 w 937515"/>
                  <a:gd name="connsiteY1409" fmla="*/ 487182 h 817051"/>
                  <a:gd name="connsiteX1410" fmla="*/ 319361 w 937515"/>
                  <a:gd name="connsiteY1410" fmla="*/ 487182 h 817051"/>
                  <a:gd name="connsiteX1411" fmla="*/ 319635 w 937515"/>
                  <a:gd name="connsiteY1411" fmla="*/ 487045 h 817051"/>
                  <a:gd name="connsiteX1412" fmla="*/ 319909 w 937515"/>
                  <a:gd name="connsiteY1412" fmla="*/ 486908 h 817051"/>
                  <a:gd name="connsiteX1413" fmla="*/ 319772 w 937515"/>
                  <a:gd name="connsiteY1413" fmla="*/ 486908 h 817051"/>
                  <a:gd name="connsiteX1414" fmla="*/ 346381 w 937515"/>
                  <a:gd name="connsiteY1414" fmla="*/ 472369 h 817051"/>
                  <a:gd name="connsiteX1415" fmla="*/ 365446 w 937515"/>
                  <a:gd name="connsiteY1415" fmla="*/ 460573 h 817051"/>
                  <a:gd name="connsiteX1416" fmla="*/ 380123 w 937515"/>
                  <a:gd name="connsiteY1416" fmla="*/ 450971 h 817051"/>
                  <a:gd name="connsiteX1417" fmla="*/ 382043 w 937515"/>
                  <a:gd name="connsiteY1417" fmla="*/ 448777 h 817051"/>
                  <a:gd name="connsiteX1418" fmla="*/ 400697 w 937515"/>
                  <a:gd name="connsiteY1418" fmla="*/ 427243 h 817051"/>
                  <a:gd name="connsiteX1419" fmla="*/ 408515 w 937515"/>
                  <a:gd name="connsiteY1419" fmla="*/ 418053 h 817051"/>
                  <a:gd name="connsiteX1420" fmla="*/ 419076 w 937515"/>
                  <a:gd name="connsiteY1420" fmla="*/ 406806 h 817051"/>
                  <a:gd name="connsiteX1421" fmla="*/ 463104 w 937515"/>
                  <a:gd name="connsiteY1421" fmla="*/ 370733 h 817051"/>
                  <a:gd name="connsiteX1422" fmla="*/ 484639 w 937515"/>
                  <a:gd name="connsiteY1422" fmla="*/ 362503 h 817051"/>
                  <a:gd name="connsiteX1423" fmla="*/ 492045 w 937515"/>
                  <a:gd name="connsiteY1423" fmla="*/ 362229 h 817051"/>
                  <a:gd name="connsiteX1424" fmla="*/ 496434 w 937515"/>
                  <a:gd name="connsiteY1424" fmla="*/ 365246 h 817051"/>
                  <a:gd name="connsiteX1425" fmla="*/ 498355 w 937515"/>
                  <a:gd name="connsiteY1425" fmla="*/ 370047 h 817051"/>
                  <a:gd name="connsiteX1426" fmla="*/ 497669 w 937515"/>
                  <a:gd name="connsiteY1426" fmla="*/ 375259 h 817051"/>
                  <a:gd name="connsiteX1427" fmla="*/ 493280 w 937515"/>
                  <a:gd name="connsiteY1427" fmla="*/ 381294 h 817051"/>
                  <a:gd name="connsiteX1428" fmla="*/ 488890 w 937515"/>
                  <a:gd name="connsiteY1428" fmla="*/ 385820 h 817051"/>
                  <a:gd name="connsiteX1429" fmla="*/ 483404 w 937515"/>
                  <a:gd name="connsiteY1429" fmla="*/ 390347 h 817051"/>
                  <a:gd name="connsiteX1430" fmla="*/ 466671 w 937515"/>
                  <a:gd name="connsiteY1430" fmla="*/ 402965 h 817051"/>
                  <a:gd name="connsiteX1431" fmla="*/ 449251 w 937515"/>
                  <a:gd name="connsiteY1431" fmla="*/ 415447 h 817051"/>
                  <a:gd name="connsiteX1432" fmla="*/ 428814 w 937515"/>
                  <a:gd name="connsiteY1432" fmla="*/ 429574 h 817051"/>
                  <a:gd name="connsiteX1433" fmla="*/ 407966 w 937515"/>
                  <a:gd name="connsiteY1433" fmla="*/ 443565 h 817051"/>
                  <a:gd name="connsiteX1434" fmla="*/ 385472 w 937515"/>
                  <a:gd name="connsiteY1434" fmla="*/ 458378 h 817051"/>
                  <a:gd name="connsiteX1435" fmla="*/ 359411 w 937515"/>
                  <a:gd name="connsiteY1435" fmla="*/ 492531 h 817051"/>
                  <a:gd name="connsiteX1436" fmla="*/ 335683 w 937515"/>
                  <a:gd name="connsiteY1436" fmla="*/ 528604 h 817051"/>
                  <a:gd name="connsiteX1437" fmla="*/ 333214 w 937515"/>
                  <a:gd name="connsiteY1437" fmla="*/ 532856 h 817051"/>
                  <a:gd name="connsiteX1438" fmla="*/ 325944 w 937515"/>
                  <a:gd name="connsiteY1438" fmla="*/ 545749 h 817051"/>
                  <a:gd name="connsiteX1439" fmla="*/ 319361 w 937515"/>
                  <a:gd name="connsiteY1439" fmla="*/ 557270 h 817051"/>
                  <a:gd name="connsiteX1440" fmla="*/ 311268 w 937515"/>
                  <a:gd name="connsiteY1440" fmla="*/ 572495 h 817051"/>
                  <a:gd name="connsiteX1441" fmla="*/ 311268 w 937515"/>
                  <a:gd name="connsiteY1441" fmla="*/ 572495 h 817051"/>
                  <a:gd name="connsiteX1442" fmla="*/ 311131 w 937515"/>
                  <a:gd name="connsiteY1442" fmla="*/ 572770 h 817051"/>
                  <a:gd name="connsiteX1443" fmla="*/ 310994 w 937515"/>
                  <a:gd name="connsiteY1443" fmla="*/ 573044 h 817051"/>
                  <a:gd name="connsiteX1444" fmla="*/ 310994 w 937515"/>
                  <a:gd name="connsiteY1444" fmla="*/ 573044 h 817051"/>
                  <a:gd name="connsiteX1445" fmla="*/ 305782 w 937515"/>
                  <a:gd name="connsiteY1445" fmla="*/ 584291 h 817051"/>
                  <a:gd name="connsiteX1446" fmla="*/ 300981 w 937515"/>
                  <a:gd name="connsiteY1446" fmla="*/ 595813 h 817051"/>
                  <a:gd name="connsiteX1447" fmla="*/ 301256 w 937515"/>
                  <a:gd name="connsiteY1447" fmla="*/ 595264 h 817051"/>
                  <a:gd name="connsiteX1448" fmla="*/ 299473 w 937515"/>
                  <a:gd name="connsiteY1448" fmla="*/ 602122 h 817051"/>
                  <a:gd name="connsiteX1449" fmla="*/ 298650 w 937515"/>
                  <a:gd name="connsiteY1449" fmla="*/ 608020 h 817051"/>
                  <a:gd name="connsiteX1450" fmla="*/ 298650 w 937515"/>
                  <a:gd name="connsiteY1450" fmla="*/ 610077 h 817051"/>
                  <a:gd name="connsiteX1451" fmla="*/ 298650 w 937515"/>
                  <a:gd name="connsiteY1451" fmla="*/ 609666 h 817051"/>
                  <a:gd name="connsiteX1452" fmla="*/ 298787 w 937515"/>
                  <a:gd name="connsiteY1452" fmla="*/ 611586 h 817051"/>
                  <a:gd name="connsiteX1453" fmla="*/ 298650 w 937515"/>
                  <a:gd name="connsiteY1453" fmla="*/ 611037 h 817051"/>
                  <a:gd name="connsiteX1454" fmla="*/ 299061 w 937515"/>
                  <a:gd name="connsiteY1454" fmla="*/ 613095 h 817051"/>
                  <a:gd name="connsiteX1455" fmla="*/ 298787 w 937515"/>
                  <a:gd name="connsiteY1455" fmla="*/ 612546 h 817051"/>
                  <a:gd name="connsiteX1456" fmla="*/ 300158 w 937515"/>
                  <a:gd name="connsiteY1456" fmla="*/ 615701 h 817051"/>
                  <a:gd name="connsiteX1457" fmla="*/ 300021 w 937515"/>
                  <a:gd name="connsiteY1457" fmla="*/ 615426 h 817051"/>
                  <a:gd name="connsiteX1458" fmla="*/ 300844 w 937515"/>
                  <a:gd name="connsiteY1458" fmla="*/ 616798 h 817051"/>
                  <a:gd name="connsiteX1459" fmla="*/ 301804 w 937515"/>
                  <a:gd name="connsiteY1459" fmla="*/ 618169 h 817051"/>
                  <a:gd name="connsiteX1460" fmla="*/ 301667 w 937515"/>
                  <a:gd name="connsiteY1460" fmla="*/ 618033 h 817051"/>
                  <a:gd name="connsiteX1461" fmla="*/ 304136 w 937515"/>
                  <a:gd name="connsiteY1461" fmla="*/ 620364 h 817051"/>
                  <a:gd name="connsiteX1462" fmla="*/ 303724 w 937515"/>
                  <a:gd name="connsiteY1462" fmla="*/ 619953 h 817051"/>
                  <a:gd name="connsiteX1463" fmla="*/ 304685 w 937515"/>
                  <a:gd name="connsiteY1463" fmla="*/ 620639 h 817051"/>
                  <a:gd name="connsiteX1464" fmla="*/ 305782 w 937515"/>
                  <a:gd name="connsiteY1464" fmla="*/ 621187 h 817051"/>
                  <a:gd name="connsiteX1465" fmla="*/ 305233 w 937515"/>
                  <a:gd name="connsiteY1465" fmla="*/ 621050 h 817051"/>
                  <a:gd name="connsiteX1466" fmla="*/ 308662 w 937515"/>
                  <a:gd name="connsiteY1466" fmla="*/ 622010 h 817051"/>
                  <a:gd name="connsiteX1467" fmla="*/ 308525 w 937515"/>
                  <a:gd name="connsiteY1467" fmla="*/ 622010 h 817051"/>
                  <a:gd name="connsiteX1468" fmla="*/ 310582 w 937515"/>
                  <a:gd name="connsiteY1468" fmla="*/ 622284 h 817051"/>
                  <a:gd name="connsiteX1469" fmla="*/ 310034 w 937515"/>
                  <a:gd name="connsiteY1469" fmla="*/ 622284 h 817051"/>
                  <a:gd name="connsiteX1470" fmla="*/ 316480 w 937515"/>
                  <a:gd name="connsiteY1470" fmla="*/ 622421 h 817051"/>
                  <a:gd name="connsiteX1471" fmla="*/ 315932 w 937515"/>
                  <a:gd name="connsiteY1471" fmla="*/ 622421 h 817051"/>
                  <a:gd name="connsiteX1472" fmla="*/ 322241 w 937515"/>
                  <a:gd name="connsiteY1472" fmla="*/ 621736 h 817051"/>
                  <a:gd name="connsiteX1473" fmla="*/ 328276 w 937515"/>
                  <a:gd name="connsiteY1473" fmla="*/ 620090 h 817051"/>
                  <a:gd name="connsiteX1474" fmla="*/ 340895 w 937515"/>
                  <a:gd name="connsiteY1474" fmla="*/ 614878 h 817051"/>
                  <a:gd name="connsiteX1475" fmla="*/ 340758 w 937515"/>
                  <a:gd name="connsiteY1475" fmla="*/ 615015 h 817051"/>
                  <a:gd name="connsiteX1476" fmla="*/ 341032 w 937515"/>
                  <a:gd name="connsiteY1476" fmla="*/ 614878 h 817051"/>
                  <a:gd name="connsiteX1477" fmla="*/ 341169 w 937515"/>
                  <a:gd name="connsiteY1477" fmla="*/ 614878 h 817051"/>
                  <a:gd name="connsiteX1478" fmla="*/ 341169 w 937515"/>
                  <a:gd name="connsiteY1478" fmla="*/ 614878 h 817051"/>
                  <a:gd name="connsiteX1479" fmla="*/ 354474 w 937515"/>
                  <a:gd name="connsiteY1479" fmla="*/ 607060 h 817051"/>
                  <a:gd name="connsiteX1480" fmla="*/ 372030 w 937515"/>
                  <a:gd name="connsiteY1480" fmla="*/ 594166 h 817051"/>
                  <a:gd name="connsiteX1481" fmla="*/ 391233 w 937515"/>
                  <a:gd name="connsiteY1481" fmla="*/ 577844 h 817051"/>
                  <a:gd name="connsiteX1482" fmla="*/ 391095 w 937515"/>
                  <a:gd name="connsiteY1482" fmla="*/ 577982 h 817051"/>
                  <a:gd name="connsiteX1483" fmla="*/ 418665 w 937515"/>
                  <a:gd name="connsiteY1483" fmla="*/ 552470 h 817051"/>
                  <a:gd name="connsiteX1484" fmla="*/ 421956 w 937515"/>
                  <a:gd name="connsiteY1484" fmla="*/ 549178 h 817051"/>
                  <a:gd name="connsiteX1485" fmla="*/ 427854 w 937515"/>
                  <a:gd name="connsiteY1485" fmla="*/ 543280 h 817051"/>
                  <a:gd name="connsiteX1486" fmla="*/ 439513 w 937515"/>
                  <a:gd name="connsiteY1486" fmla="*/ 522706 h 817051"/>
                  <a:gd name="connsiteX1487" fmla="*/ 444176 w 937515"/>
                  <a:gd name="connsiteY1487" fmla="*/ 514614 h 817051"/>
                  <a:gd name="connsiteX1488" fmla="*/ 447057 w 937515"/>
                  <a:gd name="connsiteY1488" fmla="*/ 510088 h 817051"/>
                  <a:gd name="connsiteX1489" fmla="*/ 462007 w 937515"/>
                  <a:gd name="connsiteY1489" fmla="*/ 486359 h 817051"/>
                  <a:gd name="connsiteX1490" fmla="*/ 465710 w 937515"/>
                  <a:gd name="connsiteY1490" fmla="*/ 480461 h 817051"/>
                  <a:gd name="connsiteX1491" fmla="*/ 469825 w 937515"/>
                  <a:gd name="connsiteY1491" fmla="*/ 474563 h 817051"/>
                  <a:gd name="connsiteX1492" fmla="*/ 485599 w 937515"/>
                  <a:gd name="connsiteY1492" fmla="*/ 452343 h 817051"/>
                  <a:gd name="connsiteX1493" fmla="*/ 495474 w 937515"/>
                  <a:gd name="connsiteY1493" fmla="*/ 439176 h 817051"/>
                  <a:gd name="connsiteX1494" fmla="*/ 503429 w 937515"/>
                  <a:gd name="connsiteY1494" fmla="*/ 429712 h 817051"/>
                  <a:gd name="connsiteX1495" fmla="*/ 513579 w 937515"/>
                  <a:gd name="connsiteY1495" fmla="*/ 419973 h 817051"/>
                  <a:gd name="connsiteX1496" fmla="*/ 518654 w 937515"/>
                  <a:gd name="connsiteY1496" fmla="*/ 419287 h 817051"/>
                  <a:gd name="connsiteX1497" fmla="*/ 521397 w 937515"/>
                  <a:gd name="connsiteY1497" fmla="*/ 420934 h 817051"/>
                  <a:gd name="connsiteX1498" fmla="*/ 522769 w 937515"/>
                  <a:gd name="connsiteY1498" fmla="*/ 422580 h 817051"/>
                  <a:gd name="connsiteX1499" fmla="*/ 523866 w 937515"/>
                  <a:gd name="connsiteY1499" fmla="*/ 426557 h 817051"/>
                  <a:gd name="connsiteX1500" fmla="*/ 521946 w 937515"/>
                  <a:gd name="connsiteY1500" fmla="*/ 433141 h 817051"/>
                  <a:gd name="connsiteX1501" fmla="*/ 515637 w 937515"/>
                  <a:gd name="connsiteY1501" fmla="*/ 445348 h 817051"/>
                  <a:gd name="connsiteX1502" fmla="*/ 508779 w 937515"/>
                  <a:gd name="connsiteY1502" fmla="*/ 456595 h 817051"/>
                  <a:gd name="connsiteX1503" fmla="*/ 503429 w 937515"/>
                  <a:gd name="connsiteY1503" fmla="*/ 465099 h 817051"/>
                  <a:gd name="connsiteX1504" fmla="*/ 496571 w 937515"/>
                  <a:gd name="connsiteY1504" fmla="*/ 475386 h 817051"/>
                  <a:gd name="connsiteX1505" fmla="*/ 492594 w 937515"/>
                  <a:gd name="connsiteY1505" fmla="*/ 481284 h 817051"/>
                  <a:gd name="connsiteX1506" fmla="*/ 490536 w 937515"/>
                  <a:gd name="connsiteY1506" fmla="*/ 484302 h 817051"/>
                  <a:gd name="connsiteX1507" fmla="*/ 475449 w 937515"/>
                  <a:gd name="connsiteY1507" fmla="*/ 504464 h 817051"/>
                  <a:gd name="connsiteX1508" fmla="*/ 472157 w 937515"/>
                  <a:gd name="connsiteY1508" fmla="*/ 508441 h 817051"/>
                  <a:gd name="connsiteX1509" fmla="*/ 462693 w 937515"/>
                  <a:gd name="connsiteY1509" fmla="*/ 519277 h 817051"/>
                  <a:gd name="connsiteX1510" fmla="*/ 453366 w 937515"/>
                  <a:gd name="connsiteY1510" fmla="*/ 529976 h 817051"/>
                  <a:gd name="connsiteX1511" fmla="*/ 449937 w 937515"/>
                  <a:gd name="connsiteY1511" fmla="*/ 533816 h 817051"/>
                  <a:gd name="connsiteX1512" fmla="*/ 434849 w 937515"/>
                  <a:gd name="connsiteY1512" fmla="*/ 548904 h 817051"/>
                  <a:gd name="connsiteX1513" fmla="*/ 431969 w 937515"/>
                  <a:gd name="connsiteY1513" fmla="*/ 554253 h 817051"/>
                  <a:gd name="connsiteX1514" fmla="*/ 417704 w 937515"/>
                  <a:gd name="connsiteY1514" fmla="*/ 581959 h 817051"/>
                  <a:gd name="connsiteX1515" fmla="*/ 409749 w 937515"/>
                  <a:gd name="connsiteY1515" fmla="*/ 598693 h 817051"/>
                  <a:gd name="connsiteX1516" fmla="*/ 398228 w 937515"/>
                  <a:gd name="connsiteY1516" fmla="*/ 625302 h 817051"/>
                  <a:gd name="connsiteX1517" fmla="*/ 398365 w 937515"/>
                  <a:gd name="connsiteY1517" fmla="*/ 624753 h 817051"/>
                  <a:gd name="connsiteX1518" fmla="*/ 394936 w 937515"/>
                  <a:gd name="connsiteY1518" fmla="*/ 635314 h 817051"/>
                  <a:gd name="connsiteX1519" fmla="*/ 394113 w 937515"/>
                  <a:gd name="connsiteY1519" fmla="*/ 641213 h 817051"/>
                  <a:gd name="connsiteX1520" fmla="*/ 394113 w 937515"/>
                  <a:gd name="connsiteY1520" fmla="*/ 641213 h 817051"/>
                  <a:gd name="connsiteX1521" fmla="*/ 393976 w 937515"/>
                  <a:gd name="connsiteY1521" fmla="*/ 645327 h 817051"/>
                  <a:gd name="connsiteX1522" fmla="*/ 394250 w 937515"/>
                  <a:gd name="connsiteY1522" fmla="*/ 647110 h 817051"/>
                  <a:gd name="connsiteX1523" fmla="*/ 394113 w 937515"/>
                  <a:gd name="connsiteY1523" fmla="*/ 646562 h 817051"/>
                  <a:gd name="connsiteX1524" fmla="*/ 394524 w 937515"/>
                  <a:gd name="connsiteY1524" fmla="*/ 648345 h 817051"/>
                  <a:gd name="connsiteX1525" fmla="*/ 394936 w 937515"/>
                  <a:gd name="connsiteY1525" fmla="*/ 649305 h 817051"/>
                  <a:gd name="connsiteX1526" fmla="*/ 395485 w 937515"/>
                  <a:gd name="connsiteY1526" fmla="*/ 650128 h 817051"/>
                  <a:gd name="connsiteX1527" fmla="*/ 395073 w 937515"/>
                  <a:gd name="connsiteY1527" fmla="*/ 649716 h 817051"/>
                  <a:gd name="connsiteX1528" fmla="*/ 396307 w 937515"/>
                  <a:gd name="connsiteY1528" fmla="*/ 650951 h 817051"/>
                  <a:gd name="connsiteX1529" fmla="*/ 397405 w 937515"/>
                  <a:gd name="connsiteY1529" fmla="*/ 651911 h 817051"/>
                  <a:gd name="connsiteX1530" fmla="*/ 396993 w 937515"/>
                  <a:gd name="connsiteY1530" fmla="*/ 651637 h 817051"/>
                  <a:gd name="connsiteX1531" fmla="*/ 399462 w 937515"/>
                  <a:gd name="connsiteY1531" fmla="*/ 653145 h 817051"/>
                  <a:gd name="connsiteX1532" fmla="*/ 400697 w 937515"/>
                  <a:gd name="connsiteY1532" fmla="*/ 653557 h 817051"/>
                  <a:gd name="connsiteX1533" fmla="*/ 401931 w 937515"/>
                  <a:gd name="connsiteY1533" fmla="*/ 653694 h 817051"/>
                  <a:gd name="connsiteX1534" fmla="*/ 403577 w 937515"/>
                  <a:gd name="connsiteY1534" fmla="*/ 653831 h 817051"/>
                  <a:gd name="connsiteX1535" fmla="*/ 402891 w 937515"/>
                  <a:gd name="connsiteY1535" fmla="*/ 653831 h 817051"/>
                  <a:gd name="connsiteX1536" fmla="*/ 406732 w 937515"/>
                  <a:gd name="connsiteY1536" fmla="*/ 653420 h 817051"/>
                  <a:gd name="connsiteX1537" fmla="*/ 417156 w 937515"/>
                  <a:gd name="connsiteY1537" fmla="*/ 650677 h 817051"/>
                  <a:gd name="connsiteX1538" fmla="*/ 416881 w 937515"/>
                  <a:gd name="connsiteY1538" fmla="*/ 650814 h 817051"/>
                  <a:gd name="connsiteX1539" fmla="*/ 417430 w 937515"/>
                  <a:gd name="connsiteY1539" fmla="*/ 650677 h 817051"/>
                  <a:gd name="connsiteX1540" fmla="*/ 417567 w 937515"/>
                  <a:gd name="connsiteY1540" fmla="*/ 650677 h 817051"/>
                  <a:gd name="connsiteX1541" fmla="*/ 417567 w 937515"/>
                  <a:gd name="connsiteY1541" fmla="*/ 650677 h 817051"/>
                  <a:gd name="connsiteX1542" fmla="*/ 428129 w 937515"/>
                  <a:gd name="connsiteY1542" fmla="*/ 646150 h 817051"/>
                  <a:gd name="connsiteX1543" fmla="*/ 450897 w 937515"/>
                  <a:gd name="connsiteY1543" fmla="*/ 632846 h 817051"/>
                  <a:gd name="connsiteX1544" fmla="*/ 450897 w 937515"/>
                  <a:gd name="connsiteY1544" fmla="*/ 632846 h 817051"/>
                  <a:gd name="connsiteX1545" fmla="*/ 475997 w 937515"/>
                  <a:gd name="connsiteY1545" fmla="*/ 613232 h 817051"/>
                  <a:gd name="connsiteX1546" fmla="*/ 475586 w 937515"/>
                  <a:gd name="connsiteY1546" fmla="*/ 613643 h 817051"/>
                  <a:gd name="connsiteX1547" fmla="*/ 483404 w 937515"/>
                  <a:gd name="connsiteY1547" fmla="*/ 606511 h 817051"/>
                  <a:gd name="connsiteX1548" fmla="*/ 485599 w 937515"/>
                  <a:gd name="connsiteY1548" fmla="*/ 601710 h 817051"/>
                  <a:gd name="connsiteX1549" fmla="*/ 489302 w 937515"/>
                  <a:gd name="connsiteY1549" fmla="*/ 593069 h 817051"/>
                  <a:gd name="connsiteX1550" fmla="*/ 492045 w 937515"/>
                  <a:gd name="connsiteY1550" fmla="*/ 587583 h 817051"/>
                  <a:gd name="connsiteX1551" fmla="*/ 505487 w 937515"/>
                  <a:gd name="connsiteY1551" fmla="*/ 560699 h 817051"/>
                  <a:gd name="connsiteX1552" fmla="*/ 508093 w 937515"/>
                  <a:gd name="connsiteY1552" fmla="*/ 555488 h 817051"/>
                  <a:gd name="connsiteX1553" fmla="*/ 513168 w 937515"/>
                  <a:gd name="connsiteY1553" fmla="*/ 546298 h 817051"/>
                  <a:gd name="connsiteX1554" fmla="*/ 526335 w 937515"/>
                  <a:gd name="connsiteY1554" fmla="*/ 522569 h 817051"/>
                  <a:gd name="connsiteX1555" fmla="*/ 530450 w 937515"/>
                  <a:gd name="connsiteY1555" fmla="*/ 515574 h 817051"/>
                  <a:gd name="connsiteX1556" fmla="*/ 538542 w 937515"/>
                  <a:gd name="connsiteY1556" fmla="*/ 502544 h 817051"/>
                  <a:gd name="connsiteX1557" fmla="*/ 545949 w 937515"/>
                  <a:gd name="connsiteY1557" fmla="*/ 492119 h 817051"/>
                  <a:gd name="connsiteX1558" fmla="*/ 554179 w 937515"/>
                  <a:gd name="connsiteY1558" fmla="*/ 481558 h 817051"/>
                  <a:gd name="connsiteX1559" fmla="*/ 567072 w 937515"/>
                  <a:gd name="connsiteY1559" fmla="*/ 471134 h 817051"/>
                  <a:gd name="connsiteX1560" fmla="*/ 575713 w 937515"/>
                  <a:gd name="connsiteY1560" fmla="*/ 470174 h 817051"/>
                  <a:gd name="connsiteX1561" fmla="*/ 577496 w 937515"/>
                  <a:gd name="connsiteY1561" fmla="*/ 471134 h 817051"/>
                  <a:gd name="connsiteX1562" fmla="*/ 579553 w 937515"/>
                  <a:gd name="connsiteY1562" fmla="*/ 473329 h 817051"/>
                  <a:gd name="connsiteX1563" fmla="*/ 582159 w 937515"/>
                  <a:gd name="connsiteY1563" fmla="*/ 478129 h 817051"/>
                  <a:gd name="connsiteX1564" fmla="*/ 582434 w 937515"/>
                  <a:gd name="connsiteY1564" fmla="*/ 483753 h 817051"/>
                  <a:gd name="connsiteX1565" fmla="*/ 579690 w 937515"/>
                  <a:gd name="connsiteY1565" fmla="*/ 494451 h 817051"/>
                  <a:gd name="connsiteX1566" fmla="*/ 576399 w 937515"/>
                  <a:gd name="connsiteY1566" fmla="*/ 501583 h 817051"/>
                  <a:gd name="connsiteX1567" fmla="*/ 570912 w 937515"/>
                  <a:gd name="connsiteY1567" fmla="*/ 511734 h 817051"/>
                  <a:gd name="connsiteX1568" fmla="*/ 561585 w 937515"/>
                  <a:gd name="connsiteY1568" fmla="*/ 526547 h 817051"/>
                  <a:gd name="connsiteX1569" fmla="*/ 549241 w 937515"/>
                  <a:gd name="connsiteY1569" fmla="*/ 544926 h 817051"/>
                  <a:gd name="connsiteX1570" fmla="*/ 549515 w 937515"/>
                  <a:gd name="connsiteY1570" fmla="*/ 544515 h 817051"/>
                  <a:gd name="connsiteX1571" fmla="*/ 545126 w 937515"/>
                  <a:gd name="connsiteY1571" fmla="*/ 550275 h 817051"/>
                  <a:gd name="connsiteX1572" fmla="*/ 535113 w 937515"/>
                  <a:gd name="connsiteY1572" fmla="*/ 563169 h 817051"/>
                  <a:gd name="connsiteX1573" fmla="*/ 531410 w 937515"/>
                  <a:gd name="connsiteY1573" fmla="*/ 567969 h 817051"/>
                  <a:gd name="connsiteX1574" fmla="*/ 522769 w 937515"/>
                  <a:gd name="connsiteY1574" fmla="*/ 577982 h 817051"/>
                  <a:gd name="connsiteX1575" fmla="*/ 513579 w 937515"/>
                  <a:gd name="connsiteY1575" fmla="*/ 588680 h 817051"/>
                  <a:gd name="connsiteX1576" fmla="*/ 501509 w 937515"/>
                  <a:gd name="connsiteY1576" fmla="*/ 601710 h 817051"/>
                  <a:gd name="connsiteX1577" fmla="*/ 490399 w 937515"/>
                  <a:gd name="connsiteY1577" fmla="*/ 612820 h 817051"/>
                  <a:gd name="connsiteX1578" fmla="*/ 487382 w 937515"/>
                  <a:gd name="connsiteY1578" fmla="*/ 619678 h 817051"/>
                  <a:gd name="connsiteX1579" fmla="*/ 482993 w 937515"/>
                  <a:gd name="connsiteY1579" fmla="*/ 629828 h 817051"/>
                  <a:gd name="connsiteX1580" fmla="*/ 480798 w 937515"/>
                  <a:gd name="connsiteY1580" fmla="*/ 635314 h 817051"/>
                  <a:gd name="connsiteX1581" fmla="*/ 475860 w 937515"/>
                  <a:gd name="connsiteY1581" fmla="*/ 648756 h 817051"/>
                  <a:gd name="connsiteX1582" fmla="*/ 475860 w 937515"/>
                  <a:gd name="connsiteY1582" fmla="*/ 648756 h 817051"/>
                  <a:gd name="connsiteX1583" fmla="*/ 467768 w 937515"/>
                  <a:gd name="connsiteY1583" fmla="*/ 676600 h 817051"/>
                  <a:gd name="connsiteX1584" fmla="*/ 467768 w 937515"/>
                  <a:gd name="connsiteY1584" fmla="*/ 676600 h 817051"/>
                  <a:gd name="connsiteX1585" fmla="*/ 465848 w 937515"/>
                  <a:gd name="connsiteY1585" fmla="*/ 690316 h 817051"/>
                  <a:gd name="connsiteX1586" fmla="*/ 465848 w 937515"/>
                  <a:gd name="connsiteY1586" fmla="*/ 689630 h 817051"/>
                  <a:gd name="connsiteX1587" fmla="*/ 465710 w 937515"/>
                  <a:gd name="connsiteY1587" fmla="*/ 696762 h 817051"/>
                  <a:gd name="connsiteX1588" fmla="*/ 465710 w 937515"/>
                  <a:gd name="connsiteY1588" fmla="*/ 696351 h 817051"/>
                  <a:gd name="connsiteX1589" fmla="*/ 466945 w 937515"/>
                  <a:gd name="connsiteY1589" fmla="*/ 705129 h 817051"/>
                  <a:gd name="connsiteX1590" fmla="*/ 466808 w 937515"/>
                  <a:gd name="connsiteY1590" fmla="*/ 704443 h 817051"/>
                  <a:gd name="connsiteX1591" fmla="*/ 467905 w 937515"/>
                  <a:gd name="connsiteY1591" fmla="*/ 708421 h 817051"/>
                  <a:gd name="connsiteX1592" fmla="*/ 467768 w 937515"/>
                  <a:gd name="connsiteY1592" fmla="*/ 708146 h 817051"/>
                  <a:gd name="connsiteX1593" fmla="*/ 469414 w 937515"/>
                  <a:gd name="connsiteY1593" fmla="*/ 711987 h 817051"/>
                  <a:gd name="connsiteX1594" fmla="*/ 469277 w 937515"/>
                  <a:gd name="connsiteY1594" fmla="*/ 711575 h 817051"/>
                  <a:gd name="connsiteX1595" fmla="*/ 470100 w 937515"/>
                  <a:gd name="connsiteY1595" fmla="*/ 712947 h 817051"/>
                  <a:gd name="connsiteX1596" fmla="*/ 469962 w 937515"/>
                  <a:gd name="connsiteY1596" fmla="*/ 712810 h 817051"/>
                  <a:gd name="connsiteX1597" fmla="*/ 470237 w 937515"/>
                  <a:gd name="connsiteY1597" fmla="*/ 713084 h 817051"/>
                  <a:gd name="connsiteX1598" fmla="*/ 470374 w 937515"/>
                  <a:gd name="connsiteY1598" fmla="*/ 713222 h 817051"/>
                  <a:gd name="connsiteX1599" fmla="*/ 470374 w 937515"/>
                  <a:gd name="connsiteY1599" fmla="*/ 713084 h 817051"/>
                  <a:gd name="connsiteX1600" fmla="*/ 472431 w 937515"/>
                  <a:gd name="connsiteY1600" fmla="*/ 715965 h 817051"/>
                  <a:gd name="connsiteX1601" fmla="*/ 472020 w 937515"/>
                  <a:gd name="connsiteY1601" fmla="*/ 715553 h 817051"/>
                  <a:gd name="connsiteX1602" fmla="*/ 474489 w 937515"/>
                  <a:gd name="connsiteY1602" fmla="*/ 718022 h 817051"/>
                  <a:gd name="connsiteX1603" fmla="*/ 474489 w 937515"/>
                  <a:gd name="connsiteY1603" fmla="*/ 718022 h 817051"/>
                  <a:gd name="connsiteX1604" fmla="*/ 475860 w 937515"/>
                  <a:gd name="connsiteY1604" fmla="*/ 719119 h 817051"/>
                  <a:gd name="connsiteX1605" fmla="*/ 478878 w 937515"/>
                  <a:gd name="connsiteY1605" fmla="*/ 720903 h 817051"/>
                  <a:gd name="connsiteX1606" fmla="*/ 478603 w 937515"/>
                  <a:gd name="connsiteY1606" fmla="*/ 720765 h 817051"/>
                  <a:gd name="connsiteX1607" fmla="*/ 479975 w 937515"/>
                  <a:gd name="connsiteY1607" fmla="*/ 721314 h 817051"/>
                  <a:gd name="connsiteX1608" fmla="*/ 479701 w 937515"/>
                  <a:gd name="connsiteY1608" fmla="*/ 721177 h 817051"/>
                  <a:gd name="connsiteX1609" fmla="*/ 479975 w 937515"/>
                  <a:gd name="connsiteY1609" fmla="*/ 721314 h 817051"/>
                  <a:gd name="connsiteX1610" fmla="*/ 480249 w 937515"/>
                  <a:gd name="connsiteY1610" fmla="*/ 721451 h 817051"/>
                  <a:gd name="connsiteX1611" fmla="*/ 480112 w 937515"/>
                  <a:gd name="connsiteY1611" fmla="*/ 721451 h 817051"/>
                  <a:gd name="connsiteX1612" fmla="*/ 483816 w 937515"/>
                  <a:gd name="connsiteY1612" fmla="*/ 722411 h 817051"/>
                  <a:gd name="connsiteX1613" fmla="*/ 483816 w 937515"/>
                  <a:gd name="connsiteY1613" fmla="*/ 722411 h 817051"/>
                  <a:gd name="connsiteX1614" fmla="*/ 487245 w 937515"/>
                  <a:gd name="connsiteY1614" fmla="*/ 722823 h 817051"/>
                  <a:gd name="connsiteX1615" fmla="*/ 486833 w 937515"/>
                  <a:gd name="connsiteY1615" fmla="*/ 722823 h 817051"/>
                  <a:gd name="connsiteX1616" fmla="*/ 488890 w 937515"/>
                  <a:gd name="connsiteY1616" fmla="*/ 722823 h 817051"/>
                  <a:gd name="connsiteX1617" fmla="*/ 488205 w 937515"/>
                  <a:gd name="connsiteY1617" fmla="*/ 722823 h 817051"/>
                  <a:gd name="connsiteX1618" fmla="*/ 493005 w 937515"/>
                  <a:gd name="connsiteY1618" fmla="*/ 722274 h 817051"/>
                  <a:gd name="connsiteX1619" fmla="*/ 499177 w 937515"/>
                  <a:gd name="connsiteY1619" fmla="*/ 720491 h 817051"/>
                  <a:gd name="connsiteX1620" fmla="*/ 507407 w 937515"/>
                  <a:gd name="connsiteY1620" fmla="*/ 716925 h 817051"/>
                  <a:gd name="connsiteX1621" fmla="*/ 507270 w 937515"/>
                  <a:gd name="connsiteY1621" fmla="*/ 716925 h 817051"/>
                  <a:gd name="connsiteX1622" fmla="*/ 507407 w 937515"/>
                  <a:gd name="connsiteY1622" fmla="*/ 716788 h 817051"/>
                  <a:gd name="connsiteX1623" fmla="*/ 507407 w 937515"/>
                  <a:gd name="connsiteY1623" fmla="*/ 716788 h 817051"/>
                  <a:gd name="connsiteX1624" fmla="*/ 507407 w 937515"/>
                  <a:gd name="connsiteY1624" fmla="*/ 716788 h 817051"/>
                  <a:gd name="connsiteX1625" fmla="*/ 515500 w 937515"/>
                  <a:gd name="connsiteY1625" fmla="*/ 711987 h 817051"/>
                  <a:gd name="connsiteX1626" fmla="*/ 514951 w 937515"/>
                  <a:gd name="connsiteY1626" fmla="*/ 712261 h 817051"/>
                  <a:gd name="connsiteX1627" fmla="*/ 536211 w 937515"/>
                  <a:gd name="connsiteY1627" fmla="*/ 695802 h 817051"/>
                  <a:gd name="connsiteX1628" fmla="*/ 542794 w 937515"/>
                  <a:gd name="connsiteY1628" fmla="*/ 689767 h 817051"/>
                  <a:gd name="connsiteX1629" fmla="*/ 544303 w 937515"/>
                  <a:gd name="connsiteY1629" fmla="*/ 682772 h 817051"/>
                  <a:gd name="connsiteX1630" fmla="*/ 545812 w 937515"/>
                  <a:gd name="connsiteY1630" fmla="*/ 675228 h 817051"/>
                  <a:gd name="connsiteX1631" fmla="*/ 552121 w 937515"/>
                  <a:gd name="connsiteY1631" fmla="*/ 651637 h 817051"/>
                  <a:gd name="connsiteX1632" fmla="*/ 555687 w 937515"/>
                  <a:gd name="connsiteY1632" fmla="*/ 638469 h 817051"/>
                  <a:gd name="connsiteX1633" fmla="*/ 559802 w 937515"/>
                  <a:gd name="connsiteY1633" fmla="*/ 624753 h 817051"/>
                  <a:gd name="connsiteX1634" fmla="*/ 581473 w 937515"/>
                  <a:gd name="connsiteY1634" fmla="*/ 566734 h 817051"/>
                  <a:gd name="connsiteX1635" fmla="*/ 593818 w 937515"/>
                  <a:gd name="connsiteY1635" fmla="*/ 541634 h 817051"/>
                  <a:gd name="connsiteX1636" fmla="*/ 600950 w 937515"/>
                  <a:gd name="connsiteY1636" fmla="*/ 529015 h 817051"/>
                  <a:gd name="connsiteX1637" fmla="*/ 608905 w 937515"/>
                  <a:gd name="connsiteY1637" fmla="*/ 516946 h 817051"/>
                  <a:gd name="connsiteX1638" fmla="*/ 615763 w 937515"/>
                  <a:gd name="connsiteY1638" fmla="*/ 507756 h 817051"/>
                  <a:gd name="connsiteX1639" fmla="*/ 623582 w 937515"/>
                  <a:gd name="connsiteY1639" fmla="*/ 500486 h 817051"/>
                  <a:gd name="connsiteX1640" fmla="*/ 630851 w 937515"/>
                  <a:gd name="connsiteY1640" fmla="*/ 496509 h 817051"/>
                  <a:gd name="connsiteX1641" fmla="*/ 636612 w 937515"/>
                  <a:gd name="connsiteY1641" fmla="*/ 496097 h 817051"/>
                  <a:gd name="connsiteX1642" fmla="*/ 644293 w 937515"/>
                  <a:gd name="connsiteY1642" fmla="*/ 505150 h 817051"/>
                  <a:gd name="connsiteX1643" fmla="*/ 645390 w 937515"/>
                  <a:gd name="connsiteY1643" fmla="*/ 512968 h 817051"/>
                  <a:gd name="connsiteX1644" fmla="*/ 644979 w 937515"/>
                  <a:gd name="connsiteY1644" fmla="*/ 517906 h 817051"/>
                  <a:gd name="connsiteX1645" fmla="*/ 643607 w 937515"/>
                  <a:gd name="connsiteY1645" fmla="*/ 526684 h 817051"/>
                  <a:gd name="connsiteX1646" fmla="*/ 640178 w 937515"/>
                  <a:gd name="connsiteY1646" fmla="*/ 540537 h 817051"/>
                  <a:gd name="connsiteX1647" fmla="*/ 636063 w 937515"/>
                  <a:gd name="connsiteY1647" fmla="*/ 554939 h 817051"/>
                  <a:gd name="connsiteX1648" fmla="*/ 629068 w 937515"/>
                  <a:gd name="connsiteY1648" fmla="*/ 576336 h 817051"/>
                  <a:gd name="connsiteX1649" fmla="*/ 616175 w 937515"/>
                  <a:gd name="connsiteY1649" fmla="*/ 606785 h 817051"/>
                  <a:gd name="connsiteX1650" fmla="*/ 551847 w 937515"/>
                  <a:gd name="connsiteY1650" fmla="*/ 694568 h 817051"/>
                  <a:gd name="connsiteX1651" fmla="*/ 550064 w 937515"/>
                  <a:gd name="connsiteY1651" fmla="*/ 703483 h 817051"/>
                  <a:gd name="connsiteX1652" fmla="*/ 547869 w 937515"/>
                  <a:gd name="connsiteY1652" fmla="*/ 714593 h 817051"/>
                  <a:gd name="connsiteX1653" fmla="*/ 545126 w 937515"/>
                  <a:gd name="connsiteY1653" fmla="*/ 732012 h 817051"/>
                  <a:gd name="connsiteX1654" fmla="*/ 543480 w 937515"/>
                  <a:gd name="connsiteY1654" fmla="*/ 749157 h 817051"/>
                  <a:gd name="connsiteX1655" fmla="*/ 543480 w 937515"/>
                  <a:gd name="connsiteY1655" fmla="*/ 749020 h 817051"/>
                  <a:gd name="connsiteX1656" fmla="*/ 543480 w 937515"/>
                  <a:gd name="connsiteY1656" fmla="*/ 759993 h 817051"/>
                  <a:gd name="connsiteX1657" fmla="*/ 543480 w 937515"/>
                  <a:gd name="connsiteY1657" fmla="*/ 759856 h 817051"/>
                  <a:gd name="connsiteX1658" fmla="*/ 543480 w 937515"/>
                  <a:gd name="connsiteY1658" fmla="*/ 760267 h 817051"/>
                  <a:gd name="connsiteX1659" fmla="*/ 543480 w 937515"/>
                  <a:gd name="connsiteY1659" fmla="*/ 760542 h 817051"/>
                  <a:gd name="connsiteX1660" fmla="*/ 543480 w 937515"/>
                  <a:gd name="connsiteY1660" fmla="*/ 760405 h 817051"/>
                  <a:gd name="connsiteX1661" fmla="*/ 544577 w 937515"/>
                  <a:gd name="connsiteY1661" fmla="*/ 768771 h 817051"/>
                  <a:gd name="connsiteX1662" fmla="*/ 544440 w 937515"/>
                  <a:gd name="connsiteY1662" fmla="*/ 768086 h 817051"/>
                  <a:gd name="connsiteX1663" fmla="*/ 545949 w 937515"/>
                  <a:gd name="connsiteY1663" fmla="*/ 773983 h 817051"/>
                  <a:gd name="connsiteX1664" fmla="*/ 547595 w 937515"/>
                  <a:gd name="connsiteY1664" fmla="*/ 777687 h 817051"/>
                  <a:gd name="connsiteX1665" fmla="*/ 547458 w 937515"/>
                  <a:gd name="connsiteY1665" fmla="*/ 777412 h 817051"/>
                  <a:gd name="connsiteX1666" fmla="*/ 549378 w 937515"/>
                  <a:gd name="connsiteY1666" fmla="*/ 780567 h 817051"/>
                  <a:gd name="connsiteX1667" fmla="*/ 549241 w 937515"/>
                  <a:gd name="connsiteY1667" fmla="*/ 780430 h 817051"/>
                  <a:gd name="connsiteX1668" fmla="*/ 551298 w 937515"/>
                  <a:gd name="connsiteY1668" fmla="*/ 783173 h 817051"/>
                  <a:gd name="connsiteX1669" fmla="*/ 551161 w 937515"/>
                  <a:gd name="connsiteY1669" fmla="*/ 783036 h 817051"/>
                  <a:gd name="connsiteX1670" fmla="*/ 553493 w 937515"/>
                  <a:gd name="connsiteY1670" fmla="*/ 785368 h 817051"/>
                  <a:gd name="connsiteX1671" fmla="*/ 553081 w 937515"/>
                  <a:gd name="connsiteY1671" fmla="*/ 784956 h 817051"/>
                  <a:gd name="connsiteX1672" fmla="*/ 554041 w 937515"/>
                  <a:gd name="connsiteY1672" fmla="*/ 785642 h 817051"/>
                  <a:gd name="connsiteX1673" fmla="*/ 554316 w 937515"/>
                  <a:gd name="connsiteY1673" fmla="*/ 785779 h 817051"/>
                  <a:gd name="connsiteX1674" fmla="*/ 554041 w 937515"/>
                  <a:gd name="connsiteY1674" fmla="*/ 785642 h 817051"/>
                  <a:gd name="connsiteX1675" fmla="*/ 555687 w 937515"/>
                  <a:gd name="connsiteY1675" fmla="*/ 786602 h 817051"/>
                  <a:gd name="connsiteX1676" fmla="*/ 555550 w 937515"/>
                  <a:gd name="connsiteY1676" fmla="*/ 786602 h 817051"/>
                  <a:gd name="connsiteX1677" fmla="*/ 558705 w 937515"/>
                  <a:gd name="connsiteY1677" fmla="*/ 787974 h 817051"/>
                  <a:gd name="connsiteX1678" fmla="*/ 558156 w 937515"/>
                  <a:gd name="connsiteY1678" fmla="*/ 787837 h 817051"/>
                  <a:gd name="connsiteX1679" fmla="*/ 561997 w 937515"/>
                  <a:gd name="connsiteY1679" fmla="*/ 788797 h 817051"/>
                  <a:gd name="connsiteX1680" fmla="*/ 565289 w 937515"/>
                  <a:gd name="connsiteY1680" fmla="*/ 789208 h 817051"/>
                  <a:gd name="connsiteX1681" fmla="*/ 565014 w 937515"/>
                  <a:gd name="connsiteY1681" fmla="*/ 789208 h 817051"/>
                  <a:gd name="connsiteX1682" fmla="*/ 568855 w 937515"/>
                  <a:gd name="connsiteY1682" fmla="*/ 789071 h 817051"/>
                  <a:gd name="connsiteX1683" fmla="*/ 568169 w 937515"/>
                  <a:gd name="connsiteY1683" fmla="*/ 789071 h 817051"/>
                  <a:gd name="connsiteX1684" fmla="*/ 569952 w 937515"/>
                  <a:gd name="connsiteY1684" fmla="*/ 788797 h 817051"/>
                  <a:gd name="connsiteX1685" fmla="*/ 575987 w 937515"/>
                  <a:gd name="connsiteY1685" fmla="*/ 787151 h 817051"/>
                  <a:gd name="connsiteX1686" fmla="*/ 582022 w 937515"/>
                  <a:gd name="connsiteY1686" fmla="*/ 784545 h 817051"/>
                  <a:gd name="connsiteX1687" fmla="*/ 581473 w 937515"/>
                  <a:gd name="connsiteY1687" fmla="*/ 784819 h 817051"/>
                  <a:gd name="connsiteX1688" fmla="*/ 589429 w 937515"/>
                  <a:gd name="connsiteY1688" fmla="*/ 780155 h 817051"/>
                  <a:gd name="connsiteX1689" fmla="*/ 598344 w 937515"/>
                  <a:gd name="connsiteY1689" fmla="*/ 773023 h 817051"/>
                  <a:gd name="connsiteX1690" fmla="*/ 608220 w 937515"/>
                  <a:gd name="connsiteY1690" fmla="*/ 763148 h 817051"/>
                  <a:gd name="connsiteX1691" fmla="*/ 623582 w 937515"/>
                  <a:gd name="connsiteY1691" fmla="*/ 743122 h 817051"/>
                  <a:gd name="connsiteX1692" fmla="*/ 623582 w 937515"/>
                  <a:gd name="connsiteY1692" fmla="*/ 743260 h 817051"/>
                  <a:gd name="connsiteX1693" fmla="*/ 643744 w 937515"/>
                  <a:gd name="connsiteY1693" fmla="*/ 708284 h 817051"/>
                  <a:gd name="connsiteX1694" fmla="*/ 643607 w 937515"/>
                  <a:gd name="connsiteY1694" fmla="*/ 708558 h 817051"/>
                  <a:gd name="connsiteX1695" fmla="*/ 656500 w 937515"/>
                  <a:gd name="connsiteY1695" fmla="*/ 680166 h 817051"/>
                  <a:gd name="connsiteX1696" fmla="*/ 656912 w 937515"/>
                  <a:gd name="connsiteY1696" fmla="*/ 666587 h 817051"/>
                  <a:gd name="connsiteX1697" fmla="*/ 658283 w 937515"/>
                  <a:gd name="connsiteY1697" fmla="*/ 644504 h 817051"/>
                  <a:gd name="connsiteX1698" fmla="*/ 659655 w 937515"/>
                  <a:gd name="connsiteY1698" fmla="*/ 629691 h 817051"/>
                  <a:gd name="connsiteX1699" fmla="*/ 660752 w 937515"/>
                  <a:gd name="connsiteY1699" fmla="*/ 617347 h 817051"/>
                  <a:gd name="connsiteX1700" fmla="*/ 661163 w 937515"/>
                  <a:gd name="connsiteY1700" fmla="*/ 612272 h 817051"/>
                  <a:gd name="connsiteX1701" fmla="*/ 663632 w 937515"/>
                  <a:gd name="connsiteY1701" fmla="*/ 593207 h 817051"/>
                  <a:gd name="connsiteX1702" fmla="*/ 666376 w 937515"/>
                  <a:gd name="connsiteY1702" fmla="*/ 573181 h 817051"/>
                  <a:gd name="connsiteX1703" fmla="*/ 676525 w 937515"/>
                  <a:gd name="connsiteY1703" fmla="*/ 526547 h 817051"/>
                  <a:gd name="connsiteX1704" fmla="*/ 680092 w 937515"/>
                  <a:gd name="connsiteY1704" fmla="*/ 515437 h 817051"/>
                  <a:gd name="connsiteX1705" fmla="*/ 683383 w 937515"/>
                  <a:gd name="connsiteY1705" fmla="*/ 506384 h 817051"/>
                  <a:gd name="connsiteX1706" fmla="*/ 687224 w 937515"/>
                  <a:gd name="connsiteY1706" fmla="*/ 499663 h 817051"/>
                  <a:gd name="connsiteX1707" fmla="*/ 694631 w 937515"/>
                  <a:gd name="connsiteY1707" fmla="*/ 492943 h 817051"/>
                  <a:gd name="connsiteX1708" fmla="*/ 701214 w 937515"/>
                  <a:gd name="connsiteY1708" fmla="*/ 493766 h 817051"/>
                  <a:gd name="connsiteX1709" fmla="*/ 704506 w 937515"/>
                  <a:gd name="connsiteY1709" fmla="*/ 498154 h 817051"/>
                  <a:gd name="connsiteX1710" fmla="*/ 705878 w 937515"/>
                  <a:gd name="connsiteY1710" fmla="*/ 500761 h 817051"/>
                  <a:gd name="connsiteX1711" fmla="*/ 706838 w 937515"/>
                  <a:gd name="connsiteY1711" fmla="*/ 504190 h 817051"/>
                  <a:gd name="connsiteX1712" fmla="*/ 707249 w 937515"/>
                  <a:gd name="connsiteY1712" fmla="*/ 509539 h 817051"/>
                  <a:gd name="connsiteX1713" fmla="*/ 707112 w 937515"/>
                  <a:gd name="connsiteY1713" fmla="*/ 516534 h 817051"/>
                  <a:gd name="connsiteX1714" fmla="*/ 706838 w 937515"/>
                  <a:gd name="connsiteY1714" fmla="*/ 521883 h 817051"/>
                  <a:gd name="connsiteX1715" fmla="*/ 706015 w 937515"/>
                  <a:gd name="connsiteY1715" fmla="*/ 528879 h 817051"/>
                  <a:gd name="connsiteX1716" fmla="*/ 705055 w 937515"/>
                  <a:gd name="connsiteY1716" fmla="*/ 536011 h 817051"/>
                  <a:gd name="connsiteX1717" fmla="*/ 701214 w 937515"/>
                  <a:gd name="connsiteY1717" fmla="*/ 560288 h 817051"/>
                  <a:gd name="connsiteX1718" fmla="*/ 700117 w 937515"/>
                  <a:gd name="connsiteY1718" fmla="*/ 565637 h 817051"/>
                  <a:gd name="connsiteX1719" fmla="*/ 696962 w 937515"/>
                  <a:gd name="connsiteY1719" fmla="*/ 581273 h 817051"/>
                  <a:gd name="connsiteX1720" fmla="*/ 694631 w 937515"/>
                  <a:gd name="connsiteY1720" fmla="*/ 592932 h 817051"/>
                  <a:gd name="connsiteX1721" fmla="*/ 689556 w 937515"/>
                  <a:gd name="connsiteY1721" fmla="*/ 614055 h 817051"/>
                  <a:gd name="connsiteX1722" fmla="*/ 670353 w 937515"/>
                  <a:gd name="connsiteY1722" fmla="*/ 672759 h 817051"/>
                  <a:gd name="connsiteX1723" fmla="*/ 666101 w 937515"/>
                  <a:gd name="connsiteY1723" fmla="*/ 683320 h 817051"/>
                  <a:gd name="connsiteX1724" fmla="*/ 666513 w 937515"/>
                  <a:gd name="connsiteY1724" fmla="*/ 705266 h 817051"/>
                  <a:gd name="connsiteX1725" fmla="*/ 666513 w 937515"/>
                  <a:gd name="connsiteY1725" fmla="*/ 705129 h 817051"/>
                  <a:gd name="connsiteX1726" fmla="*/ 667884 w 937515"/>
                  <a:gd name="connsiteY1726" fmla="*/ 717199 h 817051"/>
                  <a:gd name="connsiteX1727" fmla="*/ 667884 w 937515"/>
                  <a:gd name="connsiteY1727" fmla="*/ 717199 h 817051"/>
                  <a:gd name="connsiteX1728" fmla="*/ 667884 w 937515"/>
                  <a:gd name="connsiteY1728" fmla="*/ 717199 h 817051"/>
                  <a:gd name="connsiteX1729" fmla="*/ 667884 w 937515"/>
                  <a:gd name="connsiteY1729" fmla="*/ 717474 h 817051"/>
                  <a:gd name="connsiteX1730" fmla="*/ 667884 w 937515"/>
                  <a:gd name="connsiteY1730" fmla="*/ 717336 h 817051"/>
                  <a:gd name="connsiteX1731" fmla="*/ 669393 w 937515"/>
                  <a:gd name="connsiteY1731" fmla="*/ 723371 h 817051"/>
                  <a:gd name="connsiteX1732" fmla="*/ 669256 w 937515"/>
                  <a:gd name="connsiteY1732" fmla="*/ 722823 h 817051"/>
                  <a:gd name="connsiteX1733" fmla="*/ 669805 w 937515"/>
                  <a:gd name="connsiteY1733" fmla="*/ 724468 h 817051"/>
                  <a:gd name="connsiteX1734" fmla="*/ 669667 w 937515"/>
                  <a:gd name="connsiteY1734" fmla="*/ 724194 h 817051"/>
                  <a:gd name="connsiteX1735" fmla="*/ 669942 w 937515"/>
                  <a:gd name="connsiteY1735" fmla="*/ 724743 h 817051"/>
                  <a:gd name="connsiteX1736" fmla="*/ 669942 w 937515"/>
                  <a:gd name="connsiteY1736" fmla="*/ 724880 h 817051"/>
                  <a:gd name="connsiteX1737" fmla="*/ 669942 w 937515"/>
                  <a:gd name="connsiteY1737" fmla="*/ 724880 h 817051"/>
                  <a:gd name="connsiteX1738" fmla="*/ 671588 w 937515"/>
                  <a:gd name="connsiteY1738" fmla="*/ 727623 h 817051"/>
                  <a:gd name="connsiteX1739" fmla="*/ 671313 w 937515"/>
                  <a:gd name="connsiteY1739" fmla="*/ 727212 h 817051"/>
                  <a:gd name="connsiteX1740" fmla="*/ 672411 w 937515"/>
                  <a:gd name="connsiteY1740" fmla="*/ 728583 h 817051"/>
                  <a:gd name="connsiteX1741" fmla="*/ 673096 w 937515"/>
                  <a:gd name="connsiteY1741" fmla="*/ 729269 h 817051"/>
                  <a:gd name="connsiteX1742" fmla="*/ 674057 w 937515"/>
                  <a:gd name="connsiteY1742" fmla="*/ 730092 h 817051"/>
                  <a:gd name="connsiteX1743" fmla="*/ 674742 w 937515"/>
                  <a:gd name="connsiteY1743" fmla="*/ 730504 h 817051"/>
                  <a:gd name="connsiteX1744" fmla="*/ 675840 w 937515"/>
                  <a:gd name="connsiteY1744" fmla="*/ 730778 h 817051"/>
                  <a:gd name="connsiteX1745" fmla="*/ 676937 w 937515"/>
                  <a:gd name="connsiteY1745" fmla="*/ 730915 h 817051"/>
                  <a:gd name="connsiteX1746" fmla="*/ 680777 w 937515"/>
                  <a:gd name="connsiteY1746" fmla="*/ 730367 h 817051"/>
                  <a:gd name="connsiteX1747" fmla="*/ 680092 w 937515"/>
                  <a:gd name="connsiteY1747" fmla="*/ 730504 h 817051"/>
                  <a:gd name="connsiteX1748" fmla="*/ 681463 w 937515"/>
                  <a:gd name="connsiteY1748" fmla="*/ 730092 h 817051"/>
                  <a:gd name="connsiteX1749" fmla="*/ 681463 w 937515"/>
                  <a:gd name="connsiteY1749" fmla="*/ 730092 h 817051"/>
                  <a:gd name="connsiteX1750" fmla="*/ 682972 w 937515"/>
                  <a:gd name="connsiteY1750" fmla="*/ 729406 h 817051"/>
                  <a:gd name="connsiteX1751" fmla="*/ 684618 w 937515"/>
                  <a:gd name="connsiteY1751" fmla="*/ 728446 h 817051"/>
                  <a:gd name="connsiteX1752" fmla="*/ 684618 w 937515"/>
                  <a:gd name="connsiteY1752" fmla="*/ 728446 h 817051"/>
                  <a:gd name="connsiteX1753" fmla="*/ 687635 w 937515"/>
                  <a:gd name="connsiteY1753" fmla="*/ 726252 h 817051"/>
                  <a:gd name="connsiteX1754" fmla="*/ 687224 w 937515"/>
                  <a:gd name="connsiteY1754" fmla="*/ 726663 h 817051"/>
                  <a:gd name="connsiteX1755" fmla="*/ 694768 w 937515"/>
                  <a:gd name="connsiteY1755" fmla="*/ 719257 h 817051"/>
                  <a:gd name="connsiteX1756" fmla="*/ 700391 w 937515"/>
                  <a:gd name="connsiteY1756" fmla="*/ 711987 h 817051"/>
                  <a:gd name="connsiteX1757" fmla="*/ 709718 w 937515"/>
                  <a:gd name="connsiteY1757" fmla="*/ 695802 h 817051"/>
                  <a:gd name="connsiteX1758" fmla="*/ 709581 w 937515"/>
                  <a:gd name="connsiteY1758" fmla="*/ 696077 h 817051"/>
                  <a:gd name="connsiteX1759" fmla="*/ 720965 w 937515"/>
                  <a:gd name="connsiteY1759" fmla="*/ 668645 h 817051"/>
                  <a:gd name="connsiteX1760" fmla="*/ 720965 w 937515"/>
                  <a:gd name="connsiteY1760" fmla="*/ 668645 h 817051"/>
                  <a:gd name="connsiteX1761" fmla="*/ 735367 w 937515"/>
                  <a:gd name="connsiteY1761" fmla="*/ 615701 h 817051"/>
                  <a:gd name="connsiteX1762" fmla="*/ 735230 w 937515"/>
                  <a:gd name="connsiteY1762" fmla="*/ 616387 h 817051"/>
                  <a:gd name="connsiteX1763" fmla="*/ 738796 w 937515"/>
                  <a:gd name="connsiteY1763" fmla="*/ 597870 h 817051"/>
                  <a:gd name="connsiteX1764" fmla="*/ 740168 w 937515"/>
                  <a:gd name="connsiteY1764" fmla="*/ 589366 h 817051"/>
                  <a:gd name="connsiteX1765" fmla="*/ 741402 w 937515"/>
                  <a:gd name="connsiteY1765" fmla="*/ 581685 h 817051"/>
                  <a:gd name="connsiteX1766" fmla="*/ 741539 w 937515"/>
                  <a:gd name="connsiteY1766" fmla="*/ 578668 h 817051"/>
                  <a:gd name="connsiteX1767" fmla="*/ 742362 w 937515"/>
                  <a:gd name="connsiteY1767" fmla="*/ 559876 h 817051"/>
                  <a:gd name="connsiteX1768" fmla="*/ 743185 w 937515"/>
                  <a:gd name="connsiteY1768" fmla="*/ 546024 h 817051"/>
                  <a:gd name="connsiteX1769" fmla="*/ 744008 w 937515"/>
                  <a:gd name="connsiteY1769" fmla="*/ 534914 h 817051"/>
                  <a:gd name="connsiteX1770" fmla="*/ 745243 w 937515"/>
                  <a:gd name="connsiteY1770" fmla="*/ 523255 h 817051"/>
                  <a:gd name="connsiteX1771" fmla="*/ 745517 w 937515"/>
                  <a:gd name="connsiteY1771" fmla="*/ 513517 h 817051"/>
                  <a:gd name="connsiteX1772" fmla="*/ 747026 w 937515"/>
                  <a:gd name="connsiteY1772" fmla="*/ 507070 h 817051"/>
                  <a:gd name="connsiteX1773" fmla="*/ 750180 w 937515"/>
                  <a:gd name="connsiteY1773" fmla="*/ 503092 h 817051"/>
                  <a:gd name="connsiteX1774" fmla="*/ 754432 w 937515"/>
                  <a:gd name="connsiteY1774" fmla="*/ 502406 h 817051"/>
                  <a:gd name="connsiteX1775" fmla="*/ 759096 w 937515"/>
                  <a:gd name="connsiteY1775" fmla="*/ 507070 h 817051"/>
                  <a:gd name="connsiteX1776" fmla="*/ 759233 w 937515"/>
                  <a:gd name="connsiteY1776" fmla="*/ 515025 h 817051"/>
                  <a:gd name="connsiteX1777" fmla="*/ 758959 w 937515"/>
                  <a:gd name="connsiteY1777" fmla="*/ 522843 h 817051"/>
                  <a:gd name="connsiteX1778" fmla="*/ 757724 w 937515"/>
                  <a:gd name="connsiteY1778" fmla="*/ 535599 h 817051"/>
                  <a:gd name="connsiteX1779" fmla="*/ 756078 w 937515"/>
                  <a:gd name="connsiteY1779" fmla="*/ 548767 h 817051"/>
                  <a:gd name="connsiteX1780" fmla="*/ 753335 w 937515"/>
                  <a:gd name="connsiteY1780" fmla="*/ 569341 h 817051"/>
                  <a:gd name="connsiteX1781" fmla="*/ 750455 w 937515"/>
                  <a:gd name="connsiteY1781" fmla="*/ 587446 h 817051"/>
                  <a:gd name="connsiteX1782" fmla="*/ 750317 w 937515"/>
                  <a:gd name="connsiteY1782" fmla="*/ 590326 h 817051"/>
                  <a:gd name="connsiteX1783" fmla="*/ 749769 w 937515"/>
                  <a:gd name="connsiteY1783" fmla="*/ 603494 h 817051"/>
                  <a:gd name="connsiteX1784" fmla="*/ 749632 w 937515"/>
                  <a:gd name="connsiteY1784" fmla="*/ 619267 h 817051"/>
                  <a:gd name="connsiteX1785" fmla="*/ 749357 w 937515"/>
                  <a:gd name="connsiteY1785" fmla="*/ 642858 h 817051"/>
                  <a:gd name="connsiteX1786" fmla="*/ 749495 w 937515"/>
                  <a:gd name="connsiteY1786" fmla="*/ 651774 h 817051"/>
                  <a:gd name="connsiteX1787" fmla="*/ 750866 w 937515"/>
                  <a:gd name="connsiteY1787" fmla="*/ 689904 h 817051"/>
                  <a:gd name="connsiteX1788" fmla="*/ 752786 w 937515"/>
                  <a:gd name="connsiteY1788" fmla="*/ 712536 h 817051"/>
                  <a:gd name="connsiteX1789" fmla="*/ 754432 w 937515"/>
                  <a:gd name="connsiteY1789" fmla="*/ 729544 h 817051"/>
                  <a:gd name="connsiteX1790" fmla="*/ 757450 w 937515"/>
                  <a:gd name="connsiteY1790" fmla="*/ 753409 h 817051"/>
                  <a:gd name="connsiteX1791" fmla="*/ 757998 w 937515"/>
                  <a:gd name="connsiteY1791" fmla="*/ 756564 h 817051"/>
                  <a:gd name="connsiteX1792" fmla="*/ 759233 w 937515"/>
                  <a:gd name="connsiteY1792" fmla="*/ 763559 h 817051"/>
                  <a:gd name="connsiteX1793" fmla="*/ 761153 w 937515"/>
                  <a:gd name="connsiteY1793" fmla="*/ 774944 h 817051"/>
                  <a:gd name="connsiteX1794" fmla="*/ 761153 w 937515"/>
                  <a:gd name="connsiteY1794" fmla="*/ 774806 h 817051"/>
                  <a:gd name="connsiteX1795" fmla="*/ 763073 w 937515"/>
                  <a:gd name="connsiteY1795" fmla="*/ 783722 h 817051"/>
                  <a:gd name="connsiteX1796" fmla="*/ 766502 w 937515"/>
                  <a:gd name="connsiteY1796" fmla="*/ 794969 h 817051"/>
                  <a:gd name="connsiteX1797" fmla="*/ 766502 w 937515"/>
                  <a:gd name="connsiteY1797" fmla="*/ 794969 h 817051"/>
                  <a:gd name="connsiteX1798" fmla="*/ 768011 w 937515"/>
                  <a:gd name="connsiteY1798" fmla="*/ 798672 h 817051"/>
                  <a:gd name="connsiteX1799" fmla="*/ 767737 w 937515"/>
                  <a:gd name="connsiteY1799" fmla="*/ 798124 h 817051"/>
                  <a:gd name="connsiteX1800" fmla="*/ 768834 w 937515"/>
                  <a:gd name="connsiteY1800" fmla="*/ 800044 h 817051"/>
                  <a:gd name="connsiteX1801" fmla="*/ 768423 w 937515"/>
                  <a:gd name="connsiteY1801" fmla="*/ 799495 h 817051"/>
                  <a:gd name="connsiteX1802" fmla="*/ 770891 w 937515"/>
                  <a:gd name="connsiteY1802" fmla="*/ 802787 h 817051"/>
                  <a:gd name="connsiteX1803" fmla="*/ 770480 w 937515"/>
                  <a:gd name="connsiteY1803" fmla="*/ 802376 h 817051"/>
                  <a:gd name="connsiteX1804" fmla="*/ 772949 w 937515"/>
                  <a:gd name="connsiteY1804" fmla="*/ 804844 h 817051"/>
                  <a:gd name="connsiteX1805" fmla="*/ 772812 w 937515"/>
                  <a:gd name="connsiteY1805" fmla="*/ 804707 h 817051"/>
                  <a:gd name="connsiteX1806" fmla="*/ 774183 w 937515"/>
                  <a:gd name="connsiteY1806" fmla="*/ 805667 h 817051"/>
                  <a:gd name="connsiteX1807" fmla="*/ 775006 w 937515"/>
                  <a:gd name="connsiteY1807" fmla="*/ 806216 h 817051"/>
                  <a:gd name="connsiteX1808" fmla="*/ 775692 w 937515"/>
                  <a:gd name="connsiteY1808" fmla="*/ 806490 h 817051"/>
                  <a:gd name="connsiteX1809" fmla="*/ 776789 w 937515"/>
                  <a:gd name="connsiteY1809" fmla="*/ 806628 h 817051"/>
                  <a:gd name="connsiteX1810" fmla="*/ 779944 w 937515"/>
                  <a:gd name="connsiteY1810" fmla="*/ 806079 h 817051"/>
                  <a:gd name="connsiteX1811" fmla="*/ 779258 w 937515"/>
                  <a:gd name="connsiteY1811" fmla="*/ 806216 h 817051"/>
                  <a:gd name="connsiteX1812" fmla="*/ 780904 w 937515"/>
                  <a:gd name="connsiteY1812" fmla="*/ 805667 h 817051"/>
                  <a:gd name="connsiteX1813" fmla="*/ 782550 w 937515"/>
                  <a:gd name="connsiteY1813" fmla="*/ 804982 h 817051"/>
                  <a:gd name="connsiteX1814" fmla="*/ 785568 w 937515"/>
                  <a:gd name="connsiteY1814" fmla="*/ 803335 h 817051"/>
                  <a:gd name="connsiteX1815" fmla="*/ 785019 w 937515"/>
                  <a:gd name="connsiteY1815" fmla="*/ 803610 h 817051"/>
                  <a:gd name="connsiteX1816" fmla="*/ 787899 w 937515"/>
                  <a:gd name="connsiteY1816" fmla="*/ 801278 h 817051"/>
                  <a:gd name="connsiteX1817" fmla="*/ 787625 w 937515"/>
                  <a:gd name="connsiteY1817" fmla="*/ 801553 h 817051"/>
                  <a:gd name="connsiteX1818" fmla="*/ 790368 w 937515"/>
                  <a:gd name="connsiteY1818" fmla="*/ 798672 h 817051"/>
                  <a:gd name="connsiteX1819" fmla="*/ 789957 w 937515"/>
                  <a:gd name="connsiteY1819" fmla="*/ 799084 h 817051"/>
                  <a:gd name="connsiteX1820" fmla="*/ 795992 w 937515"/>
                  <a:gd name="connsiteY1820" fmla="*/ 791266 h 817051"/>
                  <a:gd name="connsiteX1821" fmla="*/ 795992 w 937515"/>
                  <a:gd name="connsiteY1821" fmla="*/ 791266 h 817051"/>
                  <a:gd name="connsiteX1822" fmla="*/ 795992 w 937515"/>
                  <a:gd name="connsiteY1822" fmla="*/ 791128 h 817051"/>
                  <a:gd name="connsiteX1823" fmla="*/ 796266 w 937515"/>
                  <a:gd name="connsiteY1823" fmla="*/ 790717 h 817051"/>
                  <a:gd name="connsiteX1824" fmla="*/ 795992 w 937515"/>
                  <a:gd name="connsiteY1824" fmla="*/ 790991 h 817051"/>
                  <a:gd name="connsiteX1825" fmla="*/ 801890 w 937515"/>
                  <a:gd name="connsiteY1825" fmla="*/ 780704 h 817051"/>
                  <a:gd name="connsiteX1826" fmla="*/ 801615 w 937515"/>
                  <a:gd name="connsiteY1826" fmla="*/ 781253 h 817051"/>
                  <a:gd name="connsiteX1827" fmla="*/ 808885 w 937515"/>
                  <a:gd name="connsiteY1827" fmla="*/ 765480 h 817051"/>
                  <a:gd name="connsiteX1828" fmla="*/ 816291 w 937515"/>
                  <a:gd name="connsiteY1828" fmla="*/ 745865 h 817051"/>
                  <a:gd name="connsiteX1829" fmla="*/ 816291 w 937515"/>
                  <a:gd name="connsiteY1829" fmla="*/ 745865 h 817051"/>
                  <a:gd name="connsiteX1830" fmla="*/ 821504 w 937515"/>
                  <a:gd name="connsiteY1830" fmla="*/ 728720 h 817051"/>
                  <a:gd name="connsiteX1831" fmla="*/ 824110 w 937515"/>
                  <a:gd name="connsiteY1831" fmla="*/ 720354 h 817051"/>
                  <a:gd name="connsiteX1832" fmla="*/ 824658 w 937515"/>
                  <a:gd name="connsiteY1832" fmla="*/ 718159 h 817051"/>
                  <a:gd name="connsiteX1833" fmla="*/ 820955 w 937515"/>
                  <a:gd name="connsiteY1833" fmla="*/ 715965 h 817051"/>
                  <a:gd name="connsiteX1834" fmla="*/ 816566 w 937515"/>
                  <a:gd name="connsiteY1834" fmla="*/ 710478 h 817051"/>
                  <a:gd name="connsiteX1835" fmla="*/ 813274 w 937515"/>
                  <a:gd name="connsiteY1835" fmla="*/ 701563 h 817051"/>
                  <a:gd name="connsiteX1836" fmla="*/ 812314 w 937515"/>
                  <a:gd name="connsiteY1836" fmla="*/ 696351 h 817051"/>
                  <a:gd name="connsiteX1837" fmla="*/ 811354 w 937515"/>
                  <a:gd name="connsiteY1837" fmla="*/ 689630 h 817051"/>
                  <a:gd name="connsiteX1838" fmla="*/ 810805 w 937515"/>
                  <a:gd name="connsiteY1838" fmla="*/ 682223 h 817051"/>
                  <a:gd name="connsiteX1839" fmla="*/ 810257 w 937515"/>
                  <a:gd name="connsiteY1839" fmla="*/ 670427 h 817051"/>
                  <a:gd name="connsiteX1840" fmla="*/ 809982 w 937515"/>
                  <a:gd name="connsiteY1840" fmla="*/ 657535 h 817051"/>
                  <a:gd name="connsiteX1841" fmla="*/ 809982 w 937515"/>
                  <a:gd name="connsiteY1841" fmla="*/ 644779 h 817051"/>
                  <a:gd name="connsiteX1842" fmla="*/ 809982 w 937515"/>
                  <a:gd name="connsiteY1842" fmla="*/ 629005 h 817051"/>
                  <a:gd name="connsiteX1843" fmla="*/ 810394 w 937515"/>
                  <a:gd name="connsiteY1843" fmla="*/ 612546 h 817051"/>
                  <a:gd name="connsiteX1844" fmla="*/ 810805 w 937515"/>
                  <a:gd name="connsiteY1844" fmla="*/ 599379 h 817051"/>
                  <a:gd name="connsiteX1845" fmla="*/ 812451 w 937515"/>
                  <a:gd name="connsiteY1845" fmla="*/ 565775 h 817051"/>
                  <a:gd name="connsiteX1846" fmla="*/ 813823 w 937515"/>
                  <a:gd name="connsiteY1846" fmla="*/ 547807 h 817051"/>
                  <a:gd name="connsiteX1847" fmla="*/ 814920 w 937515"/>
                  <a:gd name="connsiteY1847" fmla="*/ 537931 h 817051"/>
                  <a:gd name="connsiteX1848" fmla="*/ 816566 w 937515"/>
                  <a:gd name="connsiteY1848" fmla="*/ 527370 h 817051"/>
                  <a:gd name="connsiteX1849" fmla="*/ 818760 w 937515"/>
                  <a:gd name="connsiteY1849" fmla="*/ 519003 h 817051"/>
                  <a:gd name="connsiteX1850" fmla="*/ 821366 w 937515"/>
                  <a:gd name="connsiteY1850" fmla="*/ 512693 h 817051"/>
                  <a:gd name="connsiteX1851" fmla="*/ 823561 w 937515"/>
                  <a:gd name="connsiteY1851" fmla="*/ 509950 h 817051"/>
                  <a:gd name="connsiteX1852" fmla="*/ 825481 w 937515"/>
                  <a:gd name="connsiteY1852" fmla="*/ 508579 h 817051"/>
                  <a:gd name="connsiteX1853" fmla="*/ 829322 w 937515"/>
                  <a:gd name="connsiteY1853" fmla="*/ 506659 h 817051"/>
                  <a:gd name="connsiteX1854" fmla="*/ 834945 w 937515"/>
                  <a:gd name="connsiteY1854" fmla="*/ 508167 h 817051"/>
                  <a:gd name="connsiteX1855" fmla="*/ 837963 w 937515"/>
                  <a:gd name="connsiteY1855" fmla="*/ 512419 h 817051"/>
                  <a:gd name="connsiteX1856" fmla="*/ 839060 w 937515"/>
                  <a:gd name="connsiteY1856" fmla="*/ 514477 h 817051"/>
                  <a:gd name="connsiteX1857" fmla="*/ 840020 w 937515"/>
                  <a:gd name="connsiteY1857" fmla="*/ 516946 h 817051"/>
                  <a:gd name="connsiteX1858" fmla="*/ 841803 w 937515"/>
                  <a:gd name="connsiteY1858" fmla="*/ 526272 h 817051"/>
                  <a:gd name="connsiteX1859" fmla="*/ 843998 w 937515"/>
                  <a:gd name="connsiteY1859" fmla="*/ 545201 h 817051"/>
                  <a:gd name="connsiteX1860" fmla="*/ 844958 w 937515"/>
                  <a:gd name="connsiteY1860" fmla="*/ 554665 h 817051"/>
                  <a:gd name="connsiteX1861" fmla="*/ 845918 w 937515"/>
                  <a:gd name="connsiteY1861" fmla="*/ 568929 h 817051"/>
                  <a:gd name="connsiteX1862" fmla="*/ 846604 w 937515"/>
                  <a:gd name="connsiteY1862" fmla="*/ 591835 h 817051"/>
                  <a:gd name="connsiteX1863" fmla="*/ 846604 w 937515"/>
                  <a:gd name="connsiteY1863" fmla="*/ 611037 h 817051"/>
                  <a:gd name="connsiteX1864" fmla="*/ 846467 w 937515"/>
                  <a:gd name="connsiteY1864" fmla="*/ 625713 h 817051"/>
                  <a:gd name="connsiteX1865" fmla="*/ 846329 w 937515"/>
                  <a:gd name="connsiteY1865" fmla="*/ 631474 h 817051"/>
                  <a:gd name="connsiteX1866" fmla="*/ 844684 w 937515"/>
                  <a:gd name="connsiteY1866" fmla="*/ 659317 h 817051"/>
                  <a:gd name="connsiteX1867" fmla="*/ 844272 w 937515"/>
                  <a:gd name="connsiteY1867" fmla="*/ 667822 h 817051"/>
                  <a:gd name="connsiteX1868" fmla="*/ 843175 w 937515"/>
                  <a:gd name="connsiteY1868" fmla="*/ 678657 h 817051"/>
                  <a:gd name="connsiteX1869" fmla="*/ 840569 w 937515"/>
                  <a:gd name="connsiteY1869" fmla="*/ 696351 h 817051"/>
                  <a:gd name="connsiteX1870" fmla="*/ 837826 w 937515"/>
                  <a:gd name="connsiteY1870" fmla="*/ 709518 h 817051"/>
                  <a:gd name="connsiteX1871" fmla="*/ 840294 w 937515"/>
                  <a:gd name="connsiteY1871" fmla="*/ 708421 h 817051"/>
                  <a:gd name="connsiteX1872" fmla="*/ 847701 w 937515"/>
                  <a:gd name="connsiteY1872" fmla="*/ 704032 h 817051"/>
                  <a:gd name="connsiteX1873" fmla="*/ 852502 w 937515"/>
                  <a:gd name="connsiteY1873" fmla="*/ 700329 h 817051"/>
                  <a:gd name="connsiteX1874" fmla="*/ 861143 w 937515"/>
                  <a:gd name="connsiteY1874" fmla="*/ 691550 h 817051"/>
                  <a:gd name="connsiteX1875" fmla="*/ 861143 w 937515"/>
                  <a:gd name="connsiteY1875" fmla="*/ 691550 h 817051"/>
                  <a:gd name="connsiteX1876" fmla="*/ 871293 w 937515"/>
                  <a:gd name="connsiteY1876" fmla="*/ 677834 h 817051"/>
                  <a:gd name="connsiteX1877" fmla="*/ 871293 w 937515"/>
                  <a:gd name="connsiteY1877" fmla="*/ 677834 h 817051"/>
                  <a:gd name="connsiteX1878" fmla="*/ 875408 w 937515"/>
                  <a:gd name="connsiteY1878" fmla="*/ 671662 h 817051"/>
                  <a:gd name="connsiteX1879" fmla="*/ 878425 w 937515"/>
                  <a:gd name="connsiteY1879" fmla="*/ 666724 h 817051"/>
                  <a:gd name="connsiteX1880" fmla="*/ 887752 w 937515"/>
                  <a:gd name="connsiteY1880" fmla="*/ 651637 h 817051"/>
                  <a:gd name="connsiteX1881" fmla="*/ 899959 w 937515"/>
                  <a:gd name="connsiteY1881" fmla="*/ 631885 h 817051"/>
                  <a:gd name="connsiteX1882" fmla="*/ 927803 w 937515"/>
                  <a:gd name="connsiteY1882" fmla="*/ 586074 h 817051"/>
                  <a:gd name="connsiteX1883" fmla="*/ 934935 w 937515"/>
                  <a:gd name="connsiteY1883" fmla="*/ 584154 h 817051"/>
                  <a:gd name="connsiteX1884" fmla="*/ 936855 w 937515"/>
                  <a:gd name="connsiteY1884" fmla="*/ 591286 h 817051"/>
                  <a:gd name="connsiteX1885" fmla="*/ 884597 w 937515"/>
                  <a:gd name="connsiteY1885" fmla="*/ 675640 h 817051"/>
                  <a:gd name="connsiteX1886" fmla="*/ 874859 w 937515"/>
                  <a:gd name="connsiteY1886" fmla="*/ 689767 h 817051"/>
                  <a:gd name="connsiteX1887" fmla="*/ 856754 w 937515"/>
                  <a:gd name="connsiteY1887" fmla="*/ 709244 h 817051"/>
                  <a:gd name="connsiteX1888" fmla="*/ 846878 w 937515"/>
                  <a:gd name="connsiteY1888" fmla="*/ 715690 h 817051"/>
                  <a:gd name="connsiteX1889" fmla="*/ 837277 w 937515"/>
                  <a:gd name="connsiteY1889" fmla="*/ 719531 h 817051"/>
                  <a:gd name="connsiteX1890" fmla="*/ 834945 w 937515"/>
                  <a:gd name="connsiteY1890" fmla="*/ 719805 h 817051"/>
                  <a:gd name="connsiteX1891" fmla="*/ 834260 w 937515"/>
                  <a:gd name="connsiteY1891" fmla="*/ 722274 h 817051"/>
                  <a:gd name="connsiteX1892" fmla="*/ 830831 w 937515"/>
                  <a:gd name="connsiteY1892" fmla="*/ 733658 h 817051"/>
                  <a:gd name="connsiteX1893" fmla="*/ 827127 w 937515"/>
                  <a:gd name="connsiteY1893" fmla="*/ 745591 h 817051"/>
                  <a:gd name="connsiteX1894" fmla="*/ 824933 w 937515"/>
                  <a:gd name="connsiteY1894" fmla="*/ 751900 h 817051"/>
                  <a:gd name="connsiteX1895" fmla="*/ 818212 w 937515"/>
                  <a:gd name="connsiteY1895" fmla="*/ 769045 h 817051"/>
                  <a:gd name="connsiteX1896" fmla="*/ 811902 w 937515"/>
                  <a:gd name="connsiteY1896" fmla="*/ 782625 h 817051"/>
                  <a:gd name="connsiteX1897" fmla="*/ 805867 w 937515"/>
                  <a:gd name="connsiteY1897" fmla="*/ 793871 h 817051"/>
                  <a:gd name="connsiteX1898" fmla="*/ 799146 w 937515"/>
                  <a:gd name="connsiteY1898" fmla="*/ 803199 h 817051"/>
                  <a:gd name="connsiteX1899" fmla="*/ 791054 w 937515"/>
                  <a:gd name="connsiteY1899" fmla="*/ 811016 h 817051"/>
                  <a:gd name="connsiteX1900" fmla="*/ 784059 w 937515"/>
                  <a:gd name="connsiteY1900" fmla="*/ 814583 h 817051"/>
                  <a:gd name="connsiteX1901" fmla="*/ 777201 w 937515"/>
                  <a:gd name="connsiteY1901" fmla="*/ 815954 h 817051"/>
                  <a:gd name="connsiteX1902" fmla="*/ 776652 w 937515"/>
                  <a:gd name="connsiteY1902" fmla="*/ 817051 h 817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</a:cxnLst>
                <a:rect l="l" t="t" r="r" b="b"/>
                <a:pathLst>
                  <a:path w="937515" h="817051">
                    <a:moveTo>
                      <a:pt x="281093" y="42097"/>
                    </a:moveTo>
                    <a:cubicBezTo>
                      <a:pt x="282465" y="43606"/>
                      <a:pt x="283699" y="45115"/>
                      <a:pt x="284934" y="46761"/>
                    </a:cubicBezTo>
                    <a:cubicBezTo>
                      <a:pt x="285071" y="47035"/>
                      <a:pt x="285345" y="47310"/>
                      <a:pt x="285482" y="47447"/>
                    </a:cubicBezTo>
                    <a:cubicBezTo>
                      <a:pt x="288088" y="46624"/>
                      <a:pt x="290694" y="45801"/>
                      <a:pt x="293437" y="45115"/>
                    </a:cubicBezTo>
                    <a:cubicBezTo>
                      <a:pt x="298512" y="43606"/>
                      <a:pt x="303587" y="42235"/>
                      <a:pt x="308662" y="40589"/>
                    </a:cubicBezTo>
                    <a:cubicBezTo>
                      <a:pt x="311405" y="39629"/>
                      <a:pt x="314149" y="38532"/>
                      <a:pt x="316755" y="37434"/>
                    </a:cubicBezTo>
                    <a:cubicBezTo>
                      <a:pt x="316618" y="37434"/>
                      <a:pt x="316480" y="37571"/>
                      <a:pt x="316343" y="37709"/>
                    </a:cubicBezTo>
                    <a:cubicBezTo>
                      <a:pt x="317578" y="37160"/>
                      <a:pt x="318675" y="36474"/>
                      <a:pt x="319635" y="35788"/>
                    </a:cubicBezTo>
                    <a:lnTo>
                      <a:pt x="319635" y="35788"/>
                    </a:lnTo>
                    <a:lnTo>
                      <a:pt x="319635" y="35788"/>
                    </a:lnTo>
                    <a:cubicBezTo>
                      <a:pt x="319635" y="35788"/>
                      <a:pt x="319772" y="35651"/>
                      <a:pt x="319772" y="35651"/>
                    </a:cubicBezTo>
                    <a:cubicBezTo>
                      <a:pt x="319772" y="35651"/>
                      <a:pt x="319772" y="35651"/>
                      <a:pt x="319635" y="35651"/>
                    </a:cubicBezTo>
                    <a:cubicBezTo>
                      <a:pt x="320047" y="35377"/>
                      <a:pt x="320458" y="34965"/>
                      <a:pt x="321007" y="34554"/>
                    </a:cubicBezTo>
                    <a:cubicBezTo>
                      <a:pt x="321007" y="34554"/>
                      <a:pt x="321007" y="34554"/>
                      <a:pt x="321007" y="34554"/>
                    </a:cubicBezTo>
                    <a:cubicBezTo>
                      <a:pt x="321418" y="34280"/>
                      <a:pt x="321692" y="33868"/>
                      <a:pt x="322104" y="33594"/>
                    </a:cubicBezTo>
                    <a:cubicBezTo>
                      <a:pt x="322104" y="33594"/>
                      <a:pt x="322241" y="33457"/>
                      <a:pt x="322241" y="33457"/>
                    </a:cubicBezTo>
                    <a:cubicBezTo>
                      <a:pt x="322104" y="33319"/>
                      <a:pt x="321967" y="33182"/>
                      <a:pt x="321830" y="33045"/>
                    </a:cubicBezTo>
                    <a:cubicBezTo>
                      <a:pt x="321692" y="32908"/>
                      <a:pt x="321555" y="32908"/>
                      <a:pt x="321418" y="32771"/>
                    </a:cubicBezTo>
                    <a:cubicBezTo>
                      <a:pt x="321007" y="32633"/>
                      <a:pt x="320595" y="32359"/>
                      <a:pt x="320184" y="32222"/>
                    </a:cubicBezTo>
                    <a:cubicBezTo>
                      <a:pt x="319635" y="32085"/>
                      <a:pt x="319086" y="31948"/>
                      <a:pt x="318538" y="31948"/>
                    </a:cubicBezTo>
                    <a:cubicBezTo>
                      <a:pt x="318126" y="31948"/>
                      <a:pt x="317578" y="31810"/>
                      <a:pt x="317166" y="31810"/>
                    </a:cubicBezTo>
                    <a:cubicBezTo>
                      <a:pt x="312503" y="31674"/>
                      <a:pt x="307839" y="31674"/>
                      <a:pt x="303176" y="31948"/>
                    </a:cubicBezTo>
                    <a:cubicBezTo>
                      <a:pt x="303450" y="31948"/>
                      <a:pt x="303587" y="31948"/>
                      <a:pt x="303724" y="31948"/>
                    </a:cubicBezTo>
                    <a:cubicBezTo>
                      <a:pt x="296181" y="32496"/>
                      <a:pt x="288637" y="33594"/>
                      <a:pt x="281093" y="34691"/>
                    </a:cubicBezTo>
                    <a:cubicBezTo>
                      <a:pt x="278899" y="34965"/>
                      <a:pt x="276704" y="35377"/>
                      <a:pt x="274509" y="35651"/>
                    </a:cubicBezTo>
                    <a:cubicBezTo>
                      <a:pt x="276841" y="37709"/>
                      <a:pt x="279036" y="39766"/>
                      <a:pt x="281093" y="42097"/>
                    </a:cubicBezTo>
                    <a:close/>
                    <a:moveTo>
                      <a:pt x="158061" y="59517"/>
                    </a:moveTo>
                    <a:cubicBezTo>
                      <a:pt x="159295" y="58968"/>
                      <a:pt x="160667" y="58557"/>
                      <a:pt x="161901" y="58145"/>
                    </a:cubicBezTo>
                    <a:cubicBezTo>
                      <a:pt x="169856" y="55402"/>
                      <a:pt x="177812" y="52659"/>
                      <a:pt x="185767" y="49916"/>
                    </a:cubicBezTo>
                    <a:cubicBezTo>
                      <a:pt x="186041" y="49778"/>
                      <a:pt x="186178" y="49778"/>
                      <a:pt x="186453" y="49641"/>
                    </a:cubicBezTo>
                    <a:cubicBezTo>
                      <a:pt x="186453" y="49641"/>
                      <a:pt x="186590" y="49641"/>
                      <a:pt x="186590" y="49641"/>
                    </a:cubicBezTo>
                    <a:cubicBezTo>
                      <a:pt x="188373" y="49093"/>
                      <a:pt x="190019" y="48407"/>
                      <a:pt x="191802" y="47858"/>
                    </a:cubicBezTo>
                    <a:cubicBezTo>
                      <a:pt x="195368" y="46761"/>
                      <a:pt x="198934" y="45801"/>
                      <a:pt x="202500" y="44703"/>
                    </a:cubicBezTo>
                    <a:cubicBezTo>
                      <a:pt x="207438" y="43332"/>
                      <a:pt x="212239" y="41823"/>
                      <a:pt x="217177" y="40452"/>
                    </a:cubicBezTo>
                    <a:cubicBezTo>
                      <a:pt x="218960" y="39903"/>
                      <a:pt x="220743" y="39491"/>
                      <a:pt x="222526" y="38943"/>
                    </a:cubicBezTo>
                    <a:cubicBezTo>
                      <a:pt x="223212" y="38668"/>
                      <a:pt x="223897" y="38532"/>
                      <a:pt x="224720" y="38257"/>
                    </a:cubicBezTo>
                    <a:cubicBezTo>
                      <a:pt x="233087" y="36337"/>
                      <a:pt x="241317" y="34416"/>
                      <a:pt x="249546" y="32633"/>
                    </a:cubicBezTo>
                    <a:cubicBezTo>
                      <a:pt x="251467" y="32222"/>
                      <a:pt x="253524" y="31674"/>
                      <a:pt x="255444" y="31262"/>
                    </a:cubicBezTo>
                    <a:cubicBezTo>
                      <a:pt x="250918" y="28519"/>
                      <a:pt x="246254" y="26050"/>
                      <a:pt x="241454" y="23581"/>
                    </a:cubicBezTo>
                    <a:cubicBezTo>
                      <a:pt x="241454" y="23581"/>
                      <a:pt x="241454" y="23581"/>
                      <a:pt x="241454" y="23581"/>
                    </a:cubicBezTo>
                    <a:cubicBezTo>
                      <a:pt x="241454" y="23581"/>
                      <a:pt x="241317" y="23581"/>
                      <a:pt x="241317" y="23444"/>
                    </a:cubicBezTo>
                    <a:cubicBezTo>
                      <a:pt x="241180" y="23444"/>
                      <a:pt x="241180" y="23307"/>
                      <a:pt x="241042" y="23307"/>
                    </a:cubicBezTo>
                    <a:cubicBezTo>
                      <a:pt x="241042" y="23307"/>
                      <a:pt x="241042" y="23307"/>
                      <a:pt x="241042" y="23307"/>
                    </a:cubicBezTo>
                    <a:cubicBezTo>
                      <a:pt x="233773" y="19741"/>
                      <a:pt x="226503" y="16723"/>
                      <a:pt x="218822" y="13980"/>
                    </a:cubicBezTo>
                    <a:cubicBezTo>
                      <a:pt x="213473" y="12197"/>
                      <a:pt x="207987" y="10688"/>
                      <a:pt x="202363" y="9454"/>
                    </a:cubicBezTo>
                    <a:lnTo>
                      <a:pt x="202363" y="9454"/>
                    </a:lnTo>
                    <a:cubicBezTo>
                      <a:pt x="202363" y="9454"/>
                      <a:pt x="202363" y="9454"/>
                      <a:pt x="202363" y="9454"/>
                    </a:cubicBezTo>
                    <a:cubicBezTo>
                      <a:pt x="202226" y="9454"/>
                      <a:pt x="202089" y="9454"/>
                      <a:pt x="201952" y="9316"/>
                    </a:cubicBezTo>
                    <a:cubicBezTo>
                      <a:pt x="201952" y="9316"/>
                      <a:pt x="202089" y="9316"/>
                      <a:pt x="202089" y="9316"/>
                    </a:cubicBezTo>
                    <a:cubicBezTo>
                      <a:pt x="196603" y="8356"/>
                      <a:pt x="191116" y="7533"/>
                      <a:pt x="185630" y="7122"/>
                    </a:cubicBezTo>
                    <a:cubicBezTo>
                      <a:pt x="185767" y="7122"/>
                      <a:pt x="186041" y="7122"/>
                      <a:pt x="186178" y="7122"/>
                    </a:cubicBezTo>
                    <a:cubicBezTo>
                      <a:pt x="180418" y="6710"/>
                      <a:pt x="174520" y="6710"/>
                      <a:pt x="168759" y="7122"/>
                    </a:cubicBezTo>
                    <a:cubicBezTo>
                      <a:pt x="168896" y="7122"/>
                      <a:pt x="169171" y="7122"/>
                      <a:pt x="169308" y="7122"/>
                    </a:cubicBezTo>
                    <a:cubicBezTo>
                      <a:pt x="163821" y="7533"/>
                      <a:pt x="158335" y="8356"/>
                      <a:pt x="152848" y="9454"/>
                    </a:cubicBezTo>
                    <a:cubicBezTo>
                      <a:pt x="149145" y="10277"/>
                      <a:pt x="145442" y="11236"/>
                      <a:pt x="141739" y="12471"/>
                    </a:cubicBezTo>
                    <a:cubicBezTo>
                      <a:pt x="138721" y="13568"/>
                      <a:pt x="135978" y="14665"/>
                      <a:pt x="133097" y="16037"/>
                    </a:cubicBezTo>
                    <a:cubicBezTo>
                      <a:pt x="133235" y="15900"/>
                      <a:pt x="133372" y="15900"/>
                      <a:pt x="133509" y="15763"/>
                    </a:cubicBezTo>
                    <a:cubicBezTo>
                      <a:pt x="131726" y="16723"/>
                      <a:pt x="129943" y="17683"/>
                      <a:pt x="128297" y="18780"/>
                    </a:cubicBezTo>
                    <a:cubicBezTo>
                      <a:pt x="128297" y="18780"/>
                      <a:pt x="128297" y="18780"/>
                      <a:pt x="128297" y="18780"/>
                    </a:cubicBezTo>
                    <a:cubicBezTo>
                      <a:pt x="128297" y="18780"/>
                      <a:pt x="128160" y="18780"/>
                      <a:pt x="128160" y="18917"/>
                    </a:cubicBezTo>
                    <a:cubicBezTo>
                      <a:pt x="128022" y="18917"/>
                      <a:pt x="128022" y="19055"/>
                      <a:pt x="127885" y="19055"/>
                    </a:cubicBezTo>
                    <a:cubicBezTo>
                      <a:pt x="127885" y="19055"/>
                      <a:pt x="128022" y="19055"/>
                      <a:pt x="128022" y="19055"/>
                    </a:cubicBezTo>
                    <a:cubicBezTo>
                      <a:pt x="126925" y="19741"/>
                      <a:pt x="125965" y="20564"/>
                      <a:pt x="124868" y="21387"/>
                    </a:cubicBezTo>
                    <a:cubicBezTo>
                      <a:pt x="125005" y="21249"/>
                      <a:pt x="125142" y="21112"/>
                      <a:pt x="125279" y="20975"/>
                    </a:cubicBezTo>
                    <a:cubicBezTo>
                      <a:pt x="124319" y="21935"/>
                      <a:pt x="123359" y="22895"/>
                      <a:pt x="122399" y="23855"/>
                    </a:cubicBezTo>
                    <a:cubicBezTo>
                      <a:pt x="122399" y="23855"/>
                      <a:pt x="122536" y="23718"/>
                      <a:pt x="122536" y="23718"/>
                    </a:cubicBezTo>
                    <a:cubicBezTo>
                      <a:pt x="122125" y="24267"/>
                      <a:pt x="121576" y="24952"/>
                      <a:pt x="121164" y="25638"/>
                    </a:cubicBezTo>
                    <a:cubicBezTo>
                      <a:pt x="121302" y="25501"/>
                      <a:pt x="121439" y="25364"/>
                      <a:pt x="121439" y="25227"/>
                    </a:cubicBezTo>
                    <a:cubicBezTo>
                      <a:pt x="120616" y="26324"/>
                      <a:pt x="119930" y="27558"/>
                      <a:pt x="119381" y="28930"/>
                    </a:cubicBezTo>
                    <a:cubicBezTo>
                      <a:pt x="119381" y="28930"/>
                      <a:pt x="119381" y="28930"/>
                      <a:pt x="119381" y="28930"/>
                    </a:cubicBezTo>
                    <a:cubicBezTo>
                      <a:pt x="119107" y="29479"/>
                      <a:pt x="118970" y="30028"/>
                      <a:pt x="118696" y="30576"/>
                    </a:cubicBezTo>
                    <a:cubicBezTo>
                      <a:pt x="118558" y="31125"/>
                      <a:pt x="118558" y="31536"/>
                      <a:pt x="118421" y="32085"/>
                    </a:cubicBezTo>
                    <a:cubicBezTo>
                      <a:pt x="118284" y="32633"/>
                      <a:pt x="118284" y="33182"/>
                      <a:pt x="118284" y="33731"/>
                    </a:cubicBezTo>
                    <a:cubicBezTo>
                      <a:pt x="118284" y="34280"/>
                      <a:pt x="118284" y="34828"/>
                      <a:pt x="118284" y="35514"/>
                    </a:cubicBezTo>
                    <a:cubicBezTo>
                      <a:pt x="118284" y="36062"/>
                      <a:pt x="118421" y="36748"/>
                      <a:pt x="118421" y="37297"/>
                    </a:cubicBezTo>
                    <a:cubicBezTo>
                      <a:pt x="118558" y="37845"/>
                      <a:pt x="118696" y="38394"/>
                      <a:pt x="118833" y="38943"/>
                    </a:cubicBezTo>
                    <a:cubicBezTo>
                      <a:pt x="118833" y="38806"/>
                      <a:pt x="118696" y="38668"/>
                      <a:pt x="118696" y="38532"/>
                    </a:cubicBezTo>
                    <a:cubicBezTo>
                      <a:pt x="118970" y="39080"/>
                      <a:pt x="119107" y="39629"/>
                      <a:pt x="119381" y="40177"/>
                    </a:cubicBezTo>
                    <a:cubicBezTo>
                      <a:pt x="119244" y="40040"/>
                      <a:pt x="119244" y="39903"/>
                      <a:pt x="119107" y="39766"/>
                    </a:cubicBezTo>
                    <a:cubicBezTo>
                      <a:pt x="119656" y="40863"/>
                      <a:pt x="120204" y="41961"/>
                      <a:pt x="120890" y="42920"/>
                    </a:cubicBezTo>
                    <a:cubicBezTo>
                      <a:pt x="120890" y="42920"/>
                      <a:pt x="120890" y="42920"/>
                      <a:pt x="120890" y="42783"/>
                    </a:cubicBezTo>
                    <a:cubicBezTo>
                      <a:pt x="121302" y="43332"/>
                      <a:pt x="121713" y="43881"/>
                      <a:pt x="121987" y="44292"/>
                    </a:cubicBezTo>
                    <a:cubicBezTo>
                      <a:pt x="122673" y="45115"/>
                      <a:pt x="123496" y="45938"/>
                      <a:pt x="124182" y="46624"/>
                    </a:cubicBezTo>
                    <a:cubicBezTo>
                      <a:pt x="124182" y="46624"/>
                      <a:pt x="124182" y="46624"/>
                      <a:pt x="124182" y="46487"/>
                    </a:cubicBezTo>
                    <a:cubicBezTo>
                      <a:pt x="125142" y="47447"/>
                      <a:pt x="126239" y="48270"/>
                      <a:pt x="127337" y="48955"/>
                    </a:cubicBezTo>
                    <a:cubicBezTo>
                      <a:pt x="127337" y="48955"/>
                      <a:pt x="127337" y="48955"/>
                      <a:pt x="127200" y="48819"/>
                    </a:cubicBezTo>
                    <a:cubicBezTo>
                      <a:pt x="128434" y="49641"/>
                      <a:pt x="129668" y="50464"/>
                      <a:pt x="131040" y="51013"/>
                    </a:cubicBezTo>
                    <a:cubicBezTo>
                      <a:pt x="131040" y="51013"/>
                      <a:pt x="130903" y="51013"/>
                      <a:pt x="130903" y="51013"/>
                    </a:cubicBezTo>
                    <a:cubicBezTo>
                      <a:pt x="134195" y="52659"/>
                      <a:pt x="137487" y="54031"/>
                      <a:pt x="140916" y="55265"/>
                    </a:cubicBezTo>
                    <a:cubicBezTo>
                      <a:pt x="145168" y="56636"/>
                      <a:pt x="149557" y="57734"/>
                      <a:pt x="153946" y="58694"/>
                    </a:cubicBezTo>
                    <a:cubicBezTo>
                      <a:pt x="155455" y="59106"/>
                      <a:pt x="156689" y="59380"/>
                      <a:pt x="158061" y="59517"/>
                    </a:cubicBezTo>
                    <a:close/>
                    <a:moveTo>
                      <a:pt x="191939" y="62397"/>
                    </a:moveTo>
                    <a:cubicBezTo>
                      <a:pt x="198111" y="62397"/>
                      <a:pt x="204283" y="62123"/>
                      <a:pt x="210456" y="61712"/>
                    </a:cubicBezTo>
                    <a:cubicBezTo>
                      <a:pt x="210319" y="61712"/>
                      <a:pt x="210319" y="61712"/>
                      <a:pt x="210181" y="61712"/>
                    </a:cubicBezTo>
                    <a:cubicBezTo>
                      <a:pt x="221154" y="60889"/>
                      <a:pt x="232127" y="59517"/>
                      <a:pt x="242963" y="57322"/>
                    </a:cubicBezTo>
                    <a:cubicBezTo>
                      <a:pt x="249135" y="56088"/>
                      <a:pt x="255444" y="54854"/>
                      <a:pt x="261616" y="53619"/>
                    </a:cubicBezTo>
                    <a:lnTo>
                      <a:pt x="261616" y="53619"/>
                    </a:lnTo>
                    <a:lnTo>
                      <a:pt x="261616" y="53619"/>
                    </a:lnTo>
                    <a:cubicBezTo>
                      <a:pt x="261754" y="53619"/>
                      <a:pt x="262028" y="53619"/>
                      <a:pt x="262165" y="53482"/>
                    </a:cubicBezTo>
                    <a:cubicBezTo>
                      <a:pt x="262165" y="53482"/>
                      <a:pt x="262028" y="53482"/>
                      <a:pt x="262028" y="53482"/>
                    </a:cubicBezTo>
                    <a:cubicBezTo>
                      <a:pt x="267377" y="52110"/>
                      <a:pt x="272589" y="50739"/>
                      <a:pt x="277801" y="49504"/>
                    </a:cubicBezTo>
                    <a:cubicBezTo>
                      <a:pt x="277527" y="49093"/>
                      <a:pt x="277115" y="48681"/>
                      <a:pt x="276841" y="48270"/>
                    </a:cubicBezTo>
                    <a:cubicBezTo>
                      <a:pt x="276841" y="48270"/>
                      <a:pt x="276841" y="48270"/>
                      <a:pt x="276841" y="48270"/>
                    </a:cubicBezTo>
                    <a:cubicBezTo>
                      <a:pt x="276841" y="48270"/>
                      <a:pt x="276704" y="48132"/>
                      <a:pt x="276704" y="48132"/>
                    </a:cubicBezTo>
                    <a:cubicBezTo>
                      <a:pt x="276704" y="48132"/>
                      <a:pt x="276567" y="47996"/>
                      <a:pt x="276567" y="47996"/>
                    </a:cubicBezTo>
                    <a:cubicBezTo>
                      <a:pt x="276567" y="47996"/>
                      <a:pt x="276567" y="47996"/>
                      <a:pt x="276567" y="47996"/>
                    </a:cubicBezTo>
                    <a:cubicBezTo>
                      <a:pt x="274784" y="45938"/>
                      <a:pt x="272863" y="44018"/>
                      <a:pt x="270806" y="42235"/>
                    </a:cubicBezTo>
                    <a:cubicBezTo>
                      <a:pt x="268749" y="40589"/>
                      <a:pt x="266828" y="38943"/>
                      <a:pt x="264771" y="37434"/>
                    </a:cubicBezTo>
                    <a:cubicBezTo>
                      <a:pt x="262988" y="37709"/>
                      <a:pt x="261205" y="38120"/>
                      <a:pt x="259422" y="38532"/>
                    </a:cubicBezTo>
                    <a:lnTo>
                      <a:pt x="259422" y="38532"/>
                    </a:lnTo>
                    <a:cubicBezTo>
                      <a:pt x="259422" y="38532"/>
                      <a:pt x="259422" y="38532"/>
                      <a:pt x="259285" y="38532"/>
                    </a:cubicBezTo>
                    <a:cubicBezTo>
                      <a:pt x="259147" y="38532"/>
                      <a:pt x="259010" y="38532"/>
                      <a:pt x="258873" y="38668"/>
                    </a:cubicBezTo>
                    <a:cubicBezTo>
                      <a:pt x="258873" y="38668"/>
                      <a:pt x="258873" y="38668"/>
                      <a:pt x="259010" y="38668"/>
                    </a:cubicBezTo>
                    <a:cubicBezTo>
                      <a:pt x="253661" y="39903"/>
                      <a:pt x="248449" y="41138"/>
                      <a:pt x="243100" y="42372"/>
                    </a:cubicBezTo>
                    <a:cubicBezTo>
                      <a:pt x="239259" y="43332"/>
                      <a:pt x="235282" y="44155"/>
                      <a:pt x="231441" y="45115"/>
                    </a:cubicBezTo>
                    <a:cubicBezTo>
                      <a:pt x="229795" y="45526"/>
                      <a:pt x="228286" y="45801"/>
                      <a:pt x="226778" y="46212"/>
                    </a:cubicBezTo>
                    <a:cubicBezTo>
                      <a:pt x="221017" y="47858"/>
                      <a:pt x="215393" y="49641"/>
                      <a:pt x="209633" y="51287"/>
                    </a:cubicBezTo>
                    <a:cubicBezTo>
                      <a:pt x="205792" y="52384"/>
                      <a:pt x="201952" y="53482"/>
                      <a:pt x="198248" y="54579"/>
                    </a:cubicBezTo>
                    <a:cubicBezTo>
                      <a:pt x="196740" y="54990"/>
                      <a:pt x="195231" y="55402"/>
                      <a:pt x="193722" y="55951"/>
                    </a:cubicBezTo>
                    <a:cubicBezTo>
                      <a:pt x="193859" y="55951"/>
                      <a:pt x="193996" y="55813"/>
                      <a:pt x="194271" y="55813"/>
                    </a:cubicBezTo>
                    <a:cubicBezTo>
                      <a:pt x="193859" y="55951"/>
                      <a:pt x="193585" y="56088"/>
                      <a:pt x="193174" y="56088"/>
                    </a:cubicBezTo>
                    <a:cubicBezTo>
                      <a:pt x="193174" y="56088"/>
                      <a:pt x="193174" y="56088"/>
                      <a:pt x="193311" y="56088"/>
                    </a:cubicBezTo>
                    <a:cubicBezTo>
                      <a:pt x="192762" y="56225"/>
                      <a:pt x="192213" y="56499"/>
                      <a:pt x="191665" y="56636"/>
                    </a:cubicBezTo>
                    <a:cubicBezTo>
                      <a:pt x="191802" y="56636"/>
                      <a:pt x="191939" y="56499"/>
                      <a:pt x="192076" y="56499"/>
                    </a:cubicBezTo>
                    <a:cubicBezTo>
                      <a:pt x="191390" y="56774"/>
                      <a:pt x="190705" y="57048"/>
                      <a:pt x="190019" y="57185"/>
                    </a:cubicBezTo>
                    <a:cubicBezTo>
                      <a:pt x="189882" y="57185"/>
                      <a:pt x="189745" y="57322"/>
                      <a:pt x="189745" y="57322"/>
                    </a:cubicBezTo>
                    <a:cubicBezTo>
                      <a:pt x="189745" y="57322"/>
                      <a:pt x="189745" y="57322"/>
                      <a:pt x="189607" y="57322"/>
                    </a:cubicBezTo>
                    <a:cubicBezTo>
                      <a:pt x="187961" y="57871"/>
                      <a:pt x="186316" y="58419"/>
                      <a:pt x="184670" y="58968"/>
                    </a:cubicBezTo>
                    <a:cubicBezTo>
                      <a:pt x="184944" y="58968"/>
                      <a:pt x="185081" y="58831"/>
                      <a:pt x="185218" y="58831"/>
                    </a:cubicBezTo>
                    <a:cubicBezTo>
                      <a:pt x="183298" y="59517"/>
                      <a:pt x="181515" y="60065"/>
                      <a:pt x="179732" y="60751"/>
                    </a:cubicBezTo>
                    <a:cubicBezTo>
                      <a:pt x="179869" y="60751"/>
                      <a:pt x="180006" y="60614"/>
                      <a:pt x="180143" y="60614"/>
                    </a:cubicBezTo>
                    <a:cubicBezTo>
                      <a:pt x="179183" y="60889"/>
                      <a:pt x="178223" y="61300"/>
                      <a:pt x="177263" y="61574"/>
                    </a:cubicBezTo>
                    <a:cubicBezTo>
                      <a:pt x="177400" y="61574"/>
                      <a:pt x="177400" y="61437"/>
                      <a:pt x="177537" y="61437"/>
                    </a:cubicBezTo>
                    <a:cubicBezTo>
                      <a:pt x="177263" y="61574"/>
                      <a:pt x="176989" y="61574"/>
                      <a:pt x="176714" y="61712"/>
                    </a:cubicBezTo>
                    <a:cubicBezTo>
                      <a:pt x="176714" y="61712"/>
                      <a:pt x="176714" y="61712"/>
                      <a:pt x="176851" y="61712"/>
                    </a:cubicBezTo>
                    <a:cubicBezTo>
                      <a:pt x="176851" y="61712"/>
                      <a:pt x="176851" y="61712"/>
                      <a:pt x="176714" y="61712"/>
                    </a:cubicBezTo>
                    <a:cubicBezTo>
                      <a:pt x="176714" y="61712"/>
                      <a:pt x="176714" y="61712"/>
                      <a:pt x="176714" y="61712"/>
                    </a:cubicBezTo>
                    <a:cubicBezTo>
                      <a:pt x="181652" y="62123"/>
                      <a:pt x="186864" y="62397"/>
                      <a:pt x="191939" y="62397"/>
                    </a:cubicBezTo>
                    <a:close/>
                    <a:moveTo>
                      <a:pt x="146265" y="116301"/>
                    </a:moveTo>
                    <a:cubicBezTo>
                      <a:pt x="152300" y="114655"/>
                      <a:pt x="158198" y="112872"/>
                      <a:pt x="164233" y="111089"/>
                    </a:cubicBezTo>
                    <a:cubicBezTo>
                      <a:pt x="166427" y="110403"/>
                      <a:pt x="168759" y="109992"/>
                      <a:pt x="170954" y="109306"/>
                    </a:cubicBezTo>
                    <a:cubicBezTo>
                      <a:pt x="176303" y="107934"/>
                      <a:pt x="181515" y="106700"/>
                      <a:pt x="186864" y="105328"/>
                    </a:cubicBezTo>
                    <a:cubicBezTo>
                      <a:pt x="191253" y="104231"/>
                      <a:pt x="195780" y="102996"/>
                      <a:pt x="200306" y="101899"/>
                    </a:cubicBezTo>
                    <a:cubicBezTo>
                      <a:pt x="201952" y="101488"/>
                      <a:pt x="203598" y="101076"/>
                      <a:pt x="205244" y="100802"/>
                    </a:cubicBezTo>
                    <a:cubicBezTo>
                      <a:pt x="214296" y="98882"/>
                      <a:pt x="223349" y="96825"/>
                      <a:pt x="232401" y="94904"/>
                    </a:cubicBezTo>
                    <a:cubicBezTo>
                      <a:pt x="237613" y="93807"/>
                      <a:pt x="242825" y="92573"/>
                      <a:pt x="248175" y="91612"/>
                    </a:cubicBezTo>
                    <a:cubicBezTo>
                      <a:pt x="257776" y="89829"/>
                      <a:pt x="267377" y="88046"/>
                      <a:pt x="276978" y="86263"/>
                    </a:cubicBezTo>
                    <a:cubicBezTo>
                      <a:pt x="282190" y="85303"/>
                      <a:pt x="287402" y="84480"/>
                      <a:pt x="292752" y="83657"/>
                    </a:cubicBezTo>
                    <a:cubicBezTo>
                      <a:pt x="292615" y="82560"/>
                      <a:pt x="292340" y="81600"/>
                      <a:pt x="292203" y="80502"/>
                    </a:cubicBezTo>
                    <a:cubicBezTo>
                      <a:pt x="291243" y="76799"/>
                      <a:pt x="290420" y="73233"/>
                      <a:pt x="289186" y="69667"/>
                    </a:cubicBezTo>
                    <a:cubicBezTo>
                      <a:pt x="288225" y="66923"/>
                      <a:pt x="286991" y="64318"/>
                      <a:pt x="285757" y="61712"/>
                    </a:cubicBezTo>
                    <a:cubicBezTo>
                      <a:pt x="285757" y="61712"/>
                      <a:pt x="285757" y="61712"/>
                      <a:pt x="285757" y="61712"/>
                    </a:cubicBezTo>
                    <a:cubicBezTo>
                      <a:pt x="285757" y="61712"/>
                      <a:pt x="285757" y="61574"/>
                      <a:pt x="285619" y="61574"/>
                    </a:cubicBezTo>
                    <a:cubicBezTo>
                      <a:pt x="285619" y="61437"/>
                      <a:pt x="285482" y="61437"/>
                      <a:pt x="285482" y="61300"/>
                    </a:cubicBezTo>
                    <a:cubicBezTo>
                      <a:pt x="285482" y="61300"/>
                      <a:pt x="285482" y="61300"/>
                      <a:pt x="285482" y="61437"/>
                    </a:cubicBezTo>
                    <a:cubicBezTo>
                      <a:pt x="284522" y="59791"/>
                      <a:pt x="283699" y="58145"/>
                      <a:pt x="282739" y="56499"/>
                    </a:cubicBezTo>
                    <a:cubicBezTo>
                      <a:pt x="280270" y="57185"/>
                      <a:pt x="277801" y="57734"/>
                      <a:pt x="275332" y="58283"/>
                    </a:cubicBezTo>
                    <a:cubicBezTo>
                      <a:pt x="271492" y="59242"/>
                      <a:pt x="267651" y="60203"/>
                      <a:pt x="263811" y="61163"/>
                    </a:cubicBezTo>
                    <a:cubicBezTo>
                      <a:pt x="262988" y="61437"/>
                      <a:pt x="262165" y="61437"/>
                      <a:pt x="261205" y="61712"/>
                    </a:cubicBezTo>
                    <a:cubicBezTo>
                      <a:pt x="259147" y="62123"/>
                      <a:pt x="257090" y="62535"/>
                      <a:pt x="255033" y="62946"/>
                    </a:cubicBezTo>
                    <a:cubicBezTo>
                      <a:pt x="250232" y="63906"/>
                      <a:pt x="245431" y="64866"/>
                      <a:pt x="240631" y="65826"/>
                    </a:cubicBezTo>
                    <a:cubicBezTo>
                      <a:pt x="238573" y="66238"/>
                      <a:pt x="236379" y="66512"/>
                      <a:pt x="234184" y="66923"/>
                    </a:cubicBezTo>
                    <a:cubicBezTo>
                      <a:pt x="229109" y="67747"/>
                      <a:pt x="224035" y="68295"/>
                      <a:pt x="218822" y="68844"/>
                    </a:cubicBezTo>
                    <a:cubicBezTo>
                      <a:pt x="208124" y="69941"/>
                      <a:pt x="197425" y="70352"/>
                      <a:pt x="186727" y="70078"/>
                    </a:cubicBezTo>
                    <a:cubicBezTo>
                      <a:pt x="177812" y="69941"/>
                      <a:pt x="168896" y="69118"/>
                      <a:pt x="159981" y="67747"/>
                    </a:cubicBezTo>
                    <a:cubicBezTo>
                      <a:pt x="155455" y="69529"/>
                      <a:pt x="150791" y="71313"/>
                      <a:pt x="146265" y="73096"/>
                    </a:cubicBezTo>
                    <a:cubicBezTo>
                      <a:pt x="135566" y="77210"/>
                      <a:pt x="124868" y="81463"/>
                      <a:pt x="114581" y="86400"/>
                    </a:cubicBezTo>
                    <a:cubicBezTo>
                      <a:pt x="114718" y="86400"/>
                      <a:pt x="114855" y="86263"/>
                      <a:pt x="114992" y="86126"/>
                    </a:cubicBezTo>
                    <a:cubicBezTo>
                      <a:pt x="113621" y="86812"/>
                      <a:pt x="112386" y="87497"/>
                      <a:pt x="111152" y="88321"/>
                    </a:cubicBezTo>
                    <a:cubicBezTo>
                      <a:pt x="111289" y="88183"/>
                      <a:pt x="111426" y="88046"/>
                      <a:pt x="111563" y="88046"/>
                    </a:cubicBezTo>
                    <a:cubicBezTo>
                      <a:pt x="109369" y="89555"/>
                      <a:pt x="107448" y="91064"/>
                      <a:pt x="105391" y="92709"/>
                    </a:cubicBezTo>
                    <a:cubicBezTo>
                      <a:pt x="104980" y="93121"/>
                      <a:pt x="104568" y="93532"/>
                      <a:pt x="104294" y="93807"/>
                    </a:cubicBezTo>
                    <a:cubicBezTo>
                      <a:pt x="104019" y="94218"/>
                      <a:pt x="103745" y="94493"/>
                      <a:pt x="103471" y="94904"/>
                    </a:cubicBezTo>
                    <a:cubicBezTo>
                      <a:pt x="103334" y="95179"/>
                      <a:pt x="103197" y="95453"/>
                      <a:pt x="103059" y="95590"/>
                    </a:cubicBezTo>
                    <a:cubicBezTo>
                      <a:pt x="103059" y="95864"/>
                      <a:pt x="102922" y="96138"/>
                      <a:pt x="102922" y="96276"/>
                    </a:cubicBezTo>
                    <a:cubicBezTo>
                      <a:pt x="102922" y="96687"/>
                      <a:pt x="102785" y="97099"/>
                      <a:pt x="102785" y="97510"/>
                    </a:cubicBezTo>
                    <a:cubicBezTo>
                      <a:pt x="102785" y="97922"/>
                      <a:pt x="102922" y="98333"/>
                      <a:pt x="102922" y="98745"/>
                    </a:cubicBezTo>
                    <a:cubicBezTo>
                      <a:pt x="102922" y="98745"/>
                      <a:pt x="102922" y="98608"/>
                      <a:pt x="102922" y="98608"/>
                    </a:cubicBezTo>
                    <a:cubicBezTo>
                      <a:pt x="103059" y="99019"/>
                      <a:pt x="103059" y="99431"/>
                      <a:pt x="103197" y="99979"/>
                    </a:cubicBezTo>
                    <a:cubicBezTo>
                      <a:pt x="103334" y="100116"/>
                      <a:pt x="103334" y="100390"/>
                      <a:pt x="103471" y="100528"/>
                    </a:cubicBezTo>
                    <a:cubicBezTo>
                      <a:pt x="103608" y="100802"/>
                      <a:pt x="103882" y="101076"/>
                      <a:pt x="104019" y="101351"/>
                    </a:cubicBezTo>
                    <a:cubicBezTo>
                      <a:pt x="104294" y="101625"/>
                      <a:pt x="104431" y="101899"/>
                      <a:pt x="104705" y="102174"/>
                    </a:cubicBezTo>
                    <a:cubicBezTo>
                      <a:pt x="105528" y="102860"/>
                      <a:pt x="106351" y="103545"/>
                      <a:pt x="107311" y="104231"/>
                    </a:cubicBezTo>
                    <a:cubicBezTo>
                      <a:pt x="107174" y="104231"/>
                      <a:pt x="107174" y="104094"/>
                      <a:pt x="107037" y="104094"/>
                    </a:cubicBezTo>
                    <a:cubicBezTo>
                      <a:pt x="107174" y="104231"/>
                      <a:pt x="107311" y="104231"/>
                      <a:pt x="107448" y="104368"/>
                    </a:cubicBezTo>
                    <a:cubicBezTo>
                      <a:pt x="107448" y="104368"/>
                      <a:pt x="107448" y="104368"/>
                      <a:pt x="107586" y="104368"/>
                    </a:cubicBezTo>
                    <a:cubicBezTo>
                      <a:pt x="107586" y="104368"/>
                      <a:pt x="107586" y="104368"/>
                      <a:pt x="107586" y="104368"/>
                    </a:cubicBezTo>
                    <a:cubicBezTo>
                      <a:pt x="108957" y="105191"/>
                      <a:pt x="110466" y="106014"/>
                      <a:pt x="111975" y="106837"/>
                    </a:cubicBezTo>
                    <a:cubicBezTo>
                      <a:pt x="113895" y="107797"/>
                      <a:pt x="115815" y="108620"/>
                      <a:pt x="117873" y="109443"/>
                    </a:cubicBezTo>
                    <a:cubicBezTo>
                      <a:pt x="117735" y="109443"/>
                      <a:pt x="117598" y="109306"/>
                      <a:pt x="117461" y="109306"/>
                    </a:cubicBezTo>
                    <a:cubicBezTo>
                      <a:pt x="124182" y="111638"/>
                      <a:pt x="130903" y="113283"/>
                      <a:pt x="137761" y="114655"/>
                    </a:cubicBezTo>
                    <a:cubicBezTo>
                      <a:pt x="140504" y="115341"/>
                      <a:pt x="143384" y="115753"/>
                      <a:pt x="146265" y="116301"/>
                    </a:cubicBezTo>
                    <a:close/>
                    <a:moveTo>
                      <a:pt x="227601" y="120553"/>
                    </a:moveTo>
                    <a:cubicBezTo>
                      <a:pt x="227464" y="120553"/>
                      <a:pt x="227189" y="120553"/>
                      <a:pt x="227052" y="120553"/>
                    </a:cubicBezTo>
                    <a:cubicBezTo>
                      <a:pt x="231304" y="120279"/>
                      <a:pt x="235693" y="119867"/>
                      <a:pt x="239808" y="119456"/>
                    </a:cubicBezTo>
                    <a:cubicBezTo>
                      <a:pt x="242551" y="119182"/>
                      <a:pt x="245157" y="119044"/>
                      <a:pt x="247900" y="118633"/>
                    </a:cubicBezTo>
                    <a:cubicBezTo>
                      <a:pt x="250644" y="118221"/>
                      <a:pt x="253524" y="117673"/>
                      <a:pt x="256404" y="117261"/>
                    </a:cubicBezTo>
                    <a:cubicBezTo>
                      <a:pt x="263125" y="116164"/>
                      <a:pt x="269983" y="115204"/>
                      <a:pt x="276704" y="114106"/>
                    </a:cubicBezTo>
                    <a:cubicBezTo>
                      <a:pt x="285071" y="112186"/>
                      <a:pt x="293437" y="110403"/>
                      <a:pt x="301804" y="108483"/>
                    </a:cubicBezTo>
                    <a:cubicBezTo>
                      <a:pt x="302902" y="108209"/>
                      <a:pt x="303999" y="107797"/>
                      <a:pt x="305096" y="107523"/>
                    </a:cubicBezTo>
                    <a:cubicBezTo>
                      <a:pt x="308388" y="106563"/>
                      <a:pt x="311543" y="105740"/>
                      <a:pt x="314697" y="104780"/>
                    </a:cubicBezTo>
                    <a:cubicBezTo>
                      <a:pt x="321144" y="102996"/>
                      <a:pt x="327453" y="101076"/>
                      <a:pt x="333763" y="99019"/>
                    </a:cubicBezTo>
                    <a:cubicBezTo>
                      <a:pt x="333625" y="99019"/>
                      <a:pt x="333488" y="99156"/>
                      <a:pt x="333351" y="99293"/>
                    </a:cubicBezTo>
                    <a:cubicBezTo>
                      <a:pt x="337603" y="97784"/>
                      <a:pt x="341992" y="96138"/>
                      <a:pt x="346107" y="94355"/>
                    </a:cubicBezTo>
                    <a:lnTo>
                      <a:pt x="346107" y="94355"/>
                    </a:lnTo>
                    <a:cubicBezTo>
                      <a:pt x="347204" y="93807"/>
                      <a:pt x="348301" y="93258"/>
                      <a:pt x="349262" y="92573"/>
                    </a:cubicBezTo>
                    <a:cubicBezTo>
                      <a:pt x="349673" y="92161"/>
                      <a:pt x="350222" y="91750"/>
                      <a:pt x="350633" y="91338"/>
                    </a:cubicBezTo>
                    <a:cubicBezTo>
                      <a:pt x="351456" y="90515"/>
                      <a:pt x="352279" y="89555"/>
                      <a:pt x="353102" y="88732"/>
                    </a:cubicBezTo>
                    <a:cubicBezTo>
                      <a:pt x="352965" y="88595"/>
                      <a:pt x="352965" y="88458"/>
                      <a:pt x="352828" y="88321"/>
                    </a:cubicBezTo>
                    <a:cubicBezTo>
                      <a:pt x="352553" y="88046"/>
                      <a:pt x="352416" y="87635"/>
                      <a:pt x="352142" y="87360"/>
                    </a:cubicBezTo>
                    <a:cubicBezTo>
                      <a:pt x="352005" y="87223"/>
                      <a:pt x="351868" y="87086"/>
                      <a:pt x="351730" y="87086"/>
                    </a:cubicBezTo>
                    <a:cubicBezTo>
                      <a:pt x="351456" y="86949"/>
                      <a:pt x="351182" y="86812"/>
                      <a:pt x="350908" y="86674"/>
                    </a:cubicBezTo>
                    <a:cubicBezTo>
                      <a:pt x="350496" y="86538"/>
                      <a:pt x="349947" y="86400"/>
                      <a:pt x="349399" y="86263"/>
                    </a:cubicBezTo>
                    <a:cubicBezTo>
                      <a:pt x="348164" y="85989"/>
                      <a:pt x="346793" y="85851"/>
                      <a:pt x="345558" y="85851"/>
                    </a:cubicBezTo>
                    <a:cubicBezTo>
                      <a:pt x="345695" y="85851"/>
                      <a:pt x="345833" y="85851"/>
                      <a:pt x="345970" y="85851"/>
                    </a:cubicBezTo>
                    <a:cubicBezTo>
                      <a:pt x="341169" y="85715"/>
                      <a:pt x="336506" y="85715"/>
                      <a:pt x="331705" y="85989"/>
                    </a:cubicBezTo>
                    <a:cubicBezTo>
                      <a:pt x="331705" y="85989"/>
                      <a:pt x="331705" y="85989"/>
                      <a:pt x="331705" y="85989"/>
                    </a:cubicBezTo>
                    <a:cubicBezTo>
                      <a:pt x="326219" y="86400"/>
                      <a:pt x="320732" y="87086"/>
                      <a:pt x="315383" y="87909"/>
                    </a:cubicBezTo>
                    <a:cubicBezTo>
                      <a:pt x="311817" y="88458"/>
                      <a:pt x="308251" y="89006"/>
                      <a:pt x="304685" y="89555"/>
                    </a:cubicBezTo>
                    <a:cubicBezTo>
                      <a:pt x="297689" y="90652"/>
                      <a:pt x="290694" y="91750"/>
                      <a:pt x="283699" y="92984"/>
                    </a:cubicBezTo>
                    <a:cubicBezTo>
                      <a:pt x="282053" y="93258"/>
                      <a:pt x="280270" y="93670"/>
                      <a:pt x="278624" y="93944"/>
                    </a:cubicBezTo>
                    <a:cubicBezTo>
                      <a:pt x="274235" y="94767"/>
                      <a:pt x="269983" y="95590"/>
                      <a:pt x="265594" y="96413"/>
                    </a:cubicBezTo>
                    <a:cubicBezTo>
                      <a:pt x="259147" y="97647"/>
                      <a:pt x="252838" y="98745"/>
                      <a:pt x="246529" y="99979"/>
                    </a:cubicBezTo>
                    <a:cubicBezTo>
                      <a:pt x="233499" y="102996"/>
                      <a:pt x="220468" y="105740"/>
                      <a:pt x="207438" y="108620"/>
                    </a:cubicBezTo>
                    <a:cubicBezTo>
                      <a:pt x="203323" y="109580"/>
                      <a:pt x="199071" y="110677"/>
                      <a:pt x="194957" y="111775"/>
                    </a:cubicBezTo>
                    <a:cubicBezTo>
                      <a:pt x="186590" y="113832"/>
                      <a:pt x="178360" y="116027"/>
                      <a:pt x="169993" y="118084"/>
                    </a:cubicBezTo>
                    <a:cubicBezTo>
                      <a:pt x="168622" y="118358"/>
                      <a:pt x="167387" y="118770"/>
                      <a:pt x="166016" y="119182"/>
                    </a:cubicBezTo>
                    <a:cubicBezTo>
                      <a:pt x="171365" y="119730"/>
                      <a:pt x="176714" y="120279"/>
                      <a:pt x="182201" y="120553"/>
                    </a:cubicBezTo>
                    <a:cubicBezTo>
                      <a:pt x="181926" y="120553"/>
                      <a:pt x="181789" y="120553"/>
                      <a:pt x="181652" y="120553"/>
                    </a:cubicBezTo>
                    <a:cubicBezTo>
                      <a:pt x="197151" y="121239"/>
                      <a:pt x="212376" y="121376"/>
                      <a:pt x="227601" y="120553"/>
                    </a:cubicBezTo>
                    <a:close/>
                    <a:moveTo>
                      <a:pt x="311131" y="142636"/>
                    </a:moveTo>
                    <a:cubicBezTo>
                      <a:pt x="305508" y="143733"/>
                      <a:pt x="300021" y="144831"/>
                      <a:pt x="294398" y="146065"/>
                    </a:cubicBezTo>
                    <a:cubicBezTo>
                      <a:pt x="285208" y="148122"/>
                      <a:pt x="276018" y="150180"/>
                      <a:pt x="266966" y="152237"/>
                    </a:cubicBezTo>
                    <a:cubicBezTo>
                      <a:pt x="261616" y="153472"/>
                      <a:pt x="256130" y="154569"/>
                      <a:pt x="250781" y="155940"/>
                    </a:cubicBezTo>
                    <a:cubicBezTo>
                      <a:pt x="235144" y="159781"/>
                      <a:pt x="219645" y="163621"/>
                      <a:pt x="204009" y="167325"/>
                    </a:cubicBezTo>
                    <a:cubicBezTo>
                      <a:pt x="202089" y="167736"/>
                      <a:pt x="200169" y="168285"/>
                      <a:pt x="198248" y="168834"/>
                    </a:cubicBezTo>
                    <a:cubicBezTo>
                      <a:pt x="193448" y="170205"/>
                      <a:pt x="188510" y="171440"/>
                      <a:pt x="183709" y="172811"/>
                    </a:cubicBezTo>
                    <a:cubicBezTo>
                      <a:pt x="174931" y="175143"/>
                      <a:pt x="166153" y="177612"/>
                      <a:pt x="157375" y="179943"/>
                    </a:cubicBezTo>
                    <a:cubicBezTo>
                      <a:pt x="156277" y="180218"/>
                      <a:pt x="155317" y="180629"/>
                      <a:pt x="154220" y="180904"/>
                    </a:cubicBezTo>
                    <a:cubicBezTo>
                      <a:pt x="158198" y="180904"/>
                      <a:pt x="162313" y="180629"/>
                      <a:pt x="166290" y="180492"/>
                    </a:cubicBezTo>
                    <a:cubicBezTo>
                      <a:pt x="175891" y="179943"/>
                      <a:pt x="185493" y="179395"/>
                      <a:pt x="195231" y="178983"/>
                    </a:cubicBezTo>
                    <a:cubicBezTo>
                      <a:pt x="194957" y="178983"/>
                      <a:pt x="194819" y="178983"/>
                      <a:pt x="194682" y="178983"/>
                    </a:cubicBezTo>
                    <a:cubicBezTo>
                      <a:pt x="207027" y="177475"/>
                      <a:pt x="219234" y="175966"/>
                      <a:pt x="231578" y="174457"/>
                    </a:cubicBezTo>
                    <a:cubicBezTo>
                      <a:pt x="233361" y="174183"/>
                      <a:pt x="235007" y="173771"/>
                      <a:pt x="236790" y="173497"/>
                    </a:cubicBezTo>
                    <a:cubicBezTo>
                      <a:pt x="241180" y="172674"/>
                      <a:pt x="245569" y="171851"/>
                      <a:pt x="249821" y="171165"/>
                    </a:cubicBezTo>
                    <a:cubicBezTo>
                      <a:pt x="255856" y="170068"/>
                      <a:pt x="261754" y="168970"/>
                      <a:pt x="267789" y="167873"/>
                    </a:cubicBezTo>
                    <a:cubicBezTo>
                      <a:pt x="267789" y="167873"/>
                      <a:pt x="267789" y="167873"/>
                      <a:pt x="267651" y="167873"/>
                    </a:cubicBezTo>
                    <a:cubicBezTo>
                      <a:pt x="267651" y="167873"/>
                      <a:pt x="267789" y="167873"/>
                      <a:pt x="267789" y="167873"/>
                    </a:cubicBezTo>
                    <a:cubicBezTo>
                      <a:pt x="267926" y="167873"/>
                      <a:pt x="268063" y="167873"/>
                      <a:pt x="268063" y="167873"/>
                    </a:cubicBezTo>
                    <a:cubicBezTo>
                      <a:pt x="268063" y="167873"/>
                      <a:pt x="268063" y="167873"/>
                      <a:pt x="267926" y="167873"/>
                    </a:cubicBezTo>
                    <a:cubicBezTo>
                      <a:pt x="276841" y="165816"/>
                      <a:pt x="285894" y="163759"/>
                      <a:pt x="294946" y="161701"/>
                    </a:cubicBezTo>
                    <a:cubicBezTo>
                      <a:pt x="297278" y="161153"/>
                      <a:pt x="299473" y="160741"/>
                      <a:pt x="301804" y="160055"/>
                    </a:cubicBezTo>
                    <a:cubicBezTo>
                      <a:pt x="307291" y="158547"/>
                      <a:pt x="312640" y="157038"/>
                      <a:pt x="317989" y="155666"/>
                    </a:cubicBezTo>
                    <a:cubicBezTo>
                      <a:pt x="321281" y="154706"/>
                      <a:pt x="324710" y="154020"/>
                      <a:pt x="328002" y="152923"/>
                    </a:cubicBezTo>
                    <a:cubicBezTo>
                      <a:pt x="332940" y="151414"/>
                      <a:pt x="337877" y="149905"/>
                      <a:pt x="342815" y="148260"/>
                    </a:cubicBezTo>
                    <a:cubicBezTo>
                      <a:pt x="350359" y="145928"/>
                      <a:pt x="357903" y="143322"/>
                      <a:pt x="365446" y="140853"/>
                    </a:cubicBezTo>
                    <a:cubicBezTo>
                      <a:pt x="365172" y="140853"/>
                      <a:pt x="365035" y="140990"/>
                      <a:pt x="364898" y="140990"/>
                    </a:cubicBezTo>
                    <a:cubicBezTo>
                      <a:pt x="368464" y="139618"/>
                      <a:pt x="371893" y="138384"/>
                      <a:pt x="375322" y="136875"/>
                    </a:cubicBezTo>
                    <a:cubicBezTo>
                      <a:pt x="375185" y="136875"/>
                      <a:pt x="375048" y="137012"/>
                      <a:pt x="375048" y="137012"/>
                    </a:cubicBezTo>
                    <a:cubicBezTo>
                      <a:pt x="375596" y="136601"/>
                      <a:pt x="376282" y="136327"/>
                      <a:pt x="376831" y="135915"/>
                    </a:cubicBezTo>
                    <a:cubicBezTo>
                      <a:pt x="376694" y="136052"/>
                      <a:pt x="376556" y="136189"/>
                      <a:pt x="376419" y="136189"/>
                    </a:cubicBezTo>
                    <a:cubicBezTo>
                      <a:pt x="377517" y="135503"/>
                      <a:pt x="378614" y="134544"/>
                      <a:pt x="379574" y="133721"/>
                    </a:cubicBezTo>
                    <a:lnTo>
                      <a:pt x="379574" y="133721"/>
                    </a:lnTo>
                    <a:cubicBezTo>
                      <a:pt x="379574" y="133721"/>
                      <a:pt x="379437" y="133857"/>
                      <a:pt x="379437" y="133857"/>
                    </a:cubicBezTo>
                    <a:cubicBezTo>
                      <a:pt x="379437" y="133857"/>
                      <a:pt x="379574" y="133721"/>
                      <a:pt x="379574" y="133721"/>
                    </a:cubicBezTo>
                    <a:cubicBezTo>
                      <a:pt x="379574" y="133721"/>
                      <a:pt x="379574" y="133721"/>
                      <a:pt x="379574" y="133721"/>
                    </a:cubicBezTo>
                    <a:cubicBezTo>
                      <a:pt x="379437" y="133583"/>
                      <a:pt x="379162" y="133583"/>
                      <a:pt x="379025" y="133446"/>
                    </a:cubicBezTo>
                    <a:cubicBezTo>
                      <a:pt x="378477" y="133309"/>
                      <a:pt x="378065" y="133172"/>
                      <a:pt x="377517" y="133035"/>
                    </a:cubicBezTo>
                    <a:cubicBezTo>
                      <a:pt x="376831" y="132898"/>
                      <a:pt x="376282" y="132898"/>
                      <a:pt x="375596" y="132760"/>
                    </a:cubicBezTo>
                    <a:cubicBezTo>
                      <a:pt x="375871" y="132760"/>
                      <a:pt x="376008" y="132760"/>
                      <a:pt x="376145" y="132760"/>
                    </a:cubicBezTo>
                    <a:cubicBezTo>
                      <a:pt x="374636" y="132623"/>
                      <a:pt x="373127" y="132623"/>
                      <a:pt x="371619" y="132760"/>
                    </a:cubicBezTo>
                    <a:cubicBezTo>
                      <a:pt x="371756" y="132760"/>
                      <a:pt x="372030" y="132760"/>
                      <a:pt x="372167" y="132760"/>
                    </a:cubicBezTo>
                    <a:cubicBezTo>
                      <a:pt x="369836" y="132898"/>
                      <a:pt x="367504" y="133172"/>
                      <a:pt x="365172" y="133446"/>
                    </a:cubicBezTo>
                    <a:cubicBezTo>
                      <a:pt x="361880" y="133857"/>
                      <a:pt x="358451" y="134132"/>
                      <a:pt x="355022" y="134544"/>
                    </a:cubicBezTo>
                    <a:cubicBezTo>
                      <a:pt x="348301" y="135366"/>
                      <a:pt x="341443" y="136738"/>
                      <a:pt x="334723" y="137835"/>
                    </a:cubicBezTo>
                    <a:cubicBezTo>
                      <a:pt x="334723" y="137835"/>
                      <a:pt x="334723" y="137835"/>
                      <a:pt x="334860" y="137835"/>
                    </a:cubicBezTo>
                    <a:cubicBezTo>
                      <a:pt x="334723" y="137835"/>
                      <a:pt x="334585" y="137835"/>
                      <a:pt x="334448" y="137973"/>
                    </a:cubicBezTo>
                    <a:cubicBezTo>
                      <a:pt x="334448" y="137973"/>
                      <a:pt x="334448" y="137973"/>
                      <a:pt x="334311" y="137973"/>
                    </a:cubicBezTo>
                    <a:lnTo>
                      <a:pt x="334311" y="137973"/>
                    </a:lnTo>
                    <a:cubicBezTo>
                      <a:pt x="326767" y="139344"/>
                      <a:pt x="318949" y="140990"/>
                      <a:pt x="311131" y="142636"/>
                    </a:cubicBezTo>
                    <a:close/>
                    <a:moveTo>
                      <a:pt x="113484" y="248386"/>
                    </a:moveTo>
                    <a:cubicBezTo>
                      <a:pt x="114581" y="248386"/>
                      <a:pt x="115541" y="248249"/>
                      <a:pt x="116638" y="248249"/>
                    </a:cubicBezTo>
                    <a:cubicBezTo>
                      <a:pt x="127200" y="247701"/>
                      <a:pt x="137761" y="247152"/>
                      <a:pt x="148185" y="246740"/>
                    </a:cubicBezTo>
                    <a:cubicBezTo>
                      <a:pt x="162450" y="245231"/>
                      <a:pt x="176851" y="243585"/>
                      <a:pt x="191116" y="241940"/>
                    </a:cubicBezTo>
                    <a:cubicBezTo>
                      <a:pt x="193311" y="241665"/>
                      <a:pt x="195505" y="241254"/>
                      <a:pt x="197563" y="240843"/>
                    </a:cubicBezTo>
                    <a:cubicBezTo>
                      <a:pt x="202363" y="240020"/>
                      <a:pt x="207164" y="239197"/>
                      <a:pt x="211964" y="238236"/>
                    </a:cubicBezTo>
                    <a:cubicBezTo>
                      <a:pt x="219234" y="237002"/>
                      <a:pt x="226366" y="235630"/>
                      <a:pt x="233636" y="234396"/>
                    </a:cubicBezTo>
                    <a:cubicBezTo>
                      <a:pt x="246803" y="231241"/>
                      <a:pt x="260108" y="227949"/>
                      <a:pt x="273412" y="224795"/>
                    </a:cubicBezTo>
                    <a:cubicBezTo>
                      <a:pt x="274647" y="224520"/>
                      <a:pt x="275744" y="224109"/>
                      <a:pt x="276978" y="223834"/>
                    </a:cubicBezTo>
                    <a:cubicBezTo>
                      <a:pt x="280956" y="222600"/>
                      <a:pt x="284934" y="221503"/>
                      <a:pt x="288774" y="220269"/>
                    </a:cubicBezTo>
                    <a:cubicBezTo>
                      <a:pt x="295358" y="218348"/>
                      <a:pt x="301804" y="216291"/>
                      <a:pt x="308388" y="214370"/>
                    </a:cubicBezTo>
                    <a:cubicBezTo>
                      <a:pt x="308251" y="214370"/>
                      <a:pt x="308251" y="214508"/>
                      <a:pt x="308114" y="214508"/>
                    </a:cubicBezTo>
                    <a:cubicBezTo>
                      <a:pt x="312640" y="212862"/>
                      <a:pt x="317166" y="211216"/>
                      <a:pt x="321692" y="209707"/>
                    </a:cubicBezTo>
                    <a:cubicBezTo>
                      <a:pt x="324710" y="208610"/>
                      <a:pt x="327865" y="207512"/>
                      <a:pt x="331019" y="206415"/>
                    </a:cubicBezTo>
                    <a:cubicBezTo>
                      <a:pt x="332391" y="205866"/>
                      <a:pt x="333900" y="205455"/>
                      <a:pt x="335408" y="204907"/>
                    </a:cubicBezTo>
                    <a:cubicBezTo>
                      <a:pt x="341032" y="202712"/>
                      <a:pt x="346518" y="200517"/>
                      <a:pt x="352005" y="198323"/>
                    </a:cubicBezTo>
                    <a:cubicBezTo>
                      <a:pt x="354062" y="197500"/>
                      <a:pt x="356120" y="196677"/>
                      <a:pt x="358177" y="195854"/>
                    </a:cubicBezTo>
                    <a:cubicBezTo>
                      <a:pt x="361195" y="194620"/>
                      <a:pt x="364212" y="193385"/>
                      <a:pt x="367092" y="192150"/>
                    </a:cubicBezTo>
                    <a:cubicBezTo>
                      <a:pt x="370521" y="190642"/>
                      <a:pt x="373950" y="188859"/>
                      <a:pt x="377242" y="187213"/>
                    </a:cubicBezTo>
                    <a:cubicBezTo>
                      <a:pt x="377105" y="187213"/>
                      <a:pt x="376968" y="187350"/>
                      <a:pt x="376831" y="187487"/>
                    </a:cubicBezTo>
                    <a:cubicBezTo>
                      <a:pt x="377928" y="186938"/>
                      <a:pt x="379162" y="186253"/>
                      <a:pt x="380123" y="185430"/>
                    </a:cubicBezTo>
                    <a:cubicBezTo>
                      <a:pt x="380534" y="185156"/>
                      <a:pt x="380808" y="184881"/>
                      <a:pt x="381220" y="184607"/>
                    </a:cubicBezTo>
                    <a:cubicBezTo>
                      <a:pt x="381494" y="184195"/>
                      <a:pt x="381769" y="183921"/>
                      <a:pt x="382180" y="183509"/>
                    </a:cubicBezTo>
                    <a:cubicBezTo>
                      <a:pt x="382591" y="182961"/>
                      <a:pt x="382866" y="182275"/>
                      <a:pt x="383277" y="181727"/>
                    </a:cubicBezTo>
                    <a:cubicBezTo>
                      <a:pt x="382729" y="181315"/>
                      <a:pt x="382180" y="180904"/>
                      <a:pt x="381769" y="180629"/>
                    </a:cubicBezTo>
                    <a:lnTo>
                      <a:pt x="381769" y="180629"/>
                    </a:lnTo>
                    <a:cubicBezTo>
                      <a:pt x="381357" y="180355"/>
                      <a:pt x="380946" y="180080"/>
                      <a:pt x="380534" y="179806"/>
                    </a:cubicBezTo>
                    <a:cubicBezTo>
                      <a:pt x="380123" y="179532"/>
                      <a:pt x="379711" y="179395"/>
                      <a:pt x="379162" y="179257"/>
                    </a:cubicBezTo>
                    <a:cubicBezTo>
                      <a:pt x="378614" y="179121"/>
                      <a:pt x="377928" y="178983"/>
                      <a:pt x="377379" y="178709"/>
                    </a:cubicBezTo>
                    <a:cubicBezTo>
                      <a:pt x="376282" y="178434"/>
                      <a:pt x="375048" y="178298"/>
                      <a:pt x="373950" y="178160"/>
                    </a:cubicBezTo>
                    <a:cubicBezTo>
                      <a:pt x="373950" y="178160"/>
                      <a:pt x="373950" y="178160"/>
                      <a:pt x="374088" y="178160"/>
                    </a:cubicBezTo>
                    <a:cubicBezTo>
                      <a:pt x="374088" y="178160"/>
                      <a:pt x="373950" y="178160"/>
                      <a:pt x="373950" y="178160"/>
                    </a:cubicBezTo>
                    <a:cubicBezTo>
                      <a:pt x="373813" y="178160"/>
                      <a:pt x="373676" y="178160"/>
                      <a:pt x="373539" y="178160"/>
                    </a:cubicBezTo>
                    <a:cubicBezTo>
                      <a:pt x="373539" y="178160"/>
                      <a:pt x="373676" y="178160"/>
                      <a:pt x="373676" y="178160"/>
                    </a:cubicBezTo>
                    <a:cubicBezTo>
                      <a:pt x="367504" y="177886"/>
                      <a:pt x="361332" y="178160"/>
                      <a:pt x="355159" y="178572"/>
                    </a:cubicBezTo>
                    <a:cubicBezTo>
                      <a:pt x="355159" y="178572"/>
                      <a:pt x="355159" y="178572"/>
                      <a:pt x="355159" y="178572"/>
                    </a:cubicBezTo>
                    <a:cubicBezTo>
                      <a:pt x="334311" y="180218"/>
                      <a:pt x="313874" y="185018"/>
                      <a:pt x="293437" y="188859"/>
                    </a:cubicBezTo>
                    <a:cubicBezTo>
                      <a:pt x="293437" y="188859"/>
                      <a:pt x="293437" y="188859"/>
                      <a:pt x="293437" y="188859"/>
                    </a:cubicBezTo>
                    <a:cubicBezTo>
                      <a:pt x="293437" y="188859"/>
                      <a:pt x="293300" y="188859"/>
                      <a:pt x="293300" y="188859"/>
                    </a:cubicBezTo>
                    <a:cubicBezTo>
                      <a:pt x="293163" y="188859"/>
                      <a:pt x="293026" y="188859"/>
                      <a:pt x="292889" y="188996"/>
                    </a:cubicBezTo>
                    <a:cubicBezTo>
                      <a:pt x="292889" y="188996"/>
                      <a:pt x="293026" y="188996"/>
                      <a:pt x="293026" y="188996"/>
                    </a:cubicBezTo>
                    <a:cubicBezTo>
                      <a:pt x="281642" y="191602"/>
                      <a:pt x="270395" y="194208"/>
                      <a:pt x="259010" y="196814"/>
                    </a:cubicBezTo>
                    <a:cubicBezTo>
                      <a:pt x="256404" y="197363"/>
                      <a:pt x="253935" y="197911"/>
                      <a:pt x="251467" y="198597"/>
                    </a:cubicBezTo>
                    <a:cubicBezTo>
                      <a:pt x="245157" y="200243"/>
                      <a:pt x="238985" y="202026"/>
                      <a:pt x="232676" y="203672"/>
                    </a:cubicBezTo>
                    <a:cubicBezTo>
                      <a:pt x="226641" y="205318"/>
                      <a:pt x="220606" y="206964"/>
                      <a:pt x="214570" y="208610"/>
                    </a:cubicBezTo>
                    <a:cubicBezTo>
                      <a:pt x="211827" y="209295"/>
                      <a:pt x="209221" y="210256"/>
                      <a:pt x="206615" y="211216"/>
                    </a:cubicBezTo>
                    <a:cubicBezTo>
                      <a:pt x="195094" y="215056"/>
                      <a:pt x="183709" y="218760"/>
                      <a:pt x="172325" y="222600"/>
                    </a:cubicBezTo>
                    <a:cubicBezTo>
                      <a:pt x="172462" y="222600"/>
                      <a:pt x="172462" y="222600"/>
                      <a:pt x="172600" y="222463"/>
                    </a:cubicBezTo>
                    <a:cubicBezTo>
                      <a:pt x="155455" y="228910"/>
                      <a:pt x="138721" y="235905"/>
                      <a:pt x="122536" y="243997"/>
                    </a:cubicBezTo>
                    <a:cubicBezTo>
                      <a:pt x="122673" y="243860"/>
                      <a:pt x="122810" y="243860"/>
                      <a:pt x="122948" y="243723"/>
                    </a:cubicBezTo>
                    <a:cubicBezTo>
                      <a:pt x="119381" y="245231"/>
                      <a:pt x="116364" y="246740"/>
                      <a:pt x="113484" y="248386"/>
                    </a:cubicBezTo>
                    <a:close/>
                    <a:moveTo>
                      <a:pt x="164096" y="331917"/>
                    </a:moveTo>
                    <a:cubicBezTo>
                      <a:pt x="169445" y="331231"/>
                      <a:pt x="174794" y="330271"/>
                      <a:pt x="180143" y="329174"/>
                    </a:cubicBezTo>
                    <a:cubicBezTo>
                      <a:pt x="180143" y="329174"/>
                      <a:pt x="180143" y="329174"/>
                      <a:pt x="180143" y="329174"/>
                    </a:cubicBezTo>
                    <a:cubicBezTo>
                      <a:pt x="180143" y="329174"/>
                      <a:pt x="180280" y="329174"/>
                      <a:pt x="180280" y="329174"/>
                    </a:cubicBezTo>
                    <a:cubicBezTo>
                      <a:pt x="180280" y="329174"/>
                      <a:pt x="180280" y="329174"/>
                      <a:pt x="180418" y="329174"/>
                    </a:cubicBezTo>
                    <a:cubicBezTo>
                      <a:pt x="180418" y="329174"/>
                      <a:pt x="180418" y="329174"/>
                      <a:pt x="180418" y="329174"/>
                    </a:cubicBezTo>
                    <a:cubicBezTo>
                      <a:pt x="196603" y="325745"/>
                      <a:pt x="212650" y="321081"/>
                      <a:pt x="228286" y="315595"/>
                    </a:cubicBezTo>
                    <a:cubicBezTo>
                      <a:pt x="228012" y="315595"/>
                      <a:pt x="227875" y="315732"/>
                      <a:pt x="227738" y="315732"/>
                    </a:cubicBezTo>
                    <a:cubicBezTo>
                      <a:pt x="238299" y="312029"/>
                      <a:pt x="248586" y="308051"/>
                      <a:pt x="259010" y="303799"/>
                    </a:cubicBezTo>
                    <a:cubicBezTo>
                      <a:pt x="267514" y="300370"/>
                      <a:pt x="275881" y="296941"/>
                      <a:pt x="284248" y="293375"/>
                    </a:cubicBezTo>
                    <a:cubicBezTo>
                      <a:pt x="288911" y="291455"/>
                      <a:pt x="293437" y="289260"/>
                      <a:pt x="298101" y="287203"/>
                    </a:cubicBezTo>
                    <a:cubicBezTo>
                      <a:pt x="304685" y="284185"/>
                      <a:pt x="311405" y="281168"/>
                      <a:pt x="317989" y="278150"/>
                    </a:cubicBezTo>
                    <a:cubicBezTo>
                      <a:pt x="317989" y="278150"/>
                      <a:pt x="317989" y="278150"/>
                      <a:pt x="317852" y="278150"/>
                    </a:cubicBezTo>
                    <a:cubicBezTo>
                      <a:pt x="323201" y="275407"/>
                      <a:pt x="328688" y="272526"/>
                      <a:pt x="334174" y="269783"/>
                    </a:cubicBezTo>
                    <a:cubicBezTo>
                      <a:pt x="338152" y="267726"/>
                      <a:pt x="342266" y="265668"/>
                      <a:pt x="346244" y="263474"/>
                    </a:cubicBezTo>
                    <a:cubicBezTo>
                      <a:pt x="349536" y="261553"/>
                      <a:pt x="352965" y="259633"/>
                      <a:pt x="356257" y="257713"/>
                    </a:cubicBezTo>
                    <a:cubicBezTo>
                      <a:pt x="358040" y="256753"/>
                      <a:pt x="359823" y="255793"/>
                      <a:pt x="361606" y="254695"/>
                    </a:cubicBezTo>
                    <a:cubicBezTo>
                      <a:pt x="367915" y="250855"/>
                      <a:pt x="374225" y="247014"/>
                      <a:pt x="380397" y="242900"/>
                    </a:cubicBezTo>
                    <a:cubicBezTo>
                      <a:pt x="382180" y="241665"/>
                      <a:pt x="383826" y="240294"/>
                      <a:pt x="385472" y="238922"/>
                    </a:cubicBezTo>
                    <a:cubicBezTo>
                      <a:pt x="385335" y="239059"/>
                      <a:pt x="385198" y="239197"/>
                      <a:pt x="385060" y="239334"/>
                    </a:cubicBezTo>
                    <a:cubicBezTo>
                      <a:pt x="386569" y="237962"/>
                      <a:pt x="387941" y="236591"/>
                      <a:pt x="389449" y="235219"/>
                    </a:cubicBezTo>
                    <a:cubicBezTo>
                      <a:pt x="389724" y="234944"/>
                      <a:pt x="389861" y="234670"/>
                      <a:pt x="390135" y="234396"/>
                    </a:cubicBezTo>
                    <a:cubicBezTo>
                      <a:pt x="390272" y="234121"/>
                      <a:pt x="390410" y="233847"/>
                      <a:pt x="390547" y="233573"/>
                    </a:cubicBezTo>
                    <a:cubicBezTo>
                      <a:pt x="390547" y="233436"/>
                      <a:pt x="390547" y="233298"/>
                      <a:pt x="390547" y="233024"/>
                    </a:cubicBezTo>
                    <a:cubicBezTo>
                      <a:pt x="390547" y="232613"/>
                      <a:pt x="390547" y="232201"/>
                      <a:pt x="390547" y="231790"/>
                    </a:cubicBezTo>
                    <a:cubicBezTo>
                      <a:pt x="390547" y="231790"/>
                      <a:pt x="390547" y="231927"/>
                      <a:pt x="390547" y="231927"/>
                    </a:cubicBezTo>
                    <a:cubicBezTo>
                      <a:pt x="390547" y="232064"/>
                      <a:pt x="390547" y="232201"/>
                      <a:pt x="390547" y="232339"/>
                    </a:cubicBezTo>
                    <a:cubicBezTo>
                      <a:pt x="390547" y="232064"/>
                      <a:pt x="390410" y="231790"/>
                      <a:pt x="390410" y="231515"/>
                    </a:cubicBezTo>
                    <a:cubicBezTo>
                      <a:pt x="390272" y="231241"/>
                      <a:pt x="390272" y="231104"/>
                      <a:pt x="390135" y="230830"/>
                    </a:cubicBezTo>
                    <a:cubicBezTo>
                      <a:pt x="389998" y="230692"/>
                      <a:pt x="389998" y="230692"/>
                      <a:pt x="389861" y="230556"/>
                    </a:cubicBezTo>
                    <a:cubicBezTo>
                      <a:pt x="389587" y="230418"/>
                      <a:pt x="389312" y="230281"/>
                      <a:pt x="389175" y="230281"/>
                    </a:cubicBezTo>
                    <a:cubicBezTo>
                      <a:pt x="388764" y="230144"/>
                      <a:pt x="388352" y="230007"/>
                      <a:pt x="387804" y="229869"/>
                    </a:cubicBezTo>
                    <a:cubicBezTo>
                      <a:pt x="386843" y="229733"/>
                      <a:pt x="385883" y="229595"/>
                      <a:pt x="384923" y="229458"/>
                    </a:cubicBezTo>
                    <a:cubicBezTo>
                      <a:pt x="385060" y="229458"/>
                      <a:pt x="385198" y="229458"/>
                      <a:pt x="385198" y="229458"/>
                    </a:cubicBezTo>
                    <a:cubicBezTo>
                      <a:pt x="381769" y="229321"/>
                      <a:pt x="378340" y="229184"/>
                      <a:pt x="375048" y="229321"/>
                    </a:cubicBezTo>
                    <a:cubicBezTo>
                      <a:pt x="375185" y="229321"/>
                      <a:pt x="375322" y="229321"/>
                      <a:pt x="375459" y="229321"/>
                    </a:cubicBezTo>
                    <a:cubicBezTo>
                      <a:pt x="368464" y="229733"/>
                      <a:pt x="361606" y="231104"/>
                      <a:pt x="354611" y="232476"/>
                    </a:cubicBezTo>
                    <a:cubicBezTo>
                      <a:pt x="346381" y="234259"/>
                      <a:pt x="338152" y="236453"/>
                      <a:pt x="330059" y="238785"/>
                    </a:cubicBezTo>
                    <a:cubicBezTo>
                      <a:pt x="322104" y="241117"/>
                      <a:pt x="314149" y="243723"/>
                      <a:pt x="306331" y="246466"/>
                    </a:cubicBezTo>
                    <a:cubicBezTo>
                      <a:pt x="306468" y="246466"/>
                      <a:pt x="306605" y="246329"/>
                      <a:pt x="306742" y="246329"/>
                    </a:cubicBezTo>
                    <a:cubicBezTo>
                      <a:pt x="287951" y="252913"/>
                      <a:pt x="269160" y="260456"/>
                      <a:pt x="251329" y="269372"/>
                    </a:cubicBezTo>
                    <a:cubicBezTo>
                      <a:pt x="251467" y="269234"/>
                      <a:pt x="251604" y="269234"/>
                      <a:pt x="251741" y="269097"/>
                    </a:cubicBezTo>
                    <a:cubicBezTo>
                      <a:pt x="238436" y="275955"/>
                      <a:pt x="225680" y="283499"/>
                      <a:pt x="213199" y="291866"/>
                    </a:cubicBezTo>
                    <a:cubicBezTo>
                      <a:pt x="200580" y="300507"/>
                      <a:pt x="188510" y="310108"/>
                      <a:pt x="176851" y="320121"/>
                    </a:cubicBezTo>
                    <a:cubicBezTo>
                      <a:pt x="172462" y="324098"/>
                      <a:pt x="168210" y="327939"/>
                      <a:pt x="164096" y="331917"/>
                    </a:cubicBezTo>
                    <a:close/>
                    <a:moveTo>
                      <a:pt x="208124" y="395833"/>
                    </a:moveTo>
                    <a:cubicBezTo>
                      <a:pt x="211553" y="394736"/>
                      <a:pt x="214982" y="393639"/>
                      <a:pt x="218274" y="392541"/>
                    </a:cubicBezTo>
                    <a:cubicBezTo>
                      <a:pt x="218137" y="392541"/>
                      <a:pt x="217862" y="392678"/>
                      <a:pt x="217725" y="392816"/>
                    </a:cubicBezTo>
                    <a:cubicBezTo>
                      <a:pt x="233773" y="387192"/>
                      <a:pt x="249546" y="380197"/>
                      <a:pt x="264771" y="372516"/>
                    </a:cubicBezTo>
                    <a:cubicBezTo>
                      <a:pt x="264634" y="372653"/>
                      <a:pt x="264497" y="372653"/>
                      <a:pt x="264360" y="372790"/>
                    </a:cubicBezTo>
                    <a:cubicBezTo>
                      <a:pt x="272726" y="368538"/>
                      <a:pt x="281093" y="364149"/>
                      <a:pt x="289323" y="359349"/>
                    </a:cubicBezTo>
                    <a:cubicBezTo>
                      <a:pt x="296318" y="355234"/>
                      <a:pt x="303313" y="351119"/>
                      <a:pt x="310445" y="347004"/>
                    </a:cubicBezTo>
                    <a:cubicBezTo>
                      <a:pt x="314149" y="344810"/>
                      <a:pt x="317715" y="342341"/>
                      <a:pt x="321281" y="340009"/>
                    </a:cubicBezTo>
                    <a:cubicBezTo>
                      <a:pt x="326767" y="336443"/>
                      <a:pt x="332117" y="332877"/>
                      <a:pt x="337603" y="329311"/>
                    </a:cubicBezTo>
                    <a:cubicBezTo>
                      <a:pt x="337603" y="329311"/>
                      <a:pt x="337603" y="329311"/>
                      <a:pt x="337603" y="329311"/>
                    </a:cubicBezTo>
                    <a:cubicBezTo>
                      <a:pt x="343638" y="324922"/>
                      <a:pt x="349536" y="320669"/>
                      <a:pt x="355708" y="316281"/>
                    </a:cubicBezTo>
                    <a:cubicBezTo>
                      <a:pt x="358863" y="314086"/>
                      <a:pt x="361743" y="311617"/>
                      <a:pt x="364898" y="309285"/>
                    </a:cubicBezTo>
                    <a:cubicBezTo>
                      <a:pt x="369561" y="305719"/>
                      <a:pt x="374362" y="302153"/>
                      <a:pt x="378751" y="298175"/>
                    </a:cubicBezTo>
                    <a:cubicBezTo>
                      <a:pt x="378614" y="298313"/>
                      <a:pt x="378477" y="298450"/>
                      <a:pt x="378340" y="298587"/>
                    </a:cubicBezTo>
                    <a:cubicBezTo>
                      <a:pt x="380534" y="296529"/>
                      <a:pt x="382729" y="294609"/>
                      <a:pt x="384786" y="292414"/>
                    </a:cubicBezTo>
                    <a:cubicBezTo>
                      <a:pt x="384786" y="292414"/>
                      <a:pt x="384649" y="292552"/>
                      <a:pt x="384649" y="292552"/>
                    </a:cubicBezTo>
                    <a:cubicBezTo>
                      <a:pt x="385060" y="292003"/>
                      <a:pt x="385472" y="291592"/>
                      <a:pt x="385883" y="291043"/>
                    </a:cubicBezTo>
                    <a:cubicBezTo>
                      <a:pt x="385746" y="291180"/>
                      <a:pt x="385746" y="291317"/>
                      <a:pt x="385609" y="291455"/>
                    </a:cubicBezTo>
                    <a:cubicBezTo>
                      <a:pt x="386295" y="290357"/>
                      <a:pt x="386981" y="289397"/>
                      <a:pt x="387529" y="288163"/>
                    </a:cubicBezTo>
                    <a:cubicBezTo>
                      <a:pt x="387392" y="288300"/>
                      <a:pt x="387392" y="288437"/>
                      <a:pt x="387255" y="288574"/>
                    </a:cubicBezTo>
                    <a:cubicBezTo>
                      <a:pt x="387529" y="288026"/>
                      <a:pt x="387804" y="287614"/>
                      <a:pt x="387941" y="287065"/>
                    </a:cubicBezTo>
                    <a:cubicBezTo>
                      <a:pt x="388078" y="286654"/>
                      <a:pt x="388215" y="286242"/>
                      <a:pt x="388352" y="285694"/>
                    </a:cubicBezTo>
                    <a:cubicBezTo>
                      <a:pt x="388352" y="285556"/>
                      <a:pt x="388352" y="285420"/>
                      <a:pt x="388489" y="285145"/>
                    </a:cubicBezTo>
                    <a:cubicBezTo>
                      <a:pt x="388352" y="285008"/>
                      <a:pt x="388078" y="284871"/>
                      <a:pt x="387941" y="284597"/>
                    </a:cubicBezTo>
                    <a:cubicBezTo>
                      <a:pt x="387255" y="284185"/>
                      <a:pt x="386569" y="283774"/>
                      <a:pt x="385883" y="283362"/>
                    </a:cubicBezTo>
                    <a:cubicBezTo>
                      <a:pt x="385883" y="283362"/>
                      <a:pt x="386020" y="283362"/>
                      <a:pt x="386020" y="283499"/>
                    </a:cubicBezTo>
                    <a:cubicBezTo>
                      <a:pt x="385472" y="283362"/>
                      <a:pt x="385060" y="283088"/>
                      <a:pt x="384512" y="282950"/>
                    </a:cubicBezTo>
                    <a:cubicBezTo>
                      <a:pt x="384100" y="282813"/>
                      <a:pt x="383826" y="282813"/>
                      <a:pt x="383414" y="282676"/>
                    </a:cubicBezTo>
                    <a:cubicBezTo>
                      <a:pt x="383414" y="282676"/>
                      <a:pt x="383552" y="282676"/>
                      <a:pt x="383552" y="282676"/>
                    </a:cubicBezTo>
                    <a:cubicBezTo>
                      <a:pt x="382317" y="282402"/>
                      <a:pt x="380946" y="282265"/>
                      <a:pt x="379711" y="282127"/>
                    </a:cubicBezTo>
                    <a:cubicBezTo>
                      <a:pt x="379848" y="282127"/>
                      <a:pt x="379985" y="282127"/>
                      <a:pt x="380123" y="282127"/>
                    </a:cubicBezTo>
                    <a:cubicBezTo>
                      <a:pt x="379300" y="282127"/>
                      <a:pt x="378477" y="282127"/>
                      <a:pt x="377791" y="282127"/>
                    </a:cubicBezTo>
                    <a:cubicBezTo>
                      <a:pt x="378065" y="282127"/>
                      <a:pt x="378202" y="282127"/>
                      <a:pt x="378340" y="282127"/>
                    </a:cubicBezTo>
                    <a:cubicBezTo>
                      <a:pt x="375185" y="282402"/>
                      <a:pt x="372167" y="282813"/>
                      <a:pt x="369150" y="283499"/>
                    </a:cubicBezTo>
                    <a:cubicBezTo>
                      <a:pt x="369150" y="283499"/>
                      <a:pt x="369287" y="283499"/>
                      <a:pt x="369287" y="283499"/>
                    </a:cubicBezTo>
                    <a:cubicBezTo>
                      <a:pt x="369150" y="283499"/>
                      <a:pt x="369150" y="283499"/>
                      <a:pt x="369013" y="283499"/>
                    </a:cubicBezTo>
                    <a:cubicBezTo>
                      <a:pt x="368875" y="283499"/>
                      <a:pt x="368875" y="283499"/>
                      <a:pt x="368738" y="283499"/>
                    </a:cubicBezTo>
                    <a:cubicBezTo>
                      <a:pt x="368738" y="283499"/>
                      <a:pt x="368738" y="283499"/>
                      <a:pt x="368738" y="283499"/>
                    </a:cubicBezTo>
                    <a:cubicBezTo>
                      <a:pt x="366407" y="284048"/>
                      <a:pt x="364212" y="284459"/>
                      <a:pt x="361880" y="285145"/>
                    </a:cubicBezTo>
                    <a:cubicBezTo>
                      <a:pt x="359411" y="285831"/>
                      <a:pt x="357080" y="286517"/>
                      <a:pt x="354611" y="287477"/>
                    </a:cubicBezTo>
                    <a:cubicBezTo>
                      <a:pt x="354748" y="287477"/>
                      <a:pt x="354885" y="287340"/>
                      <a:pt x="355022" y="287340"/>
                    </a:cubicBezTo>
                    <a:cubicBezTo>
                      <a:pt x="348713" y="289671"/>
                      <a:pt x="342541" y="292278"/>
                      <a:pt x="336506" y="295158"/>
                    </a:cubicBezTo>
                    <a:cubicBezTo>
                      <a:pt x="336643" y="295021"/>
                      <a:pt x="336780" y="295021"/>
                      <a:pt x="336917" y="294884"/>
                    </a:cubicBezTo>
                    <a:cubicBezTo>
                      <a:pt x="325121" y="300919"/>
                      <a:pt x="313874" y="307914"/>
                      <a:pt x="302764" y="315320"/>
                    </a:cubicBezTo>
                    <a:cubicBezTo>
                      <a:pt x="302902" y="315183"/>
                      <a:pt x="303039" y="315183"/>
                      <a:pt x="303176" y="315046"/>
                    </a:cubicBezTo>
                    <a:cubicBezTo>
                      <a:pt x="292340" y="322316"/>
                      <a:pt x="282053" y="330133"/>
                      <a:pt x="271629" y="338089"/>
                    </a:cubicBezTo>
                    <a:cubicBezTo>
                      <a:pt x="261479" y="345907"/>
                      <a:pt x="251467" y="354000"/>
                      <a:pt x="241728" y="362503"/>
                    </a:cubicBezTo>
                    <a:cubicBezTo>
                      <a:pt x="241728" y="362503"/>
                      <a:pt x="241728" y="362503"/>
                      <a:pt x="241728" y="362503"/>
                    </a:cubicBezTo>
                    <a:cubicBezTo>
                      <a:pt x="241728" y="362503"/>
                      <a:pt x="241728" y="362503"/>
                      <a:pt x="241591" y="362641"/>
                    </a:cubicBezTo>
                    <a:cubicBezTo>
                      <a:pt x="241454" y="362778"/>
                      <a:pt x="241317" y="362778"/>
                      <a:pt x="241317" y="362915"/>
                    </a:cubicBezTo>
                    <a:cubicBezTo>
                      <a:pt x="241317" y="362915"/>
                      <a:pt x="241317" y="362915"/>
                      <a:pt x="241317" y="362915"/>
                    </a:cubicBezTo>
                    <a:cubicBezTo>
                      <a:pt x="229932" y="373613"/>
                      <a:pt x="218822" y="384586"/>
                      <a:pt x="208124" y="395833"/>
                    </a:cubicBezTo>
                    <a:close/>
                    <a:moveTo>
                      <a:pt x="407143" y="434650"/>
                    </a:moveTo>
                    <a:cubicBezTo>
                      <a:pt x="413178" y="430535"/>
                      <a:pt x="419213" y="426557"/>
                      <a:pt x="425248" y="422442"/>
                    </a:cubicBezTo>
                    <a:cubicBezTo>
                      <a:pt x="425111" y="422580"/>
                      <a:pt x="424974" y="422716"/>
                      <a:pt x="424837" y="422716"/>
                    </a:cubicBezTo>
                    <a:cubicBezTo>
                      <a:pt x="433752" y="416681"/>
                      <a:pt x="442668" y="410509"/>
                      <a:pt x="451583" y="404200"/>
                    </a:cubicBezTo>
                    <a:cubicBezTo>
                      <a:pt x="456109" y="400908"/>
                      <a:pt x="460636" y="397754"/>
                      <a:pt x="465162" y="394462"/>
                    </a:cubicBezTo>
                    <a:cubicBezTo>
                      <a:pt x="471471" y="389798"/>
                      <a:pt x="478055" y="385272"/>
                      <a:pt x="484090" y="380197"/>
                    </a:cubicBezTo>
                    <a:cubicBezTo>
                      <a:pt x="484090" y="380197"/>
                      <a:pt x="483953" y="380334"/>
                      <a:pt x="483953" y="380334"/>
                    </a:cubicBezTo>
                    <a:cubicBezTo>
                      <a:pt x="484090" y="380197"/>
                      <a:pt x="484090" y="380197"/>
                      <a:pt x="484227" y="380060"/>
                    </a:cubicBezTo>
                    <a:cubicBezTo>
                      <a:pt x="484227" y="380060"/>
                      <a:pt x="484364" y="379923"/>
                      <a:pt x="484364" y="379923"/>
                    </a:cubicBezTo>
                    <a:cubicBezTo>
                      <a:pt x="484364" y="379923"/>
                      <a:pt x="484364" y="379923"/>
                      <a:pt x="484227" y="380060"/>
                    </a:cubicBezTo>
                    <a:cubicBezTo>
                      <a:pt x="486147" y="378277"/>
                      <a:pt x="487930" y="376357"/>
                      <a:pt x="489713" y="374436"/>
                    </a:cubicBezTo>
                    <a:cubicBezTo>
                      <a:pt x="489576" y="374574"/>
                      <a:pt x="489439" y="374710"/>
                      <a:pt x="489302" y="374848"/>
                    </a:cubicBezTo>
                    <a:cubicBezTo>
                      <a:pt x="489713" y="374436"/>
                      <a:pt x="489988" y="374025"/>
                      <a:pt x="490399" y="373613"/>
                    </a:cubicBezTo>
                    <a:cubicBezTo>
                      <a:pt x="490674" y="373202"/>
                      <a:pt x="490811" y="372790"/>
                      <a:pt x="491085" y="372379"/>
                    </a:cubicBezTo>
                    <a:cubicBezTo>
                      <a:pt x="491085" y="372242"/>
                      <a:pt x="491222" y="372104"/>
                      <a:pt x="491222" y="372104"/>
                    </a:cubicBezTo>
                    <a:cubicBezTo>
                      <a:pt x="491222" y="371967"/>
                      <a:pt x="491222" y="371830"/>
                      <a:pt x="491222" y="371693"/>
                    </a:cubicBezTo>
                    <a:cubicBezTo>
                      <a:pt x="491222" y="371556"/>
                      <a:pt x="491085" y="371281"/>
                      <a:pt x="491085" y="371145"/>
                    </a:cubicBezTo>
                    <a:cubicBezTo>
                      <a:pt x="491085" y="371007"/>
                      <a:pt x="490948" y="371007"/>
                      <a:pt x="490948" y="370870"/>
                    </a:cubicBezTo>
                    <a:cubicBezTo>
                      <a:pt x="490674" y="370870"/>
                      <a:pt x="490262" y="370733"/>
                      <a:pt x="489988" y="370733"/>
                    </a:cubicBezTo>
                    <a:cubicBezTo>
                      <a:pt x="490125" y="370733"/>
                      <a:pt x="490262" y="370733"/>
                      <a:pt x="490262" y="370733"/>
                    </a:cubicBezTo>
                    <a:cubicBezTo>
                      <a:pt x="489713" y="370733"/>
                      <a:pt x="489302" y="370733"/>
                      <a:pt x="488753" y="370870"/>
                    </a:cubicBezTo>
                    <a:cubicBezTo>
                      <a:pt x="488753" y="370870"/>
                      <a:pt x="488890" y="370870"/>
                      <a:pt x="488890" y="370870"/>
                    </a:cubicBezTo>
                    <a:cubicBezTo>
                      <a:pt x="488753" y="370870"/>
                      <a:pt x="488753" y="370870"/>
                      <a:pt x="488753" y="370870"/>
                    </a:cubicBezTo>
                    <a:cubicBezTo>
                      <a:pt x="488616" y="370870"/>
                      <a:pt x="488479" y="370870"/>
                      <a:pt x="488479" y="370870"/>
                    </a:cubicBezTo>
                    <a:cubicBezTo>
                      <a:pt x="488479" y="370870"/>
                      <a:pt x="488616" y="370870"/>
                      <a:pt x="488753" y="370870"/>
                    </a:cubicBezTo>
                    <a:cubicBezTo>
                      <a:pt x="488342" y="371007"/>
                      <a:pt x="487793" y="371007"/>
                      <a:pt x="487382" y="371145"/>
                    </a:cubicBezTo>
                    <a:cubicBezTo>
                      <a:pt x="487382" y="371145"/>
                      <a:pt x="487519" y="371145"/>
                      <a:pt x="487519" y="371145"/>
                    </a:cubicBezTo>
                    <a:cubicBezTo>
                      <a:pt x="487382" y="371145"/>
                      <a:pt x="487245" y="371145"/>
                      <a:pt x="487107" y="371281"/>
                    </a:cubicBezTo>
                    <a:cubicBezTo>
                      <a:pt x="487107" y="371281"/>
                      <a:pt x="486970" y="371281"/>
                      <a:pt x="486970" y="371281"/>
                    </a:cubicBezTo>
                    <a:cubicBezTo>
                      <a:pt x="486970" y="371281"/>
                      <a:pt x="486970" y="371281"/>
                      <a:pt x="487107" y="371281"/>
                    </a:cubicBezTo>
                    <a:cubicBezTo>
                      <a:pt x="484364" y="371830"/>
                      <a:pt x="481621" y="372653"/>
                      <a:pt x="478878" y="373476"/>
                    </a:cubicBezTo>
                    <a:cubicBezTo>
                      <a:pt x="479152" y="373476"/>
                      <a:pt x="479289" y="373339"/>
                      <a:pt x="479426" y="373339"/>
                    </a:cubicBezTo>
                    <a:cubicBezTo>
                      <a:pt x="477095" y="374299"/>
                      <a:pt x="474763" y="375259"/>
                      <a:pt x="472431" y="376357"/>
                    </a:cubicBezTo>
                    <a:cubicBezTo>
                      <a:pt x="472568" y="376357"/>
                      <a:pt x="472706" y="376219"/>
                      <a:pt x="472843" y="376082"/>
                    </a:cubicBezTo>
                    <a:cubicBezTo>
                      <a:pt x="468454" y="378277"/>
                      <a:pt x="464339" y="380746"/>
                      <a:pt x="460224" y="383489"/>
                    </a:cubicBezTo>
                    <a:cubicBezTo>
                      <a:pt x="460361" y="383489"/>
                      <a:pt x="460498" y="383352"/>
                      <a:pt x="460636" y="383215"/>
                    </a:cubicBezTo>
                    <a:cubicBezTo>
                      <a:pt x="454052" y="387604"/>
                      <a:pt x="448017" y="392678"/>
                      <a:pt x="441982" y="397891"/>
                    </a:cubicBezTo>
                    <a:cubicBezTo>
                      <a:pt x="441982" y="397891"/>
                      <a:pt x="442119" y="397891"/>
                      <a:pt x="442119" y="397754"/>
                    </a:cubicBezTo>
                    <a:cubicBezTo>
                      <a:pt x="433478" y="405571"/>
                      <a:pt x="425523" y="413938"/>
                      <a:pt x="417430" y="422442"/>
                    </a:cubicBezTo>
                    <a:cubicBezTo>
                      <a:pt x="417567" y="422305"/>
                      <a:pt x="417704" y="422168"/>
                      <a:pt x="417842" y="422031"/>
                    </a:cubicBezTo>
                    <a:cubicBezTo>
                      <a:pt x="414275" y="426283"/>
                      <a:pt x="410709" y="430535"/>
                      <a:pt x="407143" y="434650"/>
                    </a:cubicBezTo>
                    <a:close/>
                    <a:moveTo>
                      <a:pt x="308251" y="401183"/>
                    </a:moveTo>
                    <a:cubicBezTo>
                      <a:pt x="303999" y="405435"/>
                      <a:pt x="299610" y="409549"/>
                      <a:pt x="295495" y="413938"/>
                    </a:cubicBezTo>
                    <a:cubicBezTo>
                      <a:pt x="288500" y="421208"/>
                      <a:pt x="281505" y="428477"/>
                      <a:pt x="274509" y="435747"/>
                    </a:cubicBezTo>
                    <a:cubicBezTo>
                      <a:pt x="270395" y="439999"/>
                      <a:pt x="266417" y="444388"/>
                      <a:pt x="262439" y="448777"/>
                    </a:cubicBezTo>
                    <a:cubicBezTo>
                      <a:pt x="260793" y="450560"/>
                      <a:pt x="259010" y="452480"/>
                      <a:pt x="257364" y="454263"/>
                    </a:cubicBezTo>
                    <a:cubicBezTo>
                      <a:pt x="260656" y="452206"/>
                      <a:pt x="263948" y="450148"/>
                      <a:pt x="267240" y="447954"/>
                    </a:cubicBezTo>
                    <a:cubicBezTo>
                      <a:pt x="272726" y="444525"/>
                      <a:pt x="278076" y="440959"/>
                      <a:pt x="283425" y="437255"/>
                    </a:cubicBezTo>
                    <a:cubicBezTo>
                      <a:pt x="290420" y="432729"/>
                      <a:pt x="297278" y="428066"/>
                      <a:pt x="304273" y="423539"/>
                    </a:cubicBezTo>
                    <a:cubicBezTo>
                      <a:pt x="315383" y="415722"/>
                      <a:pt x="326356" y="408041"/>
                      <a:pt x="337466" y="400222"/>
                    </a:cubicBezTo>
                    <a:cubicBezTo>
                      <a:pt x="338975" y="399262"/>
                      <a:pt x="340346" y="398165"/>
                      <a:pt x="341855" y="396931"/>
                    </a:cubicBezTo>
                    <a:cubicBezTo>
                      <a:pt x="345421" y="394325"/>
                      <a:pt x="348987" y="391581"/>
                      <a:pt x="352553" y="388975"/>
                    </a:cubicBezTo>
                    <a:cubicBezTo>
                      <a:pt x="356120" y="386369"/>
                      <a:pt x="359686" y="383626"/>
                      <a:pt x="363252" y="381020"/>
                    </a:cubicBezTo>
                    <a:cubicBezTo>
                      <a:pt x="364761" y="379923"/>
                      <a:pt x="366269" y="378825"/>
                      <a:pt x="367778" y="377728"/>
                    </a:cubicBezTo>
                    <a:cubicBezTo>
                      <a:pt x="377928" y="369773"/>
                      <a:pt x="388078" y="361955"/>
                      <a:pt x="398091" y="353725"/>
                    </a:cubicBezTo>
                    <a:cubicBezTo>
                      <a:pt x="410161" y="343849"/>
                      <a:pt x="422368" y="333974"/>
                      <a:pt x="434164" y="323687"/>
                    </a:cubicBezTo>
                    <a:cubicBezTo>
                      <a:pt x="434164" y="323824"/>
                      <a:pt x="434026" y="323824"/>
                      <a:pt x="434026" y="323824"/>
                    </a:cubicBezTo>
                    <a:cubicBezTo>
                      <a:pt x="437044" y="321081"/>
                      <a:pt x="439924" y="318201"/>
                      <a:pt x="442805" y="315183"/>
                    </a:cubicBezTo>
                    <a:cubicBezTo>
                      <a:pt x="442668" y="315320"/>
                      <a:pt x="442530" y="315458"/>
                      <a:pt x="442530" y="315595"/>
                    </a:cubicBezTo>
                    <a:cubicBezTo>
                      <a:pt x="443353" y="314635"/>
                      <a:pt x="444176" y="313537"/>
                      <a:pt x="444862" y="312440"/>
                    </a:cubicBezTo>
                    <a:cubicBezTo>
                      <a:pt x="444725" y="312577"/>
                      <a:pt x="444588" y="312714"/>
                      <a:pt x="444588" y="312852"/>
                    </a:cubicBezTo>
                    <a:cubicBezTo>
                      <a:pt x="444725" y="312440"/>
                      <a:pt x="444999" y="312166"/>
                      <a:pt x="445136" y="311754"/>
                    </a:cubicBezTo>
                    <a:cubicBezTo>
                      <a:pt x="445274" y="311343"/>
                      <a:pt x="445411" y="310931"/>
                      <a:pt x="445548" y="310520"/>
                    </a:cubicBezTo>
                    <a:cubicBezTo>
                      <a:pt x="445548" y="309971"/>
                      <a:pt x="445685" y="309559"/>
                      <a:pt x="445685" y="309011"/>
                    </a:cubicBezTo>
                    <a:cubicBezTo>
                      <a:pt x="445685" y="309148"/>
                      <a:pt x="445685" y="309423"/>
                      <a:pt x="445685" y="309559"/>
                    </a:cubicBezTo>
                    <a:cubicBezTo>
                      <a:pt x="445685" y="309285"/>
                      <a:pt x="445685" y="309011"/>
                      <a:pt x="445685" y="308737"/>
                    </a:cubicBezTo>
                    <a:cubicBezTo>
                      <a:pt x="445274" y="308600"/>
                      <a:pt x="444999" y="308462"/>
                      <a:pt x="444588" y="308325"/>
                    </a:cubicBezTo>
                    <a:cubicBezTo>
                      <a:pt x="444039" y="308188"/>
                      <a:pt x="443628" y="308051"/>
                      <a:pt x="443079" y="307914"/>
                    </a:cubicBezTo>
                    <a:cubicBezTo>
                      <a:pt x="442668" y="307914"/>
                      <a:pt x="442256" y="307914"/>
                      <a:pt x="441845" y="307777"/>
                    </a:cubicBezTo>
                    <a:cubicBezTo>
                      <a:pt x="441296" y="307777"/>
                      <a:pt x="440747" y="307914"/>
                      <a:pt x="440199" y="307914"/>
                    </a:cubicBezTo>
                    <a:cubicBezTo>
                      <a:pt x="440473" y="307914"/>
                      <a:pt x="440610" y="307777"/>
                      <a:pt x="440747" y="307777"/>
                    </a:cubicBezTo>
                    <a:cubicBezTo>
                      <a:pt x="439239" y="308051"/>
                      <a:pt x="437867" y="308462"/>
                      <a:pt x="436495" y="308874"/>
                    </a:cubicBezTo>
                    <a:cubicBezTo>
                      <a:pt x="436495" y="308874"/>
                      <a:pt x="436633" y="308737"/>
                      <a:pt x="436633" y="308737"/>
                    </a:cubicBezTo>
                    <a:cubicBezTo>
                      <a:pt x="433889" y="309834"/>
                      <a:pt x="431146" y="311068"/>
                      <a:pt x="428403" y="312303"/>
                    </a:cubicBezTo>
                    <a:cubicBezTo>
                      <a:pt x="425660" y="313674"/>
                      <a:pt x="422779" y="315046"/>
                      <a:pt x="419899" y="316417"/>
                    </a:cubicBezTo>
                    <a:cubicBezTo>
                      <a:pt x="420036" y="316281"/>
                      <a:pt x="420173" y="316281"/>
                      <a:pt x="420310" y="316143"/>
                    </a:cubicBezTo>
                    <a:cubicBezTo>
                      <a:pt x="413727" y="319572"/>
                      <a:pt x="407417" y="323275"/>
                      <a:pt x="401108" y="327253"/>
                    </a:cubicBezTo>
                    <a:cubicBezTo>
                      <a:pt x="394662" y="331231"/>
                      <a:pt x="388215" y="335346"/>
                      <a:pt x="382043" y="339461"/>
                    </a:cubicBezTo>
                    <a:cubicBezTo>
                      <a:pt x="382043" y="339461"/>
                      <a:pt x="382043" y="339461"/>
                      <a:pt x="382043" y="339461"/>
                    </a:cubicBezTo>
                    <a:cubicBezTo>
                      <a:pt x="364761" y="351119"/>
                      <a:pt x="348301" y="364149"/>
                      <a:pt x="332665" y="377865"/>
                    </a:cubicBezTo>
                    <a:lnTo>
                      <a:pt x="332665" y="377865"/>
                    </a:lnTo>
                    <a:cubicBezTo>
                      <a:pt x="332665" y="377865"/>
                      <a:pt x="332528" y="377865"/>
                      <a:pt x="332528" y="378003"/>
                    </a:cubicBezTo>
                    <a:cubicBezTo>
                      <a:pt x="332391" y="378139"/>
                      <a:pt x="332391" y="378139"/>
                      <a:pt x="332254" y="378277"/>
                    </a:cubicBezTo>
                    <a:cubicBezTo>
                      <a:pt x="332254" y="378277"/>
                      <a:pt x="332254" y="378277"/>
                      <a:pt x="332254" y="378277"/>
                    </a:cubicBezTo>
                    <a:cubicBezTo>
                      <a:pt x="324024" y="385820"/>
                      <a:pt x="316069" y="393364"/>
                      <a:pt x="308251" y="401183"/>
                    </a:cubicBezTo>
                    <a:close/>
                    <a:moveTo>
                      <a:pt x="458029" y="511596"/>
                    </a:moveTo>
                    <a:cubicBezTo>
                      <a:pt x="456795" y="513517"/>
                      <a:pt x="455561" y="515437"/>
                      <a:pt x="454326" y="517357"/>
                    </a:cubicBezTo>
                    <a:cubicBezTo>
                      <a:pt x="458578" y="512556"/>
                      <a:pt x="462830" y="507619"/>
                      <a:pt x="467082" y="502818"/>
                    </a:cubicBezTo>
                    <a:cubicBezTo>
                      <a:pt x="467631" y="502132"/>
                      <a:pt x="468042" y="501583"/>
                      <a:pt x="468591" y="500898"/>
                    </a:cubicBezTo>
                    <a:cubicBezTo>
                      <a:pt x="470511" y="498292"/>
                      <a:pt x="472568" y="495686"/>
                      <a:pt x="474489" y="493080"/>
                    </a:cubicBezTo>
                    <a:cubicBezTo>
                      <a:pt x="477918" y="488553"/>
                      <a:pt x="481347" y="484027"/>
                      <a:pt x="484776" y="479501"/>
                    </a:cubicBezTo>
                    <a:cubicBezTo>
                      <a:pt x="484639" y="479638"/>
                      <a:pt x="484501" y="479775"/>
                      <a:pt x="484501" y="479912"/>
                    </a:cubicBezTo>
                    <a:cubicBezTo>
                      <a:pt x="488753" y="473603"/>
                      <a:pt x="493005" y="467157"/>
                      <a:pt x="497257" y="460847"/>
                    </a:cubicBezTo>
                    <a:cubicBezTo>
                      <a:pt x="499589" y="457418"/>
                      <a:pt x="501646" y="453989"/>
                      <a:pt x="503841" y="450560"/>
                    </a:cubicBezTo>
                    <a:cubicBezTo>
                      <a:pt x="506996" y="445622"/>
                      <a:pt x="510013" y="440822"/>
                      <a:pt x="512893" y="435610"/>
                    </a:cubicBezTo>
                    <a:cubicBezTo>
                      <a:pt x="512893" y="435610"/>
                      <a:pt x="512893" y="435610"/>
                      <a:pt x="512893" y="435747"/>
                    </a:cubicBezTo>
                    <a:cubicBezTo>
                      <a:pt x="513442" y="434787"/>
                      <a:pt x="513854" y="433689"/>
                      <a:pt x="514402" y="432729"/>
                    </a:cubicBezTo>
                    <a:cubicBezTo>
                      <a:pt x="512619" y="434375"/>
                      <a:pt x="510973" y="436158"/>
                      <a:pt x="509327" y="438079"/>
                    </a:cubicBezTo>
                    <a:cubicBezTo>
                      <a:pt x="509464" y="437941"/>
                      <a:pt x="509602" y="437804"/>
                      <a:pt x="509739" y="437667"/>
                    </a:cubicBezTo>
                    <a:cubicBezTo>
                      <a:pt x="502058" y="446583"/>
                      <a:pt x="495337" y="456184"/>
                      <a:pt x="488479" y="465785"/>
                    </a:cubicBezTo>
                    <a:cubicBezTo>
                      <a:pt x="483816" y="472506"/>
                      <a:pt x="479015" y="479227"/>
                      <a:pt x="474352" y="485947"/>
                    </a:cubicBezTo>
                    <a:cubicBezTo>
                      <a:pt x="474489" y="485810"/>
                      <a:pt x="474626" y="485673"/>
                      <a:pt x="474626" y="485536"/>
                    </a:cubicBezTo>
                    <a:cubicBezTo>
                      <a:pt x="469002" y="494177"/>
                      <a:pt x="463516" y="502955"/>
                      <a:pt x="458029" y="511596"/>
                    </a:cubicBezTo>
                    <a:close/>
                    <a:moveTo>
                      <a:pt x="507270" y="580039"/>
                    </a:moveTo>
                    <a:cubicBezTo>
                      <a:pt x="505898" y="582782"/>
                      <a:pt x="504527" y="585526"/>
                      <a:pt x="503155" y="588406"/>
                    </a:cubicBezTo>
                    <a:cubicBezTo>
                      <a:pt x="504115" y="587308"/>
                      <a:pt x="505213" y="586211"/>
                      <a:pt x="506173" y="585114"/>
                    </a:cubicBezTo>
                    <a:cubicBezTo>
                      <a:pt x="511110" y="579491"/>
                      <a:pt x="515911" y="573730"/>
                      <a:pt x="520849" y="567969"/>
                    </a:cubicBezTo>
                    <a:cubicBezTo>
                      <a:pt x="522495" y="566049"/>
                      <a:pt x="524278" y="564266"/>
                      <a:pt x="525787" y="562208"/>
                    </a:cubicBezTo>
                    <a:cubicBezTo>
                      <a:pt x="527844" y="559602"/>
                      <a:pt x="529901" y="556859"/>
                      <a:pt x="531959" y="554253"/>
                    </a:cubicBezTo>
                    <a:cubicBezTo>
                      <a:pt x="534702" y="550550"/>
                      <a:pt x="537582" y="546983"/>
                      <a:pt x="540325" y="543417"/>
                    </a:cubicBezTo>
                    <a:cubicBezTo>
                      <a:pt x="541560" y="541909"/>
                      <a:pt x="542657" y="540400"/>
                      <a:pt x="543754" y="538754"/>
                    </a:cubicBezTo>
                    <a:cubicBezTo>
                      <a:pt x="548006" y="532444"/>
                      <a:pt x="552258" y="526135"/>
                      <a:pt x="556648" y="519963"/>
                    </a:cubicBezTo>
                    <a:cubicBezTo>
                      <a:pt x="561722" y="512145"/>
                      <a:pt x="566523" y="504327"/>
                      <a:pt x="570775" y="496097"/>
                    </a:cubicBezTo>
                    <a:cubicBezTo>
                      <a:pt x="571735" y="494177"/>
                      <a:pt x="572558" y="492257"/>
                      <a:pt x="573244" y="490199"/>
                    </a:cubicBezTo>
                    <a:cubicBezTo>
                      <a:pt x="573244" y="490337"/>
                      <a:pt x="573107" y="490611"/>
                      <a:pt x="573107" y="490748"/>
                    </a:cubicBezTo>
                    <a:cubicBezTo>
                      <a:pt x="573793" y="488828"/>
                      <a:pt x="574341" y="486908"/>
                      <a:pt x="574890" y="484850"/>
                    </a:cubicBezTo>
                    <a:cubicBezTo>
                      <a:pt x="575027" y="484438"/>
                      <a:pt x="575027" y="483890"/>
                      <a:pt x="575164" y="483479"/>
                    </a:cubicBezTo>
                    <a:cubicBezTo>
                      <a:pt x="575164" y="483067"/>
                      <a:pt x="575164" y="482656"/>
                      <a:pt x="575164" y="482244"/>
                    </a:cubicBezTo>
                    <a:cubicBezTo>
                      <a:pt x="575164" y="481970"/>
                      <a:pt x="575027" y="481558"/>
                      <a:pt x="575027" y="481284"/>
                    </a:cubicBezTo>
                    <a:cubicBezTo>
                      <a:pt x="574890" y="481147"/>
                      <a:pt x="574890" y="480873"/>
                      <a:pt x="574753" y="480735"/>
                    </a:cubicBezTo>
                    <a:cubicBezTo>
                      <a:pt x="574478" y="480324"/>
                      <a:pt x="574341" y="480050"/>
                      <a:pt x="574067" y="479638"/>
                    </a:cubicBezTo>
                    <a:cubicBezTo>
                      <a:pt x="573930" y="479501"/>
                      <a:pt x="573793" y="479364"/>
                      <a:pt x="573655" y="479227"/>
                    </a:cubicBezTo>
                    <a:cubicBezTo>
                      <a:pt x="573518" y="479227"/>
                      <a:pt x="573381" y="479227"/>
                      <a:pt x="573244" y="479364"/>
                    </a:cubicBezTo>
                    <a:cubicBezTo>
                      <a:pt x="572832" y="479501"/>
                      <a:pt x="572558" y="479638"/>
                      <a:pt x="572147" y="479775"/>
                    </a:cubicBezTo>
                    <a:cubicBezTo>
                      <a:pt x="571324" y="480187"/>
                      <a:pt x="570638" y="480598"/>
                      <a:pt x="569952" y="481147"/>
                    </a:cubicBezTo>
                    <a:cubicBezTo>
                      <a:pt x="569952" y="481147"/>
                      <a:pt x="569952" y="481147"/>
                      <a:pt x="570089" y="481147"/>
                    </a:cubicBezTo>
                    <a:cubicBezTo>
                      <a:pt x="568718" y="482107"/>
                      <a:pt x="567346" y="483204"/>
                      <a:pt x="565974" y="484302"/>
                    </a:cubicBezTo>
                    <a:cubicBezTo>
                      <a:pt x="565974" y="484302"/>
                      <a:pt x="566112" y="484164"/>
                      <a:pt x="566112" y="484164"/>
                    </a:cubicBezTo>
                    <a:cubicBezTo>
                      <a:pt x="565974" y="484302"/>
                      <a:pt x="565974" y="484302"/>
                      <a:pt x="565837" y="484438"/>
                    </a:cubicBezTo>
                    <a:cubicBezTo>
                      <a:pt x="565837" y="484438"/>
                      <a:pt x="565700" y="484576"/>
                      <a:pt x="565700" y="484576"/>
                    </a:cubicBezTo>
                    <a:cubicBezTo>
                      <a:pt x="565700" y="484576"/>
                      <a:pt x="565837" y="484576"/>
                      <a:pt x="565837" y="484438"/>
                    </a:cubicBezTo>
                    <a:cubicBezTo>
                      <a:pt x="564466" y="485673"/>
                      <a:pt x="563231" y="486908"/>
                      <a:pt x="561997" y="488279"/>
                    </a:cubicBezTo>
                    <a:cubicBezTo>
                      <a:pt x="561997" y="488279"/>
                      <a:pt x="561997" y="488279"/>
                      <a:pt x="562134" y="488142"/>
                    </a:cubicBezTo>
                    <a:cubicBezTo>
                      <a:pt x="562134" y="488279"/>
                      <a:pt x="561997" y="488279"/>
                      <a:pt x="561997" y="488416"/>
                    </a:cubicBezTo>
                    <a:cubicBezTo>
                      <a:pt x="561997" y="488416"/>
                      <a:pt x="561860" y="488553"/>
                      <a:pt x="561860" y="488553"/>
                    </a:cubicBezTo>
                    <a:cubicBezTo>
                      <a:pt x="561860" y="488553"/>
                      <a:pt x="561997" y="488416"/>
                      <a:pt x="561997" y="488416"/>
                    </a:cubicBezTo>
                    <a:cubicBezTo>
                      <a:pt x="559802" y="491022"/>
                      <a:pt x="557745" y="493766"/>
                      <a:pt x="555687" y="496509"/>
                    </a:cubicBezTo>
                    <a:cubicBezTo>
                      <a:pt x="553356" y="499663"/>
                      <a:pt x="551024" y="502818"/>
                      <a:pt x="548829" y="505973"/>
                    </a:cubicBezTo>
                    <a:cubicBezTo>
                      <a:pt x="546086" y="510088"/>
                      <a:pt x="543480" y="514340"/>
                      <a:pt x="540874" y="518592"/>
                    </a:cubicBezTo>
                    <a:cubicBezTo>
                      <a:pt x="539091" y="521609"/>
                      <a:pt x="537171" y="524764"/>
                      <a:pt x="535388" y="527918"/>
                    </a:cubicBezTo>
                    <a:cubicBezTo>
                      <a:pt x="533467" y="531210"/>
                      <a:pt x="531684" y="534639"/>
                      <a:pt x="529764" y="537931"/>
                    </a:cubicBezTo>
                    <a:cubicBezTo>
                      <a:pt x="525649" y="545612"/>
                      <a:pt x="521397" y="553156"/>
                      <a:pt x="517145" y="560837"/>
                    </a:cubicBezTo>
                    <a:cubicBezTo>
                      <a:pt x="517145" y="560699"/>
                      <a:pt x="517145" y="560699"/>
                      <a:pt x="517283" y="560562"/>
                    </a:cubicBezTo>
                    <a:cubicBezTo>
                      <a:pt x="517145" y="560699"/>
                      <a:pt x="517145" y="560837"/>
                      <a:pt x="517008" y="560974"/>
                    </a:cubicBezTo>
                    <a:cubicBezTo>
                      <a:pt x="517008" y="560974"/>
                      <a:pt x="517008" y="560974"/>
                      <a:pt x="517008" y="561111"/>
                    </a:cubicBezTo>
                    <a:cubicBezTo>
                      <a:pt x="517008" y="561111"/>
                      <a:pt x="517008" y="561111"/>
                      <a:pt x="517008" y="561111"/>
                    </a:cubicBezTo>
                    <a:cubicBezTo>
                      <a:pt x="513579" y="567283"/>
                      <a:pt x="510425" y="573592"/>
                      <a:pt x="507270" y="580039"/>
                    </a:cubicBezTo>
                    <a:close/>
                    <a:moveTo>
                      <a:pt x="668570" y="653008"/>
                    </a:moveTo>
                    <a:cubicBezTo>
                      <a:pt x="668844" y="652323"/>
                      <a:pt x="669119" y="651637"/>
                      <a:pt x="669256" y="650951"/>
                    </a:cubicBezTo>
                    <a:cubicBezTo>
                      <a:pt x="669256" y="650951"/>
                      <a:pt x="669256" y="650951"/>
                      <a:pt x="669256" y="651088"/>
                    </a:cubicBezTo>
                    <a:cubicBezTo>
                      <a:pt x="672411" y="641624"/>
                      <a:pt x="675565" y="632023"/>
                      <a:pt x="678171" y="622421"/>
                    </a:cubicBezTo>
                    <a:cubicBezTo>
                      <a:pt x="680915" y="612820"/>
                      <a:pt x="683246" y="603082"/>
                      <a:pt x="685578" y="593344"/>
                    </a:cubicBezTo>
                    <a:cubicBezTo>
                      <a:pt x="685578" y="593618"/>
                      <a:pt x="685578" y="593755"/>
                      <a:pt x="685441" y="594030"/>
                    </a:cubicBezTo>
                    <a:cubicBezTo>
                      <a:pt x="687635" y="583194"/>
                      <a:pt x="689830" y="572221"/>
                      <a:pt x="692024" y="561248"/>
                    </a:cubicBezTo>
                    <a:cubicBezTo>
                      <a:pt x="692299" y="559602"/>
                      <a:pt x="692436" y="558094"/>
                      <a:pt x="692710" y="556447"/>
                    </a:cubicBezTo>
                    <a:cubicBezTo>
                      <a:pt x="693396" y="552744"/>
                      <a:pt x="693945" y="549041"/>
                      <a:pt x="694631" y="545338"/>
                    </a:cubicBezTo>
                    <a:cubicBezTo>
                      <a:pt x="696002" y="536971"/>
                      <a:pt x="697374" y="528604"/>
                      <a:pt x="698197" y="520100"/>
                    </a:cubicBezTo>
                    <a:cubicBezTo>
                      <a:pt x="698197" y="520100"/>
                      <a:pt x="698197" y="520100"/>
                      <a:pt x="698197" y="520237"/>
                    </a:cubicBezTo>
                    <a:cubicBezTo>
                      <a:pt x="698197" y="520100"/>
                      <a:pt x="698197" y="520100"/>
                      <a:pt x="698197" y="519963"/>
                    </a:cubicBezTo>
                    <a:cubicBezTo>
                      <a:pt x="698197" y="519826"/>
                      <a:pt x="698197" y="519689"/>
                      <a:pt x="698197" y="519551"/>
                    </a:cubicBezTo>
                    <a:cubicBezTo>
                      <a:pt x="698197" y="519551"/>
                      <a:pt x="698197" y="519689"/>
                      <a:pt x="698197" y="519689"/>
                    </a:cubicBezTo>
                    <a:cubicBezTo>
                      <a:pt x="698334" y="515985"/>
                      <a:pt x="698608" y="512282"/>
                      <a:pt x="698608" y="508441"/>
                    </a:cubicBezTo>
                    <a:cubicBezTo>
                      <a:pt x="698608" y="508716"/>
                      <a:pt x="698608" y="508853"/>
                      <a:pt x="698608" y="509127"/>
                    </a:cubicBezTo>
                    <a:cubicBezTo>
                      <a:pt x="698608" y="508441"/>
                      <a:pt x="698471" y="507756"/>
                      <a:pt x="698471" y="507070"/>
                    </a:cubicBezTo>
                    <a:cubicBezTo>
                      <a:pt x="698334" y="506521"/>
                      <a:pt x="698197" y="505973"/>
                      <a:pt x="698197" y="505561"/>
                    </a:cubicBezTo>
                    <a:cubicBezTo>
                      <a:pt x="698060" y="505287"/>
                      <a:pt x="697922" y="505012"/>
                      <a:pt x="697785" y="504738"/>
                    </a:cubicBezTo>
                    <a:cubicBezTo>
                      <a:pt x="697374" y="505012"/>
                      <a:pt x="696962" y="505424"/>
                      <a:pt x="696688" y="505698"/>
                    </a:cubicBezTo>
                    <a:cubicBezTo>
                      <a:pt x="696414" y="505973"/>
                      <a:pt x="696139" y="506247"/>
                      <a:pt x="696002" y="506521"/>
                    </a:cubicBezTo>
                    <a:cubicBezTo>
                      <a:pt x="695316" y="507482"/>
                      <a:pt x="694768" y="508441"/>
                      <a:pt x="694082" y="509539"/>
                    </a:cubicBezTo>
                    <a:cubicBezTo>
                      <a:pt x="692847" y="512145"/>
                      <a:pt x="691750" y="514751"/>
                      <a:pt x="690790" y="517494"/>
                    </a:cubicBezTo>
                    <a:cubicBezTo>
                      <a:pt x="690790" y="517494"/>
                      <a:pt x="690790" y="517357"/>
                      <a:pt x="690790" y="517357"/>
                    </a:cubicBezTo>
                    <a:cubicBezTo>
                      <a:pt x="688870" y="523255"/>
                      <a:pt x="686950" y="529015"/>
                      <a:pt x="685304" y="534914"/>
                    </a:cubicBezTo>
                    <a:cubicBezTo>
                      <a:pt x="683383" y="542046"/>
                      <a:pt x="681737" y="549315"/>
                      <a:pt x="680229" y="556585"/>
                    </a:cubicBezTo>
                    <a:cubicBezTo>
                      <a:pt x="680229" y="556447"/>
                      <a:pt x="680229" y="556311"/>
                      <a:pt x="680366" y="556173"/>
                    </a:cubicBezTo>
                    <a:cubicBezTo>
                      <a:pt x="678308" y="566460"/>
                      <a:pt x="676525" y="576747"/>
                      <a:pt x="675154" y="587172"/>
                    </a:cubicBezTo>
                    <a:cubicBezTo>
                      <a:pt x="674057" y="595401"/>
                      <a:pt x="673096" y="603631"/>
                      <a:pt x="671999" y="611860"/>
                    </a:cubicBezTo>
                    <a:cubicBezTo>
                      <a:pt x="671450" y="616387"/>
                      <a:pt x="671039" y="621050"/>
                      <a:pt x="670628" y="625576"/>
                    </a:cubicBezTo>
                    <a:cubicBezTo>
                      <a:pt x="670079" y="632023"/>
                      <a:pt x="669393" y="638469"/>
                      <a:pt x="668844" y="644916"/>
                    </a:cubicBezTo>
                    <a:cubicBezTo>
                      <a:pt x="668844" y="644916"/>
                      <a:pt x="668844" y="644779"/>
                      <a:pt x="668844" y="644779"/>
                    </a:cubicBezTo>
                    <a:cubicBezTo>
                      <a:pt x="668844" y="644779"/>
                      <a:pt x="668844" y="644916"/>
                      <a:pt x="668844" y="644916"/>
                    </a:cubicBezTo>
                    <a:cubicBezTo>
                      <a:pt x="668844" y="644916"/>
                      <a:pt x="668844" y="645053"/>
                      <a:pt x="668844" y="645053"/>
                    </a:cubicBezTo>
                    <a:cubicBezTo>
                      <a:pt x="668844" y="645053"/>
                      <a:pt x="668844" y="645053"/>
                      <a:pt x="668844" y="645053"/>
                    </a:cubicBezTo>
                    <a:cubicBezTo>
                      <a:pt x="668844" y="647659"/>
                      <a:pt x="668707" y="650265"/>
                      <a:pt x="668570" y="653008"/>
                    </a:cubicBezTo>
                    <a:close/>
                    <a:moveTo>
                      <a:pt x="570912" y="625713"/>
                    </a:moveTo>
                    <a:cubicBezTo>
                      <a:pt x="569541" y="629965"/>
                      <a:pt x="568169" y="634217"/>
                      <a:pt x="567072" y="638469"/>
                    </a:cubicBezTo>
                    <a:cubicBezTo>
                      <a:pt x="565974" y="642721"/>
                      <a:pt x="564740" y="647110"/>
                      <a:pt x="563643" y="651362"/>
                    </a:cubicBezTo>
                    <a:cubicBezTo>
                      <a:pt x="561997" y="657672"/>
                      <a:pt x="560351" y="663844"/>
                      <a:pt x="558705" y="670153"/>
                    </a:cubicBezTo>
                    <a:cubicBezTo>
                      <a:pt x="558156" y="672211"/>
                      <a:pt x="557608" y="674268"/>
                      <a:pt x="557059" y="676462"/>
                    </a:cubicBezTo>
                    <a:cubicBezTo>
                      <a:pt x="556922" y="677148"/>
                      <a:pt x="556648" y="677834"/>
                      <a:pt x="556510" y="678520"/>
                    </a:cubicBezTo>
                    <a:cubicBezTo>
                      <a:pt x="558979" y="675914"/>
                      <a:pt x="561448" y="673308"/>
                      <a:pt x="563780" y="670702"/>
                    </a:cubicBezTo>
                    <a:cubicBezTo>
                      <a:pt x="563643" y="670839"/>
                      <a:pt x="563506" y="670976"/>
                      <a:pt x="563368" y="671113"/>
                    </a:cubicBezTo>
                    <a:cubicBezTo>
                      <a:pt x="572009" y="661238"/>
                      <a:pt x="580102" y="650814"/>
                      <a:pt x="587509" y="639978"/>
                    </a:cubicBezTo>
                    <a:cubicBezTo>
                      <a:pt x="587371" y="640115"/>
                      <a:pt x="587234" y="640252"/>
                      <a:pt x="587234" y="640390"/>
                    </a:cubicBezTo>
                    <a:cubicBezTo>
                      <a:pt x="594641" y="629279"/>
                      <a:pt x="601499" y="617758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688"/>
                      <a:pt x="607671" y="605688"/>
                    </a:cubicBezTo>
                    <a:cubicBezTo>
                      <a:pt x="607671" y="605688"/>
                      <a:pt x="607671" y="605688"/>
                      <a:pt x="607671" y="605688"/>
                    </a:cubicBezTo>
                    <a:cubicBezTo>
                      <a:pt x="613706" y="593618"/>
                      <a:pt x="618781" y="581273"/>
                      <a:pt x="623307" y="568518"/>
                    </a:cubicBezTo>
                    <a:cubicBezTo>
                      <a:pt x="623307" y="568792"/>
                      <a:pt x="623170" y="568929"/>
                      <a:pt x="623170" y="569066"/>
                    </a:cubicBezTo>
                    <a:cubicBezTo>
                      <a:pt x="624816" y="563991"/>
                      <a:pt x="626599" y="558917"/>
                      <a:pt x="628108" y="553704"/>
                    </a:cubicBezTo>
                    <a:cubicBezTo>
                      <a:pt x="628931" y="550824"/>
                      <a:pt x="629754" y="547807"/>
                      <a:pt x="630714" y="544926"/>
                    </a:cubicBezTo>
                    <a:cubicBezTo>
                      <a:pt x="632771" y="537794"/>
                      <a:pt x="634966" y="530662"/>
                      <a:pt x="636475" y="523392"/>
                    </a:cubicBezTo>
                    <a:cubicBezTo>
                      <a:pt x="636475" y="523529"/>
                      <a:pt x="636475" y="523666"/>
                      <a:pt x="636475" y="523804"/>
                    </a:cubicBezTo>
                    <a:cubicBezTo>
                      <a:pt x="637023" y="520375"/>
                      <a:pt x="637435" y="516946"/>
                      <a:pt x="637709" y="513517"/>
                    </a:cubicBezTo>
                    <a:cubicBezTo>
                      <a:pt x="637709" y="513654"/>
                      <a:pt x="637709" y="513791"/>
                      <a:pt x="637709" y="513928"/>
                    </a:cubicBezTo>
                    <a:cubicBezTo>
                      <a:pt x="637709" y="513379"/>
                      <a:pt x="637709" y="512831"/>
                      <a:pt x="637709" y="512145"/>
                    </a:cubicBezTo>
                    <a:cubicBezTo>
                      <a:pt x="637709" y="511596"/>
                      <a:pt x="637572" y="511048"/>
                      <a:pt x="637572" y="510362"/>
                    </a:cubicBezTo>
                    <a:cubicBezTo>
                      <a:pt x="637435" y="509950"/>
                      <a:pt x="637298" y="509402"/>
                      <a:pt x="637298" y="508990"/>
                    </a:cubicBezTo>
                    <a:cubicBezTo>
                      <a:pt x="637435" y="509127"/>
                      <a:pt x="637435" y="509402"/>
                      <a:pt x="637572" y="509539"/>
                    </a:cubicBezTo>
                    <a:cubicBezTo>
                      <a:pt x="637298" y="508441"/>
                      <a:pt x="636749" y="507344"/>
                      <a:pt x="636200" y="506247"/>
                    </a:cubicBezTo>
                    <a:cubicBezTo>
                      <a:pt x="636200" y="506384"/>
                      <a:pt x="636337" y="506659"/>
                      <a:pt x="636475" y="506796"/>
                    </a:cubicBezTo>
                    <a:cubicBezTo>
                      <a:pt x="636200" y="506384"/>
                      <a:pt x="635926" y="505973"/>
                      <a:pt x="635789" y="505561"/>
                    </a:cubicBezTo>
                    <a:lnTo>
                      <a:pt x="635789" y="505561"/>
                    </a:lnTo>
                    <a:cubicBezTo>
                      <a:pt x="635789" y="505561"/>
                      <a:pt x="635652" y="505561"/>
                      <a:pt x="635652" y="505561"/>
                    </a:cubicBezTo>
                    <a:cubicBezTo>
                      <a:pt x="635240" y="505698"/>
                      <a:pt x="634966" y="505835"/>
                      <a:pt x="634554" y="505973"/>
                    </a:cubicBezTo>
                    <a:cubicBezTo>
                      <a:pt x="634692" y="505973"/>
                      <a:pt x="634692" y="505835"/>
                      <a:pt x="634829" y="505835"/>
                    </a:cubicBezTo>
                    <a:cubicBezTo>
                      <a:pt x="633869" y="506247"/>
                      <a:pt x="632908" y="506796"/>
                      <a:pt x="632086" y="507344"/>
                    </a:cubicBezTo>
                    <a:cubicBezTo>
                      <a:pt x="630714" y="508305"/>
                      <a:pt x="629342" y="509402"/>
                      <a:pt x="627971" y="510362"/>
                    </a:cubicBezTo>
                    <a:cubicBezTo>
                      <a:pt x="626599" y="511596"/>
                      <a:pt x="625365" y="512968"/>
                      <a:pt x="624130" y="514340"/>
                    </a:cubicBezTo>
                    <a:cubicBezTo>
                      <a:pt x="624130" y="514340"/>
                      <a:pt x="624130" y="514340"/>
                      <a:pt x="624130" y="514202"/>
                    </a:cubicBezTo>
                    <a:cubicBezTo>
                      <a:pt x="624130" y="514202"/>
                      <a:pt x="623993" y="514340"/>
                      <a:pt x="623993" y="514340"/>
                    </a:cubicBezTo>
                    <a:cubicBezTo>
                      <a:pt x="623856" y="514477"/>
                      <a:pt x="623856" y="514477"/>
                      <a:pt x="623719" y="514614"/>
                    </a:cubicBezTo>
                    <a:cubicBezTo>
                      <a:pt x="623719" y="514614"/>
                      <a:pt x="623856" y="514477"/>
                      <a:pt x="623856" y="514477"/>
                    </a:cubicBezTo>
                    <a:cubicBezTo>
                      <a:pt x="620290" y="518866"/>
                      <a:pt x="617135" y="523529"/>
                      <a:pt x="613980" y="528193"/>
                    </a:cubicBezTo>
                    <a:cubicBezTo>
                      <a:pt x="608905" y="536148"/>
                      <a:pt x="604379" y="544240"/>
                      <a:pt x="600127" y="552607"/>
                    </a:cubicBezTo>
                    <a:cubicBezTo>
                      <a:pt x="600127" y="552607"/>
                      <a:pt x="600127" y="552607"/>
                      <a:pt x="600127" y="552607"/>
                    </a:cubicBezTo>
                    <a:cubicBezTo>
                      <a:pt x="600127" y="552744"/>
                      <a:pt x="599990" y="552882"/>
                      <a:pt x="599990" y="553018"/>
                    </a:cubicBezTo>
                    <a:cubicBezTo>
                      <a:pt x="599990" y="553018"/>
                      <a:pt x="599990" y="553156"/>
                      <a:pt x="599990" y="553156"/>
                    </a:cubicBezTo>
                    <a:cubicBezTo>
                      <a:pt x="599990" y="553156"/>
                      <a:pt x="599990" y="553156"/>
                      <a:pt x="599990" y="553156"/>
                    </a:cubicBezTo>
                    <a:cubicBezTo>
                      <a:pt x="591075" y="570986"/>
                      <a:pt x="583531" y="589503"/>
                      <a:pt x="577084" y="608294"/>
                    </a:cubicBezTo>
                    <a:cubicBezTo>
                      <a:pt x="577084" y="608294"/>
                      <a:pt x="577084" y="608294"/>
                      <a:pt x="577084" y="608294"/>
                    </a:cubicBezTo>
                    <a:cubicBezTo>
                      <a:pt x="574615" y="614192"/>
                      <a:pt x="572695" y="619953"/>
                      <a:pt x="570912" y="625713"/>
                    </a:cubicBezTo>
                    <a:close/>
                    <a:moveTo>
                      <a:pt x="828087" y="709381"/>
                    </a:moveTo>
                    <a:cubicBezTo>
                      <a:pt x="828636" y="707187"/>
                      <a:pt x="829047" y="704992"/>
                      <a:pt x="829459" y="702797"/>
                    </a:cubicBezTo>
                    <a:cubicBezTo>
                      <a:pt x="829459" y="703072"/>
                      <a:pt x="829322" y="703209"/>
                      <a:pt x="829322" y="703483"/>
                    </a:cubicBezTo>
                    <a:cubicBezTo>
                      <a:pt x="831653" y="691825"/>
                      <a:pt x="833162" y="680166"/>
                      <a:pt x="834397" y="668370"/>
                    </a:cubicBezTo>
                    <a:cubicBezTo>
                      <a:pt x="835082" y="658220"/>
                      <a:pt x="835631" y="647933"/>
                      <a:pt x="836180" y="637784"/>
                    </a:cubicBezTo>
                    <a:cubicBezTo>
                      <a:pt x="836317" y="635178"/>
                      <a:pt x="836591" y="632434"/>
                      <a:pt x="836591" y="629828"/>
                    </a:cubicBezTo>
                    <a:cubicBezTo>
                      <a:pt x="836591" y="623793"/>
                      <a:pt x="836728" y="617895"/>
                      <a:pt x="836728" y="611860"/>
                    </a:cubicBezTo>
                    <a:cubicBezTo>
                      <a:pt x="836728" y="607471"/>
                      <a:pt x="836728" y="603219"/>
                      <a:pt x="836865" y="598830"/>
                    </a:cubicBezTo>
                    <a:cubicBezTo>
                      <a:pt x="836865" y="597047"/>
                      <a:pt x="836728" y="595401"/>
                      <a:pt x="836728" y="593755"/>
                    </a:cubicBezTo>
                    <a:cubicBezTo>
                      <a:pt x="836728" y="590326"/>
                      <a:pt x="836591" y="586897"/>
                      <a:pt x="836454" y="583468"/>
                    </a:cubicBezTo>
                    <a:cubicBezTo>
                      <a:pt x="836317" y="579628"/>
                      <a:pt x="836317" y="575787"/>
                      <a:pt x="836042" y="571947"/>
                    </a:cubicBezTo>
                    <a:cubicBezTo>
                      <a:pt x="835768" y="566734"/>
                      <a:pt x="835494" y="561523"/>
                      <a:pt x="835082" y="556311"/>
                    </a:cubicBezTo>
                    <a:cubicBezTo>
                      <a:pt x="835082" y="556311"/>
                      <a:pt x="835082" y="556311"/>
                      <a:pt x="835082" y="556447"/>
                    </a:cubicBezTo>
                    <a:cubicBezTo>
                      <a:pt x="835082" y="556311"/>
                      <a:pt x="835082" y="556311"/>
                      <a:pt x="835082" y="556173"/>
                    </a:cubicBezTo>
                    <a:cubicBezTo>
                      <a:pt x="835082" y="556036"/>
                      <a:pt x="835082" y="555899"/>
                      <a:pt x="835082" y="555625"/>
                    </a:cubicBezTo>
                    <a:cubicBezTo>
                      <a:pt x="835082" y="555762"/>
                      <a:pt x="835082" y="555762"/>
                      <a:pt x="835082" y="555762"/>
                    </a:cubicBezTo>
                    <a:cubicBezTo>
                      <a:pt x="833985" y="544652"/>
                      <a:pt x="833299" y="533405"/>
                      <a:pt x="831516" y="522295"/>
                    </a:cubicBezTo>
                    <a:cubicBezTo>
                      <a:pt x="831379" y="521335"/>
                      <a:pt x="831105" y="520375"/>
                      <a:pt x="830831" y="519414"/>
                    </a:cubicBezTo>
                    <a:cubicBezTo>
                      <a:pt x="830556" y="519003"/>
                      <a:pt x="830282" y="518454"/>
                      <a:pt x="830145" y="517906"/>
                    </a:cubicBezTo>
                    <a:cubicBezTo>
                      <a:pt x="830007" y="518043"/>
                      <a:pt x="830007" y="518043"/>
                      <a:pt x="829870" y="518180"/>
                    </a:cubicBezTo>
                    <a:cubicBezTo>
                      <a:pt x="829733" y="518592"/>
                      <a:pt x="829459" y="518866"/>
                      <a:pt x="829322" y="519277"/>
                    </a:cubicBezTo>
                    <a:cubicBezTo>
                      <a:pt x="829322" y="519277"/>
                      <a:pt x="829322" y="519140"/>
                      <a:pt x="829459" y="519140"/>
                    </a:cubicBezTo>
                    <a:cubicBezTo>
                      <a:pt x="829184" y="519689"/>
                      <a:pt x="829047" y="520237"/>
                      <a:pt x="828773" y="520786"/>
                    </a:cubicBezTo>
                    <a:cubicBezTo>
                      <a:pt x="828773" y="520649"/>
                      <a:pt x="828910" y="520375"/>
                      <a:pt x="828910" y="520237"/>
                    </a:cubicBezTo>
                    <a:cubicBezTo>
                      <a:pt x="827813" y="523666"/>
                      <a:pt x="826990" y="527095"/>
                      <a:pt x="826167" y="530524"/>
                    </a:cubicBezTo>
                    <a:cubicBezTo>
                      <a:pt x="826167" y="530250"/>
                      <a:pt x="826304" y="530113"/>
                      <a:pt x="826304" y="529838"/>
                    </a:cubicBezTo>
                    <a:cubicBezTo>
                      <a:pt x="824521" y="539577"/>
                      <a:pt x="823561" y="549315"/>
                      <a:pt x="822875" y="559054"/>
                    </a:cubicBezTo>
                    <a:cubicBezTo>
                      <a:pt x="822875" y="559054"/>
                      <a:pt x="822875" y="559054"/>
                      <a:pt x="822875" y="558917"/>
                    </a:cubicBezTo>
                    <a:cubicBezTo>
                      <a:pt x="822052" y="571672"/>
                      <a:pt x="821504" y="584565"/>
                      <a:pt x="820955" y="597459"/>
                    </a:cubicBezTo>
                    <a:cubicBezTo>
                      <a:pt x="820544" y="607334"/>
                      <a:pt x="820544" y="617210"/>
                      <a:pt x="820269" y="627222"/>
                    </a:cubicBezTo>
                    <a:cubicBezTo>
                      <a:pt x="820132" y="631063"/>
                      <a:pt x="820269" y="634903"/>
                      <a:pt x="820269" y="638743"/>
                    </a:cubicBezTo>
                    <a:cubicBezTo>
                      <a:pt x="820269" y="643681"/>
                      <a:pt x="820269" y="648756"/>
                      <a:pt x="820269" y="653694"/>
                    </a:cubicBezTo>
                    <a:cubicBezTo>
                      <a:pt x="820406" y="659455"/>
                      <a:pt x="820544" y="665216"/>
                      <a:pt x="820681" y="670976"/>
                    </a:cubicBezTo>
                    <a:cubicBezTo>
                      <a:pt x="820818" y="675640"/>
                      <a:pt x="821092" y="680303"/>
                      <a:pt x="821366" y="684967"/>
                    </a:cubicBezTo>
                    <a:cubicBezTo>
                      <a:pt x="821504" y="687024"/>
                      <a:pt x="821778" y="689219"/>
                      <a:pt x="822052" y="691276"/>
                    </a:cubicBezTo>
                    <a:cubicBezTo>
                      <a:pt x="822464" y="694293"/>
                      <a:pt x="823012" y="697174"/>
                      <a:pt x="823561" y="700191"/>
                    </a:cubicBezTo>
                    <a:cubicBezTo>
                      <a:pt x="823698" y="700740"/>
                      <a:pt x="823835" y="701426"/>
                      <a:pt x="823973" y="701974"/>
                    </a:cubicBezTo>
                    <a:cubicBezTo>
                      <a:pt x="824521" y="703620"/>
                      <a:pt x="825207" y="705129"/>
                      <a:pt x="825893" y="706638"/>
                    </a:cubicBezTo>
                    <a:cubicBezTo>
                      <a:pt x="826030" y="706912"/>
                      <a:pt x="826304" y="707323"/>
                      <a:pt x="826441" y="707598"/>
                    </a:cubicBezTo>
                    <a:cubicBezTo>
                      <a:pt x="826716" y="707872"/>
                      <a:pt x="826853" y="708146"/>
                      <a:pt x="827127" y="708421"/>
                    </a:cubicBezTo>
                    <a:cubicBezTo>
                      <a:pt x="827264" y="708558"/>
                      <a:pt x="827402" y="708695"/>
                      <a:pt x="827676" y="708970"/>
                    </a:cubicBezTo>
                    <a:cubicBezTo>
                      <a:pt x="827950" y="709381"/>
                      <a:pt x="828087" y="709381"/>
                      <a:pt x="828087" y="709381"/>
                    </a:cubicBezTo>
                    <a:close/>
                    <a:moveTo>
                      <a:pt x="776652" y="817051"/>
                    </a:moveTo>
                    <a:cubicBezTo>
                      <a:pt x="774869" y="816915"/>
                      <a:pt x="774183" y="816777"/>
                      <a:pt x="772538" y="816229"/>
                    </a:cubicBezTo>
                    <a:cubicBezTo>
                      <a:pt x="771577" y="815817"/>
                      <a:pt x="770617" y="815406"/>
                      <a:pt x="769794" y="814857"/>
                    </a:cubicBezTo>
                    <a:cubicBezTo>
                      <a:pt x="768834" y="814308"/>
                      <a:pt x="768011" y="813622"/>
                      <a:pt x="767188" y="812937"/>
                    </a:cubicBezTo>
                    <a:cubicBezTo>
                      <a:pt x="765542" y="811565"/>
                      <a:pt x="764171" y="809919"/>
                      <a:pt x="762799" y="808273"/>
                    </a:cubicBezTo>
                    <a:cubicBezTo>
                      <a:pt x="760604" y="805667"/>
                      <a:pt x="759370" y="802238"/>
                      <a:pt x="758136" y="799221"/>
                    </a:cubicBezTo>
                    <a:cubicBezTo>
                      <a:pt x="756764" y="795380"/>
                      <a:pt x="755530" y="791403"/>
                      <a:pt x="754432" y="787425"/>
                    </a:cubicBezTo>
                    <a:cubicBezTo>
                      <a:pt x="753198" y="782350"/>
                      <a:pt x="752238" y="777275"/>
                      <a:pt x="751278" y="772200"/>
                    </a:cubicBezTo>
                    <a:cubicBezTo>
                      <a:pt x="750043" y="765342"/>
                      <a:pt x="748672" y="758484"/>
                      <a:pt x="747849" y="751489"/>
                    </a:cubicBezTo>
                    <a:cubicBezTo>
                      <a:pt x="747163" y="746551"/>
                      <a:pt x="746614" y="741477"/>
                      <a:pt x="745928" y="736676"/>
                    </a:cubicBezTo>
                    <a:cubicBezTo>
                      <a:pt x="745517" y="733658"/>
                      <a:pt x="744968" y="730641"/>
                      <a:pt x="744831" y="727623"/>
                    </a:cubicBezTo>
                    <a:cubicBezTo>
                      <a:pt x="744145" y="718982"/>
                      <a:pt x="743459" y="710478"/>
                      <a:pt x="742774" y="701837"/>
                    </a:cubicBezTo>
                    <a:cubicBezTo>
                      <a:pt x="742499" y="698545"/>
                      <a:pt x="742225" y="695254"/>
                      <a:pt x="741951" y="691962"/>
                    </a:cubicBezTo>
                    <a:cubicBezTo>
                      <a:pt x="741676" y="689904"/>
                      <a:pt x="741676" y="687984"/>
                      <a:pt x="741676" y="685927"/>
                    </a:cubicBezTo>
                    <a:cubicBezTo>
                      <a:pt x="741402" y="678520"/>
                      <a:pt x="741265" y="670976"/>
                      <a:pt x="740991" y="663569"/>
                    </a:cubicBezTo>
                    <a:cubicBezTo>
                      <a:pt x="740853" y="660278"/>
                      <a:pt x="740716" y="656986"/>
                      <a:pt x="740716" y="653557"/>
                    </a:cubicBezTo>
                    <a:cubicBezTo>
                      <a:pt x="740716" y="652185"/>
                      <a:pt x="740579" y="650814"/>
                      <a:pt x="740579" y="649442"/>
                    </a:cubicBezTo>
                    <a:cubicBezTo>
                      <a:pt x="740579" y="646287"/>
                      <a:pt x="740716" y="643133"/>
                      <a:pt x="740716" y="639978"/>
                    </a:cubicBezTo>
                    <a:cubicBezTo>
                      <a:pt x="740030" y="642447"/>
                      <a:pt x="739482" y="644916"/>
                      <a:pt x="738796" y="647385"/>
                    </a:cubicBezTo>
                    <a:cubicBezTo>
                      <a:pt x="733584" y="666724"/>
                      <a:pt x="727000" y="685927"/>
                      <a:pt x="717811" y="703758"/>
                    </a:cubicBezTo>
                    <a:cubicBezTo>
                      <a:pt x="713696" y="711850"/>
                      <a:pt x="708758" y="719531"/>
                      <a:pt x="702997" y="726389"/>
                    </a:cubicBezTo>
                    <a:cubicBezTo>
                      <a:pt x="700528" y="729269"/>
                      <a:pt x="697648" y="732012"/>
                      <a:pt x="694905" y="734619"/>
                    </a:cubicBezTo>
                    <a:cubicBezTo>
                      <a:pt x="692299" y="736950"/>
                      <a:pt x="689556" y="738596"/>
                      <a:pt x="686264" y="739968"/>
                    </a:cubicBezTo>
                    <a:cubicBezTo>
                      <a:pt x="685304" y="740379"/>
                      <a:pt x="684206" y="740654"/>
                      <a:pt x="683109" y="740928"/>
                    </a:cubicBezTo>
                    <a:cubicBezTo>
                      <a:pt x="681463" y="741202"/>
                      <a:pt x="679817" y="741613"/>
                      <a:pt x="678171" y="741613"/>
                    </a:cubicBezTo>
                    <a:cubicBezTo>
                      <a:pt x="675977" y="741477"/>
                      <a:pt x="673782" y="741339"/>
                      <a:pt x="671862" y="740379"/>
                    </a:cubicBezTo>
                    <a:cubicBezTo>
                      <a:pt x="670490" y="739693"/>
                      <a:pt x="669805" y="739145"/>
                      <a:pt x="668433" y="738184"/>
                    </a:cubicBezTo>
                    <a:cubicBezTo>
                      <a:pt x="667610" y="737499"/>
                      <a:pt x="666924" y="736813"/>
                      <a:pt x="666376" y="735990"/>
                    </a:cubicBezTo>
                    <a:cubicBezTo>
                      <a:pt x="664318" y="733384"/>
                      <a:pt x="662672" y="730778"/>
                      <a:pt x="661575" y="727623"/>
                    </a:cubicBezTo>
                    <a:cubicBezTo>
                      <a:pt x="660341" y="723783"/>
                      <a:pt x="659518" y="719942"/>
                      <a:pt x="658969" y="715828"/>
                    </a:cubicBezTo>
                    <a:cubicBezTo>
                      <a:pt x="658557" y="713222"/>
                      <a:pt x="658557" y="710752"/>
                      <a:pt x="658283" y="708146"/>
                    </a:cubicBezTo>
                    <a:cubicBezTo>
                      <a:pt x="658283" y="707323"/>
                      <a:pt x="658146" y="706501"/>
                      <a:pt x="658146" y="705815"/>
                    </a:cubicBezTo>
                    <a:cubicBezTo>
                      <a:pt x="654168" y="714045"/>
                      <a:pt x="650054" y="722137"/>
                      <a:pt x="645664" y="730092"/>
                    </a:cubicBezTo>
                    <a:cubicBezTo>
                      <a:pt x="641138" y="738322"/>
                      <a:pt x="636063" y="746277"/>
                      <a:pt x="630577" y="753958"/>
                    </a:cubicBezTo>
                    <a:cubicBezTo>
                      <a:pt x="624953" y="761913"/>
                      <a:pt x="618918" y="769457"/>
                      <a:pt x="612060" y="776315"/>
                    </a:cubicBezTo>
                    <a:cubicBezTo>
                      <a:pt x="606025" y="782350"/>
                      <a:pt x="599441" y="787837"/>
                      <a:pt x="592172" y="792226"/>
                    </a:cubicBezTo>
                    <a:cubicBezTo>
                      <a:pt x="588743" y="794283"/>
                      <a:pt x="584902" y="795929"/>
                      <a:pt x="581199" y="797438"/>
                    </a:cubicBezTo>
                    <a:cubicBezTo>
                      <a:pt x="577770" y="798809"/>
                      <a:pt x="574067" y="799770"/>
                      <a:pt x="570501" y="800044"/>
                    </a:cubicBezTo>
                    <a:cubicBezTo>
                      <a:pt x="567346" y="800318"/>
                      <a:pt x="564191" y="800181"/>
                      <a:pt x="561174" y="799495"/>
                    </a:cubicBezTo>
                    <a:cubicBezTo>
                      <a:pt x="558156" y="798809"/>
                      <a:pt x="555139" y="797986"/>
                      <a:pt x="552396" y="796477"/>
                    </a:cubicBezTo>
                    <a:cubicBezTo>
                      <a:pt x="551024" y="795655"/>
                      <a:pt x="550064" y="794969"/>
                      <a:pt x="548692" y="794009"/>
                    </a:cubicBezTo>
                    <a:cubicBezTo>
                      <a:pt x="547595" y="793048"/>
                      <a:pt x="546498" y="791951"/>
                      <a:pt x="545538" y="790854"/>
                    </a:cubicBezTo>
                    <a:cubicBezTo>
                      <a:pt x="543343" y="788522"/>
                      <a:pt x="541560" y="785642"/>
                      <a:pt x="540051" y="782761"/>
                    </a:cubicBezTo>
                    <a:cubicBezTo>
                      <a:pt x="539365" y="781390"/>
                      <a:pt x="538680" y="780018"/>
                      <a:pt x="538131" y="778373"/>
                    </a:cubicBezTo>
                    <a:cubicBezTo>
                      <a:pt x="537445" y="776315"/>
                      <a:pt x="536896" y="774121"/>
                      <a:pt x="536485" y="771926"/>
                    </a:cubicBezTo>
                    <a:cubicBezTo>
                      <a:pt x="535799" y="768634"/>
                      <a:pt x="535388" y="765068"/>
                      <a:pt x="535113" y="761776"/>
                    </a:cubicBezTo>
                    <a:cubicBezTo>
                      <a:pt x="534839" y="757524"/>
                      <a:pt x="534839" y="753272"/>
                      <a:pt x="535113" y="749020"/>
                    </a:cubicBezTo>
                    <a:cubicBezTo>
                      <a:pt x="535525" y="743260"/>
                      <a:pt x="536074" y="737636"/>
                      <a:pt x="536759" y="731875"/>
                    </a:cubicBezTo>
                    <a:cubicBezTo>
                      <a:pt x="537857" y="723509"/>
                      <a:pt x="539365" y="715142"/>
                      <a:pt x="541011" y="706912"/>
                    </a:cubicBezTo>
                    <a:cubicBezTo>
                      <a:pt x="535662" y="711438"/>
                      <a:pt x="530038" y="715828"/>
                      <a:pt x="524278" y="719805"/>
                    </a:cubicBezTo>
                    <a:cubicBezTo>
                      <a:pt x="520849" y="722274"/>
                      <a:pt x="517283" y="724468"/>
                      <a:pt x="513579" y="726389"/>
                    </a:cubicBezTo>
                    <a:cubicBezTo>
                      <a:pt x="509602" y="728446"/>
                      <a:pt x="505350" y="730092"/>
                      <a:pt x="501098" y="731601"/>
                    </a:cubicBezTo>
                    <a:cubicBezTo>
                      <a:pt x="499315" y="732149"/>
                      <a:pt x="497532" y="732698"/>
                      <a:pt x="495748" y="732973"/>
                    </a:cubicBezTo>
                    <a:cubicBezTo>
                      <a:pt x="493965" y="733247"/>
                      <a:pt x="492182" y="733521"/>
                      <a:pt x="490399" y="733521"/>
                    </a:cubicBezTo>
                    <a:cubicBezTo>
                      <a:pt x="488753" y="733521"/>
                      <a:pt x="487245" y="733384"/>
                      <a:pt x="485599" y="733247"/>
                    </a:cubicBezTo>
                    <a:cubicBezTo>
                      <a:pt x="483953" y="733110"/>
                      <a:pt x="482307" y="732698"/>
                      <a:pt x="480798" y="732287"/>
                    </a:cubicBezTo>
                    <a:cubicBezTo>
                      <a:pt x="477781" y="731601"/>
                      <a:pt x="474900" y="730092"/>
                      <a:pt x="472294" y="728446"/>
                    </a:cubicBezTo>
                    <a:cubicBezTo>
                      <a:pt x="469551" y="726526"/>
                      <a:pt x="467356" y="724057"/>
                      <a:pt x="465299" y="721451"/>
                    </a:cubicBezTo>
                    <a:cubicBezTo>
                      <a:pt x="461047" y="716102"/>
                      <a:pt x="459401" y="709518"/>
                      <a:pt x="458304" y="702935"/>
                    </a:cubicBezTo>
                    <a:cubicBezTo>
                      <a:pt x="457618" y="698820"/>
                      <a:pt x="457755" y="694568"/>
                      <a:pt x="457892" y="690453"/>
                    </a:cubicBezTo>
                    <a:cubicBezTo>
                      <a:pt x="458167" y="685378"/>
                      <a:pt x="458990" y="680440"/>
                      <a:pt x="459950" y="675503"/>
                    </a:cubicBezTo>
                    <a:cubicBezTo>
                      <a:pt x="460773" y="671388"/>
                      <a:pt x="461870" y="667273"/>
                      <a:pt x="463104" y="663295"/>
                    </a:cubicBezTo>
                    <a:cubicBezTo>
                      <a:pt x="464476" y="658632"/>
                      <a:pt x="465985" y="653968"/>
                      <a:pt x="467494" y="649305"/>
                    </a:cubicBezTo>
                    <a:cubicBezTo>
                      <a:pt x="468865" y="645190"/>
                      <a:pt x="470374" y="641213"/>
                      <a:pt x="471883" y="637098"/>
                    </a:cubicBezTo>
                    <a:cubicBezTo>
                      <a:pt x="473117" y="633943"/>
                      <a:pt x="474214" y="630926"/>
                      <a:pt x="475586" y="627908"/>
                    </a:cubicBezTo>
                    <a:cubicBezTo>
                      <a:pt x="469688" y="632708"/>
                      <a:pt x="463516" y="637372"/>
                      <a:pt x="457207" y="641624"/>
                    </a:cubicBezTo>
                    <a:cubicBezTo>
                      <a:pt x="449663" y="646699"/>
                      <a:pt x="441845" y="651225"/>
                      <a:pt x="433752" y="655340"/>
                    </a:cubicBezTo>
                    <a:cubicBezTo>
                      <a:pt x="429912" y="657260"/>
                      <a:pt x="425934" y="659043"/>
                      <a:pt x="421956" y="660415"/>
                    </a:cubicBezTo>
                    <a:cubicBezTo>
                      <a:pt x="420310" y="660964"/>
                      <a:pt x="418665" y="661375"/>
                      <a:pt x="417019" y="661924"/>
                    </a:cubicBezTo>
                    <a:cubicBezTo>
                      <a:pt x="414687" y="662610"/>
                      <a:pt x="412355" y="663295"/>
                      <a:pt x="409886" y="663707"/>
                    </a:cubicBezTo>
                    <a:cubicBezTo>
                      <a:pt x="408103" y="663981"/>
                      <a:pt x="406732" y="664118"/>
                      <a:pt x="404949" y="664118"/>
                    </a:cubicBezTo>
                    <a:cubicBezTo>
                      <a:pt x="403303" y="664255"/>
                      <a:pt x="401794" y="663981"/>
                      <a:pt x="400285" y="663707"/>
                    </a:cubicBezTo>
                    <a:cubicBezTo>
                      <a:pt x="397953" y="663295"/>
                      <a:pt x="395622" y="662061"/>
                      <a:pt x="393701" y="660689"/>
                    </a:cubicBezTo>
                    <a:cubicBezTo>
                      <a:pt x="391644" y="659317"/>
                      <a:pt x="389998" y="657535"/>
                      <a:pt x="388627" y="655614"/>
                    </a:cubicBezTo>
                    <a:cubicBezTo>
                      <a:pt x="386981" y="653282"/>
                      <a:pt x="386569" y="650265"/>
                      <a:pt x="386295" y="647522"/>
                    </a:cubicBezTo>
                    <a:cubicBezTo>
                      <a:pt x="386020" y="644230"/>
                      <a:pt x="386432" y="640801"/>
                      <a:pt x="386706" y="637509"/>
                    </a:cubicBezTo>
                    <a:cubicBezTo>
                      <a:pt x="386981" y="635863"/>
                      <a:pt x="387392" y="634080"/>
                      <a:pt x="387804" y="632434"/>
                    </a:cubicBezTo>
                    <a:cubicBezTo>
                      <a:pt x="388352" y="630103"/>
                      <a:pt x="389175" y="627908"/>
                      <a:pt x="389861" y="625713"/>
                    </a:cubicBezTo>
                    <a:cubicBezTo>
                      <a:pt x="392467" y="618033"/>
                      <a:pt x="395622" y="610489"/>
                      <a:pt x="399188" y="603082"/>
                    </a:cubicBezTo>
                    <a:cubicBezTo>
                      <a:pt x="402891" y="595264"/>
                      <a:pt x="406594" y="587583"/>
                      <a:pt x="410298" y="579765"/>
                    </a:cubicBezTo>
                    <a:cubicBezTo>
                      <a:pt x="410984" y="578256"/>
                      <a:pt x="411669" y="576885"/>
                      <a:pt x="412492" y="575513"/>
                    </a:cubicBezTo>
                    <a:cubicBezTo>
                      <a:pt x="413452" y="573592"/>
                      <a:pt x="414413" y="571810"/>
                      <a:pt x="415510" y="569889"/>
                    </a:cubicBezTo>
                    <a:cubicBezTo>
                      <a:pt x="410023" y="574964"/>
                      <a:pt x="404400" y="580039"/>
                      <a:pt x="398914" y="585114"/>
                    </a:cubicBezTo>
                    <a:cubicBezTo>
                      <a:pt x="397405" y="586486"/>
                      <a:pt x="395759" y="587857"/>
                      <a:pt x="394250" y="589229"/>
                    </a:cubicBezTo>
                    <a:cubicBezTo>
                      <a:pt x="390410" y="592521"/>
                      <a:pt x="386569" y="595950"/>
                      <a:pt x="382591" y="599242"/>
                    </a:cubicBezTo>
                    <a:cubicBezTo>
                      <a:pt x="374911" y="605688"/>
                      <a:pt x="366818" y="611449"/>
                      <a:pt x="358588" y="616935"/>
                    </a:cubicBezTo>
                    <a:cubicBezTo>
                      <a:pt x="351182" y="621873"/>
                      <a:pt x="343501" y="625713"/>
                      <a:pt x="335271" y="628731"/>
                    </a:cubicBezTo>
                    <a:cubicBezTo>
                      <a:pt x="331979" y="629965"/>
                      <a:pt x="328550" y="631063"/>
                      <a:pt x="325121" y="631611"/>
                    </a:cubicBezTo>
                    <a:cubicBezTo>
                      <a:pt x="320458" y="632434"/>
                      <a:pt x="316069" y="632708"/>
                      <a:pt x="311405" y="632297"/>
                    </a:cubicBezTo>
                    <a:cubicBezTo>
                      <a:pt x="310308" y="632297"/>
                      <a:pt x="309211" y="632023"/>
                      <a:pt x="308114" y="631885"/>
                    </a:cubicBezTo>
                    <a:cubicBezTo>
                      <a:pt x="306605" y="631611"/>
                      <a:pt x="304959" y="631337"/>
                      <a:pt x="303587" y="630651"/>
                    </a:cubicBezTo>
                    <a:cubicBezTo>
                      <a:pt x="302627" y="630240"/>
                      <a:pt x="301667" y="629828"/>
                      <a:pt x="300844" y="629279"/>
                    </a:cubicBezTo>
                    <a:cubicBezTo>
                      <a:pt x="299473" y="628456"/>
                      <a:pt x="298787" y="627771"/>
                      <a:pt x="297552" y="626674"/>
                    </a:cubicBezTo>
                    <a:cubicBezTo>
                      <a:pt x="296455" y="625713"/>
                      <a:pt x="295495" y="624342"/>
                      <a:pt x="294672" y="623245"/>
                    </a:cubicBezTo>
                    <a:cubicBezTo>
                      <a:pt x="294123" y="622421"/>
                      <a:pt x="293575" y="621598"/>
                      <a:pt x="293026" y="620639"/>
                    </a:cubicBezTo>
                    <a:cubicBezTo>
                      <a:pt x="291654" y="617758"/>
                      <a:pt x="290420" y="614604"/>
                      <a:pt x="290557" y="611311"/>
                    </a:cubicBezTo>
                    <a:cubicBezTo>
                      <a:pt x="290557" y="609391"/>
                      <a:pt x="290694" y="608020"/>
                      <a:pt x="290831" y="606237"/>
                    </a:cubicBezTo>
                    <a:cubicBezTo>
                      <a:pt x="291106" y="603905"/>
                      <a:pt x="291517" y="601710"/>
                      <a:pt x="291929" y="599516"/>
                    </a:cubicBezTo>
                    <a:cubicBezTo>
                      <a:pt x="292615" y="595813"/>
                      <a:pt x="293849" y="592384"/>
                      <a:pt x="295221" y="588955"/>
                    </a:cubicBezTo>
                    <a:cubicBezTo>
                      <a:pt x="296181" y="586623"/>
                      <a:pt x="297141" y="584291"/>
                      <a:pt x="298238" y="582097"/>
                    </a:cubicBezTo>
                    <a:cubicBezTo>
                      <a:pt x="299335" y="579765"/>
                      <a:pt x="300295" y="577433"/>
                      <a:pt x="301393" y="575101"/>
                    </a:cubicBezTo>
                    <a:cubicBezTo>
                      <a:pt x="303724" y="570301"/>
                      <a:pt x="306193" y="565363"/>
                      <a:pt x="308662" y="560699"/>
                    </a:cubicBezTo>
                    <a:cubicBezTo>
                      <a:pt x="312914" y="552607"/>
                      <a:pt x="317578" y="544789"/>
                      <a:pt x="322104" y="536971"/>
                    </a:cubicBezTo>
                    <a:cubicBezTo>
                      <a:pt x="324024" y="533542"/>
                      <a:pt x="326082" y="530113"/>
                      <a:pt x="328002" y="526821"/>
                    </a:cubicBezTo>
                    <a:cubicBezTo>
                      <a:pt x="328825" y="525450"/>
                      <a:pt x="329785" y="524078"/>
                      <a:pt x="330608" y="522706"/>
                    </a:cubicBezTo>
                    <a:cubicBezTo>
                      <a:pt x="336094" y="514340"/>
                      <a:pt x="341581" y="506110"/>
                      <a:pt x="347067" y="497743"/>
                    </a:cubicBezTo>
                    <a:cubicBezTo>
                      <a:pt x="348713" y="495137"/>
                      <a:pt x="350496" y="492531"/>
                      <a:pt x="352142" y="490062"/>
                    </a:cubicBezTo>
                    <a:cubicBezTo>
                      <a:pt x="353102" y="488690"/>
                      <a:pt x="354062" y="487456"/>
                      <a:pt x="354885" y="486359"/>
                    </a:cubicBezTo>
                    <a:cubicBezTo>
                      <a:pt x="358040" y="482244"/>
                      <a:pt x="361332" y="477992"/>
                      <a:pt x="364486" y="473877"/>
                    </a:cubicBezTo>
                    <a:cubicBezTo>
                      <a:pt x="360920" y="476072"/>
                      <a:pt x="357354" y="478266"/>
                      <a:pt x="353925" y="480324"/>
                    </a:cubicBezTo>
                    <a:cubicBezTo>
                      <a:pt x="344872" y="485673"/>
                      <a:pt x="335820" y="490885"/>
                      <a:pt x="326356" y="495548"/>
                    </a:cubicBezTo>
                    <a:cubicBezTo>
                      <a:pt x="308525" y="504464"/>
                      <a:pt x="290008" y="512282"/>
                      <a:pt x="270806" y="517631"/>
                    </a:cubicBezTo>
                    <a:cubicBezTo>
                      <a:pt x="262165" y="520100"/>
                      <a:pt x="253387" y="522295"/>
                      <a:pt x="244334" y="522980"/>
                    </a:cubicBezTo>
                    <a:cubicBezTo>
                      <a:pt x="240494" y="523392"/>
                      <a:pt x="236516" y="523255"/>
                      <a:pt x="232676" y="523118"/>
                    </a:cubicBezTo>
                    <a:cubicBezTo>
                      <a:pt x="231030" y="522980"/>
                      <a:pt x="229384" y="522706"/>
                      <a:pt x="227875" y="522432"/>
                    </a:cubicBezTo>
                    <a:cubicBezTo>
                      <a:pt x="226092" y="522021"/>
                      <a:pt x="224583" y="521472"/>
                      <a:pt x="222937" y="520786"/>
                    </a:cubicBezTo>
                    <a:cubicBezTo>
                      <a:pt x="220606" y="519826"/>
                      <a:pt x="218822" y="518043"/>
                      <a:pt x="217039" y="516260"/>
                    </a:cubicBezTo>
                    <a:cubicBezTo>
                      <a:pt x="215256" y="514477"/>
                      <a:pt x="214022" y="512282"/>
                      <a:pt x="213062" y="510088"/>
                    </a:cubicBezTo>
                    <a:cubicBezTo>
                      <a:pt x="212650" y="509127"/>
                      <a:pt x="212650" y="507893"/>
                      <a:pt x="212376" y="506933"/>
                    </a:cubicBezTo>
                    <a:cubicBezTo>
                      <a:pt x="212102" y="505835"/>
                      <a:pt x="212239" y="504601"/>
                      <a:pt x="212376" y="503504"/>
                    </a:cubicBezTo>
                    <a:cubicBezTo>
                      <a:pt x="212650" y="501583"/>
                      <a:pt x="212787" y="500212"/>
                      <a:pt x="213336" y="498429"/>
                    </a:cubicBezTo>
                    <a:cubicBezTo>
                      <a:pt x="213885" y="496097"/>
                      <a:pt x="214845" y="493766"/>
                      <a:pt x="215805" y="491434"/>
                    </a:cubicBezTo>
                    <a:cubicBezTo>
                      <a:pt x="216079" y="490611"/>
                      <a:pt x="216491" y="489788"/>
                      <a:pt x="216902" y="489102"/>
                    </a:cubicBezTo>
                    <a:cubicBezTo>
                      <a:pt x="203323" y="496234"/>
                      <a:pt x="189196" y="502544"/>
                      <a:pt x="174245" y="506384"/>
                    </a:cubicBezTo>
                    <a:cubicBezTo>
                      <a:pt x="170268" y="507344"/>
                      <a:pt x="166290" y="508030"/>
                      <a:pt x="162313" y="508853"/>
                    </a:cubicBezTo>
                    <a:cubicBezTo>
                      <a:pt x="158335" y="509539"/>
                      <a:pt x="154357" y="509950"/>
                      <a:pt x="150380" y="509813"/>
                    </a:cubicBezTo>
                    <a:cubicBezTo>
                      <a:pt x="147774" y="509676"/>
                      <a:pt x="145030" y="509264"/>
                      <a:pt x="142561" y="508305"/>
                    </a:cubicBezTo>
                    <a:cubicBezTo>
                      <a:pt x="139681" y="507207"/>
                      <a:pt x="136526" y="505973"/>
                      <a:pt x="134195" y="503778"/>
                    </a:cubicBezTo>
                    <a:cubicBezTo>
                      <a:pt x="132960" y="502681"/>
                      <a:pt x="132549" y="502132"/>
                      <a:pt x="131452" y="500761"/>
                    </a:cubicBezTo>
                    <a:cubicBezTo>
                      <a:pt x="130903" y="499938"/>
                      <a:pt x="130629" y="499115"/>
                      <a:pt x="130354" y="498292"/>
                    </a:cubicBezTo>
                    <a:cubicBezTo>
                      <a:pt x="129394" y="496097"/>
                      <a:pt x="129668" y="493491"/>
                      <a:pt x="129668" y="491160"/>
                    </a:cubicBezTo>
                    <a:cubicBezTo>
                      <a:pt x="129943" y="488142"/>
                      <a:pt x="130629" y="485124"/>
                      <a:pt x="131452" y="482244"/>
                    </a:cubicBezTo>
                    <a:cubicBezTo>
                      <a:pt x="132549" y="478403"/>
                      <a:pt x="134743" y="474837"/>
                      <a:pt x="136664" y="471408"/>
                    </a:cubicBezTo>
                    <a:cubicBezTo>
                      <a:pt x="138721" y="467705"/>
                      <a:pt x="141053" y="464276"/>
                      <a:pt x="143384" y="460710"/>
                    </a:cubicBezTo>
                    <a:cubicBezTo>
                      <a:pt x="146265" y="456458"/>
                      <a:pt x="149419" y="452480"/>
                      <a:pt x="152437" y="448366"/>
                    </a:cubicBezTo>
                    <a:cubicBezTo>
                      <a:pt x="154357" y="445760"/>
                      <a:pt x="156415" y="443290"/>
                      <a:pt x="158472" y="440822"/>
                    </a:cubicBezTo>
                    <a:cubicBezTo>
                      <a:pt x="161901" y="436570"/>
                      <a:pt x="165193" y="432455"/>
                      <a:pt x="168485" y="428203"/>
                    </a:cubicBezTo>
                    <a:cubicBezTo>
                      <a:pt x="169719" y="426694"/>
                      <a:pt x="170954" y="425048"/>
                      <a:pt x="172325" y="423539"/>
                    </a:cubicBezTo>
                    <a:cubicBezTo>
                      <a:pt x="172325" y="423539"/>
                      <a:pt x="172325" y="423539"/>
                      <a:pt x="172325" y="423539"/>
                    </a:cubicBezTo>
                    <a:cubicBezTo>
                      <a:pt x="172325" y="423539"/>
                      <a:pt x="172462" y="423402"/>
                      <a:pt x="172462" y="423402"/>
                    </a:cubicBezTo>
                    <a:cubicBezTo>
                      <a:pt x="172462" y="423265"/>
                      <a:pt x="172600" y="423265"/>
                      <a:pt x="172600" y="423128"/>
                    </a:cubicBezTo>
                    <a:cubicBezTo>
                      <a:pt x="172600" y="423128"/>
                      <a:pt x="172600" y="423128"/>
                      <a:pt x="172600" y="423128"/>
                    </a:cubicBezTo>
                    <a:cubicBezTo>
                      <a:pt x="173011" y="422580"/>
                      <a:pt x="173560" y="422168"/>
                      <a:pt x="173971" y="421619"/>
                    </a:cubicBezTo>
                    <a:cubicBezTo>
                      <a:pt x="173971" y="421619"/>
                      <a:pt x="173971" y="421619"/>
                      <a:pt x="173971" y="421619"/>
                    </a:cubicBezTo>
                    <a:cubicBezTo>
                      <a:pt x="174108" y="421482"/>
                      <a:pt x="174108" y="421482"/>
                      <a:pt x="174245" y="421345"/>
                    </a:cubicBezTo>
                    <a:cubicBezTo>
                      <a:pt x="174245" y="421345"/>
                      <a:pt x="174383" y="421208"/>
                      <a:pt x="174383" y="421208"/>
                    </a:cubicBezTo>
                    <a:lnTo>
                      <a:pt x="174383" y="421208"/>
                    </a:lnTo>
                    <a:cubicBezTo>
                      <a:pt x="174794" y="420659"/>
                      <a:pt x="175343" y="420110"/>
                      <a:pt x="175754" y="419699"/>
                    </a:cubicBezTo>
                    <a:cubicBezTo>
                      <a:pt x="175754" y="419699"/>
                      <a:pt x="175754" y="419699"/>
                      <a:pt x="175754" y="419699"/>
                    </a:cubicBezTo>
                    <a:cubicBezTo>
                      <a:pt x="176989" y="418328"/>
                      <a:pt x="178223" y="416956"/>
                      <a:pt x="179458" y="415447"/>
                    </a:cubicBezTo>
                    <a:cubicBezTo>
                      <a:pt x="179458" y="415447"/>
                      <a:pt x="179458" y="415447"/>
                      <a:pt x="179458" y="415447"/>
                    </a:cubicBezTo>
                    <a:cubicBezTo>
                      <a:pt x="179458" y="415310"/>
                      <a:pt x="179595" y="415310"/>
                      <a:pt x="179595" y="415173"/>
                    </a:cubicBezTo>
                    <a:cubicBezTo>
                      <a:pt x="179595" y="415036"/>
                      <a:pt x="179732" y="415036"/>
                      <a:pt x="179732" y="414899"/>
                    </a:cubicBezTo>
                    <a:lnTo>
                      <a:pt x="179732" y="414899"/>
                    </a:lnTo>
                    <a:cubicBezTo>
                      <a:pt x="180692" y="413801"/>
                      <a:pt x="181789" y="412567"/>
                      <a:pt x="182749" y="411470"/>
                    </a:cubicBezTo>
                    <a:cubicBezTo>
                      <a:pt x="177812" y="412429"/>
                      <a:pt x="172874" y="413115"/>
                      <a:pt x="167799" y="413664"/>
                    </a:cubicBezTo>
                    <a:cubicBezTo>
                      <a:pt x="163410" y="414076"/>
                      <a:pt x="159021" y="414213"/>
                      <a:pt x="154632" y="414350"/>
                    </a:cubicBezTo>
                    <a:cubicBezTo>
                      <a:pt x="150380" y="414487"/>
                      <a:pt x="146265" y="414350"/>
                      <a:pt x="142013" y="413801"/>
                    </a:cubicBezTo>
                    <a:cubicBezTo>
                      <a:pt x="138035" y="413390"/>
                      <a:pt x="134195" y="412018"/>
                      <a:pt x="130491" y="410509"/>
                    </a:cubicBezTo>
                    <a:cubicBezTo>
                      <a:pt x="127611" y="409275"/>
                      <a:pt x="125005" y="407629"/>
                      <a:pt x="122536" y="405709"/>
                    </a:cubicBezTo>
                    <a:cubicBezTo>
                      <a:pt x="120616" y="404200"/>
                      <a:pt x="119244" y="402280"/>
                      <a:pt x="118010" y="400085"/>
                    </a:cubicBezTo>
                    <a:cubicBezTo>
                      <a:pt x="116775" y="397891"/>
                      <a:pt x="116227" y="395284"/>
                      <a:pt x="115815" y="392953"/>
                    </a:cubicBezTo>
                    <a:cubicBezTo>
                      <a:pt x="115541" y="391581"/>
                      <a:pt x="115541" y="389798"/>
                      <a:pt x="115404" y="388426"/>
                    </a:cubicBezTo>
                    <a:cubicBezTo>
                      <a:pt x="115404" y="386644"/>
                      <a:pt x="115541" y="384723"/>
                      <a:pt x="115815" y="383077"/>
                    </a:cubicBezTo>
                    <a:cubicBezTo>
                      <a:pt x="116227" y="381294"/>
                      <a:pt x="116501" y="379648"/>
                      <a:pt x="117187" y="378003"/>
                    </a:cubicBezTo>
                    <a:cubicBezTo>
                      <a:pt x="118010" y="375671"/>
                      <a:pt x="118970" y="373476"/>
                      <a:pt x="119930" y="371281"/>
                    </a:cubicBezTo>
                    <a:cubicBezTo>
                      <a:pt x="121302" y="368127"/>
                      <a:pt x="123085" y="365109"/>
                      <a:pt x="125005" y="362366"/>
                    </a:cubicBezTo>
                    <a:cubicBezTo>
                      <a:pt x="129668" y="355645"/>
                      <a:pt x="135018" y="349336"/>
                      <a:pt x="140504" y="343301"/>
                    </a:cubicBezTo>
                    <a:cubicBezTo>
                      <a:pt x="130354" y="343713"/>
                      <a:pt x="120067" y="343301"/>
                      <a:pt x="110055" y="341929"/>
                    </a:cubicBezTo>
                    <a:cubicBezTo>
                      <a:pt x="101962" y="340832"/>
                      <a:pt x="94007" y="338775"/>
                      <a:pt x="86463" y="336169"/>
                    </a:cubicBezTo>
                    <a:cubicBezTo>
                      <a:pt x="82760" y="334797"/>
                      <a:pt x="79194" y="333151"/>
                      <a:pt x="75765" y="331231"/>
                    </a:cubicBezTo>
                    <a:cubicBezTo>
                      <a:pt x="72473" y="329311"/>
                      <a:pt x="69318" y="327116"/>
                      <a:pt x="66438" y="324510"/>
                    </a:cubicBezTo>
                    <a:cubicBezTo>
                      <a:pt x="64106" y="322453"/>
                      <a:pt x="61911" y="320258"/>
                      <a:pt x="60128" y="317652"/>
                    </a:cubicBezTo>
                    <a:cubicBezTo>
                      <a:pt x="58482" y="315046"/>
                      <a:pt x="57111" y="312577"/>
                      <a:pt x="56151" y="309697"/>
                    </a:cubicBezTo>
                    <a:cubicBezTo>
                      <a:pt x="55191" y="306679"/>
                      <a:pt x="54368" y="303662"/>
                      <a:pt x="54230" y="300644"/>
                    </a:cubicBezTo>
                    <a:cubicBezTo>
                      <a:pt x="54093" y="299136"/>
                      <a:pt x="53956" y="297627"/>
                      <a:pt x="54230" y="296255"/>
                    </a:cubicBezTo>
                    <a:cubicBezTo>
                      <a:pt x="54505" y="293923"/>
                      <a:pt x="54916" y="291866"/>
                      <a:pt x="55602" y="289671"/>
                    </a:cubicBezTo>
                    <a:cubicBezTo>
                      <a:pt x="56562" y="286517"/>
                      <a:pt x="58208" y="283636"/>
                      <a:pt x="59717" y="280893"/>
                    </a:cubicBezTo>
                    <a:cubicBezTo>
                      <a:pt x="61363" y="278150"/>
                      <a:pt x="63146" y="275407"/>
                      <a:pt x="65340" y="272938"/>
                    </a:cubicBezTo>
                    <a:cubicBezTo>
                      <a:pt x="67946" y="270058"/>
                      <a:pt x="70690" y="267314"/>
                      <a:pt x="73707" y="264846"/>
                    </a:cubicBezTo>
                    <a:cubicBezTo>
                      <a:pt x="76313" y="262514"/>
                      <a:pt x="79194" y="260319"/>
                      <a:pt x="81937" y="258124"/>
                    </a:cubicBezTo>
                    <a:cubicBezTo>
                      <a:pt x="74667" y="257988"/>
                      <a:pt x="67535" y="257576"/>
                      <a:pt x="60265" y="257027"/>
                    </a:cubicBezTo>
                    <a:cubicBezTo>
                      <a:pt x="50527" y="256342"/>
                      <a:pt x="40926" y="255381"/>
                      <a:pt x="31462" y="253598"/>
                    </a:cubicBezTo>
                    <a:cubicBezTo>
                      <a:pt x="28307" y="253050"/>
                      <a:pt x="25152" y="252638"/>
                      <a:pt x="21998" y="251952"/>
                    </a:cubicBezTo>
                    <a:cubicBezTo>
                      <a:pt x="18843" y="251266"/>
                      <a:pt x="15826" y="250443"/>
                      <a:pt x="12808" y="249346"/>
                    </a:cubicBezTo>
                    <a:cubicBezTo>
                      <a:pt x="10476" y="248523"/>
                      <a:pt x="8556" y="247289"/>
                      <a:pt x="6636" y="245780"/>
                    </a:cubicBezTo>
                    <a:cubicBezTo>
                      <a:pt x="5813" y="245231"/>
                      <a:pt x="5127" y="244408"/>
                      <a:pt x="4578" y="243585"/>
                    </a:cubicBezTo>
                    <a:cubicBezTo>
                      <a:pt x="3344" y="242077"/>
                      <a:pt x="2247" y="240568"/>
                      <a:pt x="875" y="238922"/>
                    </a:cubicBezTo>
                    <a:cubicBezTo>
                      <a:pt x="-359" y="237550"/>
                      <a:pt x="-222" y="235219"/>
                      <a:pt x="875" y="233710"/>
                    </a:cubicBezTo>
                    <a:cubicBezTo>
                      <a:pt x="2110" y="232201"/>
                      <a:pt x="3344" y="230556"/>
                      <a:pt x="4578" y="228910"/>
                    </a:cubicBezTo>
                    <a:cubicBezTo>
                      <a:pt x="5539" y="227675"/>
                      <a:pt x="6499" y="226715"/>
                      <a:pt x="7596" y="225755"/>
                    </a:cubicBezTo>
                    <a:cubicBezTo>
                      <a:pt x="9516" y="223972"/>
                      <a:pt x="11848" y="222600"/>
                      <a:pt x="14043" y="221503"/>
                    </a:cubicBezTo>
                    <a:cubicBezTo>
                      <a:pt x="22958" y="216976"/>
                      <a:pt x="32285" y="213411"/>
                      <a:pt x="41612" y="209844"/>
                    </a:cubicBezTo>
                    <a:cubicBezTo>
                      <a:pt x="49978" y="206689"/>
                      <a:pt x="58208" y="203672"/>
                      <a:pt x="66575" y="200517"/>
                    </a:cubicBezTo>
                    <a:cubicBezTo>
                      <a:pt x="71924" y="198597"/>
                      <a:pt x="77136" y="196814"/>
                      <a:pt x="82485" y="194894"/>
                    </a:cubicBezTo>
                    <a:cubicBezTo>
                      <a:pt x="89892" y="192425"/>
                      <a:pt x="97161" y="189819"/>
                      <a:pt x="104431" y="187350"/>
                    </a:cubicBezTo>
                    <a:cubicBezTo>
                      <a:pt x="96750" y="186527"/>
                      <a:pt x="89343" y="185292"/>
                      <a:pt x="81800" y="183784"/>
                    </a:cubicBezTo>
                    <a:cubicBezTo>
                      <a:pt x="78508" y="183098"/>
                      <a:pt x="75079" y="182275"/>
                      <a:pt x="71924" y="181178"/>
                    </a:cubicBezTo>
                    <a:cubicBezTo>
                      <a:pt x="67946" y="179806"/>
                      <a:pt x="63969" y="178160"/>
                      <a:pt x="60265" y="176103"/>
                    </a:cubicBezTo>
                    <a:cubicBezTo>
                      <a:pt x="59031" y="175417"/>
                      <a:pt x="57934" y="174594"/>
                      <a:pt x="56699" y="173771"/>
                    </a:cubicBezTo>
                    <a:cubicBezTo>
                      <a:pt x="56013" y="173222"/>
                      <a:pt x="55328" y="172674"/>
                      <a:pt x="54779" y="171851"/>
                    </a:cubicBezTo>
                    <a:cubicBezTo>
                      <a:pt x="54230" y="171165"/>
                      <a:pt x="53682" y="170479"/>
                      <a:pt x="53270" y="169656"/>
                    </a:cubicBezTo>
                    <a:cubicBezTo>
                      <a:pt x="52584" y="168285"/>
                      <a:pt x="52447" y="167599"/>
                      <a:pt x="52036" y="166227"/>
                    </a:cubicBezTo>
                    <a:cubicBezTo>
                      <a:pt x="51487" y="164033"/>
                      <a:pt x="51624" y="161838"/>
                      <a:pt x="51899" y="159506"/>
                    </a:cubicBezTo>
                    <a:cubicBezTo>
                      <a:pt x="52173" y="157175"/>
                      <a:pt x="53545" y="155118"/>
                      <a:pt x="55053" y="153334"/>
                    </a:cubicBezTo>
                    <a:cubicBezTo>
                      <a:pt x="56562" y="151414"/>
                      <a:pt x="58757" y="150043"/>
                      <a:pt x="60677" y="148671"/>
                    </a:cubicBezTo>
                    <a:cubicBezTo>
                      <a:pt x="62323" y="147573"/>
                      <a:pt x="64106" y="146339"/>
                      <a:pt x="65889" y="145379"/>
                    </a:cubicBezTo>
                    <a:cubicBezTo>
                      <a:pt x="67398" y="144419"/>
                      <a:pt x="69181" y="143733"/>
                      <a:pt x="70690" y="142910"/>
                    </a:cubicBezTo>
                    <a:cubicBezTo>
                      <a:pt x="72884" y="141813"/>
                      <a:pt x="75079" y="140990"/>
                      <a:pt x="77410" y="140030"/>
                    </a:cubicBezTo>
                    <a:cubicBezTo>
                      <a:pt x="79742" y="139070"/>
                      <a:pt x="81937" y="138247"/>
                      <a:pt x="84131" y="137286"/>
                    </a:cubicBezTo>
                    <a:cubicBezTo>
                      <a:pt x="89481" y="135229"/>
                      <a:pt x="94830" y="133172"/>
                      <a:pt x="100179" y="131251"/>
                    </a:cubicBezTo>
                    <a:cubicBezTo>
                      <a:pt x="102785" y="130292"/>
                      <a:pt x="105254" y="129469"/>
                      <a:pt x="107860" y="128645"/>
                    </a:cubicBezTo>
                    <a:cubicBezTo>
                      <a:pt x="112935" y="126863"/>
                      <a:pt x="118147" y="125216"/>
                      <a:pt x="123222" y="123434"/>
                    </a:cubicBezTo>
                    <a:cubicBezTo>
                      <a:pt x="125005" y="122885"/>
                      <a:pt x="126651" y="122199"/>
                      <a:pt x="128434" y="121650"/>
                    </a:cubicBezTo>
                    <a:cubicBezTo>
                      <a:pt x="125828" y="121102"/>
                      <a:pt x="123359" y="120416"/>
                      <a:pt x="120890" y="119730"/>
                    </a:cubicBezTo>
                    <a:cubicBezTo>
                      <a:pt x="116913" y="118770"/>
                      <a:pt x="113209" y="117399"/>
                      <a:pt x="109506" y="115753"/>
                    </a:cubicBezTo>
                    <a:cubicBezTo>
                      <a:pt x="106214" y="114381"/>
                      <a:pt x="103059" y="112461"/>
                      <a:pt x="100179" y="110403"/>
                    </a:cubicBezTo>
                    <a:cubicBezTo>
                      <a:pt x="99082" y="109580"/>
                      <a:pt x="98122" y="108620"/>
                      <a:pt x="97161" y="107660"/>
                    </a:cubicBezTo>
                    <a:cubicBezTo>
                      <a:pt x="96476" y="106974"/>
                      <a:pt x="96064" y="106151"/>
                      <a:pt x="95516" y="105466"/>
                    </a:cubicBezTo>
                    <a:cubicBezTo>
                      <a:pt x="95104" y="104780"/>
                      <a:pt x="94693" y="103819"/>
                      <a:pt x="94418" y="102996"/>
                    </a:cubicBezTo>
                    <a:cubicBezTo>
                      <a:pt x="94144" y="101351"/>
                      <a:pt x="94007" y="100528"/>
                      <a:pt x="93732" y="98882"/>
                    </a:cubicBezTo>
                    <a:cubicBezTo>
                      <a:pt x="93321" y="94218"/>
                      <a:pt x="95653" y="90241"/>
                      <a:pt x="99082" y="87223"/>
                    </a:cubicBezTo>
                    <a:cubicBezTo>
                      <a:pt x="101825" y="84754"/>
                      <a:pt x="104705" y="82697"/>
                      <a:pt x="107860" y="80777"/>
                    </a:cubicBezTo>
                    <a:cubicBezTo>
                      <a:pt x="111152" y="78719"/>
                      <a:pt x="114855" y="77348"/>
                      <a:pt x="118421" y="75702"/>
                    </a:cubicBezTo>
                    <a:cubicBezTo>
                      <a:pt x="124868" y="72684"/>
                      <a:pt x="131589" y="70078"/>
                      <a:pt x="138310" y="67472"/>
                    </a:cubicBezTo>
                    <a:cubicBezTo>
                      <a:pt x="140093" y="66786"/>
                      <a:pt x="142013" y="66100"/>
                      <a:pt x="143796" y="65415"/>
                    </a:cubicBezTo>
                    <a:cubicBezTo>
                      <a:pt x="139407" y="64318"/>
                      <a:pt x="135018" y="62671"/>
                      <a:pt x="130766" y="60889"/>
                    </a:cubicBezTo>
                    <a:cubicBezTo>
                      <a:pt x="125005" y="58419"/>
                      <a:pt x="118970" y="55128"/>
                      <a:pt x="114992" y="49916"/>
                    </a:cubicBezTo>
                    <a:cubicBezTo>
                      <a:pt x="114032" y="48544"/>
                      <a:pt x="113346" y="47584"/>
                      <a:pt x="112386" y="46212"/>
                    </a:cubicBezTo>
                    <a:cubicBezTo>
                      <a:pt x="111563" y="44978"/>
                      <a:pt x="111015" y="43606"/>
                      <a:pt x="110603" y="42235"/>
                    </a:cubicBezTo>
                    <a:cubicBezTo>
                      <a:pt x="110192" y="41274"/>
                      <a:pt x="109917" y="40315"/>
                      <a:pt x="109917" y="39217"/>
                    </a:cubicBezTo>
                    <a:cubicBezTo>
                      <a:pt x="109643" y="37434"/>
                      <a:pt x="109506" y="35651"/>
                      <a:pt x="109643" y="33868"/>
                    </a:cubicBezTo>
                    <a:cubicBezTo>
                      <a:pt x="109917" y="31262"/>
                      <a:pt x="110329" y="28656"/>
                      <a:pt x="111563" y="26187"/>
                    </a:cubicBezTo>
                    <a:cubicBezTo>
                      <a:pt x="112386" y="24678"/>
                      <a:pt x="113072" y="23170"/>
                      <a:pt x="114169" y="21798"/>
                    </a:cubicBezTo>
                    <a:cubicBezTo>
                      <a:pt x="115267" y="20289"/>
                      <a:pt x="116227" y="19192"/>
                      <a:pt x="117461" y="17820"/>
                    </a:cubicBezTo>
                    <a:cubicBezTo>
                      <a:pt x="119519" y="15488"/>
                      <a:pt x="122399" y="13706"/>
                      <a:pt x="125005" y="12059"/>
                    </a:cubicBezTo>
                    <a:cubicBezTo>
                      <a:pt x="129120" y="9454"/>
                      <a:pt x="133646" y="7671"/>
                      <a:pt x="138035" y="6162"/>
                    </a:cubicBezTo>
                    <a:cubicBezTo>
                      <a:pt x="146676" y="3144"/>
                      <a:pt x="155729" y="1498"/>
                      <a:pt x="164781" y="538"/>
                    </a:cubicBezTo>
                    <a:cubicBezTo>
                      <a:pt x="174108" y="-422"/>
                      <a:pt x="183572" y="-10"/>
                      <a:pt x="192899" y="1087"/>
                    </a:cubicBezTo>
                    <a:cubicBezTo>
                      <a:pt x="212376" y="3419"/>
                      <a:pt x="231030" y="10825"/>
                      <a:pt x="248312" y="20015"/>
                    </a:cubicBezTo>
                    <a:cubicBezTo>
                      <a:pt x="252427" y="22209"/>
                      <a:pt x="256404" y="24541"/>
                      <a:pt x="260382" y="27010"/>
                    </a:cubicBezTo>
                    <a:cubicBezTo>
                      <a:pt x="261891" y="27970"/>
                      <a:pt x="263399" y="28930"/>
                      <a:pt x="264908" y="30028"/>
                    </a:cubicBezTo>
                    <a:cubicBezTo>
                      <a:pt x="266280" y="29753"/>
                      <a:pt x="267651" y="29616"/>
                      <a:pt x="269160" y="29342"/>
                    </a:cubicBezTo>
                    <a:cubicBezTo>
                      <a:pt x="274784" y="28381"/>
                      <a:pt x="280544" y="27558"/>
                      <a:pt x="286305" y="26736"/>
                    </a:cubicBezTo>
                    <a:cubicBezTo>
                      <a:pt x="291380" y="26050"/>
                      <a:pt x="296455" y="25501"/>
                      <a:pt x="301530" y="25090"/>
                    </a:cubicBezTo>
                    <a:cubicBezTo>
                      <a:pt x="305645" y="24816"/>
                      <a:pt x="309897" y="24816"/>
                      <a:pt x="314011" y="24952"/>
                    </a:cubicBezTo>
                    <a:cubicBezTo>
                      <a:pt x="315657" y="24952"/>
                      <a:pt x="317166" y="25090"/>
                      <a:pt x="318812" y="25227"/>
                    </a:cubicBezTo>
                    <a:cubicBezTo>
                      <a:pt x="319772" y="25364"/>
                      <a:pt x="320869" y="25638"/>
                      <a:pt x="321830" y="25913"/>
                    </a:cubicBezTo>
                    <a:cubicBezTo>
                      <a:pt x="323887" y="26873"/>
                      <a:pt x="326082" y="27833"/>
                      <a:pt x="327453" y="29753"/>
                    </a:cubicBezTo>
                    <a:cubicBezTo>
                      <a:pt x="328413" y="31125"/>
                      <a:pt x="329099" y="32222"/>
                      <a:pt x="329373" y="33868"/>
                    </a:cubicBezTo>
                    <a:cubicBezTo>
                      <a:pt x="329373" y="34280"/>
                      <a:pt x="329373" y="34965"/>
                      <a:pt x="329236" y="35377"/>
                    </a:cubicBezTo>
                    <a:cubicBezTo>
                      <a:pt x="328962" y="36062"/>
                      <a:pt x="328825" y="37023"/>
                      <a:pt x="328413" y="37709"/>
                    </a:cubicBezTo>
                    <a:cubicBezTo>
                      <a:pt x="327179" y="39766"/>
                      <a:pt x="325259" y="41274"/>
                      <a:pt x="323338" y="42646"/>
                    </a:cubicBezTo>
                    <a:cubicBezTo>
                      <a:pt x="320184" y="45115"/>
                      <a:pt x="316343" y="46487"/>
                      <a:pt x="312640" y="47858"/>
                    </a:cubicBezTo>
                    <a:cubicBezTo>
                      <a:pt x="307428" y="49916"/>
                      <a:pt x="301941" y="51425"/>
                      <a:pt x="296592" y="52933"/>
                    </a:cubicBezTo>
                    <a:cubicBezTo>
                      <a:pt x="293986" y="53756"/>
                      <a:pt x="291243" y="54442"/>
                      <a:pt x="288637" y="55265"/>
                    </a:cubicBezTo>
                    <a:cubicBezTo>
                      <a:pt x="292203" y="61574"/>
                      <a:pt x="294946" y="68295"/>
                      <a:pt x="296592" y="75290"/>
                    </a:cubicBezTo>
                    <a:cubicBezTo>
                      <a:pt x="297141" y="77896"/>
                      <a:pt x="297689" y="80502"/>
                      <a:pt x="298238" y="83245"/>
                    </a:cubicBezTo>
                    <a:cubicBezTo>
                      <a:pt x="305370" y="82148"/>
                      <a:pt x="312640" y="80914"/>
                      <a:pt x="319909" y="80091"/>
                    </a:cubicBezTo>
                    <a:cubicBezTo>
                      <a:pt x="324436" y="79542"/>
                      <a:pt x="328962" y="79131"/>
                      <a:pt x="333625" y="78857"/>
                    </a:cubicBezTo>
                    <a:cubicBezTo>
                      <a:pt x="336094" y="78719"/>
                      <a:pt x="338563" y="78857"/>
                      <a:pt x="341032" y="78857"/>
                    </a:cubicBezTo>
                    <a:cubicBezTo>
                      <a:pt x="343364" y="78857"/>
                      <a:pt x="345695" y="78857"/>
                      <a:pt x="348027" y="79131"/>
                    </a:cubicBezTo>
                    <a:cubicBezTo>
                      <a:pt x="349673" y="79268"/>
                      <a:pt x="351045" y="79680"/>
                      <a:pt x="352553" y="80091"/>
                    </a:cubicBezTo>
                    <a:cubicBezTo>
                      <a:pt x="353514" y="80365"/>
                      <a:pt x="354748" y="80914"/>
                      <a:pt x="355571" y="81600"/>
                    </a:cubicBezTo>
                    <a:cubicBezTo>
                      <a:pt x="356257" y="82011"/>
                      <a:pt x="356943" y="82560"/>
                      <a:pt x="357354" y="83245"/>
                    </a:cubicBezTo>
                    <a:cubicBezTo>
                      <a:pt x="358451" y="84754"/>
                      <a:pt x="359411" y="86400"/>
                      <a:pt x="360372" y="87909"/>
                    </a:cubicBezTo>
                    <a:cubicBezTo>
                      <a:pt x="361332" y="89418"/>
                      <a:pt x="360920" y="91338"/>
                      <a:pt x="359823" y="92573"/>
                    </a:cubicBezTo>
                    <a:cubicBezTo>
                      <a:pt x="359274" y="93121"/>
                      <a:pt x="358726" y="93670"/>
                      <a:pt x="358177" y="94218"/>
                    </a:cubicBezTo>
                    <a:cubicBezTo>
                      <a:pt x="358314" y="94081"/>
                      <a:pt x="358451" y="93944"/>
                      <a:pt x="358588" y="93807"/>
                    </a:cubicBezTo>
                    <a:cubicBezTo>
                      <a:pt x="356805" y="95864"/>
                      <a:pt x="355022" y="98196"/>
                      <a:pt x="352691" y="99705"/>
                    </a:cubicBezTo>
                    <a:cubicBezTo>
                      <a:pt x="351319" y="100665"/>
                      <a:pt x="349947" y="101488"/>
                      <a:pt x="348439" y="102174"/>
                    </a:cubicBezTo>
                    <a:cubicBezTo>
                      <a:pt x="346381" y="103134"/>
                      <a:pt x="344324" y="103957"/>
                      <a:pt x="342266" y="104780"/>
                    </a:cubicBezTo>
                    <a:cubicBezTo>
                      <a:pt x="335683" y="107386"/>
                      <a:pt x="329099" y="109580"/>
                      <a:pt x="322378" y="111500"/>
                    </a:cubicBezTo>
                    <a:cubicBezTo>
                      <a:pt x="317852" y="112872"/>
                      <a:pt x="313326" y="114106"/>
                      <a:pt x="308662" y="115478"/>
                    </a:cubicBezTo>
                    <a:cubicBezTo>
                      <a:pt x="306193" y="116164"/>
                      <a:pt x="303862" y="116850"/>
                      <a:pt x="301393" y="117399"/>
                    </a:cubicBezTo>
                    <a:cubicBezTo>
                      <a:pt x="293437" y="119182"/>
                      <a:pt x="285619" y="120964"/>
                      <a:pt x="277664" y="122748"/>
                    </a:cubicBezTo>
                    <a:cubicBezTo>
                      <a:pt x="275058" y="123434"/>
                      <a:pt x="272315" y="123708"/>
                      <a:pt x="269572" y="124119"/>
                    </a:cubicBezTo>
                    <a:cubicBezTo>
                      <a:pt x="264085" y="124942"/>
                      <a:pt x="258599" y="125765"/>
                      <a:pt x="253112" y="126725"/>
                    </a:cubicBezTo>
                    <a:cubicBezTo>
                      <a:pt x="238436" y="129057"/>
                      <a:pt x="223623" y="129880"/>
                      <a:pt x="208810" y="130154"/>
                    </a:cubicBezTo>
                    <a:cubicBezTo>
                      <a:pt x="188373" y="130428"/>
                      <a:pt x="168210" y="128508"/>
                      <a:pt x="148048" y="125765"/>
                    </a:cubicBezTo>
                    <a:cubicBezTo>
                      <a:pt x="147499" y="125628"/>
                      <a:pt x="146813" y="125628"/>
                      <a:pt x="146265" y="125491"/>
                    </a:cubicBezTo>
                    <a:cubicBezTo>
                      <a:pt x="142424" y="126588"/>
                      <a:pt x="138721" y="127686"/>
                      <a:pt x="134881" y="128783"/>
                    </a:cubicBezTo>
                    <a:cubicBezTo>
                      <a:pt x="130629" y="130017"/>
                      <a:pt x="126377" y="131389"/>
                      <a:pt x="122262" y="132898"/>
                    </a:cubicBezTo>
                    <a:cubicBezTo>
                      <a:pt x="115815" y="135092"/>
                      <a:pt x="109369" y="137286"/>
                      <a:pt x="102922" y="139344"/>
                    </a:cubicBezTo>
                    <a:cubicBezTo>
                      <a:pt x="103059" y="139344"/>
                      <a:pt x="103334" y="139207"/>
                      <a:pt x="103471" y="139207"/>
                    </a:cubicBezTo>
                    <a:cubicBezTo>
                      <a:pt x="98122" y="141127"/>
                      <a:pt x="92772" y="143185"/>
                      <a:pt x="87423" y="145242"/>
                    </a:cubicBezTo>
                    <a:cubicBezTo>
                      <a:pt x="82211" y="147299"/>
                      <a:pt x="76999" y="149494"/>
                      <a:pt x="71787" y="151963"/>
                    </a:cubicBezTo>
                    <a:cubicBezTo>
                      <a:pt x="71924" y="151963"/>
                      <a:pt x="72061" y="151825"/>
                      <a:pt x="72198" y="151689"/>
                    </a:cubicBezTo>
                    <a:cubicBezTo>
                      <a:pt x="69729" y="153060"/>
                      <a:pt x="67398" y="154431"/>
                      <a:pt x="65066" y="156077"/>
                    </a:cubicBezTo>
                    <a:cubicBezTo>
                      <a:pt x="64106" y="156626"/>
                      <a:pt x="63283" y="157312"/>
                      <a:pt x="62460" y="157998"/>
                    </a:cubicBezTo>
                    <a:cubicBezTo>
                      <a:pt x="62049" y="158409"/>
                      <a:pt x="61637" y="158821"/>
                      <a:pt x="61226" y="159095"/>
                    </a:cubicBezTo>
                    <a:cubicBezTo>
                      <a:pt x="61363" y="158958"/>
                      <a:pt x="61500" y="158821"/>
                      <a:pt x="61500" y="158683"/>
                    </a:cubicBezTo>
                    <a:cubicBezTo>
                      <a:pt x="61226" y="159095"/>
                      <a:pt x="60814" y="159506"/>
                      <a:pt x="60540" y="159918"/>
                    </a:cubicBezTo>
                    <a:cubicBezTo>
                      <a:pt x="60403" y="160192"/>
                      <a:pt x="60265" y="160467"/>
                      <a:pt x="60128" y="160604"/>
                    </a:cubicBezTo>
                    <a:cubicBezTo>
                      <a:pt x="59991" y="160878"/>
                      <a:pt x="59991" y="161015"/>
                      <a:pt x="59854" y="161289"/>
                    </a:cubicBezTo>
                    <a:cubicBezTo>
                      <a:pt x="59854" y="161564"/>
                      <a:pt x="59717" y="161976"/>
                      <a:pt x="59717" y="162250"/>
                    </a:cubicBezTo>
                    <a:cubicBezTo>
                      <a:pt x="59717" y="162524"/>
                      <a:pt x="59717" y="162935"/>
                      <a:pt x="59717" y="163210"/>
                    </a:cubicBezTo>
                    <a:cubicBezTo>
                      <a:pt x="59717" y="163621"/>
                      <a:pt x="59854" y="164170"/>
                      <a:pt x="59854" y="164718"/>
                    </a:cubicBezTo>
                    <a:cubicBezTo>
                      <a:pt x="59991" y="164993"/>
                      <a:pt x="59991" y="165405"/>
                      <a:pt x="60128" y="165679"/>
                    </a:cubicBezTo>
                    <a:cubicBezTo>
                      <a:pt x="60265" y="165953"/>
                      <a:pt x="60403" y="166227"/>
                      <a:pt x="60403" y="166364"/>
                    </a:cubicBezTo>
                    <a:cubicBezTo>
                      <a:pt x="60540" y="166639"/>
                      <a:pt x="60677" y="166776"/>
                      <a:pt x="60951" y="167050"/>
                    </a:cubicBezTo>
                    <a:cubicBezTo>
                      <a:pt x="61226" y="167325"/>
                      <a:pt x="61500" y="167599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774" y="167873"/>
                      <a:pt x="61911" y="168011"/>
                      <a:pt x="61911" y="168147"/>
                    </a:cubicBezTo>
                    <a:cubicBezTo>
                      <a:pt x="61774" y="168011"/>
                      <a:pt x="61774" y="168011"/>
                      <a:pt x="61637" y="167873"/>
                    </a:cubicBezTo>
                    <a:cubicBezTo>
                      <a:pt x="62049" y="168147"/>
                      <a:pt x="62597" y="168559"/>
                      <a:pt x="63009" y="168834"/>
                    </a:cubicBezTo>
                    <a:cubicBezTo>
                      <a:pt x="63969" y="169382"/>
                      <a:pt x="64929" y="169931"/>
                      <a:pt x="66026" y="170479"/>
                    </a:cubicBezTo>
                    <a:cubicBezTo>
                      <a:pt x="66026" y="170479"/>
                      <a:pt x="66026" y="170479"/>
                      <a:pt x="65889" y="170479"/>
                    </a:cubicBezTo>
                    <a:cubicBezTo>
                      <a:pt x="68769" y="171851"/>
                      <a:pt x="71650" y="173085"/>
                      <a:pt x="74667" y="174046"/>
                    </a:cubicBezTo>
                    <a:cubicBezTo>
                      <a:pt x="77410" y="174869"/>
                      <a:pt x="80291" y="175554"/>
                      <a:pt x="83034" y="176240"/>
                    </a:cubicBezTo>
                    <a:cubicBezTo>
                      <a:pt x="83034" y="176240"/>
                      <a:pt x="83034" y="176240"/>
                      <a:pt x="82897" y="176240"/>
                    </a:cubicBezTo>
                    <a:cubicBezTo>
                      <a:pt x="83034" y="176240"/>
                      <a:pt x="83034" y="176240"/>
                      <a:pt x="83171" y="176240"/>
                    </a:cubicBezTo>
                    <a:cubicBezTo>
                      <a:pt x="83171" y="176240"/>
                      <a:pt x="83171" y="176240"/>
                      <a:pt x="83171" y="176240"/>
                    </a:cubicBezTo>
                    <a:lnTo>
                      <a:pt x="83171" y="176240"/>
                    </a:lnTo>
                    <a:cubicBezTo>
                      <a:pt x="88520" y="177337"/>
                      <a:pt x="93870" y="178160"/>
                      <a:pt x="99219" y="178983"/>
                    </a:cubicBezTo>
                    <a:cubicBezTo>
                      <a:pt x="105117" y="179806"/>
                      <a:pt x="111152" y="180218"/>
                      <a:pt x="117050" y="180629"/>
                    </a:cubicBezTo>
                    <a:cubicBezTo>
                      <a:pt x="116913" y="180629"/>
                      <a:pt x="116638" y="180629"/>
                      <a:pt x="116501" y="180629"/>
                    </a:cubicBezTo>
                    <a:cubicBezTo>
                      <a:pt x="119244" y="180766"/>
                      <a:pt x="121987" y="180904"/>
                      <a:pt x="124731" y="181041"/>
                    </a:cubicBezTo>
                    <a:cubicBezTo>
                      <a:pt x="125142" y="180904"/>
                      <a:pt x="125554" y="180766"/>
                      <a:pt x="125828" y="180629"/>
                    </a:cubicBezTo>
                    <a:cubicBezTo>
                      <a:pt x="134469" y="178023"/>
                      <a:pt x="142973" y="175417"/>
                      <a:pt x="151477" y="172948"/>
                    </a:cubicBezTo>
                    <a:cubicBezTo>
                      <a:pt x="152574" y="172537"/>
                      <a:pt x="153809" y="172263"/>
                      <a:pt x="154906" y="171988"/>
                    </a:cubicBezTo>
                    <a:cubicBezTo>
                      <a:pt x="159021" y="170891"/>
                      <a:pt x="163273" y="169793"/>
                      <a:pt x="167387" y="168696"/>
                    </a:cubicBezTo>
                    <a:cubicBezTo>
                      <a:pt x="177126" y="166090"/>
                      <a:pt x="186590" y="163621"/>
                      <a:pt x="196328" y="161015"/>
                    </a:cubicBezTo>
                    <a:cubicBezTo>
                      <a:pt x="199894" y="160055"/>
                      <a:pt x="203461" y="159095"/>
                      <a:pt x="207164" y="158272"/>
                    </a:cubicBezTo>
                    <a:cubicBezTo>
                      <a:pt x="216902" y="155940"/>
                      <a:pt x="226641" y="153609"/>
                      <a:pt x="236379" y="151277"/>
                    </a:cubicBezTo>
                    <a:cubicBezTo>
                      <a:pt x="240905" y="150180"/>
                      <a:pt x="245569" y="148945"/>
                      <a:pt x="250095" y="147985"/>
                    </a:cubicBezTo>
                    <a:cubicBezTo>
                      <a:pt x="258873" y="146065"/>
                      <a:pt x="267651" y="144144"/>
                      <a:pt x="276292" y="142224"/>
                    </a:cubicBezTo>
                    <a:cubicBezTo>
                      <a:pt x="282053" y="140990"/>
                      <a:pt x="287677" y="139618"/>
                      <a:pt x="293437" y="138521"/>
                    </a:cubicBezTo>
                    <a:cubicBezTo>
                      <a:pt x="301393" y="136875"/>
                      <a:pt x="309348" y="135366"/>
                      <a:pt x="317303" y="133721"/>
                    </a:cubicBezTo>
                    <a:cubicBezTo>
                      <a:pt x="321418" y="132898"/>
                      <a:pt x="325670" y="132074"/>
                      <a:pt x="329785" y="131115"/>
                    </a:cubicBezTo>
                    <a:cubicBezTo>
                      <a:pt x="334997" y="130154"/>
                      <a:pt x="340209" y="129194"/>
                      <a:pt x="345284" y="128371"/>
                    </a:cubicBezTo>
                    <a:cubicBezTo>
                      <a:pt x="350496" y="127548"/>
                      <a:pt x="355708" y="126863"/>
                      <a:pt x="360920" y="126451"/>
                    </a:cubicBezTo>
                    <a:cubicBezTo>
                      <a:pt x="364898" y="126177"/>
                      <a:pt x="368875" y="125628"/>
                      <a:pt x="372853" y="125491"/>
                    </a:cubicBezTo>
                    <a:cubicBezTo>
                      <a:pt x="374499" y="125491"/>
                      <a:pt x="376145" y="125765"/>
                      <a:pt x="377791" y="125902"/>
                    </a:cubicBezTo>
                    <a:cubicBezTo>
                      <a:pt x="378751" y="126040"/>
                      <a:pt x="379848" y="126314"/>
                      <a:pt x="380808" y="126725"/>
                    </a:cubicBezTo>
                    <a:cubicBezTo>
                      <a:pt x="382866" y="127548"/>
                      <a:pt x="384375" y="128920"/>
                      <a:pt x="385883" y="130428"/>
                    </a:cubicBezTo>
                    <a:cubicBezTo>
                      <a:pt x="386158" y="130703"/>
                      <a:pt x="386432" y="130977"/>
                      <a:pt x="386706" y="131115"/>
                    </a:cubicBezTo>
                    <a:cubicBezTo>
                      <a:pt x="388352" y="132486"/>
                      <a:pt x="388764" y="135229"/>
                      <a:pt x="387118" y="136875"/>
                    </a:cubicBezTo>
                    <a:cubicBezTo>
                      <a:pt x="385472" y="138384"/>
                      <a:pt x="383963" y="139893"/>
                      <a:pt x="382317" y="141402"/>
                    </a:cubicBezTo>
                    <a:cubicBezTo>
                      <a:pt x="381494" y="142087"/>
                      <a:pt x="380671" y="142773"/>
                      <a:pt x="379711" y="143322"/>
                    </a:cubicBezTo>
                    <a:cubicBezTo>
                      <a:pt x="378202" y="144282"/>
                      <a:pt x="376968" y="144831"/>
                      <a:pt x="375322" y="145653"/>
                    </a:cubicBezTo>
                    <a:cubicBezTo>
                      <a:pt x="373265" y="146614"/>
                      <a:pt x="371207" y="147299"/>
                      <a:pt x="369013" y="148122"/>
                    </a:cubicBezTo>
                    <a:cubicBezTo>
                      <a:pt x="365035" y="149631"/>
                      <a:pt x="361057" y="150866"/>
                      <a:pt x="357080" y="152237"/>
                    </a:cubicBezTo>
                    <a:cubicBezTo>
                      <a:pt x="349810" y="154706"/>
                      <a:pt x="342541" y="157038"/>
                      <a:pt x="335271" y="159232"/>
                    </a:cubicBezTo>
                    <a:cubicBezTo>
                      <a:pt x="332940" y="159918"/>
                      <a:pt x="330608" y="160741"/>
                      <a:pt x="328276" y="161427"/>
                    </a:cubicBezTo>
                    <a:cubicBezTo>
                      <a:pt x="323887" y="162524"/>
                      <a:pt x="319635" y="163759"/>
                      <a:pt x="315246" y="164993"/>
                    </a:cubicBezTo>
                    <a:cubicBezTo>
                      <a:pt x="309211" y="166639"/>
                      <a:pt x="303039" y="168422"/>
                      <a:pt x="296866" y="169793"/>
                    </a:cubicBezTo>
                    <a:cubicBezTo>
                      <a:pt x="287677" y="171851"/>
                      <a:pt x="278624" y="173908"/>
                      <a:pt x="269434" y="176103"/>
                    </a:cubicBezTo>
                    <a:cubicBezTo>
                      <a:pt x="268063" y="176377"/>
                      <a:pt x="266691" y="176651"/>
                      <a:pt x="265183" y="176926"/>
                    </a:cubicBezTo>
                    <a:cubicBezTo>
                      <a:pt x="260382" y="177749"/>
                      <a:pt x="255581" y="178572"/>
                      <a:pt x="250781" y="179532"/>
                    </a:cubicBezTo>
                    <a:cubicBezTo>
                      <a:pt x="245980" y="180355"/>
                      <a:pt x="241180" y="181178"/>
                      <a:pt x="236379" y="182138"/>
                    </a:cubicBezTo>
                    <a:cubicBezTo>
                      <a:pt x="234459" y="182550"/>
                      <a:pt x="232538" y="182961"/>
                      <a:pt x="230618" y="183098"/>
                    </a:cubicBezTo>
                    <a:cubicBezTo>
                      <a:pt x="221703" y="184195"/>
                      <a:pt x="212787" y="185292"/>
                      <a:pt x="203735" y="186390"/>
                    </a:cubicBezTo>
                    <a:cubicBezTo>
                      <a:pt x="200580" y="186801"/>
                      <a:pt x="197563" y="187076"/>
                      <a:pt x="194408" y="187487"/>
                    </a:cubicBezTo>
                    <a:cubicBezTo>
                      <a:pt x="192351" y="187762"/>
                      <a:pt x="190293" y="187762"/>
                      <a:pt x="188099" y="187762"/>
                    </a:cubicBezTo>
                    <a:cubicBezTo>
                      <a:pt x="178360" y="188310"/>
                      <a:pt x="168759" y="188721"/>
                      <a:pt x="159158" y="189270"/>
                    </a:cubicBezTo>
                    <a:cubicBezTo>
                      <a:pt x="153397" y="189544"/>
                      <a:pt x="147499" y="189544"/>
                      <a:pt x="141601" y="189408"/>
                    </a:cubicBezTo>
                    <a:cubicBezTo>
                      <a:pt x="136801" y="189408"/>
                      <a:pt x="132137" y="189270"/>
                      <a:pt x="127337" y="188996"/>
                    </a:cubicBezTo>
                    <a:cubicBezTo>
                      <a:pt x="124319" y="189956"/>
                      <a:pt x="121302" y="190779"/>
                      <a:pt x="118284" y="191739"/>
                    </a:cubicBezTo>
                    <a:cubicBezTo>
                      <a:pt x="115541" y="192562"/>
                      <a:pt x="112798" y="193385"/>
                      <a:pt x="110192" y="194208"/>
                    </a:cubicBezTo>
                    <a:cubicBezTo>
                      <a:pt x="110466" y="194208"/>
                      <a:pt x="110603" y="194071"/>
                      <a:pt x="110740" y="194071"/>
                    </a:cubicBezTo>
                    <a:cubicBezTo>
                      <a:pt x="98396" y="198323"/>
                      <a:pt x="86189" y="202712"/>
                      <a:pt x="73707" y="206827"/>
                    </a:cubicBezTo>
                    <a:cubicBezTo>
                      <a:pt x="73844" y="206827"/>
                      <a:pt x="74119" y="206689"/>
                      <a:pt x="74256" y="206553"/>
                    </a:cubicBezTo>
                    <a:cubicBezTo>
                      <a:pt x="67123" y="209295"/>
                      <a:pt x="59854" y="211902"/>
                      <a:pt x="52584" y="214645"/>
                    </a:cubicBezTo>
                    <a:cubicBezTo>
                      <a:pt x="49018" y="216017"/>
                      <a:pt x="45452" y="217251"/>
                      <a:pt x="41886" y="218623"/>
                    </a:cubicBezTo>
                    <a:cubicBezTo>
                      <a:pt x="37360" y="220269"/>
                      <a:pt x="32833" y="222052"/>
                      <a:pt x="28307" y="223972"/>
                    </a:cubicBezTo>
                    <a:cubicBezTo>
                      <a:pt x="24330" y="225618"/>
                      <a:pt x="20489" y="227263"/>
                      <a:pt x="16649" y="229184"/>
                    </a:cubicBezTo>
                    <a:cubicBezTo>
                      <a:pt x="16786" y="229047"/>
                      <a:pt x="16923" y="229047"/>
                      <a:pt x="17060" y="228910"/>
                    </a:cubicBezTo>
                    <a:cubicBezTo>
                      <a:pt x="15963" y="229458"/>
                      <a:pt x="14865" y="230144"/>
                      <a:pt x="13768" y="230830"/>
                    </a:cubicBezTo>
                    <a:cubicBezTo>
                      <a:pt x="13357" y="231104"/>
                      <a:pt x="12808" y="231515"/>
                      <a:pt x="12397" y="231790"/>
                    </a:cubicBezTo>
                    <a:cubicBezTo>
                      <a:pt x="12534" y="231653"/>
                      <a:pt x="12671" y="231515"/>
                      <a:pt x="12808" y="231378"/>
                    </a:cubicBezTo>
                    <a:cubicBezTo>
                      <a:pt x="11848" y="232064"/>
                      <a:pt x="11025" y="232887"/>
                      <a:pt x="10339" y="233847"/>
                    </a:cubicBezTo>
                    <a:cubicBezTo>
                      <a:pt x="10339" y="233847"/>
                      <a:pt x="10339" y="233847"/>
                      <a:pt x="10476" y="233710"/>
                    </a:cubicBezTo>
                    <a:cubicBezTo>
                      <a:pt x="9928" y="234396"/>
                      <a:pt x="9379" y="235082"/>
                      <a:pt x="8830" y="235768"/>
                    </a:cubicBezTo>
                    <a:cubicBezTo>
                      <a:pt x="9379" y="236453"/>
                      <a:pt x="9791" y="237139"/>
                      <a:pt x="10339" y="237688"/>
                    </a:cubicBezTo>
                    <a:cubicBezTo>
                      <a:pt x="10614" y="237962"/>
                      <a:pt x="10888" y="238236"/>
                      <a:pt x="11162" y="238648"/>
                    </a:cubicBezTo>
                    <a:cubicBezTo>
                      <a:pt x="11574" y="238922"/>
                      <a:pt x="11848" y="239197"/>
                      <a:pt x="12259" y="239471"/>
                    </a:cubicBezTo>
                    <a:cubicBezTo>
                      <a:pt x="12671" y="239608"/>
                      <a:pt x="12945" y="239882"/>
                      <a:pt x="13220" y="240020"/>
                    </a:cubicBezTo>
                    <a:cubicBezTo>
                      <a:pt x="13220" y="240020"/>
                      <a:pt x="13220" y="240020"/>
                      <a:pt x="13220" y="240020"/>
                    </a:cubicBezTo>
                    <a:cubicBezTo>
                      <a:pt x="14591" y="240705"/>
                      <a:pt x="15826" y="241117"/>
                      <a:pt x="17197" y="241665"/>
                    </a:cubicBezTo>
                    <a:cubicBezTo>
                      <a:pt x="17060" y="241665"/>
                      <a:pt x="16923" y="241528"/>
                      <a:pt x="16649" y="241391"/>
                    </a:cubicBezTo>
                    <a:cubicBezTo>
                      <a:pt x="18706" y="241940"/>
                      <a:pt x="20763" y="242488"/>
                      <a:pt x="22821" y="242900"/>
                    </a:cubicBezTo>
                    <a:cubicBezTo>
                      <a:pt x="22821" y="242900"/>
                      <a:pt x="22821" y="242900"/>
                      <a:pt x="22684" y="242900"/>
                    </a:cubicBezTo>
                    <a:cubicBezTo>
                      <a:pt x="22821" y="242900"/>
                      <a:pt x="22821" y="242900"/>
                      <a:pt x="22958" y="242900"/>
                    </a:cubicBezTo>
                    <a:cubicBezTo>
                      <a:pt x="23095" y="242900"/>
                      <a:pt x="23095" y="242900"/>
                      <a:pt x="23232" y="242900"/>
                    </a:cubicBezTo>
                    <a:cubicBezTo>
                      <a:pt x="23232" y="242900"/>
                      <a:pt x="23232" y="242900"/>
                      <a:pt x="23095" y="242900"/>
                    </a:cubicBezTo>
                    <a:cubicBezTo>
                      <a:pt x="29404" y="243997"/>
                      <a:pt x="35577" y="245231"/>
                      <a:pt x="41886" y="246055"/>
                    </a:cubicBezTo>
                    <a:cubicBezTo>
                      <a:pt x="48744" y="247014"/>
                      <a:pt x="55739" y="247563"/>
                      <a:pt x="62460" y="247975"/>
                    </a:cubicBezTo>
                    <a:cubicBezTo>
                      <a:pt x="62460" y="247975"/>
                      <a:pt x="62460" y="247975"/>
                      <a:pt x="62323" y="247975"/>
                    </a:cubicBezTo>
                    <a:cubicBezTo>
                      <a:pt x="69455" y="248386"/>
                      <a:pt x="76450" y="248660"/>
                      <a:pt x="83583" y="248935"/>
                    </a:cubicBezTo>
                    <a:cubicBezTo>
                      <a:pt x="86737" y="248935"/>
                      <a:pt x="89892" y="248935"/>
                      <a:pt x="92910" y="248935"/>
                    </a:cubicBezTo>
                    <a:cubicBezTo>
                      <a:pt x="98122" y="245643"/>
                      <a:pt x="103608" y="242626"/>
                      <a:pt x="109094" y="239608"/>
                    </a:cubicBezTo>
                    <a:cubicBezTo>
                      <a:pt x="118284" y="234670"/>
                      <a:pt x="127885" y="230144"/>
                      <a:pt x="137349" y="225892"/>
                    </a:cubicBezTo>
                    <a:cubicBezTo>
                      <a:pt x="146951" y="221640"/>
                      <a:pt x="156689" y="217937"/>
                      <a:pt x="166564" y="214233"/>
                    </a:cubicBezTo>
                    <a:cubicBezTo>
                      <a:pt x="168896" y="213411"/>
                      <a:pt x="171228" y="212724"/>
                      <a:pt x="173697" y="211902"/>
                    </a:cubicBezTo>
                    <a:cubicBezTo>
                      <a:pt x="183435" y="208610"/>
                      <a:pt x="193036" y="205455"/>
                      <a:pt x="202775" y="202301"/>
                    </a:cubicBezTo>
                    <a:cubicBezTo>
                      <a:pt x="204421" y="201752"/>
                      <a:pt x="206067" y="201203"/>
                      <a:pt x="207712" y="200654"/>
                    </a:cubicBezTo>
                    <a:cubicBezTo>
                      <a:pt x="210867" y="199831"/>
                      <a:pt x="213885" y="199008"/>
                      <a:pt x="217039" y="198186"/>
                    </a:cubicBezTo>
                    <a:cubicBezTo>
                      <a:pt x="226503" y="195579"/>
                      <a:pt x="236105" y="193111"/>
                      <a:pt x="245569" y="190505"/>
                    </a:cubicBezTo>
                    <a:cubicBezTo>
                      <a:pt x="250644" y="189133"/>
                      <a:pt x="255856" y="188036"/>
                      <a:pt x="261068" y="186801"/>
                    </a:cubicBezTo>
                    <a:cubicBezTo>
                      <a:pt x="270120" y="184744"/>
                      <a:pt x="279036" y="182686"/>
                      <a:pt x="288088" y="180629"/>
                    </a:cubicBezTo>
                    <a:cubicBezTo>
                      <a:pt x="292066" y="179669"/>
                      <a:pt x="296044" y="179121"/>
                      <a:pt x="300021" y="178298"/>
                    </a:cubicBezTo>
                    <a:cubicBezTo>
                      <a:pt x="307839" y="176789"/>
                      <a:pt x="315795" y="175280"/>
                      <a:pt x="323750" y="173771"/>
                    </a:cubicBezTo>
                    <a:cubicBezTo>
                      <a:pt x="326493" y="173222"/>
                      <a:pt x="329373" y="172811"/>
                      <a:pt x="332117" y="172399"/>
                    </a:cubicBezTo>
                    <a:cubicBezTo>
                      <a:pt x="339798" y="171302"/>
                      <a:pt x="347479" y="170342"/>
                      <a:pt x="355297" y="169793"/>
                    </a:cubicBezTo>
                    <a:cubicBezTo>
                      <a:pt x="359274" y="169519"/>
                      <a:pt x="363115" y="169519"/>
                      <a:pt x="367092" y="169519"/>
                    </a:cubicBezTo>
                    <a:cubicBezTo>
                      <a:pt x="370384" y="169519"/>
                      <a:pt x="373539" y="169793"/>
                      <a:pt x="376694" y="170342"/>
                    </a:cubicBezTo>
                    <a:cubicBezTo>
                      <a:pt x="378477" y="170617"/>
                      <a:pt x="380534" y="171302"/>
                      <a:pt x="382043" y="172263"/>
                    </a:cubicBezTo>
                    <a:cubicBezTo>
                      <a:pt x="384375" y="173634"/>
                      <a:pt x="386569" y="175417"/>
                      <a:pt x="388901" y="177063"/>
                    </a:cubicBezTo>
                    <a:cubicBezTo>
                      <a:pt x="390547" y="178160"/>
                      <a:pt x="390821" y="180629"/>
                      <a:pt x="389861" y="182275"/>
                    </a:cubicBezTo>
                    <a:cubicBezTo>
                      <a:pt x="388352" y="184881"/>
                      <a:pt x="387118" y="187899"/>
                      <a:pt x="384923" y="190093"/>
                    </a:cubicBezTo>
                    <a:cubicBezTo>
                      <a:pt x="382591" y="192425"/>
                      <a:pt x="379848" y="193934"/>
                      <a:pt x="376968" y="195443"/>
                    </a:cubicBezTo>
                    <a:cubicBezTo>
                      <a:pt x="370247" y="198872"/>
                      <a:pt x="363252" y="201889"/>
                      <a:pt x="356394" y="204769"/>
                    </a:cubicBezTo>
                    <a:cubicBezTo>
                      <a:pt x="352279" y="206415"/>
                      <a:pt x="348027" y="208061"/>
                      <a:pt x="343912" y="209844"/>
                    </a:cubicBezTo>
                    <a:cubicBezTo>
                      <a:pt x="341306" y="210941"/>
                      <a:pt x="338563" y="212039"/>
                      <a:pt x="335957" y="212999"/>
                    </a:cubicBezTo>
                    <a:cubicBezTo>
                      <a:pt x="327453" y="216017"/>
                      <a:pt x="319086" y="219034"/>
                      <a:pt x="310582" y="222052"/>
                    </a:cubicBezTo>
                    <a:cubicBezTo>
                      <a:pt x="309074" y="222600"/>
                      <a:pt x="307565" y="223011"/>
                      <a:pt x="306056" y="223423"/>
                    </a:cubicBezTo>
                    <a:cubicBezTo>
                      <a:pt x="301256" y="224932"/>
                      <a:pt x="296455" y="226304"/>
                      <a:pt x="291654" y="227812"/>
                    </a:cubicBezTo>
                    <a:cubicBezTo>
                      <a:pt x="287128" y="229184"/>
                      <a:pt x="282602" y="230556"/>
                      <a:pt x="277938" y="231927"/>
                    </a:cubicBezTo>
                    <a:cubicBezTo>
                      <a:pt x="276292" y="232339"/>
                      <a:pt x="274647" y="232887"/>
                      <a:pt x="273138" y="233298"/>
                    </a:cubicBezTo>
                    <a:cubicBezTo>
                      <a:pt x="264085" y="235493"/>
                      <a:pt x="255033" y="237688"/>
                      <a:pt x="245980" y="239882"/>
                    </a:cubicBezTo>
                    <a:cubicBezTo>
                      <a:pt x="241042" y="241117"/>
                      <a:pt x="235967" y="242488"/>
                      <a:pt x="230893" y="243311"/>
                    </a:cubicBezTo>
                    <a:cubicBezTo>
                      <a:pt x="221428" y="244957"/>
                      <a:pt x="211827" y="246740"/>
                      <a:pt x="202226" y="248386"/>
                    </a:cubicBezTo>
                    <a:cubicBezTo>
                      <a:pt x="199071" y="248935"/>
                      <a:pt x="195917" y="249484"/>
                      <a:pt x="192762" y="250032"/>
                    </a:cubicBezTo>
                    <a:cubicBezTo>
                      <a:pt x="191802" y="250307"/>
                      <a:pt x="190842" y="250443"/>
                      <a:pt x="189882" y="250443"/>
                    </a:cubicBezTo>
                    <a:cubicBezTo>
                      <a:pt x="183024" y="251130"/>
                      <a:pt x="176166" y="251952"/>
                      <a:pt x="169308" y="252638"/>
                    </a:cubicBezTo>
                    <a:cubicBezTo>
                      <a:pt x="162313" y="253461"/>
                      <a:pt x="155180" y="254147"/>
                      <a:pt x="148185" y="254970"/>
                    </a:cubicBezTo>
                    <a:cubicBezTo>
                      <a:pt x="144345" y="255381"/>
                      <a:pt x="140367" y="255381"/>
                      <a:pt x="136526" y="255656"/>
                    </a:cubicBezTo>
                    <a:cubicBezTo>
                      <a:pt x="128022" y="256067"/>
                      <a:pt x="119656" y="256342"/>
                      <a:pt x="111152" y="256753"/>
                    </a:cubicBezTo>
                    <a:cubicBezTo>
                      <a:pt x="108546" y="256890"/>
                      <a:pt x="105940" y="257027"/>
                      <a:pt x="103334" y="257165"/>
                    </a:cubicBezTo>
                    <a:cubicBezTo>
                      <a:pt x="102236" y="257165"/>
                      <a:pt x="101002" y="257165"/>
                      <a:pt x="99905" y="257165"/>
                    </a:cubicBezTo>
                    <a:cubicBezTo>
                      <a:pt x="98670" y="257165"/>
                      <a:pt x="97573" y="257165"/>
                      <a:pt x="96339" y="257165"/>
                    </a:cubicBezTo>
                    <a:cubicBezTo>
                      <a:pt x="94555" y="258262"/>
                      <a:pt x="92772" y="259496"/>
                      <a:pt x="90989" y="260594"/>
                    </a:cubicBezTo>
                    <a:cubicBezTo>
                      <a:pt x="86052" y="264023"/>
                      <a:pt x="81388" y="267726"/>
                      <a:pt x="76725" y="271704"/>
                    </a:cubicBezTo>
                    <a:cubicBezTo>
                      <a:pt x="76725" y="271704"/>
                      <a:pt x="76862" y="271704"/>
                      <a:pt x="76862" y="271566"/>
                    </a:cubicBezTo>
                    <a:cubicBezTo>
                      <a:pt x="76862" y="271566"/>
                      <a:pt x="76725" y="271704"/>
                      <a:pt x="76725" y="271704"/>
                    </a:cubicBezTo>
                    <a:lnTo>
                      <a:pt x="76725" y="271704"/>
                    </a:lnTo>
                    <a:lnTo>
                      <a:pt x="76725" y="271704"/>
                    </a:lnTo>
                    <a:cubicBezTo>
                      <a:pt x="74667" y="273624"/>
                      <a:pt x="72747" y="275544"/>
                      <a:pt x="70827" y="277601"/>
                    </a:cubicBezTo>
                    <a:cubicBezTo>
                      <a:pt x="70004" y="278562"/>
                      <a:pt x="69181" y="279659"/>
                      <a:pt x="68358" y="280756"/>
                    </a:cubicBezTo>
                    <a:cubicBezTo>
                      <a:pt x="66849" y="283088"/>
                      <a:pt x="65478" y="285420"/>
                      <a:pt x="64243" y="287888"/>
                    </a:cubicBezTo>
                    <a:cubicBezTo>
                      <a:pt x="64243" y="287751"/>
                      <a:pt x="64380" y="287477"/>
                      <a:pt x="64517" y="287340"/>
                    </a:cubicBezTo>
                    <a:cubicBezTo>
                      <a:pt x="63832" y="288711"/>
                      <a:pt x="63420" y="289946"/>
                      <a:pt x="62871" y="291317"/>
                    </a:cubicBezTo>
                    <a:cubicBezTo>
                      <a:pt x="62871" y="291317"/>
                      <a:pt x="62871" y="291180"/>
                      <a:pt x="62871" y="291180"/>
                    </a:cubicBezTo>
                    <a:cubicBezTo>
                      <a:pt x="62597" y="292278"/>
                      <a:pt x="62186" y="293237"/>
                      <a:pt x="62049" y="294335"/>
                    </a:cubicBezTo>
                    <a:cubicBezTo>
                      <a:pt x="62049" y="294335"/>
                      <a:pt x="62049" y="294198"/>
                      <a:pt x="62049" y="294198"/>
                    </a:cubicBezTo>
                    <a:cubicBezTo>
                      <a:pt x="62049" y="294198"/>
                      <a:pt x="62049" y="294335"/>
                      <a:pt x="62049" y="294335"/>
                    </a:cubicBezTo>
                    <a:cubicBezTo>
                      <a:pt x="62049" y="294472"/>
                      <a:pt x="62049" y="294609"/>
                      <a:pt x="61911" y="294746"/>
                    </a:cubicBezTo>
                    <a:cubicBezTo>
                      <a:pt x="61911" y="294609"/>
                      <a:pt x="61911" y="294472"/>
                      <a:pt x="62049" y="294335"/>
                    </a:cubicBezTo>
                    <a:cubicBezTo>
                      <a:pt x="62049" y="294884"/>
                      <a:pt x="61911" y="295295"/>
                      <a:pt x="61911" y="295843"/>
                    </a:cubicBezTo>
                    <a:cubicBezTo>
                      <a:pt x="61911" y="295707"/>
                      <a:pt x="61911" y="295569"/>
                      <a:pt x="61911" y="295569"/>
                    </a:cubicBezTo>
                    <a:cubicBezTo>
                      <a:pt x="61911" y="295707"/>
                      <a:pt x="61911" y="295843"/>
                      <a:pt x="61911" y="295981"/>
                    </a:cubicBezTo>
                    <a:cubicBezTo>
                      <a:pt x="61911" y="295981"/>
                      <a:pt x="61911" y="296118"/>
                      <a:pt x="61911" y="296118"/>
                    </a:cubicBezTo>
                    <a:cubicBezTo>
                      <a:pt x="61911" y="296118"/>
                      <a:pt x="61911" y="296118"/>
                      <a:pt x="61911" y="295981"/>
                    </a:cubicBezTo>
                    <a:cubicBezTo>
                      <a:pt x="61911" y="296941"/>
                      <a:pt x="61911" y="297901"/>
                      <a:pt x="61911" y="298861"/>
                    </a:cubicBezTo>
                    <a:cubicBezTo>
                      <a:pt x="61911" y="298861"/>
                      <a:pt x="61911" y="298861"/>
                      <a:pt x="61911" y="298724"/>
                    </a:cubicBezTo>
                    <a:cubicBezTo>
                      <a:pt x="62049" y="300095"/>
                      <a:pt x="62186" y="301330"/>
                      <a:pt x="62460" y="302701"/>
                    </a:cubicBezTo>
                    <a:cubicBezTo>
                      <a:pt x="62460" y="302565"/>
                      <a:pt x="62460" y="302565"/>
                      <a:pt x="62460" y="302427"/>
                    </a:cubicBezTo>
                    <a:cubicBezTo>
                      <a:pt x="62734" y="303662"/>
                      <a:pt x="63146" y="304896"/>
                      <a:pt x="63557" y="306130"/>
                    </a:cubicBezTo>
                    <a:cubicBezTo>
                      <a:pt x="63557" y="305994"/>
                      <a:pt x="63420" y="305994"/>
                      <a:pt x="63420" y="305856"/>
                    </a:cubicBezTo>
                    <a:cubicBezTo>
                      <a:pt x="63832" y="307091"/>
                      <a:pt x="64380" y="308188"/>
                      <a:pt x="64929" y="309285"/>
                    </a:cubicBezTo>
                    <a:cubicBezTo>
                      <a:pt x="64929" y="309285"/>
                      <a:pt x="64792" y="309148"/>
                      <a:pt x="64792" y="309148"/>
                    </a:cubicBezTo>
                    <a:cubicBezTo>
                      <a:pt x="65340" y="310245"/>
                      <a:pt x="65889" y="311206"/>
                      <a:pt x="66575" y="312166"/>
                    </a:cubicBezTo>
                    <a:cubicBezTo>
                      <a:pt x="66438" y="312029"/>
                      <a:pt x="66300" y="311891"/>
                      <a:pt x="66300" y="311754"/>
                    </a:cubicBezTo>
                    <a:cubicBezTo>
                      <a:pt x="66712" y="312303"/>
                      <a:pt x="67123" y="312852"/>
                      <a:pt x="67535" y="313263"/>
                    </a:cubicBezTo>
                    <a:cubicBezTo>
                      <a:pt x="68769" y="314635"/>
                      <a:pt x="70141" y="316006"/>
                      <a:pt x="71513" y="317378"/>
                    </a:cubicBezTo>
                    <a:cubicBezTo>
                      <a:pt x="71375" y="317240"/>
                      <a:pt x="71238" y="317103"/>
                      <a:pt x="71101" y="316966"/>
                    </a:cubicBezTo>
                    <a:cubicBezTo>
                      <a:pt x="72747" y="318338"/>
                      <a:pt x="74393" y="319572"/>
                      <a:pt x="76039" y="320807"/>
                    </a:cubicBezTo>
                    <a:cubicBezTo>
                      <a:pt x="75902" y="320669"/>
                      <a:pt x="75765" y="320532"/>
                      <a:pt x="75627" y="320532"/>
                    </a:cubicBezTo>
                    <a:cubicBezTo>
                      <a:pt x="77959" y="322041"/>
                      <a:pt x="80428" y="323550"/>
                      <a:pt x="83034" y="324784"/>
                    </a:cubicBezTo>
                    <a:cubicBezTo>
                      <a:pt x="82897" y="324647"/>
                      <a:pt x="82760" y="324647"/>
                      <a:pt x="82623" y="324510"/>
                    </a:cubicBezTo>
                    <a:cubicBezTo>
                      <a:pt x="85366" y="325745"/>
                      <a:pt x="88109" y="326842"/>
                      <a:pt x="90989" y="327939"/>
                    </a:cubicBezTo>
                    <a:cubicBezTo>
                      <a:pt x="90852" y="327939"/>
                      <a:pt x="90715" y="327802"/>
                      <a:pt x="90578" y="327802"/>
                    </a:cubicBezTo>
                    <a:cubicBezTo>
                      <a:pt x="94830" y="329174"/>
                      <a:pt x="99219" y="330271"/>
                      <a:pt x="103608" y="331231"/>
                    </a:cubicBezTo>
                    <a:cubicBezTo>
                      <a:pt x="103471" y="331231"/>
                      <a:pt x="103334" y="331231"/>
                      <a:pt x="103334" y="331231"/>
                    </a:cubicBezTo>
                    <a:cubicBezTo>
                      <a:pt x="108957" y="332328"/>
                      <a:pt x="114444" y="333014"/>
                      <a:pt x="120067" y="333426"/>
                    </a:cubicBezTo>
                    <a:cubicBezTo>
                      <a:pt x="120067" y="333426"/>
                      <a:pt x="119930" y="333426"/>
                      <a:pt x="119930" y="333426"/>
                    </a:cubicBezTo>
                    <a:cubicBezTo>
                      <a:pt x="128845" y="333974"/>
                      <a:pt x="137898" y="333974"/>
                      <a:pt x="146813" y="333288"/>
                    </a:cubicBezTo>
                    <a:cubicBezTo>
                      <a:pt x="146813" y="333288"/>
                      <a:pt x="146813" y="333288"/>
                      <a:pt x="146813" y="333288"/>
                    </a:cubicBezTo>
                    <a:cubicBezTo>
                      <a:pt x="147225" y="333288"/>
                      <a:pt x="147774" y="333151"/>
                      <a:pt x="148185" y="333151"/>
                    </a:cubicBezTo>
                    <a:cubicBezTo>
                      <a:pt x="160392" y="320669"/>
                      <a:pt x="173560" y="309285"/>
                      <a:pt x="187276" y="298587"/>
                    </a:cubicBezTo>
                    <a:cubicBezTo>
                      <a:pt x="203461" y="285968"/>
                      <a:pt x="220880" y="274858"/>
                      <a:pt x="238985" y="265120"/>
                    </a:cubicBezTo>
                    <a:cubicBezTo>
                      <a:pt x="247215" y="260730"/>
                      <a:pt x="255718" y="256753"/>
                      <a:pt x="264360" y="253050"/>
                    </a:cubicBezTo>
                    <a:cubicBezTo>
                      <a:pt x="274372" y="248660"/>
                      <a:pt x="284385" y="244820"/>
                      <a:pt x="294672" y="241117"/>
                    </a:cubicBezTo>
                    <a:cubicBezTo>
                      <a:pt x="303450" y="237962"/>
                      <a:pt x="312228" y="235082"/>
                      <a:pt x="321144" y="232339"/>
                    </a:cubicBezTo>
                    <a:cubicBezTo>
                      <a:pt x="331019" y="229321"/>
                      <a:pt x="340895" y="226440"/>
                      <a:pt x="351045" y="224520"/>
                    </a:cubicBezTo>
                    <a:cubicBezTo>
                      <a:pt x="355845" y="223560"/>
                      <a:pt x="360509" y="222737"/>
                      <a:pt x="365309" y="222052"/>
                    </a:cubicBezTo>
                    <a:cubicBezTo>
                      <a:pt x="369424" y="221366"/>
                      <a:pt x="373676" y="221228"/>
                      <a:pt x="377791" y="221366"/>
                    </a:cubicBezTo>
                    <a:cubicBezTo>
                      <a:pt x="381083" y="221366"/>
                      <a:pt x="384237" y="221503"/>
                      <a:pt x="387529" y="222052"/>
                    </a:cubicBezTo>
                    <a:cubicBezTo>
                      <a:pt x="388489" y="222189"/>
                      <a:pt x="389449" y="222463"/>
                      <a:pt x="390135" y="222737"/>
                    </a:cubicBezTo>
                    <a:cubicBezTo>
                      <a:pt x="390821" y="223011"/>
                      <a:pt x="391370" y="223286"/>
                      <a:pt x="392056" y="223698"/>
                    </a:cubicBezTo>
                    <a:cubicBezTo>
                      <a:pt x="392604" y="224109"/>
                      <a:pt x="393153" y="224383"/>
                      <a:pt x="393701" y="224795"/>
                    </a:cubicBezTo>
                    <a:cubicBezTo>
                      <a:pt x="394936" y="225755"/>
                      <a:pt x="395622" y="227401"/>
                      <a:pt x="396170" y="228772"/>
                    </a:cubicBezTo>
                    <a:cubicBezTo>
                      <a:pt x="396719" y="230281"/>
                      <a:pt x="396993" y="232201"/>
                      <a:pt x="396856" y="233847"/>
                    </a:cubicBezTo>
                    <a:cubicBezTo>
                      <a:pt x="396582" y="235630"/>
                      <a:pt x="396307" y="237276"/>
                      <a:pt x="395210" y="238785"/>
                    </a:cubicBezTo>
                    <a:cubicBezTo>
                      <a:pt x="394113" y="240294"/>
                      <a:pt x="393564" y="240979"/>
                      <a:pt x="392193" y="242351"/>
                    </a:cubicBezTo>
                    <a:cubicBezTo>
                      <a:pt x="391233" y="243311"/>
                      <a:pt x="390135" y="244272"/>
                      <a:pt x="389175" y="245231"/>
                    </a:cubicBezTo>
                    <a:cubicBezTo>
                      <a:pt x="388489" y="245780"/>
                      <a:pt x="387804" y="246329"/>
                      <a:pt x="387118" y="247014"/>
                    </a:cubicBezTo>
                    <a:cubicBezTo>
                      <a:pt x="383140" y="250169"/>
                      <a:pt x="378751" y="253050"/>
                      <a:pt x="374362" y="255656"/>
                    </a:cubicBezTo>
                    <a:cubicBezTo>
                      <a:pt x="370796" y="257850"/>
                      <a:pt x="367230" y="260182"/>
                      <a:pt x="363526" y="262376"/>
                    </a:cubicBezTo>
                    <a:cubicBezTo>
                      <a:pt x="360509" y="264297"/>
                      <a:pt x="357354" y="265943"/>
                      <a:pt x="354199" y="267726"/>
                    </a:cubicBezTo>
                    <a:cubicBezTo>
                      <a:pt x="352142" y="268960"/>
                      <a:pt x="349947" y="270195"/>
                      <a:pt x="347753" y="271429"/>
                    </a:cubicBezTo>
                    <a:cubicBezTo>
                      <a:pt x="346793" y="271978"/>
                      <a:pt x="345833" y="272526"/>
                      <a:pt x="344735" y="273075"/>
                    </a:cubicBezTo>
                    <a:cubicBezTo>
                      <a:pt x="337192" y="277053"/>
                      <a:pt x="329648" y="280893"/>
                      <a:pt x="321967" y="284734"/>
                    </a:cubicBezTo>
                    <a:cubicBezTo>
                      <a:pt x="316206" y="287751"/>
                      <a:pt x="310171" y="290220"/>
                      <a:pt x="304273" y="292963"/>
                    </a:cubicBezTo>
                    <a:cubicBezTo>
                      <a:pt x="298512" y="295569"/>
                      <a:pt x="292752" y="298450"/>
                      <a:pt x="286991" y="300781"/>
                    </a:cubicBezTo>
                    <a:cubicBezTo>
                      <a:pt x="278213" y="304485"/>
                      <a:pt x="269297" y="308051"/>
                      <a:pt x="260382" y="311754"/>
                    </a:cubicBezTo>
                    <a:cubicBezTo>
                      <a:pt x="249135" y="316417"/>
                      <a:pt x="237751" y="320669"/>
                      <a:pt x="226229" y="324647"/>
                    </a:cubicBezTo>
                    <a:cubicBezTo>
                      <a:pt x="216765" y="327939"/>
                      <a:pt x="207164" y="330682"/>
                      <a:pt x="197425" y="333288"/>
                    </a:cubicBezTo>
                    <a:cubicBezTo>
                      <a:pt x="187550" y="336032"/>
                      <a:pt x="177537" y="338089"/>
                      <a:pt x="167525" y="339598"/>
                    </a:cubicBezTo>
                    <a:cubicBezTo>
                      <a:pt x="162587" y="340420"/>
                      <a:pt x="157512" y="341106"/>
                      <a:pt x="152437" y="341518"/>
                    </a:cubicBezTo>
                    <a:cubicBezTo>
                      <a:pt x="149419" y="344535"/>
                      <a:pt x="146539" y="347690"/>
                      <a:pt x="143659" y="350845"/>
                    </a:cubicBezTo>
                    <a:cubicBezTo>
                      <a:pt x="139132" y="355920"/>
                      <a:pt x="134881" y="361269"/>
                      <a:pt x="130903" y="366755"/>
                    </a:cubicBezTo>
                    <a:cubicBezTo>
                      <a:pt x="129257" y="369224"/>
                      <a:pt x="127885" y="371693"/>
                      <a:pt x="126514" y="374299"/>
                    </a:cubicBezTo>
                    <a:cubicBezTo>
                      <a:pt x="126514" y="374162"/>
                      <a:pt x="126651" y="374162"/>
                      <a:pt x="126651" y="374025"/>
                    </a:cubicBezTo>
                    <a:cubicBezTo>
                      <a:pt x="125691" y="375945"/>
                      <a:pt x="124868" y="377865"/>
                      <a:pt x="124045" y="379923"/>
                    </a:cubicBezTo>
                    <a:cubicBezTo>
                      <a:pt x="124045" y="379923"/>
                      <a:pt x="124045" y="379923"/>
                      <a:pt x="124045" y="379923"/>
                    </a:cubicBezTo>
                    <a:cubicBezTo>
                      <a:pt x="123633" y="381294"/>
                      <a:pt x="123222" y="382666"/>
                      <a:pt x="122948" y="384038"/>
                    </a:cubicBezTo>
                    <a:cubicBezTo>
                      <a:pt x="122948" y="384038"/>
                      <a:pt x="122948" y="384038"/>
                      <a:pt x="122948" y="384038"/>
                    </a:cubicBezTo>
                    <a:cubicBezTo>
                      <a:pt x="122810" y="384723"/>
                      <a:pt x="122810" y="385272"/>
                      <a:pt x="122673" y="385958"/>
                    </a:cubicBezTo>
                    <a:cubicBezTo>
                      <a:pt x="122673" y="385820"/>
                      <a:pt x="122673" y="385820"/>
                      <a:pt x="122673" y="385683"/>
                    </a:cubicBezTo>
                    <a:cubicBezTo>
                      <a:pt x="122673" y="385820"/>
                      <a:pt x="122673" y="385820"/>
                      <a:pt x="122673" y="385958"/>
                    </a:cubicBezTo>
                    <a:cubicBezTo>
                      <a:pt x="122673" y="386095"/>
                      <a:pt x="122673" y="386232"/>
                      <a:pt x="122673" y="386232"/>
                    </a:cubicBezTo>
                    <a:cubicBezTo>
                      <a:pt x="122673" y="386095"/>
                      <a:pt x="122673" y="386095"/>
                      <a:pt x="122673" y="385958"/>
                    </a:cubicBezTo>
                    <a:cubicBezTo>
                      <a:pt x="122673" y="387192"/>
                      <a:pt x="122673" y="388290"/>
                      <a:pt x="122673" y="389524"/>
                    </a:cubicBezTo>
                    <a:cubicBezTo>
                      <a:pt x="122673" y="389249"/>
                      <a:pt x="122673" y="389112"/>
                      <a:pt x="122673" y="388975"/>
                    </a:cubicBezTo>
                    <a:cubicBezTo>
                      <a:pt x="122673" y="390347"/>
                      <a:pt x="122948" y="391719"/>
                      <a:pt x="123222" y="392953"/>
                    </a:cubicBezTo>
                    <a:cubicBezTo>
                      <a:pt x="123222" y="392678"/>
                      <a:pt x="123222" y="392541"/>
                      <a:pt x="123085" y="392404"/>
                    </a:cubicBezTo>
                    <a:cubicBezTo>
                      <a:pt x="123222" y="392953"/>
                      <a:pt x="123359" y="393502"/>
                      <a:pt x="123496" y="393913"/>
                    </a:cubicBezTo>
                    <a:cubicBezTo>
                      <a:pt x="123633" y="394462"/>
                      <a:pt x="123908" y="394873"/>
                      <a:pt x="124045" y="395422"/>
                    </a:cubicBezTo>
                    <a:cubicBezTo>
                      <a:pt x="124182" y="395696"/>
                      <a:pt x="124456" y="395970"/>
                      <a:pt x="124593" y="396382"/>
                    </a:cubicBezTo>
                    <a:cubicBezTo>
                      <a:pt x="124868" y="396656"/>
                      <a:pt x="125142" y="397068"/>
                      <a:pt x="125416" y="397479"/>
                    </a:cubicBezTo>
                    <a:cubicBezTo>
                      <a:pt x="125691" y="397754"/>
                      <a:pt x="126102" y="398165"/>
                      <a:pt x="126377" y="398439"/>
                    </a:cubicBezTo>
                    <a:cubicBezTo>
                      <a:pt x="126925" y="398851"/>
                      <a:pt x="127337" y="399262"/>
                      <a:pt x="127885" y="399536"/>
                    </a:cubicBezTo>
                    <a:cubicBezTo>
                      <a:pt x="127748" y="399399"/>
                      <a:pt x="127611" y="399262"/>
                      <a:pt x="127474" y="399262"/>
                    </a:cubicBezTo>
                    <a:cubicBezTo>
                      <a:pt x="128434" y="399948"/>
                      <a:pt x="129531" y="400634"/>
                      <a:pt x="130491" y="401183"/>
                    </a:cubicBezTo>
                    <a:cubicBezTo>
                      <a:pt x="130491" y="401183"/>
                      <a:pt x="130491" y="401183"/>
                      <a:pt x="130491" y="401183"/>
                    </a:cubicBezTo>
                    <a:cubicBezTo>
                      <a:pt x="132274" y="402006"/>
                      <a:pt x="134058" y="402828"/>
                      <a:pt x="135841" y="403514"/>
                    </a:cubicBezTo>
                    <a:cubicBezTo>
                      <a:pt x="137075" y="403926"/>
                      <a:pt x="138172" y="404200"/>
                      <a:pt x="139544" y="404474"/>
                    </a:cubicBezTo>
                    <a:cubicBezTo>
                      <a:pt x="139544" y="404474"/>
                      <a:pt x="139544" y="404474"/>
                      <a:pt x="139544" y="404474"/>
                    </a:cubicBezTo>
                    <a:cubicBezTo>
                      <a:pt x="139544" y="404474"/>
                      <a:pt x="139681" y="404474"/>
                      <a:pt x="139681" y="404474"/>
                    </a:cubicBezTo>
                    <a:cubicBezTo>
                      <a:pt x="139818" y="404474"/>
                      <a:pt x="139955" y="404474"/>
                      <a:pt x="140093" y="404612"/>
                    </a:cubicBezTo>
                    <a:cubicBezTo>
                      <a:pt x="140093" y="404612"/>
                      <a:pt x="139955" y="404612"/>
                      <a:pt x="139818" y="404612"/>
                    </a:cubicBezTo>
                    <a:cubicBezTo>
                      <a:pt x="142013" y="404886"/>
                      <a:pt x="144207" y="405160"/>
                      <a:pt x="146402" y="405297"/>
                    </a:cubicBezTo>
                    <a:cubicBezTo>
                      <a:pt x="146265" y="405297"/>
                      <a:pt x="146128" y="405297"/>
                      <a:pt x="145990" y="405297"/>
                    </a:cubicBezTo>
                    <a:cubicBezTo>
                      <a:pt x="151751" y="405571"/>
                      <a:pt x="157375" y="405297"/>
                      <a:pt x="163135" y="405023"/>
                    </a:cubicBezTo>
                    <a:cubicBezTo>
                      <a:pt x="169856" y="404337"/>
                      <a:pt x="176577" y="403377"/>
                      <a:pt x="183161" y="402006"/>
                    </a:cubicBezTo>
                    <a:cubicBezTo>
                      <a:pt x="185630" y="401457"/>
                      <a:pt x="188236" y="400908"/>
                      <a:pt x="190705" y="400360"/>
                    </a:cubicBezTo>
                    <a:cubicBezTo>
                      <a:pt x="191665" y="399262"/>
                      <a:pt x="192625" y="398165"/>
                      <a:pt x="193585" y="397068"/>
                    </a:cubicBezTo>
                    <a:cubicBezTo>
                      <a:pt x="193585" y="397068"/>
                      <a:pt x="193585" y="397068"/>
                      <a:pt x="193585" y="397068"/>
                    </a:cubicBezTo>
                    <a:cubicBezTo>
                      <a:pt x="193585" y="397068"/>
                      <a:pt x="193722" y="396931"/>
                      <a:pt x="193722" y="396931"/>
                    </a:cubicBezTo>
                    <a:cubicBezTo>
                      <a:pt x="193859" y="396793"/>
                      <a:pt x="193859" y="396793"/>
                      <a:pt x="193996" y="396656"/>
                    </a:cubicBezTo>
                    <a:cubicBezTo>
                      <a:pt x="193996" y="396656"/>
                      <a:pt x="193859" y="396793"/>
                      <a:pt x="193859" y="396793"/>
                    </a:cubicBezTo>
                    <a:cubicBezTo>
                      <a:pt x="194271" y="396245"/>
                      <a:pt x="194819" y="395696"/>
                      <a:pt x="195231" y="395148"/>
                    </a:cubicBezTo>
                    <a:cubicBezTo>
                      <a:pt x="195231" y="395148"/>
                      <a:pt x="195231" y="395148"/>
                      <a:pt x="195231" y="395148"/>
                    </a:cubicBezTo>
                    <a:cubicBezTo>
                      <a:pt x="195231" y="395148"/>
                      <a:pt x="195231" y="395010"/>
                      <a:pt x="195368" y="395010"/>
                    </a:cubicBezTo>
                    <a:cubicBezTo>
                      <a:pt x="195505" y="394873"/>
                      <a:pt x="195505" y="394736"/>
                      <a:pt x="195642" y="394736"/>
                    </a:cubicBezTo>
                    <a:cubicBezTo>
                      <a:pt x="195642" y="394736"/>
                      <a:pt x="195642" y="394736"/>
                      <a:pt x="195642" y="394736"/>
                    </a:cubicBezTo>
                    <a:cubicBezTo>
                      <a:pt x="195917" y="394462"/>
                      <a:pt x="196191" y="394050"/>
                      <a:pt x="196465" y="393776"/>
                    </a:cubicBezTo>
                    <a:cubicBezTo>
                      <a:pt x="196465" y="393776"/>
                      <a:pt x="196465" y="393776"/>
                      <a:pt x="196328" y="393776"/>
                    </a:cubicBezTo>
                    <a:cubicBezTo>
                      <a:pt x="196465" y="393639"/>
                      <a:pt x="196603" y="393502"/>
                      <a:pt x="196740" y="393227"/>
                    </a:cubicBezTo>
                    <a:cubicBezTo>
                      <a:pt x="199209" y="390484"/>
                      <a:pt x="201815" y="387878"/>
                      <a:pt x="204421" y="385135"/>
                    </a:cubicBezTo>
                    <a:cubicBezTo>
                      <a:pt x="207987" y="381432"/>
                      <a:pt x="211553" y="377865"/>
                      <a:pt x="215256" y="374299"/>
                    </a:cubicBezTo>
                    <a:cubicBezTo>
                      <a:pt x="222663" y="366893"/>
                      <a:pt x="230481" y="359897"/>
                      <a:pt x="238436" y="353039"/>
                    </a:cubicBezTo>
                    <a:cubicBezTo>
                      <a:pt x="246254" y="346319"/>
                      <a:pt x="254484" y="339735"/>
                      <a:pt x="262851" y="333288"/>
                    </a:cubicBezTo>
                    <a:cubicBezTo>
                      <a:pt x="271766" y="326293"/>
                      <a:pt x="280819" y="319572"/>
                      <a:pt x="290008" y="313126"/>
                    </a:cubicBezTo>
                    <a:cubicBezTo>
                      <a:pt x="297827" y="307639"/>
                      <a:pt x="305782" y="302565"/>
                      <a:pt x="313874" y="297627"/>
                    </a:cubicBezTo>
                    <a:cubicBezTo>
                      <a:pt x="322515" y="292414"/>
                      <a:pt x="331294" y="287751"/>
                      <a:pt x="340621" y="283774"/>
                    </a:cubicBezTo>
                    <a:cubicBezTo>
                      <a:pt x="348713" y="280345"/>
                      <a:pt x="356943" y="277601"/>
                      <a:pt x="365584" y="275955"/>
                    </a:cubicBezTo>
                    <a:cubicBezTo>
                      <a:pt x="368053" y="275544"/>
                      <a:pt x="370384" y="274995"/>
                      <a:pt x="372716" y="274721"/>
                    </a:cubicBezTo>
                    <a:cubicBezTo>
                      <a:pt x="374499" y="274447"/>
                      <a:pt x="376145" y="274447"/>
                      <a:pt x="378065" y="274447"/>
                    </a:cubicBezTo>
                    <a:cubicBezTo>
                      <a:pt x="381220" y="274447"/>
                      <a:pt x="384237" y="275269"/>
                      <a:pt x="387255" y="276367"/>
                    </a:cubicBezTo>
                    <a:cubicBezTo>
                      <a:pt x="389312" y="277190"/>
                      <a:pt x="390958" y="278424"/>
                      <a:pt x="392604" y="279933"/>
                    </a:cubicBezTo>
                    <a:cubicBezTo>
                      <a:pt x="393153" y="280482"/>
                      <a:pt x="393564" y="281305"/>
                      <a:pt x="393976" y="281853"/>
                    </a:cubicBezTo>
                    <a:cubicBezTo>
                      <a:pt x="394250" y="282265"/>
                      <a:pt x="394387" y="282813"/>
                      <a:pt x="394387" y="283225"/>
                    </a:cubicBezTo>
                    <a:cubicBezTo>
                      <a:pt x="394524" y="284048"/>
                      <a:pt x="394799" y="284871"/>
                      <a:pt x="394662" y="285694"/>
                    </a:cubicBezTo>
                    <a:cubicBezTo>
                      <a:pt x="394387" y="287203"/>
                      <a:pt x="394250" y="288026"/>
                      <a:pt x="393839" y="289397"/>
                    </a:cubicBezTo>
                    <a:cubicBezTo>
                      <a:pt x="392878" y="292414"/>
                      <a:pt x="391095" y="295021"/>
                      <a:pt x="389175" y="297490"/>
                    </a:cubicBezTo>
                    <a:cubicBezTo>
                      <a:pt x="388078" y="298724"/>
                      <a:pt x="386843" y="299821"/>
                      <a:pt x="385746" y="300919"/>
                    </a:cubicBezTo>
                    <a:cubicBezTo>
                      <a:pt x="384649" y="302016"/>
                      <a:pt x="383414" y="303250"/>
                      <a:pt x="382043" y="304348"/>
                    </a:cubicBezTo>
                    <a:cubicBezTo>
                      <a:pt x="379162" y="306953"/>
                      <a:pt x="376145" y="309423"/>
                      <a:pt x="373127" y="311754"/>
                    </a:cubicBezTo>
                    <a:cubicBezTo>
                      <a:pt x="369561" y="314635"/>
                      <a:pt x="365858" y="317378"/>
                      <a:pt x="362292" y="320258"/>
                    </a:cubicBezTo>
                    <a:cubicBezTo>
                      <a:pt x="356257" y="324922"/>
                      <a:pt x="350222" y="329174"/>
                      <a:pt x="344050" y="333562"/>
                    </a:cubicBezTo>
                    <a:cubicBezTo>
                      <a:pt x="338563" y="337540"/>
                      <a:pt x="332940" y="341106"/>
                      <a:pt x="327179" y="344810"/>
                    </a:cubicBezTo>
                    <a:cubicBezTo>
                      <a:pt x="323750" y="347142"/>
                      <a:pt x="320321" y="349336"/>
                      <a:pt x="316892" y="351530"/>
                    </a:cubicBezTo>
                    <a:cubicBezTo>
                      <a:pt x="315109" y="352765"/>
                      <a:pt x="313189" y="353862"/>
                      <a:pt x="311268" y="354822"/>
                    </a:cubicBezTo>
                    <a:cubicBezTo>
                      <a:pt x="303313" y="359486"/>
                      <a:pt x="295358" y="364149"/>
                      <a:pt x="287402" y="368813"/>
                    </a:cubicBezTo>
                    <a:cubicBezTo>
                      <a:pt x="285071" y="370184"/>
                      <a:pt x="282602" y="371419"/>
                      <a:pt x="280270" y="372653"/>
                    </a:cubicBezTo>
                    <a:cubicBezTo>
                      <a:pt x="275881" y="374985"/>
                      <a:pt x="271492" y="377317"/>
                      <a:pt x="266966" y="379511"/>
                    </a:cubicBezTo>
                    <a:cubicBezTo>
                      <a:pt x="257639" y="384175"/>
                      <a:pt x="248312" y="388426"/>
                      <a:pt x="238711" y="392541"/>
                    </a:cubicBezTo>
                    <a:cubicBezTo>
                      <a:pt x="229932" y="396245"/>
                      <a:pt x="221017" y="399536"/>
                      <a:pt x="211827" y="402554"/>
                    </a:cubicBezTo>
                    <a:cubicBezTo>
                      <a:pt x="206615" y="404200"/>
                      <a:pt x="201403" y="405709"/>
                      <a:pt x="196054" y="407080"/>
                    </a:cubicBezTo>
                    <a:cubicBezTo>
                      <a:pt x="190019" y="414076"/>
                      <a:pt x="183847" y="421071"/>
                      <a:pt x="177812" y="427929"/>
                    </a:cubicBezTo>
                    <a:cubicBezTo>
                      <a:pt x="176714" y="429300"/>
                      <a:pt x="175617" y="430672"/>
                      <a:pt x="174520" y="432044"/>
                    </a:cubicBezTo>
                    <a:cubicBezTo>
                      <a:pt x="171777" y="435610"/>
                      <a:pt x="168896" y="439176"/>
                      <a:pt x="166016" y="442742"/>
                    </a:cubicBezTo>
                    <a:cubicBezTo>
                      <a:pt x="159844" y="450560"/>
                      <a:pt x="153671" y="458241"/>
                      <a:pt x="148048" y="466334"/>
                    </a:cubicBezTo>
                    <a:cubicBezTo>
                      <a:pt x="145305" y="470586"/>
                      <a:pt x="142561" y="475112"/>
                      <a:pt x="140230" y="479638"/>
                    </a:cubicBezTo>
                    <a:cubicBezTo>
                      <a:pt x="139681" y="480873"/>
                      <a:pt x="139132" y="482107"/>
                      <a:pt x="138721" y="483479"/>
                    </a:cubicBezTo>
                    <a:cubicBezTo>
                      <a:pt x="138447" y="484438"/>
                      <a:pt x="138172" y="485399"/>
                      <a:pt x="137898" y="486496"/>
                    </a:cubicBezTo>
                    <a:cubicBezTo>
                      <a:pt x="137898" y="486496"/>
                      <a:pt x="137898" y="486359"/>
                      <a:pt x="137898" y="486359"/>
                    </a:cubicBezTo>
                    <a:cubicBezTo>
                      <a:pt x="137487" y="488279"/>
                      <a:pt x="137349" y="489925"/>
                      <a:pt x="137212" y="491845"/>
                    </a:cubicBezTo>
                    <a:cubicBezTo>
                      <a:pt x="137212" y="492257"/>
                      <a:pt x="137212" y="492531"/>
                      <a:pt x="137212" y="492943"/>
                    </a:cubicBezTo>
                    <a:cubicBezTo>
                      <a:pt x="137212" y="493217"/>
                      <a:pt x="137349" y="493628"/>
                      <a:pt x="137349" y="493903"/>
                    </a:cubicBezTo>
                    <a:cubicBezTo>
                      <a:pt x="137487" y="494177"/>
                      <a:pt x="137487" y="494314"/>
                      <a:pt x="137624" y="494589"/>
                    </a:cubicBezTo>
                    <a:cubicBezTo>
                      <a:pt x="137761" y="494725"/>
                      <a:pt x="137898" y="495000"/>
                      <a:pt x="138035" y="495137"/>
                    </a:cubicBezTo>
                    <a:cubicBezTo>
                      <a:pt x="138310" y="495411"/>
                      <a:pt x="138584" y="495686"/>
                      <a:pt x="138995" y="495960"/>
                    </a:cubicBezTo>
                    <a:cubicBezTo>
                      <a:pt x="139407" y="496234"/>
                      <a:pt x="139681" y="496509"/>
                      <a:pt x="140093" y="496783"/>
                    </a:cubicBezTo>
                    <a:cubicBezTo>
                      <a:pt x="140504" y="497057"/>
                      <a:pt x="140916" y="497195"/>
                      <a:pt x="141327" y="497469"/>
                    </a:cubicBezTo>
                    <a:cubicBezTo>
                      <a:pt x="142424" y="498018"/>
                      <a:pt x="143522" y="498566"/>
                      <a:pt x="144756" y="498840"/>
                    </a:cubicBezTo>
                    <a:cubicBezTo>
                      <a:pt x="145168" y="498977"/>
                      <a:pt x="145579" y="499115"/>
                      <a:pt x="145990" y="499252"/>
                    </a:cubicBezTo>
                    <a:cubicBezTo>
                      <a:pt x="147362" y="499526"/>
                      <a:pt x="148597" y="499801"/>
                      <a:pt x="149968" y="499801"/>
                    </a:cubicBezTo>
                    <a:cubicBezTo>
                      <a:pt x="149831" y="499801"/>
                      <a:pt x="149557" y="499801"/>
                      <a:pt x="149419" y="499801"/>
                    </a:cubicBezTo>
                    <a:cubicBezTo>
                      <a:pt x="150791" y="499801"/>
                      <a:pt x="152300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946" y="499801"/>
                      <a:pt x="153946" y="499801"/>
                    </a:cubicBezTo>
                    <a:cubicBezTo>
                      <a:pt x="153946" y="499801"/>
                      <a:pt x="153809" y="499801"/>
                      <a:pt x="153809" y="499801"/>
                    </a:cubicBezTo>
                    <a:cubicBezTo>
                      <a:pt x="158061" y="499389"/>
                      <a:pt x="162313" y="498566"/>
                      <a:pt x="166564" y="497743"/>
                    </a:cubicBezTo>
                    <a:cubicBezTo>
                      <a:pt x="172051" y="496646"/>
                      <a:pt x="177263" y="495000"/>
                      <a:pt x="182612" y="493217"/>
                    </a:cubicBezTo>
                    <a:cubicBezTo>
                      <a:pt x="182612" y="493217"/>
                      <a:pt x="182475" y="493217"/>
                      <a:pt x="182475" y="493354"/>
                    </a:cubicBezTo>
                    <a:cubicBezTo>
                      <a:pt x="190705" y="490337"/>
                      <a:pt x="198797" y="486908"/>
                      <a:pt x="206752" y="482930"/>
                    </a:cubicBezTo>
                    <a:cubicBezTo>
                      <a:pt x="206615" y="483067"/>
                      <a:pt x="206478" y="483067"/>
                      <a:pt x="206341" y="483204"/>
                    </a:cubicBezTo>
                    <a:cubicBezTo>
                      <a:pt x="210730" y="480873"/>
                      <a:pt x="215119" y="478541"/>
                      <a:pt x="219371" y="476209"/>
                    </a:cubicBezTo>
                    <a:cubicBezTo>
                      <a:pt x="221428" y="474974"/>
                      <a:pt x="223623" y="473740"/>
                      <a:pt x="225818" y="472506"/>
                    </a:cubicBezTo>
                    <a:cubicBezTo>
                      <a:pt x="226641" y="471957"/>
                      <a:pt x="227464" y="471545"/>
                      <a:pt x="228424" y="470997"/>
                    </a:cubicBezTo>
                    <a:cubicBezTo>
                      <a:pt x="228561" y="470860"/>
                      <a:pt x="228698" y="470722"/>
                      <a:pt x="228835" y="470586"/>
                    </a:cubicBezTo>
                    <a:cubicBezTo>
                      <a:pt x="232813" y="465785"/>
                      <a:pt x="236928" y="461121"/>
                      <a:pt x="241180" y="456595"/>
                    </a:cubicBezTo>
                    <a:cubicBezTo>
                      <a:pt x="247489" y="449737"/>
                      <a:pt x="253798" y="442879"/>
                      <a:pt x="260108" y="435884"/>
                    </a:cubicBezTo>
                    <a:cubicBezTo>
                      <a:pt x="264222" y="431358"/>
                      <a:pt x="268474" y="427106"/>
                      <a:pt x="272726" y="422854"/>
                    </a:cubicBezTo>
                    <a:cubicBezTo>
                      <a:pt x="278350" y="417093"/>
                      <a:pt x="283973" y="411195"/>
                      <a:pt x="289597" y="405435"/>
                    </a:cubicBezTo>
                    <a:cubicBezTo>
                      <a:pt x="292615" y="402280"/>
                      <a:pt x="295769" y="399399"/>
                      <a:pt x="298924" y="396245"/>
                    </a:cubicBezTo>
                    <a:cubicBezTo>
                      <a:pt x="302627" y="392678"/>
                      <a:pt x="306331" y="389112"/>
                      <a:pt x="310034" y="385546"/>
                    </a:cubicBezTo>
                    <a:cubicBezTo>
                      <a:pt x="317578" y="378414"/>
                      <a:pt x="325259" y="371556"/>
                      <a:pt x="333214" y="364835"/>
                    </a:cubicBezTo>
                    <a:cubicBezTo>
                      <a:pt x="340758" y="358388"/>
                      <a:pt x="348576" y="352216"/>
                      <a:pt x="356531" y="346181"/>
                    </a:cubicBezTo>
                    <a:cubicBezTo>
                      <a:pt x="365035" y="339872"/>
                      <a:pt x="373676" y="333837"/>
                      <a:pt x="382591" y="328076"/>
                    </a:cubicBezTo>
                    <a:cubicBezTo>
                      <a:pt x="388901" y="323961"/>
                      <a:pt x="395485" y="319984"/>
                      <a:pt x="401931" y="316006"/>
                    </a:cubicBezTo>
                    <a:cubicBezTo>
                      <a:pt x="407692" y="312577"/>
                      <a:pt x="413590" y="309285"/>
                      <a:pt x="419762" y="306405"/>
                    </a:cubicBezTo>
                    <a:cubicBezTo>
                      <a:pt x="422505" y="305171"/>
                      <a:pt x="425248" y="303799"/>
                      <a:pt x="428129" y="302427"/>
                    </a:cubicBezTo>
                    <a:cubicBezTo>
                      <a:pt x="430460" y="301330"/>
                      <a:pt x="433066" y="300370"/>
                      <a:pt x="435535" y="299821"/>
                    </a:cubicBezTo>
                    <a:cubicBezTo>
                      <a:pt x="437318" y="299547"/>
                      <a:pt x="439101" y="298998"/>
                      <a:pt x="440884" y="299136"/>
                    </a:cubicBezTo>
                    <a:cubicBezTo>
                      <a:pt x="441707" y="299136"/>
                      <a:pt x="442530" y="299272"/>
                      <a:pt x="443491" y="299410"/>
                    </a:cubicBezTo>
                    <a:cubicBezTo>
                      <a:pt x="445136" y="299821"/>
                      <a:pt x="446508" y="300370"/>
                      <a:pt x="448154" y="300919"/>
                    </a:cubicBezTo>
                    <a:cubicBezTo>
                      <a:pt x="448154" y="300919"/>
                      <a:pt x="448154" y="300919"/>
                      <a:pt x="448017" y="300919"/>
                    </a:cubicBezTo>
                    <a:cubicBezTo>
                      <a:pt x="448565" y="301056"/>
                      <a:pt x="449114" y="301193"/>
                      <a:pt x="449663" y="301467"/>
                    </a:cubicBezTo>
                    <a:cubicBezTo>
                      <a:pt x="451309" y="302016"/>
                      <a:pt x="452817" y="303662"/>
                      <a:pt x="452680" y="305445"/>
                    </a:cubicBezTo>
                    <a:cubicBezTo>
                      <a:pt x="452680" y="306953"/>
                      <a:pt x="452680" y="308462"/>
                      <a:pt x="452406" y="309834"/>
                    </a:cubicBezTo>
                    <a:cubicBezTo>
                      <a:pt x="452269" y="311617"/>
                      <a:pt x="452132" y="312303"/>
                      <a:pt x="451720" y="313949"/>
                    </a:cubicBezTo>
                    <a:cubicBezTo>
                      <a:pt x="451446" y="314909"/>
                      <a:pt x="450760" y="315869"/>
                      <a:pt x="450349" y="316692"/>
                    </a:cubicBezTo>
                    <a:cubicBezTo>
                      <a:pt x="449663" y="318064"/>
                      <a:pt x="448565" y="319161"/>
                      <a:pt x="447742" y="320258"/>
                    </a:cubicBezTo>
                    <a:cubicBezTo>
                      <a:pt x="446782" y="321355"/>
                      <a:pt x="445685" y="322590"/>
                      <a:pt x="444588" y="323550"/>
                    </a:cubicBezTo>
                    <a:cubicBezTo>
                      <a:pt x="443079" y="325059"/>
                      <a:pt x="441570" y="326568"/>
                      <a:pt x="440062" y="328076"/>
                    </a:cubicBezTo>
                    <a:cubicBezTo>
                      <a:pt x="437318" y="330682"/>
                      <a:pt x="434301" y="333151"/>
                      <a:pt x="431283" y="335757"/>
                    </a:cubicBezTo>
                    <a:cubicBezTo>
                      <a:pt x="425934" y="340284"/>
                      <a:pt x="420585" y="344810"/>
                      <a:pt x="415236" y="349336"/>
                    </a:cubicBezTo>
                    <a:cubicBezTo>
                      <a:pt x="409063" y="354411"/>
                      <a:pt x="402891" y="359486"/>
                      <a:pt x="396582" y="364698"/>
                    </a:cubicBezTo>
                    <a:cubicBezTo>
                      <a:pt x="390135" y="369910"/>
                      <a:pt x="383552" y="374848"/>
                      <a:pt x="377105" y="380060"/>
                    </a:cubicBezTo>
                    <a:cubicBezTo>
                      <a:pt x="365584" y="389112"/>
                      <a:pt x="353651" y="397754"/>
                      <a:pt x="341992" y="406532"/>
                    </a:cubicBezTo>
                    <a:cubicBezTo>
                      <a:pt x="340758" y="407492"/>
                      <a:pt x="339386" y="408452"/>
                      <a:pt x="338014" y="409275"/>
                    </a:cubicBezTo>
                    <a:cubicBezTo>
                      <a:pt x="333763" y="412155"/>
                      <a:pt x="329648" y="415173"/>
                      <a:pt x="325396" y="418053"/>
                    </a:cubicBezTo>
                    <a:cubicBezTo>
                      <a:pt x="321281" y="420934"/>
                      <a:pt x="317303" y="423677"/>
                      <a:pt x="313189" y="426557"/>
                    </a:cubicBezTo>
                    <a:cubicBezTo>
                      <a:pt x="311405" y="427792"/>
                      <a:pt x="309485" y="429163"/>
                      <a:pt x="307702" y="430397"/>
                    </a:cubicBezTo>
                    <a:cubicBezTo>
                      <a:pt x="300981" y="434787"/>
                      <a:pt x="294260" y="439176"/>
                      <a:pt x="287540" y="443565"/>
                    </a:cubicBezTo>
                    <a:cubicBezTo>
                      <a:pt x="282190" y="447131"/>
                      <a:pt x="276841" y="450697"/>
                      <a:pt x="271492" y="454126"/>
                    </a:cubicBezTo>
                    <a:cubicBezTo>
                      <a:pt x="264085" y="458790"/>
                      <a:pt x="256679" y="463453"/>
                      <a:pt x="249272" y="467979"/>
                    </a:cubicBezTo>
                    <a:cubicBezTo>
                      <a:pt x="245431" y="470311"/>
                      <a:pt x="241591" y="472780"/>
                      <a:pt x="237888" y="475112"/>
                    </a:cubicBezTo>
                    <a:cubicBezTo>
                      <a:pt x="237065" y="475660"/>
                      <a:pt x="236242" y="476072"/>
                      <a:pt x="235419" y="476621"/>
                    </a:cubicBezTo>
                    <a:cubicBezTo>
                      <a:pt x="234184" y="478129"/>
                      <a:pt x="232813" y="479775"/>
                      <a:pt x="231578" y="481284"/>
                    </a:cubicBezTo>
                    <a:cubicBezTo>
                      <a:pt x="229384" y="484302"/>
                      <a:pt x="227052" y="487319"/>
                      <a:pt x="224857" y="490337"/>
                    </a:cubicBezTo>
                    <a:cubicBezTo>
                      <a:pt x="224172" y="491296"/>
                      <a:pt x="223623" y="492257"/>
                      <a:pt x="223212" y="493354"/>
                    </a:cubicBezTo>
                    <a:cubicBezTo>
                      <a:pt x="222526" y="494725"/>
                      <a:pt x="222114" y="496097"/>
                      <a:pt x="221566" y="497469"/>
                    </a:cubicBezTo>
                    <a:cubicBezTo>
                      <a:pt x="221566" y="497332"/>
                      <a:pt x="221703" y="497195"/>
                      <a:pt x="221703" y="497057"/>
                    </a:cubicBezTo>
                    <a:cubicBezTo>
                      <a:pt x="221291" y="498292"/>
                      <a:pt x="221017" y="499663"/>
                      <a:pt x="220743" y="500898"/>
                    </a:cubicBezTo>
                    <a:cubicBezTo>
                      <a:pt x="220743" y="500898"/>
                      <a:pt x="220743" y="500761"/>
                      <a:pt x="220743" y="500761"/>
                    </a:cubicBezTo>
                    <a:cubicBezTo>
                      <a:pt x="220743" y="500898"/>
                      <a:pt x="220743" y="500898"/>
                      <a:pt x="220743" y="501035"/>
                    </a:cubicBezTo>
                    <a:cubicBezTo>
                      <a:pt x="220743" y="501172"/>
                      <a:pt x="220743" y="501309"/>
                      <a:pt x="220606" y="501447"/>
                    </a:cubicBezTo>
                    <a:cubicBezTo>
                      <a:pt x="220606" y="501447"/>
                      <a:pt x="220606" y="501309"/>
                      <a:pt x="220606" y="501172"/>
                    </a:cubicBezTo>
                    <a:cubicBezTo>
                      <a:pt x="220468" y="501858"/>
                      <a:pt x="220468" y="502406"/>
                      <a:pt x="220331" y="503092"/>
                    </a:cubicBezTo>
                    <a:cubicBezTo>
                      <a:pt x="220331" y="503641"/>
                      <a:pt x="220331" y="504190"/>
                      <a:pt x="220331" y="504738"/>
                    </a:cubicBezTo>
                    <a:cubicBezTo>
                      <a:pt x="220331" y="504464"/>
                      <a:pt x="220331" y="504327"/>
                      <a:pt x="220331" y="504053"/>
                    </a:cubicBezTo>
                    <a:cubicBezTo>
                      <a:pt x="220331" y="504464"/>
                      <a:pt x="220468" y="505012"/>
                      <a:pt x="220606" y="505424"/>
                    </a:cubicBezTo>
                    <a:cubicBezTo>
                      <a:pt x="220743" y="505698"/>
                      <a:pt x="220743" y="505835"/>
                      <a:pt x="220880" y="506110"/>
                    </a:cubicBezTo>
                    <a:cubicBezTo>
                      <a:pt x="221154" y="506659"/>
                      <a:pt x="221566" y="507207"/>
                      <a:pt x="221840" y="507756"/>
                    </a:cubicBezTo>
                    <a:cubicBezTo>
                      <a:pt x="221703" y="507619"/>
                      <a:pt x="221566" y="507482"/>
                      <a:pt x="221566" y="507344"/>
                    </a:cubicBezTo>
                    <a:cubicBezTo>
                      <a:pt x="221840" y="507756"/>
                      <a:pt x="222114" y="508167"/>
                      <a:pt x="222389" y="508441"/>
                    </a:cubicBezTo>
                    <a:cubicBezTo>
                      <a:pt x="222800" y="508853"/>
                      <a:pt x="223212" y="509264"/>
                      <a:pt x="223623" y="509676"/>
                    </a:cubicBezTo>
                    <a:cubicBezTo>
                      <a:pt x="224035" y="509950"/>
                      <a:pt x="224309" y="510225"/>
                      <a:pt x="224720" y="510499"/>
                    </a:cubicBezTo>
                    <a:cubicBezTo>
                      <a:pt x="225132" y="510773"/>
                      <a:pt x="225543" y="511048"/>
                      <a:pt x="225955" y="511322"/>
                    </a:cubicBezTo>
                    <a:cubicBezTo>
                      <a:pt x="225955" y="511322"/>
                      <a:pt x="225955" y="511322"/>
                      <a:pt x="225955" y="511322"/>
                    </a:cubicBezTo>
                    <a:cubicBezTo>
                      <a:pt x="226229" y="511459"/>
                      <a:pt x="226503" y="511596"/>
                      <a:pt x="226915" y="511734"/>
                    </a:cubicBezTo>
                    <a:cubicBezTo>
                      <a:pt x="226915" y="511734"/>
                      <a:pt x="226778" y="511734"/>
                      <a:pt x="226778" y="511734"/>
                    </a:cubicBezTo>
                    <a:cubicBezTo>
                      <a:pt x="226778" y="511734"/>
                      <a:pt x="226915" y="511734"/>
                      <a:pt x="226915" y="511734"/>
                    </a:cubicBezTo>
                    <a:cubicBezTo>
                      <a:pt x="227052" y="511734"/>
                      <a:pt x="227189" y="511870"/>
                      <a:pt x="227326" y="511870"/>
                    </a:cubicBezTo>
                    <a:cubicBezTo>
                      <a:pt x="227189" y="511870"/>
                      <a:pt x="227189" y="511734"/>
                      <a:pt x="227052" y="511734"/>
                    </a:cubicBezTo>
                    <a:cubicBezTo>
                      <a:pt x="227601" y="511870"/>
                      <a:pt x="228149" y="512008"/>
                      <a:pt x="228698" y="512282"/>
                    </a:cubicBezTo>
                    <a:cubicBezTo>
                      <a:pt x="228424" y="512282"/>
                      <a:pt x="228286" y="512282"/>
                      <a:pt x="228149" y="512145"/>
                    </a:cubicBezTo>
                    <a:cubicBezTo>
                      <a:pt x="229521" y="512419"/>
                      <a:pt x="230893" y="512693"/>
                      <a:pt x="232401" y="512831"/>
                    </a:cubicBezTo>
                    <a:cubicBezTo>
                      <a:pt x="232127" y="512831"/>
                      <a:pt x="231990" y="512831"/>
                      <a:pt x="231853" y="512831"/>
                    </a:cubicBezTo>
                    <a:cubicBezTo>
                      <a:pt x="235556" y="513105"/>
                      <a:pt x="239122" y="512968"/>
                      <a:pt x="242825" y="512831"/>
                    </a:cubicBezTo>
                    <a:lnTo>
                      <a:pt x="242825" y="512831"/>
                    </a:lnTo>
                    <a:cubicBezTo>
                      <a:pt x="245569" y="512556"/>
                      <a:pt x="248312" y="512145"/>
                      <a:pt x="251192" y="511734"/>
                    </a:cubicBezTo>
                    <a:lnTo>
                      <a:pt x="251192" y="511734"/>
                    </a:lnTo>
                    <a:cubicBezTo>
                      <a:pt x="251192" y="511734"/>
                      <a:pt x="251192" y="511734"/>
                      <a:pt x="251329" y="511734"/>
                    </a:cubicBezTo>
                    <a:cubicBezTo>
                      <a:pt x="251467" y="511734"/>
                      <a:pt x="251604" y="511734"/>
                      <a:pt x="251878" y="511596"/>
                    </a:cubicBezTo>
                    <a:cubicBezTo>
                      <a:pt x="251878" y="511596"/>
                      <a:pt x="251741" y="511596"/>
                      <a:pt x="251741" y="511596"/>
                    </a:cubicBezTo>
                    <a:cubicBezTo>
                      <a:pt x="261891" y="509539"/>
                      <a:pt x="271903" y="506659"/>
                      <a:pt x="281642" y="503230"/>
                    </a:cubicBezTo>
                    <a:cubicBezTo>
                      <a:pt x="281367" y="503230"/>
                      <a:pt x="281230" y="503367"/>
                      <a:pt x="281093" y="503367"/>
                    </a:cubicBezTo>
                    <a:cubicBezTo>
                      <a:pt x="294260" y="498703"/>
                      <a:pt x="306879" y="493354"/>
                      <a:pt x="319361" y="487182"/>
                    </a:cubicBezTo>
                    <a:cubicBezTo>
                      <a:pt x="319361" y="487182"/>
                      <a:pt x="319361" y="487182"/>
                      <a:pt x="319361" y="487182"/>
                    </a:cubicBezTo>
                    <a:cubicBezTo>
                      <a:pt x="319498" y="487182"/>
                      <a:pt x="319498" y="487045"/>
                      <a:pt x="319635" y="487045"/>
                    </a:cubicBezTo>
                    <a:cubicBezTo>
                      <a:pt x="319772" y="487045"/>
                      <a:pt x="319772" y="486908"/>
                      <a:pt x="319909" y="486908"/>
                    </a:cubicBezTo>
                    <a:cubicBezTo>
                      <a:pt x="319909" y="486908"/>
                      <a:pt x="319772" y="486908"/>
                      <a:pt x="319772" y="486908"/>
                    </a:cubicBezTo>
                    <a:cubicBezTo>
                      <a:pt x="328825" y="482381"/>
                      <a:pt x="337603" y="477444"/>
                      <a:pt x="346381" y="472369"/>
                    </a:cubicBezTo>
                    <a:cubicBezTo>
                      <a:pt x="352828" y="468528"/>
                      <a:pt x="359137" y="464687"/>
                      <a:pt x="365446" y="460573"/>
                    </a:cubicBezTo>
                    <a:cubicBezTo>
                      <a:pt x="370384" y="457418"/>
                      <a:pt x="375185" y="454263"/>
                      <a:pt x="380123" y="450971"/>
                    </a:cubicBezTo>
                    <a:cubicBezTo>
                      <a:pt x="380671" y="450148"/>
                      <a:pt x="381357" y="449463"/>
                      <a:pt x="382043" y="448777"/>
                    </a:cubicBezTo>
                    <a:cubicBezTo>
                      <a:pt x="388215" y="441645"/>
                      <a:pt x="394387" y="434375"/>
                      <a:pt x="400697" y="427243"/>
                    </a:cubicBezTo>
                    <a:cubicBezTo>
                      <a:pt x="403303" y="424225"/>
                      <a:pt x="405909" y="421208"/>
                      <a:pt x="408515" y="418053"/>
                    </a:cubicBezTo>
                    <a:cubicBezTo>
                      <a:pt x="411944" y="414213"/>
                      <a:pt x="415510" y="410509"/>
                      <a:pt x="419076" y="406806"/>
                    </a:cubicBezTo>
                    <a:cubicBezTo>
                      <a:pt x="432243" y="393090"/>
                      <a:pt x="446645" y="380197"/>
                      <a:pt x="463104" y="370733"/>
                    </a:cubicBezTo>
                    <a:cubicBezTo>
                      <a:pt x="469825" y="366893"/>
                      <a:pt x="476958" y="363738"/>
                      <a:pt x="484639" y="362503"/>
                    </a:cubicBezTo>
                    <a:cubicBezTo>
                      <a:pt x="486970" y="362092"/>
                      <a:pt x="489576" y="361680"/>
                      <a:pt x="492045" y="362229"/>
                    </a:cubicBezTo>
                    <a:cubicBezTo>
                      <a:pt x="493965" y="362778"/>
                      <a:pt x="495337" y="363601"/>
                      <a:pt x="496434" y="365246"/>
                    </a:cubicBezTo>
                    <a:cubicBezTo>
                      <a:pt x="497394" y="366618"/>
                      <a:pt x="498080" y="368401"/>
                      <a:pt x="498355" y="370047"/>
                    </a:cubicBezTo>
                    <a:cubicBezTo>
                      <a:pt x="498629" y="371830"/>
                      <a:pt x="498355" y="373476"/>
                      <a:pt x="497669" y="375259"/>
                    </a:cubicBezTo>
                    <a:cubicBezTo>
                      <a:pt x="496709" y="377591"/>
                      <a:pt x="494926" y="379374"/>
                      <a:pt x="493280" y="381294"/>
                    </a:cubicBezTo>
                    <a:cubicBezTo>
                      <a:pt x="491908" y="382803"/>
                      <a:pt x="490399" y="384312"/>
                      <a:pt x="488890" y="385820"/>
                    </a:cubicBezTo>
                    <a:cubicBezTo>
                      <a:pt x="487245" y="387467"/>
                      <a:pt x="485324" y="388838"/>
                      <a:pt x="483404" y="390347"/>
                    </a:cubicBezTo>
                    <a:cubicBezTo>
                      <a:pt x="477918" y="394736"/>
                      <a:pt x="472294" y="398851"/>
                      <a:pt x="466671" y="402965"/>
                    </a:cubicBezTo>
                    <a:cubicBezTo>
                      <a:pt x="460910" y="407080"/>
                      <a:pt x="455012" y="411332"/>
                      <a:pt x="449251" y="415447"/>
                    </a:cubicBezTo>
                    <a:cubicBezTo>
                      <a:pt x="442393" y="420110"/>
                      <a:pt x="435672" y="424911"/>
                      <a:pt x="428814" y="429574"/>
                    </a:cubicBezTo>
                    <a:cubicBezTo>
                      <a:pt x="421819" y="434238"/>
                      <a:pt x="414961" y="438902"/>
                      <a:pt x="407966" y="443565"/>
                    </a:cubicBezTo>
                    <a:cubicBezTo>
                      <a:pt x="400559" y="448503"/>
                      <a:pt x="393016" y="453441"/>
                      <a:pt x="385472" y="458378"/>
                    </a:cubicBezTo>
                    <a:cubicBezTo>
                      <a:pt x="376831" y="469763"/>
                      <a:pt x="368190" y="481147"/>
                      <a:pt x="359411" y="492531"/>
                    </a:cubicBezTo>
                    <a:cubicBezTo>
                      <a:pt x="351593" y="504601"/>
                      <a:pt x="343638" y="516671"/>
                      <a:pt x="335683" y="528604"/>
                    </a:cubicBezTo>
                    <a:cubicBezTo>
                      <a:pt x="334723" y="529976"/>
                      <a:pt x="334037" y="531485"/>
                      <a:pt x="333214" y="532856"/>
                    </a:cubicBezTo>
                    <a:cubicBezTo>
                      <a:pt x="330745" y="537108"/>
                      <a:pt x="328413" y="541497"/>
                      <a:pt x="325944" y="545749"/>
                    </a:cubicBezTo>
                    <a:cubicBezTo>
                      <a:pt x="323750" y="549589"/>
                      <a:pt x="321555" y="553430"/>
                      <a:pt x="319361" y="557270"/>
                    </a:cubicBezTo>
                    <a:cubicBezTo>
                      <a:pt x="316480" y="562208"/>
                      <a:pt x="313874" y="567420"/>
                      <a:pt x="311268" y="572495"/>
                    </a:cubicBezTo>
                    <a:cubicBezTo>
                      <a:pt x="311268" y="572495"/>
                      <a:pt x="311268" y="572495"/>
                      <a:pt x="311268" y="572495"/>
                    </a:cubicBezTo>
                    <a:cubicBezTo>
                      <a:pt x="311268" y="572633"/>
                      <a:pt x="311131" y="572633"/>
                      <a:pt x="311131" y="572770"/>
                    </a:cubicBezTo>
                    <a:cubicBezTo>
                      <a:pt x="311131" y="572907"/>
                      <a:pt x="310994" y="572907"/>
                      <a:pt x="310994" y="573044"/>
                    </a:cubicBezTo>
                    <a:cubicBezTo>
                      <a:pt x="310994" y="573044"/>
                      <a:pt x="310994" y="573044"/>
                      <a:pt x="310994" y="573044"/>
                    </a:cubicBezTo>
                    <a:cubicBezTo>
                      <a:pt x="309211" y="576747"/>
                      <a:pt x="307565" y="580450"/>
                      <a:pt x="305782" y="584291"/>
                    </a:cubicBezTo>
                    <a:cubicBezTo>
                      <a:pt x="304136" y="588131"/>
                      <a:pt x="302490" y="591972"/>
                      <a:pt x="300981" y="595813"/>
                    </a:cubicBezTo>
                    <a:cubicBezTo>
                      <a:pt x="301118" y="595675"/>
                      <a:pt x="301118" y="595401"/>
                      <a:pt x="301256" y="595264"/>
                    </a:cubicBezTo>
                    <a:cubicBezTo>
                      <a:pt x="300570" y="597459"/>
                      <a:pt x="300021" y="599790"/>
                      <a:pt x="299473" y="602122"/>
                    </a:cubicBezTo>
                    <a:cubicBezTo>
                      <a:pt x="299061" y="604042"/>
                      <a:pt x="298787" y="605962"/>
                      <a:pt x="298650" y="608020"/>
                    </a:cubicBezTo>
                    <a:cubicBezTo>
                      <a:pt x="298650" y="608705"/>
                      <a:pt x="298650" y="609391"/>
                      <a:pt x="298650" y="610077"/>
                    </a:cubicBezTo>
                    <a:cubicBezTo>
                      <a:pt x="298650" y="609940"/>
                      <a:pt x="298650" y="609803"/>
                      <a:pt x="298650" y="609666"/>
                    </a:cubicBezTo>
                    <a:cubicBezTo>
                      <a:pt x="298650" y="610352"/>
                      <a:pt x="298787" y="610900"/>
                      <a:pt x="298787" y="611586"/>
                    </a:cubicBezTo>
                    <a:cubicBezTo>
                      <a:pt x="298787" y="611311"/>
                      <a:pt x="298650" y="611175"/>
                      <a:pt x="298650" y="611037"/>
                    </a:cubicBezTo>
                    <a:cubicBezTo>
                      <a:pt x="298787" y="611723"/>
                      <a:pt x="298924" y="612409"/>
                      <a:pt x="299061" y="613095"/>
                    </a:cubicBezTo>
                    <a:cubicBezTo>
                      <a:pt x="299061" y="612820"/>
                      <a:pt x="298924" y="612683"/>
                      <a:pt x="298787" y="612546"/>
                    </a:cubicBezTo>
                    <a:cubicBezTo>
                      <a:pt x="299061" y="613643"/>
                      <a:pt x="299610" y="614740"/>
                      <a:pt x="300158" y="615701"/>
                    </a:cubicBezTo>
                    <a:cubicBezTo>
                      <a:pt x="300158" y="615563"/>
                      <a:pt x="300021" y="615563"/>
                      <a:pt x="300021" y="615426"/>
                    </a:cubicBezTo>
                    <a:cubicBezTo>
                      <a:pt x="300295" y="615975"/>
                      <a:pt x="300570" y="616387"/>
                      <a:pt x="300844" y="616798"/>
                    </a:cubicBezTo>
                    <a:cubicBezTo>
                      <a:pt x="301256" y="617210"/>
                      <a:pt x="301530" y="617621"/>
                      <a:pt x="301804" y="618169"/>
                    </a:cubicBezTo>
                    <a:cubicBezTo>
                      <a:pt x="301804" y="618169"/>
                      <a:pt x="301667" y="618033"/>
                      <a:pt x="301667" y="618033"/>
                    </a:cubicBezTo>
                    <a:cubicBezTo>
                      <a:pt x="302353" y="618855"/>
                      <a:pt x="303176" y="619678"/>
                      <a:pt x="304136" y="620364"/>
                    </a:cubicBezTo>
                    <a:cubicBezTo>
                      <a:pt x="303999" y="620227"/>
                      <a:pt x="303862" y="620090"/>
                      <a:pt x="303724" y="619953"/>
                    </a:cubicBezTo>
                    <a:cubicBezTo>
                      <a:pt x="303999" y="620227"/>
                      <a:pt x="304410" y="620501"/>
                      <a:pt x="304685" y="620639"/>
                    </a:cubicBezTo>
                    <a:cubicBezTo>
                      <a:pt x="305096" y="620776"/>
                      <a:pt x="305508" y="621050"/>
                      <a:pt x="305782" y="621187"/>
                    </a:cubicBezTo>
                    <a:cubicBezTo>
                      <a:pt x="305645" y="621187"/>
                      <a:pt x="305370" y="621050"/>
                      <a:pt x="305233" y="621050"/>
                    </a:cubicBezTo>
                    <a:cubicBezTo>
                      <a:pt x="306331" y="621462"/>
                      <a:pt x="307565" y="621873"/>
                      <a:pt x="308662" y="622010"/>
                    </a:cubicBezTo>
                    <a:cubicBezTo>
                      <a:pt x="308662" y="622010"/>
                      <a:pt x="308662" y="622010"/>
                      <a:pt x="308525" y="622010"/>
                    </a:cubicBezTo>
                    <a:cubicBezTo>
                      <a:pt x="309211" y="622147"/>
                      <a:pt x="309897" y="622284"/>
                      <a:pt x="310582" y="622284"/>
                    </a:cubicBezTo>
                    <a:cubicBezTo>
                      <a:pt x="310445" y="622284"/>
                      <a:pt x="310171" y="622284"/>
                      <a:pt x="310034" y="622284"/>
                    </a:cubicBezTo>
                    <a:cubicBezTo>
                      <a:pt x="312228" y="622421"/>
                      <a:pt x="314423" y="622421"/>
                      <a:pt x="316480" y="622421"/>
                    </a:cubicBezTo>
                    <a:cubicBezTo>
                      <a:pt x="316206" y="622421"/>
                      <a:pt x="316069" y="622421"/>
                      <a:pt x="315932" y="622421"/>
                    </a:cubicBezTo>
                    <a:cubicBezTo>
                      <a:pt x="317989" y="622284"/>
                      <a:pt x="320184" y="622010"/>
                      <a:pt x="322241" y="621736"/>
                    </a:cubicBezTo>
                    <a:cubicBezTo>
                      <a:pt x="324298" y="621324"/>
                      <a:pt x="326219" y="620776"/>
                      <a:pt x="328276" y="620090"/>
                    </a:cubicBezTo>
                    <a:cubicBezTo>
                      <a:pt x="332528" y="618581"/>
                      <a:pt x="336780" y="616935"/>
                      <a:pt x="340895" y="614878"/>
                    </a:cubicBezTo>
                    <a:cubicBezTo>
                      <a:pt x="340895" y="614878"/>
                      <a:pt x="340758" y="614878"/>
                      <a:pt x="340758" y="615015"/>
                    </a:cubicBezTo>
                    <a:cubicBezTo>
                      <a:pt x="340895" y="615015"/>
                      <a:pt x="340895" y="614878"/>
                      <a:pt x="341032" y="614878"/>
                    </a:cubicBezTo>
                    <a:cubicBezTo>
                      <a:pt x="341032" y="614878"/>
                      <a:pt x="341032" y="614878"/>
                      <a:pt x="341169" y="614878"/>
                    </a:cubicBezTo>
                    <a:cubicBezTo>
                      <a:pt x="341169" y="614878"/>
                      <a:pt x="341169" y="614878"/>
                      <a:pt x="341169" y="614878"/>
                    </a:cubicBezTo>
                    <a:cubicBezTo>
                      <a:pt x="345833" y="612546"/>
                      <a:pt x="350222" y="609940"/>
                      <a:pt x="354474" y="607060"/>
                    </a:cubicBezTo>
                    <a:cubicBezTo>
                      <a:pt x="360509" y="602945"/>
                      <a:pt x="366269" y="598693"/>
                      <a:pt x="372030" y="594166"/>
                    </a:cubicBezTo>
                    <a:cubicBezTo>
                      <a:pt x="378614" y="588955"/>
                      <a:pt x="384923" y="583331"/>
                      <a:pt x="391233" y="577844"/>
                    </a:cubicBezTo>
                    <a:cubicBezTo>
                      <a:pt x="391233" y="577844"/>
                      <a:pt x="391095" y="577982"/>
                      <a:pt x="391095" y="577982"/>
                    </a:cubicBezTo>
                    <a:cubicBezTo>
                      <a:pt x="400285" y="569478"/>
                      <a:pt x="409475" y="560974"/>
                      <a:pt x="418665" y="552470"/>
                    </a:cubicBezTo>
                    <a:cubicBezTo>
                      <a:pt x="419762" y="551510"/>
                      <a:pt x="420859" y="550412"/>
                      <a:pt x="421956" y="549178"/>
                    </a:cubicBezTo>
                    <a:cubicBezTo>
                      <a:pt x="423877" y="547258"/>
                      <a:pt x="425934" y="545201"/>
                      <a:pt x="427854" y="543280"/>
                    </a:cubicBezTo>
                    <a:cubicBezTo>
                      <a:pt x="431695" y="536422"/>
                      <a:pt x="435672" y="529564"/>
                      <a:pt x="439513" y="522706"/>
                    </a:cubicBezTo>
                    <a:cubicBezTo>
                      <a:pt x="441022" y="519963"/>
                      <a:pt x="442530" y="517357"/>
                      <a:pt x="444176" y="514614"/>
                    </a:cubicBezTo>
                    <a:cubicBezTo>
                      <a:pt x="445136" y="513105"/>
                      <a:pt x="446097" y="511596"/>
                      <a:pt x="447057" y="510088"/>
                    </a:cubicBezTo>
                    <a:cubicBezTo>
                      <a:pt x="451994" y="502269"/>
                      <a:pt x="457069" y="494314"/>
                      <a:pt x="462007" y="486359"/>
                    </a:cubicBezTo>
                    <a:cubicBezTo>
                      <a:pt x="463242" y="484438"/>
                      <a:pt x="464476" y="482381"/>
                      <a:pt x="465710" y="480461"/>
                    </a:cubicBezTo>
                    <a:cubicBezTo>
                      <a:pt x="466945" y="478403"/>
                      <a:pt x="468454" y="476483"/>
                      <a:pt x="469825" y="474563"/>
                    </a:cubicBezTo>
                    <a:cubicBezTo>
                      <a:pt x="475037" y="467157"/>
                      <a:pt x="480249" y="459750"/>
                      <a:pt x="485599" y="452343"/>
                    </a:cubicBezTo>
                    <a:cubicBezTo>
                      <a:pt x="488753" y="447817"/>
                      <a:pt x="492182" y="443428"/>
                      <a:pt x="495474" y="439176"/>
                    </a:cubicBezTo>
                    <a:cubicBezTo>
                      <a:pt x="498080" y="435884"/>
                      <a:pt x="500686" y="432729"/>
                      <a:pt x="503429" y="429712"/>
                    </a:cubicBezTo>
                    <a:cubicBezTo>
                      <a:pt x="506584" y="426283"/>
                      <a:pt x="510150" y="423128"/>
                      <a:pt x="513579" y="419973"/>
                    </a:cubicBezTo>
                    <a:cubicBezTo>
                      <a:pt x="514951" y="418739"/>
                      <a:pt x="517008" y="418328"/>
                      <a:pt x="518654" y="419287"/>
                    </a:cubicBezTo>
                    <a:cubicBezTo>
                      <a:pt x="519614" y="419836"/>
                      <a:pt x="520437" y="420385"/>
                      <a:pt x="521397" y="420934"/>
                    </a:cubicBezTo>
                    <a:cubicBezTo>
                      <a:pt x="521946" y="421345"/>
                      <a:pt x="522358" y="422031"/>
                      <a:pt x="522769" y="422580"/>
                    </a:cubicBezTo>
                    <a:cubicBezTo>
                      <a:pt x="523592" y="423677"/>
                      <a:pt x="523866" y="425186"/>
                      <a:pt x="523866" y="426557"/>
                    </a:cubicBezTo>
                    <a:cubicBezTo>
                      <a:pt x="523866" y="428889"/>
                      <a:pt x="522769" y="431083"/>
                      <a:pt x="521946" y="433141"/>
                    </a:cubicBezTo>
                    <a:cubicBezTo>
                      <a:pt x="520026" y="437255"/>
                      <a:pt x="517968" y="441370"/>
                      <a:pt x="515637" y="445348"/>
                    </a:cubicBezTo>
                    <a:cubicBezTo>
                      <a:pt x="513442" y="449189"/>
                      <a:pt x="510973" y="452892"/>
                      <a:pt x="508779" y="456595"/>
                    </a:cubicBezTo>
                    <a:cubicBezTo>
                      <a:pt x="506996" y="459476"/>
                      <a:pt x="505350" y="462356"/>
                      <a:pt x="503429" y="465099"/>
                    </a:cubicBezTo>
                    <a:cubicBezTo>
                      <a:pt x="501098" y="468528"/>
                      <a:pt x="498903" y="471957"/>
                      <a:pt x="496571" y="475386"/>
                    </a:cubicBezTo>
                    <a:cubicBezTo>
                      <a:pt x="495200" y="477306"/>
                      <a:pt x="493965" y="479364"/>
                      <a:pt x="492594" y="481284"/>
                    </a:cubicBezTo>
                    <a:cubicBezTo>
                      <a:pt x="491908" y="482244"/>
                      <a:pt x="491222" y="483341"/>
                      <a:pt x="490536" y="484302"/>
                    </a:cubicBezTo>
                    <a:cubicBezTo>
                      <a:pt x="485461" y="491022"/>
                      <a:pt x="480387" y="497743"/>
                      <a:pt x="475449" y="504464"/>
                    </a:cubicBezTo>
                    <a:cubicBezTo>
                      <a:pt x="474352" y="505835"/>
                      <a:pt x="473391" y="507207"/>
                      <a:pt x="472157" y="508441"/>
                    </a:cubicBezTo>
                    <a:cubicBezTo>
                      <a:pt x="469002" y="512008"/>
                      <a:pt x="465848" y="515574"/>
                      <a:pt x="462693" y="519277"/>
                    </a:cubicBezTo>
                    <a:cubicBezTo>
                      <a:pt x="459538" y="522843"/>
                      <a:pt x="456384" y="526409"/>
                      <a:pt x="453366" y="529976"/>
                    </a:cubicBezTo>
                    <a:cubicBezTo>
                      <a:pt x="452269" y="531210"/>
                      <a:pt x="451034" y="532582"/>
                      <a:pt x="449937" y="533816"/>
                    </a:cubicBezTo>
                    <a:cubicBezTo>
                      <a:pt x="444999" y="538891"/>
                      <a:pt x="439924" y="543829"/>
                      <a:pt x="434849" y="548904"/>
                    </a:cubicBezTo>
                    <a:cubicBezTo>
                      <a:pt x="433889" y="550687"/>
                      <a:pt x="432792" y="552470"/>
                      <a:pt x="431969" y="554253"/>
                    </a:cubicBezTo>
                    <a:cubicBezTo>
                      <a:pt x="427168" y="563443"/>
                      <a:pt x="422368" y="572633"/>
                      <a:pt x="417704" y="581959"/>
                    </a:cubicBezTo>
                    <a:cubicBezTo>
                      <a:pt x="415098" y="587583"/>
                      <a:pt x="412355" y="593069"/>
                      <a:pt x="409749" y="598693"/>
                    </a:cubicBezTo>
                    <a:cubicBezTo>
                      <a:pt x="405634" y="607471"/>
                      <a:pt x="401520" y="616112"/>
                      <a:pt x="398228" y="625302"/>
                    </a:cubicBezTo>
                    <a:cubicBezTo>
                      <a:pt x="398228" y="625027"/>
                      <a:pt x="398365" y="624891"/>
                      <a:pt x="398365" y="624753"/>
                    </a:cubicBezTo>
                    <a:cubicBezTo>
                      <a:pt x="397130" y="628182"/>
                      <a:pt x="395896" y="631749"/>
                      <a:pt x="394936" y="635314"/>
                    </a:cubicBezTo>
                    <a:cubicBezTo>
                      <a:pt x="394524" y="637235"/>
                      <a:pt x="394250" y="639292"/>
                      <a:pt x="394113" y="641213"/>
                    </a:cubicBezTo>
                    <a:cubicBezTo>
                      <a:pt x="394113" y="641213"/>
                      <a:pt x="394113" y="641213"/>
                      <a:pt x="394113" y="641213"/>
                    </a:cubicBezTo>
                    <a:cubicBezTo>
                      <a:pt x="393976" y="642584"/>
                      <a:pt x="393976" y="643956"/>
                      <a:pt x="393976" y="645327"/>
                    </a:cubicBezTo>
                    <a:cubicBezTo>
                      <a:pt x="394113" y="645876"/>
                      <a:pt x="394113" y="646562"/>
                      <a:pt x="394250" y="647110"/>
                    </a:cubicBezTo>
                    <a:cubicBezTo>
                      <a:pt x="394250" y="646973"/>
                      <a:pt x="394113" y="646699"/>
                      <a:pt x="394113" y="646562"/>
                    </a:cubicBezTo>
                    <a:cubicBezTo>
                      <a:pt x="394250" y="647248"/>
                      <a:pt x="394387" y="647796"/>
                      <a:pt x="394524" y="648345"/>
                    </a:cubicBezTo>
                    <a:cubicBezTo>
                      <a:pt x="394662" y="648619"/>
                      <a:pt x="394799" y="649030"/>
                      <a:pt x="394936" y="649305"/>
                    </a:cubicBezTo>
                    <a:cubicBezTo>
                      <a:pt x="395073" y="649579"/>
                      <a:pt x="395347" y="649853"/>
                      <a:pt x="395485" y="650128"/>
                    </a:cubicBezTo>
                    <a:cubicBezTo>
                      <a:pt x="395347" y="649991"/>
                      <a:pt x="395210" y="649853"/>
                      <a:pt x="395073" y="649716"/>
                    </a:cubicBezTo>
                    <a:cubicBezTo>
                      <a:pt x="395485" y="650128"/>
                      <a:pt x="395896" y="650539"/>
                      <a:pt x="396307" y="650951"/>
                    </a:cubicBezTo>
                    <a:cubicBezTo>
                      <a:pt x="396719" y="651225"/>
                      <a:pt x="397130" y="651500"/>
                      <a:pt x="397405" y="651911"/>
                    </a:cubicBezTo>
                    <a:cubicBezTo>
                      <a:pt x="397268" y="651774"/>
                      <a:pt x="397130" y="651637"/>
                      <a:pt x="396993" y="651637"/>
                    </a:cubicBezTo>
                    <a:cubicBezTo>
                      <a:pt x="397816" y="652185"/>
                      <a:pt x="398639" y="652734"/>
                      <a:pt x="399462" y="653145"/>
                    </a:cubicBezTo>
                    <a:cubicBezTo>
                      <a:pt x="399874" y="653282"/>
                      <a:pt x="400285" y="653420"/>
                      <a:pt x="400697" y="653557"/>
                    </a:cubicBezTo>
                    <a:cubicBezTo>
                      <a:pt x="401108" y="653557"/>
                      <a:pt x="401520" y="653694"/>
                      <a:pt x="401931" y="653694"/>
                    </a:cubicBezTo>
                    <a:cubicBezTo>
                      <a:pt x="402480" y="653694"/>
                      <a:pt x="403028" y="653694"/>
                      <a:pt x="403577" y="653831"/>
                    </a:cubicBezTo>
                    <a:cubicBezTo>
                      <a:pt x="403303" y="653831"/>
                      <a:pt x="403165" y="653831"/>
                      <a:pt x="402891" y="653831"/>
                    </a:cubicBezTo>
                    <a:cubicBezTo>
                      <a:pt x="404263" y="653831"/>
                      <a:pt x="405497" y="653694"/>
                      <a:pt x="406732" y="653420"/>
                    </a:cubicBezTo>
                    <a:cubicBezTo>
                      <a:pt x="410298" y="652597"/>
                      <a:pt x="413727" y="651637"/>
                      <a:pt x="417156" y="650677"/>
                    </a:cubicBezTo>
                    <a:cubicBezTo>
                      <a:pt x="417019" y="650677"/>
                      <a:pt x="417019" y="650677"/>
                      <a:pt x="416881" y="650814"/>
                    </a:cubicBezTo>
                    <a:cubicBezTo>
                      <a:pt x="417019" y="650814"/>
                      <a:pt x="417156" y="650677"/>
                      <a:pt x="417430" y="650677"/>
                    </a:cubicBezTo>
                    <a:cubicBezTo>
                      <a:pt x="417430" y="650677"/>
                      <a:pt x="417430" y="650677"/>
                      <a:pt x="417567" y="650677"/>
                    </a:cubicBezTo>
                    <a:cubicBezTo>
                      <a:pt x="417567" y="650677"/>
                      <a:pt x="417567" y="650677"/>
                      <a:pt x="417567" y="650677"/>
                    </a:cubicBezTo>
                    <a:cubicBezTo>
                      <a:pt x="421271" y="649305"/>
                      <a:pt x="424700" y="647796"/>
                      <a:pt x="428129" y="646150"/>
                    </a:cubicBezTo>
                    <a:cubicBezTo>
                      <a:pt x="435947" y="642172"/>
                      <a:pt x="443491" y="637784"/>
                      <a:pt x="450897" y="632846"/>
                    </a:cubicBezTo>
                    <a:lnTo>
                      <a:pt x="450897" y="632846"/>
                    </a:lnTo>
                    <a:cubicBezTo>
                      <a:pt x="459675" y="626811"/>
                      <a:pt x="467905" y="620227"/>
                      <a:pt x="475997" y="613232"/>
                    </a:cubicBezTo>
                    <a:cubicBezTo>
                      <a:pt x="475860" y="613369"/>
                      <a:pt x="475723" y="613506"/>
                      <a:pt x="475586" y="613643"/>
                    </a:cubicBezTo>
                    <a:cubicBezTo>
                      <a:pt x="478192" y="611311"/>
                      <a:pt x="480798" y="608843"/>
                      <a:pt x="483404" y="606511"/>
                    </a:cubicBezTo>
                    <a:cubicBezTo>
                      <a:pt x="484090" y="604865"/>
                      <a:pt x="484776" y="603219"/>
                      <a:pt x="485599" y="601710"/>
                    </a:cubicBezTo>
                    <a:cubicBezTo>
                      <a:pt x="486833" y="598830"/>
                      <a:pt x="488068" y="595950"/>
                      <a:pt x="489302" y="593069"/>
                    </a:cubicBezTo>
                    <a:cubicBezTo>
                      <a:pt x="490125" y="591149"/>
                      <a:pt x="491085" y="589366"/>
                      <a:pt x="492045" y="587583"/>
                    </a:cubicBezTo>
                    <a:cubicBezTo>
                      <a:pt x="496434" y="578668"/>
                      <a:pt x="500961" y="569615"/>
                      <a:pt x="505487" y="560699"/>
                    </a:cubicBezTo>
                    <a:cubicBezTo>
                      <a:pt x="506310" y="558917"/>
                      <a:pt x="507133" y="557270"/>
                      <a:pt x="508093" y="555488"/>
                    </a:cubicBezTo>
                    <a:cubicBezTo>
                      <a:pt x="509739" y="552470"/>
                      <a:pt x="511522" y="549315"/>
                      <a:pt x="513168" y="546298"/>
                    </a:cubicBezTo>
                    <a:cubicBezTo>
                      <a:pt x="517557" y="538343"/>
                      <a:pt x="521946" y="530524"/>
                      <a:pt x="526335" y="522569"/>
                    </a:cubicBezTo>
                    <a:cubicBezTo>
                      <a:pt x="527707" y="520237"/>
                      <a:pt x="529078" y="517906"/>
                      <a:pt x="530450" y="515574"/>
                    </a:cubicBezTo>
                    <a:cubicBezTo>
                      <a:pt x="533056" y="511185"/>
                      <a:pt x="535799" y="506796"/>
                      <a:pt x="538542" y="502544"/>
                    </a:cubicBezTo>
                    <a:cubicBezTo>
                      <a:pt x="540874" y="498977"/>
                      <a:pt x="543480" y="495548"/>
                      <a:pt x="545949" y="492119"/>
                    </a:cubicBezTo>
                    <a:cubicBezTo>
                      <a:pt x="548555" y="488553"/>
                      <a:pt x="551161" y="484850"/>
                      <a:pt x="554179" y="481558"/>
                    </a:cubicBezTo>
                    <a:cubicBezTo>
                      <a:pt x="557882" y="477444"/>
                      <a:pt x="562134" y="473877"/>
                      <a:pt x="567072" y="471134"/>
                    </a:cubicBezTo>
                    <a:cubicBezTo>
                      <a:pt x="569541" y="469763"/>
                      <a:pt x="573107" y="468802"/>
                      <a:pt x="575713" y="470174"/>
                    </a:cubicBezTo>
                    <a:cubicBezTo>
                      <a:pt x="576399" y="470448"/>
                      <a:pt x="576947" y="470860"/>
                      <a:pt x="577496" y="471134"/>
                    </a:cubicBezTo>
                    <a:cubicBezTo>
                      <a:pt x="578319" y="471820"/>
                      <a:pt x="579005" y="472506"/>
                      <a:pt x="579553" y="473329"/>
                    </a:cubicBezTo>
                    <a:cubicBezTo>
                      <a:pt x="580651" y="474700"/>
                      <a:pt x="581611" y="476483"/>
                      <a:pt x="582159" y="478129"/>
                    </a:cubicBezTo>
                    <a:cubicBezTo>
                      <a:pt x="582571" y="479912"/>
                      <a:pt x="582708" y="481970"/>
                      <a:pt x="582434" y="483753"/>
                    </a:cubicBezTo>
                    <a:cubicBezTo>
                      <a:pt x="581885" y="487456"/>
                      <a:pt x="580788" y="490885"/>
                      <a:pt x="579690" y="494451"/>
                    </a:cubicBezTo>
                    <a:cubicBezTo>
                      <a:pt x="578867" y="496920"/>
                      <a:pt x="577633" y="499252"/>
                      <a:pt x="576399" y="501583"/>
                    </a:cubicBezTo>
                    <a:cubicBezTo>
                      <a:pt x="574753" y="505012"/>
                      <a:pt x="572832" y="508305"/>
                      <a:pt x="570912" y="511734"/>
                    </a:cubicBezTo>
                    <a:cubicBezTo>
                      <a:pt x="568032" y="516808"/>
                      <a:pt x="564877" y="521746"/>
                      <a:pt x="561585" y="526547"/>
                    </a:cubicBezTo>
                    <a:cubicBezTo>
                      <a:pt x="557470" y="532719"/>
                      <a:pt x="553356" y="538754"/>
                      <a:pt x="549241" y="544926"/>
                    </a:cubicBezTo>
                    <a:cubicBezTo>
                      <a:pt x="549378" y="544789"/>
                      <a:pt x="549515" y="544652"/>
                      <a:pt x="549515" y="544515"/>
                    </a:cubicBezTo>
                    <a:cubicBezTo>
                      <a:pt x="548144" y="546572"/>
                      <a:pt x="546635" y="548355"/>
                      <a:pt x="545126" y="550275"/>
                    </a:cubicBezTo>
                    <a:cubicBezTo>
                      <a:pt x="541834" y="554527"/>
                      <a:pt x="538542" y="558917"/>
                      <a:pt x="535113" y="563169"/>
                    </a:cubicBezTo>
                    <a:cubicBezTo>
                      <a:pt x="533879" y="564814"/>
                      <a:pt x="532645" y="566460"/>
                      <a:pt x="531410" y="567969"/>
                    </a:cubicBezTo>
                    <a:cubicBezTo>
                      <a:pt x="528530" y="571398"/>
                      <a:pt x="525649" y="574690"/>
                      <a:pt x="522769" y="577982"/>
                    </a:cubicBezTo>
                    <a:cubicBezTo>
                      <a:pt x="519751" y="581548"/>
                      <a:pt x="516734" y="585114"/>
                      <a:pt x="513579" y="588680"/>
                    </a:cubicBezTo>
                    <a:cubicBezTo>
                      <a:pt x="509739" y="593069"/>
                      <a:pt x="505624" y="597459"/>
                      <a:pt x="501509" y="601710"/>
                    </a:cubicBezTo>
                    <a:cubicBezTo>
                      <a:pt x="497943" y="605551"/>
                      <a:pt x="494103" y="609254"/>
                      <a:pt x="490399" y="612820"/>
                    </a:cubicBezTo>
                    <a:cubicBezTo>
                      <a:pt x="489439" y="615152"/>
                      <a:pt x="488479" y="617347"/>
                      <a:pt x="487382" y="619678"/>
                    </a:cubicBezTo>
                    <a:cubicBezTo>
                      <a:pt x="485873" y="623107"/>
                      <a:pt x="484501" y="626399"/>
                      <a:pt x="482993" y="629828"/>
                    </a:cubicBezTo>
                    <a:cubicBezTo>
                      <a:pt x="482170" y="631611"/>
                      <a:pt x="481484" y="633532"/>
                      <a:pt x="480798" y="635314"/>
                    </a:cubicBezTo>
                    <a:cubicBezTo>
                      <a:pt x="479015" y="639841"/>
                      <a:pt x="477369" y="644230"/>
                      <a:pt x="475860" y="648756"/>
                    </a:cubicBezTo>
                    <a:cubicBezTo>
                      <a:pt x="475860" y="648756"/>
                      <a:pt x="475860" y="648756"/>
                      <a:pt x="475860" y="648756"/>
                    </a:cubicBezTo>
                    <a:cubicBezTo>
                      <a:pt x="472706" y="657946"/>
                      <a:pt x="469825" y="667136"/>
                      <a:pt x="467768" y="676600"/>
                    </a:cubicBezTo>
                    <a:cubicBezTo>
                      <a:pt x="467768" y="676600"/>
                      <a:pt x="467768" y="676600"/>
                      <a:pt x="467768" y="676600"/>
                    </a:cubicBezTo>
                    <a:cubicBezTo>
                      <a:pt x="466808" y="681126"/>
                      <a:pt x="466259" y="685790"/>
                      <a:pt x="465848" y="690316"/>
                    </a:cubicBezTo>
                    <a:cubicBezTo>
                      <a:pt x="465848" y="690042"/>
                      <a:pt x="465848" y="689904"/>
                      <a:pt x="465848" y="689630"/>
                    </a:cubicBezTo>
                    <a:cubicBezTo>
                      <a:pt x="465710" y="691962"/>
                      <a:pt x="465710" y="694430"/>
                      <a:pt x="465710" y="696762"/>
                    </a:cubicBezTo>
                    <a:cubicBezTo>
                      <a:pt x="465710" y="696625"/>
                      <a:pt x="465710" y="696488"/>
                      <a:pt x="465710" y="696351"/>
                    </a:cubicBezTo>
                    <a:cubicBezTo>
                      <a:pt x="465985" y="699368"/>
                      <a:pt x="466396" y="702249"/>
                      <a:pt x="466945" y="705129"/>
                    </a:cubicBezTo>
                    <a:cubicBezTo>
                      <a:pt x="466945" y="704855"/>
                      <a:pt x="466808" y="704717"/>
                      <a:pt x="466808" y="704443"/>
                    </a:cubicBezTo>
                    <a:cubicBezTo>
                      <a:pt x="467082" y="705815"/>
                      <a:pt x="467494" y="707187"/>
                      <a:pt x="467905" y="708421"/>
                    </a:cubicBezTo>
                    <a:cubicBezTo>
                      <a:pt x="467905" y="708284"/>
                      <a:pt x="467905" y="708284"/>
                      <a:pt x="467768" y="708146"/>
                    </a:cubicBezTo>
                    <a:cubicBezTo>
                      <a:pt x="468179" y="709518"/>
                      <a:pt x="468865" y="710752"/>
                      <a:pt x="469414" y="711987"/>
                    </a:cubicBezTo>
                    <a:cubicBezTo>
                      <a:pt x="469414" y="711850"/>
                      <a:pt x="469277" y="711713"/>
                      <a:pt x="469277" y="711575"/>
                    </a:cubicBezTo>
                    <a:cubicBezTo>
                      <a:pt x="469551" y="711987"/>
                      <a:pt x="469825" y="712399"/>
                      <a:pt x="470100" y="712947"/>
                    </a:cubicBezTo>
                    <a:cubicBezTo>
                      <a:pt x="470100" y="712947"/>
                      <a:pt x="469962" y="712810"/>
                      <a:pt x="469962" y="712810"/>
                    </a:cubicBezTo>
                    <a:cubicBezTo>
                      <a:pt x="469962" y="712947"/>
                      <a:pt x="470100" y="713084"/>
                      <a:pt x="470237" y="713084"/>
                    </a:cubicBezTo>
                    <a:cubicBezTo>
                      <a:pt x="470237" y="713084"/>
                      <a:pt x="470374" y="713222"/>
                      <a:pt x="470374" y="713222"/>
                    </a:cubicBezTo>
                    <a:cubicBezTo>
                      <a:pt x="470374" y="713222"/>
                      <a:pt x="470374" y="713222"/>
                      <a:pt x="470374" y="713084"/>
                    </a:cubicBezTo>
                    <a:cubicBezTo>
                      <a:pt x="471060" y="714045"/>
                      <a:pt x="471745" y="715004"/>
                      <a:pt x="472431" y="715965"/>
                    </a:cubicBezTo>
                    <a:cubicBezTo>
                      <a:pt x="472294" y="715828"/>
                      <a:pt x="472157" y="715690"/>
                      <a:pt x="472020" y="715553"/>
                    </a:cubicBezTo>
                    <a:cubicBezTo>
                      <a:pt x="472706" y="716513"/>
                      <a:pt x="473529" y="717336"/>
                      <a:pt x="474489" y="718022"/>
                    </a:cubicBezTo>
                    <a:cubicBezTo>
                      <a:pt x="474489" y="718022"/>
                      <a:pt x="474489" y="718022"/>
                      <a:pt x="474489" y="718022"/>
                    </a:cubicBezTo>
                    <a:cubicBezTo>
                      <a:pt x="474900" y="718433"/>
                      <a:pt x="475449" y="718708"/>
                      <a:pt x="475860" y="719119"/>
                    </a:cubicBezTo>
                    <a:cubicBezTo>
                      <a:pt x="476820" y="719805"/>
                      <a:pt x="477918" y="720491"/>
                      <a:pt x="478878" y="720903"/>
                    </a:cubicBezTo>
                    <a:cubicBezTo>
                      <a:pt x="478741" y="720903"/>
                      <a:pt x="478603" y="720765"/>
                      <a:pt x="478603" y="720765"/>
                    </a:cubicBezTo>
                    <a:cubicBezTo>
                      <a:pt x="479015" y="720903"/>
                      <a:pt x="479564" y="721177"/>
                      <a:pt x="479975" y="721314"/>
                    </a:cubicBezTo>
                    <a:cubicBezTo>
                      <a:pt x="479838" y="721314"/>
                      <a:pt x="479838" y="721314"/>
                      <a:pt x="479701" y="721177"/>
                    </a:cubicBezTo>
                    <a:cubicBezTo>
                      <a:pt x="479838" y="721177"/>
                      <a:pt x="479838" y="721177"/>
                      <a:pt x="479975" y="721314"/>
                    </a:cubicBezTo>
                    <a:cubicBezTo>
                      <a:pt x="480112" y="721314"/>
                      <a:pt x="480112" y="721451"/>
                      <a:pt x="480249" y="721451"/>
                    </a:cubicBezTo>
                    <a:cubicBezTo>
                      <a:pt x="480249" y="721451"/>
                      <a:pt x="480112" y="721451"/>
                      <a:pt x="480112" y="721451"/>
                    </a:cubicBezTo>
                    <a:cubicBezTo>
                      <a:pt x="481347" y="721862"/>
                      <a:pt x="482581" y="722137"/>
                      <a:pt x="483816" y="722411"/>
                    </a:cubicBezTo>
                    <a:lnTo>
                      <a:pt x="483816" y="722411"/>
                    </a:lnTo>
                    <a:cubicBezTo>
                      <a:pt x="484913" y="722686"/>
                      <a:pt x="486147" y="722823"/>
                      <a:pt x="487245" y="722823"/>
                    </a:cubicBezTo>
                    <a:cubicBezTo>
                      <a:pt x="487107" y="722823"/>
                      <a:pt x="486970" y="722823"/>
                      <a:pt x="486833" y="722823"/>
                    </a:cubicBezTo>
                    <a:cubicBezTo>
                      <a:pt x="487519" y="722823"/>
                      <a:pt x="488205" y="722823"/>
                      <a:pt x="488890" y="722823"/>
                    </a:cubicBezTo>
                    <a:cubicBezTo>
                      <a:pt x="488616" y="722823"/>
                      <a:pt x="488479" y="722823"/>
                      <a:pt x="488205" y="722823"/>
                    </a:cubicBezTo>
                    <a:cubicBezTo>
                      <a:pt x="489851" y="722823"/>
                      <a:pt x="491359" y="722548"/>
                      <a:pt x="493005" y="722274"/>
                    </a:cubicBezTo>
                    <a:cubicBezTo>
                      <a:pt x="495063" y="721725"/>
                      <a:pt x="497120" y="721177"/>
                      <a:pt x="499177" y="720491"/>
                    </a:cubicBezTo>
                    <a:cubicBezTo>
                      <a:pt x="501921" y="719394"/>
                      <a:pt x="504801" y="718159"/>
                      <a:pt x="507407" y="716925"/>
                    </a:cubicBezTo>
                    <a:cubicBezTo>
                      <a:pt x="507407" y="716925"/>
                      <a:pt x="507270" y="716925"/>
                      <a:pt x="507270" y="716925"/>
                    </a:cubicBezTo>
                    <a:cubicBezTo>
                      <a:pt x="507270" y="716925"/>
                      <a:pt x="507407" y="716925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10150" y="715279"/>
                      <a:pt x="512756" y="713770"/>
                      <a:pt x="515500" y="711987"/>
                    </a:cubicBezTo>
                    <a:cubicBezTo>
                      <a:pt x="515362" y="712124"/>
                      <a:pt x="515088" y="712261"/>
                      <a:pt x="514951" y="712261"/>
                    </a:cubicBezTo>
                    <a:cubicBezTo>
                      <a:pt x="522358" y="707187"/>
                      <a:pt x="529353" y="701700"/>
                      <a:pt x="536211" y="695802"/>
                    </a:cubicBezTo>
                    <a:cubicBezTo>
                      <a:pt x="538405" y="693745"/>
                      <a:pt x="540600" y="691825"/>
                      <a:pt x="542794" y="689767"/>
                    </a:cubicBezTo>
                    <a:cubicBezTo>
                      <a:pt x="543343" y="687435"/>
                      <a:pt x="543754" y="685104"/>
                      <a:pt x="544303" y="682772"/>
                    </a:cubicBezTo>
                    <a:cubicBezTo>
                      <a:pt x="544852" y="680303"/>
                      <a:pt x="545263" y="677697"/>
                      <a:pt x="545812" y="675228"/>
                    </a:cubicBezTo>
                    <a:cubicBezTo>
                      <a:pt x="547869" y="667410"/>
                      <a:pt x="550064" y="659455"/>
                      <a:pt x="552121" y="651637"/>
                    </a:cubicBezTo>
                    <a:cubicBezTo>
                      <a:pt x="553356" y="647248"/>
                      <a:pt x="554453" y="642858"/>
                      <a:pt x="555687" y="638469"/>
                    </a:cubicBezTo>
                    <a:cubicBezTo>
                      <a:pt x="556922" y="633806"/>
                      <a:pt x="558431" y="629279"/>
                      <a:pt x="559802" y="624753"/>
                    </a:cubicBezTo>
                    <a:cubicBezTo>
                      <a:pt x="565974" y="605002"/>
                      <a:pt x="573107" y="585663"/>
                      <a:pt x="581473" y="566734"/>
                    </a:cubicBezTo>
                    <a:cubicBezTo>
                      <a:pt x="585177" y="558231"/>
                      <a:pt x="589429" y="549864"/>
                      <a:pt x="593818" y="541634"/>
                    </a:cubicBezTo>
                    <a:cubicBezTo>
                      <a:pt x="596012" y="537382"/>
                      <a:pt x="598481" y="533130"/>
                      <a:pt x="600950" y="529015"/>
                    </a:cubicBezTo>
                    <a:cubicBezTo>
                      <a:pt x="603419" y="524901"/>
                      <a:pt x="606162" y="520923"/>
                      <a:pt x="608905" y="516946"/>
                    </a:cubicBezTo>
                    <a:cubicBezTo>
                      <a:pt x="611100" y="513791"/>
                      <a:pt x="613295" y="510636"/>
                      <a:pt x="615763" y="507756"/>
                    </a:cubicBezTo>
                    <a:cubicBezTo>
                      <a:pt x="618232" y="505012"/>
                      <a:pt x="620701" y="502681"/>
                      <a:pt x="623582" y="500486"/>
                    </a:cubicBezTo>
                    <a:cubicBezTo>
                      <a:pt x="625913" y="498840"/>
                      <a:pt x="628245" y="497469"/>
                      <a:pt x="630851" y="496509"/>
                    </a:cubicBezTo>
                    <a:cubicBezTo>
                      <a:pt x="632634" y="495823"/>
                      <a:pt x="634829" y="495548"/>
                      <a:pt x="636612" y="496097"/>
                    </a:cubicBezTo>
                    <a:cubicBezTo>
                      <a:pt x="640727" y="497195"/>
                      <a:pt x="642921" y="501721"/>
                      <a:pt x="644293" y="505150"/>
                    </a:cubicBezTo>
                    <a:cubicBezTo>
                      <a:pt x="645253" y="507756"/>
                      <a:pt x="645253" y="510362"/>
                      <a:pt x="645390" y="512968"/>
                    </a:cubicBezTo>
                    <a:cubicBezTo>
                      <a:pt x="645390" y="514614"/>
                      <a:pt x="645116" y="516260"/>
                      <a:pt x="644979" y="517906"/>
                    </a:cubicBezTo>
                    <a:cubicBezTo>
                      <a:pt x="644704" y="520923"/>
                      <a:pt x="644293" y="523804"/>
                      <a:pt x="643607" y="526684"/>
                    </a:cubicBezTo>
                    <a:cubicBezTo>
                      <a:pt x="642647" y="531347"/>
                      <a:pt x="641412" y="535873"/>
                      <a:pt x="640178" y="540537"/>
                    </a:cubicBezTo>
                    <a:cubicBezTo>
                      <a:pt x="638806" y="545338"/>
                      <a:pt x="637435" y="550138"/>
                      <a:pt x="636063" y="554939"/>
                    </a:cubicBezTo>
                    <a:cubicBezTo>
                      <a:pt x="634006" y="562071"/>
                      <a:pt x="631537" y="569204"/>
                      <a:pt x="629068" y="576336"/>
                    </a:cubicBezTo>
                    <a:cubicBezTo>
                      <a:pt x="625365" y="586760"/>
                      <a:pt x="620976" y="596910"/>
                      <a:pt x="616175" y="606785"/>
                    </a:cubicBezTo>
                    <a:cubicBezTo>
                      <a:pt x="600264" y="639566"/>
                      <a:pt x="578044" y="669330"/>
                      <a:pt x="551847" y="694568"/>
                    </a:cubicBezTo>
                    <a:cubicBezTo>
                      <a:pt x="551298" y="697585"/>
                      <a:pt x="550612" y="700465"/>
                      <a:pt x="550064" y="703483"/>
                    </a:cubicBezTo>
                    <a:cubicBezTo>
                      <a:pt x="549378" y="707187"/>
                      <a:pt x="548555" y="710890"/>
                      <a:pt x="547869" y="714593"/>
                    </a:cubicBezTo>
                    <a:cubicBezTo>
                      <a:pt x="546909" y="720354"/>
                      <a:pt x="545949" y="726252"/>
                      <a:pt x="545126" y="732012"/>
                    </a:cubicBezTo>
                    <a:cubicBezTo>
                      <a:pt x="544440" y="737636"/>
                      <a:pt x="543892" y="743397"/>
                      <a:pt x="543480" y="749157"/>
                    </a:cubicBezTo>
                    <a:cubicBezTo>
                      <a:pt x="543480" y="749157"/>
                      <a:pt x="543480" y="749020"/>
                      <a:pt x="543480" y="749020"/>
                    </a:cubicBezTo>
                    <a:cubicBezTo>
                      <a:pt x="543343" y="752723"/>
                      <a:pt x="543206" y="756290"/>
                      <a:pt x="543480" y="759993"/>
                    </a:cubicBezTo>
                    <a:cubicBezTo>
                      <a:pt x="543480" y="759993"/>
                      <a:pt x="543480" y="759856"/>
                      <a:pt x="543480" y="759856"/>
                    </a:cubicBezTo>
                    <a:cubicBezTo>
                      <a:pt x="543480" y="759993"/>
                      <a:pt x="543480" y="760130"/>
                      <a:pt x="543480" y="760267"/>
                    </a:cubicBezTo>
                    <a:cubicBezTo>
                      <a:pt x="543480" y="760405"/>
                      <a:pt x="543480" y="760542"/>
                      <a:pt x="543480" y="760542"/>
                    </a:cubicBezTo>
                    <a:cubicBezTo>
                      <a:pt x="543480" y="760542"/>
                      <a:pt x="543480" y="760405"/>
                      <a:pt x="543480" y="760405"/>
                    </a:cubicBezTo>
                    <a:cubicBezTo>
                      <a:pt x="543754" y="763285"/>
                      <a:pt x="544029" y="766028"/>
                      <a:pt x="544577" y="768771"/>
                    </a:cubicBezTo>
                    <a:cubicBezTo>
                      <a:pt x="544577" y="768497"/>
                      <a:pt x="544440" y="768360"/>
                      <a:pt x="544440" y="768086"/>
                    </a:cubicBezTo>
                    <a:cubicBezTo>
                      <a:pt x="544852" y="770143"/>
                      <a:pt x="545400" y="771926"/>
                      <a:pt x="545949" y="773983"/>
                    </a:cubicBezTo>
                    <a:cubicBezTo>
                      <a:pt x="546361" y="775355"/>
                      <a:pt x="546909" y="776452"/>
                      <a:pt x="547595" y="777687"/>
                    </a:cubicBezTo>
                    <a:cubicBezTo>
                      <a:pt x="547595" y="777550"/>
                      <a:pt x="547595" y="777550"/>
                      <a:pt x="547458" y="777412"/>
                    </a:cubicBezTo>
                    <a:cubicBezTo>
                      <a:pt x="548006" y="778510"/>
                      <a:pt x="548692" y="779607"/>
                      <a:pt x="549378" y="780567"/>
                    </a:cubicBezTo>
                    <a:cubicBezTo>
                      <a:pt x="549378" y="780567"/>
                      <a:pt x="549241" y="780430"/>
                      <a:pt x="549241" y="780430"/>
                    </a:cubicBezTo>
                    <a:cubicBezTo>
                      <a:pt x="549927" y="781390"/>
                      <a:pt x="550612" y="782350"/>
                      <a:pt x="551298" y="783173"/>
                    </a:cubicBezTo>
                    <a:cubicBezTo>
                      <a:pt x="551298" y="783173"/>
                      <a:pt x="551298" y="783036"/>
                      <a:pt x="551161" y="783036"/>
                    </a:cubicBezTo>
                    <a:cubicBezTo>
                      <a:pt x="551847" y="783859"/>
                      <a:pt x="552670" y="784682"/>
                      <a:pt x="553493" y="785368"/>
                    </a:cubicBezTo>
                    <a:cubicBezTo>
                      <a:pt x="553356" y="785231"/>
                      <a:pt x="553219" y="785093"/>
                      <a:pt x="553081" y="784956"/>
                    </a:cubicBezTo>
                    <a:cubicBezTo>
                      <a:pt x="553356" y="785231"/>
                      <a:pt x="553767" y="785505"/>
                      <a:pt x="554041" y="785642"/>
                    </a:cubicBezTo>
                    <a:cubicBezTo>
                      <a:pt x="554179" y="785642"/>
                      <a:pt x="554179" y="785779"/>
                      <a:pt x="554316" y="785779"/>
                    </a:cubicBezTo>
                    <a:cubicBezTo>
                      <a:pt x="554179" y="785779"/>
                      <a:pt x="554179" y="785642"/>
                      <a:pt x="554041" y="785642"/>
                    </a:cubicBezTo>
                    <a:cubicBezTo>
                      <a:pt x="554590" y="785916"/>
                      <a:pt x="555139" y="786328"/>
                      <a:pt x="555687" y="786602"/>
                    </a:cubicBezTo>
                    <a:cubicBezTo>
                      <a:pt x="555687" y="786602"/>
                      <a:pt x="555550" y="786602"/>
                      <a:pt x="555550" y="786602"/>
                    </a:cubicBezTo>
                    <a:cubicBezTo>
                      <a:pt x="556648" y="787151"/>
                      <a:pt x="557608" y="787562"/>
                      <a:pt x="558705" y="787974"/>
                    </a:cubicBezTo>
                    <a:cubicBezTo>
                      <a:pt x="558431" y="787974"/>
                      <a:pt x="558293" y="787837"/>
                      <a:pt x="558156" y="787837"/>
                    </a:cubicBezTo>
                    <a:cubicBezTo>
                      <a:pt x="559391" y="788248"/>
                      <a:pt x="560625" y="788522"/>
                      <a:pt x="561997" y="788797"/>
                    </a:cubicBezTo>
                    <a:cubicBezTo>
                      <a:pt x="563094" y="788934"/>
                      <a:pt x="564191" y="789071"/>
                      <a:pt x="565289" y="789208"/>
                    </a:cubicBezTo>
                    <a:cubicBezTo>
                      <a:pt x="565151" y="789208"/>
                      <a:pt x="565151" y="789208"/>
                      <a:pt x="565014" y="789208"/>
                    </a:cubicBezTo>
                    <a:cubicBezTo>
                      <a:pt x="566386" y="789345"/>
                      <a:pt x="567620" y="789208"/>
                      <a:pt x="568855" y="789071"/>
                    </a:cubicBezTo>
                    <a:cubicBezTo>
                      <a:pt x="568580" y="789071"/>
                      <a:pt x="568443" y="789071"/>
                      <a:pt x="568169" y="789071"/>
                    </a:cubicBezTo>
                    <a:cubicBezTo>
                      <a:pt x="568718" y="788934"/>
                      <a:pt x="569403" y="788934"/>
                      <a:pt x="569952" y="788797"/>
                    </a:cubicBezTo>
                    <a:cubicBezTo>
                      <a:pt x="572009" y="788385"/>
                      <a:pt x="574067" y="787837"/>
                      <a:pt x="575987" y="787151"/>
                    </a:cubicBezTo>
                    <a:cubicBezTo>
                      <a:pt x="578044" y="786328"/>
                      <a:pt x="580102" y="785505"/>
                      <a:pt x="582022" y="784545"/>
                    </a:cubicBezTo>
                    <a:cubicBezTo>
                      <a:pt x="581748" y="784682"/>
                      <a:pt x="581611" y="784819"/>
                      <a:pt x="581473" y="784819"/>
                    </a:cubicBezTo>
                    <a:cubicBezTo>
                      <a:pt x="584217" y="783310"/>
                      <a:pt x="586823" y="781802"/>
                      <a:pt x="589429" y="780155"/>
                    </a:cubicBezTo>
                    <a:cubicBezTo>
                      <a:pt x="592583" y="777961"/>
                      <a:pt x="595464" y="775492"/>
                      <a:pt x="598344" y="773023"/>
                    </a:cubicBezTo>
                    <a:cubicBezTo>
                      <a:pt x="601773" y="769868"/>
                      <a:pt x="605065" y="766577"/>
                      <a:pt x="608220" y="763148"/>
                    </a:cubicBezTo>
                    <a:cubicBezTo>
                      <a:pt x="613706" y="756838"/>
                      <a:pt x="618781" y="750118"/>
                      <a:pt x="623582" y="743122"/>
                    </a:cubicBezTo>
                    <a:cubicBezTo>
                      <a:pt x="623582" y="743122"/>
                      <a:pt x="623582" y="743122"/>
                      <a:pt x="623582" y="743260"/>
                    </a:cubicBezTo>
                    <a:cubicBezTo>
                      <a:pt x="631125" y="732149"/>
                      <a:pt x="637572" y="720354"/>
                      <a:pt x="643744" y="708284"/>
                    </a:cubicBezTo>
                    <a:cubicBezTo>
                      <a:pt x="643744" y="708421"/>
                      <a:pt x="643607" y="708558"/>
                      <a:pt x="643607" y="708558"/>
                    </a:cubicBezTo>
                    <a:cubicBezTo>
                      <a:pt x="648270" y="699231"/>
                      <a:pt x="652522" y="689767"/>
                      <a:pt x="656500" y="680166"/>
                    </a:cubicBezTo>
                    <a:cubicBezTo>
                      <a:pt x="656500" y="675640"/>
                      <a:pt x="656637" y="671113"/>
                      <a:pt x="656912" y="666587"/>
                    </a:cubicBezTo>
                    <a:cubicBezTo>
                      <a:pt x="657323" y="659317"/>
                      <a:pt x="657734" y="651911"/>
                      <a:pt x="658283" y="644504"/>
                    </a:cubicBezTo>
                    <a:cubicBezTo>
                      <a:pt x="658557" y="639566"/>
                      <a:pt x="659106" y="634629"/>
                      <a:pt x="659655" y="629691"/>
                    </a:cubicBezTo>
                    <a:cubicBezTo>
                      <a:pt x="660066" y="625576"/>
                      <a:pt x="660341" y="621462"/>
                      <a:pt x="660752" y="617347"/>
                    </a:cubicBezTo>
                    <a:cubicBezTo>
                      <a:pt x="660889" y="615563"/>
                      <a:pt x="661026" y="613918"/>
                      <a:pt x="661163" y="612272"/>
                    </a:cubicBezTo>
                    <a:cubicBezTo>
                      <a:pt x="661986" y="605962"/>
                      <a:pt x="662809" y="599653"/>
                      <a:pt x="663632" y="593207"/>
                    </a:cubicBezTo>
                    <a:cubicBezTo>
                      <a:pt x="664592" y="586486"/>
                      <a:pt x="665278" y="579765"/>
                      <a:pt x="666376" y="573181"/>
                    </a:cubicBezTo>
                    <a:cubicBezTo>
                      <a:pt x="668982" y="557408"/>
                      <a:pt x="672136" y="541909"/>
                      <a:pt x="676525" y="526547"/>
                    </a:cubicBezTo>
                    <a:cubicBezTo>
                      <a:pt x="677623" y="522843"/>
                      <a:pt x="678857" y="519140"/>
                      <a:pt x="680092" y="515437"/>
                    </a:cubicBezTo>
                    <a:cubicBezTo>
                      <a:pt x="681052" y="512419"/>
                      <a:pt x="682149" y="509402"/>
                      <a:pt x="683383" y="506384"/>
                    </a:cubicBezTo>
                    <a:cubicBezTo>
                      <a:pt x="684344" y="504053"/>
                      <a:pt x="685715" y="501721"/>
                      <a:pt x="687224" y="499663"/>
                    </a:cubicBezTo>
                    <a:cubicBezTo>
                      <a:pt x="689281" y="496920"/>
                      <a:pt x="692162" y="495137"/>
                      <a:pt x="694631" y="492943"/>
                    </a:cubicBezTo>
                    <a:cubicBezTo>
                      <a:pt x="696551" y="491296"/>
                      <a:pt x="699705" y="491708"/>
                      <a:pt x="701214" y="493766"/>
                    </a:cubicBezTo>
                    <a:cubicBezTo>
                      <a:pt x="702311" y="495274"/>
                      <a:pt x="703409" y="496646"/>
                      <a:pt x="704506" y="498154"/>
                    </a:cubicBezTo>
                    <a:cubicBezTo>
                      <a:pt x="705055" y="498977"/>
                      <a:pt x="705466" y="499801"/>
                      <a:pt x="705878" y="500761"/>
                    </a:cubicBezTo>
                    <a:cubicBezTo>
                      <a:pt x="706289" y="501858"/>
                      <a:pt x="706563" y="503092"/>
                      <a:pt x="706838" y="504190"/>
                    </a:cubicBezTo>
                    <a:cubicBezTo>
                      <a:pt x="707112" y="506110"/>
                      <a:pt x="707249" y="507482"/>
                      <a:pt x="707249" y="509539"/>
                    </a:cubicBezTo>
                    <a:cubicBezTo>
                      <a:pt x="707386" y="511870"/>
                      <a:pt x="707112" y="514202"/>
                      <a:pt x="707112" y="516534"/>
                    </a:cubicBezTo>
                    <a:cubicBezTo>
                      <a:pt x="707112" y="518317"/>
                      <a:pt x="706838" y="520100"/>
                      <a:pt x="706838" y="521883"/>
                    </a:cubicBezTo>
                    <a:cubicBezTo>
                      <a:pt x="706701" y="524215"/>
                      <a:pt x="706426" y="526547"/>
                      <a:pt x="706015" y="528879"/>
                    </a:cubicBezTo>
                    <a:cubicBezTo>
                      <a:pt x="705740" y="531210"/>
                      <a:pt x="705466" y="533679"/>
                      <a:pt x="705055" y="536011"/>
                    </a:cubicBezTo>
                    <a:cubicBezTo>
                      <a:pt x="703820" y="544103"/>
                      <a:pt x="702449" y="552196"/>
                      <a:pt x="701214" y="560288"/>
                    </a:cubicBezTo>
                    <a:cubicBezTo>
                      <a:pt x="700940" y="562071"/>
                      <a:pt x="700528" y="563854"/>
                      <a:pt x="700117" y="565637"/>
                    </a:cubicBezTo>
                    <a:cubicBezTo>
                      <a:pt x="699157" y="570849"/>
                      <a:pt x="698060" y="576062"/>
                      <a:pt x="696962" y="581273"/>
                    </a:cubicBezTo>
                    <a:cubicBezTo>
                      <a:pt x="696139" y="585114"/>
                      <a:pt x="695453" y="588955"/>
                      <a:pt x="694631" y="592932"/>
                    </a:cubicBezTo>
                    <a:cubicBezTo>
                      <a:pt x="693259" y="600065"/>
                      <a:pt x="691339" y="607060"/>
                      <a:pt x="689556" y="614055"/>
                    </a:cubicBezTo>
                    <a:cubicBezTo>
                      <a:pt x="684344" y="633943"/>
                      <a:pt x="677760" y="653557"/>
                      <a:pt x="670353" y="672759"/>
                    </a:cubicBezTo>
                    <a:cubicBezTo>
                      <a:pt x="668982" y="676326"/>
                      <a:pt x="667473" y="679891"/>
                      <a:pt x="666101" y="683320"/>
                    </a:cubicBezTo>
                    <a:cubicBezTo>
                      <a:pt x="665964" y="690727"/>
                      <a:pt x="665964" y="697997"/>
                      <a:pt x="666513" y="705266"/>
                    </a:cubicBezTo>
                    <a:cubicBezTo>
                      <a:pt x="666513" y="705266"/>
                      <a:pt x="666513" y="705129"/>
                      <a:pt x="666513" y="705129"/>
                    </a:cubicBezTo>
                    <a:cubicBezTo>
                      <a:pt x="666787" y="709244"/>
                      <a:pt x="667199" y="713222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336"/>
                      <a:pt x="667884" y="717336"/>
                      <a:pt x="667884" y="717474"/>
                    </a:cubicBezTo>
                    <a:cubicBezTo>
                      <a:pt x="667884" y="717336"/>
                      <a:pt x="667884" y="717336"/>
                      <a:pt x="667884" y="717336"/>
                    </a:cubicBezTo>
                    <a:cubicBezTo>
                      <a:pt x="668296" y="719394"/>
                      <a:pt x="668844" y="721314"/>
                      <a:pt x="669393" y="723371"/>
                    </a:cubicBezTo>
                    <a:cubicBezTo>
                      <a:pt x="669393" y="723097"/>
                      <a:pt x="669256" y="722960"/>
                      <a:pt x="669256" y="722823"/>
                    </a:cubicBezTo>
                    <a:cubicBezTo>
                      <a:pt x="669393" y="723371"/>
                      <a:pt x="669667" y="723920"/>
                      <a:pt x="669805" y="724468"/>
                    </a:cubicBezTo>
                    <a:cubicBezTo>
                      <a:pt x="669805" y="724332"/>
                      <a:pt x="669667" y="724332"/>
                      <a:pt x="669667" y="724194"/>
                    </a:cubicBezTo>
                    <a:cubicBezTo>
                      <a:pt x="669805" y="724332"/>
                      <a:pt x="669805" y="724468"/>
                      <a:pt x="669942" y="724743"/>
                    </a:cubicBezTo>
                    <a:cubicBezTo>
                      <a:pt x="669942" y="724743"/>
                      <a:pt x="669942" y="724743"/>
                      <a:pt x="669942" y="724880"/>
                    </a:cubicBezTo>
                    <a:cubicBezTo>
                      <a:pt x="669942" y="724880"/>
                      <a:pt x="669942" y="724880"/>
                      <a:pt x="669942" y="724880"/>
                    </a:cubicBezTo>
                    <a:cubicBezTo>
                      <a:pt x="670490" y="725840"/>
                      <a:pt x="671039" y="726800"/>
                      <a:pt x="671588" y="727623"/>
                    </a:cubicBezTo>
                    <a:cubicBezTo>
                      <a:pt x="671450" y="727486"/>
                      <a:pt x="671313" y="727349"/>
                      <a:pt x="671313" y="727212"/>
                    </a:cubicBezTo>
                    <a:cubicBezTo>
                      <a:pt x="671725" y="727623"/>
                      <a:pt x="671999" y="728172"/>
                      <a:pt x="672411" y="728583"/>
                    </a:cubicBezTo>
                    <a:cubicBezTo>
                      <a:pt x="672685" y="728858"/>
                      <a:pt x="672822" y="728995"/>
                      <a:pt x="673096" y="729269"/>
                    </a:cubicBezTo>
                    <a:cubicBezTo>
                      <a:pt x="673371" y="729544"/>
                      <a:pt x="673645" y="729818"/>
                      <a:pt x="674057" y="730092"/>
                    </a:cubicBezTo>
                    <a:cubicBezTo>
                      <a:pt x="674331" y="730229"/>
                      <a:pt x="674468" y="730367"/>
                      <a:pt x="674742" y="730504"/>
                    </a:cubicBezTo>
                    <a:cubicBezTo>
                      <a:pt x="675154" y="730641"/>
                      <a:pt x="675428" y="730641"/>
                      <a:pt x="675840" y="730778"/>
                    </a:cubicBezTo>
                    <a:cubicBezTo>
                      <a:pt x="676251" y="730778"/>
                      <a:pt x="676525" y="730778"/>
                      <a:pt x="676937" y="730915"/>
                    </a:cubicBezTo>
                    <a:cubicBezTo>
                      <a:pt x="678171" y="730915"/>
                      <a:pt x="679406" y="730641"/>
                      <a:pt x="680777" y="730367"/>
                    </a:cubicBezTo>
                    <a:cubicBezTo>
                      <a:pt x="680503" y="730367"/>
                      <a:pt x="680366" y="730367"/>
                      <a:pt x="680092" y="730504"/>
                    </a:cubicBezTo>
                    <a:cubicBezTo>
                      <a:pt x="680640" y="730367"/>
                      <a:pt x="681052" y="730229"/>
                      <a:pt x="681463" y="730092"/>
                    </a:cubicBezTo>
                    <a:cubicBezTo>
                      <a:pt x="681463" y="730092"/>
                      <a:pt x="681463" y="730092"/>
                      <a:pt x="681463" y="730092"/>
                    </a:cubicBezTo>
                    <a:cubicBezTo>
                      <a:pt x="682012" y="729818"/>
                      <a:pt x="682423" y="729681"/>
                      <a:pt x="682972" y="729406"/>
                    </a:cubicBezTo>
                    <a:cubicBezTo>
                      <a:pt x="683521" y="729132"/>
                      <a:pt x="684069" y="728858"/>
                      <a:pt x="684618" y="728446"/>
                    </a:cubicBezTo>
                    <a:cubicBezTo>
                      <a:pt x="684618" y="728446"/>
                      <a:pt x="684618" y="728446"/>
                      <a:pt x="684618" y="728446"/>
                    </a:cubicBezTo>
                    <a:cubicBezTo>
                      <a:pt x="685715" y="727761"/>
                      <a:pt x="686675" y="726938"/>
                      <a:pt x="687635" y="726252"/>
                    </a:cubicBezTo>
                    <a:cubicBezTo>
                      <a:pt x="687498" y="726389"/>
                      <a:pt x="687361" y="726526"/>
                      <a:pt x="687224" y="726663"/>
                    </a:cubicBezTo>
                    <a:cubicBezTo>
                      <a:pt x="689830" y="724332"/>
                      <a:pt x="692299" y="721862"/>
                      <a:pt x="694768" y="719257"/>
                    </a:cubicBezTo>
                    <a:cubicBezTo>
                      <a:pt x="696688" y="716925"/>
                      <a:pt x="698608" y="714456"/>
                      <a:pt x="700391" y="711987"/>
                    </a:cubicBezTo>
                    <a:cubicBezTo>
                      <a:pt x="703820" y="706775"/>
                      <a:pt x="706975" y="701426"/>
                      <a:pt x="709718" y="695802"/>
                    </a:cubicBezTo>
                    <a:cubicBezTo>
                      <a:pt x="709718" y="695939"/>
                      <a:pt x="709581" y="695939"/>
                      <a:pt x="709581" y="696077"/>
                    </a:cubicBezTo>
                    <a:cubicBezTo>
                      <a:pt x="713833" y="687161"/>
                      <a:pt x="717536" y="677971"/>
                      <a:pt x="720965" y="668645"/>
                    </a:cubicBezTo>
                    <a:cubicBezTo>
                      <a:pt x="720965" y="668645"/>
                      <a:pt x="720965" y="668645"/>
                      <a:pt x="720965" y="668645"/>
                    </a:cubicBezTo>
                    <a:cubicBezTo>
                      <a:pt x="727000" y="651362"/>
                      <a:pt x="731664" y="633669"/>
                      <a:pt x="735367" y="615701"/>
                    </a:cubicBezTo>
                    <a:cubicBezTo>
                      <a:pt x="735367" y="615975"/>
                      <a:pt x="735230" y="616112"/>
                      <a:pt x="735230" y="616387"/>
                    </a:cubicBezTo>
                    <a:cubicBezTo>
                      <a:pt x="736464" y="610214"/>
                      <a:pt x="737836" y="604042"/>
                      <a:pt x="738796" y="597870"/>
                    </a:cubicBezTo>
                    <a:cubicBezTo>
                      <a:pt x="739208" y="595127"/>
                      <a:pt x="739756" y="592246"/>
                      <a:pt x="740168" y="589366"/>
                    </a:cubicBezTo>
                    <a:cubicBezTo>
                      <a:pt x="740579" y="586760"/>
                      <a:pt x="740991" y="584291"/>
                      <a:pt x="741402" y="581685"/>
                    </a:cubicBezTo>
                    <a:cubicBezTo>
                      <a:pt x="741402" y="580725"/>
                      <a:pt x="741539" y="579628"/>
                      <a:pt x="741539" y="578668"/>
                    </a:cubicBezTo>
                    <a:cubicBezTo>
                      <a:pt x="741814" y="572358"/>
                      <a:pt x="742088" y="566186"/>
                      <a:pt x="742362" y="559876"/>
                    </a:cubicBezTo>
                    <a:cubicBezTo>
                      <a:pt x="742637" y="555213"/>
                      <a:pt x="742911" y="550550"/>
                      <a:pt x="743185" y="546024"/>
                    </a:cubicBezTo>
                    <a:cubicBezTo>
                      <a:pt x="743459" y="542320"/>
                      <a:pt x="743734" y="538617"/>
                      <a:pt x="744008" y="534914"/>
                    </a:cubicBezTo>
                    <a:cubicBezTo>
                      <a:pt x="744420" y="530936"/>
                      <a:pt x="744831" y="527095"/>
                      <a:pt x="745243" y="523255"/>
                    </a:cubicBezTo>
                    <a:cubicBezTo>
                      <a:pt x="745380" y="519963"/>
                      <a:pt x="745243" y="516671"/>
                      <a:pt x="745517" y="513517"/>
                    </a:cubicBezTo>
                    <a:cubicBezTo>
                      <a:pt x="745791" y="511322"/>
                      <a:pt x="746066" y="508990"/>
                      <a:pt x="747026" y="507070"/>
                    </a:cubicBezTo>
                    <a:cubicBezTo>
                      <a:pt x="747711" y="505561"/>
                      <a:pt x="748672" y="504053"/>
                      <a:pt x="750180" y="503092"/>
                    </a:cubicBezTo>
                    <a:cubicBezTo>
                      <a:pt x="751415" y="502406"/>
                      <a:pt x="753061" y="502269"/>
                      <a:pt x="754432" y="502406"/>
                    </a:cubicBezTo>
                    <a:cubicBezTo>
                      <a:pt x="757038" y="502544"/>
                      <a:pt x="759096" y="504464"/>
                      <a:pt x="759096" y="507070"/>
                    </a:cubicBezTo>
                    <a:cubicBezTo>
                      <a:pt x="759096" y="509676"/>
                      <a:pt x="759233" y="512419"/>
                      <a:pt x="759233" y="515025"/>
                    </a:cubicBezTo>
                    <a:cubicBezTo>
                      <a:pt x="759233" y="517631"/>
                      <a:pt x="759096" y="520237"/>
                      <a:pt x="758959" y="522843"/>
                    </a:cubicBezTo>
                    <a:cubicBezTo>
                      <a:pt x="758684" y="527095"/>
                      <a:pt x="758136" y="531347"/>
                      <a:pt x="757724" y="535599"/>
                    </a:cubicBezTo>
                    <a:cubicBezTo>
                      <a:pt x="757175" y="539988"/>
                      <a:pt x="756627" y="544378"/>
                      <a:pt x="756078" y="548767"/>
                    </a:cubicBezTo>
                    <a:cubicBezTo>
                      <a:pt x="755255" y="555625"/>
                      <a:pt x="754432" y="562483"/>
                      <a:pt x="753335" y="569341"/>
                    </a:cubicBezTo>
                    <a:cubicBezTo>
                      <a:pt x="752375" y="575376"/>
                      <a:pt x="751415" y="581411"/>
                      <a:pt x="750455" y="587446"/>
                    </a:cubicBezTo>
                    <a:cubicBezTo>
                      <a:pt x="750455" y="588406"/>
                      <a:pt x="750317" y="589366"/>
                      <a:pt x="750317" y="590326"/>
                    </a:cubicBezTo>
                    <a:cubicBezTo>
                      <a:pt x="750180" y="594715"/>
                      <a:pt x="749906" y="599104"/>
                      <a:pt x="749769" y="603494"/>
                    </a:cubicBezTo>
                    <a:cubicBezTo>
                      <a:pt x="749769" y="608705"/>
                      <a:pt x="749769" y="614055"/>
                      <a:pt x="749632" y="619267"/>
                    </a:cubicBezTo>
                    <a:cubicBezTo>
                      <a:pt x="749632" y="627085"/>
                      <a:pt x="749495" y="635040"/>
                      <a:pt x="749357" y="642858"/>
                    </a:cubicBezTo>
                    <a:cubicBezTo>
                      <a:pt x="749357" y="645876"/>
                      <a:pt x="749357" y="648756"/>
                      <a:pt x="749495" y="651774"/>
                    </a:cubicBezTo>
                    <a:cubicBezTo>
                      <a:pt x="749906" y="664530"/>
                      <a:pt x="750455" y="677148"/>
                      <a:pt x="750866" y="689904"/>
                    </a:cubicBezTo>
                    <a:cubicBezTo>
                      <a:pt x="751552" y="697448"/>
                      <a:pt x="752101" y="704992"/>
                      <a:pt x="752786" y="712536"/>
                    </a:cubicBezTo>
                    <a:cubicBezTo>
                      <a:pt x="753198" y="718159"/>
                      <a:pt x="753746" y="723920"/>
                      <a:pt x="754432" y="729544"/>
                    </a:cubicBezTo>
                    <a:cubicBezTo>
                      <a:pt x="755392" y="737499"/>
                      <a:pt x="756490" y="745454"/>
                      <a:pt x="757450" y="753409"/>
                    </a:cubicBezTo>
                    <a:cubicBezTo>
                      <a:pt x="757587" y="754507"/>
                      <a:pt x="757861" y="755467"/>
                      <a:pt x="757998" y="756564"/>
                    </a:cubicBezTo>
                    <a:cubicBezTo>
                      <a:pt x="758410" y="758896"/>
                      <a:pt x="758821" y="761228"/>
                      <a:pt x="759233" y="763559"/>
                    </a:cubicBezTo>
                    <a:cubicBezTo>
                      <a:pt x="759919" y="767400"/>
                      <a:pt x="760604" y="771103"/>
                      <a:pt x="761153" y="774944"/>
                    </a:cubicBezTo>
                    <a:cubicBezTo>
                      <a:pt x="761153" y="774944"/>
                      <a:pt x="761153" y="774806"/>
                      <a:pt x="761153" y="774806"/>
                    </a:cubicBezTo>
                    <a:cubicBezTo>
                      <a:pt x="761702" y="777824"/>
                      <a:pt x="762388" y="780841"/>
                      <a:pt x="763073" y="783722"/>
                    </a:cubicBezTo>
                    <a:cubicBezTo>
                      <a:pt x="764033" y="787562"/>
                      <a:pt x="765268" y="791266"/>
                      <a:pt x="766502" y="794969"/>
                    </a:cubicBezTo>
                    <a:cubicBezTo>
                      <a:pt x="766502" y="794969"/>
                      <a:pt x="766502" y="794969"/>
                      <a:pt x="766502" y="794969"/>
                    </a:cubicBezTo>
                    <a:cubicBezTo>
                      <a:pt x="766914" y="796203"/>
                      <a:pt x="767462" y="797438"/>
                      <a:pt x="768011" y="798672"/>
                    </a:cubicBezTo>
                    <a:cubicBezTo>
                      <a:pt x="767874" y="798535"/>
                      <a:pt x="767737" y="798261"/>
                      <a:pt x="767737" y="798124"/>
                    </a:cubicBezTo>
                    <a:cubicBezTo>
                      <a:pt x="768148" y="798809"/>
                      <a:pt x="768423" y="799495"/>
                      <a:pt x="768834" y="800044"/>
                    </a:cubicBezTo>
                    <a:cubicBezTo>
                      <a:pt x="768697" y="799906"/>
                      <a:pt x="768560" y="799770"/>
                      <a:pt x="768423" y="799495"/>
                    </a:cubicBezTo>
                    <a:cubicBezTo>
                      <a:pt x="769109" y="800592"/>
                      <a:pt x="769931" y="801827"/>
                      <a:pt x="770891" y="802787"/>
                    </a:cubicBezTo>
                    <a:cubicBezTo>
                      <a:pt x="770754" y="802650"/>
                      <a:pt x="770617" y="802513"/>
                      <a:pt x="770480" y="802376"/>
                    </a:cubicBezTo>
                    <a:cubicBezTo>
                      <a:pt x="771166" y="803199"/>
                      <a:pt x="771989" y="804021"/>
                      <a:pt x="772949" y="804844"/>
                    </a:cubicBezTo>
                    <a:cubicBezTo>
                      <a:pt x="772949" y="804844"/>
                      <a:pt x="772949" y="804844"/>
                      <a:pt x="772812" y="804707"/>
                    </a:cubicBezTo>
                    <a:cubicBezTo>
                      <a:pt x="773223" y="805119"/>
                      <a:pt x="773772" y="805393"/>
                      <a:pt x="774183" y="805667"/>
                    </a:cubicBezTo>
                    <a:cubicBezTo>
                      <a:pt x="774458" y="805805"/>
                      <a:pt x="774732" y="805942"/>
                      <a:pt x="775006" y="806216"/>
                    </a:cubicBezTo>
                    <a:cubicBezTo>
                      <a:pt x="775281" y="806353"/>
                      <a:pt x="775418" y="806353"/>
                      <a:pt x="775692" y="806490"/>
                    </a:cubicBezTo>
                    <a:cubicBezTo>
                      <a:pt x="776104" y="806490"/>
                      <a:pt x="776378" y="806490"/>
                      <a:pt x="776789" y="806628"/>
                    </a:cubicBezTo>
                    <a:cubicBezTo>
                      <a:pt x="777887" y="806628"/>
                      <a:pt x="778847" y="806353"/>
                      <a:pt x="779944" y="806079"/>
                    </a:cubicBezTo>
                    <a:cubicBezTo>
                      <a:pt x="779670" y="806079"/>
                      <a:pt x="779533" y="806079"/>
                      <a:pt x="779258" y="806216"/>
                    </a:cubicBezTo>
                    <a:cubicBezTo>
                      <a:pt x="779807" y="806079"/>
                      <a:pt x="780356" y="805805"/>
                      <a:pt x="780904" y="805667"/>
                    </a:cubicBezTo>
                    <a:cubicBezTo>
                      <a:pt x="781453" y="805393"/>
                      <a:pt x="782001" y="805256"/>
                      <a:pt x="782550" y="804982"/>
                    </a:cubicBezTo>
                    <a:cubicBezTo>
                      <a:pt x="783647" y="804433"/>
                      <a:pt x="784607" y="803884"/>
                      <a:pt x="785568" y="803335"/>
                    </a:cubicBezTo>
                    <a:cubicBezTo>
                      <a:pt x="785293" y="803473"/>
                      <a:pt x="785156" y="803610"/>
                      <a:pt x="785019" y="803610"/>
                    </a:cubicBezTo>
                    <a:cubicBezTo>
                      <a:pt x="785979" y="802924"/>
                      <a:pt x="787076" y="802101"/>
                      <a:pt x="787899" y="801278"/>
                    </a:cubicBezTo>
                    <a:cubicBezTo>
                      <a:pt x="787762" y="801415"/>
                      <a:pt x="787762" y="801415"/>
                      <a:pt x="787625" y="801553"/>
                    </a:cubicBezTo>
                    <a:cubicBezTo>
                      <a:pt x="788585" y="800592"/>
                      <a:pt x="789545" y="799632"/>
                      <a:pt x="790368" y="798672"/>
                    </a:cubicBezTo>
                    <a:cubicBezTo>
                      <a:pt x="790231" y="798809"/>
                      <a:pt x="790094" y="798947"/>
                      <a:pt x="789957" y="799084"/>
                    </a:cubicBezTo>
                    <a:cubicBezTo>
                      <a:pt x="792151" y="796615"/>
                      <a:pt x="794072" y="794009"/>
                      <a:pt x="795992" y="791266"/>
                    </a:cubicBezTo>
                    <a:cubicBezTo>
                      <a:pt x="795992" y="791266"/>
                      <a:pt x="795992" y="791266"/>
                      <a:pt x="795992" y="791266"/>
                    </a:cubicBezTo>
                    <a:cubicBezTo>
                      <a:pt x="795992" y="791266"/>
                      <a:pt x="795992" y="791266"/>
                      <a:pt x="795992" y="791128"/>
                    </a:cubicBezTo>
                    <a:cubicBezTo>
                      <a:pt x="796129" y="790991"/>
                      <a:pt x="796266" y="790854"/>
                      <a:pt x="796266" y="790717"/>
                    </a:cubicBezTo>
                    <a:cubicBezTo>
                      <a:pt x="796266" y="790854"/>
                      <a:pt x="796129" y="790854"/>
                      <a:pt x="795992" y="790991"/>
                    </a:cubicBezTo>
                    <a:cubicBezTo>
                      <a:pt x="798186" y="787562"/>
                      <a:pt x="800107" y="784270"/>
                      <a:pt x="801890" y="780704"/>
                    </a:cubicBezTo>
                    <a:cubicBezTo>
                      <a:pt x="801752" y="780979"/>
                      <a:pt x="801752" y="781116"/>
                      <a:pt x="801615" y="781253"/>
                    </a:cubicBezTo>
                    <a:cubicBezTo>
                      <a:pt x="804221" y="776041"/>
                      <a:pt x="806553" y="770829"/>
                      <a:pt x="808885" y="765480"/>
                    </a:cubicBezTo>
                    <a:cubicBezTo>
                      <a:pt x="811628" y="759033"/>
                      <a:pt x="813960" y="752449"/>
                      <a:pt x="816291" y="745865"/>
                    </a:cubicBezTo>
                    <a:cubicBezTo>
                      <a:pt x="816291" y="745865"/>
                      <a:pt x="816291" y="745865"/>
                      <a:pt x="816291" y="745865"/>
                    </a:cubicBezTo>
                    <a:cubicBezTo>
                      <a:pt x="818212" y="740242"/>
                      <a:pt x="819858" y="734481"/>
                      <a:pt x="821504" y="728720"/>
                    </a:cubicBezTo>
                    <a:cubicBezTo>
                      <a:pt x="822326" y="725977"/>
                      <a:pt x="823149" y="723097"/>
                      <a:pt x="824110" y="720354"/>
                    </a:cubicBezTo>
                    <a:cubicBezTo>
                      <a:pt x="824384" y="719668"/>
                      <a:pt x="824521" y="718845"/>
                      <a:pt x="824658" y="718159"/>
                    </a:cubicBezTo>
                    <a:cubicBezTo>
                      <a:pt x="823287" y="717610"/>
                      <a:pt x="822052" y="716788"/>
                      <a:pt x="820955" y="715965"/>
                    </a:cubicBezTo>
                    <a:cubicBezTo>
                      <a:pt x="819035" y="714456"/>
                      <a:pt x="817800" y="712536"/>
                      <a:pt x="816566" y="710478"/>
                    </a:cubicBezTo>
                    <a:cubicBezTo>
                      <a:pt x="814920" y="707735"/>
                      <a:pt x="813960" y="704717"/>
                      <a:pt x="813274" y="701563"/>
                    </a:cubicBezTo>
                    <a:cubicBezTo>
                      <a:pt x="812862" y="699917"/>
                      <a:pt x="812588" y="698134"/>
                      <a:pt x="812314" y="696351"/>
                    </a:cubicBezTo>
                    <a:cubicBezTo>
                      <a:pt x="811902" y="694156"/>
                      <a:pt x="811628" y="691825"/>
                      <a:pt x="811354" y="689630"/>
                    </a:cubicBezTo>
                    <a:cubicBezTo>
                      <a:pt x="811079" y="687161"/>
                      <a:pt x="810942" y="684692"/>
                      <a:pt x="810805" y="682223"/>
                    </a:cubicBezTo>
                    <a:cubicBezTo>
                      <a:pt x="810668" y="678246"/>
                      <a:pt x="810394" y="674405"/>
                      <a:pt x="810257" y="670427"/>
                    </a:cubicBezTo>
                    <a:cubicBezTo>
                      <a:pt x="810119" y="666175"/>
                      <a:pt x="810119" y="661787"/>
                      <a:pt x="809982" y="657535"/>
                    </a:cubicBezTo>
                    <a:cubicBezTo>
                      <a:pt x="809982" y="653282"/>
                      <a:pt x="809982" y="649030"/>
                      <a:pt x="809982" y="644779"/>
                    </a:cubicBezTo>
                    <a:cubicBezTo>
                      <a:pt x="809982" y="639566"/>
                      <a:pt x="809845" y="634217"/>
                      <a:pt x="809982" y="629005"/>
                    </a:cubicBezTo>
                    <a:cubicBezTo>
                      <a:pt x="810119" y="623519"/>
                      <a:pt x="810257" y="618033"/>
                      <a:pt x="810394" y="612546"/>
                    </a:cubicBezTo>
                    <a:cubicBezTo>
                      <a:pt x="810531" y="608157"/>
                      <a:pt x="810531" y="603768"/>
                      <a:pt x="810805" y="599379"/>
                    </a:cubicBezTo>
                    <a:cubicBezTo>
                      <a:pt x="811354" y="588269"/>
                      <a:pt x="811628" y="577021"/>
                      <a:pt x="812451" y="565775"/>
                    </a:cubicBezTo>
                    <a:cubicBezTo>
                      <a:pt x="812862" y="559740"/>
                      <a:pt x="813274" y="553841"/>
                      <a:pt x="813823" y="547807"/>
                    </a:cubicBezTo>
                    <a:cubicBezTo>
                      <a:pt x="814097" y="544515"/>
                      <a:pt x="814508" y="541223"/>
                      <a:pt x="814920" y="537931"/>
                    </a:cubicBezTo>
                    <a:cubicBezTo>
                      <a:pt x="815331" y="534365"/>
                      <a:pt x="815880" y="530799"/>
                      <a:pt x="816566" y="527370"/>
                    </a:cubicBezTo>
                    <a:cubicBezTo>
                      <a:pt x="817252" y="524627"/>
                      <a:pt x="817937" y="521746"/>
                      <a:pt x="818760" y="519003"/>
                    </a:cubicBezTo>
                    <a:cubicBezTo>
                      <a:pt x="819446" y="516808"/>
                      <a:pt x="820269" y="514751"/>
                      <a:pt x="821366" y="512693"/>
                    </a:cubicBezTo>
                    <a:cubicBezTo>
                      <a:pt x="821778" y="511734"/>
                      <a:pt x="822601" y="510636"/>
                      <a:pt x="823561" y="509950"/>
                    </a:cubicBezTo>
                    <a:cubicBezTo>
                      <a:pt x="824110" y="509402"/>
                      <a:pt x="824795" y="508990"/>
                      <a:pt x="825481" y="508579"/>
                    </a:cubicBezTo>
                    <a:cubicBezTo>
                      <a:pt x="826716" y="507893"/>
                      <a:pt x="828087" y="507344"/>
                      <a:pt x="829322" y="506659"/>
                    </a:cubicBezTo>
                    <a:cubicBezTo>
                      <a:pt x="831105" y="505835"/>
                      <a:pt x="833711" y="506384"/>
                      <a:pt x="834945" y="508167"/>
                    </a:cubicBezTo>
                    <a:cubicBezTo>
                      <a:pt x="835905" y="509539"/>
                      <a:pt x="837140" y="510911"/>
                      <a:pt x="837963" y="512419"/>
                    </a:cubicBezTo>
                    <a:cubicBezTo>
                      <a:pt x="838237" y="513105"/>
                      <a:pt x="838649" y="513791"/>
                      <a:pt x="839060" y="514477"/>
                    </a:cubicBezTo>
                    <a:cubicBezTo>
                      <a:pt x="839471" y="515299"/>
                      <a:pt x="839746" y="516122"/>
                      <a:pt x="840020" y="516946"/>
                    </a:cubicBezTo>
                    <a:cubicBezTo>
                      <a:pt x="840980" y="519963"/>
                      <a:pt x="841392" y="523118"/>
                      <a:pt x="841803" y="526272"/>
                    </a:cubicBezTo>
                    <a:cubicBezTo>
                      <a:pt x="842763" y="532582"/>
                      <a:pt x="843312" y="538891"/>
                      <a:pt x="843998" y="545201"/>
                    </a:cubicBezTo>
                    <a:cubicBezTo>
                      <a:pt x="844272" y="548355"/>
                      <a:pt x="844684" y="551510"/>
                      <a:pt x="844958" y="554665"/>
                    </a:cubicBezTo>
                    <a:cubicBezTo>
                      <a:pt x="845232" y="559465"/>
                      <a:pt x="845644" y="564128"/>
                      <a:pt x="845918" y="568929"/>
                    </a:cubicBezTo>
                    <a:cubicBezTo>
                      <a:pt x="846329" y="576610"/>
                      <a:pt x="846467" y="584154"/>
                      <a:pt x="846604" y="591835"/>
                    </a:cubicBezTo>
                    <a:cubicBezTo>
                      <a:pt x="846741" y="598281"/>
                      <a:pt x="846604" y="604728"/>
                      <a:pt x="846604" y="611037"/>
                    </a:cubicBezTo>
                    <a:cubicBezTo>
                      <a:pt x="846604" y="615975"/>
                      <a:pt x="846604" y="620776"/>
                      <a:pt x="846467" y="625713"/>
                    </a:cubicBezTo>
                    <a:cubicBezTo>
                      <a:pt x="846467" y="627634"/>
                      <a:pt x="846467" y="629554"/>
                      <a:pt x="846329" y="631474"/>
                    </a:cubicBezTo>
                    <a:cubicBezTo>
                      <a:pt x="845781" y="640801"/>
                      <a:pt x="845232" y="649991"/>
                      <a:pt x="844684" y="659317"/>
                    </a:cubicBezTo>
                    <a:cubicBezTo>
                      <a:pt x="844547" y="662198"/>
                      <a:pt x="844409" y="664941"/>
                      <a:pt x="844272" y="667822"/>
                    </a:cubicBezTo>
                    <a:cubicBezTo>
                      <a:pt x="843998" y="671525"/>
                      <a:pt x="843586" y="675091"/>
                      <a:pt x="843175" y="678657"/>
                    </a:cubicBezTo>
                    <a:cubicBezTo>
                      <a:pt x="842489" y="684555"/>
                      <a:pt x="841529" y="690453"/>
                      <a:pt x="840569" y="696351"/>
                    </a:cubicBezTo>
                    <a:cubicBezTo>
                      <a:pt x="839746" y="700740"/>
                      <a:pt x="838923" y="705129"/>
                      <a:pt x="837826" y="709518"/>
                    </a:cubicBezTo>
                    <a:cubicBezTo>
                      <a:pt x="838649" y="709244"/>
                      <a:pt x="839471" y="708832"/>
                      <a:pt x="840294" y="708421"/>
                    </a:cubicBezTo>
                    <a:cubicBezTo>
                      <a:pt x="842900" y="707049"/>
                      <a:pt x="845232" y="705541"/>
                      <a:pt x="847701" y="704032"/>
                    </a:cubicBezTo>
                    <a:cubicBezTo>
                      <a:pt x="849347" y="702797"/>
                      <a:pt x="850993" y="701563"/>
                      <a:pt x="852502" y="700329"/>
                    </a:cubicBezTo>
                    <a:cubicBezTo>
                      <a:pt x="855519" y="697585"/>
                      <a:pt x="858400" y="694568"/>
                      <a:pt x="861143" y="691550"/>
                    </a:cubicBezTo>
                    <a:lnTo>
                      <a:pt x="861143" y="691550"/>
                    </a:lnTo>
                    <a:cubicBezTo>
                      <a:pt x="864846" y="687161"/>
                      <a:pt x="868138" y="682498"/>
                      <a:pt x="871293" y="677834"/>
                    </a:cubicBezTo>
                    <a:cubicBezTo>
                      <a:pt x="871293" y="677834"/>
                      <a:pt x="871293" y="677834"/>
                      <a:pt x="871293" y="677834"/>
                    </a:cubicBezTo>
                    <a:cubicBezTo>
                      <a:pt x="872664" y="675777"/>
                      <a:pt x="874036" y="673719"/>
                      <a:pt x="875408" y="671662"/>
                    </a:cubicBezTo>
                    <a:cubicBezTo>
                      <a:pt x="876368" y="670016"/>
                      <a:pt x="877465" y="668370"/>
                      <a:pt x="878425" y="666724"/>
                    </a:cubicBezTo>
                    <a:cubicBezTo>
                      <a:pt x="881580" y="661649"/>
                      <a:pt x="884734" y="656711"/>
                      <a:pt x="887752" y="651637"/>
                    </a:cubicBezTo>
                    <a:cubicBezTo>
                      <a:pt x="891867" y="645053"/>
                      <a:pt x="895844" y="638469"/>
                      <a:pt x="899959" y="631885"/>
                    </a:cubicBezTo>
                    <a:cubicBezTo>
                      <a:pt x="909286" y="616661"/>
                      <a:pt x="918613" y="601436"/>
                      <a:pt x="927803" y="586074"/>
                    </a:cubicBezTo>
                    <a:cubicBezTo>
                      <a:pt x="929311" y="583605"/>
                      <a:pt x="932466" y="582782"/>
                      <a:pt x="934935" y="584154"/>
                    </a:cubicBezTo>
                    <a:cubicBezTo>
                      <a:pt x="937404" y="585526"/>
                      <a:pt x="938227" y="588817"/>
                      <a:pt x="936855" y="591286"/>
                    </a:cubicBezTo>
                    <a:cubicBezTo>
                      <a:pt x="919847" y="619678"/>
                      <a:pt x="902291" y="647659"/>
                      <a:pt x="884597" y="675640"/>
                    </a:cubicBezTo>
                    <a:cubicBezTo>
                      <a:pt x="881580" y="680577"/>
                      <a:pt x="878288" y="685104"/>
                      <a:pt x="874859" y="689767"/>
                    </a:cubicBezTo>
                    <a:cubicBezTo>
                      <a:pt x="869647" y="697036"/>
                      <a:pt x="863612" y="703620"/>
                      <a:pt x="856754" y="709244"/>
                    </a:cubicBezTo>
                    <a:cubicBezTo>
                      <a:pt x="853736" y="711850"/>
                      <a:pt x="850307" y="713770"/>
                      <a:pt x="846878" y="715690"/>
                    </a:cubicBezTo>
                    <a:cubicBezTo>
                      <a:pt x="843861" y="717474"/>
                      <a:pt x="840569" y="718708"/>
                      <a:pt x="837277" y="719531"/>
                    </a:cubicBezTo>
                    <a:cubicBezTo>
                      <a:pt x="836454" y="719668"/>
                      <a:pt x="835768" y="719805"/>
                      <a:pt x="834945" y="719805"/>
                    </a:cubicBezTo>
                    <a:cubicBezTo>
                      <a:pt x="834671" y="720628"/>
                      <a:pt x="834534" y="721451"/>
                      <a:pt x="834260" y="722274"/>
                    </a:cubicBezTo>
                    <a:cubicBezTo>
                      <a:pt x="833025" y="725977"/>
                      <a:pt x="831928" y="729818"/>
                      <a:pt x="830831" y="733658"/>
                    </a:cubicBezTo>
                    <a:cubicBezTo>
                      <a:pt x="829596" y="737636"/>
                      <a:pt x="828362" y="741613"/>
                      <a:pt x="827127" y="745591"/>
                    </a:cubicBezTo>
                    <a:cubicBezTo>
                      <a:pt x="826441" y="747649"/>
                      <a:pt x="825755" y="749706"/>
                      <a:pt x="824933" y="751900"/>
                    </a:cubicBezTo>
                    <a:cubicBezTo>
                      <a:pt x="822875" y="757661"/>
                      <a:pt x="820681" y="763285"/>
                      <a:pt x="818212" y="769045"/>
                    </a:cubicBezTo>
                    <a:cubicBezTo>
                      <a:pt x="816291" y="773572"/>
                      <a:pt x="814097" y="778098"/>
                      <a:pt x="811902" y="782625"/>
                    </a:cubicBezTo>
                    <a:cubicBezTo>
                      <a:pt x="810119" y="786465"/>
                      <a:pt x="808062" y="790168"/>
                      <a:pt x="805867" y="793871"/>
                    </a:cubicBezTo>
                    <a:cubicBezTo>
                      <a:pt x="803810" y="797163"/>
                      <a:pt x="801478" y="800181"/>
                      <a:pt x="799146" y="803199"/>
                    </a:cubicBezTo>
                    <a:cubicBezTo>
                      <a:pt x="796815" y="806216"/>
                      <a:pt x="794072" y="808822"/>
                      <a:pt x="791054" y="811016"/>
                    </a:cubicBezTo>
                    <a:cubicBezTo>
                      <a:pt x="788997" y="812525"/>
                      <a:pt x="786391" y="813760"/>
                      <a:pt x="784059" y="814583"/>
                    </a:cubicBezTo>
                    <a:cubicBezTo>
                      <a:pt x="781864" y="815269"/>
                      <a:pt x="779533" y="815954"/>
                      <a:pt x="777201" y="815954"/>
                    </a:cubicBezTo>
                    <a:cubicBezTo>
                      <a:pt x="777475" y="817051"/>
                      <a:pt x="777064" y="817051"/>
                      <a:pt x="776652" y="817051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5" name="任意多边形: 形状 344"/>
              <p:cNvSpPr/>
              <p:nvPr>
                <p:custDataLst>
                  <p:tags r:id="rId185"/>
                </p:custDataLst>
              </p:nvPr>
            </p:nvSpPr>
            <p:spPr>
              <a:xfrm>
                <a:off x="3082604" y="4522098"/>
                <a:ext cx="539121" cy="464078"/>
              </a:xfrm>
              <a:custGeom>
                <a:avLst/>
                <a:gdLst>
                  <a:gd name="connsiteX0" fmla="*/ 233848 w 539121"/>
                  <a:gd name="connsiteY0" fmla="*/ 143810 h 464078"/>
                  <a:gd name="connsiteX1" fmla="*/ 239060 w 539121"/>
                  <a:gd name="connsiteY1" fmla="*/ 156566 h 464078"/>
                  <a:gd name="connsiteX2" fmla="*/ 244958 w 539121"/>
                  <a:gd name="connsiteY2" fmla="*/ 170968 h 464078"/>
                  <a:gd name="connsiteX3" fmla="*/ 241118 w 539121"/>
                  <a:gd name="connsiteY3" fmla="*/ 160270 h 464078"/>
                  <a:gd name="connsiteX4" fmla="*/ 235494 w 539121"/>
                  <a:gd name="connsiteY4" fmla="*/ 146005 h 464078"/>
                  <a:gd name="connsiteX5" fmla="*/ 230145 w 539121"/>
                  <a:gd name="connsiteY5" fmla="*/ 133935 h 464078"/>
                  <a:gd name="connsiteX6" fmla="*/ 230282 w 539121"/>
                  <a:gd name="connsiteY6" fmla="*/ 134209 h 464078"/>
                  <a:gd name="connsiteX7" fmla="*/ 228636 w 539121"/>
                  <a:gd name="connsiteY7" fmla="*/ 131329 h 464078"/>
                  <a:gd name="connsiteX8" fmla="*/ 228773 w 539121"/>
                  <a:gd name="connsiteY8" fmla="*/ 131603 h 464078"/>
                  <a:gd name="connsiteX9" fmla="*/ 228773 w 539121"/>
                  <a:gd name="connsiteY9" fmla="*/ 131603 h 464078"/>
                  <a:gd name="connsiteX10" fmla="*/ 233848 w 539121"/>
                  <a:gd name="connsiteY10" fmla="*/ 143810 h 464078"/>
                  <a:gd name="connsiteX11" fmla="*/ 464825 w 539121"/>
                  <a:gd name="connsiteY11" fmla="*/ 187839 h 464078"/>
                  <a:gd name="connsiteX12" fmla="*/ 466334 w 539121"/>
                  <a:gd name="connsiteY12" fmla="*/ 189347 h 464078"/>
                  <a:gd name="connsiteX13" fmla="*/ 471272 w 539121"/>
                  <a:gd name="connsiteY13" fmla="*/ 194148 h 464078"/>
                  <a:gd name="connsiteX14" fmla="*/ 475661 w 539121"/>
                  <a:gd name="connsiteY14" fmla="*/ 198400 h 464078"/>
                  <a:gd name="connsiteX15" fmla="*/ 461945 w 539121"/>
                  <a:gd name="connsiteY15" fmla="*/ 166030 h 464078"/>
                  <a:gd name="connsiteX16" fmla="*/ 451247 w 539121"/>
                  <a:gd name="connsiteY16" fmla="*/ 145868 h 464078"/>
                  <a:gd name="connsiteX17" fmla="*/ 439314 w 539121"/>
                  <a:gd name="connsiteY17" fmla="*/ 125980 h 464078"/>
                  <a:gd name="connsiteX18" fmla="*/ 430261 w 539121"/>
                  <a:gd name="connsiteY18" fmla="*/ 112675 h 464078"/>
                  <a:gd name="connsiteX19" fmla="*/ 424363 w 539121"/>
                  <a:gd name="connsiteY19" fmla="*/ 103897 h 464078"/>
                  <a:gd name="connsiteX20" fmla="*/ 422032 w 539121"/>
                  <a:gd name="connsiteY20" fmla="*/ 100468 h 464078"/>
                  <a:gd name="connsiteX21" fmla="*/ 410099 w 539121"/>
                  <a:gd name="connsiteY21" fmla="*/ 84420 h 464078"/>
                  <a:gd name="connsiteX22" fmla="*/ 405024 w 539121"/>
                  <a:gd name="connsiteY22" fmla="*/ 77562 h 464078"/>
                  <a:gd name="connsiteX23" fmla="*/ 399263 w 539121"/>
                  <a:gd name="connsiteY23" fmla="*/ 70155 h 464078"/>
                  <a:gd name="connsiteX24" fmla="*/ 392131 w 539121"/>
                  <a:gd name="connsiteY24" fmla="*/ 61652 h 464078"/>
                  <a:gd name="connsiteX25" fmla="*/ 392268 w 539121"/>
                  <a:gd name="connsiteY25" fmla="*/ 61789 h 464078"/>
                  <a:gd name="connsiteX26" fmla="*/ 389662 w 539121"/>
                  <a:gd name="connsiteY26" fmla="*/ 59045 h 464078"/>
                  <a:gd name="connsiteX27" fmla="*/ 390073 w 539121"/>
                  <a:gd name="connsiteY27" fmla="*/ 59457 h 464078"/>
                  <a:gd name="connsiteX28" fmla="*/ 387193 w 539121"/>
                  <a:gd name="connsiteY28" fmla="*/ 57125 h 464078"/>
                  <a:gd name="connsiteX29" fmla="*/ 385684 w 539121"/>
                  <a:gd name="connsiteY29" fmla="*/ 56302 h 464078"/>
                  <a:gd name="connsiteX30" fmla="*/ 384861 w 539121"/>
                  <a:gd name="connsiteY30" fmla="*/ 56028 h 464078"/>
                  <a:gd name="connsiteX31" fmla="*/ 384724 w 539121"/>
                  <a:gd name="connsiteY31" fmla="*/ 56439 h 464078"/>
                  <a:gd name="connsiteX32" fmla="*/ 384724 w 539121"/>
                  <a:gd name="connsiteY32" fmla="*/ 57262 h 464078"/>
                  <a:gd name="connsiteX33" fmla="*/ 384861 w 539121"/>
                  <a:gd name="connsiteY33" fmla="*/ 58908 h 464078"/>
                  <a:gd name="connsiteX34" fmla="*/ 386096 w 539121"/>
                  <a:gd name="connsiteY34" fmla="*/ 63160 h 464078"/>
                  <a:gd name="connsiteX35" fmla="*/ 386096 w 539121"/>
                  <a:gd name="connsiteY35" fmla="*/ 63160 h 464078"/>
                  <a:gd name="connsiteX36" fmla="*/ 391582 w 539121"/>
                  <a:gd name="connsiteY36" fmla="*/ 75916 h 464078"/>
                  <a:gd name="connsiteX37" fmla="*/ 398989 w 539121"/>
                  <a:gd name="connsiteY37" fmla="*/ 91690 h 464078"/>
                  <a:gd name="connsiteX38" fmla="*/ 398852 w 539121"/>
                  <a:gd name="connsiteY38" fmla="*/ 91552 h 464078"/>
                  <a:gd name="connsiteX39" fmla="*/ 417368 w 539121"/>
                  <a:gd name="connsiteY39" fmla="*/ 125157 h 464078"/>
                  <a:gd name="connsiteX40" fmla="*/ 419288 w 539121"/>
                  <a:gd name="connsiteY40" fmla="*/ 128174 h 464078"/>
                  <a:gd name="connsiteX41" fmla="*/ 425049 w 539121"/>
                  <a:gd name="connsiteY41" fmla="*/ 136952 h 464078"/>
                  <a:gd name="connsiteX42" fmla="*/ 433827 w 539121"/>
                  <a:gd name="connsiteY42" fmla="*/ 150120 h 464078"/>
                  <a:gd name="connsiteX43" fmla="*/ 450424 w 539121"/>
                  <a:gd name="connsiteY43" fmla="*/ 171517 h 464078"/>
                  <a:gd name="connsiteX44" fmla="*/ 450012 w 539121"/>
                  <a:gd name="connsiteY44" fmla="*/ 171105 h 464078"/>
                  <a:gd name="connsiteX45" fmla="*/ 464825 w 539121"/>
                  <a:gd name="connsiteY45" fmla="*/ 187839 h 464078"/>
                  <a:gd name="connsiteX46" fmla="*/ 100254 w 539121"/>
                  <a:gd name="connsiteY46" fmla="*/ 370399 h 464078"/>
                  <a:gd name="connsiteX47" fmla="*/ 104095 w 539121"/>
                  <a:gd name="connsiteY47" fmla="*/ 339812 h 464078"/>
                  <a:gd name="connsiteX48" fmla="*/ 104095 w 539121"/>
                  <a:gd name="connsiteY48" fmla="*/ 339949 h 464078"/>
                  <a:gd name="connsiteX49" fmla="*/ 104095 w 539121"/>
                  <a:gd name="connsiteY49" fmla="*/ 304150 h 464078"/>
                  <a:gd name="connsiteX50" fmla="*/ 104095 w 539121"/>
                  <a:gd name="connsiteY50" fmla="*/ 304699 h 464078"/>
                  <a:gd name="connsiteX51" fmla="*/ 102311 w 539121"/>
                  <a:gd name="connsiteY51" fmla="*/ 286457 h 464078"/>
                  <a:gd name="connsiteX52" fmla="*/ 99157 w 539121"/>
                  <a:gd name="connsiteY52" fmla="*/ 268352 h 464078"/>
                  <a:gd name="connsiteX53" fmla="*/ 99157 w 539121"/>
                  <a:gd name="connsiteY53" fmla="*/ 268763 h 464078"/>
                  <a:gd name="connsiteX54" fmla="*/ 93808 w 539121"/>
                  <a:gd name="connsiteY54" fmla="*/ 246543 h 464078"/>
                  <a:gd name="connsiteX55" fmla="*/ 86950 w 539121"/>
                  <a:gd name="connsiteY55" fmla="*/ 224872 h 464078"/>
                  <a:gd name="connsiteX56" fmla="*/ 87087 w 539121"/>
                  <a:gd name="connsiteY56" fmla="*/ 225421 h 464078"/>
                  <a:gd name="connsiteX57" fmla="*/ 79406 w 539121"/>
                  <a:gd name="connsiteY57" fmla="*/ 207315 h 464078"/>
                  <a:gd name="connsiteX58" fmla="*/ 79680 w 539121"/>
                  <a:gd name="connsiteY58" fmla="*/ 207727 h 464078"/>
                  <a:gd name="connsiteX59" fmla="*/ 77348 w 539121"/>
                  <a:gd name="connsiteY59" fmla="*/ 203749 h 464078"/>
                  <a:gd name="connsiteX60" fmla="*/ 77485 w 539121"/>
                  <a:gd name="connsiteY60" fmla="*/ 204024 h 464078"/>
                  <a:gd name="connsiteX61" fmla="*/ 75291 w 539121"/>
                  <a:gd name="connsiteY61" fmla="*/ 201280 h 464078"/>
                  <a:gd name="connsiteX62" fmla="*/ 75291 w 539121"/>
                  <a:gd name="connsiteY62" fmla="*/ 201280 h 464078"/>
                  <a:gd name="connsiteX63" fmla="*/ 72548 w 539121"/>
                  <a:gd name="connsiteY63" fmla="*/ 198400 h 464078"/>
                  <a:gd name="connsiteX64" fmla="*/ 71176 w 539121"/>
                  <a:gd name="connsiteY64" fmla="*/ 197303 h 464078"/>
                  <a:gd name="connsiteX65" fmla="*/ 70490 w 539121"/>
                  <a:gd name="connsiteY65" fmla="*/ 196891 h 464078"/>
                  <a:gd name="connsiteX66" fmla="*/ 69942 w 539121"/>
                  <a:gd name="connsiteY66" fmla="*/ 196754 h 464078"/>
                  <a:gd name="connsiteX67" fmla="*/ 69667 w 539121"/>
                  <a:gd name="connsiteY67" fmla="*/ 196754 h 464078"/>
                  <a:gd name="connsiteX68" fmla="*/ 68982 w 539121"/>
                  <a:gd name="connsiteY68" fmla="*/ 197028 h 464078"/>
                  <a:gd name="connsiteX69" fmla="*/ 67747 w 539121"/>
                  <a:gd name="connsiteY69" fmla="*/ 197714 h 464078"/>
                  <a:gd name="connsiteX70" fmla="*/ 66650 w 539121"/>
                  <a:gd name="connsiteY70" fmla="*/ 198400 h 464078"/>
                  <a:gd name="connsiteX71" fmla="*/ 65690 w 539121"/>
                  <a:gd name="connsiteY71" fmla="*/ 199223 h 464078"/>
                  <a:gd name="connsiteX72" fmla="*/ 64867 w 539121"/>
                  <a:gd name="connsiteY72" fmla="*/ 200046 h 464078"/>
                  <a:gd name="connsiteX73" fmla="*/ 63907 w 539121"/>
                  <a:gd name="connsiteY73" fmla="*/ 201418 h 464078"/>
                  <a:gd name="connsiteX74" fmla="*/ 64181 w 539121"/>
                  <a:gd name="connsiteY74" fmla="*/ 201006 h 464078"/>
                  <a:gd name="connsiteX75" fmla="*/ 63495 w 539121"/>
                  <a:gd name="connsiteY75" fmla="*/ 202378 h 464078"/>
                  <a:gd name="connsiteX76" fmla="*/ 62947 w 539121"/>
                  <a:gd name="connsiteY76" fmla="*/ 203886 h 464078"/>
                  <a:gd name="connsiteX77" fmla="*/ 61987 w 539121"/>
                  <a:gd name="connsiteY77" fmla="*/ 207453 h 464078"/>
                  <a:gd name="connsiteX78" fmla="*/ 60203 w 539121"/>
                  <a:gd name="connsiteY78" fmla="*/ 219797 h 464078"/>
                  <a:gd name="connsiteX79" fmla="*/ 60478 w 539121"/>
                  <a:gd name="connsiteY79" fmla="*/ 239548 h 464078"/>
                  <a:gd name="connsiteX80" fmla="*/ 60478 w 539121"/>
                  <a:gd name="connsiteY80" fmla="*/ 239411 h 464078"/>
                  <a:gd name="connsiteX81" fmla="*/ 62124 w 539121"/>
                  <a:gd name="connsiteY81" fmla="*/ 254361 h 464078"/>
                  <a:gd name="connsiteX82" fmla="*/ 64730 w 539121"/>
                  <a:gd name="connsiteY82" fmla="*/ 269312 h 464078"/>
                  <a:gd name="connsiteX83" fmla="*/ 64730 w 539121"/>
                  <a:gd name="connsiteY83" fmla="*/ 269312 h 464078"/>
                  <a:gd name="connsiteX84" fmla="*/ 64730 w 539121"/>
                  <a:gd name="connsiteY84" fmla="*/ 269449 h 464078"/>
                  <a:gd name="connsiteX85" fmla="*/ 64867 w 539121"/>
                  <a:gd name="connsiteY85" fmla="*/ 269860 h 464078"/>
                  <a:gd name="connsiteX86" fmla="*/ 64867 w 539121"/>
                  <a:gd name="connsiteY86" fmla="*/ 269860 h 464078"/>
                  <a:gd name="connsiteX87" fmla="*/ 78034 w 539121"/>
                  <a:gd name="connsiteY87" fmla="*/ 316906 h 464078"/>
                  <a:gd name="connsiteX88" fmla="*/ 77897 w 539121"/>
                  <a:gd name="connsiteY88" fmla="*/ 316632 h 464078"/>
                  <a:gd name="connsiteX89" fmla="*/ 87224 w 539121"/>
                  <a:gd name="connsiteY89" fmla="*/ 341184 h 464078"/>
                  <a:gd name="connsiteX90" fmla="*/ 90379 w 539121"/>
                  <a:gd name="connsiteY90" fmla="*/ 348316 h 464078"/>
                  <a:gd name="connsiteX91" fmla="*/ 98745 w 539121"/>
                  <a:gd name="connsiteY91" fmla="*/ 367381 h 464078"/>
                  <a:gd name="connsiteX92" fmla="*/ 98471 w 539121"/>
                  <a:gd name="connsiteY92" fmla="*/ 366970 h 464078"/>
                  <a:gd name="connsiteX93" fmla="*/ 100254 w 539121"/>
                  <a:gd name="connsiteY93" fmla="*/ 370399 h 464078"/>
                  <a:gd name="connsiteX94" fmla="*/ 50465 w 539121"/>
                  <a:gd name="connsiteY94" fmla="*/ 463256 h 464078"/>
                  <a:gd name="connsiteX95" fmla="*/ 45939 w 539121"/>
                  <a:gd name="connsiteY95" fmla="*/ 462159 h 464078"/>
                  <a:gd name="connsiteX96" fmla="*/ 41824 w 539121"/>
                  <a:gd name="connsiteY96" fmla="*/ 460376 h 464078"/>
                  <a:gd name="connsiteX97" fmla="*/ 35652 w 539121"/>
                  <a:gd name="connsiteY97" fmla="*/ 455712 h 464078"/>
                  <a:gd name="connsiteX98" fmla="*/ 32497 w 539121"/>
                  <a:gd name="connsiteY98" fmla="*/ 452146 h 464078"/>
                  <a:gd name="connsiteX99" fmla="*/ 28519 w 539121"/>
                  <a:gd name="connsiteY99" fmla="*/ 446660 h 464078"/>
                  <a:gd name="connsiteX100" fmla="*/ 23444 w 539121"/>
                  <a:gd name="connsiteY100" fmla="*/ 436921 h 464078"/>
                  <a:gd name="connsiteX101" fmla="*/ 18507 w 539121"/>
                  <a:gd name="connsiteY101" fmla="*/ 424440 h 464078"/>
                  <a:gd name="connsiteX102" fmla="*/ 13981 w 539121"/>
                  <a:gd name="connsiteY102" fmla="*/ 409764 h 464078"/>
                  <a:gd name="connsiteX103" fmla="*/ 12060 w 539121"/>
                  <a:gd name="connsiteY103" fmla="*/ 402494 h 464078"/>
                  <a:gd name="connsiteX104" fmla="*/ 10826 w 539121"/>
                  <a:gd name="connsiteY104" fmla="*/ 397008 h 464078"/>
                  <a:gd name="connsiteX105" fmla="*/ 6025 w 539121"/>
                  <a:gd name="connsiteY105" fmla="*/ 371770 h 464078"/>
                  <a:gd name="connsiteX106" fmla="*/ 5339 w 539121"/>
                  <a:gd name="connsiteY106" fmla="*/ 366970 h 464078"/>
                  <a:gd name="connsiteX107" fmla="*/ 3556 w 539121"/>
                  <a:gd name="connsiteY107" fmla="*/ 352431 h 464078"/>
                  <a:gd name="connsiteX108" fmla="*/ 1910 w 539121"/>
                  <a:gd name="connsiteY108" fmla="*/ 338715 h 464078"/>
                  <a:gd name="connsiteX109" fmla="*/ 676 w 539121"/>
                  <a:gd name="connsiteY109" fmla="*/ 322256 h 464078"/>
                  <a:gd name="connsiteX110" fmla="*/ 3008 w 539121"/>
                  <a:gd name="connsiteY110" fmla="*/ 251755 h 464078"/>
                  <a:gd name="connsiteX111" fmla="*/ 9866 w 539121"/>
                  <a:gd name="connsiteY111" fmla="*/ 219111 h 464078"/>
                  <a:gd name="connsiteX112" fmla="*/ 15078 w 539121"/>
                  <a:gd name="connsiteY112" fmla="*/ 205395 h 464078"/>
                  <a:gd name="connsiteX113" fmla="*/ 21387 w 539121"/>
                  <a:gd name="connsiteY113" fmla="*/ 194148 h 464078"/>
                  <a:gd name="connsiteX114" fmla="*/ 26050 w 539121"/>
                  <a:gd name="connsiteY114" fmla="*/ 192914 h 464078"/>
                  <a:gd name="connsiteX115" fmla="*/ 27285 w 539121"/>
                  <a:gd name="connsiteY115" fmla="*/ 197577 h 464078"/>
                  <a:gd name="connsiteX116" fmla="*/ 22210 w 539121"/>
                  <a:gd name="connsiteY116" fmla="*/ 206355 h 464078"/>
                  <a:gd name="connsiteX117" fmla="*/ 22484 w 539121"/>
                  <a:gd name="connsiteY117" fmla="*/ 205944 h 464078"/>
                  <a:gd name="connsiteX118" fmla="*/ 18095 w 539121"/>
                  <a:gd name="connsiteY118" fmla="*/ 216779 h 464078"/>
                  <a:gd name="connsiteX119" fmla="*/ 18232 w 539121"/>
                  <a:gd name="connsiteY119" fmla="*/ 216368 h 464078"/>
                  <a:gd name="connsiteX120" fmla="*/ 12883 w 539121"/>
                  <a:gd name="connsiteY120" fmla="*/ 235982 h 464078"/>
                  <a:gd name="connsiteX121" fmla="*/ 13020 w 539121"/>
                  <a:gd name="connsiteY121" fmla="*/ 235570 h 464078"/>
                  <a:gd name="connsiteX122" fmla="*/ 8083 w 539121"/>
                  <a:gd name="connsiteY122" fmla="*/ 273289 h 464078"/>
                  <a:gd name="connsiteX123" fmla="*/ 8083 w 539121"/>
                  <a:gd name="connsiteY123" fmla="*/ 273152 h 464078"/>
                  <a:gd name="connsiteX124" fmla="*/ 8220 w 539121"/>
                  <a:gd name="connsiteY124" fmla="*/ 324862 h 464078"/>
                  <a:gd name="connsiteX125" fmla="*/ 8220 w 539121"/>
                  <a:gd name="connsiteY125" fmla="*/ 324724 h 464078"/>
                  <a:gd name="connsiteX126" fmla="*/ 9180 w 539121"/>
                  <a:gd name="connsiteY126" fmla="*/ 336657 h 464078"/>
                  <a:gd name="connsiteX127" fmla="*/ 10277 w 539121"/>
                  <a:gd name="connsiteY127" fmla="*/ 345298 h 464078"/>
                  <a:gd name="connsiteX128" fmla="*/ 13020 w 539121"/>
                  <a:gd name="connsiteY128" fmla="*/ 366970 h 464078"/>
                  <a:gd name="connsiteX129" fmla="*/ 15215 w 539121"/>
                  <a:gd name="connsiteY129" fmla="*/ 378628 h 464078"/>
                  <a:gd name="connsiteX130" fmla="*/ 18781 w 539121"/>
                  <a:gd name="connsiteY130" fmla="*/ 396185 h 464078"/>
                  <a:gd name="connsiteX131" fmla="*/ 26188 w 539121"/>
                  <a:gd name="connsiteY131" fmla="*/ 422245 h 464078"/>
                  <a:gd name="connsiteX132" fmla="*/ 28931 w 539121"/>
                  <a:gd name="connsiteY132" fmla="*/ 429515 h 464078"/>
                  <a:gd name="connsiteX133" fmla="*/ 32771 w 539121"/>
                  <a:gd name="connsiteY133" fmla="*/ 437744 h 464078"/>
                  <a:gd name="connsiteX134" fmla="*/ 36749 w 539121"/>
                  <a:gd name="connsiteY134" fmla="*/ 444739 h 464078"/>
                  <a:gd name="connsiteX135" fmla="*/ 36612 w 539121"/>
                  <a:gd name="connsiteY135" fmla="*/ 444465 h 464078"/>
                  <a:gd name="connsiteX136" fmla="*/ 40315 w 539121"/>
                  <a:gd name="connsiteY136" fmla="*/ 449129 h 464078"/>
                  <a:gd name="connsiteX137" fmla="*/ 40178 w 539121"/>
                  <a:gd name="connsiteY137" fmla="*/ 448991 h 464078"/>
                  <a:gd name="connsiteX138" fmla="*/ 40315 w 539121"/>
                  <a:gd name="connsiteY138" fmla="*/ 449129 h 464078"/>
                  <a:gd name="connsiteX139" fmla="*/ 40452 w 539121"/>
                  <a:gd name="connsiteY139" fmla="*/ 449403 h 464078"/>
                  <a:gd name="connsiteX140" fmla="*/ 40315 w 539121"/>
                  <a:gd name="connsiteY140" fmla="*/ 449266 h 464078"/>
                  <a:gd name="connsiteX141" fmla="*/ 43058 w 539121"/>
                  <a:gd name="connsiteY141" fmla="*/ 452009 h 464078"/>
                  <a:gd name="connsiteX142" fmla="*/ 42647 w 539121"/>
                  <a:gd name="connsiteY142" fmla="*/ 451597 h 464078"/>
                  <a:gd name="connsiteX143" fmla="*/ 44156 w 539121"/>
                  <a:gd name="connsiteY143" fmla="*/ 452832 h 464078"/>
                  <a:gd name="connsiteX144" fmla="*/ 45527 w 539121"/>
                  <a:gd name="connsiteY144" fmla="*/ 453655 h 464078"/>
                  <a:gd name="connsiteX145" fmla="*/ 45527 w 539121"/>
                  <a:gd name="connsiteY145" fmla="*/ 453655 h 464078"/>
                  <a:gd name="connsiteX146" fmla="*/ 48408 w 539121"/>
                  <a:gd name="connsiteY146" fmla="*/ 454889 h 464078"/>
                  <a:gd name="connsiteX147" fmla="*/ 50328 w 539121"/>
                  <a:gd name="connsiteY147" fmla="*/ 455438 h 464078"/>
                  <a:gd name="connsiteX148" fmla="*/ 49779 w 539121"/>
                  <a:gd name="connsiteY148" fmla="*/ 455301 h 464078"/>
                  <a:gd name="connsiteX149" fmla="*/ 53757 w 539121"/>
                  <a:gd name="connsiteY149" fmla="*/ 455849 h 464078"/>
                  <a:gd name="connsiteX150" fmla="*/ 53208 w 539121"/>
                  <a:gd name="connsiteY150" fmla="*/ 455849 h 464078"/>
                  <a:gd name="connsiteX151" fmla="*/ 55129 w 539121"/>
                  <a:gd name="connsiteY151" fmla="*/ 455849 h 464078"/>
                  <a:gd name="connsiteX152" fmla="*/ 54580 w 539121"/>
                  <a:gd name="connsiteY152" fmla="*/ 455849 h 464078"/>
                  <a:gd name="connsiteX153" fmla="*/ 56363 w 539121"/>
                  <a:gd name="connsiteY153" fmla="*/ 455575 h 464078"/>
                  <a:gd name="connsiteX154" fmla="*/ 58009 w 539121"/>
                  <a:gd name="connsiteY154" fmla="*/ 455026 h 464078"/>
                  <a:gd name="connsiteX155" fmla="*/ 57734 w 539121"/>
                  <a:gd name="connsiteY155" fmla="*/ 455164 h 464078"/>
                  <a:gd name="connsiteX156" fmla="*/ 58146 w 539121"/>
                  <a:gd name="connsiteY156" fmla="*/ 455026 h 464078"/>
                  <a:gd name="connsiteX157" fmla="*/ 58146 w 539121"/>
                  <a:gd name="connsiteY157" fmla="*/ 455026 h 464078"/>
                  <a:gd name="connsiteX158" fmla="*/ 58146 w 539121"/>
                  <a:gd name="connsiteY158" fmla="*/ 455026 h 464078"/>
                  <a:gd name="connsiteX159" fmla="*/ 59518 w 539121"/>
                  <a:gd name="connsiteY159" fmla="*/ 454478 h 464078"/>
                  <a:gd name="connsiteX160" fmla="*/ 62947 w 539121"/>
                  <a:gd name="connsiteY160" fmla="*/ 452558 h 464078"/>
                  <a:gd name="connsiteX161" fmla="*/ 62947 w 539121"/>
                  <a:gd name="connsiteY161" fmla="*/ 452558 h 464078"/>
                  <a:gd name="connsiteX162" fmla="*/ 62947 w 539121"/>
                  <a:gd name="connsiteY162" fmla="*/ 452558 h 464078"/>
                  <a:gd name="connsiteX163" fmla="*/ 63358 w 539121"/>
                  <a:gd name="connsiteY163" fmla="*/ 452283 h 464078"/>
                  <a:gd name="connsiteX164" fmla="*/ 63084 w 539121"/>
                  <a:gd name="connsiteY164" fmla="*/ 452420 h 464078"/>
                  <a:gd name="connsiteX165" fmla="*/ 67747 w 539121"/>
                  <a:gd name="connsiteY165" fmla="*/ 448854 h 464078"/>
                  <a:gd name="connsiteX166" fmla="*/ 67747 w 539121"/>
                  <a:gd name="connsiteY166" fmla="*/ 448854 h 464078"/>
                  <a:gd name="connsiteX167" fmla="*/ 70627 w 539121"/>
                  <a:gd name="connsiteY167" fmla="*/ 445974 h 464078"/>
                  <a:gd name="connsiteX168" fmla="*/ 75703 w 539121"/>
                  <a:gd name="connsiteY168" fmla="*/ 439253 h 464078"/>
                  <a:gd name="connsiteX169" fmla="*/ 75428 w 539121"/>
                  <a:gd name="connsiteY169" fmla="*/ 439664 h 464078"/>
                  <a:gd name="connsiteX170" fmla="*/ 83246 w 539121"/>
                  <a:gd name="connsiteY170" fmla="*/ 426360 h 464078"/>
                  <a:gd name="connsiteX171" fmla="*/ 83109 w 539121"/>
                  <a:gd name="connsiteY171" fmla="*/ 426634 h 464078"/>
                  <a:gd name="connsiteX172" fmla="*/ 91064 w 539121"/>
                  <a:gd name="connsiteY172" fmla="*/ 406883 h 464078"/>
                  <a:gd name="connsiteX173" fmla="*/ 90927 w 539121"/>
                  <a:gd name="connsiteY173" fmla="*/ 407295 h 464078"/>
                  <a:gd name="connsiteX174" fmla="*/ 97648 w 539121"/>
                  <a:gd name="connsiteY174" fmla="*/ 383840 h 464078"/>
                  <a:gd name="connsiteX175" fmla="*/ 93808 w 539121"/>
                  <a:gd name="connsiteY175" fmla="*/ 376159 h 464078"/>
                  <a:gd name="connsiteX176" fmla="*/ 90790 w 539121"/>
                  <a:gd name="connsiteY176" fmla="*/ 369850 h 464078"/>
                  <a:gd name="connsiteX177" fmla="*/ 80092 w 539121"/>
                  <a:gd name="connsiteY177" fmla="*/ 345298 h 464078"/>
                  <a:gd name="connsiteX178" fmla="*/ 76937 w 539121"/>
                  <a:gd name="connsiteY178" fmla="*/ 337343 h 464078"/>
                  <a:gd name="connsiteX179" fmla="*/ 71588 w 539121"/>
                  <a:gd name="connsiteY179" fmla="*/ 322530 h 464078"/>
                  <a:gd name="connsiteX180" fmla="*/ 62124 w 539121"/>
                  <a:gd name="connsiteY180" fmla="*/ 291943 h 464078"/>
                  <a:gd name="connsiteX181" fmla="*/ 55677 w 539121"/>
                  <a:gd name="connsiteY181" fmla="*/ 263414 h 464078"/>
                  <a:gd name="connsiteX182" fmla="*/ 52385 w 539121"/>
                  <a:gd name="connsiteY182" fmla="*/ 232279 h 464078"/>
                  <a:gd name="connsiteX183" fmla="*/ 54443 w 539121"/>
                  <a:gd name="connsiteY183" fmla="*/ 206218 h 464078"/>
                  <a:gd name="connsiteX184" fmla="*/ 56774 w 539121"/>
                  <a:gd name="connsiteY184" fmla="*/ 198812 h 464078"/>
                  <a:gd name="connsiteX185" fmla="*/ 58969 w 539121"/>
                  <a:gd name="connsiteY185" fmla="*/ 195108 h 464078"/>
                  <a:gd name="connsiteX186" fmla="*/ 62124 w 539121"/>
                  <a:gd name="connsiteY186" fmla="*/ 192091 h 464078"/>
                  <a:gd name="connsiteX187" fmla="*/ 68159 w 539121"/>
                  <a:gd name="connsiteY187" fmla="*/ 189073 h 464078"/>
                  <a:gd name="connsiteX188" fmla="*/ 73371 w 539121"/>
                  <a:gd name="connsiteY188" fmla="*/ 189347 h 464078"/>
                  <a:gd name="connsiteX189" fmla="*/ 75977 w 539121"/>
                  <a:gd name="connsiteY189" fmla="*/ 190719 h 464078"/>
                  <a:gd name="connsiteX190" fmla="*/ 78446 w 539121"/>
                  <a:gd name="connsiteY190" fmla="*/ 192639 h 464078"/>
                  <a:gd name="connsiteX191" fmla="*/ 81737 w 539121"/>
                  <a:gd name="connsiteY191" fmla="*/ 196068 h 464078"/>
                  <a:gd name="connsiteX192" fmla="*/ 84481 w 539121"/>
                  <a:gd name="connsiteY192" fmla="*/ 199360 h 464078"/>
                  <a:gd name="connsiteX193" fmla="*/ 85990 w 539121"/>
                  <a:gd name="connsiteY193" fmla="*/ 201692 h 464078"/>
                  <a:gd name="connsiteX194" fmla="*/ 88321 w 539121"/>
                  <a:gd name="connsiteY194" fmla="*/ 206218 h 464078"/>
                  <a:gd name="connsiteX195" fmla="*/ 91201 w 539121"/>
                  <a:gd name="connsiteY195" fmla="*/ 212528 h 464078"/>
                  <a:gd name="connsiteX196" fmla="*/ 96002 w 539121"/>
                  <a:gd name="connsiteY196" fmla="*/ 225009 h 464078"/>
                  <a:gd name="connsiteX197" fmla="*/ 105055 w 539121"/>
                  <a:gd name="connsiteY197" fmla="*/ 256282 h 464078"/>
                  <a:gd name="connsiteX198" fmla="*/ 110404 w 539121"/>
                  <a:gd name="connsiteY198" fmla="*/ 285359 h 464078"/>
                  <a:gd name="connsiteX199" fmla="*/ 112736 w 539121"/>
                  <a:gd name="connsiteY199" fmla="*/ 317043 h 464078"/>
                  <a:gd name="connsiteX200" fmla="*/ 106564 w 539121"/>
                  <a:gd name="connsiteY200" fmla="*/ 379314 h 464078"/>
                  <a:gd name="connsiteX201" fmla="*/ 106015 w 539121"/>
                  <a:gd name="connsiteY201" fmla="*/ 381920 h 464078"/>
                  <a:gd name="connsiteX202" fmla="*/ 108895 w 539121"/>
                  <a:gd name="connsiteY202" fmla="*/ 387544 h 464078"/>
                  <a:gd name="connsiteX203" fmla="*/ 110267 w 539121"/>
                  <a:gd name="connsiteY203" fmla="*/ 390013 h 464078"/>
                  <a:gd name="connsiteX204" fmla="*/ 113970 w 539121"/>
                  <a:gd name="connsiteY204" fmla="*/ 396459 h 464078"/>
                  <a:gd name="connsiteX205" fmla="*/ 122474 w 539121"/>
                  <a:gd name="connsiteY205" fmla="*/ 410587 h 464078"/>
                  <a:gd name="connsiteX206" fmla="*/ 122474 w 539121"/>
                  <a:gd name="connsiteY206" fmla="*/ 410587 h 464078"/>
                  <a:gd name="connsiteX207" fmla="*/ 128921 w 539121"/>
                  <a:gd name="connsiteY207" fmla="*/ 418816 h 464078"/>
                  <a:gd name="connsiteX208" fmla="*/ 128646 w 539121"/>
                  <a:gd name="connsiteY208" fmla="*/ 418405 h 464078"/>
                  <a:gd name="connsiteX209" fmla="*/ 131252 w 539121"/>
                  <a:gd name="connsiteY209" fmla="*/ 421011 h 464078"/>
                  <a:gd name="connsiteX210" fmla="*/ 132212 w 539121"/>
                  <a:gd name="connsiteY210" fmla="*/ 421697 h 464078"/>
                  <a:gd name="connsiteX211" fmla="*/ 132075 w 539121"/>
                  <a:gd name="connsiteY211" fmla="*/ 421559 h 464078"/>
                  <a:gd name="connsiteX212" fmla="*/ 135504 w 539121"/>
                  <a:gd name="connsiteY212" fmla="*/ 423480 h 464078"/>
                  <a:gd name="connsiteX213" fmla="*/ 135093 w 539121"/>
                  <a:gd name="connsiteY213" fmla="*/ 423205 h 464078"/>
                  <a:gd name="connsiteX214" fmla="*/ 137013 w 539121"/>
                  <a:gd name="connsiteY214" fmla="*/ 424028 h 464078"/>
                  <a:gd name="connsiteX215" fmla="*/ 136601 w 539121"/>
                  <a:gd name="connsiteY215" fmla="*/ 423754 h 464078"/>
                  <a:gd name="connsiteX216" fmla="*/ 138110 w 539121"/>
                  <a:gd name="connsiteY216" fmla="*/ 424165 h 464078"/>
                  <a:gd name="connsiteX217" fmla="*/ 138933 w 539121"/>
                  <a:gd name="connsiteY217" fmla="*/ 424165 h 464078"/>
                  <a:gd name="connsiteX218" fmla="*/ 140168 w 539121"/>
                  <a:gd name="connsiteY218" fmla="*/ 423891 h 464078"/>
                  <a:gd name="connsiteX219" fmla="*/ 141128 w 539121"/>
                  <a:gd name="connsiteY219" fmla="*/ 423480 h 464078"/>
                  <a:gd name="connsiteX220" fmla="*/ 140991 w 539121"/>
                  <a:gd name="connsiteY220" fmla="*/ 423480 h 464078"/>
                  <a:gd name="connsiteX221" fmla="*/ 141128 w 539121"/>
                  <a:gd name="connsiteY221" fmla="*/ 423480 h 464078"/>
                  <a:gd name="connsiteX222" fmla="*/ 141539 w 539121"/>
                  <a:gd name="connsiteY222" fmla="*/ 423342 h 464078"/>
                  <a:gd name="connsiteX223" fmla="*/ 141265 w 539121"/>
                  <a:gd name="connsiteY223" fmla="*/ 423480 h 464078"/>
                  <a:gd name="connsiteX224" fmla="*/ 142362 w 539121"/>
                  <a:gd name="connsiteY224" fmla="*/ 422931 h 464078"/>
                  <a:gd name="connsiteX225" fmla="*/ 142225 w 539121"/>
                  <a:gd name="connsiteY225" fmla="*/ 422931 h 464078"/>
                  <a:gd name="connsiteX226" fmla="*/ 143734 w 539121"/>
                  <a:gd name="connsiteY226" fmla="*/ 421971 h 464078"/>
                  <a:gd name="connsiteX227" fmla="*/ 143459 w 539121"/>
                  <a:gd name="connsiteY227" fmla="*/ 422108 h 464078"/>
                  <a:gd name="connsiteX228" fmla="*/ 146477 w 539121"/>
                  <a:gd name="connsiteY228" fmla="*/ 419776 h 464078"/>
                  <a:gd name="connsiteX229" fmla="*/ 146066 w 539121"/>
                  <a:gd name="connsiteY229" fmla="*/ 420051 h 464078"/>
                  <a:gd name="connsiteX230" fmla="*/ 147163 w 539121"/>
                  <a:gd name="connsiteY230" fmla="*/ 418816 h 464078"/>
                  <a:gd name="connsiteX231" fmla="*/ 148397 w 539121"/>
                  <a:gd name="connsiteY231" fmla="*/ 417307 h 464078"/>
                  <a:gd name="connsiteX232" fmla="*/ 148260 w 539121"/>
                  <a:gd name="connsiteY232" fmla="*/ 417582 h 464078"/>
                  <a:gd name="connsiteX233" fmla="*/ 151141 w 539121"/>
                  <a:gd name="connsiteY233" fmla="*/ 412644 h 464078"/>
                  <a:gd name="connsiteX234" fmla="*/ 151003 w 539121"/>
                  <a:gd name="connsiteY234" fmla="*/ 412781 h 464078"/>
                  <a:gd name="connsiteX235" fmla="*/ 155255 w 539121"/>
                  <a:gd name="connsiteY235" fmla="*/ 402494 h 464078"/>
                  <a:gd name="connsiteX236" fmla="*/ 155118 w 539121"/>
                  <a:gd name="connsiteY236" fmla="*/ 403043 h 464078"/>
                  <a:gd name="connsiteX237" fmla="*/ 158684 w 539121"/>
                  <a:gd name="connsiteY237" fmla="*/ 389190 h 464078"/>
                  <a:gd name="connsiteX238" fmla="*/ 161016 w 539121"/>
                  <a:gd name="connsiteY238" fmla="*/ 375062 h 464078"/>
                  <a:gd name="connsiteX239" fmla="*/ 162388 w 539121"/>
                  <a:gd name="connsiteY239" fmla="*/ 360386 h 464078"/>
                  <a:gd name="connsiteX240" fmla="*/ 162388 w 539121"/>
                  <a:gd name="connsiteY240" fmla="*/ 360523 h 464078"/>
                  <a:gd name="connsiteX241" fmla="*/ 163073 w 539121"/>
                  <a:gd name="connsiteY241" fmla="*/ 338029 h 464078"/>
                  <a:gd name="connsiteX242" fmla="*/ 162113 w 539121"/>
                  <a:gd name="connsiteY242" fmla="*/ 314849 h 464078"/>
                  <a:gd name="connsiteX243" fmla="*/ 162113 w 539121"/>
                  <a:gd name="connsiteY243" fmla="*/ 314986 h 464078"/>
                  <a:gd name="connsiteX244" fmla="*/ 157175 w 539121"/>
                  <a:gd name="connsiteY244" fmla="*/ 275210 h 464078"/>
                  <a:gd name="connsiteX245" fmla="*/ 155530 w 539121"/>
                  <a:gd name="connsiteY245" fmla="*/ 271095 h 464078"/>
                  <a:gd name="connsiteX246" fmla="*/ 147437 w 539121"/>
                  <a:gd name="connsiteY246" fmla="*/ 248189 h 464078"/>
                  <a:gd name="connsiteX247" fmla="*/ 141402 w 539121"/>
                  <a:gd name="connsiteY247" fmla="*/ 231318 h 464078"/>
                  <a:gd name="connsiteX248" fmla="*/ 135230 w 539121"/>
                  <a:gd name="connsiteY248" fmla="*/ 212390 h 464078"/>
                  <a:gd name="connsiteX249" fmla="*/ 129606 w 539121"/>
                  <a:gd name="connsiteY249" fmla="*/ 195245 h 464078"/>
                  <a:gd name="connsiteX250" fmla="*/ 129743 w 539121"/>
                  <a:gd name="connsiteY250" fmla="*/ 195794 h 464078"/>
                  <a:gd name="connsiteX251" fmla="*/ 125629 w 539121"/>
                  <a:gd name="connsiteY251" fmla="*/ 182627 h 464078"/>
                  <a:gd name="connsiteX252" fmla="*/ 124806 w 539121"/>
                  <a:gd name="connsiteY252" fmla="*/ 177140 h 464078"/>
                  <a:gd name="connsiteX253" fmla="*/ 124806 w 539121"/>
                  <a:gd name="connsiteY253" fmla="*/ 174534 h 464078"/>
                  <a:gd name="connsiteX254" fmla="*/ 125354 w 539121"/>
                  <a:gd name="connsiteY254" fmla="*/ 170557 h 464078"/>
                  <a:gd name="connsiteX255" fmla="*/ 133035 w 539121"/>
                  <a:gd name="connsiteY255" fmla="*/ 168499 h 464078"/>
                  <a:gd name="connsiteX256" fmla="*/ 137150 w 539121"/>
                  <a:gd name="connsiteY256" fmla="*/ 173986 h 464078"/>
                  <a:gd name="connsiteX257" fmla="*/ 139756 w 539121"/>
                  <a:gd name="connsiteY257" fmla="*/ 178512 h 464078"/>
                  <a:gd name="connsiteX258" fmla="*/ 143734 w 539121"/>
                  <a:gd name="connsiteY258" fmla="*/ 188662 h 464078"/>
                  <a:gd name="connsiteX259" fmla="*/ 151689 w 539121"/>
                  <a:gd name="connsiteY259" fmla="*/ 214859 h 464078"/>
                  <a:gd name="connsiteX260" fmla="*/ 158410 w 539121"/>
                  <a:gd name="connsiteY260" fmla="*/ 240645 h 464078"/>
                  <a:gd name="connsiteX261" fmla="*/ 162799 w 539121"/>
                  <a:gd name="connsiteY261" fmla="*/ 260122 h 464078"/>
                  <a:gd name="connsiteX262" fmla="*/ 165405 w 539121"/>
                  <a:gd name="connsiteY262" fmla="*/ 273701 h 464078"/>
                  <a:gd name="connsiteX263" fmla="*/ 167188 w 539121"/>
                  <a:gd name="connsiteY263" fmla="*/ 278227 h 464078"/>
                  <a:gd name="connsiteX264" fmla="*/ 176652 w 539121"/>
                  <a:gd name="connsiteY264" fmla="*/ 302093 h 464078"/>
                  <a:gd name="connsiteX265" fmla="*/ 181041 w 539121"/>
                  <a:gd name="connsiteY265" fmla="*/ 312517 h 464078"/>
                  <a:gd name="connsiteX266" fmla="*/ 191465 w 539121"/>
                  <a:gd name="connsiteY266" fmla="*/ 335972 h 464078"/>
                  <a:gd name="connsiteX267" fmla="*/ 193386 w 539121"/>
                  <a:gd name="connsiteY267" fmla="*/ 340086 h 464078"/>
                  <a:gd name="connsiteX268" fmla="*/ 197363 w 539121"/>
                  <a:gd name="connsiteY268" fmla="*/ 348042 h 464078"/>
                  <a:gd name="connsiteX269" fmla="*/ 206416 w 539121"/>
                  <a:gd name="connsiteY269" fmla="*/ 366147 h 464078"/>
                  <a:gd name="connsiteX270" fmla="*/ 206416 w 539121"/>
                  <a:gd name="connsiteY270" fmla="*/ 366147 h 464078"/>
                  <a:gd name="connsiteX271" fmla="*/ 225618 w 539121"/>
                  <a:gd name="connsiteY271" fmla="*/ 399477 h 464078"/>
                  <a:gd name="connsiteX272" fmla="*/ 225344 w 539121"/>
                  <a:gd name="connsiteY272" fmla="*/ 399065 h 464078"/>
                  <a:gd name="connsiteX273" fmla="*/ 233574 w 539121"/>
                  <a:gd name="connsiteY273" fmla="*/ 410175 h 464078"/>
                  <a:gd name="connsiteX274" fmla="*/ 236728 w 539121"/>
                  <a:gd name="connsiteY274" fmla="*/ 413055 h 464078"/>
                  <a:gd name="connsiteX275" fmla="*/ 236454 w 539121"/>
                  <a:gd name="connsiteY275" fmla="*/ 412781 h 464078"/>
                  <a:gd name="connsiteX276" fmla="*/ 239197 w 539121"/>
                  <a:gd name="connsiteY276" fmla="*/ 414976 h 464078"/>
                  <a:gd name="connsiteX277" fmla="*/ 239060 w 539121"/>
                  <a:gd name="connsiteY277" fmla="*/ 414839 h 464078"/>
                  <a:gd name="connsiteX278" fmla="*/ 239471 w 539121"/>
                  <a:gd name="connsiteY278" fmla="*/ 415113 h 464078"/>
                  <a:gd name="connsiteX279" fmla="*/ 239471 w 539121"/>
                  <a:gd name="connsiteY279" fmla="*/ 415113 h 464078"/>
                  <a:gd name="connsiteX280" fmla="*/ 239471 w 539121"/>
                  <a:gd name="connsiteY280" fmla="*/ 415113 h 464078"/>
                  <a:gd name="connsiteX281" fmla="*/ 240569 w 539121"/>
                  <a:gd name="connsiteY281" fmla="*/ 415799 h 464078"/>
                  <a:gd name="connsiteX282" fmla="*/ 241940 w 539121"/>
                  <a:gd name="connsiteY282" fmla="*/ 416484 h 464078"/>
                  <a:gd name="connsiteX283" fmla="*/ 241392 w 539121"/>
                  <a:gd name="connsiteY283" fmla="*/ 416347 h 464078"/>
                  <a:gd name="connsiteX284" fmla="*/ 242900 w 539121"/>
                  <a:gd name="connsiteY284" fmla="*/ 416896 h 464078"/>
                  <a:gd name="connsiteX285" fmla="*/ 243998 w 539121"/>
                  <a:gd name="connsiteY285" fmla="*/ 417033 h 464078"/>
                  <a:gd name="connsiteX286" fmla="*/ 245507 w 539121"/>
                  <a:gd name="connsiteY286" fmla="*/ 417033 h 464078"/>
                  <a:gd name="connsiteX287" fmla="*/ 244958 w 539121"/>
                  <a:gd name="connsiteY287" fmla="*/ 417033 h 464078"/>
                  <a:gd name="connsiteX288" fmla="*/ 248113 w 539121"/>
                  <a:gd name="connsiteY288" fmla="*/ 416622 h 464078"/>
                  <a:gd name="connsiteX289" fmla="*/ 249758 w 539121"/>
                  <a:gd name="connsiteY289" fmla="*/ 416073 h 464078"/>
                  <a:gd name="connsiteX290" fmla="*/ 250719 w 539121"/>
                  <a:gd name="connsiteY290" fmla="*/ 415661 h 464078"/>
                  <a:gd name="connsiteX291" fmla="*/ 251816 w 539121"/>
                  <a:gd name="connsiteY291" fmla="*/ 414976 h 464078"/>
                  <a:gd name="connsiteX292" fmla="*/ 253050 w 539121"/>
                  <a:gd name="connsiteY292" fmla="*/ 413878 h 464078"/>
                  <a:gd name="connsiteX293" fmla="*/ 252639 w 539121"/>
                  <a:gd name="connsiteY293" fmla="*/ 414153 h 464078"/>
                  <a:gd name="connsiteX294" fmla="*/ 253736 w 539121"/>
                  <a:gd name="connsiteY294" fmla="*/ 413055 h 464078"/>
                  <a:gd name="connsiteX295" fmla="*/ 257165 w 539121"/>
                  <a:gd name="connsiteY295" fmla="*/ 408529 h 464078"/>
                  <a:gd name="connsiteX296" fmla="*/ 257028 w 539121"/>
                  <a:gd name="connsiteY296" fmla="*/ 408666 h 464078"/>
                  <a:gd name="connsiteX297" fmla="*/ 260320 w 539121"/>
                  <a:gd name="connsiteY297" fmla="*/ 403317 h 464078"/>
                  <a:gd name="connsiteX298" fmla="*/ 260045 w 539121"/>
                  <a:gd name="connsiteY298" fmla="*/ 403729 h 464078"/>
                  <a:gd name="connsiteX299" fmla="*/ 263749 w 539121"/>
                  <a:gd name="connsiteY299" fmla="*/ 395087 h 464078"/>
                  <a:gd name="connsiteX300" fmla="*/ 263612 w 539121"/>
                  <a:gd name="connsiteY300" fmla="*/ 395499 h 464078"/>
                  <a:gd name="connsiteX301" fmla="*/ 269235 w 539121"/>
                  <a:gd name="connsiteY301" fmla="*/ 374651 h 464078"/>
                  <a:gd name="connsiteX302" fmla="*/ 273350 w 539121"/>
                  <a:gd name="connsiteY302" fmla="*/ 342555 h 464078"/>
                  <a:gd name="connsiteX303" fmla="*/ 273350 w 539121"/>
                  <a:gd name="connsiteY303" fmla="*/ 342692 h 464078"/>
                  <a:gd name="connsiteX304" fmla="*/ 273487 w 539121"/>
                  <a:gd name="connsiteY304" fmla="*/ 298253 h 464078"/>
                  <a:gd name="connsiteX305" fmla="*/ 273487 w 539121"/>
                  <a:gd name="connsiteY305" fmla="*/ 298527 h 464078"/>
                  <a:gd name="connsiteX306" fmla="*/ 270881 w 539121"/>
                  <a:gd name="connsiteY306" fmla="*/ 272192 h 464078"/>
                  <a:gd name="connsiteX307" fmla="*/ 266629 w 539121"/>
                  <a:gd name="connsiteY307" fmla="*/ 247229 h 464078"/>
                  <a:gd name="connsiteX308" fmla="*/ 266629 w 539121"/>
                  <a:gd name="connsiteY308" fmla="*/ 247366 h 464078"/>
                  <a:gd name="connsiteX309" fmla="*/ 266081 w 539121"/>
                  <a:gd name="connsiteY309" fmla="*/ 244760 h 464078"/>
                  <a:gd name="connsiteX310" fmla="*/ 265395 w 539121"/>
                  <a:gd name="connsiteY310" fmla="*/ 243251 h 464078"/>
                  <a:gd name="connsiteX311" fmla="*/ 257851 w 539121"/>
                  <a:gd name="connsiteY311" fmla="*/ 224872 h 464078"/>
                  <a:gd name="connsiteX312" fmla="*/ 239609 w 539121"/>
                  <a:gd name="connsiteY312" fmla="*/ 180706 h 464078"/>
                  <a:gd name="connsiteX313" fmla="*/ 222738 w 539121"/>
                  <a:gd name="connsiteY313" fmla="*/ 139696 h 464078"/>
                  <a:gd name="connsiteX314" fmla="*/ 218623 w 539121"/>
                  <a:gd name="connsiteY314" fmla="*/ 128037 h 464078"/>
                  <a:gd name="connsiteX315" fmla="*/ 217937 w 539121"/>
                  <a:gd name="connsiteY315" fmla="*/ 122688 h 464078"/>
                  <a:gd name="connsiteX316" fmla="*/ 218212 w 539121"/>
                  <a:gd name="connsiteY316" fmla="*/ 120219 h 464078"/>
                  <a:gd name="connsiteX317" fmla="*/ 219309 w 539121"/>
                  <a:gd name="connsiteY317" fmla="*/ 116516 h 464078"/>
                  <a:gd name="connsiteX318" fmla="*/ 226579 w 539121"/>
                  <a:gd name="connsiteY318" fmla="*/ 114595 h 464078"/>
                  <a:gd name="connsiteX319" fmla="*/ 233848 w 539121"/>
                  <a:gd name="connsiteY319" fmla="*/ 122688 h 464078"/>
                  <a:gd name="connsiteX320" fmla="*/ 238649 w 539121"/>
                  <a:gd name="connsiteY320" fmla="*/ 131329 h 464078"/>
                  <a:gd name="connsiteX321" fmla="*/ 244272 w 539121"/>
                  <a:gd name="connsiteY321" fmla="*/ 144085 h 464078"/>
                  <a:gd name="connsiteX322" fmla="*/ 250719 w 539121"/>
                  <a:gd name="connsiteY322" fmla="*/ 160681 h 464078"/>
                  <a:gd name="connsiteX323" fmla="*/ 253599 w 539121"/>
                  <a:gd name="connsiteY323" fmla="*/ 168911 h 464078"/>
                  <a:gd name="connsiteX324" fmla="*/ 258948 w 539121"/>
                  <a:gd name="connsiteY324" fmla="*/ 184410 h 464078"/>
                  <a:gd name="connsiteX325" fmla="*/ 271293 w 539121"/>
                  <a:gd name="connsiteY325" fmla="*/ 227341 h 464078"/>
                  <a:gd name="connsiteX326" fmla="*/ 274859 w 539121"/>
                  <a:gd name="connsiteY326" fmla="*/ 243800 h 464078"/>
                  <a:gd name="connsiteX327" fmla="*/ 279111 w 539121"/>
                  <a:gd name="connsiteY327" fmla="*/ 253538 h 464078"/>
                  <a:gd name="connsiteX328" fmla="*/ 286655 w 539121"/>
                  <a:gd name="connsiteY328" fmla="*/ 270546 h 464078"/>
                  <a:gd name="connsiteX329" fmla="*/ 297079 w 539121"/>
                  <a:gd name="connsiteY329" fmla="*/ 291943 h 464078"/>
                  <a:gd name="connsiteX330" fmla="*/ 296804 w 539121"/>
                  <a:gd name="connsiteY330" fmla="*/ 291532 h 464078"/>
                  <a:gd name="connsiteX331" fmla="*/ 303800 w 539121"/>
                  <a:gd name="connsiteY331" fmla="*/ 304150 h 464078"/>
                  <a:gd name="connsiteX332" fmla="*/ 311618 w 539121"/>
                  <a:gd name="connsiteY332" fmla="*/ 316632 h 464078"/>
                  <a:gd name="connsiteX333" fmla="*/ 311343 w 539121"/>
                  <a:gd name="connsiteY333" fmla="*/ 316220 h 464078"/>
                  <a:gd name="connsiteX334" fmla="*/ 320396 w 539121"/>
                  <a:gd name="connsiteY334" fmla="*/ 327879 h 464078"/>
                  <a:gd name="connsiteX335" fmla="*/ 319985 w 539121"/>
                  <a:gd name="connsiteY335" fmla="*/ 327468 h 464078"/>
                  <a:gd name="connsiteX336" fmla="*/ 324922 w 539121"/>
                  <a:gd name="connsiteY336" fmla="*/ 332405 h 464078"/>
                  <a:gd name="connsiteX337" fmla="*/ 329723 w 539121"/>
                  <a:gd name="connsiteY337" fmla="*/ 335972 h 464078"/>
                  <a:gd name="connsiteX338" fmla="*/ 329586 w 539121"/>
                  <a:gd name="connsiteY338" fmla="*/ 335834 h 464078"/>
                  <a:gd name="connsiteX339" fmla="*/ 333289 w 539121"/>
                  <a:gd name="connsiteY339" fmla="*/ 337892 h 464078"/>
                  <a:gd name="connsiteX340" fmla="*/ 333152 w 539121"/>
                  <a:gd name="connsiteY340" fmla="*/ 337892 h 464078"/>
                  <a:gd name="connsiteX341" fmla="*/ 334661 w 539121"/>
                  <a:gd name="connsiteY341" fmla="*/ 338440 h 464078"/>
                  <a:gd name="connsiteX342" fmla="*/ 334112 w 539121"/>
                  <a:gd name="connsiteY342" fmla="*/ 338303 h 464078"/>
                  <a:gd name="connsiteX343" fmla="*/ 337815 w 539121"/>
                  <a:gd name="connsiteY343" fmla="*/ 339263 h 464078"/>
                  <a:gd name="connsiteX344" fmla="*/ 337678 w 539121"/>
                  <a:gd name="connsiteY344" fmla="*/ 339263 h 464078"/>
                  <a:gd name="connsiteX345" fmla="*/ 340010 w 539121"/>
                  <a:gd name="connsiteY345" fmla="*/ 339538 h 464078"/>
                  <a:gd name="connsiteX346" fmla="*/ 339461 w 539121"/>
                  <a:gd name="connsiteY346" fmla="*/ 339538 h 464078"/>
                  <a:gd name="connsiteX347" fmla="*/ 341793 w 539121"/>
                  <a:gd name="connsiteY347" fmla="*/ 339538 h 464078"/>
                  <a:gd name="connsiteX348" fmla="*/ 341656 w 539121"/>
                  <a:gd name="connsiteY348" fmla="*/ 339538 h 464078"/>
                  <a:gd name="connsiteX349" fmla="*/ 343302 w 539121"/>
                  <a:gd name="connsiteY349" fmla="*/ 339401 h 464078"/>
                  <a:gd name="connsiteX350" fmla="*/ 344810 w 539121"/>
                  <a:gd name="connsiteY350" fmla="*/ 339126 h 464078"/>
                  <a:gd name="connsiteX351" fmla="*/ 346594 w 539121"/>
                  <a:gd name="connsiteY351" fmla="*/ 338440 h 464078"/>
                  <a:gd name="connsiteX352" fmla="*/ 346319 w 539121"/>
                  <a:gd name="connsiteY352" fmla="*/ 338578 h 464078"/>
                  <a:gd name="connsiteX353" fmla="*/ 350023 w 539121"/>
                  <a:gd name="connsiteY353" fmla="*/ 336383 h 464078"/>
                  <a:gd name="connsiteX354" fmla="*/ 349611 w 539121"/>
                  <a:gd name="connsiteY354" fmla="*/ 336657 h 464078"/>
                  <a:gd name="connsiteX355" fmla="*/ 351394 w 539121"/>
                  <a:gd name="connsiteY355" fmla="*/ 335286 h 464078"/>
                  <a:gd name="connsiteX356" fmla="*/ 350983 w 539121"/>
                  <a:gd name="connsiteY356" fmla="*/ 335560 h 464078"/>
                  <a:gd name="connsiteX357" fmla="*/ 354000 w 539121"/>
                  <a:gd name="connsiteY357" fmla="*/ 332680 h 464078"/>
                  <a:gd name="connsiteX358" fmla="*/ 353863 w 539121"/>
                  <a:gd name="connsiteY358" fmla="*/ 332817 h 464078"/>
                  <a:gd name="connsiteX359" fmla="*/ 354137 w 539121"/>
                  <a:gd name="connsiteY359" fmla="*/ 332543 h 464078"/>
                  <a:gd name="connsiteX360" fmla="*/ 354275 w 539121"/>
                  <a:gd name="connsiteY360" fmla="*/ 332405 h 464078"/>
                  <a:gd name="connsiteX361" fmla="*/ 354275 w 539121"/>
                  <a:gd name="connsiteY361" fmla="*/ 332405 h 464078"/>
                  <a:gd name="connsiteX362" fmla="*/ 356332 w 539121"/>
                  <a:gd name="connsiteY362" fmla="*/ 329799 h 464078"/>
                  <a:gd name="connsiteX363" fmla="*/ 356195 w 539121"/>
                  <a:gd name="connsiteY363" fmla="*/ 329936 h 464078"/>
                  <a:gd name="connsiteX364" fmla="*/ 359349 w 539121"/>
                  <a:gd name="connsiteY364" fmla="*/ 324450 h 464078"/>
                  <a:gd name="connsiteX365" fmla="*/ 359075 w 539121"/>
                  <a:gd name="connsiteY365" fmla="*/ 324862 h 464078"/>
                  <a:gd name="connsiteX366" fmla="*/ 363190 w 539121"/>
                  <a:gd name="connsiteY366" fmla="*/ 315260 h 464078"/>
                  <a:gd name="connsiteX367" fmla="*/ 363190 w 539121"/>
                  <a:gd name="connsiteY367" fmla="*/ 315260 h 464078"/>
                  <a:gd name="connsiteX368" fmla="*/ 367030 w 539121"/>
                  <a:gd name="connsiteY368" fmla="*/ 301270 h 464078"/>
                  <a:gd name="connsiteX369" fmla="*/ 367030 w 539121"/>
                  <a:gd name="connsiteY369" fmla="*/ 301407 h 464078"/>
                  <a:gd name="connsiteX370" fmla="*/ 367168 w 539121"/>
                  <a:gd name="connsiteY370" fmla="*/ 300859 h 464078"/>
                  <a:gd name="connsiteX371" fmla="*/ 367168 w 539121"/>
                  <a:gd name="connsiteY371" fmla="*/ 300859 h 464078"/>
                  <a:gd name="connsiteX372" fmla="*/ 367168 w 539121"/>
                  <a:gd name="connsiteY372" fmla="*/ 300859 h 464078"/>
                  <a:gd name="connsiteX373" fmla="*/ 369362 w 539121"/>
                  <a:gd name="connsiteY373" fmla="*/ 284537 h 464078"/>
                  <a:gd name="connsiteX374" fmla="*/ 369362 w 539121"/>
                  <a:gd name="connsiteY374" fmla="*/ 284811 h 464078"/>
                  <a:gd name="connsiteX375" fmla="*/ 369362 w 539121"/>
                  <a:gd name="connsiteY375" fmla="*/ 262865 h 464078"/>
                  <a:gd name="connsiteX376" fmla="*/ 369362 w 539121"/>
                  <a:gd name="connsiteY376" fmla="*/ 263140 h 464078"/>
                  <a:gd name="connsiteX377" fmla="*/ 365522 w 539121"/>
                  <a:gd name="connsiteY377" fmla="*/ 236393 h 464078"/>
                  <a:gd name="connsiteX378" fmla="*/ 365659 w 539121"/>
                  <a:gd name="connsiteY378" fmla="*/ 236942 h 464078"/>
                  <a:gd name="connsiteX379" fmla="*/ 360721 w 539121"/>
                  <a:gd name="connsiteY379" fmla="*/ 217328 h 464078"/>
                  <a:gd name="connsiteX380" fmla="*/ 353589 w 539121"/>
                  <a:gd name="connsiteY380" fmla="*/ 195520 h 464078"/>
                  <a:gd name="connsiteX381" fmla="*/ 353726 w 539121"/>
                  <a:gd name="connsiteY381" fmla="*/ 196068 h 464078"/>
                  <a:gd name="connsiteX382" fmla="*/ 345496 w 539121"/>
                  <a:gd name="connsiteY382" fmla="*/ 174809 h 464078"/>
                  <a:gd name="connsiteX383" fmla="*/ 339873 w 539121"/>
                  <a:gd name="connsiteY383" fmla="*/ 161367 h 464078"/>
                  <a:gd name="connsiteX384" fmla="*/ 333838 w 539121"/>
                  <a:gd name="connsiteY384" fmla="*/ 148199 h 464078"/>
                  <a:gd name="connsiteX385" fmla="*/ 333289 w 539121"/>
                  <a:gd name="connsiteY385" fmla="*/ 147377 h 464078"/>
                  <a:gd name="connsiteX386" fmla="*/ 329311 w 539121"/>
                  <a:gd name="connsiteY386" fmla="*/ 141341 h 464078"/>
                  <a:gd name="connsiteX387" fmla="*/ 320670 w 539121"/>
                  <a:gd name="connsiteY387" fmla="*/ 126940 h 464078"/>
                  <a:gd name="connsiteX388" fmla="*/ 314772 w 539121"/>
                  <a:gd name="connsiteY388" fmla="*/ 117201 h 464078"/>
                  <a:gd name="connsiteX389" fmla="*/ 311343 w 539121"/>
                  <a:gd name="connsiteY389" fmla="*/ 110892 h 464078"/>
                  <a:gd name="connsiteX390" fmla="*/ 307640 w 539121"/>
                  <a:gd name="connsiteY390" fmla="*/ 104034 h 464078"/>
                  <a:gd name="connsiteX391" fmla="*/ 303937 w 539121"/>
                  <a:gd name="connsiteY391" fmla="*/ 95393 h 464078"/>
                  <a:gd name="connsiteX392" fmla="*/ 301742 w 539121"/>
                  <a:gd name="connsiteY392" fmla="*/ 88261 h 464078"/>
                  <a:gd name="connsiteX393" fmla="*/ 303251 w 539121"/>
                  <a:gd name="connsiteY393" fmla="*/ 83734 h 464078"/>
                  <a:gd name="connsiteX394" fmla="*/ 308600 w 539121"/>
                  <a:gd name="connsiteY394" fmla="*/ 83734 h 464078"/>
                  <a:gd name="connsiteX395" fmla="*/ 312578 w 539121"/>
                  <a:gd name="connsiteY395" fmla="*/ 86752 h 464078"/>
                  <a:gd name="connsiteX396" fmla="*/ 315458 w 539121"/>
                  <a:gd name="connsiteY396" fmla="*/ 90455 h 464078"/>
                  <a:gd name="connsiteX397" fmla="*/ 317790 w 539121"/>
                  <a:gd name="connsiteY397" fmla="*/ 94433 h 464078"/>
                  <a:gd name="connsiteX398" fmla="*/ 320945 w 539121"/>
                  <a:gd name="connsiteY398" fmla="*/ 100193 h 464078"/>
                  <a:gd name="connsiteX399" fmla="*/ 329037 w 539121"/>
                  <a:gd name="connsiteY399" fmla="*/ 116516 h 464078"/>
                  <a:gd name="connsiteX400" fmla="*/ 338227 w 539121"/>
                  <a:gd name="connsiteY400" fmla="*/ 135992 h 464078"/>
                  <a:gd name="connsiteX401" fmla="*/ 343439 w 539121"/>
                  <a:gd name="connsiteY401" fmla="*/ 147514 h 464078"/>
                  <a:gd name="connsiteX402" fmla="*/ 345359 w 539121"/>
                  <a:gd name="connsiteY402" fmla="*/ 150257 h 464078"/>
                  <a:gd name="connsiteX403" fmla="*/ 354549 w 539121"/>
                  <a:gd name="connsiteY403" fmla="*/ 164247 h 464078"/>
                  <a:gd name="connsiteX404" fmla="*/ 364699 w 539121"/>
                  <a:gd name="connsiteY404" fmla="*/ 178923 h 464078"/>
                  <a:gd name="connsiteX405" fmla="*/ 372517 w 539121"/>
                  <a:gd name="connsiteY405" fmla="*/ 190308 h 464078"/>
                  <a:gd name="connsiteX406" fmla="*/ 384998 w 539121"/>
                  <a:gd name="connsiteY406" fmla="*/ 207864 h 464078"/>
                  <a:gd name="connsiteX407" fmla="*/ 404063 w 539121"/>
                  <a:gd name="connsiteY407" fmla="*/ 232141 h 464078"/>
                  <a:gd name="connsiteX408" fmla="*/ 403652 w 539121"/>
                  <a:gd name="connsiteY408" fmla="*/ 231730 h 464078"/>
                  <a:gd name="connsiteX409" fmla="*/ 412293 w 539121"/>
                  <a:gd name="connsiteY409" fmla="*/ 241057 h 464078"/>
                  <a:gd name="connsiteX410" fmla="*/ 421071 w 539121"/>
                  <a:gd name="connsiteY410" fmla="*/ 249286 h 464078"/>
                  <a:gd name="connsiteX411" fmla="*/ 430810 w 539121"/>
                  <a:gd name="connsiteY411" fmla="*/ 256830 h 464078"/>
                  <a:gd name="connsiteX412" fmla="*/ 430398 w 539121"/>
                  <a:gd name="connsiteY412" fmla="*/ 256556 h 464078"/>
                  <a:gd name="connsiteX413" fmla="*/ 438491 w 539121"/>
                  <a:gd name="connsiteY413" fmla="*/ 261494 h 464078"/>
                  <a:gd name="connsiteX414" fmla="*/ 438491 w 539121"/>
                  <a:gd name="connsiteY414" fmla="*/ 261494 h 464078"/>
                  <a:gd name="connsiteX415" fmla="*/ 444800 w 539121"/>
                  <a:gd name="connsiteY415" fmla="*/ 264237 h 464078"/>
                  <a:gd name="connsiteX416" fmla="*/ 444251 w 539121"/>
                  <a:gd name="connsiteY416" fmla="*/ 264100 h 464078"/>
                  <a:gd name="connsiteX417" fmla="*/ 450424 w 539121"/>
                  <a:gd name="connsiteY417" fmla="*/ 265746 h 464078"/>
                  <a:gd name="connsiteX418" fmla="*/ 454676 w 539121"/>
                  <a:gd name="connsiteY418" fmla="*/ 266294 h 464078"/>
                  <a:gd name="connsiteX419" fmla="*/ 454127 w 539121"/>
                  <a:gd name="connsiteY419" fmla="*/ 266294 h 464078"/>
                  <a:gd name="connsiteX420" fmla="*/ 458379 w 539121"/>
                  <a:gd name="connsiteY420" fmla="*/ 266294 h 464078"/>
                  <a:gd name="connsiteX421" fmla="*/ 458379 w 539121"/>
                  <a:gd name="connsiteY421" fmla="*/ 266294 h 464078"/>
                  <a:gd name="connsiteX422" fmla="*/ 458379 w 539121"/>
                  <a:gd name="connsiteY422" fmla="*/ 266294 h 464078"/>
                  <a:gd name="connsiteX423" fmla="*/ 458927 w 539121"/>
                  <a:gd name="connsiteY423" fmla="*/ 266294 h 464078"/>
                  <a:gd name="connsiteX424" fmla="*/ 458653 w 539121"/>
                  <a:gd name="connsiteY424" fmla="*/ 266294 h 464078"/>
                  <a:gd name="connsiteX425" fmla="*/ 460574 w 539121"/>
                  <a:gd name="connsiteY425" fmla="*/ 266020 h 464078"/>
                  <a:gd name="connsiteX426" fmla="*/ 464277 w 539121"/>
                  <a:gd name="connsiteY426" fmla="*/ 264923 h 464078"/>
                  <a:gd name="connsiteX427" fmla="*/ 464277 w 539121"/>
                  <a:gd name="connsiteY427" fmla="*/ 264923 h 464078"/>
                  <a:gd name="connsiteX428" fmla="*/ 467020 w 539121"/>
                  <a:gd name="connsiteY428" fmla="*/ 263688 h 464078"/>
                  <a:gd name="connsiteX429" fmla="*/ 466883 w 539121"/>
                  <a:gd name="connsiteY429" fmla="*/ 263825 h 464078"/>
                  <a:gd name="connsiteX430" fmla="*/ 468529 w 539121"/>
                  <a:gd name="connsiteY430" fmla="*/ 262865 h 464078"/>
                  <a:gd name="connsiteX431" fmla="*/ 471135 w 539121"/>
                  <a:gd name="connsiteY431" fmla="*/ 260945 h 464078"/>
                  <a:gd name="connsiteX432" fmla="*/ 473741 w 539121"/>
                  <a:gd name="connsiteY432" fmla="*/ 258202 h 464078"/>
                  <a:gd name="connsiteX433" fmla="*/ 473604 w 539121"/>
                  <a:gd name="connsiteY433" fmla="*/ 258339 h 464078"/>
                  <a:gd name="connsiteX434" fmla="*/ 474975 w 539121"/>
                  <a:gd name="connsiteY434" fmla="*/ 256556 h 464078"/>
                  <a:gd name="connsiteX435" fmla="*/ 474701 w 539121"/>
                  <a:gd name="connsiteY435" fmla="*/ 256967 h 464078"/>
                  <a:gd name="connsiteX436" fmla="*/ 477033 w 539121"/>
                  <a:gd name="connsiteY436" fmla="*/ 252990 h 464078"/>
                  <a:gd name="connsiteX437" fmla="*/ 476758 w 539121"/>
                  <a:gd name="connsiteY437" fmla="*/ 253538 h 464078"/>
                  <a:gd name="connsiteX438" fmla="*/ 478541 w 539121"/>
                  <a:gd name="connsiteY438" fmla="*/ 249424 h 464078"/>
                  <a:gd name="connsiteX439" fmla="*/ 478404 w 539121"/>
                  <a:gd name="connsiteY439" fmla="*/ 249835 h 464078"/>
                  <a:gd name="connsiteX440" fmla="*/ 480050 w 539121"/>
                  <a:gd name="connsiteY440" fmla="*/ 243663 h 464078"/>
                  <a:gd name="connsiteX441" fmla="*/ 480736 w 539121"/>
                  <a:gd name="connsiteY441" fmla="*/ 237765 h 464078"/>
                  <a:gd name="connsiteX442" fmla="*/ 480736 w 539121"/>
                  <a:gd name="connsiteY442" fmla="*/ 228438 h 464078"/>
                  <a:gd name="connsiteX443" fmla="*/ 480736 w 539121"/>
                  <a:gd name="connsiteY443" fmla="*/ 228987 h 464078"/>
                  <a:gd name="connsiteX444" fmla="*/ 479090 w 539121"/>
                  <a:gd name="connsiteY444" fmla="*/ 217465 h 464078"/>
                  <a:gd name="connsiteX445" fmla="*/ 478404 w 539121"/>
                  <a:gd name="connsiteY445" fmla="*/ 214585 h 464078"/>
                  <a:gd name="connsiteX446" fmla="*/ 476347 w 539121"/>
                  <a:gd name="connsiteY446" fmla="*/ 212939 h 464078"/>
                  <a:gd name="connsiteX447" fmla="*/ 469900 w 539121"/>
                  <a:gd name="connsiteY447" fmla="*/ 207315 h 464078"/>
                  <a:gd name="connsiteX448" fmla="*/ 459476 w 539121"/>
                  <a:gd name="connsiteY448" fmla="*/ 197166 h 464078"/>
                  <a:gd name="connsiteX449" fmla="*/ 454813 w 539121"/>
                  <a:gd name="connsiteY449" fmla="*/ 192228 h 464078"/>
                  <a:gd name="connsiteX450" fmla="*/ 444251 w 539121"/>
                  <a:gd name="connsiteY450" fmla="*/ 180432 h 464078"/>
                  <a:gd name="connsiteX451" fmla="*/ 440411 w 539121"/>
                  <a:gd name="connsiteY451" fmla="*/ 175906 h 464078"/>
                  <a:gd name="connsiteX452" fmla="*/ 431633 w 539121"/>
                  <a:gd name="connsiteY452" fmla="*/ 164659 h 464078"/>
                  <a:gd name="connsiteX453" fmla="*/ 424775 w 539121"/>
                  <a:gd name="connsiteY453" fmla="*/ 155743 h 464078"/>
                  <a:gd name="connsiteX454" fmla="*/ 420797 w 539121"/>
                  <a:gd name="connsiteY454" fmla="*/ 149708 h 464078"/>
                  <a:gd name="connsiteX455" fmla="*/ 412430 w 539121"/>
                  <a:gd name="connsiteY455" fmla="*/ 136952 h 464078"/>
                  <a:gd name="connsiteX456" fmla="*/ 409139 w 539121"/>
                  <a:gd name="connsiteY456" fmla="*/ 131877 h 464078"/>
                  <a:gd name="connsiteX457" fmla="*/ 407767 w 539121"/>
                  <a:gd name="connsiteY457" fmla="*/ 129683 h 464078"/>
                  <a:gd name="connsiteX458" fmla="*/ 395148 w 539121"/>
                  <a:gd name="connsiteY458" fmla="*/ 107051 h 464078"/>
                  <a:gd name="connsiteX459" fmla="*/ 389250 w 539121"/>
                  <a:gd name="connsiteY459" fmla="*/ 95804 h 464078"/>
                  <a:gd name="connsiteX460" fmla="*/ 383489 w 539121"/>
                  <a:gd name="connsiteY460" fmla="*/ 83871 h 464078"/>
                  <a:gd name="connsiteX461" fmla="*/ 380472 w 539121"/>
                  <a:gd name="connsiteY461" fmla="*/ 76876 h 464078"/>
                  <a:gd name="connsiteX462" fmla="*/ 376494 w 539121"/>
                  <a:gd name="connsiteY462" fmla="*/ 68098 h 464078"/>
                  <a:gd name="connsiteX463" fmla="*/ 374711 w 539121"/>
                  <a:gd name="connsiteY463" fmla="*/ 63160 h 464078"/>
                  <a:gd name="connsiteX464" fmla="*/ 373751 w 539121"/>
                  <a:gd name="connsiteY464" fmla="*/ 58085 h 464078"/>
                  <a:gd name="connsiteX465" fmla="*/ 375260 w 539121"/>
                  <a:gd name="connsiteY465" fmla="*/ 49033 h 464078"/>
                  <a:gd name="connsiteX466" fmla="*/ 380746 w 539121"/>
                  <a:gd name="connsiteY466" fmla="*/ 45878 h 464078"/>
                  <a:gd name="connsiteX467" fmla="*/ 385410 w 539121"/>
                  <a:gd name="connsiteY467" fmla="*/ 47387 h 464078"/>
                  <a:gd name="connsiteX468" fmla="*/ 387467 w 539121"/>
                  <a:gd name="connsiteY468" fmla="*/ 48073 h 464078"/>
                  <a:gd name="connsiteX469" fmla="*/ 389799 w 539121"/>
                  <a:gd name="connsiteY469" fmla="*/ 49307 h 464078"/>
                  <a:gd name="connsiteX470" fmla="*/ 393502 w 539121"/>
                  <a:gd name="connsiteY470" fmla="*/ 52187 h 464078"/>
                  <a:gd name="connsiteX471" fmla="*/ 398303 w 539121"/>
                  <a:gd name="connsiteY471" fmla="*/ 57262 h 464078"/>
                  <a:gd name="connsiteX472" fmla="*/ 407492 w 539121"/>
                  <a:gd name="connsiteY472" fmla="*/ 68235 h 464078"/>
                  <a:gd name="connsiteX473" fmla="*/ 413665 w 539121"/>
                  <a:gd name="connsiteY473" fmla="*/ 76328 h 464078"/>
                  <a:gd name="connsiteX474" fmla="*/ 422169 w 539121"/>
                  <a:gd name="connsiteY474" fmla="*/ 87712 h 464078"/>
                  <a:gd name="connsiteX475" fmla="*/ 428478 w 539121"/>
                  <a:gd name="connsiteY475" fmla="*/ 96216 h 464078"/>
                  <a:gd name="connsiteX476" fmla="*/ 428204 w 539121"/>
                  <a:gd name="connsiteY476" fmla="*/ 95667 h 464078"/>
                  <a:gd name="connsiteX477" fmla="*/ 443017 w 539121"/>
                  <a:gd name="connsiteY477" fmla="*/ 117750 h 464078"/>
                  <a:gd name="connsiteX478" fmla="*/ 450835 w 539121"/>
                  <a:gd name="connsiteY478" fmla="*/ 130094 h 464078"/>
                  <a:gd name="connsiteX479" fmla="*/ 467020 w 539121"/>
                  <a:gd name="connsiteY479" fmla="*/ 159447 h 464078"/>
                  <a:gd name="connsiteX480" fmla="*/ 478679 w 539121"/>
                  <a:gd name="connsiteY480" fmla="*/ 185644 h 464078"/>
                  <a:gd name="connsiteX481" fmla="*/ 486222 w 539121"/>
                  <a:gd name="connsiteY481" fmla="*/ 209236 h 464078"/>
                  <a:gd name="connsiteX482" fmla="*/ 493629 w 539121"/>
                  <a:gd name="connsiteY482" fmla="*/ 214859 h 464078"/>
                  <a:gd name="connsiteX483" fmla="*/ 501036 w 539121"/>
                  <a:gd name="connsiteY483" fmla="*/ 219248 h 464078"/>
                  <a:gd name="connsiteX484" fmla="*/ 505836 w 539121"/>
                  <a:gd name="connsiteY484" fmla="*/ 221306 h 464078"/>
                  <a:gd name="connsiteX485" fmla="*/ 505836 w 539121"/>
                  <a:gd name="connsiteY485" fmla="*/ 221306 h 464078"/>
                  <a:gd name="connsiteX486" fmla="*/ 505973 w 539121"/>
                  <a:gd name="connsiteY486" fmla="*/ 221306 h 464078"/>
                  <a:gd name="connsiteX487" fmla="*/ 506385 w 539121"/>
                  <a:gd name="connsiteY487" fmla="*/ 221443 h 464078"/>
                  <a:gd name="connsiteX488" fmla="*/ 506248 w 539121"/>
                  <a:gd name="connsiteY488" fmla="*/ 221443 h 464078"/>
                  <a:gd name="connsiteX489" fmla="*/ 509677 w 539121"/>
                  <a:gd name="connsiteY489" fmla="*/ 222540 h 464078"/>
                  <a:gd name="connsiteX490" fmla="*/ 509540 w 539121"/>
                  <a:gd name="connsiteY490" fmla="*/ 222540 h 464078"/>
                  <a:gd name="connsiteX491" fmla="*/ 513654 w 539121"/>
                  <a:gd name="connsiteY491" fmla="*/ 223226 h 464078"/>
                  <a:gd name="connsiteX492" fmla="*/ 513517 w 539121"/>
                  <a:gd name="connsiteY492" fmla="*/ 223226 h 464078"/>
                  <a:gd name="connsiteX493" fmla="*/ 517358 w 539121"/>
                  <a:gd name="connsiteY493" fmla="*/ 223089 h 464078"/>
                  <a:gd name="connsiteX494" fmla="*/ 516672 w 539121"/>
                  <a:gd name="connsiteY494" fmla="*/ 223089 h 464078"/>
                  <a:gd name="connsiteX495" fmla="*/ 518181 w 539121"/>
                  <a:gd name="connsiteY495" fmla="*/ 222815 h 464078"/>
                  <a:gd name="connsiteX496" fmla="*/ 519689 w 539121"/>
                  <a:gd name="connsiteY496" fmla="*/ 222403 h 464078"/>
                  <a:gd name="connsiteX497" fmla="*/ 521335 w 539121"/>
                  <a:gd name="connsiteY497" fmla="*/ 221717 h 464078"/>
                  <a:gd name="connsiteX498" fmla="*/ 520787 w 539121"/>
                  <a:gd name="connsiteY498" fmla="*/ 221992 h 464078"/>
                  <a:gd name="connsiteX499" fmla="*/ 522296 w 539121"/>
                  <a:gd name="connsiteY499" fmla="*/ 221169 h 464078"/>
                  <a:gd name="connsiteX500" fmla="*/ 523667 w 539121"/>
                  <a:gd name="connsiteY500" fmla="*/ 220071 h 464078"/>
                  <a:gd name="connsiteX501" fmla="*/ 524764 w 539121"/>
                  <a:gd name="connsiteY501" fmla="*/ 218837 h 464078"/>
                  <a:gd name="connsiteX502" fmla="*/ 525587 w 539121"/>
                  <a:gd name="connsiteY502" fmla="*/ 217877 h 464078"/>
                  <a:gd name="connsiteX503" fmla="*/ 527233 w 539121"/>
                  <a:gd name="connsiteY503" fmla="*/ 214996 h 464078"/>
                  <a:gd name="connsiteX504" fmla="*/ 528468 w 539121"/>
                  <a:gd name="connsiteY504" fmla="*/ 211842 h 464078"/>
                  <a:gd name="connsiteX505" fmla="*/ 529428 w 539121"/>
                  <a:gd name="connsiteY505" fmla="*/ 208138 h 464078"/>
                  <a:gd name="connsiteX506" fmla="*/ 529976 w 539121"/>
                  <a:gd name="connsiteY506" fmla="*/ 203886 h 464078"/>
                  <a:gd name="connsiteX507" fmla="*/ 529976 w 539121"/>
                  <a:gd name="connsiteY507" fmla="*/ 204298 h 464078"/>
                  <a:gd name="connsiteX508" fmla="*/ 529976 w 539121"/>
                  <a:gd name="connsiteY508" fmla="*/ 192365 h 464078"/>
                  <a:gd name="connsiteX509" fmla="*/ 529976 w 539121"/>
                  <a:gd name="connsiteY509" fmla="*/ 192502 h 464078"/>
                  <a:gd name="connsiteX510" fmla="*/ 529976 w 539121"/>
                  <a:gd name="connsiteY510" fmla="*/ 192091 h 464078"/>
                  <a:gd name="connsiteX511" fmla="*/ 529976 w 539121"/>
                  <a:gd name="connsiteY511" fmla="*/ 191954 h 464078"/>
                  <a:gd name="connsiteX512" fmla="*/ 529976 w 539121"/>
                  <a:gd name="connsiteY512" fmla="*/ 192091 h 464078"/>
                  <a:gd name="connsiteX513" fmla="*/ 528056 w 539121"/>
                  <a:gd name="connsiteY513" fmla="*/ 178512 h 464078"/>
                  <a:gd name="connsiteX514" fmla="*/ 528193 w 539121"/>
                  <a:gd name="connsiteY514" fmla="*/ 179060 h 464078"/>
                  <a:gd name="connsiteX515" fmla="*/ 525450 w 539121"/>
                  <a:gd name="connsiteY515" fmla="*/ 167402 h 464078"/>
                  <a:gd name="connsiteX516" fmla="*/ 522021 w 539121"/>
                  <a:gd name="connsiteY516" fmla="*/ 156155 h 464078"/>
                  <a:gd name="connsiteX517" fmla="*/ 522021 w 539121"/>
                  <a:gd name="connsiteY517" fmla="*/ 156155 h 464078"/>
                  <a:gd name="connsiteX518" fmla="*/ 513654 w 539121"/>
                  <a:gd name="connsiteY518" fmla="*/ 135032 h 464078"/>
                  <a:gd name="connsiteX519" fmla="*/ 503779 w 539121"/>
                  <a:gd name="connsiteY519" fmla="*/ 114321 h 464078"/>
                  <a:gd name="connsiteX520" fmla="*/ 503779 w 539121"/>
                  <a:gd name="connsiteY520" fmla="*/ 114321 h 464078"/>
                  <a:gd name="connsiteX521" fmla="*/ 503779 w 539121"/>
                  <a:gd name="connsiteY521" fmla="*/ 114321 h 464078"/>
                  <a:gd name="connsiteX522" fmla="*/ 503642 w 539121"/>
                  <a:gd name="connsiteY522" fmla="*/ 114184 h 464078"/>
                  <a:gd name="connsiteX523" fmla="*/ 503642 w 539121"/>
                  <a:gd name="connsiteY523" fmla="*/ 114321 h 464078"/>
                  <a:gd name="connsiteX524" fmla="*/ 488691 w 539121"/>
                  <a:gd name="connsiteY524" fmla="*/ 86066 h 464078"/>
                  <a:gd name="connsiteX525" fmla="*/ 482656 w 539121"/>
                  <a:gd name="connsiteY525" fmla="*/ 75093 h 464078"/>
                  <a:gd name="connsiteX526" fmla="*/ 475524 w 539121"/>
                  <a:gd name="connsiteY526" fmla="*/ 62063 h 464078"/>
                  <a:gd name="connsiteX527" fmla="*/ 459888 w 539121"/>
                  <a:gd name="connsiteY527" fmla="*/ 33808 h 464078"/>
                  <a:gd name="connsiteX528" fmla="*/ 452893 w 539121"/>
                  <a:gd name="connsiteY528" fmla="*/ 21052 h 464078"/>
                  <a:gd name="connsiteX529" fmla="*/ 445211 w 539121"/>
                  <a:gd name="connsiteY529" fmla="*/ 6239 h 464078"/>
                  <a:gd name="connsiteX530" fmla="*/ 446583 w 539121"/>
                  <a:gd name="connsiteY530" fmla="*/ 890 h 464078"/>
                  <a:gd name="connsiteX531" fmla="*/ 452618 w 539121"/>
                  <a:gd name="connsiteY531" fmla="*/ 1301 h 464078"/>
                  <a:gd name="connsiteX532" fmla="*/ 455498 w 539121"/>
                  <a:gd name="connsiteY532" fmla="*/ 4456 h 464078"/>
                  <a:gd name="connsiteX533" fmla="*/ 458790 w 539121"/>
                  <a:gd name="connsiteY533" fmla="*/ 9256 h 464078"/>
                  <a:gd name="connsiteX534" fmla="*/ 462905 w 539121"/>
                  <a:gd name="connsiteY534" fmla="*/ 15154 h 464078"/>
                  <a:gd name="connsiteX535" fmla="*/ 469626 w 539121"/>
                  <a:gd name="connsiteY535" fmla="*/ 24893 h 464078"/>
                  <a:gd name="connsiteX536" fmla="*/ 483479 w 539121"/>
                  <a:gd name="connsiteY536" fmla="*/ 45055 h 464078"/>
                  <a:gd name="connsiteX537" fmla="*/ 497744 w 539121"/>
                  <a:gd name="connsiteY537" fmla="*/ 64806 h 464078"/>
                  <a:gd name="connsiteX538" fmla="*/ 515575 w 539121"/>
                  <a:gd name="connsiteY538" fmla="*/ 86066 h 464078"/>
                  <a:gd name="connsiteX539" fmla="*/ 515575 w 539121"/>
                  <a:gd name="connsiteY539" fmla="*/ 86066 h 464078"/>
                  <a:gd name="connsiteX540" fmla="*/ 515575 w 539121"/>
                  <a:gd name="connsiteY540" fmla="*/ 86066 h 464078"/>
                  <a:gd name="connsiteX541" fmla="*/ 515986 w 539121"/>
                  <a:gd name="connsiteY541" fmla="*/ 86477 h 464078"/>
                  <a:gd name="connsiteX542" fmla="*/ 515986 w 539121"/>
                  <a:gd name="connsiteY542" fmla="*/ 86477 h 464078"/>
                  <a:gd name="connsiteX543" fmla="*/ 517083 w 539121"/>
                  <a:gd name="connsiteY543" fmla="*/ 87849 h 464078"/>
                  <a:gd name="connsiteX544" fmla="*/ 517083 w 539121"/>
                  <a:gd name="connsiteY544" fmla="*/ 94021 h 464078"/>
                  <a:gd name="connsiteX545" fmla="*/ 510911 w 539121"/>
                  <a:gd name="connsiteY545" fmla="*/ 94021 h 464078"/>
                  <a:gd name="connsiteX546" fmla="*/ 492943 w 539121"/>
                  <a:gd name="connsiteY546" fmla="*/ 73173 h 464078"/>
                  <a:gd name="connsiteX547" fmla="*/ 491983 w 539121"/>
                  <a:gd name="connsiteY547" fmla="*/ 71939 h 464078"/>
                  <a:gd name="connsiteX548" fmla="*/ 496784 w 539121"/>
                  <a:gd name="connsiteY548" fmla="*/ 80717 h 464078"/>
                  <a:gd name="connsiteX549" fmla="*/ 500487 w 539121"/>
                  <a:gd name="connsiteY549" fmla="*/ 87849 h 464078"/>
                  <a:gd name="connsiteX550" fmla="*/ 508168 w 539121"/>
                  <a:gd name="connsiteY550" fmla="*/ 102525 h 464078"/>
                  <a:gd name="connsiteX551" fmla="*/ 525313 w 539121"/>
                  <a:gd name="connsiteY551" fmla="*/ 138735 h 464078"/>
                  <a:gd name="connsiteX552" fmla="*/ 534228 w 539121"/>
                  <a:gd name="connsiteY552" fmla="*/ 164933 h 464078"/>
                  <a:gd name="connsiteX553" fmla="*/ 536972 w 539121"/>
                  <a:gd name="connsiteY553" fmla="*/ 177277 h 464078"/>
                  <a:gd name="connsiteX554" fmla="*/ 538892 w 539121"/>
                  <a:gd name="connsiteY554" fmla="*/ 192091 h 464078"/>
                  <a:gd name="connsiteX555" fmla="*/ 536834 w 539121"/>
                  <a:gd name="connsiteY555" fmla="*/ 215408 h 464078"/>
                  <a:gd name="connsiteX556" fmla="*/ 532857 w 539121"/>
                  <a:gd name="connsiteY556" fmla="*/ 223363 h 464078"/>
                  <a:gd name="connsiteX557" fmla="*/ 529839 w 539121"/>
                  <a:gd name="connsiteY557" fmla="*/ 226792 h 464078"/>
                  <a:gd name="connsiteX558" fmla="*/ 525313 w 539121"/>
                  <a:gd name="connsiteY558" fmla="*/ 229810 h 464078"/>
                  <a:gd name="connsiteX559" fmla="*/ 517906 w 539121"/>
                  <a:gd name="connsiteY559" fmla="*/ 232141 h 464078"/>
                  <a:gd name="connsiteX560" fmla="*/ 508305 w 539121"/>
                  <a:gd name="connsiteY560" fmla="*/ 231593 h 464078"/>
                  <a:gd name="connsiteX561" fmla="*/ 498978 w 539121"/>
                  <a:gd name="connsiteY561" fmla="*/ 228438 h 464078"/>
                  <a:gd name="connsiteX562" fmla="*/ 488691 w 539121"/>
                  <a:gd name="connsiteY562" fmla="*/ 222540 h 464078"/>
                  <a:gd name="connsiteX563" fmla="*/ 489240 w 539121"/>
                  <a:gd name="connsiteY563" fmla="*/ 238725 h 464078"/>
                  <a:gd name="connsiteX564" fmla="*/ 487183 w 539121"/>
                  <a:gd name="connsiteY564" fmla="*/ 250384 h 464078"/>
                  <a:gd name="connsiteX565" fmla="*/ 481833 w 539121"/>
                  <a:gd name="connsiteY565" fmla="*/ 261494 h 464078"/>
                  <a:gd name="connsiteX566" fmla="*/ 476210 w 539121"/>
                  <a:gd name="connsiteY566" fmla="*/ 267803 h 464078"/>
                  <a:gd name="connsiteX567" fmla="*/ 472643 w 539121"/>
                  <a:gd name="connsiteY567" fmla="*/ 270409 h 464078"/>
                  <a:gd name="connsiteX568" fmla="*/ 468529 w 539121"/>
                  <a:gd name="connsiteY568" fmla="*/ 272604 h 464078"/>
                  <a:gd name="connsiteX569" fmla="*/ 459065 w 539121"/>
                  <a:gd name="connsiteY569" fmla="*/ 275210 h 464078"/>
                  <a:gd name="connsiteX570" fmla="*/ 453578 w 539121"/>
                  <a:gd name="connsiteY570" fmla="*/ 275347 h 464078"/>
                  <a:gd name="connsiteX571" fmla="*/ 447818 w 539121"/>
                  <a:gd name="connsiteY571" fmla="*/ 274661 h 464078"/>
                  <a:gd name="connsiteX572" fmla="*/ 436708 w 539121"/>
                  <a:gd name="connsiteY572" fmla="*/ 271095 h 464078"/>
                  <a:gd name="connsiteX573" fmla="*/ 425323 w 539121"/>
                  <a:gd name="connsiteY573" fmla="*/ 264648 h 464078"/>
                  <a:gd name="connsiteX574" fmla="*/ 403652 w 539121"/>
                  <a:gd name="connsiteY574" fmla="*/ 245995 h 464078"/>
                  <a:gd name="connsiteX575" fmla="*/ 376631 w 539121"/>
                  <a:gd name="connsiteY575" fmla="*/ 212939 h 464078"/>
                  <a:gd name="connsiteX576" fmla="*/ 363601 w 539121"/>
                  <a:gd name="connsiteY576" fmla="*/ 194697 h 464078"/>
                  <a:gd name="connsiteX577" fmla="*/ 359212 w 539121"/>
                  <a:gd name="connsiteY577" fmla="*/ 188387 h 464078"/>
                  <a:gd name="connsiteX578" fmla="*/ 368265 w 539121"/>
                  <a:gd name="connsiteY578" fmla="*/ 215957 h 464078"/>
                  <a:gd name="connsiteX579" fmla="*/ 374574 w 539121"/>
                  <a:gd name="connsiteY579" fmla="*/ 243526 h 464078"/>
                  <a:gd name="connsiteX580" fmla="*/ 377317 w 539121"/>
                  <a:gd name="connsiteY580" fmla="*/ 273701 h 464078"/>
                  <a:gd name="connsiteX581" fmla="*/ 374986 w 539121"/>
                  <a:gd name="connsiteY581" fmla="*/ 301270 h 464078"/>
                  <a:gd name="connsiteX582" fmla="*/ 371968 w 539121"/>
                  <a:gd name="connsiteY582" fmla="*/ 314026 h 464078"/>
                  <a:gd name="connsiteX583" fmla="*/ 366893 w 539121"/>
                  <a:gd name="connsiteY583" fmla="*/ 327468 h 464078"/>
                  <a:gd name="connsiteX584" fmla="*/ 355509 w 539121"/>
                  <a:gd name="connsiteY584" fmla="*/ 342967 h 464078"/>
                  <a:gd name="connsiteX585" fmla="*/ 351394 w 539121"/>
                  <a:gd name="connsiteY585" fmla="*/ 345984 h 464078"/>
                  <a:gd name="connsiteX586" fmla="*/ 346868 w 539121"/>
                  <a:gd name="connsiteY586" fmla="*/ 348042 h 464078"/>
                  <a:gd name="connsiteX587" fmla="*/ 343576 w 539121"/>
                  <a:gd name="connsiteY587" fmla="*/ 348865 h 464078"/>
                  <a:gd name="connsiteX588" fmla="*/ 337815 w 539121"/>
                  <a:gd name="connsiteY588" fmla="*/ 349002 h 464078"/>
                  <a:gd name="connsiteX589" fmla="*/ 332740 w 539121"/>
                  <a:gd name="connsiteY589" fmla="*/ 348179 h 464078"/>
                  <a:gd name="connsiteX590" fmla="*/ 328351 w 539121"/>
                  <a:gd name="connsiteY590" fmla="*/ 346533 h 464078"/>
                  <a:gd name="connsiteX591" fmla="*/ 320396 w 539121"/>
                  <a:gd name="connsiteY591" fmla="*/ 341458 h 464078"/>
                  <a:gd name="connsiteX592" fmla="*/ 312578 w 539121"/>
                  <a:gd name="connsiteY592" fmla="*/ 334051 h 464078"/>
                  <a:gd name="connsiteX593" fmla="*/ 303114 w 539121"/>
                  <a:gd name="connsiteY593" fmla="*/ 321981 h 464078"/>
                  <a:gd name="connsiteX594" fmla="*/ 295159 w 539121"/>
                  <a:gd name="connsiteY594" fmla="*/ 309637 h 464078"/>
                  <a:gd name="connsiteX595" fmla="*/ 288163 w 539121"/>
                  <a:gd name="connsiteY595" fmla="*/ 297018 h 464078"/>
                  <a:gd name="connsiteX596" fmla="*/ 283911 w 539121"/>
                  <a:gd name="connsiteY596" fmla="*/ 288103 h 464078"/>
                  <a:gd name="connsiteX597" fmla="*/ 279111 w 539121"/>
                  <a:gd name="connsiteY597" fmla="*/ 278227 h 464078"/>
                  <a:gd name="connsiteX598" fmla="*/ 280345 w 539121"/>
                  <a:gd name="connsiteY598" fmla="*/ 290709 h 464078"/>
                  <a:gd name="connsiteX599" fmla="*/ 279934 w 539121"/>
                  <a:gd name="connsiteY599" fmla="*/ 352156 h 464078"/>
                  <a:gd name="connsiteX600" fmla="*/ 275682 w 539121"/>
                  <a:gd name="connsiteY600" fmla="*/ 380274 h 464078"/>
                  <a:gd name="connsiteX601" fmla="*/ 271979 w 539121"/>
                  <a:gd name="connsiteY601" fmla="*/ 394402 h 464078"/>
                  <a:gd name="connsiteX602" fmla="*/ 267315 w 539121"/>
                  <a:gd name="connsiteY602" fmla="*/ 406472 h 464078"/>
                  <a:gd name="connsiteX603" fmla="*/ 261554 w 539121"/>
                  <a:gd name="connsiteY603" fmla="*/ 416073 h 464078"/>
                  <a:gd name="connsiteX604" fmla="*/ 255382 w 539121"/>
                  <a:gd name="connsiteY604" fmla="*/ 422657 h 464078"/>
                  <a:gd name="connsiteX605" fmla="*/ 249073 w 539121"/>
                  <a:gd name="connsiteY605" fmla="*/ 425674 h 464078"/>
                  <a:gd name="connsiteX606" fmla="*/ 240157 w 539121"/>
                  <a:gd name="connsiteY606" fmla="*/ 425948 h 464078"/>
                  <a:gd name="connsiteX607" fmla="*/ 233437 w 539121"/>
                  <a:gd name="connsiteY607" fmla="*/ 422931 h 464078"/>
                  <a:gd name="connsiteX608" fmla="*/ 226304 w 539121"/>
                  <a:gd name="connsiteY608" fmla="*/ 416896 h 464078"/>
                  <a:gd name="connsiteX609" fmla="*/ 222875 w 539121"/>
                  <a:gd name="connsiteY609" fmla="*/ 412918 h 464078"/>
                  <a:gd name="connsiteX610" fmla="*/ 218760 w 539121"/>
                  <a:gd name="connsiteY610" fmla="*/ 407158 h 464078"/>
                  <a:gd name="connsiteX611" fmla="*/ 210257 w 539121"/>
                  <a:gd name="connsiteY611" fmla="*/ 393853 h 464078"/>
                  <a:gd name="connsiteX612" fmla="*/ 197912 w 539121"/>
                  <a:gd name="connsiteY612" fmla="*/ 371770 h 464078"/>
                  <a:gd name="connsiteX613" fmla="*/ 195032 w 539121"/>
                  <a:gd name="connsiteY613" fmla="*/ 366010 h 464078"/>
                  <a:gd name="connsiteX614" fmla="*/ 187625 w 539121"/>
                  <a:gd name="connsiteY614" fmla="*/ 351196 h 464078"/>
                  <a:gd name="connsiteX615" fmla="*/ 184196 w 539121"/>
                  <a:gd name="connsiteY615" fmla="*/ 344201 h 464078"/>
                  <a:gd name="connsiteX616" fmla="*/ 180218 w 539121"/>
                  <a:gd name="connsiteY616" fmla="*/ 335286 h 464078"/>
                  <a:gd name="connsiteX617" fmla="*/ 169520 w 539121"/>
                  <a:gd name="connsiteY617" fmla="*/ 311146 h 464078"/>
                  <a:gd name="connsiteX618" fmla="*/ 168697 w 539121"/>
                  <a:gd name="connsiteY618" fmla="*/ 309225 h 464078"/>
                  <a:gd name="connsiteX619" fmla="*/ 169657 w 539121"/>
                  <a:gd name="connsiteY619" fmla="*/ 354488 h 464078"/>
                  <a:gd name="connsiteX620" fmla="*/ 167051 w 539121"/>
                  <a:gd name="connsiteY620" fmla="*/ 381920 h 464078"/>
                  <a:gd name="connsiteX621" fmla="*/ 160604 w 539121"/>
                  <a:gd name="connsiteY621" fmla="*/ 408803 h 464078"/>
                  <a:gd name="connsiteX622" fmla="*/ 155941 w 539121"/>
                  <a:gd name="connsiteY622" fmla="*/ 419228 h 464078"/>
                  <a:gd name="connsiteX623" fmla="*/ 150317 w 539121"/>
                  <a:gd name="connsiteY623" fmla="*/ 426771 h 464078"/>
                  <a:gd name="connsiteX624" fmla="*/ 144420 w 539121"/>
                  <a:gd name="connsiteY624" fmla="*/ 431023 h 464078"/>
                  <a:gd name="connsiteX625" fmla="*/ 140442 w 539121"/>
                  <a:gd name="connsiteY625" fmla="*/ 432669 h 464078"/>
                  <a:gd name="connsiteX626" fmla="*/ 135779 w 539121"/>
                  <a:gd name="connsiteY626" fmla="*/ 433081 h 464078"/>
                  <a:gd name="connsiteX627" fmla="*/ 128509 w 539121"/>
                  <a:gd name="connsiteY627" fmla="*/ 430612 h 464078"/>
                  <a:gd name="connsiteX628" fmla="*/ 122474 w 539121"/>
                  <a:gd name="connsiteY628" fmla="*/ 426360 h 464078"/>
                  <a:gd name="connsiteX629" fmla="*/ 119456 w 539121"/>
                  <a:gd name="connsiteY629" fmla="*/ 423068 h 464078"/>
                  <a:gd name="connsiteX630" fmla="*/ 115616 w 539121"/>
                  <a:gd name="connsiteY630" fmla="*/ 418268 h 464078"/>
                  <a:gd name="connsiteX631" fmla="*/ 112598 w 539121"/>
                  <a:gd name="connsiteY631" fmla="*/ 414016 h 464078"/>
                  <a:gd name="connsiteX632" fmla="*/ 108758 w 539121"/>
                  <a:gd name="connsiteY632" fmla="*/ 407981 h 464078"/>
                  <a:gd name="connsiteX633" fmla="*/ 102449 w 539121"/>
                  <a:gd name="connsiteY633" fmla="*/ 396871 h 464078"/>
                  <a:gd name="connsiteX634" fmla="*/ 101351 w 539121"/>
                  <a:gd name="connsiteY634" fmla="*/ 394950 h 464078"/>
                  <a:gd name="connsiteX635" fmla="*/ 97511 w 539121"/>
                  <a:gd name="connsiteY635" fmla="*/ 407706 h 464078"/>
                  <a:gd name="connsiteX636" fmla="*/ 87224 w 539121"/>
                  <a:gd name="connsiteY636" fmla="*/ 432669 h 464078"/>
                  <a:gd name="connsiteX637" fmla="*/ 80366 w 539121"/>
                  <a:gd name="connsiteY637" fmla="*/ 444054 h 464078"/>
                  <a:gd name="connsiteX638" fmla="*/ 74605 w 539121"/>
                  <a:gd name="connsiteY638" fmla="*/ 451735 h 464078"/>
                  <a:gd name="connsiteX639" fmla="*/ 71313 w 539121"/>
                  <a:gd name="connsiteY639" fmla="*/ 455026 h 464078"/>
                  <a:gd name="connsiteX640" fmla="*/ 66101 w 539121"/>
                  <a:gd name="connsiteY640" fmla="*/ 459004 h 464078"/>
                  <a:gd name="connsiteX641" fmla="*/ 61712 w 539121"/>
                  <a:gd name="connsiteY641" fmla="*/ 461610 h 464078"/>
                  <a:gd name="connsiteX642" fmla="*/ 56637 w 539121"/>
                  <a:gd name="connsiteY642" fmla="*/ 463530 h 464078"/>
                  <a:gd name="connsiteX643" fmla="*/ 52385 w 539121"/>
                  <a:gd name="connsiteY643" fmla="*/ 464079 h 464078"/>
                  <a:gd name="connsiteX644" fmla="*/ 50465 w 539121"/>
                  <a:gd name="connsiteY644" fmla="*/ 463256 h 464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</a:cxnLst>
                <a:rect l="l" t="t" r="r" b="b"/>
                <a:pathLst>
                  <a:path w="539121" h="464078">
                    <a:moveTo>
                      <a:pt x="233848" y="143810"/>
                    </a:moveTo>
                    <a:cubicBezTo>
                      <a:pt x="235631" y="148062"/>
                      <a:pt x="237277" y="152314"/>
                      <a:pt x="239060" y="156566"/>
                    </a:cubicBezTo>
                    <a:cubicBezTo>
                      <a:pt x="240980" y="161367"/>
                      <a:pt x="242900" y="166167"/>
                      <a:pt x="244958" y="170968"/>
                    </a:cubicBezTo>
                    <a:cubicBezTo>
                      <a:pt x="243724" y="167402"/>
                      <a:pt x="242489" y="163836"/>
                      <a:pt x="241118" y="160270"/>
                    </a:cubicBezTo>
                    <a:cubicBezTo>
                      <a:pt x="239334" y="155469"/>
                      <a:pt x="237414" y="150806"/>
                      <a:pt x="235494" y="146005"/>
                    </a:cubicBezTo>
                    <a:cubicBezTo>
                      <a:pt x="233711" y="141890"/>
                      <a:pt x="232065" y="137912"/>
                      <a:pt x="230145" y="133935"/>
                    </a:cubicBezTo>
                    <a:cubicBezTo>
                      <a:pt x="230145" y="134072"/>
                      <a:pt x="230282" y="134072"/>
                      <a:pt x="230282" y="134209"/>
                    </a:cubicBezTo>
                    <a:cubicBezTo>
                      <a:pt x="229733" y="133249"/>
                      <a:pt x="229184" y="132289"/>
                      <a:pt x="228636" y="131329"/>
                    </a:cubicBezTo>
                    <a:cubicBezTo>
                      <a:pt x="228636" y="131466"/>
                      <a:pt x="228773" y="131603"/>
                      <a:pt x="228773" y="131603"/>
                    </a:cubicBezTo>
                    <a:cubicBezTo>
                      <a:pt x="228773" y="131603"/>
                      <a:pt x="228773" y="131603"/>
                      <a:pt x="228773" y="131603"/>
                    </a:cubicBezTo>
                    <a:cubicBezTo>
                      <a:pt x="230556" y="135718"/>
                      <a:pt x="232202" y="139696"/>
                      <a:pt x="233848" y="143810"/>
                    </a:cubicBezTo>
                    <a:close/>
                    <a:moveTo>
                      <a:pt x="464825" y="187839"/>
                    </a:moveTo>
                    <a:cubicBezTo>
                      <a:pt x="465237" y="188387"/>
                      <a:pt x="465785" y="188799"/>
                      <a:pt x="466334" y="189347"/>
                    </a:cubicBezTo>
                    <a:cubicBezTo>
                      <a:pt x="467980" y="190993"/>
                      <a:pt x="469626" y="192639"/>
                      <a:pt x="471272" y="194148"/>
                    </a:cubicBezTo>
                    <a:cubicBezTo>
                      <a:pt x="472781" y="195520"/>
                      <a:pt x="474152" y="197028"/>
                      <a:pt x="475661" y="198400"/>
                    </a:cubicBezTo>
                    <a:cubicBezTo>
                      <a:pt x="471683" y="187290"/>
                      <a:pt x="467157" y="176592"/>
                      <a:pt x="461945" y="166030"/>
                    </a:cubicBezTo>
                    <a:cubicBezTo>
                      <a:pt x="458516" y="159172"/>
                      <a:pt x="454950" y="152589"/>
                      <a:pt x="451247" y="145868"/>
                    </a:cubicBezTo>
                    <a:cubicBezTo>
                      <a:pt x="447406" y="139147"/>
                      <a:pt x="443429" y="132563"/>
                      <a:pt x="439314" y="125980"/>
                    </a:cubicBezTo>
                    <a:cubicBezTo>
                      <a:pt x="436296" y="121590"/>
                      <a:pt x="433279" y="117064"/>
                      <a:pt x="430261" y="112675"/>
                    </a:cubicBezTo>
                    <a:cubicBezTo>
                      <a:pt x="428341" y="109795"/>
                      <a:pt x="426284" y="106914"/>
                      <a:pt x="424363" y="103897"/>
                    </a:cubicBezTo>
                    <a:cubicBezTo>
                      <a:pt x="423540" y="102800"/>
                      <a:pt x="422855" y="101565"/>
                      <a:pt x="422032" y="100468"/>
                    </a:cubicBezTo>
                    <a:cubicBezTo>
                      <a:pt x="418054" y="95119"/>
                      <a:pt x="414076" y="89769"/>
                      <a:pt x="410099" y="84420"/>
                    </a:cubicBezTo>
                    <a:cubicBezTo>
                      <a:pt x="408453" y="82088"/>
                      <a:pt x="406670" y="79757"/>
                      <a:pt x="405024" y="77562"/>
                    </a:cubicBezTo>
                    <a:cubicBezTo>
                      <a:pt x="403103" y="75093"/>
                      <a:pt x="401183" y="72624"/>
                      <a:pt x="399263" y="70155"/>
                    </a:cubicBezTo>
                    <a:cubicBezTo>
                      <a:pt x="396931" y="67275"/>
                      <a:pt x="394462" y="64532"/>
                      <a:pt x="392131" y="61652"/>
                    </a:cubicBezTo>
                    <a:cubicBezTo>
                      <a:pt x="392131" y="61652"/>
                      <a:pt x="392131" y="61652"/>
                      <a:pt x="392268" y="61789"/>
                    </a:cubicBezTo>
                    <a:cubicBezTo>
                      <a:pt x="391445" y="60829"/>
                      <a:pt x="390622" y="60006"/>
                      <a:pt x="389662" y="59045"/>
                    </a:cubicBezTo>
                    <a:cubicBezTo>
                      <a:pt x="389799" y="59183"/>
                      <a:pt x="389936" y="59320"/>
                      <a:pt x="390073" y="59457"/>
                    </a:cubicBezTo>
                    <a:cubicBezTo>
                      <a:pt x="389113" y="58634"/>
                      <a:pt x="388153" y="57811"/>
                      <a:pt x="387193" y="57125"/>
                    </a:cubicBezTo>
                    <a:cubicBezTo>
                      <a:pt x="386644" y="56851"/>
                      <a:pt x="386233" y="56577"/>
                      <a:pt x="385684" y="56302"/>
                    </a:cubicBezTo>
                    <a:cubicBezTo>
                      <a:pt x="385410" y="56165"/>
                      <a:pt x="385136" y="56165"/>
                      <a:pt x="384861" y="56028"/>
                    </a:cubicBezTo>
                    <a:cubicBezTo>
                      <a:pt x="384861" y="56165"/>
                      <a:pt x="384861" y="56302"/>
                      <a:pt x="384724" y="56439"/>
                    </a:cubicBezTo>
                    <a:cubicBezTo>
                      <a:pt x="384724" y="56714"/>
                      <a:pt x="384724" y="56988"/>
                      <a:pt x="384724" y="57262"/>
                    </a:cubicBezTo>
                    <a:cubicBezTo>
                      <a:pt x="384724" y="57811"/>
                      <a:pt x="384861" y="58360"/>
                      <a:pt x="384861" y="58908"/>
                    </a:cubicBezTo>
                    <a:cubicBezTo>
                      <a:pt x="385136" y="60280"/>
                      <a:pt x="385547" y="61789"/>
                      <a:pt x="386096" y="63160"/>
                    </a:cubicBezTo>
                    <a:lnTo>
                      <a:pt x="386096" y="63160"/>
                    </a:lnTo>
                    <a:cubicBezTo>
                      <a:pt x="387742" y="67412"/>
                      <a:pt x="389799" y="71664"/>
                      <a:pt x="391582" y="75916"/>
                    </a:cubicBezTo>
                    <a:cubicBezTo>
                      <a:pt x="393776" y="81265"/>
                      <a:pt x="396383" y="86477"/>
                      <a:pt x="398989" y="91690"/>
                    </a:cubicBezTo>
                    <a:cubicBezTo>
                      <a:pt x="398989" y="91690"/>
                      <a:pt x="398852" y="91552"/>
                      <a:pt x="398852" y="91552"/>
                    </a:cubicBezTo>
                    <a:cubicBezTo>
                      <a:pt x="404612" y="102937"/>
                      <a:pt x="411196" y="114047"/>
                      <a:pt x="417368" y="125157"/>
                    </a:cubicBezTo>
                    <a:cubicBezTo>
                      <a:pt x="417917" y="126254"/>
                      <a:pt x="418603" y="127214"/>
                      <a:pt x="419288" y="128174"/>
                    </a:cubicBezTo>
                    <a:cubicBezTo>
                      <a:pt x="421208" y="131054"/>
                      <a:pt x="423129" y="133935"/>
                      <a:pt x="425049" y="136952"/>
                    </a:cubicBezTo>
                    <a:cubicBezTo>
                      <a:pt x="427929" y="141341"/>
                      <a:pt x="430947" y="145731"/>
                      <a:pt x="433827" y="150120"/>
                    </a:cubicBezTo>
                    <a:cubicBezTo>
                      <a:pt x="439314" y="157252"/>
                      <a:pt x="444800" y="164384"/>
                      <a:pt x="450424" y="171517"/>
                    </a:cubicBezTo>
                    <a:cubicBezTo>
                      <a:pt x="450287" y="171380"/>
                      <a:pt x="450149" y="171242"/>
                      <a:pt x="450012" y="171105"/>
                    </a:cubicBezTo>
                    <a:cubicBezTo>
                      <a:pt x="454676" y="176592"/>
                      <a:pt x="459751" y="182215"/>
                      <a:pt x="464825" y="187839"/>
                    </a:cubicBezTo>
                    <a:close/>
                    <a:moveTo>
                      <a:pt x="100254" y="370399"/>
                    </a:moveTo>
                    <a:cubicBezTo>
                      <a:pt x="102037" y="360249"/>
                      <a:pt x="103272" y="350099"/>
                      <a:pt x="104095" y="339812"/>
                    </a:cubicBezTo>
                    <a:cubicBezTo>
                      <a:pt x="104095" y="339812"/>
                      <a:pt x="104095" y="339949"/>
                      <a:pt x="104095" y="339949"/>
                    </a:cubicBezTo>
                    <a:cubicBezTo>
                      <a:pt x="104780" y="328016"/>
                      <a:pt x="104780" y="316083"/>
                      <a:pt x="104095" y="304150"/>
                    </a:cubicBezTo>
                    <a:cubicBezTo>
                      <a:pt x="104095" y="304425"/>
                      <a:pt x="104095" y="304562"/>
                      <a:pt x="104095" y="304699"/>
                    </a:cubicBezTo>
                    <a:cubicBezTo>
                      <a:pt x="103683" y="298664"/>
                      <a:pt x="103135" y="292492"/>
                      <a:pt x="102311" y="286457"/>
                    </a:cubicBezTo>
                    <a:cubicBezTo>
                      <a:pt x="101488" y="280422"/>
                      <a:pt x="100391" y="274387"/>
                      <a:pt x="99157" y="268352"/>
                    </a:cubicBezTo>
                    <a:cubicBezTo>
                      <a:pt x="99157" y="268489"/>
                      <a:pt x="99157" y="268626"/>
                      <a:pt x="99157" y="268763"/>
                    </a:cubicBezTo>
                    <a:cubicBezTo>
                      <a:pt x="97648" y="261356"/>
                      <a:pt x="95865" y="253950"/>
                      <a:pt x="93808" y="246543"/>
                    </a:cubicBezTo>
                    <a:cubicBezTo>
                      <a:pt x="91750" y="239274"/>
                      <a:pt x="89419" y="232004"/>
                      <a:pt x="86950" y="224872"/>
                    </a:cubicBezTo>
                    <a:cubicBezTo>
                      <a:pt x="86950" y="225009"/>
                      <a:pt x="87087" y="225283"/>
                      <a:pt x="87087" y="225421"/>
                    </a:cubicBezTo>
                    <a:cubicBezTo>
                      <a:pt x="84892" y="219248"/>
                      <a:pt x="82423" y="213213"/>
                      <a:pt x="79406" y="207315"/>
                    </a:cubicBezTo>
                    <a:cubicBezTo>
                      <a:pt x="79406" y="207453"/>
                      <a:pt x="79543" y="207590"/>
                      <a:pt x="79680" y="207727"/>
                    </a:cubicBezTo>
                    <a:cubicBezTo>
                      <a:pt x="78994" y="206355"/>
                      <a:pt x="78171" y="205121"/>
                      <a:pt x="77348" y="203749"/>
                    </a:cubicBezTo>
                    <a:cubicBezTo>
                      <a:pt x="77348" y="203886"/>
                      <a:pt x="77485" y="203886"/>
                      <a:pt x="77485" y="204024"/>
                    </a:cubicBezTo>
                    <a:cubicBezTo>
                      <a:pt x="76800" y="203063"/>
                      <a:pt x="76114" y="202241"/>
                      <a:pt x="75291" y="201280"/>
                    </a:cubicBezTo>
                    <a:lnTo>
                      <a:pt x="75291" y="201280"/>
                    </a:lnTo>
                    <a:cubicBezTo>
                      <a:pt x="74468" y="200320"/>
                      <a:pt x="73508" y="199360"/>
                      <a:pt x="72548" y="198400"/>
                    </a:cubicBezTo>
                    <a:cubicBezTo>
                      <a:pt x="72136" y="197989"/>
                      <a:pt x="71725" y="197714"/>
                      <a:pt x="71176" y="197303"/>
                    </a:cubicBezTo>
                    <a:cubicBezTo>
                      <a:pt x="70902" y="197166"/>
                      <a:pt x="70627" y="197028"/>
                      <a:pt x="70490" y="196891"/>
                    </a:cubicBezTo>
                    <a:cubicBezTo>
                      <a:pt x="70353" y="196891"/>
                      <a:pt x="70216" y="196754"/>
                      <a:pt x="69942" y="196754"/>
                    </a:cubicBezTo>
                    <a:cubicBezTo>
                      <a:pt x="69805" y="196754"/>
                      <a:pt x="69805" y="196754"/>
                      <a:pt x="69667" y="196754"/>
                    </a:cubicBezTo>
                    <a:cubicBezTo>
                      <a:pt x="69393" y="196891"/>
                      <a:pt x="69119" y="196891"/>
                      <a:pt x="68982" y="197028"/>
                    </a:cubicBezTo>
                    <a:cubicBezTo>
                      <a:pt x="68570" y="197303"/>
                      <a:pt x="68159" y="197440"/>
                      <a:pt x="67747" y="197714"/>
                    </a:cubicBezTo>
                    <a:cubicBezTo>
                      <a:pt x="67336" y="197989"/>
                      <a:pt x="67061" y="198126"/>
                      <a:pt x="66650" y="198400"/>
                    </a:cubicBezTo>
                    <a:cubicBezTo>
                      <a:pt x="66376" y="198674"/>
                      <a:pt x="66101" y="198949"/>
                      <a:pt x="65690" y="199223"/>
                    </a:cubicBezTo>
                    <a:cubicBezTo>
                      <a:pt x="65416" y="199497"/>
                      <a:pt x="65141" y="199772"/>
                      <a:pt x="64867" y="200046"/>
                    </a:cubicBezTo>
                    <a:cubicBezTo>
                      <a:pt x="64592" y="200457"/>
                      <a:pt x="64181" y="201006"/>
                      <a:pt x="63907" y="201418"/>
                    </a:cubicBezTo>
                    <a:cubicBezTo>
                      <a:pt x="64044" y="201280"/>
                      <a:pt x="64181" y="201143"/>
                      <a:pt x="64181" y="201006"/>
                    </a:cubicBezTo>
                    <a:cubicBezTo>
                      <a:pt x="63907" y="201418"/>
                      <a:pt x="63632" y="201966"/>
                      <a:pt x="63495" y="202378"/>
                    </a:cubicBezTo>
                    <a:cubicBezTo>
                      <a:pt x="63358" y="202926"/>
                      <a:pt x="63084" y="203338"/>
                      <a:pt x="62947" y="203886"/>
                    </a:cubicBezTo>
                    <a:cubicBezTo>
                      <a:pt x="62535" y="204984"/>
                      <a:pt x="62261" y="206218"/>
                      <a:pt x="61987" y="207453"/>
                    </a:cubicBezTo>
                    <a:cubicBezTo>
                      <a:pt x="61163" y="211567"/>
                      <a:pt x="60615" y="215682"/>
                      <a:pt x="60203" y="219797"/>
                    </a:cubicBezTo>
                    <a:cubicBezTo>
                      <a:pt x="59792" y="226381"/>
                      <a:pt x="59929" y="232964"/>
                      <a:pt x="60478" y="239548"/>
                    </a:cubicBezTo>
                    <a:cubicBezTo>
                      <a:pt x="60478" y="239548"/>
                      <a:pt x="60478" y="239548"/>
                      <a:pt x="60478" y="239411"/>
                    </a:cubicBezTo>
                    <a:cubicBezTo>
                      <a:pt x="60889" y="244349"/>
                      <a:pt x="61438" y="249424"/>
                      <a:pt x="62124" y="254361"/>
                    </a:cubicBezTo>
                    <a:cubicBezTo>
                      <a:pt x="62809" y="259436"/>
                      <a:pt x="63769" y="264374"/>
                      <a:pt x="64730" y="269312"/>
                    </a:cubicBezTo>
                    <a:lnTo>
                      <a:pt x="64730" y="269312"/>
                    </a:lnTo>
                    <a:cubicBezTo>
                      <a:pt x="64730" y="269312"/>
                      <a:pt x="64730" y="269449"/>
                      <a:pt x="64730" y="269449"/>
                    </a:cubicBezTo>
                    <a:cubicBezTo>
                      <a:pt x="64730" y="269586"/>
                      <a:pt x="64730" y="269723"/>
                      <a:pt x="64867" y="269860"/>
                    </a:cubicBezTo>
                    <a:cubicBezTo>
                      <a:pt x="64867" y="269860"/>
                      <a:pt x="64867" y="269860"/>
                      <a:pt x="64867" y="269860"/>
                    </a:cubicBezTo>
                    <a:cubicBezTo>
                      <a:pt x="68159" y="285771"/>
                      <a:pt x="72822" y="301407"/>
                      <a:pt x="78034" y="316906"/>
                    </a:cubicBezTo>
                    <a:cubicBezTo>
                      <a:pt x="78034" y="316769"/>
                      <a:pt x="78034" y="316769"/>
                      <a:pt x="77897" y="316632"/>
                    </a:cubicBezTo>
                    <a:cubicBezTo>
                      <a:pt x="80777" y="324999"/>
                      <a:pt x="83932" y="333091"/>
                      <a:pt x="87224" y="341184"/>
                    </a:cubicBezTo>
                    <a:cubicBezTo>
                      <a:pt x="88184" y="343652"/>
                      <a:pt x="89281" y="345984"/>
                      <a:pt x="90379" y="348316"/>
                    </a:cubicBezTo>
                    <a:cubicBezTo>
                      <a:pt x="93122" y="354625"/>
                      <a:pt x="96002" y="361072"/>
                      <a:pt x="98745" y="367381"/>
                    </a:cubicBezTo>
                    <a:cubicBezTo>
                      <a:pt x="98608" y="367244"/>
                      <a:pt x="98608" y="367107"/>
                      <a:pt x="98471" y="366970"/>
                    </a:cubicBezTo>
                    <a:cubicBezTo>
                      <a:pt x="99157" y="368204"/>
                      <a:pt x="99706" y="369301"/>
                      <a:pt x="100254" y="370399"/>
                    </a:cubicBezTo>
                    <a:close/>
                    <a:moveTo>
                      <a:pt x="50465" y="463256"/>
                    </a:moveTo>
                    <a:cubicBezTo>
                      <a:pt x="49093" y="463119"/>
                      <a:pt x="47310" y="462570"/>
                      <a:pt x="45939" y="462159"/>
                    </a:cubicBezTo>
                    <a:cubicBezTo>
                      <a:pt x="44430" y="461747"/>
                      <a:pt x="43195" y="461061"/>
                      <a:pt x="41824" y="460376"/>
                    </a:cubicBezTo>
                    <a:cubicBezTo>
                      <a:pt x="39492" y="459278"/>
                      <a:pt x="37572" y="457495"/>
                      <a:pt x="35652" y="455712"/>
                    </a:cubicBezTo>
                    <a:cubicBezTo>
                      <a:pt x="34555" y="454615"/>
                      <a:pt x="33457" y="453243"/>
                      <a:pt x="32497" y="452146"/>
                    </a:cubicBezTo>
                    <a:cubicBezTo>
                      <a:pt x="30988" y="450363"/>
                      <a:pt x="29754" y="448580"/>
                      <a:pt x="28519" y="446660"/>
                    </a:cubicBezTo>
                    <a:cubicBezTo>
                      <a:pt x="26462" y="443642"/>
                      <a:pt x="24953" y="440213"/>
                      <a:pt x="23444" y="436921"/>
                    </a:cubicBezTo>
                    <a:cubicBezTo>
                      <a:pt x="21524" y="432944"/>
                      <a:pt x="20015" y="428692"/>
                      <a:pt x="18507" y="424440"/>
                    </a:cubicBezTo>
                    <a:cubicBezTo>
                      <a:pt x="16861" y="419639"/>
                      <a:pt x="15352" y="414701"/>
                      <a:pt x="13981" y="409764"/>
                    </a:cubicBezTo>
                    <a:cubicBezTo>
                      <a:pt x="13295" y="407295"/>
                      <a:pt x="12609" y="404826"/>
                      <a:pt x="12060" y="402494"/>
                    </a:cubicBezTo>
                    <a:cubicBezTo>
                      <a:pt x="11649" y="400711"/>
                      <a:pt x="11100" y="398791"/>
                      <a:pt x="10826" y="397008"/>
                    </a:cubicBezTo>
                    <a:cubicBezTo>
                      <a:pt x="9180" y="388641"/>
                      <a:pt x="7534" y="380137"/>
                      <a:pt x="6025" y="371770"/>
                    </a:cubicBezTo>
                    <a:cubicBezTo>
                      <a:pt x="5751" y="370124"/>
                      <a:pt x="5476" y="368616"/>
                      <a:pt x="5339" y="366970"/>
                    </a:cubicBezTo>
                    <a:cubicBezTo>
                      <a:pt x="4791" y="362169"/>
                      <a:pt x="4242" y="357368"/>
                      <a:pt x="3556" y="352431"/>
                    </a:cubicBezTo>
                    <a:cubicBezTo>
                      <a:pt x="3008" y="347904"/>
                      <a:pt x="2459" y="343241"/>
                      <a:pt x="1910" y="338715"/>
                    </a:cubicBezTo>
                    <a:cubicBezTo>
                      <a:pt x="1225" y="333228"/>
                      <a:pt x="950" y="327742"/>
                      <a:pt x="676" y="322256"/>
                    </a:cubicBezTo>
                    <a:cubicBezTo>
                      <a:pt x="-696" y="298801"/>
                      <a:pt x="-10" y="275072"/>
                      <a:pt x="3008" y="251755"/>
                    </a:cubicBezTo>
                    <a:cubicBezTo>
                      <a:pt x="4516" y="240645"/>
                      <a:pt x="6711" y="229673"/>
                      <a:pt x="9866" y="219111"/>
                    </a:cubicBezTo>
                    <a:cubicBezTo>
                      <a:pt x="11237" y="214448"/>
                      <a:pt x="13020" y="209784"/>
                      <a:pt x="15078" y="205395"/>
                    </a:cubicBezTo>
                    <a:cubicBezTo>
                      <a:pt x="16724" y="201418"/>
                      <a:pt x="19055" y="197714"/>
                      <a:pt x="21387" y="194148"/>
                    </a:cubicBezTo>
                    <a:cubicBezTo>
                      <a:pt x="22347" y="192502"/>
                      <a:pt x="24405" y="191954"/>
                      <a:pt x="26050" y="192914"/>
                    </a:cubicBezTo>
                    <a:cubicBezTo>
                      <a:pt x="27697" y="193874"/>
                      <a:pt x="28245" y="195931"/>
                      <a:pt x="27285" y="197577"/>
                    </a:cubicBezTo>
                    <a:cubicBezTo>
                      <a:pt x="25502" y="200457"/>
                      <a:pt x="23856" y="203338"/>
                      <a:pt x="22210" y="206355"/>
                    </a:cubicBezTo>
                    <a:cubicBezTo>
                      <a:pt x="22347" y="206218"/>
                      <a:pt x="22347" y="206081"/>
                      <a:pt x="22484" y="205944"/>
                    </a:cubicBezTo>
                    <a:cubicBezTo>
                      <a:pt x="20839" y="209510"/>
                      <a:pt x="19330" y="213076"/>
                      <a:pt x="18095" y="216779"/>
                    </a:cubicBezTo>
                    <a:cubicBezTo>
                      <a:pt x="18095" y="216642"/>
                      <a:pt x="18095" y="216505"/>
                      <a:pt x="18232" y="216368"/>
                    </a:cubicBezTo>
                    <a:cubicBezTo>
                      <a:pt x="16038" y="222815"/>
                      <a:pt x="14392" y="229398"/>
                      <a:pt x="12883" y="235982"/>
                    </a:cubicBezTo>
                    <a:cubicBezTo>
                      <a:pt x="12883" y="235845"/>
                      <a:pt x="12883" y="235708"/>
                      <a:pt x="13020" y="235570"/>
                    </a:cubicBezTo>
                    <a:cubicBezTo>
                      <a:pt x="10414" y="248052"/>
                      <a:pt x="9043" y="260671"/>
                      <a:pt x="8083" y="273289"/>
                    </a:cubicBezTo>
                    <a:cubicBezTo>
                      <a:pt x="8083" y="273289"/>
                      <a:pt x="8083" y="273152"/>
                      <a:pt x="8083" y="273152"/>
                    </a:cubicBezTo>
                    <a:cubicBezTo>
                      <a:pt x="6985" y="290434"/>
                      <a:pt x="7260" y="307579"/>
                      <a:pt x="8220" y="324862"/>
                    </a:cubicBezTo>
                    <a:cubicBezTo>
                      <a:pt x="8220" y="324862"/>
                      <a:pt x="8220" y="324724"/>
                      <a:pt x="8220" y="324724"/>
                    </a:cubicBezTo>
                    <a:cubicBezTo>
                      <a:pt x="8494" y="328702"/>
                      <a:pt x="8631" y="332680"/>
                      <a:pt x="9180" y="336657"/>
                    </a:cubicBezTo>
                    <a:cubicBezTo>
                      <a:pt x="9591" y="339538"/>
                      <a:pt x="9866" y="342418"/>
                      <a:pt x="10277" y="345298"/>
                    </a:cubicBezTo>
                    <a:cubicBezTo>
                      <a:pt x="11237" y="352568"/>
                      <a:pt x="12060" y="359700"/>
                      <a:pt x="13020" y="366970"/>
                    </a:cubicBezTo>
                    <a:cubicBezTo>
                      <a:pt x="13432" y="370947"/>
                      <a:pt x="14392" y="374788"/>
                      <a:pt x="15215" y="378628"/>
                    </a:cubicBezTo>
                    <a:cubicBezTo>
                      <a:pt x="16312" y="384526"/>
                      <a:pt x="17547" y="390287"/>
                      <a:pt x="18781" y="396185"/>
                    </a:cubicBezTo>
                    <a:cubicBezTo>
                      <a:pt x="20839" y="404963"/>
                      <a:pt x="23307" y="413741"/>
                      <a:pt x="26188" y="422245"/>
                    </a:cubicBezTo>
                    <a:cubicBezTo>
                      <a:pt x="27011" y="424714"/>
                      <a:pt x="27971" y="427046"/>
                      <a:pt x="28931" y="429515"/>
                    </a:cubicBezTo>
                    <a:cubicBezTo>
                      <a:pt x="30028" y="432395"/>
                      <a:pt x="31400" y="435001"/>
                      <a:pt x="32771" y="437744"/>
                    </a:cubicBezTo>
                    <a:cubicBezTo>
                      <a:pt x="34006" y="440076"/>
                      <a:pt x="35377" y="442408"/>
                      <a:pt x="36749" y="444739"/>
                    </a:cubicBezTo>
                    <a:cubicBezTo>
                      <a:pt x="36749" y="444602"/>
                      <a:pt x="36612" y="444602"/>
                      <a:pt x="36612" y="444465"/>
                    </a:cubicBezTo>
                    <a:cubicBezTo>
                      <a:pt x="37846" y="446111"/>
                      <a:pt x="38944" y="447620"/>
                      <a:pt x="40315" y="449129"/>
                    </a:cubicBezTo>
                    <a:cubicBezTo>
                      <a:pt x="40315" y="449129"/>
                      <a:pt x="40315" y="449129"/>
                      <a:pt x="40178" y="448991"/>
                    </a:cubicBezTo>
                    <a:cubicBezTo>
                      <a:pt x="40178" y="448991"/>
                      <a:pt x="40315" y="449129"/>
                      <a:pt x="40315" y="449129"/>
                    </a:cubicBezTo>
                    <a:cubicBezTo>
                      <a:pt x="40315" y="449266"/>
                      <a:pt x="40452" y="449266"/>
                      <a:pt x="40452" y="449403"/>
                    </a:cubicBezTo>
                    <a:cubicBezTo>
                      <a:pt x="40452" y="449403"/>
                      <a:pt x="40315" y="449266"/>
                      <a:pt x="40315" y="449266"/>
                    </a:cubicBezTo>
                    <a:cubicBezTo>
                      <a:pt x="41138" y="450226"/>
                      <a:pt x="42098" y="451186"/>
                      <a:pt x="43058" y="452009"/>
                    </a:cubicBezTo>
                    <a:cubicBezTo>
                      <a:pt x="42921" y="451872"/>
                      <a:pt x="42784" y="451735"/>
                      <a:pt x="42647" y="451597"/>
                    </a:cubicBezTo>
                    <a:cubicBezTo>
                      <a:pt x="43195" y="452009"/>
                      <a:pt x="43744" y="452420"/>
                      <a:pt x="44156" y="452832"/>
                    </a:cubicBezTo>
                    <a:cubicBezTo>
                      <a:pt x="44567" y="453106"/>
                      <a:pt x="45116" y="453380"/>
                      <a:pt x="45527" y="453655"/>
                    </a:cubicBezTo>
                    <a:cubicBezTo>
                      <a:pt x="45527" y="453655"/>
                      <a:pt x="45527" y="453655"/>
                      <a:pt x="45527" y="453655"/>
                    </a:cubicBezTo>
                    <a:cubicBezTo>
                      <a:pt x="46487" y="454203"/>
                      <a:pt x="47447" y="454615"/>
                      <a:pt x="48408" y="454889"/>
                    </a:cubicBezTo>
                    <a:cubicBezTo>
                      <a:pt x="49093" y="455026"/>
                      <a:pt x="49642" y="455301"/>
                      <a:pt x="50328" y="455438"/>
                    </a:cubicBezTo>
                    <a:cubicBezTo>
                      <a:pt x="50191" y="455438"/>
                      <a:pt x="50053" y="455438"/>
                      <a:pt x="49779" y="455301"/>
                    </a:cubicBezTo>
                    <a:cubicBezTo>
                      <a:pt x="51151" y="455575"/>
                      <a:pt x="52522" y="455849"/>
                      <a:pt x="53757" y="455849"/>
                    </a:cubicBezTo>
                    <a:cubicBezTo>
                      <a:pt x="53620" y="455849"/>
                      <a:pt x="53482" y="455849"/>
                      <a:pt x="53208" y="455849"/>
                    </a:cubicBezTo>
                    <a:cubicBezTo>
                      <a:pt x="53894" y="455849"/>
                      <a:pt x="54580" y="455849"/>
                      <a:pt x="55129" y="455849"/>
                    </a:cubicBezTo>
                    <a:cubicBezTo>
                      <a:pt x="54854" y="455849"/>
                      <a:pt x="54717" y="455849"/>
                      <a:pt x="54580" y="455849"/>
                    </a:cubicBezTo>
                    <a:cubicBezTo>
                      <a:pt x="55129" y="455712"/>
                      <a:pt x="55814" y="455575"/>
                      <a:pt x="56363" y="455575"/>
                    </a:cubicBezTo>
                    <a:cubicBezTo>
                      <a:pt x="56911" y="455438"/>
                      <a:pt x="57460" y="455164"/>
                      <a:pt x="58009" y="455026"/>
                    </a:cubicBezTo>
                    <a:cubicBezTo>
                      <a:pt x="57872" y="455026"/>
                      <a:pt x="57872" y="455164"/>
                      <a:pt x="57734" y="455164"/>
                    </a:cubicBezTo>
                    <a:cubicBezTo>
                      <a:pt x="57872" y="455164"/>
                      <a:pt x="58009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558" y="454752"/>
                      <a:pt x="59106" y="454615"/>
                      <a:pt x="59518" y="454478"/>
                    </a:cubicBezTo>
                    <a:cubicBezTo>
                      <a:pt x="60752" y="453929"/>
                      <a:pt x="61849" y="453243"/>
                      <a:pt x="62947" y="452558"/>
                    </a:cubicBezTo>
                    <a:lnTo>
                      <a:pt x="62947" y="452558"/>
                    </a:lnTo>
                    <a:cubicBezTo>
                      <a:pt x="62947" y="452558"/>
                      <a:pt x="62947" y="452558"/>
                      <a:pt x="62947" y="452558"/>
                    </a:cubicBezTo>
                    <a:cubicBezTo>
                      <a:pt x="63084" y="452420"/>
                      <a:pt x="63221" y="452420"/>
                      <a:pt x="63358" y="452283"/>
                    </a:cubicBezTo>
                    <a:cubicBezTo>
                      <a:pt x="63221" y="452283"/>
                      <a:pt x="63221" y="452420"/>
                      <a:pt x="63084" y="452420"/>
                    </a:cubicBezTo>
                    <a:cubicBezTo>
                      <a:pt x="64730" y="451323"/>
                      <a:pt x="66238" y="450089"/>
                      <a:pt x="67747" y="448854"/>
                    </a:cubicBezTo>
                    <a:cubicBezTo>
                      <a:pt x="67747" y="448854"/>
                      <a:pt x="67747" y="448854"/>
                      <a:pt x="67747" y="448854"/>
                    </a:cubicBezTo>
                    <a:cubicBezTo>
                      <a:pt x="68707" y="447894"/>
                      <a:pt x="69667" y="446934"/>
                      <a:pt x="70627" y="445974"/>
                    </a:cubicBezTo>
                    <a:cubicBezTo>
                      <a:pt x="72411" y="443779"/>
                      <a:pt x="74056" y="441585"/>
                      <a:pt x="75703" y="439253"/>
                    </a:cubicBezTo>
                    <a:cubicBezTo>
                      <a:pt x="75565" y="439390"/>
                      <a:pt x="75428" y="439527"/>
                      <a:pt x="75428" y="439664"/>
                    </a:cubicBezTo>
                    <a:cubicBezTo>
                      <a:pt x="78171" y="435413"/>
                      <a:pt x="80777" y="431023"/>
                      <a:pt x="83246" y="426360"/>
                    </a:cubicBezTo>
                    <a:cubicBezTo>
                      <a:pt x="83246" y="426497"/>
                      <a:pt x="83246" y="426497"/>
                      <a:pt x="83109" y="426634"/>
                    </a:cubicBezTo>
                    <a:cubicBezTo>
                      <a:pt x="86127" y="420188"/>
                      <a:pt x="88733" y="413604"/>
                      <a:pt x="91064" y="406883"/>
                    </a:cubicBezTo>
                    <a:cubicBezTo>
                      <a:pt x="91064" y="407020"/>
                      <a:pt x="90927" y="407158"/>
                      <a:pt x="90927" y="407295"/>
                    </a:cubicBezTo>
                    <a:cubicBezTo>
                      <a:pt x="93533" y="399614"/>
                      <a:pt x="95728" y="391796"/>
                      <a:pt x="97648" y="383840"/>
                    </a:cubicBezTo>
                    <a:cubicBezTo>
                      <a:pt x="96414" y="381234"/>
                      <a:pt x="95042" y="378628"/>
                      <a:pt x="93808" y="376159"/>
                    </a:cubicBezTo>
                    <a:cubicBezTo>
                      <a:pt x="92710" y="374102"/>
                      <a:pt x="91613" y="372045"/>
                      <a:pt x="90790" y="369850"/>
                    </a:cubicBezTo>
                    <a:cubicBezTo>
                      <a:pt x="87224" y="361620"/>
                      <a:pt x="83658" y="353391"/>
                      <a:pt x="80092" y="345298"/>
                    </a:cubicBezTo>
                    <a:cubicBezTo>
                      <a:pt x="78994" y="342692"/>
                      <a:pt x="78034" y="339949"/>
                      <a:pt x="76937" y="337343"/>
                    </a:cubicBezTo>
                    <a:cubicBezTo>
                      <a:pt x="75017" y="332405"/>
                      <a:pt x="73234" y="327468"/>
                      <a:pt x="71588" y="322530"/>
                    </a:cubicBezTo>
                    <a:cubicBezTo>
                      <a:pt x="68021" y="312517"/>
                      <a:pt x="64867" y="302230"/>
                      <a:pt x="62124" y="291943"/>
                    </a:cubicBezTo>
                    <a:cubicBezTo>
                      <a:pt x="59518" y="282479"/>
                      <a:pt x="57460" y="272878"/>
                      <a:pt x="55677" y="263414"/>
                    </a:cubicBezTo>
                    <a:cubicBezTo>
                      <a:pt x="53757" y="253127"/>
                      <a:pt x="52797" y="242703"/>
                      <a:pt x="52385" y="232279"/>
                    </a:cubicBezTo>
                    <a:cubicBezTo>
                      <a:pt x="51974" y="223500"/>
                      <a:pt x="52797" y="214859"/>
                      <a:pt x="54443" y="206218"/>
                    </a:cubicBezTo>
                    <a:cubicBezTo>
                      <a:pt x="54854" y="203749"/>
                      <a:pt x="55677" y="201143"/>
                      <a:pt x="56774" y="198812"/>
                    </a:cubicBezTo>
                    <a:cubicBezTo>
                      <a:pt x="57460" y="197303"/>
                      <a:pt x="58009" y="196480"/>
                      <a:pt x="58969" y="195108"/>
                    </a:cubicBezTo>
                    <a:cubicBezTo>
                      <a:pt x="59792" y="194011"/>
                      <a:pt x="61026" y="193051"/>
                      <a:pt x="62124" y="192091"/>
                    </a:cubicBezTo>
                    <a:cubicBezTo>
                      <a:pt x="63907" y="190582"/>
                      <a:pt x="66101" y="189759"/>
                      <a:pt x="68159" y="189073"/>
                    </a:cubicBezTo>
                    <a:cubicBezTo>
                      <a:pt x="69942" y="188525"/>
                      <a:pt x="71588" y="188936"/>
                      <a:pt x="73371" y="189347"/>
                    </a:cubicBezTo>
                    <a:cubicBezTo>
                      <a:pt x="74331" y="189622"/>
                      <a:pt x="75291" y="190308"/>
                      <a:pt x="75977" y="190719"/>
                    </a:cubicBezTo>
                    <a:cubicBezTo>
                      <a:pt x="76937" y="191131"/>
                      <a:pt x="77623" y="191816"/>
                      <a:pt x="78446" y="192639"/>
                    </a:cubicBezTo>
                    <a:cubicBezTo>
                      <a:pt x="79543" y="193737"/>
                      <a:pt x="80777" y="194834"/>
                      <a:pt x="81737" y="196068"/>
                    </a:cubicBezTo>
                    <a:cubicBezTo>
                      <a:pt x="82698" y="197166"/>
                      <a:pt x="83658" y="198263"/>
                      <a:pt x="84481" y="199360"/>
                    </a:cubicBezTo>
                    <a:cubicBezTo>
                      <a:pt x="84892" y="200183"/>
                      <a:pt x="85441" y="201006"/>
                      <a:pt x="85990" y="201692"/>
                    </a:cubicBezTo>
                    <a:cubicBezTo>
                      <a:pt x="86950" y="203063"/>
                      <a:pt x="87635" y="204709"/>
                      <a:pt x="88321" y="206218"/>
                    </a:cubicBezTo>
                    <a:cubicBezTo>
                      <a:pt x="89281" y="208276"/>
                      <a:pt x="90241" y="210470"/>
                      <a:pt x="91201" y="212528"/>
                    </a:cubicBezTo>
                    <a:cubicBezTo>
                      <a:pt x="92985" y="216642"/>
                      <a:pt x="94493" y="220894"/>
                      <a:pt x="96002" y="225009"/>
                    </a:cubicBezTo>
                    <a:cubicBezTo>
                      <a:pt x="99431" y="235296"/>
                      <a:pt x="102586" y="245720"/>
                      <a:pt x="105055" y="256282"/>
                    </a:cubicBezTo>
                    <a:cubicBezTo>
                      <a:pt x="107386" y="265883"/>
                      <a:pt x="109032" y="275621"/>
                      <a:pt x="110404" y="285359"/>
                    </a:cubicBezTo>
                    <a:cubicBezTo>
                      <a:pt x="111913" y="295784"/>
                      <a:pt x="112461" y="306482"/>
                      <a:pt x="112736" y="317043"/>
                    </a:cubicBezTo>
                    <a:cubicBezTo>
                      <a:pt x="113147" y="337892"/>
                      <a:pt x="110815" y="358877"/>
                      <a:pt x="106564" y="379314"/>
                    </a:cubicBezTo>
                    <a:cubicBezTo>
                      <a:pt x="106426" y="380137"/>
                      <a:pt x="106152" y="381097"/>
                      <a:pt x="106015" y="381920"/>
                    </a:cubicBezTo>
                    <a:cubicBezTo>
                      <a:pt x="106975" y="383840"/>
                      <a:pt x="107935" y="385623"/>
                      <a:pt x="108895" y="387544"/>
                    </a:cubicBezTo>
                    <a:cubicBezTo>
                      <a:pt x="109307" y="388367"/>
                      <a:pt x="109855" y="389190"/>
                      <a:pt x="110267" y="390013"/>
                    </a:cubicBezTo>
                    <a:cubicBezTo>
                      <a:pt x="111501" y="392207"/>
                      <a:pt x="112736" y="394402"/>
                      <a:pt x="113970" y="396459"/>
                    </a:cubicBezTo>
                    <a:cubicBezTo>
                      <a:pt x="116713" y="401260"/>
                      <a:pt x="119456" y="406060"/>
                      <a:pt x="122474" y="410587"/>
                    </a:cubicBezTo>
                    <a:cubicBezTo>
                      <a:pt x="122474" y="410587"/>
                      <a:pt x="122474" y="410587"/>
                      <a:pt x="122474" y="410587"/>
                    </a:cubicBezTo>
                    <a:cubicBezTo>
                      <a:pt x="124531" y="413467"/>
                      <a:pt x="126589" y="416210"/>
                      <a:pt x="128921" y="418816"/>
                    </a:cubicBezTo>
                    <a:cubicBezTo>
                      <a:pt x="128783" y="418679"/>
                      <a:pt x="128646" y="418542"/>
                      <a:pt x="128646" y="418405"/>
                    </a:cubicBezTo>
                    <a:cubicBezTo>
                      <a:pt x="129469" y="419365"/>
                      <a:pt x="130292" y="420188"/>
                      <a:pt x="131252" y="421011"/>
                    </a:cubicBezTo>
                    <a:cubicBezTo>
                      <a:pt x="131527" y="421285"/>
                      <a:pt x="131801" y="421422"/>
                      <a:pt x="132212" y="421697"/>
                    </a:cubicBezTo>
                    <a:cubicBezTo>
                      <a:pt x="132212" y="421697"/>
                      <a:pt x="132212" y="421697"/>
                      <a:pt x="132075" y="421559"/>
                    </a:cubicBezTo>
                    <a:cubicBezTo>
                      <a:pt x="133172" y="422245"/>
                      <a:pt x="134407" y="422931"/>
                      <a:pt x="135504" y="423480"/>
                    </a:cubicBezTo>
                    <a:cubicBezTo>
                      <a:pt x="135367" y="423342"/>
                      <a:pt x="135230" y="423342"/>
                      <a:pt x="135093" y="423205"/>
                    </a:cubicBezTo>
                    <a:cubicBezTo>
                      <a:pt x="135779" y="423480"/>
                      <a:pt x="136327" y="423754"/>
                      <a:pt x="137013" y="424028"/>
                    </a:cubicBezTo>
                    <a:cubicBezTo>
                      <a:pt x="136876" y="423891"/>
                      <a:pt x="136739" y="423891"/>
                      <a:pt x="136601" y="423754"/>
                    </a:cubicBezTo>
                    <a:cubicBezTo>
                      <a:pt x="137150" y="423891"/>
                      <a:pt x="137562" y="424028"/>
                      <a:pt x="138110" y="424165"/>
                    </a:cubicBezTo>
                    <a:cubicBezTo>
                      <a:pt x="138385" y="424165"/>
                      <a:pt x="138659" y="424165"/>
                      <a:pt x="138933" y="424165"/>
                    </a:cubicBezTo>
                    <a:cubicBezTo>
                      <a:pt x="139345" y="424028"/>
                      <a:pt x="139756" y="424028"/>
                      <a:pt x="140168" y="423891"/>
                    </a:cubicBezTo>
                    <a:cubicBezTo>
                      <a:pt x="140442" y="423754"/>
                      <a:pt x="140854" y="423617"/>
                      <a:pt x="141128" y="423480"/>
                    </a:cubicBezTo>
                    <a:cubicBezTo>
                      <a:pt x="141128" y="423480"/>
                      <a:pt x="141128" y="423480"/>
                      <a:pt x="140991" y="423480"/>
                    </a:cubicBezTo>
                    <a:cubicBezTo>
                      <a:pt x="140991" y="423480"/>
                      <a:pt x="141128" y="423480"/>
                      <a:pt x="141128" y="423480"/>
                    </a:cubicBezTo>
                    <a:cubicBezTo>
                      <a:pt x="141265" y="423480"/>
                      <a:pt x="141402" y="423342"/>
                      <a:pt x="141539" y="423342"/>
                    </a:cubicBezTo>
                    <a:cubicBezTo>
                      <a:pt x="141402" y="423342"/>
                      <a:pt x="141265" y="423342"/>
                      <a:pt x="141265" y="423480"/>
                    </a:cubicBezTo>
                    <a:cubicBezTo>
                      <a:pt x="141676" y="423342"/>
                      <a:pt x="142088" y="423068"/>
                      <a:pt x="142362" y="422931"/>
                    </a:cubicBezTo>
                    <a:cubicBezTo>
                      <a:pt x="142362" y="422931"/>
                      <a:pt x="142225" y="422931"/>
                      <a:pt x="142225" y="422931"/>
                    </a:cubicBezTo>
                    <a:cubicBezTo>
                      <a:pt x="142637" y="422657"/>
                      <a:pt x="143185" y="422382"/>
                      <a:pt x="143734" y="421971"/>
                    </a:cubicBezTo>
                    <a:cubicBezTo>
                      <a:pt x="143597" y="421971"/>
                      <a:pt x="143597" y="422108"/>
                      <a:pt x="143459" y="422108"/>
                    </a:cubicBezTo>
                    <a:cubicBezTo>
                      <a:pt x="144557" y="421422"/>
                      <a:pt x="145517" y="420599"/>
                      <a:pt x="146477" y="419776"/>
                    </a:cubicBezTo>
                    <a:cubicBezTo>
                      <a:pt x="146340" y="419913"/>
                      <a:pt x="146203" y="420051"/>
                      <a:pt x="146066" y="420051"/>
                    </a:cubicBezTo>
                    <a:cubicBezTo>
                      <a:pt x="146477" y="419639"/>
                      <a:pt x="146888" y="419228"/>
                      <a:pt x="147163" y="418816"/>
                    </a:cubicBezTo>
                    <a:cubicBezTo>
                      <a:pt x="147574" y="418268"/>
                      <a:pt x="147986" y="417719"/>
                      <a:pt x="148397" y="417307"/>
                    </a:cubicBezTo>
                    <a:cubicBezTo>
                      <a:pt x="148397" y="417445"/>
                      <a:pt x="148260" y="417445"/>
                      <a:pt x="148260" y="417582"/>
                    </a:cubicBezTo>
                    <a:cubicBezTo>
                      <a:pt x="149357" y="415936"/>
                      <a:pt x="150317" y="414290"/>
                      <a:pt x="151141" y="412644"/>
                    </a:cubicBezTo>
                    <a:cubicBezTo>
                      <a:pt x="151141" y="412644"/>
                      <a:pt x="151141" y="412781"/>
                      <a:pt x="151003" y="412781"/>
                    </a:cubicBezTo>
                    <a:cubicBezTo>
                      <a:pt x="152649" y="409352"/>
                      <a:pt x="154021" y="406060"/>
                      <a:pt x="155255" y="402494"/>
                    </a:cubicBezTo>
                    <a:cubicBezTo>
                      <a:pt x="155255" y="402631"/>
                      <a:pt x="155118" y="402768"/>
                      <a:pt x="155118" y="403043"/>
                    </a:cubicBezTo>
                    <a:cubicBezTo>
                      <a:pt x="156627" y="398516"/>
                      <a:pt x="157724" y="393853"/>
                      <a:pt x="158684" y="389190"/>
                    </a:cubicBezTo>
                    <a:cubicBezTo>
                      <a:pt x="159644" y="384526"/>
                      <a:pt x="160330" y="379863"/>
                      <a:pt x="161016" y="375062"/>
                    </a:cubicBezTo>
                    <a:cubicBezTo>
                      <a:pt x="161702" y="370124"/>
                      <a:pt x="161976" y="365324"/>
                      <a:pt x="162388" y="360386"/>
                    </a:cubicBezTo>
                    <a:cubicBezTo>
                      <a:pt x="162388" y="360386"/>
                      <a:pt x="162388" y="360523"/>
                      <a:pt x="162388" y="360523"/>
                    </a:cubicBezTo>
                    <a:cubicBezTo>
                      <a:pt x="162799" y="352979"/>
                      <a:pt x="163073" y="345573"/>
                      <a:pt x="163073" y="338029"/>
                    </a:cubicBezTo>
                    <a:cubicBezTo>
                      <a:pt x="163073" y="330211"/>
                      <a:pt x="162662" y="322530"/>
                      <a:pt x="162113" y="314849"/>
                    </a:cubicBezTo>
                    <a:cubicBezTo>
                      <a:pt x="162113" y="314849"/>
                      <a:pt x="162113" y="314986"/>
                      <a:pt x="162113" y="314986"/>
                    </a:cubicBezTo>
                    <a:cubicBezTo>
                      <a:pt x="161153" y="301682"/>
                      <a:pt x="159370" y="288377"/>
                      <a:pt x="157175" y="275210"/>
                    </a:cubicBezTo>
                    <a:cubicBezTo>
                      <a:pt x="156627" y="273838"/>
                      <a:pt x="156078" y="272466"/>
                      <a:pt x="155530" y="271095"/>
                    </a:cubicBezTo>
                    <a:cubicBezTo>
                      <a:pt x="152786" y="263414"/>
                      <a:pt x="150180" y="255870"/>
                      <a:pt x="147437" y="248189"/>
                    </a:cubicBezTo>
                    <a:cubicBezTo>
                      <a:pt x="145380" y="242566"/>
                      <a:pt x="143322" y="236942"/>
                      <a:pt x="141402" y="231318"/>
                    </a:cubicBezTo>
                    <a:cubicBezTo>
                      <a:pt x="139345" y="225009"/>
                      <a:pt x="137287" y="218700"/>
                      <a:pt x="135230" y="212390"/>
                    </a:cubicBezTo>
                    <a:cubicBezTo>
                      <a:pt x="133447" y="206630"/>
                      <a:pt x="131664" y="201006"/>
                      <a:pt x="129606" y="195245"/>
                    </a:cubicBezTo>
                    <a:cubicBezTo>
                      <a:pt x="129606" y="195520"/>
                      <a:pt x="129743" y="195657"/>
                      <a:pt x="129743" y="195794"/>
                    </a:cubicBezTo>
                    <a:cubicBezTo>
                      <a:pt x="128235" y="191542"/>
                      <a:pt x="126589" y="187153"/>
                      <a:pt x="125629" y="182627"/>
                    </a:cubicBezTo>
                    <a:cubicBezTo>
                      <a:pt x="125217" y="180844"/>
                      <a:pt x="124806" y="178923"/>
                      <a:pt x="124806" y="177140"/>
                    </a:cubicBezTo>
                    <a:cubicBezTo>
                      <a:pt x="124806" y="176317"/>
                      <a:pt x="124806" y="175357"/>
                      <a:pt x="124806" y="174534"/>
                    </a:cubicBezTo>
                    <a:cubicBezTo>
                      <a:pt x="125080" y="173163"/>
                      <a:pt x="125217" y="171928"/>
                      <a:pt x="125354" y="170557"/>
                    </a:cubicBezTo>
                    <a:cubicBezTo>
                      <a:pt x="125766" y="166853"/>
                      <a:pt x="130704" y="165619"/>
                      <a:pt x="133035" y="168499"/>
                    </a:cubicBezTo>
                    <a:cubicBezTo>
                      <a:pt x="134407" y="170419"/>
                      <a:pt x="135779" y="172065"/>
                      <a:pt x="137150" y="173986"/>
                    </a:cubicBezTo>
                    <a:cubicBezTo>
                      <a:pt x="138247" y="175357"/>
                      <a:pt x="138933" y="177003"/>
                      <a:pt x="139756" y="178512"/>
                    </a:cubicBezTo>
                    <a:cubicBezTo>
                      <a:pt x="141402" y="181804"/>
                      <a:pt x="142637" y="185233"/>
                      <a:pt x="143734" y="188662"/>
                    </a:cubicBezTo>
                    <a:cubicBezTo>
                      <a:pt x="146751" y="197303"/>
                      <a:pt x="149357" y="206081"/>
                      <a:pt x="151689" y="214859"/>
                    </a:cubicBezTo>
                    <a:cubicBezTo>
                      <a:pt x="154021" y="223500"/>
                      <a:pt x="156215" y="232004"/>
                      <a:pt x="158410" y="240645"/>
                    </a:cubicBezTo>
                    <a:cubicBezTo>
                      <a:pt x="160056" y="247092"/>
                      <a:pt x="161428" y="253538"/>
                      <a:pt x="162799" y="260122"/>
                    </a:cubicBezTo>
                    <a:cubicBezTo>
                      <a:pt x="163759" y="264648"/>
                      <a:pt x="164582" y="269175"/>
                      <a:pt x="165405" y="273701"/>
                    </a:cubicBezTo>
                    <a:cubicBezTo>
                      <a:pt x="165954" y="275210"/>
                      <a:pt x="166640" y="276718"/>
                      <a:pt x="167188" y="278227"/>
                    </a:cubicBezTo>
                    <a:cubicBezTo>
                      <a:pt x="170343" y="286182"/>
                      <a:pt x="173498" y="294138"/>
                      <a:pt x="176652" y="302093"/>
                    </a:cubicBezTo>
                    <a:cubicBezTo>
                      <a:pt x="178024" y="305659"/>
                      <a:pt x="179533" y="309088"/>
                      <a:pt x="181041" y="312517"/>
                    </a:cubicBezTo>
                    <a:cubicBezTo>
                      <a:pt x="184470" y="320335"/>
                      <a:pt x="188036" y="328153"/>
                      <a:pt x="191465" y="335972"/>
                    </a:cubicBezTo>
                    <a:cubicBezTo>
                      <a:pt x="192151" y="337343"/>
                      <a:pt x="192700" y="338715"/>
                      <a:pt x="193386" y="340086"/>
                    </a:cubicBezTo>
                    <a:cubicBezTo>
                      <a:pt x="194757" y="342692"/>
                      <a:pt x="195992" y="345436"/>
                      <a:pt x="197363" y="348042"/>
                    </a:cubicBezTo>
                    <a:cubicBezTo>
                      <a:pt x="200381" y="354077"/>
                      <a:pt x="203399" y="360112"/>
                      <a:pt x="206416" y="366147"/>
                    </a:cubicBezTo>
                    <a:cubicBezTo>
                      <a:pt x="206416" y="366147"/>
                      <a:pt x="206416" y="366147"/>
                      <a:pt x="206416" y="366147"/>
                    </a:cubicBezTo>
                    <a:cubicBezTo>
                      <a:pt x="212725" y="377394"/>
                      <a:pt x="218486" y="388778"/>
                      <a:pt x="225618" y="399477"/>
                    </a:cubicBezTo>
                    <a:cubicBezTo>
                      <a:pt x="225481" y="399339"/>
                      <a:pt x="225344" y="399202"/>
                      <a:pt x="225344" y="399065"/>
                    </a:cubicBezTo>
                    <a:cubicBezTo>
                      <a:pt x="227950" y="402906"/>
                      <a:pt x="230556" y="406746"/>
                      <a:pt x="233574" y="410175"/>
                    </a:cubicBezTo>
                    <a:cubicBezTo>
                      <a:pt x="234534" y="411135"/>
                      <a:pt x="235631" y="412232"/>
                      <a:pt x="236728" y="413055"/>
                    </a:cubicBezTo>
                    <a:cubicBezTo>
                      <a:pt x="236591" y="412918"/>
                      <a:pt x="236454" y="412918"/>
                      <a:pt x="236454" y="412781"/>
                    </a:cubicBezTo>
                    <a:cubicBezTo>
                      <a:pt x="237414" y="413604"/>
                      <a:pt x="238237" y="414290"/>
                      <a:pt x="239197" y="414976"/>
                    </a:cubicBezTo>
                    <a:cubicBezTo>
                      <a:pt x="239197" y="414976"/>
                      <a:pt x="239060" y="414976"/>
                      <a:pt x="239060" y="414839"/>
                    </a:cubicBezTo>
                    <a:cubicBezTo>
                      <a:pt x="239197" y="414976"/>
                      <a:pt x="239334" y="414976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883" y="415387"/>
                      <a:pt x="240295" y="415661"/>
                      <a:pt x="240569" y="415799"/>
                    </a:cubicBezTo>
                    <a:cubicBezTo>
                      <a:pt x="240980" y="416073"/>
                      <a:pt x="241529" y="416210"/>
                      <a:pt x="241940" y="416484"/>
                    </a:cubicBezTo>
                    <a:cubicBezTo>
                      <a:pt x="241803" y="416484"/>
                      <a:pt x="241529" y="416347"/>
                      <a:pt x="241392" y="416347"/>
                    </a:cubicBezTo>
                    <a:cubicBezTo>
                      <a:pt x="241940" y="416484"/>
                      <a:pt x="242489" y="416622"/>
                      <a:pt x="242900" y="416896"/>
                    </a:cubicBezTo>
                    <a:cubicBezTo>
                      <a:pt x="243312" y="416896"/>
                      <a:pt x="243724" y="417033"/>
                      <a:pt x="243998" y="417033"/>
                    </a:cubicBezTo>
                    <a:cubicBezTo>
                      <a:pt x="244547" y="417033"/>
                      <a:pt x="245095" y="417033"/>
                      <a:pt x="245507" y="417033"/>
                    </a:cubicBezTo>
                    <a:cubicBezTo>
                      <a:pt x="245232" y="417033"/>
                      <a:pt x="245095" y="417033"/>
                      <a:pt x="244958" y="417033"/>
                    </a:cubicBezTo>
                    <a:cubicBezTo>
                      <a:pt x="246055" y="417033"/>
                      <a:pt x="247153" y="416896"/>
                      <a:pt x="248113" y="416622"/>
                    </a:cubicBezTo>
                    <a:cubicBezTo>
                      <a:pt x="248661" y="416484"/>
                      <a:pt x="249210" y="416347"/>
                      <a:pt x="249758" y="416073"/>
                    </a:cubicBezTo>
                    <a:cubicBezTo>
                      <a:pt x="250033" y="415936"/>
                      <a:pt x="250444" y="415799"/>
                      <a:pt x="250719" y="415661"/>
                    </a:cubicBezTo>
                    <a:cubicBezTo>
                      <a:pt x="251130" y="415387"/>
                      <a:pt x="251405" y="415113"/>
                      <a:pt x="251816" y="414976"/>
                    </a:cubicBezTo>
                    <a:cubicBezTo>
                      <a:pt x="252227" y="414564"/>
                      <a:pt x="252639" y="414290"/>
                      <a:pt x="253050" y="413878"/>
                    </a:cubicBezTo>
                    <a:cubicBezTo>
                      <a:pt x="252913" y="414016"/>
                      <a:pt x="252776" y="414153"/>
                      <a:pt x="252639" y="414153"/>
                    </a:cubicBezTo>
                    <a:cubicBezTo>
                      <a:pt x="253050" y="413741"/>
                      <a:pt x="253325" y="413467"/>
                      <a:pt x="253736" y="413055"/>
                    </a:cubicBezTo>
                    <a:cubicBezTo>
                      <a:pt x="254971" y="411547"/>
                      <a:pt x="256068" y="410038"/>
                      <a:pt x="257165" y="408529"/>
                    </a:cubicBezTo>
                    <a:cubicBezTo>
                      <a:pt x="257165" y="408529"/>
                      <a:pt x="257165" y="408666"/>
                      <a:pt x="257028" y="408666"/>
                    </a:cubicBezTo>
                    <a:cubicBezTo>
                      <a:pt x="258125" y="406883"/>
                      <a:pt x="259223" y="405100"/>
                      <a:pt x="260320" y="403317"/>
                    </a:cubicBezTo>
                    <a:cubicBezTo>
                      <a:pt x="260320" y="403454"/>
                      <a:pt x="260183" y="403591"/>
                      <a:pt x="260045" y="403729"/>
                    </a:cubicBezTo>
                    <a:cubicBezTo>
                      <a:pt x="261417" y="400848"/>
                      <a:pt x="262652" y="398105"/>
                      <a:pt x="263749" y="395087"/>
                    </a:cubicBezTo>
                    <a:cubicBezTo>
                      <a:pt x="263749" y="395225"/>
                      <a:pt x="263612" y="395362"/>
                      <a:pt x="263612" y="395499"/>
                    </a:cubicBezTo>
                    <a:cubicBezTo>
                      <a:pt x="265943" y="388641"/>
                      <a:pt x="267864" y="381646"/>
                      <a:pt x="269235" y="374651"/>
                    </a:cubicBezTo>
                    <a:cubicBezTo>
                      <a:pt x="271293" y="364089"/>
                      <a:pt x="272527" y="353391"/>
                      <a:pt x="273350" y="342555"/>
                    </a:cubicBezTo>
                    <a:cubicBezTo>
                      <a:pt x="273350" y="342555"/>
                      <a:pt x="273350" y="342555"/>
                      <a:pt x="273350" y="342692"/>
                    </a:cubicBezTo>
                    <a:cubicBezTo>
                      <a:pt x="274310" y="327879"/>
                      <a:pt x="274310" y="313066"/>
                      <a:pt x="273487" y="298253"/>
                    </a:cubicBezTo>
                    <a:cubicBezTo>
                      <a:pt x="273487" y="298390"/>
                      <a:pt x="273487" y="298390"/>
                      <a:pt x="273487" y="298527"/>
                    </a:cubicBezTo>
                    <a:cubicBezTo>
                      <a:pt x="272939" y="289749"/>
                      <a:pt x="271979" y="280970"/>
                      <a:pt x="270881" y="272192"/>
                    </a:cubicBezTo>
                    <a:cubicBezTo>
                      <a:pt x="269784" y="263825"/>
                      <a:pt x="268275" y="255596"/>
                      <a:pt x="266629" y="247229"/>
                    </a:cubicBezTo>
                    <a:cubicBezTo>
                      <a:pt x="266629" y="247229"/>
                      <a:pt x="266629" y="247229"/>
                      <a:pt x="266629" y="247366"/>
                    </a:cubicBezTo>
                    <a:cubicBezTo>
                      <a:pt x="266492" y="246543"/>
                      <a:pt x="266218" y="245720"/>
                      <a:pt x="266081" y="244760"/>
                    </a:cubicBezTo>
                    <a:cubicBezTo>
                      <a:pt x="265806" y="244211"/>
                      <a:pt x="265669" y="243800"/>
                      <a:pt x="265395" y="243251"/>
                    </a:cubicBezTo>
                    <a:cubicBezTo>
                      <a:pt x="262789" y="237216"/>
                      <a:pt x="260320" y="231044"/>
                      <a:pt x="257851" y="224872"/>
                    </a:cubicBezTo>
                    <a:cubicBezTo>
                      <a:pt x="251816" y="210059"/>
                      <a:pt x="245781" y="195383"/>
                      <a:pt x="239609" y="180706"/>
                    </a:cubicBezTo>
                    <a:cubicBezTo>
                      <a:pt x="233985" y="166990"/>
                      <a:pt x="228499" y="153274"/>
                      <a:pt x="222738" y="139696"/>
                    </a:cubicBezTo>
                    <a:cubicBezTo>
                      <a:pt x="221092" y="135855"/>
                      <a:pt x="219309" y="132015"/>
                      <a:pt x="218623" y="128037"/>
                    </a:cubicBezTo>
                    <a:cubicBezTo>
                      <a:pt x="218212" y="126254"/>
                      <a:pt x="217800" y="124471"/>
                      <a:pt x="217937" y="122688"/>
                    </a:cubicBezTo>
                    <a:cubicBezTo>
                      <a:pt x="217937" y="121865"/>
                      <a:pt x="218075" y="121042"/>
                      <a:pt x="218212" y="120219"/>
                    </a:cubicBezTo>
                    <a:cubicBezTo>
                      <a:pt x="218486" y="118984"/>
                      <a:pt x="218897" y="117750"/>
                      <a:pt x="219309" y="116516"/>
                    </a:cubicBezTo>
                    <a:cubicBezTo>
                      <a:pt x="220132" y="113498"/>
                      <a:pt x="224247" y="112264"/>
                      <a:pt x="226579" y="114595"/>
                    </a:cubicBezTo>
                    <a:cubicBezTo>
                      <a:pt x="229047" y="117201"/>
                      <a:pt x="231653" y="119670"/>
                      <a:pt x="233848" y="122688"/>
                    </a:cubicBezTo>
                    <a:cubicBezTo>
                      <a:pt x="235768" y="125294"/>
                      <a:pt x="237277" y="128311"/>
                      <a:pt x="238649" y="131329"/>
                    </a:cubicBezTo>
                    <a:cubicBezTo>
                      <a:pt x="240706" y="135444"/>
                      <a:pt x="242489" y="139833"/>
                      <a:pt x="244272" y="144085"/>
                    </a:cubicBezTo>
                    <a:cubicBezTo>
                      <a:pt x="246604" y="149571"/>
                      <a:pt x="248661" y="155195"/>
                      <a:pt x="250719" y="160681"/>
                    </a:cubicBezTo>
                    <a:cubicBezTo>
                      <a:pt x="251679" y="163424"/>
                      <a:pt x="252639" y="166167"/>
                      <a:pt x="253599" y="168911"/>
                    </a:cubicBezTo>
                    <a:cubicBezTo>
                      <a:pt x="255382" y="173986"/>
                      <a:pt x="257165" y="179198"/>
                      <a:pt x="258948" y="184410"/>
                    </a:cubicBezTo>
                    <a:cubicBezTo>
                      <a:pt x="263886" y="198537"/>
                      <a:pt x="267864" y="212939"/>
                      <a:pt x="271293" y="227341"/>
                    </a:cubicBezTo>
                    <a:cubicBezTo>
                      <a:pt x="272527" y="232827"/>
                      <a:pt x="273761" y="238314"/>
                      <a:pt x="274859" y="243800"/>
                    </a:cubicBezTo>
                    <a:cubicBezTo>
                      <a:pt x="276230" y="247092"/>
                      <a:pt x="277739" y="250384"/>
                      <a:pt x="279111" y="253538"/>
                    </a:cubicBezTo>
                    <a:cubicBezTo>
                      <a:pt x="281580" y="259162"/>
                      <a:pt x="283911" y="264923"/>
                      <a:pt x="286655" y="270546"/>
                    </a:cubicBezTo>
                    <a:cubicBezTo>
                      <a:pt x="290084" y="277679"/>
                      <a:pt x="293650" y="284811"/>
                      <a:pt x="297079" y="291943"/>
                    </a:cubicBezTo>
                    <a:cubicBezTo>
                      <a:pt x="296942" y="291806"/>
                      <a:pt x="296942" y="291669"/>
                      <a:pt x="296804" y="291532"/>
                    </a:cubicBezTo>
                    <a:cubicBezTo>
                      <a:pt x="299136" y="295784"/>
                      <a:pt x="301331" y="300036"/>
                      <a:pt x="303800" y="304150"/>
                    </a:cubicBezTo>
                    <a:cubicBezTo>
                      <a:pt x="306269" y="308402"/>
                      <a:pt x="308875" y="312517"/>
                      <a:pt x="311618" y="316632"/>
                    </a:cubicBezTo>
                    <a:cubicBezTo>
                      <a:pt x="311480" y="316495"/>
                      <a:pt x="311343" y="316358"/>
                      <a:pt x="311343" y="316220"/>
                    </a:cubicBezTo>
                    <a:cubicBezTo>
                      <a:pt x="314087" y="320335"/>
                      <a:pt x="317241" y="324176"/>
                      <a:pt x="320396" y="327879"/>
                    </a:cubicBezTo>
                    <a:cubicBezTo>
                      <a:pt x="320259" y="327742"/>
                      <a:pt x="320122" y="327605"/>
                      <a:pt x="319985" y="327468"/>
                    </a:cubicBezTo>
                    <a:cubicBezTo>
                      <a:pt x="321630" y="329251"/>
                      <a:pt x="323276" y="330897"/>
                      <a:pt x="324922" y="332405"/>
                    </a:cubicBezTo>
                    <a:cubicBezTo>
                      <a:pt x="326431" y="333640"/>
                      <a:pt x="328077" y="334874"/>
                      <a:pt x="329723" y="335972"/>
                    </a:cubicBezTo>
                    <a:cubicBezTo>
                      <a:pt x="329723" y="335972"/>
                      <a:pt x="329586" y="335834"/>
                      <a:pt x="329586" y="335834"/>
                    </a:cubicBezTo>
                    <a:cubicBezTo>
                      <a:pt x="330683" y="336657"/>
                      <a:pt x="331917" y="337343"/>
                      <a:pt x="333289" y="337892"/>
                    </a:cubicBezTo>
                    <a:cubicBezTo>
                      <a:pt x="333289" y="337892"/>
                      <a:pt x="333289" y="337892"/>
                      <a:pt x="333152" y="337892"/>
                    </a:cubicBezTo>
                    <a:cubicBezTo>
                      <a:pt x="333701" y="338029"/>
                      <a:pt x="334112" y="338303"/>
                      <a:pt x="334661" y="338440"/>
                    </a:cubicBezTo>
                    <a:cubicBezTo>
                      <a:pt x="334523" y="338440"/>
                      <a:pt x="334249" y="338303"/>
                      <a:pt x="334112" y="338303"/>
                    </a:cubicBezTo>
                    <a:cubicBezTo>
                      <a:pt x="335346" y="338715"/>
                      <a:pt x="336581" y="339126"/>
                      <a:pt x="337815" y="339263"/>
                    </a:cubicBezTo>
                    <a:cubicBezTo>
                      <a:pt x="337815" y="339263"/>
                      <a:pt x="337678" y="339263"/>
                      <a:pt x="337678" y="339263"/>
                    </a:cubicBezTo>
                    <a:cubicBezTo>
                      <a:pt x="338501" y="339401"/>
                      <a:pt x="339324" y="339538"/>
                      <a:pt x="340010" y="339538"/>
                    </a:cubicBezTo>
                    <a:cubicBezTo>
                      <a:pt x="339873" y="339538"/>
                      <a:pt x="339598" y="339538"/>
                      <a:pt x="339461" y="339538"/>
                    </a:cubicBezTo>
                    <a:cubicBezTo>
                      <a:pt x="340147" y="339538"/>
                      <a:pt x="340970" y="339538"/>
                      <a:pt x="341793" y="339538"/>
                    </a:cubicBezTo>
                    <a:cubicBezTo>
                      <a:pt x="341793" y="339538"/>
                      <a:pt x="341793" y="339538"/>
                      <a:pt x="341656" y="339538"/>
                    </a:cubicBezTo>
                    <a:cubicBezTo>
                      <a:pt x="342204" y="339538"/>
                      <a:pt x="342753" y="339401"/>
                      <a:pt x="343302" y="339401"/>
                    </a:cubicBezTo>
                    <a:cubicBezTo>
                      <a:pt x="343850" y="339263"/>
                      <a:pt x="344262" y="339126"/>
                      <a:pt x="344810" y="339126"/>
                    </a:cubicBezTo>
                    <a:cubicBezTo>
                      <a:pt x="345359" y="338852"/>
                      <a:pt x="346045" y="338715"/>
                      <a:pt x="346594" y="338440"/>
                    </a:cubicBezTo>
                    <a:cubicBezTo>
                      <a:pt x="346456" y="338440"/>
                      <a:pt x="346456" y="338578"/>
                      <a:pt x="346319" y="338578"/>
                    </a:cubicBezTo>
                    <a:cubicBezTo>
                      <a:pt x="347554" y="338029"/>
                      <a:pt x="348788" y="337206"/>
                      <a:pt x="350023" y="336383"/>
                    </a:cubicBezTo>
                    <a:cubicBezTo>
                      <a:pt x="349885" y="336520"/>
                      <a:pt x="349748" y="336657"/>
                      <a:pt x="349611" y="336657"/>
                    </a:cubicBezTo>
                    <a:cubicBezTo>
                      <a:pt x="350297" y="336246"/>
                      <a:pt x="350846" y="335697"/>
                      <a:pt x="351394" y="335286"/>
                    </a:cubicBezTo>
                    <a:cubicBezTo>
                      <a:pt x="351257" y="335423"/>
                      <a:pt x="351120" y="335560"/>
                      <a:pt x="350983" y="335560"/>
                    </a:cubicBezTo>
                    <a:cubicBezTo>
                      <a:pt x="352080" y="334737"/>
                      <a:pt x="353040" y="333777"/>
                      <a:pt x="354000" y="332680"/>
                    </a:cubicBezTo>
                    <a:cubicBezTo>
                      <a:pt x="354000" y="332680"/>
                      <a:pt x="354000" y="332817"/>
                      <a:pt x="353863" y="332817"/>
                    </a:cubicBezTo>
                    <a:cubicBezTo>
                      <a:pt x="354000" y="332680"/>
                      <a:pt x="354000" y="332680"/>
                      <a:pt x="354137" y="332543"/>
                    </a:cubicBezTo>
                    <a:cubicBezTo>
                      <a:pt x="354137" y="332543"/>
                      <a:pt x="354275" y="332405"/>
                      <a:pt x="354275" y="332405"/>
                    </a:cubicBezTo>
                    <a:cubicBezTo>
                      <a:pt x="354275" y="332405"/>
                      <a:pt x="354275" y="332405"/>
                      <a:pt x="354275" y="332405"/>
                    </a:cubicBezTo>
                    <a:cubicBezTo>
                      <a:pt x="354960" y="331582"/>
                      <a:pt x="355646" y="330622"/>
                      <a:pt x="356332" y="329799"/>
                    </a:cubicBezTo>
                    <a:cubicBezTo>
                      <a:pt x="356332" y="329799"/>
                      <a:pt x="356332" y="329936"/>
                      <a:pt x="356195" y="329936"/>
                    </a:cubicBezTo>
                    <a:cubicBezTo>
                      <a:pt x="357292" y="328153"/>
                      <a:pt x="358389" y="326370"/>
                      <a:pt x="359349" y="324450"/>
                    </a:cubicBezTo>
                    <a:cubicBezTo>
                      <a:pt x="359349" y="324587"/>
                      <a:pt x="359212" y="324724"/>
                      <a:pt x="359075" y="324862"/>
                    </a:cubicBezTo>
                    <a:cubicBezTo>
                      <a:pt x="360584" y="321707"/>
                      <a:pt x="361955" y="318415"/>
                      <a:pt x="363190" y="315260"/>
                    </a:cubicBezTo>
                    <a:cubicBezTo>
                      <a:pt x="363190" y="315260"/>
                      <a:pt x="363190" y="315260"/>
                      <a:pt x="363190" y="315260"/>
                    </a:cubicBezTo>
                    <a:cubicBezTo>
                      <a:pt x="364836" y="310597"/>
                      <a:pt x="366070" y="305933"/>
                      <a:pt x="367030" y="301270"/>
                    </a:cubicBezTo>
                    <a:cubicBezTo>
                      <a:pt x="367030" y="301270"/>
                      <a:pt x="367030" y="301407"/>
                      <a:pt x="367030" y="301407"/>
                    </a:cubicBezTo>
                    <a:cubicBezTo>
                      <a:pt x="367030" y="301270"/>
                      <a:pt x="367030" y="300996"/>
                      <a:pt x="367168" y="300859"/>
                    </a:cubicBezTo>
                    <a:cubicBezTo>
                      <a:pt x="367168" y="300859"/>
                      <a:pt x="367168" y="300859"/>
                      <a:pt x="367168" y="300859"/>
                    </a:cubicBezTo>
                    <a:lnTo>
                      <a:pt x="367168" y="300859"/>
                    </a:lnTo>
                    <a:cubicBezTo>
                      <a:pt x="368128" y="295372"/>
                      <a:pt x="368813" y="290023"/>
                      <a:pt x="369362" y="284537"/>
                    </a:cubicBezTo>
                    <a:cubicBezTo>
                      <a:pt x="369362" y="284537"/>
                      <a:pt x="369362" y="284674"/>
                      <a:pt x="369362" y="284811"/>
                    </a:cubicBezTo>
                    <a:cubicBezTo>
                      <a:pt x="369773" y="277404"/>
                      <a:pt x="369773" y="270135"/>
                      <a:pt x="369362" y="262865"/>
                    </a:cubicBezTo>
                    <a:cubicBezTo>
                      <a:pt x="369362" y="263002"/>
                      <a:pt x="369362" y="263002"/>
                      <a:pt x="369362" y="263140"/>
                    </a:cubicBezTo>
                    <a:cubicBezTo>
                      <a:pt x="368676" y="254087"/>
                      <a:pt x="367305" y="245172"/>
                      <a:pt x="365522" y="236393"/>
                    </a:cubicBezTo>
                    <a:cubicBezTo>
                      <a:pt x="365522" y="236531"/>
                      <a:pt x="365659" y="236805"/>
                      <a:pt x="365659" y="236942"/>
                    </a:cubicBezTo>
                    <a:cubicBezTo>
                      <a:pt x="364287" y="230358"/>
                      <a:pt x="362641" y="223775"/>
                      <a:pt x="360721" y="217328"/>
                    </a:cubicBezTo>
                    <a:cubicBezTo>
                      <a:pt x="358664" y="209921"/>
                      <a:pt x="356057" y="202652"/>
                      <a:pt x="353589" y="195520"/>
                    </a:cubicBezTo>
                    <a:cubicBezTo>
                      <a:pt x="353589" y="195657"/>
                      <a:pt x="353726" y="195931"/>
                      <a:pt x="353726" y="196068"/>
                    </a:cubicBezTo>
                    <a:cubicBezTo>
                      <a:pt x="351257" y="188936"/>
                      <a:pt x="348377" y="181804"/>
                      <a:pt x="345496" y="174809"/>
                    </a:cubicBezTo>
                    <a:cubicBezTo>
                      <a:pt x="343576" y="170282"/>
                      <a:pt x="341793" y="165756"/>
                      <a:pt x="339873" y="161367"/>
                    </a:cubicBezTo>
                    <a:cubicBezTo>
                      <a:pt x="337815" y="156978"/>
                      <a:pt x="335895" y="152589"/>
                      <a:pt x="333838" y="148199"/>
                    </a:cubicBezTo>
                    <a:cubicBezTo>
                      <a:pt x="333701" y="147925"/>
                      <a:pt x="333426" y="147651"/>
                      <a:pt x="333289" y="147377"/>
                    </a:cubicBezTo>
                    <a:cubicBezTo>
                      <a:pt x="331917" y="145319"/>
                      <a:pt x="330683" y="143399"/>
                      <a:pt x="329311" y="141341"/>
                    </a:cubicBezTo>
                    <a:cubicBezTo>
                      <a:pt x="326431" y="136541"/>
                      <a:pt x="323551" y="131740"/>
                      <a:pt x="320670" y="126940"/>
                    </a:cubicBezTo>
                    <a:cubicBezTo>
                      <a:pt x="318750" y="123648"/>
                      <a:pt x="316693" y="120493"/>
                      <a:pt x="314772" y="117201"/>
                    </a:cubicBezTo>
                    <a:cubicBezTo>
                      <a:pt x="313538" y="115144"/>
                      <a:pt x="312441" y="112949"/>
                      <a:pt x="311343" y="110892"/>
                    </a:cubicBezTo>
                    <a:cubicBezTo>
                      <a:pt x="310109" y="108560"/>
                      <a:pt x="308875" y="106366"/>
                      <a:pt x="307640" y="104034"/>
                    </a:cubicBezTo>
                    <a:cubicBezTo>
                      <a:pt x="306269" y="101154"/>
                      <a:pt x="305034" y="98273"/>
                      <a:pt x="303937" y="95393"/>
                    </a:cubicBezTo>
                    <a:cubicBezTo>
                      <a:pt x="303114" y="93061"/>
                      <a:pt x="302565" y="90592"/>
                      <a:pt x="301742" y="88261"/>
                    </a:cubicBezTo>
                    <a:cubicBezTo>
                      <a:pt x="301331" y="86615"/>
                      <a:pt x="302017" y="84694"/>
                      <a:pt x="303251" y="83734"/>
                    </a:cubicBezTo>
                    <a:cubicBezTo>
                      <a:pt x="304897" y="82500"/>
                      <a:pt x="306954" y="82637"/>
                      <a:pt x="308600" y="83734"/>
                    </a:cubicBezTo>
                    <a:cubicBezTo>
                      <a:pt x="309972" y="84694"/>
                      <a:pt x="311343" y="85655"/>
                      <a:pt x="312578" y="86752"/>
                    </a:cubicBezTo>
                    <a:cubicBezTo>
                      <a:pt x="313675" y="87849"/>
                      <a:pt x="314498" y="89221"/>
                      <a:pt x="315458" y="90455"/>
                    </a:cubicBezTo>
                    <a:cubicBezTo>
                      <a:pt x="316281" y="91690"/>
                      <a:pt x="317104" y="93061"/>
                      <a:pt x="317790" y="94433"/>
                    </a:cubicBezTo>
                    <a:cubicBezTo>
                      <a:pt x="318887" y="96353"/>
                      <a:pt x="319847" y="98273"/>
                      <a:pt x="320945" y="100193"/>
                    </a:cubicBezTo>
                    <a:cubicBezTo>
                      <a:pt x="323825" y="105543"/>
                      <a:pt x="326431" y="111029"/>
                      <a:pt x="329037" y="116516"/>
                    </a:cubicBezTo>
                    <a:cubicBezTo>
                      <a:pt x="332054" y="122962"/>
                      <a:pt x="335346" y="129409"/>
                      <a:pt x="338227" y="135992"/>
                    </a:cubicBezTo>
                    <a:cubicBezTo>
                      <a:pt x="340010" y="139833"/>
                      <a:pt x="341656" y="143673"/>
                      <a:pt x="343439" y="147514"/>
                    </a:cubicBezTo>
                    <a:cubicBezTo>
                      <a:pt x="343988" y="148474"/>
                      <a:pt x="344673" y="149434"/>
                      <a:pt x="345359" y="150257"/>
                    </a:cubicBezTo>
                    <a:cubicBezTo>
                      <a:pt x="348377" y="154920"/>
                      <a:pt x="351531" y="159584"/>
                      <a:pt x="354549" y="164247"/>
                    </a:cubicBezTo>
                    <a:cubicBezTo>
                      <a:pt x="357978" y="169185"/>
                      <a:pt x="361270" y="173986"/>
                      <a:pt x="364699" y="178923"/>
                    </a:cubicBezTo>
                    <a:cubicBezTo>
                      <a:pt x="367305" y="182627"/>
                      <a:pt x="369773" y="186467"/>
                      <a:pt x="372517" y="190308"/>
                    </a:cubicBezTo>
                    <a:cubicBezTo>
                      <a:pt x="376631" y="196068"/>
                      <a:pt x="380884" y="201966"/>
                      <a:pt x="384998" y="207864"/>
                    </a:cubicBezTo>
                    <a:cubicBezTo>
                      <a:pt x="391033" y="216231"/>
                      <a:pt x="397343" y="224323"/>
                      <a:pt x="404063" y="232141"/>
                    </a:cubicBezTo>
                    <a:cubicBezTo>
                      <a:pt x="403926" y="232004"/>
                      <a:pt x="403789" y="231867"/>
                      <a:pt x="403652" y="231730"/>
                    </a:cubicBezTo>
                    <a:cubicBezTo>
                      <a:pt x="406532" y="234885"/>
                      <a:pt x="409413" y="238039"/>
                      <a:pt x="412293" y="241057"/>
                    </a:cubicBezTo>
                    <a:cubicBezTo>
                      <a:pt x="415036" y="243937"/>
                      <a:pt x="418054" y="246680"/>
                      <a:pt x="421071" y="249286"/>
                    </a:cubicBezTo>
                    <a:cubicBezTo>
                      <a:pt x="424226" y="251892"/>
                      <a:pt x="427381" y="254498"/>
                      <a:pt x="430810" y="256830"/>
                    </a:cubicBezTo>
                    <a:cubicBezTo>
                      <a:pt x="430673" y="256693"/>
                      <a:pt x="430535" y="256556"/>
                      <a:pt x="430398" y="256556"/>
                    </a:cubicBezTo>
                    <a:cubicBezTo>
                      <a:pt x="433004" y="258339"/>
                      <a:pt x="435748" y="259985"/>
                      <a:pt x="438491" y="261494"/>
                    </a:cubicBezTo>
                    <a:cubicBezTo>
                      <a:pt x="438491" y="261494"/>
                      <a:pt x="438491" y="261494"/>
                      <a:pt x="438491" y="261494"/>
                    </a:cubicBezTo>
                    <a:cubicBezTo>
                      <a:pt x="440548" y="262454"/>
                      <a:pt x="442606" y="263414"/>
                      <a:pt x="444800" y="264237"/>
                    </a:cubicBezTo>
                    <a:cubicBezTo>
                      <a:pt x="444663" y="264237"/>
                      <a:pt x="444526" y="264100"/>
                      <a:pt x="444251" y="264100"/>
                    </a:cubicBezTo>
                    <a:cubicBezTo>
                      <a:pt x="446309" y="264785"/>
                      <a:pt x="448366" y="265334"/>
                      <a:pt x="450424" y="265746"/>
                    </a:cubicBezTo>
                    <a:cubicBezTo>
                      <a:pt x="451795" y="266020"/>
                      <a:pt x="453304" y="266157"/>
                      <a:pt x="454676" y="266294"/>
                    </a:cubicBezTo>
                    <a:cubicBezTo>
                      <a:pt x="454401" y="266294"/>
                      <a:pt x="454264" y="266294"/>
                      <a:pt x="454127" y="266294"/>
                    </a:cubicBezTo>
                    <a:cubicBezTo>
                      <a:pt x="455636" y="266431"/>
                      <a:pt x="457007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516" y="266294"/>
                      <a:pt x="458790" y="266294"/>
                      <a:pt x="458927" y="266294"/>
                    </a:cubicBezTo>
                    <a:cubicBezTo>
                      <a:pt x="458790" y="266294"/>
                      <a:pt x="458790" y="266294"/>
                      <a:pt x="458653" y="266294"/>
                    </a:cubicBezTo>
                    <a:cubicBezTo>
                      <a:pt x="459339" y="266157"/>
                      <a:pt x="459888" y="266020"/>
                      <a:pt x="460574" y="266020"/>
                    </a:cubicBezTo>
                    <a:cubicBezTo>
                      <a:pt x="461808" y="265746"/>
                      <a:pt x="463042" y="265471"/>
                      <a:pt x="464277" y="264923"/>
                    </a:cubicBezTo>
                    <a:lnTo>
                      <a:pt x="464277" y="264923"/>
                    </a:lnTo>
                    <a:cubicBezTo>
                      <a:pt x="465237" y="264511"/>
                      <a:pt x="466197" y="264100"/>
                      <a:pt x="467020" y="263688"/>
                    </a:cubicBezTo>
                    <a:cubicBezTo>
                      <a:pt x="467020" y="263688"/>
                      <a:pt x="466883" y="263688"/>
                      <a:pt x="466883" y="263825"/>
                    </a:cubicBezTo>
                    <a:cubicBezTo>
                      <a:pt x="467432" y="263551"/>
                      <a:pt x="467980" y="263140"/>
                      <a:pt x="468529" y="262865"/>
                    </a:cubicBezTo>
                    <a:cubicBezTo>
                      <a:pt x="469352" y="262317"/>
                      <a:pt x="470312" y="261631"/>
                      <a:pt x="471135" y="260945"/>
                    </a:cubicBezTo>
                    <a:cubicBezTo>
                      <a:pt x="472095" y="260122"/>
                      <a:pt x="472918" y="259162"/>
                      <a:pt x="473741" y="258202"/>
                    </a:cubicBezTo>
                    <a:cubicBezTo>
                      <a:pt x="473741" y="258202"/>
                      <a:pt x="473741" y="258202"/>
                      <a:pt x="473604" y="258339"/>
                    </a:cubicBezTo>
                    <a:cubicBezTo>
                      <a:pt x="474015" y="257653"/>
                      <a:pt x="474564" y="257105"/>
                      <a:pt x="474975" y="256556"/>
                    </a:cubicBezTo>
                    <a:cubicBezTo>
                      <a:pt x="474838" y="256693"/>
                      <a:pt x="474701" y="256830"/>
                      <a:pt x="474701" y="256967"/>
                    </a:cubicBezTo>
                    <a:cubicBezTo>
                      <a:pt x="475661" y="255733"/>
                      <a:pt x="476347" y="254361"/>
                      <a:pt x="477033" y="252990"/>
                    </a:cubicBezTo>
                    <a:cubicBezTo>
                      <a:pt x="477033" y="253127"/>
                      <a:pt x="476896" y="253401"/>
                      <a:pt x="476758" y="253538"/>
                    </a:cubicBezTo>
                    <a:cubicBezTo>
                      <a:pt x="477444" y="252167"/>
                      <a:pt x="477993" y="250795"/>
                      <a:pt x="478541" y="249424"/>
                    </a:cubicBezTo>
                    <a:cubicBezTo>
                      <a:pt x="478541" y="249561"/>
                      <a:pt x="478404" y="249698"/>
                      <a:pt x="478404" y="249835"/>
                    </a:cubicBezTo>
                    <a:cubicBezTo>
                      <a:pt x="479090" y="247778"/>
                      <a:pt x="479639" y="245857"/>
                      <a:pt x="480050" y="243663"/>
                    </a:cubicBezTo>
                    <a:cubicBezTo>
                      <a:pt x="480325" y="241743"/>
                      <a:pt x="480599" y="239822"/>
                      <a:pt x="480736" y="237765"/>
                    </a:cubicBezTo>
                    <a:cubicBezTo>
                      <a:pt x="480873" y="234610"/>
                      <a:pt x="480873" y="231593"/>
                      <a:pt x="480736" y="228438"/>
                    </a:cubicBezTo>
                    <a:cubicBezTo>
                      <a:pt x="480736" y="228575"/>
                      <a:pt x="480736" y="228850"/>
                      <a:pt x="480736" y="228987"/>
                    </a:cubicBezTo>
                    <a:cubicBezTo>
                      <a:pt x="480325" y="225146"/>
                      <a:pt x="479776" y="221306"/>
                      <a:pt x="479090" y="217465"/>
                    </a:cubicBezTo>
                    <a:cubicBezTo>
                      <a:pt x="478816" y="216505"/>
                      <a:pt x="478679" y="215545"/>
                      <a:pt x="478404" y="214585"/>
                    </a:cubicBezTo>
                    <a:cubicBezTo>
                      <a:pt x="477719" y="214036"/>
                      <a:pt x="477033" y="213488"/>
                      <a:pt x="476347" y="212939"/>
                    </a:cubicBezTo>
                    <a:cubicBezTo>
                      <a:pt x="474152" y="211156"/>
                      <a:pt x="471958" y="209236"/>
                      <a:pt x="469900" y="207315"/>
                    </a:cubicBezTo>
                    <a:cubicBezTo>
                      <a:pt x="466471" y="203886"/>
                      <a:pt x="462905" y="200595"/>
                      <a:pt x="459476" y="197166"/>
                    </a:cubicBezTo>
                    <a:cubicBezTo>
                      <a:pt x="457830" y="195520"/>
                      <a:pt x="456322" y="194011"/>
                      <a:pt x="454813" y="192228"/>
                    </a:cubicBezTo>
                    <a:cubicBezTo>
                      <a:pt x="451384" y="188250"/>
                      <a:pt x="447818" y="184410"/>
                      <a:pt x="444251" y="180432"/>
                    </a:cubicBezTo>
                    <a:cubicBezTo>
                      <a:pt x="442880" y="178923"/>
                      <a:pt x="441645" y="177552"/>
                      <a:pt x="440411" y="175906"/>
                    </a:cubicBezTo>
                    <a:cubicBezTo>
                      <a:pt x="437531" y="172202"/>
                      <a:pt x="434650" y="168362"/>
                      <a:pt x="431633" y="164659"/>
                    </a:cubicBezTo>
                    <a:cubicBezTo>
                      <a:pt x="429301" y="161641"/>
                      <a:pt x="426969" y="158624"/>
                      <a:pt x="424775" y="155743"/>
                    </a:cubicBezTo>
                    <a:cubicBezTo>
                      <a:pt x="423266" y="153823"/>
                      <a:pt x="422032" y="151766"/>
                      <a:pt x="420797" y="149708"/>
                    </a:cubicBezTo>
                    <a:cubicBezTo>
                      <a:pt x="418054" y="145456"/>
                      <a:pt x="415174" y="141204"/>
                      <a:pt x="412430" y="136952"/>
                    </a:cubicBezTo>
                    <a:cubicBezTo>
                      <a:pt x="411333" y="135306"/>
                      <a:pt x="410236" y="133523"/>
                      <a:pt x="409139" y="131877"/>
                    </a:cubicBezTo>
                    <a:cubicBezTo>
                      <a:pt x="408727" y="131192"/>
                      <a:pt x="408178" y="130506"/>
                      <a:pt x="407767" y="129683"/>
                    </a:cubicBezTo>
                    <a:cubicBezTo>
                      <a:pt x="403652" y="122139"/>
                      <a:pt x="399400" y="114595"/>
                      <a:pt x="395148" y="107051"/>
                    </a:cubicBezTo>
                    <a:cubicBezTo>
                      <a:pt x="393091" y="103348"/>
                      <a:pt x="391171" y="99645"/>
                      <a:pt x="389250" y="95804"/>
                    </a:cubicBezTo>
                    <a:cubicBezTo>
                      <a:pt x="387330" y="91827"/>
                      <a:pt x="385410" y="87986"/>
                      <a:pt x="383489" y="83871"/>
                    </a:cubicBezTo>
                    <a:cubicBezTo>
                      <a:pt x="382392" y="81540"/>
                      <a:pt x="381432" y="79208"/>
                      <a:pt x="380472" y="76876"/>
                    </a:cubicBezTo>
                    <a:cubicBezTo>
                      <a:pt x="379238" y="73859"/>
                      <a:pt x="377866" y="71116"/>
                      <a:pt x="376494" y="68098"/>
                    </a:cubicBezTo>
                    <a:cubicBezTo>
                      <a:pt x="375809" y="66452"/>
                      <a:pt x="375260" y="64806"/>
                      <a:pt x="374711" y="63160"/>
                    </a:cubicBezTo>
                    <a:cubicBezTo>
                      <a:pt x="374163" y="61514"/>
                      <a:pt x="374026" y="59868"/>
                      <a:pt x="373751" y="58085"/>
                    </a:cubicBezTo>
                    <a:cubicBezTo>
                      <a:pt x="373340" y="55068"/>
                      <a:pt x="374574" y="51913"/>
                      <a:pt x="375260" y="49033"/>
                    </a:cubicBezTo>
                    <a:cubicBezTo>
                      <a:pt x="375809" y="46701"/>
                      <a:pt x="378552" y="45192"/>
                      <a:pt x="380746" y="45878"/>
                    </a:cubicBezTo>
                    <a:cubicBezTo>
                      <a:pt x="382255" y="46290"/>
                      <a:pt x="383901" y="46838"/>
                      <a:pt x="385410" y="47387"/>
                    </a:cubicBezTo>
                    <a:cubicBezTo>
                      <a:pt x="386096" y="47661"/>
                      <a:pt x="386781" y="47798"/>
                      <a:pt x="387467" y="48073"/>
                    </a:cubicBezTo>
                    <a:cubicBezTo>
                      <a:pt x="388290" y="48484"/>
                      <a:pt x="389113" y="48896"/>
                      <a:pt x="389799" y="49307"/>
                    </a:cubicBezTo>
                    <a:cubicBezTo>
                      <a:pt x="391171" y="49993"/>
                      <a:pt x="392405" y="51090"/>
                      <a:pt x="393502" y="52187"/>
                    </a:cubicBezTo>
                    <a:cubicBezTo>
                      <a:pt x="395285" y="53696"/>
                      <a:pt x="396794" y="55479"/>
                      <a:pt x="398303" y="57262"/>
                    </a:cubicBezTo>
                    <a:cubicBezTo>
                      <a:pt x="401458" y="60829"/>
                      <a:pt x="404612" y="64395"/>
                      <a:pt x="407492" y="68235"/>
                    </a:cubicBezTo>
                    <a:cubicBezTo>
                      <a:pt x="409550" y="70841"/>
                      <a:pt x="411607" y="73584"/>
                      <a:pt x="413665" y="76328"/>
                    </a:cubicBezTo>
                    <a:cubicBezTo>
                      <a:pt x="416545" y="80168"/>
                      <a:pt x="419288" y="83871"/>
                      <a:pt x="422169" y="87712"/>
                    </a:cubicBezTo>
                    <a:cubicBezTo>
                      <a:pt x="424226" y="90455"/>
                      <a:pt x="426558" y="93335"/>
                      <a:pt x="428478" y="96216"/>
                    </a:cubicBezTo>
                    <a:cubicBezTo>
                      <a:pt x="428341" y="95942"/>
                      <a:pt x="428204" y="95804"/>
                      <a:pt x="428204" y="95667"/>
                    </a:cubicBezTo>
                    <a:cubicBezTo>
                      <a:pt x="433142" y="103074"/>
                      <a:pt x="438079" y="110343"/>
                      <a:pt x="443017" y="117750"/>
                    </a:cubicBezTo>
                    <a:cubicBezTo>
                      <a:pt x="445760" y="121865"/>
                      <a:pt x="448366" y="125980"/>
                      <a:pt x="450835" y="130094"/>
                    </a:cubicBezTo>
                    <a:cubicBezTo>
                      <a:pt x="456596" y="139558"/>
                      <a:pt x="461945" y="149434"/>
                      <a:pt x="467020" y="159447"/>
                    </a:cubicBezTo>
                    <a:cubicBezTo>
                      <a:pt x="471409" y="168088"/>
                      <a:pt x="475250" y="176729"/>
                      <a:pt x="478679" y="185644"/>
                    </a:cubicBezTo>
                    <a:cubicBezTo>
                      <a:pt x="481696" y="193325"/>
                      <a:pt x="484302" y="201143"/>
                      <a:pt x="486222" y="209236"/>
                    </a:cubicBezTo>
                    <a:cubicBezTo>
                      <a:pt x="488691" y="211156"/>
                      <a:pt x="491023" y="212939"/>
                      <a:pt x="493629" y="214859"/>
                    </a:cubicBezTo>
                    <a:cubicBezTo>
                      <a:pt x="495961" y="216368"/>
                      <a:pt x="498430" y="217877"/>
                      <a:pt x="501036" y="219248"/>
                    </a:cubicBezTo>
                    <a:cubicBezTo>
                      <a:pt x="502682" y="220071"/>
                      <a:pt x="504190" y="220757"/>
                      <a:pt x="505836" y="221306"/>
                    </a:cubicBezTo>
                    <a:cubicBezTo>
                      <a:pt x="505836" y="221306"/>
                      <a:pt x="505836" y="221306"/>
                      <a:pt x="505836" y="221306"/>
                    </a:cubicBezTo>
                    <a:cubicBezTo>
                      <a:pt x="505836" y="221306"/>
                      <a:pt x="505836" y="221306"/>
                      <a:pt x="505973" y="221306"/>
                    </a:cubicBezTo>
                    <a:cubicBezTo>
                      <a:pt x="506111" y="221306"/>
                      <a:pt x="506248" y="221443"/>
                      <a:pt x="506385" y="221443"/>
                    </a:cubicBezTo>
                    <a:cubicBezTo>
                      <a:pt x="506385" y="221443"/>
                      <a:pt x="506248" y="221443"/>
                      <a:pt x="506248" y="221443"/>
                    </a:cubicBezTo>
                    <a:cubicBezTo>
                      <a:pt x="507345" y="221854"/>
                      <a:pt x="508442" y="222129"/>
                      <a:pt x="509677" y="222540"/>
                    </a:cubicBezTo>
                    <a:cubicBezTo>
                      <a:pt x="509677" y="222540"/>
                      <a:pt x="509540" y="222540"/>
                      <a:pt x="509540" y="222540"/>
                    </a:cubicBezTo>
                    <a:cubicBezTo>
                      <a:pt x="510911" y="222952"/>
                      <a:pt x="512283" y="223089"/>
                      <a:pt x="513654" y="223226"/>
                    </a:cubicBezTo>
                    <a:cubicBezTo>
                      <a:pt x="513654" y="223226"/>
                      <a:pt x="513517" y="223226"/>
                      <a:pt x="513517" y="223226"/>
                    </a:cubicBezTo>
                    <a:cubicBezTo>
                      <a:pt x="514889" y="223363"/>
                      <a:pt x="516123" y="223226"/>
                      <a:pt x="517358" y="223089"/>
                    </a:cubicBezTo>
                    <a:cubicBezTo>
                      <a:pt x="517083" y="223089"/>
                      <a:pt x="516946" y="223089"/>
                      <a:pt x="516672" y="223089"/>
                    </a:cubicBezTo>
                    <a:cubicBezTo>
                      <a:pt x="517220" y="222952"/>
                      <a:pt x="517632" y="222952"/>
                      <a:pt x="518181" y="222815"/>
                    </a:cubicBezTo>
                    <a:cubicBezTo>
                      <a:pt x="518729" y="222677"/>
                      <a:pt x="519278" y="222540"/>
                      <a:pt x="519689" y="222403"/>
                    </a:cubicBezTo>
                    <a:cubicBezTo>
                      <a:pt x="520238" y="222129"/>
                      <a:pt x="520787" y="221854"/>
                      <a:pt x="521335" y="221717"/>
                    </a:cubicBezTo>
                    <a:cubicBezTo>
                      <a:pt x="521198" y="221717"/>
                      <a:pt x="520924" y="221854"/>
                      <a:pt x="520787" y="221992"/>
                    </a:cubicBezTo>
                    <a:cubicBezTo>
                      <a:pt x="521335" y="221717"/>
                      <a:pt x="521747" y="221443"/>
                      <a:pt x="522296" y="221169"/>
                    </a:cubicBezTo>
                    <a:cubicBezTo>
                      <a:pt x="522707" y="220757"/>
                      <a:pt x="523256" y="220483"/>
                      <a:pt x="523667" y="220071"/>
                    </a:cubicBezTo>
                    <a:cubicBezTo>
                      <a:pt x="524078" y="219660"/>
                      <a:pt x="524353" y="219248"/>
                      <a:pt x="524764" y="218837"/>
                    </a:cubicBezTo>
                    <a:cubicBezTo>
                      <a:pt x="525039" y="218563"/>
                      <a:pt x="525313" y="218151"/>
                      <a:pt x="525587" y="217877"/>
                    </a:cubicBezTo>
                    <a:cubicBezTo>
                      <a:pt x="526136" y="216917"/>
                      <a:pt x="526685" y="215957"/>
                      <a:pt x="527233" y="214996"/>
                    </a:cubicBezTo>
                    <a:cubicBezTo>
                      <a:pt x="527645" y="214036"/>
                      <a:pt x="528056" y="212939"/>
                      <a:pt x="528468" y="211842"/>
                    </a:cubicBezTo>
                    <a:cubicBezTo>
                      <a:pt x="528879" y="210607"/>
                      <a:pt x="529154" y="209373"/>
                      <a:pt x="529428" y="208138"/>
                    </a:cubicBezTo>
                    <a:cubicBezTo>
                      <a:pt x="529702" y="206767"/>
                      <a:pt x="529839" y="205258"/>
                      <a:pt x="529976" y="203886"/>
                    </a:cubicBezTo>
                    <a:cubicBezTo>
                      <a:pt x="529976" y="204024"/>
                      <a:pt x="529976" y="204161"/>
                      <a:pt x="529976" y="204298"/>
                    </a:cubicBezTo>
                    <a:cubicBezTo>
                      <a:pt x="530114" y="200320"/>
                      <a:pt x="530114" y="196343"/>
                      <a:pt x="529976" y="192365"/>
                    </a:cubicBezTo>
                    <a:cubicBezTo>
                      <a:pt x="529976" y="192365"/>
                      <a:pt x="529976" y="192502"/>
                      <a:pt x="529976" y="192502"/>
                    </a:cubicBezTo>
                    <a:cubicBezTo>
                      <a:pt x="529976" y="192365"/>
                      <a:pt x="529976" y="192228"/>
                      <a:pt x="529976" y="192091"/>
                    </a:cubicBezTo>
                    <a:cubicBezTo>
                      <a:pt x="529976" y="192091"/>
                      <a:pt x="529976" y="191954"/>
                      <a:pt x="529976" y="191954"/>
                    </a:cubicBezTo>
                    <a:cubicBezTo>
                      <a:pt x="529976" y="191954"/>
                      <a:pt x="529976" y="191954"/>
                      <a:pt x="529976" y="192091"/>
                    </a:cubicBezTo>
                    <a:cubicBezTo>
                      <a:pt x="529565" y="187564"/>
                      <a:pt x="528879" y="183038"/>
                      <a:pt x="528056" y="178512"/>
                    </a:cubicBezTo>
                    <a:cubicBezTo>
                      <a:pt x="528056" y="178649"/>
                      <a:pt x="528193" y="178923"/>
                      <a:pt x="528193" y="179060"/>
                    </a:cubicBezTo>
                    <a:cubicBezTo>
                      <a:pt x="527370" y="175083"/>
                      <a:pt x="526410" y="171242"/>
                      <a:pt x="525450" y="167402"/>
                    </a:cubicBezTo>
                    <a:cubicBezTo>
                      <a:pt x="524490" y="163699"/>
                      <a:pt x="523256" y="159858"/>
                      <a:pt x="522021" y="156155"/>
                    </a:cubicBezTo>
                    <a:cubicBezTo>
                      <a:pt x="522021" y="156155"/>
                      <a:pt x="522021" y="156155"/>
                      <a:pt x="522021" y="156155"/>
                    </a:cubicBezTo>
                    <a:cubicBezTo>
                      <a:pt x="519415" y="149022"/>
                      <a:pt x="516809" y="142027"/>
                      <a:pt x="513654" y="135032"/>
                    </a:cubicBezTo>
                    <a:cubicBezTo>
                      <a:pt x="510500" y="128037"/>
                      <a:pt x="507208" y="121179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184"/>
                      <a:pt x="503642" y="114184"/>
                    </a:cubicBezTo>
                    <a:cubicBezTo>
                      <a:pt x="503642" y="114184"/>
                      <a:pt x="503642" y="114184"/>
                      <a:pt x="503642" y="114321"/>
                    </a:cubicBezTo>
                    <a:cubicBezTo>
                      <a:pt x="498704" y="104857"/>
                      <a:pt x="493629" y="95530"/>
                      <a:pt x="488691" y="86066"/>
                    </a:cubicBezTo>
                    <a:cubicBezTo>
                      <a:pt x="486771" y="82363"/>
                      <a:pt x="484714" y="78797"/>
                      <a:pt x="482656" y="75093"/>
                    </a:cubicBezTo>
                    <a:cubicBezTo>
                      <a:pt x="480187" y="70704"/>
                      <a:pt x="477856" y="66452"/>
                      <a:pt x="475524" y="62063"/>
                    </a:cubicBezTo>
                    <a:cubicBezTo>
                      <a:pt x="470312" y="52599"/>
                      <a:pt x="465100" y="43272"/>
                      <a:pt x="459888" y="33808"/>
                    </a:cubicBezTo>
                    <a:cubicBezTo>
                      <a:pt x="457556" y="29556"/>
                      <a:pt x="455224" y="25304"/>
                      <a:pt x="452893" y="21052"/>
                    </a:cubicBezTo>
                    <a:cubicBezTo>
                      <a:pt x="450149" y="16114"/>
                      <a:pt x="447543" y="11314"/>
                      <a:pt x="445211" y="6239"/>
                    </a:cubicBezTo>
                    <a:cubicBezTo>
                      <a:pt x="444251" y="4319"/>
                      <a:pt x="445074" y="2124"/>
                      <a:pt x="446583" y="890"/>
                    </a:cubicBezTo>
                    <a:cubicBezTo>
                      <a:pt x="448366" y="-482"/>
                      <a:pt x="450972" y="-208"/>
                      <a:pt x="452618" y="1301"/>
                    </a:cubicBezTo>
                    <a:cubicBezTo>
                      <a:pt x="453853" y="2536"/>
                      <a:pt x="454538" y="3221"/>
                      <a:pt x="455498" y="4456"/>
                    </a:cubicBezTo>
                    <a:cubicBezTo>
                      <a:pt x="456733" y="5965"/>
                      <a:pt x="457693" y="7748"/>
                      <a:pt x="458790" y="9256"/>
                    </a:cubicBezTo>
                    <a:cubicBezTo>
                      <a:pt x="460162" y="11177"/>
                      <a:pt x="461534" y="13234"/>
                      <a:pt x="462905" y="15154"/>
                    </a:cubicBezTo>
                    <a:cubicBezTo>
                      <a:pt x="465237" y="18446"/>
                      <a:pt x="467432" y="21601"/>
                      <a:pt x="469626" y="24893"/>
                    </a:cubicBezTo>
                    <a:cubicBezTo>
                      <a:pt x="474290" y="31613"/>
                      <a:pt x="478953" y="38334"/>
                      <a:pt x="483479" y="45055"/>
                    </a:cubicBezTo>
                    <a:cubicBezTo>
                      <a:pt x="488143" y="51776"/>
                      <a:pt x="492806" y="58360"/>
                      <a:pt x="497744" y="64806"/>
                    </a:cubicBezTo>
                    <a:cubicBezTo>
                      <a:pt x="503504" y="72076"/>
                      <a:pt x="509402" y="79071"/>
                      <a:pt x="515575" y="86066"/>
                    </a:cubicBezTo>
                    <a:lnTo>
                      <a:pt x="515575" y="86066"/>
                    </a:lnTo>
                    <a:cubicBezTo>
                      <a:pt x="515575" y="86066"/>
                      <a:pt x="515575" y="86066"/>
                      <a:pt x="515575" y="86066"/>
                    </a:cubicBezTo>
                    <a:cubicBezTo>
                      <a:pt x="515712" y="86203"/>
                      <a:pt x="515849" y="86340"/>
                      <a:pt x="515986" y="86477"/>
                    </a:cubicBezTo>
                    <a:cubicBezTo>
                      <a:pt x="515986" y="86477"/>
                      <a:pt x="515986" y="86477"/>
                      <a:pt x="515986" y="86477"/>
                    </a:cubicBezTo>
                    <a:cubicBezTo>
                      <a:pt x="516398" y="86889"/>
                      <a:pt x="516809" y="87438"/>
                      <a:pt x="517083" y="87849"/>
                    </a:cubicBezTo>
                    <a:cubicBezTo>
                      <a:pt x="518729" y="89632"/>
                      <a:pt x="518867" y="92238"/>
                      <a:pt x="517083" y="94021"/>
                    </a:cubicBezTo>
                    <a:cubicBezTo>
                      <a:pt x="515438" y="95667"/>
                      <a:pt x="512420" y="95804"/>
                      <a:pt x="510911" y="94021"/>
                    </a:cubicBezTo>
                    <a:cubicBezTo>
                      <a:pt x="504876" y="87163"/>
                      <a:pt x="498567" y="80305"/>
                      <a:pt x="492943" y="73173"/>
                    </a:cubicBezTo>
                    <a:cubicBezTo>
                      <a:pt x="492669" y="72761"/>
                      <a:pt x="492257" y="72350"/>
                      <a:pt x="491983" y="71939"/>
                    </a:cubicBezTo>
                    <a:cubicBezTo>
                      <a:pt x="493629" y="74819"/>
                      <a:pt x="495138" y="77699"/>
                      <a:pt x="496784" y="80717"/>
                    </a:cubicBezTo>
                    <a:cubicBezTo>
                      <a:pt x="498155" y="83048"/>
                      <a:pt x="499390" y="85517"/>
                      <a:pt x="500487" y="87849"/>
                    </a:cubicBezTo>
                    <a:cubicBezTo>
                      <a:pt x="503093" y="92787"/>
                      <a:pt x="505562" y="97587"/>
                      <a:pt x="508168" y="102525"/>
                    </a:cubicBezTo>
                    <a:cubicBezTo>
                      <a:pt x="514340" y="114321"/>
                      <a:pt x="520238" y="126391"/>
                      <a:pt x="525313" y="138735"/>
                    </a:cubicBezTo>
                    <a:cubicBezTo>
                      <a:pt x="528742" y="147239"/>
                      <a:pt x="531760" y="156018"/>
                      <a:pt x="534228" y="164933"/>
                    </a:cubicBezTo>
                    <a:cubicBezTo>
                      <a:pt x="535326" y="169048"/>
                      <a:pt x="536149" y="173025"/>
                      <a:pt x="536972" y="177277"/>
                    </a:cubicBezTo>
                    <a:cubicBezTo>
                      <a:pt x="537932" y="182215"/>
                      <a:pt x="538618" y="187153"/>
                      <a:pt x="538892" y="192091"/>
                    </a:cubicBezTo>
                    <a:cubicBezTo>
                      <a:pt x="539303" y="199909"/>
                      <a:pt x="539441" y="208001"/>
                      <a:pt x="536834" y="215408"/>
                    </a:cubicBezTo>
                    <a:cubicBezTo>
                      <a:pt x="535874" y="218151"/>
                      <a:pt x="534777" y="221031"/>
                      <a:pt x="532857" y="223363"/>
                    </a:cubicBezTo>
                    <a:cubicBezTo>
                      <a:pt x="531760" y="224735"/>
                      <a:pt x="531074" y="225421"/>
                      <a:pt x="529839" y="226792"/>
                    </a:cubicBezTo>
                    <a:cubicBezTo>
                      <a:pt x="528468" y="228027"/>
                      <a:pt x="526959" y="228987"/>
                      <a:pt x="525313" y="229810"/>
                    </a:cubicBezTo>
                    <a:cubicBezTo>
                      <a:pt x="522981" y="231181"/>
                      <a:pt x="520512" y="231730"/>
                      <a:pt x="517906" y="232141"/>
                    </a:cubicBezTo>
                    <a:cubicBezTo>
                      <a:pt x="514752" y="232690"/>
                      <a:pt x="511460" y="232141"/>
                      <a:pt x="508305" y="231593"/>
                    </a:cubicBezTo>
                    <a:cubicBezTo>
                      <a:pt x="505151" y="231044"/>
                      <a:pt x="501996" y="229673"/>
                      <a:pt x="498978" y="228438"/>
                    </a:cubicBezTo>
                    <a:cubicBezTo>
                      <a:pt x="495412" y="226929"/>
                      <a:pt x="491983" y="224735"/>
                      <a:pt x="488691" y="222540"/>
                    </a:cubicBezTo>
                    <a:cubicBezTo>
                      <a:pt x="489377" y="227889"/>
                      <a:pt x="489788" y="233239"/>
                      <a:pt x="489240" y="238725"/>
                    </a:cubicBezTo>
                    <a:cubicBezTo>
                      <a:pt x="488828" y="242703"/>
                      <a:pt x="488280" y="246543"/>
                      <a:pt x="487183" y="250384"/>
                    </a:cubicBezTo>
                    <a:cubicBezTo>
                      <a:pt x="486085" y="254361"/>
                      <a:pt x="484165" y="258065"/>
                      <a:pt x="481833" y="261494"/>
                    </a:cubicBezTo>
                    <a:cubicBezTo>
                      <a:pt x="480325" y="263825"/>
                      <a:pt x="478404" y="266157"/>
                      <a:pt x="476210" y="267803"/>
                    </a:cubicBezTo>
                    <a:cubicBezTo>
                      <a:pt x="475112" y="268763"/>
                      <a:pt x="473878" y="269723"/>
                      <a:pt x="472643" y="270409"/>
                    </a:cubicBezTo>
                    <a:cubicBezTo>
                      <a:pt x="471272" y="271232"/>
                      <a:pt x="470038" y="271781"/>
                      <a:pt x="468529" y="272604"/>
                    </a:cubicBezTo>
                    <a:cubicBezTo>
                      <a:pt x="465511" y="274112"/>
                      <a:pt x="462219" y="274661"/>
                      <a:pt x="459065" y="275210"/>
                    </a:cubicBezTo>
                    <a:cubicBezTo>
                      <a:pt x="457282" y="275484"/>
                      <a:pt x="455361" y="275484"/>
                      <a:pt x="453578" y="275347"/>
                    </a:cubicBezTo>
                    <a:cubicBezTo>
                      <a:pt x="451658" y="275347"/>
                      <a:pt x="449738" y="275072"/>
                      <a:pt x="447818" y="274661"/>
                    </a:cubicBezTo>
                    <a:cubicBezTo>
                      <a:pt x="443977" y="273838"/>
                      <a:pt x="440411" y="272604"/>
                      <a:pt x="436708" y="271095"/>
                    </a:cubicBezTo>
                    <a:cubicBezTo>
                      <a:pt x="432730" y="269449"/>
                      <a:pt x="429027" y="266980"/>
                      <a:pt x="425323" y="264648"/>
                    </a:cubicBezTo>
                    <a:cubicBezTo>
                      <a:pt x="417368" y="259299"/>
                      <a:pt x="410373" y="252853"/>
                      <a:pt x="403652" y="245995"/>
                    </a:cubicBezTo>
                    <a:cubicBezTo>
                      <a:pt x="393639" y="235845"/>
                      <a:pt x="384998" y="224460"/>
                      <a:pt x="376631" y="212939"/>
                    </a:cubicBezTo>
                    <a:cubicBezTo>
                      <a:pt x="372242" y="206904"/>
                      <a:pt x="367853" y="200869"/>
                      <a:pt x="363601" y="194697"/>
                    </a:cubicBezTo>
                    <a:cubicBezTo>
                      <a:pt x="362093" y="192639"/>
                      <a:pt x="360721" y="190445"/>
                      <a:pt x="359212" y="188387"/>
                    </a:cubicBezTo>
                    <a:cubicBezTo>
                      <a:pt x="362504" y="197440"/>
                      <a:pt x="365522" y="206630"/>
                      <a:pt x="368265" y="215957"/>
                    </a:cubicBezTo>
                    <a:cubicBezTo>
                      <a:pt x="370871" y="225009"/>
                      <a:pt x="372928" y="234336"/>
                      <a:pt x="374574" y="243526"/>
                    </a:cubicBezTo>
                    <a:cubicBezTo>
                      <a:pt x="376357" y="253538"/>
                      <a:pt x="377180" y="263551"/>
                      <a:pt x="377317" y="273701"/>
                    </a:cubicBezTo>
                    <a:cubicBezTo>
                      <a:pt x="377455" y="282891"/>
                      <a:pt x="376494" y="292217"/>
                      <a:pt x="374986" y="301270"/>
                    </a:cubicBezTo>
                    <a:cubicBezTo>
                      <a:pt x="374300" y="305659"/>
                      <a:pt x="373202" y="309911"/>
                      <a:pt x="371968" y="314026"/>
                    </a:cubicBezTo>
                    <a:cubicBezTo>
                      <a:pt x="370597" y="318689"/>
                      <a:pt x="368813" y="323078"/>
                      <a:pt x="366893" y="327468"/>
                    </a:cubicBezTo>
                    <a:cubicBezTo>
                      <a:pt x="364287" y="333228"/>
                      <a:pt x="360584" y="339126"/>
                      <a:pt x="355509" y="342967"/>
                    </a:cubicBezTo>
                    <a:cubicBezTo>
                      <a:pt x="354000" y="344064"/>
                      <a:pt x="352903" y="344887"/>
                      <a:pt x="351394" y="345984"/>
                    </a:cubicBezTo>
                    <a:cubicBezTo>
                      <a:pt x="350023" y="346944"/>
                      <a:pt x="348377" y="347493"/>
                      <a:pt x="346868" y="348042"/>
                    </a:cubicBezTo>
                    <a:cubicBezTo>
                      <a:pt x="345908" y="348453"/>
                      <a:pt x="344673" y="348727"/>
                      <a:pt x="343576" y="348865"/>
                    </a:cubicBezTo>
                    <a:cubicBezTo>
                      <a:pt x="341656" y="349002"/>
                      <a:pt x="339736" y="349276"/>
                      <a:pt x="337815" y="349002"/>
                    </a:cubicBezTo>
                    <a:cubicBezTo>
                      <a:pt x="335895" y="348727"/>
                      <a:pt x="334523" y="348590"/>
                      <a:pt x="332740" y="348179"/>
                    </a:cubicBezTo>
                    <a:cubicBezTo>
                      <a:pt x="331369" y="347904"/>
                      <a:pt x="329723" y="347219"/>
                      <a:pt x="328351" y="346533"/>
                    </a:cubicBezTo>
                    <a:cubicBezTo>
                      <a:pt x="325471" y="345298"/>
                      <a:pt x="322865" y="343241"/>
                      <a:pt x="320396" y="341458"/>
                    </a:cubicBezTo>
                    <a:cubicBezTo>
                      <a:pt x="317516" y="339401"/>
                      <a:pt x="314909" y="336794"/>
                      <a:pt x="312578" y="334051"/>
                    </a:cubicBezTo>
                    <a:cubicBezTo>
                      <a:pt x="309149" y="330211"/>
                      <a:pt x="305994" y="326233"/>
                      <a:pt x="303114" y="321981"/>
                    </a:cubicBezTo>
                    <a:cubicBezTo>
                      <a:pt x="300371" y="317866"/>
                      <a:pt x="297764" y="313752"/>
                      <a:pt x="295159" y="309637"/>
                    </a:cubicBezTo>
                    <a:cubicBezTo>
                      <a:pt x="292690" y="305522"/>
                      <a:pt x="290495" y="301270"/>
                      <a:pt x="288163" y="297018"/>
                    </a:cubicBezTo>
                    <a:cubicBezTo>
                      <a:pt x="286655" y="294138"/>
                      <a:pt x="285283" y="291120"/>
                      <a:pt x="283911" y="288103"/>
                    </a:cubicBezTo>
                    <a:cubicBezTo>
                      <a:pt x="282266" y="284811"/>
                      <a:pt x="280619" y="281519"/>
                      <a:pt x="279111" y="278227"/>
                    </a:cubicBezTo>
                    <a:cubicBezTo>
                      <a:pt x="279522" y="282342"/>
                      <a:pt x="279934" y="286457"/>
                      <a:pt x="280345" y="290709"/>
                    </a:cubicBezTo>
                    <a:cubicBezTo>
                      <a:pt x="282128" y="311146"/>
                      <a:pt x="281991" y="331720"/>
                      <a:pt x="279934" y="352156"/>
                    </a:cubicBezTo>
                    <a:cubicBezTo>
                      <a:pt x="278974" y="361620"/>
                      <a:pt x="277602" y="370947"/>
                      <a:pt x="275682" y="380274"/>
                    </a:cubicBezTo>
                    <a:cubicBezTo>
                      <a:pt x="274722" y="385075"/>
                      <a:pt x="273350" y="389738"/>
                      <a:pt x="271979" y="394402"/>
                    </a:cubicBezTo>
                    <a:cubicBezTo>
                      <a:pt x="270744" y="398516"/>
                      <a:pt x="269235" y="402631"/>
                      <a:pt x="267315" y="406472"/>
                    </a:cubicBezTo>
                    <a:cubicBezTo>
                      <a:pt x="265669" y="409901"/>
                      <a:pt x="263612" y="413055"/>
                      <a:pt x="261554" y="416073"/>
                    </a:cubicBezTo>
                    <a:cubicBezTo>
                      <a:pt x="259908" y="418679"/>
                      <a:pt x="257714" y="420736"/>
                      <a:pt x="255382" y="422657"/>
                    </a:cubicBezTo>
                    <a:cubicBezTo>
                      <a:pt x="253599" y="424165"/>
                      <a:pt x="251267" y="424988"/>
                      <a:pt x="249073" y="425674"/>
                    </a:cubicBezTo>
                    <a:cubicBezTo>
                      <a:pt x="246192" y="426497"/>
                      <a:pt x="243038" y="426360"/>
                      <a:pt x="240157" y="425948"/>
                    </a:cubicBezTo>
                    <a:cubicBezTo>
                      <a:pt x="237689" y="425674"/>
                      <a:pt x="235494" y="424303"/>
                      <a:pt x="233437" y="422931"/>
                    </a:cubicBezTo>
                    <a:cubicBezTo>
                      <a:pt x="230831" y="421285"/>
                      <a:pt x="228499" y="418953"/>
                      <a:pt x="226304" y="416896"/>
                    </a:cubicBezTo>
                    <a:cubicBezTo>
                      <a:pt x="225070" y="415799"/>
                      <a:pt x="223973" y="414153"/>
                      <a:pt x="222875" y="412918"/>
                    </a:cubicBezTo>
                    <a:cubicBezTo>
                      <a:pt x="221366" y="410998"/>
                      <a:pt x="220132" y="409078"/>
                      <a:pt x="218760" y="407158"/>
                    </a:cubicBezTo>
                    <a:cubicBezTo>
                      <a:pt x="215743" y="402906"/>
                      <a:pt x="213000" y="398379"/>
                      <a:pt x="210257" y="393853"/>
                    </a:cubicBezTo>
                    <a:cubicBezTo>
                      <a:pt x="206005" y="386584"/>
                      <a:pt x="202027" y="379177"/>
                      <a:pt x="197912" y="371770"/>
                    </a:cubicBezTo>
                    <a:cubicBezTo>
                      <a:pt x="196815" y="369850"/>
                      <a:pt x="195992" y="367930"/>
                      <a:pt x="195032" y="366010"/>
                    </a:cubicBezTo>
                    <a:cubicBezTo>
                      <a:pt x="192563" y="361072"/>
                      <a:pt x="190094" y="355997"/>
                      <a:pt x="187625" y="351196"/>
                    </a:cubicBezTo>
                    <a:cubicBezTo>
                      <a:pt x="186528" y="348865"/>
                      <a:pt x="185293" y="346533"/>
                      <a:pt x="184196" y="344201"/>
                    </a:cubicBezTo>
                    <a:cubicBezTo>
                      <a:pt x="182824" y="341184"/>
                      <a:pt x="181590" y="338166"/>
                      <a:pt x="180218" y="335286"/>
                    </a:cubicBezTo>
                    <a:cubicBezTo>
                      <a:pt x="176652" y="327193"/>
                      <a:pt x="173086" y="319101"/>
                      <a:pt x="169520" y="311146"/>
                    </a:cubicBezTo>
                    <a:cubicBezTo>
                      <a:pt x="169246" y="310460"/>
                      <a:pt x="168971" y="309774"/>
                      <a:pt x="168697" y="309225"/>
                    </a:cubicBezTo>
                    <a:cubicBezTo>
                      <a:pt x="169931" y="324313"/>
                      <a:pt x="170206" y="339401"/>
                      <a:pt x="169657" y="354488"/>
                    </a:cubicBezTo>
                    <a:cubicBezTo>
                      <a:pt x="169246" y="363678"/>
                      <a:pt x="168423" y="372868"/>
                      <a:pt x="167051" y="381920"/>
                    </a:cubicBezTo>
                    <a:cubicBezTo>
                      <a:pt x="165679" y="391110"/>
                      <a:pt x="163622" y="400162"/>
                      <a:pt x="160604" y="408803"/>
                    </a:cubicBezTo>
                    <a:cubicBezTo>
                      <a:pt x="159370" y="412370"/>
                      <a:pt x="157587" y="415936"/>
                      <a:pt x="155941" y="419228"/>
                    </a:cubicBezTo>
                    <a:cubicBezTo>
                      <a:pt x="154432" y="421971"/>
                      <a:pt x="152512" y="424440"/>
                      <a:pt x="150317" y="426771"/>
                    </a:cubicBezTo>
                    <a:cubicBezTo>
                      <a:pt x="148672" y="428417"/>
                      <a:pt x="146477" y="430063"/>
                      <a:pt x="144420" y="431023"/>
                    </a:cubicBezTo>
                    <a:cubicBezTo>
                      <a:pt x="142911" y="431709"/>
                      <a:pt x="141951" y="432121"/>
                      <a:pt x="140442" y="432669"/>
                    </a:cubicBezTo>
                    <a:cubicBezTo>
                      <a:pt x="138933" y="433218"/>
                      <a:pt x="137287" y="433081"/>
                      <a:pt x="135779" y="433081"/>
                    </a:cubicBezTo>
                    <a:cubicBezTo>
                      <a:pt x="133172" y="432944"/>
                      <a:pt x="130704" y="431709"/>
                      <a:pt x="128509" y="430612"/>
                    </a:cubicBezTo>
                    <a:cubicBezTo>
                      <a:pt x="126177" y="429515"/>
                      <a:pt x="124394" y="428006"/>
                      <a:pt x="122474" y="426360"/>
                    </a:cubicBezTo>
                    <a:cubicBezTo>
                      <a:pt x="121377" y="425400"/>
                      <a:pt x="120417" y="424165"/>
                      <a:pt x="119456" y="423068"/>
                    </a:cubicBezTo>
                    <a:cubicBezTo>
                      <a:pt x="118085" y="421422"/>
                      <a:pt x="116851" y="419913"/>
                      <a:pt x="115616" y="418268"/>
                    </a:cubicBezTo>
                    <a:cubicBezTo>
                      <a:pt x="114519" y="416896"/>
                      <a:pt x="113559" y="415387"/>
                      <a:pt x="112598" y="414016"/>
                    </a:cubicBezTo>
                    <a:cubicBezTo>
                      <a:pt x="111227" y="411958"/>
                      <a:pt x="109993" y="410038"/>
                      <a:pt x="108758" y="407981"/>
                    </a:cubicBezTo>
                    <a:cubicBezTo>
                      <a:pt x="106701" y="404277"/>
                      <a:pt x="104643" y="400574"/>
                      <a:pt x="102449" y="396871"/>
                    </a:cubicBezTo>
                    <a:cubicBezTo>
                      <a:pt x="102037" y="396185"/>
                      <a:pt x="101763" y="395636"/>
                      <a:pt x="101351" y="394950"/>
                    </a:cubicBezTo>
                    <a:cubicBezTo>
                      <a:pt x="100117" y="399202"/>
                      <a:pt x="98882" y="403454"/>
                      <a:pt x="97511" y="407706"/>
                    </a:cubicBezTo>
                    <a:cubicBezTo>
                      <a:pt x="94630" y="416210"/>
                      <a:pt x="91339" y="424577"/>
                      <a:pt x="87224" y="432669"/>
                    </a:cubicBezTo>
                    <a:cubicBezTo>
                      <a:pt x="85166" y="436647"/>
                      <a:pt x="82835" y="440350"/>
                      <a:pt x="80366" y="444054"/>
                    </a:cubicBezTo>
                    <a:cubicBezTo>
                      <a:pt x="78583" y="446660"/>
                      <a:pt x="76663" y="449403"/>
                      <a:pt x="74605" y="451735"/>
                    </a:cubicBezTo>
                    <a:cubicBezTo>
                      <a:pt x="73508" y="452832"/>
                      <a:pt x="72411" y="454066"/>
                      <a:pt x="71313" y="455026"/>
                    </a:cubicBezTo>
                    <a:cubicBezTo>
                      <a:pt x="69667" y="456398"/>
                      <a:pt x="67884" y="457770"/>
                      <a:pt x="66101" y="459004"/>
                    </a:cubicBezTo>
                    <a:cubicBezTo>
                      <a:pt x="64730" y="459964"/>
                      <a:pt x="63221" y="460787"/>
                      <a:pt x="61712" y="461610"/>
                    </a:cubicBezTo>
                    <a:cubicBezTo>
                      <a:pt x="60066" y="462433"/>
                      <a:pt x="58420" y="462982"/>
                      <a:pt x="56637" y="463530"/>
                    </a:cubicBezTo>
                    <a:cubicBezTo>
                      <a:pt x="55266" y="463942"/>
                      <a:pt x="53757" y="464079"/>
                      <a:pt x="52385" y="464079"/>
                    </a:cubicBezTo>
                    <a:cubicBezTo>
                      <a:pt x="52660" y="463530"/>
                      <a:pt x="51562" y="463393"/>
                      <a:pt x="50465" y="46325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6" name="任意多边形: 形状 345"/>
              <p:cNvSpPr/>
              <p:nvPr>
                <p:custDataLst>
                  <p:tags r:id="rId186"/>
                </p:custDataLst>
              </p:nvPr>
            </p:nvSpPr>
            <p:spPr>
              <a:xfrm>
                <a:off x="3159759" y="3656184"/>
                <a:ext cx="443927" cy="412941"/>
              </a:xfrm>
              <a:custGeom>
                <a:avLst/>
                <a:gdLst>
                  <a:gd name="connsiteX0" fmla="*/ 333081 w 443927"/>
                  <a:gd name="connsiteY0" fmla="*/ 406907 h 412941"/>
                  <a:gd name="connsiteX1" fmla="*/ 333493 w 443927"/>
                  <a:gd name="connsiteY1" fmla="*/ 403615 h 412941"/>
                  <a:gd name="connsiteX2" fmla="*/ 334590 w 443927"/>
                  <a:gd name="connsiteY2" fmla="*/ 401283 h 412941"/>
                  <a:gd name="connsiteX3" fmla="*/ 337196 w 443927"/>
                  <a:gd name="connsiteY3" fmla="*/ 397580 h 412941"/>
                  <a:gd name="connsiteX4" fmla="*/ 343643 w 443927"/>
                  <a:gd name="connsiteY4" fmla="*/ 389487 h 412941"/>
                  <a:gd name="connsiteX5" fmla="*/ 353793 w 443927"/>
                  <a:gd name="connsiteY5" fmla="*/ 377006 h 412941"/>
                  <a:gd name="connsiteX6" fmla="*/ 372858 w 443927"/>
                  <a:gd name="connsiteY6" fmla="*/ 354237 h 412941"/>
                  <a:gd name="connsiteX7" fmla="*/ 395626 w 443927"/>
                  <a:gd name="connsiteY7" fmla="*/ 327354 h 412941"/>
                  <a:gd name="connsiteX8" fmla="*/ 405228 w 443927"/>
                  <a:gd name="connsiteY8" fmla="*/ 315695 h 412941"/>
                  <a:gd name="connsiteX9" fmla="*/ 411125 w 443927"/>
                  <a:gd name="connsiteY9" fmla="*/ 308563 h 412941"/>
                  <a:gd name="connsiteX10" fmla="*/ 422098 w 443927"/>
                  <a:gd name="connsiteY10" fmla="*/ 293750 h 412941"/>
                  <a:gd name="connsiteX11" fmla="*/ 421687 w 443927"/>
                  <a:gd name="connsiteY11" fmla="*/ 294161 h 412941"/>
                  <a:gd name="connsiteX12" fmla="*/ 428956 w 443927"/>
                  <a:gd name="connsiteY12" fmla="*/ 281954 h 412941"/>
                  <a:gd name="connsiteX13" fmla="*/ 428682 w 443927"/>
                  <a:gd name="connsiteY13" fmla="*/ 282503 h 412941"/>
                  <a:gd name="connsiteX14" fmla="*/ 431425 w 443927"/>
                  <a:gd name="connsiteY14" fmla="*/ 276330 h 412941"/>
                  <a:gd name="connsiteX15" fmla="*/ 433620 w 443927"/>
                  <a:gd name="connsiteY15" fmla="*/ 268512 h 412941"/>
                  <a:gd name="connsiteX16" fmla="*/ 433894 w 443927"/>
                  <a:gd name="connsiteY16" fmla="*/ 266592 h 412941"/>
                  <a:gd name="connsiteX17" fmla="*/ 433894 w 443927"/>
                  <a:gd name="connsiteY17" fmla="*/ 267278 h 412941"/>
                  <a:gd name="connsiteX18" fmla="*/ 433894 w 443927"/>
                  <a:gd name="connsiteY18" fmla="*/ 262889 h 412941"/>
                  <a:gd name="connsiteX19" fmla="*/ 433894 w 443927"/>
                  <a:gd name="connsiteY19" fmla="*/ 263574 h 412941"/>
                  <a:gd name="connsiteX20" fmla="*/ 433620 w 443927"/>
                  <a:gd name="connsiteY20" fmla="*/ 262066 h 412941"/>
                  <a:gd name="connsiteX21" fmla="*/ 433620 w 443927"/>
                  <a:gd name="connsiteY21" fmla="*/ 262477 h 412941"/>
                  <a:gd name="connsiteX22" fmla="*/ 433208 w 443927"/>
                  <a:gd name="connsiteY22" fmla="*/ 260831 h 412941"/>
                  <a:gd name="connsiteX23" fmla="*/ 432797 w 443927"/>
                  <a:gd name="connsiteY23" fmla="*/ 259734 h 412941"/>
                  <a:gd name="connsiteX24" fmla="*/ 432111 w 443927"/>
                  <a:gd name="connsiteY24" fmla="*/ 258637 h 412941"/>
                  <a:gd name="connsiteX25" fmla="*/ 431562 w 443927"/>
                  <a:gd name="connsiteY25" fmla="*/ 257951 h 412941"/>
                  <a:gd name="connsiteX26" fmla="*/ 430876 w 443927"/>
                  <a:gd name="connsiteY26" fmla="*/ 257402 h 412941"/>
                  <a:gd name="connsiteX27" fmla="*/ 429779 w 443927"/>
                  <a:gd name="connsiteY27" fmla="*/ 256716 h 412941"/>
                  <a:gd name="connsiteX28" fmla="*/ 428133 w 443927"/>
                  <a:gd name="connsiteY28" fmla="*/ 256031 h 412941"/>
                  <a:gd name="connsiteX29" fmla="*/ 427173 w 443927"/>
                  <a:gd name="connsiteY29" fmla="*/ 255756 h 412941"/>
                  <a:gd name="connsiteX30" fmla="*/ 425390 w 443927"/>
                  <a:gd name="connsiteY30" fmla="*/ 255482 h 412941"/>
                  <a:gd name="connsiteX31" fmla="*/ 425527 w 443927"/>
                  <a:gd name="connsiteY31" fmla="*/ 255482 h 412941"/>
                  <a:gd name="connsiteX32" fmla="*/ 421687 w 443927"/>
                  <a:gd name="connsiteY32" fmla="*/ 255482 h 412941"/>
                  <a:gd name="connsiteX33" fmla="*/ 422373 w 443927"/>
                  <a:gd name="connsiteY33" fmla="*/ 255482 h 412941"/>
                  <a:gd name="connsiteX34" fmla="*/ 417709 w 443927"/>
                  <a:gd name="connsiteY34" fmla="*/ 256031 h 412941"/>
                  <a:gd name="connsiteX35" fmla="*/ 418395 w 443927"/>
                  <a:gd name="connsiteY35" fmla="*/ 255894 h 412941"/>
                  <a:gd name="connsiteX36" fmla="*/ 406873 w 443927"/>
                  <a:gd name="connsiteY36" fmla="*/ 259185 h 412941"/>
                  <a:gd name="connsiteX37" fmla="*/ 407011 w 443927"/>
                  <a:gd name="connsiteY37" fmla="*/ 259185 h 412941"/>
                  <a:gd name="connsiteX38" fmla="*/ 394941 w 443927"/>
                  <a:gd name="connsiteY38" fmla="*/ 264123 h 412941"/>
                  <a:gd name="connsiteX39" fmla="*/ 386162 w 443927"/>
                  <a:gd name="connsiteY39" fmla="*/ 267964 h 412941"/>
                  <a:gd name="connsiteX40" fmla="*/ 386299 w 443927"/>
                  <a:gd name="connsiteY40" fmla="*/ 267826 h 412941"/>
                  <a:gd name="connsiteX41" fmla="*/ 377933 w 443927"/>
                  <a:gd name="connsiteY41" fmla="*/ 272216 h 412941"/>
                  <a:gd name="connsiteX42" fmla="*/ 371898 w 443927"/>
                  <a:gd name="connsiteY42" fmla="*/ 275370 h 412941"/>
                  <a:gd name="connsiteX43" fmla="*/ 369977 w 443927"/>
                  <a:gd name="connsiteY43" fmla="*/ 276330 h 412941"/>
                  <a:gd name="connsiteX44" fmla="*/ 352284 w 443927"/>
                  <a:gd name="connsiteY44" fmla="*/ 287303 h 412941"/>
                  <a:gd name="connsiteX45" fmla="*/ 336236 w 443927"/>
                  <a:gd name="connsiteY45" fmla="*/ 298825 h 412941"/>
                  <a:gd name="connsiteX46" fmla="*/ 332396 w 443927"/>
                  <a:gd name="connsiteY46" fmla="*/ 301705 h 412941"/>
                  <a:gd name="connsiteX47" fmla="*/ 324029 w 443927"/>
                  <a:gd name="connsiteY47" fmla="*/ 308563 h 412941"/>
                  <a:gd name="connsiteX48" fmla="*/ 311410 w 443927"/>
                  <a:gd name="connsiteY48" fmla="*/ 318987 h 412941"/>
                  <a:gd name="connsiteX49" fmla="*/ 302358 w 443927"/>
                  <a:gd name="connsiteY49" fmla="*/ 326531 h 412941"/>
                  <a:gd name="connsiteX50" fmla="*/ 299203 w 443927"/>
                  <a:gd name="connsiteY50" fmla="*/ 329137 h 412941"/>
                  <a:gd name="connsiteX51" fmla="*/ 294951 w 443927"/>
                  <a:gd name="connsiteY51" fmla="*/ 332292 h 412941"/>
                  <a:gd name="connsiteX52" fmla="*/ 293031 w 443927"/>
                  <a:gd name="connsiteY52" fmla="*/ 333526 h 412941"/>
                  <a:gd name="connsiteX53" fmla="*/ 290287 w 443927"/>
                  <a:gd name="connsiteY53" fmla="*/ 334623 h 412941"/>
                  <a:gd name="connsiteX54" fmla="*/ 284664 w 443927"/>
                  <a:gd name="connsiteY54" fmla="*/ 333526 h 412941"/>
                  <a:gd name="connsiteX55" fmla="*/ 283567 w 443927"/>
                  <a:gd name="connsiteY55" fmla="*/ 327903 h 412941"/>
                  <a:gd name="connsiteX56" fmla="*/ 284801 w 443927"/>
                  <a:gd name="connsiteY56" fmla="*/ 325296 h 412941"/>
                  <a:gd name="connsiteX57" fmla="*/ 288093 w 443927"/>
                  <a:gd name="connsiteY57" fmla="*/ 321593 h 412941"/>
                  <a:gd name="connsiteX58" fmla="*/ 292208 w 443927"/>
                  <a:gd name="connsiteY58" fmla="*/ 317067 h 412941"/>
                  <a:gd name="connsiteX59" fmla="*/ 301123 w 443927"/>
                  <a:gd name="connsiteY59" fmla="*/ 307191 h 412941"/>
                  <a:gd name="connsiteX60" fmla="*/ 300849 w 443927"/>
                  <a:gd name="connsiteY60" fmla="*/ 307466 h 412941"/>
                  <a:gd name="connsiteX61" fmla="*/ 306472 w 443927"/>
                  <a:gd name="connsiteY61" fmla="*/ 301156 h 412941"/>
                  <a:gd name="connsiteX62" fmla="*/ 306472 w 443927"/>
                  <a:gd name="connsiteY62" fmla="*/ 301156 h 412941"/>
                  <a:gd name="connsiteX63" fmla="*/ 306610 w 443927"/>
                  <a:gd name="connsiteY63" fmla="*/ 301019 h 412941"/>
                  <a:gd name="connsiteX64" fmla="*/ 306884 w 443927"/>
                  <a:gd name="connsiteY64" fmla="*/ 300608 h 412941"/>
                  <a:gd name="connsiteX65" fmla="*/ 306747 w 443927"/>
                  <a:gd name="connsiteY65" fmla="*/ 300745 h 412941"/>
                  <a:gd name="connsiteX66" fmla="*/ 322520 w 443927"/>
                  <a:gd name="connsiteY66" fmla="*/ 281954 h 412941"/>
                  <a:gd name="connsiteX67" fmla="*/ 330475 w 443927"/>
                  <a:gd name="connsiteY67" fmla="*/ 271530 h 412941"/>
                  <a:gd name="connsiteX68" fmla="*/ 338979 w 443927"/>
                  <a:gd name="connsiteY68" fmla="*/ 259323 h 412941"/>
                  <a:gd name="connsiteX69" fmla="*/ 338705 w 443927"/>
                  <a:gd name="connsiteY69" fmla="*/ 259871 h 412941"/>
                  <a:gd name="connsiteX70" fmla="*/ 344740 w 443927"/>
                  <a:gd name="connsiteY70" fmla="*/ 250407 h 412941"/>
                  <a:gd name="connsiteX71" fmla="*/ 349403 w 443927"/>
                  <a:gd name="connsiteY71" fmla="*/ 243000 h 412941"/>
                  <a:gd name="connsiteX72" fmla="*/ 356947 w 443927"/>
                  <a:gd name="connsiteY72" fmla="*/ 229970 h 412941"/>
                  <a:gd name="connsiteX73" fmla="*/ 365177 w 443927"/>
                  <a:gd name="connsiteY73" fmla="*/ 214883 h 412941"/>
                  <a:gd name="connsiteX74" fmla="*/ 365177 w 443927"/>
                  <a:gd name="connsiteY74" fmla="*/ 214883 h 412941"/>
                  <a:gd name="connsiteX75" fmla="*/ 365314 w 443927"/>
                  <a:gd name="connsiteY75" fmla="*/ 214608 h 412941"/>
                  <a:gd name="connsiteX76" fmla="*/ 365451 w 443927"/>
                  <a:gd name="connsiteY76" fmla="*/ 214334 h 412941"/>
                  <a:gd name="connsiteX77" fmla="*/ 365451 w 443927"/>
                  <a:gd name="connsiteY77" fmla="*/ 214471 h 412941"/>
                  <a:gd name="connsiteX78" fmla="*/ 372995 w 443927"/>
                  <a:gd name="connsiteY78" fmla="*/ 196503 h 412941"/>
                  <a:gd name="connsiteX79" fmla="*/ 372858 w 443927"/>
                  <a:gd name="connsiteY79" fmla="*/ 197052 h 412941"/>
                  <a:gd name="connsiteX80" fmla="*/ 374230 w 443927"/>
                  <a:gd name="connsiteY80" fmla="*/ 192251 h 412941"/>
                  <a:gd name="connsiteX81" fmla="*/ 374230 w 443927"/>
                  <a:gd name="connsiteY81" fmla="*/ 192526 h 412941"/>
                  <a:gd name="connsiteX82" fmla="*/ 375464 w 443927"/>
                  <a:gd name="connsiteY82" fmla="*/ 184433 h 412941"/>
                  <a:gd name="connsiteX83" fmla="*/ 375464 w 443927"/>
                  <a:gd name="connsiteY83" fmla="*/ 182650 h 412941"/>
                  <a:gd name="connsiteX84" fmla="*/ 375327 w 443927"/>
                  <a:gd name="connsiteY84" fmla="*/ 181004 h 412941"/>
                  <a:gd name="connsiteX85" fmla="*/ 375052 w 443927"/>
                  <a:gd name="connsiteY85" fmla="*/ 179633 h 412941"/>
                  <a:gd name="connsiteX86" fmla="*/ 374504 w 443927"/>
                  <a:gd name="connsiteY86" fmla="*/ 178398 h 412941"/>
                  <a:gd name="connsiteX87" fmla="*/ 374641 w 443927"/>
                  <a:gd name="connsiteY87" fmla="*/ 178672 h 412941"/>
                  <a:gd name="connsiteX88" fmla="*/ 373955 w 443927"/>
                  <a:gd name="connsiteY88" fmla="*/ 177301 h 412941"/>
                  <a:gd name="connsiteX89" fmla="*/ 373132 w 443927"/>
                  <a:gd name="connsiteY89" fmla="*/ 176066 h 412941"/>
                  <a:gd name="connsiteX90" fmla="*/ 373544 w 443927"/>
                  <a:gd name="connsiteY90" fmla="*/ 176478 h 412941"/>
                  <a:gd name="connsiteX91" fmla="*/ 372309 w 443927"/>
                  <a:gd name="connsiteY91" fmla="*/ 175106 h 412941"/>
                  <a:gd name="connsiteX92" fmla="*/ 372309 w 443927"/>
                  <a:gd name="connsiteY92" fmla="*/ 175106 h 412941"/>
                  <a:gd name="connsiteX93" fmla="*/ 371623 w 443927"/>
                  <a:gd name="connsiteY93" fmla="*/ 174558 h 412941"/>
                  <a:gd name="connsiteX94" fmla="*/ 370663 w 443927"/>
                  <a:gd name="connsiteY94" fmla="*/ 174009 h 412941"/>
                  <a:gd name="connsiteX95" fmla="*/ 367920 w 443927"/>
                  <a:gd name="connsiteY95" fmla="*/ 173323 h 412941"/>
                  <a:gd name="connsiteX96" fmla="*/ 368606 w 443927"/>
                  <a:gd name="connsiteY96" fmla="*/ 173460 h 412941"/>
                  <a:gd name="connsiteX97" fmla="*/ 366960 w 443927"/>
                  <a:gd name="connsiteY97" fmla="*/ 173323 h 412941"/>
                  <a:gd name="connsiteX98" fmla="*/ 365588 w 443927"/>
                  <a:gd name="connsiteY98" fmla="*/ 173323 h 412941"/>
                  <a:gd name="connsiteX99" fmla="*/ 364354 w 443927"/>
                  <a:gd name="connsiteY99" fmla="*/ 173460 h 412941"/>
                  <a:gd name="connsiteX100" fmla="*/ 364765 w 443927"/>
                  <a:gd name="connsiteY100" fmla="*/ 173323 h 412941"/>
                  <a:gd name="connsiteX101" fmla="*/ 364080 w 443927"/>
                  <a:gd name="connsiteY101" fmla="*/ 173460 h 412941"/>
                  <a:gd name="connsiteX102" fmla="*/ 364080 w 443927"/>
                  <a:gd name="connsiteY102" fmla="*/ 173460 h 412941"/>
                  <a:gd name="connsiteX103" fmla="*/ 364080 w 443927"/>
                  <a:gd name="connsiteY103" fmla="*/ 173460 h 412941"/>
                  <a:gd name="connsiteX104" fmla="*/ 360651 w 443927"/>
                  <a:gd name="connsiteY104" fmla="*/ 174420 h 412941"/>
                  <a:gd name="connsiteX105" fmla="*/ 361336 w 443927"/>
                  <a:gd name="connsiteY105" fmla="*/ 174146 h 412941"/>
                  <a:gd name="connsiteX106" fmla="*/ 355164 w 443927"/>
                  <a:gd name="connsiteY106" fmla="*/ 176752 h 412941"/>
                  <a:gd name="connsiteX107" fmla="*/ 351872 w 443927"/>
                  <a:gd name="connsiteY107" fmla="*/ 178810 h 412941"/>
                  <a:gd name="connsiteX108" fmla="*/ 351872 w 443927"/>
                  <a:gd name="connsiteY108" fmla="*/ 178810 h 412941"/>
                  <a:gd name="connsiteX109" fmla="*/ 345837 w 443927"/>
                  <a:gd name="connsiteY109" fmla="*/ 183199 h 412941"/>
                  <a:gd name="connsiteX110" fmla="*/ 340625 w 443927"/>
                  <a:gd name="connsiteY110" fmla="*/ 187588 h 412941"/>
                  <a:gd name="connsiteX111" fmla="*/ 340625 w 443927"/>
                  <a:gd name="connsiteY111" fmla="*/ 187588 h 412941"/>
                  <a:gd name="connsiteX112" fmla="*/ 340488 w 443927"/>
                  <a:gd name="connsiteY112" fmla="*/ 187725 h 412941"/>
                  <a:gd name="connsiteX113" fmla="*/ 340351 w 443927"/>
                  <a:gd name="connsiteY113" fmla="*/ 187862 h 412941"/>
                  <a:gd name="connsiteX114" fmla="*/ 340351 w 443927"/>
                  <a:gd name="connsiteY114" fmla="*/ 187862 h 412941"/>
                  <a:gd name="connsiteX115" fmla="*/ 309901 w 443927"/>
                  <a:gd name="connsiteY115" fmla="*/ 219272 h 412941"/>
                  <a:gd name="connsiteX116" fmla="*/ 296460 w 443927"/>
                  <a:gd name="connsiteY116" fmla="*/ 234085 h 412941"/>
                  <a:gd name="connsiteX117" fmla="*/ 285075 w 443927"/>
                  <a:gd name="connsiteY117" fmla="*/ 246292 h 412941"/>
                  <a:gd name="connsiteX118" fmla="*/ 263130 w 443927"/>
                  <a:gd name="connsiteY118" fmla="*/ 268787 h 412941"/>
                  <a:gd name="connsiteX119" fmla="*/ 252020 w 443927"/>
                  <a:gd name="connsiteY119" fmla="*/ 279485 h 412941"/>
                  <a:gd name="connsiteX120" fmla="*/ 246259 w 443927"/>
                  <a:gd name="connsiteY120" fmla="*/ 284834 h 412941"/>
                  <a:gd name="connsiteX121" fmla="*/ 244065 w 443927"/>
                  <a:gd name="connsiteY121" fmla="*/ 286892 h 412941"/>
                  <a:gd name="connsiteX122" fmla="*/ 241870 w 443927"/>
                  <a:gd name="connsiteY122" fmla="*/ 288400 h 412941"/>
                  <a:gd name="connsiteX123" fmla="*/ 238304 w 443927"/>
                  <a:gd name="connsiteY123" fmla="*/ 289086 h 412941"/>
                  <a:gd name="connsiteX124" fmla="*/ 233503 w 443927"/>
                  <a:gd name="connsiteY124" fmla="*/ 281954 h 412941"/>
                  <a:gd name="connsiteX125" fmla="*/ 235972 w 443927"/>
                  <a:gd name="connsiteY125" fmla="*/ 277290 h 412941"/>
                  <a:gd name="connsiteX126" fmla="*/ 237755 w 443927"/>
                  <a:gd name="connsiteY126" fmla="*/ 274684 h 412941"/>
                  <a:gd name="connsiteX127" fmla="*/ 241184 w 443927"/>
                  <a:gd name="connsiteY127" fmla="*/ 269884 h 412941"/>
                  <a:gd name="connsiteX128" fmla="*/ 247768 w 443927"/>
                  <a:gd name="connsiteY128" fmla="*/ 260694 h 412941"/>
                  <a:gd name="connsiteX129" fmla="*/ 260798 w 443927"/>
                  <a:gd name="connsiteY129" fmla="*/ 242863 h 412941"/>
                  <a:gd name="connsiteX130" fmla="*/ 273691 w 443927"/>
                  <a:gd name="connsiteY130" fmla="*/ 225170 h 412941"/>
                  <a:gd name="connsiteX131" fmla="*/ 279863 w 443927"/>
                  <a:gd name="connsiteY131" fmla="*/ 216391 h 412941"/>
                  <a:gd name="connsiteX132" fmla="*/ 287544 w 443927"/>
                  <a:gd name="connsiteY132" fmla="*/ 205144 h 412941"/>
                  <a:gd name="connsiteX133" fmla="*/ 287270 w 443927"/>
                  <a:gd name="connsiteY133" fmla="*/ 205556 h 412941"/>
                  <a:gd name="connsiteX134" fmla="*/ 292071 w 443927"/>
                  <a:gd name="connsiteY134" fmla="*/ 197738 h 412941"/>
                  <a:gd name="connsiteX135" fmla="*/ 294677 w 443927"/>
                  <a:gd name="connsiteY135" fmla="*/ 193623 h 412941"/>
                  <a:gd name="connsiteX136" fmla="*/ 299340 w 443927"/>
                  <a:gd name="connsiteY136" fmla="*/ 184982 h 412941"/>
                  <a:gd name="connsiteX137" fmla="*/ 305649 w 443927"/>
                  <a:gd name="connsiteY137" fmla="*/ 169894 h 412941"/>
                  <a:gd name="connsiteX138" fmla="*/ 305512 w 443927"/>
                  <a:gd name="connsiteY138" fmla="*/ 170169 h 412941"/>
                  <a:gd name="connsiteX139" fmla="*/ 308393 w 443927"/>
                  <a:gd name="connsiteY139" fmla="*/ 159470 h 412941"/>
                  <a:gd name="connsiteX140" fmla="*/ 308255 w 443927"/>
                  <a:gd name="connsiteY140" fmla="*/ 160156 h 412941"/>
                  <a:gd name="connsiteX141" fmla="*/ 309764 w 443927"/>
                  <a:gd name="connsiteY141" fmla="*/ 149046 h 412941"/>
                  <a:gd name="connsiteX142" fmla="*/ 309901 w 443927"/>
                  <a:gd name="connsiteY142" fmla="*/ 136976 h 412941"/>
                  <a:gd name="connsiteX143" fmla="*/ 309901 w 443927"/>
                  <a:gd name="connsiteY143" fmla="*/ 137524 h 412941"/>
                  <a:gd name="connsiteX144" fmla="*/ 308667 w 443927"/>
                  <a:gd name="connsiteY144" fmla="*/ 127923 h 412941"/>
                  <a:gd name="connsiteX145" fmla="*/ 308667 w 443927"/>
                  <a:gd name="connsiteY145" fmla="*/ 127923 h 412941"/>
                  <a:gd name="connsiteX146" fmla="*/ 308667 w 443927"/>
                  <a:gd name="connsiteY146" fmla="*/ 127923 h 412941"/>
                  <a:gd name="connsiteX147" fmla="*/ 308530 w 443927"/>
                  <a:gd name="connsiteY147" fmla="*/ 127375 h 412941"/>
                  <a:gd name="connsiteX148" fmla="*/ 308530 w 443927"/>
                  <a:gd name="connsiteY148" fmla="*/ 127649 h 412941"/>
                  <a:gd name="connsiteX149" fmla="*/ 307021 w 443927"/>
                  <a:gd name="connsiteY149" fmla="*/ 122025 h 412941"/>
                  <a:gd name="connsiteX150" fmla="*/ 307158 w 443927"/>
                  <a:gd name="connsiteY150" fmla="*/ 122574 h 412941"/>
                  <a:gd name="connsiteX151" fmla="*/ 305101 w 443927"/>
                  <a:gd name="connsiteY151" fmla="*/ 117362 h 412941"/>
                  <a:gd name="connsiteX152" fmla="*/ 304141 w 443927"/>
                  <a:gd name="connsiteY152" fmla="*/ 115853 h 412941"/>
                  <a:gd name="connsiteX153" fmla="*/ 303181 w 443927"/>
                  <a:gd name="connsiteY153" fmla="*/ 114482 h 412941"/>
                  <a:gd name="connsiteX154" fmla="*/ 303592 w 443927"/>
                  <a:gd name="connsiteY154" fmla="*/ 114893 h 412941"/>
                  <a:gd name="connsiteX155" fmla="*/ 300712 w 443927"/>
                  <a:gd name="connsiteY155" fmla="*/ 112013 h 412941"/>
                  <a:gd name="connsiteX156" fmla="*/ 299614 w 443927"/>
                  <a:gd name="connsiteY156" fmla="*/ 111190 h 412941"/>
                  <a:gd name="connsiteX157" fmla="*/ 298380 w 443927"/>
                  <a:gd name="connsiteY157" fmla="*/ 110504 h 412941"/>
                  <a:gd name="connsiteX158" fmla="*/ 297283 w 443927"/>
                  <a:gd name="connsiteY158" fmla="*/ 110092 h 412941"/>
                  <a:gd name="connsiteX159" fmla="*/ 295774 w 443927"/>
                  <a:gd name="connsiteY159" fmla="*/ 109818 h 412941"/>
                  <a:gd name="connsiteX160" fmla="*/ 294539 w 443927"/>
                  <a:gd name="connsiteY160" fmla="*/ 109681 h 412941"/>
                  <a:gd name="connsiteX161" fmla="*/ 292619 w 443927"/>
                  <a:gd name="connsiteY161" fmla="*/ 109681 h 412941"/>
                  <a:gd name="connsiteX162" fmla="*/ 291248 w 443927"/>
                  <a:gd name="connsiteY162" fmla="*/ 109818 h 412941"/>
                  <a:gd name="connsiteX163" fmla="*/ 291933 w 443927"/>
                  <a:gd name="connsiteY163" fmla="*/ 109681 h 412941"/>
                  <a:gd name="connsiteX164" fmla="*/ 288230 w 443927"/>
                  <a:gd name="connsiteY164" fmla="*/ 110641 h 412941"/>
                  <a:gd name="connsiteX165" fmla="*/ 288367 w 443927"/>
                  <a:gd name="connsiteY165" fmla="*/ 110504 h 412941"/>
                  <a:gd name="connsiteX166" fmla="*/ 288093 w 443927"/>
                  <a:gd name="connsiteY166" fmla="*/ 110641 h 412941"/>
                  <a:gd name="connsiteX167" fmla="*/ 287956 w 443927"/>
                  <a:gd name="connsiteY167" fmla="*/ 110641 h 412941"/>
                  <a:gd name="connsiteX168" fmla="*/ 288093 w 443927"/>
                  <a:gd name="connsiteY168" fmla="*/ 110641 h 412941"/>
                  <a:gd name="connsiteX169" fmla="*/ 282607 w 443927"/>
                  <a:gd name="connsiteY169" fmla="*/ 112973 h 412941"/>
                  <a:gd name="connsiteX170" fmla="*/ 283155 w 443927"/>
                  <a:gd name="connsiteY170" fmla="*/ 112698 h 412941"/>
                  <a:gd name="connsiteX171" fmla="*/ 277532 w 443927"/>
                  <a:gd name="connsiteY171" fmla="*/ 116127 h 412941"/>
                  <a:gd name="connsiteX172" fmla="*/ 277806 w 443927"/>
                  <a:gd name="connsiteY172" fmla="*/ 115990 h 412941"/>
                  <a:gd name="connsiteX173" fmla="*/ 264639 w 443927"/>
                  <a:gd name="connsiteY173" fmla="*/ 126689 h 412941"/>
                  <a:gd name="connsiteX174" fmla="*/ 264913 w 443927"/>
                  <a:gd name="connsiteY174" fmla="*/ 126552 h 412941"/>
                  <a:gd name="connsiteX175" fmla="*/ 251745 w 443927"/>
                  <a:gd name="connsiteY175" fmla="*/ 139856 h 412941"/>
                  <a:gd name="connsiteX176" fmla="*/ 251883 w 443927"/>
                  <a:gd name="connsiteY176" fmla="*/ 139582 h 412941"/>
                  <a:gd name="connsiteX177" fmla="*/ 231309 w 443927"/>
                  <a:gd name="connsiteY177" fmla="*/ 165505 h 412941"/>
                  <a:gd name="connsiteX178" fmla="*/ 225822 w 443927"/>
                  <a:gd name="connsiteY178" fmla="*/ 173186 h 412941"/>
                  <a:gd name="connsiteX179" fmla="*/ 218690 w 443927"/>
                  <a:gd name="connsiteY179" fmla="*/ 183473 h 412941"/>
                  <a:gd name="connsiteX180" fmla="*/ 218827 w 443927"/>
                  <a:gd name="connsiteY180" fmla="*/ 183199 h 412941"/>
                  <a:gd name="connsiteX181" fmla="*/ 206071 w 443927"/>
                  <a:gd name="connsiteY181" fmla="*/ 202675 h 412941"/>
                  <a:gd name="connsiteX182" fmla="*/ 200036 w 443927"/>
                  <a:gd name="connsiteY182" fmla="*/ 211728 h 412941"/>
                  <a:gd name="connsiteX183" fmla="*/ 195921 w 443927"/>
                  <a:gd name="connsiteY183" fmla="*/ 217900 h 412941"/>
                  <a:gd name="connsiteX184" fmla="*/ 193727 w 443927"/>
                  <a:gd name="connsiteY184" fmla="*/ 221192 h 412941"/>
                  <a:gd name="connsiteX185" fmla="*/ 186732 w 443927"/>
                  <a:gd name="connsiteY185" fmla="*/ 230793 h 412941"/>
                  <a:gd name="connsiteX186" fmla="*/ 180559 w 443927"/>
                  <a:gd name="connsiteY186" fmla="*/ 238886 h 412941"/>
                  <a:gd name="connsiteX187" fmla="*/ 177130 w 443927"/>
                  <a:gd name="connsiteY187" fmla="*/ 243275 h 412941"/>
                  <a:gd name="connsiteX188" fmla="*/ 173701 w 443927"/>
                  <a:gd name="connsiteY188" fmla="*/ 247252 h 412941"/>
                  <a:gd name="connsiteX189" fmla="*/ 170410 w 443927"/>
                  <a:gd name="connsiteY189" fmla="*/ 250956 h 412941"/>
                  <a:gd name="connsiteX190" fmla="*/ 166706 w 443927"/>
                  <a:gd name="connsiteY190" fmla="*/ 255071 h 412941"/>
                  <a:gd name="connsiteX191" fmla="*/ 162043 w 443927"/>
                  <a:gd name="connsiteY191" fmla="*/ 258500 h 412941"/>
                  <a:gd name="connsiteX192" fmla="*/ 156556 w 443927"/>
                  <a:gd name="connsiteY192" fmla="*/ 258225 h 412941"/>
                  <a:gd name="connsiteX193" fmla="*/ 155048 w 443927"/>
                  <a:gd name="connsiteY193" fmla="*/ 252327 h 412941"/>
                  <a:gd name="connsiteX194" fmla="*/ 162043 w 443927"/>
                  <a:gd name="connsiteY194" fmla="*/ 238749 h 412941"/>
                  <a:gd name="connsiteX195" fmla="*/ 169038 w 443927"/>
                  <a:gd name="connsiteY195" fmla="*/ 226267 h 412941"/>
                  <a:gd name="connsiteX196" fmla="*/ 180559 w 443927"/>
                  <a:gd name="connsiteY196" fmla="*/ 204733 h 412941"/>
                  <a:gd name="connsiteX197" fmla="*/ 180285 w 443927"/>
                  <a:gd name="connsiteY197" fmla="*/ 205144 h 412941"/>
                  <a:gd name="connsiteX198" fmla="*/ 186320 w 443927"/>
                  <a:gd name="connsiteY198" fmla="*/ 192937 h 412941"/>
                  <a:gd name="connsiteX199" fmla="*/ 191532 w 443927"/>
                  <a:gd name="connsiteY199" fmla="*/ 181553 h 412941"/>
                  <a:gd name="connsiteX200" fmla="*/ 195510 w 443927"/>
                  <a:gd name="connsiteY200" fmla="*/ 172089 h 412941"/>
                  <a:gd name="connsiteX201" fmla="*/ 201819 w 443927"/>
                  <a:gd name="connsiteY201" fmla="*/ 156178 h 412941"/>
                  <a:gd name="connsiteX202" fmla="*/ 201819 w 443927"/>
                  <a:gd name="connsiteY202" fmla="*/ 156178 h 412941"/>
                  <a:gd name="connsiteX203" fmla="*/ 201819 w 443927"/>
                  <a:gd name="connsiteY203" fmla="*/ 156041 h 412941"/>
                  <a:gd name="connsiteX204" fmla="*/ 201956 w 443927"/>
                  <a:gd name="connsiteY204" fmla="*/ 155492 h 412941"/>
                  <a:gd name="connsiteX205" fmla="*/ 201956 w 443927"/>
                  <a:gd name="connsiteY205" fmla="*/ 155630 h 412941"/>
                  <a:gd name="connsiteX206" fmla="*/ 204974 w 443927"/>
                  <a:gd name="connsiteY206" fmla="*/ 146440 h 412941"/>
                  <a:gd name="connsiteX207" fmla="*/ 207991 w 443927"/>
                  <a:gd name="connsiteY207" fmla="*/ 134233 h 412941"/>
                  <a:gd name="connsiteX208" fmla="*/ 207991 w 443927"/>
                  <a:gd name="connsiteY208" fmla="*/ 134233 h 412941"/>
                  <a:gd name="connsiteX209" fmla="*/ 211283 w 443927"/>
                  <a:gd name="connsiteY209" fmla="*/ 110092 h 412941"/>
                  <a:gd name="connsiteX210" fmla="*/ 211283 w 443927"/>
                  <a:gd name="connsiteY210" fmla="*/ 110230 h 412941"/>
                  <a:gd name="connsiteX211" fmla="*/ 211420 w 443927"/>
                  <a:gd name="connsiteY211" fmla="*/ 90204 h 412941"/>
                  <a:gd name="connsiteX212" fmla="*/ 211420 w 443927"/>
                  <a:gd name="connsiteY212" fmla="*/ 90479 h 412941"/>
                  <a:gd name="connsiteX213" fmla="*/ 210049 w 443927"/>
                  <a:gd name="connsiteY213" fmla="*/ 80466 h 412941"/>
                  <a:gd name="connsiteX214" fmla="*/ 210186 w 443927"/>
                  <a:gd name="connsiteY214" fmla="*/ 81152 h 412941"/>
                  <a:gd name="connsiteX215" fmla="*/ 208952 w 443927"/>
                  <a:gd name="connsiteY215" fmla="*/ 76351 h 412941"/>
                  <a:gd name="connsiteX216" fmla="*/ 209226 w 443927"/>
                  <a:gd name="connsiteY216" fmla="*/ 76900 h 412941"/>
                  <a:gd name="connsiteX217" fmla="*/ 207580 w 443927"/>
                  <a:gd name="connsiteY217" fmla="*/ 72922 h 412941"/>
                  <a:gd name="connsiteX218" fmla="*/ 207854 w 443927"/>
                  <a:gd name="connsiteY218" fmla="*/ 73471 h 412941"/>
                  <a:gd name="connsiteX219" fmla="*/ 207031 w 443927"/>
                  <a:gd name="connsiteY219" fmla="*/ 72099 h 412941"/>
                  <a:gd name="connsiteX220" fmla="*/ 204974 w 443927"/>
                  <a:gd name="connsiteY220" fmla="*/ 69493 h 412941"/>
                  <a:gd name="connsiteX221" fmla="*/ 203739 w 443927"/>
                  <a:gd name="connsiteY221" fmla="*/ 68396 h 412941"/>
                  <a:gd name="connsiteX222" fmla="*/ 202368 w 443927"/>
                  <a:gd name="connsiteY222" fmla="*/ 67299 h 412941"/>
                  <a:gd name="connsiteX223" fmla="*/ 201271 w 443927"/>
                  <a:gd name="connsiteY223" fmla="*/ 66750 h 412941"/>
                  <a:gd name="connsiteX224" fmla="*/ 200173 w 443927"/>
                  <a:gd name="connsiteY224" fmla="*/ 66476 h 412941"/>
                  <a:gd name="connsiteX225" fmla="*/ 198939 w 443927"/>
                  <a:gd name="connsiteY225" fmla="*/ 66338 h 412941"/>
                  <a:gd name="connsiteX226" fmla="*/ 198116 w 443927"/>
                  <a:gd name="connsiteY226" fmla="*/ 66476 h 412941"/>
                  <a:gd name="connsiteX227" fmla="*/ 197293 w 443927"/>
                  <a:gd name="connsiteY227" fmla="*/ 66750 h 412941"/>
                  <a:gd name="connsiteX228" fmla="*/ 194687 w 443927"/>
                  <a:gd name="connsiteY228" fmla="*/ 68944 h 412941"/>
                  <a:gd name="connsiteX229" fmla="*/ 195098 w 443927"/>
                  <a:gd name="connsiteY229" fmla="*/ 68533 h 412941"/>
                  <a:gd name="connsiteX230" fmla="*/ 193864 w 443927"/>
                  <a:gd name="connsiteY230" fmla="*/ 69905 h 412941"/>
                  <a:gd name="connsiteX231" fmla="*/ 190023 w 443927"/>
                  <a:gd name="connsiteY231" fmla="*/ 75117 h 412941"/>
                  <a:gd name="connsiteX232" fmla="*/ 190435 w 443927"/>
                  <a:gd name="connsiteY232" fmla="*/ 74705 h 412941"/>
                  <a:gd name="connsiteX233" fmla="*/ 176582 w 443927"/>
                  <a:gd name="connsiteY233" fmla="*/ 96925 h 412941"/>
                  <a:gd name="connsiteX234" fmla="*/ 166843 w 443927"/>
                  <a:gd name="connsiteY234" fmla="*/ 113796 h 412941"/>
                  <a:gd name="connsiteX235" fmla="*/ 145309 w 443927"/>
                  <a:gd name="connsiteY235" fmla="*/ 152338 h 412941"/>
                  <a:gd name="connsiteX236" fmla="*/ 123089 w 443927"/>
                  <a:gd name="connsiteY236" fmla="*/ 191017 h 412941"/>
                  <a:gd name="connsiteX237" fmla="*/ 102378 w 443927"/>
                  <a:gd name="connsiteY237" fmla="*/ 226130 h 412941"/>
                  <a:gd name="connsiteX238" fmla="*/ 97303 w 443927"/>
                  <a:gd name="connsiteY238" fmla="*/ 237377 h 412941"/>
                  <a:gd name="connsiteX239" fmla="*/ 95246 w 443927"/>
                  <a:gd name="connsiteY239" fmla="*/ 240257 h 412941"/>
                  <a:gd name="connsiteX240" fmla="*/ 92640 w 443927"/>
                  <a:gd name="connsiteY240" fmla="*/ 241629 h 412941"/>
                  <a:gd name="connsiteX241" fmla="*/ 88114 w 443927"/>
                  <a:gd name="connsiteY241" fmla="*/ 240394 h 412941"/>
                  <a:gd name="connsiteX242" fmla="*/ 87153 w 443927"/>
                  <a:gd name="connsiteY242" fmla="*/ 235320 h 412941"/>
                  <a:gd name="connsiteX243" fmla="*/ 94286 w 443927"/>
                  <a:gd name="connsiteY243" fmla="*/ 221329 h 412941"/>
                  <a:gd name="connsiteX244" fmla="*/ 94286 w 443927"/>
                  <a:gd name="connsiteY244" fmla="*/ 221329 h 412941"/>
                  <a:gd name="connsiteX245" fmla="*/ 102378 w 443927"/>
                  <a:gd name="connsiteY245" fmla="*/ 201441 h 412941"/>
                  <a:gd name="connsiteX246" fmla="*/ 113351 w 443927"/>
                  <a:gd name="connsiteY246" fmla="*/ 173323 h 412941"/>
                  <a:gd name="connsiteX247" fmla="*/ 116094 w 443927"/>
                  <a:gd name="connsiteY247" fmla="*/ 164819 h 412941"/>
                  <a:gd name="connsiteX248" fmla="*/ 118289 w 443927"/>
                  <a:gd name="connsiteY248" fmla="*/ 158098 h 412941"/>
                  <a:gd name="connsiteX249" fmla="*/ 121169 w 443927"/>
                  <a:gd name="connsiteY249" fmla="*/ 147263 h 412941"/>
                  <a:gd name="connsiteX250" fmla="*/ 124872 w 443927"/>
                  <a:gd name="connsiteY250" fmla="*/ 131627 h 412941"/>
                  <a:gd name="connsiteX251" fmla="*/ 124735 w 443927"/>
                  <a:gd name="connsiteY251" fmla="*/ 132175 h 412941"/>
                  <a:gd name="connsiteX252" fmla="*/ 128439 w 443927"/>
                  <a:gd name="connsiteY252" fmla="*/ 106389 h 412941"/>
                  <a:gd name="connsiteX253" fmla="*/ 128439 w 443927"/>
                  <a:gd name="connsiteY253" fmla="*/ 106938 h 412941"/>
                  <a:gd name="connsiteX254" fmla="*/ 128027 w 443927"/>
                  <a:gd name="connsiteY254" fmla="*/ 85266 h 412941"/>
                  <a:gd name="connsiteX255" fmla="*/ 128027 w 443927"/>
                  <a:gd name="connsiteY255" fmla="*/ 85404 h 412941"/>
                  <a:gd name="connsiteX256" fmla="*/ 127204 w 443927"/>
                  <a:gd name="connsiteY256" fmla="*/ 76488 h 412941"/>
                  <a:gd name="connsiteX257" fmla="*/ 125695 w 443927"/>
                  <a:gd name="connsiteY257" fmla="*/ 67024 h 412941"/>
                  <a:gd name="connsiteX258" fmla="*/ 125695 w 443927"/>
                  <a:gd name="connsiteY258" fmla="*/ 67161 h 412941"/>
                  <a:gd name="connsiteX259" fmla="*/ 123364 w 443927"/>
                  <a:gd name="connsiteY259" fmla="*/ 58109 h 412941"/>
                  <a:gd name="connsiteX260" fmla="*/ 123364 w 443927"/>
                  <a:gd name="connsiteY260" fmla="*/ 58109 h 412941"/>
                  <a:gd name="connsiteX261" fmla="*/ 121855 w 443927"/>
                  <a:gd name="connsiteY261" fmla="*/ 54405 h 412941"/>
                  <a:gd name="connsiteX262" fmla="*/ 122129 w 443927"/>
                  <a:gd name="connsiteY262" fmla="*/ 54954 h 412941"/>
                  <a:gd name="connsiteX263" fmla="*/ 120072 w 443927"/>
                  <a:gd name="connsiteY263" fmla="*/ 51251 h 412941"/>
                  <a:gd name="connsiteX264" fmla="*/ 120346 w 443927"/>
                  <a:gd name="connsiteY264" fmla="*/ 51662 h 412941"/>
                  <a:gd name="connsiteX265" fmla="*/ 117877 w 443927"/>
                  <a:gd name="connsiteY265" fmla="*/ 48508 h 412941"/>
                  <a:gd name="connsiteX266" fmla="*/ 118152 w 443927"/>
                  <a:gd name="connsiteY266" fmla="*/ 48782 h 412941"/>
                  <a:gd name="connsiteX267" fmla="*/ 116780 w 443927"/>
                  <a:gd name="connsiteY267" fmla="*/ 47547 h 412941"/>
                  <a:gd name="connsiteX268" fmla="*/ 117192 w 443927"/>
                  <a:gd name="connsiteY268" fmla="*/ 47959 h 412941"/>
                  <a:gd name="connsiteX269" fmla="*/ 115820 w 443927"/>
                  <a:gd name="connsiteY269" fmla="*/ 46999 h 412941"/>
                  <a:gd name="connsiteX270" fmla="*/ 114448 w 443927"/>
                  <a:gd name="connsiteY270" fmla="*/ 46176 h 412941"/>
                  <a:gd name="connsiteX271" fmla="*/ 111294 w 443927"/>
                  <a:gd name="connsiteY271" fmla="*/ 44941 h 412941"/>
                  <a:gd name="connsiteX272" fmla="*/ 110059 w 443927"/>
                  <a:gd name="connsiteY272" fmla="*/ 44530 h 412941"/>
                  <a:gd name="connsiteX273" fmla="*/ 108276 w 443927"/>
                  <a:gd name="connsiteY273" fmla="*/ 44256 h 412941"/>
                  <a:gd name="connsiteX274" fmla="*/ 107042 w 443927"/>
                  <a:gd name="connsiteY274" fmla="*/ 44256 h 412941"/>
                  <a:gd name="connsiteX275" fmla="*/ 105396 w 443927"/>
                  <a:gd name="connsiteY275" fmla="*/ 44393 h 412941"/>
                  <a:gd name="connsiteX276" fmla="*/ 103613 w 443927"/>
                  <a:gd name="connsiteY276" fmla="*/ 44941 h 412941"/>
                  <a:gd name="connsiteX277" fmla="*/ 102241 w 443927"/>
                  <a:gd name="connsiteY277" fmla="*/ 45490 h 412941"/>
                  <a:gd name="connsiteX278" fmla="*/ 101007 w 443927"/>
                  <a:gd name="connsiteY278" fmla="*/ 46176 h 412941"/>
                  <a:gd name="connsiteX279" fmla="*/ 99772 w 443927"/>
                  <a:gd name="connsiteY279" fmla="*/ 47136 h 412941"/>
                  <a:gd name="connsiteX280" fmla="*/ 98812 w 443927"/>
                  <a:gd name="connsiteY280" fmla="*/ 48233 h 412941"/>
                  <a:gd name="connsiteX281" fmla="*/ 98812 w 443927"/>
                  <a:gd name="connsiteY281" fmla="*/ 48233 h 412941"/>
                  <a:gd name="connsiteX282" fmla="*/ 96480 w 443927"/>
                  <a:gd name="connsiteY282" fmla="*/ 51525 h 412941"/>
                  <a:gd name="connsiteX283" fmla="*/ 91954 w 443927"/>
                  <a:gd name="connsiteY283" fmla="*/ 59755 h 412941"/>
                  <a:gd name="connsiteX284" fmla="*/ 92228 w 443927"/>
                  <a:gd name="connsiteY284" fmla="*/ 59343 h 412941"/>
                  <a:gd name="connsiteX285" fmla="*/ 86605 w 443927"/>
                  <a:gd name="connsiteY285" fmla="*/ 70865 h 412941"/>
                  <a:gd name="connsiteX286" fmla="*/ 80981 w 443927"/>
                  <a:gd name="connsiteY286" fmla="*/ 83209 h 412941"/>
                  <a:gd name="connsiteX287" fmla="*/ 78238 w 443927"/>
                  <a:gd name="connsiteY287" fmla="*/ 89518 h 412941"/>
                  <a:gd name="connsiteX288" fmla="*/ 74398 w 443927"/>
                  <a:gd name="connsiteY288" fmla="*/ 110092 h 412941"/>
                  <a:gd name="connsiteX289" fmla="*/ 68774 w 443927"/>
                  <a:gd name="connsiteY289" fmla="*/ 129295 h 412941"/>
                  <a:gd name="connsiteX290" fmla="*/ 66031 w 443927"/>
                  <a:gd name="connsiteY290" fmla="*/ 136976 h 412941"/>
                  <a:gd name="connsiteX291" fmla="*/ 62190 w 443927"/>
                  <a:gd name="connsiteY291" fmla="*/ 146577 h 412941"/>
                  <a:gd name="connsiteX292" fmla="*/ 56155 w 443927"/>
                  <a:gd name="connsiteY292" fmla="*/ 160430 h 412941"/>
                  <a:gd name="connsiteX293" fmla="*/ 46280 w 443927"/>
                  <a:gd name="connsiteY293" fmla="*/ 179907 h 412941"/>
                  <a:gd name="connsiteX294" fmla="*/ 43262 w 443927"/>
                  <a:gd name="connsiteY294" fmla="*/ 184296 h 412941"/>
                  <a:gd name="connsiteX295" fmla="*/ 39970 w 443927"/>
                  <a:gd name="connsiteY295" fmla="*/ 187039 h 412941"/>
                  <a:gd name="connsiteX296" fmla="*/ 33798 w 443927"/>
                  <a:gd name="connsiteY296" fmla="*/ 186628 h 412941"/>
                  <a:gd name="connsiteX297" fmla="*/ 31467 w 443927"/>
                  <a:gd name="connsiteY297" fmla="*/ 181827 h 412941"/>
                  <a:gd name="connsiteX298" fmla="*/ 34621 w 443927"/>
                  <a:gd name="connsiteY298" fmla="*/ 169894 h 412941"/>
                  <a:gd name="connsiteX299" fmla="*/ 40245 w 443927"/>
                  <a:gd name="connsiteY299" fmla="*/ 156178 h 412941"/>
                  <a:gd name="connsiteX300" fmla="*/ 44908 w 443927"/>
                  <a:gd name="connsiteY300" fmla="*/ 145205 h 412941"/>
                  <a:gd name="connsiteX301" fmla="*/ 53549 w 443927"/>
                  <a:gd name="connsiteY301" fmla="*/ 125043 h 412941"/>
                  <a:gd name="connsiteX302" fmla="*/ 70969 w 443927"/>
                  <a:gd name="connsiteY302" fmla="*/ 84306 h 412941"/>
                  <a:gd name="connsiteX303" fmla="*/ 71654 w 443927"/>
                  <a:gd name="connsiteY303" fmla="*/ 76488 h 412941"/>
                  <a:gd name="connsiteX304" fmla="*/ 71654 w 443927"/>
                  <a:gd name="connsiteY304" fmla="*/ 77037 h 412941"/>
                  <a:gd name="connsiteX305" fmla="*/ 71929 w 443927"/>
                  <a:gd name="connsiteY305" fmla="*/ 54543 h 412941"/>
                  <a:gd name="connsiteX306" fmla="*/ 71929 w 443927"/>
                  <a:gd name="connsiteY306" fmla="*/ 54680 h 412941"/>
                  <a:gd name="connsiteX307" fmla="*/ 69871 w 443927"/>
                  <a:gd name="connsiteY307" fmla="*/ 39318 h 412941"/>
                  <a:gd name="connsiteX308" fmla="*/ 65345 w 443927"/>
                  <a:gd name="connsiteY308" fmla="*/ 24367 h 412941"/>
                  <a:gd name="connsiteX309" fmla="*/ 65482 w 443927"/>
                  <a:gd name="connsiteY309" fmla="*/ 24779 h 412941"/>
                  <a:gd name="connsiteX310" fmla="*/ 61916 w 443927"/>
                  <a:gd name="connsiteY310" fmla="*/ 16412 h 412941"/>
                  <a:gd name="connsiteX311" fmla="*/ 61916 w 443927"/>
                  <a:gd name="connsiteY311" fmla="*/ 16412 h 412941"/>
                  <a:gd name="connsiteX312" fmla="*/ 60270 w 443927"/>
                  <a:gd name="connsiteY312" fmla="*/ 13532 h 412941"/>
                  <a:gd name="connsiteX313" fmla="*/ 60407 w 443927"/>
                  <a:gd name="connsiteY313" fmla="*/ 13806 h 412941"/>
                  <a:gd name="connsiteX314" fmla="*/ 58487 w 443927"/>
                  <a:gd name="connsiteY314" fmla="*/ 11337 h 412941"/>
                  <a:gd name="connsiteX315" fmla="*/ 57115 w 443927"/>
                  <a:gd name="connsiteY315" fmla="*/ 10103 h 412941"/>
                  <a:gd name="connsiteX316" fmla="*/ 57253 w 443927"/>
                  <a:gd name="connsiteY316" fmla="*/ 10240 h 412941"/>
                  <a:gd name="connsiteX317" fmla="*/ 56978 w 443927"/>
                  <a:gd name="connsiteY317" fmla="*/ 10103 h 412941"/>
                  <a:gd name="connsiteX318" fmla="*/ 56841 w 443927"/>
                  <a:gd name="connsiteY318" fmla="*/ 9966 h 412941"/>
                  <a:gd name="connsiteX319" fmla="*/ 56978 w 443927"/>
                  <a:gd name="connsiteY319" fmla="*/ 10103 h 412941"/>
                  <a:gd name="connsiteX320" fmla="*/ 55470 w 443927"/>
                  <a:gd name="connsiteY320" fmla="*/ 9143 h 412941"/>
                  <a:gd name="connsiteX321" fmla="*/ 53961 w 443927"/>
                  <a:gd name="connsiteY321" fmla="*/ 8457 h 412941"/>
                  <a:gd name="connsiteX322" fmla="*/ 52315 w 443927"/>
                  <a:gd name="connsiteY322" fmla="*/ 7908 h 412941"/>
                  <a:gd name="connsiteX323" fmla="*/ 50806 w 443927"/>
                  <a:gd name="connsiteY323" fmla="*/ 7634 h 412941"/>
                  <a:gd name="connsiteX324" fmla="*/ 49297 w 443927"/>
                  <a:gd name="connsiteY324" fmla="*/ 7634 h 412941"/>
                  <a:gd name="connsiteX325" fmla="*/ 47789 w 443927"/>
                  <a:gd name="connsiteY325" fmla="*/ 8045 h 412941"/>
                  <a:gd name="connsiteX326" fmla="*/ 46280 w 443927"/>
                  <a:gd name="connsiteY326" fmla="*/ 8594 h 412941"/>
                  <a:gd name="connsiteX327" fmla="*/ 44908 w 443927"/>
                  <a:gd name="connsiteY327" fmla="*/ 9417 h 412941"/>
                  <a:gd name="connsiteX328" fmla="*/ 43811 w 443927"/>
                  <a:gd name="connsiteY328" fmla="*/ 10377 h 412941"/>
                  <a:gd name="connsiteX329" fmla="*/ 40245 w 443927"/>
                  <a:gd name="connsiteY329" fmla="*/ 15315 h 412941"/>
                  <a:gd name="connsiteX330" fmla="*/ 40382 w 443927"/>
                  <a:gd name="connsiteY330" fmla="*/ 15178 h 412941"/>
                  <a:gd name="connsiteX331" fmla="*/ 36679 w 443927"/>
                  <a:gd name="connsiteY331" fmla="*/ 21624 h 412941"/>
                  <a:gd name="connsiteX332" fmla="*/ 36679 w 443927"/>
                  <a:gd name="connsiteY332" fmla="*/ 21487 h 412941"/>
                  <a:gd name="connsiteX333" fmla="*/ 36541 w 443927"/>
                  <a:gd name="connsiteY333" fmla="*/ 21761 h 412941"/>
                  <a:gd name="connsiteX334" fmla="*/ 36404 w 443927"/>
                  <a:gd name="connsiteY334" fmla="*/ 21899 h 412941"/>
                  <a:gd name="connsiteX335" fmla="*/ 36404 w 443927"/>
                  <a:gd name="connsiteY335" fmla="*/ 21761 h 412941"/>
                  <a:gd name="connsiteX336" fmla="*/ 30369 w 443927"/>
                  <a:gd name="connsiteY336" fmla="*/ 36575 h 412941"/>
                  <a:gd name="connsiteX337" fmla="*/ 30369 w 443927"/>
                  <a:gd name="connsiteY337" fmla="*/ 36438 h 412941"/>
                  <a:gd name="connsiteX338" fmla="*/ 25020 w 443927"/>
                  <a:gd name="connsiteY338" fmla="*/ 52760 h 412941"/>
                  <a:gd name="connsiteX339" fmla="*/ 22551 w 443927"/>
                  <a:gd name="connsiteY339" fmla="*/ 60715 h 412941"/>
                  <a:gd name="connsiteX340" fmla="*/ 19534 w 443927"/>
                  <a:gd name="connsiteY340" fmla="*/ 71825 h 412941"/>
                  <a:gd name="connsiteX341" fmla="*/ 11715 w 443927"/>
                  <a:gd name="connsiteY341" fmla="*/ 105292 h 412941"/>
                  <a:gd name="connsiteX342" fmla="*/ 11715 w 443927"/>
                  <a:gd name="connsiteY342" fmla="*/ 105155 h 412941"/>
                  <a:gd name="connsiteX343" fmla="*/ 10207 w 443927"/>
                  <a:gd name="connsiteY343" fmla="*/ 113110 h 412941"/>
                  <a:gd name="connsiteX344" fmla="*/ 8972 w 443927"/>
                  <a:gd name="connsiteY344" fmla="*/ 120379 h 412941"/>
                  <a:gd name="connsiteX345" fmla="*/ 7875 w 443927"/>
                  <a:gd name="connsiteY345" fmla="*/ 128746 h 412941"/>
                  <a:gd name="connsiteX346" fmla="*/ 7189 w 443927"/>
                  <a:gd name="connsiteY346" fmla="*/ 137387 h 412941"/>
                  <a:gd name="connsiteX347" fmla="*/ 7189 w 443927"/>
                  <a:gd name="connsiteY347" fmla="*/ 137113 h 412941"/>
                  <a:gd name="connsiteX348" fmla="*/ 6915 w 443927"/>
                  <a:gd name="connsiteY348" fmla="*/ 145068 h 412941"/>
                  <a:gd name="connsiteX349" fmla="*/ 7052 w 443927"/>
                  <a:gd name="connsiteY349" fmla="*/ 153161 h 412941"/>
                  <a:gd name="connsiteX350" fmla="*/ 7052 w 443927"/>
                  <a:gd name="connsiteY350" fmla="*/ 152749 h 412941"/>
                  <a:gd name="connsiteX351" fmla="*/ 7601 w 443927"/>
                  <a:gd name="connsiteY351" fmla="*/ 159059 h 412941"/>
                  <a:gd name="connsiteX352" fmla="*/ 8698 w 443927"/>
                  <a:gd name="connsiteY352" fmla="*/ 165505 h 412941"/>
                  <a:gd name="connsiteX353" fmla="*/ 8698 w 443927"/>
                  <a:gd name="connsiteY353" fmla="*/ 165094 h 412941"/>
                  <a:gd name="connsiteX354" fmla="*/ 9795 w 443927"/>
                  <a:gd name="connsiteY354" fmla="*/ 169483 h 412941"/>
                  <a:gd name="connsiteX355" fmla="*/ 10755 w 443927"/>
                  <a:gd name="connsiteY355" fmla="*/ 171952 h 412941"/>
                  <a:gd name="connsiteX356" fmla="*/ 10755 w 443927"/>
                  <a:gd name="connsiteY356" fmla="*/ 171952 h 412941"/>
                  <a:gd name="connsiteX357" fmla="*/ 10893 w 443927"/>
                  <a:gd name="connsiteY357" fmla="*/ 172089 h 412941"/>
                  <a:gd name="connsiteX358" fmla="*/ 11030 w 443927"/>
                  <a:gd name="connsiteY358" fmla="*/ 172363 h 412941"/>
                  <a:gd name="connsiteX359" fmla="*/ 11030 w 443927"/>
                  <a:gd name="connsiteY359" fmla="*/ 172226 h 412941"/>
                  <a:gd name="connsiteX360" fmla="*/ 11578 w 443927"/>
                  <a:gd name="connsiteY360" fmla="*/ 173186 h 412941"/>
                  <a:gd name="connsiteX361" fmla="*/ 10344 w 443927"/>
                  <a:gd name="connsiteY361" fmla="*/ 177849 h 412941"/>
                  <a:gd name="connsiteX362" fmla="*/ 5680 w 443927"/>
                  <a:gd name="connsiteY362" fmla="*/ 176615 h 412941"/>
                  <a:gd name="connsiteX363" fmla="*/ 1291 w 443927"/>
                  <a:gd name="connsiteY363" fmla="*/ 163173 h 412941"/>
                  <a:gd name="connsiteX364" fmla="*/ 606 w 443927"/>
                  <a:gd name="connsiteY364" fmla="*/ 158647 h 412941"/>
                  <a:gd name="connsiteX365" fmla="*/ 194 w 443927"/>
                  <a:gd name="connsiteY365" fmla="*/ 153298 h 412941"/>
                  <a:gd name="connsiteX366" fmla="*/ 57 w 443927"/>
                  <a:gd name="connsiteY366" fmla="*/ 142599 h 412941"/>
                  <a:gd name="connsiteX367" fmla="*/ 194 w 443927"/>
                  <a:gd name="connsiteY367" fmla="*/ 137250 h 412941"/>
                  <a:gd name="connsiteX368" fmla="*/ 606 w 443927"/>
                  <a:gd name="connsiteY368" fmla="*/ 132312 h 412941"/>
                  <a:gd name="connsiteX369" fmla="*/ 1017 w 443927"/>
                  <a:gd name="connsiteY369" fmla="*/ 127649 h 412941"/>
                  <a:gd name="connsiteX370" fmla="*/ 1840 w 443927"/>
                  <a:gd name="connsiteY370" fmla="*/ 120517 h 412941"/>
                  <a:gd name="connsiteX371" fmla="*/ 3486 w 443927"/>
                  <a:gd name="connsiteY371" fmla="*/ 110915 h 412941"/>
                  <a:gd name="connsiteX372" fmla="*/ 5269 w 443927"/>
                  <a:gd name="connsiteY372" fmla="*/ 101589 h 412941"/>
                  <a:gd name="connsiteX373" fmla="*/ 10481 w 443927"/>
                  <a:gd name="connsiteY373" fmla="*/ 78134 h 412941"/>
                  <a:gd name="connsiteX374" fmla="*/ 12538 w 443927"/>
                  <a:gd name="connsiteY374" fmla="*/ 69905 h 412941"/>
                  <a:gd name="connsiteX375" fmla="*/ 15556 w 443927"/>
                  <a:gd name="connsiteY375" fmla="*/ 58520 h 412941"/>
                  <a:gd name="connsiteX376" fmla="*/ 19259 w 443927"/>
                  <a:gd name="connsiteY376" fmla="*/ 46587 h 412941"/>
                  <a:gd name="connsiteX377" fmla="*/ 22688 w 443927"/>
                  <a:gd name="connsiteY377" fmla="*/ 35889 h 412941"/>
                  <a:gd name="connsiteX378" fmla="*/ 29958 w 443927"/>
                  <a:gd name="connsiteY378" fmla="*/ 18058 h 412941"/>
                  <a:gd name="connsiteX379" fmla="*/ 35444 w 443927"/>
                  <a:gd name="connsiteY379" fmla="*/ 9006 h 412941"/>
                  <a:gd name="connsiteX380" fmla="*/ 38462 w 443927"/>
                  <a:gd name="connsiteY380" fmla="*/ 5028 h 412941"/>
                  <a:gd name="connsiteX381" fmla="*/ 40382 w 443927"/>
                  <a:gd name="connsiteY381" fmla="*/ 3245 h 412941"/>
                  <a:gd name="connsiteX382" fmla="*/ 42714 w 443927"/>
                  <a:gd name="connsiteY382" fmla="*/ 1873 h 412941"/>
                  <a:gd name="connsiteX383" fmla="*/ 47789 w 443927"/>
                  <a:gd name="connsiteY383" fmla="*/ 227 h 412941"/>
                  <a:gd name="connsiteX384" fmla="*/ 51355 w 443927"/>
                  <a:gd name="connsiteY384" fmla="*/ 90 h 412941"/>
                  <a:gd name="connsiteX385" fmla="*/ 56567 w 443927"/>
                  <a:gd name="connsiteY385" fmla="*/ 1325 h 412941"/>
                  <a:gd name="connsiteX386" fmla="*/ 59036 w 443927"/>
                  <a:gd name="connsiteY386" fmla="*/ 2422 h 412941"/>
                  <a:gd name="connsiteX387" fmla="*/ 63013 w 443927"/>
                  <a:gd name="connsiteY387" fmla="*/ 5302 h 412941"/>
                  <a:gd name="connsiteX388" fmla="*/ 66031 w 443927"/>
                  <a:gd name="connsiteY388" fmla="*/ 9006 h 412941"/>
                  <a:gd name="connsiteX389" fmla="*/ 69323 w 443927"/>
                  <a:gd name="connsiteY389" fmla="*/ 15178 h 412941"/>
                  <a:gd name="connsiteX390" fmla="*/ 75769 w 443927"/>
                  <a:gd name="connsiteY390" fmla="*/ 33009 h 412941"/>
                  <a:gd name="connsiteX391" fmla="*/ 78787 w 443927"/>
                  <a:gd name="connsiteY391" fmla="*/ 49056 h 412941"/>
                  <a:gd name="connsiteX392" fmla="*/ 79473 w 443927"/>
                  <a:gd name="connsiteY392" fmla="*/ 64418 h 412941"/>
                  <a:gd name="connsiteX393" fmla="*/ 83999 w 443927"/>
                  <a:gd name="connsiteY393" fmla="*/ 55366 h 412941"/>
                  <a:gd name="connsiteX394" fmla="*/ 87291 w 443927"/>
                  <a:gd name="connsiteY394" fmla="*/ 49056 h 412941"/>
                  <a:gd name="connsiteX395" fmla="*/ 90171 w 443927"/>
                  <a:gd name="connsiteY395" fmla="*/ 44804 h 412941"/>
                  <a:gd name="connsiteX396" fmla="*/ 93463 w 443927"/>
                  <a:gd name="connsiteY396" fmla="*/ 40964 h 412941"/>
                  <a:gd name="connsiteX397" fmla="*/ 97852 w 443927"/>
                  <a:gd name="connsiteY397" fmla="*/ 37946 h 412941"/>
                  <a:gd name="connsiteX398" fmla="*/ 105670 w 443927"/>
                  <a:gd name="connsiteY398" fmla="*/ 35889 h 412941"/>
                  <a:gd name="connsiteX399" fmla="*/ 113351 w 443927"/>
                  <a:gd name="connsiteY399" fmla="*/ 36986 h 412941"/>
                  <a:gd name="connsiteX400" fmla="*/ 126793 w 443927"/>
                  <a:gd name="connsiteY400" fmla="*/ 47136 h 412941"/>
                  <a:gd name="connsiteX401" fmla="*/ 131045 w 443927"/>
                  <a:gd name="connsiteY401" fmla="*/ 56051 h 412941"/>
                  <a:gd name="connsiteX402" fmla="*/ 134062 w 443927"/>
                  <a:gd name="connsiteY402" fmla="*/ 68533 h 412941"/>
                  <a:gd name="connsiteX403" fmla="*/ 136805 w 443927"/>
                  <a:gd name="connsiteY403" fmla="*/ 97611 h 412941"/>
                  <a:gd name="connsiteX404" fmla="*/ 132691 w 443927"/>
                  <a:gd name="connsiteY404" fmla="*/ 136016 h 412941"/>
                  <a:gd name="connsiteX405" fmla="*/ 127616 w 443927"/>
                  <a:gd name="connsiteY405" fmla="*/ 157413 h 412941"/>
                  <a:gd name="connsiteX406" fmla="*/ 126518 w 443927"/>
                  <a:gd name="connsiteY406" fmla="*/ 161939 h 412941"/>
                  <a:gd name="connsiteX407" fmla="*/ 123775 w 443927"/>
                  <a:gd name="connsiteY407" fmla="*/ 170306 h 412941"/>
                  <a:gd name="connsiteX408" fmla="*/ 132005 w 443927"/>
                  <a:gd name="connsiteY408" fmla="*/ 155767 h 412941"/>
                  <a:gd name="connsiteX409" fmla="*/ 153676 w 443927"/>
                  <a:gd name="connsiteY409" fmla="*/ 116539 h 412941"/>
                  <a:gd name="connsiteX410" fmla="*/ 165746 w 443927"/>
                  <a:gd name="connsiteY410" fmla="*/ 95416 h 412941"/>
                  <a:gd name="connsiteX411" fmla="*/ 176856 w 443927"/>
                  <a:gd name="connsiteY411" fmla="*/ 77448 h 412941"/>
                  <a:gd name="connsiteX412" fmla="*/ 179874 w 443927"/>
                  <a:gd name="connsiteY412" fmla="*/ 73059 h 412941"/>
                  <a:gd name="connsiteX413" fmla="*/ 183440 w 443927"/>
                  <a:gd name="connsiteY413" fmla="*/ 67984 h 412941"/>
                  <a:gd name="connsiteX414" fmla="*/ 186594 w 443927"/>
                  <a:gd name="connsiteY414" fmla="*/ 63870 h 412941"/>
                  <a:gd name="connsiteX415" fmla="*/ 199213 w 443927"/>
                  <a:gd name="connsiteY415" fmla="*/ 57560 h 412941"/>
                  <a:gd name="connsiteX416" fmla="*/ 203877 w 443927"/>
                  <a:gd name="connsiteY416" fmla="*/ 58520 h 412941"/>
                  <a:gd name="connsiteX417" fmla="*/ 206894 w 443927"/>
                  <a:gd name="connsiteY417" fmla="*/ 60029 h 412941"/>
                  <a:gd name="connsiteX418" fmla="*/ 209637 w 443927"/>
                  <a:gd name="connsiteY418" fmla="*/ 62224 h 412941"/>
                  <a:gd name="connsiteX419" fmla="*/ 212929 w 443927"/>
                  <a:gd name="connsiteY419" fmla="*/ 65653 h 412941"/>
                  <a:gd name="connsiteX420" fmla="*/ 219650 w 443927"/>
                  <a:gd name="connsiteY420" fmla="*/ 84581 h 412941"/>
                  <a:gd name="connsiteX421" fmla="*/ 220473 w 443927"/>
                  <a:gd name="connsiteY421" fmla="*/ 98297 h 412941"/>
                  <a:gd name="connsiteX422" fmla="*/ 220062 w 443927"/>
                  <a:gd name="connsiteY422" fmla="*/ 111601 h 412941"/>
                  <a:gd name="connsiteX423" fmla="*/ 216221 w 443927"/>
                  <a:gd name="connsiteY423" fmla="*/ 139582 h 412941"/>
                  <a:gd name="connsiteX424" fmla="*/ 212381 w 443927"/>
                  <a:gd name="connsiteY424" fmla="*/ 154258 h 412941"/>
                  <a:gd name="connsiteX425" fmla="*/ 208814 w 443927"/>
                  <a:gd name="connsiteY425" fmla="*/ 164682 h 412941"/>
                  <a:gd name="connsiteX426" fmla="*/ 203739 w 443927"/>
                  <a:gd name="connsiteY426" fmla="*/ 177438 h 412941"/>
                  <a:gd name="connsiteX427" fmla="*/ 187966 w 443927"/>
                  <a:gd name="connsiteY427" fmla="*/ 211728 h 412941"/>
                  <a:gd name="connsiteX428" fmla="*/ 209637 w 443927"/>
                  <a:gd name="connsiteY428" fmla="*/ 178535 h 412941"/>
                  <a:gd name="connsiteX429" fmla="*/ 215261 w 443927"/>
                  <a:gd name="connsiteY429" fmla="*/ 170580 h 412941"/>
                  <a:gd name="connsiteX430" fmla="*/ 222530 w 443927"/>
                  <a:gd name="connsiteY430" fmla="*/ 160019 h 412941"/>
                  <a:gd name="connsiteX431" fmla="*/ 224176 w 443927"/>
                  <a:gd name="connsiteY431" fmla="*/ 157961 h 412941"/>
                  <a:gd name="connsiteX432" fmla="*/ 228428 w 443927"/>
                  <a:gd name="connsiteY432" fmla="*/ 152475 h 412941"/>
                  <a:gd name="connsiteX433" fmla="*/ 236384 w 443927"/>
                  <a:gd name="connsiteY433" fmla="*/ 142325 h 412941"/>
                  <a:gd name="connsiteX434" fmla="*/ 244202 w 443927"/>
                  <a:gd name="connsiteY434" fmla="*/ 132998 h 412941"/>
                  <a:gd name="connsiteX435" fmla="*/ 253940 w 443927"/>
                  <a:gd name="connsiteY435" fmla="*/ 122985 h 412941"/>
                  <a:gd name="connsiteX436" fmla="*/ 263678 w 443927"/>
                  <a:gd name="connsiteY436" fmla="*/ 114619 h 412941"/>
                  <a:gd name="connsiteX437" fmla="*/ 276160 w 443927"/>
                  <a:gd name="connsiteY437" fmla="*/ 105840 h 412941"/>
                  <a:gd name="connsiteX438" fmla="*/ 285350 w 443927"/>
                  <a:gd name="connsiteY438" fmla="*/ 102000 h 412941"/>
                  <a:gd name="connsiteX439" fmla="*/ 290013 w 443927"/>
                  <a:gd name="connsiteY439" fmla="*/ 100903 h 412941"/>
                  <a:gd name="connsiteX440" fmla="*/ 294677 w 443927"/>
                  <a:gd name="connsiteY440" fmla="*/ 100766 h 412941"/>
                  <a:gd name="connsiteX441" fmla="*/ 309353 w 443927"/>
                  <a:gd name="connsiteY441" fmla="*/ 107898 h 412941"/>
                  <a:gd name="connsiteX442" fmla="*/ 312370 w 443927"/>
                  <a:gd name="connsiteY442" fmla="*/ 111738 h 412941"/>
                  <a:gd name="connsiteX443" fmla="*/ 314565 w 443927"/>
                  <a:gd name="connsiteY443" fmla="*/ 115716 h 412941"/>
                  <a:gd name="connsiteX444" fmla="*/ 316211 w 443927"/>
                  <a:gd name="connsiteY444" fmla="*/ 120105 h 412941"/>
                  <a:gd name="connsiteX445" fmla="*/ 317857 w 443927"/>
                  <a:gd name="connsiteY445" fmla="*/ 126003 h 412941"/>
                  <a:gd name="connsiteX446" fmla="*/ 319365 w 443927"/>
                  <a:gd name="connsiteY446" fmla="*/ 137387 h 412941"/>
                  <a:gd name="connsiteX447" fmla="*/ 319503 w 443927"/>
                  <a:gd name="connsiteY447" fmla="*/ 144794 h 412941"/>
                  <a:gd name="connsiteX448" fmla="*/ 319091 w 443927"/>
                  <a:gd name="connsiteY448" fmla="*/ 152475 h 412941"/>
                  <a:gd name="connsiteX449" fmla="*/ 317171 w 443927"/>
                  <a:gd name="connsiteY449" fmla="*/ 164545 h 412941"/>
                  <a:gd name="connsiteX450" fmla="*/ 313742 w 443927"/>
                  <a:gd name="connsiteY450" fmla="*/ 176204 h 412941"/>
                  <a:gd name="connsiteX451" fmla="*/ 308255 w 443927"/>
                  <a:gd name="connsiteY451" fmla="*/ 189234 h 412941"/>
                  <a:gd name="connsiteX452" fmla="*/ 303181 w 443927"/>
                  <a:gd name="connsiteY452" fmla="*/ 198835 h 412941"/>
                  <a:gd name="connsiteX453" fmla="*/ 295911 w 443927"/>
                  <a:gd name="connsiteY453" fmla="*/ 210905 h 412941"/>
                  <a:gd name="connsiteX454" fmla="*/ 293442 w 443927"/>
                  <a:gd name="connsiteY454" fmla="*/ 214608 h 412941"/>
                  <a:gd name="connsiteX455" fmla="*/ 288367 w 443927"/>
                  <a:gd name="connsiteY455" fmla="*/ 222426 h 412941"/>
                  <a:gd name="connsiteX456" fmla="*/ 274377 w 443927"/>
                  <a:gd name="connsiteY456" fmla="*/ 242452 h 412941"/>
                  <a:gd name="connsiteX457" fmla="*/ 273280 w 443927"/>
                  <a:gd name="connsiteY457" fmla="*/ 243961 h 412941"/>
                  <a:gd name="connsiteX458" fmla="*/ 300849 w 443927"/>
                  <a:gd name="connsiteY458" fmla="*/ 213923 h 412941"/>
                  <a:gd name="connsiteX459" fmla="*/ 315799 w 443927"/>
                  <a:gd name="connsiteY459" fmla="*/ 197738 h 412941"/>
                  <a:gd name="connsiteX460" fmla="*/ 329790 w 443927"/>
                  <a:gd name="connsiteY460" fmla="*/ 183885 h 412941"/>
                  <a:gd name="connsiteX461" fmla="*/ 339665 w 443927"/>
                  <a:gd name="connsiteY461" fmla="*/ 175518 h 412941"/>
                  <a:gd name="connsiteX462" fmla="*/ 344329 w 443927"/>
                  <a:gd name="connsiteY462" fmla="*/ 172226 h 412941"/>
                  <a:gd name="connsiteX463" fmla="*/ 351324 w 443927"/>
                  <a:gd name="connsiteY463" fmla="*/ 168111 h 412941"/>
                  <a:gd name="connsiteX464" fmla="*/ 360925 w 443927"/>
                  <a:gd name="connsiteY464" fmla="*/ 164682 h 412941"/>
                  <a:gd name="connsiteX465" fmla="*/ 365725 w 443927"/>
                  <a:gd name="connsiteY465" fmla="*/ 164133 h 412941"/>
                  <a:gd name="connsiteX466" fmla="*/ 370115 w 443927"/>
                  <a:gd name="connsiteY466" fmla="*/ 164545 h 412941"/>
                  <a:gd name="connsiteX467" fmla="*/ 376973 w 443927"/>
                  <a:gd name="connsiteY467" fmla="*/ 167151 h 412941"/>
                  <a:gd name="connsiteX468" fmla="*/ 379304 w 443927"/>
                  <a:gd name="connsiteY468" fmla="*/ 169071 h 412941"/>
                  <a:gd name="connsiteX469" fmla="*/ 382322 w 443927"/>
                  <a:gd name="connsiteY469" fmla="*/ 173049 h 412941"/>
                  <a:gd name="connsiteX470" fmla="*/ 384105 w 443927"/>
                  <a:gd name="connsiteY470" fmla="*/ 177027 h 412941"/>
                  <a:gd name="connsiteX471" fmla="*/ 384791 w 443927"/>
                  <a:gd name="connsiteY471" fmla="*/ 180181 h 412941"/>
                  <a:gd name="connsiteX472" fmla="*/ 385065 w 443927"/>
                  <a:gd name="connsiteY472" fmla="*/ 185119 h 412941"/>
                  <a:gd name="connsiteX473" fmla="*/ 384654 w 443927"/>
                  <a:gd name="connsiteY473" fmla="*/ 190057 h 412941"/>
                  <a:gd name="connsiteX474" fmla="*/ 382048 w 443927"/>
                  <a:gd name="connsiteY474" fmla="*/ 200618 h 412941"/>
                  <a:gd name="connsiteX475" fmla="*/ 375327 w 443927"/>
                  <a:gd name="connsiteY475" fmla="*/ 216940 h 412941"/>
                  <a:gd name="connsiteX476" fmla="*/ 363805 w 443927"/>
                  <a:gd name="connsiteY476" fmla="*/ 238474 h 412941"/>
                  <a:gd name="connsiteX477" fmla="*/ 355987 w 443927"/>
                  <a:gd name="connsiteY477" fmla="*/ 251779 h 412941"/>
                  <a:gd name="connsiteX478" fmla="*/ 350089 w 443927"/>
                  <a:gd name="connsiteY478" fmla="*/ 261106 h 412941"/>
                  <a:gd name="connsiteX479" fmla="*/ 346797 w 443927"/>
                  <a:gd name="connsiteY479" fmla="*/ 266181 h 412941"/>
                  <a:gd name="connsiteX480" fmla="*/ 341037 w 443927"/>
                  <a:gd name="connsiteY480" fmla="*/ 274547 h 412941"/>
                  <a:gd name="connsiteX481" fmla="*/ 337196 w 443927"/>
                  <a:gd name="connsiteY481" fmla="*/ 280034 h 412941"/>
                  <a:gd name="connsiteX482" fmla="*/ 327184 w 443927"/>
                  <a:gd name="connsiteY482" fmla="*/ 293064 h 412941"/>
                  <a:gd name="connsiteX483" fmla="*/ 326772 w 443927"/>
                  <a:gd name="connsiteY483" fmla="*/ 293475 h 412941"/>
                  <a:gd name="connsiteX484" fmla="*/ 326909 w 443927"/>
                  <a:gd name="connsiteY484" fmla="*/ 293338 h 412941"/>
                  <a:gd name="connsiteX485" fmla="*/ 329378 w 443927"/>
                  <a:gd name="connsiteY485" fmla="*/ 291555 h 412941"/>
                  <a:gd name="connsiteX486" fmla="*/ 335002 w 443927"/>
                  <a:gd name="connsiteY486" fmla="*/ 287440 h 412941"/>
                  <a:gd name="connsiteX487" fmla="*/ 345974 w 443927"/>
                  <a:gd name="connsiteY487" fmla="*/ 279485 h 412941"/>
                  <a:gd name="connsiteX488" fmla="*/ 352284 w 443927"/>
                  <a:gd name="connsiteY488" fmla="*/ 275507 h 412941"/>
                  <a:gd name="connsiteX489" fmla="*/ 364628 w 443927"/>
                  <a:gd name="connsiteY489" fmla="*/ 267826 h 412941"/>
                  <a:gd name="connsiteX490" fmla="*/ 371898 w 443927"/>
                  <a:gd name="connsiteY490" fmla="*/ 264123 h 412941"/>
                  <a:gd name="connsiteX491" fmla="*/ 378619 w 443927"/>
                  <a:gd name="connsiteY491" fmla="*/ 260694 h 412941"/>
                  <a:gd name="connsiteX492" fmla="*/ 382459 w 443927"/>
                  <a:gd name="connsiteY492" fmla="*/ 258774 h 412941"/>
                  <a:gd name="connsiteX493" fmla="*/ 393569 w 443927"/>
                  <a:gd name="connsiteY493" fmla="*/ 253973 h 412941"/>
                  <a:gd name="connsiteX494" fmla="*/ 413731 w 443927"/>
                  <a:gd name="connsiteY494" fmla="*/ 247252 h 412941"/>
                  <a:gd name="connsiteX495" fmla="*/ 424430 w 443927"/>
                  <a:gd name="connsiteY495" fmla="*/ 246155 h 412941"/>
                  <a:gd name="connsiteX496" fmla="*/ 427859 w 443927"/>
                  <a:gd name="connsiteY496" fmla="*/ 246567 h 412941"/>
                  <a:gd name="connsiteX497" fmla="*/ 432523 w 443927"/>
                  <a:gd name="connsiteY497" fmla="*/ 247801 h 412941"/>
                  <a:gd name="connsiteX498" fmla="*/ 436637 w 443927"/>
                  <a:gd name="connsiteY498" fmla="*/ 250133 h 412941"/>
                  <a:gd name="connsiteX499" fmla="*/ 438969 w 443927"/>
                  <a:gd name="connsiteY499" fmla="*/ 252190 h 412941"/>
                  <a:gd name="connsiteX500" fmla="*/ 440752 w 443927"/>
                  <a:gd name="connsiteY500" fmla="*/ 254522 h 412941"/>
                  <a:gd name="connsiteX501" fmla="*/ 442810 w 443927"/>
                  <a:gd name="connsiteY501" fmla="*/ 259185 h 412941"/>
                  <a:gd name="connsiteX502" fmla="*/ 443770 w 443927"/>
                  <a:gd name="connsiteY502" fmla="*/ 263437 h 412941"/>
                  <a:gd name="connsiteX503" fmla="*/ 443770 w 443927"/>
                  <a:gd name="connsiteY503" fmla="*/ 268375 h 412941"/>
                  <a:gd name="connsiteX504" fmla="*/ 441575 w 443927"/>
                  <a:gd name="connsiteY504" fmla="*/ 278388 h 412941"/>
                  <a:gd name="connsiteX505" fmla="*/ 437597 w 443927"/>
                  <a:gd name="connsiteY505" fmla="*/ 287989 h 412941"/>
                  <a:gd name="connsiteX506" fmla="*/ 430054 w 443927"/>
                  <a:gd name="connsiteY506" fmla="*/ 300745 h 412941"/>
                  <a:gd name="connsiteX507" fmla="*/ 404542 w 443927"/>
                  <a:gd name="connsiteY507" fmla="*/ 333663 h 412941"/>
                  <a:gd name="connsiteX508" fmla="*/ 384379 w 443927"/>
                  <a:gd name="connsiteY508" fmla="*/ 357941 h 412941"/>
                  <a:gd name="connsiteX509" fmla="*/ 364765 w 443927"/>
                  <a:gd name="connsiteY509" fmla="*/ 381806 h 412941"/>
                  <a:gd name="connsiteX510" fmla="*/ 356536 w 443927"/>
                  <a:gd name="connsiteY510" fmla="*/ 391956 h 412941"/>
                  <a:gd name="connsiteX511" fmla="*/ 356261 w 443927"/>
                  <a:gd name="connsiteY511" fmla="*/ 392231 h 412941"/>
                  <a:gd name="connsiteX512" fmla="*/ 355713 w 443927"/>
                  <a:gd name="connsiteY512" fmla="*/ 398951 h 412941"/>
                  <a:gd name="connsiteX513" fmla="*/ 349541 w 443927"/>
                  <a:gd name="connsiteY513" fmla="*/ 405261 h 412941"/>
                  <a:gd name="connsiteX514" fmla="*/ 342271 w 443927"/>
                  <a:gd name="connsiteY514" fmla="*/ 411844 h 412941"/>
                  <a:gd name="connsiteX515" fmla="*/ 339116 w 443927"/>
                  <a:gd name="connsiteY515" fmla="*/ 412942 h 412941"/>
                  <a:gd name="connsiteX516" fmla="*/ 333081 w 443927"/>
                  <a:gd name="connsiteY516" fmla="*/ 406907 h 41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</a:cxnLst>
                <a:rect l="l" t="t" r="r" b="b"/>
                <a:pathLst>
                  <a:path w="443927" h="412941">
                    <a:moveTo>
                      <a:pt x="333081" y="406907"/>
                    </a:moveTo>
                    <a:cubicBezTo>
                      <a:pt x="333081" y="405809"/>
                      <a:pt x="333081" y="404575"/>
                      <a:pt x="333493" y="403615"/>
                    </a:cubicBezTo>
                    <a:cubicBezTo>
                      <a:pt x="333904" y="402792"/>
                      <a:pt x="334179" y="402106"/>
                      <a:pt x="334590" y="401283"/>
                    </a:cubicBezTo>
                    <a:cubicBezTo>
                      <a:pt x="335413" y="400049"/>
                      <a:pt x="336236" y="398677"/>
                      <a:pt x="337196" y="397580"/>
                    </a:cubicBezTo>
                    <a:cubicBezTo>
                      <a:pt x="339116" y="394699"/>
                      <a:pt x="341448" y="392093"/>
                      <a:pt x="343643" y="389487"/>
                    </a:cubicBezTo>
                    <a:cubicBezTo>
                      <a:pt x="346935" y="385373"/>
                      <a:pt x="350364" y="381121"/>
                      <a:pt x="353793" y="377006"/>
                    </a:cubicBezTo>
                    <a:cubicBezTo>
                      <a:pt x="360102" y="369325"/>
                      <a:pt x="366411" y="361781"/>
                      <a:pt x="372858" y="354237"/>
                    </a:cubicBezTo>
                    <a:cubicBezTo>
                      <a:pt x="380539" y="345185"/>
                      <a:pt x="388083" y="336269"/>
                      <a:pt x="395626" y="327354"/>
                    </a:cubicBezTo>
                    <a:cubicBezTo>
                      <a:pt x="398918" y="323513"/>
                      <a:pt x="402073" y="319673"/>
                      <a:pt x="405228" y="315695"/>
                    </a:cubicBezTo>
                    <a:cubicBezTo>
                      <a:pt x="407148" y="313364"/>
                      <a:pt x="409205" y="310895"/>
                      <a:pt x="411125" y="308563"/>
                    </a:cubicBezTo>
                    <a:cubicBezTo>
                      <a:pt x="415103" y="303762"/>
                      <a:pt x="418669" y="298825"/>
                      <a:pt x="422098" y="293750"/>
                    </a:cubicBezTo>
                    <a:cubicBezTo>
                      <a:pt x="421961" y="293887"/>
                      <a:pt x="421824" y="294024"/>
                      <a:pt x="421687" y="294161"/>
                    </a:cubicBezTo>
                    <a:cubicBezTo>
                      <a:pt x="424293" y="290184"/>
                      <a:pt x="426762" y="286206"/>
                      <a:pt x="428956" y="281954"/>
                    </a:cubicBezTo>
                    <a:cubicBezTo>
                      <a:pt x="428819" y="282228"/>
                      <a:pt x="428682" y="282365"/>
                      <a:pt x="428682" y="282503"/>
                    </a:cubicBezTo>
                    <a:cubicBezTo>
                      <a:pt x="429642" y="280445"/>
                      <a:pt x="430602" y="278525"/>
                      <a:pt x="431425" y="276330"/>
                    </a:cubicBezTo>
                    <a:cubicBezTo>
                      <a:pt x="432385" y="273724"/>
                      <a:pt x="433071" y="271118"/>
                      <a:pt x="433620" y="268512"/>
                    </a:cubicBezTo>
                    <a:cubicBezTo>
                      <a:pt x="433757" y="267826"/>
                      <a:pt x="433757" y="267141"/>
                      <a:pt x="433894" y="266592"/>
                    </a:cubicBezTo>
                    <a:cubicBezTo>
                      <a:pt x="433894" y="266866"/>
                      <a:pt x="433894" y="267003"/>
                      <a:pt x="433894" y="267278"/>
                    </a:cubicBezTo>
                    <a:cubicBezTo>
                      <a:pt x="434031" y="265769"/>
                      <a:pt x="434031" y="264397"/>
                      <a:pt x="433894" y="262889"/>
                    </a:cubicBezTo>
                    <a:cubicBezTo>
                      <a:pt x="433894" y="263163"/>
                      <a:pt x="433894" y="263300"/>
                      <a:pt x="433894" y="263574"/>
                    </a:cubicBezTo>
                    <a:cubicBezTo>
                      <a:pt x="433757" y="263026"/>
                      <a:pt x="433757" y="262477"/>
                      <a:pt x="433620" y="262066"/>
                    </a:cubicBezTo>
                    <a:cubicBezTo>
                      <a:pt x="433620" y="262203"/>
                      <a:pt x="433620" y="262340"/>
                      <a:pt x="433620" y="262477"/>
                    </a:cubicBezTo>
                    <a:cubicBezTo>
                      <a:pt x="433483" y="261929"/>
                      <a:pt x="433345" y="261380"/>
                      <a:pt x="433208" y="260831"/>
                    </a:cubicBezTo>
                    <a:cubicBezTo>
                      <a:pt x="433071" y="260420"/>
                      <a:pt x="432934" y="260145"/>
                      <a:pt x="432797" y="259734"/>
                    </a:cubicBezTo>
                    <a:cubicBezTo>
                      <a:pt x="432523" y="259323"/>
                      <a:pt x="432385" y="259048"/>
                      <a:pt x="432111" y="258637"/>
                    </a:cubicBezTo>
                    <a:cubicBezTo>
                      <a:pt x="431974" y="258362"/>
                      <a:pt x="431699" y="258088"/>
                      <a:pt x="431562" y="257951"/>
                    </a:cubicBezTo>
                    <a:cubicBezTo>
                      <a:pt x="431288" y="257814"/>
                      <a:pt x="431151" y="257539"/>
                      <a:pt x="430876" y="257402"/>
                    </a:cubicBezTo>
                    <a:cubicBezTo>
                      <a:pt x="430465" y="257128"/>
                      <a:pt x="430191" y="256991"/>
                      <a:pt x="429779" y="256716"/>
                    </a:cubicBezTo>
                    <a:cubicBezTo>
                      <a:pt x="429231" y="256442"/>
                      <a:pt x="428682" y="256168"/>
                      <a:pt x="428133" y="256031"/>
                    </a:cubicBezTo>
                    <a:cubicBezTo>
                      <a:pt x="427859" y="255894"/>
                      <a:pt x="427447" y="255756"/>
                      <a:pt x="427173" y="255756"/>
                    </a:cubicBezTo>
                    <a:cubicBezTo>
                      <a:pt x="426487" y="255619"/>
                      <a:pt x="425939" y="255482"/>
                      <a:pt x="425390" y="255482"/>
                    </a:cubicBezTo>
                    <a:cubicBezTo>
                      <a:pt x="425390" y="255482"/>
                      <a:pt x="425390" y="255482"/>
                      <a:pt x="425527" y="255482"/>
                    </a:cubicBezTo>
                    <a:cubicBezTo>
                      <a:pt x="424293" y="255345"/>
                      <a:pt x="422921" y="255345"/>
                      <a:pt x="421687" y="255482"/>
                    </a:cubicBezTo>
                    <a:cubicBezTo>
                      <a:pt x="421961" y="255482"/>
                      <a:pt x="422098" y="255482"/>
                      <a:pt x="422373" y="255482"/>
                    </a:cubicBezTo>
                    <a:cubicBezTo>
                      <a:pt x="420727" y="255619"/>
                      <a:pt x="419218" y="255756"/>
                      <a:pt x="417709" y="256031"/>
                    </a:cubicBezTo>
                    <a:cubicBezTo>
                      <a:pt x="417983" y="256031"/>
                      <a:pt x="418121" y="255894"/>
                      <a:pt x="418395" y="255894"/>
                    </a:cubicBezTo>
                    <a:cubicBezTo>
                      <a:pt x="414417" y="256716"/>
                      <a:pt x="410577" y="257951"/>
                      <a:pt x="406873" y="259185"/>
                    </a:cubicBezTo>
                    <a:cubicBezTo>
                      <a:pt x="406873" y="259185"/>
                      <a:pt x="407011" y="259185"/>
                      <a:pt x="407011" y="259185"/>
                    </a:cubicBezTo>
                    <a:cubicBezTo>
                      <a:pt x="402896" y="260694"/>
                      <a:pt x="398918" y="262340"/>
                      <a:pt x="394941" y="264123"/>
                    </a:cubicBezTo>
                    <a:cubicBezTo>
                      <a:pt x="391923" y="265358"/>
                      <a:pt x="389043" y="266729"/>
                      <a:pt x="386162" y="267964"/>
                    </a:cubicBezTo>
                    <a:cubicBezTo>
                      <a:pt x="386162" y="267964"/>
                      <a:pt x="386299" y="267964"/>
                      <a:pt x="386299" y="267826"/>
                    </a:cubicBezTo>
                    <a:cubicBezTo>
                      <a:pt x="383556" y="269335"/>
                      <a:pt x="380676" y="270707"/>
                      <a:pt x="377933" y="272216"/>
                    </a:cubicBezTo>
                    <a:cubicBezTo>
                      <a:pt x="375875" y="273313"/>
                      <a:pt x="373955" y="274273"/>
                      <a:pt x="371898" y="275370"/>
                    </a:cubicBezTo>
                    <a:cubicBezTo>
                      <a:pt x="371212" y="275645"/>
                      <a:pt x="370663" y="276056"/>
                      <a:pt x="369977" y="276330"/>
                    </a:cubicBezTo>
                    <a:cubicBezTo>
                      <a:pt x="364080" y="280034"/>
                      <a:pt x="358182" y="283600"/>
                      <a:pt x="352284" y="287303"/>
                    </a:cubicBezTo>
                    <a:cubicBezTo>
                      <a:pt x="346935" y="291144"/>
                      <a:pt x="341585" y="294984"/>
                      <a:pt x="336236" y="298825"/>
                    </a:cubicBezTo>
                    <a:cubicBezTo>
                      <a:pt x="335002" y="299785"/>
                      <a:pt x="333630" y="300745"/>
                      <a:pt x="332396" y="301705"/>
                    </a:cubicBezTo>
                    <a:cubicBezTo>
                      <a:pt x="329652" y="304037"/>
                      <a:pt x="326772" y="306231"/>
                      <a:pt x="324029" y="308563"/>
                    </a:cubicBezTo>
                    <a:cubicBezTo>
                      <a:pt x="319777" y="311992"/>
                      <a:pt x="315525" y="315421"/>
                      <a:pt x="311410" y="318987"/>
                    </a:cubicBezTo>
                    <a:cubicBezTo>
                      <a:pt x="308393" y="321456"/>
                      <a:pt x="305375" y="323925"/>
                      <a:pt x="302358" y="326531"/>
                    </a:cubicBezTo>
                    <a:cubicBezTo>
                      <a:pt x="301260" y="327354"/>
                      <a:pt x="300300" y="328177"/>
                      <a:pt x="299203" y="329137"/>
                    </a:cubicBezTo>
                    <a:cubicBezTo>
                      <a:pt x="297831" y="330234"/>
                      <a:pt x="296460" y="331469"/>
                      <a:pt x="294951" y="332292"/>
                    </a:cubicBezTo>
                    <a:cubicBezTo>
                      <a:pt x="294265" y="332703"/>
                      <a:pt x="293579" y="333115"/>
                      <a:pt x="293031" y="333526"/>
                    </a:cubicBezTo>
                    <a:cubicBezTo>
                      <a:pt x="292208" y="333938"/>
                      <a:pt x="291248" y="334349"/>
                      <a:pt x="290287" y="334623"/>
                    </a:cubicBezTo>
                    <a:cubicBezTo>
                      <a:pt x="288367" y="335309"/>
                      <a:pt x="286173" y="335035"/>
                      <a:pt x="284664" y="333526"/>
                    </a:cubicBezTo>
                    <a:cubicBezTo>
                      <a:pt x="283155" y="332154"/>
                      <a:pt x="282744" y="329823"/>
                      <a:pt x="283567" y="327903"/>
                    </a:cubicBezTo>
                    <a:cubicBezTo>
                      <a:pt x="283978" y="326942"/>
                      <a:pt x="284252" y="325982"/>
                      <a:pt x="284801" y="325296"/>
                    </a:cubicBezTo>
                    <a:cubicBezTo>
                      <a:pt x="285898" y="323925"/>
                      <a:pt x="286858" y="322828"/>
                      <a:pt x="288093" y="321593"/>
                    </a:cubicBezTo>
                    <a:cubicBezTo>
                      <a:pt x="289465" y="320084"/>
                      <a:pt x="290836" y="318576"/>
                      <a:pt x="292208" y="317067"/>
                    </a:cubicBezTo>
                    <a:cubicBezTo>
                      <a:pt x="295225" y="313775"/>
                      <a:pt x="298243" y="310483"/>
                      <a:pt x="301123" y="307191"/>
                    </a:cubicBezTo>
                    <a:cubicBezTo>
                      <a:pt x="300986" y="307329"/>
                      <a:pt x="300986" y="307466"/>
                      <a:pt x="300849" y="307466"/>
                    </a:cubicBezTo>
                    <a:cubicBezTo>
                      <a:pt x="302769" y="305408"/>
                      <a:pt x="304552" y="303214"/>
                      <a:pt x="306472" y="301156"/>
                    </a:cubicBezTo>
                    <a:cubicBezTo>
                      <a:pt x="306472" y="301156"/>
                      <a:pt x="306472" y="301156"/>
                      <a:pt x="306472" y="301156"/>
                    </a:cubicBezTo>
                    <a:cubicBezTo>
                      <a:pt x="306472" y="301156"/>
                      <a:pt x="306610" y="301019"/>
                      <a:pt x="306610" y="301019"/>
                    </a:cubicBezTo>
                    <a:cubicBezTo>
                      <a:pt x="306747" y="300882"/>
                      <a:pt x="306747" y="300745"/>
                      <a:pt x="306884" y="300608"/>
                    </a:cubicBezTo>
                    <a:cubicBezTo>
                      <a:pt x="306884" y="300608"/>
                      <a:pt x="306884" y="300608"/>
                      <a:pt x="306747" y="300745"/>
                    </a:cubicBezTo>
                    <a:cubicBezTo>
                      <a:pt x="312096" y="294573"/>
                      <a:pt x="317582" y="288400"/>
                      <a:pt x="322520" y="281954"/>
                    </a:cubicBezTo>
                    <a:cubicBezTo>
                      <a:pt x="325126" y="278525"/>
                      <a:pt x="328006" y="275096"/>
                      <a:pt x="330475" y="271530"/>
                    </a:cubicBezTo>
                    <a:cubicBezTo>
                      <a:pt x="333356" y="267415"/>
                      <a:pt x="336099" y="263437"/>
                      <a:pt x="338979" y="259323"/>
                    </a:cubicBezTo>
                    <a:cubicBezTo>
                      <a:pt x="338842" y="259460"/>
                      <a:pt x="338705" y="259734"/>
                      <a:pt x="338705" y="259871"/>
                    </a:cubicBezTo>
                    <a:cubicBezTo>
                      <a:pt x="340762" y="256716"/>
                      <a:pt x="342683" y="253562"/>
                      <a:pt x="344740" y="250407"/>
                    </a:cubicBezTo>
                    <a:cubicBezTo>
                      <a:pt x="346386" y="247938"/>
                      <a:pt x="348032" y="245469"/>
                      <a:pt x="349403" y="243000"/>
                    </a:cubicBezTo>
                    <a:cubicBezTo>
                      <a:pt x="351872" y="238749"/>
                      <a:pt x="354478" y="234359"/>
                      <a:pt x="356947" y="229970"/>
                    </a:cubicBezTo>
                    <a:cubicBezTo>
                      <a:pt x="359828" y="225033"/>
                      <a:pt x="362434" y="219958"/>
                      <a:pt x="365177" y="214883"/>
                    </a:cubicBezTo>
                    <a:cubicBezTo>
                      <a:pt x="365177" y="214883"/>
                      <a:pt x="365177" y="214883"/>
                      <a:pt x="365177" y="214883"/>
                    </a:cubicBezTo>
                    <a:cubicBezTo>
                      <a:pt x="365177" y="214746"/>
                      <a:pt x="365314" y="214746"/>
                      <a:pt x="365314" y="214608"/>
                    </a:cubicBezTo>
                    <a:cubicBezTo>
                      <a:pt x="365314" y="214471"/>
                      <a:pt x="365451" y="214471"/>
                      <a:pt x="365451" y="214334"/>
                    </a:cubicBezTo>
                    <a:cubicBezTo>
                      <a:pt x="365451" y="214334"/>
                      <a:pt x="365451" y="214334"/>
                      <a:pt x="365451" y="214471"/>
                    </a:cubicBezTo>
                    <a:cubicBezTo>
                      <a:pt x="368332" y="208573"/>
                      <a:pt x="370801" y="202538"/>
                      <a:pt x="372995" y="196503"/>
                    </a:cubicBezTo>
                    <a:cubicBezTo>
                      <a:pt x="372995" y="196640"/>
                      <a:pt x="372858" y="196915"/>
                      <a:pt x="372858" y="197052"/>
                    </a:cubicBezTo>
                    <a:cubicBezTo>
                      <a:pt x="373406" y="195406"/>
                      <a:pt x="373818" y="193897"/>
                      <a:pt x="374230" y="192251"/>
                    </a:cubicBezTo>
                    <a:cubicBezTo>
                      <a:pt x="374230" y="192388"/>
                      <a:pt x="374230" y="192388"/>
                      <a:pt x="374230" y="192526"/>
                    </a:cubicBezTo>
                    <a:cubicBezTo>
                      <a:pt x="374778" y="189782"/>
                      <a:pt x="375190" y="187176"/>
                      <a:pt x="375464" y="184433"/>
                    </a:cubicBezTo>
                    <a:cubicBezTo>
                      <a:pt x="375464" y="183885"/>
                      <a:pt x="375464" y="183199"/>
                      <a:pt x="375464" y="182650"/>
                    </a:cubicBezTo>
                    <a:cubicBezTo>
                      <a:pt x="375464" y="182101"/>
                      <a:pt x="375327" y="181553"/>
                      <a:pt x="375327" y="181004"/>
                    </a:cubicBezTo>
                    <a:cubicBezTo>
                      <a:pt x="375190" y="180593"/>
                      <a:pt x="375052" y="180044"/>
                      <a:pt x="375052" y="179633"/>
                    </a:cubicBezTo>
                    <a:cubicBezTo>
                      <a:pt x="374915" y="179221"/>
                      <a:pt x="374778" y="178810"/>
                      <a:pt x="374504" y="178398"/>
                    </a:cubicBezTo>
                    <a:cubicBezTo>
                      <a:pt x="374504" y="178535"/>
                      <a:pt x="374641" y="178535"/>
                      <a:pt x="374641" y="178672"/>
                    </a:cubicBezTo>
                    <a:cubicBezTo>
                      <a:pt x="374367" y="178261"/>
                      <a:pt x="374092" y="177712"/>
                      <a:pt x="373955" y="177301"/>
                    </a:cubicBezTo>
                    <a:cubicBezTo>
                      <a:pt x="373681" y="176889"/>
                      <a:pt x="373406" y="176478"/>
                      <a:pt x="373132" y="176066"/>
                    </a:cubicBezTo>
                    <a:cubicBezTo>
                      <a:pt x="373269" y="176204"/>
                      <a:pt x="373406" y="176341"/>
                      <a:pt x="373544" y="176478"/>
                    </a:cubicBezTo>
                    <a:cubicBezTo>
                      <a:pt x="373132" y="176066"/>
                      <a:pt x="372721" y="175518"/>
                      <a:pt x="372309" y="175106"/>
                    </a:cubicBezTo>
                    <a:cubicBezTo>
                      <a:pt x="372309" y="175106"/>
                      <a:pt x="372309" y="175106"/>
                      <a:pt x="372309" y="175106"/>
                    </a:cubicBezTo>
                    <a:cubicBezTo>
                      <a:pt x="372035" y="174969"/>
                      <a:pt x="371761" y="174695"/>
                      <a:pt x="371623" y="174558"/>
                    </a:cubicBezTo>
                    <a:cubicBezTo>
                      <a:pt x="371349" y="174420"/>
                      <a:pt x="370938" y="174146"/>
                      <a:pt x="370663" y="174009"/>
                    </a:cubicBezTo>
                    <a:cubicBezTo>
                      <a:pt x="369703" y="173735"/>
                      <a:pt x="368880" y="173460"/>
                      <a:pt x="367920" y="173323"/>
                    </a:cubicBezTo>
                    <a:cubicBezTo>
                      <a:pt x="368194" y="173323"/>
                      <a:pt x="368332" y="173460"/>
                      <a:pt x="368606" y="173460"/>
                    </a:cubicBezTo>
                    <a:cubicBezTo>
                      <a:pt x="368057" y="173460"/>
                      <a:pt x="367509" y="173323"/>
                      <a:pt x="366960" y="173323"/>
                    </a:cubicBezTo>
                    <a:cubicBezTo>
                      <a:pt x="366548" y="173323"/>
                      <a:pt x="366000" y="173323"/>
                      <a:pt x="365588" y="173323"/>
                    </a:cubicBezTo>
                    <a:cubicBezTo>
                      <a:pt x="365177" y="173323"/>
                      <a:pt x="364765" y="173323"/>
                      <a:pt x="364354" y="173460"/>
                    </a:cubicBezTo>
                    <a:cubicBezTo>
                      <a:pt x="364491" y="173460"/>
                      <a:pt x="364628" y="173460"/>
                      <a:pt x="364765" y="173323"/>
                    </a:cubicBezTo>
                    <a:cubicBezTo>
                      <a:pt x="364491" y="173323"/>
                      <a:pt x="364354" y="173323"/>
                      <a:pt x="364080" y="173460"/>
                    </a:cubicBezTo>
                    <a:lnTo>
                      <a:pt x="364080" y="173460"/>
                    </a:lnTo>
                    <a:lnTo>
                      <a:pt x="364080" y="173460"/>
                    </a:lnTo>
                    <a:cubicBezTo>
                      <a:pt x="362845" y="173735"/>
                      <a:pt x="361748" y="174009"/>
                      <a:pt x="360651" y="174420"/>
                    </a:cubicBezTo>
                    <a:cubicBezTo>
                      <a:pt x="360925" y="174420"/>
                      <a:pt x="361062" y="174283"/>
                      <a:pt x="361336" y="174146"/>
                    </a:cubicBezTo>
                    <a:cubicBezTo>
                      <a:pt x="359279" y="174969"/>
                      <a:pt x="357222" y="175792"/>
                      <a:pt x="355164" y="176752"/>
                    </a:cubicBezTo>
                    <a:cubicBezTo>
                      <a:pt x="354067" y="177438"/>
                      <a:pt x="352970" y="177987"/>
                      <a:pt x="351872" y="178810"/>
                    </a:cubicBezTo>
                    <a:cubicBezTo>
                      <a:pt x="351872" y="178810"/>
                      <a:pt x="351872" y="178810"/>
                      <a:pt x="351872" y="178810"/>
                    </a:cubicBezTo>
                    <a:cubicBezTo>
                      <a:pt x="349815" y="180181"/>
                      <a:pt x="347758" y="181690"/>
                      <a:pt x="345837" y="183199"/>
                    </a:cubicBezTo>
                    <a:cubicBezTo>
                      <a:pt x="344054" y="184570"/>
                      <a:pt x="342271" y="186079"/>
                      <a:pt x="340625" y="187588"/>
                    </a:cubicBezTo>
                    <a:cubicBezTo>
                      <a:pt x="340625" y="187588"/>
                      <a:pt x="340625" y="187588"/>
                      <a:pt x="340625" y="187588"/>
                    </a:cubicBezTo>
                    <a:cubicBezTo>
                      <a:pt x="340625" y="187588"/>
                      <a:pt x="340625" y="187588"/>
                      <a:pt x="340488" y="187725"/>
                    </a:cubicBezTo>
                    <a:cubicBezTo>
                      <a:pt x="340488" y="187725"/>
                      <a:pt x="340488" y="187725"/>
                      <a:pt x="340351" y="187862"/>
                    </a:cubicBezTo>
                    <a:cubicBezTo>
                      <a:pt x="340351" y="187862"/>
                      <a:pt x="340351" y="187862"/>
                      <a:pt x="340351" y="187862"/>
                    </a:cubicBezTo>
                    <a:cubicBezTo>
                      <a:pt x="329515" y="197738"/>
                      <a:pt x="319640" y="208436"/>
                      <a:pt x="309901" y="219272"/>
                    </a:cubicBezTo>
                    <a:cubicBezTo>
                      <a:pt x="305375" y="224210"/>
                      <a:pt x="300849" y="229147"/>
                      <a:pt x="296460" y="234085"/>
                    </a:cubicBezTo>
                    <a:cubicBezTo>
                      <a:pt x="292756" y="238200"/>
                      <a:pt x="288916" y="242178"/>
                      <a:pt x="285075" y="246292"/>
                    </a:cubicBezTo>
                    <a:cubicBezTo>
                      <a:pt x="277943" y="253973"/>
                      <a:pt x="270674" y="261380"/>
                      <a:pt x="263130" y="268787"/>
                    </a:cubicBezTo>
                    <a:cubicBezTo>
                      <a:pt x="259426" y="272353"/>
                      <a:pt x="255723" y="275919"/>
                      <a:pt x="252020" y="279485"/>
                    </a:cubicBezTo>
                    <a:cubicBezTo>
                      <a:pt x="250100" y="281268"/>
                      <a:pt x="248179" y="283051"/>
                      <a:pt x="246259" y="284834"/>
                    </a:cubicBezTo>
                    <a:cubicBezTo>
                      <a:pt x="245573" y="285520"/>
                      <a:pt x="244750" y="286206"/>
                      <a:pt x="244065" y="286892"/>
                    </a:cubicBezTo>
                    <a:cubicBezTo>
                      <a:pt x="243379" y="287577"/>
                      <a:pt x="242693" y="287989"/>
                      <a:pt x="241870" y="288400"/>
                    </a:cubicBezTo>
                    <a:cubicBezTo>
                      <a:pt x="240773" y="289086"/>
                      <a:pt x="239538" y="289086"/>
                      <a:pt x="238304" y="289086"/>
                    </a:cubicBezTo>
                    <a:cubicBezTo>
                      <a:pt x="234875" y="289086"/>
                      <a:pt x="231994" y="285109"/>
                      <a:pt x="233503" y="281954"/>
                    </a:cubicBezTo>
                    <a:cubicBezTo>
                      <a:pt x="234326" y="280171"/>
                      <a:pt x="235012" y="278936"/>
                      <a:pt x="235972" y="277290"/>
                    </a:cubicBezTo>
                    <a:cubicBezTo>
                      <a:pt x="236521" y="276468"/>
                      <a:pt x="237069" y="275645"/>
                      <a:pt x="237755" y="274684"/>
                    </a:cubicBezTo>
                    <a:cubicBezTo>
                      <a:pt x="238852" y="273039"/>
                      <a:pt x="239950" y="271530"/>
                      <a:pt x="241184" y="269884"/>
                    </a:cubicBezTo>
                    <a:cubicBezTo>
                      <a:pt x="243379" y="266866"/>
                      <a:pt x="245573" y="263712"/>
                      <a:pt x="247768" y="260694"/>
                    </a:cubicBezTo>
                    <a:cubicBezTo>
                      <a:pt x="252157" y="254796"/>
                      <a:pt x="256546" y="248898"/>
                      <a:pt x="260798" y="242863"/>
                    </a:cubicBezTo>
                    <a:cubicBezTo>
                      <a:pt x="265187" y="236965"/>
                      <a:pt x="269439" y="231068"/>
                      <a:pt x="273691" y="225170"/>
                    </a:cubicBezTo>
                    <a:cubicBezTo>
                      <a:pt x="275749" y="222289"/>
                      <a:pt x="277806" y="219409"/>
                      <a:pt x="279863" y="216391"/>
                    </a:cubicBezTo>
                    <a:cubicBezTo>
                      <a:pt x="282469" y="212688"/>
                      <a:pt x="284938" y="208848"/>
                      <a:pt x="287544" y="205144"/>
                    </a:cubicBezTo>
                    <a:cubicBezTo>
                      <a:pt x="287407" y="205281"/>
                      <a:pt x="287407" y="205419"/>
                      <a:pt x="287270" y="205556"/>
                    </a:cubicBezTo>
                    <a:cubicBezTo>
                      <a:pt x="288916" y="202950"/>
                      <a:pt x="290425" y="200344"/>
                      <a:pt x="292071" y="197738"/>
                    </a:cubicBezTo>
                    <a:cubicBezTo>
                      <a:pt x="292894" y="196366"/>
                      <a:pt x="293716" y="194994"/>
                      <a:pt x="294677" y="193623"/>
                    </a:cubicBezTo>
                    <a:cubicBezTo>
                      <a:pt x="296460" y="190880"/>
                      <a:pt x="297831" y="187862"/>
                      <a:pt x="299340" y="184982"/>
                    </a:cubicBezTo>
                    <a:cubicBezTo>
                      <a:pt x="301809" y="180044"/>
                      <a:pt x="303866" y="175106"/>
                      <a:pt x="305649" y="169894"/>
                    </a:cubicBezTo>
                    <a:cubicBezTo>
                      <a:pt x="305649" y="170031"/>
                      <a:pt x="305512" y="170031"/>
                      <a:pt x="305512" y="170169"/>
                    </a:cubicBezTo>
                    <a:cubicBezTo>
                      <a:pt x="306610" y="166602"/>
                      <a:pt x="307570" y="163036"/>
                      <a:pt x="308393" y="159470"/>
                    </a:cubicBezTo>
                    <a:cubicBezTo>
                      <a:pt x="308393" y="159744"/>
                      <a:pt x="308255" y="159882"/>
                      <a:pt x="308255" y="160156"/>
                    </a:cubicBezTo>
                    <a:cubicBezTo>
                      <a:pt x="308941" y="156453"/>
                      <a:pt x="309490" y="152886"/>
                      <a:pt x="309764" y="149046"/>
                    </a:cubicBezTo>
                    <a:cubicBezTo>
                      <a:pt x="310039" y="145068"/>
                      <a:pt x="310039" y="140953"/>
                      <a:pt x="309901" y="136976"/>
                    </a:cubicBezTo>
                    <a:cubicBezTo>
                      <a:pt x="309901" y="137113"/>
                      <a:pt x="309901" y="137387"/>
                      <a:pt x="309901" y="137524"/>
                    </a:cubicBezTo>
                    <a:cubicBezTo>
                      <a:pt x="309764" y="134370"/>
                      <a:pt x="309353" y="131215"/>
                      <a:pt x="308667" y="127923"/>
                    </a:cubicBezTo>
                    <a:cubicBezTo>
                      <a:pt x="308667" y="127923"/>
                      <a:pt x="308667" y="127923"/>
                      <a:pt x="308667" y="127923"/>
                    </a:cubicBezTo>
                    <a:lnTo>
                      <a:pt x="308667" y="127923"/>
                    </a:lnTo>
                    <a:cubicBezTo>
                      <a:pt x="308667" y="127786"/>
                      <a:pt x="308667" y="127512"/>
                      <a:pt x="308530" y="127375"/>
                    </a:cubicBezTo>
                    <a:cubicBezTo>
                      <a:pt x="308530" y="127512"/>
                      <a:pt x="308530" y="127512"/>
                      <a:pt x="308530" y="127649"/>
                    </a:cubicBezTo>
                    <a:cubicBezTo>
                      <a:pt x="308118" y="125729"/>
                      <a:pt x="307570" y="123946"/>
                      <a:pt x="307021" y="122025"/>
                    </a:cubicBezTo>
                    <a:cubicBezTo>
                      <a:pt x="307021" y="122300"/>
                      <a:pt x="307158" y="122437"/>
                      <a:pt x="307158" y="122574"/>
                    </a:cubicBezTo>
                    <a:cubicBezTo>
                      <a:pt x="306610" y="120791"/>
                      <a:pt x="305924" y="119008"/>
                      <a:pt x="305101" y="117362"/>
                    </a:cubicBezTo>
                    <a:cubicBezTo>
                      <a:pt x="304826" y="116950"/>
                      <a:pt x="304552" y="116402"/>
                      <a:pt x="304141" y="115853"/>
                    </a:cubicBezTo>
                    <a:cubicBezTo>
                      <a:pt x="303866" y="115442"/>
                      <a:pt x="303455" y="115030"/>
                      <a:pt x="303181" y="114482"/>
                    </a:cubicBezTo>
                    <a:cubicBezTo>
                      <a:pt x="303318" y="114619"/>
                      <a:pt x="303455" y="114756"/>
                      <a:pt x="303592" y="114893"/>
                    </a:cubicBezTo>
                    <a:cubicBezTo>
                      <a:pt x="302632" y="113796"/>
                      <a:pt x="301672" y="112836"/>
                      <a:pt x="300712" y="112013"/>
                    </a:cubicBezTo>
                    <a:cubicBezTo>
                      <a:pt x="300300" y="111738"/>
                      <a:pt x="299889" y="111464"/>
                      <a:pt x="299614" y="111190"/>
                    </a:cubicBezTo>
                    <a:cubicBezTo>
                      <a:pt x="299203" y="110915"/>
                      <a:pt x="298791" y="110641"/>
                      <a:pt x="298380" y="110504"/>
                    </a:cubicBezTo>
                    <a:cubicBezTo>
                      <a:pt x="297968" y="110367"/>
                      <a:pt x="297694" y="110230"/>
                      <a:pt x="297283" y="110092"/>
                    </a:cubicBezTo>
                    <a:cubicBezTo>
                      <a:pt x="296734" y="109955"/>
                      <a:pt x="296323" y="109818"/>
                      <a:pt x="295774" y="109818"/>
                    </a:cubicBezTo>
                    <a:cubicBezTo>
                      <a:pt x="295362" y="109818"/>
                      <a:pt x="294951" y="109681"/>
                      <a:pt x="294539" y="109681"/>
                    </a:cubicBezTo>
                    <a:cubicBezTo>
                      <a:pt x="293854" y="109681"/>
                      <a:pt x="293305" y="109681"/>
                      <a:pt x="292619" y="109681"/>
                    </a:cubicBezTo>
                    <a:cubicBezTo>
                      <a:pt x="292208" y="109681"/>
                      <a:pt x="291796" y="109818"/>
                      <a:pt x="291248" y="109818"/>
                    </a:cubicBezTo>
                    <a:cubicBezTo>
                      <a:pt x="291522" y="109818"/>
                      <a:pt x="291659" y="109681"/>
                      <a:pt x="291933" y="109681"/>
                    </a:cubicBezTo>
                    <a:cubicBezTo>
                      <a:pt x="290699" y="109955"/>
                      <a:pt x="289465" y="110230"/>
                      <a:pt x="288230" y="110641"/>
                    </a:cubicBezTo>
                    <a:cubicBezTo>
                      <a:pt x="288367" y="110641"/>
                      <a:pt x="288367" y="110641"/>
                      <a:pt x="288367" y="110504"/>
                    </a:cubicBezTo>
                    <a:cubicBezTo>
                      <a:pt x="288230" y="110504"/>
                      <a:pt x="288230" y="110504"/>
                      <a:pt x="288093" y="110641"/>
                    </a:cubicBezTo>
                    <a:cubicBezTo>
                      <a:pt x="288093" y="110641"/>
                      <a:pt x="287956" y="110641"/>
                      <a:pt x="287956" y="110641"/>
                    </a:cubicBezTo>
                    <a:cubicBezTo>
                      <a:pt x="287956" y="110641"/>
                      <a:pt x="288093" y="110641"/>
                      <a:pt x="288093" y="110641"/>
                    </a:cubicBezTo>
                    <a:cubicBezTo>
                      <a:pt x="286173" y="111327"/>
                      <a:pt x="284390" y="112150"/>
                      <a:pt x="282607" y="112973"/>
                    </a:cubicBezTo>
                    <a:cubicBezTo>
                      <a:pt x="282744" y="112836"/>
                      <a:pt x="283018" y="112698"/>
                      <a:pt x="283155" y="112698"/>
                    </a:cubicBezTo>
                    <a:cubicBezTo>
                      <a:pt x="281235" y="113796"/>
                      <a:pt x="279315" y="114893"/>
                      <a:pt x="277532" y="116127"/>
                    </a:cubicBezTo>
                    <a:cubicBezTo>
                      <a:pt x="277669" y="116127"/>
                      <a:pt x="277669" y="115990"/>
                      <a:pt x="277806" y="115990"/>
                    </a:cubicBezTo>
                    <a:cubicBezTo>
                      <a:pt x="273280" y="119282"/>
                      <a:pt x="268891" y="122985"/>
                      <a:pt x="264639" y="126689"/>
                    </a:cubicBezTo>
                    <a:cubicBezTo>
                      <a:pt x="264776" y="126552"/>
                      <a:pt x="264776" y="126552"/>
                      <a:pt x="264913" y="126552"/>
                    </a:cubicBezTo>
                    <a:cubicBezTo>
                      <a:pt x="260249" y="130666"/>
                      <a:pt x="255860" y="135193"/>
                      <a:pt x="251745" y="139856"/>
                    </a:cubicBezTo>
                    <a:cubicBezTo>
                      <a:pt x="251883" y="139719"/>
                      <a:pt x="251883" y="139719"/>
                      <a:pt x="251883" y="139582"/>
                    </a:cubicBezTo>
                    <a:cubicBezTo>
                      <a:pt x="244613" y="147949"/>
                      <a:pt x="238029" y="156727"/>
                      <a:pt x="231309" y="165505"/>
                    </a:cubicBezTo>
                    <a:cubicBezTo>
                      <a:pt x="229388" y="167974"/>
                      <a:pt x="227605" y="170580"/>
                      <a:pt x="225822" y="173186"/>
                    </a:cubicBezTo>
                    <a:cubicBezTo>
                      <a:pt x="223491" y="176615"/>
                      <a:pt x="221022" y="180044"/>
                      <a:pt x="218690" y="183473"/>
                    </a:cubicBezTo>
                    <a:cubicBezTo>
                      <a:pt x="218690" y="183336"/>
                      <a:pt x="218827" y="183336"/>
                      <a:pt x="218827" y="183199"/>
                    </a:cubicBezTo>
                    <a:cubicBezTo>
                      <a:pt x="214575" y="189645"/>
                      <a:pt x="210323" y="196229"/>
                      <a:pt x="206071" y="202675"/>
                    </a:cubicBezTo>
                    <a:cubicBezTo>
                      <a:pt x="204151" y="205693"/>
                      <a:pt x="202094" y="208710"/>
                      <a:pt x="200036" y="211728"/>
                    </a:cubicBezTo>
                    <a:cubicBezTo>
                      <a:pt x="198665" y="213785"/>
                      <a:pt x="197293" y="215843"/>
                      <a:pt x="195921" y="217900"/>
                    </a:cubicBezTo>
                    <a:cubicBezTo>
                      <a:pt x="195236" y="218997"/>
                      <a:pt x="194550" y="220232"/>
                      <a:pt x="193727" y="221192"/>
                    </a:cubicBezTo>
                    <a:cubicBezTo>
                      <a:pt x="191395" y="224347"/>
                      <a:pt x="189063" y="227639"/>
                      <a:pt x="186732" y="230793"/>
                    </a:cubicBezTo>
                    <a:cubicBezTo>
                      <a:pt x="184811" y="233536"/>
                      <a:pt x="182617" y="236142"/>
                      <a:pt x="180559" y="238886"/>
                    </a:cubicBezTo>
                    <a:cubicBezTo>
                      <a:pt x="179462" y="240257"/>
                      <a:pt x="178228" y="241766"/>
                      <a:pt x="177130" y="243275"/>
                    </a:cubicBezTo>
                    <a:cubicBezTo>
                      <a:pt x="176033" y="244646"/>
                      <a:pt x="174799" y="245881"/>
                      <a:pt x="173701" y="247252"/>
                    </a:cubicBezTo>
                    <a:cubicBezTo>
                      <a:pt x="172604" y="248487"/>
                      <a:pt x="171507" y="249858"/>
                      <a:pt x="170410" y="250956"/>
                    </a:cubicBezTo>
                    <a:cubicBezTo>
                      <a:pt x="169312" y="252327"/>
                      <a:pt x="167941" y="253699"/>
                      <a:pt x="166706" y="255071"/>
                    </a:cubicBezTo>
                    <a:cubicBezTo>
                      <a:pt x="165198" y="256579"/>
                      <a:pt x="163826" y="257402"/>
                      <a:pt x="162043" y="258500"/>
                    </a:cubicBezTo>
                    <a:cubicBezTo>
                      <a:pt x="160397" y="259460"/>
                      <a:pt x="158065" y="259460"/>
                      <a:pt x="156556" y="258225"/>
                    </a:cubicBezTo>
                    <a:cubicBezTo>
                      <a:pt x="154773" y="256854"/>
                      <a:pt x="154225" y="254385"/>
                      <a:pt x="155048" y="252327"/>
                    </a:cubicBezTo>
                    <a:cubicBezTo>
                      <a:pt x="156968" y="247527"/>
                      <a:pt x="159574" y="243138"/>
                      <a:pt x="162043" y="238749"/>
                    </a:cubicBezTo>
                    <a:cubicBezTo>
                      <a:pt x="164375" y="234634"/>
                      <a:pt x="166706" y="230382"/>
                      <a:pt x="169038" y="226267"/>
                    </a:cubicBezTo>
                    <a:cubicBezTo>
                      <a:pt x="172878" y="219135"/>
                      <a:pt x="176719" y="212002"/>
                      <a:pt x="180559" y="204733"/>
                    </a:cubicBezTo>
                    <a:cubicBezTo>
                      <a:pt x="180422" y="204870"/>
                      <a:pt x="180422" y="205007"/>
                      <a:pt x="180285" y="205144"/>
                    </a:cubicBezTo>
                    <a:cubicBezTo>
                      <a:pt x="182343" y="201030"/>
                      <a:pt x="184400" y="197052"/>
                      <a:pt x="186320" y="192937"/>
                    </a:cubicBezTo>
                    <a:cubicBezTo>
                      <a:pt x="188240" y="189234"/>
                      <a:pt x="189749" y="185256"/>
                      <a:pt x="191532" y="181553"/>
                    </a:cubicBezTo>
                    <a:cubicBezTo>
                      <a:pt x="192904" y="178398"/>
                      <a:pt x="194275" y="175243"/>
                      <a:pt x="195510" y="172089"/>
                    </a:cubicBezTo>
                    <a:cubicBezTo>
                      <a:pt x="197704" y="166877"/>
                      <a:pt x="199899" y="161527"/>
                      <a:pt x="201819" y="156178"/>
                    </a:cubicBezTo>
                    <a:cubicBezTo>
                      <a:pt x="201819" y="156178"/>
                      <a:pt x="201819" y="156178"/>
                      <a:pt x="201819" y="156178"/>
                    </a:cubicBezTo>
                    <a:cubicBezTo>
                      <a:pt x="201819" y="156178"/>
                      <a:pt x="201819" y="156178"/>
                      <a:pt x="201819" y="156041"/>
                    </a:cubicBezTo>
                    <a:cubicBezTo>
                      <a:pt x="201819" y="155904"/>
                      <a:pt x="201956" y="155767"/>
                      <a:pt x="201956" y="155492"/>
                    </a:cubicBezTo>
                    <a:cubicBezTo>
                      <a:pt x="201956" y="155492"/>
                      <a:pt x="201956" y="155630"/>
                      <a:pt x="201956" y="155630"/>
                    </a:cubicBezTo>
                    <a:cubicBezTo>
                      <a:pt x="203054" y="152612"/>
                      <a:pt x="204014" y="149457"/>
                      <a:pt x="204974" y="146440"/>
                    </a:cubicBezTo>
                    <a:cubicBezTo>
                      <a:pt x="206208" y="142462"/>
                      <a:pt x="207031" y="138347"/>
                      <a:pt x="207991" y="134233"/>
                    </a:cubicBezTo>
                    <a:cubicBezTo>
                      <a:pt x="207991" y="134233"/>
                      <a:pt x="207991" y="134233"/>
                      <a:pt x="207991" y="134233"/>
                    </a:cubicBezTo>
                    <a:cubicBezTo>
                      <a:pt x="209500" y="126277"/>
                      <a:pt x="210735" y="118185"/>
                      <a:pt x="211283" y="110092"/>
                    </a:cubicBezTo>
                    <a:cubicBezTo>
                      <a:pt x="211283" y="110092"/>
                      <a:pt x="211283" y="110230"/>
                      <a:pt x="211283" y="110230"/>
                    </a:cubicBezTo>
                    <a:cubicBezTo>
                      <a:pt x="211695" y="103509"/>
                      <a:pt x="211695" y="96788"/>
                      <a:pt x="211420" y="90204"/>
                    </a:cubicBezTo>
                    <a:cubicBezTo>
                      <a:pt x="211420" y="90341"/>
                      <a:pt x="211420" y="90341"/>
                      <a:pt x="211420" y="90479"/>
                    </a:cubicBezTo>
                    <a:cubicBezTo>
                      <a:pt x="211146" y="87050"/>
                      <a:pt x="210735" y="83758"/>
                      <a:pt x="210049" y="80466"/>
                    </a:cubicBezTo>
                    <a:cubicBezTo>
                      <a:pt x="210049" y="80740"/>
                      <a:pt x="210186" y="80877"/>
                      <a:pt x="210186" y="81152"/>
                    </a:cubicBezTo>
                    <a:cubicBezTo>
                      <a:pt x="209912" y="79506"/>
                      <a:pt x="209500" y="77860"/>
                      <a:pt x="208952" y="76351"/>
                    </a:cubicBezTo>
                    <a:cubicBezTo>
                      <a:pt x="208952" y="76488"/>
                      <a:pt x="209089" y="76763"/>
                      <a:pt x="209226" y="76900"/>
                    </a:cubicBezTo>
                    <a:cubicBezTo>
                      <a:pt x="208814" y="75528"/>
                      <a:pt x="208266" y="74157"/>
                      <a:pt x="207580" y="72922"/>
                    </a:cubicBezTo>
                    <a:cubicBezTo>
                      <a:pt x="207580" y="73059"/>
                      <a:pt x="207717" y="73334"/>
                      <a:pt x="207854" y="73471"/>
                    </a:cubicBezTo>
                    <a:cubicBezTo>
                      <a:pt x="207580" y="73059"/>
                      <a:pt x="207306" y="72511"/>
                      <a:pt x="207031" y="72099"/>
                    </a:cubicBezTo>
                    <a:cubicBezTo>
                      <a:pt x="206346" y="71276"/>
                      <a:pt x="205660" y="70316"/>
                      <a:pt x="204974" y="69493"/>
                    </a:cubicBezTo>
                    <a:cubicBezTo>
                      <a:pt x="204562" y="69082"/>
                      <a:pt x="204151" y="68807"/>
                      <a:pt x="203739" y="68396"/>
                    </a:cubicBezTo>
                    <a:cubicBezTo>
                      <a:pt x="203328" y="67984"/>
                      <a:pt x="202779" y="67710"/>
                      <a:pt x="202368" y="67299"/>
                    </a:cubicBezTo>
                    <a:cubicBezTo>
                      <a:pt x="201956" y="67161"/>
                      <a:pt x="201545" y="66887"/>
                      <a:pt x="201271" y="66750"/>
                    </a:cubicBezTo>
                    <a:cubicBezTo>
                      <a:pt x="200859" y="66613"/>
                      <a:pt x="200448" y="66476"/>
                      <a:pt x="200173" y="66476"/>
                    </a:cubicBezTo>
                    <a:cubicBezTo>
                      <a:pt x="199762" y="66476"/>
                      <a:pt x="199350" y="66476"/>
                      <a:pt x="198939" y="66338"/>
                    </a:cubicBezTo>
                    <a:cubicBezTo>
                      <a:pt x="198665" y="66338"/>
                      <a:pt x="198390" y="66338"/>
                      <a:pt x="198116" y="66476"/>
                    </a:cubicBezTo>
                    <a:cubicBezTo>
                      <a:pt x="197842" y="66613"/>
                      <a:pt x="197567" y="66750"/>
                      <a:pt x="197293" y="66750"/>
                    </a:cubicBezTo>
                    <a:cubicBezTo>
                      <a:pt x="196333" y="67436"/>
                      <a:pt x="195510" y="68121"/>
                      <a:pt x="194687" y="68944"/>
                    </a:cubicBezTo>
                    <a:cubicBezTo>
                      <a:pt x="194824" y="68807"/>
                      <a:pt x="194961" y="68670"/>
                      <a:pt x="195098" y="68533"/>
                    </a:cubicBezTo>
                    <a:cubicBezTo>
                      <a:pt x="194687" y="68944"/>
                      <a:pt x="194275" y="69493"/>
                      <a:pt x="193864" y="69905"/>
                    </a:cubicBezTo>
                    <a:cubicBezTo>
                      <a:pt x="192630" y="71688"/>
                      <a:pt x="191258" y="73334"/>
                      <a:pt x="190023" y="75117"/>
                    </a:cubicBezTo>
                    <a:cubicBezTo>
                      <a:pt x="190161" y="74979"/>
                      <a:pt x="190298" y="74842"/>
                      <a:pt x="190435" y="74705"/>
                    </a:cubicBezTo>
                    <a:cubicBezTo>
                      <a:pt x="185497" y="81975"/>
                      <a:pt x="181108" y="89518"/>
                      <a:pt x="176582" y="96925"/>
                    </a:cubicBezTo>
                    <a:cubicBezTo>
                      <a:pt x="173153" y="102549"/>
                      <a:pt x="169998" y="108172"/>
                      <a:pt x="166843" y="113796"/>
                    </a:cubicBezTo>
                    <a:cubicBezTo>
                      <a:pt x="159711" y="126689"/>
                      <a:pt x="152579" y="139582"/>
                      <a:pt x="145309" y="152338"/>
                    </a:cubicBezTo>
                    <a:cubicBezTo>
                      <a:pt x="138040" y="165368"/>
                      <a:pt x="130633" y="178124"/>
                      <a:pt x="123089" y="191017"/>
                    </a:cubicBezTo>
                    <a:cubicBezTo>
                      <a:pt x="116231" y="202675"/>
                      <a:pt x="109236" y="214334"/>
                      <a:pt x="102378" y="226130"/>
                    </a:cubicBezTo>
                    <a:cubicBezTo>
                      <a:pt x="100732" y="229970"/>
                      <a:pt x="99086" y="233674"/>
                      <a:pt x="97303" y="237377"/>
                    </a:cubicBezTo>
                    <a:cubicBezTo>
                      <a:pt x="96755" y="238474"/>
                      <a:pt x="96069" y="239434"/>
                      <a:pt x="95246" y="240257"/>
                    </a:cubicBezTo>
                    <a:cubicBezTo>
                      <a:pt x="94560" y="240943"/>
                      <a:pt x="93600" y="241355"/>
                      <a:pt x="92640" y="241629"/>
                    </a:cubicBezTo>
                    <a:cubicBezTo>
                      <a:pt x="90994" y="242040"/>
                      <a:pt x="89211" y="241629"/>
                      <a:pt x="88114" y="240394"/>
                    </a:cubicBezTo>
                    <a:cubicBezTo>
                      <a:pt x="86742" y="239023"/>
                      <a:pt x="86468" y="237103"/>
                      <a:pt x="87153" y="235320"/>
                    </a:cubicBezTo>
                    <a:cubicBezTo>
                      <a:pt x="89074" y="230382"/>
                      <a:pt x="91680" y="225855"/>
                      <a:pt x="94286" y="221329"/>
                    </a:cubicBezTo>
                    <a:cubicBezTo>
                      <a:pt x="94286" y="221329"/>
                      <a:pt x="94286" y="221329"/>
                      <a:pt x="94286" y="221329"/>
                    </a:cubicBezTo>
                    <a:cubicBezTo>
                      <a:pt x="97029" y="214746"/>
                      <a:pt x="99772" y="208162"/>
                      <a:pt x="102378" y="201441"/>
                    </a:cubicBezTo>
                    <a:cubicBezTo>
                      <a:pt x="106219" y="192114"/>
                      <a:pt x="109785" y="182650"/>
                      <a:pt x="113351" y="173323"/>
                    </a:cubicBezTo>
                    <a:cubicBezTo>
                      <a:pt x="114311" y="170443"/>
                      <a:pt x="115271" y="167700"/>
                      <a:pt x="116094" y="164819"/>
                    </a:cubicBezTo>
                    <a:cubicBezTo>
                      <a:pt x="116780" y="162625"/>
                      <a:pt x="117740" y="160430"/>
                      <a:pt x="118289" y="158098"/>
                    </a:cubicBezTo>
                    <a:cubicBezTo>
                      <a:pt x="119249" y="154395"/>
                      <a:pt x="120209" y="150829"/>
                      <a:pt x="121169" y="147263"/>
                    </a:cubicBezTo>
                    <a:cubicBezTo>
                      <a:pt x="122541" y="142051"/>
                      <a:pt x="123775" y="136839"/>
                      <a:pt x="124872" y="131627"/>
                    </a:cubicBezTo>
                    <a:cubicBezTo>
                      <a:pt x="124872" y="131764"/>
                      <a:pt x="124735" y="132038"/>
                      <a:pt x="124735" y="132175"/>
                    </a:cubicBezTo>
                    <a:cubicBezTo>
                      <a:pt x="126518" y="123671"/>
                      <a:pt x="127890" y="115030"/>
                      <a:pt x="128439" y="106389"/>
                    </a:cubicBezTo>
                    <a:cubicBezTo>
                      <a:pt x="128439" y="106526"/>
                      <a:pt x="128439" y="106801"/>
                      <a:pt x="128439" y="106938"/>
                    </a:cubicBezTo>
                    <a:cubicBezTo>
                      <a:pt x="128850" y="99668"/>
                      <a:pt x="128576" y="92536"/>
                      <a:pt x="128027" y="85266"/>
                    </a:cubicBezTo>
                    <a:cubicBezTo>
                      <a:pt x="128027" y="85266"/>
                      <a:pt x="128027" y="85266"/>
                      <a:pt x="128027" y="85404"/>
                    </a:cubicBezTo>
                    <a:cubicBezTo>
                      <a:pt x="127753" y="82386"/>
                      <a:pt x="127479" y="79506"/>
                      <a:pt x="127204" y="76488"/>
                    </a:cubicBezTo>
                    <a:cubicBezTo>
                      <a:pt x="126793" y="73196"/>
                      <a:pt x="126244" y="70179"/>
                      <a:pt x="125695" y="67024"/>
                    </a:cubicBezTo>
                    <a:cubicBezTo>
                      <a:pt x="125695" y="67024"/>
                      <a:pt x="125695" y="67161"/>
                      <a:pt x="125695" y="67161"/>
                    </a:cubicBezTo>
                    <a:cubicBezTo>
                      <a:pt x="125010" y="64007"/>
                      <a:pt x="124324" y="61126"/>
                      <a:pt x="123364" y="58109"/>
                    </a:cubicBezTo>
                    <a:cubicBezTo>
                      <a:pt x="123364" y="58109"/>
                      <a:pt x="123364" y="58109"/>
                      <a:pt x="123364" y="58109"/>
                    </a:cubicBezTo>
                    <a:cubicBezTo>
                      <a:pt x="122815" y="56874"/>
                      <a:pt x="122404" y="55640"/>
                      <a:pt x="121855" y="54405"/>
                    </a:cubicBezTo>
                    <a:cubicBezTo>
                      <a:pt x="121855" y="54543"/>
                      <a:pt x="121992" y="54817"/>
                      <a:pt x="122129" y="54954"/>
                    </a:cubicBezTo>
                    <a:cubicBezTo>
                      <a:pt x="121581" y="53583"/>
                      <a:pt x="120895" y="52348"/>
                      <a:pt x="120072" y="51251"/>
                    </a:cubicBezTo>
                    <a:cubicBezTo>
                      <a:pt x="120209" y="51388"/>
                      <a:pt x="120346" y="51525"/>
                      <a:pt x="120346" y="51662"/>
                    </a:cubicBezTo>
                    <a:cubicBezTo>
                      <a:pt x="119523" y="50565"/>
                      <a:pt x="118700" y="49468"/>
                      <a:pt x="117877" y="48508"/>
                    </a:cubicBezTo>
                    <a:cubicBezTo>
                      <a:pt x="118014" y="48645"/>
                      <a:pt x="118014" y="48645"/>
                      <a:pt x="118152" y="48782"/>
                    </a:cubicBezTo>
                    <a:cubicBezTo>
                      <a:pt x="117740" y="48370"/>
                      <a:pt x="117192" y="47959"/>
                      <a:pt x="116780" y="47547"/>
                    </a:cubicBezTo>
                    <a:cubicBezTo>
                      <a:pt x="116917" y="47685"/>
                      <a:pt x="117054" y="47822"/>
                      <a:pt x="117192" y="47959"/>
                    </a:cubicBezTo>
                    <a:cubicBezTo>
                      <a:pt x="116780" y="47685"/>
                      <a:pt x="116231" y="47273"/>
                      <a:pt x="115820" y="46999"/>
                    </a:cubicBezTo>
                    <a:cubicBezTo>
                      <a:pt x="115408" y="46725"/>
                      <a:pt x="114860" y="46450"/>
                      <a:pt x="114448" y="46176"/>
                    </a:cubicBezTo>
                    <a:cubicBezTo>
                      <a:pt x="113351" y="45627"/>
                      <a:pt x="112391" y="45216"/>
                      <a:pt x="111294" y="44941"/>
                    </a:cubicBezTo>
                    <a:cubicBezTo>
                      <a:pt x="110882" y="44804"/>
                      <a:pt x="110471" y="44667"/>
                      <a:pt x="110059" y="44530"/>
                    </a:cubicBezTo>
                    <a:cubicBezTo>
                      <a:pt x="109511" y="44393"/>
                      <a:pt x="108825" y="44256"/>
                      <a:pt x="108276" y="44256"/>
                    </a:cubicBezTo>
                    <a:cubicBezTo>
                      <a:pt x="107865" y="44256"/>
                      <a:pt x="107453" y="44256"/>
                      <a:pt x="107042" y="44256"/>
                    </a:cubicBezTo>
                    <a:cubicBezTo>
                      <a:pt x="106493" y="44393"/>
                      <a:pt x="105944" y="44393"/>
                      <a:pt x="105396" y="44393"/>
                    </a:cubicBezTo>
                    <a:cubicBezTo>
                      <a:pt x="104710" y="44530"/>
                      <a:pt x="104161" y="44667"/>
                      <a:pt x="103613" y="44941"/>
                    </a:cubicBezTo>
                    <a:cubicBezTo>
                      <a:pt x="103201" y="45079"/>
                      <a:pt x="102790" y="45353"/>
                      <a:pt x="102241" y="45490"/>
                    </a:cubicBezTo>
                    <a:cubicBezTo>
                      <a:pt x="101830" y="45764"/>
                      <a:pt x="101418" y="45902"/>
                      <a:pt x="101007" y="46176"/>
                    </a:cubicBezTo>
                    <a:cubicBezTo>
                      <a:pt x="100595" y="46587"/>
                      <a:pt x="100184" y="46862"/>
                      <a:pt x="99772" y="47136"/>
                    </a:cubicBezTo>
                    <a:cubicBezTo>
                      <a:pt x="99498" y="47547"/>
                      <a:pt x="99086" y="47959"/>
                      <a:pt x="98812" y="48233"/>
                    </a:cubicBezTo>
                    <a:lnTo>
                      <a:pt x="98812" y="48233"/>
                    </a:lnTo>
                    <a:cubicBezTo>
                      <a:pt x="97989" y="49331"/>
                      <a:pt x="97166" y="50291"/>
                      <a:pt x="96480" y="51525"/>
                    </a:cubicBezTo>
                    <a:cubicBezTo>
                      <a:pt x="94834" y="54268"/>
                      <a:pt x="93326" y="56874"/>
                      <a:pt x="91954" y="59755"/>
                    </a:cubicBezTo>
                    <a:cubicBezTo>
                      <a:pt x="92091" y="59618"/>
                      <a:pt x="92091" y="59480"/>
                      <a:pt x="92228" y="59343"/>
                    </a:cubicBezTo>
                    <a:cubicBezTo>
                      <a:pt x="90445" y="63184"/>
                      <a:pt x="88388" y="66887"/>
                      <a:pt x="86605" y="70865"/>
                    </a:cubicBezTo>
                    <a:cubicBezTo>
                      <a:pt x="84685" y="74979"/>
                      <a:pt x="82764" y="79094"/>
                      <a:pt x="80981" y="83209"/>
                    </a:cubicBezTo>
                    <a:cubicBezTo>
                      <a:pt x="80021" y="85266"/>
                      <a:pt x="79198" y="87461"/>
                      <a:pt x="78238" y="89518"/>
                    </a:cubicBezTo>
                    <a:cubicBezTo>
                      <a:pt x="77278" y="96376"/>
                      <a:pt x="76044" y="103372"/>
                      <a:pt x="74398" y="110092"/>
                    </a:cubicBezTo>
                    <a:cubicBezTo>
                      <a:pt x="72889" y="116539"/>
                      <a:pt x="70969" y="122985"/>
                      <a:pt x="68774" y="129295"/>
                    </a:cubicBezTo>
                    <a:cubicBezTo>
                      <a:pt x="67951" y="131901"/>
                      <a:pt x="66991" y="134370"/>
                      <a:pt x="66031" y="136976"/>
                    </a:cubicBezTo>
                    <a:cubicBezTo>
                      <a:pt x="64796" y="140268"/>
                      <a:pt x="63562" y="143422"/>
                      <a:pt x="62190" y="146577"/>
                    </a:cubicBezTo>
                    <a:cubicBezTo>
                      <a:pt x="60133" y="151240"/>
                      <a:pt x="58213" y="155904"/>
                      <a:pt x="56155" y="160430"/>
                    </a:cubicBezTo>
                    <a:cubicBezTo>
                      <a:pt x="53001" y="167014"/>
                      <a:pt x="50120" y="173735"/>
                      <a:pt x="46280" y="179907"/>
                    </a:cubicBezTo>
                    <a:cubicBezTo>
                      <a:pt x="45320" y="181416"/>
                      <a:pt x="44360" y="182924"/>
                      <a:pt x="43262" y="184296"/>
                    </a:cubicBezTo>
                    <a:cubicBezTo>
                      <a:pt x="42302" y="185530"/>
                      <a:pt x="41205" y="186353"/>
                      <a:pt x="39970" y="187039"/>
                    </a:cubicBezTo>
                    <a:cubicBezTo>
                      <a:pt x="38050" y="188136"/>
                      <a:pt x="35856" y="187314"/>
                      <a:pt x="33798" y="186628"/>
                    </a:cubicBezTo>
                    <a:cubicBezTo>
                      <a:pt x="31878" y="185942"/>
                      <a:pt x="31055" y="183610"/>
                      <a:pt x="31467" y="181827"/>
                    </a:cubicBezTo>
                    <a:cubicBezTo>
                      <a:pt x="32427" y="177849"/>
                      <a:pt x="33250" y="173735"/>
                      <a:pt x="34621" y="169894"/>
                    </a:cubicBezTo>
                    <a:cubicBezTo>
                      <a:pt x="36267" y="165231"/>
                      <a:pt x="38325" y="160704"/>
                      <a:pt x="40245" y="156178"/>
                    </a:cubicBezTo>
                    <a:cubicBezTo>
                      <a:pt x="41754" y="152475"/>
                      <a:pt x="43399" y="148772"/>
                      <a:pt x="44908" y="145205"/>
                    </a:cubicBezTo>
                    <a:cubicBezTo>
                      <a:pt x="47789" y="138485"/>
                      <a:pt x="50669" y="131764"/>
                      <a:pt x="53549" y="125043"/>
                    </a:cubicBezTo>
                    <a:cubicBezTo>
                      <a:pt x="59310" y="111464"/>
                      <a:pt x="65071" y="97885"/>
                      <a:pt x="70969" y="84306"/>
                    </a:cubicBezTo>
                    <a:cubicBezTo>
                      <a:pt x="71243" y="81700"/>
                      <a:pt x="71517" y="79094"/>
                      <a:pt x="71654" y="76488"/>
                    </a:cubicBezTo>
                    <a:cubicBezTo>
                      <a:pt x="71654" y="76625"/>
                      <a:pt x="71654" y="76763"/>
                      <a:pt x="71654" y="77037"/>
                    </a:cubicBezTo>
                    <a:cubicBezTo>
                      <a:pt x="72066" y="69630"/>
                      <a:pt x="72340" y="62086"/>
                      <a:pt x="71929" y="54543"/>
                    </a:cubicBezTo>
                    <a:cubicBezTo>
                      <a:pt x="71929" y="54543"/>
                      <a:pt x="71929" y="54543"/>
                      <a:pt x="71929" y="54680"/>
                    </a:cubicBezTo>
                    <a:cubicBezTo>
                      <a:pt x="71517" y="49468"/>
                      <a:pt x="70831" y="44393"/>
                      <a:pt x="69871" y="39318"/>
                    </a:cubicBezTo>
                    <a:cubicBezTo>
                      <a:pt x="68637" y="34243"/>
                      <a:pt x="66991" y="29305"/>
                      <a:pt x="65345" y="24367"/>
                    </a:cubicBezTo>
                    <a:cubicBezTo>
                      <a:pt x="65345" y="24505"/>
                      <a:pt x="65482" y="24642"/>
                      <a:pt x="65482" y="24779"/>
                    </a:cubicBezTo>
                    <a:cubicBezTo>
                      <a:pt x="64385" y="21899"/>
                      <a:pt x="63288" y="19155"/>
                      <a:pt x="61916" y="16412"/>
                    </a:cubicBezTo>
                    <a:lnTo>
                      <a:pt x="61916" y="16412"/>
                    </a:lnTo>
                    <a:cubicBezTo>
                      <a:pt x="61367" y="15452"/>
                      <a:pt x="60819" y="14355"/>
                      <a:pt x="60270" y="13532"/>
                    </a:cubicBezTo>
                    <a:cubicBezTo>
                      <a:pt x="60270" y="13669"/>
                      <a:pt x="60407" y="13669"/>
                      <a:pt x="60407" y="13806"/>
                    </a:cubicBezTo>
                    <a:cubicBezTo>
                      <a:pt x="59859" y="12983"/>
                      <a:pt x="59173" y="12023"/>
                      <a:pt x="58487" y="11337"/>
                    </a:cubicBezTo>
                    <a:cubicBezTo>
                      <a:pt x="58076" y="10926"/>
                      <a:pt x="57527" y="10514"/>
                      <a:pt x="57115" y="10103"/>
                    </a:cubicBezTo>
                    <a:cubicBezTo>
                      <a:pt x="57115" y="10103"/>
                      <a:pt x="57253" y="10240"/>
                      <a:pt x="57253" y="10240"/>
                    </a:cubicBezTo>
                    <a:cubicBezTo>
                      <a:pt x="57115" y="10240"/>
                      <a:pt x="57115" y="10103"/>
                      <a:pt x="56978" y="10103"/>
                    </a:cubicBezTo>
                    <a:cubicBezTo>
                      <a:pt x="56978" y="10103"/>
                      <a:pt x="56978" y="10103"/>
                      <a:pt x="56841" y="9966"/>
                    </a:cubicBezTo>
                    <a:cubicBezTo>
                      <a:pt x="56841" y="9966"/>
                      <a:pt x="56841" y="9966"/>
                      <a:pt x="56978" y="10103"/>
                    </a:cubicBezTo>
                    <a:cubicBezTo>
                      <a:pt x="56430" y="9828"/>
                      <a:pt x="56018" y="9417"/>
                      <a:pt x="55470" y="9143"/>
                    </a:cubicBezTo>
                    <a:cubicBezTo>
                      <a:pt x="54921" y="8868"/>
                      <a:pt x="54509" y="8731"/>
                      <a:pt x="53961" y="8457"/>
                    </a:cubicBezTo>
                    <a:cubicBezTo>
                      <a:pt x="53412" y="8320"/>
                      <a:pt x="52863" y="8183"/>
                      <a:pt x="52315" y="7908"/>
                    </a:cubicBezTo>
                    <a:cubicBezTo>
                      <a:pt x="51766" y="7771"/>
                      <a:pt x="51355" y="7771"/>
                      <a:pt x="50806" y="7634"/>
                    </a:cubicBezTo>
                    <a:cubicBezTo>
                      <a:pt x="50257" y="7634"/>
                      <a:pt x="49709" y="7634"/>
                      <a:pt x="49297" y="7634"/>
                    </a:cubicBezTo>
                    <a:cubicBezTo>
                      <a:pt x="48749" y="7771"/>
                      <a:pt x="48337" y="7908"/>
                      <a:pt x="47789" y="8045"/>
                    </a:cubicBezTo>
                    <a:cubicBezTo>
                      <a:pt x="47240" y="8183"/>
                      <a:pt x="46828" y="8457"/>
                      <a:pt x="46280" y="8594"/>
                    </a:cubicBezTo>
                    <a:cubicBezTo>
                      <a:pt x="45868" y="8868"/>
                      <a:pt x="45457" y="9143"/>
                      <a:pt x="44908" y="9417"/>
                    </a:cubicBezTo>
                    <a:cubicBezTo>
                      <a:pt x="44497" y="9691"/>
                      <a:pt x="44222" y="10103"/>
                      <a:pt x="43811" y="10377"/>
                    </a:cubicBezTo>
                    <a:cubicBezTo>
                      <a:pt x="42576" y="12023"/>
                      <a:pt x="41342" y="13669"/>
                      <a:pt x="40245" y="15315"/>
                    </a:cubicBezTo>
                    <a:cubicBezTo>
                      <a:pt x="40245" y="15315"/>
                      <a:pt x="40382" y="15178"/>
                      <a:pt x="40382" y="15178"/>
                    </a:cubicBezTo>
                    <a:cubicBezTo>
                      <a:pt x="39010" y="17235"/>
                      <a:pt x="37913" y="19430"/>
                      <a:pt x="36679" y="21624"/>
                    </a:cubicBezTo>
                    <a:cubicBezTo>
                      <a:pt x="36679" y="21624"/>
                      <a:pt x="36679" y="21487"/>
                      <a:pt x="36679" y="21487"/>
                    </a:cubicBezTo>
                    <a:cubicBezTo>
                      <a:pt x="36679" y="21624"/>
                      <a:pt x="36541" y="21624"/>
                      <a:pt x="36541" y="21761"/>
                    </a:cubicBezTo>
                    <a:cubicBezTo>
                      <a:pt x="36541" y="21761"/>
                      <a:pt x="36541" y="21899"/>
                      <a:pt x="36404" y="21899"/>
                    </a:cubicBezTo>
                    <a:cubicBezTo>
                      <a:pt x="36404" y="21899"/>
                      <a:pt x="36404" y="21761"/>
                      <a:pt x="36404" y="21761"/>
                    </a:cubicBezTo>
                    <a:cubicBezTo>
                      <a:pt x="34073" y="26562"/>
                      <a:pt x="32152" y="31500"/>
                      <a:pt x="30369" y="36575"/>
                    </a:cubicBezTo>
                    <a:cubicBezTo>
                      <a:pt x="30369" y="36575"/>
                      <a:pt x="30369" y="36575"/>
                      <a:pt x="30369" y="36438"/>
                    </a:cubicBezTo>
                    <a:cubicBezTo>
                      <a:pt x="28586" y="41787"/>
                      <a:pt x="26803" y="47273"/>
                      <a:pt x="25020" y="52760"/>
                    </a:cubicBezTo>
                    <a:cubicBezTo>
                      <a:pt x="24197" y="55366"/>
                      <a:pt x="23237" y="58109"/>
                      <a:pt x="22551" y="60715"/>
                    </a:cubicBezTo>
                    <a:cubicBezTo>
                      <a:pt x="21591" y="64418"/>
                      <a:pt x="20494" y="68121"/>
                      <a:pt x="19534" y="71825"/>
                    </a:cubicBezTo>
                    <a:cubicBezTo>
                      <a:pt x="16516" y="82935"/>
                      <a:pt x="14184" y="94182"/>
                      <a:pt x="11715" y="105292"/>
                    </a:cubicBezTo>
                    <a:cubicBezTo>
                      <a:pt x="11715" y="105292"/>
                      <a:pt x="11715" y="105155"/>
                      <a:pt x="11715" y="105155"/>
                    </a:cubicBezTo>
                    <a:cubicBezTo>
                      <a:pt x="11167" y="107898"/>
                      <a:pt x="10755" y="110504"/>
                      <a:pt x="10207" y="113110"/>
                    </a:cubicBezTo>
                    <a:cubicBezTo>
                      <a:pt x="9795" y="115579"/>
                      <a:pt x="9247" y="118048"/>
                      <a:pt x="8972" y="120379"/>
                    </a:cubicBezTo>
                    <a:cubicBezTo>
                      <a:pt x="8561" y="123123"/>
                      <a:pt x="8286" y="126003"/>
                      <a:pt x="7875" y="128746"/>
                    </a:cubicBezTo>
                    <a:cubicBezTo>
                      <a:pt x="7464" y="131627"/>
                      <a:pt x="7464" y="134507"/>
                      <a:pt x="7189" y="137387"/>
                    </a:cubicBezTo>
                    <a:cubicBezTo>
                      <a:pt x="7189" y="137250"/>
                      <a:pt x="7189" y="137113"/>
                      <a:pt x="7189" y="137113"/>
                    </a:cubicBezTo>
                    <a:cubicBezTo>
                      <a:pt x="7052" y="139719"/>
                      <a:pt x="7052" y="142462"/>
                      <a:pt x="6915" y="145068"/>
                    </a:cubicBezTo>
                    <a:cubicBezTo>
                      <a:pt x="6778" y="147674"/>
                      <a:pt x="7052" y="150417"/>
                      <a:pt x="7052" y="153161"/>
                    </a:cubicBezTo>
                    <a:cubicBezTo>
                      <a:pt x="7052" y="153024"/>
                      <a:pt x="7052" y="152886"/>
                      <a:pt x="7052" y="152749"/>
                    </a:cubicBezTo>
                    <a:cubicBezTo>
                      <a:pt x="7189" y="154944"/>
                      <a:pt x="7326" y="157001"/>
                      <a:pt x="7601" y="159059"/>
                    </a:cubicBezTo>
                    <a:cubicBezTo>
                      <a:pt x="7875" y="161253"/>
                      <a:pt x="8286" y="163311"/>
                      <a:pt x="8698" y="165505"/>
                    </a:cubicBezTo>
                    <a:cubicBezTo>
                      <a:pt x="8698" y="165368"/>
                      <a:pt x="8698" y="165231"/>
                      <a:pt x="8698" y="165094"/>
                    </a:cubicBezTo>
                    <a:cubicBezTo>
                      <a:pt x="8972" y="166602"/>
                      <a:pt x="9384" y="168111"/>
                      <a:pt x="9795" y="169483"/>
                    </a:cubicBezTo>
                    <a:cubicBezTo>
                      <a:pt x="10070" y="170306"/>
                      <a:pt x="10344" y="171129"/>
                      <a:pt x="10755" y="171952"/>
                    </a:cubicBezTo>
                    <a:cubicBezTo>
                      <a:pt x="10755" y="171952"/>
                      <a:pt x="10755" y="171952"/>
                      <a:pt x="10755" y="171952"/>
                    </a:cubicBezTo>
                    <a:cubicBezTo>
                      <a:pt x="10755" y="171952"/>
                      <a:pt x="10755" y="172089"/>
                      <a:pt x="10893" y="172089"/>
                    </a:cubicBezTo>
                    <a:cubicBezTo>
                      <a:pt x="10893" y="172226"/>
                      <a:pt x="11030" y="172226"/>
                      <a:pt x="11030" y="172363"/>
                    </a:cubicBezTo>
                    <a:cubicBezTo>
                      <a:pt x="11030" y="172363"/>
                      <a:pt x="11030" y="172226"/>
                      <a:pt x="11030" y="172226"/>
                    </a:cubicBezTo>
                    <a:cubicBezTo>
                      <a:pt x="11167" y="172500"/>
                      <a:pt x="11441" y="172775"/>
                      <a:pt x="11578" y="173186"/>
                    </a:cubicBezTo>
                    <a:cubicBezTo>
                      <a:pt x="12538" y="174832"/>
                      <a:pt x="11990" y="176889"/>
                      <a:pt x="10344" y="177849"/>
                    </a:cubicBezTo>
                    <a:cubicBezTo>
                      <a:pt x="8698" y="178810"/>
                      <a:pt x="6641" y="178124"/>
                      <a:pt x="5680" y="176615"/>
                    </a:cubicBezTo>
                    <a:cubicBezTo>
                      <a:pt x="3212" y="172637"/>
                      <a:pt x="1977" y="167837"/>
                      <a:pt x="1291" y="163173"/>
                    </a:cubicBezTo>
                    <a:cubicBezTo>
                      <a:pt x="1017" y="161665"/>
                      <a:pt x="880" y="160156"/>
                      <a:pt x="606" y="158647"/>
                    </a:cubicBezTo>
                    <a:cubicBezTo>
                      <a:pt x="468" y="156864"/>
                      <a:pt x="194" y="155081"/>
                      <a:pt x="194" y="153298"/>
                    </a:cubicBezTo>
                    <a:cubicBezTo>
                      <a:pt x="57" y="149732"/>
                      <a:pt x="-80" y="146166"/>
                      <a:pt x="57" y="142599"/>
                    </a:cubicBezTo>
                    <a:cubicBezTo>
                      <a:pt x="57" y="140816"/>
                      <a:pt x="194" y="139033"/>
                      <a:pt x="194" y="137250"/>
                    </a:cubicBezTo>
                    <a:cubicBezTo>
                      <a:pt x="194" y="135604"/>
                      <a:pt x="468" y="133958"/>
                      <a:pt x="606" y="132312"/>
                    </a:cubicBezTo>
                    <a:cubicBezTo>
                      <a:pt x="743" y="130804"/>
                      <a:pt x="743" y="129295"/>
                      <a:pt x="1017" y="127649"/>
                    </a:cubicBezTo>
                    <a:cubicBezTo>
                      <a:pt x="1291" y="125317"/>
                      <a:pt x="1566" y="122848"/>
                      <a:pt x="1840" y="120517"/>
                    </a:cubicBezTo>
                    <a:cubicBezTo>
                      <a:pt x="2251" y="117225"/>
                      <a:pt x="2937" y="114070"/>
                      <a:pt x="3486" y="110915"/>
                    </a:cubicBezTo>
                    <a:cubicBezTo>
                      <a:pt x="4035" y="107761"/>
                      <a:pt x="4583" y="104606"/>
                      <a:pt x="5269" y="101589"/>
                    </a:cubicBezTo>
                    <a:cubicBezTo>
                      <a:pt x="6915" y="93770"/>
                      <a:pt x="8698" y="85952"/>
                      <a:pt x="10481" y="78134"/>
                    </a:cubicBezTo>
                    <a:cubicBezTo>
                      <a:pt x="11167" y="75391"/>
                      <a:pt x="11715" y="72511"/>
                      <a:pt x="12538" y="69905"/>
                    </a:cubicBezTo>
                    <a:cubicBezTo>
                      <a:pt x="13499" y="66064"/>
                      <a:pt x="14459" y="62224"/>
                      <a:pt x="15556" y="58520"/>
                    </a:cubicBezTo>
                    <a:cubicBezTo>
                      <a:pt x="16790" y="54543"/>
                      <a:pt x="18025" y="50565"/>
                      <a:pt x="19259" y="46587"/>
                    </a:cubicBezTo>
                    <a:cubicBezTo>
                      <a:pt x="20357" y="43021"/>
                      <a:pt x="21591" y="39455"/>
                      <a:pt x="22688" y="35889"/>
                    </a:cubicBezTo>
                    <a:cubicBezTo>
                      <a:pt x="24746" y="29854"/>
                      <a:pt x="26940" y="23682"/>
                      <a:pt x="29958" y="18058"/>
                    </a:cubicBezTo>
                    <a:cubicBezTo>
                      <a:pt x="31604" y="15041"/>
                      <a:pt x="33387" y="12023"/>
                      <a:pt x="35444" y="9006"/>
                    </a:cubicBezTo>
                    <a:cubicBezTo>
                      <a:pt x="36267" y="7771"/>
                      <a:pt x="37364" y="6125"/>
                      <a:pt x="38462" y="5028"/>
                    </a:cubicBezTo>
                    <a:cubicBezTo>
                      <a:pt x="39147" y="4479"/>
                      <a:pt x="39833" y="3931"/>
                      <a:pt x="40382" y="3245"/>
                    </a:cubicBezTo>
                    <a:cubicBezTo>
                      <a:pt x="41068" y="2696"/>
                      <a:pt x="41891" y="2285"/>
                      <a:pt x="42714" y="1873"/>
                    </a:cubicBezTo>
                    <a:cubicBezTo>
                      <a:pt x="44222" y="913"/>
                      <a:pt x="46005" y="502"/>
                      <a:pt x="47789" y="227"/>
                    </a:cubicBezTo>
                    <a:cubicBezTo>
                      <a:pt x="48886" y="-47"/>
                      <a:pt x="50257" y="-47"/>
                      <a:pt x="51355" y="90"/>
                    </a:cubicBezTo>
                    <a:cubicBezTo>
                      <a:pt x="53138" y="364"/>
                      <a:pt x="54921" y="639"/>
                      <a:pt x="56567" y="1325"/>
                    </a:cubicBezTo>
                    <a:cubicBezTo>
                      <a:pt x="57390" y="1736"/>
                      <a:pt x="58213" y="2010"/>
                      <a:pt x="59036" y="2422"/>
                    </a:cubicBezTo>
                    <a:cubicBezTo>
                      <a:pt x="60956" y="3519"/>
                      <a:pt x="61367" y="3931"/>
                      <a:pt x="63013" y="5302"/>
                    </a:cubicBezTo>
                    <a:cubicBezTo>
                      <a:pt x="64248" y="6399"/>
                      <a:pt x="65071" y="7771"/>
                      <a:pt x="66031" y="9006"/>
                    </a:cubicBezTo>
                    <a:cubicBezTo>
                      <a:pt x="67402" y="10926"/>
                      <a:pt x="68363" y="13120"/>
                      <a:pt x="69323" y="15178"/>
                    </a:cubicBezTo>
                    <a:cubicBezTo>
                      <a:pt x="72066" y="20938"/>
                      <a:pt x="73986" y="26973"/>
                      <a:pt x="75769" y="33009"/>
                    </a:cubicBezTo>
                    <a:cubicBezTo>
                      <a:pt x="77278" y="38221"/>
                      <a:pt x="78101" y="43707"/>
                      <a:pt x="78787" y="49056"/>
                    </a:cubicBezTo>
                    <a:cubicBezTo>
                      <a:pt x="79335" y="54131"/>
                      <a:pt x="79473" y="59343"/>
                      <a:pt x="79473" y="64418"/>
                    </a:cubicBezTo>
                    <a:cubicBezTo>
                      <a:pt x="80981" y="61401"/>
                      <a:pt x="82353" y="58383"/>
                      <a:pt x="83999" y="55366"/>
                    </a:cubicBezTo>
                    <a:cubicBezTo>
                      <a:pt x="85096" y="53308"/>
                      <a:pt x="86193" y="51114"/>
                      <a:pt x="87291" y="49056"/>
                    </a:cubicBezTo>
                    <a:cubicBezTo>
                      <a:pt x="88114" y="47685"/>
                      <a:pt x="89211" y="46039"/>
                      <a:pt x="90171" y="44804"/>
                    </a:cubicBezTo>
                    <a:cubicBezTo>
                      <a:pt x="91268" y="43433"/>
                      <a:pt x="92228" y="42335"/>
                      <a:pt x="93463" y="40964"/>
                    </a:cubicBezTo>
                    <a:cubicBezTo>
                      <a:pt x="94697" y="39592"/>
                      <a:pt x="96206" y="38769"/>
                      <a:pt x="97852" y="37946"/>
                    </a:cubicBezTo>
                    <a:cubicBezTo>
                      <a:pt x="100184" y="36575"/>
                      <a:pt x="102927" y="36163"/>
                      <a:pt x="105670" y="35889"/>
                    </a:cubicBezTo>
                    <a:cubicBezTo>
                      <a:pt x="108276" y="35477"/>
                      <a:pt x="111019" y="36300"/>
                      <a:pt x="113351" y="36986"/>
                    </a:cubicBezTo>
                    <a:cubicBezTo>
                      <a:pt x="118837" y="38632"/>
                      <a:pt x="123912" y="42335"/>
                      <a:pt x="126793" y="47136"/>
                    </a:cubicBezTo>
                    <a:cubicBezTo>
                      <a:pt x="128439" y="49879"/>
                      <a:pt x="130085" y="52897"/>
                      <a:pt x="131045" y="56051"/>
                    </a:cubicBezTo>
                    <a:cubicBezTo>
                      <a:pt x="132416" y="60166"/>
                      <a:pt x="133376" y="64281"/>
                      <a:pt x="134062" y="68533"/>
                    </a:cubicBezTo>
                    <a:cubicBezTo>
                      <a:pt x="135982" y="78134"/>
                      <a:pt x="136531" y="87873"/>
                      <a:pt x="136805" y="97611"/>
                    </a:cubicBezTo>
                    <a:cubicBezTo>
                      <a:pt x="137217" y="110504"/>
                      <a:pt x="135159" y="123397"/>
                      <a:pt x="132691" y="136016"/>
                    </a:cubicBezTo>
                    <a:cubicBezTo>
                      <a:pt x="131319" y="143148"/>
                      <a:pt x="129399" y="150280"/>
                      <a:pt x="127616" y="157413"/>
                    </a:cubicBezTo>
                    <a:cubicBezTo>
                      <a:pt x="127204" y="158921"/>
                      <a:pt x="126930" y="160430"/>
                      <a:pt x="126518" y="161939"/>
                    </a:cubicBezTo>
                    <a:cubicBezTo>
                      <a:pt x="125558" y="164682"/>
                      <a:pt x="124735" y="167425"/>
                      <a:pt x="123775" y="170306"/>
                    </a:cubicBezTo>
                    <a:cubicBezTo>
                      <a:pt x="126518" y="165505"/>
                      <a:pt x="129262" y="160567"/>
                      <a:pt x="132005" y="155767"/>
                    </a:cubicBezTo>
                    <a:cubicBezTo>
                      <a:pt x="139274" y="142737"/>
                      <a:pt x="146407" y="129569"/>
                      <a:pt x="153676" y="116539"/>
                    </a:cubicBezTo>
                    <a:cubicBezTo>
                      <a:pt x="157654" y="109407"/>
                      <a:pt x="161631" y="102411"/>
                      <a:pt x="165746" y="95416"/>
                    </a:cubicBezTo>
                    <a:cubicBezTo>
                      <a:pt x="169312" y="89381"/>
                      <a:pt x="173153" y="83346"/>
                      <a:pt x="176856" y="77448"/>
                    </a:cubicBezTo>
                    <a:cubicBezTo>
                      <a:pt x="177816" y="75940"/>
                      <a:pt x="178776" y="74431"/>
                      <a:pt x="179874" y="73059"/>
                    </a:cubicBezTo>
                    <a:cubicBezTo>
                      <a:pt x="181108" y="71413"/>
                      <a:pt x="182205" y="69630"/>
                      <a:pt x="183440" y="67984"/>
                    </a:cubicBezTo>
                    <a:cubicBezTo>
                      <a:pt x="184400" y="66613"/>
                      <a:pt x="185497" y="65104"/>
                      <a:pt x="186594" y="63870"/>
                    </a:cubicBezTo>
                    <a:cubicBezTo>
                      <a:pt x="189886" y="60441"/>
                      <a:pt x="194138" y="56874"/>
                      <a:pt x="199213" y="57560"/>
                    </a:cubicBezTo>
                    <a:cubicBezTo>
                      <a:pt x="201133" y="57834"/>
                      <a:pt x="201956" y="57972"/>
                      <a:pt x="203877" y="58520"/>
                    </a:cubicBezTo>
                    <a:cubicBezTo>
                      <a:pt x="204974" y="58795"/>
                      <a:pt x="205934" y="59480"/>
                      <a:pt x="206894" y="60029"/>
                    </a:cubicBezTo>
                    <a:cubicBezTo>
                      <a:pt x="207854" y="60578"/>
                      <a:pt x="208814" y="61401"/>
                      <a:pt x="209637" y="62224"/>
                    </a:cubicBezTo>
                    <a:cubicBezTo>
                      <a:pt x="210872" y="63458"/>
                      <a:pt x="211832" y="64418"/>
                      <a:pt x="212929" y="65653"/>
                    </a:cubicBezTo>
                    <a:cubicBezTo>
                      <a:pt x="217455" y="70865"/>
                      <a:pt x="218690" y="77997"/>
                      <a:pt x="219650" y="84581"/>
                    </a:cubicBezTo>
                    <a:cubicBezTo>
                      <a:pt x="220336" y="89107"/>
                      <a:pt x="220473" y="93633"/>
                      <a:pt x="220473" y="98297"/>
                    </a:cubicBezTo>
                    <a:cubicBezTo>
                      <a:pt x="220473" y="102686"/>
                      <a:pt x="220473" y="107212"/>
                      <a:pt x="220062" y="111601"/>
                    </a:cubicBezTo>
                    <a:cubicBezTo>
                      <a:pt x="219376" y="121065"/>
                      <a:pt x="218141" y="130392"/>
                      <a:pt x="216221" y="139582"/>
                    </a:cubicBezTo>
                    <a:cubicBezTo>
                      <a:pt x="215124" y="144520"/>
                      <a:pt x="213889" y="149320"/>
                      <a:pt x="212381" y="154258"/>
                    </a:cubicBezTo>
                    <a:cubicBezTo>
                      <a:pt x="211283" y="157687"/>
                      <a:pt x="210186" y="161253"/>
                      <a:pt x="208814" y="164682"/>
                    </a:cubicBezTo>
                    <a:cubicBezTo>
                      <a:pt x="207168" y="168934"/>
                      <a:pt x="205385" y="173186"/>
                      <a:pt x="203739" y="177438"/>
                    </a:cubicBezTo>
                    <a:cubicBezTo>
                      <a:pt x="199076" y="189097"/>
                      <a:pt x="193727" y="200618"/>
                      <a:pt x="187966" y="211728"/>
                    </a:cubicBezTo>
                    <a:cubicBezTo>
                      <a:pt x="195236" y="200618"/>
                      <a:pt x="202505" y="189645"/>
                      <a:pt x="209637" y="178535"/>
                    </a:cubicBezTo>
                    <a:cubicBezTo>
                      <a:pt x="211420" y="175792"/>
                      <a:pt x="213341" y="173186"/>
                      <a:pt x="215261" y="170580"/>
                    </a:cubicBezTo>
                    <a:cubicBezTo>
                      <a:pt x="217730" y="167151"/>
                      <a:pt x="220199" y="163585"/>
                      <a:pt x="222530" y="160019"/>
                    </a:cubicBezTo>
                    <a:cubicBezTo>
                      <a:pt x="222942" y="159333"/>
                      <a:pt x="223628" y="158647"/>
                      <a:pt x="224176" y="157961"/>
                    </a:cubicBezTo>
                    <a:cubicBezTo>
                      <a:pt x="225548" y="156178"/>
                      <a:pt x="226920" y="154258"/>
                      <a:pt x="228428" y="152475"/>
                    </a:cubicBezTo>
                    <a:cubicBezTo>
                      <a:pt x="231034" y="149046"/>
                      <a:pt x="233778" y="145617"/>
                      <a:pt x="236384" y="142325"/>
                    </a:cubicBezTo>
                    <a:cubicBezTo>
                      <a:pt x="238990" y="139170"/>
                      <a:pt x="241458" y="136016"/>
                      <a:pt x="244202" y="132998"/>
                    </a:cubicBezTo>
                    <a:cubicBezTo>
                      <a:pt x="247356" y="129569"/>
                      <a:pt x="250511" y="126277"/>
                      <a:pt x="253940" y="122985"/>
                    </a:cubicBezTo>
                    <a:cubicBezTo>
                      <a:pt x="256958" y="120105"/>
                      <a:pt x="260249" y="117362"/>
                      <a:pt x="263678" y="114619"/>
                    </a:cubicBezTo>
                    <a:cubicBezTo>
                      <a:pt x="267656" y="111327"/>
                      <a:pt x="271771" y="108309"/>
                      <a:pt x="276160" y="105840"/>
                    </a:cubicBezTo>
                    <a:cubicBezTo>
                      <a:pt x="279040" y="104195"/>
                      <a:pt x="282195" y="103097"/>
                      <a:pt x="285350" y="102000"/>
                    </a:cubicBezTo>
                    <a:cubicBezTo>
                      <a:pt x="286858" y="101451"/>
                      <a:pt x="288367" y="101177"/>
                      <a:pt x="290013" y="100903"/>
                    </a:cubicBezTo>
                    <a:cubicBezTo>
                      <a:pt x="291385" y="100628"/>
                      <a:pt x="293168" y="100766"/>
                      <a:pt x="294677" y="100766"/>
                    </a:cubicBezTo>
                    <a:cubicBezTo>
                      <a:pt x="300300" y="100903"/>
                      <a:pt x="305649" y="103646"/>
                      <a:pt x="309353" y="107898"/>
                    </a:cubicBezTo>
                    <a:cubicBezTo>
                      <a:pt x="310450" y="109132"/>
                      <a:pt x="311547" y="110367"/>
                      <a:pt x="312370" y="111738"/>
                    </a:cubicBezTo>
                    <a:cubicBezTo>
                      <a:pt x="313193" y="113110"/>
                      <a:pt x="313742" y="114344"/>
                      <a:pt x="314565" y="115716"/>
                    </a:cubicBezTo>
                    <a:cubicBezTo>
                      <a:pt x="315251" y="117088"/>
                      <a:pt x="315799" y="118734"/>
                      <a:pt x="316211" y="120105"/>
                    </a:cubicBezTo>
                    <a:cubicBezTo>
                      <a:pt x="316897" y="122025"/>
                      <a:pt x="317308" y="124083"/>
                      <a:pt x="317857" y="126003"/>
                    </a:cubicBezTo>
                    <a:cubicBezTo>
                      <a:pt x="318817" y="129706"/>
                      <a:pt x="319228" y="133547"/>
                      <a:pt x="319365" y="137387"/>
                    </a:cubicBezTo>
                    <a:cubicBezTo>
                      <a:pt x="319503" y="139856"/>
                      <a:pt x="319503" y="142325"/>
                      <a:pt x="319503" y="144794"/>
                    </a:cubicBezTo>
                    <a:cubicBezTo>
                      <a:pt x="319503" y="147400"/>
                      <a:pt x="319228" y="149869"/>
                      <a:pt x="319091" y="152475"/>
                    </a:cubicBezTo>
                    <a:cubicBezTo>
                      <a:pt x="318817" y="156453"/>
                      <a:pt x="317994" y="160567"/>
                      <a:pt x="317171" y="164545"/>
                    </a:cubicBezTo>
                    <a:cubicBezTo>
                      <a:pt x="316348" y="168523"/>
                      <a:pt x="315113" y="172500"/>
                      <a:pt x="313742" y="176204"/>
                    </a:cubicBezTo>
                    <a:cubicBezTo>
                      <a:pt x="312096" y="180593"/>
                      <a:pt x="310313" y="184982"/>
                      <a:pt x="308255" y="189234"/>
                    </a:cubicBezTo>
                    <a:cubicBezTo>
                      <a:pt x="306747" y="192526"/>
                      <a:pt x="304964" y="195817"/>
                      <a:pt x="303181" y="198835"/>
                    </a:cubicBezTo>
                    <a:cubicBezTo>
                      <a:pt x="300849" y="202950"/>
                      <a:pt x="298380" y="206927"/>
                      <a:pt x="295911" y="210905"/>
                    </a:cubicBezTo>
                    <a:cubicBezTo>
                      <a:pt x="295225" y="212139"/>
                      <a:pt x="294265" y="213374"/>
                      <a:pt x="293442" y="214608"/>
                    </a:cubicBezTo>
                    <a:cubicBezTo>
                      <a:pt x="291796" y="217214"/>
                      <a:pt x="290013" y="219820"/>
                      <a:pt x="288367" y="222426"/>
                    </a:cubicBezTo>
                    <a:cubicBezTo>
                      <a:pt x="283841" y="229147"/>
                      <a:pt x="279040" y="235868"/>
                      <a:pt x="274377" y="242452"/>
                    </a:cubicBezTo>
                    <a:cubicBezTo>
                      <a:pt x="273965" y="243000"/>
                      <a:pt x="273691" y="243549"/>
                      <a:pt x="273280" y="243961"/>
                    </a:cubicBezTo>
                    <a:cubicBezTo>
                      <a:pt x="282607" y="234085"/>
                      <a:pt x="291796" y="223935"/>
                      <a:pt x="300849" y="213923"/>
                    </a:cubicBezTo>
                    <a:cubicBezTo>
                      <a:pt x="305787" y="208436"/>
                      <a:pt x="310861" y="203087"/>
                      <a:pt x="315799" y="197738"/>
                    </a:cubicBezTo>
                    <a:cubicBezTo>
                      <a:pt x="320326" y="192937"/>
                      <a:pt x="324989" y="188274"/>
                      <a:pt x="329790" y="183885"/>
                    </a:cubicBezTo>
                    <a:cubicBezTo>
                      <a:pt x="333081" y="181004"/>
                      <a:pt x="336236" y="178261"/>
                      <a:pt x="339665" y="175518"/>
                    </a:cubicBezTo>
                    <a:cubicBezTo>
                      <a:pt x="341174" y="174420"/>
                      <a:pt x="342683" y="173323"/>
                      <a:pt x="344329" y="172226"/>
                    </a:cubicBezTo>
                    <a:cubicBezTo>
                      <a:pt x="346660" y="170717"/>
                      <a:pt x="348855" y="169208"/>
                      <a:pt x="351324" y="168111"/>
                    </a:cubicBezTo>
                    <a:cubicBezTo>
                      <a:pt x="354341" y="166740"/>
                      <a:pt x="357633" y="165368"/>
                      <a:pt x="360925" y="164682"/>
                    </a:cubicBezTo>
                    <a:cubicBezTo>
                      <a:pt x="362708" y="164408"/>
                      <a:pt x="363942" y="164271"/>
                      <a:pt x="365725" y="164133"/>
                    </a:cubicBezTo>
                    <a:cubicBezTo>
                      <a:pt x="367097" y="164133"/>
                      <a:pt x="368743" y="164408"/>
                      <a:pt x="370115" y="164545"/>
                    </a:cubicBezTo>
                    <a:cubicBezTo>
                      <a:pt x="372583" y="164819"/>
                      <a:pt x="374915" y="165917"/>
                      <a:pt x="376973" y="167151"/>
                    </a:cubicBezTo>
                    <a:cubicBezTo>
                      <a:pt x="377933" y="167700"/>
                      <a:pt x="378619" y="168385"/>
                      <a:pt x="379304" y="169071"/>
                    </a:cubicBezTo>
                    <a:cubicBezTo>
                      <a:pt x="380539" y="170306"/>
                      <a:pt x="381362" y="171677"/>
                      <a:pt x="382322" y="173049"/>
                    </a:cubicBezTo>
                    <a:cubicBezTo>
                      <a:pt x="383145" y="174146"/>
                      <a:pt x="383693" y="175792"/>
                      <a:pt x="384105" y="177027"/>
                    </a:cubicBezTo>
                    <a:cubicBezTo>
                      <a:pt x="384517" y="177987"/>
                      <a:pt x="384791" y="179084"/>
                      <a:pt x="384791" y="180181"/>
                    </a:cubicBezTo>
                    <a:cubicBezTo>
                      <a:pt x="384928" y="181964"/>
                      <a:pt x="385065" y="183336"/>
                      <a:pt x="385065" y="185119"/>
                    </a:cubicBezTo>
                    <a:cubicBezTo>
                      <a:pt x="385065" y="186765"/>
                      <a:pt x="384791" y="188411"/>
                      <a:pt x="384654" y="190057"/>
                    </a:cubicBezTo>
                    <a:cubicBezTo>
                      <a:pt x="384242" y="193623"/>
                      <a:pt x="383282" y="197189"/>
                      <a:pt x="382048" y="200618"/>
                    </a:cubicBezTo>
                    <a:cubicBezTo>
                      <a:pt x="380127" y="206242"/>
                      <a:pt x="377933" y="211591"/>
                      <a:pt x="375327" y="216940"/>
                    </a:cubicBezTo>
                    <a:cubicBezTo>
                      <a:pt x="371898" y="224347"/>
                      <a:pt x="367783" y="231342"/>
                      <a:pt x="363805" y="238474"/>
                    </a:cubicBezTo>
                    <a:cubicBezTo>
                      <a:pt x="361199" y="242863"/>
                      <a:pt x="358730" y="247527"/>
                      <a:pt x="355987" y="251779"/>
                    </a:cubicBezTo>
                    <a:cubicBezTo>
                      <a:pt x="354067" y="254933"/>
                      <a:pt x="352009" y="258088"/>
                      <a:pt x="350089" y="261106"/>
                    </a:cubicBezTo>
                    <a:cubicBezTo>
                      <a:pt x="348992" y="262752"/>
                      <a:pt x="348032" y="264535"/>
                      <a:pt x="346797" y="266181"/>
                    </a:cubicBezTo>
                    <a:cubicBezTo>
                      <a:pt x="344877" y="268924"/>
                      <a:pt x="342957" y="271804"/>
                      <a:pt x="341037" y="274547"/>
                    </a:cubicBezTo>
                    <a:cubicBezTo>
                      <a:pt x="339802" y="276468"/>
                      <a:pt x="338568" y="278251"/>
                      <a:pt x="337196" y="280034"/>
                    </a:cubicBezTo>
                    <a:cubicBezTo>
                      <a:pt x="333904" y="284423"/>
                      <a:pt x="330613" y="288812"/>
                      <a:pt x="327184" y="293064"/>
                    </a:cubicBezTo>
                    <a:cubicBezTo>
                      <a:pt x="327046" y="293201"/>
                      <a:pt x="326909" y="293338"/>
                      <a:pt x="326772" y="293475"/>
                    </a:cubicBezTo>
                    <a:cubicBezTo>
                      <a:pt x="326772" y="293475"/>
                      <a:pt x="326909" y="293475"/>
                      <a:pt x="326909" y="293338"/>
                    </a:cubicBezTo>
                    <a:cubicBezTo>
                      <a:pt x="327732" y="292652"/>
                      <a:pt x="328555" y="292241"/>
                      <a:pt x="329378" y="291555"/>
                    </a:cubicBezTo>
                    <a:cubicBezTo>
                      <a:pt x="331298" y="290184"/>
                      <a:pt x="333081" y="288812"/>
                      <a:pt x="335002" y="287440"/>
                    </a:cubicBezTo>
                    <a:cubicBezTo>
                      <a:pt x="338705" y="284834"/>
                      <a:pt x="342271" y="282091"/>
                      <a:pt x="345974" y="279485"/>
                    </a:cubicBezTo>
                    <a:cubicBezTo>
                      <a:pt x="348032" y="277976"/>
                      <a:pt x="350226" y="276742"/>
                      <a:pt x="352284" y="275507"/>
                    </a:cubicBezTo>
                    <a:cubicBezTo>
                      <a:pt x="356399" y="272901"/>
                      <a:pt x="360513" y="270432"/>
                      <a:pt x="364628" y="267826"/>
                    </a:cubicBezTo>
                    <a:cubicBezTo>
                      <a:pt x="366960" y="266455"/>
                      <a:pt x="369429" y="265220"/>
                      <a:pt x="371898" y="264123"/>
                    </a:cubicBezTo>
                    <a:cubicBezTo>
                      <a:pt x="374092" y="262889"/>
                      <a:pt x="376424" y="261791"/>
                      <a:pt x="378619" y="260694"/>
                    </a:cubicBezTo>
                    <a:cubicBezTo>
                      <a:pt x="379853" y="260008"/>
                      <a:pt x="381225" y="259323"/>
                      <a:pt x="382459" y="258774"/>
                    </a:cubicBezTo>
                    <a:cubicBezTo>
                      <a:pt x="386162" y="257128"/>
                      <a:pt x="389866" y="255619"/>
                      <a:pt x="393569" y="253973"/>
                    </a:cubicBezTo>
                    <a:cubicBezTo>
                      <a:pt x="400015" y="251093"/>
                      <a:pt x="406736" y="248898"/>
                      <a:pt x="413731" y="247252"/>
                    </a:cubicBezTo>
                    <a:cubicBezTo>
                      <a:pt x="417298" y="246429"/>
                      <a:pt x="420864" y="246155"/>
                      <a:pt x="424430" y="246155"/>
                    </a:cubicBezTo>
                    <a:cubicBezTo>
                      <a:pt x="425527" y="246155"/>
                      <a:pt x="426762" y="246292"/>
                      <a:pt x="427859" y="246567"/>
                    </a:cubicBezTo>
                    <a:cubicBezTo>
                      <a:pt x="429368" y="246841"/>
                      <a:pt x="431014" y="247115"/>
                      <a:pt x="432523" y="247801"/>
                    </a:cubicBezTo>
                    <a:cubicBezTo>
                      <a:pt x="434168" y="248624"/>
                      <a:pt x="435128" y="249036"/>
                      <a:pt x="436637" y="250133"/>
                    </a:cubicBezTo>
                    <a:cubicBezTo>
                      <a:pt x="437460" y="250681"/>
                      <a:pt x="438283" y="251504"/>
                      <a:pt x="438969" y="252190"/>
                    </a:cubicBezTo>
                    <a:cubicBezTo>
                      <a:pt x="439655" y="252876"/>
                      <a:pt x="440341" y="253699"/>
                      <a:pt x="440752" y="254522"/>
                    </a:cubicBezTo>
                    <a:cubicBezTo>
                      <a:pt x="441575" y="256031"/>
                      <a:pt x="442398" y="257539"/>
                      <a:pt x="442810" y="259185"/>
                    </a:cubicBezTo>
                    <a:cubicBezTo>
                      <a:pt x="443221" y="260694"/>
                      <a:pt x="443495" y="261929"/>
                      <a:pt x="443770" y="263437"/>
                    </a:cubicBezTo>
                    <a:cubicBezTo>
                      <a:pt x="444044" y="265083"/>
                      <a:pt x="443907" y="266729"/>
                      <a:pt x="443770" y="268375"/>
                    </a:cubicBezTo>
                    <a:cubicBezTo>
                      <a:pt x="443495" y="271804"/>
                      <a:pt x="442535" y="275096"/>
                      <a:pt x="441575" y="278388"/>
                    </a:cubicBezTo>
                    <a:cubicBezTo>
                      <a:pt x="440615" y="281680"/>
                      <a:pt x="439243" y="284834"/>
                      <a:pt x="437597" y="287989"/>
                    </a:cubicBezTo>
                    <a:cubicBezTo>
                      <a:pt x="435266" y="292378"/>
                      <a:pt x="432934" y="296630"/>
                      <a:pt x="430054" y="300745"/>
                    </a:cubicBezTo>
                    <a:cubicBezTo>
                      <a:pt x="422236" y="312266"/>
                      <a:pt x="413183" y="322965"/>
                      <a:pt x="404542" y="333663"/>
                    </a:cubicBezTo>
                    <a:cubicBezTo>
                      <a:pt x="397958" y="341893"/>
                      <a:pt x="391100" y="349848"/>
                      <a:pt x="384379" y="357941"/>
                    </a:cubicBezTo>
                    <a:cubicBezTo>
                      <a:pt x="377796" y="365896"/>
                      <a:pt x="371212" y="373851"/>
                      <a:pt x="364765" y="381806"/>
                    </a:cubicBezTo>
                    <a:cubicBezTo>
                      <a:pt x="362022" y="385235"/>
                      <a:pt x="359279" y="388527"/>
                      <a:pt x="356536" y="391956"/>
                    </a:cubicBezTo>
                    <a:cubicBezTo>
                      <a:pt x="356399" y="392093"/>
                      <a:pt x="356399" y="392093"/>
                      <a:pt x="356261" y="392231"/>
                    </a:cubicBezTo>
                    <a:cubicBezTo>
                      <a:pt x="357633" y="394288"/>
                      <a:pt x="357496" y="397168"/>
                      <a:pt x="355713" y="398951"/>
                    </a:cubicBezTo>
                    <a:cubicBezTo>
                      <a:pt x="353655" y="401009"/>
                      <a:pt x="351598" y="403066"/>
                      <a:pt x="349541" y="405261"/>
                    </a:cubicBezTo>
                    <a:cubicBezTo>
                      <a:pt x="347209" y="407592"/>
                      <a:pt x="344877" y="409787"/>
                      <a:pt x="342271" y="411844"/>
                    </a:cubicBezTo>
                    <a:cubicBezTo>
                      <a:pt x="341311" y="412530"/>
                      <a:pt x="340214" y="412942"/>
                      <a:pt x="339116" y="412942"/>
                    </a:cubicBezTo>
                    <a:cubicBezTo>
                      <a:pt x="335687" y="412256"/>
                      <a:pt x="332944" y="410061"/>
                      <a:pt x="333081" y="4069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7" name="任意多边形: 形状 346"/>
              <p:cNvSpPr/>
              <p:nvPr>
                <p:custDataLst>
                  <p:tags r:id="rId187"/>
                </p:custDataLst>
              </p:nvPr>
            </p:nvSpPr>
            <p:spPr>
              <a:xfrm>
                <a:off x="3559906" y="3998344"/>
                <a:ext cx="238697" cy="616817"/>
              </a:xfrm>
              <a:custGeom>
                <a:avLst/>
                <a:gdLst>
                  <a:gd name="connsiteX0" fmla="*/ 43896 w 238697"/>
                  <a:gd name="connsiteY0" fmla="*/ 104934 h 616817"/>
                  <a:gd name="connsiteX1" fmla="*/ 44856 w 238697"/>
                  <a:gd name="connsiteY1" fmla="*/ 104385 h 616817"/>
                  <a:gd name="connsiteX2" fmla="*/ 66253 w 238697"/>
                  <a:gd name="connsiteY2" fmla="*/ 87240 h 616817"/>
                  <a:gd name="connsiteX3" fmla="*/ 63373 w 238697"/>
                  <a:gd name="connsiteY3" fmla="*/ 89023 h 616817"/>
                  <a:gd name="connsiteX4" fmla="*/ 49108 w 238697"/>
                  <a:gd name="connsiteY4" fmla="*/ 99996 h 616817"/>
                  <a:gd name="connsiteX5" fmla="*/ 43896 w 238697"/>
                  <a:gd name="connsiteY5" fmla="*/ 104934 h 616817"/>
                  <a:gd name="connsiteX6" fmla="*/ 58572 w 238697"/>
                  <a:gd name="connsiteY6" fmla="*/ 396399 h 616817"/>
                  <a:gd name="connsiteX7" fmla="*/ 79558 w 238697"/>
                  <a:gd name="connsiteY7" fmla="*/ 393382 h 616817"/>
                  <a:gd name="connsiteX8" fmla="*/ 84770 w 238697"/>
                  <a:gd name="connsiteY8" fmla="*/ 392284 h 616817"/>
                  <a:gd name="connsiteX9" fmla="*/ 75717 w 238697"/>
                  <a:gd name="connsiteY9" fmla="*/ 391461 h 616817"/>
                  <a:gd name="connsiteX10" fmla="*/ 75717 w 238697"/>
                  <a:gd name="connsiteY10" fmla="*/ 391461 h 616817"/>
                  <a:gd name="connsiteX11" fmla="*/ 75580 w 238697"/>
                  <a:gd name="connsiteY11" fmla="*/ 391461 h 616817"/>
                  <a:gd name="connsiteX12" fmla="*/ 74894 w 238697"/>
                  <a:gd name="connsiteY12" fmla="*/ 391461 h 616817"/>
                  <a:gd name="connsiteX13" fmla="*/ 75032 w 238697"/>
                  <a:gd name="connsiteY13" fmla="*/ 391461 h 616817"/>
                  <a:gd name="connsiteX14" fmla="*/ 55692 w 238697"/>
                  <a:gd name="connsiteY14" fmla="*/ 391324 h 616817"/>
                  <a:gd name="connsiteX15" fmla="*/ 55829 w 238697"/>
                  <a:gd name="connsiteY15" fmla="*/ 391324 h 616817"/>
                  <a:gd name="connsiteX16" fmla="*/ 55418 w 238697"/>
                  <a:gd name="connsiteY16" fmla="*/ 391324 h 616817"/>
                  <a:gd name="connsiteX17" fmla="*/ 55143 w 238697"/>
                  <a:gd name="connsiteY17" fmla="*/ 391324 h 616817"/>
                  <a:gd name="connsiteX18" fmla="*/ 55281 w 238697"/>
                  <a:gd name="connsiteY18" fmla="*/ 391324 h 616817"/>
                  <a:gd name="connsiteX19" fmla="*/ 44856 w 238697"/>
                  <a:gd name="connsiteY19" fmla="*/ 392696 h 616817"/>
                  <a:gd name="connsiteX20" fmla="*/ 44994 w 238697"/>
                  <a:gd name="connsiteY20" fmla="*/ 392696 h 616817"/>
                  <a:gd name="connsiteX21" fmla="*/ 41839 w 238697"/>
                  <a:gd name="connsiteY21" fmla="*/ 393656 h 616817"/>
                  <a:gd name="connsiteX22" fmla="*/ 42525 w 238697"/>
                  <a:gd name="connsiteY22" fmla="*/ 393382 h 616817"/>
                  <a:gd name="connsiteX23" fmla="*/ 41290 w 238697"/>
                  <a:gd name="connsiteY23" fmla="*/ 393930 h 616817"/>
                  <a:gd name="connsiteX24" fmla="*/ 40879 w 238697"/>
                  <a:gd name="connsiteY24" fmla="*/ 394204 h 616817"/>
                  <a:gd name="connsiteX25" fmla="*/ 40879 w 238697"/>
                  <a:gd name="connsiteY25" fmla="*/ 394204 h 616817"/>
                  <a:gd name="connsiteX26" fmla="*/ 43622 w 238697"/>
                  <a:gd name="connsiteY26" fmla="*/ 395302 h 616817"/>
                  <a:gd name="connsiteX27" fmla="*/ 42936 w 238697"/>
                  <a:gd name="connsiteY27" fmla="*/ 395027 h 616817"/>
                  <a:gd name="connsiteX28" fmla="*/ 46640 w 238697"/>
                  <a:gd name="connsiteY28" fmla="*/ 395988 h 616817"/>
                  <a:gd name="connsiteX29" fmla="*/ 46091 w 238697"/>
                  <a:gd name="connsiteY29" fmla="*/ 395850 h 616817"/>
                  <a:gd name="connsiteX30" fmla="*/ 49520 w 238697"/>
                  <a:gd name="connsiteY30" fmla="*/ 396262 h 616817"/>
                  <a:gd name="connsiteX31" fmla="*/ 49383 w 238697"/>
                  <a:gd name="connsiteY31" fmla="*/ 396262 h 616817"/>
                  <a:gd name="connsiteX32" fmla="*/ 58572 w 238697"/>
                  <a:gd name="connsiteY32" fmla="*/ 396399 h 616817"/>
                  <a:gd name="connsiteX33" fmla="*/ 85044 w 238697"/>
                  <a:gd name="connsiteY33" fmla="*/ 544669 h 616817"/>
                  <a:gd name="connsiteX34" fmla="*/ 78323 w 238697"/>
                  <a:gd name="connsiteY34" fmla="*/ 535891 h 616817"/>
                  <a:gd name="connsiteX35" fmla="*/ 71191 w 238697"/>
                  <a:gd name="connsiteY35" fmla="*/ 526975 h 616817"/>
                  <a:gd name="connsiteX36" fmla="*/ 62276 w 238697"/>
                  <a:gd name="connsiteY36" fmla="*/ 517100 h 616817"/>
                  <a:gd name="connsiteX37" fmla="*/ 47051 w 238697"/>
                  <a:gd name="connsiteY37" fmla="*/ 501738 h 616817"/>
                  <a:gd name="connsiteX38" fmla="*/ 47188 w 238697"/>
                  <a:gd name="connsiteY38" fmla="*/ 501875 h 616817"/>
                  <a:gd name="connsiteX39" fmla="*/ 47051 w 238697"/>
                  <a:gd name="connsiteY39" fmla="*/ 501738 h 616817"/>
                  <a:gd name="connsiteX40" fmla="*/ 47051 w 238697"/>
                  <a:gd name="connsiteY40" fmla="*/ 501738 h 616817"/>
                  <a:gd name="connsiteX41" fmla="*/ 47051 w 238697"/>
                  <a:gd name="connsiteY41" fmla="*/ 501738 h 616817"/>
                  <a:gd name="connsiteX42" fmla="*/ 35530 w 238697"/>
                  <a:gd name="connsiteY42" fmla="*/ 492411 h 616817"/>
                  <a:gd name="connsiteX43" fmla="*/ 28123 w 238697"/>
                  <a:gd name="connsiteY43" fmla="*/ 488022 h 616817"/>
                  <a:gd name="connsiteX44" fmla="*/ 28809 w 238697"/>
                  <a:gd name="connsiteY44" fmla="*/ 488296 h 616817"/>
                  <a:gd name="connsiteX45" fmla="*/ 25105 w 238697"/>
                  <a:gd name="connsiteY45" fmla="*/ 486650 h 616817"/>
                  <a:gd name="connsiteX46" fmla="*/ 23597 w 238697"/>
                  <a:gd name="connsiteY46" fmla="*/ 486102 h 616817"/>
                  <a:gd name="connsiteX47" fmla="*/ 24420 w 238697"/>
                  <a:gd name="connsiteY47" fmla="*/ 486239 h 616817"/>
                  <a:gd name="connsiteX48" fmla="*/ 21265 w 238697"/>
                  <a:gd name="connsiteY48" fmla="*/ 485690 h 616817"/>
                  <a:gd name="connsiteX49" fmla="*/ 20030 w 238697"/>
                  <a:gd name="connsiteY49" fmla="*/ 485690 h 616817"/>
                  <a:gd name="connsiteX50" fmla="*/ 19756 w 238697"/>
                  <a:gd name="connsiteY50" fmla="*/ 485690 h 616817"/>
                  <a:gd name="connsiteX51" fmla="*/ 19756 w 238697"/>
                  <a:gd name="connsiteY51" fmla="*/ 485827 h 616817"/>
                  <a:gd name="connsiteX52" fmla="*/ 19756 w 238697"/>
                  <a:gd name="connsiteY52" fmla="*/ 485690 h 616817"/>
                  <a:gd name="connsiteX53" fmla="*/ 19756 w 238697"/>
                  <a:gd name="connsiteY53" fmla="*/ 485690 h 616817"/>
                  <a:gd name="connsiteX54" fmla="*/ 19756 w 238697"/>
                  <a:gd name="connsiteY54" fmla="*/ 487062 h 616817"/>
                  <a:gd name="connsiteX55" fmla="*/ 20030 w 238697"/>
                  <a:gd name="connsiteY55" fmla="*/ 488296 h 616817"/>
                  <a:gd name="connsiteX56" fmla="*/ 20579 w 238697"/>
                  <a:gd name="connsiteY56" fmla="*/ 489668 h 616817"/>
                  <a:gd name="connsiteX57" fmla="*/ 24008 w 238697"/>
                  <a:gd name="connsiteY57" fmla="*/ 495154 h 616817"/>
                  <a:gd name="connsiteX58" fmla="*/ 23597 w 238697"/>
                  <a:gd name="connsiteY58" fmla="*/ 494468 h 616817"/>
                  <a:gd name="connsiteX59" fmla="*/ 27849 w 238697"/>
                  <a:gd name="connsiteY59" fmla="*/ 499681 h 616817"/>
                  <a:gd name="connsiteX60" fmla="*/ 43073 w 238697"/>
                  <a:gd name="connsiteY60" fmla="*/ 514494 h 616817"/>
                  <a:gd name="connsiteX61" fmla="*/ 43073 w 238697"/>
                  <a:gd name="connsiteY61" fmla="*/ 514494 h 616817"/>
                  <a:gd name="connsiteX62" fmla="*/ 56378 w 238697"/>
                  <a:gd name="connsiteY62" fmla="*/ 525604 h 616817"/>
                  <a:gd name="connsiteX63" fmla="*/ 69820 w 238697"/>
                  <a:gd name="connsiteY63" fmla="*/ 535479 h 616817"/>
                  <a:gd name="connsiteX64" fmla="*/ 69682 w 238697"/>
                  <a:gd name="connsiteY64" fmla="*/ 535479 h 616817"/>
                  <a:gd name="connsiteX65" fmla="*/ 70094 w 238697"/>
                  <a:gd name="connsiteY65" fmla="*/ 535754 h 616817"/>
                  <a:gd name="connsiteX66" fmla="*/ 70368 w 238697"/>
                  <a:gd name="connsiteY66" fmla="*/ 535891 h 616817"/>
                  <a:gd name="connsiteX67" fmla="*/ 70231 w 238697"/>
                  <a:gd name="connsiteY67" fmla="*/ 535891 h 616817"/>
                  <a:gd name="connsiteX68" fmla="*/ 85044 w 238697"/>
                  <a:gd name="connsiteY68" fmla="*/ 544669 h 616817"/>
                  <a:gd name="connsiteX69" fmla="*/ 73249 w 238697"/>
                  <a:gd name="connsiteY69" fmla="*/ 616815 h 616817"/>
                  <a:gd name="connsiteX70" fmla="*/ 67076 w 238697"/>
                  <a:gd name="connsiteY70" fmla="*/ 615855 h 616817"/>
                  <a:gd name="connsiteX71" fmla="*/ 58298 w 238697"/>
                  <a:gd name="connsiteY71" fmla="*/ 613386 h 616817"/>
                  <a:gd name="connsiteX72" fmla="*/ 49246 w 238697"/>
                  <a:gd name="connsiteY72" fmla="*/ 609683 h 616817"/>
                  <a:gd name="connsiteX73" fmla="*/ 33061 w 238697"/>
                  <a:gd name="connsiteY73" fmla="*/ 602825 h 616817"/>
                  <a:gd name="connsiteX74" fmla="*/ 3160 w 238697"/>
                  <a:gd name="connsiteY74" fmla="*/ 588560 h 616817"/>
                  <a:gd name="connsiteX75" fmla="*/ 828 w 238697"/>
                  <a:gd name="connsiteY75" fmla="*/ 579782 h 616817"/>
                  <a:gd name="connsiteX76" fmla="*/ 9606 w 238697"/>
                  <a:gd name="connsiteY76" fmla="*/ 577450 h 616817"/>
                  <a:gd name="connsiteX77" fmla="*/ 14270 w 238697"/>
                  <a:gd name="connsiteY77" fmla="*/ 579919 h 616817"/>
                  <a:gd name="connsiteX78" fmla="*/ 34295 w 238697"/>
                  <a:gd name="connsiteY78" fmla="*/ 589383 h 616817"/>
                  <a:gd name="connsiteX79" fmla="*/ 44445 w 238697"/>
                  <a:gd name="connsiteY79" fmla="*/ 593772 h 616817"/>
                  <a:gd name="connsiteX80" fmla="*/ 49657 w 238697"/>
                  <a:gd name="connsiteY80" fmla="*/ 596104 h 616817"/>
                  <a:gd name="connsiteX81" fmla="*/ 61864 w 238697"/>
                  <a:gd name="connsiteY81" fmla="*/ 601316 h 616817"/>
                  <a:gd name="connsiteX82" fmla="*/ 70231 w 238697"/>
                  <a:gd name="connsiteY82" fmla="*/ 603648 h 616817"/>
                  <a:gd name="connsiteX83" fmla="*/ 69408 w 238697"/>
                  <a:gd name="connsiteY83" fmla="*/ 603511 h 616817"/>
                  <a:gd name="connsiteX84" fmla="*/ 73523 w 238697"/>
                  <a:gd name="connsiteY84" fmla="*/ 604196 h 616817"/>
                  <a:gd name="connsiteX85" fmla="*/ 73111 w 238697"/>
                  <a:gd name="connsiteY85" fmla="*/ 604196 h 616817"/>
                  <a:gd name="connsiteX86" fmla="*/ 73797 w 238697"/>
                  <a:gd name="connsiteY86" fmla="*/ 604196 h 616817"/>
                  <a:gd name="connsiteX87" fmla="*/ 73934 w 238697"/>
                  <a:gd name="connsiteY87" fmla="*/ 604196 h 616817"/>
                  <a:gd name="connsiteX88" fmla="*/ 73934 w 238697"/>
                  <a:gd name="connsiteY88" fmla="*/ 604196 h 616817"/>
                  <a:gd name="connsiteX89" fmla="*/ 76952 w 238697"/>
                  <a:gd name="connsiteY89" fmla="*/ 604196 h 616817"/>
                  <a:gd name="connsiteX90" fmla="*/ 78461 w 238697"/>
                  <a:gd name="connsiteY90" fmla="*/ 603922 h 616817"/>
                  <a:gd name="connsiteX91" fmla="*/ 83810 w 238697"/>
                  <a:gd name="connsiteY91" fmla="*/ 602413 h 616817"/>
                  <a:gd name="connsiteX92" fmla="*/ 89159 w 238697"/>
                  <a:gd name="connsiteY92" fmla="*/ 600219 h 616817"/>
                  <a:gd name="connsiteX93" fmla="*/ 88473 w 238697"/>
                  <a:gd name="connsiteY93" fmla="*/ 600493 h 616817"/>
                  <a:gd name="connsiteX94" fmla="*/ 92177 w 238697"/>
                  <a:gd name="connsiteY94" fmla="*/ 598436 h 616817"/>
                  <a:gd name="connsiteX95" fmla="*/ 91491 w 238697"/>
                  <a:gd name="connsiteY95" fmla="*/ 598847 h 616817"/>
                  <a:gd name="connsiteX96" fmla="*/ 93411 w 238697"/>
                  <a:gd name="connsiteY96" fmla="*/ 597338 h 616817"/>
                  <a:gd name="connsiteX97" fmla="*/ 93274 w 238697"/>
                  <a:gd name="connsiteY97" fmla="*/ 597476 h 616817"/>
                  <a:gd name="connsiteX98" fmla="*/ 96154 w 238697"/>
                  <a:gd name="connsiteY98" fmla="*/ 594458 h 616817"/>
                  <a:gd name="connsiteX99" fmla="*/ 95606 w 238697"/>
                  <a:gd name="connsiteY99" fmla="*/ 595007 h 616817"/>
                  <a:gd name="connsiteX100" fmla="*/ 96977 w 238697"/>
                  <a:gd name="connsiteY100" fmla="*/ 593086 h 616817"/>
                  <a:gd name="connsiteX101" fmla="*/ 96840 w 238697"/>
                  <a:gd name="connsiteY101" fmla="*/ 593361 h 616817"/>
                  <a:gd name="connsiteX102" fmla="*/ 98623 w 238697"/>
                  <a:gd name="connsiteY102" fmla="*/ 590343 h 616817"/>
                  <a:gd name="connsiteX103" fmla="*/ 99446 w 238697"/>
                  <a:gd name="connsiteY103" fmla="*/ 588286 h 616817"/>
                  <a:gd name="connsiteX104" fmla="*/ 99172 w 238697"/>
                  <a:gd name="connsiteY104" fmla="*/ 588972 h 616817"/>
                  <a:gd name="connsiteX105" fmla="*/ 100406 w 238697"/>
                  <a:gd name="connsiteY105" fmla="*/ 584857 h 616817"/>
                  <a:gd name="connsiteX106" fmla="*/ 100955 w 238697"/>
                  <a:gd name="connsiteY106" fmla="*/ 581016 h 616817"/>
                  <a:gd name="connsiteX107" fmla="*/ 100955 w 238697"/>
                  <a:gd name="connsiteY107" fmla="*/ 581154 h 616817"/>
                  <a:gd name="connsiteX108" fmla="*/ 100955 w 238697"/>
                  <a:gd name="connsiteY108" fmla="*/ 580879 h 616817"/>
                  <a:gd name="connsiteX109" fmla="*/ 100955 w 238697"/>
                  <a:gd name="connsiteY109" fmla="*/ 580331 h 616817"/>
                  <a:gd name="connsiteX110" fmla="*/ 100955 w 238697"/>
                  <a:gd name="connsiteY110" fmla="*/ 580605 h 616817"/>
                  <a:gd name="connsiteX111" fmla="*/ 100818 w 238697"/>
                  <a:gd name="connsiteY111" fmla="*/ 576490 h 616817"/>
                  <a:gd name="connsiteX112" fmla="*/ 100818 w 238697"/>
                  <a:gd name="connsiteY112" fmla="*/ 576902 h 616817"/>
                  <a:gd name="connsiteX113" fmla="*/ 100132 w 238697"/>
                  <a:gd name="connsiteY113" fmla="*/ 572512 h 616817"/>
                  <a:gd name="connsiteX114" fmla="*/ 98897 w 238697"/>
                  <a:gd name="connsiteY114" fmla="*/ 568261 h 616817"/>
                  <a:gd name="connsiteX115" fmla="*/ 99035 w 238697"/>
                  <a:gd name="connsiteY115" fmla="*/ 568535 h 616817"/>
                  <a:gd name="connsiteX116" fmla="*/ 98760 w 238697"/>
                  <a:gd name="connsiteY116" fmla="*/ 567849 h 616817"/>
                  <a:gd name="connsiteX117" fmla="*/ 98760 w 238697"/>
                  <a:gd name="connsiteY117" fmla="*/ 567849 h 616817"/>
                  <a:gd name="connsiteX118" fmla="*/ 98760 w 238697"/>
                  <a:gd name="connsiteY118" fmla="*/ 567849 h 616817"/>
                  <a:gd name="connsiteX119" fmla="*/ 96017 w 238697"/>
                  <a:gd name="connsiteY119" fmla="*/ 561540 h 616817"/>
                  <a:gd name="connsiteX120" fmla="*/ 92314 w 238697"/>
                  <a:gd name="connsiteY120" fmla="*/ 560305 h 616817"/>
                  <a:gd name="connsiteX121" fmla="*/ 80792 w 238697"/>
                  <a:gd name="connsiteY121" fmla="*/ 555230 h 616817"/>
                  <a:gd name="connsiteX122" fmla="*/ 67899 w 238697"/>
                  <a:gd name="connsiteY122" fmla="*/ 548098 h 616817"/>
                  <a:gd name="connsiteX123" fmla="*/ 43211 w 238697"/>
                  <a:gd name="connsiteY123" fmla="*/ 530130 h 616817"/>
                  <a:gd name="connsiteX124" fmla="*/ 22362 w 238697"/>
                  <a:gd name="connsiteY124" fmla="*/ 511065 h 616817"/>
                  <a:gd name="connsiteX125" fmla="*/ 14133 w 238697"/>
                  <a:gd name="connsiteY125" fmla="*/ 501326 h 616817"/>
                  <a:gd name="connsiteX126" fmla="*/ 11252 w 238697"/>
                  <a:gd name="connsiteY126" fmla="*/ 496800 h 616817"/>
                  <a:gd name="connsiteX127" fmla="*/ 8646 w 238697"/>
                  <a:gd name="connsiteY127" fmla="*/ 491177 h 616817"/>
                  <a:gd name="connsiteX128" fmla="*/ 7960 w 238697"/>
                  <a:gd name="connsiteY128" fmla="*/ 487473 h 616817"/>
                  <a:gd name="connsiteX129" fmla="*/ 8098 w 238697"/>
                  <a:gd name="connsiteY129" fmla="*/ 483633 h 616817"/>
                  <a:gd name="connsiteX130" fmla="*/ 8783 w 238697"/>
                  <a:gd name="connsiteY130" fmla="*/ 480615 h 616817"/>
                  <a:gd name="connsiteX131" fmla="*/ 10155 w 238697"/>
                  <a:gd name="connsiteY131" fmla="*/ 478009 h 616817"/>
                  <a:gd name="connsiteX132" fmla="*/ 11938 w 238697"/>
                  <a:gd name="connsiteY132" fmla="*/ 475952 h 616817"/>
                  <a:gd name="connsiteX133" fmla="*/ 14407 w 238697"/>
                  <a:gd name="connsiteY133" fmla="*/ 474443 h 616817"/>
                  <a:gd name="connsiteX134" fmla="*/ 22499 w 238697"/>
                  <a:gd name="connsiteY134" fmla="*/ 473483 h 616817"/>
                  <a:gd name="connsiteX135" fmla="*/ 26888 w 238697"/>
                  <a:gd name="connsiteY135" fmla="*/ 474169 h 616817"/>
                  <a:gd name="connsiteX136" fmla="*/ 31552 w 238697"/>
                  <a:gd name="connsiteY136" fmla="*/ 475952 h 616817"/>
                  <a:gd name="connsiteX137" fmla="*/ 41565 w 238697"/>
                  <a:gd name="connsiteY137" fmla="*/ 481713 h 616817"/>
                  <a:gd name="connsiteX138" fmla="*/ 50891 w 238697"/>
                  <a:gd name="connsiteY138" fmla="*/ 488845 h 616817"/>
                  <a:gd name="connsiteX139" fmla="*/ 62139 w 238697"/>
                  <a:gd name="connsiteY139" fmla="*/ 499269 h 616817"/>
                  <a:gd name="connsiteX140" fmla="*/ 72288 w 238697"/>
                  <a:gd name="connsiteY140" fmla="*/ 510105 h 616817"/>
                  <a:gd name="connsiteX141" fmla="*/ 77363 w 238697"/>
                  <a:gd name="connsiteY141" fmla="*/ 515865 h 616817"/>
                  <a:gd name="connsiteX142" fmla="*/ 80381 w 238697"/>
                  <a:gd name="connsiteY142" fmla="*/ 519157 h 616817"/>
                  <a:gd name="connsiteX143" fmla="*/ 98212 w 238697"/>
                  <a:gd name="connsiteY143" fmla="*/ 542474 h 616817"/>
                  <a:gd name="connsiteX144" fmla="*/ 103972 w 238697"/>
                  <a:gd name="connsiteY144" fmla="*/ 551664 h 616817"/>
                  <a:gd name="connsiteX145" fmla="*/ 109596 w 238697"/>
                  <a:gd name="connsiteY145" fmla="*/ 553036 h 616817"/>
                  <a:gd name="connsiteX146" fmla="*/ 118923 w 238697"/>
                  <a:gd name="connsiteY146" fmla="*/ 554270 h 616817"/>
                  <a:gd name="connsiteX147" fmla="*/ 125644 w 238697"/>
                  <a:gd name="connsiteY147" fmla="*/ 554270 h 616817"/>
                  <a:gd name="connsiteX148" fmla="*/ 134559 w 238697"/>
                  <a:gd name="connsiteY148" fmla="*/ 553036 h 616817"/>
                  <a:gd name="connsiteX149" fmla="*/ 140457 w 238697"/>
                  <a:gd name="connsiteY149" fmla="*/ 551390 h 616817"/>
                  <a:gd name="connsiteX150" fmla="*/ 140457 w 238697"/>
                  <a:gd name="connsiteY150" fmla="*/ 551390 h 616817"/>
                  <a:gd name="connsiteX151" fmla="*/ 146629 w 238697"/>
                  <a:gd name="connsiteY151" fmla="*/ 548784 h 616817"/>
                  <a:gd name="connsiteX152" fmla="*/ 150333 w 238697"/>
                  <a:gd name="connsiteY152" fmla="*/ 546452 h 616817"/>
                  <a:gd name="connsiteX153" fmla="*/ 149784 w 238697"/>
                  <a:gd name="connsiteY153" fmla="*/ 546864 h 616817"/>
                  <a:gd name="connsiteX154" fmla="*/ 153213 w 238697"/>
                  <a:gd name="connsiteY154" fmla="*/ 544258 h 616817"/>
                  <a:gd name="connsiteX155" fmla="*/ 152664 w 238697"/>
                  <a:gd name="connsiteY155" fmla="*/ 544669 h 616817"/>
                  <a:gd name="connsiteX156" fmla="*/ 155270 w 238697"/>
                  <a:gd name="connsiteY156" fmla="*/ 542063 h 616817"/>
                  <a:gd name="connsiteX157" fmla="*/ 156093 w 238697"/>
                  <a:gd name="connsiteY157" fmla="*/ 540966 h 616817"/>
                  <a:gd name="connsiteX158" fmla="*/ 156779 w 238697"/>
                  <a:gd name="connsiteY158" fmla="*/ 539731 h 616817"/>
                  <a:gd name="connsiteX159" fmla="*/ 157465 w 238697"/>
                  <a:gd name="connsiteY159" fmla="*/ 538085 h 616817"/>
                  <a:gd name="connsiteX160" fmla="*/ 157191 w 238697"/>
                  <a:gd name="connsiteY160" fmla="*/ 538771 h 616817"/>
                  <a:gd name="connsiteX161" fmla="*/ 158288 w 238697"/>
                  <a:gd name="connsiteY161" fmla="*/ 534656 h 616817"/>
                  <a:gd name="connsiteX162" fmla="*/ 158151 w 238697"/>
                  <a:gd name="connsiteY162" fmla="*/ 535342 h 616817"/>
                  <a:gd name="connsiteX163" fmla="*/ 158288 w 238697"/>
                  <a:gd name="connsiteY163" fmla="*/ 533971 h 616817"/>
                  <a:gd name="connsiteX164" fmla="*/ 158151 w 238697"/>
                  <a:gd name="connsiteY164" fmla="*/ 532599 h 616817"/>
                  <a:gd name="connsiteX165" fmla="*/ 157328 w 238697"/>
                  <a:gd name="connsiteY165" fmla="*/ 529581 h 616817"/>
                  <a:gd name="connsiteX166" fmla="*/ 157602 w 238697"/>
                  <a:gd name="connsiteY166" fmla="*/ 530267 h 616817"/>
                  <a:gd name="connsiteX167" fmla="*/ 155956 w 238697"/>
                  <a:gd name="connsiteY167" fmla="*/ 526564 h 616817"/>
                  <a:gd name="connsiteX168" fmla="*/ 156230 w 238697"/>
                  <a:gd name="connsiteY168" fmla="*/ 527250 h 616817"/>
                  <a:gd name="connsiteX169" fmla="*/ 154036 w 238697"/>
                  <a:gd name="connsiteY169" fmla="*/ 523546 h 616817"/>
                  <a:gd name="connsiteX170" fmla="*/ 154447 w 238697"/>
                  <a:gd name="connsiteY170" fmla="*/ 524095 h 616817"/>
                  <a:gd name="connsiteX171" fmla="*/ 149098 w 238697"/>
                  <a:gd name="connsiteY171" fmla="*/ 517511 h 616817"/>
                  <a:gd name="connsiteX172" fmla="*/ 138674 w 238697"/>
                  <a:gd name="connsiteY172" fmla="*/ 507499 h 616817"/>
                  <a:gd name="connsiteX173" fmla="*/ 139085 w 238697"/>
                  <a:gd name="connsiteY173" fmla="*/ 507773 h 616817"/>
                  <a:gd name="connsiteX174" fmla="*/ 131130 w 238697"/>
                  <a:gd name="connsiteY174" fmla="*/ 501189 h 616817"/>
                  <a:gd name="connsiteX175" fmla="*/ 126604 w 238697"/>
                  <a:gd name="connsiteY175" fmla="*/ 497760 h 616817"/>
                  <a:gd name="connsiteX176" fmla="*/ 117963 w 238697"/>
                  <a:gd name="connsiteY176" fmla="*/ 491314 h 616817"/>
                  <a:gd name="connsiteX177" fmla="*/ 101366 w 238697"/>
                  <a:gd name="connsiteY177" fmla="*/ 480478 h 616817"/>
                  <a:gd name="connsiteX178" fmla="*/ 93411 w 238697"/>
                  <a:gd name="connsiteY178" fmla="*/ 475678 h 616817"/>
                  <a:gd name="connsiteX179" fmla="*/ 83261 w 238697"/>
                  <a:gd name="connsiteY179" fmla="*/ 469642 h 616817"/>
                  <a:gd name="connsiteX180" fmla="*/ 75855 w 238697"/>
                  <a:gd name="connsiteY180" fmla="*/ 465528 h 616817"/>
                  <a:gd name="connsiteX181" fmla="*/ 73660 w 238697"/>
                  <a:gd name="connsiteY181" fmla="*/ 464293 h 616817"/>
                  <a:gd name="connsiteX182" fmla="*/ 70917 w 238697"/>
                  <a:gd name="connsiteY182" fmla="*/ 463745 h 616817"/>
                  <a:gd name="connsiteX183" fmla="*/ 53360 w 238697"/>
                  <a:gd name="connsiteY183" fmla="*/ 459081 h 616817"/>
                  <a:gd name="connsiteX184" fmla="*/ 45954 w 238697"/>
                  <a:gd name="connsiteY184" fmla="*/ 456475 h 616817"/>
                  <a:gd name="connsiteX185" fmla="*/ 39644 w 238697"/>
                  <a:gd name="connsiteY185" fmla="*/ 453732 h 616817"/>
                  <a:gd name="connsiteX186" fmla="*/ 31415 w 238697"/>
                  <a:gd name="connsiteY186" fmla="*/ 447285 h 616817"/>
                  <a:gd name="connsiteX187" fmla="*/ 29769 w 238697"/>
                  <a:gd name="connsiteY187" fmla="*/ 443856 h 616817"/>
                  <a:gd name="connsiteX188" fmla="*/ 29632 w 238697"/>
                  <a:gd name="connsiteY188" fmla="*/ 441799 h 616817"/>
                  <a:gd name="connsiteX189" fmla="*/ 29769 w 238697"/>
                  <a:gd name="connsiteY189" fmla="*/ 439604 h 616817"/>
                  <a:gd name="connsiteX190" fmla="*/ 35941 w 238697"/>
                  <a:gd name="connsiteY190" fmla="*/ 434941 h 616817"/>
                  <a:gd name="connsiteX191" fmla="*/ 40330 w 238697"/>
                  <a:gd name="connsiteY191" fmla="*/ 435627 h 616817"/>
                  <a:gd name="connsiteX192" fmla="*/ 45131 w 238697"/>
                  <a:gd name="connsiteY192" fmla="*/ 437136 h 616817"/>
                  <a:gd name="connsiteX193" fmla="*/ 50206 w 238697"/>
                  <a:gd name="connsiteY193" fmla="*/ 439467 h 616817"/>
                  <a:gd name="connsiteX194" fmla="*/ 54732 w 238697"/>
                  <a:gd name="connsiteY194" fmla="*/ 441799 h 616817"/>
                  <a:gd name="connsiteX195" fmla="*/ 67076 w 238697"/>
                  <a:gd name="connsiteY195" fmla="*/ 448383 h 616817"/>
                  <a:gd name="connsiteX196" fmla="*/ 75855 w 238697"/>
                  <a:gd name="connsiteY196" fmla="*/ 453183 h 616817"/>
                  <a:gd name="connsiteX197" fmla="*/ 79009 w 238697"/>
                  <a:gd name="connsiteY197" fmla="*/ 453869 h 616817"/>
                  <a:gd name="connsiteX198" fmla="*/ 78461 w 238697"/>
                  <a:gd name="connsiteY198" fmla="*/ 453732 h 616817"/>
                  <a:gd name="connsiteX199" fmla="*/ 96977 w 238697"/>
                  <a:gd name="connsiteY199" fmla="*/ 456338 h 616817"/>
                  <a:gd name="connsiteX200" fmla="*/ 116865 w 238697"/>
                  <a:gd name="connsiteY200" fmla="*/ 456475 h 616817"/>
                  <a:gd name="connsiteX201" fmla="*/ 116728 w 238697"/>
                  <a:gd name="connsiteY201" fmla="*/ 456475 h 616817"/>
                  <a:gd name="connsiteX202" fmla="*/ 117277 w 238697"/>
                  <a:gd name="connsiteY202" fmla="*/ 456475 h 616817"/>
                  <a:gd name="connsiteX203" fmla="*/ 117551 w 238697"/>
                  <a:gd name="connsiteY203" fmla="*/ 456475 h 616817"/>
                  <a:gd name="connsiteX204" fmla="*/ 117414 w 238697"/>
                  <a:gd name="connsiteY204" fmla="*/ 456475 h 616817"/>
                  <a:gd name="connsiteX205" fmla="*/ 139908 w 238697"/>
                  <a:gd name="connsiteY205" fmla="*/ 453320 h 616817"/>
                  <a:gd name="connsiteX206" fmla="*/ 139634 w 238697"/>
                  <a:gd name="connsiteY206" fmla="*/ 453320 h 616817"/>
                  <a:gd name="connsiteX207" fmla="*/ 158836 w 238697"/>
                  <a:gd name="connsiteY207" fmla="*/ 448108 h 616817"/>
                  <a:gd name="connsiteX208" fmla="*/ 169946 w 238697"/>
                  <a:gd name="connsiteY208" fmla="*/ 443719 h 616817"/>
                  <a:gd name="connsiteX209" fmla="*/ 176667 w 238697"/>
                  <a:gd name="connsiteY209" fmla="*/ 439879 h 616817"/>
                  <a:gd name="connsiteX210" fmla="*/ 176667 w 238697"/>
                  <a:gd name="connsiteY210" fmla="*/ 439879 h 616817"/>
                  <a:gd name="connsiteX211" fmla="*/ 176942 w 238697"/>
                  <a:gd name="connsiteY211" fmla="*/ 439742 h 616817"/>
                  <a:gd name="connsiteX212" fmla="*/ 176942 w 238697"/>
                  <a:gd name="connsiteY212" fmla="*/ 439742 h 616817"/>
                  <a:gd name="connsiteX213" fmla="*/ 177216 w 238697"/>
                  <a:gd name="connsiteY213" fmla="*/ 439604 h 616817"/>
                  <a:gd name="connsiteX214" fmla="*/ 177216 w 238697"/>
                  <a:gd name="connsiteY214" fmla="*/ 439604 h 616817"/>
                  <a:gd name="connsiteX215" fmla="*/ 180096 w 238697"/>
                  <a:gd name="connsiteY215" fmla="*/ 437410 h 616817"/>
                  <a:gd name="connsiteX216" fmla="*/ 179548 w 238697"/>
                  <a:gd name="connsiteY216" fmla="*/ 437821 h 616817"/>
                  <a:gd name="connsiteX217" fmla="*/ 182565 w 238697"/>
                  <a:gd name="connsiteY217" fmla="*/ 434941 h 616817"/>
                  <a:gd name="connsiteX218" fmla="*/ 182154 w 238697"/>
                  <a:gd name="connsiteY218" fmla="*/ 435490 h 616817"/>
                  <a:gd name="connsiteX219" fmla="*/ 182977 w 238697"/>
                  <a:gd name="connsiteY219" fmla="*/ 434392 h 616817"/>
                  <a:gd name="connsiteX220" fmla="*/ 183662 w 238697"/>
                  <a:gd name="connsiteY220" fmla="*/ 433158 h 616817"/>
                  <a:gd name="connsiteX221" fmla="*/ 184074 w 238697"/>
                  <a:gd name="connsiteY221" fmla="*/ 432061 h 616817"/>
                  <a:gd name="connsiteX222" fmla="*/ 184348 w 238697"/>
                  <a:gd name="connsiteY222" fmla="*/ 430826 h 616817"/>
                  <a:gd name="connsiteX223" fmla="*/ 184485 w 238697"/>
                  <a:gd name="connsiteY223" fmla="*/ 429729 h 616817"/>
                  <a:gd name="connsiteX224" fmla="*/ 184485 w 238697"/>
                  <a:gd name="connsiteY224" fmla="*/ 428632 h 616817"/>
                  <a:gd name="connsiteX225" fmla="*/ 184211 w 238697"/>
                  <a:gd name="connsiteY225" fmla="*/ 427672 h 616817"/>
                  <a:gd name="connsiteX226" fmla="*/ 183662 w 238697"/>
                  <a:gd name="connsiteY226" fmla="*/ 426437 h 616817"/>
                  <a:gd name="connsiteX227" fmla="*/ 182839 w 238697"/>
                  <a:gd name="connsiteY227" fmla="*/ 425065 h 616817"/>
                  <a:gd name="connsiteX228" fmla="*/ 180371 w 238697"/>
                  <a:gd name="connsiteY228" fmla="*/ 421911 h 616817"/>
                  <a:gd name="connsiteX229" fmla="*/ 180782 w 238697"/>
                  <a:gd name="connsiteY229" fmla="*/ 422459 h 616817"/>
                  <a:gd name="connsiteX230" fmla="*/ 179410 w 238697"/>
                  <a:gd name="connsiteY230" fmla="*/ 421225 h 616817"/>
                  <a:gd name="connsiteX231" fmla="*/ 174473 w 238697"/>
                  <a:gd name="connsiteY231" fmla="*/ 417522 h 616817"/>
                  <a:gd name="connsiteX232" fmla="*/ 174747 w 238697"/>
                  <a:gd name="connsiteY232" fmla="*/ 417659 h 616817"/>
                  <a:gd name="connsiteX233" fmla="*/ 174473 w 238697"/>
                  <a:gd name="connsiteY233" fmla="*/ 417522 h 616817"/>
                  <a:gd name="connsiteX234" fmla="*/ 174198 w 238697"/>
                  <a:gd name="connsiteY234" fmla="*/ 417247 h 616817"/>
                  <a:gd name="connsiteX235" fmla="*/ 174473 w 238697"/>
                  <a:gd name="connsiteY235" fmla="*/ 417385 h 616817"/>
                  <a:gd name="connsiteX236" fmla="*/ 167615 w 238697"/>
                  <a:gd name="connsiteY236" fmla="*/ 413544 h 616817"/>
                  <a:gd name="connsiteX237" fmla="*/ 152664 w 238697"/>
                  <a:gd name="connsiteY237" fmla="*/ 407098 h 616817"/>
                  <a:gd name="connsiteX238" fmla="*/ 143063 w 238697"/>
                  <a:gd name="connsiteY238" fmla="*/ 403394 h 616817"/>
                  <a:gd name="connsiteX239" fmla="*/ 135245 w 238697"/>
                  <a:gd name="connsiteY239" fmla="*/ 400925 h 616817"/>
                  <a:gd name="connsiteX240" fmla="*/ 129621 w 238697"/>
                  <a:gd name="connsiteY240" fmla="*/ 399279 h 616817"/>
                  <a:gd name="connsiteX241" fmla="*/ 126878 w 238697"/>
                  <a:gd name="connsiteY241" fmla="*/ 398456 h 616817"/>
                  <a:gd name="connsiteX242" fmla="*/ 110693 w 238697"/>
                  <a:gd name="connsiteY242" fmla="*/ 394753 h 616817"/>
                  <a:gd name="connsiteX243" fmla="*/ 106304 w 238697"/>
                  <a:gd name="connsiteY243" fmla="*/ 396262 h 616817"/>
                  <a:gd name="connsiteX244" fmla="*/ 86690 w 238697"/>
                  <a:gd name="connsiteY244" fmla="*/ 401748 h 616817"/>
                  <a:gd name="connsiteX245" fmla="*/ 59944 w 238697"/>
                  <a:gd name="connsiteY245" fmla="*/ 406000 h 616817"/>
                  <a:gd name="connsiteX246" fmla="*/ 49108 w 238697"/>
                  <a:gd name="connsiteY246" fmla="*/ 406000 h 616817"/>
                  <a:gd name="connsiteX247" fmla="*/ 44308 w 238697"/>
                  <a:gd name="connsiteY247" fmla="*/ 405314 h 616817"/>
                  <a:gd name="connsiteX248" fmla="*/ 37861 w 238697"/>
                  <a:gd name="connsiteY248" fmla="*/ 403394 h 616817"/>
                  <a:gd name="connsiteX249" fmla="*/ 34844 w 238697"/>
                  <a:gd name="connsiteY249" fmla="*/ 401748 h 616817"/>
                  <a:gd name="connsiteX250" fmla="*/ 32375 w 238697"/>
                  <a:gd name="connsiteY250" fmla="*/ 399691 h 616817"/>
                  <a:gd name="connsiteX251" fmla="*/ 30729 w 238697"/>
                  <a:gd name="connsiteY251" fmla="*/ 397085 h 616817"/>
                  <a:gd name="connsiteX252" fmla="*/ 29632 w 238697"/>
                  <a:gd name="connsiteY252" fmla="*/ 394067 h 616817"/>
                  <a:gd name="connsiteX253" fmla="*/ 29495 w 238697"/>
                  <a:gd name="connsiteY253" fmla="*/ 391050 h 616817"/>
                  <a:gd name="connsiteX254" fmla="*/ 30455 w 238697"/>
                  <a:gd name="connsiteY254" fmla="*/ 388444 h 616817"/>
                  <a:gd name="connsiteX255" fmla="*/ 35118 w 238697"/>
                  <a:gd name="connsiteY255" fmla="*/ 383780 h 616817"/>
                  <a:gd name="connsiteX256" fmla="*/ 38821 w 238697"/>
                  <a:gd name="connsiteY256" fmla="*/ 381860 h 616817"/>
                  <a:gd name="connsiteX257" fmla="*/ 43211 w 238697"/>
                  <a:gd name="connsiteY257" fmla="*/ 380488 h 616817"/>
                  <a:gd name="connsiteX258" fmla="*/ 54869 w 238697"/>
                  <a:gd name="connsiteY258" fmla="*/ 378843 h 616817"/>
                  <a:gd name="connsiteX259" fmla="*/ 68311 w 238697"/>
                  <a:gd name="connsiteY259" fmla="*/ 378705 h 616817"/>
                  <a:gd name="connsiteX260" fmla="*/ 84496 w 238697"/>
                  <a:gd name="connsiteY260" fmla="*/ 379666 h 616817"/>
                  <a:gd name="connsiteX261" fmla="*/ 99995 w 238697"/>
                  <a:gd name="connsiteY261" fmla="*/ 381586 h 616817"/>
                  <a:gd name="connsiteX262" fmla="*/ 110556 w 238697"/>
                  <a:gd name="connsiteY262" fmla="*/ 383369 h 616817"/>
                  <a:gd name="connsiteX263" fmla="*/ 121940 w 238697"/>
                  <a:gd name="connsiteY263" fmla="*/ 379666 h 616817"/>
                  <a:gd name="connsiteX264" fmla="*/ 135931 w 238697"/>
                  <a:gd name="connsiteY264" fmla="*/ 373905 h 616817"/>
                  <a:gd name="connsiteX265" fmla="*/ 143749 w 238697"/>
                  <a:gd name="connsiteY265" fmla="*/ 370613 h 616817"/>
                  <a:gd name="connsiteX266" fmla="*/ 156230 w 238697"/>
                  <a:gd name="connsiteY266" fmla="*/ 364715 h 616817"/>
                  <a:gd name="connsiteX267" fmla="*/ 182565 w 238697"/>
                  <a:gd name="connsiteY267" fmla="*/ 349490 h 616817"/>
                  <a:gd name="connsiteX268" fmla="*/ 192989 w 238697"/>
                  <a:gd name="connsiteY268" fmla="*/ 341261 h 616817"/>
                  <a:gd name="connsiteX269" fmla="*/ 198476 w 238697"/>
                  <a:gd name="connsiteY269" fmla="*/ 335774 h 616817"/>
                  <a:gd name="connsiteX270" fmla="*/ 200670 w 238697"/>
                  <a:gd name="connsiteY270" fmla="*/ 332894 h 616817"/>
                  <a:gd name="connsiteX271" fmla="*/ 200670 w 238697"/>
                  <a:gd name="connsiteY271" fmla="*/ 332894 h 616817"/>
                  <a:gd name="connsiteX272" fmla="*/ 200670 w 238697"/>
                  <a:gd name="connsiteY272" fmla="*/ 332894 h 616817"/>
                  <a:gd name="connsiteX273" fmla="*/ 201082 w 238697"/>
                  <a:gd name="connsiteY273" fmla="*/ 332345 h 616817"/>
                  <a:gd name="connsiteX274" fmla="*/ 200945 w 238697"/>
                  <a:gd name="connsiteY274" fmla="*/ 332482 h 616817"/>
                  <a:gd name="connsiteX275" fmla="*/ 202865 w 238697"/>
                  <a:gd name="connsiteY275" fmla="*/ 329191 h 616817"/>
                  <a:gd name="connsiteX276" fmla="*/ 202865 w 238697"/>
                  <a:gd name="connsiteY276" fmla="*/ 329328 h 616817"/>
                  <a:gd name="connsiteX277" fmla="*/ 204099 w 238697"/>
                  <a:gd name="connsiteY277" fmla="*/ 326310 h 616817"/>
                  <a:gd name="connsiteX278" fmla="*/ 204511 w 238697"/>
                  <a:gd name="connsiteY278" fmla="*/ 324802 h 616817"/>
                  <a:gd name="connsiteX279" fmla="*/ 204785 w 238697"/>
                  <a:gd name="connsiteY279" fmla="*/ 323293 h 616817"/>
                  <a:gd name="connsiteX280" fmla="*/ 204785 w 238697"/>
                  <a:gd name="connsiteY280" fmla="*/ 322470 h 616817"/>
                  <a:gd name="connsiteX281" fmla="*/ 204511 w 238697"/>
                  <a:gd name="connsiteY281" fmla="*/ 320550 h 616817"/>
                  <a:gd name="connsiteX282" fmla="*/ 204237 w 238697"/>
                  <a:gd name="connsiteY282" fmla="*/ 319452 h 616817"/>
                  <a:gd name="connsiteX283" fmla="*/ 203688 w 238697"/>
                  <a:gd name="connsiteY283" fmla="*/ 318081 h 616817"/>
                  <a:gd name="connsiteX284" fmla="*/ 203139 w 238697"/>
                  <a:gd name="connsiteY284" fmla="*/ 316983 h 616817"/>
                  <a:gd name="connsiteX285" fmla="*/ 202316 w 238697"/>
                  <a:gd name="connsiteY285" fmla="*/ 315886 h 616817"/>
                  <a:gd name="connsiteX286" fmla="*/ 201219 w 238697"/>
                  <a:gd name="connsiteY286" fmla="*/ 314789 h 616817"/>
                  <a:gd name="connsiteX287" fmla="*/ 201493 w 238697"/>
                  <a:gd name="connsiteY287" fmla="*/ 315063 h 616817"/>
                  <a:gd name="connsiteX288" fmla="*/ 198750 w 238697"/>
                  <a:gd name="connsiteY288" fmla="*/ 312869 h 616817"/>
                  <a:gd name="connsiteX289" fmla="*/ 195184 w 238697"/>
                  <a:gd name="connsiteY289" fmla="*/ 310674 h 616817"/>
                  <a:gd name="connsiteX290" fmla="*/ 195321 w 238697"/>
                  <a:gd name="connsiteY290" fmla="*/ 310674 h 616817"/>
                  <a:gd name="connsiteX291" fmla="*/ 192029 w 238697"/>
                  <a:gd name="connsiteY291" fmla="*/ 309302 h 616817"/>
                  <a:gd name="connsiteX292" fmla="*/ 192166 w 238697"/>
                  <a:gd name="connsiteY292" fmla="*/ 309302 h 616817"/>
                  <a:gd name="connsiteX293" fmla="*/ 191892 w 238697"/>
                  <a:gd name="connsiteY293" fmla="*/ 309165 h 616817"/>
                  <a:gd name="connsiteX294" fmla="*/ 192029 w 238697"/>
                  <a:gd name="connsiteY294" fmla="*/ 309165 h 616817"/>
                  <a:gd name="connsiteX295" fmla="*/ 191755 w 238697"/>
                  <a:gd name="connsiteY295" fmla="*/ 309028 h 616817"/>
                  <a:gd name="connsiteX296" fmla="*/ 184074 w 238697"/>
                  <a:gd name="connsiteY296" fmla="*/ 306834 h 616817"/>
                  <a:gd name="connsiteX297" fmla="*/ 160894 w 238697"/>
                  <a:gd name="connsiteY297" fmla="*/ 303679 h 616817"/>
                  <a:gd name="connsiteX298" fmla="*/ 160894 w 238697"/>
                  <a:gd name="connsiteY298" fmla="*/ 303679 h 616817"/>
                  <a:gd name="connsiteX299" fmla="*/ 160757 w 238697"/>
                  <a:gd name="connsiteY299" fmla="*/ 303679 h 616817"/>
                  <a:gd name="connsiteX300" fmla="*/ 160208 w 238697"/>
                  <a:gd name="connsiteY300" fmla="*/ 303679 h 616817"/>
                  <a:gd name="connsiteX301" fmla="*/ 160345 w 238697"/>
                  <a:gd name="connsiteY301" fmla="*/ 303679 h 616817"/>
                  <a:gd name="connsiteX302" fmla="*/ 126192 w 238697"/>
                  <a:gd name="connsiteY302" fmla="*/ 303953 h 616817"/>
                  <a:gd name="connsiteX303" fmla="*/ 104247 w 238697"/>
                  <a:gd name="connsiteY303" fmla="*/ 306148 h 616817"/>
                  <a:gd name="connsiteX304" fmla="*/ 97114 w 238697"/>
                  <a:gd name="connsiteY304" fmla="*/ 307108 h 616817"/>
                  <a:gd name="connsiteX305" fmla="*/ 83536 w 238697"/>
                  <a:gd name="connsiteY305" fmla="*/ 309028 h 616817"/>
                  <a:gd name="connsiteX306" fmla="*/ 64333 w 238697"/>
                  <a:gd name="connsiteY306" fmla="*/ 312046 h 616817"/>
                  <a:gd name="connsiteX307" fmla="*/ 41839 w 238697"/>
                  <a:gd name="connsiteY307" fmla="*/ 316160 h 616817"/>
                  <a:gd name="connsiteX308" fmla="*/ 35667 w 238697"/>
                  <a:gd name="connsiteY308" fmla="*/ 310811 h 616817"/>
                  <a:gd name="connsiteX309" fmla="*/ 37175 w 238697"/>
                  <a:gd name="connsiteY309" fmla="*/ 306285 h 616817"/>
                  <a:gd name="connsiteX310" fmla="*/ 39233 w 238697"/>
                  <a:gd name="connsiteY310" fmla="*/ 304502 h 616817"/>
                  <a:gd name="connsiteX311" fmla="*/ 44445 w 238697"/>
                  <a:gd name="connsiteY311" fmla="*/ 302307 h 616817"/>
                  <a:gd name="connsiteX312" fmla="*/ 59121 w 238697"/>
                  <a:gd name="connsiteY312" fmla="*/ 294763 h 616817"/>
                  <a:gd name="connsiteX313" fmla="*/ 75992 w 238697"/>
                  <a:gd name="connsiteY313" fmla="*/ 285711 h 616817"/>
                  <a:gd name="connsiteX314" fmla="*/ 91354 w 238697"/>
                  <a:gd name="connsiteY314" fmla="*/ 277481 h 616817"/>
                  <a:gd name="connsiteX315" fmla="*/ 108224 w 238697"/>
                  <a:gd name="connsiteY315" fmla="*/ 268292 h 616817"/>
                  <a:gd name="connsiteX316" fmla="*/ 138948 w 238697"/>
                  <a:gd name="connsiteY316" fmla="*/ 250735 h 616817"/>
                  <a:gd name="connsiteX317" fmla="*/ 190246 w 238697"/>
                  <a:gd name="connsiteY317" fmla="*/ 219463 h 616817"/>
                  <a:gd name="connsiteX318" fmla="*/ 190109 w 238697"/>
                  <a:gd name="connsiteY318" fmla="*/ 219600 h 616817"/>
                  <a:gd name="connsiteX319" fmla="*/ 212603 w 238697"/>
                  <a:gd name="connsiteY319" fmla="*/ 202729 h 616817"/>
                  <a:gd name="connsiteX320" fmla="*/ 223302 w 238697"/>
                  <a:gd name="connsiteY320" fmla="*/ 192168 h 616817"/>
                  <a:gd name="connsiteX321" fmla="*/ 222890 w 238697"/>
                  <a:gd name="connsiteY321" fmla="*/ 192579 h 616817"/>
                  <a:gd name="connsiteX322" fmla="*/ 226868 w 238697"/>
                  <a:gd name="connsiteY322" fmla="*/ 187504 h 616817"/>
                  <a:gd name="connsiteX323" fmla="*/ 226456 w 238697"/>
                  <a:gd name="connsiteY323" fmla="*/ 187916 h 616817"/>
                  <a:gd name="connsiteX324" fmla="*/ 228240 w 238697"/>
                  <a:gd name="connsiteY324" fmla="*/ 184761 h 616817"/>
                  <a:gd name="connsiteX325" fmla="*/ 229748 w 238697"/>
                  <a:gd name="connsiteY325" fmla="*/ 181469 h 616817"/>
                  <a:gd name="connsiteX326" fmla="*/ 230160 w 238697"/>
                  <a:gd name="connsiteY326" fmla="*/ 179961 h 616817"/>
                  <a:gd name="connsiteX327" fmla="*/ 230434 w 238697"/>
                  <a:gd name="connsiteY327" fmla="*/ 178589 h 616817"/>
                  <a:gd name="connsiteX328" fmla="*/ 230434 w 238697"/>
                  <a:gd name="connsiteY328" fmla="*/ 177629 h 616817"/>
                  <a:gd name="connsiteX329" fmla="*/ 230297 w 238697"/>
                  <a:gd name="connsiteY329" fmla="*/ 176806 h 616817"/>
                  <a:gd name="connsiteX330" fmla="*/ 229885 w 238697"/>
                  <a:gd name="connsiteY330" fmla="*/ 175709 h 616817"/>
                  <a:gd name="connsiteX331" fmla="*/ 229200 w 238697"/>
                  <a:gd name="connsiteY331" fmla="*/ 174474 h 616817"/>
                  <a:gd name="connsiteX332" fmla="*/ 228514 w 238697"/>
                  <a:gd name="connsiteY332" fmla="*/ 173514 h 616817"/>
                  <a:gd name="connsiteX333" fmla="*/ 227554 w 238697"/>
                  <a:gd name="connsiteY333" fmla="*/ 172554 h 616817"/>
                  <a:gd name="connsiteX334" fmla="*/ 226868 w 238697"/>
                  <a:gd name="connsiteY334" fmla="*/ 172005 h 616817"/>
                  <a:gd name="connsiteX335" fmla="*/ 226868 w 238697"/>
                  <a:gd name="connsiteY335" fmla="*/ 172005 h 616817"/>
                  <a:gd name="connsiteX336" fmla="*/ 225222 w 238697"/>
                  <a:gd name="connsiteY336" fmla="*/ 171182 h 616817"/>
                  <a:gd name="connsiteX337" fmla="*/ 225771 w 238697"/>
                  <a:gd name="connsiteY337" fmla="*/ 171457 h 616817"/>
                  <a:gd name="connsiteX338" fmla="*/ 224536 w 238697"/>
                  <a:gd name="connsiteY338" fmla="*/ 170908 h 616817"/>
                  <a:gd name="connsiteX339" fmla="*/ 219324 w 238697"/>
                  <a:gd name="connsiteY339" fmla="*/ 169536 h 616817"/>
                  <a:gd name="connsiteX340" fmla="*/ 220010 w 238697"/>
                  <a:gd name="connsiteY340" fmla="*/ 169674 h 616817"/>
                  <a:gd name="connsiteX341" fmla="*/ 215758 w 238697"/>
                  <a:gd name="connsiteY341" fmla="*/ 168988 h 616817"/>
                  <a:gd name="connsiteX342" fmla="*/ 215758 w 238697"/>
                  <a:gd name="connsiteY342" fmla="*/ 168988 h 616817"/>
                  <a:gd name="connsiteX343" fmla="*/ 193675 w 238697"/>
                  <a:gd name="connsiteY343" fmla="*/ 169262 h 616817"/>
                  <a:gd name="connsiteX344" fmla="*/ 193675 w 238697"/>
                  <a:gd name="connsiteY344" fmla="*/ 169262 h 616817"/>
                  <a:gd name="connsiteX345" fmla="*/ 175021 w 238697"/>
                  <a:gd name="connsiteY345" fmla="*/ 170771 h 616817"/>
                  <a:gd name="connsiteX346" fmla="*/ 161168 w 238697"/>
                  <a:gd name="connsiteY346" fmla="*/ 172417 h 616817"/>
                  <a:gd name="connsiteX347" fmla="*/ 154310 w 238697"/>
                  <a:gd name="connsiteY347" fmla="*/ 173240 h 616817"/>
                  <a:gd name="connsiteX348" fmla="*/ 140594 w 238697"/>
                  <a:gd name="connsiteY348" fmla="*/ 175297 h 616817"/>
                  <a:gd name="connsiteX349" fmla="*/ 132776 w 238697"/>
                  <a:gd name="connsiteY349" fmla="*/ 176394 h 616817"/>
                  <a:gd name="connsiteX350" fmla="*/ 109870 w 238697"/>
                  <a:gd name="connsiteY350" fmla="*/ 180921 h 616817"/>
                  <a:gd name="connsiteX351" fmla="*/ 90805 w 238697"/>
                  <a:gd name="connsiteY351" fmla="*/ 185584 h 616817"/>
                  <a:gd name="connsiteX352" fmla="*/ 75306 w 238697"/>
                  <a:gd name="connsiteY352" fmla="*/ 189836 h 616817"/>
                  <a:gd name="connsiteX353" fmla="*/ 59670 w 238697"/>
                  <a:gd name="connsiteY353" fmla="*/ 194500 h 616817"/>
                  <a:gd name="connsiteX354" fmla="*/ 34021 w 238697"/>
                  <a:gd name="connsiteY354" fmla="*/ 203278 h 616817"/>
                  <a:gd name="connsiteX355" fmla="*/ 28260 w 238697"/>
                  <a:gd name="connsiteY355" fmla="*/ 200946 h 616817"/>
                  <a:gd name="connsiteX356" fmla="*/ 27711 w 238697"/>
                  <a:gd name="connsiteY356" fmla="*/ 194637 h 616817"/>
                  <a:gd name="connsiteX357" fmla="*/ 30592 w 238697"/>
                  <a:gd name="connsiteY357" fmla="*/ 191208 h 616817"/>
                  <a:gd name="connsiteX358" fmla="*/ 36215 w 238697"/>
                  <a:gd name="connsiteY358" fmla="*/ 187779 h 616817"/>
                  <a:gd name="connsiteX359" fmla="*/ 59670 w 238697"/>
                  <a:gd name="connsiteY359" fmla="*/ 170771 h 616817"/>
                  <a:gd name="connsiteX360" fmla="*/ 68174 w 238697"/>
                  <a:gd name="connsiteY360" fmla="*/ 164461 h 616817"/>
                  <a:gd name="connsiteX361" fmla="*/ 79695 w 238697"/>
                  <a:gd name="connsiteY361" fmla="*/ 155820 h 616817"/>
                  <a:gd name="connsiteX362" fmla="*/ 90805 w 238697"/>
                  <a:gd name="connsiteY362" fmla="*/ 147042 h 616817"/>
                  <a:gd name="connsiteX363" fmla="*/ 100955 w 238697"/>
                  <a:gd name="connsiteY363" fmla="*/ 138950 h 616817"/>
                  <a:gd name="connsiteX364" fmla="*/ 122352 w 238697"/>
                  <a:gd name="connsiteY364" fmla="*/ 120707 h 616817"/>
                  <a:gd name="connsiteX365" fmla="*/ 122352 w 238697"/>
                  <a:gd name="connsiteY365" fmla="*/ 120707 h 616817"/>
                  <a:gd name="connsiteX366" fmla="*/ 122489 w 238697"/>
                  <a:gd name="connsiteY366" fmla="*/ 120570 h 616817"/>
                  <a:gd name="connsiteX367" fmla="*/ 122763 w 238697"/>
                  <a:gd name="connsiteY367" fmla="*/ 120433 h 616817"/>
                  <a:gd name="connsiteX368" fmla="*/ 122763 w 238697"/>
                  <a:gd name="connsiteY368" fmla="*/ 120433 h 616817"/>
                  <a:gd name="connsiteX369" fmla="*/ 134696 w 238697"/>
                  <a:gd name="connsiteY369" fmla="*/ 109597 h 616817"/>
                  <a:gd name="connsiteX370" fmla="*/ 147726 w 238697"/>
                  <a:gd name="connsiteY370" fmla="*/ 96156 h 616817"/>
                  <a:gd name="connsiteX371" fmla="*/ 147726 w 238697"/>
                  <a:gd name="connsiteY371" fmla="*/ 96156 h 616817"/>
                  <a:gd name="connsiteX372" fmla="*/ 147726 w 238697"/>
                  <a:gd name="connsiteY372" fmla="*/ 96156 h 616817"/>
                  <a:gd name="connsiteX373" fmla="*/ 147864 w 238697"/>
                  <a:gd name="connsiteY373" fmla="*/ 96019 h 616817"/>
                  <a:gd name="connsiteX374" fmla="*/ 147726 w 238697"/>
                  <a:gd name="connsiteY374" fmla="*/ 96156 h 616817"/>
                  <a:gd name="connsiteX375" fmla="*/ 153076 w 238697"/>
                  <a:gd name="connsiteY375" fmla="*/ 89435 h 616817"/>
                  <a:gd name="connsiteX376" fmla="*/ 153076 w 238697"/>
                  <a:gd name="connsiteY376" fmla="*/ 89435 h 616817"/>
                  <a:gd name="connsiteX377" fmla="*/ 157602 w 238697"/>
                  <a:gd name="connsiteY377" fmla="*/ 81754 h 616817"/>
                  <a:gd name="connsiteX378" fmla="*/ 157328 w 238697"/>
                  <a:gd name="connsiteY378" fmla="*/ 82165 h 616817"/>
                  <a:gd name="connsiteX379" fmla="*/ 158974 w 238697"/>
                  <a:gd name="connsiteY379" fmla="*/ 78188 h 616817"/>
                  <a:gd name="connsiteX380" fmla="*/ 159385 w 238697"/>
                  <a:gd name="connsiteY380" fmla="*/ 76679 h 616817"/>
                  <a:gd name="connsiteX381" fmla="*/ 159659 w 238697"/>
                  <a:gd name="connsiteY381" fmla="*/ 75033 h 616817"/>
                  <a:gd name="connsiteX382" fmla="*/ 159659 w 238697"/>
                  <a:gd name="connsiteY382" fmla="*/ 75033 h 616817"/>
                  <a:gd name="connsiteX383" fmla="*/ 159659 w 238697"/>
                  <a:gd name="connsiteY383" fmla="*/ 72016 h 616817"/>
                  <a:gd name="connsiteX384" fmla="*/ 159659 w 238697"/>
                  <a:gd name="connsiteY384" fmla="*/ 72016 h 616817"/>
                  <a:gd name="connsiteX385" fmla="*/ 159385 w 238697"/>
                  <a:gd name="connsiteY385" fmla="*/ 70507 h 616817"/>
                  <a:gd name="connsiteX386" fmla="*/ 158836 w 238697"/>
                  <a:gd name="connsiteY386" fmla="*/ 68861 h 616817"/>
                  <a:gd name="connsiteX387" fmla="*/ 158288 w 238697"/>
                  <a:gd name="connsiteY387" fmla="*/ 67627 h 616817"/>
                  <a:gd name="connsiteX388" fmla="*/ 157602 w 238697"/>
                  <a:gd name="connsiteY388" fmla="*/ 66666 h 616817"/>
                  <a:gd name="connsiteX389" fmla="*/ 156505 w 238697"/>
                  <a:gd name="connsiteY389" fmla="*/ 65569 h 616817"/>
                  <a:gd name="connsiteX390" fmla="*/ 153487 w 238697"/>
                  <a:gd name="connsiteY390" fmla="*/ 63237 h 616817"/>
                  <a:gd name="connsiteX391" fmla="*/ 153899 w 238697"/>
                  <a:gd name="connsiteY391" fmla="*/ 63512 h 616817"/>
                  <a:gd name="connsiteX392" fmla="*/ 152390 w 238697"/>
                  <a:gd name="connsiteY392" fmla="*/ 62689 h 616817"/>
                  <a:gd name="connsiteX393" fmla="*/ 150881 w 238697"/>
                  <a:gd name="connsiteY393" fmla="*/ 62140 h 616817"/>
                  <a:gd name="connsiteX394" fmla="*/ 151155 w 238697"/>
                  <a:gd name="connsiteY394" fmla="*/ 62277 h 616817"/>
                  <a:gd name="connsiteX395" fmla="*/ 147178 w 238697"/>
                  <a:gd name="connsiteY395" fmla="*/ 61180 h 616817"/>
                  <a:gd name="connsiteX396" fmla="*/ 147726 w 238697"/>
                  <a:gd name="connsiteY396" fmla="*/ 61317 h 616817"/>
                  <a:gd name="connsiteX397" fmla="*/ 143337 w 238697"/>
                  <a:gd name="connsiteY397" fmla="*/ 60631 h 616817"/>
                  <a:gd name="connsiteX398" fmla="*/ 143886 w 238697"/>
                  <a:gd name="connsiteY398" fmla="*/ 60631 h 616817"/>
                  <a:gd name="connsiteX399" fmla="*/ 134696 w 238697"/>
                  <a:gd name="connsiteY399" fmla="*/ 60631 h 616817"/>
                  <a:gd name="connsiteX400" fmla="*/ 134971 w 238697"/>
                  <a:gd name="connsiteY400" fmla="*/ 60631 h 616817"/>
                  <a:gd name="connsiteX401" fmla="*/ 121117 w 238697"/>
                  <a:gd name="connsiteY401" fmla="*/ 62552 h 616817"/>
                  <a:gd name="connsiteX402" fmla="*/ 121117 w 238697"/>
                  <a:gd name="connsiteY402" fmla="*/ 62552 h 616817"/>
                  <a:gd name="connsiteX403" fmla="*/ 100955 w 238697"/>
                  <a:gd name="connsiteY403" fmla="*/ 68175 h 616817"/>
                  <a:gd name="connsiteX404" fmla="*/ 101092 w 238697"/>
                  <a:gd name="connsiteY404" fmla="*/ 68038 h 616817"/>
                  <a:gd name="connsiteX405" fmla="*/ 92314 w 238697"/>
                  <a:gd name="connsiteY405" fmla="*/ 71467 h 616817"/>
                  <a:gd name="connsiteX406" fmla="*/ 89845 w 238697"/>
                  <a:gd name="connsiteY406" fmla="*/ 74073 h 616817"/>
                  <a:gd name="connsiteX407" fmla="*/ 74346 w 238697"/>
                  <a:gd name="connsiteY407" fmla="*/ 88886 h 616817"/>
                  <a:gd name="connsiteX408" fmla="*/ 64607 w 238697"/>
                  <a:gd name="connsiteY408" fmla="*/ 97253 h 616817"/>
                  <a:gd name="connsiteX409" fmla="*/ 56789 w 238697"/>
                  <a:gd name="connsiteY409" fmla="*/ 103700 h 616817"/>
                  <a:gd name="connsiteX410" fmla="*/ 51714 w 238697"/>
                  <a:gd name="connsiteY410" fmla="*/ 107677 h 616817"/>
                  <a:gd name="connsiteX411" fmla="*/ 42662 w 238697"/>
                  <a:gd name="connsiteY411" fmla="*/ 113301 h 616817"/>
                  <a:gd name="connsiteX412" fmla="*/ 37038 w 238697"/>
                  <a:gd name="connsiteY412" fmla="*/ 114810 h 616817"/>
                  <a:gd name="connsiteX413" fmla="*/ 31826 w 238697"/>
                  <a:gd name="connsiteY413" fmla="*/ 112341 h 616817"/>
                  <a:gd name="connsiteX414" fmla="*/ 30729 w 238697"/>
                  <a:gd name="connsiteY414" fmla="*/ 106717 h 616817"/>
                  <a:gd name="connsiteX415" fmla="*/ 36078 w 238697"/>
                  <a:gd name="connsiteY415" fmla="*/ 98076 h 616817"/>
                  <a:gd name="connsiteX416" fmla="*/ 45131 w 238697"/>
                  <a:gd name="connsiteY416" fmla="*/ 89298 h 616817"/>
                  <a:gd name="connsiteX417" fmla="*/ 69545 w 238697"/>
                  <a:gd name="connsiteY417" fmla="*/ 72564 h 616817"/>
                  <a:gd name="connsiteX418" fmla="*/ 88473 w 238697"/>
                  <a:gd name="connsiteY418" fmla="*/ 63512 h 616817"/>
                  <a:gd name="connsiteX419" fmla="*/ 88885 w 238697"/>
                  <a:gd name="connsiteY419" fmla="*/ 63100 h 616817"/>
                  <a:gd name="connsiteX420" fmla="*/ 88885 w 238697"/>
                  <a:gd name="connsiteY420" fmla="*/ 63237 h 616817"/>
                  <a:gd name="connsiteX421" fmla="*/ 89022 w 238697"/>
                  <a:gd name="connsiteY421" fmla="*/ 63100 h 616817"/>
                  <a:gd name="connsiteX422" fmla="*/ 89022 w 238697"/>
                  <a:gd name="connsiteY422" fmla="*/ 63100 h 616817"/>
                  <a:gd name="connsiteX423" fmla="*/ 89022 w 238697"/>
                  <a:gd name="connsiteY423" fmla="*/ 63100 h 616817"/>
                  <a:gd name="connsiteX424" fmla="*/ 99583 w 238697"/>
                  <a:gd name="connsiteY424" fmla="*/ 49659 h 616817"/>
                  <a:gd name="connsiteX425" fmla="*/ 99309 w 238697"/>
                  <a:gd name="connsiteY425" fmla="*/ 50070 h 616817"/>
                  <a:gd name="connsiteX426" fmla="*/ 105481 w 238697"/>
                  <a:gd name="connsiteY426" fmla="*/ 39509 h 616817"/>
                  <a:gd name="connsiteX427" fmla="*/ 105207 w 238697"/>
                  <a:gd name="connsiteY427" fmla="*/ 39920 h 616817"/>
                  <a:gd name="connsiteX428" fmla="*/ 108224 w 238697"/>
                  <a:gd name="connsiteY428" fmla="*/ 33199 h 616817"/>
                  <a:gd name="connsiteX429" fmla="*/ 109870 w 238697"/>
                  <a:gd name="connsiteY429" fmla="*/ 27301 h 616817"/>
                  <a:gd name="connsiteX430" fmla="*/ 109870 w 238697"/>
                  <a:gd name="connsiteY430" fmla="*/ 27439 h 616817"/>
                  <a:gd name="connsiteX431" fmla="*/ 109870 w 238697"/>
                  <a:gd name="connsiteY431" fmla="*/ 27301 h 616817"/>
                  <a:gd name="connsiteX432" fmla="*/ 109870 w 238697"/>
                  <a:gd name="connsiteY432" fmla="*/ 27301 h 616817"/>
                  <a:gd name="connsiteX433" fmla="*/ 109870 w 238697"/>
                  <a:gd name="connsiteY433" fmla="*/ 27301 h 616817"/>
                  <a:gd name="connsiteX434" fmla="*/ 110419 w 238697"/>
                  <a:gd name="connsiteY434" fmla="*/ 24010 h 616817"/>
                  <a:gd name="connsiteX435" fmla="*/ 110419 w 238697"/>
                  <a:gd name="connsiteY435" fmla="*/ 24147 h 616817"/>
                  <a:gd name="connsiteX436" fmla="*/ 110556 w 238697"/>
                  <a:gd name="connsiteY436" fmla="*/ 20306 h 616817"/>
                  <a:gd name="connsiteX437" fmla="*/ 110282 w 238697"/>
                  <a:gd name="connsiteY437" fmla="*/ 18523 h 616817"/>
                  <a:gd name="connsiteX438" fmla="*/ 110282 w 238697"/>
                  <a:gd name="connsiteY438" fmla="*/ 18660 h 616817"/>
                  <a:gd name="connsiteX439" fmla="*/ 109322 w 238697"/>
                  <a:gd name="connsiteY439" fmla="*/ 15094 h 616817"/>
                  <a:gd name="connsiteX440" fmla="*/ 109459 w 238697"/>
                  <a:gd name="connsiteY440" fmla="*/ 15506 h 616817"/>
                  <a:gd name="connsiteX441" fmla="*/ 108773 w 238697"/>
                  <a:gd name="connsiteY441" fmla="*/ 13860 h 616817"/>
                  <a:gd name="connsiteX442" fmla="*/ 107950 w 238697"/>
                  <a:gd name="connsiteY442" fmla="*/ 12488 h 616817"/>
                  <a:gd name="connsiteX443" fmla="*/ 107127 w 238697"/>
                  <a:gd name="connsiteY443" fmla="*/ 11528 h 616817"/>
                  <a:gd name="connsiteX444" fmla="*/ 105755 w 238697"/>
                  <a:gd name="connsiteY444" fmla="*/ 10431 h 616817"/>
                  <a:gd name="connsiteX445" fmla="*/ 104247 w 238697"/>
                  <a:gd name="connsiteY445" fmla="*/ 9471 h 616817"/>
                  <a:gd name="connsiteX446" fmla="*/ 102738 w 238697"/>
                  <a:gd name="connsiteY446" fmla="*/ 8785 h 616817"/>
                  <a:gd name="connsiteX447" fmla="*/ 101229 w 238697"/>
                  <a:gd name="connsiteY447" fmla="*/ 8236 h 616817"/>
                  <a:gd name="connsiteX448" fmla="*/ 97663 w 238697"/>
                  <a:gd name="connsiteY448" fmla="*/ 7825 h 616817"/>
                  <a:gd name="connsiteX449" fmla="*/ 97800 w 238697"/>
                  <a:gd name="connsiteY449" fmla="*/ 7825 h 616817"/>
                  <a:gd name="connsiteX450" fmla="*/ 93274 w 238697"/>
                  <a:gd name="connsiteY450" fmla="*/ 7825 h 616817"/>
                  <a:gd name="connsiteX451" fmla="*/ 93823 w 238697"/>
                  <a:gd name="connsiteY451" fmla="*/ 7825 h 616817"/>
                  <a:gd name="connsiteX452" fmla="*/ 89296 w 238697"/>
                  <a:gd name="connsiteY452" fmla="*/ 8511 h 616817"/>
                  <a:gd name="connsiteX453" fmla="*/ 81615 w 238697"/>
                  <a:gd name="connsiteY453" fmla="*/ 10568 h 616817"/>
                  <a:gd name="connsiteX454" fmla="*/ 68997 w 238697"/>
                  <a:gd name="connsiteY454" fmla="*/ 15917 h 616817"/>
                  <a:gd name="connsiteX455" fmla="*/ 69408 w 238697"/>
                  <a:gd name="connsiteY455" fmla="*/ 15643 h 616817"/>
                  <a:gd name="connsiteX456" fmla="*/ 55966 w 238697"/>
                  <a:gd name="connsiteY456" fmla="*/ 23598 h 616817"/>
                  <a:gd name="connsiteX457" fmla="*/ 55966 w 238697"/>
                  <a:gd name="connsiteY457" fmla="*/ 23598 h 616817"/>
                  <a:gd name="connsiteX458" fmla="*/ 43759 w 238697"/>
                  <a:gd name="connsiteY458" fmla="*/ 32925 h 616817"/>
                  <a:gd name="connsiteX459" fmla="*/ 30317 w 238697"/>
                  <a:gd name="connsiteY459" fmla="*/ 46367 h 616817"/>
                  <a:gd name="connsiteX460" fmla="*/ 30592 w 238697"/>
                  <a:gd name="connsiteY460" fmla="*/ 46092 h 616817"/>
                  <a:gd name="connsiteX461" fmla="*/ 22362 w 238697"/>
                  <a:gd name="connsiteY461" fmla="*/ 56517 h 616817"/>
                  <a:gd name="connsiteX462" fmla="*/ 19482 w 238697"/>
                  <a:gd name="connsiteY462" fmla="*/ 61454 h 616817"/>
                  <a:gd name="connsiteX463" fmla="*/ 19070 w 238697"/>
                  <a:gd name="connsiteY463" fmla="*/ 62552 h 616817"/>
                  <a:gd name="connsiteX464" fmla="*/ 21676 w 238697"/>
                  <a:gd name="connsiteY464" fmla="*/ 65432 h 616817"/>
                  <a:gd name="connsiteX465" fmla="*/ 18659 w 238697"/>
                  <a:gd name="connsiteY465" fmla="*/ 69410 h 616817"/>
                  <a:gd name="connsiteX466" fmla="*/ 15367 w 238697"/>
                  <a:gd name="connsiteY466" fmla="*/ 69410 h 616817"/>
                  <a:gd name="connsiteX467" fmla="*/ 12487 w 238697"/>
                  <a:gd name="connsiteY467" fmla="*/ 67352 h 616817"/>
                  <a:gd name="connsiteX468" fmla="*/ 11527 w 238697"/>
                  <a:gd name="connsiteY468" fmla="*/ 63649 h 616817"/>
                  <a:gd name="connsiteX469" fmla="*/ 13721 w 238697"/>
                  <a:gd name="connsiteY469" fmla="*/ 56654 h 616817"/>
                  <a:gd name="connsiteX470" fmla="*/ 18796 w 238697"/>
                  <a:gd name="connsiteY470" fmla="*/ 48836 h 616817"/>
                  <a:gd name="connsiteX471" fmla="*/ 26477 w 238697"/>
                  <a:gd name="connsiteY471" fmla="*/ 39372 h 616817"/>
                  <a:gd name="connsiteX472" fmla="*/ 45817 w 238697"/>
                  <a:gd name="connsiteY472" fmla="*/ 21404 h 616817"/>
                  <a:gd name="connsiteX473" fmla="*/ 65705 w 238697"/>
                  <a:gd name="connsiteY473" fmla="*/ 8922 h 616817"/>
                  <a:gd name="connsiteX474" fmla="*/ 87788 w 238697"/>
                  <a:gd name="connsiteY474" fmla="*/ 830 h 616817"/>
                  <a:gd name="connsiteX475" fmla="*/ 97937 w 238697"/>
                  <a:gd name="connsiteY475" fmla="*/ 144 h 616817"/>
                  <a:gd name="connsiteX476" fmla="*/ 102875 w 238697"/>
                  <a:gd name="connsiteY476" fmla="*/ 830 h 616817"/>
                  <a:gd name="connsiteX477" fmla="*/ 107264 w 238697"/>
                  <a:gd name="connsiteY477" fmla="*/ 2613 h 616817"/>
                  <a:gd name="connsiteX478" fmla="*/ 116454 w 238697"/>
                  <a:gd name="connsiteY478" fmla="*/ 13037 h 616817"/>
                  <a:gd name="connsiteX479" fmla="*/ 117688 w 238697"/>
                  <a:gd name="connsiteY479" fmla="*/ 17563 h 616817"/>
                  <a:gd name="connsiteX480" fmla="*/ 118100 w 238697"/>
                  <a:gd name="connsiteY480" fmla="*/ 22227 h 616817"/>
                  <a:gd name="connsiteX481" fmla="*/ 116728 w 238697"/>
                  <a:gd name="connsiteY481" fmla="*/ 31553 h 616817"/>
                  <a:gd name="connsiteX482" fmla="*/ 105893 w 238697"/>
                  <a:gd name="connsiteY482" fmla="*/ 54322 h 616817"/>
                  <a:gd name="connsiteX483" fmla="*/ 103012 w 238697"/>
                  <a:gd name="connsiteY483" fmla="*/ 58437 h 616817"/>
                  <a:gd name="connsiteX484" fmla="*/ 121255 w 238697"/>
                  <a:gd name="connsiteY484" fmla="*/ 53911 h 616817"/>
                  <a:gd name="connsiteX485" fmla="*/ 146218 w 238697"/>
                  <a:gd name="connsiteY485" fmla="*/ 52950 h 616817"/>
                  <a:gd name="connsiteX486" fmla="*/ 155270 w 238697"/>
                  <a:gd name="connsiteY486" fmla="*/ 55556 h 616817"/>
                  <a:gd name="connsiteX487" fmla="*/ 163088 w 238697"/>
                  <a:gd name="connsiteY487" fmla="*/ 61591 h 616817"/>
                  <a:gd name="connsiteX488" fmla="*/ 167066 w 238697"/>
                  <a:gd name="connsiteY488" fmla="*/ 75856 h 616817"/>
                  <a:gd name="connsiteX489" fmla="*/ 165009 w 238697"/>
                  <a:gd name="connsiteY489" fmla="*/ 83674 h 616817"/>
                  <a:gd name="connsiteX490" fmla="*/ 162951 w 238697"/>
                  <a:gd name="connsiteY490" fmla="*/ 88063 h 616817"/>
                  <a:gd name="connsiteX491" fmla="*/ 159248 w 238697"/>
                  <a:gd name="connsiteY491" fmla="*/ 94373 h 616817"/>
                  <a:gd name="connsiteX492" fmla="*/ 141691 w 238697"/>
                  <a:gd name="connsiteY492" fmla="*/ 114398 h 616817"/>
                  <a:gd name="connsiteX493" fmla="*/ 126467 w 238697"/>
                  <a:gd name="connsiteY493" fmla="*/ 128526 h 616817"/>
                  <a:gd name="connsiteX494" fmla="*/ 106304 w 238697"/>
                  <a:gd name="connsiteY494" fmla="*/ 146082 h 616817"/>
                  <a:gd name="connsiteX495" fmla="*/ 101366 w 238697"/>
                  <a:gd name="connsiteY495" fmla="*/ 150060 h 616817"/>
                  <a:gd name="connsiteX496" fmla="*/ 88885 w 238697"/>
                  <a:gd name="connsiteY496" fmla="*/ 160210 h 616817"/>
                  <a:gd name="connsiteX497" fmla="*/ 72288 w 238697"/>
                  <a:gd name="connsiteY497" fmla="*/ 173240 h 616817"/>
                  <a:gd name="connsiteX498" fmla="*/ 58161 w 238697"/>
                  <a:gd name="connsiteY498" fmla="*/ 183938 h 616817"/>
                  <a:gd name="connsiteX499" fmla="*/ 58710 w 238697"/>
                  <a:gd name="connsiteY499" fmla="*/ 183801 h 616817"/>
                  <a:gd name="connsiteX500" fmla="*/ 82164 w 238697"/>
                  <a:gd name="connsiteY500" fmla="*/ 176806 h 616817"/>
                  <a:gd name="connsiteX501" fmla="*/ 90531 w 238697"/>
                  <a:gd name="connsiteY501" fmla="*/ 174748 h 616817"/>
                  <a:gd name="connsiteX502" fmla="*/ 105207 w 238697"/>
                  <a:gd name="connsiteY502" fmla="*/ 171045 h 616817"/>
                  <a:gd name="connsiteX503" fmla="*/ 111242 w 238697"/>
                  <a:gd name="connsiteY503" fmla="*/ 169811 h 616817"/>
                  <a:gd name="connsiteX504" fmla="*/ 126878 w 238697"/>
                  <a:gd name="connsiteY504" fmla="*/ 166793 h 616817"/>
                  <a:gd name="connsiteX505" fmla="*/ 148275 w 238697"/>
                  <a:gd name="connsiteY505" fmla="*/ 163501 h 616817"/>
                  <a:gd name="connsiteX506" fmla="*/ 169809 w 238697"/>
                  <a:gd name="connsiteY506" fmla="*/ 160895 h 616817"/>
                  <a:gd name="connsiteX507" fmla="*/ 191343 w 238697"/>
                  <a:gd name="connsiteY507" fmla="*/ 159249 h 616817"/>
                  <a:gd name="connsiteX508" fmla="*/ 202316 w 238697"/>
                  <a:gd name="connsiteY508" fmla="*/ 158838 h 616817"/>
                  <a:gd name="connsiteX509" fmla="*/ 209723 w 238697"/>
                  <a:gd name="connsiteY509" fmla="*/ 158975 h 616817"/>
                  <a:gd name="connsiteX510" fmla="*/ 215346 w 238697"/>
                  <a:gd name="connsiteY510" fmla="*/ 159249 h 616817"/>
                  <a:gd name="connsiteX511" fmla="*/ 226182 w 238697"/>
                  <a:gd name="connsiteY511" fmla="*/ 161581 h 616817"/>
                  <a:gd name="connsiteX512" fmla="*/ 232903 w 238697"/>
                  <a:gd name="connsiteY512" fmla="*/ 165422 h 616817"/>
                  <a:gd name="connsiteX513" fmla="*/ 237292 w 238697"/>
                  <a:gd name="connsiteY513" fmla="*/ 171594 h 616817"/>
                  <a:gd name="connsiteX514" fmla="*/ 238527 w 238697"/>
                  <a:gd name="connsiteY514" fmla="*/ 175709 h 616817"/>
                  <a:gd name="connsiteX515" fmla="*/ 238664 w 238697"/>
                  <a:gd name="connsiteY515" fmla="*/ 178863 h 616817"/>
                  <a:gd name="connsiteX516" fmla="*/ 236606 w 238697"/>
                  <a:gd name="connsiteY516" fmla="*/ 186544 h 616817"/>
                  <a:gd name="connsiteX517" fmla="*/ 230571 w 238697"/>
                  <a:gd name="connsiteY517" fmla="*/ 196557 h 616817"/>
                  <a:gd name="connsiteX518" fmla="*/ 222753 w 238697"/>
                  <a:gd name="connsiteY518" fmla="*/ 204924 h 616817"/>
                  <a:gd name="connsiteX519" fmla="*/ 213700 w 238697"/>
                  <a:gd name="connsiteY519" fmla="*/ 213016 h 616817"/>
                  <a:gd name="connsiteX520" fmla="*/ 202316 w 238697"/>
                  <a:gd name="connsiteY520" fmla="*/ 221657 h 616817"/>
                  <a:gd name="connsiteX521" fmla="*/ 189835 w 238697"/>
                  <a:gd name="connsiteY521" fmla="*/ 230435 h 616817"/>
                  <a:gd name="connsiteX522" fmla="*/ 158974 w 238697"/>
                  <a:gd name="connsiteY522" fmla="*/ 249638 h 616817"/>
                  <a:gd name="connsiteX523" fmla="*/ 138811 w 238697"/>
                  <a:gd name="connsiteY523" fmla="*/ 261708 h 616817"/>
                  <a:gd name="connsiteX524" fmla="*/ 116454 w 238697"/>
                  <a:gd name="connsiteY524" fmla="*/ 274601 h 616817"/>
                  <a:gd name="connsiteX525" fmla="*/ 98760 w 238697"/>
                  <a:gd name="connsiteY525" fmla="*/ 284614 h 616817"/>
                  <a:gd name="connsiteX526" fmla="*/ 71740 w 238697"/>
                  <a:gd name="connsiteY526" fmla="*/ 299427 h 616817"/>
                  <a:gd name="connsiteX527" fmla="*/ 85319 w 238697"/>
                  <a:gd name="connsiteY527" fmla="*/ 297370 h 616817"/>
                  <a:gd name="connsiteX528" fmla="*/ 107950 w 238697"/>
                  <a:gd name="connsiteY528" fmla="*/ 294626 h 616817"/>
                  <a:gd name="connsiteX529" fmla="*/ 120980 w 238697"/>
                  <a:gd name="connsiteY529" fmla="*/ 293255 h 616817"/>
                  <a:gd name="connsiteX530" fmla="*/ 129484 w 238697"/>
                  <a:gd name="connsiteY530" fmla="*/ 292706 h 616817"/>
                  <a:gd name="connsiteX531" fmla="*/ 146904 w 238697"/>
                  <a:gd name="connsiteY531" fmla="*/ 292295 h 616817"/>
                  <a:gd name="connsiteX532" fmla="*/ 175844 w 238697"/>
                  <a:gd name="connsiteY532" fmla="*/ 294763 h 616817"/>
                  <a:gd name="connsiteX533" fmla="*/ 187229 w 238697"/>
                  <a:gd name="connsiteY533" fmla="*/ 297095 h 616817"/>
                  <a:gd name="connsiteX534" fmla="*/ 193675 w 238697"/>
                  <a:gd name="connsiteY534" fmla="*/ 299153 h 616817"/>
                  <a:gd name="connsiteX535" fmla="*/ 199161 w 238697"/>
                  <a:gd name="connsiteY535" fmla="*/ 301484 h 616817"/>
                  <a:gd name="connsiteX536" fmla="*/ 203276 w 238697"/>
                  <a:gd name="connsiteY536" fmla="*/ 304090 h 616817"/>
                  <a:gd name="connsiteX537" fmla="*/ 206980 w 238697"/>
                  <a:gd name="connsiteY537" fmla="*/ 307108 h 616817"/>
                  <a:gd name="connsiteX538" fmla="*/ 211369 w 238697"/>
                  <a:gd name="connsiteY538" fmla="*/ 313554 h 616817"/>
                  <a:gd name="connsiteX539" fmla="*/ 212740 w 238697"/>
                  <a:gd name="connsiteY539" fmla="*/ 317944 h 616817"/>
                  <a:gd name="connsiteX540" fmla="*/ 213152 w 238697"/>
                  <a:gd name="connsiteY540" fmla="*/ 321235 h 616817"/>
                  <a:gd name="connsiteX541" fmla="*/ 212877 w 238697"/>
                  <a:gd name="connsiteY541" fmla="*/ 325899 h 616817"/>
                  <a:gd name="connsiteX542" fmla="*/ 211232 w 238697"/>
                  <a:gd name="connsiteY542" fmla="*/ 331248 h 616817"/>
                  <a:gd name="connsiteX543" fmla="*/ 206294 w 238697"/>
                  <a:gd name="connsiteY543" fmla="*/ 339752 h 616817"/>
                  <a:gd name="connsiteX544" fmla="*/ 198476 w 238697"/>
                  <a:gd name="connsiteY544" fmla="*/ 348119 h 616817"/>
                  <a:gd name="connsiteX545" fmla="*/ 175844 w 238697"/>
                  <a:gd name="connsiteY545" fmla="*/ 364441 h 616817"/>
                  <a:gd name="connsiteX546" fmla="*/ 150058 w 238697"/>
                  <a:gd name="connsiteY546" fmla="*/ 378157 h 616817"/>
                  <a:gd name="connsiteX547" fmla="*/ 138537 w 238697"/>
                  <a:gd name="connsiteY547" fmla="*/ 383095 h 616817"/>
                  <a:gd name="connsiteX548" fmla="*/ 128387 w 238697"/>
                  <a:gd name="connsiteY548" fmla="*/ 387346 h 616817"/>
                  <a:gd name="connsiteX549" fmla="*/ 130170 w 238697"/>
                  <a:gd name="connsiteY549" fmla="*/ 387895 h 616817"/>
                  <a:gd name="connsiteX550" fmla="*/ 144023 w 238697"/>
                  <a:gd name="connsiteY550" fmla="*/ 392147 h 616817"/>
                  <a:gd name="connsiteX551" fmla="*/ 151978 w 238697"/>
                  <a:gd name="connsiteY551" fmla="*/ 395165 h 616817"/>
                  <a:gd name="connsiteX552" fmla="*/ 158425 w 238697"/>
                  <a:gd name="connsiteY552" fmla="*/ 397633 h 616817"/>
                  <a:gd name="connsiteX553" fmla="*/ 168575 w 238697"/>
                  <a:gd name="connsiteY553" fmla="*/ 402160 h 616817"/>
                  <a:gd name="connsiteX554" fmla="*/ 179273 w 238697"/>
                  <a:gd name="connsiteY554" fmla="*/ 408195 h 616817"/>
                  <a:gd name="connsiteX555" fmla="*/ 185171 w 238697"/>
                  <a:gd name="connsiteY555" fmla="*/ 412721 h 616817"/>
                  <a:gd name="connsiteX556" fmla="*/ 189972 w 238697"/>
                  <a:gd name="connsiteY556" fmla="*/ 418345 h 616817"/>
                  <a:gd name="connsiteX557" fmla="*/ 193401 w 238697"/>
                  <a:gd name="connsiteY557" fmla="*/ 426711 h 616817"/>
                  <a:gd name="connsiteX558" fmla="*/ 191618 w 238697"/>
                  <a:gd name="connsiteY558" fmla="*/ 436724 h 616817"/>
                  <a:gd name="connsiteX559" fmla="*/ 185583 w 238697"/>
                  <a:gd name="connsiteY559" fmla="*/ 444405 h 616817"/>
                  <a:gd name="connsiteX560" fmla="*/ 181194 w 238697"/>
                  <a:gd name="connsiteY560" fmla="*/ 447697 h 616817"/>
                  <a:gd name="connsiteX561" fmla="*/ 173513 w 238697"/>
                  <a:gd name="connsiteY561" fmla="*/ 452223 h 616817"/>
                  <a:gd name="connsiteX562" fmla="*/ 158699 w 238697"/>
                  <a:gd name="connsiteY562" fmla="*/ 458121 h 616817"/>
                  <a:gd name="connsiteX563" fmla="*/ 138674 w 238697"/>
                  <a:gd name="connsiteY563" fmla="*/ 463470 h 616817"/>
                  <a:gd name="connsiteX564" fmla="*/ 103012 w 238697"/>
                  <a:gd name="connsiteY564" fmla="*/ 467036 h 616817"/>
                  <a:gd name="connsiteX565" fmla="*/ 100406 w 238697"/>
                  <a:gd name="connsiteY565" fmla="*/ 467036 h 616817"/>
                  <a:gd name="connsiteX566" fmla="*/ 104795 w 238697"/>
                  <a:gd name="connsiteY566" fmla="*/ 469642 h 616817"/>
                  <a:gd name="connsiteX567" fmla="*/ 111242 w 238697"/>
                  <a:gd name="connsiteY567" fmla="*/ 473757 h 616817"/>
                  <a:gd name="connsiteX568" fmla="*/ 122215 w 238697"/>
                  <a:gd name="connsiteY568" fmla="*/ 480890 h 616817"/>
                  <a:gd name="connsiteX569" fmla="*/ 129896 w 238697"/>
                  <a:gd name="connsiteY569" fmla="*/ 486513 h 616817"/>
                  <a:gd name="connsiteX570" fmla="*/ 135519 w 238697"/>
                  <a:gd name="connsiteY570" fmla="*/ 490628 h 616817"/>
                  <a:gd name="connsiteX571" fmla="*/ 142652 w 238697"/>
                  <a:gd name="connsiteY571" fmla="*/ 496389 h 616817"/>
                  <a:gd name="connsiteX572" fmla="*/ 152390 w 238697"/>
                  <a:gd name="connsiteY572" fmla="*/ 505167 h 616817"/>
                  <a:gd name="connsiteX573" fmla="*/ 160757 w 238697"/>
                  <a:gd name="connsiteY573" fmla="*/ 514494 h 616817"/>
                  <a:gd name="connsiteX574" fmla="*/ 165832 w 238697"/>
                  <a:gd name="connsiteY574" fmla="*/ 522998 h 616817"/>
                  <a:gd name="connsiteX575" fmla="*/ 168163 w 238697"/>
                  <a:gd name="connsiteY575" fmla="*/ 532873 h 616817"/>
                  <a:gd name="connsiteX576" fmla="*/ 167478 w 238697"/>
                  <a:gd name="connsiteY576" fmla="*/ 537674 h 616817"/>
                  <a:gd name="connsiteX577" fmla="*/ 166380 w 238697"/>
                  <a:gd name="connsiteY577" fmla="*/ 541103 h 616817"/>
                  <a:gd name="connsiteX578" fmla="*/ 162265 w 238697"/>
                  <a:gd name="connsiteY578" fmla="*/ 548235 h 616817"/>
                  <a:gd name="connsiteX579" fmla="*/ 143063 w 238697"/>
                  <a:gd name="connsiteY579" fmla="*/ 560717 h 616817"/>
                  <a:gd name="connsiteX580" fmla="*/ 130581 w 238697"/>
                  <a:gd name="connsiteY580" fmla="*/ 563734 h 616817"/>
                  <a:gd name="connsiteX581" fmla="*/ 117688 w 238697"/>
                  <a:gd name="connsiteY581" fmla="*/ 564420 h 616817"/>
                  <a:gd name="connsiteX582" fmla="*/ 109184 w 238697"/>
                  <a:gd name="connsiteY582" fmla="*/ 563597 h 616817"/>
                  <a:gd name="connsiteX583" fmla="*/ 111791 w 238697"/>
                  <a:gd name="connsiteY583" fmla="*/ 576353 h 616817"/>
                  <a:gd name="connsiteX584" fmla="*/ 110556 w 238697"/>
                  <a:gd name="connsiteY584" fmla="*/ 588286 h 616817"/>
                  <a:gd name="connsiteX585" fmla="*/ 106167 w 238697"/>
                  <a:gd name="connsiteY585" fmla="*/ 598024 h 616817"/>
                  <a:gd name="connsiteX586" fmla="*/ 103835 w 238697"/>
                  <a:gd name="connsiteY586" fmla="*/ 601179 h 616817"/>
                  <a:gd name="connsiteX587" fmla="*/ 99858 w 238697"/>
                  <a:gd name="connsiteY587" fmla="*/ 605157 h 616817"/>
                  <a:gd name="connsiteX588" fmla="*/ 95606 w 238697"/>
                  <a:gd name="connsiteY588" fmla="*/ 608311 h 616817"/>
                  <a:gd name="connsiteX589" fmla="*/ 91217 w 238697"/>
                  <a:gd name="connsiteY589" fmla="*/ 610643 h 616817"/>
                  <a:gd name="connsiteX590" fmla="*/ 86553 w 238697"/>
                  <a:gd name="connsiteY590" fmla="*/ 612563 h 616817"/>
                  <a:gd name="connsiteX591" fmla="*/ 79558 w 238697"/>
                  <a:gd name="connsiteY591" fmla="*/ 614483 h 616817"/>
                  <a:gd name="connsiteX592" fmla="*/ 73797 w 238697"/>
                  <a:gd name="connsiteY592" fmla="*/ 614895 h 616817"/>
                  <a:gd name="connsiteX593" fmla="*/ 73249 w 238697"/>
                  <a:gd name="connsiteY593" fmla="*/ 616815 h 616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</a:cxnLst>
                <a:rect l="l" t="t" r="r" b="b"/>
                <a:pathLst>
                  <a:path w="238697" h="616817">
                    <a:moveTo>
                      <a:pt x="43896" y="104934"/>
                    </a:moveTo>
                    <a:cubicBezTo>
                      <a:pt x="44171" y="104797"/>
                      <a:pt x="44445" y="104523"/>
                      <a:pt x="44856" y="104385"/>
                    </a:cubicBezTo>
                    <a:cubicBezTo>
                      <a:pt x="52263" y="99036"/>
                      <a:pt x="59258" y="93138"/>
                      <a:pt x="66253" y="87240"/>
                    </a:cubicBezTo>
                    <a:cubicBezTo>
                      <a:pt x="65293" y="87789"/>
                      <a:pt x="64333" y="88475"/>
                      <a:pt x="63373" y="89023"/>
                    </a:cubicBezTo>
                    <a:cubicBezTo>
                      <a:pt x="58435" y="92315"/>
                      <a:pt x="53635" y="96019"/>
                      <a:pt x="49108" y="99996"/>
                    </a:cubicBezTo>
                    <a:cubicBezTo>
                      <a:pt x="47325" y="101505"/>
                      <a:pt x="45542" y="103151"/>
                      <a:pt x="43896" y="104934"/>
                    </a:cubicBezTo>
                    <a:close/>
                    <a:moveTo>
                      <a:pt x="58572" y="396399"/>
                    </a:moveTo>
                    <a:cubicBezTo>
                      <a:pt x="65568" y="395850"/>
                      <a:pt x="72563" y="394753"/>
                      <a:pt x="79558" y="393382"/>
                    </a:cubicBezTo>
                    <a:cubicBezTo>
                      <a:pt x="81341" y="392970"/>
                      <a:pt x="82987" y="392559"/>
                      <a:pt x="84770" y="392284"/>
                    </a:cubicBezTo>
                    <a:cubicBezTo>
                      <a:pt x="81752" y="392010"/>
                      <a:pt x="78735" y="391736"/>
                      <a:pt x="75717" y="391461"/>
                    </a:cubicBezTo>
                    <a:lnTo>
                      <a:pt x="75717" y="391461"/>
                    </a:lnTo>
                    <a:cubicBezTo>
                      <a:pt x="75717" y="391461"/>
                      <a:pt x="75717" y="391461"/>
                      <a:pt x="75580" y="391461"/>
                    </a:cubicBezTo>
                    <a:cubicBezTo>
                      <a:pt x="75306" y="391461"/>
                      <a:pt x="75169" y="391461"/>
                      <a:pt x="74894" y="391461"/>
                    </a:cubicBezTo>
                    <a:cubicBezTo>
                      <a:pt x="74894" y="391461"/>
                      <a:pt x="75032" y="391461"/>
                      <a:pt x="75032" y="391461"/>
                    </a:cubicBezTo>
                    <a:cubicBezTo>
                      <a:pt x="68585" y="391187"/>
                      <a:pt x="62139" y="391050"/>
                      <a:pt x="55692" y="391324"/>
                    </a:cubicBezTo>
                    <a:cubicBezTo>
                      <a:pt x="55692" y="391324"/>
                      <a:pt x="55829" y="391324"/>
                      <a:pt x="55829" y="391324"/>
                    </a:cubicBezTo>
                    <a:cubicBezTo>
                      <a:pt x="55692" y="391324"/>
                      <a:pt x="55555" y="391324"/>
                      <a:pt x="55418" y="391324"/>
                    </a:cubicBezTo>
                    <a:cubicBezTo>
                      <a:pt x="55281" y="391324"/>
                      <a:pt x="55281" y="391324"/>
                      <a:pt x="55143" y="391324"/>
                    </a:cubicBezTo>
                    <a:cubicBezTo>
                      <a:pt x="55143" y="391324"/>
                      <a:pt x="55281" y="391324"/>
                      <a:pt x="55281" y="391324"/>
                    </a:cubicBezTo>
                    <a:cubicBezTo>
                      <a:pt x="51714" y="391598"/>
                      <a:pt x="48285" y="392147"/>
                      <a:pt x="44856" y="392696"/>
                    </a:cubicBezTo>
                    <a:cubicBezTo>
                      <a:pt x="44856" y="392696"/>
                      <a:pt x="44994" y="392696"/>
                      <a:pt x="44994" y="392696"/>
                    </a:cubicBezTo>
                    <a:cubicBezTo>
                      <a:pt x="43896" y="392970"/>
                      <a:pt x="42799" y="393244"/>
                      <a:pt x="41839" y="393656"/>
                    </a:cubicBezTo>
                    <a:cubicBezTo>
                      <a:pt x="42113" y="393656"/>
                      <a:pt x="42250" y="393519"/>
                      <a:pt x="42525" y="393382"/>
                    </a:cubicBezTo>
                    <a:cubicBezTo>
                      <a:pt x="42113" y="393519"/>
                      <a:pt x="41702" y="393793"/>
                      <a:pt x="41290" y="393930"/>
                    </a:cubicBezTo>
                    <a:cubicBezTo>
                      <a:pt x="41153" y="394067"/>
                      <a:pt x="41016" y="394204"/>
                      <a:pt x="40879" y="394204"/>
                    </a:cubicBezTo>
                    <a:lnTo>
                      <a:pt x="40879" y="394204"/>
                    </a:lnTo>
                    <a:cubicBezTo>
                      <a:pt x="41702" y="394616"/>
                      <a:pt x="42662" y="394890"/>
                      <a:pt x="43622" y="395302"/>
                    </a:cubicBezTo>
                    <a:cubicBezTo>
                      <a:pt x="43348" y="395165"/>
                      <a:pt x="43211" y="395165"/>
                      <a:pt x="42936" y="395027"/>
                    </a:cubicBezTo>
                    <a:cubicBezTo>
                      <a:pt x="44171" y="395439"/>
                      <a:pt x="45405" y="395713"/>
                      <a:pt x="46640" y="395988"/>
                    </a:cubicBezTo>
                    <a:cubicBezTo>
                      <a:pt x="46502" y="395988"/>
                      <a:pt x="46365" y="395850"/>
                      <a:pt x="46091" y="395850"/>
                    </a:cubicBezTo>
                    <a:cubicBezTo>
                      <a:pt x="47188" y="396125"/>
                      <a:pt x="48423" y="396262"/>
                      <a:pt x="49520" y="396262"/>
                    </a:cubicBezTo>
                    <a:cubicBezTo>
                      <a:pt x="49520" y="396262"/>
                      <a:pt x="49520" y="396262"/>
                      <a:pt x="49383" y="396262"/>
                    </a:cubicBezTo>
                    <a:cubicBezTo>
                      <a:pt x="52537" y="396536"/>
                      <a:pt x="55555" y="396536"/>
                      <a:pt x="58572" y="396399"/>
                    </a:cubicBezTo>
                    <a:close/>
                    <a:moveTo>
                      <a:pt x="85044" y="544669"/>
                    </a:moveTo>
                    <a:cubicBezTo>
                      <a:pt x="82850" y="541651"/>
                      <a:pt x="80655" y="538771"/>
                      <a:pt x="78323" y="535891"/>
                    </a:cubicBezTo>
                    <a:cubicBezTo>
                      <a:pt x="75855" y="532873"/>
                      <a:pt x="73523" y="529856"/>
                      <a:pt x="71191" y="526975"/>
                    </a:cubicBezTo>
                    <a:cubicBezTo>
                      <a:pt x="68174" y="523684"/>
                      <a:pt x="65293" y="520392"/>
                      <a:pt x="62276" y="517100"/>
                    </a:cubicBezTo>
                    <a:cubicBezTo>
                      <a:pt x="57475" y="511751"/>
                      <a:pt x="52400" y="506539"/>
                      <a:pt x="47051" y="501738"/>
                    </a:cubicBezTo>
                    <a:cubicBezTo>
                      <a:pt x="47051" y="501738"/>
                      <a:pt x="47188" y="501875"/>
                      <a:pt x="47188" y="501875"/>
                    </a:cubicBezTo>
                    <a:cubicBezTo>
                      <a:pt x="47188" y="501875"/>
                      <a:pt x="47051" y="501738"/>
                      <a:pt x="47051" y="501738"/>
                    </a:cubicBezTo>
                    <a:lnTo>
                      <a:pt x="47051" y="501738"/>
                    </a:lnTo>
                    <a:lnTo>
                      <a:pt x="47051" y="501738"/>
                    </a:lnTo>
                    <a:cubicBezTo>
                      <a:pt x="43348" y="498446"/>
                      <a:pt x="39644" y="495291"/>
                      <a:pt x="35530" y="492411"/>
                    </a:cubicBezTo>
                    <a:cubicBezTo>
                      <a:pt x="33198" y="490765"/>
                      <a:pt x="30729" y="489394"/>
                      <a:pt x="28123" y="488022"/>
                    </a:cubicBezTo>
                    <a:cubicBezTo>
                      <a:pt x="28397" y="488159"/>
                      <a:pt x="28534" y="488296"/>
                      <a:pt x="28809" y="488296"/>
                    </a:cubicBezTo>
                    <a:cubicBezTo>
                      <a:pt x="27711" y="487610"/>
                      <a:pt x="26340" y="487062"/>
                      <a:pt x="25105" y="486650"/>
                    </a:cubicBezTo>
                    <a:cubicBezTo>
                      <a:pt x="24557" y="486513"/>
                      <a:pt x="24145" y="486239"/>
                      <a:pt x="23597" y="486102"/>
                    </a:cubicBezTo>
                    <a:cubicBezTo>
                      <a:pt x="23871" y="486102"/>
                      <a:pt x="24145" y="486239"/>
                      <a:pt x="24420" y="486239"/>
                    </a:cubicBezTo>
                    <a:cubicBezTo>
                      <a:pt x="23322" y="485965"/>
                      <a:pt x="22362" y="485827"/>
                      <a:pt x="21265" y="485690"/>
                    </a:cubicBezTo>
                    <a:cubicBezTo>
                      <a:pt x="20853" y="485690"/>
                      <a:pt x="20442" y="485690"/>
                      <a:pt x="20030" y="485690"/>
                    </a:cubicBezTo>
                    <a:cubicBezTo>
                      <a:pt x="19893" y="485690"/>
                      <a:pt x="19893" y="485690"/>
                      <a:pt x="19756" y="485690"/>
                    </a:cubicBezTo>
                    <a:cubicBezTo>
                      <a:pt x="19756" y="485690"/>
                      <a:pt x="19756" y="485827"/>
                      <a:pt x="19756" y="485827"/>
                    </a:cubicBezTo>
                    <a:cubicBezTo>
                      <a:pt x="19756" y="485827"/>
                      <a:pt x="19756" y="485690"/>
                      <a:pt x="19756" y="485690"/>
                    </a:cubicBezTo>
                    <a:cubicBezTo>
                      <a:pt x="19756" y="485690"/>
                      <a:pt x="19756" y="485690"/>
                      <a:pt x="19756" y="485690"/>
                    </a:cubicBezTo>
                    <a:cubicBezTo>
                      <a:pt x="19756" y="486102"/>
                      <a:pt x="19756" y="486650"/>
                      <a:pt x="19756" y="487062"/>
                    </a:cubicBezTo>
                    <a:cubicBezTo>
                      <a:pt x="19893" y="487473"/>
                      <a:pt x="19893" y="487885"/>
                      <a:pt x="20030" y="488296"/>
                    </a:cubicBezTo>
                    <a:cubicBezTo>
                      <a:pt x="20168" y="488708"/>
                      <a:pt x="20442" y="489256"/>
                      <a:pt x="20579" y="489668"/>
                    </a:cubicBezTo>
                    <a:cubicBezTo>
                      <a:pt x="21676" y="491588"/>
                      <a:pt x="22774" y="493371"/>
                      <a:pt x="24008" y="495154"/>
                    </a:cubicBezTo>
                    <a:cubicBezTo>
                      <a:pt x="23871" y="494880"/>
                      <a:pt x="23734" y="494743"/>
                      <a:pt x="23597" y="494468"/>
                    </a:cubicBezTo>
                    <a:cubicBezTo>
                      <a:pt x="24968" y="496252"/>
                      <a:pt x="26340" y="498035"/>
                      <a:pt x="27849" y="499681"/>
                    </a:cubicBezTo>
                    <a:cubicBezTo>
                      <a:pt x="32786" y="504893"/>
                      <a:pt x="37861" y="509830"/>
                      <a:pt x="43073" y="514494"/>
                    </a:cubicBezTo>
                    <a:cubicBezTo>
                      <a:pt x="43073" y="514494"/>
                      <a:pt x="43073" y="514494"/>
                      <a:pt x="43073" y="514494"/>
                    </a:cubicBezTo>
                    <a:cubicBezTo>
                      <a:pt x="47462" y="518334"/>
                      <a:pt x="51852" y="522038"/>
                      <a:pt x="56378" y="525604"/>
                    </a:cubicBezTo>
                    <a:cubicBezTo>
                      <a:pt x="60767" y="529170"/>
                      <a:pt x="65293" y="532325"/>
                      <a:pt x="69820" y="535479"/>
                    </a:cubicBezTo>
                    <a:cubicBezTo>
                      <a:pt x="69820" y="535479"/>
                      <a:pt x="69682" y="535479"/>
                      <a:pt x="69682" y="535479"/>
                    </a:cubicBezTo>
                    <a:cubicBezTo>
                      <a:pt x="69820" y="535616"/>
                      <a:pt x="69957" y="535616"/>
                      <a:pt x="70094" y="535754"/>
                    </a:cubicBezTo>
                    <a:cubicBezTo>
                      <a:pt x="70231" y="535754"/>
                      <a:pt x="70231" y="535891"/>
                      <a:pt x="70368" y="535891"/>
                    </a:cubicBezTo>
                    <a:cubicBezTo>
                      <a:pt x="70368" y="535891"/>
                      <a:pt x="70368" y="535891"/>
                      <a:pt x="70231" y="535891"/>
                    </a:cubicBezTo>
                    <a:cubicBezTo>
                      <a:pt x="75169" y="539045"/>
                      <a:pt x="79969" y="541926"/>
                      <a:pt x="85044" y="544669"/>
                    </a:cubicBezTo>
                    <a:close/>
                    <a:moveTo>
                      <a:pt x="73249" y="616815"/>
                    </a:moveTo>
                    <a:cubicBezTo>
                      <a:pt x="71191" y="616815"/>
                      <a:pt x="69134" y="616404"/>
                      <a:pt x="67076" y="615855"/>
                    </a:cubicBezTo>
                    <a:cubicBezTo>
                      <a:pt x="64059" y="615169"/>
                      <a:pt x="61178" y="614346"/>
                      <a:pt x="58298" y="613386"/>
                    </a:cubicBezTo>
                    <a:cubicBezTo>
                      <a:pt x="55143" y="612426"/>
                      <a:pt x="52126" y="610917"/>
                      <a:pt x="49246" y="609683"/>
                    </a:cubicBezTo>
                    <a:cubicBezTo>
                      <a:pt x="43896" y="607351"/>
                      <a:pt x="38547" y="605019"/>
                      <a:pt x="33061" y="602825"/>
                    </a:cubicBezTo>
                    <a:cubicBezTo>
                      <a:pt x="22911" y="598436"/>
                      <a:pt x="12898" y="593772"/>
                      <a:pt x="3160" y="588560"/>
                    </a:cubicBezTo>
                    <a:cubicBezTo>
                      <a:pt x="5" y="586914"/>
                      <a:pt x="-818" y="582662"/>
                      <a:pt x="828" y="579782"/>
                    </a:cubicBezTo>
                    <a:cubicBezTo>
                      <a:pt x="2748" y="576627"/>
                      <a:pt x="6589" y="575804"/>
                      <a:pt x="9606" y="577450"/>
                    </a:cubicBezTo>
                    <a:cubicBezTo>
                      <a:pt x="11115" y="578273"/>
                      <a:pt x="12761" y="579096"/>
                      <a:pt x="14270" y="579919"/>
                    </a:cubicBezTo>
                    <a:cubicBezTo>
                      <a:pt x="20853" y="583211"/>
                      <a:pt x="27574" y="586366"/>
                      <a:pt x="34295" y="589383"/>
                    </a:cubicBezTo>
                    <a:cubicBezTo>
                      <a:pt x="37724" y="590892"/>
                      <a:pt x="41153" y="592401"/>
                      <a:pt x="44445" y="593772"/>
                    </a:cubicBezTo>
                    <a:cubicBezTo>
                      <a:pt x="46228" y="594595"/>
                      <a:pt x="47874" y="595281"/>
                      <a:pt x="49657" y="596104"/>
                    </a:cubicBezTo>
                    <a:cubicBezTo>
                      <a:pt x="53772" y="597887"/>
                      <a:pt x="57749" y="599807"/>
                      <a:pt x="61864" y="601316"/>
                    </a:cubicBezTo>
                    <a:cubicBezTo>
                      <a:pt x="64607" y="602276"/>
                      <a:pt x="67351" y="602962"/>
                      <a:pt x="70231" y="603648"/>
                    </a:cubicBezTo>
                    <a:cubicBezTo>
                      <a:pt x="69957" y="603648"/>
                      <a:pt x="69682" y="603511"/>
                      <a:pt x="69408" y="603511"/>
                    </a:cubicBezTo>
                    <a:cubicBezTo>
                      <a:pt x="70780" y="603785"/>
                      <a:pt x="72151" y="604059"/>
                      <a:pt x="73523" y="604196"/>
                    </a:cubicBezTo>
                    <a:cubicBezTo>
                      <a:pt x="73386" y="604196"/>
                      <a:pt x="73249" y="604196"/>
                      <a:pt x="73111" y="604196"/>
                    </a:cubicBezTo>
                    <a:cubicBezTo>
                      <a:pt x="73386" y="604196"/>
                      <a:pt x="73660" y="604196"/>
                      <a:pt x="73797" y="604196"/>
                    </a:cubicBezTo>
                    <a:cubicBezTo>
                      <a:pt x="73797" y="604196"/>
                      <a:pt x="73797" y="604196"/>
                      <a:pt x="73934" y="604196"/>
                    </a:cubicBezTo>
                    <a:cubicBezTo>
                      <a:pt x="73934" y="604196"/>
                      <a:pt x="73934" y="604196"/>
                      <a:pt x="73934" y="604196"/>
                    </a:cubicBezTo>
                    <a:cubicBezTo>
                      <a:pt x="74894" y="604196"/>
                      <a:pt x="75992" y="604196"/>
                      <a:pt x="76952" y="604196"/>
                    </a:cubicBezTo>
                    <a:cubicBezTo>
                      <a:pt x="77501" y="604059"/>
                      <a:pt x="77912" y="604059"/>
                      <a:pt x="78461" y="603922"/>
                    </a:cubicBezTo>
                    <a:cubicBezTo>
                      <a:pt x="80244" y="603511"/>
                      <a:pt x="82027" y="602962"/>
                      <a:pt x="83810" y="602413"/>
                    </a:cubicBezTo>
                    <a:cubicBezTo>
                      <a:pt x="85593" y="601728"/>
                      <a:pt x="87376" y="601042"/>
                      <a:pt x="89159" y="600219"/>
                    </a:cubicBezTo>
                    <a:cubicBezTo>
                      <a:pt x="88885" y="600356"/>
                      <a:pt x="88748" y="600493"/>
                      <a:pt x="88473" y="600493"/>
                    </a:cubicBezTo>
                    <a:cubicBezTo>
                      <a:pt x="89708" y="599807"/>
                      <a:pt x="90942" y="599122"/>
                      <a:pt x="92177" y="598436"/>
                    </a:cubicBezTo>
                    <a:cubicBezTo>
                      <a:pt x="91902" y="598573"/>
                      <a:pt x="91765" y="598710"/>
                      <a:pt x="91491" y="598847"/>
                    </a:cubicBezTo>
                    <a:cubicBezTo>
                      <a:pt x="92177" y="598436"/>
                      <a:pt x="92725" y="597887"/>
                      <a:pt x="93411" y="597338"/>
                    </a:cubicBezTo>
                    <a:cubicBezTo>
                      <a:pt x="93411" y="597338"/>
                      <a:pt x="93274" y="597476"/>
                      <a:pt x="93274" y="597476"/>
                    </a:cubicBezTo>
                    <a:cubicBezTo>
                      <a:pt x="94371" y="596515"/>
                      <a:pt x="95331" y="595555"/>
                      <a:pt x="96154" y="594458"/>
                    </a:cubicBezTo>
                    <a:cubicBezTo>
                      <a:pt x="95880" y="594595"/>
                      <a:pt x="95743" y="594870"/>
                      <a:pt x="95606" y="595007"/>
                    </a:cubicBezTo>
                    <a:cubicBezTo>
                      <a:pt x="96017" y="594321"/>
                      <a:pt x="96566" y="593772"/>
                      <a:pt x="96977" y="593086"/>
                    </a:cubicBezTo>
                    <a:cubicBezTo>
                      <a:pt x="96977" y="593224"/>
                      <a:pt x="96840" y="593224"/>
                      <a:pt x="96840" y="593361"/>
                    </a:cubicBezTo>
                    <a:cubicBezTo>
                      <a:pt x="97526" y="592401"/>
                      <a:pt x="98075" y="591441"/>
                      <a:pt x="98623" y="590343"/>
                    </a:cubicBezTo>
                    <a:cubicBezTo>
                      <a:pt x="98897" y="589657"/>
                      <a:pt x="99172" y="588972"/>
                      <a:pt x="99446" y="588286"/>
                    </a:cubicBezTo>
                    <a:cubicBezTo>
                      <a:pt x="99309" y="588560"/>
                      <a:pt x="99309" y="588697"/>
                      <a:pt x="99172" y="588972"/>
                    </a:cubicBezTo>
                    <a:cubicBezTo>
                      <a:pt x="99720" y="587600"/>
                      <a:pt x="100132" y="586228"/>
                      <a:pt x="100406" y="584857"/>
                    </a:cubicBezTo>
                    <a:cubicBezTo>
                      <a:pt x="100681" y="583622"/>
                      <a:pt x="100818" y="582388"/>
                      <a:pt x="100955" y="581016"/>
                    </a:cubicBezTo>
                    <a:cubicBezTo>
                      <a:pt x="100955" y="581016"/>
                      <a:pt x="100955" y="581154"/>
                      <a:pt x="100955" y="581154"/>
                    </a:cubicBezTo>
                    <a:cubicBezTo>
                      <a:pt x="100955" y="581016"/>
                      <a:pt x="100955" y="581016"/>
                      <a:pt x="100955" y="580879"/>
                    </a:cubicBezTo>
                    <a:cubicBezTo>
                      <a:pt x="100955" y="580742"/>
                      <a:pt x="100955" y="580468"/>
                      <a:pt x="100955" y="580331"/>
                    </a:cubicBezTo>
                    <a:cubicBezTo>
                      <a:pt x="100955" y="580468"/>
                      <a:pt x="100955" y="580605"/>
                      <a:pt x="100955" y="580605"/>
                    </a:cubicBezTo>
                    <a:cubicBezTo>
                      <a:pt x="100955" y="579233"/>
                      <a:pt x="100955" y="577862"/>
                      <a:pt x="100818" y="576490"/>
                    </a:cubicBezTo>
                    <a:cubicBezTo>
                      <a:pt x="100818" y="576627"/>
                      <a:pt x="100818" y="576764"/>
                      <a:pt x="100818" y="576902"/>
                    </a:cubicBezTo>
                    <a:cubicBezTo>
                      <a:pt x="100681" y="575393"/>
                      <a:pt x="100406" y="574021"/>
                      <a:pt x="100132" y="572512"/>
                    </a:cubicBezTo>
                    <a:cubicBezTo>
                      <a:pt x="99858" y="571141"/>
                      <a:pt x="99446" y="569632"/>
                      <a:pt x="98897" y="568261"/>
                    </a:cubicBezTo>
                    <a:cubicBezTo>
                      <a:pt x="98897" y="568398"/>
                      <a:pt x="99035" y="568535"/>
                      <a:pt x="99035" y="568535"/>
                    </a:cubicBezTo>
                    <a:cubicBezTo>
                      <a:pt x="98897" y="568261"/>
                      <a:pt x="98897" y="568123"/>
                      <a:pt x="98760" y="567849"/>
                    </a:cubicBezTo>
                    <a:cubicBezTo>
                      <a:pt x="98760" y="567849"/>
                      <a:pt x="98760" y="567849"/>
                      <a:pt x="98760" y="567849"/>
                    </a:cubicBezTo>
                    <a:lnTo>
                      <a:pt x="98760" y="567849"/>
                    </a:lnTo>
                    <a:cubicBezTo>
                      <a:pt x="97937" y="565654"/>
                      <a:pt x="96977" y="563597"/>
                      <a:pt x="96017" y="561540"/>
                    </a:cubicBezTo>
                    <a:cubicBezTo>
                      <a:pt x="94783" y="561128"/>
                      <a:pt x="93548" y="560717"/>
                      <a:pt x="92314" y="560305"/>
                    </a:cubicBezTo>
                    <a:cubicBezTo>
                      <a:pt x="88336" y="558934"/>
                      <a:pt x="84496" y="557013"/>
                      <a:pt x="80792" y="555230"/>
                    </a:cubicBezTo>
                    <a:cubicBezTo>
                      <a:pt x="76403" y="553036"/>
                      <a:pt x="72151" y="550704"/>
                      <a:pt x="67899" y="548098"/>
                    </a:cubicBezTo>
                    <a:cubicBezTo>
                      <a:pt x="59258" y="542749"/>
                      <a:pt x="51029" y="536577"/>
                      <a:pt x="43211" y="530130"/>
                    </a:cubicBezTo>
                    <a:cubicBezTo>
                      <a:pt x="35941" y="524095"/>
                      <a:pt x="28809" y="517786"/>
                      <a:pt x="22362" y="511065"/>
                    </a:cubicBezTo>
                    <a:cubicBezTo>
                      <a:pt x="19345" y="508047"/>
                      <a:pt x="16601" y="504893"/>
                      <a:pt x="14133" y="501326"/>
                    </a:cubicBezTo>
                    <a:cubicBezTo>
                      <a:pt x="13172" y="499818"/>
                      <a:pt x="12212" y="498309"/>
                      <a:pt x="11252" y="496800"/>
                    </a:cubicBezTo>
                    <a:cubicBezTo>
                      <a:pt x="10292" y="495154"/>
                      <a:pt x="9195" y="492960"/>
                      <a:pt x="8646" y="491177"/>
                    </a:cubicBezTo>
                    <a:cubicBezTo>
                      <a:pt x="8372" y="489942"/>
                      <a:pt x="8098" y="488708"/>
                      <a:pt x="7960" y="487473"/>
                    </a:cubicBezTo>
                    <a:cubicBezTo>
                      <a:pt x="7960" y="486102"/>
                      <a:pt x="7960" y="485004"/>
                      <a:pt x="8098" y="483633"/>
                    </a:cubicBezTo>
                    <a:cubicBezTo>
                      <a:pt x="8098" y="482673"/>
                      <a:pt x="8509" y="481575"/>
                      <a:pt x="8783" y="480615"/>
                    </a:cubicBezTo>
                    <a:cubicBezTo>
                      <a:pt x="9195" y="479655"/>
                      <a:pt x="9469" y="478695"/>
                      <a:pt x="10155" y="478009"/>
                    </a:cubicBezTo>
                    <a:cubicBezTo>
                      <a:pt x="10704" y="477186"/>
                      <a:pt x="11252" y="476500"/>
                      <a:pt x="11938" y="475952"/>
                    </a:cubicBezTo>
                    <a:cubicBezTo>
                      <a:pt x="12624" y="475403"/>
                      <a:pt x="13584" y="474855"/>
                      <a:pt x="14407" y="474443"/>
                    </a:cubicBezTo>
                    <a:cubicBezTo>
                      <a:pt x="16876" y="473346"/>
                      <a:pt x="19893" y="473346"/>
                      <a:pt x="22499" y="473483"/>
                    </a:cubicBezTo>
                    <a:cubicBezTo>
                      <a:pt x="24008" y="473620"/>
                      <a:pt x="25380" y="473894"/>
                      <a:pt x="26888" y="474169"/>
                    </a:cubicBezTo>
                    <a:cubicBezTo>
                      <a:pt x="28397" y="474443"/>
                      <a:pt x="30180" y="475266"/>
                      <a:pt x="31552" y="475952"/>
                    </a:cubicBezTo>
                    <a:cubicBezTo>
                      <a:pt x="35118" y="477461"/>
                      <a:pt x="38410" y="479655"/>
                      <a:pt x="41565" y="481713"/>
                    </a:cubicBezTo>
                    <a:cubicBezTo>
                      <a:pt x="44856" y="483907"/>
                      <a:pt x="47874" y="486376"/>
                      <a:pt x="50891" y="488845"/>
                    </a:cubicBezTo>
                    <a:cubicBezTo>
                      <a:pt x="54869" y="492137"/>
                      <a:pt x="58572" y="495703"/>
                      <a:pt x="62139" y="499269"/>
                    </a:cubicBezTo>
                    <a:cubicBezTo>
                      <a:pt x="65705" y="502698"/>
                      <a:pt x="68997" y="506401"/>
                      <a:pt x="72288" y="510105"/>
                    </a:cubicBezTo>
                    <a:cubicBezTo>
                      <a:pt x="73934" y="512025"/>
                      <a:pt x="75717" y="513945"/>
                      <a:pt x="77363" y="515865"/>
                    </a:cubicBezTo>
                    <a:cubicBezTo>
                      <a:pt x="78323" y="516963"/>
                      <a:pt x="79421" y="518060"/>
                      <a:pt x="80381" y="519157"/>
                    </a:cubicBezTo>
                    <a:cubicBezTo>
                      <a:pt x="86553" y="526838"/>
                      <a:pt x="92725" y="534245"/>
                      <a:pt x="98212" y="542474"/>
                    </a:cubicBezTo>
                    <a:cubicBezTo>
                      <a:pt x="100269" y="545492"/>
                      <a:pt x="102189" y="548509"/>
                      <a:pt x="103972" y="551664"/>
                    </a:cubicBezTo>
                    <a:cubicBezTo>
                      <a:pt x="105755" y="552213"/>
                      <a:pt x="107676" y="552624"/>
                      <a:pt x="109596" y="553036"/>
                    </a:cubicBezTo>
                    <a:cubicBezTo>
                      <a:pt x="112751" y="553584"/>
                      <a:pt x="115905" y="553996"/>
                      <a:pt x="118923" y="554270"/>
                    </a:cubicBezTo>
                    <a:cubicBezTo>
                      <a:pt x="121117" y="554407"/>
                      <a:pt x="123449" y="554407"/>
                      <a:pt x="125644" y="554270"/>
                    </a:cubicBezTo>
                    <a:cubicBezTo>
                      <a:pt x="128661" y="553996"/>
                      <a:pt x="131542" y="553584"/>
                      <a:pt x="134559" y="553036"/>
                    </a:cubicBezTo>
                    <a:cubicBezTo>
                      <a:pt x="136479" y="552487"/>
                      <a:pt x="138400" y="551938"/>
                      <a:pt x="140457" y="551390"/>
                    </a:cubicBezTo>
                    <a:lnTo>
                      <a:pt x="140457" y="551390"/>
                    </a:lnTo>
                    <a:cubicBezTo>
                      <a:pt x="142652" y="550567"/>
                      <a:pt x="144572" y="549744"/>
                      <a:pt x="146629" y="548784"/>
                    </a:cubicBezTo>
                    <a:cubicBezTo>
                      <a:pt x="147864" y="548098"/>
                      <a:pt x="149235" y="547275"/>
                      <a:pt x="150333" y="546452"/>
                    </a:cubicBezTo>
                    <a:cubicBezTo>
                      <a:pt x="150195" y="546589"/>
                      <a:pt x="149921" y="546726"/>
                      <a:pt x="149784" y="546864"/>
                    </a:cubicBezTo>
                    <a:cubicBezTo>
                      <a:pt x="151018" y="546041"/>
                      <a:pt x="152116" y="545218"/>
                      <a:pt x="153213" y="544258"/>
                    </a:cubicBezTo>
                    <a:cubicBezTo>
                      <a:pt x="153076" y="544395"/>
                      <a:pt x="152939" y="544532"/>
                      <a:pt x="152664" y="544669"/>
                    </a:cubicBezTo>
                    <a:cubicBezTo>
                      <a:pt x="153624" y="543846"/>
                      <a:pt x="154447" y="543023"/>
                      <a:pt x="155270" y="542063"/>
                    </a:cubicBezTo>
                    <a:cubicBezTo>
                      <a:pt x="155545" y="541651"/>
                      <a:pt x="155819" y="541377"/>
                      <a:pt x="156093" y="540966"/>
                    </a:cubicBezTo>
                    <a:cubicBezTo>
                      <a:pt x="156368" y="540554"/>
                      <a:pt x="156505" y="540143"/>
                      <a:pt x="156779" y="539731"/>
                    </a:cubicBezTo>
                    <a:cubicBezTo>
                      <a:pt x="157053" y="539183"/>
                      <a:pt x="157328" y="538634"/>
                      <a:pt x="157465" y="538085"/>
                    </a:cubicBezTo>
                    <a:cubicBezTo>
                      <a:pt x="157465" y="538360"/>
                      <a:pt x="157328" y="538497"/>
                      <a:pt x="157191" y="538771"/>
                    </a:cubicBezTo>
                    <a:cubicBezTo>
                      <a:pt x="157602" y="537400"/>
                      <a:pt x="158013" y="536028"/>
                      <a:pt x="158288" y="534656"/>
                    </a:cubicBezTo>
                    <a:cubicBezTo>
                      <a:pt x="158288" y="534931"/>
                      <a:pt x="158151" y="535068"/>
                      <a:pt x="158151" y="535342"/>
                    </a:cubicBezTo>
                    <a:cubicBezTo>
                      <a:pt x="158288" y="534931"/>
                      <a:pt x="158288" y="534382"/>
                      <a:pt x="158288" y="533971"/>
                    </a:cubicBezTo>
                    <a:cubicBezTo>
                      <a:pt x="158288" y="533422"/>
                      <a:pt x="158151" y="533010"/>
                      <a:pt x="158151" y="532599"/>
                    </a:cubicBezTo>
                    <a:cubicBezTo>
                      <a:pt x="158013" y="531639"/>
                      <a:pt x="157739" y="530542"/>
                      <a:pt x="157328" y="529581"/>
                    </a:cubicBezTo>
                    <a:cubicBezTo>
                      <a:pt x="157328" y="529856"/>
                      <a:pt x="157465" y="529993"/>
                      <a:pt x="157602" y="530267"/>
                    </a:cubicBezTo>
                    <a:cubicBezTo>
                      <a:pt x="157191" y="529033"/>
                      <a:pt x="156642" y="527661"/>
                      <a:pt x="155956" y="526564"/>
                    </a:cubicBezTo>
                    <a:cubicBezTo>
                      <a:pt x="156093" y="526838"/>
                      <a:pt x="156230" y="526975"/>
                      <a:pt x="156230" y="527250"/>
                    </a:cubicBezTo>
                    <a:cubicBezTo>
                      <a:pt x="155545" y="525878"/>
                      <a:pt x="154859" y="524644"/>
                      <a:pt x="154036" y="523546"/>
                    </a:cubicBezTo>
                    <a:cubicBezTo>
                      <a:pt x="154173" y="523821"/>
                      <a:pt x="154310" y="523958"/>
                      <a:pt x="154447" y="524095"/>
                    </a:cubicBezTo>
                    <a:cubicBezTo>
                      <a:pt x="152801" y="521763"/>
                      <a:pt x="150881" y="519569"/>
                      <a:pt x="149098" y="517511"/>
                    </a:cubicBezTo>
                    <a:cubicBezTo>
                      <a:pt x="145806" y="513945"/>
                      <a:pt x="142240" y="510653"/>
                      <a:pt x="138674" y="507499"/>
                    </a:cubicBezTo>
                    <a:cubicBezTo>
                      <a:pt x="138811" y="507636"/>
                      <a:pt x="138948" y="507636"/>
                      <a:pt x="139085" y="507773"/>
                    </a:cubicBezTo>
                    <a:cubicBezTo>
                      <a:pt x="136479" y="505578"/>
                      <a:pt x="133873" y="503247"/>
                      <a:pt x="131130" y="501189"/>
                    </a:cubicBezTo>
                    <a:cubicBezTo>
                      <a:pt x="129621" y="500092"/>
                      <a:pt x="128113" y="498995"/>
                      <a:pt x="126604" y="497760"/>
                    </a:cubicBezTo>
                    <a:cubicBezTo>
                      <a:pt x="123723" y="495703"/>
                      <a:pt x="120843" y="493508"/>
                      <a:pt x="117963" y="491314"/>
                    </a:cubicBezTo>
                    <a:cubicBezTo>
                      <a:pt x="112476" y="487748"/>
                      <a:pt x="106853" y="484044"/>
                      <a:pt x="101366" y="480478"/>
                    </a:cubicBezTo>
                    <a:cubicBezTo>
                      <a:pt x="98760" y="478832"/>
                      <a:pt x="96017" y="477323"/>
                      <a:pt x="93411" y="475678"/>
                    </a:cubicBezTo>
                    <a:cubicBezTo>
                      <a:pt x="89982" y="473620"/>
                      <a:pt x="86690" y="471700"/>
                      <a:pt x="83261" y="469642"/>
                    </a:cubicBezTo>
                    <a:cubicBezTo>
                      <a:pt x="80792" y="468134"/>
                      <a:pt x="78323" y="466899"/>
                      <a:pt x="75855" y="465528"/>
                    </a:cubicBezTo>
                    <a:cubicBezTo>
                      <a:pt x="75169" y="465116"/>
                      <a:pt x="74346" y="464705"/>
                      <a:pt x="73660" y="464293"/>
                    </a:cubicBezTo>
                    <a:cubicBezTo>
                      <a:pt x="72700" y="464156"/>
                      <a:pt x="71877" y="463882"/>
                      <a:pt x="70917" y="463745"/>
                    </a:cubicBezTo>
                    <a:cubicBezTo>
                      <a:pt x="65019" y="462373"/>
                      <a:pt x="59121" y="460727"/>
                      <a:pt x="53360" y="459081"/>
                    </a:cubicBezTo>
                    <a:cubicBezTo>
                      <a:pt x="50891" y="458395"/>
                      <a:pt x="48423" y="457435"/>
                      <a:pt x="45954" y="456475"/>
                    </a:cubicBezTo>
                    <a:cubicBezTo>
                      <a:pt x="43896" y="455652"/>
                      <a:pt x="41702" y="454829"/>
                      <a:pt x="39644" y="453732"/>
                    </a:cubicBezTo>
                    <a:cubicBezTo>
                      <a:pt x="36764" y="452086"/>
                      <a:pt x="33335" y="450166"/>
                      <a:pt x="31415" y="447285"/>
                    </a:cubicBezTo>
                    <a:cubicBezTo>
                      <a:pt x="30729" y="446188"/>
                      <a:pt x="29906" y="445228"/>
                      <a:pt x="29769" y="443856"/>
                    </a:cubicBezTo>
                    <a:cubicBezTo>
                      <a:pt x="29769" y="443171"/>
                      <a:pt x="29632" y="442485"/>
                      <a:pt x="29632" y="441799"/>
                    </a:cubicBezTo>
                    <a:cubicBezTo>
                      <a:pt x="29632" y="441113"/>
                      <a:pt x="29769" y="440427"/>
                      <a:pt x="29769" y="439604"/>
                    </a:cubicBezTo>
                    <a:cubicBezTo>
                      <a:pt x="30043" y="436587"/>
                      <a:pt x="33198" y="434392"/>
                      <a:pt x="35941" y="434941"/>
                    </a:cubicBezTo>
                    <a:cubicBezTo>
                      <a:pt x="37450" y="435215"/>
                      <a:pt x="38959" y="435352"/>
                      <a:pt x="40330" y="435627"/>
                    </a:cubicBezTo>
                    <a:cubicBezTo>
                      <a:pt x="42113" y="436038"/>
                      <a:pt x="43348" y="436450"/>
                      <a:pt x="45131" y="437136"/>
                    </a:cubicBezTo>
                    <a:cubicBezTo>
                      <a:pt x="46914" y="437821"/>
                      <a:pt x="48560" y="438644"/>
                      <a:pt x="50206" y="439467"/>
                    </a:cubicBezTo>
                    <a:cubicBezTo>
                      <a:pt x="51714" y="440290"/>
                      <a:pt x="53223" y="440976"/>
                      <a:pt x="54732" y="441799"/>
                    </a:cubicBezTo>
                    <a:cubicBezTo>
                      <a:pt x="58847" y="443994"/>
                      <a:pt x="62962" y="446188"/>
                      <a:pt x="67076" y="448383"/>
                    </a:cubicBezTo>
                    <a:cubicBezTo>
                      <a:pt x="69957" y="449891"/>
                      <a:pt x="72974" y="451537"/>
                      <a:pt x="75855" y="453183"/>
                    </a:cubicBezTo>
                    <a:cubicBezTo>
                      <a:pt x="76952" y="453458"/>
                      <a:pt x="78049" y="453595"/>
                      <a:pt x="79009" y="453869"/>
                    </a:cubicBezTo>
                    <a:cubicBezTo>
                      <a:pt x="78872" y="453869"/>
                      <a:pt x="78598" y="453869"/>
                      <a:pt x="78461" y="453732"/>
                    </a:cubicBezTo>
                    <a:cubicBezTo>
                      <a:pt x="84496" y="454829"/>
                      <a:pt x="90668" y="455789"/>
                      <a:pt x="96977" y="456338"/>
                    </a:cubicBezTo>
                    <a:cubicBezTo>
                      <a:pt x="103698" y="456749"/>
                      <a:pt x="110282" y="456749"/>
                      <a:pt x="116865" y="456475"/>
                    </a:cubicBezTo>
                    <a:cubicBezTo>
                      <a:pt x="116865" y="456475"/>
                      <a:pt x="116728" y="456475"/>
                      <a:pt x="116728" y="456475"/>
                    </a:cubicBezTo>
                    <a:cubicBezTo>
                      <a:pt x="116865" y="456475"/>
                      <a:pt x="117140" y="456475"/>
                      <a:pt x="117277" y="456475"/>
                    </a:cubicBezTo>
                    <a:cubicBezTo>
                      <a:pt x="117414" y="456475"/>
                      <a:pt x="117414" y="456475"/>
                      <a:pt x="117551" y="456475"/>
                    </a:cubicBezTo>
                    <a:cubicBezTo>
                      <a:pt x="117551" y="456475"/>
                      <a:pt x="117414" y="456475"/>
                      <a:pt x="117414" y="456475"/>
                    </a:cubicBezTo>
                    <a:cubicBezTo>
                      <a:pt x="124958" y="455926"/>
                      <a:pt x="132502" y="454829"/>
                      <a:pt x="139908" y="453320"/>
                    </a:cubicBezTo>
                    <a:cubicBezTo>
                      <a:pt x="139771" y="453320"/>
                      <a:pt x="139771" y="453320"/>
                      <a:pt x="139634" y="453320"/>
                    </a:cubicBezTo>
                    <a:cubicBezTo>
                      <a:pt x="146218" y="451949"/>
                      <a:pt x="152527" y="450303"/>
                      <a:pt x="158836" y="448108"/>
                    </a:cubicBezTo>
                    <a:cubicBezTo>
                      <a:pt x="162540" y="446874"/>
                      <a:pt x="166243" y="445365"/>
                      <a:pt x="169946" y="443719"/>
                    </a:cubicBezTo>
                    <a:cubicBezTo>
                      <a:pt x="172278" y="442485"/>
                      <a:pt x="174473" y="441250"/>
                      <a:pt x="176667" y="439879"/>
                    </a:cubicBezTo>
                    <a:lnTo>
                      <a:pt x="176667" y="439879"/>
                    </a:lnTo>
                    <a:cubicBezTo>
                      <a:pt x="176804" y="439879"/>
                      <a:pt x="176942" y="439742"/>
                      <a:pt x="176942" y="439742"/>
                    </a:cubicBezTo>
                    <a:cubicBezTo>
                      <a:pt x="176942" y="439742"/>
                      <a:pt x="176942" y="439742"/>
                      <a:pt x="176942" y="439742"/>
                    </a:cubicBezTo>
                    <a:cubicBezTo>
                      <a:pt x="177079" y="439742"/>
                      <a:pt x="177079" y="439604"/>
                      <a:pt x="177216" y="439604"/>
                    </a:cubicBezTo>
                    <a:cubicBezTo>
                      <a:pt x="177216" y="439604"/>
                      <a:pt x="177216" y="439604"/>
                      <a:pt x="177216" y="439604"/>
                    </a:cubicBezTo>
                    <a:cubicBezTo>
                      <a:pt x="178176" y="438919"/>
                      <a:pt x="179136" y="438233"/>
                      <a:pt x="180096" y="437410"/>
                    </a:cubicBezTo>
                    <a:cubicBezTo>
                      <a:pt x="179959" y="437547"/>
                      <a:pt x="179685" y="437684"/>
                      <a:pt x="179548" y="437821"/>
                    </a:cubicBezTo>
                    <a:cubicBezTo>
                      <a:pt x="180645" y="436998"/>
                      <a:pt x="181605" y="436038"/>
                      <a:pt x="182565" y="434941"/>
                    </a:cubicBezTo>
                    <a:cubicBezTo>
                      <a:pt x="182428" y="435078"/>
                      <a:pt x="182291" y="435215"/>
                      <a:pt x="182154" y="435490"/>
                    </a:cubicBezTo>
                    <a:cubicBezTo>
                      <a:pt x="182428" y="435078"/>
                      <a:pt x="182702" y="434804"/>
                      <a:pt x="182977" y="434392"/>
                    </a:cubicBezTo>
                    <a:cubicBezTo>
                      <a:pt x="183251" y="433981"/>
                      <a:pt x="183388" y="433569"/>
                      <a:pt x="183662" y="433158"/>
                    </a:cubicBezTo>
                    <a:cubicBezTo>
                      <a:pt x="183800" y="432746"/>
                      <a:pt x="183937" y="432472"/>
                      <a:pt x="184074" y="432061"/>
                    </a:cubicBezTo>
                    <a:cubicBezTo>
                      <a:pt x="184211" y="431649"/>
                      <a:pt x="184211" y="431238"/>
                      <a:pt x="184348" y="430826"/>
                    </a:cubicBezTo>
                    <a:cubicBezTo>
                      <a:pt x="184348" y="430415"/>
                      <a:pt x="184485" y="430003"/>
                      <a:pt x="184485" y="429729"/>
                    </a:cubicBezTo>
                    <a:cubicBezTo>
                      <a:pt x="184485" y="429317"/>
                      <a:pt x="184485" y="429043"/>
                      <a:pt x="184485" y="428632"/>
                    </a:cubicBezTo>
                    <a:cubicBezTo>
                      <a:pt x="184348" y="428357"/>
                      <a:pt x="184348" y="427946"/>
                      <a:pt x="184211" y="427672"/>
                    </a:cubicBezTo>
                    <a:cubicBezTo>
                      <a:pt x="184074" y="427260"/>
                      <a:pt x="183800" y="426849"/>
                      <a:pt x="183662" y="426437"/>
                    </a:cubicBezTo>
                    <a:cubicBezTo>
                      <a:pt x="183388" y="426026"/>
                      <a:pt x="183114" y="425477"/>
                      <a:pt x="182839" y="425065"/>
                    </a:cubicBezTo>
                    <a:cubicBezTo>
                      <a:pt x="182154" y="423968"/>
                      <a:pt x="181331" y="422871"/>
                      <a:pt x="180371" y="421911"/>
                    </a:cubicBezTo>
                    <a:cubicBezTo>
                      <a:pt x="180508" y="422048"/>
                      <a:pt x="180645" y="422322"/>
                      <a:pt x="180782" y="422459"/>
                    </a:cubicBezTo>
                    <a:cubicBezTo>
                      <a:pt x="180371" y="422048"/>
                      <a:pt x="179822" y="421636"/>
                      <a:pt x="179410" y="421225"/>
                    </a:cubicBezTo>
                    <a:cubicBezTo>
                      <a:pt x="177765" y="419991"/>
                      <a:pt x="176119" y="418756"/>
                      <a:pt x="174473" y="417522"/>
                    </a:cubicBezTo>
                    <a:cubicBezTo>
                      <a:pt x="174473" y="417522"/>
                      <a:pt x="174610" y="417659"/>
                      <a:pt x="174747" y="417659"/>
                    </a:cubicBezTo>
                    <a:cubicBezTo>
                      <a:pt x="174610" y="417659"/>
                      <a:pt x="174610" y="417522"/>
                      <a:pt x="174473" y="417522"/>
                    </a:cubicBezTo>
                    <a:cubicBezTo>
                      <a:pt x="174336" y="417385"/>
                      <a:pt x="174198" y="417385"/>
                      <a:pt x="174198" y="417247"/>
                    </a:cubicBezTo>
                    <a:cubicBezTo>
                      <a:pt x="174336" y="417385"/>
                      <a:pt x="174336" y="417385"/>
                      <a:pt x="174473" y="417385"/>
                    </a:cubicBezTo>
                    <a:cubicBezTo>
                      <a:pt x="172141" y="416013"/>
                      <a:pt x="169946" y="414778"/>
                      <a:pt x="167615" y="413544"/>
                    </a:cubicBezTo>
                    <a:cubicBezTo>
                      <a:pt x="162677" y="411212"/>
                      <a:pt x="157739" y="409018"/>
                      <a:pt x="152664" y="407098"/>
                    </a:cubicBezTo>
                    <a:cubicBezTo>
                      <a:pt x="149510" y="405863"/>
                      <a:pt x="146218" y="404629"/>
                      <a:pt x="143063" y="403394"/>
                    </a:cubicBezTo>
                    <a:cubicBezTo>
                      <a:pt x="140457" y="402571"/>
                      <a:pt x="137851" y="401748"/>
                      <a:pt x="135245" y="400925"/>
                    </a:cubicBezTo>
                    <a:cubicBezTo>
                      <a:pt x="133325" y="400377"/>
                      <a:pt x="131542" y="399828"/>
                      <a:pt x="129621" y="399279"/>
                    </a:cubicBezTo>
                    <a:cubicBezTo>
                      <a:pt x="128661" y="399005"/>
                      <a:pt x="127838" y="398594"/>
                      <a:pt x="126878" y="398456"/>
                    </a:cubicBezTo>
                    <a:cubicBezTo>
                      <a:pt x="121529" y="397222"/>
                      <a:pt x="116042" y="395988"/>
                      <a:pt x="110693" y="394753"/>
                    </a:cubicBezTo>
                    <a:cubicBezTo>
                      <a:pt x="109184" y="395302"/>
                      <a:pt x="107813" y="395713"/>
                      <a:pt x="106304" y="396262"/>
                    </a:cubicBezTo>
                    <a:cubicBezTo>
                      <a:pt x="99858" y="398456"/>
                      <a:pt x="93274" y="400240"/>
                      <a:pt x="86690" y="401748"/>
                    </a:cubicBezTo>
                    <a:cubicBezTo>
                      <a:pt x="77912" y="403806"/>
                      <a:pt x="68859" y="405314"/>
                      <a:pt x="59944" y="406000"/>
                    </a:cubicBezTo>
                    <a:cubicBezTo>
                      <a:pt x="56378" y="406275"/>
                      <a:pt x="52675" y="406275"/>
                      <a:pt x="49108" y="406000"/>
                    </a:cubicBezTo>
                    <a:cubicBezTo>
                      <a:pt x="47462" y="405863"/>
                      <a:pt x="45817" y="405726"/>
                      <a:pt x="44308" y="405314"/>
                    </a:cubicBezTo>
                    <a:cubicBezTo>
                      <a:pt x="41976" y="404766"/>
                      <a:pt x="39919" y="404217"/>
                      <a:pt x="37861" y="403394"/>
                    </a:cubicBezTo>
                    <a:cubicBezTo>
                      <a:pt x="36764" y="402983"/>
                      <a:pt x="35804" y="402434"/>
                      <a:pt x="34844" y="401748"/>
                    </a:cubicBezTo>
                    <a:cubicBezTo>
                      <a:pt x="34021" y="401200"/>
                      <a:pt x="32924" y="400514"/>
                      <a:pt x="32375" y="399691"/>
                    </a:cubicBezTo>
                    <a:cubicBezTo>
                      <a:pt x="31826" y="398868"/>
                      <a:pt x="31140" y="398045"/>
                      <a:pt x="30729" y="397085"/>
                    </a:cubicBezTo>
                    <a:cubicBezTo>
                      <a:pt x="30317" y="396262"/>
                      <a:pt x="29769" y="395165"/>
                      <a:pt x="29632" y="394067"/>
                    </a:cubicBezTo>
                    <a:cubicBezTo>
                      <a:pt x="29495" y="393107"/>
                      <a:pt x="29357" y="392010"/>
                      <a:pt x="29495" y="391050"/>
                    </a:cubicBezTo>
                    <a:cubicBezTo>
                      <a:pt x="29632" y="390090"/>
                      <a:pt x="30043" y="389267"/>
                      <a:pt x="30455" y="388444"/>
                    </a:cubicBezTo>
                    <a:cubicBezTo>
                      <a:pt x="31415" y="386524"/>
                      <a:pt x="33198" y="384878"/>
                      <a:pt x="35118" y="383780"/>
                    </a:cubicBezTo>
                    <a:cubicBezTo>
                      <a:pt x="36353" y="382957"/>
                      <a:pt x="37450" y="382409"/>
                      <a:pt x="38821" y="381860"/>
                    </a:cubicBezTo>
                    <a:cubicBezTo>
                      <a:pt x="40193" y="381174"/>
                      <a:pt x="41839" y="380900"/>
                      <a:pt x="43211" y="380488"/>
                    </a:cubicBezTo>
                    <a:cubicBezTo>
                      <a:pt x="47051" y="379528"/>
                      <a:pt x="51029" y="379254"/>
                      <a:pt x="54869" y="378843"/>
                    </a:cubicBezTo>
                    <a:cubicBezTo>
                      <a:pt x="59395" y="378568"/>
                      <a:pt x="63922" y="378568"/>
                      <a:pt x="68311" y="378705"/>
                    </a:cubicBezTo>
                    <a:cubicBezTo>
                      <a:pt x="73660" y="378705"/>
                      <a:pt x="79146" y="379117"/>
                      <a:pt x="84496" y="379666"/>
                    </a:cubicBezTo>
                    <a:cubicBezTo>
                      <a:pt x="89708" y="380077"/>
                      <a:pt x="94920" y="380763"/>
                      <a:pt x="99995" y="381586"/>
                    </a:cubicBezTo>
                    <a:cubicBezTo>
                      <a:pt x="103561" y="382134"/>
                      <a:pt x="107127" y="382683"/>
                      <a:pt x="110556" y="383369"/>
                    </a:cubicBezTo>
                    <a:cubicBezTo>
                      <a:pt x="114397" y="382134"/>
                      <a:pt x="118100" y="380900"/>
                      <a:pt x="121940" y="379666"/>
                    </a:cubicBezTo>
                    <a:cubicBezTo>
                      <a:pt x="126604" y="377745"/>
                      <a:pt x="131267" y="375825"/>
                      <a:pt x="135931" y="373905"/>
                    </a:cubicBezTo>
                    <a:cubicBezTo>
                      <a:pt x="138537" y="372808"/>
                      <a:pt x="141143" y="371710"/>
                      <a:pt x="143749" y="370613"/>
                    </a:cubicBezTo>
                    <a:cubicBezTo>
                      <a:pt x="148001" y="368830"/>
                      <a:pt x="152116" y="366772"/>
                      <a:pt x="156230" y="364715"/>
                    </a:cubicBezTo>
                    <a:cubicBezTo>
                      <a:pt x="165283" y="360189"/>
                      <a:pt x="174061" y="355114"/>
                      <a:pt x="182565" y="349490"/>
                    </a:cubicBezTo>
                    <a:cubicBezTo>
                      <a:pt x="186131" y="346884"/>
                      <a:pt x="189697" y="344141"/>
                      <a:pt x="192989" y="341261"/>
                    </a:cubicBezTo>
                    <a:cubicBezTo>
                      <a:pt x="194910" y="339478"/>
                      <a:pt x="196693" y="337695"/>
                      <a:pt x="198476" y="335774"/>
                    </a:cubicBezTo>
                    <a:cubicBezTo>
                      <a:pt x="199299" y="334814"/>
                      <a:pt x="199984" y="333854"/>
                      <a:pt x="200670" y="332894"/>
                    </a:cubicBezTo>
                    <a:lnTo>
                      <a:pt x="200670" y="332894"/>
                    </a:lnTo>
                    <a:cubicBezTo>
                      <a:pt x="200670" y="332894"/>
                      <a:pt x="200670" y="332894"/>
                      <a:pt x="200670" y="332894"/>
                    </a:cubicBezTo>
                    <a:cubicBezTo>
                      <a:pt x="200808" y="332757"/>
                      <a:pt x="200945" y="332482"/>
                      <a:pt x="201082" y="332345"/>
                    </a:cubicBezTo>
                    <a:cubicBezTo>
                      <a:pt x="201082" y="332345"/>
                      <a:pt x="200945" y="332482"/>
                      <a:pt x="200945" y="332482"/>
                    </a:cubicBezTo>
                    <a:cubicBezTo>
                      <a:pt x="201630" y="331385"/>
                      <a:pt x="202316" y="330288"/>
                      <a:pt x="202865" y="329191"/>
                    </a:cubicBezTo>
                    <a:cubicBezTo>
                      <a:pt x="202865" y="329191"/>
                      <a:pt x="202865" y="329191"/>
                      <a:pt x="202865" y="329328"/>
                    </a:cubicBezTo>
                    <a:cubicBezTo>
                      <a:pt x="203276" y="328368"/>
                      <a:pt x="203825" y="327270"/>
                      <a:pt x="204099" y="326310"/>
                    </a:cubicBezTo>
                    <a:cubicBezTo>
                      <a:pt x="204237" y="325762"/>
                      <a:pt x="204374" y="325350"/>
                      <a:pt x="204511" y="324802"/>
                    </a:cubicBezTo>
                    <a:cubicBezTo>
                      <a:pt x="204648" y="324390"/>
                      <a:pt x="204648" y="323841"/>
                      <a:pt x="204785" y="323293"/>
                    </a:cubicBezTo>
                    <a:cubicBezTo>
                      <a:pt x="204785" y="323018"/>
                      <a:pt x="204785" y="322744"/>
                      <a:pt x="204785" y="322470"/>
                    </a:cubicBezTo>
                    <a:cubicBezTo>
                      <a:pt x="204785" y="321784"/>
                      <a:pt x="204648" y="321235"/>
                      <a:pt x="204511" y="320550"/>
                    </a:cubicBezTo>
                    <a:cubicBezTo>
                      <a:pt x="204374" y="320138"/>
                      <a:pt x="204374" y="319864"/>
                      <a:pt x="204237" y="319452"/>
                    </a:cubicBezTo>
                    <a:cubicBezTo>
                      <a:pt x="204099" y="319041"/>
                      <a:pt x="203962" y="318492"/>
                      <a:pt x="203688" y="318081"/>
                    </a:cubicBezTo>
                    <a:cubicBezTo>
                      <a:pt x="203551" y="317669"/>
                      <a:pt x="203276" y="317395"/>
                      <a:pt x="203139" y="316983"/>
                    </a:cubicBezTo>
                    <a:cubicBezTo>
                      <a:pt x="202865" y="316572"/>
                      <a:pt x="202590" y="316160"/>
                      <a:pt x="202316" y="315886"/>
                    </a:cubicBezTo>
                    <a:cubicBezTo>
                      <a:pt x="201905" y="315475"/>
                      <a:pt x="201630" y="315063"/>
                      <a:pt x="201219" y="314789"/>
                    </a:cubicBezTo>
                    <a:cubicBezTo>
                      <a:pt x="201356" y="314926"/>
                      <a:pt x="201356" y="314926"/>
                      <a:pt x="201493" y="315063"/>
                    </a:cubicBezTo>
                    <a:cubicBezTo>
                      <a:pt x="200670" y="314240"/>
                      <a:pt x="199710" y="313554"/>
                      <a:pt x="198750" y="312869"/>
                    </a:cubicBezTo>
                    <a:cubicBezTo>
                      <a:pt x="197653" y="312046"/>
                      <a:pt x="196418" y="311360"/>
                      <a:pt x="195184" y="310674"/>
                    </a:cubicBezTo>
                    <a:cubicBezTo>
                      <a:pt x="195184" y="310674"/>
                      <a:pt x="195184" y="310674"/>
                      <a:pt x="195321" y="310674"/>
                    </a:cubicBezTo>
                    <a:cubicBezTo>
                      <a:pt x="194224" y="310125"/>
                      <a:pt x="193126" y="309714"/>
                      <a:pt x="192029" y="309302"/>
                    </a:cubicBezTo>
                    <a:cubicBezTo>
                      <a:pt x="192029" y="309302"/>
                      <a:pt x="192166" y="309302"/>
                      <a:pt x="192166" y="309302"/>
                    </a:cubicBezTo>
                    <a:cubicBezTo>
                      <a:pt x="192029" y="309302"/>
                      <a:pt x="192029" y="309302"/>
                      <a:pt x="191892" y="309165"/>
                    </a:cubicBezTo>
                    <a:cubicBezTo>
                      <a:pt x="191892" y="309165"/>
                      <a:pt x="191892" y="309165"/>
                      <a:pt x="192029" y="309165"/>
                    </a:cubicBezTo>
                    <a:cubicBezTo>
                      <a:pt x="191892" y="309165"/>
                      <a:pt x="191892" y="309165"/>
                      <a:pt x="191755" y="309028"/>
                    </a:cubicBezTo>
                    <a:cubicBezTo>
                      <a:pt x="189149" y="308205"/>
                      <a:pt x="186680" y="307382"/>
                      <a:pt x="184074" y="306834"/>
                    </a:cubicBezTo>
                    <a:cubicBezTo>
                      <a:pt x="176393" y="305325"/>
                      <a:pt x="168712" y="304365"/>
                      <a:pt x="160894" y="303679"/>
                    </a:cubicBezTo>
                    <a:cubicBezTo>
                      <a:pt x="160894" y="303679"/>
                      <a:pt x="160894" y="303679"/>
                      <a:pt x="160894" y="303679"/>
                    </a:cubicBezTo>
                    <a:cubicBezTo>
                      <a:pt x="160894" y="303679"/>
                      <a:pt x="160757" y="303679"/>
                      <a:pt x="160757" y="303679"/>
                    </a:cubicBezTo>
                    <a:cubicBezTo>
                      <a:pt x="160620" y="303679"/>
                      <a:pt x="160345" y="303679"/>
                      <a:pt x="160208" y="303679"/>
                    </a:cubicBezTo>
                    <a:cubicBezTo>
                      <a:pt x="160208" y="303679"/>
                      <a:pt x="160208" y="303679"/>
                      <a:pt x="160345" y="303679"/>
                    </a:cubicBezTo>
                    <a:cubicBezTo>
                      <a:pt x="148961" y="302993"/>
                      <a:pt x="137577" y="303130"/>
                      <a:pt x="126192" y="303953"/>
                    </a:cubicBezTo>
                    <a:cubicBezTo>
                      <a:pt x="118786" y="304502"/>
                      <a:pt x="111516" y="305325"/>
                      <a:pt x="104247" y="306148"/>
                    </a:cubicBezTo>
                    <a:cubicBezTo>
                      <a:pt x="101778" y="306422"/>
                      <a:pt x="99446" y="306696"/>
                      <a:pt x="97114" y="307108"/>
                    </a:cubicBezTo>
                    <a:cubicBezTo>
                      <a:pt x="92588" y="307794"/>
                      <a:pt x="88062" y="308342"/>
                      <a:pt x="83536" y="309028"/>
                    </a:cubicBezTo>
                    <a:cubicBezTo>
                      <a:pt x="77089" y="309851"/>
                      <a:pt x="70780" y="311086"/>
                      <a:pt x="64333" y="312046"/>
                    </a:cubicBezTo>
                    <a:cubicBezTo>
                      <a:pt x="56789" y="313280"/>
                      <a:pt x="49246" y="314789"/>
                      <a:pt x="41839" y="316160"/>
                    </a:cubicBezTo>
                    <a:cubicBezTo>
                      <a:pt x="38547" y="316709"/>
                      <a:pt x="35804" y="313829"/>
                      <a:pt x="35667" y="310811"/>
                    </a:cubicBezTo>
                    <a:cubicBezTo>
                      <a:pt x="35667" y="309165"/>
                      <a:pt x="35941" y="307519"/>
                      <a:pt x="37175" y="306285"/>
                    </a:cubicBezTo>
                    <a:cubicBezTo>
                      <a:pt x="37861" y="305599"/>
                      <a:pt x="38547" y="304913"/>
                      <a:pt x="39233" y="304502"/>
                    </a:cubicBezTo>
                    <a:cubicBezTo>
                      <a:pt x="40879" y="303542"/>
                      <a:pt x="42662" y="302993"/>
                      <a:pt x="44445" y="302307"/>
                    </a:cubicBezTo>
                    <a:cubicBezTo>
                      <a:pt x="49383" y="299701"/>
                      <a:pt x="54320" y="297370"/>
                      <a:pt x="59121" y="294763"/>
                    </a:cubicBezTo>
                    <a:cubicBezTo>
                      <a:pt x="64745" y="291746"/>
                      <a:pt x="70505" y="288728"/>
                      <a:pt x="75992" y="285711"/>
                    </a:cubicBezTo>
                    <a:cubicBezTo>
                      <a:pt x="81067" y="282968"/>
                      <a:pt x="86142" y="280225"/>
                      <a:pt x="91354" y="277481"/>
                    </a:cubicBezTo>
                    <a:cubicBezTo>
                      <a:pt x="96977" y="274464"/>
                      <a:pt x="102601" y="271446"/>
                      <a:pt x="108224" y="268292"/>
                    </a:cubicBezTo>
                    <a:cubicBezTo>
                      <a:pt x="118511" y="262394"/>
                      <a:pt x="128798" y="256633"/>
                      <a:pt x="138948" y="250735"/>
                    </a:cubicBezTo>
                    <a:cubicBezTo>
                      <a:pt x="156230" y="240585"/>
                      <a:pt x="173650" y="230573"/>
                      <a:pt x="190246" y="219463"/>
                    </a:cubicBezTo>
                    <a:cubicBezTo>
                      <a:pt x="190246" y="219463"/>
                      <a:pt x="190109" y="219600"/>
                      <a:pt x="190109" y="219600"/>
                    </a:cubicBezTo>
                    <a:cubicBezTo>
                      <a:pt x="197790" y="214251"/>
                      <a:pt x="205471" y="208901"/>
                      <a:pt x="212603" y="202729"/>
                    </a:cubicBezTo>
                    <a:cubicBezTo>
                      <a:pt x="216306" y="199437"/>
                      <a:pt x="220010" y="195871"/>
                      <a:pt x="223302" y="192168"/>
                    </a:cubicBezTo>
                    <a:cubicBezTo>
                      <a:pt x="223164" y="192305"/>
                      <a:pt x="223027" y="192442"/>
                      <a:pt x="222890" y="192579"/>
                    </a:cubicBezTo>
                    <a:cubicBezTo>
                      <a:pt x="224262" y="190933"/>
                      <a:pt x="225496" y="189287"/>
                      <a:pt x="226868" y="187504"/>
                    </a:cubicBezTo>
                    <a:cubicBezTo>
                      <a:pt x="226731" y="187642"/>
                      <a:pt x="226593" y="187779"/>
                      <a:pt x="226456" y="187916"/>
                    </a:cubicBezTo>
                    <a:cubicBezTo>
                      <a:pt x="227142" y="186819"/>
                      <a:pt x="227691" y="185858"/>
                      <a:pt x="228240" y="184761"/>
                    </a:cubicBezTo>
                    <a:cubicBezTo>
                      <a:pt x="228788" y="183664"/>
                      <a:pt x="229200" y="182567"/>
                      <a:pt x="229748" y="181469"/>
                    </a:cubicBezTo>
                    <a:cubicBezTo>
                      <a:pt x="229885" y="180921"/>
                      <a:pt x="230022" y="180509"/>
                      <a:pt x="230160" y="179961"/>
                    </a:cubicBezTo>
                    <a:cubicBezTo>
                      <a:pt x="230297" y="179549"/>
                      <a:pt x="230297" y="179000"/>
                      <a:pt x="230434" y="178589"/>
                    </a:cubicBezTo>
                    <a:cubicBezTo>
                      <a:pt x="230434" y="178315"/>
                      <a:pt x="230434" y="178040"/>
                      <a:pt x="230434" y="177629"/>
                    </a:cubicBezTo>
                    <a:cubicBezTo>
                      <a:pt x="230434" y="177355"/>
                      <a:pt x="230297" y="177080"/>
                      <a:pt x="230297" y="176806"/>
                    </a:cubicBezTo>
                    <a:cubicBezTo>
                      <a:pt x="230160" y="176394"/>
                      <a:pt x="230022" y="175983"/>
                      <a:pt x="229885" y="175709"/>
                    </a:cubicBezTo>
                    <a:cubicBezTo>
                      <a:pt x="229611" y="175297"/>
                      <a:pt x="229474" y="174886"/>
                      <a:pt x="229200" y="174474"/>
                    </a:cubicBezTo>
                    <a:cubicBezTo>
                      <a:pt x="228925" y="174200"/>
                      <a:pt x="228788" y="173926"/>
                      <a:pt x="228514" y="173514"/>
                    </a:cubicBezTo>
                    <a:cubicBezTo>
                      <a:pt x="228240" y="173240"/>
                      <a:pt x="227828" y="172828"/>
                      <a:pt x="227554" y="172554"/>
                    </a:cubicBezTo>
                    <a:cubicBezTo>
                      <a:pt x="227279" y="172417"/>
                      <a:pt x="227142" y="172280"/>
                      <a:pt x="226868" y="172005"/>
                    </a:cubicBezTo>
                    <a:cubicBezTo>
                      <a:pt x="226868" y="172005"/>
                      <a:pt x="226868" y="172005"/>
                      <a:pt x="226868" y="172005"/>
                    </a:cubicBezTo>
                    <a:cubicBezTo>
                      <a:pt x="226319" y="171731"/>
                      <a:pt x="225771" y="171457"/>
                      <a:pt x="225222" y="171182"/>
                    </a:cubicBezTo>
                    <a:cubicBezTo>
                      <a:pt x="225496" y="171319"/>
                      <a:pt x="225633" y="171457"/>
                      <a:pt x="225771" y="171457"/>
                    </a:cubicBezTo>
                    <a:cubicBezTo>
                      <a:pt x="225359" y="171319"/>
                      <a:pt x="224948" y="171045"/>
                      <a:pt x="224536" y="170908"/>
                    </a:cubicBezTo>
                    <a:cubicBezTo>
                      <a:pt x="222753" y="170359"/>
                      <a:pt x="221107" y="169948"/>
                      <a:pt x="219324" y="169536"/>
                    </a:cubicBezTo>
                    <a:cubicBezTo>
                      <a:pt x="219598" y="169536"/>
                      <a:pt x="219735" y="169674"/>
                      <a:pt x="220010" y="169674"/>
                    </a:cubicBezTo>
                    <a:cubicBezTo>
                      <a:pt x="218638" y="169399"/>
                      <a:pt x="217267" y="169125"/>
                      <a:pt x="215758" y="168988"/>
                    </a:cubicBezTo>
                    <a:cubicBezTo>
                      <a:pt x="215758" y="168988"/>
                      <a:pt x="215758" y="168988"/>
                      <a:pt x="215758" y="168988"/>
                    </a:cubicBezTo>
                    <a:cubicBezTo>
                      <a:pt x="208351" y="168576"/>
                      <a:pt x="200945" y="168851"/>
                      <a:pt x="193675" y="169262"/>
                    </a:cubicBezTo>
                    <a:lnTo>
                      <a:pt x="193675" y="169262"/>
                    </a:lnTo>
                    <a:cubicBezTo>
                      <a:pt x="187503" y="169674"/>
                      <a:pt x="181194" y="170085"/>
                      <a:pt x="175021" y="170771"/>
                    </a:cubicBezTo>
                    <a:cubicBezTo>
                      <a:pt x="170358" y="171319"/>
                      <a:pt x="165694" y="171868"/>
                      <a:pt x="161168" y="172417"/>
                    </a:cubicBezTo>
                    <a:cubicBezTo>
                      <a:pt x="158836" y="172691"/>
                      <a:pt x="156642" y="172828"/>
                      <a:pt x="154310" y="173240"/>
                    </a:cubicBezTo>
                    <a:cubicBezTo>
                      <a:pt x="149647" y="173926"/>
                      <a:pt x="145120" y="174611"/>
                      <a:pt x="140594" y="175297"/>
                    </a:cubicBezTo>
                    <a:cubicBezTo>
                      <a:pt x="137988" y="175709"/>
                      <a:pt x="135382" y="175983"/>
                      <a:pt x="132776" y="176394"/>
                    </a:cubicBezTo>
                    <a:cubicBezTo>
                      <a:pt x="125095" y="177903"/>
                      <a:pt x="117551" y="179412"/>
                      <a:pt x="109870" y="180921"/>
                    </a:cubicBezTo>
                    <a:cubicBezTo>
                      <a:pt x="103561" y="182429"/>
                      <a:pt x="97114" y="184075"/>
                      <a:pt x="90805" y="185584"/>
                    </a:cubicBezTo>
                    <a:cubicBezTo>
                      <a:pt x="85593" y="186819"/>
                      <a:pt x="80381" y="188327"/>
                      <a:pt x="75306" y="189836"/>
                    </a:cubicBezTo>
                    <a:cubicBezTo>
                      <a:pt x="70094" y="191345"/>
                      <a:pt x="64745" y="192716"/>
                      <a:pt x="59670" y="194500"/>
                    </a:cubicBezTo>
                    <a:cubicBezTo>
                      <a:pt x="51166" y="197380"/>
                      <a:pt x="42525" y="200397"/>
                      <a:pt x="34021" y="203278"/>
                    </a:cubicBezTo>
                    <a:cubicBezTo>
                      <a:pt x="31826" y="203964"/>
                      <a:pt x="29357" y="202866"/>
                      <a:pt x="28260" y="200946"/>
                    </a:cubicBezTo>
                    <a:cubicBezTo>
                      <a:pt x="27163" y="199026"/>
                      <a:pt x="26614" y="196831"/>
                      <a:pt x="27711" y="194637"/>
                    </a:cubicBezTo>
                    <a:cubicBezTo>
                      <a:pt x="28534" y="193265"/>
                      <a:pt x="29357" y="192168"/>
                      <a:pt x="30592" y="191208"/>
                    </a:cubicBezTo>
                    <a:cubicBezTo>
                      <a:pt x="32375" y="189836"/>
                      <a:pt x="34295" y="189013"/>
                      <a:pt x="36215" y="187779"/>
                    </a:cubicBezTo>
                    <a:cubicBezTo>
                      <a:pt x="44171" y="182155"/>
                      <a:pt x="51989" y="176532"/>
                      <a:pt x="59670" y="170771"/>
                    </a:cubicBezTo>
                    <a:cubicBezTo>
                      <a:pt x="62550" y="168713"/>
                      <a:pt x="65293" y="166656"/>
                      <a:pt x="68174" y="164461"/>
                    </a:cubicBezTo>
                    <a:cubicBezTo>
                      <a:pt x="72014" y="161581"/>
                      <a:pt x="75992" y="158701"/>
                      <a:pt x="79695" y="155820"/>
                    </a:cubicBezTo>
                    <a:cubicBezTo>
                      <a:pt x="83398" y="152940"/>
                      <a:pt x="87102" y="149923"/>
                      <a:pt x="90805" y="147042"/>
                    </a:cubicBezTo>
                    <a:cubicBezTo>
                      <a:pt x="94234" y="144299"/>
                      <a:pt x="97663" y="141830"/>
                      <a:pt x="100955" y="138950"/>
                    </a:cubicBezTo>
                    <a:cubicBezTo>
                      <a:pt x="108087" y="132915"/>
                      <a:pt x="115220" y="126742"/>
                      <a:pt x="122352" y="120707"/>
                    </a:cubicBezTo>
                    <a:cubicBezTo>
                      <a:pt x="122352" y="120707"/>
                      <a:pt x="122352" y="120707"/>
                      <a:pt x="122352" y="120707"/>
                    </a:cubicBezTo>
                    <a:cubicBezTo>
                      <a:pt x="122352" y="120707"/>
                      <a:pt x="122489" y="120570"/>
                      <a:pt x="122489" y="120570"/>
                    </a:cubicBezTo>
                    <a:cubicBezTo>
                      <a:pt x="122626" y="120570"/>
                      <a:pt x="122626" y="120433"/>
                      <a:pt x="122763" y="120433"/>
                    </a:cubicBezTo>
                    <a:cubicBezTo>
                      <a:pt x="122763" y="120433"/>
                      <a:pt x="122763" y="120433"/>
                      <a:pt x="122763" y="120433"/>
                    </a:cubicBezTo>
                    <a:cubicBezTo>
                      <a:pt x="126741" y="116867"/>
                      <a:pt x="130719" y="113301"/>
                      <a:pt x="134696" y="109597"/>
                    </a:cubicBezTo>
                    <a:cubicBezTo>
                      <a:pt x="139223" y="105346"/>
                      <a:pt x="143475" y="100682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864" y="96019"/>
                      <a:pt x="147864" y="96019"/>
                    </a:cubicBezTo>
                    <a:cubicBezTo>
                      <a:pt x="147864" y="96019"/>
                      <a:pt x="147864" y="96019"/>
                      <a:pt x="147726" y="96156"/>
                    </a:cubicBezTo>
                    <a:cubicBezTo>
                      <a:pt x="149647" y="93961"/>
                      <a:pt x="151430" y="91767"/>
                      <a:pt x="153076" y="89435"/>
                    </a:cubicBezTo>
                    <a:cubicBezTo>
                      <a:pt x="153076" y="89435"/>
                      <a:pt x="153076" y="89435"/>
                      <a:pt x="153076" y="89435"/>
                    </a:cubicBezTo>
                    <a:cubicBezTo>
                      <a:pt x="154722" y="86966"/>
                      <a:pt x="156230" y="84360"/>
                      <a:pt x="157602" y="81754"/>
                    </a:cubicBezTo>
                    <a:cubicBezTo>
                      <a:pt x="157465" y="81891"/>
                      <a:pt x="157465" y="82028"/>
                      <a:pt x="157328" y="82165"/>
                    </a:cubicBezTo>
                    <a:cubicBezTo>
                      <a:pt x="158013" y="80931"/>
                      <a:pt x="158562" y="79559"/>
                      <a:pt x="158974" y="78188"/>
                    </a:cubicBezTo>
                    <a:cubicBezTo>
                      <a:pt x="159111" y="77639"/>
                      <a:pt x="159248" y="77228"/>
                      <a:pt x="159385" y="76679"/>
                    </a:cubicBezTo>
                    <a:cubicBezTo>
                      <a:pt x="159522" y="76130"/>
                      <a:pt x="159522" y="75582"/>
                      <a:pt x="159659" y="75033"/>
                    </a:cubicBezTo>
                    <a:cubicBezTo>
                      <a:pt x="159659" y="75033"/>
                      <a:pt x="159659" y="75033"/>
                      <a:pt x="159659" y="75033"/>
                    </a:cubicBezTo>
                    <a:cubicBezTo>
                      <a:pt x="159797" y="74073"/>
                      <a:pt x="159659" y="73113"/>
                      <a:pt x="159659" y="72016"/>
                    </a:cubicBezTo>
                    <a:cubicBezTo>
                      <a:pt x="159659" y="72016"/>
                      <a:pt x="159659" y="72016"/>
                      <a:pt x="159659" y="72016"/>
                    </a:cubicBezTo>
                    <a:cubicBezTo>
                      <a:pt x="159522" y="71467"/>
                      <a:pt x="159522" y="71056"/>
                      <a:pt x="159385" y="70507"/>
                    </a:cubicBezTo>
                    <a:cubicBezTo>
                      <a:pt x="159248" y="69958"/>
                      <a:pt x="159111" y="69410"/>
                      <a:pt x="158836" y="68861"/>
                    </a:cubicBezTo>
                    <a:cubicBezTo>
                      <a:pt x="158699" y="68449"/>
                      <a:pt x="158425" y="68038"/>
                      <a:pt x="158288" y="67627"/>
                    </a:cubicBezTo>
                    <a:cubicBezTo>
                      <a:pt x="158013" y="67352"/>
                      <a:pt x="157876" y="67078"/>
                      <a:pt x="157602" y="66666"/>
                    </a:cubicBezTo>
                    <a:cubicBezTo>
                      <a:pt x="157191" y="66255"/>
                      <a:pt x="156916" y="65981"/>
                      <a:pt x="156505" y="65569"/>
                    </a:cubicBezTo>
                    <a:cubicBezTo>
                      <a:pt x="155545" y="64746"/>
                      <a:pt x="154584" y="63923"/>
                      <a:pt x="153487" y="63237"/>
                    </a:cubicBezTo>
                    <a:cubicBezTo>
                      <a:pt x="153624" y="63375"/>
                      <a:pt x="153762" y="63512"/>
                      <a:pt x="153899" y="63512"/>
                    </a:cubicBezTo>
                    <a:cubicBezTo>
                      <a:pt x="153350" y="63237"/>
                      <a:pt x="152939" y="62963"/>
                      <a:pt x="152390" y="62689"/>
                    </a:cubicBezTo>
                    <a:cubicBezTo>
                      <a:pt x="151841" y="62552"/>
                      <a:pt x="151430" y="62277"/>
                      <a:pt x="150881" y="62140"/>
                    </a:cubicBezTo>
                    <a:cubicBezTo>
                      <a:pt x="151018" y="62140"/>
                      <a:pt x="151155" y="62277"/>
                      <a:pt x="151155" y="62277"/>
                    </a:cubicBezTo>
                    <a:cubicBezTo>
                      <a:pt x="149921" y="61866"/>
                      <a:pt x="148549" y="61454"/>
                      <a:pt x="147178" y="61180"/>
                    </a:cubicBezTo>
                    <a:cubicBezTo>
                      <a:pt x="147452" y="61180"/>
                      <a:pt x="147589" y="61317"/>
                      <a:pt x="147726" y="61317"/>
                    </a:cubicBezTo>
                    <a:cubicBezTo>
                      <a:pt x="146355" y="61043"/>
                      <a:pt x="144846" y="60769"/>
                      <a:pt x="143337" y="60631"/>
                    </a:cubicBezTo>
                    <a:cubicBezTo>
                      <a:pt x="143612" y="60631"/>
                      <a:pt x="143749" y="60631"/>
                      <a:pt x="143886" y="60631"/>
                    </a:cubicBezTo>
                    <a:cubicBezTo>
                      <a:pt x="140868" y="60494"/>
                      <a:pt x="137851" y="60494"/>
                      <a:pt x="134696" y="60631"/>
                    </a:cubicBezTo>
                    <a:cubicBezTo>
                      <a:pt x="134696" y="60631"/>
                      <a:pt x="134833" y="60631"/>
                      <a:pt x="134971" y="60631"/>
                    </a:cubicBezTo>
                    <a:cubicBezTo>
                      <a:pt x="130307" y="61043"/>
                      <a:pt x="125644" y="61591"/>
                      <a:pt x="121117" y="62552"/>
                    </a:cubicBezTo>
                    <a:cubicBezTo>
                      <a:pt x="121117" y="62552"/>
                      <a:pt x="121117" y="62552"/>
                      <a:pt x="121117" y="62552"/>
                    </a:cubicBezTo>
                    <a:cubicBezTo>
                      <a:pt x="114259" y="64060"/>
                      <a:pt x="107539" y="65981"/>
                      <a:pt x="100955" y="68175"/>
                    </a:cubicBezTo>
                    <a:cubicBezTo>
                      <a:pt x="100955" y="68175"/>
                      <a:pt x="101092" y="68175"/>
                      <a:pt x="101092" y="68038"/>
                    </a:cubicBezTo>
                    <a:cubicBezTo>
                      <a:pt x="98075" y="69135"/>
                      <a:pt x="95194" y="70233"/>
                      <a:pt x="92314" y="71467"/>
                    </a:cubicBezTo>
                    <a:cubicBezTo>
                      <a:pt x="91491" y="72290"/>
                      <a:pt x="90668" y="73250"/>
                      <a:pt x="89845" y="74073"/>
                    </a:cubicBezTo>
                    <a:cubicBezTo>
                      <a:pt x="85044" y="79285"/>
                      <a:pt x="79832" y="84223"/>
                      <a:pt x="74346" y="88886"/>
                    </a:cubicBezTo>
                    <a:cubicBezTo>
                      <a:pt x="71054" y="91630"/>
                      <a:pt x="67899" y="94510"/>
                      <a:pt x="64607" y="97253"/>
                    </a:cubicBezTo>
                    <a:cubicBezTo>
                      <a:pt x="62001" y="99448"/>
                      <a:pt x="59395" y="101505"/>
                      <a:pt x="56789" y="103700"/>
                    </a:cubicBezTo>
                    <a:cubicBezTo>
                      <a:pt x="55143" y="105071"/>
                      <a:pt x="53360" y="106443"/>
                      <a:pt x="51714" y="107677"/>
                    </a:cubicBezTo>
                    <a:cubicBezTo>
                      <a:pt x="48834" y="109735"/>
                      <a:pt x="45817" y="111518"/>
                      <a:pt x="42662" y="113301"/>
                    </a:cubicBezTo>
                    <a:cubicBezTo>
                      <a:pt x="40879" y="114261"/>
                      <a:pt x="38959" y="114810"/>
                      <a:pt x="37038" y="114810"/>
                    </a:cubicBezTo>
                    <a:cubicBezTo>
                      <a:pt x="34981" y="114810"/>
                      <a:pt x="33335" y="113438"/>
                      <a:pt x="31826" y="112341"/>
                    </a:cubicBezTo>
                    <a:cubicBezTo>
                      <a:pt x="30043" y="110969"/>
                      <a:pt x="29769" y="108637"/>
                      <a:pt x="30729" y="106717"/>
                    </a:cubicBezTo>
                    <a:cubicBezTo>
                      <a:pt x="32375" y="103700"/>
                      <a:pt x="33746" y="100682"/>
                      <a:pt x="36078" y="98076"/>
                    </a:cubicBezTo>
                    <a:cubicBezTo>
                      <a:pt x="38959" y="94921"/>
                      <a:pt x="41976" y="92041"/>
                      <a:pt x="45131" y="89298"/>
                    </a:cubicBezTo>
                    <a:cubicBezTo>
                      <a:pt x="52675" y="82851"/>
                      <a:pt x="60904" y="77502"/>
                      <a:pt x="69545" y="72564"/>
                    </a:cubicBezTo>
                    <a:cubicBezTo>
                      <a:pt x="75717" y="69135"/>
                      <a:pt x="82027" y="66118"/>
                      <a:pt x="88473" y="63512"/>
                    </a:cubicBezTo>
                    <a:cubicBezTo>
                      <a:pt x="88610" y="63375"/>
                      <a:pt x="88748" y="63237"/>
                      <a:pt x="88885" y="63100"/>
                    </a:cubicBezTo>
                    <a:cubicBezTo>
                      <a:pt x="88885" y="63100"/>
                      <a:pt x="88885" y="63100"/>
                      <a:pt x="88885" y="63237"/>
                    </a:cubicBezTo>
                    <a:cubicBezTo>
                      <a:pt x="88885" y="63237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92725" y="58711"/>
                      <a:pt x="96291" y="54322"/>
                      <a:pt x="99583" y="49659"/>
                    </a:cubicBezTo>
                    <a:cubicBezTo>
                      <a:pt x="99446" y="49796"/>
                      <a:pt x="99309" y="49933"/>
                      <a:pt x="99309" y="50070"/>
                    </a:cubicBezTo>
                    <a:cubicBezTo>
                      <a:pt x="101504" y="46641"/>
                      <a:pt x="103561" y="43075"/>
                      <a:pt x="105481" y="39509"/>
                    </a:cubicBezTo>
                    <a:cubicBezTo>
                      <a:pt x="105344" y="39646"/>
                      <a:pt x="105344" y="39783"/>
                      <a:pt x="105207" y="39920"/>
                    </a:cubicBezTo>
                    <a:cubicBezTo>
                      <a:pt x="106304" y="37726"/>
                      <a:pt x="107264" y="35531"/>
                      <a:pt x="108224" y="33199"/>
                    </a:cubicBezTo>
                    <a:cubicBezTo>
                      <a:pt x="108910" y="31279"/>
                      <a:pt x="109459" y="29359"/>
                      <a:pt x="109870" y="27301"/>
                    </a:cubicBezTo>
                    <a:cubicBezTo>
                      <a:pt x="109870" y="27301"/>
                      <a:pt x="109870" y="27301"/>
                      <a:pt x="109870" y="27439"/>
                    </a:cubicBezTo>
                    <a:cubicBezTo>
                      <a:pt x="109870" y="27439"/>
                      <a:pt x="109870" y="27301"/>
                      <a:pt x="109870" y="27301"/>
                    </a:cubicBezTo>
                    <a:cubicBezTo>
                      <a:pt x="109870" y="27301"/>
                      <a:pt x="109870" y="27301"/>
                      <a:pt x="109870" y="27301"/>
                    </a:cubicBezTo>
                    <a:lnTo>
                      <a:pt x="109870" y="27301"/>
                    </a:lnTo>
                    <a:cubicBezTo>
                      <a:pt x="110145" y="26204"/>
                      <a:pt x="110282" y="25107"/>
                      <a:pt x="110419" y="24010"/>
                    </a:cubicBezTo>
                    <a:cubicBezTo>
                      <a:pt x="110419" y="24010"/>
                      <a:pt x="110419" y="24147"/>
                      <a:pt x="110419" y="24147"/>
                    </a:cubicBezTo>
                    <a:cubicBezTo>
                      <a:pt x="110556" y="22912"/>
                      <a:pt x="110556" y="21541"/>
                      <a:pt x="110556" y="20306"/>
                    </a:cubicBezTo>
                    <a:cubicBezTo>
                      <a:pt x="110419" y="19758"/>
                      <a:pt x="110419" y="19072"/>
                      <a:pt x="110282" y="18523"/>
                    </a:cubicBezTo>
                    <a:cubicBezTo>
                      <a:pt x="110282" y="18523"/>
                      <a:pt x="110282" y="18660"/>
                      <a:pt x="110282" y="18660"/>
                    </a:cubicBezTo>
                    <a:cubicBezTo>
                      <a:pt x="110007" y="17426"/>
                      <a:pt x="109733" y="16192"/>
                      <a:pt x="109322" y="15094"/>
                    </a:cubicBezTo>
                    <a:cubicBezTo>
                      <a:pt x="109322" y="15231"/>
                      <a:pt x="109459" y="15369"/>
                      <a:pt x="109459" y="15506"/>
                    </a:cubicBezTo>
                    <a:cubicBezTo>
                      <a:pt x="109184" y="14957"/>
                      <a:pt x="109047" y="14408"/>
                      <a:pt x="108773" y="13860"/>
                    </a:cubicBezTo>
                    <a:cubicBezTo>
                      <a:pt x="108499" y="13448"/>
                      <a:pt x="108224" y="12900"/>
                      <a:pt x="107950" y="12488"/>
                    </a:cubicBezTo>
                    <a:cubicBezTo>
                      <a:pt x="107676" y="12214"/>
                      <a:pt x="107401" y="11940"/>
                      <a:pt x="107127" y="11528"/>
                    </a:cubicBezTo>
                    <a:cubicBezTo>
                      <a:pt x="106716" y="11117"/>
                      <a:pt x="106167" y="10842"/>
                      <a:pt x="105755" y="10431"/>
                    </a:cubicBezTo>
                    <a:cubicBezTo>
                      <a:pt x="105207" y="10156"/>
                      <a:pt x="104795" y="9745"/>
                      <a:pt x="104247" y="9471"/>
                    </a:cubicBezTo>
                    <a:cubicBezTo>
                      <a:pt x="103698" y="9196"/>
                      <a:pt x="103287" y="8922"/>
                      <a:pt x="102738" y="8785"/>
                    </a:cubicBezTo>
                    <a:cubicBezTo>
                      <a:pt x="102189" y="8648"/>
                      <a:pt x="101641" y="8511"/>
                      <a:pt x="101229" y="8236"/>
                    </a:cubicBezTo>
                    <a:cubicBezTo>
                      <a:pt x="99995" y="7962"/>
                      <a:pt x="98897" y="7825"/>
                      <a:pt x="97663" y="7825"/>
                    </a:cubicBezTo>
                    <a:cubicBezTo>
                      <a:pt x="97663" y="7825"/>
                      <a:pt x="97800" y="7825"/>
                      <a:pt x="97800" y="7825"/>
                    </a:cubicBezTo>
                    <a:cubicBezTo>
                      <a:pt x="96291" y="7688"/>
                      <a:pt x="94783" y="7688"/>
                      <a:pt x="93274" y="7825"/>
                    </a:cubicBezTo>
                    <a:cubicBezTo>
                      <a:pt x="93411" y="7825"/>
                      <a:pt x="93685" y="7825"/>
                      <a:pt x="93823" y="7825"/>
                    </a:cubicBezTo>
                    <a:cubicBezTo>
                      <a:pt x="92314" y="7962"/>
                      <a:pt x="90805" y="8236"/>
                      <a:pt x="89296" y="8511"/>
                    </a:cubicBezTo>
                    <a:cubicBezTo>
                      <a:pt x="86690" y="9059"/>
                      <a:pt x="84221" y="9745"/>
                      <a:pt x="81615" y="10568"/>
                    </a:cubicBezTo>
                    <a:cubicBezTo>
                      <a:pt x="77363" y="12214"/>
                      <a:pt x="73111" y="13997"/>
                      <a:pt x="68997" y="15917"/>
                    </a:cubicBezTo>
                    <a:cubicBezTo>
                      <a:pt x="69134" y="15780"/>
                      <a:pt x="69271" y="15780"/>
                      <a:pt x="69408" y="15643"/>
                    </a:cubicBezTo>
                    <a:cubicBezTo>
                      <a:pt x="64745" y="18112"/>
                      <a:pt x="60356" y="20718"/>
                      <a:pt x="55966" y="23598"/>
                    </a:cubicBezTo>
                    <a:cubicBezTo>
                      <a:pt x="55966" y="23598"/>
                      <a:pt x="55966" y="23598"/>
                      <a:pt x="55966" y="23598"/>
                    </a:cubicBezTo>
                    <a:cubicBezTo>
                      <a:pt x="51714" y="26479"/>
                      <a:pt x="47600" y="29633"/>
                      <a:pt x="43759" y="32925"/>
                    </a:cubicBezTo>
                    <a:cubicBezTo>
                      <a:pt x="38959" y="37177"/>
                      <a:pt x="34432" y="41703"/>
                      <a:pt x="30317" y="46367"/>
                    </a:cubicBezTo>
                    <a:cubicBezTo>
                      <a:pt x="30455" y="46230"/>
                      <a:pt x="30592" y="46092"/>
                      <a:pt x="30592" y="46092"/>
                    </a:cubicBezTo>
                    <a:cubicBezTo>
                      <a:pt x="27711" y="49521"/>
                      <a:pt x="24968" y="52950"/>
                      <a:pt x="22362" y="56517"/>
                    </a:cubicBezTo>
                    <a:cubicBezTo>
                      <a:pt x="21402" y="58162"/>
                      <a:pt x="20442" y="59808"/>
                      <a:pt x="19482" y="61454"/>
                    </a:cubicBezTo>
                    <a:cubicBezTo>
                      <a:pt x="19345" y="61866"/>
                      <a:pt x="19208" y="62140"/>
                      <a:pt x="19070" y="62552"/>
                    </a:cubicBezTo>
                    <a:cubicBezTo>
                      <a:pt x="20442" y="62963"/>
                      <a:pt x="21402" y="63923"/>
                      <a:pt x="21676" y="65432"/>
                    </a:cubicBezTo>
                    <a:cubicBezTo>
                      <a:pt x="21951" y="67352"/>
                      <a:pt x="20579" y="69272"/>
                      <a:pt x="18659" y="69410"/>
                    </a:cubicBezTo>
                    <a:cubicBezTo>
                      <a:pt x="17562" y="69547"/>
                      <a:pt x="16464" y="69684"/>
                      <a:pt x="15367" y="69410"/>
                    </a:cubicBezTo>
                    <a:cubicBezTo>
                      <a:pt x="14270" y="69135"/>
                      <a:pt x="13172" y="68175"/>
                      <a:pt x="12487" y="67352"/>
                    </a:cubicBezTo>
                    <a:cubicBezTo>
                      <a:pt x="11664" y="66392"/>
                      <a:pt x="11527" y="64883"/>
                      <a:pt x="11527" y="63649"/>
                    </a:cubicBezTo>
                    <a:cubicBezTo>
                      <a:pt x="11527" y="61180"/>
                      <a:pt x="12624" y="58848"/>
                      <a:pt x="13721" y="56654"/>
                    </a:cubicBezTo>
                    <a:cubicBezTo>
                      <a:pt x="15093" y="53911"/>
                      <a:pt x="16876" y="51304"/>
                      <a:pt x="18796" y="48836"/>
                    </a:cubicBezTo>
                    <a:cubicBezTo>
                      <a:pt x="21128" y="45544"/>
                      <a:pt x="23734" y="42389"/>
                      <a:pt x="26477" y="39372"/>
                    </a:cubicBezTo>
                    <a:cubicBezTo>
                      <a:pt x="32375" y="32788"/>
                      <a:pt x="38821" y="26890"/>
                      <a:pt x="45817" y="21404"/>
                    </a:cubicBezTo>
                    <a:cubicBezTo>
                      <a:pt x="51989" y="16603"/>
                      <a:pt x="58710" y="12351"/>
                      <a:pt x="65705" y="8922"/>
                    </a:cubicBezTo>
                    <a:cubicBezTo>
                      <a:pt x="72700" y="5493"/>
                      <a:pt x="80107" y="2338"/>
                      <a:pt x="87788" y="830"/>
                    </a:cubicBezTo>
                    <a:cubicBezTo>
                      <a:pt x="91217" y="281"/>
                      <a:pt x="94508" y="-268"/>
                      <a:pt x="97937" y="144"/>
                    </a:cubicBezTo>
                    <a:cubicBezTo>
                      <a:pt x="99583" y="281"/>
                      <a:pt x="101229" y="418"/>
                      <a:pt x="102875" y="830"/>
                    </a:cubicBezTo>
                    <a:cubicBezTo>
                      <a:pt x="104795" y="1378"/>
                      <a:pt x="105481" y="1790"/>
                      <a:pt x="107264" y="2613"/>
                    </a:cubicBezTo>
                    <a:cubicBezTo>
                      <a:pt x="111516" y="4670"/>
                      <a:pt x="115082" y="8511"/>
                      <a:pt x="116454" y="13037"/>
                    </a:cubicBezTo>
                    <a:cubicBezTo>
                      <a:pt x="116865" y="14546"/>
                      <a:pt x="117414" y="16054"/>
                      <a:pt x="117688" y="17563"/>
                    </a:cubicBezTo>
                    <a:cubicBezTo>
                      <a:pt x="117963" y="19209"/>
                      <a:pt x="117963" y="20443"/>
                      <a:pt x="118100" y="22227"/>
                    </a:cubicBezTo>
                    <a:cubicBezTo>
                      <a:pt x="118237" y="25381"/>
                      <a:pt x="117414" y="28536"/>
                      <a:pt x="116728" y="31553"/>
                    </a:cubicBezTo>
                    <a:cubicBezTo>
                      <a:pt x="114808" y="39783"/>
                      <a:pt x="110419" y="47327"/>
                      <a:pt x="105893" y="54322"/>
                    </a:cubicBezTo>
                    <a:cubicBezTo>
                      <a:pt x="104933" y="55694"/>
                      <a:pt x="103972" y="57065"/>
                      <a:pt x="103012" y="58437"/>
                    </a:cubicBezTo>
                    <a:cubicBezTo>
                      <a:pt x="109047" y="56654"/>
                      <a:pt x="115082" y="55145"/>
                      <a:pt x="121255" y="53911"/>
                    </a:cubicBezTo>
                    <a:cubicBezTo>
                      <a:pt x="129484" y="52402"/>
                      <a:pt x="137988" y="51990"/>
                      <a:pt x="146218" y="52950"/>
                    </a:cubicBezTo>
                    <a:cubicBezTo>
                      <a:pt x="149372" y="53362"/>
                      <a:pt x="152390" y="54322"/>
                      <a:pt x="155270" y="55556"/>
                    </a:cubicBezTo>
                    <a:cubicBezTo>
                      <a:pt x="158288" y="56791"/>
                      <a:pt x="160894" y="59123"/>
                      <a:pt x="163088" y="61591"/>
                    </a:cubicBezTo>
                    <a:cubicBezTo>
                      <a:pt x="166517" y="65295"/>
                      <a:pt x="167340" y="70918"/>
                      <a:pt x="167066" y="75856"/>
                    </a:cubicBezTo>
                    <a:cubicBezTo>
                      <a:pt x="166929" y="78599"/>
                      <a:pt x="165969" y="81205"/>
                      <a:pt x="165009" y="83674"/>
                    </a:cubicBezTo>
                    <a:cubicBezTo>
                      <a:pt x="164460" y="85183"/>
                      <a:pt x="163637" y="86692"/>
                      <a:pt x="162951" y="88063"/>
                    </a:cubicBezTo>
                    <a:cubicBezTo>
                      <a:pt x="161854" y="90121"/>
                      <a:pt x="160620" y="92315"/>
                      <a:pt x="159248" y="94373"/>
                    </a:cubicBezTo>
                    <a:cubicBezTo>
                      <a:pt x="154173" y="101642"/>
                      <a:pt x="147864" y="108089"/>
                      <a:pt x="141691" y="114398"/>
                    </a:cubicBezTo>
                    <a:cubicBezTo>
                      <a:pt x="136891" y="119336"/>
                      <a:pt x="131679" y="123999"/>
                      <a:pt x="126467" y="128526"/>
                    </a:cubicBezTo>
                    <a:cubicBezTo>
                      <a:pt x="119746" y="134423"/>
                      <a:pt x="113025" y="140184"/>
                      <a:pt x="106304" y="146082"/>
                    </a:cubicBezTo>
                    <a:cubicBezTo>
                      <a:pt x="104658" y="147454"/>
                      <a:pt x="103012" y="148688"/>
                      <a:pt x="101366" y="150060"/>
                    </a:cubicBezTo>
                    <a:cubicBezTo>
                      <a:pt x="97252" y="153352"/>
                      <a:pt x="93000" y="156781"/>
                      <a:pt x="88885" y="160210"/>
                    </a:cubicBezTo>
                    <a:cubicBezTo>
                      <a:pt x="83398" y="164599"/>
                      <a:pt x="77775" y="168851"/>
                      <a:pt x="72288" y="173240"/>
                    </a:cubicBezTo>
                    <a:cubicBezTo>
                      <a:pt x="67625" y="176806"/>
                      <a:pt x="62962" y="180372"/>
                      <a:pt x="58161" y="183938"/>
                    </a:cubicBezTo>
                    <a:cubicBezTo>
                      <a:pt x="58298" y="183938"/>
                      <a:pt x="58572" y="183801"/>
                      <a:pt x="58710" y="183801"/>
                    </a:cubicBezTo>
                    <a:cubicBezTo>
                      <a:pt x="66528" y="181469"/>
                      <a:pt x="74346" y="179138"/>
                      <a:pt x="82164" y="176806"/>
                    </a:cubicBezTo>
                    <a:cubicBezTo>
                      <a:pt x="84907" y="175983"/>
                      <a:pt x="87788" y="175434"/>
                      <a:pt x="90531" y="174748"/>
                    </a:cubicBezTo>
                    <a:cubicBezTo>
                      <a:pt x="95468" y="173514"/>
                      <a:pt x="100406" y="172280"/>
                      <a:pt x="105207" y="171045"/>
                    </a:cubicBezTo>
                    <a:cubicBezTo>
                      <a:pt x="107264" y="170634"/>
                      <a:pt x="109184" y="170222"/>
                      <a:pt x="111242" y="169811"/>
                    </a:cubicBezTo>
                    <a:cubicBezTo>
                      <a:pt x="116454" y="168851"/>
                      <a:pt x="121666" y="167753"/>
                      <a:pt x="126878" y="166793"/>
                    </a:cubicBezTo>
                    <a:cubicBezTo>
                      <a:pt x="134010" y="165422"/>
                      <a:pt x="141143" y="164461"/>
                      <a:pt x="148275" y="163501"/>
                    </a:cubicBezTo>
                    <a:cubicBezTo>
                      <a:pt x="155407" y="162404"/>
                      <a:pt x="162677" y="161718"/>
                      <a:pt x="169809" y="160895"/>
                    </a:cubicBezTo>
                    <a:cubicBezTo>
                      <a:pt x="176942" y="160072"/>
                      <a:pt x="184211" y="159661"/>
                      <a:pt x="191343" y="159249"/>
                    </a:cubicBezTo>
                    <a:cubicBezTo>
                      <a:pt x="195047" y="158975"/>
                      <a:pt x="198750" y="158838"/>
                      <a:pt x="202316" y="158838"/>
                    </a:cubicBezTo>
                    <a:cubicBezTo>
                      <a:pt x="204785" y="158838"/>
                      <a:pt x="207254" y="158838"/>
                      <a:pt x="209723" y="158975"/>
                    </a:cubicBezTo>
                    <a:cubicBezTo>
                      <a:pt x="211643" y="158975"/>
                      <a:pt x="213426" y="159112"/>
                      <a:pt x="215346" y="159249"/>
                    </a:cubicBezTo>
                    <a:cubicBezTo>
                      <a:pt x="219050" y="159661"/>
                      <a:pt x="222616" y="160484"/>
                      <a:pt x="226182" y="161581"/>
                    </a:cubicBezTo>
                    <a:cubicBezTo>
                      <a:pt x="228514" y="162404"/>
                      <a:pt x="231257" y="163639"/>
                      <a:pt x="232903" y="165422"/>
                    </a:cubicBezTo>
                    <a:cubicBezTo>
                      <a:pt x="234686" y="167205"/>
                      <a:pt x="236332" y="169125"/>
                      <a:pt x="237292" y="171594"/>
                    </a:cubicBezTo>
                    <a:cubicBezTo>
                      <a:pt x="237978" y="173103"/>
                      <a:pt x="238252" y="174063"/>
                      <a:pt x="238527" y="175709"/>
                    </a:cubicBezTo>
                    <a:cubicBezTo>
                      <a:pt x="238801" y="176806"/>
                      <a:pt x="238664" y="177766"/>
                      <a:pt x="238664" y="178863"/>
                    </a:cubicBezTo>
                    <a:cubicBezTo>
                      <a:pt x="238664" y="181469"/>
                      <a:pt x="237566" y="184213"/>
                      <a:pt x="236606" y="186544"/>
                    </a:cubicBezTo>
                    <a:cubicBezTo>
                      <a:pt x="235235" y="190248"/>
                      <a:pt x="232903" y="193539"/>
                      <a:pt x="230571" y="196557"/>
                    </a:cubicBezTo>
                    <a:cubicBezTo>
                      <a:pt x="228240" y="199574"/>
                      <a:pt x="225496" y="202318"/>
                      <a:pt x="222753" y="204924"/>
                    </a:cubicBezTo>
                    <a:cubicBezTo>
                      <a:pt x="219873" y="207804"/>
                      <a:pt x="216855" y="210410"/>
                      <a:pt x="213700" y="213016"/>
                    </a:cubicBezTo>
                    <a:cubicBezTo>
                      <a:pt x="209997" y="216034"/>
                      <a:pt x="206157" y="218777"/>
                      <a:pt x="202316" y="221657"/>
                    </a:cubicBezTo>
                    <a:cubicBezTo>
                      <a:pt x="198201" y="224675"/>
                      <a:pt x="193949" y="227555"/>
                      <a:pt x="189835" y="230435"/>
                    </a:cubicBezTo>
                    <a:cubicBezTo>
                      <a:pt x="179685" y="237156"/>
                      <a:pt x="169261" y="243466"/>
                      <a:pt x="158974" y="249638"/>
                    </a:cubicBezTo>
                    <a:cubicBezTo>
                      <a:pt x="152253" y="253615"/>
                      <a:pt x="145532" y="257730"/>
                      <a:pt x="138811" y="261708"/>
                    </a:cubicBezTo>
                    <a:cubicBezTo>
                      <a:pt x="131404" y="265960"/>
                      <a:pt x="123861" y="270349"/>
                      <a:pt x="116454" y="274601"/>
                    </a:cubicBezTo>
                    <a:cubicBezTo>
                      <a:pt x="110556" y="278030"/>
                      <a:pt x="104658" y="281322"/>
                      <a:pt x="98760" y="284614"/>
                    </a:cubicBezTo>
                    <a:cubicBezTo>
                      <a:pt x="89845" y="289689"/>
                      <a:pt x="80792" y="294489"/>
                      <a:pt x="71740" y="299427"/>
                    </a:cubicBezTo>
                    <a:cubicBezTo>
                      <a:pt x="76266" y="298741"/>
                      <a:pt x="80792" y="298055"/>
                      <a:pt x="85319" y="297370"/>
                    </a:cubicBezTo>
                    <a:cubicBezTo>
                      <a:pt x="92862" y="296409"/>
                      <a:pt x="100406" y="295312"/>
                      <a:pt x="107950" y="294626"/>
                    </a:cubicBezTo>
                    <a:cubicBezTo>
                      <a:pt x="112339" y="294215"/>
                      <a:pt x="116728" y="293666"/>
                      <a:pt x="120980" y="293255"/>
                    </a:cubicBezTo>
                    <a:cubicBezTo>
                      <a:pt x="123723" y="292980"/>
                      <a:pt x="126604" y="292843"/>
                      <a:pt x="129484" y="292706"/>
                    </a:cubicBezTo>
                    <a:cubicBezTo>
                      <a:pt x="135245" y="292295"/>
                      <a:pt x="141006" y="292295"/>
                      <a:pt x="146904" y="292295"/>
                    </a:cubicBezTo>
                    <a:cubicBezTo>
                      <a:pt x="156642" y="292432"/>
                      <a:pt x="166243" y="293255"/>
                      <a:pt x="175844" y="294763"/>
                    </a:cubicBezTo>
                    <a:cubicBezTo>
                      <a:pt x="179685" y="295449"/>
                      <a:pt x="183388" y="296135"/>
                      <a:pt x="187229" y="297095"/>
                    </a:cubicBezTo>
                    <a:cubicBezTo>
                      <a:pt x="189423" y="297644"/>
                      <a:pt x="191618" y="298467"/>
                      <a:pt x="193675" y="299153"/>
                    </a:cubicBezTo>
                    <a:cubicBezTo>
                      <a:pt x="195595" y="299838"/>
                      <a:pt x="197379" y="300524"/>
                      <a:pt x="199161" y="301484"/>
                    </a:cubicBezTo>
                    <a:cubicBezTo>
                      <a:pt x="200533" y="302307"/>
                      <a:pt x="202042" y="303130"/>
                      <a:pt x="203276" y="304090"/>
                    </a:cubicBezTo>
                    <a:cubicBezTo>
                      <a:pt x="204648" y="305050"/>
                      <a:pt x="205745" y="306011"/>
                      <a:pt x="206980" y="307108"/>
                    </a:cubicBezTo>
                    <a:cubicBezTo>
                      <a:pt x="209037" y="308891"/>
                      <a:pt x="210271" y="311223"/>
                      <a:pt x="211369" y="313554"/>
                    </a:cubicBezTo>
                    <a:cubicBezTo>
                      <a:pt x="212055" y="314926"/>
                      <a:pt x="212466" y="316572"/>
                      <a:pt x="212740" y="317944"/>
                    </a:cubicBezTo>
                    <a:cubicBezTo>
                      <a:pt x="213015" y="319041"/>
                      <a:pt x="213152" y="320138"/>
                      <a:pt x="213152" y="321235"/>
                    </a:cubicBezTo>
                    <a:cubicBezTo>
                      <a:pt x="213152" y="323018"/>
                      <a:pt x="213152" y="324116"/>
                      <a:pt x="212877" y="325899"/>
                    </a:cubicBezTo>
                    <a:cubicBezTo>
                      <a:pt x="212603" y="327819"/>
                      <a:pt x="211917" y="329465"/>
                      <a:pt x="211232" y="331248"/>
                    </a:cubicBezTo>
                    <a:cubicBezTo>
                      <a:pt x="210134" y="334266"/>
                      <a:pt x="208214" y="337009"/>
                      <a:pt x="206294" y="339752"/>
                    </a:cubicBezTo>
                    <a:cubicBezTo>
                      <a:pt x="204099" y="342769"/>
                      <a:pt x="201219" y="345513"/>
                      <a:pt x="198476" y="348119"/>
                    </a:cubicBezTo>
                    <a:cubicBezTo>
                      <a:pt x="191481" y="354428"/>
                      <a:pt x="183800" y="359640"/>
                      <a:pt x="175844" y="364441"/>
                    </a:cubicBezTo>
                    <a:cubicBezTo>
                      <a:pt x="167478" y="369516"/>
                      <a:pt x="158836" y="373905"/>
                      <a:pt x="150058" y="378157"/>
                    </a:cubicBezTo>
                    <a:cubicBezTo>
                      <a:pt x="146355" y="379940"/>
                      <a:pt x="142377" y="381449"/>
                      <a:pt x="138537" y="383095"/>
                    </a:cubicBezTo>
                    <a:cubicBezTo>
                      <a:pt x="135108" y="384466"/>
                      <a:pt x="131816" y="385975"/>
                      <a:pt x="128387" y="387346"/>
                    </a:cubicBezTo>
                    <a:cubicBezTo>
                      <a:pt x="128936" y="387484"/>
                      <a:pt x="129621" y="387621"/>
                      <a:pt x="130170" y="387895"/>
                    </a:cubicBezTo>
                    <a:cubicBezTo>
                      <a:pt x="134833" y="389267"/>
                      <a:pt x="139360" y="390775"/>
                      <a:pt x="144023" y="392147"/>
                    </a:cubicBezTo>
                    <a:cubicBezTo>
                      <a:pt x="146766" y="392970"/>
                      <a:pt x="149372" y="394067"/>
                      <a:pt x="151978" y="395165"/>
                    </a:cubicBezTo>
                    <a:cubicBezTo>
                      <a:pt x="154036" y="395988"/>
                      <a:pt x="156230" y="396811"/>
                      <a:pt x="158425" y="397633"/>
                    </a:cubicBezTo>
                    <a:cubicBezTo>
                      <a:pt x="161854" y="399005"/>
                      <a:pt x="165283" y="400651"/>
                      <a:pt x="168575" y="402160"/>
                    </a:cubicBezTo>
                    <a:cubicBezTo>
                      <a:pt x="172278" y="403943"/>
                      <a:pt x="175981" y="405863"/>
                      <a:pt x="179273" y="408195"/>
                    </a:cubicBezTo>
                    <a:cubicBezTo>
                      <a:pt x="181331" y="409566"/>
                      <a:pt x="183388" y="411075"/>
                      <a:pt x="185171" y="412721"/>
                    </a:cubicBezTo>
                    <a:cubicBezTo>
                      <a:pt x="187091" y="414504"/>
                      <a:pt x="188600" y="416150"/>
                      <a:pt x="189972" y="418345"/>
                    </a:cubicBezTo>
                    <a:cubicBezTo>
                      <a:pt x="191618" y="420814"/>
                      <a:pt x="192989" y="423694"/>
                      <a:pt x="193401" y="426711"/>
                    </a:cubicBezTo>
                    <a:cubicBezTo>
                      <a:pt x="193812" y="430140"/>
                      <a:pt x="192852" y="433569"/>
                      <a:pt x="191618" y="436724"/>
                    </a:cubicBezTo>
                    <a:cubicBezTo>
                      <a:pt x="190520" y="439742"/>
                      <a:pt x="188052" y="442210"/>
                      <a:pt x="185583" y="444405"/>
                    </a:cubicBezTo>
                    <a:cubicBezTo>
                      <a:pt x="184211" y="445639"/>
                      <a:pt x="182702" y="446737"/>
                      <a:pt x="181194" y="447697"/>
                    </a:cubicBezTo>
                    <a:cubicBezTo>
                      <a:pt x="178587" y="449343"/>
                      <a:pt x="176119" y="450852"/>
                      <a:pt x="173513" y="452223"/>
                    </a:cubicBezTo>
                    <a:cubicBezTo>
                      <a:pt x="168849" y="454692"/>
                      <a:pt x="163637" y="456338"/>
                      <a:pt x="158699" y="458121"/>
                    </a:cubicBezTo>
                    <a:cubicBezTo>
                      <a:pt x="152116" y="460316"/>
                      <a:pt x="145395" y="462099"/>
                      <a:pt x="138674" y="463470"/>
                    </a:cubicBezTo>
                    <a:cubicBezTo>
                      <a:pt x="126878" y="465939"/>
                      <a:pt x="115082" y="467036"/>
                      <a:pt x="103012" y="467036"/>
                    </a:cubicBezTo>
                    <a:cubicBezTo>
                      <a:pt x="102189" y="467036"/>
                      <a:pt x="101229" y="467036"/>
                      <a:pt x="100406" y="467036"/>
                    </a:cubicBezTo>
                    <a:cubicBezTo>
                      <a:pt x="101915" y="467859"/>
                      <a:pt x="103287" y="468820"/>
                      <a:pt x="104795" y="469642"/>
                    </a:cubicBezTo>
                    <a:cubicBezTo>
                      <a:pt x="106990" y="471014"/>
                      <a:pt x="109184" y="472386"/>
                      <a:pt x="111242" y="473757"/>
                    </a:cubicBezTo>
                    <a:cubicBezTo>
                      <a:pt x="114945" y="476089"/>
                      <a:pt x="118511" y="478558"/>
                      <a:pt x="122215" y="480890"/>
                    </a:cubicBezTo>
                    <a:cubicBezTo>
                      <a:pt x="124821" y="482536"/>
                      <a:pt x="127290" y="484593"/>
                      <a:pt x="129896" y="486513"/>
                    </a:cubicBezTo>
                    <a:cubicBezTo>
                      <a:pt x="131679" y="487885"/>
                      <a:pt x="133599" y="489256"/>
                      <a:pt x="135519" y="490628"/>
                    </a:cubicBezTo>
                    <a:cubicBezTo>
                      <a:pt x="137988" y="492411"/>
                      <a:pt x="140320" y="494331"/>
                      <a:pt x="142652" y="496389"/>
                    </a:cubicBezTo>
                    <a:cubicBezTo>
                      <a:pt x="145943" y="499132"/>
                      <a:pt x="149098" y="502149"/>
                      <a:pt x="152390" y="505167"/>
                    </a:cubicBezTo>
                    <a:cubicBezTo>
                      <a:pt x="155407" y="508047"/>
                      <a:pt x="158013" y="511202"/>
                      <a:pt x="160757" y="514494"/>
                    </a:cubicBezTo>
                    <a:cubicBezTo>
                      <a:pt x="162814" y="517100"/>
                      <a:pt x="164460" y="519980"/>
                      <a:pt x="165832" y="522998"/>
                    </a:cubicBezTo>
                    <a:cubicBezTo>
                      <a:pt x="167203" y="526015"/>
                      <a:pt x="168163" y="529444"/>
                      <a:pt x="168163" y="532873"/>
                    </a:cubicBezTo>
                    <a:cubicBezTo>
                      <a:pt x="168163" y="534519"/>
                      <a:pt x="167889" y="536165"/>
                      <a:pt x="167478" y="537674"/>
                    </a:cubicBezTo>
                    <a:cubicBezTo>
                      <a:pt x="167203" y="538771"/>
                      <a:pt x="166929" y="540006"/>
                      <a:pt x="166380" y="541103"/>
                    </a:cubicBezTo>
                    <a:cubicBezTo>
                      <a:pt x="165283" y="543709"/>
                      <a:pt x="164049" y="546178"/>
                      <a:pt x="162265" y="548235"/>
                    </a:cubicBezTo>
                    <a:cubicBezTo>
                      <a:pt x="157191" y="553996"/>
                      <a:pt x="150333" y="558248"/>
                      <a:pt x="143063" y="560717"/>
                    </a:cubicBezTo>
                    <a:cubicBezTo>
                      <a:pt x="138948" y="562088"/>
                      <a:pt x="134833" y="563048"/>
                      <a:pt x="130581" y="563734"/>
                    </a:cubicBezTo>
                    <a:cubicBezTo>
                      <a:pt x="126330" y="564420"/>
                      <a:pt x="121940" y="564420"/>
                      <a:pt x="117688" y="564420"/>
                    </a:cubicBezTo>
                    <a:cubicBezTo>
                      <a:pt x="114808" y="564283"/>
                      <a:pt x="112065" y="564009"/>
                      <a:pt x="109184" y="563597"/>
                    </a:cubicBezTo>
                    <a:cubicBezTo>
                      <a:pt x="110556" y="567849"/>
                      <a:pt x="111379" y="571964"/>
                      <a:pt x="111791" y="576353"/>
                    </a:cubicBezTo>
                    <a:cubicBezTo>
                      <a:pt x="112065" y="580331"/>
                      <a:pt x="111516" y="584308"/>
                      <a:pt x="110556" y="588286"/>
                    </a:cubicBezTo>
                    <a:cubicBezTo>
                      <a:pt x="109733" y="591715"/>
                      <a:pt x="107950" y="595007"/>
                      <a:pt x="106167" y="598024"/>
                    </a:cubicBezTo>
                    <a:cubicBezTo>
                      <a:pt x="105481" y="599122"/>
                      <a:pt x="104658" y="600219"/>
                      <a:pt x="103835" y="601179"/>
                    </a:cubicBezTo>
                    <a:cubicBezTo>
                      <a:pt x="102601" y="602551"/>
                      <a:pt x="101366" y="603922"/>
                      <a:pt x="99858" y="605157"/>
                    </a:cubicBezTo>
                    <a:cubicBezTo>
                      <a:pt x="98486" y="606391"/>
                      <a:pt x="97114" y="607214"/>
                      <a:pt x="95606" y="608311"/>
                    </a:cubicBezTo>
                    <a:cubicBezTo>
                      <a:pt x="94234" y="609271"/>
                      <a:pt x="92588" y="609957"/>
                      <a:pt x="91217" y="610643"/>
                    </a:cubicBezTo>
                    <a:cubicBezTo>
                      <a:pt x="89708" y="611329"/>
                      <a:pt x="88062" y="612015"/>
                      <a:pt x="86553" y="612563"/>
                    </a:cubicBezTo>
                    <a:cubicBezTo>
                      <a:pt x="84221" y="613249"/>
                      <a:pt x="82027" y="614072"/>
                      <a:pt x="79558" y="614483"/>
                    </a:cubicBezTo>
                    <a:cubicBezTo>
                      <a:pt x="77638" y="614758"/>
                      <a:pt x="75717" y="614895"/>
                      <a:pt x="73797" y="614895"/>
                    </a:cubicBezTo>
                    <a:cubicBezTo>
                      <a:pt x="74209" y="616952"/>
                      <a:pt x="73660" y="616815"/>
                      <a:pt x="73249" y="616815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8" name="任意多边形: 形状 347"/>
              <p:cNvSpPr/>
              <p:nvPr>
                <p:custDataLst>
                  <p:tags r:id="rId188"/>
                </p:custDataLst>
              </p:nvPr>
            </p:nvSpPr>
            <p:spPr>
              <a:xfrm>
                <a:off x="2051288" y="3515856"/>
                <a:ext cx="806189" cy="934888"/>
              </a:xfrm>
              <a:custGeom>
                <a:avLst/>
                <a:gdLst>
                  <a:gd name="connsiteX0" fmla="*/ 692110 w 806189"/>
                  <a:gd name="connsiteY0" fmla="*/ 250420 h 934888"/>
                  <a:gd name="connsiteX1" fmla="*/ 692110 w 806189"/>
                  <a:gd name="connsiteY1" fmla="*/ 250283 h 934888"/>
                  <a:gd name="connsiteX2" fmla="*/ 691972 w 806189"/>
                  <a:gd name="connsiteY2" fmla="*/ 244522 h 934888"/>
                  <a:gd name="connsiteX3" fmla="*/ 691972 w 806189"/>
                  <a:gd name="connsiteY3" fmla="*/ 244659 h 934888"/>
                  <a:gd name="connsiteX4" fmla="*/ 688681 w 806189"/>
                  <a:gd name="connsiteY4" fmla="*/ 221479 h 934888"/>
                  <a:gd name="connsiteX5" fmla="*/ 688818 w 806189"/>
                  <a:gd name="connsiteY5" fmla="*/ 222028 h 934888"/>
                  <a:gd name="connsiteX6" fmla="*/ 680725 w 806189"/>
                  <a:gd name="connsiteY6" fmla="*/ 192950 h 934888"/>
                  <a:gd name="connsiteX7" fmla="*/ 680725 w 806189"/>
                  <a:gd name="connsiteY7" fmla="*/ 192950 h 934888"/>
                  <a:gd name="connsiteX8" fmla="*/ 671673 w 806189"/>
                  <a:gd name="connsiteY8" fmla="*/ 171004 h 934888"/>
                  <a:gd name="connsiteX9" fmla="*/ 675650 w 806189"/>
                  <a:gd name="connsiteY9" fmla="*/ 189658 h 934888"/>
                  <a:gd name="connsiteX10" fmla="*/ 679765 w 806189"/>
                  <a:gd name="connsiteY10" fmla="*/ 206940 h 934888"/>
                  <a:gd name="connsiteX11" fmla="*/ 683880 w 806189"/>
                  <a:gd name="connsiteY11" fmla="*/ 223537 h 934888"/>
                  <a:gd name="connsiteX12" fmla="*/ 685663 w 806189"/>
                  <a:gd name="connsiteY12" fmla="*/ 230669 h 934888"/>
                  <a:gd name="connsiteX13" fmla="*/ 689915 w 806189"/>
                  <a:gd name="connsiteY13" fmla="*/ 245757 h 934888"/>
                  <a:gd name="connsiteX14" fmla="*/ 691424 w 806189"/>
                  <a:gd name="connsiteY14" fmla="*/ 249597 h 934888"/>
                  <a:gd name="connsiteX15" fmla="*/ 691149 w 806189"/>
                  <a:gd name="connsiteY15" fmla="*/ 249186 h 934888"/>
                  <a:gd name="connsiteX16" fmla="*/ 692110 w 806189"/>
                  <a:gd name="connsiteY16" fmla="*/ 250420 h 934888"/>
                  <a:gd name="connsiteX17" fmla="*/ 591708 w 806189"/>
                  <a:gd name="connsiteY17" fmla="*/ 323527 h 934888"/>
                  <a:gd name="connsiteX18" fmla="*/ 591983 w 806189"/>
                  <a:gd name="connsiteY18" fmla="*/ 323115 h 934888"/>
                  <a:gd name="connsiteX19" fmla="*/ 592394 w 806189"/>
                  <a:gd name="connsiteY19" fmla="*/ 322155 h 934888"/>
                  <a:gd name="connsiteX20" fmla="*/ 592669 w 806189"/>
                  <a:gd name="connsiteY20" fmla="*/ 320646 h 934888"/>
                  <a:gd name="connsiteX21" fmla="*/ 592531 w 806189"/>
                  <a:gd name="connsiteY21" fmla="*/ 316669 h 934888"/>
                  <a:gd name="connsiteX22" fmla="*/ 592531 w 806189"/>
                  <a:gd name="connsiteY22" fmla="*/ 316805 h 934888"/>
                  <a:gd name="connsiteX23" fmla="*/ 591571 w 806189"/>
                  <a:gd name="connsiteY23" fmla="*/ 309811 h 934888"/>
                  <a:gd name="connsiteX24" fmla="*/ 591708 w 806189"/>
                  <a:gd name="connsiteY24" fmla="*/ 310359 h 934888"/>
                  <a:gd name="connsiteX25" fmla="*/ 587868 w 806189"/>
                  <a:gd name="connsiteY25" fmla="*/ 296643 h 934888"/>
                  <a:gd name="connsiteX26" fmla="*/ 587868 w 806189"/>
                  <a:gd name="connsiteY26" fmla="*/ 296780 h 934888"/>
                  <a:gd name="connsiteX27" fmla="*/ 577444 w 806189"/>
                  <a:gd name="connsiteY27" fmla="*/ 272503 h 934888"/>
                  <a:gd name="connsiteX28" fmla="*/ 577444 w 806189"/>
                  <a:gd name="connsiteY28" fmla="*/ 272503 h 934888"/>
                  <a:gd name="connsiteX29" fmla="*/ 577306 w 806189"/>
                  <a:gd name="connsiteY29" fmla="*/ 272228 h 934888"/>
                  <a:gd name="connsiteX30" fmla="*/ 577169 w 806189"/>
                  <a:gd name="connsiteY30" fmla="*/ 271954 h 934888"/>
                  <a:gd name="connsiteX31" fmla="*/ 577169 w 806189"/>
                  <a:gd name="connsiteY31" fmla="*/ 271954 h 934888"/>
                  <a:gd name="connsiteX32" fmla="*/ 556732 w 806189"/>
                  <a:gd name="connsiteY32" fmla="*/ 237664 h 934888"/>
                  <a:gd name="connsiteX33" fmla="*/ 557144 w 806189"/>
                  <a:gd name="connsiteY33" fmla="*/ 238076 h 934888"/>
                  <a:gd name="connsiteX34" fmla="*/ 545760 w 806189"/>
                  <a:gd name="connsiteY34" fmla="*/ 222165 h 934888"/>
                  <a:gd name="connsiteX35" fmla="*/ 546994 w 806189"/>
                  <a:gd name="connsiteY35" fmla="*/ 226143 h 934888"/>
                  <a:gd name="connsiteX36" fmla="*/ 552618 w 806189"/>
                  <a:gd name="connsiteY36" fmla="*/ 243836 h 934888"/>
                  <a:gd name="connsiteX37" fmla="*/ 557007 w 806189"/>
                  <a:gd name="connsiteY37" fmla="*/ 256181 h 934888"/>
                  <a:gd name="connsiteX38" fmla="*/ 558516 w 806189"/>
                  <a:gd name="connsiteY38" fmla="*/ 260570 h 934888"/>
                  <a:gd name="connsiteX39" fmla="*/ 560847 w 806189"/>
                  <a:gd name="connsiteY39" fmla="*/ 266193 h 934888"/>
                  <a:gd name="connsiteX40" fmla="*/ 564002 w 806189"/>
                  <a:gd name="connsiteY40" fmla="*/ 274012 h 934888"/>
                  <a:gd name="connsiteX41" fmla="*/ 565237 w 806189"/>
                  <a:gd name="connsiteY41" fmla="*/ 277029 h 934888"/>
                  <a:gd name="connsiteX42" fmla="*/ 571271 w 806189"/>
                  <a:gd name="connsiteY42" fmla="*/ 289922 h 934888"/>
                  <a:gd name="connsiteX43" fmla="*/ 570997 w 806189"/>
                  <a:gd name="connsiteY43" fmla="*/ 289373 h 934888"/>
                  <a:gd name="connsiteX44" fmla="*/ 586771 w 806189"/>
                  <a:gd name="connsiteY44" fmla="*/ 318040 h 934888"/>
                  <a:gd name="connsiteX45" fmla="*/ 589102 w 806189"/>
                  <a:gd name="connsiteY45" fmla="*/ 321057 h 934888"/>
                  <a:gd name="connsiteX46" fmla="*/ 590885 w 806189"/>
                  <a:gd name="connsiteY46" fmla="*/ 322840 h 934888"/>
                  <a:gd name="connsiteX47" fmla="*/ 591434 w 806189"/>
                  <a:gd name="connsiteY47" fmla="*/ 323115 h 934888"/>
                  <a:gd name="connsiteX48" fmla="*/ 591708 w 806189"/>
                  <a:gd name="connsiteY48" fmla="*/ 323527 h 934888"/>
                  <a:gd name="connsiteX49" fmla="*/ 557967 w 806189"/>
                  <a:gd name="connsiteY49" fmla="*/ 395261 h 934888"/>
                  <a:gd name="connsiteX50" fmla="*/ 558104 w 806189"/>
                  <a:gd name="connsiteY50" fmla="*/ 394712 h 934888"/>
                  <a:gd name="connsiteX51" fmla="*/ 558241 w 806189"/>
                  <a:gd name="connsiteY51" fmla="*/ 393615 h 934888"/>
                  <a:gd name="connsiteX52" fmla="*/ 557693 w 806189"/>
                  <a:gd name="connsiteY52" fmla="*/ 390186 h 934888"/>
                  <a:gd name="connsiteX53" fmla="*/ 557830 w 806189"/>
                  <a:gd name="connsiteY53" fmla="*/ 390598 h 934888"/>
                  <a:gd name="connsiteX54" fmla="*/ 556732 w 806189"/>
                  <a:gd name="connsiteY54" fmla="*/ 386620 h 934888"/>
                  <a:gd name="connsiteX55" fmla="*/ 556870 w 806189"/>
                  <a:gd name="connsiteY55" fmla="*/ 387169 h 934888"/>
                  <a:gd name="connsiteX56" fmla="*/ 554401 w 806189"/>
                  <a:gd name="connsiteY56" fmla="*/ 381271 h 934888"/>
                  <a:gd name="connsiteX57" fmla="*/ 546308 w 806189"/>
                  <a:gd name="connsiteY57" fmla="*/ 367417 h 934888"/>
                  <a:gd name="connsiteX58" fmla="*/ 546583 w 806189"/>
                  <a:gd name="connsiteY58" fmla="*/ 367966 h 934888"/>
                  <a:gd name="connsiteX59" fmla="*/ 523677 w 806189"/>
                  <a:gd name="connsiteY59" fmla="*/ 338751 h 934888"/>
                  <a:gd name="connsiteX60" fmla="*/ 523540 w 806189"/>
                  <a:gd name="connsiteY60" fmla="*/ 338614 h 934888"/>
                  <a:gd name="connsiteX61" fmla="*/ 523540 w 806189"/>
                  <a:gd name="connsiteY61" fmla="*/ 338614 h 934888"/>
                  <a:gd name="connsiteX62" fmla="*/ 523403 w 806189"/>
                  <a:gd name="connsiteY62" fmla="*/ 338477 h 934888"/>
                  <a:gd name="connsiteX63" fmla="*/ 523403 w 806189"/>
                  <a:gd name="connsiteY63" fmla="*/ 338477 h 934888"/>
                  <a:gd name="connsiteX64" fmla="*/ 515584 w 806189"/>
                  <a:gd name="connsiteY64" fmla="*/ 329836 h 934888"/>
                  <a:gd name="connsiteX65" fmla="*/ 507492 w 806189"/>
                  <a:gd name="connsiteY65" fmla="*/ 321469 h 934888"/>
                  <a:gd name="connsiteX66" fmla="*/ 504612 w 806189"/>
                  <a:gd name="connsiteY66" fmla="*/ 318451 h 934888"/>
                  <a:gd name="connsiteX67" fmla="*/ 507629 w 806189"/>
                  <a:gd name="connsiteY67" fmla="*/ 323938 h 934888"/>
                  <a:gd name="connsiteX68" fmla="*/ 519013 w 806189"/>
                  <a:gd name="connsiteY68" fmla="*/ 343552 h 934888"/>
                  <a:gd name="connsiteX69" fmla="*/ 524637 w 806189"/>
                  <a:gd name="connsiteY69" fmla="*/ 352330 h 934888"/>
                  <a:gd name="connsiteX70" fmla="*/ 530261 w 806189"/>
                  <a:gd name="connsiteY70" fmla="*/ 361108 h 934888"/>
                  <a:gd name="connsiteX71" fmla="*/ 529849 w 806189"/>
                  <a:gd name="connsiteY71" fmla="*/ 360559 h 934888"/>
                  <a:gd name="connsiteX72" fmla="*/ 539313 w 806189"/>
                  <a:gd name="connsiteY72" fmla="*/ 374550 h 934888"/>
                  <a:gd name="connsiteX73" fmla="*/ 538902 w 806189"/>
                  <a:gd name="connsiteY73" fmla="*/ 374138 h 934888"/>
                  <a:gd name="connsiteX74" fmla="*/ 550149 w 806189"/>
                  <a:gd name="connsiteY74" fmla="*/ 389363 h 934888"/>
                  <a:gd name="connsiteX75" fmla="*/ 549737 w 806189"/>
                  <a:gd name="connsiteY75" fmla="*/ 388952 h 934888"/>
                  <a:gd name="connsiteX76" fmla="*/ 553715 w 806189"/>
                  <a:gd name="connsiteY76" fmla="*/ 393066 h 934888"/>
                  <a:gd name="connsiteX77" fmla="*/ 555910 w 806189"/>
                  <a:gd name="connsiteY77" fmla="*/ 394712 h 934888"/>
                  <a:gd name="connsiteX78" fmla="*/ 556595 w 806189"/>
                  <a:gd name="connsiteY78" fmla="*/ 394987 h 934888"/>
                  <a:gd name="connsiteX79" fmla="*/ 557693 w 806189"/>
                  <a:gd name="connsiteY79" fmla="*/ 395261 h 934888"/>
                  <a:gd name="connsiteX80" fmla="*/ 557967 w 806189"/>
                  <a:gd name="connsiteY80" fmla="*/ 395261 h 934888"/>
                  <a:gd name="connsiteX81" fmla="*/ 476631 w 806189"/>
                  <a:gd name="connsiteY81" fmla="*/ 467819 h 934888"/>
                  <a:gd name="connsiteX82" fmla="*/ 476494 w 806189"/>
                  <a:gd name="connsiteY82" fmla="*/ 466858 h 934888"/>
                  <a:gd name="connsiteX83" fmla="*/ 476082 w 806189"/>
                  <a:gd name="connsiteY83" fmla="*/ 465761 h 934888"/>
                  <a:gd name="connsiteX84" fmla="*/ 476357 w 806189"/>
                  <a:gd name="connsiteY84" fmla="*/ 466310 h 934888"/>
                  <a:gd name="connsiteX85" fmla="*/ 474711 w 806189"/>
                  <a:gd name="connsiteY85" fmla="*/ 462332 h 934888"/>
                  <a:gd name="connsiteX86" fmla="*/ 474848 w 806189"/>
                  <a:gd name="connsiteY86" fmla="*/ 462607 h 934888"/>
                  <a:gd name="connsiteX87" fmla="*/ 468950 w 806189"/>
                  <a:gd name="connsiteY87" fmla="*/ 453005 h 934888"/>
                  <a:gd name="connsiteX88" fmla="*/ 448925 w 806189"/>
                  <a:gd name="connsiteY88" fmla="*/ 427219 h 934888"/>
                  <a:gd name="connsiteX89" fmla="*/ 448925 w 806189"/>
                  <a:gd name="connsiteY89" fmla="*/ 427219 h 934888"/>
                  <a:gd name="connsiteX90" fmla="*/ 448925 w 806189"/>
                  <a:gd name="connsiteY90" fmla="*/ 427219 h 934888"/>
                  <a:gd name="connsiteX91" fmla="*/ 448788 w 806189"/>
                  <a:gd name="connsiteY91" fmla="*/ 427082 h 934888"/>
                  <a:gd name="connsiteX92" fmla="*/ 448788 w 806189"/>
                  <a:gd name="connsiteY92" fmla="*/ 427082 h 934888"/>
                  <a:gd name="connsiteX93" fmla="*/ 419984 w 806189"/>
                  <a:gd name="connsiteY93" fmla="*/ 398278 h 934888"/>
                  <a:gd name="connsiteX94" fmla="*/ 420395 w 806189"/>
                  <a:gd name="connsiteY94" fmla="*/ 398690 h 934888"/>
                  <a:gd name="connsiteX95" fmla="*/ 408600 w 806189"/>
                  <a:gd name="connsiteY95" fmla="*/ 388540 h 934888"/>
                  <a:gd name="connsiteX96" fmla="*/ 426568 w 806189"/>
                  <a:gd name="connsiteY96" fmla="*/ 418990 h 934888"/>
                  <a:gd name="connsiteX97" fmla="*/ 440421 w 806189"/>
                  <a:gd name="connsiteY97" fmla="*/ 436958 h 934888"/>
                  <a:gd name="connsiteX98" fmla="*/ 463052 w 806189"/>
                  <a:gd name="connsiteY98" fmla="*/ 459315 h 934888"/>
                  <a:gd name="connsiteX99" fmla="*/ 469910 w 806189"/>
                  <a:gd name="connsiteY99" fmla="*/ 464664 h 934888"/>
                  <a:gd name="connsiteX100" fmla="*/ 469499 w 806189"/>
                  <a:gd name="connsiteY100" fmla="*/ 464390 h 934888"/>
                  <a:gd name="connsiteX101" fmla="*/ 472928 w 806189"/>
                  <a:gd name="connsiteY101" fmla="*/ 466447 h 934888"/>
                  <a:gd name="connsiteX102" fmla="*/ 476082 w 806189"/>
                  <a:gd name="connsiteY102" fmla="*/ 467819 h 934888"/>
                  <a:gd name="connsiteX103" fmla="*/ 476631 w 806189"/>
                  <a:gd name="connsiteY103" fmla="*/ 467819 h 934888"/>
                  <a:gd name="connsiteX104" fmla="*/ 436032 w 806189"/>
                  <a:gd name="connsiteY104" fmla="*/ 542571 h 934888"/>
                  <a:gd name="connsiteX105" fmla="*/ 436169 w 806189"/>
                  <a:gd name="connsiteY105" fmla="*/ 542571 h 934888"/>
                  <a:gd name="connsiteX106" fmla="*/ 436306 w 806189"/>
                  <a:gd name="connsiteY106" fmla="*/ 542571 h 934888"/>
                  <a:gd name="connsiteX107" fmla="*/ 436580 w 806189"/>
                  <a:gd name="connsiteY107" fmla="*/ 542296 h 934888"/>
                  <a:gd name="connsiteX108" fmla="*/ 436580 w 806189"/>
                  <a:gd name="connsiteY108" fmla="*/ 542296 h 934888"/>
                  <a:gd name="connsiteX109" fmla="*/ 436717 w 806189"/>
                  <a:gd name="connsiteY109" fmla="*/ 541748 h 934888"/>
                  <a:gd name="connsiteX110" fmla="*/ 436717 w 806189"/>
                  <a:gd name="connsiteY110" fmla="*/ 540376 h 934888"/>
                  <a:gd name="connsiteX111" fmla="*/ 436580 w 806189"/>
                  <a:gd name="connsiteY111" fmla="*/ 538867 h 934888"/>
                  <a:gd name="connsiteX112" fmla="*/ 435483 w 806189"/>
                  <a:gd name="connsiteY112" fmla="*/ 535027 h 934888"/>
                  <a:gd name="connsiteX113" fmla="*/ 435757 w 806189"/>
                  <a:gd name="connsiteY113" fmla="*/ 535576 h 934888"/>
                  <a:gd name="connsiteX114" fmla="*/ 434111 w 806189"/>
                  <a:gd name="connsiteY114" fmla="*/ 532009 h 934888"/>
                  <a:gd name="connsiteX115" fmla="*/ 434111 w 806189"/>
                  <a:gd name="connsiteY115" fmla="*/ 532147 h 934888"/>
                  <a:gd name="connsiteX116" fmla="*/ 430682 w 806189"/>
                  <a:gd name="connsiteY116" fmla="*/ 526386 h 934888"/>
                  <a:gd name="connsiteX117" fmla="*/ 431094 w 806189"/>
                  <a:gd name="connsiteY117" fmla="*/ 526797 h 934888"/>
                  <a:gd name="connsiteX118" fmla="*/ 419572 w 806189"/>
                  <a:gd name="connsiteY118" fmla="*/ 512396 h 934888"/>
                  <a:gd name="connsiteX119" fmla="*/ 404896 w 806189"/>
                  <a:gd name="connsiteY119" fmla="*/ 497445 h 934888"/>
                  <a:gd name="connsiteX120" fmla="*/ 395432 w 806189"/>
                  <a:gd name="connsiteY120" fmla="*/ 488393 h 934888"/>
                  <a:gd name="connsiteX121" fmla="*/ 367452 w 806189"/>
                  <a:gd name="connsiteY121" fmla="*/ 464664 h 934888"/>
                  <a:gd name="connsiteX122" fmla="*/ 368686 w 806189"/>
                  <a:gd name="connsiteY122" fmla="*/ 466584 h 934888"/>
                  <a:gd name="connsiteX123" fmla="*/ 368412 w 806189"/>
                  <a:gd name="connsiteY123" fmla="*/ 466036 h 934888"/>
                  <a:gd name="connsiteX124" fmla="*/ 377053 w 806189"/>
                  <a:gd name="connsiteY124" fmla="*/ 478791 h 934888"/>
                  <a:gd name="connsiteX125" fmla="*/ 383499 w 806189"/>
                  <a:gd name="connsiteY125" fmla="*/ 488119 h 934888"/>
                  <a:gd name="connsiteX126" fmla="*/ 392963 w 806189"/>
                  <a:gd name="connsiteY126" fmla="*/ 501011 h 934888"/>
                  <a:gd name="connsiteX127" fmla="*/ 397078 w 806189"/>
                  <a:gd name="connsiteY127" fmla="*/ 506223 h 934888"/>
                  <a:gd name="connsiteX128" fmla="*/ 402016 w 806189"/>
                  <a:gd name="connsiteY128" fmla="*/ 512533 h 934888"/>
                  <a:gd name="connsiteX129" fmla="*/ 401605 w 806189"/>
                  <a:gd name="connsiteY129" fmla="*/ 512122 h 934888"/>
                  <a:gd name="connsiteX130" fmla="*/ 407502 w 806189"/>
                  <a:gd name="connsiteY130" fmla="*/ 518705 h 934888"/>
                  <a:gd name="connsiteX131" fmla="*/ 407502 w 806189"/>
                  <a:gd name="connsiteY131" fmla="*/ 518705 h 934888"/>
                  <a:gd name="connsiteX132" fmla="*/ 407640 w 806189"/>
                  <a:gd name="connsiteY132" fmla="*/ 518842 h 934888"/>
                  <a:gd name="connsiteX133" fmla="*/ 407914 w 806189"/>
                  <a:gd name="connsiteY133" fmla="*/ 519116 h 934888"/>
                  <a:gd name="connsiteX134" fmla="*/ 407777 w 806189"/>
                  <a:gd name="connsiteY134" fmla="*/ 518980 h 934888"/>
                  <a:gd name="connsiteX135" fmla="*/ 410246 w 806189"/>
                  <a:gd name="connsiteY135" fmla="*/ 521722 h 934888"/>
                  <a:gd name="connsiteX136" fmla="*/ 409834 w 806189"/>
                  <a:gd name="connsiteY136" fmla="*/ 521311 h 934888"/>
                  <a:gd name="connsiteX137" fmla="*/ 425470 w 806189"/>
                  <a:gd name="connsiteY137" fmla="*/ 536261 h 934888"/>
                  <a:gd name="connsiteX138" fmla="*/ 425059 w 806189"/>
                  <a:gd name="connsiteY138" fmla="*/ 535850 h 934888"/>
                  <a:gd name="connsiteX139" fmla="*/ 431094 w 806189"/>
                  <a:gd name="connsiteY139" fmla="*/ 540513 h 934888"/>
                  <a:gd name="connsiteX140" fmla="*/ 432603 w 806189"/>
                  <a:gd name="connsiteY140" fmla="*/ 541336 h 934888"/>
                  <a:gd name="connsiteX141" fmla="*/ 434249 w 806189"/>
                  <a:gd name="connsiteY141" fmla="*/ 542022 h 934888"/>
                  <a:gd name="connsiteX142" fmla="*/ 433700 w 806189"/>
                  <a:gd name="connsiteY142" fmla="*/ 541885 h 934888"/>
                  <a:gd name="connsiteX143" fmla="*/ 435072 w 806189"/>
                  <a:gd name="connsiteY143" fmla="*/ 542296 h 934888"/>
                  <a:gd name="connsiteX144" fmla="*/ 436032 w 806189"/>
                  <a:gd name="connsiteY144" fmla="*/ 542571 h 934888"/>
                  <a:gd name="connsiteX145" fmla="*/ 413812 w 806189"/>
                  <a:gd name="connsiteY145" fmla="*/ 579467 h 934888"/>
                  <a:gd name="connsiteX146" fmla="*/ 416143 w 806189"/>
                  <a:gd name="connsiteY146" fmla="*/ 579193 h 934888"/>
                  <a:gd name="connsiteX147" fmla="*/ 416555 w 806189"/>
                  <a:gd name="connsiteY147" fmla="*/ 579055 h 934888"/>
                  <a:gd name="connsiteX148" fmla="*/ 416692 w 806189"/>
                  <a:gd name="connsiteY148" fmla="*/ 578781 h 934888"/>
                  <a:gd name="connsiteX149" fmla="*/ 416829 w 806189"/>
                  <a:gd name="connsiteY149" fmla="*/ 578232 h 934888"/>
                  <a:gd name="connsiteX150" fmla="*/ 416829 w 806189"/>
                  <a:gd name="connsiteY150" fmla="*/ 577958 h 934888"/>
                  <a:gd name="connsiteX151" fmla="*/ 416692 w 806189"/>
                  <a:gd name="connsiteY151" fmla="*/ 577409 h 934888"/>
                  <a:gd name="connsiteX152" fmla="*/ 416281 w 806189"/>
                  <a:gd name="connsiteY152" fmla="*/ 576586 h 934888"/>
                  <a:gd name="connsiteX153" fmla="*/ 415183 w 806189"/>
                  <a:gd name="connsiteY153" fmla="*/ 575078 h 934888"/>
                  <a:gd name="connsiteX154" fmla="*/ 411069 w 806189"/>
                  <a:gd name="connsiteY154" fmla="*/ 570826 h 934888"/>
                  <a:gd name="connsiteX155" fmla="*/ 411343 w 806189"/>
                  <a:gd name="connsiteY155" fmla="*/ 570963 h 934888"/>
                  <a:gd name="connsiteX156" fmla="*/ 404485 w 806189"/>
                  <a:gd name="connsiteY156" fmla="*/ 565751 h 934888"/>
                  <a:gd name="connsiteX157" fmla="*/ 392552 w 806189"/>
                  <a:gd name="connsiteY157" fmla="*/ 558207 h 934888"/>
                  <a:gd name="connsiteX158" fmla="*/ 376641 w 806189"/>
                  <a:gd name="connsiteY158" fmla="*/ 549566 h 934888"/>
                  <a:gd name="connsiteX159" fmla="*/ 376779 w 806189"/>
                  <a:gd name="connsiteY159" fmla="*/ 549566 h 934888"/>
                  <a:gd name="connsiteX160" fmla="*/ 348935 w 806189"/>
                  <a:gd name="connsiteY160" fmla="*/ 535987 h 934888"/>
                  <a:gd name="connsiteX161" fmla="*/ 342214 w 806189"/>
                  <a:gd name="connsiteY161" fmla="*/ 532970 h 934888"/>
                  <a:gd name="connsiteX162" fmla="*/ 329184 w 806189"/>
                  <a:gd name="connsiteY162" fmla="*/ 527483 h 934888"/>
                  <a:gd name="connsiteX163" fmla="*/ 340843 w 806189"/>
                  <a:gd name="connsiteY163" fmla="*/ 538593 h 934888"/>
                  <a:gd name="connsiteX164" fmla="*/ 340843 w 806189"/>
                  <a:gd name="connsiteY164" fmla="*/ 538593 h 934888"/>
                  <a:gd name="connsiteX165" fmla="*/ 340980 w 806189"/>
                  <a:gd name="connsiteY165" fmla="*/ 538730 h 934888"/>
                  <a:gd name="connsiteX166" fmla="*/ 341254 w 806189"/>
                  <a:gd name="connsiteY166" fmla="*/ 539005 h 934888"/>
                  <a:gd name="connsiteX167" fmla="*/ 341117 w 806189"/>
                  <a:gd name="connsiteY167" fmla="*/ 538867 h 934888"/>
                  <a:gd name="connsiteX168" fmla="*/ 362788 w 806189"/>
                  <a:gd name="connsiteY168" fmla="*/ 555464 h 934888"/>
                  <a:gd name="connsiteX169" fmla="*/ 362514 w 806189"/>
                  <a:gd name="connsiteY169" fmla="*/ 555190 h 934888"/>
                  <a:gd name="connsiteX170" fmla="*/ 379385 w 806189"/>
                  <a:gd name="connsiteY170" fmla="*/ 565339 h 934888"/>
                  <a:gd name="connsiteX171" fmla="*/ 389809 w 806189"/>
                  <a:gd name="connsiteY171" fmla="*/ 570826 h 934888"/>
                  <a:gd name="connsiteX172" fmla="*/ 389260 w 806189"/>
                  <a:gd name="connsiteY172" fmla="*/ 570551 h 934888"/>
                  <a:gd name="connsiteX173" fmla="*/ 404211 w 806189"/>
                  <a:gd name="connsiteY173" fmla="*/ 577135 h 934888"/>
                  <a:gd name="connsiteX174" fmla="*/ 410794 w 806189"/>
                  <a:gd name="connsiteY174" fmla="*/ 579055 h 934888"/>
                  <a:gd name="connsiteX175" fmla="*/ 410246 w 806189"/>
                  <a:gd name="connsiteY175" fmla="*/ 578918 h 934888"/>
                  <a:gd name="connsiteX176" fmla="*/ 412440 w 806189"/>
                  <a:gd name="connsiteY176" fmla="*/ 579330 h 934888"/>
                  <a:gd name="connsiteX177" fmla="*/ 413812 w 806189"/>
                  <a:gd name="connsiteY177" fmla="*/ 579467 h 934888"/>
                  <a:gd name="connsiteX178" fmla="*/ 322738 w 806189"/>
                  <a:gd name="connsiteY178" fmla="*/ 672598 h 934888"/>
                  <a:gd name="connsiteX179" fmla="*/ 322463 w 806189"/>
                  <a:gd name="connsiteY179" fmla="*/ 672598 h 934888"/>
                  <a:gd name="connsiteX180" fmla="*/ 327538 w 806189"/>
                  <a:gd name="connsiteY180" fmla="*/ 672050 h 934888"/>
                  <a:gd name="connsiteX181" fmla="*/ 327401 w 806189"/>
                  <a:gd name="connsiteY181" fmla="*/ 672050 h 934888"/>
                  <a:gd name="connsiteX182" fmla="*/ 325481 w 806189"/>
                  <a:gd name="connsiteY182" fmla="*/ 671638 h 934888"/>
                  <a:gd name="connsiteX183" fmla="*/ 325755 w 806189"/>
                  <a:gd name="connsiteY183" fmla="*/ 671638 h 934888"/>
                  <a:gd name="connsiteX184" fmla="*/ 311765 w 806189"/>
                  <a:gd name="connsiteY184" fmla="*/ 669581 h 934888"/>
                  <a:gd name="connsiteX185" fmla="*/ 295717 w 806189"/>
                  <a:gd name="connsiteY185" fmla="*/ 668209 h 934888"/>
                  <a:gd name="connsiteX186" fmla="*/ 296266 w 806189"/>
                  <a:gd name="connsiteY186" fmla="*/ 668209 h 934888"/>
                  <a:gd name="connsiteX187" fmla="*/ 271440 w 806189"/>
                  <a:gd name="connsiteY187" fmla="*/ 667112 h 934888"/>
                  <a:gd name="connsiteX188" fmla="*/ 264582 w 806189"/>
                  <a:gd name="connsiteY188" fmla="*/ 666838 h 934888"/>
                  <a:gd name="connsiteX189" fmla="*/ 283784 w 806189"/>
                  <a:gd name="connsiteY189" fmla="*/ 669856 h 934888"/>
                  <a:gd name="connsiteX190" fmla="*/ 293248 w 806189"/>
                  <a:gd name="connsiteY190" fmla="*/ 670815 h 934888"/>
                  <a:gd name="connsiteX191" fmla="*/ 309022 w 806189"/>
                  <a:gd name="connsiteY191" fmla="*/ 672324 h 934888"/>
                  <a:gd name="connsiteX192" fmla="*/ 308884 w 806189"/>
                  <a:gd name="connsiteY192" fmla="*/ 672324 h 934888"/>
                  <a:gd name="connsiteX193" fmla="*/ 322738 w 806189"/>
                  <a:gd name="connsiteY193" fmla="*/ 672598 h 934888"/>
                  <a:gd name="connsiteX194" fmla="*/ 273223 w 806189"/>
                  <a:gd name="connsiteY194" fmla="*/ 830332 h 934888"/>
                  <a:gd name="connsiteX195" fmla="*/ 254295 w 806189"/>
                  <a:gd name="connsiteY195" fmla="*/ 833487 h 934888"/>
                  <a:gd name="connsiteX196" fmla="*/ 252512 w 806189"/>
                  <a:gd name="connsiteY196" fmla="*/ 833761 h 934888"/>
                  <a:gd name="connsiteX197" fmla="*/ 257861 w 806189"/>
                  <a:gd name="connsiteY197" fmla="*/ 833076 h 934888"/>
                  <a:gd name="connsiteX198" fmla="*/ 277612 w 806189"/>
                  <a:gd name="connsiteY198" fmla="*/ 829784 h 934888"/>
                  <a:gd name="connsiteX199" fmla="*/ 273223 w 806189"/>
                  <a:gd name="connsiteY199" fmla="*/ 830332 h 934888"/>
                  <a:gd name="connsiteX200" fmla="*/ 116449 w 806189"/>
                  <a:gd name="connsiteY200" fmla="*/ 925384 h 934888"/>
                  <a:gd name="connsiteX201" fmla="*/ 115763 w 806189"/>
                  <a:gd name="connsiteY201" fmla="*/ 925384 h 934888"/>
                  <a:gd name="connsiteX202" fmla="*/ 133868 w 806189"/>
                  <a:gd name="connsiteY202" fmla="*/ 923602 h 934888"/>
                  <a:gd name="connsiteX203" fmla="*/ 148133 w 806189"/>
                  <a:gd name="connsiteY203" fmla="*/ 921681 h 934888"/>
                  <a:gd name="connsiteX204" fmla="*/ 155677 w 806189"/>
                  <a:gd name="connsiteY204" fmla="*/ 920309 h 934888"/>
                  <a:gd name="connsiteX205" fmla="*/ 167335 w 806189"/>
                  <a:gd name="connsiteY205" fmla="*/ 917978 h 934888"/>
                  <a:gd name="connsiteX206" fmla="*/ 167198 w 806189"/>
                  <a:gd name="connsiteY206" fmla="*/ 917978 h 934888"/>
                  <a:gd name="connsiteX207" fmla="*/ 180365 w 806189"/>
                  <a:gd name="connsiteY207" fmla="*/ 914686 h 934888"/>
                  <a:gd name="connsiteX208" fmla="*/ 190104 w 806189"/>
                  <a:gd name="connsiteY208" fmla="*/ 911943 h 934888"/>
                  <a:gd name="connsiteX209" fmla="*/ 201077 w 806189"/>
                  <a:gd name="connsiteY209" fmla="*/ 908651 h 934888"/>
                  <a:gd name="connsiteX210" fmla="*/ 214793 w 806189"/>
                  <a:gd name="connsiteY210" fmla="*/ 903987 h 934888"/>
                  <a:gd name="connsiteX211" fmla="*/ 232349 w 806189"/>
                  <a:gd name="connsiteY211" fmla="*/ 897267 h 934888"/>
                  <a:gd name="connsiteX212" fmla="*/ 241539 w 806189"/>
                  <a:gd name="connsiteY212" fmla="*/ 893289 h 934888"/>
                  <a:gd name="connsiteX213" fmla="*/ 251551 w 806189"/>
                  <a:gd name="connsiteY213" fmla="*/ 888488 h 934888"/>
                  <a:gd name="connsiteX214" fmla="*/ 251414 w 806189"/>
                  <a:gd name="connsiteY214" fmla="*/ 888488 h 934888"/>
                  <a:gd name="connsiteX215" fmla="*/ 269519 w 806189"/>
                  <a:gd name="connsiteY215" fmla="*/ 878613 h 934888"/>
                  <a:gd name="connsiteX216" fmla="*/ 287213 w 806189"/>
                  <a:gd name="connsiteY216" fmla="*/ 867640 h 934888"/>
                  <a:gd name="connsiteX217" fmla="*/ 288722 w 806189"/>
                  <a:gd name="connsiteY217" fmla="*/ 866543 h 934888"/>
                  <a:gd name="connsiteX218" fmla="*/ 288448 w 806189"/>
                  <a:gd name="connsiteY218" fmla="*/ 866817 h 934888"/>
                  <a:gd name="connsiteX219" fmla="*/ 291191 w 806189"/>
                  <a:gd name="connsiteY219" fmla="*/ 864211 h 934888"/>
                  <a:gd name="connsiteX220" fmla="*/ 293111 w 806189"/>
                  <a:gd name="connsiteY220" fmla="*/ 861605 h 934888"/>
                  <a:gd name="connsiteX221" fmla="*/ 292837 w 806189"/>
                  <a:gd name="connsiteY221" fmla="*/ 862016 h 934888"/>
                  <a:gd name="connsiteX222" fmla="*/ 293522 w 806189"/>
                  <a:gd name="connsiteY222" fmla="*/ 860919 h 934888"/>
                  <a:gd name="connsiteX223" fmla="*/ 293660 w 806189"/>
                  <a:gd name="connsiteY223" fmla="*/ 860233 h 934888"/>
                  <a:gd name="connsiteX224" fmla="*/ 293660 w 806189"/>
                  <a:gd name="connsiteY224" fmla="*/ 859410 h 934888"/>
                  <a:gd name="connsiteX225" fmla="*/ 293522 w 806189"/>
                  <a:gd name="connsiteY225" fmla="*/ 858451 h 934888"/>
                  <a:gd name="connsiteX226" fmla="*/ 293248 w 806189"/>
                  <a:gd name="connsiteY226" fmla="*/ 857764 h 934888"/>
                  <a:gd name="connsiteX227" fmla="*/ 292837 w 806189"/>
                  <a:gd name="connsiteY227" fmla="*/ 857353 h 934888"/>
                  <a:gd name="connsiteX228" fmla="*/ 291877 w 806189"/>
                  <a:gd name="connsiteY228" fmla="*/ 856530 h 934888"/>
                  <a:gd name="connsiteX229" fmla="*/ 292288 w 806189"/>
                  <a:gd name="connsiteY229" fmla="*/ 856804 h 934888"/>
                  <a:gd name="connsiteX230" fmla="*/ 289545 w 806189"/>
                  <a:gd name="connsiteY230" fmla="*/ 855158 h 934888"/>
                  <a:gd name="connsiteX231" fmla="*/ 289545 w 806189"/>
                  <a:gd name="connsiteY231" fmla="*/ 855158 h 934888"/>
                  <a:gd name="connsiteX232" fmla="*/ 289545 w 806189"/>
                  <a:gd name="connsiteY232" fmla="*/ 855158 h 934888"/>
                  <a:gd name="connsiteX233" fmla="*/ 288996 w 806189"/>
                  <a:gd name="connsiteY233" fmla="*/ 854884 h 934888"/>
                  <a:gd name="connsiteX234" fmla="*/ 289133 w 806189"/>
                  <a:gd name="connsiteY234" fmla="*/ 855022 h 934888"/>
                  <a:gd name="connsiteX235" fmla="*/ 283921 w 806189"/>
                  <a:gd name="connsiteY235" fmla="*/ 852827 h 934888"/>
                  <a:gd name="connsiteX236" fmla="*/ 284470 w 806189"/>
                  <a:gd name="connsiteY236" fmla="*/ 852964 h 934888"/>
                  <a:gd name="connsiteX237" fmla="*/ 277612 w 806189"/>
                  <a:gd name="connsiteY237" fmla="*/ 851181 h 934888"/>
                  <a:gd name="connsiteX238" fmla="*/ 278298 w 806189"/>
                  <a:gd name="connsiteY238" fmla="*/ 851318 h 934888"/>
                  <a:gd name="connsiteX239" fmla="*/ 266639 w 806189"/>
                  <a:gd name="connsiteY239" fmla="*/ 849261 h 934888"/>
                  <a:gd name="connsiteX240" fmla="*/ 254843 w 806189"/>
                  <a:gd name="connsiteY240" fmla="*/ 848164 h 934888"/>
                  <a:gd name="connsiteX241" fmla="*/ 254980 w 806189"/>
                  <a:gd name="connsiteY241" fmla="*/ 848164 h 934888"/>
                  <a:gd name="connsiteX242" fmla="*/ 238521 w 806189"/>
                  <a:gd name="connsiteY242" fmla="*/ 847889 h 934888"/>
                  <a:gd name="connsiteX243" fmla="*/ 227411 w 806189"/>
                  <a:gd name="connsiteY243" fmla="*/ 848300 h 934888"/>
                  <a:gd name="connsiteX244" fmla="*/ 218222 w 806189"/>
                  <a:gd name="connsiteY244" fmla="*/ 849261 h 934888"/>
                  <a:gd name="connsiteX245" fmla="*/ 206151 w 806189"/>
                  <a:gd name="connsiteY245" fmla="*/ 851318 h 934888"/>
                  <a:gd name="connsiteX246" fmla="*/ 206289 w 806189"/>
                  <a:gd name="connsiteY246" fmla="*/ 851318 h 934888"/>
                  <a:gd name="connsiteX247" fmla="*/ 188869 w 806189"/>
                  <a:gd name="connsiteY247" fmla="*/ 855570 h 934888"/>
                  <a:gd name="connsiteX248" fmla="*/ 181051 w 806189"/>
                  <a:gd name="connsiteY248" fmla="*/ 857902 h 934888"/>
                  <a:gd name="connsiteX249" fmla="*/ 172684 w 806189"/>
                  <a:gd name="connsiteY249" fmla="*/ 860508 h 934888"/>
                  <a:gd name="connsiteX250" fmla="*/ 172822 w 806189"/>
                  <a:gd name="connsiteY250" fmla="*/ 860508 h 934888"/>
                  <a:gd name="connsiteX251" fmla="*/ 156362 w 806189"/>
                  <a:gd name="connsiteY251" fmla="*/ 866954 h 934888"/>
                  <a:gd name="connsiteX252" fmla="*/ 153619 w 806189"/>
                  <a:gd name="connsiteY252" fmla="*/ 868463 h 934888"/>
                  <a:gd name="connsiteX253" fmla="*/ 154031 w 806189"/>
                  <a:gd name="connsiteY253" fmla="*/ 868189 h 934888"/>
                  <a:gd name="connsiteX254" fmla="*/ 152110 w 806189"/>
                  <a:gd name="connsiteY254" fmla="*/ 869697 h 934888"/>
                  <a:gd name="connsiteX255" fmla="*/ 150876 w 806189"/>
                  <a:gd name="connsiteY255" fmla="*/ 871069 h 934888"/>
                  <a:gd name="connsiteX256" fmla="*/ 150327 w 806189"/>
                  <a:gd name="connsiteY256" fmla="*/ 872029 h 934888"/>
                  <a:gd name="connsiteX257" fmla="*/ 150053 w 806189"/>
                  <a:gd name="connsiteY257" fmla="*/ 872715 h 934888"/>
                  <a:gd name="connsiteX258" fmla="*/ 150053 w 806189"/>
                  <a:gd name="connsiteY258" fmla="*/ 873126 h 934888"/>
                  <a:gd name="connsiteX259" fmla="*/ 150190 w 806189"/>
                  <a:gd name="connsiteY259" fmla="*/ 873538 h 934888"/>
                  <a:gd name="connsiteX260" fmla="*/ 150602 w 806189"/>
                  <a:gd name="connsiteY260" fmla="*/ 874224 h 934888"/>
                  <a:gd name="connsiteX261" fmla="*/ 151287 w 806189"/>
                  <a:gd name="connsiteY261" fmla="*/ 875047 h 934888"/>
                  <a:gd name="connsiteX262" fmla="*/ 152385 w 806189"/>
                  <a:gd name="connsiteY262" fmla="*/ 876144 h 934888"/>
                  <a:gd name="connsiteX263" fmla="*/ 152385 w 806189"/>
                  <a:gd name="connsiteY263" fmla="*/ 882454 h 934888"/>
                  <a:gd name="connsiteX264" fmla="*/ 146075 w 806189"/>
                  <a:gd name="connsiteY264" fmla="*/ 882454 h 934888"/>
                  <a:gd name="connsiteX265" fmla="*/ 141961 w 806189"/>
                  <a:gd name="connsiteY265" fmla="*/ 877104 h 934888"/>
                  <a:gd name="connsiteX266" fmla="*/ 141138 w 806189"/>
                  <a:gd name="connsiteY266" fmla="*/ 871480 h 934888"/>
                  <a:gd name="connsiteX267" fmla="*/ 143607 w 806189"/>
                  <a:gd name="connsiteY267" fmla="*/ 865720 h 934888"/>
                  <a:gd name="connsiteX268" fmla="*/ 146624 w 806189"/>
                  <a:gd name="connsiteY268" fmla="*/ 862565 h 934888"/>
                  <a:gd name="connsiteX269" fmla="*/ 150327 w 806189"/>
                  <a:gd name="connsiteY269" fmla="*/ 859959 h 934888"/>
                  <a:gd name="connsiteX270" fmla="*/ 156911 w 806189"/>
                  <a:gd name="connsiteY270" fmla="*/ 856667 h 934888"/>
                  <a:gd name="connsiteX271" fmla="*/ 161986 w 806189"/>
                  <a:gd name="connsiteY271" fmla="*/ 854473 h 934888"/>
                  <a:gd name="connsiteX272" fmla="*/ 171313 w 806189"/>
                  <a:gd name="connsiteY272" fmla="*/ 851044 h 934888"/>
                  <a:gd name="connsiteX273" fmla="*/ 187909 w 806189"/>
                  <a:gd name="connsiteY273" fmla="*/ 845969 h 934888"/>
                  <a:gd name="connsiteX274" fmla="*/ 185166 w 806189"/>
                  <a:gd name="connsiteY274" fmla="*/ 845969 h 934888"/>
                  <a:gd name="connsiteX275" fmla="*/ 176799 w 806189"/>
                  <a:gd name="connsiteY275" fmla="*/ 845832 h 934888"/>
                  <a:gd name="connsiteX276" fmla="*/ 168432 w 806189"/>
                  <a:gd name="connsiteY276" fmla="*/ 845420 h 934888"/>
                  <a:gd name="connsiteX277" fmla="*/ 168021 w 806189"/>
                  <a:gd name="connsiteY277" fmla="*/ 845420 h 934888"/>
                  <a:gd name="connsiteX278" fmla="*/ 123444 w 806189"/>
                  <a:gd name="connsiteY278" fmla="*/ 850221 h 934888"/>
                  <a:gd name="connsiteX279" fmla="*/ 96835 w 806189"/>
                  <a:gd name="connsiteY279" fmla="*/ 853375 h 934888"/>
                  <a:gd name="connsiteX280" fmla="*/ 72695 w 806189"/>
                  <a:gd name="connsiteY280" fmla="*/ 857079 h 934888"/>
                  <a:gd name="connsiteX281" fmla="*/ 73381 w 806189"/>
                  <a:gd name="connsiteY281" fmla="*/ 856942 h 934888"/>
                  <a:gd name="connsiteX282" fmla="*/ 56236 w 806189"/>
                  <a:gd name="connsiteY282" fmla="*/ 860782 h 934888"/>
                  <a:gd name="connsiteX283" fmla="*/ 53355 w 806189"/>
                  <a:gd name="connsiteY283" fmla="*/ 861605 h 934888"/>
                  <a:gd name="connsiteX284" fmla="*/ 47183 w 806189"/>
                  <a:gd name="connsiteY284" fmla="*/ 863388 h 934888"/>
                  <a:gd name="connsiteX285" fmla="*/ 33879 w 806189"/>
                  <a:gd name="connsiteY285" fmla="*/ 867503 h 934888"/>
                  <a:gd name="connsiteX286" fmla="*/ 33879 w 806189"/>
                  <a:gd name="connsiteY286" fmla="*/ 867503 h 934888"/>
                  <a:gd name="connsiteX287" fmla="*/ 19614 w 806189"/>
                  <a:gd name="connsiteY287" fmla="*/ 873264 h 934888"/>
                  <a:gd name="connsiteX288" fmla="*/ 19751 w 806189"/>
                  <a:gd name="connsiteY288" fmla="*/ 873264 h 934888"/>
                  <a:gd name="connsiteX289" fmla="*/ 15088 w 806189"/>
                  <a:gd name="connsiteY289" fmla="*/ 875732 h 934888"/>
                  <a:gd name="connsiteX290" fmla="*/ 13853 w 806189"/>
                  <a:gd name="connsiteY290" fmla="*/ 876555 h 934888"/>
                  <a:gd name="connsiteX291" fmla="*/ 14265 w 806189"/>
                  <a:gd name="connsiteY291" fmla="*/ 876144 h 934888"/>
                  <a:gd name="connsiteX292" fmla="*/ 11659 w 806189"/>
                  <a:gd name="connsiteY292" fmla="*/ 878750 h 934888"/>
                  <a:gd name="connsiteX293" fmla="*/ 12070 w 806189"/>
                  <a:gd name="connsiteY293" fmla="*/ 878338 h 934888"/>
                  <a:gd name="connsiteX294" fmla="*/ 11247 w 806189"/>
                  <a:gd name="connsiteY294" fmla="*/ 879436 h 934888"/>
                  <a:gd name="connsiteX295" fmla="*/ 10287 w 806189"/>
                  <a:gd name="connsiteY295" fmla="*/ 880807 h 934888"/>
                  <a:gd name="connsiteX296" fmla="*/ 8915 w 806189"/>
                  <a:gd name="connsiteY296" fmla="*/ 883962 h 934888"/>
                  <a:gd name="connsiteX297" fmla="*/ 9190 w 806189"/>
                  <a:gd name="connsiteY297" fmla="*/ 883413 h 934888"/>
                  <a:gd name="connsiteX298" fmla="*/ 8915 w 806189"/>
                  <a:gd name="connsiteY298" fmla="*/ 884785 h 934888"/>
                  <a:gd name="connsiteX299" fmla="*/ 8778 w 806189"/>
                  <a:gd name="connsiteY299" fmla="*/ 886019 h 934888"/>
                  <a:gd name="connsiteX300" fmla="*/ 8778 w 806189"/>
                  <a:gd name="connsiteY300" fmla="*/ 886019 h 934888"/>
                  <a:gd name="connsiteX301" fmla="*/ 8778 w 806189"/>
                  <a:gd name="connsiteY301" fmla="*/ 887940 h 934888"/>
                  <a:gd name="connsiteX302" fmla="*/ 8778 w 806189"/>
                  <a:gd name="connsiteY302" fmla="*/ 887528 h 934888"/>
                  <a:gd name="connsiteX303" fmla="*/ 9190 w 806189"/>
                  <a:gd name="connsiteY303" fmla="*/ 890683 h 934888"/>
                  <a:gd name="connsiteX304" fmla="*/ 9190 w 806189"/>
                  <a:gd name="connsiteY304" fmla="*/ 890683 h 934888"/>
                  <a:gd name="connsiteX305" fmla="*/ 9601 w 806189"/>
                  <a:gd name="connsiteY305" fmla="*/ 892603 h 934888"/>
                  <a:gd name="connsiteX306" fmla="*/ 11247 w 806189"/>
                  <a:gd name="connsiteY306" fmla="*/ 896444 h 934888"/>
                  <a:gd name="connsiteX307" fmla="*/ 11110 w 806189"/>
                  <a:gd name="connsiteY307" fmla="*/ 896170 h 934888"/>
                  <a:gd name="connsiteX308" fmla="*/ 13442 w 806189"/>
                  <a:gd name="connsiteY308" fmla="*/ 899873 h 934888"/>
                  <a:gd name="connsiteX309" fmla="*/ 13167 w 806189"/>
                  <a:gd name="connsiteY309" fmla="*/ 899461 h 934888"/>
                  <a:gd name="connsiteX310" fmla="*/ 14402 w 806189"/>
                  <a:gd name="connsiteY310" fmla="*/ 900970 h 934888"/>
                  <a:gd name="connsiteX311" fmla="*/ 18242 w 806189"/>
                  <a:gd name="connsiteY311" fmla="*/ 904948 h 934888"/>
                  <a:gd name="connsiteX312" fmla="*/ 17831 w 806189"/>
                  <a:gd name="connsiteY312" fmla="*/ 904536 h 934888"/>
                  <a:gd name="connsiteX313" fmla="*/ 21534 w 806189"/>
                  <a:gd name="connsiteY313" fmla="*/ 907416 h 934888"/>
                  <a:gd name="connsiteX314" fmla="*/ 21123 w 806189"/>
                  <a:gd name="connsiteY314" fmla="*/ 907142 h 934888"/>
                  <a:gd name="connsiteX315" fmla="*/ 28941 w 806189"/>
                  <a:gd name="connsiteY315" fmla="*/ 911806 h 934888"/>
                  <a:gd name="connsiteX316" fmla="*/ 28666 w 806189"/>
                  <a:gd name="connsiteY316" fmla="*/ 911668 h 934888"/>
                  <a:gd name="connsiteX317" fmla="*/ 28941 w 806189"/>
                  <a:gd name="connsiteY317" fmla="*/ 911806 h 934888"/>
                  <a:gd name="connsiteX318" fmla="*/ 29215 w 806189"/>
                  <a:gd name="connsiteY318" fmla="*/ 911943 h 934888"/>
                  <a:gd name="connsiteX319" fmla="*/ 29078 w 806189"/>
                  <a:gd name="connsiteY319" fmla="*/ 911943 h 934888"/>
                  <a:gd name="connsiteX320" fmla="*/ 39091 w 806189"/>
                  <a:gd name="connsiteY320" fmla="*/ 916195 h 934888"/>
                  <a:gd name="connsiteX321" fmla="*/ 39091 w 806189"/>
                  <a:gd name="connsiteY321" fmla="*/ 916195 h 934888"/>
                  <a:gd name="connsiteX322" fmla="*/ 39228 w 806189"/>
                  <a:gd name="connsiteY322" fmla="*/ 916195 h 934888"/>
                  <a:gd name="connsiteX323" fmla="*/ 39639 w 806189"/>
                  <a:gd name="connsiteY323" fmla="*/ 916332 h 934888"/>
                  <a:gd name="connsiteX324" fmla="*/ 39502 w 806189"/>
                  <a:gd name="connsiteY324" fmla="*/ 916332 h 934888"/>
                  <a:gd name="connsiteX325" fmla="*/ 59665 w 806189"/>
                  <a:gd name="connsiteY325" fmla="*/ 921681 h 934888"/>
                  <a:gd name="connsiteX326" fmla="*/ 59527 w 806189"/>
                  <a:gd name="connsiteY326" fmla="*/ 921681 h 934888"/>
                  <a:gd name="connsiteX327" fmla="*/ 88331 w 806189"/>
                  <a:gd name="connsiteY327" fmla="*/ 925659 h 934888"/>
                  <a:gd name="connsiteX328" fmla="*/ 87920 w 806189"/>
                  <a:gd name="connsiteY328" fmla="*/ 925659 h 934888"/>
                  <a:gd name="connsiteX329" fmla="*/ 116449 w 806189"/>
                  <a:gd name="connsiteY329" fmla="*/ 925384 h 934888"/>
                  <a:gd name="connsiteX330" fmla="*/ 45811 w 806189"/>
                  <a:gd name="connsiteY330" fmla="*/ 927716 h 934888"/>
                  <a:gd name="connsiteX331" fmla="*/ 22631 w 806189"/>
                  <a:gd name="connsiteY331" fmla="*/ 918664 h 934888"/>
                  <a:gd name="connsiteX332" fmla="*/ 5075 w 806189"/>
                  <a:gd name="connsiteY332" fmla="*/ 903302 h 934888"/>
                  <a:gd name="connsiteX333" fmla="*/ 1234 w 806189"/>
                  <a:gd name="connsiteY333" fmla="*/ 895346 h 934888"/>
                  <a:gd name="connsiteX334" fmla="*/ 274 w 806189"/>
                  <a:gd name="connsiteY334" fmla="*/ 890683 h 934888"/>
                  <a:gd name="connsiteX335" fmla="*/ 0 w 806189"/>
                  <a:gd name="connsiteY335" fmla="*/ 886157 h 934888"/>
                  <a:gd name="connsiteX336" fmla="*/ 549 w 806189"/>
                  <a:gd name="connsiteY336" fmla="*/ 881767 h 934888"/>
                  <a:gd name="connsiteX337" fmla="*/ 1509 w 806189"/>
                  <a:gd name="connsiteY337" fmla="*/ 878750 h 934888"/>
                  <a:gd name="connsiteX338" fmla="*/ 3566 w 806189"/>
                  <a:gd name="connsiteY338" fmla="*/ 874772 h 934888"/>
                  <a:gd name="connsiteX339" fmla="*/ 6584 w 806189"/>
                  <a:gd name="connsiteY339" fmla="*/ 870795 h 934888"/>
                  <a:gd name="connsiteX340" fmla="*/ 9876 w 806189"/>
                  <a:gd name="connsiteY340" fmla="*/ 868189 h 934888"/>
                  <a:gd name="connsiteX341" fmla="*/ 13579 w 806189"/>
                  <a:gd name="connsiteY341" fmla="*/ 865994 h 934888"/>
                  <a:gd name="connsiteX342" fmla="*/ 23592 w 806189"/>
                  <a:gd name="connsiteY342" fmla="*/ 861193 h 934888"/>
                  <a:gd name="connsiteX343" fmla="*/ 42520 w 806189"/>
                  <a:gd name="connsiteY343" fmla="*/ 854747 h 934888"/>
                  <a:gd name="connsiteX344" fmla="*/ 53904 w 806189"/>
                  <a:gd name="connsiteY344" fmla="*/ 851318 h 934888"/>
                  <a:gd name="connsiteX345" fmla="*/ 57607 w 806189"/>
                  <a:gd name="connsiteY345" fmla="*/ 850495 h 934888"/>
                  <a:gd name="connsiteX346" fmla="*/ 66248 w 806189"/>
                  <a:gd name="connsiteY346" fmla="*/ 848575 h 934888"/>
                  <a:gd name="connsiteX347" fmla="*/ 73518 w 806189"/>
                  <a:gd name="connsiteY347" fmla="*/ 847066 h 934888"/>
                  <a:gd name="connsiteX348" fmla="*/ 87920 w 806189"/>
                  <a:gd name="connsiteY348" fmla="*/ 844735 h 934888"/>
                  <a:gd name="connsiteX349" fmla="*/ 95875 w 806189"/>
                  <a:gd name="connsiteY349" fmla="*/ 843637 h 934888"/>
                  <a:gd name="connsiteX350" fmla="*/ 107945 w 806189"/>
                  <a:gd name="connsiteY350" fmla="*/ 842128 h 934888"/>
                  <a:gd name="connsiteX351" fmla="*/ 120015 w 806189"/>
                  <a:gd name="connsiteY351" fmla="*/ 840757 h 934888"/>
                  <a:gd name="connsiteX352" fmla="*/ 119741 w 806189"/>
                  <a:gd name="connsiteY352" fmla="*/ 840757 h 934888"/>
                  <a:gd name="connsiteX353" fmla="*/ 111785 w 806189"/>
                  <a:gd name="connsiteY353" fmla="*/ 839248 h 934888"/>
                  <a:gd name="connsiteX354" fmla="*/ 97384 w 806189"/>
                  <a:gd name="connsiteY354" fmla="*/ 835956 h 934888"/>
                  <a:gd name="connsiteX355" fmla="*/ 76672 w 806189"/>
                  <a:gd name="connsiteY355" fmla="*/ 829647 h 934888"/>
                  <a:gd name="connsiteX356" fmla="*/ 50201 w 806189"/>
                  <a:gd name="connsiteY356" fmla="*/ 816754 h 934888"/>
                  <a:gd name="connsiteX357" fmla="*/ 41697 w 806189"/>
                  <a:gd name="connsiteY357" fmla="*/ 810307 h 934888"/>
                  <a:gd name="connsiteX358" fmla="*/ 34976 w 806189"/>
                  <a:gd name="connsiteY358" fmla="*/ 802489 h 934888"/>
                  <a:gd name="connsiteX359" fmla="*/ 31547 w 806189"/>
                  <a:gd name="connsiteY359" fmla="*/ 794397 h 934888"/>
                  <a:gd name="connsiteX360" fmla="*/ 31135 w 806189"/>
                  <a:gd name="connsiteY360" fmla="*/ 789184 h 934888"/>
                  <a:gd name="connsiteX361" fmla="*/ 32233 w 806189"/>
                  <a:gd name="connsiteY361" fmla="*/ 783561 h 934888"/>
                  <a:gd name="connsiteX362" fmla="*/ 35936 w 806189"/>
                  <a:gd name="connsiteY362" fmla="*/ 776840 h 934888"/>
                  <a:gd name="connsiteX363" fmla="*/ 42245 w 806189"/>
                  <a:gd name="connsiteY363" fmla="*/ 771491 h 934888"/>
                  <a:gd name="connsiteX364" fmla="*/ 46909 w 806189"/>
                  <a:gd name="connsiteY364" fmla="*/ 769159 h 934888"/>
                  <a:gd name="connsiteX365" fmla="*/ 51435 w 806189"/>
                  <a:gd name="connsiteY365" fmla="*/ 767650 h 934888"/>
                  <a:gd name="connsiteX366" fmla="*/ 59665 w 806189"/>
                  <a:gd name="connsiteY366" fmla="*/ 765868 h 934888"/>
                  <a:gd name="connsiteX367" fmla="*/ 71460 w 806189"/>
                  <a:gd name="connsiteY367" fmla="*/ 763673 h 934888"/>
                  <a:gd name="connsiteX368" fmla="*/ 75438 w 806189"/>
                  <a:gd name="connsiteY368" fmla="*/ 763124 h 934888"/>
                  <a:gd name="connsiteX369" fmla="*/ 84353 w 806189"/>
                  <a:gd name="connsiteY369" fmla="*/ 762027 h 934888"/>
                  <a:gd name="connsiteX370" fmla="*/ 107122 w 806189"/>
                  <a:gd name="connsiteY370" fmla="*/ 759832 h 934888"/>
                  <a:gd name="connsiteX371" fmla="*/ 115352 w 806189"/>
                  <a:gd name="connsiteY371" fmla="*/ 759146 h 934888"/>
                  <a:gd name="connsiteX372" fmla="*/ 89565 w 806189"/>
                  <a:gd name="connsiteY372" fmla="*/ 750094 h 934888"/>
                  <a:gd name="connsiteX373" fmla="*/ 78044 w 806189"/>
                  <a:gd name="connsiteY373" fmla="*/ 744470 h 934888"/>
                  <a:gd name="connsiteX374" fmla="*/ 67071 w 806189"/>
                  <a:gd name="connsiteY374" fmla="*/ 737887 h 934888"/>
                  <a:gd name="connsiteX375" fmla="*/ 47869 w 806189"/>
                  <a:gd name="connsiteY375" fmla="*/ 720742 h 934888"/>
                  <a:gd name="connsiteX376" fmla="*/ 42794 w 806189"/>
                  <a:gd name="connsiteY376" fmla="*/ 712649 h 934888"/>
                  <a:gd name="connsiteX377" fmla="*/ 41011 w 806189"/>
                  <a:gd name="connsiteY377" fmla="*/ 708123 h 934888"/>
                  <a:gd name="connsiteX378" fmla="*/ 39914 w 806189"/>
                  <a:gd name="connsiteY378" fmla="*/ 703322 h 934888"/>
                  <a:gd name="connsiteX379" fmla="*/ 39502 w 806189"/>
                  <a:gd name="connsiteY379" fmla="*/ 698522 h 934888"/>
                  <a:gd name="connsiteX380" fmla="*/ 39914 w 806189"/>
                  <a:gd name="connsiteY380" fmla="*/ 693859 h 934888"/>
                  <a:gd name="connsiteX381" fmla="*/ 43754 w 806189"/>
                  <a:gd name="connsiteY381" fmla="*/ 684394 h 934888"/>
                  <a:gd name="connsiteX382" fmla="*/ 57196 w 806189"/>
                  <a:gd name="connsiteY382" fmla="*/ 671638 h 934888"/>
                  <a:gd name="connsiteX383" fmla="*/ 82296 w 806189"/>
                  <a:gd name="connsiteY383" fmla="*/ 662311 h 934888"/>
                  <a:gd name="connsiteX384" fmla="*/ 109042 w 806189"/>
                  <a:gd name="connsiteY384" fmla="*/ 658060 h 934888"/>
                  <a:gd name="connsiteX385" fmla="*/ 122210 w 806189"/>
                  <a:gd name="connsiteY385" fmla="*/ 656962 h 934888"/>
                  <a:gd name="connsiteX386" fmla="*/ 134965 w 806189"/>
                  <a:gd name="connsiteY386" fmla="*/ 656276 h 934888"/>
                  <a:gd name="connsiteX387" fmla="*/ 176799 w 806189"/>
                  <a:gd name="connsiteY387" fmla="*/ 655865 h 934888"/>
                  <a:gd name="connsiteX388" fmla="*/ 196825 w 806189"/>
                  <a:gd name="connsiteY388" fmla="*/ 656140 h 934888"/>
                  <a:gd name="connsiteX389" fmla="*/ 185715 w 806189"/>
                  <a:gd name="connsiteY389" fmla="*/ 651064 h 934888"/>
                  <a:gd name="connsiteX390" fmla="*/ 136474 w 806189"/>
                  <a:gd name="connsiteY390" fmla="*/ 620341 h 934888"/>
                  <a:gd name="connsiteX391" fmla="*/ 116175 w 806189"/>
                  <a:gd name="connsiteY391" fmla="*/ 601961 h 934888"/>
                  <a:gd name="connsiteX392" fmla="*/ 107945 w 806189"/>
                  <a:gd name="connsiteY392" fmla="*/ 592497 h 934888"/>
                  <a:gd name="connsiteX393" fmla="*/ 99852 w 806189"/>
                  <a:gd name="connsiteY393" fmla="*/ 581250 h 934888"/>
                  <a:gd name="connsiteX394" fmla="*/ 95189 w 806189"/>
                  <a:gd name="connsiteY394" fmla="*/ 571100 h 934888"/>
                  <a:gd name="connsiteX395" fmla="*/ 92994 w 806189"/>
                  <a:gd name="connsiteY395" fmla="*/ 561773 h 934888"/>
                  <a:gd name="connsiteX396" fmla="*/ 93817 w 806189"/>
                  <a:gd name="connsiteY396" fmla="*/ 554092 h 934888"/>
                  <a:gd name="connsiteX397" fmla="*/ 99167 w 806189"/>
                  <a:gd name="connsiteY397" fmla="*/ 545177 h 934888"/>
                  <a:gd name="connsiteX398" fmla="*/ 114391 w 806189"/>
                  <a:gd name="connsiteY398" fmla="*/ 537907 h 934888"/>
                  <a:gd name="connsiteX399" fmla="*/ 140863 w 806189"/>
                  <a:gd name="connsiteY399" fmla="*/ 537633 h 934888"/>
                  <a:gd name="connsiteX400" fmla="*/ 155677 w 806189"/>
                  <a:gd name="connsiteY400" fmla="*/ 539690 h 934888"/>
                  <a:gd name="connsiteX401" fmla="*/ 159929 w 806189"/>
                  <a:gd name="connsiteY401" fmla="*/ 540376 h 934888"/>
                  <a:gd name="connsiteX402" fmla="*/ 174605 w 806189"/>
                  <a:gd name="connsiteY402" fmla="*/ 543119 h 934888"/>
                  <a:gd name="connsiteX403" fmla="*/ 192024 w 806189"/>
                  <a:gd name="connsiteY403" fmla="*/ 546548 h 934888"/>
                  <a:gd name="connsiteX404" fmla="*/ 220690 w 806189"/>
                  <a:gd name="connsiteY404" fmla="*/ 552995 h 934888"/>
                  <a:gd name="connsiteX405" fmla="*/ 233721 w 806189"/>
                  <a:gd name="connsiteY405" fmla="*/ 556150 h 934888"/>
                  <a:gd name="connsiteX406" fmla="*/ 232623 w 806189"/>
                  <a:gd name="connsiteY406" fmla="*/ 555601 h 934888"/>
                  <a:gd name="connsiteX407" fmla="*/ 207112 w 806189"/>
                  <a:gd name="connsiteY407" fmla="*/ 540513 h 934888"/>
                  <a:gd name="connsiteX408" fmla="*/ 183383 w 806189"/>
                  <a:gd name="connsiteY408" fmla="*/ 522820 h 934888"/>
                  <a:gd name="connsiteX409" fmla="*/ 165552 w 806189"/>
                  <a:gd name="connsiteY409" fmla="*/ 504715 h 934888"/>
                  <a:gd name="connsiteX410" fmla="*/ 158557 w 806189"/>
                  <a:gd name="connsiteY410" fmla="*/ 494702 h 934888"/>
                  <a:gd name="connsiteX411" fmla="*/ 155128 w 806189"/>
                  <a:gd name="connsiteY411" fmla="*/ 485101 h 934888"/>
                  <a:gd name="connsiteX412" fmla="*/ 155402 w 806189"/>
                  <a:gd name="connsiteY412" fmla="*/ 477694 h 934888"/>
                  <a:gd name="connsiteX413" fmla="*/ 156500 w 806189"/>
                  <a:gd name="connsiteY413" fmla="*/ 475088 h 934888"/>
                  <a:gd name="connsiteX414" fmla="*/ 158283 w 806189"/>
                  <a:gd name="connsiteY414" fmla="*/ 473031 h 934888"/>
                  <a:gd name="connsiteX415" fmla="*/ 160614 w 806189"/>
                  <a:gd name="connsiteY415" fmla="*/ 471385 h 934888"/>
                  <a:gd name="connsiteX416" fmla="*/ 164455 w 806189"/>
                  <a:gd name="connsiteY416" fmla="*/ 469739 h 934888"/>
                  <a:gd name="connsiteX417" fmla="*/ 175153 w 806189"/>
                  <a:gd name="connsiteY417" fmla="*/ 468642 h 934888"/>
                  <a:gd name="connsiteX418" fmla="*/ 197236 w 806189"/>
                  <a:gd name="connsiteY418" fmla="*/ 472619 h 934888"/>
                  <a:gd name="connsiteX419" fmla="*/ 210678 w 806189"/>
                  <a:gd name="connsiteY419" fmla="*/ 476048 h 934888"/>
                  <a:gd name="connsiteX420" fmla="*/ 230840 w 806189"/>
                  <a:gd name="connsiteY420" fmla="*/ 481672 h 934888"/>
                  <a:gd name="connsiteX421" fmla="*/ 242636 w 806189"/>
                  <a:gd name="connsiteY421" fmla="*/ 485101 h 934888"/>
                  <a:gd name="connsiteX422" fmla="*/ 248945 w 806189"/>
                  <a:gd name="connsiteY422" fmla="*/ 487158 h 934888"/>
                  <a:gd name="connsiteX423" fmla="*/ 275417 w 806189"/>
                  <a:gd name="connsiteY423" fmla="*/ 495936 h 934888"/>
                  <a:gd name="connsiteX424" fmla="*/ 279806 w 806189"/>
                  <a:gd name="connsiteY424" fmla="*/ 497582 h 934888"/>
                  <a:gd name="connsiteX425" fmla="*/ 293522 w 806189"/>
                  <a:gd name="connsiteY425" fmla="*/ 502657 h 934888"/>
                  <a:gd name="connsiteX426" fmla="*/ 296677 w 806189"/>
                  <a:gd name="connsiteY426" fmla="*/ 503892 h 934888"/>
                  <a:gd name="connsiteX427" fmla="*/ 278161 w 806189"/>
                  <a:gd name="connsiteY427" fmla="*/ 475500 h 934888"/>
                  <a:gd name="connsiteX428" fmla="*/ 263622 w 806189"/>
                  <a:gd name="connsiteY428" fmla="*/ 449028 h 934888"/>
                  <a:gd name="connsiteX429" fmla="*/ 257861 w 806189"/>
                  <a:gd name="connsiteY429" fmla="*/ 437232 h 934888"/>
                  <a:gd name="connsiteX430" fmla="*/ 250454 w 806189"/>
                  <a:gd name="connsiteY430" fmla="*/ 420910 h 934888"/>
                  <a:gd name="connsiteX431" fmla="*/ 246065 w 806189"/>
                  <a:gd name="connsiteY431" fmla="*/ 408565 h 934888"/>
                  <a:gd name="connsiteX432" fmla="*/ 242910 w 806189"/>
                  <a:gd name="connsiteY432" fmla="*/ 396495 h 934888"/>
                  <a:gd name="connsiteX433" fmla="*/ 242910 w 806189"/>
                  <a:gd name="connsiteY433" fmla="*/ 387031 h 934888"/>
                  <a:gd name="connsiteX434" fmla="*/ 245791 w 806189"/>
                  <a:gd name="connsiteY434" fmla="*/ 378939 h 934888"/>
                  <a:gd name="connsiteX435" fmla="*/ 254980 w 806189"/>
                  <a:gd name="connsiteY435" fmla="*/ 373315 h 934888"/>
                  <a:gd name="connsiteX436" fmla="*/ 263622 w 806189"/>
                  <a:gd name="connsiteY436" fmla="*/ 374001 h 934888"/>
                  <a:gd name="connsiteX437" fmla="*/ 268559 w 806189"/>
                  <a:gd name="connsiteY437" fmla="*/ 375784 h 934888"/>
                  <a:gd name="connsiteX438" fmla="*/ 275280 w 806189"/>
                  <a:gd name="connsiteY438" fmla="*/ 379625 h 934888"/>
                  <a:gd name="connsiteX439" fmla="*/ 286116 w 806189"/>
                  <a:gd name="connsiteY439" fmla="*/ 386757 h 934888"/>
                  <a:gd name="connsiteX440" fmla="*/ 292974 w 806189"/>
                  <a:gd name="connsiteY440" fmla="*/ 391695 h 934888"/>
                  <a:gd name="connsiteX441" fmla="*/ 304770 w 806189"/>
                  <a:gd name="connsiteY441" fmla="*/ 400336 h 934888"/>
                  <a:gd name="connsiteX442" fmla="*/ 311079 w 806189"/>
                  <a:gd name="connsiteY442" fmla="*/ 404999 h 934888"/>
                  <a:gd name="connsiteX443" fmla="*/ 320817 w 806189"/>
                  <a:gd name="connsiteY443" fmla="*/ 412681 h 934888"/>
                  <a:gd name="connsiteX444" fmla="*/ 328361 w 806189"/>
                  <a:gd name="connsiteY444" fmla="*/ 418578 h 934888"/>
                  <a:gd name="connsiteX445" fmla="*/ 307650 w 806189"/>
                  <a:gd name="connsiteY445" fmla="*/ 373727 h 934888"/>
                  <a:gd name="connsiteX446" fmla="*/ 299009 w 806189"/>
                  <a:gd name="connsiteY446" fmla="*/ 347255 h 934888"/>
                  <a:gd name="connsiteX447" fmla="*/ 297500 w 806189"/>
                  <a:gd name="connsiteY447" fmla="*/ 340123 h 934888"/>
                  <a:gd name="connsiteX448" fmla="*/ 296403 w 806189"/>
                  <a:gd name="connsiteY448" fmla="*/ 334773 h 934888"/>
                  <a:gd name="connsiteX449" fmla="*/ 295443 w 806189"/>
                  <a:gd name="connsiteY449" fmla="*/ 327641 h 934888"/>
                  <a:gd name="connsiteX450" fmla="*/ 295580 w 806189"/>
                  <a:gd name="connsiteY450" fmla="*/ 321880 h 934888"/>
                  <a:gd name="connsiteX451" fmla="*/ 296266 w 806189"/>
                  <a:gd name="connsiteY451" fmla="*/ 318589 h 934888"/>
                  <a:gd name="connsiteX452" fmla="*/ 297912 w 806189"/>
                  <a:gd name="connsiteY452" fmla="*/ 314748 h 934888"/>
                  <a:gd name="connsiteX453" fmla="*/ 302575 w 806189"/>
                  <a:gd name="connsiteY453" fmla="*/ 309124 h 934888"/>
                  <a:gd name="connsiteX454" fmla="*/ 317800 w 806189"/>
                  <a:gd name="connsiteY454" fmla="*/ 308302 h 934888"/>
                  <a:gd name="connsiteX455" fmla="*/ 327127 w 806189"/>
                  <a:gd name="connsiteY455" fmla="*/ 312279 h 934888"/>
                  <a:gd name="connsiteX456" fmla="*/ 333025 w 806189"/>
                  <a:gd name="connsiteY456" fmla="*/ 315982 h 934888"/>
                  <a:gd name="connsiteX457" fmla="*/ 337551 w 806189"/>
                  <a:gd name="connsiteY457" fmla="*/ 319000 h 934888"/>
                  <a:gd name="connsiteX458" fmla="*/ 354147 w 806189"/>
                  <a:gd name="connsiteY458" fmla="*/ 331207 h 934888"/>
                  <a:gd name="connsiteX459" fmla="*/ 365806 w 806189"/>
                  <a:gd name="connsiteY459" fmla="*/ 340123 h 934888"/>
                  <a:gd name="connsiteX460" fmla="*/ 373350 w 806189"/>
                  <a:gd name="connsiteY460" fmla="*/ 345883 h 934888"/>
                  <a:gd name="connsiteX461" fmla="*/ 381991 w 806189"/>
                  <a:gd name="connsiteY461" fmla="*/ 352879 h 934888"/>
                  <a:gd name="connsiteX462" fmla="*/ 381853 w 806189"/>
                  <a:gd name="connsiteY462" fmla="*/ 352467 h 934888"/>
                  <a:gd name="connsiteX463" fmla="*/ 371978 w 806189"/>
                  <a:gd name="connsiteY463" fmla="*/ 326132 h 934888"/>
                  <a:gd name="connsiteX464" fmla="*/ 367452 w 806189"/>
                  <a:gd name="connsiteY464" fmla="*/ 311731 h 934888"/>
                  <a:gd name="connsiteX465" fmla="*/ 363063 w 806189"/>
                  <a:gd name="connsiteY465" fmla="*/ 294860 h 934888"/>
                  <a:gd name="connsiteX466" fmla="*/ 359222 w 806189"/>
                  <a:gd name="connsiteY466" fmla="*/ 269211 h 934888"/>
                  <a:gd name="connsiteX467" fmla="*/ 359222 w 806189"/>
                  <a:gd name="connsiteY467" fmla="*/ 256867 h 934888"/>
                  <a:gd name="connsiteX468" fmla="*/ 360045 w 806189"/>
                  <a:gd name="connsiteY468" fmla="*/ 249871 h 934888"/>
                  <a:gd name="connsiteX469" fmla="*/ 361965 w 806189"/>
                  <a:gd name="connsiteY469" fmla="*/ 242739 h 934888"/>
                  <a:gd name="connsiteX470" fmla="*/ 371704 w 806189"/>
                  <a:gd name="connsiteY470" fmla="*/ 227789 h 934888"/>
                  <a:gd name="connsiteX471" fmla="*/ 388574 w 806189"/>
                  <a:gd name="connsiteY471" fmla="*/ 222439 h 934888"/>
                  <a:gd name="connsiteX472" fmla="*/ 410246 w 806189"/>
                  <a:gd name="connsiteY472" fmla="*/ 228612 h 934888"/>
                  <a:gd name="connsiteX473" fmla="*/ 421630 w 806189"/>
                  <a:gd name="connsiteY473" fmla="*/ 234921 h 934888"/>
                  <a:gd name="connsiteX474" fmla="*/ 434797 w 806189"/>
                  <a:gd name="connsiteY474" fmla="*/ 243425 h 934888"/>
                  <a:gd name="connsiteX475" fmla="*/ 449062 w 806189"/>
                  <a:gd name="connsiteY475" fmla="*/ 253712 h 934888"/>
                  <a:gd name="connsiteX476" fmla="*/ 460583 w 806189"/>
                  <a:gd name="connsiteY476" fmla="*/ 263039 h 934888"/>
                  <a:gd name="connsiteX477" fmla="*/ 472379 w 806189"/>
                  <a:gd name="connsiteY477" fmla="*/ 272503 h 934888"/>
                  <a:gd name="connsiteX478" fmla="*/ 465795 w 806189"/>
                  <a:gd name="connsiteY478" fmla="*/ 257689 h 934888"/>
                  <a:gd name="connsiteX479" fmla="*/ 461818 w 806189"/>
                  <a:gd name="connsiteY479" fmla="*/ 248088 h 934888"/>
                  <a:gd name="connsiteX480" fmla="*/ 453588 w 806189"/>
                  <a:gd name="connsiteY480" fmla="*/ 225457 h 934888"/>
                  <a:gd name="connsiteX481" fmla="*/ 446593 w 806189"/>
                  <a:gd name="connsiteY481" fmla="*/ 202963 h 934888"/>
                  <a:gd name="connsiteX482" fmla="*/ 440558 w 806189"/>
                  <a:gd name="connsiteY482" fmla="*/ 179508 h 934888"/>
                  <a:gd name="connsiteX483" fmla="*/ 436992 w 806189"/>
                  <a:gd name="connsiteY483" fmla="*/ 156328 h 934888"/>
                  <a:gd name="connsiteX484" fmla="*/ 437952 w 806189"/>
                  <a:gd name="connsiteY484" fmla="*/ 136029 h 934888"/>
                  <a:gd name="connsiteX485" fmla="*/ 442067 w 806189"/>
                  <a:gd name="connsiteY485" fmla="*/ 126565 h 934888"/>
                  <a:gd name="connsiteX486" fmla="*/ 443575 w 806189"/>
                  <a:gd name="connsiteY486" fmla="*/ 124919 h 934888"/>
                  <a:gd name="connsiteX487" fmla="*/ 447004 w 806189"/>
                  <a:gd name="connsiteY487" fmla="*/ 122587 h 934888"/>
                  <a:gd name="connsiteX488" fmla="*/ 452079 w 806189"/>
                  <a:gd name="connsiteY488" fmla="*/ 120667 h 934888"/>
                  <a:gd name="connsiteX489" fmla="*/ 457429 w 806189"/>
                  <a:gd name="connsiteY489" fmla="*/ 120667 h 934888"/>
                  <a:gd name="connsiteX490" fmla="*/ 464287 w 806189"/>
                  <a:gd name="connsiteY490" fmla="*/ 123273 h 934888"/>
                  <a:gd name="connsiteX491" fmla="*/ 472105 w 806189"/>
                  <a:gd name="connsiteY491" fmla="*/ 128073 h 934888"/>
                  <a:gd name="connsiteX492" fmla="*/ 479374 w 806189"/>
                  <a:gd name="connsiteY492" fmla="*/ 134245 h 934888"/>
                  <a:gd name="connsiteX493" fmla="*/ 479100 w 806189"/>
                  <a:gd name="connsiteY493" fmla="*/ 133971 h 934888"/>
                  <a:gd name="connsiteX494" fmla="*/ 495833 w 806189"/>
                  <a:gd name="connsiteY494" fmla="*/ 149607 h 934888"/>
                  <a:gd name="connsiteX495" fmla="*/ 505160 w 806189"/>
                  <a:gd name="connsiteY495" fmla="*/ 159209 h 934888"/>
                  <a:gd name="connsiteX496" fmla="*/ 513527 w 806189"/>
                  <a:gd name="connsiteY496" fmla="*/ 167850 h 934888"/>
                  <a:gd name="connsiteX497" fmla="*/ 518465 w 806189"/>
                  <a:gd name="connsiteY497" fmla="*/ 173336 h 934888"/>
                  <a:gd name="connsiteX498" fmla="*/ 524226 w 806189"/>
                  <a:gd name="connsiteY498" fmla="*/ 179920 h 934888"/>
                  <a:gd name="connsiteX499" fmla="*/ 522168 w 806189"/>
                  <a:gd name="connsiteY499" fmla="*/ 168947 h 934888"/>
                  <a:gd name="connsiteX500" fmla="*/ 521208 w 806189"/>
                  <a:gd name="connsiteY500" fmla="*/ 163598 h 934888"/>
                  <a:gd name="connsiteX501" fmla="*/ 519699 w 806189"/>
                  <a:gd name="connsiteY501" fmla="*/ 152488 h 934888"/>
                  <a:gd name="connsiteX502" fmla="*/ 518602 w 806189"/>
                  <a:gd name="connsiteY502" fmla="*/ 138772 h 934888"/>
                  <a:gd name="connsiteX503" fmla="*/ 518602 w 806189"/>
                  <a:gd name="connsiteY503" fmla="*/ 123136 h 934888"/>
                  <a:gd name="connsiteX504" fmla="*/ 522991 w 806189"/>
                  <a:gd name="connsiteY504" fmla="*/ 105579 h 934888"/>
                  <a:gd name="connsiteX505" fmla="*/ 528752 w 806189"/>
                  <a:gd name="connsiteY505" fmla="*/ 101053 h 934888"/>
                  <a:gd name="connsiteX506" fmla="*/ 535473 w 806189"/>
                  <a:gd name="connsiteY506" fmla="*/ 99544 h 934888"/>
                  <a:gd name="connsiteX507" fmla="*/ 537804 w 806189"/>
                  <a:gd name="connsiteY507" fmla="*/ 99818 h 934888"/>
                  <a:gd name="connsiteX508" fmla="*/ 541782 w 806189"/>
                  <a:gd name="connsiteY508" fmla="*/ 101464 h 934888"/>
                  <a:gd name="connsiteX509" fmla="*/ 549326 w 806189"/>
                  <a:gd name="connsiteY509" fmla="*/ 106539 h 934888"/>
                  <a:gd name="connsiteX510" fmla="*/ 557144 w 806189"/>
                  <a:gd name="connsiteY510" fmla="*/ 114357 h 934888"/>
                  <a:gd name="connsiteX511" fmla="*/ 564825 w 806189"/>
                  <a:gd name="connsiteY511" fmla="*/ 123410 h 934888"/>
                  <a:gd name="connsiteX512" fmla="*/ 582244 w 806189"/>
                  <a:gd name="connsiteY512" fmla="*/ 146590 h 934888"/>
                  <a:gd name="connsiteX513" fmla="*/ 592531 w 806189"/>
                  <a:gd name="connsiteY513" fmla="*/ 161952 h 934888"/>
                  <a:gd name="connsiteX514" fmla="*/ 602407 w 806189"/>
                  <a:gd name="connsiteY514" fmla="*/ 177451 h 934888"/>
                  <a:gd name="connsiteX515" fmla="*/ 602544 w 806189"/>
                  <a:gd name="connsiteY515" fmla="*/ 177725 h 934888"/>
                  <a:gd name="connsiteX516" fmla="*/ 601035 w 806189"/>
                  <a:gd name="connsiteY516" fmla="*/ 171279 h 934888"/>
                  <a:gd name="connsiteX517" fmla="*/ 597606 w 806189"/>
                  <a:gd name="connsiteY517" fmla="*/ 156603 h 934888"/>
                  <a:gd name="connsiteX518" fmla="*/ 596098 w 806189"/>
                  <a:gd name="connsiteY518" fmla="*/ 150156 h 934888"/>
                  <a:gd name="connsiteX519" fmla="*/ 591160 w 806189"/>
                  <a:gd name="connsiteY519" fmla="*/ 124233 h 934888"/>
                  <a:gd name="connsiteX520" fmla="*/ 589514 w 806189"/>
                  <a:gd name="connsiteY520" fmla="*/ 114906 h 934888"/>
                  <a:gd name="connsiteX521" fmla="*/ 587182 w 806189"/>
                  <a:gd name="connsiteY521" fmla="*/ 98995 h 934888"/>
                  <a:gd name="connsiteX522" fmla="*/ 586085 w 806189"/>
                  <a:gd name="connsiteY522" fmla="*/ 83222 h 934888"/>
                  <a:gd name="connsiteX523" fmla="*/ 586085 w 806189"/>
                  <a:gd name="connsiteY523" fmla="*/ 71563 h 934888"/>
                  <a:gd name="connsiteX524" fmla="*/ 588416 w 806189"/>
                  <a:gd name="connsiteY524" fmla="*/ 63197 h 934888"/>
                  <a:gd name="connsiteX525" fmla="*/ 590337 w 806189"/>
                  <a:gd name="connsiteY525" fmla="*/ 59768 h 934888"/>
                  <a:gd name="connsiteX526" fmla="*/ 592120 w 806189"/>
                  <a:gd name="connsiteY526" fmla="*/ 57710 h 934888"/>
                  <a:gd name="connsiteX527" fmla="*/ 594177 w 806189"/>
                  <a:gd name="connsiteY527" fmla="*/ 56201 h 934888"/>
                  <a:gd name="connsiteX528" fmla="*/ 597332 w 806189"/>
                  <a:gd name="connsiteY528" fmla="*/ 55378 h 934888"/>
                  <a:gd name="connsiteX529" fmla="*/ 600212 w 806189"/>
                  <a:gd name="connsiteY529" fmla="*/ 55516 h 934888"/>
                  <a:gd name="connsiteX530" fmla="*/ 603093 w 806189"/>
                  <a:gd name="connsiteY530" fmla="*/ 56339 h 934888"/>
                  <a:gd name="connsiteX531" fmla="*/ 606933 w 806189"/>
                  <a:gd name="connsiteY531" fmla="*/ 57985 h 934888"/>
                  <a:gd name="connsiteX532" fmla="*/ 610911 w 806189"/>
                  <a:gd name="connsiteY532" fmla="*/ 60728 h 934888"/>
                  <a:gd name="connsiteX533" fmla="*/ 617632 w 806189"/>
                  <a:gd name="connsiteY533" fmla="*/ 68134 h 934888"/>
                  <a:gd name="connsiteX534" fmla="*/ 627781 w 806189"/>
                  <a:gd name="connsiteY534" fmla="*/ 81302 h 934888"/>
                  <a:gd name="connsiteX535" fmla="*/ 640537 w 806189"/>
                  <a:gd name="connsiteY535" fmla="*/ 99133 h 934888"/>
                  <a:gd name="connsiteX536" fmla="*/ 645201 w 806189"/>
                  <a:gd name="connsiteY536" fmla="*/ 106128 h 934888"/>
                  <a:gd name="connsiteX537" fmla="*/ 654116 w 806189"/>
                  <a:gd name="connsiteY537" fmla="*/ 119569 h 934888"/>
                  <a:gd name="connsiteX538" fmla="*/ 655076 w 806189"/>
                  <a:gd name="connsiteY538" fmla="*/ 120941 h 934888"/>
                  <a:gd name="connsiteX539" fmla="*/ 653705 w 806189"/>
                  <a:gd name="connsiteY539" fmla="*/ 110105 h 934888"/>
                  <a:gd name="connsiteX540" fmla="*/ 652882 w 806189"/>
                  <a:gd name="connsiteY540" fmla="*/ 101739 h 934888"/>
                  <a:gd name="connsiteX541" fmla="*/ 651784 w 806189"/>
                  <a:gd name="connsiteY541" fmla="*/ 88160 h 934888"/>
                  <a:gd name="connsiteX542" fmla="*/ 650962 w 806189"/>
                  <a:gd name="connsiteY542" fmla="*/ 55241 h 934888"/>
                  <a:gd name="connsiteX543" fmla="*/ 653705 w 806189"/>
                  <a:gd name="connsiteY543" fmla="*/ 27809 h 934888"/>
                  <a:gd name="connsiteX544" fmla="*/ 656585 w 806189"/>
                  <a:gd name="connsiteY544" fmla="*/ 17659 h 934888"/>
                  <a:gd name="connsiteX545" fmla="*/ 658642 w 806189"/>
                  <a:gd name="connsiteY545" fmla="*/ 13270 h 934888"/>
                  <a:gd name="connsiteX546" fmla="*/ 661934 w 806189"/>
                  <a:gd name="connsiteY546" fmla="*/ 7647 h 934888"/>
                  <a:gd name="connsiteX547" fmla="*/ 667009 w 806189"/>
                  <a:gd name="connsiteY547" fmla="*/ 2435 h 934888"/>
                  <a:gd name="connsiteX548" fmla="*/ 669615 w 806189"/>
                  <a:gd name="connsiteY548" fmla="*/ 1063 h 934888"/>
                  <a:gd name="connsiteX549" fmla="*/ 673456 w 806189"/>
                  <a:gd name="connsiteY549" fmla="*/ 103 h 934888"/>
                  <a:gd name="connsiteX550" fmla="*/ 676473 w 806189"/>
                  <a:gd name="connsiteY550" fmla="*/ 103 h 934888"/>
                  <a:gd name="connsiteX551" fmla="*/ 680862 w 806189"/>
                  <a:gd name="connsiteY551" fmla="*/ 789 h 934888"/>
                  <a:gd name="connsiteX552" fmla="*/ 684840 w 806189"/>
                  <a:gd name="connsiteY552" fmla="*/ 2298 h 934888"/>
                  <a:gd name="connsiteX553" fmla="*/ 689092 w 806189"/>
                  <a:gd name="connsiteY553" fmla="*/ 5315 h 934888"/>
                  <a:gd name="connsiteX554" fmla="*/ 692521 w 806189"/>
                  <a:gd name="connsiteY554" fmla="*/ 8607 h 934888"/>
                  <a:gd name="connsiteX555" fmla="*/ 696087 w 806189"/>
                  <a:gd name="connsiteY555" fmla="*/ 12173 h 934888"/>
                  <a:gd name="connsiteX556" fmla="*/ 705140 w 806189"/>
                  <a:gd name="connsiteY556" fmla="*/ 23832 h 934888"/>
                  <a:gd name="connsiteX557" fmla="*/ 715838 w 806189"/>
                  <a:gd name="connsiteY557" fmla="*/ 39742 h 934888"/>
                  <a:gd name="connsiteX558" fmla="*/ 727222 w 806189"/>
                  <a:gd name="connsiteY558" fmla="*/ 58122 h 934888"/>
                  <a:gd name="connsiteX559" fmla="*/ 751774 w 806189"/>
                  <a:gd name="connsiteY559" fmla="*/ 101327 h 934888"/>
                  <a:gd name="connsiteX560" fmla="*/ 762198 w 806189"/>
                  <a:gd name="connsiteY560" fmla="*/ 119432 h 934888"/>
                  <a:gd name="connsiteX561" fmla="*/ 766450 w 806189"/>
                  <a:gd name="connsiteY561" fmla="*/ 126702 h 934888"/>
                  <a:gd name="connsiteX562" fmla="*/ 773171 w 806189"/>
                  <a:gd name="connsiteY562" fmla="*/ 137674 h 934888"/>
                  <a:gd name="connsiteX563" fmla="*/ 778383 w 806189"/>
                  <a:gd name="connsiteY563" fmla="*/ 146041 h 934888"/>
                  <a:gd name="connsiteX564" fmla="*/ 786064 w 806189"/>
                  <a:gd name="connsiteY564" fmla="*/ 157426 h 934888"/>
                  <a:gd name="connsiteX565" fmla="*/ 785927 w 806189"/>
                  <a:gd name="connsiteY565" fmla="*/ 157288 h 934888"/>
                  <a:gd name="connsiteX566" fmla="*/ 797997 w 806189"/>
                  <a:gd name="connsiteY566" fmla="*/ 172787 h 934888"/>
                  <a:gd name="connsiteX567" fmla="*/ 802386 w 806189"/>
                  <a:gd name="connsiteY567" fmla="*/ 177039 h 934888"/>
                  <a:gd name="connsiteX568" fmla="*/ 802386 w 806189"/>
                  <a:gd name="connsiteY568" fmla="*/ 177039 h 934888"/>
                  <a:gd name="connsiteX569" fmla="*/ 803072 w 806189"/>
                  <a:gd name="connsiteY569" fmla="*/ 177588 h 934888"/>
                  <a:gd name="connsiteX570" fmla="*/ 803758 w 806189"/>
                  <a:gd name="connsiteY570" fmla="*/ 177862 h 934888"/>
                  <a:gd name="connsiteX571" fmla="*/ 805815 w 806189"/>
                  <a:gd name="connsiteY571" fmla="*/ 183212 h 934888"/>
                  <a:gd name="connsiteX572" fmla="*/ 800466 w 806189"/>
                  <a:gd name="connsiteY572" fmla="*/ 185406 h 934888"/>
                  <a:gd name="connsiteX573" fmla="*/ 796900 w 806189"/>
                  <a:gd name="connsiteY573" fmla="*/ 183212 h 934888"/>
                  <a:gd name="connsiteX574" fmla="*/ 793882 w 806189"/>
                  <a:gd name="connsiteY574" fmla="*/ 180468 h 934888"/>
                  <a:gd name="connsiteX575" fmla="*/ 790042 w 806189"/>
                  <a:gd name="connsiteY575" fmla="*/ 176354 h 934888"/>
                  <a:gd name="connsiteX576" fmla="*/ 780715 w 806189"/>
                  <a:gd name="connsiteY576" fmla="*/ 164421 h 934888"/>
                  <a:gd name="connsiteX577" fmla="*/ 775503 w 806189"/>
                  <a:gd name="connsiteY577" fmla="*/ 156877 h 934888"/>
                  <a:gd name="connsiteX578" fmla="*/ 769879 w 806189"/>
                  <a:gd name="connsiteY578" fmla="*/ 148647 h 934888"/>
                  <a:gd name="connsiteX579" fmla="*/ 758906 w 806189"/>
                  <a:gd name="connsiteY579" fmla="*/ 131091 h 934888"/>
                  <a:gd name="connsiteX580" fmla="*/ 754106 w 806189"/>
                  <a:gd name="connsiteY580" fmla="*/ 122861 h 934888"/>
                  <a:gd name="connsiteX581" fmla="*/ 746974 w 806189"/>
                  <a:gd name="connsiteY581" fmla="*/ 110654 h 934888"/>
                  <a:gd name="connsiteX582" fmla="*/ 728457 w 806189"/>
                  <a:gd name="connsiteY582" fmla="*/ 78421 h 934888"/>
                  <a:gd name="connsiteX583" fmla="*/ 720776 w 806189"/>
                  <a:gd name="connsiteY583" fmla="*/ 65254 h 934888"/>
                  <a:gd name="connsiteX584" fmla="*/ 717621 w 806189"/>
                  <a:gd name="connsiteY584" fmla="*/ 59905 h 934888"/>
                  <a:gd name="connsiteX585" fmla="*/ 703494 w 806189"/>
                  <a:gd name="connsiteY585" fmla="*/ 37548 h 934888"/>
                  <a:gd name="connsiteX586" fmla="*/ 703768 w 806189"/>
                  <a:gd name="connsiteY586" fmla="*/ 38096 h 934888"/>
                  <a:gd name="connsiteX587" fmla="*/ 688955 w 806189"/>
                  <a:gd name="connsiteY587" fmla="*/ 18345 h 934888"/>
                  <a:gd name="connsiteX588" fmla="*/ 683057 w 806189"/>
                  <a:gd name="connsiteY588" fmla="*/ 12447 h 934888"/>
                  <a:gd name="connsiteX589" fmla="*/ 681823 w 806189"/>
                  <a:gd name="connsiteY589" fmla="*/ 11350 h 934888"/>
                  <a:gd name="connsiteX590" fmla="*/ 680725 w 806189"/>
                  <a:gd name="connsiteY590" fmla="*/ 10664 h 934888"/>
                  <a:gd name="connsiteX591" fmla="*/ 679354 w 806189"/>
                  <a:gd name="connsiteY591" fmla="*/ 9979 h 934888"/>
                  <a:gd name="connsiteX592" fmla="*/ 679902 w 806189"/>
                  <a:gd name="connsiteY592" fmla="*/ 10116 h 934888"/>
                  <a:gd name="connsiteX593" fmla="*/ 678256 w 806189"/>
                  <a:gd name="connsiteY593" fmla="*/ 9704 h 934888"/>
                  <a:gd name="connsiteX594" fmla="*/ 678805 w 806189"/>
                  <a:gd name="connsiteY594" fmla="*/ 9841 h 934888"/>
                  <a:gd name="connsiteX595" fmla="*/ 675513 w 806189"/>
                  <a:gd name="connsiteY595" fmla="*/ 9293 h 934888"/>
                  <a:gd name="connsiteX596" fmla="*/ 675650 w 806189"/>
                  <a:gd name="connsiteY596" fmla="*/ 9293 h 934888"/>
                  <a:gd name="connsiteX597" fmla="*/ 674004 w 806189"/>
                  <a:gd name="connsiteY597" fmla="*/ 9293 h 934888"/>
                  <a:gd name="connsiteX598" fmla="*/ 673044 w 806189"/>
                  <a:gd name="connsiteY598" fmla="*/ 9430 h 934888"/>
                  <a:gd name="connsiteX599" fmla="*/ 672221 w 806189"/>
                  <a:gd name="connsiteY599" fmla="*/ 9704 h 934888"/>
                  <a:gd name="connsiteX600" fmla="*/ 671536 w 806189"/>
                  <a:gd name="connsiteY600" fmla="*/ 10116 h 934888"/>
                  <a:gd name="connsiteX601" fmla="*/ 670712 w 806189"/>
                  <a:gd name="connsiteY601" fmla="*/ 10801 h 934888"/>
                  <a:gd name="connsiteX602" fmla="*/ 669752 w 806189"/>
                  <a:gd name="connsiteY602" fmla="*/ 11899 h 934888"/>
                  <a:gd name="connsiteX603" fmla="*/ 668792 w 806189"/>
                  <a:gd name="connsiteY603" fmla="*/ 13270 h 934888"/>
                  <a:gd name="connsiteX604" fmla="*/ 666049 w 806189"/>
                  <a:gd name="connsiteY604" fmla="*/ 18071 h 934888"/>
                  <a:gd name="connsiteX605" fmla="*/ 666323 w 806189"/>
                  <a:gd name="connsiteY605" fmla="*/ 17659 h 934888"/>
                  <a:gd name="connsiteX606" fmla="*/ 663717 w 806189"/>
                  <a:gd name="connsiteY606" fmla="*/ 23695 h 934888"/>
                  <a:gd name="connsiteX607" fmla="*/ 663992 w 806189"/>
                  <a:gd name="connsiteY607" fmla="*/ 23146 h 934888"/>
                  <a:gd name="connsiteX608" fmla="*/ 662209 w 806189"/>
                  <a:gd name="connsiteY608" fmla="*/ 30004 h 934888"/>
                  <a:gd name="connsiteX609" fmla="*/ 659877 w 806189"/>
                  <a:gd name="connsiteY609" fmla="*/ 48795 h 934888"/>
                  <a:gd name="connsiteX610" fmla="*/ 659877 w 806189"/>
                  <a:gd name="connsiteY610" fmla="*/ 48246 h 934888"/>
                  <a:gd name="connsiteX611" fmla="*/ 660425 w 806189"/>
                  <a:gd name="connsiteY611" fmla="*/ 88160 h 934888"/>
                  <a:gd name="connsiteX612" fmla="*/ 660425 w 806189"/>
                  <a:gd name="connsiteY612" fmla="*/ 88023 h 934888"/>
                  <a:gd name="connsiteX613" fmla="*/ 663169 w 806189"/>
                  <a:gd name="connsiteY613" fmla="*/ 115455 h 934888"/>
                  <a:gd name="connsiteX614" fmla="*/ 666323 w 806189"/>
                  <a:gd name="connsiteY614" fmla="*/ 139183 h 934888"/>
                  <a:gd name="connsiteX615" fmla="*/ 666460 w 806189"/>
                  <a:gd name="connsiteY615" fmla="*/ 140418 h 934888"/>
                  <a:gd name="connsiteX616" fmla="*/ 676747 w 806189"/>
                  <a:gd name="connsiteY616" fmla="*/ 159757 h 934888"/>
                  <a:gd name="connsiteX617" fmla="*/ 697047 w 806189"/>
                  <a:gd name="connsiteY617" fmla="*/ 216953 h 934888"/>
                  <a:gd name="connsiteX618" fmla="*/ 700888 w 806189"/>
                  <a:gd name="connsiteY618" fmla="*/ 243836 h 934888"/>
                  <a:gd name="connsiteX619" fmla="*/ 700613 w 806189"/>
                  <a:gd name="connsiteY619" fmla="*/ 254535 h 934888"/>
                  <a:gd name="connsiteX620" fmla="*/ 698556 w 806189"/>
                  <a:gd name="connsiteY620" fmla="*/ 260158 h 934888"/>
                  <a:gd name="connsiteX621" fmla="*/ 694990 w 806189"/>
                  <a:gd name="connsiteY621" fmla="*/ 262079 h 934888"/>
                  <a:gd name="connsiteX622" fmla="*/ 691012 w 806189"/>
                  <a:gd name="connsiteY622" fmla="*/ 261530 h 934888"/>
                  <a:gd name="connsiteX623" fmla="*/ 688955 w 806189"/>
                  <a:gd name="connsiteY623" fmla="*/ 260158 h 934888"/>
                  <a:gd name="connsiteX624" fmla="*/ 686623 w 806189"/>
                  <a:gd name="connsiteY624" fmla="*/ 257689 h 934888"/>
                  <a:gd name="connsiteX625" fmla="*/ 680999 w 806189"/>
                  <a:gd name="connsiteY625" fmla="*/ 246168 h 934888"/>
                  <a:gd name="connsiteX626" fmla="*/ 676747 w 806189"/>
                  <a:gd name="connsiteY626" fmla="*/ 231492 h 934888"/>
                  <a:gd name="connsiteX627" fmla="*/ 674141 w 806189"/>
                  <a:gd name="connsiteY627" fmla="*/ 221616 h 934888"/>
                  <a:gd name="connsiteX628" fmla="*/ 668244 w 806189"/>
                  <a:gd name="connsiteY628" fmla="*/ 198436 h 934888"/>
                  <a:gd name="connsiteX629" fmla="*/ 663443 w 806189"/>
                  <a:gd name="connsiteY629" fmla="*/ 176354 h 934888"/>
                  <a:gd name="connsiteX630" fmla="*/ 659740 w 806189"/>
                  <a:gd name="connsiteY630" fmla="*/ 156191 h 934888"/>
                  <a:gd name="connsiteX631" fmla="*/ 657682 w 806189"/>
                  <a:gd name="connsiteY631" fmla="*/ 144121 h 934888"/>
                  <a:gd name="connsiteX632" fmla="*/ 657682 w 806189"/>
                  <a:gd name="connsiteY632" fmla="*/ 143984 h 934888"/>
                  <a:gd name="connsiteX633" fmla="*/ 645612 w 806189"/>
                  <a:gd name="connsiteY633" fmla="*/ 124781 h 934888"/>
                  <a:gd name="connsiteX634" fmla="*/ 632445 w 806189"/>
                  <a:gd name="connsiteY634" fmla="*/ 105168 h 934888"/>
                  <a:gd name="connsiteX635" fmla="*/ 632719 w 806189"/>
                  <a:gd name="connsiteY635" fmla="*/ 105579 h 934888"/>
                  <a:gd name="connsiteX636" fmla="*/ 622981 w 806189"/>
                  <a:gd name="connsiteY636" fmla="*/ 92137 h 934888"/>
                  <a:gd name="connsiteX637" fmla="*/ 619963 w 806189"/>
                  <a:gd name="connsiteY637" fmla="*/ 87885 h 934888"/>
                  <a:gd name="connsiteX638" fmla="*/ 614340 w 806189"/>
                  <a:gd name="connsiteY638" fmla="*/ 80204 h 934888"/>
                  <a:gd name="connsiteX639" fmla="*/ 607070 w 806189"/>
                  <a:gd name="connsiteY639" fmla="*/ 71289 h 934888"/>
                  <a:gd name="connsiteX640" fmla="*/ 607482 w 806189"/>
                  <a:gd name="connsiteY640" fmla="*/ 71701 h 934888"/>
                  <a:gd name="connsiteX641" fmla="*/ 604464 w 806189"/>
                  <a:gd name="connsiteY641" fmla="*/ 68546 h 934888"/>
                  <a:gd name="connsiteX642" fmla="*/ 603504 w 806189"/>
                  <a:gd name="connsiteY642" fmla="*/ 67723 h 934888"/>
                  <a:gd name="connsiteX643" fmla="*/ 601995 w 806189"/>
                  <a:gd name="connsiteY643" fmla="*/ 66763 h 934888"/>
                  <a:gd name="connsiteX644" fmla="*/ 602407 w 806189"/>
                  <a:gd name="connsiteY644" fmla="*/ 66900 h 934888"/>
                  <a:gd name="connsiteX645" fmla="*/ 599389 w 806189"/>
                  <a:gd name="connsiteY645" fmla="*/ 65528 h 934888"/>
                  <a:gd name="connsiteX646" fmla="*/ 598429 w 806189"/>
                  <a:gd name="connsiteY646" fmla="*/ 65254 h 934888"/>
                  <a:gd name="connsiteX647" fmla="*/ 598155 w 806189"/>
                  <a:gd name="connsiteY647" fmla="*/ 65254 h 934888"/>
                  <a:gd name="connsiteX648" fmla="*/ 597880 w 806189"/>
                  <a:gd name="connsiteY648" fmla="*/ 65528 h 934888"/>
                  <a:gd name="connsiteX649" fmla="*/ 596646 w 806189"/>
                  <a:gd name="connsiteY649" fmla="*/ 67860 h 934888"/>
                  <a:gd name="connsiteX650" fmla="*/ 596920 w 806189"/>
                  <a:gd name="connsiteY650" fmla="*/ 67311 h 934888"/>
                  <a:gd name="connsiteX651" fmla="*/ 596235 w 806189"/>
                  <a:gd name="connsiteY651" fmla="*/ 68957 h 934888"/>
                  <a:gd name="connsiteX652" fmla="*/ 596372 w 806189"/>
                  <a:gd name="connsiteY652" fmla="*/ 68409 h 934888"/>
                  <a:gd name="connsiteX653" fmla="*/ 595412 w 806189"/>
                  <a:gd name="connsiteY653" fmla="*/ 71838 h 934888"/>
                  <a:gd name="connsiteX654" fmla="*/ 595000 w 806189"/>
                  <a:gd name="connsiteY654" fmla="*/ 74992 h 934888"/>
                  <a:gd name="connsiteX655" fmla="*/ 595549 w 806189"/>
                  <a:gd name="connsiteY655" fmla="*/ 90766 h 934888"/>
                  <a:gd name="connsiteX656" fmla="*/ 595549 w 806189"/>
                  <a:gd name="connsiteY656" fmla="*/ 90629 h 934888"/>
                  <a:gd name="connsiteX657" fmla="*/ 595549 w 806189"/>
                  <a:gd name="connsiteY657" fmla="*/ 90903 h 934888"/>
                  <a:gd name="connsiteX658" fmla="*/ 595549 w 806189"/>
                  <a:gd name="connsiteY658" fmla="*/ 90903 h 934888"/>
                  <a:gd name="connsiteX659" fmla="*/ 595549 w 806189"/>
                  <a:gd name="connsiteY659" fmla="*/ 90903 h 934888"/>
                  <a:gd name="connsiteX660" fmla="*/ 597332 w 806189"/>
                  <a:gd name="connsiteY660" fmla="*/ 106265 h 934888"/>
                  <a:gd name="connsiteX661" fmla="*/ 598978 w 806189"/>
                  <a:gd name="connsiteY661" fmla="*/ 117100 h 934888"/>
                  <a:gd name="connsiteX662" fmla="*/ 600898 w 806189"/>
                  <a:gd name="connsiteY662" fmla="*/ 126976 h 934888"/>
                  <a:gd name="connsiteX663" fmla="*/ 605287 w 806189"/>
                  <a:gd name="connsiteY663" fmla="*/ 149745 h 934888"/>
                  <a:gd name="connsiteX664" fmla="*/ 605150 w 806189"/>
                  <a:gd name="connsiteY664" fmla="*/ 149059 h 934888"/>
                  <a:gd name="connsiteX665" fmla="*/ 612968 w 806189"/>
                  <a:gd name="connsiteY665" fmla="*/ 181977 h 934888"/>
                  <a:gd name="connsiteX666" fmla="*/ 614340 w 806189"/>
                  <a:gd name="connsiteY666" fmla="*/ 187052 h 934888"/>
                  <a:gd name="connsiteX667" fmla="*/ 617632 w 806189"/>
                  <a:gd name="connsiteY667" fmla="*/ 199122 h 934888"/>
                  <a:gd name="connsiteX668" fmla="*/ 621335 w 806189"/>
                  <a:gd name="connsiteY668" fmla="*/ 212838 h 934888"/>
                  <a:gd name="connsiteX669" fmla="*/ 624215 w 806189"/>
                  <a:gd name="connsiteY669" fmla="*/ 218599 h 934888"/>
                  <a:gd name="connsiteX670" fmla="*/ 630388 w 806189"/>
                  <a:gd name="connsiteY670" fmla="*/ 230943 h 934888"/>
                  <a:gd name="connsiteX671" fmla="*/ 637383 w 806189"/>
                  <a:gd name="connsiteY671" fmla="*/ 246580 h 934888"/>
                  <a:gd name="connsiteX672" fmla="*/ 646709 w 806189"/>
                  <a:gd name="connsiteY672" fmla="*/ 272228 h 934888"/>
                  <a:gd name="connsiteX673" fmla="*/ 649727 w 806189"/>
                  <a:gd name="connsiteY673" fmla="*/ 284573 h 934888"/>
                  <a:gd name="connsiteX674" fmla="*/ 650413 w 806189"/>
                  <a:gd name="connsiteY674" fmla="*/ 290059 h 934888"/>
                  <a:gd name="connsiteX675" fmla="*/ 650138 w 806189"/>
                  <a:gd name="connsiteY675" fmla="*/ 295820 h 934888"/>
                  <a:gd name="connsiteX676" fmla="*/ 644926 w 806189"/>
                  <a:gd name="connsiteY676" fmla="*/ 300346 h 934888"/>
                  <a:gd name="connsiteX677" fmla="*/ 640812 w 806189"/>
                  <a:gd name="connsiteY677" fmla="*/ 298975 h 934888"/>
                  <a:gd name="connsiteX678" fmla="*/ 637657 w 806189"/>
                  <a:gd name="connsiteY678" fmla="*/ 294723 h 934888"/>
                  <a:gd name="connsiteX679" fmla="*/ 633542 w 806189"/>
                  <a:gd name="connsiteY679" fmla="*/ 284299 h 934888"/>
                  <a:gd name="connsiteX680" fmla="*/ 631348 w 806189"/>
                  <a:gd name="connsiteY680" fmla="*/ 277715 h 934888"/>
                  <a:gd name="connsiteX681" fmla="*/ 624215 w 806189"/>
                  <a:gd name="connsiteY681" fmla="*/ 255495 h 934888"/>
                  <a:gd name="connsiteX682" fmla="*/ 613380 w 806189"/>
                  <a:gd name="connsiteY682" fmla="*/ 219422 h 934888"/>
                  <a:gd name="connsiteX683" fmla="*/ 610636 w 806189"/>
                  <a:gd name="connsiteY683" fmla="*/ 214210 h 934888"/>
                  <a:gd name="connsiteX684" fmla="*/ 607619 w 806189"/>
                  <a:gd name="connsiteY684" fmla="*/ 208175 h 934888"/>
                  <a:gd name="connsiteX685" fmla="*/ 601172 w 806189"/>
                  <a:gd name="connsiteY685" fmla="*/ 197065 h 934888"/>
                  <a:gd name="connsiteX686" fmla="*/ 593354 w 806189"/>
                  <a:gd name="connsiteY686" fmla="*/ 183486 h 934888"/>
                  <a:gd name="connsiteX687" fmla="*/ 590337 w 806189"/>
                  <a:gd name="connsiteY687" fmla="*/ 178685 h 934888"/>
                  <a:gd name="connsiteX688" fmla="*/ 576072 w 806189"/>
                  <a:gd name="connsiteY688" fmla="*/ 157014 h 934888"/>
                  <a:gd name="connsiteX689" fmla="*/ 576072 w 806189"/>
                  <a:gd name="connsiteY689" fmla="*/ 157151 h 934888"/>
                  <a:gd name="connsiteX690" fmla="*/ 565648 w 806189"/>
                  <a:gd name="connsiteY690" fmla="*/ 143024 h 934888"/>
                  <a:gd name="connsiteX691" fmla="*/ 561945 w 806189"/>
                  <a:gd name="connsiteY691" fmla="*/ 138086 h 934888"/>
                  <a:gd name="connsiteX692" fmla="*/ 547680 w 806189"/>
                  <a:gd name="connsiteY692" fmla="*/ 120529 h 934888"/>
                  <a:gd name="connsiteX693" fmla="*/ 547954 w 806189"/>
                  <a:gd name="connsiteY693" fmla="*/ 120941 h 934888"/>
                  <a:gd name="connsiteX694" fmla="*/ 542331 w 806189"/>
                  <a:gd name="connsiteY694" fmla="*/ 115317 h 934888"/>
                  <a:gd name="connsiteX695" fmla="*/ 538490 w 806189"/>
                  <a:gd name="connsiteY695" fmla="*/ 112437 h 934888"/>
                  <a:gd name="connsiteX696" fmla="*/ 538353 w 806189"/>
                  <a:gd name="connsiteY696" fmla="*/ 112437 h 934888"/>
                  <a:gd name="connsiteX697" fmla="*/ 538490 w 806189"/>
                  <a:gd name="connsiteY697" fmla="*/ 112437 h 934888"/>
                  <a:gd name="connsiteX698" fmla="*/ 538079 w 806189"/>
                  <a:gd name="connsiteY698" fmla="*/ 112163 h 934888"/>
                  <a:gd name="connsiteX699" fmla="*/ 538353 w 806189"/>
                  <a:gd name="connsiteY699" fmla="*/ 112300 h 934888"/>
                  <a:gd name="connsiteX700" fmla="*/ 535884 w 806189"/>
                  <a:gd name="connsiteY700" fmla="*/ 110928 h 934888"/>
                  <a:gd name="connsiteX701" fmla="*/ 535061 w 806189"/>
                  <a:gd name="connsiteY701" fmla="*/ 110654 h 934888"/>
                  <a:gd name="connsiteX702" fmla="*/ 534513 w 806189"/>
                  <a:gd name="connsiteY702" fmla="*/ 110654 h 934888"/>
                  <a:gd name="connsiteX703" fmla="*/ 533964 w 806189"/>
                  <a:gd name="connsiteY703" fmla="*/ 110654 h 934888"/>
                  <a:gd name="connsiteX704" fmla="*/ 533004 w 806189"/>
                  <a:gd name="connsiteY704" fmla="*/ 110928 h 934888"/>
                  <a:gd name="connsiteX705" fmla="*/ 532044 w 806189"/>
                  <a:gd name="connsiteY705" fmla="*/ 111340 h 934888"/>
                  <a:gd name="connsiteX706" fmla="*/ 531084 w 806189"/>
                  <a:gd name="connsiteY706" fmla="*/ 112163 h 934888"/>
                  <a:gd name="connsiteX707" fmla="*/ 530672 w 806189"/>
                  <a:gd name="connsiteY707" fmla="*/ 112574 h 934888"/>
                  <a:gd name="connsiteX708" fmla="*/ 530261 w 806189"/>
                  <a:gd name="connsiteY708" fmla="*/ 113123 h 934888"/>
                  <a:gd name="connsiteX709" fmla="*/ 529712 w 806189"/>
                  <a:gd name="connsiteY709" fmla="*/ 114357 h 934888"/>
                  <a:gd name="connsiteX710" fmla="*/ 529300 w 806189"/>
                  <a:gd name="connsiteY710" fmla="*/ 115729 h 934888"/>
                  <a:gd name="connsiteX711" fmla="*/ 529300 w 806189"/>
                  <a:gd name="connsiteY711" fmla="*/ 115592 h 934888"/>
                  <a:gd name="connsiteX712" fmla="*/ 527929 w 806189"/>
                  <a:gd name="connsiteY712" fmla="*/ 126976 h 934888"/>
                  <a:gd name="connsiteX713" fmla="*/ 527929 w 806189"/>
                  <a:gd name="connsiteY713" fmla="*/ 126839 h 934888"/>
                  <a:gd name="connsiteX714" fmla="*/ 527929 w 806189"/>
                  <a:gd name="connsiteY714" fmla="*/ 126976 h 934888"/>
                  <a:gd name="connsiteX715" fmla="*/ 527929 w 806189"/>
                  <a:gd name="connsiteY715" fmla="*/ 127525 h 934888"/>
                  <a:gd name="connsiteX716" fmla="*/ 527929 w 806189"/>
                  <a:gd name="connsiteY716" fmla="*/ 127250 h 934888"/>
                  <a:gd name="connsiteX717" fmla="*/ 528478 w 806189"/>
                  <a:gd name="connsiteY717" fmla="*/ 144258 h 934888"/>
                  <a:gd name="connsiteX718" fmla="*/ 528478 w 806189"/>
                  <a:gd name="connsiteY718" fmla="*/ 143572 h 934888"/>
                  <a:gd name="connsiteX719" fmla="*/ 531495 w 806189"/>
                  <a:gd name="connsiteY719" fmla="*/ 166890 h 934888"/>
                  <a:gd name="connsiteX720" fmla="*/ 534101 w 806189"/>
                  <a:gd name="connsiteY720" fmla="*/ 180194 h 934888"/>
                  <a:gd name="connsiteX721" fmla="*/ 538627 w 806189"/>
                  <a:gd name="connsiteY721" fmla="*/ 197065 h 934888"/>
                  <a:gd name="connsiteX722" fmla="*/ 538765 w 806189"/>
                  <a:gd name="connsiteY722" fmla="*/ 197339 h 934888"/>
                  <a:gd name="connsiteX723" fmla="*/ 543977 w 806189"/>
                  <a:gd name="connsiteY723" fmla="*/ 203786 h 934888"/>
                  <a:gd name="connsiteX724" fmla="*/ 553303 w 806189"/>
                  <a:gd name="connsiteY724" fmla="*/ 215856 h 934888"/>
                  <a:gd name="connsiteX725" fmla="*/ 570997 w 806189"/>
                  <a:gd name="connsiteY725" fmla="*/ 241505 h 934888"/>
                  <a:gd name="connsiteX726" fmla="*/ 597195 w 806189"/>
                  <a:gd name="connsiteY726" fmla="*/ 294311 h 934888"/>
                  <a:gd name="connsiteX727" fmla="*/ 600898 w 806189"/>
                  <a:gd name="connsiteY727" fmla="*/ 308164 h 934888"/>
                  <a:gd name="connsiteX728" fmla="*/ 602132 w 806189"/>
                  <a:gd name="connsiteY728" fmla="*/ 318863 h 934888"/>
                  <a:gd name="connsiteX729" fmla="*/ 601584 w 806189"/>
                  <a:gd name="connsiteY729" fmla="*/ 324212 h 934888"/>
                  <a:gd name="connsiteX730" fmla="*/ 600624 w 806189"/>
                  <a:gd name="connsiteY730" fmla="*/ 327092 h 934888"/>
                  <a:gd name="connsiteX731" fmla="*/ 596509 w 806189"/>
                  <a:gd name="connsiteY731" fmla="*/ 332167 h 934888"/>
                  <a:gd name="connsiteX732" fmla="*/ 591434 w 806189"/>
                  <a:gd name="connsiteY732" fmla="*/ 332990 h 934888"/>
                  <a:gd name="connsiteX733" fmla="*/ 586222 w 806189"/>
                  <a:gd name="connsiteY733" fmla="*/ 331207 h 934888"/>
                  <a:gd name="connsiteX734" fmla="*/ 583890 w 806189"/>
                  <a:gd name="connsiteY734" fmla="*/ 329287 h 934888"/>
                  <a:gd name="connsiteX735" fmla="*/ 580735 w 806189"/>
                  <a:gd name="connsiteY735" fmla="*/ 325995 h 934888"/>
                  <a:gd name="connsiteX736" fmla="*/ 577718 w 806189"/>
                  <a:gd name="connsiteY736" fmla="*/ 321880 h 934888"/>
                  <a:gd name="connsiteX737" fmla="*/ 573329 w 806189"/>
                  <a:gd name="connsiteY737" fmla="*/ 314748 h 934888"/>
                  <a:gd name="connsiteX738" fmla="*/ 568391 w 806189"/>
                  <a:gd name="connsiteY738" fmla="*/ 305833 h 934888"/>
                  <a:gd name="connsiteX739" fmla="*/ 562768 w 806189"/>
                  <a:gd name="connsiteY739" fmla="*/ 295134 h 934888"/>
                  <a:gd name="connsiteX740" fmla="*/ 558379 w 806189"/>
                  <a:gd name="connsiteY740" fmla="*/ 286082 h 934888"/>
                  <a:gd name="connsiteX741" fmla="*/ 554675 w 806189"/>
                  <a:gd name="connsiteY741" fmla="*/ 277715 h 934888"/>
                  <a:gd name="connsiteX742" fmla="*/ 549737 w 806189"/>
                  <a:gd name="connsiteY742" fmla="*/ 265645 h 934888"/>
                  <a:gd name="connsiteX743" fmla="*/ 546308 w 806189"/>
                  <a:gd name="connsiteY743" fmla="*/ 255906 h 934888"/>
                  <a:gd name="connsiteX744" fmla="*/ 543291 w 806189"/>
                  <a:gd name="connsiteY744" fmla="*/ 247265 h 934888"/>
                  <a:gd name="connsiteX745" fmla="*/ 539176 w 806189"/>
                  <a:gd name="connsiteY745" fmla="*/ 234098 h 934888"/>
                  <a:gd name="connsiteX746" fmla="*/ 532592 w 806189"/>
                  <a:gd name="connsiteY746" fmla="*/ 212290 h 934888"/>
                  <a:gd name="connsiteX747" fmla="*/ 530398 w 806189"/>
                  <a:gd name="connsiteY747" fmla="*/ 204609 h 934888"/>
                  <a:gd name="connsiteX748" fmla="*/ 529575 w 806189"/>
                  <a:gd name="connsiteY748" fmla="*/ 201591 h 934888"/>
                  <a:gd name="connsiteX749" fmla="*/ 528615 w 806189"/>
                  <a:gd name="connsiteY749" fmla="*/ 200494 h 934888"/>
                  <a:gd name="connsiteX750" fmla="*/ 528752 w 806189"/>
                  <a:gd name="connsiteY750" fmla="*/ 200631 h 934888"/>
                  <a:gd name="connsiteX751" fmla="*/ 528340 w 806189"/>
                  <a:gd name="connsiteY751" fmla="*/ 200219 h 934888"/>
                  <a:gd name="connsiteX752" fmla="*/ 528340 w 806189"/>
                  <a:gd name="connsiteY752" fmla="*/ 200219 h 934888"/>
                  <a:gd name="connsiteX753" fmla="*/ 528340 w 806189"/>
                  <a:gd name="connsiteY753" fmla="*/ 200219 h 934888"/>
                  <a:gd name="connsiteX754" fmla="*/ 517230 w 806189"/>
                  <a:gd name="connsiteY754" fmla="*/ 187738 h 934888"/>
                  <a:gd name="connsiteX755" fmla="*/ 509961 w 806189"/>
                  <a:gd name="connsiteY755" fmla="*/ 179508 h 934888"/>
                  <a:gd name="connsiteX756" fmla="*/ 506669 w 806189"/>
                  <a:gd name="connsiteY756" fmla="*/ 175805 h 934888"/>
                  <a:gd name="connsiteX757" fmla="*/ 492679 w 806189"/>
                  <a:gd name="connsiteY757" fmla="*/ 161540 h 934888"/>
                  <a:gd name="connsiteX758" fmla="*/ 486781 w 806189"/>
                  <a:gd name="connsiteY758" fmla="*/ 155505 h 934888"/>
                  <a:gd name="connsiteX759" fmla="*/ 469499 w 806189"/>
                  <a:gd name="connsiteY759" fmla="*/ 139458 h 934888"/>
                  <a:gd name="connsiteX760" fmla="*/ 464287 w 806189"/>
                  <a:gd name="connsiteY760" fmla="*/ 135343 h 934888"/>
                  <a:gd name="connsiteX761" fmla="*/ 464424 w 806189"/>
                  <a:gd name="connsiteY761" fmla="*/ 135343 h 934888"/>
                  <a:gd name="connsiteX762" fmla="*/ 457703 w 806189"/>
                  <a:gd name="connsiteY762" fmla="*/ 131502 h 934888"/>
                  <a:gd name="connsiteX763" fmla="*/ 456606 w 806189"/>
                  <a:gd name="connsiteY763" fmla="*/ 131091 h 934888"/>
                  <a:gd name="connsiteX764" fmla="*/ 455234 w 806189"/>
                  <a:gd name="connsiteY764" fmla="*/ 130679 h 934888"/>
                  <a:gd name="connsiteX765" fmla="*/ 454548 w 806189"/>
                  <a:gd name="connsiteY765" fmla="*/ 130679 h 934888"/>
                  <a:gd name="connsiteX766" fmla="*/ 454000 w 806189"/>
                  <a:gd name="connsiteY766" fmla="*/ 130816 h 934888"/>
                  <a:gd name="connsiteX767" fmla="*/ 454000 w 806189"/>
                  <a:gd name="connsiteY767" fmla="*/ 130816 h 934888"/>
                  <a:gd name="connsiteX768" fmla="*/ 452354 w 806189"/>
                  <a:gd name="connsiteY768" fmla="*/ 131228 h 934888"/>
                  <a:gd name="connsiteX769" fmla="*/ 452902 w 806189"/>
                  <a:gd name="connsiteY769" fmla="*/ 131091 h 934888"/>
                  <a:gd name="connsiteX770" fmla="*/ 451668 w 806189"/>
                  <a:gd name="connsiteY770" fmla="*/ 131639 h 934888"/>
                  <a:gd name="connsiteX771" fmla="*/ 450433 w 806189"/>
                  <a:gd name="connsiteY771" fmla="*/ 132325 h 934888"/>
                  <a:gd name="connsiteX772" fmla="*/ 449473 w 806189"/>
                  <a:gd name="connsiteY772" fmla="*/ 133011 h 934888"/>
                  <a:gd name="connsiteX773" fmla="*/ 449062 w 806189"/>
                  <a:gd name="connsiteY773" fmla="*/ 133560 h 934888"/>
                  <a:gd name="connsiteX774" fmla="*/ 448650 w 806189"/>
                  <a:gd name="connsiteY774" fmla="*/ 134108 h 934888"/>
                  <a:gd name="connsiteX775" fmla="*/ 447965 w 806189"/>
                  <a:gd name="connsiteY775" fmla="*/ 135480 h 934888"/>
                  <a:gd name="connsiteX776" fmla="*/ 447142 w 806189"/>
                  <a:gd name="connsiteY776" fmla="*/ 138635 h 934888"/>
                  <a:gd name="connsiteX777" fmla="*/ 447142 w 806189"/>
                  <a:gd name="connsiteY777" fmla="*/ 138635 h 934888"/>
                  <a:gd name="connsiteX778" fmla="*/ 446182 w 806189"/>
                  <a:gd name="connsiteY778" fmla="*/ 147139 h 934888"/>
                  <a:gd name="connsiteX779" fmla="*/ 446182 w 806189"/>
                  <a:gd name="connsiteY779" fmla="*/ 147001 h 934888"/>
                  <a:gd name="connsiteX780" fmla="*/ 446319 w 806189"/>
                  <a:gd name="connsiteY780" fmla="*/ 156740 h 934888"/>
                  <a:gd name="connsiteX781" fmla="*/ 449748 w 806189"/>
                  <a:gd name="connsiteY781" fmla="*/ 178960 h 934888"/>
                  <a:gd name="connsiteX782" fmla="*/ 449611 w 806189"/>
                  <a:gd name="connsiteY782" fmla="*/ 178411 h 934888"/>
                  <a:gd name="connsiteX783" fmla="*/ 462641 w 806189"/>
                  <a:gd name="connsiteY783" fmla="*/ 223674 h 934888"/>
                  <a:gd name="connsiteX784" fmla="*/ 462504 w 806189"/>
                  <a:gd name="connsiteY784" fmla="*/ 223125 h 934888"/>
                  <a:gd name="connsiteX785" fmla="*/ 468813 w 806189"/>
                  <a:gd name="connsiteY785" fmla="*/ 240270 h 934888"/>
                  <a:gd name="connsiteX786" fmla="*/ 473614 w 806189"/>
                  <a:gd name="connsiteY786" fmla="*/ 252615 h 934888"/>
                  <a:gd name="connsiteX787" fmla="*/ 478688 w 806189"/>
                  <a:gd name="connsiteY787" fmla="*/ 263999 h 934888"/>
                  <a:gd name="connsiteX788" fmla="*/ 490210 w 806189"/>
                  <a:gd name="connsiteY788" fmla="*/ 289648 h 934888"/>
                  <a:gd name="connsiteX789" fmla="*/ 495696 w 806189"/>
                  <a:gd name="connsiteY789" fmla="*/ 294723 h 934888"/>
                  <a:gd name="connsiteX790" fmla="*/ 499400 w 806189"/>
                  <a:gd name="connsiteY790" fmla="*/ 298152 h 934888"/>
                  <a:gd name="connsiteX791" fmla="*/ 507629 w 806189"/>
                  <a:gd name="connsiteY791" fmla="*/ 306793 h 934888"/>
                  <a:gd name="connsiteX792" fmla="*/ 524500 w 806189"/>
                  <a:gd name="connsiteY792" fmla="*/ 324486 h 934888"/>
                  <a:gd name="connsiteX793" fmla="*/ 533278 w 806189"/>
                  <a:gd name="connsiteY793" fmla="*/ 334499 h 934888"/>
                  <a:gd name="connsiteX794" fmla="*/ 543016 w 806189"/>
                  <a:gd name="connsiteY794" fmla="*/ 346295 h 934888"/>
                  <a:gd name="connsiteX795" fmla="*/ 560161 w 806189"/>
                  <a:gd name="connsiteY795" fmla="*/ 371258 h 934888"/>
                  <a:gd name="connsiteX796" fmla="*/ 565237 w 806189"/>
                  <a:gd name="connsiteY796" fmla="*/ 381682 h 934888"/>
                  <a:gd name="connsiteX797" fmla="*/ 567842 w 806189"/>
                  <a:gd name="connsiteY797" fmla="*/ 391283 h 934888"/>
                  <a:gd name="connsiteX798" fmla="*/ 567980 w 806189"/>
                  <a:gd name="connsiteY798" fmla="*/ 394712 h 934888"/>
                  <a:gd name="connsiteX799" fmla="*/ 567431 w 806189"/>
                  <a:gd name="connsiteY799" fmla="*/ 397867 h 934888"/>
                  <a:gd name="connsiteX800" fmla="*/ 565648 w 806189"/>
                  <a:gd name="connsiteY800" fmla="*/ 401159 h 934888"/>
                  <a:gd name="connsiteX801" fmla="*/ 563316 w 806189"/>
                  <a:gd name="connsiteY801" fmla="*/ 403353 h 934888"/>
                  <a:gd name="connsiteX802" fmla="*/ 561670 w 806189"/>
                  <a:gd name="connsiteY802" fmla="*/ 404176 h 934888"/>
                  <a:gd name="connsiteX803" fmla="*/ 559064 w 806189"/>
                  <a:gd name="connsiteY803" fmla="*/ 404588 h 934888"/>
                  <a:gd name="connsiteX804" fmla="*/ 552343 w 806189"/>
                  <a:gd name="connsiteY804" fmla="*/ 402805 h 934888"/>
                  <a:gd name="connsiteX805" fmla="*/ 546583 w 806189"/>
                  <a:gd name="connsiteY805" fmla="*/ 398416 h 934888"/>
                  <a:gd name="connsiteX806" fmla="*/ 538079 w 806189"/>
                  <a:gd name="connsiteY806" fmla="*/ 388403 h 934888"/>
                  <a:gd name="connsiteX807" fmla="*/ 528203 w 806189"/>
                  <a:gd name="connsiteY807" fmla="*/ 374550 h 934888"/>
                  <a:gd name="connsiteX808" fmla="*/ 522305 w 806189"/>
                  <a:gd name="connsiteY808" fmla="*/ 365909 h 934888"/>
                  <a:gd name="connsiteX809" fmla="*/ 515584 w 806189"/>
                  <a:gd name="connsiteY809" fmla="*/ 355210 h 934888"/>
                  <a:gd name="connsiteX810" fmla="*/ 511058 w 806189"/>
                  <a:gd name="connsiteY810" fmla="*/ 347941 h 934888"/>
                  <a:gd name="connsiteX811" fmla="*/ 498165 w 806189"/>
                  <a:gd name="connsiteY811" fmla="*/ 325584 h 934888"/>
                  <a:gd name="connsiteX812" fmla="*/ 495696 w 806189"/>
                  <a:gd name="connsiteY812" fmla="*/ 320783 h 934888"/>
                  <a:gd name="connsiteX813" fmla="*/ 488427 w 806189"/>
                  <a:gd name="connsiteY813" fmla="*/ 306656 h 934888"/>
                  <a:gd name="connsiteX814" fmla="*/ 483763 w 806189"/>
                  <a:gd name="connsiteY814" fmla="*/ 297603 h 934888"/>
                  <a:gd name="connsiteX815" fmla="*/ 483215 w 806189"/>
                  <a:gd name="connsiteY815" fmla="*/ 296506 h 934888"/>
                  <a:gd name="connsiteX816" fmla="*/ 480334 w 806189"/>
                  <a:gd name="connsiteY816" fmla="*/ 293900 h 934888"/>
                  <a:gd name="connsiteX817" fmla="*/ 465521 w 806189"/>
                  <a:gd name="connsiteY817" fmla="*/ 280321 h 934888"/>
                  <a:gd name="connsiteX818" fmla="*/ 450571 w 806189"/>
                  <a:gd name="connsiteY818" fmla="*/ 268388 h 934888"/>
                  <a:gd name="connsiteX819" fmla="*/ 442478 w 806189"/>
                  <a:gd name="connsiteY819" fmla="*/ 262079 h 934888"/>
                  <a:gd name="connsiteX820" fmla="*/ 429174 w 806189"/>
                  <a:gd name="connsiteY820" fmla="*/ 252615 h 934888"/>
                  <a:gd name="connsiteX821" fmla="*/ 429174 w 806189"/>
                  <a:gd name="connsiteY821" fmla="*/ 252615 h 934888"/>
                  <a:gd name="connsiteX822" fmla="*/ 405719 w 806189"/>
                  <a:gd name="connsiteY822" fmla="*/ 238350 h 934888"/>
                  <a:gd name="connsiteX823" fmla="*/ 406268 w 806189"/>
                  <a:gd name="connsiteY823" fmla="*/ 238624 h 934888"/>
                  <a:gd name="connsiteX824" fmla="*/ 395432 w 806189"/>
                  <a:gd name="connsiteY824" fmla="*/ 234098 h 934888"/>
                  <a:gd name="connsiteX825" fmla="*/ 391455 w 806189"/>
                  <a:gd name="connsiteY825" fmla="*/ 233138 h 934888"/>
                  <a:gd name="connsiteX826" fmla="*/ 392140 w 806189"/>
                  <a:gd name="connsiteY826" fmla="*/ 233275 h 934888"/>
                  <a:gd name="connsiteX827" fmla="*/ 390083 w 806189"/>
                  <a:gd name="connsiteY827" fmla="*/ 233001 h 934888"/>
                  <a:gd name="connsiteX828" fmla="*/ 386654 w 806189"/>
                  <a:gd name="connsiteY828" fmla="*/ 233001 h 934888"/>
                  <a:gd name="connsiteX829" fmla="*/ 386928 w 806189"/>
                  <a:gd name="connsiteY829" fmla="*/ 233001 h 934888"/>
                  <a:gd name="connsiteX830" fmla="*/ 383088 w 806189"/>
                  <a:gd name="connsiteY830" fmla="*/ 233549 h 934888"/>
                  <a:gd name="connsiteX831" fmla="*/ 383499 w 806189"/>
                  <a:gd name="connsiteY831" fmla="*/ 233412 h 934888"/>
                  <a:gd name="connsiteX832" fmla="*/ 381716 w 806189"/>
                  <a:gd name="connsiteY832" fmla="*/ 233824 h 934888"/>
                  <a:gd name="connsiteX833" fmla="*/ 380208 w 806189"/>
                  <a:gd name="connsiteY833" fmla="*/ 234372 h 934888"/>
                  <a:gd name="connsiteX834" fmla="*/ 380482 w 806189"/>
                  <a:gd name="connsiteY834" fmla="*/ 234235 h 934888"/>
                  <a:gd name="connsiteX835" fmla="*/ 379247 w 806189"/>
                  <a:gd name="connsiteY835" fmla="*/ 234921 h 934888"/>
                  <a:gd name="connsiteX836" fmla="*/ 378150 w 806189"/>
                  <a:gd name="connsiteY836" fmla="*/ 235744 h 934888"/>
                  <a:gd name="connsiteX837" fmla="*/ 376367 w 806189"/>
                  <a:gd name="connsiteY837" fmla="*/ 237527 h 934888"/>
                  <a:gd name="connsiteX838" fmla="*/ 376367 w 806189"/>
                  <a:gd name="connsiteY838" fmla="*/ 237527 h 934888"/>
                  <a:gd name="connsiteX839" fmla="*/ 374035 w 806189"/>
                  <a:gd name="connsiteY839" fmla="*/ 240544 h 934888"/>
                  <a:gd name="connsiteX840" fmla="*/ 374310 w 806189"/>
                  <a:gd name="connsiteY840" fmla="*/ 240133 h 934888"/>
                  <a:gd name="connsiteX841" fmla="*/ 372252 w 806189"/>
                  <a:gd name="connsiteY841" fmla="*/ 243562 h 934888"/>
                  <a:gd name="connsiteX842" fmla="*/ 372527 w 806189"/>
                  <a:gd name="connsiteY842" fmla="*/ 243013 h 934888"/>
                  <a:gd name="connsiteX843" fmla="*/ 371155 w 806189"/>
                  <a:gd name="connsiteY843" fmla="*/ 246168 h 934888"/>
                  <a:gd name="connsiteX844" fmla="*/ 369509 w 806189"/>
                  <a:gd name="connsiteY844" fmla="*/ 252340 h 934888"/>
                  <a:gd name="connsiteX845" fmla="*/ 368823 w 806189"/>
                  <a:gd name="connsiteY845" fmla="*/ 258101 h 934888"/>
                  <a:gd name="connsiteX846" fmla="*/ 368823 w 806189"/>
                  <a:gd name="connsiteY846" fmla="*/ 257964 h 934888"/>
                  <a:gd name="connsiteX847" fmla="*/ 368823 w 806189"/>
                  <a:gd name="connsiteY847" fmla="*/ 258238 h 934888"/>
                  <a:gd name="connsiteX848" fmla="*/ 368823 w 806189"/>
                  <a:gd name="connsiteY848" fmla="*/ 258650 h 934888"/>
                  <a:gd name="connsiteX849" fmla="*/ 368823 w 806189"/>
                  <a:gd name="connsiteY849" fmla="*/ 258512 h 934888"/>
                  <a:gd name="connsiteX850" fmla="*/ 368823 w 806189"/>
                  <a:gd name="connsiteY850" fmla="*/ 271680 h 934888"/>
                  <a:gd name="connsiteX851" fmla="*/ 368823 w 806189"/>
                  <a:gd name="connsiteY851" fmla="*/ 271405 h 934888"/>
                  <a:gd name="connsiteX852" fmla="*/ 368823 w 806189"/>
                  <a:gd name="connsiteY852" fmla="*/ 271954 h 934888"/>
                  <a:gd name="connsiteX853" fmla="*/ 368823 w 806189"/>
                  <a:gd name="connsiteY853" fmla="*/ 272092 h 934888"/>
                  <a:gd name="connsiteX854" fmla="*/ 368823 w 806189"/>
                  <a:gd name="connsiteY854" fmla="*/ 271954 h 934888"/>
                  <a:gd name="connsiteX855" fmla="*/ 371292 w 806189"/>
                  <a:gd name="connsiteY855" fmla="*/ 288413 h 934888"/>
                  <a:gd name="connsiteX856" fmla="*/ 371292 w 806189"/>
                  <a:gd name="connsiteY856" fmla="*/ 288139 h 934888"/>
                  <a:gd name="connsiteX857" fmla="*/ 375270 w 806189"/>
                  <a:gd name="connsiteY857" fmla="*/ 304598 h 934888"/>
                  <a:gd name="connsiteX858" fmla="*/ 381168 w 806189"/>
                  <a:gd name="connsiteY858" fmla="*/ 323527 h 934888"/>
                  <a:gd name="connsiteX859" fmla="*/ 381031 w 806189"/>
                  <a:gd name="connsiteY859" fmla="*/ 323252 h 934888"/>
                  <a:gd name="connsiteX860" fmla="*/ 392552 w 806189"/>
                  <a:gd name="connsiteY860" fmla="*/ 353564 h 934888"/>
                  <a:gd name="connsiteX861" fmla="*/ 398313 w 806189"/>
                  <a:gd name="connsiteY861" fmla="*/ 366732 h 934888"/>
                  <a:gd name="connsiteX862" fmla="*/ 426430 w 806189"/>
                  <a:gd name="connsiteY862" fmla="*/ 391009 h 934888"/>
                  <a:gd name="connsiteX863" fmla="*/ 432466 w 806189"/>
                  <a:gd name="connsiteY863" fmla="*/ 396633 h 934888"/>
                  <a:gd name="connsiteX864" fmla="*/ 442890 w 806189"/>
                  <a:gd name="connsiteY864" fmla="*/ 406782 h 934888"/>
                  <a:gd name="connsiteX865" fmla="*/ 462641 w 806189"/>
                  <a:gd name="connsiteY865" fmla="*/ 428865 h 934888"/>
                  <a:gd name="connsiteX866" fmla="*/ 478277 w 806189"/>
                  <a:gd name="connsiteY866" fmla="*/ 450262 h 934888"/>
                  <a:gd name="connsiteX867" fmla="*/ 484312 w 806189"/>
                  <a:gd name="connsiteY867" fmla="*/ 460823 h 934888"/>
                  <a:gd name="connsiteX868" fmla="*/ 485684 w 806189"/>
                  <a:gd name="connsiteY868" fmla="*/ 465075 h 934888"/>
                  <a:gd name="connsiteX869" fmla="*/ 486232 w 806189"/>
                  <a:gd name="connsiteY869" fmla="*/ 469602 h 934888"/>
                  <a:gd name="connsiteX870" fmla="*/ 485684 w 806189"/>
                  <a:gd name="connsiteY870" fmla="*/ 472071 h 934888"/>
                  <a:gd name="connsiteX871" fmla="*/ 484861 w 806189"/>
                  <a:gd name="connsiteY871" fmla="*/ 473716 h 934888"/>
                  <a:gd name="connsiteX872" fmla="*/ 480609 w 806189"/>
                  <a:gd name="connsiteY872" fmla="*/ 476597 h 934888"/>
                  <a:gd name="connsiteX873" fmla="*/ 474574 w 806189"/>
                  <a:gd name="connsiteY873" fmla="*/ 477008 h 934888"/>
                  <a:gd name="connsiteX874" fmla="*/ 471282 w 806189"/>
                  <a:gd name="connsiteY874" fmla="*/ 475911 h 934888"/>
                  <a:gd name="connsiteX875" fmla="*/ 464835 w 806189"/>
                  <a:gd name="connsiteY875" fmla="*/ 472619 h 934888"/>
                  <a:gd name="connsiteX876" fmla="*/ 450982 w 806189"/>
                  <a:gd name="connsiteY876" fmla="*/ 461235 h 934888"/>
                  <a:gd name="connsiteX877" fmla="*/ 441930 w 806189"/>
                  <a:gd name="connsiteY877" fmla="*/ 452594 h 934888"/>
                  <a:gd name="connsiteX878" fmla="*/ 431917 w 806189"/>
                  <a:gd name="connsiteY878" fmla="*/ 441895 h 934888"/>
                  <a:gd name="connsiteX879" fmla="*/ 424099 w 806189"/>
                  <a:gd name="connsiteY879" fmla="*/ 432294 h 934888"/>
                  <a:gd name="connsiteX880" fmla="*/ 407640 w 806189"/>
                  <a:gd name="connsiteY880" fmla="*/ 407331 h 934888"/>
                  <a:gd name="connsiteX881" fmla="*/ 389946 w 806189"/>
                  <a:gd name="connsiteY881" fmla="*/ 372630 h 934888"/>
                  <a:gd name="connsiteX882" fmla="*/ 382402 w 806189"/>
                  <a:gd name="connsiteY882" fmla="*/ 366595 h 934888"/>
                  <a:gd name="connsiteX883" fmla="*/ 363063 w 806189"/>
                  <a:gd name="connsiteY883" fmla="*/ 351095 h 934888"/>
                  <a:gd name="connsiteX884" fmla="*/ 349209 w 806189"/>
                  <a:gd name="connsiteY884" fmla="*/ 340534 h 934888"/>
                  <a:gd name="connsiteX885" fmla="*/ 331653 w 806189"/>
                  <a:gd name="connsiteY885" fmla="*/ 327504 h 934888"/>
                  <a:gd name="connsiteX886" fmla="*/ 331653 w 806189"/>
                  <a:gd name="connsiteY886" fmla="*/ 327504 h 934888"/>
                  <a:gd name="connsiteX887" fmla="*/ 331516 w 806189"/>
                  <a:gd name="connsiteY887" fmla="*/ 327504 h 934888"/>
                  <a:gd name="connsiteX888" fmla="*/ 331104 w 806189"/>
                  <a:gd name="connsiteY888" fmla="*/ 327230 h 934888"/>
                  <a:gd name="connsiteX889" fmla="*/ 331241 w 806189"/>
                  <a:gd name="connsiteY889" fmla="*/ 327230 h 934888"/>
                  <a:gd name="connsiteX890" fmla="*/ 319857 w 806189"/>
                  <a:gd name="connsiteY890" fmla="*/ 319960 h 934888"/>
                  <a:gd name="connsiteX891" fmla="*/ 320406 w 806189"/>
                  <a:gd name="connsiteY891" fmla="*/ 320234 h 934888"/>
                  <a:gd name="connsiteX892" fmla="*/ 316291 w 806189"/>
                  <a:gd name="connsiteY892" fmla="*/ 318451 h 934888"/>
                  <a:gd name="connsiteX893" fmla="*/ 316565 w 806189"/>
                  <a:gd name="connsiteY893" fmla="*/ 318589 h 934888"/>
                  <a:gd name="connsiteX894" fmla="*/ 310805 w 806189"/>
                  <a:gd name="connsiteY894" fmla="*/ 316943 h 934888"/>
                  <a:gd name="connsiteX895" fmla="*/ 311490 w 806189"/>
                  <a:gd name="connsiteY895" fmla="*/ 317080 h 934888"/>
                  <a:gd name="connsiteX896" fmla="*/ 309707 w 806189"/>
                  <a:gd name="connsiteY896" fmla="*/ 316805 h 934888"/>
                  <a:gd name="connsiteX897" fmla="*/ 308747 w 806189"/>
                  <a:gd name="connsiteY897" fmla="*/ 316805 h 934888"/>
                  <a:gd name="connsiteX898" fmla="*/ 308336 w 806189"/>
                  <a:gd name="connsiteY898" fmla="*/ 316943 h 934888"/>
                  <a:gd name="connsiteX899" fmla="*/ 308199 w 806189"/>
                  <a:gd name="connsiteY899" fmla="*/ 317080 h 934888"/>
                  <a:gd name="connsiteX900" fmla="*/ 307376 w 806189"/>
                  <a:gd name="connsiteY900" fmla="*/ 317766 h 934888"/>
                  <a:gd name="connsiteX901" fmla="*/ 307376 w 806189"/>
                  <a:gd name="connsiteY901" fmla="*/ 317766 h 934888"/>
                  <a:gd name="connsiteX902" fmla="*/ 306827 w 806189"/>
                  <a:gd name="connsiteY902" fmla="*/ 318451 h 934888"/>
                  <a:gd name="connsiteX903" fmla="*/ 306004 w 806189"/>
                  <a:gd name="connsiteY903" fmla="*/ 319823 h 934888"/>
                  <a:gd name="connsiteX904" fmla="*/ 306004 w 806189"/>
                  <a:gd name="connsiteY904" fmla="*/ 319686 h 934888"/>
                  <a:gd name="connsiteX905" fmla="*/ 305044 w 806189"/>
                  <a:gd name="connsiteY905" fmla="*/ 322018 h 934888"/>
                  <a:gd name="connsiteX906" fmla="*/ 304770 w 806189"/>
                  <a:gd name="connsiteY906" fmla="*/ 323663 h 934888"/>
                  <a:gd name="connsiteX907" fmla="*/ 304632 w 806189"/>
                  <a:gd name="connsiteY907" fmla="*/ 325035 h 934888"/>
                  <a:gd name="connsiteX908" fmla="*/ 304632 w 806189"/>
                  <a:gd name="connsiteY908" fmla="*/ 325035 h 934888"/>
                  <a:gd name="connsiteX909" fmla="*/ 304632 w 806189"/>
                  <a:gd name="connsiteY909" fmla="*/ 327230 h 934888"/>
                  <a:gd name="connsiteX910" fmla="*/ 305593 w 806189"/>
                  <a:gd name="connsiteY910" fmla="*/ 333676 h 934888"/>
                  <a:gd name="connsiteX911" fmla="*/ 305455 w 806189"/>
                  <a:gd name="connsiteY911" fmla="*/ 333127 h 934888"/>
                  <a:gd name="connsiteX912" fmla="*/ 308610 w 806189"/>
                  <a:gd name="connsiteY912" fmla="*/ 347255 h 934888"/>
                  <a:gd name="connsiteX913" fmla="*/ 312862 w 806189"/>
                  <a:gd name="connsiteY913" fmla="*/ 360971 h 934888"/>
                  <a:gd name="connsiteX914" fmla="*/ 312862 w 806189"/>
                  <a:gd name="connsiteY914" fmla="*/ 360834 h 934888"/>
                  <a:gd name="connsiteX915" fmla="*/ 321092 w 806189"/>
                  <a:gd name="connsiteY915" fmla="*/ 382094 h 934888"/>
                  <a:gd name="connsiteX916" fmla="*/ 330967 w 806189"/>
                  <a:gd name="connsiteY916" fmla="*/ 403079 h 934888"/>
                  <a:gd name="connsiteX917" fmla="*/ 330830 w 806189"/>
                  <a:gd name="connsiteY917" fmla="*/ 402805 h 934888"/>
                  <a:gd name="connsiteX918" fmla="*/ 349621 w 806189"/>
                  <a:gd name="connsiteY918" fmla="*/ 436272 h 934888"/>
                  <a:gd name="connsiteX919" fmla="*/ 357988 w 806189"/>
                  <a:gd name="connsiteY919" fmla="*/ 443267 h 934888"/>
                  <a:gd name="connsiteX920" fmla="*/ 387614 w 806189"/>
                  <a:gd name="connsiteY920" fmla="*/ 468642 h 934888"/>
                  <a:gd name="connsiteX921" fmla="*/ 398998 w 806189"/>
                  <a:gd name="connsiteY921" fmla="*/ 478517 h 934888"/>
                  <a:gd name="connsiteX922" fmla="*/ 404348 w 806189"/>
                  <a:gd name="connsiteY922" fmla="*/ 483318 h 934888"/>
                  <a:gd name="connsiteX923" fmla="*/ 414360 w 806189"/>
                  <a:gd name="connsiteY923" fmla="*/ 493056 h 934888"/>
                  <a:gd name="connsiteX924" fmla="*/ 428899 w 806189"/>
                  <a:gd name="connsiteY924" fmla="*/ 508555 h 934888"/>
                  <a:gd name="connsiteX925" fmla="*/ 437540 w 806189"/>
                  <a:gd name="connsiteY925" fmla="*/ 519528 h 934888"/>
                  <a:gd name="connsiteX926" fmla="*/ 442753 w 806189"/>
                  <a:gd name="connsiteY926" fmla="*/ 528169 h 934888"/>
                  <a:gd name="connsiteX927" fmla="*/ 446044 w 806189"/>
                  <a:gd name="connsiteY927" fmla="*/ 537633 h 934888"/>
                  <a:gd name="connsiteX928" fmla="*/ 445359 w 806189"/>
                  <a:gd name="connsiteY928" fmla="*/ 546274 h 934888"/>
                  <a:gd name="connsiteX929" fmla="*/ 441930 w 806189"/>
                  <a:gd name="connsiteY929" fmla="*/ 550252 h 934888"/>
                  <a:gd name="connsiteX930" fmla="*/ 439598 w 806189"/>
                  <a:gd name="connsiteY930" fmla="*/ 551486 h 934888"/>
                  <a:gd name="connsiteX931" fmla="*/ 436855 w 806189"/>
                  <a:gd name="connsiteY931" fmla="*/ 551898 h 934888"/>
                  <a:gd name="connsiteX932" fmla="*/ 433837 w 806189"/>
                  <a:gd name="connsiteY932" fmla="*/ 551623 h 934888"/>
                  <a:gd name="connsiteX933" fmla="*/ 430957 w 806189"/>
                  <a:gd name="connsiteY933" fmla="*/ 550800 h 934888"/>
                  <a:gd name="connsiteX934" fmla="*/ 426568 w 806189"/>
                  <a:gd name="connsiteY934" fmla="*/ 548606 h 934888"/>
                  <a:gd name="connsiteX935" fmla="*/ 421218 w 806189"/>
                  <a:gd name="connsiteY935" fmla="*/ 544765 h 934888"/>
                  <a:gd name="connsiteX936" fmla="*/ 411754 w 806189"/>
                  <a:gd name="connsiteY936" fmla="*/ 536399 h 934888"/>
                  <a:gd name="connsiteX937" fmla="*/ 403662 w 806189"/>
                  <a:gd name="connsiteY937" fmla="*/ 528443 h 934888"/>
                  <a:gd name="connsiteX938" fmla="*/ 401056 w 806189"/>
                  <a:gd name="connsiteY938" fmla="*/ 525563 h 934888"/>
                  <a:gd name="connsiteX939" fmla="*/ 396118 w 806189"/>
                  <a:gd name="connsiteY939" fmla="*/ 520077 h 934888"/>
                  <a:gd name="connsiteX940" fmla="*/ 389672 w 806189"/>
                  <a:gd name="connsiteY940" fmla="*/ 512122 h 934888"/>
                  <a:gd name="connsiteX941" fmla="*/ 384460 w 806189"/>
                  <a:gd name="connsiteY941" fmla="*/ 505400 h 934888"/>
                  <a:gd name="connsiteX942" fmla="*/ 375544 w 806189"/>
                  <a:gd name="connsiteY942" fmla="*/ 493330 h 934888"/>
                  <a:gd name="connsiteX943" fmla="*/ 371566 w 806189"/>
                  <a:gd name="connsiteY943" fmla="*/ 487707 h 934888"/>
                  <a:gd name="connsiteX944" fmla="*/ 362514 w 806189"/>
                  <a:gd name="connsiteY944" fmla="*/ 474539 h 934888"/>
                  <a:gd name="connsiteX945" fmla="*/ 352090 w 806189"/>
                  <a:gd name="connsiteY945" fmla="*/ 458355 h 934888"/>
                  <a:gd name="connsiteX946" fmla="*/ 344546 w 806189"/>
                  <a:gd name="connsiteY946" fmla="*/ 446559 h 934888"/>
                  <a:gd name="connsiteX947" fmla="*/ 342900 w 806189"/>
                  <a:gd name="connsiteY947" fmla="*/ 444090 h 934888"/>
                  <a:gd name="connsiteX948" fmla="*/ 340431 w 806189"/>
                  <a:gd name="connsiteY948" fmla="*/ 442033 h 934888"/>
                  <a:gd name="connsiteX949" fmla="*/ 331104 w 806189"/>
                  <a:gd name="connsiteY949" fmla="*/ 434352 h 934888"/>
                  <a:gd name="connsiteX950" fmla="*/ 327401 w 806189"/>
                  <a:gd name="connsiteY950" fmla="*/ 431197 h 934888"/>
                  <a:gd name="connsiteX951" fmla="*/ 310256 w 806189"/>
                  <a:gd name="connsiteY951" fmla="*/ 417755 h 934888"/>
                  <a:gd name="connsiteX952" fmla="*/ 298186 w 806189"/>
                  <a:gd name="connsiteY952" fmla="*/ 408565 h 934888"/>
                  <a:gd name="connsiteX953" fmla="*/ 276103 w 806189"/>
                  <a:gd name="connsiteY953" fmla="*/ 392381 h 934888"/>
                  <a:gd name="connsiteX954" fmla="*/ 276103 w 806189"/>
                  <a:gd name="connsiteY954" fmla="*/ 392381 h 934888"/>
                  <a:gd name="connsiteX955" fmla="*/ 276103 w 806189"/>
                  <a:gd name="connsiteY955" fmla="*/ 392381 h 934888"/>
                  <a:gd name="connsiteX956" fmla="*/ 275554 w 806189"/>
                  <a:gd name="connsiteY956" fmla="*/ 391969 h 934888"/>
                  <a:gd name="connsiteX957" fmla="*/ 275692 w 806189"/>
                  <a:gd name="connsiteY957" fmla="*/ 392107 h 934888"/>
                  <a:gd name="connsiteX958" fmla="*/ 263759 w 806189"/>
                  <a:gd name="connsiteY958" fmla="*/ 384837 h 934888"/>
                  <a:gd name="connsiteX959" fmla="*/ 262250 w 806189"/>
                  <a:gd name="connsiteY959" fmla="*/ 384151 h 934888"/>
                  <a:gd name="connsiteX960" fmla="*/ 262387 w 806189"/>
                  <a:gd name="connsiteY960" fmla="*/ 384151 h 934888"/>
                  <a:gd name="connsiteX961" fmla="*/ 258958 w 806189"/>
                  <a:gd name="connsiteY961" fmla="*/ 383191 h 934888"/>
                  <a:gd name="connsiteX962" fmla="*/ 259644 w 806189"/>
                  <a:gd name="connsiteY962" fmla="*/ 383328 h 934888"/>
                  <a:gd name="connsiteX963" fmla="*/ 255941 w 806189"/>
                  <a:gd name="connsiteY963" fmla="*/ 382917 h 934888"/>
                  <a:gd name="connsiteX964" fmla="*/ 256626 w 806189"/>
                  <a:gd name="connsiteY964" fmla="*/ 382917 h 934888"/>
                  <a:gd name="connsiteX965" fmla="*/ 255392 w 806189"/>
                  <a:gd name="connsiteY965" fmla="*/ 382917 h 934888"/>
                  <a:gd name="connsiteX966" fmla="*/ 254569 w 806189"/>
                  <a:gd name="connsiteY966" fmla="*/ 383054 h 934888"/>
                  <a:gd name="connsiteX967" fmla="*/ 254432 w 806189"/>
                  <a:gd name="connsiteY967" fmla="*/ 383054 h 934888"/>
                  <a:gd name="connsiteX968" fmla="*/ 254295 w 806189"/>
                  <a:gd name="connsiteY968" fmla="*/ 383191 h 934888"/>
                  <a:gd name="connsiteX969" fmla="*/ 253883 w 806189"/>
                  <a:gd name="connsiteY969" fmla="*/ 383740 h 934888"/>
                  <a:gd name="connsiteX970" fmla="*/ 253472 w 806189"/>
                  <a:gd name="connsiteY970" fmla="*/ 384562 h 934888"/>
                  <a:gd name="connsiteX971" fmla="*/ 252923 w 806189"/>
                  <a:gd name="connsiteY971" fmla="*/ 385934 h 934888"/>
                  <a:gd name="connsiteX972" fmla="*/ 253060 w 806189"/>
                  <a:gd name="connsiteY972" fmla="*/ 385249 h 934888"/>
                  <a:gd name="connsiteX973" fmla="*/ 252100 w 806189"/>
                  <a:gd name="connsiteY973" fmla="*/ 388540 h 934888"/>
                  <a:gd name="connsiteX974" fmla="*/ 252237 w 806189"/>
                  <a:gd name="connsiteY974" fmla="*/ 387854 h 934888"/>
                  <a:gd name="connsiteX975" fmla="*/ 251963 w 806189"/>
                  <a:gd name="connsiteY975" fmla="*/ 389226 h 934888"/>
                  <a:gd name="connsiteX976" fmla="*/ 251963 w 806189"/>
                  <a:gd name="connsiteY976" fmla="*/ 388678 h 934888"/>
                  <a:gd name="connsiteX977" fmla="*/ 251963 w 806189"/>
                  <a:gd name="connsiteY977" fmla="*/ 393066 h 934888"/>
                  <a:gd name="connsiteX978" fmla="*/ 251963 w 806189"/>
                  <a:gd name="connsiteY978" fmla="*/ 392381 h 934888"/>
                  <a:gd name="connsiteX979" fmla="*/ 252649 w 806189"/>
                  <a:gd name="connsiteY979" fmla="*/ 396907 h 934888"/>
                  <a:gd name="connsiteX980" fmla="*/ 252512 w 806189"/>
                  <a:gd name="connsiteY980" fmla="*/ 396358 h 934888"/>
                  <a:gd name="connsiteX981" fmla="*/ 256626 w 806189"/>
                  <a:gd name="connsiteY981" fmla="*/ 410074 h 934888"/>
                  <a:gd name="connsiteX982" fmla="*/ 256626 w 806189"/>
                  <a:gd name="connsiteY982" fmla="*/ 410074 h 934888"/>
                  <a:gd name="connsiteX983" fmla="*/ 271028 w 806189"/>
                  <a:gd name="connsiteY983" fmla="*/ 442170 h 934888"/>
                  <a:gd name="connsiteX984" fmla="*/ 270754 w 806189"/>
                  <a:gd name="connsiteY984" fmla="*/ 441621 h 934888"/>
                  <a:gd name="connsiteX985" fmla="*/ 298323 w 806189"/>
                  <a:gd name="connsiteY985" fmla="*/ 489078 h 934888"/>
                  <a:gd name="connsiteX986" fmla="*/ 298186 w 806189"/>
                  <a:gd name="connsiteY986" fmla="*/ 488941 h 934888"/>
                  <a:gd name="connsiteX987" fmla="*/ 314096 w 806189"/>
                  <a:gd name="connsiteY987" fmla="*/ 510201 h 934888"/>
                  <a:gd name="connsiteX988" fmla="*/ 336728 w 806189"/>
                  <a:gd name="connsiteY988" fmla="*/ 519802 h 934888"/>
                  <a:gd name="connsiteX989" fmla="*/ 352913 w 806189"/>
                  <a:gd name="connsiteY989" fmla="*/ 526797 h 934888"/>
                  <a:gd name="connsiteX990" fmla="*/ 378424 w 806189"/>
                  <a:gd name="connsiteY990" fmla="*/ 539416 h 934888"/>
                  <a:gd name="connsiteX991" fmla="*/ 390769 w 806189"/>
                  <a:gd name="connsiteY991" fmla="*/ 545863 h 934888"/>
                  <a:gd name="connsiteX992" fmla="*/ 404073 w 806189"/>
                  <a:gd name="connsiteY992" fmla="*/ 553818 h 934888"/>
                  <a:gd name="connsiteX993" fmla="*/ 415732 w 806189"/>
                  <a:gd name="connsiteY993" fmla="*/ 561910 h 934888"/>
                  <a:gd name="connsiteX994" fmla="*/ 422727 w 806189"/>
                  <a:gd name="connsiteY994" fmla="*/ 568906 h 934888"/>
                  <a:gd name="connsiteX995" fmla="*/ 425333 w 806189"/>
                  <a:gd name="connsiteY995" fmla="*/ 572883 h 934888"/>
                  <a:gd name="connsiteX996" fmla="*/ 426293 w 806189"/>
                  <a:gd name="connsiteY996" fmla="*/ 575764 h 934888"/>
                  <a:gd name="connsiteX997" fmla="*/ 425608 w 806189"/>
                  <a:gd name="connsiteY997" fmla="*/ 581661 h 934888"/>
                  <a:gd name="connsiteX998" fmla="*/ 422590 w 806189"/>
                  <a:gd name="connsiteY998" fmla="*/ 585776 h 934888"/>
                  <a:gd name="connsiteX999" fmla="*/ 419572 w 806189"/>
                  <a:gd name="connsiteY999" fmla="*/ 587285 h 934888"/>
                  <a:gd name="connsiteX1000" fmla="*/ 416966 w 806189"/>
                  <a:gd name="connsiteY1000" fmla="*/ 587971 h 934888"/>
                  <a:gd name="connsiteX1001" fmla="*/ 408600 w 806189"/>
                  <a:gd name="connsiteY1001" fmla="*/ 587696 h 934888"/>
                  <a:gd name="connsiteX1002" fmla="*/ 401605 w 806189"/>
                  <a:gd name="connsiteY1002" fmla="*/ 585776 h 934888"/>
                  <a:gd name="connsiteX1003" fmla="*/ 396667 w 806189"/>
                  <a:gd name="connsiteY1003" fmla="*/ 583856 h 934888"/>
                  <a:gd name="connsiteX1004" fmla="*/ 385145 w 806189"/>
                  <a:gd name="connsiteY1004" fmla="*/ 578781 h 934888"/>
                  <a:gd name="connsiteX1005" fmla="*/ 373898 w 806189"/>
                  <a:gd name="connsiteY1005" fmla="*/ 573020 h 934888"/>
                  <a:gd name="connsiteX1006" fmla="*/ 355382 w 806189"/>
                  <a:gd name="connsiteY1006" fmla="*/ 561910 h 934888"/>
                  <a:gd name="connsiteX1007" fmla="*/ 334670 w 806189"/>
                  <a:gd name="connsiteY1007" fmla="*/ 545863 h 934888"/>
                  <a:gd name="connsiteX1008" fmla="*/ 312725 w 806189"/>
                  <a:gd name="connsiteY1008" fmla="*/ 523780 h 934888"/>
                  <a:gd name="connsiteX1009" fmla="*/ 308061 w 806189"/>
                  <a:gd name="connsiteY1009" fmla="*/ 518293 h 934888"/>
                  <a:gd name="connsiteX1010" fmla="*/ 302712 w 806189"/>
                  <a:gd name="connsiteY1010" fmla="*/ 516373 h 934888"/>
                  <a:gd name="connsiteX1011" fmla="*/ 273497 w 806189"/>
                  <a:gd name="connsiteY1011" fmla="*/ 505538 h 934888"/>
                  <a:gd name="connsiteX1012" fmla="*/ 273497 w 806189"/>
                  <a:gd name="connsiteY1012" fmla="*/ 505538 h 934888"/>
                  <a:gd name="connsiteX1013" fmla="*/ 273497 w 806189"/>
                  <a:gd name="connsiteY1013" fmla="*/ 505538 h 934888"/>
                  <a:gd name="connsiteX1014" fmla="*/ 272948 w 806189"/>
                  <a:gd name="connsiteY1014" fmla="*/ 505400 h 934888"/>
                  <a:gd name="connsiteX1015" fmla="*/ 273086 w 806189"/>
                  <a:gd name="connsiteY1015" fmla="*/ 505400 h 934888"/>
                  <a:gd name="connsiteX1016" fmla="*/ 234544 w 806189"/>
                  <a:gd name="connsiteY1016" fmla="*/ 493056 h 934888"/>
                  <a:gd name="connsiteX1017" fmla="*/ 213832 w 806189"/>
                  <a:gd name="connsiteY1017" fmla="*/ 487158 h 934888"/>
                  <a:gd name="connsiteX1018" fmla="*/ 184206 w 806189"/>
                  <a:gd name="connsiteY1018" fmla="*/ 479614 h 934888"/>
                  <a:gd name="connsiteX1019" fmla="*/ 184892 w 806189"/>
                  <a:gd name="connsiteY1019" fmla="*/ 479752 h 934888"/>
                  <a:gd name="connsiteX1020" fmla="*/ 173096 w 806189"/>
                  <a:gd name="connsiteY1020" fmla="*/ 478106 h 934888"/>
                  <a:gd name="connsiteX1021" fmla="*/ 171039 w 806189"/>
                  <a:gd name="connsiteY1021" fmla="*/ 478106 h 934888"/>
                  <a:gd name="connsiteX1022" fmla="*/ 169530 w 806189"/>
                  <a:gd name="connsiteY1022" fmla="*/ 478380 h 934888"/>
                  <a:gd name="connsiteX1023" fmla="*/ 167061 w 806189"/>
                  <a:gd name="connsiteY1023" fmla="*/ 479066 h 934888"/>
                  <a:gd name="connsiteX1024" fmla="*/ 167061 w 806189"/>
                  <a:gd name="connsiteY1024" fmla="*/ 479066 h 934888"/>
                  <a:gd name="connsiteX1025" fmla="*/ 167061 w 806189"/>
                  <a:gd name="connsiteY1025" fmla="*/ 479066 h 934888"/>
                  <a:gd name="connsiteX1026" fmla="*/ 166512 w 806189"/>
                  <a:gd name="connsiteY1026" fmla="*/ 479203 h 934888"/>
                  <a:gd name="connsiteX1027" fmla="*/ 166924 w 806189"/>
                  <a:gd name="connsiteY1027" fmla="*/ 479066 h 934888"/>
                  <a:gd name="connsiteX1028" fmla="*/ 166101 w 806189"/>
                  <a:gd name="connsiteY1028" fmla="*/ 479477 h 934888"/>
                  <a:gd name="connsiteX1029" fmla="*/ 165415 w 806189"/>
                  <a:gd name="connsiteY1029" fmla="*/ 479889 h 934888"/>
                  <a:gd name="connsiteX1030" fmla="*/ 165415 w 806189"/>
                  <a:gd name="connsiteY1030" fmla="*/ 479889 h 934888"/>
                  <a:gd name="connsiteX1031" fmla="*/ 165278 w 806189"/>
                  <a:gd name="connsiteY1031" fmla="*/ 480163 h 934888"/>
                  <a:gd name="connsiteX1032" fmla="*/ 165141 w 806189"/>
                  <a:gd name="connsiteY1032" fmla="*/ 480849 h 934888"/>
                  <a:gd name="connsiteX1033" fmla="*/ 165141 w 806189"/>
                  <a:gd name="connsiteY1033" fmla="*/ 482358 h 934888"/>
                  <a:gd name="connsiteX1034" fmla="*/ 165141 w 806189"/>
                  <a:gd name="connsiteY1034" fmla="*/ 481672 h 934888"/>
                  <a:gd name="connsiteX1035" fmla="*/ 165552 w 806189"/>
                  <a:gd name="connsiteY1035" fmla="*/ 484690 h 934888"/>
                  <a:gd name="connsiteX1036" fmla="*/ 166101 w 806189"/>
                  <a:gd name="connsiteY1036" fmla="*/ 486335 h 934888"/>
                  <a:gd name="connsiteX1037" fmla="*/ 166787 w 806189"/>
                  <a:gd name="connsiteY1037" fmla="*/ 487981 h 934888"/>
                  <a:gd name="connsiteX1038" fmla="*/ 169804 w 806189"/>
                  <a:gd name="connsiteY1038" fmla="*/ 493193 h 934888"/>
                  <a:gd name="connsiteX1039" fmla="*/ 176662 w 806189"/>
                  <a:gd name="connsiteY1039" fmla="*/ 502109 h 934888"/>
                  <a:gd name="connsiteX1040" fmla="*/ 176525 w 806189"/>
                  <a:gd name="connsiteY1040" fmla="*/ 501971 h 934888"/>
                  <a:gd name="connsiteX1041" fmla="*/ 176662 w 806189"/>
                  <a:gd name="connsiteY1041" fmla="*/ 502109 h 934888"/>
                  <a:gd name="connsiteX1042" fmla="*/ 176799 w 806189"/>
                  <a:gd name="connsiteY1042" fmla="*/ 502383 h 934888"/>
                  <a:gd name="connsiteX1043" fmla="*/ 176662 w 806189"/>
                  <a:gd name="connsiteY1043" fmla="*/ 502246 h 934888"/>
                  <a:gd name="connsiteX1044" fmla="*/ 190378 w 806189"/>
                  <a:gd name="connsiteY1044" fmla="*/ 515413 h 934888"/>
                  <a:gd name="connsiteX1045" fmla="*/ 189967 w 806189"/>
                  <a:gd name="connsiteY1045" fmla="*/ 515002 h 934888"/>
                  <a:gd name="connsiteX1046" fmla="*/ 211226 w 806189"/>
                  <a:gd name="connsiteY1046" fmla="*/ 531049 h 934888"/>
                  <a:gd name="connsiteX1047" fmla="*/ 210678 w 806189"/>
                  <a:gd name="connsiteY1047" fmla="*/ 530775 h 934888"/>
                  <a:gd name="connsiteX1048" fmla="*/ 244831 w 806189"/>
                  <a:gd name="connsiteY1048" fmla="*/ 550526 h 934888"/>
                  <a:gd name="connsiteX1049" fmla="*/ 244556 w 806189"/>
                  <a:gd name="connsiteY1049" fmla="*/ 550389 h 934888"/>
                  <a:gd name="connsiteX1050" fmla="*/ 265405 w 806189"/>
                  <a:gd name="connsiteY1050" fmla="*/ 559990 h 934888"/>
                  <a:gd name="connsiteX1051" fmla="*/ 285979 w 806189"/>
                  <a:gd name="connsiteY1051" fmla="*/ 567808 h 934888"/>
                  <a:gd name="connsiteX1052" fmla="*/ 285430 w 806189"/>
                  <a:gd name="connsiteY1052" fmla="*/ 567534 h 934888"/>
                  <a:gd name="connsiteX1053" fmla="*/ 293248 w 806189"/>
                  <a:gd name="connsiteY1053" fmla="*/ 569866 h 934888"/>
                  <a:gd name="connsiteX1054" fmla="*/ 302575 w 806189"/>
                  <a:gd name="connsiteY1054" fmla="*/ 571923 h 934888"/>
                  <a:gd name="connsiteX1055" fmla="*/ 330007 w 806189"/>
                  <a:gd name="connsiteY1055" fmla="*/ 577958 h 934888"/>
                  <a:gd name="connsiteX1056" fmla="*/ 332613 w 806189"/>
                  <a:gd name="connsiteY1056" fmla="*/ 578507 h 934888"/>
                  <a:gd name="connsiteX1057" fmla="*/ 332476 w 806189"/>
                  <a:gd name="connsiteY1057" fmla="*/ 578507 h 934888"/>
                  <a:gd name="connsiteX1058" fmla="*/ 356616 w 806189"/>
                  <a:gd name="connsiteY1058" fmla="*/ 583444 h 934888"/>
                  <a:gd name="connsiteX1059" fmla="*/ 356479 w 806189"/>
                  <a:gd name="connsiteY1059" fmla="*/ 583444 h 934888"/>
                  <a:gd name="connsiteX1060" fmla="*/ 365257 w 806189"/>
                  <a:gd name="connsiteY1060" fmla="*/ 585228 h 934888"/>
                  <a:gd name="connsiteX1061" fmla="*/ 376504 w 806189"/>
                  <a:gd name="connsiteY1061" fmla="*/ 587834 h 934888"/>
                  <a:gd name="connsiteX1062" fmla="*/ 378013 w 806189"/>
                  <a:gd name="connsiteY1062" fmla="*/ 595652 h 934888"/>
                  <a:gd name="connsiteX1063" fmla="*/ 376093 w 806189"/>
                  <a:gd name="connsiteY1063" fmla="*/ 596886 h 934888"/>
                  <a:gd name="connsiteX1064" fmla="*/ 373212 w 806189"/>
                  <a:gd name="connsiteY1064" fmla="*/ 597298 h 934888"/>
                  <a:gd name="connsiteX1065" fmla="*/ 370195 w 806189"/>
                  <a:gd name="connsiteY1065" fmla="*/ 597160 h 934888"/>
                  <a:gd name="connsiteX1066" fmla="*/ 364434 w 806189"/>
                  <a:gd name="connsiteY1066" fmla="*/ 596338 h 934888"/>
                  <a:gd name="connsiteX1067" fmla="*/ 348524 w 806189"/>
                  <a:gd name="connsiteY1067" fmla="*/ 593320 h 934888"/>
                  <a:gd name="connsiteX1068" fmla="*/ 326304 w 806189"/>
                  <a:gd name="connsiteY1068" fmla="*/ 588519 h 934888"/>
                  <a:gd name="connsiteX1069" fmla="*/ 317800 w 806189"/>
                  <a:gd name="connsiteY1069" fmla="*/ 586462 h 934888"/>
                  <a:gd name="connsiteX1070" fmla="*/ 306004 w 806189"/>
                  <a:gd name="connsiteY1070" fmla="*/ 583582 h 934888"/>
                  <a:gd name="connsiteX1071" fmla="*/ 302986 w 806189"/>
                  <a:gd name="connsiteY1071" fmla="*/ 582622 h 934888"/>
                  <a:gd name="connsiteX1072" fmla="*/ 296266 w 806189"/>
                  <a:gd name="connsiteY1072" fmla="*/ 580564 h 934888"/>
                  <a:gd name="connsiteX1073" fmla="*/ 288448 w 806189"/>
                  <a:gd name="connsiteY1073" fmla="*/ 578232 h 934888"/>
                  <a:gd name="connsiteX1074" fmla="*/ 282687 w 806189"/>
                  <a:gd name="connsiteY1074" fmla="*/ 576861 h 934888"/>
                  <a:gd name="connsiteX1075" fmla="*/ 236327 w 806189"/>
                  <a:gd name="connsiteY1075" fmla="*/ 565888 h 934888"/>
                  <a:gd name="connsiteX1076" fmla="*/ 219730 w 806189"/>
                  <a:gd name="connsiteY1076" fmla="*/ 561910 h 934888"/>
                  <a:gd name="connsiteX1077" fmla="*/ 191201 w 806189"/>
                  <a:gd name="connsiteY1077" fmla="*/ 555601 h 934888"/>
                  <a:gd name="connsiteX1078" fmla="*/ 186263 w 806189"/>
                  <a:gd name="connsiteY1078" fmla="*/ 554504 h 934888"/>
                  <a:gd name="connsiteX1079" fmla="*/ 186538 w 806189"/>
                  <a:gd name="connsiteY1079" fmla="*/ 554504 h 934888"/>
                  <a:gd name="connsiteX1080" fmla="*/ 166375 w 806189"/>
                  <a:gd name="connsiteY1080" fmla="*/ 550663 h 934888"/>
                  <a:gd name="connsiteX1081" fmla="*/ 135926 w 806189"/>
                  <a:gd name="connsiteY1081" fmla="*/ 546000 h 934888"/>
                  <a:gd name="connsiteX1082" fmla="*/ 136063 w 806189"/>
                  <a:gd name="connsiteY1082" fmla="*/ 546000 h 934888"/>
                  <a:gd name="connsiteX1083" fmla="*/ 135788 w 806189"/>
                  <a:gd name="connsiteY1083" fmla="*/ 546000 h 934888"/>
                  <a:gd name="connsiteX1084" fmla="*/ 135788 w 806189"/>
                  <a:gd name="connsiteY1084" fmla="*/ 546000 h 934888"/>
                  <a:gd name="connsiteX1085" fmla="*/ 135788 w 806189"/>
                  <a:gd name="connsiteY1085" fmla="*/ 546000 h 934888"/>
                  <a:gd name="connsiteX1086" fmla="*/ 123444 w 806189"/>
                  <a:gd name="connsiteY1086" fmla="*/ 545588 h 934888"/>
                  <a:gd name="connsiteX1087" fmla="*/ 123855 w 806189"/>
                  <a:gd name="connsiteY1087" fmla="*/ 545588 h 934888"/>
                  <a:gd name="connsiteX1088" fmla="*/ 115626 w 806189"/>
                  <a:gd name="connsiteY1088" fmla="*/ 546686 h 934888"/>
                  <a:gd name="connsiteX1089" fmla="*/ 115763 w 806189"/>
                  <a:gd name="connsiteY1089" fmla="*/ 546686 h 934888"/>
                  <a:gd name="connsiteX1090" fmla="*/ 111785 w 806189"/>
                  <a:gd name="connsiteY1090" fmla="*/ 547783 h 934888"/>
                  <a:gd name="connsiteX1091" fmla="*/ 111785 w 806189"/>
                  <a:gd name="connsiteY1091" fmla="*/ 547783 h 934888"/>
                  <a:gd name="connsiteX1092" fmla="*/ 109179 w 806189"/>
                  <a:gd name="connsiteY1092" fmla="*/ 548880 h 934888"/>
                  <a:gd name="connsiteX1093" fmla="*/ 109179 w 806189"/>
                  <a:gd name="connsiteY1093" fmla="*/ 548880 h 934888"/>
                  <a:gd name="connsiteX1094" fmla="*/ 107945 w 806189"/>
                  <a:gd name="connsiteY1094" fmla="*/ 549703 h 934888"/>
                  <a:gd name="connsiteX1095" fmla="*/ 105613 w 806189"/>
                  <a:gd name="connsiteY1095" fmla="*/ 552172 h 934888"/>
                  <a:gd name="connsiteX1096" fmla="*/ 106025 w 806189"/>
                  <a:gd name="connsiteY1096" fmla="*/ 551761 h 934888"/>
                  <a:gd name="connsiteX1097" fmla="*/ 104790 w 806189"/>
                  <a:gd name="connsiteY1097" fmla="*/ 553406 h 934888"/>
                  <a:gd name="connsiteX1098" fmla="*/ 105065 w 806189"/>
                  <a:gd name="connsiteY1098" fmla="*/ 552995 h 934888"/>
                  <a:gd name="connsiteX1099" fmla="*/ 104104 w 806189"/>
                  <a:gd name="connsiteY1099" fmla="*/ 554641 h 934888"/>
                  <a:gd name="connsiteX1100" fmla="*/ 103556 w 806189"/>
                  <a:gd name="connsiteY1100" fmla="*/ 555875 h 934888"/>
                  <a:gd name="connsiteX1101" fmla="*/ 103144 w 806189"/>
                  <a:gd name="connsiteY1101" fmla="*/ 557247 h 934888"/>
                  <a:gd name="connsiteX1102" fmla="*/ 103007 w 806189"/>
                  <a:gd name="connsiteY1102" fmla="*/ 558344 h 934888"/>
                  <a:gd name="connsiteX1103" fmla="*/ 103007 w 806189"/>
                  <a:gd name="connsiteY1103" fmla="*/ 560128 h 934888"/>
                  <a:gd name="connsiteX1104" fmla="*/ 103556 w 806189"/>
                  <a:gd name="connsiteY1104" fmla="*/ 563693 h 934888"/>
                  <a:gd name="connsiteX1105" fmla="*/ 103419 w 806189"/>
                  <a:gd name="connsiteY1105" fmla="*/ 563145 h 934888"/>
                  <a:gd name="connsiteX1106" fmla="*/ 104516 w 806189"/>
                  <a:gd name="connsiteY1106" fmla="*/ 567260 h 934888"/>
                  <a:gd name="connsiteX1107" fmla="*/ 104379 w 806189"/>
                  <a:gd name="connsiteY1107" fmla="*/ 566711 h 934888"/>
                  <a:gd name="connsiteX1108" fmla="*/ 106710 w 806189"/>
                  <a:gd name="connsiteY1108" fmla="*/ 572609 h 934888"/>
                  <a:gd name="connsiteX1109" fmla="*/ 106436 w 806189"/>
                  <a:gd name="connsiteY1109" fmla="*/ 572060 h 934888"/>
                  <a:gd name="connsiteX1110" fmla="*/ 110688 w 806189"/>
                  <a:gd name="connsiteY1110" fmla="*/ 579055 h 934888"/>
                  <a:gd name="connsiteX1111" fmla="*/ 120289 w 806189"/>
                  <a:gd name="connsiteY1111" fmla="*/ 591125 h 934888"/>
                  <a:gd name="connsiteX1112" fmla="*/ 134142 w 806189"/>
                  <a:gd name="connsiteY1112" fmla="*/ 604705 h 934888"/>
                  <a:gd name="connsiteX1113" fmla="*/ 133731 w 806189"/>
                  <a:gd name="connsiteY1113" fmla="*/ 604293 h 934888"/>
                  <a:gd name="connsiteX1114" fmla="*/ 158008 w 806189"/>
                  <a:gd name="connsiteY1114" fmla="*/ 623221 h 934888"/>
                  <a:gd name="connsiteX1115" fmla="*/ 157871 w 806189"/>
                  <a:gd name="connsiteY1115" fmla="*/ 623084 h 934888"/>
                  <a:gd name="connsiteX1116" fmla="*/ 185852 w 806189"/>
                  <a:gd name="connsiteY1116" fmla="*/ 639406 h 934888"/>
                  <a:gd name="connsiteX1117" fmla="*/ 185852 w 806189"/>
                  <a:gd name="connsiteY1117" fmla="*/ 639406 h 934888"/>
                  <a:gd name="connsiteX1118" fmla="*/ 185989 w 806189"/>
                  <a:gd name="connsiteY1118" fmla="*/ 639543 h 934888"/>
                  <a:gd name="connsiteX1119" fmla="*/ 186126 w 806189"/>
                  <a:gd name="connsiteY1119" fmla="*/ 639543 h 934888"/>
                  <a:gd name="connsiteX1120" fmla="*/ 186126 w 806189"/>
                  <a:gd name="connsiteY1120" fmla="*/ 639543 h 934888"/>
                  <a:gd name="connsiteX1121" fmla="*/ 220142 w 806189"/>
                  <a:gd name="connsiteY1121" fmla="*/ 653945 h 934888"/>
                  <a:gd name="connsiteX1122" fmla="*/ 220142 w 806189"/>
                  <a:gd name="connsiteY1122" fmla="*/ 653945 h 934888"/>
                  <a:gd name="connsiteX1123" fmla="*/ 225354 w 806189"/>
                  <a:gd name="connsiteY1123" fmla="*/ 655728 h 934888"/>
                  <a:gd name="connsiteX1124" fmla="*/ 251963 w 806189"/>
                  <a:gd name="connsiteY1124" fmla="*/ 656414 h 934888"/>
                  <a:gd name="connsiteX1125" fmla="*/ 270754 w 806189"/>
                  <a:gd name="connsiteY1125" fmla="*/ 657237 h 934888"/>
                  <a:gd name="connsiteX1126" fmla="*/ 294208 w 806189"/>
                  <a:gd name="connsiteY1126" fmla="*/ 658334 h 934888"/>
                  <a:gd name="connsiteX1127" fmla="*/ 305455 w 806189"/>
                  <a:gd name="connsiteY1127" fmla="*/ 659294 h 934888"/>
                  <a:gd name="connsiteX1128" fmla="*/ 320817 w 806189"/>
                  <a:gd name="connsiteY1128" fmla="*/ 661077 h 934888"/>
                  <a:gd name="connsiteX1129" fmla="*/ 331104 w 806189"/>
                  <a:gd name="connsiteY1129" fmla="*/ 663134 h 934888"/>
                  <a:gd name="connsiteX1130" fmla="*/ 335493 w 806189"/>
                  <a:gd name="connsiteY1130" fmla="*/ 665192 h 934888"/>
                  <a:gd name="connsiteX1131" fmla="*/ 339197 w 806189"/>
                  <a:gd name="connsiteY1131" fmla="*/ 667935 h 934888"/>
                  <a:gd name="connsiteX1132" fmla="*/ 339608 w 806189"/>
                  <a:gd name="connsiteY1132" fmla="*/ 674382 h 934888"/>
                  <a:gd name="connsiteX1133" fmla="*/ 336179 w 806189"/>
                  <a:gd name="connsiteY1133" fmla="*/ 677673 h 934888"/>
                  <a:gd name="connsiteX1134" fmla="*/ 333436 w 806189"/>
                  <a:gd name="connsiteY1134" fmla="*/ 679045 h 934888"/>
                  <a:gd name="connsiteX1135" fmla="*/ 330281 w 806189"/>
                  <a:gd name="connsiteY1135" fmla="*/ 679868 h 934888"/>
                  <a:gd name="connsiteX1136" fmla="*/ 323972 w 806189"/>
                  <a:gd name="connsiteY1136" fmla="*/ 680554 h 934888"/>
                  <a:gd name="connsiteX1137" fmla="*/ 311902 w 806189"/>
                  <a:gd name="connsiteY1137" fmla="*/ 680554 h 934888"/>
                  <a:gd name="connsiteX1138" fmla="*/ 299969 w 806189"/>
                  <a:gd name="connsiteY1138" fmla="*/ 679731 h 934888"/>
                  <a:gd name="connsiteX1139" fmla="*/ 286527 w 806189"/>
                  <a:gd name="connsiteY1139" fmla="*/ 678496 h 934888"/>
                  <a:gd name="connsiteX1140" fmla="*/ 278298 w 806189"/>
                  <a:gd name="connsiteY1140" fmla="*/ 677399 h 934888"/>
                  <a:gd name="connsiteX1141" fmla="*/ 264582 w 806189"/>
                  <a:gd name="connsiteY1141" fmla="*/ 675342 h 934888"/>
                  <a:gd name="connsiteX1142" fmla="*/ 243596 w 806189"/>
                  <a:gd name="connsiteY1142" fmla="*/ 670815 h 934888"/>
                  <a:gd name="connsiteX1143" fmla="*/ 223022 w 806189"/>
                  <a:gd name="connsiteY1143" fmla="*/ 664918 h 934888"/>
                  <a:gd name="connsiteX1144" fmla="*/ 212735 w 806189"/>
                  <a:gd name="connsiteY1144" fmla="*/ 664780 h 934888"/>
                  <a:gd name="connsiteX1145" fmla="*/ 171861 w 806189"/>
                  <a:gd name="connsiteY1145" fmla="*/ 664369 h 934888"/>
                  <a:gd name="connsiteX1146" fmla="*/ 165415 w 806189"/>
                  <a:gd name="connsiteY1146" fmla="*/ 664506 h 934888"/>
                  <a:gd name="connsiteX1147" fmla="*/ 151699 w 806189"/>
                  <a:gd name="connsiteY1147" fmla="*/ 664780 h 934888"/>
                  <a:gd name="connsiteX1148" fmla="*/ 139217 w 806189"/>
                  <a:gd name="connsiteY1148" fmla="*/ 665055 h 934888"/>
                  <a:gd name="connsiteX1149" fmla="*/ 125776 w 806189"/>
                  <a:gd name="connsiteY1149" fmla="*/ 665740 h 934888"/>
                  <a:gd name="connsiteX1150" fmla="*/ 125913 w 806189"/>
                  <a:gd name="connsiteY1150" fmla="*/ 665740 h 934888"/>
                  <a:gd name="connsiteX1151" fmla="*/ 90251 w 806189"/>
                  <a:gd name="connsiteY1151" fmla="*/ 669992 h 934888"/>
                  <a:gd name="connsiteX1152" fmla="*/ 90388 w 806189"/>
                  <a:gd name="connsiteY1152" fmla="*/ 669992 h 934888"/>
                  <a:gd name="connsiteX1153" fmla="*/ 72146 w 806189"/>
                  <a:gd name="connsiteY1153" fmla="*/ 674793 h 934888"/>
                  <a:gd name="connsiteX1154" fmla="*/ 72283 w 806189"/>
                  <a:gd name="connsiteY1154" fmla="*/ 674793 h 934888"/>
                  <a:gd name="connsiteX1155" fmla="*/ 72146 w 806189"/>
                  <a:gd name="connsiteY1155" fmla="*/ 674793 h 934888"/>
                  <a:gd name="connsiteX1156" fmla="*/ 71872 w 806189"/>
                  <a:gd name="connsiteY1156" fmla="*/ 674930 h 934888"/>
                  <a:gd name="connsiteX1157" fmla="*/ 72009 w 806189"/>
                  <a:gd name="connsiteY1157" fmla="*/ 674930 h 934888"/>
                  <a:gd name="connsiteX1158" fmla="*/ 66248 w 806189"/>
                  <a:gd name="connsiteY1158" fmla="*/ 677399 h 934888"/>
                  <a:gd name="connsiteX1159" fmla="*/ 59253 w 806189"/>
                  <a:gd name="connsiteY1159" fmla="*/ 681514 h 934888"/>
                  <a:gd name="connsiteX1160" fmla="*/ 59802 w 806189"/>
                  <a:gd name="connsiteY1160" fmla="*/ 681240 h 934888"/>
                  <a:gd name="connsiteX1161" fmla="*/ 56784 w 806189"/>
                  <a:gd name="connsiteY1161" fmla="*/ 683572 h 934888"/>
                  <a:gd name="connsiteX1162" fmla="*/ 56784 w 806189"/>
                  <a:gd name="connsiteY1162" fmla="*/ 683572 h 934888"/>
                  <a:gd name="connsiteX1163" fmla="*/ 56784 w 806189"/>
                  <a:gd name="connsiteY1163" fmla="*/ 683572 h 934888"/>
                  <a:gd name="connsiteX1164" fmla="*/ 56647 w 806189"/>
                  <a:gd name="connsiteY1164" fmla="*/ 683708 h 934888"/>
                  <a:gd name="connsiteX1165" fmla="*/ 56647 w 806189"/>
                  <a:gd name="connsiteY1165" fmla="*/ 683708 h 934888"/>
                  <a:gd name="connsiteX1166" fmla="*/ 54453 w 806189"/>
                  <a:gd name="connsiteY1166" fmla="*/ 686040 h 934888"/>
                  <a:gd name="connsiteX1167" fmla="*/ 53355 w 806189"/>
                  <a:gd name="connsiteY1167" fmla="*/ 687412 h 934888"/>
                  <a:gd name="connsiteX1168" fmla="*/ 53630 w 806189"/>
                  <a:gd name="connsiteY1168" fmla="*/ 686863 h 934888"/>
                  <a:gd name="connsiteX1169" fmla="*/ 51435 w 806189"/>
                  <a:gd name="connsiteY1169" fmla="*/ 690566 h 934888"/>
                  <a:gd name="connsiteX1170" fmla="*/ 50063 w 806189"/>
                  <a:gd name="connsiteY1170" fmla="*/ 693859 h 934888"/>
                  <a:gd name="connsiteX1171" fmla="*/ 50338 w 806189"/>
                  <a:gd name="connsiteY1171" fmla="*/ 693310 h 934888"/>
                  <a:gd name="connsiteX1172" fmla="*/ 49789 w 806189"/>
                  <a:gd name="connsiteY1172" fmla="*/ 695230 h 934888"/>
                  <a:gd name="connsiteX1173" fmla="*/ 49515 w 806189"/>
                  <a:gd name="connsiteY1173" fmla="*/ 696739 h 934888"/>
                  <a:gd name="connsiteX1174" fmla="*/ 49515 w 806189"/>
                  <a:gd name="connsiteY1174" fmla="*/ 696601 h 934888"/>
                  <a:gd name="connsiteX1175" fmla="*/ 49515 w 806189"/>
                  <a:gd name="connsiteY1175" fmla="*/ 699619 h 934888"/>
                  <a:gd name="connsiteX1176" fmla="*/ 49515 w 806189"/>
                  <a:gd name="connsiteY1176" fmla="*/ 699482 h 934888"/>
                  <a:gd name="connsiteX1177" fmla="*/ 49789 w 806189"/>
                  <a:gd name="connsiteY1177" fmla="*/ 701402 h 934888"/>
                  <a:gd name="connsiteX1178" fmla="*/ 50612 w 806189"/>
                  <a:gd name="connsiteY1178" fmla="*/ 704831 h 934888"/>
                  <a:gd name="connsiteX1179" fmla="*/ 50475 w 806189"/>
                  <a:gd name="connsiteY1179" fmla="*/ 704557 h 934888"/>
                  <a:gd name="connsiteX1180" fmla="*/ 52669 w 806189"/>
                  <a:gd name="connsiteY1180" fmla="*/ 710043 h 934888"/>
                  <a:gd name="connsiteX1181" fmla="*/ 54727 w 806189"/>
                  <a:gd name="connsiteY1181" fmla="*/ 713472 h 934888"/>
                  <a:gd name="connsiteX1182" fmla="*/ 54453 w 806189"/>
                  <a:gd name="connsiteY1182" fmla="*/ 713061 h 934888"/>
                  <a:gd name="connsiteX1183" fmla="*/ 56784 w 806189"/>
                  <a:gd name="connsiteY1183" fmla="*/ 716078 h 934888"/>
                  <a:gd name="connsiteX1184" fmla="*/ 56647 w 806189"/>
                  <a:gd name="connsiteY1184" fmla="*/ 715941 h 934888"/>
                  <a:gd name="connsiteX1185" fmla="*/ 56784 w 806189"/>
                  <a:gd name="connsiteY1185" fmla="*/ 716078 h 934888"/>
                  <a:gd name="connsiteX1186" fmla="*/ 57059 w 806189"/>
                  <a:gd name="connsiteY1186" fmla="*/ 716353 h 934888"/>
                  <a:gd name="connsiteX1187" fmla="*/ 56921 w 806189"/>
                  <a:gd name="connsiteY1187" fmla="*/ 716215 h 934888"/>
                  <a:gd name="connsiteX1188" fmla="*/ 62545 w 806189"/>
                  <a:gd name="connsiteY1188" fmla="*/ 721839 h 934888"/>
                  <a:gd name="connsiteX1189" fmla="*/ 62408 w 806189"/>
                  <a:gd name="connsiteY1189" fmla="*/ 721702 h 934888"/>
                  <a:gd name="connsiteX1190" fmla="*/ 72969 w 806189"/>
                  <a:gd name="connsiteY1190" fmla="*/ 730069 h 934888"/>
                  <a:gd name="connsiteX1191" fmla="*/ 85176 w 806189"/>
                  <a:gd name="connsiteY1191" fmla="*/ 737201 h 934888"/>
                  <a:gd name="connsiteX1192" fmla="*/ 105065 w 806189"/>
                  <a:gd name="connsiteY1192" fmla="*/ 745705 h 934888"/>
                  <a:gd name="connsiteX1193" fmla="*/ 104516 w 806189"/>
                  <a:gd name="connsiteY1193" fmla="*/ 745568 h 934888"/>
                  <a:gd name="connsiteX1194" fmla="*/ 133182 w 806189"/>
                  <a:gd name="connsiteY1194" fmla="*/ 753523 h 934888"/>
                  <a:gd name="connsiteX1195" fmla="*/ 132634 w 806189"/>
                  <a:gd name="connsiteY1195" fmla="*/ 753386 h 934888"/>
                  <a:gd name="connsiteX1196" fmla="*/ 149642 w 806189"/>
                  <a:gd name="connsiteY1196" fmla="*/ 756403 h 934888"/>
                  <a:gd name="connsiteX1197" fmla="*/ 177485 w 806189"/>
                  <a:gd name="connsiteY1197" fmla="*/ 754620 h 934888"/>
                  <a:gd name="connsiteX1198" fmla="*/ 177348 w 806189"/>
                  <a:gd name="connsiteY1198" fmla="*/ 754620 h 934888"/>
                  <a:gd name="connsiteX1199" fmla="*/ 210129 w 806189"/>
                  <a:gd name="connsiteY1199" fmla="*/ 752288 h 934888"/>
                  <a:gd name="connsiteX1200" fmla="*/ 236738 w 806189"/>
                  <a:gd name="connsiteY1200" fmla="*/ 750094 h 934888"/>
                  <a:gd name="connsiteX1201" fmla="*/ 263622 w 806189"/>
                  <a:gd name="connsiteY1201" fmla="*/ 747625 h 934888"/>
                  <a:gd name="connsiteX1202" fmla="*/ 282687 w 806189"/>
                  <a:gd name="connsiteY1202" fmla="*/ 745705 h 934888"/>
                  <a:gd name="connsiteX1203" fmla="*/ 294071 w 806189"/>
                  <a:gd name="connsiteY1203" fmla="*/ 744607 h 934888"/>
                  <a:gd name="connsiteX1204" fmla="*/ 302438 w 806189"/>
                  <a:gd name="connsiteY1204" fmla="*/ 744059 h 934888"/>
                  <a:gd name="connsiteX1205" fmla="*/ 315605 w 806189"/>
                  <a:gd name="connsiteY1205" fmla="*/ 744470 h 934888"/>
                  <a:gd name="connsiteX1206" fmla="*/ 319857 w 806189"/>
                  <a:gd name="connsiteY1206" fmla="*/ 748174 h 934888"/>
                  <a:gd name="connsiteX1207" fmla="*/ 318623 w 806189"/>
                  <a:gd name="connsiteY1207" fmla="*/ 753934 h 934888"/>
                  <a:gd name="connsiteX1208" fmla="*/ 311353 w 806189"/>
                  <a:gd name="connsiteY1208" fmla="*/ 757089 h 934888"/>
                  <a:gd name="connsiteX1209" fmla="*/ 311490 w 806189"/>
                  <a:gd name="connsiteY1209" fmla="*/ 757089 h 934888"/>
                  <a:gd name="connsiteX1210" fmla="*/ 300792 w 806189"/>
                  <a:gd name="connsiteY1210" fmla="*/ 759146 h 934888"/>
                  <a:gd name="connsiteX1211" fmla="*/ 295306 w 806189"/>
                  <a:gd name="connsiteY1211" fmla="*/ 759969 h 934888"/>
                  <a:gd name="connsiteX1212" fmla="*/ 284058 w 806189"/>
                  <a:gd name="connsiteY1212" fmla="*/ 761615 h 934888"/>
                  <a:gd name="connsiteX1213" fmla="*/ 262250 w 806189"/>
                  <a:gd name="connsiteY1213" fmla="*/ 764496 h 934888"/>
                  <a:gd name="connsiteX1214" fmla="*/ 248260 w 806189"/>
                  <a:gd name="connsiteY1214" fmla="*/ 766142 h 934888"/>
                  <a:gd name="connsiteX1215" fmla="*/ 240716 w 806189"/>
                  <a:gd name="connsiteY1215" fmla="*/ 766827 h 934888"/>
                  <a:gd name="connsiteX1216" fmla="*/ 225491 w 806189"/>
                  <a:gd name="connsiteY1216" fmla="*/ 767925 h 934888"/>
                  <a:gd name="connsiteX1217" fmla="*/ 209718 w 806189"/>
                  <a:gd name="connsiteY1217" fmla="*/ 768610 h 934888"/>
                  <a:gd name="connsiteX1218" fmla="*/ 151699 w 806189"/>
                  <a:gd name="connsiteY1218" fmla="*/ 765593 h 934888"/>
                  <a:gd name="connsiteX1219" fmla="*/ 141549 w 806189"/>
                  <a:gd name="connsiteY1219" fmla="*/ 766279 h 934888"/>
                  <a:gd name="connsiteX1220" fmla="*/ 142235 w 806189"/>
                  <a:gd name="connsiteY1220" fmla="*/ 766279 h 934888"/>
                  <a:gd name="connsiteX1221" fmla="*/ 99715 w 806189"/>
                  <a:gd name="connsiteY1221" fmla="*/ 769708 h 934888"/>
                  <a:gd name="connsiteX1222" fmla="*/ 90663 w 806189"/>
                  <a:gd name="connsiteY1222" fmla="*/ 770531 h 934888"/>
                  <a:gd name="connsiteX1223" fmla="*/ 86685 w 806189"/>
                  <a:gd name="connsiteY1223" fmla="*/ 770942 h 934888"/>
                  <a:gd name="connsiteX1224" fmla="*/ 79004 w 806189"/>
                  <a:gd name="connsiteY1224" fmla="*/ 771902 h 934888"/>
                  <a:gd name="connsiteX1225" fmla="*/ 70363 w 806189"/>
                  <a:gd name="connsiteY1225" fmla="*/ 773137 h 934888"/>
                  <a:gd name="connsiteX1226" fmla="*/ 56373 w 806189"/>
                  <a:gd name="connsiteY1226" fmla="*/ 775743 h 934888"/>
                  <a:gd name="connsiteX1227" fmla="*/ 57059 w 806189"/>
                  <a:gd name="connsiteY1227" fmla="*/ 775606 h 934888"/>
                  <a:gd name="connsiteX1228" fmla="*/ 53492 w 806189"/>
                  <a:gd name="connsiteY1228" fmla="*/ 776429 h 934888"/>
                  <a:gd name="connsiteX1229" fmla="*/ 49926 w 806189"/>
                  <a:gd name="connsiteY1229" fmla="*/ 777800 h 934888"/>
                  <a:gd name="connsiteX1230" fmla="*/ 50063 w 806189"/>
                  <a:gd name="connsiteY1230" fmla="*/ 777663 h 934888"/>
                  <a:gd name="connsiteX1231" fmla="*/ 49652 w 806189"/>
                  <a:gd name="connsiteY1231" fmla="*/ 777937 h 934888"/>
                  <a:gd name="connsiteX1232" fmla="*/ 49515 w 806189"/>
                  <a:gd name="connsiteY1232" fmla="*/ 777937 h 934888"/>
                  <a:gd name="connsiteX1233" fmla="*/ 49515 w 806189"/>
                  <a:gd name="connsiteY1233" fmla="*/ 777937 h 934888"/>
                  <a:gd name="connsiteX1234" fmla="*/ 46086 w 806189"/>
                  <a:gd name="connsiteY1234" fmla="*/ 779995 h 934888"/>
                  <a:gd name="connsiteX1235" fmla="*/ 46497 w 806189"/>
                  <a:gd name="connsiteY1235" fmla="*/ 779720 h 934888"/>
                  <a:gd name="connsiteX1236" fmla="*/ 45126 w 806189"/>
                  <a:gd name="connsiteY1236" fmla="*/ 780818 h 934888"/>
                  <a:gd name="connsiteX1237" fmla="*/ 44303 w 806189"/>
                  <a:gd name="connsiteY1237" fmla="*/ 781778 h 934888"/>
                  <a:gd name="connsiteX1238" fmla="*/ 43480 w 806189"/>
                  <a:gd name="connsiteY1238" fmla="*/ 783013 h 934888"/>
                  <a:gd name="connsiteX1239" fmla="*/ 42657 w 806189"/>
                  <a:gd name="connsiteY1239" fmla="*/ 784384 h 934888"/>
                  <a:gd name="connsiteX1240" fmla="*/ 42108 w 806189"/>
                  <a:gd name="connsiteY1240" fmla="*/ 785755 h 934888"/>
                  <a:gd name="connsiteX1241" fmla="*/ 41697 w 806189"/>
                  <a:gd name="connsiteY1241" fmla="*/ 787264 h 934888"/>
                  <a:gd name="connsiteX1242" fmla="*/ 41422 w 806189"/>
                  <a:gd name="connsiteY1242" fmla="*/ 788773 h 934888"/>
                  <a:gd name="connsiteX1243" fmla="*/ 41422 w 806189"/>
                  <a:gd name="connsiteY1243" fmla="*/ 790419 h 934888"/>
                  <a:gd name="connsiteX1244" fmla="*/ 41697 w 806189"/>
                  <a:gd name="connsiteY1244" fmla="*/ 791928 h 934888"/>
                  <a:gd name="connsiteX1245" fmla="*/ 42245 w 806189"/>
                  <a:gd name="connsiteY1245" fmla="*/ 793848 h 934888"/>
                  <a:gd name="connsiteX1246" fmla="*/ 42931 w 806189"/>
                  <a:gd name="connsiteY1246" fmla="*/ 795494 h 934888"/>
                  <a:gd name="connsiteX1247" fmla="*/ 43891 w 806189"/>
                  <a:gd name="connsiteY1247" fmla="*/ 797140 h 934888"/>
                  <a:gd name="connsiteX1248" fmla="*/ 46086 w 806189"/>
                  <a:gd name="connsiteY1248" fmla="*/ 800158 h 934888"/>
                  <a:gd name="connsiteX1249" fmla="*/ 45949 w 806189"/>
                  <a:gd name="connsiteY1249" fmla="*/ 800020 h 934888"/>
                  <a:gd name="connsiteX1250" fmla="*/ 46223 w 806189"/>
                  <a:gd name="connsiteY1250" fmla="*/ 800294 h 934888"/>
                  <a:gd name="connsiteX1251" fmla="*/ 46360 w 806189"/>
                  <a:gd name="connsiteY1251" fmla="*/ 800432 h 934888"/>
                  <a:gd name="connsiteX1252" fmla="*/ 46360 w 806189"/>
                  <a:gd name="connsiteY1252" fmla="*/ 800432 h 934888"/>
                  <a:gd name="connsiteX1253" fmla="*/ 49240 w 806189"/>
                  <a:gd name="connsiteY1253" fmla="*/ 803312 h 934888"/>
                  <a:gd name="connsiteX1254" fmla="*/ 56098 w 806189"/>
                  <a:gd name="connsiteY1254" fmla="*/ 808661 h 934888"/>
                  <a:gd name="connsiteX1255" fmla="*/ 65974 w 806189"/>
                  <a:gd name="connsiteY1255" fmla="*/ 814285 h 934888"/>
                  <a:gd name="connsiteX1256" fmla="*/ 65837 w 806189"/>
                  <a:gd name="connsiteY1256" fmla="*/ 814285 h 934888"/>
                  <a:gd name="connsiteX1257" fmla="*/ 65974 w 806189"/>
                  <a:gd name="connsiteY1257" fmla="*/ 814422 h 934888"/>
                  <a:gd name="connsiteX1258" fmla="*/ 66385 w 806189"/>
                  <a:gd name="connsiteY1258" fmla="*/ 814559 h 934888"/>
                  <a:gd name="connsiteX1259" fmla="*/ 66111 w 806189"/>
                  <a:gd name="connsiteY1259" fmla="*/ 814422 h 934888"/>
                  <a:gd name="connsiteX1260" fmla="*/ 82845 w 806189"/>
                  <a:gd name="connsiteY1260" fmla="*/ 821417 h 934888"/>
                  <a:gd name="connsiteX1261" fmla="*/ 82845 w 806189"/>
                  <a:gd name="connsiteY1261" fmla="*/ 821417 h 934888"/>
                  <a:gd name="connsiteX1262" fmla="*/ 82845 w 806189"/>
                  <a:gd name="connsiteY1262" fmla="*/ 821417 h 934888"/>
                  <a:gd name="connsiteX1263" fmla="*/ 83393 w 806189"/>
                  <a:gd name="connsiteY1263" fmla="*/ 821554 h 934888"/>
                  <a:gd name="connsiteX1264" fmla="*/ 83256 w 806189"/>
                  <a:gd name="connsiteY1264" fmla="*/ 821554 h 934888"/>
                  <a:gd name="connsiteX1265" fmla="*/ 103556 w 806189"/>
                  <a:gd name="connsiteY1265" fmla="*/ 827315 h 934888"/>
                  <a:gd name="connsiteX1266" fmla="*/ 115900 w 806189"/>
                  <a:gd name="connsiteY1266" fmla="*/ 830195 h 934888"/>
                  <a:gd name="connsiteX1267" fmla="*/ 115626 w 806189"/>
                  <a:gd name="connsiteY1267" fmla="*/ 830195 h 934888"/>
                  <a:gd name="connsiteX1268" fmla="*/ 116175 w 806189"/>
                  <a:gd name="connsiteY1268" fmla="*/ 830332 h 934888"/>
                  <a:gd name="connsiteX1269" fmla="*/ 116312 w 806189"/>
                  <a:gd name="connsiteY1269" fmla="*/ 830332 h 934888"/>
                  <a:gd name="connsiteX1270" fmla="*/ 116175 w 806189"/>
                  <a:gd name="connsiteY1270" fmla="*/ 830332 h 934888"/>
                  <a:gd name="connsiteX1271" fmla="*/ 125776 w 806189"/>
                  <a:gd name="connsiteY1271" fmla="*/ 831978 h 934888"/>
                  <a:gd name="connsiteX1272" fmla="*/ 132908 w 806189"/>
                  <a:gd name="connsiteY1272" fmla="*/ 833076 h 934888"/>
                  <a:gd name="connsiteX1273" fmla="*/ 153756 w 806189"/>
                  <a:gd name="connsiteY1273" fmla="*/ 835133 h 934888"/>
                  <a:gd name="connsiteX1274" fmla="*/ 153619 w 806189"/>
                  <a:gd name="connsiteY1274" fmla="*/ 835133 h 934888"/>
                  <a:gd name="connsiteX1275" fmla="*/ 153756 w 806189"/>
                  <a:gd name="connsiteY1275" fmla="*/ 835133 h 934888"/>
                  <a:gd name="connsiteX1276" fmla="*/ 154168 w 806189"/>
                  <a:gd name="connsiteY1276" fmla="*/ 835133 h 934888"/>
                  <a:gd name="connsiteX1277" fmla="*/ 154031 w 806189"/>
                  <a:gd name="connsiteY1277" fmla="*/ 835133 h 934888"/>
                  <a:gd name="connsiteX1278" fmla="*/ 166787 w 806189"/>
                  <a:gd name="connsiteY1278" fmla="*/ 835819 h 934888"/>
                  <a:gd name="connsiteX1279" fmla="*/ 222199 w 806189"/>
                  <a:gd name="connsiteY1279" fmla="*/ 828961 h 934888"/>
                  <a:gd name="connsiteX1280" fmla="*/ 257312 w 806189"/>
                  <a:gd name="connsiteY1280" fmla="*/ 823474 h 934888"/>
                  <a:gd name="connsiteX1281" fmla="*/ 275006 w 806189"/>
                  <a:gd name="connsiteY1281" fmla="*/ 820868 h 934888"/>
                  <a:gd name="connsiteX1282" fmla="*/ 304084 w 806189"/>
                  <a:gd name="connsiteY1282" fmla="*/ 817303 h 934888"/>
                  <a:gd name="connsiteX1283" fmla="*/ 303947 w 806189"/>
                  <a:gd name="connsiteY1283" fmla="*/ 817303 h 934888"/>
                  <a:gd name="connsiteX1284" fmla="*/ 304221 w 806189"/>
                  <a:gd name="connsiteY1284" fmla="*/ 817303 h 934888"/>
                  <a:gd name="connsiteX1285" fmla="*/ 304495 w 806189"/>
                  <a:gd name="connsiteY1285" fmla="*/ 817303 h 934888"/>
                  <a:gd name="connsiteX1286" fmla="*/ 304358 w 806189"/>
                  <a:gd name="connsiteY1286" fmla="*/ 817303 h 934888"/>
                  <a:gd name="connsiteX1287" fmla="*/ 309982 w 806189"/>
                  <a:gd name="connsiteY1287" fmla="*/ 816616 h 934888"/>
                  <a:gd name="connsiteX1288" fmla="*/ 315057 w 806189"/>
                  <a:gd name="connsiteY1288" fmla="*/ 817028 h 934888"/>
                  <a:gd name="connsiteX1289" fmla="*/ 318211 w 806189"/>
                  <a:gd name="connsiteY1289" fmla="*/ 818948 h 934888"/>
                  <a:gd name="connsiteX1290" fmla="*/ 319857 w 806189"/>
                  <a:gd name="connsiteY1290" fmla="*/ 822377 h 934888"/>
                  <a:gd name="connsiteX1291" fmla="*/ 317800 w 806189"/>
                  <a:gd name="connsiteY1291" fmla="*/ 827315 h 934888"/>
                  <a:gd name="connsiteX1292" fmla="*/ 314096 w 806189"/>
                  <a:gd name="connsiteY1292" fmla="*/ 829510 h 934888"/>
                  <a:gd name="connsiteX1293" fmla="*/ 309159 w 806189"/>
                  <a:gd name="connsiteY1293" fmla="*/ 831293 h 934888"/>
                  <a:gd name="connsiteX1294" fmla="*/ 304221 w 806189"/>
                  <a:gd name="connsiteY1294" fmla="*/ 832664 h 934888"/>
                  <a:gd name="connsiteX1295" fmla="*/ 294894 w 806189"/>
                  <a:gd name="connsiteY1295" fmla="*/ 834996 h 934888"/>
                  <a:gd name="connsiteX1296" fmla="*/ 273360 w 806189"/>
                  <a:gd name="connsiteY1296" fmla="*/ 839659 h 934888"/>
                  <a:gd name="connsiteX1297" fmla="*/ 270068 w 806189"/>
                  <a:gd name="connsiteY1297" fmla="*/ 840208 h 934888"/>
                  <a:gd name="connsiteX1298" fmla="*/ 273771 w 806189"/>
                  <a:gd name="connsiteY1298" fmla="*/ 840757 h 934888"/>
                  <a:gd name="connsiteX1299" fmla="*/ 294757 w 806189"/>
                  <a:gd name="connsiteY1299" fmla="*/ 846792 h 934888"/>
                  <a:gd name="connsiteX1300" fmla="*/ 300655 w 806189"/>
                  <a:gd name="connsiteY1300" fmla="*/ 850906 h 934888"/>
                  <a:gd name="connsiteX1301" fmla="*/ 302301 w 806189"/>
                  <a:gd name="connsiteY1301" fmla="*/ 853238 h 934888"/>
                  <a:gd name="connsiteX1302" fmla="*/ 303261 w 806189"/>
                  <a:gd name="connsiteY1302" fmla="*/ 855433 h 934888"/>
                  <a:gd name="connsiteX1303" fmla="*/ 303672 w 806189"/>
                  <a:gd name="connsiteY1303" fmla="*/ 858039 h 934888"/>
                  <a:gd name="connsiteX1304" fmla="*/ 302712 w 806189"/>
                  <a:gd name="connsiteY1304" fmla="*/ 864074 h 934888"/>
                  <a:gd name="connsiteX1305" fmla="*/ 301203 w 806189"/>
                  <a:gd name="connsiteY1305" fmla="*/ 866680 h 934888"/>
                  <a:gd name="connsiteX1306" fmla="*/ 298597 w 806189"/>
                  <a:gd name="connsiteY1306" fmla="*/ 870109 h 934888"/>
                  <a:gd name="connsiteX1307" fmla="*/ 291602 w 806189"/>
                  <a:gd name="connsiteY1307" fmla="*/ 875870 h 934888"/>
                  <a:gd name="connsiteX1308" fmla="*/ 284744 w 806189"/>
                  <a:gd name="connsiteY1308" fmla="*/ 880259 h 934888"/>
                  <a:gd name="connsiteX1309" fmla="*/ 276652 w 806189"/>
                  <a:gd name="connsiteY1309" fmla="*/ 885334 h 934888"/>
                  <a:gd name="connsiteX1310" fmla="*/ 267736 w 806189"/>
                  <a:gd name="connsiteY1310" fmla="*/ 890409 h 934888"/>
                  <a:gd name="connsiteX1311" fmla="*/ 257449 w 806189"/>
                  <a:gd name="connsiteY1311" fmla="*/ 896032 h 934888"/>
                  <a:gd name="connsiteX1312" fmla="*/ 247025 w 806189"/>
                  <a:gd name="connsiteY1312" fmla="*/ 901107 h 934888"/>
                  <a:gd name="connsiteX1313" fmla="*/ 238247 w 806189"/>
                  <a:gd name="connsiteY1313" fmla="*/ 904948 h 934888"/>
                  <a:gd name="connsiteX1314" fmla="*/ 228783 w 806189"/>
                  <a:gd name="connsiteY1314" fmla="*/ 908651 h 934888"/>
                  <a:gd name="connsiteX1315" fmla="*/ 218359 w 806189"/>
                  <a:gd name="connsiteY1315" fmla="*/ 912628 h 934888"/>
                  <a:gd name="connsiteX1316" fmla="*/ 206151 w 806189"/>
                  <a:gd name="connsiteY1316" fmla="*/ 916744 h 934888"/>
                  <a:gd name="connsiteX1317" fmla="*/ 198471 w 806189"/>
                  <a:gd name="connsiteY1317" fmla="*/ 919212 h 934888"/>
                  <a:gd name="connsiteX1318" fmla="*/ 191201 w 806189"/>
                  <a:gd name="connsiteY1318" fmla="*/ 921407 h 934888"/>
                  <a:gd name="connsiteX1319" fmla="*/ 187223 w 806189"/>
                  <a:gd name="connsiteY1319" fmla="*/ 922504 h 934888"/>
                  <a:gd name="connsiteX1320" fmla="*/ 167335 w 806189"/>
                  <a:gd name="connsiteY1320" fmla="*/ 927305 h 934888"/>
                  <a:gd name="connsiteX1321" fmla="*/ 153619 w 806189"/>
                  <a:gd name="connsiteY1321" fmla="*/ 930048 h 934888"/>
                  <a:gd name="connsiteX1322" fmla="*/ 144841 w 806189"/>
                  <a:gd name="connsiteY1322" fmla="*/ 931419 h 934888"/>
                  <a:gd name="connsiteX1323" fmla="*/ 132634 w 806189"/>
                  <a:gd name="connsiteY1323" fmla="*/ 933065 h 934888"/>
                  <a:gd name="connsiteX1324" fmla="*/ 120426 w 806189"/>
                  <a:gd name="connsiteY1324" fmla="*/ 934163 h 934888"/>
                  <a:gd name="connsiteX1325" fmla="*/ 104927 w 806189"/>
                  <a:gd name="connsiteY1325" fmla="*/ 934848 h 934888"/>
                  <a:gd name="connsiteX1326" fmla="*/ 101087 w 806189"/>
                  <a:gd name="connsiteY1326" fmla="*/ 934848 h 934888"/>
                  <a:gd name="connsiteX1327" fmla="*/ 45811 w 806189"/>
                  <a:gd name="connsiteY1327" fmla="*/ 927716 h 934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</a:cxnLst>
                <a:rect l="l" t="t" r="r" b="b"/>
                <a:pathLst>
                  <a:path w="806189" h="934888">
                    <a:moveTo>
                      <a:pt x="692110" y="250420"/>
                    </a:moveTo>
                    <a:cubicBezTo>
                      <a:pt x="692110" y="250420"/>
                      <a:pt x="692110" y="250283"/>
                      <a:pt x="692110" y="250283"/>
                    </a:cubicBezTo>
                    <a:cubicBezTo>
                      <a:pt x="692247" y="248363"/>
                      <a:pt x="692110" y="246442"/>
                      <a:pt x="691972" y="244522"/>
                    </a:cubicBezTo>
                    <a:cubicBezTo>
                      <a:pt x="691972" y="244522"/>
                      <a:pt x="691972" y="244659"/>
                      <a:pt x="691972" y="244659"/>
                    </a:cubicBezTo>
                    <a:cubicBezTo>
                      <a:pt x="691424" y="236841"/>
                      <a:pt x="690189" y="229160"/>
                      <a:pt x="688681" y="221479"/>
                    </a:cubicBezTo>
                    <a:cubicBezTo>
                      <a:pt x="688681" y="221616"/>
                      <a:pt x="688818" y="221891"/>
                      <a:pt x="688818" y="222028"/>
                    </a:cubicBezTo>
                    <a:cubicBezTo>
                      <a:pt x="686760" y="212152"/>
                      <a:pt x="684017" y="202551"/>
                      <a:pt x="680725" y="192950"/>
                    </a:cubicBezTo>
                    <a:cubicBezTo>
                      <a:pt x="680725" y="192950"/>
                      <a:pt x="680725" y="192950"/>
                      <a:pt x="680725" y="192950"/>
                    </a:cubicBezTo>
                    <a:cubicBezTo>
                      <a:pt x="678119" y="185406"/>
                      <a:pt x="674965" y="178137"/>
                      <a:pt x="671673" y="171004"/>
                    </a:cubicBezTo>
                    <a:cubicBezTo>
                      <a:pt x="673044" y="177177"/>
                      <a:pt x="674279" y="183486"/>
                      <a:pt x="675650" y="189658"/>
                    </a:cubicBezTo>
                    <a:cubicBezTo>
                      <a:pt x="676885" y="195419"/>
                      <a:pt x="678394" y="201180"/>
                      <a:pt x="679765" y="206940"/>
                    </a:cubicBezTo>
                    <a:cubicBezTo>
                      <a:pt x="681137" y="212564"/>
                      <a:pt x="682508" y="218050"/>
                      <a:pt x="683880" y="223537"/>
                    </a:cubicBezTo>
                    <a:cubicBezTo>
                      <a:pt x="684428" y="225868"/>
                      <a:pt x="685114" y="228200"/>
                      <a:pt x="685663" y="230669"/>
                    </a:cubicBezTo>
                    <a:cubicBezTo>
                      <a:pt x="687034" y="235744"/>
                      <a:pt x="688269" y="240819"/>
                      <a:pt x="689915" y="245757"/>
                    </a:cubicBezTo>
                    <a:cubicBezTo>
                      <a:pt x="690463" y="247128"/>
                      <a:pt x="690875" y="248363"/>
                      <a:pt x="691424" y="249597"/>
                    </a:cubicBezTo>
                    <a:cubicBezTo>
                      <a:pt x="691286" y="249460"/>
                      <a:pt x="691286" y="249323"/>
                      <a:pt x="691149" y="249186"/>
                    </a:cubicBezTo>
                    <a:cubicBezTo>
                      <a:pt x="691698" y="249597"/>
                      <a:pt x="691835" y="250009"/>
                      <a:pt x="692110" y="250420"/>
                    </a:cubicBezTo>
                    <a:close/>
                    <a:moveTo>
                      <a:pt x="591708" y="323527"/>
                    </a:moveTo>
                    <a:cubicBezTo>
                      <a:pt x="591845" y="323389"/>
                      <a:pt x="591845" y="323252"/>
                      <a:pt x="591983" y="323115"/>
                    </a:cubicBezTo>
                    <a:cubicBezTo>
                      <a:pt x="592120" y="322840"/>
                      <a:pt x="592257" y="322429"/>
                      <a:pt x="592394" y="322155"/>
                    </a:cubicBezTo>
                    <a:cubicBezTo>
                      <a:pt x="592531" y="321606"/>
                      <a:pt x="592669" y="321057"/>
                      <a:pt x="592669" y="320646"/>
                    </a:cubicBezTo>
                    <a:cubicBezTo>
                      <a:pt x="592669" y="319274"/>
                      <a:pt x="592669" y="318040"/>
                      <a:pt x="592531" y="316669"/>
                    </a:cubicBezTo>
                    <a:cubicBezTo>
                      <a:pt x="592531" y="316669"/>
                      <a:pt x="592531" y="316805"/>
                      <a:pt x="592531" y="316805"/>
                    </a:cubicBezTo>
                    <a:cubicBezTo>
                      <a:pt x="592257" y="314474"/>
                      <a:pt x="591983" y="312142"/>
                      <a:pt x="591571" y="309811"/>
                    </a:cubicBezTo>
                    <a:cubicBezTo>
                      <a:pt x="591571" y="309947"/>
                      <a:pt x="591708" y="310222"/>
                      <a:pt x="591708" y="310359"/>
                    </a:cubicBezTo>
                    <a:cubicBezTo>
                      <a:pt x="590611" y="305695"/>
                      <a:pt x="589377" y="301032"/>
                      <a:pt x="587868" y="296643"/>
                    </a:cubicBezTo>
                    <a:cubicBezTo>
                      <a:pt x="587868" y="296643"/>
                      <a:pt x="587868" y="296780"/>
                      <a:pt x="587868" y="296780"/>
                    </a:cubicBezTo>
                    <a:cubicBezTo>
                      <a:pt x="584850" y="288413"/>
                      <a:pt x="581284" y="280321"/>
                      <a:pt x="577444" y="272503"/>
                    </a:cubicBezTo>
                    <a:cubicBezTo>
                      <a:pt x="577444" y="272503"/>
                      <a:pt x="577444" y="272503"/>
                      <a:pt x="577444" y="272503"/>
                    </a:cubicBezTo>
                    <a:cubicBezTo>
                      <a:pt x="577444" y="272366"/>
                      <a:pt x="577306" y="272366"/>
                      <a:pt x="577306" y="272228"/>
                    </a:cubicBezTo>
                    <a:cubicBezTo>
                      <a:pt x="577306" y="272092"/>
                      <a:pt x="577169" y="272092"/>
                      <a:pt x="577169" y="271954"/>
                    </a:cubicBezTo>
                    <a:cubicBezTo>
                      <a:pt x="577169" y="271954"/>
                      <a:pt x="577169" y="271954"/>
                      <a:pt x="577169" y="271954"/>
                    </a:cubicBezTo>
                    <a:cubicBezTo>
                      <a:pt x="571134" y="260021"/>
                      <a:pt x="564139" y="248774"/>
                      <a:pt x="556732" y="237664"/>
                    </a:cubicBezTo>
                    <a:cubicBezTo>
                      <a:pt x="556870" y="237801"/>
                      <a:pt x="557007" y="237938"/>
                      <a:pt x="557144" y="238076"/>
                    </a:cubicBezTo>
                    <a:cubicBezTo>
                      <a:pt x="553441" y="232726"/>
                      <a:pt x="549600" y="227377"/>
                      <a:pt x="545760" y="222165"/>
                    </a:cubicBezTo>
                    <a:cubicBezTo>
                      <a:pt x="546171" y="223537"/>
                      <a:pt x="546583" y="224908"/>
                      <a:pt x="546994" y="226143"/>
                    </a:cubicBezTo>
                    <a:cubicBezTo>
                      <a:pt x="548914" y="232041"/>
                      <a:pt x="550698" y="237938"/>
                      <a:pt x="552618" y="243836"/>
                    </a:cubicBezTo>
                    <a:cubicBezTo>
                      <a:pt x="554126" y="247951"/>
                      <a:pt x="555498" y="252066"/>
                      <a:pt x="557007" y="256181"/>
                    </a:cubicBezTo>
                    <a:cubicBezTo>
                      <a:pt x="557555" y="257689"/>
                      <a:pt x="558104" y="259198"/>
                      <a:pt x="558516" y="260570"/>
                    </a:cubicBezTo>
                    <a:cubicBezTo>
                      <a:pt x="559201" y="262490"/>
                      <a:pt x="560024" y="264273"/>
                      <a:pt x="560847" y="266193"/>
                    </a:cubicBezTo>
                    <a:cubicBezTo>
                      <a:pt x="561945" y="268799"/>
                      <a:pt x="562905" y="271405"/>
                      <a:pt x="564002" y="274012"/>
                    </a:cubicBezTo>
                    <a:cubicBezTo>
                      <a:pt x="564413" y="274972"/>
                      <a:pt x="564825" y="276069"/>
                      <a:pt x="565237" y="277029"/>
                    </a:cubicBezTo>
                    <a:cubicBezTo>
                      <a:pt x="567294" y="281281"/>
                      <a:pt x="569351" y="285670"/>
                      <a:pt x="571271" y="289922"/>
                    </a:cubicBezTo>
                    <a:cubicBezTo>
                      <a:pt x="571134" y="289648"/>
                      <a:pt x="570997" y="289511"/>
                      <a:pt x="570997" y="289373"/>
                    </a:cubicBezTo>
                    <a:cubicBezTo>
                      <a:pt x="575935" y="299112"/>
                      <a:pt x="580735" y="308987"/>
                      <a:pt x="586771" y="318040"/>
                    </a:cubicBezTo>
                    <a:cubicBezTo>
                      <a:pt x="587456" y="319137"/>
                      <a:pt x="588279" y="320098"/>
                      <a:pt x="589102" y="321057"/>
                    </a:cubicBezTo>
                    <a:cubicBezTo>
                      <a:pt x="589651" y="321606"/>
                      <a:pt x="590200" y="322292"/>
                      <a:pt x="590885" y="322840"/>
                    </a:cubicBezTo>
                    <a:cubicBezTo>
                      <a:pt x="591022" y="322978"/>
                      <a:pt x="591297" y="323115"/>
                      <a:pt x="591434" y="323115"/>
                    </a:cubicBezTo>
                    <a:cubicBezTo>
                      <a:pt x="591708" y="323527"/>
                      <a:pt x="591708" y="323527"/>
                      <a:pt x="591708" y="323527"/>
                    </a:cubicBezTo>
                    <a:close/>
                    <a:moveTo>
                      <a:pt x="557967" y="395261"/>
                    </a:moveTo>
                    <a:cubicBezTo>
                      <a:pt x="557967" y="395124"/>
                      <a:pt x="558104" y="394987"/>
                      <a:pt x="558104" y="394712"/>
                    </a:cubicBezTo>
                    <a:cubicBezTo>
                      <a:pt x="558104" y="394301"/>
                      <a:pt x="558241" y="393889"/>
                      <a:pt x="558241" y="393615"/>
                    </a:cubicBezTo>
                    <a:cubicBezTo>
                      <a:pt x="558104" y="392518"/>
                      <a:pt x="557967" y="391283"/>
                      <a:pt x="557693" y="390186"/>
                    </a:cubicBezTo>
                    <a:cubicBezTo>
                      <a:pt x="557693" y="390323"/>
                      <a:pt x="557830" y="390460"/>
                      <a:pt x="557830" y="390598"/>
                    </a:cubicBezTo>
                    <a:cubicBezTo>
                      <a:pt x="557418" y="389226"/>
                      <a:pt x="557144" y="387854"/>
                      <a:pt x="556732" y="386620"/>
                    </a:cubicBezTo>
                    <a:cubicBezTo>
                      <a:pt x="556732" y="386894"/>
                      <a:pt x="556870" y="387031"/>
                      <a:pt x="556870" y="387169"/>
                    </a:cubicBezTo>
                    <a:cubicBezTo>
                      <a:pt x="556184" y="385111"/>
                      <a:pt x="555361" y="383191"/>
                      <a:pt x="554401" y="381271"/>
                    </a:cubicBezTo>
                    <a:cubicBezTo>
                      <a:pt x="551932" y="376470"/>
                      <a:pt x="549326" y="371807"/>
                      <a:pt x="546308" y="367417"/>
                    </a:cubicBezTo>
                    <a:cubicBezTo>
                      <a:pt x="546445" y="367692"/>
                      <a:pt x="546583" y="367829"/>
                      <a:pt x="546583" y="367966"/>
                    </a:cubicBezTo>
                    <a:cubicBezTo>
                      <a:pt x="539587" y="357679"/>
                      <a:pt x="531907" y="348078"/>
                      <a:pt x="523677" y="338751"/>
                    </a:cubicBezTo>
                    <a:cubicBezTo>
                      <a:pt x="523677" y="338751"/>
                      <a:pt x="523540" y="338614"/>
                      <a:pt x="523540" y="338614"/>
                    </a:cubicBezTo>
                    <a:cubicBezTo>
                      <a:pt x="523540" y="338614"/>
                      <a:pt x="523540" y="338614"/>
                      <a:pt x="523540" y="338614"/>
                    </a:cubicBezTo>
                    <a:cubicBezTo>
                      <a:pt x="523540" y="338477"/>
                      <a:pt x="523403" y="338477"/>
                      <a:pt x="523403" y="338477"/>
                    </a:cubicBezTo>
                    <a:cubicBezTo>
                      <a:pt x="523403" y="338477"/>
                      <a:pt x="523403" y="338477"/>
                      <a:pt x="523403" y="338477"/>
                    </a:cubicBezTo>
                    <a:cubicBezTo>
                      <a:pt x="520797" y="335596"/>
                      <a:pt x="518328" y="332579"/>
                      <a:pt x="515584" y="329836"/>
                    </a:cubicBezTo>
                    <a:cubicBezTo>
                      <a:pt x="512841" y="327092"/>
                      <a:pt x="510235" y="324212"/>
                      <a:pt x="507492" y="321469"/>
                    </a:cubicBezTo>
                    <a:cubicBezTo>
                      <a:pt x="506532" y="320509"/>
                      <a:pt x="505572" y="319549"/>
                      <a:pt x="504612" y="318451"/>
                    </a:cubicBezTo>
                    <a:cubicBezTo>
                      <a:pt x="505572" y="320234"/>
                      <a:pt x="506532" y="322155"/>
                      <a:pt x="507629" y="323938"/>
                    </a:cubicBezTo>
                    <a:cubicBezTo>
                      <a:pt x="511470" y="330521"/>
                      <a:pt x="515310" y="336968"/>
                      <a:pt x="519013" y="343552"/>
                    </a:cubicBezTo>
                    <a:cubicBezTo>
                      <a:pt x="520797" y="346569"/>
                      <a:pt x="522717" y="349450"/>
                      <a:pt x="524637" y="352330"/>
                    </a:cubicBezTo>
                    <a:cubicBezTo>
                      <a:pt x="526557" y="355347"/>
                      <a:pt x="528340" y="358228"/>
                      <a:pt x="530261" y="361108"/>
                    </a:cubicBezTo>
                    <a:cubicBezTo>
                      <a:pt x="530124" y="360971"/>
                      <a:pt x="529986" y="360697"/>
                      <a:pt x="529849" y="360559"/>
                    </a:cubicBezTo>
                    <a:cubicBezTo>
                      <a:pt x="533004" y="365223"/>
                      <a:pt x="536158" y="369886"/>
                      <a:pt x="539313" y="374550"/>
                    </a:cubicBezTo>
                    <a:cubicBezTo>
                      <a:pt x="539176" y="374413"/>
                      <a:pt x="539039" y="374275"/>
                      <a:pt x="538902" y="374138"/>
                    </a:cubicBezTo>
                    <a:cubicBezTo>
                      <a:pt x="542468" y="379350"/>
                      <a:pt x="546171" y="384425"/>
                      <a:pt x="550149" y="389363"/>
                    </a:cubicBezTo>
                    <a:cubicBezTo>
                      <a:pt x="550012" y="389226"/>
                      <a:pt x="549874" y="389089"/>
                      <a:pt x="549737" y="388952"/>
                    </a:cubicBezTo>
                    <a:cubicBezTo>
                      <a:pt x="550972" y="390460"/>
                      <a:pt x="552343" y="391695"/>
                      <a:pt x="553715" y="393066"/>
                    </a:cubicBezTo>
                    <a:cubicBezTo>
                      <a:pt x="554401" y="393615"/>
                      <a:pt x="555087" y="394301"/>
                      <a:pt x="555910" y="394712"/>
                    </a:cubicBezTo>
                    <a:cubicBezTo>
                      <a:pt x="556184" y="394849"/>
                      <a:pt x="556321" y="394987"/>
                      <a:pt x="556595" y="394987"/>
                    </a:cubicBezTo>
                    <a:cubicBezTo>
                      <a:pt x="557007" y="395124"/>
                      <a:pt x="557281" y="395261"/>
                      <a:pt x="557693" y="395261"/>
                    </a:cubicBezTo>
                    <a:cubicBezTo>
                      <a:pt x="557830" y="395261"/>
                      <a:pt x="557830" y="395261"/>
                      <a:pt x="557967" y="395261"/>
                    </a:cubicBezTo>
                    <a:close/>
                    <a:moveTo>
                      <a:pt x="476631" y="467819"/>
                    </a:moveTo>
                    <a:cubicBezTo>
                      <a:pt x="476631" y="467545"/>
                      <a:pt x="476494" y="467270"/>
                      <a:pt x="476494" y="466858"/>
                    </a:cubicBezTo>
                    <a:cubicBezTo>
                      <a:pt x="476357" y="466447"/>
                      <a:pt x="476220" y="466036"/>
                      <a:pt x="476082" y="465761"/>
                    </a:cubicBezTo>
                    <a:cubicBezTo>
                      <a:pt x="476220" y="465898"/>
                      <a:pt x="476220" y="466173"/>
                      <a:pt x="476357" y="466310"/>
                    </a:cubicBezTo>
                    <a:cubicBezTo>
                      <a:pt x="475945" y="464938"/>
                      <a:pt x="475397" y="463567"/>
                      <a:pt x="474711" y="462332"/>
                    </a:cubicBezTo>
                    <a:cubicBezTo>
                      <a:pt x="474711" y="462469"/>
                      <a:pt x="474848" y="462469"/>
                      <a:pt x="474848" y="462607"/>
                    </a:cubicBezTo>
                    <a:cubicBezTo>
                      <a:pt x="472928" y="459315"/>
                      <a:pt x="471007" y="456160"/>
                      <a:pt x="468950" y="453005"/>
                    </a:cubicBezTo>
                    <a:cubicBezTo>
                      <a:pt x="462778" y="444090"/>
                      <a:pt x="456057" y="43544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788" y="427082"/>
                      <a:pt x="448788" y="427082"/>
                    </a:cubicBezTo>
                    <a:cubicBezTo>
                      <a:pt x="448788" y="427082"/>
                      <a:pt x="448788" y="427082"/>
                      <a:pt x="448788" y="427082"/>
                    </a:cubicBezTo>
                    <a:cubicBezTo>
                      <a:pt x="439735" y="416932"/>
                      <a:pt x="429997" y="407468"/>
                      <a:pt x="419984" y="398278"/>
                    </a:cubicBezTo>
                    <a:cubicBezTo>
                      <a:pt x="420121" y="398416"/>
                      <a:pt x="420258" y="398553"/>
                      <a:pt x="420395" y="398690"/>
                    </a:cubicBezTo>
                    <a:cubicBezTo>
                      <a:pt x="416418" y="395261"/>
                      <a:pt x="412577" y="391969"/>
                      <a:pt x="408600" y="388540"/>
                    </a:cubicBezTo>
                    <a:cubicBezTo>
                      <a:pt x="414086" y="398965"/>
                      <a:pt x="419984" y="409252"/>
                      <a:pt x="426568" y="418990"/>
                    </a:cubicBezTo>
                    <a:cubicBezTo>
                      <a:pt x="430820" y="425162"/>
                      <a:pt x="435483" y="431197"/>
                      <a:pt x="440421" y="436958"/>
                    </a:cubicBezTo>
                    <a:cubicBezTo>
                      <a:pt x="447553" y="444776"/>
                      <a:pt x="455097" y="452320"/>
                      <a:pt x="463052" y="459315"/>
                    </a:cubicBezTo>
                    <a:cubicBezTo>
                      <a:pt x="465247" y="461235"/>
                      <a:pt x="467578" y="462881"/>
                      <a:pt x="469910" y="464664"/>
                    </a:cubicBezTo>
                    <a:cubicBezTo>
                      <a:pt x="469773" y="464527"/>
                      <a:pt x="469636" y="464390"/>
                      <a:pt x="469499" y="464390"/>
                    </a:cubicBezTo>
                    <a:cubicBezTo>
                      <a:pt x="470596" y="465213"/>
                      <a:pt x="471693" y="465898"/>
                      <a:pt x="472928" y="466447"/>
                    </a:cubicBezTo>
                    <a:cubicBezTo>
                      <a:pt x="473888" y="466996"/>
                      <a:pt x="474985" y="467407"/>
                      <a:pt x="476082" y="467819"/>
                    </a:cubicBezTo>
                    <a:cubicBezTo>
                      <a:pt x="476220" y="467681"/>
                      <a:pt x="476357" y="467819"/>
                      <a:pt x="476631" y="467819"/>
                    </a:cubicBezTo>
                    <a:close/>
                    <a:moveTo>
                      <a:pt x="436032" y="542571"/>
                    </a:moveTo>
                    <a:cubicBezTo>
                      <a:pt x="436032" y="542571"/>
                      <a:pt x="436169" y="542571"/>
                      <a:pt x="436169" y="542571"/>
                    </a:cubicBezTo>
                    <a:cubicBezTo>
                      <a:pt x="436169" y="542571"/>
                      <a:pt x="436169" y="542571"/>
                      <a:pt x="436306" y="542571"/>
                    </a:cubicBezTo>
                    <a:cubicBezTo>
                      <a:pt x="436443" y="542434"/>
                      <a:pt x="436443" y="542434"/>
                      <a:pt x="436580" y="542296"/>
                    </a:cubicBezTo>
                    <a:lnTo>
                      <a:pt x="436580" y="542296"/>
                    </a:lnTo>
                    <a:cubicBezTo>
                      <a:pt x="436580" y="542159"/>
                      <a:pt x="436717" y="541885"/>
                      <a:pt x="436717" y="541748"/>
                    </a:cubicBezTo>
                    <a:cubicBezTo>
                      <a:pt x="436717" y="541336"/>
                      <a:pt x="436717" y="540788"/>
                      <a:pt x="436717" y="540376"/>
                    </a:cubicBezTo>
                    <a:cubicBezTo>
                      <a:pt x="436717" y="539828"/>
                      <a:pt x="436580" y="539416"/>
                      <a:pt x="436580" y="538867"/>
                    </a:cubicBezTo>
                    <a:cubicBezTo>
                      <a:pt x="436306" y="537496"/>
                      <a:pt x="435895" y="536261"/>
                      <a:pt x="435483" y="535027"/>
                    </a:cubicBezTo>
                    <a:cubicBezTo>
                      <a:pt x="435483" y="535301"/>
                      <a:pt x="435620" y="535438"/>
                      <a:pt x="435757" y="535576"/>
                    </a:cubicBezTo>
                    <a:cubicBezTo>
                      <a:pt x="435209" y="534341"/>
                      <a:pt x="434660" y="533107"/>
                      <a:pt x="434111" y="532009"/>
                    </a:cubicBezTo>
                    <a:cubicBezTo>
                      <a:pt x="434111" y="532009"/>
                      <a:pt x="434111" y="532147"/>
                      <a:pt x="434111" y="532147"/>
                    </a:cubicBezTo>
                    <a:cubicBezTo>
                      <a:pt x="433014" y="530089"/>
                      <a:pt x="431917" y="528169"/>
                      <a:pt x="430682" y="526386"/>
                    </a:cubicBezTo>
                    <a:cubicBezTo>
                      <a:pt x="430820" y="526523"/>
                      <a:pt x="430957" y="526660"/>
                      <a:pt x="431094" y="526797"/>
                    </a:cubicBezTo>
                    <a:cubicBezTo>
                      <a:pt x="427528" y="521722"/>
                      <a:pt x="423687" y="516922"/>
                      <a:pt x="419572" y="512396"/>
                    </a:cubicBezTo>
                    <a:cubicBezTo>
                      <a:pt x="414909" y="507184"/>
                      <a:pt x="409971" y="502246"/>
                      <a:pt x="404896" y="497445"/>
                    </a:cubicBezTo>
                    <a:cubicBezTo>
                      <a:pt x="401742" y="494428"/>
                      <a:pt x="398587" y="491410"/>
                      <a:pt x="395432" y="488393"/>
                    </a:cubicBezTo>
                    <a:cubicBezTo>
                      <a:pt x="386105" y="480437"/>
                      <a:pt x="376779" y="472482"/>
                      <a:pt x="367452" y="464664"/>
                    </a:cubicBezTo>
                    <a:cubicBezTo>
                      <a:pt x="367863" y="465213"/>
                      <a:pt x="368275" y="465898"/>
                      <a:pt x="368686" y="466584"/>
                    </a:cubicBezTo>
                    <a:cubicBezTo>
                      <a:pt x="368549" y="466310"/>
                      <a:pt x="368412" y="466173"/>
                      <a:pt x="368412" y="466036"/>
                    </a:cubicBezTo>
                    <a:cubicBezTo>
                      <a:pt x="371292" y="470287"/>
                      <a:pt x="374173" y="474539"/>
                      <a:pt x="377053" y="478791"/>
                    </a:cubicBezTo>
                    <a:cubicBezTo>
                      <a:pt x="379247" y="481946"/>
                      <a:pt x="381305" y="485101"/>
                      <a:pt x="383499" y="488119"/>
                    </a:cubicBezTo>
                    <a:cubicBezTo>
                      <a:pt x="386654" y="492370"/>
                      <a:pt x="389809" y="496759"/>
                      <a:pt x="392963" y="501011"/>
                    </a:cubicBezTo>
                    <a:cubicBezTo>
                      <a:pt x="394335" y="502794"/>
                      <a:pt x="395707" y="504440"/>
                      <a:pt x="397078" y="506223"/>
                    </a:cubicBezTo>
                    <a:cubicBezTo>
                      <a:pt x="398724" y="508281"/>
                      <a:pt x="400370" y="510475"/>
                      <a:pt x="402016" y="512533"/>
                    </a:cubicBezTo>
                    <a:cubicBezTo>
                      <a:pt x="401879" y="512396"/>
                      <a:pt x="401742" y="512258"/>
                      <a:pt x="401605" y="512122"/>
                    </a:cubicBezTo>
                    <a:cubicBezTo>
                      <a:pt x="403525" y="514316"/>
                      <a:pt x="405445" y="516510"/>
                      <a:pt x="407502" y="518705"/>
                    </a:cubicBezTo>
                    <a:cubicBezTo>
                      <a:pt x="407502" y="518705"/>
                      <a:pt x="407502" y="518705"/>
                      <a:pt x="407502" y="518705"/>
                    </a:cubicBezTo>
                    <a:cubicBezTo>
                      <a:pt x="407502" y="518705"/>
                      <a:pt x="407640" y="518842"/>
                      <a:pt x="407640" y="518842"/>
                    </a:cubicBezTo>
                    <a:cubicBezTo>
                      <a:pt x="407777" y="518980"/>
                      <a:pt x="407777" y="519116"/>
                      <a:pt x="407914" y="519116"/>
                    </a:cubicBezTo>
                    <a:cubicBezTo>
                      <a:pt x="407914" y="519116"/>
                      <a:pt x="407914" y="519116"/>
                      <a:pt x="407777" y="518980"/>
                    </a:cubicBezTo>
                    <a:cubicBezTo>
                      <a:pt x="408600" y="519939"/>
                      <a:pt x="409423" y="520900"/>
                      <a:pt x="410246" y="521722"/>
                    </a:cubicBezTo>
                    <a:cubicBezTo>
                      <a:pt x="410108" y="521585"/>
                      <a:pt x="409971" y="521448"/>
                      <a:pt x="409834" y="521311"/>
                    </a:cubicBezTo>
                    <a:cubicBezTo>
                      <a:pt x="414909" y="526386"/>
                      <a:pt x="419984" y="531461"/>
                      <a:pt x="425470" y="536261"/>
                    </a:cubicBezTo>
                    <a:cubicBezTo>
                      <a:pt x="425333" y="536125"/>
                      <a:pt x="425196" y="535987"/>
                      <a:pt x="425059" y="535850"/>
                    </a:cubicBezTo>
                    <a:cubicBezTo>
                      <a:pt x="426979" y="537496"/>
                      <a:pt x="429037" y="539005"/>
                      <a:pt x="431094" y="540513"/>
                    </a:cubicBezTo>
                    <a:cubicBezTo>
                      <a:pt x="431643" y="540788"/>
                      <a:pt x="432054" y="541062"/>
                      <a:pt x="432603" y="541336"/>
                    </a:cubicBezTo>
                    <a:cubicBezTo>
                      <a:pt x="433151" y="541611"/>
                      <a:pt x="433700" y="541885"/>
                      <a:pt x="434249" y="542022"/>
                    </a:cubicBezTo>
                    <a:cubicBezTo>
                      <a:pt x="434111" y="542022"/>
                      <a:pt x="433837" y="541885"/>
                      <a:pt x="433700" y="541885"/>
                    </a:cubicBezTo>
                    <a:cubicBezTo>
                      <a:pt x="434111" y="542022"/>
                      <a:pt x="434660" y="542159"/>
                      <a:pt x="435072" y="542296"/>
                    </a:cubicBezTo>
                    <a:cubicBezTo>
                      <a:pt x="435209" y="542434"/>
                      <a:pt x="435483" y="542434"/>
                      <a:pt x="436032" y="542571"/>
                    </a:cubicBezTo>
                    <a:close/>
                    <a:moveTo>
                      <a:pt x="413812" y="579467"/>
                    </a:moveTo>
                    <a:cubicBezTo>
                      <a:pt x="414635" y="579467"/>
                      <a:pt x="415321" y="579330"/>
                      <a:pt x="416143" y="579193"/>
                    </a:cubicBezTo>
                    <a:cubicBezTo>
                      <a:pt x="416281" y="579193"/>
                      <a:pt x="416418" y="579055"/>
                      <a:pt x="416555" y="579055"/>
                    </a:cubicBezTo>
                    <a:cubicBezTo>
                      <a:pt x="416555" y="578918"/>
                      <a:pt x="416692" y="578918"/>
                      <a:pt x="416692" y="578781"/>
                    </a:cubicBezTo>
                    <a:cubicBezTo>
                      <a:pt x="416692" y="578644"/>
                      <a:pt x="416829" y="578370"/>
                      <a:pt x="416829" y="578232"/>
                    </a:cubicBezTo>
                    <a:cubicBezTo>
                      <a:pt x="416829" y="578095"/>
                      <a:pt x="416829" y="577958"/>
                      <a:pt x="416829" y="577958"/>
                    </a:cubicBezTo>
                    <a:cubicBezTo>
                      <a:pt x="416829" y="577821"/>
                      <a:pt x="416692" y="577547"/>
                      <a:pt x="416692" y="577409"/>
                    </a:cubicBezTo>
                    <a:cubicBezTo>
                      <a:pt x="416555" y="577135"/>
                      <a:pt x="416418" y="576861"/>
                      <a:pt x="416281" y="576586"/>
                    </a:cubicBezTo>
                    <a:cubicBezTo>
                      <a:pt x="415869" y="576038"/>
                      <a:pt x="415595" y="575626"/>
                      <a:pt x="415183" y="575078"/>
                    </a:cubicBezTo>
                    <a:cubicBezTo>
                      <a:pt x="413812" y="573569"/>
                      <a:pt x="412440" y="572197"/>
                      <a:pt x="411069" y="570826"/>
                    </a:cubicBezTo>
                    <a:cubicBezTo>
                      <a:pt x="411206" y="570826"/>
                      <a:pt x="411206" y="570963"/>
                      <a:pt x="411343" y="570963"/>
                    </a:cubicBezTo>
                    <a:cubicBezTo>
                      <a:pt x="409148" y="569043"/>
                      <a:pt x="406817" y="567397"/>
                      <a:pt x="404485" y="565751"/>
                    </a:cubicBezTo>
                    <a:cubicBezTo>
                      <a:pt x="400644" y="563145"/>
                      <a:pt x="396667" y="560676"/>
                      <a:pt x="392552" y="558207"/>
                    </a:cubicBezTo>
                    <a:cubicBezTo>
                      <a:pt x="387340" y="555190"/>
                      <a:pt x="381991" y="552446"/>
                      <a:pt x="376641" y="549566"/>
                    </a:cubicBezTo>
                    <a:cubicBezTo>
                      <a:pt x="376641" y="549566"/>
                      <a:pt x="376641" y="549566"/>
                      <a:pt x="376779" y="549566"/>
                    </a:cubicBezTo>
                    <a:cubicBezTo>
                      <a:pt x="367452" y="545040"/>
                      <a:pt x="358262" y="540513"/>
                      <a:pt x="348935" y="535987"/>
                    </a:cubicBezTo>
                    <a:cubicBezTo>
                      <a:pt x="346741" y="534890"/>
                      <a:pt x="344546" y="533930"/>
                      <a:pt x="342214" y="532970"/>
                    </a:cubicBezTo>
                    <a:cubicBezTo>
                      <a:pt x="337825" y="531187"/>
                      <a:pt x="333436" y="529267"/>
                      <a:pt x="329184" y="527483"/>
                    </a:cubicBezTo>
                    <a:cubicBezTo>
                      <a:pt x="332887" y="531324"/>
                      <a:pt x="336865" y="535027"/>
                      <a:pt x="340843" y="538593"/>
                    </a:cubicBezTo>
                    <a:cubicBezTo>
                      <a:pt x="340843" y="538593"/>
                      <a:pt x="340843" y="538593"/>
                      <a:pt x="340843" y="538593"/>
                    </a:cubicBezTo>
                    <a:cubicBezTo>
                      <a:pt x="340843" y="538593"/>
                      <a:pt x="340980" y="538730"/>
                      <a:pt x="340980" y="538730"/>
                    </a:cubicBezTo>
                    <a:cubicBezTo>
                      <a:pt x="341117" y="538867"/>
                      <a:pt x="341117" y="538867"/>
                      <a:pt x="341254" y="539005"/>
                    </a:cubicBezTo>
                    <a:cubicBezTo>
                      <a:pt x="341254" y="539005"/>
                      <a:pt x="341117" y="538867"/>
                      <a:pt x="341117" y="538867"/>
                    </a:cubicBezTo>
                    <a:cubicBezTo>
                      <a:pt x="347975" y="544903"/>
                      <a:pt x="355244" y="550389"/>
                      <a:pt x="362788" y="555464"/>
                    </a:cubicBezTo>
                    <a:cubicBezTo>
                      <a:pt x="362651" y="555327"/>
                      <a:pt x="362651" y="555327"/>
                      <a:pt x="362514" y="555190"/>
                    </a:cubicBezTo>
                    <a:cubicBezTo>
                      <a:pt x="368000" y="558756"/>
                      <a:pt x="373624" y="562185"/>
                      <a:pt x="379385" y="565339"/>
                    </a:cubicBezTo>
                    <a:cubicBezTo>
                      <a:pt x="382814" y="567122"/>
                      <a:pt x="386380" y="569043"/>
                      <a:pt x="389809" y="570826"/>
                    </a:cubicBezTo>
                    <a:cubicBezTo>
                      <a:pt x="389534" y="570689"/>
                      <a:pt x="389397" y="570689"/>
                      <a:pt x="389260" y="570551"/>
                    </a:cubicBezTo>
                    <a:cubicBezTo>
                      <a:pt x="394198" y="572883"/>
                      <a:pt x="399136" y="575078"/>
                      <a:pt x="404211" y="577135"/>
                    </a:cubicBezTo>
                    <a:cubicBezTo>
                      <a:pt x="406405" y="577821"/>
                      <a:pt x="408600" y="578507"/>
                      <a:pt x="410794" y="579055"/>
                    </a:cubicBezTo>
                    <a:cubicBezTo>
                      <a:pt x="410657" y="579055"/>
                      <a:pt x="410383" y="578918"/>
                      <a:pt x="410246" y="578918"/>
                    </a:cubicBezTo>
                    <a:cubicBezTo>
                      <a:pt x="411069" y="579055"/>
                      <a:pt x="411754" y="579193"/>
                      <a:pt x="412440" y="579330"/>
                    </a:cubicBezTo>
                    <a:cubicBezTo>
                      <a:pt x="412714" y="579467"/>
                      <a:pt x="413263" y="579467"/>
                      <a:pt x="413812" y="579467"/>
                    </a:cubicBezTo>
                    <a:close/>
                    <a:moveTo>
                      <a:pt x="322738" y="672598"/>
                    </a:moveTo>
                    <a:cubicBezTo>
                      <a:pt x="322600" y="672598"/>
                      <a:pt x="322600" y="672598"/>
                      <a:pt x="322463" y="672598"/>
                    </a:cubicBezTo>
                    <a:cubicBezTo>
                      <a:pt x="324109" y="672461"/>
                      <a:pt x="325892" y="672324"/>
                      <a:pt x="327538" y="672050"/>
                    </a:cubicBezTo>
                    <a:cubicBezTo>
                      <a:pt x="327538" y="672050"/>
                      <a:pt x="327401" y="672050"/>
                      <a:pt x="327401" y="672050"/>
                    </a:cubicBezTo>
                    <a:cubicBezTo>
                      <a:pt x="326852" y="671913"/>
                      <a:pt x="326167" y="671776"/>
                      <a:pt x="325481" y="671638"/>
                    </a:cubicBezTo>
                    <a:cubicBezTo>
                      <a:pt x="325618" y="671638"/>
                      <a:pt x="325618" y="671638"/>
                      <a:pt x="325755" y="671638"/>
                    </a:cubicBezTo>
                    <a:cubicBezTo>
                      <a:pt x="321092" y="670678"/>
                      <a:pt x="316428" y="670267"/>
                      <a:pt x="311765" y="669581"/>
                    </a:cubicBezTo>
                    <a:cubicBezTo>
                      <a:pt x="306415" y="668895"/>
                      <a:pt x="301066" y="668484"/>
                      <a:pt x="295717" y="668209"/>
                    </a:cubicBezTo>
                    <a:cubicBezTo>
                      <a:pt x="295991" y="668209"/>
                      <a:pt x="296128" y="668209"/>
                      <a:pt x="296266" y="668209"/>
                    </a:cubicBezTo>
                    <a:cubicBezTo>
                      <a:pt x="288036" y="667661"/>
                      <a:pt x="279806" y="667386"/>
                      <a:pt x="271440" y="667112"/>
                    </a:cubicBezTo>
                    <a:cubicBezTo>
                      <a:pt x="269108" y="666975"/>
                      <a:pt x="266913" y="666975"/>
                      <a:pt x="264582" y="666838"/>
                    </a:cubicBezTo>
                    <a:cubicBezTo>
                      <a:pt x="271028" y="667935"/>
                      <a:pt x="277475" y="668895"/>
                      <a:pt x="283784" y="669856"/>
                    </a:cubicBezTo>
                    <a:cubicBezTo>
                      <a:pt x="286939" y="670267"/>
                      <a:pt x="290093" y="670541"/>
                      <a:pt x="293248" y="670815"/>
                    </a:cubicBezTo>
                    <a:cubicBezTo>
                      <a:pt x="298597" y="671364"/>
                      <a:pt x="303809" y="671913"/>
                      <a:pt x="309022" y="672324"/>
                    </a:cubicBezTo>
                    <a:cubicBezTo>
                      <a:pt x="309022" y="672324"/>
                      <a:pt x="308884" y="672324"/>
                      <a:pt x="308884" y="672324"/>
                    </a:cubicBezTo>
                    <a:cubicBezTo>
                      <a:pt x="313548" y="672598"/>
                      <a:pt x="318211" y="672736"/>
                      <a:pt x="322738" y="672598"/>
                    </a:cubicBezTo>
                    <a:close/>
                    <a:moveTo>
                      <a:pt x="273223" y="830332"/>
                    </a:moveTo>
                    <a:cubicBezTo>
                      <a:pt x="266913" y="831293"/>
                      <a:pt x="260604" y="832390"/>
                      <a:pt x="254295" y="833487"/>
                    </a:cubicBezTo>
                    <a:cubicBezTo>
                      <a:pt x="253746" y="833624"/>
                      <a:pt x="253060" y="833624"/>
                      <a:pt x="252512" y="833761"/>
                    </a:cubicBezTo>
                    <a:cubicBezTo>
                      <a:pt x="254295" y="833487"/>
                      <a:pt x="256078" y="833213"/>
                      <a:pt x="257861" y="833076"/>
                    </a:cubicBezTo>
                    <a:cubicBezTo>
                      <a:pt x="264445" y="832253"/>
                      <a:pt x="271028" y="831019"/>
                      <a:pt x="277612" y="829784"/>
                    </a:cubicBezTo>
                    <a:cubicBezTo>
                      <a:pt x="276103" y="829921"/>
                      <a:pt x="274732" y="830195"/>
                      <a:pt x="273223" y="830332"/>
                    </a:cubicBezTo>
                    <a:close/>
                    <a:moveTo>
                      <a:pt x="116449" y="925384"/>
                    </a:moveTo>
                    <a:cubicBezTo>
                      <a:pt x="116175" y="925384"/>
                      <a:pt x="116037" y="925384"/>
                      <a:pt x="115763" y="925384"/>
                    </a:cubicBezTo>
                    <a:cubicBezTo>
                      <a:pt x="121798" y="924973"/>
                      <a:pt x="127833" y="924424"/>
                      <a:pt x="133868" y="923602"/>
                    </a:cubicBezTo>
                    <a:cubicBezTo>
                      <a:pt x="138669" y="922915"/>
                      <a:pt x="143332" y="922230"/>
                      <a:pt x="148133" y="921681"/>
                    </a:cubicBezTo>
                    <a:cubicBezTo>
                      <a:pt x="150739" y="921270"/>
                      <a:pt x="153208" y="920721"/>
                      <a:pt x="155677" y="920309"/>
                    </a:cubicBezTo>
                    <a:cubicBezTo>
                      <a:pt x="159517" y="919486"/>
                      <a:pt x="163495" y="918801"/>
                      <a:pt x="167335" y="917978"/>
                    </a:cubicBezTo>
                    <a:cubicBezTo>
                      <a:pt x="167335" y="917978"/>
                      <a:pt x="167198" y="917978"/>
                      <a:pt x="167198" y="917978"/>
                    </a:cubicBezTo>
                    <a:cubicBezTo>
                      <a:pt x="171587" y="916880"/>
                      <a:pt x="175976" y="915783"/>
                      <a:pt x="180365" y="914686"/>
                    </a:cubicBezTo>
                    <a:cubicBezTo>
                      <a:pt x="183657" y="913863"/>
                      <a:pt x="186812" y="912903"/>
                      <a:pt x="190104" y="911943"/>
                    </a:cubicBezTo>
                    <a:cubicBezTo>
                      <a:pt x="193807" y="910845"/>
                      <a:pt x="197510" y="909886"/>
                      <a:pt x="201077" y="908651"/>
                    </a:cubicBezTo>
                    <a:cubicBezTo>
                      <a:pt x="205603" y="907142"/>
                      <a:pt x="210266" y="905496"/>
                      <a:pt x="214793" y="903987"/>
                    </a:cubicBezTo>
                    <a:cubicBezTo>
                      <a:pt x="220690" y="901793"/>
                      <a:pt x="226588" y="899599"/>
                      <a:pt x="232349" y="897267"/>
                    </a:cubicBezTo>
                    <a:cubicBezTo>
                      <a:pt x="235367" y="895895"/>
                      <a:pt x="238521" y="894798"/>
                      <a:pt x="241539" y="893289"/>
                    </a:cubicBezTo>
                    <a:cubicBezTo>
                      <a:pt x="244831" y="891643"/>
                      <a:pt x="248260" y="889997"/>
                      <a:pt x="251551" y="888488"/>
                    </a:cubicBezTo>
                    <a:cubicBezTo>
                      <a:pt x="251551" y="888488"/>
                      <a:pt x="251551" y="888488"/>
                      <a:pt x="251414" y="888488"/>
                    </a:cubicBezTo>
                    <a:cubicBezTo>
                      <a:pt x="257449" y="885196"/>
                      <a:pt x="263484" y="882042"/>
                      <a:pt x="269519" y="878613"/>
                    </a:cubicBezTo>
                    <a:cubicBezTo>
                      <a:pt x="275554" y="875184"/>
                      <a:pt x="281452" y="871480"/>
                      <a:pt x="287213" y="867640"/>
                    </a:cubicBezTo>
                    <a:cubicBezTo>
                      <a:pt x="287625" y="867229"/>
                      <a:pt x="288173" y="866954"/>
                      <a:pt x="288722" y="866543"/>
                    </a:cubicBezTo>
                    <a:cubicBezTo>
                      <a:pt x="288585" y="866680"/>
                      <a:pt x="288585" y="866680"/>
                      <a:pt x="288448" y="866817"/>
                    </a:cubicBezTo>
                    <a:cubicBezTo>
                      <a:pt x="289408" y="865994"/>
                      <a:pt x="290368" y="865171"/>
                      <a:pt x="291191" y="864211"/>
                    </a:cubicBezTo>
                    <a:cubicBezTo>
                      <a:pt x="291877" y="863388"/>
                      <a:pt x="292562" y="862565"/>
                      <a:pt x="293111" y="861605"/>
                    </a:cubicBezTo>
                    <a:cubicBezTo>
                      <a:pt x="292974" y="861742"/>
                      <a:pt x="292837" y="861880"/>
                      <a:pt x="292837" y="862016"/>
                    </a:cubicBezTo>
                    <a:cubicBezTo>
                      <a:pt x="293111" y="861605"/>
                      <a:pt x="293248" y="861331"/>
                      <a:pt x="293522" y="860919"/>
                    </a:cubicBezTo>
                    <a:cubicBezTo>
                      <a:pt x="293522" y="860645"/>
                      <a:pt x="293660" y="860508"/>
                      <a:pt x="293660" y="860233"/>
                    </a:cubicBezTo>
                    <a:cubicBezTo>
                      <a:pt x="293660" y="859959"/>
                      <a:pt x="293660" y="859685"/>
                      <a:pt x="293660" y="859410"/>
                    </a:cubicBezTo>
                    <a:cubicBezTo>
                      <a:pt x="293660" y="859136"/>
                      <a:pt x="293522" y="858862"/>
                      <a:pt x="293522" y="858451"/>
                    </a:cubicBezTo>
                    <a:cubicBezTo>
                      <a:pt x="293385" y="858176"/>
                      <a:pt x="293248" y="858039"/>
                      <a:pt x="293248" y="857764"/>
                    </a:cubicBezTo>
                    <a:cubicBezTo>
                      <a:pt x="293111" y="857627"/>
                      <a:pt x="292974" y="857490"/>
                      <a:pt x="292837" y="857353"/>
                    </a:cubicBezTo>
                    <a:cubicBezTo>
                      <a:pt x="292562" y="857079"/>
                      <a:pt x="292151" y="856804"/>
                      <a:pt x="291877" y="856530"/>
                    </a:cubicBezTo>
                    <a:cubicBezTo>
                      <a:pt x="292014" y="856667"/>
                      <a:pt x="292151" y="856804"/>
                      <a:pt x="292288" y="856804"/>
                    </a:cubicBezTo>
                    <a:cubicBezTo>
                      <a:pt x="291328" y="856119"/>
                      <a:pt x="290505" y="855570"/>
                      <a:pt x="289545" y="855158"/>
                    </a:cubicBezTo>
                    <a:lnTo>
                      <a:pt x="289545" y="855158"/>
                    </a:lnTo>
                    <a:cubicBezTo>
                      <a:pt x="289545" y="855158"/>
                      <a:pt x="289545" y="855158"/>
                      <a:pt x="289545" y="855158"/>
                    </a:cubicBezTo>
                    <a:cubicBezTo>
                      <a:pt x="289408" y="855022"/>
                      <a:pt x="289270" y="855022"/>
                      <a:pt x="288996" y="854884"/>
                    </a:cubicBezTo>
                    <a:cubicBezTo>
                      <a:pt x="288996" y="854884"/>
                      <a:pt x="289133" y="854884"/>
                      <a:pt x="289133" y="855022"/>
                    </a:cubicBezTo>
                    <a:cubicBezTo>
                      <a:pt x="287350" y="854198"/>
                      <a:pt x="285704" y="853513"/>
                      <a:pt x="283921" y="852827"/>
                    </a:cubicBezTo>
                    <a:cubicBezTo>
                      <a:pt x="284196" y="852827"/>
                      <a:pt x="284333" y="852964"/>
                      <a:pt x="284470" y="852964"/>
                    </a:cubicBezTo>
                    <a:cubicBezTo>
                      <a:pt x="282138" y="852278"/>
                      <a:pt x="279944" y="851729"/>
                      <a:pt x="277612" y="851181"/>
                    </a:cubicBezTo>
                    <a:cubicBezTo>
                      <a:pt x="277886" y="851181"/>
                      <a:pt x="278023" y="851318"/>
                      <a:pt x="278298" y="851318"/>
                    </a:cubicBezTo>
                    <a:cubicBezTo>
                      <a:pt x="274457" y="850632"/>
                      <a:pt x="270617" y="849946"/>
                      <a:pt x="266639" y="849261"/>
                    </a:cubicBezTo>
                    <a:cubicBezTo>
                      <a:pt x="262661" y="848712"/>
                      <a:pt x="258684" y="848438"/>
                      <a:pt x="254843" y="848164"/>
                    </a:cubicBezTo>
                    <a:cubicBezTo>
                      <a:pt x="254843" y="848164"/>
                      <a:pt x="254843" y="848164"/>
                      <a:pt x="254980" y="848164"/>
                    </a:cubicBezTo>
                    <a:cubicBezTo>
                      <a:pt x="249494" y="847752"/>
                      <a:pt x="244008" y="847615"/>
                      <a:pt x="238521" y="847889"/>
                    </a:cubicBezTo>
                    <a:cubicBezTo>
                      <a:pt x="234818" y="848026"/>
                      <a:pt x="231115" y="848164"/>
                      <a:pt x="227411" y="848300"/>
                    </a:cubicBezTo>
                    <a:cubicBezTo>
                      <a:pt x="224394" y="848575"/>
                      <a:pt x="221239" y="848849"/>
                      <a:pt x="218222" y="849261"/>
                    </a:cubicBezTo>
                    <a:cubicBezTo>
                      <a:pt x="214107" y="849672"/>
                      <a:pt x="210129" y="850495"/>
                      <a:pt x="206151" y="851318"/>
                    </a:cubicBezTo>
                    <a:cubicBezTo>
                      <a:pt x="206151" y="851318"/>
                      <a:pt x="206151" y="851318"/>
                      <a:pt x="206289" y="851318"/>
                    </a:cubicBezTo>
                    <a:cubicBezTo>
                      <a:pt x="200391" y="852552"/>
                      <a:pt x="194630" y="853924"/>
                      <a:pt x="188869" y="855570"/>
                    </a:cubicBezTo>
                    <a:cubicBezTo>
                      <a:pt x="186263" y="856256"/>
                      <a:pt x="183520" y="856942"/>
                      <a:pt x="181051" y="857902"/>
                    </a:cubicBezTo>
                    <a:cubicBezTo>
                      <a:pt x="178308" y="858725"/>
                      <a:pt x="175428" y="859685"/>
                      <a:pt x="172684" y="860508"/>
                    </a:cubicBezTo>
                    <a:cubicBezTo>
                      <a:pt x="172684" y="860508"/>
                      <a:pt x="172822" y="860508"/>
                      <a:pt x="172822" y="860508"/>
                    </a:cubicBezTo>
                    <a:cubicBezTo>
                      <a:pt x="167198" y="862565"/>
                      <a:pt x="161712" y="864485"/>
                      <a:pt x="156362" y="866954"/>
                    </a:cubicBezTo>
                    <a:cubicBezTo>
                      <a:pt x="155402" y="867503"/>
                      <a:pt x="154579" y="867914"/>
                      <a:pt x="153619" y="868463"/>
                    </a:cubicBezTo>
                    <a:cubicBezTo>
                      <a:pt x="153756" y="868326"/>
                      <a:pt x="153894" y="868189"/>
                      <a:pt x="154031" y="868189"/>
                    </a:cubicBezTo>
                    <a:cubicBezTo>
                      <a:pt x="153345" y="868600"/>
                      <a:pt x="152659" y="869149"/>
                      <a:pt x="152110" y="869697"/>
                    </a:cubicBezTo>
                    <a:cubicBezTo>
                      <a:pt x="151699" y="870109"/>
                      <a:pt x="151287" y="870520"/>
                      <a:pt x="150876" y="871069"/>
                    </a:cubicBezTo>
                    <a:cubicBezTo>
                      <a:pt x="150739" y="871343"/>
                      <a:pt x="150465" y="871755"/>
                      <a:pt x="150327" y="872029"/>
                    </a:cubicBezTo>
                    <a:cubicBezTo>
                      <a:pt x="150190" y="872303"/>
                      <a:pt x="150190" y="872578"/>
                      <a:pt x="150053" y="872715"/>
                    </a:cubicBezTo>
                    <a:cubicBezTo>
                      <a:pt x="150053" y="872852"/>
                      <a:pt x="150053" y="872989"/>
                      <a:pt x="150053" y="873126"/>
                    </a:cubicBezTo>
                    <a:cubicBezTo>
                      <a:pt x="150053" y="873264"/>
                      <a:pt x="150190" y="873401"/>
                      <a:pt x="150190" y="873538"/>
                    </a:cubicBezTo>
                    <a:cubicBezTo>
                      <a:pt x="150327" y="873812"/>
                      <a:pt x="150465" y="873949"/>
                      <a:pt x="150602" y="874224"/>
                    </a:cubicBezTo>
                    <a:cubicBezTo>
                      <a:pt x="150876" y="874498"/>
                      <a:pt x="151150" y="874772"/>
                      <a:pt x="151287" y="875047"/>
                    </a:cubicBezTo>
                    <a:cubicBezTo>
                      <a:pt x="151699" y="875458"/>
                      <a:pt x="151973" y="875732"/>
                      <a:pt x="152385" y="876144"/>
                    </a:cubicBezTo>
                    <a:cubicBezTo>
                      <a:pt x="154031" y="877790"/>
                      <a:pt x="154031" y="880670"/>
                      <a:pt x="152385" y="882454"/>
                    </a:cubicBezTo>
                    <a:cubicBezTo>
                      <a:pt x="150739" y="884099"/>
                      <a:pt x="147858" y="884099"/>
                      <a:pt x="146075" y="882454"/>
                    </a:cubicBezTo>
                    <a:cubicBezTo>
                      <a:pt x="144429" y="880807"/>
                      <a:pt x="142921" y="879161"/>
                      <a:pt x="141961" y="877104"/>
                    </a:cubicBezTo>
                    <a:cubicBezTo>
                      <a:pt x="141138" y="875184"/>
                      <a:pt x="140863" y="873538"/>
                      <a:pt x="141138" y="871480"/>
                    </a:cubicBezTo>
                    <a:cubicBezTo>
                      <a:pt x="141412" y="869560"/>
                      <a:pt x="142235" y="867229"/>
                      <a:pt x="143607" y="865720"/>
                    </a:cubicBezTo>
                    <a:cubicBezTo>
                      <a:pt x="144704" y="864485"/>
                      <a:pt x="145390" y="863662"/>
                      <a:pt x="146624" y="862565"/>
                    </a:cubicBezTo>
                    <a:cubicBezTo>
                      <a:pt x="147721" y="861605"/>
                      <a:pt x="148956" y="860782"/>
                      <a:pt x="150327" y="859959"/>
                    </a:cubicBezTo>
                    <a:cubicBezTo>
                      <a:pt x="152385" y="858725"/>
                      <a:pt x="154716" y="857627"/>
                      <a:pt x="156911" y="856667"/>
                    </a:cubicBezTo>
                    <a:cubicBezTo>
                      <a:pt x="158557" y="855981"/>
                      <a:pt x="160340" y="855296"/>
                      <a:pt x="161986" y="854473"/>
                    </a:cubicBezTo>
                    <a:cubicBezTo>
                      <a:pt x="165003" y="853238"/>
                      <a:pt x="168295" y="852141"/>
                      <a:pt x="171313" y="851044"/>
                    </a:cubicBezTo>
                    <a:cubicBezTo>
                      <a:pt x="176799" y="849261"/>
                      <a:pt x="182423" y="847477"/>
                      <a:pt x="187909" y="845969"/>
                    </a:cubicBezTo>
                    <a:cubicBezTo>
                      <a:pt x="186949" y="845969"/>
                      <a:pt x="185989" y="845969"/>
                      <a:pt x="185166" y="845969"/>
                    </a:cubicBezTo>
                    <a:cubicBezTo>
                      <a:pt x="182423" y="845969"/>
                      <a:pt x="179542" y="845969"/>
                      <a:pt x="176799" y="845832"/>
                    </a:cubicBezTo>
                    <a:cubicBezTo>
                      <a:pt x="174056" y="845694"/>
                      <a:pt x="171176" y="845557"/>
                      <a:pt x="168432" y="845420"/>
                    </a:cubicBezTo>
                    <a:cubicBezTo>
                      <a:pt x="168295" y="845420"/>
                      <a:pt x="168158" y="845420"/>
                      <a:pt x="168021" y="845420"/>
                    </a:cubicBezTo>
                    <a:cubicBezTo>
                      <a:pt x="153208" y="847066"/>
                      <a:pt x="138394" y="848575"/>
                      <a:pt x="123444" y="850221"/>
                    </a:cubicBezTo>
                    <a:cubicBezTo>
                      <a:pt x="114529" y="851181"/>
                      <a:pt x="105613" y="852278"/>
                      <a:pt x="96835" y="853375"/>
                    </a:cubicBezTo>
                    <a:cubicBezTo>
                      <a:pt x="88743" y="854473"/>
                      <a:pt x="80650" y="855707"/>
                      <a:pt x="72695" y="857079"/>
                    </a:cubicBezTo>
                    <a:cubicBezTo>
                      <a:pt x="72969" y="857079"/>
                      <a:pt x="73106" y="856942"/>
                      <a:pt x="73381" y="856942"/>
                    </a:cubicBezTo>
                    <a:cubicBezTo>
                      <a:pt x="67620" y="858176"/>
                      <a:pt x="61996" y="859548"/>
                      <a:pt x="56236" y="860782"/>
                    </a:cubicBezTo>
                    <a:cubicBezTo>
                      <a:pt x="55275" y="861056"/>
                      <a:pt x="54315" y="861331"/>
                      <a:pt x="53355" y="861605"/>
                    </a:cubicBezTo>
                    <a:cubicBezTo>
                      <a:pt x="51298" y="862154"/>
                      <a:pt x="49240" y="862702"/>
                      <a:pt x="47183" y="863388"/>
                    </a:cubicBezTo>
                    <a:cubicBezTo>
                      <a:pt x="42794" y="864622"/>
                      <a:pt x="38268" y="865994"/>
                      <a:pt x="33879" y="867503"/>
                    </a:cubicBezTo>
                    <a:cubicBezTo>
                      <a:pt x="33879" y="867503"/>
                      <a:pt x="33879" y="867503"/>
                      <a:pt x="33879" y="867503"/>
                    </a:cubicBezTo>
                    <a:cubicBezTo>
                      <a:pt x="29078" y="869149"/>
                      <a:pt x="24140" y="871069"/>
                      <a:pt x="19614" y="873264"/>
                    </a:cubicBezTo>
                    <a:cubicBezTo>
                      <a:pt x="19614" y="873264"/>
                      <a:pt x="19751" y="873264"/>
                      <a:pt x="19751" y="873264"/>
                    </a:cubicBezTo>
                    <a:cubicBezTo>
                      <a:pt x="18105" y="874087"/>
                      <a:pt x="16596" y="874909"/>
                      <a:pt x="15088" y="875732"/>
                    </a:cubicBezTo>
                    <a:cubicBezTo>
                      <a:pt x="14676" y="876007"/>
                      <a:pt x="14265" y="876281"/>
                      <a:pt x="13853" y="876555"/>
                    </a:cubicBezTo>
                    <a:cubicBezTo>
                      <a:pt x="13990" y="876418"/>
                      <a:pt x="14127" y="876281"/>
                      <a:pt x="14265" y="876144"/>
                    </a:cubicBezTo>
                    <a:cubicBezTo>
                      <a:pt x="13305" y="876967"/>
                      <a:pt x="12482" y="877790"/>
                      <a:pt x="11659" y="878750"/>
                    </a:cubicBezTo>
                    <a:cubicBezTo>
                      <a:pt x="11796" y="878613"/>
                      <a:pt x="11933" y="878476"/>
                      <a:pt x="12070" y="878338"/>
                    </a:cubicBezTo>
                    <a:cubicBezTo>
                      <a:pt x="11796" y="878750"/>
                      <a:pt x="11521" y="879025"/>
                      <a:pt x="11247" y="879436"/>
                    </a:cubicBezTo>
                    <a:cubicBezTo>
                      <a:pt x="10973" y="879847"/>
                      <a:pt x="10698" y="880396"/>
                      <a:pt x="10287" y="880807"/>
                    </a:cubicBezTo>
                    <a:cubicBezTo>
                      <a:pt x="9738" y="881767"/>
                      <a:pt x="9327" y="882865"/>
                      <a:pt x="8915" y="883962"/>
                    </a:cubicBezTo>
                    <a:cubicBezTo>
                      <a:pt x="9053" y="883688"/>
                      <a:pt x="9053" y="883551"/>
                      <a:pt x="9190" y="883413"/>
                    </a:cubicBezTo>
                    <a:cubicBezTo>
                      <a:pt x="9053" y="883825"/>
                      <a:pt x="9053" y="884374"/>
                      <a:pt x="8915" y="884785"/>
                    </a:cubicBezTo>
                    <a:cubicBezTo>
                      <a:pt x="8915" y="885196"/>
                      <a:pt x="8915" y="885608"/>
                      <a:pt x="8778" y="886019"/>
                    </a:cubicBezTo>
                    <a:lnTo>
                      <a:pt x="8778" y="886019"/>
                    </a:lnTo>
                    <a:cubicBezTo>
                      <a:pt x="8778" y="886705"/>
                      <a:pt x="8778" y="887391"/>
                      <a:pt x="8778" y="887940"/>
                    </a:cubicBezTo>
                    <a:cubicBezTo>
                      <a:pt x="8778" y="887803"/>
                      <a:pt x="8778" y="887665"/>
                      <a:pt x="8778" y="887528"/>
                    </a:cubicBezTo>
                    <a:cubicBezTo>
                      <a:pt x="8778" y="888625"/>
                      <a:pt x="8915" y="889586"/>
                      <a:pt x="9190" y="890683"/>
                    </a:cubicBezTo>
                    <a:cubicBezTo>
                      <a:pt x="9190" y="890683"/>
                      <a:pt x="9190" y="890683"/>
                      <a:pt x="9190" y="890683"/>
                    </a:cubicBezTo>
                    <a:cubicBezTo>
                      <a:pt x="9327" y="891369"/>
                      <a:pt x="9464" y="891917"/>
                      <a:pt x="9601" y="892603"/>
                    </a:cubicBezTo>
                    <a:cubicBezTo>
                      <a:pt x="10013" y="893975"/>
                      <a:pt x="10561" y="895209"/>
                      <a:pt x="11247" y="896444"/>
                    </a:cubicBezTo>
                    <a:cubicBezTo>
                      <a:pt x="11247" y="896306"/>
                      <a:pt x="11110" y="896170"/>
                      <a:pt x="11110" y="896170"/>
                    </a:cubicBezTo>
                    <a:cubicBezTo>
                      <a:pt x="11796" y="897404"/>
                      <a:pt x="12482" y="898638"/>
                      <a:pt x="13442" y="899873"/>
                    </a:cubicBezTo>
                    <a:cubicBezTo>
                      <a:pt x="13305" y="899735"/>
                      <a:pt x="13167" y="899599"/>
                      <a:pt x="13167" y="899461"/>
                    </a:cubicBezTo>
                    <a:cubicBezTo>
                      <a:pt x="13579" y="900010"/>
                      <a:pt x="13990" y="900421"/>
                      <a:pt x="14402" y="900970"/>
                    </a:cubicBezTo>
                    <a:cubicBezTo>
                      <a:pt x="15636" y="902341"/>
                      <a:pt x="16871" y="903713"/>
                      <a:pt x="18242" y="904948"/>
                    </a:cubicBezTo>
                    <a:cubicBezTo>
                      <a:pt x="18105" y="904810"/>
                      <a:pt x="17968" y="904673"/>
                      <a:pt x="17831" y="904536"/>
                    </a:cubicBezTo>
                    <a:cubicBezTo>
                      <a:pt x="18928" y="905633"/>
                      <a:pt x="20300" y="906593"/>
                      <a:pt x="21534" y="907416"/>
                    </a:cubicBezTo>
                    <a:cubicBezTo>
                      <a:pt x="21397" y="907279"/>
                      <a:pt x="21260" y="907142"/>
                      <a:pt x="21123" y="907142"/>
                    </a:cubicBezTo>
                    <a:cubicBezTo>
                      <a:pt x="23592" y="908925"/>
                      <a:pt x="26198" y="910434"/>
                      <a:pt x="28941" y="911806"/>
                    </a:cubicBezTo>
                    <a:cubicBezTo>
                      <a:pt x="28804" y="911806"/>
                      <a:pt x="28804" y="911668"/>
                      <a:pt x="28666" y="911668"/>
                    </a:cubicBezTo>
                    <a:cubicBezTo>
                      <a:pt x="28804" y="911668"/>
                      <a:pt x="28941" y="911806"/>
                      <a:pt x="28941" y="911806"/>
                    </a:cubicBezTo>
                    <a:cubicBezTo>
                      <a:pt x="29078" y="911806"/>
                      <a:pt x="29078" y="911943"/>
                      <a:pt x="29215" y="911943"/>
                    </a:cubicBezTo>
                    <a:cubicBezTo>
                      <a:pt x="29215" y="911943"/>
                      <a:pt x="29078" y="911943"/>
                      <a:pt x="29078" y="911943"/>
                    </a:cubicBezTo>
                    <a:cubicBezTo>
                      <a:pt x="32370" y="913451"/>
                      <a:pt x="35662" y="914823"/>
                      <a:pt x="39091" y="916195"/>
                    </a:cubicBezTo>
                    <a:cubicBezTo>
                      <a:pt x="39091" y="916195"/>
                      <a:pt x="39091" y="916195"/>
                      <a:pt x="39091" y="916195"/>
                    </a:cubicBezTo>
                    <a:cubicBezTo>
                      <a:pt x="39091" y="916195"/>
                      <a:pt x="39228" y="916195"/>
                      <a:pt x="39228" y="916195"/>
                    </a:cubicBezTo>
                    <a:cubicBezTo>
                      <a:pt x="39365" y="916195"/>
                      <a:pt x="39502" y="916332"/>
                      <a:pt x="39639" y="916332"/>
                    </a:cubicBezTo>
                    <a:cubicBezTo>
                      <a:pt x="39639" y="916332"/>
                      <a:pt x="39502" y="916332"/>
                      <a:pt x="39502" y="916332"/>
                    </a:cubicBezTo>
                    <a:cubicBezTo>
                      <a:pt x="46086" y="918526"/>
                      <a:pt x="52807" y="920309"/>
                      <a:pt x="59665" y="921681"/>
                    </a:cubicBezTo>
                    <a:cubicBezTo>
                      <a:pt x="59665" y="921681"/>
                      <a:pt x="59665" y="921681"/>
                      <a:pt x="59527" y="921681"/>
                    </a:cubicBezTo>
                    <a:cubicBezTo>
                      <a:pt x="68991" y="923602"/>
                      <a:pt x="78730" y="924973"/>
                      <a:pt x="88331" y="925659"/>
                    </a:cubicBezTo>
                    <a:cubicBezTo>
                      <a:pt x="88194" y="925659"/>
                      <a:pt x="88057" y="925659"/>
                      <a:pt x="87920" y="925659"/>
                    </a:cubicBezTo>
                    <a:cubicBezTo>
                      <a:pt x="97658" y="926070"/>
                      <a:pt x="106985" y="925933"/>
                      <a:pt x="116449" y="925384"/>
                    </a:cubicBezTo>
                    <a:close/>
                    <a:moveTo>
                      <a:pt x="45811" y="927716"/>
                    </a:moveTo>
                    <a:cubicBezTo>
                      <a:pt x="37856" y="925522"/>
                      <a:pt x="30038" y="922641"/>
                      <a:pt x="22631" y="918664"/>
                    </a:cubicBezTo>
                    <a:cubicBezTo>
                      <a:pt x="15636" y="914960"/>
                      <a:pt x="9464" y="909886"/>
                      <a:pt x="5075" y="903302"/>
                    </a:cubicBezTo>
                    <a:cubicBezTo>
                      <a:pt x="3429" y="900970"/>
                      <a:pt x="1920" y="898090"/>
                      <a:pt x="1234" y="895346"/>
                    </a:cubicBezTo>
                    <a:cubicBezTo>
                      <a:pt x="823" y="893700"/>
                      <a:pt x="549" y="892329"/>
                      <a:pt x="274" y="890683"/>
                    </a:cubicBezTo>
                    <a:cubicBezTo>
                      <a:pt x="0" y="889174"/>
                      <a:pt x="0" y="887665"/>
                      <a:pt x="0" y="886157"/>
                    </a:cubicBezTo>
                    <a:cubicBezTo>
                      <a:pt x="0" y="884648"/>
                      <a:pt x="274" y="883139"/>
                      <a:pt x="549" y="881767"/>
                    </a:cubicBezTo>
                    <a:cubicBezTo>
                      <a:pt x="686" y="880807"/>
                      <a:pt x="960" y="879710"/>
                      <a:pt x="1509" y="878750"/>
                    </a:cubicBezTo>
                    <a:cubicBezTo>
                      <a:pt x="2195" y="877378"/>
                      <a:pt x="2743" y="876144"/>
                      <a:pt x="3566" y="874772"/>
                    </a:cubicBezTo>
                    <a:cubicBezTo>
                      <a:pt x="4389" y="873401"/>
                      <a:pt x="5486" y="871892"/>
                      <a:pt x="6584" y="870795"/>
                    </a:cubicBezTo>
                    <a:cubicBezTo>
                      <a:pt x="7681" y="869835"/>
                      <a:pt x="8641" y="869012"/>
                      <a:pt x="9876" y="868189"/>
                    </a:cubicBezTo>
                    <a:cubicBezTo>
                      <a:pt x="11110" y="867366"/>
                      <a:pt x="12344" y="866680"/>
                      <a:pt x="13579" y="865994"/>
                    </a:cubicBezTo>
                    <a:cubicBezTo>
                      <a:pt x="16871" y="864211"/>
                      <a:pt x="20163" y="862702"/>
                      <a:pt x="23592" y="861193"/>
                    </a:cubicBezTo>
                    <a:cubicBezTo>
                      <a:pt x="29764" y="858587"/>
                      <a:pt x="36073" y="856530"/>
                      <a:pt x="42520" y="854747"/>
                    </a:cubicBezTo>
                    <a:cubicBezTo>
                      <a:pt x="46360" y="853650"/>
                      <a:pt x="50201" y="852415"/>
                      <a:pt x="53904" y="851318"/>
                    </a:cubicBezTo>
                    <a:cubicBezTo>
                      <a:pt x="55138" y="850906"/>
                      <a:pt x="56373" y="850769"/>
                      <a:pt x="57607" y="850495"/>
                    </a:cubicBezTo>
                    <a:cubicBezTo>
                      <a:pt x="60488" y="849809"/>
                      <a:pt x="63368" y="849261"/>
                      <a:pt x="66248" y="848575"/>
                    </a:cubicBezTo>
                    <a:cubicBezTo>
                      <a:pt x="68580" y="848026"/>
                      <a:pt x="71049" y="847477"/>
                      <a:pt x="73518" y="847066"/>
                    </a:cubicBezTo>
                    <a:cubicBezTo>
                      <a:pt x="78318" y="846380"/>
                      <a:pt x="83119" y="845557"/>
                      <a:pt x="87920" y="844735"/>
                    </a:cubicBezTo>
                    <a:cubicBezTo>
                      <a:pt x="90526" y="844323"/>
                      <a:pt x="93269" y="844048"/>
                      <a:pt x="95875" y="843637"/>
                    </a:cubicBezTo>
                    <a:cubicBezTo>
                      <a:pt x="99852" y="843226"/>
                      <a:pt x="103967" y="842540"/>
                      <a:pt x="107945" y="842128"/>
                    </a:cubicBezTo>
                    <a:cubicBezTo>
                      <a:pt x="111923" y="841580"/>
                      <a:pt x="115900" y="841168"/>
                      <a:pt x="120015" y="840757"/>
                    </a:cubicBezTo>
                    <a:cubicBezTo>
                      <a:pt x="119878" y="840757"/>
                      <a:pt x="119741" y="840757"/>
                      <a:pt x="119741" y="840757"/>
                    </a:cubicBezTo>
                    <a:cubicBezTo>
                      <a:pt x="117135" y="840345"/>
                      <a:pt x="114391" y="839934"/>
                      <a:pt x="111785" y="839248"/>
                    </a:cubicBezTo>
                    <a:cubicBezTo>
                      <a:pt x="106985" y="838151"/>
                      <a:pt x="102184" y="837053"/>
                      <a:pt x="97384" y="835956"/>
                    </a:cubicBezTo>
                    <a:cubicBezTo>
                      <a:pt x="90388" y="834310"/>
                      <a:pt x="83530" y="831978"/>
                      <a:pt x="76672" y="829647"/>
                    </a:cubicBezTo>
                    <a:cubicBezTo>
                      <a:pt x="67346" y="826355"/>
                      <a:pt x="58430" y="822103"/>
                      <a:pt x="50201" y="816754"/>
                    </a:cubicBezTo>
                    <a:cubicBezTo>
                      <a:pt x="47320" y="814833"/>
                      <a:pt x="44303" y="812776"/>
                      <a:pt x="41697" y="810307"/>
                    </a:cubicBezTo>
                    <a:cubicBezTo>
                      <a:pt x="39365" y="807975"/>
                      <a:pt x="36759" y="805369"/>
                      <a:pt x="34976" y="802489"/>
                    </a:cubicBezTo>
                    <a:cubicBezTo>
                      <a:pt x="33467" y="799883"/>
                      <a:pt x="32095" y="797277"/>
                      <a:pt x="31547" y="794397"/>
                    </a:cubicBezTo>
                    <a:cubicBezTo>
                      <a:pt x="31272" y="792202"/>
                      <a:pt x="31135" y="791379"/>
                      <a:pt x="31135" y="789184"/>
                    </a:cubicBezTo>
                    <a:cubicBezTo>
                      <a:pt x="31135" y="787264"/>
                      <a:pt x="31684" y="785344"/>
                      <a:pt x="32233" y="783561"/>
                    </a:cubicBezTo>
                    <a:cubicBezTo>
                      <a:pt x="32918" y="781092"/>
                      <a:pt x="34564" y="778897"/>
                      <a:pt x="35936" y="776840"/>
                    </a:cubicBezTo>
                    <a:cubicBezTo>
                      <a:pt x="37582" y="774508"/>
                      <a:pt x="39914" y="773000"/>
                      <a:pt x="42245" y="771491"/>
                    </a:cubicBezTo>
                    <a:cubicBezTo>
                      <a:pt x="43617" y="770531"/>
                      <a:pt x="45400" y="769845"/>
                      <a:pt x="46909" y="769159"/>
                    </a:cubicBezTo>
                    <a:cubicBezTo>
                      <a:pt x="48280" y="768473"/>
                      <a:pt x="49926" y="768062"/>
                      <a:pt x="51435" y="767650"/>
                    </a:cubicBezTo>
                    <a:cubicBezTo>
                      <a:pt x="54178" y="766827"/>
                      <a:pt x="56921" y="766416"/>
                      <a:pt x="59665" y="765868"/>
                    </a:cubicBezTo>
                    <a:cubicBezTo>
                      <a:pt x="63642" y="765181"/>
                      <a:pt x="67483" y="764496"/>
                      <a:pt x="71460" y="763673"/>
                    </a:cubicBezTo>
                    <a:cubicBezTo>
                      <a:pt x="72695" y="763398"/>
                      <a:pt x="74066" y="763261"/>
                      <a:pt x="75438" y="763124"/>
                    </a:cubicBezTo>
                    <a:cubicBezTo>
                      <a:pt x="78456" y="762713"/>
                      <a:pt x="81336" y="762439"/>
                      <a:pt x="84353" y="762027"/>
                    </a:cubicBezTo>
                    <a:cubicBezTo>
                      <a:pt x="91897" y="761067"/>
                      <a:pt x="99578" y="760518"/>
                      <a:pt x="107122" y="759832"/>
                    </a:cubicBezTo>
                    <a:cubicBezTo>
                      <a:pt x="109865" y="759558"/>
                      <a:pt x="112608" y="759421"/>
                      <a:pt x="115352" y="759146"/>
                    </a:cubicBezTo>
                    <a:cubicBezTo>
                      <a:pt x="106573" y="756678"/>
                      <a:pt x="97932" y="753660"/>
                      <a:pt x="89565" y="750094"/>
                    </a:cubicBezTo>
                    <a:cubicBezTo>
                      <a:pt x="85588" y="748448"/>
                      <a:pt x="81885" y="746391"/>
                      <a:pt x="78044" y="744470"/>
                    </a:cubicBezTo>
                    <a:cubicBezTo>
                      <a:pt x="74341" y="742550"/>
                      <a:pt x="70637" y="740356"/>
                      <a:pt x="67071" y="737887"/>
                    </a:cubicBezTo>
                    <a:cubicBezTo>
                      <a:pt x="59939" y="732949"/>
                      <a:pt x="53355" y="727325"/>
                      <a:pt x="47869" y="720742"/>
                    </a:cubicBezTo>
                    <a:cubicBezTo>
                      <a:pt x="45811" y="718273"/>
                      <a:pt x="44303" y="715392"/>
                      <a:pt x="42794" y="712649"/>
                    </a:cubicBezTo>
                    <a:cubicBezTo>
                      <a:pt x="42108" y="711278"/>
                      <a:pt x="41559" y="709632"/>
                      <a:pt x="41011" y="708123"/>
                    </a:cubicBezTo>
                    <a:cubicBezTo>
                      <a:pt x="40599" y="706477"/>
                      <a:pt x="40051" y="704968"/>
                      <a:pt x="39914" y="703322"/>
                    </a:cubicBezTo>
                    <a:cubicBezTo>
                      <a:pt x="39639" y="701676"/>
                      <a:pt x="39639" y="700305"/>
                      <a:pt x="39502" y="698522"/>
                    </a:cubicBezTo>
                    <a:cubicBezTo>
                      <a:pt x="39365" y="697013"/>
                      <a:pt x="39776" y="695367"/>
                      <a:pt x="39914" y="693859"/>
                    </a:cubicBezTo>
                    <a:cubicBezTo>
                      <a:pt x="40462" y="690430"/>
                      <a:pt x="42108" y="687412"/>
                      <a:pt x="43754" y="684394"/>
                    </a:cubicBezTo>
                    <a:cubicBezTo>
                      <a:pt x="46909" y="678771"/>
                      <a:pt x="51846" y="674930"/>
                      <a:pt x="57196" y="671638"/>
                    </a:cubicBezTo>
                    <a:cubicBezTo>
                      <a:pt x="64877" y="666838"/>
                      <a:pt x="73518" y="664506"/>
                      <a:pt x="82296" y="662311"/>
                    </a:cubicBezTo>
                    <a:cubicBezTo>
                      <a:pt x="91074" y="660117"/>
                      <a:pt x="100127" y="659020"/>
                      <a:pt x="109042" y="658060"/>
                    </a:cubicBezTo>
                    <a:cubicBezTo>
                      <a:pt x="113431" y="657648"/>
                      <a:pt x="117820" y="657237"/>
                      <a:pt x="122210" y="656962"/>
                    </a:cubicBezTo>
                    <a:cubicBezTo>
                      <a:pt x="126462" y="656688"/>
                      <a:pt x="130713" y="656276"/>
                      <a:pt x="134965" y="656276"/>
                    </a:cubicBezTo>
                    <a:cubicBezTo>
                      <a:pt x="148819" y="656140"/>
                      <a:pt x="162809" y="655591"/>
                      <a:pt x="176799" y="655865"/>
                    </a:cubicBezTo>
                    <a:cubicBezTo>
                      <a:pt x="183520" y="656002"/>
                      <a:pt x="190104" y="656002"/>
                      <a:pt x="196825" y="656140"/>
                    </a:cubicBezTo>
                    <a:cubicBezTo>
                      <a:pt x="193121" y="654493"/>
                      <a:pt x="189418" y="652847"/>
                      <a:pt x="185715" y="651064"/>
                    </a:cubicBezTo>
                    <a:cubicBezTo>
                      <a:pt x="168295" y="642698"/>
                      <a:pt x="151699" y="632411"/>
                      <a:pt x="136474" y="620341"/>
                    </a:cubicBezTo>
                    <a:cubicBezTo>
                      <a:pt x="129342" y="614717"/>
                      <a:pt x="122621" y="608545"/>
                      <a:pt x="116175" y="601961"/>
                    </a:cubicBezTo>
                    <a:cubicBezTo>
                      <a:pt x="113294" y="598944"/>
                      <a:pt x="110551" y="595789"/>
                      <a:pt x="107945" y="592497"/>
                    </a:cubicBezTo>
                    <a:cubicBezTo>
                      <a:pt x="104927" y="588931"/>
                      <a:pt x="102321" y="585228"/>
                      <a:pt x="99852" y="581250"/>
                    </a:cubicBezTo>
                    <a:cubicBezTo>
                      <a:pt x="97795" y="578095"/>
                      <a:pt x="96423" y="574529"/>
                      <a:pt x="95189" y="571100"/>
                    </a:cubicBezTo>
                    <a:cubicBezTo>
                      <a:pt x="94092" y="568083"/>
                      <a:pt x="93406" y="564928"/>
                      <a:pt x="92994" y="561773"/>
                    </a:cubicBezTo>
                    <a:cubicBezTo>
                      <a:pt x="92720" y="559167"/>
                      <a:pt x="93132" y="556699"/>
                      <a:pt x="93817" y="554092"/>
                    </a:cubicBezTo>
                    <a:cubicBezTo>
                      <a:pt x="94778" y="550800"/>
                      <a:pt x="96972" y="547783"/>
                      <a:pt x="99167" y="545177"/>
                    </a:cubicBezTo>
                    <a:cubicBezTo>
                      <a:pt x="103144" y="540788"/>
                      <a:pt x="108905" y="539005"/>
                      <a:pt x="114391" y="537907"/>
                    </a:cubicBezTo>
                    <a:cubicBezTo>
                      <a:pt x="123170" y="536125"/>
                      <a:pt x="132085" y="536810"/>
                      <a:pt x="140863" y="537633"/>
                    </a:cubicBezTo>
                    <a:cubicBezTo>
                      <a:pt x="145801" y="538045"/>
                      <a:pt x="150739" y="539005"/>
                      <a:pt x="155677" y="539690"/>
                    </a:cubicBezTo>
                    <a:cubicBezTo>
                      <a:pt x="157048" y="539965"/>
                      <a:pt x="158557" y="540102"/>
                      <a:pt x="159929" y="540376"/>
                    </a:cubicBezTo>
                    <a:cubicBezTo>
                      <a:pt x="164866" y="541336"/>
                      <a:pt x="169667" y="542159"/>
                      <a:pt x="174605" y="543119"/>
                    </a:cubicBezTo>
                    <a:cubicBezTo>
                      <a:pt x="180365" y="544217"/>
                      <a:pt x="186263" y="545314"/>
                      <a:pt x="192024" y="546548"/>
                    </a:cubicBezTo>
                    <a:cubicBezTo>
                      <a:pt x="201625" y="548743"/>
                      <a:pt x="211226" y="550938"/>
                      <a:pt x="220690" y="552995"/>
                    </a:cubicBezTo>
                    <a:cubicBezTo>
                      <a:pt x="225080" y="553955"/>
                      <a:pt x="229332" y="555052"/>
                      <a:pt x="233721" y="556150"/>
                    </a:cubicBezTo>
                    <a:cubicBezTo>
                      <a:pt x="233309" y="556012"/>
                      <a:pt x="232898" y="555738"/>
                      <a:pt x="232623" y="555601"/>
                    </a:cubicBezTo>
                    <a:cubicBezTo>
                      <a:pt x="223982" y="550938"/>
                      <a:pt x="215478" y="546000"/>
                      <a:pt x="207112" y="540513"/>
                    </a:cubicBezTo>
                    <a:cubicBezTo>
                      <a:pt x="198882" y="535164"/>
                      <a:pt x="190927" y="529267"/>
                      <a:pt x="183383" y="522820"/>
                    </a:cubicBezTo>
                    <a:cubicBezTo>
                      <a:pt x="176936" y="517333"/>
                      <a:pt x="170901" y="511298"/>
                      <a:pt x="165552" y="504715"/>
                    </a:cubicBezTo>
                    <a:cubicBezTo>
                      <a:pt x="162946" y="501560"/>
                      <a:pt x="160752" y="498131"/>
                      <a:pt x="158557" y="494702"/>
                    </a:cubicBezTo>
                    <a:cubicBezTo>
                      <a:pt x="156774" y="491684"/>
                      <a:pt x="155677" y="488393"/>
                      <a:pt x="155128" y="485101"/>
                    </a:cubicBezTo>
                    <a:cubicBezTo>
                      <a:pt x="154716" y="482769"/>
                      <a:pt x="154716" y="480026"/>
                      <a:pt x="155402" y="477694"/>
                    </a:cubicBezTo>
                    <a:cubicBezTo>
                      <a:pt x="155677" y="476871"/>
                      <a:pt x="155951" y="475911"/>
                      <a:pt x="156500" y="475088"/>
                    </a:cubicBezTo>
                    <a:cubicBezTo>
                      <a:pt x="156911" y="474265"/>
                      <a:pt x="157597" y="473579"/>
                      <a:pt x="158283" y="473031"/>
                    </a:cubicBezTo>
                    <a:cubicBezTo>
                      <a:pt x="158831" y="472345"/>
                      <a:pt x="159791" y="471796"/>
                      <a:pt x="160614" y="471385"/>
                    </a:cubicBezTo>
                    <a:cubicBezTo>
                      <a:pt x="161849" y="470699"/>
                      <a:pt x="163083" y="470150"/>
                      <a:pt x="164455" y="469739"/>
                    </a:cubicBezTo>
                    <a:cubicBezTo>
                      <a:pt x="167884" y="468504"/>
                      <a:pt x="171450" y="468504"/>
                      <a:pt x="175153" y="468642"/>
                    </a:cubicBezTo>
                    <a:cubicBezTo>
                      <a:pt x="182560" y="469053"/>
                      <a:pt x="189967" y="470836"/>
                      <a:pt x="197236" y="472619"/>
                    </a:cubicBezTo>
                    <a:cubicBezTo>
                      <a:pt x="201625" y="473716"/>
                      <a:pt x="206151" y="474951"/>
                      <a:pt x="210678" y="476048"/>
                    </a:cubicBezTo>
                    <a:cubicBezTo>
                      <a:pt x="217399" y="477832"/>
                      <a:pt x="224119" y="479752"/>
                      <a:pt x="230840" y="481672"/>
                    </a:cubicBezTo>
                    <a:cubicBezTo>
                      <a:pt x="234818" y="482769"/>
                      <a:pt x="238658" y="484003"/>
                      <a:pt x="242636" y="485101"/>
                    </a:cubicBezTo>
                    <a:cubicBezTo>
                      <a:pt x="244693" y="485787"/>
                      <a:pt x="246751" y="486472"/>
                      <a:pt x="248945" y="487158"/>
                    </a:cubicBezTo>
                    <a:cubicBezTo>
                      <a:pt x="257724" y="490039"/>
                      <a:pt x="266639" y="492919"/>
                      <a:pt x="275417" y="495936"/>
                    </a:cubicBezTo>
                    <a:cubicBezTo>
                      <a:pt x="276926" y="496485"/>
                      <a:pt x="278298" y="497034"/>
                      <a:pt x="279806" y="497582"/>
                    </a:cubicBezTo>
                    <a:cubicBezTo>
                      <a:pt x="284333" y="499228"/>
                      <a:pt x="288859" y="501011"/>
                      <a:pt x="293522" y="502657"/>
                    </a:cubicBezTo>
                    <a:cubicBezTo>
                      <a:pt x="294620" y="503069"/>
                      <a:pt x="295580" y="503480"/>
                      <a:pt x="296677" y="503892"/>
                    </a:cubicBezTo>
                    <a:cubicBezTo>
                      <a:pt x="290093" y="494702"/>
                      <a:pt x="283921" y="485238"/>
                      <a:pt x="278161" y="475500"/>
                    </a:cubicBezTo>
                    <a:cubicBezTo>
                      <a:pt x="273086" y="466858"/>
                      <a:pt x="268148" y="458080"/>
                      <a:pt x="263622" y="449028"/>
                    </a:cubicBezTo>
                    <a:cubicBezTo>
                      <a:pt x="261564" y="445050"/>
                      <a:pt x="259644" y="441072"/>
                      <a:pt x="257861" y="437232"/>
                    </a:cubicBezTo>
                    <a:cubicBezTo>
                      <a:pt x="255255" y="431883"/>
                      <a:pt x="252786" y="426397"/>
                      <a:pt x="250454" y="420910"/>
                    </a:cubicBezTo>
                    <a:cubicBezTo>
                      <a:pt x="248808" y="416795"/>
                      <a:pt x="247437" y="412681"/>
                      <a:pt x="246065" y="408565"/>
                    </a:cubicBezTo>
                    <a:cubicBezTo>
                      <a:pt x="244831" y="404588"/>
                      <a:pt x="243733" y="400610"/>
                      <a:pt x="242910" y="396495"/>
                    </a:cubicBezTo>
                    <a:cubicBezTo>
                      <a:pt x="242362" y="393341"/>
                      <a:pt x="242499" y="390049"/>
                      <a:pt x="242910" y="387031"/>
                    </a:cubicBezTo>
                    <a:cubicBezTo>
                      <a:pt x="243322" y="384151"/>
                      <a:pt x="244419" y="381408"/>
                      <a:pt x="245791" y="378939"/>
                    </a:cubicBezTo>
                    <a:cubicBezTo>
                      <a:pt x="247574" y="375510"/>
                      <a:pt x="251277" y="373590"/>
                      <a:pt x="254980" y="373315"/>
                    </a:cubicBezTo>
                    <a:cubicBezTo>
                      <a:pt x="257724" y="373178"/>
                      <a:pt x="260878" y="373315"/>
                      <a:pt x="263622" y="374001"/>
                    </a:cubicBezTo>
                    <a:cubicBezTo>
                      <a:pt x="265542" y="374550"/>
                      <a:pt x="266776" y="374962"/>
                      <a:pt x="268559" y="375784"/>
                    </a:cubicBezTo>
                    <a:cubicBezTo>
                      <a:pt x="270891" y="376744"/>
                      <a:pt x="273223" y="378253"/>
                      <a:pt x="275280" y="379625"/>
                    </a:cubicBezTo>
                    <a:cubicBezTo>
                      <a:pt x="278983" y="381956"/>
                      <a:pt x="282687" y="384288"/>
                      <a:pt x="286116" y="386757"/>
                    </a:cubicBezTo>
                    <a:cubicBezTo>
                      <a:pt x="288448" y="388403"/>
                      <a:pt x="290642" y="390049"/>
                      <a:pt x="292974" y="391695"/>
                    </a:cubicBezTo>
                    <a:cubicBezTo>
                      <a:pt x="296951" y="394575"/>
                      <a:pt x="300792" y="397456"/>
                      <a:pt x="304770" y="400336"/>
                    </a:cubicBezTo>
                    <a:cubicBezTo>
                      <a:pt x="306827" y="401982"/>
                      <a:pt x="309022" y="403353"/>
                      <a:pt x="311079" y="404999"/>
                    </a:cubicBezTo>
                    <a:cubicBezTo>
                      <a:pt x="314371" y="407605"/>
                      <a:pt x="317525" y="410074"/>
                      <a:pt x="320817" y="412681"/>
                    </a:cubicBezTo>
                    <a:cubicBezTo>
                      <a:pt x="323286" y="414601"/>
                      <a:pt x="325892" y="416658"/>
                      <a:pt x="328361" y="418578"/>
                    </a:cubicBezTo>
                    <a:cubicBezTo>
                      <a:pt x="320406" y="404039"/>
                      <a:pt x="313411" y="389089"/>
                      <a:pt x="307650" y="373727"/>
                    </a:cubicBezTo>
                    <a:cubicBezTo>
                      <a:pt x="304358" y="365086"/>
                      <a:pt x="301341" y="356308"/>
                      <a:pt x="299009" y="347255"/>
                    </a:cubicBezTo>
                    <a:cubicBezTo>
                      <a:pt x="298460" y="344923"/>
                      <a:pt x="297912" y="342592"/>
                      <a:pt x="297500" y="340123"/>
                    </a:cubicBezTo>
                    <a:cubicBezTo>
                      <a:pt x="297089" y="338340"/>
                      <a:pt x="296677" y="336556"/>
                      <a:pt x="296403" y="334773"/>
                    </a:cubicBezTo>
                    <a:cubicBezTo>
                      <a:pt x="295991" y="332442"/>
                      <a:pt x="295580" y="330110"/>
                      <a:pt x="295443" y="327641"/>
                    </a:cubicBezTo>
                    <a:cubicBezTo>
                      <a:pt x="295306" y="325721"/>
                      <a:pt x="295443" y="323801"/>
                      <a:pt x="295580" y="321880"/>
                    </a:cubicBezTo>
                    <a:cubicBezTo>
                      <a:pt x="295717" y="320783"/>
                      <a:pt x="295991" y="319549"/>
                      <a:pt x="296266" y="318589"/>
                    </a:cubicBezTo>
                    <a:cubicBezTo>
                      <a:pt x="296677" y="317354"/>
                      <a:pt x="297226" y="315982"/>
                      <a:pt x="297912" y="314748"/>
                    </a:cubicBezTo>
                    <a:cubicBezTo>
                      <a:pt x="299283" y="312691"/>
                      <a:pt x="300518" y="310633"/>
                      <a:pt x="302575" y="309124"/>
                    </a:cubicBezTo>
                    <a:cubicBezTo>
                      <a:pt x="306964" y="305695"/>
                      <a:pt x="312725" y="306793"/>
                      <a:pt x="317800" y="308302"/>
                    </a:cubicBezTo>
                    <a:cubicBezTo>
                      <a:pt x="321092" y="309262"/>
                      <a:pt x="324109" y="310633"/>
                      <a:pt x="327127" y="312279"/>
                    </a:cubicBezTo>
                    <a:cubicBezTo>
                      <a:pt x="329184" y="313376"/>
                      <a:pt x="331104" y="314748"/>
                      <a:pt x="333025" y="315982"/>
                    </a:cubicBezTo>
                    <a:cubicBezTo>
                      <a:pt x="334533" y="316943"/>
                      <a:pt x="336042" y="317903"/>
                      <a:pt x="337551" y="319000"/>
                    </a:cubicBezTo>
                    <a:cubicBezTo>
                      <a:pt x="343174" y="322978"/>
                      <a:pt x="348661" y="327092"/>
                      <a:pt x="354147" y="331207"/>
                    </a:cubicBezTo>
                    <a:cubicBezTo>
                      <a:pt x="357988" y="334225"/>
                      <a:pt x="361828" y="337105"/>
                      <a:pt x="365806" y="340123"/>
                    </a:cubicBezTo>
                    <a:cubicBezTo>
                      <a:pt x="368412" y="342043"/>
                      <a:pt x="370881" y="343963"/>
                      <a:pt x="373350" y="345883"/>
                    </a:cubicBezTo>
                    <a:cubicBezTo>
                      <a:pt x="376230" y="348215"/>
                      <a:pt x="379110" y="350547"/>
                      <a:pt x="381991" y="352879"/>
                    </a:cubicBezTo>
                    <a:cubicBezTo>
                      <a:pt x="381991" y="352741"/>
                      <a:pt x="381853" y="352604"/>
                      <a:pt x="381853" y="352467"/>
                    </a:cubicBezTo>
                    <a:cubicBezTo>
                      <a:pt x="378287" y="343826"/>
                      <a:pt x="375133" y="334911"/>
                      <a:pt x="371978" y="326132"/>
                    </a:cubicBezTo>
                    <a:cubicBezTo>
                      <a:pt x="370332" y="321332"/>
                      <a:pt x="368823" y="316531"/>
                      <a:pt x="367452" y="311731"/>
                    </a:cubicBezTo>
                    <a:cubicBezTo>
                      <a:pt x="365806" y="306107"/>
                      <a:pt x="364434" y="300483"/>
                      <a:pt x="363063" y="294860"/>
                    </a:cubicBezTo>
                    <a:cubicBezTo>
                      <a:pt x="361142" y="286356"/>
                      <a:pt x="359634" y="277989"/>
                      <a:pt x="359222" y="269211"/>
                    </a:cubicBezTo>
                    <a:cubicBezTo>
                      <a:pt x="358948" y="265096"/>
                      <a:pt x="358948" y="260981"/>
                      <a:pt x="359222" y="256867"/>
                    </a:cubicBezTo>
                    <a:cubicBezTo>
                      <a:pt x="359496" y="254535"/>
                      <a:pt x="359634" y="252203"/>
                      <a:pt x="360045" y="249871"/>
                    </a:cubicBezTo>
                    <a:cubicBezTo>
                      <a:pt x="360457" y="247402"/>
                      <a:pt x="361142" y="245071"/>
                      <a:pt x="361965" y="242739"/>
                    </a:cubicBezTo>
                    <a:cubicBezTo>
                      <a:pt x="363886" y="237115"/>
                      <a:pt x="367315" y="231903"/>
                      <a:pt x="371704" y="227789"/>
                    </a:cubicBezTo>
                    <a:cubicBezTo>
                      <a:pt x="376367" y="223674"/>
                      <a:pt x="382676" y="222714"/>
                      <a:pt x="388574" y="222439"/>
                    </a:cubicBezTo>
                    <a:cubicBezTo>
                      <a:pt x="396255" y="222165"/>
                      <a:pt x="403525" y="225594"/>
                      <a:pt x="410246" y="228612"/>
                    </a:cubicBezTo>
                    <a:cubicBezTo>
                      <a:pt x="414223" y="230395"/>
                      <a:pt x="417927" y="232726"/>
                      <a:pt x="421630" y="234921"/>
                    </a:cubicBezTo>
                    <a:cubicBezTo>
                      <a:pt x="426019" y="237664"/>
                      <a:pt x="430545" y="240544"/>
                      <a:pt x="434797" y="243425"/>
                    </a:cubicBezTo>
                    <a:cubicBezTo>
                      <a:pt x="439735" y="246717"/>
                      <a:pt x="444536" y="250009"/>
                      <a:pt x="449062" y="253712"/>
                    </a:cubicBezTo>
                    <a:cubicBezTo>
                      <a:pt x="452902" y="256867"/>
                      <a:pt x="456743" y="259884"/>
                      <a:pt x="460583" y="263039"/>
                    </a:cubicBezTo>
                    <a:cubicBezTo>
                      <a:pt x="464561" y="266193"/>
                      <a:pt x="468539" y="269211"/>
                      <a:pt x="472379" y="272503"/>
                    </a:cubicBezTo>
                    <a:cubicBezTo>
                      <a:pt x="470185" y="267565"/>
                      <a:pt x="467990" y="262627"/>
                      <a:pt x="465795" y="257689"/>
                    </a:cubicBezTo>
                    <a:cubicBezTo>
                      <a:pt x="464424" y="254535"/>
                      <a:pt x="463189" y="251243"/>
                      <a:pt x="461818" y="248088"/>
                    </a:cubicBezTo>
                    <a:cubicBezTo>
                      <a:pt x="458937" y="240682"/>
                      <a:pt x="456194" y="233001"/>
                      <a:pt x="453588" y="225457"/>
                    </a:cubicBezTo>
                    <a:cubicBezTo>
                      <a:pt x="450982" y="218050"/>
                      <a:pt x="448788" y="210506"/>
                      <a:pt x="446593" y="202963"/>
                    </a:cubicBezTo>
                    <a:cubicBezTo>
                      <a:pt x="444261" y="195282"/>
                      <a:pt x="442204" y="187464"/>
                      <a:pt x="440558" y="179508"/>
                    </a:cubicBezTo>
                    <a:cubicBezTo>
                      <a:pt x="439049" y="171827"/>
                      <a:pt x="437540" y="164009"/>
                      <a:pt x="436992" y="156328"/>
                    </a:cubicBezTo>
                    <a:cubicBezTo>
                      <a:pt x="436580" y="149607"/>
                      <a:pt x="436717" y="142612"/>
                      <a:pt x="437952" y="136029"/>
                    </a:cubicBezTo>
                    <a:cubicBezTo>
                      <a:pt x="438501" y="132737"/>
                      <a:pt x="439872" y="129033"/>
                      <a:pt x="442067" y="126565"/>
                    </a:cubicBezTo>
                    <a:cubicBezTo>
                      <a:pt x="442478" y="126016"/>
                      <a:pt x="443027" y="125467"/>
                      <a:pt x="443575" y="124919"/>
                    </a:cubicBezTo>
                    <a:cubicBezTo>
                      <a:pt x="444810" y="123958"/>
                      <a:pt x="445633" y="123273"/>
                      <a:pt x="447004" y="122587"/>
                    </a:cubicBezTo>
                    <a:cubicBezTo>
                      <a:pt x="448376" y="121627"/>
                      <a:pt x="450296" y="120941"/>
                      <a:pt x="452079" y="120667"/>
                    </a:cubicBezTo>
                    <a:cubicBezTo>
                      <a:pt x="453862" y="120392"/>
                      <a:pt x="455646" y="120255"/>
                      <a:pt x="457429" y="120667"/>
                    </a:cubicBezTo>
                    <a:cubicBezTo>
                      <a:pt x="459898" y="121215"/>
                      <a:pt x="462092" y="122038"/>
                      <a:pt x="464287" y="123273"/>
                    </a:cubicBezTo>
                    <a:cubicBezTo>
                      <a:pt x="467030" y="124781"/>
                      <a:pt x="469636" y="126290"/>
                      <a:pt x="472105" y="128073"/>
                    </a:cubicBezTo>
                    <a:cubicBezTo>
                      <a:pt x="474711" y="129856"/>
                      <a:pt x="477043" y="132188"/>
                      <a:pt x="479374" y="134245"/>
                    </a:cubicBezTo>
                    <a:cubicBezTo>
                      <a:pt x="479237" y="134108"/>
                      <a:pt x="479237" y="134108"/>
                      <a:pt x="479100" y="133971"/>
                    </a:cubicBezTo>
                    <a:cubicBezTo>
                      <a:pt x="484861" y="139046"/>
                      <a:pt x="490484" y="144258"/>
                      <a:pt x="495833" y="149607"/>
                    </a:cubicBezTo>
                    <a:cubicBezTo>
                      <a:pt x="498988" y="152762"/>
                      <a:pt x="502143" y="156054"/>
                      <a:pt x="505160" y="159209"/>
                    </a:cubicBezTo>
                    <a:cubicBezTo>
                      <a:pt x="507904" y="162089"/>
                      <a:pt x="510784" y="164969"/>
                      <a:pt x="513527" y="167850"/>
                    </a:cubicBezTo>
                    <a:cubicBezTo>
                      <a:pt x="515173" y="169633"/>
                      <a:pt x="516819" y="171553"/>
                      <a:pt x="518465" y="173336"/>
                    </a:cubicBezTo>
                    <a:cubicBezTo>
                      <a:pt x="520385" y="175531"/>
                      <a:pt x="522305" y="177725"/>
                      <a:pt x="524226" y="179920"/>
                    </a:cubicBezTo>
                    <a:cubicBezTo>
                      <a:pt x="523540" y="176216"/>
                      <a:pt x="522854" y="172650"/>
                      <a:pt x="522168" y="168947"/>
                    </a:cubicBezTo>
                    <a:cubicBezTo>
                      <a:pt x="521894" y="167164"/>
                      <a:pt x="521482" y="165381"/>
                      <a:pt x="521208" y="163598"/>
                    </a:cubicBezTo>
                    <a:cubicBezTo>
                      <a:pt x="520522" y="159894"/>
                      <a:pt x="520111" y="156191"/>
                      <a:pt x="519699" y="152488"/>
                    </a:cubicBezTo>
                    <a:cubicBezTo>
                      <a:pt x="519151" y="147961"/>
                      <a:pt x="518876" y="143435"/>
                      <a:pt x="518602" y="138772"/>
                    </a:cubicBezTo>
                    <a:cubicBezTo>
                      <a:pt x="518191" y="133560"/>
                      <a:pt x="518191" y="128348"/>
                      <a:pt x="518602" y="123136"/>
                    </a:cubicBezTo>
                    <a:cubicBezTo>
                      <a:pt x="519013" y="117238"/>
                      <a:pt x="519288" y="110380"/>
                      <a:pt x="522991" y="105579"/>
                    </a:cubicBezTo>
                    <a:cubicBezTo>
                      <a:pt x="524500" y="103522"/>
                      <a:pt x="526557" y="102287"/>
                      <a:pt x="528752" y="101053"/>
                    </a:cubicBezTo>
                    <a:cubicBezTo>
                      <a:pt x="530672" y="100093"/>
                      <a:pt x="533278" y="99270"/>
                      <a:pt x="535473" y="99544"/>
                    </a:cubicBezTo>
                    <a:cubicBezTo>
                      <a:pt x="536158" y="99544"/>
                      <a:pt x="536982" y="99681"/>
                      <a:pt x="537804" y="99818"/>
                    </a:cubicBezTo>
                    <a:cubicBezTo>
                      <a:pt x="539313" y="100230"/>
                      <a:pt x="540411" y="100778"/>
                      <a:pt x="541782" y="101464"/>
                    </a:cubicBezTo>
                    <a:cubicBezTo>
                      <a:pt x="544525" y="102836"/>
                      <a:pt x="546994" y="104756"/>
                      <a:pt x="549326" y="106539"/>
                    </a:cubicBezTo>
                    <a:cubicBezTo>
                      <a:pt x="552206" y="108734"/>
                      <a:pt x="554675" y="111614"/>
                      <a:pt x="557144" y="114357"/>
                    </a:cubicBezTo>
                    <a:cubicBezTo>
                      <a:pt x="559750" y="117375"/>
                      <a:pt x="562356" y="120392"/>
                      <a:pt x="564825" y="123410"/>
                    </a:cubicBezTo>
                    <a:cubicBezTo>
                      <a:pt x="570860" y="130954"/>
                      <a:pt x="576484" y="138909"/>
                      <a:pt x="582244" y="146590"/>
                    </a:cubicBezTo>
                    <a:cubicBezTo>
                      <a:pt x="585948" y="151528"/>
                      <a:pt x="589240" y="156740"/>
                      <a:pt x="592531" y="161952"/>
                    </a:cubicBezTo>
                    <a:cubicBezTo>
                      <a:pt x="595823" y="167027"/>
                      <a:pt x="599389" y="172102"/>
                      <a:pt x="602407" y="177451"/>
                    </a:cubicBezTo>
                    <a:cubicBezTo>
                      <a:pt x="602407" y="177588"/>
                      <a:pt x="602544" y="177588"/>
                      <a:pt x="602544" y="177725"/>
                    </a:cubicBezTo>
                    <a:cubicBezTo>
                      <a:pt x="601995" y="175531"/>
                      <a:pt x="601584" y="173336"/>
                      <a:pt x="601035" y="171279"/>
                    </a:cubicBezTo>
                    <a:cubicBezTo>
                      <a:pt x="599938" y="166341"/>
                      <a:pt x="598703" y="161540"/>
                      <a:pt x="597606" y="156603"/>
                    </a:cubicBezTo>
                    <a:cubicBezTo>
                      <a:pt x="597195" y="154408"/>
                      <a:pt x="596509" y="152351"/>
                      <a:pt x="596098" y="150156"/>
                    </a:cubicBezTo>
                    <a:cubicBezTo>
                      <a:pt x="594451" y="141515"/>
                      <a:pt x="592806" y="132874"/>
                      <a:pt x="591160" y="124233"/>
                    </a:cubicBezTo>
                    <a:cubicBezTo>
                      <a:pt x="590611" y="121215"/>
                      <a:pt x="589925" y="118061"/>
                      <a:pt x="589514" y="114906"/>
                    </a:cubicBezTo>
                    <a:cubicBezTo>
                      <a:pt x="588691" y="109557"/>
                      <a:pt x="587868" y="104345"/>
                      <a:pt x="587182" y="98995"/>
                    </a:cubicBezTo>
                    <a:cubicBezTo>
                      <a:pt x="586496" y="93783"/>
                      <a:pt x="586359" y="88571"/>
                      <a:pt x="586085" y="83222"/>
                    </a:cubicBezTo>
                    <a:cubicBezTo>
                      <a:pt x="585811" y="79244"/>
                      <a:pt x="585811" y="75404"/>
                      <a:pt x="586085" y="71563"/>
                    </a:cubicBezTo>
                    <a:cubicBezTo>
                      <a:pt x="586359" y="68683"/>
                      <a:pt x="587319" y="65803"/>
                      <a:pt x="588416" y="63197"/>
                    </a:cubicBezTo>
                    <a:cubicBezTo>
                      <a:pt x="588828" y="61962"/>
                      <a:pt x="589651" y="60865"/>
                      <a:pt x="590337" y="59768"/>
                    </a:cubicBezTo>
                    <a:cubicBezTo>
                      <a:pt x="590748" y="59082"/>
                      <a:pt x="591434" y="58396"/>
                      <a:pt x="592120" y="57710"/>
                    </a:cubicBezTo>
                    <a:cubicBezTo>
                      <a:pt x="592669" y="57162"/>
                      <a:pt x="593491" y="56613"/>
                      <a:pt x="594177" y="56201"/>
                    </a:cubicBezTo>
                    <a:cubicBezTo>
                      <a:pt x="595000" y="55653"/>
                      <a:pt x="596235" y="55516"/>
                      <a:pt x="597332" y="55378"/>
                    </a:cubicBezTo>
                    <a:cubicBezTo>
                      <a:pt x="598155" y="55104"/>
                      <a:pt x="599389" y="55378"/>
                      <a:pt x="600212" y="55516"/>
                    </a:cubicBezTo>
                    <a:cubicBezTo>
                      <a:pt x="601172" y="55653"/>
                      <a:pt x="602270" y="55927"/>
                      <a:pt x="603093" y="56339"/>
                    </a:cubicBezTo>
                    <a:cubicBezTo>
                      <a:pt x="604327" y="56750"/>
                      <a:pt x="605699" y="57299"/>
                      <a:pt x="606933" y="57985"/>
                    </a:cubicBezTo>
                    <a:cubicBezTo>
                      <a:pt x="608579" y="58945"/>
                      <a:pt x="609402" y="59630"/>
                      <a:pt x="610911" y="60728"/>
                    </a:cubicBezTo>
                    <a:cubicBezTo>
                      <a:pt x="613517" y="62785"/>
                      <a:pt x="615574" y="65665"/>
                      <a:pt x="617632" y="68134"/>
                    </a:cubicBezTo>
                    <a:cubicBezTo>
                      <a:pt x="621335" y="72386"/>
                      <a:pt x="624490" y="76913"/>
                      <a:pt x="627781" y="81302"/>
                    </a:cubicBezTo>
                    <a:cubicBezTo>
                      <a:pt x="632033" y="87200"/>
                      <a:pt x="636285" y="93097"/>
                      <a:pt x="640537" y="99133"/>
                    </a:cubicBezTo>
                    <a:cubicBezTo>
                      <a:pt x="642183" y="101464"/>
                      <a:pt x="643692" y="103796"/>
                      <a:pt x="645201" y="106128"/>
                    </a:cubicBezTo>
                    <a:cubicBezTo>
                      <a:pt x="648218" y="110654"/>
                      <a:pt x="651099" y="115043"/>
                      <a:pt x="654116" y="119569"/>
                    </a:cubicBezTo>
                    <a:cubicBezTo>
                      <a:pt x="654391" y="119981"/>
                      <a:pt x="654665" y="120529"/>
                      <a:pt x="655076" y="120941"/>
                    </a:cubicBezTo>
                    <a:cubicBezTo>
                      <a:pt x="654665" y="117375"/>
                      <a:pt x="654116" y="113671"/>
                      <a:pt x="653705" y="110105"/>
                    </a:cubicBezTo>
                    <a:cubicBezTo>
                      <a:pt x="653293" y="107362"/>
                      <a:pt x="653156" y="104482"/>
                      <a:pt x="652882" y="101739"/>
                    </a:cubicBezTo>
                    <a:cubicBezTo>
                      <a:pt x="652470" y="97212"/>
                      <a:pt x="652059" y="92686"/>
                      <a:pt x="651784" y="88160"/>
                    </a:cubicBezTo>
                    <a:cubicBezTo>
                      <a:pt x="651099" y="77187"/>
                      <a:pt x="650824" y="66214"/>
                      <a:pt x="650962" y="55241"/>
                    </a:cubicBezTo>
                    <a:cubicBezTo>
                      <a:pt x="651099" y="46052"/>
                      <a:pt x="652059" y="36862"/>
                      <a:pt x="653705" y="27809"/>
                    </a:cubicBezTo>
                    <a:cubicBezTo>
                      <a:pt x="654391" y="24380"/>
                      <a:pt x="655351" y="20951"/>
                      <a:pt x="656585" y="17659"/>
                    </a:cubicBezTo>
                    <a:cubicBezTo>
                      <a:pt x="657134" y="16151"/>
                      <a:pt x="657820" y="14642"/>
                      <a:pt x="658642" y="13270"/>
                    </a:cubicBezTo>
                    <a:cubicBezTo>
                      <a:pt x="659602" y="11350"/>
                      <a:pt x="660700" y="9430"/>
                      <a:pt x="661934" y="7647"/>
                    </a:cubicBezTo>
                    <a:cubicBezTo>
                      <a:pt x="663306" y="5727"/>
                      <a:pt x="664952" y="3669"/>
                      <a:pt x="667009" y="2435"/>
                    </a:cubicBezTo>
                    <a:cubicBezTo>
                      <a:pt x="667969" y="1886"/>
                      <a:pt x="668655" y="1475"/>
                      <a:pt x="669615" y="1063"/>
                    </a:cubicBezTo>
                    <a:cubicBezTo>
                      <a:pt x="671124" y="514"/>
                      <a:pt x="671947" y="377"/>
                      <a:pt x="673456" y="103"/>
                    </a:cubicBezTo>
                    <a:cubicBezTo>
                      <a:pt x="674416" y="-34"/>
                      <a:pt x="675513" y="-34"/>
                      <a:pt x="676473" y="103"/>
                    </a:cubicBezTo>
                    <a:cubicBezTo>
                      <a:pt x="677845" y="240"/>
                      <a:pt x="679354" y="377"/>
                      <a:pt x="680862" y="789"/>
                    </a:cubicBezTo>
                    <a:cubicBezTo>
                      <a:pt x="682508" y="1200"/>
                      <a:pt x="683331" y="1612"/>
                      <a:pt x="684840" y="2298"/>
                    </a:cubicBezTo>
                    <a:cubicBezTo>
                      <a:pt x="686486" y="2983"/>
                      <a:pt x="687857" y="4218"/>
                      <a:pt x="689092" y="5315"/>
                    </a:cubicBezTo>
                    <a:cubicBezTo>
                      <a:pt x="690326" y="6275"/>
                      <a:pt x="691424" y="7510"/>
                      <a:pt x="692521" y="8607"/>
                    </a:cubicBezTo>
                    <a:cubicBezTo>
                      <a:pt x="693755" y="9704"/>
                      <a:pt x="694990" y="10939"/>
                      <a:pt x="696087" y="12173"/>
                    </a:cubicBezTo>
                    <a:cubicBezTo>
                      <a:pt x="699379" y="15876"/>
                      <a:pt x="702259" y="19854"/>
                      <a:pt x="705140" y="23832"/>
                    </a:cubicBezTo>
                    <a:cubicBezTo>
                      <a:pt x="708980" y="28907"/>
                      <a:pt x="712546" y="34256"/>
                      <a:pt x="715838" y="39742"/>
                    </a:cubicBezTo>
                    <a:cubicBezTo>
                      <a:pt x="719679" y="45914"/>
                      <a:pt x="723656" y="51949"/>
                      <a:pt x="727222" y="58122"/>
                    </a:cubicBezTo>
                    <a:cubicBezTo>
                      <a:pt x="735589" y="72523"/>
                      <a:pt x="743682" y="86925"/>
                      <a:pt x="751774" y="101327"/>
                    </a:cubicBezTo>
                    <a:cubicBezTo>
                      <a:pt x="755203" y="107362"/>
                      <a:pt x="758769" y="113397"/>
                      <a:pt x="762198" y="119432"/>
                    </a:cubicBezTo>
                    <a:cubicBezTo>
                      <a:pt x="763570" y="121901"/>
                      <a:pt x="764941" y="124370"/>
                      <a:pt x="766450" y="126702"/>
                    </a:cubicBezTo>
                    <a:cubicBezTo>
                      <a:pt x="768782" y="130405"/>
                      <a:pt x="770977" y="133971"/>
                      <a:pt x="773171" y="137674"/>
                    </a:cubicBezTo>
                    <a:cubicBezTo>
                      <a:pt x="774954" y="140418"/>
                      <a:pt x="776600" y="143298"/>
                      <a:pt x="778383" y="146041"/>
                    </a:cubicBezTo>
                    <a:cubicBezTo>
                      <a:pt x="780989" y="149882"/>
                      <a:pt x="783458" y="153722"/>
                      <a:pt x="786064" y="157426"/>
                    </a:cubicBezTo>
                    <a:cubicBezTo>
                      <a:pt x="786064" y="157426"/>
                      <a:pt x="785927" y="157288"/>
                      <a:pt x="785927" y="157288"/>
                    </a:cubicBezTo>
                    <a:cubicBezTo>
                      <a:pt x="789904" y="162500"/>
                      <a:pt x="793745" y="167850"/>
                      <a:pt x="797997" y="172787"/>
                    </a:cubicBezTo>
                    <a:cubicBezTo>
                      <a:pt x="799369" y="174296"/>
                      <a:pt x="800740" y="175668"/>
                      <a:pt x="802386" y="177039"/>
                    </a:cubicBezTo>
                    <a:lnTo>
                      <a:pt x="802386" y="177039"/>
                    </a:lnTo>
                    <a:cubicBezTo>
                      <a:pt x="802660" y="177177"/>
                      <a:pt x="802798" y="177314"/>
                      <a:pt x="803072" y="177588"/>
                    </a:cubicBezTo>
                    <a:cubicBezTo>
                      <a:pt x="803346" y="177725"/>
                      <a:pt x="803483" y="177862"/>
                      <a:pt x="803758" y="177862"/>
                    </a:cubicBezTo>
                    <a:cubicBezTo>
                      <a:pt x="805815" y="178822"/>
                      <a:pt x="806775" y="181154"/>
                      <a:pt x="805815" y="183212"/>
                    </a:cubicBezTo>
                    <a:cubicBezTo>
                      <a:pt x="804992" y="185269"/>
                      <a:pt x="802523" y="186229"/>
                      <a:pt x="800466" y="185406"/>
                    </a:cubicBezTo>
                    <a:cubicBezTo>
                      <a:pt x="799094" y="184858"/>
                      <a:pt x="798134" y="184172"/>
                      <a:pt x="796900" y="183212"/>
                    </a:cubicBezTo>
                    <a:cubicBezTo>
                      <a:pt x="795802" y="182389"/>
                      <a:pt x="794842" y="181291"/>
                      <a:pt x="793882" y="180468"/>
                    </a:cubicBezTo>
                    <a:cubicBezTo>
                      <a:pt x="792511" y="179097"/>
                      <a:pt x="791276" y="177725"/>
                      <a:pt x="790042" y="176354"/>
                    </a:cubicBezTo>
                    <a:cubicBezTo>
                      <a:pt x="786750" y="172513"/>
                      <a:pt x="783732" y="168535"/>
                      <a:pt x="780715" y="164421"/>
                    </a:cubicBezTo>
                    <a:cubicBezTo>
                      <a:pt x="778932" y="161952"/>
                      <a:pt x="777286" y="159483"/>
                      <a:pt x="775503" y="156877"/>
                    </a:cubicBezTo>
                    <a:cubicBezTo>
                      <a:pt x="773720" y="154134"/>
                      <a:pt x="771662" y="151390"/>
                      <a:pt x="769879" y="148647"/>
                    </a:cubicBezTo>
                    <a:cubicBezTo>
                      <a:pt x="766176" y="142749"/>
                      <a:pt x="762472" y="136989"/>
                      <a:pt x="758906" y="131091"/>
                    </a:cubicBezTo>
                    <a:cubicBezTo>
                      <a:pt x="757261" y="128348"/>
                      <a:pt x="755614" y="125604"/>
                      <a:pt x="754106" y="122861"/>
                    </a:cubicBezTo>
                    <a:cubicBezTo>
                      <a:pt x="751774" y="118746"/>
                      <a:pt x="749305" y="114769"/>
                      <a:pt x="746974" y="110654"/>
                    </a:cubicBezTo>
                    <a:cubicBezTo>
                      <a:pt x="740664" y="99955"/>
                      <a:pt x="734629" y="89120"/>
                      <a:pt x="728457" y="78421"/>
                    </a:cubicBezTo>
                    <a:cubicBezTo>
                      <a:pt x="725851" y="74032"/>
                      <a:pt x="723382" y="69643"/>
                      <a:pt x="720776" y="65254"/>
                    </a:cubicBezTo>
                    <a:cubicBezTo>
                      <a:pt x="719679" y="63471"/>
                      <a:pt x="718718" y="61688"/>
                      <a:pt x="717621" y="59905"/>
                    </a:cubicBezTo>
                    <a:cubicBezTo>
                      <a:pt x="712958" y="52498"/>
                      <a:pt x="708294" y="44817"/>
                      <a:pt x="703494" y="37548"/>
                    </a:cubicBezTo>
                    <a:cubicBezTo>
                      <a:pt x="703631" y="37822"/>
                      <a:pt x="703768" y="37959"/>
                      <a:pt x="703768" y="38096"/>
                    </a:cubicBezTo>
                    <a:cubicBezTo>
                      <a:pt x="699105" y="31238"/>
                      <a:pt x="694441" y="24517"/>
                      <a:pt x="688955" y="18345"/>
                    </a:cubicBezTo>
                    <a:cubicBezTo>
                      <a:pt x="687034" y="16288"/>
                      <a:pt x="685114" y="14368"/>
                      <a:pt x="683057" y="12447"/>
                    </a:cubicBezTo>
                    <a:cubicBezTo>
                      <a:pt x="682645" y="12036"/>
                      <a:pt x="682234" y="11762"/>
                      <a:pt x="681823" y="11350"/>
                    </a:cubicBezTo>
                    <a:cubicBezTo>
                      <a:pt x="681411" y="11076"/>
                      <a:pt x="680999" y="10801"/>
                      <a:pt x="680725" y="10664"/>
                    </a:cubicBezTo>
                    <a:cubicBezTo>
                      <a:pt x="680176" y="10390"/>
                      <a:pt x="679765" y="10253"/>
                      <a:pt x="679354" y="9979"/>
                    </a:cubicBezTo>
                    <a:cubicBezTo>
                      <a:pt x="679628" y="9979"/>
                      <a:pt x="679765" y="10116"/>
                      <a:pt x="679902" y="10116"/>
                    </a:cubicBezTo>
                    <a:cubicBezTo>
                      <a:pt x="679354" y="9979"/>
                      <a:pt x="678805" y="9841"/>
                      <a:pt x="678256" y="9704"/>
                    </a:cubicBezTo>
                    <a:cubicBezTo>
                      <a:pt x="678531" y="9704"/>
                      <a:pt x="678668" y="9704"/>
                      <a:pt x="678805" y="9841"/>
                    </a:cubicBezTo>
                    <a:cubicBezTo>
                      <a:pt x="677708" y="9567"/>
                      <a:pt x="676610" y="9430"/>
                      <a:pt x="675513" y="9293"/>
                    </a:cubicBezTo>
                    <a:cubicBezTo>
                      <a:pt x="675513" y="9293"/>
                      <a:pt x="675650" y="9293"/>
                      <a:pt x="675650" y="9293"/>
                    </a:cubicBezTo>
                    <a:cubicBezTo>
                      <a:pt x="675102" y="9293"/>
                      <a:pt x="674553" y="9293"/>
                      <a:pt x="674004" y="9293"/>
                    </a:cubicBezTo>
                    <a:cubicBezTo>
                      <a:pt x="673730" y="9293"/>
                      <a:pt x="673456" y="9430"/>
                      <a:pt x="673044" y="9430"/>
                    </a:cubicBezTo>
                    <a:cubicBezTo>
                      <a:pt x="672770" y="9567"/>
                      <a:pt x="672496" y="9567"/>
                      <a:pt x="672221" y="9704"/>
                    </a:cubicBezTo>
                    <a:cubicBezTo>
                      <a:pt x="671947" y="9841"/>
                      <a:pt x="671810" y="9979"/>
                      <a:pt x="671536" y="10116"/>
                    </a:cubicBezTo>
                    <a:cubicBezTo>
                      <a:pt x="671261" y="10390"/>
                      <a:pt x="670987" y="10664"/>
                      <a:pt x="670712" y="10801"/>
                    </a:cubicBezTo>
                    <a:cubicBezTo>
                      <a:pt x="670438" y="11076"/>
                      <a:pt x="670027" y="11487"/>
                      <a:pt x="669752" y="11899"/>
                    </a:cubicBezTo>
                    <a:cubicBezTo>
                      <a:pt x="669478" y="12310"/>
                      <a:pt x="669067" y="12722"/>
                      <a:pt x="668792" y="13270"/>
                    </a:cubicBezTo>
                    <a:cubicBezTo>
                      <a:pt x="667832" y="14779"/>
                      <a:pt x="666872" y="16425"/>
                      <a:pt x="666049" y="18071"/>
                    </a:cubicBezTo>
                    <a:cubicBezTo>
                      <a:pt x="666049" y="17934"/>
                      <a:pt x="666186" y="17797"/>
                      <a:pt x="666323" y="17659"/>
                    </a:cubicBezTo>
                    <a:cubicBezTo>
                      <a:pt x="665363" y="19580"/>
                      <a:pt x="664540" y="21637"/>
                      <a:pt x="663717" y="23695"/>
                    </a:cubicBezTo>
                    <a:cubicBezTo>
                      <a:pt x="663854" y="23557"/>
                      <a:pt x="663854" y="23283"/>
                      <a:pt x="663992" y="23146"/>
                    </a:cubicBezTo>
                    <a:cubicBezTo>
                      <a:pt x="663306" y="25340"/>
                      <a:pt x="662757" y="27672"/>
                      <a:pt x="662209" y="30004"/>
                    </a:cubicBezTo>
                    <a:cubicBezTo>
                      <a:pt x="661111" y="36176"/>
                      <a:pt x="660288" y="42485"/>
                      <a:pt x="659877" y="48795"/>
                    </a:cubicBezTo>
                    <a:cubicBezTo>
                      <a:pt x="659877" y="48520"/>
                      <a:pt x="659877" y="48383"/>
                      <a:pt x="659877" y="48246"/>
                    </a:cubicBezTo>
                    <a:cubicBezTo>
                      <a:pt x="659191" y="61551"/>
                      <a:pt x="659602" y="74992"/>
                      <a:pt x="660425" y="88160"/>
                    </a:cubicBezTo>
                    <a:cubicBezTo>
                      <a:pt x="660425" y="88160"/>
                      <a:pt x="660425" y="88023"/>
                      <a:pt x="660425" y="88023"/>
                    </a:cubicBezTo>
                    <a:cubicBezTo>
                      <a:pt x="661111" y="97212"/>
                      <a:pt x="661934" y="106402"/>
                      <a:pt x="663169" y="115455"/>
                    </a:cubicBezTo>
                    <a:cubicBezTo>
                      <a:pt x="664129" y="123410"/>
                      <a:pt x="665226" y="131228"/>
                      <a:pt x="666323" y="139183"/>
                    </a:cubicBezTo>
                    <a:cubicBezTo>
                      <a:pt x="666323" y="139595"/>
                      <a:pt x="666460" y="140006"/>
                      <a:pt x="666460" y="140418"/>
                    </a:cubicBezTo>
                    <a:cubicBezTo>
                      <a:pt x="670027" y="146727"/>
                      <a:pt x="673456" y="153174"/>
                      <a:pt x="676747" y="159757"/>
                    </a:cubicBezTo>
                    <a:cubicBezTo>
                      <a:pt x="685800" y="178000"/>
                      <a:pt x="692795" y="197065"/>
                      <a:pt x="697047" y="216953"/>
                    </a:cubicBezTo>
                    <a:cubicBezTo>
                      <a:pt x="698968" y="225731"/>
                      <a:pt x="700339" y="234784"/>
                      <a:pt x="700888" y="243836"/>
                    </a:cubicBezTo>
                    <a:cubicBezTo>
                      <a:pt x="701162" y="247402"/>
                      <a:pt x="700888" y="250969"/>
                      <a:pt x="700613" y="254535"/>
                    </a:cubicBezTo>
                    <a:cubicBezTo>
                      <a:pt x="700476" y="256455"/>
                      <a:pt x="699928" y="258650"/>
                      <a:pt x="698556" y="260158"/>
                    </a:cubicBezTo>
                    <a:cubicBezTo>
                      <a:pt x="697459" y="261256"/>
                      <a:pt x="696361" y="261804"/>
                      <a:pt x="694990" y="262079"/>
                    </a:cubicBezTo>
                    <a:cubicBezTo>
                      <a:pt x="693618" y="262490"/>
                      <a:pt x="692384" y="261941"/>
                      <a:pt x="691012" y="261530"/>
                    </a:cubicBezTo>
                    <a:cubicBezTo>
                      <a:pt x="690326" y="261256"/>
                      <a:pt x="689641" y="260570"/>
                      <a:pt x="688955" y="260158"/>
                    </a:cubicBezTo>
                    <a:cubicBezTo>
                      <a:pt x="687995" y="259473"/>
                      <a:pt x="687309" y="258512"/>
                      <a:pt x="686623" y="257689"/>
                    </a:cubicBezTo>
                    <a:cubicBezTo>
                      <a:pt x="684017" y="254260"/>
                      <a:pt x="682508" y="250283"/>
                      <a:pt x="680999" y="246168"/>
                    </a:cubicBezTo>
                    <a:cubicBezTo>
                      <a:pt x="679354" y="241367"/>
                      <a:pt x="678119" y="236430"/>
                      <a:pt x="676747" y="231492"/>
                    </a:cubicBezTo>
                    <a:cubicBezTo>
                      <a:pt x="675787" y="228200"/>
                      <a:pt x="674965" y="224908"/>
                      <a:pt x="674141" y="221616"/>
                    </a:cubicBezTo>
                    <a:cubicBezTo>
                      <a:pt x="672084" y="213935"/>
                      <a:pt x="670164" y="206254"/>
                      <a:pt x="668244" y="198436"/>
                    </a:cubicBezTo>
                    <a:cubicBezTo>
                      <a:pt x="666460" y="191167"/>
                      <a:pt x="664952" y="183760"/>
                      <a:pt x="663443" y="176354"/>
                    </a:cubicBezTo>
                    <a:cubicBezTo>
                      <a:pt x="662071" y="169633"/>
                      <a:pt x="660837" y="162912"/>
                      <a:pt x="659740" y="156191"/>
                    </a:cubicBezTo>
                    <a:cubicBezTo>
                      <a:pt x="659054" y="152213"/>
                      <a:pt x="658368" y="148099"/>
                      <a:pt x="657682" y="144121"/>
                    </a:cubicBezTo>
                    <a:cubicBezTo>
                      <a:pt x="657682" y="144121"/>
                      <a:pt x="657682" y="143984"/>
                      <a:pt x="657682" y="143984"/>
                    </a:cubicBezTo>
                    <a:cubicBezTo>
                      <a:pt x="653842" y="137400"/>
                      <a:pt x="649864" y="131091"/>
                      <a:pt x="645612" y="124781"/>
                    </a:cubicBezTo>
                    <a:cubicBezTo>
                      <a:pt x="641223" y="118198"/>
                      <a:pt x="636834" y="111751"/>
                      <a:pt x="632445" y="105168"/>
                    </a:cubicBezTo>
                    <a:cubicBezTo>
                      <a:pt x="632582" y="105305"/>
                      <a:pt x="632582" y="105442"/>
                      <a:pt x="632719" y="105579"/>
                    </a:cubicBezTo>
                    <a:cubicBezTo>
                      <a:pt x="629427" y="101053"/>
                      <a:pt x="626273" y="96664"/>
                      <a:pt x="622981" y="92137"/>
                    </a:cubicBezTo>
                    <a:cubicBezTo>
                      <a:pt x="622021" y="90766"/>
                      <a:pt x="620923" y="89257"/>
                      <a:pt x="619963" y="87885"/>
                    </a:cubicBezTo>
                    <a:cubicBezTo>
                      <a:pt x="618043" y="85279"/>
                      <a:pt x="616260" y="82673"/>
                      <a:pt x="614340" y="80204"/>
                    </a:cubicBezTo>
                    <a:cubicBezTo>
                      <a:pt x="612008" y="77050"/>
                      <a:pt x="609539" y="74169"/>
                      <a:pt x="607070" y="71289"/>
                    </a:cubicBezTo>
                    <a:cubicBezTo>
                      <a:pt x="607207" y="71426"/>
                      <a:pt x="607345" y="71563"/>
                      <a:pt x="607482" y="71701"/>
                    </a:cubicBezTo>
                    <a:cubicBezTo>
                      <a:pt x="606522" y="70603"/>
                      <a:pt x="605561" y="69506"/>
                      <a:pt x="604464" y="68546"/>
                    </a:cubicBezTo>
                    <a:cubicBezTo>
                      <a:pt x="604053" y="68272"/>
                      <a:pt x="603778" y="67997"/>
                      <a:pt x="603504" y="67723"/>
                    </a:cubicBezTo>
                    <a:cubicBezTo>
                      <a:pt x="602956" y="67449"/>
                      <a:pt x="602544" y="67037"/>
                      <a:pt x="601995" y="66763"/>
                    </a:cubicBezTo>
                    <a:cubicBezTo>
                      <a:pt x="602132" y="66900"/>
                      <a:pt x="602270" y="66900"/>
                      <a:pt x="602407" y="66900"/>
                    </a:cubicBezTo>
                    <a:cubicBezTo>
                      <a:pt x="601447" y="66351"/>
                      <a:pt x="600487" y="65940"/>
                      <a:pt x="599389" y="65528"/>
                    </a:cubicBezTo>
                    <a:cubicBezTo>
                      <a:pt x="599115" y="65391"/>
                      <a:pt x="598703" y="65391"/>
                      <a:pt x="598429" y="65254"/>
                    </a:cubicBezTo>
                    <a:cubicBezTo>
                      <a:pt x="598292" y="65254"/>
                      <a:pt x="598155" y="65254"/>
                      <a:pt x="598155" y="65254"/>
                    </a:cubicBezTo>
                    <a:cubicBezTo>
                      <a:pt x="598018" y="65391"/>
                      <a:pt x="598018" y="65528"/>
                      <a:pt x="597880" y="65528"/>
                    </a:cubicBezTo>
                    <a:cubicBezTo>
                      <a:pt x="597332" y="66351"/>
                      <a:pt x="596920" y="67037"/>
                      <a:pt x="596646" y="67860"/>
                    </a:cubicBezTo>
                    <a:cubicBezTo>
                      <a:pt x="596783" y="67586"/>
                      <a:pt x="596783" y="67449"/>
                      <a:pt x="596920" y="67311"/>
                    </a:cubicBezTo>
                    <a:cubicBezTo>
                      <a:pt x="596646" y="67860"/>
                      <a:pt x="596509" y="68409"/>
                      <a:pt x="596235" y="68957"/>
                    </a:cubicBezTo>
                    <a:cubicBezTo>
                      <a:pt x="596235" y="68683"/>
                      <a:pt x="596372" y="68546"/>
                      <a:pt x="596372" y="68409"/>
                    </a:cubicBezTo>
                    <a:cubicBezTo>
                      <a:pt x="595960" y="69506"/>
                      <a:pt x="595686" y="70603"/>
                      <a:pt x="595412" y="71838"/>
                    </a:cubicBezTo>
                    <a:cubicBezTo>
                      <a:pt x="595274" y="72935"/>
                      <a:pt x="595137" y="74032"/>
                      <a:pt x="595000" y="74992"/>
                    </a:cubicBezTo>
                    <a:cubicBezTo>
                      <a:pt x="594863" y="80342"/>
                      <a:pt x="595274" y="85554"/>
                      <a:pt x="595549" y="90766"/>
                    </a:cubicBezTo>
                    <a:cubicBezTo>
                      <a:pt x="595549" y="90766"/>
                      <a:pt x="595549" y="90629"/>
                      <a:pt x="595549" y="90629"/>
                    </a:cubicBezTo>
                    <a:cubicBezTo>
                      <a:pt x="595549" y="90766"/>
                      <a:pt x="595549" y="90766"/>
                      <a:pt x="595549" y="90903"/>
                    </a:cubicBezTo>
                    <a:cubicBezTo>
                      <a:pt x="595549" y="90903"/>
                      <a:pt x="595549" y="90903"/>
                      <a:pt x="595549" y="90903"/>
                    </a:cubicBezTo>
                    <a:lnTo>
                      <a:pt x="595549" y="90903"/>
                    </a:lnTo>
                    <a:cubicBezTo>
                      <a:pt x="595960" y="95978"/>
                      <a:pt x="596646" y="101190"/>
                      <a:pt x="597332" y="106265"/>
                    </a:cubicBezTo>
                    <a:cubicBezTo>
                      <a:pt x="597880" y="109831"/>
                      <a:pt x="598292" y="113534"/>
                      <a:pt x="598978" y="117100"/>
                    </a:cubicBezTo>
                    <a:cubicBezTo>
                      <a:pt x="599664" y="120392"/>
                      <a:pt x="600212" y="123684"/>
                      <a:pt x="600898" y="126976"/>
                    </a:cubicBezTo>
                    <a:cubicBezTo>
                      <a:pt x="602270" y="134520"/>
                      <a:pt x="603778" y="142064"/>
                      <a:pt x="605287" y="149745"/>
                    </a:cubicBezTo>
                    <a:cubicBezTo>
                      <a:pt x="605287" y="149470"/>
                      <a:pt x="605150" y="149333"/>
                      <a:pt x="605150" y="149059"/>
                    </a:cubicBezTo>
                    <a:cubicBezTo>
                      <a:pt x="607756" y="160032"/>
                      <a:pt x="610499" y="171004"/>
                      <a:pt x="612968" y="181977"/>
                    </a:cubicBezTo>
                    <a:cubicBezTo>
                      <a:pt x="613380" y="183623"/>
                      <a:pt x="613928" y="185406"/>
                      <a:pt x="614340" y="187052"/>
                    </a:cubicBezTo>
                    <a:cubicBezTo>
                      <a:pt x="615437" y="191167"/>
                      <a:pt x="616534" y="195145"/>
                      <a:pt x="617632" y="199122"/>
                    </a:cubicBezTo>
                    <a:cubicBezTo>
                      <a:pt x="618866" y="203786"/>
                      <a:pt x="620101" y="208312"/>
                      <a:pt x="621335" y="212838"/>
                    </a:cubicBezTo>
                    <a:cubicBezTo>
                      <a:pt x="622295" y="214758"/>
                      <a:pt x="623255" y="216679"/>
                      <a:pt x="624215" y="218599"/>
                    </a:cubicBezTo>
                    <a:cubicBezTo>
                      <a:pt x="626273" y="222714"/>
                      <a:pt x="628330" y="226828"/>
                      <a:pt x="630388" y="230943"/>
                    </a:cubicBezTo>
                    <a:cubicBezTo>
                      <a:pt x="632993" y="236018"/>
                      <a:pt x="635188" y="241367"/>
                      <a:pt x="637383" y="246580"/>
                    </a:cubicBezTo>
                    <a:cubicBezTo>
                      <a:pt x="640949" y="254946"/>
                      <a:pt x="644104" y="263450"/>
                      <a:pt x="646709" y="272228"/>
                    </a:cubicBezTo>
                    <a:cubicBezTo>
                      <a:pt x="647944" y="276206"/>
                      <a:pt x="649041" y="280321"/>
                      <a:pt x="649727" y="284573"/>
                    </a:cubicBezTo>
                    <a:cubicBezTo>
                      <a:pt x="650001" y="286356"/>
                      <a:pt x="650413" y="288276"/>
                      <a:pt x="650413" y="290059"/>
                    </a:cubicBezTo>
                    <a:cubicBezTo>
                      <a:pt x="650413" y="291979"/>
                      <a:pt x="650276" y="293900"/>
                      <a:pt x="650138" y="295820"/>
                    </a:cubicBezTo>
                    <a:cubicBezTo>
                      <a:pt x="650001" y="298563"/>
                      <a:pt x="647807" y="300758"/>
                      <a:pt x="644926" y="300346"/>
                    </a:cubicBezTo>
                    <a:cubicBezTo>
                      <a:pt x="643555" y="300209"/>
                      <a:pt x="641909" y="299935"/>
                      <a:pt x="640812" y="298975"/>
                    </a:cubicBezTo>
                    <a:cubicBezTo>
                      <a:pt x="639440" y="297877"/>
                      <a:pt x="638343" y="296231"/>
                      <a:pt x="637657" y="294723"/>
                    </a:cubicBezTo>
                    <a:cubicBezTo>
                      <a:pt x="636148" y="291294"/>
                      <a:pt x="634777" y="287865"/>
                      <a:pt x="633542" y="284299"/>
                    </a:cubicBezTo>
                    <a:cubicBezTo>
                      <a:pt x="632856" y="282104"/>
                      <a:pt x="632033" y="279909"/>
                      <a:pt x="631348" y="277715"/>
                    </a:cubicBezTo>
                    <a:cubicBezTo>
                      <a:pt x="628879" y="270308"/>
                      <a:pt x="626547" y="262902"/>
                      <a:pt x="624215" y="255495"/>
                    </a:cubicBezTo>
                    <a:cubicBezTo>
                      <a:pt x="620375" y="243562"/>
                      <a:pt x="616809" y="231492"/>
                      <a:pt x="613380" y="219422"/>
                    </a:cubicBezTo>
                    <a:cubicBezTo>
                      <a:pt x="612419" y="217639"/>
                      <a:pt x="611596" y="215856"/>
                      <a:pt x="610636" y="214210"/>
                    </a:cubicBezTo>
                    <a:cubicBezTo>
                      <a:pt x="609676" y="212152"/>
                      <a:pt x="608716" y="210095"/>
                      <a:pt x="607619" y="208175"/>
                    </a:cubicBezTo>
                    <a:cubicBezTo>
                      <a:pt x="605424" y="204471"/>
                      <a:pt x="603367" y="200768"/>
                      <a:pt x="601172" y="197065"/>
                    </a:cubicBezTo>
                    <a:cubicBezTo>
                      <a:pt x="598566" y="192538"/>
                      <a:pt x="595960" y="188012"/>
                      <a:pt x="593354" y="183486"/>
                    </a:cubicBezTo>
                    <a:cubicBezTo>
                      <a:pt x="592394" y="181840"/>
                      <a:pt x="591434" y="180194"/>
                      <a:pt x="590337" y="178685"/>
                    </a:cubicBezTo>
                    <a:cubicBezTo>
                      <a:pt x="585536" y="171416"/>
                      <a:pt x="580873" y="164284"/>
                      <a:pt x="576072" y="157014"/>
                    </a:cubicBezTo>
                    <a:cubicBezTo>
                      <a:pt x="576072" y="157014"/>
                      <a:pt x="576072" y="157014"/>
                      <a:pt x="576072" y="157151"/>
                    </a:cubicBezTo>
                    <a:cubicBezTo>
                      <a:pt x="572643" y="152351"/>
                      <a:pt x="569077" y="147687"/>
                      <a:pt x="565648" y="143024"/>
                    </a:cubicBezTo>
                    <a:cubicBezTo>
                      <a:pt x="564413" y="141378"/>
                      <a:pt x="563179" y="139732"/>
                      <a:pt x="561945" y="138086"/>
                    </a:cubicBezTo>
                    <a:cubicBezTo>
                      <a:pt x="557555" y="132051"/>
                      <a:pt x="552618" y="126290"/>
                      <a:pt x="547680" y="120529"/>
                    </a:cubicBezTo>
                    <a:cubicBezTo>
                      <a:pt x="547817" y="120667"/>
                      <a:pt x="547817" y="120804"/>
                      <a:pt x="547954" y="120941"/>
                    </a:cubicBezTo>
                    <a:cubicBezTo>
                      <a:pt x="546171" y="118884"/>
                      <a:pt x="544388" y="117100"/>
                      <a:pt x="542331" y="115317"/>
                    </a:cubicBezTo>
                    <a:cubicBezTo>
                      <a:pt x="541096" y="114357"/>
                      <a:pt x="539862" y="113397"/>
                      <a:pt x="538490" y="112437"/>
                    </a:cubicBezTo>
                    <a:cubicBezTo>
                      <a:pt x="538490" y="112437"/>
                      <a:pt x="538490" y="112437"/>
                      <a:pt x="538353" y="112437"/>
                    </a:cubicBezTo>
                    <a:cubicBezTo>
                      <a:pt x="538353" y="112437"/>
                      <a:pt x="538353" y="112437"/>
                      <a:pt x="538490" y="112437"/>
                    </a:cubicBezTo>
                    <a:cubicBezTo>
                      <a:pt x="538353" y="112300"/>
                      <a:pt x="538216" y="112163"/>
                      <a:pt x="538079" y="112163"/>
                    </a:cubicBezTo>
                    <a:cubicBezTo>
                      <a:pt x="538216" y="112300"/>
                      <a:pt x="538216" y="112300"/>
                      <a:pt x="538353" y="112300"/>
                    </a:cubicBezTo>
                    <a:cubicBezTo>
                      <a:pt x="537530" y="111751"/>
                      <a:pt x="536707" y="111340"/>
                      <a:pt x="535884" y="110928"/>
                    </a:cubicBezTo>
                    <a:cubicBezTo>
                      <a:pt x="535610" y="110791"/>
                      <a:pt x="535336" y="110791"/>
                      <a:pt x="535061" y="110654"/>
                    </a:cubicBezTo>
                    <a:cubicBezTo>
                      <a:pt x="534924" y="110654"/>
                      <a:pt x="534787" y="110654"/>
                      <a:pt x="534513" y="110654"/>
                    </a:cubicBezTo>
                    <a:cubicBezTo>
                      <a:pt x="534375" y="110654"/>
                      <a:pt x="534238" y="110654"/>
                      <a:pt x="533964" y="110654"/>
                    </a:cubicBezTo>
                    <a:cubicBezTo>
                      <a:pt x="533690" y="110791"/>
                      <a:pt x="533278" y="110928"/>
                      <a:pt x="533004" y="110928"/>
                    </a:cubicBezTo>
                    <a:cubicBezTo>
                      <a:pt x="532729" y="111065"/>
                      <a:pt x="532455" y="111203"/>
                      <a:pt x="532044" y="111340"/>
                    </a:cubicBezTo>
                    <a:cubicBezTo>
                      <a:pt x="531769" y="111614"/>
                      <a:pt x="531358" y="111888"/>
                      <a:pt x="531084" y="112163"/>
                    </a:cubicBezTo>
                    <a:cubicBezTo>
                      <a:pt x="530946" y="112300"/>
                      <a:pt x="530809" y="112437"/>
                      <a:pt x="530672" y="112574"/>
                    </a:cubicBezTo>
                    <a:cubicBezTo>
                      <a:pt x="530535" y="112711"/>
                      <a:pt x="530398" y="112986"/>
                      <a:pt x="530261" y="113123"/>
                    </a:cubicBezTo>
                    <a:cubicBezTo>
                      <a:pt x="530124" y="113534"/>
                      <a:pt x="529849" y="113946"/>
                      <a:pt x="529712" y="114357"/>
                    </a:cubicBezTo>
                    <a:cubicBezTo>
                      <a:pt x="529575" y="114769"/>
                      <a:pt x="529438" y="115317"/>
                      <a:pt x="529300" y="115729"/>
                    </a:cubicBezTo>
                    <a:cubicBezTo>
                      <a:pt x="529300" y="115729"/>
                      <a:pt x="529300" y="115592"/>
                      <a:pt x="529300" y="115592"/>
                    </a:cubicBezTo>
                    <a:cubicBezTo>
                      <a:pt x="528615" y="119295"/>
                      <a:pt x="528340" y="123273"/>
                      <a:pt x="527929" y="126976"/>
                    </a:cubicBezTo>
                    <a:cubicBezTo>
                      <a:pt x="527929" y="126976"/>
                      <a:pt x="527929" y="126976"/>
                      <a:pt x="527929" y="126839"/>
                    </a:cubicBezTo>
                    <a:cubicBezTo>
                      <a:pt x="527929" y="126839"/>
                      <a:pt x="527929" y="126976"/>
                      <a:pt x="527929" y="126976"/>
                    </a:cubicBezTo>
                    <a:cubicBezTo>
                      <a:pt x="527929" y="127113"/>
                      <a:pt x="527929" y="127387"/>
                      <a:pt x="527929" y="127525"/>
                    </a:cubicBezTo>
                    <a:cubicBezTo>
                      <a:pt x="527929" y="127387"/>
                      <a:pt x="527929" y="127387"/>
                      <a:pt x="527929" y="127250"/>
                    </a:cubicBezTo>
                    <a:cubicBezTo>
                      <a:pt x="527792" y="133011"/>
                      <a:pt x="528066" y="138635"/>
                      <a:pt x="528478" y="144258"/>
                    </a:cubicBezTo>
                    <a:cubicBezTo>
                      <a:pt x="528478" y="143984"/>
                      <a:pt x="528478" y="143847"/>
                      <a:pt x="528478" y="143572"/>
                    </a:cubicBezTo>
                    <a:cubicBezTo>
                      <a:pt x="529026" y="151390"/>
                      <a:pt x="529986" y="159209"/>
                      <a:pt x="531495" y="166890"/>
                    </a:cubicBezTo>
                    <a:cubicBezTo>
                      <a:pt x="532318" y="171279"/>
                      <a:pt x="533278" y="175805"/>
                      <a:pt x="534101" y="180194"/>
                    </a:cubicBezTo>
                    <a:cubicBezTo>
                      <a:pt x="535610" y="185818"/>
                      <a:pt x="537119" y="191441"/>
                      <a:pt x="538627" y="197065"/>
                    </a:cubicBezTo>
                    <a:cubicBezTo>
                      <a:pt x="538627" y="197202"/>
                      <a:pt x="538627" y="197202"/>
                      <a:pt x="538765" y="197339"/>
                    </a:cubicBezTo>
                    <a:cubicBezTo>
                      <a:pt x="540548" y="199534"/>
                      <a:pt x="542194" y="201728"/>
                      <a:pt x="543977" y="203786"/>
                    </a:cubicBezTo>
                    <a:cubicBezTo>
                      <a:pt x="547269" y="207763"/>
                      <a:pt x="550286" y="211741"/>
                      <a:pt x="553303" y="215856"/>
                    </a:cubicBezTo>
                    <a:cubicBezTo>
                      <a:pt x="559613" y="224222"/>
                      <a:pt x="565374" y="232726"/>
                      <a:pt x="570997" y="241505"/>
                    </a:cubicBezTo>
                    <a:cubicBezTo>
                      <a:pt x="581558" y="258101"/>
                      <a:pt x="590748" y="275657"/>
                      <a:pt x="597195" y="294311"/>
                    </a:cubicBezTo>
                    <a:cubicBezTo>
                      <a:pt x="598703" y="298837"/>
                      <a:pt x="599938" y="303501"/>
                      <a:pt x="600898" y="308164"/>
                    </a:cubicBezTo>
                    <a:cubicBezTo>
                      <a:pt x="601584" y="311593"/>
                      <a:pt x="601858" y="315297"/>
                      <a:pt x="602132" y="318863"/>
                    </a:cubicBezTo>
                    <a:cubicBezTo>
                      <a:pt x="602270" y="320783"/>
                      <a:pt x="601858" y="322292"/>
                      <a:pt x="601584" y="324212"/>
                    </a:cubicBezTo>
                    <a:cubicBezTo>
                      <a:pt x="601309" y="325172"/>
                      <a:pt x="601035" y="326132"/>
                      <a:pt x="600624" y="327092"/>
                    </a:cubicBezTo>
                    <a:cubicBezTo>
                      <a:pt x="599938" y="329013"/>
                      <a:pt x="598292" y="331070"/>
                      <a:pt x="596509" y="332167"/>
                    </a:cubicBezTo>
                    <a:cubicBezTo>
                      <a:pt x="595000" y="333127"/>
                      <a:pt x="593217" y="333127"/>
                      <a:pt x="591434" y="332990"/>
                    </a:cubicBezTo>
                    <a:cubicBezTo>
                      <a:pt x="589514" y="332990"/>
                      <a:pt x="587868" y="332167"/>
                      <a:pt x="586222" y="331207"/>
                    </a:cubicBezTo>
                    <a:cubicBezTo>
                      <a:pt x="585399" y="330796"/>
                      <a:pt x="584576" y="330110"/>
                      <a:pt x="583890" y="329287"/>
                    </a:cubicBezTo>
                    <a:cubicBezTo>
                      <a:pt x="582793" y="328190"/>
                      <a:pt x="581833" y="327092"/>
                      <a:pt x="580735" y="325995"/>
                    </a:cubicBezTo>
                    <a:cubicBezTo>
                      <a:pt x="579638" y="324761"/>
                      <a:pt x="578678" y="323252"/>
                      <a:pt x="577718" y="321880"/>
                    </a:cubicBezTo>
                    <a:cubicBezTo>
                      <a:pt x="576209" y="319549"/>
                      <a:pt x="574700" y="317217"/>
                      <a:pt x="573329" y="314748"/>
                    </a:cubicBezTo>
                    <a:cubicBezTo>
                      <a:pt x="571546" y="311868"/>
                      <a:pt x="570037" y="308713"/>
                      <a:pt x="568391" y="305833"/>
                    </a:cubicBezTo>
                    <a:cubicBezTo>
                      <a:pt x="566471" y="302404"/>
                      <a:pt x="564688" y="298700"/>
                      <a:pt x="562768" y="295134"/>
                    </a:cubicBezTo>
                    <a:cubicBezTo>
                      <a:pt x="561259" y="292117"/>
                      <a:pt x="559887" y="289099"/>
                      <a:pt x="558379" y="286082"/>
                    </a:cubicBezTo>
                    <a:cubicBezTo>
                      <a:pt x="557007" y="283338"/>
                      <a:pt x="555772" y="280458"/>
                      <a:pt x="554675" y="277715"/>
                    </a:cubicBezTo>
                    <a:cubicBezTo>
                      <a:pt x="553029" y="273737"/>
                      <a:pt x="551383" y="269622"/>
                      <a:pt x="549737" y="265645"/>
                    </a:cubicBezTo>
                    <a:cubicBezTo>
                      <a:pt x="548366" y="262490"/>
                      <a:pt x="547406" y="259198"/>
                      <a:pt x="546308" y="255906"/>
                    </a:cubicBezTo>
                    <a:cubicBezTo>
                      <a:pt x="545348" y="253026"/>
                      <a:pt x="544251" y="250146"/>
                      <a:pt x="543291" y="247265"/>
                    </a:cubicBezTo>
                    <a:cubicBezTo>
                      <a:pt x="541919" y="242876"/>
                      <a:pt x="540548" y="238487"/>
                      <a:pt x="539176" y="234098"/>
                    </a:cubicBezTo>
                    <a:cubicBezTo>
                      <a:pt x="536844" y="226828"/>
                      <a:pt x="534787" y="219559"/>
                      <a:pt x="532592" y="212290"/>
                    </a:cubicBezTo>
                    <a:cubicBezTo>
                      <a:pt x="531907" y="209683"/>
                      <a:pt x="530946" y="207215"/>
                      <a:pt x="530398" y="204609"/>
                    </a:cubicBezTo>
                    <a:cubicBezTo>
                      <a:pt x="530124" y="203648"/>
                      <a:pt x="529849" y="202551"/>
                      <a:pt x="529575" y="201591"/>
                    </a:cubicBezTo>
                    <a:cubicBezTo>
                      <a:pt x="529300" y="201180"/>
                      <a:pt x="528889" y="200768"/>
                      <a:pt x="528615" y="200494"/>
                    </a:cubicBezTo>
                    <a:cubicBezTo>
                      <a:pt x="528615" y="200494"/>
                      <a:pt x="528752" y="200631"/>
                      <a:pt x="528752" y="200631"/>
                    </a:cubicBezTo>
                    <a:cubicBezTo>
                      <a:pt x="528615" y="200494"/>
                      <a:pt x="528478" y="200357"/>
                      <a:pt x="528340" y="200219"/>
                    </a:cubicBezTo>
                    <a:cubicBezTo>
                      <a:pt x="528340" y="200219"/>
                      <a:pt x="528340" y="200219"/>
                      <a:pt x="528340" y="200219"/>
                    </a:cubicBezTo>
                    <a:lnTo>
                      <a:pt x="528340" y="200219"/>
                    </a:lnTo>
                    <a:cubicBezTo>
                      <a:pt x="524637" y="196105"/>
                      <a:pt x="520934" y="191853"/>
                      <a:pt x="517230" y="187738"/>
                    </a:cubicBezTo>
                    <a:cubicBezTo>
                      <a:pt x="514762" y="184995"/>
                      <a:pt x="512430" y="182251"/>
                      <a:pt x="509961" y="179508"/>
                    </a:cubicBezTo>
                    <a:cubicBezTo>
                      <a:pt x="508864" y="178274"/>
                      <a:pt x="507766" y="176902"/>
                      <a:pt x="506669" y="175805"/>
                    </a:cubicBezTo>
                    <a:cubicBezTo>
                      <a:pt x="502006" y="171004"/>
                      <a:pt x="497342" y="166341"/>
                      <a:pt x="492679" y="161540"/>
                    </a:cubicBezTo>
                    <a:cubicBezTo>
                      <a:pt x="490759" y="159483"/>
                      <a:pt x="488701" y="157426"/>
                      <a:pt x="486781" y="155505"/>
                    </a:cubicBezTo>
                    <a:cubicBezTo>
                      <a:pt x="481157" y="150019"/>
                      <a:pt x="475397" y="144670"/>
                      <a:pt x="469499" y="139458"/>
                    </a:cubicBezTo>
                    <a:cubicBezTo>
                      <a:pt x="467853" y="137949"/>
                      <a:pt x="466070" y="136577"/>
                      <a:pt x="464287" y="135343"/>
                    </a:cubicBezTo>
                    <a:cubicBezTo>
                      <a:pt x="464287" y="135343"/>
                      <a:pt x="464424" y="135343"/>
                      <a:pt x="464424" y="135343"/>
                    </a:cubicBezTo>
                    <a:cubicBezTo>
                      <a:pt x="462229" y="133971"/>
                      <a:pt x="460035" y="132737"/>
                      <a:pt x="457703" y="131502"/>
                    </a:cubicBezTo>
                    <a:cubicBezTo>
                      <a:pt x="457291" y="131365"/>
                      <a:pt x="457017" y="131228"/>
                      <a:pt x="456606" y="131091"/>
                    </a:cubicBezTo>
                    <a:cubicBezTo>
                      <a:pt x="456194" y="130954"/>
                      <a:pt x="455646" y="130816"/>
                      <a:pt x="455234" y="130679"/>
                    </a:cubicBezTo>
                    <a:cubicBezTo>
                      <a:pt x="454960" y="130679"/>
                      <a:pt x="454823" y="130679"/>
                      <a:pt x="454548" y="130679"/>
                    </a:cubicBezTo>
                    <a:cubicBezTo>
                      <a:pt x="454411" y="130679"/>
                      <a:pt x="454137" y="130679"/>
                      <a:pt x="454000" y="130816"/>
                    </a:cubicBezTo>
                    <a:lnTo>
                      <a:pt x="454000" y="130816"/>
                    </a:lnTo>
                    <a:cubicBezTo>
                      <a:pt x="453451" y="130954"/>
                      <a:pt x="452902" y="131091"/>
                      <a:pt x="452354" y="131228"/>
                    </a:cubicBezTo>
                    <a:cubicBezTo>
                      <a:pt x="452628" y="131228"/>
                      <a:pt x="452765" y="131091"/>
                      <a:pt x="452902" y="131091"/>
                    </a:cubicBezTo>
                    <a:cubicBezTo>
                      <a:pt x="452491" y="131228"/>
                      <a:pt x="452079" y="131502"/>
                      <a:pt x="451668" y="131639"/>
                    </a:cubicBezTo>
                    <a:cubicBezTo>
                      <a:pt x="451256" y="131914"/>
                      <a:pt x="450845" y="132188"/>
                      <a:pt x="450433" y="132325"/>
                    </a:cubicBezTo>
                    <a:cubicBezTo>
                      <a:pt x="450159" y="132600"/>
                      <a:pt x="449885" y="132874"/>
                      <a:pt x="449473" y="133011"/>
                    </a:cubicBezTo>
                    <a:cubicBezTo>
                      <a:pt x="449336" y="133148"/>
                      <a:pt x="449199" y="133285"/>
                      <a:pt x="449062" y="133560"/>
                    </a:cubicBezTo>
                    <a:cubicBezTo>
                      <a:pt x="448925" y="133697"/>
                      <a:pt x="448788" y="133971"/>
                      <a:pt x="448650" y="134108"/>
                    </a:cubicBezTo>
                    <a:cubicBezTo>
                      <a:pt x="448376" y="134520"/>
                      <a:pt x="448239" y="135068"/>
                      <a:pt x="447965" y="135480"/>
                    </a:cubicBezTo>
                    <a:cubicBezTo>
                      <a:pt x="447553" y="136440"/>
                      <a:pt x="447279" y="137537"/>
                      <a:pt x="447142" y="138635"/>
                    </a:cubicBezTo>
                    <a:lnTo>
                      <a:pt x="447142" y="138635"/>
                    </a:lnTo>
                    <a:cubicBezTo>
                      <a:pt x="446593" y="141515"/>
                      <a:pt x="446319" y="144258"/>
                      <a:pt x="446182" y="147139"/>
                    </a:cubicBezTo>
                    <a:cubicBezTo>
                      <a:pt x="446182" y="147139"/>
                      <a:pt x="446182" y="147139"/>
                      <a:pt x="446182" y="147001"/>
                    </a:cubicBezTo>
                    <a:cubicBezTo>
                      <a:pt x="446044" y="150293"/>
                      <a:pt x="446044" y="153448"/>
                      <a:pt x="446319" y="156740"/>
                    </a:cubicBezTo>
                    <a:cubicBezTo>
                      <a:pt x="447004" y="164146"/>
                      <a:pt x="448239" y="171553"/>
                      <a:pt x="449748" y="178960"/>
                    </a:cubicBezTo>
                    <a:cubicBezTo>
                      <a:pt x="449748" y="178822"/>
                      <a:pt x="449611" y="178548"/>
                      <a:pt x="449611" y="178411"/>
                    </a:cubicBezTo>
                    <a:cubicBezTo>
                      <a:pt x="452902" y="193773"/>
                      <a:pt x="457566" y="208861"/>
                      <a:pt x="462641" y="223674"/>
                    </a:cubicBezTo>
                    <a:cubicBezTo>
                      <a:pt x="462641" y="223399"/>
                      <a:pt x="462504" y="223262"/>
                      <a:pt x="462504" y="223125"/>
                    </a:cubicBezTo>
                    <a:cubicBezTo>
                      <a:pt x="464424" y="228886"/>
                      <a:pt x="466618" y="234509"/>
                      <a:pt x="468813" y="240270"/>
                    </a:cubicBezTo>
                    <a:cubicBezTo>
                      <a:pt x="470322" y="244385"/>
                      <a:pt x="471830" y="248637"/>
                      <a:pt x="473614" y="252615"/>
                    </a:cubicBezTo>
                    <a:cubicBezTo>
                      <a:pt x="475259" y="256455"/>
                      <a:pt x="477043" y="260158"/>
                      <a:pt x="478688" y="263999"/>
                    </a:cubicBezTo>
                    <a:cubicBezTo>
                      <a:pt x="482529" y="272640"/>
                      <a:pt x="486369" y="281144"/>
                      <a:pt x="490210" y="289648"/>
                    </a:cubicBezTo>
                    <a:cubicBezTo>
                      <a:pt x="491993" y="291294"/>
                      <a:pt x="493913" y="293077"/>
                      <a:pt x="495696" y="294723"/>
                    </a:cubicBezTo>
                    <a:cubicBezTo>
                      <a:pt x="496931" y="295820"/>
                      <a:pt x="498165" y="297054"/>
                      <a:pt x="499400" y="298152"/>
                    </a:cubicBezTo>
                    <a:cubicBezTo>
                      <a:pt x="502143" y="301032"/>
                      <a:pt x="504886" y="303912"/>
                      <a:pt x="507629" y="306793"/>
                    </a:cubicBezTo>
                    <a:cubicBezTo>
                      <a:pt x="513253" y="312691"/>
                      <a:pt x="518876" y="318589"/>
                      <a:pt x="524500" y="324486"/>
                    </a:cubicBezTo>
                    <a:cubicBezTo>
                      <a:pt x="527517" y="327641"/>
                      <a:pt x="530398" y="331070"/>
                      <a:pt x="533278" y="334499"/>
                    </a:cubicBezTo>
                    <a:cubicBezTo>
                      <a:pt x="536570" y="338340"/>
                      <a:pt x="539725" y="342317"/>
                      <a:pt x="543016" y="346295"/>
                    </a:cubicBezTo>
                    <a:cubicBezTo>
                      <a:pt x="549326" y="354250"/>
                      <a:pt x="555224" y="362480"/>
                      <a:pt x="560161" y="371258"/>
                    </a:cubicBezTo>
                    <a:cubicBezTo>
                      <a:pt x="562082" y="374687"/>
                      <a:pt x="563865" y="378116"/>
                      <a:pt x="565237" y="381682"/>
                    </a:cubicBezTo>
                    <a:cubicBezTo>
                      <a:pt x="566471" y="384700"/>
                      <a:pt x="567157" y="387991"/>
                      <a:pt x="567842" y="391283"/>
                    </a:cubicBezTo>
                    <a:cubicBezTo>
                      <a:pt x="567980" y="392107"/>
                      <a:pt x="568117" y="393752"/>
                      <a:pt x="567980" y="394712"/>
                    </a:cubicBezTo>
                    <a:cubicBezTo>
                      <a:pt x="567842" y="395810"/>
                      <a:pt x="567842" y="396907"/>
                      <a:pt x="567431" y="397867"/>
                    </a:cubicBezTo>
                    <a:cubicBezTo>
                      <a:pt x="566882" y="399239"/>
                      <a:pt x="566608" y="399924"/>
                      <a:pt x="565648" y="401159"/>
                    </a:cubicBezTo>
                    <a:cubicBezTo>
                      <a:pt x="564962" y="402119"/>
                      <a:pt x="564276" y="402668"/>
                      <a:pt x="563316" y="403353"/>
                    </a:cubicBezTo>
                    <a:cubicBezTo>
                      <a:pt x="562905" y="403765"/>
                      <a:pt x="562356" y="404039"/>
                      <a:pt x="561670" y="404176"/>
                    </a:cubicBezTo>
                    <a:cubicBezTo>
                      <a:pt x="560847" y="404451"/>
                      <a:pt x="559887" y="404588"/>
                      <a:pt x="559064" y="404588"/>
                    </a:cubicBezTo>
                    <a:cubicBezTo>
                      <a:pt x="556732" y="404588"/>
                      <a:pt x="554538" y="403902"/>
                      <a:pt x="552343" y="402805"/>
                    </a:cubicBezTo>
                    <a:cubicBezTo>
                      <a:pt x="550149" y="401707"/>
                      <a:pt x="548366" y="399924"/>
                      <a:pt x="546583" y="398416"/>
                    </a:cubicBezTo>
                    <a:cubicBezTo>
                      <a:pt x="543291" y="395536"/>
                      <a:pt x="540685" y="391832"/>
                      <a:pt x="538079" y="388403"/>
                    </a:cubicBezTo>
                    <a:cubicBezTo>
                      <a:pt x="534650" y="384014"/>
                      <a:pt x="531358" y="379213"/>
                      <a:pt x="528203" y="374550"/>
                    </a:cubicBezTo>
                    <a:cubicBezTo>
                      <a:pt x="526283" y="371669"/>
                      <a:pt x="524226" y="368926"/>
                      <a:pt x="522305" y="365909"/>
                    </a:cubicBezTo>
                    <a:cubicBezTo>
                      <a:pt x="519974" y="362343"/>
                      <a:pt x="517779" y="358776"/>
                      <a:pt x="515584" y="355210"/>
                    </a:cubicBezTo>
                    <a:cubicBezTo>
                      <a:pt x="514076" y="352741"/>
                      <a:pt x="512430" y="350410"/>
                      <a:pt x="511058" y="347941"/>
                    </a:cubicBezTo>
                    <a:cubicBezTo>
                      <a:pt x="506669" y="340534"/>
                      <a:pt x="502417" y="332990"/>
                      <a:pt x="498165" y="325584"/>
                    </a:cubicBezTo>
                    <a:cubicBezTo>
                      <a:pt x="497205" y="324075"/>
                      <a:pt x="496519" y="322429"/>
                      <a:pt x="495696" y="320783"/>
                    </a:cubicBezTo>
                    <a:cubicBezTo>
                      <a:pt x="493227" y="316120"/>
                      <a:pt x="490896" y="311319"/>
                      <a:pt x="488427" y="306656"/>
                    </a:cubicBezTo>
                    <a:cubicBezTo>
                      <a:pt x="486781" y="303638"/>
                      <a:pt x="485272" y="300621"/>
                      <a:pt x="483763" y="297603"/>
                    </a:cubicBezTo>
                    <a:cubicBezTo>
                      <a:pt x="483626" y="297192"/>
                      <a:pt x="483352" y="296917"/>
                      <a:pt x="483215" y="296506"/>
                    </a:cubicBezTo>
                    <a:cubicBezTo>
                      <a:pt x="482255" y="295683"/>
                      <a:pt x="481294" y="294723"/>
                      <a:pt x="480334" y="293900"/>
                    </a:cubicBezTo>
                    <a:cubicBezTo>
                      <a:pt x="475397" y="289373"/>
                      <a:pt x="470459" y="284847"/>
                      <a:pt x="465521" y="280321"/>
                    </a:cubicBezTo>
                    <a:cubicBezTo>
                      <a:pt x="460446" y="276343"/>
                      <a:pt x="455508" y="272366"/>
                      <a:pt x="450571" y="268388"/>
                    </a:cubicBezTo>
                    <a:cubicBezTo>
                      <a:pt x="447827" y="266331"/>
                      <a:pt x="445221" y="264136"/>
                      <a:pt x="442478" y="262079"/>
                    </a:cubicBezTo>
                    <a:cubicBezTo>
                      <a:pt x="438226" y="258650"/>
                      <a:pt x="433700" y="255632"/>
                      <a:pt x="429174" y="252615"/>
                    </a:cubicBezTo>
                    <a:cubicBezTo>
                      <a:pt x="429174" y="252615"/>
                      <a:pt x="429174" y="252615"/>
                      <a:pt x="429174" y="252615"/>
                    </a:cubicBezTo>
                    <a:cubicBezTo>
                      <a:pt x="421630" y="247540"/>
                      <a:pt x="413812" y="242465"/>
                      <a:pt x="405719" y="238350"/>
                    </a:cubicBezTo>
                    <a:cubicBezTo>
                      <a:pt x="405994" y="238487"/>
                      <a:pt x="406131" y="238624"/>
                      <a:pt x="406268" y="238624"/>
                    </a:cubicBezTo>
                    <a:cubicBezTo>
                      <a:pt x="402702" y="236978"/>
                      <a:pt x="399136" y="235470"/>
                      <a:pt x="395432" y="234098"/>
                    </a:cubicBezTo>
                    <a:cubicBezTo>
                      <a:pt x="394198" y="233686"/>
                      <a:pt x="392826" y="233275"/>
                      <a:pt x="391455" y="233138"/>
                    </a:cubicBezTo>
                    <a:cubicBezTo>
                      <a:pt x="391729" y="233138"/>
                      <a:pt x="391866" y="233275"/>
                      <a:pt x="392140" y="233275"/>
                    </a:cubicBezTo>
                    <a:cubicBezTo>
                      <a:pt x="391455" y="233138"/>
                      <a:pt x="390769" y="233138"/>
                      <a:pt x="390083" y="233001"/>
                    </a:cubicBezTo>
                    <a:cubicBezTo>
                      <a:pt x="388986" y="233001"/>
                      <a:pt x="387751" y="233001"/>
                      <a:pt x="386654" y="233001"/>
                    </a:cubicBezTo>
                    <a:cubicBezTo>
                      <a:pt x="386791" y="233001"/>
                      <a:pt x="386791" y="233001"/>
                      <a:pt x="386928" y="233001"/>
                    </a:cubicBezTo>
                    <a:cubicBezTo>
                      <a:pt x="385694" y="233001"/>
                      <a:pt x="384322" y="233275"/>
                      <a:pt x="383088" y="233549"/>
                    </a:cubicBezTo>
                    <a:cubicBezTo>
                      <a:pt x="383225" y="233549"/>
                      <a:pt x="383362" y="233549"/>
                      <a:pt x="383499" y="233412"/>
                    </a:cubicBezTo>
                    <a:cubicBezTo>
                      <a:pt x="382951" y="233549"/>
                      <a:pt x="382402" y="233686"/>
                      <a:pt x="381716" y="233824"/>
                    </a:cubicBezTo>
                    <a:cubicBezTo>
                      <a:pt x="381168" y="233961"/>
                      <a:pt x="380756" y="234235"/>
                      <a:pt x="380208" y="234372"/>
                    </a:cubicBezTo>
                    <a:cubicBezTo>
                      <a:pt x="380345" y="234372"/>
                      <a:pt x="380482" y="234235"/>
                      <a:pt x="380482" y="234235"/>
                    </a:cubicBezTo>
                    <a:cubicBezTo>
                      <a:pt x="380070" y="234509"/>
                      <a:pt x="379659" y="234647"/>
                      <a:pt x="379247" y="234921"/>
                    </a:cubicBezTo>
                    <a:cubicBezTo>
                      <a:pt x="378836" y="235195"/>
                      <a:pt x="378424" y="235470"/>
                      <a:pt x="378150" y="235744"/>
                    </a:cubicBezTo>
                    <a:cubicBezTo>
                      <a:pt x="377464" y="236293"/>
                      <a:pt x="376916" y="236978"/>
                      <a:pt x="376367" y="237527"/>
                    </a:cubicBezTo>
                    <a:cubicBezTo>
                      <a:pt x="376367" y="237527"/>
                      <a:pt x="376367" y="237527"/>
                      <a:pt x="376367" y="237527"/>
                    </a:cubicBezTo>
                    <a:cubicBezTo>
                      <a:pt x="375544" y="238487"/>
                      <a:pt x="374858" y="239447"/>
                      <a:pt x="374035" y="240544"/>
                    </a:cubicBezTo>
                    <a:cubicBezTo>
                      <a:pt x="374173" y="240407"/>
                      <a:pt x="374173" y="240270"/>
                      <a:pt x="374310" y="240133"/>
                    </a:cubicBezTo>
                    <a:cubicBezTo>
                      <a:pt x="373624" y="241230"/>
                      <a:pt x="372938" y="242465"/>
                      <a:pt x="372252" y="243562"/>
                    </a:cubicBezTo>
                    <a:cubicBezTo>
                      <a:pt x="372389" y="243425"/>
                      <a:pt x="372527" y="243151"/>
                      <a:pt x="372527" y="243013"/>
                    </a:cubicBezTo>
                    <a:cubicBezTo>
                      <a:pt x="371978" y="243973"/>
                      <a:pt x="371566" y="245071"/>
                      <a:pt x="371155" y="246168"/>
                    </a:cubicBezTo>
                    <a:cubicBezTo>
                      <a:pt x="370469" y="248225"/>
                      <a:pt x="369921" y="250146"/>
                      <a:pt x="369509" y="252340"/>
                    </a:cubicBezTo>
                    <a:cubicBezTo>
                      <a:pt x="369235" y="254260"/>
                      <a:pt x="368960" y="256181"/>
                      <a:pt x="368823" y="258101"/>
                    </a:cubicBezTo>
                    <a:cubicBezTo>
                      <a:pt x="368823" y="258101"/>
                      <a:pt x="368823" y="257964"/>
                      <a:pt x="368823" y="257964"/>
                    </a:cubicBezTo>
                    <a:cubicBezTo>
                      <a:pt x="368823" y="258101"/>
                      <a:pt x="368823" y="258101"/>
                      <a:pt x="368823" y="258238"/>
                    </a:cubicBezTo>
                    <a:cubicBezTo>
                      <a:pt x="368823" y="258375"/>
                      <a:pt x="368823" y="258512"/>
                      <a:pt x="368823" y="258650"/>
                    </a:cubicBezTo>
                    <a:cubicBezTo>
                      <a:pt x="368823" y="258650"/>
                      <a:pt x="368823" y="258512"/>
                      <a:pt x="368823" y="258512"/>
                    </a:cubicBezTo>
                    <a:cubicBezTo>
                      <a:pt x="368686" y="262902"/>
                      <a:pt x="368686" y="267291"/>
                      <a:pt x="368823" y="271680"/>
                    </a:cubicBezTo>
                    <a:cubicBezTo>
                      <a:pt x="368823" y="271543"/>
                      <a:pt x="368823" y="271543"/>
                      <a:pt x="368823" y="271405"/>
                    </a:cubicBezTo>
                    <a:cubicBezTo>
                      <a:pt x="368823" y="271543"/>
                      <a:pt x="368823" y="271680"/>
                      <a:pt x="368823" y="271954"/>
                    </a:cubicBezTo>
                    <a:cubicBezTo>
                      <a:pt x="368823" y="271954"/>
                      <a:pt x="368823" y="272092"/>
                      <a:pt x="368823" y="272092"/>
                    </a:cubicBezTo>
                    <a:cubicBezTo>
                      <a:pt x="368823" y="272092"/>
                      <a:pt x="368823" y="271954"/>
                      <a:pt x="368823" y="271954"/>
                    </a:cubicBezTo>
                    <a:cubicBezTo>
                      <a:pt x="369372" y="277578"/>
                      <a:pt x="370195" y="282927"/>
                      <a:pt x="371292" y="288413"/>
                    </a:cubicBezTo>
                    <a:cubicBezTo>
                      <a:pt x="371292" y="288276"/>
                      <a:pt x="371292" y="288276"/>
                      <a:pt x="371292" y="288139"/>
                    </a:cubicBezTo>
                    <a:cubicBezTo>
                      <a:pt x="372527" y="293625"/>
                      <a:pt x="373898" y="299112"/>
                      <a:pt x="375270" y="304598"/>
                    </a:cubicBezTo>
                    <a:cubicBezTo>
                      <a:pt x="376916" y="311045"/>
                      <a:pt x="378973" y="317217"/>
                      <a:pt x="381168" y="323527"/>
                    </a:cubicBezTo>
                    <a:cubicBezTo>
                      <a:pt x="381168" y="323389"/>
                      <a:pt x="381031" y="323389"/>
                      <a:pt x="381031" y="323252"/>
                    </a:cubicBezTo>
                    <a:cubicBezTo>
                      <a:pt x="384597" y="333402"/>
                      <a:pt x="388437" y="343552"/>
                      <a:pt x="392552" y="353564"/>
                    </a:cubicBezTo>
                    <a:cubicBezTo>
                      <a:pt x="394472" y="357953"/>
                      <a:pt x="396392" y="362480"/>
                      <a:pt x="398313" y="366732"/>
                    </a:cubicBezTo>
                    <a:cubicBezTo>
                      <a:pt x="407777" y="374687"/>
                      <a:pt x="417104" y="382917"/>
                      <a:pt x="426430" y="391009"/>
                    </a:cubicBezTo>
                    <a:cubicBezTo>
                      <a:pt x="428488" y="392792"/>
                      <a:pt x="430408" y="394712"/>
                      <a:pt x="432466" y="396633"/>
                    </a:cubicBezTo>
                    <a:cubicBezTo>
                      <a:pt x="436032" y="399924"/>
                      <a:pt x="439461" y="403353"/>
                      <a:pt x="442890" y="406782"/>
                    </a:cubicBezTo>
                    <a:cubicBezTo>
                      <a:pt x="449885" y="413778"/>
                      <a:pt x="456469" y="421184"/>
                      <a:pt x="462641" y="428865"/>
                    </a:cubicBezTo>
                    <a:cubicBezTo>
                      <a:pt x="468264" y="435723"/>
                      <a:pt x="473476" y="442718"/>
                      <a:pt x="478277" y="450262"/>
                    </a:cubicBezTo>
                    <a:cubicBezTo>
                      <a:pt x="480472" y="453691"/>
                      <a:pt x="482529" y="457258"/>
                      <a:pt x="484312" y="460823"/>
                    </a:cubicBezTo>
                    <a:cubicBezTo>
                      <a:pt x="484998" y="462058"/>
                      <a:pt x="485272" y="463704"/>
                      <a:pt x="485684" y="465075"/>
                    </a:cubicBezTo>
                    <a:cubicBezTo>
                      <a:pt x="486095" y="466584"/>
                      <a:pt x="486232" y="468093"/>
                      <a:pt x="486232" y="469602"/>
                    </a:cubicBezTo>
                    <a:cubicBezTo>
                      <a:pt x="486232" y="470425"/>
                      <a:pt x="485958" y="471385"/>
                      <a:pt x="485684" y="472071"/>
                    </a:cubicBezTo>
                    <a:cubicBezTo>
                      <a:pt x="485546" y="472619"/>
                      <a:pt x="485272" y="473168"/>
                      <a:pt x="484861" y="473716"/>
                    </a:cubicBezTo>
                    <a:cubicBezTo>
                      <a:pt x="483763" y="475225"/>
                      <a:pt x="482255" y="475911"/>
                      <a:pt x="480609" y="476597"/>
                    </a:cubicBezTo>
                    <a:cubicBezTo>
                      <a:pt x="478688" y="477557"/>
                      <a:pt x="476631" y="477283"/>
                      <a:pt x="474574" y="477008"/>
                    </a:cubicBezTo>
                    <a:cubicBezTo>
                      <a:pt x="473476" y="476871"/>
                      <a:pt x="472242" y="476460"/>
                      <a:pt x="471282" y="475911"/>
                    </a:cubicBezTo>
                    <a:cubicBezTo>
                      <a:pt x="468950" y="474951"/>
                      <a:pt x="466893" y="473854"/>
                      <a:pt x="464835" y="472619"/>
                    </a:cubicBezTo>
                    <a:cubicBezTo>
                      <a:pt x="459760" y="469465"/>
                      <a:pt x="455234" y="465350"/>
                      <a:pt x="450982" y="461235"/>
                    </a:cubicBezTo>
                    <a:cubicBezTo>
                      <a:pt x="447965" y="458355"/>
                      <a:pt x="444947" y="455474"/>
                      <a:pt x="441930" y="452594"/>
                    </a:cubicBezTo>
                    <a:cubicBezTo>
                      <a:pt x="438363" y="449302"/>
                      <a:pt x="435072" y="445599"/>
                      <a:pt x="431917" y="441895"/>
                    </a:cubicBezTo>
                    <a:cubicBezTo>
                      <a:pt x="429174" y="438878"/>
                      <a:pt x="426568" y="435586"/>
                      <a:pt x="424099" y="432294"/>
                    </a:cubicBezTo>
                    <a:cubicBezTo>
                      <a:pt x="418064" y="424339"/>
                      <a:pt x="412714" y="415972"/>
                      <a:pt x="407640" y="407331"/>
                    </a:cubicBezTo>
                    <a:cubicBezTo>
                      <a:pt x="401056" y="396084"/>
                      <a:pt x="395295" y="384425"/>
                      <a:pt x="389946" y="372630"/>
                    </a:cubicBezTo>
                    <a:cubicBezTo>
                      <a:pt x="387477" y="370572"/>
                      <a:pt x="385008" y="368652"/>
                      <a:pt x="382402" y="366595"/>
                    </a:cubicBezTo>
                    <a:cubicBezTo>
                      <a:pt x="375956" y="361382"/>
                      <a:pt x="369646" y="356170"/>
                      <a:pt x="363063" y="351095"/>
                    </a:cubicBezTo>
                    <a:cubicBezTo>
                      <a:pt x="358399" y="347666"/>
                      <a:pt x="353873" y="344101"/>
                      <a:pt x="349209" y="340534"/>
                    </a:cubicBezTo>
                    <a:cubicBezTo>
                      <a:pt x="343449" y="336145"/>
                      <a:pt x="337688" y="331619"/>
                      <a:pt x="331653" y="327504"/>
                    </a:cubicBezTo>
                    <a:cubicBezTo>
                      <a:pt x="331653" y="327504"/>
                      <a:pt x="331653" y="327504"/>
                      <a:pt x="331653" y="327504"/>
                    </a:cubicBezTo>
                    <a:cubicBezTo>
                      <a:pt x="331653" y="327504"/>
                      <a:pt x="331653" y="327504"/>
                      <a:pt x="331516" y="327504"/>
                    </a:cubicBezTo>
                    <a:cubicBezTo>
                      <a:pt x="331379" y="327367"/>
                      <a:pt x="331241" y="327230"/>
                      <a:pt x="331104" y="327230"/>
                    </a:cubicBezTo>
                    <a:cubicBezTo>
                      <a:pt x="331104" y="327230"/>
                      <a:pt x="331104" y="327230"/>
                      <a:pt x="331241" y="327230"/>
                    </a:cubicBezTo>
                    <a:cubicBezTo>
                      <a:pt x="327538" y="324761"/>
                      <a:pt x="323698" y="322155"/>
                      <a:pt x="319857" y="319960"/>
                    </a:cubicBezTo>
                    <a:cubicBezTo>
                      <a:pt x="320131" y="320098"/>
                      <a:pt x="320269" y="320234"/>
                      <a:pt x="320406" y="320234"/>
                    </a:cubicBezTo>
                    <a:cubicBezTo>
                      <a:pt x="319034" y="319549"/>
                      <a:pt x="317663" y="318863"/>
                      <a:pt x="316291" y="318451"/>
                    </a:cubicBezTo>
                    <a:cubicBezTo>
                      <a:pt x="316428" y="318451"/>
                      <a:pt x="316428" y="318589"/>
                      <a:pt x="316565" y="318589"/>
                    </a:cubicBezTo>
                    <a:cubicBezTo>
                      <a:pt x="314645" y="317903"/>
                      <a:pt x="312862" y="317354"/>
                      <a:pt x="310805" y="316943"/>
                    </a:cubicBezTo>
                    <a:cubicBezTo>
                      <a:pt x="311079" y="316943"/>
                      <a:pt x="311216" y="317080"/>
                      <a:pt x="311490" y="317080"/>
                    </a:cubicBezTo>
                    <a:cubicBezTo>
                      <a:pt x="310942" y="316943"/>
                      <a:pt x="310393" y="316943"/>
                      <a:pt x="309707" y="316805"/>
                    </a:cubicBezTo>
                    <a:cubicBezTo>
                      <a:pt x="309433" y="316805"/>
                      <a:pt x="309022" y="316805"/>
                      <a:pt x="308747" y="316805"/>
                    </a:cubicBezTo>
                    <a:cubicBezTo>
                      <a:pt x="308610" y="316805"/>
                      <a:pt x="308473" y="316943"/>
                      <a:pt x="308336" y="316943"/>
                    </a:cubicBezTo>
                    <a:cubicBezTo>
                      <a:pt x="308336" y="316943"/>
                      <a:pt x="308199" y="317080"/>
                      <a:pt x="308199" y="317080"/>
                    </a:cubicBezTo>
                    <a:cubicBezTo>
                      <a:pt x="307924" y="317354"/>
                      <a:pt x="307650" y="317628"/>
                      <a:pt x="307376" y="317766"/>
                    </a:cubicBezTo>
                    <a:cubicBezTo>
                      <a:pt x="307376" y="317766"/>
                      <a:pt x="307376" y="317766"/>
                      <a:pt x="307376" y="317766"/>
                    </a:cubicBezTo>
                    <a:cubicBezTo>
                      <a:pt x="307238" y="318040"/>
                      <a:pt x="306964" y="318314"/>
                      <a:pt x="306827" y="318451"/>
                    </a:cubicBezTo>
                    <a:cubicBezTo>
                      <a:pt x="306553" y="318863"/>
                      <a:pt x="306278" y="319411"/>
                      <a:pt x="306004" y="319823"/>
                    </a:cubicBezTo>
                    <a:cubicBezTo>
                      <a:pt x="306004" y="319823"/>
                      <a:pt x="306004" y="319686"/>
                      <a:pt x="306004" y="319686"/>
                    </a:cubicBezTo>
                    <a:cubicBezTo>
                      <a:pt x="305593" y="320372"/>
                      <a:pt x="305318" y="321195"/>
                      <a:pt x="305044" y="322018"/>
                    </a:cubicBezTo>
                    <a:cubicBezTo>
                      <a:pt x="304907" y="322566"/>
                      <a:pt x="304907" y="323115"/>
                      <a:pt x="304770" y="323663"/>
                    </a:cubicBezTo>
                    <a:cubicBezTo>
                      <a:pt x="304770" y="324075"/>
                      <a:pt x="304770" y="324624"/>
                      <a:pt x="304632" y="325035"/>
                    </a:cubicBezTo>
                    <a:cubicBezTo>
                      <a:pt x="304632" y="325035"/>
                      <a:pt x="304632" y="325035"/>
                      <a:pt x="304632" y="325035"/>
                    </a:cubicBezTo>
                    <a:cubicBezTo>
                      <a:pt x="304632" y="325721"/>
                      <a:pt x="304632" y="326544"/>
                      <a:pt x="304632" y="327230"/>
                    </a:cubicBezTo>
                    <a:cubicBezTo>
                      <a:pt x="304907" y="329424"/>
                      <a:pt x="305181" y="331619"/>
                      <a:pt x="305593" y="333676"/>
                    </a:cubicBezTo>
                    <a:cubicBezTo>
                      <a:pt x="305593" y="333539"/>
                      <a:pt x="305455" y="333265"/>
                      <a:pt x="305455" y="333127"/>
                    </a:cubicBezTo>
                    <a:cubicBezTo>
                      <a:pt x="306415" y="337791"/>
                      <a:pt x="307376" y="342592"/>
                      <a:pt x="308610" y="347255"/>
                    </a:cubicBezTo>
                    <a:cubicBezTo>
                      <a:pt x="309844" y="351918"/>
                      <a:pt x="311353" y="356445"/>
                      <a:pt x="312862" y="360971"/>
                    </a:cubicBezTo>
                    <a:cubicBezTo>
                      <a:pt x="312862" y="360971"/>
                      <a:pt x="312862" y="360834"/>
                      <a:pt x="312862" y="360834"/>
                    </a:cubicBezTo>
                    <a:cubicBezTo>
                      <a:pt x="315468" y="367966"/>
                      <a:pt x="318074" y="375098"/>
                      <a:pt x="321092" y="382094"/>
                    </a:cubicBezTo>
                    <a:cubicBezTo>
                      <a:pt x="324109" y="389226"/>
                      <a:pt x="327538" y="396221"/>
                      <a:pt x="330967" y="403079"/>
                    </a:cubicBezTo>
                    <a:cubicBezTo>
                      <a:pt x="330967" y="402942"/>
                      <a:pt x="330967" y="402942"/>
                      <a:pt x="330830" y="402805"/>
                    </a:cubicBezTo>
                    <a:cubicBezTo>
                      <a:pt x="336591" y="414189"/>
                      <a:pt x="342900" y="425299"/>
                      <a:pt x="349621" y="436272"/>
                    </a:cubicBezTo>
                    <a:cubicBezTo>
                      <a:pt x="352364" y="438604"/>
                      <a:pt x="355244" y="440935"/>
                      <a:pt x="357988" y="443267"/>
                    </a:cubicBezTo>
                    <a:cubicBezTo>
                      <a:pt x="368000" y="451634"/>
                      <a:pt x="377876" y="460138"/>
                      <a:pt x="387614" y="468642"/>
                    </a:cubicBezTo>
                    <a:cubicBezTo>
                      <a:pt x="391455" y="471933"/>
                      <a:pt x="395158" y="475225"/>
                      <a:pt x="398998" y="478517"/>
                    </a:cubicBezTo>
                    <a:cubicBezTo>
                      <a:pt x="400782" y="480163"/>
                      <a:pt x="402565" y="481672"/>
                      <a:pt x="404348" y="483318"/>
                    </a:cubicBezTo>
                    <a:cubicBezTo>
                      <a:pt x="407640" y="486610"/>
                      <a:pt x="411069" y="489764"/>
                      <a:pt x="414360" y="493056"/>
                    </a:cubicBezTo>
                    <a:cubicBezTo>
                      <a:pt x="419435" y="497994"/>
                      <a:pt x="424373" y="503206"/>
                      <a:pt x="428899" y="508555"/>
                    </a:cubicBezTo>
                    <a:cubicBezTo>
                      <a:pt x="431917" y="511984"/>
                      <a:pt x="434797" y="515687"/>
                      <a:pt x="437540" y="519528"/>
                    </a:cubicBezTo>
                    <a:cubicBezTo>
                      <a:pt x="439461" y="522271"/>
                      <a:pt x="441244" y="525151"/>
                      <a:pt x="442753" y="528169"/>
                    </a:cubicBezTo>
                    <a:cubicBezTo>
                      <a:pt x="444124" y="531187"/>
                      <a:pt x="445633" y="534341"/>
                      <a:pt x="446044" y="537633"/>
                    </a:cubicBezTo>
                    <a:cubicBezTo>
                      <a:pt x="446456" y="540651"/>
                      <a:pt x="446593" y="543394"/>
                      <a:pt x="445359" y="546274"/>
                    </a:cubicBezTo>
                    <a:cubicBezTo>
                      <a:pt x="444673" y="547920"/>
                      <a:pt x="443301" y="549154"/>
                      <a:pt x="441930" y="550252"/>
                    </a:cubicBezTo>
                    <a:cubicBezTo>
                      <a:pt x="441244" y="550800"/>
                      <a:pt x="440284" y="551075"/>
                      <a:pt x="439598" y="551486"/>
                    </a:cubicBezTo>
                    <a:cubicBezTo>
                      <a:pt x="438775" y="551898"/>
                      <a:pt x="437678" y="551898"/>
                      <a:pt x="436855" y="551898"/>
                    </a:cubicBezTo>
                    <a:cubicBezTo>
                      <a:pt x="435757" y="552035"/>
                      <a:pt x="434934" y="551761"/>
                      <a:pt x="433837" y="551623"/>
                    </a:cubicBezTo>
                    <a:cubicBezTo>
                      <a:pt x="432877" y="551486"/>
                      <a:pt x="431917" y="551212"/>
                      <a:pt x="430957" y="550800"/>
                    </a:cubicBezTo>
                    <a:cubicBezTo>
                      <a:pt x="429174" y="550115"/>
                      <a:pt x="428214" y="549566"/>
                      <a:pt x="426568" y="548606"/>
                    </a:cubicBezTo>
                    <a:cubicBezTo>
                      <a:pt x="424647" y="547509"/>
                      <a:pt x="422864" y="546137"/>
                      <a:pt x="421218" y="544765"/>
                    </a:cubicBezTo>
                    <a:cubicBezTo>
                      <a:pt x="417927" y="542159"/>
                      <a:pt x="414772" y="539142"/>
                      <a:pt x="411754" y="536399"/>
                    </a:cubicBezTo>
                    <a:cubicBezTo>
                      <a:pt x="409011" y="533793"/>
                      <a:pt x="406405" y="531049"/>
                      <a:pt x="403662" y="528443"/>
                    </a:cubicBezTo>
                    <a:cubicBezTo>
                      <a:pt x="402702" y="527483"/>
                      <a:pt x="402016" y="526523"/>
                      <a:pt x="401056" y="525563"/>
                    </a:cubicBezTo>
                    <a:cubicBezTo>
                      <a:pt x="399410" y="523780"/>
                      <a:pt x="397764" y="521860"/>
                      <a:pt x="396118" y="520077"/>
                    </a:cubicBezTo>
                    <a:cubicBezTo>
                      <a:pt x="393924" y="517471"/>
                      <a:pt x="391866" y="514864"/>
                      <a:pt x="389672" y="512122"/>
                    </a:cubicBezTo>
                    <a:cubicBezTo>
                      <a:pt x="387889" y="509927"/>
                      <a:pt x="386105" y="507732"/>
                      <a:pt x="384460" y="505400"/>
                    </a:cubicBezTo>
                    <a:cubicBezTo>
                      <a:pt x="381442" y="501423"/>
                      <a:pt x="378562" y="497308"/>
                      <a:pt x="375544" y="493330"/>
                    </a:cubicBezTo>
                    <a:cubicBezTo>
                      <a:pt x="374173" y="491410"/>
                      <a:pt x="372938" y="489627"/>
                      <a:pt x="371566" y="487707"/>
                    </a:cubicBezTo>
                    <a:cubicBezTo>
                      <a:pt x="368549" y="483318"/>
                      <a:pt x="365531" y="478929"/>
                      <a:pt x="362514" y="474539"/>
                    </a:cubicBezTo>
                    <a:cubicBezTo>
                      <a:pt x="358948" y="469190"/>
                      <a:pt x="355519" y="463704"/>
                      <a:pt x="352090" y="458355"/>
                    </a:cubicBezTo>
                    <a:cubicBezTo>
                      <a:pt x="349621" y="454377"/>
                      <a:pt x="347015" y="450400"/>
                      <a:pt x="344546" y="446559"/>
                    </a:cubicBezTo>
                    <a:cubicBezTo>
                      <a:pt x="343997" y="445736"/>
                      <a:pt x="343449" y="444913"/>
                      <a:pt x="342900" y="444090"/>
                    </a:cubicBezTo>
                    <a:cubicBezTo>
                      <a:pt x="342077" y="443404"/>
                      <a:pt x="341254" y="442718"/>
                      <a:pt x="340431" y="442033"/>
                    </a:cubicBezTo>
                    <a:cubicBezTo>
                      <a:pt x="337414" y="439426"/>
                      <a:pt x="334259" y="436958"/>
                      <a:pt x="331104" y="434352"/>
                    </a:cubicBezTo>
                    <a:cubicBezTo>
                      <a:pt x="329870" y="433255"/>
                      <a:pt x="328635" y="432294"/>
                      <a:pt x="327401" y="431197"/>
                    </a:cubicBezTo>
                    <a:cubicBezTo>
                      <a:pt x="321640" y="426808"/>
                      <a:pt x="316017" y="422281"/>
                      <a:pt x="310256" y="417755"/>
                    </a:cubicBezTo>
                    <a:cubicBezTo>
                      <a:pt x="306278" y="414601"/>
                      <a:pt x="302164" y="411583"/>
                      <a:pt x="298186" y="408565"/>
                    </a:cubicBezTo>
                    <a:cubicBezTo>
                      <a:pt x="290779" y="403079"/>
                      <a:pt x="283510" y="397593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5966" y="392243"/>
                      <a:pt x="275829" y="392107"/>
                      <a:pt x="275554" y="391969"/>
                    </a:cubicBezTo>
                    <a:cubicBezTo>
                      <a:pt x="275554" y="391969"/>
                      <a:pt x="275692" y="391969"/>
                      <a:pt x="275692" y="392107"/>
                    </a:cubicBezTo>
                    <a:cubicBezTo>
                      <a:pt x="271851" y="389500"/>
                      <a:pt x="267874" y="387031"/>
                      <a:pt x="263759" y="384837"/>
                    </a:cubicBezTo>
                    <a:cubicBezTo>
                      <a:pt x="263210" y="384562"/>
                      <a:pt x="262661" y="384425"/>
                      <a:pt x="262250" y="384151"/>
                    </a:cubicBezTo>
                    <a:cubicBezTo>
                      <a:pt x="262250" y="384151"/>
                      <a:pt x="262387" y="384151"/>
                      <a:pt x="262387" y="384151"/>
                    </a:cubicBezTo>
                    <a:cubicBezTo>
                      <a:pt x="261290" y="383740"/>
                      <a:pt x="260193" y="383465"/>
                      <a:pt x="258958" y="383191"/>
                    </a:cubicBezTo>
                    <a:cubicBezTo>
                      <a:pt x="259232" y="383191"/>
                      <a:pt x="259370" y="383328"/>
                      <a:pt x="259644" y="383328"/>
                    </a:cubicBezTo>
                    <a:cubicBezTo>
                      <a:pt x="258409" y="383054"/>
                      <a:pt x="257175" y="382917"/>
                      <a:pt x="255941" y="382917"/>
                    </a:cubicBezTo>
                    <a:cubicBezTo>
                      <a:pt x="256215" y="382917"/>
                      <a:pt x="256352" y="382917"/>
                      <a:pt x="256626" y="382917"/>
                    </a:cubicBezTo>
                    <a:cubicBezTo>
                      <a:pt x="256215" y="382917"/>
                      <a:pt x="255803" y="382917"/>
                      <a:pt x="255392" y="382917"/>
                    </a:cubicBezTo>
                    <a:cubicBezTo>
                      <a:pt x="255118" y="382917"/>
                      <a:pt x="254843" y="383054"/>
                      <a:pt x="254569" y="383054"/>
                    </a:cubicBezTo>
                    <a:cubicBezTo>
                      <a:pt x="254569" y="383054"/>
                      <a:pt x="254432" y="383054"/>
                      <a:pt x="254432" y="383054"/>
                    </a:cubicBezTo>
                    <a:cubicBezTo>
                      <a:pt x="254432" y="383054"/>
                      <a:pt x="254295" y="383191"/>
                      <a:pt x="254295" y="383191"/>
                    </a:cubicBezTo>
                    <a:cubicBezTo>
                      <a:pt x="254157" y="383328"/>
                      <a:pt x="254020" y="383602"/>
                      <a:pt x="253883" y="383740"/>
                    </a:cubicBezTo>
                    <a:cubicBezTo>
                      <a:pt x="253746" y="384014"/>
                      <a:pt x="253609" y="384288"/>
                      <a:pt x="253472" y="384562"/>
                    </a:cubicBezTo>
                    <a:cubicBezTo>
                      <a:pt x="253335" y="384974"/>
                      <a:pt x="253060" y="385523"/>
                      <a:pt x="252923" y="385934"/>
                    </a:cubicBezTo>
                    <a:cubicBezTo>
                      <a:pt x="252923" y="385660"/>
                      <a:pt x="253060" y="385523"/>
                      <a:pt x="253060" y="385249"/>
                    </a:cubicBezTo>
                    <a:cubicBezTo>
                      <a:pt x="252649" y="386346"/>
                      <a:pt x="252374" y="387443"/>
                      <a:pt x="252100" y="388540"/>
                    </a:cubicBezTo>
                    <a:cubicBezTo>
                      <a:pt x="252100" y="388266"/>
                      <a:pt x="252237" y="388129"/>
                      <a:pt x="252237" y="387854"/>
                    </a:cubicBezTo>
                    <a:cubicBezTo>
                      <a:pt x="252100" y="388266"/>
                      <a:pt x="252100" y="388678"/>
                      <a:pt x="251963" y="389226"/>
                    </a:cubicBezTo>
                    <a:cubicBezTo>
                      <a:pt x="251963" y="389089"/>
                      <a:pt x="251963" y="388952"/>
                      <a:pt x="251963" y="388678"/>
                    </a:cubicBezTo>
                    <a:cubicBezTo>
                      <a:pt x="251826" y="390186"/>
                      <a:pt x="251826" y="391695"/>
                      <a:pt x="251963" y="393066"/>
                    </a:cubicBezTo>
                    <a:cubicBezTo>
                      <a:pt x="251963" y="392792"/>
                      <a:pt x="251963" y="392655"/>
                      <a:pt x="251963" y="392381"/>
                    </a:cubicBezTo>
                    <a:cubicBezTo>
                      <a:pt x="252100" y="393889"/>
                      <a:pt x="252374" y="395398"/>
                      <a:pt x="252649" y="396907"/>
                    </a:cubicBezTo>
                    <a:cubicBezTo>
                      <a:pt x="252649" y="396633"/>
                      <a:pt x="252512" y="396495"/>
                      <a:pt x="252512" y="396358"/>
                    </a:cubicBezTo>
                    <a:cubicBezTo>
                      <a:pt x="253609" y="401022"/>
                      <a:pt x="255118" y="405548"/>
                      <a:pt x="256626" y="410074"/>
                    </a:cubicBezTo>
                    <a:lnTo>
                      <a:pt x="256626" y="410074"/>
                    </a:lnTo>
                    <a:cubicBezTo>
                      <a:pt x="260467" y="421047"/>
                      <a:pt x="265816" y="431608"/>
                      <a:pt x="271028" y="442170"/>
                    </a:cubicBezTo>
                    <a:cubicBezTo>
                      <a:pt x="270891" y="441895"/>
                      <a:pt x="270891" y="441758"/>
                      <a:pt x="270754" y="441621"/>
                    </a:cubicBezTo>
                    <a:cubicBezTo>
                      <a:pt x="278983" y="457943"/>
                      <a:pt x="288173" y="473991"/>
                      <a:pt x="298323" y="489078"/>
                    </a:cubicBezTo>
                    <a:cubicBezTo>
                      <a:pt x="298323" y="489078"/>
                      <a:pt x="298323" y="489078"/>
                      <a:pt x="298186" y="488941"/>
                    </a:cubicBezTo>
                    <a:cubicBezTo>
                      <a:pt x="303124" y="496211"/>
                      <a:pt x="308473" y="503343"/>
                      <a:pt x="314096" y="510201"/>
                    </a:cubicBezTo>
                    <a:cubicBezTo>
                      <a:pt x="321640" y="513493"/>
                      <a:pt x="329184" y="516648"/>
                      <a:pt x="336728" y="519802"/>
                    </a:cubicBezTo>
                    <a:cubicBezTo>
                      <a:pt x="342077" y="522134"/>
                      <a:pt x="347701" y="524191"/>
                      <a:pt x="352913" y="526797"/>
                    </a:cubicBezTo>
                    <a:cubicBezTo>
                      <a:pt x="361417" y="530912"/>
                      <a:pt x="369921" y="535164"/>
                      <a:pt x="378424" y="539416"/>
                    </a:cubicBezTo>
                    <a:cubicBezTo>
                      <a:pt x="382539" y="541474"/>
                      <a:pt x="386654" y="543668"/>
                      <a:pt x="390769" y="545863"/>
                    </a:cubicBezTo>
                    <a:cubicBezTo>
                      <a:pt x="395295" y="548332"/>
                      <a:pt x="399684" y="550938"/>
                      <a:pt x="404073" y="553818"/>
                    </a:cubicBezTo>
                    <a:cubicBezTo>
                      <a:pt x="408051" y="556424"/>
                      <a:pt x="412029" y="559030"/>
                      <a:pt x="415732" y="561910"/>
                    </a:cubicBezTo>
                    <a:cubicBezTo>
                      <a:pt x="418338" y="563968"/>
                      <a:pt x="420533" y="566437"/>
                      <a:pt x="422727" y="568906"/>
                    </a:cubicBezTo>
                    <a:cubicBezTo>
                      <a:pt x="423824" y="570140"/>
                      <a:pt x="424510" y="571374"/>
                      <a:pt x="425333" y="572883"/>
                    </a:cubicBezTo>
                    <a:cubicBezTo>
                      <a:pt x="425745" y="573844"/>
                      <a:pt x="426019" y="574803"/>
                      <a:pt x="426293" y="575764"/>
                    </a:cubicBezTo>
                    <a:cubicBezTo>
                      <a:pt x="426842" y="577684"/>
                      <a:pt x="426293" y="579878"/>
                      <a:pt x="425608" y="581661"/>
                    </a:cubicBezTo>
                    <a:cubicBezTo>
                      <a:pt x="425059" y="583307"/>
                      <a:pt x="423962" y="584816"/>
                      <a:pt x="422590" y="585776"/>
                    </a:cubicBezTo>
                    <a:cubicBezTo>
                      <a:pt x="421493" y="586599"/>
                      <a:pt x="420944" y="586736"/>
                      <a:pt x="419572" y="587285"/>
                    </a:cubicBezTo>
                    <a:cubicBezTo>
                      <a:pt x="418750" y="587560"/>
                      <a:pt x="417789" y="587696"/>
                      <a:pt x="416966" y="587971"/>
                    </a:cubicBezTo>
                    <a:cubicBezTo>
                      <a:pt x="414223" y="588519"/>
                      <a:pt x="411343" y="588245"/>
                      <a:pt x="408600" y="587696"/>
                    </a:cubicBezTo>
                    <a:cubicBezTo>
                      <a:pt x="406268" y="587148"/>
                      <a:pt x="403936" y="586599"/>
                      <a:pt x="401605" y="585776"/>
                    </a:cubicBezTo>
                    <a:cubicBezTo>
                      <a:pt x="399959" y="585228"/>
                      <a:pt x="398313" y="584542"/>
                      <a:pt x="396667" y="583856"/>
                    </a:cubicBezTo>
                    <a:cubicBezTo>
                      <a:pt x="392826" y="582347"/>
                      <a:pt x="388849" y="580702"/>
                      <a:pt x="385145" y="578781"/>
                    </a:cubicBezTo>
                    <a:cubicBezTo>
                      <a:pt x="381442" y="576861"/>
                      <a:pt x="377602" y="574941"/>
                      <a:pt x="373898" y="573020"/>
                    </a:cubicBezTo>
                    <a:cubicBezTo>
                      <a:pt x="367589" y="569728"/>
                      <a:pt x="361417" y="565888"/>
                      <a:pt x="355382" y="561910"/>
                    </a:cubicBezTo>
                    <a:cubicBezTo>
                      <a:pt x="348249" y="556973"/>
                      <a:pt x="341254" y="551623"/>
                      <a:pt x="334670" y="545863"/>
                    </a:cubicBezTo>
                    <a:cubicBezTo>
                      <a:pt x="326989" y="539005"/>
                      <a:pt x="319583" y="531598"/>
                      <a:pt x="312725" y="523780"/>
                    </a:cubicBezTo>
                    <a:cubicBezTo>
                      <a:pt x="311079" y="521997"/>
                      <a:pt x="309570" y="520077"/>
                      <a:pt x="308061" y="518293"/>
                    </a:cubicBezTo>
                    <a:cubicBezTo>
                      <a:pt x="306278" y="517608"/>
                      <a:pt x="304495" y="517059"/>
                      <a:pt x="302712" y="516373"/>
                    </a:cubicBezTo>
                    <a:cubicBezTo>
                      <a:pt x="292974" y="512670"/>
                      <a:pt x="283235" y="509104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360" y="505538"/>
                      <a:pt x="273086" y="505400"/>
                      <a:pt x="272948" y="505400"/>
                    </a:cubicBezTo>
                    <a:cubicBezTo>
                      <a:pt x="272948" y="505400"/>
                      <a:pt x="272948" y="505400"/>
                      <a:pt x="273086" y="505400"/>
                    </a:cubicBezTo>
                    <a:cubicBezTo>
                      <a:pt x="260330" y="501286"/>
                      <a:pt x="247574" y="496759"/>
                      <a:pt x="234544" y="493056"/>
                    </a:cubicBezTo>
                    <a:cubicBezTo>
                      <a:pt x="227686" y="490999"/>
                      <a:pt x="220828" y="488941"/>
                      <a:pt x="213832" y="487158"/>
                    </a:cubicBezTo>
                    <a:cubicBezTo>
                      <a:pt x="203957" y="484552"/>
                      <a:pt x="194219" y="481809"/>
                      <a:pt x="184206" y="479614"/>
                    </a:cubicBezTo>
                    <a:cubicBezTo>
                      <a:pt x="184480" y="479614"/>
                      <a:pt x="184617" y="479752"/>
                      <a:pt x="184892" y="479752"/>
                    </a:cubicBezTo>
                    <a:cubicBezTo>
                      <a:pt x="180914" y="479066"/>
                      <a:pt x="177074" y="478380"/>
                      <a:pt x="173096" y="478106"/>
                    </a:cubicBezTo>
                    <a:cubicBezTo>
                      <a:pt x="172410" y="478106"/>
                      <a:pt x="171724" y="478106"/>
                      <a:pt x="171039" y="478106"/>
                    </a:cubicBezTo>
                    <a:cubicBezTo>
                      <a:pt x="170490" y="478243"/>
                      <a:pt x="169941" y="478243"/>
                      <a:pt x="169530" y="478380"/>
                    </a:cubicBezTo>
                    <a:cubicBezTo>
                      <a:pt x="168707" y="478517"/>
                      <a:pt x="167884" y="478791"/>
                      <a:pt x="167061" y="479066"/>
                    </a:cubicBezTo>
                    <a:lnTo>
                      <a:pt x="167061" y="479066"/>
                    </a:lnTo>
                    <a:cubicBezTo>
                      <a:pt x="167061" y="479066"/>
                      <a:pt x="167061" y="479066"/>
                      <a:pt x="167061" y="479066"/>
                    </a:cubicBezTo>
                    <a:cubicBezTo>
                      <a:pt x="166924" y="479066"/>
                      <a:pt x="166649" y="479203"/>
                      <a:pt x="166512" y="479203"/>
                    </a:cubicBezTo>
                    <a:cubicBezTo>
                      <a:pt x="166649" y="479203"/>
                      <a:pt x="166787" y="479066"/>
                      <a:pt x="166924" y="479066"/>
                    </a:cubicBezTo>
                    <a:cubicBezTo>
                      <a:pt x="166649" y="479203"/>
                      <a:pt x="166375" y="479340"/>
                      <a:pt x="166101" y="479477"/>
                    </a:cubicBezTo>
                    <a:cubicBezTo>
                      <a:pt x="165826" y="479614"/>
                      <a:pt x="165689" y="479752"/>
                      <a:pt x="165415" y="479889"/>
                    </a:cubicBezTo>
                    <a:cubicBezTo>
                      <a:pt x="165415" y="479889"/>
                      <a:pt x="165415" y="479889"/>
                      <a:pt x="165415" y="479889"/>
                    </a:cubicBezTo>
                    <a:cubicBezTo>
                      <a:pt x="165415" y="480026"/>
                      <a:pt x="165278" y="480026"/>
                      <a:pt x="165278" y="480163"/>
                    </a:cubicBezTo>
                    <a:cubicBezTo>
                      <a:pt x="165278" y="480437"/>
                      <a:pt x="165141" y="480574"/>
                      <a:pt x="165141" y="480849"/>
                    </a:cubicBezTo>
                    <a:cubicBezTo>
                      <a:pt x="165141" y="481397"/>
                      <a:pt x="165141" y="481809"/>
                      <a:pt x="165141" y="482358"/>
                    </a:cubicBezTo>
                    <a:cubicBezTo>
                      <a:pt x="165141" y="482083"/>
                      <a:pt x="165141" y="481946"/>
                      <a:pt x="165141" y="481672"/>
                    </a:cubicBezTo>
                    <a:cubicBezTo>
                      <a:pt x="165141" y="482769"/>
                      <a:pt x="165278" y="483729"/>
                      <a:pt x="165552" y="484690"/>
                    </a:cubicBezTo>
                    <a:cubicBezTo>
                      <a:pt x="165689" y="485238"/>
                      <a:pt x="165826" y="485787"/>
                      <a:pt x="166101" y="486335"/>
                    </a:cubicBezTo>
                    <a:cubicBezTo>
                      <a:pt x="166375" y="486884"/>
                      <a:pt x="166512" y="487432"/>
                      <a:pt x="166787" y="487981"/>
                    </a:cubicBezTo>
                    <a:cubicBezTo>
                      <a:pt x="167747" y="489764"/>
                      <a:pt x="168707" y="491548"/>
                      <a:pt x="169804" y="493193"/>
                    </a:cubicBezTo>
                    <a:cubicBezTo>
                      <a:pt x="171999" y="496211"/>
                      <a:pt x="174330" y="499228"/>
                      <a:pt x="176662" y="502109"/>
                    </a:cubicBezTo>
                    <a:cubicBezTo>
                      <a:pt x="176662" y="502109"/>
                      <a:pt x="176525" y="501971"/>
                      <a:pt x="176525" y="501971"/>
                    </a:cubicBezTo>
                    <a:cubicBezTo>
                      <a:pt x="176525" y="501971"/>
                      <a:pt x="176662" y="502109"/>
                      <a:pt x="176662" y="502109"/>
                    </a:cubicBezTo>
                    <a:cubicBezTo>
                      <a:pt x="176662" y="502246"/>
                      <a:pt x="176799" y="502246"/>
                      <a:pt x="176799" y="502383"/>
                    </a:cubicBezTo>
                    <a:cubicBezTo>
                      <a:pt x="176799" y="502383"/>
                      <a:pt x="176799" y="502246"/>
                      <a:pt x="176662" y="502246"/>
                    </a:cubicBezTo>
                    <a:cubicBezTo>
                      <a:pt x="180914" y="506909"/>
                      <a:pt x="185577" y="511298"/>
                      <a:pt x="190378" y="515413"/>
                    </a:cubicBezTo>
                    <a:cubicBezTo>
                      <a:pt x="190241" y="515276"/>
                      <a:pt x="190104" y="515139"/>
                      <a:pt x="189967" y="515002"/>
                    </a:cubicBezTo>
                    <a:cubicBezTo>
                      <a:pt x="196687" y="520762"/>
                      <a:pt x="203820" y="525974"/>
                      <a:pt x="211226" y="531049"/>
                    </a:cubicBezTo>
                    <a:cubicBezTo>
                      <a:pt x="211089" y="530912"/>
                      <a:pt x="210952" y="530775"/>
                      <a:pt x="210678" y="530775"/>
                    </a:cubicBezTo>
                    <a:cubicBezTo>
                      <a:pt x="221651" y="538045"/>
                      <a:pt x="233035" y="544628"/>
                      <a:pt x="244831" y="550526"/>
                    </a:cubicBezTo>
                    <a:cubicBezTo>
                      <a:pt x="244693" y="550526"/>
                      <a:pt x="244693" y="550389"/>
                      <a:pt x="244556" y="550389"/>
                    </a:cubicBezTo>
                    <a:cubicBezTo>
                      <a:pt x="251414" y="553818"/>
                      <a:pt x="258409" y="556973"/>
                      <a:pt x="265405" y="559990"/>
                    </a:cubicBezTo>
                    <a:cubicBezTo>
                      <a:pt x="272125" y="562733"/>
                      <a:pt x="278983" y="565339"/>
                      <a:pt x="285979" y="567808"/>
                    </a:cubicBezTo>
                    <a:cubicBezTo>
                      <a:pt x="285704" y="567671"/>
                      <a:pt x="285567" y="567671"/>
                      <a:pt x="285430" y="567534"/>
                    </a:cubicBezTo>
                    <a:cubicBezTo>
                      <a:pt x="288036" y="568357"/>
                      <a:pt x="290642" y="569180"/>
                      <a:pt x="293248" y="569866"/>
                    </a:cubicBezTo>
                    <a:cubicBezTo>
                      <a:pt x="296403" y="570551"/>
                      <a:pt x="299420" y="571374"/>
                      <a:pt x="302575" y="571923"/>
                    </a:cubicBezTo>
                    <a:cubicBezTo>
                      <a:pt x="311765" y="573980"/>
                      <a:pt x="320817" y="575901"/>
                      <a:pt x="330007" y="577958"/>
                    </a:cubicBezTo>
                    <a:cubicBezTo>
                      <a:pt x="330830" y="578095"/>
                      <a:pt x="331653" y="578370"/>
                      <a:pt x="332613" y="578507"/>
                    </a:cubicBezTo>
                    <a:cubicBezTo>
                      <a:pt x="332613" y="578507"/>
                      <a:pt x="332476" y="578507"/>
                      <a:pt x="332476" y="578507"/>
                    </a:cubicBezTo>
                    <a:cubicBezTo>
                      <a:pt x="340568" y="580153"/>
                      <a:pt x="348661" y="581799"/>
                      <a:pt x="356616" y="583444"/>
                    </a:cubicBezTo>
                    <a:cubicBezTo>
                      <a:pt x="356616" y="583444"/>
                      <a:pt x="356616" y="583444"/>
                      <a:pt x="356479" y="583444"/>
                    </a:cubicBezTo>
                    <a:cubicBezTo>
                      <a:pt x="359359" y="583993"/>
                      <a:pt x="362240" y="584679"/>
                      <a:pt x="365257" y="585228"/>
                    </a:cubicBezTo>
                    <a:cubicBezTo>
                      <a:pt x="369098" y="586051"/>
                      <a:pt x="372801" y="586873"/>
                      <a:pt x="376504" y="587834"/>
                    </a:cubicBezTo>
                    <a:cubicBezTo>
                      <a:pt x="379933" y="588657"/>
                      <a:pt x="381031" y="593594"/>
                      <a:pt x="378013" y="595652"/>
                    </a:cubicBezTo>
                    <a:cubicBezTo>
                      <a:pt x="377327" y="596063"/>
                      <a:pt x="376779" y="596612"/>
                      <a:pt x="376093" y="596886"/>
                    </a:cubicBezTo>
                    <a:cubicBezTo>
                      <a:pt x="375133" y="597298"/>
                      <a:pt x="374173" y="597298"/>
                      <a:pt x="373212" y="597298"/>
                    </a:cubicBezTo>
                    <a:cubicBezTo>
                      <a:pt x="372252" y="597435"/>
                      <a:pt x="371155" y="597298"/>
                      <a:pt x="370195" y="597160"/>
                    </a:cubicBezTo>
                    <a:cubicBezTo>
                      <a:pt x="368275" y="596886"/>
                      <a:pt x="366354" y="596612"/>
                      <a:pt x="364434" y="596338"/>
                    </a:cubicBezTo>
                    <a:cubicBezTo>
                      <a:pt x="359085" y="595652"/>
                      <a:pt x="353873" y="594418"/>
                      <a:pt x="348524" y="593320"/>
                    </a:cubicBezTo>
                    <a:cubicBezTo>
                      <a:pt x="341117" y="591811"/>
                      <a:pt x="333710" y="590165"/>
                      <a:pt x="326304" y="588519"/>
                    </a:cubicBezTo>
                    <a:cubicBezTo>
                      <a:pt x="323423" y="587971"/>
                      <a:pt x="320680" y="587148"/>
                      <a:pt x="317800" y="586462"/>
                    </a:cubicBezTo>
                    <a:cubicBezTo>
                      <a:pt x="313822" y="585502"/>
                      <a:pt x="309982" y="584542"/>
                      <a:pt x="306004" y="583582"/>
                    </a:cubicBezTo>
                    <a:cubicBezTo>
                      <a:pt x="305044" y="583307"/>
                      <a:pt x="304084" y="583033"/>
                      <a:pt x="302986" y="582622"/>
                    </a:cubicBezTo>
                    <a:cubicBezTo>
                      <a:pt x="300792" y="581936"/>
                      <a:pt x="298460" y="581250"/>
                      <a:pt x="296266" y="580564"/>
                    </a:cubicBezTo>
                    <a:cubicBezTo>
                      <a:pt x="293660" y="579741"/>
                      <a:pt x="291054" y="579055"/>
                      <a:pt x="288448" y="578232"/>
                    </a:cubicBezTo>
                    <a:cubicBezTo>
                      <a:pt x="286527" y="577821"/>
                      <a:pt x="284607" y="577273"/>
                      <a:pt x="282687" y="576861"/>
                    </a:cubicBezTo>
                    <a:cubicBezTo>
                      <a:pt x="267188" y="573295"/>
                      <a:pt x="251826" y="569591"/>
                      <a:pt x="236327" y="565888"/>
                    </a:cubicBezTo>
                    <a:cubicBezTo>
                      <a:pt x="230840" y="564516"/>
                      <a:pt x="225354" y="563145"/>
                      <a:pt x="219730" y="561910"/>
                    </a:cubicBezTo>
                    <a:cubicBezTo>
                      <a:pt x="210266" y="559853"/>
                      <a:pt x="200665" y="557658"/>
                      <a:pt x="191201" y="555601"/>
                    </a:cubicBezTo>
                    <a:cubicBezTo>
                      <a:pt x="189555" y="555190"/>
                      <a:pt x="187909" y="554915"/>
                      <a:pt x="186263" y="554504"/>
                    </a:cubicBezTo>
                    <a:cubicBezTo>
                      <a:pt x="186400" y="554504"/>
                      <a:pt x="186400" y="554504"/>
                      <a:pt x="186538" y="554504"/>
                    </a:cubicBezTo>
                    <a:cubicBezTo>
                      <a:pt x="179817" y="553270"/>
                      <a:pt x="173096" y="551898"/>
                      <a:pt x="166375" y="550663"/>
                    </a:cubicBezTo>
                    <a:cubicBezTo>
                      <a:pt x="156225" y="548743"/>
                      <a:pt x="146213" y="546960"/>
                      <a:pt x="135926" y="546000"/>
                    </a:cubicBezTo>
                    <a:cubicBezTo>
                      <a:pt x="135926" y="546000"/>
                      <a:pt x="136063" y="546000"/>
                      <a:pt x="136063" y="546000"/>
                    </a:cubicBezTo>
                    <a:cubicBezTo>
                      <a:pt x="135926" y="546000"/>
                      <a:pt x="135926" y="546000"/>
                      <a:pt x="135788" y="546000"/>
                    </a:cubicBezTo>
                    <a:lnTo>
                      <a:pt x="135788" y="546000"/>
                    </a:lnTo>
                    <a:lnTo>
                      <a:pt x="135788" y="546000"/>
                    </a:lnTo>
                    <a:cubicBezTo>
                      <a:pt x="131674" y="545725"/>
                      <a:pt x="127559" y="545451"/>
                      <a:pt x="123444" y="545588"/>
                    </a:cubicBezTo>
                    <a:cubicBezTo>
                      <a:pt x="123581" y="545588"/>
                      <a:pt x="123718" y="545588"/>
                      <a:pt x="123855" y="545588"/>
                    </a:cubicBezTo>
                    <a:cubicBezTo>
                      <a:pt x="121112" y="545725"/>
                      <a:pt x="118369" y="546137"/>
                      <a:pt x="115626" y="546686"/>
                    </a:cubicBezTo>
                    <a:cubicBezTo>
                      <a:pt x="115626" y="546686"/>
                      <a:pt x="115626" y="546686"/>
                      <a:pt x="115763" y="546686"/>
                    </a:cubicBezTo>
                    <a:cubicBezTo>
                      <a:pt x="114391" y="546960"/>
                      <a:pt x="113020" y="547371"/>
                      <a:pt x="111785" y="547783"/>
                    </a:cubicBezTo>
                    <a:cubicBezTo>
                      <a:pt x="111785" y="547783"/>
                      <a:pt x="111785" y="547783"/>
                      <a:pt x="111785" y="547783"/>
                    </a:cubicBezTo>
                    <a:cubicBezTo>
                      <a:pt x="110825" y="548057"/>
                      <a:pt x="110002" y="548469"/>
                      <a:pt x="109179" y="548880"/>
                    </a:cubicBezTo>
                    <a:cubicBezTo>
                      <a:pt x="109179" y="548880"/>
                      <a:pt x="109179" y="548880"/>
                      <a:pt x="109179" y="548880"/>
                    </a:cubicBezTo>
                    <a:cubicBezTo>
                      <a:pt x="108768" y="549154"/>
                      <a:pt x="108356" y="549429"/>
                      <a:pt x="107945" y="549703"/>
                    </a:cubicBezTo>
                    <a:cubicBezTo>
                      <a:pt x="107122" y="550389"/>
                      <a:pt x="106299" y="551212"/>
                      <a:pt x="105613" y="552172"/>
                    </a:cubicBezTo>
                    <a:cubicBezTo>
                      <a:pt x="105750" y="552035"/>
                      <a:pt x="105888" y="551898"/>
                      <a:pt x="106025" y="551761"/>
                    </a:cubicBezTo>
                    <a:cubicBezTo>
                      <a:pt x="105613" y="552309"/>
                      <a:pt x="105202" y="552858"/>
                      <a:pt x="104790" y="553406"/>
                    </a:cubicBezTo>
                    <a:cubicBezTo>
                      <a:pt x="104927" y="553270"/>
                      <a:pt x="104927" y="553132"/>
                      <a:pt x="105065" y="552995"/>
                    </a:cubicBezTo>
                    <a:cubicBezTo>
                      <a:pt x="104790" y="553544"/>
                      <a:pt x="104379" y="554092"/>
                      <a:pt x="104104" y="554641"/>
                    </a:cubicBezTo>
                    <a:cubicBezTo>
                      <a:pt x="103967" y="555052"/>
                      <a:pt x="103693" y="555464"/>
                      <a:pt x="103556" y="555875"/>
                    </a:cubicBezTo>
                    <a:cubicBezTo>
                      <a:pt x="103419" y="556424"/>
                      <a:pt x="103281" y="556835"/>
                      <a:pt x="103144" y="557247"/>
                    </a:cubicBezTo>
                    <a:cubicBezTo>
                      <a:pt x="103144" y="557658"/>
                      <a:pt x="103007" y="557933"/>
                      <a:pt x="103007" y="558344"/>
                    </a:cubicBezTo>
                    <a:cubicBezTo>
                      <a:pt x="103007" y="558893"/>
                      <a:pt x="103007" y="559579"/>
                      <a:pt x="103007" y="560128"/>
                    </a:cubicBezTo>
                    <a:cubicBezTo>
                      <a:pt x="103144" y="561362"/>
                      <a:pt x="103281" y="562459"/>
                      <a:pt x="103556" y="563693"/>
                    </a:cubicBezTo>
                    <a:cubicBezTo>
                      <a:pt x="103556" y="563419"/>
                      <a:pt x="103419" y="563282"/>
                      <a:pt x="103419" y="563145"/>
                    </a:cubicBezTo>
                    <a:cubicBezTo>
                      <a:pt x="103693" y="564516"/>
                      <a:pt x="104104" y="565888"/>
                      <a:pt x="104516" y="567260"/>
                    </a:cubicBezTo>
                    <a:cubicBezTo>
                      <a:pt x="104516" y="567122"/>
                      <a:pt x="104379" y="566848"/>
                      <a:pt x="104379" y="566711"/>
                    </a:cubicBezTo>
                    <a:cubicBezTo>
                      <a:pt x="105065" y="568768"/>
                      <a:pt x="105750" y="570689"/>
                      <a:pt x="106710" y="572609"/>
                    </a:cubicBezTo>
                    <a:cubicBezTo>
                      <a:pt x="106573" y="572335"/>
                      <a:pt x="106436" y="572197"/>
                      <a:pt x="106436" y="572060"/>
                    </a:cubicBezTo>
                    <a:cubicBezTo>
                      <a:pt x="107671" y="574529"/>
                      <a:pt x="109179" y="576861"/>
                      <a:pt x="110688" y="579055"/>
                    </a:cubicBezTo>
                    <a:cubicBezTo>
                      <a:pt x="113706" y="583307"/>
                      <a:pt x="116860" y="587285"/>
                      <a:pt x="120289" y="591125"/>
                    </a:cubicBezTo>
                    <a:cubicBezTo>
                      <a:pt x="124678" y="595926"/>
                      <a:pt x="129342" y="600452"/>
                      <a:pt x="134142" y="604705"/>
                    </a:cubicBezTo>
                    <a:cubicBezTo>
                      <a:pt x="134005" y="604567"/>
                      <a:pt x="133868" y="604430"/>
                      <a:pt x="133731" y="604293"/>
                    </a:cubicBezTo>
                    <a:cubicBezTo>
                      <a:pt x="141412" y="611151"/>
                      <a:pt x="149504" y="617323"/>
                      <a:pt x="158008" y="623221"/>
                    </a:cubicBezTo>
                    <a:cubicBezTo>
                      <a:pt x="158008" y="623221"/>
                      <a:pt x="157871" y="623221"/>
                      <a:pt x="157871" y="623084"/>
                    </a:cubicBezTo>
                    <a:cubicBezTo>
                      <a:pt x="166924" y="629119"/>
                      <a:pt x="176251" y="634468"/>
                      <a:pt x="185852" y="639406"/>
                    </a:cubicBezTo>
                    <a:cubicBezTo>
                      <a:pt x="185852" y="639406"/>
                      <a:pt x="185852" y="639406"/>
                      <a:pt x="185852" y="639406"/>
                    </a:cubicBezTo>
                    <a:cubicBezTo>
                      <a:pt x="185852" y="639406"/>
                      <a:pt x="185989" y="639406"/>
                      <a:pt x="185989" y="639543"/>
                    </a:cubicBezTo>
                    <a:cubicBezTo>
                      <a:pt x="185989" y="639543"/>
                      <a:pt x="185989" y="639543"/>
                      <a:pt x="186126" y="639543"/>
                    </a:cubicBezTo>
                    <a:cubicBezTo>
                      <a:pt x="186126" y="639543"/>
                      <a:pt x="186126" y="639543"/>
                      <a:pt x="186126" y="639543"/>
                    </a:cubicBezTo>
                    <a:cubicBezTo>
                      <a:pt x="197099" y="645029"/>
                      <a:pt x="208483" y="649830"/>
                      <a:pt x="220142" y="653945"/>
                    </a:cubicBezTo>
                    <a:lnTo>
                      <a:pt x="220142" y="653945"/>
                    </a:lnTo>
                    <a:cubicBezTo>
                      <a:pt x="221925" y="654493"/>
                      <a:pt x="223571" y="655179"/>
                      <a:pt x="225354" y="655728"/>
                    </a:cubicBezTo>
                    <a:cubicBezTo>
                      <a:pt x="234269" y="656002"/>
                      <a:pt x="243185" y="656140"/>
                      <a:pt x="251963" y="656414"/>
                    </a:cubicBezTo>
                    <a:cubicBezTo>
                      <a:pt x="258272" y="656551"/>
                      <a:pt x="264445" y="656962"/>
                      <a:pt x="270754" y="657237"/>
                    </a:cubicBezTo>
                    <a:cubicBezTo>
                      <a:pt x="278572" y="657648"/>
                      <a:pt x="286390" y="657922"/>
                      <a:pt x="294208" y="658334"/>
                    </a:cubicBezTo>
                    <a:cubicBezTo>
                      <a:pt x="297912" y="658608"/>
                      <a:pt x="301752" y="658882"/>
                      <a:pt x="305455" y="659294"/>
                    </a:cubicBezTo>
                    <a:cubicBezTo>
                      <a:pt x="310530" y="659705"/>
                      <a:pt x="315605" y="660391"/>
                      <a:pt x="320817" y="661077"/>
                    </a:cubicBezTo>
                    <a:cubicBezTo>
                      <a:pt x="324246" y="661489"/>
                      <a:pt x="327950" y="662037"/>
                      <a:pt x="331104" y="663134"/>
                    </a:cubicBezTo>
                    <a:cubicBezTo>
                      <a:pt x="333025" y="663820"/>
                      <a:pt x="333710" y="664095"/>
                      <a:pt x="335493" y="665192"/>
                    </a:cubicBezTo>
                    <a:cubicBezTo>
                      <a:pt x="336728" y="665878"/>
                      <a:pt x="337962" y="667112"/>
                      <a:pt x="339197" y="667935"/>
                    </a:cubicBezTo>
                    <a:cubicBezTo>
                      <a:pt x="341254" y="669581"/>
                      <a:pt x="341254" y="672461"/>
                      <a:pt x="339608" y="674382"/>
                    </a:cubicBezTo>
                    <a:cubicBezTo>
                      <a:pt x="338374" y="675753"/>
                      <a:pt x="337688" y="676439"/>
                      <a:pt x="336179" y="677673"/>
                    </a:cubicBezTo>
                    <a:cubicBezTo>
                      <a:pt x="335493" y="678359"/>
                      <a:pt x="334122" y="678634"/>
                      <a:pt x="333436" y="679045"/>
                    </a:cubicBezTo>
                    <a:cubicBezTo>
                      <a:pt x="332476" y="679456"/>
                      <a:pt x="331379" y="679731"/>
                      <a:pt x="330281" y="679868"/>
                    </a:cubicBezTo>
                    <a:cubicBezTo>
                      <a:pt x="328224" y="680143"/>
                      <a:pt x="326167" y="680417"/>
                      <a:pt x="323972" y="680554"/>
                    </a:cubicBezTo>
                    <a:cubicBezTo>
                      <a:pt x="319994" y="680965"/>
                      <a:pt x="315880" y="680691"/>
                      <a:pt x="311902" y="680554"/>
                    </a:cubicBezTo>
                    <a:cubicBezTo>
                      <a:pt x="307924" y="680417"/>
                      <a:pt x="303947" y="680143"/>
                      <a:pt x="299969" y="679731"/>
                    </a:cubicBezTo>
                    <a:cubicBezTo>
                      <a:pt x="295443" y="679319"/>
                      <a:pt x="290916" y="678908"/>
                      <a:pt x="286527" y="678496"/>
                    </a:cubicBezTo>
                    <a:cubicBezTo>
                      <a:pt x="283784" y="678222"/>
                      <a:pt x="281041" y="677811"/>
                      <a:pt x="278298" y="677399"/>
                    </a:cubicBezTo>
                    <a:cubicBezTo>
                      <a:pt x="273771" y="676714"/>
                      <a:pt x="269245" y="676027"/>
                      <a:pt x="264582" y="675342"/>
                    </a:cubicBezTo>
                    <a:cubicBezTo>
                      <a:pt x="257586" y="674244"/>
                      <a:pt x="250591" y="672598"/>
                      <a:pt x="243596" y="670815"/>
                    </a:cubicBezTo>
                    <a:cubicBezTo>
                      <a:pt x="236601" y="669032"/>
                      <a:pt x="229743" y="667112"/>
                      <a:pt x="223022" y="664918"/>
                    </a:cubicBezTo>
                    <a:cubicBezTo>
                      <a:pt x="219593" y="664780"/>
                      <a:pt x="216164" y="664780"/>
                      <a:pt x="212735" y="664780"/>
                    </a:cubicBezTo>
                    <a:cubicBezTo>
                      <a:pt x="199019" y="664506"/>
                      <a:pt x="185440" y="664506"/>
                      <a:pt x="171861" y="664369"/>
                    </a:cubicBezTo>
                    <a:cubicBezTo>
                      <a:pt x="169667" y="664369"/>
                      <a:pt x="167610" y="664506"/>
                      <a:pt x="165415" y="664506"/>
                    </a:cubicBezTo>
                    <a:cubicBezTo>
                      <a:pt x="160889" y="664643"/>
                      <a:pt x="156362" y="664643"/>
                      <a:pt x="151699" y="664780"/>
                    </a:cubicBezTo>
                    <a:cubicBezTo>
                      <a:pt x="147584" y="664780"/>
                      <a:pt x="143332" y="664918"/>
                      <a:pt x="139217" y="665055"/>
                    </a:cubicBezTo>
                    <a:cubicBezTo>
                      <a:pt x="134691" y="665192"/>
                      <a:pt x="130302" y="665329"/>
                      <a:pt x="125776" y="665740"/>
                    </a:cubicBezTo>
                    <a:cubicBezTo>
                      <a:pt x="125776" y="665740"/>
                      <a:pt x="125913" y="665740"/>
                      <a:pt x="125913" y="665740"/>
                    </a:cubicBezTo>
                    <a:cubicBezTo>
                      <a:pt x="113980" y="666563"/>
                      <a:pt x="102047" y="667798"/>
                      <a:pt x="90251" y="669992"/>
                    </a:cubicBezTo>
                    <a:cubicBezTo>
                      <a:pt x="90251" y="669992"/>
                      <a:pt x="90251" y="669992"/>
                      <a:pt x="90388" y="669992"/>
                    </a:cubicBezTo>
                    <a:cubicBezTo>
                      <a:pt x="84216" y="671364"/>
                      <a:pt x="78181" y="672736"/>
                      <a:pt x="72146" y="674793"/>
                    </a:cubicBezTo>
                    <a:cubicBezTo>
                      <a:pt x="72146" y="674793"/>
                      <a:pt x="72283" y="674793"/>
                      <a:pt x="72283" y="674793"/>
                    </a:cubicBezTo>
                    <a:cubicBezTo>
                      <a:pt x="72283" y="674793"/>
                      <a:pt x="72146" y="674793"/>
                      <a:pt x="72146" y="674793"/>
                    </a:cubicBezTo>
                    <a:cubicBezTo>
                      <a:pt x="72009" y="674793"/>
                      <a:pt x="72009" y="674793"/>
                      <a:pt x="71872" y="674930"/>
                    </a:cubicBezTo>
                    <a:cubicBezTo>
                      <a:pt x="71872" y="674930"/>
                      <a:pt x="72009" y="674930"/>
                      <a:pt x="72009" y="674930"/>
                    </a:cubicBezTo>
                    <a:cubicBezTo>
                      <a:pt x="70089" y="675616"/>
                      <a:pt x="68169" y="676439"/>
                      <a:pt x="66248" y="677399"/>
                    </a:cubicBezTo>
                    <a:cubicBezTo>
                      <a:pt x="63917" y="678634"/>
                      <a:pt x="61585" y="680005"/>
                      <a:pt x="59253" y="681514"/>
                    </a:cubicBezTo>
                    <a:cubicBezTo>
                      <a:pt x="59527" y="681377"/>
                      <a:pt x="59665" y="681240"/>
                      <a:pt x="59802" y="681240"/>
                    </a:cubicBezTo>
                    <a:cubicBezTo>
                      <a:pt x="58704" y="681925"/>
                      <a:pt x="57744" y="682748"/>
                      <a:pt x="56784" y="683572"/>
                    </a:cubicBezTo>
                    <a:cubicBezTo>
                      <a:pt x="56784" y="683572"/>
                      <a:pt x="56784" y="683572"/>
                      <a:pt x="56784" y="683572"/>
                    </a:cubicBezTo>
                    <a:lnTo>
                      <a:pt x="56784" y="683572"/>
                    </a:lnTo>
                    <a:cubicBezTo>
                      <a:pt x="56784" y="683572"/>
                      <a:pt x="56647" y="683708"/>
                      <a:pt x="56647" y="683708"/>
                    </a:cubicBezTo>
                    <a:cubicBezTo>
                      <a:pt x="56647" y="683708"/>
                      <a:pt x="56647" y="683708"/>
                      <a:pt x="56647" y="683708"/>
                    </a:cubicBezTo>
                    <a:cubicBezTo>
                      <a:pt x="55824" y="684394"/>
                      <a:pt x="55138" y="685217"/>
                      <a:pt x="54453" y="686040"/>
                    </a:cubicBezTo>
                    <a:cubicBezTo>
                      <a:pt x="54178" y="686452"/>
                      <a:pt x="53767" y="687001"/>
                      <a:pt x="53355" y="687412"/>
                    </a:cubicBezTo>
                    <a:cubicBezTo>
                      <a:pt x="53492" y="687275"/>
                      <a:pt x="53630" y="687137"/>
                      <a:pt x="53630" y="686863"/>
                    </a:cubicBezTo>
                    <a:cubicBezTo>
                      <a:pt x="52807" y="687960"/>
                      <a:pt x="52121" y="689195"/>
                      <a:pt x="51435" y="690566"/>
                    </a:cubicBezTo>
                    <a:cubicBezTo>
                      <a:pt x="50886" y="691664"/>
                      <a:pt x="50475" y="692761"/>
                      <a:pt x="50063" y="693859"/>
                    </a:cubicBezTo>
                    <a:cubicBezTo>
                      <a:pt x="50201" y="693721"/>
                      <a:pt x="50201" y="693447"/>
                      <a:pt x="50338" y="693310"/>
                    </a:cubicBezTo>
                    <a:cubicBezTo>
                      <a:pt x="50201" y="693859"/>
                      <a:pt x="49926" y="694544"/>
                      <a:pt x="49789" y="695230"/>
                    </a:cubicBezTo>
                    <a:cubicBezTo>
                      <a:pt x="49652" y="695641"/>
                      <a:pt x="49652" y="696190"/>
                      <a:pt x="49515" y="696739"/>
                    </a:cubicBezTo>
                    <a:cubicBezTo>
                      <a:pt x="49515" y="696739"/>
                      <a:pt x="49515" y="696601"/>
                      <a:pt x="49515" y="696601"/>
                    </a:cubicBezTo>
                    <a:cubicBezTo>
                      <a:pt x="49378" y="697562"/>
                      <a:pt x="49378" y="698659"/>
                      <a:pt x="49515" y="699619"/>
                    </a:cubicBezTo>
                    <a:cubicBezTo>
                      <a:pt x="49515" y="699619"/>
                      <a:pt x="49515" y="699619"/>
                      <a:pt x="49515" y="699482"/>
                    </a:cubicBezTo>
                    <a:cubicBezTo>
                      <a:pt x="49652" y="700168"/>
                      <a:pt x="49652" y="700717"/>
                      <a:pt x="49789" y="701402"/>
                    </a:cubicBezTo>
                    <a:cubicBezTo>
                      <a:pt x="50063" y="702637"/>
                      <a:pt x="50338" y="703734"/>
                      <a:pt x="50612" y="704831"/>
                    </a:cubicBezTo>
                    <a:cubicBezTo>
                      <a:pt x="50612" y="704694"/>
                      <a:pt x="50612" y="704694"/>
                      <a:pt x="50475" y="704557"/>
                    </a:cubicBezTo>
                    <a:cubicBezTo>
                      <a:pt x="51161" y="706477"/>
                      <a:pt x="51846" y="708260"/>
                      <a:pt x="52669" y="710043"/>
                    </a:cubicBezTo>
                    <a:cubicBezTo>
                      <a:pt x="53355" y="711278"/>
                      <a:pt x="54041" y="712375"/>
                      <a:pt x="54727" y="713472"/>
                    </a:cubicBezTo>
                    <a:cubicBezTo>
                      <a:pt x="54590" y="713335"/>
                      <a:pt x="54453" y="713198"/>
                      <a:pt x="54453" y="713061"/>
                    </a:cubicBezTo>
                    <a:cubicBezTo>
                      <a:pt x="55275" y="714158"/>
                      <a:pt x="56098" y="715118"/>
                      <a:pt x="56784" y="716078"/>
                    </a:cubicBezTo>
                    <a:cubicBezTo>
                      <a:pt x="56784" y="716078"/>
                      <a:pt x="56647" y="715941"/>
                      <a:pt x="56647" y="715941"/>
                    </a:cubicBezTo>
                    <a:cubicBezTo>
                      <a:pt x="56647" y="715941"/>
                      <a:pt x="56784" y="716078"/>
                      <a:pt x="56784" y="716078"/>
                    </a:cubicBezTo>
                    <a:cubicBezTo>
                      <a:pt x="56921" y="716215"/>
                      <a:pt x="56921" y="716215"/>
                      <a:pt x="57059" y="716353"/>
                    </a:cubicBezTo>
                    <a:cubicBezTo>
                      <a:pt x="57059" y="716353"/>
                      <a:pt x="56921" y="716215"/>
                      <a:pt x="56921" y="716215"/>
                    </a:cubicBezTo>
                    <a:cubicBezTo>
                      <a:pt x="58704" y="718136"/>
                      <a:pt x="60625" y="720056"/>
                      <a:pt x="62545" y="721839"/>
                    </a:cubicBezTo>
                    <a:cubicBezTo>
                      <a:pt x="62545" y="721839"/>
                      <a:pt x="62545" y="721839"/>
                      <a:pt x="62408" y="721702"/>
                    </a:cubicBezTo>
                    <a:cubicBezTo>
                      <a:pt x="65837" y="724720"/>
                      <a:pt x="69266" y="727462"/>
                      <a:pt x="72969" y="730069"/>
                    </a:cubicBezTo>
                    <a:cubicBezTo>
                      <a:pt x="76947" y="732675"/>
                      <a:pt x="81062" y="735007"/>
                      <a:pt x="85176" y="737201"/>
                    </a:cubicBezTo>
                    <a:cubicBezTo>
                      <a:pt x="91623" y="740493"/>
                      <a:pt x="98207" y="743236"/>
                      <a:pt x="105065" y="745705"/>
                    </a:cubicBezTo>
                    <a:cubicBezTo>
                      <a:pt x="104790" y="745705"/>
                      <a:pt x="104653" y="745568"/>
                      <a:pt x="104516" y="745568"/>
                    </a:cubicBezTo>
                    <a:cubicBezTo>
                      <a:pt x="113980" y="748859"/>
                      <a:pt x="123444" y="751465"/>
                      <a:pt x="133182" y="753523"/>
                    </a:cubicBezTo>
                    <a:cubicBezTo>
                      <a:pt x="133045" y="753523"/>
                      <a:pt x="132771" y="753386"/>
                      <a:pt x="132634" y="753386"/>
                    </a:cubicBezTo>
                    <a:cubicBezTo>
                      <a:pt x="138257" y="754483"/>
                      <a:pt x="144018" y="755581"/>
                      <a:pt x="149642" y="756403"/>
                    </a:cubicBezTo>
                    <a:cubicBezTo>
                      <a:pt x="158831" y="755855"/>
                      <a:pt x="168158" y="755169"/>
                      <a:pt x="177485" y="754620"/>
                    </a:cubicBezTo>
                    <a:cubicBezTo>
                      <a:pt x="177485" y="754620"/>
                      <a:pt x="177348" y="754620"/>
                      <a:pt x="177348" y="754620"/>
                    </a:cubicBezTo>
                    <a:cubicBezTo>
                      <a:pt x="188321" y="753797"/>
                      <a:pt x="199156" y="753111"/>
                      <a:pt x="210129" y="752288"/>
                    </a:cubicBezTo>
                    <a:cubicBezTo>
                      <a:pt x="219045" y="751603"/>
                      <a:pt x="227823" y="750780"/>
                      <a:pt x="236738" y="750094"/>
                    </a:cubicBezTo>
                    <a:cubicBezTo>
                      <a:pt x="245654" y="749271"/>
                      <a:pt x="254569" y="748448"/>
                      <a:pt x="263622" y="747625"/>
                    </a:cubicBezTo>
                    <a:cubicBezTo>
                      <a:pt x="269931" y="746939"/>
                      <a:pt x="276240" y="746391"/>
                      <a:pt x="282687" y="745705"/>
                    </a:cubicBezTo>
                    <a:cubicBezTo>
                      <a:pt x="286527" y="745294"/>
                      <a:pt x="290368" y="745019"/>
                      <a:pt x="294071" y="744607"/>
                    </a:cubicBezTo>
                    <a:cubicBezTo>
                      <a:pt x="296814" y="744333"/>
                      <a:pt x="299695" y="744196"/>
                      <a:pt x="302438" y="744059"/>
                    </a:cubicBezTo>
                    <a:cubicBezTo>
                      <a:pt x="306827" y="743785"/>
                      <a:pt x="311216" y="744333"/>
                      <a:pt x="315605" y="744470"/>
                    </a:cubicBezTo>
                    <a:cubicBezTo>
                      <a:pt x="317663" y="744607"/>
                      <a:pt x="319720" y="745979"/>
                      <a:pt x="319857" y="748174"/>
                    </a:cubicBezTo>
                    <a:cubicBezTo>
                      <a:pt x="319994" y="750231"/>
                      <a:pt x="320131" y="752288"/>
                      <a:pt x="318623" y="753934"/>
                    </a:cubicBezTo>
                    <a:cubicBezTo>
                      <a:pt x="316565" y="755992"/>
                      <a:pt x="313959" y="756540"/>
                      <a:pt x="311353" y="757089"/>
                    </a:cubicBezTo>
                    <a:cubicBezTo>
                      <a:pt x="311353" y="757089"/>
                      <a:pt x="311353" y="757089"/>
                      <a:pt x="311490" y="757089"/>
                    </a:cubicBezTo>
                    <a:cubicBezTo>
                      <a:pt x="307924" y="757775"/>
                      <a:pt x="304358" y="758598"/>
                      <a:pt x="300792" y="759146"/>
                    </a:cubicBezTo>
                    <a:cubicBezTo>
                      <a:pt x="298872" y="759421"/>
                      <a:pt x="297089" y="759695"/>
                      <a:pt x="295306" y="759969"/>
                    </a:cubicBezTo>
                    <a:cubicBezTo>
                      <a:pt x="291602" y="760518"/>
                      <a:pt x="287762" y="761067"/>
                      <a:pt x="284058" y="761615"/>
                    </a:cubicBezTo>
                    <a:cubicBezTo>
                      <a:pt x="276789" y="762575"/>
                      <a:pt x="269519" y="763673"/>
                      <a:pt x="262250" y="764496"/>
                    </a:cubicBezTo>
                    <a:cubicBezTo>
                      <a:pt x="257586" y="765044"/>
                      <a:pt x="252923" y="765593"/>
                      <a:pt x="248260" y="766142"/>
                    </a:cubicBezTo>
                    <a:cubicBezTo>
                      <a:pt x="245791" y="766416"/>
                      <a:pt x="243185" y="766553"/>
                      <a:pt x="240716" y="766827"/>
                    </a:cubicBezTo>
                    <a:cubicBezTo>
                      <a:pt x="235641" y="767239"/>
                      <a:pt x="230566" y="767513"/>
                      <a:pt x="225491" y="767925"/>
                    </a:cubicBezTo>
                    <a:cubicBezTo>
                      <a:pt x="220279" y="768336"/>
                      <a:pt x="214930" y="768473"/>
                      <a:pt x="209718" y="768610"/>
                    </a:cubicBezTo>
                    <a:cubicBezTo>
                      <a:pt x="190378" y="769159"/>
                      <a:pt x="170901" y="768199"/>
                      <a:pt x="151699" y="765593"/>
                    </a:cubicBezTo>
                    <a:cubicBezTo>
                      <a:pt x="148270" y="765868"/>
                      <a:pt x="144841" y="766004"/>
                      <a:pt x="141549" y="766279"/>
                    </a:cubicBezTo>
                    <a:cubicBezTo>
                      <a:pt x="141823" y="766279"/>
                      <a:pt x="141961" y="766279"/>
                      <a:pt x="142235" y="766279"/>
                    </a:cubicBezTo>
                    <a:cubicBezTo>
                      <a:pt x="128107" y="767376"/>
                      <a:pt x="113843" y="768336"/>
                      <a:pt x="99715" y="769708"/>
                    </a:cubicBezTo>
                    <a:cubicBezTo>
                      <a:pt x="96698" y="769982"/>
                      <a:pt x="93680" y="770256"/>
                      <a:pt x="90663" y="770531"/>
                    </a:cubicBezTo>
                    <a:cubicBezTo>
                      <a:pt x="89291" y="770668"/>
                      <a:pt x="88057" y="770805"/>
                      <a:pt x="86685" y="770942"/>
                    </a:cubicBezTo>
                    <a:cubicBezTo>
                      <a:pt x="84079" y="771217"/>
                      <a:pt x="81610" y="771628"/>
                      <a:pt x="79004" y="771902"/>
                    </a:cubicBezTo>
                    <a:cubicBezTo>
                      <a:pt x="76124" y="772314"/>
                      <a:pt x="73243" y="772588"/>
                      <a:pt x="70363" y="773137"/>
                    </a:cubicBezTo>
                    <a:cubicBezTo>
                      <a:pt x="65700" y="773960"/>
                      <a:pt x="61036" y="774783"/>
                      <a:pt x="56373" y="775743"/>
                    </a:cubicBezTo>
                    <a:cubicBezTo>
                      <a:pt x="56647" y="775743"/>
                      <a:pt x="56784" y="775606"/>
                      <a:pt x="57059" y="775606"/>
                    </a:cubicBezTo>
                    <a:cubicBezTo>
                      <a:pt x="55824" y="775880"/>
                      <a:pt x="54727" y="776155"/>
                      <a:pt x="53492" y="776429"/>
                    </a:cubicBezTo>
                    <a:cubicBezTo>
                      <a:pt x="52258" y="776840"/>
                      <a:pt x="51024" y="777252"/>
                      <a:pt x="49926" y="777800"/>
                    </a:cubicBezTo>
                    <a:cubicBezTo>
                      <a:pt x="49926" y="777800"/>
                      <a:pt x="50063" y="777800"/>
                      <a:pt x="50063" y="777663"/>
                    </a:cubicBezTo>
                    <a:cubicBezTo>
                      <a:pt x="49926" y="777800"/>
                      <a:pt x="49789" y="777800"/>
                      <a:pt x="49652" y="777937"/>
                    </a:cubicBezTo>
                    <a:cubicBezTo>
                      <a:pt x="49652" y="777937"/>
                      <a:pt x="49652" y="777937"/>
                      <a:pt x="49515" y="777937"/>
                    </a:cubicBezTo>
                    <a:cubicBezTo>
                      <a:pt x="49515" y="777937"/>
                      <a:pt x="49515" y="777937"/>
                      <a:pt x="49515" y="777937"/>
                    </a:cubicBezTo>
                    <a:cubicBezTo>
                      <a:pt x="48280" y="778623"/>
                      <a:pt x="47183" y="779172"/>
                      <a:pt x="46086" y="779995"/>
                    </a:cubicBezTo>
                    <a:cubicBezTo>
                      <a:pt x="46223" y="779858"/>
                      <a:pt x="46360" y="779720"/>
                      <a:pt x="46497" y="779720"/>
                    </a:cubicBezTo>
                    <a:cubicBezTo>
                      <a:pt x="46086" y="780132"/>
                      <a:pt x="45537" y="780543"/>
                      <a:pt x="45126" y="780818"/>
                    </a:cubicBezTo>
                    <a:cubicBezTo>
                      <a:pt x="44851" y="781092"/>
                      <a:pt x="44577" y="781504"/>
                      <a:pt x="44303" y="781778"/>
                    </a:cubicBezTo>
                    <a:cubicBezTo>
                      <a:pt x="44028" y="782189"/>
                      <a:pt x="43754" y="782601"/>
                      <a:pt x="43480" y="783013"/>
                    </a:cubicBezTo>
                    <a:cubicBezTo>
                      <a:pt x="43205" y="783424"/>
                      <a:pt x="42931" y="783972"/>
                      <a:pt x="42657" y="784384"/>
                    </a:cubicBezTo>
                    <a:cubicBezTo>
                      <a:pt x="42520" y="784795"/>
                      <a:pt x="42245" y="785344"/>
                      <a:pt x="42108" y="785755"/>
                    </a:cubicBezTo>
                    <a:cubicBezTo>
                      <a:pt x="41971" y="786304"/>
                      <a:pt x="41834" y="786716"/>
                      <a:pt x="41697" y="787264"/>
                    </a:cubicBezTo>
                    <a:cubicBezTo>
                      <a:pt x="41559" y="787813"/>
                      <a:pt x="41559" y="788224"/>
                      <a:pt x="41422" y="788773"/>
                    </a:cubicBezTo>
                    <a:cubicBezTo>
                      <a:pt x="41422" y="789322"/>
                      <a:pt x="41422" y="789871"/>
                      <a:pt x="41422" y="790419"/>
                    </a:cubicBezTo>
                    <a:cubicBezTo>
                      <a:pt x="41559" y="790968"/>
                      <a:pt x="41559" y="791379"/>
                      <a:pt x="41697" y="791928"/>
                    </a:cubicBezTo>
                    <a:cubicBezTo>
                      <a:pt x="41834" y="792476"/>
                      <a:pt x="42108" y="793162"/>
                      <a:pt x="42245" y="793848"/>
                    </a:cubicBezTo>
                    <a:cubicBezTo>
                      <a:pt x="42520" y="794397"/>
                      <a:pt x="42657" y="794945"/>
                      <a:pt x="42931" y="795494"/>
                    </a:cubicBezTo>
                    <a:cubicBezTo>
                      <a:pt x="43205" y="796042"/>
                      <a:pt x="43480" y="796591"/>
                      <a:pt x="43891" y="797140"/>
                    </a:cubicBezTo>
                    <a:cubicBezTo>
                      <a:pt x="44577" y="798100"/>
                      <a:pt x="45263" y="799197"/>
                      <a:pt x="46086" y="800158"/>
                    </a:cubicBezTo>
                    <a:cubicBezTo>
                      <a:pt x="46086" y="800158"/>
                      <a:pt x="45949" y="800020"/>
                      <a:pt x="45949" y="800020"/>
                    </a:cubicBezTo>
                    <a:cubicBezTo>
                      <a:pt x="46086" y="800158"/>
                      <a:pt x="46086" y="800158"/>
                      <a:pt x="46223" y="800294"/>
                    </a:cubicBezTo>
                    <a:cubicBezTo>
                      <a:pt x="46223" y="800294"/>
                      <a:pt x="46360" y="800432"/>
                      <a:pt x="46360" y="800432"/>
                    </a:cubicBezTo>
                    <a:cubicBezTo>
                      <a:pt x="46360" y="800432"/>
                      <a:pt x="46360" y="800432"/>
                      <a:pt x="46360" y="800432"/>
                    </a:cubicBezTo>
                    <a:cubicBezTo>
                      <a:pt x="47320" y="801392"/>
                      <a:pt x="48280" y="802489"/>
                      <a:pt x="49240" y="803312"/>
                    </a:cubicBezTo>
                    <a:cubicBezTo>
                      <a:pt x="51435" y="805232"/>
                      <a:pt x="53767" y="807016"/>
                      <a:pt x="56098" y="808661"/>
                    </a:cubicBezTo>
                    <a:cubicBezTo>
                      <a:pt x="59253" y="810719"/>
                      <a:pt x="62682" y="812639"/>
                      <a:pt x="65974" y="814285"/>
                    </a:cubicBezTo>
                    <a:cubicBezTo>
                      <a:pt x="65974" y="814285"/>
                      <a:pt x="65974" y="814285"/>
                      <a:pt x="65837" y="814285"/>
                    </a:cubicBezTo>
                    <a:cubicBezTo>
                      <a:pt x="65837" y="814285"/>
                      <a:pt x="65974" y="814285"/>
                      <a:pt x="65974" y="814422"/>
                    </a:cubicBezTo>
                    <a:cubicBezTo>
                      <a:pt x="66111" y="814422"/>
                      <a:pt x="66248" y="814559"/>
                      <a:pt x="66385" y="814559"/>
                    </a:cubicBezTo>
                    <a:cubicBezTo>
                      <a:pt x="66248" y="814559"/>
                      <a:pt x="66248" y="814422"/>
                      <a:pt x="66111" y="814422"/>
                    </a:cubicBezTo>
                    <a:cubicBezTo>
                      <a:pt x="71598" y="817028"/>
                      <a:pt x="77084" y="819360"/>
                      <a:pt x="82845" y="821417"/>
                    </a:cubicBezTo>
                    <a:lnTo>
                      <a:pt x="82845" y="821417"/>
                    </a:lnTo>
                    <a:cubicBezTo>
                      <a:pt x="82845" y="821417"/>
                      <a:pt x="82845" y="821417"/>
                      <a:pt x="82845" y="821417"/>
                    </a:cubicBezTo>
                    <a:cubicBezTo>
                      <a:pt x="82982" y="821417"/>
                      <a:pt x="83256" y="821554"/>
                      <a:pt x="83393" y="821554"/>
                    </a:cubicBezTo>
                    <a:cubicBezTo>
                      <a:pt x="83393" y="821554"/>
                      <a:pt x="83256" y="821554"/>
                      <a:pt x="83256" y="821554"/>
                    </a:cubicBezTo>
                    <a:cubicBezTo>
                      <a:pt x="89977" y="823749"/>
                      <a:pt x="96698" y="825806"/>
                      <a:pt x="103556" y="827315"/>
                    </a:cubicBezTo>
                    <a:cubicBezTo>
                      <a:pt x="107671" y="828275"/>
                      <a:pt x="111785" y="829235"/>
                      <a:pt x="115900" y="830195"/>
                    </a:cubicBezTo>
                    <a:cubicBezTo>
                      <a:pt x="115763" y="830195"/>
                      <a:pt x="115626" y="830195"/>
                      <a:pt x="115626" y="830195"/>
                    </a:cubicBezTo>
                    <a:cubicBezTo>
                      <a:pt x="115763" y="830195"/>
                      <a:pt x="115900" y="830195"/>
                      <a:pt x="116175" y="830332"/>
                    </a:cubicBezTo>
                    <a:cubicBezTo>
                      <a:pt x="116175" y="830332"/>
                      <a:pt x="116175" y="830332"/>
                      <a:pt x="116312" y="830332"/>
                    </a:cubicBezTo>
                    <a:cubicBezTo>
                      <a:pt x="116312" y="830332"/>
                      <a:pt x="116312" y="830332"/>
                      <a:pt x="116175" y="830332"/>
                    </a:cubicBezTo>
                    <a:cubicBezTo>
                      <a:pt x="119329" y="830881"/>
                      <a:pt x="122484" y="831430"/>
                      <a:pt x="125776" y="831978"/>
                    </a:cubicBezTo>
                    <a:cubicBezTo>
                      <a:pt x="128107" y="832390"/>
                      <a:pt x="130439" y="832939"/>
                      <a:pt x="132908" y="833076"/>
                    </a:cubicBezTo>
                    <a:cubicBezTo>
                      <a:pt x="139903" y="833761"/>
                      <a:pt x="146761" y="834448"/>
                      <a:pt x="153756" y="835133"/>
                    </a:cubicBezTo>
                    <a:cubicBezTo>
                      <a:pt x="153756" y="835133"/>
                      <a:pt x="153756" y="835133"/>
                      <a:pt x="153619" y="835133"/>
                    </a:cubicBezTo>
                    <a:cubicBezTo>
                      <a:pt x="153619" y="835133"/>
                      <a:pt x="153756" y="835133"/>
                      <a:pt x="153756" y="835133"/>
                    </a:cubicBezTo>
                    <a:cubicBezTo>
                      <a:pt x="153894" y="835133"/>
                      <a:pt x="154031" y="835133"/>
                      <a:pt x="154168" y="835133"/>
                    </a:cubicBezTo>
                    <a:cubicBezTo>
                      <a:pt x="154168" y="835133"/>
                      <a:pt x="154031" y="835133"/>
                      <a:pt x="154031" y="835133"/>
                    </a:cubicBezTo>
                    <a:cubicBezTo>
                      <a:pt x="158283" y="835407"/>
                      <a:pt x="162535" y="835545"/>
                      <a:pt x="166787" y="835819"/>
                    </a:cubicBezTo>
                    <a:cubicBezTo>
                      <a:pt x="185303" y="833899"/>
                      <a:pt x="203683" y="831704"/>
                      <a:pt x="222199" y="828961"/>
                    </a:cubicBezTo>
                    <a:cubicBezTo>
                      <a:pt x="233995" y="827178"/>
                      <a:pt x="245654" y="825258"/>
                      <a:pt x="257312" y="823474"/>
                    </a:cubicBezTo>
                    <a:cubicBezTo>
                      <a:pt x="263210" y="822514"/>
                      <a:pt x="269108" y="821554"/>
                      <a:pt x="275006" y="820868"/>
                    </a:cubicBezTo>
                    <a:cubicBezTo>
                      <a:pt x="284744" y="819497"/>
                      <a:pt x="294345" y="817988"/>
                      <a:pt x="304084" y="817303"/>
                    </a:cubicBezTo>
                    <a:cubicBezTo>
                      <a:pt x="304084" y="817303"/>
                      <a:pt x="304084" y="817303"/>
                      <a:pt x="303947" y="817303"/>
                    </a:cubicBezTo>
                    <a:cubicBezTo>
                      <a:pt x="304084" y="817303"/>
                      <a:pt x="304084" y="817303"/>
                      <a:pt x="304221" y="817303"/>
                    </a:cubicBezTo>
                    <a:cubicBezTo>
                      <a:pt x="304358" y="817303"/>
                      <a:pt x="304358" y="817303"/>
                      <a:pt x="304495" y="817303"/>
                    </a:cubicBezTo>
                    <a:cubicBezTo>
                      <a:pt x="304495" y="817303"/>
                      <a:pt x="304358" y="817303"/>
                      <a:pt x="304358" y="817303"/>
                    </a:cubicBezTo>
                    <a:cubicBezTo>
                      <a:pt x="306278" y="817028"/>
                      <a:pt x="308061" y="816754"/>
                      <a:pt x="309982" y="816616"/>
                    </a:cubicBezTo>
                    <a:cubicBezTo>
                      <a:pt x="311628" y="816616"/>
                      <a:pt x="313411" y="816479"/>
                      <a:pt x="315057" y="817028"/>
                    </a:cubicBezTo>
                    <a:cubicBezTo>
                      <a:pt x="316154" y="817439"/>
                      <a:pt x="317388" y="817851"/>
                      <a:pt x="318211" y="818948"/>
                    </a:cubicBezTo>
                    <a:cubicBezTo>
                      <a:pt x="319034" y="820045"/>
                      <a:pt x="319446" y="821143"/>
                      <a:pt x="319857" y="822377"/>
                    </a:cubicBezTo>
                    <a:cubicBezTo>
                      <a:pt x="320543" y="824297"/>
                      <a:pt x="319446" y="826355"/>
                      <a:pt x="317800" y="827315"/>
                    </a:cubicBezTo>
                    <a:cubicBezTo>
                      <a:pt x="316702" y="828001"/>
                      <a:pt x="315331" y="828961"/>
                      <a:pt x="314096" y="829510"/>
                    </a:cubicBezTo>
                    <a:cubicBezTo>
                      <a:pt x="312451" y="830195"/>
                      <a:pt x="310942" y="830607"/>
                      <a:pt x="309159" y="831293"/>
                    </a:cubicBezTo>
                    <a:cubicBezTo>
                      <a:pt x="307513" y="831704"/>
                      <a:pt x="305867" y="832253"/>
                      <a:pt x="304221" y="832664"/>
                    </a:cubicBezTo>
                    <a:cubicBezTo>
                      <a:pt x="301066" y="833624"/>
                      <a:pt x="297912" y="834310"/>
                      <a:pt x="294894" y="834996"/>
                    </a:cubicBezTo>
                    <a:cubicBezTo>
                      <a:pt x="287762" y="836779"/>
                      <a:pt x="280492" y="838288"/>
                      <a:pt x="273360" y="839659"/>
                    </a:cubicBezTo>
                    <a:cubicBezTo>
                      <a:pt x="272263" y="839934"/>
                      <a:pt x="271165" y="840071"/>
                      <a:pt x="270068" y="840208"/>
                    </a:cubicBezTo>
                    <a:cubicBezTo>
                      <a:pt x="271303" y="840345"/>
                      <a:pt x="272537" y="840619"/>
                      <a:pt x="273771" y="840757"/>
                    </a:cubicBezTo>
                    <a:cubicBezTo>
                      <a:pt x="280904" y="841991"/>
                      <a:pt x="288173" y="843363"/>
                      <a:pt x="294757" y="846792"/>
                    </a:cubicBezTo>
                    <a:cubicBezTo>
                      <a:pt x="296814" y="847889"/>
                      <a:pt x="299009" y="849123"/>
                      <a:pt x="300655" y="850906"/>
                    </a:cubicBezTo>
                    <a:cubicBezTo>
                      <a:pt x="301341" y="851593"/>
                      <a:pt x="301889" y="852278"/>
                      <a:pt x="302301" y="853238"/>
                    </a:cubicBezTo>
                    <a:cubicBezTo>
                      <a:pt x="302712" y="853924"/>
                      <a:pt x="302986" y="854747"/>
                      <a:pt x="303261" y="855433"/>
                    </a:cubicBezTo>
                    <a:cubicBezTo>
                      <a:pt x="303398" y="856256"/>
                      <a:pt x="303535" y="857079"/>
                      <a:pt x="303672" y="858039"/>
                    </a:cubicBezTo>
                    <a:cubicBezTo>
                      <a:pt x="303947" y="859959"/>
                      <a:pt x="303535" y="862154"/>
                      <a:pt x="302712" y="864074"/>
                    </a:cubicBezTo>
                    <a:cubicBezTo>
                      <a:pt x="302301" y="865034"/>
                      <a:pt x="301752" y="865857"/>
                      <a:pt x="301203" y="866680"/>
                    </a:cubicBezTo>
                    <a:cubicBezTo>
                      <a:pt x="300380" y="867777"/>
                      <a:pt x="299557" y="869012"/>
                      <a:pt x="298597" y="870109"/>
                    </a:cubicBezTo>
                    <a:cubicBezTo>
                      <a:pt x="296403" y="872303"/>
                      <a:pt x="294208" y="874224"/>
                      <a:pt x="291602" y="875870"/>
                    </a:cubicBezTo>
                    <a:cubicBezTo>
                      <a:pt x="289270" y="877378"/>
                      <a:pt x="287076" y="878887"/>
                      <a:pt x="284744" y="880259"/>
                    </a:cubicBezTo>
                    <a:cubicBezTo>
                      <a:pt x="282138" y="882042"/>
                      <a:pt x="279258" y="883688"/>
                      <a:pt x="276652" y="885334"/>
                    </a:cubicBezTo>
                    <a:cubicBezTo>
                      <a:pt x="273771" y="887117"/>
                      <a:pt x="270754" y="888763"/>
                      <a:pt x="267736" y="890409"/>
                    </a:cubicBezTo>
                    <a:cubicBezTo>
                      <a:pt x="264307" y="892329"/>
                      <a:pt x="260878" y="894112"/>
                      <a:pt x="257449" y="896032"/>
                    </a:cubicBezTo>
                    <a:cubicBezTo>
                      <a:pt x="254020" y="897952"/>
                      <a:pt x="250454" y="899461"/>
                      <a:pt x="247025" y="901107"/>
                    </a:cubicBezTo>
                    <a:cubicBezTo>
                      <a:pt x="244145" y="902479"/>
                      <a:pt x="241264" y="903713"/>
                      <a:pt x="238247" y="904948"/>
                    </a:cubicBezTo>
                    <a:cubicBezTo>
                      <a:pt x="235092" y="906182"/>
                      <a:pt x="231938" y="907554"/>
                      <a:pt x="228783" y="908651"/>
                    </a:cubicBezTo>
                    <a:cubicBezTo>
                      <a:pt x="225354" y="910022"/>
                      <a:pt x="221925" y="911394"/>
                      <a:pt x="218359" y="912628"/>
                    </a:cubicBezTo>
                    <a:cubicBezTo>
                      <a:pt x="214244" y="914000"/>
                      <a:pt x="210266" y="915372"/>
                      <a:pt x="206151" y="916744"/>
                    </a:cubicBezTo>
                    <a:cubicBezTo>
                      <a:pt x="203545" y="917703"/>
                      <a:pt x="201077" y="918389"/>
                      <a:pt x="198471" y="919212"/>
                    </a:cubicBezTo>
                    <a:cubicBezTo>
                      <a:pt x="196002" y="919898"/>
                      <a:pt x="193533" y="920584"/>
                      <a:pt x="191201" y="921407"/>
                    </a:cubicBezTo>
                    <a:cubicBezTo>
                      <a:pt x="189829" y="921818"/>
                      <a:pt x="188595" y="922230"/>
                      <a:pt x="187223" y="922504"/>
                    </a:cubicBezTo>
                    <a:cubicBezTo>
                      <a:pt x="180640" y="924150"/>
                      <a:pt x="174056" y="925933"/>
                      <a:pt x="167335" y="927305"/>
                    </a:cubicBezTo>
                    <a:cubicBezTo>
                      <a:pt x="162809" y="928265"/>
                      <a:pt x="158145" y="929088"/>
                      <a:pt x="153619" y="930048"/>
                    </a:cubicBezTo>
                    <a:cubicBezTo>
                      <a:pt x="150739" y="930596"/>
                      <a:pt x="147721" y="931008"/>
                      <a:pt x="144841" y="931419"/>
                    </a:cubicBezTo>
                    <a:cubicBezTo>
                      <a:pt x="140726" y="931968"/>
                      <a:pt x="136749" y="932517"/>
                      <a:pt x="132634" y="933065"/>
                    </a:cubicBezTo>
                    <a:cubicBezTo>
                      <a:pt x="128519" y="933614"/>
                      <a:pt x="124541" y="933889"/>
                      <a:pt x="120426" y="934163"/>
                    </a:cubicBezTo>
                    <a:cubicBezTo>
                      <a:pt x="115214" y="934574"/>
                      <a:pt x="110002" y="934711"/>
                      <a:pt x="104927" y="934848"/>
                    </a:cubicBezTo>
                    <a:cubicBezTo>
                      <a:pt x="103693" y="934848"/>
                      <a:pt x="102321" y="934848"/>
                      <a:pt x="101087" y="934848"/>
                    </a:cubicBezTo>
                    <a:cubicBezTo>
                      <a:pt x="81747" y="935260"/>
                      <a:pt x="63505" y="932517"/>
                      <a:pt x="45811" y="92771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9" name="任意多边形: 形状 348"/>
              <p:cNvSpPr/>
              <p:nvPr>
                <p:custDataLst>
                  <p:tags r:id="rId189"/>
                </p:custDataLst>
              </p:nvPr>
            </p:nvSpPr>
            <p:spPr>
              <a:xfrm>
                <a:off x="2017168" y="4411870"/>
                <a:ext cx="500072" cy="678554"/>
              </a:xfrm>
              <a:custGeom>
                <a:avLst/>
                <a:gdLst>
                  <a:gd name="connsiteX0" fmla="*/ 64982 w 500072"/>
                  <a:gd name="connsiteY0" fmla="*/ 83411 h 678554"/>
                  <a:gd name="connsiteX1" fmla="*/ 64433 w 500072"/>
                  <a:gd name="connsiteY1" fmla="*/ 83411 h 678554"/>
                  <a:gd name="connsiteX2" fmla="*/ 81715 w 500072"/>
                  <a:gd name="connsiteY2" fmla="*/ 81765 h 678554"/>
                  <a:gd name="connsiteX3" fmla="*/ 94197 w 500072"/>
                  <a:gd name="connsiteY3" fmla="*/ 80119 h 678554"/>
                  <a:gd name="connsiteX4" fmla="*/ 105581 w 500072"/>
                  <a:gd name="connsiteY4" fmla="*/ 78199 h 678554"/>
                  <a:gd name="connsiteX5" fmla="*/ 133836 w 500072"/>
                  <a:gd name="connsiteY5" fmla="*/ 73399 h 678554"/>
                  <a:gd name="connsiteX6" fmla="*/ 155507 w 500072"/>
                  <a:gd name="connsiteY6" fmla="*/ 68872 h 678554"/>
                  <a:gd name="connsiteX7" fmla="*/ 169772 w 500072"/>
                  <a:gd name="connsiteY7" fmla="*/ 65855 h 678554"/>
                  <a:gd name="connsiteX8" fmla="*/ 176219 w 500072"/>
                  <a:gd name="connsiteY8" fmla="*/ 64483 h 678554"/>
                  <a:gd name="connsiteX9" fmla="*/ 199810 w 500072"/>
                  <a:gd name="connsiteY9" fmla="*/ 58997 h 678554"/>
                  <a:gd name="connsiteX10" fmla="*/ 217915 w 500072"/>
                  <a:gd name="connsiteY10" fmla="*/ 54745 h 678554"/>
                  <a:gd name="connsiteX11" fmla="*/ 245347 w 500072"/>
                  <a:gd name="connsiteY11" fmla="*/ 47750 h 678554"/>
                  <a:gd name="connsiteX12" fmla="*/ 262767 w 500072"/>
                  <a:gd name="connsiteY12" fmla="*/ 42949 h 678554"/>
                  <a:gd name="connsiteX13" fmla="*/ 270859 w 500072"/>
                  <a:gd name="connsiteY13" fmla="*/ 40617 h 678554"/>
                  <a:gd name="connsiteX14" fmla="*/ 267842 w 500072"/>
                  <a:gd name="connsiteY14" fmla="*/ 37051 h 678554"/>
                  <a:gd name="connsiteX15" fmla="*/ 267979 w 500072"/>
                  <a:gd name="connsiteY15" fmla="*/ 37188 h 678554"/>
                  <a:gd name="connsiteX16" fmla="*/ 260846 w 500072"/>
                  <a:gd name="connsiteY16" fmla="*/ 30056 h 678554"/>
                  <a:gd name="connsiteX17" fmla="*/ 260984 w 500072"/>
                  <a:gd name="connsiteY17" fmla="*/ 30056 h 678554"/>
                  <a:gd name="connsiteX18" fmla="*/ 260709 w 500072"/>
                  <a:gd name="connsiteY18" fmla="*/ 29782 h 678554"/>
                  <a:gd name="connsiteX19" fmla="*/ 260572 w 500072"/>
                  <a:gd name="connsiteY19" fmla="*/ 29645 h 678554"/>
                  <a:gd name="connsiteX20" fmla="*/ 260572 w 500072"/>
                  <a:gd name="connsiteY20" fmla="*/ 29645 h 678554"/>
                  <a:gd name="connsiteX21" fmla="*/ 255497 w 500072"/>
                  <a:gd name="connsiteY21" fmla="*/ 25530 h 678554"/>
                  <a:gd name="connsiteX22" fmla="*/ 255634 w 500072"/>
                  <a:gd name="connsiteY22" fmla="*/ 25530 h 678554"/>
                  <a:gd name="connsiteX23" fmla="*/ 255497 w 500072"/>
                  <a:gd name="connsiteY23" fmla="*/ 25393 h 678554"/>
                  <a:gd name="connsiteX24" fmla="*/ 255360 w 500072"/>
                  <a:gd name="connsiteY24" fmla="*/ 25255 h 678554"/>
                  <a:gd name="connsiteX25" fmla="*/ 255497 w 500072"/>
                  <a:gd name="connsiteY25" fmla="*/ 25393 h 678554"/>
                  <a:gd name="connsiteX26" fmla="*/ 247679 w 500072"/>
                  <a:gd name="connsiteY26" fmla="*/ 20866 h 678554"/>
                  <a:gd name="connsiteX27" fmla="*/ 247816 w 500072"/>
                  <a:gd name="connsiteY27" fmla="*/ 20866 h 678554"/>
                  <a:gd name="connsiteX28" fmla="*/ 247542 w 500072"/>
                  <a:gd name="connsiteY28" fmla="*/ 20729 h 678554"/>
                  <a:gd name="connsiteX29" fmla="*/ 247405 w 500072"/>
                  <a:gd name="connsiteY29" fmla="*/ 20592 h 678554"/>
                  <a:gd name="connsiteX30" fmla="*/ 247405 w 500072"/>
                  <a:gd name="connsiteY30" fmla="*/ 20592 h 678554"/>
                  <a:gd name="connsiteX31" fmla="*/ 234374 w 500072"/>
                  <a:gd name="connsiteY31" fmla="*/ 15243 h 678554"/>
                  <a:gd name="connsiteX32" fmla="*/ 234512 w 500072"/>
                  <a:gd name="connsiteY32" fmla="*/ 15243 h 678554"/>
                  <a:gd name="connsiteX33" fmla="*/ 217229 w 500072"/>
                  <a:gd name="connsiteY33" fmla="*/ 10579 h 678554"/>
                  <a:gd name="connsiteX34" fmla="*/ 217367 w 500072"/>
                  <a:gd name="connsiteY34" fmla="*/ 10579 h 678554"/>
                  <a:gd name="connsiteX35" fmla="*/ 217229 w 500072"/>
                  <a:gd name="connsiteY35" fmla="*/ 10579 h 678554"/>
                  <a:gd name="connsiteX36" fmla="*/ 217092 w 500072"/>
                  <a:gd name="connsiteY36" fmla="*/ 10579 h 678554"/>
                  <a:gd name="connsiteX37" fmla="*/ 217092 w 500072"/>
                  <a:gd name="connsiteY37" fmla="*/ 10579 h 678554"/>
                  <a:gd name="connsiteX38" fmla="*/ 192266 w 500072"/>
                  <a:gd name="connsiteY38" fmla="*/ 7288 h 678554"/>
                  <a:gd name="connsiteX39" fmla="*/ 192404 w 500072"/>
                  <a:gd name="connsiteY39" fmla="*/ 7288 h 678554"/>
                  <a:gd name="connsiteX40" fmla="*/ 166480 w 500072"/>
                  <a:gd name="connsiteY40" fmla="*/ 7288 h 678554"/>
                  <a:gd name="connsiteX41" fmla="*/ 167029 w 500072"/>
                  <a:gd name="connsiteY41" fmla="*/ 7288 h 678554"/>
                  <a:gd name="connsiteX42" fmla="*/ 134248 w 500072"/>
                  <a:gd name="connsiteY42" fmla="*/ 11814 h 678554"/>
                  <a:gd name="connsiteX43" fmla="*/ 134248 w 500072"/>
                  <a:gd name="connsiteY43" fmla="*/ 11814 h 678554"/>
                  <a:gd name="connsiteX44" fmla="*/ 134110 w 500072"/>
                  <a:gd name="connsiteY44" fmla="*/ 11814 h 678554"/>
                  <a:gd name="connsiteX45" fmla="*/ 133973 w 500072"/>
                  <a:gd name="connsiteY45" fmla="*/ 11814 h 678554"/>
                  <a:gd name="connsiteX46" fmla="*/ 133973 w 500072"/>
                  <a:gd name="connsiteY46" fmla="*/ 11814 h 678554"/>
                  <a:gd name="connsiteX47" fmla="*/ 89808 w 500072"/>
                  <a:gd name="connsiteY47" fmla="*/ 24295 h 678554"/>
                  <a:gd name="connsiteX48" fmla="*/ 90219 w 500072"/>
                  <a:gd name="connsiteY48" fmla="*/ 24158 h 678554"/>
                  <a:gd name="connsiteX49" fmla="*/ 42899 w 500072"/>
                  <a:gd name="connsiteY49" fmla="*/ 44184 h 678554"/>
                  <a:gd name="connsiteX50" fmla="*/ 43311 w 500072"/>
                  <a:gd name="connsiteY50" fmla="*/ 43909 h 678554"/>
                  <a:gd name="connsiteX51" fmla="*/ 30555 w 500072"/>
                  <a:gd name="connsiteY51" fmla="*/ 50356 h 678554"/>
                  <a:gd name="connsiteX52" fmla="*/ 17387 w 500072"/>
                  <a:gd name="connsiteY52" fmla="*/ 58585 h 678554"/>
                  <a:gd name="connsiteX53" fmla="*/ 14095 w 500072"/>
                  <a:gd name="connsiteY53" fmla="*/ 61054 h 678554"/>
                  <a:gd name="connsiteX54" fmla="*/ 14507 w 500072"/>
                  <a:gd name="connsiteY54" fmla="*/ 60643 h 678554"/>
                  <a:gd name="connsiteX55" fmla="*/ 11627 w 500072"/>
                  <a:gd name="connsiteY55" fmla="*/ 63523 h 678554"/>
                  <a:gd name="connsiteX56" fmla="*/ 11901 w 500072"/>
                  <a:gd name="connsiteY56" fmla="*/ 63112 h 678554"/>
                  <a:gd name="connsiteX57" fmla="*/ 11078 w 500072"/>
                  <a:gd name="connsiteY57" fmla="*/ 64346 h 678554"/>
                  <a:gd name="connsiteX58" fmla="*/ 10255 w 500072"/>
                  <a:gd name="connsiteY58" fmla="*/ 65855 h 678554"/>
                  <a:gd name="connsiteX59" fmla="*/ 10529 w 500072"/>
                  <a:gd name="connsiteY59" fmla="*/ 65443 h 678554"/>
                  <a:gd name="connsiteX60" fmla="*/ 9158 w 500072"/>
                  <a:gd name="connsiteY60" fmla="*/ 68598 h 678554"/>
                  <a:gd name="connsiteX61" fmla="*/ 8746 w 500072"/>
                  <a:gd name="connsiteY61" fmla="*/ 70107 h 678554"/>
                  <a:gd name="connsiteX62" fmla="*/ 8609 w 500072"/>
                  <a:gd name="connsiteY62" fmla="*/ 71204 h 678554"/>
                  <a:gd name="connsiteX63" fmla="*/ 8609 w 500072"/>
                  <a:gd name="connsiteY63" fmla="*/ 72164 h 678554"/>
                  <a:gd name="connsiteX64" fmla="*/ 8746 w 500072"/>
                  <a:gd name="connsiteY64" fmla="*/ 72713 h 678554"/>
                  <a:gd name="connsiteX65" fmla="*/ 9021 w 500072"/>
                  <a:gd name="connsiteY65" fmla="*/ 73261 h 678554"/>
                  <a:gd name="connsiteX66" fmla="*/ 9843 w 500072"/>
                  <a:gd name="connsiteY66" fmla="*/ 74222 h 678554"/>
                  <a:gd name="connsiteX67" fmla="*/ 9569 w 500072"/>
                  <a:gd name="connsiteY67" fmla="*/ 73810 h 678554"/>
                  <a:gd name="connsiteX68" fmla="*/ 10392 w 500072"/>
                  <a:gd name="connsiteY68" fmla="*/ 74633 h 678554"/>
                  <a:gd name="connsiteX69" fmla="*/ 11901 w 500072"/>
                  <a:gd name="connsiteY69" fmla="*/ 75730 h 678554"/>
                  <a:gd name="connsiteX70" fmla="*/ 11901 w 500072"/>
                  <a:gd name="connsiteY70" fmla="*/ 75730 h 678554"/>
                  <a:gd name="connsiteX71" fmla="*/ 14781 w 500072"/>
                  <a:gd name="connsiteY71" fmla="*/ 77376 h 678554"/>
                  <a:gd name="connsiteX72" fmla="*/ 14370 w 500072"/>
                  <a:gd name="connsiteY72" fmla="*/ 77102 h 678554"/>
                  <a:gd name="connsiteX73" fmla="*/ 21639 w 500072"/>
                  <a:gd name="connsiteY73" fmla="*/ 80119 h 678554"/>
                  <a:gd name="connsiteX74" fmla="*/ 21091 w 500072"/>
                  <a:gd name="connsiteY74" fmla="*/ 79982 h 678554"/>
                  <a:gd name="connsiteX75" fmla="*/ 25205 w 500072"/>
                  <a:gd name="connsiteY75" fmla="*/ 81080 h 678554"/>
                  <a:gd name="connsiteX76" fmla="*/ 25068 w 500072"/>
                  <a:gd name="connsiteY76" fmla="*/ 81080 h 678554"/>
                  <a:gd name="connsiteX77" fmla="*/ 25343 w 500072"/>
                  <a:gd name="connsiteY77" fmla="*/ 81080 h 678554"/>
                  <a:gd name="connsiteX78" fmla="*/ 25617 w 500072"/>
                  <a:gd name="connsiteY78" fmla="*/ 81217 h 678554"/>
                  <a:gd name="connsiteX79" fmla="*/ 25480 w 500072"/>
                  <a:gd name="connsiteY79" fmla="*/ 81217 h 678554"/>
                  <a:gd name="connsiteX80" fmla="*/ 42213 w 500072"/>
                  <a:gd name="connsiteY80" fmla="*/ 83000 h 678554"/>
                  <a:gd name="connsiteX81" fmla="*/ 41665 w 500072"/>
                  <a:gd name="connsiteY81" fmla="*/ 83000 h 678554"/>
                  <a:gd name="connsiteX82" fmla="*/ 64982 w 500072"/>
                  <a:gd name="connsiteY82" fmla="*/ 83411 h 678554"/>
                  <a:gd name="connsiteX83" fmla="*/ 228888 w 500072"/>
                  <a:gd name="connsiteY83" fmla="*/ 375562 h 678554"/>
                  <a:gd name="connsiteX84" fmla="*/ 226968 w 500072"/>
                  <a:gd name="connsiteY84" fmla="*/ 377208 h 678554"/>
                  <a:gd name="connsiteX85" fmla="*/ 221070 w 500072"/>
                  <a:gd name="connsiteY85" fmla="*/ 382283 h 678554"/>
                  <a:gd name="connsiteX86" fmla="*/ 202553 w 500072"/>
                  <a:gd name="connsiteY86" fmla="*/ 398331 h 678554"/>
                  <a:gd name="connsiteX87" fmla="*/ 175944 w 500072"/>
                  <a:gd name="connsiteY87" fmla="*/ 421236 h 678554"/>
                  <a:gd name="connsiteX88" fmla="*/ 200633 w 500072"/>
                  <a:gd name="connsiteY88" fmla="*/ 409852 h 678554"/>
                  <a:gd name="connsiteX89" fmla="*/ 200084 w 500072"/>
                  <a:gd name="connsiteY89" fmla="*/ 410126 h 678554"/>
                  <a:gd name="connsiteX90" fmla="*/ 233689 w 500072"/>
                  <a:gd name="connsiteY90" fmla="*/ 392158 h 678554"/>
                  <a:gd name="connsiteX91" fmla="*/ 259612 w 500072"/>
                  <a:gd name="connsiteY91" fmla="*/ 377208 h 678554"/>
                  <a:gd name="connsiteX92" fmla="*/ 277580 w 500072"/>
                  <a:gd name="connsiteY92" fmla="*/ 366784 h 678554"/>
                  <a:gd name="connsiteX93" fmla="*/ 293216 w 500072"/>
                  <a:gd name="connsiteY93" fmla="*/ 357320 h 678554"/>
                  <a:gd name="connsiteX94" fmla="*/ 330112 w 500072"/>
                  <a:gd name="connsiteY94" fmla="*/ 334688 h 678554"/>
                  <a:gd name="connsiteX95" fmla="*/ 356035 w 500072"/>
                  <a:gd name="connsiteY95" fmla="*/ 318504 h 678554"/>
                  <a:gd name="connsiteX96" fmla="*/ 368791 w 500072"/>
                  <a:gd name="connsiteY96" fmla="*/ 310274 h 678554"/>
                  <a:gd name="connsiteX97" fmla="*/ 394577 w 500072"/>
                  <a:gd name="connsiteY97" fmla="*/ 293266 h 678554"/>
                  <a:gd name="connsiteX98" fmla="*/ 394440 w 500072"/>
                  <a:gd name="connsiteY98" fmla="*/ 293403 h 678554"/>
                  <a:gd name="connsiteX99" fmla="*/ 421735 w 500072"/>
                  <a:gd name="connsiteY99" fmla="*/ 273927 h 678554"/>
                  <a:gd name="connsiteX100" fmla="*/ 436411 w 500072"/>
                  <a:gd name="connsiteY100" fmla="*/ 262954 h 678554"/>
                  <a:gd name="connsiteX101" fmla="*/ 456299 w 500072"/>
                  <a:gd name="connsiteY101" fmla="*/ 247180 h 678554"/>
                  <a:gd name="connsiteX102" fmla="*/ 459180 w 500072"/>
                  <a:gd name="connsiteY102" fmla="*/ 244163 h 678554"/>
                  <a:gd name="connsiteX103" fmla="*/ 458768 w 500072"/>
                  <a:gd name="connsiteY103" fmla="*/ 244574 h 678554"/>
                  <a:gd name="connsiteX104" fmla="*/ 459728 w 500072"/>
                  <a:gd name="connsiteY104" fmla="*/ 243203 h 678554"/>
                  <a:gd name="connsiteX105" fmla="*/ 460414 w 500072"/>
                  <a:gd name="connsiteY105" fmla="*/ 241831 h 678554"/>
                  <a:gd name="connsiteX106" fmla="*/ 459866 w 500072"/>
                  <a:gd name="connsiteY106" fmla="*/ 241694 h 678554"/>
                  <a:gd name="connsiteX107" fmla="*/ 458631 w 500072"/>
                  <a:gd name="connsiteY107" fmla="*/ 241282 h 678554"/>
                  <a:gd name="connsiteX108" fmla="*/ 457534 w 500072"/>
                  <a:gd name="connsiteY108" fmla="*/ 241145 h 678554"/>
                  <a:gd name="connsiteX109" fmla="*/ 455614 w 500072"/>
                  <a:gd name="connsiteY109" fmla="*/ 241145 h 678554"/>
                  <a:gd name="connsiteX110" fmla="*/ 456299 w 500072"/>
                  <a:gd name="connsiteY110" fmla="*/ 241145 h 678554"/>
                  <a:gd name="connsiteX111" fmla="*/ 451773 w 500072"/>
                  <a:gd name="connsiteY111" fmla="*/ 241831 h 678554"/>
                  <a:gd name="connsiteX112" fmla="*/ 445738 w 500072"/>
                  <a:gd name="connsiteY112" fmla="*/ 243614 h 678554"/>
                  <a:gd name="connsiteX113" fmla="*/ 445875 w 500072"/>
                  <a:gd name="connsiteY113" fmla="*/ 243614 h 678554"/>
                  <a:gd name="connsiteX114" fmla="*/ 445464 w 500072"/>
                  <a:gd name="connsiteY114" fmla="*/ 243751 h 678554"/>
                  <a:gd name="connsiteX115" fmla="*/ 445327 w 500072"/>
                  <a:gd name="connsiteY115" fmla="*/ 243751 h 678554"/>
                  <a:gd name="connsiteX116" fmla="*/ 445327 w 500072"/>
                  <a:gd name="connsiteY116" fmla="*/ 243751 h 678554"/>
                  <a:gd name="connsiteX117" fmla="*/ 427496 w 500072"/>
                  <a:gd name="connsiteY117" fmla="*/ 250884 h 678554"/>
                  <a:gd name="connsiteX118" fmla="*/ 407059 w 500072"/>
                  <a:gd name="connsiteY118" fmla="*/ 260348 h 678554"/>
                  <a:gd name="connsiteX119" fmla="*/ 407608 w 500072"/>
                  <a:gd name="connsiteY119" fmla="*/ 260073 h 678554"/>
                  <a:gd name="connsiteX120" fmla="*/ 388131 w 500072"/>
                  <a:gd name="connsiteY120" fmla="*/ 270223 h 678554"/>
                  <a:gd name="connsiteX121" fmla="*/ 370712 w 500072"/>
                  <a:gd name="connsiteY121" fmla="*/ 280099 h 678554"/>
                  <a:gd name="connsiteX122" fmla="*/ 350823 w 500072"/>
                  <a:gd name="connsiteY122" fmla="*/ 291346 h 678554"/>
                  <a:gd name="connsiteX123" fmla="*/ 343965 w 500072"/>
                  <a:gd name="connsiteY123" fmla="*/ 295324 h 678554"/>
                  <a:gd name="connsiteX124" fmla="*/ 341222 w 500072"/>
                  <a:gd name="connsiteY124" fmla="*/ 296832 h 678554"/>
                  <a:gd name="connsiteX125" fmla="*/ 285947 w 500072"/>
                  <a:gd name="connsiteY125" fmla="*/ 333180 h 678554"/>
                  <a:gd name="connsiteX126" fmla="*/ 286084 w 500072"/>
                  <a:gd name="connsiteY126" fmla="*/ 333180 h 678554"/>
                  <a:gd name="connsiteX127" fmla="*/ 228888 w 500072"/>
                  <a:gd name="connsiteY127" fmla="*/ 375562 h 678554"/>
                  <a:gd name="connsiteX128" fmla="*/ 169909 w 500072"/>
                  <a:gd name="connsiteY128" fmla="*/ 539605 h 678554"/>
                  <a:gd name="connsiteX129" fmla="*/ 186917 w 500072"/>
                  <a:gd name="connsiteY129" fmla="*/ 531239 h 678554"/>
                  <a:gd name="connsiteX130" fmla="*/ 281558 w 500072"/>
                  <a:gd name="connsiteY130" fmla="*/ 476100 h 678554"/>
                  <a:gd name="connsiteX131" fmla="*/ 301720 w 500072"/>
                  <a:gd name="connsiteY131" fmla="*/ 463207 h 678554"/>
                  <a:gd name="connsiteX132" fmla="*/ 318728 w 500072"/>
                  <a:gd name="connsiteY132" fmla="*/ 452235 h 678554"/>
                  <a:gd name="connsiteX133" fmla="*/ 322020 w 500072"/>
                  <a:gd name="connsiteY133" fmla="*/ 449217 h 678554"/>
                  <a:gd name="connsiteX134" fmla="*/ 325037 w 500072"/>
                  <a:gd name="connsiteY134" fmla="*/ 446611 h 678554"/>
                  <a:gd name="connsiteX135" fmla="*/ 333953 w 500072"/>
                  <a:gd name="connsiteY135" fmla="*/ 439204 h 678554"/>
                  <a:gd name="connsiteX136" fmla="*/ 374826 w 500072"/>
                  <a:gd name="connsiteY136" fmla="*/ 405463 h 678554"/>
                  <a:gd name="connsiteX137" fmla="*/ 387994 w 500072"/>
                  <a:gd name="connsiteY137" fmla="*/ 395450 h 678554"/>
                  <a:gd name="connsiteX138" fmla="*/ 413231 w 500072"/>
                  <a:gd name="connsiteY138" fmla="*/ 377620 h 678554"/>
                  <a:gd name="connsiteX139" fmla="*/ 437371 w 500072"/>
                  <a:gd name="connsiteY139" fmla="*/ 362120 h 678554"/>
                  <a:gd name="connsiteX140" fmla="*/ 450539 w 500072"/>
                  <a:gd name="connsiteY140" fmla="*/ 354577 h 678554"/>
                  <a:gd name="connsiteX141" fmla="*/ 458357 w 500072"/>
                  <a:gd name="connsiteY141" fmla="*/ 350736 h 678554"/>
                  <a:gd name="connsiteX142" fmla="*/ 458494 w 500072"/>
                  <a:gd name="connsiteY142" fmla="*/ 350599 h 678554"/>
                  <a:gd name="connsiteX143" fmla="*/ 468644 w 500072"/>
                  <a:gd name="connsiteY143" fmla="*/ 342507 h 678554"/>
                  <a:gd name="connsiteX144" fmla="*/ 479754 w 500072"/>
                  <a:gd name="connsiteY144" fmla="*/ 333180 h 678554"/>
                  <a:gd name="connsiteX145" fmla="*/ 484006 w 500072"/>
                  <a:gd name="connsiteY145" fmla="*/ 329065 h 678554"/>
                  <a:gd name="connsiteX146" fmla="*/ 485377 w 500072"/>
                  <a:gd name="connsiteY146" fmla="*/ 327419 h 678554"/>
                  <a:gd name="connsiteX147" fmla="*/ 484966 w 500072"/>
                  <a:gd name="connsiteY147" fmla="*/ 327968 h 678554"/>
                  <a:gd name="connsiteX148" fmla="*/ 486886 w 500072"/>
                  <a:gd name="connsiteY148" fmla="*/ 324676 h 678554"/>
                  <a:gd name="connsiteX149" fmla="*/ 487983 w 500072"/>
                  <a:gd name="connsiteY149" fmla="*/ 322344 h 678554"/>
                  <a:gd name="connsiteX150" fmla="*/ 486749 w 500072"/>
                  <a:gd name="connsiteY150" fmla="*/ 321384 h 678554"/>
                  <a:gd name="connsiteX151" fmla="*/ 486200 w 500072"/>
                  <a:gd name="connsiteY151" fmla="*/ 320972 h 678554"/>
                  <a:gd name="connsiteX152" fmla="*/ 483731 w 500072"/>
                  <a:gd name="connsiteY152" fmla="*/ 320424 h 678554"/>
                  <a:gd name="connsiteX153" fmla="*/ 480851 w 500072"/>
                  <a:gd name="connsiteY153" fmla="*/ 320424 h 678554"/>
                  <a:gd name="connsiteX154" fmla="*/ 480988 w 500072"/>
                  <a:gd name="connsiteY154" fmla="*/ 320424 h 678554"/>
                  <a:gd name="connsiteX155" fmla="*/ 480714 w 500072"/>
                  <a:gd name="connsiteY155" fmla="*/ 320424 h 678554"/>
                  <a:gd name="connsiteX156" fmla="*/ 480302 w 500072"/>
                  <a:gd name="connsiteY156" fmla="*/ 320424 h 678554"/>
                  <a:gd name="connsiteX157" fmla="*/ 480577 w 500072"/>
                  <a:gd name="connsiteY157" fmla="*/ 320424 h 678554"/>
                  <a:gd name="connsiteX158" fmla="*/ 476736 w 500072"/>
                  <a:gd name="connsiteY158" fmla="*/ 320972 h 678554"/>
                  <a:gd name="connsiteX159" fmla="*/ 466449 w 500072"/>
                  <a:gd name="connsiteY159" fmla="*/ 323853 h 678554"/>
                  <a:gd name="connsiteX160" fmla="*/ 455614 w 500072"/>
                  <a:gd name="connsiteY160" fmla="*/ 327282 h 678554"/>
                  <a:gd name="connsiteX161" fmla="*/ 420501 w 500072"/>
                  <a:gd name="connsiteY161" fmla="*/ 342781 h 678554"/>
                  <a:gd name="connsiteX162" fmla="*/ 421049 w 500072"/>
                  <a:gd name="connsiteY162" fmla="*/ 342507 h 678554"/>
                  <a:gd name="connsiteX163" fmla="*/ 395949 w 500072"/>
                  <a:gd name="connsiteY163" fmla="*/ 356223 h 678554"/>
                  <a:gd name="connsiteX164" fmla="*/ 382507 w 500072"/>
                  <a:gd name="connsiteY164" fmla="*/ 364315 h 678554"/>
                  <a:gd name="connsiteX165" fmla="*/ 373317 w 500072"/>
                  <a:gd name="connsiteY165" fmla="*/ 369939 h 678554"/>
                  <a:gd name="connsiteX166" fmla="*/ 357956 w 500072"/>
                  <a:gd name="connsiteY166" fmla="*/ 380226 h 678554"/>
                  <a:gd name="connsiteX167" fmla="*/ 319002 w 500072"/>
                  <a:gd name="connsiteY167" fmla="*/ 406423 h 678554"/>
                  <a:gd name="connsiteX168" fmla="*/ 319139 w 500072"/>
                  <a:gd name="connsiteY168" fmla="*/ 406286 h 678554"/>
                  <a:gd name="connsiteX169" fmla="*/ 264275 w 500072"/>
                  <a:gd name="connsiteY169" fmla="*/ 449629 h 678554"/>
                  <a:gd name="connsiteX170" fmla="*/ 264824 w 500072"/>
                  <a:gd name="connsiteY170" fmla="*/ 449217 h 678554"/>
                  <a:gd name="connsiteX171" fmla="*/ 215446 w 500072"/>
                  <a:gd name="connsiteY171" fmla="*/ 493108 h 678554"/>
                  <a:gd name="connsiteX172" fmla="*/ 211332 w 500072"/>
                  <a:gd name="connsiteY172" fmla="*/ 497086 h 678554"/>
                  <a:gd name="connsiteX173" fmla="*/ 198027 w 500072"/>
                  <a:gd name="connsiteY173" fmla="*/ 510528 h 678554"/>
                  <a:gd name="connsiteX174" fmla="*/ 174847 w 500072"/>
                  <a:gd name="connsiteY174" fmla="*/ 533845 h 678554"/>
                  <a:gd name="connsiteX175" fmla="*/ 175259 w 500072"/>
                  <a:gd name="connsiteY175" fmla="*/ 533296 h 678554"/>
                  <a:gd name="connsiteX176" fmla="*/ 169909 w 500072"/>
                  <a:gd name="connsiteY176" fmla="*/ 539605 h 678554"/>
                  <a:gd name="connsiteX177" fmla="*/ 293216 w 500072"/>
                  <a:gd name="connsiteY177" fmla="*/ 490502 h 678554"/>
                  <a:gd name="connsiteX178" fmla="*/ 279089 w 500072"/>
                  <a:gd name="connsiteY178" fmla="*/ 503670 h 678554"/>
                  <a:gd name="connsiteX179" fmla="*/ 276483 w 500072"/>
                  <a:gd name="connsiteY179" fmla="*/ 506276 h 678554"/>
                  <a:gd name="connsiteX180" fmla="*/ 267704 w 500072"/>
                  <a:gd name="connsiteY180" fmla="*/ 515328 h 678554"/>
                  <a:gd name="connsiteX181" fmla="*/ 245073 w 500072"/>
                  <a:gd name="connsiteY181" fmla="*/ 538508 h 678554"/>
                  <a:gd name="connsiteX182" fmla="*/ 237392 w 500072"/>
                  <a:gd name="connsiteY182" fmla="*/ 546326 h 678554"/>
                  <a:gd name="connsiteX183" fmla="*/ 234923 w 500072"/>
                  <a:gd name="connsiteY183" fmla="*/ 548932 h 678554"/>
                  <a:gd name="connsiteX184" fmla="*/ 204336 w 500072"/>
                  <a:gd name="connsiteY184" fmla="*/ 582948 h 678554"/>
                  <a:gd name="connsiteX185" fmla="*/ 216544 w 500072"/>
                  <a:gd name="connsiteY185" fmla="*/ 574856 h 678554"/>
                  <a:gd name="connsiteX186" fmla="*/ 215995 w 500072"/>
                  <a:gd name="connsiteY186" fmla="*/ 575267 h 678554"/>
                  <a:gd name="connsiteX187" fmla="*/ 240135 w 500072"/>
                  <a:gd name="connsiteY187" fmla="*/ 558259 h 678554"/>
                  <a:gd name="connsiteX188" fmla="*/ 249736 w 500072"/>
                  <a:gd name="connsiteY188" fmla="*/ 550441 h 678554"/>
                  <a:gd name="connsiteX189" fmla="*/ 273054 w 500072"/>
                  <a:gd name="connsiteY189" fmla="*/ 532747 h 678554"/>
                  <a:gd name="connsiteX190" fmla="*/ 279912 w 500072"/>
                  <a:gd name="connsiteY190" fmla="*/ 527535 h 678554"/>
                  <a:gd name="connsiteX191" fmla="*/ 306795 w 500072"/>
                  <a:gd name="connsiteY191" fmla="*/ 506276 h 678554"/>
                  <a:gd name="connsiteX192" fmla="*/ 349040 w 500072"/>
                  <a:gd name="connsiteY192" fmla="*/ 472534 h 678554"/>
                  <a:gd name="connsiteX193" fmla="*/ 360425 w 500072"/>
                  <a:gd name="connsiteY193" fmla="*/ 463207 h 678554"/>
                  <a:gd name="connsiteX194" fmla="*/ 384702 w 500072"/>
                  <a:gd name="connsiteY194" fmla="*/ 443319 h 678554"/>
                  <a:gd name="connsiteX195" fmla="*/ 425164 w 500072"/>
                  <a:gd name="connsiteY195" fmla="*/ 408892 h 678554"/>
                  <a:gd name="connsiteX196" fmla="*/ 424615 w 500072"/>
                  <a:gd name="connsiteY196" fmla="*/ 409303 h 678554"/>
                  <a:gd name="connsiteX197" fmla="*/ 448893 w 500072"/>
                  <a:gd name="connsiteY197" fmla="*/ 387769 h 678554"/>
                  <a:gd name="connsiteX198" fmla="*/ 460688 w 500072"/>
                  <a:gd name="connsiteY198" fmla="*/ 377071 h 678554"/>
                  <a:gd name="connsiteX199" fmla="*/ 466998 w 500072"/>
                  <a:gd name="connsiteY199" fmla="*/ 371447 h 678554"/>
                  <a:gd name="connsiteX200" fmla="*/ 478519 w 500072"/>
                  <a:gd name="connsiteY200" fmla="*/ 360337 h 678554"/>
                  <a:gd name="connsiteX201" fmla="*/ 478382 w 500072"/>
                  <a:gd name="connsiteY201" fmla="*/ 360612 h 678554"/>
                  <a:gd name="connsiteX202" fmla="*/ 480577 w 500072"/>
                  <a:gd name="connsiteY202" fmla="*/ 357731 h 678554"/>
                  <a:gd name="connsiteX203" fmla="*/ 483869 w 500072"/>
                  <a:gd name="connsiteY203" fmla="*/ 352382 h 678554"/>
                  <a:gd name="connsiteX204" fmla="*/ 483320 w 500072"/>
                  <a:gd name="connsiteY204" fmla="*/ 351833 h 678554"/>
                  <a:gd name="connsiteX205" fmla="*/ 482634 w 500072"/>
                  <a:gd name="connsiteY205" fmla="*/ 351833 h 678554"/>
                  <a:gd name="connsiteX206" fmla="*/ 481811 w 500072"/>
                  <a:gd name="connsiteY206" fmla="*/ 351833 h 678554"/>
                  <a:gd name="connsiteX207" fmla="*/ 480714 w 500072"/>
                  <a:gd name="connsiteY207" fmla="*/ 351971 h 678554"/>
                  <a:gd name="connsiteX208" fmla="*/ 477011 w 500072"/>
                  <a:gd name="connsiteY208" fmla="*/ 353068 h 678554"/>
                  <a:gd name="connsiteX209" fmla="*/ 477011 w 500072"/>
                  <a:gd name="connsiteY209" fmla="*/ 353068 h 678554"/>
                  <a:gd name="connsiteX210" fmla="*/ 469878 w 500072"/>
                  <a:gd name="connsiteY210" fmla="*/ 356360 h 678554"/>
                  <a:gd name="connsiteX211" fmla="*/ 468507 w 500072"/>
                  <a:gd name="connsiteY211" fmla="*/ 357046 h 678554"/>
                  <a:gd name="connsiteX212" fmla="*/ 455065 w 500072"/>
                  <a:gd name="connsiteY212" fmla="*/ 367881 h 678554"/>
                  <a:gd name="connsiteX213" fmla="*/ 439977 w 500072"/>
                  <a:gd name="connsiteY213" fmla="*/ 379814 h 678554"/>
                  <a:gd name="connsiteX214" fmla="*/ 418443 w 500072"/>
                  <a:gd name="connsiteY214" fmla="*/ 396273 h 678554"/>
                  <a:gd name="connsiteX215" fmla="*/ 403081 w 500072"/>
                  <a:gd name="connsiteY215" fmla="*/ 407520 h 678554"/>
                  <a:gd name="connsiteX216" fmla="*/ 383056 w 500072"/>
                  <a:gd name="connsiteY216" fmla="*/ 422197 h 678554"/>
                  <a:gd name="connsiteX217" fmla="*/ 368243 w 500072"/>
                  <a:gd name="connsiteY217" fmla="*/ 432346 h 678554"/>
                  <a:gd name="connsiteX218" fmla="*/ 343005 w 500072"/>
                  <a:gd name="connsiteY218" fmla="*/ 449766 h 678554"/>
                  <a:gd name="connsiteX219" fmla="*/ 333130 w 500072"/>
                  <a:gd name="connsiteY219" fmla="*/ 456487 h 678554"/>
                  <a:gd name="connsiteX220" fmla="*/ 322843 w 500072"/>
                  <a:gd name="connsiteY220" fmla="*/ 463070 h 678554"/>
                  <a:gd name="connsiteX221" fmla="*/ 293216 w 500072"/>
                  <a:gd name="connsiteY221" fmla="*/ 490502 h 678554"/>
                  <a:gd name="connsiteX222" fmla="*/ 136031 w 500072"/>
                  <a:gd name="connsiteY222" fmla="*/ 614769 h 678554"/>
                  <a:gd name="connsiteX223" fmla="*/ 136031 w 500072"/>
                  <a:gd name="connsiteY223" fmla="*/ 614769 h 678554"/>
                  <a:gd name="connsiteX224" fmla="*/ 136168 w 500072"/>
                  <a:gd name="connsiteY224" fmla="*/ 614769 h 678554"/>
                  <a:gd name="connsiteX225" fmla="*/ 136579 w 500072"/>
                  <a:gd name="connsiteY225" fmla="*/ 614769 h 678554"/>
                  <a:gd name="connsiteX226" fmla="*/ 136305 w 500072"/>
                  <a:gd name="connsiteY226" fmla="*/ 614769 h 678554"/>
                  <a:gd name="connsiteX227" fmla="*/ 141791 w 500072"/>
                  <a:gd name="connsiteY227" fmla="*/ 613946 h 678554"/>
                  <a:gd name="connsiteX228" fmla="*/ 147827 w 500072"/>
                  <a:gd name="connsiteY228" fmla="*/ 612300 h 678554"/>
                  <a:gd name="connsiteX229" fmla="*/ 171967 w 500072"/>
                  <a:gd name="connsiteY229" fmla="*/ 601739 h 678554"/>
                  <a:gd name="connsiteX230" fmla="*/ 174435 w 500072"/>
                  <a:gd name="connsiteY230" fmla="*/ 600505 h 678554"/>
                  <a:gd name="connsiteX231" fmla="*/ 180745 w 500072"/>
                  <a:gd name="connsiteY231" fmla="*/ 593098 h 678554"/>
                  <a:gd name="connsiteX232" fmla="*/ 189386 w 500072"/>
                  <a:gd name="connsiteY232" fmla="*/ 582811 h 678554"/>
                  <a:gd name="connsiteX233" fmla="*/ 192541 w 500072"/>
                  <a:gd name="connsiteY233" fmla="*/ 579108 h 678554"/>
                  <a:gd name="connsiteX234" fmla="*/ 209411 w 500072"/>
                  <a:gd name="connsiteY234" fmla="*/ 560591 h 678554"/>
                  <a:gd name="connsiteX235" fmla="*/ 226831 w 500072"/>
                  <a:gd name="connsiteY235" fmla="*/ 541251 h 678554"/>
                  <a:gd name="connsiteX236" fmla="*/ 236432 w 500072"/>
                  <a:gd name="connsiteY236" fmla="*/ 531513 h 678554"/>
                  <a:gd name="connsiteX237" fmla="*/ 259063 w 500072"/>
                  <a:gd name="connsiteY237" fmla="*/ 508470 h 678554"/>
                  <a:gd name="connsiteX238" fmla="*/ 267704 w 500072"/>
                  <a:gd name="connsiteY238" fmla="*/ 499692 h 678554"/>
                  <a:gd name="connsiteX239" fmla="*/ 271133 w 500072"/>
                  <a:gd name="connsiteY239" fmla="*/ 496126 h 678554"/>
                  <a:gd name="connsiteX240" fmla="*/ 272642 w 500072"/>
                  <a:gd name="connsiteY240" fmla="*/ 494754 h 678554"/>
                  <a:gd name="connsiteX241" fmla="*/ 247953 w 500072"/>
                  <a:gd name="connsiteY241" fmla="*/ 509705 h 678554"/>
                  <a:gd name="connsiteX242" fmla="*/ 240135 w 500072"/>
                  <a:gd name="connsiteY242" fmla="*/ 514368 h 678554"/>
                  <a:gd name="connsiteX243" fmla="*/ 210646 w 500072"/>
                  <a:gd name="connsiteY243" fmla="*/ 531102 h 678554"/>
                  <a:gd name="connsiteX244" fmla="*/ 184722 w 500072"/>
                  <a:gd name="connsiteY244" fmla="*/ 544543 h 678554"/>
                  <a:gd name="connsiteX245" fmla="*/ 154410 w 500072"/>
                  <a:gd name="connsiteY245" fmla="*/ 558534 h 678554"/>
                  <a:gd name="connsiteX246" fmla="*/ 152627 w 500072"/>
                  <a:gd name="connsiteY246" fmla="*/ 559219 h 678554"/>
                  <a:gd name="connsiteX247" fmla="*/ 147278 w 500072"/>
                  <a:gd name="connsiteY247" fmla="*/ 565254 h 678554"/>
                  <a:gd name="connsiteX248" fmla="*/ 147689 w 500072"/>
                  <a:gd name="connsiteY248" fmla="*/ 564706 h 678554"/>
                  <a:gd name="connsiteX249" fmla="*/ 139871 w 500072"/>
                  <a:gd name="connsiteY249" fmla="*/ 574170 h 678554"/>
                  <a:gd name="connsiteX250" fmla="*/ 131367 w 500072"/>
                  <a:gd name="connsiteY250" fmla="*/ 585280 h 678554"/>
                  <a:gd name="connsiteX251" fmla="*/ 131504 w 500072"/>
                  <a:gd name="connsiteY251" fmla="*/ 585143 h 678554"/>
                  <a:gd name="connsiteX252" fmla="*/ 131093 w 500072"/>
                  <a:gd name="connsiteY252" fmla="*/ 585691 h 678554"/>
                  <a:gd name="connsiteX253" fmla="*/ 131093 w 500072"/>
                  <a:gd name="connsiteY253" fmla="*/ 585691 h 678554"/>
                  <a:gd name="connsiteX254" fmla="*/ 131093 w 500072"/>
                  <a:gd name="connsiteY254" fmla="*/ 585691 h 678554"/>
                  <a:gd name="connsiteX255" fmla="*/ 123138 w 500072"/>
                  <a:gd name="connsiteY255" fmla="*/ 598173 h 678554"/>
                  <a:gd name="connsiteX256" fmla="*/ 121766 w 500072"/>
                  <a:gd name="connsiteY256" fmla="*/ 601190 h 678554"/>
                  <a:gd name="connsiteX257" fmla="*/ 121355 w 500072"/>
                  <a:gd name="connsiteY257" fmla="*/ 602562 h 678554"/>
                  <a:gd name="connsiteX258" fmla="*/ 121080 w 500072"/>
                  <a:gd name="connsiteY258" fmla="*/ 604894 h 678554"/>
                  <a:gd name="connsiteX259" fmla="*/ 121080 w 500072"/>
                  <a:gd name="connsiteY259" fmla="*/ 604619 h 678554"/>
                  <a:gd name="connsiteX260" fmla="*/ 121080 w 500072"/>
                  <a:gd name="connsiteY260" fmla="*/ 607637 h 678554"/>
                  <a:gd name="connsiteX261" fmla="*/ 121080 w 500072"/>
                  <a:gd name="connsiteY261" fmla="*/ 607225 h 678554"/>
                  <a:gd name="connsiteX262" fmla="*/ 121355 w 500072"/>
                  <a:gd name="connsiteY262" fmla="*/ 609008 h 678554"/>
                  <a:gd name="connsiteX263" fmla="*/ 121217 w 500072"/>
                  <a:gd name="connsiteY263" fmla="*/ 608323 h 678554"/>
                  <a:gd name="connsiteX264" fmla="*/ 121903 w 500072"/>
                  <a:gd name="connsiteY264" fmla="*/ 611066 h 678554"/>
                  <a:gd name="connsiteX265" fmla="*/ 121903 w 500072"/>
                  <a:gd name="connsiteY265" fmla="*/ 611066 h 678554"/>
                  <a:gd name="connsiteX266" fmla="*/ 122452 w 500072"/>
                  <a:gd name="connsiteY266" fmla="*/ 612300 h 678554"/>
                  <a:gd name="connsiteX267" fmla="*/ 122726 w 500072"/>
                  <a:gd name="connsiteY267" fmla="*/ 612712 h 678554"/>
                  <a:gd name="connsiteX268" fmla="*/ 123000 w 500072"/>
                  <a:gd name="connsiteY268" fmla="*/ 612986 h 678554"/>
                  <a:gd name="connsiteX269" fmla="*/ 123412 w 500072"/>
                  <a:gd name="connsiteY269" fmla="*/ 613260 h 678554"/>
                  <a:gd name="connsiteX270" fmla="*/ 124646 w 500072"/>
                  <a:gd name="connsiteY270" fmla="*/ 613809 h 678554"/>
                  <a:gd name="connsiteX271" fmla="*/ 123961 w 500072"/>
                  <a:gd name="connsiteY271" fmla="*/ 613535 h 678554"/>
                  <a:gd name="connsiteX272" fmla="*/ 125058 w 500072"/>
                  <a:gd name="connsiteY272" fmla="*/ 613946 h 678554"/>
                  <a:gd name="connsiteX273" fmla="*/ 126292 w 500072"/>
                  <a:gd name="connsiteY273" fmla="*/ 614221 h 678554"/>
                  <a:gd name="connsiteX274" fmla="*/ 129310 w 500072"/>
                  <a:gd name="connsiteY274" fmla="*/ 614632 h 678554"/>
                  <a:gd name="connsiteX275" fmla="*/ 136031 w 500072"/>
                  <a:gd name="connsiteY275" fmla="*/ 614769 h 678554"/>
                  <a:gd name="connsiteX276" fmla="*/ 163874 w 500072"/>
                  <a:gd name="connsiteY276" fmla="*/ 632463 h 678554"/>
                  <a:gd name="connsiteX277" fmla="*/ 171281 w 500072"/>
                  <a:gd name="connsiteY277" fmla="*/ 624508 h 678554"/>
                  <a:gd name="connsiteX278" fmla="*/ 185683 w 500072"/>
                  <a:gd name="connsiteY278" fmla="*/ 609283 h 678554"/>
                  <a:gd name="connsiteX279" fmla="*/ 190620 w 500072"/>
                  <a:gd name="connsiteY279" fmla="*/ 604071 h 678554"/>
                  <a:gd name="connsiteX280" fmla="*/ 190072 w 500072"/>
                  <a:gd name="connsiteY280" fmla="*/ 604345 h 678554"/>
                  <a:gd name="connsiteX281" fmla="*/ 182802 w 500072"/>
                  <a:gd name="connsiteY281" fmla="*/ 608460 h 678554"/>
                  <a:gd name="connsiteX282" fmla="*/ 163874 w 500072"/>
                  <a:gd name="connsiteY282" fmla="*/ 632463 h 678554"/>
                  <a:gd name="connsiteX283" fmla="*/ 171006 w 500072"/>
                  <a:gd name="connsiteY283" fmla="*/ 667713 h 678554"/>
                  <a:gd name="connsiteX284" fmla="*/ 175259 w 500072"/>
                  <a:gd name="connsiteY284" fmla="*/ 667164 h 678554"/>
                  <a:gd name="connsiteX285" fmla="*/ 174573 w 500072"/>
                  <a:gd name="connsiteY285" fmla="*/ 667301 h 678554"/>
                  <a:gd name="connsiteX286" fmla="*/ 183762 w 500072"/>
                  <a:gd name="connsiteY286" fmla="*/ 664695 h 678554"/>
                  <a:gd name="connsiteX287" fmla="*/ 183077 w 500072"/>
                  <a:gd name="connsiteY287" fmla="*/ 664970 h 678554"/>
                  <a:gd name="connsiteX288" fmla="*/ 194461 w 500072"/>
                  <a:gd name="connsiteY288" fmla="*/ 660306 h 678554"/>
                  <a:gd name="connsiteX289" fmla="*/ 207765 w 500072"/>
                  <a:gd name="connsiteY289" fmla="*/ 654271 h 678554"/>
                  <a:gd name="connsiteX290" fmla="*/ 207491 w 500072"/>
                  <a:gd name="connsiteY290" fmla="*/ 654408 h 678554"/>
                  <a:gd name="connsiteX291" fmla="*/ 234374 w 500072"/>
                  <a:gd name="connsiteY291" fmla="*/ 639458 h 678554"/>
                  <a:gd name="connsiteX292" fmla="*/ 242193 w 500072"/>
                  <a:gd name="connsiteY292" fmla="*/ 634520 h 678554"/>
                  <a:gd name="connsiteX293" fmla="*/ 262492 w 500072"/>
                  <a:gd name="connsiteY293" fmla="*/ 621627 h 678554"/>
                  <a:gd name="connsiteX294" fmla="*/ 262492 w 500072"/>
                  <a:gd name="connsiteY294" fmla="*/ 621627 h 678554"/>
                  <a:gd name="connsiteX295" fmla="*/ 281695 w 500072"/>
                  <a:gd name="connsiteY295" fmla="*/ 607637 h 678554"/>
                  <a:gd name="connsiteX296" fmla="*/ 295685 w 500072"/>
                  <a:gd name="connsiteY296" fmla="*/ 597350 h 678554"/>
                  <a:gd name="connsiteX297" fmla="*/ 317631 w 500072"/>
                  <a:gd name="connsiteY297" fmla="*/ 580068 h 678554"/>
                  <a:gd name="connsiteX298" fmla="*/ 332581 w 500072"/>
                  <a:gd name="connsiteY298" fmla="*/ 568272 h 678554"/>
                  <a:gd name="connsiteX299" fmla="*/ 368517 w 500072"/>
                  <a:gd name="connsiteY299" fmla="*/ 538920 h 678554"/>
                  <a:gd name="connsiteX300" fmla="*/ 386622 w 500072"/>
                  <a:gd name="connsiteY300" fmla="*/ 523558 h 678554"/>
                  <a:gd name="connsiteX301" fmla="*/ 400338 w 500072"/>
                  <a:gd name="connsiteY301" fmla="*/ 512036 h 678554"/>
                  <a:gd name="connsiteX302" fmla="*/ 419540 w 500072"/>
                  <a:gd name="connsiteY302" fmla="*/ 495303 h 678554"/>
                  <a:gd name="connsiteX303" fmla="*/ 419403 w 500072"/>
                  <a:gd name="connsiteY303" fmla="*/ 495440 h 678554"/>
                  <a:gd name="connsiteX304" fmla="*/ 419952 w 500072"/>
                  <a:gd name="connsiteY304" fmla="*/ 495028 h 678554"/>
                  <a:gd name="connsiteX305" fmla="*/ 419952 w 500072"/>
                  <a:gd name="connsiteY305" fmla="*/ 495028 h 678554"/>
                  <a:gd name="connsiteX306" fmla="*/ 419952 w 500072"/>
                  <a:gd name="connsiteY306" fmla="*/ 495028 h 678554"/>
                  <a:gd name="connsiteX307" fmla="*/ 431748 w 500072"/>
                  <a:gd name="connsiteY307" fmla="*/ 484330 h 678554"/>
                  <a:gd name="connsiteX308" fmla="*/ 437508 w 500072"/>
                  <a:gd name="connsiteY308" fmla="*/ 479255 h 678554"/>
                  <a:gd name="connsiteX309" fmla="*/ 444504 w 500072"/>
                  <a:gd name="connsiteY309" fmla="*/ 472809 h 678554"/>
                  <a:gd name="connsiteX310" fmla="*/ 452459 w 500072"/>
                  <a:gd name="connsiteY310" fmla="*/ 464853 h 678554"/>
                  <a:gd name="connsiteX311" fmla="*/ 452047 w 500072"/>
                  <a:gd name="connsiteY311" fmla="*/ 465265 h 678554"/>
                  <a:gd name="connsiteX312" fmla="*/ 454242 w 500072"/>
                  <a:gd name="connsiteY312" fmla="*/ 462522 h 678554"/>
                  <a:gd name="connsiteX313" fmla="*/ 454653 w 500072"/>
                  <a:gd name="connsiteY313" fmla="*/ 461561 h 678554"/>
                  <a:gd name="connsiteX314" fmla="*/ 454928 w 500072"/>
                  <a:gd name="connsiteY314" fmla="*/ 460738 h 678554"/>
                  <a:gd name="connsiteX315" fmla="*/ 455065 w 500072"/>
                  <a:gd name="connsiteY315" fmla="*/ 459641 h 678554"/>
                  <a:gd name="connsiteX316" fmla="*/ 455065 w 500072"/>
                  <a:gd name="connsiteY316" fmla="*/ 459916 h 678554"/>
                  <a:gd name="connsiteX317" fmla="*/ 455202 w 500072"/>
                  <a:gd name="connsiteY317" fmla="*/ 457995 h 678554"/>
                  <a:gd name="connsiteX318" fmla="*/ 455202 w 500072"/>
                  <a:gd name="connsiteY318" fmla="*/ 457858 h 678554"/>
                  <a:gd name="connsiteX319" fmla="*/ 454653 w 500072"/>
                  <a:gd name="connsiteY319" fmla="*/ 457584 h 678554"/>
                  <a:gd name="connsiteX320" fmla="*/ 455202 w 500072"/>
                  <a:gd name="connsiteY320" fmla="*/ 457858 h 678554"/>
                  <a:gd name="connsiteX321" fmla="*/ 454379 w 500072"/>
                  <a:gd name="connsiteY321" fmla="*/ 457584 h 678554"/>
                  <a:gd name="connsiteX322" fmla="*/ 453008 w 500072"/>
                  <a:gd name="connsiteY322" fmla="*/ 457309 h 678554"/>
                  <a:gd name="connsiteX323" fmla="*/ 450676 w 500072"/>
                  <a:gd name="connsiteY323" fmla="*/ 457035 h 678554"/>
                  <a:gd name="connsiteX324" fmla="*/ 450813 w 500072"/>
                  <a:gd name="connsiteY324" fmla="*/ 457035 h 678554"/>
                  <a:gd name="connsiteX325" fmla="*/ 441898 w 500072"/>
                  <a:gd name="connsiteY325" fmla="*/ 457172 h 678554"/>
                  <a:gd name="connsiteX326" fmla="*/ 435314 w 500072"/>
                  <a:gd name="connsiteY326" fmla="*/ 458132 h 678554"/>
                  <a:gd name="connsiteX327" fmla="*/ 436000 w 500072"/>
                  <a:gd name="connsiteY327" fmla="*/ 457995 h 678554"/>
                  <a:gd name="connsiteX328" fmla="*/ 415289 w 500072"/>
                  <a:gd name="connsiteY328" fmla="*/ 464030 h 678554"/>
                  <a:gd name="connsiteX329" fmla="*/ 415426 w 500072"/>
                  <a:gd name="connsiteY329" fmla="*/ 464030 h 678554"/>
                  <a:gd name="connsiteX330" fmla="*/ 378392 w 500072"/>
                  <a:gd name="connsiteY330" fmla="*/ 480352 h 678554"/>
                  <a:gd name="connsiteX331" fmla="*/ 378530 w 500072"/>
                  <a:gd name="connsiteY331" fmla="*/ 480352 h 678554"/>
                  <a:gd name="connsiteX332" fmla="*/ 336422 w 500072"/>
                  <a:gd name="connsiteY332" fmla="*/ 503807 h 678554"/>
                  <a:gd name="connsiteX333" fmla="*/ 322843 w 500072"/>
                  <a:gd name="connsiteY333" fmla="*/ 512585 h 678554"/>
                  <a:gd name="connsiteX334" fmla="*/ 294862 w 500072"/>
                  <a:gd name="connsiteY334" fmla="*/ 531102 h 678554"/>
                  <a:gd name="connsiteX335" fmla="*/ 278951 w 500072"/>
                  <a:gd name="connsiteY335" fmla="*/ 543583 h 678554"/>
                  <a:gd name="connsiteX336" fmla="*/ 261806 w 500072"/>
                  <a:gd name="connsiteY336" fmla="*/ 557025 h 678554"/>
                  <a:gd name="connsiteX337" fmla="*/ 255223 w 500072"/>
                  <a:gd name="connsiteY337" fmla="*/ 561963 h 678554"/>
                  <a:gd name="connsiteX338" fmla="*/ 245210 w 500072"/>
                  <a:gd name="connsiteY338" fmla="*/ 569232 h 678554"/>
                  <a:gd name="connsiteX339" fmla="*/ 228477 w 500072"/>
                  <a:gd name="connsiteY339" fmla="*/ 583360 h 678554"/>
                  <a:gd name="connsiteX340" fmla="*/ 218327 w 500072"/>
                  <a:gd name="connsiteY340" fmla="*/ 592961 h 678554"/>
                  <a:gd name="connsiteX341" fmla="*/ 211469 w 500072"/>
                  <a:gd name="connsiteY341" fmla="*/ 599407 h 678554"/>
                  <a:gd name="connsiteX342" fmla="*/ 208863 w 500072"/>
                  <a:gd name="connsiteY342" fmla="*/ 602013 h 678554"/>
                  <a:gd name="connsiteX343" fmla="*/ 190072 w 500072"/>
                  <a:gd name="connsiteY343" fmla="*/ 621490 h 678554"/>
                  <a:gd name="connsiteX344" fmla="*/ 153724 w 500072"/>
                  <a:gd name="connsiteY344" fmla="*/ 660306 h 678554"/>
                  <a:gd name="connsiteX345" fmla="*/ 154685 w 500072"/>
                  <a:gd name="connsiteY345" fmla="*/ 663461 h 678554"/>
                  <a:gd name="connsiteX346" fmla="*/ 154410 w 500072"/>
                  <a:gd name="connsiteY346" fmla="*/ 662775 h 678554"/>
                  <a:gd name="connsiteX347" fmla="*/ 154959 w 500072"/>
                  <a:gd name="connsiteY347" fmla="*/ 664010 h 678554"/>
                  <a:gd name="connsiteX348" fmla="*/ 155507 w 500072"/>
                  <a:gd name="connsiteY348" fmla="*/ 665107 h 678554"/>
                  <a:gd name="connsiteX349" fmla="*/ 156056 w 500072"/>
                  <a:gd name="connsiteY349" fmla="*/ 665793 h 678554"/>
                  <a:gd name="connsiteX350" fmla="*/ 156330 w 500072"/>
                  <a:gd name="connsiteY350" fmla="*/ 666067 h 678554"/>
                  <a:gd name="connsiteX351" fmla="*/ 156879 w 500072"/>
                  <a:gd name="connsiteY351" fmla="*/ 666478 h 678554"/>
                  <a:gd name="connsiteX352" fmla="*/ 157702 w 500072"/>
                  <a:gd name="connsiteY352" fmla="*/ 667027 h 678554"/>
                  <a:gd name="connsiteX353" fmla="*/ 159074 w 500072"/>
                  <a:gd name="connsiteY353" fmla="*/ 667439 h 678554"/>
                  <a:gd name="connsiteX354" fmla="*/ 160034 w 500072"/>
                  <a:gd name="connsiteY354" fmla="*/ 667713 h 678554"/>
                  <a:gd name="connsiteX355" fmla="*/ 164834 w 500072"/>
                  <a:gd name="connsiteY355" fmla="*/ 668399 h 678554"/>
                  <a:gd name="connsiteX356" fmla="*/ 171006 w 500072"/>
                  <a:gd name="connsiteY356" fmla="*/ 667713 h 678554"/>
                  <a:gd name="connsiteX357" fmla="*/ 159348 w 500072"/>
                  <a:gd name="connsiteY357" fmla="*/ 678137 h 678554"/>
                  <a:gd name="connsiteX358" fmla="*/ 152078 w 500072"/>
                  <a:gd name="connsiteY358" fmla="*/ 676080 h 678554"/>
                  <a:gd name="connsiteX359" fmla="*/ 146729 w 500072"/>
                  <a:gd name="connsiteY359" fmla="*/ 671965 h 678554"/>
                  <a:gd name="connsiteX360" fmla="*/ 144260 w 500072"/>
                  <a:gd name="connsiteY360" fmla="*/ 667987 h 678554"/>
                  <a:gd name="connsiteX361" fmla="*/ 139460 w 500072"/>
                  <a:gd name="connsiteY361" fmla="*/ 666478 h 678554"/>
                  <a:gd name="connsiteX362" fmla="*/ 139460 w 500072"/>
                  <a:gd name="connsiteY362" fmla="*/ 659072 h 678554"/>
                  <a:gd name="connsiteX363" fmla="*/ 141517 w 500072"/>
                  <a:gd name="connsiteY363" fmla="*/ 656740 h 678554"/>
                  <a:gd name="connsiteX364" fmla="*/ 141517 w 500072"/>
                  <a:gd name="connsiteY364" fmla="*/ 655780 h 678554"/>
                  <a:gd name="connsiteX365" fmla="*/ 142203 w 500072"/>
                  <a:gd name="connsiteY365" fmla="*/ 650705 h 678554"/>
                  <a:gd name="connsiteX366" fmla="*/ 143300 w 500072"/>
                  <a:gd name="connsiteY366" fmla="*/ 647139 h 678554"/>
                  <a:gd name="connsiteX367" fmla="*/ 148649 w 500072"/>
                  <a:gd name="connsiteY367" fmla="*/ 635755 h 678554"/>
                  <a:gd name="connsiteX368" fmla="*/ 155096 w 500072"/>
                  <a:gd name="connsiteY368" fmla="*/ 625193 h 678554"/>
                  <a:gd name="connsiteX369" fmla="*/ 159074 w 500072"/>
                  <a:gd name="connsiteY369" fmla="*/ 619844 h 678554"/>
                  <a:gd name="connsiteX370" fmla="*/ 151393 w 500072"/>
                  <a:gd name="connsiteY370" fmla="*/ 622724 h 678554"/>
                  <a:gd name="connsiteX371" fmla="*/ 139185 w 500072"/>
                  <a:gd name="connsiteY371" fmla="*/ 625468 h 678554"/>
                  <a:gd name="connsiteX372" fmla="*/ 129036 w 500072"/>
                  <a:gd name="connsiteY372" fmla="*/ 625742 h 678554"/>
                  <a:gd name="connsiteX373" fmla="*/ 119709 w 500072"/>
                  <a:gd name="connsiteY373" fmla="*/ 623822 h 678554"/>
                  <a:gd name="connsiteX374" fmla="*/ 114359 w 500072"/>
                  <a:gd name="connsiteY374" fmla="*/ 619981 h 678554"/>
                  <a:gd name="connsiteX375" fmla="*/ 111479 w 500072"/>
                  <a:gd name="connsiteY375" fmla="*/ 614769 h 678554"/>
                  <a:gd name="connsiteX376" fmla="*/ 111342 w 500072"/>
                  <a:gd name="connsiteY376" fmla="*/ 596938 h 678554"/>
                  <a:gd name="connsiteX377" fmla="*/ 116691 w 500072"/>
                  <a:gd name="connsiteY377" fmla="*/ 586789 h 678554"/>
                  <a:gd name="connsiteX378" fmla="*/ 123412 w 500072"/>
                  <a:gd name="connsiteY378" fmla="*/ 576639 h 678554"/>
                  <a:gd name="connsiteX379" fmla="*/ 131093 w 500072"/>
                  <a:gd name="connsiteY379" fmla="*/ 566626 h 678554"/>
                  <a:gd name="connsiteX380" fmla="*/ 127252 w 500072"/>
                  <a:gd name="connsiteY380" fmla="*/ 567860 h 678554"/>
                  <a:gd name="connsiteX381" fmla="*/ 114085 w 500072"/>
                  <a:gd name="connsiteY381" fmla="*/ 571289 h 678554"/>
                  <a:gd name="connsiteX382" fmla="*/ 98312 w 500072"/>
                  <a:gd name="connsiteY382" fmla="*/ 573073 h 678554"/>
                  <a:gd name="connsiteX383" fmla="*/ 78012 w 500072"/>
                  <a:gd name="connsiteY383" fmla="*/ 571015 h 678554"/>
                  <a:gd name="connsiteX384" fmla="*/ 71428 w 500072"/>
                  <a:gd name="connsiteY384" fmla="*/ 567998 h 678554"/>
                  <a:gd name="connsiteX385" fmla="*/ 68411 w 500072"/>
                  <a:gd name="connsiteY385" fmla="*/ 565392 h 678554"/>
                  <a:gd name="connsiteX386" fmla="*/ 65530 w 500072"/>
                  <a:gd name="connsiteY386" fmla="*/ 561414 h 678554"/>
                  <a:gd name="connsiteX387" fmla="*/ 62239 w 500072"/>
                  <a:gd name="connsiteY387" fmla="*/ 552773 h 678554"/>
                  <a:gd name="connsiteX388" fmla="*/ 61553 w 500072"/>
                  <a:gd name="connsiteY388" fmla="*/ 545092 h 678554"/>
                  <a:gd name="connsiteX389" fmla="*/ 62239 w 500072"/>
                  <a:gd name="connsiteY389" fmla="*/ 540154 h 678554"/>
                  <a:gd name="connsiteX390" fmla="*/ 63747 w 500072"/>
                  <a:gd name="connsiteY390" fmla="*/ 535354 h 678554"/>
                  <a:gd name="connsiteX391" fmla="*/ 65942 w 500072"/>
                  <a:gd name="connsiteY391" fmla="*/ 530553 h 678554"/>
                  <a:gd name="connsiteX392" fmla="*/ 70331 w 500072"/>
                  <a:gd name="connsiteY392" fmla="*/ 522460 h 678554"/>
                  <a:gd name="connsiteX393" fmla="*/ 77052 w 500072"/>
                  <a:gd name="connsiteY393" fmla="*/ 511762 h 678554"/>
                  <a:gd name="connsiteX394" fmla="*/ 85830 w 500072"/>
                  <a:gd name="connsiteY394" fmla="*/ 500241 h 678554"/>
                  <a:gd name="connsiteX395" fmla="*/ 105855 w 500072"/>
                  <a:gd name="connsiteY395" fmla="*/ 476238 h 678554"/>
                  <a:gd name="connsiteX396" fmla="*/ 116280 w 500072"/>
                  <a:gd name="connsiteY396" fmla="*/ 464579 h 678554"/>
                  <a:gd name="connsiteX397" fmla="*/ 123412 w 500072"/>
                  <a:gd name="connsiteY397" fmla="*/ 456761 h 678554"/>
                  <a:gd name="connsiteX398" fmla="*/ 128624 w 500072"/>
                  <a:gd name="connsiteY398" fmla="*/ 451549 h 678554"/>
                  <a:gd name="connsiteX399" fmla="*/ 134659 w 500072"/>
                  <a:gd name="connsiteY399" fmla="*/ 445514 h 678554"/>
                  <a:gd name="connsiteX400" fmla="*/ 119023 w 500072"/>
                  <a:gd name="connsiteY400" fmla="*/ 447983 h 678554"/>
                  <a:gd name="connsiteX401" fmla="*/ 107364 w 500072"/>
                  <a:gd name="connsiteY401" fmla="*/ 447983 h 678554"/>
                  <a:gd name="connsiteX402" fmla="*/ 96666 w 500072"/>
                  <a:gd name="connsiteY402" fmla="*/ 446337 h 678554"/>
                  <a:gd name="connsiteX403" fmla="*/ 92825 w 500072"/>
                  <a:gd name="connsiteY403" fmla="*/ 444828 h 678554"/>
                  <a:gd name="connsiteX404" fmla="*/ 90219 w 500072"/>
                  <a:gd name="connsiteY404" fmla="*/ 443319 h 678554"/>
                  <a:gd name="connsiteX405" fmla="*/ 88162 w 500072"/>
                  <a:gd name="connsiteY405" fmla="*/ 441399 h 678554"/>
                  <a:gd name="connsiteX406" fmla="*/ 86104 w 500072"/>
                  <a:gd name="connsiteY406" fmla="*/ 438107 h 678554"/>
                  <a:gd name="connsiteX407" fmla="*/ 84184 w 500072"/>
                  <a:gd name="connsiteY407" fmla="*/ 430975 h 678554"/>
                  <a:gd name="connsiteX408" fmla="*/ 85144 w 500072"/>
                  <a:gd name="connsiteY408" fmla="*/ 423019 h 678554"/>
                  <a:gd name="connsiteX409" fmla="*/ 88299 w 500072"/>
                  <a:gd name="connsiteY409" fmla="*/ 417259 h 678554"/>
                  <a:gd name="connsiteX410" fmla="*/ 93785 w 500072"/>
                  <a:gd name="connsiteY410" fmla="*/ 410264 h 678554"/>
                  <a:gd name="connsiteX411" fmla="*/ 109284 w 500072"/>
                  <a:gd name="connsiteY411" fmla="*/ 394216 h 678554"/>
                  <a:gd name="connsiteX412" fmla="*/ 114085 w 500072"/>
                  <a:gd name="connsiteY412" fmla="*/ 389827 h 678554"/>
                  <a:gd name="connsiteX413" fmla="*/ 123686 w 500072"/>
                  <a:gd name="connsiteY413" fmla="*/ 381186 h 678554"/>
                  <a:gd name="connsiteX414" fmla="*/ 132739 w 500072"/>
                  <a:gd name="connsiteY414" fmla="*/ 373093 h 678554"/>
                  <a:gd name="connsiteX415" fmla="*/ 149610 w 500072"/>
                  <a:gd name="connsiteY415" fmla="*/ 359240 h 678554"/>
                  <a:gd name="connsiteX416" fmla="*/ 162365 w 500072"/>
                  <a:gd name="connsiteY416" fmla="*/ 348679 h 678554"/>
                  <a:gd name="connsiteX417" fmla="*/ 165246 w 500072"/>
                  <a:gd name="connsiteY417" fmla="*/ 346621 h 678554"/>
                  <a:gd name="connsiteX418" fmla="*/ 173201 w 500072"/>
                  <a:gd name="connsiteY418" fmla="*/ 340723 h 678554"/>
                  <a:gd name="connsiteX419" fmla="*/ 178002 w 500072"/>
                  <a:gd name="connsiteY419" fmla="*/ 337157 h 678554"/>
                  <a:gd name="connsiteX420" fmla="*/ 158799 w 500072"/>
                  <a:gd name="connsiteY420" fmla="*/ 344290 h 678554"/>
                  <a:gd name="connsiteX421" fmla="*/ 132190 w 500072"/>
                  <a:gd name="connsiteY421" fmla="*/ 351971 h 678554"/>
                  <a:gd name="connsiteX422" fmla="*/ 120120 w 500072"/>
                  <a:gd name="connsiteY422" fmla="*/ 354028 h 678554"/>
                  <a:gd name="connsiteX423" fmla="*/ 114771 w 500072"/>
                  <a:gd name="connsiteY423" fmla="*/ 354577 h 678554"/>
                  <a:gd name="connsiteX424" fmla="*/ 107364 w 500072"/>
                  <a:gd name="connsiteY424" fmla="*/ 354577 h 678554"/>
                  <a:gd name="connsiteX425" fmla="*/ 102426 w 500072"/>
                  <a:gd name="connsiteY425" fmla="*/ 353617 h 678554"/>
                  <a:gd name="connsiteX426" fmla="*/ 98586 w 500072"/>
                  <a:gd name="connsiteY426" fmla="*/ 352245 h 678554"/>
                  <a:gd name="connsiteX427" fmla="*/ 91454 w 500072"/>
                  <a:gd name="connsiteY427" fmla="*/ 347719 h 678554"/>
                  <a:gd name="connsiteX428" fmla="*/ 88162 w 500072"/>
                  <a:gd name="connsiteY428" fmla="*/ 343192 h 678554"/>
                  <a:gd name="connsiteX429" fmla="*/ 87750 w 500072"/>
                  <a:gd name="connsiteY429" fmla="*/ 336472 h 678554"/>
                  <a:gd name="connsiteX430" fmla="*/ 97352 w 500072"/>
                  <a:gd name="connsiteY430" fmla="*/ 318504 h 678554"/>
                  <a:gd name="connsiteX431" fmla="*/ 105033 w 500072"/>
                  <a:gd name="connsiteY431" fmla="*/ 310411 h 678554"/>
                  <a:gd name="connsiteX432" fmla="*/ 117926 w 500072"/>
                  <a:gd name="connsiteY432" fmla="*/ 298204 h 678554"/>
                  <a:gd name="connsiteX433" fmla="*/ 139048 w 500072"/>
                  <a:gd name="connsiteY433" fmla="*/ 280099 h 678554"/>
                  <a:gd name="connsiteX434" fmla="*/ 152764 w 500072"/>
                  <a:gd name="connsiteY434" fmla="*/ 268714 h 678554"/>
                  <a:gd name="connsiteX435" fmla="*/ 176081 w 500072"/>
                  <a:gd name="connsiteY435" fmla="*/ 251021 h 678554"/>
                  <a:gd name="connsiteX436" fmla="*/ 188289 w 500072"/>
                  <a:gd name="connsiteY436" fmla="*/ 241831 h 678554"/>
                  <a:gd name="connsiteX437" fmla="*/ 210920 w 500072"/>
                  <a:gd name="connsiteY437" fmla="*/ 226058 h 678554"/>
                  <a:gd name="connsiteX438" fmla="*/ 230397 w 500072"/>
                  <a:gd name="connsiteY438" fmla="*/ 212479 h 678554"/>
                  <a:gd name="connsiteX439" fmla="*/ 243290 w 500072"/>
                  <a:gd name="connsiteY439" fmla="*/ 203975 h 678554"/>
                  <a:gd name="connsiteX440" fmla="*/ 250011 w 500072"/>
                  <a:gd name="connsiteY440" fmla="*/ 199586 h 678554"/>
                  <a:gd name="connsiteX441" fmla="*/ 209000 w 500072"/>
                  <a:gd name="connsiteY441" fmla="*/ 215085 h 678554"/>
                  <a:gd name="connsiteX442" fmla="*/ 203788 w 500072"/>
                  <a:gd name="connsiteY442" fmla="*/ 216868 h 678554"/>
                  <a:gd name="connsiteX443" fmla="*/ 190346 w 500072"/>
                  <a:gd name="connsiteY443" fmla="*/ 221257 h 678554"/>
                  <a:gd name="connsiteX444" fmla="*/ 162365 w 500072"/>
                  <a:gd name="connsiteY444" fmla="*/ 230584 h 678554"/>
                  <a:gd name="connsiteX445" fmla="*/ 153450 w 500072"/>
                  <a:gd name="connsiteY445" fmla="*/ 233327 h 678554"/>
                  <a:gd name="connsiteX446" fmla="*/ 120257 w 500072"/>
                  <a:gd name="connsiteY446" fmla="*/ 242380 h 678554"/>
                  <a:gd name="connsiteX447" fmla="*/ 91865 w 500072"/>
                  <a:gd name="connsiteY447" fmla="*/ 247729 h 678554"/>
                  <a:gd name="connsiteX448" fmla="*/ 78698 w 500072"/>
                  <a:gd name="connsiteY448" fmla="*/ 248826 h 678554"/>
                  <a:gd name="connsiteX449" fmla="*/ 65530 w 500072"/>
                  <a:gd name="connsiteY449" fmla="*/ 249101 h 678554"/>
                  <a:gd name="connsiteX450" fmla="*/ 56478 w 500072"/>
                  <a:gd name="connsiteY450" fmla="*/ 247318 h 678554"/>
                  <a:gd name="connsiteX451" fmla="*/ 53735 w 500072"/>
                  <a:gd name="connsiteY451" fmla="*/ 245809 h 678554"/>
                  <a:gd name="connsiteX452" fmla="*/ 50717 w 500072"/>
                  <a:gd name="connsiteY452" fmla="*/ 243340 h 678554"/>
                  <a:gd name="connsiteX453" fmla="*/ 46877 w 500072"/>
                  <a:gd name="connsiteY453" fmla="*/ 237442 h 678554"/>
                  <a:gd name="connsiteX454" fmla="*/ 46191 w 500072"/>
                  <a:gd name="connsiteY454" fmla="*/ 234836 h 678554"/>
                  <a:gd name="connsiteX455" fmla="*/ 46602 w 500072"/>
                  <a:gd name="connsiteY455" fmla="*/ 231407 h 678554"/>
                  <a:gd name="connsiteX456" fmla="*/ 50169 w 500072"/>
                  <a:gd name="connsiteY456" fmla="*/ 225235 h 678554"/>
                  <a:gd name="connsiteX457" fmla="*/ 53186 w 500072"/>
                  <a:gd name="connsiteY457" fmla="*/ 221943 h 678554"/>
                  <a:gd name="connsiteX458" fmla="*/ 56478 w 500072"/>
                  <a:gd name="connsiteY458" fmla="*/ 218788 h 678554"/>
                  <a:gd name="connsiteX459" fmla="*/ 65530 w 500072"/>
                  <a:gd name="connsiteY459" fmla="*/ 212342 h 678554"/>
                  <a:gd name="connsiteX460" fmla="*/ 79384 w 500072"/>
                  <a:gd name="connsiteY460" fmla="*/ 203975 h 678554"/>
                  <a:gd name="connsiteX461" fmla="*/ 107227 w 500072"/>
                  <a:gd name="connsiteY461" fmla="*/ 188476 h 678554"/>
                  <a:gd name="connsiteX462" fmla="*/ 123549 w 500072"/>
                  <a:gd name="connsiteY462" fmla="*/ 179423 h 678554"/>
                  <a:gd name="connsiteX463" fmla="*/ 160171 w 500072"/>
                  <a:gd name="connsiteY463" fmla="*/ 159535 h 678554"/>
                  <a:gd name="connsiteX464" fmla="*/ 103249 w 500072"/>
                  <a:gd name="connsiteY464" fmla="*/ 174897 h 678554"/>
                  <a:gd name="connsiteX465" fmla="*/ 88162 w 500072"/>
                  <a:gd name="connsiteY465" fmla="*/ 177229 h 678554"/>
                  <a:gd name="connsiteX466" fmla="*/ 73074 w 500072"/>
                  <a:gd name="connsiteY466" fmla="*/ 178738 h 678554"/>
                  <a:gd name="connsiteX467" fmla="*/ 67725 w 500072"/>
                  <a:gd name="connsiteY467" fmla="*/ 178600 h 678554"/>
                  <a:gd name="connsiteX468" fmla="*/ 62513 w 500072"/>
                  <a:gd name="connsiteY468" fmla="*/ 178052 h 678554"/>
                  <a:gd name="connsiteX469" fmla="*/ 57712 w 500072"/>
                  <a:gd name="connsiteY469" fmla="*/ 176680 h 678554"/>
                  <a:gd name="connsiteX470" fmla="*/ 49483 w 500072"/>
                  <a:gd name="connsiteY470" fmla="*/ 173251 h 678554"/>
                  <a:gd name="connsiteX471" fmla="*/ 46602 w 500072"/>
                  <a:gd name="connsiteY471" fmla="*/ 168313 h 678554"/>
                  <a:gd name="connsiteX472" fmla="*/ 47562 w 500072"/>
                  <a:gd name="connsiteY472" fmla="*/ 162278 h 678554"/>
                  <a:gd name="connsiteX473" fmla="*/ 48660 w 500072"/>
                  <a:gd name="connsiteY473" fmla="*/ 159261 h 678554"/>
                  <a:gd name="connsiteX474" fmla="*/ 50443 w 500072"/>
                  <a:gd name="connsiteY474" fmla="*/ 156655 h 678554"/>
                  <a:gd name="connsiteX475" fmla="*/ 52775 w 500072"/>
                  <a:gd name="connsiteY475" fmla="*/ 154323 h 678554"/>
                  <a:gd name="connsiteX476" fmla="*/ 61964 w 500072"/>
                  <a:gd name="connsiteY476" fmla="*/ 147877 h 678554"/>
                  <a:gd name="connsiteX477" fmla="*/ 75680 w 500072"/>
                  <a:gd name="connsiteY477" fmla="*/ 139647 h 678554"/>
                  <a:gd name="connsiteX478" fmla="*/ 99409 w 500072"/>
                  <a:gd name="connsiteY478" fmla="*/ 126342 h 678554"/>
                  <a:gd name="connsiteX479" fmla="*/ 136716 w 500072"/>
                  <a:gd name="connsiteY479" fmla="*/ 106180 h 678554"/>
                  <a:gd name="connsiteX480" fmla="*/ 141791 w 500072"/>
                  <a:gd name="connsiteY480" fmla="*/ 103574 h 678554"/>
                  <a:gd name="connsiteX481" fmla="*/ 155645 w 500072"/>
                  <a:gd name="connsiteY481" fmla="*/ 96579 h 678554"/>
                  <a:gd name="connsiteX482" fmla="*/ 176767 w 500072"/>
                  <a:gd name="connsiteY482" fmla="*/ 85743 h 678554"/>
                  <a:gd name="connsiteX483" fmla="*/ 181156 w 500072"/>
                  <a:gd name="connsiteY483" fmla="*/ 83548 h 678554"/>
                  <a:gd name="connsiteX484" fmla="*/ 194187 w 500072"/>
                  <a:gd name="connsiteY484" fmla="*/ 77376 h 678554"/>
                  <a:gd name="connsiteX485" fmla="*/ 219973 w 500072"/>
                  <a:gd name="connsiteY485" fmla="*/ 65169 h 678554"/>
                  <a:gd name="connsiteX486" fmla="*/ 229162 w 500072"/>
                  <a:gd name="connsiteY486" fmla="*/ 61054 h 678554"/>
                  <a:gd name="connsiteX487" fmla="*/ 214623 w 500072"/>
                  <a:gd name="connsiteY487" fmla="*/ 64620 h 678554"/>
                  <a:gd name="connsiteX488" fmla="*/ 171281 w 500072"/>
                  <a:gd name="connsiteY488" fmla="*/ 74633 h 678554"/>
                  <a:gd name="connsiteX489" fmla="*/ 141517 w 500072"/>
                  <a:gd name="connsiteY489" fmla="*/ 80805 h 678554"/>
                  <a:gd name="connsiteX490" fmla="*/ 135482 w 500072"/>
                  <a:gd name="connsiteY490" fmla="*/ 82040 h 678554"/>
                  <a:gd name="connsiteX491" fmla="*/ 126292 w 500072"/>
                  <a:gd name="connsiteY491" fmla="*/ 83548 h 678554"/>
                  <a:gd name="connsiteX492" fmla="*/ 97352 w 500072"/>
                  <a:gd name="connsiteY492" fmla="*/ 88349 h 678554"/>
                  <a:gd name="connsiteX493" fmla="*/ 80618 w 500072"/>
                  <a:gd name="connsiteY493" fmla="*/ 90544 h 678554"/>
                  <a:gd name="connsiteX494" fmla="*/ 49483 w 500072"/>
                  <a:gd name="connsiteY494" fmla="*/ 92327 h 678554"/>
                  <a:gd name="connsiteX495" fmla="*/ 35904 w 500072"/>
                  <a:gd name="connsiteY495" fmla="*/ 91504 h 678554"/>
                  <a:gd name="connsiteX496" fmla="*/ 23422 w 500072"/>
                  <a:gd name="connsiteY496" fmla="*/ 89858 h 678554"/>
                  <a:gd name="connsiteX497" fmla="*/ 18347 w 500072"/>
                  <a:gd name="connsiteY497" fmla="*/ 88486 h 678554"/>
                  <a:gd name="connsiteX498" fmla="*/ 12724 w 500072"/>
                  <a:gd name="connsiteY498" fmla="*/ 86292 h 678554"/>
                  <a:gd name="connsiteX499" fmla="*/ 4769 w 500072"/>
                  <a:gd name="connsiteY499" fmla="*/ 81628 h 678554"/>
                  <a:gd name="connsiteX500" fmla="*/ 791 w 500072"/>
                  <a:gd name="connsiteY500" fmla="*/ 76690 h 678554"/>
                  <a:gd name="connsiteX501" fmla="*/ 105 w 500072"/>
                  <a:gd name="connsiteY501" fmla="*/ 71341 h 678554"/>
                  <a:gd name="connsiteX502" fmla="*/ 928 w 500072"/>
                  <a:gd name="connsiteY502" fmla="*/ 67089 h 678554"/>
                  <a:gd name="connsiteX503" fmla="*/ 2574 w 500072"/>
                  <a:gd name="connsiteY503" fmla="*/ 62974 h 678554"/>
                  <a:gd name="connsiteX504" fmla="*/ 8472 w 500072"/>
                  <a:gd name="connsiteY504" fmla="*/ 55568 h 678554"/>
                  <a:gd name="connsiteX505" fmla="*/ 16427 w 500072"/>
                  <a:gd name="connsiteY505" fmla="*/ 49944 h 678554"/>
                  <a:gd name="connsiteX506" fmla="*/ 22188 w 500072"/>
                  <a:gd name="connsiteY506" fmla="*/ 46241 h 678554"/>
                  <a:gd name="connsiteX507" fmla="*/ 28360 w 500072"/>
                  <a:gd name="connsiteY507" fmla="*/ 42812 h 678554"/>
                  <a:gd name="connsiteX508" fmla="*/ 55792 w 500072"/>
                  <a:gd name="connsiteY508" fmla="*/ 29645 h 678554"/>
                  <a:gd name="connsiteX509" fmla="*/ 114497 w 500072"/>
                  <a:gd name="connsiteY509" fmla="*/ 9071 h 678554"/>
                  <a:gd name="connsiteX510" fmla="*/ 168812 w 500072"/>
                  <a:gd name="connsiteY510" fmla="*/ 292 h 678554"/>
                  <a:gd name="connsiteX511" fmla="*/ 223950 w 500072"/>
                  <a:gd name="connsiteY511" fmla="*/ 5367 h 678554"/>
                  <a:gd name="connsiteX512" fmla="*/ 248228 w 500072"/>
                  <a:gd name="connsiteY512" fmla="*/ 13734 h 678554"/>
                  <a:gd name="connsiteX513" fmla="*/ 259200 w 500072"/>
                  <a:gd name="connsiteY513" fmla="*/ 20043 h 678554"/>
                  <a:gd name="connsiteX514" fmla="*/ 267293 w 500072"/>
                  <a:gd name="connsiteY514" fmla="*/ 26764 h 678554"/>
                  <a:gd name="connsiteX515" fmla="*/ 277443 w 500072"/>
                  <a:gd name="connsiteY515" fmla="*/ 37874 h 678554"/>
                  <a:gd name="connsiteX516" fmla="*/ 278129 w 500072"/>
                  <a:gd name="connsiteY516" fmla="*/ 38697 h 678554"/>
                  <a:gd name="connsiteX517" fmla="*/ 282792 w 500072"/>
                  <a:gd name="connsiteY517" fmla="*/ 37326 h 678554"/>
                  <a:gd name="connsiteX518" fmla="*/ 284301 w 500072"/>
                  <a:gd name="connsiteY518" fmla="*/ 36914 h 678554"/>
                  <a:gd name="connsiteX519" fmla="*/ 294862 w 500072"/>
                  <a:gd name="connsiteY519" fmla="*/ 32388 h 678554"/>
                  <a:gd name="connsiteX520" fmla="*/ 308029 w 500072"/>
                  <a:gd name="connsiteY520" fmla="*/ 26764 h 678554"/>
                  <a:gd name="connsiteX521" fmla="*/ 327095 w 500072"/>
                  <a:gd name="connsiteY521" fmla="*/ 19358 h 678554"/>
                  <a:gd name="connsiteX522" fmla="*/ 343005 w 500072"/>
                  <a:gd name="connsiteY522" fmla="*/ 14557 h 678554"/>
                  <a:gd name="connsiteX523" fmla="*/ 347943 w 500072"/>
                  <a:gd name="connsiteY523" fmla="*/ 20181 h 678554"/>
                  <a:gd name="connsiteX524" fmla="*/ 345474 w 500072"/>
                  <a:gd name="connsiteY524" fmla="*/ 24158 h 678554"/>
                  <a:gd name="connsiteX525" fmla="*/ 341771 w 500072"/>
                  <a:gd name="connsiteY525" fmla="*/ 26627 h 678554"/>
                  <a:gd name="connsiteX526" fmla="*/ 337519 w 500072"/>
                  <a:gd name="connsiteY526" fmla="*/ 28410 h 678554"/>
                  <a:gd name="connsiteX527" fmla="*/ 331209 w 500072"/>
                  <a:gd name="connsiteY527" fmla="*/ 31016 h 678554"/>
                  <a:gd name="connsiteX528" fmla="*/ 326135 w 500072"/>
                  <a:gd name="connsiteY528" fmla="*/ 32799 h 678554"/>
                  <a:gd name="connsiteX529" fmla="*/ 319139 w 500072"/>
                  <a:gd name="connsiteY529" fmla="*/ 35131 h 678554"/>
                  <a:gd name="connsiteX530" fmla="*/ 298291 w 500072"/>
                  <a:gd name="connsiteY530" fmla="*/ 41989 h 678554"/>
                  <a:gd name="connsiteX531" fmla="*/ 284438 w 500072"/>
                  <a:gd name="connsiteY531" fmla="*/ 46378 h 678554"/>
                  <a:gd name="connsiteX532" fmla="*/ 283341 w 500072"/>
                  <a:gd name="connsiteY532" fmla="*/ 50630 h 678554"/>
                  <a:gd name="connsiteX533" fmla="*/ 278540 w 500072"/>
                  <a:gd name="connsiteY533" fmla="*/ 49944 h 678554"/>
                  <a:gd name="connsiteX534" fmla="*/ 277854 w 500072"/>
                  <a:gd name="connsiteY534" fmla="*/ 49121 h 678554"/>
                  <a:gd name="connsiteX535" fmla="*/ 248365 w 500072"/>
                  <a:gd name="connsiteY535" fmla="*/ 62426 h 678554"/>
                  <a:gd name="connsiteX536" fmla="*/ 219150 w 500072"/>
                  <a:gd name="connsiteY536" fmla="*/ 75868 h 678554"/>
                  <a:gd name="connsiteX537" fmla="*/ 180882 w 500072"/>
                  <a:gd name="connsiteY537" fmla="*/ 94247 h 678554"/>
                  <a:gd name="connsiteX538" fmla="*/ 181019 w 500072"/>
                  <a:gd name="connsiteY538" fmla="*/ 94110 h 678554"/>
                  <a:gd name="connsiteX539" fmla="*/ 151118 w 500072"/>
                  <a:gd name="connsiteY539" fmla="*/ 109609 h 678554"/>
                  <a:gd name="connsiteX540" fmla="*/ 141380 w 500072"/>
                  <a:gd name="connsiteY540" fmla="*/ 114684 h 678554"/>
                  <a:gd name="connsiteX541" fmla="*/ 128624 w 500072"/>
                  <a:gd name="connsiteY541" fmla="*/ 121679 h 678554"/>
                  <a:gd name="connsiteX542" fmla="*/ 103249 w 500072"/>
                  <a:gd name="connsiteY542" fmla="*/ 135532 h 678554"/>
                  <a:gd name="connsiteX543" fmla="*/ 86104 w 500072"/>
                  <a:gd name="connsiteY543" fmla="*/ 145270 h 678554"/>
                  <a:gd name="connsiteX544" fmla="*/ 78423 w 500072"/>
                  <a:gd name="connsiteY544" fmla="*/ 149522 h 678554"/>
                  <a:gd name="connsiteX545" fmla="*/ 70468 w 500072"/>
                  <a:gd name="connsiteY545" fmla="*/ 154049 h 678554"/>
                  <a:gd name="connsiteX546" fmla="*/ 61278 w 500072"/>
                  <a:gd name="connsiteY546" fmla="*/ 160084 h 678554"/>
                  <a:gd name="connsiteX547" fmla="*/ 61827 w 500072"/>
                  <a:gd name="connsiteY547" fmla="*/ 159809 h 678554"/>
                  <a:gd name="connsiteX548" fmla="*/ 58398 w 500072"/>
                  <a:gd name="connsiteY548" fmla="*/ 162415 h 678554"/>
                  <a:gd name="connsiteX549" fmla="*/ 58810 w 500072"/>
                  <a:gd name="connsiteY549" fmla="*/ 162004 h 678554"/>
                  <a:gd name="connsiteX550" fmla="*/ 57575 w 500072"/>
                  <a:gd name="connsiteY550" fmla="*/ 163238 h 678554"/>
                  <a:gd name="connsiteX551" fmla="*/ 57027 w 500072"/>
                  <a:gd name="connsiteY551" fmla="*/ 164061 h 678554"/>
                  <a:gd name="connsiteX552" fmla="*/ 56615 w 500072"/>
                  <a:gd name="connsiteY552" fmla="*/ 165022 h 678554"/>
                  <a:gd name="connsiteX553" fmla="*/ 56341 w 500072"/>
                  <a:gd name="connsiteY553" fmla="*/ 166805 h 678554"/>
                  <a:gd name="connsiteX554" fmla="*/ 61141 w 500072"/>
                  <a:gd name="connsiteY554" fmla="*/ 168862 h 678554"/>
                  <a:gd name="connsiteX555" fmla="*/ 60593 w 500072"/>
                  <a:gd name="connsiteY555" fmla="*/ 168725 h 678554"/>
                  <a:gd name="connsiteX556" fmla="*/ 64296 w 500072"/>
                  <a:gd name="connsiteY556" fmla="*/ 169685 h 678554"/>
                  <a:gd name="connsiteX557" fmla="*/ 64296 w 500072"/>
                  <a:gd name="connsiteY557" fmla="*/ 169685 h 678554"/>
                  <a:gd name="connsiteX558" fmla="*/ 68959 w 500072"/>
                  <a:gd name="connsiteY558" fmla="*/ 170096 h 678554"/>
                  <a:gd name="connsiteX559" fmla="*/ 68548 w 500072"/>
                  <a:gd name="connsiteY559" fmla="*/ 170096 h 678554"/>
                  <a:gd name="connsiteX560" fmla="*/ 75406 w 500072"/>
                  <a:gd name="connsiteY560" fmla="*/ 170096 h 678554"/>
                  <a:gd name="connsiteX561" fmla="*/ 74720 w 500072"/>
                  <a:gd name="connsiteY561" fmla="*/ 170096 h 678554"/>
                  <a:gd name="connsiteX562" fmla="*/ 89122 w 500072"/>
                  <a:gd name="connsiteY562" fmla="*/ 168451 h 678554"/>
                  <a:gd name="connsiteX563" fmla="*/ 104484 w 500072"/>
                  <a:gd name="connsiteY563" fmla="*/ 165844 h 678554"/>
                  <a:gd name="connsiteX564" fmla="*/ 104347 w 500072"/>
                  <a:gd name="connsiteY564" fmla="*/ 165844 h 678554"/>
                  <a:gd name="connsiteX565" fmla="*/ 134385 w 500072"/>
                  <a:gd name="connsiteY565" fmla="*/ 158438 h 678554"/>
                  <a:gd name="connsiteX566" fmla="*/ 165520 w 500072"/>
                  <a:gd name="connsiteY566" fmla="*/ 148562 h 678554"/>
                  <a:gd name="connsiteX567" fmla="*/ 188014 w 500072"/>
                  <a:gd name="connsiteY567" fmla="*/ 140333 h 678554"/>
                  <a:gd name="connsiteX568" fmla="*/ 195558 w 500072"/>
                  <a:gd name="connsiteY568" fmla="*/ 137590 h 678554"/>
                  <a:gd name="connsiteX569" fmla="*/ 203651 w 500072"/>
                  <a:gd name="connsiteY569" fmla="*/ 134298 h 678554"/>
                  <a:gd name="connsiteX570" fmla="*/ 223813 w 500072"/>
                  <a:gd name="connsiteY570" fmla="*/ 125931 h 678554"/>
                  <a:gd name="connsiteX571" fmla="*/ 248502 w 500072"/>
                  <a:gd name="connsiteY571" fmla="*/ 112489 h 678554"/>
                  <a:gd name="connsiteX572" fmla="*/ 296645 w 500072"/>
                  <a:gd name="connsiteY572" fmla="*/ 86566 h 678554"/>
                  <a:gd name="connsiteX573" fmla="*/ 306109 w 500072"/>
                  <a:gd name="connsiteY573" fmla="*/ 81903 h 678554"/>
                  <a:gd name="connsiteX574" fmla="*/ 325723 w 500072"/>
                  <a:gd name="connsiteY574" fmla="*/ 72301 h 678554"/>
                  <a:gd name="connsiteX575" fmla="*/ 335736 w 500072"/>
                  <a:gd name="connsiteY575" fmla="*/ 67364 h 678554"/>
                  <a:gd name="connsiteX576" fmla="*/ 345063 w 500072"/>
                  <a:gd name="connsiteY576" fmla="*/ 63112 h 678554"/>
                  <a:gd name="connsiteX577" fmla="*/ 354389 w 500072"/>
                  <a:gd name="connsiteY577" fmla="*/ 58997 h 678554"/>
                  <a:gd name="connsiteX578" fmla="*/ 362070 w 500072"/>
                  <a:gd name="connsiteY578" fmla="*/ 56254 h 678554"/>
                  <a:gd name="connsiteX579" fmla="*/ 372220 w 500072"/>
                  <a:gd name="connsiteY579" fmla="*/ 54196 h 678554"/>
                  <a:gd name="connsiteX580" fmla="*/ 376884 w 500072"/>
                  <a:gd name="connsiteY580" fmla="*/ 56391 h 678554"/>
                  <a:gd name="connsiteX581" fmla="*/ 376609 w 500072"/>
                  <a:gd name="connsiteY581" fmla="*/ 61466 h 678554"/>
                  <a:gd name="connsiteX582" fmla="*/ 374003 w 500072"/>
                  <a:gd name="connsiteY582" fmla="*/ 64895 h 678554"/>
                  <a:gd name="connsiteX583" fmla="*/ 370712 w 500072"/>
                  <a:gd name="connsiteY583" fmla="*/ 67912 h 678554"/>
                  <a:gd name="connsiteX584" fmla="*/ 366597 w 500072"/>
                  <a:gd name="connsiteY584" fmla="*/ 70518 h 678554"/>
                  <a:gd name="connsiteX585" fmla="*/ 360699 w 500072"/>
                  <a:gd name="connsiteY585" fmla="*/ 73536 h 678554"/>
                  <a:gd name="connsiteX586" fmla="*/ 349177 w 500072"/>
                  <a:gd name="connsiteY586" fmla="*/ 79297 h 678554"/>
                  <a:gd name="connsiteX587" fmla="*/ 328878 w 500072"/>
                  <a:gd name="connsiteY587" fmla="*/ 89035 h 678554"/>
                  <a:gd name="connsiteX588" fmla="*/ 293490 w 500072"/>
                  <a:gd name="connsiteY588" fmla="*/ 105631 h 678554"/>
                  <a:gd name="connsiteX589" fmla="*/ 267704 w 500072"/>
                  <a:gd name="connsiteY589" fmla="*/ 117290 h 678554"/>
                  <a:gd name="connsiteX590" fmla="*/ 250422 w 500072"/>
                  <a:gd name="connsiteY590" fmla="*/ 124696 h 678554"/>
                  <a:gd name="connsiteX591" fmla="*/ 231631 w 500072"/>
                  <a:gd name="connsiteY591" fmla="*/ 132789 h 678554"/>
                  <a:gd name="connsiteX592" fmla="*/ 228751 w 500072"/>
                  <a:gd name="connsiteY592" fmla="*/ 133886 h 678554"/>
                  <a:gd name="connsiteX593" fmla="*/ 218738 w 500072"/>
                  <a:gd name="connsiteY593" fmla="*/ 139373 h 678554"/>
                  <a:gd name="connsiteX594" fmla="*/ 143574 w 500072"/>
                  <a:gd name="connsiteY594" fmla="*/ 180658 h 678554"/>
                  <a:gd name="connsiteX595" fmla="*/ 117240 w 500072"/>
                  <a:gd name="connsiteY595" fmla="*/ 195334 h 678554"/>
                  <a:gd name="connsiteX596" fmla="*/ 98860 w 500072"/>
                  <a:gd name="connsiteY596" fmla="*/ 205621 h 678554"/>
                  <a:gd name="connsiteX597" fmla="*/ 67999 w 500072"/>
                  <a:gd name="connsiteY597" fmla="*/ 223726 h 678554"/>
                  <a:gd name="connsiteX598" fmla="*/ 67999 w 500072"/>
                  <a:gd name="connsiteY598" fmla="*/ 223726 h 678554"/>
                  <a:gd name="connsiteX599" fmla="*/ 63336 w 500072"/>
                  <a:gd name="connsiteY599" fmla="*/ 227292 h 678554"/>
                  <a:gd name="connsiteX600" fmla="*/ 63610 w 500072"/>
                  <a:gd name="connsiteY600" fmla="*/ 227018 h 678554"/>
                  <a:gd name="connsiteX601" fmla="*/ 63336 w 500072"/>
                  <a:gd name="connsiteY601" fmla="*/ 227292 h 678554"/>
                  <a:gd name="connsiteX602" fmla="*/ 63062 w 500072"/>
                  <a:gd name="connsiteY602" fmla="*/ 227429 h 678554"/>
                  <a:gd name="connsiteX603" fmla="*/ 63199 w 500072"/>
                  <a:gd name="connsiteY603" fmla="*/ 227292 h 678554"/>
                  <a:gd name="connsiteX604" fmla="*/ 58261 w 500072"/>
                  <a:gd name="connsiteY604" fmla="*/ 232367 h 678554"/>
                  <a:gd name="connsiteX605" fmla="*/ 58261 w 500072"/>
                  <a:gd name="connsiteY605" fmla="*/ 232367 h 678554"/>
                  <a:gd name="connsiteX606" fmla="*/ 57712 w 500072"/>
                  <a:gd name="connsiteY606" fmla="*/ 233053 h 678554"/>
                  <a:gd name="connsiteX607" fmla="*/ 57849 w 500072"/>
                  <a:gd name="connsiteY607" fmla="*/ 232779 h 678554"/>
                  <a:gd name="connsiteX608" fmla="*/ 57575 w 500072"/>
                  <a:gd name="connsiteY608" fmla="*/ 233190 h 678554"/>
                  <a:gd name="connsiteX609" fmla="*/ 57438 w 500072"/>
                  <a:gd name="connsiteY609" fmla="*/ 233327 h 678554"/>
                  <a:gd name="connsiteX610" fmla="*/ 57575 w 500072"/>
                  <a:gd name="connsiteY610" fmla="*/ 233190 h 678554"/>
                  <a:gd name="connsiteX611" fmla="*/ 57027 w 500072"/>
                  <a:gd name="connsiteY611" fmla="*/ 234287 h 678554"/>
                  <a:gd name="connsiteX612" fmla="*/ 56889 w 500072"/>
                  <a:gd name="connsiteY612" fmla="*/ 234562 h 678554"/>
                  <a:gd name="connsiteX613" fmla="*/ 57027 w 500072"/>
                  <a:gd name="connsiteY613" fmla="*/ 234836 h 678554"/>
                  <a:gd name="connsiteX614" fmla="*/ 57575 w 500072"/>
                  <a:gd name="connsiteY614" fmla="*/ 235796 h 678554"/>
                  <a:gd name="connsiteX615" fmla="*/ 58261 w 500072"/>
                  <a:gd name="connsiteY615" fmla="*/ 236619 h 678554"/>
                  <a:gd name="connsiteX616" fmla="*/ 58261 w 500072"/>
                  <a:gd name="connsiteY616" fmla="*/ 236619 h 678554"/>
                  <a:gd name="connsiteX617" fmla="*/ 59084 w 500072"/>
                  <a:gd name="connsiteY617" fmla="*/ 237442 h 678554"/>
                  <a:gd name="connsiteX618" fmla="*/ 59633 w 500072"/>
                  <a:gd name="connsiteY618" fmla="*/ 237853 h 678554"/>
                  <a:gd name="connsiteX619" fmla="*/ 60593 w 500072"/>
                  <a:gd name="connsiteY619" fmla="*/ 238402 h 678554"/>
                  <a:gd name="connsiteX620" fmla="*/ 63473 w 500072"/>
                  <a:gd name="connsiteY620" fmla="*/ 239225 h 678554"/>
                  <a:gd name="connsiteX621" fmla="*/ 66491 w 500072"/>
                  <a:gd name="connsiteY621" fmla="*/ 239499 h 678554"/>
                  <a:gd name="connsiteX622" fmla="*/ 66353 w 500072"/>
                  <a:gd name="connsiteY622" fmla="*/ 239499 h 678554"/>
                  <a:gd name="connsiteX623" fmla="*/ 83498 w 500072"/>
                  <a:gd name="connsiteY623" fmla="*/ 239088 h 678554"/>
                  <a:gd name="connsiteX624" fmla="*/ 108187 w 500072"/>
                  <a:gd name="connsiteY624" fmla="*/ 235247 h 678554"/>
                  <a:gd name="connsiteX625" fmla="*/ 107913 w 500072"/>
                  <a:gd name="connsiteY625" fmla="*/ 235247 h 678554"/>
                  <a:gd name="connsiteX626" fmla="*/ 130407 w 500072"/>
                  <a:gd name="connsiteY626" fmla="*/ 229898 h 678554"/>
                  <a:gd name="connsiteX627" fmla="*/ 155919 w 500072"/>
                  <a:gd name="connsiteY627" fmla="*/ 222492 h 678554"/>
                  <a:gd name="connsiteX628" fmla="*/ 169086 w 500072"/>
                  <a:gd name="connsiteY628" fmla="*/ 218102 h 678554"/>
                  <a:gd name="connsiteX629" fmla="*/ 204885 w 500072"/>
                  <a:gd name="connsiteY629" fmla="*/ 206032 h 678554"/>
                  <a:gd name="connsiteX630" fmla="*/ 204885 w 500072"/>
                  <a:gd name="connsiteY630" fmla="*/ 206032 h 678554"/>
                  <a:gd name="connsiteX631" fmla="*/ 245073 w 500072"/>
                  <a:gd name="connsiteY631" fmla="*/ 190808 h 678554"/>
                  <a:gd name="connsiteX632" fmla="*/ 254811 w 500072"/>
                  <a:gd name="connsiteY632" fmla="*/ 187104 h 678554"/>
                  <a:gd name="connsiteX633" fmla="*/ 277580 w 500072"/>
                  <a:gd name="connsiteY633" fmla="*/ 177503 h 678554"/>
                  <a:gd name="connsiteX634" fmla="*/ 292393 w 500072"/>
                  <a:gd name="connsiteY634" fmla="*/ 171194 h 678554"/>
                  <a:gd name="connsiteX635" fmla="*/ 303503 w 500072"/>
                  <a:gd name="connsiteY635" fmla="*/ 166119 h 678554"/>
                  <a:gd name="connsiteX636" fmla="*/ 309675 w 500072"/>
                  <a:gd name="connsiteY636" fmla="*/ 162278 h 678554"/>
                  <a:gd name="connsiteX637" fmla="*/ 327095 w 500072"/>
                  <a:gd name="connsiteY637" fmla="*/ 151580 h 678554"/>
                  <a:gd name="connsiteX638" fmla="*/ 357270 w 500072"/>
                  <a:gd name="connsiteY638" fmla="*/ 134023 h 678554"/>
                  <a:gd name="connsiteX639" fmla="*/ 365225 w 500072"/>
                  <a:gd name="connsiteY639" fmla="*/ 129360 h 678554"/>
                  <a:gd name="connsiteX640" fmla="*/ 382507 w 500072"/>
                  <a:gd name="connsiteY640" fmla="*/ 119622 h 678554"/>
                  <a:gd name="connsiteX641" fmla="*/ 398144 w 500072"/>
                  <a:gd name="connsiteY641" fmla="*/ 111666 h 678554"/>
                  <a:gd name="connsiteX642" fmla="*/ 397595 w 500072"/>
                  <a:gd name="connsiteY642" fmla="*/ 111941 h 678554"/>
                  <a:gd name="connsiteX643" fmla="*/ 405824 w 500072"/>
                  <a:gd name="connsiteY643" fmla="*/ 107551 h 678554"/>
                  <a:gd name="connsiteX644" fmla="*/ 412545 w 500072"/>
                  <a:gd name="connsiteY644" fmla="*/ 105631 h 678554"/>
                  <a:gd name="connsiteX645" fmla="*/ 414877 w 500072"/>
                  <a:gd name="connsiteY645" fmla="*/ 105631 h 678554"/>
                  <a:gd name="connsiteX646" fmla="*/ 416797 w 500072"/>
                  <a:gd name="connsiteY646" fmla="*/ 106043 h 678554"/>
                  <a:gd name="connsiteX647" fmla="*/ 420912 w 500072"/>
                  <a:gd name="connsiteY647" fmla="*/ 109060 h 678554"/>
                  <a:gd name="connsiteX648" fmla="*/ 420501 w 500072"/>
                  <a:gd name="connsiteY648" fmla="*/ 116467 h 678554"/>
                  <a:gd name="connsiteX649" fmla="*/ 415289 w 500072"/>
                  <a:gd name="connsiteY649" fmla="*/ 120856 h 678554"/>
                  <a:gd name="connsiteX650" fmla="*/ 410899 w 500072"/>
                  <a:gd name="connsiteY650" fmla="*/ 123874 h 678554"/>
                  <a:gd name="connsiteX651" fmla="*/ 401710 w 500072"/>
                  <a:gd name="connsiteY651" fmla="*/ 128948 h 678554"/>
                  <a:gd name="connsiteX652" fmla="*/ 389640 w 500072"/>
                  <a:gd name="connsiteY652" fmla="*/ 135395 h 678554"/>
                  <a:gd name="connsiteX653" fmla="*/ 371260 w 500072"/>
                  <a:gd name="connsiteY653" fmla="*/ 145133 h 678554"/>
                  <a:gd name="connsiteX654" fmla="*/ 351098 w 500072"/>
                  <a:gd name="connsiteY654" fmla="*/ 155420 h 678554"/>
                  <a:gd name="connsiteX655" fmla="*/ 344240 w 500072"/>
                  <a:gd name="connsiteY655" fmla="*/ 158712 h 678554"/>
                  <a:gd name="connsiteX656" fmla="*/ 329975 w 500072"/>
                  <a:gd name="connsiteY656" fmla="*/ 165570 h 678554"/>
                  <a:gd name="connsiteX657" fmla="*/ 312281 w 500072"/>
                  <a:gd name="connsiteY657" fmla="*/ 173663 h 678554"/>
                  <a:gd name="connsiteX658" fmla="*/ 303915 w 500072"/>
                  <a:gd name="connsiteY658" fmla="*/ 177503 h 678554"/>
                  <a:gd name="connsiteX659" fmla="*/ 286495 w 500072"/>
                  <a:gd name="connsiteY659" fmla="*/ 188339 h 678554"/>
                  <a:gd name="connsiteX660" fmla="*/ 276894 w 500072"/>
                  <a:gd name="connsiteY660" fmla="*/ 194648 h 678554"/>
                  <a:gd name="connsiteX661" fmla="*/ 236981 w 500072"/>
                  <a:gd name="connsiteY661" fmla="*/ 221257 h 678554"/>
                  <a:gd name="connsiteX662" fmla="*/ 237255 w 500072"/>
                  <a:gd name="connsiteY662" fmla="*/ 221120 h 678554"/>
                  <a:gd name="connsiteX663" fmla="*/ 207765 w 500072"/>
                  <a:gd name="connsiteY663" fmla="*/ 241831 h 678554"/>
                  <a:gd name="connsiteX664" fmla="*/ 194187 w 500072"/>
                  <a:gd name="connsiteY664" fmla="*/ 251295 h 678554"/>
                  <a:gd name="connsiteX665" fmla="*/ 186506 w 500072"/>
                  <a:gd name="connsiteY665" fmla="*/ 257193 h 678554"/>
                  <a:gd name="connsiteX666" fmla="*/ 168263 w 500072"/>
                  <a:gd name="connsiteY666" fmla="*/ 271321 h 678554"/>
                  <a:gd name="connsiteX667" fmla="*/ 160857 w 500072"/>
                  <a:gd name="connsiteY667" fmla="*/ 277081 h 678554"/>
                  <a:gd name="connsiteX668" fmla="*/ 157702 w 500072"/>
                  <a:gd name="connsiteY668" fmla="*/ 279413 h 678554"/>
                  <a:gd name="connsiteX669" fmla="*/ 131230 w 500072"/>
                  <a:gd name="connsiteY669" fmla="*/ 301907 h 678554"/>
                  <a:gd name="connsiteX670" fmla="*/ 131367 w 500072"/>
                  <a:gd name="connsiteY670" fmla="*/ 301770 h 678554"/>
                  <a:gd name="connsiteX671" fmla="*/ 118611 w 500072"/>
                  <a:gd name="connsiteY671" fmla="*/ 313291 h 678554"/>
                  <a:gd name="connsiteX672" fmla="*/ 111616 w 500072"/>
                  <a:gd name="connsiteY672" fmla="*/ 320149 h 678554"/>
                  <a:gd name="connsiteX673" fmla="*/ 105718 w 500072"/>
                  <a:gd name="connsiteY673" fmla="*/ 326185 h 678554"/>
                  <a:gd name="connsiteX674" fmla="*/ 106130 w 500072"/>
                  <a:gd name="connsiteY674" fmla="*/ 325636 h 678554"/>
                  <a:gd name="connsiteX675" fmla="*/ 102426 w 500072"/>
                  <a:gd name="connsiteY675" fmla="*/ 330299 h 678554"/>
                  <a:gd name="connsiteX676" fmla="*/ 99683 w 500072"/>
                  <a:gd name="connsiteY676" fmla="*/ 335237 h 678554"/>
                  <a:gd name="connsiteX677" fmla="*/ 99683 w 500072"/>
                  <a:gd name="connsiteY677" fmla="*/ 335100 h 678554"/>
                  <a:gd name="connsiteX678" fmla="*/ 98449 w 500072"/>
                  <a:gd name="connsiteY678" fmla="*/ 338117 h 678554"/>
                  <a:gd name="connsiteX679" fmla="*/ 98175 w 500072"/>
                  <a:gd name="connsiteY679" fmla="*/ 339215 h 678554"/>
                  <a:gd name="connsiteX680" fmla="*/ 98175 w 500072"/>
                  <a:gd name="connsiteY680" fmla="*/ 339901 h 678554"/>
                  <a:gd name="connsiteX681" fmla="*/ 98175 w 500072"/>
                  <a:gd name="connsiteY681" fmla="*/ 340038 h 678554"/>
                  <a:gd name="connsiteX682" fmla="*/ 98175 w 500072"/>
                  <a:gd name="connsiteY682" fmla="*/ 340175 h 678554"/>
                  <a:gd name="connsiteX683" fmla="*/ 98449 w 500072"/>
                  <a:gd name="connsiteY683" fmla="*/ 340586 h 678554"/>
                  <a:gd name="connsiteX684" fmla="*/ 99272 w 500072"/>
                  <a:gd name="connsiteY684" fmla="*/ 341409 h 678554"/>
                  <a:gd name="connsiteX685" fmla="*/ 100095 w 500072"/>
                  <a:gd name="connsiteY685" fmla="*/ 341958 h 678554"/>
                  <a:gd name="connsiteX686" fmla="*/ 99958 w 500072"/>
                  <a:gd name="connsiteY686" fmla="*/ 341958 h 678554"/>
                  <a:gd name="connsiteX687" fmla="*/ 100095 w 500072"/>
                  <a:gd name="connsiteY687" fmla="*/ 341958 h 678554"/>
                  <a:gd name="connsiteX688" fmla="*/ 100232 w 500072"/>
                  <a:gd name="connsiteY688" fmla="*/ 342095 h 678554"/>
                  <a:gd name="connsiteX689" fmla="*/ 100095 w 500072"/>
                  <a:gd name="connsiteY689" fmla="*/ 341958 h 678554"/>
                  <a:gd name="connsiteX690" fmla="*/ 101329 w 500072"/>
                  <a:gd name="connsiteY690" fmla="*/ 342644 h 678554"/>
                  <a:gd name="connsiteX691" fmla="*/ 104210 w 500072"/>
                  <a:gd name="connsiteY691" fmla="*/ 343878 h 678554"/>
                  <a:gd name="connsiteX692" fmla="*/ 103524 w 500072"/>
                  <a:gd name="connsiteY692" fmla="*/ 343604 h 678554"/>
                  <a:gd name="connsiteX693" fmla="*/ 106678 w 500072"/>
                  <a:gd name="connsiteY693" fmla="*/ 344564 h 678554"/>
                  <a:gd name="connsiteX694" fmla="*/ 106541 w 500072"/>
                  <a:gd name="connsiteY694" fmla="*/ 344564 h 678554"/>
                  <a:gd name="connsiteX695" fmla="*/ 106816 w 500072"/>
                  <a:gd name="connsiteY695" fmla="*/ 344564 h 678554"/>
                  <a:gd name="connsiteX696" fmla="*/ 107227 w 500072"/>
                  <a:gd name="connsiteY696" fmla="*/ 344701 h 678554"/>
                  <a:gd name="connsiteX697" fmla="*/ 106953 w 500072"/>
                  <a:gd name="connsiteY697" fmla="*/ 344564 h 678554"/>
                  <a:gd name="connsiteX698" fmla="*/ 108599 w 500072"/>
                  <a:gd name="connsiteY698" fmla="*/ 344838 h 678554"/>
                  <a:gd name="connsiteX699" fmla="*/ 114771 w 500072"/>
                  <a:gd name="connsiteY699" fmla="*/ 344838 h 678554"/>
                  <a:gd name="connsiteX700" fmla="*/ 114085 w 500072"/>
                  <a:gd name="connsiteY700" fmla="*/ 344838 h 678554"/>
                  <a:gd name="connsiteX701" fmla="*/ 130133 w 500072"/>
                  <a:gd name="connsiteY701" fmla="*/ 342369 h 678554"/>
                  <a:gd name="connsiteX702" fmla="*/ 129447 w 500072"/>
                  <a:gd name="connsiteY702" fmla="*/ 342507 h 678554"/>
                  <a:gd name="connsiteX703" fmla="*/ 155370 w 500072"/>
                  <a:gd name="connsiteY703" fmla="*/ 335100 h 678554"/>
                  <a:gd name="connsiteX704" fmla="*/ 154685 w 500072"/>
                  <a:gd name="connsiteY704" fmla="*/ 335374 h 678554"/>
                  <a:gd name="connsiteX705" fmla="*/ 176356 w 500072"/>
                  <a:gd name="connsiteY705" fmla="*/ 327282 h 678554"/>
                  <a:gd name="connsiteX706" fmla="*/ 200359 w 500072"/>
                  <a:gd name="connsiteY706" fmla="*/ 316858 h 678554"/>
                  <a:gd name="connsiteX707" fmla="*/ 215035 w 500072"/>
                  <a:gd name="connsiteY707" fmla="*/ 309725 h 678554"/>
                  <a:gd name="connsiteX708" fmla="*/ 221481 w 500072"/>
                  <a:gd name="connsiteY708" fmla="*/ 306571 h 678554"/>
                  <a:gd name="connsiteX709" fmla="*/ 246307 w 500072"/>
                  <a:gd name="connsiteY709" fmla="*/ 289837 h 678554"/>
                  <a:gd name="connsiteX710" fmla="*/ 246170 w 500072"/>
                  <a:gd name="connsiteY710" fmla="*/ 289974 h 678554"/>
                  <a:gd name="connsiteX711" fmla="*/ 248090 w 500072"/>
                  <a:gd name="connsiteY711" fmla="*/ 288740 h 678554"/>
                  <a:gd name="connsiteX712" fmla="*/ 247542 w 500072"/>
                  <a:gd name="connsiteY712" fmla="*/ 289151 h 678554"/>
                  <a:gd name="connsiteX713" fmla="*/ 255497 w 500072"/>
                  <a:gd name="connsiteY713" fmla="*/ 283939 h 678554"/>
                  <a:gd name="connsiteX714" fmla="*/ 277031 w 500072"/>
                  <a:gd name="connsiteY714" fmla="*/ 270223 h 678554"/>
                  <a:gd name="connsiteX715" fmla="*/ 303915 w 500072"/>
                  <a:gd name="connsiteY715" fmla="*/ 253353 h 678554"/>
                  <a:gd name="connsiteX716" fmla="*/ 342731 w 500072"/>
                  <a:gd name="connsiteY716" fmla="*/ 229898 h 678554"/>
                  <a:gd name="connsiteX717" fmla="*/ 355075 w 500072"/>
                  <a:gd name="connsiteY717" fmla="*/ 222629 h 678554"/>
                  <a:gd name="connsiteX718" fmla="*/ 380313 w 500072"/>
                  <a:gd name="connsiteY718" fmla="*/ 208501 h 678554"/>
                  <a:gd name="connsiteX719" fmla="*/ 401298 w 500072"/>
                  <a:gd name="connsiteY719" fmla="*/ 198077 h 678554"/>
                  <a:gd name="connsiteX720" fmla="*/ 411174 w 500072"/>
                  <a:gd name="connsiteY720" fmla="*/ 194099 h 678554"/>
                  <a:gd name="connsiteX721" fmla="*/ 422147 w 500072"/>
                  <a:gd name="connsiteY721" fmla="*/ 191631 h 678554"/>
                  <a:gd name="connsiteX722" fmla="*/ 421735 w 500072"/>
                  <a:gd name="connsiteY722" fmla="*/ 191768 h 678554"/>
                  <a:gd name="connsiteX723" fmla="*/ 423792 w 500072"/>
                  <a:gd name="connsiteY723" fmla="*/ 191356 h 678554"/>
                  <a:gd name="connsiteX724" fmla="*/ 428593 w 500072"/>
                  <a:gd name="connsiteY724" fmla="*/ 192591 h 678554"/>
                  <a:gd name="connsiteX725" fmla="*/ 429827 w 500072"/>
                  <a:gd name="connsiteY725" fmla="*/ 197391 h 678554"/>
                  <a:gd name="connsiteX726" fmla="*/ 427359 w 500072"/>
                  <a:gd name="connsiteY726" fmla="*/ 203152 h 678554"/>
                  <a:gd name="connsiteX727" fmla="*/ 423930 w 500072"/>
                  <a:gd name="connsiteY727" fmla="*/ 206170 h 678554"/>
                  <a:gd name="connsiteX728" fmla="*/ 419815 w 500072"/>
                  <a:gd name="connsiteY728" fmla="*/ 208638 h 678554"/>
                  <a:gd name="connsiteX729" fmla="*/ 407196 w 500072"/>
                  <a:gd name="connsiteY729" fmla="*/ 215771 h 678554"/>
                  <a:gd name="connsiteX730" fmla="*/ 386896 w 500072"/>
                  <a:gd name="connsiteY730" fmla="*/ 227566 h 678554"/>
                  <a:gd name="connsiteX731" fmla="*/ 351372 w 500072"/>
                  <a:gd name="connsiteY731" fmla="*/ 247866 h 678554"/>
                  <a:gd name="connsiteX732" fmla="*/ 310087 w 500072"/>
                  <a:gd name="connsiteY732" fmla="*/ 271321 h 678554"/>
                  <a:gd name="connsiteX733" fmla="*/ 294039 w 500072"/>
                  <a:gd name="connsiteY733" fmla="*/ 280510 h 678554"/>
                  <a:gd name="connsiteX734" fmla="*/ 270722 w 500072"/>
                  <a:gd name="connsiteY734" fmla="*/ 293266 h 678554"/>
                  <a:gd name="connsiteX735" fmla="*/ 258515 w 500072"/>
                  <a:gd name="connsiteY735" fmla="*/ 299987 h 678554"/>
                  <a:gd name="connsiteX736" fmla="*/ 253165 w 500072"/>
                  <a:gd name="connsiteY736" fmla="*/ 302867 h 678554"/>
                  <a:gd name="connsiteX737" fmla="*/ 233003 w 500072"/>
                  <a:gd name="connsiteY737" fmla="*/ 312606 h 678554"/>
                  <a:gd name="connsiteX738" fmla="*/ 229162 w 500072"/>
                  <a:gd name="connsiteY738" fmla="*/ 314526 h 678554"/>
                  <a:gd name="connsiteX739" fmla="*/ 209274 w 500072"/>
                  <a:gd name="connsiteY739" fmla="*/ 328105 h 678554"/>
                  <a:gd name="connsiteX740" fmla="*/ 209411 w 500072"/>
                  <a:gd name="connsiteY740" fmla="*/ 327968 h 678554"/>
                  <a:gd name="connsiteX741" fmla="*/ 170732 w 500072"/>
                  <a:gd name="connsiteY741" fmla="*/ 357046 h 678554"/>
                  <a:gd name="connsiteX742" fmla="*/ 157702 w 500072"/>
                  <a:gd name="connsiteY742" fmla="*/ 367744 h 678554"/>
                  <a:gd name="connsiteX743" fmla="*/ 138911 w 500072"/>
                  <a:gd name="connsiteY743" fmla="*/ 383380 h 678554"/>
                  <a:gd name="connsiteX744" fmla="*/ 138911 w 500072"/>
                  <a:gd name="connsiteY744" fmla="*/ 383380 h 678554"/>
                  <a:gd name="connsiteX745" fmla="*/ 125058 w 500072"/>
                  <a:gd name="connsiteY745" fmla="*/ 395862 h 678554"/>
                  <a:gd name="connsiteX746" fmla="*/ 104347 w 500072"/>
                  <a:gd name="connsiteY746" fmla="*/ 415750 h 678554"/>
                  <a:gd name="connsiteX747" fmla="*/ 104347 w 500072"/>
                  <a:gd name="connsiteY747" fmla="*/ 415750 h 678554"/>
                  <a:gd name="connsiteX748" fmla="*/ 104347 w 500072"/>
                  <a:gd name="connsiteY748" fmla="*/ 415750 h 678554"/>
                  <a:gd name="connsiteX749" fmla="*/ 103935 w 500072"/>
                  <a:gd name="connsiteY749" fmla="*/ 416299 h 678554"/>
                  <a:gd name="connsiteX750" fmla="*/ 104210 w 500072"/>
                  <a:gd name="connsiteY750" fmla="*/ 416024 h 678554"/>
                  <a:gd name="connsiteX751" fmla="*/ 96803 w 500072"/>
                  <a:gd name="connsiteY751" fmla="*/ 425351 h 678554"/>
                  <a:gd name="connsiteX752" fmla="*/ 96117 w 500072"/>
                  <a:gd name="connsiteY752" fmla="*/ 426448 h 678554"/>
                  <a:gd name="connsiteX753" fmla="*/ 95568 w 500072"/>
                  <a:gd name="connsiteY753" fmla="*/ 427683 h 678554"/>
                  <a:gd name="connsiteX754" fmla="*/ 95431 w 500072"/>
                  <a:gd name="connsiteY754" fmla="*/ 428506 h 678554"/>
                  <a:gd name="connsiteX755" fmla="*/ 95294 w 500072"/>
                  <a:gd name="connsiteY755" fmla="*/ 429329 h 678554"/>
                  <a:gd name="connsiteX756" fmla="*/ 95294 w 500072"/>
                  <a:gd name="connsiteY756" fmla="*/ 430700 h 678554"/>
                  <a:gd name="connsiteX757" fmla="*/ 95431 w 500072"/>
                  <a:gd name="connsiteY757" fmla="*/ 431935 h 678554"/>
                  <a:gd name="connsiteX758" fmla="*/ 95294 w 500072"/>
                  <a:gd name="connsiteY758" fmla="*/ 431249 h 678554"/>
                  <a:gd name="connsiteX759" fmla="*/ 96117 w 500072"/>
                  <a:gd name="connsiteY759" fmla="*/ 434404 h 678554"/>
                  <a:gd name="connsiteX760" fmla="*/ 96117 w 500072"/>
                  <a:gd name="connsiteY760" fmla="*/ 434404 h 678554"/>
                  <a:gd name="connsiteX761" fmla="*/ 95980 w 500072"/>
                  <a:gd name="connsiteY761" fmla="*/ 433992 h 678554"/>
                  <a:gd name="connsiteX762" fmla="*/ 96391 w 500072"/>
                  <a:gd name="connsiteY762" fmla="*/ 434678 h 678554"/>
                  <a:gd name="connsiteX763" fmla="*/ 96666 w 500072"/>
                  <a:gd name="connsiteY763" fmla="*/ 435090 h 678554"/>
                  <a:gd name="connsiteX764" fmla="*/ 97077 w 500072"/>
                  <a:gd name="connsiteY764" fmla="*/ 435364 h 678554"/>
                  <a:gd name="connsiteX765" fmla="*/ 97763 w 500072"/>
                  <a:gd name="connsiteY765" fmla="*/ 435775 h 678554"/>
                  <a:gd name="connsiteX766" fmla="*/ 98860 w 500072"/>
                  <a:gd name="connsiteY766" fmla="*/ 436324 h 678554"/>
                  <a:gd name="connsiteX767" fmla="*/ 98175 w 500072"/>
                  <a:gd name="connsiteY767" fmla="*/ 436050 h 678554"/>
                  <a:gd name="connsiteX768" fmla="*/ 101604 w 500072"/>
                  <a:gd name="connsiteY768" fmla="*/ 437010 h 678554"/>
                  <a:gd name="connsiteX769" fmla="*/ 101192 w 500072"/>
                  <a:gd name="connsiteY769" fmla="*/ 436873 h 678554"/>
                  <a:gd name="connsiteX770" fmla="*/ 110245 w 500072"/>
                  <a:gd name="connsiteY770" fmla="*/ 437970 h 678554"/>
                  <a:gd name="connsiteX771" fmla="*/ 110107 w 500072"/>
                  <a:gd name="connsiteY771" fmla="*/ 437970 h 678554"/>
                  <a:gd name="connsiteX772" fmla="*/ 118063 w 500072"/>
                  <a:gd name="connsiteY772" fmla="*/ 437970 h 678554"/>
                  <a:gd name="connsiteX773" fmla="*/ 117926 w 500072"/>
                  <a:gd name="connsiteY773" fmla="*/ 437970 h 678554"/>
                  <a:gd name="connsiteX774" fmla="*/ 118337 w 500072"/>
                  <a:gd name="connsiteY774" fmla="*/ 437970 h 678554"/>
                  <a:gd name="connsiteX775" fmla="*/ 118749 w 500072"/>
                  <a:gd name="connsiteY775" fmla="*/ 437970 h 678554"/>
                  <a:gd name="connsiteX776" fmla="*/ 118474 w 500072"/>
                  <a:gd name="connsiteY776" fmla="*/ 437970 h 678554"/>
                  <a:gd name="connsiteX777" fmla="*/ 130270 w 500072"/>
                  <a:gd name="connsiteY777" fmla="*/ 436187 h 678554"/>
                  <a:gd name="connsiteX778" fmla="*/ 129584 w 500072"/>
                  <a:gd name="connsiteY778" fmla="*/ 436324 h 678554"/>
                  <a:gd name="connsiteX779" fmla="*/ 149747 w 500072"/>
                  <a:gd name="connsiteY779" fmla="*/ 431112 h 678554"/>
                  <a:gd name="connsiteX780" fmla="*/ 150707 w 500072"/>
                  <a:gd name="connsiteY780" fmla="*/ 430289 h 678554"/>
                  <a:gd name="connsiteX781" fmla="*/ 167029 w 500072"/>
                  <a:gd name="connsiteY781" fmla="*/ 414104 h 678554"/>
                  <a:gd name="connsiteX782" fmla="*/ 169223 w 500072"/>
                  <a:gd name="connsiteY782" fmla="*/ 412184 h 678554"/>
                  <a:gd name="connsiteX783" fmla="*/ 176630 w 500072"/>
                  <a:gd name="connsiteY783" fmla="*/ 405874 h 678554"/>
                  <a:gd name="connsiteX784" fmla="*/ 220110 w 500072"/>
                  <a:gd name="connsiteY784" fmla="*/ 368704 h 678554"/>
                  <a:gd name="connsiteX785" fmla="*/ 228202 w 500072"/>
                  <a:gd name="connsiteY785" fmla="*/ 362532 h 678554"/>
                  <a:gd name="connsiteX786" fmla="*/ 252342 w 500072"/>
                  <a:gd name="connsiteY786" fmla="*/ 344564 h 678554"/>
                  <a:gd name="connsiteX787" fmla="*/ 275248 w 500072"/>
                  <a:gd name="connsiteY787" fmla="*/ 327693 h 678554"/>
                  <a:gd name="connsiteX788" fmla="*/ 279363 w 500072"/>
                  <a:gd name="connsiteY788" fmla="*/ 324676 h 678554"/>
                  <a:gd name="connsiteX789" fmla="*/ 283341 w 500072"/>
                  <a:gd name="connsiteY789" fmla="*/ 322070 h 678554"/>
                  <a:gd name="connsiteX790" fmla="*/ 331347 w 500072"/>
                  <a:gd name="connsiteY790" fmla="*/ 290797 h 678554"/>
                  <a:gd name="connsiteX791" fmla="*/ 335873 w 500072"/>
                  <a:gd name="connsiteY791" fmla="*/ 287780 h 678554"/>
                  <a:gd name="connsiteX792" fmla="*/ 340536 w 500072"/>
                  <a:gd name="connsiteY792" fmla="*/ 285174 h 678554"/>
                  <a:gd name="connsiteX793" fmla="*/ 366734 w 500072"/>
                  <a:gd name="connsiteY793" fmla="*/ 270498 h 678554"/>
                  <a:gd name="connsiteX794" fmla="*/ 383056 w 500072"/>
                  <a:gd name="connsiteY794" fmla="*/ 261308 h 678554"/>
                  <a:gd name="connsiteX795" fmla="*/ 402533 w 500072"/>
                  <a:gd name="connsiteY795" fmla="*/ 251158 h 678554"/>
                  <a:gd name="connsiteX796" fmla="*/ 418992 w 500072"/>
                  <a:gd name="connsiteY796" fmla="*/ 243340 h 678554"/>
                  <a:gd name="connsiteX797" fmla="*/ 428182 w 500072"/>
                  <a:gd name="connsiteY797" fmla="*/ 239637 h 678554"/>
                  <a:gd name="connsiteX798" fmla="*/ 439566 w 500072"/>
                  <a:gd name="connsiteY798" fmla="*/ 234973 h 678554"/>
                  <a:gd name="connsiteX799" fmla="*/ 447247 w 500072"/>
                  <a:gd name="connsiteY799" fmla="*/ 232367 h 678554"/>
                  <a:gd name="connsiteX800" fmla="*/ 455614 w 500072"/>
                  <a:gd name="connsiteY800" fmla="*/ 230995 h 678554"/>
                  <a:gd name="connsiteX801" fmla="*/ 461237 w 500072"/>
                  <a:gd name="connsiteY801" fmla="*/ 231270 h 678554"/>
                  <a:gd name="connsiteX802" fmla="*/ 469604 w 500072"/>
                  <a:gd name="connsiteY802" fmla="*/ 234287 h 678554"/>
                  <a:gd name="connsiteX803" fmla="*/ 472347 w 500072"/>
                  <a:gd name="connsiteY803" fmla="*/ 241008 h 678554"/>
                  <a:gd name="connsiteX804" fmla="*/ 467546 w 500072"/>
                  <a:gd name="connsiteY804" fmla="*/ 250198 h 678554"/>
                  <a:gd name="connsiteX805" fmla="*/ 461511 w 500072"/>
                  <a:gd name="connsiteY805" fmla="*/ 256507 h 678554"/>
                  <a:gd name="connsiteX806" fmla="*/ 449030 w 500072"/>
                  <a:gd name="connsiteY806" fmla="*/ 266657 h 678554"/>
                  <a:gd name="connsiteX807" fmla="*/ 430513 w 500072"/>
                  <a:gd name="connsiteY807" fmla="*/ 280922 h 678554"/>
                  <a:gd name="connsiteX808" fmla="*/ 413917 w 500072"/>
                  <a:gd name="connsiteY808" fmla="*/ 292992 h 678554"/>
                  <a:gd name="connsiteX809" fmla="*/ 398418 w 500072"/>
                  <a:gd name="connsiteY809" fmla="*/ 303965 h 678554"/>
                  <a:gd name="connsiteX810" fmla="*/ 373866 w 500072"/>
                  <a:gd name="connsiteY810" fmla="*/ 320149 h 678554"/>
                  <a:gd name="connsiteX811" fmla="*/ 360836 w 500072"/>
                  <a:gd name="connsiteY811" fmla="*/ 328379 h 678554"/>
                  <a:gd name="connsiteX812" fmla="*/ 324489 w 500072"/>
                  <a:gd name="connsiteY812" fmla="*/ 351010 h 678554"/>
                  <a:gd name="connsiteX813" fmla="*/ 297879 w 500072"/>
                  <a:gd name="connsiteY813" fmla="*/ 367195 h 678554"/>
                  <a:gd name="connsiteX814" fmla="*/ 283203 w 500072"/>
                  <a:gd name="connsiteY814" fmla="*/ 376111 h 678554"/>
                  <a:gd name="connsiteX815" fmla="*/ 238626 w 500072"/>
                  <a:gd name="connsiteY815" fmla="*/ 401623 h 678554"/>
                  <a:gd name="connsiteX816" fmla="*/ 232454 w 500072"/>
                  <a:gd name="connsiteY816" fmla="*/ 405052 h 678554"/>
                  <a:gd name="connsiteX817" fmla="*/ 205022 w 500072"/>
                  <a:gd name="connsiteY817" fmla="*/ 419453 h 678554"/>
                  <a:gd name="connsiteX818" fmla="*/ 177316 w 500072"/>
                  <a:gd name="connsiteY818" fmla="*/ 432072 h 678554"/>
                  <a:gd name="connsiteX819" fmla="*/ 157839 w 500072"/>
                  <a:gd name="connsiteY819" fmla="*/ 439616 h 678554"/>
                  <a:gd name="connsiteX820" fmla="*/ 149747 w 500072"/>
                  <a:gd name="connsiteY820" fmla="*/ 447708 h 678554"/>
                  <a:gd name="connsiteX821" fmla="*/ 135071 w 500072"/>
                  <a:gd name="connsiteY821" fmla="*/ 462384 h 678554"/>
                  <a:gd name="connsiteX822" fmla="*/ 116554 w 500072"/>
                  <a:gd name="connsiteY822" fmla="*/ 482273 h 678554"/>
                  <a:gd name="connsiteX823" fmla="*/ 116691 w 500072"/>
                  <a:gd name="connsiteY823" fmla="*/ 482135 h 678554"/>
                  <a:gd name="connsiteX824" fmla="*/ 99958 w 500072"/>
                  <a:gd name="connsiteY824" fmla="*/ 501886 h 678554"/>
                  <a:gd name="connsiteX825" fmla="*/ 85556 w 500072"/>
                  <a:gd name="connsiteY825" fmla="*/ 520403 h 678554"/>
                  <a:gd name="connsiteX826" fmla="*/ 85693 w 500072"/>
                  <a:gd name="connsiteY826" fmla="*/ 520266 h 678554"/>
                  <a:gd name="connsiteX827" fmla="*/ 76229 w 500072"/>
                  <a:gd name="connsiteY827" fmla="*/ 536314 h 678554"/>
                  <a:gd name="connsiteX828" fmla="*/ 76503 w 500072"/>
                  <a:gd name="connsiteY828" fmla="*/ 535628 h 678554"/>
                  <a:gd name="connsiteX829" fmla="*/ 74034 w 500072"/>
                  <a:gd name="connsiteY829" fmla="*/ 541389 h 678554"/>
                  <a:gd name="connsiteX830" fmla="*/ 74034 w 500072"/>
                  <a:gd name="connsiteY830" fmla="*/ 541251 h 678554"/>
                  <a:gd name="connsiteX831" fmla="*/ 73486 w 500072"/>
                  <a:gd name="connsiteY831" fmla="*/ 543309 h 678554"/>
                  <a:gd name="connsiteX832" fmla="*/ 73623 w 500072"/>
                  <a:gd name="connsiteY832" fmla="*/ 542623 h 678554"/>
                  <a:gd name="connsiteX833" fmla="*/ 73074 w 500072"/>
                  <a:gd name="connsiteY833" fmla="*/ 546738 h 678554"/>
                  <a:gd name="connsiteX834" fmla="*/ 73074 w 500072"/>
                  <a:gd name="connsiteY834" fmla="*/ 546052 h 678554"/>
                  <a:gd name="connsiteX835" fmla="*/ 73074 w 500072"/>
                  <a:gd name="connsiteY835" fmla="*/ 547698 h 678554"/>
                  <a:gd name="connsiteX836" fmla="*/ 73074 w 500072"/>
                  <a:gd name="connsiteY836" fmla="*/ 547286 h 678554"/>
                  <a:gd name="connsiteX837" fmla="*/ 73486 w 500072"/>
                  <a:gd name="connsiteY837" fmla="*/ 550167 h 678554"/>
                  <a:gd name="connsiteX838" fmla="*/ 73486 w 500072"/>
                  <a:gd name="connsiteY838" fmla="*/ 550030 h 678554"/>
                  <a:gd name="connsiteX839" fmla="*/ 74309 w 500072"/>
                  <a:gd name="connsiteY839" fmla="*/ 553321 h 678554"/>
                  <a:gd name="connsiteX840" fmla="*/ 74172 w 500072"/>
                  <a:gd name="connsiteY840" fmla="*/ 553047 h 678554"/>
                  <a:gd name="connsiteX841" fmla="*/ 74446 w 500072"/>
                  <a:gd name="connsiteY841" fmla="*/ 553733 h 678554"/>
                  <a:gd name="connsiteX842" fmla="*/ 74446 w 500072"/>
                  <a:gd name="connsiteY842" fmla="*/ 553733 h 678554"/>
                  <a:gd name="connsiteX843" fmla="*/ 74446 w 500072"/>
                  <a:gd name="connsiteY843" fmla="*/ 553733 h 678554"/>
                  <a:gd name="connsiteX844" fmla="*/ 75406 w 500072"/>
                  <a:gd name="connsiteY844" fmla="*/ 555928 h 678554"/>
                  <a:gd name="connsiteX845" fmla="*/ 76229 w 500072"/>
                  <a:gd name="connsiteY845" fmla="*/ 557162 h 678554"/>
                  <a:gd name="connsiteX846" fmla="*/ 76778 w 500072"/>
                  <a:gd name="connsiteY846" fmla="*/ 557848 h 678554"/>
                  <a:gd name="connsiteX847" fmla="*/ 77326 w 500072"/>
                  <a:gd name="connsiteY847" fmla="*/ 558396 h 678554"/>
                  <a:gd name="connsiteX848" fmla="*/ 78149 w 500072"/>
                  <a:gd name="connsiteY848" fmla="*/ 558945 h 678554"/>
                  <a:gd name="connsiteX849" fmla="*/ 79109 w 500072"/>
                  <a:gd name="connsiteY849" fmla="*/ 559494 h 678554"/>
                  <a:gd name="connsiteX850" fmla="*/ 81304 w 500072"/>
                  <a:gd name="connsiteY850" fmla="*/ 560454 h 678554"/>
                  <a:gd name="connsiteX851" fmla="*/ 81167 w 500072"/>
                  <a:gd name="connsiteY851" fmla="*/ 560454 h 678554"/>
                  <a:gd name="connsiteX852" fmla="*/ 81304 w 500072"/>
                  <a:gd name="connsiteY852" fmla="*/ 560454 h 678554"/>
                  <a:gd name="connsiteX853" fmla="*/ 81578 w 500072"/>
                  <a:gd name="connsiteY853" fmla="*/ 560591 h 678554"/>
                  <a:gd name="connsiteX854" fmla="*/ 81441 w 500072"/>
                  <a:gd name="connsiteY854" fmla="*/ 560591 h 678554"/>
                  <a:gd name="connsiteX855" fmla="*/ 84184 w 500072"/>
                  <a:gd name="connsiteY855" fmla="*/ 561277 h 678554"/>
                  <a:gd name="connsiteX856" fmla="*/ 89671 w 500072"/>
                  <a:gd name="connsiteY856" fmla="*/ 561963 h 678554"/>
                  <a:gd name="connsiteX857" fmla="*/ 100781 w 500072"/>
                  <a:gd name="connsiteY857" fmla="*/ 562100 h 678554"/>
                  <a:gd name="connsiteX858" fmla="*/ 100506 w 500072"/>
                  <a:gd name="connsiteY858" fmla="*/ 562100 h 678554"/>
                  <a:gd name="connsiteX859" fmla="*/ 101055 w 500072"/>
                  <a:gd name="connsiteY859" fmla="*/ 562100 h 678554"/>
                  <a:gd name="connsiteX860" fmla="*/ 101192 w 500072"/>
                  <a:gd name="connsiteY860" fmla="*/ 562100 h 678554"/>
                  <a:gd name="connsiteX861" fmla="*/ 101055 w 500072"/>
                  <a:gd name="connsiteY861" fmla="*/ 562100 h 678554"/>
                  <a:gd name="connsiteX862" fmla="*/ 112713 w 500072"/>
                  <a:gd name="connsiteY862" fmla="*/ 560454 h 678554"/>
                  <a:gd name="connsiteX863" fmla="*/ 138774 w 500072"/>
                  <a:gd name="connsiteY863" fmla="*/ 552773 h 678554"/>
                  <a:gd name="connsiteX864" fmla="*/ 138774 w 500072"/>
                  <a:gd name="connsiteY864" fmla="*/ 552773 h 678554"/>
                  <a:gd name="connsiteX865" fmla="*/ 145220 w 500072"/>
                  <a:gd name="connsiteY865" fmla="*/ 550441 h 678554"/>
                  <a:gd name="connsiteX866" fmla="*/ 157153 w 500072"/>
                  <a:gd name="connsiteY866" fmla="*/ 536862 h 678554"/>
                  <a:gd name="connsiteX867" fmla="*/ 165246 w 500072"/>
                  <a:gd name="connsiteY867" fmla="*/ 527673 h 678554"/>
                  <a:gd name="connsiteX868" fmla="*/ 167989 w 500072"/>
                  <a:gd name="connsiteY868" fmla="*/ 524655 h 678554"/>
                  <a:gd name="connsiteX869" fmla="*/ 205434 w 500072"/>
                  <a:gd name="connsiteY869" fmla="*/ 487210 h 678554"/>
                  <a:gd name="connsiteX870" fmla="*/ 214898 w 500072"/>
                  <a:gd name="connsiteY870" fmla="*/ 478706 h 678554"/>
                  <a:gd name="connsiteX871" fmla="*/ 238626 w 500072"/>
                  <a:gd name="connsiteY871" fmla="*/ 457858 h 678554"/>
                  <a:gd name="connsiteX872" fmla="*/ 257417 w 500072"/>
                  <a:gd name="connsiteY872" fmla="*/ 441262 h 678554"/>
                  <a:gd name="connsiteX873" fmla="*/ 257280 w 500072"/>
                  <a:gd name="connsiteY873" fmla="*/ 441399 h 678554"/>
                  <a:gd name="connsiteX874" fmla="*/ 260298 w 500072"/>
                  <a:gd name="connsiteY874" fmla="*/ 438930 h 678554"/>
                  <a:gd name="connsiteX875" fmla="*/ 269350 w 500072"/>
                  <a:gd name="connsiteY875" fmla="*/ 431798 h 678554"/>
                  <a:gd name="connsiteX876" fmla="*/ 294725 w 500072"/>
                  <a:gd name="connsiteY876" fmla="*/ 411910 h 678554"/>
                  <a:gd name="connsiteX877" fmla="*/ 312281 w 500072"/>
                  <a:gd name="connsiteY877" fmla="*/ 398194 h 678554"/>
                  <a:gd name="connsiteX878" fmla="*/ 314613 w 500072"/>
                  <a:gd name="connsiteY878" fmla="*/ 396548 h 678554"/>
                  <a:gd name="connsiteX879" fmla="*/ 322568 w 500072"/>
                  <a:gd name="connsiteY879" fmla="*/ 391198 h 678554"/>
                  <a:gd name="connsiteX880" fmla="*/ 367968 w 500072"/>
                  <a:gd name="connsiteY880" fmla="*/ 360886 h 678554"/>
                  <a:gd name="connsiteX881" fmla="*/ 370986 w 500072"/>
                  <a:gd name="connsiteY881" fmla="*/ 358966 h 678554"/>
                  <a:gd name="connsiteX882" fmla="*/ 384290 w 500072"/>
                  <a:gd name="connsiteY882" fmla="*/ 350873 h 678554"/>
                  <a:gd name="connsiteX883" fmla="*/ 413917 w 500072"/>
                  <a:gd name="connsiteY883" fmla="*/ 334414 h 678554"/>
                  <a:gd name="connsiteX884" fmla="*/ 440114 w 500072"/>
                  <a:gd name="connsiteY884" fmla="*/ 322070 h 678554"/>
                  <a:gd name="connsiteX885" fmla="*/ 468369 w 500072"/>
                  <a:gd name="connsiteY885" fmla="*/ 312331 h 678554"/>
                  <a:gd name="connsiteX886" fmla="*/ 477696 w 500072"/>
                  <a:gd name="connsiteY886" fmla="*/ 310137 h 678554"/>
                  <a:gd name="connsiteX887" fmla="*/ 485377 w 500072"/>
                  <a:gd name="connsiteY887" fmla="*/ 309862 h 678554"/>
                  <a:gd name="connsiteX888" fmla="*/ 491001 w 500072"/>
                  <a:gd name="connsiteY888" fmla="*/ 311371 h 678554"/>
                  <a:gd name="connsiteX889" fmla="*/ 497996 w 500072"/>
                  <a:gd name="connsiteY889" fmla="*/ 316309 h 678554"/>
                  <a:gd name="connsiteX890" fmla="*/ 499642 w 500072"/>
                  <a:gd name="connsiteY890" fmla="*/ 322618 h 678554"/>
                  <a:gd name="connsiteX891" fmla="*/ 497036 w 500072"/>
                  <a:gd name="connsiteY891" fmla="*/ 328791 h 678554"/>
                  <a:gd name="connsiteX892" fmla="*/ 494156 w 500072"/>
                  <a:gd name="connsiteY892" fmla="*/ 333865 h 678554"/>
                  <a:gd name="connsiteX893" fmla="*/ 489081 w 500072"/>
                  <a:gd name="connsiteY893" fmla="*/ 339489 h 678554"/>
                  <a:gd name="connsiteX894" fmla="*/ 486475 w 500072"/>
                  <a:gd name="connsiteY894" fmla="*/ 341821 h 678554"/>
                  <a:gd name="connsiteX895" fmla="*/ 488532 w 500072"/>
                  <a:gd name="connsiteY895" fmla="*/ 342644 h 678554"/>
                  <a:gd name="connsiteX896" fmla="*/ 491138 w 500072"/>
                  <a:gd name="connsiteY896" fmla="*/ 344564 h 678554"/>
                  <a:gd name="connsiteX897" fmla="*/ 494430 w 500072"/>
                  <a:gd name="connsiteY897" fmla="*/ 347856 h 678554"/>
                  <a:gd name="connsiteX898" fmla="*/ 495253 w 500072"/>
                  <a:gd name="connsiteY898" fmla="*/ 354165 h 678554"/>
                  <a:gd name="connsiteX899" fmla="*/ 489904 w 500072"/>
                  <a:gd name="connsiteY899" fmla="*/ 363629 h 678554"/>
                  <a:gd name="connsiteX900" fmla="*/ 482223 w 500072"/>
                  <a:gd name="connsiteY900" fmla="*/ 372545 h 678554"/>
                  <a:gd name="connsiteX901" fmla="*/ 470975 w 500072"/>
                  <a:gd name="connsiteY901" fmla="*/ 383243 h 678554"/>
                  <a:gd name="connsiteX902" fmla="*/ 455476 w 500072"/>
                  <a:gd name="connsiteY902" fmla="*/ 397508 h 678554"/>
                  <a:gd name="connsiteX903" fmla="*/ 434628 w 500072"/>
                  <a:gd name="connsiteY903" fmla="*/ 416161 h 678554"/>
                  <a:gd name="connsiteX904" fmla="*/ 421735 w 500072"/>
                  <a:gd name="connsiteY904" fmla="*/ 427271 h 678554"/>
                  <a:gd name="connsiteX905" fmla="*/ 400475 w 500072"/>
                  <a:gd name="connsiteY905" fmla="*/ 445514 h 678554"/>
                  <a:gd name="connsiteX906" fmla="*/ 388817 w 500072"/>
                  <a:gd name="connsiteY906" fmla="*/ 454978 h 678554"/>
                  <a:gd name="connsiteX907" fmla="*/ 362756 w 500072"/>
                  <a:gd name="connsiteY907" fmla="*/ 476238 h 678554"/>
                  <a:gd name="connsiteX908" fmla="*/ 380999 w 500072"/>
                  <a:gd name="connsiteY908" fmla="*/ 467048 h 678554"/>
                  <a:gd name="connsiteX909" fmla="*/ 409391 w 500072"/>
                  <a:gd name="connsiteY909" fmla="*/ 454703 h 678554"/>
                  <a:gd name="connsiteX910" fmla="*/ 436411 w 500072"/>
                  <a:gd name="connsiteY910" fmla="*/ 447022 h 678554"/>
                  <a:gd name="connsiteX911" fmla="*/ 447521 w 500072"/>
                  <a:gd name="connsiteY911" fmla="*/ 446200 h 678554"/>
                  <a:gd name="connsiteX912" fmla="*/ 455888 w 500072"/>
                  <a:gd name="connsiteY912" fmla="*/ 446748 h 678554"/>
                  <a:gd name="connsiteX913" fmla="*/ 459454 w 500072"/>
                  <a:gd name="connsiteY913" fmla="*/ 447845 h 678554"/>
                  <a:gd name="connsiteX914" fmla="*/ 461786 w 500072"/>
                  <a:gd name="connsiteY914" fmla="*/ 449217 h 678554"/>
                  <a:gd name="connsiteX915" fmla="*/ 465078 w 500072"/>
                  <a:gd name="connsiteY915" fmla="*/ 453743 h 678554"/>
                  <a:gd name="connsiteX916" fmla="*/ 465626 w 500072"/>
                  <a:gd name="connsiteY916" fmla="*/ 460327 h 678554"/>
                  <a:gd name="connsiteX917" fmla="*/ 463569 w 500072"/>
                  <a:gd name="connsiteY917" fmla="*/ 467048 h 678554"/>
                  <a:gd name="connsiteX918" fmla="*/ 460688 w 500072"/>
                  <a:gd name="connsiteY918" fmla="*/ 471025 h 678554"/>
                  <a:gd name="connsiteX919" fmla="*/ 457259 w 500072"/>
                  <a:gd name="connsiteY919" fmla="*/ 474729 h 678554"/>
                  <a:gd name="connsiteX920" fmla="*/ 452459 w 500072"/>
                  <a:gd name="connsiteY920" fmla="*/ 479667 h 678554"/>
                  <a:gd name="connsiteX921" fmla="*/ 445464 w 500072"/>
                  <a:gd name="connsiteY921" fmla="*/ 486113 h 678554"/>
                  <a:gd name="connsiteX922" fmla="*/ 427633 w 500072"/>
                  <a:gd name="connsiteY922" fmla="*/ 502572 h 678554"/>
                  <a:gd name="connsiteX923" fmla="*/ 422969 w 500072"/>
                  <a:gd name="connsiteY923" fmla="*/ 506687 h 678554"/>
                  <a:gd name="connsiteX924" fmla="*/ 423518 w 500072"/>
                  <a:gd name="connsiteY924" fmla="*/ 506276 h 678554"/>
                  <a:gd name="connsiteX925" fmla="*/ 410214 w 500072"/>
                  <a:gd name="connsiteY925" fmla="*/ 517934 h 678554"/>
                  <a:gd name="connsiteX926" fmla="*/ 410351 w 500072"/>
                  <a:gd name="connsiteY926" fmla="*/ 517797 h 678554"/>
                  <a:gd name="connsiteX927" fmla="*/ 410076 w 500072"/>
                  <a:gd name="connsiteY927" fmla="*/ 518071 h 678554"/>
                  <a:gd name="connsiteX928" fmla="*/ 409802 w 500072"/>
                  <a:gd name="connsiteY928" fmla="*/ 518346 h 678554"/>
                  <a:gd name="connsiteX929" fmla="*/ 409939 w 500072"/>
                  <a:gd name="connsiteY929" fmla="*/ 518209 h 678554"/>
                  <a:gd name="connsiteX930" fmla="*/ 408705 w 500072"/>
                  <a:gd name="connsiteY930" fmla="*/ 519306 h 678554"/>
                  <a:gd name="connsiteX931" fmla="*/ 408842 w 500072"/>
                  <a:gd name="connsiteY931" fmla="*/ 519169 h 678554"/>
                  <a:gd name="connsiteX932" fmla="*/ 405550 w 500072"/>
                  <a:gd name="connsiteY932" fmla="*/ 522049 h 678554"/>
                  <a:gd name="connsiteX933" fmla="*/ 406099 w 500072"/>
                  <a:gd name="connsiteY933" fmla="*/ 521638 h 678554"/>
                  <a:gd name="connsiteX934" fmla="*/ 389914 w 500072"/>
                  <a:gd name="connsiteY934" fmla="*/ 535354 h 678554"/>
                  <a:gd name="connsiteX935" fmla="*/ 375238 w 500072"/>
                  <a:gd name="connsiteY935" fmla="*/ 547698 h 678554"/>
                  <a:gd name="connsiteX936" fmla="*/ 354664 w 500072"/>
                  <a:gd name="connsiteY936" fmla="*/ 564431 h 678554"/>
                  <a:gd name="connsiteX937" fmla="*/ 339576 w 500072"/>
                  <a:gd name="connsiteY937" fmla="*/ 576776 h 678554"/>
                  <a:gd name="connsiteX938" fmla="*/ 301720 w 500072"/>
                  <a:gd name="connsiteY938" fmla="*/ 606402 h 678554"/>
                  <a:gd name="connsiteX939" fmla="*/ 297331 w 500072"/>
                  <a:gd name="connsiteY939" fmla="*/ 609557 h 678554"/>
                  <a:gd name="connsiteX940" fmla="*/ 284438 w 500072"/>
                  <a:gd name="connsiteY940" fmla="*/ 618884 h 678554"/>
                  <a:gd name="connsiteX941" fmla="*/ 273054 w 500072"/>
                  <a:gd name="connsiteY941" fmla="*/ 627251 h 678554"/>
                  <a:gd name="connsiteX942" fmla="*/ 268527 w 500072"/>
                  <a:gd name="connsiteY942" fmla="*/ 630543 h 678554"/>
                  <a:gd name="connsiteX943" fmla="*/ 208177 w 500072"/>
                  <a:gd name="connsiteY943" fmla="*/ 665793 h 678554"/>
                  <a:gd name="connsiteX944" fmla="*/ 194735 w 500072"/>
                  <a:gd name="connsiteY944" fmla="*/ 671828 h 678554"/>
                  <a:gd name="connsiteX945" fmla="*/ 182665 w 500072"/>
                  <a:gd name="connsiteY945" fmla="*/ 676217 h 678554"/>
                  <a:gd name="connsiteX946" fmla="*/ 167440 w 500072"/>
                  <a:gd name="connsiteY946" fmla="*/ 678411 h 678554"/>
                  <a:gd name="connsiteX947" fmla="*/ 159348 w 500072"/>
                  <a:gd name="connsiteY947" fmla="*/ 678137 h 678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</a:cxnLst>
                <a:rect l="l" t="t" r="r" b="b"/>
                <a:pathLst>
                  <a:path w="500072" h="678554">
                    <a:moveTo>
                      <a:pt x="64982" y="83411"/>
                    </a:moveTo>
                    <a:cubicBezTo>
                      <a:pt x="64707" y="83411"/>
                      <a:pt x="64570" y="83411"/>
                      <a:pt x="64433" y="83411"/>
                    </a:cubicBezTo>
                    <a:cubicBezTo>
                      <a:pt x="70194" y="83000"/>
                      <a:pt x="75955" y="82451"/>
                      <a:pt x="81715" y="81765"/>
                    </a:cubicBezTo>
                    <a:cubicBezTo>
                      <a:pt x="85830" y="81354"/>
                      <a:pt x="90082" y="80805"/>
                      <a:pt x="94197" y="80119"/>
                    </a:cubicBezTo>
                    <a:cubicBezTo>
                      <a:pt x="98037" y="79434"/>
                      <a:pt x="101741" y="78885"/>
                      <a:pt x="105581" y="78199"/>
                    </a:cubicBezTo>
                    <a:cubicBezTo>
                      <a:pt x="115045" y="76553"/>
                      <a:pt x="124372" y="75045"/>
                      <a:pt x="133836" y="73399"/>
                    </a:cubicBezTo>
                    <a:cubicBezTo>
                      <a:pt x="140968" y="71890"/>
                      <a:pt x="148238" y="70381"/>
                      <a:pt x="155507" y="68872"/>
                    </a:cubicBezTo>
                    <a:cubicBezTo>
                      <a:pt x="160171" y="67912"/>
                      <a:pt x="164972" y="66952"/>
                      <a:pt x="169772" y="65855"/>
                    </a:cubicBezTo>
                    <a:cubicBezTo>
                      <a:pt x="171967" y="65443"/>
                      <a:pt x="174161" y="65032"/>
                      <a:pt x="176219" y="64483"/>
                    </a:cubicBezTo>
                    <a:cubicBezTo>
                      <a:pt x="184037" y="62700"/>
                      <a:pt x="191992" y="60780"/>
                      <a:pt x="199810" y="58997"/>
                    </a:cubicBezTo>
                    <a:cubicBezTo>
                      <a:pt x="205845" y="57625"/>
                      <a:pt x="211880" y="56254"/>
                      <a:pt x="217915" y="54745"/>
                    </a:cubicBezTo>
                    <a:cubicBezTo>
                      <a:pt x="227105" y="52413"/>
                      <a:pt x="236157" y="50081"/>
                      <a:pt x="245347" y="47750"/>
                    </a:cubicBezTo>
                    <a:cubicBezTo>
                      <a:pt x="251108" y="46241"/>
                      <a:pt x="257006" y="44595"/>
                      <a:pt x="262767" y="42949"/>
                    </a:cubicBezTo>
                    <a:cubicBezTo>
                      <a:pt x="265510" y="42126"/>
                      <a:pt x="268116" y="41440"/>
                      <a:pt x="270859" y="40617"/>
                    </a:cubicBezTo>
                    <a:cubicBezTo>
                      <a:pt x="269899" y="39383"/>
                      <a:pt x="268802" y="38286"/>
                      <a:pt x="267842" y="37051"/>
                    </a:cubicBezTo>
                    <a:cubicBezTo>
                      <a:pt x="267842" y="37051"/>
                      <a:pt x="267979" y="37188"/>
                      <a:pt x="267979" y="37188"/>
                    </a:cubicBezTo>
                    <a:cubicBezTo>
                      <a:pt x="265647" y="34720"/>
                      <a:pt x="263452" y="32388"/>
                      <a:pt x="260846" y="30056"/>
                    </a:cubicBezTo>
                    <a:cubicBezTo>
                      <a:pt x="260846" y="30056"/>
                      <a:pt x="260846" y="30056"/>
                      <a:pt x="260984" y="30056"/>
                    </a:cubicBezTo>
                    <a:cubicBezTo>
                      <a:pt x="260846" y="29919"/>
                      <a:pt x="260846" y="29919"/>
                      <a:pt x="260709" y="29782"/>
                    </a:cubicBezTo>
                    <a:cubicBezTo>
                      <a:pt x="260709" y="29782"/>
                      <a:pt x="260709" y="29782"/>
                      <a:pt x="260572" y="29645"/>
                    </a:cubicBezTo>
                    <a:cubicBezTo>
                      <a:pt x="260572" y="29645"/>
                      <a:pt x="260572" y="29645"/>
                      <a:pt x="260572" y="29645"/>
                    </a:cubicBezTo>
                    <a:cubicBezTo>
                      <a:pt x="258926" y="28273"/>
                      <a:pt x="257280" y="26901"/>
                      <a:pt x="255497" y="25530"/>
                    </a:cubicBezTo>
                    <a:cubicBezTo>
                      <a:pt x="255497" y="25530"/>
                      <a:pt x="255497" y="25530"/>
                      <a:pt x="255634" y="25530"/>
                    </a:cubicBezTo>
                    <a:cubicBezTo>
                      <a:pt x="255634" y="25530"/>
                      <a:pt x="255497" y="25393"/>
                      <a:pt x="255497" y="25393"/>
                    </a:cubicBezTo>
                    <a:cubicBezTo>
                      <a:pt x="255497" y="25393"/>
                      <a:pt x="255360" y="25255"/>
                      <a:pt x="255360" y="25255"/>
                    </a:cubicBezTo>
                    <a:cubicBezTo>
                      <a:pt x="255360" y="25255"/>
                      <a:pt x="255360" y="25255"/>
                      <a:pt x="255497" y="25393"/>
                    </a:cubicBezTo>
                    <a:cubicBezTo>
                      <a:pt x="253028" y="23747"/>
                      <a:pt x="250422" y="22238"/>
                      <a:pt x="247679" y="20866"/>
                    </a:cubicBezTo>
                    <a:cubicBezTo>
                      <a:pt x="247679" y="20866"/>
                      <a:pt x="247679" y="20866"/>
                      <a:pt x="247816" y="20866"/>
                    </a:cubicBezTo>
                    <a:cubicBezTo>
                      <a:pt x="247679" y="20866"/>
                      <a:pt x="247679" y="20729"/>
                      <a:pt x="247542" y="20729"/>
                    </a:cubicBezTo>
                    <a:cubicBezTo>
                      <a:pt x="247542" y="20729"/>
                      <a:pt x="247405" y="20729"/>
                      <a:pt x="247405" y="20592"/>
                    </a:cubicBezTo>
                    <a:cubicBezTo>
                      <a:pt x="247405" y="20592"/>
                      <a:pt x="247405" y="20592"/>
                      <a:pt x="247405" y="20592"/>
                    </a:cubicBezTo>
                    <a:cubicBezTo>
                      <a:pt x="243153" y="18535"/>
                      <a:pt x="238901" y="16752"/>
                      <a:pt x="234374" y="15243"/>
                    </a:cubicBezTo>
                    <a:cubicBezTo>
                      <a:pt x="234374" y="15243"/>
                      <a:pt x="234374" y="15243"/>
                      <a:pt x="234512" y="15243"/>
                    </a:cubicBezTo>
                    <a:cubicBezTo>
                      <a:pt x="228888" y="13323"/>
                      <a:pt x="223127" y="11951"/>
                      <a:pt x="217229" y="10579"/>
                    </a:cubicBezTo>
                    <a:cubicBezTo>
                      <a:pt x="217229" y="10579"/>
                      <a:pt x="217229" y="10579"/>
                      <a:pt x="217367" y="10579"/>
                    </a:cubicBezTo>
                    <a:cubicBezTo>
                      <a:pt x="217367" y="10579"/>
                      <a:pt x="217229" y="10579"/>
                      <a:pt x="217229" y="10579"/>
                    </a:cubicBezTo>
                    <a:cubicBezTo>
                      <a:pt x="217229" y="10579"/>
                      <a:pt x="217092" y="10579"/>
                      <a:pt x="217092" y="10579"/>
                    </a:cubicBezTo>
                    <a:cubicBezTo>
                      <a:pt x="217092" y="10579"/>
                      <a:pt x="217092" y="10579"/>
                      <a:pt x="217092" y="10579"/>
                    </a:cubicBezTo>
                    <a:cubicBezTo>
                      <a:pt x="208863" y="8933"/>
                      <a:pt x="200633" y="7836"/>
                      <a:pt x="192266" y="7288"/>
                    </a:cubicBezTo>
                    <a:cubicBezTo>
                      <a:pt x="192266" y="7288"/>
                      <a:pt x="192266" y="7288"/>
                      <a:pt x="192404" y="7288"/>
                    </a:cubicBezTo>
                    <a:cubicBezTo>
                      <a:pt x="183762" y="6739"/>
                      <a:pt x="175121" y="6739"/>
                      <a:pt x="166480" y="7288"/>
                    </a:cubicBezTo>
                    <a:cubicBezTo>
                      <a:pt x="166755" y="7288"/>
                      <a:pt x="166892" y="7288"/>
                      <a:pt x="167029" y="7288"/>
                    </a:cubicBezTo>
                    <a:cubicBezTo>
                      <a:pt x="156056" y="8110"/>
                      <a:pt x="145083" y="9619"/>
                      <a:pt x="134248" y="11814"/>
                    </a:cubicBezTo>
                    <a:cubicBezTo>
                      <a:pt x="134248" y="11814"/>
                      <a:pt x="134248" y="11814"/>
                      <a:pt x="134248" y="11814"/>
                    </a:cubicBezTo>
                    <a:cubicBezTo>
                      <a:pt x="134248" y="11814"/>
                      <a:pt x="134110" y="11814"/>
                      <a:pt x="134110" y="11814"/>
                    </a:cubicBezTo>
                    <a:cubicBezTo>
                      <a:pt x="134110" y="11814"/>
                      <a:pt x="133973" y="11814"/>
                      <a:pt x="133973" y="11814"/>
                    </a:cubicBezTo>
                    <a:cubicBezTo>
                      <a:pt x="133973" y="11814"/>
                      <a:pt x="133973" y="11814"/>
                      <a:pt x="133973" y="11814"/>
                    </a:cubicBezTo>
                    <a:cubicBezTo>
                      <a:pt x="119023" y="14968"/>
                      <a:pt x="104210" y="19220"/>
                      <a:pt x="89808" y="24295"/>
                    </a:cubicBezTo>
                    <a:cubicBezTo>
                      <a:pt x="89945" y="24295"/>
                      <a:pt x="90082" y="24158"/>
                      <a:pt x="90219" y="24158"/>
                    </a:cubicBezTo>
                    <a:cubicBezTo>
                      <a:pt x="74034" y="29919"/>
                      <a:pt x="58261" y="36503"/>
                      <a:pt x="42899" y="44184"/>
                    </a:cubicBezTo>
                    <a:cubicBezTo>
                      <a:pt x="43036" y="44184"/>
                      <a:pt x="43173" y="44046"/>
                      <a:pt x="43311" y="43909"/>
                    </a:cubicBezTo>
                    <a:cubicBezTo>
                      <a:pt x="39059" y="45967"/>
                      <a:pt x="34807" y="48161"/>
                      <a:pt x="30555" y="50356"/>
                    </a:cubicBezTo>
                    <a:cubicBezTo>
                      <a:pt x="26028" y="52825"/>
                      <a:pt x="21639" y="55705"/>
                      <a:pt x="17387" y="58585"/>
                    </a:cubicBezTo>
                    <a:cubicBezTo>
                      <a:pt x="16290" y="59408"/>
                      <a:pt x="15193" y="60231"/>
                      <a:pt x="14095" y="61054"/>
                    </a:cubicBezTo>
                    <a:cubicBezTo>
                      <a:pt x="14233" y="60917"/>
                      <a:pt x="14370" y="60780"/>
                      <a:pt x="14507" y="60643"/>
                    </a:cubicBezTo>
                    <a:cubicBezTo>
                      <a:pt x="13410" y="61603"/>
                      <a:pt x="12450" y="62563"/>
                      <a:pt x="11627" y="63523"/>
                    </a:cubicBezTo>
                    <a:cubicBezTo>
                      <a:pt x="11764" y="63386"/>
                      <a:pt x="11901" y="63249"/>
                      <a:pt x="11901" y="63112"/>
                    </a:cubicBezTo>
                    <a:cubicBezTo>
                      <a:pt x="11627" y="63523"/>
                      <a:pt x="11352" y="63935"/>
                      <a:pt x="11078" y="64346"/>
                    </a:cubicBezTo>
                    <a:cubicBezTo>
                      <a:pt x="10804" y="64895"/>
                      <a:pt x="10529" y="65306"/>
                      <a:pt x="10255" y="65855"/>
                    </a:cubicBezTo>
                    <a:cubicBezTo>
                      <a:pt x="10255" y="65718"/>
                      <a:pt x="10392" y="65581"/>
                      <a:pt x="10529" y="65443"/>
                    </a:cubicBezTo>
                    <a:cubicBezTo>
                      <a:pt x="9981" y="66541"/>
                      <a:pt x="9569" y="67501"/>
                      <a:pt x="9158" y="68598"/>
                    </a:cubicBezTo>
                    <a:cubicBezTo>
                      <a:pt x="9021" y="69147"/>
                      <a:pt x="8883" y="69695"/>
                      <a:pt x="8746" y="70107"/>
                    </a:cubicBezTo>
                    <a:cubicBezTo>
                      <a:pt x="8746" y="70518"/>
                      <a:pt x="8609" y="70930"/>
                      <a:pt x="8609" y="71204"/>
                    </a:cubicBezTo>
                    <a:cubicBezTo>
                      <a:pt x="8609" y="71478"/>
                      <a:pt x="8609" y="71890"/>
                      <a:pt x="8609" y="72164"/>
                    </a:cubicBezTo>
                    <a:cubicBezTo>
                      <a:pt x="8609" y="72301"/>
                      <a:pt x="8746" y="72576"/>
                      <a:pt x="8746" y="72713"/>
                    </a:cubicBezTo>
                    <a:cubicBezTo>
                      <a:pt x="8883" y="72850"/>
                      <a:pt x="8883" y="73124"/>
                      <a:pt x="9021" y="73261"/>
                    </a:cubicBezTo>
                    <a:cubicBezTo>
                      <a:pt x="9295" y="73536"/>
                      <a:pt x="9569" y="73947"/>
                      <a:pt x="9843" y="74222"/>
                    </a:cubicBezTo>
                    <a:cubicBezTo>
                      <a:pt x="9706" y="74084"/>
                      <a:pt x="9569" y="73947"/>
                      <a:pt x="9569" y="73810"/>
                    </a:cubicBezTo>
                    <a:cubicBezTo>
                      <a:pt x="9843" y="74084"/>
                      <a:pt x="10118" y="74359"/>
                      <a:pt x="10392" y="74633"/>
                    </a:cubicBezTo>
                    <a:cubicBezTo>
                      <a:pt x="10941" y="75045"/>
                      <a:pt x="11352" y="75319"/>
                      <a:pt x="11901" y="75730"/>
                    </a:cubicBezTo>
                    <a:lnTo>
                      <a:pt x="11901" y="75730"/>
                    </a:lnTo>
                    <a:cubicBezTo>
                      <a:pt x="12861" y="76279"/>
                      <a:pt x="13821" y="76828"/>
                      <a:pt x="14781" y="77376"/>
                    </a:cubicBezTo>
                    <a:cubicBezTo>
                      <a:pt x="14644" y="77239"/>
                      <a:pt x="14507" y="77239"/>
                      <a:pt x="14370" y="77102"/>
                    </a:cubicBezTo>
                    <a:cubicBezTo>
                      <a:pt x="16701" y="78199"/>
                      <a:pt x="19170" y="79297"/>
                      <a:pt x="21639" y="80119"/>
                    </a:cubicBezTo>
                    <a:cubicBezTo>
                      <a:pt x="21502" y="80119"/>
                      <a:pt x="21365" y="79982"/>
                      <a:pt x="21091" y="79982"/>
                    </a:cubicBezTo>
                    <a:cubicBezTo>
                      <a:pt x="22462" y="80394"/>
                      <a:pt x="23834" y="80805"/>
                      <a:pt x="25205" y="81080"/>
                    </a:cubicBezTo>
                    <a:cubicBezTo>
                      <a:pt x="25205" y="81080"/>
                      <a:pt x="25205" y="81080"/>
                      <a:pt x="25068" y="81080"/>
                    </a:cubicBezTo>
                    <a:cubicBezTo>
                      <a:pt x="25205" y="81080"/>
                      <a:pt x="25205" y="81080"/>
                      <a:pt x="25343" y="81080"/>
                    </a:cubicBezTo>
                    <a:cubicBezTo>
                      <a:pt x="25480" y="81080"/>
                      <a:pt x="25617" y="81080"/>
                      <a:pt x="25617" y="81217"/>
                    </a:cubicBezTo>
                    <a:cubicBezTo>
                      <a:pt x="25617" y="81217"/>
                      <a:pt x="25480" y="81217"/>
                      <a:pt x="25480" y="81217"/>
                    </a:cubicBezTo>
                    <a:cubicBezTo>
                      <a:pt x="30966" y="82177"/>
                      <a:pt x="36590" y="82588"/>
                      <a:pt x="42213" y="83000"/>
                    </a:cubicBezTo>
                    <a:cubicBezTo>
                      <a:pt x="41939" y="83000"/>
                      <a:pt x="41802" y="83000"/>
                      <a:pt x="41665" y="83000"/>
                    </a:cubicBezTo>
                    <a:cubicBezTo>
                      <a:pt x="49208" y="83960"/>
                      <a:pt x="57027" y="83823"/>
                      <a:pt x="64982" y="83411"/>
                    </a:cubicBezTo>
                    <a:close/>
                    <a:moveTo>
                      <a:pt x="228888" y="375562"/>
                    </a:moveTo>
                    <a:cubicBezTo>
                      <a:pt x="228202" y="375974"/>
                      <a:pt x="227516" y="376659"/>
                      <a:pt x="226968" y="377208"/>
                    </a:cubicBezTo>
                    <a:cubicBezTo>
                      <a:pt x="225048" y="378854"/>
                      <a:pt x="222990" y="380637"/>
                      <a:pt x="221070" y="382283"/>
                    </a:cubicBezTo>
                    <a:cubicBezTo>
                      <a:pt x="214898" y="387632"/>
                      <a:pt x="208725" y="392981"/>
                      <a:pt x="202553" y="398331"/>
                    </a:cubicBezTo>
                    <a:cubicBezTo>
                      <a:pt x="193638" y="406012"/>
                      <a:pt x="184860" y="413693"/>
                      <a:pt x="175944" y="421236"/>
                    </a:cubicBezTo>
                    <a:cubicBezTo>
                      <a:pt x="184311" y="417670"/>
                      <a:pt x="192541" y="413830"/>
                      <a:pt x="200633" y="409852"/>
                    </a:cubicBezTo>
                    <a:cubicBezTo>
                      <a:pt x="200496" y="409852"/>
                      <a:pt x="200222" y="409989"/>
                      <a:pt x="200084" y="410126"/>
                    </a:cubicBezTo>
                    <a:cubicBezTo>
                      <a:pt x="211469" y="404366"/>
                      <a:pt x="222716" y="398468"/>
                      <a:pt x="233689" y="392158"/>
                    </a:cubicBezTo>
                    <a:cubicBezTo>
                      <a:pt x="242330" y="387221"/>
                      <a:pt x="250971" y="382146"/>
                      <a:pt x="259612" y="377208"/>
                    </a:cubicBezTo>
                    <a:cubicBezTo>
                      <a:pt x="265647" y="373779"/>
                      <a:pt x="271545" y="370213"/>
                      <a:pt x="277580" y="366784"/>
                    </a:cubicBezTo>
                    <a:cubicBezTo>
                      <a:pt x="282792" y="363766"/>
                      <a:pt x="288004" y="360475"/>
                      <a:pt x="293216" y="357320"/>
                    </a:cubicBezTo>
                    <a:cubicBezTo>
                      <a:pt x="305561" y="349776"/>
                      <a:pt x="317905" y="342369"/>
                      <a:pt x="330112" y="334688"/>
                    </a:cubicBezTo>
                    <a:cubicBezTo>
                      <a:pt x="338753" y="329339"/>
                      <a:pt x="347394" y="323853"/>
                      <a:pt x="356035" y="318504"/>
                    </a:cubicBezTo>
                    <a:cubicBezTo>
                      <a:pt x="360287" y="315760"/>
                      <a:pt x="364539" y="313154"/>
                      <a:pt x="368791" y="310274"/>
                    </a:cubicBezTo>
                    <a:cubicBezTo>
                      <a:pt x="377432" y="304650"/>
                      <a:pt x="385936" y="298890"/>
                      <a:pt x="394577" y="293266"/>
                    </a:cubicBezTo>
                    <a:cubicBezTo>
                      <a:pt x="394577" y="293266"/>
                      <a:pt x="394440" y="293266"/>
                      <a:pt x="394440" y="293403"/>
                    </a:cubicBezTo>
                    <a:cubicBezTo>
                      <a:pt x="403493" y="286957"/>
                      <a:pt x="412820" y="280647"/>
                      <a:pt x="421735" y="273927"/>
                    </a:cubicBezTo>
                    <a:cubicBezTo>
                      <a:pt x="426673" y="270223"/>
                      <a:pt x="431611" y="266657"/>
                      <a:pt x="436411" y="262954"/>
                    </a:cubicBezTo>
                    <a:cubicBezTo>
                      <a:pt x="443132" y="257742"/>
                      <a:pt x="449990" y="252667"/>
                      <a:pt x="456299" y="247180"/>
                    </a:cubicBezTo>
                    <a:cubicBezTo>
                      <a:pt x="457259" y="246220"/>
                      <a:pt x="458220" y="245260"/>
                      <a:pt x="459180" y="244163"/>
                    </a:cubicBezTo>
                    <a:cubicBezTo>
                      <a:pt x="459043" y="244300"/>
                      <a:pt x="458905" y="244437"/>
                      <a:pt x="458768" y="244574"/>
                    </a:cubicBezTo>
                    <a:cubicBezTo>
                      <a:pt x="459043" y="244163"/>
                      <a:pt x="459454" y="243614"/>
                      <a:pt x="459728" y="243203"/>
                    </a:cubicBezTo>
                    <a:cubicBezTo>
                      <a:pt x="460003" y="242791"/>
                      <a:pt x="460277" y="242380"/>
                      <a:pt x="460414" y="241831"/>
                    </a:cubicBezTo>
                    <a:cubicBezTo>
                      <a:pt x="460277" y="241694"/>
                      <a:pt x="460003" y="241694"/>
                      <a:pt x="459866" y="241694"/>
                    </a:cubicBezTo>
                    <a:cubicBezTo>
                      <a:pt x="459454" y="241557"/>
                      <a:pt x="459043" y="241420"/>
                      <a:pt x="458631" y="241282"/>
                    </a:cubicBezTo>
                    <a:cubicBezTo>
                      <a:pt x="458220" y="241282"/>
                      <a:pt x="457945" y="241282"/>
                      <a:pt x="457534" y="241145"/>
                    </a:cubicBezTo>
                    <a:cubicBezTo>
                      <a:pt x="456848" y="241145"/>
                      <a:pt x="456162" y="241145"/>
                      <a:pt x="455614" y="241145"/>
                    </a:cubicBezTo>
                    <a:cubicBezTo>
                      <a:pt x="455888" y="241145"/>
                      <a:pt x="456025" y="241145"/>
                      <a:pt x="456299" y="241145"/>
                    </a:cubicBezTo>
                    <a:cubicBezTo>
                      <a:pt x="454791" y="241282"/>
                      <a:pt x="453282" y="241420"/>
                      <a:pt x="451773" y="241831"/>
                    </a:cubicBezTo>
                    <a:cubicBezTo>
                      <a:pt x="449716" y="242380"/>
                      <a:pt x="447795" y="242928"/>
                      <a:pt x="445738" y="243614"/>
                    </a:cubicBezTo>
                    <a:cubicBezTo>
                      <a:pt x="445738" y="243614"/>
                      <a:pt x="445875" y="243614"/>
                      <a:pt x="445875" y="243614"/>
                    </a:cubicBezTo>
                    <a:cubicBezTo>
                      <a:pt x="445738" y="243614"/>
                      <a:pt x="445601" y="243751"/>
                      <a:pt x="445464" y="243751"/>
                    </a:cubicBezTo>
                    <a:cubicBezTo>
                      <a:pt x="445464" y="243751"/>
                      <a:pt x="445327" y="243751"/>
                      <a:pt x="445327" y="243751"/>
                    </a:cubicBezTo>
                    <a:cubicBezTo>
                      <a:pt x="445327" y="243751"/>
                      <a:pt x="445327" y="243751"/>
                      <a:pt x="445327" y="243751"/>
                    </a:cubicBezTo>
                    <a:cubicBezTo>
                      <a:pt x="439429" y="245946"/>
                      <a:pt x="433394" y="248415"/>
                      <a:pt x="427496" y="250884"/>
                    </a:cubicBezTo>
                    <a:cubicBezTo>
                      <a:pt x="420501" y="253627"/>
                      <a:pt x="413780" y="257056"/>
                      <a:pt x="407059" y="260348"/>
                    </a:cubicBezTo>
                    <a:cubicBezTo>
                      <a:pt x="407333" y="260211"/>
                      <a:pt x="407470" y="260073"/>
                      <a:pt x="407608" y="260073"/>
                    </a:cubicBezTo>
                    <a:cubicBezTo>
                      <a:pt x="401161" y="263365"/>
                      <a:pt x="394577" y="266657"/>
                      <a:pt x="388131" y="270223"/>
                    </a:cubicBezTo>
                    <a:cubicBezTo>
                      <a:pt x="382370" y="273515"/>
                      <a:pt x="376472" y="276807"/>
                      <a:pt x="370712" y="280099"/>
                    </a:cubicBezTo>
                    <a:cubicBezTo>
                      <a:pt x="364128" y="283802"/>
                      <a:pt x="357407" y="287643"/>
                      <a:pt x="350823" y="291346"/>
                    </a:cubicBezTo>
                    <a:cubicBezTo>
                      <a:pt x="348492" y="292717"/>
                      <a:pt x="346160" y="293952"/>
                      <a:pt x="343965" y="295324"/>
                    </a:cubicBezTo>
                    <a:cubicBezTo>
                      <a:pt x="343005" y="295735"/>
                      <a:pt x="342045" y="296284"/>
                      <a:pt x="341222" y="296832"/>
                    </a:cubicBezTo>
                    <a:cubicBezTo>
                      <a:pt x="322843" y="308902"/>
                      <a:pt x="304463" y="321110"/>
                      <a:pt x="285947" y="333180"/>
                    </a:cubicBezTo>
                    <a:cubicBezTo>
                      <a:pt x="285947" y="333180"/>
                      <a:pt x="285947" y="333180"/>
                      <a:pt x="286084" y="333180"/>
                    </a:cubicBezTo>
                    <a:cubicBezTo>
                      <a:pt x="266881" y="347033"/>
                      <a:pt x="247953" y="361297"/>
                      <a:pt x="228888" y="375562"/>
                    </a:cubicBezTo>
                    <a:close/>
                    <a:moveTo>
                      <a:pt x="169909" y="539605"/>
                    </a:moveTo>
                    <a:cubicBezTo>
                      <a:pt x="175670" y="536862"/>
                      <a:pt x="181293" y="533982"/>
                      <a:pt x="186917" y="531239"/>
                    </a:cubicBezTo>
                    <a:cubicBezTo>
                      <a:pt x="219424" y="514642"/>
                      <a:pt x="250422" y="495166"/>
                      <a:pt x="281558" y="476100"/>
                    </a:cubicBezTo>
                    <a:cubicBezTo>
                      <a:pt x="288278" y="471986"/>
                      <a:pt x="294999" y="467596"/>
                      <a:pt x="301720" y="463207"/>
                    </a:cubicBezTo>
                    <a:cubicBezTo>
                      <a:pt x="307344" y="459504"/>
                      <a:pt x="312967" y="455938"/>
                      <a:pt x="318728" y="452235"/>
                    </a:cubicBezTo>
                    <a:cubicBezTo>
                      <a:pt x="319825" y="451274"/>
                      <a:pt x="320922" y="450177"/>
                      <a:pt x="322020" y="449217"/>
                    </a:cubicBezTo>
                    <a:cubicBezTo>
                      <a:pt x="322980" y="448257"/>
                      <a:pt x="324077" y="447571"/>
                      <a:pt x="325037" y="446611"/>
                    </a:cubicBezTo>
                    <a:cubicBezTo>
                      <a:pt x="328055" y="444142"/>
                      <a:pt x="330935" y="441673"/>
                      <a:pt x="333953" y="439204"/>
                    </a:cubicBezTo>
                    <a:cubicBezTo>
                      <a:pt x="347531" y="427957"/>
                      <a:pt x="361110" y="416710"/>
                      <a:pt x="374826" y="405463"/>
                    </a:cubicBezTo>
                    <a:cubicBezTo>
                      <a:pt x="379078" y="402034"/>
                      <a:pt x="383604" y="398742"/>
                      <a:pt x="387994" y="395450"/>
                    </a:cubicBezTo>
                    <a:cubicBezTo>
                      <a:pt x="396223" y="389278"/>
                      <a:pt x="404727" y="383380"/>
                      <a:pt x="413231" y="377620"/>
                    </a:cubicBezTo>
                    <a:cubicBezTo>
                      <a:pt x="421186" y="372270"/>
                      <a:pt x="429279" y="367058"/>
                      <a:pt x="437371" y="362120"/>
                    </a:cubicBezTo>
                    <a:cubicBezTo>
                      <a:pt x="441760" y="359514"/>
                      <a:pt x="446150" y="357046"/>
                      <a:pt x="450539" y="354577"/>
                    </a:cubicBezTo>
                    <a:cubicBezTo>
                      <a:pt x="453145" y="353205"/>
                      <a:pt x="455751" y="351971"/>
                      <a:pt x="458357" y="350736"/>
                    </a:cubicBezTo>
                    <a:cubicBezTo>
                      <a:pt x="458357" y="350736"/>
                      <a:pt x="458357" y="350736"/>
                      <a:pt x="458494" y="350599"/>
                    </a:cubicBezTo>
                    <a:cubicBezTo>
                      <a:pt x="461923" y="347993"/>
                      <a:pt x="465215" y="345250"/>
                      <a:pt x="468644" y="342507"/>
                    </a:cubicBezTo>
                    <a:cubicBezTo>
                      <a:pt x="472484" y="339489"/>
                      <a:pt x="476050" y="336334"/>
                      <a:pt x="479754" y="333180"/>
                    </a:cubicBezTo>
                    <a:cubicBezTo>
                      <a:pt x="481262" y="331808"/>
                      <a:pt x="482634" y="330574"/>
                      <a:pt x="484006" y="329065"/>
                    </a:cubicBezTo>
                    <a:cubicBezTo>
                      <a:pt x="484417" y="328516"/>
                      <a:pt x="484829" y="327968"/>
                      <a:pt x="485377" y="327419"/>
                    </a:cubicBezTo>
                    <a:cubicBezTo>
                      <a:pt x="485240" y="327556"/>
                      <a:pt x="485103" y="327830"/>
                      <a:pt x="484966" y="327968"/>
                    </a:cubicBezTo>
                    <a:cubicBezTo>
                      <a:pt x="485652" y="326870"/>
                      <a:pt x="486337" y="325773"/>
                      <a:pt x="486886" y="324676"/>
                    </a:cubicBezTo>
                    <a:cubicBezTo>
                      <a:pt x="487298" y="323853"/>
                      <a:pt x="487572" y="323167"/>
                      <a:pt x="487983" y="322344"/>
                    </a:cubicBezTo>
                    <a:cubicBezTo>
                      <a:pt x="487572" y="322070"/>
                      <a:pt x="487160" y="321658"/>
                      <a:pt x="486749" y="321384"/>
                    </a:cubicBezTo>
                    <a:cubicBezTo>
                      <a:pt x="486612" y="321247"/>
                      <a:pt x="486337" y="321110"/>
                      <a:pt x="486200" y="320972"/>
                    </a:cubicBezTo>
                    <a:cubicBezTo>
                      <a:pt x="485377" y="320835"/>
                      <a:pt x="484554" y="320561"/>
                      <a:pt x="483731" y="320424"/>
                    </a:cubicBezTo>
                    <a:cubicBezTo>
                      <a:pt x="482771" y="320424"/>
                      <a:pt x="481811" y="320424"/>
                      <a:pt x="480851" y="320424"/>
                    </a:cubicBezTo>
                    <a:cubicBezTo>
                      <a:pt x="480851" y="320424"/>
                      <a:pt x="480988" y="320424"/>
                      <a:pt x="480988" y="320424"/>
                    </a:cubicBezTo>
                    <a:cubicBezTo>
                      <a:pt x="480851" y="320424"/>
                      <a:pt x="480851" y="320424"/>
                      <a:pt x="480714" y="320424"/>
                    </a:cubicBezTo>
                    <a:cubicBezTo>
                      <a:pt x="480577" y="320424"/>
                      <a:pt x="480440" y="320424"/>
                      <a:pt x="480302" y="320424"/>
                    </a:cubicBezTo>
                    <a:cubicBezTo>
                      <a:pt x="480440" y="320424"/>
                      <a:pt x="480440" y="320424"/>
                      <a:pt x="480577" y="320424"/>
                    </a:cubicBezTo>
                    <a:cubicBezTo>
                      <a:pt x="479342" y="320561"/>
                      <a:pt x="478108" y="320698"/>
                      <a:pt x="476736" y="320972"/>
                    </a:cubicBezTo>
                    <a:cubicBezTo>
                      <a:pt x="473307" y="321795"/>
                      <a:pt x="469878" y="322756"/>
                      <a:pt x="466449" y="323853"/>
                    </a:cubicBezTo>
                    <a:cubicBezTo>
                      <a:pt x="462883" y="324950"/>
                      <a:pt x="459180" y="326185"/>
                      <a:pt x="455614" y="327282"/>
                    </a:cubicBezTo>
                    <a:cubicBezTo>
                      <a:pt x="443543" y="331671"/>
                      <a:pt x="432022" y="337020"/>
                      <a:pt x="420501" y="342781"/>
                    </a:cubicBezTo>
                    <a:cubicBezTo>
                      <a:pt x="420775" y="342644"/>
                      <a:pt x="420912" y="342507"/>
                      <a:pt x="421049" y="342507"/>
                    </a:cubicBezTo>
                    <a:cubicBezTo>
                      <a:pt x="412545" y="346896"/>
                      <a:pt x="404179" y="351422"/>
                      <a:pt x="395949" y="356223"/>
                    </a:cubicBezTo>
                    <a:cubicBezTo>
                      <a:pt x="391423" y="358829"/>
                      <a:pt x="387033" y="361572"/>
                      <a:pt x="382507" y="364315"/>
                    </a:cubicBezTo>
                    <a:cubicBezTo>
                      <a:pt x="379490" y="366235"/>
                      <a:pt x="376335" y="368018"/>
                      <a:pt x="373317" y="369939"/>
                    </a:cubicBezTo>
                    <a:cubicBezTo>
                      <a:pt x="368243" y="373368"/>
                      <a:pt x="363168" y="376797"/>
                      <a:pt x="357956" y="380226"/>
                    </a:cubicBezTo>
                    <a:cubicBezTo>
                      <a:pt x="344925" y="389004"/>
                      <a:pt x="332032" y="397782"/>
                      <a:pt x="319002" y="406423"/>
                    </a:cubicBezTo>
                    <a:cubicBezTo>
                      <a:pt x="319002" y="406423"/>
                      <a:pt x="319139" y="406423"/>
                      <a:pt x="319139" y="406286"/>
                    </a:cubicBezTo>
                    <a:cubicBezTo>
                      <a:pt x="300760" y="420688"/>
                      <a:pt x="282518" y="435227"/>
                      <a:pt x="264275" y="449629"/>
                    </a:cubicBezTo>
                    <a:cubicBezTo>
                      <a:pt x="264413" y="449491"/>
                      <a:pt x="264687" y="449354"/>
                      <a:pt x="264824" y="449217"/>
                    </a:cubicBezTo>
                    <a:cubicBezTo>
                      <a:pt x="248365" y="463893"/>
                      <a:pt x="231906" y="478432"/>
                      <a:pt x="215446" y="493108"/>
                    </a:cubicBezTo>
                    <a:cubicBezTo>
                      <a:pt x="214075" y="494343"/>
                      <a:pt x="212703" y="495714"/>
                      <a:pt x="211332" y="497086"/>
                    </a:cubicBezTo>
                    <a:cubicBezTo>
                      <a:pt x="206942" y="501475"/>
                      <a:pt x="202416" y="506001"/>
                      <a:pt x="198027" y="510528"/>
                    </a:cubicBezTo>
                    <a:cubicBezTo>
                      <a:pt x="190346" y="518346"/>
                      <a:pt x="182665" y="526027"/>
                      <a:pt x="174847" y="533845"/>
                    </a:cubicBezTo>
                    <a:cubicBezTo>
                      <a:pt x="174984" y="533570"/>
                      <a:pt x="175121" y="533433"/>
                      <a:pt x="175259" y="533296"/>
                    </a:cubicBezTo>
                    <a:cubicBezTo>
                      <a:pt x="173475" y="535491"/>
                      <a:pt x="171692" y="537548"/>
                      <a:pt x="169909" y="539605"/>
                    </a:cubicBezTo>
                    <a:close/>
                    <a:moveTo>
                      <a:pt x="293216" y="490502"/>
                    </a:moveTo>
                    <a:cubicBezTo>
                      <a:pt x="288553" y="494891"/>
                      <a:pt x="283752" y="499280"/>
                      <a:pt x="279089" y="503670"/>
                    </a:cubicBezTo>
                    <a:cubicBezTo>
                      <a:pt x="278129" y="504493"/>
                      <a:pt x="277443" y="505453"/>
                      <a:pt x="276483" y="506276"/>
                    </a:cubicBezTo>
                    <a:cubicBezTo>
                      <a:pt x="273465" y="509293"/>
                      <a:pt x="270585" y="512311"/>
                      <a:pt x="267704" y="515328"/>
                    </a:cubicBezTo>
                    <a:cubicBezTo>
                      <a:pt x="260160" y="523009"/>
                      <a:pt x="252617" y="530827"/>
                      <a:pt x="245073" y="538508"/>
                    </a:cubicBezTo>
                    <a:cubicBezTo>
                      <a:pt x="242467" y="541114"/>
                      <a:pt x="239998" y="543720"/>
                      <a:pt x="237392" y="546326"/>
                    </a:cubicBezTo>
                    <a:cubicBezTo>
                      <a:pt x="236569" y="547149"/>
                      <a:pt x="235746" y="547972"/>
                      <a:pt x="234923" y="548932"/>
                    </a:cubicBezTo>
                    <a:cubicBezTo>
                      <a:pt x="224773" y="560317"/>
                      <a:pt x="214623" y="571564"/>
                      <a:pt x="204336" y="582948"/>
                    </a:cubicBezTo>
                    <a:cubicBezTo>
                      <a:pt x="208451" y="580342"/>
                      <a:pt x="212566" y="577599"/>
                      <a:pt x="216544" y="574856"/>
                    </a:cubicBezTo>
                    <a:cubicBezTo>
                      <a:pt x="216407" y="574993"/>
                      <a:pt x="216132" y="575130"/>
                      <a:pt x="215995" y="575267"/>
                    </a:cubicBezTo>
                    <a:cubicBezTo>
                      <a:pt x="224087" y="569781"/>
                      <a:pt x="232180" y="564020"/>
                      <a:pt x="240135" y="558259"/>
                    </a:cubicBezTo>
                    <a:cubicBezTo>
                      <a:pt x="243290" y="555653"/>
                      <a:pt x="246444" y="552910"/>
                      <a:pt x="249736" y="550441"/>
                    </a:cubicBezTo>
                    <a:cubicBezTo>
                      <a:pt x="257417" y="544543"/>
                      <a:pt x="265235" y="538645"/>
                      <a:pt x="273054" y="532747"/>
                    </a:cubicBezTo>
                    <a:cubicBezTo>
                      <a:pt x="275385" y="530964"/>
                      <a:pt x="277580" y="529181"/>
                      <a:pt x="279912" y="527535"/>
                    </a:cubicBezTo>
                    <a:cubicBezTo>
                      <a:pt x="288964" y="520403"/>
                      <a:pt x="297879" y="513408"/>
                      <a:pt x="306795" y="506276"/>
                    </a:cubicBezTo>
                    <a:cubicBezTo>
                      <a:pt x="320922" y="495028"/>
                      <a:pt x="334913" y="483781"/>
                      <a:pt x="349040" y="472534"/>
                    </a:cubicBezTo>
                    <a:cubicBezTo>
                      <a:pt x="352881" y="469517"/>
                      <a:pt x="356584" y="466362"/>
                      <a:pt x="360425" y="463207"/>
                    </a:cubicBezTo>
                    <a:cubicBezTo>
                      <a:pt x="368517" y="456624"/>
                      <a:pt x="376609" y="450040"/>
                      <a:pt x="384702" y="443319"/>
                    </a:cubicBezTo>
                    <a:cubicBezTo>
                      <a:pt x="398418" y="432072"/>
                      <a:pt x="411722" y="420413"/>
                      <a:pt x="425164" y="408892"/>
                    </a:cubicBezTo>
                    <a:cubicBezTo>
                      <a:pt x="424890" y="409029"/>
                      <a:pt x="424753" y="409166"/>
                      <a:pt x="424615" y="409303"/>
                    </a:cubicBezTo>
                    <a:cubicBezTo>
                      <a:pt x="432708" y="402171"/>
                      <a:pt x="440800" y="394902"/>
                      <a:pt x="448893" y="387769"/>
                    </a:cubicBezTo>
                    <a:cubicBezTo>
                      <a:pt x="452870" y="384340"/>
                      <a:pt x="456711" y="380637"/>
                      <a:pt x="460688" y="377071"/>
                    </a:cubicBezTo>
                    <a:cubicBezTo>
                      <a:pt x="462746" y="375151"/>
                      <a:pt x="464803" y="373368"/>
                      <a:pt x="466998" y="371447"/>
                    </a:cubicBezTo>
                    <a:cubicBezTo>
                      <a:pt x="470975" y="367881"/>
                      <a:pt x="474953" y="364315"/>
                      <a:pt x="478519" y="360337"/>
                    </a:cubicBezTo>
                    <a:cubicBezTo>
                      <a:pt x="478519" y="360475"/>
                      <a:pt x="478382" y="360475"/>
                      <a:pt x="478382" y="360612"/>
                    </a:cubicBezTo>
                    <a:cubicBezTo>
                      <a:pt x="479205" y="359789"/>
                      <a:pt x="479891" y="358691"/>
                      <a:pt x="480577" y="357731"/>
                    </a:cubicBezTo>
                    <a:cubicBezTo>
                      <a:pt x="481674" y="355948"/>
                      <a:pt x="482771" y="354165"/>
                      <a:pt x="483869" y="352382"/>
                    </a:cubicBezTo>
                    <a:cubicBezTo>
                      <a:pt x="483731" y="352245"/>
                      <a:pt x="483457" y="351971"/>
                      <a:pt x="483320" y="351833"/>
                    </a:cubicBezTo>
                    <a:cubicBezTo>
                      <a:pt x="483046" y="351833"/>
                      <a:pt x="482908" y="351833"/>
                      <a:pt x="482634" y="351833"/>
                    </a:cubicBezTo>
                    <a:cubicBezTo>
                      <a:pt x="482360" y="351833"/>
                      <a:pt x="482085" y="351833"/>
                      <a:pt x="481811" y="351833"/>
                    </a:cubicBezTo>
                    <a:cubicBezTo>
                      <a:pt x="481400" y="351833"/>
                      <a:pt x="480988" y="351971"/>
                      <a:pt x="480714" y="351971"/>
                    </a:cubicBezTo>
                    <a:cubicBezTo>
                      <a:pt x="479479" y="352245"/>
                      <a:pt x="478245" y="352656"/>
                      <a:pt x="477011" y="353068"/>
                    </a:cubicBezTo>
                    <a:cubicBezTo>
                      <a:pt x="477011" y="353068"/>
                      <a:pt x="477011" y="353068"/>
                      <a:pt x="477011" y="353068"/>
                    </a:cubicBezTo>
                    <a:cubicBezTo>
                      <a:pt x="474542" y="354028"/>
                      <a:pt x="472210" y="355125"/>
                      <a:pt x="469878" y="356360"/>
                    </a:cubicBezTo>
                    <a:cubicBezTo>
                      <a:pt x="469467" y="356634"/>
                      <a:pt x="469055" y="356771"/>
                      <a:pt x="468507" y="357046"/>
                    </a:cubicBezTo>
                    <a:cubicBezTo>
                      <a:pt x="463980" y="360749"/>
                      <a:pt x="459454" y="364315"/>
                      <a:pt x="455065" y="367881"/>
                    </a:cubicBezTo>
                    <a:cubicBezTo>
                      <a:pt x="450127" y="371859"/>
                      <a:pt x="445052" y="375836"/>
                      <a:pt x="439977" y="379814"/>
                    </a:cubicBezTo>
                    <a:cubicBezTo>
                      <a:pt x="432845" y="385300"/>
                      <a:pt x="425576" y="390787"/>
                      <a:pt x="418443" y="396273"/>
                    </a:cubicBezTo>
                    <a:cubicBezTo>
                      <a:pt x="413368" y="400114"/>
                      <a:pt x="408293" y="403680"/>
                      <a:pt x="403081" y="407520"/>
                    </a:cubicBezTo>
                    <a:cubicBezTo>
                      <a:pt x="396360" y="412458"/>
                      <a:pt x="389777" y="417259"/>
                      <a:pt x="383056" y="422197"/>
                    </a:cubicBezTo>
                    <a:cubicBezTo>
                      <a:pt x="378118" y="425763"/>
                      <a:pt x="373180" y="429055"/>
                      <a:pt x="368243" y="432346"/>
                    </a:cubicBezTo>
                    <a:cubicBezTo>
                      <a:pt x="359876" y="438107"/>
                      <a:pt x="351372" y="444005"/>
                      <a:pt x="343005" y="449766"/>
                    </a:cubicBezTo>
                    <a:cubicBezTo>
                      <a:pt x="339713" y="452097"/>
                      <a:pt x="336422" y="454292"/>
                      <a:pt x="333130" y="456487"/>
                    </a:cubicBezTo>
                    <a:cubicBezTo>
                      <a:pt x="329701" y="458681"/>
                      <a:pt x="326272" y="460876"/>
                      <a:pt x="322843" y="463070"/>
                    </a:cubicBezTo>
                    <a:cubicBezTo>
                      <a:pt x="312830" y="472260"/>
                      <a:pt x="303092" y="481450"/>
                      <a:pt x="293216" y="490502"/>
                    </a:cubicBezTo>
                    <a:close/>
                    <a:moveTo>
                      <a:pt x="136031" y="614769"/>
                    </a:moveTo>
                    <a:cubicBezTo>
                      <a:pt x="135894" y="614769"/>
                      <a:pt x="135894" y="614769"/>
                      <a:pt x="136031" y="614769"/>
                    </a:cubicBezTo>
                    <a:cubicBezTo>
                      <a:pt x="136031" y="614769"/>
                      <a:pt x="136031" y="614769"/>
                      <a:pt x="136168" y="614769"/>
                    </a:cubicBezTo>
                    <a:cubicBezTo>
                      <a:pt x="136305" y="614769"/>
                      <a:pt x="136442" y="614769"/>
                      <a:pt x="136579" y="614769"/>
                    </a:cubicBezTo>
                    <a:cubicBezTo>
                      <a:pt x="136442" y="614769"/>
                      <a:pt x="136442" y="614769"/>
                      <a:pt x="136305" y="614769"/>
                    </a:cubicBezTo>
                    <a:cubicBezTo>
                      <a:pt x="138225" y="614632"/>
                      <a:pt x="140008" y="614358"/>
                      <a:pt x="141791" y="613946"/>
                    </a:cubicBezTo>
                    <a:cubicBezTo>
                      <a:pt x="143849" y="613535"/>
                      <a:pt x="145769" y="612986"/>
                      <a:pt x="147827" y="612300"/>
                    </a:cubicBezTo>
                    <a:cubicBezTo>
                      <a:pt x="156056" y="609420"/>
                      <a:pt x="164011" y="605579"/>
                      <a:pt x="171967" y="601739"/>
                    </a:cubicBezTo>
                    <a:cubicBezTo>
                      <a:pt x="172790" y="601327"/>
                      <a:pt x="173613" y="600916"/>
                      <a:pt x="174435" y="600505"/>
                    </a:cubicBezTo>
                    <a:cubicBezTo>
                      <a:pt x="176493" y="598036"/>
                      <a:pt x="178688" y="595567"/>
                      <a:pt x="180745" y="593098"/>
                    </a:cubicBezTo>
                    <a:cubicBezTo>
                      <a:pt x="183625" y="589669"/>
                      <a:pt x="186506" y="586240"/>
                      <a:pt x="189386" y="582811"/>
                    </a:cubicBezTo>
                    <a:cubicBezTo>
                      <a:pt x="190346" y="581576"/>
                      <a:pt x="191443" y="580342"/>
                      <a:pt x="192541" y="579108"/>
                    </a:cubicBezTo>
                    <a:cubicBezTo>
                      <a:pt x="198164" y="572935"/>
                      <a:pt x="203788" y="566763"/>
                      <a:pt x="209411" y="560591"/>
                    </a:cubicBezTo>
                    <a:cubicBezTo>
                      <a:pt x="215172" y="554144"/>
                      <a:pt x="221070" y="547698"/>
                      <a:pt x="226831" y="541251"/>
                    </a:cubicBezTo>
                    <a:cubicBezTo>
                      <a:pt x="229848" y="537822"/>
                      <a:pt x="233277" y="534668"/>
                      <a:pt x="236432" y="531513"/>
                    </a:cubicBezTo>
                    <a:cubicBezTo>
                      <a:pt x="243976" y="523832"/>
                      <a:pt x="251519" y="516151"/>
                      <a:pt x="259063" y="508470"/>
                    </a:cubicBezTo>
                    <a:cubicBezTo>
                      <a:pt x="261944" y="505590"/>
                      <a:pt x="264824" y="502572"/>
                      <a:pt x="267704" y="499692"/>
                    </a:cubicBezTo>
                    <a:cubicBezTo>
                      <a:pt x="268802" y="498457"/>
                      <a:pt x="270036" y="497223"/>
                      <a:pt x="271133" y="496126"/>
                    </a:cubicBezTo>
                    <a:cubicBezTo>
                      <a:pt x="271682" y="495577"/>
                      <a:pt x="272231" y="495166"/>
                      <a:pt x="272642" y="494754"/>
                    </a:cubicBezTo>
                    <a:cubicBezTo>
                      <a:pt x="264413" y="499692"/>
                      <a:pt x="256183" y="504767"/>
                      <a:pt x="247953" y="509705"/>
                    </a:cubicBezTo>
                    <a:cubicBezTo>
                      <a:pt x="245347" y="511351"/>
                      <a:pt x="242741" y="512859"/>
                      <a:pt x="240135" y="514368"/>
                    </a:cubicBezTo>
                    <a:cubicBezTo>
                      <a:pt x="230397" y="519992"/>
                      <a:pt x="220658" y="525615"/>
                      <a:pt x="210646" y="531102"/>
                    </a:cubicBezTo>
                    <a:cubicBezTo>
                      <a:pt x="202142" y="535765"/>
                      <a:pt x="193501" y="540291"/>
                      <a:pt x="184722" y="544543"/>
                    </a:cubicBezTo>
                    <a:cubicBezTo>
                      <a:pt x="174710" y="549481"/>
                      <a:pt x="164697" y="554282"/>
                      <a:pt x="154410" y="558534"/>
                    </a:cubicBezTo>
                    <a:cubicBezTo>
                      <a:pt x="153861" y="558808"/>
                      <a:pt x="153176" y="559082"/>
                      <a:pt x="152627" y="559219"/>
                    </a:cubicBezTo>
                    <a:cubicBezTo>
                      <a:pt x="150844" y="561277"/>
                      <a:pt x="149061" y="563197"/>
                      <a:pt x="147278" y="565254"/>
                    </a:cubicBezTo>
                    <a:cubicBezTo>
                      <a:pt x="147415" y="564980"/>
                      <a:pt x="147552" y="564843"/>
                      <a:pt x="147689" y="564706"/>
                    </a:cubicBezTo>
                    <a:cubicBezTo>
                      <a:pt x="144946" y="567723"/>
                      <a:pt x="142477" y="571015"/>
                      <a:pt x="139871" y="574170"/>
                    </a:cubicBezTo>
                    <a:cubicBezTo>
                      <a:pt x="136854" y="577736"/>
                      <a:pt x="134110" y="581439"/>
                      <a:pt x="131367" y="585280"/>
                    </a:cubicBezTo>
                    <a:cubicBezTo>
                      <a:pt x="131367" y="585280"/>
                      <a:pt x="131367" y="585143"/>
                      <a:pt x="131504" y="585143"/>
                    </a:cubicBezTo>
                    <a:cubicBezTo>
                      <a:pt x="131367" y="585280"/>
                      <a:pt x="131230" y="585554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28350" y="589806"/>
                      <a:pt x="125607" y="593921"/>
                      <a:pt x="123138" y="598173"/>
                    </a:cubicBezTo>
                    <a:cubicBezTo>
                      <a:pt x="122589" y="599133"/>
                      <a:pt x="122178" y="600230"/>
                      <a:pt x="121766" y="601190"/>
                    </a:cubicBezTo>
                    <a:cubicBezTo>
                      <a:pt x="121629" y="601602"/>
                      <a:pt x="121492" y="602150"/>
                      <a:pt x="121355" y="602562"/>
                    </a:cubicBezTo>
                    <a:cubicBezTo>
                      <a:pt x="121217" y="603385"/>
                      <a:pt x="121080" y="604208"/>
                      <a:pt x="121080" y="604894"/>
                    </a:cubicBezTo>
                    <a:cubicBezTo>
                      <a:pt x="121080" y="604756"/>
                      <a:pt x="121080" y="604619"/>
                      <a:pt x="121080" y="604619"/>
                    </a:cubicBezTo>
                    <a:cubicBezTo>
                      <a:pt x="121080" y="605717"/>
                      <a:pt x="121080" y="606677"/>
                      <a:pt x="121080" y="607637"/>
                    </a:cubicBezTo>
                    <a:cubicBezTo>
                      <a:pt x="121080" y="607500"/>
                      <a:pt x="121080" y="607363"/>
                      <a:pt x="121080" y="607225"/>
                    </a:cubicBezTo>
                    <a:cubicBezTo>
                      <a:pt x="121080" y="607774"/>
                      <a:pt x="121217" y="608460"/>
                      <a:pt x="121355" y="609008"/>
                    </a:cubicBezTo>
                    <a:cubicBezTo>
                      <a:pt x="121355" y="608734"/>
                      <a:pt x="121217" y="608597"/>
                      <a:pt x="121217" y="608323"/>
                    </a:cubicBezTo>
                    <a:cubicBezTo>
                      <a:pt x="121355" y="609283"/>
                      <a:pt x="121629" y="610106"/>
                      <a:pt x="121903" y="611066"/>
                    </a:cubicBezTo>
                    <a:cubicBezTo>
                      <a:pt x="121903" y="611066"/>
                      <a:pt x="121903" y="611066"/>
                      <a:pt x="121903" y="611066"/>
                    </a:cubicBezTo>
                    <a:cubicBezTo>
                      <a:pt x="122040" y="611477"/>
                      <a:pt x="122178" y="611889"/>
                      <a:pt x="122452" y="612300"/>
                    </a:cubicBezTo>
                    <a:cubicBezTo>
                      <a:pt x="122589" y="612437"/>
                      <a:pt x="122589" y="612575"/>
                      <a:pt x="122726" y="612712"/>
                    </a:cubicBezTo>
                    <a:cubicBezTo>
                      <a:pt x="122863" y="612849"/>
                      <a:pt x="122863" y="612849"/>
                      <a:pt x="123000" y="612986"/>
                    </a:cubicBezTo>
                    <a:cubicBezTo>
                      <a:pt x="123138" y="613123"/>
                      <a:pt x="123275" y="613123"/>
                      <a:pt x="123412" y="613260"/>
                    </a:cubicBezTo>
                    <a:cubicBezTo>
                      <a:pt x="123823" y="613398"/>
                      <a:pt x="124235" y="613672"/>
                      <a:pt x="124646" y="613809"/>
                    </a:cubicBezTo>
                    <a:cubicBezTo>
                      <a:pt x="124372" y="613672"/>
                      <a:pt x="124235" y="613535"/>
                      <a:pt x="123961" y="613535"/>
                    </a:cubicBezTo>
                    <a:cubicBezTo>
                      <a:pt x="124372" y="613672"/>
                      <a:pt x="124646" y="613809"/>
                      <a:pt x="125058" y="613946"/>
                    </a:cubicBezTo>
                    <a:cubicBezTo>
                      <a:pt x="125469" y="614083"/>
                      <a:pt x="125881" y="614083"/>
                      <a:pt x="126292" y="614221"/>
                    </a:cubicBezTo>
                    <a:cubicBezTo>
                      <a:pt x="127252" y="614358"/>
                      <a:pt x="128350" y="614495"/>
                      <a:pt x="129310" y="614632"/>
                    </a:cubicBezTo>
                    <a:cubicBezTo>
                      <a:pt x="131504" y="614906"/>
                      <a:pt x="133699" y="614906"/>
                      <a:pt x="136031" y="614769"/>
                    </a:cubicBezTo>
                    <a:close/>
                    <a:moveTo>
                      <a:pt x="163874" y="632463"/>
                    </a:moveTo>
                    <a:cubicBezTo>
                      <a:pt x="166343" y="629857"/>
                      <a:pt x="168812" y="627114"/>
                      <a:pt x="171281" y="624508"/>
                    </a:cubicBezTo>
                    <a:cubicBezTo>
                      <a:pt x="176081" y="619433"/>
                      <a:pt x="180882" y="614358"/>
                      <a:pt x="185683" y="609283"/>
                    </a:cubicBezTo>
                    <a:cubicBezTo>
                      <a:pt x="187329" y="607500"/>
                      <a:pt x="188975" y="605854"/>
                      <a:pt x="190620" y="604071"/>
                    </a:cubicBezTo>
                    <a:cubicBezTo>
                      <a:pt x="190483" y="604208"/>
                      <a:pt x="190346" y="604208"/>
                      <a:pt x="190072" y="604345"/>
                    </a:cubicBezTo>
                    <a:cubicBezTo>
                      <a:pt x="187603" y="605717"/>
                      <a:pt x="185271" y="607088"/>
                      <a:pt x="182802" y="608460"/>
                    </a:cubicBezTo>
                    <a:cubicBezTo>
                      <a:pt x="176356" y="616278"/>
                      <a:pt x="169772" y="624096"/>
                      <a:pt x="163874" y="632463"/>
                    </a:cubicBezTo>
                    <a:close/>
                    <a:moveTo>
                      <a:pt x="171006" y="667713"/>
                    </a:moveTo>
                    <a:cubicBezTo>
                      <a:pt x="172515" y="667576"/>
                      <a:pt x="173887" y="667439"/>
                      <a:pt x="175259" y="667164"/>
                    </a:cubicBezTo>
                    <a:cubicBezTo>
                      <a:pt x="174984" y="667164"/>
                      <a:pt x="174847" y="667301"/>
                      <a:pt x="174573" y="667301"/>
                    </a:cubicBezTo>
                    <a:cubicBezTo>
                      <a:pt x="177727" y="666616"/>
                      <a:pt x="180745" y="665793"/>
                      <a:pt x="183762" y="664695"/>
                    </a:cubicBezTo>
                    <a:cubicBezTo>
                      <a:pt x="183488" y="664833"/>
                      <a:pt x="183351" y="664833"/>
                      <a:pt x="183077" y="664970"/>
                    </a:cubicBezTo>
                    <a:cubicBezTo>
                      <a:pt x="186917" y="663598"/>
                      <a:pt x="190758" y="661952"/>
                      <a:pt x="194461" y="660306"/>
                    </a:cubicBezTo>
                    <a:cubicBezTo>
                      <a:pt x="198850" y="658386"/>
                      <a:pt x="203376" y="656329"/>
                      <a:pt x="207765" y="654271"/>
                    </a:cubicBezTo>
                    <a:cubicBezTo>
                      <a:pt x="207628" y="654271"/>
                      <a:pt x="207491" y="654408"/>
                      <a:pt x="207491" y="654408"/>
                    </a:cubicBezTo>
                    <a:cubicBezTo>
                      <a:pt x="216681" y="649745"/>
                      <a:pt x="225459" y="644670"/>
                      <a:pt x="234374" y="639458"/>
                    </a:cubicBezTo>
                    <a:cubicBezTo>
                      <a:pt x="236981" y="637949"/>
                      <a:pt x="239586" y="636166"/>
                      <a:pt x="242193" y="634520"/>
                    </a:cubicBezTo>
                    <a:cubicBezTo>
                      <a:pt x="249051" y="630268"/>
                      <a:pt x="255771" y="625879"/>
                      <a:pt x="262492" y="621627"/>
                    </a:cubicBezTo>
                    <a:lnTo>
                      <a:pt x="262492" y="621627"/>
                    </a:lnTo>
                    <a:cubicBezTo>
                      <a:pt x="268939" y="616964"/>
                      <a:pt x="275248" y="612300"/>
                      <a:pt x="281695" y="607637"/>
                    </a:cubicBezTo>
                    <a:cubicBezTo>
                      <a:pt x="286358" y="604208"/>
                      <a:pt x="291159" y="600916"/>
                      <a:pt x="295685" y="597350"/>
                    </a:cubicBezTo>
                    <a:cubicBezTo>
                      <a:pt x="302954" y="591589"/>
                      <a:pt x="310361" y="585828"/>
                      <a:pt x="317631" y="580068"/>
                    </a:cubicBezTo>
                    <a:cubicBezTo>
                      <a:pt x="322706" y="576090"/>
                      <a:pt x="327643" y="572250"/>
                      <a:pt x="332581" y="568272"/>
                    </a:cubicBezTo>
                    <a:cubicBezTo>
                      <a:pt x="344514" y="558396"/>
                      <a:pt x="356447" y="548658"/>
                      <a:pt x="368517" y="538920"/>
                    </a:cubicBezTo>
                    <a:cubicBezTo>
                      <a:pt x="374552" y="533845"/>
                      <a:pt x="380587" y="528770"/>
                      <a:pt x="386622" y="523558"/>
                    </a:cubicBezTo>
                    <a:cubicBezTo>
                      <a:pt x="391148" y="519717"/>
                      <a:pt x="395812" y="515877"/>
                      <a:pt x="400338" y="512036"/>
                    </a:cubicBezTo>
                    <a:cubicBezTo>
                      <a:pt x="406785" y="506413"/>
                      <a:pt x="413094" y="500789"/>
                      <a:pt x="419540" y="495303"/>
                    </a:cubicBezTo>
                    <a:cubicBezTo>
                      <a:pt x="419540" y="495303"/>
                      <a:pt x="419403" y="495440"/>
                      <a:pt x="419403" y="495440"/>
                    </a:cubicBezTo>
                    <a:cubicBezTo>
                      <a:pt x="419540" y="495303"/>
                      <a:pt x="419815" y="495166"/>
                      <a:pt x="419952" y="495028"/>
                    </a:cubicBezTo>
                    <a:lnTo>
                      <a:pt x="419952" y="495028"/>
                    </a:lnTo>
                    <a:lnTo>
                      <a:pt x="419952" y="495028"/>
                    </a:lnTo>
                    <a:cubicBezTo>
                      <a:pt x="423930" y="491462"/>
                      <a:pt x="427907" y="487896"/>
                      <a:pt x="431748" y="484330"/>
                    </a:cubicBezTo>
                    <a:cubicBezTo>
                      <a:pt x="433668" y="482547"/>
                      <a:pt x="435588" y="480901"/>
                      <a:pt x="437508" y="479255"/>
                    </a:cubicBezTo>
                    <a:cubicBezTo>
                      <a:pt x="439840" y="477061"/>
                      <a:pt x="442172" y="475003"/>
                      <a:pt x="444504" y="472809"/>
                    </a:cubicBezTo>
                    <a:cubicBezTo>
                      <a:pt x="447247" y="470203"/>
                      <a:pt x="449853" y="467459"/>
                      <a:pt x="452459" y="464853"/>
                    </a:cubicBezTo>
                    <a:cubicBezTo>
                      <a:pt x="452322" y="464990"/>
                      <a:pt x="452185" y="465128"/>
                      <a:pt x="452047" y="465265"/>
                    </a:cubicBezTo>
                    <a:cubicBezTo>
                      <a:pt x="452870" y="464442"/>
                      <a:pt x="453556" y="463482"/>
                      <a:pt x="454242" y="462522"/>
                    </a:cubicBezTo>
                    <a:cubicBezTo>
                      <a:pt x="454379" y="462247"/>
                      <a:pt x="454516" y="461836"/>
                      <a:pt x="454653" y="461561"/>
                    </a:cubicBezTo>
                    <a:cubicBezTo>
                      <a:pt x="454653" y="461287"/>
                      <a:pt x="454791" y="461013"/>
                      <a:pt x="454928" y="460738"/>
                    </a:cubicBezTo>
                    <a:cubicBezTo>
                      <a:pt x="455065" y="460327"/>
                      <a:pt x="455065" y="460053"/>
                      <a:pt x="455065" y="459641"/>
                    </a:cubicBezTo>
                    <a:cubicBezTo>
                      <a:pt x="455065" y="459778"/>
                      <a:pt x="455065" y="459916"/>
                      <a:pt x="455065" y="459916"/>
                    </a:cubicBezTo>
                    <a:cubicBezTo>
                      <a:pt x="455202" y="459230"/>
                      <a:pt x="455202" y="458681"/>
                      <a:pt x="455202" y="457995"/>
                    </a:cubicBezTo>
                    <a:cubicBezTo>
                      <a:pt x="455202" y="457995"/>
                      <a:pt x="455202" y="457858"/>
                      <a:pt x="455202" y="457858"/>
                    </a:cubicBezTo>
                    <a:cubicBezTo>
                      <a:pt x="455065" y="457721"/>
                      <a:pt x="454791" y="457584"/>
                      <a:pt x="454653" y="457584"/>
                    </a:cubicBezTo>
                    <a:cubicBezTo>
                      <a:pt x="454928" y="457721"/>
                      <a:pt x="455065" y="457858"/>
                      <a:pt x="455202" y="457858"/>
                    </a:cubicBezTo>
                    <a:cubicBezTo>
                      <a:pt x="454928" y="457721"/>
                      <a:pt x="454653" y="457584"/>
                      <a:pt x="454379" y="457584"/>
                    </a:cubicBezTo>
                    <a:cubicBezTo>
                      <a:pt x="453968" y="457447"/>
                      <a:pt x="453419" y="457447"/>
                      <a:pt x="453008" y="457309"/>
                    </a:cubicBezTo>
                    <a:cubicBezTo>
                      <a:pt x="452185" y="457172"/>
                      <a:pt x="451499" y="457172"/>
                      <a:pt x="450676" y="457035"/>
                    </a:cubicBezTo>
                    <a:cubicBezTo>
                      <a:pt x="450676" y="457035"/>
                      <a:pt x="450813" y="457035"/>
                      <a:pt x="450813" y="457035"/>
                    </a:cubicBezTo>
                    <a:cubicBezTo>
                      <a:pt x="447795" y="456898"/>
                      <a:pt x="444778" y="456898"/>
                      <a:pt x="441898" y="457172"/>
                    </a:cubicBezTo>
                    <a:cubicBezTo>
                      <a:pt x="439703" y="457447"/>
                      <a:pt x="437508" y="457721"/>
                      <a:pt x="435314" y="458132"/>
                    </a:cubicBezTo>
                    <a:cubicBezTo>
                      <a:pt x="435588" y="458132"/>
                      <a:pt x="435725" y="457995"/>
                      <a:pt x="436000" y="457995"/>
                    </a:cubicBezTo>
                    <a:cubicBezTo>
                      <a:pt x="428867" y="459504"/>
                      <a:pt x="422147" y="461699"/>
                      <a:pt x="415289" y="464030"/>
                    </a:cubicBezTo>
                    <a:cubicBezTo>
                      <a:pt x="415289" y="464030"/>
                      <a:pt x="415426" y="464030"/>
                      <a:pt x="415426" y="464030"/>
                    </a:cubicBezTo>
                    <a:cubicBezTo>
                      <a:pt x="402670" y="468557"/>
                      <a:pt x="390463" y="474317"/>
                      <a:pt x="378392" y="480352"/>
                    </a:cubicBezTo>
                    <a:cubicBezTo>
                      <a:pt x="378392" y="480352"/>
                      <a:pt x="378530" y="480352"/>
                      <a:pt x="378530" y="480352"/>
                    </a:cubicBezTo>
                    <a:cubicBezTo>
                      <a:pt x="364128" y="487485"/>
                      <a:pt x="350138" y="495440"/>
                      <a:pt x="336422" y="503807"/>
                    </a:cubicBezTo>
                    <a:cubicBezTo>
                      <a:pt x="331758" y="506550"/>
                      <a:pt x="327369" y="509567"/>
                      <a:pt x="322843" y="512585"/>
                    </a:cubicBezTo>
                    <a:cubicBezTo>
                      <a:pt x="313516" y="518757"/>
                      <a:pt x="304189" y="524929"/>
                      <a:pt x="294862" y="531102"/>
                    </a:cubicBezTo>
                    <a:cubicBezTo>
                      <a:pt x="289513" y="535216"/>
                      <a:pt x="284163" y="539468"/>
                      <a:pt x="278951" y="543583"/>
                    </a:cubicBezTo>
                    <a:cubicBezTo>
                      <a:pt x="273191" y="548109"/>
                      <a:pt x="267567" y="552499"/>
                      <a:pt x="261806" y="557025"/>
                    </a:cubicBezTo>
                    <a:cubicBezTo>
                      <a:pt x="259612" y="558671"/>
                      <a:pt x="257417" y="560317"/>
                      <a:pt x="255223" y="561963"/>
                    </a:cubicBezTo>
                    <a:cubicBezTo>
                      <a:pt x="251931" y="564431"/>
                      <a:pt x="248639" y="566900"/>
                      <a:pt x="245210" y="569232"/>
                    </a:cubicBezTo>
                    <a:cubicBezTo>
                      <a:pt x="239724" y="573895"/>
                      <a:pt x="234100" y="578696"/>
                      <a:pt x="228477" y="583360"/>
                    </a:cubicBezTo>
                    <a:cubicBezTo>
                      <a:pt x="225048" y="586514"/>
                      <a:pt x="221756" y="589806"/>
                      <a:pt x="218327" y="592961"/>
                    </a:cubicBezTo>
                    <a:cubicBezTo>
                      <a:pt x="215995" y="595155"/>
                      <a:pt x="213800" y="597350"/>
                      <a:pt x="211469" y="599407"/>
                    </a:cubicBezTo>
                    <a:cubicBezTo>
                      <a:pt x="210509" y="600230"/>
                      <a:pt x="209686" y="601053"/>
                      <a:pt x="208863" y="602013"/>
                    </a:cubicBezTo>
                    <a:cubicBezTo>
                      <a:pt x="202553" y="608460"/>
                      <a:pt x="196381" y="615043"/>
                      <a:pt x="190072" y="621490"/>
                    </a:cubicBezTo>
                    <a:cubicBezTo>
                      <a:pt x="177864" y="634383"/>
                      <a:pt x="165657" y="647139"/>
                      <a:pt x="153724" y="660306"/>
                    </a:cubicBezTo>
                    <a:cubicBezTo>
                      <a:pt x="153999" y="661404"/>
                      <a:pt x="154273" y="662364"/>
                      <a:pt x="154685" y="663461"/>
                    </a:cubicBezTo>
                    <a:cubicBezTo>
                      <a:pt x="154685" y="663187"/>
                      <a:pt x="154547" y="663049"/>
                      <a:pt x="154410" y="662775"/>
                    </a:cubicBezTo>
                    <a:cubicBezTo>
                      <a:pt x="154547" y="663187"/>
                      <a:pt x="154685" y="663598"/>
                      <a:pt x="154959" y="664010"/>
                    </a:cubicBezTo>
                    <a:cubicBezTo>
                      <a:pt x="155233" y="664421"/>
                      <a:pt x="155370" y="664695"/>
                      <a:pt x="155507" y="665107"/>
                    </a:cubicBezTo>
                    <a:cubicBezTo>
                      <a:pt x="155645" y="665381"/>
                      <a:pt x="155919" y="665518"/>
                      <a:pt x="156056" y="665793"/>
                    </a:cubicBezTo>
                    <a:cubicBezTo>
                      <a:pt x="156193" y="665930"/>
                      <a:pt x="156193" y="665930"/>
                      <a:pt x="156330" y="666067"/>
                    </a:cubicBezTo>
                    <a:cubicBezTo>
                      <a:pt x="156468" y="666204"/>
                      <a:pt x="156742" y="666341"/>
                      <a:pt x="156879" y="666478"/>
                    </a:cubicBezTo>
                    <a:cubicBezTo>
                      <a:pt x="157153" y="666616"/>
                      <a:pt x="157428" y="666753"/>
                      <a:pt x="157702" y="667027"/>
                    </a:cubicBezTo>
                    <a:cubicBezTo>
                      <a:pt x="158114" y="667164"/>
                      <a:pt x="158525" y="667301"/>
                      <a:pt x="159074" y="667439"/>
                    </a:cubicBezTo>
                    <a:cubicBezTo>
                      <a:pt x="159348" y="667576"/>
                      <a:pt x="159622" y="667576"/>
                      <a:pt x="160034" y="667713"/>
                    </a:cubicBezTo>
                    <a:cubicBezTo>
                      <a:pt x="161680" y="667987"/>
                      <a:pt x="163188" y="668262"/>
                      <a:pt x="164834" y="668399"/>
                    </a:cubicBezTo>
                    <a:cubicBezTo>
                      <a:pt x="166343" y="667850"/>
                      <a:pt x="168675" y="667850"/>
                      <a:pt x="171006" y="667713"/>
                    </a:cubicBezTo>
                    <a:close/>
                    <a:moveTo>
                      <a:pt x="159348" y="678137"/>
                    </a:moveTo>
                    <a:cubicBezTo>
                      <a:pt x="156879" y="677863"/>
                      <a:pt x="154273" y="677177"/>
                      <a:pt x="152078" y="676080"/>
                    </a:cubicBezTo>
                    <a:cubicBezTo>
                      <a:pt x="150158" y="675120"/>
                      <a:pt x="148101" y="673885"/>
                      <a:pt x="146729" y="671965"/>
                    </a:cubicBezTo>
                    <a:cubicBezTo>
                      <a:pt x="145769" y="670730"/>
                      <a:pt x="144946" y="669359"/>
                      <a:pt x="144260" y="667987"/>
                    </a:cubicBezTo>
                    <a:cubicBezTo>
                      <a:pt x="142614" y="668262"/>
                      <a:pt x="140694" y="667713"/>
                      <a:pt x="139460" y="666478"/>
                    </a:cubicBezTo>
                    <a:cubicBezTo>
                      <a:pt x="137402" y="664421"/>
                      <a:pt x="137539" y="661266"/>
                      <a:pt x="139460" y="659072"/>
                    </a:cubicBezTo>
                    <a:cubicBezTo>
                      <a:pt x="140145" y="658249"/>
                      <a:pt x="140831" y="657563"/>
                      <a:pt x="141517" y="656740"/>
                    </a:cubicBezTo>
                    <a:cubicBezTo>
                      <a:pt x="141517" y="656466"/>
                      <a:pt x="141517" y="656054"/>
                      <a:pt x="141517" y="655780"/>
                    </a:cubicBezTo>
                    <a:cubicBezTo>
                      <a:pt x="141517" y="653997"/>
                      <a:pt x="141791" y="652351"/>
                      <a:pt x="142203" y="650705"/>
                    </a:cubicBezTo>
                    <a:cubicBezTo>
                      <a:pt x="142477" y="649471"/>
                      <a:pt x="142752" y="648236"/>
                      <a:pt x="143300" y="647139"/>
                    </a:cubicBezTo>
                    <a:cubicBezTo>
                      <a:pt x="144809" y="643161"/>
                      <a:pt x="146729" y="639458"/>
                      <a:pt x="148649" y="635755"/>
                    </a:cubicBezTo>
                    <a:cubicBezTo>
                      <a:pt x="150570" y="632051"/>
                      <a:pt x="152764" y="628622"/>
                      <a:pt x="155096" y="625193"/>
                    </a:cubicBezTo>
                    <a:cubicBezTo>
                      <a:pt x="156330" y="623410"/>
                      <a:pt x="157702" y="621627"/>
                      <a:pt x="159074" y="619844"/>
                    </a:cubicBezTo>
                    <a:cubicBezTo>
                      <a:pt x="156605" y="620941"/>
                      <a:pt x="153999" y="621901"/>
                      <a:pt x="151393" y="622724"/>
                    </a:cubicBezTo>
                    <a:cubicBezTo>
                      <a:pt x="147415" y="623959"/>
                      <a:pt x="143437" y="624919"/>
                      <a:pt x="139185" y="625468"/>
                    </a:cubicBezTo>
                    <a:cubicBezTo>
                      <a:pt x="135894" y="625879"/>
                      <a:pt x="132465" y="625879"/>
                      <a:pt x="129036" y="625742"/>
                    </a:cubicBezTo>
                    <a:cubicBezTo>
                      <a:pt x="125881" y="625605"/>
                      <a:pt x="122589" y="625056"/>
                      <a:pt x="119709" y="623822"/>
                    </a:cubicBezTo>
                    <a:cubicBezTo>
                      <a:pt x="117651" y="622999"/>
                      <a:pt x="115868" y="621764"/>
                      <a:pt x="114359" y="619981"/>
                    </a:cubicBezTo>
                    <a:cubicBezTo>
                      <a:pt x="112988" y="618472"/>
                      <a:pt x="112028" y="616689"/>
                      <a:pt x="111479" y="614769"/>
                    </a:cubicBezTo>
                    <a:cubicBezTo>
                      <a:pt x="109696" y="609146"/>
                      <a:pt x="109147" y="602562"/>
                      <a:pt x="111342" y="596938"/>
                    </a:cubicBezTo>
                    <a:cubicBezTo>
                      <a:pt x="112713" y="593372"/>
                      <a:pt x="114634" y="590080"/>
                      <a:pt x="116691" y="586789"/>
                    </a:cubicBezTo>
                    <a:cubicBezTo>
                      <a:pt x="118886" y="583360"/>
                      <a:pt x="121080" y="580068"/>
                      <a:pt x="123412" y="576639"/>
                    </a:cubicBezTo>
                    <a:cubicBezTo>
                      <a:pt x="125744" y="573210"/>
                      <a:pt x="128350" y="569918"/>
                      <a:pt x="131093" y="566626"/>
                    </a:cubicBezTo>
                    <a:cubicBezTo>
                      <a:pt x="129858" y="567037"/>
                      <a:pt x="128487" y="567449"/>
                      <a:pt x="127252" y="567860"/>
                    </a:cubicBezTo>
                    <a:cubicBezTo>
                      <a:pt x="122863" y="569232"/>
                      <a:pt x="118474" y="570466"/>
                      <a:pt x="114085" y="571289"/>
                    </a:cubicBezTo>
                    <a:cubicBezTo>
                      <a:pt x="108873" y="572250"/>
                      <a:pt x="103661" y="572935"/>
                      <a:pt x="98312" y="573073"/>
                    </a:cubicBezTo>
                    <a:cubicBezTo>
                      <a:pt x="91591" y="573347"/>
                      <a:pt x="84596" y="572935"/>
                      <a:pt x="78012" y="571015"/>
                    </a:cubicBezTo>
                    <a:cubicBezTo>
                      <a:pt x="75680" y="570466"/>
                      <a:pt x="73349" y="569369"/>
                      <a:pt x="71428" y="567998"/>
                    </a:cubicBezTo>
                    <a:cubicBezTo>
                      <a:pt x="70331" y="567175"/>
                      <a:pt x="69508" y="566352"/>
                      <a:pt x="68411" y="565392"/>
                    </a:cubicBezTo>
                    <a:cubicBezTo>
                      <a:pt x="67314" y="564294"/>
                      <a:pt x="66353" y="562786"/>
                      <a:pt x="65530" y="561414"/>
                    </a:cubicBezTo>
                    <a:cubicBezTo>
                      <a:pt x="63885" y="558808"/>
                      <a:pt x="63062" y="555790"/>
                      <a:pt x="62239" y="552773"/>
                    </a:cubicBezTo>
                    <a:cubicBezTo>
                      <a:pt x="61690" y="550304"/>
                      <a:pt x="61278" y="547698"/>
                      <a:pt x="61553" y="545092"/>
                    </a:cubicBezTo>
                    <a:cubicBezTo>
                      <a:pt x="61690" y="543446"/>
                      <a:pt x="61827" y="541800"/>
                      <a:pt x="62239" y="540154"/>
                    </a:cubicBezTo>
                    <a:cubicBezTo>
                      <a:pt x="62650" y="538508"/>
                      <a:pt x="63199" y="536999"/>
                      <a:pt x="63747" y="535354"/>
                    </a:cubicBezTo>
                    <a:cubicBezTo>
                      <a:pt x="64296" y="533708"/>
                      <a:pt x="65119" y="532062"/>
                      <a:pt x="65942" y="530553"/>
                    </a:cubicBezTo>
                    <a:cubicBezTo>
                      <a:pt x="67314" y="527810"/>
                      <a:pt x="68959" y="525204"/>
                      <a:pt x="70331" y="522460"/>
                    </a:cubicBezTo>
                    <a:cubicBezTo>
                      <a:pt x="72388" y="518757"/>
                      <a:pt x="74583" y="515328"/>
                      <a:pt x="77052" y="511762"/>
                    </a:cubicBezTo>
                    <a:cubicBezTo>
                      <a:pt x="79795" y="507784"/>
                      <a:pt x="82813" y="504081"/>
                      <a:pt x="85830" y="500241"/>
                    </a:cubicBezTo>
                    <a:cubicBezTo>
                      <a:pt x="92277" y="492148"/>
                      <a:pt x="98997" y="484056"/>
                      <a:pt x="105855" y="476238"/>
                    </a:cubicBezTo>
                    <a:cubicBezTo>
                      <a:pt x="109284" y="472260"/>
                      <a:pt x="112851" y="468419"/>
                      <a:pt x="116280" y="464579"/>
                    </a:cubicBezTo>
                    <a:cubicBezTo>
                      <a:pt x="118611" y="461973"/>
                      <a:pt x="120943" y="459230"/>
                      <a:pt x="123412" y="456761"/>
                    </a:cubicBezTo>
                    <a:cubicBezTo>
                      <a:pt x="125195" y="454978"/>
                      <a:pt x="126841" y="453332"/>
                      <a:pt x="128624" y="451549"/>
                    </a:cubicBezTo>
                    <a:cubicBezTo>
                      <a:pt x="130681" y="449491"/>
                      <a:pt x="132739" y="447571"/>
                      <a:pt x="134659" y="445514"/>
                    </a:cubicBezTo>
                    <a:cubicBezTo>
                      <a:pt x="129447" y="446611"/>
                      <a:pt x="124235" y="447571"/>
                      <a:pt x="119023" y="447983"/>
                    </a:cubicBezTo>
                    <a:cubicBezTo>
                      <a:pt x="115182" y="448257"/>
                      <a:pt x="111342" y="448120"/>
                      <a:pt x="107364" y="447983"/>
                    </a:cubicBezTo>
                    <a:cubicBezTo>
                      <a:pt x="103661" y="447708"/>
                      <a:pt x="100232" y="447297"/>
                      <a:pt x="96666" y="446337"/>
                    </a:cubicBezTo>
                    <a:cubicBezTo>
                      <a:pt x="95294" y="446062"/>
                      <a:pt x="94060" y="445377"/>
                      <a:pt x="92825" y="444828"/>
                    </a:cubicBezTo>
                    <a:cubicBezTo>
                      <a:pt x="91865" y="444416"/>
                      <a:pt x="91042" y="443868"/>
                      <a:pt x="90219" y="443319"/>
                    </a:cubicBezTo>
                    <a:cubicBezTo>
                      <a:pt x="89533" y="442633"/>
                      <a:pt x="88710" y="442085"/>
                      <a:pt x="88162" y="441399"/>
                    </a:cubicBezTo>
                    <a:cubicBezTo>
                      <a:pt x="87202" y="440164"/>
                      <a:pt x="86790" y="439479"/>
                      <a:pt x="86104" y="438107"/>
                    </a:cubicBezTo>
                    <a:cubicBezTo>
                      <a:pt x="85007" y="435913"/>
                      <a:pt x="84459" y="433306"/>
                      <a:pt x="84184" y="430975"/>
                    </a:cubicBezTo>
                    <a:cubicBezTo>
                      <a:pt x="83910" y="428369"/>
                      <a:pt x="84184" y="425351"/>
                      <a:pt x="85144" y="423019"/>
                    </a:cubicBezTo>
                    <a:cubicBezTo>
                      <a:pt x="85967" y="420962"/>
                      <a:pt x="87065" y="419042"/>
                      <a:pt x="88299" y="417259"/>
                    </a:cubicBezTo>
                    <a:cubicBezTo>
                      <a:pt x="89945" y="414790"/>
                      <a:pt x="91865" y="412595"/>
                      <a:pt x="93785" y="410264"/>
                    </a:cubicBezTo>
                    <a:cubicBezTo>
                      <a:pt x="98449" y="404366"/>
                      <a:pt x="103935" y="399291"/>
                      <a:pt x="109284" y="394216"/>
                    </a:cubicBezTo>
                    <a:cubicBezTo>
                      <a:pt x="110793" y="392707"/>
                      <a:pt x="112576" y="391336"/>
                      <a:pt x="114085" y="389827"/>
                    </a:cubicBezTo>
                    <a:cubicBezTo>
                      <a:pt x="117240" y="386946"/>
                      <a:pt x="120532" y="384066"/>
                      <a:pt x="123686" y="381186"/>
                    </a:cubicBezTo>
                    <a:cubicBezTo>
                      <a:pt x="126704" y="378442"/>
                      <a:pt x="129721" y="375699"/>
                      <a:pt x="132739" y="373093"/>
                    </a:cubicBezTo>
                    <a:cubicBezTo>
                      <a:pt x="138362" y="368430"/>
                      <a:pt x="143986" y="363766"/>
                      <a:pt x="149610" y="359240"/>
                    </a:cubicBezTo>
                    <a:cubicBezTo>
                      <a:pt x="153861" y="355811"/>
                      <a:pt x="158114" y="352245"/>
                      <a:pt x="162365" y="348679"/>
                    </a:cubicBezTo>
                    <a:cubicBezTo>
                      <a:pt x="163326" y="347993"/>
                      <a:pt x="164286" y="347307"/>
                      <a:pt x="165246" y="346621"/>
                    </a:cubicBezTo>
                    <a:cubicBezTo>
                      <a:pt x="167852" y="344701"/>
                      <a:pt x="170595" y="342644"/>
                      <a:pt x="173201" y="340723"/>
                    </a:cubicBezTo>
                    <a:cubicBezTo>
                      <a:pt x="174710" y="339489"/>
                      <a:pt x="176356" y="338392"/>
                      <a:pt x="178002" y="337157"/>
                    </a:cubicBezTo>
                    <a:cubicBezTo>
                      <a:pt x="171692" y="339626"/>
                      <a:pt x="165246" y="341958"/>
                      <a:pt x="158799" y="344290"/>
                    </a:cubicBezTo>
                    <a:cubicBezTo>
                      <a:pt x="150021" y="347307"/>
                      <a:pt x="141243" y="350050"/>
                      <a:pt x="132190" y="351971"/>
                    </a:cubicBezTo>
                    <a:cubicBezTo>
                      <a:pt x="128213" y="352794"/>
                      <a:pt x="124098" y="353479"/>
                      <a:pt x="120120" y="354028"/>
                    </a:cubicBezTo>
                    <a:cubicBezTo>
                      <a:pt x="118337" y="354302"/>
                      <a:pt x="116554" y="354439"/>
                      <a:pt x="114771" y="354577"/>
                    </a:cubicBezTo>
                    <a:cubicBezTo>
                      <a:pt x="112302" y="354714"/>
                      <a:pt x="109833" y="354851"/>
                      <a:pt x="107364" y="354577"/>
                    </a:cubicBezTo>
                    <a:cubicBezTo>
                      <a:pt x="105581" y="354302"/>
                      <a:pt x="104210" y="354028"/>
                      <a:pt x="102426" y="353617"/>
                    </a:cubicBezTo>
                    <a:cubicBezTo>
                      <a:pt x="101055" y="353342"/>
                      <a:pt x="99683" y="352794"/>
                      <a:pt x="98586" y="352245"/>
                    </a:cubicBezTo>
                    <a:cubicBezTo>
                      <a:pt x="95980" y="351148"/>
                      <a:pt x="93511" y="349639"/>
                      <a:pt x="91454" y="347719"/>
                    </a:cubicBezTo>
                    <a:cubicBezTo>
                      <a:pt x="90082" y="346484"/>
                      <a:pt x="88848" y="344975"/>
                      <a:pt x="88162" y="343192"/>
                    </a:cubicBezTo>
                    <a:cubicBezTo>
                      <a:pt x="87339" y="341135"/>
                      <a:pt x="87202" y="338529"/>
                      <a:pt x="87750" y="336472"/>
                    </a:cubicBezTo>
                    <a:cubicBezTo>
                      <a:pt x="89396" y="329751"/>
                      <a:pt x="92962" y="323716"/>
                      <a:pt x="97352" y="318504"/>
                    </a:cubicBezTo>
                    <a:cubicBezTo>
                      <a:pt x="99820" y="315623"/>
                      <a:pt x="102426" y="313017"/>
                      <a:pt x="105033" y="310411"/>
                    </a:cubicBezTo>
                    <a:cubicBezTo>
                      <a:pt x="109147" y="306159"/>
                      <a:pt x="113536" y="302182"/>
                      <a:pt x="117926" y="298204"/>
                    </a:cubicBezTo>
                    <a:cubicBezTo>
                      <a:pt x="124784" y="292032"/>
                      <a:pt x="131916" y="286134"/>
                      <a:pt x="139048" y="280099"/>
                    </a:cubicBezTo>
                    <a:cubicBezTo>
                      <a:pt x="143574" y="276258"/>
                      <a:pt x="147964" y="272281"/>
                      <a:pt x="152764" y="268714"/>
                    </a:cubicBezTo>
                    <a:cubicBezTo>
                      <a:pt x="160582" y="262817"/>
                      <a:pt x="168263" y="256919"/>
                      <a:pt x="176081" y="251021"/>
                    </a:cubicBezTo>
                    <a:cubicBezTo>
                      <a:pt x="180059" y="247866"/>
                      <a:pt x="184037" y="244711"/>
                      <a:pt x="188289" y="241831"/>
                    </a:cubicBezTo>
                    <a:cubicBezTo>
                      <a:pt x="195833" y="236619"/>
                      <a:pt x="203376" y="231270"/>
                      <a:pt x="210920" y="226058"/>
                    </a:cubicBezTo>
                    <a:cubicBezTo>
                      <a:pt x="217367" y="221531"/>
                      <a:pt x="223950" y="217005"/>
                      <a:pt x="230397" y="212479"/>
                    </a:cubicBezTo>
                    <a:cubicBezTo>
                      <a:pt x="234649" y="209599"/>
                      <a:pt x="239038" y="206855"/>
                      <a:pt x="243290" y="203975"/>
                    </a:cubicBezTo>
                    <a:cubicBezTo>
                      <a:pt x="245484" y="202466"/>
                      <a:pt x="247679" y="201095"/>
                      <a:pt x="250011" y="199586"/>
                    </a:cubicBezTo>
                    <a:cubicBezTo>
                      <a:pt x="236295" y="204798"/>
                      <a:pt x="222716" y="209873"/>
                      <a:pt x="209000" y="215085"/>
                    </a:cubicBezTo>
                    <a:cubicBezTo>
                      <a:pt x="207354" y="215771"/>
                      <a:pt x="205571" y="216182"/>
                      <a:pt x="203788" y="216868"/>
                    </a:cubicBezTo>
                    <a:cubicBezTo>
                      <a:pt x="199262" y="218377"/>
                      <a:pt x="194735" y="219886"/>
                      <a:pt x="190346" y="221257"/>
                    </a:cubicBezTo>
                    <a:cubicBezTo>
                      <a:pt x="181019" y="224275"/>
                      <a:pt x="171692" y="227429"/>
                      <a:pt x="162365" y="230584"/>
                    </a:cubicBezTo>
                    <a:cubicBezTo>
                      <a:pt x="159348" y="231544"/>
                      <a:pt x="156468" y="232504"/>
                      <a:pt x="153450" y="233327"/>
                    </a:cubicBezTo>
                    <a:cubicBezTo>
                      <a:pt x="142477" y="236619"/>
                      <a:pt x="131367" y="239774"/>
                      <a:pt x="120257" y="242380"/>
                    </a:cubicBezTo>
                    <a:cubicBezTo>
                      <a:pt x="110930" y="244574"/>
                      <a:pt x="101466" y="246495"/>
                      <a:pt x="91865" y="247729"/>
                    </a:cubicBezTo>
                    <a:cubicBezTo>
                      <a:pt x="87476" y="248415"/>
                      <a:pt x="83087" y="248689"/>
                      <a:pt x="78698" y="248826"/>
                    </a:cubicBezTo>
                    <a:cubicBezTo>
                      <a:pt x="74309" y="249101"/>
                      <a:pt x="69920" y="249375"/>
                      <a:pt x="65530" y="249101"/>
                    </a:cubicBezTo>
                    <a:cubicBezTo>
                      <a:pt x="62513" y="248826"/>
                      <a:pt x="59221" y="248552"/>
                      <a:pt x="56478" y="247318"/>
                    </a:cubicBezTo>
                    <a:cubicBezTo>
                      <a:pt x="55518" y="246906"/>
                      <a:pt x="54558" y="246357"/>
                      <a:pt x="53735" y="245809"/>
                    </a:cubicBezTo>
                    <a:cubicBezTo>
                      <a:pt x="52637" y="244986"/>
                      <a:pt x="51814" y="244300"/>
                      <a:pt x="50717" y="243340"/>
                    </a:cubicBezTo>
                    <a:cubicBezTo>
                      <a:pt x="48934" y="241694"/>
                      <a:pt x="47837" y="239637"/>
                      <a:pt x="46877" y="237442"/>
                    </a:cubicBezTo>
                    <a:cubicBezTo>
                      <a:pt x="46465" y="236619"/>
                      <a:pt x="46465" y="235659"/>
                      <a:pt x="46191" y="234836"/>
                    </a:cubicBezTo>
                    <a:cubicBezTo>
                      <a:pt x="45917" y="233739"/>
                      <a:pt x="46191" y="232367"/>
                      <a:pt x="46602" y="231407"/>
                    </a:cubicBezTo>
                    <a:cubicBezTo>
                      <a:pt x="47288" y="229075"/>
                      <a:pt x="48660" y="227018"/>
                      <a:pt x="50169" y="225235"/>
                    </a:cubicBezTo>
                    <a:cubicBezTo>
                      <a:pt x="51129" y="224137"/>
                      <a:pt x="52089" y="223040"/>
                      <a:pt x="53186" y="221943"/>
                    </a:cubicBezTo>
                    <a:cubicBezTo>
                      <a:pt x="54283" y="220846"/>
                      <a:pt x="55243" y="219748"/>
                      <a:pt x="56478" y="218788"/>
                    </a:cubicBezTo>
                    <a:cubicBezTo>
                      <a:pt x="59358" y="216457"/>
                      <a:pt x="62376" y="214399"/>
                      <a:pt x="65530" y="212342"/>
                    </a:cubicBezTo>
                    <a:cubicBezTo>
                      <a:pt x="70194" y="209461"/>
                      <a:pt x="74720" y="206581"/>
                      <a:pt x="79384" y="203975"/>
                    </a:cubicBezTo>
                    <a:cubicBezTo>
                      <a:pt x="88573" y="198626"/>
                      <a:pt x="97900" y="193551"/>
                      <a:pt x="107227" y="188476"/>
                    </a:cubicBezTo>
                    <a:cubicBezTo>
                      <a:pt x="112713" y="185458"/>
                      <a:pt x="118063" y="182441"/>
                      <a:pt x="123549" y="179423"/>
                    </a:cubicBezTo>
                    <a:cubicBezTo>
                      <a:pt x="135756" y="172840"/>
                      <a:pt x="147964" y="166119"/>
                      <a:pt x="160171" y="159535"/>
                    </a:cubicBezTo>
                    <a:cubicBezTo>
                      <a:pt x="141517" y="165707"/>
                      <a:pt x="122589" y="171057"/>
                      <a:pt x="103249" y="174897"/>
                    </a:cubicBezTo>
                    <a:cubicBezTo>
                      <a:pt x="98312" y="175857"/>
                      <a:pt x="93237" y="176543"/>
                      <a:pt x="88162" y="177229"/>
                    </a:cubicBezTo>
                    <a:cubicBezTo>
                      <a:pt x="83087" y="177915"/>
                      <a:pt x="78149" y="178463"/>
                      <a:pt x="73074" y="178738"/>
                    </a:cubicBezTo>
                    <a:cubicBezTo>
                      <a:pt x="71291" y="178738"/>
                      <a:pt x="69508" y="178738"/>
                      <a:pt x="67725" y="178600"/>
                    </a:cubicBezTo>
                    <a:cubicBezTo>
                      <a:pt x="65942" y="178463"/>
                      <a:pt x="64159" y="178326"/>
                      <a:pt x="62513" y="178052"/>
                    </a:cubicBezTo>
                    <a:cubicBezTo>
                      <a:pt x="60867" y="177777"/>
                      <a:pt x="59221" y="177366"/>
                      <a:pt x="57712" y="176680"/>
                    </a:cubicBezTo>
                    <a:cubicBezTo>
                      <a:pt x="54969" y="175583"/>
                      <a:pt x="52226" y="174348"/>
                      <a:pt x="49483" y="173251"/>
                    </a:cubicBezTo>
                    <a:cubicBezTo>
                      <a:pt x="47562" y="172565"/>
                      <a:pt x="46328" y="170371"/>
                      <a:pt x="46602" y="168313"/>
                    </a:cubicBezTo>
                    <a:cubicBezTo>
                      <a:pt x="46877" y="166256"/>
                      <a:pt x="47151" y="164199"/>
                      <a:pt x="47562" y="162278"/>
                    </a:cubicBezTo>
                    <a:cubicBezTo>
                      <a:pt x="47700" y="161181"/>
                      <a:pt x="48248" y="160358"/>
                      <a:pt x="48660" y="159261"/>
                    </a:cubicBezTo>
                    <a:cubicBezTo>
                      <a:pt x="49071" y="158301"/>
                      <a:pt x="49894" y="157341"/>
                      <a:pt x="50443" y="156655"/>
                    </a:cubicBezTo>
                    <a:cubicBezTo>
                      <a:pt x="51129" y="155695"/>
                      <a:pt x="51952" y="155009"/>
                      <a:pt x="52775" y="154323"/>
                    </a:cubicBezTo>
                    <a:cubicBezTo>
                      <a:pt x="55655" y="151854"/>
                      <a:pt x="58810" y="149934"/>
                      <a:pt x="61964" y="147877"/>
                    </a:cubicBezTo>
                    <a:cubicBezTo>
                      <a:pt x="66353" y="144859"/>
                      <a:pt x="71017" y="142253"/>
                      <a:pt x="75680" y="139647"/>
                    </a:cubicBezTo>
                    <a:cubicBezTo>
                      <a:pt x="83636" y="135258"/>
                      <a:pt x="91454" y="130869"/>
                      <a:pt x="99409" y="126342"/>
                    </a:cubicBezTo>
                    <a:cubicBezTo>
                      <a:pt x="111753" y="119484"/>
                      <a:pt x="124235" y="112901"/>
                      <a:pt x="136716" y="106180"/>
                    </a:cubicBezTo>
                    <a:cubicBezTo>
                      <a:pt x="138362" y="105357"/>
                      <a:pt x="140008" y="104534"/>
                      <a:pt x="141791" y="103574"/>
                    </a:cubicBezTo>
                    <a:cubicBezTo>
                      <a:pt x="146455" y="101242"/>
                      <a:pt x="150981" y="98910"/>
                      <a:pt x="155645" y="96579"/>
                    </a:cubicBezTo>
                    <a:cubicBezTo>
                      <a:pt x="162640" y="93013"/>
                      <a:pt x="169772" y="89309"/>
                      <a:pt x="176767" y="85743"/>
                    </a:cubicBezTo>
                    <a:cubicBezTo>
                      <a:pt x="178139" y="84920"/>
                      <a:pt x="179785" y="84371"/>
                      <a:pt x="181156" y="83548"/>
                    </a:cubicBezTo>
                    <a:cubicBezTo>
                      <a:pt x="185546" y="81491"/>
                      <a:pt x="189935" y="79434"/>
                      <a:pt x="194187" y="77376"/>
                    </a:cubicBezTo>
                    <a:cubicBezTo>
                      <a:pt x="202828" y="73399"/>
                      <a:pt x="211332" y="69284"/>
                      <a:pt x="219973" y="65169"/>
                    </a:cubicBezTo>
                    <a:cubicBezTo>
                      <a:pt x="222990" y="63797"/>
                      <a:pt x="226008" y="62426"/>
                      <a:pt x="229162" y="61054"/>
                    </a:cubicBezTo>
                    <a:cubicBezTo>
                      <a:pt x="224362" y="62289"/>
                      <a:pt x="219561" y="63523"/>
                      <a:pt x="214623" y="64620"/>
                    </a:cubicBezTo>
                    <a:cubicBezTo>
                      <a:pt x="200222" y="68049"/>
                      <a:pt x="185683" y="71616"/>
                      <a:pt x="171281" y="74633"/>
                    </a:cubicBezTo>
                    <a:cubicBezTo>
                      <a:pt x="161268" y="76690"/>
                      <a:pt x="151393" y="78748"/>
                      <a:pt x="141517" y="80805"/>
                    </a:cubicBezTo>
                    <a:cubicBezTo>
                      <a:pt x="139460" y="81217"/>
                      <a:pt x="137402" y="81628"/>
                      <a:pt x="135482" y="82040"/>
                    </a:cubicBezTo>
                    <a:cubicBezTo>
                      <a:pt x="132465" y="82588"/>
                      <a:pt x="129310" y="83000"/>
                      <a:pt x="126292" y="83548"/>
                    </a:cubicBezTo>
                    <a:cubicBezTo>
                      <a:pt x="116691" y="85194"/>
                      <a:pt x="107090" y="86703"/>
                      <a:pt x="97352" y="88349"/>
                    </a:cubicBezTo>
                    <a:cubicBezTo>
                      <a:pt x="91728" y="89309"/>
                      <a:pt x="86242" y="89858"/>
                      <a:pt x="80618" y="90544"/>
                    </a:cubicBezTo>
                    <a:cubicBezTo>
                      <a:pt x="70331" y="91778"/>
                      <a:pt x="59907" y="92327"/>
                      <a:pt x="49483" y="92327"/>
                    </a:cubicBezTo>
                    <a:cubicBezTo>
                      <a:pt x="44956" y="92327"/>
                      <a:pt x="40430" y="91915"/>
                      <a:pt x="35904" y="91504"/>
                    </a:cubicBezTo>
                    <a:cubicBezTo>
                      <a:pt x="31789" y="91092"/>
                      <a:pt x="27400" y="90818"/>
                      <a:pt x="23422" y="89858"/>
                    </a:cubicBezTo>
                    <a:cubicBezTo>
                      <a:pt x="21639" y="89446"/>
                      <a:pt x="19993" y="89035"/>
                      <a:pt x="18347" y="88486"/>
                    </a:cubicBezTo>
                    <a:cubicBezTo>
                      <a:pt x="16427" y="87800"/>
                      <a:pt x="14644" y="87115"/>
                      <a:pt x="12724" y="86292"/>
                    </a:cubicBezTo>
                    <a:cubicBezTo>
                      <a:pt x="9981" y="85057"/>
                      <a:pt x="7100" y="83548"/>
                      <a:pt x="4769" y="81628"/>
                    </a:cubicBezTo>
                    <a:cubicBezTo>
                      <a:pt x="3123" y="80257"/>
                      <a:pt x="1751" y="78611"/>
                      <a:pt x="791" y="76690"/>
                    </a:cubicBezTo>
                    <a:cubicBezTo>
                      <a:pt x="105" y="75045"/>
                      <a:pt x="-169" y="72987"/>
                      <a:pt x="105" y="71341"/>
                    </a:cubicBezTo>
                    <a:cubicBezTo>
                      <a:pt x="379" y="69695"/>
                      <a:pt x="517" y="68598"/>
                      <a:pt x="928" y="67089"/>
                    </a:cubicBezTo>
                    <a:cubicBezTo>
                      <a:pt x="1340" y="65718"/>
                      <a:pt x="2025" y="64346"/>
                      <a:pt x="2574" y="62974"/>
                    </a:cubicBezTo>
                    <a:cubicBezTo>
                      <a:pt x="3946" y="59957"/>
                      <a:pt x="6003" y="57625"/>
                      <a:pt x="8472" y="55568"/>
                    </a:cubicBezTo>
                    <a:cubicBezTo>
                      <a:pt x="10804" y="53373"/>
                      <a:pt x="13684" y="51590"/>
                      <a:pt x="16427" y="49944"/>
                    </a:cubicBezTo>
                    <a:cubicBezTo>
                      <a:pt x="18347" y="48710"/>
                      <a:pt x="20268" y="47475"/>
                      <a:pt x="22188" y="46241"/>
                    </a:cubicBezTo>
                    <a:cubicBezTo>
                      <a:pt x="24245" y="45007"/>
                      <a:pt x="26303" y="43909"/>
                      <a:pt x="28360" y="42812"/>
                    </a:cubicBezTo>
                    <a:cubicBezTo>
                      <a:pt x="37275" y="38011"/>
                      <a:pt x="46465" y="33622"/>
                      <a:pt x="55792" y="29645"/>
                    </a:cubicBezTo>
                    <a:cubicBezTo>
                      <a:pt x="74857" y="21278"/>
                      <a:pt x="94471" y="14420"/>
                      <a:pt x="114497" y="9071"/>
                    </a:cubicBezTo>
                    <a:cubicBezTo>
                      <a:pt x="132327" y="4270"/>
                      <a:pt x="150432" y="1390"/>
                      <a:pt x="168812" y="292"/>
                    </a:cubicBezTo>
                    <a:cubicBezTo>
                      <a:pt x="187329" y="-805"/>
                      <a:pt x="205982" y="1252"/>
                      <a:pt x="223950" y="5367"/>
                    </a:cubicBezTo>
                    <a:cubicBezTo>
                      <a:pt x="232317" y="7288"/>
                      <a:pt x="240410" y="10168"/>
                      <a:pt x="248228" y="13734"/>
                    </a:cubicBezTo>
                    <a:cubicBezTo>
                      <a:pt x="252068" y="15517"/>
                      <a:pt x="255771" y="17712"/>
                      <a:pt x="259200" y="20043"/>
                    </a:cubicBezTo>
                    <a:cubicBezTo>
                      <a:pt x="262081" y="21964"/>
                      <a:pt x="264687" y="24433"/>
                      <a:pt x="267293" y="26764"/>
                    </a:cubicBezTo>
                    <a:cubicBezTo>
                      <a:pt x="270996" y="30056"/>
                      <a:pt x="274151" y="34171"/>
                      <a:pt x="277443" y="37874"/>
                    </a:cubicBezTo>
                    <a:cubicBezTo>
                      <a:pt x="277717" y="38149"/>
                      <a:pt x="277991" y="38423"/>
                      <a:pt x="278129" y="38697"/>
                    </a:cubicBezTo>
                    <a:cubicBezTo>
                      <a:pt x="279637" y="38286"/>
                      <a:pt x="281283" y="37737"/>
                      <a:pt x="282792" y="37326"/>
                    </a:cubicBezTo>
                    <a:cubicBezTo>
                      <a:pt x="283341" y="37188"/>
                      <a:pt x="283752" y="37051"/>
                      <a:pt x="284301" y="36914"/>
                    </a:cubicBezTo>
                    <a:cubicBezTo>
                      <a:pt x="287730" y="35405"/>
                      <a:pt x="291296" y="33897"/>
                      <a:pt x="294862" y="32388"/>
                    </a:cubicBezTo>
                    <a:cubicBezTo>
                      <a:pt x="299251" y="30468"/>
                      <a:pt x="303640" y="28547"/>
                      <a:pt x="308029" y="26764"/>
                    </a:cubicBezTo>
                    <a:cubicBezTo>
                      <a:pt x="314339" y="24158"/>
                      <a:pt x="320648" y="21689"/>
                      <a:pt x="327095" y="19358"/>
                    </a:cubicBezTo>
                    <a:cubicBezTo>
                      <a:pt x="332307" y="17437"/>
                      <a:pt x="337656" y="16066"/>
                      <a:pt x="343005" y="14557"/>
                    </a:cubicBezTo>
                    <a:cubicBezTo>
                      <a:pt x="346297" y="13597"/>
                      <a:pt x="349314" y="17026"/>
                      <a:pt x="347943" y="20181"/>
                    </a:cubicBezTo>
                    <a:cubicBezTo>
                      <a:pt x="347394" y="21552"/>
                      <a:pt x="346709" y="23198"/>
                      <a:pt x="345474" y="24158"/>
                    </a:cubicBezTo>
                    <a:cubicBezTo>
                      <a:pt x="344102" y="25255"/>
                      <a:pt x="343417" y="25804"/>
                      <a:pt x="341771" y="26627"/>
                    </a:cubicBezTo>
                    <a:cubicBezTo>
                      <a:pt x="340399" y="27313"/>
                      <a:pt x="338890" y="27862"/>
                      <a:pt x="337519" y="28410"/>
                    </a:cubicBezTo>
                    <a:cubicBezTo>
                      <a:pt x="335461" y="29233"/>
                      <a:pt x="333267" y="30193"/>
                      <a:pt x="331209" y="31016"/>
                    </a:cubicBezTo>
                    <a:cubicBezTo>
                      <a:pt x="329564" y="31702"/>
                      <a:pt x="327918" y="32251"/>
                      <a:pt x="326135" y="32799"/>
                    </a:cubicBezTo>
                    <a:cubicBezTo>
                      <a:pt x="323803" y="33622"/>
                      <a:pt x="321471" y="34445"/>
                      <a:pt x="319139" y="35131"/>
                    </a:cubicBezTo>
                    <a:cubicBezTo>
                      <a:pt x="312144" y="37463"/>
                      <a:pt x="305286" y="39794"/>
                      <a:pt x="298291" y="41989"/>
                    </a:cubicBezTo>
                    <a:cubicBezTo>
                      <a:pt x="293628" y="43498"/>
                      <a:pt x="289101" y="45007"/>
                      <a:pt x="284438" y="46378"/>
                    </a:cubicBezTo>
                    <a:cubicBezTo>
                      <a:pt x="285124" y="47750"/>
                      <a:pt x="284712" y="49670"/>
                      <a:pt x="283341" y="50630"/>
                    </a:cubicBezTo>
                    <a:cubicBezTo>
                      <a:pt x="281832" y="51727"/>
                      <a:pt x="279774" y="51453"/>
                      <a:pt x="278540" y="49944"/>
                    </a:cubicBezTo>
                    <a:cubicBezTo>
                      <a:pt x="278266" y="49670"/>
                      <a:pt x="278129" y="49396"/>
                      <a:pt x="277854" y="49121"/>
                    </a:cubicBezTo>
                    <a:cubicBezTo>
                      <a:pt x="267979" y="53373"/>
                      <a:pt x="258240" y="57900"/>
                      <a:pt x="248365" y="62426"/>
                    </a:cubicBezTo>
                    <a:cubicBezTo>
                      <a:pt x="238626" y="66815"/>
                      <a:pt x="228888" y="71204"/>
                      <a:pt x="219150" y="75868"/>
                    </a:cubicBezTo>
                    <a:cubicBezTo>
                      <a:pt x="206394" y="82040"/>
                      <a:pt x="193638" y="88212"/>
                      <a:pt x="180882" y="94247"/>
                    </a:cubicBezTo>
                    <a:cubicBezTo>
                      <a:pt x="180882" y="94247"/>
                      <a:pt x="181019" y="94247"/>
                      <a:pt x="181019" y="94110"/>
                    </a:cubicBezTo>
                    <a:cubicBezTo>
                      <a:pt x="171144" y="99185"/>
                      <a:pt x="161131" y="104397"/>
                      <a:pt x="151118" y="109609"/>
                    </a:cubicBezTo>
                    <a:cubicBezTo>
                      <a:pt x="147827" y="111255"/>
                      <a:pt x="144672" y="112901"/>
                      <a:pt x="141380" y="114684"/>
                    </a:cubicBezTo>
                    <a:cubicBezTo>
                      <a:pt x="137128" y="117016"/>
                      <a:pt x="132876" y="119347"/>
                      <a:pt x="128624" y="121679"/>
                    </a:cubicBezTo>
                    <a:cubicBezTo>
                      <a:pt x="120120" y="126342"/>
                      <a:pt x="111753" y="130869"/>
                      <a:pt x="103249" y="135532"/>
                    </a:cubicBezTo>
                    <a:cubicBezTo>
                      <a:pt x="97489" y="138824"/>
                      <a:pt x="91865" y="141979"/>
                      <a:pt x="86104" y="145270"/>
                    </a:cubicBezTo>
                    <a:cubicBezTo>
                      <a:pt x="83498" y="146642"/>
                      <a:pt x="81030" y="148014"/>
                      <a:pt x="78423" y="149522"/>
                    </a:cubicBezTo>
                    <a:cubicBezTo>
                      <a:pt x="75817" y="151031"/>
                      <a:pt x="73074" y="152540"/>
                      <a:pt x="70468" y="154049"/>
                    </a:cubicBezTo>
                    <a:cubicBezTo>
                      <a:pt x="67314" y="155969"/>
                      <a:pt x="64296" y="158026"/>
                      <a:pt x="61278" y="160084"/>
                    </a:cubicBezTo>
                    <a:cubicBezTo>
                      <a:pt x="61416" y="159947"/>
                      <a:pt x="61690" y="159809"/>
                      <a:pt x="61827" y="159809"/>
                    </a:cubicBezTo>
                    <a:cubicBezTo>
                      <a:pt x="60730" y="160495"/>
                      <a:pt x="59495" y="161455"/>
                      <a:pt x="58398" y="162415"/>
                    </a:cubicBezTo>
                    <a:cubicBezTo>
                      <a:pt x="58535" y="162278"/>
                      <a:pt x="58672" y="162141"/>
                      <a:pt x="58810" y="162004"/>
                    </a:cubicBezTo>
                    <a:cubicBezTo>
                      <a:pt x="58398" y="162415"/>
                      <a:pt x="57987" y="162827"/>
                      <a:pt x="57575" y="163238"/>
                    </a:cubicBezTo>
                    <a:cubicBezTo>
                      <a:pt x="57438" y="163513"/>
                      <a:pt x="57164" y="163787"/>
                      <a:pt x="57027" y="164061"/>
                    </a:cubicBezTo>
                    <a:cubicBezTo>
                      <a:pt x="56889" y="164336"/>
                      <a:pt x="56752" y="164610"/>
                      <a:pt x="56615" y="165022"/>
                    </a:cubicBezTo>
                    <a:cubicBezTo>
                      <a:pt x="56478" y="165570"/>
                      <a:pt x="56478" y="166119"/>
                      <a:pt x="56341" y="166805"/>
                    </a:cubicBezTo>
                    <a:cubicBezTo>
                      <a:pt x="57987" y="167490"/>
                      <a:pt x="59495" y="168176"/>
                      <a:pt x="61141" y="168862"/>
                    </a:cubicBezTo>
                    <a:cubicBezTo>
                      <a:pt x="61004" y="168862"/>
                      <a:pt x="60730" y="168725"/>
                      <a:pt x="60593" y="168725"/>
                    </a:cubicBezTo>
                    <a:cubicBezTo>
                      <a:pt x="61827" y="169136"/>
                      <a:pt x="62924" y="169548"/>
                      <a:pt x="64296" y="169685"/>
                    </a:cubicBezTo>
                    <a:cubicBezTo>
                      <a:pt x="64296" y="169685"/>
                      <a:pt x="64296" y="169685"/>
                      <a:pt x="64296" y="169685"/>
                    </a:cubicBezTo>
                    <a:cubicBezTo>
                      <a:pt x="65805" y="169959"/>
                      <a:pt x="67451" y="170096"/>
                      <a:pt x="68959" y="170096"/>
                    </a:cubicBezTo>
                    <a:cubicBezTo>
                      <a:pt x="68822" y="170096"/>
                      <a:pt x="68685" y="170096"/>
                      <a:pt x="68548" y="170096"/>
                    </a:cubicBezTo>
                    <a:cubicBezTo>
                      <a:pt x="70880" y="170096"/>
                      <a:pt x="73074" y="170096"/>
                      <a:pt x="75406" y="170096"/>
                    </a:cubicBezTo>
                    <a:cubicBezTo>
                      <a:pt x="75132" y="170096"/>
                      <a:pt x="74994" y="170096"/>
                      <a:pt x="74720" y="170096"/>
                    </a:cubicBezTo>
                    <a:cubicBezTo>
                      <a:pt x="79521" y="169822"/>
                      <a:pt x="84321" y="169136"/>
                      <a:pt x="89122" y="168451"/>
                    </a:cubicBezTo>
                    <a:cubicBezTo>
                      <a:pt x="94197" y="167765"/>
                      <a:pt x="99272" y="166942"/>
                      <a:pt x="104484" y="165844"/>
                    </a:cubicBezTo>
                    <a:cubicBezTo>
                      <a:pt x="104484" y="165844"/>
                      <a:pt x="104347" y="165844"/>
                      <a:pt x="104347" y="165844"/>
                    </a:cubicBezTo>
                    <a:cubicBezTo>
                      <a:pt x="114497" y="163650"/>
                      <a:pt x="124509" y="161181"/>
                      <a:pt x="134385" y="158438"/>
                    </a:cubicBezTo>
                    <a:cubicBezTo>
                      <a:pt x="144946" y="155557"/>
                      <a:pt x="155233" y="151991"/>
                      <a:pt x="165520" y="148562"/>
                    </a:cubicBezTo>
                    <a:cubicBezTo>
                      <a:pt x="172927" y="145819"/>
                      <a:pt x="180471" y="143076"/>
                      <a:pt x="188014" y="140333"/>
                    </a:cubicBezTo>
                    <a:cubicBezTo>
                      <a:pt x="190483" y="139373"/>
                      <a:pt x="193089" y="138412"/>
                      <a:pt x="195558" y="137590"/>
                    </a:cubicBezTo>
                    <a:cubicBezTo>
                      <a:pt x="198301" y="136629"/>
                      <a:pt x="201045" y="135395"/>
                      <a:pt x="203651" y="134298"/>
                    </a:cubicBezTo>
                    <a:cubicBezTo>
                      <a:pt x="210371" y="131554"/>
                      <a:pt x="217092" y="128811"/>
                      <a:pt x="223813" y="125931"/>
                    </a:cubicBezTo>
                    <a:cubicBezTo>
                      <a:pt x="232043" y="121405"/>
                      <a:pt x="240272" y="117016"/>
                      <a:pt x="248502" y="112489"/>
                    </a:cubicBezTo>
                    <a:cubicBezTo>
                      <a:pt x="264550" y="103848"/>
                      <a:pt x="280597" y="95207"/>
                      <a:pt x="296645" y="86566"/>
                    </a:cubicBezTo>
                    <a:cubicBezTo>
                      <a:pt x="299663" y="84920"/>
                      <a:pt x="302954" y="83548"/>
                      <a:pt x="306109" y="81903"/>
                    </a:cubicBezTo>
                    <a:cubicBezTo>
                      <a:pt x="312556" y="78748"/>
                      <a:pt x="319139" y="75456"/>
                      <a:pt x="325723" y="72301"/>
                    </a:cubicBezTo>
                    <a:cubicBezTo>
                      <a:pt x="329015" y="70655"/>
                      <a:pt x="332307" y="69010"/>
                      <a:pt x="335736" y="67364"/>
                    </a:cubicBezTo>
                    <a:cubicBezTo>
                      <a:pt x="338753" y="65855"/>
                      <a:pt x="341908" y="64483"/>
                      <a:pt x="345063" y="63112"/>
                    </a:cubicBezTo>
                    <a:cubicBezTo>
                      <a:pt x="348080" y="61740"/>
                      <a:pt x="351235" y="60368"/>
                      <a:pt x="354389" y="58997"/>
                    </a:cubicBezTo>
                    <a:cubicBezTo>
                      <a:pt x="356996" y="58037"/>
                      <a:pt x="359464" y="57077"/>
                      <a:pt x="362070" y="56254"/>
                    </a:cubicBezTo>
                    <a:cubicBezTo>
                      <a:pt x="365362" y="55156"/>
                      <a:pt x="368928" y="54882"/>
                      <a:pt x="372220" y="54196"/>
                    </a:cubicBezTo>
                    <a:cubicBezTo>
                      <a:pt x="374003" y="53922"/>
                      <a:pt x="375924" y="54882"/>
                      <a:pt x="376884" y="56391"/>
                    </a:cubicBezTo>
                    <a:cubicBezTo>
                      <a:pt x="377844" y="58037"/>
                      <a:pt x="377570" y="59957"/>
                      <a:pt x="376609" y="61466"/>
                    </a:cubicBezTo>
                    <a:cubicBezTo>
                      <a:pt x="375786" y="62563"/>
                      <a:pt x="374963" y="63935"/>
                      <a:pt x="374003" y="64895"/>
                    </a:cubicBezTo>
                    <a:cubicBezTo>
                      <a:pt x="372769" y="66266"/>
                      <a:pt x="372083" y="66815"/>
                      <a:pt x="370712" y="67912"/>
                    </a:cubicBezTo>
                    <a:cubicBezTo>
                      <a:pt x="369477" y="68872"/>
                      <a:pt x="367968" y="69695"/>
                      <a:pt x="366597" y="70518"/>
                    </a:cubicBezTo>
                    <a:cubicBezTo>
                      <a:pt x="364676" y="71616"/>
                      <a:pt x="362619" y="72576"/>
                      <a:pt x="360699" y="73536"/>
                    </a:cubicBezTo>
                    <a:cubicBezTo>
                      <a:pt x="356996" y="75593"/>
                      <a:pt x="353018" y="77376"/>
                      <a:pt x="349177" y="79297"/>
                    </a:cubicBezTo>
                    <a:cubicBezTo>
                      <a:pt x="342456" y="82588"/>
                      <a:pt x="335598" y="85880"/>
                      <a:pt x="328878" y="89035"/>
                    </a:cubicBezTo>
                    <a:cubicBezTo>
                      <a:pt x="317219" y="94658"/>
                      <a:pt x="305423" y="100282"/>
                      <a:pt x="293490" y="105631"/>
                    </a:cubicBezTo>
                    <a:cubicBezTo>
                      <a:pt x="284849" y="109472"/>
                      <a:pt x="276345" y="113312"/>
                      <a:pt x="267704" y="117290"/>
                    </a:cubicBezTo>
                    <a:cubicBezTo>
                      <a:pt x="261944" y="119896"/>
                      <a:pt x="256183" y="122228"/>
                      <a:pt x="250422" y="124696"/>
                    </a:cubicBezTo>
                    <a:cubicBezTo>
                      <a:pt x="244113" y="127440"/>
                      <a:pt x="237941" y="130183"/>
                      <a:pt x="231631" y="132789"/>
                    </a:cubicBezTo>
                    <a:cubicBezTo>
                      <a:pt x="230671" y="133200"/>
                      <a:pt x="229711" y="133612"/>
                      <a:pt x="228751" y="133886"/>
                    </a:cubicBezTo>
                    <a:cubicBezTo>
                      <a:pt x="225459" y="135669"/>
                      <a:pt x="222030" y="137590"/>
                      <a:pt x="218738" y="139373"/>
                    </a:cubicBezTo>
                    <a:cubicBezTo>
                      <a:pt x="193638" y="153226"/>
                      <a:pt x="168675" y="166942"/>
                      <a:pt x="143574" y="180658"/>
                    </a:cubicBezTo>
                    <a:cubicBezTo>
                      <a:pt x="134796" y="185458"/>
                      <a:pt x="126018" y="190396"/>
                      <a:pt x="117240" y="195334"/>
                    </a:cubicBezTo>
                    <a:cubicBezTo>
                      <a:pt x="111068" y="198763"/>
                      <a:pt x="104895" y="202192"/>
                      <a:pt x="98860" y="205621"/>
                    </a:cubicBezTo>
                    <a:cubicBezTo>
                      <a:pt x="88436" y="211382"/>
                      <a:pt x="78012" y="217279"/>
                      <a:pt x="67999" y="223726"/>
                    </a:cubicBezTo>
                    <a:lnTo>
                      <a:pt x="67999" y="223726"/>
                    </a:lnTo>
                    <a:cubicBezTo>
                      <a:pt x="66353" y="224823"/>
                      <a:pt x="64845" y="225921"/>
                      <a:pt x="63336" y="227292"/>
                    </a:cubicBezTo>
                    <a:cubicBezTo>
                      <a:pt x="63473" y="227155"/>
                      <a:pt x="63473" y="227155"/>
                      <a:pt x="63610" y="227018"/>
                    </a:cubicBezTo>
                    <a:cubicBezTo>
                      <a:pt x="63473" y="227155"/>
                      <a:pt x="63473" y="227155"/>
                      <a:pt x="63336" y="227292"/>
                    </a:cubicBezTo>
                    <a:cubicBezTo>
                      <a:pt x="63336" y="227292"/>
                      <a:pt x="63199" y="227429"/>
                      <a:pt x="63062" y="227429"/>
                    </a:cubicBezTo>
                    <a:cubicBezTo>
                      <a:pt x="63062" y="227429"/>
                      <a:pt x="63199" y="227292"/>
                      <a:pt x="63199" y="227292"/>
                    </a:cubicBezTo>
                    <a:cubicBezTo>
                      <a:pt x="61416" y="228938"/>
                      <a:pt x="59770" y="230584"/>
                      <a:pt x="58261" y="232367"/>
                    </a:cubicBezTo>
                    <a:cubicBezTo>
                      <a:pt x="58261" y="232367"/>
                      <a:pt x="58261" y="232367"/>
                      <a:pt x="58261" y="232367"/>
                    </a:cubicBezTo>
                    <a:cubicBezTo>
                      <a:pt x="58124" y="232641"/>
                      <a:pt x="57849" y="232779"/>
                      <a:pt x="57712" y="233053"/>
                    </a:cubicBezTo>
                    <a:cubicBezTo>
                      <a:pt x="57712" y="232916"/>
                      <a:pt x="57849" y="232916"/>
                      <a:pt x="57849" y="232779"/>
                    </a:cubicBezTo>
                    <a:cubicBezTo>
                      <a:pt x="57712" y="232916"/>
                      <a:pt x="57712" y="233053"/>
                      <a:pt x="57575" y="233190"/>
                    </a:cubicBezTo>
                    <a:cubicBezTo>
                      <a:pt x="57575" y="233190"/>
                      <a:pt x="57438" y="233327"/>
                      <a:pt x="57438" y="233327"/>
                    </a:cubicBezTo>
                    <a:cubicBezTo>
                      <a:pt x="57438" y="233327"/>
                      <a:pt x="57438" y="233327"/>
                      <a:pt x="57575" y="233190"/>
                    </a:cubicBezTo>
                    <a:cubicBezTo>
                      <a:pt x="57301" y="233464"/>
                      <a:pt x="57164" y="233876"/>
                      <a:pt x="57027" y="234287"/>
                    </a:cubicBezTo>
                    <a:cubicBezTo>
                      <a:pt x="57027" y="234424"/>
                      <a:pt x="57027" y="234424"/>
                      <a:pt x="56889" y="234562"/>
                    </a:cubicBezTo>
                    <a:cubicBezTo>
                      <a:pt x="56889" y="234699"/>
                      <a:pt x="56889" y="234699"/>
                      <a:pt x="57027" y="234836"/>
                    </a:cubicBezTo>
                    <a:cubicBezTo>
                      <a:pt x="57164" y="235110"/>
                      <a:pt x="57438" y="235522"/>
                      <a:pt x="57575" y="235796"/>
                    </a:cubicBezTo>
                    <a:cubicBezTo>
                      <a:pt x="57849" y="236070"/>
                      <a:pt x="57987" y="236345"/>
                      <a:pt x="58261" y="236619"/>
                    </a:cubicBezTo>
                    <a:cubicBezTo>
                      <a:pt x="58261" y="236619"/>
                      <a:pt x="58261" y="236619"/>
                      <a:pt x="58261" y="236619"/>
                    </a:cubicBezTo>
                    <a:cubicBezTo>
                      <a:pt x="58535" y="236893"/>
                      <a:pt x="58810" y="237168"/>
                      <a:pt x="59084" y="237442"/>
                    </a:cubicBezTo>
                    <a:cubicBezTo>
                      <a:pt x="59221" y="237579"/>
                      <a:pt x="59495" y="237716"/>
                      <a:pt x="59633" y="237853"/>
                    </a:cubicBezTo>
                    <a:cubicBezTo>
                      <a:pt x="59907" y="237991"/>
                      <a:pt x="60318" y="238128"/>
                      <a:pt x="60593" y="238402"/>
                    </a:cubicBezTo>
                    <a:cubicBezTo>
                      <a:pt x="61553" y="238676"/>
                      <a:pt x="62513" y="238951"/>
                      <a:pt x="63473" y="239225"/>
                    </a:cubicBezTo>
                    <a:cubicBezTo>
                      <a:pt x="64433" y="239362"/>
                      <a:pt x="65530" y="239499"/>
                      <a:pt x="66491" y="239499"/>
                    </a:cubicBezTo>
                    <a:cubicBezTo>
                      <a:pt x="66491" y="239499"/>
                      <a:pt x="66491" y="239499"/>
                      <a:pt x="66353" y="239499"/>
                    </a:cubicBezTo>
                    <a:cubicBezTo>
                      <a:pt x="72114" y="239637"/>
                      <a:pt x="77875" y="239362"/>
                      <a:pt x="83498" y="239088"/>
                    </a:cubicBezTo>
                    <a:cubicBezTo>
                      <a:pt x="91865" y="238402"/>
                      <a:pt x="99958" y="236893"/>
                      <a:pt x="108187" y="235247"/>
                    </a:cubicBezTo>
                    <a:cubicBezTo>
                      <a:pt x="108187" y="235247"/>
                      <a:pt x="108050" y="235247"/>
                      <a:pt x="107913" y="235247"/>
                    </a:cubicBezTo>
                    <a:cubicBezTo>
                      <a:pt x="115457" y="233739"/>
                      <a:pt x="123000" y="231956"/>
                      <a:pt x="130407" y="229898"/>
                    </a:cubicBezTo>
                    <a:cubicBezTo>
                      <a:pt x="139048" y="227566"/>
                      <a:pt x="147415" y="224960"/>
                      <a:pt x="155919" y="222492"/>
                    </a:cubicBezTo>
                    <a:cubicBezTo>
                      <a:pt x="160308" y="221120"/>
                      <a:pt x="164697" y="219474"/>
                      <a:pt x="169086" y="218102"/>
                    </a:cubicBezTo>
                    <a:cubicBezTo>
                      <a:pt x="181019" y="214125"/>
                      <a:pt x="192952" y="210147"/>
                      <a:pt x="204885" y="206032"/>
                    </a:cubicBezTo>
                    <a:cubicBezTo>
                      <a:pt x="204885" y="206032"/>
                      <a:pt x="204885" y="206032"/>
                      <a:pt x="204885" y="206032"/>
                    </a:cubicBezTo>
                    <a:cubicBezTo>
                      <a:pt x="218327" y="200957"/>
                      <a:pt x="231768" y="195883"/>
                      <a:pt x="245073" y="190808"/>
                    </a:cubicBezTo>
                    <a:cubicBezTo>
                      <a:pt x="248365" y="189573"/>
                      <a:pt x="251519" y="188339"/>
                      <a:pt x="254811" y="187104"/>
                    </a:cubicBezTo>
                    <a:cubicBezTo>
                      <a:pt x="262492" y="183812"/>
                      <a:pt x="270036" y="180658"/>
                      <a:pt x="277580" y="177503"/>
                    </a:cubicBezTo>
                    <a:cubicBezTo>
                      <a:pt x="282518" y="175446"/>
                      <a:pt x="287455" y="173525"/>
                      <a:pt x="292393" y="171194"/>
                    </a:cubicBezTo>
                    <a:cubicBezTo>
                      <a:pt x="296096" y="169548"/>
                      <a:pt x="299800" y="167902"/>
                      <a:pt x="303503" y="166119"/>
                    </a:cubicBezTo>
                    <a:cubicBezTo>
                      <a:pt x="305561" y="164884"/>
                      <a:pt x="307618" y="163513"/>
                      <a:pt x="309675" y="162278"/>
                    </a:cubicBezTo>
                    <a:cubicBezTo>
                      <a:pt x="315436" y="158712"/>
                      <a:pt x="321197" y="155146"/>
                      <a:pt x="327095" y="151580"/>
                    </a:cubicBezTo>
                    <a:cubicBezTo>
                      <a:pt x="337107" y="145819"/>
                      <a:pt x="347257" y="139921"/>
                      <a:pt x="357270" y="134023"/>
                    </a:cubicBezTo>
                    <a:cubicBezTo>
                      <a:pt x="359876" y="132515"/>
                      <a:pt x="362619" y="131006"/>
                      <a:pt x="365225" y="129360"/>
                    </a:cubicBezTo>
                    <a:cubicBezTo>
                      <a:pt x="370986" y="126068"/>
                      <a:pt x="376746" y="122776"/>
                      <a:pt x="382507" y="119622"/>
                    </a:cubicBezTo>
                    <a:cubicBezTo>
                      <a:pt x="387582" y="116741"/>
                      <a:pt x="392931" y="114272"/>
                      <a:pt x="398144" y="111666"/>
                    </a:cubicBezTo>
                    <a:cubicBezTo>
                      <a:pt x="397869" y="111666"/>
                      <a:pt x="397732" y="111803"/>
                      <a:pt x="397595" y="111941"/>
                    </a:cubicBezTo>
                    <a:cubicBezTo>
                      <a:pt x="400338" y="110432"/>
                      <a:pt x="402944" y="108923"/>
                      <a:pt x="405824" y="107551"/>
                    </a:cubicBezTo>
                    <a:cubicBezTo>
                      <a:pt x="407882" y="106454"/>
                      <a:pt x="410214" y="105906"/>
                      <a:pt x="412545" y="105631"/>
                    </a:cubicBezTo>
                    <a:cubicBezTo>
                      <a:pt x="413368" y="105631"/>
                      <a:pt x="414191" y="105631"/>
                      <a:pt x="414877" y="105631"/>
                    </a:cubicBezTo>
                    <a:cubicBezTo>
                      <a:pt x="415563" y="105631"/>
                      <a:pt x="416249" y="105768"/>
                      <a:pt x="416797" y="106043"/>
                    </a:cubicBezTo>
                    <a:cubicBezTo>
                      <a:pt x="418443" y="106729"/>
                      <a:pt x="419540" y="107826"/>
                      <a:pt x="420912" y="109060"/>
                    </a:cubicBezTo>
                    <a:cubicBezTo>
                      <a:pt x="423107" y="111118"/>
                      <a:pt x="422695" y="114684"/>
                      <a:pt x="420501" y="116467"/>
                    </a:cubicBezTo>
                    <a:cubicBezTo>
                      <a:pt x="418718" y="117976"/>
                      <a:pt x="417072" y="119484"/>
                      <a:pt x="415289" y="120856"/>
                    </a:cubicBezTo>
                    <a:cubicBezTo>
                      <a:pt x="413917" y="121953"/>
                      <a:pt x="412271" y="122913"/>
                      <a:pt x="410899" y="123874"/>
                    </a:cubicBezTo>
                    <a:cubicBezTo>
                      <a:pt x="408019" y="125657"/>
                      <a:pt x="404864" y="127303"/>
                      <a:pt x="401710" y="128948"/>
                    </a:cubicBezTo>
                    <a:cubicBezTo>
                      <a:pt x="397732" y="131143"/>
                      <a:pt x="393617" y="133338"/>
                      <a:pt x="389640" y="135395"/>
                    </a:cubicBezTo>
                    <a:cubicBezTo>
                      <a:pt x="383604" y="138687"/>
                      <a:pt x="377432" y="141841"/>
                      <a:pt x="371260" y="145133"/>
                    </a:cubicBezTo>
                    <a:cubicBezTo>
                      <a:pt x="364539" y="148699"/>
                      <a:pt x="357818" y="151991"/>
                      <a:pt x="351098" y="155420"/>
                    </a:cubicBezTo>
                    <a:cubicBezTo>
                      <a:pt x="348766" y="156518"/>
                      <a:pt x="346571" y="157615"/>
                      <a:pt x="344240" y="158712"/>
                    </a:cubicBezTo>
                    <a:cubicBezTo>
                      <a:pt x="339439" y="161044"/>
                      <a:pt x="334776" y="163376"/>
                      <a:pt x="329975" y="165570"/>
                    </a:cubicBezTo>
                    <a:cubicBezTo>
                      <a:pt x="324214" y="168313"/>
                      <a:pt x="318179" y="171057"/>
                      <a:pt x="312281" y="173663"/>
                    </a:cubicBezTo>
                    <a:cubicBezTo>
                      <a:pt x="309538" y="174897"/>
                      <a:pt x="306795" y="176269"/>
                      <a:pt x="303915" y="177503"/>
                    </a:cubicBezTo>
                    <a:cubicBezTo>
                      <a:pt x="298154" y="181069"/>
                      <a:pt x="292256" y="184635"/>
                      <a:pt x="286495" y="188339"/>
                    </a:cubicBezTo>
                    <a:cubicBezTo>
                      <a:pt x="283203" y="190396"/>
                      <a:pt x="280049" y="192454"/>
                      <a:pt x="276894" y="194648"/>
                    </a:cubicBezTo>
                    <a:cubicBezTo>
                      <a:pt x="263589" y="203426"/>
                      <a:pt x="250285" y="212342"/>
                      <a:pt x="236981" y="221257"/>
                    </a:cubicBezTo>
                    <a:cubicBezTo>
                      <a:pt x="237118" y="221257"/>
                      <a:pt x="237255" y="221120"/>
                      <a:pt x="237255" y="221120"/>
                    </a:cubicBezTo>
                    <a:cubicBezTo>
                      <a:pt x="227379" y="228115"/>
                      <a:pt x="217504" y="234973"/>
                      <a:pt x="207765" y="241831"/>
                    </a:cubicBezTo>
                    <a:cubicBezTo>
                      <a:pt x="203239" y="244986"/>
                      <a:pt x="198713" y="248140"/>
                      <a:pt x="194187" y="251295"/>
                    </a:cubicBezTo>
                    <a:cubicBezTo>
                      <a:pt x="191580" y="253078"/>
                      <a:pt x="189112" y="255273"/>
                      <a:pt x="186506" y="257193"/>
                    </a:cubicBezTo>
                    <a:cubicBezTo>
                      <a:pt x="180471" y="261856"/>
                      <a:pt x="174298" y="266520"/>
                      <a:pt x="168263" y="271321"/>
                    </a:cubicBezTo>
                    <a:cubicBezTo>
                      <a:pt x="165794" y="273241"/>
                      <a:pt x="163326" y="275161"/>
                      <a:pt x="160857" y="277081"/>
                    </a:cubicBezTo>
                    <a:cubicBezTo>
                      <a:pt x="159759" y="277904"/>
                      <a:pt x="158799" y="278590"/>
                      <a:pt x="157702" y="279413"/>
                    </a:cubicBezTo>
                    <a:cubicBezTo>
                      <a:pt x="148924" y="286957"/>
                      <a:pt x="140008" y="294363"/>
                      <a:pt x="131230" y="301907"/>
                    </a:cubicBezTo>
                    <a:cubicBezTo>
                      <a:pt x="131230" y="301907"/>
                      <a:pt x="131230" y="301907"/>
                      <a:pt x="131367" y="301770"/>
                    </a:cubicBezTo>
                    <a:cubicBezTo>
                      <a:pt x="127115" y="305611"/>
                      <a:pt x="122726" y="309451"/>
                      <a:pt x="118611" y="313291"/>
                    </a:cubicBezTo>
                    <a:cubicBezTo>
                      <a:pt x="116280" y="315486"/>
                      <a:pt x="113948" y="317818"/>
                      <a:pt x="111616" y="320149"/>
                    </a:cubicBezTo>
                    <a:cubicBezTo>
                      <a:pt x="109696" y="322207"/>
                      <a:pt x="107639" y="324127"/>
                      <a:pt x="105718" y="326185"/>
                    </a:cubicBezTo>
                    <a:cubicBezTo>
                      <a:pt x="105855" y="325910"/>
                      <a:pt x="105993" y="325773"/>
                      <a:pt x="106130" y="325636"/>
                    </a:cubicBezTo>
                    <a:cubicBezTo>
                      <a:pt x="104758" y="327145"/>
                      <a:pt x="103661" y="328653"/>
                      <a:pt x="102426" y="330299"/>
                    </a:cubicBezTo>
                    <a:cubicBezTo>
                      <a:pt x="101466" y="331945"/>
                      <a:pt x="100506" y="333591"/>
                      <a:pt x="99683" y="335237"/>
                    </a:cubicBezTo>
                    <a:cubicBezTo>
                      <a:pt x="99683" y="335237"/>
                      <a:pt x="99683" y="335100"/>
                      <a:pt x="99683" y="335100"/>
                    </a:cubicBezTo>
                    <a:cubicBezTo>
                      <a:pt x="99272" y="336060"/>
                      <a:pt x="98860" y="337020"/>
                      <a:pt x="98449" y="338117"/>
                    </a:cubicBezTo>
                    <a:cubicBezTo>
                      <a:pt x="98312" y="338529"/>
                      <a:pt x="98312" y="338940"/>
                      <a:pt x="98175" y="339215"/>
                    </a:cubicBezTo>
                    <a:cubicBezTo>
                      <a:pt x="98175" y="339489"/>
                      <a:pt x="98175" y="339626"/>
                      <a:pt x="98175" y="339901"/>
                    </a:cubicBezTo>
                    <a:cubicBezTo>
                      <a:pt x="98175" y="339901"/>
                      <a:pt x="98175" y="339901"/>
                      <a:pt x="98175" y="340038"/>
                    </a:cubicBezTo>
                    <a:cubicBezTo>
                      <a:pt x="98175" y="340038"/>
                      <a:pt x="98175" y="340038"/>
                      <a:pt x="98175" y="340175"/>
                    </a:cubicBezTo>
                    <a:cubicBezTo>
                      <a:pt x="98312" y="340312"/>
                      <a:pt x="98312" y="340449"/>
                      <a:pt x="98449" y="340586"/>
                    </a:cubicBezTo>
                    <a:cubicBezTo>
                      <a:pt x="98723" y="340861"/>
                      <a:pt x="98997" y="341135"/>
                      <a:pt x="99272" y="341409"/>
                    </a:cubicBezTo>
                    <a:cubicBezTo>
                      <a:pt x="99546" y="341546"/>
                      <a:pt x="99820" y="341821"/>
                      <a:pt x="100095" y="341958"/>
                    </a:cubicBezTo>
                    <a:cubicBezTo>
                      <a:pt x="100095" y="341958"/>
                      <a:pt x="100095" y="341958"/>
                      <a:pt x="99958" y="341958"/>
                    </a:cubicBezTo>
                    <a:cubicBezTo>
                      <a:pt x="99958" y="341958"/>
                      <a:pt x="100095" y="341958"/>
                      <a:pt x="100095" y="341958"/>
                    </a:cubicBezTo>
                    <a:cubicBezTo>
                      <a:pt x="100095" y="341958"/>
                      <a:pt x="100232" y="342095"/>
                      <a:pt x="100232" y="342095"/>
                    </a:cubicBezTo>
                    <a:cubicBezTo>
                      <a:pt x="100232" y="342095"/>
                      <a:pt x="100095" y="342095"/>
                      <a:pt x="100095" y="341958"/>
                    </a:cubicBezTo>
                    <a:cubicBezTo>
                      <a:pt x="100506" y="342232"/>
                      <a:pt x="100918" y="342507"/>
                      <a:pt x="101329" y="342644"/>
                    </a:cubicBezTo>
                    <a:cubicBezTo>
                      <a:pt x="102289" y="343192"/>
                      <a:pt x="103249" y="343604"/>
                      <a:pt x="104210" y="343878"/>
                    </a:cubicBezTo>
                    <a:cubicBezTo>
                      <a:pt x="103935" y="343741"/>
                      <a:pt x="103798" y="343741"/>
                      <a:pt x="103524" y="343604"/>
                    </a:cubicBezTo>
                    <a:cubicBezTo>
                      <a:pt x="104621" y="344015"/>
                      <a:pt x="105581" y="344290"/>
                      <a:pt x="106678" y="344564"/>
                    </a:cubicBezTo>
                    <a:cubicBezTo>
                      <a:pt x="106678" y="344564"/>
                      <a:pt x="106541" y="344564"/>
                      <a:pt x="106541" y="344564"/>
                    </a:cubicBezTo>
                    <a:cubicBezTo>
                      <a:pt x="106678" y="344564"/>
                      <a:pt x="106678" y="344564"/>
                      <a:pt x="106816" y="344564"/>
                    </a:cubicBezTo>
                    <a:cubicBezTo>
                      <a:pt x="106953" y="344564"/>
                      <a:pt x="107090" y="344564"/>
                      <a:pt x="107227" y="344701"/>
                    </a:cubicBezTo>
                    <a:cubicBezTo>
                      <a:pt x="107090" y="344701"/>
                      <a:pt x="106953" y="344701"/>
                      <a:pt x="106953" y="344564"/>
                    </a:cubicBezTo>
                    <a:cubicBezTo>
                      <a:pt x="107501" y="344564"/>
                      <a:pt x="108050" y="344701"/>
                      <a:pt x="108599" y="344838"/>
                    </a:cubicBezTo>
                    <a:cubicBezTo>
                      <a:pt x="110656" y="344975"/>
                      <a:pt x="112713" y="344975"/>
                      <a:pt x="114771" y="344838"/>
                    </a:cubicBezTo>
                    <a:cubicBezTo>
                      <a:pt x="114497" y="344838"/>
                      <a:pt x="114359" y="344838"/>
                      <a:pt x="114085" y="344838"/>
                    </a:cubicBezTo>
                    <a:cubicBezTo>
                      <a:pt x="119434" y="344427"/>
                      <a:pt x="124784" y="343330"/>
                      <a:pt x="130133" y="342369"/>
                    </a:cubicBezTo>
                    <a:cubicBezTo>
                      <a:pt x="129858" y="342369"/>
                      <a:pt x="129721" y="342507"/>
                      <a:pt x="129447" y="342507"/>
                    </a:cubicBezTo>
                    <a:cubicBezTo>
                      <a:pt x="138225" y="340586"/>
                      <a:pt x="146866" y="337980"/>
                      <a:pt x="155370" y="335100"/>
                    </a:cubicBezTo>
                    <a:cubicBezTo>
                      <a:pt x="155096" y="335100"/>
                      <a:pt x="154959" y="335237"/>
                      <a:pt x="154685" y="335374"/>
                    </a:cubicBezTo>
                    <a:cubicBezTo>
                      <a:pt x="161954" y="332768"/>
                      <a:pt x="169223" y="330162"/>
                      <a:pt x="176356" y="327282"/>
                    </a:cubicBezTo>
                    <a:cubicBezTo>
                      <a:pt x="184448" y="323990"/>
                      <a:pt x="192404" y="320424"/>
                      <a:pt x="200359" y="316858"/>
                    </a:cubicBezTo>
                    <a:cubicBezTo>
                      <a:pt x="205296" y="314526"/>
                      <a:pt x="210234" y="312194"/>
                      <a:pt x="215035" y="309725"/>
                    </a:cubicBezTo>
                    <a:cubicBezTo>
                      <a:pt x="217229" y="308628"/>
                      <a:pt x="219287" y="307668"/>
                      <a:pt x="221481" y="306571"/>
                    </a:cubicBezTo>
                    <a:cubicBezTo>
                      <a:pt x="229711" y="300947"/>
                      <a:pt x="238078" y="295461"/>
                      <a:pt x="246307" y="289837"/>
                    </a:cubicBezTo>
                    <a:cubicBezTo>
                      <a:pt x="246307" y="289837"/>
                      <a:pt x="246170" y="289837"/>
                      <a:pt x="246170" y="289974"/>
                    </a:cubicBezTo>
                    <a:cubicBezTo>
                      <a:pt x="246719" y="289563"/>
                      <a:pt x="247405" y="289151"/>
                      <a:pt x="248090" y="288740"/>
                    </a:cubicBezTo>
                    <a:cubicBezTo>
                      <a:pt x="247816" y="288877"/>
                      <a:pt x="247679" y="289014"/>
                      <a:pt x="247542" y="289151"/>
                    </a:cubicBezTo>
                    <a:cubicBezTo>
                      <a:pt x="250148" y="287368"/>
                      <a:pt x="252891" y="285722"/>
                      <a:pt x="255497" y="283939"/>
                    </a:cubicBezTo>
                    <a:cubicBezTo>
                      <a:pt x="262629" y="279413"/>
                      <a:pt x="269899" y="274887"/>
                      <a:pt x="277031" y="270223"/>
                    </a:cubicBezTo>
                    <a:cubicBezTo>
                      <a:pt x="285947" y="264600"/>
                      <a:pt x="294862" y="258839"/>
                      <a:pt x="303915" y="253353"/>
                    </a:cubicBezTo>
                    <a:cubicBezTo>
                      <a:pt x="316808" y="245534"/>
                      <a:pt x="329701" y="237716"/>
                      <a:pt x="342731" y="229898"/>
                    </a:cubicBezTo>
                    <a:cubicBezTo>
                      <a:pt x="346846" y="227429"/>
                      <a:pt x="350960" y="225098"/>
                      <a:pt x="355075" y="222629"/>
                    </a:cubicBezTo>
                    <a:cubicBezTo>
                      <a:pt x="363442" y="217691"/>
                      <a:pt x="371809" y="213028"/>
                      <a:pt x="380313" y="208501"/>
                    </a:cubicBezTo>
                    <a:cubicBezTo>
                      <a:pt x="387308" y="204798"/>
                      <a:pt x="394166" y="201232"/>
                      <a:pt x="401298" y="198077"/>
                    </a:cubicBezTo>
                    <a:cubicBezTo>
                      <a:pt x="404453" y="196568"/>
                      <a:pt x="407745" y="195197"/>
                      <a:pt x="411174" y="194099"/>
                    </a:cubicBezTo>
                    <a:cubicBezTo>
                      <a:pt x="414877" y="193002"/>
                      <a:pt x="418443" y="192316"/>
                      <a:pt x="422147" y="191631"/>
                    </a:cubicBezTo>
                    <a:cubicBezTo>
                      <a:pt x="422009" y="191631"/>
                      <a:pt x="421872" y="191631"/>
                      <a:pt x="421735" y="191768"/>
                    </a:cubicBezTo>
                    <a:cubicBezTo>
                      <a:pt x="422421" y="191631"/>
                      <a:pt x="423107" y="191493"/>
                      <a:pt x="423792" y="191356"/>
                    </a:cubicBezTo>
                    <a:cubicBezTo>
                      <a:pt x="425576" y="190945"/>
                      <a:pt x="427221" y="191356"/>
                      <a:pt x="428593" y="192591"/>
                    </a:cubicBezTo>
                    <a:cubicBezTo>
                      <a:pt x="429827" y="193825"/>
                      <a:pt x="430239" y="195608"/>
                      <a:pt x="429827" y="197391"/>
                    </a:cubicBezTo>
                    <a:cubicBezTo>
                      <a:pt x="429416" y="199449"/>
                      <a:pt x="428867" y="201643"/>
                      <a:pt x="427359" y="203152"/>
                    </a:cubicBezTo>
                    <a:cubicBezTo>
                      <a:pt x="426124" y="204524"/>
                      <a:pt x="425438" y="205072"/>
                      <a:pt x="423930" y="206170"/>
                    </a:cubicBezTo>
                    <a:cubicBezTo>
                      <a:pt x="422695" y="207130"/>
                      <a:pt x="421186" y="207815"/>
                      <a:pt x="419815" y="208638"/>
                    </a:cubicBezTo>
                    <a:cubicBezTo>
                      <a:pt x="415563" y="210833"/>
                      <a:pt x="411448" y="213302"/>
                      <a:pt x="407196" y="215771"/>
                    </a:cubicBezTo>
                    <a:cubicBezTo>
                      <a:pt x="400475" y="219748"/>
                      <a:pt x="393754" y="223589"/>
                      <a:pt x="386896" y="227566"/>
                    </a:cubicBezTo>
                    <a:cubicBezTo>
                      <a:pt x="375101" y="234287"/>
                      <a:pt x="363305" y="241145"/>
                      <a:pt x="351372" y="247866"/>
                    </a:cubicBezTo>
                    <a:cubicBezTo>
                      <a:pt x="337656" y="255684"/>
                      <a:pt x="323803" y="263502"/>
                      <a:pt x="310087" y="271321"/>
                    </a:cubicBezTo>
                    <a:cubicBezTo>
                      <a:pt x="304737" y="274338"/>
                      <a:pt x="299388" y="277493"/>
                      <a:pt x="294039" y="280510"/>
                    </a:cubicBezTo>
                    <a:cubicBezTo>
                      <a:pt x="286221" y="284762"/>
                      <a:pt x="278540" y="289014"/>
                      <a:pt x="270722" y="293266"/>
                    </a:cubicBezTo>
                    <a:cubicBezTo>
                      <a:pt x="266607" y="295461"/>
                      <a:pt x="262629" y="297655"/>
                      <a:pt x="258515" y="299987"/>
                    </a:cubicBezTo>
                    <a:cubicBezTo>
                      <a:pt x="256731" y="300947"/>
                      <a:pt x="254948" y="302044"/>
                      <a:pt x="253165" y="302867"/>
                    </a:cubicBezTo>
                    <a:cubicBezTo>
                      <a:pt x="246444" y="306159"/>
                      <a:pt x="239724" y="309451"/>
                      <a:pt x="233003" y="312606"/>
                    </a:cubicBezTo>
                    <a:cubicBezTo>
                      <a:pt x="231768" y="313291"/>
                      <a:pt x="230397" y="313840"/>
                      <a:pt x="229162" y="314526"/>
                    </a:cubicBezTo>
                    <a:cubicBezTo>
                      <a:pt x="222579" y="319052"/>
                      <a:pt x="215858" y="323578"/>
                      <a:pt x="209274" y="328105"/>
                    </a:cubicBezTo>
                    <a:cubicBezTo>
                      <a:pt x="209274" y="328105"/>
                      <a:pt x="209411" y="328105"/>
                      <a:pt x="209411" y="327968"/>
                    </a:cubicBezTo>
                    <a:cubicBezTo>
                      <a:pt x="196381" y="337569"/>
                      <a:pt x="183625" y="347307"/>
                      <a:pt x="170732" y="357046"/>
                    </a:cubicBezTo>
                    <a:cubicBezTo>
                      <a:pt x="166206" y="360475"/>
                      <a:pt x="161954" y="364178"/>
                      <a:pt x="157702" y="367744"/>
                    </a:cubicBezTo>
                    <a:cubicBezTo>
                      <a:pt x="151393" y="372956"/>
                      <a:pt x="145220" y="378168"/>
                      <a:pt x="138911" y="383380"/>
                    </a:cubicBezTo>
                    <a:lnTo>
                      <a:pt x="138911" y="383380"/>
                    </a:lnTo>
                    <a:cubicBezTo>
                      <a:pt x="134248" y="387495"/>
                      <a:pt x="129584" y="391747"/>
                      <a:pt x="125058" y="395862"/>
                    </a:cubicBezTo>
                    <a:cubicBezTo>
                      <a:pt x="117926" y="402171"/>
                      <a:pt x="110656" y="408618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210" y="415887"/>
                      <a:pt x="104072" y="416024"/>
                      <a:pt x="103935" y="416299"/>
                    </a:cubicBezTo>
                    <a:cubicBezTo>
                      <a:pt x="104072" y="416161"/>
                      <a:pt x="104072" y="416161"/>
                      <a:pt x="104210" y="416024"/>
                    </a:cubicBezTo>
                    <a:cubicBezTo>
                      <a:pt x="101604" y="419042"/>
                      <a:pt x="99135" y="422059"/>
                      <a:pt x="96803" y="425351"/>
                    </a:cubicBezTo>
                    <a:cubicBezTo>
                      <a:pt x="96529" y="425763"/>
                      <a:pt x="96391" y="426037"/>
                      <a:pt x="96117" y="426448"/>
                    </a:cubicBezTo>
                    <a:cubicBezTo>
                      <a:pt x="95980" y="426860"/>
                      <a:pt x="95706" y="427271"/>
                      <a:pt x="95568" y="427683"/>
                    </a:cubicBezTo>
                    <a:cubicBezTo>
                      <a:pt x="95568" y="427957"/>
                      <a:pt x="95431" y="428232"/>
                      <a:pt x="95431" y="428506"/>
                    </a:cubicBezTo>
                    <a:cubicBezTo>
                      <a:pt x="95431" y="428780"/>
                      <a:pt x="95431" y="429055"/>
                      <a:pt x="95294" y="429329"/>
                    </a:cubicBezTo>
                    <a:cubicBezTo>
                      <a:pt x="95294" y="429740"/>
                      <a:pt x="95294" y="430289"/>
                      <a:pt x="95294" y="430700"/>
                    </a:cubicBezTo>
                    <a:cubicBezTo>
                      <a:pt x="95294" y="431112"/>
                      <a:pt x="95431" y="431523"/>
                      <a:pt x="95431" y="431935"/>
                    </a:cubicBezTo>
                    <a:cubicBezTo>
                      <a:pt x="95431" y="431661"/>
                      <a:pt x="95294" y="431523"/>
                      <a:pt x="95294" y="431249"/>
                    </a:cubicBezTo>
                    <a:cubicBezTo>
                      <a:pt x="95431" y="432346"/>
                      <a:pt x="95706" y="433306"/>
                      <a:pt x="96117" y="434404"/>
                    </a:cubicBezTo>
                    <a:cubicBezTo>
                      <a:pt x="96117" y="434404"/>
                      <a:pt x="96117" y="434404"/>
                      <a:pt x="96117" y="434404"/>
                    </a:cubicBezTo>
                    <a:cubicBezTo>
                      <a:pt x="96117" y="434267"/>
                      <a:pt x="95980" y="434129"/>
                      <a:pt x="95980" y="433992"/>
                    </a:cubicBezTo>
                    <a:cubicBezTo>
                      <a:pt x="96117" y="434267"/>
                      <a:pt x="96254" y="434404"/>
                      <a:pt x="96391" y="434678"/>
                    </a:cubicBezTo>
                    <a:cubicBezTo>
                      <a:pt x="96529" y="434815"/>
                      <a:pt x="96529" y="434952"/>
                      <a:pt x="96666" y="435090"/>
                    </a:cubicBezTo>
                    <a:cubicBezTo>
                      <a:pt x="96803" y="435227"/>
                      <a:pt x="96940" y="435227"/>
                      <a:pt x="97077" y="435364"/>
                    </a:cubicBezTo>
                    <a:cubicBezTo>
                      <a:pt x="97352" y="435501"/>
                      <a:pt x="97489" y="435638"/>
                      <a:pt x="97763" y="435775"/>
                    </a:cubicBezTo>
                    <a:cubicBezTo>
                      <a:pt x="98175" y="435913"/>
                      <a:pt x="98586" y="436187"/>
                      <a:pt x="98860" y="436324"/>
                    </a:cubicBezTo>
                    <a:cubicBezTo>
                      <a:pt x="98586" y="436324"/>
                      <a:pt x="98449" y="436187"/>
                      <a:pt x="98175" y="436050"/>
                    </a:cubicBezTo>
                    <a:cubicBezTo>
                      <a:pt x="99272" y="436461"/>
                      <a:pt x="100506" y="436873"/>
                      <a:pt x="101604" y="437010"/>
                    </a:cubicBezTo>
                    <a:cubicBezTo>
                      <a:pt x="101466" y="437010"/>
                      <a:pt x="101329" y="437010"/>
                      <a:pt x="101192" y="436873"/>
                    </a:cubicBezTo>
                    <a:cubicBezTo>
                      <a:pt x="104210" y="437421"/>
                      <a:pt x="107227" y="437833"/>
                      <a:pt x="110245" y="437970"/>
                    </a:cubicBezTo>
                    <a:cubicBezTo>
                      <a:pt x="110245" y="437970"/>
                      <a:pt x="110107" y="437970"/>
                      <a:pt x="110107" y="437970"/>
                    </a:cubicBezTo>
                    <a:cubicBezTo>
                      <a:pt x="112713" y="438107"/>
                      <a:pt x="115457" y="438107"/>
                      <a:pt x="118063" y="437970"/>
                    </a:cubicBezTo>
                    <a:cubicBezTo>
                      <a:pt x="118063" y="437970"/>
                      <a:pt x="117926" y="437970"/>
                      <a:pt x="117926" y="437970"/>
                    </a:cubicBezTo>
                    <a:cubicBezTo>
                      <a:pt x="118063" y="437970"/>
                      <a:pt x="118200" y="437970"/>
                      <a:pt x="118337" y="437970"/>
                    </a:cubicBezTo>
                    <a:cubicBezTo>
                      <a:pt x="118474" y="437970"/>
                      <a:pt x="118611" y="437970"/>
                      <a:pt x="118749" y="437970"/>
                    </a:cubicBezTo>
                    <a:cubicBezTo>
                      <a:pt x="118611" y="437970"/>
                      <a:pt x="118611" y="437970"/>
                      <a:pt x="118474" y="437970"/>
                    </a:cubicBezTo>
                    <a:cubicBezTo>
                      <a:pt x="122452" y="437558"/>
                      <a:pt x="126429" y="437010"/>
                      <a:pt x="130270" y="436187"/>
                    </a:cubicBezTo>
                    <a:cubicBezTo>
                      <a:pt x="129996" y="436187"/>
                      <a:pt x="129858" y="436324"/>
                      <a:pt x="129584" y="436324"/>
                    </a:cubicBezTo>
                    <a:cubicBezTo>
                      <a:pt x="136442" y="434815"/>
                      <a:pt x="143163" y="433169"/>
                      <a:pt x="149747" y="431112"/>
                    </a:cubicBezTo>
                    <a:cubicBezTo>
                      <a:pt x="150021" y="430838"/>
                      <a:pt x="150295" y="430563"/>
                      <a:pt x="150707" y="430289"/>
                    </a:cubicBezTo>
                    <a:cubicBezTo>
                      <a:pt x="156193" y="424940"/>
                      <a:pt x="161543" y="419453"/>
                      <a:pt x="167029" y="414104"/>
                    </a:cubicBezTo>
                    <a:cubicBezTo>
                      <a:pt x="167715" y="413418"/>
                      <a:pt x="168401" y="412732"/>
                      <a:pt x="169223" y="412184"/>
                    </a:cubicBezTo>
                    <a:cubicBezTo>
                      <a:pt x="171692" y="410126"/>
                      <a:pt x="174161" y="407932"/>
                      <a:pt x="176630" y="405874"/>
                    </a:cubicBezTo>
                    <a:cubicBezTo>
                      <a:pt x="191169" y="393530"/>
                      <a:pt x="205571" y="381049"/>
                      <a:pt x="220110" y="368704"/>
                    </a:cubicBezTo>
                    <a:cubicBezTo>
                      <a:pt x="222716" y="366510"/>
                      <a:pt x="225459" y="364589"/>
                      <a:pt x="228202" y="362532"/>
                    </a:cubicBezTo>
                    <a:cubicBezTo>
                      <a:pt x="236295" y="356497"/>
                      <a:pt x="244250" y="350599"/>
                      <a:pt x="252342" y="344564"/>
                    </a:cubicBezTo>
                    <a:cubicBezTo>
                      <a:pt x="260023" y="338940"/>
                      <a:pt x="267567" y="333317"/>
                      <a:pt x="275248" y="327693"/>
                    </a:cubicBezTo>
                    <a:cubicBezTo>
                      <a:pt x="276620" y="326733"/>
                      <a:pt x="277991" y="325636"/>
                      <a:pt x="279363" y="324676"/>
                    </a:cubicBezTo>
                    <a:cubicBezTo>
                      <a:pt x="280597" y="323716"/>
                      <a:pt x="281969" y="323030"/>
                      <a:pt x="283341" y="322070"/>
                    </a:cubicBezTo>
                    <a:cubicBezTo>
                      <a:pt x="299388" y="311646"/>
                      <a:pt x="315299" y="301221"/>
                      <a:pt x="331347" y="290797"/>
                    </a:cubicBezTo>
                    <a:cubicBezTo>
                      <a:pt x="332855" y="289837"/>
                      <a:pt x="334364" y="288877"/>
                      <a:pt x="335873" y="287780"/>
                    </a:cubicBezTo>
                    <a:cubicBezTo>
                      <a:pt x="337244" y="286820"/>
                      <a:pt x="338890" y="286134"/>
                      <a:pt x="340536" y="285174"/>
                    </a:cubicBezTo>
                    <a:cubicBezTo>
                      <a:pt x="349314" y="280236"/>
                      <a:pt x="357956" y="275435"/>
                      <a:pt x="366734" y="270498"/>
                    </a:cubicBezTo>
                    <a:cubicBezTo>
                      <a:pt x="372220" y="267480"/>
                      <a:pt x="377570" y="264463"/>
                      <a:pt x="383056" y="261308"/>
                    </a:cubicBezTo>
                    <a:cubicBezTo>
                      <a:pt x="389365" y="257742"/>
                      <a:pt x="395949" y="254450"/>
                      <a:pt x="402533" y="251158"/>
                    </a:cubicBezTo>
                    <a:cubicBezTo>
                      <a:pt x="407882" y="248415"/>
                      <a:pt x="413505" y="245809"/>
                      <a:pt x="418992" y="243340"/>
                    </a:cubicBezTo>
                    <a:cubicBezTo>
                      <a:pt x="422009" y="241968"/>
                      <a:pt x="425164" y="240734"/>
                      <a:pt x="428182" y="239637"/>
                    </a:cubicBezTo>
                    <a:cubicBezTo>
                      <a:pt x="432022" y="238128"/>
                      <a:pt x="435863" y="236482"/>
                      <a:pt x="439566" y="234973"/>
                    </a:cubicBezTo>
                    <a:cubicBezTo>
                      <a:pt x="442172" y="234013"/>
                      <a:pt x="444641" y="233190"/>
                      <a:pt x="447247" y="232367"/>
                    </a:cubicBezTo>
                    <a:cubicBezTo>
                      <a:pt x="449853" y="231681"/>
                      <a:pt x="452870" y="230995"/>
                      <a:pt x="455614" y="230995"/>
                    </a:cubicBezTo>
                    <a:cubicBezTo>
                      <a:pt x="457397" y="230995"/>
                      <a:pt x="459317" y="230858"/>
                      <a:pt x="461237" y="231270"/>
                    </a:cubicBezTo>
                    <a:cubicBezTo>
                      <a:pt x="464117" y="232093"/>
                      <a:pt x="466724" y="233190"/>
                      <a:pt x="469604" y="234287"/>
                    </a:cubicBezTo>
                    <a:cubicBezTo>
                      <a:pt x="472073" y="235247"/>
                      <a:pt x="473444" y="238539"/>
                      <a:pt x="472347" y="241008"/>
                    </a:cubicBezTo>
                    <a:cubicBezTo>
                      <a:pt x="470838" y="244163"/>
                      <a:pt x="469467" y="247318"/>
                      <a:pt x="467546" y="250198"/>
                    </a:cubicBezTo>
                    <a:cubicBezTo>
                      <a:pt x="465901" y="252667"/>
                      <a:pt x="463706" y="254724"/>
                      <a:pt x="461511" y="256507"/>
                    </a:cubicBezTo>
                    <a:cubicBezTo>
                      <a:pt x="457397" y="259936"/>
                      <a:pt x="453145" y="263228"/>
                      <a:pt x="449030" y="266657"/>
                    </a:cubicBezTo>
                    <a:cubicBezTo>
                      <a:pt x="442995" y="271595"/>
                      <a:pt x="436685" y="276121"/>
                      <a:pt x="430513" y="280922"/>
                    </a:cubicBezTo>
                    <a:cubicBezTo>
                      <a:pt x="425027" y="285037"/>
                      <a:pt x="419540" y="289014"/>
                      <a:pt x="413917" y="292992"/>
                    </a:cubicBezTo>
                    <a:cubicBezTo>
                      <a:pt x="408842" y="296695"/>
                      <a:pt x="403767" y="300398"/>
                      <a:pt x="398418" y="303965"/>
                    </a:cubicBezTo>
                    <a:cubicBezTo>
                      <a:pt x="390188" y="309314"/>
                      <a:pt x="381959" y="314800"/>
                      <a:pt x="373866" y="320149"/>
                    </a:cubicBezTo>
                    <a:cubicBezTo>
                      <a:pt x="369614" y="322893"/>
                      <a:pt x="365225" y="325636"/>
                      <a:pt x="360836" y="328379"/>
                    </a:cubicBezTo>
                    <a:cubicBezTo>
                      <a:pt x="348766" y="335923"/>
                      <a:pt x="336696" y="343604"/>
                      <a:pt x="324489" y="351010"/>
                    </a:cubicBezTo>
                    <a:cubicBezTo>
                      <a:pt x="315573" y="356360"/>
                      <a:pt x="306658" y="361846"/>
                      <a:pt x="297879" y="367195"/>
                    </a:cubicBezTo>
                    <a:cubicBezTo>
                      <a:pt x="293079" y="370213"/>
                      <a:pt x="288141" y="373230"/>
                      <a:pt x="283203" y="376111"/>
                    </a:cubicBezTo>
                    <a:cubicBezTo>
                      <a:pt x="268390" y="384615"/>
                      <a:pt x="253577" y="393119"/>
                      <a:pt x="238626" y="401623"/>
                    </a:cubicBezTo>
                    <a:cubicBezTo>
                      <a:pt x="236569" y="402720"/>
                      <a:pt x="234512" y="403954"/>
                      <a:pt x="232454" y="405052"/>
                    </a:cubicBezTo>
                    <a:cubicBezTo>
                      <a:pt x="223402" y="409989"/>
                      <a:pt x="214212" y="414790"/>
                      <a:pt x="205022" y="419453"/>
                    </a:cubicBezTo>
                    <a:cubicBezTo>
                      <a:pt x="195970" y="423980"/>
                      <a:pt x="186643" y="428094"/>
                      <a:pt x="177316" y="432072"/>
                    </a:cubicBezTo>
                    <a:cubicBezTo>
                      <a:pt x="170869" y="434815"/>
                      <a:pt x="164423" y="437284"/>
                      <a:pt x="157839" y="439616"/>
                    </a:cubicBezTo>
                    <a:cubicBezTo>
                      <a:pt x="155096" y="442359"/>
                      <a:pt x="152490" y="444965"/>
                      <a:pt x="149747" y="447708"/>
                    </a:cubicBezTo>
                    <a:cubicBezTo>
                      <a:pt x="144946" y="452646"/>
                      <a:pt x="140008" y="457447"/>
                      <a:pt x="135071" y="462384"/>
                    </a:cubicBezTo>
                    <a:cubicBezTo>
                      <a:pt x="128624" y="468694"/>
                      <a:pt x="122589" y="475552"/>
                      <a:pt x="116554" y="482273"/>
                    </a:cubicBezTo>
                    <a:cubicBezTo>
                      <a:pt x="116554" y="482273"/>
                      <a:pt x="116554" y="482273"/>
                      <a:pt x="116691" y="482135"/>
                    </a:cubicBezTo>
                    <a:cubicBezTo>
                      <a:pt x="110930" y="488582"/>
                      <a:pt x="105444" y="495166"/>
                      <a:pt x="99958" y="501886"/>
                    </a:cubicBezTo>
                    <a:cubicBezTo>
                      <a:pt x="95020" y="507922"/>
                      <a:pt x="89945" y="514094"/>
                      <a:pt x="85556" y="520403"/>
                    </a:cubicBezTo>
                    <a:cubicBezTo>
                      <a:pt x="85556" y="520403"/>
                      <a:pt x="85556" y="520266"/>
                      <a:pt x="85693" y="520266"/>
                    </a:cubicBezTo>
                    <a:cubicBezTo>
                      <a:pt x="82264" y="525341"/>
                      <a:pt x="79109" y="530827"/>
                      <a:pt x="76229" y="536314"/>
                    </a:cubicBezTo>
                    <a:cubicBezTo>
                      <a:pt x="76366" y="536039"/>
                      <a:pt x="76503" y="535902"/>
                      <a:pt x="76503" y="535628"/>
                    </a:cubicBezTo>
                    <a:cubicBezTo>
                      <a:pt x="75543" y="537548"/>
                      <a:pt x="74857" y="539331"/>
                      <a:pt x="74034" y="541389"/>
                    </a:cubicBezTo>
                    <a:cubicBezTo>
                      <a:pt x="74034" y="541389"/>
                      <a:pt x="74034" y="541251"/>
                      <a:pt x="74034" y="541251"/>
                    </a:cubicBezTo>
                    <a:cubicBezTo>
                      <a:pt x="73760" y="541937"/>
                      <a:pt x="73623" y="542623"/>
                      <a:pt x="73486" y="543309"/>
                    </a:cubicBezTo>
                    <a:cubicBezTo>
                      <a:pt x="73486" y="543034"/>
                      <a:pt x="73623" y="542897"/>
                      <a:pt x="73623" y="542623"/>
                    </a:cubicBezTo>
                    <a:cubicBezTo>
                      <a:pt x="73211" y="543995"/>
                      <a:pt x="73074" y="545366"/>
                      <a:pt x="73074" y="546738"/>
                    </a:cubicBezTo>
                    <a:cubicBezTo>
                      <a:pt x="73074" y="546463"/>
                      <a:pt x="73074" y="546326"/>
                      <a:pt x="73074" y="546052"/>
                    </a:cubicBezTo>
                    <a:cubicBezTo>
                      <a:pt x="73074" y="546601"/>
                      <a:pt x="73074" y="547149"/>
                      <a:pt x="73074" y="547698"/>
                    </a:cubicBezTo>
                    <a:cubicBezTo>
                      <a:pt x="73074" y="547561"/>
                      <a:pt x="73074" y="547424"/>
                      <a:pt x="73074" y="547286"/>
                    </a:cubicBezTo>
                    <a:cubicBezTo>
                      <a:pt x="73074" y="548247"/>
                      <a:pt x="73211" y="549207"/>
                      <a:pt x="73486" y="550167"/>
                    </a:cubicBezTo>
                    <a:cubicBezTo>
                      <a:pt x="73486" y="550030"/>
                      <a:pt x="73486" y="550030"/>
                      <a:pt x="73486" y="550030"/>
                    </a:cubicBezTo>
                    <a:cubicBezTo>
                      <a:pt x="73623" y="551127"/>
                      <a:pt x="74034" y="552224"/>
                      <a:pt x="74309" y="553321"/>
                    </a:cubicBezTo>
                    <a:cubicBezTo>
                      <a:pt x="74309" y="553184"/>
                      <a:pt x="74172" y="553184"/>
                      <a:pt x="74172" y="553047"/>
                    </a:cubicBezTo>
                    <a:cubicBezTo>
                      <a:pt x="74309" y="553321"/>
                      <a:pt x="74309" y="553459"/>
                      <a:pt x="74446" y="553733"/>
                    </a:cubicBezTo>
                    <a:lnTo>
                      <a:pt x="74446" y="553733"/>
                    </a:lnTo>
                    <a:lnTo>
                      <a:pt x="74446" y="553733"/>
                    </a:lnTo>
                    <a:cubicBezTo>
                      <a:pt x="74720" y="554419"/>
                      <a:pt x="75132" y="555242"/>
                      <a:pt x="75406" y="555928"/>
                    </a:cubicBezTo>
                    <a:cubicBezTo>
                      <a:pt x="75680" y="556339"/>
                      <a:pt x="75955" y="556750"/>
                      <a:pt x="76229" y="557162"/>
                    </a:cubicBezTo>
                    <a:cubicBezTo>
                      <a:pt x="76366" y="557436"/>
                      <a:pt x="76640" y="557573"/>
                      <a:pt x="76778" y="557848"/>
                    </a:cubicBezTo>
                    <a:cubicBezTo>
                      <a:pt x="76915" y="558122"/>
                      <a:pt x="77189" y="558259"/>
                      <a:pt x="77326" y="558396"/>
                    </a:cubicBezTo>
                    <a:cubicBezTo>
                      <a:pt x="77601" y="558534"/>
                      <a:pt x="77875" y="558808"/>
                      <a:pt x="78149" y="558945"/>
                    </a:cubicBezTo>
                    <a:cubicBezTo>
                      <a:pt x="78423" y="559082"/>
                      <a:pt x="78835" y="559357"/>
                      <a:pt x="79109" y="559494"/>
                    </a:cubicBezTo>
                    <a:cubicBezTo>
                      <a:pt x="79795" y="559768"/>
                      <a:pt x="80481" y="560179"/>
                      <a:pt x="81304" y="560454"/>
                    </a:cubicBezTo>
                    <a:cubicBezTo>
                      <a:pt x="81304" y="560454"/>
                      <a:pt x="81167" y="560454"/>
                      <a:pt x="81167" y="560454"/>
                    </a:cubicBezTo>
                    <a:cubicBezTo>
                      <a:pt x="81167" y="560454"/>
                      <a:pt x="81304" y="560454"/>
                      <a:pt x="81304" y="560454"/>
                    </a:cubicBezTo>
                    <a:cubicBezTo>
                      <a:pt x="81441" y="560454"/>
                      <a:pt x="81441" y="560454"/>
                      <a:pt x="81578" y="560591"/>
                    </a:cubicBezTo>
                    <a:cubicBezTo>
                      <a:pt x="81578" y="560591"/>
                      <a:pt x="81441" y="560591"/>
                      <a:pt x="81441" y="560591"/>
                    </a:cubicBezTo>
                    <a:cubicBezTo>
                      <a:pt x="82264" y="560865"/>
                      <a:pt x="83224" y="561140"/>
                      <a:pt x="84184" y="561277"/>
                    </a:cubicBezTo>
                    <a:cubicBezTo>
                      <a:pt x="85967" y="561551"/>
                      <a:pt x="87888" y="561825"/>
                      <a:pt x="89671" y="561963"/>
                    </a:cubicBezTo>
                    <a:cubicBezTo>
                      <a:pt x="93374" y="562237"/>
                      <a:pt x="97077" y="562237"/>
                      <a:pt x="100781" y="562100"/>
                    </a:cubicBezTo>
                    <a:cubicBezTo>
                      <a:pt x="100643" y="562100"/>
                      <a:pt x="100506" y="562100"/>
                      <a:pt x="100506" y="562100"/>
                    </a:cubicBezTo>
                    <a:cubicBezTo>
                      <a:pt x="100643" y="562100"/>
                      <a:pt x="100918" y="562100"/>
                      <a:pt x="101055" y="562100"/>
                    </a:cubicBezTo>
                    <a:cubicBezTo>
                      <a:pt x="101055" y="562100"/>
                      <a:pt x="101192" y="562100"/>
                      <a:pt x="101192" y="562100"/>
                    </a:cubicBezTo>
                    <a:cubicBezTo>
                      <a:pt x="101192" y="562100"/>
                      <a:pt x="101055" y="562100"/>
                      <a:pt x="101055" y="562100"/>
                    </a:cubicBezTo>
                    <a:cubicBezTo>
                      <a:pt x="105033" y="561825"/>
                      <a:pt x="108873" y="561277"/>
                      <a:pt x="112713" y="560454"/>
                    </a:cubicBezTo>
                    <a:cubicBezTo>
                      <a:pt x="121629" y="558396"/>
                      <a:pt x="130133" y="555653"/>
                      <a:pt x="138774" y="552773"/>
                    </a:cubicBezTo>
                    <a:cubicBezTo>
                      <a:pt x="138774" y="552773"/>
                      <a:pt x="138774" y="552773"/>
                      <a:pt x="138774" y="552773"/>
                    </a:cubicBezTo>
                    <a:cubicBezTo>
                      <a:pt x="140968" y="552087"/>
                      <a:pt x="143026" y="551264"/>
                      <a:pt x="145220" y="550441"/>
                    </a:cubicBezTo>
                    <a:cubicBezTo>
                      <a:pt x="149198" y="545915"/>
                      <a:pt x="153176" y="541389"/>
                      <a:pt x="157153" y="536862"/>
                    </a:cubicBezTo>
                    <a:cubicBezTo>
                      <a:pt x="159897" y="533845"/>
                      <a:pt x="162503" y="530690"/>
                      <a:pt x="165246" y="527673"/>
                    </a:cubicBezTo>
                    <a:cubicBezTo>
                      <a:pt x="166206" y="526575"/>
                      <a:pt x="167029" y="525615"/>
                      <a:pt x="167989" y="524655"/>
                    </a:cubicBezTo>
                    <a:cubicBezTo>
                      <a:pt x="180471" y="512173"/>
                      <a:pt x="192952" y="499692"/>
                      <a:pt x="205434" y="487210"/>
                    </a:cubicBezTo>
                    <a:cubicBezTo>
                      <a:pt x="208451" y="484193"/>
                      <a:pt x="211743" y="481450"/>
                      <a:pt x="214898" y="478706"/>
                    </a:cubicBezTo>
                    <a:cubicBezTo>
                      <a:pt x="222853" y="471711"/>
                      <a:pt x="230671" y="464853"/>
                      <a:pt x="238626" y="457858"/>
                    </a:cubicBezTo>
                    <a:cubicBezTo>
                      <a:pt x="244936" y="452235"/>
                      <a:pt x="251108" y="446748"/>
                      <a:pt x="257417" y="441262"/>
                    </a:cubicBezTo>
                    <a:cubicBezTo>
                      <a:pt x="257417" y="441262"/>
                      <a:pt x="257417" y="441262"/>
                      <a:pt x="257280" y="441399"/>
                    </a:cubicBezTo>
                    <a:cubicBezTo>
                      <a:pt x="258240" y="440576"/>
                      <a:pt x="259338" y="439753"/>
                      <a:pt x="260298" y="438930"/>
                    </a:cubicBezTo>
                    <a:cubicBezTo>
                      <a:pt x="263315" y="436598"/>
                      <a:pt x="266333" y="434267"/>
                      <a:pt x="269350" y="431798"/>
                    </a:cubicBezTo>
                    <a:cubicBezTo>
                      <a:pt x="277854" y="425214"/>
                      <a:pt x="286221" y="418630"/>
                      <a:pt x="294725" y="411910"/>
                    </a:cubicBezTo>
                    <a:cubicBezTo>
                      <a:pt x="300623" y="407383"/>
                      <a:pt x="306383" y="402720"/>
                      <a:pt x="312281" y="398194"/>
                    </a:cubicBezTo>
                    <a:cubicBezTo>
                      <a:pt x="312967" y="397645"/>
                      <a:pt x="313790" y="397096"/>
                      <a:pt x="314613" y="396548"/>
                    </a:cubicBezTo>
                    <a:cubicBezTo>
                      <a:pt x="317219" y="394765"/>
                      <a:pt x="319962" y="392981"/>
                      <a:pt x="322568" y="391198"/>
                    </a:cubicBezTo>
                    <a:cubicBezTo>
                      <a:pt x="337656" y="381049"/>
                      <a:pt x="352881" y="371036"/>
                      <a:pt x="367968" y="360886"/>
                    </a:cubicBezTo>
                    <a:cubicBezTo>
                      <a:pt x="368928" y="360200"/>
                      <a:pt x="369888" y="359652"/>
                      <a:pt x="370986" y="358966"/>
                    </a:cubicBezTo>
                    <a:cubicBezTo>
                      <a:pt x="375375" y="356223"/>
                      <a:pt x="379901" y="353617"/>
                      <a:pt x="384290" y="350873"/>
                    </a:cubicBezTo>
                    <a:cubicBezTo>
                      <a:pt x="394029" y="345113"/>
                      <a:pt x="403904" y="339489"/>
                      <a:pt x="413917" y="334414"/>
                    </a:cubicBezTo>
                    <a:cubicBezTo>
                      <a:pt x="422558" y="330025"/>
                      <a:pt x="431199" y="325910"/>
                      <a:pt x="440114" y="322070"/>
                    </a:cubicBezTo>
                    <a:cubicBezTo>
                      <a:pt x="449304" y="318092"/>
                      <a:pt x="458905" y="315212"/>
                      <a:pt x="468369" y="312331"/>
                    </a:cubicBezTo>
                    <a:cubicBezTo>
                      <a:pt x="471387" y="311371"/>
                      <a:pt x="474542" y="310685"/>
                      <a:pt x="477696" y="310137"/>
                    </a:cubicBezTo>
                    <a:cubicBezTo>
                      <a:pt x="480165" y="309725"/>
                      <a:pt x="482908" y="309451"/>
                      <a:pt x="485377" y="309862"/>
                    </a:cubicBezTo>
                    <a:cubicBezTo>
                      <a:pt x="487298" y="310137"/>
                      <a:pt x="489355" y="310411"/>
                      <a:pt x="491001" y="311371"/>
                    </a:cubicBezTo>
                    <a:cubicBezTo>
                      <a:pt x="493470" y="312880"/>
                      <a:pt x="495664" y="314663"/>
                      <a:pt x="497996" y="316309"/>
                    </a:cubicBezTo>
                    <a:cubicBezTo>
                      <a:pt x="499916" y="317681"/>
                      <a:pt x="500602" y="320424"/>
                      <a:pt x="499642" y="322618"/>
                    </a:cubicBezTo>
                    <a:cubicBezTo>
                      <a:pt x="498682" y="324676"/>
                      <a:pt x="497859" y="326733"/>
                      <a:pt x="497036" y="328791"/>
                    </a:cubicBezTo>
                    <a:cubicBezTo>
                      <a:pt x="496350" y="330436"/>
                      <a:pt x="495390" y="332357"/>
                      <a:pt x="494156" y="333865"/>
                    </a:cubicBezTo>
                    <a:cubicBezTo>
                      <a:pt x="492647" y="335923"/>
                      <a:pt x="490864" y="337706"/>
                      <a:pt x="489081" y="339489"/>
                    </a:cubicBezTo>
                    <a:cubicBezTo>
                      <a:pt x="488258" y="340312"/>
                      <a:pt x="487435" y="341135"/>
                      <a:pt x="486475" y="341821"/>
                    </a:cubicBezTo>
                    <a:cubicBezTo>
                      <a:pt x="487160" y="342095"/>
                      <a:pt x="487846" y="342369"/>
                      <a:pt x="488532" y="342644"/>
                    </a:cubicBezTo>
                    <a:cubicBezTo>
                      <a:pt x="489492" y="343055"/>
                      <a:pt x="490178" y="343741"/>
                      <a:pt x="491138" y="344564"/>
                    </a:cubicBezTo>
                    <a:cubicBezTo>
                      <a:pt x="492235" y="345524"/>
                      <a:pt x="493333" y="346759"/>
                      <a:pt x="494430" y="347856"/>
                    </a:cubicBezTo>
                    <a:cubicBezTo>
                      <a:pt x="496213" y="349502"/>
                      <a:pt x="496350" y="352108"/>
                      <a:pt x="495253" y="354165"/>
                    </a:cubicBezTo>
                    <a:cubicBezTo>
                      <a:pt x="493470" y="357320"/>
                      <a:pt x="491961" y="360612"/>
                      <a:pt x="489904" y="363629"/>
                    </a:cubicBezTo>
                    <a:cubicBezTo>
                      <a:pt x="487572" y="366921"/>
                      <a:pt x="484966" y="369801"/>
                      <a:pt x="482223" y="372545"/>
                    </a:cubicBezTo>
                    <a:cubicBezTo>
                      <a:pt x="478519" y="376248"/>
                      <a:pt x="474816" y="379677"/>
                      <a:pt x="470975" y="383243"/>
                    </a:cubicBezTo>
                    <a:cubicBezTo>
                      <a:pt x="465763" y="388044"/>
                      <a:pt x="460688" y="392844"/>
                      <a:pt x="455476" y="397508"/>
                    </a:cubicBezTo>
                    <a:cubicBezTo>
                      <a:pt x="448481" y="403680"/>
                      <a:pt x="441623" y="409989"/>
                      <a:pt x="434628" y="416161"/>
                    </a:cubicBezTo>
                    <a:cubicBezTo>
                      <a:pt x="430376" y="419865"/>
                      <a:pt x="425987" y="423568"/>
                      <a:pt x="421735" y="427271"/>
                    </a:cubicBezTo>
                    <a:cubicBezTo>
                      <a:pt x="414603" y="433306"/>
                      <a:pt x="407608" y="439342"/>
                      <a:pt x="400475" y="445514"/>
                    </a:cubicBezTo>
                    <a:cubicBezTo>
                      <a:pt x="396772" y="448806"/>
                      <a:pt x="392794" y="451823"/>
                      <a:pt x="388817" y="454978"/>
                    </a:cubicBezTo>
                    <a:cubicBezTo>
                      <a:pt x="380175" y="462110"/>
                      <a:pt x="371534" y="469242"/>
                      <a:pt x="362756" y="476238"/>
                    </a:cubicBezTo>
                    <a:cubicBezTo>
                      <a:pt x="368791" y="473083"/>
                      <a:pt x="374826" y="470065"/>
                      <a:pt x="380999" y="467048"/>
                    </a:cubicBezTo>
                    <a:cubicBezTo>
                      <a:pt x="390325" y="462522"/>
                      <a:pt x="399652" y="458270"/>
                      <a:pt x="409391" y="454703"/>
                    </a:cubicBezTo>
                    <a:cubicBezTo>
                      <a:pt x="418169" y="451549"/>
                      <a:pt x="427084" y="448668"/>
                      <a:pt x="436411" y="447022"/>
                    </a:cubicBezTo>
                    <a:cubicBezTo>
                      <a:pt x="440114" y="446337"/>
                      <a:pt x="443818" y="446337"/>
                      <a:pt x="447521" y="446200"/>
                    </a:cubicBezTo>
                    <a:cubicBezTo>
                      <a:pt x="450264" y="446200"/>
                      <a:pt x="453145" y="446200"/>
                      <a:pt x="455888" y="446748"/>
                    </a:cubicBezTo>
                    <a:cubicBezTo>
                      <a:pt x="457122" y="447022"/>
                      <a:pt x="458357" y="447297"/>
                      <a:pt x="459454" y="447845"/>
                    </a:cubicBezTo>
                    <a:cubicBezTo>
                      <a:pt x="460277" y="448257"/>
                      <a:pt x="461100" y="448531"/>
                      <a:pt x="461786" y="449217"/>
                    </a:cubicBezTo>
                    <a:cubicBezTo>
                      <a:pt x="463157" y="450451"/>
                      <a:pt x="464666" y="451823"/>
                      <a:pt x="465078" y="453743"/>
                    </a:cubicBezTo>
                    <a:cubicBezTo>
                      <a:pt x="465626" y="455938"/>
                      <a:pt x="465901" y="458132"/>
                      <a:pt x="465626" y="460327"/>
                    </a:cubicBezTo>
                    <a:cubicBezTo>
                      <a:pt x="465352" y="462659"/>
                      <a:pt x="464940" y="465128"/>
                      <a:pt x="463569" y="467048"/>
                    </a:cubicBezTo>
                    <a:cubicBezTo>
                      <a:pt x="462609" y="468557"/>
                      <a:pt x="461923" y="469654"/>
                      <a:pt x="460688" y="471025"/>
                    </a:cubicBezTo>
                    <a:cubicBezTo>
                      <a:pt x="459591" y="472397"/>
                      <a:pt x="458357" y="473494"/>
                      <a:pt x="457259" y="474729"/>
                    </a:cubicBezTo>
                    <a:cubicBezTo>
                      <a:pt x="455614" y="476375"/>
                      <a:pt x="454105" y="478021"/>
                      <a:pt x="452459" y="479667"/>
                    </a:cubicBezTo>
                    <a:cubicBezTo>
                      <a:pt x="450264" y="481998"/>
                      <a:pt x="447795" y="484056"/>
                      <a:pt x="445464" y="486113"/>
                    </a:cubicBezTo>
                    <a:cubicBezTo>
                      <a:pt x="439566" y="491599"/>
                      <a:pt x="433531" y="497086"/>
                      <a:pt x="427633" y="502572"/>
                    </a:cubicBezTo>
                    <a:cubicBezTo>
                      <a:pt x="426124" y="503944"/>
                      <a:pt x="424615" y="505315"/>
                      <a:pt x="422969" y="506687"/>
                    </a:cubicBezTo>
                    <a:cubicBezTo>
                      <a:pt x="423107" y="506550"/>
                      <a:pt x="423381" y="506413"/>
                      <a:pt x="423518" y="506276"/>
                    </a:cubicBezTo>
                    <a:cubicBezTo>
                      <a:pt x="419129" y="510116"/>
                      <a:pt x="414603" y="514094"/>
                      <a:pt x="410214" y="517934"/>
                    </a:cubicBezTo>
                    <a:cubicBezTo>
                      <a:pt x="410214" y="517934"/>
                      <a:pt x="410214" y="517934"/>
                      <a:pt x="410351" y="517797"/>
                    </a:cubicBezTo>
                    <a:cubicBezTo>
                      <a:pt x="410214" y="517934"/>
                      <a:pt x="410214" y="517934"/>
                      <a:pt x="410076" y="518071"/>
                    </a:cubicBezTo>
                    <a:cubicBezTo>
                      <a:pt x="409939" y="518209"/>
                      <a:pt x="409939" y="518209"/>
                      <a:pt x="409802" y="518346"/>
                    </a:cubicBezTo>
                    <a:cubicBezTo>
                      <a:pt x="409802" y="518346"/>
                      <a:pt x="409802" y="518346"/>
                      <a:pt x="409939" y="518209"/>
                    </a:cubicBezTo>
                    <a:cubicBezTo>
                      <a:pt x="409528" y="518620"/>
                      <a:pt x="409116" y="519031"/>
                      <a:pt x="408705" y="519306"/>
                    </a:cubicBezTo>
                    <a:cubicBezTo>
                      <a:pt x="408705" y="519306"/>
                      <a:pt x="408842" y="519169"/>
                      <a:pt x="408842" y="519169"/>
                    </a:cubicBezTo>
                    <a:cubicBezTo>
                      <a:pt x="407745" y="520129"/>
                      <a:pt x="406647" y="521089"/>
                      <a:pt x="405550" y="522049"/>
                    </a:cubicBezTo>
                    <a:cubicBezTo>
                      <a:pt x="405824" y="521912"/>
                      <a:pt x="405962" y="521775"/>
                      <a:pt x="406099" y="521638"/>
                    </a:cubicBezTo>
                    <a:cubicBezTo>
                      <a:pt x="400750" y="526301"/>
                      <a:pt x="395400" y="530827"/>
                      <a:pt x="389914" y="535354"/>
                    </a:cubicBezTo>
                    <a:cubicBezTo>
                      <a:pt x="384976" y="539468"/>
                      <a:pt x="380175" y="543720"/>
                      <a:pt x="375238" y="547698"/>
                    </a:cubicBezTo>
                    <a:cubicBezTo>
                      <a:pt x="368380" y="553321"/>
                      <a:pt x="361522" y="558808"/>
                      <a:pt x="354664" y="564431"/>
                    </a:cubicBezTo>
                    <a:cubicBezTo>
                      <a:pt x="349589" y="568546"/>
                      <a:pt x="344651" y="572798"/>
                      <a:pt x="339576" y="576776"/>
                    </a:cubicBezTo>
                    <a:cubicBezTo>
                      <a:pt x="326957" y="586651"/>
                      <a:pt x="314339" y="596527"/>
                      <a:pt x="301720" y="606402"/>
                    </a:cubicBezTo>
                    <a:cubicBezTo>
                      <a:pt x="300348" y="607500"/>
                      <a:pt x="298840" y="608460"/>
                      <a:pt x="297331" y="609557"/>
                    </a:cubicBezTo>
                    <a:cubicBezTo>
                      <a:pt x="293079" y="612712"/>
                      <a:pt x="288690" y="615866"/>
                      <a:pt x="284438" y="618884"/>
                    </a:cubicBezTo>
                    <a:cubicBezTo>
                      <a:pt x="280597" y="621627"/>
                      <a:pt x="276757" y="624508"/>
                      <a:pt x="273054" y="627251"/>
                    </a:cubicBezTo>
                    <a:cubicBezTo>
                      <a:pt x="271545" y="628348"/>
                      <a:pt x="270036" y="629445"/>
                      <a:pt x="268527" y="630543"/>
                    </a:cubicBezTo>
                    <a:cubicBezTo>
                      <a:pt x="248776" y="643024"/>
                      <a:pt x="229299" y="656054"/>
                      <a:pt x="208177" y="665793"/>
                    </a:cubicBezTo>
                    <a:cubicBezTo>
                      <a:pt x="203788" y="667850"/>
                      <a:pt x="199124" y="669770"/>
                      <a:pt x="194735" y="671828"/>
                    </a:cubicBezTo>
                    <a:cubicBezTo>
                      <a:pt x="190758" y="673474"/>
                      <a:pt x="186780" y="674982"/>
                      <a:pt x="182665" y="676217"/>
                    </a:cubicBezTo>
                    <a:cubicBezTo>
                      <a:pt x="177727" y="677726"/>
                      <a:pt x="172652" y="678411"/>
                      <a:pt x="167440" y="678411"/>
                    </a:cubicBezTo>
                    <a:cubicBezTo>
                      <a:pt x="164286" y="678686"/>
                      <a:pt x="161817" y="678549"/>
                      <a:pt x="159348" y="67813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0" name="任意多边形: 形状 349"/>
              <p:cNvSpPr/>
              <p:nvPr>
                <p:custDataLst>
                  <p:tags r:id="rId190"/>
                </p:custDataLst>
              </p:nvPr>
            </p:nvSpPr>
            <p:spPr>
              <a:xfrm>
                <a:off x="2141757" y="5006891"/>
                <a:ext cx="654460" cy="649175"/>
              </a:xfrm>
              <a:custGeom>
                <a:avLst/>
                <a:gdLst>
                  <a:gd name="connsiteX0" fmla="*/ 128164 w 654460"/>
                  <a:gd name="connsiteY0" fmla="*/ 124676 h 649175"/>
                  <a:gd name="connsiteX1" fmla="*/ 152030 w 654460"/>
                  <a:gd name="connsiteY1" fmla="*/ 111371 h 649175"/>
                  <a:gd name="connsiteX2" fmla="*/ 163414 w 654460"/>
                  <a:gd name="connsiteY2" fmla="*/ 104239 h 649175"/>
                  <a:gd name="connsiteX3" fmla="*/ 187966 w 654460"/>
                  <a:gd name="connsiteY3" fmla="*/ 88191 h 649175"/>
                  <a:gd name="connsiteX4" fmla="*/ 222256 w 654460"/>
                  <a:gd name="connsiteY4" fmla="*/ 62679 h 649175"/>
                  <a:gd name="connsiteX5" fmla="*/ 234052 w 654460"/>
                  <a:gd name="connsiteY5" fmla="*/ 53215 h 649175"/>
                  <a:gd name="connsiteX6" fmla="*/ 239675 w 654460"/>
                  <a:gd name="connsiteY6" fmla="*/ 48689 h 649175"/>
                  <a:gd name="connsiteX7" fmla="*/ 263267 w 654460"/>
                  <a:gd name="connsiteY7" fmla="*/ 28664 h 649175"/>
                  <a:gd name="connsiteX8" fmla="*/ 273280 w 654460"/>
                  <a:gd name="connsiteY8" fmla="*/ 18925 h 649175"/>
                  <a:gd name="connsiteX9" fmla="*/ 273280 w 654460"/>
                  <a:gd name="connsiteY9" fmla="*/ 18925 h 649175"/>
                  <a:gd name="connsiteX10" fmla="*/ 275474 w 654460"/>
                  <a:gd name="connsiteY10" fmla="*/ 16182 h 649175"/>
                  <a:gd name="connsiteX11" fmla="*/ 275474 w 654460"/>
                  <a:gd name="connsiteY11" fmla="*/ 16182 h 649175"/>
                  <a:gd name="connsiteX12" fmla="*/ 276571 w 654460"/>
                  <a:gd name="connsiteY12" fmla="*/ 14261 h 649175"/>
                  <a:gd name="connsiteX13" fmla="*/ 276571 w 654460"/>
                  <a:gd name="connsiteY13" fmla="*/ 14261 h 649175"/>
                  <a:gd name="connsiteX14" fmla="*/ 277806 w 654460"/>
                  <a:gd name="connsiteY14" fmla="*/ 11107 h 649175"/>
                  <a:gd name="connsiteX15" fmla="*/ 277532 w 654460"/>
                  <a:gd name="connsiteY15" fmla="*/ 11656 h 649175"/>
                  <a:gd name="connsiteX16" fmla="*/ 277943 w 654460"/>
                  <a:gd name="connsiteY16" fmla="*/ 10010 h 649175"/>
                  <a:gd name="connsiteX17" fmla="*/ 277943 w 654460"/>
                  <a:gd name="connsiteY17" fmla="*/ 9461 h 649175"/>
                  <a:gd name="connsiteX18" fmla="*/ 277532 w 654460"/>
                  <a:gd name="connsiteY18" fmla="*/ 9050 h 649175"/>
                  <a:gd name="connsiteX19" fmla="*/ 275200 w 654460"/>
                  <a:gd name="connsiteY19" fmla="*/ 8090 h 649175"/>
                  <a:gd name="connsiteX20" fmla="*/ 275748 w 654460"/>
                  <a:gd name="connsiteY20" fmla="*/ 8364 h 649175"/>
                  <a:gd name="connsiteX21" fmla="*/ 274377 w 654460"/>
                  <a:gd name="connsiteY21" fmla="*/ 7952 h 649175"/>
                  <a:gd name="connsiteX22" fmla="*/ 273280 w 654460"/>
                  <a:gd name="connsiteY22" fmla="*/ 7815 h 649175"/>
                  <a:gd name="connsiteX23" fmla="*/ 271634 w 654460"/>
                  <a:gd name="connsiteY23" fmla="*/ 7815 h 649175"/>
                  <a:gd name="connsiteX24" fmla="*/ 269851 w 654460"/>
                  <a:gd name="connsiteY24" fmla="*/ 8090 h 649175"/>
                  <a:gd name="connsiteX25" fmla="*/ 265873 w 654460"/>
                  <a:gd name="connsiteY25" fmla="*/ 9187 h 649175"/>
                  <a:gd name="connsiteX26" fmla="*/ 266284 w 654460"/>
                  <a:gd name="connsiteY26" fmla="*/ 9050 h 649175"/>
                  <a:gd name="connsiteX27" fmla="*/ 253117 w 654460"/>
                  <a:gd name="connsiteY27" fmla="*/ 14948 h 649175"/>
                  <a:gd name="connsiteX28" fmla="*/ 253529 w 654460"/>
                  <a:gd name="connsiteY28" fmla="*/ 14673 h 649175"/>
                  <a:gd name="connsiteX29" fmla="*/ 242144 w 654460"/>
                  <a:gd name="connsiteY29" fmla="*/ 20983 h 649175"/>
                  <a:gd name="connsiteX30" fmla="*/ 242007 w 654460"/>
                  <a:gd name="connsiteY30" fmla="*/ 22080 h 649175"/>
                  <a:gd name="connsiteX31" fmla="*/ 237755 w 654460"/>
                  <a:gd name="connsiteY31" fmla="*/ 24548 h 649175"/>
                  <a:gd name="connsiteX32" fmla="*/ 236932 w 654460"/>
                  <a:gd name="connsiteY32" fmla="*/ 24274 h 649175"/>
                  <a:gd name="connsiteX33" fmla="*/ 234189 w 654460"/>
                  <a:gd name="connsiteY33" fmla="*/ 26057 h 649175"/>
                  <a:gd name="connsiteX34" fmla="*/ 234600 w 654460"/>
                  <a:gd name="connsiteY34" fmla="*/ 25783 h 649175"/>
                  <a:gd name="connsiteX35" fmla="*/ 211832 w 654460"/>
                  <a:gd name="connsiteY35" fmla="*/ 41968 h 649175"/>
                  <a:gd name="connsiteX36" fmla="*/ 188515 w 654460"/>
                  <a:gd name="connsiteY36" fmla="*/ 61033 h 649175"/>
                  <a:gd name="connsiteX37" fmla="*/ 188515 w 654460"/>
                  <a:gd name="connsiteY37" fmla="*/ 61033 h 649175"/>
                  <a:gd name="connsiteX38" fmla="*/ 188378 w 654460"/>
                  <a:gd name="connsiteY38" fmla="*/ 61170 h 649175"/>
                  <a:gd name="connsiteX39" fmla="*/ 188103 w 654460"/>
                  <a:gd name="connsiteY39" fmla="*/ 61445 h 649175"/>
                  <a:gd name="connsiteX40" fmla="*/ 188103 w 654460"/>
                  <a:gd name="connsiteY40" fmla="*/ 61445 h 649175"/>
                  <a:gd name="connsiteX41" fmla="*/ 141743 w 654460"/>
                  <a:gd name="connsiteY41" fmla="*/ 108216 h 649175"/>
                  <a:gd name="connsiteX42" fmla="*/ 141880 w 654460"/>
                  <a:gd name="connsiteY42" fmla="*/ 107942 h 649175"/>
                  <a:gd name="connsiteX43" fmla="*/ 128164 w 654460"/>
                  <a:gd name="connsiteY43" fmla="*/ 124676 h 649175"/>
                  <a:gd name="connsiteX44" fmla="*/ 57664 w 654460"/>
                  <a:gd name="connsiteY44" fmla="*/ 151010 h 649175"/>
                  <a:gd name="connsiteX45" fmla="*/ 68363 w 654460"/>
                  <a:gd name="connsiteY45" fmla="*/ 149501 h 649175"/>
                  <a:gd name="connsiteX46" fmla="*/ 77552 w 654460"/>
                  <a:gd name="connsiteY46" fmla="*/ 146895 h 649175"/>
                  <a:gd name="connsiteX47" fmla="*/ 77004 w 654460"/>
                  <a:gd name="connsiteY47" fmla="*/ 147033 h 649175"/>
                  <a:gd name="connsiteX48" fmla="*/ 98126 w 654460"/>
                  <a:gd name="connsiteY48" fmla="*/ 138940 h 649175"/>
                  <a:gd name="connsiteX49" fmla="*/ 108413 w 654460"/>
                  <a:gd name="connsiteY49" fmla="*/ 134414 h 649175"/>
                  <a:gd name="connsiteX50" fmla="*/ 109099 w 654460"/>
                  <a:gd name="connsiteY50" fmla="*/ 133591 h 649175"/>
                  <a:gd name="connsiteX51" fmla="*/ 120483 w 654460"/>
                  <a:gd name="connsiteY51" fmla="*/ 119875 h 649175"/>
                  <a:gd name="connsiteX52" fmla="*/ 162180 w 654460"/>
                  <a:gd name="connsiteY52" fmla="*/ 74475 h 649175"/>
                  <a:gd name="connsiteX53" fmla="*/ 208952 w 654460"/>
                  <a:gd name="connsiteY53" fmla="*/ 34150 h 649175"/>
                  <a:gd name="connsiteX54" fmla="*/ 225822 w 654460"/>
                  <a:gd name="connsiteY54" fmla="*/ 22217 h 649175"/>
                  <a:gd name="connsiteX55" fmla="*/ 216907 w 654460"/>
                  <a:gd name="connsiteY55" fmla="*/ 21257 h 649175"/>
                  <a:gd name="connsiteX56" fmla="*/ 217181 w 654460"/>
                  <a:gd name="connsiteY56" fmla="*/ 21257 h 649175"/>
                  <a:gd name="connsiteX57" fmla="*/ 198939 w 654460"/>
                  <a:gd name="connsiteY57" fmla="*/ 21257 h 649175"/>
                  <a:gd name="connsiteX58" fmla="*/ 199350 w 654460"/>
                  <a:gd name="connsiteY58" fmla="*/ 21257 h 649175"/>
                  <a:gd name="connsiteX59" fmla="*/ 184263 w 654460"/>
                  <a:gd name="connsiteY59" fmla="*/ 23177 h 649175"/>
                  <a:gd name="connsiteX60" fmla="*/ 184674 w 654460"/>
                  <a:gd name="connsiteY60" fmla="*/ 23177 h 649175"/>
                  <a:gd name="connsiteX61" fmla="*/ 166158 w 654460"/>
                  <a:gd name="connsiteY61" fmla="*/ 28115 h 649175"/>
                  <a:gd name="connsiteX62" fmla="*/ 145309 w 654460"/>
                  <a:gd name="connsiteY62" fmla="*/ 36893 h 649175"/>
                  <a:gd name="connsiteX63" fmla="*/ 145309 w 654460"/>
                  <a:gd name="connsiteY63" fmla="*/ 36893 h 649175"/>
                  <a:gd name="connsiteX64" fmla="*/ 145309 w 654460"/>
                  <a:gd name="connsiteY64" fmla="*/ 36893 h 649175"/>
                  <a:gd name="connsiteX65" fmla="*/ 145172 w 654460"/>
                  <a:gd name="connsiteY65" fmla="*/ 37030 h 649175"/>
                  <a:gd name="connsiteX66" fmla="*/ 145172 w 654460"/>
                  <a:gd name="connsiteY66" fmla="*/ 37030 h 649175"/>
                  <a:gd name="connsiteX67" fmla="*/ 121306 w 654460"/>
                  <a:gd name="connsiteY67" fmla="*/ 51021 h 649175"/>
                  <a:gd name="connsiteX68" fmla="*/ 121581 w 654460"/>
                  <a:gd name="connsiteY68" fmla="*/ 50883 h 649175"/>
                  <a:gd name="connsiteX69" fmla="*/ 92091 w 654460"/>
                  <a:gd name="connsiteY69" fmla="*/ 73652 h 649175"/>
                  <a:gd name="connsiteX70" fmla="*/ 92091 w 654460"/>
                  <a:gd name="connsiteY70" fmla="*/ 73652 h 649175"/>
                  <a:gd name="connsiteX71" fmla="*/ 76181 w 654460"/>
                  <a:gd name="connsiteY71" fmla="*/ 88602 h 649175"/>
                  <a:gd name="connsiteX72" fmla="*/ 59310 w 654460"/>
                  <a:gd name="connsiteY72" fmla="*/ 106570 h 649175"/>
                  <a:gd name="connsiteX73" fmla="*/ 59310 w 654460"/>
                  <a:gd name="connsiteY73" fmla="*/ 106433 h 649175"/>
                  <a:gd name="connsiteX74" fmla="*/ 59036 w 654460"/>
                  <a:gd name="connsiteY74" fmla="*/ 106708 h 649175"/>
                  <a:gd name="connsiteX75" fmla="*/ 59036 w 654460"/>
                  <a:gd name="connsiteY75" fmla="*/ 106708 h 649175"/>
                  <a:gd name="connsiteX76" fmla="*/ 59036 w 654460"/>
                  <a:gd name="connsiteY76" fmla="*/ 106708 h 649175"/>
                  <a:gd name="connsiteX77" fmla="*/ 53412 w 654460"/>
                  <a:gd name="connsiteY77" fmla="*/ 113428 h 649175"/>
                  <a:gd name="connsiteX78" fmla="*/ 46966 w 654460"/>
                  <a:gd name="connsiteY78" fmla="*/ 122481 h 649175"/>
                  <a:gd name="connsiteX79" fmla="*/ 47103 w 654460"/>
                  <a:gd name="connsiteY79" fmla="*/ 122344 h 649175"/>
                  <a:gd name="connsiteX80" fmla="*/ 43948 w 654460"/>
                  <a:gd name="connsiteY80" fmla="*/ 127693 h 649175"/>
                  <a:gd name="connsiteX81" fmla="*/ 44222 w 654460"/>
                  <a:gd name="connsiteY81" fmla="*/ 127282 h 649175"/>
                  <a:gd name="connsiteX82" fmla="*/ 42714 w 654460"/>
                  <a:gd name="connsiteY82" fmla="*/ 130985 h 649175"/>
                  <a:gd name="connsiteX83" fmla="*/ 41068 w 654460"/>
                  <a:gd name="connsiteY83" fmla="*/ 136746 h 649175"/>
                  <a:gd name="connsiteX84" fmla="*/ 41068 w 654460"/>
                  <a:gd name="connsiteY84" fmla="*/ 136746 h 649175"/>
                  <a:gd name="connsiteX85" fmla="*/ 40656 w 654460"/>
                  <a:gd name="connsiteY85" fmla="*/ 140037 h 649175"/>
                  <a:gd name="connsiteX86" fmla="*/ 40656 w 654460"/>
                  <a:gd name="connsiteY86" fmla="*/ 141409 h 649175"/>
                  <a:gd name="connsiteX87" fmla="*/ 40931 w 654460"/>
                  <a:gd name="connsiteY87" fmla="*/ 142643 h 649175"/>
                  <a:gd name="connsiteX88" fmla="*/ 41205 w 654460"/>
                  <a:gd name="connsiteY88" fmla="*/ 143466 h 649175"/>
                  <a:gd name="connsiteX89" fmla="*/ 42851 w 654460"/>
                  <a:gd name="connsiteY89" fmla="*/ 146210 h 649175"/>
                  <a:gd name="connsiteX90" fmla="*/ 42714 w 654460"/>
                  <a:gd name="connsiteY90" fmla="*/ 146072 h 649175"/>
                  <a:gd name="connsiteX91" fmla="*/ 43811 w 654460"/>
                  <a:gd name="connsiteY91" fmla="*/ 147444 h 649175"/>
                  <a:gd name="connsiteX92" fmla="*/ 44771 w 654460"/>
                  <a:gd name="connsiteY92" fmla="*/ 148404 h 649175"/>
                  <a:gd name="connsiteX93" fmla="*/ 46005 w 654460"/>
                  <a:gd name="connsiteY93" fmla="*/ 149364 h 649175"/>
                  <a:gd name="connsiteX94" fmla="*/ 46005 w 654460"/>
                  <a:gd name="connsiteY94" fmla="*/ 149364 h 649175"/>
                  <a:gd name="connsiteX95" fmla="*/ 46691 w 654460"/>
                  <a:gd name="connsiteY95" fmla="*/ 149776 h 649175"/>
                  <a:gd name="connsiteX96" fmla="*/ 48200 w 654460"/>
                  <a:gd name="connsiteY96" fmla="*/ 150324 h 649175"/>
                  <a:gd name="connsiteX97" fmla="*/ 49709 w 654460"/>
                  <a:gd name="connsiteY97" fmla="*/ 150736 h 649175"/>
                  <a:gd name="connsiteX98" fmla="*/ 51355 w 654460"/>
                  <a:gd name="connsiteY98" fmla="*/ 151010 h 649175"/>
                  <a:gd name="connsiteX99" fmla="*/ 57664 w 654460"/>
                  <a:gd name="connsiteY99" fmla="*/ 151010 h 649175"/>
                  <a:gd name="connsiteX100" fmla="*/ 158202 w 654460"/>
                  <a:gd name="connsiteY100" fmla="*/ 223568 h 649175"/>
                  <a:gd name="connsiteX101" fmla="*/ 150247 w 654460"/>
                  <a:gd name="connsiteY101" fmla="*/ 234266 h 649175"/>
                  <a:gd name="connsiteX102" fmla="*/ 146407 w 654460"/>
                  <a:gd name="connsiteY102" fmla="*/ 239890 h 649175"/>
                  <a:gd name="connsiteX103" fmla="*/ 139960 w 654460"/>
                  <a:gd name="connsiteY103" fmla="*/ 249354 h 649175"/>
                  <a:gd name="connsiteX104" fmla="*/ 142155 w 654460"/>
                  <a:gd name="connsiteY104" fmla="*/ 247571 h 649175"/>
                  <a:gd name="connsiteX105" fmla="*/ 142155 w 654460"/>
                  <a:gd name="connsiteY105" fmla="*/ 247571 h 649175"/>
                  <a:gd name="connsiteX106" fmla="*/ 180834 w 654460"/>
                  <a:gd name="connsiteY106" fmla="*/ 213555 h 649175"/>
                  <a:gd name="connsiteX107" fmla="*/ 209226 w 654460"/>
                  <a:gd name="connsiteY107" fmla="*/ 187083 h 649175"/>
                  <a:gd name="connsiteX108" fmla="*/ 232680 w 654460"/>
                  <a:gd name="connsiteY108" fmla="*/ 164863 h 649175"/>
                  <a:gd name="connsiteX109" fmla="*/ 258192 w 654460"/>
                  <a:gd name="connsiteY109" fmla="*/ 140312 h 649175"/>
                  <a:gd name="connsiteX110" fmla="*/ 267793 w 654460"/>
                  <a:gd name="connsiteY110" fmla="*/ 130847 h 649175"/>
                  <a:gd name="connsiteX111" fmla="*/ 276571 w 654460"/>
                  <a:gd name="connsiteY111" fmla="*/ 122069 h 649175"/>
                  <a:gd name="connsiteX112" fmla="*/ 286310 w 654460"/>
                  <a:gd name="connsiteY112" fmla="*/ 112194 h 649175"/>
                  <a:gd name="connsiteX113" fmla="*/ 286310 w 654460"/>
                  <a:gd name="connsiteY113" fmla="*/ 112331 h 649175"/>
                  <a:gd name="connsiteX114" fmla="*/ 286447 w 654460"/>
                  <a:gd name="connsiteY114" fmla="*/ 112194 h 649175"/>
                  <a:gd name="connsiteX115" fmla="*/ 286721 w 654460"/>
                  <a:gd name="connsiteY115" fmla="*/ 111782 h 649175"/>
                  <a:gd name="connsiteX116" fmla="*/ 286447 w 654460"/>
                  <a:gd name="connsiteY116" fmla="*/ 112057 h 649175"/>
                  <a:gd name="connsiteX117" fmla="*/ 291248 w 654460"/>
                  <a:gd name="connsiteY117" fmla="*/ 105336 h 649175"/>
                  <a:gd name="connsiteX118" fmla="*/ 292071 w 654460"/>
                  <a:gd name="connsiteY118" fmla="*/ 104102 h 649175"/>
                  <a:gd name="connsiteX119" fmla="*/ 292756 w 654460"/>
                  <a:gd name="connsiteY119" fmla="*/ 102730 h 649175"/>
                  <a:gd name="connsiteX120" fmla="*/ 292619 w 654460"/>
                  <a:gd name="connsiteY120" fmla="*/ 103415 h 649175"/>
                  <a:gd name="connsiteX121" fmla="*/ 293031 w 654460"/>
                  <a:gd name="connsiteY121" fmla="*/ 102181 h 649175"/>
                  <a:gd name="connsiteX122" fmla="*/ 293031 w 654460"/>
                  <a:gd name="connsiteY122" fmla="*/ 102044 h 649175"/>
                  <a:gd name="connsiteX123" fmla="*/ 292756 w 654460"/>
                  <a:gd name="connsiteY123" fmla="*/ 101633 h 649175"/>
                  <a:gd name="connsiteX124" fmla="*/ 292208 w 654460"/>
                  <a:gd name="connsiteY124" fmla="*/ 101084 h 649175"/>
                  <a:gd name="connsiteX125" fmla="*/ 291522 w 654460"/>
                  <a:gd name="connsiteY125" fmla="*/ 100535 h 649175"/>
                  <a:gd name="connsiteX126" fmla="*/ 291385 w 654460"/>
                  <a:gd name="connsiteY126" fmla="*/ 100535 h 649175"/>
                  <a:gd name="connsiteX127" fmla="*/ 290836 w 654460"/>
                  <a:gd name="connsiteY127" fmla="*/ 100398 h 649175"/>
                  <a:gd name="connsiteX128" fmla="*/ 289876 w 654460"/>
                  <a:gd name="connsiteY128" fmla="*/ 100398 h 649175"/>
                  <a:gd name="connsiteX129" fmla="*/ 288642 w 654460"/>
                  <a:gd name="connsiteY129" fmla="*/ 100535 h 649175"/>
                  <a:gd name="connsiteX130" fmla="*/ 288916 w 654460"/>
                  <a:gd name="connsiteY130" fmla="*/ 100398 h 649175"/>
                  <a:gd name="connsiteX131" fmla="*/ 288504 w 654460"/>
                  <a:gd name="connsiteY131" fmla="*/ 100535 h 649175"/>
                  <a:gd name="connsiteX132" fmla="*/ 288230 w 654460"/>
                  <a:gd name="connsiteY132" fmla="*/ 100535 h 649175"/>
                  <a:gd name="connsiteX133" fmla="*/ 288504 w 654460"/>
                  <a:gd name="connsiteY133" fmla="*/ 100535 h 649175"/>
                  <a:gd name="connsiteX134" fmla="*/ 285624 w 654460"/>
                  <a:gd name="connsiteY134" fmla="*/ 101358 h 649175"/>
                  <a:gd name="connsiteX135" fmla="*/ 285624 w 654460"/>
                  <a:gd name="connsiteY135" fmla="*/ 101358 h 649175"/>
                  <a:gd name="connsiteX136" fmla="*/ 276160 w 654460"/>
                  <a:gd name="connsiteY136" fmla="*/ 105610 h 649175"/>
                  <a:gd name="connsiteX137" fmla="*/ 268753 w 654460"/>
                  <a:gd name="connsiteY137" fmla="*/ 109999 h 649175"/>
                  <a:gd name="connsiteX138" fmla="*/ 269028 w 654460"/>
                  <a:gd name="connsiteY138" fmla="*/ 109862 h 649175"/>
                  <a:gd name="connsiteX139" fmla="*/ 256272 w 654460"/>
                  <a:gd name="connsiteY139" fmla="*/ 119463 h 649175"/>
                  <a:gd name="connsiteX140" fmla="*/ 243653 w 654460"/>
                  <a:gd name="connsiteY140" fmla="*/ 129888 h 649175"/>
                  <a:gd name="connsiteX141" fmla="*/ 243653 w 654460"/>
                  <a:gd name="connsiteY141" fmla="*/ 129888 h 649175"/>
                  <a:gd name="connsiteX142" fmla="*/ 243516 w 654460"/>
                  <a:gd name="connsiteY142" fmla="*/ 130025 h 649175"/>
                  <a:gd name="connsiteX143" fmla="*/ 243242 w 654460"/>
                  <a:gd name="connsiteY143" fmla="*/ 130299 h 649175"/>
                  <a:gd name="connsiteX144" fmla="*/ 243242 w 654460"/>
                  <a:gd name="connsiteY144" fmla="*/ 130299 h 649175"/>
                  <a:gd name="connsiteX145" fmla="*/ 215124 w 654460"/>
                  <a:gd name="connsiteY145" fmla="*/ 157320 h 649175"/>
                  <a:gd name="connsiteX146" fmla="*/ 188103 w 654460"/>
                  <a:gd name="connsiteY146" fmla="*/ 185986 h 649175"/>
                  <a:gd name="connsiteX147" fmla="*/ 188103 w 654460"/>
                  <a:gd name="connsiteY147" fmla="*/ 185986 h 649175"/>
                  <a:gd name="connsiteX148" fmla="*/ 187966 w 654460"/>
                  <a:gd name="connsiteY148" fmla="*/ 186123 h 649175"/>
                  <a:gd name="connsiteX149" fmla="*/ 187966 w 654460"/>
                  <a:gd name="connsiteY149" fmla="*/ 186123 h 649175"/>
                  <a:gd name="connsiteX150" fmla="*/ 187829 w 654460"/>
                  <a:gd name="connsiteY150" fmla="*/ 186260 h 649175"/>
                  <a:gd name="connsiteX151" fmla="*/ 158202 w 654460"/>
                  <a:gd name="connsiteY151" fmla="*/ 223568 h 649175"/>
                  <a:gd name="connsiteX152" fmla="*/ 182068 w 654460"/>
                  <a:gd name="connsiteY152" fmla="*/ 292010 h 649175"/>
                  <a:gd name="connsiteX153" fmla="*/ 172878 w 654460"/>
                  <a:gd name="connsiteY153" fmla="*/ 306138 h 649175"/>
                  <a:gd name="connsiteX154" fmla="*/ 167804 w 654460"/>
                  <a:gd name="connsiteY154" fmla="*/ 315054 h 649175"/>
                  <a:gd name="connsiteX155" fmla="*/ 158888 w 654460"/>
                  <a:gd name="connsiteY155" fmla="*/ 330690 h 649175"/>
                  <a:gd name="connsiteX156" fmla="*/ 164237 w 654460"/>
                  <a:gd name="connsiteY156" fmla="*/ 325478 h 649175"/>
                  <a:gd name="connsiteX157" fmla="*/ 181382 w 654460"/>
                  <a:gd name="connsiteY157" fmla="*/ 308058 h 649175"/>
                  <a:gd name="connsiteX158" fmla="*/ 203328 w 654460"/>
                  <a:gd name="connsiteY158" fmla="*/ 285564 h 649175"/>
                  <a:gd name="connsiteX159" fmla="*/ 228977 w 654460"/>
                  <a:gd name="connsiteY159" fmla="*/ 258955 h 649175"/>
                  <a:gd name="connsiteX160" fmla="*/ 244065 w 654460"/>
                  <a:gd name="connsiteY160" fmla="*/ 242770 h 649175"/>
                  <a:gd name="connsiteX161" fmla="*/ 255174 w 654460"/>
                  <a:gd name="connsiteY161" fmla="*/ 230837 h 649175"/>
                  <a:gd name="connsiteX162" fmla="*/ 255174 w 654460"/>
                  <a:gd name="connsiteY162" fmla="*/ 230837 h 649175"/>
                  <a:gd name="connsiteX163" fmla="*/ 276571 w 654460"/>
                  <a:gd name="connsiteY163" fmla="*/ 206423 h 649175"/>
                  <a:gd name="connsiteX164" fmla="*/ 276434 w 654460"/>
                  <a:gd name="connsiteY164" fmla="*/ 206560 h 649175"/>
                  <a:gd name="connsiteX165" fmla="*/ 276571 w 654460"/>
                  <a:gd name="connsiteY165" fmla="*/ 206423 h 649175"/>
                  <a:gd name="connsiteX166" fmla="*/ 276709 w 654460"/>
                  <a:gd name="connsiteY166" fmla="*/ 206285 h 649175"/>
                  <a:gd name="connsiteX167" fmla="*/ 276709 w 654460"/>
                  <a:gd name="connsiteY167" fmla="*/ 206285 h 649175"/>
                  <a:gd name="connsiteX168" fmla="*/ 286721 w 654460"/>
                  <a:gd name="connsiteY168" fmla="*/ 193804 h 649175"/>
                  <a:gd name="connsiteX169" fmla="*/ 300574 w 654460"/>
                  <a:gd name="connsiteY169" fmla="*/ 175836 h 649175"/>
                  <a:gd name="connsiteX170" fmla="*/ 300163 w 654460"/>
                  <a:gd name="connsiteY170" fmla="*/ 176385 h 649175"/>
                  <a:gd name="connsiteX171" fmla="*/ 306884 w 654460"/>
                  <a:gd name="connsiteY171" fmla="*/ 165275 h 649175"/>
                  <a:gd name="connsiteX172" fmla="*/ 306747 w 654460"/>
                  <a:gd name="connsiteY172" fmla="*/ 165549 h 649175"/>
                  <a:gd name="connsiteX173" fmla="*/ 308255 w 654460"/>
                  <a:gd name="connsiteY173" fmla="*/ 161983 h 649175"/>
                  <a:gd name="connsiteX174" fmla="*/ 308118 w 654460"/>
                  <a:gd name="connsiteY174" fmla="*/ 162257 h 649175"/>
                  <a:gd name="connsiteX175" fmla="*/ 308393 w 654460"/>
                  <a:gd name="connsiteY175" fmla="*/ 160749 h 649175"/>
                  <a:gd name="connsiteX176" fmla="*/ 308530 w 654460"/>
                  <a:gd name="connsiteY176" fmla="*/ 159240 h 649175"/>
                  <a:gd name="connsiteX177" fmla="*/ 308530 w 654460"/>
                  <a:gd name="connsiteY177" fmla="*/ 156497 h 649175"/>
                  <a:gd name="connsiteX178" fmla="*/ 308393 w 654460"/>
                  <a:gd name="connsiteY178" fmla="*/ 155399 h 649175"/>
                  <a:gd name="connsiteX179" fmla="*/ 308255 w 654460"/>
                  <a:gd name="connsiteY179" fmla="*/ 154988 h 649175"/>
                  <a:gd name="connsiteX180" fmla="*/ 307707 w 654460"/>
                  <a:gd name="connsiteY180" fmla="*/ 154714 h 649175"/>
                  <a:gd name="connsiteX181" fmla="*/ 304964 w 654460"/>
                  <a:gd name="connsiteY181" fmla="*/ 154439 h 649175"/>
                  <a:gd name="connsiteX182" fmla="*/ 305649 w 654460"/>
                  <a:gd name="connsiteY182" fmla="*/ 154439 h 649175"/>
                  <a:gd name="connsiteX183" fmla="*/ 303729 w 654460"/>
                  <a:gd name="connsiteY183" fmla="*/ 154439 h 649175"/>
                  <a:gd name="connsiteX184" fmla="*/ 304415 w 654460"/>
                  <a:gd name="connsiteY184" fmla="*/ 154439 h 649175"/>
                  <a:gd name="connsiteX185" fmla="*/ 300986 w 654460"/>
                  <a:gd name="connsiteY185" fmla="*/ 154850 h 649175"/>
                  <a:gd name="connsiteX186" fmla="*/ 301672 w 654460"/>
                  <a:gd name="connsiteY186" fmla="*/ 154714 h 649175"/>
                  <a:gd name="connsiteX187" fmla="*/ 297557 w 654460"/>
                  <a:gd name="connsiteY187" fmla="*/ 155811 h 649175"/>
                  <a:gd name="connsiteX188" fmla="*/ 298106 w 654460"/>
                  <a:gd name="connsiteY188" fmla="*/ 155537 h 649175"/>
                  <a:gd name="connsiteX189" fmla="*/ 294265 w 654460"/>
                  <a:gd name="connsiteY189" fmla="*/ 157182 h 649175"/>
                  <a:gd name="connsiteX190" fmla="*/ 294402 w 654460"/>
                  <a:gd name="connsiteY190" fmla="*/ 157045 h 649175"/>
                  <a:gd name="connsiteX191" fmla="*/ 287270 w 654460"/>
                  <a:gd name="connsiteY191" fmla="*/ 161434 h 649175"/>
                  <a:gd name="connsiteX192" fmla="*/ 287407 w 654460"/>
                  <a:gd name="connsiteY192" fmla="*/ 161297 h 649175"/>
                  <a:gd name="connsiteX193" fmla="*/ 286996 w 654460"/>
                  <a:gd name="connsiteY193" fmla="*/ 161572 h 649175"/>
                  <a:gd name="connsiteX194" fmla="*/ 286996 w 654460"/>
                  <a:gd name="connsiteY194" fmla="*/ 161572 h 649175"/>
                  <a:gd name="connsiteX195" fmla="*/ 286996 w 654460"/>
                  <a:gd name="connsiteY195" fmla="*/ 161572 h 649175"/>
                  <a:gd name="connsiteX196" fmla="*/ 274377 w 654460"/>
                  <a:gd name="connsiteY196" fmla="*/ 171310 h 649175"/>
                  <a:gd name="connsiteX197" fmla="*/ 274788 w 654460"/>
                  <a:gd name="connsiteY197" fmla="*/ 170898 h 649175"/>
                  <a:gd name="connsiteX198" fmla="*/ 252843 w 654460"/>
                  <a:gd name="connsiteY198" fmla="*/ 193256 h 649175"/>
                  <a:gd name="connsiteX199" fmla="*/ 240224 w 654460"/>
                  <a:gd name="connsiteY199" fmla="*/ 208480 h 649175"/>
                  <a:gd name="connsiteX200" fmla="*/ 230897 w 654460"/>
                  <a:gd name="connsiteY200" fmla="*/ 220550 h 649175"/>
                  <a:gd name="connsiteX201" fmla="*/ 221845 w 654460"/>
                  <a:gd name="connsiteY201" fmla="*/ 233032 h 649175"/>
                  <a:gd name="connsiteX202" fmla="*/ 201271 w 654460"/>
                  <a:gd name="connsiteY202" fmla="*/ 261561 h 649175"/>
                  <a:gd name="connsiteX203" fmla="*/ 182068 w 654460"/>
                  <a:gd name="connsiteY203" fmla="*/ 292010 h 649175"/>
                  <a:gd name="connsiteX204" fmla="*/ 240224 w 654460"/>
                  <a:gd name="connsiteY204" fmla="*/ 310116 h 649175"/>
                  <a:gd name="connsiteX205" fmla="*/ 236795 w 654460"/>
                  <a:gd name="connsiteY205" fmla="*/ 315602 h 649175"/>
                  <a:gd name="connsiteX206" fmla="*/ 228840 w 654460"/>
                  <a:gd name="connsiteY206" fmla="*/ 329181 h 649175"/>
                  <a:gd name="connsiteX207" fmla="*/ 209775 w 654460"/>
                  <a:gd name="connsiteY207" fmla="*/ 361551 h 649175"/>
                  <a:gd name="connsiteX208" fmla="*/ 207168 w 654460"/>
                  <a:gd name="connsiteY208" fmla="*/ 366077 h 649175"/>
                  <a:gd name="connsiteX209" fmla="*/ 198527 w 654460"/>
                  <a:gd name="connsiteY209" fmla="*/ 382262 h 649175"/>
                  <a:gd name="connsiteX210" fmla="*/ 191944 w 654460"/>
                  <a:gd name="connsiteY210" fmla="*/ 394469 h 649175"/>
                  <a:gd name="connsiteX211" fmla="*/ 204562 w 654460"/>
                  <a:gd name="connsiteY211" fmla="*/ 382811 h 649175"/>
                  <a:gd name="connsiteX212" fmla="*/ 221296 w 654460"/>
                  <a:gd name="connsiteY212" fmla="*/ 367037 h 649175"/>
                  <a:gd name="connsiteX213" fmla="*/ 233503 w 654460"/>
                  <a:gd name="connsiteY213" fmla="*/ 355379 h 649175"/>
                  <a:gd name="connsiteX214" fmla="*/ 242144 w 654460"/>
                  <a:gd name="connsiteY214" fmla="*/ 346600 h 649175"/>
                  <a:gd name="connsiteX215" fmla="*/ 258192 w 654460"/>
                  <a:gd name="connsiteY215" fmla="*/ 330141 h 649175"/>
                  <a:gd name="connsiteX216" fmla="*/ 265187 w 654460"/>
                  <a:gd name="connsiteY216" fmla="*/ 322871 h 649175"/>
                  <a:gd name="connsiteX217" fmla="*/ 289739 w 654460"/>
                  <a:gd name="connsiteY217" fmla="*/ 295577 h 649175"/>
                  <a:gd name="connsiteX218" fmla="*/ 289464 w 654460"/>
                  <a:gd name="connsiteY218" fmla="*/ 295851 h 649175"/>
                  <a:gd name="connsiteX219" fmla="*/ 308667 w 654460"/>
                  <a:gd name="connsiteY219" fmla="*/ 272534 h 649175"/>
                  <a:gd name="connsiteX220" fmla="*/ 310587 w 654460"/>
                  <a:gd name="connsiteY220" fmla="*/ 269928 h 649175"/>
                  <a:gd name="connsiteX221" fmla="*/ 317034 w 654460"/>
                  <a:gd name="connsiteY221" fmla="*/ 261287 h 649175"/>
                  <a:gd name="connsiteX222" fmla="*/ 329515 w 654460"/>
                  <a:gd name="connsiteY222" fmla="*/ 244142 h 649175"/>
                  <a:gd name="connsiteX223" fmla="*/ 329104 w 654460"/>
                  <a:gd name="connsiteY223" fmla="*/ 244691 h 649175"/>
                  <a:gd name="connsiteX224" fmla="*/ 337196 w 654460"/>
                  <a:gd name="connsiteY224" fmla="*/ 230975 h 649175"/>
                  <a:gd name="connsiteX225" fmla="*/ 337882 w 654460"/>
                  <a:gd name="connsiteY225" fmla="*/ 229191 h 649175"/>
                  <a:gd name="connsiteX226" fmla="*/ 339254 w 654460"/>
                  <a:gd name="connsiteY226" fmla="*/ 224254 h 649175"/>
                  <a:gd name="connsiteX227" fmla="*/ 339528 w 654460"/>
                  <a:gd name="connsiteY227" fmla="*/ 222471 h 649175"/>
                  <a:gd name="connsiteX228" fmla="*/ 339528 w 654460"/>
                  <a:gd name="connsiteY228" fmla="*/ 221236 h 649175"/>
                  <a:gd name="connsiteX229" fmla="*/ 339391 w 654460"/>
                  <a:gd name="connsiteY229" fmla="*/ 220413 h 649175"/>
                  <a:gd name="connsiteX230" fmla="*/ 339391 w 654460"/>
                  <a:gd name="connsiteY230" fmla="*/ 220276 h 649175"/>
                  <a:gd name="connsiteX231" fmla="*/ 339254 w 654460"/>
                  <a:gd name="connsiteY231" fmla="*/ 220001 h 649175"/>
                  <a:gd name="connsiteX232" fmla="*/ 338568 w 654460"/>
                  <a:gd name="connsiteY232" fmla="*/ 219316 h 649175"/>
                  <a:gd name="connsiteX233" fmla="*/ 337608 w 654460"/>
                  <a:gd name="connsiteY233" fmla="*/ 218630 h 649175"/>
                  <a:gd name="connsiteX234" fmla="*/ 336236 w 654460"/>
                  <a:gd name="connsiteY234" fmla="*/ 217944 h 649175"/>
                  <a:gd name="connsiteX235" fmla="*/ 336648 w 654460"/>
                  <a:gd name="connsiteY235" fmla="*/ 218219 h 649175"/>
                  <a:gd name="connsiteX236" fmla="*/ 335413 w 654460"/>
                  <a:gd name="connsiteY236" fmla="*/ 217807 h 649175"/>
                  <a:gd name="connsiteX237" fmla="*/ 334590 w 654460"/>
                  <a:gd name="connsiteY237" fmla="*/ 217670 h 649175"/>
                  <a:gd name="connsiteX238" fmla="*/ 333219 w 654460"/>
                  <a:gd name="connsiteY238" fmla="*/ 217533 h 649175"/>
                  <a:gd name="connsiteX239" fmla="*/ 333904 w 654460"/>
                  <a:gd name="connsiteY239" fmla="*/ 217533 h 649175"/>
                  <a:gd name="connsiteX240" fmla="*/ 330201 w 654460"/>
                  <a:gd name="connsiteY240" fmla="*/ 218081 h 649175"/>
                  <a:gd name="connsiteX241" fmla="*/ 328418 w 654460"/>
                  <a:gd name="connsiteY241" fmla="*/ 218630 h 649175"/>
                  <a:gd name="connsiteX242" fmla="*/ 320737 w 654460"/>
                  <a:gd name="connsiteY242" fmla="*/ 221922 h 649175"/>
                  <a:gd name="connsiteX243" fmla="*/ 320874 w 654460"/>
                  <a:gd name="connsiteY243" fmla="*/ 221922 h 649175"/>
                  <a:gd name="connsiteX244" fmla="*/ 310861 w 654460"/>
                  <a:gd name="connsiteY244" fmla="*/ 227546 h 649175"/>
                  <a:gd name="connsiteX245" fmla="*/ 298791 w 654460"/>
                  <a:gd name="connsiteY245" fmla="*/ 237010 h 649175"/>
                  <a:gd name="connsiteX246" fmla="*/ 298929 w 654460"/>
                  <a:gd name="connsiteY246" fmla="*/ 236872 h 649175"/>
                  <a:gd name="connsiteX247" fmla="*/ 298517 w 654460"/>
                  <a:gd name="connsiteY247" fmla="*/ 237284 h 649175"/>
                  <a:gd name="connsiteX248" fmla="*/ 298517 w 654460"/>
                  <a:gd name="connsiteY248" fmla="*/ 237284 h 649175"/>
                  <a:gd name="connsiteX249" fmla="*/ 298517 w 654460"/>
                  <a:gd name="connsiteY249" fmla="*/ 237284 h 649175"/>
                  <a:gd name="connsiteX250" fmla="*/ 280412 w 654460"/>
                  <a:gd name="connsiteY250" fmla="*/ 255252 h 649175"/>
                  <a:gd name="connsiteX251" fmla="*/ 280823 w 654460"/>
                  <a:gd name="connsiteY251" fmla="*/ 254840 h 649175"/>
                  <a:gd name="connsiteX252" fmla="*/ 250785 w 654460"/>
                  <a:gd name="connsiteY252" fmla="*/ 293794 h 649175"/>
                  <a:gd name="connsiteX253" fmla="*/ 251197 w 654460"/>
                  <a:gd name="connsiteY253" fmla="*/ 293245 h 649175"/>
                  <a:gd name="connsiteX254" fmla="*/ 240224 w 654460"/>
                  <a:gd name="connsiteY254" fmla="*/ 310116 h 649175"/>
                  <a:gd name="connsiteX255" fmla="*/ 264090 w 654460"/>
                  <a:gd name="connsiteY255" fmla="*/ 433560 h 649175"/>
                  <a:gd name="connsiteX256" fmla="*/ 280138 w 654460"/>
                  <a:gd name="connsiteY256" fmla="*/ 415729 h 649175"/>
                  <a:gd name="connsiteX257" fmla="*/ 279726 w 654460"/>
                  <a:gd name="connsiteY257" fmla="*/ 416141 h 649175"/>
                  <a:gd name="connsiteX258" fmla="*/ 307981 w 654460"/>
                  <a:gd name="connsiteY258" fmla="*/ 381164 h 649175"/>
                  <a:gd name="connsiteX259" fmla="*/ 310999 w 654460"/>
                  <a:gd name="connsiteY259" fmla="*/ 377050 h 649175"/>
                  <a:gd name="connsiteX260" fmla="*/ 319228 w 654460"/>
                  <a:gd name="connsiteY260" fmla="*/ 365666 h 649175"/>
                  <a:gd name="connsiteX261" fmla="*/ 332396 w 654460"/>
                  <a:gd name="connsiteY261" fmla="*/ 347561 h 649175"/>
                  <a:gd name="connsiteX262" fmla="*/ 351324 w 654460"/>
                  <a:gd name="connsiteY262" fmla="*/ 319306 h 649175"/>
                  <a:gd name="connsiteX263" fmla="*/ 353381 w 654460"/>
                  <a:gd name="connsiteY263" fmla="*/ 316013 h 649175"/>
                  <a:gd name="connsiteX264" fmla="*/ 359690 w 654460"/>
                  <a:gd name="connsiteY264" fmla="*/ 305726 h 649175"/>
                  <a:gd name="connsiteX265" fmla="*/ 372309 w 654460"/>
                  <a:gd name="connsiteY265" fmla="*/ 284330 h 649175"/>
                  <a:gd name="connsiteX266" fmla="*/ 372309 w 654460"/>
                  <a:gd name="connsiteY266" fmla="*/ 284330 h 649175"/>
                  <a:gd name="connsiteX267" fmla="*/ 378618 w 654460"/>
                  <a:gd name="connsiteY267" fmla="*/ 270202 h 649175"/>
                  <a:gd name="connsiteX268" fmla="*/ 379030 w 654460"/>
                  <a:gd name="connsiteY268" fmla="*/ 268694 h 649175"/>
                  <a:gd name="connsiteX269" fmla="*/ 379304 w 654460"/>
                  <a:gd name="connsiteY269" fmla="*/ 267185 h 649175"/>
                  <a:gd name="connsiteX270" fmla="*/ 379304 w 654460"/>
                  <a:gd name="connsiteY270" fmla="*/ 265539 h 649175"/>
                  <a:gd name="connsiteX271" fmla="*/ 378893 w 654460"/>
                  <a:gd name="connsiteY271" fmla="*/ 262658 h 649175"/>
                  <a:gd name="connsiteX272" fmla="*/ 378481 w 654460"/>
                  <a:gd name="connsiteY272" fmla="*/ 262658 h 649175"/>
                  <a:gd name="connsiteX273" fmla="*/ 376698 w 654460"/>
                  <a:gd name="connsiteY273" fmla="*/ 262658 h 649175"/>
                  <a:gd name="connsiteX274" fmla="*/ 375875 w 654460"/>
                  <a:gd name="connsiteY274" fmla="*/ 262796 h 649175"/>
                  <a:gd name="connsiteX275" fmla="*/ 374641 w 654460"/>
                  <a:gd name="connsiteY275" fmla="*/ 263344 h 649175"/>
                  <a:gd name="connsiteX276" fmla="*/ 373406 w 654460"/>
                  <a:gd name="connsiteY276" fmla="*/ 264030 h 649175"/>
                  <a:gd name="connsiteX277" fmla="*/ 373406 w 654460"/>
                  <a:gd name="connsiteY277" fmla="*/ 264030 h 649175"/>
                  <a:gd name="connsiteX278" fmla="*/ 370938 w 654460"/>
                  <a:gd name="connsiteY278" fmla="*/ 265813 h 649175"/>
                  <a:gd name="connsiteX279" fmla="*/ 371075 w 654460"/>
                  <a:gd name="connsiteY279" fmla="*/ 265676 h 649175"/>
                  <a:gd name="connsiteX280" fmla="*/ 370800 w 654460"/>
                  <a:gd name="connsiteY280" fmla="*/ 265813 h 649175"/>
                  <a:gd name="connsiteX281" fmla="*/ 370526 w 654460"/>
                  <a:gd name="connsiteY281" fmla="*/ 266087 h 649175"/>
                  <a:gd name="connsiteX282" fmla="*/ 370663 w 654460"/>
                  <a:gd name="connsiteY282" fmla="*/ 265950 h 649175"/>
                  <a:gd name="connsiteX283" fmla="*/ 359142 w 654460"/>
                  <a:gd name="connsiteY283" fmla="*/ 277883 h 649175"/>
                  <a:gd name="connsiteX284" fmla="*/ 344054 w 654460"/>
                  <a:gd name="connsiteY284" fmla="*/ 297223 h 649175"/>
                  <a:gd name="connsiteX285" fmla="*/ 329241 w 654460"/>
                  <a:gd name="connsiteY285" fmla="*/ 318071 h 649175"/>
                  <a:gd name="connsiteX286" fmla="*/ 329378 w 654460"/>
                  <a:gd name="connsiteY286" fmla="*/ 317934 h 649175"/>
                  <a:gd name="connsiteX287" fmla="*/ 319777 w 654460"/>
                  <a:gd name="connsiteY287" fmla="*/ 332610 h 649175"/>
                  <a:gd name="connsiteX288" fmla="*/ 315113 w 654460"/>
                  <a:gd name="connsiteY288" fmla="*/ 340154 h 649175"/>
                  <a:gd name="connsiteX289" fmla="*/ 307707 w 654460"/>
                  <a:gd name="connsiteY289" fmla="*/ 352498 h 649175"/>
                  <a:gd name="connsiteX290" fmla="*/ 289739 w 654460"/>
                  <a:gd name="connsiteY290" fmla="*/ 382811 h 649175"/>
                  <a:gd name="connsiteX291" fmla="*/ 287407 w 654460"/>
                  <a:gd name="connsiteY291" fmla="*/ 387474 h 649175"/>
                  <a:gd name="connsiteX292" fmla="*/ 279177 w 654460"/>
                  <a:gd name="connsiteY292" fmla="*/ 403385 h 649175"/>
                  <a:gd name="connsiteX293" fmla="*/ 265461 w 654460"/>
                  <a:gd name="connsiteY293" fmla="*/ 430131 h 649175"/>
                  <a:gd name="connsiteX294" fmla="*/ 265736 w 654460"/>
                  <a:gd name="connsiteY294" fmla="*/ 429445 h 649175"/>
                  <a:gd name="connsiteX295" fmla="*/ 264090 w 654460"/>
                  <a:gd name="connsiteY295" fmla="*/ 433560 h 649175"/>
                  <a:gd name="connsiteX296" fmla="*/ 326909 w 654460"/>
                  <a:gd name="connsiteY296" fmla="*/ 435892 h 649175"/>
                  <a:gd name="connsiteX297" fmla="*/ 312370 w 654460"/>
                  <a:gd name="connsiteY297" fmla="*/ 467987 h 649175"/>
                  <a:gd name="connsiteX298" fmla="*/ 315113 w 654460"/>
                  <a:gd name="connsiteY298" fmla="*/ 464284 h 649175"/>
                  <a:gd name="connsiteX299" fmla="*/ 334864 w 654460"/>
                  <a:gd name="connsiteY299" fmla="*/ 436989 h 649175"/>
                  <a:gd name="connsiteX300" fmla="*/ 345563 w 654460"/>
                  <a:gd name="connsiteY300" fmla="*/ 421764 h 649175"/>
                  <a:gd name="connsiteX301" fmla="*/ 360925 w 654460"/>
                  <a:gd name="connsiteY301" fmla="*/ 399681 h 649175"/>
                  <a:gd name="connsiteX302" fmla="*/ 360513 w 654460"/>
                  <a:gd name="connsiteY302" fmla="*/ 400230 h 649175"/>
                  <a:gd name="connsiteX303" fmla="*/ 379579 w 654460"/>
                  <a:gd name="connsiteY303" fmla="*/ 370741 h 649175"/>
                  <a:gd name="connsiteX304" fmla="*/ 381499 w 654460"/>
                  <a:gd name="connsiteY304" fmla="*/ 367448 h 649175"/>
                  <a:gd name="connsiteX305" fmla="*/ 387808 w 654460"/>
                  <a:gd name="connsiteY305" fmla="*/ 356750 h 649175"/>
                  <a:gd name="connsiteX306" fmla="*/ 400701 w 654460"/>
                  <a:gd name="connsiteY306" fmla="*/ 333982 h 649175"/>
                  <a:gd name="connsiteX307" fmla="*/ 400427 w 654460"/>
                  <a:gd name="connsiteY307" fmla="*/ 334667 h 649175"/>
                  <a:gd name="connsiteX308" fmla="*/ 407011 w 654460"/>
                  <a:gd name="connsiteY308" fmla="*/ 319442 h 649175"/>
                  <a:gd name="connsiteX309" fmla="*/ 406736 w 654460"/>
                  <a:gd name="connsiteY309" fmla="*/ 320129 h 649175"/>
                  <a:gd name="connsiteX310" fmla="*/ 407971 w 654460"/>
                  <a:gd name="connsiteY310" fmla="*/ 315739 h 649175"/>
                  <a:gd name="connsiteX311" fmla="*/ 407834 w 654460"/>
                  <a:gd name="connsiteY311" fmla="*/ 316151 h 649175"/>
                  <a:gd name="connsiteX312" fmla="*/ 408108 w 654460"/>
                  <a:gd name="connsiteY312" fmla="*/ 314093 h 649175"/>
                  <a:gd name="connsiteX313" fmla="*/ 408108 w 654460"/>
                  <a:gd name="connsiteY313" fmla="*/ 309704 h 649175"/>
                  <a:gd name="connsiteX314" fmla="*/ 407971 w 654460"/>
                  <a:gd name="connsiteY314" fmla="*/ 308470 h 649175"/>
                  <a:gd name="connsiteX315" fmla="*/ 407834 w 654460"/>
                  <a:gd name="connsiteY315" fmla="*/ 307784 h 649175"/>
                  <a:gd name="connsiteX316" fmla="*/ 406873 w 654460"/>
                  <a:gd name="connsiteY316" fmla="*/ 307647 h 649175"/>
                  <a:gd name="connsiteX317" fmla="*/ 403719 w 654460"/>
                  <a:gd name="connsiteY317" fmla="*/ 308058 h 649175"/>
                  <a:gd name="connsiteX318" fmla="*/ 404405 w 654460"/>
                  <a:gd name="connsiteY318" fmla="*/ 307921 h 649175"/>
                  <a:gd name="connsiteX319" fmla="*/ 403307 w 654460"/>
                  <a:gd name="connsiteY319" fmla="*/ 308196 h 649175"/>
                  <a:gd name="connsiteX320" fmla="*/ 401936 w 654460"/>
                  <a:gd name="connsiteY320" fmla="*/ 308881 h 649175"/>
                  <a:gd name="connsiteX321" fmla="*/ 400701 w 654460"/>
                  <a:gd name="connsiteY321" fmla="*/ 309567 h 649175"/>
                  <a:gd name="connsiteX322" fmla="*/ 401250 w 654460"/>
                  <a:gd name="connsiteY322" fmla="*/ 309155 h 649175"/>
                  <a:gd name="connsiteX323" fmla="*/ 398232 w 654460"/>
                  <a:gd name="connsiteY323" fmla="*/ 311350 h 649175"/>
                  <a:gd name="connsiteX324" fmla="*/ 392609 w 654460"/>
                  <a:gd name="connsiteY324" fmla="*/ 317111 h 649175"/>
                  <a:gd name="connsiteX325" fmla="*/ 392746 w 654460"/>
                  <a:gd name="connsiteY325" fmla="*/ 316974 h 649175"/>
                  <a:gd name="connsiteX326" fmla="*/ 387534 w 654460"/>
                  <a:gd name="connsiteY326" fmla="*/ 323009 h 649175"/>
                  <a:gd name="connsiteX327" fmla="*/ 380676 w 654460"/>
                  <a:gd name="connsiteY327" fmla="*/ 332336 h 649175"/>
                  <a:gd name="connsiteX328" fmla="*/ 380950 w 654460"/>
                  <a:gd name="connsiteY328" fmla="*/ 331787 h 649175"/>
                  <a:gd name="connsiteX329" fmla="*/ 364902 w 654460"/>
                  <a:gd name="connsiteY329" fmla="*/ 358670 h 649175"/>
                  <a:gd name="connsiteX330" fmla="*/ 348306 w 654460"/>
                  <a:gd name="connsiteY330" fmla="*/ 390766 h 649175"/>
                  <a:gd name="connsiteX331" fmla="*/ 348580 w 654460"/>
                  <a:gd name="connsiteY331" fmla="*/ 390217 h 649175"/>
                  <a:gd name="connsiteX332" fmla="*/ 326909 w 654460"/>
                  <a:gd name="connsiteY332" fmla="*/ 435892 h 649175"/>
                  <a:gd name="connsiteX333" fmla="*/ 263816 w 654460"/>
                  <a:gd name="connsiteY333" fmla="*/ 648490 h 649175"/>
                  <a:gd name="connsiteX334" fmla="*/ 256409 w 654460"/>
                  <a:gd name="connsiteY334" fmla="*/ 646844 h 649175"/>
                  <a:gd name="connsiteX335" fmla="*/ 251608 w 654460"/>
                  <a:gd name="connsiteY335" fmla="*/ 643415 h 649175"/>
                  <a:gd name="connsiteX336" fmla="*/ 247082 w 654460"/>
                  <a:gd name="connsiteY336" fmla="*/ 635185 h 649175"/>
                  <a:gd name="connsiteX337" fmla="*/ 245299 w 654460"/>
                  <a:gd name="connsiteY337" fmla="*/ 626132 h 649175"/>
                  <a:gd name="connsiteX338" fmla="*/ 246396 w 654460"/>
                  <a:gd name="connsiteY338" fmla="*/ 614062 h 649175"/>
                  <a:gd name="connsiteX339" fmla="*/ 249139 w 654460"/>
                  <a:gd name="connsiteY339" fmla="*/ 601581 h 649175"/>
                  <a:gd name="connsiteX340" fmla="*/ 254626 w 654460"/>
                  <a:gd name="connsiteY340" fmla="*/ 584436 h 649175"/>
                  <a:gd name="connsiteX341" fmla="*/ 263267 w 654460"/>
                  <a:gd name="connsiteY341" fmla="*/ 560296 h 649175"/>
                  <a:gd name="connsiteX342" fmla="*/ 268342 w 654460"/>
                  <a:gd name="connsiteY342" fmla="*/ 546580 h 649175"/>
                  <a:gd name="connsiteX343" fmla="*/ 270262 w 654460"/>
                  <a:gd name="connsiteY343" fmla="*/ 541230 h 649175"/>
                  <a:gd name="connsiteX344" fmla="*/ 276160 w 654460"/>
                  <a:gd name="connsiteY344" fmla="*/ 526829 h 649175"/>
                  <a:gd name="connsiteX345" fmla="*/ 262307 w 654460"/>
                  <a:gd name="connsiteY345" fmla="*/ 539859 h 649175"/>
                  <a:gd name="connsiteX346" fmla="*/ 252431 w 654460"/>
                  <a:gd name="connsiteY346" fmla="*/ 548226 h 649175"/>
                  <a:gd name="connsiteX347" fmla="*/ 240087 w 654460"/>
                  <a:gd name="connsiteY347" fmla="*/ 556318 h 649175"/>
                  <a:gd name="connsiteX348" fmla="*/ 230074 w 654460"/>
                  <a:gd name="connsiteY348" fmla="*/ 561256 h 649175"/>
                  <a:gd name="connsiteX349" fmla="*/ 222668 w 654460"/>
                  <a:gd name="connsiteY349" fmla="*/ 562353 h 649175"/>
                  <a:gd name="connsiteX350" fmla="*/ 216770 w 654460"/>
                  <a:gd name="connsiteY350" fmla="*/ 560296 h 649175"/>
                  <a:gd name="connsiteX351" fmla="*/ 211009 w 654460"/>
                  <a:gd name="connsiteY351" fmla="*/ 554398 h 649175"/>
                  <a:gd name="connsiteX352" fmla="*/ 209912 w 654460"/>
                  <a:gd name="connsiteY352" fmla="*/ 551380 h 649175"/>
                  <a:gd name="connsiteX353" fmla="*/ 209500 w 654460"/>
                  <a:gd name="connsiteY353" fmla="*/ 547951 h 649175"/>
                  <a:gd name="connsiteX354" fmla="*/ 211009 w 654460"/>
                  <a:gd name="connsiteY354" fmla="*/ 536018 h 649175"/>
                  <a:gd name="connsiteX355" fmla="*/ 214438 w 654460"/>
                  <a:gd name="connsiteY355" fmla="*/ 524908 h 649175"/>
                  <a:gd name="connsiteX356" fmla="*/ 216907 w 654460"/>
                  <a:gd name="connsiteY356" fmla="*/ 518050 h 649175"/>
                  <a:gd name="connsiteX357" fmla="*/ 222119 w 654460"/>
                  <a:gd name="connsiteY357" fmla="*/ 504472 h 649175"/>
                  <a:gd name="connsiteX358" fmla="*/ 225136 w 654460"/>
                  <a:gd name="connsiteY358" fmla="*/ 496928 h 649175"/>
                  <a:gd name="connsiteX359" fmla="*/ 230486 w 654460"/>
                  <a:gd name="connsiteY359" fmla="*/ 484172 h 649175"/>
                  <a:gd name="connsiteX360" fmla="*/ 224588 w 654460"/>
                  <a:gd name="connsiteY360" fmla="*/ 489658 h 649175"/>
                  <a:gd name="connsiteX361" fmla="*/ 201133 w 654460"/>
                  <a:gd name="connsiteY361" fmla="*/ 509821 h 649175"/>
                  <a:gd name="connsiteX362" fmla="*/ 190572 w 654460"/>
                  <a:gd name="connsiteY362" fmla="*/ 517365 h 649175"/>
                  <a:gd name="connsiteX363" fmla="*/ 178502 w 654460"/>
                  <a:gd name="connsiteY363" fmla="*/ 524634 h 649175"/>
                  <a:gd name="connsiteX364" fmla="*/ 156419 w 654460"/>
                  <a:gd name="connsiteY364" fmla="*/ 530258 h 649175"/>
                  <a:gd name="connsiteX365" fmla="*/ 141743 w 654460"/>
                  <a:gd name="connsiteY365" fmla="*/ 524497 h 649175"/>
                  <a:gd name="connsiteX366" fmla="*/ 138588 w 654460"/>
                  <a:gd name="connsiteY366" fmla="*/ 520931 h 649175"/>
                  <a:gd name="connsiteX367" fmla="*/ 136257 w 654460"/>
                  <a:gd name="connsiteY367" fmla="*/ 516953 h 649175"/>
                  <a:gd name="connsiteX368" fmla="*/ 134199 w 654460"/>
                  <a:gd name="connsiteY368" fmla="*/ 508312 h 649175"/>
                  <a:gd name="connsiteX369" fmla="*/ 135022 w 654460"/>
                  <a:gd name="connsiteY369" fmla="*/ 496653 h 649175"/>
                  <a:gd name="connsiteX370" fmla="*/ 138451 w 654460"/>
                  <a:gd name="connsiteY370" fmla="*/ 483623 h 649175"/>
                  <a:gd name="connsiteX371" fmla="*/ 143252 w 654460"/>
                  <a:gd name="connsiteY371" fmla="*/ 470867 h 649175"/>
                  <a:gd name="connsiteX372" fmla="*/ 150521 w 654460"/>
                  <a:gd name="connsiteY372" fmla="*/ 454134 h 649175"/>
                  <a:gd name="connsiteX373" fmla="*/ 161357 w 654460"/>
                  <a:gd name="connsiteY373" fmla="*/ 431502 h 649175"/>
                  <a:gd name="connsiteX374" fmla="*/ 149973 w 654460"/>
                  <a:gd name="connsiteY374" fmla="*/ 437400 h 649175"/>
                  <a:gd name="connsiteX375" fmla="*/ 138863 w 654460"/>
                  <a:gd name="connsiteY375" fmla="*/ 441378 h 649175"/>
                  <a:gd name="connsiteX376" fmla="*/ 128987 w 654460"/>
                  <a:gd name="connsiteY376" fmla="*/ 442750 h 649175"/>
                  <a:gd name="connsiteX377" fmla="*/ 121581 w 654460"/>
                  <a:gd name="connsiteY377" fmla="*/ 441378 h 649175"/>
                  <a:gd name="connsiteX378" fmla="*/ 113488 w 654460"/>
                  <a:gd name="connsiteY378" fmla="*/ 436852 h 649175"/>
                  <a:gd name="connsiteX379" fmla="*/ 109373 w 654460"/>
                  <a:gd name="connsiteY379" fmla="*/ 431365 h 649175"/>
                  <a:gd name="connsiteX380" fmla="*/ 107865 w 654460"/>
                  <a:gd name="connsiteY380" fmla="*/ 423959 h 649175"/>
                  <a:gd name="connsiteX381" fmla="*/ 108550 w 654460"/>
                  <a:gd name="connsiteY381" fmla="*/ 413260 h 649175"/>
                  <a:gd name="connsiteX382" fmla="*/ 112665 w 654460"/>
                  <a:gd name="connsiteY382" fmla="*/ 400504 h 649175"/>
                  <a:gd name="connsiteX383" fmla="*/ 118426 w 654460"/>
                  <a:gd name="connsiteY383" fmla="*/ 386651 h 649175"/>
                  <a:gd name="connsiteX384" fmla="*/ 124461 w 654460"/>
                  <a:gd name="connsiteY384" fmla="*/ 374032 h 649175"/>
                  <a:gd name="connsiteX385" fmla="*/ 111294 w 654460"/>
                  <a:gd name="connsiteY385" fmla="*/ 383496 h 649175"/>
                  <a:gd name="connsiteX386" fmla="*/ 100458 w 654460"/>
                  <a:gd name="connsiteY386" fmla="*/ 390492 h 649175"/>
                  <a:gd name="connsiteX387" fmla="*/ 87428 w 654460"/>
                  <a:gd name="connsiteY387" fmla="*/ 397761 h 649175"/>
                  <a:gd name="connsiteX388" fmla="*/ 69871 w 654460"/>
                  <a:gd name="connsiteY388" fmla="*/ 399956 h 649175"/>
                  <a:gd name="connsiteX389" fmla="*/ 64522 w 654460"/>
                  <a:gd name="connsiteY389" fmla="*/ 397898 h 649175"/>
                  <a:gd name="connsiteX390" fmla="*/ 62465 w 654460"/>
                  <a:gd name="connsiteY390" fmla="*/ 396252 h 649175"/>
                  <a:gd name="connsiteX391" fmla="*/ 61093 w 654460"/>
                  <a:gd name="connsiteY391" fmla="*/ 394469 h 649175"/>
                  <a:gd name="connsiteX392" fmla="*/ 60133 w 654460"/>
                  <a:gd name="connsiteY392" fmla="*/ 392412 h 649175"/>
                  <a:gd name="connsiteX393" fmla="*/ 59173 w 654460"/>
                  <a:gd name="connsiteY393" fmla="*/ 389394 h 649175"/>
                  <a:gd name="connsiteX394" fmla="*/ 58487 w 654460"/>
                  <a:gd name="connsiteY394" fmla="*/ 384868 h 649175"/>
                  <a:gd name="connsiteX395" fmla="*/ 59036 w 654460"/>
                  <a:gd name="connsiteY395" fmla="*/ 375404 h 649175"/>
                  <a:gd name="connsiteX396" fmla="*/ 62739 w 654460"/>
                  <a:gd name="connsiteY396" fmla="*/ 363883 h 649175"/>
                  <a:gd name="connsiteX397" fmla="*/ 69460 w 654460"/>
                  <a:gd name="connsiteY397" fmla="*/ 348521 h 649175"/>
                  <a:gd name="connsiteX398" fmla="*/ 83176 w 654460"/>
                  <a:gd name="connsiteY398" fmla="*/ 322735 h 649175"/>
                  <a:gd name="connsiteX399" fmla="*/ 91817 w 654460"/>
                  <a:gd name="connsiteY399" fmla="*/ 307235 h 649175"/>
                  <a:gd name="connsiteX400" fmla="*/ 99909 w 654460"/>
                  <a:gd name="connsiteY400" fmla="*/ 293794 h 649175"/>
                  <a:gd name="connsiteX401" fmla="*/ 98949 w 654460"/>
                  <a:gd name="connsiteY401" fmla="*/ 294480 h 649175"/>
                  <a:gd name="connsiteX402" fmla="*/ 76181 w 654460"/>
                  <a:gd name="connsiteY402" fmla="*/ 309979 h 649175"/>
                  <a:gd name="connsiteX403" fmla="*/ 63699 w 654460"/>
                  <a:gd name="connsiteY403" fmla="*/ 317385 h 649175"/>
                  <a:gd name="connsiteX404" fmla="*/ 50257 w 654460"/>
                  <a:gd name="connsiteY404" fmla="*/ 324518 h 649175"/>
                  <a:gd name="connsiteX405" fmla="*/ 27352 w 654460"/>
                  <a:gd name="connsiteY405" fmla="*/ 331376 h 649175"/>
                  <a:gd name="connsiteX406" fmla="*/ 9247 w 654460"/>
                  <a:gd name="connsiteY406" fmla="*/ 328632 h 649175"/>
                  <a:gd name="connsiteX407" fmla="*/ 4446 w 654460"/>
                  <a:gd name="connsiteY407" fmla="*/ 323558 h 649175"/>
                  <a:gd name="connsiteX408" fmla="*/ 1154 w 654460"/>
                  <a:gd name="connsiteY408" fmla="*/ 316974 h 649175"/>
                  <a:gd name="connsiteX409" fmla="*/ 194 w 654460"/>
                  <a:gd name="connsiteY409" fmla="*/ 312996 h 649175"/>
                  <a:gd name="connsiteX410" fmla="*/ 57 w 654460"/>
                  <a:gd name="connsiteY410" fmla="*/ 308333 h 649175"/>
                  <a:gd name="connsiteX411" fmla="*/ 2389 w 654460"/>
                  <a:gd name="connsiteY411" fmla="*/ 298046 h 649175"/>
                  <a:gd name="connsiteX412" fmla="*/ 7326 w 654460"/>
                  <a:gd name="connsiteY412" fmla="*/ 285564 h 649175"/>
                  <a:gd name="connsiteX413" fmla="*/ 13087 w 654460"/>
                  <a:gd name="connsiteY413" fmla="*/ 274454 h 649175"/>
                  <a:gd name="connsiteX414" fmla="*/ 20905 w 654460"/>
                  <a:gd name="connsiteY414" fmla="*/ 261287 h 649175"/>
                  <a:gd name="connsiteX415" fmla="*/ 36404 w 654460"/>
                  <a:gd name="connsiteY415" fmla="*/ 236049 h 649175"/>
                  <a:gd name="connsiteX416" fmla="*/ 40108 w 654460"/>
                  <a:gd name="connsiteY416" fmla="*/ 230014 h 649175"/>
                  <a:gd name="connsiteX417" fmla="*/ 43537 w 654460"/>
                  <a:gd name="connsiteY417" fmla="*/ 224939 h 649175"/>
                  <a:gd name="connsiteX418" fmla="*/ 60819 w 654460"/>
                  <a:gd name="connsiteY418" fmla="*/ 199565 h 649175"/>
                  <a:gd name="connsiteX419" fmla="*/ 68088 w 654460"/>
                  <a:gd name="connsiteY419" fmla="*/ 188866 h 649175"/>
                  <a:gd name="connsiteX420" fmla="*/ 70831 w 654460"/>
                  <a:gd name="connsiteY420" fmla="*/ 184752 h 649175"/>
                  <a:gd name="connsiteX421" fmla="*/ 98675 w 654460"/>
                  <a:gd name="connsiteY421" fmla="*/ 147992 h 649175"/>
                  <a:gd name="connsiteX422" fmla="*/ 92228 w 654460"/>
                  <a:gd name="connsiteY422" fmla="*/ 150462 h 649175"/>
                  <a:gd name="connsiteX423" fmla="*/ 80021 w 654460"/>
                  <a:gd name="connsiteY423" fmla="*/ 154850 h 649175"/>
                  <a:gd name="connsiteX424" fmla="*/ 67677 w 654460"/>
                  <a:gd name="connsiteY424" fmla="*/ 158143 h 649175"/>
                  <a:gd name="connsiteX425" fmla="*/ 55881 w 654460"/>
                  <a:gd name="connsiteY425" fmla="*/ 159377 h 649175"/>
                  <a:gd name="connsiteX426" fmla="*/ 50943 w 654460"/>
                  <a:gd name="connsiteY426" fmla="*/ 159240 h 649175"/>
                  <a:gd name="connsiteX427" fmla="*/ 45868 w 654460"/>
                  <a:gd name="connsiteY427" fmla="*/ 158143 h 649175"/>
                  <a:gd name="connsiteX428" fmla="*/ 39833 w 654460"/>
                  <a:gd name="connsiteY428" fmla="*/ 154576 h 649175"/>
                  <a:gd name="connsiteX429" fmla="*/ 36816 w 654460"/>
                  <a:gd name="connsiteY429" fmla="*/ 151285 h 649175"/>
                  <a:gd name="connsiteX430" fmla="*/ 34621 w 654460"/>
                  <a:gd name="connsiteY430" fmla="*/ 147581 h 649175"/>
                  <a:gd name="connsiteX431" fmla="*/ 34758 w 654460"/>
                  <a:gd name="connsiteY431" fmla="*/ 130847 h 649175"/>
                  <a:gd name="connsiteX432" fmla="*/ 44908 w 654460"/>
                  <a:gd name="connsiteY432" fmla="*/ 112605 h 649175"/>
                  <a:gd name="connsiteX433" fmla="*/ 63836 w 654460"/>
                  <a:gd name="connsiteY433" fmla="*/ 90523 h 649175"/>
                  <a:gd name="connsiteX434" fmla="*/ 109099 w 654460"/>
                  <a:gd name="connsiteY434" fmla="*/ 50609 h 649175"/>
                  <a:gd name="connsiteX435" fmla="*/ 161357 w 654460"/>
                  <a:gd name="connsiteY435" fmla="*/ 22217 h 649175"/>
                  <a:gd name="connsiteX436" fmla="*/ 181245 w 654460"/>
                  <a:gd name="connsiteY436" fmla="*/ 16593 h 649175"/>
                  <a:gd name="connsiteX437" fmla="*/ 193727 w 654460"/>
                  <a:gd name="connsiteY437" fmla="*/ 14673 h 649175"/>
                  <a:gd name="connsiteX438" fmla="*/ 204562 w 654460"/>
                  <a:gd name="connsiteY438" fmla="*/ 13987 h 649175"/>
                  <a:gd name="connsiteX439" fmla="*/ 227057 w 654460"/>
                  <a:gd name="connsiteY439" fmla="*/ 15359 h 649175"/>
                  <a:gd name="connsiteX440" fmla="*/ 234463 w 654460"/>
                  <a:gd name="connsiteY440" fmla="*/ 16868 h 649175"/>
                  <a:gd name="connsiteX441" fmla="*/ 245436 w 654460"/>
                  <a:gd name="connsiteY441" fmla="*/ 10284 h 649175"/>
                  <a:gd name="connsiteX442" fmla="*/ 259152 w 654460"/>
                  <a:gd name="connsiteY442" fmla="*/ 3700 h 649175"/>
                  <a:gd name="connsiteX443" fmla="*/ 276709 w 654460"/>
                  <a:gd name="connsiteY443" fmla="*/ 409 h 649175"/>
                  <a:gd name="connsiteX444" fmla="*/ 282881 w 654460"/>
                  <a:gd name="connsiteY444" fmla="*/ 2740 h 649175"/>
                  <a:gd name="connsiteX445" fmla="*/ 286310 w 654460"/>
                  <a:gd name="connsiteY445" fmla="*/ 6718 h 649175"/>
                  <a:gd name="connsiteX446" fmla="*/ 286858 w 654460"/>
                  <a:gd name="connsiteY446" fmla="*/ 9324 h 649175"/>
                  <a:gd name="connsiteX447" fmla="*/ 286584 w 654460"/>
                  <a:gd name="connsiteY447" fmla="*/ 12204 h 649175"/>
                  <a:gd name="connsiteX448" fmla="*/ 285213 w 654460"/>
                  <a:gd name="connsiteY448" fmla="*/ 16593 h 649175"/>
                  <a:gd name="connsiteX449" fmla="*/ 283155 w 654460"/>
                  <a:gd name="connsiteY449" fmla="*/ 20708 h 649175"/>
                  <a:gd name="connsiteX450" fmla="*/ 276571 w 654460"/>
                  <a:gd name="connsiteY450" fmla="*/ 28389 h 649175"/>
                  <a:gd name="connsiteX451" fmla="*/ 265599 w 654460"/>
                  <a:gd name="connsiteY451" fmla="*/ 38539 h 649175"/>
                  <a:gd name="connsiteX452" fmla="*/ 245162 w 654460"/>
                  <a:gd name="connsiteY452" fmla="*/ 55958 h 649175"/>
                  <a:gd name="connsiteX453" fmla="*/ 239813 w 654460"/>
                  <a:gd name="connsiteY453" fmla="*/ 60210 h 649175"/>
                  <a:gd name="connsiteX454" fmla="*/ 227057 w 654460"/>
                  <a:gd name="connsiteY454" fmla="*/ 70360 h 649175"/>
                  <a:gd name="connsiteX455" fmla="*/ 221845 w 654460"/>
                  <a:gd name="connsiteY455" fmla="*/ 74475 h 649175"/>
                  <a:gd name="connsiteX456" fmla="*/ 213066 w 654460"/>
                  <a:gd name="connsiteY456" fmla="*/ 80921 h 649175"/>
                  <a:gd name="connsiteX457" fmla="*/ 193590 w 654460"/>
                  <a:gd name="connsiteY457" fmla="*/ 95186 h 649175"/>
                  <a:gd name="connsiteX458" fmla="*/ 187966 w 654460"/>
                  <a:gd name="connsiteY458" fmla="*/ 98889 h 649175"/>
                  <a:gd name="connsiteX459" fmla="*/ 174387 w 654460"/>
                  <a:gd name="connsiteY459" fmla="*/ 107668 h 649175"/>
                  <a:gd name="connsiteX460" fmla="*/ 163414 w 654460"/>
                  <a:gd name="connsiteY460" fmla="*/ 114800 h 649175"/>
                  <a:gd name="connsiteX461" fmla="*/ 148053 w 654460"/>
                  <a:gd name="connsiteY461" fmla="*/ 123853 h 649175"/>
                  <a:gd name="connsiteX462" fmla="*/ 122815 w 654460"/>
                  <a:gd name="connsiteY462" fmla="*/ 137020 h 649175"/>
                  <a:gd name="connsiteX463" fmla="*/ 115957 w 654460"/>
                  <a:gd name="connsiteY463" fmla="*/ 140312 h 649175"/>
                  <a:gd name="connsiteX464" fmla="*/ 114860 w 654460"/>
                  <a:gd name="connsiteY464" fmla="*/ 141821 h 649175"/>
                  <a:gd name="connsiteX465" fmla="*/ 103475 w 654460"/>
                  <a:gd name="connsiteY465" fmla="*/ 157045 h 649175"/>
                  <a:gd name="connsiteX466" fmla="*/ 87153 w 654460"/>
                  <a:gd name="connsiteY466" fmla="*/ 178717 h 649175"/>
                  <a:gd name="connsiteX467" fmla="*/ 78512 w 654460"/>
                  <a:gd name="connsiteY467" fmla="*/ 190238 h 649175"/>
                  <a:gd name="connsiteX468" fmla="*/ 48200 w 654460"/>
                  <a:gd name="connsiteY468" fmla="*/ 235364 h 649175"/>
                  <a:gd name="connsiteX469" fmla="*/ 48474 w 654460"/>
                  <a:gd name="connsiteY469" fmla="*/ 234815 h 649175"/>
                  <a:gd name="connsiteX470" fmla="*/ 35718 w 654460"/>
                  <a:gd name="connsiteY470" fmla="*/ 255938 h 649175"/>
                  <a:gd name="connsiteX471" fmla="*/ 18299 w 654460"/>
                  <a:gd name="connsiteY471" fmla="*/ 285701 h 649175"/>
                  <a:gd name="connsiteX472" fmla="*/ 18573 w 654460"/>
                  <a:gd name="connsiteY472" fmla="*/ 285152 h 649175"/>
                  <a:gd name="connsiteX473" fmla="*/ 11853 w 654460"/>
                  <a:gd name="connsiteY473" fmla="*/ 301475 h 649175"/>
                  <a:gd name="connsiteX474" fmla="*/ 10070 w 654460"/>
                  <a:gd name="connsiteY474" fmla="*/ 307784 h 649175"/>
                  <a:gd name="connsiteX475" fmla="*/ 10207 w 654460"/>
                  <a:gd name="connsiteY475" fmla="*/ 307098 h 649175"/>
                  <a:gd name="connsiteX476" fmla="*/ 9932 w 654460"/>
                  <a:gd name="connsiteY476" fmla="*/ 308744 h 649175"/>
                  <a:gd name="connsiteX477" fmla="*/ 9932 w 654460"/>
                  <a:gd name="connsiteY477" fmla="*/ 310116 h 649175"/>
                  <a:gd name="connsiteX478" fmla="*/ 10070 w 654460"/>
                  <a:gd name="connsiteY478" fmla="*/ 311762 h 649175"/>
                  <a:gd name="connsiteX479" fmla="*/ 9932 w 654460"/>
                  <a:gd name="connsiteY479" fmla="*/ 311076 h 649175"/>
                  <a:gd name="connsiteX480" fmla="*/ 10618 w 654460"/>
                  <a:gd name="connsiteY480" fmla="*/ 313956 h 649175"/>
                  <a:gd name="connsiteX481" fmla="*/ 10481 w 654460"/>
                  <a:gd name="connsiteY481" fmla="*/ 313682 h 649175"/>
                  <a:gd name="connsiteX482" fmla="*/ 10618 w 654460"/>
                  <a:gd name="connsiteY482" fmla="*/ 314093 h 649175"/>
                  <a:gd name="connsiteX483" fmla="*/ 10755 w 654460"/>
                  <a:gd name="connsiteY483" fmla="*/ 314368 h 649175"/>
                  <a:gd name="connsiteX484" fmla="*/ 10755 w 654460"/>
                  <a:gd name="connsiteY484" fmla="*/ 314093 h 649175"/>
                  <a:gd name="connsiteX485" fmla="*/ 11853 w 654460"/>
                  <a:gd name="connsiteY485" fmla="*/ 316562 h 649175"/>
                  <a:gd name="connsiteX486" fmla="*/ 12676 w 654460"/>
                  <a:gd name="connsiteY486" fmla="*/ 318071 h 649175"/>
                  <a:gd name="connsiteX487" fmla="*/ 12264 w 654460"/>
                  <a:gd name="connsiteY487" fmla="*/ 317660 h 649175"/>
                  <a:gd name="connsiteX488" fmla="*/ 14184 w 654460"/>
                  <a:gd name="connsiteY488" fmla="*/ 320129 h 649175"/>
                  <a:gd name="connsiteX489" fmla="*/ 14047 w 654460"/>
                  <a:gd name="connsiteY489" fmla="*/ 319991 h 649175"/>
                  <a:gd name="connsiteX490" fmla="*/ 14870 w 654460"/>
                  <a:gd name="connsiteY490" fmla="*/ 320814 h 649175"/>
                  <a:gd name="connsiteX491" fmla="*/ 15419 w 654460"/>
                  <a:gd name="connsiteY491" fmla="*/ 321226 h 649175"/>
                  <a:gd name="connsiteX492" fmla="*/ 16242 w 654460"/>
                  <a:gd name="connsiteY492" fmla="*/ 321500 h 649175"/>
                  <a:gd name="connsiteX493" fmla="*/ 17339 w 654460"/>
                  <a:gd name="connsiteY493" fmla="*/ 321774 h 649175"/>
                  <a:gd name="connsiteX494" fmla="*/ 18985 w 654460"/>
                  <a:gd name="connsiteY494" fmla="*/ 322049 h 649175"/>
                  <a:gd name="connsiteX495" fmla="*/ 24060 w 654460"/>
                  <a:gd name="connsiteY495" fmla="*/ 322049 h 649175"/>
                  <a:gd name="connsiteX496" fmla="*/ 23923 w 654460"/>
                  <a:gd name="connsiteY496" fmla="*/ 322049 h 649175"/>
                  <a:gd name="connsiteX497" fmla="*/ 24197 w 654460"/>
                  <a:gd name="connsiteY497" fmla="*/ 322049 h 649175"/>
                  <a:gd name="connsiteX498" fmla="*/ 24608 w 654460"/>
                  <a:gd name="connsiteY498" fmla="*/ 322049 h 649175"/>
                  <a:gd name="connsiteX499" fmla="*/ 24197 w 654460"/>
                  <a:gd name="connsiteY499" fmla="*/ 322049 h 649175"/>
                  <a:gd name="connsiteX500" fmla="*/ 30369 w 654460"/>
                  <a:gd name="connsiteY500" fmla="*/ 321089 h 649175"/>
                  <a:gd name="connsiteX501" fmla="*/ 29683 w 654460"/>
                  <a:gd name="connsiteY501" fmla="*/ 321226 h 649175"/>
                  <a:gd name="connsiteX502" fmla="*/ 38187 w 654460"/>
                  <a:gd name="connsiteY502" fmla="*/ 319031 h 649175"/>
                  <a:gd name="connsiteX503" fmla="*/ 37639 w 654460"/>
                  <a:gd name="connsiteY503" fmla="*/ 319306 h 649175"/>
                  <a:gd name="connsiteX504" fmla="*/ 48611 w 654460"/>
                  <a:gd name="connsiteY504" fmla="*/ 314642 h 649175"/>
                  <a:gd name="connsiteX505" fmla="*/ 48200 w 654460"/>
                  <a:gd name="connsiteY505" fmla="*/ 314916 h 649175"/>
                  <a:gd name="connsiteX506" fmla="*/ 62876 w 654460"/>
                  <a:gd name="connsiteY506" fmla="*/ 306687 h 649175"/>
                  <a:gd name="connsiteX507" fmla="*/ 79061 w 654460"/>
                  <a:gd name="connsiteY507" fmla="*/ 296674 h 649175"/>
                  <a:gd name="connsiteX508" fmla="*/ 78924 w 654460"/>
                  <a:gd name="connsiteY508" fmla="*/ 296811 h 649175"/>
                  <a:gd name="connsiteX509" fmla="*/ 94972 w 654460"/>
                  <a:gd name="connsiteY509" fmla="*/ 285427 h 649175"/>
                  <a:gd name="connsiteX510" fmla="*/ 103750 w 654460"/>
                  <a:gd name="connsiteY510" fmla="*/ 278981 h 649175"/>
                  <a:gd name="connsiteX511" fmla="*/ 114448 w 654460"/>
                  <a:gd name="connsiteY511" fmla="*/ 270477 h 649175"/>
                  <a:gd name="connsiteX512" fmla="*/ 115134 w 654460"/>
                  <a:gd name="connsiteY512" fmla="*/ 269516 h 649175"/>
                  <a:gd name="connsiteX513" fmla="*/ 143389 w 654460"/>
                  <a:gd name="connsiteY513" fmla="*/ 228094 h 649175"/>
                  <a:gd name="connsiteX514" fmla="*/ 151070 w 654460"/>
                  <a:gd name="connsiteY514" fmla="*/ 217944 h 649175"/>
                  <a:gd name="connsiteX515" fmla="*/ 160397 w 654460"/>
                  <a:gd name="connsiteY515" fmla="*/ 205874 h 649175"/>
                  <a:gd name="connsiteX516" fmla="*/ 180148 w 654460"/>
                  <a:gd name="connsiteY516" fmla="*/ 182146 h 649175"/>
                  <a:gd name="connsiteX517" fmla="*/ 223353 w 654460"/>
                  <a:gd name="connsiteY517" fmla="*/ 137431 h 649175"/>
                  <a:gd name="connsiteX518" fmla="*/ 243927 w 654460"/>
                  <a:gd name="connsiteY518" fmla="*/ 118915 h 649175"/>
                  <a:gd name="connsiteX519" fmla="*/ 255037 w 654460"/>
                  <a:gd name="connsiteY519" fmla="*/ 110137 h 649175"/>
                  <a:gd name="connsiteX520" fmla="*/ 266833 w 654460"/>
                  <a:gd name="connsiteY520" fmla="*/ 101633 h 649175"/>
                  <a:gd name="connsiteX521" fmla="*/ 277120 w 654460"/>
                  <a:gd name="connsiteY521" fmla="*/ 96146 h 649175"/>
                  <a:gd name="connsiteX522" fmla="*/ 287270 w 654460"/>
                  <a:gd name="connsiteY522" fmla="*/ 92306 h 649175"/>
                  <a:gd name="connsiteX523" fmla="*/ 299614 w 654460"/>
                  <a:gd name="connsiteY523" fmla="*/ 95049 h 649175"/>
                  <a:gd name="connsiteX524" fmla="*/ 301535 w 654460"/>
                  <a:gd name="connsiteY524" fmla="*/ 97244 h 649175"/>
                  <a:gd name="connsiteX525" fmla="*/ 303180 w 654460"/>
                  <a:gd name="connsiteY525" fmla="*/ 100398 h 649175"/>
                  <a:gd name="connsiteX526" fmla="*/ 303455 w 654460"/>
                  <a:gd name="connsiteY526" fmla="*/ 105199 h 649175"/>
                  <a:gd name="connsiteX527" fmla="*/ 301946 w 654460"/>
                  <a:gd name="connsiteY527" fmla="*/ 109314 h 649175"/>
                  <a:gd name="connsiteX528" fmla="*/ 299477 w 654460"/>
                  <a:gd name="connsiteY528" fmla="*/ 113428 h 649175"/>
                  <a:gd name="connsiteX529" fmla="*/ 296734 w 654460"/>
                  <a:gd name="connsiteY529" fmla="*/ 117543 h 649175"/>
                  <a:gd name="connsiteX530" fmla="*/ 291659 w 654460"/>
                  <a:gd name="connsiteY530" fmla="*/ 123441 h 649175"/>
                  <a:gd name="connsiteX531" fmla="*/ 271771 w 654460"/>
                  <a:gd name="connsiteY531" fmla="*/ 143604 h 649175"/>
                  <a:gd name="connsiteX532" fmla="*/ 255037 w 654460"/>
                  <a:gd name="connsiteY532" fmla="*/ 159926 h 649175"/>
                  <a:gd name="connsiteX533" fmla="*/ 242281 w 654460"/>
                  <a:gd name="connsiteY533" fmla="*/ 172270 h 649175"/>
                  <a:gd name="connsiteX534" fmla="*/ 209089 w 654460"/>
                  <a:gd name="connsiteY534" fmla="*/ 203543 h 649175"/>
                  <a:gd name="connsiteX535" fmla="*/ 190023 w 654460"/>
                  <a:gd name="connsiteY535" fmla="*/ 221236 h 649175"/>
                  <a:gd name="connsiteX536" fmla="*/ 178228 w 654460"/>
                  <a:gd name="connsiteY536" fmla="*/ 231523 h 649175"/>
                  <a:gd name="connsiteX537" fmla="*/ 154773 w 654460"/>
                  <a:gd name="connsiteY537" fmla="*/ 251960 h 649175"/>
                  <a:gd name="connsiteX538" fmla="*/ 149836 w 654460"/>
                  <a:gd name="connsiteY538" fmla="*/ 256349 h 649175"/>
                  <a:gd name="connsiteX539" fmla="*/ 145172 w 654460"/>
                  <a:gd name="connsiteY539" fmla="*/ 260052 h 649175"/>
                  <a:gd name="connsiteX540" fmla="*/ 122678 w 654460"/>
                  <a:gd name="connsiteY540" fmla="*/ 277609 h 649175"/>
                  <a:gd name="connsiteX541" fmla="*/ 122678 w 654460"/>
                  <a:gd name="connsiteY541" fmla="*/ 277609 h 649175"/>
                  <a:gd name="connsiteX542" fmla="*/ 122815 w 654460"/>
                  <a:gd name="connsiteY542" fmla="*/ 277472 h 649175"/>
                  <a:gd name="connsiteX543" fmla="*/ 100595 w 654460"/>
                  <a:gd name="connsiteY543" fmla="*/ 314779 h 649175"/>
                  <a:gd name="connsiteX544" fmla="*/ 98675 w 654460"/>
                  <a:gd name="connsiteY544" fmla="*/ 318208 h 649175"/>
                  <a:gd name="connsiteX545" fmla="*/ 92640 w 654460"/>
                  <a:gd name="connsiteY545" fmla="*/ 329593 h 649175"/>
                  <a:gd name="connsiteX546" fmla="*/ 80021 w 654460"/>
                  <a:gd name="connsiteY546" fmla="*/ 353458 h 649175"/>
                  <a:gd name="connsiteX547" fmla="*/ 80295 w 654460"/>
                  <a:gd name="connsiteY547" fmla="*/ 352910 h 649175"/>
                  <a:gd name="connsiteX548" fmla="*/ 76181 w 654460"/>
                  <a:gd name="connsiteY548" fmla="*/ 361688 h 649175"/>
                  <a:gd name="connsiteX549" fmla="*/ 71929 w 654460"/>
                  <a:gd name="connsiteY549" fmla="*/ 372524 h 649175"/>
                  <a:gd name="connsiteX550" fmla="*/ 71929 w 654460"/>
                  <a:gd name="connsiteY550" fmla="*/ 372386 h 649175"/>
                  <a:gd name="connsiteX551" fmla="*/ 70146 w 654460"/>
                  <a:gd name="connsiteY551" fmla="*/ 378422 h 649175"/>
                  <a:gd name="connsiteX552" fmla="*/ 70283 w 654460"/>
                  <a:gd name="connsiteY552" fmla="*/ 377735 h 649175"/>
                  <a:gd name="connsiteX553" fmla="*/ 69734 w 654460"/>
                  <a:gd name="connsiteY553" fmla="*/ 382125 h 649175"/>
                  <a:gd name="connsiteX554" fmla="*/ 69734 w 654460"/>
                  <a:gd name="connsiteY554" fmla="*/ 381439 h 649175"/>
                  <a:gd name="connsiteX555" fmla="*/ 69734 w 654460"/>
                  <a:gd name="connsiteY555" fmla="*/ 384593 h 649175"/>
                  <a:gd name="connsiteX556" fmla="*/ 70146 w 654460"/>
                  <a:gd name="connsiteY556" fmla="*/ 387611 h 649175"/>
                  <a:gd name="connsiteX557" fmla="*/ 70557 w 654460"/>
                  <a:gd name="connsiteY557" fmla="*/ 388846 h 649175"/>
                  <a:gd name="connsiteX558" fmla="*/ 70831 w 654460"/>
                  <a:gd name="connsiteY558" fmla="*/ 389531 h 649175"/>
                  <a:gd name="connsiteX559" fmla="*/ 70831 w 654460"/>
                  <a:gd name="connsiteY559" fmla="*/ 389669 h 649175"/>
                  <a:gd name="connsiteX560" fmla="*/ 70969 w 654460"/>
                  <a:gd name="connsiteY560" fmla="*/ 389806 h 649175"/>
                  <a:gd name="connsiteX561" fmla="*/ 71517 w 654460"/>
                  <a:gd name="connsiteY561" fmla="*/ 390080 h 649175"/>
                  <a:gd name="connsiteX562" fmla="*/ 72340 w 654460"/>
                  <a:gd name="connsiteY562" fmla="*/ 390354 h 649175"/>
                  <a:gd name="connsiteX563" fmla="*/ 75358 w 654460"/>
                  <a:gd name="connsiteY563" fmla="*/ 390766 h 649175"/>
                  <a:gd name="connsiteX564" fmla="*/ 74672 w 654460"/>
                  <a:gd name="connsiteY564" fmla="*/ 390766 h 649175"/>
                  <a:gd name="connsiteX565" fmla="*/ 77415 w 654460"/>
                  <a:gd name="connsiteY565" fmla="*/ 390766 h 649175"/>
                  <a:gd name="connsiteX566" fmla="*/ 77415 w 654460"/>
                  <a:gd name="connsiteY566" fmla="*/ 390766 h 649175"/>
                  <a:gd name="connsiteX567" fmla="*/ 77552 w 654460"/>
                  <a:gd name="connsiteY567" fmla="*/ 390766 h 649175"/>
                  <a:gd name="connsiteX568" fmla="*/ 78101 w 654460"/>
                  <a:gd name="connsiteY568" fmla="*/ 390766 h 649175"/>
                  <a:gd name="connsiteX569" fmla="*/ 77964 w 654460"/>
                  <a:gd name="connsiteY569" fmla="*/ 390766 h 649175"/>
                  <a:gd name="connsiteX570" fmla="*/ 81256 w 654460"/>
                  <a:gd name="connsiteY570" fmla="*/ 390217 h 649175"/>
                  <a:gd name="connsiteX571" fmla="*/ 80570 w 654460"/>
                  <a:gd name="connsiteY571" fmla="*/ 390354 h 649175"/>
                  <a:gd name="connsiteX572" fmla="*/ 82627 w 654460"/>
                  <a:gd name="connsiteY572" fmla="*/ 389806 h 649175"/>
                  <a:gd name="connsiteX573" fmla="*/ 86468 w 654460"/>
                  <a:gd name="connsiteY573" fmla="*/ 388297 h 649175"/>
                  <a:gd name="connsiteX574" fmla="*/ 85919 w 654460"/>
                  <a:gd name="connsiteY574" fmla="*/ 388571 h 649175"/>
                  <a:gd name="connsiteX575" fmla="*/ 96206 w 654460"/>
                  <a:gd name="connsiteY575" fmla="*/ 382536 h 649175"/>
                  <a:gd name="connsiteX576" fmla="*/ 106630 w 654460"/>
                  <a:gd name="connsiteY576" fmla="*/ 375953 h 649175"/>
                  <a:gd name="connsiteX577" fmla="*/ 106630 w 654460"/>
                  <a:gd name="connsiteY577" fmla="*/ 375953 h 649175"/>
                  <a:gd name="connsiteX578" fmla="*/ 136805 w 654460"/>
                  <a:gd name="connsiteY578" fmla="*/ 352635 h 649175"/>
                  <a:gd name="connsiteX579" fmla="*/ 142017 w 654460"/>
                  <a:gd name="connsiteY579" fmla="*/ 342623 h 649175"/>
                  <a:gd name="connsiteX580" fmla="*/ 144486 w 654460"/>
                  <a:gd name="connsiteY580" fmla="*/ 338371 h 649175"/>
                  <a:gd name="connsiteX581" fmla="*/ 151893 w 654460"/>
                  <a:gd name="connsiteY581" fmla="*/ 325341 h 649175"/>
                  <a:gd name="connsiteX582" fmla="*/ 164786 w 654460"/>
                  <a:gd name="connsiteY582" fmla="*/ 302846 h 649175"/>
                  <a:gd name="connsiteX583" fmla="*/ 166706 w 654460"/>
                  <a:gd name="connsiteY583" fmla="*/ 299692 h 649175"/>
                  <a:gd name="connsiteX584" fmla="*/ 173839 w 654460"/>
                  <a:gd name="connsiteY584" fmla="*/ 288856 h 649175"/>
                  <a:gd name="connsiteX585" fmla="*/ 190572 w 654460"/>
                  <a:gd name="connsiteY585" fmla="*/ 263207 h 649175"/>
                  <a:gd name="connsiteX586" fmla="*/ 197430 w 654460"/>
                  <a:gd name="connsiteY586" fmla="*/ 253194 h 649175"/>
                  <a:gd name="connsiteX587" fmla="*/ 215398 w 654460"/>
                  <a:gd name="connsiteY587" fmla="*/ 228368 h 649175"/>
                  <a:gd name="connsiteX588" fmla="*/ 222668 w 654460"/>
                  <a:gd name="connsiteY588" fmla="*/ 218356 h 649175"/>
                  <a:gd name="connsiteX589" fmla="*/ 230760 w 654460"/>
                  <a:gd name="connsiteY589" fmla="*/ 207794 h 649175"/>
                  <a:gd name="connsiteX590" fmla="*/ 248454 w 654460"/>
                  <a:gd name="connsiteY590" fmla="*/ 186398 h 649175"/>
                  <a:gd name="connsiteX591" fmla="*/ 258603 w 654460"/>
                  <a:gd name="connsiteY591" fmla="*/ 175699 h 649175"/>
                  <a:gd name="connsiteX592" fmla="*/ 269576 w 654460"/>
                  <a:gd name="connsiteY592" fmla="*/ 165001 h 649175"/>
                  <a:gd name="connsiteX593" fmla="*/ 290973 w 654460"/>
                  <a:gd name="connsiteY593" fmla="*/ 149639 h 649175"/>
                  <a:gd name="connsiteX594" fmla="*/ 300300 w 654460"/>
                  <a:gd name="connsiteY594" fmla="*/ 146210 h 649175"/>
                  <a:gd name="connsiteX595" fmla="*/ 309627 w 654460"/>
                  <a:gd name="connsiteY595" fmla="*/ 145798 h 649175"/>
                  <a:gd name="connsiteX596" fmla="*/ 315251 w 654460"/>
                  <a:gd name="connsiteY596" fmla="*/ 147718 h 649175"/>
                  <a:gd name="connsiteX597" fmla="*/ 317308 w 654460"/>
                  <a:gd name="connsiteY597" fmla="*/ 149364 h 649175"/>
                  <a:gd name="connsiteX598" fmla="*/ 318680 w 654460"/>
                  <a:gd name="connsiteY598" fmla="*/ 151696 h 649175"/>
                  <a:gd name="connsiteX599" fmla="*/ 319640 w 654460"/>
                  <a:gd name="connsiteY599" fmla="*/ 154439 h 649175"/>
                  <a:gd name="connsiteX600" fmla="*/ 320051 w 654460"/>
                  <a:gd name="connsiteY600" fmla="*/ 158828 h 649175"/>
                  <a:gd name="connsiteX601" fmla="*/ 318405 w 654460"/>
                  <a:gd name="connsiteY601" fmla="*/ 168292 h 649175"/>
                  <a:gd name="connsiteX602" fmla="*/ 313056 w 654460"/>
                  <a:gd name="connsiteY602" fmla="*/ 178305 h 649175"/>
                  <a:gd name="connsiteX603" fmla="*/ 306061 w 654460"/>
                  <a:gd name="connsiteY603" fmla="*/ 188592 h 649175"/>
                  <a:gd name="connsiteX604" fmla="*/ 297283 w 654460"/>
                  <a:gd name="connsiteY604" fmla="*/ 199839 h 649175"/>
                  <a:gd name="connsiteX605" fmla="*/ 284115 w 654460"/>
                  <a:gd name="connsiteY605" fmla="*/ 216024 h 649175"/>
                  <a:gd name="connsiteX606" fmla="*/ 265599 w 654460"/>
                  <a:gd name="connsiteY606" fmla="*/ 237146 h 649175"/>
                  <a:gd name="connsiteX607" fmla="*/ 252843 w 654460"/>
                  <a:gd name="connsiteY607" fmla="*/ 250726 h 649175"/>
                  <a:gd name="connsiteX608" fmla="*/ 236658 w 654460"/>
                  <a:gd name="connsiteY608" fmla="*/ 267871 h 649175"/>
                  <a:gd name="connsiteX609" fmla="*/ 221707 w 654460"/>
                  <a:gd name="connsiteY609" fmla="*/ 283370 h 649175"/>
                  <a:gd name="connsiteX610" fmla="*/ 204288 w 654460"/>
                  <a:gd name="connsiteY610" fmla="*/ 301475 h 649175"/>
                  <a:gd name="connsiteX611" fmla="*/ 191669 w 654460"/>
                  <a:gd name="connsiteY611" fmla="*/ 314231 h 649175"/>
                  <a:gd name="connsiteX612" fmla="*/ 171644 w 654460"/>
                  <a:gd name="connsiteY612" fmla="*/ 334393 h 649175"/>
                  <a:gd name="connsiteX613" fmla="*/ 160534 w 654460"/>
                  <a:gd name="connsiteY613" fmla="*/ 344817 h 649175"/>
                  <a:gd name="connsiteX614" fmla="*/ 145035 w 654460"/>
                  <a:gd name="connsiteY614" fmla="*/ 358670 h 649175"/>
                  <a:gd name="connsiteX615" fmla="*/ 135159 w 654460"/>
                  <a:gd name="connsiteY615" fmla="*/ 378010 h 649175"/>
                  <a:gd name="connsiteX616" fmla="*/ 135297 w 654460"/>
                  <a:gd name="connsiteY616" fmla="*/ 377599 h 649175"/>
                  <a:gd name="connsiteX617" fmla="*/ 127616 w 654460"/>
                  <a:gd name="connsiteY617" fmla="*/ 393646 h 649175"/>
                  <a:gd name="connsiteX618" fmla="*/ 123775 w 654460"/>
                  <a:gd name="connsiteY618" fmla="*/ 402973 h 649175"/>
                  <a:gd name="connsiteX619" fmla="*/ 120346 w 654460"/>
                  <a:gd name="connsiteY619" fmla="*/ 411889 h 649175"/>
                  <a:gd name="connsiteX620" fmla="*/ 119386 w 654460"/>
                  <a:gd name="connsiteY620" fmla="*/ 415866 h 649175"/>
                  <a:gd name="connsiteX621" fmla="*/ 119523 w 654460"/>
                  <a:gd name="connsiteY621" fmla="*/ 415180 h 649175"/>
                  <a:gd name="connsiteX622" fmla="*/ 118975 w 654460"/>
                  <a:gd name="connsiteY622" fmla="*/ 419021 h 649175"/>
                  <a:gd name="connsiteX623" fmla="*/ 118837 w 654460"/>
                  <a:gd name="connsiteY623" fmla="*/ 424233 h 649175"/>
                  <a:gd name="connsiteX624" fmla="*/ 118837 w 654460"/>
                  <a:gd name="connsiteY624" fmla="*/ 423821 h 649175"/>
                  <a:gd name="connsiteX625" fmla="*/ 118837 w 654460"/>
                  <a:gd name="connsiteY625" fmla="*/ 424370 h 649175"/>
                  <a:gd name="connsiteX626" fmla="*/ 118837 w 654460"/>
                  <a:gd name="connsiteY626" fmla="*/ 424507 h 649175"/>
                  <a:gd name="connsiteX627" fmla="*/ 118837 w 654460"/>
                  <a:gd name="connsiteY627" fmla="*/ 424370 h 649175"/>
                  <a:gd name="connsiteX628" fmla="*/ 119249 w 654460"/>
                  <a:gd name="connsiteY628" fmla="*/ 426839 h 649175"/>
                  <a:gd name="connsiteX629" fmla="*/ 119523 w 654460"/>
                  <a:gd name="connsiteY629" fmla="*/ 427799 h 649175"/>
                  <a:gd name="connsiteX630" fmla="*/ 119798 w 654460"/>
                  <a:gd name="connsiteY630" fmla="*/ 428211 h 649175"/>
                  <a:gd name="connsiteX631" fmla="*/ 120209 w 654460"/>
                  <a:gd name="connsiteY631" fmla="*/ 428759 h 649175"/>
                  <a:gd name="connsiteX632" fmla="*/ 121032 w 654460"/>
                  <a:gd name="connsiteY632" fmla="*/ 429445 h 649175"/>
                  <a:gd name="connsiteX633" fmla="*/ 122129 w 654460"/>
                  <a:gd name="connsiteY633" fmla="*/ 430268 h 649175"/>
                  <a:gd name="connsiteX634" fmla="*/ 123089 w 654460"/>
                  <a:gd name="connsiteY634" fmla="*/ 430817 h 649175"/>
                  <a:gd name="connsiteX635" fmla="*/ 126107 w 654460"/>
                  <a:gd name="connsiteY635" fmla="*/ 432188 h 649175"/>
                  <a:gd name="connsiteX636" fmla="*/ 125421 w 654460"/>
                  <a:gd name="connsiteY636" fmla="*/ 431914 h 649175"/>
                  <a:gd name="connsiteX637" fmla="*/ 127204 w 654460"/>
                  <a:gd name="connsiteY637" fmla="*/ 432463 h 649175"/>
                  <a:gd name="connsiteX638" fmla="*/ 126793 w 654460"/>
                  <a:gd name="connsiteY638" fmla="*/ 432325 h 649175"/>
                  <a:gd name="connsiteX639" fmla="*/ 129810 w 654460"/>
                  <a:gd name="connsiteY639" fmla="*/ 432737 h 649175"/>
                  <a:gd name="connsiteX640" fmla="*/ 129399 w 654460"/>
                  <a:gd name="connsiteY640" fmla="*/ 432737 h 649175"/>
                  <a:gd name="connsiteX641" fmla="*/ 131182 w 654460"/>
                  <a:gd name="connsiteY641" fmla="*/ 432737 h 649175"/>
                  <a:gd name="connsiteX642" fmla="*/ 135159 w 654460"/>
                  <a:gd name="connsiteY642" fmla="*/ 432188 h 649175"/>
                  <a:gd name="connsiteX643" fmla="*/ 134474 w 654460"/>
                  <a:gd name="connsiteY643" fmla="*/ 432325 h 649175"/>
                  <a:gd name="connsiteX644" fmla="*/ 140509 w 654460"/>
                  <a:gd name="connsiteY644" fmla="*/ 430542 h 649175"/>
                  <a:gd name="connsiteX645" fmla="*/ 150796 w 654460"/>
                  <a:gd name="connsiteY645" fmla="*/ 426153 h 649175"/>
                  <a:gd name="connsiteX646" fmla="*/ 150384 w 654460"/>
                  <a:gd name="connsiteY646" fmla="*/ 426428 h 649175"/>
                  <a:gd name="connsiteX647" fmla="*/ 160671 w 654460"/>
                  <a:gd name="connsiteY647" fmla="*/ 420255 h 649175"/>
                  <a:gd name="connsiteX648" fmla="*/ 160123 w 654460"/>
                  <a:gd name="connsiteY648" fmla="*/ 420667 h 649175"/>
                  <a:gd name="connsiteX649" fmla="*/ 171507 w 654460"/>
                  <a:gd name="connsiteY649" fmla="*/ 412437 h 649175"/>
                  <a:gd name="connsiteX650" fmla="*/ 174387 w 654460"/>
                  <a:gd name="connsiteY650" fmla="*/ 406676 h 649175"/>
                  <a:gd name="connsiteX651" fmla="*/ 176307 w 654460"/>
                  <a:gd name="connsiteY651" fmla="*/ 402973 h 649175"/>
                  <a:gd name="connsiteX652" fmla="*/ 182617 w 654460"/>
                  <a:gd name="connsiteY652" fmla="*/ 391315 h 649175"/>
                  <a:gd name="connsiteX653" fmla="*/ 197430 w 654460"/>
                  <a:gd name="connsiteY653" fmla="*/ 364019 h 649175"/>
                  <a:gd name="connsiteX654" fmla="*/ 203191 w 654460"/>
                  <a:gd name="connsiteY654" fmla="*/ 353596 h 649175"/>
                  <a:gd name="connsiteX655" fmla="*/ 218553 w 654460"/>
                  <a:gd name="connsiteY655" fmla="*/ 327535 h 649175"/>
                  <a:gd name="connsiteX656" fmla="*/ 229251 w 654460"/>
                  <a:gd name="connsiteY656" fmla="*/ 309430 h 649175"/>
                  <a:gd name="connsiteX657" fmla="*/ 236246 w 654460"/>
                  <a:gd name="connsiteY657" fmla="*/ 298732 h 649175"/>
                  <a:gd name="connsiteX658" fmla="*/ 243653 w 654460"/>
                  <a:gd name="connsiteY658" fmla="*/ 287622 h 649175"/>
                  <a:gd name="connsiteX659" fmla="*/ 262993 w 654460"/>
                  <a:gd name="connsiteY659" fmla="*/ 261561 h 649175"/>
                  <a:gd name="connsiteX660" fmla="*/ 280686 w 654460"/>
                  <a:gd name="connsiteY660" fmla="*/ 241262 h 649175"/>
                  <a:gd name="connsiteX661" fmla="*/ 302358 w 654460"/>
                  <a:gd name="connsiteY661" fmla="*/ 222059 h 649175"/>
                  <a:gd name="connsiteX662" fmla="*/ 323617 w 654460"/>
                  <a:gd name="connsiteY662" fmla="*/ 210126 h 649175"/>
                  <a:gd name="connsiteX663" fmla="*/ 333493 w 654460"/>
                  <a:gd name="connsiteY663" fmla="*/ 207657 h 649175"/>
                  <a:gd name="connsiteX664" fmla="*/ 341585 w 654460"/>
                  <a:gd name="connsiteY664" fmla="*/ 209029 h 649175"/>
                  <a:gd name="connsiteX665" fmla="*/ 347757 w 654460"/>
                  <a:gd name="connsiteY665" fmla="*/ 213143 h 649175"/>
                  <a:gd name="connsiteX666" fmla="*/ 350501 w 654460"/>
                  <a:gd name="connsiteY666" fmla="*/ 218219 h 649175"/>
                  <a:gd name="connsiteX667" fmla="*/ 350501 w 654460"/>
                  <a:gd name="connsiteY667" fmla="*/ 225900 h 649175"/>
                  <a:gd name="connsiteX668" fmla="*/ 346797 w 654460"/>
                  <a:gd name="connsiteY668" fmla="*/ 237558 h 649175"/>
                  <a:gd name="connsiteX669" fmla="*/ 340625 w 654460"/>
                  <a:gd name="connsiteY669" fmla="*/ 248257 h 649175"/>
                  <a:gd name="connsiteX670" fmla="*/ 333904 w 654460"/>
                  <a:gd name="connsiteY670" fmla="*/ 258269 h 649175"/>
                  <a:gd name="connsiteX671" fmla="*/ 326635 w 654460"/>
                  <a:gd name="connsiteY671" fmla="*/ 268145 h 649175"/>
                  <a:gd name="connsiteX672" fmla="*/ 318817 w 654460"/>
                  <a:gd name="connsiteY672" fmla="*/ 278569 h 649175"/>
                  <a:gd name="connsiteX673" fmla="*/ 314428 w 654460"/>
                  <a:gd name="connsiteY673" fmla="*/ 283918 h 649175"/>
                  <a:gd name="connsiteX674" fmla="*/ 298791 w 654460"/>
                  <a:gd name="connsiteY674" fmla="*/ 302984 h 649175"/>
                  <a:gd name="connsiteX675" fmla="*/ 294128 w 654460"/>
                  <a:gd name="connsiteY675" fmla="*/ 308196 h 649175"/>
                  <a:gd name="connsiteX676" fmla="*/ 283292 w 654460"/>
                  <a:gd name="connsiteY676" fmla="*/ 320129 h 649175"/>
                  <a:gd name="connsiteX677" fmla="*/ 271497 w 654460"/>
                  <a:gd name="connsiteY677" fmla="*/ 333158 h 649175"/>
                  <a:gd name="connsiteX678" fmla="*/ 251471 w 654460"/>
                  <a:gd name="connsiteY678" fmla="*/ 353596 h 649175"/>
                  <a:gd name="connsiteX679" fmla="*/ 240361 w 654460"/>
                  <a:gd name="connsiteY679" fmla="*/ 364706 h 649175"/>
                  <a:gd name="connsiteX680" fmla="*/ 196470 w 654460"/>
                  <a:gd name="connsiteY680" fmla="*/ 405579 h 649175"/>
                  <a:gd name="connsiteX681" fmla="*/ 186457 w 654460"/>
                  <a:gd name="connsiteY681" fmla="*/ 414220 h 649175"/>
                  <a:gd name="connsiteX682" fmla="*/ 180148 w 654460"/>
                  <a:gd name="connsiteY682" fmla="*/ 419158 h 649175"/>
                  <a:gd name="connsiteX683" fmla="*/ 170272 w 654460"/>
                  <a:gd name="connsiteY683" fmla="*/ 439183 h 649175"/>
                  <a:gd name="connsiteX684" fmla="*/ 165335 w 654460"/>
                  <a:gd name="connsiteY684" fmla="*/ 449196 h 649175"/>
                  <a:gd name="connsiteX685" fmla="*/ 149150 w 654460"/>
                  <a:gd name="connsiteY685" fmla="*/ 487327 h 649175"/>
                  <a:gd name="connsiteX686" fmla="*/ 149424 w 654460"/>
                  <a:gd name="connsiteY686" fmla="*/ 486641 h 649175"/>
                  <a:gd name="connsiteX687" fmla="*/ 146681 w 654460"/>
                  <a:gd name="connsiteY687" fmla="*/ 495830 h 649175"/>
                  <a:gd name="connsiteX688" fmla="*/ 145584 w 654460"/>
                  <a:gd name="connsiteY688" fmla="*/ 504334 h 649175"/>
                  <a:gd name="connsiteX689" fmla="*/ 145584 w 654460"/>
                  <a:gd name="connsiteY689" fmla="*/ 504197 h 649175"/>
                  <a:gd name="connsiteX690" fmla="*/ 145584 w 654460"/>
                  <a:gd name="connsiteY690" fmla="*/ 504608 h 649175"/>
                  <a:gd name="connsiteX691" fmla="*/ 145584 w 654460"/>
                  <a:gd name="connsiteY691" fmla="*/ 504883 h 649175"/>
                  <a:gd name="connsiteX692" fmla="*/ 145584 w 654460"/>
                  <a:gd name="connsiteY692" fmla="*/ 504746 h 649175"/>
                  <a:gd name="connsiteX693" fmla="*/ 145584 w 654460"/>
                  <a:gd name="connsiteY693" fmla="*/ 508175 h 649175"/>
                  <a:gd name="connsiteX694" fmla="*/ 145584 w 654460"/>
                  <a:gd name="connsiteY694" fmla="*/ 507901 h 649175"/>
                  <a:gd name="connsiteX695" fmla="*/ 146269 w 654460"/>
                  <a:gd name="connsiteY695" fmla="*/ 512015 h 649175"/>
                  <a:gd name="connsiteX696" fmla="*/ 146132 w 654460"/>
                  <a:gd name="connsiteY696" fmla="*/ 511330 h 649175"/>
                  <a:gd name="connsiteX697" fmla="*/ 146818 w 654460"/>
                  <a:gd name="connsiteY697" fmla="*/ 513250 h 649175"/>
                  <a:gd name="connsiteX698" fmla="*/ 146544 w 654460"/>
                  <a:gd name="connsiteY698" fmla="*/ 512564 h 649175"/>
                  <a:gd name="connsiteX699" fmla="*/ 147092 w 654460"/>
                  <a:gd name="connsiteY699" fmla="*/ 513661 h 649175"/>
                  <a:gd name="connsiteX700" fmla="*/ 147915 w 654460"/>
                  <a:gd name="connsiteY700" fmla="*/ 514895 h 649175"/>
                  <a:gd name="connsiteX701" fmla="*/ 148875 w 654460"/>
                  <a:gd name="connsiteY701" fmla="*/ 516130 h 649175"/>
                  <a:gd name="connsiteX702" fmla="*/ 149973 w 654460"/>
                  <a:gd name="connsiteY702" fmla="*/ 517227 h 649175"/>
                  <a:gd name="connsiteX703" fmla="*/ 152304 w 654460"/>
                  <a:gd name="connsiteY703" fmla="*/ 519011 h 649175"/>
                  <a:gd name="connsiteX704" fmla="*/ 153265 w 654460"/>
                  <a:gd name="connsiteY704" fmla="*/ 519422 h 649175"/>
                  <a:gd name="connsiteX705" fmla="*/ 154362 w 654460"/>
                  <a:gd name="connsiteY705" fmla="*/ 519696 h 649175"/>
                  <a:gd name="connsiteX706" fmla="*/ 155871 w 654460"/>
                  <a:gd name="connsiteY706" fmla="*/ 519971 h 649175"/>
                  <a:gd name="connsiteX707" fmla="*/ 155322 w 654460"/>
                  <a:gd name="connsiteY707" fmla="*/ 519971 h 649175"/>
                  <a:gd name="connsiteX708" fmla="*/ 159025 w 654460"/>
                  <a:gd name="connsiteY708" fmla="*/ 520108 h 649175"/>
                  <a:gd name="connsiteX709" fmla="*/ 158888 w 654460"/>
                  <a:gd name="connsiteY709" fmla="*/ 520108 h 649175"/>
                  <a:gd name="connsiteX710" fmla="*/ 159300 w 654460"/>
                  <a:gd name="connsiteY710" fmla="*/ 520108 h 649175"/>
                  <a:gd name="connsiteX711" fmla="*/ 159574 w 654460"/>
                  <a:gd name="connsiteY711" fmla="*/ 520108 h 649175"/>
                  <a:gd name="connsiteX712" fmla="*/ 159437 w 654460"/>
                  <a:gd name="connsiteY712" fmla="*/ 520108 h 649175"/>
                  <a:gd name="connsiteX713" fmla="*/ 163277 w 654460"/>
                  <a:gd name="connsiteY713" fmla="*/ 519559 h 649175"/>
                  <a:gd name="connsiteX714" fmla="*/ 162591 w 654460"/>
                  <a:gd name="connsiteY714" fmla="*/ 519696 h 649175"/>
                  <a:gd name="connsiteX715" fmla="*/ 168627 w 654460"/>
                  <a:gd name="connsiteY715" fmla="*/ 518188 h 649175"/>
                  <a:gd name="connsiteX716" fmla="*/ 174250 w 654460"/>
                  <a:gd name="connsiteY716" fmla="*/ 515719 h 649175"/>
                  <a:gd name="connsiteX717" fmla="*/ 187966 w 654460"/>
                  <a:gd name="connsiteY717" fmla="*/ 507352 h 649175"/>
                  <a:gd name="connsiteX718" fmla="*/ 187692 w 654460"/>
                  <a:gd name="connsiteY718" fmla="*/ 507489 h 649175"/>
                  <a:gd name="connsiteX719" fmla="*/ 206620 w 654460"/>
                  <a:gd name="connsiteY719" fmla="*/ 492539 h 649175"/>
                  <a:gd name="connsiteX720" fmla="*/ 206483 w 654460"/>
                  <a:gd name="connsiteY720" fmla="*/ 492676 h 649175"/>
                  <a:gd name="connsiteX721" fmla="*/ 223491 w 654460"/>
                  <a:gd name="connsiteY721" fmla="*/ 477176 h 649175"/>
                  <a:gd name="connsiteX722" fmla="*/ 242007 w 654460"/>
                  <a:gd name="connsiteY722" fmla="*/ 458797 h 649175"/>
                  <a:gd name="connsiteX723" fmla="*/ 242144 w 654460"/>
                  <a:gd name="connsiteY723" fmla="*/ 458660 h 649175"/>
                  <a:gd name="connsiteX724" fmla="*/ 242830 w 654460"/>
                  <a:gd name="connsiteY724" fmla="*/ 457151 h 649175"/>
                  <a:gd name="connsiteX725" fmla="*/ 255312 w 654460"/>
                  <a:gd name="connsiteY725" fmla="*/ 429719 h 649175"/>
                  <a:gd name="connsiteX726" fmla="*/ 261210 w 654460"/>
                  <a:gd name="connsiteY726" fmla="*/ 417924 h 649175"/>
                  <a:gd name="connsiteX727" fmla="*/ 280549 w 654460"/>
                  <a:gd name="connsiteY727" fmla="*/ 380342 h 649175"/>
                  <a:gd name="connsiteX728" fmla="*/ 284938 w 654460"/>
                  <a:gd name="connsiteY728" fmla="*/ 372935 h 649175"/>
                  <a:gd name="connsiteX729" fmla="*/ 297694 w 654460"/>
                  <a:gd name="connsiteY729" fmla="*/ 351538 h 649175"/>
                  <a:gd name="connsiteX730" fmla="*/ 307021 w 654460"/>
                  <a:gd name="connsiteY730" fmla="*/ 335902 h 649175"/>
                  <a:gd name="connsiteX731" fmla="*/ 314565 w 654460"/>
                  <a:gd name="connsiteY731" fmla="*/ 324106 h 649175"/>
                  <a:gd name="connsiteX732" fmla="*/ 328006 w 654460"/>
                  <a:gd name="connsiteY732" fmla="*/ 304218 h 649175"/>
                  <a:gd name="connsiteX733" fmla="*/ 341311 w 654460"/>
                  <a:gd name="connsiteY733" fmla="*/ 285839 h 649175"/>
                  <a:gd name="connsiteX734" fmla="*/ 355987 w 654460"/>
                  <a:gd name="connsiteY734" fmla="*/ 268145 h 649175"/>
                  <a:gd name="connsiteX735" fmla="*/ 363257 w 654460"/>
                  <a:gd name="connsiteY735" fmla="*/ 260464 h 649175"/>
                  <a:gd name="connsiteX736" fmla="*/ 369017 w 654460"/>
                  <a:gd name="connsiteY736" fmla="*/ 255800 h 649175"/>
                  <a:gd name="connsiteX737" fmla="*/ 371349 w 654460"/>
                  <a:gd name="connsiteY737" fmla="*/ 254566 h 649175"/>
                  <a:gd name="connsiteX738" fmla="*/ 375738 w 654460"/>
                  <a:gd name="connsiteY738" fmla="*/ 253057 h 649175"/>
                  <a:gd name="connsiteX739" fmla="*/ 384105 w 654460"/>
                  <a:gd name="connsiteY739" fmla="*/ 253057 h 649175"/>
                  <a:gd name="connsiteX740" fmla="*/ 389180 w 654460"/>
                  <a:gd name="connsiteY740" fmla="*/ 257446 h 649175"/>
                  <a:gd name="connsiteX741" fmla="*/ 389591 w 654460"/>
                  <a:gd name="connsiteY741" fmla="*/ 259915 h 649175"/>
                  <a:gd name="connsiteX742" fmla="*/ 389454 w 654460"/>
                  <a:gd name="connsiteY742" fmla="*/ 259229 h 649175"/>
                  <a:gd name="connsiteX743" fmla="*/ 390551 w 654460"/>
                  <a:gd name="connsiteY743" fmla="*/ 268694 h 649175"/>
                  <a:gd name="connsiteX744" fmla="*/ 389591 w 654460"/>
                  <a:gd name="connsiteY744" fmla="*/ 273631 h 649175"/>
                  <a:gd name="connsiteX745" fmla="*/ 387945 w 654460"/>
                  <a:gd name="connsiteY745" fmla="*/ 278432 h 649175"/>
                  <a:gd name="connsiteX746" fmla="*/ 385202 w 654460"/>
                  <a:gd name="connsiteY746" fmla="*/ 284467 h 649175"/>
                  <a:gd name="connsiteX747" fmla="*/ 382733 w 654460"/>
                  <a:gd name="connsiteY747" fmla="*/ 289542 h 649175"/>
                  <a:gd name="connsiteX748" fmla="*/ 375464 w 654460"/>
                  <a:gd name="connsiteY748" fmla="*/ 302709 h 649175"/>
                  <a:gd name="connsiteX749" fmla="*/ 362434 w 654460"/>
                  <a:gd name="connsiteY749" fmla="*/ 323969 h 649175"/>
                  <a:gd name="connsiteX750" fmla="*/ 359690 w 654460"/>
                  <a:gd name="connsiteY750" fmla="*/ 328221 h 649175"/>
                  <a:gd name="connsiteX751" fmla="*/ 351049 w 654460"/>
                  <a:gd name="connsiteY751" fmla="*/ 340977 h 649175"/>
                  <a:gd name="connsiteX752" fmla="*/ 341037 w 654460"/>
                  <a:gd name="connsiteY752" fmla="*/ 355790 h 649175"/>
                  <a:gd name="connsiteX753" fmla="*/ 324029 w 654460"/>
                  <a:gd name="connsiteY753" fmla="*/ 378970 h 649175"/>
                  <a:gd name="connsiteX754" fmla="*/ 314976 w 654460"/>
                  <a:gd name="connsiteY754" fmla="*/ 391040 h 649175"/>
                  <a:gd name="connsiteX755" fmla="*/ 295774 w 654460"/>
                  <a:gd name="connsiteY755" fmla="*/ 414632 h 649175"/>
                  <a:gd name="connsiteX756" fmla="*/ 286447 w 654460"/>
                  <a:gd name="connsiteY756" fmla="*/ 425741 h 649175"/>
                  <a:gd name="connsiteX757" fmla="*/ 266833 w 654460"/>
                  <a:gd name="connsiteY757" fmla="*/ 447276 h 649175"/>
                  <a:gd name="connsiteX758" fmla="*/ 258603 w 654460"/>
                  <a:gd name="connsiteY758" fmla="*/ 456328 h 649175"/>
                  <a:gd name="connsiteX759" fmla="*/ 250648 w 654460"/>
                  <a:gd name="connsiteY759" fmla="*/ 464695 h 649175"/>
                  <a:gd name="connsiteX760" fmla="*/ 246396 w 654460"/>
                  <a:gd name="connsiteY760" fmla="*/ 474434 h 649175"/>
                  <a:gd name="connsiteX761" fmla="*/ 235012 w 654460"/>
                  <a:gd name="connsiteY761" fmla="*/ 501591 h 649175"/>
                  <a:gd name="connsiteX762" fmla="*/ 229937 w 654460"/>
                  <a:gd name="connsiteY762" fmla="*/ 514759 h 649175"/>
                  <a:gd name="connsiteX763" fmla="*/ 223628 w 654460"/>
                  <a:gd name="connsiteY763" fmla="*/ 531492 h 649175"/>
                  <a:gd name="connsiteX764" fmla="*/ 223628 w 654460"/>
                  <a:gd name="connsiteY764" fmla="*/ 531492 h 649175"/>
                  <a:gd name="connsiteX765" fmla="*/ 221707 w 654460"/>
                  <a:gd name="connsiteY765" fmla="*/ 537664 h 649175"/>
                  <a:gd name="connsiteX766" fmla="*/ 220199 w 654460"/>
                  <a:gd name="connsiteY766" fmla="*/ 546168 h 649175"/>
                  <a:gd name="connsiteX767" fmla="*/ 220199 w 654460"/>
                  <a:gd name="connsiteY767" fmla="*/ 547951 h 649175"/>
                  <a:gd name="connsiteX768" fmla="*/ 220336 w 654460"/>
                  <a:gd name="connsiteY768" fmla="*/ 548911 h 649175"/>
                  <a:gd name="connsiteX769" fmla="*/ 220473 w 654460"/>
                  <a:gd name="connsiteY769" fmla="*/ 549597 h 649175"/>
                  <a:gd name="connsiteX770" fmla="*/ 220747 w 654460"/>
                  <a:gd name="connsiteY770" fmla="*/ 550146 h 649175"/>
                  <a:gd name="connsiteX771" fmla="*/ 221570 w 654460"/>
                  <a:gd name="connsiteY771" fmla="*/ 550969 h 649175"/>
                  <a:gd name="connsiteX772" fmla="*/ 222393 w 654460"/>
                  <a:gd name="connsiteY772" fmla="*/ 551655 h 649175"/>
                  <a:gd name="connsiteX773" fmla="*/ 223216 w 654460"/>
                  <a:gd name="connsiteY773" fmla="*/ 552203 h 649175"/>
                  <a:gd name="connsiteX774" fmla="*/ 223628 w 654460"/>
                  <a:gd name="connsiteY774" fmla="*/ 552340 h 649175"/>
                  <a:gd name="connsiteX775" fmla="*/ 224176 w 654460"/>
                  <a:gd name="connsiteY775" fmla="*/ 552340 h 649175"/>
                  <a:gd name="connsiteX776" fmla="*/ 225411 w 654460"/>
                  <a:gd name="connsiteY776" fmla="*/ 552203 h 649175"/>
                  <a:gd name="connsiteX777" fmla="*/ 226782 w 654460"/>
                  <a:gd name="connsiteY777" fmla="*/ 551792 h 649175"/>
                  <a:gd name="connsiteX778" fmla="*/ 230074 w 654460"/>
                  <a:gd name="connsiteY778" fmla="*/ 550420 h 649175"/>
                  <a:gd name="connsiteX779" fmla="*/ 229526 w 654460"/>
                  <a:gd name="connsiteY779" fmla="*/ 550694 h 649175"/>
                  <a:gd name="connsiteX780" fmla="*/ 240498 w 654460"/>
                  <a:gd name="connsiteY780" fmla="*/ 544385 h 649175"/>
                  <a:gd name="connsiteX781" fmla="*/ 255586 w 654460"/>
                  <a:gd name="connsiteY781" fmla="*/ 532452 h 649175"/>
                  <a:gd name="connsiteX782" fmla="*/ 271359 w 654460"/>
                  <a:gd name="connsiteY782" fmla="*/ 517502 h 649175"/>
                  <a:gd name="connsiteX783" fmla="*/ 286584 w 654460"/>
                  <a:gd name="connsiteY783" fmla="*/ 500905 h 649175"/>
                  <a:gd name="connsiteX784" fmla="*/ 286447 w 654460"/>
                  <a:gd name="connsiteY784" fmla="*/ 501179 h 649175"/>
                  <a:gd name="connsiteX785" fmla="*/ 287544 w 654460"/>
                  <a:gd name="connsiteY785" fmla="*/ 499945 h 649175"/>
                  <a:gd name="connsiteX786" fmla="*/ 289739 w 654460"/>
                  <a:gd name="connsiteY786" fmla="*/ 494596 h 649175"/>
                  <a:gd name="connsiteX787" fmla="*/ 295088 w 654460"/>
                  <a:gd name="connsiteY787" fmla="*/ 482526 h 649175"/>
                  <a:gd name="connsiteX788" fmla="*/ 308255 w 654460"/>
                  <a:gd name="connsiteY788" fmla="*/ 453585 h 649175"/>
                  <a:gd name="connsiteX789" fmla="*/ 314976 w 654460"/>
                  <a:gd name="connsiteY789" fmla="*/ 438498 h 649175"/>
                  <a:gd name="connsiteX790" fmla="*/ 337470 w 654460"/>
                  <a:gd name="connsiteY790" fmla="*/ 392000 h 649175"/>
                  <a:gd name="connsiteX791" fmla="*/ 354204 w 654460"/>
                  <a:gd name="connsiteY791" fmla="*/ 359219 h 649175"/>
                  <a:gd name="connsiteX792" fmla="*/ 369017 w 654460"/>
                  <a:gd name="connsiteY792" fmla="*/ 333707 h 649175"/>
                  <a:gd name="connsiteX793" fmla="*/ 375738 w 654460"/>
                  <a:gd name="connsiteY793" fmla="*/ 323420 h 649175"/>
                  <a:gd name="connsiteX794" fmla="*/ 385476 w 654460"/>
                  <a:gd name="connsiteY794" fmla="*/ 311350 h 649175"/>
                  <a:gd name="connsiteX795" fmla="*/ 392197 w 654460"/>
                  <a:gd name="connsiteY795" fmla="*/ 304355 h 649175"/>
                  <a:gd name="connsiteX796" fmla="*/ 395901 w 654460"/>
                  <a:gd name="connsiteY796" fmla="*/ 301612 h 649175"/>
                  <a:gd name="connsiteX797" fmla="*/ 399878 w 654460"/>
                  <a:gd name="connsiteY797" fmla="*/ 299555 h 649175"/>
                  <a:gd name="connsiteX798" fmla="*/ 402759 w 654460"/>
                  <a:gd name="connsiteY798" fmla="*/ 298732 h 649175"/>
                  <a:gd name="connsiteX799" fmla="*/ 407148 w 654460"/>
                  <a:gd name="connsiteY799" fmla="*/ 298183 h 649175"/>
                  <a:gd name="connsiteX800" fmla="*/ 410302 w 654460"/>
                  <a:gd name="connsiteY800" fmla="*/ 298457 h 649175"/>
                  <a:gd name="connsiteX801" fmla="*/ 412497 w 654460"/>
                  <a:gd name="connsiteY801" fmla="*/ 299006 h 649175"/>
                  <a:gd name="connsiteX802" fmla="*/ 414280 w 654460"/>
                  <a:gd name="connsiteY802" fmla="*/ 299966 h 649175"/>
                  <a:gd name="connsiteX803" fmla="*/ 415789 w 654460"/>
                  <a:gd name="connsiteY803" fmla="*/ 301338 h 649175"/>
                  <a:gd name="connsiteX804" fmla="*/ 417160 w 654460"/>
                  <a:gd name="connsiteY804" fmla="*/ 303395 h 649175"/>
                  <a:gd name="connsiteX805" fmla="*/ 418806 w 654460"/>
                  <a:gd name="connsiteY805" fmla="*/ 309979 h 649175"/>
                  <a:gd name="connsiteX806" fmla="*/ 418395 w 654460"/>
                  <a:gd name="connsiteY806" fmla="*/ 318757 h 649175"/>
                  <a:gd name="connsiteX807" fmla="*/ 413457 w 654460"/>
                  <a:gd name="connsiteY807" fmla="*/ 332747 h 649175"/>
                  <a:gd name="connsiteX808" fmla="*/ 407971 w 654460"/>
                  <a:gd name="connsiteY808" fmla="*/ 343994 h 649175"/>
                  <a:gd name="connsiteX809" fmla="*/ 403307 w 654460"/>
                  <a:gd name="connsiteY809" fmla="*/ 352635 h 649175"/>
                  <a:gd name="connsiteX810" fmla="*/ 396861 w 654460"/>
                  <a:gd name="connsiteY810" fmla="*/ 363745 h 649175"/>
                  <a:gd name="connsiteX811" fmla="*/ 386985 w 654460"/>
                  <a:gd name="connsiteY811" fmla="*/ 380205 h 649175"/>
                  <a:gd name="connsiteX812" fmla="*/ 371486 w 654460"/>
                  <a:gd name="connsiteY812" fmla="*/ 404208 h 649175"/>
                  <a:gd name="connsiteX813" fmla="*/ 362022 w 654460"/>
                  <a:gd name="connsiteY813" fmla="*/ 417924 h 649175"/>
                  <a:gd name="connsiteX814" fmla="*/ 346935 w 654460"/>
                  <a:gd name="connsiteY814" fmla="*/ 439595 h 649175"/>
                  <a:gd name="connsiteX815" fmla="*/ 335550 w 654460"/>
                  <a:gd name="connsiteY815" fmla="*/ 455094 h 649175"/>
                  <a:gd name="connsiteX816" fmla="*/ 320600 w 654460"/>
                  <a:gd name="connsiteY816" fmla="*/ 475531 h 649175"/>
                  <a:gd name="connsiteX817" fmla="*/ 314153 w 654460"/>
                  <a:gd name="connsiteY817" fmla="*/ 483898 h 649175"/>
                  <a:gd name="connsiteX818" fmla="*/ 304552 w 654460"/>
                  <a:gd name="connsiteY818" fmla="*/ 495968 h 649175"/>
                  <a:gd name="connsiteX819" fmla="*/ 296460 w 654460"/>
                  <a:gd name="connsiteY819" fmla="*/ 505569 h 649175"/>
                  <a:gd name="connsiteX820" fmla="*/ 295088 w 654460"/>
                  <a:gd name="connsiteY820" fmla="*/ 509135 h 649175"/>
                  <a:gd name="connsiteX821" fmla="*/ 283292 w 654460"/>
                  <a:gd name="connsiteY821" fmla="*/ 538076 h 649175"/>
                  <a:gd name="connsiteX822" fmla="*/ 278355 w 654460"/>
                  <a:gd name="connsiteY822" fmla="*/ 550832 h 649175"/>
                  <a:gd name="connsiteX823" fmla="*/ 266696 w 654460"/>
                  <a:gd name="connsiteY823" fmla="*/ 583339 h 649175"/>
                  <a:gd name="connsiteX824" fmla="*/ 266696 w 654460"/>
                  <a:gd name="connsiteY824" fmla="*/ 583339 h 649175"/>
                  <a:gd name="connsiteX825" fmla="*/ 261210 w 654460"/>
                  <a:gd name="connsiteY825" fmla="*/ 599798 h 649175"/>
                  <a:gd name="connsiteX826" fmla="*/ 257232 w 654460"/>
                  <a:gd name="connsiteY826" fmla="*/ 615845 h 649175"/>
                  <a:gd name="connsiteX827" fmla="*/ 256135 w 654460"/>
                  <a:gd name="connsiteY827" fmla="*/ 622429 h 649175"/>
                  <a:gd name="connsiteX828" fmla="*/ 256135 w 654460"/>
                  <a:gd name="connsiteY828" fmla="*/ 622018 h 649175"/>
                  <a:gd name="connsiteX829" fmla="*/ 256135 w 654460"/>
                  <a:gd name="connsiteY829" fmla="*/ 622703 h 649175"/>
                  <a:gd name="connsiteX830" fmla="*/ 256135 w 654460"/>
                  <a:gd name="connsiteY830" fmla="*/ 622841 h 649175"/>
                  <a:gd name="connsiteX831" fmla="*/ 256135 w 654460"/>
                  <a:gd name="connsiteY831" fmla="*/ 622841 h 649175"/>
                  <a:gd name="connsiteX832" fmla="*/ 256135 w 654460"/>
                  <a:gd name="connsiteY832" fmla="*/ 626270 h 649175"/>
                  <a:gd name="connsiteX833" fmla="*/ 256683 w 654460"/>
                  <a:gd name="connsiteY833" fmla="*/ 629836 h 649175"/>
                  <a:gd name="connsiteX834" fmla="*/ 256546 w 654460"/>
                  <a:gd name="connsiteY834" fmla="*/ 629150 h 649175"/>
                  <a:gd name="connsiteX835" fmla="*/ 257643 w 654460"/>
                  <a:gd name="connsiteY835" fmla="*/ 632853 h 649175"/>
                  <a:gd name="connsiteX836" fmla="*/ 257643 w 654460"/>
                  <a:gd name="connsiteY836" fmla="*/ 632716 h 649175"/>
                  <a:gd name="connsiteX837" fmla="*/ 259015 w 654460"/>
                  <a:gd name="connsiteY837" fmla="*/ 635734 h 649175"/>
                  <a:gd name="connsiteX838" fmla="*/ 258741 w 654460"/>
                  <a:gd name="connsiteY838" fmla="*/ 635048 h 649175"/>
                  <a:gd name="connsiteX839" fmla="*/ 259426 w 654460"/>
                  <a:gd name="connsiteY839" fmla="*/ 636145 h 649175"/>
                  <a:gd name="connsiteX840" fmla="*/ 260112 w 654460"/>
                  <a:gd name="connsiteY840" fmla="*/ 636968 h 649175"/>
                  <a:gd name="connsiteX841" fmla="*/ 260524 w 654460"/>
                  <a:gd name="connsiteY841" fmla="*/ 637242 h 649175"/>
                  <a:gd name="connsiteX842" fmla="*/ 261347 w 654460"/>
                  <a:gd name="connsiteY842" fmla="*/ 637654 h 649175"/>
                  <a:gd name="connsiteX843" fmla="*/ 262170 w 654460"/>
                  <a:gd name="connsiteY843" fmla="*/ 637928 h 649175"/>
                  <a:gd name="connsiteX844" fmla="*/ 263267 w 654460"/>
                  <a:gd name="connsiteY844" fmla="*/ 638203 h 649175"/>
                  <a:gd name="connsiteX845" fmla="*/ 265050 w 654460"/>
                  <a:gd name="connsiteY845" fmla="*/ 638339 h 649175"/>
                  <a:gd name="connsiteX846" fmla="*/ 267930 w 654460"/>
                  <a:gd name="connsiteY846" fmla="*/ 638339 h 649175"/>
                  <a:gd name="connsiteX847" fmla="*/ 267656 w 654460"/>
                  <a:gd name="connsiteY847" fmla="*/ 638339 h 649175"/>
                  <a:gd name="connsiteX848" fmla="*/ 268068 w 654460"/>
                  <a:gd name="connsiteY848" fmla="*/ 638339 h 649175"/>
                  <a:gd name="connsiteX849" fmla="*/ 268342 w 654460"/>
                  <a:gd name="connsiteY849" fmla="*/ 638339 h 649175"/>
                  <a:gd name="connsiteX850" fmla="*/ 268205 w 654460"/>
                  <a:gd name="connsiteY850" fmla="*/ 638339 h 649175"/>
                  <a:gd name="connsiteX851" fmla="*/ 271222 w 654460"/>
                  <a:gd name="connsiteY851" fmla="*/ 637928 h 649175"/>
                  <a:gd name="connsiteX852" fmla="*/ 274651 w 654460"/>
                  <a:gd name="connsiteY852" fmla="*/ 636831 h 649175"/>
                  <a:gd name="connsiteX853" fmla="*/ 274651 w 654460"/>
                  <a:gd name="connsiteY853" fmla="*/ 636831 h 649175"/>
                  <a:gd name="connsiteX854" fmla="*/ 277532 w 654460"/>
                  <a:gd name="connsiteY854" fmla="*/ 635459 h 649175"/>
                  <a:gd name="connsiteX855" fmla="*/ 277394 w 654460"/>
                  <a:gd name="connsiteY855" fmla="*/ 635597 h 649175"/>
                  <a:gd name="connsiteX856" fmla="*/ 277532 w 654460"/>
                  <a:gd name="connsiteY856" fmla="*/ 635459 h 649175"/>
                  <a:gd name="connsiteX857" fmla="*/ 277943 w 654460"/>
                  <a:gd name="connsiteY857" fmla="*/ 635322 h 649175"/>
                  <a:gd name="connsiteX858" fmla="*/ 277532 w 654460"/>
                  <a:gd name="connsiteY858" fmla="*/ 635459 h 649175"/>
                  <a:gd name="connsiteX859" fmla="*/ 282881 w 654460"/>
                  <a:gd name="connsiteY859" fmla="*/ 632168 h 649175"/>
                  <a:gd name="connsiteX860" fmla="*/ 292756 w 654460"/>
                  <a:gd name="connsiteY860" fmla="*/ 624623 h 649175"/>
                  <a:gd name="connsiteX861" fmla="*/ 292619 w 654460"/>
                  <a:gd name="connsiteY861" fmla="*/ 624761 h 649175"/>
                  <a:gd name="connsiteX862" fmla="*/ 306061 w 654460"/>
                  <a:gd name="connsiteY862" fmla="*/ 611319 h 649175"/>
                  <a:gd name="connsiteX863" fmla="*/ 306198 w 654460"/>
                  <a:gd name="connsiteY863" fmla="*/ 611182 h 649175"/>
                  <a:gd name="connsiteX864" fmla="*/ 306198 w 654460"/>
                  <a:gd name="connsiteY864" fmla="*/ 611182 h 649175"/>
                  <a:gd name="connsiteX865" fmla="*/ 306335 w 654460"/>
                  <a:gd name="connsiteY865" fmla="*/ 611045 h 649175"/>
                  <a:gd name="connsiteX866" fmla="*/ 306198 w 654460"/>
                  <a:gd name="connsiteY866" fmla="*/ 611182 h 649175"/>
                  <a:gd name="connsiteX867" fmla="*/ 321971 w 654460"/>
                  <a:gd name="connsiteY867" fmla="*/ 592528 h 649175"/>
                  <a:gd name="connsiteX868" fmla="*/ 337333 w 654460"/>
                  <a:gd name="connsiteY868" fmla="*/ 571954 h 649175"/>
                  <a:gd name="connsiteX869" fmla="*/ 348032 w 654460"/>
                  <a:gd name="connsiteY869" fmla="*/ 556867 h 649175"/>
                  <a:gd name="connsiteX870" fmla="*/ 371760 w 654460"/>
                  <a:gd name="connsiteY870" fmla="*/ 522988 h 649175"/>
                  <a:gd name="connsiteX871" fmla="*/ 371760 w 654460"/>
                  <a:gd name="connsiteY871" fmla="*/ 523125 h 649175"/>
                  <a:gd name="connsiteX872" fmla="*/ 399330 w 654460"/>
                  <a:gd name="connsiteY872" fmla="*/ 480605 h 649175"/>
                  <a:gd name="connsiteX873" fmla="*/ 408794 w 654460"/>
                  <a:gd name="connsiteY873" fmla="*/ 459346 h 649175"/>
                  <a:gd name="connsiteX874" fmla="*/ 427036 w 654460"/>
                  <a:gd name="connsiteY874" fmla="*/ 419570 h 649175"/>
                  <a:gd name="connsiteX875" fmla="*/ 449256 w 654460"/>
                  <a:gd name="connsiteY875" fmla="*/ 371152 h 649175"/>
                  <a:gd name="connsiteX876" fmla="*/ 459406 w 654460"/>
                  <a:gd name="connsiteY876" fmla="*/ 348658 h 649175"/>
                  <a:gd name="connsiteX877" fmla="*/ 464892 w 654460"/>
                  <a:gd name="connsiteY877" fmla="*/ 336313 h 649175"/>
                  <a:gd name="connsiteX878" fmla="*/ 468047 w 654460"/>
                  <a:gd name="connsiteY878" fmla="*/ 328770 h 649175"/>
                  <a:gd name="connsiteX879" fmla="*/ 470790 w 654460"/>
                  <a:gd name="connsiteY879" fmla="*/ 324380 h 649175"/>
                  <a:gd name="connsiteX880" fmla="*/ 477237 w 654460"/>
                  <a:gd name="connsiteY880" fmla="*/ 320129 h 649175"/>
                  <a:gd name="connsiteX881" fmla="*/ 483820 w 654460"/>
                  <a:gd name="connsiteY881" fmla="*/ 325889 h 649175"/>
                  <a:gd name="connsiteX882" fmla="*/ 482311 w 654460"/>
                  <a:gd name="connsiteY882" fmla="*/ 333845 h 649175"/>
                  <a:gd name="connsiteX883" fmla="*/ 479431 w 654460"/>
                  <a:gd name="connsiteY883" fmla="*/ 343583 h 649175"/>
                  <a:gd name="connsiteX884" fmla="*/ 474493 w 654460"/>
                  <a:gd name="connsiteY884" fmla="*/ 356613 h 649175"/>
                  <a:gd name="connsiteX885" fmla="*/ 466127 w 654460"/>
                  <a:gd name="connsiteY885" fmla="*/ 376501 h 649175"/>
                  <a:gd name="connsiteX886" fmla="*/ 459817 w 654460"/>
                  <a:gd name="connsiteY886" fmla="*/ 390492 h 649175"/>
                  <a:gd name="connsiteX887" fmla="*/ 454879 w 654460"/>
                  <a:gd name="connsiteY887" fmla="*/ 401602 h 649175"/>
                  <a:gd name="connsiteX888" fmla="*/ 452959 w 654460"/>
                  <a:gd name="connsiteY888" fmla="*/ 405716 h 649175"/>
                  <a:gd name="connsiteX889" fmla="*/ 453096 w 654460"/>
                  <a:gd name="connsiteY889" fmla="*/ 405442 h 649175"/>
                  <a:gd name="connsiteX890" fmla="*/ 434717 w 654460"/>
                  <a:gd name="connsiteY890" fmla="*/ 441927 h 649175"/>
                  <a:gd name="connsiteX891" fmla="*/ 434991 w 654460"/>
                  <a:gd name="connsiteY891" fmla="*/ 441241 h 649175"/>
                  <a:gd name="connsiteX892" fmla="*/ 432797 w 654460"/>
                  <a:gd name="connsiteY892" fmla="*/ 445218 h 649175"/>
                  <a:gd name="connsiteX893" fmla="*/ 425802 w 654460"/>
                  <a:gd name="connsiteY893" fmla="*/ 457289 h 649175"/>
                  <a:gd name="connsiteX894" fmla="*/ 411400 w 654460"/>
                  <a:gd name="connsiteY894" fmla="*/ 482114 h 649175"/>
                  <a:gd name="connsiteX895" fmla="*/ 407559 w 654460"/>
                  <a:gd name="connsiteY895" fmla="*/ 488424 h 649175"/>
                  <a:gd name="connsiteX896" fmla="*/ 401387 w 654460"/>
                  <a:gd name="connsiteY896" fmla="*/ 502688 h 649175"/>
                  <a:gd name="connsiteX897" fmla="*/ 395763 w 654460"/>
                  <a:gd name="connsiteY897" fmla="*/ 516816 h 649175"/>
                  <a:gd name="connsiteX898" fmla="*/ 386711 w 654460"/>
                  <a:gd name="connsiteY898" fmla="*/ 539585 h 649175"/>
                  <a:gd name="connsiteX899" fmla="*/ 382185 w 654460"/>
                  <a:gd name="connsiteY899" fmla="*/ 551929 h 649175"/>
                  <a:gd name="connsiteX900" fmla="*/ 375052 w 654460"/>
                  <a:gd name="connsiteY900" fmla="*/ 571680 h 649175"/>
                  <a:gd name="connsiteX901" fmla="*/ 375327 w 654460"/>
                  <a:gd name="connsiteY901" fmla="*/ 570994 h 649175"/>
                  <a:gd name="connsiteX902" fmla="*/ 369566 w 654460"/>
                  <a:gd name="connsiteY902" fmla="*/ 588139 h 649175"/>
                  <a:gd name="connsiteX903" fmla="*/ 365040 w 654460"/>
                  <a:gd name="connsiteY903" fmla="*/ 604461 h 649175"/>
                  <a:gd name="connsiteX904" fmla="*/ 364354 w 654460"/>
                  <a:gd name="connsiteY904" fmla="*/ 610359 h 649175"/>
                  <a:gd name="connsiteX905" fmla="*/ 364217 w 654460"/>
                  <a:gd name="connsiteY905" fmla="*/ 615297 h 649175"/>
                  <a:gd name="connsiteX906" fmla="*/ 364354 w 654460"/>
                  <a:gd name="connsiteY906" fmla="*/ 616257 h 649175"/>
                  <a:gd name="connsiteX907" fmla="*/ 364491 w 654460"/>
                  <a:gd name="connsiteY907" fmla="*/ 616806 h 649175"/>
                  <a:gd name="connsiteX908" fmla="*/ 364628 w 654460"/>
                  <a:gd name="connsiteY908" fmla="*/ 616943 h 649175"/>
                  <a:gd name="connsiteX909" fmla="*/ 364765 w 654460"/>
                  <a:gd name="connsiteY909" fmla="*/ 617080 h 649175"/>
                  <a:gd name="connsiteX910" fmla="*/ 365314 w 654460"/>
                  <a:gd name="connsiteY910" fmla="*/ 617354 h 649175"/>
                  <a:gd name="connsiteX911" fmla="*/ 366411 w 654460"/>
                  <a:gd name="connsiteY911" fmla="*/ 617903 h 649175"/>
                  <a:gd name="connsiteX912" fmla="*/ 367371 w 654460"/>
                  <a:gd name="connsiteY912" fmla="*/ 618177 h 649175"/>
                  <a:gd name="connsiteX913" fmla="*/ 367783 w 654460"/>
                  <a:gd name="connsiteY913" fmla="*/ 618177 h 649175"/>
                  <a:gd name="connsiteX914" fmla="*/ 368606 w 654460"/>
                  <a:gd name="connsiteY914" fmla="*/ 618040 h 649175"/>
                  <a:gd name="connsiteX915" fmla="*/ 369840 w 654460"/>
                  <a:gd name="connsiteY915" fmla="*/ 617765 h 649175"/>
                  <a:gd name="connsiteX916" fmla="*/ 371075 w 654460"/>
                  <a:gd name="connsiteY916" fmla="*/ 617217 h 649175"/>
                  <a:gd name="connsiteX917" fmla="*/ 377796 w 654460"/>
                  <a:gd name="connsiteY917" fmla="*/ 612965 h 649175"/>
                  <a:gd name="connsiteX918" fmla="*/ 377658 w 654460"/>
                  <a:gd name="connsiteY918" fmla="*/ 613102 h 649175"/>
                  <a:gd name="connsiteX919" fmla="*/ 383831 w 654460"/>
                  <a:gd name="connsiteY919" fmla="*/ 608302 h 649175"/>
                  <a:gd name="connsiteX920" fmla="*/ 383556 w 654460"/>
                  <a:gd name="connsiteY920" fmla="*/ 608576 h 649175"/>
                  <a:gd name="connsiteX921" fmla="*/ 383831 w 654460"/>
                  <a:gd name="connsiteY921" fmla="*/ 608302 h 649175"/>
                  <a:gd name="connsiteX922" fmla="*/ 384105 w 654460"/>
                  <a:gd name="connsiteY922" fmla="*/ 608165 h 649175"/>
                  <a:gd name="connsiteX923" fmla="*/ 383968 w 654460"/>
                  <a:gd name="connsiteY923" fmla="*/ 608302 h 649175"/>
                  <a:gd name="connsiteX924" fmla="*/ 396175 w 654460"/>
                  <a:gd name="connsiteY924" fmla="*/ 595820 h 649175"/>
                  <a:gd name="connsiteX925" fmla="*/ 415789 w 654460"/>
                  <a:gd name="connsiteY925" fmla="*/ 570034 h 649175"/>
                  <a:gd name="connsiteX926" fmla="*/ 415377 w 654460"/>
                  <a:gd name="connsiteY926" fmla="*/ 570583 h 649175"/>
                  <a:gd name="connsiteX927" fmla="*/ 439106 w 654460"/>
                  <a:gd name="connsiteY927" fmla="*/ 529572 h 649175"/>
                  <a:gd name="connsiteX928" fmla="*/ 445827 w 654460"/>
                  <a:gd name="connsiteY928" fmla="*/ 515582 h 649175"/>
                  <a:gd name="connsiteX929" fmla="*/ 449119 w 654460"/>
                  <a:gd name="connsiteY929" fmla="*/ 507763 h 649175"/>
                  <a:gd name="connsiteX930" fmla="*/ 458308 w 654460"/>
                  <a:gd name="connsiteY930" fmla="*/ 485955 h 649175"/>
                  <a:gd name="connsiteX931" fmla="*/ 462560 w 654460"/>
                  <a:gd name="connsiteY931" fmla="*/ 474571 h 649175"/>
                  <a:gd name="connsiteX932" fmla="*/ 464618 w 654460"/>
                  <a:gd name="connsiteY932" fmla="*/ 469084 h 649175"/>
                  <a:gd name="connsiteX933" fmla="*/ 465166 w 654460"/>
                  <a:gd name="connsiteY933" fmla="*/ 466615 h 649175"/>
                  <a:gd name="connsiteX934" fmla="*/ 468321 w 654460"/>
                  <a:gd name="connsiteY934" fmla="*/ 454545 h 649175"/>
                  <a:gd name="connsiteX935" fmla="*/ 473396 w 654460"/>
                  <a:gd name="connsiteY935" fmla="*/ 434794 h 649175"/>
                  <a:gd name="connsiteX936" fmla="*/ 476414 w 654460"/>
                  <a:gd name="connsiteY936" fmla="*/ 423684 h 649175"/>
                  <a:gd name="connsiteX937" fmla="*/ 479705 w 654460"/>
                  <a:gd name="connsiteY937" fmla="*/ 413534 h 649175"/>
                  <a:gd name="connsiteX938" fmla="*/ 484232 w 654460"/>
                  <a:gd name="connsiteY938" fmla="*/ 403385 h 649175"/>
                  <a:gd name="connsiteX939" fmla="*/ 489855 w 654460"/>
                  <a:gd name="connsiteY939" fmla="*/ 400230 h 649175"/>
                  <a:gd name="connsiteX940" fmla="*/ 494382 w 654460"/>
                  <a:gd name="connsiteY940" fmla="*/ 404756 h 649175"/>
                  <a:gd name="connsiteX941" fmla="*/ 495067 w 654460"/>
                  <a:gd name="connsiteY941" fmla="*/ 409420 h 649175"/>
                  <a:gd name="connsiteX942" fmla="*/ 494382 w 654460"/>
                  <a:gd name="connsiteY942" fmla="*/ 415043 h 649175"/>
                  <a:gd name="connsiteX943" fmla="*/ 493010 w 654460"/>
                  <a:gd name="connsiteY943" fmla="*/ 420530 h 649175"/>
                  <a:gd name="connsiteX944" fmla="*/ 490953 w 654460"/>
                  <a:gd name="connsiteY944" fmla="*/ 427662 h 649175"/>
                  <a:gd name="connsiteX945" fmla="*/ 485466 w 654460"/>
                  <a:gd name="connsiteY945" fmla="*/ 444395 h 649175"/>
                  <a:gd name="connsiteX946" fmla="*/ 478471 w 654460"/>
                  <a:gd name="connsiteY946" fmla="*/ 464284 h 649175"/>
                  <a:gd name="connsiteX947" fmla="*/ 472573 w 654460"/>
                  <a:gd name="connsiteY947" fmla="*/ 480194 h 649175"/>
                  <a:gd name="connsiteX948" fmla="*/ 471064 w 654460"/>
                  <a:gd name="connsiteY948" fmla="*/ 486641 h 649175"/>
                  <a:gd name="connsiteX949" fmla="*/ 467910 w 654460"/>
                  <a:gd name="connsiteY949" fmla="*/ 499945 h 649175"/>
                  <a:gd name="connsiteX950" fmla="*/ 466401 w 654460"/>
                  <a:gd name="connsiteY950" fmla="*/ 506117 h 649175"/>
                  <a:gd name="connsiteX951" fmla="*/ 466538 w 654460"/>
                  <a:gd name="connsiteY951" fmla="*/ 505432 h 649175"/>
                  <a:gd name="connsiteX952" fmla="*/ 458994 w 654460"/>
                  <a:gd name="connsiteY952" fmla="*/ 542053 h 649175"/>
                  <a:gd name="connsiteX953" fmla="*/ 458857 w 654460"/>
                  <a:gd name="connsiteY953" fmla="*/ 542876 h 649175"/>
                  <a:gd name="connsiteX954" fmla="*/ 458994 w 654460"/>
                  <a:gd name="connsiteY954" fmla="*/ 542191 h 649175"/>
                  <a:gd name="connsiteX955" fmla="*/ 453782 w 654460"/>
                  <a:gd name="connsiteY955" fmla="*/ 572914 h 649175"/>
                  <a:gd name="connsiteX956" fmla="*/ 453371 w 654460"/>
                  <a:gd name="connsiteY956" fmla="*/ 576069 h 649175"/>
                  <a:gd name="connsiteX957" fmla="*/ 451999 w 654460"/>
                  <a:gd name="connsiteY957" fmla="*/ 586630 h 649175"/>
                  <a:gd name="connsiteX958" fmla="*/ 450902 w 654460"/>
                  <a:gd name="connsiteY958" fmla="*/ 595409 h 649175"/>
                  <a:gd name="connsiteX959" fmla="*/ 449942 w 654460"/>
                  <a:gd name="connsiteY959" fmla="*/ 606244 h 649175"/>
                  <a:gd name="connsiteX960" fmla="*/ 449942 w 654460"/>
                  <a:gd name="connsiteY960" fmla="*/ 606244 h 649175"/>
                  <a:gd name="connsiteX961" fmla="*/ 449942 w 654460"/>
                  <a:gd name="connsiteY961" fmla="*/ 606244 h 649175"/>
                  <a:gd name="connsiteX962" fmla="*/ 449942 w 654460"/>
                  <a:gd name="connsiteY962" fmla="*/ 606519 h 649175"/>
                  <a:gd name="connsiteX963" fmla="*/ 449942 w 654460"/>
                  <a:gd name="connsiteY963" fmla="*/ 606381 h 649175"/>
                  <a:gd name="connsiteX964" fmla="*/ 450079 w 654460"/>
                  <a:gd name="connsiteY964" fmla="*/ 622292 h 649175"/>
                  <a:gd name="connsiteX965" fmla="*/ 450079 w 654460"/>
                  <a:gd name="connsiteY965" fmla="*/ 622155 h 649175"/>
                  <a:gd name="connsiteX966" fmla="*/ 450490 w 654460"/>
                  <a:gd name="connsiteY966" fmla="*/ 625858 h 649175"/>
                  <a:gd name="connsiteX967" fmla="*/ 450353 w 654460"/>
                  <a:gd name="connsiteY967" fmla="*/ 625172 h 649175"/>
                  <a:gd name="connsiteX968" fmla="*/ 451450 w 654460"/>
                  <a:gd name="connsiteY968" fmla="*/ 629287 h 649175"/>
                  <a:gd name="connsiteX969" fmla="*/ 451176 w 654460"/>
                  <a:gd name="connsiteY969" fmla="*/ 628601 h 649175"/>
                  <a:gd name="connsiteX970" fmla="*/ 452548 w 654460"/>
                  <a:gd name="connsiteY970" fmla="*/ 631893 h 649175"/>
                  <a:gd name="connsiteX971" fmla="*/ 452136 w 654460"/>
                  <a:gd name="connsiteY971" fmla="*/ 631207 h 649175"/>
                  <a:gd name="connsiteX972" fmla="*/ 453645 w 654460"/>
                  <a:gd name="connsiteY972" fmla="*/ 633951 h 649175"/>
                  <a:gd name="connsiteX973" fmla="*/ 454468 w 654460"/>
                  <a:gd name="connsiteY973" fmla="*/ 635048 h 649175"/>
                  <a:gd name="connsiteX974" fmla="*/ 455154 w 654460"/>
                  <a:gd name="connsiteY974" fmla="*/ 635734 h 649175"/>
                  <a:gd name="connsiteX975" fmla="*/ 455428 w 654460"/>
                  <a:gd name="connsiteY975" fmla="*/ 636008 h 649175"/>
                  <a:gd name="connsiteX976" fmla="*/ 455977 w 654460"/>
                  <a:gd name="connsiteY976" fmla="*/ 636282 h 649175"/>
                  <a:gd name="connsiteX977" fmla="*/ 456937 w 654460"/>
                  <a:gd name="connsiteY977" fmla="*/ 636557 h 649175"/>
                  <a:gd name="connsiteX978" fmla="*/ 458171 w 654460"/>
                  <a:gd name="connsiteY978" fmla="*/ 636831 h 649175"/>
                  <a:gd name="connsiteX979" fmla="*/ 457623 w 654460"/>
                  <a:gd name="connsiteY979" fmla="*/ 636831 h 649175"/>
                  <a:gd name="connsiteX980" fmla="*/ 458308 w 654460"/>
                  <a:gd name="connsiteY980" fmla="*/ 636831 h 649175"/>
                  <a:gd name="connsiteX981" fmla="*/ 458308 w 654460"/>
                  <a:gd name="connsiteY981" fmla="*/ 636831 h 649175"/>
                  <a:gd name="connsiteX982" fmla="*/ 458308 w 654460"/>
                  <a:gd name="connsiteY982" fmla="*/ 636831 h 649175"/>
                  <a:gd name="connsiteX983" fmla="*/ 460777 w 654460"/>
                  <a:gd name="connsiteY983" fmla="*/ 636831 h 649175"/>
                  <a:gd name="connsiteX984" fmla="*/ 462286 w 654460"/>
                  <a:gd name="connsiteY984" fmla="*/ 636694 h 649175"/>
                  <a:gd name="connsiteX985" fmla="*/ 461600 w 654460"/>
                  <a:gd name="connsiteY985" fmla="*/ 636831 h 649175"/>
                  <a:gd name="connsiteX986" fmla="*/ 465304 w 654460"/>
                  <a:gd name="connsiteY986" fmla="*/ 635871 h 649175"/>
                  <a:gd name="connsiteX987" fmla="*/ 464618 w 654460"/>
                  <a:gd name="connsiteY987" fmla="*/ 636145 h 649175"/>
                  <a:gd name="connsiteX988" fmla="*/ 466264 w 654460"/>
                  <a:gd name="connsiteY988" fmla="*/ 635459 h 649175"/>
                  <a:gd name="connsiteX989" fmla="*/ 469144 w 654460"/>
                  <a:gd name="connsiteY989" fmla="*/ 633676 h 649175"/>
                  <a:gd name="connsiteX990" fmla="*/ 469007 w 654460"/>
                  <a:gd name="connsiteY990" fmla="*/ 633813 h 649175"/>
                  <a:gd name="connsiteX991" fmla="*/ 469281 w 654460"/>
                  <a:gd name="connsiteY991" fmla="*/ 633676 h 649175"/>
                  <a:gd name="connsiteX992" fmla="*/ 469418 w 654460"/>
                  <a:gd name="connsiteY992" fmla="*/ 633539 h 649175"/>
                  <a:gd name="connsiteX993" fmla="*/ 469281 w 654460"/>
                  <a:gd name="connsiteY993" fmla="*/ 633539 h 649175"/>
                  <a:gd name="connsiteX994" fmla="*/ 474219 w 654460"/>
                  <a:gd name="connsiteY994" fmla="*/ 629561 h 649175"/>
                  <a:gd name="connsiteX995" fmla="*/ 480391 w 654460"/>
                  <a:gd name="connsiteY995" fmla="*/ 623938 h 649175"/>
                  <a:gd name="connsiteX996" fmla="*/ 488484 w 654460"/>
                  <a:gd name="connsiteY996" fmla="*/ 615434 h 649175"/>
                  <a:gd name="connsiteX997" fmla="*/ 488072 w 654460"/>
                  <a:gd name="connsiteY997" fmla="*/ 615983 h 649175"/>
                  <a:gd name="connsiteX998" fmla="*/ 512761 w 654460"/>
                  <a:gd name="connsiteY998" fmla="*/ 583475 h 649175"/>
                  <a:gd name="connsiteX999" fmla="*/ 512349 w 654460"/>
                  <a:gd name="connsiteY999" fmla="*/ 584162 h 649175"/>
                  <a:gd name="connsiteX1000" fmla="*/ 550617 w 654460"/>
                  <a:gd name="connsiteY1000" fmla="*/ 519422 h 649175"/>
                  <a:gd name="connsiteX1001" fmla="*/ 550206 w 654460"/>
                  <a:gd name="connsiteY1001" fmla="*/ 520108 h 649175"/>
                  <a:gd name="connsiteX1002" fmla="*/ 571603 w 654460"/>
                  <a:gd name="connsiteY1002" fmla="*/ 474845 h 649175"/>
                  <a:gd name="connsiteX1003" fmla="*/ 576403 w 654460"/>
                  <a:gd name="connsiteY1003" fmla="*/ 464284 h 649175"/>
                  <a:gd name="connsiteX1004" fmla="*/ 587787 w 654460"/>
                  <a:gd name="connsiteY1004" fmla="*/ 437812 h 649175"/>
                  <a:gd name="connsiteX1005" fmla="*/ 622077 w 654460"/>
                  <a:gd name="connsiteY1005" fmla="*/ 357573 h 649175"/>
                  <a:gd name="connsiteX1006" fmla="*/ 641554 w 654460"/>
                  <a:gd name="connsiteY1006" fmla="*/ 311899 h 649175"/>
                  <a:gd name="connsiteX1007" fmla="*/ 650332 w 654460"/>
                  <a:gd name="connsiteY1007" fmla="*/ 308333 h 649175"/>
                  <a:gd name="connsiteX1008" fmla="*/ 653899 w 654460"/>
                  <a:gd name="connsiteY1008" fmla="*/ 317111 h 649175"/>
                  <a:gd name="connsiteX1009" fmla="*/ 609870 w 654460"/>
                  <a:gd name="connsiteY1009" fmla="*/ 419570 h 649175"/>
                  <a:gd name="connsiteX1010" fmla="*/ 591079 w 654460"/>
                  <a:gd name="connsiteY1010" fmla="*/ 462638 h 649175"/>
                  <a:gd name="connsiteX1011" fmla="*/ 585867 w 654460"/>
                  <a:gd name="connsiteY1011" fmla="*/ 474434 h 649175"/>
                  <a:gd name="connsiteX1012" fmla="*/ 574483 w 654460"/>
                  <a:gd name="connsiteY1012" fmla="*/ 498299 h 649175"/>
                  <a:gd name="connsiteX1013" fmla="*/ 562687 w 654460"/>
                  <a:gd name="connsiteY1013" fmla="*/ 522851 h 649175"/>
                  <a:gd name="connsiteX1014" fmla="*/ 557749 w 654460"/>
                  <a:gd name="connsiteY1014" fmla="*/ 532452 h 649175"/>
                  <a:gd name="connsiteX1015" fmla="*/ 541427 w 654460"/>
                  <a:gd name="connsiteY1015" fmla="*/ 561119 h 649175"/>
                  <a:gd name="connsiteX1016" fmla="*/ 525380 w 654460"/>
                  <a:gd name="connsiteY1016" fmla="*/ 586219 h 649175"/>
                  <a:gd name="connsiteX1017" fmla="*/ 507686 w 654460"/>
                  <a:gd name="connsiteY1017" fmla="*/ 610496 h 649175"/>
                  <a:gd name="connsiteX1018" fmla="*/ 490267 w 654460"/>
                  <a:gd name="connsiteY1018" fmla="*/ 630659 h 649175"/>
                  <a:gd name="connsiteX1019" fmla="*/ 481214 w 654460"/>
                  <a:gd name="connsiteY1019" fmla="*/ 638751 h 649175"/>
                  <a:gd name="connsiteX1020" fmla="*/ 470790 w 654460"/>
                  <a:gd name="connsiteY1020" fmla="*/ 645884 h 649175"/>
                  <a:gd name="connsiteX1021" fmla="*/ 466127 w 654460"/>
                  <a:gd name="connsiteY1021" fmla="*/ 647667 h 649175"/>
                  <a:gd name="connsiteX1022" fmla="*/ 462012 w 654460"/>
                  <a:gd name="connsiteY1022" fmla="*/ 648352 h 649175"/>
                  <a:gd name="connsiteX1023" fmla="*/ 457485 w 654460"/>
                  <a:gd name="connsiteY1023" fmla="*/ 648352 h 649175"/>
                  <a:gd name="connsiteX1024" fmla="*/ 454194 w 654460"/>
                  <a:gd name="connsiteY1024" fmla="*/ 647804 h 649175"/>
                  <a:gd name="connsiteX1025" fmla="*/ 450353 w 654460"/>
                  <a:gd name="connsiteY1025" fmla="*/ 646432 h 649175"/>
                  <a:gd name="connsiteX1026" fmla="*/ 447747 w 654460"/>
                  <a:gd name="connsiteY1026" fmla="*/ 644786 h 649175"/>
                  <a:gd name="connsiteX1027" fmla="*/ 445553 w 654460"/>
                  <a:gd name="connsiteY1027" fmla="*/ 642592 h 649175"/>
                  <a:gd name="connsiteX1028" fmla="*/ 442261 w 654460"/>
                  <a:gd name="connsiteY1028" fmla="*/ 637242 h 649175"/>
                  <a:gd name="connsiteX1029" fmla="*/ 439243 w 654460"/>
                  <a:gd name="connsiteY1029" fmla="*/ 628464 h 649175"/>
                  <a:gd name="connsiteX1030" fmla="*/ 438420 w 654460"/>
                  <a:gd name="connsiteY1030" fmla="*/ 618314 h 649175"/>
                  <a:gd name="connsiteX1031" fmla="*/ 439518 w 654460"/>
                  <a:gd name="connsiteY1031" fmla="*/ 595546 h 649175"/>
                  <a:gd name="connsiteX1032" fmla="*/ 442672 w 654460"/>
                  <a:gd name="connsiteY1032" fmla="*/ 572091 h 649175"/>
                  <a:gd name="connsiteX1033" fmla="*/ 444181 w 654460"/>
                  <a:gd name="connsiteY1033" fmla="*/ 563588 h 649175"/>
                  <a:gd name="connsiteX1034" fmla="*/ 447061 w 654460"/>
                  <a:gd name="connsiteY1034" fmla="*/ 547128 h 649175"/>
                  <a:gd name="connsiteX1035" fmla="*/ 449805 w 654460"/>
                  <a:gd name="connsiteY1035" fmla="*/ 532864 h 649175"/>
                  <a:gd name="connsiteX1036" fmla="*/ 444867 w 654460"/>
                  <a:gd name="connsiteY1036" fmla="*/ 542602 h 649175"/>
                  <a:gd name="connsiteX1037" fmla="*/ 412223 w 654460"/>
                  <a:gd name="connsiteY1037" fmla="*/ 593488 h 649175"/>
                  <a:gd name="connsiteX1038" fmla="*/ 393980 w 654460"/>
                  <a:gd name="connsiteY1038" fmla="*/ 613788 h 649175"/>
                  <a:gd name="connsiteX1039" fmla="*/ 384928 w 654460"/>
                  <a:gd name="connsiteY1039" fmla="*/ 621469 h 649175"/>
                  <a:gd name="connsiteX1040" fmla="*/ 380813 w 654460"/>
                  <a:gd name="connsiteY1040" fmla="*/ 624212 h 649175"/>
                  <a:gd name="connsiteX1041" fmla="*/ 374641 w 654460"/>
                  <a:gd name="connsiteY1041" fmla="*/ 627778 h 649175"/>
                  <a:gd name="connsiteX1042" fmla="*/ 366823 w 654460"/>
                  <a:gd name="connsiteY1042" fmla="*/ 629699 h 649175"/>
                  <a:gd name="connsiteX1043" fmla="*/ 359690 w 654460"/>
                  <a:gd name="connsiteY1043" fmla="*/ 627778 h 649175"/>
                  <a:gd name="connsiteX1044" fmla="*/ 354890 w 654460"/>
                  <a:gd name="connsiteY1044" fmla="*/ 623938 h 649175"/>
                  <a:gd name="connsiteX1045" fmla="*/ 352421 w 654460"/>
                  <a:gd name="connsiteY1045" fmla="*/ 616668 h 649175"/>
                  <a:gd name="connsiteX1046" fmla="*/ 352695 w 654460"/>
                  <a:gd name="connsiteY1046" fmla="*/ 607890 h 649175"/>
                  <a:gd name="connsiteX1047" fmla="*/ 355301 w 654460"/>
                  <a:gd name="connsiteY1047" fmla="*/ 595134 h 649175"/>
                  <a:gd name="connsiteX1048" fmla="*/ 364080 w 654460"/>
                  <a:gd name="connsiteY1048" fmla="*/ 567565 h 649175"/>
                  <a:gd name="connsiteX1049" fmla="*/ 372858 w 654460"/>
                  <a:gd name="connsiteY1049" fmla="*/ 543425 h 649175"/>
                  <a:gd name="connsiteX1050" fmla="*/ 375875 w 654460"/>
                  <a:gd name="connsiteY1050" fmla="*/ 535469 h 649175"/>
                  <a:gd name="connsiteX1051" fmla="*/ 362571 w 654460"/>
                  <a:gd name="connsiteY1051" fmla="*/ 554261 h 649175"/>
                  <a:gd name="connsiteX1052" fmla="*/ 349815 w 654460"/>
                  <a:gd name="connsiteY1052" fmla="*/ 572229 h 649175"/>
                  <a:gd name="connsiteX1053" fmla="*/ 342134 w 654460"/>
                  <a:gd name="connsiteY1053" fmla="*/ 582653 h 649175"/>
                  <a:gd name="connsiteX1054" fmla="*/ 332807 w 654460"/>
                  <a:gd name="connsiteY1054" fmla="*/ 594997 h 649175"/>
                  <a:gd name="connsiteX1055" fmla="*/ 313056 w 654460"/>
                  <a:gd name="connsiteY1055" fmla="*/ 618589 h 649175"/>
                  <a:gd name="connsiteX1056" fmla="*/ 293442 w 654460"/>
                  <a:gd name="connsiteY1056" fmla="*/ 637105 h 649175"/>
                  <a:gd name="connsiteX1057" fmla="*/ 283841 w 654460"/>
                  <a:gd name="connsiteY1057" fmla="*/ 643826 h 649175"/>
                  <a:gd name="connsiteX1058" fmla="*/ 272868 w 654460"/>
                  <a:gd name="connsiteY1058" fmla="*/ 648490 h 649175"/>
                  <a:gd name="connsiteX1059" fmla="*/ 266284 w 654460"/>
                  <a:gd name="connsiteY1059" fmla="*/ 649175 h 649175"/>
                  <a:gd name="connsiteX1060" fmla="*/ 263816 w 654460"/>
                  <a:gd name="connsiteY1060" fmla="*/ 648490 h 64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</a:cxnLst>
                <a:rect l="l" t="t" r="r" b="b"/>
                <a:pathLst>
                  <a:path w="654460" h="649175">
                    <a:moveTo>
                      <a:pt x="128164" y="124676"/>
                    </a:moveTo>
                    <a:cubicBezTo>
                      <a:pt x="136257" y="120424"/>
                      <a:pt x="144212" y="116034"/>
                      <a:pt x="152030" y="111371"/>
                    </a:cubicBezTo>
                    <a:cubicBezTo>
                      <a:pt x="155871" y="109039"/>
                      <a:pt x="159574" y="106708"/>
                      <a:pt x="163414" y="104239"/>
                    </a:cubicBezTo>
                    <a:cubicBezTo>
                      <a:pt x="171644" y="98889"/>
                      <a:pt x="179736" y="93540"/>
                      <a:pt x="187966" y="88191"/>
                    </a:cubicBezTo>
                    <a:cubicBezTo>
                      <a:pt x="199488" y="79687"/>
                      <a:pt x="211146" y="71457"/>
                      <a:pt x="222256" y="62679"/>
                    </a:cubicBezTo>
                    <a:cubicBezTo>
                      <a:pt x="226234" y="59525"/>
                      <a:pt x="230074" y="56370"/>
                      <a:pt x="234052" y="53215"/>
                    </a:cubicBezTo>
                    <a:cubicBezTo>
                      <a:pt x="235972" y="51706"/>
                      <a:pt x="237892" y="50198"/>
                      <a:pt x="239675" y="48689"/>
                    </a:cubicBezTo>
                    <a:cubicBezTo>
                      <a:pt x="247631" y="42105"/>
                      <a:pt x="255449" y="35522"/>
                      <a:pt x="263267" y="28664"/>
                    </a:cubicBezTo>
                    <a:cubicBezTo>
                      <a:pt x="266833" y="25509"/>
                      <a:pt x="269988" y="22217"/>
                      <a:pt x="273280" y="18925"/>
                    </a:cubicBezTo>
                    <a:lnTo>
                      <a:pt x="273280" y="18925"/>
                    </a:lnTo>
                    <a:cubicBezTo>
                      <a:pt x="274103" y="18102"/>
                      <a:pt x="274788" y="17142"/>
                      <a:pt x="275474" y="16182"/>
                    </a:cubicBezTo>
                    <a:cubicBezTo>
                      <a:pt x="275474" y="16182"/>
                      <a:pt x="275474" y="16182"/>
                      <a:pt x="275474" y="16182"/>
                    </a:cubicBezTo>
                    <a:cubicBezTo>
                      <a:pt x="275886" y="15633"/>
                      <a:pt x="276160" y="14948"/>
                      <a:pt x="276571" y="14261"/>
                    </a:cubicBezTo>
                    <a:cubicBezTo>
                      <a:pt x="276571" y="14261"/>
                      <a:pt x="276571" y="14261"/>
                      <a:pt x="276571" y="14261"/>
                    </a:cubicBezTo>
                    <a:cubicBezTo>
                      <a:pt x="276983" y="13164"/>
                      <a:pt x="277532" y="12204"/>
                      <a:pt x="277806" y="11107"/>
                    </a:cubicBezTo>
                    <a:cubicBezTo>
                      <a:pt x="277669" y="11244"/>
                      <a:pt x="277669" y="11519"/>
                      <a:pt x="277532" y="11656"/>
                    </a:cubicBezTo>
                    <a:cubicBezTo>
                      <a:pt x="277669" y="11107"/>
                      <a:pt x="277806" y="10558"/>
                      <a:pt x="277943" y="10010"/>
                    </a:cubicBezTo>
                    <a:cubicBezTo>
                      <a:pt x="277943" y="9873"/>
                      <a:pt x="277943" y="9598"/>
                      <a:pt x="277943" y="9461"/>
                    </a:cubicBezTo>
                    <a:cubicBezTo>
                      <a:pt x="277806" y="9324"/>
                      <a:pt x="277669" y="9187"/>
                      <a:pt x="277532" y="9050"/>
                    </a:cubicBezTo>
                    <a:cubicBezTo>
                      <a:pt x="276709" y="8638"/>
                      <a:pt x="276023" y="8364"/>
                      <a:pt x="275200" y="8090"/>
                    </a:cubicBezTo>
                    <a:cubicBezTo>
                      <a:pt x="275337" y="8227"/>
                      <a:pt x="275611" y="8227"/>
                      <a:pt x="275748" y="8364"/>
                    </a:cubicBezTo>
                    <a:cubicBezTo>
                      <a:pt x="275337" y="8227"/>
                      <a:pt x="274788" y="8090"/>
                      <a:pt x="274377" y="7952"/>
                    </a:cubicBezTo>
                    <a:cubicBezTo>
                      <a:pt x="273965" y="7952"/>
                      <a:pt x="273691" y="7815"/>
                      <a:pt x="273280" y="7815"/>
                    </a:cubicBezTo>
                    <a:cubicBezTo>
                      <a:pt x="272731" y="7815"/>
                      <a:pt x="272182" y="7815"/>
                      <a:pt x="271634" y="7815"/>
                    </a:cubicBezTo>
                    <a:cubicBezTo>
                      <a:pt x="271085" y="7952"/>
                      <a:pt x="270536" y="7952"/>
                      <a:pt x="269851" y="8090"/>
                    </a:cubicBezTo>
                    <a:cubicBezTo>
                      <a:pt x="268479" y="8364"/>
                      <a:pt x="267107" y="8775"/>
                      <a:pt x="265873" y="9187"/>
                    </a:cubicBezTo>
                    <a:cubicBezTo>
                      <a:pt x="266010" y="9187"/>
                      <a:pt x="266147" y="9050"/>
                      <a:pt x="266284" y="9050"/>
                    </a:cubicBezTo>
                    <a:cubicBezTo>
                      <a:pt x="261758" y="10832"/>
                      <a:pt x="257506" y="12890"/>
                      <a:pt x="253117" y="14948"/>
                    </a:cubicBezTo>
                    <a:cubicBezTo>
                      <a:pt x="253254" y="14948"/>
                      <a:pt x="253391" y="14810"/>
                      <a:pt x="253529" y="14673"/>
                    </a:cubicBezTo>
                    <a:cubicBezTo>
                      <a:pt x="249688" y="16593"/>
                      <a:pt x="245848" y="18788"/>
                      <a:pt x="242144" y="20983"/>
                    </a:cubicBezTo>
                    <a:cubicBezTo>
                      <a:pt x="242144" y="21394"/>
                      <a:pt x="242144" y="21806"/>
                      <a:pt x="242007" y="22080"/>
                    </a:cubicBezTo>
                    <a:cubicBezTo>
                      <a:pt x="241458" y="23863"/>
                      <a:pt x="239538" y="24960"/>
                      <a:pt x="237755" y="24548"/>
                    </a:cubicBezTo>
                    <a:cubicBezTo>
                      <a:pt x="237481" y="24412"/>
                      <a:pt x="237207" y="24412"/>
                      <a:pt x="236932" y="24274"/>
                    </a:cubicBezTo>
                    <a:cubicBezTo>
                      <a:pt x="235972" y="24823"/>
                      <a:pt x="235149" y="25509"/>
                      <a:pt x="234189" y="26057"/>
                    </a:cubicBezTo>
                    <a:cubicBezTo>
                      <a:pt x="234326" y="26057"/>
                      <a:pt x="234463" y="25920"/>
                      <a:pt x="234600" y="25783"/>
                    </a:cubicBezTo>
                    <a:cubicBezTo>
                      <a:pt x="226920" y="30995"/>
                      <a:pt x="219239" y="36344"/>
                      <a:pt x="211832" y="41968"/>
                    </a:cubicBezTo>
                    <a:cubicBezTo>
                      <a:pt x="203877" y="48003"/>
                      <a:pt x="196059" y="54450"/>
                      <a:pt x="188515" y="61033"/>
                    </a:cubicBezTo>
                    <a:lnTo>
                      <a:pt x="188515" y="61033"/>
                    </a:lnTo>
                    <a:cubicBezTo>
                      <a:pt x="188515" y="61033"/>
                      <a:pt x="188515" y="61033"/>
                      <a:pt x="188378" y="61170"/>
                    </a:cubicBezTo>
                    <a:cubicBezTo>
                      <a:pt x="188240" y="61308"/>
                      <a:pt x="188103" y="61308"/>
                      <a:pt x="188103" y="61445"/>
                    </a:cubicBezTo>
                    <a:cubicBezTo>
                      <a:pt x="188103" y="61445"/>
                      <a:pt x="188103" y="61445"/>
                      <a:pt x="188103" y="61445"/>
                    </a:cubicBezTo>
                    <a:cubicBezTo>
                      <a:pt x="171644" y="76121"/>
                      <a:pt x="156282" y="91757"/>
                      <a:pt x="141743" y="108216"/>
                    </a:cubicBezTo>
                    <a:cubicBezTo>
                      <a:pt x="141743" y="108079"/>
                      <a:pt x="141880" y="108079"/>
                      <a:pt x="141880" y="107942"/>
                    </a:cubicBezTo>
                    <a:cubicBezTo>
                      <a:pt x="137491" y="113566"/>
                      <a:pt x="132691" y="119052"/>
                      <a:pt x="128164" y="124676"/>
                    </a:cubicBezTo>
                    <a:close/>
                    <a:moveTo>
                      <a:pt x="57664" y="151010"/>
                    </a:moveTo>
                    <a:cubicBezTo>
                      <a:pt x="61230" y="150599"/>
                      <a:pt x="64796" y="150187"/>
                      <a:pt x="68363" y="149501"/>
                    </a:cubicBezTo>
                    <a:cubicBezTo>
                      <a:pt x="71380" y="148816"/>
                      <a:pt x="74398" y="147856"/>
                      <a:pt x="77552" y="146895"/>
                    </a:cubicBezTo>
                    <a:cubicBezTo>
                      <a:pt x="77278" y="146895"/>
                      <a:pt x="77141" y="147033"/>
                      <a:pt x="77004" y="147033"/>
                    </a:cubicBezTo>
                    <a:cubicBezTo>
                      <a:pt x="84136" y="144563"/>
                      <a:pt x="91131" y="141821"/>
                      <a:pt x="98126" y="138940"/>
                    </a:cubicBezTo>
                    <a:cubicBezTo>
                      <a:pt x="101555" y="137569"/>
                      <a:pt x="104984" y="135923"/>
                      <a:pt x="108413" y="134414"/>
                    </a:cubicBezTo>
                    <a:cubicBezTo>
                      <a:pt x="108688" y="134140"/>
                      <a:pt x="108825" y="133865"/>
                      <a:pt x="109099" y="133591"/>
                    </a:cubicBezTo>
                    <a:cubicBezTo>
                      <a:pt x="112802" y="128927"/>
                      <a:pt x="116643" y="124401"/>
                      <a:pt x="120483" y="119875"/>
                    </a:cubicBezTo>
                    <a:cubicBezTo>
                      <a:pt x="133651" y="104102"/>
                      <a:pt x="147504" y="88877"/>
                      <a:pt x="162180" y="74475"/>
                    </a:cubicBezTo>
                    <a:cubicBezTo>
                      <a:pt x="176856" y="60073"/>
                      <a:pt x="192492" y="46494"/>
                      <a:pt x="208952" y="34150"/>
                    </a:cubicBezTo>
                    <a:cubicBezTo>
                      <a:pt x="214438" y="30035"/>
                      <a:pt x="220062" y="26057"/>
                      <a:pt x="225822" y="22217"/>
                    </a:cubicBezTo>
                    <a:cubicBezTo>
                      <a:pt x="222942" y="21806"/>
                      <a:pt x="219924" y="21531"/>
                      <a:pt x="216907" y="21257"/>
                    </a:cubicBezTo>
                    <a:cubicBezTo>
                      <a:pt x="217044" y="21257"/>
                      <a:pt x="217181" y="21257"/>
                      <a:pt x="217181" y="21257"/>
                    </a:cubicBezTo>
                    <a:cubicBezTo>
                      <a:pt x="211009" y="20845"/>
                      <a:pt x="204974" y="20845"/>
                      <a:pt x="198939" y="21257"/>
                    </a:cubicBezTo>
                    <a:cubicBezTo>
                      <a:pt x="199076" y="21257"/>
                      <a:pt x="199213" y="21257"/>
                      <a:pt x="199350" y="21257"/>
                    </a:cubicBezTo>
                    <a:cubicBezTo>
                      <a:pt x="194275" y="21668"/>
                      <a:pt x="189201" y="22217"/>
                      <a:pt x="184263" y="23177"/>
                    </a:cubicBezTo>
                    <a:cubicBezTo>
                      <a:pt x="184400" y="23177"/>
                      <a:pt x="184537" y="23177"/>
                      <a:pt x="184674" y="23177"/>
                    </a:cubicBezTo>
                    <a:cubicBezTo>
                      <a:pt x="178365" y="24412"/>
                      <a:pt x="172193" y="26057"/>
                      <a:pt x="166158" y="28115"/>
                    </a:cubicBezTo>
                    <a:cubicBezTo>
                      <a:pt x="159025" y="30584"/>
                      <a:pt x="152167" y="33601"/>
                      <a:pt x="145309" y="36893"/>
                    </a:cubicBezTo>
                    <a:lnTo>
                      <a:pt x="145309" y="36893"/>
                    </a:lnTo>
                    <a:lnTo>
                      <a:pt x="145309" y="36893"/>
                    </a:lnTo>
                    <a:cubicBezTo>
                      <a:pt x="145309" y="36893"/>
                      <a:pt x="145172" y="36893"/>
                      <a:pt x="145172" y="37030"/>
                    </a:cubicBezTo>
                    <a:cubicBezTo>
                      <a:pt x="145172" y="37030"/>
                      <a:pt x="145172" y="37030"/>
                      <a:pt x="145172" y="37030"/>
                    </a:cubicBezTo>
                    <a:cubicBezTo>
                      <a:pt x="136943" y="41282"/>
                      <a:pt x="128987" y="45946"/>
                      <a:pt x="121306" y="51021"/>
                    </a:cubicBezTo>
                    <a:cubicBezTo>
                      <a:pt x="121306" y="51021"/>
                      <a:pt x="121443" y="50883"/>
                      <a:pt x="121581" y="50883"/>
                    </a:cubicBezTo>
                    <a:cubicBezTo>
                      <a:pt x="111294" y="57879"/>
                      <a:pt x="101555" y="65560"/>
                      <a:pt x="92091" y="73652"/>
                    </a:cubicBezTo>
                    <a:cubicBezTo>
                      <a:pt x="92091" y="73652"/>
                      <a:pt x="92091" y="73652"/>
                      <a:pt x="92091" y="73652"/>
                    </a:cubicBezTo>
                    <a:cubicBezTo>
                      <a:pt x="86605" y="78453"/>
                      <a:pt x="81393" y="83390"/>
                      <a:pt x="76181" y="88602"/>
                    </a:cubicBezTo>
                    <a:cubicBezTo>
                      <a:pt x="70283" y="94363"/>
                      <a:pt x="64796" y="100535"/>
                      <a:pt x="59310" y="106570"/>
                    </a:cubicBezTo>
                    <a:cubicBezTo>
                      <a:pt x="59310" y="106570"/>
                      <a:pt x="59310" y="106570"/>
                      <a:pt x="59310" y="106433"/>
                    </a:cubicBezTo>
                    <a:cubicBezTo>
                      <a:pt x="59173" y="106570"/>
                      <a:pt x="59173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7115" y="108902"/>
                      <a:pt x="55332" y="111234"/>
                      <a:pt x="53412" y="113428"/>
                    </a:cubicBezTo>
                    <a:cubicBezTo>
                      <a:pt x="51080" y="116309"/>
                      <a:pt x="49023" y="119463"/>
                      <a:pt x="46966" y="122481"/>
                    </a:cubicBezTo>
                    <a:cubicBezTo>
                      <a:pt x="46966" y="122481"/>
                      <a:pt x="46966" y="122344"/>
                      <a:pt x="47103" y="122344"/>
                    </a:cubicBezTo>
                    <a:cubicBezTo>
                      <a:pt x="46005" y="123989"/>
                      <a:pt x="44908" y="125773"/>
                      <a:pt x="43948" y="127693"/>
                    </a:cubicBezTo>
                    <a:cubicBezTo>
                      <a:pt x="43948" y="127556"/>
                      <a:pt x="44085" y="127418"/>
                      <a:pt x="44222" y="127282"/>
                    </a:cubicBezTo>
                    <a:cubicBezTo>
                      <a:pt x="43674" y="128516"/>
                      <a:pt x="43125" y="129750"/>
                      <a:pt x="42714" y="130985"/>
                    </a:cubicBezTo>
                    <a:cubicBezTo>
                      <a:pt x="42165" y="132905"/>
                      <a:pt x="41616" y="134825"/>
                      <a:pt x="41068" y="136746"/>
                    </a:cubicBezTo>
                    <a:cubicBezTo>
                      <a:pt x="41068" y="136746"/>
                      <a:pt x="41068" y="136746"/>
                      <a:pt x="41068" y="136746"/>
                    </a:cubicBezTo>
                    <a:cubicBezTo>
                      <a:pt x="40793" y="137843"/>
                      <a:pt x="40656" y="138940"/>
                      <a:pt x="40656" y="140037"/>
                    </a:cubicBezTo>
                    <a:cubicBezTo>
                      <a:pt x="40656" y="140449"/>
                      <a:pt x="40656" y="140860"/>
                      <a:pt x="40656" y="141409"/>
                    </a:cubicBezTo>
                    <a:cubicBezTo>
                      <a:pt x="40793" y="141821"/>
                      <a:pt x="40793" y="142232"/>
                      <a:pt x="40931" y="142643"/>
                    </a:cubicBezTo>
                    <a:cubicBezTo>
                      <a:pt x="41068" y="142918"/>
                      <a:pt x="41205" y="143192"/>
                      <a:pt x="41205" y="143466"/>
                    </a:cubicBezTo>
                    <a:cubicBezTo>
                      <a:pt x="41616" y="144427"/>
                      <a:pt x="42165" y="145387"/>
                      <a:pt x="42851" y="146210"/>
                    </a:cubicBezTo>
                    <a:cubicBezTo>
                      <a:pt x="42851" y="146210"/>
                      <a:pt x="42851" y="146072"/>
                      <a:pt x="42714" y="146072"/>
                    </a:cubicBezTo>
                    <a:cubicBezTo>
                      <a:pt x="42988" y="146484"/>
                      <a:pt x="43399" y="147033"/>
                      <a:pt x="43811" y="147444"/>
                    </a:cubicBezTo>
                    <a:cubicBezTo>
                      <a:pt x="44222" y="147718"/>
                      <a:pt x="44497" y="148130"/>
                      <a:pt x="44771" y="148404"/>
                    </a:cubicBezTo>
                    <a:cubicBezTo>
                      <a:pt x="45182" y="148679"/>
                      <a:pt x="45594" y="149090"/>
                      <a:pt x="46005" y="149364"/>
                    </a:cubicBezTo>
                    <a:lnTo>
                      <a:pt x="46005" y="149364"/>
                    </a:lnTo>
                    <a:cubicBezTo>
                      <a:pt x="46280" y="149501"/>
                      <a:pt x="46417" y="149639"/>
                      <a:pt x="46691" y="149776"/>
                    </a:cubicBezTo>
                    <a:cubicBezTo>
                      <a:pt x="47103" y="149913"/>
                      <a:pt x="47651" y="150187"/>
                      <a:pt x="48200" y="150324"/>
                    </a:cubicBezTo>
                    <a:cubicBezTo>
                      <a:pt x="48749" y="150462"/>
                      <a:pt x="49160" y="150599"/>
                      <a:pt x="49709" y="150736"/>
                    </a:cubicBezTo>
                    <a:cubicBezTo>
                      <a:pt x="50257" y="150873"/>
                      <a:pt x="50806" y="150873"/>
                      <a:pt x="51355" y="151010"/>
                    </a:cubicBezTo>
                    <a:cubicBezTo>
                      <a:pt x="53549" y="151147"/>
                      <a:pt x="55607" y="151147"/>
                      <a:pt x="57664" y="151010"/>
                    </a:cubicBezTo>
                    <a:close/>
                    <a:moveTo>
                      <a:pt x="158202" y="223568"/>
                    </a:moveTo>
                    <a:cubicBezTo>
                      <a:pt x="155459" y="227134"/>
                      <a:pt x="152716" y="230563"/>
                      <a:pt x="150247" y="234266"/>
                    </a:cubicBezTo>
                    <a:cubicBezTo>
                      <a:pt x="149013" y="236187"/>
                      <a:pt x="147641" y="237970"/>
                      <a:pt x="146407" y="239890"/>
                    </a:cubicBezTo>
                    <a:cubicBezTo>
                      <a:pt x="144212" y="243045"/>
                      <a:pt x="142155" y="246199"/>
                      <a:pt x="139960" y="249354"/>
                    </a:cubicBezTo>
                    <a:cubicBezTo>
                      <a:pt x="140646" y="248805"/>
                      <a:pt x="141469" y="248257"/>
                      <a:pt x="142155" y="247571"/>
                    </a:cubicBezTo>
                    <a:cubicBezTo>
                      <a:pt x="142155" y="247571"/>
                      <a:pt x="142155" y="247571"/>
                      <a:pt x="142155" y="247571"/>
                    </a:cubicBezTo>
                    <a:cubicBezTo>
                      <a:pt x="155048" y="236187"/>
                      <a:pt x="167941" y="224802"/>
                      <a:pt x="180834" y="213555"/>
                    </a:cubicBezTo>
                    <a:cubicBezTo>
                      <a:pt x="190298" y="204777"/>
                      <a:pt x="199762" y="195998"/>
                      <a:pt x="209226" y="187083"/>
                    </a:cubicBezTo>
                    <a:cubicBezTo>
                      <a:pt x="217044" y="179814"/>
                      <a:pt x="224862" y="172270"/>
                      <a:pt x="232680" y="164863"/>
                    </a:cubicBezTo>
                    <a:cubicBezTo>
                      <a:pt x="241184" y="156771"/>
                      <a:pt x="249688" y="148541"/>
                      <a:pt x="258192" y="140312"/>
                    </a:cubicBezTo>
                    <a:cubicBezTo>
                      <a:pt x="261484" y="137157"/>
                      <a:pt x="264639" y="134002"/>
                      <a:pt x="267793" y="130847"/>
                    </a:cubicBezTo>
                    <a:cubicBezTo>
                      <a:pt x="270811" y="127967"/>
                      <a:pt x="273691" y="125087"/>
                      <a:pt x="276571" y="122069"/>
                    </a:cubicBezTo>
                    <a:cubicBezTo>
                      <a:pt x="279863" y="118915"/>
                      <a:pt x="283155" y="115623"/>
                      <a:pt x="286310" y="112194"/>
                    </a:cubicBezTo>
                    <a:cubicBezTo>
                      <a:pt x="286310" y="112194"/>
                      <a:pt x="286310" y="112194"/>
                      <a:pt x="286310" y="112331"/>
                    </a:cubicBezTo>
                    <a:cubicBezTo>
                      <a:pt x="286310" y="112331"/>
                      <a:pt x="286310" y="112194"/>
                      <a:pt x="286447" y="112194"/>
                    </a:cubicBezTo>
                    <a:cubicBezTo>
                      <a:pt x="286584" y="112057"/>
                      <a:pt x="286721" y="111920"/>
                      <a:pt x="286721" y="111782"/>
                    </a:cubicBezTo>
                    <a:cubicBezTo>
                      <a:pt x="286584" y="111920"/>
                      <a:pt x="286584" y="111920"/>
                      <a:pt x="286447" y="112057"/>
                    </a:cubicBezTo>
                    <a:cubicBezTo>
                      <a:pt x="288230" y="109862"/>
                      <a:pt x="289739" y="107668"/>
                      <a:pt x="291248" y="105336"/>
                    </a:cubicBezTo>
                    <a:cubicBezTo>
                      <a:pt x="291522" y="104924"/>
                      <a:pt x="291796" y="104513"/>
                      <a:pt x="292071" y="104102"/>
                    </a:cubicBezTo>
                    <a:cubicBezTo>
                      <a:pt x="292345" y="103690"/>
                      <a:pt x="292482" y="103279"/>
                      <a:pt x="292756" y="102730"/>
                    </a:cubicBezTo>
                    <a:cubicBezTo>
                      <a:pt x="292756" y="103004"/>
                      <a:pt x="292619" y="103141"/>
                      <a:pt x="292619" y="103415"/>
                    </a:cubicBezTo>
                    <a:cubicBezTo>
                      <a:pt x="292756" y="103004"/>
                      <a:pt x="292893" y="102593"/>
                      <a:pt x="293031" y="102181"/>
                    </a:cubicBezTo>
                    <a:cubicBezTo>
                      <a:pt x="293031" y="102181"/>
                      <a:pt x="293031" y="102044"/>
                      <a:pt x="293031" y="102044"/>
                    </a:cubicBezTo>
                    <a:cubicBezTo>
                      <a:pt x="292893" y="101907"/>
                      <a:pt x="292893" y="101770"/>
                      <a:pt x="292756" y="101633"/>
                    </a:cubicBezTo>
                    <a:cubicBezTo>
                      <a:pt x="292619" y="101495"/>
                      <a:pt x="292345" y="101221"/>
                      <a:pt x="292208" y="101084"/>
                    </a:cubicBezTo>
                    <a:cubicBezTo>
                      <a:pt x="291933" y="100947"/>
                      <a:pt x="291796" y="100810"/>
                      <a:pt x="291522" y="100535"/>
                    </a:cubicBezTo>
                    <a:cubicBezTo>
                      <a:pt x="291522" y="100535"/>
                      <a:pt x="291522" y="100535"/>
                      <a:pt x="291385" y="100535"/>
                    </a:cubicBezTo>
                    <a:cubicBezTo>
                      <a:pt x="291248" y="100535"/>
                      <a:pt x="290973" y="100535"/>
                      <a:pt x="290836" y="100398"/>
                    </a:cubicBezTo>
                    <a:cubicBezTo>
                      <a:pt x="290562" y="100398"/>
                      <a:pt x="290150" y="100398"/>
                      <a:pt x="289876" y="100398"/>
                    </a:cubicBezTo>
                    <a:cubicBezTo>
                      <a:pt x="289464" y="100535"/>
                      <a:pt x="289053" y="100535"/>
                      <a:pt x="288642" y="100535"/>
                    </a:cubicBezTo>
                    <a:cubicBezTo>
                      <a:pt x="288779" y="100535"/>
                      <a:pt x="288916" y="100535"/>
                      <a:pt x="288916" y="100398"/>
                    </a:cubicBezTo>
                    <a:cubicBezTo>
                      <a:pt x="288779" y="100398"/>
                      <a:pt x="288642" y="100398"/>
                      <a:pt x="288504" y="100535"/>
                    </a:cubicBezTo>
                    <a:cubicBezTo>
                      <a:pt x="288367" y="100535"/>
                      <a:pt x="288367" y="100535"/>
                      <a:pt x="288230" y="100535"/>
                    </a:cubicBezTo>
                    <a:cubicBezTo>
                      <a:pt x="288367" y="100535"/>
                      <a:pt x="288367" y="100535"/>
                      <a:pt x="288504" y="100535"/>
                    </a:cubicBezTo>
                    <a:cubicBezTo>
                      <a:pt x="287544" y="100810"/>
                      <a:pt x="286584" y="101084"/>
                      <a:pt x="285624" y="101358"/>
                    </a:cubicBezTo>
                    <a:cubicBezTo>
                      <a:pt x="285624" y="101358"/>
                      <a:pt x="285624" y="101358"/>
                      <a:pt x="285624" y="101358"/>
                    </a:cubicBezTo>
                    <a:cubicBezTo>
                      <a:pt x="282469" y="102593"/>
                      <a:pt x="279315" y="104102"/>
                      <a:pt x="276160" y="105610"/>
                    </a:cubicBezTo>
                    <a:cubicBezTo>
                      <a:pt x="273691" y="106982"/>
                      <a:pt x="271222" y="108491"/>
                      <a:pt x="268753" y="109999"/>
                    </a:cubicBezTo>
                    <a:cubicBezTo>
                      <a:pt x="268890" y="109862"/>
                      <a:pt x="268890" y="109862"/>
                      <a:pt x="269028" y="109862"/>
                    </a:cubicBezTo>
                    <a:cubicBezTo>
                      <a:pt x="264639" y="112880"/>
                      <a:pt x="260524" y="116172"/>
                      <a:pt x="256272" y="119463"/>
                    </a:cubicBezTo>
                    <a:cubicBezTo>
                      <a:pt x="252020" y="122892"/>
                      <a:pt x="247768" y="126321"/>
                      <a:pt x="243653" y="129888"/>
                    </a:cubicBezTo>
                    <a:cubicBezTo>
                      <a:pt x="243653" y="129888"/>
                      <a:pt x="243653" y="129888"/>
                      <a:pt x="243653" y="129888"/>
                    </a:cubicBezTo>
                    <a:cubicBezTo>
                      <a:pt x="243653" y="129888"/>
                      <a:pt x="243653" y="129888"/>
                      <a:pt x="243516" y="130025"/>
                    </a:cubicBezTo>
                    <a:cubicBezTo>
                      <a:pt x="243379" y="130162"/>
                      <a:pt x="243242" y="130162"/>
                      <a:pt x="243242" y="130299"/>
                    </a:cubicBezTo>
                    <a:cubicBezTo>
                      <a:pt x="243242" y="130299"/>
                      <a:pt x="243242" y="130299"/>
                      <a:pt x="243242" y="130299"/>
                    </a:cubicBezTo>
                    <a:cubicBezTo>
                      <a:pt x="233503" y="138940"/>
                      <a:pt x="224313" y="148130"/>
                      <a:pt x="215124" y="157320"/>
                    </a:cubicBezTo>
                    <a:cubicBezTo>
                      <a:pt x="205934" y="166646"/>
                      <a:pt x="196881" y="176248"/>
                      <a:pt x="188103" y="185986"/>
                    </a:cubicBezTo>
                    <a:cubicBezTo>
                      <a:pt x="188103" y="185986"/>
                      <a:pt x="188103" y="185986"/>
                      <a:pt x="188103" y="185986"/>
                    </a:cubicBezTo>
                    <a:cubicBezTo>
                      <a:pt x="188103" y="185986"/>
                      <a:pt x="187966" y="186123"/>
                      <a:pt x="187966" y="186123"/>
                    </a:cubicBezTo>
                    <a:cubicBezTo>
                      <a:pt x="187966" y="186123"/>
                      <a:pt x="187966" y="186123"/>
                      <a:pt x="187966" y="186123"/>
                    </a:cubicBezTo>
                    <a:cubicBezTo>
                      <a:pt x="187966" y="186123"/>
                      <a:pt x="187966" y="186260"/>
                      <a:pt x="187829" y="186260"/>
                    </a:cubicBezTo>
                    <a:cubicBezTo>
                      <a:pt x="177816" y="198468"/>
                      <a:pt x="167941" y="210812"/>
                      <a:pt x="158202" y="223568"/>
                    </a:cubicBezTo>
                    <a:close/>
                    <a:moveTo>
                      <a:pt x="182068" y="292010"/>
                    </a:moveTo>
                    <a:cubicBezTo>
                      <a:pt x="179051" y="296674"/>
                      <a:pt x="176033" y="301475"/>
                      <a:pt x="172878" y="306138"/>
                    </a:cubicBezTo>
                    <a:cubicBezTo>
                      <a:pt x="170958" y="309019"/>
                      <a:pt x="169449" y="312036"/>
                      <a:pt x="167804" y="315054"/>
                    </a:cubicBezTo>
                    <a:cubicBezTo>
                      <a:pt x="164786" y="320266"/>
                      <a:pt x="161906" y="325478"/>
                      <a:pt x="158888" y="330690"/>
                    </a:cubicBezTo>
                    <a:cubicBezTo>
                      <a:pt x="160671" y="328907"/>
                      <a:pt x="162454" y="327261"/>
                      <a:pt x="164237" y="325478"/>
                    </a:cubicBezTo>
                    <a:cubicBezTo>
                      <a:pt x="169998" y="319717"/>
                      <a:pt x="175622" y="313819"/>
                      <a:pt x="181382" y="308058"/>
                    </a:cubicBezTo>
                    <a:cubicBezTo>
                      <a:pt x="188789" y="300652"/>
                      <a:pt x="196059" y="293108"/>
                      <a:pt x="203328" y="285564"/>
                    </a:cubicBezTo>
                    <a:cubicBezTo>
                      <a:pt x="211969" y="276649"/>
                      <a:pt x="220473" y="267871"/>
                      <a:pt x="228977" y="258955"/>
                    </a:cubicBezTo>
                    <a:cubicBezTo>
                      <a:pt x="234052" y="253606"/>
                      <a:pt x="239127" y="248120"/>
                      <a:pt x="244065" y="242770"/>
                    </a:cubicBezTo>
                    <a:cubicBezTo>
                      <a:pt x="247768" y="238793"/>
                      <a:pt x="251608" y="234952"/>
                      <a:pt x="255174" y="230837"/>
                    </a:cubicBezTo>
                    <a:lnTo>
                      <a:pt x="255174" y="230837"/>
                    </a:lnTo>
                    <a:cubicBezTo>
                      <a:pt x="262307" y="222745"/>
                      <a:pt x="269439" y="214515"/>
                      <a:pt x="276571" y="206423"/>
                    </a:cubicBezTo>
                    <a:cubicBezTo>
                      <a:pt x="276571" y="206423"/>
                      <a:pt x="276571" y="206560"/>
                      <a:pt x="276434" y="206560"/>
                    </a:cubicBezTo>
                    <a:cubicBezTo>
                      <a:pt x="276434" y="206560"/>
                      <a:pt x="276571" y="206423"/>
                      <a:pt x="276571" y="206423"/>
                    </a:cubicBezTo>
                    <a:cubicBezTo>
                      <a:pt x="276571" y="206423"/>
                      <a:pt x="276709" y="206285"/>
                      <a:pt x="276709" y="206285"/>
                    </a:cubicBezTo>
                    <a:cubicBezTo>
                      <a:pt x="276709" y="206285"/>
                      <a:pt x="276709" y="206285"/>
                      <a:pt x="276709" y="206285"/>
                    </a:cubicBezTo>
                    <a:cubicBezTo>
                      <a:pt x="280138" y="202034"/>
                      <a:pt x="283429" y="197919"/>
                      <a:pt x="286721" y="193804"/>
                    </a:cubicBezTo>
                    <a:cubicBezTo>
                      <a:pt x="291522" y="187906"/>
                      <a:pt x="296185" y="182146"/>
                      <a:pt x="300574" y="175836"/>
                    </a:cubicBezTo>
                    <a:cubicBezTo>
                      <a:pt x="300437" y="176111"/>
                      <a:pt x="300300" y="176248"/>
                      <a:pt x="300163" y="176385"/>
                    </a:cubicBezTo>
                    <a:cubicBezTo>
                      <a:pt x="302632" y="172819"/>
                      <a:pt x="304826" y="169115"/>
                      <a:pt x="306884" y="165275"/>
                    </a:cubicBezTo>
                    <a:cubicBezTo>
                      <a:pt x="306884" y="165412"/>
                      <a:pt x="306747" y="165412"/>
                      <a:pt x="306747" y="165549"/>
                    </a:cubicBezTo>
                    <a:cubicBezTo>
                      <a:pt x="307295" y="164452"/>
                      <a:pt x="307844" y="163217"/>
                      <a:pt x="308255" y="161983"/>
                    </a:cubicBezTo>
                    <a:cubicBezTo>
                      <a:pt x="308255" y="162120"/>
                      <a:pt x="308118" y="162257"/>
                      <a:pt x="308118" y="162257"/>
                    </a:cubicBezTo>
                    <a:cubicBezTo>
                      <a:pt x="308255" y="161846"/>
                      <a:pt x="308393" y="161297"/>
                      <a:pt x="308393" y="160749"/>
                    </a:cubicBezTo>
                    <a:cubicBezTo>
                      <a:pt x="308393" y="160200"/>
                      <a:pt x="308530" y="159788"/>
                      <a:pt x="308530" y="159240"/>
                    </a:cubicBezTo>
                    <a:cubicBezTo>
                      <a:pt x="308530" y="158417"/>
                      <a:pt x="308530" y="157457"/>
                      <a:pt x="308530" y="156497"/>
                    </a:cubicBezTo>
                    <a:cubicBezTo>
                      <a:pt x="308530" y="156085"/>
                      <a:pt x="308393" y="155811"/>
                      <a:pt x="308393" y="155399"/>
                    </a:cubicBezTo>
                    <a:cubicBezTo>
                      <a:pt x="308393" y="155262"/>
                      <a:pt x="308255" y="155125"/>
                      <a:pt x="308255" y="154988"/>
                    </a:cubicBezTo>
                    <a:cubicBezTo>
                      <a:pt x="308118" y="154850"/>
                      <a:pt x="307844" y="154850"/>
                      <a:pt x="307707" y="154714"/>
                    </a:cubicBezTo>
                    <a:cubicBezTo>
                      <a:pt x="306747" y="154576"/>
                      <a:pt x="305924" y="154439"/>
                      <a:pt x="304964" y="154439"/>
                    </a:cubicBezTo>
                    <a:cubicBezTo>
                      <a:pt x="305238" y="154439"/>
                      <a:pt x="305375" y="154439"/>
                      <a:pt x="305649" y="154439"/>
                    </a:cubicBezTo>
                    <a:cubicBezTo>
                      <a:pt x="304964" y="154439"/>
                      <a:pt x="304415" y="154439"/>
                      <a:pt x="303729" y="154439"/>
                    </a:cubicBezTo>
                    <a:cubicBezTo>
                      <a:pt x="304003" y="154439"/>
                      <a:pt x="304141" y="154439"/>
                      <a:pt x="304415" y="154439"/>
                    </a:cubicBezTo>
                    <a:cubicBezTo>
                      <a:pt x="303318" y="154439"/>
                      <a:pt x="302083" y="154714"/>
                      <a:pt x="300986" y="154850"/>
                    </a:cubicBezTo>
                    <a:cubicBezTo>
                      <a:pt x="301260" y="154850"/>
                      <a:pt x="301397" y="154714"/>
                      <a:pt x="301672" y="154714"/>
                    </a:cubicBezTo>
                    <a:cubicBezTo>
                      <a:pt x="300300" y="154988"/>
                      <a:pt x="298929" y="155399"/>
                      <a:pt x="297557" y="155811"/>
                    </a:cubicBezTo>
                    <a:cubicBezTo>
                      <a:pt x="297831" y="155811"/>
                      <a:pt x="297968" y="155674"/>
                      <a:pt x="298106" y="155537"/>
                    </a:cubicBezTo>
                    <a:cubicBezTo>
                      <a:pt x="296871" y="156085"/>
                      <a:pt x="295500" y="156634"/>
                      <a:pt x="294265" y="157182"/>
                    </a:cubicBezTo>
                    <a:cubicBezTo>
                      <a:pt x="294265" y="157182"/>
                      <a:pt x="294402" y="157182"/>
                      <a:pt x="294402" y="157045"/>
                    </a:cubicBezTo>
                    <a:cubicBezTo>
                      <a:pt x="291933" y="158417"/>
                      <a:pt x="289602" y="159926"/>
                      <a:pt x="287270" y="161434"/>
                    </a:cubicBezTo>
                    <a:cubicBezTo>
                      <a:pt x="287270" y="161434"/>
                      <a:pt x="287270" y="161434"/>
                      <a:pt x="287407" y="161297"/>
                    </a:cubicBezTo>
                    <a:cubicBezTo>
                      <a:pt x="287270" y="161434"/>
                      <a:pt x="287133" y="161572"/>
                      <a:pt x="286996" y="161572"/>
                    </a:cubicBezTo>
                    <a:cubicBezTo>
                      <a:pt x="286996" y="161572"/>
                      <a:pt x="286996" y="161572"/>
                      <a:pt x="286996" y="161572"/>
                    </a:cubicBezTo>
                    <a:lnTo>
                      <a:pt x="286996" y="161572"/>
                    </a:lnTo>
                    <a:cubicBezTo>
                      <a:pt x="282606" y="164589"/>
                      <a:pt x="278355" y="167881"/>
                      <a:pt x="274377" y="171310"/>
                    </a:cubicBezTo>
                    <a:cubicBezTo>
                      <a:pt x="274514" y="171173"/>
                      <a:pt x="274651" y="171036"/>
                      <a:pt x="274788" y="170898"/>
                    </a:cubicBezTo>
                    <a:cubicBezTo>
                      <a:pt x="267107" y="177894"/>
                      <a:pt x="259838" y="185437"/>
                      <a:pt x="252843" y="193256"/>
                    </a:cubicBezTo>
                    <a:cubicBezTo>
                      <a:pt x="248454" y="198193"/>
                      <a:pt x="244339" y="203268"/>
                      <a:pt x="240224" y="208480"/>
                    </a:cubicBezTo>
                    <a:cubicBezTo>
                      <a:pt x="237069" y="212458"/>
                      <a:pt x="233915" y="216298"/>
                      <a:pt x="230897" y="220550"/>
                    </a:cubicBezTo>
                    <a:cubicBezTo>
                      <a:pt x="227880" y="224665"/>
                      <a:pt x="224862" y="228917"/>
                      <a:pt x="221845" y="233032"/>
                    </a:cubicBezTo>
                    <a:cubicBezTo>
                      <a:pt x="214987" y="242496"/>
                      <a:pt x="208129" y="252097"/>
                      <a:pt x="201271" y="261561"/>
                    </a:cubicBezTo>
                    <a:cubicBezTo>
                      <a:pt x="194961" y="272123"/>
                      <a:pt x="188515" y="282135"/>
                      <a:pt x="182068" y="292010"/>
                    </a:cubicBezTo>
                    <a:close/>
                    <a:moveTo>
                      <a:pt x="240224" y="310116"/>
                    </a:moveTo>
                    <a:cubicBezTo>
                      <a:pt x="239127" y="311899"/>
                      <a:pt x="237892" y="313682"/>
                      <a:pt x="236795" y="315602"/>
                    </a:cubicBezTo>
                    <a:cubicBezTo>
                      <a:pt x="234189" y="320129"/>
                      <a:pt x="231446" y="324655"/>
                      <a:pt x="228840" y="329181"/>
                    </a:cubicBezTo>
                    <a:cubicBezTo>
                      <a:pt x="222530" y="340016"/>
                      <a:pt x="216084" y="350715"/>
                      <a:pt x="209775" y="361551"/>
                    </a:cubicBezTo>
                    <a:cubicBezTo>
                      <a:pt x="208952" y="363060"/>
                      <a:pt x="208129" y="364568"/>
                      <a:pt x="207168" y="366077"/>
                    </a:cubicBezTo>
                    <a:cubicBezTo>
                      <a:pt x="204288" y="371426"/>
                      <a:pt x="201408" y="376776"/>
                      <a:pt x="198527" y="382262"/>
                    </a:cubicBezTo>
                    <a:cubicBezTo>
                      <a:pt x="196333" y="386377"/>
                      <a:pt x="194138" y="390354"/>
                      <a:pt x="191944" y="394469"/>
                    </a:cubicBezTo>
                    <a:cubicBezTo>
                      <a:pt x="196196" y="390629"/>
                      <a:pt x="200448" y="386788"/>
                      <a:pt x="204562" y="382811"/>
                    </a:cubicBezTo>
                    <a:cubicBezTo>
                      <a:pt x="210186" y="377461"/>
                      <a:pt x="215672" y="372249"/>
                      <a:pt x="221296" y="367037"/>
                    </a:cubicBezTo>
                    <a:cubicBezTo>
                      <a:pt x="225411" y="363197"/>
                      <a:pt x="229388" y="359356"/>
                      <a:pt x="233503" y="355379"/>
                    </a:cubicBezTo>
                    <a:cubicBezTo>
                      <a:pt x="236521" y="352498"/>
                      <a:pt x="239264" y="349481"/>
                      <a:pt x="242144" y="346600"/>
                    </a:cubicBezTo>
                    <a:cubicBezTo>
                      <a:pt x="247494" y="341114"/>
                      <a:pt x="252843" y="335628"/>
                      <a:pt x="258192" y="330141"/>
                    </a:cubicBezTo>
                    <a:cubicBezTo>
                      <a:pt x="260524" y="327809"/>
                      <a:pt x="262993" y="325478"/>
                      <a:pt x="265187" y="322871"/>
                    </a:cubicBezTo>
                    <a:cubicBezTo>
                      <a:pt x="273280" y="313819"/>
                      <a:pt x="281509" y="304629"/>
                      <a:pt x="289739" y="295577"/>
                    </a:cubicBezTo>
                    <a:cubicBezTo>
                      <a:pt x="289602" y="295714"/>
                      <a:pt x="289602" y="295851"/>
                      <a:pt x="289464" y="295851"/>
                    </a:cubicBezTo>
                    <a:cubicBezTo>
                      <a:pt x="295774" y="288033"/>
                      <a:pt x="302220" y="280215"/>
                      <a:pt x="308667" y="272534"/>
                    </a:cubicBezTo>
                    <a:cubicBezTo>
                      <a:pt x="309353" y="271711"/>
                      <a:pt x="310038" y="270751"/>
                      <a:pt x="310587" y="269928"/>
                    </a:cubicBezTo>
                    <a:cubicBezTo>
                      <a:pt x="312782" y="267048"/>
                      <a:pt x="314976" y="264167"/>
                      <a:pt x="317034" y="261287"/>
                    </a:cubicBezTo>
                    <a:cubicBezTo>
                      <a:pt x="321286" y="255663"/>
                      <a:pt x="325538" y="249903"/>
                      <a:pt x="329515" y="244142"/>
                    </a:cubicBezTo>
                    <a:cubicBezTo>
                      <a:pt x="329378" y="244416"/>
                      <a:pt x="329241" y="244553"/>
                      <a:pt x="329104" y="244691"/>
                    </a:cubicBezTo>
                    <a:cubicBezTo>
                      <a:pt x="331984" y="240301"/>
                      <a:pt x="334727" y="235775"/>
                      <a:pt x="337196" y="230975"/>
                    </a:cubicBezTo>
                    <a:cubicBezTo>
                      <a:pt x="337470" y="230426"/>
                      <a:pt x="337745" y="229740"/>
                      <a:pt x="337882" y="229191"/>
                    </a:cubicBezTo>
                    <a:cubicBezTo>
                      <a:pt x="338431" y="227546"/>
                      <a:pt x="338842" y="225900"/>
                      <a:pt x="339254" y="224254"/>
                    </a:cubicBezTo>
                    <a:cubicBezTo>
                      <a:pt x="339391" y="223705"/>
                      <a:pt x="339391" y="223019"/>
                      <a:pt x="339528" y="222471"/>
                    </a:cubicBezTo>
                    <a:cubicBezTo>
                      <a:pt x="339528" y="222059"/>
                      <a:pt x="339528" y="221648"/>
                      <a:pt x="339528" y="221236"/>
                    </a:cubicBezTo>
                    <a:cubicBezTo>
                      <a:pt x="339528" y="220962"/>
                      <a:pt x="339528" y="220688"/>
                      <a:pt x="339391" y="220413"/>
                    </a:cubicBezTo>
                    <a:cubicBezTo>
                      <a:pt x="339391" y="220413"/>
                      <a:pt x="339391" y="220276"/>
                      <a:pt x="339391" y="220276"/>
                    </a:cubicBezTo>
                    <a:cubicBezTo>
                      <a:pt x="339391" y="220139"/>
                      <a:pt x="339254" y="220139"/>
                      <a:pt x="339254" y="220001"/>
                    </a:cubicBezTo>
                    <a:cubicBezTo>
                      <a:pt x="338979" y="219727"/>
                      <a:pt x="338842" y="219590"/>
                      <a:pt x="338568" y="219316"/>
                    </a:cubicBezTo>
                    <a:cubicBezTo>
                      <a:pt x="338293" y="219042"/>
                      <a:pt x="337882" y="218904"/>
                      <a:pt x="337608" y="218630"/>
                    </a:cubicBezTo>
                    <a:cubicBezTo>
                      <a:pt x="337196" y="218356"/>
                      <a:pt x="336785" y="218219"/>
                      <a:pt x="336236" y="217944"/>
                    </a:cubicBezTo>
                    <a:cubicBezTo>
                      <a:pt x="336373" y="218081"/>
                      <a:pt x="336510" y="218081"/>
                      <a:pt x="336648" y="218219"/>
                    </a:cubicBezTo>
                    <a:cubicBezTo>
                      <a:pt x="336236" y="218081"/>
                      <a:pt x="335825" y="217944"/>
                      <a:pt x="335413" y="217807"/>
                    </a:cubicBezTo>
                    <a:cubicBezTo>
                      <a:pt x="335139" y="217807"/>
                      <a:pt x="334864" y="217670"/>
                      <a:pt x="334590" y="217670"/>
                    </a:cubicBezTo>
                    <a:cubicBezTo>
                      <a:pt x="334179" y="217670"/>
                      <a:pt x="333630" y="217670"/>
                      <a:pt x="333219" y="217533"/>
                    </a:cubicBezTo>
                    <a:cubicBezTo>
                      <a:pt x="333493" y="217533"/>
                      <a:pt x="333630" y="217533"/>
                      <a:pt x="333904" y="217533"/>
                    </a:cubicBezTo>
                    <a:cubicBezTo>
                      <a:pt x="332670" y="217533"/>
                      <a:pt x="331435" y="217807"/>
                      <a:pt x="330201" y="218081"/>
                    </a:cubicBezTo>
                    <a:cubicBezTo>
                      <a:pt x="329652" y="218219"/>
                      <a:pt x="328967" y="218493"/>
                      <a:pt x="328418" y="218630"/>
                    </a:cubicBezTo>
                    <a:cubicBezTo>
                      <a:pt x="325812" y="219590"/>
                      <a:pt x="323206" y="220688"/>
                      <a:pt x="320737" y="221922"/>
                    </a:cubicBezTo>
                    <a:cubicBezTo>
                      <a:pt x="320737" y="221922"/>
                      <a:pt x="320737" y="221922"/>
                      <a:pt x="320874" y="221922"/>
                    </a:cubicBezTo>
                    <a:cubicBezTo>
                      <a:pt x="317445" y="223568"/>
                      <a:pt x="314153" y="225488"/>
                      <a:pt x="310861" y="227546"/>
                    </a:cubicBezTo>
                    <a:cubicBezTo>
                      <a:pt x="306609" y="230426"/>
                      <a:pt x="302632" y="233581"/>
                      <a:pt x="298791" y="237010"/>
                    </a:cubicBezTo>
                    <a:cubicBezTo>
                      <a:pt x="298791" y="237010"/>
                      <a:pt x="298791" y="237010"/>
                      <a:pt x="298929" y="236872"/>
                    </a:cubicBezTo>
                    <a:cubicBezTo>
                      <a:pt x="298791" y="237010"/>
                      <a:pt x="298654" y="237146"/>
                      <a:pt x="298517" y="237284"/>
                    </a:cubicBezTo>
                    <a:cubicBezTo>
                      <a:pt x="298517" y="237284"/>
                      <a:pt x="298517" y="237284"/>
                      <a:pt x="298517" y="237284"/>
                    </a:cubicBezTo>
                    <a:lnTo>
                      <a:pt x="298517" y="237284"/>
                    </a:lnTo>
                    <a:cubicBezTo>
                      <a:pt x="292071" y="242907"/>
                      <a:pt x="286173" y="248942"/>
                      <a:pt x="280412" y="255252"/>
                    </a:cubicBezTo>
                    <a:cubicBezTo>
                      <a:pt x="280549" y="255115"/>
                      <a:pt x="280686" y="254978"/>
                      <a:pt x="280823" y="254840"/>
                    </a:cubicBezTo>
                    <a:cubicBezTo>
                      <a:pt x="269988" y="267185"/>
                      <a:pt x="259975" y="280215"/>
                      <a:pt x="250785" y="293794"/>
                    </a:cubicBezTo>
                    <a:cubicBezTo>
                      <a:pt x="250923" y="293519"/>
                      <a:pt x="251060" y="293382"/>
                      <a:pt x="251197" y="293245"/>
                    </a:cubicBezTo>
                    <a:cubicBezTo>
                      <a:pt x="247494" y="298732"/>
                      <a:pt x="243790" y="304355"/>
                      <a:pt x="240224" y="310116"/>
                    </a:cubicBezTo>
                    <a:close/>
                    <a:moveTo>
                      <a:pt x="264090" y="433560"/>
                    </a:moveTo>
                    <a:cubicBezTo>
                      <a:pt x="269439" y="427662"/>
                      <a:pt x="274788" y="421627"/>
                      <a:pt x="280138" y="415729"/>
                    </a:cubicBezTo>
                    <a:cubicBezTo>
                      <a:pt x="280000" y="415866"/>
                      <a:pt x="279863" y="416003"/>
                      <a:pt x="279726" y="416141"/>
                    </a:cubicBezTo>
                    <a:cubicBezTo>
                      <a:pt x="289053" y="404482"/>
                      <a:pt x="298517" y="392823"/>
                      <a:pt x="307981" y="381164"/>
                    </a:cubicBezTo>
                    <a:cubicBezTo>
                      <a:pt x="309078" y="379793"/>
                      <a:pt x="310038" y="378422"/>
                      <a:pt x="310999" y="377050"/>
                    </a:cubicBezTo>
                    <a:cubicBezTo>
                      <a:pt x="313742" y="373347"/>
                      <a:pt x="316485" y="369506"/>
                      <a:pt x="319228" y="365666"/>
                    </a:cubicBezTo>
                    <a:cubicBezTo>
                      <a:pt x="323617" y="359631"/>
                      <a:pt x="328006" y="353596"/>
                      <a:pt x="332396" y="347561"/>
                    </a:cubicBezTo>
                    <a:cubicBezTo>
                      <a:pt x="338705" y="338096"/>
                      <a:pt x="345014" y="328632"/>
                      <a:pt x="351324" y="319306"/>
                    </a:cubicBezTo>
                    <a:cubicBezTo>
                      <a:pt x="352009" y="318208"/>
                      <a:pt x="352695" y="317111"/>
                      <a:pt x="353381" y="316013"/>
                    </a:cubicBezTo>
                    <a:cubicBezTo>
                      <a:pt x="355438" y="312584"/>
                      <a:pt x="357633" y="309155"/>
                      <a:pt x="359690" y="305726"/>
                    </a:cubicBezTo>
                    <a:cubicBezTo>
                      <a:pt x="364080" y="298594"/>
                      <a:pt x="368469" y="291599"/>
                      <a:pt x="372309" y="284330"/>
                    </a:cubicBezTo>
                    <a:lnTo>
                      <a:pt x="372309" y="284330"/>
                    </a:lnTo>
                    <a:cubicBezTo>
                      <a:pt x="374641" y="279803"/>
                      <a:pt x="376835" y="275003"/>
                      <a:pt x="378618" y="270202"/>
                    </a:cubicBezTo>
                    <a:cubicBezTo>
                      <a:pt x="378756" y="269654"/>
                      <a:pt x="378893" y="269242"/>
                      <a:pt x="379030" y="268694"/>
                    </a:cubicBezTo>
                    <a:cubicBezTo>
                      <a:pt x="379167" y="268145"/>
                      <a:pt x="379167" y="267733"/>
                      <a:pt x="379304" y="267185"/>
                    </a:cubicBezTo>
                    <a:cubicBezTo>
                      <a:pt x="379304" y="266636"/>
                      <a:pt x="379304" y="266087"/>
                      <a:pt x="379304" y="265539"/>
                    </a:cubicBezTo>
                    <a:cubicBezTo>
                      <a:pt x="379167" y="264578"/>
                      <a:pt x="379030" y="263619"/>
                      <a:pt x="378893" y="262658"/>
                    </a:cubicBezTo>
                    <a:cubicBezTo>
                      <a:pt x="378756" y="262658"/>
                      <a:pt x="378618" y="262658"/>
                      <a:pt x="378481" y="262658"/>
                    </a:cubicBezTo>
                    <a:cubicBezTo>
                      <a:pt x="377796" y="262658"/>
                      <a:pt x="377247" y="262658"/>
                      <a:pt x="376698" y="262658"/>
                    </a:cubicBezTo>
                    <a:cubicBezTo>
                      <a:pt x="376424" y="262658"/>
                      <a:pt x="376150" y="262796"/>
                      <a:pt x="375875" y="262796"/>
                    </a:cubicBezTo>
                    <a:cubicBezTo>
                      <a:pt x="375464" y="262933"/>
                      <a:pt x="375052" y="263207"/>
                      <a:pt x="374641" y="263344"/>
                    </a:cubicBezTo>
                    <a:cubicBezTo>
                      <a:pt x="374229" y="263619"/>
                      <a:pt x="373818" y="263893"/>
                      <a:pt x="373406" y="264030"/>
                    </a:cubicBezTo>
                    <a:cubicBezTo>
                      <a:pt x="373406" y="264030"/>
                      <a:pt x="373406" y="264030"/>
                      <a:pt x="373406" y="264030"/>
                    </a:cubicBezTo>
                    <a:cubicBezTo>
                      <a:pt x="372583" y="264578"/>
                      <a:pt x="371760" y="265265"/>
                      <a:pt x="370938" y="265813"/>
                    </a:cubicBezTo>
                    <a:cubicBezTo>
                      <a:pt x="370938" y="265813"/>
                      <a:pt x="371075" y="265676"/>
                      <a:pt x="371075" y="265676"/>
                    </a:cubicBezTo>
                    <a:cubicBezTo>
                      <a:pt x="370938" y="265676"/>
                      <a:pt x="370938" y="265813"/>
                      <a:pt x="370800" y="265813"/>
                    </a:cubicBezTo>
                    <a:cubicBezTo>
                      <a:pt x="370663" y="265950"/>
                      <a:pt x="370663" y="265950"/>
                      <a:pt x="370526" y="266087"/>
                    </a:cubicBezTo>
                    <a:cubicBezTo>
                      <a:pt x="370526" y="266087"/>
                      <a:pt x="370663" y="266087"/>
                      <a:pt x="370663" y="265950"/>
                    </a:cubicBezTo>
                    <a:cubicBezTo>
                      <a:pt x="366548" y="269654"/>
                      <a:pt x="362845" y="273906"/>
                      <a:pt x="359142" y="277883"/>
                    </a:cubicBezTo>
                    <a:cubicBezTo>
                      <a:pt x="353793" y="284055"/>
                      <a:pt x="348855" y="290639"/>
                      <a:pt x="344054" y="297223"/>
                    </a:cubicBezTo>
                    <a:cubicBezTo>
                      <a:pt x="338979" y="304081"/>
                      <a:pt x="334041" y="311076"/>
                      <a:pt x="329241" y="318071"/>
                    </a:cubicBezTo>
                    <a:cubicBezTo>
                      <a:pt x="329241" y="318071"/>
                      <a:pt x="329241" y="318071"/>
                      <a:pt x="329378" y="317934"/>
                    </a:cubicBezTo>
                    <a:cubicBezTo>
                      <a:pt x="326086" y="322871"/>
                      <a:pt x="322932" y="327672"/>
                      <a:pt x="319777" y="332610"/>
                    </a:cubicBezTo>
                    <a:cubicBezTo>
                      <a:pt x="318131" y="335079"/>
                      <a:pt x="316485" y="337548"/>
                      <a:pt x="315113" y="340154"/>
                    </a:cubicBezTo>
                    <a:cubicBezTo>
                      <a:pt x="312645" y="344269"/>
                      <a:pt x="310313" y="348383"/>
                      <a:pt x="307707" y="352498"/>
                    </a:cubicBezTo>
                    <a:cubicBezTo>
                      <a:pt x="301672" y="362648"/>
                      <a:pt x="295774" y="372798"/>
                      <a:pt x="289739" y="382811"/>
                    </a:cubicBezTo>
                    <a:cubicBezTo>
                      <a:pt x="288916" y="384319"/>
                      <a:pt x="288093" y="385828"/>
                      <a:pt x="287407" y="387474"/>
                    </a:cubicBezTo>
                    <a:cubicBezTo>
                      <a:pt x="284664" y="392823"/>
                      <a:pt x="281921" y="398173"/>
                      <a:pt x="279177" y="403385"/>
                    </a:cubicBezTo>
                    <a:cubicBezTo>
                      <a:pt x="274651" y="412300"/>
                      <a:pt x="270125" y="421215"/>
                      <a:pt x="265461" y="430131"/>
                    </a:cubicBezTo>
                    <a:cubicBezTo>
                      <a:pt x="265599" y="429857"/>
                      <a:pt x="265736" y="429719"/>
                      <a:pt x="265736" y="429445"/>
                    </a:cubicBezTo>
                    <a:cubicBezTo>
                      <a:pt x="265187" y="431091"/>
                      <a:pt x="264639" y="432325"/>
                      <a:pt x="264090" y="433560"/>
                    </a:cubicBezTo>
                    <a:close/>
                    <a:moveTo>
                      <a:pt x="326909" y="435892"/>
                    </a:moveTo>
                    <a:cubicBezTo>
                      <a:pt x="321834" y="446453"/>
                      <a:pt x="317171" y="457289"/>
                      <a:pt x="312370" y="467987"/>
                    </a:cubicBezTo>
                    <a:cubicBezTo>
                      <a:pt x="313330" y="466753"/>
                      <a:pt x="314153" y="465518"/>
                      <a:pt x="315113" y="464284"/>
                    </a:cubicBezTo>
                    <a:cubicBezTo>
                      <a:pt x="321697" y="455231"/>
                      <a:pt x="328281" y="446041"/>
                      <a:pt x="334864" y="436989"/>
                    </a:cubicBezTo>
                    <a:cubicBezTo>
                      <a:pt x="338568" y="432051"/>
                      <a:pt x="341997" y="426839"/>
                      <a:pt x="345563" y="421764"/>
                    </a:cubicBezTo>
                    <a:cubicBezTo>
                      <a:pt x="350638" y="414357"/>
                      <a:pt x="355713" y="406951"/>
                      <a:pt x="360925" y="399681"/>
                    </a:cubicBezTo>
                    <a:cubicBezTo>
                      <a:pt x="360788" y="399818"/>
                      <a:pt x="360651" y="400093"/>
                      <a:pt x="360513" y="400230"/>
                    </a:cubicBezTo>
                    <a:cubicBezTo>
                      <a:pt x="366823" y="390492"/>
                      <a:pt x="373269" y="380616"/>
                      <a:pt x="379579" y="370741"/>
                    </a:cubicBezTo>
                    <a:cubicBezTo>
                      <a:pt x="380264" y="369643"/>
                      <a:pt x="380950" y="368546"/>
                      <a:pt x="381499" y="367448"/>
                    </a:cubicBezTo>
                    <a:cubicBezTo>
                      <a:pt x="383556" y="363883"/>
                      <a:pt x="385614" y="360316"/>
                      <a:pt x="387808" y="356750"/>
                    </a:cubicBezTo>
                    <a:cubicBezTo>
                      <a:pt x="392197" y="349206"/>
                      <a:pt x="396724" y="341800"/>
                      <a:pt x="400701" y="333982"/>
                    </a:cubicBezTo>
                    <a:cubicBezTo>
                      <a:pt x="400564" y="334256"/>
                      <a:pt x="400564" y="334393"/>
                      <a:pt x="400427" y="334667"/>
                    </a:cubicBezTo>
                    <a:cubicBezTo>
                      <a:pt x="402896" y="329729"/>
                      <a:pt x="405090" y="324655"/>
                      <a:pt x="407011" y="319442"/>
                    </a:cubicBezTo>
                    <a:cubicBezTo>
                      <a:pt x="407011" y="319717"/>
                      <a:pt x="406873" y="319854"/>
                      <a:pt x="406736" y="320129"/>
                    </a:cubicBezTo>
                    <a:cubicBezTo>
                      <a:pt x="407285" y="318757"/>
                      <a:pt x="407559" y="317248"/>
                      <a:pt x="407971" y="315739"/>
                    </a:cubicBezTo>
                    <a:cubicBezTo>
                      <a:pt x="407971" y="315877"/>
                      <a:pt x="407834" y="316013"/>
                      <a:pt x="407834" y="316151"/>
                    </a:cubicBezTo>
                    <a:cubicBezTo>
                      <a:pt x="407971" y="315465"/>
                      <a:pt x="407971" y="314779"/>
                      <a:pt x="408108" y="314093"/>
                    </a:cubicBezTo>
                    <a:cubicBezTo>
                      <a:pt x="408245" y="312584"/>
                      <a:pt x="408245" y="311213"/>
                      <a:pt x="408108" y="309704"/>
                    </a:cubicBezTo>
                    <a:cubicBezTo>
                      <a:pt x="408108" y="309293"/>
                      <a:pt x="407971" y="308881"/>
                      <a:pt x="407971" y="308470"/>
                    </a:cubicBezTo>
                    <a:cubicBezTo>
                      <a:pt x="407971" y="308196"/>
                      <a:pt x="407834" y="308058"/>
                      <a:pt x="407834" y="307784"/>
                    </a:cubicBezTo>
                    <a:cubicBezTo>
                      <a:pt x="407559" y="307784"/>
                      <a:pt x="407148" y="307784"/>
                      <a:pt x="406873" y="307647"/>
                    </a:cubicBezTo>
                    <a:cubicBezTo>
                      <a:pt x="405776" y="307647"/>
                      <a:pt x="404816" y="307784"/>
                      <a:pt x="403719" y="308058"/>
                    </a:cubicBezTo>
                    <a:cubicBezTo>
                      <a:pt x="403993" y="308058"/>
                      <a:pt x="404130" y="308058"/>
                      <a:pt x="404405" y="307921"/>
                    </a:cubicBezTo>
                    <a:cubicBezTo>
                      <a:pt x="403993" y="308058"/>
                      <a:pt x="403719" y="308196"/>
                      <a:pt x="403307" y="308196"/>
                    </a:cubicBezTo>
                    <a:cubicBezTo>
                      <a:pt x="402896" y="308470"/>
                      <a:pt x="402347" y="308607"/>
                      <a:pt x="401936" y="308881"/>
                    </a:cubicBezTo>
                    <a:cubicBezTo>
                      <a:pt x="401524" y="309155"/>
                      <a:pt x="401113" y="309293"/>
                      <a:pt x="400701" y="309567"/>
                    </a:cubicBezTo>
                    <a:cubicBezTo>
                      <a:pt x="400838" y="309430"/>
                      <a:pt x="400976" y="309293"/>
                      <a:pt x="401250" y="309155"/>
                    </a:cubicBezTo>
                    <a:cubicBezTo>
                      <a:pt x="400153" y="309842"/>
                      <a:pt x="399192" y="310527"/>
                      <a:pt x="398232" y="311350"/>
                    </a:cubicBezTo>
                    <a:cubicBezTo>
                      <a:pt x="396312" y="313133"/>
                      <a:pt x="394392" y="315054"/>
                      <a:pt x="392609" y="317111"/>
                    </a:cubicBezTo>
                    <a:cubicBezTo>
                      <a:pt x="392609" y="317111"/>
                      <a:pt x="392609" y="317111"/>
                      <a:pt x="392746" y="316974"/>
                    </a:cubicBezTo>
                    <a:cubicBezTo>
                      <a:pt x="390963" y="319031"/>
                      <a:pt x="389317" y="320951"/>
                      <a:pt x="387534" y="323009"/>
                    </a:cubicBezTo>
                    <a:cubicBezTo>
                      <a:pt x="385065" y="326026"/>
                      <a:pt x="382870" y="329181"/>
                      <a:pt x="380676" y="332336"/>
                    </a:cubicBezTo>
                    <a:cubicBezTo>
                      <a:pt x="380813" y="332199"/>
                      <a:pt x="380950" y="331924"/>
                      <a:pt x="380950" y="331787"/>
                    </a:cubicBezTo>
                    <a:cubicBezTo>
                      <a:pt x="375189" y="340565"/>
                      <a:pt x="369977" y="349618"/>
                      <a:pt x="364902" y="358670"/>
                    </a:cubicBezTo>
                    <a:cubicBezTo>
                      <a:pt x="359005" y="369232"/>
                      <a:pt x="353793" y="380067"/>
                      <a:pt x="348306" y="390766"/>
                    </a:cubicBezTo>
                    <a:cubicBezTo>
                      <a:pt x="348443" y="390492"/>
                      <a:pt x="348580" y="390354"/>
                      <a:pt x="348580" y="390217"/>
                    </a:cubicBezTo>
                    <a:cubicBezTo>
                      <a:pt x="341311" y="405854"/>
                      <a:pt x="334179" y="420941"/>
                      <a:pt x="326909" y="435892"/>
                    </a:cubicBezTo>
                    <a:close/>
                    <a:moveTo>
                      <a:pt x="263816" y="648490"/>
                    </a:moveTo>
                    <a:cubicBezTo>
                      <a:pt x="261210" y="648490"/>
                      <a:pt x="258741" y="647804"/>
                      <a:pt x="256409" y="646844"/>
                    </a:cubicBezTo>
                    <a:cubicBezTo>
                      <a:pt x="254626" y="646158"/>
                      <a:pt x="252843" y="644786"/>
                      <a:pt x="251608" y="643415"/>
                    </a:cubicBezTo>
                    <a:cubicBezTo>
                      <a:pt x="249551" y="640946"/>
                      <a:pt x="248042" y="638203"/>
                      <a:pt x="247082" y="635185"/>
                    </a:cubicBezTo>
                    <a:cubicBezTo>
                      <a:pt x="246122" y="632305"/>
                      <a:pt x="245299" y="629150"/>
                      <a:pt x="245299" y="626132"/>
                    </a:cubicBezTo>
                    <a:cubicBezTo>
                      <a:pt x="245162" y="622018"/>
                      <a:pt x="245710" y="618040"/>
                      <a:pt x="246396" y="614062"/>
                    </a:cubicBezTo>
                    <a:cubicBezTo>
                      <a:pt x="247219" y="609948"/>
                      <a:pt x="248179" y="605696"/>
                      <a:pt x="249139" y="601581"/>
                    </a:cubicBezTo>
                    <a:cubicBezTo>
                      <a:pt x="250648" y="595820"/>
                      <a:pt x="252568" y="590059"/>
                      <a:pt x="254626" y="584436"/>
                    </a:cubicBezTo>
                    <a:cubicBezTo>
                      <a:pt x="257369" y="576343"/>
                      <a:pt x="260387" y="568251"/>
                      <a:pt x="263267" y="560296"/>
                    </a:cubicBezTo>
                    <a:cubicBezTo>
                      <a:pt x="264913" y="555632"/>
                      <a:pt x="266559" y="551106"/>
                      <a:pt x="268342" y="546580"/>
                    </a:cubicBezTo>
                    <a:cubicBezTo>
                      <a:pt x="269028" y="544797"/>
                      <a:pt x="269576" y="543014"/>
                      <a:pt x="270262" y="541230"/>
                    </a:cubicBezTo>
                    <a:cubicBezTo>
                      <a:pt x="272182" y="536430"/>
                      <a:pt x="274240" y="531629"/>
                      <a:pt x="276160" y="526829"/>
                    </a:cubicBezTo>
                    <a:cubicBezTo>
                      <a:pt x="271634" y="531355"/>
                      <a:pt x="266970" y="535607"/>
                      <a:pt x="262307" y="539859"/>
                    </a:cubicBezTo>
                    <a:cubicBezTo>
                      <a:pt x="259015" y="542739"/>
                      <a:pt x="255860" y="545482"/>
                      <a:pt x="252431" y="548226"/>
                    </a:cubicBezTo>
                    <a:cubicBezTo>
                      <a:pt x="248591" y="551243"/>
                      <a:pt x="244339" y="553849"/>
                      <a:pt x="240087" y="556318"/>
                    </a:cubicBezTo>
                    <a:cubicBezTo>
                      <a:pt x="236795" y="558238"/>
                      <a:pt x="233640" y="559884"/>
                      <a:pt x="230074" y="561256"/>
                    </a:cubicBezTo>
                    <a:cubicBezTo>
                      <a:pt x="227605" y="562216"/>
                      <a:pt x="225136" y="562353"/>
                      <a:pt x="222668" y="562353"/>
                    </a:cubicBezTo>
                    <a:cubicBezTo>
                      <a:pt x="220473" y="562216"/>
                      <a:pt x="218690" y="561256"/>
                      <a:pt x="216770" y="560296"/>
                    </a:cubicBezTo>
                    <a:cubicBezTo>
                      <a:pt x="214301" y="558924"/>
                      <a:pt x="212518" y="556730"/>
                      <a:pt x="211009" y="554398"/>
                    </a:cubicBezTo>
                    <a:cubicBezTo>
                      <a:pt x="210460" y="553575"/>
                      <a:pt x="210186" y="552203"/>
                      <a:pt x="209912" y="551380"/>
                    </a:cubicBezTo>
                    <a:cubicBezTo>
                      <a:pt x="209500" y="550283"/>
                      <a:pt x="209500" y="549049"/>
                      <a:pt x="209500" y="547951"/>
                    </a:cubicBezTo>
                    <a:cubicBezTo>
                      <a:pt x="209637" y="543974"/>
                      <a:pt x="210323" y="539996"/>
                      <a:pt x="211009" y="536018"/>
                    </a:cubicBezTo>
                    <a:cubicBezTo>
                      <a:pt x="211695" y="532178"/>
                      <a:pt x="213066" y="528611"/>
                      <a:pt x="214438" y="524908"/>
                    </a:cubicBezTo>
                    <a:cubicBezTo>
                      <a:pt x="215261" y="522577"/>
                      <a:pt x="216084" y="520245"/>
                      <a:pt x="216907" y="518050"/>
                    </a:cubicBezTo>
                    <a:cubicBezTo>
                      <a:pt x="218690" y="513524"/>
                      <a:pt x="220336" y="508998"/>
                      <a:pt x="222119" y="504472"/>
                    </a:cubicBezTo>
                    <a:cubicBezTo>
                      <a:pt x="223079" y="502003"/>
                      <a:pt x="224039" y="499397"/>
                      <a:pt x="225136" y="496928"/>
                    </a:cubicBezTo>
                    <a:cubicBezTo>
                      <a:pt x="226920" y="492676"/>
                      <a:pt x="228703" y="488424"/>
                      <a:pt x="230486" y="484172"/>
                    </a:cubicBezTo>
                    <a:cubicBezTo>
                      <a:pt x="228565" y="485955"/>
                      <a:pt x="226645" y="487875"/>
                      <a:pt x="224588" y="489658"/>
                    </a:cubicBezTo>
                    <a:cubicBezTo>
                      <a:pt x="216907" y="496653"/>
                      <a:pt x="209226" y="503511"/>
                      <a:pt x="201133" y="509821"/>
                    </a:cubicBezTo>
                    <a:cubicBezTo>
                      <a:pt x="197704" y="512564"/>
                      <a:pt x="194138" y="514895"/>
                      <a:pt x="190572" y="517365"/>
                    </a:cubicBezTo>
                    <a:cubicBezTo>
                      <a:pt x="186594" y="519971"/>
                      <a:pt x="182754" y="522440"/>
                      <a:pt x="178502" y="524634"/>
                    </a:cubicBezTo>
                    <a:cubicBezTo>
                      <a:pt x="171644" y="528200"/>
                      <a:pt x="164100" y="529983"/>
                      <a:pt x="156419" y="530258"/>
                    </a:cubicBezTo>
                    <a:cubicBezTo>
                      <a:pt x="151070" y="530395"/>
                      <a:pt x="145584" y="528337"/>
                      <a:pt x="141743" y="524497"/>
                    </a:cubicBezTo>
                    <a:cubicBezTo>
                      <a:pt x="140509" y="523262"/>
                      <a:pt x="139686" y="522165"/>
                      <a:pt x="138588" y="520931"/>
                    </a:cubicBezTo>
                    <a:cubicBezTo>
                      <a:pt x="137628" y="519833"/>
                      <a:pt x="136943" y="518324"/>
                      <a:pt x="136257" y="516953"/>
                    </a:cubicBezTo>
                    <a:cubicBezTo>
                      <a:pt x="134885" y="514347"/>
                      <a:pt x="134336" y="511192"/>
                      <a:pt x="134199" y="508312"/>
                    </a:cubicBezTo>
                    <a:cubicBezTo>
                      <a:pt x="134199" y="504334"/>
                      <a:pt x="134474" y="500494"/>
                      <a:pt x="135022" y="496653"/>
                    </a:cubicBezTo>
                    <a:cubicBezTo>
                      <a:pt x="135571" y="492264"/>
                      <a:pt x="136943" y="487875"/>
                      <a:pt x="138451" y="483623"/>
                    </a:cubicBezTo>
                    <a:cubicBezTo>
                      <a:pt x="139960" y="479371"/>
                      <a:pt x="141606" y="475119"/>
                      <a:pt x="143252" y="470867"/>
                    </a:cubicBezTo>
                    <a:cubicBezTo>
                      <a:pt x="145446" y="465244"/>
                      <a:pt x="147915" y="459757"/>
                      <a:pt x="150521" y="454134"/>
                    </a:cubicBezTo>
                    <a:cubicBezTo>
                      <a:pt x="154088" y="446453"/>
                      <a:pt x="157654" y="438909"/>
                      <a:pt x="161357" y="431502"/>
                    </a:cubicBezTo>
                    <a:cubicBezTo>
                      <a:pt x="157654" y="433697"/>
                      <a:pt x="153813" y="435754"/>
                      <a:pt x="149973" y="437400"/>
                    </a:cubicBezTo>
                    <a:cubicBezTo>
                      <a:pt x="146269" y="439046"/>
                      <a:pt x="142566" y="440281"/>
                      <a:pt x="138863" y="441378"/>
                    </a:cubicBezTo>
                    <a:cubicBezTo>
                      <a:pt x="135571" y="442338"/>
                      <a:pt x="132279" y="442612"/>
                      <a:pt x="128987" y="442750"/>
                    </a:cubicBezTo>
                    <a:cubicBezTo>
                      <a:pt x="126518" y="442750"/>
                      <a:pt x="123912" y="442201"/>
                      <a:pt x="121581" y="441378"/>
                    </a:cubicBezTo>
                    <a:cubicBezTo>
                      <a:pt x="118700" y="440281"/>
                      <a:pt x="115820" y="438909"/>
                      <a:pt x="113488" y="436852"/>
                    </a:cubicBezTo>
                    <a:cubicBezTo>
                      <a:pt x="111842" y="435206"/>
                      <a:pt x="110333" y="433560"/>
                      <a:pt x="109373" y="431365"/>
                    </a:cubicBezTo>
                    <a:cubicBezTo>
                      <a:pt x="108413" y="429034"/>
                      <a:pt x="108002" y="426428"/>
                      <a:pt x="107865" y="423959"/>
                    </a:cubicBezTo>
                    <a:cubicBezTo>
                      <a:pt x="107727" y="420392"/>
                      <a:pt x="108002" y="416826"/>
                      <a:pt x="108550" y="413260"/>
                    </a:cubicBezTo>
                    <a:cubicBezTo>
                      <a:pt x="109236" y="408871"/>
                      <a:pt x="111019" y="404619"/>
                      <a:pt x="112665" y="400504"/>
                    </a:cubicBezTo>
                    <a:cubicBezTo>
                      <a:pt x="114585" y="395841"/>
                      <a:pt x="116369" y="391177"/>
                      <a:pt x="118426" y="386651"/>
                    </a:cubicBezTo>
                    <a:cubicBezTo>
                      <a:pt x="120346" y="382399"/>
                      <a:pt x="122404" y="378147"/>
                      <a:pt x="124461" y="374032"/>
                    </a:cubicBezTo>
                    <a:cubicBezTo>
                      <a:pt x="120209" y="377324"/>
                      <a:pt x="115820" y="380479"/>
                      <a:pt x="111294" y="383496"/>
                    </a:cubicBezTo>
                    <a:cubicBezTo>
                      <a:pt x="107727" y="385965"/>
                      <a:pt x="104024" y="388160"/>
                      <a:pt x="100458" y="390492"/>
                    </a:cubicBezTo>
                    <a:cubicBezTo>
                      <a:pt x="96206" y="393235"/>
                      <a:pt x="91954" y="395704"/>
                      <a:pt x="87428" y="397761"/>
                    </a:cubicBezTo>
                    <a:cubicBezTo>
                      <a:pt x="81941" y="400230"/>
                      <a:pt x="75769" y="400779"/>
                      <a:pt x="69871" y="399956"/>
                    </a:cubicBezTo>
                    <a:cubicBezTo>
                      <a:pt x="67951" y="399681"/>
                      <a:pt x="66031" y="398996"/>
                      <a:pt x="64522" y="397898"/>
                    </a:cubicBezTo>
                    <a:cubicBezTo>
                      <a:pt x="63699" y="397350"/>
                      <a:pt x="63150" y="396938"/>
                      <a:pt x="62465" y="396252"/>
                    </a:cubicBezTo>
                    <a:cubicBezTo>
                      <a:pt x="61916" y="395704"/>
                      <a:pt x="61505" y="395155"/>
                      <a:pt x="61093" y="394469"/>
                    </a:cubicBezTo>
                    <a:cubicBezTo>
                      <a:pt x="60819" y="393783"/>
                      <a:pt x="60407" y="393098"/>
                      <a:pt x="60133" y="392412"/>
                    </a:cubicBezTo>
                    <a:cubicBezTo>
                      <a:pt x="59721" y="391451"/>
                      <a:pt x="59447" y="390354"/>
                      <a:pt x="59173" y="389394"/>
                    </a:cubicBezTo>
                    <a:cubicBezTo>
                      <a:pt x="58898" y="387886"/>
                      <a:pt x="58624" y="386377"/>
                      <a:pt x="58487" y="384868"/>
                    </a:cubicBezTo>
                    <a:cubicBezTo>
                      <a:pt x="58350" y="381713"/>
                      <a:pt x="58350" y="378559"/>
                      <a:pt x="59036" y="375404"/>
                    </a:cubicBezTo>
                    <a:cubicBezTo>
                      <a:pt x="59996" y="371426"/>
                      <a:pt x="61367" y="367723"/>
                      <a:pt x="62739" y="363883"/>
                    </a:cubicBezTo>
                    <a:cubicBezTo>
                      <a:pt x="64796" y="358670"/>
                      <a:pt x="66991" y="353596"/>
                      <a:pt x="69460" y="348521"/>
                    </a:cubicBezTo>
                    <a:cubicBezTo>
                      <a:pt x="73849" y="339880"/>
                      <a:pt x="78512" y="331376"/>
                      <a:pt x="83176" y="322735"/>
                    </a:cubicBezTo>
                    <a:cubicBezTo>
                      <a:pt x="85919" y="317522"/>
                      <a:pt x="88662" y="312310"/>
                      <a:pt x="91817" y="307235"/>
                    </a:cubicBezTo>
                    <a:cubicBezTo>
                      <a:pt x="94560" y="302709"/>
                      <a:pt x="97166" y="298320"/>
                      <a:pt x="99909" y="293794"/>
                    </a:cubicBezTo>
                    <a:cubicBezTo>
                      <a:pt x="99498" y="294068"/>
                      <a:pt x="99224" y="294342"/>
                      <a:pt x="98949" y="294480"/>
                    </a:cubicBezTo>
                    <a:cubicBezTo>
                      <a:pt x="91543" y="299829"/>
                      <a:pt x="83999" y="305041"/>
                      <a:pt x="76181" y="309979"/>
                    </a:cubicBezTo>
                    <a:cubicBezTo>
                      <a:pt x="72066" y="312584"/>
                      <a:pt x="67814" y="314916"/>
                      <a:pt x="63699" y="317385"/>
                    </a:cubicBezTo>
                    <a:cubicBezTo>
                      <a:pt x="59310" y="319991"/>
                      <a:pt x="54784" y="322323"/>
                      <a:pt x="50257" y="324518"/>
                    </a:cubicBezTo>
                    <a:cubicBezTo>
                      <a:pt x="42988" y="328084"/>
                      <a:pt x="35307" y="330141"/>
                      <a:pt x="27352" y="331376"/>
                    </a:cubicBezTo>
                    <a:cubicBezTo>
                      <a:pt x="21317" y="332336"/>
                      <a:pt x="14596" y="332199"/>
                      <a:pt x="9247" y="328632"/>
                    </a:cubicBezTo>
                    <a:cubicBezTo>
                      <a:pt x="7326" y="327261"/>
                      <a:pt x="5818" y="325341"/>
                      <a:pt x="4446" y="323558"/>
                    </a:cubicBezTo>
                    <a:cubicBezTo>
                      <a:pt x="3074" y="321637"/>
                      <a:pt x="1840" y="319168"/>
                      <a:pt x="1154" y="316974"/>
                    </a:cubicBezTo>
                    <a:cubicBezTo>
                      <a:pt x="743" y="315739"/>
                      <a:pt x="194" y="314368"/>
                      <a:pt x="194" y="312996"/>
                    </a:cubicBezTo>
                    <a:cubicBezTo>
                      <a:pt x="57" y="311350"/>
                      <a:pt x="-80" y="310116"/>
                      <a:pt x="57" y="308333"/>
                    </a:cubicBezTo>
                    <a:cubicBezTo>
                      <a:pt x="194" y="304904"/>
                      <a:pt x="1291" y="301338"/>
                      <a:pt x="2389" y="298046"/>
                    </a:cubicBezTo>
                    <a:cubicBezTo>
                      <a:pt x="3897" y="293794"/>
                      <a:pt x="5543" y="289542"/>
                      <a:pt x="7326" y="285564"/>
                    </a:cubicBezTo>
                    <a:cubicBezTo>
                      <a:pt x="8972" y="281723"/>
                      <a:pt x="11030" y="278020"/>
                      <a:pt x="13087" y="274454"/>
                    </a:cubicBezTo>
                    <a:cubicBezTo>
                      <a:pt x="15693" y="270065"/>
                      <a:pt x="18162" y="265676"/>
                      <a:pt x="20905" y="261287"/>
                    </a:cubicBezTo>
                    <a:cubicBezTo>
                      <a:pt x="25980" y="252920"/>
                      <a:pt x="31192" y="244416"/>
                      <a:pt x="36404" y="236049"/>
                    </a:cubicBezTo>
                    <a:cubicBezTo>
                      <a:pt x="37639" y="234129"/>
                      <a:pt x="38873" y="232072"/>
                      <a:pt x="40108" y="230014"/>
                    </a:cubicBezTo>
                    <a:cubicBezTo>
                      <a:pt x="41205" y="228231"/>
                      <a:pt x="42439" y="226585"/>
                      <a:pt x="43537" y="224939"/>
                    </a:cubicBezTo>
                    <a:cubicBezTo>
                      <a:pt x="49297" y="216436"/>
                      <a:pt x="55058" y="208069"/>
                      <a:pt x="60819" y="199565"/>
                    </a:cubicBezTo>
                    <a:cubicBezTo>
                      <a:pt x="63150" y="195998"/>
                      <a:pt x="65619" y="192433"/>
                      <a:pt x="68088" y="188866"/>
                    </a:cubicBezTo>
                    <a:cubicBezTo>
                      <a:pt x="69048" y="187495"/>
                      <a:pt x="69871" y="186123"/>
                      <a:pt x="70831" y="184752"/>
                    </a:cubicBezTo>
                    <a:cubicBezTo>
                      <a:pt x="80021" y="172544"/>
                      <a:pt x="89485" y="160200"/>
                      <a:pt x="98675" y="147992"/>
                    </a:cubicBezTo>
                    <a:cubicBezTo>
                      <a:pt x="96480" y="148816"/>
                      <a:pt x="94423" y="149639"/>
                      <a:pt x="92228" y="150462"/>
                    </a:cubicBezTo>
                    <a:cubicBezTo>
                      <a:pt x="88114" y="151970"/>
                      <a:pt x="84136" y="153479"/>
                      <a:pt x="80021" y="154850"/>
                    </a:cubicBezTo>
                    <a:cubicBezTo>
                      <a:pt x="76043" y="156222"/>
                      <a:pt x="71792" y="157320"/>
                      <a:pt x="67677" y="158143"/>
                    </a:cubicBezTo>
                    <a:cubicBezTo>
                      <a:pt x="63836" y="158828"/>
                      <a:pt x="59859" y="159240"/>
                      <a:pt x="55881" y="159377"/>
                    </a:cubicBezTo>
                    <a:cubicBezTo>
                      <a:pt x="54235" y="159377"/>
                      <a:pt x="52452" y="159377"/>
                      <a:pt x="50943" y="159240"/>
                    </a:cubicBezTo>
                    <a:cubicBezTo>
                      <a:pt x="49297" y="158966"/>
                      <a:pt x="47514" y="158828"/>
                      <a:pt x="45868" y="158143"/>
                    </a:cubicBezTo>
                    <a:cubicBezTo>
                      <a:pt x="43674" y="157182"/>
                      <a:pt x="41616" y="156222"/>
                      <a:pt x="39833" y="154576"/>
                    </a:cubicBezTo>
                    <a:cubicBezTo>
                      <a:pt x="38736" y="153479"/>
                      <a:pt x="37913" y="152656"/>
                      <a:pt x="36816" y="151285"/>
                    </a:cubicBezTo>
                    <a:cubicBezTo>
                      <a:pt x="35856" y="150187"/>
                      <a:pt x="35307" y="148953"/>
                      <a:pt x="34621" y="147581"/>
                    </a:cubicBezTo>
                    <a:cubicBezTo>
                      <a:pt x="31878" y="142369"/>
                      <a:pt x="33250" y="136197"/>
                      <a:pt x="34758" y="130847"/>
                    </a:cubicBezTo>
                    <a:cubicBezTo>
                      <a:pt x="36679" y="123989"/>
                      <a:pt x="40793" y="118366"/>
                      <a:pt x="44908" y="112605"/>
                    </a:cubicBezTo>
                    <a:cubicBezTo>
                      <a:pt x="50532" y="104787"/>
                      <a:pt x="57253" y="97655"/>
                      <a:pt x="63836" y="90523"/>
                    </a:cubicBezTo>
                    <a:cubicBezTo>
                      <a:pt x="77552" y="75847"/>
                      <a:pt x="92914" y="62542"/>
                      <a:pt x="109099" y="50609"/>
                    </a:cubicBezTo>
                    <a:cubicBezTo>
                      <a:pt x="125147" y="38813"/>
                      <a:pt x="142703" y="29075"/>
                      <a:pt x="161357" y="22217"/>
                    </a:cubicBezTo>
                    <a:cubicBezTo>
                      <a:pt x="167804" y="19885"/>
                      <a:pt x="174524" y="17965"/>
                      <a:pt x="181245" y="16593"/>
                    </a:cubicBezTo>
                    <a:cubicBezTo>
                      <a:pt x="185360" y="15770"/>
                      <a:pt x="189475" y="15085"/>
                      <a:pt x="193727" y="14673"/>
                    </a:cubicBezTo>
                    <a:cubicBezTo>
                      <a:pt x="197293" y="14261"/>
                      <a:pt x="200859" y="14125"/>
                      <a:pt x="204562" y="13987"/>
                    </a:cubicBezTo>
                    <a:cubicBezTo>
                      <a:pt x="212106" y="13713"/>
                      <a:pt x="219650" y="14261"/>
                      <a:pt x="227057" y="15359"/>
                    </a:cubicBezTo>
                    <a:cubicBezTo>
                      <a:pt x="229526" y="15770"/>
                      <a:pt x="231994" y="16319"/>
                      <a:pt x="234463" y="16868"/>
                    </a:cubicBezTo>
                    <a:cubicBezTo>
                      <a:pt x="238029" y="14536"/>
                      <a:pt x="241733" y="12341"/>
                      <a:pt x="245436" y="10284"/>
                    </a:cubicBezTo>
                    <a:cubicBezTo>
                      <a:pt x="249825" y="7815"/>
                      <a:pt x="254489" y="5895"/>
                      <a:pt x="259152" y="3700"/>
                    </a:cubicBezTo>
                    <a:cubicBezTo>
                      <a:pt x="264364" y="1369"/>
                      <a:pt x="270811" y="-963"/>
                      <a:pt x="276709" y="409"/>
                    </a:cubicBezTo>
                    <a:cubicBezTo>
                      <a:pt x="278766" y="820"/>
                      <a:pt x="281098" y="1506"/>
                      <a:pt x="282881" y="2740"/>
                    </a:cubicBezTo>
                    <a:cubicBezTo>
                      <a:pt x="284252" y="3700"/>
                      <a:pt x="285898" y="5072"/>
                      <a:pt x="286310" y="6718"/>
                    </a:cubicBezTo>
                    <a:cubicBezTo>
                      <a:pt x="286584" y="7541"/>
                      <a:pt x="286858" y="8501"/>
                      <a:pt x="286858" y="9324"/>
                    </a:cubicBezTo>
                    <a:cubicBezTo>
                      <a:pt x="286858" y="10284"/>
                      <a:pt x="286858" y="11244"/>
                      <a:pt x="286584" y="12204"/>
                    </a:cubicBezTo>
                    <a:cubicBezTo>
                      <a:pt x="286173" y="13850"/>
                      <a:pt x="285761" y="14948"/>
                      <a:pt x="285213" y="16593"/>
                    </a:cubicBezTo>
                    <a:cubicBezTo>
                      <a:pt x="284664" y="18102"/>
                      <a:pt x="283841" y="19337"/>
                      <a:pt x="283155" y="20708"/>
                    </a:cubicBezTo>
                    <a:cubicBezTo>
                      <a:pt x="281509" y="23589"/>
                      <a:pt x="278903" y="26057"/>
                      <a:pt x="276571" y="28389"/>
                    </a:cubicBezTo>
                    <a:cubicBezTo>
                      <a:pt x="273005" y="31955"/>
                      <a:pt x="269439" y="35384"/>
                      <a:pt x="265599" y="38539"/>
                    </a:cubicBezTo>
                    <a:cubicBezTo>
                      <a:pt x="258878" y="44437"/>
                      <a:pt x="251883" y="50198"/>
                      <a:pt x="245162" y="55958"/>
                    </a:cubicBezTo>
                    <a:cubicBezTo>
                      <a:pt x="243379" y="57467"/>
                      <a:pt x="241596" y="58838"/>
                      <a:pt x="239813" y="60210"/>
                    </a:cubicBezTo>
                    <a:cubicBezTo>
                      <a:pt x="235561" y="63639"/>
                      <a:pt x="231309" y="66931"/>
                      <a:pt x="227057" y="70360"/>
                    </a:cubicBezTo>
                    <a:cubicBezTo>
                      <a:pt x="225274" y="71732"/>
                      <a:pt x="223628" y="73241"/>
                      <a:pt x="221845" y="74475"/>
                    </a:cubicBezTo>
                    <a:cubicBezTo>
                      <a:pt x="218964" y="76670"/>
                      <a:pt x="215947" y="78727"/>
                      <a:pt x="213066" y="80921"/>
                    </a:cubicBezTo>
                    <a:cubicBezTo>
                      <a:pt x="206620" y="85722"/>
                      <a:pt x="200036" y="90386"/>
                      <a:pt x="193590" y="95186"/>
                    </a:cubicBezTo>
                    <a:cubicBezTo>
                      <a:pt x="191807" y="96557"/>
                      <a:pt x="189749" y="97655"/>
                      <a:pt x="187966" y="98889"/>
                    </a:cubicBezTo>
                    <a:cubicBezTo>
                      <a:pt x="183440" y="101770"/>
                      <a:pt x="178914" y="104650"/>
                      <a:pt x="174387" y="107668"/>
                    </a:cubicBezTo>
                    <a:cubicBezTo>
                      <a:pt x="170684" y="109999"/>
                      <a:pt x="167118" y="112331"/>
                      <a:pt x="163414" y="114800"/>
                    </a:cubicBezTo>
                    <a:cubicBezTo>
                      <a:pt x="158477" y="118092"/>
                      <a:pt x="153265" y="120972"/>
                      <a:pt x="148053" y="123853"/>
                    </a:cubicBezTo>
                    <a:cubicBezTo>
                      <a:pt x="139823" y="128516"/>
                      <a:pt x="131319" y="132905"/>
                      <a:pt x="122815" y="137020"/>
                    </a:cubicBezTo>
                    <a:cubicBezTo>
                      <a:pt x="120620" y="138117"/>
                      <a:pt x="118289" y="139214"/>
                      <a:pt x="115957" y="140312"/>
                    </a:cubicBezTo>
                    <a:cubicBezTo>
                      <a:pt x="115546" y="140860"/>
                      <a:pt x="115134" y="141272"/>
                      <a:pt x="114860" y="141821"/>
                    </a:cubicBezTo>
                    <a:cubicBezTo>
                      <a:pt x="111156" y="146895"/>
                      <a:pt x="107179" y="151970"/>
                      <a:pt x="103475" y="157045"/>
                    </a:cubicBezTo>
                    <a:cubicBezTo>
                      <a:pt x="98126" y="164315"/>
                      <a:pt x="92640" y="171584"/>
                      <a:pt x="87153" y="178717"/>
                    </a:cubicBezTo>
                    <a:cubicBezTo>
                      <a:pt x="84273" y="182557"/>
                      <a:pt x="81256" y="186398"/>
                      <a:pt x="78512" y="190238"/>
                    </a:cubicBezTo>
                    <a:cubicBezTo>
                      <a:pt x="68363" y="205326"/>
                      <a:pt x="58350" y="220276"/>
                      <a:pt x="48200" y="235364"/>
                    </a:cubicBezTo>
                    <a:cubicBezTo>
                      <a:pt x="48337" y="235226"/>
                      <a:pt x="48474" y="235089"/>
                      <a:pt x="48474" y="234815"/>
                    </a:cubicBezTo>
                    <a:cubicBezTo>
                      <a:pt x="44222" y="241810"/>
                      <a:pt x="39970" y="248942"/>
                      <a:pt x="35718" y="255938"/>
                    </a:cubicBezTo>
                    <a:cubicBezTo>
                      <a:pt x="29683" y="265813"/>
                      <a:pt x="23648" y="275552"/>
                      <a:pt x="18299" y="285701"/>
                    </a:cubicBezTo>
                    <a:cubicBezTo>
                      <a:pt x="18436" y="285564"/>
                      <a:pt x="18573" y="285290"/>
                      <a:pt x="18573" y="285152"/>
                    </a:cubicBezTo>
                    <a:cubicBezTo>
                      <a:pt x="15967" y="290365"/>
                      <a:pt x="13773" y="295851"/>
                      <a:pt x="11853" y="301475"/>
                    </a:cubicBezTo>
                    <a:cubicBezTo>
                      <a:pt x="11167" y="303532"/>
                      <a:pt x="10618" y="305590"/>
                      <a:pt x="10070" y="307784"/>
                    </a:cubicBezTo>
                    <a:cubicBezTo>
                      <a:pt x="10070" y="307510"/>
                      <a:pt x="10207" y="307373"/>
                      <a:pt x="10207" y="307098"/>
                    </a:cubicBezTo>
                    <a:cubicBezTo>
                      <a:pt x="10070" y="307647"/>
                      <a:pt x="10070" y="308196"/>
                      <a:pt x="9932" y="308744"/>
                    </a:cubicBezTo>
                    <a:cubicBezTo>
                      <a:pt x="9932" y="309155"/>
                      <a:pt x="9932" y="309704"/>
                      <a:pt x="9932" y="310116"/>
                    </a:cubicBezTo>
                    <a:cubicBezTo>
                      <a:pt x="9932" y="310664"/>
                      <a:pt x="10070" y="311213"/>
                      <a:pt x="10070" y="311762"/>
                    </a:cubicBezTo>
                    <a:cubicBezTo>
                      <a:pt x="10070" y="311487"/>
                      <a:pt x="9932" y="311350"/>
                      <a:pt x="9932" y="311076"/>
                    </a:cubicBezTo>
                    <a:cubicBezTo>
                      <a:pt x="10070" y="312036"/>
                      <a:pt x="10344" y="312996"/>
                      <a:pt x="10618" y="313956"/>
                    </a:cubicBezTo>
                    <a:cubicBezTo>
                      <a:pt x="10618" y="313819"/>
                      <a:pt x="10618" y="313819"/>
                      <a:pt x="10481" y="313682"/>
                    </a:cubicBezTo>
                    <a:cubicBezTo>
                      <a:pt x="10481" y="313819"/>
                      <a:pt x="10618" y="313956"/>
                      <a:pt x="10618" y="314093"/>
                    </a:cubicBezTo>
                    <a:cubicBezTo>
                      <a:pt x="10618" y="314231"/>
                      <a:pt x="10618" y="314231"/>
                      <a:pt x="10755" y="314368"/>
                    </a:cubicBezTo>
                    <a:cubicBezTo>
                      <a:pt x="10755" y="314368"/>
                      <a:pt x="10755" y="314231"/>
                      <a:pt x="10755" y="314093"/>
                    </a:cubicBezTo>
                    <a:cubicBezTo>
                      <a:pt x="11030" y="314916"/>
                      <a:pt x="11441" y="315739"/>
                      <a:pt x="11853" y="316562"/>
                    </a:cubicBezTo>
                    <a:cubicBezTo>
                      <a:pt x="12127" y="317111"/>
                      <a:pt x="12401" y="317522"/>
                      <a:pt x="12676" y="318071"/>
                    </a:cubicBezTo>
                    <a:cubicBezTo>
                      <a:pt x="12538" y="317934"/>
                      <a:pt x="12401" y="317797"/>
                      <a:pt x="12264" y="317660"/>
                    </a:cubicBezTo>
                    <a:cubicBezTo>
                      <a:pt x="12813" y="318620"/>
                      <a:pt x="13499" y="319306"/>
                      <a:pt x="14184" y="320129"/>
                    </a:cubicBezTo>
                    <a:cubicBezTo>
                      <a:pt x="14184" y="320129"/>
                      <a:pt x="14047" y="319991"/>
                      <a:pt x="14047" y="319991"/>
                    </a:cubicBezTo>
                    <a:cubicBezTo>
                      <a:pt x="14321" y="320266"/>
                      <a:pt x="14596" y="320540"/>
                      <a:pt x="14870" y="320814"/>
                    </a:cubicBezTo>
                    <a:cubicBezTo>
                      <a:pt x="15007" y="320951"/>
                      <a:pt x="15282" y="321089"/>
                      <a:pt x="15419" y="321226"/>
                    </a:cubicBezTo>
                    <a:cubicBezTo>
                      <a:pt x="15693" y="321363"/>
                      <a:pt x="15967" y="321500"/>
                      <a:pt x="16242" y="321500"/>
                    </a:cubicBezTo>
                    <a:cubicBezTo>
                      <a:pt x="16653" y="321637"/>
                      <a:pt x="16928" y="321774"/>
                      <a:pt x="17339" y="321774"/>
                    </a:cubicBezTo>
                    <a:cubicBezTo>
                      <a:pt x="17888" y="321912"/>
                      <a:pt x="18436" y="321912"/>
                      <a:pt x="18985" y="322049"/>
                    </a:cubicBezTo>
                    <a:cubicBezTo>
                      <a:pt x="20768" y="322186"/>
                      <a:pt x="22414" y="322049"/>
                      <a:pt x="24060" y="322049"/>
                    </a:cubicBezTo>
                    <a:cubicBezTo>
                      <a:pt x="24060" y="322049"/>
                      <a:pt x="23923" y="322049"/>
                      <a:pt x="23923" y="322049"/>
                    </a:cubicBezTo>
                    <a:cubicBezTo>
                      <a:pt x="24060" y="322049"/>
                      <a:pt x="24060" y="322049"/>
                      <a:pt x="24197" y="322049"/>
                    </a:cubicBezTo>
                    <a:cubicBezTo>
                      <a:pt x="24334" y="322049"/>
                      <a:pt x="24471" y="322049"/>
                      <a:pt x="24608" y="322049"/>
                    </a:cubicBezTo>
                    <a:cubicBezTo>
                      <a:pt x="24471" y="322049"/>
                      <a:pt x="24334" y="322049"/>
                      <a:pt x="24197" y="322049"/>
                    </a:cubicBezTo>
                    <a:cubicBezTo>
                      <a:pt x="26254" y="321774"/>
                      <a:pt x="28312" y="321500"/>
                      <a:pt x="30369" y="321089"/>
                    </a:cubicBezTo>
                    <a:cubicBezTo>
                      <a:pt x="30095" y="321089"/>
                      <a:pt x="29958" y="321226"/>
                      <a:pt x="29683" y="321226"/>
                    </a:cubicBezTo>
                    <a:cubicBezTo>
                      <a:pt x="32564" y="320540"/>
                      <a:pt x="35444" y="319854"/>
                      <a:pt x="38187" y="319031"/>
                    </a:cubicBezTo>
                    <a:cubicBezTo>
                      <a:pt x="37913" y="319031"/>
                      <a:pt x="37776" y="319168"/>
                      <a:pt x="37639" y="319306"/>
                    </a:cubicBezTo>
                    <a:cubicBezTo>
                      <a:pt x="41342" y="317934"/>
                      <a:pt x="45045" y="316425"/>
                      <a:pt x="48611" y="314642"/>
                    </a:cubicBezTo>
                    <a:cubicBezTo>
                      <a:pt x="48474" y="314779"/>
                      <a:pt x="48337" y="314779"/>
                      <a:pt x="48200" y="314916"/>
                    </a:cubicBezTo>
                    <a:cubicBezTo>
                      <a:pt x="53138" y="312310"/>
                      <a:pt x="58076" y="309430"/>
                      <a:pt x="62876" y="306687"/>
                    </a:cubicBezTo>
                    <a:cubicBezTo>
                      <a:pt x="68363" y="303532"/>
                      <a:pt x="73712" y="300240"/>
                      <a:pt x="79061" y="296674"/>
                    </a:cubicBezTo>
                    <a:cubicBezTo>
                      <a:pt x="79061" y="296674"/>
                      <a:pt x="78924" y="296674"/>
                      <a:pt x="78924" y="296811"/>
                    </a:cubicBezTo>
                    <a:cubicBezTo>
                      <a:pt x="84273" y="293108"/>
                      <a:pt x="89622" y="289405"/>
                      <a:pt x="94972" y="285427"/>
                    </a:cubicBezTo>
                    <a:cubicBezTo>
                      <a:pt x="97852" y="283370"/>
                      <a:pt x="100869" y="281175"/>
                      <a:pt x="103750" y="278981"/>
                    </a:cubicBezTo>
                    <a:cubicBezTo>
                      <a:pt x="107316" y="276100"/>
                      <a:pt x="110882" y="273357"/>
                      <a:pt x="114448" y="270477"/>
                    </a:cubicBezTo>
                    <a:cubicBezTo>
                      <a:pt x="114723" y="270202"/>
                      <a:pt x="114860" y="269791"/>
                      <a:pt x="115134" y="269516"/>
                    </a:cubicBezTo>
                    <a:cubicBezTo>
                      <a:pt x="124598" y="255663"/>
                      <a:pt x="133925" y="241947"/>
                      <a:pt x="143389" y="228094"/>
                    </a:cubicBezTo>
                    <a:cubicBezTo>
                      <a:pt x="145721" y="224665"/>
                      <a:pt x="148464" y="221236"/>
                      <a:pt x="151070" y="217944"/>
                    </a:cubicBezTo>
                    <a:cubicBezTo>
                      <a:pt x="154088" y="213967"/>
                      <a:pt x="157242" y="209852"/>
                      <a:pt x="160397" y="205874"/>
                    </a:cubicBezTo>
                    <a:cubicBezTo>
                      <a:pt x="166843" y="197782"/>
                      <a:pt x="173427" y="189827"/>
                      <a:pt x="180148" y="182146"/>
                    </a:cubicBezTo>
                    <a:cubicBezTo>
                      <a:pt x="193864" y="166646"/>
                      <a:pt x="208403" y="151833"/>
                      <a:pt x="223353" y="137431"/>
                    </a:cubicBezTo>
                    <a:cubicBezTo>
                      <a:pt x="230074" y="130985"/>
                      <a:pt x="236795" y="124813"/>
                      <a:pt x="243927" y="118915"/>
                    </a:cubicBezTo>
                    <a:cubicBezTo>
                      <a:pt x="247494" y="115897"/>
                      <a:pt x="251334" y="113017"/>
                      <a:pt x="255037" y="110137"/>
                    </a:cubicBezTo>
                    <a:cubicBezTo>
                      <a:pt x="258878" y="107119"/>
                      <a:pt x="262718" y="104376"/>
                      <a:pt x="266833" y="101633"/>
                    </a:cubicBezTo>
                    <a:cubicBezTo>
                      <a:pt x="270125" y="99575"/>
                      <a:pt x="273554" y="97792"/>
                      <a:pt x="277120" y="96146"/>
                    </a:cubicBezTo>
                    <a:cubicBezTo>
                      <a:pt x="280412" y="94637"/>
                      <a:pt x="283704" y="93266"/>
                      <a:pt x="287270" y="92306"/>
                    </a:cubicBezTo>
                    <a:cubicBezTo>
                      <a:pt x="291385" y="91208"/>
                      <a:pt x="296460" y="91757"/>
                      <a:pt x="299614" y="95049"/>
                    </a:cubicBezTo>
                    <a:cubicBezTo>
                      <a:pt x="300300" y="95735"/>
                      <a:pt x="300986" y="96421"/>
                      <a:pt x="301535" y="97244"/>
                    </a:cubicBezTo>
                    <a:cubicBezTo>
                      <a:pt x="302358" y="98478"/>
                      <a:pt x="302632" y="99027"/>
                      <a:pt x="303180" y="100398"/>
                    </a:cubicBezTo>
                    <a:cubicBezTo>
                      <a:pt x="303729" y="101907"/>
                      <a:pt x="303866" y="103690"/>
                      <a:pt x="303455" y="105199"/>
                    </a:cubicBezTo>
                    <a:cubicBezTo>
                      <a:pt x="303043" y="106844"/>
                      <a:pt x="302632" y="107805"/>
                      <a:pt x="301946" y="109314"/>
                    </a:cubicBezTo>
                    <a:cubicBezTo>
                      <a:pt x="301260" y="110685"/>
                      <a:pt x="300300" y="112057"/>
                      <a:pt x="299477" y="113428"/>
                    </a:cubicBezTo>
                    <a:cubicBezTo>
                      <a:pt x="298517" y="114800"/>
                      <a:pt x="297694" y="116172"/>
                      <a:pt x="296734" y="117543"/>
                    </a:cubicBezTo>
                    <a:cubicBezTo>
                      <a:pt x="295225" y="119601"/>
                      <a:pt x="293442" y="121521"/>
                      <a:pt x="291659" y="123441"/>
                    </a:cubicBezTo>
                    <a:cubicBezTo>
                      <a:pt x="285213" y="130299"/>
                      <a:pt x="278355" y="136883"/>
                      <a:pt x="271771" y="143604"/>
                    </a:cubicBezTo>
                    <a:cubicBezTo>
                      <a:pt x="266284" y="149090"/>
                      <a:pt x="260661" y="154439"/>
                      <a:pt x="255037" y="159926"/>
                    </a:cubicBezTo>
                    <a:cubicBezTo>
                      <a:pt x="250785" y="164040"/>
                      <a:pt x="246533" y="168155"/>
                      <a:pt x="242281" y="172270"/>
                    </a:cubicBezTo>
                    <a:cubicBezTo>
                      <a:pt x="231171" y="182694"/>
                      <a:pt x="220199" y="193118"/>
                      <a:pt x="209089" y="203543"/>
                    </a:cubicBezTo>
                    <a:cubicBezTo>
                      <a:pt x="202779" y="209440"/>
                      <a:pt x="196333" y="215338"/>
                      <a:pt x="190023" y="221236"/>
                    </a:cubicBezTo>
                    <a:cubicBezTo>
                      <a:pt x="186183" y="224802"/>
                      <a:pt x="182205" y="228094"/>
                      <a:pt x="178228" y="231523"/>
                    </a:cubicBezTo>
                    <a:cubicBezTo>
                      <a:pt x="170410" y="238381"/>
                      <a:pt x="162591" y="245239"/>
                      <a:pt x="154773" y="251960"/>
                    </a:cubicBezTo>
                    <a:cubicBezTo>
                      <a:pt x="153127" y="253469"/>
                      <a:pt x="151482" y="254840"/>
                      <a:pt x="149836" y="256349"/>
                    </a:cubicBezTo>
                    <a:cubicBezTo>
                      <a:pt x="148327" y="257720"/>
                      <a:pt x="146818" y="258818"/>
                      <a:pt x="145172" y="260052"/>
                    </a:cubicBezTo>
                    <a:cubicBezTo>
                      <a:pt x="137628" y="265950"/>
                      <a:pt x="130085" y="271848"/>
                      <a:pt x="122678" y="277609"/>
                    </a:cubicBezTo>
                    <a:cubicBezTo>
                      <a:pt x="122678" y="277609"/>
                      <a:pt x="122678" y="277609"/>
                      <a:pt x="122678" y="277609"/>
                    </a:cubicBezTo>
                    <a:cubicBezTo>
                      <a:pt x="122678" y="277609"/>
                      <a:pt x="122678" y="277609"/>
                      <a:pt x="122815" y="277472"/>
                    </a:cubicBezTo>
                    <a:cubicBezTo>
                      <a:pt x="115408" y="289816"/>
                      <a:pt x="108002" y="302297"/>
                      <a:pt x="100595" y="314779"/>
                    </a:cubicBezTo>
                    <a:cubicBezTo>
                      <a:pt x="99909" y="315877"/>
                      <a:pt x="99361" y="317111"/>
                      <a:pt x="98675" y="318208"/>
                    </a:cubicBezTo>
                    <a:cubicBezTo>
                      <a:pt x="96617" y="322049"/>
                      <a:pt x="94560" y="325752"/>
                      <a:pt x="92640" y="329593"/>
                    </a:cubicBezTo>
                    <a:cubicBezTo>
                      <a:pt x="88388" y="337548"/>
                      <a:pt x="83999" y="345503"/>
                      <a:pt x="80021" y="353458"/>
                    </a:cubicBezTo>
                    <a:cubicBezTo>
                      <a:pt x="80158" y="353321"/>
                      <a:pt x="80295" y="353047"/>
                      <a:pt x="80295" y="352910"/>
                    </a:cubicBezTo>
                    <a:cubicBezTo>
                      <a:pt x="78787" y="355790"/>
                      <a:pt x="77415" y="358670"/>
                      <a:pt x="76181" y="361688"/>
                    </a:cubicBezTo>
                    <a:cubicBezTo>
                      <a:pt x="74535" y="365254"/>
                      <a:pt x="73300" y="368957"/>
                      <a:pt x="71929" y="372524"/>
                    </a:cubicBezTo>
                    <a:cubicBezTo>
                      <a:pt x="71929" y="372524"/>
                      <a:pt x="71929" y="372524"/>
                      <a:pt x="71929" y="372386"/>
                    </a:cubicBezTo>
                    <a:cubicBezTo>
                      <a:pt x="71243" y="374306"/>
                      <a:pt x="70694" y="376364"/>
                      <a:pt x="70146" y="378422"/>
                    </a:cubicBezTo>
                    <a:cubicBezTo>
                      <a:pt x="70146" y="378147"/>
                      <a:pt x="70283" y="378010"/>
                      <a:pt x="70283" y="377735"/>
                    </a:cubicBezTo>
                    <a:cubicBezTo>
                      <a:pt x="70008" y="379107"/>
                      <a:pt x="69871" y="380616"/>
                      <a:pt x="69734" y="382125"/>
                    </a:cubicBezTo>
                    <a:cubicBezTo>
                      <a:pt x="69734" y="381851"/>
                      <a:pt x="69734" y="381713"/>
                      <a:pt x="69734" y="381439"/>
                    </a:cubicBezTo>
                    <a:cubicBezTo>
                      <a:pt x="69734" y="382536"/>
                      <a:pt x="69734" y="383496"/>
                      <a:pt x="69734" y="384593"/>
                    </a:cubicBezTo>
                    <a:cubicBezTo>
                      <a:pt x="69871" y="385691"/>
                      <a:pt x="70008" y="386651"/>
                      <a:pt x="70146" y="387611"/>
                    </a:cubicBezTo>
                    <a:cubicBezTo>
                      <a:pt x="70283" y="388022"/>
                      <a:pt x="70420" y="388434"/>
                      <a:pt x="70557" y="388846"/>
                    </a:cubicBezTo>
                    <a:cubicBezTo>
                      <a:pt x="70694" y="389120"/>
                      <a:pt x="70694" y="389257"/>
                      <a:pt x="70831" y="389531"/>
                    </a:cubicBezTo>
                    <a:cubicBezTo>
                      <a:pt x="70831" y="389531"/>
                      <a:pt x="70831" y="389531"/>
                      <a:pt x="70831" y="389669"/>
                    </a:cubicBezTo>
                    <a:cubicBezTo>
                      <a:pt x="70831" y="389669"/>
                      <a:pt x="70969" y="389806"/>
                      <a:pt x="70969" y="389806"/>
                    </a:cubicBezTo>
                    <a:cubicBezTo>
                      <a:pt x="71106" y="389943"/>
                      <a:pt x="71380" y="389943"/>
                      <a:pt x="71517" y="390080"/>
                    </a:cubicBezTo>
                    <a:cubicBezTo>
                      <a:pt x="71792" y="390217"/>
                      <a:pt x="72066" y="390217"/>
                      <a:pt x="72340" y="390354"/>
                    </a:cubicBezTo>
                    <a:cubicBezTo>
                      <a:pt x="73300" y="390492"/>
                      <a:pt x="74398" y="390629"/>
                      <a:pt x="75358" y="390766"/>
                    </a:cubicBezTo>
                    <a:cubicBezTo>
                      <a:pt x="75083" y="390766"/>
                      <a:pt x="74946" y="390766"/>
                      <a:pt x="74672" y="390766"/>
                    </a:cubicBezTo>
                    <a:cubicBezTo>
                      <a:pt x="75632" y="390766"/>
                      <a:pt x="76592" y="390766"/>
                      <a:pt x="77415" y="390766"/>
                    </a:cubicBezTo>
                    <a:cubicBezTo>
                      <a:pt x="77415" y="390766"/>
                      <a:pt x="77415" y="390766"/>
                      <a:pt x="77415" y="390766"/>
                    </a:cubicBezTo>
                    <a:cubicBezTo>
                      <a:pt x="77415" y="390766"/>
                      <a:pt x="77552" y="390766"/>
                      <a:pt x="77552" y="390766"/>
                    </a:cubicBezTo>
                    <a:cubicBezTo>
                      <a:pt x="77689" y="390766"/>
                      <a:pt x="77964" y="390766"/>
                      <a:pt x="78101" y="390766"/>
                    </a:cubicBezTo>
                    <a:cubicBezTo>
                      <a:pt x="78101" y="390766"/>
                      <a:pt x="77964" y="390766"/>
                      <a:pt x="77964" y="390766"/>
                    </a:cubicBezTo>
                    <a:cubicBezTo>
                      <a:pt x="79061" y="390629"/>
                      <a:pt x="80158" y="390492"/>
                      <a:pt x="81256" y="390217"/>
                    </a:cubicBezTo>
                    <a:cubicBezTo>
                      <a:pt x="80981" y="390217"/>
                      <a:pt x="80844" y="390217"/>
                      <a:pt x="80570" y="390354"/>
                    </a:cubicBezTo>
                    <a:cubicBezTo>
                      <a:pt x="81256" y="390217"/>
                      <a:pt x="81941" y="389943"/>
                      <a:pt x="82627" y="389806"/>
                    </a:cubicBezTo>
                    <a:cubicBezTo>
                      <a:pt x="83862" y="389394"/>
                      <a:pt x="85096" y="388846"/>
                      <a:pt x="86468" y="388297"/>
                    </a:cubicBezTo>
                    <a:cubicBezTo>
                      <a:pt x="86193" y="388434"/>
                      <a:pt x="86056" y="388571"/>
                      <a:pt x="85919" y="388571"/>
                    </a:cubicBezTo>
                    <a:cubicBezTo>
                      <a:pt x="89485" y="386788"/>
                      <a:pt x="92914" y="384731"/>
                      <a:pt x="96206" y="382536"/>
                    </a:cubicBezTo>
                    <a:cubicBezTo>
                      <a:pt x="99635" y="380342"/>
                      <a:pt x="103201" y="378147"/>
                      <a:pt x="106630" y="375953"/>
                    </a:cubicBezTo>
                    <a:cubicBezTo>
                      <a:pt x="106630" y="375953"/>
                      <a:pt x="106630" y="375953"/>
                      <a:pt x="106630" y="375953"/>
                    </a:cubicBezTo>
                    <a:cubicBezTo>
                      <a:pt x="117191" y="368820"/>
                      <a:pt x="127204" y="360865"/>
                      <a:pt x="136805" y="352635"/>
                    </a:cubicBezTo>
                    <a:cubicBezTo>
                      <a:pt x="138588" y="349344"/>
                      <a:pt x="140234" y="345915"/>
                      <a:pt x="142017" y="342623"/>
                    </a:cubicBezTo>
                    <a:cubicBezTo>
                      <a:pt x="142703" y="341251"/>
                      <a:pt x="143663" y="339742"/>
                      <a:pt x="144486" y="338371"/>
                    </a:cubicBezTo>
                    <a:cubicBezTo>
                      <a:pt x="146955" y="333982"/>
                      <a:pt x="149424" y="329729"/>
                      <a:pt x="151893" y="325341"/>
                    </a:cubicBezTo>
                    <a:cubicBezTo>
                      <a:pt x="156145" y="317797"/>
                      <a:pt x="160534" y="310390"/>
                      <a:pt x="164786" y="302846"/>
                    </a:cubicBezTo>
                    <a:cubicBezTo>
                      <a:pt x="165335" y="301749"/>
                      <a:pt x="166158" y="300789"/>
                      <a:pt x="166706" y="299692"/>
                    </a:cubicBezTo>
                    <a:cubicBezTo>
                      <a:pt x="169038" y="296126"/>
                      <a:pt x="171507" y="292422"/>
                      <a:pt x="173839" y="288856"/>
                    </a:cubicBezTo>
                    <a:cubicBezTo>
                      <a:pt x="179462" y="280352"/>
                      <a:pt x="184949" y="271711"/>
                      <a:pt x="190572" y="263207"/>
                    </a:cubicBezTo>
                    <a:cubicBezTo>
                      <a:pt x="192767" y="259778"/>
                      <a:pt x="194961" y="256486"/>
                      <a:pt x="197430" y="253194"/>
                    </a:cubicBezTo>
                    <a:cubicBezTo>
                      <a:pt x="203465" y="244965"/>
                      <a:pt x="209500" y="236735"/>
                      <a:pt x="215398" y="228368"/>
                    </a:cubicBezTo>
                    <a:cubicBezTo>
                      <a:pt x="217867" y="225077"/>
                      <a:pt x="220336" y="221648"/>
                      <a:pt x="222668" y="218356"/>
                    </a:cubicBezTo>
                    <a:cubicBezTo>
                      <a:pt x="225274" y="214790"/>
                      <a:pt x="228017" y="211361"/>
                      <a:pt x="230760" y="207794"/>
                    </a:cubicBezTo>
                    <a:cubicBezTo>
                      <a:pt x="236384" y="200525"/>
                      <a:pt x="242281" y="193393"/>
                      <a:pt x="248454" y="186398"/>
                    </a:cubicBezTo>
                    <a:cubicBezTo>
                      <a:pt x="251745" y="182694"/>
                      <a:pt x="255174" y="179265"/>
                      <a:pt x="258603" y="175699"/>
                    </a:cubicBezTo>
                    <a:cubicBezTo>
                      <a:pt x="262170" y="171995"/>
                      <a:pt x="265736" y="168430"/>
                      <a:pt x="269576" y="165001"/>
                    </a:cubicBezTo>
                    <a:cubicBezTo>
                      <a:pt x="276160" y="159240"/>
                      <a:pt x="283292" y="153891"/>
                      <a:pt x="290973" y="149639"/>
                    </a:cubicBezTo>
                    <a:cubicBezTo>
                      <a:pt x="293991" y="147992"/>
                      <a:pt x="297008" y="146895"/>
                      <a:pt x="300300" y="146210"/>
                    </a:cubicBezTo>
                    <a:cubicBezTo>
                      <a:pt x="303318" y="145524"/>
                      <a:pt x="306472" y="145524"/>
                      <a:pt x="309627" y="145798"/>
                    </a:cubicBezTo>
                    <a:cubicBezTo>
                      <a:pt x="311547" y="145935"/>
                      <a:pt x="313605" y="146621"/>
                      <a:pt x="315251" y="147718"/>
                    </a:cubicBezTo>
                    <a:cubicBezTo>
                      <a:pt x="315936" y="148130"/>
                      <a:pt x="316759" y="148679"/>
                      <a:pt x="317308" y="149364"/>
                    </a:cubicBezTo>
                    <a:cubicBezTo>
                      <a:pt x="317719" y="150050"/>
                      <a:pt x="318405" y="150873"/>
                      <a:pt x="318680" y="151696"/>
                    </a:cubicBezTo>
                    <a:cubicBezTo>
                      <a:pt x="319091" y="152656"/>
                      <a:pt x="319365" y="153616"/>
                      <a:pt x="319640" y="154439"/>
                    </a:cubicBezTo>
                    <a:cubicBezTo>
                      <a:pt x="319914" y="156085"/>
                      <a:pt x="320051" y="157182"/>
                      <a:pt x="320051" y="158828"/>
                    </a:cubicBezTo>
                    <a:cubicBezTo>
                      <a:pt x="320325" y="161983"/>
                      <a:pt x="319640" y="165549"/>
                      <a:pt x="318405" y="168292"/>
                    </a:cubicBezTo>
                    <a:cubicBezTo>
                      <a:pt x="316896" y="171721"/>
                      <a:pt x="314976" y="175013"/>
                      <a:pt x="313056" y="178305"/>
                    </a:cubicBezTo>
                    <a:cubicBezTo>
                      <a:pt x="310999" y="181871"/>
                      <a:pt x="308530" y="185300"/>
                      <a:pt x="306061" y="188592"/>
                    </a:cubicBezTo>
                    <a:cubicBezTo>
                      <a:pt x="303180" y="192433"/>
                      <a:pt x="300300" y="196136"/>
                      <a:pt x="297283" y="199839"/>
                    </a:cubicBezTo>
                    <a:cubicBezTo>
                      <a:pt x="292893" y="205326"/>
                      <a:pt x="288642" y="210812"/>
                      <a:pt x="284115" y="216024"/>
                    </a:cubicBezTo>
                    <a:cubicBezTo>
                      <a:pt x="277943" y="223019"/>
                      <a:pt x="271771" y="230152"/>
                      <a:pt x="265599" y="237146"/>
                    </a:cubicBezTo>
                    <a:cubicBezTo>
                      <a:pt x="261484" y="241810"/>
                      <a:pt x="257095" y="246199"/>
                      <a:pt x="252843" y="250726"/>
                    </a:cubicBezTo>
                    <a:cubicBezTo>
                      <a:pt x="247494" y="256486"/>
                      <a:pt x="242144" y="262247"/>
                      <a:pt x="236658" y="267871"/>
                    </a:cubicBezTo>
                    <a:cubicBezTo>
                      <a:pt x="231720" y="273083"/>
                      <a:pt x="226645" y="278158"/>
                      <a:pt x="221707" y="283370"/>
                    </a:cubicBezTo>
                    <a:cubicBezTo>
                      <a:pt x="215947" y="289405"/>
                      <a:pt x="210049" y="295439"/>
                      <a:pt x="204288" y="301475"/>
                    </a:cubicBezTo>
                    <a:cubicBezTo>
                      <a:pt x="200173" y="305726"/>
                      <a:pt x="195921" y="309979"/>
                      <a:pt x="191669" y="314231"/>
                    </a:cubicBezTo>
                    <a:cubicBezTo>
                      <a:pt x="184949" y="320951"/>
                      <a:pt x="178365" y="327672"/>
                      <a:pt x="171644" y="334393"/>
                    </a:cubicBezTo>
                    <a:cubicBezTo>
                      <a:pt x="168078" y="337959"/>
                      <a:pt x="164375" y="341388"/>
                      <a:pt x="160534" y="344817"/>
                    </a:cubicBezTo>
                    <a:cubicBezTo>
                      <a:pt x="155459" y="349481"/>
                      <a:pt x="150247" y="354144"/>
                      <a:pt x="145035" y="358670"/>
                    </a:cubicBezTo>
                    <a:cubicBezTo>
                      <a:pt x="141743" y="365117"/>
                      <a:pt x="138451" y="371564"/>
                      <a:pt x="135159" y="378010"/>
                    </a:cubicBezTo>
                    <a:cubicBezTo>
                      <a:pt x="135159" y="377873"/>
                      <a:pt x="135297" y="377735"/>
                      <a:pt x="135297" y="377599"/>
                    </a:cubicBezTo>
                    <a:cubicBezTo>
                      <a:pt x="132691" y="382948"/>
                      <a:pt x="130085" y="388297"/>
                      <a:pt x="127616" y="393646"/>
                    </a:cubicBezTo>
                    <a:cubicBezTo>
                      <a:pt x="126244" y="396664"/>
                      <a:pt x="125010" y="399818"/>
                      <a:pt x="123775" y="402973"/>
                    </a:cubicBezTo>
                    <a:cubicBezTo>
                      <a:pt x="122541" y="405991"/>
                      <a:pt x="121306" y="408871"/>
                      <a:pt x="120346" y="411889"/>
                    </a:cubicBezTo>
                    <a:cubicBezTo>
                      <a:pt x="119935" y="413260"/>
                      <a:pt x="119660" y="414632"/>
                      <a:pt x="119386" y="415866"/>
                    </a:cubicBezTo>
                    <a:cubicBezTo>
                      <a:pt x="119386" y="415592"/>
                      <a:pt x="119523" y="415454"/>
                      <a:pt x="119523" y="415180"/>
                    </a:cubicBezTo>
                    <a:cubicBezTo>
                      <a:pt x="119249" y="416415"/>
                      <a:pt x="119112" y="417786"/>
                      <a:pt x="118975" y="419021"/>
                    </a:cubicBezTo>
                    <a:cubicBezTo>
                      <a:pt x="118837" y="420804"/>
                      <a:pt x="118837" y="422450"/>
                      <a:pt x="118837" y="424233"/>
                    </a:cubicBezTo>
                    <a:cubicBezTo>
                      <a:pt x="118837" y="424096"/>
                      <a:pt x="118837" y="423959"/>
                      <a:pt x="118837" y="423821"/>
                    </a:cubicBezTo>
                    <a:cubicBezTo>
                      <a:pt x="118837" y="423959"/>
                      <a:pt x="118837" y="424233"/>
                      <a:pt x="118837" y="424370"/>
                    </a:cubicBezTo>
                    <a:cubicBezTo>
                      <a:pt x="118837" y="424370"/>
                      <a:pt x="118837" y="424507"/>
                      <a:pt x="118837" y="424507"/>
                    </a:cubicBezTo>
                    <a:cubicBezTo>
                      <a:pt x="118837" y="424507"/>
                      <a:pt x="118837" y="424370"/>
                      <a:pt x="118837" y="424370"/>
                    </a:cubicBezTo>
                    <a:cubicBezTo>
                      <a:pt x="118975" y="425193"/>
                      <a:pt x="118975" y="426016"/>
                      <a:pt x="119249" y="426839"/>
                    </a:cubicBezTo>
                    <a:cubicBezTo>
                      <a:pt x="119386" y="427113"/>
                      <a:pt x="119523" y="427525"/>
                      <a:pt x="119523" y="427799"/>
                    </a:cubicBezTo>
                    <a:cubicBezTo>
                      <a:pt x="119660" y="427936"/>
                      <a:pt x="119660" y="428073"/>
                      <a:pt x="119798" y="428211"/>
                    </a:cubicBezTo>
                    <a:cubicBezTo>
                      <a:pt x="119935" y="428348"/>
                      <a:pt x="120072" y="428622"/>
                      <a:pt x="120209" y="428759"/>
                    </a:cubicBezTo>
                    <a:cubicBezTo>
                      <a:pt x="120483" y="429034"/>
                      <a:pt x="120758" y="429308"/>
                      <a:pt x="121032" y="429445"/>
                    </a:cubicBezTo>
                    <a:cubicBezTo>
                      <a:pt x="121443" y="429719"/>
                      <a:pt x="121855" y="429994"/>
                      <a:pt x="122129" y="430268"/>
                    </a:cubicBezTo>
                    <a:cubicBezTo>
                      <a:pt x="122404" y="430405"/>
                      <a:pt x="122815" y="430679"/>
                      <a:pt x="123089" y="430817"/>
                    </a:cubicBezTo>
                    <a:cubicBezTo>
                      <a:pt x="124049" y="431365"/>
                      <a:pt x="125147" y="431777"/>
                      <a:pt x="126107" y="432188"/>
                    </a:cubicBezTo>
                    <a:cubicBezTo>
                      <a:pt x="125833" y="432051"/>
                      <a:pt x="125695" y="432051"/>
                      <a:pt x="125421" y="431914"/>
                    </a:cubicBezTo>
                    <a:cubicBezTo>
                      <a:pt x="125970" y="432051"/>
                      <a:pt x="126518" y="432325"/>
                      <a:pt x="127204" y="432463"/>
                    </a:cubicBezTo>
                    <a:cubicBezTo>
                      <a:pt x="127067" y="432463"/>
                      <a:pt x="126930" y="432463"/>
                      <a:pt x="126793" y="432325"/>
                    </a:cubicBezTo>
                    <a:cubicBezTo>
                      <a:pt x="127753" y="432599"/>
                      <a:pt x="128850" y="432737"/>
                      <a:pt x="129810" y="432737"/>
                    </a:cubicBezTo>
                    <a:cubicBezTo>
                      <a:pt x="129673" y="432737"/>
                      <a:pt x="129536" y="432737"/>
                      <a:pt x="129399" y="432737"/>
                    </a:cubicBezTo>
                    <a:cubicBezTo>
                      <a:pt x="129947" y="432737"/>
                      <a:pt x="130633" y="432737"/>
                      <a:pt x="131182" y="432737"/>
                    </a:cubicBezTo>
                    <a:cubicBezTo>
                      <a:pt x="132553" y="432599"/>
                      <a:pt x="133788" y="432463"/>
                      <a:pt x="135159" y="432188"/>
                    </a:cubicBezTo>
                    <a:cubicBezTo>
                      <a:pt x="134885" y="432188"/>
                      <a:pt x="134748" y="432188"/>
                      <a:pt x="134474" y="432325"/>
                    </a:cubicBezTo>
                    <a:cubicBezTo>
                      <a:pt x="136531" y="431777"/>
                      <a:pt x="138588" y="431228"/>
                      <a:pt x="140509" y="430542"/>
                    </a:cubicBezTo>
                    <a:cubicBezTo>
                      <a:pt x="144075" y="429308"/>
                      <a:pt x="147504" y="427799"/>
                      <a:pt x="150796" y="426153"/>
                    </a:cubicBezTo>
                    <a:cubicBezTo>
                      <a:pt x="150659" y="426290"/>
                      <a:pt x="150521" y="426290"/>
                      <a:pt x="150384" y="426428"/>
                    </a:cubicBezTo>
                    <a:cubicBezTo>
                      <a:pt x="153950" y="424507"/>
                      <a:pt x="157242" y="422587"/>
                      <a:pt x="160671" y="420255"/>
                    </a:cubicBezTo>
                    <a:cubicBezTo>
                      <a:pt x="160397" y="420392"/>
                      <a:pt x="160260" y="420530"/>
                      <a:pt x="160123" y="420667"/>
                    </a:cubicBezTo>
                    <a:cubicBezTo>
                      <a:pt x="163963" y="418061"/>
                      <a:pt x="167804" y="415318"/>
                      <a:pt x="171507" y="412437"/>
                    </a:cubicBezTo>
                    <a:cubicBezTo>
                      <a:pt x="172467" y="410517"/>
                      <a:pt x="173427" y="408596"/>
                      <a:pt x="174387" y="406676"/>
                    </a:cubicBezTo>
                    <a:cubicBezTo>
                      <a:pt x="175073" y="405442"/>
                      <a:pt x="175759" y="404208"/>
                      <a:pt x="176307" y="402973"/>
                    </a:cubicBezTo>
                    <a:cubicBezTo>
                      <a:pt x="178365" y="399133"/>
                      <a:pt x="180422" y="395292"/>
                      <a:pt x="182617" y="391315"/>
                    </a:cubicBezTo>
                    <a:cubicBezTo>
                      <a:pt x="187555" y="382262"/>
                      <a:pt x="192492" y="373072"/>
                      <a:pt x="197430" y="364019"/>
                    </a:cubicBezTo>
                    <a:cubicBezTo>
                      <a:pt x="199350" y="360590"/>
                      <a:pt x="201271" y="357025"/>
                      <a:pt x="203191" y="353596"/>
                    </a:cubicBezTo>
                    <a:cubicBezTo>
                      <a:pt x="208266" y="344954"/>
                      <a:pt x="213478" y="336176"/>
                      <a:pt x="218553" y="327535"/>
                    </a:cubicBezTo>
                    <a:cubicBezTo>
                      <a:pt x="222119" y="321500"/>
                      <a:pt x="225685" y="315465"/>
                      <a:pt x="229251" y="309430"/>
                    </a:cubicBezTo>
                    <a:cubicBezTo>
                      <a:pt x="231446" y="305726"/>
                      <a:pt x="233915" y="302297"/>
                      <a:pt x="236246" y="298732"/>
                    </a:cubicBezTo>
                    <a:cubicBezTo>
                      <a:pt x="238578" y="295028"/>
                      <a:pt x="241047" y="291325"/>
                      <a:pt x="243653" y="287622"/>
                    </a:cubicBezTo>
                    <a:cubicBezTo>
                      <a:pt x="249688" y="278569"/>
                      <a:pt x="256135" y="269928"/>
                      <a:pt x="262993" y="261561"/>
                    </a:cubicBezTo>
                    <a:cubicBezTo>
                      <a:pt x="268616" y="254566"/>
                      <a:pt x="274514" y="247708"/>
                      <a:pt x="280686" y="241262"/>
                    </a:cubicBezTo>
                    <a:cubicBezTo>
                      <a:pt x="287407" y="234266"/>
                      <a:pt x="294677" y="227820"/>
                      <a:pt x="302358" y="222059"/>
                    </a:cubicBezTo>
                    <a:cubicBezTo>
                      <a:pt x="308804" y="217121"/>
                      <a:pt x="316074" y="213281"/>
                      <a:pt x="323617" y="210126"/>
                    </a:cubicBezTo>
                    <a:cubicBezTo>
                      <a:pt x="326772" y="208755"/>
                      <a:pt x="330064" y="208069"/>
                      <a:pt x="333493" y="207657"/>
                    </a:cubicBezTo>
                    <a:cubicBezTo>
                      <a:pt x="336373" y="207383"/>
                      <a:pt x="338842" y="208069"/>
                      <a:pt x="341585" y="209029"/>
                    </a:cubicBezTo>
                    <a:cubicBezTo>
                      <a:pt x="343917" y="209852"/>
                      <a:pt x="345837" y="211498"/>
                      <a:pt x="347757" y="213143"/>
                    </a:cubicBezTo>
                    <a:cubicBezTo>
                      <a:pt x="349129" y="214378"/>
                      <a:pt x="350089" y="216436"/>
                      <a:pt x="350501" y="218219"/>
                    </a:cubicBezTo>
                    <a:cubicBezTo>
                      <a:pt x="351186" y="220688"/>
                      <a:pt x="350912" y="223430"/>
                      <a:pt x="350501" y="225900"/>
                    </a:cubicBezTo>
                    <a:cubicBezTo>
                      <a:pt x="349952" y="230014"/>
                      <a:pt x="348580" y="233855"/>
                      <a:pt x="346797" y="237558"/>
                    </a:cubicBezTo>
                    <a:cubicBezTo>
                      <a:pt x="345014" y="241262"/>
                      <a:pt x="342820" y="244828"/>
                      <a:pt x="340625" y="248257"/>
                    </a:cubicBezTo>
                    <a:cubicBezTo>
                      <a:pt x="338568" y="251686"/>
                      <a:pt x="336099" y="254978"/>
                      <a:pt x="333904" y="258269"/>
                    </a:cubicBezTo>
                    <a:cubicBezTo>
                      <a:pt x="331573" y="261561"/>
                      <a:pt x="329104" y="264853"/>
                      <a:pt x="326635" y="268145"/>
                    </a:cubicBezTo>
                    <a:cubicBezTo>
                      <a:pt x="324029" y="271574"/>
                      <a:pt x="321423" y="275140"/>
                      <a:pt x="318817" y="278569"/>
                    </a:cubicBezTo>
                    <a:cubicBezTo>
                      <a:pt x="317445" y="280489"/>
                      <a:pt x="315936" y="282135"/>
                      <a:pt x="314428" y="283918"/>
                    </a:cubicBezTo>
                    <a:cubicBezTo>
                      <a:pt x="309216" y="290228"/>
                      <a:pt x="304003" y="296674"/>
                      <a:pt x="298791" y="302984"/>
                    </a:cubicBezTo>
                    <a:cubicBezTo>
                      <a:pt x="297283" y="304767"/>
                      <a:pt x="295637" y="306413"/>
                      <a:pt x="294128" y="308196"/>
                    </a:cubicBezTo>
                    <a:cubicBezTo>
                      <a:pt x="290562" y="312173"/>
                      <a:pt x="286996" y="316151"/>
                      <a:pt x="283292" y="320129"/>
                    </a:cubicBezTo>
                    <a:cubicBezTo>
                      <a:pt x="279315" y="324518"/>
                      <a:pt x="275611" y="328907"/>
                      <a:pt x="271497" y="333158"/>
                    </a:cubicBezTo>
                    <a:cubicBezTo>
                      <a:pt x="264776" y="339880"/>
                      <a:pt x="258192" y="346738"/>
                      <a:pt x="251471" y="353596"/>
                    </a:cubicBezTo>
                    <a:cubicBezTo>
                      <a:pt x="247768" y="357299"/>
                      <a:pt x="244202" y="361139"/>
                      <a:pt x="240361" y="364706"/>
                    </a:cubicBezTo>
                    <a:cubicBezTo>
                      <a:pt x="225822" y="378422"/>
                      <a:pt x="211420" y="392275"/>
                      <a:pt x="196470" y="405579"/>
                    </a:cubicBezTo>
                    <a:cubicBezTo>
                      <a:pt x="193178" y="408460"/>
                      <a:pt x="189886" y="411340"/>
                      <a:pt x="186457" y="414220"/>
                    </a:cubicBezTo>
                    <a:cubicBezTo>
                      <a:pt x="184400" y="416003"/>
                      <a:pt x="182205" y="417649"/>
                      <a:pt x="180148" y="419158"/>
                    </a:cubicBezTo>
                    <a:cubicBezTo>
                      <a:pt x="176856" y="425879"/>
                      <a:pt x="173564" y="432463"/>
                      <a:pt x="170272" y="439183"/>
                    </a:cubicBezTo>
                    <a:cubicBezTo>
                      <a:pt x="168627" y="442612"/>
                      <a:pt x="166981" y="445904"/>
                      <a:pt x="165335" y="449196"/>
                    </a:cubicBezTo>
                    <a:cubicBezTo>
                      <a:pt x="159300" y="461540"/>
                      <a:pt x="153950" y="474434"/>
                      <a:pt x="149150" y="487327"/>
                    </a:cubicBezTo>
                    <a:cubicBezTo>
                      <a:pt x="149287" y="487052"/>
                      <a:pt x="149287" y="486915"/>
                      <a:pt x="149424" y="486641"/>
                    </a:cubicBezTo>
                    <a:cubicBezTo>
                      <a:pt x="148327" y="489658"/>
                      <a:pt x="147504" y="492676"/>
                      <a:pt x="146681" y="495830"/>
                    </a:cubicBezTo>
                    <a:cubicBezTo>
                      <a:pt x="146132" y="498711"/>
                      <a:pt x="145721" y="501454"/>
                      <a:pt x="145584" y="504334"/>
                    </a:cubicBezTo>
                    <a:cubicBezTo>
                      <a:pt x="145584" y="504334"/>
                      <a:pt x="145584" y="504197"/>
                      <a:pt x="145584" y="504197"/>
                    </a:cubicBezTo>
                    <a:cubicBezTo>
                      <a:pt x="145584" y="504334"/>
                      <a:pt x="145584" y="504472"/>
                      <a:pt x="145584" y="504608"/>
                    </a:cubicBezTo>
                    <a:cubicBezTo>
                      <a:pt x="145584" y="504746"/>
                      <a:pt x="145584" y="504883"/>
                      <a:pt x="145584" y="504883"/>
                    </a:cubicBezTo>
                    <a:cubicBezTo>
                      <a:pt x="145584" y="504883"/>
                      <a:pt x="145584" y="504746"/>
                      <a:pt x="145584" y="504746"/>
                    </a:cubicBezTo>
                    <a:cubicBezTo>
                      <a:pt x="145584" y="505843"/>
                      <a:pt x="145584" y="506940"/>
                      <a:pt x="145584" y="508175"/>
                    </a:cubicBezTo>
                    <a:cubicBezTo>
                      <a:pt x="145584" y="508037"/>
                      <a:pt x="145584" y="508037"/>
                      <a:pt x="145584" y="507901"/>
                    </a:cubicBezTo>
                    <a:cubicBezTo>
                      <a:pt x="145584" y="509272"/>
                      <a:pt x="145858" y="510644"/>
                      <a:pt x="146269" y="512015"/>
                    </a:cubicBezTo>
                    <a:cubicBezTo>
                      <a:pt x="146269" y="511741"/>
                      <a:pt x="146132" y="511604"/>
                      <a:pt x="146132" y="511330"/>
                    </a:cubicBezTo>
                    <a:cubicBezTo>
                      <a:pt x="146407" y="512015"/>
                      <a:pt x="146544" y="512564"/>
                      <a:pt x="146818" y="513250"/>
                    </a:cubicBezTo>
                    <a:cubicBezTo>
                      <a:pt x="146818" y="512975"/>
                      <a:pt x="146681" y="512838"/>
                      <a:pt x="146544" y="512564"/>
                    </a:cubicBezTo>
                    <a:cubicBezTo>
                      <a:pt x="146681" y="512975"/>
                      <a:pt x="146955" y="513250"/>
                      <a:pt x="147092" y="513661"/>
                    </a:cubicBezTo>
                    <a:cubicBezTo>
                      <a:pt x="147367" y="514073"/>
                      <a:pt x="147641" y="514484"/>
                      <a:pt x="147915" y="514895"/>
                    </a:cubicBezTo>
                    <a:cubicBezTo>
                      <a:pt x="148190" y="515307"/>
                      <a:pt x="148601" y="515719"/>
                      <a:pt x="148875" y="516130"/>
                    </a:cubicBezTo>
                    <a:cubicBezTo>
                      <a:pt x="149287" y="516542"/>
                      <a:pt x="149561" y="516816"/>
                      <a:pt x="149973" y="517227"/>
                    </a:cubicBezTo>
                    <a:cubicBezTo>
                      <a:pt x="150659" y="517913"/>
                      <a:pt x="151482" y="518462"/>
                      <a:pt x="152304" y="519011"/>
                    </a:cubicBezTo>
                    <a:cubicBezTo>
                      <a:pt x="152579" y="519148"/>
                      <a:pt x="152990" y="519285"/>
                      <a:pt x="153265" y="519422"/>
                    </a:cubicBezTo>
                    <a:cubicBezTo>
                      <a:pt x="153676" y="519559"/>
                      <a:pt x="153950" y="519559"/>
                      <a:pt x="154362" y="519696"/>
                    </a:cubicBezTo>
                    <a:cubicBezTo>
                      <a:pt x="154911" y="519833"/>
                      <a:pt x="155322" y="519833"/>
                      <a:pt x="155871" y="519971"/>
                    </a:cubicBezTo>
                    <a:cubicBezTo>
                      <a:pt x="155733" y="519971"/>
                      <a:pt x="155459" y="519971"/>
                      <a:pt x="155322" y="519971"/>
                    </a:cubicBezTo>
                    <a:cubicBezTo>
                      <a:pt x="156556" y="520108"/>
                      <a:pt x="157791" y="520108"/>
                      <a:pt x="159025" y="520108"/>
                    </a:cubicBezTo>
                    <a:cubicBezTo>
                      <a:pt x="159025" y="520108"/>
                      <a:pt x="158888" y="520108"/>
                      <a:pt x="158888" y="520108"/>
                    </a:cubicBezTo>
                    <a:cubicBezTo>
                      <a:pt x="159025" y="520108"/>
                      <a:pt x="159162" y="520108"/>
                      <a:pt x="159300" y="520108"/>
                    </a:cubicBezTo>
                    <a:cubicBezTo>
                      <a:pt x="159437" y="520108"/>
                      <a:pt x="159437" y="520108"/>
                      <a:pt x="159574" y="520108"/>
                    </a:cubicBezTo>
                    <a:cubicBezTo>
                      <a:pt x="159574" y="520108"/>
                      <a:pt x="159574" y="520108"/>
                      <a:pt x="159437" y="520108"/>
                    </a:cubicBezTo>
                    <a:cubicBezTo>
                      <a:pt x="160671" y="519971"/>
                      <a:pt x="162043" y="519833"/>
                      <a:pt x="163277" y="519559"/>
                    </a:cubicBezTo>
                    <a:cubicBezTo>
                      <a:pt x="163003" y="519559"/>
                      <a:pt x="162866" y="519559"/>
                      <a:pt x="162591" y="519696"/>
                    </a:cubicBezTo>
                    <a:cubicBezTo>
                      <a:pt x="164649" y="519285"/>
                      <a:pt x="166706" y="518736"/>
                      <a:pt x="168627" y="518188"/>
                    </a:cubicBezTo>
                    <a:cubicBezTo>
                      <a:pt x="170547" y="517502"/>
                      <a:pt x="172467" y="516679"/>
                      <a:pt x="174250" y="515719"/>
                    </a:cubicBezTo>
                    <a:cubicBezTo>
                      <a:pt x="179051" y="513113"/>
                      <a:pt x="183440" y="510232"/>
                      <a:pt x="187966" y="507352"/>
                    </a:cubicBezTo>
                    <a:cubicBezTo>
                      <a:pt x="187829" y="507352"/>
                      <a:pt x="187829" y="507489"/>
                      <a:pt x="187692" y="507489"/>
                    </a:cubicBezTo>
                    <a:cubicBezTo>
                      <a:pt x="194413" y="502963"/>
                      <a:pt x="200448" y="497888"/>
                      <a:pt x="206620" y="492539"/>
                    </a:cubicBezTo>
                    <a:cubicBezTo>
                      <a:pt x="206620" y="492539"/>
                      <a:pt x="206483" y="492539"/>
                      <a:pt x="206483" y="492676"/>
                    </a:cubicBezTo>
                    <a:cubicBezTo>
                      <a:pt x="212243" y="487601"/>
                      <a:pt x="217867" y="482526"/>
                      <a:pt x="223491" y="477176"/>
                    </a:cubicBezTo>
                    <a:cubicBezTo>
                      <a:pt x="229800" y="471142"/>
                      <a:pt x="235972" y="465107"/>
                      <a:pt x="242007" y="458797"/>
                    </a:cubicBezTo>
                    <a:cubicBezTo>
                      <a:pt x="242007" y="458797"/>
                      <a:pt x="242007" y="458797"/>
                      <a:pt x="242144" y="458660"/>
                    </a:cubicBezTo>
                    <a:cubicBezTo>
                      <a:pt x="242419" y="458111"/>
                      <a:pt x="242556" y="457563"/>
                      <a:pt x="242830" y="457151"/>
                    </a:cubicBezTo>
                    <a:cubicBezTo>
                      <a:pt x="246945" y="447962"/>
                      <a:pt x="251197" y="438909"/>
                      <a:pt x="255312" y="429719"/>
                    </a:cubicBezTo>
                    <a:cubicBezTo>
                      <a:pt x="257232" y="425741"/>
                      <a:pt x="259152" y="421901"/>
                      <a:pt x="261210" y="417924"/>
                    </a:cubicBezTo>
                    <a:cubicBezTo>
                      <a:pt x="267656" y="405442"/>
                      <a:pt x="274103" y="392823"/>
                      <a:pt x="280549" y="380342"/>
                    </a:cubicBezTo>
                    <a:cubicBezTo>
                      <a:pt x="281921" y="377735"/>
                      <a:pt x="283429" y="375404"/>
                      <a:pt x="284938" y="372935"/>
                    </a:cubicBezTo>
                    <a:cubicBezTo>
                      <a:pt x="289190" y="365803"/>
                      <a:pt x="293442" y="358670"/>
                      <a:pt x="297694" y="351538"/>
                    </a:cubicBezTo>
                    <a:cubicBezTo>
                      <a:pt x="300849" y="346326"/>
                      <a:pt x="303866" y="341114"/>
                      <a:pt x="307021" y="335902"/>
                    </a:cubicBezTo>
                    <a:cubicBezTo>
                      <a:pt x="309353" y="331924"/>
                      <a:pt x="311959" y="328084"/>
                      <a:pt x="314565" y="324106"/>
                    </a:cubicBezTo>
                    <a:cubicBezTo>
                      <a:pt x="318954" y="317385"/>
                      <a:pt x="323343" y="310802"/>
                      <a:pt x="328006" y="304218"/>
                    </a:cubicBezTo>
                    <a:cubicBezTo>
                      <a:pt x="332258" y="298046"/>
                      <a:pt x="336785" y="291874"/>
                      <a:pt x="341311" y="285839"/>
                    </a:cubicBezTo>
                    <a:cubicBezTo>
                      <a:pt x="345837" y="279666"/>
                      <a:pt x="350638" y="273768"/>
                      <a:pt x="355987" y="268145"/>
                    </a:cubicBezTo>
                    <a:cubicBezTo>
                      <a:pt x="358319" y="265539"/>
                      <a:pt x="360788" y="263070"/>
                      <a:pt x="363257" y="260464"/>
                    </a:cubicBezTo>
                    <a:cubicBezTo>
                      <a:pt x="364902" y="258818"/>
                      <a:pt x="366960" y="257035"/>
                      <a:pt x="369017" y="255800"/>
                    </a:cubicBezTo>
                    <a:cubicBezTo>
                      <a:pt x="369703" y="255389"/>
                      <a:pt x="370526" y="254840"/>
                      <a:pt x="371349" y="254566"/>
                    </a:cubicBezTo>
                    <a:cubicBezTo>
                      <a:pt x="373132" y="253743"/>
                      <a:pt x="373818" y="253469"/>
                      <a:pt x="375738" y="253057"/>
                    </a:cubicBezTo>
                    <a:cubicBezTo>
                      <a:pt x="378481" y="252509"/>
                      <a:pt x="381362" y="253057"/>
                      <a:pt x="384105" y="253057"/>
                    </a:cubicBezTo>
                    <a:cubicBezTo>
                      <a:pt x="386711" y="253194"/>
                      <a:pt x="388768" y="254978"/>
                      <a:pt x="389180" y="257446"/>
                    </a:cubicBezTo>
                    <a:cubicBezTo>
                      <a:pt x="389317" y="258269"/>
                      <a:pt x="389454" y="259092"/>
                      <a:pt x="389591" y="259915"/>
                    </a:cubicBezTo>
                    <a:cubicBezTo>
                      <a:pt x="389591" y="259641"/>
                      <a:pt x="389454" y="259504"/>
                      <a:pt x="389454" y="259229"/>
                    </a:cubicBezTo>
                    <a:cubicBezTo>
                      <a:pt x="390140" y="262247"/>
                      <a:pt x="391100" y="265539"/>
                      <a:pt x="390551" y="268694"/>
                    </a:cubicBezTo>
                    <a:cubicBezTo>
                      <a:pt x="390277" y="270477"/>
                      <a:pt x="390003" y="271848"/>
                      <a:pt x="389591" y="273631"/>
                    </a:cubicBezTo>
                    <a:cubicBezTo>
                      <a:pt x="389180" y="275277"/>
                      <a:pt x="388494" y="276923"/>
                      <a:pt x="387945" y="278432"/>
                    </a:cubicBezTo>
                    <a:cubicBezTo>
                      <a:pt x="387122" y="280489"/>
                      <a:pt x="386162" y="282547"/>
                      <a:pt x="385202" y="284467"/>
                    </a:cubicBezTo>
                    <a:cubicBezTo>
                      <a:pt x="384516" y="286250"/>
                      <a:pt x="383693" y="287896"/>
                      <a:pt x="382733" y="289542"/>
                    </a:cubicBezTo>
                    <a:cubicBezTo>
                      <a:pt x="380402" y="293931"/>
                      <a:pt x="378070" y="298457"/>
                      <a:pt x="375464" y="302709"/>
                    </a:cubicBezTo>
                    <a:cubicBezTo>
                      <a:pt x="371075" y="309842"/>
                      <a:pt x="366823" y="316837"/>
                      <a:pt x="362434" y="323969"/>
                    </a:cubicBezTo>
                    <a:cubicBezTo>
                      <a:pt x="361473" y="325341"/>
                      <a:pt x="360651" y="326712"/>
                      <a:pt x="359690" y="328221"/>
                    </a:cubicBezTo>
                    <a:cubicBezTo>
                      <a:pt x="356810" y="332473"/>
                      <a:pt x="353930" y="336725"/>
                      <a:pt x="351049" y="340977"/>
                    </a:cubicBezTo>
                    <a:cubicBezTo>
                      <a:pt x="347757" y="345915"/>
                      <a:pt x="344603" y="350990"/>
                      <a:pt x="341037" y="355790"/>
                    </a:cubicBezTo>
                    <a:cubicBezTo>
                      <a:pt x="335413" y="363471"/>
                      <a:pt x="329652" y="371289"/>
                      <a:pt x="324029" y="378970"/>
                    </a:cubicBezTo>
                    <a:cubicBezTo>
                      <a:pt x="321011" y="383085"/>
                      <a:pt x="318131" y="387200"/>
                      <a:pt x="314976" y="391040"/>
                    </a:cubicBezTo>
                    <a:cubicBezTo>
                      <a:pt x="308530" y="398996"/>
                      <a:pt x="302220" y="406814"/>
                      <a:pt x="295774" y="414632"/>
                    </a:cubicBezTo>
                    <a:cubicBezTo>
                      <a:pt x="292756" y="418335"/>
                      <a:pt x="289739" y="422176"/>
                      <a:pt x="286447" y="425741"/>
                    </a:cubicBezTo>
                    <a:cubicBezTo>
                      <a:pt x="279863" y="432874"/>
                      <a:pt x="273280" y="440144"/>
                      <a:pt x="266833" y="447276"/>
                    </a:cubicBezTo>
                    <a:cubicBezTo>
                      <a:pt x="264090" y="450293"/>
                      <a:pt x="261347" y="453311"/>
                      <a:pt x="258603" y="456328"/>
                    </a:cubicBezTo>
                    <a:cubicBezTo>
                      <a:pt x="255997" y="459209"/>
                      <a:pt x="253391" y="461952"/>
                      <a:pt x="250648" y="464695"/>
                    </a:cubicBezTo>
                    <a:cubicBezTo>
                      <a:pt x="249139" y="467987"/>
                      <a:pt x="247768" y="471142"/>
                      <a:pt x="246396" y="474434"/>
                    </a:cubicBezTo>
                    <a:cubicBezTo>
                      <a:pt x="242693" y="483486"/>
                      <a:pt x="238852" y="492539"/>
                      <a:pt x="235012" y="501591"/>
                    </a:cubicBezTo>
                    <a:cubicBezTo>
                      <a:pt x="233229" y="505980"/>
                      <a:pt x="231583" y="510369"/>
                      <a:pt x="229937" y="514759"/>
                    </a:cubicBezTo>
                    <a:cubicBezTo>
                      <a:pt x="227880" y="520382"/>
                      <a:pt x="225685" y="525869"/>
                      <a:pt x="223628" y="531492"/>
                    </a:cubicBezTo>
                    <a:cubicBezTo>
                      <a:pt x="223628" y="531492"/>
                      <a:pt x="223628" y="531492"/>
                      <a:pt x="223628" y="531492"/>
                    </a:cubicBezTo>
                    <a:cubicBezTo>
                      <a:pt x="222942" y="533549"/>
                      <a:pt x="222256" y="535607"/>
                      <a:pt x="221707" y="537664"/>
                    </a:cubicBezTo>
                    <a:cubicBezTo>
                      <a:pt x="221159" y="540407"/>
                      <a:pt x="220610" y="543288"/>
                      <a:pt x="220199" y="546168"/>
                    </a:cubicBezTo>
                    <a:cubicBezTo>
                      <a:pt x="220199" y="546717"/>
                      <a:pt x="220199" y="547265"/>
                      <a:pt x="220199" y="547951"/>
                    </a:cubicBezTo>
                    <a:cubicBezTo>
                      <a:pt x="220199" y="548226"/>
                      <a:pt x="220199" y="548637"/>
                      <a:pt x="220336" y="548911"/>
                    </a:cubicBezTo>
                    <a:cubicBezTo>
                      <a:pt x="220473" y="549185"/>
                      <a:pt x="220473" y="549323"/>
                      <a:pt x="220473" y="549597"/>
                    </a:cubicBezTo>
                    <a:cubicBezTo>
                      <a:pt x="220610" y="549734"/>
                      <a:pt x="220747" y="549872"/>
                      <a:pt x="220747" y="550146"/>
                    </a:cubicBezTo>
                    <a:cubicBezTo>
                      <a:pt x="221022" y="550420"/>
                      <a:pt x="221296" y="550694"/>
                      <a:pt x="221570" y="550969"/>
                    </a:cubicBezTo>
                    <a:cubicBezTo>
                      <a:pt x="221845" y="551243"/>
                      <a:pt x="222119" y="551380"/>
                      <a:pt x="222393" y="551655"/>
                    </a:cubicBezTo>
                    <a:cubicBezTo>
                      <a:pt x="222668" y="551792"/>
                      <a:pt x="222942" y="551929"/>
                      <a:pt x="223216" y="552203"/>
                    </a:cubicBezTo>
                    <a:cubicBezTo>
                      <a:pt x="223353" y="552203"/>
                      <a:pt x="223491" y="552340"/>
                      <a:pt x="223628" y="552340"/>
                    </a:cubicBezTo>
                    <a:cubicBezTo>
                      <a:pt x="223765" y="552340"/>
                      <a:pt x="224039" y="552340"/>
                      <a:pt x="224176" y="552340"/>
                    </a:cubicBezTo>
                    <a:cubicBezTo>
                      <a:pt x="224588" y="552340"/>
                      <a:pt x="224999" y="552203"/>
                      <a:pt x="225411" y="552203"/>
                    </a:cubicBezTo>
                    <a:cubicBezTo>
                      <a:pt x="225822" y="552066"/>
                      <a:pt x="226371" y="551929"/>
                      <a:pt x="226782" y="551792"/>
                    </a:cubicBezTo>
                    <a:cubicBezTo>
                      <a:pt x="227880" y="551380"/>
                      <a:pt x="228977" y="550969"/>
                      <a:pt x="230074" y="550420"/>
                    </a:cubicBezTo>
                    <a:cubicBezTo>
                      <a:pt x="229937" y="550420"/>
                      <a:pt x="229663" y="550557"/>
                      <a:pt x="229526" y="550694"/>
                    </a:cubicBezTo>
                    <a:cubicBezTo>
                      <a:pt x="233229" y="548774"/>
                      <a:pt x="236932" y="546717"/>
                      <a:pt x="240498" y="544385"/>
                    </a:cubicBezTo>
                    <a:cubicBezTo>
                      <a:pt x="245848" y="540819"/>
                      <a:pt x="250785" y="536567"/>
                      <a:pt x="255586" y="532452"/>
                    </a:cubicBezTo>
                    <a:cubicBezTo>
                      <a:pt x="260935" y="527652"/>
                      <a:pt x="266284" y="522714"/>
                      <a:pt x="271359" y="517502"/>
                    </a:cubicBezTo>
                    <a:cubicBezTo>
                      <a:pt x="276571" y="512153"/>
                      <a:pt x="281646" y="506529"/>
                      <a:pt x="286584" y="500905"/>
                    </a:cubicBezTo>
                    <a:cubicBezTo>
                      <a:pt x="286584" y="500905"/>
                      <a:pt x="286447" y="501043"/>
                      <a:pt x="286447" y="501179"/>
                    </a:cubicBezTo>
                    <a:cubicBezTo>
                      <a:pt x="286858" y="500768"/>
                      <a:pt x="287133" y="500357"/>
                      <a:pt x="287544" y="499945"/>
                    </a:cubicBezTo>
                    <a:cubicBezTo>
                      <a:pt x="288230" y="498162"/>
                      <a:pt x="289053" y="496379"/>
                      <a:pt x="289739" y="494596"/>
                    </a:cubicBezTo>
                    <a:cubicBezTo>
                      <a:pt x="291385" y="490481"/>
                      <a:pt x="293305" y="486504"/>
                      <a:pt x="295088" y="482526"/>
                    </a:cubicBezTo>
                    <a:cubicBezTo>
                      <a:pt x="299477" y="472925"/>
                      <a:pt x="303866" y="463186"/>
                      <a:pt x="308255" y="453585"/>
                    </a:cubicBezTo>
                    <a:cubicBezTo>
                      <a:pt x="310587" y="448510"/>
                      <a:pt x="312645" y="443435"/>
                      <a:pt x="314976" y="438498"/>
                    </a:cubicBezTo>
                    <a:cubicBezTo>
                      <a:pt x="322520" y="422999"/>
                      <a:pt x="329927" y="407499"/>
                      <a:pt x="337470" y="392000"/>
                    </a:cubicBezTo>
                    <a:cubicBezTo>
                      <a:pt x="342820" y="380890"/>
                      <a:pt x="348306" y="369918"/>
                      <a:pt x="354204" y="359219"/>
                    </a:cubicBezTo>
                    <a:cubicBezTo>
                      <a:pt x="358867" y="350578"/>
                      <a:pt x="363942" y="342074"/>
                      <a:pt x="369017" y="333707"/>
                    </a:cubicBezTo>
                    <a:cubicBezTo>
                      <a:pt x="371212" y="330278"/>
                      <a:pt x="373406" y="326849"/>
                      <a:pt x="375738" y="323420"/>
                    </a:cubicBezTo>
                    <a:cubicBezTo>
                      <a:pt x="378756" y="319168"/>
                      <a:pt x="382047" y="315328"/>
                      <a:pt x="385476" y="311350"/>
                    </a:cubicBezTo>
                    <a:cubicBezTo>
                      <a:pt x="387534" y="308881"/>
                      <a:pt x="389591" y="306550"/>
                      <a:pt x="392197" y="304355"/>
                    </a:cubicBezTo>
                    <a:cubicBezTo>
                      <a:pt x="393295" y="303395"/>
                      <a:pt x="394529" y="302435"/>
                      <a:pt x="395901" y="301612"/>
                    </a:cubicBezTo>
                    <a:cubicBezTo>
                      <a:pt x="397272" y="300789"/>
                      <a:pt x="398370" y="300240"/>
                      <a:pt x="399878" y="299555"/>
                    </a:cubicBezTo>
                    <a:cubicBezTo>
                      <a:pt x="400838" y="299143"/>
                      <a:pt x="401799" y="298868"/>
                      <a:pt x="402759" y="298732"/>
                    </a:cubicBezTo>
                    <a:cubicBezTo>
                      <a:pt x="404130" y="298457"/>
                      <a:pt x="405639" y="298046"/>
                      <a:pt x="407148" y="298183"/>
                    </a:cubicBezTo>
                    <a:cubicBezTo>
                      <a:pt x="408245" y="298183"/>
                      <a:pt x="409205" y="298183"/>
                      <a:pt x="410302" y="298457"/>
                    </a:cubicBezTo>
                    <a:cubicBezTo>
                      <a:pt x="411125" y="298457"/>
                      <a:pt x="411811" y="298732"/>
                      <a:pt x="412497" y="299006"/>
                    </a:cubicBezTo>
                    <a:cubicBezTo>
                      <a:pt x="413183" y="299280"/>
                      <a:pt x="413731" y="299555"/>
                      <a:pt x="414280" y="299966"/>
                    </a:cubicBezTo>
                    <a:cubicBezTo>
                      <a:pt x="414829" y="300240"/>
                      <a:pt x="415377" y="300789"/>
                      <a:pt x="415789" y="301338"/>
                    </a:cubicBezTo>
                    <a:cubicBezTo>
                      <a:pt x="416337" y="302023"/>
                      <a:pt x="416886" y="302572"/>
                      <a:pt x="417160" y="303395"/>
                    </a:cubicBezTo>
                    <a:cubicBezTo>
                      <a:pt x="418121" y="305590"/>
                      <a:pt x="418669" y="307647"/>
                      <a:pt x="418806" y="309979"/>
                    </a:cubicBezTo>
                    <a:cubicBezTo>
                      <a:pt x="418944" y="312859"/>
                      <a:pt x="419081" y="315877"/>
                      <a:pt x="418395" y="318757"/>
                    </a:cubicBezTo>
                    <a:cubicBezTo>
                      <a:pt x="417298" y="323695"/>
                      <a:pt x="415377" y="328221"/>
                      <a:pt x="413457" y="332747"/>
                    </a:cubicBezTo>
                    <a:cubicBezTo>
                      <a:pt x="411811" y="336587"/>
                      <a:pt x="410028" y="340291"/>
                      <a:pt x="407971" y="343994"/>
                    </a:cubicBezTo>
                    <a:cubicBezTo>
                      <a:pt x="406462" y="346874"/>
                      <a:pt x="404953" y="349755"/>
                      <a:pt x="403307" y="352635"/>
                    </a:cubicBezTo>
                    <a:cubicBezTo>
                      <a:pt x="401113" y="356339"/>
                      <a:pt x="398918" y="360042"/>
                      <a:pt x="396861" y="363745"/>
                    </a:cubicBezTo>
                    <a:cubicBezTo>
                      <a:pt x="393569" y="369232"/>
                      <a:pt x="390414" y="374855"/>
                      <a:pt x="386985" y="380205"/>
                    </a:cubicBezTo>
                    <a:cubicBezTo>
                      <a:pt x="381773" y="388160"/>
                      <a:pt x="376561" y="396252"/>
                      <a:pt x="371486" y="404208"/>
                    </a:cubicBezTo>
                    <a:cubicBezTo>
                      <a:pt x="368469" y="408871"/>
                      <a:pt x="365177" y="413397"/>
                      <a:pt x="362022" y="417924"/>
                    </a:cubicBezTo>
                    <a:cubicBezTo>
                      <a:pt x="356947" y="425193"/>
                      <a:pt x="352009" y="432325"/>
                      <a:pt x="346935" y="439595"/>
                    </a:cubicBezTo>
                    <a:cubicBezTo>
                      <a:pt x="343231" y="444807"/>
                      <a:pt x="339391" y="450019"/>
                      <a:pt x="335550" y="455094"/>
                    </a:cubicBezTo>
                    <a:cubicBezTo>
                      <a:pt x="330612" y="461815"/>
                      <a:pt x="325538" y="468673"/>
                      <a:pt x="320600" y="475531"/>
                    </a:cubicBezTo>
                    <a:cubicBezTo>
                      <a:pt x="318542" y="478274"/>
                      <a:pt x="316348" y="481154"/>
                      <a:pt x="314153" y="483898"/>
                    </a:cubicBezTo>
                    <a:cubicBezTo>
                      <a:pt x="310999" y="488012"/>
                      <a:pt x="307844" y="491990"/>
                      <a:pt x="304552" y="495968"/>
                    </a:cubicBezTo>
                    <a:cubicBezTo>
                      <a:pt x="301946" y="499122"/>
                      <a:pt x="299203" y="502414"/>
                      <a:pt x="296460" y="505569"/>
                    </a:cubicBezTo>
                    <a:cubicBezTo>
                      <a:pt x="296048" y="506803"/>
                      <a:pt x="295500" y="507901"/>
                      <a:pt x="295088" y="509135"/>
                    </a:cubicBezTo>
                    <a:cubicBezTo>
                      <a:pt x="291110" y="518873"/>
                      <a:pt x="287270" y="528475"/>
                      <a:pt x="283292" y="538076"/>
                    </a:cubicBezTo>
                    <a:cubicBezTo>
                      <a:pt x="281646" y="542327"/>
                      <a:pt x="279863" y="546580"/>
                      <a:pt x="278355" y="550832"/>
                    </a:cubicBezTo>
                    <a:cubicBezTo>
                      <a:pt x="274377" y="561667"/>
                      <a:pt x="270536" y="572503"/>
                      <a:pt x="266696" y="583339"/>
                    </a:cubicBezTo>
                    <a:cubicBezTo>
                      <a:pt x="266696" y="583339"/>
                      <a:pt x="266696" y="583339"/>
                      <a:pt x="266696" y="583339"/>
                    </a:cubicBezTo>
                    <a:cubicBezTo>
                      <a:pt x="264913" y="588825"/>
                      <a:pt x="262855" y="594311"/>
                      <a:pt x="261210" y="599798"/>
                    </a:cubicBezTo>
                    <a:cubicBezTo>
                      <a:pt x="259564" y="605010"/>
                      <a:pt x="258466" y="610496"/>
                      <a:pt x="257232" y="615845"/>
                    </a:cubicBezTo>
                    <a:cubicBezTo>
                      <a:pt x="256820" y="618040"/>
                      <a:pt x="256409" y="620235"/>
                      <a:pt x="256135" y="622429"/>
                    </a:cubicBezTo>
                    <a:cubicBezTo>
                      <a:pt x="256135" y="622292"/>
                      <a:pt x="256135" y="622155"/>
                      <a:pt x="256135" y="622018"/>
                    </a:cubicBezTo>
                    <a:cubicBezTo>
                      <a:pt x="256135" y="622292"/>
                      <a:pt x="256135" y="622429"/>
                      <a:pt x="256135" y="622703"/>
                    </a:cubicBezTo>
                    <a:cubicBezTo>
                      <a:pt x="256135" y="622703"/>
                      <a:pt x="256135" y="622703"/>
                      <a:pt x="256135" y="622841"/>
                    </a:cubicBezTo>
                    <a:cubicBezTo>
                      <a:pt x="256135" y="622841"/>
                      <a:pt x="256135" y="622841"/>
                      <a:pt x="256135" y="622841"/>
                    </a:cubicBezTo>
                    <a:cubicBezTo>
                      <a:pt x="256135" y="624075"/>
                      <a:pt x="255997" y="625172"/>
                      <a:pt x="256135" y="626270"/>
                    </a:cubicBezTo>
                    <a:cubicBezTo>
                      <a:pt x="256272" y="627504"/>
                      <a:pt x="256409" y="628739"/>
                      <a:pt x="256683" y="629836"/>
                    </a:cubicBezTo>
                    <a:cubicBezTo>
                      <a:pt x="256683" y="629561"/>
                      <a:pt x="256683" y="629424"/>
                      <a:pt x="256546" y="629150"/>
                    </a:cubicBezTo>
                    <a:cubicBezTo>
                      <a:pt x="256820" y="630384"/>
                      <a:pt x="257232" y="631619"/>
                      <a:pt x="257643" y="632853"/>
                    </a:cubicBezTo>
                    <a:cubicBezTo>
                      <a:pt x="257643" y="632853"/>
                      <a:pt x="257643" y="632716"/>
                      <a:pt x="257643" y="632716"/>
                    </a:cubicBezTo>
                    <a:cubicBezTo>
                      <a:pt x="258055" y="633813"/>
                      <a:pt x="258466" y="634774"/>
                      <a:pt x="259015" y="635734"/>
                    </a:cubicBezTo>
                    <a:cubicBezTo>
                      <a:pt x="258878" y="635459"/>
                      <a:pt x="258741" y="635322"/>
                      <a:pt x="258741" y="635048"/>
                    </a:cubicBezTo>
                    <a:cubicBezTo>
                      <a:pt x="259015" y="635459"/>
                      <a:pt x="259152" y="635734"/>
                      <a:pt x="259426" y="636145"/>
                    </a:cubicBezTo>
                    <a:cubicBezTo>
                      <a:pt x="259701" y="636419"/>
                      <a:pt x="259838" y="636694"/>
                      <a:pt x="260112" y="636968"/>
                    </a:cubicBezTo>
                    <a:cubicBezTo>
                      <a:pt x="260249" y="637105"/>
                      <a:pt x="260387" y="637242"/>
                      <a:pt x="260524" y="637242"/>
                    </a:cubicBezTo>
                    <a:cubicBezTo>
                      <a:pt x="260798" y="637380"/>
                      <a:pt x="261072" y="637517"/>
                      <a:pt x="261347" y="637654"/>
                    </a:cubicBezTo>
                    <a:cubicBezTo>
                      <a:pt x="261621" y="637791"/>
                      <a:pt x="261895" y="637791"/>
                      <a:pt x="262170" y="637928"/>
                    </a:cubicBezTo>
                    <a:cubicBezTo>
                      <a:pt x="262581" y="638065"/>
                      <a:pt x="262855" y="638065"/>
                      <a:pt x="263267" y="638203"/>
                    </a:cubicBezTo>
                    <a:cubicBezTo>
                      <a:pt x="263816" y="638203"/>
                      <a:pt x="264364" y="638339"/>
                      <a:pt x="265050" y="638339"/>
                    </a:cubicBezTo>
                    <a:cubicBezTo>
                      <a:pt x="266010" y="638339"/>
                      <a:pt x="266970" y="638339"/>
                      <a:pt x="267930" y="638339"/>
                    </a:cubicBezTo>
                    <a:cubicBezTo>
                      <a:pt x="267793" y="638339"/>
                      <a:pt x="267793" y="638339"/>
                      <a:pt x="267656" y="638339"/>
                    </a:cubicBezTo>
                    <a:cubicBezTo>
                      <a:pt x="267793" y="638339"/>
                      <a:pt x="267930" y="638339"/>
                      <a:pt x="268068" y="638339"/>
                    </a:cubicBezTo>
                    <a:cubicBezTo>
                      <a:pt x="268205" y="638339"/>
                      <a:pt x="268205" y="638339"/>
                      <a:pt x="268342" y="638339"/>
                    </a:cubicBezTo>
                    <a:cubicBezTo>
                      <a:pt x="268342" y="638339"/>
                      <a:pt x="268205" y="638339"/>
                      <a:pt x="268205" y="638339"/>
                    </a:cubicBezTo>
                    <a:cubicBezTo>
                      <a:pt x="269165" y="638203"/>
                      <a:pt x="270262" y="638065"/>
                      <a:pt x="271222" y="637928"/>
                    </a:cubicBezTo>
                    <a:cubicBezTo>
                      <a:pt x="272319" y="637654"/>
                      <a:pt x="273554" y="637242"/>
                      <a:pt x="274651" y="636831"/>
                    </a:cubicBezTo>
                    <a:cubicBezTo>
                      <a:pt x="274651" y="636831"/>
                      <a:pt x="274651" y="636831"/>
                      <a:pt x="274651" y="636831"/>
                    </a:cubicBezTo>
                    <a:cubicBezTo>
                      <a:pt x="275611" y="636419"/>
                      <a:pt x="276571" y="636008"/>
                      <a:pt x="277532" y="635459"/>
                    </a:cubicBezTo>
                    <a:cubicBezTo>
                      <a:pt x="277532" y="635459"/>
                      <a:pt x="277394" y="635597"/>
                      <a:pt x="277394" y="635597"/>
                    </a:cubicBezTo>
                    <a:cubicBezTo>
                      <a:pt x="277394" y="635597"/>
                      <a:pt x="277532" y="635459"/>
                      <a:pt x="277532" y="635459"/>
                    </a:cubicBezTo>
                    <a:cubicBezTo>
                      <a:pt x="277669" y="635322"/>
                      <a:pt x="277806" y="635322"/>
                      <a:pt x="277943" y="635322"/>
                    </a:cubicBezTo>
                    <a:cubicBezTo>
                      <a:pt x="277806" y="635322"/>
                      <a:pt x="277669" y="635459"/>
                      <a:pt x="277532" y="635459"/>
                    </a:cubicBezTo>
                    <a:cubicBezTo>
                      <a:pt x="279315" y="634362"/>
                      <a:pt x="281098" y="633265"/>
                      <a:pt x="282881" y="632168"/>
                    </a:cubicBezTo>
                    <a:cubicBezTo>
                      <a:pt x="286310" y="629836"/>
                      <a:pt x="289602" y="627230"/>
                      <a:pt x="292756" y="624623"/>
                    </a:cubicBezTo>
                    <a:cubicBezTo>
                      <a:pt x="292756" y="624623"/>
                      <a:pt x="292619" y="624623"/>
                      <a:pt x="292619" y="624761"/>
                    </a:cubicBezTo>
                    <a:cubicBezTo>
                      <a:pt x="297420" y="620509"/>
                      <a:pt x="301809" y="615983"/>
                      <a:pt x="306061" y="611319"/>
                    </a:cubicBezTo>
                    <a:cubicBezTo>
                      <a:pt x="306061" y="611319"/>
                      <a:pt x="306061" y="611319"/>
                      <a:pt x="306198" y="611182"/>
                    </a:cubicBezTo>
                    <a:cubicBezTo>
                      <a:pt x="306198" y="611182"/>
                      <a:pt x="306198" y="611182"/>
                      <a:pt x="306198" y="611182"/>
                    </a:cubicBezTo>
                    <a:cubicBezTo>
                      <a:pt x="306198" y="611182"/>
                      <a:pt x="306335" y="611045"/>
                      <a:pt x="306335" y="611045"/>
                    </a:cubicBezTo>
                    <a:cubicBezTo>
                      <a:pt x="306335" y="611045"/>
                      <a:pt x="306335" y="611045"/>
                      <a:pt x="306198" y="611182"/>
                    </a:cubicBezTo>
                    <a:cubicBezTo>
                      <a:pt x="311547" y="605010"/>
                      <a:pt x="316896" y="598838"/>
                      <a:pt x="321971" y="592528"/>
                    </a:cubicBezTo>
                    <a:cubicBezTo>
                      <a:pt x="327321" y="585807"/>
                      <a:pt x="332258" y="578812"/>
                      <a:pt x="337333" y="571954"/>
                    </a:cubicBezTo>
                    <a:cubicBezTo>
                      <a:pt x="341037" y="567017"/>
                      <a:pt x="344466" y="561942"/>
                      <a:pt x="348032" y="556867"/>
                    </a:cubicBezTo>
                    <a:cubicBezTo>
                      <a:pt x="355987" y="545620"/>
                      <a:pt x="363805" y="534235"/>
                      <a:pt x="371760" y="522988"/>
                    </a:cubicBezTo>
                    <a:cubicBezTo>
                      <a:pt x="371760" y="522988"/>
                      <a:pt x="371760" y="522988"/>
                      <a:pt x="371760" y="523125"/>
                    </a:cubicBezTo>
                    <a:cubicBezTo>
                      <a:pt x="380950" y="508998"/>
                      <a:pt x="390140" y="494870"/>
                      <a:pt x="399330" y="480605"/>
                    </a:cubicBezTo>
                    <a:cubicBezTo>
                      <a:pt x="402484" y="473473"/>
                      <a:pt x="405639" y="466478"/>
                      <a:pt x="408794" y="459346"/>
                    </a:cubicBezTo>
                    <a:cubicBezTo>
                      <a:pt x="414692" y="446041"/>
                      <a:pt x="420864" y="432874"/>
                      <a:pt x="427036" y="419570"/>
                    </a:cubicBezTo>
                    <a:cubicBezTo>
                      <a:pt x="434443" y="403522"/>
                      <a:pt x="441849" y="387337"/>
                      <a:pt x="449256" y="371152"/>
                    </a:cubicBezTo>
                    <a:cubicBezTo>
                      <a:pt x="452685" y="363608"/>
                      <a:pt x="455977" y="356064"/>
                      <a:pt x="459406" y="348658"/>
                    </a:cubicBezTo>
                    <a:cubicBezTo>
                      <a:pt x="461326" y="344543"/>
                      <a:pt x="463246" y="340428"/>
                      <a:pt x="464892" y="336313"/>
                    </a:cubicBezTo>
                    <a:cubicBezTo>
                      <a:pt x="465852" y="333707"/>
                      <a:pt x="466812" y="331238"/>
                      <a:pt x="468047" y="328770"/>
                    </a:cubicBezTo>
                    <a:cubicBezTo>
                      <a:pt x="468733" y="327124"/>
                      <a:pt x="469693" y="325752"/>
                      <a:pt x="470790" y="324380"/>
                    </a:cubicBezTo>
                    <a:cubicBezTo>
                      <a:pt x="472436" y="322049"/>
                      <a:pt x="474630" y="321089"/>
                      <a:pt x="477237" y="320129"/>
                    </a:cubicBezTo>
                    <a:cubicBezTo>
                      <a:pt x="480803" y="319031"/>
                      <a:pt x="484369" y="322460"/>
                      <a:pt x="483820" y="325889"/>
                    </a:cubicBezTo>
                    <a:cubicBezTo>
                      <a:pt x="483409" y="328495"/>
                      <a:pt x="482997" y="331238"/>
                      <a:pt x="482311" y="333845"/>
                    </a:cubicBezTo>
                    <a:cubicBezTo>
                      <a:pt x="481488" y="337136"/>
                      <a:pt x="480528" y="340428"/>
                      <a:pt x="479431" y="343583"/>
                    </a:cubicBezTo>
                    <a:cubicBezTo>
                      <a:pt x="477922" y="347972"/>
                      <a:pt x="476276" y="352361"/>
                      <a:pt x="474493" y="356613"/>
                    </a:cubicBezTo>
                    <a:cubicBezTo>
                      <a:pt x="471750" y="363197"/>
                      <a:pt x="468870" y="369918"/>
                      <a:pt x="466127" y="376501"/>
                    </a:cubicBezTo>
                    <a:cubicBezTo>
                      <a:pt x="464069" y="381164"/>
                      <a:pt x="462012" y="385828"/>
                      <a:pt x="459817" y="390492"/>
                    </a:cubicBezTo>
                    <a:cubicBezTo>
                      <a:pt x="458171" y="394195"/>
                      <a:pt x="456525" y="397898"/>
                      <a:pt x="454879" y="401602"/>
                    </a:cubicBezTo>
                    <a:cubicBezTo>
                      <a:pt x="454194" y="402973"/>
                      <a:pt x="453645" y="404345"/>
                      <a:pt x="452959" y="405716"/>
                    </a:cubicBezTo>
                    <a:cubicBezTo>
                      <a:pt x="452959" y="405579"/>
                      <a:pt x="453096" y="405579"/>
                      <a:pt x="453096" y="405442"/>
                    </a:cubicBezTo>
                    <a:cubicBezTo>
                      <a:pt x="447061" y="417649"/>
                      <a:pt x="440889" y="429857"/>
                      <a:pt x="434717" y="441927"/>
                    </a:cubicBezTo>
                    <a:cubicBezTo>
                      <a:pt x="434854" y="441652"/>
                      <a:pt x="434991" y="441515"/>
                      <a:pt x="434991" y="441241"/>
                    </a:cubicBezTo>
                    <a:cubicBezTo>
                      <a:pt x="434305" y="442612"/>
                      <a:pt x="433620" y="443847"/>
                      <a:pt x="432797" y="445218"/>
                    </a:cubicBezTo>
                    <a:cubicBezTo>
                      <a:pt x="430465" y="449196"/>
                      <a:pt x="428133" y="453311"/>
                      <a:pt x="425802" y="457289"/>
                    </a:cubicBezTo>
                    <a:cubicBezTo>
                      <a:pt x="421001" y="465518"/>
                      <a:pt x="416200" y="473885"/>
                      <a:pt x="411400" y="482114"/>
                    </a:cubicBezTo>
                    <a:cubicBezTo>
                      <a:pt x="410165" y="484172"/>
                      <a:pt x="408794" y="486366"/>
                      <a:pt x="407559" y="488424"/>
                    </a:cubicBezTo>
                    <a:cubicBezTo>
                      <a:pt x="405502" y="493224"/>
                      <a:pt x="403444" y="497888"/>
                      <a:pt x="401387" y="502688"/>
                    </a:cubicBezTo>
                    <a:cubicBezTo>
                      <a:pt x="399330" y="507352"/>
                      <a:pt x="397547" y="512153"/>
                      <a:pt x="395763" y="516816"/>
                    </a:cubicBezTo>
                    <a:cubicBezTo>
                      <a:pt x="392746" y="524360"/>
                      <a:pt x="389728" y="531904"/>
                      <a:pt x="386711" y="539585"/>
                    </a:cubicBezTo>
                    <a:cubicBezTo>
                      <a:pt x="385065" y="543699"/>
                      <a:pt x="383693" y="547814"/>
                      <a:pt x="382185" y="551929"/>
                    </a:cubicBezTo>
                    <a:cubicBezTo>
                      <a:pt x="379853" y="558513"/>
                      <a:pt x="377521" y="565096"/>
                      <a:pt x="375052" y="571680"/>
                    </a:cubicBezTo>
                    <a:cubicBezTo>
                      <a:pt x="375052" y="571406"/>
                      <a:pt x="375189" y="571268"/>
                      <a:pt x="375327" y="570994"/>
                    </a:cubicBezTo>
                    <a:cubicBezTo>
                      <a:pt x="373406" y="576755"/>
                      <a:pt x="371349" y="582378"/>
                      <a:pt x="369566" y="588139"/>
                    </a:cubicBezTo>
                    <a:cubicBezTo>
                      <a:pt x="367920" y="593488"/>
                      <a:pt x="366274" y="598975"/>
                      <a:pt x="365040" y="604461"/>
                    </a:cubicBezTo>
                    <a:cubicBezTo>
                      <a:pt x="364765" y="606381"/>
                      <a:pt x="364491" y="608439"/>
                      <a:pt x="364354" y="610359"/>
                    </a:cubicBezTo>
                    <a:cubicBezTo>
                      <a:pt x="364217" y="612005"/>
                      <a:pt x="364217" y="613651"/>
                      <a:pt x="364217" y="615297"/>
                    </a:cubicBezTo>
                    <a:cubicBezTo>
                      <a:pt x="364217" y="615571"/>
                      <a:pt x="364354" y="615983"/>
                      <a:pt x="364354" y="616257"/>
                    </a:cubicBezTo>
                    <a:cubicBezTo>
                      <a:pt x="364354" y="616394"/>
                      <a:pt x="364491" y="616668"/>
                      <a:pt x="364491" y="616806"/>
                    </a:cubicBezTo>
                    <a:cubicBezTo>
                      <a:pt x="364491" y="616806"/>
                      <a:pt x="364491" y="616943"/>
                      <a:pt x="364628" y="616943"/>
                    </a:cubicBezTo>
                    <a:cubicBezTo>
                      <a:pt x="364628" y="616943"/>
                      <a:pt x="364765" y="617080"/>
                      <a:pt x="364765" y="617080"/>
                    </a:cubicBezTo>
                    <a:cubicBezTo>
                      <a:pt x="364902" y="617217"/>
                      <a:pt x="365040" y="617354"/>
                      <a:pt x="365314" y="617354"/>
                    </a:cubicBezTo>
                    <a:cubicBezTo>
                      <a:pt x="365725" y="617491"/>
                      <a:pt x="366000" y="617629"/>
                      <a:pt x="366411" y="617903"/>
                    </a:cubicBezTo>
                    <a:cubicBezTo>
                      <a:pt x="366686" y="618040"/>
                      <a:pt x="367097" y="618040"/>
                      <a:pt x="367371" y="618177"/>
                    </a:cubicBezTo>
                    <a:cubicBezTo>
                      <a:pt x="367509" y="618177"/>
                      <a:pt x="367646" y="618177"/>
                      <a:pt x="367783" y="618177"/>
                    </a:cubicBezTo>
                    <a:cubicBezTo>
                      <a:pt x="368057" y="618177"/>
                      <a:pt x="368331" y="618177"/>
                      <a:pt x="368606" y="618040"/>
                    </a:cubicBezTo>
                    <a:cubicBezTo>
                      <a:pt x="369017" y="617903"/>
                      <a:pt x="369429" y="617765"/>
                      <a:pt x="369840" y="617765"/>
                    </a:cubicBezTo>
                    <a:cubicBezTo>
                      <a:pt x="370252" y="617629"/>
                      <a:pt x="370663" y="617491"/>
                      <a:pt x="371075" y="617217"/>
                    </a:cubicBezTo>
                    <a:cubicBezTo>
                      <a:pt x="373406" y="615983"/>
                      <a:pt x="375601" y="614474"/>
                      <a:pt x="377796" y="612965"/>
                    </a:cubicBezTo>
                    <a:cubicBezTo>
                      <a:pt x="377796" y="612965"/>
                      <a:pt x="377796" y="612965"/>
                      <a:pt x="377658" y="613102"/>
                    </a:cubicBezTo>
                    <a:cubicBezTo>
                      <a:pt x="379853" y="611594"/>
                      <a:pt x="381910" y="609948"/>
                      <a:pt x="383831" y="608302"/>
                    </a:cubicBezTo>
                    <a:cubicBezTo>
                      <a:pt x="383693" y="608439"/>
                      <a:pt x="383693" y="608439"/>
                      <a:pt x="383556" y="608576"/>
                    </a:cubicBezTo>
                    <a:cubicBezTo>
                      <a:pt x="383693" y="608439"/>
                      <a:pt x="383831" y="608439"/>
                      <a:pt x="383831" y="608302"/>
                    </a:cubicBezTo>
                    <a:cubicBezTo>
                      <a:pt x="383968" y="608302"/>
                      <a:pt x="383968" y="608165"/>
                      <a:pt x="384105" y="608165"/>
                    </a:cubicBezTo>
                    <a:cubicBezTo>
                      <a:pt x="384105" y="608165"/>
                      <a:pt x="383968" y="608165"/>
                      <a:pt x="383968" y="608302"/>
                    </a:cubicBezTo>
                    <a:cubicBezTo>
                      <a:pt x="388220" y="604324"/>
                      <a:pt x="392197" y="600209"/>
                      <a:pt x="396175" y="595820"/>
                    </a:cubicBezTo>
                    <a:cubicBezTo>
                      <a:pt x="403307" y="587591"/>
                      <a:pt x="409754" y="579087"/>
                      <a:pt x="415789" y="570034"/>
                    </a:cubicBezTo>
                    <a:cubicBezTo>
                      <a:pt x="415652" y="570308"/>
                      <a:pt x="415515" y="570446"/>
                      <a:pt x="415377" y="570583"/>
                    </a:cubicBezTo>
                    <a:cubicBezTo>
                      <a:pt x="424156" y="557415"/>
                      <a:pt x="431974" y="543699"/>
                      <a:pt x="439106" y="529572"/>
                    </a:cubicBezTo>
                    <a:cubicBezTo>
                      <a:pt x="441438" y="524908"/>
                      <a:pt x="443769" y="520245"/>
                      <a:pt x="445827" y="515582"/>
                    </a:cubicBezTo>
                    <a:cubicBezTo>
                      <a:pt x="446924" y="512975"/>
                      <a:pt x="448021" y="510369"/>
                      <a:pt x="449119" y="507763"/>
                    </a:cubicBezTo>
                    <a:cubicBezTo>
                      <a:pt x="452136" y="500494"/>
                      <a:pt x="455291" y="493087"/>
                      <a:pt x="458308" y="485955"/>
                    </a:cubicBezTo>
                    <a:cubicBezTo>
                      <a:pt x="459954" y="482252"/>
                      <a:pt x="461189" y="478274"/>
                      <a:pt x="462560" y="474571"/>
                    </a:cubicBezTo>
                    <a:cubicBezTo>
                      <a:pt x="463246" y="472788"/>
                      <a:pt x="463932" y="470867"/>
                      <a:pt x="464618" y="469084"/>
                    </a:cubicBezTo>
                    <a:cubicBezTo>
                      <a:pt x="464755" y="468261"/>
                      <a:pt x="465029" y="467438"/>
                      <a:pt x="465166" y="466615"/>
                    </a:cubicBezTo>
                    <a:cubicBezTo>
                      <a:pt x="466127" y="462638"/>
                      <a:pt x="467224" y="458523"/>
                      <a:pt x="468321" y="454545"/>
                    </a:cubicBezTo>
                    <a:cubicBezTo>
                      <a:pt x="469967" y="447962"/>
                      <a:pt x="471750" y="441378"/>
                      <a:pt x="473396" y="434794"/>
                    </a:cubicBezTo>
                    <a:cubicBezTo>
                      <a:pt x="474356" y="431091"/>
                      <a:pt x="475453" y="427388"/>
                      <a:pt x="476414" y="423684"/>
                    </a:cubicBezTo>
                    <a:cubicBezTo>
                      <a:pt x="477374" y="420255"/>
                      <a:pt x="478471" y="416963"/>
                      <a:pt x="479705" y="413534"/>
                    </a:cubicBezTo>
                    <a:cubicBezTo>
                      <a:pt x="480940" y="410105"/>
                      <a:pt x="482586" y="406814"/>
                      <a:pt x="484232" y="403385"/>
                    </a:cubicBezTo>
                    <a:cubicBezTo>
                      <a:pt x="485329" y="401327"/>
                      <a:pt x="487386" y="399818"/>
                      <a:pt x="489855" y="400230"/>
                    </a:cubicBezTo>
                    <a:cubicBezTo>
                      <a:pt x="492324" y="400504"/>
                      <a:pt x="493970" y="402425"/>
                      <a:pt x="494382" y="404756"/>
                    </a:cubicBezTo>
                    <a:cubicBezTo>
                      <a:pt x="494656" y="406265"/>
                      <a:pt x="495067" y="407911"/>
                      <a:pt x="495067" y="409420"/>
                    </a:cubicBezTo>
                    <a:cubicBezTo>
                      <a:pt x="495067" y="411340"/>
                      <a:pt x="494793" y="413123"/>
                      <a:pt x="494382" y="415043"/>
                    </a:cubicBezTo>
                    <a:cubicBezTo>
                      <a:pt x="494107" y="416826"/>
                      <a:pt x="493421" y="418747"/>
                      <a:pt x="493010" y="420530"/>
                    </a:cubicBezTo>
                    <a:cubicBezTo>
                      <a:pt x="492324" y="422861"/>
                      <a:pt x="491775" y="425330"/>
                      <a:pt x="490953" y="427662"/>
                    </a:cubicBezTo>
                    <a:cubicBezTo>
                      <a:pt x="489307" y="433286"/>
                      <a:pt x="487386" y="438909"/>
                      <a:pt x="485466" y="444395"/>
                    </a:cubicBezTo>
                    <a:cubicBezTo>
                      <a:pt x="483134" y="451116"/>
                      <a:pt x="480940" y="457700"/>
                      <a:pt x="478471" y="464284"/>
                    </a:cubicBezTo>
                    <a:cubicBezTo>
                      <a:pt x="476551" y="469633"/>
                      <a:pt x="474630" y="474845"/>
                      <a:pt x="472573" y="480194"/>
                    </a:cubicBezTo>
                    <a:cubicBezTo>
                      <a:pt x="472024" y="482389"/>
                      <a:pt x="471613" y="484446"/>
                      <a:pt x="471064" y="486641"/>
                    </a:cubicBezTo>
                    <a:cubicBezTo>
                      <a:pt x="469967" y="491030"/>
                      <a:pt x="469007" y="495556"/>
                      <a:pt x="467910" y="499945"/>
                    </a:cubicBezTo>
                    <a:cubicBezTo>
                      <a:pt x="467498" y="502003"/>
                      <a:pt x="466812" y="504060"/>
                      <a:pt x="466401" y="506117"/>
                    </a:cubicBezTo>
                    <a:cubicBezTo>
                      <a:pt x="466401" y="505843"/>
                      <a:pt x="466538" y="505706"/>
                      <a:pt x="466538" y="505432"/>
                    </a:cubicBezTo>
                    <a:cubicBezTo>
                      <a:pt x="464069" y="517639"/>
                      <a:pt x="461463" y="529846"/>
                      <a:pt x="458994" y="542053"/>
                    </a:cubicBezTo>
                    <a:cubicBezTo>
                      <a:pt x="458994" y="542327"/>
                      <a:pt x="458857" y="542602"/>
                      <a:pt x="458857" y="542876"/>
                    </a:cubicBezTo>
                    <a:cubicBezTo>
                      <a:pt x="458857" y="542602"/>
                      <a:pt x="458994" y="542465"/>
                      <a:pt x="458994" y="542191"/>
                    </a:cubicBezTo>
                    <a:cubicBezTo>
                      <a:pt x="457211" y="552340"/>
                      <a:pt x="455565" y="562627"/>
                      <a:pt x="453782" y="572914"/>
                    </a:cubicBezTo>
                    <a:cubicBezTo>
                      <a:pt x="453645" y="574012"/>
                      <a:pt x="453508" y="574972"/>
                      <a:pt x="453371" y="576069"/>
                    </a:cubicBezTo>
                    <a:cubicBezTo>
                      <a:pt x="452959" y="579635"/>
                      <a:pt x="452411" y="583064"/>
                      <a:pt x="451999" y="586630"/>
                    </a:cubicBezTo>
                    <a:cubicBezTo>
                      <a:pt x="451588" y="589648"/>
                      <a:pt x="451313" y="592528"/>
                      <a:pt x="450902" y="595409"/>
                    </a:cubicBezTo>
                    <a:cubicBezTo>
                      <a:pt x="450353" y="598975"/>
                      <a:pt x="450079" y="602678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381"/>
                      <a:pt x="449942" y="606381"/>
                      <a:pt x="449942" y="606519"/>
                    </a:cubicBezTo>
                    <a:cubicBezTo>
                      <a:pt x="449942" y="606519"/>
                      <a:pt x="449942" y="606381"/>
                      <a:pt x="449942" y="606381"/>
                    </a:cubicBezTo>
                    <a:cubicBezTo>
                      <a:pt x="449667" y="611731"/>
                      <a:pt x="449805" y="616943"/>
                      <a:pt x="450079" y="622292"/>
                    </a:cubicBezTo>
                    <a:cubicBezTo>
                      <a:pt x="450079" y="622292"/>
                      <a:pt x="450079" y="622292"/>
                      <a:pt x="450079" y="622155"/>
                    </a:cubicBezTo>
                    <a:cubicBezTo>
                      <a:pt x="450216" y="623389"/>
                      <a:pt x="450353" y="624623"/>
                      <a:pt x="450490" y="625858"/>
                    </a:cubicBezTo>
                    <a:cubicBezTo>
                      <a:pt x="450490" y="625584"/>
                      <a:pt x="450353" y="625447"/>
                      <a:pt x="450353" y="625172"/>
                    </a:cubicBezTo>
                    <a:cubicBezTo>
                      <a:pt x="450627" y="626544"/>
                      <a:pt x="450902" y="627916"/>
                      <a:pt x="451450" y="629287"/>
                    </a:cubicBezTo>
                    <a:cubicBezTo>
                      <a:pt x="451450" y="629013"/>
                      <a:pt x="451313" y="628876"/>
                      <a:pt x="451176" y="628601"/>
                    </a:cubicBezTo>
                    <a:cubicBezTo>
                      <a:pt x="451588" y="629699"/>
                      <a:pt x="451999" y="630796"/>
                      <a:pt x="452548" y="631893"/>
                    </a:cubicBezTo>
                    <a:cubicBezTo>
                      <a:pt x="452411" y="631619"/>
                      <a:pt x="452273" y="631481"/>
                      <a:pt x="452136" y="631207"/>
                    </a:cubicBezTo>
                    <a:cubicBezTo>
                      <a:pt x="452548" y="632168"/>
                      <a:pt x="453096" y="633128"/>
                      <a:pt x="453645" y="633951"/>
                    </a:cubicBezTo>
                    <a:cubicBezTo>
                      <a:pt x="453919" y="634362"/>
                      <a:pt x="454194" y="634636"/>
                      <a:pt x="454468" y="635048"/>
                    </a:cubicBezTo>
                    <a:cubicBezTo>
                      <a:pt x="454742" y="635322"/>
                      <a:pt x="454879" y="635459"/>
                      <a:pt x="455154" y="635734"/>
                    </a:cubicBezTo>
                    <a:cubicBezTo>
                      <a:pt x="455291" y="635871"/>
                      <a:pt x="455428" y="635871"/>
                      <a:pt x="455428" y="636008"/>
                    </a:cubicBezTo>
                    <a:cubicBezTo>
                      <a:pt x="455565" y="636145"/>
                      <a:pt x="455840" y="636145"/>
                      <a:pt x="455977" y="636282"/>
                    </a:cubicBezTo>
                    <a:cubicBezTo>
                      <a:pt x="456251" y="636419"/>
                      <a:pt x="456525" y="636419"/>
                      <a:pt x="456937" y="636557"/>
                    </a:cubicBezTo>
                    <a:cubicBezTo>
                      <a:pt x="457348" y="636694"/>
                      <a:pt x="457760" y="636694"/>
                      <a:pt x="458171" y="636831"/>
                    </a:cubicBezTo>
                    <a:cubicBezTo>
                      <a:pt x="458034" y="636831"/>
                      <a:pt x="457760" y="636831"/>
                      <a:pt x="457623" y="636831"/>
                    </a:cubicBezTo>
                    <a:cubicBezTo>
                      <a:pt x="457897" y="636831"/>
                      <a:pt x="458034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9131" y="636831"/>
                      <a:pt x="459954" y="636831"/>
                      <a:pt x="460777" y="636831"/>
                    </a:cubicBezTo>
                    <a:cubicBezTo>
                      <a:pt x="461326" y="636831"/>
                      <a:pt x="461875" y="636694"/>
                      <a:pt x="462286" y="636694"/>
                    </a:cubicBezTo>
                    <a:cubicBezTo>
                      <a:pt x="462012" y="636694"/>
                      <a:pt x="461875" y="636831"/>
                      <a:pt x="461600" y="636831"/>
                    </a:cubicBezTo>
                    <a:cubicBezTo>
                      <a:pt x="462835" y="636557"/>
                      <a:pt x="464069" y="636282"/>
                      <a:pt x="465304" y="635871"/>
                    </a:cubicBezTo>
                    <a:cubicBezTo>
                      <a:pt x="465029" y="635871"/>
                      <a:pt x="464892" y="636008"/>
                      <a:pt x="464618" y="636145"/>
                    </a:cubicBezTo>
                    <a:cubicBezTo>
                      <a:pt x="465166" y="635871"/>
                      <a:pt x="465715" y="635597"/>
                      <a:pt x="466264" y="635459"/>
                    </a:cubicBezTo>
                    <a:cubicBezTo>
                      <a:pt x="467224" y="634910"/>
                      <a:pt x="468184" y="634362"/>
                      <a:pt x="469144" y="633676"/>
                    </a:cubicBezTo>
                    <a:cubicBezTo>
                      <a:pt x="469144" y="633676"/>
                      <a:pt x="469007" y="633676"/>
                      <a:pt x="469007" y="633813"/>
                    </a:cubicBezTo>
                    <a:cubicBezTo>
                      <a:pt x="469144" y="633676"/>
                      <a:pt x="469144" y="633676"/>
                      <a:pt x="469281" y="633676"/>
                    </a:cubicBezTo>
                    <a:cubicBezTo>
                      <a:pt x="469281" y="633676"/>
                      <a:pt x="469418" y="633676"/>
                      <a:pt x="469418" y="633539"/>
                    </a:cubicBezTo>
                    <a:cubicBezTo>
                      <a:pt x="469418" y="633539"/>
                      <a:pt x="469418" y="633539"/>
                      <a:pt x="469281" y="633539"/>
                    </a:cubicBezTo>
                    <a:cubicBezTo>
                      <a:pt x="470927" y="632305"/>
                      <a:pt x="472573" y="630933"/>
                      <a:pt x="474219" y="629561"/>
                    </a:cubicBezTo>
                    <a:cubicBezTo>
                      <a:pt x="476276" y="627641"/>
                      <a:pt x="478334" y="625858"/>
                      <a:pt x="480391" y="623938"/>
                    </a:cubicBezTo>
                    <a:cubicBezTo>
                      <a:pt x="483272" y="621332"/>
                      <a:pt x="485878" y="618314"/>
                      <a:pt x="488484" y="615434"/>
                    </a:cubicBezTo>
                    <a:cubicBezTo>
                      <a:pt x="488346" y="615571"/>
                      <a:pt x="488209" y="615845"/>
                      <a:pt x="488072" y="615983"/>
                    </a:cubicBezTo>
                    <a:cubicBezTo>
                      <a:pt x="496850" y="605696"/>
                      <a:pt x="505080" y="594723"/>
                      <a:pt x="512761" y="583475"/>
                    </a:cubicBezTo>
                    <a:cubicBezTo>
                      <a:pt x="512624" y="583750"/>
                      <a:pt x="512487" y="583887"/>
                      <a:pt x="512349" y="584162"/>
                    </a:cubicBezTo>
                    <a:cubicBezTo>
                      <a:pt x="526477" y="563313"/>
                      <a:pt x="538959" y="541642"/>
                      <a:pt x="550617" y="519422"/>
                    </a:cubicBezTo>
                    <a:cubicBezTo>
                      <a:pt x="550480" y="519696"/>
                      <a:pt x="550343" y="519833"/>
                      <a:pt x="550206" y="520108"/>
                    </a:cubicBezTo>
                    <a:cubicBezTo>
                      <a:pt x="557338" y="505020"/>
                      <a:pt x="564470" y="489933"/>
                      <a:pt x="571603" y="474845"/>
                    </a:cubicBezTo>
                    <a:cubicBezTo>
                      <a:pt x="573249" y="471279"/>
                      <a:pt x="574894" y="467850"/>
                      <a:pt x="576403" y="464284"/>
                    </a:cubicBezTo>
                    <a:cubicBezTo>
                      <a:pt x="580107" y="455505"/>
                      <a:pt x="583947" y="446590"/>
                      <a:pt x="587787" y="437812"/>
                    </a:cubicBezTo>
                    <a:cubicBezTo>
                      <a:pt x="599172" y="411066"/>
                      <a:pt x="610693" y="384319"/>
                      <a:pt x="622077" y="357573"/>
                    </a:cubicBezTo>
                    <a:cubicBezTo>
                      <a:pt x="628524" y="342348"/>
                      <a:pt x="635108" y="327124"/>
                      <a:pt x="641554" y="311899"/>
                    </a:cubicBezTo>
                    <a:cubicBezTo>
                      <a:pt x="642926" y="308470"/>
                      <a:pt x="647041" y="306824"/>
                      <a:pt x="650332" y="308333"/>
                    </a:cubicBezTo>
                    <a:cubicBezTo>
                      <a:pt x="653761" y="309704"/>
                      <a:pt x="655407" y="313819"/>
                      <a:pt x="653899" y="317111"/>
                    </a:cubicBezTo>
                    <a:cubicBezTo>
                      <a:pt x="639360" y="351264"/>
                      <a:pt x="624546" y="385417"/>
                      <a:pt x="609870" y="419570"/>
                    </a:cubicBezTo>
                    <a:cubicBezTo>
                      <a:pt x="603561" y="433971"/>
                      <a:pt x="597389" y="448236"/>
                      <a:pt x="591079" y="462638"/>
                    </a:cubicBezTo>
                    <a:cubicBezTo>
                      <a:pt x="589433" y="466615"/>
                      <a:pt x="587787" y="470593"/>
                      <a:pt x="585867" y="474434"/>
                    </a:cubicBezTo>
                    <a:cubicBezTo>
                      <a:pt x="582164" y="482389"/>
                      <a:pt x="578323" y="490344"/>
                      <a:pt x="574483" y="498299"/>
                    </a:cubicBezTo>
                    <a:cubicBezTo>
                      <a:pt x="570505" y="506392"/>
                      <a:pt x="566665" y="514621"/>
                      <a:pt x="562687" y="522851"/>
                    </a:cubicBezTo>
                    <a:cubicBezTo>
                      <a:pt x="561178" y="526143"/>
                      <a:pt x="559395" y="529298"/>
                      <a:pt x="557749" y="532452"/>
                    </a:cubicBezTo>
                    <a:cubicBezTo>
                      <a:pt x="552537" y="542191"/>
                      <a:pt x="547051" y="551655"/>
                      <a:pt x="541427" y="561119"/>
                    </a:cubicBezTo>
                    <a:cubicBezTo>
                      <a:pt x="536352" y="569623"/>
                      <a:pt x="531003" y="577989"/>
                      <a:pt x="525380" y="586219"/>
                    </a:cubicBezTo>
                    <a:cubicBezTo>
                      <a:pt x="519756" y="594586"/>
                      <a:pt x="513858" y="602678"/>
                      <a:pt x="507686" y="610496"/>
                    </a:cubicBezTo>
                    <a:cubicBezTo>
                      <a:pt x="502200" y="617491"/>
                      <a:pt x="496576" y="624349"/>
                      <a:pt x="490267" y="630659"/>
                    </a:cubicBezTo>
                    <a:cubicBezTo>
                      <a:pt x="487386" y="633539"/>
                      <a:pt x="484369" y="636145"/>
                      <a:pt x="481214" y="638751"/>
                    </a:cubicBezTo>
                    <a:cubicBezTo>
                      <a:pt x="478197" y="641494"/>
                      <a:pt x="474630" y="644238"/>
                      <a:pt x="470790" y="645884"/>
                    </a:cubicBezTo>
                    <a:cubicBezTo>
                      <a:pt x="469144" y="646569"/>
                      <a:pt x="467910" y="647118"/>
                      <a:pt x="466127" y="647667"/>
                    </a:cubicBezTo>
                    <a:cubicBezTo>
                      <a:pt x="464892" y="648078"/>
                      <a:pt x="463246" y="648215"/>
                      <a:pt x="462012" y="648352"/>
                    </a:cubicBezTo>
                    <a:cubicBezTo>
                      <a:pt x="460503" y="648490"/>
                      <a:pt x="458994" y="648490"/>
                      <a:pt x="457485" y="648352"/>
                    </a:cubicBezTo>
                    <a:cubicBezTo>
                      <a:pt x="456388" y="648215"/>
                      <a:pt x="455291" y="648078"/>
                      <a:pt x="454194" y="647804"/>
                    </a:cubicBezTo>
                    <a:cubicBezTo>
                      <a:pt x="452685" y="647392"/>
                      <a:pt x="451725" y="646981"/>
                      <a:pt x="450353" y="646432"/>
                    </a:cubicBezTo>
                    <a:cubicBezTo>
                      <a:pt x="449393" y="646021"/>
                      <a:pt x="448707" y="645335"/>
                      <a:pt x="447747" y="644786"/>
                    </a:cubicBezTo>
                    <a:cubicBezTo>
                      <a:pt x="446924" y="644238"/>
                      <a:pt x="446101" y="643415"/>
                      <a:pt x="445553" y="642592"/>
                    </a:cubicBezTo>
                    <a:cubicBezTo>
                      <a:pt x="444318" y="640946"/>
                      <a:pt x="443221" y="639163"/>
                      <a:pt x="442261" y="637242"/>
                    </a:cubicBezTo>
                    <a:cubicBezTo>
                      <a:pt x="440889" y="634499"/>
                      <a:pt x="439929" y="631481"/>
                      <a:pt x="439243" y="628464"/>
                    </a:cubicBezTo>
                    <a:cubicBezTo>
                      <a:pt x="438557" y="625172"/>
                      <a:pt x="438557" y="621743"/>
                      <a:pt x="438420" y="618314"/>
                    </a:cubicBezTo>
                    <a:cubicBezTo>
                      <a:pt x="438146" y="610633"/>
                      <a:pt x="438557" y="602952"/>
                      <a:pt x="439518" y="595546"/>
                    </a:cubicBezTo>
                    <a:cubicBezTo>
                      <a:pt x="440615" y="587728"/>
                      <a:pt x="441575" y="579910"/>
                      <a:pt x="442672" y="572091"/>
                    </a:cubicBezTo>
                    <a:cubicBezTo>
                      <a:pt x="443084" y="569211"/>
                      <a:pt x="443632" y="566468"/>
                      <a:pt x="444181" y="563588"/>
                    </a:cubicBezTo>
                    <a:cubicBezTo>
                      <a:pt x="445141" y="558101"/>
                      <a:pt x="446101" y="552752"/>
                      <a:pt x="447061" y="547128"/>
                    </a:cubicBezTo>
                    <a:cubicBezTo>
                      <a:pt x="447884" y="542327"/>
                      <a:pt x="448844" y="537527"/>
                      <a:pt x="449805" y="532864"/>
                    </a:cubicBezTo>
                    <a:cubicBezTo>
                      <a:pt x="448159" y="536156"/>
                      <a:pt x="446513" y="539310"/>
                      <a:pt x="444867" y="542602"/>
                    </a:cubicBezTo>
                    <a:cubicBezTo>
                      <a:pt x="435540" y="560433"/>
                      <a:pt x="424567" y="577578"/>
                      <a:pt x="412223" y="593488"/>
                    </a:cubicBezTo>
                    <a:cubicBezTo>
                      <a:pt x="406599" y="600620"/>
                      <a:pt x="400564" y="607478"/>
                      <a:pt x="393980" y="613788"/>
                    </a:cubicBezTo>
                    <a:cubicBezTo>
                      <a:pt x="391100" y="616531"/>
                      <a:pt x="388083" y="619137"/>
                      <a:pt x="384928" y="621469"/>
                    </a:cubicBezTo>
                    <a:cubicBezTo>
                      <a:pt x="383693" y="622429"/>
                      <a:pt x="382185" y="623389"/>
                      <a:pt x="380813" y="624212"/>
                    </a:cubicBezTo>
                    <a:cubicBezTo>
                      <a:pt x="378893" y="625584"/>
                      <a:pt x="376835" y="626955"/>
                      <a:pt x="374641" y="627778"/>
                    </a:cubicBezTo>
                    <a:cubicBezTo>
                      <a:pt x="372172" y="628876"/>
                      <a:pt x="369703" y="629699"/>
                      <a:pt x="366823" y="629699"/>
                    </a:cubicBezTo>
                    <a:cubicBezTo>
                      <a:pt x="364217" y="629699"/>
                      <a:pt x="361885" y="628876"/>
                      <a:pt x="359690" y="627778"/>
                    </a:cubicBezTo>
                    <a:cubicBezTo>
                      <a:pt x="357907" y="626955"/>
                      <a:pt x="356124" y="625584"/>
                      <a:pt x="354890" y="623938"/>
                    </a:cubicBezTo>
                    <a:cubicBezTo>
                      <a:pt x="353244" y="621881"/>
                      <a:pt x="352695" y="619274"/>
                      <a:pt x="352421" y="616668"/>
                    </a:cubicBezTo>
                    <a:cubicBezTo>
                      <a:pt x="352009" y="613788"/>
                      <a:pt x="352284" y="610771"/>
                      <a:pt x="352695" y="607890"/>
                    </a:cubicBezTo>
                    <a:cubicBezTo>
                      <a:pt x="353107" y="603501"/>
                      <a:pt x="354067" y="599249"/>
                      <a:pt x="355301" y="595134"/>
                    </a:cubicBezTo>
                    <a:cubicBezTo>
                      <a:pt x="357907" y="585807"/>
                      <a:pt x="360925" y="576617"/>
                      <a:pt x="364080" y="567565"/>
                    </a:cubicBezTo>
                    <a:cubicBezTo>
                      <a:pt x="366960" y="559472"/>
                      <a:pt x="369840" y="551517"/>
                      <a:pt x="372858" y="543425"/>
                    </a:cubicBezTo>
                    <a:cubicBezTo>
                      <a:pt x="373818" y="540819"/>
                      <a:pt x="374778" y="538076"/>
                      <a:pt x="375875" y="535469"/>
                    </a:cubicBezTo>
                    <a:cubicBezTo>
                      <a:pt x="371486" y="541779"/>
                      <a:pt x="366960" y="548088"/>
                      <a:pt x="362571" y="554261"/>
                    </a:cubicBezTo>
                    <a:cubicBezTo>
                      <a:pt x="358319" y="560296"/>
                      <a:pt x="354067" y="566330"/>
                      <a:pt x="349815" y="572229"/>
                    </a:cubicBezTo>
                    <a:cubicBezTo>
                      <a:pt x="347346" y="575658"/>
                      <a:pt x="344740" y="579224"/>
                      <a:pt x="342134" y="582653"/>
                    </a:cubicBezTo>
                    <a:cubicBezTo>
                      <a:pt x="339116" y="586768"/>
                      <a:pt x="335962" y="590882"/>
                      <a:pt x="332807" y="594997"/>
                    </a:cubicBezTo>
                    <a:cubicBezTo>
                      <a:pt x="326498" y="603090"/>
                      <a:pt x="319777" y="610907"/>
                      <a:pt x="313056" y="618589"/>
                    </a:cubicBezTo>
                    <a:cubicBezTo>
                      <a:pt x="307021" y="625310"/>
                      <a:pt x="300712" y="631619"/>
                      <a:pt x="293442" y="637105"/>
                    </a:cubicBezTo>
                    <a:cubicBezTo>
                      <a:pt x="290425" y="639437"/>
                      <a:pt x="287133" y="641768"/>
                      <a:pt x="283841" y="643826"/>
                    </a:cubicBezTo>
                    <a:cubicBezTo>
                      <a:pt x="280412" y="645884"/>
                      <a:pt x="276709" y="647392"/>
                      <a:pt x="272868" y="648490"/>
                    </a:cubicBezTo>
                    <a:cubicBezTo>
                      <a:pt x="270674" y="649038"/>
                      <a:pt x="268479" y="649175"/>
                      <a:pt x="266284" y="649175"/>
                    </a:cubicBezTo>
                    <a:cubicBezTo>
                      <a:pt x="265461" y="648626"/>
                      <a:pt x="264639" y="648626"/>
                      <a:pt x="263816" y="64849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1" name="任意多边形: 形状 350"/>
              <p:cNvSpPr/>
              <p:nvPr>
                <p:custDataLst>
                  <p:tags r:id="rId191"/>
                </p:custDataLst>
              </p:nvPr>
            </p:nvSpPr>
            <p:spPr>
              <a:xfrm>
                <a:off x="2673685" y="5427969"/>
                <a:ext cx="661756" cy="310856"/>
              </a:xfrm>
              <a:custGeom>
                <a:avLst/>
                <a:gdLst>
                  <a:gd name="connsiteX0" fmla="*/ 510408 w 661756"/>
                  <a:gd name="connsiteY0" fmla="*/ 85588 h 310856"/>
                  <a:gd name="connsiteX1" fmla="*/ 509174 w 661756"/>
                  <a:gd name="connsiteY1" fmla="*/ 72009 h 310856"/>
                  <a:gd name="connsiteX2" fmla="*/ 508351 w 661756"/>
                  <a:gd name="connsiteY2" fmla="*/ 63780 h 310856"/>
                  <a:gd name="connsiteX3" fmla="*/ 507116 w 661756"/>
                  <a:gd name="connsiteY3" fmla="*/ 51710 h 310856"/>
                  <a:gd name="connsiteX4" fmla="*/ 505882 w 661756"/>
                  <a:gd name="connsiteY4" fmla="*/ 43206 h 310856"/>
                  <a:gd name="connsiteX5" fmla="*/ 506019 w 661756"/>
                  <a:gd name="connsiteY5" fmla="*/ 45949 h 310856"/>
                  <a:gd name="connsiteX6" fmla="*/ 506019 w 661756"/>
                  <a:gd name="connsiteY6" fmla="*/ 45537 h 310856"/>
                  <a:gd name="connsiteX7" fmla="*/ 506705 w 661756"/>
                  <a:gd name="connsiteY7" fmla="*/ 55001 h 310856"/>
                  <a:gd name="connsiteX8" fmla="*/ 510408 w 661756"/>
                  <a:gd name="connsiteY8" fmla="*/ 85588 h 310856"/>
                  <a:gd name="connsiteX9" fmla="*/ 441965 w 661756"/>
                  <a:gd name="connsiteY9" fmla="*/ 102047 h 310856"/>
                  <a:gd name="connsiteX10" fmla="*/ 444160 w 661756"/>
                  <a:gd name="connsiteY10" fmla="*/ 124267 h 310856"/>
                  <a:gd name="connsiteX11" fmla="*/ 446629 w 661756"/>
                  <a:gd name="connsiteY11" fmla="*/ 145938 h 310856"/>
                  <a:gd name="connsiteX12" fmla="*/ 446766 w 661756"/>
                  <a:gd name="connsiteY12" fmla="*/ 144704 h 310856"/>
                  <a:gd name="connsiteX13" fmla="*/ 447589 w 661756"/>
                  <a:gd name="connsiteY13" fmla="*/ 109865 h 310856"/>
                  <a:gd name="connsiteX14" fmla="*/ 447452 w 661756"/>
                  <a:gd name="connsiteY14" fmla="*/ 106848 h 310856"/>
                  <a:gd name="connsiteX15" fmla="*/ 447040 w 661756"/>
                  <a:gd name="connsiteY15" fmla="*/ 96698 h 310856"/>
                  <a:gd name="connsiteX16" fmla="*/ 446354 w 661756"/>
                  <a:gd name="connsiteY16" fmla="*/ 79142 h 310856"/>
                  <a:gd name="connsiteX17" fmla="*/ 446354 w 661756"/>
                  <a:gd name="connsiteY17" fmla="*/ 79416 h 310856"/>
                  <a:gd name="connsiteX18" fmla="*/ 446354 w 661756"/>
                  <a:gd name="connsiteY18" fmla="*/ 78867 h 310856"/>
                  <a:gd name="connsiteX19" fmla="*/ 446354 w 661756"/>
                  <a:gd name="connsiteY19" fmla="*/ 78730 h 310856"/>
                  <a:gd name="connsiteX20" fmla="*/ 446354 w 661756"/>
                  <a:gd name="connsiteY20" fmla="*/ 78867 h 310856"/>
                  <a:gd name="connsiteX21" fmla="*/ 444983 w 661756"/>
                  <a:gd name="connsiteY21" fmla="*/ 61997 h 310856"/>
                  <a:gd name="connsiteX22" fmla="*/ 444571 w 661756"/>
                  <a:gd name="connsiteY22" fmla="*/ 55824 h 310856"/>
                  <a:gd name="connsiteX23" fmla="*/ 443337 w 661756"/>
                  <a:gd name="connsiteY23" fmla="*/ 43068 h 310856"/>
                  <a:gd name="connsiteX24" fmla="*/ 441554 w 661756"/>
                  <a:gd name="connsiteY24" fmla="*/ 32370 h 310856"/>
                  <a:gd name="connsiteX25" fmla="*/ 441554 w 661756"/>
                  <a:gd name="connsiteY25" fmla="*/ 32644 h 310856"/>
                  <a:gd name="connsiteX26" fmla="*/ 441554 w 661756"/>
                  <a:gd name="connsiteY26" fmla="*/ 32370 h 310856"/>
                  <a:gd name="connsiteX27" fmla="*/ 440731 w 661756"/>
                  <a:gd name="connsiteY27" fmla="*/ 34976 h 310856"/>
                  <a:gd name="connsiteX28" fmla="*/ 439496 w 661756"/>
                  <a:gd name="connsiteY28" fmla="*/ 43891 h 310856"/>
                  <a:gd name="connsiteX29" fmla="*/ 439359 w 661756"/>
                  <a:gd name="connsiteY29" fmla="*/ 61722 h 310856"/>
                  <a:gd name="connsiteX30" fmla="*/ 440182 w 661756"/>
                  <a:gd name="connsiteY30" fmla="*/ 80376 h 310856"/>
                  <a:gd name="connsiteX31" fmla="*/ 440182 w 661756"/>
                  <a:gd name="connsiteY31" fmla="*/ 80239 h 310856"/>
                  <a:gd name="connsiteX32" fmla="*/ 441965 w 661756"/>
                  <a:gd name="connsiteY32" fmla="*/ 102047 h 310856"/>
                  <a:gd name="connsiteX33" fmla="*/ 189865 w 661756"/>
                  <a:gd name="connsiteY33" fmla="*/ 132908 h 310856"/>
                  <a:gd name="connsiteX34" fmla="*/ 189454 w 661756"/>
                  <a:gd name="connsiteY34" fmla="*/ 142372 h 310856"/>
                  <a:gd name="connsiteX35" fmla="*/ 189454 w 661756"/>
                  <a:gd name="connsiteY35" fmla="*/ 145252 h 310856"/>
                  <a:gd name="connsiteX36" fmla="*/ 189454 w 661756"/>
                  <a:gd name="connsiteY36" fmla="*/ 153619 h 310856"/>
                  <a:gd name="connsiteX37" fmla="*/ 189454 w 661756"/>
                  <a:gd name="connsiteY37" fmla="*/ 160615 h 310856"/>
                  <a:gd name="connsiteX38" fmla="*/ 191511 w 661756"/>
                  <a:gd name="connsiteY38" fmla="*/ 151562 h 310856"/>
                  <a:gd name="connsiteX39" fmla="*/ 191511 w 661756"/>
                  <a:gd name="connsiteY39" fmla="*/ 151699 h 310856"/>
                  <a:gd name="connsiteX40" fmla="*/ 191648 w 661756"/>
                  <a:gd name="connsiteY40" fmla="*/ 151151 h 310856"/>
                  <a:gd name="connsiteX41" fmla="*/ 191648 w 661756"/>
                  <a:gd name="connsiteY41" fmla="*/ 151151 h 310856"/>
                  <a:gd name="connsiteX42" fmla="*/ 191648 w 661756"/>
                  <a:gd name="connsiteY42" fmla="*/ 151151 h 310856"/>
                  <a:gd name="connsiteX43" fmla="*/ 196723 w 661756"/>
                  <a:gd name="connsiteY43" fmla="*/ 122073 h 310856"/>
                  <a:gd name="connsiteX44" fmla="*/ 197135 w 661756"/>
                  <a:gd name="connsiteY44" fmla="*/ 119467 h 310856"/>
                  <a:gd name="connsiteX45" fmla="*/ 198095 w 661756"/>
                  <a:gd name="connsiteY45" fmla="*/ 110551 h 310856"/>
                  <a:gd name="connsiteX46" fmla="*/ 199741 w 661756"/>
                  <a:gd name="connsiteY46" fmla="*/ 96012 h 310856"/>
                  <a:gd name="connsiteX47" fmla="*/ 199741 w 661756"/>
                  <a:gd name="connsiteY47" fmla="*/ 96149 h 310856"/>
                  <a:gd name="connsiteX48" fmla="*/ 199741 w 661756"/>
                  <a:gd name="connsiteY48" fmla="*/ 95875 h 310856"/>
                  <a:gd name="connsiteX49" fmla="*/ 199741 w 661756"/>
                  <a:gd name="connsiteY49" fmla="*/ 95601 h 310856"/>
                  <a:gd name="connsiteX50" fmla="*/ 199741 w 661756"/>
                  <a:gd name="connsiteY50" fmla="*/ 95738 h 310856"/>
                  <a:gd name="connsiteX51" fmla="*/ 200564 w 661756"/>
                  <a:gd name="connsiteY51" fmla="*/ 81473 h 310856"/>
                  <a:gd name="connsiteX52" fmla="*/ 200975 w 661756"/>
                  <a:gd name="connsiteY52" fmla="*/ 75713 h 310856"/>
                  <a:gd name="connsiteX53" fmla="*/ 201249 w 661756"/>
                  <a:gd name="connsiteY53" fmla="*/ 65151 h 310856"/>
                  <a:gd name="connsiteX54" fmla="*/ 200838 w 661756"/>
                  <a:gd name="connsiteY54" fmla="*/ 55824 h 310856"/>
                  <a:gd name="connsiteX55" fmla="*/ 200838 w 661756"/>
                  <a:gd name="connsiteY55" fmla="*/ 56510 h 310856"/>
                  <a:gd name="connsiteX56" fmla="*/ 200427 w 661756"/>
                  <a:gd name="connsiteY56" fmla="*/ 52395 h 310856"/>
                  <a:gd name="connsiteX57" fmla="*/ 200564 w 661756"/>
                  <a:gd name="connsiteY57" fmla="*/ 53081 h 310856"/>
                  <a:gd name="connsiteX58" fmla="*/ 200152 w 661756"/>
                  <a:gd name="connsiteY58" fmla="*/ 51161 h 310856"/>
                  <a:gd name="connsiteX59" fmla="*/ 200289 w 661756"/>
                  <a:gd name="connsiteY59" fmla="*/ 51435 h 310856"/>
                  <a:gd name="connsiteX60" fmla="*/ 199741 w 661756"/>
                  <a:gd name="connsiteY60" fmla="*/ 50201 h 310856"/>
                  <a:gd name="connsiteX61" fmla="*/ 198918 w 661756"/>
                  <a:gd name="connsiteY61" fmla="*/ 51298 h 310856"/>
                  <a:gd name="connsiteX62" fmla="*/ 198369 w 661756"/>
                  <a:gd name="connsiteY62" fmla="*/ 52395 h 310856"/>
                  <a:gd name="connsiteX63" fmla="*/ 198369 w 661756"/>
                  <a:gd name="connsiteY63" fmla="*/ 52395 h 310856"/>
                  <a:gd name="connsiteX64" fmla="*/ 197683 w 661756"/>
                  <a:gd name="connsiteY64" fmla="*/ 54178 h 310856"/>
                  <a:gd name="connsiteX65" fmla="*/ 197820 w 661756"/>
                  <a:gd name="connsiteY65" fmla="*/ 53904 h 310856"/>
                  <a:gd name="connsiteX66" fmla="*/ 196037 w 661756"/>
                  <a:gd name="connsiteY66" fmla="*/ 60213 h 310856"/>
                  <a:gd name="connsiteX67" fmla="*/ 196174 w 661756"/>
                  <a:gd name="connsiteY67" fmla="*/ 59665 h 310856"/>
                  <a:gd name="connsiteX68" fmla="*/ 194803 w 661756"/>
                  <a:gd name="connsiteY68" fmla="*/ 68443 h 310856"/>
                  <a:gd name="connsiteX69" fmla="*/ 193157 w 661756"/>
                  <a:gd name="connsiteY69" fmla="*/ 80239 h 310856"/>
                  <a:gd name="connsiteX70" fmla="*/ 191100 w 661756"/>
                  <a:gd name="connsiteY70" fmla="*/ 105065 h 310856"/>
                  <a:gd name="connsiteX71" fmla="*/ 191100 w 661756"/>
                  <a:gd name="connsiteY71" fmla="*/ 104790 h 310856"/>
                  <a:gd name="connsiteX72" fmla="*/ 189865 w 661756"/>
                  <a:gd name="connsiteY72" fmla="*/ 132908 h 310856"/>
                  <a:gd name="connsiteX73" fmla="*/ 295753 w 661756"/>
                  <a:gd name="connsiteY73" fmla="*/ 102459 h 310856"/>
                  <a:gd name="connsiteX74" fmla="*/ 295615 w 661756"/>
                  <a:gd name="connsiteY74" fmla="*/ 113568 h 310856"/>
                  <a:gd name="connsiteX75" fmla="*/ 295204 w 661756"/>
                  <a:gd name="connsiteY75" fmla="*/ 138806 h 310856"/>
                  <a:gd name="connsiteX76" fmla="*/ 295341 w 661756"/>
                  <a:gd name="connsiteY76" fmla="*/ 142509 h 310856"/>
                  <a:gd name="connsiteX77" fmla="*/ 295753 w 661756"/>
                  <a:gd name="connsiteY77" fmla="*/ 155814 h 310856"/>
                  <a:gd name="connsiteX78" fmla="*/ 296164 w 661756"/>
                  <a:gd name="connsiteY78" fmla="*/ 165552 h 310856"/>
                  <a:gd name="connsiteX79" fmla="*/ 298496 w 661756"/>
                  <a:gd name="connsiteY79" fmla="*/ 155128 h 310856"/>
                  <a:gd name="connsiteX80" fmla="*/ 298359 w 661756"/>
                  <a:gd name="connsiteY80" fmla="*/ 155814 h 310856"/>
                  <a:gd name="connsiteX81" fmla="*/ 300553 w 661756"/>
                  <a:gd name="connsiteY81" fmla="*/ 144018 h 310856"/>
                  <a:gd name="connsiteX82" fmla="*/ 301925 w 661756"/>
                  <a:gd name="connsiteY82" fmla="*/ 135240 h 310856"/>
                  <a:gd name="connsiteX83" fmla="*/ 304942 w 661756"/>
                  <a:gd name="connsiteY83" fmla="*/ 114803 h 310856"/>
                  <a:gd name="connsiteX84" fmla="*/ 306040 w 661756"/>
                  <a:gd name="connsiteY84" fmla="*/ 103007 h 310856"/>
                  <a:gd name="connsiteX85" fmla="*/ 307411 w 661756"/>
                  <a:gd name="connsiteY85" fmla="*/ 85725 h 310856"/>
                  <a:gd name="connsiteX86" fmla="*/ 307960 w 661756"/>
                  <a:gd name="connsiteY86" fmla="*/ 71598 h 310856"/>
                  <a:gd name="connsiteX87" fmla="*/ 308234 w 661756"/>
                  <a:gd name="connsiteY87" fmla="*/ 49652 h 310856"/>
                  <a:gd name="connsiteX88" fmla="*/ 307000 w 661756"/>
                  <a:gd name="connsiteY88" fmla="*/ 39914 h 310856"/>
                  <a:gd name="connsiteX89" fmla="*/ 306588 w 661756"/>
                  <a:gd name="connsiteY89" fmla="*/ 38817 h 310856"/>
                  <a:gd name="connsiteX90" fmla="*/ 306314 w 661756"/>
                  <a:gd name="connsiteY90" fmla="*/ 38130 h 310856"/>
                  <a:gd name="connsiteX91" fmla="*/ 303982 w 661756"/>
                  <a:gd name="connsiteY91" fmla="*/ 42108 h 310856"/>
                  <a:gd name="connsiteX92" fmla="*/ 303434 w 661756"/>
                  <a:gd name="connsiteY92" fmla="*/ 43480 h 310856"/>
                  <a:gd name="connsiteX93" fmla="*/ 303571 w 661756"/>
                  <a:gd name="connsiteY93" fmla="*/ 43068 h 310856"/>
                  <a:gd name="connsiteX94" fmla="*/ 303434 w 661756"/>
                  <a:gd name="connsiteY94" fmla="*/ 43480 h 310856"/>
                  <a:gd name="connsiteX95" fmla="*/ 303297 w 661756"/>
                  <a:gd name="connsiteY95" fmla="*/ 43617 h 310856"/>
                  <a:gd name="connsiteX96" fmla="*/ 303434 w 661756"/>
                  <a:gd name="connsiteY96" fmla="*/ 43480 h 310856"/>
                  <a:gd name="connsiteX97" fmla="*/ 300965 w 661756"/>
                  <a:gd name="connsiteY97" fmla="*/ 52533 h 310856"/>
                  <a:gd name="connsiteX98" fmla="*/ 298496 w 661756"/>
                  <a:gd name="connsiteY98" fmla="*/ 69540 h 310856"/>
                  <a:gd name="connsiteX99" fmla="*/ 296713 w 661756"/>
                  <a:gd name="connsiteY99" fmla="*/ 87920 h 310856"/>
                  <a:gd name="connsiteX100" fmla="*/ 296713 w 661756"/>
                  <a:gd name="connsiteY100" fmla="*/ 87783 h 310856"/>
                  <a:gd name="connsiteX101" fmla="*/ 295753 w 661756"/>
                  <a:gd name="connsiteY101" fmla="*/ 102459 h 310856"/>
                  <a:gd name="connsiteX102" fmla="*/ 381203 w 661756"/>
                  <a:gd name="connsiteY102" fmla="*/ 184069 h 310856"/>
                  <a:gd name="connsiteX103" fmla="*/ 385455 w 661756"/>
                  <a:gd name="connsiteY103" fmla="*/ 146624 h 310856"/>
                  <a:gd name="connsiteX104" fmla="*/ 385455 w 661756"/>
                  <a:gd name="connsiteY104" fmla="*/ 147310 h 310856"/>
                  <a:gd name="connsiteX105" fmla="*/ 385318 w 661756"/>
                  <a:gd name="connsiteY105" fmla="*/ 97384 h 310856"/>
                  <a:gd name="connsiteX106" fmla="*/ 385318 w 661756"/>
                  <a:gd name="connsiteY106" fmla="*/ 97521 h 310856"/>
                  <a:gd name="connsiteX107" fmla="*/ 384084 w 661756"/>
                  <a:gd name="connsiteY107" fmla="*/ 83394 h 310856"/>
                  <a:gd name="connsiteX108" fmla="*/ 382986 w 661756"/>
                  <a:gd name="connsiteY108" fmla="*/ 73518 h 310856"/>
                  <a:gd name="connsiteX109" fmla="*/ 379557 w 661756"/>
                  <a:gd name="connsiteY109" fmla="*/ 48143 h 310856"/>
                  <a:gd name="connsiteX110" fmla="*/ 379557 w 661756"/>
                  <a:gd name="connsiteY110" fmla="*/ 48417 h 310856"/>
                  <a:gd name="connsiteX111" fmla="*/ 376403 w 661756"/>
                  <a:gd name="connsiteY111" fmla="*/ 36485 h 310856"/>
                  <a:gd name="connsiteX112" fmla="*/ 375854 w 661756"/>
                  <a:gd name="connsiteY112" fmla="*/ 35113 h 310856"/>
                  <a:gd name="connsiteX113" fmla="*/ 375306 w 661756"/>
                  <a:gd name="connsiteY113" fmla="*/ 34016 h 310856"/>
                  <a:gd name="connsiteX114" fmla="*/ 374757 w 661756"/>
                  <a:gd name="connsiteY114" fmla="*/ 33193 h 310856"/>
                  <a:gd name="connsiteX115" fmla="*/ 374071 w 661756"/>
                  <a:gd name="connsiteY115" fmla="*/ 32507 h 310856"/>
                  <a:gd name="connsiteX116" fmla="*/ 373385 w 661756"/>
                  <a:gd name="connsiteY116" fmla="*/ 32095 h 310856"/>
                  <a:gd name="connsiteX117" fmla="*/ 372014 w 661756"/>
                  <a:gd name="connsiteY117" fmla="*/ 33879 h 310856"/>
                  <a:gd name="connsiteX118" fmla="*/ 372151 w 661756"/>
                  <a:gd name="connsiteY118" fmla="*/ 33604 h 310856"/>
                  <a:gd name="connsiteX119" fmla="*/ 371191 w 661756"/>
                  <a:gd name="connsiteY119" fmla="*/ 35113 h 310856"/>
                  <a:gd name="connsiteX120" fmla="*/ 369682 w 661756"/>
                  <a:gd name="connsiteY120" fmla="*/ 38679 h 310856"/>
                  <a:gd name="connsiteX121" fmla="*/ 369956 w 661756"/>
                  <a:gd name="connsiteY121" fmla="*/ 38130 h 310856"/>
                  <a:gd name="connsiteX122" fmla="*/ 368859 w 661756"/>
                  <a:gd name="connsiteY122" fmla="*/ 42520 h 310856"/>
                  <a:gd name="connsiteX123" fmla="*/ 368859 w 661756"/>
                  <a:gd name="connsiteY123" fmla="*/ 42520 h 310856"/>
                  <a:gd name="connsiteX124" fmla="*/ 368859 w 661756"/>
                  <a:gd name="connsiteY124" fmla="*/ 42657 h 310856"/>
                  <a:gd name="connsiteX125" fmla="*/ 368859 w 661756"/>
                  <a:gd name="connsiteY125" fmla="*/ 42794 h 310856"/>
                  <a:gd name="connsiteX126" fmla="*/ 368859 w 661756"/>
                  <a:gd name="connsiteY126" fmla="*/ 42657 h 310856"/>
                  <a:gd name="connsiteX127" fmla="*/ 367213 w 661756"/>
                  <a:gd name="connsiteY127" fmla="*/ 58842 h 310856"/>
                  <a:gd name="connsiteX128" fmla="*/ 367213 w 661756"/>
                  <a:gd name="connsiteY128" fmla="*/ 58430 h 310856"/>
                  <a:gd name="connsiteX129" fmla="*/ 367762 w 661756"/>
                  <a:gd name="connsiteY129" fmla="*/ 94503 h 310856"/>
                  <a:gd name="connsiteX130" fmla="*/ 367762 w 661756"/>
                  <a:gd name="connsiteY130" fmla="*/ 94503 h 310856"/>
                  <a:gd name="connsiteX131" fmla="*/ 370779 w 661756"/>
                  <a:gd name="connsiteY131" fmla="*/ 123307 h 310856"/>
                  <a:gd name="connsiteX132" fmla="*/ 374071 w 661756"/>
                  <a:gd name="connsiteY132" fmla="*/ 146761 h 310856"/>
                  <a:gd name="connsiteX133" fmla="*/ 376266 w 661756"/>
                  <a:gd name="connsiteY133" fmla="*/ 159243 h 310856"/>
                  <a:gd name="connsiteX134" fmla="*/ 379832 w 661756"/>
                  <a:gd name="connsiteY134" fmla="*/ 178857 h 310856"/>
                  <a:gd name="connsiteX135" fmla="*/ 379695 w 661756"/>
                  <a:gd name="connsiteY135" fmla="*/ 178445 h 310856"/>
                  <a:gd name="connsiteX136" fmla="*/ 381203 w 661756"/>
                  <a:gd name="connsiteY136" fmla="*/ 184069 h 310856"/>
                  <a:gd name="connsiteX137" fmla="*/ 82332 w 661756"/>
                  <a:gd name="connsiteY137" fmla="*/ 188184 h 310856"/>
                  <a:gd name="connsiteX138" fmla="*/ 87132 w 661756"/>
                  <a:gd name="connsiteY138" fmla="*/ 178583 h 310856"/>
                  <a:gd name="connsiteX139" fmla="*/ 87132 w 661756"/>
                  <a:gd name="connsiteY139" fmla="*/ 178583 h 310856"/>
                  <a:gd name="connsiteX140" fmla="*/ 101260 w 661756"/>
                  <a:gd name="connsiteY140" fmla="*/ 146899 h 310856"/>
                  <a:gd name="connsiteX141" fmla="*/ 102906 w 661756"/>
                  <a:gd name="connsiteY141" fmla="*/ 142509 h 310856"/>
                  <a:gd name="connsiteX142" fmla="*/ 107158 w 661756"/>
                  <a:gd name="connsiteY142" fmla="*/ 131400 h 310856"/>
                  <a:gd name="connsiteX143" fmla="*/ 113467 w 661756"/>
                  <a:gd name="connsiteY143" fmla="*/ 114666 h 310856"/>
                  <a:gd name="connsiteX144" fmla="*/ 113330 w 661756"/>
                  <a:gd name="connsiteY144" fmla="*/ 115215 h 310856"/>
                  <a:gd name="connsiteX145" fmla="*/ 119502 w 661756"/>
                  <a:gd name="connsiteY145" fmla="*/ 95875 h 310856"/>
                  <a:gd name="connsiteX146" fmla="*/ 122108 w 661756"/>
                  <a:gd name="connsiteY146" fmla="*/ 87920 h 310856"/>
                  <a:gd name="connsiteX147" fmla="*/ 124165 w 661756"/>
                  <a:gd name="connsiteY147" fmla="*/ 80513 h 310856"/>
                  <a:gd name="connsiteX148" fmla="*/ 127594 w 661756"/>
                  <a:gd name="connsiteY148" fmla="*/ 66385 h 310856"/>
                  <a:gd name="connsiteX149" fmla="*/ 127457 w 661756"/>
                  <a:gd name="connsiteY149" fmla="*/ 66934 h 310856"/>
                  <a:gd name="connsiteX150" fmla="*/ 131572 w 661756"/>
                  <a:gd name="connsiteY150" fmla="*/ 36348 h 310856"/>
                  <a:gd name="connsiteX151" fmla="*/ 131572 w 661756"/>
                  <a:gd name="connsiteY151" fmla="*/ 36348 h 310856"/>
                  <a:gd name="connsiteX152" fmla="*/ 131572 w 661756"/>
                  <a:gd name="connsiteY152" fmla="*/ 24414 h 310856"/>
                  <a:gd name="connsiteX153" fmla="*/ 131572 w 661756"/>
                  <a:gd name="connsiteY153" fmla="*/ 24414 h 310856"/>
                  <a:gd name="connsiteX154" fmla="*/ 130612 w 661756"/>
                  <a:gd name="connsiteY154" fmla="*/ 17008 h 310856"/>
                  <a:gd name="connsiteX155" fmla="*/ 130063 w 661756"/>
                  <a:gd name="connsiteY155" fmla="*/ 15225 h 310856"/>
                  <a:gd name="connsiteX156" fmla="*/ 130338 w 661756"/>
                  <a:gd name="connsiteY156" fmla="*/ 15774 h 310856"/>
                  <a:gd name="connsiteX157" fmla="*/ 128829 w 661756"/>
                  <a:gd name="connsiteY157" fmla="*/ 12345 h 310856"/>
                  <a:gd name="connsiteX158" fmla="*/ 129103 w 661756"/>
                  <a:gd name="connsiteY158" fmla="*/ 12756 h 310856"/>
                  <a:gd name="connsiteX159" fmla="*/ 127457 w 661756"/>
                  <a:gd name="connsiteY159" fmla="*/ 9876 h 310856"/>
                  <a:gd name="connsiteX160" fmla="*/ 127457 w 661756"/>
                  <a:gd name="connsiteY160" fmla="*/ 9876 h 310856"/>
                  <a:gd name="connsiteX161" fmla="*/ 126497 w 661756"/>
                  <a:gd name="connsiteY161" fmla="*/ 8641 h 310856"/>
                  <a:gd name="connsiteX162" fmla="*/ 125949 w 661756"/>
                  <a:gd name="connsiteY162" fmla="*/ 8230 h 310856"/>
                  <a:gd name="connsiteX163" fmla="*/ 125674 w 661756"/>
                  <a:gd name="connsiteY163" fmla="*/ 8092 h 310856"/>
                  <a:gd name="connsiteX164" fmla="*/ 125263 w 661756"/>
                  <a:gd name="connsiteY164" fmla="*/ 8092 h 310856"/>
                  <a:gd name="connsiteX165" fmla="*/ 124440 w 661756"/>
                  <a:gd name="connsiteY165" fmla="*/ 8092 h 310856"/>
                  <a:gd name="connsiteX166" fmla="*/ 123342 w 661756"/>
                  <a:gd name="connsiteY166" fmla="*/ 8367 h 310856"/>
                  <a:gd name="connsiteX167" fmla="*/ 120325 w 661756"/>
                  <a:gd name="connsiteY167" fmla="*/ 9739 h 310856"/>
                  <a:gd name="connsiteX168" fmla="*/ 120736 w 661756"/>
                  <a:gd name="connsiteY168" fmla="*/ 9464 h 310856"/>
                  <a:gd name="connsiteX169" fmla="*/ 119639 w 661756"/>
                  <a:gd name="connsiteY169" fmla="*/ 10150 h 310856"/>
                  <a:gd name="connsiteX170" fmla="*/ 118542 w 661756"/>
                  <a:gd name="connsiteY170" fmla="*/ 11110 h 310856"/>
                  <a:gd name="connsiteX171" fmla="*/ 117582 w 661756"/>
                  <a:gd name="connsiteY171" fmla="*/ 12207 h 310856"/>
                  <a:gd name="connsiteX172" fmla="*/ 117856 w 661756"/>
                  <a:gd name="connsiteY172" fmla="*/ 11796 h 310856"/>
                  <a:gd name="connsiteX173" fmla="*/ 115524 w 661756"/>
                  <a:gd name="connsiteY173" fmla="*/ 14814 h 310856"/>
                  <a:gd name="connsiteX174" fmla="*/ 115799 w 661756"/>
                  <a:gd name="connsiteY174" fmla="*/ 14402 h 310856"/>
                  <a:gd name="connsiteX175" fmla="*/ 112918 w 661756"/>
                  <a:gd name="connsiteY175" fmla="*/ 19477 h 310856"/>
                  <a:gd name="connsiteX176" fmla="*/ 113193 w 661756"/>
                  <a:gd name="connsiteY176" fmla="*/ 19065 h 310856"/>
                  <a:gd name="connsiteX177" fmla="*/ 105375 w 661756"/>
                  <a:gd name="connsiteY177" fmla="*/ 37445 h 310856"/>
                  <a:gd name="connsiteX178" fmla="*/ 105512 w 661756"/>
                  <a:gd name="connsiteY178" fmla="*/ 37033 h 310856"/>
                  <a:gd name="connsiteX179" fmla="*/ 95910 w 661756"/>
                  <a:gd name="connsiteY179" fmla="*/ 73243 h 310856"/>
                  <a:gd name="connsiteX180" fmla="*/ 96048 w 661756"/>
                  <a:gd name="connsiteY180" fmla="*/ 72695 h 310856"/>
                  <a:gd name="connsiteX181" fmla="*/ 93167 w 661756"/>
                  <a:gd name="connsiteY181" fmla="*/ 88057 h 310856"/>
                  <a:gd name="connsiteX182" fmla="*/ 92207 w 661756"/>
                  <a:gd name="connsiteY182" fmla="*/ 93955 h 310856"/>
                  <a:gd name="connsiteX183" fmla="*/ 90699 w 661756"/>
                  <a:gd name="connsiteY183" fmla="*/ 105202 h 310856"/>
                  <a:gd name="connsiteX184" fmla="*/ 86721 w 661756"/>
                  <a:gd name="connsiteY184" fmla="*/ 134691 h 310856"/>
                  <a:gd name="connsiteX185" fmla="*/ 86309 w 661756"/>
                  <a:gd name="connsiteY185" fmla="*/ 139080 h 310856"/>
                  <a:gd name="connsiteX186" fmla="*/ 85075 w 661756"/>
                  <a:gd name="connsiteY186" fmla="*/ 153071 h 310856"/>
                  <a:gd name="connsiteX187" fmla="*/ 82880 w 661756"/>
                  <a:gd name="connsiteY187" fmla="*/ 177211 h 310856"/>
                  <a:gd name="connsiteX188" fmla="*/ 82880 w 661756"/>
                  <a:gd name="connsiteY188" fmla="*/ 177211 h 310856"/>
                  <a:gd name="connsiteX189" fmla="*/ 82332 w 661756"/>
                  <a:gd name="connsiteY189" fmla="*/ 188184 h 310856"/>
                  <a:gd name="connsiteX190" fmla="*/ 99339 w 661756"/>
                  <a:gd name="connsiteY190" fmla="*/ 310393 h 310856"/>
                  <a:gd name="connsiteX191" fmla="*/ 94676 w 661756"/>
                  <a:gd name="connsiteY191" fmla="*/ 309159 h 310856"/>
                  <a:gd name="connsiteX192" fmla="*/ 91796 w 661756"/>
                  <a:gd name="connsiteY192" fmla="*/ 307924 h 310856"/>
                  <a:gd name="connsiteX193" fmla="*/ 88092 w 661756"/>
                  <a:gd name="connsiteY193" fmla="*/ 305456 h 310856"/>
                  <a:gd name="connsiteX194" fmla="*/ 84663 w 661756"/>
                  <a:gd name="connsiteY194" fmla="*/ 302301 h 310856"/>
                  <a:gd name="connsiteX195" fmla="*/ 79040 w 661756"/>
                  <a:gd name="connsiteY195" fmla="*/ 294894 h 310856"/>
                  <a:gd name="connsiteX196" fmla="*/ 76983 w 661756"/>
                  <a:gd name="connsiteY196" fmla="*/ 290505 h 310856"/>
                  <a:gd name="connsiteX197" fmla="*/ 74788 w 661756"/>
                  <a:gd name="connsiteY197" fmla="*/ 283647 h 310856"/>
                  <a:gd name="connsiteX198" fmla="*/ 71222 w 661756"/>
                  <a:gd name="connsiteY198" fmla="*/ 257724 h 310856"/>
                  <a:gd name="connsiteX199" fmla="*/ 71085 w 661756"/>
                  <a:gd name="connsiteY199" fmla="*/ 237835 h 310856"/>
                  <a:gd name="connsiteX200" fmla="*/ 71496 w 661756"/>
                  <a:gd name="connsiteY200" fmla="*/ 225766 h 310856"/>
                  <a:gd name="connsiteX201" fmla="*/ 58329 w 661756"/>
                  <a:gd name="connsiteY201" fmla="*/ 243734 h 310856"/>
                  <a:gd name="connsiteX202" fmla="*/ 50511 w 661756"/>
                  <a:gd name="connsiteY202" fmla="*/ 251689 h 310856"/>
                  <a:gd name="connsiteX203" fmla="*/ 38852 w 661756"/>
                  <a:gd name="connsiteY203" fmla="*/ 259781 h 310856"/>
                  <a:gd name="connsiteX204" fmla="*/ 29662 w 661756"/>
                  <a:gd name="connsiteY204" fmla="*/ 262799 h 310856"/>
                  <a:gd name="connsiteX205" fmla="*/ 26645 w 661756"/>
                  <a:gd name="connsiteY205" fmla="*/ 263210 h 310856"/>
                  <a:gd name="connsiteX206" fmla="*/ 22119 w 661756"/>
                  <a:gd name="connsiteY206" fmla="*/ 263210 h 310856"/>
                  <a:gd name="connsiteX207" fmla="*/ 19238 w 661756"/>
                  <a:gd name="connsiteY207" fmla="*/ 262524 h 310856"/>
                  <a:gd name="connsiteX208" fmla="*/ 15123 w 661756"/>
                  <a:gd name="connsiteY208" fmla="*/ 260741 h 310856"/>
                  <a:gd name="connsiteX209" fmla="*/ 11283 w 661756"/>
                  <a:gd name="connsiteY209" fmla="*/ 257861 h 310856"/>
                  <a:gd name="connsiteX210" fmla="*/ 7717 w 661756"/>
                  <a:gd name="connsiteY210" fmla="*/ 253883 h 310856"/>
                  <a:gd name="connsiteX211" fmla="*/ 3190 w 661756"/>
                  <a:gd name="connsiteY211" fmla="*/ 244831 h 310856"/>
                  <a:gd name="connsiteX212" fmla="*/ 996 w 661756"/>
                  <a:gd name="connsiteY212" fmla="*/ 235230 h 310856"/>
                  <a:gd name="connsiteX213" fmla="*/ 36 w 661756"/>
                  <a:gd name="connsiteY213" fmla="*/ 223434 h 310856"/>
                  <a:gd name="connsiteX214" fmla="*/ 584 w 661756"/>
                  <a:gd name="connsiteY214" fmla="*/ 208758 h 310856"/>
                  <a:gd name="connsiteX215" fmla="*/ 4699 w 661756"/>
                  <a:gd name="connsiteY215" fmla="*/ 175154 h 310856"/>
                  <a:gd name="connsiteX216" fmla="*/ 8128 w 661756"/>
                  <a:gd name="connsiteY216" fmla="*/ 155128 h 310856"/>
                  <a:gd name="connsiteX217" fmla="*/ 10048 w 661756"/>
                  <a:gd name="connsiteY217" fmla="*/ 144841 h 310856"/>
                  <a:gd name="connsiteX218" fmla="*/ 10734 w 661756"/>
                  <a:gd name="connsiteY218" fmla="*/ 140864 h 310856"/>
                  <a:gd name="connsiteX219" fmla="*/ 14986 w 661756"/>
                  <a:gd name="connsiteY219" fmla="*/ 122073 h 310856"/>
                  <a:gd name="connsiteX220" fmla="*/ 17866 w 661756"/>
                  <a:gd name="connsiteY220" fmla="*/ 109865 h 310856"/>
                  <a:gd name="connsiteX221" fmla="*/ 24039 w 661756"/>
                  <a:gd name="connsiteY221" fmla="*/ 89017 h 310856"/>
                  <a:gd name="connsiteX222" fmla="*/ 25273 w 661756"/>
                  <a:gd name="connsiteY222" fmla="*/ 84902 h 310856"/>
                  <a:gd name="connsiteX223" fmla="*/ 27742 w 661756"/>
                  <a:gd name="connsiteY223" fmla="*/ 78181 h 310856"/>
                  <a:gd name="connsiteX224" fmla="*/ 34737 w 661756"/>
                  <a:gd name="connsiteY224" fmla="*/ 59116 h 310856"/>
                  <a:gd name="connsiteX225" fmla="*/ 53940 w 661756"/>
                  <a:gd name="connsiteY225" fmla="*/ 20574 h 310856"/>
                  <a:gd name="connsiteX226" fmla="*/ 65049 w 661756"/>
                  <a:gd name="connsiteY226" fmla="*/ 9053 h 310856"/>
                  <a:gd name="connsiteX227" fmla="*/ 72730 w 661756"/>
                  <a:gd name="connsiteY227" fmla="*/ 6310 h 310856"/>
                  <a:gd name="connsiteX228" fmla="*/ 76159 w 661756"/>
                  <a:gd name="connsiteY228" fmla="*/ 9739 h 310856"/>
                  <a:gd name="connsiteX229" fmla="*/ 72730 w 661756"/>
                  <a:gd name="connsiteY229" fmla="*/ 13168 h 310856"/>
                  <a:gd name="connsiteX230" fmla="*/ 72593 w 661756"/>
                  <a:gd name="connsiteY230" fmla="*/ 13168 h 310856"/>
                  <a:gd name="connsiteX231" fmla="*/ 72045 w 661756"/>
                  <a:gd name="connsiteY231" fmla="*/ 13305 h 310856"/>
                  <a:gd name="connsiteX232" fmla="*/ 70947 w 661756"/>
                  <a:gd name="connsiteY232" fmla="*/ 13716 h 310856"/>
                  <a:gd name="connsiteX233" fmla="*/ 71359 w 661756"/>
                  <a:gd name="connsiteY233" fmla="*/ 13579 h 310856"/>
                  <a:gd name="connsiteX234" fmla="*/ 70262 w 661756"/>
                  <a:gd name="connsiteY234" fmla="*/ 14127 h 310856"/>
                  <a:gd name="connsiteX235" fmla="*/ 68890 w 661756"/>
                  <a:gd name="connsiteY235" fmla="*/ 14950 h 310856"/>
                  <a:gd name="connsiteX236" fmla="*/ 69301 w 661756"/>
                  <a:gd name="connsiteY236" fmla="*/ 14676 h 310856"/>
                  <a:gd name="connsiteX237" fmla="*/ 66284 w 661756"/>
                  <a:gd name="connsiteY237" fmla="*/ 17145 h 310856"/>
                  <a:gd name="connsiteX238" fmla="*/ 63541 w 661756"/>
                  <a:gd name="connsiteY238" fmla="*/ 20026 h 310856"/>
                  <a:gd name="connsiteX239" fmla="*/ 63815 w 661756"/>
                  <a:gd name="connsiteY239" fmla="*/ 19751 h 310856"/>
                  <a:gd name="connsiteX240" fmla="*/ 58191 w 661756"/>
                  <a:gd name="connsiteY240" fmla="*/ 27021 h 310856"/>
                  <a:gd name="connsiteX241" fmla="*/ 58329 w 661756"/>
                  <a:gd name="connsiteY241" fmla="*/ 26884 h 310856"/>
                  <a:gd name="connsiteX242" fmla="*/ 51471 w 661756"/>
                  <a:gd name="connsiteY242" fmla="*/ 39091 h 310856"/>
                  <a:gd name="connsiteX243" fmla="*/ 51608 w 661756"/>
                  <a:gd name="connsiteY243" fmla="*/ 38679 h 310856"/>
                  <a:gd name="connsiteX244" fmla="*/ 32268 w 661756"/>
                  <a:gd name="connsiteY244" fmla="*/ 87920 h 310856"/>
                  <a:gd name="connsiteX245" fmla="*/ 32268 w 661756"/>
                  <a:gd name="connsiteY245" fmla="*/ 87783 h 310856"/>
                  <a:gd name="connsiteX246" fmla="*/ 28291 w 661756"/>
                  <a:gd name="connsiteY246" fmla="*/ 101910 h 310856"/>
                  <a:gd name="connsiteX247" fmla="*/ 25685 w 661756"/>
                  <a:gd name="connsiteY247" fmla="*/ 110826 h 310856"/>
                  <a:gd name="connsiteX248" fmla="*/ 24862 w 661756"/>
                  <a:gd name="connsiteY248" fmla="*/ 113843 h 310856"/>
                  <a:gd name="connsiteX249" fmla="*/ 18278 w 661756"/>
                  <a:gd name="connsiteY249" fmla="*/ 142921 h 310856"/>
                  <a:gd name="connsiteX250" fmla="*/ 13203 w 661756"/>
                  <a:gd name="connsiteY250" fmla="*/ 171450 h 310856"/>
                  <a:gd name="connsiteX251" fmla="*/ 12517 w 661756"/>
                  <a:gd name="connsiteY251" fmla="*/ 176525 h 310856"/>
                  <a:gd name="connsiteX252" fmla="*/ 11146 w 661756"/>
                  <a:gd name="connsiteY252" fmla="*/ 186812 h 310856"/>
                  <a:gd name="connsiteX253" fmla="*/ 8540 w 661756"/>
                  <a:gd name="connsiteY253" fmla="*/ 209992 h 310856"/>
                  <a:gd name="connsiteX254" fmla="*/ 8540 w 661756"/>
                  <a:gd name="connsiteY254" fmla="*/ 209718 h 310856"/>
                  <a:gd name="connsiteX255" fmla="*/ 8265 w 661756"/>
                  <a:gd name="connsiteY255" fmla="*/ 228234 h 310856"/>
                  <a:gd name="connsiteX256" fmla="*/ 8265 w 661756"/>
                  <a:gd name="connsiteY256" fmla="*/ 228234 h 310856"/>
                  <a:gd name="connsiteX257" fmla="*/ 9637 w 661756"/>
                  <a:gd name="connsiteY257" fmla="*/ 238796 h 310856"/>
                  <a:gd name="connsiteX258" fmla="*/ 9637 w 661756"/>
                  <a:gd name="connsiteY258" fmla="*/ 238659 h 310856"/>
                  <a:gd name="connsiteX259" fmla="*/ 10734 w 661756"/>
                  <a:gd name="connsiteY259" fmla="*/ 242499 h 310856"/>
                  <a:gd name="connsiteX260" fmla="*/ 10597 w 661756"/>
                  <a:gd name="connsiteY260" fmla="*/ 242088 h 310856"/>
                  <a:gd name="connsiteX261" fmla="*/ 12243 w 661756"/>
                  <a:gd name="connsiteY261" fmla="*/ 246202 h 310856"/>
                  <a:gd name="connsiteX262" fmla="*/ 12106 w 661756"/>
                  <a:gd name="connsiteY262" fmla="*/ 246065 h 310856"/>
                  <a:gd name="connsiteX263" fmla="*/ 14300 w 661756"/>
                  <a:gd name="connsiteY263" fmla="*/ 249906 h 310856"/>
                  <a:gd name="connsiteX264" fmla="*/ 14026 w 661756"/>
                  <a:gd name="connsiteY264" fmla="*/ 249494 h 310856"/>
                  <a:gd name="connsiteX265" fmla="*/ 15261 w 661756"/>
                  <a:gd name="connsiteY265" fmla="*/ 251003 h 310856"/>
                  <a:gd name="connsiteX266" fmla="*/ 16632 w 661756"/>
                  <a:gd name="connsiteY266" fmla="*/ 252375 h 310856"/>
                  <a:gd name="connsiteX267" fmla="*/ 16221 w 661756"/>
                  <a:gd name="connsiteY267" fmla="*/ 252100 h 310856"/>
                  <a:gd name="connsiteX268" fmla="*/ 19238 w 661756"/>
                  <a:gd name="connsiteY268" fmla="*/ 254432 h 310856"/>
                  <a:gd name="connsiteX269" fmla="*/ 19238 w 661756"/>
                  <a:gd name="connsiteY269" fmla="*/ 254432 h 310856"/>
                  <a:gd name="connsiteX270" fmla="*/ 20610 w 661756"/>
                  <a:gd name="connsiteY270" fmla="*/ 255255 h 310856"/>
                  <a:gd name="connsiteX271" fmla="*/ 21844 w 661756"/>
                  <a:gd name="connsiteY271" fmla="*/ 255666 h 310856"/>
                  <a:gd name="connsiteX272" fmla="*/ 23216 w 661756"/>
                  <a:gd name="connsiteY272" fmla="*/ 255941 h 310856"/>
                  <a:gd name="connsiteX273" fmla="*/ 22804 w 661756"/>
                  <a:gd name="connsiteY273" fmla="*/ 255941 h 310856"/>
                  <a:gd name="connsiteX274" fmla="*/ 26782 w 661756"/>
                  <a:gd name="connsiteY274" fmla="*/ 255941 h 310856"/>
                  <a:gd name="connsiteX275" fmla="*/ 26508 w 661756"/>
                  <a:gd name="connsiteY275" fmla="*/ 255941 h 310856"/>
                  <a:gd name="connsiteX276" fmla="*/ 28016 w 661756"/>
                  <a:gd name="connsiteY276" fmla="*/ 255804 h 310856"/>
                  <a:gd name="connsiteX277" fmla="*/ 27742 w 661756"/>
                  <a:gd name="connsiteY277" fmla="*/ 255941 h 310856"/>
                  <a:gd name="connsiteX278" fmla="*/ 31720 w 661756"/>
                  <a:gd name="connsiteY278" fmla="*/ 254980 h 310856"/>
                  <a:gd name="connsiteX279" fmla="*/ 31308 w 661756"/>
                  <a:gd name="connsiteY279" fmla="*/ 255118 h 310856"/>
                  <a:gd name="connsiteX280" fmla="*/ 35560 w 661756"/>
                  <a:gd name="connsiteY280" fmla="*/ 253335 h 310856"/>
                  <a:gd name="connsiteX281" fmla="*/ 35149 w 661756"/>
                  <a:gd name="connsiteY281" fmla="*/ 253609 h 310856"/>
                  <a:gd name="connsiteX282" fmla="*/ 38989 w 661756"/>
                  <a:gd name="connsiteY282" fmla="*/ 251415 h 310856"/>
                  <a:gd name="connsiteX283" fmla="*/ 38852 w 661756"/>
                  <a:gd name="connsiteY283" fmla="*/ 251551 h 310856"/>
                  <a:gd name="connsiteX284" fmla="*/ 45710 w 661756"/>
                  <a:gd name="connsiteY284" fmla="*/ 246477 h 310856"/>
                  <a:gd name="connsiteX285" fmla="*/ 45710 w 661756"/>
                  <a:gd name="connsiteY285" fmla="*/ 246477 h 310856"/>
                  <a:gd name="connsiteX286" fmla="*/ 45710 w 661756"/>
                  <a:gd name="connsiteY286" fmla="*/ 246477 h 310856"/>
                  <a:gd name="connsiteX287" fmla="*/ 45984 w 661756"/>
                  <a:gd name="connsiteY287" fmla="*/ 246202 h 310856"/>
                  <a:gd name="connsiteX288" fmla="*/ 45847 w 661756"/>
                  <a:gd name="connsiteY288" fmla="*/ 246340 h 310856"/>
                  <a:gd name="connsiteX289" fmla="*/ 53117 w 661756"/>
                  <a:gd name="connsiteY289" fmla="*/ 238796 h 310856"/>
                  <a:gd name="connsiteX290" fmla="*/ 52842 w 661756"/>
                  <a:gd name="connsiteY290" fmla="*/ 239207 h 310856"/>
                  <a:gd name="connsiteX291" fmla="*/ 61209 w 661756"/>
                  <a:gd name="connsiteY291" fmla="*/ 228234 h 310856"/>
                  <a:gd name="connsiteX292" fmla="*/ 60935 w 661756"/>
                  <a:gd name="connsiteY292" fmla="*/ 228646 h 310856"/>
                  <a:gd name="connsiteX293" fmla="*/ 67381 w 661756"/>
                  <a:gd name="connsiteY293" fmla="*/ 218222 h 310856"/>
                  <a:gd name="connsiteX294" fmla="*/ 72593 w 661756"/>
                  <a:gd name="connsiteY294" fmla="*/ 209032 h 310856"/>
                  <a:gd name="connsiteX295" fmla="*/ 72868 w 661756"/>
                  <a:gd name="connsiteY295" fmla="*/ 205877 h 310856"/>
                  <a:gd name="connsiteX296" fmla="*/ 73965 w 661756"/>
                  <a:gd name="connsiteY296" fmla="*/ 189144 h 310856"/>
                  <a:gd name="connsiteX297" fmla="*/ 75199 w 661756"/>
                  <a:gd name="connsiteY297" fmla="*/ 172822 h 310856"/>
                  <a:gd name="connsiteX298" fmla="*/ 78080 w 661756"/>
                  <a:gd name="connsiteY298" fmla="*/ 142647 h 310856"/>
                  <a:gd name="connsiteX299" fmla="*/ 78765 w 661756"/>
                  <a:gd name="connsiteY299" fmla="*/ 135651 h 310856"/>
                  <a:gd name="connsiteX300" fmla="*/ 79863 w 661756"/>
                  <a:gd name="connsiteY300" fmla="*/ 128107 h 310856"/>
                  <a:gd name="connsiteX301" fmla="*/ 83978 w 661756"/>
                  <a:gd name="connsiteY301" fmla="*/ 97932 h 310856"/>
                  <a:gd name="connsiteX302" fmla="*/ 91659 w 661756"/>
                  <a:gd name="connsiteY302" fmla="*/ 58568 h 310856"/>
                  <a:gd name="connsiteX303" fmla="*/ 99477 w 661756"/>
                  <a:gd name="connsiteY303" fmla="*/ 32095 h 310856"/>
                  <a:gd name="connsiteX304" fmla="*/ 104826 w 661756"/>
                  <a:gd name="connsiteY304" fmla="*/ 19751 h 310856"/>
                  <a:gd name="connsiteX305" fmla="*/ 109901 w 661756"/>
                  <a:gd name="connsiteY305" fmla="*/ 10013 h 310856"/>
                  <a:gd name="connsiteX306" fmla="*/ 112507 w 661756"/>
                  <a:gd name="connsiteY306" fmla="*/ 6584 h 310856"/>
                  <a:gd name="connsiteX307" fmla="*/ 115524 w 661756"/>
                  <a:gd name="connsiteY307" fmla="*/ 3840 h 310856"/>
                  <a:gd name="connsiteX308" fmla="*/ 117856 w 661756"/>
                  <a:gd name="connsiteY308" fmla="*/ 2332 h 310856"/>
                  <a:gd name="connsiteX309" fmla="*/ 121834 w 661756"/>
                  <a:gd name="connsiteY309" fmla="*/ 686 h 310856"/>
                  <a:gd name="connsiteX310" fmla="*/ 125811 w 661756"/>
                  <a:gd name="connsiteY310" fmla="*/ 0 h 310856"/>
                  <a:gd name="connsiteX311" fmla="*/ 128418 w 661756"/>
                  <a:gd name="connsiteY311" fmla="*/ 275 h 310856"/>
                  <a:gd name="connsiteX312" fmla="*/ 133355 w 661756"/>
                  <a:gd name="connsiteY312" fmla="*/ 3292 h 310856"/>
                  <a:gd name="connsiteX313" fmla="*/ 135138 w 661756"/>
                  <a:gd name="connsiteY313" fmla="*/ 5624 h 310856"/>
                  <a:gd name="connsiteX314" fmla="*/ 137333 w 661756"/>
                  <a:gd name="connsiteY314" fmla="*/ 9464 h 310856"/>
                  <a:gd name="connsiteX315" fmla="*/ 138979 w 661756"/>
                  <a:gd name="connsiteY315" fmla="*/ 13442 h 310856"/>
                  <a:gd name="connsiteX316" fmla="*/ 140076 w 661756"/>
                  <a:gd name="connsiteY316" fmla="*/ 17968 h 310856"/>
                  <a:gd name="connsiteX317" fmla="*/ 140762 w 661756"/>
                  <a:gd name="connsiteY317" fmla="*/ 24278 h 310856"/>
                  <a:gd name="connsiteX318" fmla="*/ 141036 w 661756"/>
                  <a:gd name="connsiteY318" fmla="*/ 29352 h 310856"/>
                  <a:gd name="connsiteX319" fmla="*/ 140213 w 661756"/>
                  <a:gd name="connsiteY319" fmla="*/ 44852 h 310856"/>
                  <a:gd name="connsiteX320" fmla="*/ 136098 w 661756"/>
                  <a:gd name="connsiteY320" fmla="*/ 71461 h 310856"/>
                  <a:gd name="connsiteX321" fmla="*/ 132669 w 661756"/>
                  <a:gd name="connsiteY321" fmla="*/ 85588 h 310856"/>
                  <a:gd name="connsiteX322" fmla="*/ 130749 w 661756"/>
                  <a:gd name="connsiteY322" fmla="*/ 92035 h 310856"/>
                  <a:gd name="connsiteX323" fmla="*/ 122657 w 661756"/>
                  <a:gd name="connsiteY323" fmla="*/ 117272 h 310856"/>
                  <a:gd name="connsiteX324" fmla="*/ 121011 w 661756"/>
                  <a:gd name="connsiteY324" fmla="*/ 121935 h 310856"/>
                  <a:gd name="connsiteX325" fmla="*/ 115387 w 661756"/>
                  <a:gd name="connsiteY325" fmla="*/ 136337 h 310856"/>
                  <a:gd name="connsiteX326" fmla="*/ 108804 w 661756"/>
                  <a:gd name="connsiteY326" fmla="*/ 153208 h 310856"/>
                  <a:gd name="connsiteX327" fmla="*/ 97008 w 661756"/>
                  <a:gd name="connsiteY327" fmla="*/ 179406 h 310856"/>
                  <a:gd name="connsiteX328" fmla="*/ 89052 w 661756"/>
                  <a:gd name="connsiteY328" fmla="*/ 195453 h 310856"/>
                  <a:gd name="connsiteX329" fmla="*/ 82469 w 661756"/>
                  <a:gd name="connsiteY329" fmla="*/ 208483 h 310856"/>
                  <a:gd name="connsiteX330" fmla="*/ 82057 w 661756"/>
                  <a:gd name="connsiteY330" fmla="*/ 209306 h 310856"/>
                  <a:gd name="connsiteX331" fmla="*/ 81920 w 661756"/>
                  <a:gd name="connsiteY331" fmla="*/ 212598 h 310856"/>
                  <a:gd name="connsiteX332" fmla="*/ 81646 w 661756"/>
                  <a:gd name="connsiteY332" fmla="*/ 219182 h 310856"/>
                  <a:gd name="connsiteX333" fmla="*/ 81372 w 661756"/>
                  <a:gd name="connsiteY333" fmla="*/ 231938 h 310856"/>
                  <a:gd name="connsiteX334" fmla="*/ 81509 w 661756"/>
                  <a:gd name="connsiteY334" fmla="*/ 260193 h 310856"/>
                  <a:gd name="connsiteX335" fmla="*/ 81509 w 661756"/>
                  <a:gd name="connsiteY335" fmla="*/ 260056 h 310856"/>
                  <a:gd name="connsiteX336" fmla="*/ 83566 w 661756"/>
                  <a:gd name="connsiteY336" fmla="*/ 277338 h 310856"/>
                  <a:gd name="connsiteX337" fmla="*/ 83566 w 661756"/>
                  <a:gd name="connsiteY337" fmla="*/ 277063 h 310856"/>
                  <a:gd name="connsiteX338" fmla="*/ 85898 w 661756"/>
                  <a:gd name="connsiteY338" fmla="*/ 285705 h 310856"/>
                  <a:gd name="connsiteX339" fmla="*/ 85761 w 661756"/>
                  <a:gd name="connsiteY339" fmla="*/ 285567 h 310856"/>
                  <a:gd name="connsiteX340" fmla="*/ 87270 w 661756"/>
                  <a:gd name="connsiteY340" fmla="*/ 289408 h 310856"/>
                  <a:gd name="connsiteX341" fmla="*/ 87132 w 661756"/>
                  <a:gd name="connsiteY341" fmla="*/ 289270 h 310856"/>
                  <a:gd name="connsiteX342" fmla="*/ 88915 w 661756"/>
                  <a:gd name="connsiteY342" fmla="*/ 292563 h 310856"/>
                  <a:gd name="connsiteX343" fmla="*/ 90973 w 661756"/>
                  <a:gd name="connsiteY343" fmla="*/ 295305 h 310856"/>
                  <a:gd name="connsiteX344" fmla="*/ 90836 w 661756"/>
                  <a:gd name="connsiteY344" fmla="*/ 295031 h 310856"/>
                  <a:gd name="connsiteX345" fmla="*/ 93442 w 661756"/>
                  <a:gd name="connsiteY345" fmla="*/ 297775 h 310856"/>
                  <a:gd name="connsiteX346" fmla="*/ 93304 w 661756"/>
                  <a:gd name="connsiteY346" fmla="*/ 297775 h 310856"/>
                  <a:gd name="connsiteX347" fmla="*/ 95636 w 661756"/>
                  <a:gd name="connsiteY347" fmla="*/ 299557 h 310856"/>
                  <a:gd name="connsiteX348" fmla="*/ 97008 w 661756"/>
                  <a:gd name="connsiteY348" fmla="*/ 300381 h 310856"/>
                  <a:gd name="connsiteX349" fmla="*/ 98517 w 661756"/>
                  <a:gd name="connsiteY349" fmla="*/ 301066 h 310856"/>
                  <a:gd name="connsiteX350" fmla="*/ 97968 w 661756"/>
                  <a:gd name="connsiteY350" fmla="*/ 300929 h 310856"/>
                  <a:gd name="connsiteX351" fmla="*/ 101946 w 661756"/>
                  <a:gd name="connsiteY351" fmla="*/ 302027 h 310856"/>
                  <a:gd name="connsiteX352" fmla="*/ 101808 w 661756"/>
                  <a:gd name="connsiteY352" fmla="*/ 302027 h 310856"/>
                  <a:gd name="connsiteX353" fmla="*/ 105100 w 661756"/>
                  <a:gd name="connsiteY353" fmla="*/ 302438 h 310856"/>
                  <a:gd name="connsiteX354" fmla="*/ 104963 w 661756"/>
                  <a:gd name="connsiteY354" fmla="*/ 302438 h 310856"/>
                  <a:gd name="connsiteX355" fmla="*/ 106746 w 661756"/>
                  <a:gd name="connsiteY355" fmla="*/ 302438 h 310856"/>
                  <a:gd name="connsiteX356" fmla="*/ 110449 w 661756"/>
                  <a:gd name="connsiteY356" fmla="*/ 302027 h 310856"/>
                  <a:gd name="connsiteX357" fmla="*/ 110038 w 661756"/>
                  <a:gd name="connsiteY357" fmla="*/ 302027 h 310856"/>
                  <a:gd name="connsiteX358" fmla="*/ 111958 w 661756"/>
                  <a:gd name="connsiteY358" fmla="*/ 301478 h 310856"/>
                  <a:gd name="connsiteX359" fmla="*/ 118268 w 661756"/>
                  <a:gd name="connsiteY359" fmla="*/ 298734 h 310856"/>
                  <a:gd name="connsiteX360" fmla="*/ 123891 w 661756"/>
                  <a:gd name="connsiteY360" fmla="*/ 295169 h 310856"/>
                  <a:gd name="connsiteX361" fmla="*/ 123754 w 661756"/>
                  <a:gd name="connsiteY361" fmla="*/ 295305 h 310856"/>
                  <a:gd name="connsiteX362" fmla="*/ 128143 w 661756"/>
                  <a:gd name="connsiteY362" fmla="*/ 291740 h 310856"/>
                  <a:gd name="connsiteX363" fmla="*/ 135413 w 661756"/>
                  <a:gd name="connsiteY363" fmla="*/ 284333 h 310856"/>
                  <a:gd name="connsiteX364" fmla="*/ 135413 w 661756"/>
                  <a:gd name="connsiteY364" fmla="*/ 284333 h 310856"/>
                  <a:gd name="connsiteX365" fmla="*/ 135550 w 661756"/>
                  <a:gd name="connsiteY365" fmla="*/ 284059 h 310856"/>
                  <a:gd name="connsiteX366" fmla="*/ 135687 w 661756"/>
                  <a:gd name="connsiteY366" fmla="*/ 283784 h 310856"/>
                  <a:gd name="connsiteX367" fmla="*/ 135687 w 661756"/>
                  <a:gd name="connsiteY367" fmla="*/ 283784 h 310856"/>
                  <a:gd name="connsiteX368" fmla="*/ 146660 w 661756"/>
                  <a:gd name="connsiteY368" fmla="*/ 269520 h 310856"/>
                  <a:gd name="connsiteX369" fmla="*/ 161061 w 661756"/>
                  <a:gd name="connsiteY369" fmla="*/ 244419 h 310856"/>
                  <a:gd name="connsiteX370" fmla="*/ 161061 w 661756"/>
                  <a:gd name="connsiteY370" fmla="*/ 244282 h 310856"/>
                  <a:gd name="connsiteX371" fmla="*/ 161061 w 661756"/>
                  <a:gd name="connsiteY371" fmla="*/ 244282 h 310856"/>
                  <a:gd name="connsiteX372" fmla="*/ 161199 w 661756"/>
                  <a:gd name="connsiteY372" fmla="*/ 244008 h 310856"/>
                  <a:gd name="connsiteX373" fmla="*/ 161199 w 661756"/>
                  <a:gd name="connsiteY373" fmla="*/ 244145 h 310856"/>
                  <a:gd name="connsiteX374" fmla="*/ 177521 w 661756"/>
                  <a:gd name="connsiteY374" fmla="*/ 204917 h 310856"/>
                  <a:gd name="connsiteX375" fmla="*/ 177521 w 661756"/>
                  <a:gd name="connsiteY375" fmla="*/ 204917 h 310856"/>
                  <a:gd name="connsiteX376" fmla="*/ 181635 w 661756"/>
                  <a:gd name="connsiteY376" fmla="*/ 192299 h 310856"/>
                  <a:gd name="connsiteX377" fmla="*/ 181087 w 661756"/>
                  <a:gd name="connsiteY377" fmla="*/ 174605 h 310856"/>
                  <a:gd name="connsiteX378" fmla="*/ 181224 w 661756"/>
                  <a:gd name="connsiteY378" fmla="*/ 145390 h 310856"/>
                  <a:gd name="connsiteX379" fmla="*/ 181910 w 661756"/>
                  <a:gd name="connsiteY379" fmla="*/ 127971 h 310856"/>
                  <a:gd name="connsiteX380" fmla="*/ 183007 w 661756"/>
                  <a:gd name="connsiteY380" fmla="*/ 104242 h 310856"/>
                  <a:gd name="connsiteX381" fmla="*/ 183967 w 661756"/>
                  <a:gd name="connsiteY381" fmla="*/ 91212 h 310856"/>
                  <a:gd name="connsiteX382" fmla="*/ 185476 w 661756"/>
                  <a:gd name="connsiteY382" fmla="*/ 76261 h 310856"/>
                  <a:gd name="connsiteX383" fmla="*/ 187396 w 661756"/>
                  <a:gd name="connsiteY383" fmla="*/ 62545 h 310856"/>
                  <a:gd name="connsiteX384" fmla="*/ 190140 w 661756"/>
                  <a:gd name="connsiteY384" fmla="*/ 50749 h 310856"/>
                  <a:gd name="connsiteX385" fmla="*/ 193020 w 661756"/>
                  <a:gd name="connsiteY385" fmla="*/ 44988 h 310856"/>
                  <a:gd name="connsiteX386" fmla="*/ 196723 w 661756"/>
                  <a:gd name="connsiteY386" fmla="*/ 40051 h 310856"/>
                  <a:gd name="connsiteX387" fmla="*/ 203444 w 661756"/>
                  <a:gd name="connsiteY387" fmla="*/ 39639 h 310856"/>
                  <a:gd name="connsiteX388" fmla="*/ 206187 w 661756"/>
                  <a:gd name="connsiteY388" fmla="*/ 42520 h 310856"/>
                  <a:gd name="connsiteX389" fmla="*/ 208519 w 661756"/>
                  <a:gd name="connsiteY389" fmla="*/ 45675 h 310856"/>
                  <a:gd name="connsiteX390" fmla="*/ 209616 w 661756"/>
                  <a:gd name="connsiteY390" fmla="*/ 48555 h 310856"/>
                  <a:gd name="connsiteX391" fmla="*/ 210576 w 661756"/>
                  <a:gd name="connsiteY391" fmla="*/ 53081 h 310856"/>
                  <a:gd name="connsiteX392" fmla="*/ 211125 w 661756"/>
                  <a:gd name="connsiteY392" fmla="*/ 59116 h 310856"/>
                  <a:gd name="connsiteX393" fmla="*/ 211399 w 661756"/>
                  <a:gd name="connsiteY393" fmla="*/ 65014 h 310856"/>
                  <a:gd name="connsiteX394" fmla="*/ 211125 w 661756"/>
                  <a:gd name="connsiteY394" fmla="*/ 76536 h 310856"/>
                  <a:gd name="connsiteX395" fmla="*/ 210439 w 661756"/>
                  <a:gd name="connsiteY395" fmla="*/ 90388 h 310856"/>
                  <a:gd name="connsiteX396" fmla="*/ 210028 w 661756"/>
                  <a:gd name="connsiteY396" fmla="*/ 98070 h 310856"/>
                  <a:gd name="connsiteX397" fmla="*/ 207422 w 661756"/>
                  <a:gd name="connsiteY397" fmla="*/ 122758 h 310856"/>
                  <a:gd name="connsiteX398" fmla="*/ 207010 w 661756"/>
                  <a:gd name="connsiteY398" fmla="*/ 125090 h 310856"/>
                  <a:gd name="connsiteX399" fmla="*/ 205913 w 661756"/>
                  <a:gd name="connsiteY399" fmla="*/ 130988 h 310856"/>
                  <a:gd name="connsiteX400" fmla="*/ 203032 w 661756"/>
                  <a:gd name="connsiteY400" fmla="*/ 147036 h 310856"/>
                  <a:gd name="connsiteX401" fmla="*/ 201249 w 661756"/>
                  <a:gd name="connsiteY401" fmla="*/ 156225 h 310856"/>
                  <a:gd name="connsiteX402" fmla="*/ 192471 w 661756"/>
                  <a:gd name="connsiteY402" fmla="*/ 189693 h 310856"/>
                  <a:gd name="connsiteX403" fmla="*/ 191100 w 661756"/>
                  <a:gd name="connsiteY403" fmla="*/ 194082 h 310856"/>
                  <a:gd name="connsiteX404" fmla="*/ 191648 w 661756"/>
                  <a:gd name="connsiteY404" fmla="*/ 207523 h 310856"/>
                  <a:gd name="connsiteX405" fmla="*/ 191648 w 661756"/>
                  <a:gd name="connsiteY405" fmla="*/ 207386 h 310856"/>
                  <a:gd name="connsiteX406" fmla="*/ 196586 w 661756"/>
                  <a:gd name="connsiteY406" fmla="*/ 245928 h 310856"/>
                  <a:gd name="connsiteX407" fmla="*/ 196449 w 661756"/>
                  <a:gd name="connsiteY407" fmla="*/ 245517 h 310856"/>
                  <a:gd name="connsiteX408" fmla="*/ 200564 w 661756"/>
                  <a:gd name="connsiteY408" fmla="*/ 260741 h 310856"/>
                  <a:gd name="connsiteX409" fmla="*/ 200564 w 661756"/>
                  <a:gd name="connsiteY409" fmla="*/ 260604 h 310856"/>
                  <a:gd name="connsiteX410" fmla="*/ 200701 w 661756"/>
                  <a:gd name="connsiteY410" fmla="*/ 260879 h 310856"/>
                  <a:gd name="connsiteX411" fmla="*/ 200838 w 661756"/>
                  <a:gd name="connsiteY411" fmla="*/ 261153 h 310856"/>
                  <a:gd name="connsiteX412" fmla="*/ 200838 w 661756"/>
                  <a:gd name="connsiteY412" fmla="*/ 261015 h 310856"/>
                  <a:gd name="connsiteX413" fmla="*/ 204130 w 661756"/>
                  <a:gd name="connsiteY413" fmla="*/ 268560 h 310856"/>
                  <a:gd name="connsiteX414" fmla="*/ 203993 w 661756"/>
                  <a:gd name="connsiteY414" fmla="*/ 268422 h 310856"/>
                  <a:gd name="connsiteX415" fmla="*/ 204130 w 661756"/>
                  <a:gd name="connsiteY415" fmla="*/ 268696 h 310856"/>
                  <a:gd name="connsiteX416" fmla="*/ 204130 w 661756"/>
                  <a:gd name="connsiteY416" fmla="*/ 268834 h 310856"/>
                  <a:gd name="connsiteX417" fmla="*/ 204130 w 661756"/>
                  <a:gd name="connsiteY417" fmla="*/ 268696 h 310856"/>
                  <a:gd name="connsiteX418" fmla="*/ 207559 w 661756"/>
                  <a:gd name="connsiteY418" fmla="*/ 274320 h 310856"/>
                  <a:gd name="connsiteX419" fmla="*/ 207285 w 661756"/>
                  <a:gd name="connsiteY419" fmla="*/ 274046 h 310856"/>
                  <a:gd name="connsiteX420" fmla="*/ 209890 w 661756"/>
                  <a:gd name="connsiteY420" fmla="*/ 277338 h 310856"/>
                  <a:gd name="connsiteX421" fmla="*/ 209479 w 661756"/>
                  <a:gd name="connsiteY421" fmla="*/ 276926 h 310856"/>
                  <a:gd name="connsiteX422" fmla="*/ 213457 w 661756"/>
                  <a:gd name="connsiteY422" fmla="*/ 280904 h 310856"/>
                  <a:gd name="connsiteX423" fmla="*/ 214691 w 661756"/>
                  <a:gd name="connsiteY423" fmla="*/ 281864 h 310856"/>
                  <a:gd name="connsiteX424" fmla="*/ 217572 w 661756"/>
                  <a:gd name="connsiteY424" fmla="*/ 283647 h 310856"/>
                  <a:gd name="connsiteX425" fmla="*/ 217434 w 661756"/>
                  <a:gd name="connsiteY425" fmla="*/ 283510 h 310856"/>
                  <a:gd name="connsiteX426" fmla="*/ 217983 w 661756"/>
                  <a:gd name="connsiteY426" fmla="*/ 283784 h 310856"/>
                  <a:gd name="connsiteX427" fmla="*/ 218120 w 661756"/>
                  <a:gd name="connsiteY427" fmla="*/ 283784 h 310856"/>
                  <a:gd name="connsiteX428" fmla="*/ 218120 w 661756"/>
                  <a:gd name="connsiteY428" fmla="*/ 283784 h 310856"/>
                  <a:gd name="connsiteX429" fmla="*/ 221412 w 661756"/>
                  <a:gd name="connsiteY429" fmla="*/ 285018 h 310856"/>
                  <a:gd name="connsiteX430" fmla="*/ 220863 w 661756"/>
                  <a:gd name="connsiteY430" fmla="*/ 284744 h 310856"/>
                  <a:gd name="connsiteX431" fmla="*/ 222646 w 661756"/>
                  <a:gd name="connsiteY431" fmla="*/ 285293 h 310856"/>
                  <a:gd name="connsiteX432" fmla="*/ 226075 w 661756"/>
                  <a:gd name="connsiteY432" fmla="*/ 285841 h 310856"/>
                  <a:gd name="connsiteX433" fmla="*/ 225527 w 661756"/>
                  <a:gd name="connsiteY433" fmla="*/ 285841 h 310856"/>
                  <a:gd name="connsiteX434" fmla="*/ 227584 w 661756"/>
                  <a:gd name="connsiteY434" fmla="*/ 285841 h 310856"/>
                  <a:gd name="connsiteX435" fmla="*/ 231150 w 661756"/>
                  <a:gd name="connsiteY435" fmla="*/ 285156 h 310856"/>
                  <a:gd name="connsiteX436" fmla="*/ 231150 w 661756"/>
                  <a:gd name="connsiteY436" fmla="*/ 285156 h 310856"/>
                  <a:gd name="connsiteX437" fmla="*/ 234854 w 661756"/>
                  <a:gd name="connsiteY437" fmla="*/ 283921 h 310856"/>
                  <a:gd name="connsiteX438" fmla="*/ 234854 w 661756"/>
                  <a:gd name="connsiteY438" fmla="*/ 283921 h 310856"/>
                  <a:gd name="connsiteX439" fmla="*/ 238008 w 661756"/>
                  <a:gd name="connsiteY439" fmla="*/ 282550 h 310856"/>
                  <a:gd name="connsiteX440" fmla="*/ 237734 w 661756"/>
                  <a:gd name="connsiteY440" fmla="*/ 282687 h 310856"/>
                  <a:gd name="connsiteX441" fmla="*/ 241437 w 661756"/>
                  <a:gd name="connsiteY441" fmla="*/ 280492 h 310856"/>
                  <a:gd name="connsiteX442" fmla="*/ 240889 w 661756"/>
                  <a:gd name="connsiteY442" fmla="*/ 280767 h 310856"/>
                  <a:gd name="connsiteX443" fmla="*/ 245964 w 661756"/>
                  <a:gd name="connsiteY443" fmla="*/ 276789 h 310856"/>
                  <a:gd name="connsiteX444" fmla="*/ 253096 w 661756"/>
                  <a:gd name="connsiteY444" fmla="*/ 269520 h 310856"/>
                  <a:gd name="connsiteX445" fmla="*/ 260228 w 661756"/>
                  <a:gd name="connsiteY445" fmla="*/ 260330 h 310856"/>
                  <a:gd name="connsiteX446" fmla="*/ 271887 w 661756"/>
                  <a:gd name="connsiteY446" fmla="*/ 240441 h 310856"/>
                  <a:gd name="connsiteX447" fmla="*/ 271887 w 661756"/>
                  <a:gd name="connsiteY447" fmla="*/ 240579 h 310856"/>
                  <a:gd name="connsiteX448" fmla="*/ 272024 w 661756"/>
                  <a:gd name="connsiteY448" fmla="*/ 240167 h 310856"/>
                  <a:gd name="connsiteX449" fmla="*/ 272161 w 661756"/>
                  <a:gd name="connsiteY449" fmla="*/ 240030 h 310856"/>
                  <a:gd name="connsiteX450" fmla="*/ 272161 w 661756"/>
                  <a:gd name="connsiteY450" fmla="*/ 240030 h 310856"/>
                  <a:gd name="connsiteX451" fmla="*/ 285054 w 661756"/>
                  <a:gd name="connsiteY451" fmla="*/ 209169 h 310856"/>
                  <a:gd name="connsiteX452" fmla="*/ 285054 w 661756"/>
                  <a:gd name="connsiteY452" fmla="*/ 209306 h 310856"/>
                  <a:gd name="connsiteX453" fmla="*/ 290129 w 661756"/>
                  <a:gd name="connsiteY453" fmla="*/ 193670 h 310856"/>
                  <a:gd name="connsiteX454" fmla="*/ 289169 w 661756"/>
                  <a:gd name="connsiteY454" fmla="*/ 181874 h 310856"/>
                  <a:gd name="connsiteX455" fmla="*/ 288346 w 661756"/>
                  <a:gd name="connsiteY455" fmla="*/ 165003 h 310856"/>
                  <a:gd name="connsiteX456" fmla="*/ 287386 w 661756"/>
                  <a:gd name="connsiteY456" fmla="*/ 139766 h 310856"/>
                  <a:gd name="connsiteX457" fmla="*/ 287523 w 661756"/>
                  <a:gd name="connsiteY457" fmla="*/ 133594 h 310856"/>
                  <a:gd name="connsiteX458" fmla="*/ 287797 w 661756"/>
                  <a:gd name="connsiteY458" fmla="*/ 117409 h 310856"/>
                  <a:gd name="connsiteX459" fmla="*/ 288072 w 661756"/>
                  <a:gd name="connsiteY459" fmla="*/ 103830 h 310856"/>
                  <a:gd name="connsiteX460" fmla="*/ 288895 w 661756"/>
                  <a:gd name="connsiteY460" fmla="*/ 87234 h 310856"/>
                  <a:gd name="connsiteX461" fmla="*/ 292049 w 661756"/>
                  <a:gd name="connsiteY461" fmla="*/ 58156 h 310856"/>
                  <a:gd name="connsiteX462" fmla="*/ 294381 w 661756"/>
                  <a:gd name="connsiteY462" fmla="*/ 45263 h 310856"/>
                  <a:gd name="connsiteX463" fmla="*/ 296027 w 661756"/>
                  <a:gd name="connsiteY463" fmla="*/ 40051 h 310856"/>
                  <a:gd name="connsiteX464" fmla="*/ 299044 w 661756"/>
                  <a:gd name="connsiteY464" fmla="*/ 34153 h 310856"/>
                  <a:gd name="connsiteX465" fmla="*/ 302199 w 661756"/>
                  <a:gd name="connsiteY465" fmla="*/ 29078 h 310856"/>
                  <a:gd name="connsiteX466" fmla="*/ 308508 w 661756"/>
                  <a:gd name="connsiteY466" fmla="*/ 27432 h 310856"/>
                  <a:gd name="connsiteX467" fmla="*/ 311800 w 661756"/>
                  <a:gd name="connsiteY467" fmla="*/ 29490 h 310856"/>
                  <a:gd name="connsiteX468" fmla="*/ 314681 w 661756"/>
                  <a:gd name="connsiteY468" fmla="*/ 31821 h 310856"/>
                  <a:gd name="connsiteX469" fmla="*/ 317424 w 661756"/>
                  <a:gd name="connsiteY469" fmla="*/ 37582 h 310856"/>
                  <a:gd name="connsiteX470" fmla="*/ 318384 w 661756"/>
                  <a:gd name="connsiteY470" fmla="*/ 42382 h 310856"/>
                  <a:gd name="connsiteX471" fmla="*/ 319070 w 661756"/>
                  <a:gd name="connsiteY471" fmla="*/ 48966 h 310856"/>
                  <a:gd name="connsiteX472" fmla="*/ 319344 w 661756"/>
                  <a:gd name="connsiteY472" fmla="*/ 63917 h 310856"/>
                  <a:gd name="connsiteX473" fmla="*/ 319070 w 661756"/>
                  <a:gd name="connsiteY473" fmla="*/ 74204 h 310856"/>
                  <a:gd name="connsiteX474" fmla="*/ 318658 w 661756"/>
                  <a:gd name="connsiteY474" fmla="*/ 85862 h 310856"/>
                  <a:gd name="connsiteX475" fmla="*/ 317973 w 661756"/>
                  <a:gd name="connsiteY475" fmla="*/ 94229 h 310856"/>
                  <a:gd name="connsiteX476" fmla="*/ 316601 w 661756"/>
                  <a:gd name="connsiteY476" fmla="*/ 110277 h 310856"/>
                  <a:gd name="connsiteX477" fmla="*/ 316189 w 661756"/>
                  <a:gd name="connsiteY477" fmla="*/ 115763 h 310856"/>
                  <a:gd name="connsiteX478" fmla="*/ 314132 w 661756"/>
                  <a:gd name="connsiteY478" fmla="*/ 128931 h 310856"/>
                  <a:gd name="connsiteX479" fmla="*/ 311937 w 661756"/>
                  <a:gd name="connsiteY479" fmla="*/ 143195 h 310856"/>
                  <a:gd name="connsiteX480" fmla="*/ 309194 w 661756"/>
                  <a:gd name="connsiteY480" fmla="*/ 158009 h 310856"/>
                  <a:gd name="connsiteX481" fmla="*/ 299456 w 661756"/>
                  <a:gd name="connsiteY481" fmla="*/ 196139 h 310856"/>
                  <a:gd name="connsiteX482" fmla="*/ 299593 w 661756"/>
                  <a:gd name="connsiteY482" fmla="*/ 198196 h 310856"/>
                  <a:gd name="connsiteX483" fmla="*/ 300553 w 661756"/>
                  <a:gd name="connsiteY483" fmla="*/ 208346 h 310856"/>
                  <a:gd name="connsiteX484" fmla="*/ 301239 w 661756"/>
                  <a:gd name="connsiteY484" fmla="*/ 213832 h 310856"/>
                  <a:gd name="connsiteX485" fmla="*/ 303159 w 661756"/>
                  <a:gd name="connsiteY485" fmla="*/ 227686 h 310856"/>
                  <a:gd name="connsiteX486" fmla="*/ 304119 w 661756"/>
                  <a:gd name="connsiteY486" fmla="*/ 234955 h 310856"/>
                  <a:gd name="connsiteX487" fmla="*/ 307960 w 661756"/>
                  <a:gd name="connsiteY487" fmla="*/ 255118 h 310856"/>
                  <a:gd name="connsiteX488" fmla="*/ 307960 w 661756"/>
                  <a:gd name="connsiteY488" fmla="*/ 254706 h 310856"/>
                  <a:gd name="connsiteX489" fmla="*/ 313995 w 661756"/>
                  <a:gd name="connsiteY489" fmla="*/ 276378 h 310856"/>
                  <a:gd name="connsiteX490" fmla="*/ 317287 w 661756"/>
                  <a:gd name="connsiteY490" fmla="*/ 283921 h 310856"/>
                  <a:gd name="connsiteX491" fmla="*/ 317013 w 661756"/>
                  <a:gd name="connsiteY491" fmla="*/ 283373 h 310856"/>
                  <a:gd name="connsiteX492" fmla="*/ 319207 w 661756"/>
                  <a:gd name="connsiteY492" fmla="*/ 287350 h 310856"/>
                  <a:gd name="connsiteX493" fmla="*/ 318795 w 661756"/>
                  <a:gd name="connsiteY493" fmla="*/ 286939 h 310856"/>
                  <a:gd name="connsiteX494" fmla="*/ 321402 w 661756"/>
                  <a:gd name="connsiteY494" fmla="*/ 290231 h 310856"/>
                  <a:gd name="connsiteX495" fmla="*/ 321127 w 661756"/>
                  <a:gd name="connsiteY495" fmla="*/ 289956 h 310856"/>
                  <a:gd name="connsiteX496" fmla="*/ 322636 w 661756"/>
                  <a:gd name="connsiteY496" fmla="*/ 291328 h 310856"/>
                  <a:gd name="connsiteX497" fmla="*/ 322636 w 661756"/>
                  <a:gd name="connsiteY497" fmla="*/ 291328 h 310856"/>
                  <a:gd name="connsiteX498" fmla="*/ 325105 w 661756"/>
                  <a:gd name="connsiteY498" fmla="*/ 293248 h 310856"/>
                  <a:gd name="connsiteX499" fmla="*/ 326339 w 661756"/>
                  <a:gd name="connsiteY499" fmla="*/ 293934 h 310856"/>
                  <a:gd name="connsiteX500" fmla="*/ 327574 w 661756"/>
                  <a:gd name="connsiteY500" fmla="*/ 294346 h 310856"/>
                  <a:gd name="connsiteX501" fmla="*/ 328808 w 661756"/>
                  <a:gd name="connsiteY501" fmla="*/ 294483 h 310856"/>
                  <a:gd name="connsiteX502" fmla="*/ 328260 w 661756"/>
                  <a:gd name="connsiteY502" fmla="*/ 294483 h 310856"/>
                  <a:gd name="connsiteX503" fmla="*/ 330180 w 661756"/>
                  <a:gd name="connsiteY503" fmla="*/ 294483 h 310856"/>
                  <a:gd name="connsiteX504" fmla="*/ 330043 w 661756"/>
                  <a:gd name="connsiteY504" fmla="*/ 294483 h 310856"/>
                  <a:gd name="connsiteX505" fmla="*/ 333609 w 661756"/>
                  <a:gd name="connsiteY505" fmla="*/ 293934 h 310856"/>
                  <a:gd name="connsiteX506" fmla="*/ 333060 w 661756"/>
                  <a:gd name="connsiteY506" fmla="*/ 294071 h 310856"/>
                  <a:gd name="connsiteX507" fmla="*/ 334706 w 661756"/>
                  <a:gd name="connsiteY507" fmla="*/ 293660 h 310856"/>
                  <a:gd name="connsiteX508" fmla="*/ 336215 w 661756"/>
                  <a:gd name="connsiteY508" fmla="*/ 293111 h 310856"/>
                  <a:gd name="connsiteX509" fmla="*/ 336078 w 661756"/>
                  <a:gd name="connsiteY509" fmla="*/ 293111 h 310856"/>
                  <a:gd name="connsiteX510" fmla="*/ 339095 w 661756"/>
                  <a:gd name="connsiteY510" fmla="*/ 291328 h 310856"/>
                  <a:gd name="connsiteX511" fmla="*/ 338547 w 661756"/>
                  <a:gd name="connsiteY511" fmla="*/ 291602 h 310856"/>
                  <a:gd name="connsiteX512" fmla="*/ 341564 w 661756"/>
                  <a:gd name="connsiteY512" fmla="*/ 289270 h 310856"/>
                  <a:gd name="connsiteX513" fmla="*/ 341427 w 661756"/>
                  <a:gd name="connsiteY513" fmla="*/ 289408 h 310856"/>
                  <a:gd name="connsiteX514" fmla="*/ 345679 w 661756"/>
                  <a:gd name="connsiteY514" fmla="*/ 285018 h 310856"/>
                  <a:gd name="connsiteX515" fmla="*/ 352125 w 661756"/>
                  <a:gd name="connsiteY515" fmla="*/ 276789 h 310856"/>
                  <a:gd name="connsiteX516" fmla="*/ 358572 w 661756"/>
                  <a:gd name="connsiteY516" fmla="*/ 265405 h 310856"/>
                  <a:gd name="connsiteX517" fmla="*/ 358572 w 661756"/>
                  <a:gd name="connsiteY517" fmla="*/ 265405 h 310856"/>
                  <a:gd name="connsiteX518" fmla="*/ 358572 w 661756"/>
                  <a:gd name="connsiteY518" fmla="*/ 265405 h 310856"/>
                  <a:gd name="connsiteX519" fmla="*/ 358709 w 661756"/>
                  <a:gd name="connsiteY519" fmla="*/ 265267 h 310856"/>
                  <a:gd name="connsiteX520" fmla="*/ 358709 w 661756"/>
                  <a:gd name="connsiteY520" fmla="*/ 265267 h 310856"/>
                  <a:gd name="connsiteX521" fmla="*/ 363647 w 661756"/>
                  <a:gd name="connsiteY521" fmla="*/ 254844 h 310856"/>
                  <a:gd name="connsiteX522" fmla="*/ 369270 w 661756"/>
                  <a:gd name="connsiteY522" fmla="*/ 240441 h 310856"/>
                  <a:gd name="connsiteX523" fmla="*/ 369270 w 661756"/>
                  <a:gd name="connsiteY523" fmla="*/ 240579 h 310856"/>
                  <a:gd name="connsiteX524" fmla="*/ 375168 w 661756"/>
                  <a:gd name="connsiteY524" fmla="*/ 221376 h 310856"/>
                  <a:gd name="connsiteX525" fmla="*/ 378460 w 661756"/>
                  <a:gd name="connsiteY525" fmla="*/ 207935 h 310856"/>
                  <a:gd name="connsiteX526" fmla="*/ 377774 w 661756"/>
                  <a:gd name="connsiteY526" fmla="*/ 204917 h 310856"/>
                  <a:gd name="connsiteX527" fmla="*/ 374620 w 661756"/>
                  <a:gd name="connsiteY527" fmla="*/ 191476 h 310856"/>
                  <a:gd name="connsiteX528" fmla="*/ 372288 w 661756"/>
                  <a:gd name="connsiteY528" fmla="*/ 181189 h 310856"/>
                  <a:gd name="connsiteX529" fmla="*/ 367899 w 661756"/>
                  <a:gd name="connsiteY529" fmla="*/ 156774 h 310856"/>
                  <a:gd name="connsiteX530" fmla="*/ 366939 w 661756"/>
                  <a:gd name="connsiteY530" fmla="*/ 151013 h 310856"/>
                  <a:gd name="connsiteX531" fmla="*/ 365293 w 661756"/>
                  <a:gd name="connsiteY531" fmla="*/ 138943 h 310856"/>
                  <a:gd name="connsiteX532" fmla="*/ 361590 w 661756"/>
                  <a:gd name="connsiteY532" fmla="*/ 110962 h 310856"/>
                  <a:gd name="connsiteX533" fmla="*/ 359532 w 661756"/>
                  <a:gd name="connsiteY533" fmla="*/ 61585 h 310856"/>
                  <a:gd name="connsiteX534" fmla="*/ 360218 w 661756"/>
                  <a:gd name="connsiteY534" fmla="*/ 50887 h 310856"/>
                  <a:gd name="connsiteX535" fmla="*/ 361590 w 661756"/>
                  <a:gd name="connsiteY535" fmla="*/ 40600 h 310856"/>
                  <a:gd name="connsiteX536" fmla="*/ 362687 w 661756"/>
                  <a:gd name="connsiteY536" fmla="*/ 35936 h 310856"/>
                  <a:gd name="connsiteX537" fmla="*/ 364607 w 661756"/>
                  <a:gd name="connsiteY537" fmla="*/ 31272 h 310856"/>
                  <a:gd name="connsiteX538" fmla="*/ 370230 w 661756"/>
                  <a:gd name="connsiteY538" fmla="*/ 23180 h 310856"/>
                  <a:gd name="connsiteX539" fmla="*/ 376540 w 661756"/>
                  <a:gd name="connsiteY539" fmla="*/ 21946 h 310856"/>
                  <a:gd name="connsiteX540" fmla="*/ 381615 w 661756"/>
                  <a:gd name="connsiteY540" fmla="*/ 24689 h 310856"/>
                  <a:gd name="connsiteX541" fmla="*/ 383946 w 661756"/>
                  <a:gd name="connsiteY541" fmla="*/ 26746 h 310856"/>
                  <a:gd name="connsiteX542" fmla="*/ 385867 w 661756"/>
                  <a:gd name="connsiteY542" fmla="*/ 29215 h 310856"/>
                  <a:gd name="connsiteX543" fmla="*/ 387787 w 661756"/>
                  <a:gd name="connsiteY543" fmla="*/ 33330 h 310856"/>
                  <a:gd name="connsiteX544" fmla="*/ 389159 w 661756"/>
                  <a:gd name="connsiteY544" fmla="*/ 37719 h 310856"/>
                  <a:gd name="connsiteX545" fmla="*/ 390804 w 661756"/>
                  <a:gd name="connsiteY545" fmla="*/ 44029 h 310856"/>
                  <a:gd name="connsiteX546" fmla="*/ 393548 w 661756"/>
                  <a:gd name="connsiteY546" fmla="*/ 59939 h 310856"/>
                  <a:gd name="connsiteX547" fmla="*/ 394645 w 661756"/>
                  <a:gd name="connsiteY547" fmla="*/ 69952 h 310856"/>
                  <a:gd name="connsiteX548" fmla="*/ 396291 w 661756"/>
                  <a:gd name="connsiteY548" fmla="*/ 83394 h 310856"/>
                  <a:gd name="connsiteX549" fmla="*/ 397251 w 661756"/>
                  <a:gd name="connsiteY549" fmla="*/ 94229 h 310856"/>
                  <a:gd name="connsiteX550" fmla="*/ 397937 w 661756"/>
                  <a:gd name="connsiteY550" fmla="*/ 107945 h 310856"/>
                  <a:gd name="connsiteX551" fmla="*/ 397662 w 661756"/>
                  <a:gd name="connsiteY551" fmla="*/ 142372 h 310856"/>
                  <a:gd name="connsiteX552" fmla="*/ 389296 w 661756"/>
                  <a:gd name="connsiteY552" fmla="*/ 203957 h 310856"/>
                  <a:gd name="connsiteX553" fmla="*/ 388473 w 661756"/>
                  <a:gd name="connsiteY553" fmla="*/ 207798 h 310856"/>
                  <a:gd name="connsiteX554" fmla="*/ 388473 w 661756"/>
                  <a:gd name="connsiteY554" fmla="*/ 207935 h 310856"/>
                  <a:gd name="connsiteX555" fmla="*/ 391216 w 661756"/>
                  <a:gd name="connsiteY555" fmla="*/ 217810 h 310856"/>
                  <a:gd name="connsiteX556" fmla="*/ 392862 w 661756"/>
                  <a:gd name="connsiteY556" fmla="*/ 223434 h 310856"/>
                  <a:gd name="connsiteX557" fmla="*/ 397800 w 661756"/>
                  <a:gd name="connsiteY557" fmla="*/ 238384 h 310856"/>
                  <a:gd name="connsiteX558" fmla="*/ 404795 w 661756"/>
                  <a:gd name="connsiteY558" fmla="*/ 255941 h 310856"/>
                  <a:gd name="connsiteX559" fmla="*/ 404795 w 661756"/>
                  <a:gd name="connsiteY559" fmla="*/ 255941 h 310856"/>
                  <a:gd name="connsiteX560" fmla="*/ 404795 w 661756"/>
                  <a:gd name="connsiteY560" fmla="*/ 255941 h 310856"/>
                  <a:gd name="connsiteX561" fmla="*/ 405069 w 661756"/>
                  <a:gd name="connsiteY561" fmla="*/ 256489 h 310856"/>
                  <a:gd name="connsiteX562" fmla="*/ 404932 w 661756"/>
                  <a:gd name="connsiteY562" fmla="*/ 256215 h 310856"/>
                  <a:gd name="connsiteX563" fmla="*/ 408635 w 661756"/>
                  <a:gd name="connsiteY563" fmla="*/ 262387 h 310856"/>
                  <a:gd name="connsiteX564" fmla="*/ 409596 w 661756"/>
                  <a:gd name="connsiteY564" fmla="*/ 263622 h 310856"/>
                  <a:gd name="connsiteX565" fmla="*/ 410281 w 661756"/>
                  <a:gd name="connsiteY565" fmla="*/ 264444 h 310856"/>
                  <a:gd name="connsiteX566" fmla="*/ 411104 w 661756"/>
                  <a:gd name="connsiteY566" fmla="*/ 264993 h 310856"/>
                  <a:gd name="connsiteX567" fmla="*/ 412339 w 661756"/>
                  <a:gd name="connsiteY567" fmla="*/ 265679 h 310856"/>
                  <a:gd name="connsiteX568" fmla="*/ 411790 w 661756"/>
                  <a:gd name="connsiteY568" fmla="*/ 265405 h 310856"/>
                  <a:gd name="connsiteX569" fmla="*/ 413025 w 661756"/>
                  <a:gd name="connsiteY569" fmla="*/ 265953 h 310856"/>
                  <a:gd name="connsiteX570" fmla="*/ 414396 w 661756"/>
                  <a:gd name="connsiteY570" fmla="*/ 266365 h 310856"/>
                  <a:gd name="connsiteX571" fmla="*/ 415082 w 661756"/>
                  <a:gd name="connsiteY571" fmla="*/ 266502 h 310856"/>
                  <a:gd name="connsiteX572" fmla="*/ 415630 w 661756"/>
                  <a:gd name="connsiteY572" fmla="*/ 266502 h 310856"/>
                  <a:gd name="connsiteX573" fmla="*/ 416454 w 661756"/>
                  <a:gd name="connsiteY573" fmla="*/ 266228 h 310856"/>
                  <a:gd name="connsiteX574" fmla="*/ 417688 w 661756"/>
                  <a:gd name="connsiteY574" fmla="*/ 265542 h 310856"/>
                  <a:gd name="connsiteX575" fmla="*/ 419059 w 661756"/>
                  <a:gd name="connsiteY575" fmla="*/ 264582 h 310856"/>
                  <a:gd name="connsiteX576" fmla="*/ 419059 w 661756"/>
                  <a:gd name="connsiteY576" fmla="*/ 264582 h 310856"/>
                  <a:gd name="connsiteX577" fmla="*/ 421528 w 661756"/>
                  <a:gd name="connsiteY577" fmla="*/ 262250 h 310856"/>
                  <a:gd name="connsiteX578" fmla="*/ 421391 w 661756"/>
                  <a:gd name="connsiteY578" fmla="*/ 262387 h 310856"/>
                  <a:gd name="connsiteX579" fmla="*/ 421665 w 661756"/>
                  <a:gd name="connsiteY579" fmla="*/ 262113 h 310856"/>
                  <a:gd name="connsiteX580" fmla="*/ 421803 w 661756"/>
                  <a:gd name="connsiteY580" fmla="*/ 261976 h 310856"/>
                  <a:gd name="connsiteX581" fmla="*/ 421803 w 661756"/>
                  <a:gd name="connsiteY581" fmla="*/ 261976 h 310856"/>
                  <a:gd name="connsiteX582" fmla="*/ 425232 w 661756"/>
                  <a:gd name="connsiteY582" fmla="*/ 257450 h 310856"/>
                  <a:gd name="connsiteX583" fmla="*/ 424957 w 661756"/>
                  <a:gd name="connsiteY583" fmla="*/ 257861 h 310856"/>
                  <a:gd name="connsiteX584" fmla="*/ 426878 w 661756"/>
                  <a:gd name="connsiteY584" fmla="*/ 254432 h 310856"/>
                  <a:gd name="connsiteX585" fmla="*/ 426878 w 661756"/>
                  <a:gd name="connsiteY585" fmla="*/ 254569 h 310856"/>
                  <a:gd name="connsiteX586" fmla="*/ 433324 w 661756"/>
                  <a:gd name="connsiteY586" fmla="*/ 238933 h 310856"/>
                  <a:gd name="connsiteX587" fmla="*/ 440457 w 661756"/>
                  <a:gd name="connsiteY587" fmla="*/ 211089 h 310856"/>
                  <a:gd name="connsiteX588" fmla="*/ 440319 w 661756"/>
                  <a:gd name="connsiteY588" fmla="*/ 211501 h 310856"/>
                  <a:gd name="connsiteX589" fmla="*/ 442925 w 661756"/>
                  <a:gd name="connsiteY589" fmla="*/ 196687 h 310856"/>
                  <a:gd name="connsiteX590" fmla="*/ 444023 w 661756"/>
                  <a:gd name="connsiteY590" fmla="*/ 189418 h 310856"/>
                  <a:gd name="connsiteX591" fmla="*/ 441005 w 661756"/>
                  <a:gd name="connsiteY591" fmla="*/ 167884 h 310856"/>
                  <a:gd name="connsiteX592" fmla="*/ 438673 w 661756"/>
                  <a:gd name="connsiteY592" fmla="*/ 148819 h 310856"/>
                  <a:gd name="connsiteX593" fmla="*/ 436342 w 661756"/>
                  <a:gd name="connsiteY593" fmla="*/ 128931 h 310856"/>
                  <a:gd name="connsiteX594" fmla="*/ 433599 w 661756"/>
                  <a:gd name="connsiteY594" fmla="*/ 100401 h 310856"/>
                  <a:gd name="connsiteX595" fmla="*/ 431404 w 661756"/>
                  <a:gd name="connsiteY595" fmla="*/ 69952 h 310856"/>
                  <a:gd name="connsiteX596" fmla="*/ 431130 w 661756"/>
                  <a:gd name="connsiteY596" fmla="*/ 56784 h 310856"/>
                  <a:gd name="connsiteX597" fmla="*/ 431267 w 661756"/>
                  <a:gd name="connsiteY597" fmla="*/ 44029 h 310856"/>
                  <a:gd name="connsiteX598" fmla="*/ 432638 w 661756"/>
                  <a:gd name="connsiteY598" fmla="*/ 33604 h 310856"/>
                  <a:gd name="connsiteX599" fmla="*/ 436067 w 661756"/>
                  <a:gd name="connsiteY599" fmla="*/ 21946 h 310856"/>
                  <a:gd name="connsiteX600" fmla="*/ 442377 w 661756"/>
                  <a:gd name="connsiteY600" fmla="*/ 18379 h 310856"/>
                  <a:gd name="connsiteX601" fmla="*/ 446491 w 661756"/>
                  <a:gd name="connsiteY601" fmla="*/ 19614 h 310856"/>
                  <a:gd name="connsiteX602" fmla="*/ 449097 w 661756"/>
                  <a:gd name="connsiteY602" fmla="*/ 21123 h 310856"/>
                  <a:gd name="connsiteX603" fmla="*/ 452526 w 661756"/>
                  <a:gd name="connsiteY603" fmla="*/ 26198 h 310856"/>
                  <a:gd name="connsiteX604" fmla="*/ 453761 w 661756"/>
                  <a:gd name="connsiteY604" fmla="*/ 30450 h 310856"/>
                  <a:gd name="connsiteX605" fmla="*/ 454721 w 661756"/>
                  <a:gd name="connsiteY605" fmla="*/ 34976 h 310856"/>
                  <a:gd name="connsiteX606" fmla="*/ 455955 w 661756"/>
                  <a:gd name="connsiteY606" fmla="*/ 41834 h 310856"/>
                  <a:gd name="connsiteX607" fmla="*/ 457053 w 661756"/>
                  <a:gd name="connsiteY607" fmla="*/ 51984 h 310856"/>
                  <a:gd name="connsiteX608" fmla="*/ 459110 w 661756"/>
                  <a:gd name="connsiteY608" fmla="*/ 77358 h 310856"/>
                  <a:gd name="connsiteX609" fmla="*/ 459384 w 661756"/>
                  <a:gd name="connsiteY609" fmla="*/ 83256 h 310856"/>
                  <a:gd name="connsiteX610" fmla="*/ 460070 w 661756"/>
                  <a:gd name="connsiteY610" fmla="*/ 99578 h 310856"/>
                  <a:gd name="connsiteX611" fmla="*/ 460482 w 661756"/>
                  <a:gd name="connsiteY611" fmla="*/ 109591 h 310856"/>
                  <a:gd name="connsiteX612" fmla="*/ 460482 w 661756"/>
                  <a:gd name="connsiteY612" fmla="*/ 111237 h 310856"/>
                  <a:gd name="connsiteX613" fmla="*/ 460345 w 661756"/>
                  <a:gd name="connsiteY613" fmla="*/ 117409 h 310856"/>
                  <a:gd name="connsiteX614" fmla="*/ 459659 w 661756"/>
                  <a:gd name="connsiteY614" fmla="*/ 144841 h 310856"/>
                  <a:gd name="connsiteX615" fmla="*/ 459247 w 661756"/>
                  <a:gd name="connsiteY615" fmla="*/ 149642 h 310856"/>
                  <a:gd name="connsiteX616" fmla="*/ 457739 w 661756"/>
                  <a:gd name="connsiteY616" fmla="*/ 164729 h 310856"/>
                  <a:gd name="connsiteX617" fmla="*/ 456367 w 661756"/>
                  <a:gd name="connsiteY617" fmla="*/ 178857 h 310856"/>
                  <a:gd name="connsiteX618" fmla="*/ 454995 w 661756"/>
                  <a:gd name="connsiteY618" fmla="*/ 189693 h 310856"/>
                  <a:gd name="connsiteX619" fmla="*/ 459659 w 661756"/>
                  <a:gd name="connsiteY619" fmla="*/ 216713 h 310856"/>
                  <a:gd name="connsiteX620" fmla="*/ 459659 w 661756"/>
                  <a:gd name="connsiteY620" fmla="*/ 216302 h 310856"/>
                  <a:gd name="connsiteX621" fmla="*/ 463774 w 661756"/>
                  <a:gd name="connsiteY621" fmla="*/ 235778 h 310856"/>
                  <a:gd name="connsiteX622" fmla="*/ 466243 w 661756"/>
                  <a:gd name="connsiteY622" fmla="*/ 244968 h 310856"/>
                  <a:gd name="connsiteX623" fmla="*/ 470906 w 661756"/>
                  <a:gd name="connsiteY623" fmla="*/ 260741 h 310856"/>
                  <a:gd name="connsiteX624" fmla="*/ 470906 w 661756"/>
                  <a:gd name="connsiteY624" fmla="*/ 260741 h 310856"/>
                  <a:gd name="connsiteX625" fmla="*/ 474747 w 661756"/>
                  <a:gd name="connsiteY625" fmla="*/ 270480 h 310856"/>
                  <a:gd name="connsiteX626" fmla="*/ 474747 w 661756"/>
                  <a:gd name="connsiteY626" fmla="*/ 270480 h 310856"/>
                  <a:gd name="connsiteX627" fmla="*/ 477627 w 661756"/>
                  <a:gd name="connsiteY627" fmla="*/ 275280 h 310856"/>
                  <a:gd name="connsiteX628" fmla="*/ 479136 w 661756"/>
                  <a:gd name="connsiteY628" fmla="*/ 277201 h 310856"/>
                  <a:gd name="connsiteX629" fmla="*/ 479959 w 661756"/>
                  <a:gd name="connsiteY629" fmla="*/ 277886 h 310856"/>
                  <a:gd name="connsiteX630" fmla="*/ 481193 w 661756"/>
                  <a:gd name="connsiteY630" fmla="*/ 278709 h 310856"/>
                  <a:gd name="connsiteX631" fmla="*/ 482427 w 661756"/>
                  <a:gd name="connsiteY631" fmla="*/ 279395 h 310856"/>
                  <a:gd name="connsiteX632" fmla="*/ 483525 w 661756"/>
                  <a:gd name="connsiteY632" fmla="*/ 279807 h 310856"/>
                  <a:gd name="connsiteX633" fmla="*/ 484210 w 661756"/>
                  <a:gd name="connsiteY633" fmla="*/ 279944 h 310856"/>
                  <a:gd name="connsiteX634" fmla="*/ 484896 w 661756"/>
                  <a:gd name="connsiteY634" fmla="*/ 279807 h 310856"/>
                  <a:gd name="connsiteX635" fmla="*/ 485994 w 661756"/>
                  <a:gd name="connsiteY635" fmla="*/ 279395 h 310856"/>
                  <a:gd name="connsiteX636" fmla="*/ 487365 w 661756"/>
                  <a:gd name="connsiteY636" fmla="*/ 278709 h 310856"/>
                  <a:gd name="connsiteX637" fmla="*/ 488737 w 661756"/>
                  <a:gd name="connsiteY637" fmla="*/ 277886 h 310856"/>
                  <a:gd name="connsiteX638" fmla="*/ 489834 w 661756"/>
                  <a:gd name="connsiteY638" fmla="*/ 276926 h 310856"/>
                  <a:gd name="connsiteX639" fmla="*/ 490931 w 661756"/>
                  <a:gd name="connsiteY639" fmla="*/ 275829 h 310856"/>
                  <a:gd name="connsiteX640" fmla="*/ 490931 w 661756"/>
                  <a:gd name="connsiteY640" fmla="*/ 275829 h 310856"/>
                  <a:gd name="connsiteX641" fmla="*/ 492714 w 661756"/>
                  <a:gd name="connsiteY641" fmla="*/ 273497 h 310856"/>
                  <a:gd name="connsiteX642" fmla="*/ 492577 w 661756"/>
                  <a:gd name="connsiteY642" fmla="*/ 273772 h 310856"/>
                  <a:gd name="connsiteX643" fmla="*/ 492852 w 661756"/>
                  <a:gd name="connsiteY643" fmla="*/ 273360 h 310856"/>
                  <a:gd name="connsiteX644" fmla="*/ 492989 w 661756"/>
                  <a:gd name="connsiteY644" fmla="*/ 273086 h 310856"/>
                  <a:gd name="connsiteX645" fmla="*/ 492852 w 661756"/>
                  <a:gd name="connsiteY645" fmla="*/ 273223 h 310856"/>
                  <a:gd name="connsiteX646" fmla="*/ 495595 w 661756"/>
                  <a:gd name="connsiteY646" fmla="*/ 268422 h 310856"/>
                  <a:gd name="connsiteX647" fmla="*/ 495458 w 661756"/>
                  <a:gd name="connsiteY647" fmla="*/ 268560 h 310856"/>
                  <a:gd name="connsiteX648" fmla="*/ 500533 w 661756"/>
                  <a:gd name="connsiteY648" fmla="*/ 256627 h 310856"/>
                  <a:gd name="connsiteX649" fmla="*/ 500258 w 661756"/>
                  <a:gd name="connsiteY649" fmla="*/ 257312 h 310856"/>
                  <a:gd name="connsiteX650" fmla="*/ 507253 w 661756"/>
                  <a:gd name="connsiteY650" fmla="*/ 230841 h 310856"/>
                  <a:gd name="connsiteX651" fmla="*/ 507116 w 661756"/>
                  <a:gd name="connsiteY651" fmla="*/ 231526 h 310856"/>
                  <a:gd name="connsiteX652" fmla="*/ 514111 w 661756"/>
                  <a:gd name="connsiteY652" fmla="*/ 176251 h 310856"/>
                  <a:gd name="connsiteX653" fmla="*/ 514797 w 661756"/>
                  <a:gd name="connsiteY653" fmla="*/ 164318 h 310856"/>
                  <a:gd name="connsiteX654" fmla="*/ 514111 w 661756"/>
                  <a:gd name="connsiteY654" fmla="*/ 160752 h 310856"/>
                  <a:gd name="connsiteX655" fmla="*/ 512466 w 661756"/>
                  <a:gd name="connsiteY655" fmla="*/ 151013 h 310856"/>
                  <a:gd name="connsiteX656" fmla="*/ 509174 w 661756"/>
                  <a:gd name="connsiteY656" fmla="*/ 131262 h 310856"/>
                  <a:gd name="connsiteX657" fmla="*/ 504922 w 661756"/>
                  <a:gd name="connsiteY657" fmla="*/ 103968 h 310856"/>
                  <a:gd name="connsiteX658" fmla="*/ 502864 w 661756"/>
                  <a:gd name="connsiteY658" fmla="*/ 90388 h 310856"/>
                  <a:gd name="connsiteX659" fmla="*/ 500670 w 661756"/>
                  <a:gd name="connsiteY659" fmla="*/ 74615 h 310856"/>
                  <a:gd name="connsiteX660" fmla="*/ 498475 w 661756"/>
                  <a:gd name="connsiteY660" fmla="*/ 53904 h 310856"/>
                  <a:gd name="connsiteX661" fmla="*/ 498475 w 661756"/>
                  <a:gd name="connsiteY661" fmla="*/ 53904 h 310856"/>
                  <a:gd name="connsiteX662" fmla="*/ 498475 w 661756"/>
                  <a:gd name="connsiteY662" fmla="*/ 53493 h 310856"/>
                  <a:gd name="connsiteX663" fmla="*/ 498475 w 661756"/>
                  <a:gd name="connsiteY663" fmla="*/ 53081 h 310856"/>
                  <a:gd name="connsiteX664" fmla="*/ 498475 w 661756"/>
                  <a:gd name="connsiteY664" fmla="*/ 53081 h 310856"/>
                  <a:gd name="connsiteX665" fmla="*/ 497926 w 661756"/>
                  <a:gd name="connsiteY665" fmla="*/ 45949 h 310856"/>
                  <a:gd name="connsiteX666" fmla="*/ 497789 w 661756"/>
                  <a:gd name="connsiteY666" fmla="*/ 35936 h 310856"/>
                  <a:gd name="connsiteX667" fmla="*/ 498475 w 661756"/>
                  <a:gd name="connsiteY667" fmla="*/ 31410 h 310856"/>
                  <a:gd name="connsiteX668" fmla="*/ 499161 w 661756"/>
                  <a:gd name="connsiteY668" fmla="*/ 28941 h 310856"/>
                  <a:gd name="connsiteX669" fmla="*/ 502316 w 661756"/>
                  <a:gd name="connsiteY669" fmla="*/ 22494 h 310856"/>
                  <a:gd name="connsiteX670" fmla="*/ 511094 w 661756"/>
                  <a:gd name="connsiteY670" fmla="*/ 21946 h 310856"/>
                  <a:gd name="connsiteX671" fmla="*/ 513700 w 661756"/>
                  <a:gd name="connsiteY671" fmla="*/ 25786 h 310856"/>
                  <a:gd name="connsiteX672" fmla="*/ 516032 w 661756"/>
                  <a:gd name="connsiteY672" fmla="*/ 29764 h 310856"/>
                  <a:gd name="connsiteX673" fmla="*/ 517815 w 661756"/>
                  <a:gd name="connsiteY673" fmla="*/ 35113 h 310856"/>
                  <a:gd name="connsiteX674" fmla="*/ 518912 w 661756"/>
                  <a:gd name="connsiteY674" fmla="*/ 40737 h 310856"/>
                  <a:gd name="connsiteX675" fmla="*/ 522204 w 661756"/>
                  <a:gd name="connsiteY675" fmla="*/ 65562 h 310856"/>
                  <a:gd name="connsiteX676" fmla="*/ 524536 w 661756"/>
                  <a:gd name="connsiteY676" fmla="*/ 90252 h 310856"/>
                  <a:gd name="connsiteX677" fmla="*/ 524947 w 661756"/>
                  <a:gd name="connsiteY677" fmla="*/ 97110 h 310856"/>
                  <a:gd name="connsiteX678" fmla="*/ 525770 w 661756"/>
                  <a:gd name="connsiteY678" fmla="*/ 113706 h 310856"/>
                  <a:gd name="connsiteX679" fmla="*/ 526319 w 661756"/>
                  <a:gd name="connsiteY679" fmla="*/ 124130 h 310856"/>
                  <a:gd name="connsiteX680" fmla="*/ 526319 w 661756"/>
                  <a:gd name="connsiteY680" fmla="*/ 130577 h 310856"/>
                  <a:gd name="connsiteX681" fmla="*/ 525907 w 661756"/>
                  <a:gd name="connsiteY681" fmla="*/ 160340 h 310856"/>
                  <a:gd name="connsiteX682" fmla="*/ 525770 w 661756"/>
                  <a:gd name="connsiteY682" fmla="*/ 165141 h 310856"/>
                  <a:gd name="connsiteX683" fmla="*/ 526182 w 661756"/>
                  <a:gd name="connsiteY683" fmla="*/ 166924 h 310856"/>
                  <a:gd name="connsiteX684" fmla="*/ 528650 w 661756"/>
                  <a:gd name="connsiteY684" fmla="*/ 180091 h 310856"/>
                  <a:gd name="connsiteX685" fmla="*/ 528650 w 661756"/>
                  <a:gd name="connsiteY685" fmla="*/ 179954 h 310856"/>
                  <a:gd name="connsiteX686" fmla="*/ 536331 w 661756"/>
                  <a:gd name="connsiteY686" fmla="*/ 209855 h 310856"/>
                  <a:gd name="connsiteX687" fmla="*/ 536331 w 661756"/>
                  <a:gd name="connsiteY687" fmla="*/ 209718 h 310856"/>
                  <a:gd name="connsiteX688" fmla="*/ 540995 w 661756"/>
                  <a:gd name="connsiteY688" fmla="*/ 221376 h 310856"/>
                  <a:gd name="connsiteX689" fmla="*/ 540721 w 661756"/>
                  <a:gd name="connsiteY689" fmla="*/ 220690 h 310856"/>
                  <a:gd name="connsiteX690" fmla="*/ 542641 w 661756"/>
                  <a:gd name="connsiteY690" fmla="*/ 224119 h 310856"/>
                  <a:gd name="connsiteX691" fmla="*/ 542229 w 661756"/>
                  <a:gd name="connsiteY691" fmla="*/ 223571 h 310856"/>
                  <a:gd name="connsiteX692" fmla="*/ 543327 w 661756"/>
                  <a:gd name="connsiteY692" fmla="*/ 225080 h 310856"/>
                  <a:gd name="connsiteX693" fmla="*/ 542915 w 661756"/>
                  <a:gd name="connsiteY693" fmla="*/ 224531 h 310856"/>
                  <a:gd name="connsiteX694" fmla="*/ 545795 w 661756"/>
                  <a:gd name="connsiteY694" fmla="*/ 227548 h 310856"/>
                  <a:gd name="connsiteX695" fmla="*/ 545247 w 661756"/>
                  <a:gd name="connsiteY695" fmla="*/ 227137 h 310856"/>
                  <a:gd name="connsiteX696" fmla="*/ 548127 w 661756"/>
                  <a:gd name="connsiteY696" fmla="*/ 229469 h 310856"/>
                  <a:gd name="connsiteX697" fmla="*/ 549224 w 661756"/>
                  <a:gd name="connsiteY697" fmla="*/ 230018 h 310856"/>
                  <a:gd name="connsiteX698" fmla="*/ 549910 w 661756"/>
                  <a:gd name="connsiteY698" fmla="*/ 230154 h 310856"/>
                  <a:gd name="connsiteX699" fmla="*/ 551145 w 661756"/>
                  <a:gd name="connsiteY699" fmla="*/ 230292 h 310856"/>
                  <a:gd name="connsiteX700" fmla="*/ 554025 w 661756"/>
                  <a:gd name="connsiteY700" fmla="*/ 229880 h 310856"/>
                  <a:gd name="connsiteX701" fmla="*/ 553339 w 661756"/>
                  <a:gd name="connsiteY701" fmla="*/ 230018 h 310856"/>
                  <a:gd name="connsiteX702" fmla="*/ 554711 w 661756"/>
                  <a:gd name="connsiteY702" fmla="*/ 229606 h 310856"/>
                  <a:gd name="connsiteX703" fmla="*/ 558003 w 661756"/>
                  <a:gd name="connsiteY703" fmla="*/ 228234 h 310856"/>
                  <a:gd name="connsiteX704" fmla="*/ 560883 w 661756"/>
                  <a:gd name="connsiteY704" fmla="*/ 226451 h 310856"/>
                  <a:gd name="connsiteX705" fmla="*/ 560609 w 661756"/>
                  <a:gd name="connsiteY705" fmla="*/ 226589 h 310856"/>
                  <a:gd name="connsiteX706" fmla="*/ 563352 w 661756"/>
                  <a:gd name="connsiteY706" fmla="*/ 224394 h 310856"/>
                  <a:gd name="connsiteX707" fmla="*/ 565958 w 661756"/>
                  <a:gd name="connsiteY707" fmla="*/ 221651 h 310856"/>
                  <a:gd name="connsiteX708" fmla="*/ 565684 w 661756"/>
                  <a:gd name="connsiteY708" fmla="*/ 222062 h 310856"/>
                  <a:gd name="connsiteX709" fmla="*/ 572130 w 661756"/>
                  <a:gd name="connsiteY709" fmla="*/ 213832 h 310856"/>
                  <a:gd name="connsiteX710" fmla="*/ 578988 w 661756"/>
                  <a:gd name="connsiteY710" fmla="*/ 204506 h 310856"/>
                  <a:gd name="connsiteX711" fmla="*/ 578577 w 661756"/>
                  <a:gd name="connsiteY711" fmla="*/ 205054 h 310856"/>
                  <a:gd name="connsiteX712" fmla="*/ 587766 w 661756"/>
                  <a:gd name="connsiteY712" fmla="*/ 190241 h 310856"/>
                  <a:gd name="connsiteX713" fmla="*/ 594487 w 661756"/>
                  <a:gd name="connsiteY713" fmla="*/ 178994 h 310856"/>
                  <a:gd name="connsiteX714" fmla="*/ 602168 w 661756"/>
                  <a:gd name="connsiteY714" fmla="*/ 165552 h 310856"/>
                  <a:gd name="connsiteX715" fmla="*/ 615473 w 661756"/>
                  <a:gd name="connsiteY715" fmla="*/ 142235 h 310856"/>
                  <a:gd name="connsiteX716" fmla="*/ 651134 w 661756"/>
                  <a:gd name="connsiteY716" fmla="*/ 79690 h 310856"/>
                  <a:gd name="connsiteX717" fmla="*/ 658952 w 661756"/>
                  <a:gd name="connsiteY717" fmla="*/ 77633 h 310856"/>
                  <a:gd name="connsiteX718" fmla="*/ 661010 w 661756"/>
                  <a:gd name="connsiteY718" fmla="*/ 85451 h 310856"/>
                  <a:gd name="connsiteX719" fmla="*/ 608615 w 661756"/>
                  <a:gd name="connsiteY719" fmla="*/ 176662 h 310856"/>
                  <a:gd name="connsiteX720" fmla="*/ 589549 w 661756"/>
                  <a:gd name="connsiteY720" fmla="*/ 208483 h 310856"/>
                  <a:gd name="connsiteX721" fmla="*/ 582143 w 661756"/>
                  <a:gd name="connsiteY721" fmla="*/ 218770 h 310856"/>
                  <a:gd name="connsiteX722" fmla="*/ 574325 w 661756"/>
                  <a:gd name="connsiteY722" fmla="*/ 228646 h 310856"/>
                  <a:gd name="connsiteX723" fmla="*/ 558277 w 661756"/>
                  <a:gd name="connsiteY723" fmla="*/ 239619 h 310856"/>
                  <a:gd name="connsiteX724" fmla="*/ 550185 w 661756"/>
                  <a:gd name="connsiteY724" fmla="*/ 240853 h 310856"/>
                  <a:gd name="connsiteX725" fmla="*/ 545932 w 661756"/>
                  <a:gd name="connsiteY725" fmla="*/ 239893 h 310856"/>
                  <a:gd name="connsiteX726" fmla="*/ 542915 w 661756"/>
                  <a:gd name="connsiteY726" fmla="*/ 238384 h 310856"/>
                  <a:gd name="connsiteX727" fmla="*/ 539074 w 661756"/>
                  <a:gd name="connsiteY727" fmla="*/ 235367 h 310856"/>
                  <a:gd name="connsiteX728" fmla="*/ 535645 w 661756"/>
                  <a:gd name="connsiteY728" fmla="*/ 231938 h 310856"/>
                  <a:gd name="connsiteX729" fmla="*/ 530571 w 661756"/>
                  <a:gd name="connsiteY729" fmla="*/ 223571 h 310856"/>
                  <a:gd name="connsiteX730" fmla="*/ 528239 w 661756"/>
                  <a:gd name="connsiteY730" fmla="*/ 217947 h 310856"/>
                  <a:gd name="connsiteX731" fmla="*/ 526319 w 661756"/>
                  <a:gd name="connsiteY731" fmla="*/ 212873 h 310856"/>
                  <a:gd name="connsiteX732" fmla="*/ 523027 w 661756"/>
                  <a:gd name="connsiteY732" fmla="*/ 201625 h 310856"/>
                  <a:gd name="connsiteX733" fmla="*/ 522890 w 661756"/>
                  <a:gd name="connsiteY733" fmla="*/ 200940 h 310856"/>
                  <a:gd name="connsiteX734" fmla="*/ 522341 w 661756"/>
                  <a:gd name="connsiteY734" fmla="*/ 204780 h 310856"/>
                  <a:gd name="connsiteX735" fmla="*/ 517678 w 661756"/>
                  <a:gd name="connsiteY735" fmla="*/ 233309 h 310856"/>
                  <a:gd name="connsiteX736" fmla="*/ 509448 w 661756"/>
                  <a:gd name="connsiteY736" fmla="*/ 262662 h 310856"/>
                  <a:gd name="connsiteX737" fmla="*/ 504647 w 661756"/>
                  <a:gd name="connsiteY737" fmla="*/ 273086 h 310856"/>
                  <a:gd name="connsiteX738" fmla="*/ 498887 w 661756"/>
                  <a:gd name="connsiteY738" fmla="*/ 281864 h 310856"/>
                  <a:gd name="connsiteX739" fmla="*/ 492714 w 661756"/>
                  <a:gd name="connsiteY739" fmla="*/ 286802 h 310856"/>
                  <a:gd name="connsiteX740" fmla="*/ 489697 w 661756"/>
                  <a:gd name="connsiteY740" fmla="*/ 288311 h 310856"/>
                  <a:gd name="connsiteX741" fmla="*/ 484485 w 661756"/>
                  <a:gd name="connsiteY741" fmla="*/ 289408 h 310856"/>
                  <a:gd name="connsiteX742" fmla="*/ 478176 w 661756"/>
                  <a:gd name="connsiteY742" fmla="*/ 287762 h 310856"/>
                  <a:gd name="connsiteX743" fmla="*/ 471866 w 661756"/>
                  <a:gd name="connsiteY743" fmla="*/ 283098 h 310856"/>
                  <a:gd name="connsiteX744" fmla="*/ 461579 w 661756"/>
                  <a:gd name="connsiteY744" fmla="*/ 263347 h 310856"/>
                  <a:gd name="connsiteX745" fmla="*/ 456641 w 661756"/>
                  <a:gd name="connsiteY745" fmla="*/ 247025 h 310856"/>
                  <a:gd name="connsiteX746" fmla="*/ 454035 w 661756"/>
                  <a:gd name="connsiteY746" fmla="*/ 237012 h 310856"/>
                  <a:gd name="connsiteX747" fmla="*/ 451155 w 661756"/>
                  <a:gd name="connsiteY747" fmla="*/ 223845 h 310856"/>
                  <a:gd name="connsiteX748" fmla="*/ 449920 w 661756"/>
                  <a:gd name="connsiteY748" fmla="*/ 218222 h 310856"/>
                  <a:gd name="connsiteX749" fmla="*/ 449372 w 661756"/>
                  <a:gd name="connsiteY749" fmla="*/ 220416 h 310856"/>
                  <a:gd name="connsiteX750" fmla="*/ 445668 w 661756"/>
                  <a:gd name="connsiteY750" fmla="*/ 234544 h 310856"/>
                  <a:gd name="connsiteX751" fmla="*/ 440731 w 661756"/>
                  <a:gd name="connsiteY751" fmla="*/ 248534 h 310856"/>
                  <a:gd name="connsiteX752" fmla="*/ 436067 w 661756"/>
                  <a:gd name="connsiteY752" fmla="*/ 258821 h 310856"/>
                  <a:gd name="connsiteX753" fmla="*/ 429758 w 661756"/>
                  <a:gd name="connsiteY753" fmla="*/ 267873 h 310856"/>
                  <a:gd name="connsiteX754" fmla="*/ 415905 w 661756"/>
                  <a:gd name="connsiteY754" fmla="*/ 275829 h 310856"/>
                  <a:gd name="connsiteX755" fmla="*/ 408910 w 661756"/>
                  <a:gd name="connsiteY755" fmla="*/ 274046 h 310856"/>
                  <a:gd name="connsiteX756" fmla="*/ 403286 w 661756"/>
                  <a:gd name="connsiteY756" fmla="*/ 269794 h 310856"/>
                  <a:gd name="connsiteX757" fmla="*/ 400680 w 661756"/>
                  <a:gd name="connsiteY757" fmla="*/ 266365 h 310856"/>
                  <a:gd name="connsiteX758" fmla="*/ 398211 w 661756"/>
                  <a:gd name="connsiteY758" fmla="*/ 262387 h 310856"/>
                  <a:gd name="connsiteX759" fmla="*/ 396017 w 661756"/>
                  <a:gd name="connsiteY759" fmla="*/ 257998 h 310856"/>
                  <a:gd name="connsiteX760" fmla="*/ 392313 w 661756"/>
                  <a:gd name="connsiteY760" fmla="*/ 249220 h 310856"/>
                  <a:gd name="connsiteX761" fmla="*/ 387375 w 661756"/>
                  <a:gd name="connsiteY761" fmla="*/ 235230 h 310856"/>
                  <a:gd name="connsiteX762" fmla="*/ 384495 w 661756"/>
                  <a:gd name="connsiteY762" fmla="*/ 226314 h 310856"/>
                  <a:gd name="connsiteX763" fmla="*/ 382438 w 661756"/>
                  <a:gd name="connsiteY763" fmla="*/ 233172 h 310856"/>
                  <a:gd name="connsiteX764" fmla="*/ 371191 w 661756"/>
                  <a:gd name="connsiteY764" fmla="*/ 262662 h 310856"/>
                  <a:gd name="connsiteX765" fmla="*/ 359395 w 661756"/>
                  <a:gd name="connsiteY765" fmla="*/ 283510 h 310856"/>
                  <a:gd name="connsiteX766" fmla="*/ 352125 w 661756"/>
                  <a:gd name="connsiteY766" fmla="*/ 292425 h 310856"/>
                  <a:gd name="connsiteX767" fmla="*/ 343073 w 661756"/>
                  <a:gd name="connsiteY767" fmla="*/ 299969 h 310856"/>
                  <a:gd name="connsiteX768" fmla="*/ 335940 w 661756"/>
                  <a:gd name="connsiteY768" fmla="*/ 302712 h 310856"/>
                  <a:gd name="connsiteX769" fmla="*/ 331277 w 661756"/>
                  <a:gd name="connsiteY769" fmla="*/ 303261 h 310856"/>
                  <a:gd name="connsiteX770" fmla="*/ 326888 w 661756"/>
                  <a:gd name="connsiteY770" fmla="*/ 302850 h 310856"/>
                  <a:gd name="connsiteX771" fmla="*/ 321127 w 661756"/>
                  <a:gd name="connsiteY771" fmla="*/ 300243 h 310856"/>
                  <a:gd name="connsiteX772" fmla="*/ 317287 w 661756"/>
                  <a:gd name="connsiteY772" fmla="*/ 297363 h 310856"/>
                  <a:gd name="connsiteX773" fmla="*/ 315366 w 661756"/>
                  <a:gd name="connsiteY773" fmla="*/ 295443 h 310856"/>
                  <a:gd name="connsiteX774" fmla="*/ 312760 w 661756"/>
                  <a:gd name="connsiteY774" fmla="*/ 292014 h 310856"/>
                  <a:gd name="connsiteX775" fmla="*/ 308097 w 661756"/>
                  <a:gd name="connsiteY775" fmla="*/ 283098 h 310856"/>
                  <a:gd name="connsiteX776" fmla="*/ 304257 w 661756"/>
                  <a:gd name="connsiteY776" fmla="*/ 272263 h 310856"/>
                  <a:gd name="connsiteX777" fmla="*/ 299593 w 661756"/>
                  <a:gd name="connsiteY777" fmla="*/ 253472 h 310856"/>
                  <a:gd name="connsiteX778" fmla="*/ 295615 w 661756"/>
                  <a:gd name="connsiteY778" fmla="*/ 231938 h 310856"/>
                  <a:gd name="connsiteX779" fmla="*/ 293558 w 661756"/>
                  <a:gd name="connsiteY779" fmla="*/ 216987 h 310856"/>
                  <a:gd name="connsiteX780" fmla="*/ 293558 w 661756"/>
                  <a:gd name="connsiteY780" fmla="*/ 217125 h 310856"/>
                  <a:gd name="connsiteX781" fmla="*/ 267635 w 661756"/>
                  <a:gd name="connsiteY781" fmla="*/ 267873 h 310856"/>
                  <a:gd name="connsiteX782" fmla="*/ 251450 w 661756"/>
                  <a:gd name="connsiteY782" fmla="*/ 285430 h 310856"/>
                  <a:gd name="connsiteX783" fmla="*/ 243220 w 661756"/>
                  <a:gd name="connsiteY783" fmla="*/ 290779 h 310856"/>
                  <a:gd name="connsiteX784" fmla="*/ 238694 w 661756"/>
                  <a:gd name="connsiteY784" fmla="*/ 292699 h 310856"/>
                  <a:gd name="connsiteX785" fmla="*/ 231699 w 661756"/>
                  <a:gd name="connsiteY785" fmla="*/ 294483 h 310856"/>
                  <a:gd name="connsiteX786" fmla="*/ 214828 w 661756"/>
                  <a:gd name="connsiteY786" fmla="*/ 291602 h 310856"/>
                  <a:gd name="connsiteX787" fmla="*/ 210851 w 661756"/>
                  <a:gd name="connsiteY787" fmla="*/ 289270 h 310856"/>
                  <a:gd name="connsiteX788" fmla="*/ 207285 w 661756"/>
                  <a:gd name="connsiteY788" fmla="*/ 286253 h 310856"/>
                  <a:gd name="connsiteX789" fmla="*/ 199741 w 661756"/>
                  <a:gd name="connsiteY789" fmla="*/ 277063 h 310856"/>
                  <a:gd name="connsiteX790" fmla="*/ 194391 w 661756"/>
                  <a:gd name="connsiteY790" fmla="*/ 266228 h 310856"/>
                  <a:gd name="connsiteX791" fmla="*/ 190688 w 661756"/>
                  <a:gd name="connsiteY791" fmla="*/ 254706 h 310856"/>
                  <a:gd name="connsiteX792" fmla="*/ 185613 w 661756"/>
                  <a:gd name="connsiteY792" fmla="*/ 225491 h 310856"/>
                  <a:gd name="connsiteX793" fmla="*/ 184790 w 661756"/>
                  <a:gd name="connsiteY793" fmla="*/ 217261 h 310856"/>
                  <a:gd name="connsiteX794" fmla="*/ 171486 w 661756"/>
                  <a:gd name="connsiteY794" fmla="*/ 247848 h 310856"/>
                  <a:gd name="connsiteX795" fmla="*/ 157632 w 661756"/>
                  <a:gd name="connsiteY795" fmla="*/ 272125 h 310856"/>
                  <a:gd name="connsiteX796" fmla="*/ 141036 w 661756"/>
                  <a:gd name="connsiteY796" fmla="*/ 293248 h 310856"/>
                  <a:gd name="connsiteX797" fmla="*/ 123617 w 661756"/>
                  <a:gd name="connsiteY797" fmla="*/ 306553 h 310856"/>
                  <a:gd name="connsiteX798" fmla="*/ 113604 w 661756"/>
                  <a:gd name="connsiteY798" fmla="*/ 310256 h 310856"/>
                  <a:gd name="connsiteX799" fmla="*/ 108804 w 661756"/>
                  <a:gd name="connsiteY799" fmla="*/ 310805 h 310856"/>
                  <a:gd name="connsiteX800" fmla="*/ 99339 w 661756"/>
                  <a:gd name="connsiteY800" fmla="*/ 310393 h 31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</a:cxnLst>
                <a:rect l="l" t="t" r="r" b="b"/>
                <a:pathLst>
                  <a:path w="661756" h="310856">
                    <a:moveTo>
                      <a:pt x="510408" y="85588"/>
                    </a:moveTo>
                    <a:cubicBezTo>
                      <a:pt x="509997" y="81062"/>
                      <a:pt x="509585" y="76536"/>
                      <a:pt x="509174" y="72009"/>
                    </a:cubicBezTo>
                    <a:cubicBezTo>
                      <a:pt x="508899" y="69266"/>
                      <a:pt x="508625" y="66523"/>
                      <a:pt x="508351" y="63780"/>
                    </a:cubicBezTo>
                    <a:cubicBezTo>
                      <a:pt x="507939" y="59802"/>
                      <a:pt x="507665" y="55687"/>
                      <a:pt x="507116" y="51710"/>
                    </a:cubicBezTo>
                    <a:cubicBezTo>
                      <a:pt x="506705" y="48829"/>
                      <a:pt x="506293" y="45949"/>
                      <a:pt x="505882" y="43206"/>
                    </a:cubicBezTo>
                    <a:cubicBezTo>
                      <a:pt x="505882" y="44166"/>
                      <a:pt x="506019" y="45126"/>
                      <a:pt x="506019" y="45949"/>
                    </a:cubicBezTo>
                    <a:cubicBezTo>
                      <a:pt x="506019" y="45811"/>
                      <a:pt x="506019" y="45675"/>
                      <a:pt x="506019" y="45537"/>
                    </a:cubicBezTo>
                    <a:cubicBezTo>
                      <a:pt x="506293" y="48692"/>
                      <a:pt x="506430" y="51846"/>
                      <a:pt x="506705" y="55001"/>
                    </a:cubicBezTo>
                    <a:cubicBezTo>
                      <a:pt x="507528" y="65288"/>
                      <a:pt x="508899" y="75438"/>
                      <a:pt x="510408" y="85588"/>
                    </a:cubicBezTo>
                    <a:close/>
                    <a:moveTo>
                      <a:pt x="441965" y="102047"/>
                    </a:moveTo>
                    <a:cubicBezTo>
                      <a:pt x="442651" y="109454"/>
                      <a:pt x="443474" y="116861"/>
                      <a:pt x="444160" y="124267"/>
                    </a:cubicBezTo>
                    <a:cubicBezTo>
                      <a:pt x="444846" y="131536"/>
                      <a:pt x="445806" y="138669"/>
                      <a:pt x="446629" y="145938"/>
                    </a:cubicBezTo>
                    <a:cubicBezTo>
                      <a:pt x="446629" y="145527"/>
                      <a:pt x="446766" y="145116"/>
                      <a:pt x="446766" y="144704"/>
                    </a:cubicBezTo>
                    <a:cubicBezTo>
                      <a:pt x="447040" y="133183"/>
                      <a:pt x="447315" y="121524"/>
                      <a:pt x="447589" y="109865"/>
                    </a:cubicBezTo>
                    <a:cubicBezTo>
                      <a:pt x="447589" y="108905"/>
                      <a:pt x="447589" y="107808"/>
                      <a:pt x="447452" y="106848"/>
                    </a:cubicBezTo>
                    <a:cubicBezTo>
                      <a:pt x="447315" y="103419"/>
                      <a:pt x="447177" y="100127"/>
                      <a:pt x="447040" y="96698"/>
                    </a:cubicBezTo>
                    <a:cubicBezTo>
                      <a:pt x="446766" y="90937"/>
                      <a:pt x="446629" y="85039"/>
                      <a:pt x="446354" y="79142"/>
                    </a:cubicBezTo>
                    <a:cubicBezTo>
                      <a:pt x="446354" y="79278"/>
                      <a:pt x="446354" y="79278"/>
                      <a:pt x="446354" y="79416"/>
                    </a:cubicBezTo>
                    <a:cubicBezTo>
                      <a:pt x="446354" y="79278"/>
                      <a:pt x="446354" y="79004"/>
                      <a:pt x="446354" y="78867"/>
                    </a:cubicBezTo>
                    <a:cubicBezTo>
                      <a:pt x="446354" y="78867"/>
                      <a:pt x="446354" y="78730"/>
                      <a:pt x="446354" y="78730"/>
                    </a:cubicBezTo>
                    <a:cubicBezTo>
                      <a:pt x="446354" y="78730"/>
                      <a:pt x="446354" y="78730"/>
                      <a:pt x="446354" y="78867"/>
                    </a:cubicBezTo>
                    <a:cubicBezTo>
                      <a:pt x="445943" y="73243"/>
                      <a:pt x="445394" y="67483"/>
                      <a:pt x="444983" y="61997"/>
                    </a:cubicBezTo>
                    <a:cubicBezTo>
                      <a:pt x="444846" y="59939"/>
                      <a:pt x="444708" y="57882"/>
                      <a:pt x="444571" y="55824"/>
                    </a:cubicBezTo>
                    <a:cubicBezTo>
                      <a:pt x="444297" y="51572"/>
                      <a:pt x="443886" y="47320"/>
                      <a:pt x="443337" y="43068"/>
                    </a:cubicBezTo>
                    <a:cubicBezTo>
                      <a:pt x="442925" y="39502"/>
                      <a:pt x="442102" y="35936"/>
                      <a:pt x="441554" y="32370"/>
                    </a:cubicBezTo>
                    <a:cubicBezTo>
                      <a:pt x="441554" y="32507"/>
                      <a:pt x="441554" y="32507"/>
                      <a:pt x="441554" y="32644"/>
                    </a:cubicBezTo>
                    <a:cubicBezTo>
                      <a:pt x="441554" y="32507"/>
                      <a:pt x="441554" y="32507"/>
                      <a:pt x="441554" y="32370"/>
                    </a:cubicBezTo>
                    <a:cubicBezTo>
                      <a:pt x="441279" y="33193"/>
                      <a:pt x="441005" y="34153"/>
                      <a:pt x="440731" y="34976"/>
                    </a:cubicBezTo>
                    <a:cubicBezTo>
                      <a:pt x="440182" y="37994"/>
                      <a:pt x="439771" y="40874"/>
                      <a:pt x="439496" y="43891"/>
                    </a:cubicBezTo>
                    <a:cubicBezTo>
                      <a:pt x="439222" y="49789"/>
                      <a:pt x="439222" y="55687"/>
                      <a:pt x="439359" y="61722"/>
                    </a:cubicBezTo>
                    <a:cubicBezTo>
                      <a:pt x="439359" y="67894"/>
                      <a:pt x="439771" y="74204"/>
                      <a:pt x="440182" y="80376"/>
                    </a:cubicBezTo>
                    <a:cubicBezTo>
                      <a:pt x="440182" y="80376"/>
                      <a:pt x="440182" y="80376"/>
                      <a:pt x="440182" y="80239"/>
                    </a:cubicBezTo>
                    <a:cubicBezTo>
                      <a:pt x="440594" y="87371"/>
                      <a:pt x="441279" y="94641"/>
                      <a:pt x="441965" y="102047"/>
                    </a:cubicBezTo>
                    <a:close/>
                    <a:moveTo>
                      <a:pt x="189865" y="132908"/>
                    </a:moveTo>
                    <a:cubicBezTo>
                      <a:pt x="189728" y="136063"/>
                      <a:pt x="189591" y="139218"/>
                      <a:pt x="189454" y="142372"/>
                    </a:cubicBezTo>
                    <a:cubicBezTo>
                      <a:pt x="189454" y="143332"/>
                      <a:pt x="189454" y="144293"/>
                      <a:pt x="189454" y="145252"/>
                    </a:cubicBezTo>
                    <a:cubicBezTo>
                      <a:pt x="189454" y="147996"/>
                      <a:pt x="189454" y="150876"/>
                      <a:pt x="189454" y="153619"/>
                    </a:cubicBezTo>
                    <a:cubicBezTo>
                      <a:pt x="189454" y="155951"/>
                      <a:pt x="189454" y="158283"/>
                      <a:pt x="189454" y="160615"/>
                    </a:cubicBezTo>
                    <a:cubicBezTo>
                      <a:pt x="190140" y="157597"/>
                      <a:pt x="190825" y="154580"/>
                      <a:pt x="191511" y="151562"/>
                    </a:cubicBezTo>
                    <a:cubicBezTo>
                      <a:pt x="191511" y="151562"/>
                      <a:pt x="191511" y="151699"/>
                      <a:pt x="191511" y="151699"/>
                    </a:cubicBezTo>
                    <a:cubicBezTo>
                      <a:pt x="191511" y="151562"/>
                      <a:pt x="191511" y="151287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3294" y="141549"/>
                      <a:pt x="195077" y="131811"/>
                      <a:pt x="196723" y="122073"/>
                    </a:cubicBezTo>
                    <a:cubicBezTo>
                      <a:pt x="196860" y="121249"/>
                      <a:pt x="196998" y="120290"/>
                      <a:pt x="197135" y="119467"/>
                    </a:cubicBezTo>
                    <a:cubicBezTo>
                      <a:pt x="197409" y="116449"/>
                      <a:pt x="197820" y="113432"/>
                      <a:pt x="198095" y="110551"/>
                    </a:cubicBezTo>
                    <a:cubicBezTo>
                      <a:pt x="198643" y="105613"/>
                      <a:pt x="199055" y="100813"/>
                      <a:pt x="199741" y="96012"/>
                    </a:cubicBezTo>
                    <a:cubicBezTo>
                      <a:pt x="199741" y="96012"/>
                      <a:pt x="199741" y="96149"/>
                      <a:pt x="199741" y="96149"/>
                    </a:cubicBezTo>
                    <a:cubicBezTo>
                      <a:pt x="199741" y="96012"/>
                      <a:pt x="199741" y="95875"/>
                      <a:pt x="199741" y="95875"/>
                    </a:cubicBezTo>
                    <a:cubicBezTo>
                      <a:pt x="199741" y="95738"/>
                      <a:pt x="199741" y="95738"/>
                      <a:pt x="199741" y="95601"/>
                    </a:cubicBezTo>
                    <a:cubicBezTo>
                      <a:pt x="199741" y="95601"/>
                      <a:pt x="199741" y="95738"/>
                      <a:pt x="199741" y="95738"/>
                    </a:cubicBezTo>
                    <a:cubicBezTo>
                      <a:pt x="200015" y="90937"/>
                      <a:pt x="200289" y="86136"/>
                      <a:pt x="200564" y="81473"/>
                    </a:cubicBezTo>
                    <a:cubicBezTo>
                      <a:pt x="200701" y="79553"/>
                      <a:pt x="200838" y="77633"/>
                      <a:pt x="200975" y="75713"/>
                    </a:cubicBezTo>
                    <a:cubicBezTo>
                      <a:pt x="201249" y="72284"/>
                      <a:pt x="201249" y="68717"/>
                      <a:pt x="201249" y="65151"/>
                    </a:cubicBezTo>
                    <a:cubicBezTo>
                      <a:pt x="201249" y="62133"/>
                      <a:pt x="200975" y="58979"/>
                      <a:pt x="200838" y="55824"/>
                    </a:cubicBezTo>
                    <a:cubicBezTo>
                      <a:pt x="200838" y="56098"/>
                      <a:pt x="200838" y="56236"/>
                      <a:pt x="200838" y="56510"/>
                    </a:cubicBezTo>
                    <a:cubicBezTo>
                      <a:pt x="200838" y="55139"/>
                      <a:pt x="200564" y="53767"/>
                      <a:pt x="200427" y="52395"/>
                    </a:cubicBezTo>
                    <a:cubicBezTo>
                      <a:pt x="200427" y="52669"/>
                      <a:pt x="200564" y="52807"/>
                      <a:pt x="200564" y="53081"/>
                    </a:cubicBezTo>
                    <a:cubicBezTo>
                      <a:pt x="200427" y="52395"/>
                      <a:pt x="200289" y="51710"/>
                      <a:pt x="200152" y="51161"/>
                    </a:cubicBezTo>
                    <a:cubicBezTo>
                      <a:pt x="200152" y="51298"/>
                      <a:pt x="200289" y="51435"/>
                      <a:pt x="200289" y="51435"/>
                    </a:cubicBezTo>
                    <a:cubicBezTo>
                      <a:pt x="200152" y="51024"/>
                      <a:pt x="200015" y="50612"/>
                      <a:pt x="199741" y="50201"/>
                    </a:cubicBezTo>
                    <a:cubicBezTo>
                      <a:pt x="199466" y="50612"/>
                      <a:pt x="199192" y="50887"/>
                      <a:pt x="198918" y="51298"/>
                    </a:cubicBezTo>
                    <a:cubicBezTo>
                      <a:pt x="198780" y="51710"/>
                      <a:pt x="198506" y="51984"/>
                      <a:pt x="198369" y="52395"/>
                    </a:cubicBezTo>
                    <a:cubicBezTo>
                      <a:pt x="198369" y="52395"/>
                      <a:pt x="198369" y="52395"/>
                      <a:pt x="198369" y="52395"/>
                    </a:cubicBezTo>
                    <a:cubicBezTo>
                      <a:pt x="198095" y="53081"/>
                      <a:pt x="197958" y="53630"/>
                      <a:pt x="197683" y="54178"/>
                    </a:cubicBezTo>
                    <a:cubicBezTo>
                      <a:pt x="197683" y="54041"/>
                      <a:pt x="197820" y="53904"/>
                      <a:pt x="197820" y="53904"/>
                    </a:cubicBezTo>
                    <a:cubicBezTo>
                      <a:pt x="197135" y="55962"/>
                      <a:pt x="196586" y="58019"/>
                      <a:pt x="196037" y="60213"/>
                    </a:cubicBezTo>
                    <a:cubicBezTo>
                      <a:pt x="196037" y="60076"/>
                      <a:pt x="196174" y="59802"/>
                      <a:pt x="196174" y="59665"/>
                    </a:cubicBezTo>
                    <a:cubicBezTo>
                      <a:pt x="195626" y="62545"/>
                      <a:pt x="195214" y="65426"/>
                      <a:pt x="194803" y="68443"/>
                    </a:cubicBezTo>
                    <a:cubicBezTo>
                      <a:pt x="194254" y="72420"/>
                      <a:pt x="193706" y="76261"/>
                      <a:pt x="193157" y="80239"/>
                    </a:cubicBezTo>
                    <a:cubicBezTo>
                      <a:pt x="192197" y="88468"/>
                      <a:pt x="191648" y="96835"/>
                      <a:pt x="191100" y="105065"/>
                    </a:cubicBezTo>
                    <a:cubicBezTo>
                      <a:pt x="191100" y="104928"/>
                      <a:pt x="191100" y="104928"/>
                      <a:pt x="191100" y="104790"/>
                    </a:cubicBezTo>
                    <a:cubicBezTo>
                      <a:pt x="190688" y="113980"/>
                      <a:pt x="190277" y="123444"/>
                      <a:pt x="189865" y="132908"/>
                    </a:cubicBezTo>
                    <a:close/>
                    <a:moveTo>
                      <a:pt x="295753" y="102459"/>
                    </a:moveTo>
                    <a:cubicBezTo>
                      <a:pt x="295753" y="106162"/>
                      <a:pt x="295615" y="109865"/>
                      <a:pt x="295615" y="113568"/>
                    </a:cubicBezTo>
                    <a:cubicBezTo>
                      <a:pt x="295478" y="121935"/>
                      <a:pt x="295341" y="130439"/>
                      <a:pt x="295204" y="138806"/>
                    </a:cubicBezTo>
                    <a:cubicBezTo>
                      <a:pt x="295204" y="140041"/>
                      <a:pt x="295204" y="141275"/>
                      <a:pt x="295341" y="142509"/>
                    </a:cubicBezTo>
                    <a:cubicBezTo>
                      <a:pt x="295478" y="146899"/>
                      <a:pt x="295615" y="151425"/>
                      <a:pt x="295753" y="155814"/>
                    </a:cubicBezTo>
                    <a:cubicBezTo>
                      <a:pt x="295890" y="158968"/>
                      <a:pt x="296027" y="162261"/>
                      <a:pt x="296164" y="165552"/>
                    </a:cubicBezTo>
                    <a:cubicBezTo>
                      <a:pt x="296987" y="162123"/>
                      <a:pt x="297673" y="158694"/>
                      <a:pt x="298496" y="155128"/>
                    </a:cubicBezTo>
                    <a:cubicBezTo>
                      <a:pt x="298496" y="155403"/>
                      <a:pt x="298359" y="155539"/>
                      <a:pt x="298359" y="155814"/>
                    </a:cubicBezTo>
                    <a:cubicBezTo>
                      <a:pt x="299182" y="151836"/>
                      <a:pt x="300005" y="147996"/>
                      <a:pt x="300553" y="144018"/>
                    </a:cubicBezTo>
                    <a:cubicBezTo>
                      <a:pt x="300965" y="141000"/>
                      <a:pt x="301513" y="138120"/>
                      <a:pt x="301925" y="135240"/>
                    </a:cubicBezTo>
                    <a:cubicBezTo>
                      <a:pt x="302885" y="128382"/>
                      <a:pt x="303982" y="121661"/>
                      <a:pt x="304942" y="114803"/>
                    </a:cubicBezTo>
                    <a:cubicBezTo>
                      <a:pt x="305491" y="110962"/>
                      <a:pt x="305628" y="106985"/>
                      <a:pt x="306040" y="103007"/>
                    </a:cubicBezTo>
                    <a:cubicBezTo>
                      <a:pt x="306451" y="97246"/>
                      <a:pt x="307000" y="91486"/>
                      <a:pt x="307411" y="85725"/>
                    </a:cubicBezTo>
                    <a:cubicBezTo>
                      <a:pt x="307686" y="80925"/>
                      <a:pt x="307823" y="76261"/>
                      <a:pt x="307960" y="71598"/>
                    </a:cubicBezTo>
                    <a:cubicBezTo>
                      <a:pt x="308234" y="64328"/>
                      <a:pt x="308646" y="56922"/>
                      <a:pt x="308234" y="49652"/>
                    </a:cubicBezTo>
                    <a:cubicBezTo>
                      <a:pt x="307960" y="46360"/>
                      <a:pt x="307686" y="43068"/>
                      <a:pt x="307000" y="39914"/>
                    </a:cubicBezTo>
                    <a:cubicBezTo>
                      <a:pt x="306863" y="39502"/>
                      <a:pt x="306726" y="39228"/>
                      <a:pt x="306588" y="38817"/>
                    </a:cubicBezTo>
                    <a:cubicBezTo>
                      <a:pt x="306451" y="38542"/>
                      <a:pt x="306451" y="38405"/>
                      <a:pt x="306314" y="38130"/>
                    </a:cubicBezTo>
                    <a:cubicBezTo>
                      <a:pt x="305491" y="39502"/>
                      <a:pt x="304668" y="40737"/>
                      <a:pt x="303982" y="42108"/>
                    </a:cubicBezTo>
                    <a:cubicBezTo>
                      <a:pt x="303845" y="42520"/>
                      <a:pt x="303571" y="42931"/>
                      <a:pt x="303434" y="43480"/>
                    </a:cubicBezTo>
                    <a:cubicBezTo>
                      <a:pt x="303434" y="43343"/>
                      <a:pt x="303571" y="43206"/>
                      <a:pt x="303571" y="43068"/>
                    </a:cubicBezTo>
                    <a:cubicBezTo>
                      <a:pt x="303571" y="43206"/>
                      <a:pt x="303434" y="43343"/>
                      <a:pt x="303434" y="43480"/>
                    </a:cubicBezTo>
                    <a:cubicBezTo>
                      <a:pt x="303434" y="43480"/>
                      <a:pt x="303434" y="43617"/>
                      <a:pt x="303297" y="43617"/>
                    </a:cubicBezTo>
                    <a:cubicBezTo>
                      <a:pt x="303297" y="43617"/>
                      <a:pt x="303297" y="43480"/>
                      <a:pt x="303434" y="43480"/>
                    </a:cubicBezTo>
                    <a:cubicBezTo>
                      <a:pt x="302473" y="46497"/>
                      <a:pt x="301650" y="49515"/>
                      <a:pt x="300965" y="52533"/>
                    </a:cubicBezTo>
                    <a:cubicBezTo>
                      <a:pt x="300005" y="58156"/>
                      <a:pt x="299182" y="63780"/>
                      <a:pt x="298496" y="69540"/>
                    </a:cubicBezTo>
                    <a:cubicBezTo>
                      <a:pt x="297673" y="75713"/>
                      <a:pt x="297261" y="81885"/>
                      <a:pt x="296713" y="87920"/>
                    </a:cubicBezTo>
                    <a:cubicBezTo>
                      <a:pt x="296713" y="87920"/>
                      <a:pt x="296713" y="87920"/>
                      <a:pt x="296713" y="87783"/>
                    </a:cubicBezTo>
                    <a:cubicBezTo>
                      <a:pt x="296164" y="92583"/>
                      <a:pt x="295890" y="97521"/>
                      <a:pt x="295753" y="102459"/>
                    </a:cubicBezTo>
                    <a:close/>
                    <a:moveTo>
                      <a:pt x="381203" y="184069"/>
                    </a:moveTo>
                    <a:cubicBezTo>
                      <a:pt x="383261" y="171725"/>
                      <a:pt x="384632" y="159243"/>
                      <a:pt x="385455" y="146624"/>
                    </a:cubicBezTo>
                    <a:cubicBezTo>
                      <a:pt x="385455" y="146899"/>
                      <a:pt x="385455" y="147036"/>
                      <a:pt x="385455" y="147310"/>
                    </a:cubicBezTo>
                    <a:cubicBezTo>
                      <a:pt x="386415" y="130713"/>
                      <a:pt x="386415" y="113980"/>
                      <a:pt x="385318" y="97384"/>
                    </a:cubicBezTo>
                    <a:cubicBezTo>
                      <a:pt x="385318" y="97384"/>
                      <a:pt x="385318" y="97521"/>
                      <a:pt x="385318" y="97521"/>
                    </a:cubicBezTo>
                    <a:cubicBezTo>
                      <a:pt x="384907" y="92858"/>
                      <a:pt x="384632" y="88194"/>
                      <a:pt x="384084" y="83394"/>
                    </a:cubicBezTo>
                    <a:cubicBezTo>
                      <a:pt x="383672" y="80101"/>
                      <a:pt x="383398" y="76810"/>
                      <a:pt x="382986" y="73518"/>
                    </a:cubicBezTo>
                    <a:cubicBezTo>
                      <a:pt x="382026" y="65014"/>
                      <a:pt x="381066" y="56647"/>
                      <a:pt x="379557" y="48143"/>
                    </a:cubicBezTo>
                    <a:cubicBezTo>
                      <a:pt x="379557" y="48281"/>
                      <a:pt x="379557" y="48281"/>
                      <a:pt x="379557" y="48417"/>
                    </a:cubicBezTo>
                    <a:cubicBezTo>
                      <a:pt x="378735" y="44440"/>
                      <a:pt x="377637" y="40462"/>
                      <a:pt x="376403" y="36485"/>
                    </a:cubicBezTo>
                    <a:cubicBezTo>
                      <a:pt x="376266" y="35936"/>
                      <a:pt x="375991" y="35524"/>
                      <a:pt x="375854" y="35113"/>
                    </a:cubicBezTo>
                    <a:cubicBezTo>
                      <a:pt x="375717" y="34701"/>
                      <a:pt x="375443" y="34290"/>
                      <a:pt x="375306" y="34016"/>
                    </a:cubicBezTo>
                    <a:cubicBezTo>
                      <a:pt x="375168" y="33742"/>
                      <a:pt x="374894" y="33467"/>
                      <a:pt x="374757" y="33193"/>
                    </a:cubicBezTo>
                    <a:cubicBezTo>
                      <a:pt x="374482" y="32919"/>
                      <a:pt x="374345" y="32781"/>
                      <a:pt x="374071" y="32507"/>
                    </a:cubicBezTo>
                    <a:cubicBezTo>
                      <a:pt x="373797" y="32370"/>
                      <a:pt x="373659" y="32233"/>
                      <a:pt x="373385" y="32095"/>
                    </a:cubicBezTo>
                    <a:cubicBezTo>
                      <a:pt x="372974" y="32644"/>
                      <a:pt x="372425" y="33330"/>
                      <a:pt x="372014" y="33879"/>
                    </a:cubicBezTo>
                    <a:cubicBezTo>
                      <a:pt x="372014" y="33742"/>
                      <a:pt x="372151" y="33742"/>
                      <a:pt x="372151" y="33604"/>
                    </a:cubicBezTo>
                    <a:cubicBezTo>
                      <a:pt x="371877" y="34016"/>
                      <a:pt x="371602" y="34565"/>
                      <a:pt x="371191" y="35113"/>
                    </a:cubicBezTo>
                    <a:cubicBezTo>
                      <a:pt x="370642" y="36210"/>
                      <a:pt x="370093" y="37445"/>
                      <a:pt x="369682" y="38679"/>
                    </a:cubicBezTo>
                    <a:cubicBezTo>
                      <a:pt x="369819" y="38405"/>
                      <a:pt x="369819" y="38268"/>
                      <a:pt x="369956" y="38130"/>
                    </a:cubicBezTo>
                    <a:cubicBezTo>
                      <a:pt x="369545" y="39502"/>
                      <a:pt x="369133" y="41011"/>
                      <a:pt x="368859" y="42520"/>
                    </a:cubicBezTo>
                    <a:cubicBezTo>
                      <a:pt x="368859" y="42520"/>
                      <a:pt x="368859" y="42520"/>
                      <a:pt x="368859" y="42520"/>
                    </a:cubicBezTo>
                    <a:cubicBezTo>
                      <a:pt x="368859" y="42520"/>
                      <a:pt x="368859" y="42657"/>
                      <a:pt x="368859" y="42657"/>
                    </a:cubicBezTo>
                    <a:cubicBezTo>
                      <a:pt x="368859" y="42657"/>
                      <a:pt x="368859" y="42794"/>
                      <a:pt x="368859" y="42794"/>
                    </a:cubicBezTo>
                    <a:cubicBezTo>
                      <a:pt x="368859" y="42794"/>
                      <a:pt x="368859" y="42794"/>
                      <a:pt x="368859" y="42657"/>
                    </a:cubicBezTo>
                    <a:cubicBezTo>
                      <a:pt x="368036" y="48006"/>
                      <a:pt x="367624" y="53493"/>
                      <a:pt x="367213" y="58842"/>
                    </a:cubicBezTo>
                    <a:cubicBezTo>
                      <a:pt x="367213" y="58704"/>
                      <a:pt x="367213" y="58568"/>
                      <a:pt x="367213" y="58430"/>
                    </a:cubicBezTo>
                    <a:cubicBezTo>
                      <a:pt x="366527" y="70500"/>
                      <a:pt x="366939" y="82571"/>
                      <a:pt x="367762" y="94503"/>
                    </a:cubicBezTo>
                    <a:lnTo>
                      <a:pt x="367762" y="94503"/>
                    </a:lnTo>
                    <a:cubicBezTo>
                      <a:pt x="368448" y="104104"/>
                      <a:pt x="369545" y="113706"/>
                      <a:pt x="370779" y="123307"/>
                    </a:cubicBezTo>
                    <a:cubicBezTo>
                      <a:pt x="371877" y="131125"/>
                      <a:pt x="372974" y="138943"/>
                      <a:pt x="374071" y="146761"/>
                    </a:cubicBezTo>
                    <a:cubicBezTo>
                      <a:pt x="374620" y="151013"/>
                      <a:pt x="375443" y="155128"/>
                      <a:pt x="376266" y="159243"/>
                    </a:cubicBezTo>
                    <a:cubicBezTo>
                      <a:pt x="377500" y="165826"/>
                      <a:pt x="378735" y="172273"/>
                      <a:pt x="379832" y="178857"/>
                    </a:cubicBezTo>
                    <a:cubicBezTo>
                      <a:pt x="379832" y="178719"/>
                      <a:pt x="379832" y="178583"/>
                      <a:pt x="379695" y="178445"/>
                    </a:cubicBezTo>
                    <a:cubicBezTo>
                      <a:pt x="380380" y="180503"/>
                      <a:pt x="380792" y="182286"/>
                      <a:pt x="381203" y="184069"/>
                    </a:cubicBezTo>
                    <a:close/>
                    <a:moveTo>
                      <a:pt x="82332" y="188184"/>
                    </a:moveTo>
                    <a:cubicBezTo>
                      <a:pt x="83978" y="185029"/>
                      <a:pt x="85623" y="181737"/>
                      <a:pt x="87132" y="178583"/>
                    </a:cubicBezTo>
                    <a:lnTo>
                      <a:pt x="87132" y="178583"/>
                    </a:lnTo>
                    <a:cubicBezTo>
                      <a:pt x="91796" y="168021"/>
                      <a:pt x="96596" y="157460"/>
                      <a:pt x="101260" y="146899"/>
                    </a:cubicBezTo>
                    <a:cubicBezTo>
                      <a:pt x="101946" y="145527"/>
                      <a:pt x="102357" y="143881"/>
                      <a:pt x="102906" y="142509"/>
                    </a:cubicBezTo>
                    <a:cubicBezTo>
                      <a:pt x="104277" y="138806"/>
                      <a:pt x="105649" y="135103"/>
                      <a:pt x="107158" y="131400"/>
                    </a:cubicBezTo>
                    <a:cubicBezTo>
                      <a:pt x="109215" y="125776"/>
                      <a:pt x="111273" y="120290"/>
                      <a:pt x="113467" y="114666"/>
                    </a:cubicBezTo>
                    <a:cubicBezTo>
                      <a:pt x="113467" y="114803"/>
                      <a:pt x="113330" y="114940"/>
                      <a:pt x="113330" y="115215"/>
                    </a:cubicBezTo>
                    <a:cubicBezTo>
                      <a:pt x="115387" y="108768"/>
                      <a:pt x="117445" y="102322"/>
                      <a:pt x="119502" y="95875"/>
                    </a:cubicBezTo>
                    <a:cubicBezTo>
                      <a:pt x="120325" y="93269"/>
                      <a:pt x="121148" y="90526"/>
                      <a:pt x="122108" y="87920"/>
                    </a:cubicBezTo>
                    <a:cubicBezTo>
                      <a:pt x="122931" y="85451"/>
                      <a:pt x="123480" y="82982"/>
                      <a:pt x="124165" y="80513"/>
                    </a:cubicBezTo>
                    <a:cubicBezTo>
                      <a:pt x="125400" y="75849"/>
                      <a:pt x="126497" y="71049"/>
                      <a:pt x="127594" y="66385"/>
                    </a:cubicBezTo>
                    <a:cubicBezTo>
                      <a:pt x="127594" y="66523"/>
                      <a:pt x="127457" y="66797"/>
                      <a:pt x="127457" y="66934"/>
                    </a:cubicBezTo>
                    <a:cubicBezTo>
                      <a:pt x="129515" y="56784"/>
                      <a:pt x="130749" y="46635"/>
                      <a:pt x="131572" y="36348"/>
                    </a:cubicBezTo>
                    <a:cubicBezTo>
                      <a:pt x="131572" y="36348"/>
                      <a:pt x="131572" y="36348"/>
                      <a:pt x="131572" y="36348"/>
                    </a:cubicBezTo>
                    <a:cubicBezTo>
                      <a:pt x="131847" y="32370"/>
                      <a:pt x="131847" y="28392"/>
                      <a:pt x="131572" y="24414"/>
                    </a:cubicBezTo>
                    <a:cubicBezTo>
                      <a:pt x="131572" y="24414"/>
                      <a:pt x="131572" y="24414"/>
                      <a:pt x="131572" y="24414"/>
                    </a:cubicBezTo>
                    <a:cubicBezTo>
                      <a:pt x="131435" y="21946"/>
                      <a:pt x="131161" y="19477"/>
                      <a:pt x="130612" y="17008"/>
                    </a:cubicBezTo>
                    <a:cubicBezTo>
                      <a:pt x="130475" y="16459"/>
                      <a:pt x="130338" y="15774"/>
                      <a:pt x="130063" y="15225"/>
                    </a:cubicBezTo>
                    <a:cubicBezTo>
                      <a:pt x="130063" y="15362"/>
                      <a:pt x="130200" y="15636"/>
                      <a:pt x="130338" y="15774"/>
                    </a:cubicBezTo>
                    <a:cubicBezTo>
                      <a:pt x="129926" y="14539"/>
                      <a:pt x="129378" y="13442"/>
                      <a:pt x="128829" y="12345"/>
                    </a:cubicBezTo>
                    <a:cubicBezTo>
                      <a:pt x="128966" y="12482"/>
                      <a:pt x="128966" y="12619"/>
                      <a:pt x="129103" y="12756"/>
                    </a:cubicBezTo>
                    <a:cubicBezTo>
                      <a:pt x="128555" y="11796"/>
                      <a:pt x="128006" y="10698"/>
                      <a:pt x="127457" y="9876"/>
                    </a:cubicBezTo>
                    <a:cubicBezTo>
                      <a:pt x="127457" y="9876"/>
                      <a:pt x="127457" y="9876"/>
                      <a:pt x="127457" y="9876"/>
                    </a:cubicBezTo>
                    <a:cubicBezTo>
                      <a:pt x="127183" y="9464"/>
                      <a:pt x="126771" y="9053"/>
                      <a:pt x="126497" y="8641"/>
                    </a:cubicBezTo>
                    <a:cubicBezTo>
                      <a:pt x="126360" y="8504"/>
                      <a:pt x="126223" y="8367"/>
                      <a:pt x="125949" y="8230"/>
                    </a:cubicBezTo>
                    <a:cubicBezTo>
                      <a:pt x="125811" y="8230"/>
                      <a:pt x="125811" y="8092"/>
                      <a:pt x="125674" y="8092"/>
                    </a:cubicBezTo>
                    <a:cubicBezTo>
                      <a:pt x="125537" y="8092"/>
                      <a:pt x="125400" y="8092"/>
                      <a:pt x="125263" y="8092"/>
                    </a:cubicBezTo>
                    <a:cubicBezTo>
                      <a:pt x="124989" y="8092"/>
                      <a:pt x="124714" y="8092"/>
                      <a:pt x="124440" y="8092"/>
                    </a:cubicBezTo>
                    <a:cubicBezTo>
                      <a:pt x="124028" y="8230"/>
                      <a:pt x="123754" y="8230"/>
                      <a:pt x="123342" y="8367"/>
                    </a:cubicBezTo>
                    <a:cubicBezTo>
                      <a:pt x="122245" y="8778"/>
                      <a:pt x="121285" y="9190"/>
                      <a:pt x="120325" y="9739"/>
                    </a:cubicBezTo>
                    <a:cubicBezTo>
                      <a:pt x="120462" y="9739"/>
                      <a:pt x="120599" y="9601"/>
                      <a:pt x="120736" y="9464"/>
                    </a:cubicBezTo>
                    <a:cubicBezTo>
                      <a:pt x="120325" y="9601"/>
                      <a:pt x="120051" y="9876"/>
                      <a:pt x="119639" y="10150"/>
                    </a:cubicBezTo>
                    <a:cubicBezTo>
                      <a:pt x="119228" y="10424"/>
                      <a:pt x="118953" y="10836"/>
                      <a:pt x="118542" y="11110"/>
                    </a:cubicBezTo>
                    <a:cubicBezTo>
                      <a:pt x="118268" y="11521"/>
                      <a:pt x="117856" y="11796"/>
                      <a:pt x="117582" y="12207"/>
                    </a:cubicBezTo>
                    <a:cubicBezTo>
                      <a:pt x="117719" y="12070"/>
                      <a:pt x="117856" y="11933"/>
                      <a:pt x="117856" y="11796"/>
                    </a:cubicBezTo>
                    <a:cubicBezTo>
                      <a:pt x="117033" y="12756"/>
                      <a:pt x="116210" y="13716"/>
                      <a:pt x="115524" y="14814"/>
                    </a:cubicBezTo>
                    <a:cubicBezTo>
                      <a:pt x="115662" y="14676"/>
                      <a:pt x="115799" y="14539"/>
                      <a:pt x="115799" y="14402"/>
                    </a:cubicBezTo>
                    <a:cubicBezTo>
                      <a:pt x="114702" y="16048"/>
                      <a:pt x="113878" y="17831"/>
                      <a:pt x="112918" y="19477"/>
                    </a:cubicBezTo>
                    <a:cubicBezTo>
                      <a:pt x="112918" y="19340"/>
                      <a:pt x="113055" y="19203"/>
                      <a:pt x="113193" y="19065"/>
                    </a:cubicBezTo>
                    <a:cubicBezTo>
                      <a:pt x="110312" y="25101"/>
                      <a:pt x="107569" y="31136"/>
                      <a:pt x="105375" y="37445"/>
                    </a:cubicBezTo>
                    <a:cubicBezTo>
                      <a:pt x="105375" y="37308"/>
                      <a:pt x="105512" y="37171"/>
                      <a:pt x="105512" y="37033"/>
                    </a:cubicBezTo>
                    <a:cubicBezTo>
                      <a:pt x="101534" y="48829"/>
                      <a:pt x="98517" y="61036"/>
                      <a:pt x="95910" y="73243"/>
                    </a:cubicBezTo>
                    <a:cubicBezTo>
                      <a:pt x="95910" y="72969"/>
                      <a:pt x="96048" y="72832"/>
                      <a:pt x="96048" y="72695"/>
                    </a:cubicBezTo>
                    <a:cubicBezTo>
                      <a:pt x="94950" y="77770"/>
                      <a:pt x="93990" y="82982"/>
                      <a:pt x="93167" y="88057"/>
                    </a:cubicBezTo>
                    <a:cubicBezTo>
                      <a:pt x="92756" y="89977"/>
                      <a:pt x="92481" y="92035"/>
                      <a:pt x="92207" y="93955"/>
                    </a:cubicBezTo>
                    <a:cubicBezTo>
                      <a:pt x="91796" y="97658"/>
                      <a:pt x="91247" y="101361"/>
                      <a:pt x="90699" y="105202"/>
                    </a:cubicBezTo>
                    <a:cubicBezTo>
                      <a:pt x="89327" y="114940"/>
                      <a:pt x="87955" y="124816"/>
                      <a:pt x="86721" y="134691"/>
                    </a:cubicBezTo>
                    <a:cubicBezTo>
                      <a:pt x="86584" y="136200"/>
                      <a:pt x="86446" y="137571"/>
                      <a:pt x="86309" y="139080"/>
                    </a:cubicBezTo>
                    <a:cubicBezTo>
                      <a:pt x="85898" y="143744"/>
                      <a:pt x="85486" y="148407"/>
                      <a:pt x="85075" y="153071"/>
                    </a:cubicBezTo>
                    <a:cubicBezTo>
                      <a:pt x="84389" y="161163"/>
                      <a:pt x="83566" y="169119"/>
                      <a:pt x="82880" y="177211"/>
                    </a:cubicBezTo>
                    <a:lnTo>
                      <a:pt x="82880" y="177211"/>
                    </a:lnTo>
                    <a:cubicBezTo>
                      <a:pt x="82743" y="180777"/>
                      <a:pt x="82606" y="184480"/>
                      <a:pt x="82332" y="188184"/>
                    </a:cubicBezTo>
                    <a:close/>
                    <a:moveTo>
                      <a:pt x="99339" y="310393"/>
                    </a:moveTo>
                    <a:cubicBezTo>
                      <a:pt x="97694" y="310119"/>
                      <a:pt x="96322" y="309708"/>
                      <a:pt x="94676" y="309159"/>
                    </a:cubicBezTo>
                    <a:cubicBezTo>
                      <a:pt x="93716" y="308885"/>
                      <a:pt x="92756" y="308473"/>
                      <a:pt x="91796" y="307924"/>
                    </a:cubicBezTo>
                    <a:cubicBezTo>
                      <a:pt x="90424" y="307101"/>
                      <a:pt x="89327" y="306415"/>
                      <a:pt x="88092" y="305456"/>
                    </a:cubicBezTo>
                    <a:cubicBezTo>
                      <a:pt x="86858" y="304633"/>
                      <a:pt x="85761" y="303398"/>
                      <a:pt x="84663" y="302301"/>
                    </a:cubicBezTo>
                    <a:cubicBezTo>
                      <a:pt x="82469" y="300106"/>
                      <a:pt x="80686" y="297500"/>
                      <a:pt x="79040" y="294894"/>
                    </a:cubicBezTo>
                    <a:cubicBezTo>
                      <a:pt x="78217" y="293523"/>
                      <a:pt x="77531" y="291876"/>
                      <a:pt x="76983" y="290505"/>
                    </a:cubicBezTo>
                    <a:cubicBezTo>
                      <a:pt x="76022" y="288311"/>
                      <a:pt x="75336" y="285979"/>
                      <a:pt x="74788" y="283647"/>
                    </a:cubicBezTo>
                    <a:cubicBezTo>
                      <a:pt x="72319" y="275280"/>
                      <a:pt x="71770" y="266502"/>
                      <a:pt x="71222" y="257724"/>
                    </a:cubicBezTo>
                    <a:cubicBezTo>
                      <a:pt x="70810" y="251003"/>
                      <a:pt x="70810" y="244419"/>
                      <a:pt x="71085" y="237835"/>
                    </a:cubicBezTo>
                    <a:cubicBezTo>
                      <a:pt x="71222" y="233858"/>
                      <a:pt x="71359" y="229880"/>
                      <a:pt x="71496" y="225766"/>
                    </a:cubicBezTo>
                    <a:cubicBezTo>
                      <a:pt x="67656" y="232075"/>
                      <a:pt x="63267" y="238384"/>
                      <a:pt x="58329" y="243734"/>
                    </a:cubicBezTo>
                    <a:cubicBezTo>
                      <a:pt x="55860" y="246477"/>
                      <a:pt x="53254" y="249357"/>
                      <a:pt x="50511" y="251689"/>
                    </a:cubicBezTo>
                    <a:cubicBezTo>
                      <a:pt x="46807" y="254706"/>
                      <a:pt x="42967" y="257450"/>
                      <a:pt x="38852" y="259781"/>
                    </a:cubicBezTo>
                    <a:cubicBezTo>
                      <a:pt x="35972" y="261427"/>
                      <a:pt x="32817" y="262250"/>
                      <a:pt x="29662" y="262799"/>
                    </a:cubicBezTo>
                    <a:cubicBezTo>
                      <a:pt x="28702" y="263073"/>
                      <a:pt x="27605" y="263210"/>
                      <a:pt x="26645" y="263210"/>
                    </a:cubicBezTo>
                    <a:cubicBezTo>
                      <a:pt x="25136" y="263210"/>
                      <a:pt x="23627" y="263485"/>
                      <a:pt x="22119" y="263210"/>
                    </a:cubicBezTo>
                    <a:cubicBezTo>
                      <a:pt x="21158" y="263073"/>
                      <a:pt x="20198" y="262936"/>
                      <a:pt x="19238" y="262524"/>
                    </a:cubicBezTo>
                    <a:cubicBezTo>
                      <a:pt x="17455" y="261838"/>
                      <a:pt x="16769" y="261564"/>
                      <a:pt x="15123" y="260741"/>
                    </a:cubicBezTo>
                    <a:cubicBezTo>
                      <a:pt x="13752" y="259918"/>
                      <a:pt x="12517" y="258821"/>
                      <a:pt x="11283" y="257861"/>
                    </a:cubicBezTo>
                    <a:cubicBezTo>
                      <a:pt x="9911" y="256764"/>
                      <a:pt x="8814" y="255392"/>
                      <a:pt x="7717" y="253883"/>
                    </a:cubicBezTo>
                    <a:cubicBezTo>
                      <a:pt x="5659" y="251277"/>
                      <a:pt x="4425" y="247848"/>
                      <a:pt x="3190" y="244831"/>
                    </a:cubicBezTo>
                    <a:cubicBezTo>
                      <a:pt x="2093" y="241813"/>
                      <a:pt x="1407" y="238521"/>
                      <a:pt x="996" y="235230"/>
                    </a:cubicBezTo>
                    <a:cubicBezTo>
                      <a:pt x="310" y="231252"/>
                      <a:pt x="173" y="227412"/>
                      <a:pt x="36" y="223434"/>
                    </a:cubicBezTo>
                    <a:cubicBezTo>
                      <a:pt x="-102" y="218633"/>
                      <a:pt x="173" y="213696"/>
                      <a:pt x="584" y="208758"/>
                    </a:cubicBezTo>
                    <a:cubicBezTo>
                      <a:pt x="1545" y="197511"/>
                      <a:pt x="3190" y="186264"/>
                      <a:pt x="4699" y="175154"/>
                    </a:cubicBezTo>
                    <a:cubicBezTo>
                      <a:pt x="5659" y="168432"/>
                      <a:pt x="6894" y="161849"/>
                      <a:pt x="8128" y="155128"/>
                    </a:cubicBezTo>
                    <a:cubicBezTo>
                      <a:pt x="8814" y="151699"/>
                      <a:pt x="9363" y="148270"/>
                      <a:pt x="10048" y="144841"/>
                    </a:cubicBezTo>
                    <a:cubicBezTo>
                      <a:pt x="10323" y="143470"/>
                      <a:pt x="10460" y="142235"/>
                      <a:pt x="10734" y="140864"/>
                    </a:cubicBezTo>
                    <a:cubicBezTo>
                      <a:pt x="12106" y="134554"/>
                      <a:pt x="13614" y="128382"/>
                      <a:pt x="14986" y="122073"/>
                    </a:cubicBezTo>
                    <a:cubicBezTo>
                      <a:pt x="15946" y="117958"/>
                      <a:pt x="16769" y="113843"/>
                      <a:pt x="17866" y="109865"/>
                    </a:cubicBezTo>
                    <a:cubicBezTo>
                      <a:pt x="19924" y="102870"/>
                      <a:pt x="21981" y="96012"/>
                      <a:pt x="24039" y="89017"/>
                    </a:cubicBezTo>
                    <a:cubicBezTo>
                      <a:pt x="24450" y="87645"/>
                      <a:pt x="24724" y="86274"/>
                      <a:pt x="25273" y="84902"/>
                    </a:cubicBezTo>
                    <a:cubicBezTo>
                      <a:pt x="26096" y="82707"/>
                      <a:pt x="26919" y="80376"/>
                      <a:pt x="27742" y="78181"/>
                    </a:cubicBezTo>
                    <a:cubicBezTo>
                      <a:pt x="30074" y="71872"/>
                      <a:pt x="32268" y="65426"/>
                      <a:pt x="34737" y="59116"/>
                    </a:cubicBezTo>
                    <a:cubicBezTo>
                      <a:pt x="39949" y="45675"/>
                      <a:pt x="45710" y="32370"/>
                      <a:pt x="53940" y="20574"/>
                    </a:cubicBezTo>
                    <a:cubicBezTo>
                      <a:pt x="56957" y="16185"/>
                      <a:pt x="60660" y="12207"/>
                      <a:pt x="65049" y="9053"/>
                    </a:cubicBezTo>
                    <a:cubicBezTo>
                      <a:pt x="67244" y="7407"/>
                      <a:pt x="69987" y="6310"/>
                      <a:pt x="72730" y="6310"/>
                    </a:cubicBezTo>
                    <a:cubicBezTo>
                      <a:pt x="74651" y="6310"/>
                      <a:pt x="76159" y="7956"/>
                      <a:pt x="76159" y="9739"/>
                    </a:cubicBezTo>
                    <a:cubicBezTo>
                      <a:pt x="76159" y="11659"/>
                      <a:pt x="74651" y="13030"/>
                      <a:pt x="72730" y="13168"/>
                    </a:cubicBezTo>
                    <a:cubicBezTo>
                      <a:pt x="72730" y="13168"/>
                      <a:pt x="72730" y="13168"/>
                      <a:pt x="72593" y="13168"/>
                    </a:cubicBezTo>
                    <a:cubicBezTo>
                      <a:pt x="72456" y="13168"/>
                      <a:pt x="72319" y="13168"/>
                      <a:pt x="72045" y="13305"/>
                    </a:cubicBezTo>
                    <a:cubicBezTo>
                      <a:pt x="71633" y="13442"/>
                      <a:pt x="71359" y="13579"/>
                      <a:pt x="70947" y="13716"/>
                    </a:cubicBezTo>
                    <a:cubicBezTo>
                      <a:pt x="71085" y="13716"/>
                      <a:pt x="71222" y="13716"/>
                      <a:pt x="71359" y="13579"/>
                    </a:cubicBezTo>
                    <a:cubicBezTo>
                      <a:pt x="70947" y="13716"/>
                      <a:pt x="70536" y="13991"/>
                      <a:pt x="70262" y="14127"/>
                    </a:cubicBezTo>
                    <a:cubicBezTo>
                      <a:pt x="69850" y="14402"/>
                      <a:pt x="69301" y="14676"/>
                      <a:pt x="68890" y="14950"/>
                    </a:cubicBezTo>
                    <a:cubicBezTo>
                      <a:pt x="69027" y="14950"/>
                      <a:pt x="69164" y="14814"/>
                      <a:pt x="69301" y="14676"/>
                    </a:cubicBezTo>
                    <a:cubicBezTo>
                      <a:pt x="68204" y="15362"/>
                      <a:pt x="67244" y="16185"/>
                      <a:pt x="66284" y="17145"/>
                    </a:cubicBezTo>
                    <a:cubicBezTo>
                      <a:pt x="65324" y="18105"/>
                      <a:pt x="64364" y="19065"/>
                      <a:pt x="63541" y="20026"/>
                    </a:cubicBezTo>
                    <a:cubicBezTo>
                      <a:pt x="63678" y="19888"/>
                      <a:pt x="63815" y="19751"/>
                      <a:pt x="63815" y="19751"/>
                    </a:cubicBezTo>
                    <a:cubicBezTo>
                      <a:pt x="61758" y="22083"/>
                      <a:pt x="59975" y="24414"/>
                      <a:pt x="58191" y="27021"/>
                    </a:cubicBezTo>
                    <a:cubicBezTo>
                      <a:pt x="58191" y="27021"/>
                      <a:pt x="58329" y="26884"/>
                      <a:pt x="58329" y="26884"/>
                    </a:cubicBezTo>
                    <a:cubicBezTo>
                      <a:pt x="55860" y="30861"/>
                      <a:pt x="53528" y="34839"/>
                      <a:pt x="51471" y="39091"/>
                    </a:cubicBezTo>
                    <a:cubicBezTo>
                      <a:pt x="51471" y="38953"/>
                      <a:pt x="51608" y="38817"/>
                      <a:pt x="51608" y="38679"/>
                    </a:cubicBezTo>
                    <a:cubicBezTo>
                      <a:pt x="43790" y="54453"/>
                      <a:pt x="38303" y="71323"/>
                      <a:pt x="32268" y="87920"/>
                    </a:cubicBezTo>
                    <a:cubicBezTo>
                      <a:pt x="32268" y="87920"/>
                      <a:pt x="32268" y="87920"/>
                      <a:pt x="32268" y="87783"/>
                    </a:cubicBezTo>
                    <a:cubicBezTo>
                      <a:pt x="30897" y="92446"/>
                      <a:pt x="29525" y="97110"/>
                      <a:pt x="28291" y="101910"/>
                    </a:cubicBezTo>
                    <a:cubicBezTo>
                      <a:pt x="27330" y="104928"/>
                      <a:pt x="26508" y="107808"/>
                      <a:pt x="25685" y="110826"/>
                    </a:cubicBezTo>
                    <a:cubicBezTo>
                      <a:pt x="25410" y="111786"/>
                      <a:pt x="25136" y="112746"/>
                      <a:pt x="24862" y="113843"/>
                    </a:cubicBezTo>
                    <a:cubicBezTo>
                      <a:pt x="22667" y="123581"/>
                      <a:pt x="20472" y="133183"/>
                      <a:pt x="18278" y="142921"/>
                    </a:cubicBezTo>
                    <a:cubicBezTo>
                      <a:pt x="16632" y="152385"/>
                      <a:pt x="14986" y="161986"/>
                      <a:pt x="13203" y="171450"/>
                    </a:cubicBezTo>
                    <a:cubicBezTo>
                      <a:pt x="12929" y="173096"/>
                      <a:pt x="12792" y="174879"/>
                      <a:pt x="12517" y="176525"/>
                    </a:cubicBezTo>
                    <a:cubicBezTo>
                      <a:pt x="12106" y="179954"/>
                      <a:pt x="11557" y="183383"/>
                      <a:pt x="11146" y="186812"/>
                    </a:cubicBezTo>
                    <a:cubicBezTo>
                      <a:pt x="10048" y="194493"/>
                      <a:pt x="9088" y="202174"/>
                      <a:pt x="8540" y="209992"/>
                    </a:cubicBezTo>
                    <a:cubicBezTo>
                      <a:pt x="8540" y="209992"/>
                      <a:pt x="8540" y="209855"/>
                      <a:pt x="8540" y="209718"/>
                    </a:cubicBezTo>
                    <a:cubicBezTo>
                      <a:pt x="8128" y="215890"/>
                      <a:pt x="7991" y="222062"/>
                      <a:pt x="8265" y="228234"/>
                    </a:cubicBezTo>
                    <a:cubicBezTo>
                      <a:pt x="8265" y="228234"/>
                      <a:pt x="8265" y="228234"/>
                      <a:pt x="8265" y="228234"/>
                    </a:cubicBezTo>
                    <a:cubicBezTo>
                      <a:pt x="8540" y="231801"/>
                      <a:pt x="8951" y="235230"/>
                      <a:pt x="9637" y="238796"/>
                    </a:cubicBezTo>
                    <a:cubicBezTo>
                      <a:pt x="9637" y="238796"/>
                      <a:pt x="9637" y="238796"/>
                      <a:pt x="9637" y="238659"/>
                    </a:cubicBezTo>
                    <a:cubicBezTo>
                      <a:pt x="9911" y="239893"/>
                      <a:pt x="10323" y="241264"/>
                      <a:pt x="10734" y="242499"/>
                    </a:cubicBezTo>
                    <a:cubicBezTo>
                      <a:pt x="10734" y="242362"/>
                      <a:pt x="10597" y="242225"/>
                      <a:pt x="10597" y="242088"/>
                    </a:cubicBezTo>
                    <a:cubicBezTo>
                      <a:pt x="11008" y="243459"/>
                      <a:pt x="11557" y="244831"/>
                      <a:pt x="12243" y="246202"/>
                    </a:cubicBezTo>
                    <a:cubicBezTo>
                      <a:pt x="12243" y="246202"/>
                      <a:pt x="12243" y="246065"/>
                      <a:pt x="12106" y="246065"/>
                    </a:cubicBezTo>
                    <a:cubicBezTo>
                      <a:pt x="12654" y="247437"/>
                      <a:pt x="13477" y="248671"/>
                      <a:pt x="14300" y="249906"/>
                    </a:cubicBezTo>
                    <a:cubicBezTo>
                      <a:pt x="14300" y="249769"/>
                      <a:pt x="14163" y="249631"/>
                      <a:pt x="14026" y="249494"/>
                    </a:cubicBezTo>
                    <a:cubicBezTo>
                      <a:pt x="14437" y="250043"/>
                      <a:pt x="14849" y="250454"/>
                      <a:pt x="15261" y="251003"/>
                    </a:cubicBezTo>
                    <a:cubicBezTo>
                      <a:pt x="15672" y="251415"/>
                      <a:pt x="16083" y="251826"/>
                      <a:pt x="16632" y="252375"/>
                    </a:cubicBezTo>
                    <a:cubicBezTo>
                      <a:pt x="16495" y="252237"/>
                      <a:pt x="16358" y="252100"/>
                      <a:pt x="16221" y="252100"/>
                    </a:cubicBezTo>
                    <a:cubicBezTo>
                      <a:pt x="17181" y="252923"/>
                      <a:pt x="18141" y="253746"/>
                      <a:pt x="19238" y="254432"/>
                    </a:cubicBezTo>
                    <a:lnTo>
                      <a:pt x="19238" y="254432"/>
                    </a:lnTo>
                    <a:cubicBezTo>
                      <a:pt x="19787" y="254706"/>
                      <a:pt x="20198" y="254980"/>
                      <a:pt x="20610" y="255255"/>
                    </a:cubicBezTo>
                    <a:cubicBezTo>
                      <a:pt x="21021" y="255392"/>
                      <a:pt x="21433" y="255529"/>
                      <a:pt x="21844" y="255666"/>
                    </a:cubicBezTo>
                    <a:cubicBezTo>
                      <a:pt x="22256" y="255804"/>
                      <a:pt x="22667" y="255804"/>
                      <a:pt x="23216" y="255941"/>
                    </a:cubicBezTo>
                    <a:cubicBezTo>
                      <a:pt x="23079" y="255941"/>
                      <a:pt x="22941" y="255941"/>
                      <a:pt x="22804" y="255941"/>
                    </a:cubicBezTo>
                    <a:cubicBezTo>
                      <a:pt x="24176" y="256078"/>
                      <a:pt x="25548" y="256078"/>
                      <a:pt x="26782" y="255941"/>
                    </a:cubicBezTo>
                    <a:cubicBezTo>
                      <a:pt x="26782" y="255941"/>
                      <a:pt x="26645" y="255941"/>
                      <a:pt x="26508" y="255941"/>
                    </a:cubicBezTo>
                    <a:cubicBezTo>
                      <a:pt x="27056" y="255804"/>
                      <a:pt x="27605" y="255804"/>
                      <a:pt x="28016" y="255804"/>
                    </a:cubicBezTo>
                    <a:cubicBezTo>
                      <a:pt x="27879" y="255804"/>
                      <a:pt x="27742" y="255804"/>
                      <a:pt x="27742" y="255941"/>
                    </a:cubicBezTo>
                    <a:cubicBezTo>
                      <a:pt x="29114" y="255666"/>
                      <a:pt x="30348" y="255392"/>
                      <a:pt x="31720" y="254980"/>
                    </a:cubicBezTo>
                    <a:cubicBezTo>
                      <a:pt x="31582" y="254980"/>
                      <a:pt x="31445" y="255118"/>
                      <a:pt x="31308" y="255118"/>
                    </a:cubicBezTo>
                    <a:cubicBezTo>
                      <a:pt x="32680" y="254706"/>
                      <a:pt x="34188" y="254021"/>
                      <a:pt x="35560" y="253335"/>
                    </a:cubicBezTo>
                    <a:cubicBezTo>
                      <a:pt x="35423" y="253335"/>
                      <a:pt x="35286" y="253472"/>
                      <a:pt x="35149" y="253609"/>
                    </a:cubicBezTo>
                    <a:cubicBezTo>
                      <a:pt x="36520" y="252923"/>
                      <a:pt x="37755" y="252237"/>
                      <a:pt x="38989" y="251415"/>
                    </a:cubicBezTo>
                    <a:cubicBezTo>
                      <a:pt x="38989" y="251415"/>
                      <a:pt x="38852" y="251415"/>
                      <a:pt x="38852" y="251551"/>
                    </a:cubicBezTo>
                    <a:cubicBezTo>
                      <a:pt x="41184" y="249906"/>
                      <a:pt x="43515" y="248260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847" y="246340"/>
                      <a:pt x="45984" y="246340"/>
                      <a:pt x="45984" y="246202"/>
                    </a:cubicBezTo>
                    <a:cubicBezTo>
                      <a:pt x="45847" y="246202"/>
                      <a:pt x="45847" y="246340"/>
                      <a:pt x="45847" y="246340"/>
                    </a:cubicBezTo>
                    <a:cubicBezTo>
                      <a:pt x="48316" y="244008"/>
                      <a:pt x="50785" y="241539"/>
                      <a:pt x="53117" y="238796"/>
                    </a:cubicBezTo>
                    <a:cubicBezTo>
                      <a:pt x="52980" y="238933"/>
                      <a:pt x="52842" y="239070"/>
                      <a:pt x="52842" y="239207"/>
                    </a:cubicBezTo>
                    <a:cubicBezTo>
                      <a:pt x="55860" y="235641"/>
                      <a:pt x="58603" y="232075"/>
                      <a:pt x="61209" y="228234"/>
                    </a:cubicBezTo>
                    <a:cubicBezTo>
                      <a:pt x="61072" y="228372"/>
                      <a:pt x="60935" y="228509"/>
                      <a:pt x="60935" y="228646"/>
                    </a:cubicBezTo>
                    <a:cubicBezTo>
                      <a:pt x="63267" y="225217"/>
                      <a:pt x="65324" y="221788"/>
                      <a:pt x="67381" y="218222"/>
                    </a:cubicBezTo>
                    <a:cubicBezTo>
                      <a:pt x="69164" y="215204"/>
                      <a:pt x="70947" y="212187"/>
                      <a:pt x="72593" y="209032"/>
                    </a:cubicBezTo>
                    <a:cubicBezTo>
                      <a:pt x="72730" y="207935"/>
                      <a:pt x="72730" y="206974"/>
                      <a:pt x="72868" y="205877"/>
                    </a:cubicBezTo>
                    <a:cubicBezTo>
                      <a:pt x="73279" y="200254"/>
                      <a:pt x="73554" y="194767"/>
                      <a:pt x="73965" y="189144"/>
                    </a:cubicBezTo>
                    <a:cubicBezTo>
                      <a:pt x="74239" y="183657"/>
                      <a:pt x="74651" y="178308"/>
                      <a:pt x="75199" y="172822"/>
                    </a:cubicBezTo>
                    <a:cubicBezTo>
                      <a:pt x="76159" y="162809"/>
                      <a:pt x="77120" y="152659"/>
                      <a:pt x="78080" y="142647"/>
                    </a:cubicBezTo>
                    <a:cubicBezTo>
                      <a:pt x="78354" y="140315"/>
                      <a:pt x="78491" y="137983"/>
                      <a:pt x="78765" y="135651"/>
                    </a:cubicBezTo>
                    <a:cubicBezTo>
                      <a:pt x="79040" y="133183"/>
                      <a:pt x="79451" y="130577"/>
                      <a:pt x="79863" y="128107"/>
                    </a:cubicBezTo>
                    <a:cubicBezTo>
                      <a:pt x="81234" y="118095"/>
                      <a:pt x="82606" y="107945"/>
                      <a:pt x="83978" y="97932"/>
                    </a:cubicBezTo>
                    <a:cubicBezTo>
                      <a:pt x="85898" y="84765"/>
                      <a:pt x="88367" y="71598"/>
                      <a:pt x="91659" y="58568"/>
                    </a:cubicBezTo>
                    <a:cubicBezTo>
                      <a:pt x="93853" y="49652"/>
                      <a:pt x="96459" y="40737"/>
                      <a:pt x="99477" y="32095"/>
                    </a:cubicBezTo>
                    <a:cubicBezTo>
                      <a:pt x="100986" y="27843"/>
                      <a:pt x="102906" y="23729"/>
                      <a:pt x="104826" y="19751"/>
                    </a:cubicBezTo>
                    <a:cubicBezTo>
                      <a:pt x="106335" y="16459"/>
                      <a:pt x="107844" y="13030"/>
                      <a:pt x="109901" y="10013"/>
                    </a:cubicBezTo>
                    <a:cubicBezTo>
                      <a:pt x="110724" y="8916"/>
                      <a:pt x="111547" y="7681"/>
                      <a:pt x="112507" y="6584"/>
                    </a:cubicBezTo>
                    <a:cubicBezTo>
                      <a:pt x="113604" y="5487"/>
                      <a:pt x="114427" y="4663"/>
                      <a:pt x="115524" y="3840"/>
                    </a:cubicBezTo>
                    <a:cubicBezTo>
                      <a:pt x="116210" y="3292"/>
                      <a:pt x="117033" y="2743"/>
                      <a:pt x="117856" y="2332"/>
                    </a:cubicBezTo>
                    <a:cubicBezTo>
                      <a:pt x="119091" y="1783"/>
                      <a:pt x="120462" y="1098"/>
                      <a:pt x="121834" y="686"/>
                    </a:cubicBezTo>
                    <a:cubicBezTo>
                      <a:pt x="123342" y="275"/>
                      <a:pt x="124165" y="137"/>
                      <a:pt x="125811" y="0"/>
                    </a:cubicBezTo>
                    <a:cubicBezTo>
                      <a:pt x="126771" y="0"/>
                      <a:pt x="127457" y="137"/>
                      <a:pt x="128418" y="275"/>
                    </a:cubicBezTo>
                    <a:cubicBezTo>
                      <a:pt x="130475" y="549"/>
                      <a:pt x="131984" y="2058"/>
                      <a:pt x="133355" y="3292"/>
                    </a:cubicBezTo>
                    <a:cubicBezTo>
                      <a:pt x="134041" y="3978"/>
                      <a:pt x="134727" y="4801"/>
                      <a:pt x="135138" y="5624"/>
                    </a:cubicBezTo>
                    <a:cubicBezTo>
                      <a:pt x="135961" y="6858"/>
                      <a:pt x="136784" y="8092"/>
                      <a:pt x="137333" y="9464"/>
                    </a:cubicBezTo>
                    <a:cubicBezTo>
                      <a:pt x="137881" y="10836"/>
                      <a:pt x="138567" y="12070"/>
                      <a:pt x="138979" y="13442"/>
                    </a:cubicBezTo>
                    <a:cubicBezTo>
                      <a:pt x="139390" y="15088"/>
                      <a:pt x="139665" y="16322"/>
                      <a:pt x="140076" y="17968"/>
                    </a:cubicBezTo>
                    <a:cubicBezTo>
                      <a:pt x="140487" y="20026"/>
                      <a:pt x="140487" y="22083"/>
                      <a:pt x="140762" y="24278"/>
                    </a:cubicBezTo>
                    <a:cubicBezTo>
                      <a:pt x="140899" y="25923"/>
                      <a:pt x="141036" y="27707"/>
                      <a:pt x="141036" y="29352"/>
                    </a:cubicBezTo>
                    <a:cubicBezTo>
                      <a:pt x="141310" y="34427"/>
                      <a:pt x="140625" y="39639"/>
                      <a:pt x="140213" y="44852"/>
                    </a:cubicBezTo>
                    <a:cubicBezTo>
                      <a:pt x="139527" y="53767"/>
                      <a:pt x="138019" y="62682"/>
                      <a:pt x="136098" y="71461"/>
                    </a:cubicBezTo>
                    <a:cubicBezTo>
                      <a:pt x="135138" y="76261"/>
                      <a:pt x="133904" y="80925"/>
                      <a:pt x="132669" y="85588"/>
                    </a:cubicBezTo>
                    <a:cubicBezTo>
                      <a:pt x="132121" y="87645"/>
                      <a:pt x="131435" y="89840"/>
                      <a:pt x="130749" y="92035"/>
                    </a:cubicBezTo>
                    <a:cubicBezTo>
                      <a:pt x="128006" y="100401"/>
                      <a:pt x="125400" y="108905"/>
                      <a:pt x="122657" y="117272"/>
                    </a:cubicBezTo>
                    <a:cubicBezTo>
                      <a:pt x="122245" y="118918"/>
                      <a:pt x="121560" y="120426"/>
                      <a:pt x="121011" y="121935"/>
                    </a:cubicBezTo>
                    <a:cubicBezTo>
                      <a:pt x="119091" y="126736"/>
                      <a:pt x="117307" y="131536"/>
                      <a:pt x="115387" y="136337"/>
                    </a:cubicBezTo>
                    <a:cubicBezTo>
                      <a:pt x="113330" y="141961"/>
                      <a:pt x="111273" y="147722"/>
                      <a:pt x="108804" y="153208"/>
                    </a:cubicBezTo>
                    <a:cubicBezTo>
                      <a:pt x="104826" y="161986"/>
                      <a:pt x="100986" y="170627"/>
                      <a:pt x="97008" y="179406"/>
                    </a:cubicBezTo>
                    <a:cubicBezTo>
                      <a:pt x="94539" y="184892"/>
                      <a:pt x="91659" y="190104"/>
                      <a:pt x="89052" y="195453"/>
                    </a:cubicBezTo>
                    <a:cubicBezTo>
                      <a:pt x="86858" y="199842"/>
                      <a:pt x="84663" y="204094"/>
                      <a:pt x="82469" y="208483"/>
                    </a:cubicBezTo>
                    <a:cubicBezTo>
                      <a:pt x="82332" y="208758"/>
                      <a:pt x="82194" y="209032"/>
                      <a:pt x="82057" y="209306"/>
                    </a:cubicBezTo>
                    <a:cubicBezTo>
                      <a:pt x="82057" y="210403"/>
                      <a:pt x="81920" y="211501"/>
                      <a:pt x="81920" y="212598"/>
                    </a:cubicBezTo>
                    <a:cubicBezTo>
                      <a:pt x="81783" y="214793"/>
                      <a:pt x="81783" y="216987"/>
                      <a:pt x="81646" y="219182"/>
                    </a:cubicBezTo>
                    <a:cubicBezTo>
                      <a:pt x="81509" y="223434"/>
                      <a:pt x="81372" y="227686"/>
                      <a:pt x="81372" y="231938"/>
                    </a:cubicBezTo>
                    <a:cubicBezTo>
                      <a:pt x="81097" y="241402"/>
                      <a:pt x="80960" y="250866"/>
                      <a:pt x="81509" y="260193"/>
                    </a:cubicBezTo>
                    <a:cubicBezTo>
                      <a:pt x="81509" y="260193"/>
                      <a:pt x="81509" y="260056"/>
                      <a:pt x="81509" y="260056"/>
                    </a:cubicBezTo>
                    <a:cubicBezTo>
                      <a:pt x="81920" y="265816"/>
                      <a:pt x="82469" y="271577"/>
                      <a:pt x="83566" y="277338"/>
                    </a:cubicBezTo>
                    <a:cubicBezTo>
                      <a:pt x="83566" y="277201"/>
                      <a:pt x="83566" y="277201"/>
                      <a:pt x="83566" y="277063"/>
                    </a:cubicBezTo>
                    <a:cubicBezTo>
                      <a:pt x="84252" y="279944"/>
                      <a:pt x="85075" y="282824"/>
                      <a:pt x="85898" y="285705"/>
                    </a:cubicBezTo>
                    <a:cubicBezTo>
                      <a:pt x="85898" y="285705"/>
                      <a:pt x="85898" y="285567"/>
                      <a:pt x="85761" y="285567"/>
                    </a:cubicBezTo>
                    <a:cubicBezTo>
                      <a:pt x="86172" y="286802"/>
                      <a:pt x="86721" y="288173"/>
                      <a:pt x="87270" y="289408"/>
                    </a:cubicBezTo>
                    <a:cubicBezTo>
                      <a:pt x="87270" y="289408"/>
                      <a:pt x="87270" y="289270"/>
                      <a:pt x="87132" y="289270"/>
                    </a:cubicBezTo>
                    <a:cubicBezTo>
                      <a:pt x="87681" y="290368"/>
                      <a:pt x="88230" y="291465"/>
                      <a:pt x="88915" y="292563"/>
                    </a:cubicBezTo>
                    <a:cubicBezTo>
                      <a:pt x="89601" y="293523"/>
                      <a:pt x="90287" y="294346"/>
                      <a:pt x="90973" y="295305"/>
                    </a:cubicBezTo>
                    <a:cubicBezTo>
                      <a:pt x="90973" y="295169"/>
                      <a:pt x="90836" y="295169"/>
                      <a:pt x="90836" y="295031"/>
                    </a:cubicBezTo>
                    <a:cubicBezTo>
                      <a:pt x="91659" y="295992"/>
                      <a:pt x="92481" y="296952"/>
                      <a:pt x="93442" y="297775"/>
                    </a:cubicBezTo>
                    <a:cubicBezTo>
                      <a:pt x="93442" y="297775"/>
                      <a:pt x="93442" y="297775"/>
                      <a:pt x="93304" y="297775"/>
                    </a:cubicBezTo>
                    <a:cubicBezTo>
                      <a:pt x="93990" y="298460"/>
                      <a:pt x="94813" y="299009"/>
                      <a:pt x="95636" y="299557"/>
                    </a:cubicBezTo>
                    <a:cubicBezTo>
                      <a:pt x="96185" y="299832"/>
                      <a:pt x="96596" y="300106"/>
                      <a:pt x="97008" y="300381"/>
                    </a:cubicBezTo>
                    <a:cubicBezTo>
                      <a:pt x="97557" y="300655"/>
                      <a:pt x="98105" y="300792"/>
                      <a:pt x="98517" y="301066"/>
                    </a:cubicBezTo>
                    <a:cubicBezTo>
                      <a:pt x="98379" y="301066"/>
                      <a:pt x="98105" y="300929"/>
                      <a:pt x="97968" y="300929"/>
                    </a:cubicBezTo>
                    <a:cubicBezTo>
                      <a:pt x="99202" y="301341"/>
                      <a:pt x="100574" y="301752"/>
                      <a:pt x="101946" y="302027"/>
                    </a:cubicBezTo>
                    <a:cubicBezTo>
                      <a:pt x="101946" y="302027"/>
                      <a:pt x="101808" y="302027"/>
                      <a:pt x="101808" y="302027"/>
                    </a:cubicBezTo>
                    <a:cubicBezTo>
                      <a:pt x="102906" y="302301"/>
                      <a:pt x="104003" y="302438"/>
                      <a:pt x="105100" y="302438"/>
                    </a:cubicBezTo>
                    <a:cubicBezTo>
                      <a:pt x="105100" y="302438"/>
                      <a:pt x="104963" y="302438"/>
                      <a:pt x="104963" y="302438"/>
                    </a:cubicBezTo>
                    <a:cubicBezTo>
                      <a:pt x="105512" y="302438"/>
                      <a:pt x="106197" y="302438"/>
                      <a:pt x="106746" y="302438"/>
                    </a:cubicBezTo>
                    <a:cubicBezTo>
                      <a:pt x="107981" y="302438"/>
                      <a:pt x="109215" y="302163"/>
                      <a:pt x="110449" y="302027"/>
                    </a:cubicBezTo>
                    <a:cubicBezTo>
                      <a:pt x="110312" y="302027"/>
                      <a:pt x="110175" y="302027"/>
                      <a:pt x="110038" y="302027"/>
                    </a:cubicBezTo>
                    <a:cubicBezTo>
                      <a:pt x="110724" y="301889"/>
                      <a:pt x="111273" y="301615"/>
                      <a:pt x="111958" y="301478"/>
                    </a:cubicBezTo>
                    <a:cubicBezTo>
                      <a:pt x="114153" y="300655"/>
                      <a:pt x="116210" y="299832"/>
                      <a:pt x="118268" y="298734"/>
                    </a:cubicBezTo>
                    <a:cubicBezTo>
                      <a:pt x="120188" y="297637"/>
                      <a:pt x="122108" y="296540"/>
                      <a:pt x="123891" y="295169"/>
                    </a:cubicBezTo>
                    <a:cubicBezTo>
                      <a:pt x="123891" y="295169"/>
                      <a:pt x="123891" y="295169"/>
                      <a:pt x="123754" y="295305"/>
                    </a:cubicBezTo>
                    <a:cubicBezTo>
                      <a:pt x="125263" y="294208"/>
                      <a:pt x="126771" y="292974"/>
                      <a:pt x="128143" y="291740"/>
                    </a:cubicBezTo>
                    <a:cubicBezTo>
                      <a:pt x="130749" y="289408"/>
                      <a:pt x="133081" y="286802"/>
                      <a:pt x="135413" y="284333"/>
                    </a:cubicBezTo>
                    <a:cubicBezTo>
                      <a:pt x="135413" y="284333"/>
                      <a:pt x="135413" y="284333"/>
                      <a:pt x="135413" y="284333"/>
                    </a:cubicBezTo>
                    <a:cubicBezTo>
                      <a:pt x="135413" y="284196"/>
                      <a:pt x="135550" y="284196"/>
                      <a:pt x="135550" y="284059"/>
                    </a:cubicBezTo>
                    <a:cubicBezTo>
                      <a:pt x="135550" y="283921"/>
                      <a:pt x="135687" y="283921"/>
                      <a:pt x="135687" y="283784"/>
                    </a:cubicBezTo>
                    <a:cubicBezTo>
                      <a:pt x="135687" y="283784"/>
                      <a:pt x="135687" y="283784"/>
                      <a:pt x="135687" y="283784"/>
                    </a:cubicBezTo>
                    <a:cubicBezTo>
                      <a:pt x="139527" y="279121"/>
                      <a:pt x="143231" y="274457"/>
                      <a:pt x="146660" y="269520"/>
                    </a:cubicBezTo>
                    <a:cubicBezTo>
                      <a:pt x="152009" y="261427"/>
                      <a:pt x="156672" y="252923"/>
                      <a:pt x="161061" y="244419"/>
                    </a:cubicBezTo>
                    <a:cubicBezTo>
                      <a:pt x="161061" y="244419"/>
                      <a:pt x="161061" y="244419"/>
                      <a:pt x="161061" y="244282"/>
                    </a:cubicBezTo>
                    <a:cubicBezTo>
                      <a:pt x="161061" y="244282"/>
                      <a:pt x="161061" y="244282"/>
                      <a:pt x="161061" y="244282"/>
                    </a:cubicBezTo>
                    <a:cubicBezTo>
                      <a:pt x="161061" y="244145"/>
                      <a:pt x="161199" y="244145"/>
                      <a:pt x="161199" y="244008"/>
                    </a:cubicBezTo>
                    <a:cubicBezTo>
                      <a:pt x="161199" y="244008"/>
                      <a:pt x="161199" y="244008"/>
                      <a:pt x="161199" y="244145"/>
                    </a:cubicBezTo>
                    <a:cubicBezTo>
                      <a:pt x="167371" y="231389"/>
                      <a:pt x="172857" y="218222"/>
                      <a:pt x="177521" y="204917"/>
                    </a:cubicBezTo>
                    <a:cubicBezTo>
                      <a:pt x="177521" y="204917"/>
                      <a:pt x="177521" y="204917"/>
                      <a:pt x="177521" y="204917"/>
                    </a:cubicBezTo>
                    <a:cubicBezTo>
                      <a:pt x="178892" y="200802"/>
                      <a:pt x="180264" y="196551"/>
                      <a:pt x="181635" y="192299"/>
                    </a:cubicBezTo>
                    <a:cubicBezTo>
                      <a:pt x="181361" y="186400"/>
                      <a:pt x="181087" y="180503"/>
                      <a:pt x="181087" y="174605"/>
                    </a:cubicBezTo>
                    <a:cubicBezTo>
                      <a:pt x="181087" y="164867"/>
                      <a:pt x="181224" y="155128"/>
                      <a:pt x="181224" y="145390"/>
                    </a:cubicBezTo>
                    <a:cubicBezTo>
                      <a:pt x="181224" y="139629"/>
                      <a:pt x="181635" y="133731"/>
                      <a:pt x="181910" y="127971"/>
                    </a:cubicBezTo>
                    <a:cubicBezTo>
                      <a:pt x="182184" y="120015"/>
                      <a:pt x="182596" y="112197"/>
                      <a:pt x="183007" y="104242"/>
                    </a:cubicBezTo>
                    <a:cubicBezTo>
                      <a:pt x="183282" y="99852"/>
                      <a:pt x="183693" y="95464"/>
                      <a:pt x="183967" y="91212"/>
                    </a:cubicBezTo>
                    <a:cubicBezTo>
                      <a:pt x="184379" y="86274"/>
                      <a:pt x="184927" y="81199"/>
                      <a:pt x="185476" y="76261"/>
                    </a:cubicBezTo>
                    <a:cubicBezTo>
                      <a:pt x="186025" y="71735"/>
                      <a:pt x="186711" y="67071"/>
                      <a:pt x="187396" y="62545"/>
                    </a:cubicBezTo>
                    <a:cubicBezTo>
                      <a:pt x="187945" y="58568"/>
                      <a:pt x="188768" y="54453"/>
                      <a:pt x="190140" y="50749"/>
                    </a:cubicBezTo>
                    <a:cubicBezTo>
                      <a:pt x="190962" y="48692"/>
                      <a:pt x="191785" y="46909"/>
                      <a:pt x="193020" y="44988"/>
                    </a:cubicBezTo>
                    <a:cubicBezTo>
                      <a:pt x="194117" y="43343"/>
                      <a:pt x="195489" y="41697"/>
                      <a:pt x="196723" y="40051"/>
                    </a:cubicBezTo>
                    <a:cubicBezTo>
                      <a:pt x="198232" y="37994"/>
                      <a:pt x="201661" y="37719"/>
                      <a:pt x="203444" y="39639"/>
                    </a:cubicBezTo>
                    <a:cubicBezTo>
                      <a:pt x="204404" y="40600"/>
                      <a:pt x="205364" y="41559"/>
                      <a:pt x="206187" y="42520"/>
                    </a:cubicBezTo>
                    <a:cubicBezTo>
                      <a:pt x="207147" y="43617"/>
                      <a:pt x="207696" y="44440"/>
                      <a:pt x="208519" y="45675"/>
                    </a:cubicBezTo>
                    <a:cubicBezTo>
                      <a:pt x="209067" y="46497"/>
                      <a:pt x="209479" y="47595"/>
                      <a:pt x="209616" y="48555"/>
                    </a:cubicBezTo>
                    <a:cubicBezTo>
                      <a:pt x="210028" y="50201"/>
                      <a:pt x="210302" y="51435"/>
                      <a:pt x="210576" y="53081"/>
                    </a:cubicBezTo>
                    <a:cubicBezTo>
                      <a:pt x="210851" y="55139"/>
                      <a:pt x="210988" y="57196"/>
                      <a:pt x="211125" y="59116"/>
                    </a:cubicBezTo>
                    <a:cubicBezTo>
                      <a:pt x="211262" y="61036"/>
                      <a:pt x="211399" y="63094"/>
                      <a:pt x="211399" y="65014"/>
                    </a:cubicBezTo>
                    <a:cubicBezTo>
                      <a:pt x="211536" y="68855"/>
                      <a:pt x="211399" y="72695"/>
                      <a:pt x="211125" y="76536"/>
                    </a:cubicBezTo>
                    <a:cubicBezTo>
                      <a:pt x="210851" y="81199"/>
                      <a:pt x="210714" y="85862"/>
                      <a:pt x="210439" y="90388"/>
                    </a:cubicBezTo>
                    <a:cubicBezTo>
                      <a:pt x="210302" y="92994"/>
                      <a:pt x="210165" y="95464"/>
                      <a:pt x="210028" y="98070"/>
                    </a:cubicBezTo>
                    <a:cubicBezTo>
                      <a:pt x="209067" y="106299"/>
                      <a:pt x="208245" y="114529"/>
                      <a:pt x="207422" y="122758"/>
                    </a:cubicBezTo>
                    <a:cubicBezTo>
                      <a:pt x="207422" y="123581"/>
                      <a:pt x="207147" y="124404"/>
                      <a:pt x="207010" y="125090"/>
                    </a:cubicBezTo>
                    <a:cubicBezTo>
                      <a:pt x="206736" y="127010"/>
                      <a:pt x="206324" y="129068"/>
                      <a:pt x="205913" y="130988"/>
                    </a:cubicBezTo>
                    <a:cubicBezTo>
                      <a:pt x="204953" y="136337"/>
                      <a:pt x="203993" y="141687"/>
                      <a:pt x="203032" y="147036"/>
                    </a:cubicBezTo>
                    <a:cubicBezTo>
                      <a:pt x="202484" y="150053"/>
                      <a:pt x="201935" y="153208"/>
                      <a:pt x="201249" y="156225"/>
                    </a:cubicBezTo>
                    <a:cubicBezTo>
                      <a:pt x="198780" y="167473"/>
                      <a:pt x="195763" y="178583"/>
                      <a:pt x="192471" y="189693"/>
                    </a:cubicBezTo>
                    <a:cubicBezTo>
                      <a:pt x="192060" y="191201"/>
                      <a:pt x="191511" y="192573"/>
                      <a:pt x="191100" y="194082"/>
                    </a:cubicBezTo>
                    <a:cubicBezTo>
                      <a:pt x="191237" y="198608"/>
                      <a:pt x="191511" y="202997"/>
                      <a:pt x="191648" y="207523"/>
                    </a:cubicBezTo>
                    <a:cubicBezTo>
                      <a:pt x="191648" y="207523"/>
                      <a:pt x="191648" y="207386"/>
                      <a:pt x="191648" y="207386"/>
                    </a:cubicBezTo>
                    <a:cubicBezTo>
                      <a:pt x="192608" y="220279"/>
                      <a:pt x="193980" y="233172"/>
                      <a:pt x="196586" y="245928"/>
                    </a:cubicBezTo>
                    <a:cubicBezTo>
                      <a:pt x="196586" y="245791"/>
                      <a:pt x="196586" y="245654"/>
                      <a:pt x="196449" y="245517"/>
                    </a:cubicBezTo>
                    <a:cubicBezTo>
                      <a:pt x="197546" y="250728"/>
                      <a:pt x="198918" y="255804"/>
                      <a:pt x="200564" y="260741"/>
                    </a:cubicBezTo>
                    <a:cubicBezTo>
                      <a:pt x="200564" y="260741"/>
                      <a:pt x="200564" y="260741"/>
                      <a:pt x="200564" y="260604"/>
                    </a:cubicBezTo>
                    <a:cubicBezTo>
                      <a:pt x="200564" y="260741"/>
                      <a:pt x="200701" y="260741"/>
                      <a:pt x="200701" y="260879"/>
                    </a:cubicBezTo>
                    <a:cubicBezTo>
                      <a:pt x="200701" y="261015"/>
                      <a:pt x="200701" y="261015"/>
                      <a:pt x="200838" y="261153"/>
                    </a:cubicBezTo>
                    <a:cubicBezTo>
                      <a:pt x="200838" y="261153"/>
                      <a:pt x="200838" y="261015"/>
                      <a:pt x="200838" y="261015"/>
                    </a:cubicBezTo>
                    <a:cubicBezTo>
                      <a:pt x="201798" y="263622"/>
                      <a:pt x="202895" y="266091"/>
                      <a:pt x="204130" y="268560"/>
                    </a:cubicBezTo>
                    <a:cubicBezTo>
                      <a:pt x="204130" y="268560"/>
                      <a:pt x="204130" y="268422"/>
                      <a:pt x="203993" y="268422"/>
                    </a:cubicBezTo>
                    <a:cubicBezTo>
                      <a:pt x="203993" y="268560"/>
                      <a:pt x="204130" y="268560"/>
                      <a:pt x="204130" y="268696"/>
                    </a:cubicBezTo>
                    <a:cubicBezTo>
                      <a:pt x="204130" y="268696"/>
                      <a:pt x="204130" y="268834"/>
                      <a:pt x="204130" y="268834"/>
                    </a:cubicBezTo>
                    <a:cubicBezTo>
                      <a:pt x="204130" y="268834"/>
                      <a:pt x="204130" y="268696"/>
                      <a:pt x="204130" y="268696"/>
                    </a:cubicBezTo>
                    <a:cubicBezTo>
                      <a:pt x="205090" y="270617"/>
                      <a:pt x="206324" y="272537"/>
                      <a:pt x="207559" y="274320"/>
                    </a:cubicBezTo>
                    <a:cubicBezTo>
                      <a:pt x="207422" y="274183"/>
                      <a:pt x="207422" y="274046"/>
                      <a:pt x="207285" y="274046"/>
                    </a:cubicBezTo>
                    <a:cubicBezTo>
                      <a:pt x="208107" y="275143"/>
                      <a:pt x="208930" y="276240"/>
                      <a:pt x="209890" y="277338"/>
                    </a:cubicBezTo>
                    <a:cubicBezTo>
                      <a:pt x="209753" y="277201"/>
                      <a:pt x="209616" y="277063"/>
                      <a:pt x="209479" y="276926"/>
                    </a:cubicBezTo>
                    <a:cubicBezTo>
                      <a:pt x="210714" y="278298"/>
                      <a:pt x="212085" y="279669"/>
                      <a:pt x="213457" y="280904"/>
                    </a:cubicBezTo>
                    <a:cubicBezTo>
                      <a:pt x="213868" y="281178"/>
                      <a:pt x="214280" y="281589"/>
                      <a:pt x="214691" y="281864"/>
                    </a:cubicBezTo>
                    <a:cubicBezTo>
                      <a:pt x="215651" y="282550"/>
                      <a:pt x="216611" y="283098"/>
                      <a:pt x="217572" y="283647"/>
                    </a:cubicBezTo>
                    <a:cubicBezTo>
                      <a:pt x="217572" y="283647"/>
                      <a:pt x="217434" y="283647"/>
                      <a:pt x="217434" y="283510"/>
                    </a:cubicBezTo>
                    <a:cubicBezTo>
                      <a:pt x="217572" y="283647"/>
                      <a:pt x="217709" y="283647"/>
                      <a:pt x="217983" y="283784"/>
                    </a:cubicBezTo>
                    <a:cubicBezTo>
                      <a:pt x="217983" y="283784"/>
                      <a:pt x="217983" y="283784"/>
                      <a:pt x="218120" y="283784"/>
                    </a:cubicBezTo>
                    <a:cubicBezTo>
                      <a:pt x="218120" y="283784"/>
                      <a:pt x="218120" y="283784"/>
                      <a:pt x="218120" y="283784"/>
                    </a:cubicBezTo>
                    <a:cubicBezTo>
                      <a:pt x="219217" y="284333"/>
                      <a:pt x="220315" y="284744"/>
                      <a:pt x="221412" y="285018"/>
                    </a:cubicBezTo>
                    <a:cubicBezTo>
                      <a:pt x="221275" y="285018"/>
                      <a:pt x="221001" y="284882"/>
                      <a:pt x="220863" y="284744"/>
                    </a:cubicBezTo>
                    <a:cubicBezTo>
                      <a:pt x="221549" y="284882"/>
                      <a:pt x="222098" y="285018"/>
                      <a:pt x="222646" y="285293"/>
                    </a:cubicBezTo>
                    <a:cubicBezTo>
                      <a:pt x="223744" y="285567"/>
                      <a:pt x="224978" y="285705"/>
                      <a:pt x="226075" y="285841"/>
                    </a:cubicBezTo>
                    <a:cubicBezTo>
                      <a:pt x="225938" y="285841"/>
                      <a:pt x="225664" y="285841"/>
                      <a:pt x="225527" y="285841"/>
                    </a:cubicBezTo>
                    <a:cubicBezTo>
                      <a:pt x="226212" y="285841"/>
                      <a:pt x="226898" y="285841"/>
                      <a:pt x="227584" y="285841"/>
                    </a:cubicBezTo>
                    <a:cubicBezTo>
                      <a:pt x="228819" y="285705"/>
                      <a:pt x="230053" y="285567"/>
                      <a:pt x="231150" y="285156"/>
                    </a:cubicBezTo>
                    <a:cubicBezTo>
                      <a:pt x="231150" y="285156"/>
                      <a:pt x="231150" y="285156"/>
                      <a:pt x="231150" y="285156"/>
                    </a:cubicBezTo>
                    <a:cubicBezTo>
                      <a:pt x="232385" y="284882"/>
                      <a:pt x="233619" y="284470"/>
                      <a:pt x="234854" y="283921"/>
                    </a:cubicBezTo>
                    <a:cubicBezTo>
                      <a:pt x="234854" y="283921"/>
                      <a:pt x="234854" y="283921"/>
                      <a:pt x="234854" y="283921"/>
                    </a:cubicBezTo>
                    <a:cubicBezTo>
                      <a:pt x="235951" y="283510"/>
                      <a:pt x="236911" y="283098"/>
                      <a:pt x="238008" y="282550"/>
                    </a:cubicBezTo>
                    <a:cubicBezTo>
                      <a:pt x="237871" y="282550"/>
                      <a:pt x="237871" y="282687"/>
                      <a:pt x="237734" y="282687"/>
                    </a:cubicBezTo>
                    <a:cubicBezTo>
                      <a:pt x="238968" y="282001"/>
                      <a:pt x="240203" y="281315"/>
                      <a:pt x="241437" y="280492"/>
                    </a:cubicBezTo>
                    <a:cubicBezTo>
                      <a:pt x="241300" y="280630"/>
                      <a:pt x="241026" y="280767"/>
                      <a:pt x="240889" y="280767"/>
                    </a:cubicBezTo>
                    <a:cubicBezTo>
                      <a:pt x="242672" y="279532"/>
                      <a:pt x="244318" y="278160"/>
                      <a:pt x="245964" y="276789"/>
                    </a:cubicBezTo>
                    <a:cubicBezTo>
                      <a:pt x="248433" y="274457"/>
                      <a:pt x="250901" y="271989"/>
                      <a:pt x="253096" y="269520"/>
                    </a:cubicBezTo>
                    <a:cubicBezTo>
                      <a:pt x="255565" y="266502"/>
                      <a:pt x="258034" y="263485"/>
                      <a:pt x="260228" y="260330"/>
                    </a:cubicBezTo>
                    <a:cubicBezTo>
                      <a:pt x="264480" y="253883"/>
                      <a:pt x="268321" y="247299"/>
                      <a:pt x="271887" y="240441"/>
                    </a:cubicBezTo>
                    <a:cubicBezTo>
                      <a:pt x="271887" y="240441"/>
                      <a:pt x="271887" y="240441"/>
                      <a:pt x="271887" y="240579"/>
                    </a:cubicBezTo>
                    <a:cubicBezTo>
                      <a:pt x="271887" y="240441"/>
                      <a:pt x="272024" y="240305"/>
                      <a:pt x="272024" y="240167"/>
                    </a:cubicBezTo>
                    <a:cubicBezTo>
                      <a:pt x="272024" y="240167"/>
                      <a:pt x="272024" y="240030"/>
                      <a:pt x="272161" y="240030"/>
                    </a:cubicBezTo>
                    <a:cubicBezTo>
                      <a:pt x="272161" y="240030"/>
                      <a:pt x="272161" y="240030"/>
                      <a:pt x="272161" y="240030"/>
                    </a:cubicBezTo>
                    <a:cubicBezTo>
                      <a:pt x="277099" y="230018"/>
                      <a:pt x="281351" y="219731"/>
                      <a:pt x="285054" y="209169"/>
                    </a:cubicBezTo>
                    <a:cubicBezTo>
                      <a:pt x="285054" y="209169"/>
                      <a:pt x="285054" y="209306"/>
                      <a:pt x="285054" y="209306"/>
                    </a:cubicBezTo>
                    <a:cubicBezTo>
                      <a:pt x="286837" y="204094"/>
                      <a:pt x="288483" y="198882"/>
                      <a:pt x="290129" y="193670"/>
                    </a:cubicBezTo>
                    <a:cubicBezTo>
                      <a:pt x="289855" y="189693"/>
                      <a:pt x="289443" y="185852"/>
                      <a:pt x="289169" y="181874"/>
                    </a:cubicBezTo>
                    <a:cubicBezTo>
                      <a:pt x="288757" y="176251"/>
                      <a:pt x="288483" y="170627"/>
                      <a:pt x="288346" y="165003"/>
                    </a:cubicBezTo>
                    <a:cubicBezTo>
                      <a:pt x="288072" y="156637"/>
                      <a:pt x="287797" y="148133"/>
                      <a:pt x="287386" y="139766"/>
                    </a:cubicBezTo>
                    <a:cubicBezTo>
                      <a:pt x="287386" y="137709"/>
                      <a:pt x="287523" y="135651"/>
                      <a:pt x="287523" y="133594"/>
                    </a:cubicBezTo>
                    <a:cubicBezTo>
                      <a:pt x="287660" y="128245"/>
                      <a:pt x="287797" y="122758"/>
                      <a:pt x="287797" y="117409"/>
                    </a:cubicBezTo>
                    <a:cubicBezTo>
                      <a:pt x="287797" y="112883"/>
                      <a:pt x="287934" y="108357"/>
                      <a:pt x="288072" y="103830"/>
                    </a:cubicBezTo>
                    <a:cubicBezTo>
                      <a:pt x="288209" y="98207"/>
                      <a:pt x="288483" y="92720"/>
                      <a:pt x="288895" y="87234"/>
                    </a:cubicBezTo>
                    <a:cubicBezTo>
                      <a:pt x="289581" y="77496"/>
                      <a:pt x="290815" y="67757"/>
                      <a:pt x="292049" y="58156"/>
                    </a:cubicBezTo>
                    <a:cubicBezTo>
                      <a:pt x="292598" y="53767"/>
                      <a:pt x="293421" y="49515"/>
                      <a:pt x="294381" y="45263"/>
                    </a:cubicBezTo>
                    <a:cubicBezTo>
                      <a:pt x="294792" y="43480"/>
                      <a:pt x="295341" y="41697"/>
                      <a:pt x="296027" y="40051"/>
                    </a:cubicBezTo>
                    <a:cubicBezTo>
                      <a:pt x="296850" y="37994"/>
                      <a:pt x="297810" y="36073"/>
                      <a:pt x="299044" y="34153"/>
                    </a:cubicBezTo>
                    <a:cubicBezTo>
                      <a:pt x="300005" y="32507"/>
                      <a:pt x="301102" y="30724"/>
                      <a:pt x="302199" y="29078"/>
                    </a:cubicBezTo>
                    <a:cubicBezTo>
                      <a:pt x="303434" y="27021"/>
                      <a:pt x="306314" y="26061"/>
                      <a:pt x="308508" y="27432"/>
                    </a:cubicBezTo>
                    <a:cubicBezTo>
                      <a:pt x="309606" y="28118"/>
                      <a:pt x="310703" y="28666"/>
                      <a:pt x="311800" y="29490"/>
                    </a:cubicBezTo>
                    <a:cubicBezTo>
                      <a:pt x="313035" y="30313"/>
                      <a:pt x="313584" y="30861"/>
                      <a:pt x="314681" y="31821"/>
                    </a:cubicBezTo>
                    <a:cubicBezTo>
                      <a:pt x="316189" y="33467"/>
                      <a:pt x="316738" y="35524"/>
                      <a:pt x="317424" y="37582"/>
                    </a:cubicBezTo>
                    <a:cubicBezTo>
                      <a:pt x="317835" y="38953"/>
                      <a:pt x="318110" y="40874"/>
                      <a:pt x="318384" y="42382"/>
                    </a:cubicBezTo>
                    <a:cubicBezTo>
                      <a:pt x="318658" y="44577"/>
                      <a:pt x="318933" y="46772"/>
                      <a:pt x="319070" y="48966"/>
                    </a:cubicBezTo>
                    <a:cubicBezTo>
                      <a:pt x="319618" y="53904"/>
                      <a:pt x="319344" y="58979"/>
                      <a:pt x="319344" y="63917"/>
                    </a:cubicBezTo>
                    <a:cubicBezTo>
                      <a:pt x="319344" y="67346"/>
                      <a:pt x="319070" y="70775"/>
                      <a:pt x="319070" y="74204"/>
                    </a:cubicBezTo>
                    <a:cubicBezTo>
                      <a:pt x="318933" y="78181"/>
                      <a:pt x="318795" y="82022"/>
                      <a:pt x="318658" y="85862"/>
                    </a:cubicBezTo>
                    <a:cubicBezTo>
                      <a:pt x="318658" y="88606"/>
                      <a:pt x="318247" y="91486"/>
                      <a:pt x="317973" y="94229"/>
                    </a:cubicBezTo>
                    <a:cubicBezTo>
                      <a:pt x="317561" y="99578"/>
                      <a:pt x="317150" y="104928"/>
                      <a:pt x="316601" y="110277"/>
                    </a:cubicBezTo>
                    <a:cubicBezTo>
                      <a:pt x="316464" y="112060"/>
                      <a:pt x="316327" y="113980"/>
                      <a:pt x="316189" y="115763"/>
                    </a:cubicBezTo>
                    <a:cubicBezTo>
                      <a:pt x="315504" y="120152"/>
                      <a:pt x="314818" y="124542"/>
                      <a:pt x="314132" y="128931"/>
                    </a:cubicBezTo>
                    <a:cubicBezTo>
                      <a:pt x="313446" y="133731"/>
                      <a:pt x="312623" y="138394"/>
                      <a:pt x="311937" y="143195"/>
                    </a:cubicBezTo>
                    <a:cubicBezTo>
                      <a:pt x="311252" y="148133"/>
                      <a:pt x="310155" y="153071"/>
                      <a:pt x="309194" y="158009"/>
                    </a:cubicBezTo>
                    <a:cubicBezTo>
                      <a:pt x="306588" y="170902"/>
                      <a:pt x="303297" y="183520"/>
                      <a:pt x="299456" y="196139"/>
                    </a:cubicBezTo>
                    <a:cubicBezTo>
                      <a:pt x="299456" y="196825"/>
                      <a:pt x="299593" y="197511"/>
                      <a:pt x="299593" y="198196"/>
                    </a:cubicBezTo>
                    <a:cubicBezTo>
                      <a:pt x="299868" y="201625"/>
                      <a:pt x="300142" y="204917"/>
                      <a:pt x="300553" y="208346"/>
                    </a:cubicBezTo>
                    <a:cubicBezTo>
                      <a:pt x="300690" y="210129"/>
                      <a:pt x="300965" y="211912"/>
                      <a:pt x="301239" y="213832"/>
                    </a:cubicBezTo>
                    <a:cubicBezTo>
                      <a:pt x="301925" y="218496"/>
                      <a:pt x="302473" y="223160"/>
                      <a:pt x="303159" y="227686"/>
                    </a:cubicBezTo>
                    <a:cubicBezTo>
                      <a:pt x="303571" y="230018"/>
                      <a:pt x="303708" y="232624"/>
                      <a:pt x="304119" y="234955"/>
                    </a:cubicBezTo>
                    <a:cubicBezTo>
                      <a:pt x="305491" y="241676"/>
                      <a:pt x="306726" y="248397"/>
                      <a:pt x="307960" y="255118"/>
                    </a:cubicBezTo>
                    <a:cubicBezTo>
                      <a:pt x="307960" y="254980"/>
                      <a:pt x="307960" y="254844"/>
                      <a:pt x="307960" y="254706"/>
                    </a:cubicBezTo>
                    <a:cubicBezTo>
                      <a:pt x="309606" y="262113"/>
                      <a:pt x="311526" y="269245"/>
                      <a:pt x="313995" y="276378"/>
                    </a:cubicBezTo>
                    <a:cubicBezTo>
                      <a:pt x="314955" y="278983"/>
                      <a:pt x="316052" y="281453"/>
                      <a:pt x="317287" y="283921"/>
                    </a:cubicBezTo>
                    <a:cubicBezTo>
                      <a:pt x="317150" y="283647"/>
                      <a:pt x="317150" y="283510"/>
                      <a:pt x="317013" y="283373"/>
                    </a:cubicBezTo>
                    <a:cubicBezTo>
                      <a:pt x="317698" y="284744"/>
                      <a:pt x="318384" y="286116"/>
                      <a:pt x="319207" y="287350"/>
                    </a:cubicBezTo>
                    <a:cubicBezTo>
                      <a:pt x="319070" y="287213"/>
                      <a:pt x="318933" y="287076"/>
                      <a:pt x="318795" y="286939"/>
                    </a:cubicBezTo>
                    <a:cubicBezTo>
                      <a:pt x="319481" y="288173"/>
                      <a:pt x="320442" y="289270"/>
                      <a:pt x="321402" y="290231"/>
                    </a:cubicBezTo>
                    <a:cubicBezTo>
                      <a:pt x="321264" y="290094"/>
                      <a:pt x="321264" y="290094"/>
                      <a:pt x="321127" y="289956"/>
                    </a:cubicBezTo>
                    <a:cubicBezTo>
                      <a:pt x="321676" y="290368"/>
                      <a:pt x="322087" y="290917"/>
                      <a:pt x="322636" y="291328"/>
                    </a:cubicBezTo>
                    <a:cubicBezTo>
                      <a:pt x="322636" y="291328"/>
                      <a:pt x="322636" y="291328"/>
                      <a:pt x="322636" y="291328"/>
                    </a:cubicBezTo>
                    <a:cubicBezTo>
                      <a:pt x="323459" y="292014"/>
                      <a:pt x="324282" y="292699"/>
                      <a:pt x="325105" y="293248"/>
                    </a:cubicBezTo>
                    <a:cubicBezTo>
                      <a:pt x="325516" y="293523"/>
                      <a:pt x="325928" y="293660"/>
                      <a:pt x="326339" y="293934"/>
                    </a:cubicBezTo>
                    <a:cubicBezTo>
                      <a:pt x="326751" y="294071"/>
                      <a:pt x="327162" y="294208"/>
                      <a:pt x="327574" y="294346"/>
                    </a:cubicBezTo>
                    <a:cubicBezTo>
                      <a:pt x="327985" y="294346"/>
                      <a:pt x="328397" y="294483"/>
                      <a:pt x="328808" y="294483"/>
                    </a:cubicBezTo>
                    <a:cubicBezTo>
                      <a:pt x="328534" y="294483"/>
                      <a:pt x="328397" y="294483"/>
                      <a:pt x="328260" y="294483"/>
                    </a:cubicBezTo>
                    <a:cubicBezTo>
                      <a:pt x="328945" y="294483"/>
                      <a:pt x="329494" y="294483"/>
                      <a:pt x="330180" y="294483"/>
                    </a:cubicBezTo>
                    <a:cubicBezTo>
                      <a:pt x="330180" y="294483"/>
                      <a:pt x="330043" y="294483"/>
                      <a:pt x="330043" y="294483"/>
                    </a:cubicBezTo>
                    <a:cubicBezTo>
                      <a:pt x="331277" y="294483"/>
                      <a:pt x="332374" y="294208"/>
                      <a:pt x="333609" y="293934"/>
                    </a:cubicBezTo>
                    <a:cubicBezTo>
                      <a:pt x="333334" y="293934"/>
                      <a:pt x="333197" y="293934"/>
                      <a:pt x="333060" y="294071"/>
                    </a:cubicBezTo>
                    <a:cubicBezTo>
                      <a:pt x="333609" y="293934"/>
                      <a:pt x="334158" y="293797"/>
                      <a:pt x="334706" y="293660"/>
                    </a:cubicBezTo>
                    <a:cubicBezTo>
                      <a:pt x="335118" y="293523"/>
                      <a:pt x="335666" y="293248"/>
                      <a:pt x="336215" y="293111"/>
                    </a:cubicBezTo>
                    <a:cubicBezTo>
                      <a:pt x="336215" y="293111"/>
                      <a:pt x="336078" y="293111"/>
                      <a:pt x="336078" y="293111"/>
                    </a:cubicBezTo>
                    <a:cubicBezTo>
                      <a:pt x="337175" y="292563"/>
                      <a:pt x="338135" y="292014"/>
                      <a:pt x="339095" y="291328"/>
                    </a:cubicBezTo>
                    <a:cubicBezTo>
                      <a:pt x="338958" y="291465"/>
                      <a:pt x="338684" y="291602"/>
                      <a:pt x="338547" y="291602"/>
                    </a:cubicBezTo>
                    <a:cubicBezTo>
                      <a:pt x="339644" y="290779"/>
                      <a:pt x="340604" y="290094"/>
                      <a:pt x="341564" y="289270"/>
                    </a:cubicBezTo>
                    <a:cubicBezTo>
                      <a:pt x="341564" y="289270"/>
                      <a:pt x="341564" y="289270"/>
                      <a:pt x="341427" y="289408"/>
                    </a:cubicBezTo>
                    <a:cubicBezTo>
                      <a:pt x="342936" y="288036"/>
                      <a:pt x="344307" y="286527"/>
                      <a:pt x="345679" y="285018"/>
                    </a:cubicBezTo>
                    <a:cubicBezTo>
                      <a:pt x="347874" y="282412"/>
                      <a:pt x="350068" y="279669"/>
                      <a:pt x="352125" y="276789"/>
                    </a:cubicBezTo>
                    <a:cubicBezTo>
                      <a:pt x="354457" y="273086"/>
                      <a:pt x="356652" y="269245"/>
                      <a:pt x="358572" y="265405"/>
                    </a:cubicBezTo>
                    <a:lnTo>
                      <a:pt x="358572" y="265405"/>
                    </a:lnTo>
                    <a:cubicBezTo>
                      <a:pt x="358572" y="265405"/>
                      <a:pt x="358572" y="265405"/>
                      <a:pt x="358572" y="265405"/>
                    </a:cubicBezTo>
                    <a:cubicBezTo>
                      <a:pt x="358572" y="265405"/>
                      <a:pt x="358572" y="265267"/>
                      <a:pt x="358709" y="265267"/>
                    </a:cubicBezTo>
                    <a:cubicBezTo>
                      <a:pt x="358709" y="265267"/>
                      <a:pt x="358709" y="265267"/>
                      <a:pt x="358709" y="265267"/>
                    </a:cubicBezTo>
                    <a:cubicBezTo>
                      <a:pt x="360355" y="261838"/>
                      <a:pt x="362001" y="258409"/>
                      <a:pt x="363647" y="254844"/>
                    </a:cubicBezTo>
                    <a:cubicBezTo>
                      <a:pt x="365704" y="250180"/>
                      <a:pt x="367487" y="245242"/>
                      <a:pt x="369270" y="240441"/>
                    </a:cubicBezTo>
                    <a:cubicBezTo>
                      <a:pt x="369270" y="240441"/>
                      <a:pt x="369270" y="240579"/>
                      <a:pt x="369270" y="240579"/>
                    </a:cubicBezTo>
                    <a:cubicBezTo>
                      <a:pt x="371328" y="234270"/>
                      <a:pt x="373385" y="227823"/>
                      <a:pt x="375168" y="221376"/>
                    </a:cubicBezTo>
                    <a:cubicBezTo>
                      <a:pt x="376403" y="216987"/>
                      <a:pt x="377500" y="212461"/>
                      <a:pt x="378460" y="207935"/>
                    </a:cubicBezTo>
                    <a:cubicBezTo>
                      <a:pt x="378186" y="206974"/>
                      <a:pt x="377911" y="206015"/>
                      <a:pt x="377774" y="204917"/>
                    </a:cubicBezTo>
                    <a:cubicBezTo>
                      <a:pt x="376677" y="200391"/>
                      <a:pt x="375717" y="195864"/>
                      <a:pt x="374620" y="191476"/>
                    </a:cubicBezTo>
                    <a:cubicBezTo>
                      <a:pt x="373797" y="188047"/>
                      <a:pt x="372974" y="184618"/>
                      <a:pt x="372288" y="181189"/>
                    </a:cubicBezTo>
                    <a:cubicBezTo>
                      <a:pt x="370779" y="173096"/>
                      <a:pt x="369270" y="165003"/>
                      <a:pt x="367899" y="156774"/>
                    </a:cubicBezTo>
                    <a:cubicBezTo>
                      <a:pt x="367624" y="154854"/>
                      <a:pt x="367213" y="152934"/>
                      <a:pt x="366939" y="151013"/>
                    </a:cubicBezTo>
                    <a:cubicBezTo>
                      <a:pt x="366390" y="147036"/>
                      <a:pt x="365841" y="142921"/>
                      <a:pt x="365293" y="138943"/>
                    </a:cubicBezTo>
                    <a:cubicBezTo>
                      <a:pt x="363921" y="129616"/>
                      <a:pt x="362687" y="120290"/>
                      <a:pt x="361590" y="110962"/>
                    </a:cubicBezTo>
                    <a:cubicBezTo>
                      <a:pt x="359943" y="94641"/>
                      <a:pt x="358983" y="78044"/>
                      <a:pt x="359532" y="61585"/>
                    </a:cubicBezTo>
                    <a:cubicBezTo>
                      <a:pt x="359669" y="58019"/>
                      <a:pt x="359943" y="54453"/>
                      <a:pt x="360218" y="50887"/>
                    </a:cubicBezTo>
                    <a:cubicBezTo>
                      <a:pt x="360492" y="47458"/>
                      <a:pt x="360766" y="44029"/>
                      <a:pt x="361590" y="40600"/>
                    </a:cubicBezTo>
                    <a:cubicBezTo>
                      <a:pt x="361864" y="38953"/>
                      <a:pt x="362275" y="37445"/>
                      <a:pt x="362687" y="35936"/>
                    </a:cubicBezTo>
                    <a:cubicBezTo>
                      <a:pt x="363098" y="34153"/>
                      <a:pt x="363784" y="32781"/>
                      <a:pt x="364607" y="31272"/>
                    </a:cubicBezTo>
                    <a:cubicBezTo>
                      <a:pt x="365979" y="28255"/>
                      <a:pt x="368310" y="25786"/>
                      <a:pt x="370230" y="23180"/>
                    </a:cubicBezTo>
                    <a:cubicBezTo>
                      <a:pt x="371602" y="21123"/>
                      <a:pt x="374482" y="20849"/>
                      <a:pt x="376540" y="21946"/>
                    </a:cubicBezTo>
                    <a:cubicBezTo>
                      <a:pt x="378186" y="22906"/>
                      <a:pt x="379969" y="23729"/>
                      <a:pt x="381615" y="24689"/>
                    </a:cubicBezTo>
                    <a:cubicBezTo>
                      <a:pt x="382438" y="25237"/>
                      <a:pt x="383261" y="26061"/>
                      <a:pt x="383946" y="26746"/>
                    </a:cubicBezTo>
                    <a:cubicBezTo>
                      <a:pt x="384632" y="27432"/>
                      <a:pt x="385318" y="28392"/>
                      <a:pt x="385867" y="29215"/>
                    </a:cubicBezTo>
                    <a:cubicBezTo>
                      <a:pt x="386553" y="30587"/>
                      <a:pt x="387101" y="31821"/>
                      <a:pt x="387787" y="33330"/>
                    </a:cubicBezTo>
                    <a:cubicBezTo>
                      <a:pt x="388336" y="34701"/>
                      <a:pt x="388747" y="36348"/>
                      <a:pt x="389159" y="37719"/>
                    </a:cubicBezTo>
                    <a:cubicBezTo>
                      <a:pt x="389707" y="39777"/>
                      <a:pt x="390256" y="41834"/>
                      <a:pt x="390804" y="44029"/>
                    </a:cubicBezTo>
                    <a:cubicBezTo>
                      <a:pt x="392176" y="49240"/>
                      <a:pt x="392725" y="54590"/>
                      <a:pt x="393548" y="59939"/>
                    </a:cubicBezTo>
                    <a:cubicBezTo>
                      <a:pt x="393959" y="63231"/>
                      <a:pt x="394371" y="66523"/>
                      <a:pt x="394645" y="69952"/>
                    </a:cubicBezTo>
                    <a:cubicBezTo>
                      <a:pt x="395194" y="74478"/>
                      <a:pt x="395742" y="79004"/>
                      <a:pt x="396291" y="83394"/>
                    </a:cubicBezTo>
                    <a:cubicBezTo>
                      <a:pt x="396702" y="86959"/>
                      <a:pt x="396977" y="90526"/>
                      <a:pt x="397251" y="94229"/>
                    </a:cubicBezTo>
                    <a:cubicBezTo>
                      <a:pt x="397525" y="98755"/>
                      <a:pt x="397800" y="103281"/>
                      <a:pt x="397937" y="107945"/>
                    </a:cubicBezTo>
                    <a:cubicBezTo>
                      <a:pt x="398348" y="119467"/>
                      <a:pt x="398211" y="130851"/>
                      <a:pt x="397662" y="142372"/>
                    </a:cubicBezTo>
                    <a:cubicBezTo>
                      <a:pt x="396565" y="163083"/>
                      <a:pt x="393548" y="183657"/>
                      <a:pt x="389296" y="203957"/>
                    </a:cubicBezTo>
                    <a:cubicBezTo>
                      <a:pt x="389022" y="205192"/>
                      <a:pt x="388747" y="206563"/>
                      <a:pt x="388473" y="207798"/>
                    </a:cubicBezTo>
                    <a:cubicBezTo>
                      <a:pt x="388473" y="207798"/>
                      <a:pt x="388473" y="207935"/>
                      <a:pt x="388473" y="207935"/>
                    </a:cubicBezTo>
                    <a:cubicBezTo>
                      <a:pt x="389433" y="211227"/>
                      <a:pt x="390393" y="214518"/>
                      <a:pt x="391216" y="217810"/>
                    </a:cubicBezTo>
                    <a:cubicBezTo>
                      <a:pt x="391765" y="219731"/>
                      <a:pt x="392176" y="221514"/>
                      <a:pt x="392862" y="223434"/>
                    </a:cubicBezTo>
                    <a:cubicBezTo>
                      <a:pt x="394508" y="228509"/>
                      <a:pt x="396154" y="233447"/>
                      <a:pt x="397800" y="238384"/>
                    </a:cubicBezTo>
                    <a:cubicBezTo>
                      <a:pt x="399857" y="244282"/>
                      <a:pt x="402189" y="250180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932" y="256078"/>
                      <a:pt x="404932" y="256352"/>
                      <a:pt x="405069" y="256489"/>
                    </a:cubicBezTo>
                    <a:cubicBezTo>
                      <a:pt x="405069" y="256352"/>
                      <a:pt x="405069" y="256352"/>
                      <a:pt x="404932" y="256215"/>
                    </a:cubicBezTo>
                    <a:cubicBezTo>
                      <a:pt x="406029" y="258409"/>
                      <a:pt x="407264" y="260330"/>
                      <a:pt x="408635" y="262387"/>
                    </a:cubicBezTo>
                    <a:cubicBezTo>
                      <a:pt x="408910" y="262799"/>
                      <a:pt x="409184" y="263210"/>
                      <a:pt x="409596" y="263622"/>
                    </a:cubicBezTo>
                    <a:cubicBezTo>
                      <a:pt x="409870" y="263896"/>
                      <a:pt x="410144" y="264170"/>
                      <a:pt x="410281" y="264444"/>
                    </a:cubicBezTo>
                    <a:cubicBezTo>
                      <a:pt x="410556" y="264582"/>
                      <a:pt x="410830" y="264856"/>
                      <a:pt x="411104" y="264993"/>
                    </a:cubicBezTo>
                    <a:cubicBezTo>
                      <a:pt x="411516" y="265267"/>
                      <a:pt x="411927" y="265542"/>
                      <a:pt x="412339" y="265679"/>
                    </a:cubicBezTo>
                    <a:cubicBezTo>
                      <a:pt x="412201" y="265542"/>
                      <a:pt x="411927" y="265405"/>
                      <a:pt x="411790" y="265405"/>
                    </a:cubicBezTo>
                    <a:cubicBezTo>
                      <a:pt x="412201" y="265542"/>
                      <a:pt x="412613" y="265816"/>
                      <a:pt x="413025" y="265953"/>
                    </a:cubicBezTo>
                    <a:cubicBezTo>
                      <a:pt x="413436" y="266091"/>
                      <a:pt x="413985" y="266228"/>
                      <a:pt x="414396" y="266365"/>
                    </a:cubicBezTo>
                    <a:cubicBezTo>
                      <a:pt x="414670" y="266365"/>
                      <a:pt x="414945" y="266365"/>
                      <a:pt x="415082" y="266502"/>
                    </a:cubicBezTo>
                    <a:cubicBezTo>
                      <a:pt x="415219" y="266502"/>
                      <a:pt x="415356" y="266502"/>
                      <a:pt x="415630" y="266502"/>
                    </a:cubicBezTo>
                    <a:cubicBezTo>
                      <a:pt x="415905" y="266365"/>
                      <a:pt x="416179" y="266365"/>
                      <a:pt x="416454" y="266228"/>
                    </a:cubicBezTo>
                    <a:cubicBezTo>
                      <a:pt x="416865" y="265953"/>
                      <a:pt x="417276" y="265816"/>
                      <a:pt x="417688" y="265542"/>
                    </a:cubicBezTo>
                    <a:cubicBezTo>
                      <a:pt x="418099" y="265267"/>
                      <a:pt x="418511" y="264856"/>
                      <a:pt x="419059" y="264582"/>
                    </a:cubicBezTo>
                    <a:cubicBezTo>
                      <a:pt x="419059" y="264582"/>
                      <a:pt x="419059" y="264582"/>
                      <a:pt x="419059" y="264582"/>
                    </a:cubicBezTo>
                    <a:cubicBezTo>
                      <a:pt x="419883" y="263759"/>
                      <a:pt x="420705" y="263073"/>
                      <a:pt x="421528" y="262250"/>
                    </a:cubicBezTo>
                    <a:cubicBezTo>
                      <a:pt x="421528" y="262250"/>
                      <a:pt x="421391" y="262387"/>
                      <a:pt x="421391" y="262387"/>
                    </a:cubicBezTo>
                    <a:cubicBezTo>
                      <a:pt x="421528" y="262250"/>
                      <a:pt x="421528" y="262113"/>
                      <a:pt x="421665" y="262113"/>
                    </a:cubicBezTo>
                    <a:cubicBezTo>
                      <a:pt x="421665" y="262113"/>
                      <a:pt x="421803" y="261976"/>
                      <a:pt x="421803" y="261976"/>
                    </a:cubicBezTo>
                    <a:cubicBezTo>
                      <a:pt x="421803" y="261976"/>
                      <a:pt x="421803" y="261976"/>
                      <a:pt x="421803" y="261976"/>
                    </a:cubicBezTo>
                    <a:cubicBezTo>
                      <a:pt x="423037" y="260604"/>
                      <a:pt x="424134" y="259095"/>
                      <a:pt x="425232" y="257450"/>
                    </a:cubicBezTo>
                    <a:cubicBezTo>
                      <a:pt x="425094" y="257586"/>
                      <a:pt x="425094" y="257724"/>
                      <a:pt x="424957" y="257861"/>
                    </a:cubicBezTo>
                    <a:cubicBezTo>
                      <a:pt x="425643" y="256764"/>
                      <a:pt x="426329" y="255529"/>
                      <a:pt x="426878" y="254432"/>
                    </a:cubicBezTo>
                    <a:cubicBezTo>
                      <a:pt x="426878" y="254432"/>
                      <a:pt x="426878" y="254432"/>
                      <a:pt x="426878" y="254569"/>
                    </a:cubicBezTo>
                    <a:cubicBezTo>
                      <a:pt x="429346" y="249494"/>
                      <a:pt x="431404" y="244282"/>
                      <a:pt x="433324" y="238933"/>
                    </a:cubicBezTo>
                    <a:cubicBezTo>
                      <a:pt x="436342" y="229880"/>
                      <a:pt x="438536" y="220554"/>
                      <a:pt x="440457" y="211089"/>
                    </a:cubicBezTo>
                    <a:cubicBezTo>
                      <a:pt x="440457" y="211227"/>
                      <a:pt x="440457" y="211364"/>
                      <a:pt x="440319" y="211501"/>
                    </a:cubicBezTo>
                    <a:cubicBezTo>
                      <a:pt x="441279" y="206563"/>
                      <a:pt x="442239" y="201625"/>
                      <a:pt x="442925" y="196687"/>
                    </a:cubicBezTo>
                    <a:cubicBezTo>
                      <a:pt x="443337" y="194356"/>
                      <a:pt x="443611" y="191887"/>
                      <a:pt x="444023" y="189418"/>
                    </a:cubicBezTo>
                    <a:cubicBezTo>
                      <a:pt x="442925" y="182148"/>
                      <a:pt x="441965" y="175016"/>
                      <a:pt x="441005" y="167884"/>
                    </a:cubicBezTo>
                    <a:cubicBezTo>
                      <a:pt x="440045" y="161574"/>
                      <a:pt x="439359" y="155128"/>
                      <a:pt x="438673" y="148819"/>
                    </a:cubicBezTo>
                    <a:cubicBezTo>
                      <a:pt x="437850" y="142235"/>
                      <a:pt x="436890" y="135651"/>
                      <a:pt x="436342" y="128931"/>
                    </a:cubicBezTo>
                    <a:cubicBezTo>
                      <a:pt x="435381" y="119467"/>
                      <a:pt x="434559" y="109865"/>
                      <a:pt x="433599" y="100401"/>
                    </a:cubicBezTo>
                    <a:cubicBezTo>
                      <a:pt x="432638" y="90252"/>
                      <a:pt x="431815" y="80101"/>
                      <a:pt x="431404" y="69952"/>
                    </a:cubicBezTo>
                    <a:cubicBezTo>
                      <a:pt x="431130" y="65562"/>
                      <a:pt x="431130" y="61174"/>
                      <a:pt x="431130" y="56784"/>
                    </a:cubicBezTo>
                    <a:cubicBezTo>
                      <a:pt x="431130" y="52533"/>
                      <a:pt x="431130" y="48281"/>
                      <a:pt x="431267" y="44029"/>
                    </a:cubicBezTo>
                    <a:cubicBezTo>
                      <a:pt x="431541" y="40462"/>
                      <a:pt x="431952" y="37033"/>
                      <a:pt x="432638" y="33604"/>
                    </a:cubicBezTo>
                    <a:cubicBezTo>
                      <a:pt x="433461" y="29627"/>
                      <a:pt x="434970" y="25923"/>
                      <a:pt x="436067" y="21946"/>
                    </a:cubicBezTo>
                    <a:cubicBezTo>
                      <a:pt x="436890" y="19340"/>
                      <a:pt x="439633" y="17556"/>
                      <a:pt x="442377" y="18379"/>
                    </a:cubicBezTo>
                    <a:cubicBezTo>
                      <a:pt x="443748" y="18791"/>
                      <a:pt x="445257" y="19065"/>
                      <a:pt x="446491" y="19614"/>
                    </a:cubicBezTo>
                    <a:cubicBezTo>
                      <a:pt x="447452" y="20026"/>
                      <a:pt x="448275" y="20574"/>
                      <a:pt x="449097" y="21123"/>
                    </a:cubicBezTo>
                    <a:cubicBezTo>
                      <a:pt x="450744" y="22357"/>
                      <a:pt x="451704" y="24414"/>
                      <a:pt x="452526" y="26198"/>
                    </a:cubicBezTo>
                    <a:cubicBezTo>
                      <a:pt x="453212" y="27569"/>
                      <a:pt x="453487" y="29078"/>
                      <a:pt x="453761" y="30450"/>
                    </a:cubicBezTo>
                    <a:cubicBezTo>
                      <a:pt x="454173" y="31959"/>
                      <a:pt x="454447" y="33467"/>
                      <a:pt x="454721" y="34976"/>
                    </a:cubicBezTo>
                    <a:cubicBezTo>
                      <a:pt x="455133" y="37308"/>
                      <a:pt x="455681" y="39502"/>
                      <a:pt x="455955" y="41834"/>
                    </a:cubicBezTo>
                    <a:cubicBezTo>
                      <a:pt x="456504" y="45263"/>
                      <a:pt x="456778" y="48555"/>
                      <a:pt x="457053" y="51984"/>
                    </a:cubicBezTo>
                    <a:cubicBezTo>
                      <a:pt x="457876" y="60488"/>
                      <a:pt x="458424" y="68855"/>
                      <a:pt x="459110" y="77358"/>
                    </a:cubicBezTo>
                    <a:cubicBezTo>
                      <a:pt x="459247" y="79278"/>
                      <a:pt x="459384" y="81336"/>
                      <a:pt x="459384" y="83256"/>
                    </a:cubicBezTo>
                    <a:cubicBezTo>
                      <a:pt x="459659" y="88743"/>
                      <a:pt x="459796" y="94092"/>
                      <a:pt x="460070" y="99578"/>
                    </a:cubicBezTo>
                    <a:cubicBezTo>
                      <a:pt x="460207" y="102870"/>
                      <a:pt x="460345" y="106299"/>
                      <a:pt x="460482" y="109591"/>
                    </a:cubicBezTo>
                    <a:cubicBezTo>
                      <a:pt x="460482" y="110139"/>
                      <a:pt x="460482" y="110688"/>
                      <a:pt x="460482" y="111237"/>
                    </a:cubicBezTo>
                    <a:cubicBezTo>
                      <a:pt x="460482" y="113294"/>
                      <a:pt x="460345" y="115352"/>
                      <a:pt x="460345" y="117409"/>
                    </a:cubicBezTo>
                    <a:cubicBezTo>
                      <a:pt x="460070" y="126462"/>
                      <a:pt x="459796" y="135651"/>
                      <a:pt x="459659" y="144841"/>
                    </a:cubicBezTo>
                    <a:cubicBezTo>
                      <a:pt x="459659" y="146487"/>
                      <a:pt x="459384" y="148133"/>
                      <a:pt x="459247" y="149642"/>
                    </a:cubicBezTo>
                    <a:cubicBezTo>
                      <a:pt x="458699" y="154716"/>
                      <a:pt x="458150" y="159654"/>
                      <a:pt x="457739" y="164729"/>
                    </a:cubicBezTo>
                    <a:cubicBezTo>
                      <a:pt x="457327" y="169393"/>
                      <a:pt x="456778" y="174193"/>
                      <a:pt x="456367" y="178857"/>
                    </a:cubicBezTo>
                    <a:cubicBezTo>
                      <a:pt x="455955" y="182423"/>
                      <a:pt x="455544" y="186126"/>
                      <a:pt x="454995" y="189693"/>
                    </a:cubicBezTo>
                    <a:cubicBezTo>
                      <a:pt x="456367" y="198745"/>
                      <a:pt x="458013" y="207798"/>
                      <a:pt x="459659" y="216713"/>
                    </a:cubicBezTo>
                    <a:cubicBezTo>
                      <a:pt x="459659" y="216576"/>
                      <a:pt x="459659" y="216438"/>
                      <a:pt x="459659" y="216302"/>
                    </a:cubicBezTo>
                    <a:cubicBezTo>
                      <a:pt x="461031" y="222748"/>
                      <a:pt x="462402" y="229332"/>
                      <a:pt x="463774" y="235778"/>
                    </a:cubicBezTo>
                    <a:cubicBezTo>
                      <a:pt x="464460" y="238933"/>
                      <a:pt x="465420" y="241950"/>
                      <a:pt x="466243" y="244968"/>
                    </a:cubicBezTo>
                    <a:cubicBezTo>
                      <a:pt x="467614" y="250317"/>
                      <a:pt x="469123" y="255529"/>
                      <a:pt x="470906" y="260741"/>
                    </a:cubicBezTo>
                    <a:cubicBezTo>
                      <a:pt x="470906" y="260741"/>
                      <a:pt x="470906" y="260741"/>
                      <a:pt x="470906" y="260741"/>
                    </a:cubicBezTo>
                    <a:cubicBezTo>
                      <a:pt x="472140" y="264033"/>
                      <a:pt x="473375" y="267325"/>
                      <a:pt x="474747" y="270480"/>
                    </a:cubicBezTo>
                    <a:cubicBezTo>
                      <a:pt x="474747" y="270480"/>
                      <a:pt x="474747" y="270480"/>
                      <a:pt x="474747" y="270480"/>
                    </a:cubicBezTo>
                    <a:cubicBezTo>
                      <a:pt x="475569" y="272125"/>
                      <a:pt x="476530" y="273772"/>
                      <a:pt x="477627" y="275280"/>
                    </a:cubicBezTo>
                    <a:cubicBezTo>
                      <a:pt x="478176" y="275966"/>
                      <a:pt x="478587" y="276652"/>
                      <a:pt x="479136" y="277201"/>
                    </a:cubicBezTo>
                    <a:cubicBezTo>
                      <a:pt x="479410" y="277475"/>
                      <a:pt x="479684" y="277749"/>
                      <a:pt x="479959" y="277886"/>
                    </a:cubicBezTo>
                    <a:cubicBezTo>
                      <a:pt x="480370" y="278160"/>
                      <a:pt x="480781" y="278435"/>
                      <a:pt x="481193" y="278709"/>
                    </a:cubicBezTo>
                    <a:cubicBezTo>
                      <a:pt x="481605" y="278847"/>
                      <a:pt x="482016" y="279121"/>
                      <a:pt x="482427" y="279395"/>
                    </a:cubicBezTo>
                    <a:cubicBezTo>
                      <a:pt x="482839" y="279532"/>
                      <a:pt x="483113" y="279669"/>
                      <a:pt x="483525" y="279807"/>
                    </a:cubicBezTo>
                    <a:cubicBezTo>
                      <a:pt x="483799" y="279807"/>
                      <a:pt x="483936" y="279807"/>
                      <a:pt x="484210" y="279944"/>
                    </a:cubicBezTo>
                    <a:cubicBezTo>
                      <a:pt x="484485" y="279944"/>
                      <a:pt x="484622" y="279807"/>
                      <a:pt x="484896" y="279807"/>
                    </a:cubicBezTo>
                    <a:cubicBezTo>
                      <a:pt x="485308" y="279669"/>
                      <a:pt x="485582" y="279532"/>
                      <a:pt x="485994" y="279395"/>
                    </a:cubicBezTo>
                    <a:cubicBezTo>
                      <a:pt x="486405" y="279121"/>
                      <a:pt x="486954" y="278983"/>
                      <a:pt x="487365" y="278709"/>
                    </a:cubicBezTo>
                    <a:cubicBezTo>
                      <a:pt x="487777" y="278435"/>
                      <a:pt x="488188" y="278160"/>
                      <a:pt x="488737" y="277886"/>
                    </a:cubicBezTo>
                    <a:cubicBezTo>
                      <a:pt x="489148" y="277612"/>
                      <a:pt x="489423" y="277201"/>
                      <a:pt x="489834" y="276926"/>
                    </a:cubicBezTo>
                    <a:cubicBezTo>
                      <a:pt x="490246" y="276515"/>
                      <a:pt x="490657" y="276103"/>
                      <a:pt x="490931" y="275829"/>
                    </a:cubicBezTo>
                    <a:cubicBezTo>
                      <a:pt x="490931" y="275829"/>
                      <a:pt x="490931" y="275829"/>
                      <a:pt x="490931" y="275829"/>
                    </a:cubicBezTo>
                    <a:cubicBezTo>
                      <a:pt x="491617" y="275143"/>
                      <a:pt x="492166" y="274320"/>
                      <a:pt x="492714" y="273497"/>
                    </a:cubicBezTo>
                    <a:cubicBezTo>
                      <a:pt x="492714" y="273634"/>
                      <a:pt x="492577" y="273634"/>
                      <a:pt x="492577" y="273772"/>
                    </a:cubicBezTo>
                    <a:cubicBezTo>
                      <a:pt x="492714" y="273634"/>
                      <a:pt x="492714" y="273497"/>
                      <a:pt x="492852" y="273360"/>
                    </a:cubicBezTo>
                    <a:cubicBezTo>
                      <a:pt x="492852" y="273223"/>
                      <a:pt x="492989" y="273223"/>
                      <a:pt x="492989" y="273086"/>
                    </a:cubicBezTo>
                    <a:cubicBezTo>
                      <a:pt x="492989" y="273086"/>
                      <a:pt x="492852" y="273223"/>
                      <a:pt x="492852" y="273223"/>
                    </a:cubicBezTo>
                    <a:cubicBezTo>
                      <a:pt x="493812" y="271577"/>
                      <a:pt x="494772" y="270068"/>
                      <a:pt x="495595" y="268422"/>
                    </a:cubicBezTo>
                    <a:cubicBezTo>
                      <a:pt x="495595" y="268422"/>
                      <a:pt x="495595" y="268560"/>
                      <a:pt x="495458" y="268560"/>
                    </a:cubicBezTo>
                    <a:cubicBezTo>
                      <a:pt x="497378" y="264719"/>
                      <a:pt x="499024" y="260741"/>
                      <a:pt x="500533" y="256627"/>
                    </a:cubicBezTo>
                    <a:cubicBezTo>
                      <a:pt x="500533" y="256901"/>
                      <a:pt x="500395" y="257038"/>
                      <a:pt x="500258" y="257312"/>
                    </a:cubicBezTo>
                    <a:cubicBezTo>
                      <a:pt x="503276" y="248671"/>
                      <a:pt x="505333" y="239756"/>
                      <a:pt x="507253" y="230841"/>
                    </a:cubicBezTo>
                    <a:cubicBezTo>
                      <a:pt x="507253" y="231115"/>
                      <a:pt x="507116" y="231252"/>
                      <a:pt x="507116" y="231526"/>
                    </a:cubicBezTo>
                    <a:cubicBezTo>
                      <a:pt x="510682" y="213284"/>
                      <a:pt x="512740" y="194767"/>
                      <a:pt x="514111" y="176251"/>
                    </a:cubicBezTo>
                    <a:cubicBezTo>
                      <a:pt x="514386" y="172273"/>
                      <a:pt x="514660" y="168296"/>
                      <a:pt x="514797" y="164318"/>
                    </a:cubicBezTo>
                    <a:cubicBezTo>
                      <a:pt x="514523" y="163083"/>
                      <a:pt x="514386" y="161986"/>
                      <a:pt x="514111" y="160752"/>
                    </a:cubicBezTo>
                    <a:cubicBezTo>
                      <a:pt x="513426" y="157460"/>
                      <a:pt x="513014" y="154305"/>
                      <a:pt x="512466" y="151013"/>
                    </a:cubicBezTo>
                    <a:cubicBezTo>
                      <a:pt x="511368" y="144429"/>
                      <a:pt x="510271" y="137846"/>
                      <a:pt x="509174" y="131262"/>
                    </a:cubicBezTo>
                    <a:cubicBezTo>
                      <a:pt x="507665" y="122210"/>
                      <a:pt x="506293" y="113020"/>
                      <a:pt x="504922" y="103968"/>
                    </a:cubicBezTo>
                    <a:cubicBezTo>
                      <a:pt x="504236" y="99441"/>
                      <a:pt x="503550" y="94915"/>
                      <a:pt x="502864" y="90388"/>
                    </a:cubicBezTo>
                    <a:cubicBezTo>
                      <a:pt x="502041" y="85177"/>
                      <a:pt x="501355" y="79827"/>
                      <a:pt x="500670" y="74615"/>
                    </a:cubicBezTo>
                    <a:cubicBezTo>
                      <a:pt x="499710" y="67757"/>
                      <a:pt x="499024" y="60762"/>
                      <a:pt x="498475" y="53904"/>
                    </a:cubicBezTo>
                    <a:cubicBezTo>
                      <a:pt x="498475" y="53904"/>
                      <a:pt x="498475" y="53904"/>
                      <a:pt x="498475" y="53904"/>
                    </a:cubicBezTo>
                    <a:cubicBezTo>
                      <a:pt x="498475" y="53767"/>
                      <a:pt x="498475" y="53630"/>
                      <a:pt x="498475" y="53493"/>
                    </a:cubicBezTo>
                    <a:cubicBezTo>
                      <a:pt x="498475" y="53355"/>
                      <a:pt x="498475" y="53218"/>
                      <a:pt x="498475" y="53081"/>
                    </a:cubicBezTo>
                    <a:cubicBezTo>
                      <a:pt x="498475" y="53081"/>
                      <a:pt x="498475" y="53081"/>
                      <a:pt x="498475" y="53081"/>
                    </a:cubicBezTo>
                    <a:cubicBezTo>
                      <a:pt x="498338" y="50749"/>
                      <a:pt x="498201" y="48417"/>
                      <a:pt x="497926" y="45949"/>
                    </a:cubicBezTo>
                    <a:cubicBezTo>
                      <a:pt x="497652" y="42657"/>
                      <a:pt x="497515" y="39228"/>
                      <a:pt x="497789" y="35936"/>
                    </a:cubicBezTo>
                    <a:cubicBezTo>
                      <a:pt x="497926" y="34427"/>
                      <a:pt x="498064" y="32919"/>
                      <a:pt x="498475" y="31410"/>
                    </a:cubicBezTo>
                    <a:cubicBezTo>
                      <a:pt x="498612" y="30587"/>
                      <a:pt x="498887" y="29764"/>
                      <a:pt x="499161" y="28941"/>
                    </a:cubicBezTo>
                    <a:cubicBezTo>
                      <a:pt x="499847" y="26746"/>
                      <a:pt x="501218" y="24552"/>
                      <a:pt x="502316" y="22494"/>
                    </a:cubicBezTo>
                    <a:cubicBezTo>
                      <a:pt x="503962" y="19203"/>
                      <a:pt x="509037" y="19065"/>
                      <a:pt x="511094" y="21946"/>
                    </a:cubicBezTo>
                    <a:cubicBezTo>
                      <a:pt x="511917" y="23180"/>
                      <a:pt x="512877" y="24552"/>
                      <a:pt x="513700" y="25786"/>
                    </a:cubicBezTo>
                    <a:cubicBezTo>
                      <a:pt x="514523" y="27021"/>
                      <a:pt x="515483" y="28392"/>
                      <a:pt x="516032" y="29764"/>
                    </a:cubicBezTo>
                    <a:cubicBezTo>
                      <a:pt x="516717" y="31684"/>
                      <a:pt x="517266" y="33193"/>
                      <a:pt x="517815" y="35113"/>
                    </a:cubicBezTo>
                    <a:cubicBezTo>
                      <a:pt x="518226" y="36896"/>
                      <a:pt x="518638" y="38817"/>
                      <a:pt x="518912" y="40737"/>
                    </a:cubicBezTo>
                    <a:cubicBezTo>
                      <a:pt x="520421" y="48966"/>
                      <a:pt x="521381" y="57196"/>
                      <a:pt x="522204" y="65562"/>
                    </a:cubicBezTo>
                    <a:cubicBezTo>
                      <a:pt x="523027" y="73792"/>
                      <a:pt x="523713" y="82022"/>
                      <a:pt x="524536" y="90252"/>
                    </a:cubicBezTo>
                    <a:cubicBezTo>
                      <a:pt x="524810" y="92583"/>
                      <a:pt x="524810" y="94915"/>
                      <a:pt x="524947" y="97110"/>
                    </a:cubicBezTo>
                    <a:cubicBezTo>
                      <a:pt x="525221" y="102596"/>
                      <a:pt x="525496" y="108219"/>
                      <a:pt x="525770" y="113706"/>
                    </a:cubicBezTo>
                    <a:cubicBezTo>
                      <a:pt x="525907" y="117135"/>
                      <a:pt x="526182" y="120701"/>
                      <a:pt x="526319" y="124130"/>
                    </a:cubicBezTo>
                    <a:cubicBezTo>
                      <a:pt x="526456" y="126187"/>
                      <a:pt x="526319" y="128382"/>
                      <a:pt x="526319" y="130577"/>
                    </a:cubicBezTo>
                    <a:cubicBezTo>
                      <a:pt x="526182" y="140589"/>
                      <a:pt x="526044" y="150465"/>
                      <a:pt x="525907" y="160340"/>
                    </a:cubicBezTo>
                    <a:cubicBezTo>
                      <a:pt x="525907" y="161986"/>
                      <a:pt x="525770" y="163495"/>
                      <a:pt x="525770" y="165141"/>
                    </a:cubicBezTo>
                    <a:cubicBezTo>
                      <a:pt x="525907" y="165690"/>
                      <a:pt x="526044" y="166238"/>
                      <a:pt x="526182" y="166924"/>
                    </a:cubicBezTo>
                    <a:cubicBezTo>
                      <a:pt x="527005" y="171313"/>
                      <a:pt x="527827" y="175702"/>
                      <a:pt x="528650" y="180091"/>
                    </a:cubicBezTo>
                    <a:cubicBezTo>
                      <a:pt x="528650" y="179954"/>
                      <a:pt x="528650" y="179954"/>
                      <a:pt x="528650" y="179954"/>
                    </a:cubicBezTo>
                    <a:cubicBezTo>
                      <a:pt x="530982" y="189967"/>
                      <a:pt x="533177" y="199980"/>
                      <a:pt x="536331" y="209855"/>
                    </a:cubicBezTo>
                    <a:cubicBezTo>
                      <a:pt x="536331" y="209855"/>
                      <a:pt x="536331" y="209855"/>
                      <a:pt x="536331" y="209718"/>
                    </a:cubicBezTo>
                    <a:cubicBezTo>
                      <a:pt x="537703" y="213696"/>
                      <a:pt x="539212" y="217536"/>
                      <a:pt x="540995" y="221376"/>
                    </a:cubicBezTo>
                    <a:cubicBezTo>
                      <a:pt x="540858" y="221102"/>
                      <a:pt x="540721" y="220965"/>
                      <a:pt x="540721" y="220690"/>
                    </a:cubicBezTo>
                    <a:cubicBezTo>
                      <a:pt x="541269" y="221925"/>
                      <a:pt x="541955" y="223022"/>
                      <a:pt x="542641" y="224119"/>
                    </a:cubicBezTo>
                    <a:cubicBezTo>
                      <a:pt x="542503" y="223845"/>
                      <a:pt x="542366" y="223708"/>
                      <a:pt x="542229" y="223571"/>
                    </a:cubicBezTo>
                    <a:cubicBezTo>
                      <a:pt x="542641" y="224119"/>
                      <a:pt x="543052" y="224531"/>
                      <a:pt x="543327" y="225080"/>
                    </a:cubicBezTo>
                    <a:cubicBezTo>
                      <a:pt x="543189" y="224943"/>
                      <a:pt x="543052" y="224668"/>
                      <a:pt x="542915" y="224531"/>
                    </a:cubicBezTo>
                    <a:cubicBezTo>
                      <a:pt x="543875" y="225628"/>
                      <a:pt x="544835" y="226589"/>
                      <a:pt x="545795" y="227548"/>
                    </a:cubicBezTo>
                    <a:cubicBezTo>
                      <a:pt x="545658" y="227412"/>
                      <a:pt x="545521" y="227274"/>
                      <a:pt x="545247" y="227137"/>
                    </a:cubicBezTo>
                    <a:cubicBezTo>
                      <a:pt x="546207" y="227960"/>
                      <a:pt x="547167" y="228783"/>
                      <a:pt x="548127" y="229469"/>
                    </a:cubicBezTo>
                    <a:cubicBezTo>
                      <a:pt x="548401" y="229606"/>
                      <a:pt x="548813" y="229880"/>
                      <a:pt x="549224" y="230018"/>
                    </a:cubicBezTo>
                    <a:cubicBezTo>
                      <a:pt x="549499" y="230018"/>
                      <a:pt x="549636" y="230154"/>
                      <a:pt x="549910" y="230154"/>
                    </a:cubicBezTo>
                    <a:cubicBezTo>
                      <a:pt x="550322" y="230154"/>
                      <a:pt x="550733" y="230292"/>
                      <a:pt x="551145" y="230292"/>
                    </a:cubicBezTo>
                    <a:cubicBezTo>
                      <a:pt x="552105" y="230292"/>
                      <a:pt x="553065" y="230018"/>
                      <a:pt x="554025" y="229880"/>
                    </a:cubicBezTo>
                    <a:cubicBezTo>
                      <a:pt x="553751" y="229880"/>
                      <a:pt x="553614" y="229880"/>
                      <a:pt x="553339" y="230018"/>
                    </a:cubicBezTo>
                    <a:cubicBezTo>
                      <a:pt x="553751" y="229880"/>
                      <a:pt x="554299" y="229743"/>
                      <a:pt x="554711" y="229606"/>
                    </a:cubicBezTo>
                    <a:cubicBezTo>
                      <a:pt x="555808" y="229195"/>
                      <a:pt x="556905" y="228783"/>
                      <a:pt x="558003" y="228234"/>
                    </a:cubicBezTo>
                    <a:cubicBezTo>
                      <a:pt x="558963" y="227686"/>
                      <a:pt x="559923" y="227137"/>
                      <a:pt x="560883" y="226451"/>
                    </a:cubicBezTo>
                    <a:cubicBezTo>
                      <a:pt x="560746" y="226451"/>
                      <a:pt x="560746" y="226589"/>
                      <a:pt x="560609" y="226589"/>
                    </a:cubicBezTo>
                    <a:cubicBezTo>
                      <a:pt x="561569" y="225903"/>
                      <a:pt x="562392" y="225217"/>
                      <a:pt x="563352" y="224394"/>
                    </a:cubicBezTo>
                    <a:cubicBezTo>
                      <a:pt x="564312" y="223571"/>
                      <a:pt x="565135" y="222611"/>
                      <a:pt x="565958" y="221651"/>
                    </a:cubicBezTo>
                    <a:cubicBezTo>
                      <a:pt x="565821" y="221788"/>
                      <a:pt x="565684" y="221925"/>
                      <a:pt x="565684" y="222062"/>
                    </a:cubicBezTo>
                    <a:cubicBezTo>
                      <a:pt x="568015" y="219456"/>
                      <a:pt x="570073" y="216713"/>
                      <a:pt x="572130" y="213832"/>
                    </a:cubicBezTo>
                    <a:cubicBezTo>
                      <a:pt x="574462" y="210678"/>
                      <a:pt x="576793" y="207660"/>
                      <a:pt x="578988" y="204506"/>
                    </a:cubicBezTo>
                    <a:cubicBezTo>
                      <a:pt x="578851" y="204780"/>
                      <a:pt x="578714" y="204917"/>
                      <a:pt x="578577" y="205054"/>
                    </a:cubicBezTo>
                    <a:cubicBezTo>
                      <a:pt x="581869" y="200254"/>
                      <a:pt x="584886" y="195316"/>
                      <a:pt x="587766" y="190241"/>
                    </a:cubicBezTo>
                    <a:cubicBezTo>
                      <a:pt x="589961" y="186538"/>
                      <a:pt x="592293" y="182835"/>
                      <a:pt x="594487" y="178994"/>
                    </a:cubicBezTo>
                    <a:cubicBezTo>
                      <a:pt x="597093" y="174468"/>
                      <a:pt x="599562" y="170079"/>
                      <a:pt x="602168" y="165552"/>
                    </a:cubicBezTo>
                    <a:cubicBezTo>
                      <a:pt x="606557" y="157734"/>
                      <a:pt x="611083" y="150053"/>
                      <a:pt x="615473" y="142235"/>
                    </a:cubicBezTo>
                    <a:cubicBezTo>
                      <a:pt x="627406" y="121387"/>
                      <a:pt x="639201" y="100539"/>
                      <a:pt x="651134" y="79690"/>
                    </a:cubicBezTo>
                    <a:cubicBezTo>
                      <a:pt x="652643" y="76947"/>
                      <a:pt x="656209" y="76124"/>
                      <a:pt x="658952" y="77633"/>
                    </a:cubicBezTo>
                    <a:cubicBezTo>
                      <a:pt x="661696" y="79278"/>
                      <a:pt x="662518" y="82707"/>
                      <a:pt x="661010" y="85451"/>
                    </a:cubicBezTo>
                    <a:cubicBezTo>
                      <a:pt x="643591" y="115900"/>
                      <a:pt x="626034" y="146213"/>
                      <a:pt x="608615" y="176662"/>
                    </a:cubicBezTo>
                    <a:cubicBezTo>
                      <a:pt x="602443" y="187361"/>
                      <a:pt x="596270" y="198059"/>
                      <a:pt x="589549" y="208483"/>
                    </a:cubicBezTo>
                    <a:cubicBezTo>
                      <a:pt x="587218" y="212050"/>
                      <a:pt x="584612" y="215479"/>
                      <a:pt x="582143" y="218770"/>
                    </a:cubicBezTo>
                    <a:cubicBezTo>
                      <a:pt x="579537" y="222199"/>
                      <a:pt x="577068" y="225491"/>
                      <a:pt x="574325" y="228646"/>
                    </a:cubicBezTo>
                    <a:cubicBezTo>
                      <a:pt x="570073" y="233583"/>
                      <a:pt x="564586" y="237835"/>
                      <a:pt x="558277" y="239619"/>
                    </a:cubicBezTo>
                    <a:cubicBezTo>
                      <a:pt x="555671" y="240441"/>
                      <a:pt x="552928" y="241128"/>
                      <a:pt x="550185" y="240853"/>
                    </a:cubicBezTo>
                    <a:cubicBezTo>
                      <a:pt x="548401" y="240716"/>
                      <a:pt x="547579" y="240441"/>
                      <a:pt x="545932" y="239893"/>
                    </a:cubicBezTo>
                    <a:cubicBezTo>
                      <a:pt x="544835" y="239619"/>
                      <a:pt x="543875" y="238933"/>
                      <a:pt x="542915" y="238384"/>
                    </a:cubicBezTo>
                    <a:cubicBezTo>
                      <a:pt x="541543" y="237699"/>
                      <a:pt x="540309" y="236464"/>
                      <a:pt x="539074" y="235367"/>
                    </a:cubicBezTo>
                    <a:cubicBezTo>
                      <a:pt x="537840" y="234270"/>
                      <a:pt x="536743" y="233035"/>
                      <a:pt x="535645" y="231938"/>
                    </a:cubicBezTo>
                    <a:cubicBezTo>
                      <a:pt x="533451" y="229469"/>
                      <a:pt x="531942" y="226451"/>
                      <a:pt x="530571" y="223571"/>
                    </a:cubicBezTo>
                    <a:cubicBezTo>
                      <a:pt x="529748" y="221651"/>
                      <a:pt x="529062" y="219867"/>
                      <a:pt x="528239" y="217947"/>
                    </a:cubicBezTo>
                    <a:cubicBezTo>
                      <a:pt x="527553" y="216302"/>
                      <a:pt x="526867" y="214656"/>
                      <a:pt x="526319" y="212873"/>
                    </a:cubicBezTo>
                    <a:cubicBezTo>
                      <a:pt x="525221" y="209169"/>
                      <a:pt x="523987" y="205466"/>
                      <a:pt x="523027" y="201625"/>
                    </a:cubicBezTo>
                    <a:cubicBezTo>
                      <a:pt x="523027" y="201351"/>
                      <a:pt x="522890" y="201214"/>
                      <a:pt x="522890" y="200940"/>
                    </a:cubicBezTo>
                    <a:cubicBezTo>
                      <a:pt x="522753" y="202174"/>
                      <a:pt x="522615" y="203409"/>
                      <a:pt x="522341" y="204780"/>
                    </a:cubicBezTo>
                    <a:cubicBezTo>
                      <a:pt x="521107" y="214244"/>
                      <a:pt x="519735" y="223845"/>
                      <a:pt x="517678" y="233309"/>
                    </a:cubicBezTo>
                    <a:cubicBezTo>
                      <a:pt x="515483" y="243322"/>
                      <a:pt x="513014" y="253198"/>
                      <a:pt x="509448" y="262662"/>
                    </a:cubicBezTo>
                    <a:cubicBezTo>
                      <a:pt x="508076" y="266228"/>
                      <a:pt x="506430" y="269794"/>
                      <a:pt x="504647" y="273086"/>
                    </a:cubicBezTo>
                    <a:cubicBezTo>
                      <a:pt x="503001" y="276240"/>
                      <a:pt x="501218" y="279121"/>
                      <a:pt x="498887" y="281864"/>
                    </a:cubicBezTo>
                    <a:cubicBezTo>
                      <a:pt x="497104" y="283921"/>
                      <a:pt x="494909" y="285430"/>
                      <a:pt x="492714" y="286802"/>
                    </a:cubicBezTo>
                    <a:cubicBezTo>
                      <a:pt x="491754" y="287488"/>
                      <a:pt x="490657" y="287899"/>
                      <a:pt x="489697" y="288311"/>
                    </a:cubicBezTo>
                    <a:cubicBezTo>
                      <a:pt x="487914" y="288859"/>
                      <a:pt x="486405" y="289408"/>
                      <a:pt x="484485" y="289408"/>
                    </a:cubicBezTo>
                    <a:cubicBezTo>
                      <a:pt x="482427" y="289408"/>
                      <a:pt x="479959" y="288722"/>
                      <a:pt x="478176" y="287762"/>
                    </a:cubicBezTo>
                    <a:cubicBezTo>
                      <a:pt x="475844" y="286527"/>
                      <a:pt x="473512" y="285156"/>
                      <a:pt x="471866" y="283098"/>
                    </a:cubicBezTo>
                    <a:cubicBezTo>
                      <a:pt x="466928" y="277475"/>
                      <a:pt x="463911" y="270343"/>
                      <a:pt x="461579" y="263347"/>
                    </a:cubicBezTo>
                    <a:cubicBezTo>
                      <a:pt x="459659" y="257998"/>
                      <a:pt x="458150" y="252512"/>
                      <a:pt x="456641" y="247025"/>
                    </a:cubicBezTo>
                    <a:cubicBezTo>
                      <a:pt x="455818" y="243734"/>
                      <a:pt x="454721" y="240441"/>
                      <a:pt x="454035" y="237012"/>
                    </a:cubicBezTo>
                    <a:cubicBezTo>
                      <a:pt x="453075" y="232624"/>
                      <a:pt x="452115" y="228234"/>
                      <a:pt x="451155" y="223845"/>
                    </a:cubicBezTo>
                    <a:cubicBezTo>
                      <a:pt x="450744" y="222062"/>
                      <a:pt x="450332" y="220142"/>
                      <a:pt x="449920" y="218222"/>
                    </a:cubicBezTo>
                    <a:cubicBezTo>
                      <a:pt x="449783" y="218908"/>
                      <a:pt x="449646" y="219731"/>
                      <a:pt x="449372" y="220416"/>
                    </a:cubicBezTo>
                    <a:cubicBezTo>
                      <a:pt x="448275" y="225080"/>
                      <a:pt x="447040" y="229880"/>
                      <a:pt x="445668" y="234544"/>
                    </a:cubicBezTo>
                    <a:cubicBezTo>
                      <a:pt x="444297" y="239207"/>
                      <a:pt x="442651" y="243870"/>
                      <a:pt x="440731" y="248534"/>
                    </a:cubicBezTo>
                    <a:cubicBezTo>
                      <a:pt x="439359" y="251963"/>
                      <a:pt x="437850" y="255392"/>
                      <a:pt x="436067" y="258821"/>
                    </a:cubicBezTo>
                    <a:cubicBezTo>
                      <a:pt x="434421" y="262113"/>
                      <a:pt x="432227" y="265131"/>
                      <a:pt x="429758" y="267873"/>
                    </a:cubicBezTo>
                    <a:cubicBezTo>
                      <a:pt x="426192" y="271851"/>
                      <a:pt x="421528" y="275829"/>
                      <a:pt x="415905" y="275829"/>
                    </a:cubicBezTo>
                    <a:cubicBezTo>
                      <a:pt x="413436" y="275829"/>
                      <a:pt x="411104" y="275006"/>
                      <a:pt x="408910" y="274046"/>
                    </a:cubicBezTo>
                    <a:cubicBezTo>
                      <a:pt x="406715" y="273086"/>
                      <a:pt x="404932" y="271577"/>
                      <a:pt x="403286" y="269794"/>
                    </a:cubicBezTo>
                    <a:cubicBezTo>
                      <a:pt x="402326" y="268696"/>
                      <a:pt x="401503" y="267462"/>
                      <a:pt x="400680" y="266365"/>
                    </a:cubicBezTo>
                    <a:cubicBezTo>
                      <a:pt x="399720" y="265131"/>
                      <a:pt x="399034" y="263759"/>
                      <a:pt x="398211" y="262387"/>
                    </a:cubicBezTo>
                    <a:cubicBezTo>
                      <a:pt x="397388" y="261015"/>
                      <a:pt x="396702" y="259370"/>
                      <a:pt x="396017" y="257998"/>
                    </a:cubicBezTo>
                    <a:cubicBezTo>
                      <a:pt x="394645" y="255118"/>
                      <a:pt x="393548" y="252237"/>
                      <a:pt x="392313" y="249220"/>
                    </a:cubicBezTo>
                    <a:cubicBezTo>
                      <a:pt x="390530" y="244557"/>
                      <a:pt x="389022" y="239893"/>
                      <a:pt x="387375" y="235230"/>
                    </a:cubicBezTo>
                    <a:cubicBezTo>
                      <a:pt x="386415" y="232349"/>
                      <a:pt x="385318" y="229332"/>
                      <a:pt x="384495" y="226314"/>
                    </a:cubicBezTo>
                    <a:cubicBezTo>
                      <a:pt x="383809" y="228646"/>
                      <a:pt x="383124" y="230977"/>
                      <a:pt x="382438" y="233172"/>
                    </a:cubicBezTo>
                    <a:cubicBezTo>
                      <a:pt x="379283" y="243185"/>
                      <a:pt x="375717" y="253198"/>
                      <a:pt x="371191" y="262662"/>
                    </a:cubicBezTo>
                    <a:cubicBezTo>
                      <a:pt x="367762" y="269931"/>
                      <a:pt x="364058" y="276926"/>
                      <a:pt x="359395" y="283510"/>
                    </a:cubicBezTo>
                    <a:cubicBezTo>
                      <a:pt x="357200" y="286665"/>
                      <a:pt x="354594" y="289545"/>
                      <a:pt x="352125" y="292425"/>
                    </a:cubicBezTo>
                    <a:cubicBezTo>
                      <a:pt x="349519" y="295305"/>
                      <a:pt x="346365" y="297775"/>
                      <a:pt x="343073" y="299969"/>
                    </a:cubicBezTo>
                    <a:cubicBezTo>
                      <a:pt x="341016" y="301341"/>
                      <a:pt x="338272" y="302301"/>
                      <a:pt x="335940" y="302712"/>
                    </a:cubicBezTo>
                    <a:cubicBezTo>
                      <a:pt x="334432" y="302986"/>
                      <a:pt x="332923" y="303398"/>
                      <a:pt x="331277" y="303261"/>
                    </a:cubicBezTo>
                    <a:cubicBezTo>
                      <a:pt x="329631" y="303261"/>
                      <a:pt x="328534" y="303124"/>
                      <a:pt x="326888" y="302850"/>
                    </a:cubicBezTo>
                    <a:cubicBezTo>
                      <a:pt x="324968" y="302575"/>
                      <a:pt x="322636" y="301478"/>
                      <a:pt x="321127" y="300243"/>
                    </a:cubicBezTo>
                    <a:cubicBezTo>
                      <a:pt x="319756" y="299283"/>
                      <a:pt x="318521" y="298460"/>
                      <a:pt x="317287" y="297363"/>
                    </a:cubicBezTo>
                    <a:cubicBezTo>
                      <a:pt x="316601" y="296814"/>
                      <a:pt x="316052" y="296128"/>
                      <a:pt x="315366" y="295443"/>
                    </a:cubicBezTo>
                    <a:cubicBezTo>
                      <a:pt x="314406" y="294346"/>
                      <a:pt x="313446" y="293248"/>
                      <a:pt x="312760" y="292014"/>
                    </a:cubicBezTo>
                    <a:cubicBezTo>
                      <a:pt x="310840" y="289270"/>
                      <a:pt x="309469" y="286116"/>
                      <a:pt x="308097" y="283098"/>
                    </a:cubicBezTo>
                    <a:cubicBezTo>
                      <a:pt x="306451" y="279669"/>
                      <a:pt x="305491" y="275829"/>
                      <a:pt x="304257" y="272263"/>
                    </a:cubicBezTo>
                    <a:cubicBezTo>
                      <a:pt x="302336" y="266091"/>
                      <a:pt x="300828" y="259781"/>
                      <a:pt x="299593" y="253472"/>
                    </a:cubicBezTo>
                    <a:cubicBezTo>
                      <a:pt x="298221" y="246340"/>
                      <a:pt x="296713" y="239070"/>
                      <a:pt x="295615" y="231938"/>
                    </a:cubicBezTo>
                    <a:cubicBezTo>
                      <a:pt x="294930" y="226863"/>
                      <a:pt x="294244" y="221925"/>
                      <a:pt x="293558" y="216987"/>
                    </a:cubicBezTo>
                    <a:cubicBezTo>
                      <a:pt x="293558" y="216987"/>
                      <a:pt x="293558" y="217125"/>
                      <a:pt x="293558" y="217125"/>
                    </a:cubicBezTo>
                    <a:cubicBezTo>
                      <a:pt x="286974" y="234955"/>
                      <a:pt x="278608" y="252237"/>
                      <a:pt x="267635" y="267873"/>
                    </a:cubicBezTo>
                    <a:cubicBezTo>
                      <a:pt x="262971" y="274320"/>
                      <a:pt x="257485" y="280218"/>
                      <a:pt x="251450" y="285430"/>
                    </a:cubicBezTo>
                    <a:cubicBezTo>
                      <a:pt x="248981" y="287488"/>
                      <a:pt x="246101" y="289408"/>
                      <a:pt x="243220" y="290779"/>
                    </a:cubicBezTo>
                    <a:cubicBezTo>
                      <a:pt x="241712" y="291465"/>
                      <a:pt x="240340" y="292151"/>
                      <a:pt x="238694" y="292699"/>
                    </a:cubicBezTo>
                    <a:cubicBezTo>
                      <a:pt x="236362" y="293523"/>
                      <a:pt x="234168" y="294071"/>
                      <a:pt x="231699" y="294483"/>
                    </a:cubicBezTo>
                    <a:cubicBezTo>
                      <a:pt x="226075" y="295580"/>
                      <a:pt x="219903" y="294208"/>
                      <a:pt x="214828" y="291602"/>
                    </a:cubicBezTo>
                    <a:cubicBezTo>
                      <a:pt x="213457" y="290917"/>
                      <a:pt x="212085" y="290231"/>
                      <a:pt x="210851" y="289270"/>
                    </a:cubicBezTo>
                    <a:cubicBezTo>
                      <a:pt x="209479" y="288311"/>
                      <a:pt x="208519" y="287350"/>
                      <a:pt x="207285" y="286253"/>
                    </a:cubicBezTo>
                    <a:cubicBezTo>
                      <a:pt x="204267" y="283647"/>
                      <a:pt x="201935" y="280355"/>
                      <a:pt x="199741" y="277063"/>
                    </a:cubicBezTo>
                    <a:cubicBezTo>
                      <a:pt x="197546" y="273772"/>
                      <a:pt x="195900" y="269931"/>
                      <a:pt x="194391" y="266228"/>
                    </a:cubicBezTo>
                    <a:cubicBezTo>
                      <a:pt x="192745" y="262524"/>
                      <a:pt x="191785" y="258547"/>
                      <a:pt x="190688" y="254706"/>
                    </a:cubicBezTo>
                    <a:cubicBezTo>
                      <a:pt x="188082" y="245105"/>
                      <a:pt x="186711" y="235230"/>
                      <a:pt x="185613" y="225491"/>
                    </a:cubicBezTo>
                    <a:cubicBezTo>
                      <a:pt x="185339" y="222748"/>
                      <a:pt x="185064" y="220005"/>
                      <a:pt x="184790" y="217261"/>
                    </a:cubicBezTo>
                    <a:cubicBezTo>
                      <a:pt x="180813" y="227686"/>
                      <a:pt x="176424" y="237835"/>
                      <a:pt x="171486" y="247848"/>
                    </a:cubicBezTo>
                    <a:cubicBezTo>
                      <a:pt x="167371" y="256215"/>
                      <a:pt x="162708" y="264308"/>
                      <a:pt x="157632" y="272125"/>
                    </a:cubicBezTo>
                    <a:cubicBezTo>
                      <a:pt x="152832" y="279669"/>
                      <a:pt x="147208" y="286665"/>
                      <a:pt x="141036" y="293248"/>
                    </a:cubicBezTo>
                    <a:cubicBezTo>
                      <a:pt x="136098" y="298598"/>
                      <a:pt x="130200" y="303398"/>
                      <a:pt x="123617" y="306553"/>
                    </a:cubicBezTo>
                    <a:cubicBezTo>
                      <a:pt x="120462" y="308199"/>
                      <a:pt x="117170" y="309708"/>
                      <a:pt x="113604" y="310256"/>
                    </a:cubicBezTo>
                    <a:cubicBezTo>
                      <a:pt x="111958" y="310530"/>
                      <a:pt x="110312" y="310805"/>
                      <a:pt x="108804" y="310805"/>
                    </a:cubicBezTo>
                    <a:cubicBezTo>
                      <a:pt x="103729" y="310942"/>
                      <a:pt x="101534" y="310805"/>
                      <a:pt x="99339" y="310393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2" name="任意多边形: 形状 351"/>
              <p:cNvSpPr/>
              <p:nvPr>
                <p:custDataLst>
                  <p:tags r:id="rId192"/>
                </p:custDataLst>
              </p:nvPr>
            </p:nvSpPr>
            <p:spPr>
              <a:xfrm>
                <a:off x="3265271" y="4517055"/>
                <a:ext cx="773740" cy="1161477"/>
              </a:xfrm>
              <a:custGeom>
                <a:avLst/>
                <a:gdLst>
                  <a:gd name="connsiteX0" fmla="*/ 553736 w 773740"/>
                  <a:gd name="connsiteY0" fmla="*/ 150911 h 1161477"/>
                  <a:gd name="connsiteX1" fmla="*/ 553461 w 773740"/>
                  <a:gd name="connsiteY1" fmla="*/ 150911 h 1161477"/>
                  <a:gd name="connsiteX2" fmla="*/ 554010 w 773740"/>
                  <a:gd name="connsiteY2" fmla="*/ 150911 h 1161477"/>
                  <a:gd name="connsiteX3" fmla="*/ 554147 w 773740"/>
                  <a:gd name="connsiteY3" fmla="*/ 150911 h 1161477"/>
                  <a:gd name="connsiteX4" fmla="*/ 554010 w 773740"/>
                  <a:gd name="connsiteY4" fmla="*/ 150911 h 1161477"/>
                  <a:gd name="connsiteX5" fmla="*/ 568274 w 773740"/>
                  <a:gd name="connsiteY5" fmla="*/ 148991 h 1161477"/>
                  <a:gd name="connsiteX6" fmla="*/ 567589 w 773740"/>
                  <a:gd name="connsiteY6" fmla="*/ 149128 h 1161477"/>
                  <a:gd name="connsiteX7" fmla="*/ 598587 w 773740"/>
                  <a:gd name="connsiteY7" fmla="*/ 140349 h 1161477"/>
                  <a:gd name="connsiteX8" fmla="*/ 598450 w 773740"/>
                  <a:gd name="connsiteY8" fmla="*/ 140349 h 1161477"/>
                  <a:gd name="connsiteX9" fmla="*/ 620395 w 773740"/>
                  <a:gd name="connsiteY9" fmla="*/ 131983 h 1161477"/>
                  <a:gd name="connsiteX10" fmla="*/ 627939 w 773740"/>
                  <a:gd name="connsiteY10" fmla="*/ 129102 h 1161477"/>
                  <a:gd name="connsiteX11" fmla="*/ 635483 w 773740"/>
                  <a:gd name="connsiteY11" fmla="*/ 125811 h 1161477"/>
                  <a:gd name="connsiteX12" fmla="*/ 650845 w 773740"/>
                  <a:gd name="connsiteY12" fmla="*/ 119090 h 1161477"/>
                  <a:gd name="connsiteX13" fmla="*/ 616966 w 773740"/>
                  <a:gd name="connsiteY13" fmla="*/ 119090 h 1161477"/>
                  <a:gd name="connsiteX14" fmla="*/ 617103 w 773740"/>
                  <a:gd name="connsiteY14" fmla="*/ 119090 h 1161477"/>
                  <a:gd name="connsiteX15" fmla="*/ 578150 w 773740"/>
                  <a:gd name="connsiteY15" fmla="*/ 124302 h 1161477"/>
                  <a:gd name="connsiteX16" fmla="*/ 578424 w 773740"/>
                  <a:gd name="connsiteY16" fmla="*/ 124302 h 1161477"/>
                  <a:gd name="connsiteX17" fmla="*/ 549072 w 773740"/>
                  <a:gd name="connsiteY17" fmla="*/ 132120 h 1161477"/>
                  <a:gd name="connsiteX18" fmla="*/ 549072 w 773740"/>
                  <a:gd name="connsiteY18" fmla="*/ 132120 h 1161477"/>
                  <a:gd name="connsiteX19" fmla="*/ 549072 w 773740"/>
                  <a:gd name="connsiteY19" fmla="*/ 132120 h 1161477"/>
                  <a:gd name="connsiteX20" fmla="*/ 548523 w 773740"/>
                  <a:gd name="connsiteY20" fmla="*/ 132257 h 1161477"/>
                  <a:gd name="connsiteX21" fmla="*/ 548798 w 773740"/>
                  <a:gd name="connsiteY21" fmla="*/ 132120 h 1161477"/>
                  <a:gd name="connsiteX22" fmla="*/ 538785 w 773740"/>
                  <a:gd name="connsiteY22" fmla="*/ 136372 h 1161477"/>
                  <a:gd name="connsiteX23" fmla="*/ 538922 w 773740"/>
                  <a:gd name="connsiteY23" fmla="*/ 136372 h 1161477"/>
                  <a:gd name="connsiteX24" fmla="*/ 535905 w 773740"/>
                  <a:gd name="connsiteY24" fmla="*/ 138155 h 1161477"/>
                  <a:gd name="connsiteX25" fmla="*/ 534945 w 773740"/>
                  <a:gd name="connsiteY25" fmla="*/ 138841 h 1161477"/>
                  <a:gd name="connsiteX26" fmla="*/ 533024 w 773740"/>
                  <a:gd name="connsiteY26" fmla="*/ 140624 h 1161477"/>
                  <a:gd name="connsiteX27" fmla="*/ 533024 w 773740"/>
                  <a:gd name="connsiteY27" fmla="*/ 140624 h 1161477"/>
                  <a:gd name="connsiteX28" fmla="*/ 531927 w 773740"/>
                  <a:gd name="connsiteY28" fmla="*/ 141858 h 1161477"/>
                  <a:gd name="connsiteX29" fmla="*/ 531241 w 773740"/>
                  <a:gd name="connsiteY29" fmla="*/ 143093 h 1161477"/>
                  <a:gd name="connsiteX30" fmla="*/ 530967 w 773740"/>
                  <a:gd name="connsiteY30" fmla="*/ 143778 h 1161477"/>
                  <a:gd name="connsiteX31" fmla="*/ 530967 w 773740"/>
                  <a:gd name="connsiteY31" fmla="*/ 143916 h 1161477"/>
                  <a:gd name="connsiteX32" fmla="*/ 530967 w 773740"/>
                  <a:gd name="connsiteY32" fmla="*/ 144053 h 1161477"/>
                  <a:gd name="connsiteX33" fmla="*/ 531241 w 773740"/>
                  <a:gd name="connsiteY33" fmla="*/ 144876 h 1161477"/>
                  <a:gd name="connsiteX34" fmla="*/ 531653 w 773740"/>
                  <a:gd name="connsiteY34" fmla="*/ 145699 h 1161477"/>
                  <a:gd name="connsiteX35" fmla="*/ 532613 w 773740"/>
                  <a:gd name="connsiteY35" fmla="*/ 146796 h 1161477"/>
                  <a:gd name="connsiteX36" fmla="*/ 533024 w 773740"/>
                  <a:gd name="connsiteY36" fmla="*/ 147207 h 1161477"/>
                  <a:gd name="connsiteX37" fmla="*/ 533984 w 773740"/>
                  <a:gd name="connsiteY37" fmla="*/ 147893 h 1161477"/>
                  <a:gd name="connsiteX38" fmla="*/ 535630 w 773740"/>
                  <a:gd name="connsiteY38" fmla="*/ 148716 h 1161477"/>
                  <a:gd name="connsiteX39" fmla="*/ 535219 w 773740"/>
                  <a:gd name="connsiteY39" fmla="*/ 148442 h 1161477"/>
                  <a:gd name="connsiteX40" fmla="*/ 537276 w 773740"/>
                  <a:gd name="connsiteY40" fmla="*/ 149265 h 1161477"/>
                  <a:gd name="connsiteX41" fmla="*/ 536591 w 773740"/>
                  <a:gd name="connsiteY41" fmla="*/ 148991 h 1161477"/>
                  <a:gd name="connsiteX42" fmla="*/ 540842 w 773740"/>
                  <a:gd name="connsiteY42" fmla="*/ 150088 h 1161477"/>
                  <a:gd name="connsiteX43" fmla="*/ 540157 w 773740"/>
                  <a:gd name="connsiteY43" fmla="*/ 149951 h 1161477"/>
                  <a:gd name="connsiteX44" fmla="*/ 547152 w 773740"/>
                  <a:gd name="connsiteY44" fmla="*/ 150911 h 1161477"/>
                  <a:gd name="connsiteX45" fmla="*/ 546466 w 773740"/>
                  <a:gd name="connsiteY45" fmla="*/ 150911 h 1161477"/>
                  <a:gd name="connsiteX46" fmla="*/ 553736 w 773740"/>
                  <a:gd name="connsiteY46" fmla="*/ 150911 h 1161477"/>
                  <a:gd name="connsiteX47" fmla="*/ 558262 w 773740"/>
                  <a:gd name="connsiteY47" fmla="*/ 671570 h 1161477"/>
                  <a:gd name="connsiteX48" fmla="*/ 563337 w 773740"/>
                  <a:gd name="connsiteY48" fmla="*/ 674725 h 1161477"/>
                  <a:gd name="connsiteX49" fmla="*/ 565120 w 773740"/>
                  <a:gd name="connsiteY49" fmla="*/ 675822 h 1161477"/>
                  <a:gd name="connsiteX50" fmla="*/ 579933 w 773740"/>
                  <a:gd name="connsiteY50" fmla="*/ 683777 h 1161477"/>
                  <a:gd name="connsiteX51" fmla="*/ 565806 w 773740"/>
                  <a:gd name="connsiteY51" fmla="*/ 666358 h 1161477"/>
                  <a:gd name="connsiteX52" fmla="*/ 565943 w 773740"/>
                  <a:gd name="connsiteY52" fmla="*/ 666495 h 1161477"/>
                  <a:gd name="connsiteX53" fmla="*/ 550992 w 773740"/>
                  <a:gd name="connsiteY53" fmla="*/ 650585 h 1161477"/>
                  <a:gd name="connsiteX54" fmla="*/ 535219 w 773740"/>
                  <a:gd name="connsiteY54" fmla="*/ 635909 h 1161477"/>
                  <a:gd name="connsiteX55" fmla="*/ 535356 w 773740"/>
                  <a:gd name="connsiteY55" fmla="*/ 635909 h 1161477"/>
                  <a:gd name="connsiteX56" fmla="*/ 523286 w 773740"/>
                  <a:gd name="connsiteY56" fmla="*/ 625896 h 1161477"/>
                  <a:gd name="connsiteX57" fmla="*/ 505867 w 773740"/>
                  <a:gd name="connsiteY57" fmla="*/ 612454 h 1161477"/>
                  <a:gd name="connsiteX58" fmla="*/ 506415 w 773740"/>
                  <a:gd name="connsiteY58" fmla="*/ 612866 h 1161477"/>
                  <a:gd name="connsiteX59" fmla="*/ 497225 w 773740"/>
                  <a:gd name="connsiteY59" fmla="*/ 607105 h 1161477"/>
                  <a:gd name="connsiteX60" fmla="*/ 497911 w 773740"/>
                  <a:gd name="connsiteY60" fmla="*/ 607379 h 1161477"/>
                  <a:gd name="connsiteX61" fmla="*/ 492288 w 773740"/>
                  <a:gd name="connsiteY61" fmla="*/ 605048 h 1161477"/>
                  <a:gd name="connsiteX62" fmla="*/ 492974 w 773740"/>
                  <a:gd name="connsiteY62" fmla="*/ 605322 h 1161477"/>
                  <a:gd name="connsiteX63" fmla="*/ 489407 w 773740"/>
                  <a:gd name="connsiteY63" fmla="*/ 604362 h 1161477"/>
                  <a:gd name="connsiteX64" fmla="*/ 489407 w 773740"/>
                  <a:gd name="connsiteY64" fmla="*/ 604362 h 1161477"/>
                  <a:gd name="connsiteX65" fmla="*/ 489956 w 773740"/>
                  <a:gd name="connsiteY65" fmla="*/ 604499 h 1161477"/>
                  <a:gd name="connsiteX66" fmla="*/ 489133 w 773740"/>
                  <a:gd name="connsiteY66" fmla="*/ 604362 h 1161477"/>
                  <a:gd name="connsiteX67" fmla="*/ 489133 w 773740"/>
                  <a:gd name="connsiteY67" fmla="*/ 604362 h 1161477"/>
                  <a:gd name="connsiteX68" fmla="*/ 488859 w 773740"/>
                  <a:gd name="connsiteY68" fmla="*/ 604636 h 1161477"/>
                  <a:gd name="connsiteX69" fmla="*/ 488585 w 773740"/>
                  <a:gd name="connsiteY69" fmla="*/ 605048 h 1161477"/>
                  <a:gd name="connsiteX70" fmla="*/ 488585 w 773740"/>
                  <a:gd name="connsiteY70" fmla="*/ 605185 h 1161477"/>
                  <a:gd name="connsiteX71" fmla="*/ 488585 w 773740"/>
                  <a:gd name="connsiteY71" fmla="*/ 605459 h 1161477"/>
                  <a:gd name="connsiteX72" fmla="*/ 488722 w 773740"/>
                  <a:gd name="connsiteY72" fmla="*/ 606282 h 1161477"/>
                  <a:gd name="connsiteX73" fmla="*/ 489133 w 773740"/>
                  <a:gd name="connsiteY73" fmla="*/ 607516 h 1161477"/>
                  <a:gd name="connsiteX74" fmla="*/ 492151 w 773740"/>
                  <a:gd name="connsiteY74" fmla="*/ 614237 h 1161477"/>
                  <a:gd name="connsiteX75" fmla="*/ 494208 w 773740"/>
                  <a:gd name="connsiteY75" fmla="*/ 617529 h 1161477"/>
                  <a:gd name="connsiteX76" fmla="*/ 502438 w 773740"/>
                  <a:gd name="connsiteY76" fmla="*/ 627953 h 1161477"/>
                  <a:gd name="connsiteX77" fmla="*/ 502026 w 773740"/>
                  <a:gd name="connsiteY77" fmla="*/ 627405 h 1161477"/>
                  <a:gd name="connsiteX78" fmla="*/ 516428 w 773740"/>
                  <a:gd name="connsiteY78" fmla="*/ 641395 h 1161477"/>
                  <a:gd name="connsiteX79" fmla="*/ 516291 w 773740"/>
                  <a:gd name="connsiteY79" fmla="*/ 641258 h 1161477"/>
                  <a:gd name="connsiteX80" fmla="*/ 537276 w 773740"/>
                  <a:gd name="connsiteY80" fmla="*/ 657443 h 1161477"/>
                  <a:gd name="connsiteX81" fmla="*/ 550992 w 773740"/>
                  <a:gd name="connsiteY81" fmla="*/ 666907 h 1161477"/>
                  <a:gd name="connsiteX82" fmla="*/ 558262 w 773740"/>
                  <a:gd name="connsiteY82" fmla="*/ 671570 h 1161477"/>
                  <a:gd name="connsiteX83" fmla="*/ 457861 w 773740"/>
                  <a:gd name="connsiteY83" fmla="*/ 717656 h 1161477"/>
                  <a:gd name="connsiteX84" fmla="*/ 468422 w 773740"/>
                  <a:gd name="connsiteY84" fmla="*/ 728354 h 1161477"/>
                  <a:gd name="connsiteX85" fmla="*/ 472400 w 773740"/>
                  <a:gd name="connsiteY85" fmla="*/ 732469 h 1161477"/>
                  <a:gd name="connsiteX86" fmla="*/ 471165 w 773740"/>
                  <a:gd name="connsiteY86" fmla="*/ 730823 h 1161477"/>
                  <a:gd name="connsiteX87" fmla="*/ 456215 w 773740"/>
                  <a:gd name="connsiteY87" fmla="*/ 712992 h 1161477"/>
                  <a:gd name="connsiteX88" fmla="*/ 456763 w 773740"/>
                  <a:gd name="connsiteY88" fmla="*/ 713541 h 1161477"/>
                  <a:gd name="connsiteX89" fmla="*/ 440030 w 773740"/>
                  <a:gd name="connsiteY89" fmla="*/ 696259 h 1161477"/>
                  <a:gd name="connsiteX90" fmla="*/ 440579 w 773740"/>
                  <a:gd name="connsiteY90" fmla="*/ 696670 h 1161477"/>
                  <a:gd name="connsiteX91" fmla="*/ 438521 w 773740"/>
                  <a:gd name="connsiteY91" fmla="*/ 695162 h 1161477"/>
                  <a:gd name="connsiteX92" fmla="*/ 445790 w 773740"/>
                  <a:gd name="connsiteY92" fmla="*/ 704351 h 1161477"/>
                  <a:gd name="connsiteX93" fmla="*/ 445379 w 773740"/>
                  <a:gd name="connsiteY93" fmla="*/ 703803 h 1161477"/>
                  <a:gd name="connsiteX94" fmla="*/ 457861 w 773740"/>
                  <a:gd name="connsiteY94" fmla="*/ 717656 h 1161477"/>
                  <a:gd name="connsiteX95" fmla="*/ 417398 w 773740"/>
                  <a:gd name="connsiteY95" fmla="*/ 807084 h 1161477"/>
                  <a:gd name="connsiteX96" fmla="*/ 425079 w 773740"/>
                  <a:gd name="connsiteY96" fmla="*/ 816000 h 1161477"/>
                  <a:gd name="connsiteX97" fmla="*/ 417398 w 773740"/>
                  <a:gd name="connsiteY97" fmla="*/ 803518 h 1161477"/>
                  <a:gd name="connsiteX98" fmla="*/ 403682 w 773740"/>
                  <a:gd name="connsiteY98" fmla="*/ 781984 h 1161477"/>
                  <a:gd name="connsiteX99" fmla="*/ 394493 w 773740"/>
                  <a:gd name="connsiteY99" fmla="*/ 768542 h 1161477"/>
                  <a:gd name="connsiteX100" fmla="*/ 390104 w 773740"/>
                  <a:gd name="connsiteY100" fmla="*/ 762233 h 1161477"/>
                  <a:gd name="connsiteX101" fmla="*/ 377759 w 773740"/>
                  <a:gd name="connsiteY101" fmla="*/ 745911 h 1161477"/>
                  <a:gd name="connsiteX102" fmla="*/ 378033 w 773740"/>
                  <a:gd name="connsiteY102" fmla="*/ 746185 h 1161477"/>
                  <a:gd name="connsiteX103" fmla="*/ 375153 w 773740"/>
                  <a:gd name="connsiteY103" fmla="*/ 743168 h 1161477"/>
                  <a:gd name="connsiteX104" fmla="*/ 375702 w 773740"/>
                  <a:gd name="connsiteY104" fmla="*/ 743579 h 1161477"/>
                  <a:gd name="connsiteX105" fmla="*/ 374193 w 773740"/>
                  <a:gd name="connsiteY105" fmla="*/ 742208 h 1161477"/>
                  <a:gd name="connsiteX106" fmla="*/ 372821 w 773740"/>
                  <a:gd name="connsiteY106" fmla="*/ 741385 h 1161477"/>
                  <a:gd name="connsiteX107" fmla="*/ 372821 w 773740"/>
                  <a:gd name="connsiteY107" fmla="*/ 741385 h 1161477"/>
                  <a:gd name="connsiteX108" fmla="*/ 373233 w 773740"/>
                  <a:gd name="connsiteY108" fmla="*/ 742756 h 1161477"/>
                  <a:gd name="connsiteX109" fmla="*/ 377622 w 773740"/>
                  <a:gd name="connsiteY109" fmla="*/ 753043 h 1161477"/>
                  <a:gd name="connsiteX110" fmla="*/ 377348 w 773740"/>
                  <a:gd name="connsiteY110" fmla="*/ 752632 h 1161477"/>
                  <a:gd name="connsiteX111" fmla="*/ 387086 w 773740"/>
                  <a:gd name="connsiteY111" fmla="*/ 768817 h 1161477"/>
                  <a:gd name="connsiteX112" fmla="*/ 386949 w 773740"/>
                  <a:gd name="connsiteY112" fmla="*/ 768542 h 1161477"/>
                  <a:gd name="connsiteX113" fmla="*/ 417398 w 773740"/>
                  <a:gd name="connsiteY113" fmla="*/ 807084 h 1161477"/>
                  <a:gd name="connsiteX114" fmla="*/ 387223 w 773740"/>
                  <a:gd name="connsiteY114" fmla="*/ 937661 h 1161477"/>
                  <a:gd name="connsiteX115" fmla="*/ 372547 w 773740"/>
                  <a:gd name="connsiteY115" fmla="*/ 904879 h 1161477"/>
                  <a:gd name="connsiteX116" fmla="*/ 372821 w 773740"/>
                  <a:gd name="connsiteY116" fmla="*/ 905565 h 1161477"/>
                  <a:gd name="connsiteX117" fmla="*/ 361849 w 773740"/>
                  <a:gd name="connsiteY117" fmla="*/ 885128 h 1161477"/>
                  <a:gd name="connsiteX118" fmla="*/ 349641 w 773740"/>
                  <a:gd name="connsiteY118" fmla="*/ 865377 h 1161477"/>
                  <a:gd name="connsiteX119" fmla="*/ 350053 w 773740"/>
                  <a:gd name="connsiteY119" fmla="*/ 865926 h 1161477"/>
                  <a:gd name="connsiteX120" fmla="*/ 339217 w 773740"/>
                  <a:gd name="connsiteY120" fmla="*/ 850427 h 1161477"/>
                  <a:gd name="connsiteX121" fmla="*/ 334965 w 773740"/>
                  <a:gd name="connsiteY121" fmla="*/ 844392 h 1161477"/>
                  <a:gd name="connsiteX122" fmla="*/ 320564 w 773740"/>
                  <a:gd name="connsiteY122" fmla="*/ 826424 h 1161477"/>
                  <a:gd name="connsiteX123" fmla="*/ 320701 w 773740"/>
                  <a:gd name="connsiteY123" fmla="*/ 826561 h 1161477"/>
                  <a:gd name="connsiteX124" fmla="*/ 320426 w 773740"/>
                  <a:gd name="connsiteY124" fmla="*/ 826149 h 1161477"/>
                  <a:gd name="connsiteX125" fmla="*/ 320289 w 773740"/>
                  <a:gd name="connsiteY125" fmla="*/ 826012 h 1161477"/>
                  <a:gd name="connsiteX126" fmla="*/ 320426 w 773740"/>
                  <a:gd name="connsiteY126" fmla="*/ 826149 h 1161477"/>
                  <a:gd name="connsiteX127" fmla="*/ 317546 w 773740"/>
                  <a:gd name="connsiteY127" fmla="*/ 823132 h 1161477"/>
                  <a:gd name="connsiteX128" fmla="*/ 317957 w 773740"/>
                  <a:gd name="connsiteY128" fmla="*/ 823543 h 1161477"/>
                  <a:gd name="connsiteX129" fmla="*/ 312882 w 773740"/>
                  <a:gd name="connsiteY129" fmla="*/ 819429 h 1161477"/>
                  <a:gd name="connsiteX130" fmla="*/ 312882 w 773740"/>
                  <a:gd name="connsiteY130" fmla="*/ 819429 h 1161477"/>
                  <a:gd name="connsiteX131" fmla="*/ 311785 w 773740"/>
                  <a:gd name="connsiteY131" fmla="*/ 818743 h 1161477"/>
                  <a:gd name="connsiteX132" fmla="*/ 311648 w 773740"/>
                  <a:gd name="connsiteY132" fmla="*/ 818606 h 1161477"/>
                  <a:gd name="connsiteX133" fmla="*/ 311648 w 773740"/>
                  <a:gd name="connsiteY133" fmla="*/ 818743 h 1161477"/>
                  <a:gd name="connsiteX134" fmla="*/ 312608 w 773740"/>
                  <a:gd name="connsiteY134" fmla="*/ 821898 h 1161477"/>
                  <a:gd name="connsiteX135" fmla="*/ 312334 w 773740"/>
                  <a:gd name="connsiteY135" fmla="*/ 821212 h 1161477"/>
                  <a:gd name="connsiteX136" fmla="*/ 315351 w 773740"/>
                  <a:gd name="connsiteY136" fmla="*/ 828893 h 1161477"/>
                  <a:gd name="connsiteX137" fmla="*/ 319329 w 773740"/>
                  <a:gd name="connsiteY137" fmla="*/ 837397 h 1161477"/>
                  <a:gd name="connsiteX138" fmla="*/ 319192 w 773740"/>
                  <a:gd name="connsiteY138" fmla="*/ 837259 h 1161477"/>
                  <a:gd name="connsiteX139" fmla="*/ 336337 w 773740"/>
                  <a:gd name="connsiteY139" fmla="*/ 868120 h 1161477"/>
                  <a:gd name="connsiteX140" fmla="*/ 338257 w 773740"/>
                  <a:gd name="connsiteY140" fmla="*/ 871138 h 1161477"/>
                  <a:gd name="connsiteX141" fmla="*/ 344018 w 773740"/>
                  <a:gd name="connsiteY141" fmla="*/ 880053 h 1161477"/>
                  <a:gd name="connsiteX142" fmla="*/ 352110 w 773740"/>
                  <a:gd name="connsiteY142" fmla="*/ 892809 h 1161477"/>
                  <a:gd name="connsiteX143" fmla="*/ 369392 w 773740"/>
                  <a:gd name="connsiteY143" fmla="*/ 916264 h 1161477"/>
                  <a:gd name="connsiteX144" fmla="*/ 371313 w 773740"/>
                  <a:gd name="connsiteY144" fmla="*/ 918595 h 1161477"/>
                  <a:gd name="connsiteX145" fmla="*/ 377210 w 773740"/>
                  <a:gd name="connsiteY145" fmla="*/ 925590 h 1161477"/>
                  <a:gd name="connsiteX146" fmla="*/ 387360 w 773740"/>
                  <a:gd name="connsiteY146" fmla="*/ 937661 h 1161477"/>
                  <a:gd name="connsiteX147" fmla="*/ 386949 w 773740"/>
                  <a:gd name="connsiteY147" fmla="*/ 937249 h 1161477"/>
                  <a:gd name="connsiteX148" fmla="*/ 387223 w 773740"/>
                  <a:gd name="connsiteY148" fmla="*/ 937661 h 1161477"/>
                  <a:gd name="connsiteX149" fmla="*/ 151857 w 773740"/>
                  <a:gd name="connsiteY149" fmla="*/ 955217 h 1161477"/>
                  <a:gd name="connsiteX150" fmla="*/ 148976 w 773740"/>
                  <a:gd name="connsiteY150" fmla="*/ 946164 h 1161477"/>
                  <a:gd name="connsiteX151" fmla="*/ 148976 w 773740"/>
                  <a:gd name="connsiteY151" fmla="*/ 946302 h 1161477"/>
                  <a:gd name="connsiteX152" fmla="*/ 148839 w 773740"/>
                  <a:gd name="connsiteY152" fmla="*/ 945890 h 1161477"/>
                  <a:gd name="connsiteX153" fmla="*/ 148702 w 773740"/>
                  <a:gd name="connsiteY153" fmla="*/ 945616 h 1161477"/>
                  <a:gd name="connsiteX154" fmla="*/ 148702 w 773740"/>
                  <a:gd name="connsiteY154" fmla="*/ 945753 h 1161477"/>
                  <a:gd name="connsiteX155" fmla="*/ 141570 w 773740"/>
                  <a:gd name="connsiteY155" fmla="*/ 925316 h 1161477"/>
                  <a:gd name="connsiteX156" fmla="*/ 141844 w 773740"/>
                  <a:gd name="connsiteY156" fmla="*/ 926002 h 1161477"/>
                  <a:gd name="connsiteX157" fmla="*/ 138552 w 773740"/>
                  <a:gd name="connsiteY157" fmla="*/ 917224 h 1161477"/>
                  <a:gd name="connsiteX158" fmla="*/ 133889 w 773740"/>
                  <a:gd name="connsiteY158" fmla="*/ 907074 h 1161477"/>
                  <a:gd name="connsiteX159" fmla="*/ 134163 w 773740"/>
                  <a:gd name="connsiteY159" fmla="*/ 907760 h 1161477"/>
                  <a:gd name="connsiteX160" fmla="*/ 132929 w 773740"/>
                  <a:gd name="connsiteY160" fmla="*/ 905291 h 1161477"/>
                  <a:gd name="connsiteX161" fmla="*/ 132929 w 773740"/>
                  <a:gd name="connsiteY161" fmla="*/ 906388 h 1161477"/>
                  <a:gd name="connsiteX162" fmla="*/ 132929 w 773740"/>
                  <a:gd name="connsiteY162" fmla="*/ 905702 h 1161477"/>
                  <a:gd name="connsiteX163" fmla="*/ 133614 w 773740"/>
                  <a:gd name="connsiteY163" fmla="*/ 910229 h 1161477"/>
                  <a:gd name="connsiteX164" fmla="*/ 137729 w 773740"/>
                  <a:gd name="connsiteY164" fmla="*/ 923670 h 1161477"/>
                  <a:gd name="connsiteX165" fmla="*/ 137729 w 773740"/>
                  <a:gd name="connsiteY165" fmla="*/ 923533 h 1161477"/>
                  <a:gd name="connsiteX166" fmla="*/ 148428 w 773740"/>
                  <a:gd name="connsiteY166" fmla="*/ 948633 h 1161477"/>
                  <a:gd name="connsiteX167" fmla="*/ 148290 w 773740"/>
                  <a:gd name="connsiteY167" fmla="*/ 948496 h 1161477"/>
                  <a:gd name="connsiteX168" fmla="*/ 148565 w 773740"/>
                  <a:gd name="connsiteY168" fmla="*/ 948908 h 1161477"/>
                  <a:gd name="connsiteX169" fmla="*/ 148565 w 773740"/>
                  <a:gd name="connsiteY169" fmla="*/ 949045 h 1161477"/>
                  <a:gd name="connsiteX170" fmla="*/ 148565 w 773740"/>
                  <a:gd name="connsiteY170" fmla="*/ 949045 h 1161477"/>
                  <a:gd name="connsiteX171" fmla="*/ 151857 w 773740"/>
                  <a:gd name="connsiteY171" fmla="*/ 955217 h 1161477"/>
                  <a:gd name="connsiteX172" fmla="*/ 278592 w 773740"/>
                  <a:gd name="connsiteY172" fmla="*/ 960018 h 1161477"/>
                  <a:gd name="connsiteX173" fmla="*/ 292720 w 773740"/>
                  <a:gd name="connsiteY173" fmla="*/ 982923 h 1161477"/>
                  <a:gd name="connsiteX174" fmla="*/ 295600 w 773740"/>
                  <a:gd name="connsiteY174" fmla="*/ 987724 h 1161477"/>
                  <a:gd name="connsiteX175" fmla="*/ 300264 w 773740"/>
                  <a:gd name="connsiteY175" fmla="*/ 994719 h 1161477"/>
                  <a:gd name="connsiteX176" fmla="*/ 302458 w 773740"/>
                  <a:gd name="connsiteY176" fmla="*/ 998011 h 1161477"/>
                  <a:gd name="connsiteX177" fmla="*/ 302184 w 773740"/>
                  <a:gd name="connsiteY177" fmla="*/ 991839 h 1161477"/>
                  <a:gd name="connsiteX178" fmla="*/ 297246 w 773740"/>
                  <a:gd name="connsiteY178" fmla="*/ 955766 h 1161477"/>
                  <a:gd name="connsiteX179" fmla="*/ 297383 w 773740"/>
                  <a:gd name="connsiteY179" fmla="*/ 956177 h 1161477"/>
                  <a:gd name="connsiteX180" fmla="*/ 285176 w 773740"/>
                  <a:gd name="connsiteY180" fmla="*/ 911874 h 1161477"/>
                  <a:gd name="connsiteX181" fmla="*/ 285450 w 773740"/>
                  <a:gd name="connsiteY181" fmla="*/ 912560 h 1161477"/>
                  <a:gd name="connsiteX182" fmla="*/ 281198 w 773740"/>
                  <a:gd name="connsiteY182" fmla="*/ 900902 h 1161477"/>
                  <a:gd name="connsiteX183" fmla="*/ 279141 w 773740"/>
                  <a:gd name="connsiteY183" fmla="*/ 895690 h 1161477"/>
                  <a:gd name="connsiteX184" fmla="*/ 274752 w 773740"/>
                  <a:gd name="connsiteY184" fmla="*/ 885540 h 1161477"/>
                  <a:gd name="connsiteX185" fmla="*/ 269677 w 773740"/>
                  <a:gd name="connsiteY185" fmla="*/ 873470 h 1161477"/>
                  <a:gd name="connsiteX186" fmla="*/ 263505 w 773740"/>
                  <a:gd name="connsiteY186" fmla="*/ 860439 h 1161477"/>
                  <a:gd name="connsiteX187" fmla="*/ 263779 w 773740"/>
                  <a:gd name="connsiteY187" fmla="*/ 860988 h 1161477"/>
                  <a:gd name="connsiteX188" fmla="*/ 254864 w 773740"/>
                  <a:gd name="connsiteY188" fmla="*/ 845215 h 1161477"/>
                  <a:gd name="connsiteX189" fmla="*/ 250886 w 773740"/>
                  <a:gd name="connsiteY189" fmla="*/ 840003 h 1161477"/>
                  <a:gd name="connsiteX190" fmla="*/ 251160 w 773740"/>
                  <a:gd name="connsiteY190" fmla="*/ 840277 h 1161477"/>
                  <a:gd name="connsiteX191" fmla="*/ 250749 w 773740"/>
                  <a:gd name="connsiteY191" fmla="*/ 839865 h 1161477"/>
                  <a:gd name="connsiteX192" fmla="*/ 250612 w 773740"/>
                  <a:gd name="connsiteY192" fmla="*/ 839728 h 1161477"/>
                  <a:gd name="connsiteX193" fmla="*/ 250749 w 773740"/>
                  <a:gd name="connsiteY193" fmla="*/ 839865 h 1161477"/>
                  <a:gd name="connsiteX194" fmla="*/ 247046 w 773740"/>
                  <a:gd name="connsiteY194" fmla="*/ 836025 h 1161477"/>
                  <a:gd name="connsiteX195" fmla="*/ 245811 w 773740"/>
                  <a:gd name="connsiteY195" fmla="*/ 835065 h 1161477"/>
                  <a:gd name="connsiteX196" fmla="*/ 244851 w 773740"/>
                  <a:gd name="connsiteY196" fmla="*/ 834379 h 1161477"/>
                  <a:gd name="connsiteX197" fmla="*/ 243891 w 773740"/>
                  <a:gd name="connsiteY197" fmla="*/ 833968 h 1161477"/>
                  <a:gd name="connsiteX198" fmla="*/ 242931 w 773740"/>
                  <a:gd name="connsiteY198" fmla="*/ 833830 h 1161477"/>
                  <a:gd name="connsiteX199" fmla="*/ 241971 w 773740"/>
                  <a:gd name="connsiteY199" fmla="*/ 833830 h 1161477"/>
                  <a:gd name="connsiteX200" fmla="*/ 241011 w 773740"/>
                  <a:gd name="connsiteY200" fmla="*/ 833968 h 1161477"/>
                  <a:gd name="connsiteX201" fmla="*/ 240050 w 773740"/>
                  <a:gd name="connsiteY201" fmla="*/ 834242 h 1161477"/>
                  <a:gd name="connsiteX202" fmla="*/ 239639 w 773740"/>
                  <a:gd name="connsiteY202" fmla="*/ 834516 h 1161477"/>
                  <a:gd name="connsiteX203" fmla="*/ 239365 w 773740"/>
                  <a:gd name="connsiteY203" fmla="*/ 834791 h 1161477"/>
                  <a:gd name="connsiteX204" fmla="*/ 238953 w 773740"/>
                  <a:gd name="connsiteY204" fmla="*/ 835339 h 1161477"/>
                  <a:gd name="connsiteX205" fmla="*/ 238268 w 773740"/>
                  <a:gd name="connsiteY205" fmla="*/ 836711 h 1161477"/>
                  <a:gd name="connsiteX206" fmla="*/ 238542 w 773740"/>
                  <a:gd name="connsiteY206" fmla="*/ 836162 h 1161477"/>
                  <a:gd name="connsiteX207" fmla="*/ 237993 w 773740"/>
                  <a:gd name="connsiteY207" fmla="*/ 837534 h 1161477"/>
                  <a:gd name="connsiteX208" fmla="*/ 236759 w 773740"/>
                  <a:gd name="connsiteY208" fmla="*/ 842334 h 1161477"/>
                  <a:gd name="connsiteX209" fmla="*/ 236896 w 773740"/>
                  <a:gd name="connsiteY209" fmla="*/ 841649 h 1161477"/>
                  <a:gd name="connsiteX210" fmla="*/ 236210 w 773740"/>
                  <a:gd name="connsiteY210" fmla="*/ 847272 h 1161477"/>
                  <a:gd name="connsiteX211" fmla="*/ 236347 w 773740"/>
                  <a:gd name="connsiteY211" fmla="*/ 853993 h 1161477"/>
                  <a:gd name="connsiteX212" fmla="*/ 238268 w 773740"/>
                  <a:gd name="connsiteY212" fmla="*/ 868258 h 1161477"/>
                  <a:gd name="connsiteX213" fmla="*/ 238268 w 773740"/>
                  <a:gd name="connsiteY213" fmla="*/ 867846 h 1161477"/>
                  <a:gd name="connsiteX214" fmla="*/ 245263 w 773740"/>
                  <a:gd name="connsiteY214" fmla="*/ 892398 h 1161477"/>
                  <a:gd name="connsiteX215" fmla="*/ 260350 w 773740"/>
                  <a:gd name="connsiteY215" fmla="*/ 926825 h 1161477"/>
                  <a:gd name="connsiteX216" fmla="*/ 260076 w 773740"/>
                  <a:gd name="connsiteY216" fmla="*/ 926276 h 1161477"/>
                  <a:gd name="connsiteX217" fmla="*/ 278592 w 773740"/>
                  <a:gd name="connsiteY217" fmla="*/ 960018 h 1161477"/>
                  <a:gd name="connsiteX218" fmla="*/ 90546 w 773740"/>
                  <a:gd name="connsiteY218" fmla="*/ 1096766 h 1161477"/>
                  <a:gd name="connsiteX219" fmla="*/ 93015 w 773740"/>
                  <a:gd name="connsiteY219" fmla="*/ 1073998 h 1161477"/>
                  <a:gd name="connsiteX220" fmla="*/ 93015 w 773740"/>
                  <a:gd name="connsiteY220" fmla="*/ 1074135 h 1161477"/>
                  <a:gd name="connsiteX221" fmla="*/ 92878 w 773740"/>
                  <a:gd name="connsiteY221" fmla="*/ 1039845 h 1161477"/>
                  <a:gd name="connsiteX222" fmla="*/ 92878 w 773740"/>
                  <a:gd name="connsiteY222" fmla="*/ 1039982 h 1161477"/>
                  <a:gd name="connsiteX223" fmla="*/ 89037 w 773740"/>
                  <a:gd name="connsiteY223" fmla="*/ 1011041 h 1161477"/>
                  <a:gd name="connsiteX224" fmla="*/ 89037 w 773740"/>
                  <a:gd name="connsiteY224" fmla="*/ 1011315 h 1161477"/>
                  <a:gd name="connsiteX225" fmla="*/ 81494 w 773740"/>
                  <a:gd name="connsiteY225" fmla="*/ 983472 h 1161477"/>
                  <a:gd name="connsiteX226" fmla="*/ 81631 w 773740"/>
                  <a:gd name="connsiteY226" fmla="*/ 983609 h 1161477"/>
                  <a:gd name="connsiteX227" fmla="*/ 75596 w 773740"/>
                  <a:gd name="connsiteY227" fmla="*/ 967699 h 1161477"/>
                  <a:gd name="connsiteX228" fmla="*/ 67503 w 773740"/>
                  <a:gd name="connsiteY228" fmla="*/ 950005 h 1161477"/>
                  <a:gd name="connsiteX229" fmla="*/ 67778 w 773740"/>
                  <a:gd name="connsiteY229" fmla="*/ 950554 h 1161477"/>
                  <a:gd name="connsiteX230" fmla="*/ 61880 w 773740"/>
                  <a:gd name="connsiteY230" fmla="*/ 939992 h 1161477"/>
                  <a:gd name="connsiteX231" fmla="*/ 62291 w 773740"/>
                  <a:gd name="connsiteY231" fmla="*/ 940404 h 1161477"/>
                  <a:gd name="connsiteX232" fmla="*/ 56256 w 773740"/>
                  <a:gd name="connsiteY232" fmla="*/ 932311 h 1161477"/>
                  <a:gd name="connsiteX233" fmla="*/ 56393 w 773740"/>
                  <a:gd name="connsiteY233" fmla="*/ 932448 h 1161477"/>
                  <a:gd name="connsiteX234" fmla="*/ 56256 w 773740"/>
                  <a:gd name="connsiteY234" fmla="*/ 932311 h 1161477"/>
                  <a:gd name="connsiteX235" fmla="*/ 56119 w 773740"/>
                  <a:gd name="connsiteY235" fmla="*/ 932037 h 1161477"/>
                  <a:gd name="connsiteX236" fmla="*/ 56256 w 773740"/>
                  <a:gd name="connsiteY236" fmla="*/ 932174 h 1161477"/>
                  <a:gd name="connsiteX237" fmla="*/ 54062 w 773740"/>
                  <a:gd name="connsiteY237" fmla="*/ 930117 h 1161477"/>
                  <a:gd name="connsiteX238" fmla="*/ 54062 w 773740"/>
                  <a:gd name="connsiteY238" fmla="*/ 930117 h 1161477"/>
                  <a:gd name="connsiteX239" fmla="*/ 52553 w 773740"/>
                  <a:gd name="connsiteY239" fmla="*/ 929019 h 1161477"/>
                  <a:gd name="connsiteX240" fmla="*/ 49810 w 773740"/>
                  <a:gd name="connsiteY240" fmla="*/ 927511 h 1161477"/>
                  <a:gd name="connsiteX241" fmla="*/ 49947 w 773740"/>
                  <a:gd name="connsiteY241" fmla="*/ 927648 h 1161477"/>
                  <a:gd name="connsiteX242" fmla="*/ 47752 w 773740"/>
                  <a:gd name="connsiteY242" fmla="*/ 926688 h 1161477"/>
                  <a:gd name="connsiteX243" fmla="*/ 46655 w 773740"/>
                  <a:gd name="connsiteY243" fmla="*/ 926413 h 1161477"/>
                  <a:gd name="connsiteX244" fmla="*/ 46106 w 773740"/>
                  <a:gd name="connsiteY244" fmla="*/ 926413 h 1161477"/>
                  <a:gd name="connsiteX245" fmla="*/ 45558 w 773740"/>
                  <a:gd name="connsiteY245" fmla="*/ 926551 h 1161477"/>
                  <a:gd name="connsiteX246" fmla="*/ 44597 w 773740"/>
                  <a:gd name="connsiteY246" fmla="*/ 927099 h 1161477"/>
                  <a:gd name="connsiteX247" fmla="*/ 43500 w 773740"/>
                  <a:gd name="connsiteY247" fmla="*/ 927922 h 1161477"/>
                  <a:gd name="connsiteX248" fmla="*/ 43912 w 773740"/>
                  <a:gd name="connsiteY248" fmla="*/ 927511 h 1161477"/>
                  <a:gd name="connsiteX249" fmla="*/ 41443 w 773740"/>
                  <a:gd name="connsiteY249" fmla="*/ 929842 h 1161477"/>
                  <a:gd name="connsiteX250" fmla="*/ 41580 w 773740"/>
                  <a:gd name="connsiteY250" fmla="*/ 929705 h 1161477"/>
                  <a:gd name="connsiteX251" fmla="*/ 40757 w 773740"/>
                  <a:gd name="connsiteY251" fmla="*/ 930803 h 1161477"/>
                  <a:gd name="connsiteX252" fmla="*/ 40208 w 773740"/>
                  <a:gd name="connsiteY252" fmla="*/ 932037 h 1161477"/>
                  <a:gd name="connsiteX253" fmla="*/ 39660 w 773740"/>
                  <a:gd name="connsiteY253" fmla="*/ 933546 h 1161477"/>
                  <a:gd name="connsiteX254" fmla="*/ 39248 w 773740"/>
                  <a:gd name="connsiteY254" fmla="*/ 934917 h 1161477"/>
                  <a:gd name="connsiteX255" fmla="*/ 39248 w 773740"/>
                  <a:gd name="connsiteY255" fmla="*/ 934643 h 1161477"/>
                  <a:gd name="connsiteX256" fmla="*/ 38425 w 773740"/>
                  <a:gd name="connsiteY256" fmla="*/ 940541 h 1161477"/>
                  <a:gd name="connsiteX257" fmla="*/ 38288 w 773740"/>
                  <a:gd name="connsiteY257" fmla="*/ 953983 h 1161477"/>
                  <a:gd name="connsiteX258" fmla="*/ 41717 w 773740"/>
                  <a:gd name="connsiteY258" fmla="*/ 975380 h 1161477"/>
                  <a:gd name="connsiteX259" fmla="*/ 41717 w 773740"/>
                  <a:gd name="connsiteY259" fmla="*/ 975105 h 1161477"/>
                  <a:gd name="connsiteX260" fmla="*/ 51181 w 773740"/>
                  <a:gd name="connsiteY260" fmla="*/ 1007886 h 1161477"/>
                  <a:gd name="connsiteX261" fmla="*/ 51044 w 773740"/>
                  <a:gd name="connsiteY261" fmla="*/ 1007749 h 1161477"/>
                  <a:gd name="connsiteX262" fmla="*/ 62565 w 773740"/>
                  <a:gd name="connsiteY262" fmla="*/ 1037376 h 1161477"/>
                  <a:gd name="connsiteX263" fmla="*/ 71892 w 773740"/>
                  <a:gd name="connsiteY263" fmla="*/ 1058499 h 1161477"/>
                  <a:gd name="connsiteX264" fmla="*/ 76967 w 773740"/>
                  <a:gd name="connsiteY264" fmla="*/ 1069471 h 1161477"/>
                  <a:gd name="connsiteX265" fmla="*/ 85471 w 773740"/>
                  <a:gd name="connsiteY265" fmla="*/ 1087302 h 1161477"/>
                  <a:gd name="connsiteX266" fmla="*/ 85197 w 773740"/>
                  <a:gd name="connsiteY266" fmla="*/ 1086754 h 1161477"/>
                  <a:gd name="connsiteX267" fmla="*/ 90546 w 773740"/>
                  <a:gd name="connsiteY267" fmla="*/ 1096766 h 1161477"/>
                  <a:gd name="connsiteX268" fmla="*/ 129774 w 773740"/>
                  <a:gd name="connsiteY268" fmla="*/ 1159997 h 1161477"/>
                  <a:gd name="connsiteX269" fmla="*/ 121133 w 773740"/>
                  <a:gd name="connsiteY269" fmla="*/ 1155059 h 1161477"/>
                  <a:gd name="connsiteX270" fmla="*/ 104948 w 773740"/>
                  <a:gd name="connsiteY270" fmla="*/ 1138326 h 1161477"/>
                  <a:gd name="connsiteX271" fmla="*/ 93701 w 773740"/>
                  <a:gd name="connsiteY271" fmla="*/ 1121866 h 1161477"/>
                  <a:gd name="connsiteX272" fmla="*/ 92192 w 773740"/>
                  <a:gd name="connsiteY272" fmla="*/ 1126804 h 1161477"/>
                  <a:gd name="connsiteX273" fmla="*/ 87117 w 773740"/>
                  <a:gd name="connsiteY273" fmla="*/ 1137914 h 1161477"/>
                  <a:gd name="connsiteX274" fmla="*/ 81768 w 773740"/>
                  <a:gd name="connsiteY274" fmla="*/ 1145321 h 1161477"/>
                  <a:gd name="connsiteX275" fmla="*/ 75733 w 773740"/>
                  <a:gd name="connsiteY275" fmla="*/ 1149298 h 1161477"/>
                  <a:gd name="connsiteX276" fmla="*/ 68738 w 773740"/>
                  <a:gd name="connsiteY276" fmla="*/ 1150670 h 1161477"/>
                  <a:gd name="connsiteX277" fmla="*/ 65720 w 773740"/>
                  <a:gd name="connsiteY277" fmla="*/ 1150121 h 1161477"/>
                  <a:gd name="connsiteX278" fmla="*/ 60782 w 773740"/>
                  <a:gd name="connsiteY278" fmla="*/ 1147653 h 1161477"/>
                  <a:gd name="connsiteX279" fmla="*/ 55159 w 773740"/>
                  <a:gd name="connsiteY279" fmla="*/ 1142578 h 1161477"/>
                  <a:gd name="connsiteX280" fmla="*/ 48987 w 773740"/>
                  <a:gd name="connsiteY280" fmla="*/ 1133525 h 1161477"/>
                  <a:gd name="connsiteX281" fmla="*/ 41168 w 773740"/>
                  <a:gd name="connsiteY281" fmla="*/ 1118712 h 1161477"/>
                  <a:gd name="connsiteX282" fmla="*/ 31704 w 773740"/>
                  <a:gd name="connsiteY282" fmla="*/ 1098412 h 1161477"/>
                  <a:gd name="connsiteX283" fmla="*/ 28687 w 773740"/>
                  <a:gd name="connsiteY283" fmla="*/ 1090731 h 1161477"/>
                  <a:gd name="connsiteX284" fmla="*/ 23612 w 773740"/>
                  <a:gd name="connsiteY284" fmla="*/ 1077838 h 1161477"/>
                  <a:gd name="connsiteX285" fmla="*/ 21555 w 773740"/>
                  <a:gd name="connsiteY285" fmla="*/ 1071254 h 1161477"/>
                  <a:gd name="connsiteX286" fmla="*/ 16480 w 773740"/>
                  <a:gd name="connsiteY286" fmla="*/ 1055893 h 1161477"/>
                  <a:gd name="connsiteX287" fmla="*/ 11953 w 773740"/>
                  <a:gd name="connsiteY287" fmla="*/ 1039570 h 1161477"/>
                  <a:gd name="connsiteX288" fmla="*/ 8662 w 773740"/>
                  <a:gd name="connsiteY288" fmla="*/ 1026815 h 1161477"/>
                  <a:gd name="connsiteX289" fmla="*/ 5781 w 773740"/>
                  <a:gd name="connsiteY289" fmla="*/ 1013373 h 1161477"/>
                  <a:gd name="connsiteX290" fmla="*/ 20 w 773740"/>
                  <a:gd name="connsiteY290" fmla="*/ 957823 h 1161477"/>
                  <a:gd name="connsiteX291" fmla="*/ 1804 w 773740"/>
                  <a:gd name="connsiteY291" fmla="*/ 931626 h 1161477"/>
                  <a:gd name="connsiteX292" fmla="*/ 2901 w 773740"/>
                  <a:gd name="connsiteY292" fmla="*/ 926551 h 1161477"/>
                  <a:gd name="connsiteX293" fmla="*/ 4135 w 773740"/>
                  <a:gd name="connsiteY293" fmla="*/ 922024 h 1161477"/>
                  <a:gd name="connsiteX294" fmla="*/ 5781 w 773740"/>
                  <a:gd name="connsiteY294" fmla="*/ 918595 h 1161477"/>
                  <a:gd name="connsiteX295" fmla="*/ 7153 w 773740"/>
                  <a:gd name="connsiteY295" fmla="*/ 917087 h 1161477"/>
                  <a:gd name="connsiteX296" fmla="*/ 10993 w 773740"/>
                  <a:gd name="connsiteY296" fmla="*/ 916401 h 1161477"/>
                  <a:gd name="connsiteX297" fmla="*/ 12639 w 773740"/>
                  <a:gd name="connsiteY297" fmla="*/ 917635 h 1161477"/>
                  <a:gd name="connsiteX298" fmla="*/ 11953 w 773740"/>
                  <a:gd name="connsiteY298" fmla="*/ 922573 h 1161477"/>
                  <a:gd name="connsiteX299" fmla="*/ 11542 w 773740"/>
                  <a:gd name="connsiteY299" fmla="*/ 922847 h 1161477"/>
                  <a:gd name="connsiteX300" fmla="*/ 10719 w 773740"/>
                  <a:gd name="connsiteY300" fmla="*/ 924768 h 1161477"/>
                  <a:gd name="connsiteX301" fmla="*/ 9347 w 773740"/>
                  <a:gd name="connsiteY301" fmla="*/ 930117 h 1161477"/>
                  <a:gd name="connsiteX302" fmla="*/ 9347 w 773740"/>
                  <a:gd name="connsiteY302" fmla="*/ 930117 h 1161477"/>
                  <a:gd name="connsiteX303" fmla="*/ 7701 w 773740"/>
                  <a:gd name="connsiteY303" fmla="*/ 942873 h 1161477"/>
                  <a:gd name="connsiteX304" fmla="*/ 7701 w 773740"/>
                  <a:gd name="connsiteY304" fmla="*/ 942598 h 1161477"/>
                  <a:gd name="connsiteX305" fmla="*/ 7976 w 773740"/>
                  <a:gd name="connsiteY305" fmla="*/ 973185 h 1161477"/>
                  <a:gd name="connsiteX306" fmla="*/ 7976 w 773740"/>
                  <a:gd name="connsiteY306" fmla="*/ 972774 h 1161477"/>
                  <a:gd name="connsiteX307" fmla="*/ 13736 w 773740"/>
                  <a:gd name="connsiteY307" fmla="*/ 1014333 h 1161477"/>
                  <a:gd name="connsiteX308" fmla="*/ 13736 w 773740"/>
                  <a:gd name="connsiteY308" fmla="*/ 1014333 h 1161477"/>
                  <a:gd name="connsiteX309" fmla="*/ 13736 w 773740"/>
                  <a:gd name="connsiteY309" fmla="*/ 1014470 h 1161477"/>
                  <a:gd name="connsiteX310" fmla="*/ 13874 w 773740"/>
                  <a:gd name="connsiteY310" fmla="*/ 1014882 h 1161477"/>
                  <a:gd name="connsiteX311" fmla="*/ 13874 w 773740"/>
                  <a:gd name="connsiteY311" fmla="*/ 1014882 h 1161477"/>
                  <a:gd name="connsiteX312" fmla="*/ 15931 w 773740"/>
                  <a:gd name="connsiteY312" fmla="*/ 1023934 h 1161477"/>
                  <a:gd name="connsiteX313" fmla="*/ 18126 w 773740"/>
                  <a:gd name="connsiteY313" fmla="*/ 1032164 h 1161477"/>
                  <a:gd name="connsiteX314" fmla="*/ 22652 w 773740"/>
                  <a:gd name="connsiteY314" fmla="*/ 1049309 h 1161477"/>
                  <a:gd name="connsiteX315" fmla="*/ 23475 w 773740"/>
                  <a:gd name="connsiteY315" fmla="*/ 1051915 h 1161477"/>
                  <a:gd name="connsiteX316" fmla="*/ 26218 w 773740"/>
                  <a:gd name="connsiteY316" fmla="*/ 1060419 h 1161477"/>
                  <a:gd name="connsiteX317" fmla="*/ 30881 w 773740"/>
                  <a:gd name="connsiteY317" fmla="*/ 1074683 h 1161477"/>
                  <a:gd name="connsiteX318" fmla="*/ 30744 w 773740"/>
                  <a:gd name="connsiteY318" fmla="*/ 1074272 h 1161477"/>
                  <a:gd name="connsiteX319" fmla="*/ 38425 w 773740"/>
                  <a:gd name="connsiteY319" fmla="*/ 1093886 h 1161477"/>
                  <a:gd name="connsiteX320" fmla="*/ 41443 w 773740"/>
                  <a:gd name="connsiteY320" fmla="*/ 1100332 h 1161477"/>
                  <a:gd name="connsiteX321" fmla="*/ 46106 w 773740"/>
                  <a:gd name="connsiteY321" fmla="*/ 1110482 h 1161477"/>
                  <a:gd name="connsiteX322" fmla="*/ 46106 w 773740"/>
                  <a:gd name="connsiteY322" fmla="*/ 1110345 h 1161477"/>
                  <a:gd name="connsiteX323" fmla="*/ 58451 w 773740"/>
                  <a:gd name="connsiteY323" fmla="*/ 1133114 h 1161477"/>
                  <a:gd name="connsiteX324" fmla="*/ 58313 w 773740"/>
                  <a:gd name="connsiteY324" fmla="*/ 1132976 h 1161477"/>
                  <a:gd name="connsiteX325" fmla="*/ 61331 w 773740"/>
                  <a:gd name="connsiteY325" fmla="*/ 1137091 h 1161477"/>
                  <a:gd name="connsiteX326" fmla="*/ 61331 w 773740"/>
                  <a:gd name="connsiteY326" fmla="*/ 1137091 h 1161477"/>
                  <a:gd name="connsiteX327" fmla="*/ 63937 w 773740"/>
                  <a:gd name="connsiteY327" fmla="*/ 1139697 h 1161477"/>
                  <a:gd name="connsiteX328" fmla="*/ 65171 w 773740"/>
                  <a:gd name="connsiteY328" fmla="*/ 1140657 h 1161477"/>
                  <a:gd name="connsiteX329" fmla="*/ 65034 w 773740"/>
                  <a:gd name="connsiteY329" fmla="*/ 1140520 h 1161477"/>
                  <a:gd name="connsiteX330" fmla="*/ 65309 w 773740"/>
                  <a:gd name="connsiteY330" fmla="*/ 1140657 h 1161477"/>
                  <a:gd name="connsiteX331" fmla="*/ 65446 w 773740"/>
                  <a:gd name="connsiteY331" fmla="*/ 1140657 h 1161477"/>
                  <a:gd name="connsiteX332" fmla="*/ 65446 w 773740"/>
                  <a:gd name="connsiteY332" fmla="*/ 1140657 h 1161477"/>
                  <a:gd name="connsiteX333" fmla="*/ 66680 w 773740"/>
                  <a:gd name="connsiteY333" fmla="*/ 1141343 h 1161477"/>
                  <a:gd name="connsiteX334" fmla="*/ 68326 w 773740"/>
                  <a:gd name="connsiteY334" fmla="*/ 1142029 h 1161477"/>
                  <a:gd name="connsiteX335" fmla="*/ 69286 w 773740"/>
                  <a:gd name="connsiteY335" fmla="*/ 1142303 h 1161477"/>
                  <a:gd name="connsiteX336" fmla="*/ 70384 w 773740"/>
                  <a:gd name="connsiteY336" fmla="*/ 1142303 h 1161477"/>
                  <a:gd name="connsiteX337" fmla="*/ 71618 w 773740"/>
                  <a:gd name="connsiteY337" fmla="*/ 1142029 h 1161477"/>
                  <a:gd name="connsiteX338" fmla="*/ 73401 w 773740"/>
                  <a:gd name="connsiteY338" fmla="*/ 1141480 h 1161477"/>
                  <a:gd name="connsiteX339" fmla="*/ 72990 w 773740"/>
                  <a:gd name="connsiteY339" fmla="*/ 1141618 h 1161477"/>
                  <a:gd name="connsiteX340" fmla="*/ 74636 w 773740"/>
                  <a:gd name="connsiteY340" fmla="*/ 1140795 h 1161477"/>
                  <a:gd name="connsiteX341" fmla="*/ 74224 w 773740"/>
                  <a:gd name="connsiteY341" fmla="*/ 1141069 h 1161477"/>
                  <a:gd name="connsiteX342" fmla="*/ 75733 w 773740"/>
                  <a:gd name="connsiteY342" fmla="*/ 1140109 h 1161477"/>
                  <a:gd name="connsiteX343" fmla="*/ 75321 w 773740"/>
                  <a:gd name="connsiteY343" fmla="*/ 1140383 h 1161477"/>
                  <a:gd name="connsiteX344" fmla="*/ 76419 w 773740"/>
                  <a:gd name="connsiteY344" fmla="*/ 1139423 h 1161477"/>
                  <a:gd name="connsiteX345" fmla="*/ 77516 w 773740"/>
                  <a:gd name="connsiteY345" fmla="*/ 1138326 h 1161477"/>
                  <a:gd name="connsiteX346" fmla="*/ 78339 w 773740"/>
                  <a:gd name="connsiteY346" fmla="*/ 1137228 h 1161477"/>
                  <a:gd name="connsiteX347" fmla="*/ 82316 w 773740"/>
                  <a:gd name="connsiteY347" fmla="*/ 1130233 h 1161477"/>
                  <a:gd name="connsiteX348" fmla="*/ 82316 w 773740"/>
                  <a:gd name="connsiteY348" fmla="*/ 1130233 h 1161477"/>
                  <a:gd name="connsiteX349" fmla="*/ 84785 w 773740"/>
                  <a:gd name="connsiteY349" fmla="*/ 1124198 h 1161477"/>
                  <a:gd name="connsiteX350" fmla="*/ 88214 w 773740"/>
                  <a:gd name="connsiteY350" fmla="*/ 1111579 h 1161477"/>
                  <a:gd name="connsiteX351" fmla="*/ 84237 w 773740"/>
                  <a:gd name="connsiteY351" fmla="*/ 1103899 h 1161477"/>
                  <a:gd name="connsiteX352" fmla="*/ 77790 w 773740"/>
                  <a:gd name="connsiteY352" fmla="*/ 1091554 h 1161477"/>
                  <a:gd name="connsiteX353" fmla="*/ 74910 w 773740"/>
                  <a:gd name="connsiteY353" fmla="*/ 1085519 h 1161477"/>
                  <a:gd name="connsiteX354" fmla="*/ 67915 w 773740"/>
                  <a:gd name="connsiteY354" fmla="*/ 1070706 h 1161477"/>
                  <a:gd name="connsiteX355" fmla="*/ 60097 w 773740"/>
                  <a:gd name="connsiteY355" fmla="*/ 1053012 h 1161477"/>
                  <a:gd name="connsiteX356" fmla="*/ 54336 w 773740"/>
                  <a:gd name="connsiteY356" fmla="*/ 1039708 h 1161477"/>
                  <a:gd name="connsiteX357" fmla="*/ 47478 w 773740"/>
                  <a:gd name="connsiteY357" fmla="*/ 1022563 h 1161477"/>
                  <a:gd name="connsiteX358" fmla="*/ 38425 w 773740"/>
                  <a:gd name="connsiteY358" fmla="*/ 995816 h 1161477"/>
                  <a:gd name="connsiteX359" fmla="*/ 34585 w 773740"/>
                  <a:gd name="connsiteY359" fmla="*/ 981689 h 1161477"/>
                  <a:gd name="connsiteX360" fmla="*/ 31567 w 773740"/>
                  <a:gd name="connsiteY360" fmla="*/ 966601 h 1161477"/>
                  <a:gd name="connsiteX361" fmla="*/ 29921 w 773740"/>
                  <a:gd name="connsiteY361" fmla="*/ 953708 h 1161477"/>
                  <a:gd name="connsiteX362" fmla="*/ 30058 w 773740"/>
                  <a:gd name="connsiteY362" fmla="*/ 939992 h 1161477"/>
                  <a:gd name="connsiteX363" fmla="*/ 35408 w 773740"/>
                  <a:gd name="connsiteY363" fmla="*/ 923533 h 1161477"/>
                  <a:gd name="connsiteX364" fmla="*/ 38425 w 773740"/>
                  <a:gd name="connsiteY364" fmla="*/ 920516 h 1161477"/>
                  <a:gd name="connsiteX365" fmla="*/ 41991 w 773740"/>
                  <a:gd name="connsiteY365" fmla="*/ 918184 h 1161477"/>
                  <a:gd name="connsiteX366" fmla="*/ 44597 w 773740"/>
                  <a:gd name="connsiteY366" fmla="*/ 917224 h 1161477"/>
                  <a:gd name="connsiteX367" fmla="*/ 47341 w 773740"/>
                  <a:gd name="connsiteY367" fmla="*/ 916949 h 1161477"/>
                  <a:gd name="connsiteX368" fmla="*/ 50221 w 773740"/>
                  <a:gd name="connsiteY368" fmla="*/ 917361 h 1161477"/>
                  <a:gd name="connsiteX369" fmla="*/ 54199 w 773740"/>
                  <a:gd name="connsiteY369" fmla="*/ 919007 h 1161477"/>
                  <a:gd name="connsiteX370" fmla="*/ 61742 w 773740"/>
                  <a:gd name="connsiteY370" fmla="*/ 924219 h 1161477"/>
                  <a:gd name="connsiteX371" fmla="*/ 64760 w 773740"/>
                  <a:gd name="connsiteY371" fmla="*/ 927648 h 1161477"/>
                  <a:gd name="connsiteX372" fmla="*/ 68463 w 773740"/>
                  <a:gd name="connsiteY372" fmla="*/ 932448 h 1161477"/>
                  <a:gd name="connsiteX373" fmla="*/ 74910 w 773740"/>
                  <a:gd name="connsiteY373" fmla="*/ 943421 h 1161477"/>
                  <a:gd name="connsiteX374" fmla="*/ 86980 w 773740"/>
                  <a:gd name="connsiteY374" fmla="*/ 970579 h 1161477"/>
                  <a:gd name="connsiteX375" fmla="*/ 95347 w 773740"/>
                  <a:gd name="connsiteY375" fmla="*/ 996502 h 1161477"/>
                  <a:gd name="connsiteX376" fmla="*/ 100833 w 773740"/>
                  <a:gd name="connsiteY376" fmla="*/ 1026129 h 1161477"/>
                  <a:gd name="connsiteX377" fmla="*/ 100970 w 773740"/>
                  <a:gd name="connsiteY377" fmla="*/ 1084696 h 1161477"/>
                  <a:gd name="connsiteX378" fmla="*/ 97404 w 773740"/>
                  <a:gd name="connsiteY378" fmla="*/ 1108425 h 1161477"/>
                  <a:gd name="connsiteX379" fmla="*/ 100147 w 773740"/>
                  <a:gd name="connsiteY379" fmla="*/ 1113088 h 1161477"/>
                  <a:gd name="connsiteX380" fmla="*/ 106594 w 773740"/>
                  <a:gd name="connsiteY380" fmla="*/ 1123238 h 1161477"/>
                  <a:gd name="connsiteX381" fmla="*/ 106319 w 773740"/>
                  <a:gd name="connsiteY381" fmla="*/ 1122964 h 1161477"/>
                  <a:gd name="connsiteX382" fmla="*/ 118527 w 773740"/>
                  <a:gd name="connsiteY382" fmla="*/ 1138874 h 1161477"/>
                  <a:gd name="connsiteX383" fmla="*/ 118252 w 773740"/>
                  <a:gd name="connsiteY383" fmla="*/ 1138737 h 1161477"/>
                  <a:gd name="connsiteX384" fmla="*/ 124699 w 773740"/>
                  <a:gd name="connsiteY384" fmla="*/ 1145047 h 1161477"/>
                  <a:gd name="connsiteX385" fmla="*/ 124287 w 773740"/>
                  <a:gd name="connsiteY385" fmla="*/ 1144635 h 1161477"/>
                  <a:gd name="connsiteX386" fmla="*/ 128951 w 773740"/>
                  <a:gd name="connsiteY386" fmla="*/ 1148338 h 1161477"/>
                  <a:gd name="connsiteX387" fmla="*/ 131831 w 773740"/>
                  <a:gd name="connsiteY387" fmla="*/ 1149984 h 1161477"/>
                  <a:gd name="connsiteX388" fmla="*/ 132929 w 773740"/>
                  <a:gd name="connsiteY388" fmla="*/ 1150533 h 1161477"/>
                  <a:gd name="connsiteX389" fmla="*/ 132654 w 773740"/>
                  <a:gd name="connsiteY389" fmla="*/ 1150396 h 1161477"/>
                  <a:gd name="connsiteX390" fmla="*/ 133066 w 773740"/>
                  <a:gd name="connsiteY390" fmla="*/ 1150533 h 1161477"/>
                  <a:gd name="connsiteX391" fmla="*/ 133203 w 773740"/>
                  <a:gd name="connsiteY391" fmla="*/ 1150670 h 1161477"/>
                  <a:gd name="connsiteX392" fmla="*/ 133066 w 773740"/>
                  <a:gd name="connsiteY392" fmla="*/ 1150670 h 1161477"/>
                  <a:gd name="connsiteX393" fmla="*/ 136495 w 773740"/>
                  <a:gd name="connsiteY393" fmla="*/ 1151630 h 1161477"/>
                  <a:gd name="connsiteX394" fmla="*/ 135809 w 773740"/>
                  <a:gd name="connsiteY394" fmla="*/ 1151493 h 1161477"/>
                  <a:gd name="connsiteX395" fmla="*/ 139649 w 773740"/>
                  <a:gd name="connsiteY395" fmla="*/ 1151905 h 1161477"/>
                  <a:gd name="connsiteX396" fmla="*/ 139238 w 773740"/>
                  <a:gd name="connsiteY396" fmla="*/ 1151905 h 1161477"/>
                  <a:gd name="connsiteX397" fmla="*/ 140884 w 773740"/>
                  <a:gd name="connsiteY397" fmla="*/ 1151905 h 1161477"/>
                  <a:gd name="connsiteX398" fmla="*/ 142256 w 773740"/>
                  <a:gd name="connsiteY398" fmla="*/ 1151630 h 1161477"/>
                  <a:gd name="connsiteX399" fmla="*/ 143490 w 773740"/>
                  <a:gd name="connsiteY399" fmla="*/ 1151219 h 1161477"/>
                  <a:gd name="connsiteX400" fmla="*/ 145136 w 773740"/>
                  <a:gd name="connsiteY400" fmla="*/ 1150533 h 1161477"/>
                  <a:gd name="connsiteX401" fmla="*/ 144587 w 773740"/>
                  <a:gd name="connsiteY401" fmla="*/ 1150807 h 1161477"/>
                  <a:gd name="connsiteX402" fmla="*/ 148153 w 773740"/>
                  <a:gd name="connsiteY402" fmla="*/ 1148750 h 1161477"/>
                  <a:gd name="connsiteX403" fmla="*/ 150896 w 773740"/>
                  <a:gd name="connsiteY403" fmla="*/ 1146555 h 1161477"/>
                  <a:gd name="connsiteX404" fmla="*/ 153228 w 773740"/>
                  <a:gd name="connsiteY404" fmla="*/ 1144224 h 1161477"/>
                  <a:gd name="connsiteX405" fmla="*/ 153091 w 773740"/>
                  <a:gd name="connsiteY405" fmla="*/ 1144361 h 1161477"/>
                  <a:gd name="connsiteX406" fmla="*/ 155697 w 773740"/>
                  <a:gd name="connsiteY406" fmla="*/ 1140932 h 1161477"/>
                  <a:gd name="connsiteX407" fmla="*/ 155286 w 773740"/>
                  <a:gd name="connsiteY407" fmla="*/ 1141343 h 1161477"/>
                  <a:gd name="connsiteX408" fmla="*/ 158577 w 773740"/>
                  <a:gd name="connsiteY408" fmla="*/ 1135582 h 1161477"/>
                  <a:gd name="connsiteX409" fmla="*/ 158577 w 773740"/>
                  <a:gd name="connsiteY409" fmla="*/ 1135720 h 1161477"/>
                  <a:gd name="connsiteX410" fmla="*/ 163652 w 773740"/>
                  <a:gd name="connsiteY410" fmla="*/ 1123650 h 1161477"/>
                  <a:gd name="connsiteX411" fmla="*/ 168453 w 773740"/>
                  <a:gd name="connsiteY411" fmla="*/ 1104996 h 1161477"/>
                  <a:gd name="connsiteX412" fmla="*/ 168316 w 773740"/>
                  <a:gd name="connsiteY412" fmla="*/ 1105682 h 1161477"/>
                  <a:gd name="connsiteX413" fmla="*/ 171882 w 773740"/>
                  <a:gd name="connsiteY413" fmla="*/ 1078524 h 1161477"/>
                  <a:gd name="connsiteX414" fmla="*/ 171882 w 773740"/>
                  <a:gd name="connsiteY414" fmla="*/ 1079210 h 1161477"/>
                  <a:gd name="connsiteX415" fmla="*/ 171882 w 773740"/>
                  <a:gd name="connsiteY415" fmla="*/ 1044097 h 1161477"/>
                  <a:gd name="connsiteX416" fmla="*/ 171882 w 773740"/>
                  <a:gd name="connsiteY416" fmla="*/ 1044097 h 1161477"/>
                  <a:gd name="connsiteX417" fmla="*/ 166259 w 773740"/>
                  <a:gd name="connsiteY417" fmla="*/ 1004183 h 1161477"/>
                  <a:gd name="connsiteX418" fmla="*/ 166396 w 773740"/>
                  <a:gd name="connsiteY418" fmla="*/ 1004869 h 1161477"/>
                  <a:gd name="connsiteX419" fmla="*/ 165710 w 773740"/>
                  <a:gd name="connsiteY419" fmla="*/ 1001440 h 1161477"/>
                  <a:gd name="connsiteX420" fmla="*/ 158029 w 773740"/>
                  <a:gd name="connsiteY420" fmla="*/ 987450 h 1161477"/>
                  <a:gd name="connsiteX421" fmla="*/ 151308 w 773740"/>
                  <a:gd name="connsiteY421" fmla="*/ 974557 h 1161477"/>
                  <a:gd name="connsiteX422" fmla="*/ 140335 w 773740"/>
                  <a:gd name="connsiteY422" fmla="*/ 952611 h 1161477"/>
                  <a:gd name="connsiteX423" fmla="*/ 140609 w 773740"/>
                  <a:gd name="connsiteY423" fmla="*/ 953160 h 1161477"/>
                  <a:gd name="connsiteX424" fmla="*/ 134986 w 773740"/>
                  <a:gd name="connsiteY424" fmla="*/ 940815 h 1161477"/>
                  <a:gd name="connsiteX425" fmla="*/ 129088 w 773740"/>
                  <a:gd name="connsiteY425" fmla="*/ 925865 h 1161477"/>
                  <a:gd name="connsiteX426" fmla="*/ 124699 w 773740"/>
                  <a:gd name="connsiteY426" fmla="*/ 911326 h 1161477"/>
                  <a:gd name="connsiteX427" fmla="*/ 124013 w 773740"/>
                  <a:gd name="connsiteY427" fmla="*/ 906662 h 1161477"/>
                  <a:gd name="connsiteX428" fmla="*/ 124013 w 773740"/>
                  <a:gd name="connsiteY428" fmla="*/ 903782 h 1161477"/>
                  <a:gd name="connsiteX429" fmla="*/ 125110 w 773740"/>
                  <a:gd name="connsiteY429" fmla="*/ 896375 h 1161477"/>
                  <a:gd name="connsiteX430" fmla="*/ 130734 w 773740"/>
                  <a:gd name="connsiteY430" fmla="*/ 892123 h 1161477"/>
                  <a:gd name="connsiteX431" fmla="*/ 138689 w 773740"/>
                  <a:gd name="connsiteY431" fmla="*/ 894867 h 1161477"/>
                  <a:gd name="connsiteX432" fmla="*/ 142118 w 773740"/>
                  <a:gd name="connsiteY432" fmla="*/ 898707 h 1161477"/>
                  <a:gd name="connsiteX433" fmla="*/ 145410 w 773740"/>
                  <a:gd name="connsiteY433" fmla="*/ 904742 h 1161477"/>
                  <a:gd name="connsiteX434" fmla="*/ 145410 w 773740"/>
                  <a:gd name="connsiteY434" fmla="*/ 904605 h 1161477"/>
                  <a:gd name="connsiteX435" fmla="*/ 150211 w 773740"/>
                  <a:gd name="connsiteY435" fmla="*/ 915166 h 1161477"/>
                  <a:gd name="connsiteX436" fmla="*/ 152954 w 773740"/>
                  <a:gd name="connsiteY436" fmla="*/ 922710 h 1161477"/>
                  <a:gd name="connsiteX437" fmla="*/ 157892 w 773740"/>
                  <a:gd name="connsiteY437" fmla="*/ 936838 h 1161477"/>
                  <a:gd name="connsiteX438" fmla="*/ 164338 w 773740"/>
                  <a:gd name="connsiteY438" fmla="*/ 956726 h 1161477"/>
                  <a:gd name="connsiteX439" fmla="*/ 168179 w 773740"/>
                  <a:gd name="connsiteY439" fmla="*/ 968659 h 1161477"/>
                  <a:gd name="connsiteX440" fmla="*/ 170510 w 773740"/>
                  <a:gd name="connsiteY440" fmla="*/ 976888 h 1161477"/>
                  <a:gd name="connsiteX441" fmla="*/ 175037 w 773740"/>
                  <a:gd name="connsiteY441" fmla="*/ 994582 h 1161477"/>
                  <a:gd name="connsiteX442" fmla="*/ 176134 w 773740"/>
                  <a:gd name="connsiteY442" fmla="*/ 999520 h 1161477"/>
                  <a:gd name="connsiteX443" fmla="*/ 182032 w 773740"/>
                  <a:gd name="connsiteY443" fmla="*/ 1009670 h 1161477"/>
                  <a:gd name="connsiteX444" fmla="*/ 193965 w 773740"/>
                  <a:gd name="connsiteY444" fmla="*/ 1029969 h 1161477"/>
                  <a:gd name="connsiteX445" fmla="*/ 202057 w 773740"/>
                  <a:gd name="connsiteY445" fmla="*/ 1043411 h 1161477"/>
                  <a:gd name="connsiteX446" fmla="*/ 210150 w 773740"/>
                  <a:gd name="connsiteY446" fmla="*/ 1056578 h 1161477"/>
                  <a:gd name="connsiteX447" fmla="*/ 220985 w 773740"/>
                  <a:gd name="connsiteY447" fmla="*/ 1073175 h 1161477"/>
                  <a:gd name="connsiteX448" fmla="*/ 220848 w 773740"/>
                  <a:gd name="connsiteY448" fmla="*/ 1073038 h 1161477"/>
                  <a:gd name="connsiteX449" fmla="*/ 229078 w 773740"/>
                  <a:gd name="connsiteY449" fmla="*/ 1084559 h 1161477"/>
                  <a:gd name="connsiteX450" fmla="*/ 233192 w 773740"/>
                  <a:gd name="connsiteY450" fmla="*/ 1089771 h 1161477"/>
                  <a:gd name="connsiteX451" fmla="*/ 237993 w 773740"/>
                  <a:gd name="connsiteY451" fmla="*/ 1096080 h 1161477"/>
                  <a:gd name="connsiteX452" fmla="*/ 240050 w 773740"/>
                  <a:gd name="connsiteY452" fmla="*/ 1098138 h 1161477"/>
                  <a:gd name="connsiteX453" fmla="*/ 242657 w 773740"/>
                  <a:gd name="connsiteY453" fmla="*/ 1100058 h 1161477"/>
                  <a:gd name="connsiteX454" fmla="*/ 242519 w 773740"/>
                  <a:gd name="connsiteY454" fmla="*/ 1099921 h 1161477"/>
                  <a:gd name="connsiteX455" fmla="*/ 246223 w 773740"/>
                  <a:gd name="connsiteY455" fmla="*/ 1101978 h 1161477"/>
                  <a:gd name="connsiteX456" fmla="*/ 245674 w 773740"/>
                  <a:gd name="connsiteY456" fmla="*/ 1101704 h 1161477"/>
                  <a:gd name="connsiteX457" fmla="*/ 251160 w 773740"/>
                  <a:gd name="connsiteY457" fmla="*/ 1104036 h 1161477"/>
                  <a:gd name="connsiteX458" fmla="*/ 255001 w 773740"/>
                  <a:gd name="connsiteY458" fmla="*/ 1104996 h 1161477"/>
                  <a:gd name="connsiteX459" fmla="*/ 254315 w 773740"/>
                  <a:gd name="connsiteY459" fmla="*/ 1104859 h 1161477"/>
                  <a:gd name="connsiteX460" fmla="*/ 258018 w 773740"/>
                  <a:gd name="connsiteY460" fmla="*/ 1105270 h 1161477"/>
                  <a:gd name="connsiteX461" fmla="*/ 257607 w 773740"/>
                  <a:gd name="connsiteY461" fmla="*/ 1105270 h 1161477"/>
                  <a:gd name="connsiteX462" fmla="*/ 261173 w 773740"/>
                  <a:gd name="connsiteY462" fmla="*/ 1105270 h 1161477"/>
                  <a:gd name="connsiteX463" fmla="*/ 261036 w 773740"/>
                  <a:gd name="connsiteY463" fmla="*/ 1105270 h 1161477"/>
                  <a:gd name="connsiteX464" fmla="*/ 261310 w 773740"/>
                  <a:gd name="connsiteY464" fmla="*/ 1105270 h 1161477"/>
                  <a:gd name="connsiteX465" fmla="*/ 261722 w 773740"/>
                  <a:gd name="connsiteY465" fmla="*/ 1105270 h 1161477"/>
                  <a:gd name="connsiteX466" fmla="*/ 261585 w 773740"/>
                  <a:gd name="connsiteY466" fmla="*/ 1105270 h 1161477"/>
                  <a:gd name="connsiteX467" fmla="*/ 265151 w 773740"/>
                  <a:gd name="connsiteY467" fmla="*/ 1104721 h 1161477"/>
                  <a:gd name="connsiteX468" fmla="*/ 264465 w 773740"/>
                  <a:gd name="connsiteY468" fmla="*/ 1104859 h 1161477"/>
                  <a:gd name="connsiteX469" fmla="*/ 269951 w 773740"/>
                  <a:gd name="connsiteY469" fmla="*/ 1103350 h 1161477"/>
                  <a:gd name="connsiteX470" fmla="*/ 269814 w 773740"/>
                  <a:gd name="connsiteY470" fmla="*/ 1103350 h 1161477"/>
                  <a:gd name="connsiteX471" fmla="*/ 269951 w 773740"/>
                  <a:gd name="connsiteY471" fmla="*/ 1103350 h 1161477"/>
                  <a:gd name="connsiteX472" fmla="*/ 270500 w 773740"/>
                  <a:gd name="connsiteY472" fmla="*/ 1103213 h 1161477"/>
                  <a:gd name="connsiteX473" fmla="*/ 270089 w 773740"/>
                  <a:gd name="connsiteY473" fmla="*/ 1103350 h 1161477"/>
                  <a:gd name="connsiteX474" fmla="*/ 271734 w 773740"/>
                  <a:gd name="connsiteY474" fmla="*/ 1102664 h 1161477"/>
                  <a:gd name="connsiteX475" fmla="*/ 271186 w 773740"/>
                  <a:gd name="connsiteY475" fmla="*/ 1102938 h 1161477"/>
                  <a:gd name="connsiteX476" fmla="*/ 275163 w 773740"/>
                  <a:gd name="connsiteY476" fmla="*/ 1100744 h 1161477"/>
                  <a:gd name="connsiteX477" fmla="*/ 275163 w 773740"/>
                  <a:gd name="connsiteY477" fmla="*/ 1100744 h 1161477"/>
                  <a:gd name="connsiteX478" fmla="*/ 278318 w 773740"/>
                  <a:gd name="connsiteY478" fmla="*/ 1098275 h 1161477"/>
                  <a:gd name="connsiteX479" fmla="*/ 282570 w 773740"/>
                  <a:gd name="connsiteY479" fmla="*/ 1094023 h 1161477"/>
                  <a:gd name="connsiteX480" fmla="*/ 285176 w 773740"/>
                  <a:gd name="connsiteY480" fmla="*/ 1090594 h 1161477"/>
                  <a:gd name="connsiteX481" fmla="*/ 285176 w 773740"/>
                  <a:gd name="connsiteY481" fmla="*/ 1090594 h 1161477"/>
                  <a:gd name="connsiteX482" fmla="*/ 288056 w 773740"/>
                  <a:gd name="connsiteY482" fmla="*/ 1085793 h 1161477"/>
                  <a:gd name="connsiteX483" fmla="*/ 287919 w 773740"/>
                  <a:gd name="connsiteY483" fmla="*/ 1086068 h 1161477"/>
                  <a:gd name="connsiteX484" fmla="*/ 294366 w 773740"/>
                  <a:gd name="connsiteY484" fmla="*/ 1070157 h 1161477"/>
                  <a:gd name="connsiteX485" fmla="*/ 294366 w 773740"/>
                  <a:gd name="connsiteY485" fmla="*/ 1070294 h 1161477"/>
                  <a:gd name="connsiteX486" fmla="*/ 294503 w 773740"/>
                  <a:gd name="connsiteY486" fmla="*/ 1069883 h 1161477"/>
                  <a:gd name="connsiteX487" fmla="*/ 294503 w 773740"/>
                  <a:gd name="connsiteY487" fmla="*/ 1069746 h 1161477"/>
                  <a:gd name="connsiteX488" fmla="*/ 294503 w 773740"/>
                  <a:gd name="connsiteY488" fmla="*/ 1069746 h 1161477"/>
                  <a:gd name="connsiteX489" fmla="*/ 299441 w 773740"/>
                  <a:gd name="connsiteY489" fmla="*/ 1051366 h 1161477"/>
                  <a:gd name="connsiteX490" fmla="*/ 299304 w 773740"/>
                  <a:gd name="connsiteY490" fmla="*/ 1051778 h 1161477"/>
                  <a:gd name="connsiteX491" fmla="*/ 303281 w 773740"/>
                  <a:gd name="connsiteY491" fmla="*/ 1022014 h 1161477"/>
                  <a:gd name="connsiteX492" fmla="*/ 303556 w 773740"/>
                  <a:gd name="connsiteY492" fmla="*/ 1015979 h 1161477"/>
                  <a:gd name="connsiteX493" fmla="*/ 296012 w 773740"/>
                  <a:gd name="connsiteY493" fmla="*/ 1004732 h 1161477"/>
                  <a:gd name="connsiteX494" fmla="*/ 285862 w 773740"/>
                  <a:gd name="connsiteY494" fmla="*/ 989233 h 1161477"/>
                  <a:gd name="connsiteX495" fmla="*/ 270500 w 773740"/>
                  <a:gd name="connsiteY495" fmla="*/ 963995 h 1161477"/>
                  <a:gd name="connsiteX496" fmla="*/ 263368 w 773740"/>
                  <a:gd name="connsiteY496" fmla="*/ 951788 h 1161477"/>
                  <a:gd name="connsiteX497" fmla="*/ 248692 w 773740"/>
                  <a:gd name="connsiteY497" fmla="*/ 923533 h 1161477"/>
                  <a:gd name="connsiteX498" fmla="*/ 228941 w 773740"/>
                  <a:gd name="connsiteY498" fmla="*/ 866886 h 1161477"/>
                  <a:gd name="connsiteX499" fmla="*/ 227569 w 773740"/>
                  <a:gd name="connsiteY499" fmla="*/ 841786 h 1161477"/>
                  <a:gd name="connsiteX500" fmla="*/ 229489 w 773740"/>
                  <a:gd name="connsiteY500" fmla="*/ 833693 h 1161477"/>
                  <a:gd name="connsiteX501" fmla="*/ 231135 w 773740"/>
                  <a:gd name="connsiteY501" fmla="*/ 829990 h 1161477"/>
                  <a:gd name="connsiteX502" fmla="*/ 232370 w 773740"/>
                  <a:gd name="connsiteY502" fmla="*/ 828070 h 1161477"/>
                  <a:gd name="connsiteX503" fmla="*/ 233741 w 773740"/>
                  <a:gd name="connsiteY503" fmla="*/ 826561 h 1161477"/>
                  <a:gd name="connsiteX504" fmla="*/ 239228 w 773740"/>
                  <a:gd name="connsiteY504" fmla="*/ 823818 h 1161477"/>
                  <a:gd name="connsiteX505" fmla="*/ 246908 w 773740"/>
                  <a:gd name="connsiteY505" fmla="*/ 823543 h 1161477"/>
                  <a:gd name="connsiteX506" fmla="*/ 250063 w 773740"/>
                  <a:gd name="connsiteY506" fmla="*/ 824504 h 1161477"/>
                  <a:gd name="connsiteX507" fmla="*/ 252944 w 773740"/>
                  <a:gd name="connsiteY507" fmla="*/ 826149 h 1161477"/>
                  <a:gd name="connsiteX508" fmla="*/ 261585 w 773740"/>
                  <a:gd name="connsiteY508" fmla="*/ 834516 h 1161477"/>
                  <a:gd name="connsiteX509" fmla="*/ 268443 w 773740"/>
                  <a:gd name="connsiteY509" fmla="*/ 844803 h 1161477"/>
                  <a:gd name="connsiteX510" fmla="*/ 275163 w 773740"/>
                  <a:gd name="connsiteY510" fmla="*/ 857148 h 1161477"/>
                  <a:gd name="connsiteX511" fmla="*/ 281336 w 773740"/>
                  <a:gd name="connsiteY511" fmla="*/ 870452 h 1161477"/>
                  <a:gd name="connsiteX512" fmla="*/ 292171 w 773740"/>
                  <a:gd name="connsiteY512" fmla="*/ 896238 h 1161477"/>
                  <a:gd name="connsiteX513" fmla="*/ 308905 w 773740"/>
                  <a:gd name="connsiteY513" fmla="*/ 953845 h 1161477"/>
                  <a:gd name="connsiteX514" fmla="*/ 314117 w 773740"/>
                  <a:gd name="connsiteY514" fmla="*/ 1013373 h 1161477"/>
                  <a:gd name="connsiteX515" fmla="*/ 316449 w 773740"/>
                  <a:gd name="connsiteY515" fmla="*/ 1016528 h 1161477"/>
                  <a:gd name="connsiteX516" fmla="*/ 323307 w 773740"/>
                  <a:gd name="connsiteY516" fmla="*/ 1025854 h 1161477"/>
                  <a:gd name="connsiteX517" fmla="*/ 328107 w 773740"/>
                  <a:gd name="connsiteY517" fmla="*/ 1032575 h 1161477"/>
                  <a:gd name="connsiteX518" fmla="*/ 339629 w 773740"/>
                  <a:gd name="connsiteY518" fmla="*/ 1046566 h 1161477"/>
                  <a:gd name="connsiteX519" fmla="*/ 339217 w 773740"/>
                  <a:gd name="connsiteY519" fmla="*/ 1046017 h 1161477"/>
                  <a:gd name="connsiteX520" fmla="*/ 352659 w 773740"/>
                  <a:gd name="connsiteY520" fmla="*/ 1059733 h 1161477"/>
                  <a:gd name="connsiteX521" fmla="*/ 352247 w 773740"/>
                  <a:gd name="connsiteY521" fmla="*/ 1059322 h 1161477"/>
                  <a:gd name="connsiteX522" fmla="*/ 359380 w 773740"/>
                  <a:gd name="connsiteY522" fmla="*/ 1065082 h 1161477"/>
                  <a:gd name="connsiteX523" fmla="*/ 359105 w 773740"/>
                  <a:gd name="connsiteY523" fmla="*/ 1064945 h 1161477"/>
                  <a:gd name="connsiteX524" fmla="*/ 359380 w 773740"/>
                  <a:gd name="connsiteY524" fmla="*/ 1065082 h 1161477"/>
                  <a:gd name="connsiteX525" fmla="*/ 359654 w 773740"/>
                  <a:gd name="connsiteY525" fmla="*/ 1065219 h 1161477"/>
                  <a:gd name="connsiteX526" fmla="*/ 359517 w 773740"/>
                  <a:gd name="connsiteY526" fmla="*/ 1065082 h 1161477"/>
                  <a:gd name="connsiteX527" fmla="*/ 365003 w 773740"/>
                  <a:gd name="connsiteY527" fmla="*/ 1068374 h 1161477"/>
                  <a:gd name="connsiteX528" fmla="*/ 370215 w 773740"/>
                  <a:gd name="connsiteY528" fmla="*/ 1070569 h 1161477"/>
                  <a:gd name="connsiteX529" fmla="*/ 371999 w 773740"/>
                  <a:gd name="connsiteY529" fmla="*/ 1071117 h 1161477"/>
                  <a:gd name="connsiteX530" fmla="*/ 371313 w 773740"/>
                  <a:gd name="connsiteY530" fmla="*/ 1070980 h 1161477"/>
                  <a:gd name="connsiteX531" fmla="*/ 374879 w 773740"/>
                  <a:gd name="connsiteY531" fmla="*/ 1071529 h 1161477"/>
                  <a:gd name="connsiteX532" fmla="*/ 374742 w 773740"/>
                  <a:gd name="connsiteY532" fmla="*/ 1071529 h 1161477"/>
                  <a:gd name="connsiteX533" fmla="*/ 374879 w 773740"/>
                  <a:gd name="connsiteY533" fmla="*/ 1071529 h 1161477"/>
                  <a:gd name="connsiteX534" fmla="*/ 375153 w 773740"/>
                  <a:gd name="connsiteY534" fmla="*/ 1071529 h 1161477"/>
                  <a:gd name="connsiteX535" fmla="*/ 375016 w 773740"/>
                  <a:gd name="connsiteY535" fmla="*/ 1071529 h 1161477"/>
                  <a:gd name="connsiteX536" fmla="*/ 378719 w 773740"/>
                  <a:gd name="connsiteY536" fmla="*/ 1071529 h 1161477"/>
                  <a:gd name="connsiteX537" fmla="*/ 378582 w 773740"/>
                  <a:gd name="connsiteY537" fmla="*/ 1071529 h 1161477"/>
                  <a:gd name="connsiteX538" fmla="*/ 380777 w 773740"/>
                  <a:gd name="connsiteY538" fmla="*/ 1071254 h 1161477"/>
                  <a:gd name="connsiteX539" fmla="*/ 380091 w 773740"/>
                  <a:gd name="connsiteY539" fmla="*/ 1071392 h 1161477"/>
                  <a:gd name="connsiteX540" fmla="*/ 384206 w 773740"/>
                  <a:gd name="connsiteY540" fmla="*/ 1070294 h 1161477"/>
                  <a:gd name="connsiteX541" fmla="*/ 383520 w 773740"/>
                  <a:gd name="connsiteY541" fmla="*/ 1070569 h 1161477"/>
                  <a:gd name="connsiteX542" fmla="*/ 385029 w 773740"/>
                  <a:gd name="connsiteY542" fmla="*/ 1069883 h 1161477"/>
                  <a:gd name="connsiteX543" fmla="*/ 384754 w 773740"/>
                  <a:gd name="connsiteY543" fmla="*/ 1070020 h 1161477"/>
                  <a:gd name="connsiteX544" fmla="*/ 386400 w 773740"/>
                  <a:gd name="connsiteY544" fmla="*/ 1069060 h 1161477"/>
                  <a:gd name="connsiteX545" fmla="*/ 386126 w 773740"/>
                  <a:gd name="connsiteY545" fmla="*/ 1069197 h 1161477"/>
                  <a:gd name="connsiteX546" fmla="*/ 388732 w 773740"/>
                  <a:gd name="connsiteY546" fmla="*/ 1067277 h 1161477"/>
                  <a:gd name="connsiteX547" fmla="*/ 388595 w 773740"/>
                  <a:gd name="connsiteY547" fmla="*/ 1067414 h 1161477"/>
                  <a:gd name="connsiteX548" fmla="*/ 388732 w 773740"/>
                  <a:gd name="connsiteY548" fmla="*/ 1067277 h 1161477"/>
                  <a:gd name="connsiteX549" fmla="*/ 389006 w 773740"/>
                  <a:gd name="connsiteY549" fmla="*/ 1067002 h 1161477"/>
                  <a:gd name="connsiteX550" fmla="*/ 388869 w 773740"/>
                  <a:gd name="connsiteY550" fmla="*/ 1067140 h 1161477"/>
                  <a:gd name="connsiteX551" fmla="*/ 392435 w 773740"/>
                  <a:gd name="connsiteY551" fmla="*/ 1063436 h 1161477"/>
                  <a:gd name="connsiteX552" fmla="*/ 392435 w 773740"/>
                  <a:gd name="connsiteY552" fmla="*/ 1063436 h 1161477"/>
                  <a:gd name="connsiteX553" fmla="*/ 392573 w 773740"/>
                  <a:gd name="connsiteY553" fmla="*/ 1063299 h 1161477"/>
                  <a:gd name="connsiteX554" fmla="*/ 392984 w 773740"/>
                  <a:gd name="connsiteY554" fmla="*/ 1062888 h 1161477"/>
                  <a:gd name="connsiteX555" fmla="*/ 392710 w 773740"/>
                  <a:gd name="connsiteY555" fmla="*/ 1063162 h 1161477"/>
                  <a:gd name="connsiteX556" fmla="*/ 395041 w 773740"/>
                  <a:gd name="connsiteY556" fmla="*/ 1060144 h 1161477"/>
                  <a:gd name="connsiteX557" fmla="*/ 395041 w 773740"/>
                  <a:gd name="connsiteY557" fmla="*/ 1060144 h 1161477"/>
                  <a:gd name="connsiteX558" fmla="*/ 397647 w 773740"/>
                  <a:gd name="connsiteY558" fmla="*/ 1055755 h 1161477"/>
                  <a:gd name="connsiteX559" fmla="*/ 401762 w 773740"/>
                  <a:gd name="connsiteY559" fmla="*/ 1046154 h 1161477"/>
                  <a:gd name="connsiteX560" fmla="*/ 404505 w 773740"/>
                  <a:gd name="connsiteY560" fmla="*/ 1036004 h 1161477"/>
                  <a:gd name="connsiteX561" fmla="*/ 404505 w 773740"/>
                  <a:gd name="connsiteY561" fmla="*/ 1036279 h 1161477"/>
                  <a:gd name="connsiteX562" fmla="*/ 406014 w 773740"/>
                  <a:gd name="connsiteY562" fmla="*/ 1024894 h 1161477"/>
                  <a:gd name="connsiteX563" fmla="*/ 406014 w 773740"/>
                  <a:gd name="connsiteY563" fmla="*/ 1008572 h 1161477"/>
                  <a:gd name="connsiteX564" fmla="*/ 406014 w 773740"/>
                  <a:gd name="connsiteY564" fmla="*/ 1008709 h 1161477"/>
                  <a:gd name="connsiteX565" fmla="*/ 406014 w 773740"/>
                  <a:gd name="connsiteY565" fmla="*/ 1008298 h 1161477"/>
                  <a:gd name="connsiteX566" fmla="*/ 406014 w 773740"/>
                  <a:gd name="connsiteY566" fmla="*/ 1008024 h 1161477"/>
                  <a:gd name="connsiteX567" fmla="*/ 406014 w 773740"/>
                  <a:gd name="connsiteY567" fmla="*/ 1008161 h 1161477"/>
                  <a:gd name="connsiteX568" fmla="*/ 402997 w 773740"/>
                  <a:gd name="connsiteY568" fmla="*/ 986078 h 1161477"/>
                  <a:gd name="connsiteX569" fmla="*/ 403134 w 773740"/>
                  <a:gd name="connsiteY569" fmla="*/ 986764 h 1161477"/>
                  <a:gd name="connsiteX570" fmla="*/ 396550 w 773740"/>
                  <a:gd name="connsiteY570" fmla="*/ 961801 h 1161477"/>
                  <a:gd name="connsiteX571" fmla="*/ 393121 w 773740"/>
                  <a:gd name="connsiteY571" fmla="*/ 958235 h 1161477"/>
                  <a:gd name="connsiteX572" fmla="*/ 382148 w 773740"/>
                  <a:gd name="connsiteY572" fmla="*/ 946439 h 1161477"/>
                  <a:gd name="connsiteX573" fmla="*/ 368570 w 773740"/>
                  <a:gd name="connsiteY573" fmla="*/ 930528 h 1161477"/>
                  <a:gd name="connsiteX574" fmla="*/ 361849 w 773740"/>
                  <a:gd name="connsiteY574" fmla="*/ 922573 h 1161477"/>
                  <a:gd name="connsiteX575" fmla="*/ 360751 w 773740"/>
                  <a:gd name="connsiteY575" fmla="*/ 921064 h 1161477"/>
                  <a:gd name="connsiteX576" fmla="*/ 356774 w 773740"/>
                  <a:gd name="connsiteY576" fmla="*/ 915578 h 1161477"/>
                  <a:gd name="connsiteX577" fmla="*/ 347858 w 773740"/>
                  <a:gd name="connsiteY577" fmla="*/ 903371 h 1161477"/>
                  <a:gd name="connsiteX578" fmla="*/ 343606 w 773740"/>
                  <a:gd name="connsiteY578" fmla="*/ 897610 h 1161477"/>
                  <a:gd name="connsiteX579" fmla="*/ 329342 w 773740"/>
                  <a:gd name="connsiteY579" fmla="*/ 875253 h 1161477"/>
                  <a:gd name="connsiteX580" fmla="*/ 326598 w 773740"/>
                  <a:gd name="connsiteY580" fmla="*/ 870726 h 1161477"/>
                  <a:gd name="connsiteX581" fmla="*/ 318917 w 773740"/>
                  <a:gd name="connsiteY581" fmla="*/ 857148 h 1161477"/>
                  <a:gd name="connsiteX582" fmla="*/ 313843 w 773740"/>
                  <a:gd name="connsiteY582" fmla="*/ 848095 h 1161477"/>
                  <a:gd name="connsiteX583" fmla="*/ 308219 w 773740"/>
                  <a:gd name="connsiteY583" fmla="*/ 836985 h 1161477"/>
                  <a:gd name="connsiteX584" fmla="*/ 305476 w 773740"/>
                  <a:gd name="connsiteY584" fmla="*/ 830539 h 1161477"/>
                  <a:gd name="connsiteX585" fmla="*/ 303144 w 773740"/>
                  <a:gd name="connsiteY585" fmla="*/ 824366 h 1161477"/>
                  <a:gd name="connsiteX586" fmla="*/ 301910 w 773740"/>
                  <a:gd name="connsiteY586" fmla="*/ 820114 h 1161477"/>
                  <a:gd name="connsiteX587" fmla="*/ 301772 w 773740"/>
                  <a:gd name="connsiteY587" fmla="*/ 816960 h 1161477"/>
                  <a:gd name="connsiteX588" fmla="*/ 302321 w 773740"/>
                  <a:gd name="connsiteY588" fmla="*/ 814079 h 1161477"/>
                  <a:gd name="connsiteX589" fmla="*/ 303693 w 773740"/>
                  <a:gd name="connsiteY589" fmla="*/ 811885 h 1161477"/>
                  <a:gd name="connsiteX590" fmla="*/ 308082 w 773740"/>
                  <a:gd name="connsiteY590" fmla="*/ 808456 h 1161477"/>
                  <a:gd name="connsiteX591" fmla="*/ 314391 w 773740"/>
                  <a:gd name="connsiteY591" fmla="*/ 808044 h 1161477"/>
                  <a:gd name="connsiteX592" fmla="*/ 321524 w 773740"/>
                  <a:gd name="connsiteY592" fmla="*/ 812159 h 1161477"/>
                  <a:gd name="connsiteX593" fmla="*/ 330576 w 773740"/>
                  <a:gd name="connsiteY593" fmla="*/ 820526 h 1161477"/>
                  <a:gd name="connsiteX594" fmla="*/ 345938 w 773740"/>
                  <a:gd name="connsiteY594" fmla="*/ 839591 h 1161477"/>
                  <a:gd name="connsiteX595" fmla="*/ 359654 w 773740"/>
                  <a:gd name="connsiteY595" fmla="*/ 858931 h 1161477"/>
                  <a:gd name="connsiteX596" fmla="*/ 366923 w 773740"/>
                  <a:gd name="connsiteY596" fmla="*/ 870452 h 1161477"/>
                  <a:gd name="connsiteX597" fmla="*/ 374742 w 773740"/>
                  <a:gd name="connsiteY597" fmla="*/ 883757 h 1161477"/>
                  <a:gd name="connsiteX598" fmla="*/ 389144 w 773740"/>
                  <a:gd name="connsiteY598" fmla="*/ 912012 h 1161477"/>
                  <a:gd name="connsiteX599" fmla="*/ 406289 w 773740"/>
                  <a:gd name="connsiteY599" fmla="*/ 956726 h 1161477"/>
                  <a:gd name="connsiteX600" fmla="*/ 411226 w 773740"/>
                  <a:gd name="connsiteY600" fmla="*/ 961389 h 1161477"/>
                  <a:gd name="connsiteX601" fmla="*/ 422885 w 773740"/>
                  <a:gd name="connsiteY601" fmla="*/ 972225 h 1161477"/>
                  <a:gd name="connsiteX602" fmla="*/ 422473 w 773740"/>
                  <a:gd name="connsiteY602" fmla="*/ 971951 h 1161477"/>
                  <a:gd name="connsiteX603" fmla="*/ 434681 w 773740"/>
                  <a:gd name="connsiteY603" fmla="*/ 981415 h 1161477"/>
                  <a:gd name="connsiteX604" fmla="*/ 434818 w 773740"/>
                  <a:gd name="connsiteY604" fmla="*/ 981552 h 1161477"/>
                  <a:gd name="connsiteX605" fmla="*/ 434681 w 773740"/>
                  <a:gd name="connsiteY605" fmla="*/ 981415 h 1161477"/>
                  <a:gd name="connsiteX606" fmla="*/ 435229 w 773740"/>
                  <a:gd name="connsiteY606" fmla="*/ 981826 h 1161477"/>
                  <a:gd name="connsiteX607" fmla="*/ 434955 w 773740"/>
                  <a:gd name="connsiteY607" fmla="*/ 981689 h 1161477"/>
                  <a:gd name="connsiteX608" fmla="*/ 437835 w 773740"/>
                  <a:gd name="connsiteY608" fmla="*/ 983335 h 1161477"/>
                  <a:gd name="connsiteX609" fmla="*/ 437698 w 773740"/>
                  <a:gd name="connsiteY609" fmla="*/ 983198 h 1161477"/>
                  <a:gd name="connsiteX610" fmla="*/ 443870 w 773740"/>
                  <a:gd name="connsiteY610" fmla="*/ 985804 h 1161477"/>
                  <a:gd name="connsiteX611" fmla="*/ 443733 w 773740"/>
                  <a:gd name="connsiteY611" fmla="*/ 985804 h 1161477"/>
                  <a:gd name="connsiteX612" fmla="*/ 447437 w 773740"/>
                  <a:gd name="connsiteY612" fmla="*/ 986764 h 1161477"/>
                  <a:gd name="connsiteX613" fmla="*/ 446751 w 773740"/>
                  <a:gd name="connsiteY613" fmla="*/ 986627 h 1161477"/>
                  <a:gd name="connsiteX614" fmla="*/ 451414 w 773740"/>
                  <a:gd name="connsiteY614" fmla="*/ 987175 h 1161477"/>
                  <a:gd name="connsiteX615" fmla="*/ 450728 w 773740"/>
                  <a:gd name="connsiteY615" fmla="*/ 987175 h 1161477"/>
                  <a:gd name="connsiteX616" fmla="*/ 453060 w 773740"/>
                  <a:gd name="connsiteY616" fmla="*/ 987175 h 1161477"/>
                  <a:gd name="connsiteX617" fmla="*/ 456489 w 773740"/>
                  <a:gd name="connsiteY617" fmla="*/ 986627 h 1161477"/>
                  <a:gd name="connsiteX618" fmla="*/ 457998 w 773740"/>
                  <a:gd name="connsiteY618" fmla="*/ 986215 h 1161477"/>
                  <a:gd name="connsiteX619" fmla="*/ 457312 w 773740"/>
                  <a:gd name="connsiteY619" fmla="*/ 986490 h 1161477"/>
                  <a:gd name="connsiteX620" fmla="*/ 459095 w 773740"/>
                  <a:gd name="connsiteY620" fmla="*/ 985804 h 1161477"/>
                  <a:gd name="connsiteX621" fmla="*/ 459918 w 773740"/>
                  <a:gd name="connsiteY621" fmla="*/ 985255 h 1161477"/>
                  <a:gd name="connsiteX622" fmla="*/ 460878 w 773740"/>
                  <a:gd name="connsiteY622" fmla="*/ 984569 h 1161477"/>
                  <a:gd name="connsiteX623" fmla="*/ 462113 w 773740"/>
                  <a:gd name="connsiteY623" fmla="*/ 983335 h 1161477"/>
                  <a:gd name="connsiteX624" fmla="*/ 461701 w 773740"/>
                  <a:gd name="connsiteY624" fmla="*/ 983883 h 1161477"/>
                  <a:gd name="connsiteX625" fmla="*/ 463896 w 773740"/>
                  <a:gd name="connsiteY625" fmla="*/ 981140 h 1161477"/>
                  <a:gd name="connsiteX626" fmla="*/ 463896 w 773740"/>
                  <a:gd name="connsiteY626" fmla="*/ 981140 h 1161477"/>
                  <a:gd name="connsiteX627" fmla="*/ 465542 w 773740"/>
                  <a:gd name="connsiteY627" fmla="*/ 978260 h 1161477"/>
                  <a:gd name="connsiteX628" fmla="*/ 466913 w 773740"/>
                  <a:gd name="connsiteY628" fmla="*/ 974694 h 1161477"/>
                  <a:gd name="connsiteX629" fmla="*/ 466913 w 773740"/>
                  <a:gd name="connsiteY629" fmla="*/ 974968 h 1161477"/>
                  <a:gd name="connsiteX630" fmla="*/ 467050 w 773740"/>
                  <a:gd name="connsiteY630" fmla="*/ 974694 h 1161477"/>
                  <a:gd name="connsiteX631" fmla="*/ 467187 w 773740"/>
                  <a:gd name="connsiteY631" fmla="*/ 974419 h 1161477"/>
                  <a:gd name="connsiteX632" fmla="*/ 467187 w 773740"/>
                  <a:gd name="connsiteY632" fmla="*/ 974557 h 1161477"/>
                  <a:gd name="connsiteX633" fmla="*/ 469108 w 773740"/>
                  <a:gd name="connsiteY633" fmla="*/ 967424 h 1161477"/>
                  <a:gd name="connsiteX634" fmla="*/ 469108 w 773740"/>
                  <a:gd name="connsiteY634" fmla="*/ 967424 h 1161477"/>
                  <a:gd name="connsiteX635" fmla="*/ 470616 w 773740"/>
                  <a:gd name="connsiteY635" fmla="*/ 955903 h 1161477"/>
                  <a:gd name="connsiteX636" fmla="*/ 470479 w 773740"/>
                  <a:gd name="connsiteY636" fmla="*/ 936015 h 1161477"/>
                  <a:gd name="connsiteX637" fmla="*/ 467325 w 773740"/>
                  <a:gd name="connsiteY637" fmla="*/ 913109 h 1161477"/>
                  <a:gd name="connsiteX638" fmla="*/ 459918 w 773740"/>
                  <a:gd name="connsiteY638" fmla="*/ 886774 h 1161477"/>
                  <a:gd name="connsiteX639" fmla="*/ 460192 w 773740"/>
                  <a:gd name="connsiteY639" fmla="*/ 887460 h 1161477"/>
                  <a:gd name="connsiteX640" fmla="*/ 452923 w 773740"/>
                  <a:gd name="connsiteY640" fmla="*/ 868258 h 1161477"/>
                  <a:gd name="connsiteX641" fmla="*/ 447437 w 773740"/>
                  <a:gd name="connsiteY641" fmla="*/ 856050 h 1161477"/>
                  <a:gd name="connsiteX642" fmla="*/ 441950 w 773740"/>
                  <a:gd name="connsiteY642" fmla="*/ 850015 h 1161477"/>
                  <a:gd name="connsiteX643" fmla="*/ 415478 w 773740"/>
                  <a:gd name="connsiteY643" fmla="*/ 819840 h 1161477"/>
                  <a:gd name="connsiteX644" fmla="*/ 393670 w 773740"/>
                  <a:gd name="connsiteY644" fmla="*/ 793780 h 1161477"/>
                  <a:gd name="connsiteX645" fmla="*/ 387772 w 773740"/>
                  <a:gd name="connsiteY645" fmla="*/ 786099 h 1161477"/>
                  <a:gd name="connsiteX646" fmla="*/ 380777 w 773740"/>
                  <a:gd name="connsiteY646" fmla="*/ 776498 h 1161477"/>
                  <a:gd name="connsiteX647" fmla="*/ 369255 w 773740"/>
                  <a:gd name="connsiteY647" fmla="*/ 757569 h 1161477"/>
                  <a:gd name="connsiteX648" fmla="*/ 365278 w 773740"/>
                  <a:gd name="connsiteY648" fmla="*/ 748517 h 1161477"/>
                  <a:gd name="connsiteX649" fmla="*/ 364180 w 773740"/>
                  <a:gd name="connsiteY649" fmla="*/ 745774 h 1161477"/>
                  <a:gd name="connsiteX650" fmla="*/ 363083 w 773740"/>
                  <a:gd name="connsiteY650" fmla="*/ 740836 h 1161477"/>
                  <a:gd name="connsiteX651" fmla="*/ 363083 w 773740"/>
                  <a:gd name="connsiteY651" fmla="*/ 738230 h 1161477"/>
                  <a:gd name="connsiteX652" fmla="*/ 363494 w 773740"/>
                  <a:gd name="connsiteY652" fmla="*/ 736173 h 1161477"/>
                  <a:gd name="connsiteX653" fmla="*/ 364455 w 773740"/>
                  <a:gd name="connsiteY653" fmla="*/ 734115 h 1161477"/>
                  <a:gd name="connsiteX654" fmla="*/ 367198 w 773740"/>
                  <a:gd name="connsiteY654" fmla="*/ 730823 h 1161477"/>
                  <a:gd name="connsiteX655" fmla="*/ 373507 w 773740"/>
                  <a:gd name="connsiteY655" fmla="*/ 729177 h 1161477"/>
                  <a:gd name="connsiteX656" fmla="*/ 381874 w 773740"/>
                  <a:gd name="connsiteY656" fmla="*/ 733292 h 1161477"/>
                  <a:gd name="connsiteX657" fmla="*/ 385577 w 773740"/>
                  <a:gd name="connsiteY657" fmla="*/ 736584 h 1161477"/>
                  <a:gd name="connsiteX658" fmla="*/ 388869 w 773740"/>
                  <a:gd name="connsiteY658" fmla="*/ 740287 h 1161477"/>
                  <a:gd name="connsiteX659" fmla="*/ 402585 w 773740"/>
                  <a:gd name="connsiteY659" fmla="*/ 758118 h 1161477"/>
                  <a:gd name="connsiteX660" fmla="*/ 410678 w 773740"/>
                  <a:gd name="connsiteY660" fmla="*/ 769777 h 1161477"/>
                  <a:gd name="connsiteX661" fmla="*/ 415204 w 773740"/>
                  <a:gd name="connsiteY661" fmla="*/ 776360 h 1161477"/>
                  <a:gd name="connsiteX662" fmla="*/ 429468 w 773740"/>
                  <a:gd name="connsiteY662" fmla="*/ 798992 h 1161477"/>
                  <a:gd name="connsiteX663" fmla="*/ 439207 w 773740"/>
                  <a:gd name="connsiteY663" fmla="*/ 815451 h 1161477"/>
                  <a:gd name="connsiteX664" fmla="*/ 453746 w 773740"/>
                  <a:gd name="connsiteY664" fmla="*/ 842883 h 1161477"/>
                  <a:gd name="connsiteX665" fmla="*/ 458135 w 773740"/>
                  <a:gd name="connsiteY665" fmla="*/ 851798 h 1161477"/>
                  <a:gd name="connsiteX666" fmla="*/ 461838 w 773740"/>
                  <a:gd name="connsiteY666" fmla="*/ 855913 h 1161477"/>
                  <a:gd name="connsiteX667" fmla="*/ 474320 w 773740"/>
                  <a:gd name="connsiteY667" fmla="*/ 868669 h 1161477"/>
                  <a:gd name="connsiteX668" fmla="*/ 485978 w 773740"/>
                  <a:gd name="connsiteY668" fmla="*/ 879642 h 1161477"/>
                  <a:gd name="connsiteX669" fmla="*/ 485841 w 773740"/>
                  <a:gd name="connsiteY669" fmla="*/ 879642 h 1161477"/>
                  <a:gd name="connsiteX670" fmla="*/ 485978 w 773740"/>
                  <a:gd name="connsiteY670" fmla="*/ 879779 h 1161477"/>
                  <a:gd name="connsiteX671" fmla="*/ 486390 w 773740"/>
                  <a:gd name="connsiteY671" fmla="*/ 880191 h 1161477"/>
                  <a:gd name="connsiteX672" fmla="*/ 486253 w 773740"/>
                  <a:gd name="connsiteY672" fmla="*/ 880053 h 1161477"/>
                  <a:gd name="connsiteX673" fmla="*/ 491053 w 773740"/>
                  <a:gd name="connsiteY673" fmla="*/ 884168 h 1161477"/>
                  <a:gd name="connsiteX674" fmla="*/ 497911 w 773740"/>
                  <a:gd name="connsiteY674" fmla="*/ 889243 h 1161477"/>
                  <a:gd name="connsiteX675" fmla="*/ 502301 w 773740"/>
                  <a:gd name="connsiteY675" fmla="*/ 891849 h 1161477"/>
                  <a:gd name="connsiteX676" fmla="*/ 506552 w 773740"/>
                  <a:gd name="connsiteY676" fmla="*/ 893632 h 1161477"/>
                  <a:gd name="connsiteX677" fmla="*/ 505867 w 773740"/>
                  <a:gd name="connsiteY677" fmla="*/ 893358 h 1161477"/>
                  <a:gd name="connsiteX678" fmla="*/ 510667 w 773740"/>
                  <a:gd name="connsiteY678" fmla="*/ 894592 h 1161477"/>
                  <a:gd name="connsiteX679" fmla="*/ 509981 w 773740"/>
                  <a:gd name="connsiteY679" fmla="*/ 894455 h 1161477"/>
                  <a:gd name="connsiteX680" fmla="*/ 511902 w 773740"/>
                  <a:gd name="connsiteY680" fmla="*/ 894729 h 1161477"/>
                  <a:gd name="connsiteX681" fmla="*/ 514645 w 773740"/>
                  <a:gd name="connsiteY681" fmla="*/ 894729 h 1161477"/>
                  <a:gd name="connsiteX682" fmla="*/ 516291 w 773740"/>
                  <a:gd name="connsiteY682" fmla="*/ 894592 h 1161477"/>
                  <a:gd name="connsiteX683" fmla="*/ 515879 w 773740"/>
                  <a:gd name="connsiteY683" fmla="*/ 894729 h 1161477"/>
                  <a:gd name="connsiteX684" fmla="*/ 516428 w 773740"/>
                  <a:gd name="connsiteY684" fmla="*/ 894592 h 1161477"/>
                  <a:gd name="connsiteX685" fmla="*/ 516565 w 773740"/>
                  <a:gd name="connsiteY685" fmla="*/ 894592 h 1161477"/>
                  <a:gd name="connsiteX686" fmla="*/ 516428 w 773740"/>
                  <a:gd name="connsiteY686" fmla="*/ 894592 h 1161477"/>
                  <a:gd name="connsiteX687" fmla="*/ 519720 w 773740"/>
                  <a:gd name="connsiteY687" fmla="*/ 893632 h 1161477"/>
                  <a:gd name="connsiteX688" fmla="*/ 519034 w 773740"/>
                  <a:gd name="connsiteY688" fmla="*/ 893907 h 1161477"/>
                  <a:gd name="connsiteX689" fmla="*/ 520954 w 773740"/>
                  <a:gd name="connsiteY689" fmla="*/ 893084 h 1161477"/>
                  <a:gd name="connsiteX690" fmla="*/ 523697 w 773740"/>
                  <a:gd name="connsiteY690" fmla="*/ 891438 h 1161477"/>
                  <a:gd name="connsiteX691" fmla="*/ 523560 w 773740"/>
                  <a:gd name="connsiteY691" fmla="*/ 891575 h 1161477"/>
                  <a:gd name="connsiteX692" fmla="*/ 523697 w 773740"/>
                  <a:gd name="connsiteY692" fmla="*/ 891438 h 1161477"/>
                  <a:gd name="connsiteX693" fmla="*/ 523972 w 773740"/>
                  <a:gd name="connsiteY693" fmla="*/ 891300 h 1161477"/>
                  <a:gd name="connsiteX694" fmla="*/ 523697 w 773740"/>
                  <a:gd name="connsiteY694" fmla="*/ 891438 h 1161477"/>
                  <a:gd name="connsiteX695" fmla="*/ 524795 w 773740"/>
                  <a:gd name="connsiteY695" fmla="*/ 890615 h 1161477"/>
                  <a:gd name="connsiteX696" fmla="*/ 527675 w 773740"/>
                  <a:gd name="connsiteY696" fmla="*/ 887597 h 1161477"/>
                  <a:gd name="connsiteX697" fmla="*/ 527264 w 773740"/>
                  <a:gd name="connsiteY697" fmla="*/ 888009 h 1161477"/>
                  <a:gd name="connsiteX698" fmla="*/ 528635 w 773740"/>
                  <a:gd name="connsiteY698" fmla="*/ 886226 h 1161477"/>
                  <a:gd name="connsiteX699" fmla="*/ 528498 w 773740"/>
                  <a:gd name="connsiteY699" fmla="*/ 886363 h 1161477"/>
                  <a:gd name="connsiteX700" fmla="*/ 530281 w 773740"/>
                  <a:gd name="connsiteY700" fmla="*/ 883482 h 1161477"/>
                  <a:gd name="connsiteX701" fmla="*/ 531927 w 773740"/>
                  <a:gd name="connsiteY701" fmla="*/ 879916 h 1161477"/>
                  <a:gd name="connsiteX702" fmla="*/ 533436 w 773740"/>
                  <a:gd name="connsiteY702" fmla="*/ 874430 h 1161477"/>
                  <a:gd name="connsiteX703" fmla="*/ 533436 w 773740"/>
                  <a:gd name="connsiteY703" fmla="*/ 874567 h 1161477"/>
                  <a:gd name="connsiteX704" fmla="*/ 534396 w 773740"/>
                  <a:gd name="connsiteY704" fmla="*/ 867435 h 1161477"/>
                  <a:gd name="connsiteX705" fmla="*/ 534396 w 773740"/>
                  <a:gd name="connsiteY705" fmla="*/ 867572 h 1161477"/>
                  <a:gd name="connsiteX706" fmla="*/ 534396 w 773740"/>
                  <a:gd name="connsiteY706" fmla="*/ 867435 h 1161477"/>
                  <a:gd name="connsiteX707" fmla="*/ 534396 w 773740"/>
                  <a:gd name="connsiteY707" fmla="*/ 866749 h 1161477"/>
                  <a:gd name="connsiteX708" fmla="*/ 534396 w 773740"/>
                  <a:gd name="connsiteY708" fmla="*/ 867160 h 1161477"/>
                  <a:gd name="connsiteX709" fmla="*/ 534259 w 773740"/>
                  <a:gd name="connsiteY709" fmla="*/ 860439 h 1161477"/>
                  <a:gd name="connsiteX710" fmla="*/ 534259 w 773740"/>
                  <a:gd name="connsiteY710" fmla="*/ 860714 h 1161477"/>
                  <a:gd name="connsiteX711" fmla="*/ 534259 w 773740"/>
                  <a:gd name="connsiteY711" fmla="*/ 860302 h 1161477"/>
                  <a:gd name="connsiteX712" fmla="*/ 534259 w 773740"/>
                  <a:gd name="connsiteY712" fmla="*/ 859891 h 1161477"/>
                  <a:gd name="connsiteX713" fmla="*/ 534259 w 773740"/>
                  <a:gd name="connsiteY713" fmla="*/ 860165 h 1161477"/>
                  <a:gd name="connsiteX714" fmla="*/ 532064 w 773740"/>
                  <a:gd name="connsiteY714" fmla="*/ 845901 h 1161477"/>
                  <a:gd name="connsiteX715" fmla="*/ 527126 w 773740"/>
                  <a:gd name="connsiteY715" fmla="*/ 828618 h 1161477"/>
                  <a:gd name="connsiteX716" fmla="*/ 527401 w 773740"/>
                  <a:gd name="connsiteY716" fmla="*/ 829304 h 1161477"/>
                  <a:gd name="connsiteX717" fmla="*/ 520131 w 773740"/>
                  <a:gd name="connsiteY717" fmla="*/ 810102 h 1161477"/>
                  <a:gd name="connsiteX718" fmla="*/ 511764 w 773740"/>
                  <a:gd name="connsiteY718" fmla="*/ 792134 h 1161477"/>
                  <a:gd name="connsiteX719" fmla="*/ 498872 w 773740"/>
                  <a:gd name="connsiteY719" fmla="*/ 768679 h 1161477"/>
                  <a:gd name="connsiteX720" fmla="*/ 496403 w 773740"/>
                  <a:gd name="connsiteY720" fmla="*/ 766759 h 1161477"/>
                  <a:gd name="connsiteX721" fmla="*/ 486253 w 773740"/>
                  <a:gd name="connsiteY721" fmla="*/ 758392 h 1161477"/>
                  <a:gd name="connsiteX722" fmla="*/ 477612 w 773740"/>
                  <a:gd name="connsiteY722" fmla="*/ 750574 h 1161477"/>
                  <a:gd name="connsiteX723" fmla="*/ 469931 w 773740"/>
                  <a:gd name="connsiteY723" fmla="*/ 743579 h 1161477"/>
                  <a:gd name="connsiteX724" fmla="*/ 467873 w 773740"/>
                  <a:gd name="connsiteY724" fmla="*/ 741522 h 1161477"/>
                  <a:gd name="connsiteX725" fmla="*/ 461975 w 773740"/>
                  <a:gd name="connsiteY725" fmla="*/ 735761 h 1161477"/>
                  <a:gd name="connsiteX726" fmla="*/ 453334 w 773740"/>
                  <a:gd name="connsiteY726" fmla="*/ 727120 h 1161477"/>
                  <a:gd name="connsiteX727" fmla="*/ 451963 w 773740"/>
                  <a:gd name="connsiteY727" fmla="*/ 725748 h 1161477"/>
                  <a:gd name="connsiteX728" fmla="*/ 446888 w 773740"/>
                  <a:gd name="connsiteY728" fmla="*/ 719988 h 1161477"/>
                  <a:gd name="connsiteX729" fmla="*/ 439070 w 773740"/>
                  <a:gd name="connsiteY729" fmla="*/ 711209 h 1161477"/>
                  <a:gd name="connsiteX730" fmla="*/ 430017 w 773740"/>
                  <a:gd name="connsiteY730" fmla="*/ 699962 h 1161477"/>
                  <a:gd name="connsiteX731" fmla="*/ 424805 w 773740"/>
                  <a:gd name="connsiteY731" fmla="*/ 689127 h 1161477"/>
                  <a:gd name="connsiteX732" fmla="*/ 427685 w 773740"/>
                  <a:gd name="connsiteY732" fmla="*/ 682131 h 1161477"/>
                  <a:gd name="connsiteX733" fmla="*/ 432486 w 773740"/>
                  <a:gd name="connsiteY733" fmla="*/ 680486 h 1161477"/>
                  <a:gd name="connsiteX734" fmla="*/ 434681 w 773740"/>
                  <a:gd name="connsiteY734" fmla="*/ 680348 h 1161477"/>
                  <a:gd name="connsiteX735" fmla="*/ 442361 w 773740"/>
                  <a:gd name="connsiteY735" fmla="*/ 683503 h 1161477"/>
                  <a:gd name="connsiteX736" fmla="*/ 446476 w 773740"/>
                  <a:gd name="connsiteY736" fmla="*/ 686521 h 1161477"/>
                  <a:gd name="connsiteX737" fmla="*/ 450728 w 773740"/>
                  <a:gd name="connsiteY737" fmla="*/ 690087 h 1161477"/>
                  <a:gd name="connsiteX738" fmla="*/ 462524 w 773740"/>
                  <a:gd name="connsiteY738" fmla="*/ 702157 h 1161477"/>
                  <a:gd name="connsiteX739" fmla="*/ 482687 w 773740"/>
                  <a:gd name="connsiteY739" fmla="*/ 725886 h 1161477"/>
                  <a:gd name="connsiteX740" fmla="*/ 485978 w 773740"/>
                  <a:gd name="connsiteY740" fmla="*/ 729863 h 1161477"/>
                  <a:gd name="connsiteX741" fmla="*/ 491053 w 773740"/>
                  <a:gd name="connsiteY741" fmla="*/ 736584 h 1161477"/>
                  <a:gd name="connsiteX742" fmla="*/ 508198 w 773740"/>
                  <a:gd name="connsiteY742" fmla="*/ 762370 h 1161477"/>
                  <a:gd name="connsiteX743" fmla="*/ 508473 w 773740"/>
                  <a:gd name="connsiteY743" fmla="*/ 762919 h 1161477"/>
                  <a:gd name="connsiteX744" fmla="*/ 514096 w 773740"/>
                  <a:gd name="connsiteY744" fmla="*/ 766896 h 1161477"/>
                  <a:gd name="connsiteX745" fmla="*/ 526715 w 773740"/>
                  <a:gd name="connsiteY745" fmla="*/ 774852 h 1161477"/>
                  <a:gd name="connsiteX746" fmla="*/ 537139 w 773740"/>
                  <a:gd name="connsiteY746" fmla="*/ 780887 h 1161477"/>
                  <a:gd name="connsiteX747" fmla="*/ 551678 w 773740"/>
                  <a:gd name="connsiteY747" fmla="*/ 788430 h 1161477"/>
                  <a:gd name="connsiteX748" fmla="*/ 551129 w 773740"/>
                  <a:gd name="connsiteY748" fmla="*/ 788156 h 1161477"/>
                  <a:gd name="connsiteX749" fmla="*/ 567314 w 773740"/>
                  <a:gd name="connsiteY749" fmla="*/ 794740 h 1161477"/>
                  <a:gd name="connsiteX750" fmla="*/ 578013 w 773740"/>
                  <a:gd name="connsiteY750" fmla="*/ 797895 h 1161477"/>
                  <a:gd name="connsiteX751" fmla="*/ 577327 w 773740"/>
                  <a:gd name="connsiteY751" fmla="*/ 797757 h 1161477"/>
                  <a:gd name="connsiteX752" fmla="*/ 581168 w 773740"/>
                  <a:gd name="connsiteY752" fmla="*/ 798306 h 1161477"/>
                  <a:gd name="connsiteX753" fmla="*/ 584734 w 773740"/>
                  <a:gd name="connsiteY753" fmla="*/ 798306 h 1161477"/>
                  <a:gd name="connsiteX754" fmla="*/ 586242 w 773740"/>
                  <a:gd name="connsiteY754" fmla="*/ 798169 h 1161477"/>
                  <a:gd name="connsiteX755" fmla="*/ 588163 w 773740"/>
                  <a:gd name="connsiteY755" fmla="*/ 797620 h 1161477"/>
                  <a:gd name="connsiteX756" fmla="*/ 587477 w 773740"/>
                  <a:gd name="connsiteY756" fmla="*/ 797895 h 1161477"/>
                  <a:gd name="connsiteX757" fmla="*/ 591866 w 773740"/>
                  <a:gd name="connsiteY757" fmla="*/ 796111 h 1161477"/>
                  <a:gd name="connsiteX758" fmla="*/ 591180 w 773740"/>
                  <a:gd name="connsiteY758" fmla="*/ 796386 h 1161477"/>
                  <a:gd name="connsiteX759" fmla="*/ 593238 w 773740"/>
                  <a:gd name="connsiteY759" fmla="*/ 795288 h 1161477"/>
                  <a:gd name="connsiteX760" fmla="*/ 592689 w 773740"/>
                  <a:gd name="connsiteY760" fmla="*/ 795700 h 1161477"/>
                  <a:gd name="connsiteX761" fmla="*/ 596118 w 773740"/>
                  <a:gd name="connsiteY761" fmla="*/ 792957 h 1161477"/>
                  <a:gd name="connsiteX762" fmla="*/ 595706 w 773740"/>
                  <a:gd name="connsiteY762" fmla="*/ 793368 h 1161477"/>
                  <a:gd name="connsiteX763" fmla="*/ 598998 w 773740"/>
                  <a:gd name="connsiteY763" fmla="*/ 790076 h 1161477"/>
                  <a:gd name="connsiteX764" fmla="*/ 598587 w 773740"/>
                  <a:gd name="connsiteY764" fmla="*/ 790488 h 1161477"/>
                  <a:gd name="connsiteX765" fmla="*/ 604347 w 773740"/>
                  <a:gd name="connsiteY765" fmla="*/ 783081 h 1161477"/>
                  <a:gd name="connsiteX766" fmla="*/ 603936 w 773740"/>
                  <a:gd name="connsiteY766" fmla="*/ 783630 h 1161477"/>
                  <a:gd name="connsiteX767" fmla="*/ 606268 w 773740"/>
                  <a:gd name="connsiteY767" fmla="*/ 779515 h 1161477"/>
                  <a:gd name="connsiteX768" fmla="*/ 605993 w 773740"/>
                  <a:gd name="connsiteY768" fmla="*/ 780201 h 1161477"/>
                  <a:gd name="connsiteX769" fmla="*/ 608600 w 773740"/>
                  <a:gd name="connsiteY769" fmla="*/ 774166 h 1161477"/>
                  <a:gd name="connsiteX770" fmla="*/ 608325 w 773740"/>
                  <a:gd name="connsiteY770" fmla="*/ 774852 h 1161477"/>
                  <a:gd name="connsiteX771" fmla="*/ 610108 w 773740"/>
                  <a:gd name="connsiteY771" fmla="*/ 768954 h 1161477"/>
                  <a:gd name="connsiteX772" fmla="*/ 611068 w 773740"/>
                  <a:gd name="connsiteY772" fmla="*/ 761821 h 1161477"/>
                  <a:gd name="connsiteX773" fmla="*/ 611068 w 773740"/>
                  <a:gd name="connsiteY773" fmla="*/ 762507 h 1161477"/>
                  <a:gd name="connsiteX774" fmla="*/ 611205 w 773740"/>
                  <a:gd name="connsiteY774" fmla="*/ 752906 h 1161477"/>
                  <a:gd name="connsiteX775" fmla="*/ 611205 w 773740"/>
                  <a:gd name="connsiteY775" fmla="*/ 753180 h 1161477"/>
                  <a:gd name="connsiteX776" fmla="*/ 611205 w 773740"/>
                  <a:gd name="connsiteY776" fmla="*/ 752632 h 1161477"/>
                  <a:gd name="connsiteX777" fmla="*/ 611205 w 773740"/>
                  <a:gd name="connsiteY777" fmla="*/ 752495 h 1161477"/>
                  <a:gd name="connsiteX778" fmla="*/ 611205 w 773740"/>
                  <a:gd name="connsiteY778" fmla="*/ 752632 h 1161477"/>
                  <a:gd name="connsiteX779" fmla="*/ 609697 w 773740"/>
                  <a:gd name="connsiteY779" fmla="*/ 741659 h 1161477"/>
                  <a:gd name="connsiteX780" fmla="*/ 605993 w 773740"/>
                  <a:gd name="connsiteY780" fmla="*/ 728629 h 1161477"/>
                  <a:gd name="connsiteX781" fmla="*/ 606268 w 773740"/>
                  <a:gd name="connsiteY781" fmla="*/ 729315 h 1161477"/>
                  <a:gd name="connsiteX782" fmla="*/ 599821 w 773740"/>
                  <a:gd name="connsiteY782" fmla="*/ 714090 h 1161477"/>
                  <a:gd name="connsiteX783" fmla="*/ 592277 w 773740"/>
                  <a:gd name="connsiteY783" fmla="*/ 700511 h 1161477"/>
                  <a:gd name="connsiteX784" fmla="*/ 589809 w 773740"/>
                  <a:gd name="connsiteY784" fmla="*/ 699551 h 1161477"/>
                  <a:gd name="connsiteX785" fmla="*/ 572938 w 773740"/>
                  <a:gd name="connsiteY785" fmla="*/ 691458 h 1161477"/>
                  <a:gd name="connsiteX786" fmla="*/ 560868 w 773740"/>
                  <a:gd name="connsiteY786" fmla="*/ 685012 h 1161477"/>
                  <a:gd name="connsiteX787" fmla="*/ 558262 w 773740"/>
                  <a:gd name="connsiteY787" fmla="*/ 683366 h 1161477"/>
                  <a:gd name="connsiteX788" fmla="*/ 551815 w 773740"/>
                  <a:gd name="connsiteY788" fmla="*/ 679251 h 1161477"/>
                  <a:gd name="connsiteX789" fmla="*/ 544409 w 773740"/>
                  <a:gd name="connsiteY789" fmla="*/ 674451 h 1161477"/>
                  <a:gd name="connsiteX790" fmla="*/ 532750 w 773740"/>
                  <a:gd name="connsiteY790" fmla="*/ 666358 h 1161477"/>
                  <a:gd name="connsiteX791" fmla="*/ 517799 w 773740"/>
                  <a:gd name="connsiteY791" fmla="*/ 655248 h 1161477"/>
                  <a:gd name="connsiteX792" fmla="*/ 497363 w 773740"/>
                  <a:gd name="connsiteY792" fmla="*/ 636594 h 1161477"/>
                  <a:gd name="connsiteX793" fmla="*/ 489407 w 773740"/>
                  <a:gd name="connsiteY793" fmla="*/ 627130 h 1161477"/>
                  <a:gd name="connsiteX794" fmla="*/ 482687 w 773740"/>
                  <a:gd name="connsiteY794" fmla="*/ 616432 h 1161477"/>
                  <a:gd name="connsiteX795" fmla="*/ 480355 w 773740"/>
                  <a:gd name="connsiteY795" fmla="*/ 611083 h 1161477"/>
                  <a:gd name="connsiteX796" fmla="*/ 479532 w 773740"/>
                  <a:gd name="connsiteY796" fmla="*/ 607928 h 1161477"/>
                  <a:gd name="connsiteX797" fmla="*/ 479806 w 773740"/>
                  <a:gd name="connsiteY797" fmla="*/ 601756 h 1161477"/>
                  <a:gd name="connsiteX798" fmla="*/ 481041 w 773740"/>
                  <a:gd name="connsiteY798" fmla="*/ 599287 h 1161477"/>
                  <a:gd name="connsiteX799" fmla="*/ 483647 w 773740"/>
                  <a:gd name="connsiteY799" fmla="*/ 596269 h 1161477"/>
                  <a:gd name="connsiteX800" fmla="*/ 485978 w 773740"/>
                  <a:gd name="connsiteY800" fmla="*/ 594761 h 1161477"/>
                  <a:gd name="connsiteX801" fmla="*/ 489545 w 773740"/>
                  <a:gd name="connsiteY801" fmla="*/ 593800 h 1161477"/>
                  <a:gd name="connsiteX802" fmla="*/ 492699 w 773740"/>
                  <a:gd name="connsiteY802" fmla="*/ 593938 h 1161477"/>
                  <a:gd name="connsiteX803" fmla="*/ 497088 w 773740"/>
                  <a:gd name="connsiteY803" fmla="*/ 594898 h 1161477"/>
                  <a:gd name="connsiteX804" fmla="*/ 505867 w 773740"/>
                  <a:gd name="connsiteY804" fmla="*/ 598738 h 1161477"/>
                  <a:gd name="connsiteX805" fmla="*/ 515742 w 773740"/>
                  <a:gd name="connsiteY805" fmla="*/ 605048 h 1161477"/>
                  <a:gd name="connsiteX806" fmla="*/ 525480 w 773740"/>
                  <a:gd name="connsiteY806" fmla="*/ 612317 h 1161477"/>
                  <a:gd name="connsiteX807" fmla="*/ 545917 w 773740"/>
                  <a:gd name="connsiteY807" fmla="*/ 629188 h 1161477"/>
                  <a:gd name="connsiteX808" fmla="*/ 587065 w 773740"/>
                  <a:gd name="connsiteY808" fmla="*/ 673079 h 1161477"/>
                  <a:gd name="connsiteX809" fmla="*/ 600507 w 773740"/>
                  <a:gd name="connsiteY809" fmla="*/ 692281 h 1161477"/>
                  <a:gd name="connsiteX810" fmla="*/ 614909 w 773740"/>
                  <a:gd name="connsiteY810" fmla="*/ 696259 h 1161477"/>
                  <a:gd name="connsiteX811" fmla="*/ 614772 w 773740"/>
                  <a:gd name="connsiteY811" fmla="*/ 696259 h 1161477"/>
                  <a:gd name="connsiteX812" fmla="*/ 625745 w 773740"/>
                  <a:gd name="connsiteY812" fmla="*/ 698179 h 1161477"/>
                  <a:gd name="connsiteX813" fmla="*/ 631505 w 773740"/>
                  <a:gd name="connsiteY813" fmla="*/ 698179 h 1161477"/>
                  <a:gd name="connsiteX814" fmla="*/ 631368 w 773740"/>
                  <a:gd name="connsiteY814" fmla="*/ 698179 h 1161477"/>
                  <a:gd name="connsiteX815" fmla="*/ 634797 w 773740"/>
                  <a:gd name="connsiteY815" fmla="*/ 697768 h 1161477"/>
                  <a:gd name="connsiteX816" fmla="*/ 634111 w 773740"/>
                  <a:gd name="connsiteY816" fmla="*/ 697905 h 1161477"/>
                  <a:gd name="connsiteX817" fmla="*/ 637815 w 773740"/>
                  <a:gd name="connsiteY817" fmla="*/ 696808 h 1161477"/>
                  <a:gd name="connsiteX818" fmla="*/ 637129 w 773740"/>
                  <a:gd name="connsiteY818" fmla="*/ 697082 h 1161477"/>
                  <a:gd name="connsiteX819" fmla="*/ 640284 w 773740"/>
                  <a:gd name="connsiteY819" fmla="*/ 695710 h 1161477"/>
                  <a:gd name="connsiteX820" fmla="*/ 641518 w 773740"/>
                  <a:gd name="connsiteY820" fmla="*/ 694887 h 1161477"/>
                  <a:gd name="connsiteX821" fmla="*/ 642478 w 773740"/>
                  <a:gd name="connsiteY821" fmla="*/ 694064 h 1161477"/>
                  <a:gd name="connsiteX822" fmla="*/ 643575 w 773740"/>
                  <a:gd name="connsiteY822" fmla="*/ 692967 h 1161477"/>
                  <a:gd name="connsiteX823" fmla="*/ 644535 w 773740"/>
                  <a:gd name="connsiteY823" fmla="*/ 691733 h 1161477"/>
                  <a:gd name="connsiteX824" fmla="*/ 644261 w 773740"/>
                  <a:gd name="connsiteY824" fmla="*/ 692007 h 1161477"/>
                  <a:gd name="connsiteX825" fmla="*/ 644535 w 773740"/>
                  <a:gd name="connsiteY825" fmla="*/ 691596 h 1161477"/>
                  <a:gd name="connsiteX826" fmla="*/ 644535 w 773740"/>
                  <a:gd name="connsiteY826" fmla="*/ 691596 h 1161477"/>
                  <a:gd name="connsiteX827" fmla="*/ 644535 w 773740"/>
                  <a:gd name="connsiteY827" fmla="*/ 691596 h 1161477"/>
                  <a:gd name="connsiteX828" fmla="*/ 646456 w 773740"/>
                  <a:gd name="connsiteY828" fmla="*/ 688304 h 1161477"/>
                  <a:gd name="connsiteX829" fmla="*/ 646181 w 773740"/>
                  <a:gd name="connsiteY829" fmla="*/ 688852 h 1161477"/>
                  <a:gd name="connsiteX830" fmla="*/ 646867 w 773740"/>
                  <a:gd name="connsiteY830" fmla="*/ 687069 h 1161477"/>
                  <a:gd name="connsiteX831" fmla="*/ 647279 w 773740"/>
                  <a:gd name="connsiteY831" fmla="*/ 685560 h 1161477"/>
                  <a:gd name="connsiteX832" fmla="*/ 647827 w 773740"/>
                  <a:gd name="connsiteY832" fmla="*/ 682269 h 1161477"/>
                  <a:gd name="connsiteX833" fmla="*/ 647827 w 773740"/>
                  <a:gd name="connsiteY833" fmla="*/ 682269 h 1161477"/>
                  <a:gd name="connsiteX834" fmla="*/ 647827 w 773740"/>
                  <a:gd name="connsiteY834" fmla="*/ 682131 h 1161477"/>
                  <a:gd name="connsiteX835" fmla="*/ 647827 w 773740"/>
                  <a:gd name="connsiteY835" fmla="*/ 681583 h 1161477"/>
                  <a:gd name="connsiteX836" fmla="*/ 647827 w 773740"/>
                  <a:gd name="connsiteY836" fmla="*/ 681857 h 1161477"/>
                  <a:gd name="connsiteX837" fmla="*/ 647827 w 773740"/>
                  <a:gd name="connsiteY837" fmla="*/ 675822 h 1161477"/>
                  <a:gd name="connsiteX838" fmla="*/ 647279 w 773740"/>
                  <a:gd name="connsiteY838" fmla="*/ 672119 h 1161477"/>
                  <a:gd name="connsiteX839" fmla="*/ 647279 w 773740"/>
                  <a:gd name="connsiteY839" fmla="*/ 672119 h 1161477"/>
                  <a:gd name="connsiteX840" fmla="*/ 647279 w 773740"/>
                  <a:gd name="connsiteY840" fmla="*/ 672119 h 1161477"/>
                  <a:gd name="connsiteX841" fmla="*/ 647142 w 773740"/>
                  <a:gd name="connsiteY841" fmla="*/ 671570 h 1161477"/>
                  <a:gd name="connsiteX842" fmla="*/ 647142 w 773740"/>
                  <a:gd name="connsiteY842" fmla="*/ 671844 h 1161477"/>
                  <a:gd name="connsiteX843" fmla="*/ 644810 w 773740"/>
                  <a:gd name="connsiteY843" fmla="*/ 663478 h 1161477"/>
                  <a:gd name="connsiteX844" fmla="*/ 644810 w 773740"/>
                  <a:gd name="connsiteY844" fmla="*/ 663478 h 1161477"/>
                  <a:gd name="connsiteX845" fmla="*/ 644810 w 773740"/>
                  <a:gd name="connsiteY845" fmla="*/ 663341 h 1161477"/>
                  <a:gd name="connsiteX846" fmla="*/ 644673 w 773740"/>
                  <a:gd name="connsiteY846" fmla="*/ 662792 h 1161477"/>
                  <a:gd name="connsiteX847" fmla="*/ 644810 w 773740"/>
                  <a:gd name="connsiteY847" fmla="*/ 663066 h 1161477"/>
                  <a:gd name="connsiteX848" fmla="*/ 641244 w 773740"/>
                  <a:gd name="connsiteY848" fmla="*/ 654837 h 1161477"/>
                  <a:gd name="connsiteX849" fmla="*/ 641381 w 773740"/>
                  <a:gd name="connsiteY849" fmla="*/ 654974 h 1161477"/>
                  <a:gd name="connsiteX850" fmla="*/ 634523 w 773740"/>
                  <a:gd name="connsiteY850" fmla="*/ 643315 h 1161477"/>
                  <a:gd name="connsiteX851" fmla="*/ 634660 w 773740"/>
                  <a:gd name="connsiteY851" fmla="*/ 643590 h 1161477"/>
                  <a:gd name="connsiteX852" fmla="*/ 624373 w 773740"/>
                  <a:gd name="connsiteY852" fmla="*/ 630559 h 1161477"/>
                  <a:gd name="connsiteX853" fmla="*/ 624784 w 773740"/>
                  <a:gd name="connsiteY853" fmla="*/ 631108 h 1161477"/>
                  <a:gd name="connsiteX854" fmla="*/ 607365 w 773740"/>
                  <a:gd name="connsiteY854" fmla="*/ 613551 h 1161477"/>
                  <a:gd name="connsiteX855" fmla="*/ 607914 w 773740"/>
                  <a:gd name="connsiteY855" fmla="*/ 613963 h 1161477"/>
                  <a:gd name="connsiteX856" fmla="*/ 592415 w 773740"/>
                  <a:gd name="connsiteY856" fmla="*/ 601070 h 1161477"/>
                  <a:gd name="connsiteX857" fmla="*/ 580482 w 773740"/>
                  <a:gd name="connsiteY857" fmla="*/ 592155 h 1161477"/>
                  <a:gd name="connsiteX858" fmla="*/ 575955 w 773740"/>
                  <a:gd name="connsiteY858" fmla="*/ 590234 h 1161477"/>
                  <a:gd name="connsiteX859" fmla="*/ 561965 w 773740"/>
                  <a:gd name="connsiteY859" fmla="*/ 584199 h 1161477"/>
                  <a:gd name="connsiteX860" fmla="*/ 555381 w 773740"/>
                  <a:gd name="connsiteY860" fmla="*/ 581045 h 1161477"/>
                  <a:gd name="connsiteX861" fmla="*/ 542351 w 773740"/>
                  <a:gd name="connsiteY861" fmla="*/ 574598 h 1161477"/>
                  <a:gd name="connsiteX862" fmla="*/ 533299 w 773740"/>
                  <a:gd name="connsiteY862" fmla="*/ 569660 h 1161477"/>
                  <a:gd name="connsiteX863" fmla="*/ 521914 w 773740"/>
                  <a:gd name="connsiteY863" fmla="*/ 562802 h 1161477"/>
                  <a:gd name="connsiteX864" fmla="*/ 514508 w 773740"/>
                  <a:gd name="connsiteY864" fmla="*/ 557590 h 1161477"/>
                  <a:gd name="connsiteX865" fmla="*/ 511902 w 773740"/>
                  <a:gd name="connsiteY865" fmla="*/ 554436 h 1161477"/>
                  <a:gd name="connsiteX866" fmla="*/ 509844 w 773740"/>
                  <a:gd name="connsiteY866" fmla="*/ 550321 h 1161477"/>
                  <a:gd name="connsiteX867" fmla="*/ 514370 w 773740"/>
                  <a:gd name="connsiteY867" fmla="*/ 543463 h 1161477"/>
                  <a:gd name="connsiteX868" fmla="*/ 518760 w 773740"/>
                  <a:gd name="connsiteY868" fmla="*/ 543463 h 1161477"/>
                  <a:gd name="connsiteX869" fmla="*/ 523286 w 773740"/>
                  <a:gd name="connsiteY869" fmla="*/ 544423 h 1161477"/>
                  <a:gd name="connsiteX870" fmla="*/ 532338 w 773740"/>
                  <a:gd name="connsiteY870" fmla="*/ 548675 h 1161477"/>
                  <a:gd name="connsiteX871" fmla="*/ 549072 w 773740"/>
                  <a:gd name="connsiteY871" fmla="*/ 558550 h 1161477"/>
                  <a:gd name="connsiteX872" fmla="*/ 560319 w 773740"/>
                  <a:gd name="connsiteY872" fmla="*/ 565545 h 1161477"/>
                  <a:gd name="connsiteX873" fmla="*/ 568000 w 773740"/>
                  <a:gd name="connsiteY873" fmla="*/ 570620 h 1161477"/>
                  <a:gd name="connsiteX874" fmla="*/ 578973 w 773740"/>
                  <a:gd name="connsiteY874" fmla="*/ 577890 h 1161477"/>
                  <a:gd name="connsiteX875" fmla="*/ 588163 w 773740"/>
                  <a:gd name="connsiteY875" fmla="*/ 584336 h 1161477"/>
                  <a:gd name="connsiteX876" fmla="*/ 589946 w 773740"/>
                  <a:gd name="connsiteY876" fmla="*/ 585022 h 1161477"/>
                  <a:gd name="connsiteX877" fmla="*/ 602016 w 773740"/>
                  <a:gd name="connsiteY877" fmla="*/ 589686 h 1161477"/>
                  <a:gd name="connsiteX878" fmla="*/ 618749 w 773740"/>
                  <a:gd name="connsiteY878" fmla="*/ 595584 h 1161477"/>
                  <a:gd name="connsiteX879" fmla="*/ 633288 w 773740"/>
                  <a:gd name="connsiteY879" fmla="*/ 599835 h 1161477"/>
                  <a:gd name="connsiteX880" fmla="*/ 635346 w 773740"/>
                  <a:gd name="connsiteY880" fmla="*/ 600247 h 1161477"/>
                  <a:gd name="connsiteX881" fmla="*/ 641106 w 773740"/>
                  <a:gd name="connsiteY881" fmla="*/ 601619 h 1161477"/>
                  <a:gd name="connsiteX882" fmla="*/ 649473 w 773740"/>
                  <a:gd name="connsiteY882" fmla="*/ 603539 h 1161477"/>
                  <a:gd name="connsiteX883" fmla="*/ 649336 w 773740"/>
                  <a:gd name="connsiteY883" fmla="*/ 603539 h 1161477"/>
                  <a:gd name="connsiteX884" fmla="*/ 669636 w 773740"/>
                  <a:gd name="connsiteY884" fmla="*/ 606556 h 1161477"/>
                  <a:gd name="connsiteX885" fmla="*/ 680197 w 773740"/>
                  <a:gd name="connsiteY885" fmla="*/ 606556 h 1161477"/>
                  <a:gd name="connsiteX886" fmla="*/ 686506 w 773740"/>
                  <a:gd name="connsiteY886" fmla="*/ 605596 h 1161477"/>
                  <a:gd name="connsiteX887" fmla="*/ 686506 w 773740"/>
                  <a:gd name="connsiteY887" fmla="*/ 605596 h 1161477"/>
                  <a:gd name="connsiteX888" fmla="*/ 690896 w 773740"/>
                  <a:gd name="connsiteY888" fmla="*/ 604362 h 1161477"/>
                  <a:gd name="connsiteX889" fmla="*/ 690758 w 773740"/>
                  <a:gd name="connsiteY889" fmla="*/ 604362 h 1161477"/>
                  <a:gd name="connsiteX890" fmla="*/ 691033 w 773740"/>
                  <a:gd name="connsiteY890" fmla="*/ 604225 h 1161477"/>
                  <a:gd name="connsiteX891" fmla="*/ 691307 w 773740"/>
                  <a:gd name="connsiteY891" fmla="*/ 604087 h 1161477"/>
                  <a:gd name="connsiteX892" fmla="*/ 691170 w 773740"/>
                  <a:gd name="connsiteY892" fmla="*/ 604087 h 1161477"/>
                  <a:gd name="connsiteX893" fmla="*/ 695696 w 773740"/>
                  <a:gd name="connsiteY893" fmla="*/ 602167 h 1161477"/>
                  <a:gd name="connsiteX894" fmla="*/ 696793 w 773740"/>
                  <a:gd name="connsiteY894" fmla="*/ 601619 h 1161477"/>
                  <a:gd name="connsiteX895" fmla="*/ 699674 w 773740"/>
                  <a:gd name="connsiteY895" fmla="*/ 599424 h 1161477"/>
                  <a:gd name="connsiteX896" fmla="*/ 699399 w 773740"/>
                  <a:gd name="connsiteY896" fmla="*/ 599698 h 1161477"/>
                  <a:gd name="connsiteX897" fmla="*/ 702006 w 773740"/>
                  <a:gd name="connsiteY897" fmla="*/ 597092 h 1161477"/>
                  <a:gd name="connsiteX898" fmla="*/ 702691 w 773740"/>
                  <a:gd name="connsiteY898" fmla="*/ 596132 h 1161477"/>
                  <a:gd name="connsiteX899" fmla="*/ 702691 w 773740"/>
                  <a:gd name="connsiteY899" fmla="*/ 596132 h 1161477"/>
                  <a:gd name="connsiteX900" fmla="*/ 703514 w 773740"/>
                  <a:gd name="connsiteY900" fmla="*/ 594761 h 1161477"/>
                  <a:gd name="connsiteX901" fmla="*/ 703926 w 773740"/>
                  <a:gd name="connsiteY901" fmla="*/ 593663 h 1161477"/>
                  <a:gd name="connsiteX902" fmla="*/ 704337 w 773740"/>
                  <a:gd name="connsiteY902" fmla="*/ 592292 h 1161477"/>
                  <a:gd name="connsiteX903" fmla="*/ 704886 w 773740"/>
                  <a:gd name="connsiteY903" fmla="*/ 589137 h 1161477"/>
                  <a:gd name="connsiteX904" fmla="*/ 704886 w 773740"/>
                  <a:gd name="connsiteY904" fmla="*/ 587217 h 1161477"/>
                  <a:gd name="connsiteX905" fmla="*/ 704886 w 773740"/>
                  <a:gd name="connsiteY905" fmla="*/ 587903 h 1161477"/>
                  <a:gd name="connsiteX906" fmla="*/ 704337 w 773740"/>
                  <a:gd name="connsiteY906" fmla="*/ 583788 h 1161477"/>
                  <a:gd name="connsiteX907" fmla="*/ 704337 w 773740"/>
                  <a:gd name="connsiteY907" fmla="*/ 584199 h 1161477"/>
                  <a:gd name="connsiteX908" fmla="*/ 703651 w 773740"/>
                  <a:gd name="connsiteY908" fmla="*/ 582142 h 1161477"/>
                  <a:gd name="connsiteX909" fmla="*/ 702143 w 773740"/>
                  <a:gd name="connsiteY909" fmla="*/ 578713 h 1161477"/>
                  <a:gd name="connsiteX910" fmla="*/ 702143 w 773740"/>
                  <a:gd name="connsiteY910" fmla="*/ 578713 h 1161477"/>
                  <a:gd name="connsiteX911" fmla="*/ 702143 w 773740"/>
                  <a:gd name="connsiteY911" fmla="*/ 578713 h 1161477"/>
                  <a:gd name="connsiteX912" fmla="*/ 701868 w 773740"/>
                  <a:gd name="connsiteY912" fmla="*/ 578164 h 1161477"/>
                  <a:gd name="connsiteX913" fmla="*/ 702006 w 773740"/>
                  <a:gd name="connsiteY913" fmla="*/ 578439 h 1161477"/>
                  <a:gd name="connsiteX914" fmla="*/ 698439 w 773740"/>
                  <a:gd name="connsiteY914" fmla="*/ 572403 h 1161477"/>
                  <a:gd name="connsiteX915" fmla="*/ 698714 w 773740"/>
                  <a:gd name="connsiteY915" fmla="*/ 572952 h 1161477"/>
                  <a:gd name="connsiteX916" fmla="*/ 693364 w 773740"/>
                  <a:gd name="connsiteY916" fmla="*/ 565957 h 1161477"/>
                  <a:gd name="connsiteX917" fmla="*/ 693776 w 773740"/>
                  <a:gd name="connsiteY917" fmla="*/ 566368 h 1161477"/>
                  <a:gd name="connsiteX918" fmla="*/ 682940 w 773740"/>
                  <a:gd name="connsiteY918" fmla="*/ 555670 h 1161477"/>
                  <a:gd name="connsiteX919" fmla="*/ 682940 w 773740"/>
                  <a:gd name="connsiteY919" fmla="*/ 555670 h 1161477"/>
                  <a:gd name="connsiteX920" fmla="*/ 682803 w 773740"/>
                  <a:gd name="connsiteY920" fmla="*/ 555533 h 1161477"/>
                  <a:gd name="connsiteX921" fmla="*/ 682529 w 773740"/>
                  <a:gd name="connsiteY921" fmla="*/ 555258 h 1161477"/>
                  <a:gd name="connsiteX922" fmla="*/ 682666 w 773740"/>
                  <a:gd name="connsiteY922" fmla="*/ 555396 h 1161477"/>
                  <a:gd name="connsiteX923" fmla="*/ 662778 w 773740"/>
                  <a:gd name="connsiteY923" fmla="*/ 540445 h 1161477"/>
                  <a:gd name="connsiteX924" fmla="*/ 662915 w 773740"/>
                  <a:gd name="connsiteY924" fmla="*/ 540582 h 1161477"/>
                  <a:gd name="connsiteX925" fmla="*/ 635483 w 773740"/>
                  <a:gd name="connsiteY925" fmla="*/ 523849 h 1161477"/>
                  <a:gd name="connsiteX926" fmla="*/ 625333 w 773740"/>
                  <a:gd name="connsiteY926" fmla="*/ 518637 h 1161477"/>
                  <a:gd name="connsiteX927" fmla="*/ 601330 w 773740"/>
                  <a:gd name="connsiteY927" fmla="*/ 506567 h 1161477"/>
                  <a:gd name="connsiteX928" fmla="*/ 579384 w 773740"/>
                  <a:gd name="connsiteY928" fmla="*/ 496691 h 1161477"/>
                  <a:gd name="connsiteX929" fmla="*/ 559908 w 773740"/>
                  <a:gd name="connsiteY929" fmla="*/ 488324 h 1161477"/>
                  <a:gd name="connsiteX930" fmla="*/ 538099 w 773740"/>
                  <a:gd name="connsiteY930" fmla="*/ 479272 h 1161477"/>
                  <a:gd name="connsiteX931" fmla="*/ 527401 w 773740"/>
                  <a:gd name="connsiteY931" fmla="*/ 474883 h 1161477"/>
                  <a:gd name="connsiteX932" fmla="*/ 527264 w 773740"/>
                  <a:gd name="connsiteY932" fmla="*/ 474883 h 1161477"/>
                  <a:gd name="connsiteX933" fmla="*/ 517525 w 773740"/>
                  <a:gd name="connsiteY933" fmla="*/ 472002 h 1161477"/>
                  <a:gd name="connsiteX934" fmla="*/ 506827 w 773740"/>
                  <a:gd name="connsiteY934" fmla="*/ 467888 h 1161477"/>
                  <a:gd name="connsiteX935" fmla="*/ 504083 w 773740"/>
                  <a:gd name="connsiteY935" fmla="*/ 462127 h 1161477"/>
                  <a:gd name="connsiteX936" fmla="*/ 509433 w 773740"/>
                  <a:gd name="connsiteY936" fmla="*/ 458698 h 1161477"/>
                  <a:gd name="connsiteX937" fmla="*/ 519034 w 773740"/>
                  <a:gd name="connsiteY937" fmla="*/ 461030 h 1161477"/>
                  <a:gd name="connsiteX938" fmla="*/ 526166 w 773740"/>
                  <a:gd name="connsiteY938" fmla="*/ 463636 h 1161477"/>
                  <a:gd name="connsiteX939" fmla="*/ 534533 w 773740"/>
                  <a:gd name="connsiteY939" fmla="*/ 466927 h 1161477"/>
                  <a:gd name="connsiteX940" fmla="*/ 549209 w 773740"/>
                  <a:gd name="connsiteY940" fmla="*/ 470768 h 1161477"/>
                  <a:gd name="connsiteX941" fmla="*/ 559222 w 773740"/>
                  <a:gd name="connsiteY941" fmla="*/ 472962 h 1161477"/>
                  <a:gd name="connsiteX942" fmla="*/ 571292 w 773740"/>
                  <a:gd name="connsiteY942" fmla="*/ 475706 h 1161477"/>
                  <a:gd name="connsiteX943" fmla="*/ 571018 w 773740"/>
                  <a:gd name="connsiteY943" fmla="*/ 475706 h 1161477"/>
                  <a:gd name="connsiteX944" fmla="*/ 571566 w 773740"/>
                  <a:gd name="connsiteY944" fmla="*/ 475843 h 1161477"/>
                  <a:gd name="connsiteX945" fmla="*/ 571566 w 773740"/>
                  <a:gd name="connsiteY945" fmla="*/ 475843 h 1161477"/>
                  <a:gd name="connsiteX946" fmla="*/ 571566 w 773740"/>
                  <a:gd name="connsiteY946" fmla="*/ 475843 h 1161477"/>
                  <a:gd name="connsiteX947" fmla="*/ 590494 w 773740"/>
                  <a:gd name="connsiteY947" fmla="*/ 478998 h 1161477"/>
                  <a:gd name="connsiteX948" fmla="*/ 595706 w 773740"/>
                  <a:gd name="connsiteY948" fmla="*/ 479820 h 1161477"/>
                  <a:gd name="connsiteX949" fmla="*/ 604896 w 773740"/>
                  <a:gd name="connsiteY949" fmla="*/ 480918 h 1161477"/>
                  <a:gd name="connsiteX950" fmla="*/ 621218 w 773740"/>
                  <a:gd name="connsiteY950" fmla="*/ 482838 h 1161477"/>
                  <a:gd name="connsiteX951" fmla="*/ 640009 w 773740"/>
                  <a:gd name="connsiteY951" fmla="*/ 484347 h 1161477"/>
                  <a:gd name="connsiteX952" fmla="*/ 640009 w 773740"/>
                  <a:gd name="connsiteY952" fmla="*/ 484347 h 1161477"/>
                  <a:gd name="connsiteX953" fmla="*/ 640146 w 773740"/>
                  <a:gd name="connsiteY953" fmla="*/ 484347 h 1161477"/>
                  <a:gd name="connsiteX954" fmla="*/ 640695 w 773740"/>
                  <a:gd name="connsiteY954" fmla="*/ 484347 h 1161477"/>
                  <a:gd name="connsiteX955" fmla="*/ 640558 w 773740"/>
                  <a:gd name="connsiteY955" fmla="*/ 484347 h 1161477"/>
                  <a:gd name="connsiteX956" fmla="*/ 656606 w 773740"/>
                  <a:gd name="connsiteY956" fmla="*/ 485170 h 1161477"/>
                  <a:gd name="connsiteX957" fmla="*/ 663875 w 773740"/>
                  <a:gd name="connsiteY957" fmla="*/ 485170 h 1161477"/>
                  <a:gd name="connsiteX958" fmla="*/ 676082 w 773740"/>
                  <a:gd name="connsiteY958" fmla="*/ 484895 h 1161477"/>
                  <a:gd name="connsiteX959" fmla="*/ 691719 w 773740"/>
                  <a:gd name="connsiteY959" fmla="*/ 482975 h 1161477"/>
                  <a:gd name="connsiteX960" fmla="*/ 691307 w 773740"/>
                  <a:gd name="connsiteY960" fmla="*/ 482975 h 1161477"/>
                  <a:gd name="connsiteX961" fmla="*/ 700634 w 773740"/>
                  <a:gd name="connsiteY961" fmla="*/ 480643 h 1161477"/>
                  <a:gd name="connsiteX962" fmla="*/ 706532 w 773740"/>
                  <a:gd name="connsiteY962" fmla="*/ 478175 h 1161477"/>
                  <a:gd name="connsiteX963" fmla="*/ 706257 w 773740"/>
                  <a:gd name="connsiteY963" fmla="*/ 478312 h 1161477"/>
                  <a:gd name="connsiteX964" fmla="*/ 709412 w 773740"/>
                  <a:gd name="connsiteY964" fmla="*/ 476529 h 1161477"/>
                  <a:gd name="connsiteX965" fmla="*/ 709275 w 773740"/>
                  <a:gd name="connsiteY965" fmla="*/ 476666 h 1161477"/>
                  <a:gd name="connsiteX966" fmla="*/ 709549 w 773740"/>
                  <a:gd name="connsiteY966" fmla="*/ 476529 h 1161477"/>
                  <a:gd name="connsiteX967" fmla="*/ 709824 w 773740"/>
                  <a:gd name="connsiteY967" fmla="*/ 476391 h 1161477"/>
                  <a:gd name="connsiteX968" fmla="*/ 709686 w 773740"/>
                  <a:gd name="connsiteY968" fmla="*/ 476391 h 1161477"/>
                  <a:gd name="connsiteX969" fmla="*/ 712704 w 773740"/>
                  <a:gd name="connsiteY969" fmla="*/ 473923 h 1161477"/>
                  <a:gd name="connsiteX970" fmla="*/ 712293 w 773740"/>
                  <a:gd name="connsiteY970" fmla="*/ 474334 h 1161477"/>
                  <a:gd name="connsiteX971" fmla="*/ 713527 w 773740"/>
                  <a:gd name="connsiteY971" fmla="*/ 472962 h 1161477"/>
                  <a:gd name="connsiteX972" fmla="*/ 714350 w 773740"/>
                  <a:gd name="connsiteY972" fmla="*/ 471865 h 1161477"/>
                  <a:gd name="connsiteX973" fmla="*/ 715173 w 773740"/>
                  <a:gd name="connsiteY973" fmla="*/ 470356 h 1161477"/>
                  <a:gd name="connsiteX974" fmla="*/ 714899 w 773740"/>
                  <a:gd name="connsiteY974" fmla="*/ 470905 h 1161477"/>
                  <a:gd name="connsiteX975" fmla="*/ 715584 w 773740"/>
                  <a:gd name="connsiteY975" fmla="*/ 469259 h 1161477"/>
                  <a:gd name="connsiteX976" fmla="*/ 715859 w 773740"/>
                  <a:gd name="connsiteY976" fmla="*/ 468162 h 1161477"/>
                  <a:gd name="connsiteX977" fmla="*/ 716133 w 773740"/>
                  <a:gd name="connsiteY977" fmla="*/ 466516 h 1161477"/>
                  <a:gd name="connsiteX978" fmla="*/ 716133 w 773740"/>
                  <a:gd name="connsiteY978" fmla="*/ 467202 h 1161477"/>
                  <a:gd name="connsiteX979" fmla="*/ 716133 w 773740"/>
                  <a:gd name="connsiteY979" fmla="*/ 465693 h 1161477"/>
                  <a:gd name="connsiteX980" fmla="*/ 715996 w 773740"/>
                  <a:gd name="connsiteY980" fmla="*/ 464321 h 1161477"/>
                  <a:gd name="connsiteX981" fmla="*/ 715584 w 773740"/>
                  <a:gd name="connsiteY981" fmla="*/ 462538 h 1161477"/>
                  <a:gd name="connsiteX982" fmla="*/ 714350 w 773740"/>
                  <a:gd name="connsiteY982" fmla="*/ 459521 h 1161477"/>
                  <a:gd name="connsiteX983" fmla="*/ 714350 w 773740"/>
                  <a:gd name="connsiteY983" fmla="*/ 459658 h 1161477"/>
                  <a:gd name="connsiteX984" fmla="*/ 712155 w 773740"/>
                  <a:gd name="connsiteY984" fmla="*/ 455955 h 1161477"/>
                  <a:gd name="connsiteX985" fmla="*/ 712430 w 773740"/>
                  <a:gd name="connsiteY985" fmla="*/ 456366 h 1161477"/>
                  <a:gd name="connsiteX986" fmla="*/ 709961 w 773740"/>
                  <a:gd name="connsiteY986" fmla="*/ 453211 h 1161477"/>
                  <a:gd name="connsiteX987" fmla="*/ 705435 w 773740"/>
                  <a:gd name="connsiteY987" fmla="*/ 448685 h 1161477"/>
                  <a:gd name="connsiteX988" fmla="*/ 694325 w 773740"/>
                  <a:gd name="connsiteY988" fmla="*/ 440181 h 1161477"/>
                  <a:gd name="connsiteX989" fmla="*/ 694873 w 773740"/>
                  <a:gd name="connsiteY989" fmla="*/ 440593 h 1161477"/>
                  <a:gd name="connsiteX990" fmla="*/ 676219 w 773740"/>
                  <a:gd name="connsiteY990" fmla="*/ 429894 h 1161477"/>
                  <a:gd name="connsiteX991" fmla="*/ 676631 w 773740"/>
                  <a:gd name="connsiteY991" fmla="*/ 430031 h 1161477"/>
                  <a:gd name="connsiteX992" fmla="*/ 634797 w 773740"/>
                  <a:gd name="connsiteY992" fmla="*/ 412612 h 1161477"/>
                  <a:gd name="connsiteX993" fmla="*/ 634934 w 773740"/>
                  <a:gd name="connsiteY993" fmla="*/ 412612 h 1161477"/>
                  <a:gd name="connsiteX994" fmla="*/ 623001 w 773740"/>
                  <a:gd name="connsiteY994" fmla="*/ 408634 h 1161477"/>
                  <a:gd name="connsiteX995" fmla="*/ 622041 w 773740"/>
                  <a:gd name="connsiteY995" fmla="*/ 408360 h 1161477"/>
                  <a:gd name="connsiteX996" fmla="*/ 604622 w 773740"/>
                  <a:gd name="connsiteY996" fmla="*/ 407537 h 1161477"/>
                  <a:gd name="connsiteX997" fmla="*/ 589946 w 773740"/>
                  <a:gd name="connsiteY997" fmla="*/ 406028 h 1161477"/>
                  <a:gd name="connsiteX998" fmla="*/ 584597 w 773740"/>
                  <a:gd name="connsiteY998" fmla="*/ 405480 h 1161477"/>
                  <a:gd name="connsiteX999" fmla="*/ 573212 w 773740"/>
                  <a:gd name="connsiteY999" fmla="*/ 403834 h 1161477"/>
                  <a:gd name="connsiteX1000" fmla="*/ 545506 w 773740"/>
                  <a:gd name="connsiteY1000" fmla="*/ 397250 h 1161477"/>
                  <a:gd name="connsiteX1001" fmla="*/ 534945 w 773740"/>
                  <a:gd name="connsiteY1001" fmla="*/ 393273 h 1161477"/>
                  <a:gd name="connsiteX1002" fmla="*/ 532064 w 773740"/>
                  <a:gd name="connsiteY1002" fmla="*/ 391627 h 1161477"/>
                  <a:gd name="connsiteX1003" fmla="*/ 530144 w 773740"/>
                  <a:gd name="connsiteY1003" fmla="*/ 389981 h 1161477"/>
                  <a:gd name="connsiteX1004" fmla="*/ 527401 w 773740"/>
                  <a:gd name="connsiteY1004" fmla="*/ 387237 h 1161477"/>
                  <a:gd name="connsiteX1005" fmla="*/ 529047 w 773740"/>
                  <a:gd name="connsiteY1005" fmla="*/ 378871 h 1161477"/>
                  <a:gd name="connsiteX1006" fmla="*/ 535767 w 773740"/>
                  <a:gd name="connsiteY1006" fmla="*/ 376950 h 1161477"/>
                  <a:gd name="connsiteX1007" fmla="*/ 540568 w 773740"/>
                  <a:gd name="connsiteY1007" fmla="*/ 377088 h 1161477"/>
                  <a:gd name="connsiteX1008" fmla="*/ 546878 w 773740"/>
                  <a:gd name="connsiteY1008" fmla="*/ 378185 h 1161477"/>
                  <a:gd name="connsiteX1009" fmla="*/ 565257 w 773740"/>
                  <a:gd name="connsiteY1009" fmla="*/ 382300 h 1161477"/>
                  <a:gd name="connsiteX1010" fmla="*/ 587477 w 773740"/>
                  <a:gd name="connsiteY1010" fmla="*/ 387786 h 1161477"/>
                  <a:gd name="connsiteX1011" fmla="*/ 600096 w 773740"/>
                  <a:gd name="connsiteY1011" fmla="*/ 391078 h 1161477"/>
                  <a:gd name="connsiteX1012" fmla="*/ 607228 w 773740"/>
                  <a:gd name="connsiteY1012" fmla="*/ 393273 h 1161477"/>
                  <a:gd name="connsiteX1013" fmla="*/ 621904 w 773740"/>
                  <a:gd name="connsiteY1013" fmla="*/ 397662 h 1161477"/>
                  <a:gd name="connsiteX1014" fmla="*/ 623001 w 773740"/>
                  <a:gd name="connsiteY1014" fmla="*/ 398073 h 1161477"/>
                  <a:gd name="connsiteX1015" fmla="*/ 632328 w 773740"/>
                  <a:gd name="connsiteY1015" fmla="*/ 398347 h 1161477"/>
                  <a:gd name="connsiteX1016" fmla="*/ 634660 w 773740"/>
                  <a:gd name="connsiteY1016" fmla="*/ 398347 h 1161477"/>
                  <a:gd name="connsiteX1017" fmla="*/ 642752 w 773740"/>
                  <a:gd name="connsiteY1017" fmla="*/ 398073 h 1161477"/>
                  <a:gd name="connsiteX1018" fmla="*/ 654274 w 773740"/>
                  <a:gd name="connsiteY1018" fmla="*/ 397662 h 1161477"/>
                  <a:gd name="connsiteX1019" fmla="*/ 667441 w 773740"/>
                  <a:gd name="connsiteY1019" fmla="*/ 396427 h 1161477"/>
                  <a:gd name="connsiteX1020" fmla="*/ 673202 w 773740"/>
                  <a:gd name="connsiteY1020" fmla="*/ 395879 h 1161477"/>
                  <a:gd name="connsiteX1021" fmla="*/ 678003 w 773740"/>
                  <a:gd name="connsiteY1021" fmla="*/ 395193 h 1161477"/>
                  <a:gd name="connsiteX1022" fmla="*/ 687467 w 773740"/>
                  <a:gd name="connsiteY1022" fmla="*/ 393547 h 1161477"/>
                  <a:gd name="connsiteX1023" fmla="*/ 687055 w 773740"/>
                  <a:gd name="connsiteY1023" fmla="*/ 393684 h 1161477"/>
                  <a:gd name="connsiteX1024" fmla="*/ 709412 w 773740"/>
                  <a:gd name="connsiteY1024" fmla="*/ 387649 h 1161477"/>
                  <a:gd name="connsiteX1025" fmla="*/ 709275 w 773740"/>
                  <a:gd name="connsiteY1025" fmla="*/ 387649 h 1161477"/>
                  <a:gd name="connsiteX1026" fmla="*/ 719288 w 773740"/>
                  <a:gd name="connsiteY1026" fmla="*/ 383534 h 1161477"/>
                  <a:gd name="connsiteX1027" fmla="*/ 719151 w 773740"/>
                  <a:gd name="connsiteY1027" fmla="*/ 383534 h 1161477"/>
                  <a:gd name="connsiteX1028" fmla="*/ 723540 w 773740"/>
                  <a:gd name="connsiteY1028" fmla="*/ 380928 h 1161477"/>
                  <a:gd name="connsiteX1029" fmla="*/ 723540 w 773740"/>
                  <a:gd name="connsiteY1029" fmla="*/ 380928 h 1161477"/>
                  <a:gd name="connsiteX1030" fmla="*/ 726694 w 773740"/>
                  <a:gd name="connsiteY1030" fmla="*/ 378459 h 1161477"/>
                  <a:gd name="connsiteX1031" fmla="*/ 726557 w 773740"/>
                  <a:gd name="connsiteY1031" fmla="*/ 378459 h 1161477"/>
                  <a:gd name="connsiteX1032" fmla="*/ 727791 w 773740"/>
                  <a:gd name="connsiteY1032" fmla="*/ 377088 h 1161477"/>
                  <a:gd name="connsiteX1033" fmla="*/ 729438 w 773740"/>
                  <a:gd name="connsiteY1033" fmla="*/ 374207 h 1161477"/>
                  <a:gd name="connsiteX1034" fmla="*/ 729163 w 773740"/>
                  <a:gd name="connsiteY1034" fmla="*/ 374756 h 1161477"/>
                  <a:gd name="connsiteX1035" fmla="*/ 729575 w 773740"/>
                  <a:gd name="connsiteY1035" fmla="*/ 373521 h 1161477"/>
                  <a:gd name="connsiteX1036" fmla="*/ 729712 w 773740"/>
                  <a:gd name="connsiteY1036" fmla="*/ 372561 h 1161477"/>
                  <a:gd name="connsiteX1037" fmla="*/ 729575 w 773740"/>
                  <a:gd name="connsiteY1037" fmla="*/ 371601 h 1161477"/>
                  <a:gd name="connsiteX1038" fmla="*/ 729163 w 773740"/>
                  <a:gd name="connsiteY1038" fmla="*/ 370230 h 1161477"/>
                  <a:gd name="connsiteX1039" fmla="*/ 728477 w 773740"/>
                  <a:gd name="connsiteY1039" fmla="*/ 368584 h 1161477"/>
                  <a:gd name="connsiteX1040" fmla="*/ 727654 w 773740"/>
                  <a:gd name="connsiteY1040" fmla="*/ 367075 h 1161477"/>
                  <a:gd name="connsiteX1041" fmla="*/ 725734 w 773740"/>
                  <a:gd name="connsiteY1041" fmla="*/ 364606 h 1161477"/>
                  <a:gd name="connsiteX1042" fmla="*/ 725871 w 773740"/>
                  <a:gd name="connsiteY1042" fmla="*/ 364880 h 1161477"/>
                  <a:gd name="connsiteX1043" fmla="*/ 724637 w 773740"/>
                  <a:gd name="connsiteY1043" fmla="*/ 363646 h 1161477"/>
                  <a:gd name="connsiteX1044" fmla="*/ 722168 w 773740"/>
                  <a:gd name="connsiteY1044" fmla="*/ 361726 h 1161477"/>
                  <a:gd name="connsiteX1045" fmla="*/ 711744 w 773740"/>
                  <a:gd name="connsiteY1045" fmla="*/ 355554 h 1161477"/>
                  <a:gd name="connsiteX1046" fmla="*/ 712018 w 773740"/>
                  <a:gd name="connsiteY1046" fmla="*/ 355691 h 1161477"/>
                  <a:gd name="connsiteX1047" fmla="*/ 691581 w 773740"/>
                  <a:gd name="connsiteY1047" fmla="*/ 347461 h 1161477"/>
                  <a:gd name="connsiteX1048" fmla="*/ 691581 w 773740"/>
                  <a:gd name="connsiteY1048" fmla="*/ 347461 h 1161477"/>
                  <a:gd name="connsiteX1049" fmla="*/ 677728 w 773740"/>
                  <a:gd name="connsiteY1049" fmla="*/ 343209 h 1161477"/>
                  <a:gd name="connsiteX1050" fmla="*/ 670459 w 773740"/>
                  <a:gd name="connsiteY1050" fmla="*/ 341289 h 1161477"/>
                  <a:gd name="connsiteX1051" fmla="*/ 663052 w 773740"/>
                  <a:gd name="connsiteY1051" fmla="*/ 339369 h 1161477"/>
                  <a:gd name="connsiteX1052" fmla="*/ 653314 w 773740"/>
                  <a:gd name="connsiteY1052" fmla="*/ 337311 h 1161477"/>
                  <a:gd name="connsiteX1053" fmla="*/ 628350 w 773740"/>
                  <a:gd name="connsiteY1053" fmla="*/ 331962 h 1161477"/>
                  <a:gd name="connsiteX1054" fmla="*/ 629036 w 773740"/>
                  <a:gd name="connsiteY1054" fmla="*/ 332099 h 1161477"/>
                  <a:gd name="connsiteX1055" fmla="*/ 598038 w 773740"/>
                  <a:gd name="connsiteY1055" fmla="*/ 326476 h 1161477"/>
                  <a:gd name="connsiteX1056" fmla="*/ 570332 w 773740"/>
                  <a:gd name="connsiteY1056" fmla="*/ 321812 h 1161477"/>
                  <a:gd name="connsiteX1057" fmla="*/ 560182 w 773740"/>
                  <a:gd name="connsiteY1057" fmla="*/ 320166 h 1161477"/>
                  <a:gd name="connsiteX1058" fmla="*/ 553736 w 773740"/>
                  <a:gd name="connsiteY1058" fmla="*/ 319618 h 1161477"/>
                  <a:gd name="connsiteX1059" fmla="*/ 537276 w 773740"/>
                  <a:gd name="connsiteY1059" fmla="*/ 317972 h 1161477"/>
                  <a:gd name="connsiteX1060" fmla="*/ 526166 w 773740"/>
                  <a:gd name="connsiteY1060" fmla="*/ 316463 h 1161477"/>
                  <a:gd name="connsiteX1061" fmla="*/ 508473 w 773740"/>
                  <a:gd name="connsiteY1061" fmla="*/ 312760 h 1161477"/>
                  <a:gd name="connsiteX1062" fmla="*/ 507238 w 773740"/>
                  <a:gd name="connsiteY1062" fmla="*/ 303158 h 1161477"/>
                  <a:gd name="connsiteX1063" fmla="*/ 509844 w 773740"/>
                  <a:gd name="connsiteY1063" fmla="*/ 302061 h 1161477"/>
                  <a:gd name="connsiteX1064" fmla="*/ 513273 w 773740"/>
                  <a:gd name="connsiteY1064" fmla="*/ 301787 h 1161477"/>
                  <a:gd name="connsiteX1065" fmla="*/ 518485 w 773740"/>
                  <a:gd name="connsiteY1065" fmla="*/ 302473 h 1161477"/>
                  <a:gd name="connsiteX1066" fmla="*/ 521366 w 773740"/>
                  <a:gd name="connsiteY1066" fmla="*/ 303021 h 1161477"/>
                  <a:gd name="connsiteX1067" fmla="*/ 533710 w 773740"/>
                  <a:gd name="connsiteY1067" fmla="*/ 304941 h 1161477"/>
                  <a:gd name="connsiteX1068" fmla="*/ 553461 w 773740"/>
                  <a:gd name="connsiteY1068" fmla="*/ 308096 h 1161477"/>
                  <a:gd name="connsiteX1069" fmla="*/ 566217 w 773740"/>
                  <a:gd name="connsiteY1069" fmla="*/ 310154 h 1161477"/>
                  <a:gd name="connsiteX1070" fmla="*/ 576778 w 773740"/>
                  <a:gd name="connsiteY1070" fmla="*/ 310565 h 1161477"/>
                  <a:gd name="connsiteX1071" fmla="*/ 586380 w 773740"/>
                  <a:gd name="connsiteY1071" fmla="*/ 310977 h 1161477"/>
                  <a:gd name="connsiteX1072" fmla="*/ 590769 w 773740"/>
                  <a:gd name="connsiteY1072" fmla="*/ 311114 h 1161477"/>
                  <a:gd name="connsiteX1073" fmla="*/ 621630 w 773740"/>
                  <a:gd name="connsiteY1073" fmla="*/ 310702 h 1161477"/>
                  <a:gd name="connsiteX1074" fmla="*/ 620944 w 773740"/>
                  <a:gd name="connsiteY1074" fmla="*/ 310702 h 1161477"/>
                  <a:gd name="connsiteX1075" fmla="*/ 649885 w 773740"/>
                  <a:gd name="connsiteY1075" fmla="*/ 308370 h 1161477"/>
                  <a:gd name="connsiteX1076" fmla="*/ 660309 w 773740"/>
                  <a:gd name="connsiteY1076" fmla="*/ 306999 h 1161477"/>
                  <a:gd name="connsiteX1077" fmla="*/ 675396 w 773740"/>
                  <a:gd name="connsiteY1077" fmla="*/ 304941 h 1161477"/>
                  <a:gd name="connsiteX1078" fmla="*/ 696245 w 773740"/>
                  <a:gd name="connsiteY1078" fmla="*/ 300415 h 1161477"/>
                  <a:gd name="connsiteX1079" fmla="*/ 698851 w 773740"/>
                  <a:gd name="connsiteY1079" fmla="*/ 299729 h 1161477"/>
                  <a:gd name="connsiteX1080" fmla="*/ 705846 w 773740"/>
                  <a:gd name="connsiteY1080" fmla="*/ 297672 h 1161477"/>
                  <a:gd name="connsiteX1081" fmla="*/ 717642 w 773740"/>
                  <a:gd name="connsiteY1081" fmla="*/ 294106 h 1161477"/>
                  <a:gd name="connsiteX1082" fmla="*/ 716956 w 773740"/>
                  <a:gd name="connsiteY1082" fmla="*/ 294380 h 1161477"/>
                  <a:gd name="connsiteX1083" fmla="*/ 739725 w 773740"/>
                  <a:gd name="connsiteY1083" fmla="*/ 284916 h 1161477"/>
                  <a:gd name="connsiteX1084" fmla="*/ 739039 w 773740"/>
                  <a:gd name="connsiteY1084" fmla="*/ 285190 h 1161477"/>
                  <a:gd name="connsiteX1085" fmla="*/ 752206 w 773740"/>
                  <a:gd name="connsiteY1085" fmla="*/ 277784 h 1161477"/>
                  <a:gd name="connsiteX1086" fmla="*/ 752206 w 773740"/>
                  <a:gd name="connsiteY1086" fmla="*/ 277784 h 1161477"/>
                  <a:gd name="connsiteX1087" fmla="*/ 757418 w 773740"/>
                  <a:gd name="connsiteY1087" fmla="*/ 273806 h 1161477"/>
                  <a:gd name="connsiteX1088" fmla="*/ 757144 w 773740"/>
                  <a:gd name="connsiteY1088" fmla="*/ 274080 h 1161477"/>
                  <a:gd name="connsiteX1089" fmla="*/ 757555 w 773740"/>
                  <a:gd name="connsiteY1089" fmla="*/ 273669 h 1161477"/>
                  <a:gd name="connsiteX1090" fmla="*/ 757555 w 773740"/>
                  <a:gd name="connsiteY1090" fmla="*/ 273669 h 1161477"/>
                  <a:gd name="connsiteX1091" fmla="*/ 757555 w 773740"/>
                  <a:gd name="connsiteY1091" fmla="*/ 273669 h 1161477"/>
                  <a:gd name="connsiteX1092" fmla="*/ 760436 w 773740"/>
                  <a:gd name="connsiteY1092" fmla="*/ 270789 h 1161477"/>
                  <a:gd name="connsiteX1093" fmla="*/ 760024 w 773740"/>
                  <a:gd name="connsiteY1093" fmla="*/ 271200 h 1161477"/>
                  <a:gd name="connsiteX1094" fmla="*/ 761121 w 773740"/>
                  <a:gd name="connsiteY1094" fmla="*/ 269691 h 1161477"/>
                  <a:gd name="connsiteX1095" fmla="*/ 762905 w 773740"/>
                  <a:gd name="connsiteY1095" fmla="*/ 266674 h 1161477"/>
                  <a:gd name="connsiteX1096" fmla="*/ 762767 w 773740"/>
                  <a:gd name="connsiteY1096" fmla="*/ 266811 h 1161477"/>
                  <a:gd name="connsiteX1097" fmla="*/ 763590 w 773740"/>
                  <a:gd name="connsiteY1097" fmla="*/ 265028 h 1161477"/>
                  <a:gd name="connsiteX1098" fmla="*/ 763865 w 773740"/>
                  <a:gd name="connsiteY1098" fmla="*/ 263931 h 1161477"/>
                  <a:gd name="connsiteX1099" fmla="*/ 764002 w 773740"/>
                  <a:gd name="connsiteY1099" fmla="*/ 262833 h 1161477"/>
                  <a:gd name="connsiteX1100" fmla="*/ 763865 w 773740"/>
                  <a:gd name="connsiteY1100" fmla="*/ 261736 h 1161477"/>
                  <a:gd name="connsiteX1101" fmla="*/ 764002 w 773740"/>
                  <a:gd name="connsiteY1101" fmla="*/ 262285 h 1161477"/>
                  <a:gd name="connsiteX1102" fmla="*/ 764002 w 773740"/>
                  <a:gd name="connsiteY1102" fmla="*/ 262285 h 1161477"/>
                  <a:gd name="connsiteX1103" fmla="*/ 763042 w 773740"/>
                  <a:gd name="connsiteY1103" fmla="*/ 258856 h 1161477"/>
                  <a:gd name="connsiteX1104" fmla="*/ 763179 w 773740"/>
                  <a:gd name="connsiteY1104" fmla="*/ 259267 h 1161477"/>
                  <a:gd name="connsiteX1105" fmla="*/ 762493 w 773740"/>
                  <a:gd name="connsiteY1105" fmla="*/ 257621 h 1161477"/>
                  <a:gd name="connsiteX1106" fmla="*/ 761807 w 773740"/>
                  <a:gd name="connsiteY1106" fmla="*/ 256524 h 1161477"/>
                  <a:gd name="connsiteX1107" fmla="*/ 760984 w 773740"/>
                  <a:gd name="connsiteY1107" fmla="*/ 255290 h 1161477"/>
                  <a:gd name="connsiteX1108" fmla="*/ 758927 w 773740"/>
                  <a:gd name="connsiteY1108" fmla="*/ 253095 h 1161477"/>
                  <a:gd name="connsiteX1109" fmla="*/ 759064 w 773740"/>
                  <a:gd name="connsiteY1109" fmla="*/ 253232 h 1161477"/>
                  <a:gd name="connsiteX1110" fmla="*/ 755635 w 773740"/>
                  <a:gd name="connsiteY1110" fmla="*/ 250626 h 1161477"/>
                  <a:gd name="connsiteX1111" fmla="*/ 755909 w 773740"/>
                  <a:gd name="connsiteY1111" fmla="*/ 250763 h 1161477"/>
                  <a:gd name="connsiteX1112" fmla="*/ 748503 w 773740"/>
                  <a:gd name="connsiteY1112" fmla="*/ 246648 h 1161477"/>
                  <a:gd name="connsiteX1113" fmla="*/ 749051 w 773740"/>
                  <a:gd name="connsiteY1113" fmla="*/ 246923 h 1161477"/>
                  <a:gd name="connsiteX1114" fmla="*/ 735884 w 773740"/>
                  <a:gd name="connsiteY1114" fmla="*/ 241436 h 1161477"/>
                  <a:gd name="connsiteX1115" fmla="*/ 707217 w 773740"/>
                  <a:gd name="connsiteY1115" fmla="*/ 233893 h 1161477"/>
                  <a:gd name="connsiteX1116" fmla="*/ 707903 w 773740"/>
                  <a:gd name="connsiteY1116" fmla="*/ 234030 h 1161477"/>
                  <a:gd name="connsiteX1117" fmla="*/ 695422 w 773740"/>
                  <a:gd name="connsiteY1117" fmla="*/ 231698 h 1161477"/>
                  <a:gd name="connsiteX1118" fmla="*/ 689524 w 773740"/>
                  <a:gd name="connsiteY1118" fmla="*/ 230738 h 1161477"/>
                  <a:gd name="connsiteX1119" fmla="*/ 678688 w 773740"/>
                  <a:gd name="connsiteY1119" fmla="*/ 229366 h 1161477"/>
                  <a:gd name="connsiteX1120" fmla="*/ 653588 w 773740"/>
                  <a:gd name="connsiteY1120" fmla="*/ 226212 h 1161477"/>
                  <a:gd name="connsiteX1121" fmla="*/ 649885 w 773740"/>
                  <a:gd name="connsiteY1121" fmla="*/ 225800 h 1161477"/>
                  <a:gd name="connsiteX1122" fmla="*/ 636855 w 773740"/>
                  <a:gd name="connsiteY1122" fmla="*/ 224703 h 1161477"/>
                  <a:gd name="connsiteX1123" fmla="*/ 615046 w 773740"/>
                  <a:gd name="connsiteY1123" fmla="*/ 222920 h 1161477"/>
                  <a:gd name="connsiteX1124" fmla="*/ 587065 w 773740"/>
                  <a:gd name="connsiteY1124" fmla="*/ 221411 h 1161477"/>
                  <a:gd name="connsiteX1125" fmla="*/ 582128 w 773740"/>
                  <a:gd name="connsiteY1125" fmla="*/ 221137 h 1161477"/>
                  <a:gd name="connsiteX1126" fmla="*/ 578424 w 773740"/>
                  <a:gd name="connsiteY1126" fmla="*/ 221823 h 1161477"/>
                  <a:gd name="connsiteX1127" fmla="*/ 555519 w 773740"/>
                  <a:gd name="connsiteY1127" fmla="*/ 224840 h 1161477"/>
                  <a:gd name="connsiteX1128" fmla="*/ 527675 w 773740"/>
                  <a:gd name="connsiteY1128" fmla="*/ 225800 h 1161477"/>
                  <a:gd name="connsiteX1129" fmla="*/ 514645 w 773740"/>
                  <a:gd name="connsiteY1129" fmla="*/ 224977 h 1161477"/>
                  <a:gd name="connsiteX1130" fmla="*/ 499557 w 773740"/>
                  <a:gd name="connsiteY1130" fmla="*/ 222097 h 1161477"/>
                  <a:gd name="connsiteX1131" fmla="*/ 496540 w 773740"/>
                  <a:gd name="connsiteY1131" fmla="*/ 219765 h 1161477"/>
                  <a:gd name="connsiteX1132" fmla="*/ 496265 w 773740"/>
                  <a:gd name="connsiteY1132" fmla="*/ 215376 h 1161477"/>
                  <a:gd name="connsiteX1133" fmla="*/ 498734 w 773740"/>
                  <a:gd name="connsiteY1133" fmla="*/ 211398 h 1161477"/>
                  <a:gd name="connsiteX1134" fmla="*/ 503946 w 773740"/>
                  <a:gd name="connsiteY1134" fmla="*/ 209478 h 1161477"/>
                  <a:gd name="connsiteX1135" fmla="*/ 508061 w 773740"/>
                  <a:gd name="connsiteY1135" fmla="*/ 209341 h 1161477"/>
                  <a:gd name="connsiteX1136" fmla="*/ 514645 w 773740"/>
                  <a:gd name="connsiteY1136" fmla="*/ 209067 h 1161477"/>
                  <a:gd name="connsiteX1137" fmla="*/ 524109 w 773740"/>
                  <a:gd name="connsiteY1137" fmla="*/ 209067 h 1161477"/>
                  <a:gd name="connsiteX1138" fmla="*/ 547838 w 773740"/>
                  <a:gd name="connsiteY1138" fmla="*/ 209341 h 1161477"/>
                  <a:gd name="connsiteX1139" fmla="*/ 583911 w 773740"/>
                  <a:gd name="connsiteY1139" fmla="*/ 210575 h 1161477"/>
                  <a:gd name="connsiteX1140" fmla="*/ 603250 w 773740"/>
                  <a:gd name="connsiteY1140" fmla="*/ 206872 h 1161477"/>
                  <a:gd name="connsiteX1141" fmla="*/ 630682 w 773740"/>
                  <a:gd name="connsiteY1141" fmla="*/ 199877 h 1161477"/>
                  <a:gd name="connsiteX1142" fmla="*/ 633700 w 773740"/>
                  <a:gd name="connsiteY1142" fmla="*/ 198917 h 1161477"/>
                  <a:gd name="connsiteX1143" fmla="*/ 642478 w 773740"/>
                  <a:gd name="connsiteY1143" fmla="*/ 196036 h 1161477"/>
                  <a:gd name="connsiteX1144" fmla="*/ 655920 w 773740"/>
                  <a:gd name="connsiteY1144" fmla="*/ 191647 h 1161477"/>
                  <a:gd name="connsiteX1145" fmla="*/ 684038 w 773740"/>
                  <a:gd name="connsiteY1145" fmla="*/ 179714 h 1161477"/>
                  <a:gd name="connsiteX1146" fmla="*/ 683489 w 773740"/>
                  <a:gd name="connsiteY1146" fmla="*/ 179989 h 1161477"/>
                  <a:gd name="connsiteX1147" fmla="*/ 706120 w 773740"/>
                  <a:gd name="connsiteY1147" fmla="*/ 167096 h 1161477"/>
                  <a:gd name="connsiteX1148" fmla="*/ 705983 w 773740"/>
                  <a:gd name="connsiteY1148" fmla="*/ 167233 h 1161477"/>
                  <a:gd name="connsiteX1149" fmla="*/ 716133 w 773740"/>
                  <a:gd name="connsiteY1149" fmla="*/ 159826 h 1161477"/>
                  <a:gd name="connsiteX1150" fmla="*/ 721757 w 773740"/>
                  <a:gd name="connsiteY1150" fmla="*/ 154203 h 1161477"/>
                  <a:gd name="connsiteX1151" fmla="*/ 722991 w 773740"/>
                  <a:gd name="connsiteY1151" fmla="*/ 152557 h 1161477"/>
                  <a:gd name="connsiteX1152" fmla="*/ 723677 w 773740"/>
                  <a:gd name="connsiteY1152" fmla="*/ 151459 h 1161477"/>
                  <a:gd name="connsiteX1153" fmla="*/ 725048 w 773740"/>
                  <a:gd name="connsiteY1153" fmla="*/ 147756 h 1161477"/>
                  <a:gd name="connsiteX1154" fmla="*/ 724774 w 773740"/>
                  <a:gd name="connsiteY1154" fmla="*/ 148305 h 1161477"/>
                  <a:gd name="connsiteX1155" fmla="*/ 725186 w 773740"/>
                  <a:gd name="connsiteY1155" fmla="*/ 146522 h 1161477"/>
                  <a:gd name="connsiteX1156" fmla="*/ 725323 w 773740"/>
                  <a:gd name="connsiteY1156" fmla="*/ 145150 h 1161477"/>
                  <a:gd name="connsiteX1157" fmla="*/ 725186 w 773740"/>
                  <a:gd name="connsiteY1157" fmla="*/ 144190 h 1161477"/>
                  <a:gd name="connsiteX1158" fmla="*/ 724911 w 773740"/>
                  <a:gd name="connsiteY1158" fmla="*/ 143093 h 1161477"/>
                  <a:gd name="connsiteX1159" fmla="*/ 724362 w 773740"/>
                  <a:gd name="connsiteY1159" fmla="*/ 141995 h 1161477"/>
                  <a:gd name="connsiteX1160" fmla="*/ 723402 w 773740"/>
                  <a:gd name="connsiteY1160" fmla="*/ 140349 h 1161477"/>
                  <a:gd name="connsiteX1161" fmla="*/ 721345 w 773740"/>
                  <a:gd name="connsiteY1161" fmla="*/ 137743 h 1161477"/>
                  <a:gd name="connsiteX1162" fmla="*/ 721345 w 773740"/>
                  <a:gd name="connsiteY1162" fmla="*/ 137743 h 1161477"/>
                  <a:gd name="connsiteX1163" fmla="*/ 719836 w 773740"/>
                  <a:gd name="connsiteY1163" fmla="*/ 136235 h 1161477"/>
                  <a:gd name="connsiteX1164" fmla="*/ 720111 w 773740"/>
                  <a:gd name="connsiteY1164" fmla="*/ 136509 h 1161477"/>
                  <a:gd name="connsiteX1165" fmla="*/ 717367 w 773740"/>
                  <a:gd name="connsiteY1165" fmla="*/ 134314 h 1161477"/>
                  <a:gd name="connsiteX1166" fmla="*/ 717642 w 773740"/>
                  <a:gd name="connsiteY1166" fmla="*/ 134452 h 1161477"/>
                  <a:gd name="connsiteX1167" fmla="*/ 712155 w 773740"/>
                  <a:gd name="connsiteY1167" fmla="*/ 131297 h 1161477"/>
                  <a:gd name="connsiteX1168" fmla="*/ 712704 w 773740"/>
                  <a:gd name="connsiteY1168" fmla="*/ 131571 h 1161477"/>
                  <a:gd name="connsiteX1169" fmla="*/ 701045 w 773740"/>
                  <a:gd name="connsiteY1169" fmla="*/ 126771 h 1161477"/>
                  <a:gd name="connsiteX1170" fmla="*/ 701045 w 773740"/>
                  <a:gd name="connsiteY1170" fmla="*/ 126771 h 1161477"/>
                  <a:gd name="connsiteX1171" fmla="*/ 701045 w 773740"/>
                  <a:gd name="connsiteY1171" fmla="*/ 126771 h 1161477"/>
                  <a:gd name="connsiteX1172" fmla="*/ 700497 w 773740"/>
                  <a:gd name="connsiteY1172" fmla="*/ 126496 h 1161477"/>
                  <a:gd name="connsiteX1173" fmla="*/ 700634 w 773740"/>
                  <a:gd name="connsiteY1173" fmla="*/ 126633 h 1161477"/>
                  <a:gd name="connsiteX1174" fmla="*/ 682529 w 773740"/>
                  <a:gd name="connsiteY1174" fmla="*/ 122107 h 1161477"/>
                  <a:gd name="connsiteX1175" fmla="*/ 682666 w 773740"/>
                  <a:gd name="connsiteY1175" fmla="*/ 122107 h 1161477"/>
                  <a:gd name="connsiteX1176" fmla="*/ 672242 w 773740"/>
                  <a:gd name="connsiteY1176" fmla="*/ 120324 h 1161477"/>
                  <a:gd name="connsiteX1177" fmla="*/ 653177 w 773740"/>
                  <a:gd name="connsiteY1177" fmla="*/ 129240 h 1161477"/>
                  <a:gd name="connsiteX1178" fmla="*/ 639735 w 773740"/>
                  <a:gd name="connsiteY1178" fmla="*/ 135137 h 1161477"/>
                  <a:gd name="connsiteX1179" fmla="*/ 632603 w 773740"/>
                  <a:gd name="connsiteY1179" fmla="*/ 138155 h 1161477"/>
                  <a:gd name="connsiteX1180" fmla="*/ 608874 w 773740"/>
                  <a:gd name="connsiteY1180" fmla="*/ 147345 h 1161477"/>
                  <a:gd name="connsiteX1181" fmla="*/ 600781 w 773740"/>
                  <a:gd name="connsiteY1181" fmla="*/ 150088 h 1161477"/>
                  <a:gd name="connsiteX1182" fmla="*/ 586242 w 773740"/>
                  <a:gd name="connsiteY1182" fmla="*/ 154614 h 1161477"/>
                  <a:gd name="connsiteX1183" fmla="*/ 571566 w 773740"/>
                  <a:gd name="connsiteY1183" fmla="*/ 158180 h 1161477"/>
                  <a:gd name="connsiteX1184" fmla="*/ 556067 w 773740"/>
                  <a:gd name="connsiteY1184" fmla="*/ 160238 h 1161477"/>
                  <a:gd name="connsiteX1185" fmla="*/ 544546 w 773740"/>
                  <a:gd name="connsiteY1185" fmla="*/ 160101 h 1161477"/>
                  <a:gd name="connsiteX1186" fmla="*/ 539334 w 773740"/>
                  <a:gd name="connsiteY1186" fmla="*/ 159140 h 1161477"/>
                  <a:gd name="connsiteX1187" fmla="*/ 534533 w 773740"/>
                  <a:gd name="connsiteY1187" fmla="*/ 157769 h 1161477"/>
                  <a:gd name="connsiteX1188" fmla="*/ 527401 w 773740"/>
                  <a:gd name="connsiteY1188" fmla="*/ 153791 h 1161477"/>
                  <a:gd name="connsiteX1189" fmla="*/ 524658 w 773740"/>
                  <a:gd name="connsiteY1189" fmla="*/ 150636 h 1161477"/>
                  <a:gd name="connsiteX1190" fmla="*/ 522463 w 773740"/>
                  <a:gd name="connsiteY1190" fmla="*/ 146247 h 1161477"/>
                  <a:gd name="connsiteX1191" fmla="*/ 524932 w 773740"/>
                  <a:gd name="connsiteY1191" fmla="*/ 134726 h 1161477"/>
                  <a:gd name="connsiteX1192" fmla="*/ 527812 w 773740"/>
                  <a:gd name="connsiteY1192" fmla="*/ 131297 h 1161477"/>
                  <a:gd name="connsiteX1193" fmla="*/ 531241 w 773740"/>
                  <a:gd name="connsiteY1193" fmla="*/ 128417 h 1161477"/>
                  <a:gd name="connsiteX1194" fmla="*/ 535219 w 773740"/>
                  <a:gd name="connsiteY1194" fmla="*/ 126085 h 1161477"/>
                  <a:gd name="connsiteX1195" fmla="*/ 541528 w 773740"/>
                  <a:gd name="connsiteY1195" fmla="*/ 123067 h 1161477"/>
                  <a:gd name="connsiteX1196" fmla="*/ 553736 w 773740"/>
                  <a:gd name="connsiteY1196" fmla="*/ 118815 h 1161477"/>
                  <a:gd name="connsiteX1197" fmla="*/ 567314 w 773740"/>
                  <a:gd name="connsiteY1197" fmla="*/ 115112 h 1161477"/>
                  <a:gd name="connsiteX1198" fmla="*/ 598724 w 773740"/>
                  <a:gd name="connsiteY1198" fmla="*/ 109488 h 1161477"/>
                  <a:gd name="connsiteX1199" fmla="*/ 659211 w 773740"/>
                  <a:gd name="connsiteY1199" fmla="*/ 108391 h 1161477"/>
                  <a:gd name="connsiteX1200" fmla="*/ 669636 w 773740"/>
                  <a:gd name="connsiteY1200" fmla="*/ 109626 h 1161477"/>
                  <a:gd name="connsiteX1201" fmla="*/ 671282 w 773740"/>
                  <a:gd name="connsiteY1201" fmla="*/ 108803 h 1161477"/>
                  <a:gd name="connsiteX1202" fmla="*/ 672790 w 773740"/>
                  <a:gd name="connsiteY1202" fmla="*/ 108117 h 1161477"/>
                  <a:gd name="connsiteX1203" fmla="*/ 675396 w 773740"/>
                  <a:gd name="connsiteY1203" fmla="*/ 106882 h 1161477"/>
                  <a:gd name="connsiteX1204" fmla="*/ 679785 w 773740"/>
                  <a:gd name="connsiteY1204" fmla="*/ 104688 h 1161477"/>
                  <a:gd name="connsiteX1205" fmla="*/ 680060 w 773740"/>
                  <a:gd name="connsiteY1205" fmla="*/ 104551 h 1161477"/>
                  <a:gd name="connsiteX1206" fmla="*/ 681020 w 773740"/>
                  <a:gd name="connsiteY1206" fmla="*/ 104002 h 1161477"/>
                  <a:gd name="connsiteX1207" fmla="*/ 686095 w 773740"/>
                  <a:gd name="connsiteY1207" fmla="*/ 101396 h 1161477"/>
                  <a:gd name="connsiteX1208" fmla="*/ 693776 w 773740"/>
                  <a:gd name="connsiteY1208" fmla="*/ 97281 h 1161477"/>
                  <a:gd name="connsiteX1209" fmla="*/ 705846 w 773740"/>
                  <a:gd name="connsiteY1209" fmla="*/ 90149 h 1161477"/>
                  <a:gd name="connsiteX1210" fmla="*/ 705572 w 773740"/>
                  <a:gd name="connsiteY1210" fmla="*/ 90286 h 1161477"/>
                  <a:gd name="connsiteX1211" fmla="*/ 713938 w 773740"/>
                  <a:gd name="connsiteY1211" fmla="*/ 83840 h 1161477"/>
                  <a:gd name="connsiteX1212" fmla="*/ 713938 w 773740"/>
                  <a:gd name="connsiteY1212" fmla="*/ 83840 h 1161477"/>
                  <a:gd name="connsiteX1213" fmla="*/ 720111 w 773740"/>
                  <a:gd name="connsiteY1213" fmla="*/ 77805 h 1161477"/>
                  <a:gd name="connsiteX1214" fmla="*/ 725460 w 773740"/>
                  <a:gd name="connsiteY1214" fmla="*/ 71084 h 1161477"/>
                  <a:gd name="connsiteX1215" fmla="*/ 728615 w 773740"/>
                  <a:gd name="connsiteY1215" fmla="*/ 65597 h 1161477"/>
                  <a:gd name="connsiteX1216" fmla="*/ 729300 w 773740"/>
                  <a:gd name="connsiteY1216" fmla="*/ 63951 h 1161477"/>
                  <a:gd name="connsiteX1217" fmla="*/ 730260 w 773740"/>
                  <a:gd name="connsiteY1217" fmla="*/ 60385 h 1161477"/>
                  <a:gd name="connsiteX1218" fmla="*/ 730123 w 773740"/>
                  <a:gd name="connsiteY1218" fmla="*/ 60797 h 1161477"/>
                  <a:gd name="connsiteX1219" fmla="*/ 730672 w 773740"/>
                  <a:gd name="connsiteY1219" fmla="*/ 57231 h 1161477"/>
                  <a:gd name="connsiteX1220" fmla="*/ 730672 w 773740"/>
                  <a:gd name="connsiteY1220" fmla="*/ 57505 h 1161477"/>
                  <a:gd name="connsiteX1221" fmla="*/ 730672 w 773740"/>
                  <a:gd name="connsiteY1221" fmla="*/ 56956 h 1161477"/>
                  <a:gd name="connsiteX1222" fmla="*/ 730672 w 773740"/>
                  <a:gd name="connsiteY1222" fmla="*/ 56819 h 1161477"/>
                  <a:gd name="connsiteX1223" fmla="*/ 730672 w 773740"/>
                  <a:gd name="connsiteY1223" fmla="*/ 56956 h 1161477"/>
                  <a:gd name="connsiteX1224" fmla="*/ 730672 w 773740"/>
                  <a:gd name="connsiteY1224" fmla="*/ 53390 h 1161477"/>
                  <a:gd name="connsiteX1225" fmla="*/ 730672 w 773740"/>
                  <a:gd name="connsiteY1225" fmla="*/ 54076 h 1161477"/>
                  <a:gd name="connsiteX1226" fmla="*/ 730123 w 773740"/>
                  <a:gd name="connsiteY1226" fmla="*/ 49961 h 1161477"/>
                  <a:gd name="connsiteX1227" fmla="*/ 730260 w 773740"/>
                  <a:gd name="connsiteY1227" fmla="*/ 50647 h 1161477"/>
                  <a:gd name="connsiteX1228" fmla="*/ 729300 w 773740"/>
                  <a:gd name="connsiteY1228" fmla="*/ 46944 h 1161477"/>
                  <a:gd name="connsiteX1229" fmla="*/ 729438 w 773740"/>
                  <a:gd name="connsiteY1229" fmla="*/ 47218 h 1161477"/>
                  <a:gd name="connsiteX1230" fmla="*/ 729300 w 773740"/>
                  <a:gd name="connsiteY1230" fmla="*/ 46806 h 1161477"/>
                  <a:gd name="connsiteX1231" fmla="*/ 729163 w 773740"/>
                  <a:gd name="connsiteY1231" fmla="*/ 46532 h 1161477"/>
                  <a:gd name="connsiteX1232" fmla="*/ 729163 w 773740"/>
                  <a:gd name="connsiteY1232" fmla="*/ 46669 h 1161477"/>
                  <a:gd name="connsiteX1233" fmla="*/ 726969 w 773740"/>
                  <a:gd name="connsiteY1233" fmla="*/ 41457 h 1161477"/>
                  <a:gd name="connsiteX1234" fmla="*/ 727106 w 773740"/>
                  <a:gd name="connsiteY1234" fmla="*/ 41731 h 1161477"/>
                  <a:gd name="connsiteX1235" fmla="*/ 724774 w 773740"/>
                  <a:gd name="connsiteY1235" fmla="*/ 37754 h 1161477"/>
                  <a:gd name="connsiteX1236" fmla="*/ 725048 w 773740"/>
                  <a:gd name="connsiteY1236" fmla="*/ 38302 h 1161477"/>
                  <a:gd name="connsiteX1237" fmla="*/ 720796 w 773740"/>
                  <a:gd name="connsiteY1237" fmla="*/ 32816 h 1161477"/>
                  <a:gd name="connsiteX1238" fmla="*/ 721208 w 773740"/>
                  <a:gd name="connsiteY1238" fmla="*/ 33365 h 1161477"/>
                  <a:gd name="connsiteX1239" fmla="*/ 716544 w 773740"/>
                  <a:gd name="connsiteY1239" fmla="*/ 28701 h 1161477"/>
                  <a:gd name="connsiteX1240" fmla="*/ 709824 w 773740"/>
                  <a:gd name="connsiteY1240" fmla="*/ 23489 h 1161477"/>
                  <a:gd name="connsiteX1241" fmla="*/ 699948 w 773740"/>
                  <a:gd name="connsiteY1241" fmla="*/ 17866 h 1161477"/>
                  <a:gd name="connsiteX1242" fmla="*/ 700497 w 773740"/>
                  <a:gd name="connsiteY1242" fmla="*/ 18140 h 1161477"/>
                  <a:gd name="connsiteX1243" fmla="*/ 692130 w 773740"/>
                  <a:gd name="connsiteY1243" fmla="*/ 14574 h 1161477"/>
                  <a:gd name="connsiteX1244" fmla="*/ 692816 w 773740"/>
                  <a:gd name="connsiteY1244" fmla="*/ 14848 h 1161477"/>
                  <a:gd name="connsiteX1245" fmla="*/ 682254 w 773740"/>
                  <a:gd name="connsiteY1245" fmla="*/ 11968 h 1161477"/>
                  <a:gd name="connsiteX1246" fmla="*/ 682392 w 773740"/>
                  <a:gd name="connsiteY1246" fmla="*/ 11968 h 1161477"/>
                  <a:gd name="connsiteX1247" fmla="*/ 673476 w 773740"/>
                  <a:gd name="connsiteY1247" fmla="*/ 10733 h 1161477"/>
                  <a:gd name="connsiteX1248" fmla="*/ 662503 w 773740"/>
                  <a:gd name="connsiteY1248" fmla="*/ 10733 h 1161477"/>
                  <a:gd name="connsiteX1249" fmla="*/ 662640 w 773740"/>
                  <a:gd name="connsiteY1249" fmla="*/ 10733 h 1161477"/>
                  <a:gd name="connsiteX1250" fmla="*/ 662229 w 773740"/>
                  <a:gd name="connsiteY1250" fmla="*/ 10733 h 1161477"/>
                  <a:gd name="connsiteX1251" fmla="*/ 661955 w 773740"/>
                  <a:gd name="connsiteY1251" fmla="*/ 10733 h 1161477"/>
                  <a:gd name="connsiteX1252" fmla="*/ 662092 w 773740"/>
                  <a:gd name="connsiteY1252" fmla="*/ 10733 h 1161477"/>
                  <a:gd name="connsiteX1253" fmla="*/ 650708 w 773740"/>
                  <a:gd name="connsiteY1253" fmla="*/ 12379 h 1161477"/>
                  <a:gd name="connsiteX1254" fmla="*/ 650845 w 773740"/>
                  <a:gd name="connsiteY1254" fmla="*/ 12379 h 1161477"/>
                  <a:gd name="connsiteX1255" fmla="*/ 640421 w 773740"/>
                  <a:gd name="connsiteY1255" fmla="*/ 15260 h 1161477"/>
                  <a:gd name="connsiteX1256" fmla="*/ 640558 w 773740"/>
                  <a:gd name="connsiteY1256" fmla="*/ 15260 h 1161477"/>
                  <a:gd name="connsiteX1257" fmla="*/ 623001 w 773740"/>
                  <a:gd name="connsiteY1257" fmla="*/ 22666 h 1161477"/>
                  <a:gd name="connsiteX1258" fmla="*/ 623413 w 773740"/>
                  <a:gd name="connsiteY1258" fmla="*/ 22392 h 1161477"/>
                  <a:gd name="connsiteX1259" fmla="*/ 599821 w 773740"/>
                  <a:gd name="connsiteY1259" fmla="*/ 36382 h 1161477"/>
                  <a:gd name="connsiteX1260" fmla="*/ 600370 w 773740"/>
                  <a:gd name="connsiteY1260" fmla="*/ 35971 h 1161477"/>
                  <a:gd name="connsiteX1261" fmla="*/ 591317 w 773740"/>
                  <a:gd name="connsiteY1261" fmla="*/ 42417 h 1161477"/>
                  <a:gd name="connsiteX1262" fmla="*/ 584048 w 773740"/>
                  <a:gd name="connsiteY1262" fmla="*/ 48041 h 1161477"/>
                  <a:gd name="connsiteX1263" fmla="*/ 569646 w 773740"/>
                  <a:gd name="connsiteY1263" fmla="*/ 59974 h 1161477"/>
                  <a:gd name="connsiteX1264" fmla="*/ 570195 w 773740"/>
                  <a:gd name="connsiteY1264" fmla="*/ 59562 h 1161477"/>
                  <a:gd name="connsiteX1265" fmla="*/ 565668 w 773740"/>
                  <a:gd name="connsiteY1265" fmla="*/ 63677 h 1161477"/>
                  <a:gd name="connsiteX1266" fmla="*/ 557987 w 773740"/>
                  <a:gd name="connsiteY1266" fmla="*/ 63677 h 1161477"/>
                  <a:gd name="connsiteX1267" fmla="*/ 557987 w 773740"/>
                  <a:gd name="connsiteY1267" fmla="*/ 56133 h 1161477"/>
                  <a:gd name="connsiteX1268" fmla="*/ 568137 w 773740"/>
                  <a:gd name="connsiteY1268" fmla="*/ 47081 h 1161477"/>
                  <a:gd name="connsiteX1269" fmla="*/ 567863 w 773740"/>
                  <a:gd name="connsiteY1269" fmla="*/ 47355 h 1161477"/>
                  <a:gd name="connsiteX1270" fmla="*/ 582813 w 773740"/>
                  <a:gd name="connsiteY1270" fmla="*/ 35148 h 1161477"/>
                  <a:gd name="connsiteX1271" fmla="*/ 590631 w 773740"/>
                  <a:gd name="connsiteY1271" fmla="*/ 29387 h 1161477"/>
                  <a:gd name="connsiteX1272" fmla="*/ 605171 w 773740"/>
                  <a:gd name="connsiteY1272" fmla="*/ 19923 h 1161477"/>
                  <a:gd name="connsiteX1273" fmla="*/ 627253 w 773740"/>
                  <a:gd name="connsiteY1273" fmla="*/ 8676 h 1161477"/>
                  <a:gd name="connsiteX1274" fmla="*/ 648924 w 773740"/>
                  <a:gd name="connsiteY1274" fmla="*/ 1818 h 1161477"/>
                  <a:gd name="connsiteX1275" fmla="*/ 671693 w 773740"/>
                  <a:gd name="connsiteY1275" fmla="*/ 172 h 1161477"/>
                  <a:gd name="connsiteX1276" fmla="*/ 684038 w 773740"/>
                  <a:gd name="connsiteY1276" fmla="*/ 1818 h 1161477"/>
                  <a:gd name="connsiteX1277" fmla="*/ 695696 w 773740"/>
                  <a:gd name="connsiteY1277" fmla="*/ 5110 h 1161477"/>
                  <a:gd name="connsiteX1278" fmla="*/ 704612 w 773740"/>
                  <a:gd name="connsiteY1278" fmla="*/ 8950 h 1161477"/>
                  <a:gd name="connsiteX1279" fmla="*/ 715036 w 773740"/>
                  <a:gd name="connsiteY1279" fmla="*/ 15122 h 1161477"/>
                  <a:gd name="connsiteX1280" fmla="*/ 722991 w 773740"/>
                  <a:gd name="connsiteY1280" fmla="*/ 21295 h 1161477"/>
                  <a:gd name="connsiteX1281" fmla="*/ 731220 w 773740"/>
                  <a:gd name="connsiteY1281" fmla="*/ 30347 h 1161477"/>
                  <a:gd name="connsiteX1282" fmla="*/ 735610 w 773740"/>
                  <a:gd name="connsiteY1282" fmla="*/ 37342 h 1161477"/>
                  <a:gd name="connsiteX1283" fmla="*/ 738216 w 773740"/>
                  <a:gd name="connsiteY1283" fmla="*/ 43377 h 1161477"/>
                  <a:gd name="connsiteX1284" fmla="*/ 739450 w 773740"/>
                  <a:gd name="connsiteY1284" fmla="*/ 48178 h 1161477"/>
                  <a:gd name="connsiteX1285" fmla="*/ 738902 w 773740"/>
                  <a:gd name="connsiteY1285" fmla="*/ 65186 h 1161477"/>
                  <a:gd name="connsiteX1286" fmla="*/ 735747 w 773740"/>
                  <a:gd name="connsiteY1286" fmla="*/ 72592 h 1161477"/>
                  <a:gd name="connsiteX1287" fmla="*/ 729026 w 773740"/>
                  <a:gd name="connsiteY1287" fmla="*/ 82468 h 1161477"/>
                  <a:gd name="connsiteX1288" fmla="*/ 712978 w 773740"/>
                  <a:gd name="connsiteY1288" fmla="*/ 97556 h 1161477"/>
                  <a:gd name="connsiteX1289" fmla="*/ 699811 w 773740"/>
                  <a:gd name="connsiteY1289" fmla="*/ 105922 h 1161477"/>
                  <a:gd name="connsiteX1290" fmla="*/ 690347 w 773740"/>
                  <a:gd name="connsiteY1290" fmla="*/ 110997 h 1161477"/>
                  <a:gd name="connsiteX1291" fmla="*/ 690896 w 773740"/>
                  <a:gd name="connsiteY1291" fmla="*/ 110723 h 1161477"/>
                  <a:gd name="connsiteX1292" fmla="*/ 686781 w 773740"/>
                  <a:gd name="connsiteY1292" fmla="*/ 112780 h 1161477"/>
                  <a:gd name="connsiteX1293" fmla="*/ 687055 w 773740"/>
                  <a:gd name="connsiteY1293" fmla="*/ 112780 h 1161477"/>
                  <a:gd name="connsiteX1294" fmla="*/ 701045 w 773740"/>
                  <a:gd name="connsiteY1294" fmla="*/ 116209 h 1161477"/>
                  <a:gd name="connsiteX1295" fmla="*/ 714213 w 773740"/>
                  <a:gd name="connsiteY1295" fmla="*/ 121284 h 1161477"/>
                  <a:gd name="connsiteX1296" fmla="*/ 722717 w 773740"/>
                  <a:gd name="connsiteY1296" fmla="*/ 125948 h 1161477"/>
                  <a:gd name="connsiteX1297" fmla="*/ 726420 w 773740"/>
                  <a:gd name="connsiteY1297" fmla="*/ 128965 h 1161477"/>
                  <a:gd name="connsiteX1298" fmla="*/ 729712 w 773740"/>
                  <a:gd name="connsiteY1298" fmla="*/ 132531 h 1161477"/>
                  <a:gd name="connsiteX1299" fmla="*/ 734238 w 773740"/>
                  <a:gd name="connsiteY1299" fmla="*/ 148305 h 1161477"/>
                  <a:gd name="connsiteX1300" fmla="*/ 732867 w 773740"/>
                  <a:gd name="connsiteY1300" fmla="*/ 152968 h 1161477"/>
                  <a:gd name="connsiteX1301" fmla="*/ 730672 w 773740"/>
                  <a:gd name="connsiteY1301" fmla="*/ 157357 h 1161477"/>
                  <a:gd name="connsiteX1302" fmla="*/ 723814 w 773740"/>
                  <a:gd name="connsiteY1302" fmla="*/ 165175 h 1161477"/>
                  <a:gd name="connsiteX1303" fmla="*/ 714761 w 773740"/>
                  <a:gd name="connsiteY1303" fmla="*/ 172445 h 1161477"/>
                  <a:gd name="connsiteX1304" fmla="*/ 702828 w 773740"/>
                  <a:gd name="connsiteY1304" fmla="*/ 180263 h 1161477"/>
                  <a:gd name="connsiteX1305" fmla="*/ 678414 w 773740"/>
                  <a:gd name="connsiteY1305" fmla="*/ 192882 h 1161477"/>
                  <a:gd name="connsiteX1306" fmla="*/ 664012 w 773740"/>
                  <a:gd name="connsiteY1306" fmla="*/ 198780 h 1161477"/>
                  <a:gd name="connsiteX1307" fmla="*/ 657291 w 773740"/>
                  <a:gd name="connsiteY1307" fmla="*/ 201249 h 1161477"/>
                  <a:gd name="connsiteX1308" fmla="*/ 633151 w 773740"/>
                  <a:gd name="connsiteY1308" fmla="*/ 209067 h 1161477"/>
                  <a:gd name="connsiteX1309" fmla="*/ 625745 w 773740"/>
                  <a:gd name="connsiteY1309" fmla="*/ 210850 h 1161477"/>
                  <a:gd name="connsiteX1310" fmla="*/ 620258 w 773740"/>
                  <a:gd name="connsiteY1310" fmla="*/ 212221 h 1161477"/>
                  <a:gd name="connsiteX1311" fmla="*/ 621630 w 773740"/>
                  <a:gd name="connsiteY1311" fmla="*/ 212358 h 1161477"/>
                  <a:gd name="connsiteX1312" fmla="*/ 637677 w 773740"/>
                  <a:gd name="connsiteY1312" fmla="*/ 213730 h 1161477"/>
                  <a:gd name="connsiteX1313" fmla="*/ 655371 w 773740"/>
                  <a:gd name="connsiteY1313" fmla="*/ 215376 h 1161477"/>
                  <a:gd name="connsiteX1314" fmla="*/ 684038 w 773740"/>
                  <a:gd name="connsiteY1314" fmla="*/ 219079 h 1161477"/>
                  <a:gd name="connsiteX1315" fmla="*/ 691170 w 773740"/>
                  <a:gd name="connsiteY1315" fmla="*/ 220039 h 1161477"/>
                  <a:gd name="connsiteX1316" fmla="*/ 698577 w 773740"/>
                  <a:gd name="connsiteY1316" fmla="*/ 221411 h 1161477"/>
                  <a:gd name="connsiteX1317" fmla="*/ 706120 w 773740"/>
                  <a:gd name="connsiteY1317" fmla="*/ 222783 h 1161477"/>
                  <a:gd name="connsiteX1318" fmla="*/ 721619 w 773740"/>
                  <a:gd name="connsiteY1318" fmla="*/ 226349 h 1161477"/>
                  <a:gd name="connsiteX1319" fmla="*/ 748091 w 773740"/>
                  <a:gd name="connsiteY1319" fmla="*/ 235127 h 1161477"/>
                  <a:gd name="connsiteX1320" fmla="*/ 758652 w 773740"/>
                  <a:gd name="connsiteY1320" fmla="*/ 240613 h 1161477"/>
                  <a:gd name="connsiteX1321" fmla="*/ 767979 w 773740"/>
                  <a:gd name="connsiteY1321" fmla="*/ 248020 h 1161477"/>
                  <a:gd name="connsiteX1322" fmla="*/ 771957 w 773740"/>
                  <a:gd name="connsiteY1322" fmla="*/ 254741 h 1161477"/>
                  <a:gd name="connsiteX1323" fmla="*/ 773329 w 773740"/>
                  <a:gd name="connsiteY1323" fmla="*/ 259130 h 1161477"/>
                  <a:gd name="connsiteX1324" fmla="*/ 773740 w 773740"/>
                  <a:gd name="connsiteY1324" fmla="*/ 262285 h 1161477"/>
                  <a:gd name="connsiteX1325" fmla="*/ 771683 w 773740"/>
                  <a:gd name="connsiteY1325" fmla="*/ 270240 h 1161477"/>
                  <a:gd name="connsiteX1326" fmla="*/ 765648 w 773740"/>
                  <a:gd name="connsiteY1326" fmla="*/ 279155 h 1161477"/>
                  <a:gd name="connsiteX1327" fmla="*/ 761670 w 773740"/>
                  <a:gd name="connsiteY1327" fmla="*/ 282722 h 1161477"/>
                  <a:gd name="connsiteX1328" fmla="*/ 756321 w 773740"/>
                  <a:gd name="connsiteY1328" fmla="*/ 286699 h 1161477"/>
                  <a:gd name="connsiteX1329" fmla="*/ 746171 w 773740"/>
                  <a:gd name="connsiteY1329" fmla="*/ 292597 h 1161477"/>
                  <a:gd name="connsiteX1330" fmla="*/ 719973 w 773740"/>
                  <a:gd name="connsiteY1330" fmla="*/ 303844 h 1161477"/>
                  <a:gd name="connsiteX1331" fmla="*/ 708178 w 773740"/>
                  <a:gd name="connsiteY1331" fmla="*/ 307410 h 1161477"/>
                  <a:gd name="connsiteX1332" fmla="*/ 701183 w 773740"/>
                  <a:gd name="connsiteY1332" fmla="*/ 309468 h 1161477"/>
                  <a:gd name="connsiteX1333" fmla="*/ 698302 w 773740"/>
                  <a:gd name="connsiteY1333" fmla="*/ 310291 h 1161477"/>
                  <a:gd name="connsiteX1334" fmla="*/ 685958 w 773740"/>
                  <a:gd name="connsiteY1334" fmla="*/ 312897 h 1161477"/>
                  <a:gd name="connsiteX1335" fmla="*/ 679374 w 773740"/>
                  <a:gd name="connsiteY1335" fmla="*/ 314406 h 1161477"/>
                  <a:gd name="connsiteX1336" fmla="*/ 676356 w 773740"/>
                  <a:gd name="connsiteY1336" fmla="*/ 315091 h 1161477"/>
                  <a:gd name="connsiteX1337" fmla="*/ 651942 w 773740"/>
                  <a:gd name="connsiteY1337" fmla="*/ 318383 h 1161477"/>
                  <a:gd name="connsiteX1338" fmla="*/ 645084 w 773740"/>
                  <a:gd name="connsiteY1338" fmla="*/ 318932 h 1161477"/>
                  <a:gd name="connsiteX1339" fmla="*/ 628488 w 773740"/>
                  <a:gd name="connsiteY1339" fmla="*/ 320166 h 1161477"/>
                  <a:gd name="connsiteX1340" fmla="*/ 626705 w 773740"/>
                  <a:gd name="connsiteY1340" fmla="*/ 320303 h 1161477"/>
                  <a:gd name="connsiteX1341" fmla="*/ 638500 w 773740"/>
                  <a:gd name="connsiteY1341" fmla="*/ 322772 h 1161477"/>
                  <a:gd name="connsiteX1342" fmla="*/ 665109 w 773740"/>
                  <a:gd name="connsiteY1342" fmla="*/ 328533 h 1161477"/>
                  <a:gd name="connsiteX1343" fmla="*/ 672927 w 773740"/>
                  <a:gd name="connsiteY1343" fmla="*/ 330590 h 1161477"/>
                  <a:gd name="connsiteX1344" fmla="*/ 687467 w 773740"/>
                  <a:gd name="connsiteY1344" fmla="*/ 334705 h 1161477"/>
                  <a:gd name="connsiteX1345" fmla="*/ 699948 w 773740"/>
                  <a:gd name="connsiteY1345" fmla="*/ 338957 h 1161477"/>
                  <a:gd name="connsiteX1346" fmla="*/ 714075 w 773740"/>
                  <a:gd name="connsiteY1346" fmla="*/ 344855 h 1161477"/>
                  <a:gd name="connsiteX1347" fmla="*/ 732592 w 773740"/>
                  <a:gd name="connsiteY1347" fmla="*/ 357062 h 1161477"/>
                  <a:gd name="connsiteX1348" fmla="*/ 735473 w 773740"/>
                  <a:gd name="connsiteY1348" fmla="*/ 360766 h 1161477"/>
                  <a:gd name="connsiteX1349" fmla="*/ 737256 w 773740"/>
                  <a:gd name="connsiteY1349" fmla="*/ 363783 h 1161477"/>
                  <a:gd name="connsiteX1350" fmla="*/ 739313 w 773740"/>
                  <a:gd name="connsiteY1350" fmla="*/ 371876 h 1161477"/>
                  <a:gd name="connsiteX1351" fmla="*/ 737667 w 773740"/>
                  <a:gd name="connsiteY1351" fmla="*/ 378459 h 1161477"/>
                  <a:gd name="connsiteX1352" fmla="*/ 732729 w 773740"/>
                  <a:gd name="connsiteY1352" fmla="*/ 385317 h 1161477"/>
                  <a:gd name="connsiteX1353" fmla="*/ 723265 w 773740"/>
                  <a:gd name="connsiteY1353" fmla="*/ 391764 h 1161477"/>
                  <a:gd name="connsiteX1354" fmla="*/ 710372 w 773740"/>
                  <a:gd name="connsiteY1354" fmla="*/ 397113 h 1161477"/>
                  <a:gd name="connsiteX1355" fmla="*/ 685821 w 773740"/>
                  <a:gd name="connsiteY1355" fmla="*/ 403560 h 1161477"/>
                  <a:gd name="connsiteX1356" fmla="*/ 678688 w 773740"/>
                  <a:gd name="connsiteY1356" fmla="*/ 404794 h 1161477"/>
                  <a:gd name="connsiteX1357" fmla="*/ 673751 w 773740"/>
                  <a:gd name="connsiteY1357" fmla="*/ 405480 h 1161477"/>
                  <a:gd name="connsiteX1358" fmla="*/ 667990 w 773740"/>
                  <a:gd name="connsiteY1358" fmla="*/ 406028 h 1161477"/>
                  <a:gd name="connsiteX1359" fmla="*/ 654822 w 773740"/>
                  <a:gd name="connsiteY1359" fmla="*/ 407263 h 1161477"/>
                  <a:gd name="connsiteX1360" fmla="*/ 651531 w 773740"/>
                  <a:gd name="connsiteY1360" fmla="*/ 407537 h 1161477"/>
                  <a:gd name="connsiteX1361" fmla="*/ 688564 w 773740"/>
                  <a:gd name="connsiteY1361" fmla="*/ 424956 h 1161477"/>
                  <a:gd name="connsiteX1362" fmla="*/ 699399 w 773740"/>
                  <a:gd name="connsiteY1362" fmla="*/ 431540 h 1161477"/>
                  <a:gd name="connsiteX1363" fmla="*/ 710646 w 773740"/>
                  <a:gd name="connsiteY1363" fmla="*/ 440318 h 1161477"/>
                  <a:gd name="connsiteX1364" fmla="*/ 717916 w 773740"/>
                  <a:gd name="connsiteY1364" fmla="*/ 447999 h 1161477"/>
                  <a:gd name="connsiteX1365" fmla="*/ 723677 w 773740"/>
                  <a:gd name="connsiteY1365" fmla="*/ 458835 h 1161477"/>
                  <a:gd name="connsiteX1366" fmla="*/ 724774 w 773740"/>
                  <a:gd name="connsiteY1366" fmla="*/ 466790 h 1161477"/>
                  <a:gd name="connsiteX1367" fmla="*/ 722717 w 773740"/>
                  <a:gd name="connsiteY1367" fmla="*/ 474197 h 1161477"/>
                  <a:gd name="connsiteX1368" fmla="*/ 718053 w 773740"/>
                  <a:gd name="connsiteY1368" fmla="*/ 480781 h 1161477"/>
                  <a:gd name="connsiteX1369" fmla="*/ 714213 w 773740"/>
                  <a:gd name="connsiteY1369" fmla="*/ 483935 h 1161477"/>
                  <a:gd name="connsiteX1370" fmla="*/ 709275 w 773740"/>
                  <a:gd name="connsiteY1370" fmla="*/ 486953 h 1161477"/>
                  <a:gd name="connsiteX1371" fmla="*/ 697479 w 773740"/>
                  <a:gd name="connsiteY1371" fmla="*/ 491205 h 1161477"/>
                  <a:gd name="connsiteX1372" fmla="*/ 685683 w 773740"/>
                  <a:gd name="connsiteY1372" fmla="*/ 493399 h 1161477"/>
                  <a:gd name="connsiteX1373" fmla="*/ 665384 w 773740"/>
                  <a:gd name="connsiteY1373" fmla="*/ 494771 h 1161477"/>
                  <a:gd name="connsiteX1374" fmla="*/ 655645 w 773740"/>
                  <a:gd name="connsiteY1374" fmla="*/ 494771 h 1161477"/>
                  <a:gd name="connsiteX1375" fmla="*/ 652765 w 773740"/>
                  <a:gd name="connsiteY1375" fmla="*/ 494634 h 1161477"/>
                  <a:gd name="connsiteX1376" fmla="*/ 645358 w 773740"/>
                  <a:gd name="connsiteY1376" fmla="*/ 494222 h 1161477"/>
                  <a:gd name="connsiteX1377" fmla="*/ 627665 w 773740"/>
                  <a:gd name="connsiteY1377" fmla="*/ 492988 h 1161477"/>
                  <a:gd name="connsiteX1378" fmla="*/ 617652 w 773740"/>
                  <a:gd name="connsiteY1378" fmla="*/ 492165 h 1161477"/>
                  <a:gd name="connsiteX1379" fmla="*/ 611343 w 773740"/>
                  <a:gd name="connsiteY1379" fmla="*/ 491342 h 1161477"/>
                  <a:gd name="connsiteX1380" fmla="*/ 597764 w 773740"/>
                  <a:gd name="connsiteY1380" fmla="*/ 489696 h 1161477"/>
                  <a:gd name="connsiteX1381" fmla="*/ 592140 w 773740"/>
                  <a:gd name="connsiteY1381" fmla="*/ 489010 h 1161477"/>
                  <a:gd name="connsiteX1382" fmla="*/ 584048 w 773740"/>
                  <a:gd name="connsiteY1382" fmla="*/ 487639 h 1161477"/>
                  <a:gd name="connsiteX1383" fmla="*/ 600507 w 773740"/>
                  <a:gd name="connsiteY1383" fmla="*/ 495045 h 1161477"/>
                  <a:gd name="connsiteX1384" fmla="*/ 605993 w 773740"/>
                  <a:gd name="connsiteY1384" fmla="*/ 497514 h 1161477"/>
                  <a:gd name="connsiteX1385" fmla="*/ 615869 w 773740"/>
                  <a:gd name="connsiteY1385" fmla="*/ 502589 h 1161477"/>
                  <a:gd name="connsiteX1386" fmla="*/ 637815 w 773740"/>
                  <a:gd name="connsiteY1386" fmla="*/ 513699 h 1161477"/>
                  <a:gd name="connsiteX1387" fmla="*/ 650708 w 773740"/>
                  <a:gd name="connsiteY1387" fmla="*/ 521106 h 1161477"/>
                  <a:gd name="connsiteX1388" fmla="*/ 663326 w 773740"/>
                  <a:gd name="connsiteY1388" fmla="*/ 528924 h 1161477"/>
                  <a:gd name="connsiteX1389" fmla="*/ 686781 w 773740"/>
                  <a:gd name="connsiteY1389" fmla="*/ 546206 h 1161477"/>
                  <a:gd name="connsiteX1390" fmla="*/ 703514 w 773740"/>
                  <a:gd name="connsiteY1390" fmla="*/ 563077 h 1161477"/>
                  <a:gd name="connsiteX1391" fmla="*/ 709961 w 773740"/>
                  <a:gd name="connsiteY1391" fmla="*/ 573501 h 1161477"/>
                  <a:gd name="connsiteX1392" fmla="*/ 712155 w 773740"/>
                  <a:gd name="connsiteY1392" fmla="*/ 578576 h 1161477"/>
                  <a:gd name="connsiteX1393" fmla="*/ 713527 w 773740"/>
                  <a:gd name="connsiteY1393" fmla="*/ 584336 h 1161477"/>
                  <a:gd name="connsiteX1394" fmla="*/ 713664 w 773740"/>
                  <a:gd name="connsiteY1394" fmla="*/ 588863 h 1161477"/>
                  <a:gd name="connsiteX1395" fmla="*/ 712978 w 773740"/>
                  <a:gd name="connsiteY1395" fmla="*/ 593526 h 1161477"/>
                  <a:gd name="connsiteX1396" fmla="*/ 710235 w 773740"/>
                  <a:gd name="connsiteY1396" fmla="*/ 600658 h 1161477"/>
                  <a:gd name="connsiteX1397" fmla="*/ 708315 w 773740"/>
                  <a:gd name="connsiteY1397" fmla="*/ 603264 h 1161477"/>
                  <a:gd name="connsiteX1398" fmla="*/ 705023 w 773740"/>
                  <a:gd name="connsiteY1398" fmla="*/ 606693 h 1161477"/>
                  <a:gd name="connsiteX1399" fmla="*/ 697479 w 773740"/>
                  <a:gd name="connsiteY1399" fmla="*/ 611631 h 1161477"/>
                  <a:gd name="connsiteX1400" fmla="*/ 687878 w 773740"/>
                  <a:gd name="connsiteY1400" fmla="*/ 614923 h 1161477"/>
                  <a:gd name="connsiteX1401" fmla="*/ 675808 w 773740"/>
                  <a:gd name="connsiteY1401" fmla="*/ 616295 h 1161477"/>
                  <a:gd name="connsiteX1402" fmla="*/ 647690 w 773740"/>
                  <a:gd name="connsiteY1402" fmla="*/ 613140 h 1161477"/>
                  <a:gd name="connsiteX1403" fmla="*/ 635757 w 773740"/>
                  <a:gd name="connsiteY1403" fmla="*/ 610397 h 1161477"/>
                  <a:gd name="connsiteX1404" fmla="*/ 630545 w 773740"/>
                  <a:gd name="connsiteY1404" fmla="*/ 609162 h 1161477"/>
                  <a:gd name="connsiteX1405" fmla="*/ 626156 w 773740"/>
                  <a:gd name="connsiteY1405" fmla="*/ 607928 h 1161477"/>
                  <a:gd name="connsiteX1406" fmla="*/ 615046 w 773740"/>
                  <a:gd name="connsiteY1406" fmla="*/ 604636 h 1161477"/>
                  <a:gd name="connsiteX1407" fmla="*/ 612440 w 773740"/>
                  <a:gd name="connsiteY1407" fmla="*/ 603676 h 1161477"/>
                  <a:gd name="connsiteX1408" fmla="*/ 619984 w 773740"/>
                  <a:gd name="connsiteY1408" fmla="*/ 610534 h 1161477"/>
                  <a:gd name="connsiteX1409" fmla="*/ 639872 w 773740"/>
                  <a:gd name="connsiteY1409" fmla="*/ 633028 h 1161477"/>
                  <a:gd name="connsiteX1410" fmla="*/ 652353 w 773740"/>
                  <a:gd name="connsiteY1410" fmla="*/ 654425 h 1161477"/>
                  <a:gd name="connsiteX1411" fmla="*/ 656331 w 773740"/>
                  <a:gd name="connsiteY1411" fmla="*/ 666358 h 1161477"/>
                  <a:gd name="connsiteX1412" fmla="*/ 657840 w 773740"/>
                  <a:gd name="connsiteY1412" fmla="*/ 679251 h 1161477"/>
                  <a:gd name="connsiteX1413" fmla="*/ 656194 w 773740"/>
                  <a:gd name="connsiteY1413" fmla="*/ 689401 h 1161477"/>
                  <a:gd name="connsiteX1414" fmla="*/ 654822 w 773740"/>
                  <a:gd name="connsiteY1414" fmla="*/ 692693 h 1161477"/>
                  <a:gd name="connsiteX1415" fmla="*/ 652216 w 773740"/>
                  <a:gd name="connsiteY1415" fmla="*/ 697082 h 1161477"/>
                  <a:gd name="connsiteX1416" fmla="*/ 646456 w 773740"/>
                  <a:gd name="connsiteY1416" fmla="*/ 702843 h 1161477"/>
                  <a:gd name="connsiteX1417" fmla="*/ 636169 w 773740"/>
                  <a:gd name="connsiteY1417" fmla="*/ 707095 h 1161477"/>
                  <a:gd name="connsiteX1418" fmla="*/ 626705 w 773740"/>
                  <a:gd name="connsiteY1418" fmla="*/ 707918 h 1161477"/>
                  <a:gd name="connsiteX1419" fmla="*/ 614772 w 773740"/>
                  <a:gd name="connsiteY1419" fmla="*/ 706272 h 1161477"/>
                  <a:gd name="connsiteX1420" fmla="*/ 606954 w 773740"/>
                  <a:gd name="connsiteY1420" fmla="*/ 704626 h 1161477"/>
                  <a:gd name="connsiteX1421" fmla="*/ 614909 w 773740"/>
                  <a:gd name="connsiteY1421" fmla="*/ 722182 h 1161477"/>
                  <a:gd name="connsiteX1422" fmla="*/ 620944 w 773740"/>
                  <a:gd name="connsiteY1422" fmla="*/ 746460 h 1161477"/>
                  <a:gd name="connsiteX1423" fmla="*/ 619435 w 773740"/>
                  <a:gd name="connsiteY1423" fmla="*/ 772794 h 1161477"/>
                  <a:gd name="connsiteX1424" fmla="*/ 615183 w 773740"/>
                  <a:gd name="connsiteY1424" fmla="*/ 783630 h 1161477"/>
                  <a:gd name="connsiteX1425" fmla="*/ 609422 w 773740"/>
                  <a:gd name="connsiteY1425" fmla="*/ 792682 h 1161477"/>
                  <a:gd name="connsiteX1426" fmla="*/ 605993 w 773740"/>
                  <a:gd name="connsiteY1426" fmla="*/ 796660 h 1161477"/>
                  <a:gd name="connsiteX1427" fmla="*/ 602290 w 773740"/>
                  <a:gd name="connsiteY1427" fmla="*/ 800363 h 1161477"/>
                  <a:gd name="connsiteX1428" fmla="*/ 598175 w 773740"/>
                  <a:gd name="connsiteY1428" fmla="*/ 803518 h 1161477"/>
                  <a:gd name="connsiteX1429" fmla="*/ 595432 w 773740"/>
                  <a:gd name="connsiteY1429" fmla="*/ 805027 h 1161477"/>
                  <a:gd name="connsiteX1430" fmla="*/ 591043 w 773740"/>
                  <a:gd name="connsiteY1430" fmla="*/ 806947 h 1161477"/>
                  <a:gd name="connsiteX1431" fmla="*/ 572664 w 773740"/>
                  <a:gd name="connsiteY1431" fmla="*/ 806947 h 1161477"/>
                  <a:gd name="connsiteX1432" fmla="*/ 560319 w 773740"/>
                  <a:gd name="connsiteY1432" fmla="*/ 803107 h 1161477"/>
                  <a:gd name="connsiteX1433" fmla="*/ 553324 w 773740"/>
                  <a:gd name="connsiteY1433" fmla="*/ 800363 h 1161477"/>
                  <a:gd name="connsiteX1434" fmla="*/ 544546 w 773740"/>
                  <a:gd name="connsiteY1434" fmla="*/ 796523 h 1161477"/>
                  <a:gd name="connsiteX1435" fmla="*/ 532887 w 773740"/>
                  <a:gd name="connsiteY1435" fmla="*/ 790625 h 1161477"/>
                  <a:gd name="connsiteX1436" fmla="*/ 529458 w 773740"/>
                  <a:gd name="connsiteY1436" fmla="*/ 788568 h 1161477"/>
                  <a:gd name="connsiteX1437" fmla="*/ 522737 w 773740"/>
                  <a:gd name="connsiteY1437" fmla="*/ 784590 h 1161477"/>
                  <a:gd name="connsiteX1438" fmla="*/ 519308 w 773740"/>
                  <a:gd name="connsiteY1438" fmla="*/ 782533 h 1161477"/>
                  <a:gd name="connsiteX1439" fmla="*/ 534396 w 773740"/>
                  <a:gd name="connsiteY1439" fmla="*/ 817097 h 1161477"/>
                  <a:gd name="connsiteX1440" fmla="*/ 542351 w 773740"/>
                  <a:gd name="connsiteY1440" fmla="*/ 843569 h 1161477"/>
                  <a:gd name="connsiteX1441" fmla="*/ 544546 w 773740"/>
                  <a:gd name="connsiteY1441" fmla="*/ 858656 h 1161477"/>
                  <a:gd name="connsiteX1442" fmla="*/ 544134 w 773740"/>
                  <a:gd name="connsiteY1442" fmla="*/ 871824 h 1161477"/>
                  <a:gd name="connsiteX1443" fmla="*/ 541528 w 773740"/>
                  <a:gd name="connsiteY1443" fmla="*/ 882934 h 1161477"/>
                  <a:gd name="connsiteX1444" fmla="*/ 536865 w 773740"/>
                  <a:gd name="connsiteY1444" fmla="*/ 891712 h 1161477"/>
                  <a:gd name="connsiteX1445" fmla="*/ 521914 w 773740"/>
                  <a:gd name="connsiteY1445" fmla="*/ 903371 h 1161477"/>
                  <a:gd name="connsiteX1446" fmla="*/ 517251 w 773740"/>
                  <a:gd name="connsiteY1446" fmla="*/ 904468 h 1161477"/>
                  <a:gd name="connsiteX1447" fmla="*/ 512450 w 773740"/>
                  <a:gd name="connsiteY1447" fmla="*/ 904879 h 1161477"/>
                  <a:gd name="connsiteX1448" fmla="*/ 502301 w 773740"/>
                  <a:gd name="connsiteY1448" fmla="*/ 903096 h 1161477"/>
                  <a:gd name="connsiteX1449" fmla="*/ 481864 w 773740"/>
                  <a:gd name="connsiteY1449" fmla="*/ 890615 h 1161477"/>
                  <a:gd name="connsiteX1450" fmla="*/ 471440 w 773740"/>
                  <a:gd name="connsiteY1450" fmla="*/ 881288 h 1161477"/>
                  <a:gd name="connsiteX1451" fmla="*/ 468148 w 773740"/>
                  <a:gd name="connsiteY1451" fmla="*/ 878270 h 1161477"/>
                  <a:gd name="connsiteX1452" fmla="*/ 480355 w 773740"/>
                  <a:gd name="connsiteY1452" fmla="*/ 959195 h 1161477"/>
                  <a:gd name="connsiteX1453" fmla="*/ 478298 w 773740"/>
                  <a:gd name="connsiteY1453" fmla="*/ 971539 h 1161477"/>
                  <a:gd name="connsiteX1454" fmla="*/ 474731 w 773740"/>
                  <a:gd name="connsiteY1454" fmla="*/ 982238 h 1161477"/>
                  <a:gd name="connsiteX1455" fmla="*/ 469519 w 773740"/>
                  <a:gd name="connsiteY1455" fmla="*/ 990193 h 1161477"/>
                  <a:gd name="connsiteX1456" fmla="*/ 462661 w 773740"/>
                  <a:gd name="connsiteY1456" fmla="*/ 995268 h 1161477"/>
                  <a:gd name="connsiteX1457" fmla="*/ 458272 w 773740"/>
                  <a:gd name="connsiteY1457" fmla="*/ 996639 h 1161477"/>
                  <a:gd name="connsiteX1458" fmla="*/ 453334 w 773740"/>
                  <a:gd name="connsiteY1458" fmla="*/ 997325 h 1161477"/>
                  <a:gd name="connsiteX1459" fmla="*/ 444282 w 773740"/>
                  <a:gd name="connsiteY1459" fmla="*/ 996639 h 1161477"/>
                  <a:gd name="connsiteX1460" fmla="*/ 433172 w 773740"/>
                  <a:gd name="connsiteY1460" fmla="*/ 992662 h 1161477"/>
                  <a:gd name="connsiteX1461" fmla="*/ 423022 w 773740"/>
                  <a:gd name="connsiteY1461" fmla="*/ 986078 h 1161477"/>
                  <a:gd name="connsiteX1462" fmla="*/ 411500 w 773740"/>
                  <a:gd name="connsiteY1462" fmla="*/ 976340 h 1161477"/>
                  <a:gd name="connsiteX1463" fmla="*/ 415204 w 773740"/>
                  <a:gd name="connsiteY1463" fmla="*/ 996777 h 1161477"/>
                  <a:gd name="connsiteX1464" fmla="*/ 416301 w 773740"/>
                  <a:gd name="connsiteY1464" fmla="*/ 1010218 h 1161477"/>
                  <a:gd name="connsiteX1465" fmla="*/ 416027 w 773740"/>
                  <a:gd name="connsiteY1465" fmla="*/ 1025717 h 1161477"/>
                  <a:gd name="connsiteX1466" fmla="*/ 411089 w 773740"/>
                  <a:gd name="connsiteY1466" fmla="*/ 1049720 h 1161477"/>
                  <a:gd name="connsiteX1467" fmla="*/ 399979 w 773740"/>
                  <a:gd name="connsiteY1467" fmla="*/ 1069883 h 1161477"/>
                  <a:gd name="connsiteX1468" fmla="*/ 391749 w 773740"/>
                  <a:gd name="connsiteY1468" fmla="*/ 1077289 h 1161477"/>
                  <a:gd name="connsiteX1469" fmla="*/ 384480 w 773740"/>
                  <a:gd name="connsiteY1469" fmla="*/ 1080718 h 1161477"/>
                  <a:gd name="connsiteX1470" fmla="*/ 379405 w 773740"/>
                  <a:gd name="connsiteY1470" fmla="*/ 1081679 h 1161477"/>
                  <a:gd name="connsiteX1471" fmla="*/ 374330 w 773740"/>
                  <a:gd name="connsiteY1471" fmla="*/ 1081679 h 1161477"/>
                  <a:gd name="connsiteX1472" fmla="*/ 363906 w 773740"/>
                  <a:gd name="connsiteY1472" fmla="*/ 1079347 h 1161477"/>
                  <a:gd name="connsiteX1473" fmla="*/ 359243 w 773740"/>
                  <a:gd name="connsiteY1473" fmla="*/ 1077152 h 1161477"/>
                  <a:gd name="connsiteX1474" fmla="*/ 353345 w 773740"/>
                  <a:gd name="connsiteY1474" fmla="*/ 1073586 h 1161477"/>
                  <a:gd name="connsiteX1475" fmla="*/ 344841 w 773740"/>
                  <a:gd name="connsiteY1475" fmla="*/ 1066865 h 1161477"/>
                  <a:gd name="connsiteX1476" fmla="*/ 324404 w 773740"/>
                  <a:gd name="connsiteY1476" fmla="*/ 1044920 h 1161477"/>
                  <a:gd name="connsiteX1477" fmla="*/ 312471 w 773740"/>
                  <a:gd name="connsiteY1477" fmla="*/ 1029283 h 1161477"/>
                  <a:gd name="connsiteX1478" fmla="*/ 310139 w 773740"/>
                  <a:gd name="connsiteY1478" fmla="*/ 1045743 h 1161477"/>
                  <a:gd name="connsiteX1479" fmla="*/ 303144 w 773740"/>
                  <a:gd name="connsiteY1479" fmla="*/ 1073586 h 1161477"/>
                  <a:gd name="connsiteX1480" fmla="*/ 292857 w 773740"/>
                  <a:gd name="connsiteY1480" fmla="*/ 1096080 h 1161477"/>
                  <a:gd name="connsiteX1481" fmla="*/ 286136 w 773740"/>
                  <a:gd name="connsiteY1481" fmla="*/ 1103899 h 1161477"/>
                  <a:gd name="connsiteX1482" fmla="*/ 277084 w 773740"/>
                  <a:gd name="connsiteY1482" fmla="*/ 1110482 h 1161477"/>
                  <a:gd name="connsiteX1483" fmla="*/ 266660 w 773740"/>
                  <a:gd name="connsiteY1483" fmla="*/ 1114186 h 1161477"/>
                  <a:gd name="connsiteX1484" fmla="*/ 257058 w 773740"/>
                  <a:gd name="connsiteY1484" fmla="*/ 1115008 h 1161477"/>
                  <a:gd name="connsiteX1485" fmla="*/ 236896 w 773740"/>
                  <a:gd name="connsiteY1485" fmla="*/ 1108288 h 1161477"/>
                  <a:gd name="connsiteX1486" fmla="*/ 224552 w 773740"/>
                  <a:gd name="connsiteY1486" fmla="*/ 1095669 h 1161477"/>
                  <a:gd name="connsiteX1487" fmla="*/ 216322 w 773740"/>
                  <a:gd name="connsiteY1487" fmla="*/ 1084696 h 1161477"/>
                  <a:gd name="connsiteX1488" fmla="*/ 211658 w 773740"/>
                  <a:gd name="connsiteY1488" fmla="*/ 1078112 h 1161477"/>
                  <a:gd name="connsiteX1489" fmla="*/ 199588 w 773740"/>
                  <a:gd name="connsiteY1489" fmla="*/ 1059596 h 1161477"/>
                  <a:gd name="connsiteX1490" fmla="*/ 195885 w 773740"/>
                  <a:gd name="connsiteY1490" fmla="*/ 1053698 h 1161477"/>
                  <a:gd name="connsiteX1491" fmla="*/ 188067 w 773740"/>
                  <a:gd name="connsiteY1491" fmla="*/ 1040942 h 1161477"/>
                  <a:gd name="connsiteX1492" fmla="*/ 180112 w 773740"/>
                  <a:gd name="connsiteY1492" fmla="*/ 1027500 h 1161477"/>
                  <a:gd name="connsiteX1493" fmla="*/ 182032 w 773740"/>
                  <a:gd name="connsiteY1493" fmla="*/ 1053972 h 1161477"/>
                  <a:gd name="connsiteX1494" fmla="*/ 181072 w 773740"/>
                  <a:gd name="connsiteY1494" fmla="*/ 1082227 h 1161477"/>
                  <a:gd name="connsiteX1495" fmla="*/ 176408 w 773740"/>
                  <a:gd name="connsiteY1495" fmla="*/ 1112265 h 1161477"/>
                  <a:gd name="connsiteX1496" fmla="*/ 172568 w 773740"/>
                  <a:gd name="connsiteY1496" fmla="*/ 1126530 h 1161477"/>
                  <a:gd name="connsiteX1497" fmla="*/ 167904 w 773740"/>
                  <a:gd name="connsiteY1497" fmla="*/ 1137914 h 1161477"/>
                  <a:gd name="connsiteX1498" fmla="*/ 162830 w 773740"/>
                  <a:gd name="connsiteY1498" fmla="*/ 1146830 h 1161477"/>
                  <a:gd name="connsiteX1499" fmla="*/ 159812 w 773740"/>
                  <a:gd name="connsiteY1499" fmla="*/ 1150807 h 1161477"/>
                  <a:gd name="connsiteX1500" fmla="*/ 154874 w 773740"/>
                  <a:gd name="connsiteY1500" fmla="*/ 1155471 h 1161477"/>
                  <a:gd name="connsiteX1501" fmla="*/ 146782 w 773740"/>
                  <a:gd name="connsiteY1501" fmla="*/ 1160134 h 1161477"/>
                  <a:gd name="connsiteX1502" fmla="*/ 139238 w 773740"/>
                  <a:gd name="connsiteY1502" fmla="*/ 1161369 h 1161477"/>
                  <a:gd name="connsiteX1503" fmla="*/ 138964 w 773740"/>
                  <a:gd name="connsiteY1503" fmla="*/ 1161369 h 1161477"/>
                  <a:gd name="connsiteX1504" fmla="*/ 129774 w 773740"/>
                  <a:gd name="connsiteY1504" fmla="*/ 1159997 h 116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</a:cxnLst>
                <a:rect l="l" t="t" r="r" b="b"/>
                <a:pathLst>
                  <a:path w="773740" h="1161477">
                    <a:moveTo>
                      <a:pt x="553736" y="150911"/>
                    </a:moveTo>
                    <a:cubicBezTo>
                      <a:pt x="553598" y="150911"/>
                      <a:pt x="553598" y="150911"/>
                      <a:pt x="553461" y="150911"/>
                    </a:cubicBezTo>
                    <a:cubicBezTo>
                      <a:pt x="553598" y="150911"/>
                      <a:pt x="553873" y="150911"/>
                      <a:pt x="554010" y="150911"/>
                    </a:cubicBezTo>
                    <a:cubicBezTo>
                      <a:pt x="554010" y="150911"/>
                      <a:pt x="554147" y="150911"/>
                      <a:pt x="554147" y="150911"/>
                    </a:cubicBezTo>
                    <a:cubicBezTo>
                      <a:pt x="554147" y="150911"/>
                      <a:pt x="554010" y="150911"/>
                      <a:pt x="554010" y="150911"/>
                    </a:cubicBezTo>
                    <a:cubicBezTo>
                      <a:pt x="558810" y="150499"/>
                      <a:pt x="563611" y="149814"/>
                      <a:pt x="568274" y="148991"/>
                    </a:cubicBezTo>
                    <a:cubicBezTo>
                      <a:pt x="568000" y="148991"/>
                      <a:pt x="567863" y="149128"/>
                      <a:pt x="567589" y="149128"/>
                    </a:cubicBezTo>
                    <a:cubicBezTo>
                      <a:pt x="578150" y="146796"/>
                      <a:pt x="588300" y="143778"/>
                      <a:pt x="598587" y="140349"/>
                    </a:cubicBezTo>
                    <a:cubicBezTo>
                      <a:pt x="598587" y="140349"/>
                      <a:pt x="598587" y="140349"/>
                      <a:pt x="598450" y="140349"/>
                    </a:cubicBezTo>
                    <a:cubicBezTo>
                      <a:pt x="605856" y="137743"/>
                      <a:pt x="613126" y="134863"/>
                      <a:pt x="620395" y="131983"/>
                    </a:cubicBezTo>
                    <a:cubicBezTo>
                      <a:pt x="622864" y="131023"/>
                      <a:pt x="625470" y="130062"/>
                      <a:pt x="627939" y="129102"/>
                    </a:cubicBezTo>
                    <a:cubicBezTo>
                      <a:pt x="630545" y="128142"/>
                      <a:pt x="633014" y="126908"/>
                      <a:pt x="635483" y="125811"/>
                    </a:cubicBezTo>
                    <a:cubicBezTo>
                      <a:pt x="640558" y="123616"/>
                      <a:pt x="645770" y="121421"/>
                      <a:pt x="650845" y="119090"/>
                    </a:cubicBezTo>
                    <a:cubicBezTo>
                      <a:pt x="639598" y="118404"/>
                      <a:pt x="628213" y="118541"/>
                      <a:pt x="616966" y="119090"/>
                    </a:cubicBezTo>
                    <a:cubicBezTo>
                      <a:pt x="616966" y="119090"/>
                      <a:pt x="617103" y="119090"/>
                      <a:pt x="617103" y="119090"/>
                    </a:cubicBezTo>
                    <a:cubicBezTo>
                      <a:pt x="604073" y="120050"/>
                      <a:pt x="591043" y="121696"/>
                      <a:pt x="578150" y="124302"/>
                    </a:cubicBezTo>
                    <a:cubicBezTo>
                      <a:pt x="578287" y="124302"/>
                      <a:pt x="578424" y="124302"/>
                      <a:pt x="578424" y="124302"/>
                    </a:cubicBezTo>
                    <a:cubicBezTo>
                      <a:pt x="568412" y="126359"/>
                      <a:pt x="558673" y="128965"/>
                      <a:pt x="549072" y="132120"/>
                    </a:cubicBezTo>
                    <a:lnTo>
                      <a:pt x="549072" y="132120"/>
                    </a:lnTo>
                    <a:cubicBezTo>
                      <a:pt x="549072" y="132120"/>
                      <a:pt x="549072" y="132120"/>
                      <a:pt x="549072" y="132120"/>
                    </a:cubicBezTo>
                    <a:cubicBezTo>
                      <a:pt x="548935" y="132120"/>
                      <a:pt x="548661" y="132257"/>
                      <a:pt x="548523" y="132257"/>
                    </a:cubicBezTo>
                    <a:cubicBezTo>
                      <a:pt x="548661" y="132257"/>
                      <a:pt x="548661" y="132257"/>
                      <a:pt x="548798" y="132120"/>
                    </a:cubicBezTo>
                    <a:cubicBezTo>
                      <a:pt x="545369" y="133354"/>
                      <a:pt x="542077" y="134863"/>
                      <a:pt x="538785" y="136372"/>
                    </a:cubicBezTo>
                    <a:cubicBezTo>
                      <a:pt x="538785" y="136372"/>
                      <a:pt x="538922" y="136372"/>
                      <a:pt x="538922" y="136372"/>
                    </a:cubicBezTo>
                    <a:cubicBezTo>
                      <a:pt x="537962" y="136920"/>
                      <a:pt x="536865" y="137469"/>
                      <a:pt x="535905" y="138155"/>
                    </a:cubicBezTo>
                    <a:cubicBezTo>
                      <a:pt x="535630" y="138429"/>
                      <a:pt x="535219" y="138566"/>
                      <a:pt x="534945" y="138841"/>
                    </a:cubicBezTo>
                    <a:cubicBezTo>
                      <a:pt x="534259" y="139389"/>
                      <a:pt x="533573" y="140075"/>
                      <a:pt x="533024" y="140624"/>
                    </a:cubicBezTo>
                    <a:cubicBezTo>
                      <a:pt x="533024" y="140624"/>
                      <a:pt x="533024" y="140624"/>
                      <a:pt x="533024" y="140624"/>
                    </a:cubicBezTo>
                    <a:cubicBezTo>
                      <a:pt x="532750" y="141035"/>
                      <a:pt x="532338" y="141447"/>
                      <a:pt x="531927" y="141858"/>
                    </a:cubicBezTo>
                    <a:cubicBezTo>
                      <a:pt x="531653" y="142270"/>
                      <a:pt x="531378" y="142681"/>
                      <a:pt x="531241" y="143093"/>
                    </a:cubicBezTo>
                    <a:cubicBezTo>
                      <a:pt x="531104" y="143367"/>
                      <a:pt x="530967" y="143504"/>
                      <a:pt x="530967" y="143778"/>
                    </a:cubicBezTo>
                    <a:cubicBezTo>
                      <a:pt x="530967" y="143778"/>
                      <a:pt x="530967" y="143916"/>
                      <a:pt x="530967" y="143916"/>
                    </a:cubicBezTo>
                    <a:cubicBezTo>
                      <a:pt x="530967" y="143916"/>
                      <a:pt x="530967" y="144053"/>
                      <a:pt x="530967" y="144053"/>
                    </a:cubicBezTo>
                    <a:cubicBezTo>
                      <a:pt x="531104" y="144327"/>
                      <a:pt x="531104" y="144601"/>
                      <a:pt x="531241" y="144876"/>
                    </a:cubicBezTo>
                    <a:cubicBezTo>
                      <a:pt x="531378" y="145150"/>
                      <a:pt x="531516" y="145424"/>
                      <a:pt x="531653" y="145699"/>
                    </a:cubicBezTo>
                    <a:cubicBezTo>
                      <a:pt x="531927" y="146110"/>
                      <a:pt x="532201" y="146522"/>
                      <a:pt x="532613" y="146796"/>
                    </a:cubicBezTo>
                    <a:cubicBezTo>
                      <a:pt x="532750" y="146933"/>
                      <a:pt x="532887" y="147070"/>
                      <a:pt x="533024" y="147207"/>
                    </a:cubicBezTo>
                    <a:cubicBezTo>
                      <a:pt x="533299" y="147482"/>
                      <a:pt x="533710" y="147756"/>
                      <a:pt x="533984" y="147893"/>
                    </a:cubicBezTo>
                    <a:cubicBezTo>
                      <a:pt x="534533" y="148168"/>
                      <a:pt x="535082" y="148442"/>
                      <a:pt x="535630" y="148716"/>
                    </a:cubicBezTo>
                    <a:cubicBezTo>
                      <a:pt x="535493" y="148579"/>
                      <a:pt x="535356" y="148579"/>
                      <a:pt x="535219" y="148442"/>
                    </a:cubicBezTo>
                    <a:cubicBezTo>
                      <a:pt x="535905" y="148716"/>
                      <a:pt x="536591" y="148991"/>
                      <a:pt x="537276" y="149265"/>
                    </a:cubicBezTo>
                    <a:cubicBezTo>
                      <a:pt x="537002" y="149128"/>
                      <a:pt x="536865" y="149128"/>
                      <a:pt x="536591" y="148991"/>
                    </a:cubicBezTo>
                    <a:cubicBezTo>
                      <a:pt x="537962" y="149402"/>
                      <a:pt x="539334" y="149814"/>
                      <a:pt x="540842" y="150088"/>
                    </a:cubicBezTo>
                    <a:cubicBezTo>
                      <a:pt x="540568" y="150088"/>
                      <a:pt x="540431" y="149951"/>
                      <a:pt x="540157" y="149951"/>
                    </a:cubicBezTo>
                    <a:cubicBezTo>
                      <a:pt x="542488" y="150362"/>
                      <a:pt x="544820" y="150774"/>
                      <a:pt x="547152" y="150911"/>
                    </a:cubicBezTo>
                    <a:cubicBezTo>
                      <a:pt x="546878" y="150911"/>
                      <a:pt x="546740" y="150911"/>
                      <a:pt x="546466" y="150911"/>
                    </a:cubicBezTo>
                    <a:cubicBezTo>
                      <a:pt x="549072" y="151048"/>
                      <a:pt x="551404" y="150911"/>
                      <a:pt x="553736" y="150911"/>
                    </a:cubicBezTo>
                    <a:close/>
                    <a:moveTo>
                      <a:pt x="558262" y="671570"/>
                    </a:moveTo>
                    <a:cubicBezTo>
                      <a:pt x="559908" y="672667"/>
                      <a:pt x="561554" y="673628"/>
                      <a:pt x="563337" y="674725"/>
                    </a:cubicBezTo>
                    <a:cubicBezTo>
                      <a:pt x="563885" y="675136"/>
                      <a:pt x="564434" y="675548"/>
                      <a:pt x="565120" y="675822"/>
                    </a:cubicBezTo>
                    <a:cubicBezTo>
                      <a:pt x="570057" y="678428"/>
                      <a:pt x="574995" y="681171"/>
                      <a:pt x="579933" y="683777"/>
                    </a:cubicBezTo>
                    <a:cubicBezTo>
                      <a:pt x="575407" y="677742"/>
                      <a:pt x="570743" y="671982"/>
                      <a:pt x="565806" y="666358"/>
                    </a:cubicBezTo>
                    <a:cubicBezTo>
                      <a:pt x="565806" y="666358"/>
                      <a:pt x="565806" y="666358"/>
                      <a:pt x="565943" y="666495"/>
                    </a:cubicBezTo>
                    <a:cubicBezTo>
                      <a:pt x="561142" y="661146"/>
                      <a:pt x="556204" y="655797"/>
                      <a:pt x="550992" y="650585"/>
                    </a:cubicBezTo>
                    <a:cubicBezTo>
                      <a:pt x="545917" y="645510"/>
                      <a:pt x="540568" y="640709"/>
                      <a:pt x="535219" y="635909"/>
                    </a:cubicBezTo>
                    <a:cubicBezTo>
                      <a:pt x="535219" y="635909"/>
                      <a:pt x="535219" y="635909"/>
                      <a:pt x="535356" y="635909"/>
                    </a:cubicBezTo>
                    <a:cubicBezTo>
                      <a:pt x="531378" y="632480"/>
                      <a:pt x="527264" y="629188"/>
                      <a:pt x="523286" y="625896"/>
                    </a:cubicBezTo>
                    <a:cubicBezTo>
                      <a:pt x="517525" y="621232"/>
                      <a:pt x="511902" y="616706"/>
                      <a:pt x="505867" y="612454"/>
                    </a:cubicBezTo>
                    <a:cubicBezTo>
                      <a:pt x="506141" y="612591"/>
                      <a:pt x="506278" y="612729"/>
                      <a:pt x="506415" y="612866"/>
                    </a:cubicBezTo>
                    <a:cubicBezTo>
                      <a:pt x="503398" y="610808"/>
                      <a:pt x="500380" y="608888"/>
                      <a:pt x="497225" y="607105"/>
                    </a:cubicBezTo>
                    <a:cubicBezTo>
                      <a:pt x="497500" y="607242"/>
                      <a:pt x="497637" y="607379"/>
                      <a:pt x="497911" y="607379"/>
                    </a:cubicBezTo>
                    <a:cubicBezTo>
                      <a:pt x="496128" y="606419"/>
                      <a:pt x="494345" y="605733"/>
                      <a:pt x="492288" y="605048"/>
                    </a:cubicBezTo>
                    <a:cubicBezTo>
                      <a:pt x="492562" y="605185"/>
                      <a:pt x="492699" y="605185"/>
                      <a:pt x="492974" y="605322"/>
                    </a:cubicBezTo>
                    <a:cubicBezTo>
                      <a:pt x="491739" y="604910"/>
                      <a:pt x="490642" y="604499"/>
                      <a:pt x="489407" y="604362"/>
                    </a:cubicBezTo>
                    <a:lnTo>
                      <a:pt x="489407" y="604362"/>
                    </a:lnTo>
                    <a:cubicBezTo>
                      <a:pt x="489545" y="604362"/>
                      <a:pt x="489819" y="604499"/>
                      <a:pt x="489956" y="604499"/>
                    </a:cubicBezTo>
                    <a:cubicBezTo>
                      <a:pt x="489682" y="604499"/>
                      <a:pt x="489407" y="604499"/>
                      <a:pt x="489133" y="604362"/>
                    </a:cubicBezTo>
                    <a:cubicBezTo>
                      <a:pt x="489133" y="604362"/>
                      <a:pt x="489133" y="604362"/>
                      <a:pt x="489133" y="604362"/>
                    </a:cubicBezTo>
                    <a:cubicBezTo>
                      <a:pt x="488996" y="604499"/>
                      <a:pt x="488996" y="604499"/>
                      <a:pt x="488859" y="604636"/>
                    </a:cubicBezTo>
                    <a:cubicBezTo>
                      <a:pt x="488722" y="604773"/>
                      <a:pt x="488722" y="604910"/>
                      <a:pt x="488585" y="605048"/>
                    </a:cubicBezTo>
                    <a:cubicBezTo>
                      <a:pt x="488585" y="605048"/>
                      <a:pt x="488585" y="605048"/>
                      <a:pt x="488585" y="605185"/>
                    </a:cubicBezTo>
                    <a:cubicBezTo>
                      <a:pt x="488585" y="605322"/>
                      <a:pt x="488585" y="605322"/>
                      <a:pt x="488585" y="605459"/>
                    </a:cubicBezTo>
                    <a:cubicBezTo>
                      <a:pt x="488585" y="605733"/>
                      <a:pt x="488722" y="606008"/>
                      <a:pt x="488722" y="606282"/>
                    </a:cubicBezTo>
                    <a:cubicBezTo>
                      <a:pt x="488859" y="606693"/>
                      <a:pt x="488996" y="607105"/>
                      <a:pt x="489133" y="607516"/>
                    </a:cubicBezTo>
                    <a:cubicBezTo>
                      <a:pt x="489956" y="609848"/>
                      <a:pt x="491053" y="612043"/>
                      <a:pt x="492151" y="614237"/>
                    </a:cubicBezTo>
                    <a:cubicBezTo>
                      <a:pt x="492836" y="615335"/>
                      <a:pt x="493385" y="616432"/>
                      <a:pt x="494208" y="617529"/>
                    </a:cubicBezTo>
                    <a:cubicBezTo>
                      <a:pt x="496814" y="621232"/>
                      <a:pt x="499557" y="624524"/>
                      <a:pt x="502438" y="627953"/>
                    </a:cubicBezTo>
                    <a:cubicBezTo>
                      <a:pt x="502301" y="627679"/>
                      <a:pt x="502163" y="627542"/>
                      <a:pt x="502026" y="627405"/>
                    </a:cubicBezTo>
                    <a:cubicBezTo>
                      <a:pt x="506552" y="632342"/>
                      <a:pt x="511353" y="637006"/>
                      <a:pt x="516428" y="641395"/>
                    </a:cubicBezTo>
                    <a:cubicBezTo>
                      <a:pt x="516428" y="641395"/>
                      <a:pt x="516291" y="641258"/>
                      <a:pt x="516291" y="641258"/>
                    </a:cubicBezTo>
                    <a:cubicBezTo>
                      <a:pt x="523012" y="647019"/>
                      <a:pt x="530144" y="652368"/>
                      <a:pt x="537276" y="657443"/>
                    </a:cubicBezTo>
                    <a:cubicBezTo>
                      <a:pt x="541940" y="660597"/>
                      <a:pt x="546466" y="663752"/>
                      <a:pt x="550992" y="666907"/>
                    </a:cubicBezTo>
                    <a:cubicBezTo>
                      <a:pt x="553324" y="668553"/>
                      <a:pt x="555793" y="670061"/>
                      <a:pt x="558262" y="671570"/>
                    </a:cubicBezTo>
                    <a:close/>
                    <a:moveTo>
                      <a:pt x="457861" y="717656"/>
                    </a:moveTo>
                    <a:cubicBezTo>
                      <a:pt x="461153" y="721359"/>
                      <a:pt x="464856" y="724788"/>
                      <a:pt x="468422" y="728354"/>
                    </a:cubicBezTo>
                    <a:cubicBezTo>
                      <a:pt x="469793" y="729726"/>
                      <a:pt x="471165" y="731098"/>
                      <a:pt x="472400" y="732469"/>
                    </a:cubicBezTo>
                    <a:cubicBezTo>
                      <a:pt x="471988" y="731921"/>
                      <a:pt x="471577" y="731372"/>
                      <a:pt x="471165" y="730823"/>
                    </a:cubicBezTo>
                    <a:cubicBezTo>
                      <a:pt x="466227" y="724788"/>
                      <a:pt x="461427" y="718753"/>
                      <a:pt x="456215" y="712992"/>
                    </a:cubicBezTo>
                    <a:cubicBezTo>
                      <a:pt x="456489" y="713130"/>
                      <a:pt x="456626" y="713404"/>
                      <a:pt x="456763" y="713541"/>
                    </a:cubicBezTo>
                    <a:cubicBezTo>
                      <a:pt x="451414" y="707506"/>
                      <a:pt x="446065" y="701471"/>
                      <a:pt x="440030" y="696259"/>
                    </a:cubicBezTo>
                    <a:cubicBezTo>
                      <a:pt x="440167" y="696396"/>
                      <a:pt x="440304" y="696533"/>
                      <a:pt x="440579" y="696670"/>
                    </a:cubicBezTo>
                    <a:cubicBezTo>
                      <a:pt x="439893" y="696122"/>
                      <a:pt x="439207" y="695573"/>
                      <a:pt x="438521" y="695162"/>
                    </a:cubicBezTo>
                    <a:cubicBezTo>
                      <a:pt x="440853" y="698316"/>
                      <a:pt x="443322" y="701334"/>
                      <a:pt x="445790" y="704351"/>
                    </a:cubicBezTo>
                    <a:cubicBezTo>
                      <a:pt x="445653" y="704214"/>
                      <a:pt x="445516" y="703940"/>
                      <a:pt x="445379" y="703803"/>
                    </a:cubicBezTo>
                    <a:cubicBezTo>
                      <a:pt x="449631" y="708329"/>
                      <a:pt x="453746" y="712992"/>
                      <a:pt x="457861" y="717656"/>
                    </a:cubicBezTo>
                    <a:close/>
                    <a:moveTo>
                      <a:pt x="417398" y="807084"/>
                    </a:moveTo>
                    <a:cubicBezTo>
                      <a:pt x="419867" y="810102"/>
                      <a:pt x="422473" y="812982"/>
                      <a:pt x="425079" y="816000"/>
                    </a:cubicBezTo>
                    <a:cubicBezTo>
                      <a:pt x="422610" y="811748"/>
                      <a:pt x="420142" y="807633"/>
                      <a:pt x="417398" y="803518"/>
                    </a:cubicBezTo>
                    <a:cubicBezTo>
                      <a:pt x="412872" y="796386"/>
                      <a:pt x="408346" y="789116"/>
                      <a:pt x="403682" y="781984"/>
                    </a:cubicBezTo>
                    <a:cubicBezTo>
                      <a:pt x="400665" y="777458"/>
                      <a:pt x="397510" y="772931"/>
                      <a:pt x="394493" y="768542"/>
                    </a:cubicBezTo>
                    <a:cubicBezTo>
                      <a:pt x="392984" y="766485"/>
                      <a:pt x="391612" y="764290"/>
                      <a:pt x="390104" y="762233"/>
                    </a:cubicBezTo>
                    <a:cubicBezTo>
                      <a:pt x="386126" y="756609"/>
                      <a:pt x="382148" y="751260"/>
                      <a:pt x="377759" y="745911"/>
                    </a:cubicBezTo>
                    <a:cubicBezTo>
                      <a:pt x="377896" y="746048"/>
                      <a:pt x="377896" y="746185"/>
                      <a:pt x="378033" y="746185"/>
                    </a:cubicBezTo>
                    <a:cubicBezTo>
                      <a:pt x="377073" y="745088"/>
                      <a:pt x="376113" y="744128"/>
                      <a:pt x="375153" y="743168"/>
                    </a:cubicBezTo>
                    <a:cubicBezTo>
                      <a:pt x="375428" y="743305"/>
                      <a:pt x="375565" y="743442"/>
                      <a:pt x="375702" y="743579"/>
                    </a:cubicBezTo>
                    <a:cubicBezTo>
                      <a:pt x="375153" y="743168"/>
                      <a:pt x="374604" y="742756"/>
                      <a:pt x="374193" y="742208"/>
                    </a:cubicBezTo>
                    <a:cubicBezTo>
                      <a:pt x="373781" y="741933"/>
                      <a:pt x="373370" y="741659"/>
                      <a:pt x="372821" y="741385"/>
                    </a:cubicBezTo>
                    <a:cubicBezTo>
                      <a:pt x="372821" y="741385"/>
                      <a:pt x="372821" y="741385"/>
                      <a:pt x="372821" y="741385"/>
                    </a:cubicBezTo>
                    <a:cubicBezTo>
                      <a:pt x="372959" y="741796"/>
                      <a:pt x="373096" y="742345"/>
                      <a:pt x="373233" y="742756"/>
                    </a:cubicBezTo>
                    <a:cubicBezTo>
                      <a:pt x="374467" y="746185"/>
                      <a:pt x="375976" y="749614"/>
                      <a:pt x="377622" y="753043"/>
                    </a:cubicBezTo>
                    <a:cubicBezTo>
                      <a:pt x="377485" y="752906"/>
                      <a:pt x="377485" y="752769"/>
                      <a:pt x="377348" y="752632"/>
                    </a:cubicBezTo>
                    <a:cubicBezTo>
                      <a:pt x="380228" y="758255"/>
                      <a:pt x="383657" y="763467"/>
                      <a:pt x="387086" y="768817"/>
                    </a:cubicBezTo>
                    <a:cubicBezTo>
                      <a:pt x="387086" y="768679"/>
                      <a:pt x="386949" y="768679"/>
                      <a:pt x="386949" y="768542"/>
                    </a:cubicBezTo>
                    <a:cubicBezTo>
                      <a:pt x="396139" y="782258"/>
                      <a:pt x="406837" y="794603"/>
                      <a:pt x="417398" y="807084"/>
                    </a:cubicBezTo>
                    <a:close/>
                    <a:moveTo>
                      <a:pt x="387223" y="937661"/>
                    </a:moveTo>
                    <a:cubicBezTo>
                      <a:pt x="382834" y="926551"/>
                      <a:pt x="377896" y="915578"/>
                      <a:pt x="372547" y="904879"/>
                    </a:cubicBezTo>
                    <a:cubicBezTo>
                      <a:pt x="372684" y="905154"/>
                      <a:pt x="372821" y="905291"/>
                      <a:pt x="372821" y="905565"/>
                    </a:cubicBezTo>
                    <a:cubicBezTo>
                      <a:pt x="369392" y="898570"/>
                      <a:pt x="365689" y="891849"/>
                      <a:pt x="361849" y="885128"/>
                    </a:cubicBezTo>
                    <a:cubicBezTo>
                      <a:pt x="358008" y="878407"/>
                      <a:pt x="353893" y="871961"/>
                      <a:pt x="349641" y="865377"/>
                    </a:cubicBezTo>
                    <a:cubicBezTo>
                      <a:pt x="349778" y="865652"/>
                      <a:pt x="349916" y="865789"/>
                      <a:pt x="350053" y="865926"/>
                    </a:cubicBezTo>
                    <a:cubicBezTo>
                      <a:pt x="346349" y="860714"/>
                      <a:pt x="342783" y="855502"/>
                      <a:pt x="339217" y="850427"/>
                    </a:cubicBezTo>
                    <a:cubicBezTo>
                      <a:pt x="337846" y="848369"/>
                      <a:pt x="336337" y="846449"/>
                      <a:pt x="334965" y="844392"/>
                    </a:cubicBezTo>
                    <a:cubicBezTo>
                      <a:pt x="330439" y="838220"/>
                      <a:pt x="325638" y="832185"/>
                      <a:pt x="320564" y="826424"/>
                    </a:cubicBezTo>
                    <a:cubicBezTo>
                      <a:pt x="320564" y="826424"/>
                      <a:pt x="320701" y="826561"/>
                      <a:pt x="320701" y="826561"/>
                    </a:cubicBezTo>
                    <a:cubicBezTo>
                      <a:pt x="320564" y="826424"/>
                      <a:pt x="320426" y="826287"/>
                      <a:pt x="320426" y="826149"/>
                    </a:cubicBezTo>
                    <a:cubicBezTo>
                      <a:pt x="320426" y="826149"/>
                      <a:pt x="320289" y="826012"/>
                      <a:pt x="320289" y="826012"/>
                    </a:cubicBezTo>
                    <a:cubicBezTo>
                      <a:pt x="320289" y="826012"/>
                      <a:pt x="320289" y="826012"/>
                      <a:pt x="320426" y="826149"/>
                    </a:cubicBezTo>
                    <a:cubicBezTo>
                      <a:pt x="319466" y="825189"/>
                      <a:pt x="318506" y="824092"/>
                      <a:pt x="317546" y="823132"/>
                    </a:cubicBezTo>
                    <a:cubicBezTo>
                      <a:pt x="317683" y="823269"/>
                      <a:pt x="317820" y="823406"/>
                      <a:pt x="317957" y="823543"/>
                    </a:cubicBezTo>
                    <a:cubicBezTo>
                      <a:pt x="316311" y="822035"/>
                      <a:pt x="314528" y="820800"/>
                      <a:pt x="312882" y="819429"/>
                    </a:cubicBezTo>
                    <a:lnTo>
                      <a:pt x="312882" y="819429"/>
                    </a:lnTo>
                    <a:cubicBezTo>
                      <a:pt x="312471" y="819154"/>
                      <a:pt x="312197" y="819017"/>
                      <a:pt x="311785" y="818743"/>
                    </a:cubicBezTo>
                    <a:cubicBezTo>
                      <a:pt x="311785" y="818743"/>
                      <a:pt x="311648" y="818743"/>
                      <a:pt x="311648" y="818606"/>
                    </a:cubicBezTo>
                    <a:cubicBezTo>
                      <a:pt x="311648" y="818606"/>
                      <a:pt x="311648" y="818743"/>
                      <a:pt x="311648" y="818743"/>
                    </a:cubicBezTo>
                    <a:cubicBezTo>
                      <a:pt x="311922" y="819840"/>
                      <a:pt x="312197" y="820800"/>
                      <a:pt x="312608" y="821898"/>
                    </a:cubicBezTo>
                    <a:cubicBezTo>
                      <a:pt x="312471" y="821623"/>
                      <a:pt x="312471" y="821486"/>
                      <a:pt x="312334" y="821212"/>
                    </a:cubicBezTo>
                    <a:cubicBezTo>
                      <a:pt x="313294" y="823818"/>
                      <a:pt x="314391" y="826287"/>
                      <a:pt x="315351" y="828893"/>
                    </a:cubicBezTo>
                    <a:cubicBezTo>
                      <a:pt x="316449" y="831773"/>
                      <a:pt x="317957" y="834653"/>
                      <a:pt x="319329" y="837397"/>
                    </a:cubicBezTo>
                    <a:cubicBezTo>
                      <a:pt x="319329" y="837397"/>
                      <a:pt x="319192" y="837259"/>
                      <a:pt x="319192" y="837259"/>
                    </a:cubicBezTo>
                    <a:cubicBezTo>
                      <a:pt x="324541" y="847821"/>
                      <a:pt x="330439" y="857833"/>
                      <a:pt x="336337" y="868120"/>
                    </a:cubicBezTo>
                    <a:cubicBezTo>
                      <a:pt x="336885" y="869081"/>
                      <a:pt x="337571" y="870041"/>
                      <a:pt x="338257" y="871138"/>
                    </a:cubicBezTo>
                    <a:cubicBezTo>
                      <a:pt x="340177" y="874155"/>
                      <a:pt x="342098" y="877036"/>
                      <a:pt x="344018" y="880053"/>
                    </a:cubicBezTo>
                    <a:cubicBezTo>
                      <a:pt x="346761" y="884305"/>
                      <a:pt x="349367" y="888557"/>
                      <a:pt x="352110" y="892809"/>
                    </a:cubicBezTo>
                    <a:cubicBezTo>
                      <a:pt x="357871" y="900627"/>
                      <a:pt x="363632" y="908445"/>
                      <a:pt x="369392" y="916264"/>
                    </a:cubicBezTo>
                    <a:cubicBezTo>
                      <a:pt x="369941" y="917087"/>
                      <a:pt x="370627" y="917772"/>
                      <a:pt x="371313" y="918595"/>
                    </a:cubicBezTo>
                    <a:cubicBezTo>
                      <a:pt x="373233" y="920927"/>
                      <a:pt x="375290" y="923259"/>
                      <a:pt x="377210" y="925590"/>
                    </a:cubicBezTo>
                    <a:cubicBezTo>
                      <a:pt x="380639" y="929568"/>
                      <a:pt x="384068" y="933546"/>
                      <a:pt x="387360" y="937661"/>
                    </a:cubicBezTo>
                    <a:cubicBezTo>
                      <a:pt x="387223" y="937523"/>
                      <a:pt x="387086" y="937386"/>
                      <a:pt x="386949" y="937249"/>
                    </a:cubicBezTo>
                    <a:cubicBezTo>
                      <a:pt x="386812" y="937249"/>
                      <a:pt x="386949" y="937523"/>
                      <a:pt x="387223" y="937661"/>
                    </a:cubicBezTo>
                    <a:close/>
                    <a:moveTo>
                      <a:pt x="151857" y="955217"/>
                    </a:moveTo>
                    <a:cubicBezTo>
                      <a:pt x="150896" y="952200"/>
                      <a:pt x="149936" y="949182"/>
                      <a:pt x="148976" y="946164"/>
                    </a:cubicBezTo>
                    <a:cubicBezTo>
                      <a:pt x="148976" y="946164"/>
                      <a:pt x="148976" y="946164"/>
                      <a:pt x="148976" y="946302"/>
                    </a:cubicBezTo>
                    <a:cubicBezTo>
                      <a:pt x="148976" y="946164"/>
                      <a:pt x="148839" y="946027"/>
                      <a:pt x="148839" y="945890"/>
                    </a:cubicBezTo>
                    <a:cubicBezTo>
                      <a:pt x="148839" y="945753"/>
                      <a:pt x="148839" y="945753"/>
                      <a:pt x="148702" y="945616"/>
                    </a:cubicBezTo>
                    <a:cubicBezTo>
                      <a:pt x="148702" y="945616"/>
                      <a:pt x="148702" y="945753"/>
                      <a:pt x="148702" y="945753"/>
                    </a:cubicBezTo>
                    <a:cubicBezTo>
                      <a:pt x="146370" y="938895"/>
                      <a:pt x="143901" y="932174"/>
                      <a:pt x="141570" y="925316"/>
                    </a:cubicBezTo>
                    <a:cubicBezTo>
                      <a:pt x="141570" y="925590"/>
                      <a:pt x="141707" y="925728"/>
                      <a:pt x="141844" y="926002"/>
                    </a:cubicBezTo>
                    <a:cubicBezTo>
                      <a:pt x="140747" y="923122"/>
                      <a:pt x="139787" y="920104"/>
                      <a:pt x="138552" y="917224"/>
                    </a:cubicBezTo>
                    <a:cubicBezTo>
                      <a:pt x="137180" y="913795"/>
                      <a:pt x="135535" y="910503"/>
                      <a:pt x="133889" y="907074"/>
                    </a:cubicBezTo>
                    <a:cubicBezTo>
                      <a:pt x="134026" y="907348"/>
                      <a:pt x="134163" y="907485"/>
                      <a:pt x="134163" y="907760"/>
                    </a:cubicBezTo>
                    <a:cubicBezTo>
                      <a:pt x="133751" y="906937"/>
                      <a:pt x="133340" y="906114"/>
                      <a:pt x="132929" y="905291"/>
                    </a:cubicBezTo>
                    <a:cubicBezTo>
                      <a:pt x="132929" y="905702"/>
                      <a:pt x="132929" y="905977"/>
                      <a:pt x="132929" y="906388"/>
                    </a:cubicBezTo>
                    <a:cubicBezTo>
                      <a:pt x="132929" y="906114"/>
                      <a:pt x="132929" y="905977"/>
                      <a:pt x="132929" y="905702"/>
                    </a:cubicBezTo>
                    <a:cubicBezTo>
                      <a:pt x="133066" y="907211"/>
                      <a:pt x="133340" y="908720"/>
                      <a:pt x="133614" y="910229"/>
                    </a:cubicBezTo>
                    <a:cubicBezTo>
                      <a:pt x="134712" y="914755"/>
                      <a:pt x="136220" y="919281"/>
                      <a:pt x="137729" y="923670"/>
                    </a:cubicBezTo>
                    <a:cubicBezTo>
                      <a:pt x="137729" y="923670"/>
                      <a:pt x="137729" y="923533"/>
                      <a:pt x="137729" y="923533"/>
                    </a:cubicBezTo>
                    <a:cubicBezTo>
                      <a:pt x="140747" y="932174"/>
                      <a:pt x="144587" y="940404"/>
                      <a:pt x="148428" y="948633"/>
                    </a:cubicBezTo>
                    <a:cubicBezTo>
                      <a:pt x="148428" y="948633"/>
                      <a:pt x="148428" y="948496"/>
                      <a:pt x="148290" y="948496"/>
                    </a:cubicBezTo>
                    <a:cubicBezTo>
                      <a:pt x="148428" y="948633"/>
                      <a:pt x="148428" y="948771"/>
                      <a:pt x="148565" y="948908"/>
                    </a:cubicBezTo>
                    <a:cubicBezTo>
                      <a:pt x="148565" y="948908"/>
                      <a:pt x="148565" y="948908"/>
                      <a:pt x="148565" y="949045"/>
                    </a:cubicBezTo>
                    <a:cubicBezTo>
                      <a:pt x="148565" y="949045"/>
                      <a:pt x="148565" y="949045"/>
                      <a:pt x="148565" y="949045"/>
                    </a:cubicBezTo>
                    <a:cubicBezTo>
                      <a:pt x="149662" y="950965"/>
                      <a:pt x="150759" y="953022"/>
                      <a:pt x="151857" y="955217"/>
                    </a:cubicBezTo>
                    <a:close/>
                    <a:moveTo>
                      <a:pt x="278592" y="960018"/>
                    </a:moveTo>
                    <a:cubicBezTo>
                      <a:pt x="283256" y="967699"/>
                      <a:pt x="287919" y="975380"/>
                      <a:pt x="292720" y="982923"/>
                    </a:cubicBezTo>
                    <a:cubicBezTo>
                      <a:pt x="293680" y="984569"/>
                      <a:pt x="294640" y="986215"/>
                      <a:pt x="295600" y="987724"/>
                    </a:cubicBezTo>
                    <a:cubicBezTo>
                      <a:pt x="297246" y="990056"/>
                      <a:pt x="298755" y="992387"/>
                      <a:pt x="300264" y="994719"/>
                    </a:cubicBezTo>
                    <a:cubicBezTo>
                      <a:pt x="300950" y="995816"/>
                      <a:pt x="301772" y="996914"/>
                      <a:pt x="302458" y="998011"/>
                    </a:cubicBezTo>
                    <a:cubicBezTo>
                      <a:pt x="302321" y="995954"/>
                      <a:pt x="302321" y="993896"/>
                      <a:pt x="302184" y="991839"/>
                    </a:cubicBezTo>
                    <a:cubicBezTo>
                      <a:pt x="301224" y="979769"/>
                      <a:pt x="299715" y="967699"/>
                      <a:pt x="297246" y="955766"/>
                    </a:cubicBezTo>
                    <a:cubicBezTo>
                      <a:pt x="297246" y="955903"/>
                      <a:pt x="297246" y="956040"/>
                      <a:pt x="297383" y="956177"/>
                    </a:cubicBezTo>
                    <a:cubicBezTo>
                      <a:pt x="294229" y="941090"/>
                      <a:pt x="290114" y="926413"/>
                      <a:pt x="285176" y="911874"/>
                    </a:cubicBezTo>
                    <a:cubicBezTo>
                      <a:pt x="285313" y="912149"/>
                      <a:pt x="285313" y="912286"/>
                      <a:pt x="285450" y="912560"/>
                    </a:cubicBezTo>
                    <a:cubicBezTo>
                      <a:pt x="284079" y="908720"/>
                      <a:pt x="282707" y="904742"/>
                      <a:pt x="281198" y="900902"/>
                    </a:cubicBezTo>
                    <a:cubicBezTo>
                      <a:pt x="280513" y="899119"/>
                      <a:pt x="279964" y="897336"/>
                      <a:pt x="279141" y="895690"/>
                    </a:cubicBezTo>
                    <a:cubicBezTo>
                      <a:pt x="277632" y="892261"/>
                      <a:pt x="276261" y="888832"/>
                      <a:pt x="274752" y="885540"/>
                    </a:cubicBezTo>
                    <a:cubicBezTo>
                      <a:pt x="273106" y="881562"/>
                      <a:pt x="271323" y="877447"/>
                      <a:pt x="269677" y="873470"/>
                    </a:cubicBezTo>
                    <a:cubicBezTo>
                      <a:pt x="267757" y="869081"/>
                      <a:pt x="265700" y="864691"/>
                      <a:pt x="263505" y="860439"/>
                    </a:cubicBezTo>
                    <a:cubicBezTo>
                      <a:pt x="263642" y="860714"/>
                      <a:pt x="263779" y="860851"/>
                      <a:pt x="263779" y="860988"/>
                    </a:cubicBezTo>
                    <a:cubicBezTo>
                      <a:pt x="261036" y="855639"/>
                      <a:pt x="258018" y="850290"/>
                      <a:pt x="254864" y="845215"/>
                    </a:cubicBezTo>
                    <a:cubicBezTo>
                      <a:pt x="253629" y="843432"/>
                      <a:pt x="252395" y="841786"/>
                      <a:pt x="250886" y="840003"/>
                    </a:cubicBezTo>
                    <a:cubicBezTo>
                      <a:pt x="251023" y="840140"/>
                      <a:pt x="251023" y="840140"/>
                      <a:pt x="251160" y="840277"/>
                    </a:cubicBezTo>
                    <a:cubicBezTo>
                      <a:pt x="251023" y="840140"/>
                      <a:pt x="250886" y="840003"/>
                      <a:pt x="250749" y="839865"/>
                    </a:cubicBezTo>
                    <a:cubicBezTo>
                      <a:pt x="250749" y="839865"/>
                      <a:pt x="250612" y="839728"/>
                      <a:pt x="250612" y="839728"/>
                    </a:cubicBezTo>
                    <a:cubicBezTo>
                      <a:pt x="250612" y="839728"/>
                      <a:pt x="250612" y="839728"/>
                      <a:pt x="250749" y="839865"/>
                    </a:cubicBezTo>
                    <a:cubicBezTo>
                      <a:pt x="249515" y="838494"/>
                      <a:pt x="248280" y="837259"/>
                      <a:pt x="247046" y="836025"/>
                    </a:cubicBezTo>
                    <a:cubicBezTo>
                      <a:pt x="246634" y="835751"/>
                      <a:pt x="246223" y="835339"/>
                      <a:pt x="245811" y="835065"/>
                    </a:cubicBezTo>
                    <a:cubicBezTo>
                      <a:pt x="245537" y="834791"/>
                      <a:pt x="245126" y="834653"/>
                      <a:pt x="244851" y="834379"/>
                    </a:cubicBezTo>
                    <a:cubicBezTo>
                      <a:pt x="244577" y="834242"/>
                      <a:pt x="244302" y="834105"/>
                      <a:pt x="243891" y="833968"/>
                    </a:cubicBezTo>
                    <a:cubicBezTo>
                      <a:pt x="243617" y="833968"/>
                      <a:pt x="243205" y="833830"/>
                      <a:pt x="242931" y="833830"/>
                    </a:cubicBezTo>
                    <a:cubicBezTo>
                      <a:pt x="242657" y="833830"/>
                      <a:pt x="242245" y="833830"/>
                      <a:pt x="241971" y="833830"/>
                    </a:cubicBezTo>
                    <a:cubicBezTo>
                      <a:pt x="241697" y="833830"/>
                      <a:pt x="241285" y="833968"/>
                      <a:pt x="241011" y="833968"/>
                    </a:cubicBezTo>
                    <a:cubicBezTo>
                      <a:pt x="240736" y="834105"/>
                      <a:pt x="240325" y="834105"/>
                      <a:pt x="240050" y="834242"/>
                    </a:cubicBezTo>
                    <a:cubicBezTo>
                      <a:pt x="239913" y="834379"/>
                      <a:pt x="239776" y="834379"/>
                      <a:pt x="239639" y="834516"/>
                    </a:cubicBezTo>
                    <a:cubicBezTo>
                      <a:pt x="239502" y="834653"/>
                      <a:pt x="239502" y="834653"/>
                      <a:pt x="239365" y="834791"/>
                    </a:cubicBezTo>
                    <a:cubicBezTo>
                      <a:pt x="239228" y="834928"/>
                      <a:pt x="239090" y="835202"/>
                      <a:pt x="238953" y="835339"/>
                    </a:cubicBezTo>
                    <a:cubicBezTo>
                      <a:pt x="238679" y="835888"/>
                      <a:pt x="238542" y="836299"/>
                      <a:pt x="238268" y="836711"/>
                    </a:cubicBezTo>
                    <a:cubicBezTo>
                      <a:pt x="238405" y="836574"/>
                      <a:pt x="238542" y="836299"/>
                      <a:pt x="238542" y="836162"/>
                    </a:cubicBezTo>
                    <a:cubicBezTo>
                      <a:pt x="238405" y="836711"/>
                      <a:pt x="238130" y="837122"/>
                      <a:pt x="237993" y="837534"/>
                    </a:cubicBezTo>
                    <a:cubicBezTo>
                      <a:pt x="237582" y="839180"/>
                      <a:pt x="237170" y="840688"/>
                      <a:pt x="236759" y="842334"/>
                    </a:cubicBezTo>
                    <a:cubicBezTo>
                      <a:pt x="236759" y="842060"/>
                      <a:pt x="236896" y="841923"/>
                      <a:pt x="236896" y="841649"/>
                    </a:cubicBezTo>
                    <a:cubicBezTo>
                      <a:pt x="236621" y="843569"/>
                      <a:pt x="236347" y="845352"/>
                      <a:pt x="236210" y="847272"/>
                    </a:cubicBezTo>
                    <a:cubicBezTo>
                      <a:pt x="236210" y="849604"/>
                      <a:pt x="236210" y="851661"/>
                      <a:pt x="236347" y="853993"/>
                    </a:cubicBezTo>
                    <a:cubicBezTo>
                      <a:pt x="236759" y="858794"/>
                      <a:pt x="237444" y="863594"/>
                      <a:pt x="238268" y="868258"/>
                    </a:cubicBezTo>
                    <a:cubicBezTo>
                      <a:pt x="238268" y="868120"/>
                      <a:pt x="238268" y="867983"/>
                      <a:pt x="238268" y="867846"/>
                    </a:cubicBezTo>
                    <a:cubicBezTo>
                      <a:pt x="240050" y="876213"/>
                      <a:pt x="242519" y="884305"/>
                      <a:pt x="245263" y="892398"/>
                    </a:cubicBezTo>
                    <a:cubicBezTo>
                      <a:pt x="249515" y="904194"/>
                      <a:pt x="254727" y="915578"/>
                      <a:pt x="260350" y="926825"/>
                    </a:cubicBezTo>
                    <a:cubicBezTo>
                      <a:pt x="260213" y="926551"/>
                      <a:pt x="260076" y="926413"/>
                      <a:pt x="260076" y="926276"/>
                    </a:cubicBezTo>
                    <a:cubicBezTo>
                      <a:pt x="265837" y="937798"/>
                      <a:pt x="272009" y="949045"/>
                      <a:pt x="278592" y="960018"/>
                    </a:cubicBezTo>
                    <a:close/>
                    <a:moveTo>
                      <a:pt x="90546" y="1096766"/>
                    </a:moveTo>
                    <a:cubicBezTo>
                      <a:pt x="91643" y="1089222"/>
                      <a:pt x="92466" y="1081679"/>
                      <a:pt x="93015" y="1073998"/>
                    </a:cubicBezTo>
                    <a:cubicBezTo>
                      <a:pt x="93015" y="1073998"/>
                      <a:pt x="93015" y="1074135"/>
                      <a:pt x="93015" y="1074135"/>
                    </a:cubicBezTo>
                    <a:cubicBezTo>
                      <a:pt x="93701" y="1062751"/>
                      <a:pt x="93564" y="1051229"/>
                      <a:pt x="92878" y="1039845"/>
                    </a:cubicBezTo>
                    <a:cubicBezTo>
                      <a:pt x="92878" y="1039845"/>
                      <a:pt x="92878" y="1039982"/>
                      <a:pt x="92878" y="1039982"/>
                    </a:cubicBezTo>
                    <a:cubicBezTo>
                      <a:pt x="92192" y="1030244"/>
                      <a:pt x="90820" y="1020642"/>
                      <a:pt x="89037" y="1011041"/>
                    </a:cubicBezTo>
                    <a:cubicBezTo>
                      <a:pt x="89037" y="1011178"/>
                      <a:pt x="89037" y="1011178"/>
                      <a:pt x="89037" y="1011315"/>
                    </a:cubicBezTo>
                    <a:cubicBezTo>
                      <a:pt x="87117" y="1001851"/>
                      <a:pt x="84648" y="992662"/>
                      <a:pt x="81494" y="983472"/>
                    </a:cubicBezTo>
                    <a:cubicBezTo>
                      <a:pt x="81494" y="983472"/>
                      <a:pt x="81494" y="983609"/>
                      <a:pt x="81631" y="983609"/>
                    </a:cubicBezTo>
                    <a:cubicBezTo>
                      <a:pt x="79710" y="978260"/>
                      <a:pt x="77790" y="972911"/>
                      <a:pt x="75596" y="967699"/>
                    </a:cubicBezTo>
                    <a:cubicBezTo>
                      <a:pt x="73127" y="961664"/>
                      <a:pt x="70384" y="955903"/>
                      <a:pt x="67503" y="950005"/>
                    </a:cubicBezTo>
                    <a:cubicBezTo>
                      <a:pt x="67640" y="950279"/>
                      <a:pt x="67778" y="950416"/>
                      <a:pt x="67778" y="950554"/>
                    </a:cubicBezTo>
                    <a:cubicBezTo>
                      <a:pt x="65857" y="946987"/>
                      <a:pt x="64074" y="943421"/>
                      <a:pt x="61880" y="939992"/>
                    </a:cubicBezTo>
                    <a:cubicBezTo>
                      <a:pt x="62017" y="940129"/>
                      <a:pt x="62154" y="940267"/>
                      <a:pt x="62291" y="940404"/>
                    </a:cubicBezTo>
                    <a:cubicBezTo>
                      <a:pt x="60371" y="937661"/>
                      <a:pt x="58451" y="934917"/>
                      <a:pt x="56256" y="932311"/>
                    </a:cubicBezTo>
                    <a:cubicBezTo>
                      <a:pt x="56256" y="932311"/>
                      <a:pt x="56393" y="932448"/>
                      <a:pt x="56393" y="932448"/>
                    </a:cubicBezTo>
                    <a:cubicBezTo>
                      <a:pt x="56393" y="932448"/>
                      <a:pt x="56256" y="932311"/>
                      <a:pt x="56256" y="932311"/>
                    </a:cubicBezTo>
                    <a:cubicBezTo>
                      <a:pt x="56256" y="932174"/>
                      <a:pt x="56119" y="932174"/>
                      <a:pt x="56119" y="932037"/>
                    </a:cubicBezTo>
                    <a:cubicBezTo>
                      <a:pt x="56119" y="932037"/>
                      <a:pt x="56119" y="932174"/>
                      <a:pt x="56256" y="932174"/>
                    </a:cubicBezTo>
                    <a:cubicBezTo>
                      <a:pt x="55570" y="931488"/>
                      <a:pt x="54884" y="930803"/>
                      <a:pt x="54062" y="930117"/>
                    </a:cubicBezTo>
                    <a:lnTo>
                      <a:pt x="54062" y="930117"/>
                    </a:lnTo>
                    <a:cubicBezTo>
                      <a:pt x="53513" y="929705"/>
                      <a:pt x="53101" y="929294"/>
                      <a:pt x="52553" y="929019"/>
                    </a:cubicBezTo>
                    <a:cubicBezTo>
                      <a:pt x="51730" y="928471"/>
                      <a:pt x="50770" y="927922"/>
                      <a:pt x="49810" y="927511"/>
                    </a:cubicBezTo>
                    <a:cubicBezTo>
                      <a:pt x="49810" y="927511"/>
                      <a:pt x="49947" y="927511"/>
                      <a:pt x="49947" y="927648"/>
                    </a:cubicBezTo>
                    <a:cubicBezTo>
                      <a:pt x="49261" y="927236"/>
                      <a:pt x="48438" y="926962"/>
                      <a:pt x="47752" y="926688"/>
                    </a:cubicBezTo>
                    <a:cubicBezTo>
                      <a:pt x="47341" y="926551"/>
                      <a:pt x="47066" y="926551"/>
                      <a:pt x="46655" y="926413"/>
                    </a:cubicBezTo>
                    <a:cubicBezTo>
                      <a:pt x="46518" y="926413"/>
                      <a:pt x="46243" y="926413"/>
                      <a:pt x="46106" y="926413"/>
                    </a:cubicBezTo>
                    <a:cubicBezTo>
                      <a:pt x="45969" y="926413"/>
                      <a:pt x="45695" y="926551"/>
                      <a:pt x="45558" y="926551"/>
                    </a:cubicBezTo>
                    <a:cubicBezTo>
                      <a:pt x="45283" y="926688"/>
                      <a:pt x="44872" y="926825"/>
                      <a:pt x="44597" y="927099"/>
                    </a:cubicBezTo>
                    <a:cubicBezTo>
                      <a:pt x="44186" y="927374"/>
                      <a:pt x="43775" y="927648"/>
                      <a:pt x="43500" y="927922"/>
                    </a:cubicBezTo>
                    <a:cubicBezTo>
                      <a:pt x="43637" y="927785"/>
                      <a:pt x="43775" y="927648"/>
                      <a:pt x="43912" y="927511"/>
                    </a:cubicBezTo>
                    <a:cubicBezTo>
                      <a:pt x="42952" y="928197"/>
                      <a:pt x="42266" y="929019"/>
                      <a:pt x="41443" y="929842"/>
                    </a:cubicBezTo>
                    <a:cubicBezTo>
                      <a:pt x="41443" y="929842"/>
                      <a:pt x="41580" y="929705"/>
                      <a:pt x="41580" y="929705"/>
                    </a:cubicBezTo>
                    <a:cubicBezTo>
                      <a:pt x="41306" y="930117"/>
                      <a:pt x="41031" y="930391"/>
                      <a:pt x="40757" y="930803"/>
                    </a:cubicBezTo>
                    <a:cubicBezTo>
                      <a:pt x="40620" y="931214"/>
                      <a:pt x="40346" y="931626"/>
                      <a:pt x="40208" y="932037"/>
                    </a:cubicBezTo>
                    <a:cubicBezTo>
                      <a:pt x="40071" y="932586"/>
                      <a:pt x="39797" y="932997"/>
                      <a:pt x="39660" y="933546"/>
                    </a:cubicBezTo>
                    <a:cubicBezTo>
                      <a:pt x="39523" y="933957"/>
                      <a:pt x="39385" y="934506"/>
                      <a:pt x="39248" y="934917"/>
                    </a:cubicBezTo>
                    <a:cubicBezTo>
                      <a:pt x="39248" y="934780"/>
                      <a:pt x="39248" y="934643"/>
                      <a:pt x="39248" y="934643"/>
                    </a:cubicBezTo>
                    <a:cubicBezTo>
                      <a:pt x="38837" y="936700"/>
                      <a:pt x="38562" y="938621"/>
                      <a:pt x="38425" y="940541"/>
                    </a:cubicBezTo>
                    <a:cubicBezTo>
                      <a:pt x="38151" y="945067"/>
                      <a:pt x="38014" y="949456"/>
                      <a:pt x="38288" y="953983"/>
                    </a:cubicBezTo>
                    <a:cubicBezTo>
                      <a:pt x="38974" y="961115"/>
                      <a:pt x="40208" y="968247"/>
                      <a:pt x="41717" y="975380"/>
                    </a:cubicBezTo>
                    <a:cubicBezTo>
                      <a:pt x="41717" y="975242"/>
                      <a:pt x="41717" y="975105"/>
                      <a:pt x="41717" y="975105"/>
                    </a:cubicBezTo>
                    <a:cubicBezTo>
                      <a:pt x="44186" y="986215"/>
                      <a:pt x="47615" y="997051"/>
                      <a:pt x="51181" y="1007886"/>
                    </a:cubicBezTo>
                    <a:cubicBezTo>
                      <a:pt x="51181" y="1007886"/>
                      <a:pt x="51181" y="1007749"/>
                      <a:pt x="51044" y="1007749"/>
                    </a:cubicBezTo>
                    <a:cubicBezTo>
                      <a:pt x="54610" y="1017762"/>
                      <a:pt x="58313" y="1027638"/>
                      <a:pt x="62565" y="1037376"/>
                    </a:cubicBezTo>
                    <a:cubicBezTo>
                      <a:pt x="65583" y="1044371"/>
                      <a:pt x="68738" y="1051503"/>
                      <a:pt x="71892" y="1058499"/>
                    </a:cubicBezTo>
                    <a:cubicBezTo>
                      <a:pt x="73538" y="1062202"/>
                      <a:pt x="75184" y="1065905"/>
                      <a:pt x="76967" y="1069471"/>
                    </a:cubicBezTo>
                    <a:cubicBezTo>
                      <a:pt x="79710" y="1075369"/>
                      <a:pt x="82591" y="1081267"/>
                      <a:pt x="85471" y="1087302"/>
                    </a:cubicBezTo>
                    <a:cubicBezTo>
                      <a:pt x="85334" y="1087028"/>
                      <a:pt x="85334" y="1086891"/>
                      <a:pt x="85197" y="1086754"/>
                    </a:cubicBezTo>
                    <a:cubicBezTo>
                      <a:pt x="86980" y="1090045"/>
                      <a:pt x="88763" y="1093337"/>
                      <a:pt x="90546" y="1096766"/>
                    </a:cubicBezTo>
                    <a:close/>
                    <a:moveTo>
                      <a:pt x="129774" y="1159997"/>
                    </a:moveTo>
                    <a:cubicBezTo>
                      <a:pt x="126619" y="1159037"/>
                      <a:pt x="123876" y="1157117"/>
                      <a:pt x="121133" y="1155059"/>
                    </a:cubicBezTo>
                    <a:cubicBezTo>
                      <a:pt x="114823" y="1150396"/>
                      <a:pt x="109748" y="1144361"/>
                      <a:pt x="104948" y="1138326"/>
                    </a:cubicBezTo>
                    <a:cubicBezTo>
                      <a:pt x="100833" y="1133114"/>
                      <a:pt x="97267" y="1127490"/>
                      <a:pt x="93701" y="1121866"/>
                    </a:cubicBezTo>
                    <a:cubicBezTo>
                      <a:pt x="93152" y="1123512"/>
                      <a:pt x="92741" y="1125158"/>
                      <a:pt x="92192" y="1126804"/>
                    </a:cubicBezTo>
                    <a:cubicBezTo>
                      <a:pt x="90820" y="1130645"/>
                      <a:pt x="89037" y="1134348"/>
                      <a:pt x="87117" y="1137914"/>
                    </a:cubicBezTo>
                    <a:cubicBezTo>
                      <a:pt x="85608" y="1140657"/>
                      <a:pt x="83825" y="1142989"/>
                      <a:pt x="81768" y="1145321"/>
                    </a:cubicBezTo>
                    <a:cubicBezTo>
                      <a:pt x="80122" y="1147104"/>
                      <a:pt x="77790" y="1148201"/>
                      <a:pt x="75733" y="1149298"/>
                    </a:cubicBezTo>
                    <a:cubicBezTo>
                      <a:pt x="73538" y="1150396"/>
                      <a:pt x="71069" y="1150670"/>
                      <a:pt x="68738" y="1150670"/>
                    </a:cubicBezTo>
                    <a:cubicBezTo>
                      <a:pt x="67778" y="1150670"/>
                      <a:pt x="66406" y="1150259"/>
                      <a:pt x="65720" y="1150121"/>
                    </a:cubicBezTo>
                    <a:cubicBezTo>
                      <a:pt x="64074" y="1149847"/>
                      <a:pt x="62291" y="1148613"/>
                      <a:pt x="60782" y="1147653"/>
                    </a:cubicBezTo>
                    <a:cubicBezTo>
                      <a:pt x="58725" y="1146418"/>
                      <a:pt x="56668" y="1144498"/>
                      <a:pt x="55159" y="1142578"/>
                    </a:cubicBezTo>
                    <a:cubicBezTo>
                      <a:pt x="52827" y="1139697"/>
                      <a:pt x="50770" y="1136680"/>
                      <a:pt x="48987" y="1133525"/>
                    </a:cubicBezTo>
                    <a:cubicBezTo>
                      <a:pt x="46106" y="1128724"/>
                      <a:pt x="43637" y="1123650"/>
                      <a:pt x="41168" y="1118712"/>
                    </a:cubicBezTo>
                    <a:cubicBezTo>
                      <a:pt x="37739" y="1111991"/>
                      <a:pt x="34722" y="1105270"/>
                      <a:pt x="31704" y="1098412"/>
                    </a:cubicBezTo>
                    <a:cubicBezTo>
                      <a:pt x="30607" y="1095943"/>
                      <a:pt x="29647" y="1093337"/>
                      <a:pt x="28687" y="1090731"/>
                    </a:cubicBezTo>
                    <a:cubicBezTo>
                      <a:pt x="27041" y="1086479"/>
                      <a:pt x="25395" y="1082090"/>
                      <a:pt x="23612" y="1077838"/>
                    </a:cubicBezTo>
                    <a:cubicBezTo>
                      <a:pt x="22789" y="1075781"/>
                      <a:pt x="22240" y="1073449"/>
                      <a:pt x="21555" y="1071254"/>
                    </a:cubicBezTo>
                    <a:cubicBezTo>
                      <a:pt x="19909" y="1066180"/>
                      <a:pt x="18126" y="1060967"/>
                      <a:pt x="16480" y="1055893"/>
                    </a:cubicBezTo>
                    <a:cubicBezTo>
                      <a:pt x="14697" y="1050543"/>
                      <a:pt x="13462" y="1045057"/>
                      <a:pt x="11953" y="1039570"/>
                    </a:cubicBezTo>
                    <a:cubicBezTo>
                      <a:pt x="10856" y="1035318"/>
                      <a:pt x="9759" y="1031067"/>
                      <a:pt x="8662" y="1026815"/>
                    </a:cubicBezTo>
                    <a:cubicBezTo>
                      <a:pt x="7564" y="1022425"/>
                      <a:pt x="6604" y="1017899"/>
                      <a:pt x="5781" y="1013373"/>
                    </a:cubicBezTo>
                    <a:cubicBezTo>
                      <a:pt x="2215" y="994993"/>
                      <a:pt x="295" y="976477"/>
                      <a:pt x="20" y="957823"/>
                    </a:cubicBezTo>
                    <a:cubicBezTo>
                      <a:pt x="-117" y="949045"/>
                      <a:pt x="432" y="940267"/>
                      <a:pt x="1804" y="931626"/>
                    </a:cubicBezTo>
                    <a:cubicBezTo>
                      <a:pt x="2078" y="929980"/>
                      <a:pt x="2489" y="928197"/>
                      <a:pt x="2901" y="926551"/>
                    </a:cubicBezTo>
                    <a:cubicBezTo>
                      <a:pt x="3175" y="925042"/>
                      <a:pt x="3587" y="923396"/>
                      <a:pt x="4135" y="922024"/>
                    </a:cubicBezTo>
                    <a:cubicBezTo>
                      <a:pt x="4684" y="920790"/>
                      <a:pt x="5095" y="919693"/>
                      <a:pt x="5781" y="918595"/>
                    </a:cubicBezTo>
                    <a:cubicBezTo>
                      <a:pt x="6055" y="918047"/>
                      <a:pt x="6741" y="917498"/>
                      <a:pt x="7153" y="917087"/>
                    </a:cubicBezTo>
                    <a:cubicBezTo>
                      <a:pt x="8250" y="916126"/>
                      <a:pt x="9622" y="915852"/>
                      <a:pt x="10993" y="916401"/>
                    </a:cubicBezTo>
                    <a:cubicBezTo>
                      <a:pt x="11679" y="916675"/>
                      <a:pt x="12228" y="917087"/>
                      <a:pt x="12639" y="917635"/>
                    </a:cubicBezTo>
                    <a:cubicBezTo>
                      <a:pt x="13736" y="919144"/>
                      <a:pt x="13462" y="921339"/>
                      <a:pt x="11953" y="922573"/>
                    </a:cubicBezTo>
                    <a:cubicBezTo>
                      <a:pt x="11816" y="922710"/>
                      <a:pt x="11679" y="922710"/>
                      <a:pt x="11542" y="922847"/>
                    </a:cubicBezTo>
                    <a:cubicBezTo>
                      <a:pt x="11268" y="923533"/>
                      <a:pt x="10993" y="924082"/>
                      <a:pt x="10719" y="924768"/>
                    </a:cubicBezTo>
                    <a:cubicBezTo>
                      <a:pt x="10170" y="926551"/>
                      <a:pt x="9759" y="928334"/>
                      <a:pt x="9347" y="930117"/>
                    </a:cubicBezTo>
                    <a:cubicBezTo>
                      <a:pt x="9347" y="930117"/>
                      <a:pt x="9347" y="930117"/>
                      <a:pt x="9347" y="930117"/>
                    </a:cubicBezTo>
                    <a:cubicBezTo>
                      <a:pt x="8524" y="934369"/>
                      <a:pt x="7976" y="938621"/>
                      <a:pt x="7701" y="942873"/>
                    </a:cubicBezTo>
                    <a:cubicBezTo>
                      <a:pt x="7701" y="942873"/>
                      <a:pt x="7701" y="942735"/>
                      <a:pt x="7701" y="942598"/>
                    </a:cubicBezTo>
                    <a:cubicBezTo>
                      <a:pt x="7016" y="952885"/>
                      <a:pt x="7290" y="963035"/>
                      <a:pt x="7976" y="973185"/>
                    </a:cubicBezTo>
                    <a:cubicBezTo>
                      <a:pt x="7976" y="973048"/>
                      <a:pt x="7976" y="972911"/>
                      <a:pt x="7976" y="972774"/>
                    </a:cubicBezTo>
                    <a:cubicBezTo>
                      <a:pt x="9073" y="986764"/>
                      <a:pt x="10993" y="1000617"/>
                      <a:pt x="13736" y="1014333"/>
                    </a:cubicBezTo>
                    <a:cubicBezTo>
                      <a:pt x="13736" y="1014333"/>
                      <a:pt x="13736" y="1014333"/>
                      <a:pt x="13736" y="1014333"/>
                    </a:cubicBezTo>
                    <a:cubicBezTo>
                      <a:pt x="13736" y="1014333"/>
                      <a:pt x="13736" y="1014470"/>
                      <a:pt x="13736" y="1014470"/>
                    </a:cubicBezTo>
                    <a:cubicBezTo>
                      <a:pt x="13736" y="1014607"/>
                      <a:pt x="13736" y="1014744"/>
                      <a:pt x="13874" y="1014882"/>
                    </a:cubicBezTo>
                    <a:cubicBezTo>
                      <a:pt x="13874" y="1014882"/>
                      <a:pt x="13874" y="1014882"/>
                      <a:pt x="13874" y="1014882"/>
                    </a:cubicBezTo>
                    <a:cubicBezTo>
                      <a:pt x="14559" y="1017899"/>
                      <a:pt x="15108" y="1020917"/>
                      <a:pt x="15931" y="1023934"/>
                    </a:cubicBezTo>
                    <a:cubicBezTo>
                      <a:pt x="16617" y="1026677"/>
                      <a:pt x="17440" y="1029421"/>
                      <a:pt x="18126" y="1032164"/>
                    </a:cubicBezTo>
                    <a:cubicBezTo>
                      <a:pt x="19634" y="1037925"/>
                      <a:pt x="21143" y="1043548"/>
                      <a:pt x="22652" y="1049309"/>
                    </a:cubicBezTo>
                    <a:cubicBezTo>
                      <a:pt x="22926" y="1050269"/>
                      <a:pt x="23200" y="1051092"/>
                      <a:pt x="23475" y="1051915"/>
                    </a:cubicBezTo>
                    <a:cubicBezTo>
                      <a:pt x="24435" y="1054658"/>
                      <a:pt x="25395" y="1057538"/>
                      <a:pt x="26218" y="1060419"/>
                    </a:cubicBezTo>
                    <a:cubicBezTo>
                      <a:pt x="27864" y="1065219"/>
                      <a:pt x="29373" y="1069883"/>
                      <a:pt x="30881" y="1074683"/>
                    </a:cubicBezTo>
                    <a:cubicBezTo>
                      <a:pt x="30881" y="1074546"/>
                      <a:pt x="30744" y="1074409"/>
                      <a:pt x="30744" y="1074272"/>
                    </a:cubicBezTo>
                    <a:cubicBezTo>
                      <a:pt x="33350" y="1080718"/>
                      <a:pt x="35819" y="1087302"/>
                      <a:pt x="38425" y="1093886"/>
                    </a:cubicBezTo>
                    <a:cubicBezTo>
                      <a:pt x="39385" y="1096080"/>
                      <a:pt x="40346" y="1098275"/>
                      <a:pt x="41443" y="1100332"/>
                    </a:cubicBezTo>
                    <a:cubicBezTo>
                      <a:pt x="43089" y="1103761"/>
                      <a:pt x="44597" y="1107053"/>
                      <a:pt x="46106" y="1110482"/>
                    </a:cubicBezTo>
                    <a:cubicBezTo>
                      <a:pt x="46106" y="1110482"/>
                      <a:pt x="46106" y="1110482"/>
                      <a:pt x="46106" y="1110345"/>
                    </a:cubicBezTo>
                    <a:cubicBezTo>
                      <a:pt x="50084" y="1118026"/>
                      <a:pt x="53787" y="1125981"/>
                      <a:pt x="58451" y="1133114"/>
                    </a:cubicBezTo>
                    <a:cubicBezTo>
                      <a:pt x="58451" y="1133114"/>
                      <a:pt x="58451" y="1132976"/>
                      <a:pt x="58313" y="1132976"/>
                    </a:cubicBezTo>
                    <a:cubicBezTo>
                      <a:pt x="59274" y="1134348"/>
                      <a:pt x="60234" y="1135720"/>
                      <a:pt x="61331" y="1137091"/>
                    </a:cubicBezTo>
                    <a:cubicBezTo>
                      <a:pt x="61331" y="1137091"/>
                      <a:pt x="61331" y="1137091"/>
                      <a:pt x="61331" y="1137091"/>
                    </a:cubicBezTo>
                    <a:cubicBezTo>
                      <a:pt x="62154" y="1138051"/>
                      <a:pt x="62977" y="1138874"/>
                      <a:pt x="63937" y="1139697"/>
                    </a:cubicBezTo>
                    <a:cubicBezTo>
                      <a:pt x="64349" y="1139972"/>
                      <a:pt x="64760" y="1140246"/>
                      <a:pt x="65171" y="1140657"/>
                    </a:cubicBezTo>
                    <a:cubicBezTo>
                      <a:pt x="65171" y="1140657"/>
                      <a:pt x="65034" y="1140657"/>
                      <a:pt x="65034" y="1140520"/>
                    </a:cubicBezTo>
                    <a:cubicBezTo>
                      <a:pt x="65171" y="1140520"/>
                      <a:pt x="65171" y="1140657"/>
                      <a:pt x="65309" y="1140657"/>
                    </a:cubicBezTo>
                    <a:cubicBezTo>
                      <a:pt x="65309" y="1140657"/>
                      <a:pt x="65309" y="1140657"/>
                      <a:pt x="65446" y="1140657"/>
                    </a:cubicBezTo>
                    <a:cubicBezTo>
                      <a:pt x="65446" y="1140657"/>
                      <a:pt x="65446" y="1140657"/>
                      <a:pt x="65446" y="1140657"/>
                    </a:cubicBezTo>
                    <a:cubicBezTo>
                      <a:pt x="65857" y="1140932"/>
                      <a:pt x="66269" y="1141206"/>
                      <a:pt x="66680" y="1141343"/>
                    </a:cubicBezTo>
                    <a:cubicBezTo>
                      <a:pt x="67229" y="1141618"/>
                      <a:pt x="67778" y="1141892"/>
                      <a:pt x="68326" y="1142029"/>
                    </a:cubicBezTo>
                    <a:cubicBezTo>
                      <a:pt x="68600" y="1142166"/>
                      <a:pt x="69012" y="1142166"/>
                      <a:pt x="69286" y="1142303"/>
                    </a:cubicBezTo>
                    <a:cubicBezTo>
                      <a:pt x="69698" y="1142303"/>
                      <a:pt x="69972" y="1142303"/>
                      <a:pt x="70384" y="1142303"/>
                    </a:cubicBezTo>
                    <a:cubicBezTo>
                      <a:pt x="70795" y="1142166"/>
                      <a:pt x="71207" y="1142166"/>
                      <a:pt x="71618" y="1142029"/>
                    </a:cubicBezTo>
                    <a:cubicBezTo>
                      <a:pt x="72167" y="1141892"/>
                      <a:pt x="72715" y="1141618"/>
                      <a:pt x="73401" y="1141480"/>
                    </a:cubicBezTo>
                    <a:cubicBezTo>
                      <a:pt x="73264" y="1141480"/>
                      <a:pt x="73127" y="1141618"/>
                      <a:pt x="72990" y="1141618"/>
                    </a:cubicBezTo>
                    <a:cubicBezTo>
                      <a:pt x="73538" y="1141343"/>
                      <a:pt x="74087" y="1141069"/>
                      <a:pt x="74636" y="1140795"/>
                    </a:cubicBezTo>
                    <a:cubicBezTo>
                      <a:pt x="74498" y="1140795"/>
                      <a:pt x="74361" y="1140932"/>
                      <a:pt x="74224" y="1141069"/>
                    </a:cubicBezTo>
                    <a:cubicBezTo>
                      <a:pt x="74773" y="1140795"/>
                      <a:pt x="75321" y="1140383"/>
                      <a:pt x="75733" y="1140109"/>
                    </a:cubicBezTo>
                    <a:cubicBezTo>
                      <a:pt x="75596" y="1140109"/>
                      <a:pt x="75458" y="1140246"/>
                      <a:pt x="75321" y="1140383"/>
                    </a:cubicBezTo>
                    <a:cubicBezTo>
                      <a:pt x="75733" y="1140109"/>
                      <a:pt x="76007" y="1139697"/>
                      <a:pt x="76419" y="1139423"/>
                    </a:cubicBezTo>
                    <a:cubicBezTo>
                      <a:pt x="76830" y="1139011"/>
                      <a:pt x="77104" y="1138600"/>
                      <a:pt x="77516" y="1138326"/>
                    </a:cubicBezTo>
                    <a:cubicBezTo>
                      <a:pt x="77790" y="1137914"/>
                      <a:pt x="78065" y="1137503"/>
                      <a:pt x="78339" y="1137228"/>
                    </a:cubicBezTo>
                    <a:cubicBezTo>
                      <a:pt x="79848" y="1135034"/>
                      <a:pt x="81082" y="1132702"/>
                      <a:pt x="82316" y="1130233"/>
                    </a:cubicBezTo>
                    <a:cubicBezTo>
                      <a:pt x="82316" y="1130233"/>
                      <a:pt x="82316" y="1130233"/>
                      <a:pt x="82316" y="1130233"/>
                    </a:cubicBezTo>
                    <a:cubicBezTo>
                      <a:pt x="83277" y="1128313"/>
                      <a:pt x="84100" y="1126256"/>
                      <a:pt x="84785" y="1124198"/>
                    </a:cubicBezTo>
                    <a:cubicBezTo>
                      <a:pt x="86157" y="1120083"/>
                      <a:pt x="87254" y="1115831"/>
                      <a:pt x="88214" y="1111579"/>
                    </a:cubicBezTo>
                    <a:cubicBezTo>
                      <a:pt x="86843" y="1108973"/>
                      <a:pt x="85471" y="1106367"/>
                      <a:pt x="84237" y="1103899"/>
                    </a:cubicBezTo>
                    <a:cubicBezTo>
                      <a:pt x="82042" y="1099784"/>
                      <a:pt x="79985" y="1095669"/>
                      <a:pt x="77790" y="1091554"/>
                    </a:cubicBezTo>
                    <a:cubicBezTo>
                      <a:pt x="76693" y="1089634"/>
                      <a:pt x="75870" y="1087576"/>
                      <a:pt x="74910" y="1085519"/>
                    </a:cubicBezTo>
                    <a:cubicBezTo>
                      <a:pt x="72578" y="1080581"/>
                      <a:pt x="70246" y="1075644"/>
                      <a:pt x="67915" y="1070706"/>
                    </a:cubicBezTo>
                    <a:cubicBezTo>
                      <a:pt x="65171" y="1064945"/>
                      <a:pt x="62565" y="1058910"/>
                      <a:pt x="60097" y="1053012"/>
                    </a:cubicBezTo>
                    <a:cubicBezTo>
                      <a:pt x="58176" y="1048623"/>
                      <a:pt x="56256" y="1044234"/>
                      <a:pt x="54336" y="1039708"/>
                    </a:cubicBezTo>
                    <a:cubicBezTo>
                      <a:pt x="51867" y="1034084"/>
                      <a:pt x="49672" y="1028323"/>
                      <a:pt x="47478" y="1022563"/>
                    </a:cubicBezTo>
                    <a:cubicBezTo>
                      <a:pt x="44186" y="1013784"/>
                      <a:pt x="41168" y="1004869"/>
                      <a:pt x="38425" y="995816"/>
                    </a:cubicBezTo>
                    <a:cubicBezTo>
                      <a:pt x="37054" y="991153"/>
                      <a:pt x="35682" y="986352"/>
                      <a:pt x="34585" y="981689"/>
                    </a:cubicBezTo>
                    <a:cubicBezTo>
                      <a:pt x="33350" y="976751"/>
                      <a:pt x="32527" y="971676"/>
                      <a:pt x="31567" y="966601"/>
                    </a:cubicBezTo>
                    <a:cubicBezTo>
                      <a:pt x="30881" y="962349"/>
                      <a:pt x="30196" y="957960"/>
                      <a:pt x="29921" y="953708"/>
                    </a:cubicBezTo>
                    <a:cubicBezTo>
                      <a:pt x="29647" y="949182"/>
                      <a:pt x="29784" y="944656"/>
                      <a:pt x="30058" y="939992"/>
                    </a:cubicBezTo>
                    <a:cubicBezTo>
                      <a:pt x="30470" y="934369"/>
                      <a:pt x="31567" y="927922"/>
                      <a:pt x="35408" y="923533"/>
                    </a:cubicBezTo>
                    <a:cubicBezTo>
                      <a:pt x="36368" y="922436"/>
                      <a:pt x="37328" y="921339"/>
                      <a:pt x="38425" y="920516"/>
                    </a:cubicBezTo>
                    <a:cubicBezTo>
                      <a:pt x="39797" y="919555"/>
                      <a:pt x="40620" y="919007"/>
                      <a:pt x="41991" y="918184"/>
                    </a:cubicBezTo>
                    <a:cubicBezTo>
                      <a:pt x="42814" y="917772"/>
                      <a:pt x="43637" y="917498"/>
                      <a:pt x="44597" y="917224"/>
                    </a:cubicBezTo>
                    <a:cubicBezTo>
                      <a:pt x="45420" y="916949"/>
                      <a:pt x="46518" y="917087"/>
                      <a:pt x="47341" y="916949"/>
                    </a:cubicBezTo>
                    <a:cubicBezTo>
                      <a:pt x="48301" y="916949"/>
                      <a:pt x="49398" y="917224"/>
                      <a:pt x="50221" y="917361"/>
                    </a:cubicBezTo>
                    <a:cubicBezTo>
                      <a:pt x="51730" y="917910"/>
                      <a:pt x="52827" y="918321"/>
                      <a:pt x="54199" y="919007"/>
                    </a:cubicBezTo>
                    <a:cubicBezTo>
                      <a:pt x="57079" y="920241"/>
                      <a:pt x="59548" y="922161"/>
                      <a:pt x="61742" y="924219"/>
                    </a:cubicBezTo>
                    <a:cubicBezTo>
                      <a:pt x="62840" y="925179"/>
                      <a:pt x="63800" y="926551"/>
                      <a:pt x="64760" y="927648"/>
                    </a:cubicBezTo>
                    <a:cubicBezTo>
                      <a:pt x="66132" y="929157"/>
                      <a:pt x="67229" y="930803"/>
                      <a:pt x="68463" y="932448"/>
                    </a:cubicBezTo>
                    <a:cubicBezTo>
                      <a:pt x="70932" y="935877"/>
                      <a:pt x="72990" y="939581"/>
                      <a:pt x="74910" y="943421"/>
                    </a:cubicBezTo>
                    <a:cubicBezTo>
                      <a:pt x="79573" y="952200"/>
                      <a:pt x="83551" y="961252"/>
                      <a:pt x="86980" y="970579"/>
                    </a:cubicBezTo>
                    <a:cubicBezTo>
                      <a:pt x="90272" y="979083"/>
                      <a:pt x="93015" y="987724"/>
                      <a:pt x="95347" y="996502"/>
                    </a:cubicBezTo>
                    <a:cubicBezTo>
                      <a:pt x="97816" y="1006241"/>
                      <a:pt x="99599" y="1016116"/>
                      <a:pt x="100833" y="1026129"/>
                    </a:cubicBezTo>
                    <a:cubicBezTo>
                      <a:pt x="103165" y="1045468"/>
                      <a:pt x="102890" y="1065219"/>
                      <a:pt x="100970" y="1084696"/>
                    </a:cubicBezTo>
                    <a:cubicBezTo>
                      <a:pt x="100147" y="1092651"/>
                      <a:pt x="98913" y="1100607"/>
                      <a:pt x="97404" y="1108425"/>
                    </a:cubicBezTo>
                    <a:cubicBezTo>
                      <a:pt x="98227" y="1109934"/>
                      <a:pt x="99187" y="1111579"/>
                      <a:pt x="100147" y="1113088"/>
                    </a:cubicBezTo>
                    <a:cubicBezTo>
                      <a:pt x="102205" y="1116517"/>
                      <a:pt x="104399" y="1119946"/>
                      <a:pt x="106594" y="1123238"/>
                    </a:cubicBezTo>
                    <a:cubicBezTo>
                      <a:pt x="106457" y="1123101"/>
                      <a:pt x="106457" y="1123101"/>
                      <a:pt x="106319" y="1122964"/>
                    </a:cubicBezTo>
                    <a:cubicBezTo>
                      <a:pt x="110023" y="1128450"/>
                      <a:pt x="114138" y="1133799"/>
                      <a:pt x="118527" y="1138874"/>
                    </a:cubicBezTo>
                    <a:cubicBezTo>
                      <a:pt x="118390" y="1138874"/>
                      <a:pt x="118390" y="1138737"/>
                      <a:pt x="118252" y="1138737"/>
                    </a:cubicBezTo>
                    <a:cubicBezTo>
                      <a:pt x="120310" y="1140932"/>
                      <a:pt x="122367" y="1143126"/>
                      <a:pt x="124699" y="1145047"/>
                    </a:cubicBezTo>
                    <a:cubicBezTo>
                      <a:pt x="124562" y="1144909"/>
                      <a:pt x="124425" y="1144772"/>
                      <a:pt x="124287" y="1144635"/>
                    </a:cubicBezTo>
                    <a:cubicBezTo>
                      <a:pt x="125796" y="1145869"/>
                      <a:pt x="127442" y="1147104"/>
                      <a:pt x="128951" y="1148338"/>
                    </a:cubicBezTo>
                    <a:cubicBezTo>
                      <a:pt x="129911" y="1149024"/>
                      <a:pt x="130871" y="1149573"/>
                      <a:pt x="131831" y="1149984"/>
                    </a:cubicBezTo>
                    <a:cubicBezTo>
                      <a:pt x="132243" y="1150121"/>
                      <a:pt x="132654" y="1150259"/>
                      <a:pt x="132929" y="1150533"/>
                    </a:cubicBezTo>
                    <a:cubicBezTo>
                      <a:pt x="132791" y="1150533"/>
                      <a:pt x="132791" y="1150533"/>
                      <a:pt x="132654" y="1150396"/>
                    </a:cubicBezTo>
                    <a:cubicBezTo>
                      <a:pt x="132791" y="1150396"/>
                      <a:pt x="132929" y="1150533"/>
                      <a:pt x="133066" y="1150533"/>
                    </a:cubicBezTo>
                    <a:cubicBezTo>
                      <a:pt x="133066" y="1150533"/>
                      <a:pt x="133203" y="1150533"/>
                      <a:pt x="133203" y="1150670"/>
                    </a:cubicBezTo>
                    <a:cubicBezTo>
                      <a:pt x="133203" y="1150670"/>
                      <a:pt x="133066" y="1150670"/>
                      <a:pt x="133066" y="1150670"/>
                    </a:cubicBezTo>
                    <a:cubicBezTo>
                      <a:pt x="134163" y="1151082"/>
                      <a:pt x="135260" y="1151356"/>
                      <a:pt x="136495" y="1151630"/>
                    </a:cubicBezTo>
                    <a:cubicBezTo>
                      <a:pt x="136220" y="1151630"/>
                      <a:pt x="136083" y="1151493"/>
                      <a:pt x="135809" y="1151493"/>
                    </a:cubicBezTo>
                    <a:cubicBezTo>
                      <a:pt x="137043" y="1151767"/>
                      <a:pt x="138415" y="1151905"/>
                      <a:pt x="139649" y="1151905"/>
                    </a:cubicBezTo>
                    <a:cubicBezTo>
                      <a:pt x="139512" y="1151905"/>
                      <a:pt x="139375" y="1151905"/>
                      <a:pt x="139238" y="1151905"/>
                    </a:cubicBezTo>
                    <a:cubicBezTo>
                      <a:pt x="139787" y="1151905"/>
                      <a:pt x="140335" y="1151905"/>
                      <a:pt x="140884" y="1151905"/>
                    </a:cubicBezTo>
                    <a:cubicBezTo>
                      <a:pt x="141295" y="1151767"/>
                      <a:pt x="141707" y="1151767"/>
                      <a:pt x="142256" y="1151630"/>
                    </a:cubicBezTo>
                    <a:cubicBezTo>
                      <a:pt x="142667" y="1151493"/>
                      <a:pt x="143078" y="1151356"/>
                      <a:pt x="143490" y="1151219"/>
                    </a:cubicBezTo>
                    <a:cubicBezTo>
                      <a:pt x="144038" y="1150944"/>
                      <a:pt x="144587" y="1150807"/>
                      <a:pt x="145136" y="1150533"/>
                    </a:cubicBezTo>
                    <a:cubicBezTo>
                      <a:pt x="144861" y="1150670"/>
                      <a:pt x="144724" y="1150807"/>
                      <a:pt x="144587" y="1150807"/>
                    </a:cubicBezTo>
                    <a:cubicBezTo>
                      <a:pt x="145822" y="1150121"/>
                      <a:pt x="146919" y="1149573"/>
                      <a:pt x="148153" y="1148750"/>
                    </a:cubicBezTo>
                    <a:cubicBezTo>
                      <a:pt x="149114" y="1148064"/>
                      <a:pt x="149936" y="1147378"/>
                      <a:pt x="150896" y="1146555"/>
                    </a:cubicBezTo>
                    <a:cubicBezTo>
                      <a:pt x="151719" y="1145869"/>
                      <a:pt x="152405" y="1145047"/>
                      <a:pt x="153228" y="1144224"/>
                    </a:cubicBezTo>
                    <a:cubicBezTo>
                      <a:pt x="153228" y="1144224"/>
                      <a:pt x="153091" y="1144361"/>
                      <a:pt x="153091" y="1144361"/>
                    </a:cubicBezTo>
                    <a:cubicBezTo>
                      <a:pt x="154051" y="1143263"/>
                      <a:pt x="154874" y="1142029"/>
                      <a:pt x="155697" y="1140932"/>
                    </a:cubicBezTo>
                    <a:cubicBezTo>
                      <a:pt x="155560" y="1141069"/>
                      <a:pt x="155423" y="1141206"/>
                      <a:pt x="155286" y="1141343"/>
                    </a:cubicBezTo>
                    <a:cubicBezTo>
                      <a:pt x="156520" y="1139423"/>
                      <a:pt x="157617" y="1137503"/>
                      <a:pt x="158577" y="1135582"/>
                    </a:cubicBezTo>
                    <a:cubicBezTo>
                      <a:pt x="158577" y="1135582"/>
                      <a:pt x="158577" y="1135582"/>
                      <a:pt x="158577" y="1135720"/>
                    </a:cubicBezTo>
                    <a:cubicBezTo>
                      <a:pt x="160498" y="1131742"/>
                      <a:pt x="162144" y="1127764"/>
                      <a:pt x="163652" y="1123650"/>
                    </a:cubicBezTo>
                    <a:cubicBezTo>
                      <a:pt x="165573" y="1117477"/>
                      <a:pt x="167081" y="1111305"/>
                      <a:pt x="168453" y="1104996"/>
                    </a:cubicBezTo>
                    <a:cubicBezTo>
                      <a:pt x="168453" y="1105270"/>
                      <a:pt x="168316" y="1105407"/>
                      <a:pt x="168316" y="1105682"/>
                    </a:cubicBezTo>
                    <a:cubicBezTo>
                      <a:pt x="170099" y="1096629"/>
                      <a:pt x="171196" y="1087576"/>
                      <a:pt x="171882" y="1078524"/>
                    </a:cubicBezTo>
                    <a:cubicBezTo>
                      <a:pt x="171882" y="1078798"/>
                      <a:pt x="171882" y="1078935"/>
                      <a:pt x="171882" y="1079210"/>
                    </a:cubicBezTo>
                    <a:cubicBezTo>
                      <a:pt x="172568" y="1067551"/>
                      <a:pt x="172705" y="1055755"/>
                      <a:pt x="171882" y="1044097"/>
                    </a:cubicBezTo>
                    <a:lnTo>
                      <a:pt x="171882" y="1044097"/>
                    </a:lnTo>
                    <a:cubicBezTo>
                      <a:pt x="170922" y="1030655"/>
                      <a:pt x="168864" y="1017351"/>
                      <a:pt x="166259" y="1004183"/>
                    </a:cubicBezTo>
                    <a:cubicBezTo>
                      <a:pt x="166259" y="1004457"/>
                      <a:pt x="166396" y="1004595"/>
                      <a:pt x="166396" y="1004869"/>
                    </a:cubicBezTo>
                    <a:cubicBezTo>
                      <a:pt x="166121" y="1003772"/>
                      <a:pt x="165847" y="1002674"/>
                      <a:pt x="165710" y="1001440"/>
                    </a:cubicBezTo>
                    <a:cubicBezTo>
                      <a:pt x="163104" y="996777"/>
                      <a:pt x="160635" y="992113"/>
                      <a:pt x="158029" y="987450"/>
                    </a:cubicBezTo>
                    <a:cubicBezTo>
                      <a:pt x="155697" y="983198"/>
                      <a:pt x="153503" y="978809"/>
                      <a:pt x="151308" y="974557"/>
                    </a:cubicBezTo>
                    <a:cubicBezTo>
                      <a:pt x="147605" y="967287"/>
                      <a:pt x="144038" y="959880"/>
                      <a:pt x="140335" y="952611"/>
                    </a:cubicBezTo>
                    <a:cubicBezTo>
                      <a:pt x="140472" y="952885"/>
                      <a:pt x="140609" y="953022"/>
                      <a:pt x="140609" y="953160"/>
                    </a:cubicBezTo>
                    <a:cubicBezTo>
                      <a:pt x="138552" y="949182"/>
                      <a:pt x="136769" y="944930"/>
                      <a:pt x="134986" y="940815"/>
                    </a:cubicBezTo>
                    <a:cubicBezTo>
                      <a:pt x="132791" y="935877"/>
                      <a:pt x="130871" y="930940"/>
                      <a:pt x="129088" y="925865"/>
                    </a:cubicBezTo>
                    <a:cubicBezTo>
                      <a:pt x="127442" y="921064"/>
                      <a:pt x="125522" y="916401"/>
                      <a:pt x="124699" y="911326"/>
                    </a:cubicBezTo>
                    <a:cubicBezTo>
                      <a:pt x="124425" y="909817"/>
                      <a:pt x="124150" y="908171"/>
                      <a:pt x="124013" y="906662"/>
                    </a:cubicBezTo>
                    <a:cubicBezTo>
                      <a:pt x="124013" y="905702"/>
                      <a:pt x="124013" y="904742"/>
                      <a:pt x="124013" y="903782"/>
                    </a:cubicBezTo>
                    <a:cubicBezTo>
                      <a:pt x="124013" y="901313"/>
                      <a:pt x="124699" y="898844"/>
                      <a:pt x="125110" y="896375"/>
                    </a:cubicBezTo>
                    <a:cubicBezTo>
                      <a:pt x="125522" y="893769"/>
                      <a:pt x="127991" y="891575"/>
                      <a:pt x="130734" y="892123"/>
                    </a:cubicBezTo>
                    <a:cubicBezTo>
                      <a:pt x="133477" y="892672"/>
                      <a:pt x="136495" y="892946"/>
                      <a:pt x="138689" y="894867"/>
                    </a:cubicBezTo>
                    <a:cubicBezTo>
                      <a:pt x="140061" y="895964"/>
                      <a:pt x="141158" y="897198"/>
                      <a:pt x="142118" y="898707"/>
                    </a:cubicBezTo>
                    <a:cubicBezTo>
                      <a:pt x="143353" y="900627"/>
                      <a:pt x="144313" y="902685"/>
                      <a:pt x="145410" y="904742"/>
                    </a:cubicBezTo>
                    <a:cubicBezTo>
                      <a:pt x="145410" y="904742"/>
                      <a:pt x="145410" y="904605"/>
                      <a:pt x="145410" y="904605"/>
                    </a:cubicBezTo>
                    <a:cubicBezTo>
                      <a:pt x="147056" y="908034"/>
                      <a:pt x="148702" y="911463"/>
                      <a:pt x="150211" y="915166"/>
                    </a:cubicBezTo>
                    <a:cubicBezTo>
                      <a:pt x="151171" y="917635"/>
                      <a:pt x="152131" y="920241"/>
                      <a:pt x="152954" y="922710"/>
                    </a:cubicBezTo>
                    <a:cubicBezTo>
                      <a:pt x="154600" y="927374"/>
                      <a:pt x="156246" y="932174"/>
                      <a:pt x="157892" y="936838"/>
                    </a:cubicBezTo>
                    <a:cubicBezTo>
                      <a:pt x="160223" y="943421"/>
                      <a:pt x="162281" y="950005"/>
                      <a:pt x="164338" y="956726"/>
                    </a:cubicBezTo>
                    <a:cubicBezTo>
                      <a:pt x="165573" y="960703"/>
                      <a:pt x="166944" y="964681"/>
                      <a:pt x="168179" y="968659"/>
                    </a:cubicBezTo>
                    <a:cubicBezTo>
                      <a:pt x="169002" y="971402"/>
                      <a:pt x="169688" y="974145"/>
                      <a:pt x="170510" y="976888"/>
                    </a:cubicBezTo>
                    <a:cubicBezTo>
                      <a:pt x="172156" y="982649"/>
                      <a:pt x="173665" y="988547"/>
                      <a:pt x="175037" y="994582"/>
                    </a:cubicBezTo>
                    <a:cubicBezTo>
                      <a:pt x="175448" y="996228"/>
                      <a:pt x="175722" y="997874"/>
                      <a:pt x="176134" y="999520"/>
                    </a:cubicBezTo>
                    <a:cubicBezTo>
                      <a:pt x="178054" y="1002949"/>
                      <a:pt x="179975" y="1006378"/>
                      <a:pt x="182032" y="1009670"/>
                    </a:cubicBezTo>
                    <a:cubicBezTo>
                      <a:pt x="186009" y="1016390"/>
                      <a:pt x="189987" y="1023248"/>
                      <a:pt x="193965" y="1029969"/>
                    </a:cubicBezTo>
                    <a:cubicBezTo>
                      <a:pt x="196571" y="1034496"/>
                      <a:pt x="199314" y="1039022"/>
                      <a:pt x="202057" y="1043411"/>
                    </a:cubicBezTo>
                    <a:cubicBezTo>
                      <a:pt x="204800" y="1047800"/>
                      <a:pt x="207407" y="1052189"/>
                      <a:pt x="210150" y="1056578"/>
                    </a:cubicBezTo>
                    <a:cubicBezTo>
                      <a:pt x="213716" y="1062065"/>
                      <a:pt x="217419" y="1067688"/>
                      <a:pt x="220985" y="1073175"/>
                    </a:cubicBezTo>
                    <a:cubicBezTo>
                      <a:pt x="220985" y="1073175"/>
                      <a:pt x="220985" y="1073038"/>
                      <a:pt x="220848" y="1073038"/>
                    </a:cubicBezTo>
                    <a:cubicBezTo>
                      <a:pt x="223591" y="1077015"/>
                      <a:pt x="226197" y="1080718"/>
                      <a:pt x="229078" y="1084559"/>
                    </a:cubicBezTo>
                    <a:cubicBezTo>
                      <a:pt x="230449" y="1086342"/>
                      <a:pt x="231821" y="1087988"/>
                      <a:pt x="233192" y="1089771"/>
                    </a:cubicBezTo>
                    <a:cubicBezTo>
                      <a:pt x="234839" y="1091828"/>
                      <a:pt x="236347" y="1094023"/>
                      <a:pt x="237993" y="1096080"/>
                    </a:cubicBezTo>
                    <a:cubicBezTo>
                      <a:pt x="238679" y="1096766"/>
                      <a:pt x="239365" y="1097452"/>
                      <a:pt x="240050" y="1098138"/>
                    </a:cubicBezTo>
                    <a:cubicBezTo>
                      <a:pt x="240873" y="1098824"/>
                      <a:pt x="241697" y="1099509"/>
                      <a:pt x="242657" y="1100058"/>
                    </a:cubicBezTo>
                    <a:cubicBezTo>
                      <a:pt x="242657" y="1100058"/>
                      <a:pt x="242519" y="1099921"/>
                      <a:pt x="242519" y="1099921"/>
                    </a:cubicBezTo>
                    <a:cubicBezTo>
                      <a:pt x="243617" y="1100744"/>
                      <a:pt x="244851" y="1101430"/>
                      <a:pt x="246223" y="1101978"/>
                    </a:cubicBezTo>
                    <a:cubicBezTo>
                      <a:pt x="245948" y="1101841"/>
                      <a:pt x="245811" y="1101704"/>
                      <a:pt x="245674" y="1101704"/>
                    </a:cubicBezTo>
                    <a:cubicBezTo>
                      <a:pt x="247457" y="1102527"/>
                      <a:pt x="249240" y="1103350"/>
                      <a:pt x="251160" y="1104036"/>
                    </a:cubicBezTo>
                    <a:cubicBezTo>
                      <a:pt x="252395" y="1104447"/>
                      <a:pt x="253629" y="1104721"/>
                      <a:pt x="255001" y="1104996"/>
                    </a:cubicBezTo>
                    <a:cubicBezTo>
                      <a:pt x="254727" y="1104996"/>
                      <a:pt x="254589" y="1104859"/>
                      <a:pt x="254315" y="1104859"/>
                    </a:cubicBezTo>
                    <a:cubicBezTo>
                      <a:pt x="255550" y="1105133"/>
                      <a:pt x="256784" y="1105270"/>
                      <a:pt x="258018" y="1105270"/>
                    </a:cubicBezTo>
                    <a:cubicBezTo>
                      <a:pt x="257881" y="1105270"/>
                      <a:pt x="257744" y="1105270"/>
                      <a:pt x="257607" y="1105270"/>
                    </a:cubicBezTo>
                    <a:cubicBezTo>
                      <a:pt x="258842" y="1105270"/>
                      <a:pt x="259939" y="1105270"/>
                      <a:pt x="261173" y="1105270"/>
                    </a:cubicBezTo>
                    <a:cubicBezTo>
                      <a:pt x="261173" y="1105270"/>
                      <a:pt x="261173" y="1105270"/>
                      <a:pt x="261036" y="1105270"/>
                    </a:cubicBezTo>
                    <a:cubicBezTo>
                      <a:pt x="261173" y="1105270"/>
                      <a:pt x="261173" y="1105270"/>
                      <a:pt x="261310" y="1105270"/>
                    </a:cubicBezTo>
                    <a:cubicBezTo>
                      <a:pt x="261447" y="1105270"/>
                      <a:pt x="261585" y="1105270"/>
                      <a:pt x="261722" y="1105270"/>
                    </a:cubicBezTo>
                    <a:cubicBezTo>
                      <a:pt x="261722" y="1105270"/>
                      <a:pt x="261585" y="1105270"/>
                      <a:pt x="261585" y="1105270"/>
                    </a:cubicBezTo>
                    <a:cubicBezTo>
                      <a:pt x="262819" y="1105133"/>
                      <a:pt x="264053" y="1104996"/>
                      <a:pt x="265151" y="1104721"/>
                    </a:cubicBezTo>
                    <a:cubicBezTo>
                      <a:pt x="264876" y="1104721"/>
                      <a:pt x="264739" y="1104859"/>
                      <a:pt x="264465" y="1104859"/>
                    </a:cubicBezTo>
                    <a:cubicBezTo>
                      <a:pt x="266248" y="1104447"/>
                      <a:pt x="268031" y="1103899"/>
                      <a:pt x="269951" y="1103350"/>
                    </a:cubicBezTo>
                    <a:cubicBezTo>
                      <a:pt x="269951" y="1103350"/>
                      <a:pt x="269951" y="1103350"/>
                      <a:pt x="269814" y="1103350"/>
                    </a:cubicBezTo>
                    <a:cubicBezTo>
                      <a:pt x="269814" y="1103350"/>
                      <a:pt x="269951" y="1103350"/>
                      <a:pt x="269951" y="1103350"/>
                    </a:cubicBezTo>
                    <a:cubicBezTo>
                      <a:pt x="270089" y="1103350"/>
                      <a:pt x="270363" y="1103213"/>
                      <a:pt x="270500" y="1103213"/>
                    </a:cubicBezTo>
                    <a:cubicBezTo>
                      <a:pt x="270363" y="1103213"/>
                      <a:pt x="270226" y="1103350"/>
                      <a:pt x="270089" y="1103350"/>
                    </a:cubicBezTo>
                    <a:cubicBezTo>
                      <a:pt x="270637" y="1103076"/>
                      <a:pt x="271186" y="1102938"/>
                      <a:pt x="271734" y="1102664"/>
                    </a:cubicBezTo>
                    <a:cubicBezTo>
                      <a:pt x="271460" y="1102801"/>
                      <a:pt x="271323" y="1102938"/>
                      <a:pt x="271186" y="1102938"/>
                    </a:cubicBezTo>
                    <a:cubicBezTo>
                      <a:pt x="272558" y="1102253"/>
                      <a:pt x="273929" y="1101567"/>
                      <a:pt x="275163" y="1100744"/>
                    </a:cubicBezTo>
                    <a:cubicBezTo>
                      <a:pt x="275163" y="1100744"/>
                      <a:pt x="275163" y="1100744"/>
                      <a:pt x="275163" y="1100744"/>
                    </a:cubicBezTo>
                    <a:cubicBezTo>
                      <a:pt x="276261" y="1100058"/>
                      <a:pt x="277358" y="1099235"/>
                      <a:pt x="278318" y="1098275"/>
                    </a:cubicBezTo>
                    <a:cubicBezTo>
                      <a:pt x="279827" y="1096903"/>
                      <a:pt x="281198" y="1095532"/>
                      <a:pt x="282570" y="1094023"/>
                    </a:cubicBezTo>
                    <a:cubicBezTo>
                      <a:pt x="283530" y="1092926"/>
                      <a:pt x="284353" y="1091828"/>
                      <a:pt x="285176" y="1090594"/>
                    </a:cubicBezTo>
                    <a:cubicBezTo>
                      <a:pt x="285176" y="1090594"/>
                      <a:pt x="285176" y="1090594"/>
                      <a:pt x="285176" y="1090594"/>
                    </a:cubicBezTo>
                    <a:cubicBezTo>
                      <a:pt x="286136" y="1089085"/>
                      <a:pt x="287096" y="1087439"/>
                      <a:pt x="288056" y="1085793"/>
                    </a:cubicBezTo>
                    <a:cubicBezTo>
                      <a:pt x="288056" y="1085931"/>
                      <a:pt x="287919" y="1085931"/>
                      <a:pt x="287919" y="1086068"/>
                    </a:cubicBezTo>
                    <a:cubicBezTo>
                      <a:pt x="290525" y="1080993"/>
                      <a:pt x="292446" y="1075644"/>
                      <a:pt x="294366" y="1070157"/>
                    </a:cubicBezTo>
                    <a:cubicBezTo>
                      <a:pt x="294366" y="1070157"/>
                      <a:pt x="294366" y="1070294"/>
                      <a:pt x="294366" y="1070294"/>
                    </a:cubicBezTo>
                    <a:cubicBezTo>
                      <a:pt x="294366" y="1070157"/>
                      <a:pt x="294503" y="1070020"/>
                      <a:pt x="294503" y="1069883"/>
                    </a:cubicBezTo>
                    <a:cubicBezTo>
                      <a:pt x="294503" y="1069883"/>
                      <a:pt x="294503" y="1069746"/>
                      <a:pt x="294503" y="1069746"/>
                    </a:cubicBezTo>
                    <a:cubicBezTo>
                      <a:pt x="294503" y="1069746"/>
                      <a:pt x="294503" y="1069746"/>
                      <a:pt x="294503" y="1069746"/>
                    </a:cubicBezTo>
                    <a:cubicBezTo>
                      <a:pt x="296561" y="1063711"/>
                      <a:pt x="298069" y="1057676"/>
                      <a:pt x="299441" y="1051366"/>
                    </a:cubicBezTo>
                    <a:cubicBezTo>
                      <a:pt x="299441" y="1051503"/>
                      <a:pt x="299441" y="1051641"/>
                      <a:pt x="299304" y="1051778"/>
                    </a:cubicBezTo>
                    <a:cubicBezTo>
                      <a:pt x="301224" y="1041902"/>
                      <a:pt x="302595" y="1032027"/>
                      <a:pt x="303281" y="1022014"/>
                    </a:cubicBezTo>
                    <a:cubicBezTo>
                      <a:pt x="303419" y="1019957"/>
                      <a:pt x="303556" y="1018036"/>
                      <a:pt x="303556" y="1015979"/>
                    </a:cubicBezTo>
                    <a:cubicBezTo>
                      <a:pt x="301087" y="1012276"/>
                      <a:pt x="298618" y="1008435"/>
                      <a:pt x="296012" y="1004732"/>
                    </a:cubicBezTo>
                    <a:cubicBezTo>
                      <a:pt x="292583" y="999657"/>
                      <a:pt x="289017" y="994445"/>
                      <a:pt x="285862" y="989233"/>
                    </a:cubicBezTo>
                    <a:cubicBezTo>
                      <a:pt x="280787" y="980866"/>
                      <a:pt x="275575" y="972362"/>
                      <a:pt x="270500" y="963995"/>
                    </a:cubicBezTo>
                    <a:cubicBezTo>
                      <a:pt x="268031" y="960018"/>
                      <a:pt x="265700" y="955903"/>
                      <a:pt x="263368" y="951788"/>
                    </a:cubicBezTo>
                    <a:cubicBezTo>
                      <a:pt x="258156" y="942461"/>
                      <a:pt x="253218" y="932997"/>
                      <a:pt x="248692" y="923533"/>
                    </a:cubicBezTo>
                    <a:cubicBezTo>
                      <a:pt x="240050" y="905428"/>
                      <a:pt x="232644" y="886637"/>
                      <a:pt x="228941" y="866886"/>
                    </a:cubicBezTo>
                    <a:cubicBezTo>
                      <a:pt x="227432" y="858656"/>
                      <a:pt x="226472" y="850152"/>
                      <a:pt x="227569" y="841786"/>
                    </a:cubicBezTo>
                    <a:cubicBezTo>
                      <a:pt x="227843" y="839043"/>
                      <a:pt x="228529" y="836162"/>
                      <a:pt x="229489" y="833693"/>
                    </a:cubicBezTo>
                    <a:cubicBezTo>
                      <a:pt x="229901" y="832459"/>
                      <a:pt x="230449" y="831087"/>
                      <a:pt x="231135" y="829990"/>
                    </a:cubicBezTo>
                    <a:cubicBezTo>
                      <a:pt x="231547" y="829304"/>
                      <a:pt x="231958" y="828756"/>
                      <a:pt x="232370" y="828070"/>
                    </a:cubicBezTo>
                    <a:cubicBezTo>
                      <a:pt x="232781" y="827521"/>
                      <a:pt x="233330" y="826972"/>
                      <a:pt x="233741" y="826561"/>
                    </a:cubicBezTo>
                    <a:cubicBezTo>
                      <a:pt x="235250" y="825052"/>
                      <a:pt x="237307" y="824504"/>
                      <a:pt x="239228" y="823818"/>
                    </a:cubicBezTo>
                    <a:cubicBezTo>
                      <a:pt x="241697" y="822995"/>
                      <a:pt x="244440" y="823132"/>
                      <a:pt x="246908" y="823543"/>
                    </a:cubicBezTo>
                    <a:cubicBezTo>
                      <a:pt x="248006" y="823681"/>
                      <a:pt x="249103" y="824229"/>
                      <a:pt x="250063" y="824504"/>
                    </a:cubicBezTo>
                    <a:cubicBezTo>
                      <a:pt x="251023" y="824915"/>
                      <a:pt x="252121" y="825464"/>
                      <a:pt x="252944" y="826149"/>
                    </a:cubicBezTo>
                    <a:cubicBezTo>
                      <a:pt x="256098" y="828618"/>
                      <a:pt x="259253" y="831499"/>
                      <a:pt x="261585" y="834516"/>
                    </a:cubicBezTo>
                    <a:cubicBezTo>
                      <a:pt x="264191" y="837808"/>
                      <a:pt x="266385" y="841237"/>
                      <a:pt x="268443" y="844803"/>
                    </a:cubicBezTo>
                    <a:cubicBezTo>
                      <a:pt x="270911" y="848781"/>
                      <a:pt x="273106" y="852896"/>
                      <a:pt x="275163" y="857148"/>
                    </a:cubicBezTo>
                    <a:cubicBezTo>
                      <a:pt x="277358" y="861537"/>
                      <a:pt x="279416" y="865926"/>
                      <a:pt x="281336" y="870452"/>
                    </a:cubicBezTo>
                    <a:cubicBezTo>
                      <a:pt x="285039" y="879093"/>
                      <a:pt x="288879" y="887597"/>
                      <a:pt x="292171" y="896238"/>
                    </a:cubicBezTo>
                    <a:cubicBezTo>
                      <a:pt x="299166" y="915029"/>
                      <a:pt x="305064" y="934232"/>
                      <a:pt x="308905" y="953845"/>
                    </a:cubicBezTo>
                    <a:cubicBezTo>
                      <a:pt x="312745" y="973459"/>
                      <a:pt x="314666" y="993485"/>
                      <a:pt x="314117" y="1013373"/>
                    </a:cubicBezTo>
                    <a:cubicBezTo>
                      <a:pt x="314940" y="1014470"/>
                      <a:pt x="315626" y="1015567"/>
                      <a:pt x="316449" y="1016528"/>
                    </a:cubicBezTo>
                    <a:cubicBezTo>
                      <a:pt x="318780" y="1019682"/>
                      <a:pt x="321112" y="1022837"/>
                      <a:pt x="323307" y="1025854"/>
                    </a:cubicBezTo>
                    <a:cubicBezTo>
                      <a:pt x="324953" y="1028049"/>
                      <a:pt x="326598" y="1030244"/>
                      <a:pt x="328107" y="1032575"/>
                    </a:cubicBezTo>
                    <a:cubicBezTo>
                      <a:pt x="331673" y="1037513"/>
                      <a:pt x="335651" y="1042039"/>
                      <a:pt x="339629" y="1046566"/>
                    </a:cubicBezTo>
                    <a:cubicBezTo>
                      <a:pt x="339491" y="1046291"/>
                      <a:pt x="339354" y="1046154"/>
                      <a:pt x="339217" y="1046017"/>
                    </a:cubicBezTo>
                    <a:cubicBezTo>
                      <a:pt x="343469" y="1050818"/>
                      <a:pt x="347858" y="1055481"/>
                      <a:pt x="352659" y="1059733"/>
                    </a:cubicBezTo>
                    <a:cubicBezTo>
                      <a:pt x="352522" y="1059596"/>
                      <a:pt x="352385" y="1059459"/>
                      <a:pt x="352247" y="1059322"/>
                    </a:cubicBezTo>
                    <a:cubicBezTo>
                      <a:pt x="354579" y="1061379"/>
                      <a:pt x="356911" y="1063299"/>
                      <a:pt x="359380" y="1065082"/>
                    </a:cubicBezTo>
                    <a:cubicBezTo>
                      <a:pt x="359243" y="1065082"/>
                      <a:pt x="359243" y="1064945"/>
                      <a:pt x="359105" y="1064945"/>
                    </a:cubicBezTo>
                    <a:cubicBezTo>
                      <a:pt x="359243" y="1064945"/>
                      <a:pt x="359243" y="1065082"/>
                      <a:pt x="359380" y="1065082"/>
                    </a:cubicBezTo>
                    <a:cubicBezTo>
                      <a:pt x="359517" y="1065082"/>
                      <a:pt x="359517" y="1065219"/>
                      <a:pt x="359654" y="1065219"/>
                    </a:cubicBezTo>
                    <a:cubicBezTo>
                      <a:pt x="359654" y="1065219"/>
                      <a:pt x="359517" y="1065082"/>
                      <a:pt x="359517" y="1065082"/>
                    </a:cubicBezTo>
                    <a:cubicBezTo>
                      <a:pt x="361300" y="1066180"/>
                      <a:pt x="363083" y="1067277"/>
                      <a:pt x="365003" y="1068374"/>
                    </a:cubicBezTo>
                    <a:cubicBezTo>
                      <a:pt x="366786" y="1069197"/>
                      <a:pt x="368432" y="1069883"/>
                      <a:pt x="370215" y="1070569"/>
                    </a:cubicBezTo>
                    <a:cubicBezTo>
                      <a:pt x="370901" y="1070706"/>
                      <a:pt x="371450" y="1070843"/>
                      <a:pt x="371999" y="1071117"/>
                    </a:cubicBezTo>
                    <a:cubicBezTo>
                      <a:pt x="371724" y="1071117"/>
                      <a:pt x="371587" y="1070980"/>
                      <a:pt x="371313" y="1070980"/>
                    </a:cubicBezTo>
                    <a:cubicBezTo>
                      <a:pt x="372547" y="1071254"/>
                      <a:pt x="373781" y="1071392"/>
                      <a:pt x="374879" y="1071529"/>
                    </a:cubicBezTo>
                    <a:cubicBezTo>
                      <a:pt x="374879" y="1071529"/>
                      <a:pt x="374879" y="1071529"/>
                      <a:pt x="374742" y="1071529"/>
                    </a:cubicBezTo>
                    <a:cubicBezTo>
                      <a:pt x="374742" y="1071529"/>
                      <a:pt x="374742" y="1071529"/>
                      <a:pt x="374879" y="1071529"/>
                    </a:cubicBezTo>
                    <a:cubicBezTo>
                      <a:pt x="375016" y="1071529"/>
                      <a:pt x="375016" y="1071529"/>
                      <a:pt x="375153" y="1071529"/>
                    </a:cubicBezTo>
                    <a:cubicBezTo>
                      <a:pt x="375153" y="1071529"/>
                      <a:pt x="375016" y="1071529"/>
                      <a:pt x="375016" y="1071529"/>
                    </a:cubicBezTo>
                    <a:cubicBezTo>
                      <a:pt x="376250" y="1071666"/>
                      <a:pt x="377485" y="1071666"/>
                      <a:pt x="378719" y="1071529"/>
                    </a:cubicBezTo>
                    <a:cubicBezTo>
                      <a:pt x="378719" y="1071529"/>
                      <a:pt x="378582" y="1071529"/>
                      <a:pt x="378582" y="1071529"/>
                    </a:cubicBezTo>
                    <a:cubicBezTo>
                      <a:pt x="379268" y="1071392"/>
                      <a:pt x="380091" y="1071392"/>
                      <a:pt x="380777" y="1071254"/>
                    </a:cubicBezTo>
                    <a:cubicBezTo>
                      <a:pt x="380502" y="1071254"/>
                      <a:pt x="380365" y="1071392"/>
                      <a:pt x="380091" y="1071392"/>
                    </a:cubicBezTo>
                    <a:cubicBezTo>
                      <a:pt x="381462" y="1071117"/>
                      <a:pt x="382834" y="1070706"/>
                      <a:pt x="384206" y="1070294"/>
                    </a:cubicBezTo>
                    <a:cubicBezTo>
                      <a:pt x="383931" y="1070294"/>
                      <a:pt x="383794" y="1070431"/>
                      <a:pt x="383520" y="1070569"/>
                    </a:cubicBezTo>
                    <a:cubicBezTo>
                      <a:pt x="384068" y="1070294"/>
                      <a:pt x="384480" y="1070020"/>
                      <a:pt x="385029" y="1069883"/>
                    </a:cubicBezTo>
                    <a:cubicBezTo>
                      <a:pt x="384891" y="1069883"/>
                      <a:pt x="384891" y="1070020"/>
                      <a:pt x="384754" y="1070020"/>
                    </a:cubicBezTo>
                    <a:cubicBezTo>
                      <a:pt x="385303" y="1069746"/>
                      <a:pt x="385852" y="1069334"/>
                      <a:pt x="386400" y="1069060"/>
                    </a:cubicBezTo>
                    <a:cubicBezTo>
                      <a:pt x="386263" y="1069060"/>
                      <a:pt x="386263" y="1069197"/>
                      <a:pt x="386126" y="1069197"/>
                    </a:cubicBezTo>
                    <a:cubicBezTo>
                      <a:pt x="387086" y="1068648"/>
                      <a:pt x="387909" y="1067963"/>
                      <a:pt x="388732" y="1067277"/>
                    </a:cubicBezTo>
                    <a:cubicBezTo>
                      <a:pt x="388732" y="1067277"/>
                      <a:pt x="388595" y="1067414"/>
                      <a:pt x="388595" y="1067414"/>
                    </a:cubicBezTo>
                    <a:cubicBezTo>
                      <a:pt x="388595" y="1067414"/>
                      <a:pt x="388732" y="1067277"/>
                      <a:pt x="388732" y="1067277"/>
                    </a:cubicBezTo>
                    <a:cubicBezTo>
                      <a:pt x="388869" y="1067140"/>
                      <a:pt x="388869" y="1067140"/>
                      <a:pt x="389006" y="1067002"/>
                    </a:cubicBezTo>
                    <a:cubicBezTo>
                      <a:pt x="389006" y="1067002"/>
                      <a:pt x="388869" y="1067002"/>
                      <a:pt x="388869" y="1067140"/>
                    </a:cubicBezTo>
                    <a:cubicBezTo>
                      <a:pt x="390104" y="1065905"/>
                      <a:pt x="391338" y="1064808"/>
                      <a:pt x="392435" y="1063436"/>
                    </a:cubicBezTo>
                    <a:cubicBezTo>
                      <a:pt x="392435" y="1063436"/>
                      <a:pt x="392435" y="1063436"/>
                      <a:pt x="392435" y="1063436"/>
                    </a:cubicBezTo>
                    <a:cubicBezTo>
                      <a:pt x="392435" y="1063436"/>
                      <a:pt x="392435" y="1063436"/>
                      <a:pt x="392573" y="1063299"/>
                    </a:cubicBezTo>
                    <a:cubicBezTo>
                      <a:pt x="392710" y="1063162"/>
                      <a:pt x="392847" y="1063025"/>
                      <a:pt x="392984" y="1062888"/>
                    </a:cubicBezTo>
                    <a:cubicBezTo>
                      <a:pt x="392847" y="1063025"/>
                      <a:pt x="392847" y="1063025"/>
                      <a:pt x="392710" y="1063162"/>
                    </a:cubicBezTo>
                    <a:cubicBezTo>
                      <a:pt x="393533" y="1062202"/>
                      <a:pt x="394355" y="1061242"/>
                      <a:pt x="395041" y="1060144"/>
                    </a:cubicBezTo>
                    <a:cubicBezTo>
                      <a:pt x="395041" y="1060144"/>
                      <a:pt x="395041" y="1060144"/>
                      <a:pt x="395041" y="1060144"/>
                    </a:cubicBezTo>
                    <a:cubicBezTo>
                      <a:pt x="396002" y="1058636"/>
                      <a:pt x="396824" y="1057264"/>
                      <a:pt x="397647" y="1055755"/>
                    </a:cubicBezTo>
                    <a:cubicBezTo>
                      <a:pt x="399293" y="1052601"/>
                      <a:pt x="400528" y="1049446"/>
                      <a:pt x="401762" y="1046154"/>
                    </a:cubicBezTo>
                    <a:cubicBezTo>
                      <a:pt x="402860" y="1042725"/>
                      <a:pt x="403682" y="1039433"/>
                      <a:pt x="404505" y="1036004"/>
                    </a:cubicBezTo>
                    <a:cubicBezTo>
                      <a:pt x="404505" y="1036141"/>
                      <a:pt x="404505" y="1036279"/>
                      <a:pt x="404505" y="1036279"/>
                    </a:cubicBezTo>
                    <a:cubicBezTo>
                      <a:pt x="405191" y="1032575"/>
                      <a:pt x="405603" y="1028735"/>
                      <a:pt x="406014" y="1024894"/>
                    </a:cubicBezTo>
                    <a:cubicBezTo>
                      <a:pt x="406426" y="1019408"/>
                      <a:pt x="406289" y="1014059"/>
                      <a:pt x="406014" y="1008572"/>
                    </a:cubicBezTo>
                    <a:cubicBezTo>
                      <a:pt x="406014" y="1008572"/>
                      <a:pt x="406014" y="1008709"/>
                      <a:pt x="406014" y="1008709"/>
                    </a:cubicBezTo>
                    <a:cubicBezTo>
                      <a:pt x="406014" y="1008572"/>
                      <a:pt x="406014" y="1008435"/>
                      <a:pt x="406014" y="1008298"/>
                    </a:cubicBezTo>
                    <a:cubicBezTo>
                      <a:pt x="406014" y="1008161"/>
                      <a:pt x="406014" y="1008024"/>
                      <a:pt x="406014" y="1008024"/>
                    </a:cubicBezTo>
                    <a:cubicBezTo>
                      <a:pt x="406014" y="1008024"/>
                      <a:pt x="406014" y="1008161"/>
                      <a:pt x="406014" y="1008161"/>
                    </a:cubicBezTo>
                    <a:cubicBezTo>
                      <a:pt x="405328" y="1000754"/>
                      <a:pt x="404368" y="993348"/>
                      <a:pt x="402997" y="986078"/>
                    </a:cubicBezTo>
                    <a:cubicBezTo>
                      <a:pt x="402997" y="986352"/>
                      <a:pt x="403134" y="986490"/>
                      <a:pt x="403134" y="986764"/>
                    </a:cubicBezTo>
                    <a:cubicBezTo>
                      <a:pt x="401351" y="978397"/>
                      <a:pt x="399156" y="970030"/>
                      <a:pt x="396550" y="961801"/>
                    </a:cubicBezTo>
                    <a:cubicBezTo>
                      <a:pt x="395453" y="960566"/>
                      <a:pt x="394218" y="959469"/>
                      <a:pt x="393121" y="958235"/>
                    </a:cubicBezTo>
                    <a:cubicBezTo>
                      <a:pt x="389418" y="954257"/>
                      <a:pt x="385715" y="950416"/>
                      <a:pt x="382148" y="946439"/>
                    </a:cubicBezTo>
                    <a:cubicBezTo>
                      <a:pt x="377348" y="941364"/>
                      <a:pt x="372959" y="935877"/>
                      <a:pt x="368570" y="930528"/>
                    </a:cubicBezTo>
                    <a:cubicBezTo>
                      <a:pt x="366375" y="927785"/>
                      <a:pt x="364180" y="925179"/>
                      <a:pt x="361849" y="922573"/>
                    </a:cubicBezTo>
                    <a:cubicBezTo>
                      <a:pt x="361437" y="922161"/>
                      <a:pt x="361163" y="921613"/>
                      <a:pt x="360751" y="921064"/>
                    </a:cubicBezTo>
                    <a:cubicBezTo>
                      <a:pt x="359380" y="919281"/>
                      <a:pt x="358008" y="917361"/>
                      <a:pt x="356774" y="915578"/>
                    </a:cubicBezTo>
                    <a:cubicBezTo>
                      <a:pt x="353756" y="911463"/>
                      <a:pt x="350739" y="907485"/>
                      <a:pt x="347858" y="903371"/>
                    </a:cubicBezTo>
                    <a:cubicBezTo>
                      <a:pt x="346487" y="901450"/>
                      <a:pt x="344978" y="899530"/>
                      <a:pt x="343606" y="897610"/>
                    </a:cubicBezTo>
                    <a:cubicBezTo>
                      <a:pt x="338943" y="890203"/>
                      <a:pt x="334142" y="882797"/>
                      <a:pt x="329342" y="875253"/>
                    </a:cubicBezTo>
                    <a:cubicBezTo>
                      <a:pt x="328382" y="873744"/>
                      <a:pt x="327559" y="872235"/>
                      <a:pt x="326598" y="870726"/>
                    </a:cubicBezTo>
                    <a:cubicBezTo>
                      <a:pt x="323993" y="866200"/>
                      <a:pt x="321524" y="861674"/>
                      <a:pt x="318917" y="857148"/>
                    </a:cubicBezTo>
                    <a:cubicBezTo>
                      <a:pt x="317272" y="854130"/>
                      <a:pt x="315488" y="851113"/>
                      <a:pt x="313843" y="848095"/>
                    </a:cubicBezTo>
                    <a:cubicBezTo>
                      <a:pt x="311922" y="844392"/>
                      <a:pt x="310002" y="840688"/>
                      <a:pt x="308219" y="836985"/>
                    </a:cubicBezTo>
                    <a:cubicBezTo>
                      <a:pt x="307259" y="834928"/>
                      <a:pt x="306436" y="832733"/>
                      <a:pt x="305476" y="830539"/>
                    </a:cubicBezTo>
                    <a:cubicBezTo>
                      <a:pt x="304653" y="828481"/>
                      <a:pt x="303830" y="826424"/>
                      <a:pt x="303144" y="824366"/>
                    </a:cubicBezTo>
                    <a:cubicBezTo>
                      <a:pt x="302733" y="822995"/>
                      <a:pt x="302047" y="821486"/>
                      <a:pt x="301910" y="820114"/>
                    </a:cubicBezTo>
                    <a:cubicBezTo>
                      <a:pt x="301910" y="819154"/>
                      <a:pt x="301635" y="817920"/>
                      <a:pt x="301772" y="816960"/>
                    </a:cubicBezTo>
                    <a:cubicBezTo>
                      <a:pt x="301910" y="816000"/>
                      <a:pt x="302047" y="815040"/>
                      <a:pt x="302321" y="814079"/>
                    </a:cubicBezTo>
                    <a:cubicBezTo>
                      <a:pt x="302733" y="813394"/>
                      <a:pt x="303144" y="812571"/>
                      <a:pt x="303693" y="811885"/>
                    </a:cubicBezTo>
                    <a:cubicBezTo>
                      <a:pt x="304790" y="810513"/>
                      <a:pt x="306436" y="809142"/>
                      <a:pt x="308082" y="808456"/>
                    </a:cubicBezTo>
                    <a:cubicBezTo>
                      <a:pt x="310139" y="807633"/>
                      <a:pt x="312197" y="807496"/>
                      <a:pt x="314391" y="808044"/>
                    </a:cubicBezTo>
                    <a:cubicBezTo>
                      <a:pt x="317135" y="808730"/>
                      <a:pt x="319329" y="810513"/>
                      <a:pt x="321524" y="812159"/>
                    </a:cubicBezTo>
                    <a:cubicBezTo>
                      <a:pt x="324953" y="814628"/>
                      <a:pt x="327833" y="817371"/>
                      <a:pt x="330576" y="820526"/>
                    </a:cubicBezTo>
                    <a:cubicBezTo>
                      <a:pt x="336062" y="826561"/>
                      <a:pt x="341138" y="832870"/>
                      <a:pt x="345938" y="839591"/>
                    </a:cubicBezTo>
                    <a:cubicBezTo>
                      <a:pt x="350464" y="846038"/>
                      <a:pt x="354991" y="852484"/>
                      <a:pt x="359654" y="858931"/>
                    </a:cubicBezTo>
                    <a:cubicBezTo>
                      <a:pt x="362260" y="862634"/>
                      <a:pt x="364592" y="866612"/>
                      <a:pt x="366923" y="870452"/>
                    </a:cubicBezTo>
                    <a:cubicBezTo>
                      <a:pt x="369667" y="874841"/>
                      <a:pt x="372273" y="879230"/>
                      <a:pt x="374742" y="883757"/>
                    </a:cubicBezTo>
                    <a:cubicBezTo>
                      <a:pt x="379954" y="892946"/>
                      <a:pt x="384754" y="902548"/>
                      <a:pt x="389144" y="912012"/>
                    </a:cubicBezTo>
                    <a:cubicBezTo>
                      <a:pt x="395864" y="926551"/>
                      <a:pt x="401488" y="941501"/>
                      <a:pt x="406289" y="956726"/>
                    </a:cubicBezTo>
                    <a:cubicBezTo>
                      <a:pt x="407934" y="958235"/>
                      <a:pt x="409580" y="959880"/>
                      <a:pt x="411226" y="961389"/>
                    </a:cubicBezTo>
                    <a:cubicBezTo>
                      <a:pt x="415067" y="965093"/>
                      <a:pt x="418907" y="968659"/>
                      <a:pt x="422885" y="972225"/>
                    </a:cubicBezTo>
                    <a:cubicBezTo>
                      <a:pt x="422748" y="972088"/>
                      <a:pt x="422610" y="972088"/>
                      <a:pt x="422473" y="971951"/>
                    </a:cubicBezTo>
                    <a:cubicBezTo>
                      <a:pt x="426451" y="975380"/>
                      <a:pt x="430429" y="978534"/>
                      <a:pt x="434681" y="981415"/>
                    </a:cubicBezTo>
                    <a:cubicBezTo>
                      <a:pt x="434681" y="981415"/>
                      <a:pt x="434818" y="981415"/>
                      <a:pt x="434818" y="981552"/>
                    </a:cubicBezTo>
                    <a:cubicBezTo>
                      <a:pt x="434818" y="981552"/>
                      <a:pt x="434681" y="981415"/>
                      <a:pt x="434681" y="981415"/>
                    </a:cubicBezTo>
                    <a:cubicBezTo>
                      <a:pt x="434818" y="981552"/>
                      <a:pt x="434955" y="981689"/>
                      <a:pt x="435229" y="981826"/>
                    </a:cubicBezTo>
                    <a:cubicBezTo>
                      <a:pt x="435092" y="981689"/>
                      <a:pt x="435092" y="981689"/>
                      <a:pt x="434955" y="981689"/>
                    </a:cubicBezTo>
                    <a:cubicBezTo>
                      <a:pt x="435915" y="982238"/>
                      <a:pt x="436875" y="982923"/>
                      <a:pt x="437835" y="983335"/>
                    </a:cubicBezTo>
                    <a:cubicBezTo>
                      <a:pt x="437835" y="983335"/>
                      <a:pt x="437698" y="983335"/>
                      <a:pt x="437698" y="983198"/>
                    </a:cubicBezTo>
                    <a:cubicBezTo>
                      <a:pt x="439755" y="984158"/>
                      <a:pt x="441676" y="985118"/>
                      <a:pt x="443870" y="985804"/>
                    </a:cubicBezTo>
                    <a:cubicBezTo>
                      <a:pt x="443870" y="985804"/>
                      <a:pt x="443870" y="985804"/>
                      <a:pt x="443733" y="985804"/>
                    </a:cubicBezTo>
                    <a:cubicBezTo>
                      <a:pt x="444968" y="986215"/>
                      <a:pt x="446202" y="986490"/>
                      <a:pt x="447437" y="986764"/>
                    </a:cubicBezTo>
                    <a:cubicBezTo>
                      <a:pt x="447162" y="986764"/>
                      <a:pt x="447025" y="986627"/>
                      <a:pt x="446751" y="986627"/>
                    </a:cubicBezTo>
                    <a:cubicBezTo>
                      <a:pt x="448259" y="986901"/>
                      <a:pt x="449768" y="987038"/>
                      <a:pt x="451414" y="987175"/>
                    </a:cubicBezTo>
                    <a:cubicBezTo>
                      <a:pt x="451140" y="987175"/>
                      <a:pt x="451003" y="987175"/>
                      <a:pt x="450728" y="987175"/>
                    </a:cubicBezTo>
                    <a:cubicBezTo>
                      <a:pt x="451551" y="987175"/>
                      <a:pt x="452237" y="987175"/>
                      <a:pt x="453060" y="987175"/>
                    </a:cubicBezTo>
                    <a:cubicBezTo>
                      <a:pt x="454157" y="987038"/>
                      <a:pt x="455392" y="986901"/>
                      <a:pt x="456489" y="986627"/>
                    </a:cubicBezTo>
                    <a:cubicBezTo>
                      <a:pt x="457038" y="986490"/>
                      <a:pt x="457449" y="986352"/>
                      <a:pt x="457998" y="986215"/>
                    </a:cubicBezTo>
                    <a:cubicBezTo>
                      <a:pt x="457724" y="986352"/>
                      <a:pt x="457586" y="986352"/>
                      <a:pt x="457312" y="986490"/>
                    </a:cubicBezTo>
                    <a:cubicBezTo>
                      <a:pt x="457998" y="986215"/>
                      <a:pt x="458546" y="986078"/>
                      <a:pt x="459095" y="985804"/>
                    </a:cubicBezTo>
                    <a:cubicBezTo>
                      <a:pt x="459369" y="985667"/>
                      <a:pt x="459644" y="985529"/>
                      <a:pt x="459918" y="985255"/>
                    </a:cubicBezTo>
                    <a:cubicBezTo>
                      <a:pt x="460192" y="984981"/>
                      <a:pt x="460604" y="984706"/>
                      <a:pt x="460878" y="984569"/>
                    </a:cubicBezTo>
                    <a:cubicBezTo>
                      <a:pt x="461290" y="984158"/>
                      <a:pt x="461701" y="983746"/>
                      <a:pt x="462113" y="983335"/>
                    </a:cubicBezTo>
                    <a:cubicBezTo>
                      <a:pt x="461975" y="983472"/>
                      <a:pt x="461838" y="983609"/>
                      <a:pt x="461701" y="983883"/>
                    </a:cubicBezTo>
                    <a:cubicBezTo>
                      <a:pt x="462524" y="983061"/>
                      <a:pt x="463210" y="982100"/>
                      <a:pt x="463896" y="981140"/>
                    </a:cubicBezTo>
                    <a:cubicBezTo>
                      <a:pt x="463896" y="981140"/>
                      <a:pt x="463896" y="981140"/>
                      <a:pt x="463896" y="981140"/>
                    </a:cubicBezTo>
                    <a:cubicBezTo>
                      <a:pt x="464444" y="980180"/>
                      <a:pt x="465130" y="979220"/>
                      <a:pt x="465542" y="978260"/>
                    </a:cubicBezTo>
                    <a:cubicBezTo>
                      <a:pt x="466090" y="977163"/>
                      <a:pt x="466502" y="975928"/>
                      <a:pt x="466913" y="974694"/>
                    </a:cubicBezTo>
                    <a:cubicBezTo>
                      <a:pt x="466913" y="974831"/>
                      <a:pt x="466913" y="974831"/>
                      <a:pt x="466913" y="974968"/>
                    </a:cubicBezTo>
                    <a:cubicBezTo>
                      <a:pt x="466913" y="974831"/>
                      <a:pt x="467050" y="974694"/>
                      <a:pt x="467050" y="974694"/>
                    </a:cubicBezTo>
                    <a:cubicBezTo>
                      <a:pt x="467050" y="974557"/>
                      <a:pt x="467187" y="974557"/>
                      <a:pt x="467187" y="974419"/>
                    </a:cubicBezTo>
                    <a:cubicBezTo>
                      <a:pt x="467187" y="974419"/>
                      <a:pt x="467187" y="974557"/>
                      <a:pt x="467187" y="974557"/>
                    </a:cubicBezTo>
                    <a:cubicBezTo>
                      <a:pt x="467873" y="972225"/>
                      <a:pt x="468559" y="969756"/>
                      <a:pt x="469108" y="967424"/>
                    </a:cubicBezTo>
                    <a:cubicBezTo>
                      <a:pt x="469108" y="967424"/>
                      <a:pt x="469108" y="967424"/>
                      <a:pt x="469108" y="967424"/>
                    </a:cubicBezTo>
                    <a:cubicBezTo>
                      <a:pt x="469793" y="963584"/>
                      <a:pt x="470342" y="959743"/>
                      <a:pt x="470616" y="955903"/>
                    </a:cubicBezTo>
                    <a:cubicBezTo>
                      <a:pt x="471028" y="949319"/>
                      <a:pt x="470891" y="942735"/>
                      <a:pt x="470479" y="936015"/>
                    </a:cubicBezTo>
                    <a:cubicBezTo>
                      <a:pt x="469931" y="928334"/>
                      <a:pt x="468833" y="920653"/>
                      <a:pt x="467325" y="913109"/>
                    </a:cubicBezTo>
                    <a:cubicBezTo>
                      <a:pt x="465404" y="904194"/>
                      <a:pt x="462935" y="895415"/>
                      <a:pt x="459918" y="886774"/>
                    </a:cubicBezTo>
                    <a:cubicBezTo>
                      <a:pt x="460055" y="887049"/>
                      <a:pt x="460055" y="887186"/>
                      <a:pt x="460192" y="887460"/>
                    </a:cubicBezTo>
                    <a:cubicBezTo>
                      <a:pt x="457861" y="881013"/>
                      <a:pt x="455529" y="874567"/>
                      <a:pt x="452923" y="868258"/>
                    </a:cubicBezTo>
                    <a:cubicBezTo>
                      <a:pt x="451140" y="864143"/>
                      <a:pt x="449357" y="860028"/>
                      <a:pt x="447437" y="856050"/>
                    </a:cubicBezTo>
                    <a:cubicBezTo>
                      <a:pt x="445653" y="853993"/>
                      <a:pt x="443733" y="852073"/>
                      <a:pt x="441950" y="850015"/>
                    </a:cubicBezTo>
                    <a:cubicBezTo>
                      <a:pt x="433035" y="840003"/>
                      <a:pt x="424256" y="829990"/>
                      <a:pt x="415478" y="819840"/>
                    </a:cubicBezTo>
                    <a:cubicBezTo>
                      <a:pt x="408071" y="811199"/>
                      <a:pt x="400939" y="802421"/>
                      <a:pt x="393670" y="793780"/>
                    </a:cubicBezTo>
                    <a:cubicBezTo>
                      <a:pt x="391612" y="791311"/>
                      <a:pt x="389692" y="788705"/>
                      <a:pt x="387772" y="786099"/>
                    </a:cubicBezTo>
                    <a:cubicBezTo>
                      <a:pt x="385303" y="782944"/>
                      <a:pt x="382971" y="779789"/>
                      <a:pt x="380777" y="776498"/>
                    </a:cubicBezTo>
                    <a:cubicBezTo>
                      <a:pt x="376525" y="770463"/>
                      <a:pt x="372684" y="764153"/>
                      <a:pt x="369255" y="757569"/>
                    </a:cubicBezTo>
                    <a:cubicBezTo>
                      <a:pt x="367746" y="754689"/>
                      <a:pt x="366512" y="751534"/>
                      <a:pt x="365278" y="748517"/>
                    </a:cubicBezTo>
                    <a:cubicBezTo>
                      <a:pt x="364866" y="747557"/>
                      <a:pt x="364592" y="746597"/>
                      <a:pt x="364180" y="745774"/>
                    </a:cubicBezTo>
                    <a:cubicBezTo>
                      <a:pt x="363632" y="743853"/>
                      <a:pt x="363357" y="742756"/>
                      <a:pt x="363083" y="740836"/>
                    </a:cubicBezTo>
                    <a:cubicBezTo>
                      <a:pt x="362946" y="739876"/>
                      <a:pt x="363083" y="739053"/>
                      <a:pt x="363083" y="738230"/>
                    </a:cubicBezTo>
                    <a:cubicBezTo>
                      <a:pt x="363083" y="737544"/>
                      <a:pt x="363220" y="736858"/>
                      <a:pt x="363494" y="736173"/>
                    </a:cubicBezTo>
                    <a:cubicBezTo>
                      <a:pt x="363769" y="735487"/>
                      <a:pt x="364180" y="734801"/>
                      <a:pt x="364455" y="734115"/>
                    </a:cubicBezTo>
                    <a:cubicBezTo>
                      <a:pt x="365141" y="733018"/>
                      <a:pt x="366238" y="731921"/>
                      <a:pt x="367198" y="730823"/>
                    </a:cubicBezTo>
                    <a:cubicBezTo>
                      <a:pt x="368707" y="729040"/>
                      <a:pt x="371313" y="728217"/>
                      <a:pt x="373507" y="729177"/>
                    </a:cubicBezTo>
                    <a:cubicBezTo>
                      <a:pt x="376250" y="730412"/>
                      <a:pt x="379405" y="731372"/>
                      <a:pt x="381874" y="733292"/>
                    </a:cubicBezTo>
                    <a:cubicBezTo>
                      <a:pt x="383246" y="734389"/>
                      <a:pt x="384343" y="735350"/>
                      <a:pt x="385577" y="736584"/>
                    </a:cubicBezTo>
                    <a:cubicBezTo>
                      <a:pt x="386675" y="737681"/>
                      <a:pt x="387772" y="739053"/>
                      <a:pt x="388869" y="740287"/>
                    </a:cubicBezTo>
                    <a:cubicBezTo>
                      <a:pt x="393807" y="745911"/>
                      <a:pt x="398196" y="751946"/>
                      <a:pt x="402585" y="758118"/>
                    </a:cubicBezTo>
                    <a:cubicBezTo>
                      <a:pt x="405328" y="761959"/>
                      <a:pt x="407934" y="765799"/>
                      <a:pt x="410678" y="769777"/>
                    </a:cubicBezTo>
                    <a:cubicBezTo>
                      <a:pt x="412186" y="771971"/>
                      <a:pt x="413695" y="774166"/>
                      <a:pt x="415204" y="776360"/>
                    </a:cubicBezTo>
                    <a:cubicBezTo>
                      <a:pt x="420005" y="783904"/>
                      <a:pt x="424668" y="791448"/>
                      <a:pt x="429468" y="798992"/>
                    </a:cubicBezTo>
                    <a:cubicBezTo>
                      <a:pt x="432897" y="804341"/>
                      <a:pt x="436052" y="809965"/>
                      <a:pt x="439207" y="815451"/>
                    </a:cubicBezTo>
                    <a:cubicBezTo>
                      <a:pt x="444282" y="824504"/>
                      <a:pt x="449082" y="833556"/>
                      <a:pt x="453746" y="842883"/>
                    </a:cubicBezTo>
                    <a:cubicBezTo>
                      <a:pt x="455255" y="845901"/>
                      <a:pt x="456626" y="848781"/>
                      <a:pt x="458135" y="851798"/>
                    </a:cubicBezTo>
                    <a:cubicBezTo>
                      <a:pt x="459369" y="853170"/>
                      <a:pt x="460604" y="854542"/>
                      <a:pt x="461838" y="855913"/>
                    </a:cubicBezTo>
                    <a:cubicBezTo>
                      <a:pt x="465953" y="860302"/>
                      <a:pt x="470205" y="864554"/>
                      <a:pt x="474320" y="868669"/>
                    </a:cubicBezTo>
                    <a:cubicBezTo>
                      <a:pt x="478023" y="872510"/>
                      <a:pt x="482001" y="875939"/>
                      <a:pt x="485978" y="879642"/>
                    </a:cubicBezTo>
                    <a:cubicBezTo>
                      <a:pt x="485978" y="879642"/>
                      <a:pt x="485978" y="879642"/>
                      <a:pt x="485841" y="879642"/>
                    </a:cubicBezTo>
                    <a:cubicBezTo>
                      <a:pt x="485841" y="879642"/>
                      <a:pt x="485978" y="879779"/>
                      <a:pt x="485978" y="879779"/>
                    </a:cubicBezTo>
                    <a:cubicBezTo>
                      <a:pt x="486116" y="879916"/>
                      <a:pt x="486253" y="880053"/>
                      <a:pt x="486390" y="880191"/>
                    </a:cubicBezTo>
                    <a:cubicBezTo>
                      <a:pt x="486390" y="880191"/>
                      <a:pt x="486253" y="880053"/>
                      <a:pt x="486253" y="880053"/>
                    </a:cubicBezTo>
                    <a:cubicBezTo>
                      <a:pt x="487899" y="881425"/>
                      <a:pt x="489407" y="882797"/>
                      <a:pt x="491053" y="884168"/>
                    </a:cubicBezTo>
                    <a:cubicBezTo>
                      <a:pt x="493248" y="885951"/>
                      <a:pt x="495580" y="887597"/>
                      <a:pt x="497911" y="889243"/>
                    </a:cubicBezTo>
                    <a:cubicBezTo>
                      <a:pt x="499420" y="890203"/>
                      <a:pt x="500792" y="891026"/>
                      <a:pt x="502301" y="891849"/>
                    </a:cubicBezTo>
                    <a:cubicBezTo>
                      <a:pt x="503672" y="892535"/>
                      <a:pt x="505044" y="893084"/>
                      <a:pt x="506552" y="893632"/>
                    </a:cubicBezTo>
                    <a:cubicBezTo>
                      <a:pt x="506278" y="893632"/>
                      <a:pt x="506141" y="893495"/>
                      <a:pt x="505867" y="893358"/>
                    </a:cubicBezTo>
                    <a:cubicBezTo>
                      <a:pt x="507375" y="893907"/>
                      <a:pt x="509021" y="894318"/>
                      <a:pt x="510667" y="894592"/>
                    </a:cubicBezTo>
                    <a:cubicBezTo>
                      <a:pt x="510393" y="894592"/>
                      <a:pt x="510256" y="894455"/>
                      <a:pt x="509981" y="894455"/>
                    </a:cubicBezTo>
                    <a:cubicBezTo>
                      <a:pt x="510530" y="894455"/>
                      <a:pt x="511216" y="894592"/>
                      <a:pt x="511902" y="894729"/>
                    </a:cubicBezTo>
                    <a:cubicBezTo>
                      <a:pt x="512862" y="894729"/>
                      <a:pt x="513685" y="894867"/>
                      <a:pt x="514645" y="894729"/>
                    </a:cubicBezTo>
                    <a:cubicBezTo>
                      <a:pt x="515193" y="894592"/>
                      <a:pt x="515742" y="894592"/>
                      <a:pt x="516291" y="894592"/>
                    </a:cubicBezTo>
                    <a:cubicBezTo>
                      <a:pt x="516154" y="894592"/>
                      <a:pt x="516017" y="894592"/>
                      <a:pt x="515879" y="894729"/>
                    </a:cubicBezTo>
                    <a:cubicBezTo>
                      <a:pt x="516017" y="894729"/>
                      <a:pt x="516291" y="894729"/>
                      <a:pt x="516428" y="894592"/>
                    </a:cubicBezTo>
                    <a:cubicBezTo>
                      <a:pt x="516428" y="894592"/>
                      <a:pt x="516565" y="894592"/>
                      <a:pt x="516565" y="894592"/>
                    </a:cubicBezTo>
                    <a:cubicBezTo>
                      <a:pt x="516565" y="894592"/>
                      <a:pt x="516428" y="894592"/>
                      <a:pt x="516428" y="894592"/>
                    </a:cubicBezTo>
                    <a:cubicBezTo>
                      <a:pt x="517525" y="894318"/>
                      <a:pt x="518760" y="894044"/>
                      <a:pt x="519720" y="893632"/>
                    </a:cubicBezTo>
                    <a:cubicBezTo>
                      <a:pt x="519446" y="893632"/>
                      <a:pt x="519308" y="893769"/>
                      <a:pt x="519034" y="893907"/>
                    </a:cubicBezTo>
                    <a:cubicBezTo>
                      <a:pt x="519720" y="893632"/>
                      <a:pt x="520268" y="893358"/>
                      <a:pt x="520954" y="893084"/>
                    </a:cubicBezTo>
                    <a:cubicBezTo>
                      <a:pt x="521914" y="892535"/>
                      <a:pt x="522737" y="891986"/>
                      <a:pt x="523697" y="891438"/>
                    </a:cubicBezTo>
                    <a:cubicBezTo>
                      <a:pt x="523697" y="891438"/>
                      <a:pt x="523560" y="891575"/>
                      <a:pt x="523560" y="891575"/>
                    </a:cubicBezTo>
                    <a:cubicBezTo>
                      <a:pt x="523560" y="891575"/>
                      <a:pt x="523697" y="891438"/>
                      <a:pt x="523697" y="891438"/>
                    </a:cubicBezTo>
                    <a:cubicBezTo>
                      <a:pt x="523835" y="891438"/>
                      <a:pt x="523835" y="891300"/>
                      <a:pt x="523972" y="891300"/>
                    </a:cubicBezTo>
                    <a:cubicBezTo>
                      <a:pt x="523835" y="891300"/>
                      <a:pt x="523835" y="891438"/>
                      <a:pt x="523697" y="891438"/>
                    </a:cubicBezTo>
                    <a:cubicBezTo>
                      <a:pt x="524109" y="891163"/>
                      <a:pt x="524383" y="890889"/>
                      <a:pt x="524795" y="890615"/>
                    </a:cubicBezTo>
                    <a:cubicBezTo>
                      <a:pt x="525892" y="889655"/>
                      <a:pt x="526852" y="888694"/>
                      <a:pt x="527675" y="887597"/>
                    </a:cubicBezTo>
                    <a:cubicBezTo>
                      <a:pt x="527538" y="887734"/>
                      <a:pt x="527401" y="887871"/>
                      <a:pt x="527264" y="888009"/>
                    </a:cubicBezTo>
                    <a:cubicBezTo>
                      <a:pt x="527675" y="887460"/>
                      <a:pt x="528224" y="886774"/>
                      <a:pt x="528635" y="886226"/>
                    </a:cubicBezTo>
                    <a:cubicBezTo>
                      <a:pt x="528635" y="886363"/>
                      <a:pt x="528498" y="886363"/>
                      <a:pt x="528498" y="886363"/>
                    </a:cubicBezTo>
                    <a:cubicBezTo>
                      <a:pt x="529184" y="885403"/>
                      <a:pt x="529733" y="884442"/>
                      <a:pt x="530281" y="883482"/>
                    </a:cubicBezTo>
                    <a:cubicBezTo>
                      <a:pt x="530830" y="882385"/>
                      <a:pt x="531378" y="881151"/>
                      <a:pt x="531927" y="879916"/>
                    </a:cubicBezTo>
                    <a:cubicBezTo>
                      <a:pt x="532476" y="878133"/>
                      <a:pt x="533024" y="876350"/>
                      <a:pt x="533436" y="874430"/>
                    </a:cubicBezTo>
                    <a:cubicBezTo>
                      <a:pt x="533436" y="874430"/>
                      <a:pt x="533436" y="874430"/>
                      <a:pt x="533436" y="874567"/>
                    </a:cubicBezTo>
                    <a:cubicBezTo>
                      <a:pt x="533847" y="872235"/>
                      <a:pt x="534122" y="869766"/>
                      <a:pt x="534396" y="867435"/>
                    </a:cubicBezTo>
                    <a:cubicBezTo>
                      <a:pt x="534396" y="867435"/>
                      <a:pt x="534396" y="867572"/>
                      <a:pt x="534396" y="867572"/>
                    </a:cubicBezTo>
                    <a:cubicBezTo>
                      <a:pt x="534396" y="867572"/>
                      <a:pt x="534396" y="867435"/>
                      <a:pt x="534396" y="867435"/>
                    </a:cubicBezTo>
                    <a:cubicBezTo>
                      <a:pt x="534396" y="867160"/>
                      <a:pt x="534396" y="867023"/>
                      <a:pt x="534396" y="866749"/>
                    </a:cubicBezTo>
                    <a:cubicBezTo>
                      <a:pt x="534396" y="866886"/>
                      <a:pt x="534396" y="867023"/>
                      <a:pt x="534396" y="867160"/>
                    </a:cubicBezTo>
                    <a:cubicBezTo>
                      <a:pt x="534396" y="864829"/>
                      <a:pt x="534396" y="862634"/>
                      <a:pt x="534259" y="860439"/>
                    </a:cubicBezTo>
                    <a:cubicBezTo>
                      <a:pt x="534259" y="860577"/>
                      <a:pt x="534259" y="860577"/>
                      <a:pt x="534259" y="860714"/>
                    </a:cubicBezTo>
                    <a:cubicBezTo>
                      <a:pt x="534259" y="860577"/>
                      <a:pt x="534259" y="860439"/>
                      <a:pt x="534259" y="860302"/>
                    </a:cubicBezTo>
                    <a:cubicBezTo>
                      <a:pt x="534259" y="860165"/>
                      <a:pt x="534259" y="860028"/>
                      <a:pt x="534259" y="859891"/>
                    </a:cubicBezTo>
                    <a:cubicBezTo>
                      <a:pt x="534259" y="860028"/>
                      <a:pt x="534259" y="860028"/>
                      <a:pt x="534259" y="860165"/>
                    </a:cubicBezTo>
                    <a:cubicBezTo>
                      <a:pt x="533847" y="855365"/>
                      <a:pt x="533024" y="850701"/>
                      <a:pt x="532064" y="845901"/>
                    </a:cubicBezTo>
                    <a:cubicBezTo>
                      <a:pt x="530693" y="840003"/>
                      <a:pt x="529047" y="834379"/>
                      <a:pt x="527126" y="828618"/>
                    </a:cubicBezTo>
                    <a:cubicBezTo>
                      <a:pt x="527264" y="828893"/>
                      <a:pt x="527264" y="829030"/>
                      <a:pt x="527401" y="829304"/>
                    </a:cubicBezTo>
                    <a:cubicBezTo>
                      <a:pt x="525069" y="822858"/>
                      <a:pt x="522737" y="816411"/>
                      <a:pt x="520131" y="810102"/>
                    </a:cubicBezTo>
                    <a:cubicBezTo>
                      <a:pt x="517525" y="804067"/>
                      <a:pt x="514782" y="798032"/>
                      <a:pt x="511764" y="792134"/>
                    </a:cubicBezTo>
                    <a:cubicBezTo>
                      <a:pt x="507787" y="784179"/>
                      <a:pt x="503535" y="776360"/>
                      <a:pt x="498872" y="768679"/>
                    </a:cubicBezTo>
                    <a:cubicBezTo>
                      <a:pt x="498048" y="767994"/>
                      <a:pt x="497225" y="767445"/>
                      <a:pt x="496403" y="766759"/>
                    </a:cubicBezTo>
                    <a:cubicBezTo>
                      <a:pt x="492974" y="764153"/>
                      <a:pt x="489545" y="761410"/>
                      <a:pt x="486253" y="758392"/>
                    </a:cubicBezTo>
                    <a:cubicBezTo>
                      <a:pt x="483372" y="755786"/>
                      <a:pt x="480492" y="753180"/>
                      <a:pt x="477612" y="750574"/>
                    </a:cubicBezTo>
                    <a:cubicBezTo>
                      <a:pt x="475006" y="748243"/>
                      <a:pt x="472537" y="745911"/>
                      <a:pt x="469931" y="743579"/>
                    </a:cubicBezTo>
                    <a:cubicBezTo>
                      <a:pt x="469245" y="742893"/>
                      <a:pt x="468559" y="742208"/>
                      <a:pt x="467873" y="741522"/>
                    </a:cubicBezTo>
                    <a:cubicBezTo>
                      <a:pt x="465953" y="739602"/>
                      <a:pt x="463896" y="737544"/>
                      <a:pt x="461975" y="735761"/>
                    </a:cubicBezTo>
                    <a:cubicBezTo>
                      <a:pt x="459095" y="732881"/>
                      <a:pt x="456215" y="730000"/>
                      <a:pt x="453334" y="727120"/>
                    </a:cubicBezTo>
                    <a:cubicBezTo>
                      <a:pt x="452923" y="726708"/>
                      <a:pt x="452374" y="726160"/>
                      <a:pt x="451963" y="725748"/>
                    </a:cubicBezTo>
                    <a:cubicBezTo>
                      <a:pt x="450317" y="723828"/>
                      <a:pt x="448534" y="721908"/>
                      <a:pt x="446888" y="719988"/>
                    </a:cubicBezTo>
                    <a:cubicBezTo>
                      <a:pt x="444282" y="717107"/>
                      <a:pt x="441676" y="714090"/>
                      <a:pt x="439070" y="711209"/>
                    </a:cubicBezTo>
                    <a:cubicBezTo>
                      <a:pt x="435915" y="707643"/>
                      <a:pt x="432760" y="703803"/>
                      <a:pt x="430017" y="699962"/>
                    </a:cubicBezTo>
                    <a:cubicBezTo>
                      <a:pt x="427685" y="696533"/>
                      <a:pt x="426314" y="692830"/>
                      <a:pt x="424805" y="689127"/>
                    </a:cubicBezTo>
                    <a:cubicBezTo>
                      <a:pt x="423708" y="686383"/>
                      <a:pt x="424942" y="683229"/>
                      <a:pt x="427685" y="682131"/>
                    </a:cubicBezTo>
                    <a:cubicBezTo>
                      <a:pt x="429606" y="681309"/>
                      <a:pt x="430566" y="681034"/>
                      <a:pt x="432486" y="680486"/>
                    </a:cubicBezTo>
                    <a:cubicBezTo>
                      <a:pt x="433172" y="680348"/>
                      <a:pt x="433858" y="680211"/>
                      <a:pt x="434681" y="680348"/>
                    </a:cubicBezTo>
                    <a:cubicBezTo>
                      <a:pt x="437561" y="680760"/>
                      <a:pt x="439893" y="681994"/>
                      <a:pt x="442361" y="683503"/>
                    </a:cubicBezTo>
                    <a:cubicBezTo>
                      <a:pt x="443733" y="684463"/>
                      <a:pt x="445105" y="685423"/>
                      <a:pt x="446476" y="686521"/>
                    </a:cubicBezTo>
                    <a:cubicBezTo>
                      <a:pt x="447985" y="687618"/>
                      <a:pt x="449494" y="688852"/>
                      <a:pt x="450728" y="690087"/>
                    </a:cubicBezTo>
                    <a:cubicBezTo>
                      <a:pt x="454843" y="693927"/>
                      <a:pt x="458821" y="697905"/>
                      <a:pt x="462524" y="702157"/>
                    </a:cubicBezTo>
                    <a:cubicBezTo>
                      <a:pt x="469519" y="709838"/>
                      <a:pt x="476103" y="717930"/>
                      <a:pt x="482687" y="725886"/>
                    </a:cubicBezTo>
                    <a:cubicBezTo>
                      <a:pt x="483784" y="727257"/>
                      <a:pt x="484881" y="728629"/>
                      <a:pt x="485978" y="729863"/>
                    </a:cubicBezTo>
                    <a:cubicBezTo>
                      <a:pt x="487761" y="732058"/>
                      <a:pt x="489407" y="734252"/>
                      <a:pt x="491053" y="736584"/>
                    </a:cubicBezTo>
                    <a:cubicBezTo>
                      <a:pt x="497225" y="744951"/>
                      <a:pt x="502849" y="753592"/>
                      <a:pt x="508198" y="762370"/>
                    </a:cubicBezTo>
                    <a:cubicBezTo>
                      <a:pt x="508335" y="762507"/>
                      <a:pt x="508335" y="762644"/>
                      <a:pt x="508473" y="762919"/>
                    </a:cubicBezTo>
                    <a:cubicBezTo>
                      <a:pt x="510393" y="764290"/>
                      <a:pt x="512176" y="765662"/>
                      <a:pt x="514096" y="766896"/>
                    </a:cubicBezTo>
                    <a:cubicBezTo>
                      <a:pt x="518211" y="769640"/>
                      <a:pt x="522326" y="772383"/>
                      <a:pt x="526715" y="774852"/>
                    </a:cubicBezTo>
                    <a:cubicBezTo>
                      <a:pt x="530144" y="776909"/>
                      <a:pt x="533710" y="778966"/>
                      <a:pt x="537139" y="780887"/>
                    </a:cubicBezTo>
                    <a:cubicBezTo>
                      <a:pt x="541803" y="783630"/>
                      <a:pt x="546878" y="785962"/>
                      <a:pt x="551678" y="788430"/>
                    </a:cubicBezTo>
                    <a:cubicBezTo>
                      <a:pt x="551541" y="788293"/>
                      <a:pt x="551267" y="788156"/>
                      <a:pt x="551129" y="788156"/>
                    </a:cubicBezTo>
                    <a:cubicBezTo>
                      <a:pt x="556479" y="790351"/>
                      <a:pt x="561828" y="792820"/>
                      <a:pt x="567314" y="794740"/>
                    </a:cubicBezTo>
                    <a:cubicBezTo>
                      <a:pt x="570881" y="795837"/>
                      <a:pt x="574447" y="796934"/>
                      <a:pt x="578013" y="797895"/>
                    </a:cubicBezTo>
                    <a:cubicBezTo>
                      <a:pt x="577739" y="797895"/>
                      <a:pt x="577601" y="797757"/>
                      <a:pt x="577327" y="797757"/>
                    </a:cubicBezTo>
                    <a:cubicBezTo>
                      <a:pt x="578561" y="798032"/>
                      <a:pt x="579796" y="798169"/>
                      <a:pt x="581168" y="798306"/>
                    </a:cubicBezTo>
                    <a:cubicBezTo>
                      <a:pt x="582402" y="798443"/>
                      <a:pt x="583499" y="798443"/>
                      <a:pt x="584734" y="798306"/>
                    </a:cubicBezTo>
                    <a:cubicBezTo>
                      <a:pt x="585145" y="798306"/>
                      <a:pt x="585694" y="798169"/>
                      <a:pt x="586242" y="798169"/>
                    </a:cubicBezTo>
                    <a:cubicBezTo>
                      <a:pt x="586928" y="798032"/>
                      <a:pt x="587477" y="797895"/>
                      <a:pt x="588163" y="797620"/>
                    </a:cubicBezTo>
                    <a:cubicBezTo>
                      <a:pt x="587888" y="797757"/>
                      <a:pt x="587751" y="797757"/>
                      <a:pt x="587477" y="797895"/>
                    </a:cubicBezTo>
                    <a:cubicBezTo>
                      <a:pt x="588986" y="797346"/>
                      <a:pt x="590494" y="796797"/>
                      <a:pt x="591866" y="796111"/>
                    </a:cubicBezTo>
                    <a:cubicBezTo>
                      <a:pt x="591592" y="796249"/>
                      <a:pt x="591455" y="796249"/>
                      <a:pt x="591180" y="796386"/>
                    </a:cubicBezTo>
                    <a:cubicBezTo>
                      <a:pt x="591866" y="795974"/>
                      <a:pt x="592552" y="795563"/>
                      <a:pt x="593238" y="795288"/>
                    </a:cubicBezTo>
                    <a:cubicBezTo>
                      <a:pt x="593100" y="795426"/>
                      <a:pt x="592826" y="795563"/>
                      <a:pt x="592689" y="795700"/>
                    </a:cubicBezTo>
                    <a:cubicBezTo>
                      <a:pt x="593923" y="794877"/>
                      <a:pt x="595021" y="794054"/>
                      <a:pt x="596118" y="792957"/>
                    </a:cubicBezTo>
                    <a:cubicBezTo>
                      <a:pt x="595981" y="793094"/>
                      <a:pt x="595844" y="793231"/>
                      <a:pt x="595706" y="793368"/>
                    </a:cubicBezTo>
                    <a:cubicBezTo>
                      <a:pt x="596804" y="792271"/>
                      <a:pt x="597901" y="791174"/>
                      <a:pt x="598998" y="790076"/>
                    </a:cubicBezTo>
                    <a:cubicBezTo>
                      <a:pt x="598861" y="790214"/>
                      <a:pt x="598724" y="790351"/>
                      <a:pt x="598587" y="790488"/>
                    </a:cubicBezTo>
                    <a:cubicBezTo>
                      <a:pt x="600644" y="788156"/>
                      <a:pt x="602564" y="785687"/>
                      <a:pt x="604347" y="783081"/>
                    </a:cubicBezTo>
                    <a:cubicBezTo>
                      <a:pt x="604210" y="783218"/>
                      <a:pt x="604073" y="783493"/>
                      <a:pt x="603936" y="783630"/>
                    </a:cubicBezTo>
                    <a:cubicBezTo>
                      <a:pt x="604759" y="782258"/>
                      <a:pt x="605582" y="780887"/>
                      <a:pt x="606268" y="779515"/>
                    </a:cubicBezTo>
                    <a:cubicBezTo>
                      <a:pt x="606131" y="779789"/>
                      <a:pt x="605993" y="779927"/>
                      <a:pt x="605993" y="780201"/>
                    </a:cubicBezTo>
                    <a:cubicBezTo>
                      <a:pt x="606954" y="778143"/>
                      <a:pt x="607776" y="776223"/>
                      <a:pt x="608600" y="774166"/>
                    </a:cubicBezTo>
                    <a:cubicBezTo>
                      <a:pt x="608600" y="774440"/>
                      <a:pt x="608462" y="774577"/>
                      <a:pt x="608325" y="774852"/>
                    </a:cubicBezTo>
                    <a:cubicBezTo>
                      <a:pt x="609011" y="772931"/>
                      <a:pt x="609560" y="771011"/>
                      <a:pt x="610108" y="768954"/>
                    </a:cubicBezTo>
                    <a:cubicBezTo>
                      <a:pt x="610520" y="766485"/>
                      <a:pt x="610931" y="764153"/>
                      <a:pt x="611068" y="761821"/>
                    </a:cubicBezTo>
                    <a:cubicBezTo>
                      <a:pt x="611068" y="762096"/>
                      <a:pt x="611068" y="762370"/>
                      <a:pt x="611068" y="762507"/>
                    </a:cubicBezTo>
                    <a:cubicBezTo>
                      <a:pt x="611205" y="759353"/>
                      <a:pt x="611343" y="756198"/>
                      <a:pt x="611205" y="752906"/>
                    </a:cubicBezTo>
                    <a:cubicBezTo>
                      <a:pt x="611205" y="753043"/>
                      <a:pt x="611205" y="753180"/>
                      <a:pt x="611205" y="753180"/>
                    </a:cubicBezTo>
                    <a:cubicBezTo>
                      <a:pt x="611205" y="753043"/>
                      <a:pt x="611205" y="752769"/>
                      <a:pt x="611205" y="752632"/>
                    </a:cubicBezTo>
                    <a:cubicBezTo>
                      <a:pt x="611205" y="752632"/>
                      <a:pt x="611205" y="752495"/>
                      <a:pt x="611205" y="752495"/>
                    </a:cubicBezTo>
                    <a:cubicBezTo>
                      <a:pt x="611205" y="752495"/>
                      <a:pt x="611205" y="752632"/>
                      <a:pt x="611205" y="752632"/>
                    </a:cubicBezTo>
                    <a:cubicBezTo>
                      <a:pt x="610931" y="748928"/>
                      <a:pt x="610383" y="745362"/>
                      <a:pt x="609697" y="741659"/>
                    </a:cubicBezTo>
                    <a:cubicBezTo>
                      <a:pt x="608737" y="737133"/>
                      <a:pt x="607502" y="732881"/>
                      <a:pt x="605993" y="728629"/>
                    </a:cubicBezTo>
                    <a:cubicBezTo>
                      <a:pt x="606131" y="728903"/>
                      <a:pt x="606131" y="729040"/>
                      <a:pt x="606268" y="729315"/>
                    </a:cubicBezTo>
                    <a:cubicBezTo>
                      <a:pt x="604347" y="724102"/>
                      <a:pt x="602153" y="719165"/>
                      <a:pt x="599821" y="714090"/>
                    </a:cubicBezTo>
                    <a:cubicBezTo>
                      <a:pt x="597489" y="709426"/>
                      <a:pt x="595021" y="704900"/>
                      <a:pt x="592277" y="700511"/>
                    </a:cubicBezTo>
                    <a:cubicBezTo>
                      <a:pt x="591455" y="700237"/>
                      <a:pt x="590631" y="699825"/>
                      <a:pt x="589809" y="699551"/>
                    </a:cubicBezTo>
                    <a:cubicBezTo>
                      <a:pt x="584048" y="697356"/>
                      <a:pt x="578424" y="694476"/>
                      <a:pt x="572938" y="691458"/>
                    </a:cubicBezTo>
                    <a:cubicBezTo>
                      <a:pt x="568960" y="689401"/>
                      <a:pt x="564845" y="687206"/>
                      <a:pt x="560868" y="685012"/>
                    </a:cubicBezTo>
                    <a:cubicBezTo>
                      <a:pt x="559908" y="684600"/>
                      <a:pt x="559085" y="683915"/>
                      <a:pt x="558262" y="683366"/>
                    </a:cubicBezTo>
                    <a:cubicBezTo>
                      <a:pt x="556067" y="681994"/>
                      <a:pt x="553873" y="680623"/>
                      <a:pt x="551815" y="679251"/>
                    </a:cubicBezTo>
                    <a:cubicBezTo>
                      <a:pt x="549346" y="677742"/>
                      <a:pt x="546740" y="676234"/>
                      <a:pt x="544409" y="674451"/>
                    </a:cubicBezTo>
                    <a:cubicBezTo>
                      <a:pt x="540568" y="671844"/>
                      <a:pt x="536728" y="669101"/>
                      <a:pt x="532750" y="666358"/>
                    </a:cubicBezTo>
                    <a:cubicBezTo>
                      <a:pt x="527675" y="662792"/>
                      <a:pt x="522737" y="659089"/>
                      <a:pt x="517799" y="655248"/>
                    </a:cubicBezTo>
                    <a:cubicBezTo>
                      <a:pt x="510530" y="649625"/>
                      <a:pt x="503672" y="643315"/>
                      <a:pt x="497363" y="636594"/>
                    </a:cubicBezTo>
                    <a:cubicBezTo>
                      <a:pt x="494482" y="633577"/>
                      <a:pt x="491876" y="630285"/>
                      <a:pt x="489407" y="627130"/>
                    </a:cubicBezTo>
                    <a:cubicBezTo>
                      <a:pt x="486801" y="623838"/>
                      <a:pt x="484607" y="620135"/>
                      <a:pt x="482687" y="616432"/>
                    </a:cubicBezTo>
                    <a:cubicBezTo>
                      <a:pt x="481864" y="614786"/>
                      <a:pt x="481041" y="613003"/>
                      <a:pt x="480355" y="611083"/>
                    </a:cubicBezTo>
                    <a:cubicBezTo>
                      <a:pt x="479943" y="610122"/>
                      <a:pt x="479669" y="609025"/>
                      <a:pt x="479532" y="607928"/>
                    </a:cubicBezTo>
                    <a:cubicBezTo>
                      <a:pt x="479258" y="605871"/>
                      <a:pt x="478983" y="603813"/>
                      <a:pt x="479806" y="601756"/>
                    </a:cubicBezTo>
                    <a:cubicBezTo>
                      <a:pt x="480218" y="600796"/>
                      <a:pt x="480492" y="600110"/>
                      <a:pt x="481041" y="599287"/>
                    </a:cubicBezTo>
                    <a:cubicBezTo>
                      <a:pt x="482001" y="598052"/>
                      <a:pt x="482549" y="597367"/>
                      <a:pt x="483647" y="596269"/>
                    </a:cubicBezTo>
                    <a:cubicBezTo>
                      <a:pt x="484332" y="595584"/>
                      <a:pt x="485156" y="595172"/>
                      <a:pt x="485978" y="594761"/>
                    </a:cubicBezTo>
                    <a:cubicBezTo>
                      <a:pt x="487076" y="594075"/>
                      <a:pt x="488310" y="594075"/>
                      <a:pt x="489545" y="593800"/>
                    </a:cubicBezTo>
                    <a:cubicBezTo>
                      <a:pt x="490505" y="593526"/>
                      <a:pt x="491739" y="593800"/>
                      <a:pt x="492699" y="593938"/>
                    </a:cubicBezTo>
                    <a:cubicBezTo>
                      <a:pt x="494208" y="594075"/>
                      <a:pt x="495717" y="594623"/>
                      <a:pt x="497088" y="594898"/>
                    </a:cubicBezTo>
                    <a:cubicBezTo>
                      <a:pt x="500106" y="595858"/>
                      <a:pt x="502986" y="597229"/>
                      <a:pt x="505867" y="598738"/>
                    </a:cubicBezTo>
                    <a:cubicBezTo>
                      <a:pt x="509296" y="600658"/>
                      <a:pt x="512588" y="602853"/>
                      <a:pt x="515742" y="605048"/>
                    </a:cubicBezTo>
                    <a:cubicBezTo>
                      <a:pt x="519034" y="607379"/>
                      <a:pt x="522326" y="609711"/>
                      <a:pt x="525480" y="612317"/>
                    </a:cubicBezTo>
                    <a:cubicBezTo>
                      <a:pt x="532338" y="617803"/>
                      <a:pt x="539334" y="623290"/>
                      <a:pt x="545917" y="629188"/>
                    </a:cubicBezTo>
                    <a:cubicBezTo>
                      <a:pt x="561005" y="642492"/>
                      <a:pt x="574858" y="657168"/>
                      <a:pt x="587065" y="673079"/>
                    </a:cubicBezTo>
                    <a:cubicBezTo>
                      <a:pt x="591866" y="679251"/>
                      <a:pt x="596392" y="685560"/>
                      <a:pt x="600507" y="692281"/>
                    </a:cubicBezTo>
                    <a:cubicBezTo>
                      <a:pt x="605308" y="693927"/>
                      <a:pt x="610108" y="695162"/>
                      <a:pt x="614909" y="696259"/>
                    </a:cubicBezTo>
                    <a:cubicBezTo>
                      <a:pt x="614909" y="696259"/>
                      <a:pt x="614772" y="696259"/>
                      <a:pt x="614772" y="696259"/>
                    </a:cubicBezTo>
                    <a:cubicBezTo>
                      <a:pt x="618338" y="696945"/>
                      <a:pt x="622041" y="697768"/>
                      <a:pt x="625745" y="698179"/>
                    </a:cubicBezTo>
                    <a:cubicBezTo>
                      <a:pt x="627665" y="698316"/>
                      <a:pt x="629585" y="698316"/>
                      <a:pt x="631505" y="698179"/>
                    </a:cubicBezTo>
                    <a:cubicBezTo>
                      <a:pt x="631505" y="698179"/>
                      <a:pt x="631505" y="698179"/>
                      <a:pt x="631368" y="698179"/>
                    </a:cubicBezTo>
                    <a:cubicBezTo>
                      <a:pt x="632465" y="698042"/>
                      <a:pt x="633700" y="697905"/>
                      <a:pt x="634797" y="697768"/>
                    </a:cubicBezTo>
                    <a:cubicBezTo>
                      <a:pt x="634523" y="697768"/>
                      <a:pt x="634386" y="697905"/>
                      <a:pt x="634111" y="697905"/>
                    </a:cubicBezTo>
                    <a:cubicBezTo>
                      <a:pt x="635346" y="697631"/>
                      <a:pt x="636717" y="697219"/>
                      <a:pt x="637815" y="696808"/>
                    </a:cubicBezTo>
                    <a:cubicBezTo>
                      <a:pt x="637540" y="696808"/>
                      <a:pt x="637403" y="696945"/>
                      <a:pt x="637129" y="697082"/>
                    </a:cubicBezTo>
                    <a:cubicBezTo>
                      <a:pt x="638226" y="696670"/>
                      <a:pt x="639186" y="696259"/>
                      <a:pt x="640284" y="695710"/>
                    </a:cubicBezTo>
                    <a:cubicBezTo>
                      <a:pt x="640695" y="695436"/>
                      <a:pt x="641106" y="695162"/>
                      <a:pt x="641518" y="694887"/>
                    </a:cubicBezTo>
                    <a:cubicBezTo>
                      <a:pt x="641929" y="694613"/>
                      <a:pt x="642204" y="694339"/>
                      <a:pt x="642478" y="694064"/>
                    </a:cubicBezTo>
                    <a:cubicBezTo>
                      <a:pt x="642890" y="693653"/>
                      <a:pt x="643164" y="693379"/>
                      <a:pt x="643575" y="692967"/>
                    </a:cubicBezTo>
                    <a:cubicBezTo>
                      <a:pt x="643850" y="692556"/>
                      <a:pt x="644261" y="692144"/>
                      <a:pt x="644535" y="691733"/>
                    </a:cubicBezTo>
                    <a:cubicBezTo>
                      <a:pt x="644398" y="691870"/>
                      <a:pt x="644398" y="692007"/>
                      <a:pt x="644261" y="692007"/>
                    </a:cubicBezTo>
                    <a:cubicBezTo>
                      <a:pt x="644398" y="691870"/>
                      <a:pt x="644535" y="691733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5221" y="690635"/>
                      <a:pt x="645907" y="689401"/>
                      <a:pt x="646456" y="688304"/>
                    </a:cubicBezTo>
                    <a:cubicBezTo>
                      <a:pt x="646319" y="688578"/>
                      <a:pt x="646181" y="688715"/>
                      <a:pt x="646181" y="688852"/>
                    </a:cubicBezTo>
                    <a:cubicBezTo>
                      <a:pt x="646456" y="688304"/>
                      <a:pt x="646730" y="687618"/>
                      <a:pt x="646867" y="687069"/>
                    </a:cubicBezTo>
                    <a:cubicBezTo>
                      <a:pt x="647004" y="686521"/>
                      <a:pt x="647142" y="686109"/>
                      <a:pt x="647279" y="685560"/>
                    </a:cubicBezTo>
                    <a:cubicBezTo>
                      <a:pt x="647553" y="684463"/>
                      <a:pt x="647690" y="683366"/>
                      <a:pt x="647827" y="682269"/>
                    </a:cubicBezTo>
                    <a:cubicBezTo>
                      <a:pt x="647827" y="682269"/>
                      <a:pt x="647827" y="682269"/>
                      <a:pt x="647827" y="682269"/>
                    </a:cubicBezTo>
                    <a:cubicBezTo>
                      <a:pt x="647827" y="682269"/>
                      <a:pt x="647827" y="682269"/>
                      <a:pt x="647827" y="682131"/>
                    </a:cubicBezTo>
                    <a:cubicBezTo>
                      <a:pt x="647827" y="681994"/>
                      <a:pt x="647827" y="681720"/>
                      <a:pt x="647827" y="681583"/>
                    </a:cubicBezTo>
                    <a:cubicBezTo>
                      <a:pt x="647827" y="681720"/>
                      <a:pt x="647827" y="681720"/>
                      <a:pt x="647827" y="681857"/>
                    </a:cubicBezTo>
                    <a:cubicBezTo>
                      <a:pt x="647964" y="679800"/>
                      <a:pt x="647827" y="677880"/>
                      <a:pt x="647827" y="675822"/>
                    </a:cubicBezTo>
                    <a:cubicBezTo>
                      <a:pt x="647690" y="674588"/>
                      <a:pt x="647553" y="673353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1982"/>
                      <a:pt x="647279" y="671707"/>
                      <a:pt x="647142" y="671570"/>
                    </a:cubicBezTo>
                    <a:cubicBezTo>
                      <a:pt x="647142" y="671707"/>
                      <a:pt x="647142" y="671844"/>
                      <a:pt x="647142" y="671844"/>
                    </a:cubicBezTo>
                    <a:cubicBezTo>
                      <a:pt x="646456" y="668964"/>
                      <a:pt x="645770" y="666221"/>
                      <a:pt x="644810" y="663478"/>
                    </a:cubicBezTo>
                    <a:cubicBezTo>
                      <a:pt x="644810" y="663478"/>
                      <a:pt x="644810" y="663478"/>
                      <a:pt x="644810" y="663478"/>
                    </a:cubicBezTo>
                    <a:cubicBezTo>
                      <a:pt x="644810" y="663478"/>
                      <a:pt x="644810" y="663478"/>
                      <a:pt x="644810" y="663341"/>
                    </a:cubicBezTo>
                    <a:cubicBezTo>
                      <a:pt x="644810" y="663203"/>
                      <a:pt x="644673" y="662929"/>
                      <a:pt x="644673" y="662792"/>
                    </a:cubicBezTo>
                    <a:cubicBezTo>
                      <a:pt x="644673" y="662929"/>
                      <a:pt x="644673" y="662929"/>
                      <a:pt x="644810" y="663066"/>
                    </a:cubicBezTo>
                    <a:cubicBezTo>
                      <a:pt x="643713" y="660323"/>
                      <a:pt x="642615" y="657580"/>
                      <a:pt x="641244" y="654837"/>
                    </a:cubicBezTo>
                    <a:cubicBezTo>
                      <a:pt x="641244" y="654837"/>
                      <a:pt x="641244" y="654974"/>
                      <a:pt x="641381" y="654974"/>
                    </a:cubicBezTo>
                    <a:cubicBezTo>
                      <a:pt x="639323" y="650996"/>
                      <a:pt x="636992" y="647156"/>
                      <a:pt x="634523" y="643315"/>
                    </a:cubicBezTo>
                    <a:cubicBezTo>
                      <a:pt x="634523" y="643452"/>
                      <a:pt x="634660" y="643452"/>
                      <a:pt x="634660" y="643590"/>
                    </a:cubicBezTo>
                    <a:cubicBezTo>
                      <a:pt x="631505" y="639063"/>
                      <a:pt x="628076" y="634674"/>
                      <a:pt x="624373" y="630559"/>
                    </a:cubicBezTo>
                    <a:cubicBezTo>
                      <a:pt x="624510" y="630834"/>
                      <a:pt x="624647" y="630971"/>
                      <a:pt x="624784" y="631108"/>
                    </a:cubicBezTo>
                    <a:cubicBezTo>
                      <a:pt x="619298" y="624936"/>
                      <a:pt x="613537" y="619038"/>
                      <a:pt x="607365" y="613551"/>
                    </a:cubicBezTo>
                    <a:cubicBezTo>
                      <a:pt x="607639" y="613689"/>
                      <a:pt x="607776" y="613826"/>
                      <a:pt x="607914" y="613963"/>
                    </a:cubicBezTo>
                    <a:cubicBezTo>
                      <a:pt x="602839" y="609574"/>
                      <a:pt x="597764" y="605185"/>
                      <a:pt x="592415" y="601070"/>
                    </a:cubicBezTo>
                    <a:cubicBezTo>
                      <a:pt x="588574" y="597915"/>
                      <a:pt x="584597" y="595035"/>
                      <a:pt x="580482" y="592155"/>
                    </a:cubicBezTo>
                    <a:cubicBezTo>
                      <a:pt x="578973" y="591469"/>
                      <a:pt x="577464" y="590920"/>
                      <a:pt x="575955" y="590234"/>
                    </a:cubicBezTo>
                    <a:cubicBezTo>
                      <a:pt x="571292" y="588177"/>
                      <a:pt x="566628" y="586119"/>
                      <a:pt x="561965" y="584199"/>
                    </a:cubicBezTo>
                    <a:cubicBezTo>
                      <a:pt x="559633" y="583239"/>
                      <a:pt x="557576" y="582142"/>
                      <a:pt x="555381" y="581045"/>
                    </a:cubicBezTo>
                    <a:cubicBezTo>
                      <a:pt x="550992" y="578850"/>
                      <a:pt x="546740" y="576655"/>
                      <a:pt x="542351" y="574598"/>
                    </a:cubicBezTo>
                    <a:cubicBezTo>
                      <a:pt x="539334" y="573089"/>
                      <a:pt x="536316" y="571306"/>
                      <a:pt x="533299" y="569660"/>
                    </a:cubicBezTo>
                    <a:cubicBezTo>
                      <a:pt x="529458" y="567466"/>
                      <a:pt x="525755" y="565134"/>
                      <a:pt x="521914" y="562802"/>
                    </a:cubicBezTo>
                    <a:cubicBezTo>
                      <a:pt x="519308" y="561294"/>
                      <a:pt x="516565" y="559648"/>
                      <a:pt x="514508" y="557590"/>
                    </a:cubicBezTo>
                    <a:cubicBezTo>
                      <a:pt x="513410" y="556493"/>
                      <a:pt x="512725" y="555807"/>
                      <a:pt x="511902" y="554436"/>
                    </a:cubicBezTo>
                    <a:cubicBezTo>
                      <a:pt x="511079" y="553201"/>
                      <a:pt x="510530" y="551692"/>
                      <a:pt x="509844" y="550321"/>
                    </a:cubicBezTo>
                    <a:cubicBezTo>
                      <a:pt x="508335" y="547166"/>
                      <a:pt x="511079" y="543326"/>
                      <a:pt x="514370" y="543463"/>
                    </a:cubicBezTo>
                    <a:cubicBezTo>
                      <a:pt x="515879" y="543463"/>
                      <a:pt x="517388" y="543326"/>
                      <a:pt x="518760" y="543463"/>
                    </a:cubicBezTo>
                    <a:cubicBezTo>
                      <a:pt x="520543" y="543737"/>
                      <a:pt x="521503" y="543874"/>
                      <a:pt x="523286" y="544423"/>
                    </a:cubicBezTo>
                    <a:cubicBezTo>
                      <a:pt x="526441" y="545383"/>
                      <a:pt x="529458" y="547166"/>
                      <a:pt x="532338" y="548675"/>
                    </a:cubicBezTo>
                    <a:cubicBezTo>
                      <a:pt x="538099" y="551692"/>
                      <a:pt x="543586" y="555121"/>
                      <a:pt x="549072" y="558550"/>
                    </a:cubicBezTo>
                    <a:cubicBezTo>
                      <a:pt x="552775" y="560882"/>
                      <a:pt x="556616" y="563214"/>
                      <a:pt x="560319" y="565545"/>
                    </a:cubicBezTo>
                    <a:cubicBezTo>
                      <a:pt x="562925" y="567191"/>
                      <a:pt x="565531" y="568974"/>
                      <a:pt x="568000" y="570620"/>
                    </a:cubicBezTo>
                    <a:cubicBezTo>
                      <a:pt x="571703" y="573089"/>
                      <a:pt x="575407" y="575558"/>
                      <a:pt x="578973" y="577890"/>
                    </a:cubicBezTo>
                    <a:cubicBezTo>
                      <a:pt x="582128" y="579947"/>
                      <a:pt x="585145" y="582142"/>
                      <a:pt x="588163" y="584336"/>
                    </a:cubicBezTo>
                    <a:cubicBezTo>
                      <a:pt x="588711" y="584611"/>
                      <a:pt x="589397" y="584748"/>
                      <a:pt x="589946" y="585022"/>
                    </a:cubicBezTo>
                    <a:cubicBezTo>
                      <a:pt x="593923" y="586668"/>
                      <a:pt x="598038" y="588177"/>
                      <a:pt x="602016" y="589686"/>
                    </a:cubicBezTo>
                    <a:cubicBezTo>
                      <a:pt x="607502" y="591743"/>
                      <a:pt x="613126" y="593663"/>
                      <a:pt x="618749" y="595584"/>
                    </a:cubicBezTo>
                    <a:cubicBezTo>
                      <a:pt x="623550" y="596955"/>
                      <a:pt x="628488" y="598464"/>
                      <a:pt x="633288" y="599835"/>
                    </a:cubicBezTo>
                    <a:cubicBezTo>
                      <a:pt x="633974" y="600110"/>
                      <a:pt x="634660" y="600110"/>
                      <a:pt x="635346" y="600247"/>
                    </a:cubicBezTo>
                    <a:cubicBezTo>
                      <a:pt x="637266" y="600658"/>
                      <a:pt x="639323" y="601207"/>
                      <a:pt x="641106" y="601619"/>
                    </a:cubicBezTo>
                    <a:cubicBezTo>
                      <a:pt x="643987" y="602304"/>
                      <a:pt x="646730" y="602990"/>
                      <a:pt x="649473" y="603539"/>
                    </a:cubicBezTo>
                    <a:cubicBezTo>
                      <a:pt x="649473" y="603539"/>
                      <a:pt x="649336" y="603539"/>
                      <a:pt x="649336" y="603539"/>
                    </a:cubicBezTo>
                    <a:cubicBezTo>
                      <a:pt x="656057" y="604773"/>
                      <a:pt x="662778" y="605871"/>
                      <a:pt x="669636" y="606556"/>
                    </a:cubicBezTo>
                    <a:cubicBezTo>
                      <a:pt x="673202" y="606693"/>
                      <a:pt x="676768" y="606693"/>
                      <a:pt x="680197" y="606556"/>
                    </a:cubicBezTo>
                    <a:cubicBezTo>
                      <a:pt x="682254" y="606282"/>
                      <a:pt x="684312" y="606008"/>
                      <a:pt x="686506" y="605596"/>
                    </a:cubicBezTo>
                    <a:cubicBezTo>
                      <a:pt x="686506" y="605596"/>
                      <a:pt x="686506" y="605596"/>
                      <a:pt x="686506" y="605596"/>
                    </a:cubicBezTo>
                    <a:cubicBezTo>
                      <a:pt x="688015" y="605322"/>
                      <a:pt x="689387" y="604910"/>
                      <a:pt x="690896" y="604362"/>
                    </a:cubicBezTo>
                    <a:cubicBezTo>
                      <a:pt x="690896" y="604362"/>
                      <a:pt x="690758" y="604362"/>
                      <a:pt x="690758" y="604362"/>
                    </a:cubicBezTo>
                    <a:cubicBezTo>
                      <a:pt x="690896" y="604362"/>
                      <a:pt x="690896" y="604225"/>
                      <a:pt x="691033" y="604225"/>
                    </a:cubicBezTo>
                    <a:cubicBezTo>
                      <a:pt x="691170" y="604225"/>
                      <a:pt x="691170" y="604225"/>
                      <a:pt x="691307" y="604087"/>
                    </a:cubicBezTo>
                    <a:cubicBezTo>
                      <a:pt x="691307" y="604087"/>
                      <a:pt x="691170" y="604087"/>
                      <a:pt x="691170" y="604087"/>
                    </a:cubicBezTo>
                    <a:cubicBezTo>
                      <a:pt x="692679" y="603539"/>
                      <a:pt x="694187" y="602853"/>
                      <a:pt x="695696" y="602167"/>
                    </a:cubicBezTo>
                    <a:cubicBezTo>
                      <a:pt x="696108" y="602030"/>
                      <a:pt x="696382" y="601756"/>
                      <a:pt x="696793" y="601619"/>
                    </a:cubicBezTo>
                    <a:cubicBezTo>
                      <a:pt x="697754" y="600933"/>
                      <a:pt x="698714" y="600247"/>
                      <a:pt x="699674" y="599424"/>
                    </a:cubicBezTo>
                    <a:cubicBezTo>
                      <a:pt x="699537" y="599561"/>
                      <a:pt x="699537" y="599561"/>
                      <a:pt x="699399" y="599698"/>
                    </a:cubicBezTo>
                    <a:cubicBezTo>
                      <a:pt x="700359" y="598875"/>
                      <a:pt x="701183" y="597915"/>
                      <a:pt x="702006" y="597092"/>
                    </a:cubicBezTo>
                    <a:cubicBezTo>
                      <a:pt x="702280" y="596681"/>
                      <a:pt x="702417" y="596406"/>
                      <a:pt x="702691" y="596132"/>
                    </a:cubicBezTo>
                    <a:cubicBezTo>
                      <a:pt x="702691" y="596132"/>
                      <a:pt x="702691" y="596132"/>
                      <a:pt x="702691" y="596132"/>
                    </a:cubicBezTo>
                    <a:cubicBezTo>
                      <a:pt x="702966" y="595721"/>
                      <a:pt x="703240" y="595172"/>
                      <a:pt x="703514" y="594761"/>
                    </a:cubicBezTo>
                    <a:cubicBezTo>
                      <a:pt x="703651" y="594349"/>
                      <a:pt x="703788" y="594075"/>
                      <a:pt x="703926" y="593663"/>
                    </a:cubicBezTo>
                    <a:cubicBezTo>
                      <a:pt x="704063" y="593115"/>
                      <a:pt x="704200" y="592703"/>
                      <a:pt x="704337" y="592292"/>
                    </a:cubicBezTo>
                    <a:cubicBezTo>
                      <a:pt x="704612" y="591194"/>
                      <a:pt x="704749" y="590234"/>
                      <a:pt x="704886" y="589137"/>
                    </a:cubicBezTo>
                    <a:cubicBezTo>
                      <a:pt x="704886" y="588588"/>
                      <a:pt x="704886" y="587903"/>
                      <a:pt x="704886" y="587217"/>
                    </a:cubicBezTo>
                    <a:cubicBezTo>
                      <a:pt x="704886" y="587491"/>
                      <a:pt x="704886" y="587628"/>
                      <a:pt x="704886" y="587903"/>
                    </a:cubicBezTo>
                    <a:cubicBezTo>
                      <a:pt x="704886" y="586531"/>
                      <a:pt x="704612" y="585159"/>
                      <a:pt x="704337" y="583788"/>
                    </a:cubicBezTo>
                    <a:cubicBezTo>
                      <a:pt x="704337" y="583925"/>
                      <a:pt x="704337" y="584062"/>
                      <a:pt x="704337" y="584199"/>
                    </a:cubicBezTo>
                    <a:cubicBezTo>
                      <a:pt x="704200" y="583513"/>
                      <a:pt x="703926" y="582828"/>
                      <a:pt x="703651" y="582142"/>
                    </a:cubicBezTo>
                    <a:cubicBezTo>
                      <a:pt x="703240" y="581045"/>
                      <a:pt x="702691" y="579810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006" y="578576"/>
                      <a:pt x="702006" y="578439"/>
                      <a:pt x="701868" y="578164"/>
                    </a:cubicBezTo>
                    <a:cubicBezTo>
                      <a:pt x="701868" y="578301"/>
                      <a:pt x="702006" y="578439"/>
                      <a:pt x="702006" y="578439"/>
                    </a:cubicBezTo>
                    <a:cubicBezTo>
                      <a:pt x="700908" y="576381"/>
                      <a:pt x="699811" y="574324"/>
                      <a:pt x="698439" y="572403"/>
                    </a:cubicBezTo>
                    <a:cubicBezTo>
                      <a:pt x="698577" y="572678"/>
                      <a:pt x="698714" y="572815"/>
                      <a:pt x="698714" y="572952"/>
                    </a:cubicBezTo>
                    <a:cubicBezTo>
                      <a:pt x="697068" y="570483"/>
                      <a:pt x="695285" y="568289"/>
                      <a:pt x="693364" y="565957"/>
                    </a:cubicBezTo>
                    <a:cubicBezTo>
                      <a:pt x="693501" y="566094"/>
                      <a:pt x="693639" y="566231"/>
                      <a:pt x="693776" y="566368"/>
                    </a:cubicBezTo>
                    <a:cubicBezTo>
                      <a:pt x="690347" y="562665"/>
                      <a:pt x="686643" y="559099"/>
                      <a:pt x="682940" y="555670"/>
                    </a:cubicBezTo>
                    <a:cubicBezTo>
                      <a:pt x="682940" y="555670"/>
                      <a:pt x="682940" y="555670"/>
                      <a:pt x="682940" y="555670"/>
                    </a:cubicBezTo>
                    <a:cubicBezTo>
                      <a:pt x="682940" y="555670"/>
                      <a:pt x="682803" y="555533"/>
                      <a:pt x="682803" y="555533"/>
                    </a:cubicBezTo>
                    <a:cubicBezTo>
                      <a:pt x="682666" y="555396"/>
                      <a:pt x="682666" y="555396"/>
                      <a:pt x="682529" y="555258"/>
                    </a:cubicBezTo>
                    <a:cubicBezTo>
                      <a:pt x="682529" y="555258"/>
                      <a:pt x="682666" y="555396"/>
                      <a:pt x="682666" y="555396"/>
                    </a:cubicBezTo>
                    <a:cubicBezTo>
                      <a:pt x="676356" y="549909"/>
                      <a:pt x="669636" y="545109"/>
                      <a:pt x="662778" y="540445"/>
                    </a:cubicBezTo>
                    <a:cubicBezTo>
                      <a:pt x="662778" y="540445"/>
                      <a:pt x="662915" y="540582"/>
                      <a:pt x="662915" y="540582"/>
                    </a:cubicBezTo>
                    <a:cubicBezTo>
                      <a:pt x="654000" y="534547"/>
                      <a:pt x="644810" y="529198"/>
                      <a:pt x="635483" y="523849"/>
                    </a:cubicBezTo>
                    <a:cubicBezTo>
                      <a:pt x="632191" y="521929"/>
                      <a:pt x="628762" y="520420"/>
                      <a:pt x="625333" y="518637"/>
                    </a:cubicBezTo>
                    <a:cubicBezTo>
                      <a:pt x="617378" y="514659"/>
                      <a:pt x="609285" y="510681"/>
                      <a:pt x="601330" y="506567"/>
                    </a:cubicBezTo>
                    <a:cubicBezTo>
                      <a:pt x="593923" y="503275"/>
                      <a:pt x="586654" y="499983"/>
                      <a:pt x="579384" y="496691"/>
                    </a:cubicBezTo>
                    <a:cubicBezTo>
                      <a:pt x="572938" y="493811"/>
                      <a:pt x="566354" y="491068"/>
                      <a:pt x="559908" y="488324"/>
                    </a:cubicBezTo>
                    <a:cubicBezTo>
                      <a:pt x="552638" y="485307"/>
                      <a:pt x="545369" y="482289"/>
                      <a:pt x="538099" y="479272"/>
                    </a:cubicBezTo>
                    <a:cubicBezTo>
                      <a:pt x="534533" y="477763"/>
                      <a:pt x="530967" y="476391"/>
                      <a:pt x="527401" y="474883"/>
                    </a:cubicBezTo>
                    <a:cubicBezTo>
                      <a:pt x="527401" y="474883"/>
                      <a:pt x="527401" y="474883"/>
                      <a:pt x="527264" y="474883"/>
                    </a:cubicBezTo>
                    <a:cubicBezTo>
                      <a:pt x="523972" y="474060"/>
                      <a:pt x="520817" y="472962"/>
                      <a:pt x="517525" y="472002"/>
                    </a:cubicBezTo>
                    <a:cubicBezTo>
                      <a:pt x="513822" y="470905"/>
                      <a:pt x="510393" y="469396"/>
                      <a:pt x="506827" y="467888"/>
                    </a:cubicBezTo>
                    <a:cubicBezTo>
                      <a:pt x="504632" y="466927"/>
                      <a:pt x="503398" y="464459"/>
                      <a:pt x="504083" y="462127"/>
                    </a:cubicBezTo>
                    <a:cubicBezTo>
                      <a:pt x="504769" y="459932"/>
                      <a:pt x="507101" y="458149"/>
                      <a:pt x="509433" y="458698"/>
                    </a:cubicBezTo>
                    <a:cubicBezTo>
                      <a:pt x="512725" y="459246"/>
                      <a:pt x="515879" y="459932"/>
                      <a:pt x="519034" y="461030"/>
                    </a:cubicBezTo>
                    <a:cubicBezTo>
                      <a:pt x="521366" y="461853"/>
                      <a:pt x="523835" y="462675"/>
                      <a:pt x="526166" y="463636"/>
                    </a:cubicBezTo>
                    <a:cubicBezTo>
                      <a:pt x="528909" y="464733"/>
                      <a:pt x="531790" y="465830"/>
                      <a:pt x="534533" y="466927"/>
                    </a:cubicBezTo>
                    <a:cubicBezTo>
                      <a:pt x="539471" y="468299"/>
                      <a:pt x="544271" y="469533"/>
                      <a:pt x="549209" y="470768"/>
                    </a:cubicBezTo>
                    <a:cubicBezTo>
                      <a:pt x="552501" y="471728"/>
                      <a:pt x="555930" y="472277"/>
                      <a:pt x="559222" y="472962"/>
                    </a:cubicBezTo>
                    <a:cubicBezTo>
                      <a:pt x="563199" y="473785"/>
                      <a:pt x="567177" y="474746"/>
                      <a:pt x="571292" y="475706"/>
                    </a:cubicBezTo>
                    <a:cubicBezTo>
                      <a:pt x="571155" y="475706"/>
                      <a:pt x="571155" y="475706"/>
                      <a:pt x="571018" y="475706"/>
                    </a:cubicBezTo>
                    <a:cubicBezTo>
                      <a:pt x="571155" y="475706"/>
                      <a:pt x="571429" y="475706"/>
                      <a:pt x="571566" y="475843"/>
                    </a:cubicBezTo>
                    <a:lnTo>
                      <a:pt x="571566" y="475843"/>
                    </a:lnTo>
                    <a:lnTo>
                      <a:pt x="571566" y="475843"/>
                    </a:lnTo>
                    <a:cubicBezTo>
                      <a:pt x="577876" y="476803"/>
                      <a:pt x="584185" y="477900"/>
                      <a:pt x="590494" y="478998"/>
                    </a:cubicBezTo>
                    <a:cubicBezTo>
                      <a:pt x="592277" y="479272"/>
                      <a:pt x="593923" y="479683"/>
                      <a:pt x="595706" y="479820"/>
                    </a:cubicBezTo>
                    <a:cubicBezTo>
                      <a:pt x="598724" y="480232"/>
                      <a:pt x="601879" y="480506"/>
                      <a:pt x="604896" y="480918"/>
                    </a:cubicBezTo>
                    <a:cubicBezTo>
                      <a:pt x="610383" y="481604"/>
                      <a:pt x="615732" y="482289"/>
                      <a:pt x="621218" y="482838"/>
                    </a:cubicBezTo>
                    <a:cubicBezTo>
                      <a:pt x="627528" y="483387"/>
                      <a:pt x="633700" y="483798"/>
                      <a:pt x="640009" y="484347"/>
                    </a:cubicBezTo>
                    <a:cubicBezTo>
                      <a:pt x="640009" y="484347"/>
                      <a:pt x="640009" y="484347"/>
                      <a:pt x="640009" y="484347"/>
                    </a:cubicBezTo>
                    <a:cubicBezTo>
                      <a:pt x="640009" y="484347"/>
                      <a:pt x="640146" y="484347"/>
                      <a:pt x="640146" y="484347"/>
                    </a:cubicBezTo>
                    <a:cubicBezTo>
                      <a:pt x="640284" y="484347"/>
                      <a:pt x="640558" y="484347"/>
                      <a:pt x="640695" y="484347"/>
                    </a:cubicBezTo>
                    <a:cubicBezTo>
                      <a:pt x="640695" y="484347"/>
                      <a:pt x="640558" y="484347"/>
                      <a:pt x="640558" y="484347"/>
                    </a:cubicBezTo>
                    <a:cubicBezTo>
                      <a:pt x="645907" y="484621"/>
                      <a:pt x="651256" y="484895"/>
                      <a:pt x="656606" y="485170"/>
                    </a:cubicBezTo>
                    <a:cubicBezTo>
                      <a:pt x="659074" y="485307"/>
                      <a:pt x="661543" y="485170"/>
                      <a:pt x="663875" y="485170"/>
                    </a:cubicBezTo>
                    <a:cubicBezTo>
                      <a:pt x="667990" y="485170"/>
                      <a:pt x="671967" y="485170"/>
                      <a:pt x="676082" y="484895"/>
                    </a:cubicBezTo>
                    <a:cubicBezTo>
                      <a:pt x="681294" y="484484"/>
                      <a:pt x="686506" y="483935"/>
                      <a:pt x="691719" y="482975"/>
                    </a:cubicBezTo>
                    <a:cubicBezTo>
                      <a:pt x="691581" y="482975"/>
                      <a:pt x="691444" y="482975"/>
                      <a:pt x="691307" y="482975"/>
                    </a:cubicBezTo>
                    <a:cubicBezTo>
                      <a:pt x="694462" y="482289"/>
                      <a:pt x="697616" y="481604"/>
                      <a:pt x="700634" y="480643"/>
                    </a:cubicBezTo>
                    <a:cubicBezTo>
                      <a:pt x="702691" y="479958"/>
                      <a:pt x="704612" y="479135"/>
                      <a:pt x="706532" y="478175"/>
                    </a:cubicBezTo>
                    <a:cubicBezTo>
                      <a:pt x="706532" y="478175"/>
                      <a:pt x="706395" y="478312"/>
                      <a:pt x="706257" y="478312"/>
                    </a:cubicBezTo>
                    <a:cubicBezTo>
                      <a:pt x="707355" y="477763"/>
                      <a:pt x="708452" y="477214"/>
                      <a:pt x="709412" y="476529"/>
                    </a:cubicBezTo>
                    <a:cubicBezTo>
                      <a:pt x="709412" y="476529"/>
                      <a:pt x="709412" y="476529"/>
                      <a:pt x="709275" y="476666"/>
                    </a:cubicBezTo>
                    <a:cubicBezTo>
                      <a:pt x="709412" y="476666"/>
                      <a:pt x="709412" y="476529"/>
                      <a:pt x="709549" y="476529"/>
                    </a:cubicBezTo>
                    <a:cubicBezTo>
                      <a:pt x="709686" y="476529"/>
                      <a:pt x="709686" y="476391"/>
                      <a:pt x="709824" y="476391"/>
                    </a:cubicBezTo>
                    <a:cubicBezTo>
                      <a:pt x="709824" y="476391"/>
                      <a:pt x="709686" y="476391"/>
                      <a:pt x="709686" y="476391"/>
                    </a:cubicBezTo>
                    <a:cubicBezTo>
                      <a:pt x="710784" y="475569"/>
                      <a:pt x="711744" y="474746"/>
                      <a:pt x="712704" y="473923"/>
                    </a:cubicBezTo>
                    <a:cubicBezTo>
                      <a:pt x="712567" y="474060"/>
                      <a:pt x="712430" y="474197"/>
                      <a:pt x="712293" y="474334"/>
                    </a:cubicBezTo>
                    <a:cubicBezTo>
                      <a:pt x="712704" y="473923"/>
                      <a:pt x="713115" y="473511"/>
                      <a:pt x="713527" y="472962"/>
                    </a:cubicBezTo>
                    <a:cubicBezTo>
                      <a:pt x="713801" y="472551"/>
                      <a:pt x="714075" y="472140"/>
                      <a:pt x="714350" y="471865"/>
                    </a:cubicBezTo>
                    <a:cubicBezTo>
                      <a:pt x="714624" y="471317"/>
                      <a:pt x="714899" y="470768"/>
                      <a:pt x="715173" y="470356"/>
                    </a:cubicBezTo>
                    <a:cubicBezTo>
                      <a:pt x="715036" y="470494"/>
                      <a:pt x="714899" y="470768"/>
                      <a:pt x="714899" y="470905"/>
                    </a:cubicBezTo>
                    <a:cubicBezTo>
                      <a:pt x="715173" y="470356"/>
                      <a:pt x="715310" y="469808"/>
                      <a:pt x="715584" y="469259"/>
                    </a:cubicBezTo>
                    <a:cubicBezTo>
                      <a:pt x="715722" y="468848"/>
                      <a:pt x="715859" y="468573"/>
                      <a:pt x="715859" y="468162"/>
                    </a:cubicBezTo>
                    <a:cubicBezTo>
                      <a:pt x="715996" y="467613"/>
                      <a:pt x="715996" y="467065"/>
                      <a:pt x="716133" y="466516"/>
                    </a:cubicBezTo>
                    <a:cubicBezTo>
                      <a:pt x="716133" y="466790"/>
                      <a:pt x="716133" y="466927"/>
                      <a:pt x="716133" y="467202"/>
                    </a:cubicBezTo>
                    <a:cubicBezTo>
                      <a:pt x="716133" y="466653"/>
                      <a:pt x="716133" y="466242"/>
                      <a:pt x="716133" y="465693"/>
                    </a:cubicBezTo>
                    <a:cubicBezTo>
                      <a:pt x="716133" y="465282"/>
                      <a:pt x="715996" y="464733"/>
                      <a:pt x="715996" y="464321"/>
                    </a:cubicBezTo>
                    <a:cubicBezTo>
                      <a:pt x="715859" y="463773"/>
                      <a:pt x="715722" y="463087"/>
                      <a:pt x="715584" y="462538"/>
                    </a:cubicBezTo>
                    <a:cubicBezTo>
                      <a:pt x="715173" y="461441"/>
                      <a:pt x="714761" y="460481"/>
                      <a:pt x="714350" y="459521"/>
                    </a:cubicBezTo>
                    <a:cubicBezTo>
                      <a:pt x="714350" y="459521"/>
                      <a:pt x="714350" y="459521"/>
                      <a:pt x="714350" y="459658"/>
                    </a:cubicBezTo>
                    <a:cubicBezTo>
                      <a:pt x="713664" y="458424"/>
                      <a:pt x="712978" y="457052"/>
                      <a:pt x="712155" y="455955"/>
                    </a:cubicBezTo>
                    <a:cubicBezTo>
                      <a:pt x="712293" y="456092"/>
                      <a:pt x="712293" y="456229"/>
                      <a:pt x="712430" y="456366"/>
                    </a:cubicBezTo>
                    <a:cubicBezTo>
                      <a:pt x="711744" y="455269"/>
                      <a:pt x="710921" y="454172"/>
                      <a:pt x="709961" y="453211"/>
                    </a:cubicBezTo>
                    <a:cubicBezTo>
                      <a:pt x="708452" y="451703"/>
                      <a:pt x="706943" y="450194"/>
                      <a:pt x="705435" y="448685"/>
                    </a:cubicBezTo>
                    <a:cubicBezTo>
                      <a:pt x="701868" y="445668"/>
                      <a:pt x="698302" y="442787"/>
                      <a:pt x="694325" y="440181"/>
                    </a:cubicBezTo>
                    <a:cubicBezTo>
                      <a:pt x="694599" y="440318"/>
                      <a:pt x="694736" y="440456"/>
                      <a:pt x="694873" y="440593"/>
                    </a:cubicBezTo>
                    <a:cubicBezTo>
                      <a:pt x="688838" y="436752"/>
                      <a:pt x="682529" y="433186"/>
                      <a:pt x="676219" y="429894"/>
                    </a:cubicBezTo>
                    <a:cubicBezTo>
                      <a:pt x="676356" y="429894"/>
                      <a:pt x="676494" y="430031"/>
                      <a:pt x="676631" y="430031"/>
                    </a:cubicBezTo>
                    <a:cubicBezTo>
                      <a:pt x="663052" y="423311"/>
                      <a:pt x="649062" y="417687"/>
                      <a:pt x="634797" y="412612"/>
                    </a:cubicBezTo>
                    <a:cubicBezTo>
                      <a:pt x="634797" y="412612"/>
                      <a:pt x="634934" y="412612"/>
                      <a:pt x="634934" y="412612"/>
                    </a:cubicBezTo>
                    <a:cubicBezTo>
                      <a:pt x="630957" y="411240"/>
                      <a:pt x="626979" y="409869"/>
                      <a:pt x="623001" y="408634"/>
                    </a:cubicBezTo>
                    <a:cubicBezTo>
                      <a:pt x="622727" y="408497"/>
                      <a:pt x="622453" y="408497"/>
                      <a:pt x="622041" y="408360"/>
                    </a:cubicBezTo>
                    <a:cubicBezTo>
                      <a:pt x="616280" y="408223"/>
                      <a:pt x="610383" y="408086"/>
                      <a:pt x="604622" y="407537"/>
                    </a:cubicBezTo>
                    <a:cubicBezTo>
                      <a:pt x="599684" y="406989"/>
                      <a:pt x="594884" y="406577"/>
                      <a:pt x="589946" y="406028"/>
                    </a:cubicBezTo>
                    <a:cubicBezTo>
                      <a:pt x="588163" y="405891"/>
                      <a:pt x="586380" y="405754"/>
                      <a:pt x="584597" y="405480"/>
                    </a:cubicBezTo>
                    <a:cubicBezTo>
                      <a:pt x="580756" y="405068"/>
                      <a:pt x="577053" y="404382"/>
                      <a:pt x="573212" y="403834"/>
                    </a:cubicBezTo>
                    <a:cubicBezTo>
                      <a:pt x="563885" y="402325"/>
                      <a:pt x="554558" y="400131"/>
                      <a:pt x="545506" y="397250"/>
                    </a:cubicBezTo>
                    <a:cubicBezTo>
                      <a:pt x="541940" y="396016"/>
                      <a:pt x="538374" y="394918"/>
                      <a:pt x="534945" y="393273"/>
                    </a:cubicBezTo>
                    <a:cubicBezTo>
                      <a:pt x="533984" y="392861"/>
                      <a:pt x="532887" y="392312"/>
                      <a:pt x="532064" y="391627"/>
                    </a:cubicBezTo>
                    <a:cubicBezTo>
                      <a:pt x="531378" y="391078"/>
                      <a:pt x="530693" y="390529"/>
                      <a:pt x="530144" y="389981"/>
                    </a:cubicBezTo>
                    <a:cubicBezTo>
                      <a:pt x="529184" y="389021"/>
                      <a:pt x="528361" y="388060"/>
                      <a:pt x="527401" y="387237"/>
                    </a:cubicBezTo>
                    <a:cubicBezTo>
                      <a:pt x="525069" y="384769"/>
                      <a:pt x="525618" y="380242"/>
                      <a:pt x="529047" y="378871"/>
                    </a:cubicBezTo>
                    <a:cubicBezTo>
                      <a:pt x="531241" y="378048"/>
                      <a:pt x="533436" y="376950"/>
                      <a:pt x="535767" y="376950"/>
                    </a:cubicBezTo>
                    <a:cubicBezTo>
                      <a:pt x="537551" y="376813"/>
                      <a:pt x="538785" y="376950"/>
                      <a:pt x="540568" y="377088"/>
                    </a:cubicBezTo>
                    <a:cubicBezTo>
                      <a:pt x="542625" y="377225"/>
                      <a:pt x="544820" y="377773"/>
                      <a:pt x="546878" y="378185"/>
                    </a:cubicBezTo>
                    <a:cubicBezTo>
                      <a:pt x="553050" y="379282"/>
                      <a:pt x="559222" y="380791"/>
                      <a:pt x="565257" y="382300"/>
                    </a:cubicBezTo>
                    <a:cubicBezTo>
                      <a:pt x="572664" y="384083"/>
                      <a:pt x="580070" y="385866"/>
                      <a:pt x="587477" y="387786"/>
                    </a:cubicBezTo>
                    <a:cubicBezTo>
                      <a:pt x="591729" y="388883"/>
                      <a:pt x="595981" y="389981"/>
                      <a:pt x="600096" y="391078"/>
                    </a:cubicBezTo>
                    <a:cubicBezTo>
                      <a:pt x="602564" y="391764"/>
                      <a:pt x="604896" y="392450"/>
                      <a:pt x="607228" y="393273"/>
                    </a:cubicBezTo>
                    <a:cubicBezTo>
                      <a:pt x="612029" y="394781"/>
                      <a:pt x="616966" y="396290"/>
                      <a:pt x="621904" y="397662"/>
                    </a:cubicBezTo>
                    <a:cubicBezTo>
                      <a:pt x="622316" y="397799"/>
                      <a:pt x="622727" y="397936"/>
                      <a:pt x="623001" y="398073"/>
                    </a:cubicBezTo>
                    <a:cubicBezTo>
                      <a:pt x="626156" y="398210"/>
                      <a:pt x="629311" y="398210"/>
                      <a:pt x="632328" y="398347"/>
                    </a:cubicBezTo>
                    <a:cubicBezTo>
                      <a:pt x="633151" y="398347"/>
                      <a:pt x="633974" y="398347"/>
                      <a:pt x="634660" y="398347"/>
                    </a:cubicBezTo>
                    <a:cubicBezTo>
                      <a:pt x="637403" y="398347"/>
                      <a:pt x="640009" y="398210"/>
                      <a:pt x="642752" y="398073"/>
                    </a:cubicBezTo>
                    <a:cubicBezTo>
                      <a:pt x="646593" y="397936"/>
                      <a:pt x="650433" y="397799"/>
                      <a:pt x="654274" y="397662"/>
                    </a:cubicBezTo>
                    <a:cubicBezTo>
                      <a:pt x="658663" y="397250"/>
                      <a:pt x="663052" y="396839"/>
                      <a:pt x="667441" y="396427"/>
                    </a:cubicBezTo>
                    <a:cubicBezTo>
                      <a:pt x="669361" y="396153"/>
                      <a:pt x="671282" y="396016"/>
                      <a:pt x="673202" y="395879"/>
                    </a:cubicBezTo>
                    <a:cubicBezTo>
                      <a:pt x="674711" y="395741"/>
                      <a:pt x="676494" y="395467"/>
                      <a:pt x="678003" y="395193"/>
                    </a:cubicBezTo>
                    <a:cubicBezTo>
                      <a:pt x="681294" y="394781"/>
                      <a:pt x="684449" y="394095"/>
                      <a:pt x="687467" y="393547"/>
                    </a:cubicBezTo>
                    <a:cubicBezTo>
                      <a:pt x="687329" y="393547"/>
                      <a:pt x="687192" y="393547"/>
                      <a:pt x="687055" y="393684"/>
                    </a:cubicBezTo>
                    <a:cubicBezTo>
                      <a:pt x="694599" y="392038"/>
                      <a:pt x="702006" y="390118"/>
                      <a:pt x="709412" y="387649"/>
                    </a:cubicBezTo>
                    <a:cubicBezTo>
                      <a:pt x="709412" y="387649"/>
                      <a:pt x="709275" y="387649"/>
                      <a:pt x="709275" y="387649"/>
                    </a:cubicBezTo>
                    <a:cubicBezTo>
                      <a:pt x="712704" y="386415"/>
                      <a:pt x="715996" y="385043"/>
                      <a:pt x="719288" y="383534"/>
                    </a:cubicBezTo>
                    <a:cubicBezTo>
                      <a:pt x="719288" y="383534"/>
                      <a:pt x="719288" y="383534"/>
                      <a:pt x="719151" y="383534"/>
                    </a:cubicBezTo>
                    <a:cubicBezTo>
                      <a:pt x="720659" y="382711"/>
                      <a:pt x="722031" y="381888"/>
                      <a:pt x="723540" y="380928"/>
                    </a:cubicBezTo>
                    <a:cubicBezTo>
                      <a:pt x="723540" y="380928"/>
                      <a:pt x="723540" y="380928"/>
                      <a:pt x="723540" y="380928"/>
                    </a:cubicBezTo>
                    <a:cubicBezTo>
                      <a:pt x="724637" y="380242"/>
                      <a:pt x="725734" y="379419"/>
                      <a:pt x="726694" y="378459"/>
                    </a:cubicBezTo>
                    <a:cubicBezTo>
                      <a:pt x="726694" y="378459"/>
                      <a:pt x="726694" y="378459"/>
                      <a:pt x="726557" y="378459"/>
                    </a:cubicBezTo>
                    <a:cubicBezTo>
                      <a:pt x="726969" y="378048"/>
                      <a:pt x="727380" y="377499"/>
                      <a:pt x="727791" y="377088"/>
                    </a:cubicBezTo>
                    <a:cubicBezTo>
                      <a:pt x="728477" y="376128"/>
                      <a:pt x="729026" y="375167"/>
                      <a:pt x="729438" y="374207"/>
                    </a:cubicBezTo>
                    <a:cubicBezTo>
                      <a:pt x="729300" y="374482"/>
                      <a:pt x="729163" y="374619"/>
                      <a:pt x="729163" y="374756"/>
                    </a:cubicBezTo>
                    <a:cubicBezTo>
                      <a:pt x="729300" y="374344"/>
                      <a:pt x="729438" y="373933"/>
                      <a:pt x="729575" y="373521"/>
                    </a:cubicBezTo>
                    <a:cubicBezTo>
                      <a:pt x="729575" y="373247"/>
                      <a:pt x="729712" y="372973"/>
                      <a:pt x="729712" y="372561"/>
                    </a:cubicBezTo>
                    <a:cubicBezTo>
                      <a:pt x="729712" y="372287"/>
                      <a:pt x="729712" y="372013"/>
                      <a:pt x="729575" y="371601"/>
                    </a:cubicBezTo>
                    <a:cubicBezTo>
                      <a:pt x="729438" y="371190"/>
                      <a:pt x="729300" y="370641"/>
                      <a:pt x="729163" y="370230"/>
                    </a:cubicBezTo>
                    <a:cubicBezTo>
                      <a:pt x="728889" y="369681"/>
                      <a:pt x="728752" y="369132"/>
                      <a:pt x="728477" y="368584"/>
                    </a:cubicBezTo>
                    <a:cubicBezTo>
                      <a:pt x="728203" y="368035"/>
                      <a:pt x="727929" y="367624"/>
                      <a:pt x="727654" y="367075"/>
                    </a:cubicBezTo>
                    <a:cubicBezTo>
                      <a:pt x="727106" y="366252"/>
                      <a:pt x="726420" y="365429"/>
                      <a:pt x="725734" y="364606"/>
                    </a:cubicBezTo>
                    <a:cubicBezTo>
                      <a:pt x="725734" y="364743"/>
                      <a:pt x="725871" y="364743"/>
                      <a:pt x="725871" y="364880"/>
                    </a:cubicBezTo>
                    <a:cubicBezTo>
                      <a:pt x="725460" y="364469"/>
                      <a:pt x="725048" y="364057"/>
                      <a:pt x="724637" y="363646"/>
                    </a:cubicBezTo>
                    <a:cubicBezTo>
                      <a:pt x="723814" y="362960"/>
                      <a:pt x="722991" y="362274"/>
                      <a:pt x="722168" y="361726"/>
                    </a:cubicBezTo>
                    <a:cubicBezTo>
                      <a:pt x="718876" y="359531"/>
                      <a:pt x="715310" y="357474"/>
                      <a:pt x="711744" y="355554"/>
                    </a:cubicBezTo>
                    <a:cubicBezTo>
                      <a:pt x="711881" y="355554"/>
                      <a:pt x="711881" y="355691"/>
                      <a:pt x="712018" y="355691"/>
                    </a:cubicBezTo>
                    <a:cubicBezTo>
                      <a:pt x="705435" y="352399"/>
                      <a:pt x="698577" y="349930"/>
                      <a:pt x="691581" y="347461"/>
                    </a:cubicBezTo>
                    <a:cubicBezTo>
                      <a:pt x="691581" y="347461"/>
                      <a:pt x="691581" y="347461"/>
                      <a:pt x="691581" y="347461"/>
                    </a:cubicBezTo>
                    <a:cubicBezTo>
                      <a:pt x="687055" y="345952"/>
                      <a:pt x="682392" y="344444"/>
                      <a:pt x="677728" y="343209"/>
                    </a:cubicBezTo>
                    <a:cubicBezTo>
                      <a:pt x="675396" y="342523"/>
                      <a:pt x="672790" y="341838"/>
                      <a:pt x="670459" y="341289"/>
                    </a:cubicBezTo>
                    <a:cubicBezTo>
                      <a:pt x="667990" y="340603"/>
                      <a:pt x="665521" y="339917"/>
                      <a:pt x="663052" y="339369"/>
                    </a:cubicBezTo>
                    <a:cubicBezTo>
                      <a:pt x="659760" y="338683"/>
                      <a:pt x="656606" y="337997"/>
                      <a:pt x="653314" y="337311"/>
                    </a:cubicBezTo>
                    <a:cubicBezTo>
                      <a:pt x="644947" y="335528"/>
                      <a:pt x="636580" y="333745"/>
                      <a:pt x="628350" y="331962"/>
                    </a:cubicBezTo>
                    <a:cubicBezTo>
                      <a:pt x="628625" y="331962"/>
                      <a:pt x="628762" y="332099"/>
                      <a:pt x="629036" y="332099"/>
                    </a:cubicBezTo>
                    <a:cubicBezTo>
                      <a:pt x="618749" y="330179"/>
                      <a:pt x="608325" y="328396"/>
                      <a:pt x="598038" y="326476"/>
                    </a:cubicBezTo>
                    <a:cubicBezTo>
                      <a:pt x="588848" y="324830"/>
                      <a:pt x="579522" y="323458"/>
                      <a:pt x="570332" y="321812"/>
                    </a:cubicBezTo>
                    <a:cubicBezTo>
                      <a:pt x="566903" y="321264"/>
                      <a:pt x="563474" y="320715"/>
                      <a:pt x="560182" y="320166"/>
                    </a:cubicBezTo>
                    <a:cubicBezTo>
                      <a:pt x="557987" y="320029"/>
                      <a:pt x="555930" y="319755"/>
                      <a:pt x="553736" y="319618"/>
                    </a:cubicBezTo>
                    <a:cubicBezTo>
                      <a:pt x="548249" y="319069"/>
                      <a:pt x="542763" y="318520"/>
                      <a:pt x="537276" y="317972"/>
                    </a:cubicBezTo>
                    <a:cubicBezTo>
                      <a:pt x="533573" y="317560"/>
                      <a:pt x="529870" y="317012"/>
                      <a:pt x="526166" y="316463"/>
                    </a:cubicBezTo>
                    <a:cubicBezTo>
                      <a:pt x="520131" y="315503"/>
                      <a:pt x="514370" y="314131"/>
                      <a:pt x="508473" y="312760"/>
                    </a:cubicBezTo>
                    <a:cubicBezTo>
                      <a:pt x="504083" y="311662"/>
                      <a:pt x="503123" y="305353"/>
                      <a:pt x="507238" y="303158"/>
                    </a:cubicBezTo>
                    <a:cubicBezTo>
                      <a:pt x="508061" y="302747"/>
                      <a:pt x="508884" y="302198"/>
                      <a:pt x="509844" y="302061"/>
                    </a:cubicBezTo>
                    <a:cubicBezTo>
                      <a:pt x="510941" y="301787"/>
                      <a:pt x="512313" y="301787"/>
                      <a:pt x="513273" y="301787"/>
                    </a:cubicBezTo>
                    <a:cubicBezTo>
                      <a:pt x="515056" y="301650"/>
                      <a:pt x="516839" y="302198"/>
                      <a:pt x="518485" y="302473"/>
                    </a:cubicBezTo>
                    <a:cubicBezTo>
                      <a:pt x="519446" y="302747"/>
                      <a:pt x="520406" y="302884"/>
                      <a:pt x="521366" y="303021"/>
                    </a:cubicBezTo>
                    <a:cubicBezTo>
                      <a:pt x="525480" y="303570"/>
                      <a:pt x="529595" y="304256"/>
                      <a:pt x="533710" y="304941"/>
                    </a:cubicBezTo>
                    <a:cubicBezTo>
                      <a:pt x="540294" y="305902"/>
                      <a:pt x="546878" y="306999"/>
                      <a:pt x="553461" y="308096"/>
                    </a:cubicBezTo>
                    <a:cubicBezTo>
                      <a:pt x="557713" y="308782"/>
                      <a:pt x="561965" y="309468"/>
                      <a:pt x="566217" y="310154"/>
                    </a:cubicBezTo>
                    <a:cubicBezTo>
                      <a:pt x="569783" y="310291"/>
                      <a:pt x="573349" y="310428"/>
                      <a:pt x="576778" y="310565"/>
                    </a:cubicBezTo>
                    <a:cubicBezTo>
                      <a:pt x="579933" y="310702"/>
                      <a:pt x="583225" y="310839"/>
                      <a:pt x="586380" y="310977"/>
                    </a:cubicBezTo>
                    <a:cubicBezTo>
                      <a:pt x="587751" y="310977"/>
                      <a:pt x="589260" y="311251"/>
                      <a:pt x="590769" y="311114"/>
                    </a:cubicBezTo>
                    <a:cubicBezTo>
                      <a:pt x="601056" y="310977"/>
                      <a:pt x="611343" y="310839"/>
                      <a:pt x="621630" y="310702"/>
                    </a:cubicBezTo>
                    <a:cubicBezTo>
                      <a:pt x="621355" y="310702"/>
                      <a:pt x="621218" y="310702"/>
                      <a:pt x="620944" y="310702"/>
                    </a:cubicBezTo>
                    <a:cubicBezTo>
                      <a:pt x="630545" y="310016"/>
                      <a:pt x="640146" y="309193"/>
                      <a:pt x="649885" y="308370"/>
                    </a:cubicBezTo>
                    <a:cubicBezTo>
                      <a:pt x="653314" y="308096"/>
                      <a:pt x="656880" y="307410"/>
                      <a:pt x="660309" y="306999"/>
                    </a:cubicBezTo>
                    <a:cubicBezTo>
                      <a:pt x="665384" y="306313"/>
                      <a:pt x="670322" y="305627"/>
                      <a:pt x="675396" y="304941"/>
                    </a:cubicBezTo>
                    <a:cubicBezTo>
                      <a:pt x="682392" y="303433"/>
                      <a:pt x="689387" y="301924"/>
                      <a:pt x="696245" y="300415"/>
                    </a:cubicBezTo>
                    <a:cubicBezTo>
                      <a:pt x="697068" y="300141"/>
                      <a:pt x="698028" y="299867"/>
                      <a:pt x="698851" y="299729"/>
                    </a:cubicBezTo>
                    <a:cubicBezTo>
                      <a:pt x="701183" y="299044"/>
                      <a:pt x="703514" y="298358"/>
                      <a:pt x="705846" y="297672"/>
                    </a:cubicBezTo>
                    <a:cubicBezTo>
                      <a:pt x="709824" y="296575"/>
                      <a:pt x="713664" y="295477"/>
                      <a:pt x="717642" y="294106"/>
                    </a:cubicBezTo>
                    <a:cubicBezTo>
                      <a:pt x="717367" y="294106"/>
                      <a:pt x="717230" y="294243"/>
                      <a:pt x="716956" y="294380"/>
                    </a:cubicBezTo>
                    <a:cubicBezTo>
                      <a:pt x="724774" y="291637"/>
                      <a:pt x="732318" y="288619"/>
                      <a:pt x="739725" y="284916"/>
                    </a:cubicBezTo>
                    <a:cubicBezTo>
                      <a:pt x="739450" y="284916"/>
                      <a:pt x="739313" y="285053"/>
                      <a:pt x="739039" y="285190"/>
                    </a:cubicBezTo>
                    <a:cubicBezTo>
                      <a:pt x="743565" y="282859"/>
                      <a:pt x="748091" y="280527"/>
                      <a:pt x="752206" y="277784"/>
                    </a:cubicBezTo>
                    <a:cubicBezTo>
                      <a:pt x="752206" y="277784"/>
                      <a:pt x="752206" y="277784"/>
                      <a:pt x="752206" y="277784"/>
                    </a:cubicBezTo>
                    <a:cubicBezTo>
                      <a:pt x="753989" y="276549"/>
                      <a:pt x="755635" y="275178"/>
                      <a:pt x="757418" y="273806"/>
                    </a:cubicBezTo>
                    <a:cubicBezTo>
                      <a:pt x="757281" y="273943"/>
                      <a:pt x="757281" y="273943"/>
                      <a:pt x="757144" y="274080"/>
                    </a:cubicBezTo>
                    <a:cubicBezTo>
                      <a:pt x="757281" y="273943"/>
                      <a:pt x="757418" y="273806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8515" y="272709"/>
                      <a:pt x="759476" y="271749"/>
                      <a:pt x="760436" y="270789"/>
                    </a:cubicBezTo>
                    <a:cubicBezTo>
                      <a:pt x="760299" y="270926"/>
                      <a:pt x="760161" y="271063"/>
                      <a:pt x="760024" y="271200"/>
                    </a:cubicBezTo>
                    <a:cubicBezTo>
                      <a:pt x="760436" y="270651"/>
                      <a:pt x="760847" y="270240"/>
                      <a:pt x="761121" y="269691"/>
                    </a:cubicBezTo>
                    <a:cubicBezTo>
                      <a:pt x="761807" y="268731"/>
                      <a:pt x="762356" y="267634"/>
                      <a:pt x="762905" y="266674"/>
                    </a:cubicBezTo>
                    <a:cubicBezTo>
                      <a:pt x="762905" y="266674"/>
                      <a:pt x="762767" y="266811"/>
                      <a:pt x="762767" y="266811"/>
                    </a:cubicBezTo>
                    <a:cubicBezTo>
                      <a:pt x="763042" y="266262"/>
                      <a:pt x="763316" y="265577"/>
                      <a:pt x="763590" y="265028"/>
                    </a:cubicBezTo>
                    <a:cubicBezTo>
                      <a:pt x="763728" y="264616"/>
                      <a:pt x="763728" y="264342"/>
                      <a:pt x="763865" y="263931"/>
                    </a:cubicBezTo>
                    <a:cubicBezTo>
                      <a:pt x="763865" y="263519"/>
                      <a:pt x="764002" y="263108"/>
                      <a:pt x="764002" y="262833"/>
                    </a:cubicBezTo>
                    <a:cubicBezTo>
                      <a:pt x="764002" y="262422"/>
                      <a:pt x="764002" y="262148"/>
                      <a:pt x="763865" y="261736"/>
                    </a:cubicBezTo>
                    <a:cubicBezTo>
                      <a:pt x="763865" y="261873"/>
                      <a:pt x="764002" y="262148"/>
                      <a:pt x="764002" y="262285"/>
                    </a:cubicBezTo>
                    <a:lnTo>
                      <a:pt x="764002" y="262285"/>
                    </a:lnTo>
                    <a:cubicBezTo>
                      <a:pt x="763865" y="261050"/>
                      <a:pt x="763453" y="259953"/>
                      <a:pt x="763042" y="258856"/>
                    </a:cubicBezTo>
                    <a:cubicBezTo>
                      <a:pt x="763042" y="258993"/>
                      <a:pt x="763179" y="259130"/>
                      <a:pt x="763179" y="259267"/>
                    </a:cubicBezTo>
                    <a:cubicBezTo>
                      <a:pt x="762905" y="258719"/>
                      <a:pt x="762767" y="258170"/>
                      <a:pt x="762493" y="257621"/>
                    </a:cubicBezTo>
                    <a:cubicBezTo>
                      <a:pt x="762219" y="257210"/>
                      <a:pt x="762081" y="256935"/>
                      <a:pt x="761807" y="256524"/>
                    </a:cubicBezTo>
                    <a:cubicBezTo>
                      <a:pt x="761533" y="256113"/>
                      <a:pt x="761259" y="255701"/>
                      <a:pt x="760984" y="255290"/>
                    </a:cubicBezTo>
                    <a:cubicBezTo>
                      <a:pt x="760299" y="254467"/>
                      <a:pt x="759613" y="253781"/>
                      <a:pt x="758927" y="253095"/>
                    </a:cubicBezTo>
                    <a:cubicBezTo>
                      <a:pt x="758927" y="253095"/>
                      <a:pt x="758927" y="253095"/>
                      <a:pt x="759064" y="253232"/>
                    </a:cubicBezTo>
                    <a:cubicBezTo>
                      <a:pt x="757967" y="252272"/>
                      <a:pt x="756870" y="251449"/>
                      <a:pt x="755635" y="250626"/>
                    </a:cubicBezTo>
                    <a:cubicBezTo>
                      <a:pt x="755772" y="250763"/>
                      <a:pt x="755772" y="250763"/>
                      <a:pt x="755909" y="250763"/>
                    </a:cubicBezTo>
                    <a:cubicBezTo>
                      <a:pt x="753441" y="249255"/>
                      <a:pt x="750972" y="247883"/>
                      <a:pt x="748503" y="246648"/>
                    </a:cubicBezTo>
                    <a:cubicBezTo>
                      <a:pt x="748777" y="246786"/>
                      <a:pt x="748914" y="246923"/>
                      <a:pt x="749051" y="246923"/>
                    </a:cubicBezTo>
                    <a:cubicBezTo>
                      <a:pt x="744799" y="244728"/>
                      <a:pt x="740410" y="242945"/>
                      <a:pt x="735884" y="241436"/>
                    </a:cubicBezTo>
                    <a:cubicBezTo>
                      <a:pt x="726420" y="238419"/>
                      <a:pt x="716956" y="235813"/>
                      <a:pt x="707217" y="233893"/>
                    </a:cubicBezTo>
                    <a:cubicBezTo>
                      <a:pt x="707492" y="233893"/>
                      <a:pt x="707629" y="234030"/>
                      <a:pt x="707903" y="234030"/>
                    </a:cubicBezTo>
                    <a:cubicBezTo>
                      <a:pt x="703788" y="233207"/>
                      <a:pt x="699537" y="232384"/>
                      <a:pt x="695422" y="231698"/>
                    </a:cubicBezTo>
                    <a:cubicBezTo>
                      <a:pt x="693501" y="231287"/>
                      <a:pt x="691444" y="231012"/>
                      <a:pt x="689524" y="230738"/>
                    </a:cubicBezTo>
                    <a:cubicBezTo>
                      <a:pt x="685821" y="230326"/>
                      <a:pt x="682254" y="229778"/>
                      <a:pt x="678688" y="229366"/>
                    </a:cubicBezTo>
                    <a:cubicBezTo>
                      <a:pt x="670322" y="228269"/>
                      <a:pt x="661955" y="227309"/>
                      <a:pt x="653588" y="226212"/>
                    </a:cubicBezTo>
                    <a:cubicBezTo>
                      <a:pt x="652353" y="226074"/>
                      <a:pt x="651119" y="225937"/>
                      <a:pt x="649885" y="225800"/>
                    </a:cubicBezTo>
                    <a:cubicBezTo>
                      <a:pt x="645495" y="225526"/>
                      <a:pt x="641244" y="225114"/>
                      <a:pt x="636855" y="224703"/>
                    </a:cubicBezTo>
                    <a:cubicBezTo>
                      <a:pt x="629585" y="224154"/>
                      <a:pt x="622316" y="223468"/>
                      <a:pt x="615046" y="222920"/>
                    </a:cubicBezTo>
                    <a:cubicBezTo>
                      <a:pt x="605719" y="222371"/>
                      <a:pt x="596392" y="221823"/>
                      <a:pt x="587065" y="221411"/>
                    </a:cubicBezTo>
                    <a:cubicBezTo>
                      <a:pt x="585419" y="221274"/>
                      <a:pt x="583773" y="221274"/>
                      <a:pt x="582128" y="221137"/>
                    </a:cubicBezTo>
                    <a:cubicBezTo>
                      <a:pt x="580893" y="221411"/>
                      <a:pt x="579659" y="221548"/>
                      <a:pt x="578424" y="221823"/>
                    </a:cubicBezTo>
                    <a:cubicBezTo>
                      <a:pt x="570881" y="223331"/>
                      <a:pt x="563199" y="224154"/>
                      <a:pt x="555519" y="224840"/>
                    </a:cubicBezTo>
                    <a:cubicBezTo>
                      <a:pt x="546192" y="225800"/>
                      <a:pt x="537002" y="225937"/>
                      <a:pt x="527675" y="225800"/>
                    </a:cubicBezTo>
                    <a:cubicBezTo>
                      <a:pt x="523286" y="225663"/>
                      <a:pt x="519034" y="225389"/>
                      <a:pt x="514645" y="224977"/>
                    </a:cubicBezTo>
                    <a:cubicBezTo>
                      <a:pt x="509570" y="224566"/>
                      <a:pt x="504632" y="223331"/>
                      <a:pt x="499557" y="222097"/>
                    </a:cubicBezTo>
                    <a:cubicBezTo>
                      <a:pt x="498323" y="221823"/>
                      <a:pt x="497225" y="221000"/>
                      <a:pt x="496540" y="219765"/>
                    </a:cubicBezTo>
                    <a:cubicBezTo>
                      <a:pt x="495717" y="218394"/>
                      <a:pt x="495717" y="216748"/>
                      <a:pt x="496265" y="215376"/>
                    </a:cubicBezTo>
                    <a:cubicBezTo>
                      <a:pt x="496814" y="214004"/>
                      <a:pt x="497500" y="212358"/>
                      <a:pt x="498734" y="211398"/>
                    </a:cubicBezTo>
                    <a:cubicBezTo>
                      <a:pt x="500243" y="210164"/>
                      <a:pt x="502026" y="209890"/>
                      <a:pt x="503946" y="209478"/>
                    </a:cubicBezTo>
                    <a:cubicBezTo>
                      <a:pt x="505318" y="209204"/>
                      <a:pt x="506690" y="209341"/>
                      <a:pt x="508061" y="209341"/>
                    </a:cubicBezTo>
                    <a:cubicBezTo>
                      <a:pt x="510256" y="209341"/>
                      <a:pt x="512450" y="209067"/>
                      <a:pt x="514645" y="209067"/>
                    </a:cubicBezTo>
                    <a:cubicBezTo>
                      <a:pt x="517799" y="208929"/>
                      <a:pt x="520954" y="209067"/>
                      <a:pt x="524109" y="209067"/>
                    </a:cubicBezTo>
                    <a:cubicBezTo>
                      <a:pt x="531927" y="209067"/>
                      <a:pt x="539882" y="209204"/>
                      <a:pt x="547838" y="209341"/>
                    </a:cubicBezTo>
                    <a:cubicBezTo>
                      <a:pt x="559770" y="209615"/>
                      <a:pt x="571841" y="209890"/>
                      <a:pt x="583911" y="210575"/>
                    </a:cubicBezTo>
                    <a:cubicBezTo>
                      <a:pt x="590357" y="209341"/>
                      <a:pt x="596804" y="208107"/>
                      <a:pt x="603250" y="206872"/>
                    </a:cubicBezTo>
                    <a:cubicBezTo>
                      <a:pt x="612440" y="204540"/>
                      <a:pt x="621492" y="202209"/>
                      <a:pt x="630682" y="199877"/>
                    </a:cubicBezTo>
                    <a:cubicBezTo>
                      <a:pt x="631642" y="199603"/>
                      <a:pt x="632740" y="199191"/>
                      <a:pt x="633700" y="198917"/>
                    </a:cubicBezTo>
                    <a:cubicBezTo>
                      <a:pt x="636717" y="197957"/>
                      <a:pt x="639598" y="196997"/>
                      <a:pt x="642478" y="196036"/>
                    </a:cubicBezTo>
                    <a:cubicBezTo>
                      <a:pt x="647004" y="194528"/>
                      <a:pt x="651531" y="193156"/>
                      <a:pt x="655920" y="191647"/>
                    </a:cubicBezTo>
                    <a:cubicBezTo>
                      <a:pt x="665521" y="188081"/>
                      <a:pt x="674848" y="184241"/>
                      <a:pt x="684038" y="179714"/>
                    </a:cubicBezTo>
                    <a:cubicBezTo>
                      <a:pt x="683763" y="179852"/>
                      <a:pt x="683626" y="179989"/>
                      <a:pt x="683489" y="179989"/>
                    </a:cubicBezTo>
                    <a:cubicBezTo>
                      <a:pt x="691307" y="176011"/>
                      <a:pt x="698851" y="171896"/>
                      <a:pt x="706120" y="167096"/>
                    </a:cubicBezTo>
                    <a:cubicBezTo>
                      <a:pt x="706120" y="167096"/>
                      <a:pt x="705983" y="167233"/>
                      <a:pt x="705983" y="167233"/>
                    </a:cubicBezTo>
                    <a:cubicBezTo>
                      <a:pt x="709412" y="164901"/>
                      <a:pt x="712978" y="162432"/>
                      <a:pt x="716133" y="159826"/>
                    </a:cubicBezTo>
                    <a:cubicBezTo>
                      <a:pt x="718053" y="158043"/>
                      <a:pt x="719973" y="156123"/>
                      <a:pt x="721757" y="154203"/>
                    </a:cubicBezTo>
                    <a:cubicBezTo>
                      <a:pt x="722168" y="153654"/>
                      <a:pt x="722580" y="153105"/>
                      <a:pt x="722991" y="152557"/>
                    </a:cubicBezTo>
                    <a:cubicBezTo>
                      <a:pt x="723265" y="152145"/>
                      <a:pt x="723402" y="151871"/>
                      <a:pt x="723677" y="151459"/>
                    </a:cubicBezTo>
                    <a:cubicBezTo>
                      <a:pt x="724225" y="150225"/>
                      <a:pt x="724774" y="148991"/>
                      <a:pt x="725048" y="147756"/>
                    </a:cubicBezTo>
                    <a:cubicBezTo>
                      <a:pt x="725048" y="147893"/>
                      <a:pt x="724911" y="148168"/>
                      <a:pt x="724774" y="148305"/>
                    </a:cubicBezTo>
                    <a:cubicBezTo>
                      <a:pt x="724911" y="147756"/>
                      <a:pt x="725048" y="147207"/>
                      <a:pt x="725186" y="146522"/>
                    </a:cubicBezTo>
                    <a:cubicBezTo>
                      <a:pt x="725186" y="146110"/>
                      <a:pt x="725323" y="145699"/>
                      <a:pt x="725323" y="145150"/>
                    </a:cubicBezTo>
                    <a:cubicBezTo>
                      <a:pt x="725323" y="144876"/>
                      <a:pt x="725323" y="144464"/>
                      <a:pt x="725186" y="144190"/>
                    </a:cubicBezTo>
                    <a:cubicBezTo>
                      <a:pt x="725048" y="143778"/>
                      <a:pt x="724911" y="143367"/>
                      <a:pt x="724911" y="143093"/>
                    </a:cubicBezTo>
                    <a:cubicBezTo>
                      <a:pt x="724774" y="142681"/>
                      <a:pt x="724500" y="142270"/>
                      <a:pt x="724362" y="141995"/>
                    </a:cubicBezTo>
                    <a:cubicBezTo>
                      <a:pt x="724088" y="141447"/>
                      <a:pt x="723677" y="140898"/>
                      <a:pt x="723402" y="140349"/>
                    </a:cubicBezTo>
                    <a:cubicBezTo>
                      <a:pt x="722717" y="139527"/>
                      <a:pt x="722031" y="138566"/>
                      <a:pt x="721345" y="137743"/>
                    </a:cubicBezTo>
                    <a:cubicBezTo>
                      <a:pt x="721345" y="137743"/>
                      <a:pt x="721345" y="137743"/>
                      <a:pt x="721345" y="137743"/>
                    </a:cubicBezTo>
                    <a:cubicBezTo>
                      <a:pt x="720933" y="137332"/>
                      <a:pt x="720385" y="136783"/>
                      <a:pt x="719836" y="136235"/>
                    </a:cubicBezTo>
                    <a:cubicBezTo>
                      <a:pt x="719973" y="136372"/>
                      <a:pt x="720111" y="136372"/>
                      <a:pt x="720111" y="136509"/>
                    </a:cubicBezTo>
                    <a:cubicBezTo>
                      <a:pt x="719288" y="135686"/>
                      <a:pt x="718328" y="135000"/>
                      <a:pt x="717367" y="134314"/>
                    </a:cubicBezTo>
                    <a:cubicBezTo>
                      <a:pt x="717504" y="134452"/>
                      <a:pt x="717504" y="134452"/>
                      <a:pt x="717642" y="134452"/>
                    </a:cubicBezTo>
                    <a:cubicBezTo>
                      <a:pt x="715859" y="133354"/>
                      <a:pt x="714075" y="132257"/>
                      <a:pt x="712155" y="131297"/>
                    </a:cubicBezTo>
                    <a:cubicBezTo>
                      <a:pt x="712293" y="131434"/>
                      <a:pt x="712567" y="131571"/>
                      <a:pt x="712704" y="131571"/>
                    </a:cubicBezTo>
                    <a:cubicBezTo>
                      <a:pt x="708864" y="129788"/>
                      <a:pt x="705023" y="128279"/>
                      <a:pt x="701045" y="126771"/>
                    </a:cubicBezTo>
                    <a:lnTo>
                      <a:pt x="701045" y="126771"/>
                    </a:lnTo>
                    <a:cubicBezTo>
                      <a:pt x="701045" y="126771"/>
                      <a:pt x="701045" y="126771"/>
                      <a:pt x="701045" y="126771"/>
                    </a:cubicBezTo>
                    <a:cubicBezTo>
                      <a:pt x="700908" y="126633"/>
                      <a:pt x="700634" y="126633"/>
                      <a:pt x="700497" y="126496"/>
                    </a:cubicBezTo>
                    <a:cubicBezTo>
                      <a:pt x="700497" y="126496"/>
                      <a:pt x="700634" y="126496"/>
                      <a:pt x="700634" y="126633"/>
                    </a:cubicBezTo>
                    <a:cubicBezTo>
                      <a:pt x="694736" y="124850"/>
                      <a:pt x="688564" y="123342"/>
                      <a:pt x="682529" y="122107"/>
                    </a:cubicBezTo>
                    <a:cubicBezTo>
                      <a:pt x="682529" y="122107"/>
                      <a:pt x="682666" y="122107"/>
                      <a:pt x="682666" y="122107"/>
                    </a:cubicBezTo>
                    <a:cubicBezTo>
                      <a:pt x="679237" y="121421"/>
                      <a:pt x="675808" y="120873"/>
                      <a:pt x="672242" y="120324"/>
                    </a:cubicBezTo>
                    <a:cubicBezTo>
                      <a:pt x="665932" y="123342"/>
                      <a:pt x="659623" y="126496"/>
                      <a:pt x="653177" y="129240"/>
                    </a:cubicBezTo>
                    <a:cubicBezTo>
                      <a:pt x="648650" y="131160"/>
                      <a:pt x="644124" y="133217"/>
                      <a:pt x="639735" y="135137"/>
                    </a:cubicBezTo>
                    <a:cubicBezTo>
                      <a:pt x="637403" y="136235"/>
                      <a:pt x="635071" y="137332"/>
                      <a:pt x="632603" y="138155"/>
                    </a:cubicBezTo>
                    <a:cubicBezTo>
                      <a:pt x="624647" y="141172"/>
                      <a:pt x="616829" y="144190"/>
                      <a:pt x="608874" y="147345"/>
                    </a:cubicBezTo>
                    <a:cubicBezTo>
                      <a:pt x="606268" y="148305"/>
                      <a:pt x="603387" y="149265"/>
                      <a:pt x="600781" y="150088"/>
                    </a:cubicBezTo>
                    <a:cubicBezTo>
                      <a:pt x="595981" y="151734"/>
                      <a:pt x="591180" y="153243"/>
                      <a:pt x="586242" y="154614"/>
                    </a:cubicBezTo>
                    <a:cubicBezTo>
                      <a:pt x="581442" y="155986"/>
                      <a:pt x="576504" y="157083"/>
                      <a:pt x="571566" y="158180"/>
                    </a:cubicBezTo>
                    <a:cubicBezTo>
                      <a:pt x="566491" y="159278"/>
                      <a:pt x="561279" y="159826"/>
                      <a:pt x="556067" y="160238"/>
                    </a:cubicBezTo>
                    <a:cubicBezTo>
                      <a:pt x="552227" y="160512"/>
                      <a:pt x="548386" y="160375"/>
                      <a:pt x="544546" y="160101"/>
                    </a:cubicBezTo>
                    <a:cubicBezTo>
                      <a:pt x="542900" y="159963"/>
                      <a:pt x="541117" y="159689"/>
                      <a:pt x="539334" y="159140"/>
                    </a:cubicBezTo>
                    <a:cubicBezTo>
                      <a:pt x="537688" y="158729"/>
                      <a:pt x="536042" y="158455"/>
                      <a:pt x="534533" y="157769"/>
                    </a:cubicBezTo>
                    <a:cubicBezTo>
                      <a:pt x="531927" y="156809"/>
                      <a:pt x="529321" y="155711"/>
                      <a:pt x="527401" y="153791"/>
                    </a:cubicBezTo>
                    <a:cubicBezTo>
                      <a:pt x="526304" y="152694"/>
                      <a:pt x="525618" y="151871"/>
                      <a:pt x="524658" y="150636"/>
                    </a:cubicBezTo>
                    <a:cubicBezTo>
                      <a:pt x="523697" y="149265"/>
                      <a:pt x="523012" y="147893"/>
                      <a:pt x="522463" y="146247"/>
                    </a:cubicBezTo>
                    <a:cubicBezTo>
                      <a:pt x="520954" y="142270"/>
                      <a:pt x="522463" y="137881"/>
                      <a:pt x="524932" y="134726"/>
                    </a:cubicBezTo>
                    <a:cubicBezTo>
                      <a:pt x="525892" y="133491"/>
                      <a:pt x="526715" y="132394"/>
                      <a:pt x="527812" y="131297"/>
                    </a:cubicBezTo>
                    <a:cubicBezTo>
                      <a:pt x="528772" y="130200"/>
                      <a:pt x="530144" y="129240"/>
                      <a:pt x="531241" y="128417"/>
                    </a:cubicBezTo>
                    <a:cubicBezTo>
                      <a:pt x="532476" y="127456"/>
                      <a:pt x="533847" y="126771"/>
                      <a:pt x="535219" y="126085"/>
                    </a:cubicBezTo>
                    <a:cubicBezTo>
                      <a:pt x="537276" y="124988"/>
                      <a:pt x="539471" y="124027"/>
                      <a:pt x="541528" y="123067"/>
                    </a:cubicBezTo>
                    <a:cubicBezTo>
                      <a:pt x="545506" y="121284"/>
                      <a:pt x="549621" y="120050"/>
                      <a:pt x="553736" y="118815"/>
                    </a:cubicBezTo>
                    <a:cubicBezTo>
                      <a:pt x="558125" y="117444"/>
                      <a:pt x="562788" y="116209"/>
                      <a:pt x="567314" y="115112"/>
                    </a:cubicBezTo>
                    <a:cubicBezTo>
                      <a:pt x="577601" y="112506"/>
                      <a:pt x="588163" y="110723"/>
                      <a:pt x="598724" y="109488"/>
                    </a:cubicBezTo>
                    <a:cubicBezTo>
                      <a:pt x="618749" y="107020"/>
                      <a:pt x="639049" y="106745"/>
                      <a:pt x="659211" y="108391"/>
                    </a:cubicBezTo>
                    <a:cubicBezTo>
                      <a:pt x="662640" y="108666"/>
                      <a:pt x="666207" y="109077"/>
                      <a:pt x="669636" y="109626"/>
                    </a:cubicBezTo>
                    <a:cubicBezTo>
                      <a:pt x="670184" y="109351"/>
                      <a:pt x="670733" y="109077"/>
                      <a:pt x="671282" y="108803"/>
                    </a:cubicBezTo>
                    <a:cubicBezTo>
                      <a:pt x="671830" y="108528"/>
                      <a:pt x="672242" y="108391"/>
                      <a:pt x="672790" y="108117"/>
                    </a:cubicBezTo>
                    <a:cubicBezTo>
                      <a:pt x="673613" y="107705"/>
                      <a:pt x="674436" y="107157"/>
                      <a:pt x="675396" y="106882"/>
                    </a:cubicBezTo>
                    <a:cubicBezTo>
                      <a:pt x="676905" y="106197"/>
                      <a:pt x="678414" y="105374"/>
                      <a:pt x="679785" y="104688"/>
                    </a:cubicBezTo>
                    <a:cubicBezTo>
                      <a:pt x="679923" y="104688"/>
                      <a:pt x="679923" y="104688"/>
                      <a:pt x="680060" y="104551"/>
                    </a:cubicBezTo>
                    <a:cubicBezTo>
                      <a:pt x="680334" y="104414"/>
                      <a:pt x="680746" y="104276"/>
                      <a:pt x="681020" y="104002"/>
                    </a:cubicBezTo>
                    <a:cubicBezTo>
                      <a:pt x="682666" y="103179"/>
                      <a:pt x="684449" y="102356"/>
                      <a:pt x="686095" y="101396"/>
                    </a:cubicBezTo>
                    <a:cubicBezTo>
                      <a:pt x="688701" y="100024"/>
                      <a:pt x="691170" y="98653"/>
                      <a:pt x="693776" y="97281"/>
                    </a:cubicBezTo>
                    <a:cubicBezTo>
                      <a:pt x="697891" y="95087"/>
                      <a:pt x="701868" y="92755"/>
                      <a:pt x="705846" y="90149"/>
                    </a:cubicBezTo>
                    <a:cubicBezTo>
                      <a:pt x="705709" y="90149"/>
                      <a:pt x="705709" y="90286"/>
                      <a:pt x="705572" y="90286"/>
                    </a:cubicBezTo>
                    <a:cubicBezTo>
                      <a:pt x="708452" y="88229"/>
                      <a:pt x="711195" y="86171"/>
                      <a:pt x="713938" y="83840"/>
                    </a:cubicBezTo>
                    <a:lnTo>
                      <a:pt x="713938" y="83840"/>
                    </a:lnTo>
                    <a:cubicBezTo>
                      <a:pt x="716133" y="81919"/>
                      <a:pt x="718190" y="79862"/>
                      <a:pt x="720111" y="77805"/>
                    </a:cubicBezTo>
                    <a:cubicBezTo>
                      <a:pt x="722031" y="75610"/>
                      <a:pt x="723814" y="73415"/>
                      <a:pt x="725460" y="71084"/>
                    </a:cubicBezTo>
                    <a:cubicBezTo>
                      <a:pt x="726557" y="69301"/>
                      <a:pt x="727654" y="67518"/>
                      <a:pt x="728615" y="65597"/>
                    </a:cubicBezTo>
                    <a:cubicBezTo>
                      <a:pt x="728889" y="65049"/>
                      <a:pt x="729026" y="64500"/>
                      <a:pt x="729300" y="63951"/>
                    </a:cubicBezTo>
                    <a:cubicBezTo>
                      <a:pt x="729712" y="62854"/>
                      <a:pt x="729986" y="61620"/>
                      <a:pt x="730260" y="60385"/>
                    </a:cubicBezTo>
                    <a:cubicBezTo>
                      <a:pt x="730260" y="60522"/>
                      <a:pt x="730260" y="60660"/>
                      <a:pt x="730123" y="60797"/>
                    </a:cubicBezTo>
                    <a:cubicBezTo>
                      <a:pt x="730398" y="59562"/>
                      <a:pt x="730535" y="58465"/>
                      <a:pt x="730672" y="57231"/>
                    </a:cubicBezTo>
                    <a:cubicBezTo>
                      <a:pt x="730672" y="57368"/>
                      <a:pt x="730672" y="57368"/>
                      <a:pt x="730672" y="57505"/>
                    </a:cubicBezTo>
                    <a:cubicBezTo>
                      <a:pt x="730672" y="57368"/>
                      <a:pt x="730672" y="57231"/>
                      <a:pt x="730672" y="56956"/>
                    </a:cubicBezTo>
                    <a:cubicBezTo>
                      <a:pt x="730672" y="56956"/>
                      <a:pt x="730672" y="56819"/>
                      <a:pt x="730672" y="56819"/>
                    </a:cubicBezTo>
                    <a:cubicBezTo>
                      <a:pt x="730672" y="56819"/>
                      <a:pt x="730672" y="56819"/>
                      <a:pt x="730672" y="56956"/>
                    </a:cubicBezTo>
                    <a:cubicBezTo>
                      <a:pt x="730672" y="55722"/>
                      <a:pt x="730672" y="54624"/>
                      <a:pt x="730672" y="53390"/>
                    </a:cubicBezTo>
                    <a:cubicBezTo>
                      <a:pt x="730672" y="53664"/>
                      <a:pt x="730672" y="53802"/>
                      <a:pt x="730672" y="54076"/>
                    </a:cubicBezTo>
                    <a:cubicBezTo>
                      <a:pt x="730672" y="52704"/>
                      <a:pt x="730398" y="51333"/>
                      <a:pt x="730123" y="49961"/>
                    </a:cubicBezTo>
                    <a:cubicBezTo>
                      <a:pt x="730123" y="50235"/>
                      <a:pt x="730260" y="50373"/>
                      <a:pt x="730260" y="50647"/>
                    </a:cubicBezTo>
                    <a:cubicBezTo>
                      <a:pt x="729986" y="49412"/>
                      <a:pt x="729712" y="48178"/>
                      <a:pt x="729300" y="46944"/>
                    </a:cubicBezTo>
                    <a:cubicBezTo>
                      <a:pt x="729300" y="47081"/>
                      <a:pt x="729300" y="47081"/>
                      <a:pt x="729438" y="47218"/>
                    </a:cubicBezTo>
                    <a:cubicBezTo>
                      <a:pt x="729438" y="47081"/>
                      <a:pt x="729300" y="46944"/>
                      <a:pt x="729300" y="46806"/>
                    </a:cubicBezTo>
                    <a:cubicBezTo>
                      <a:pt x="729300" y="46669"/>
                      <a:pt x="729300" y="46669"/>
                      <a:pt x="729163" y="46532"/>
                    </a:cubicBezTo>
                    <a:cubicBezTo>
                      <a:pt x="729163" y="46532"/>
                      <a:pt x="729163" y="46669"/>
                      <a:pt x="729163" y="46669"/>
                    </a:cubicBezTo>
                    <a:cubicBezTo>
                      <a:pt x="728477" y="44886"/>
                      <a:pt x="727791" y="43103"/>
                      <a:pt x="726969" y="41457"/>
                    </a:cubicBezTo>
                    <a:cubicBezTo>
                      <a:pt x="726969" y="41594"/>
                      <a:pt x="727106" y="41594"/>
                      <a:pt x="727106" y="41731"/>
                    </a:cubicBezTo>
                    <a:cubicBezTo>
                      <a:pt x="726420" y="40360"/>
                      <a:pt x="725597" y="38988"/>
                      <a:pt x="724774" y="37754"/>
                    </a:cubicBezTo>
                    <a:cubicBezTo>
                      <a:pt x="724911" y="37891"/>
                      <a:pt x="725048" y="38165"/>
                      <a:pt x="725048" y="38302"/>
                    </a:cubicBezTo>
                    <a:cubicBezTo>
                      <a:pt x="723677" y="36382"/>
                      <a:pt x="722305" y="34599"/>
                      <a:pt x="720796" y="32816"/>
                    </a:cubicBezTo>
                    <a:cubicBezTo>
                      <a:pt x="720933" y="33090"/>
                      <a:pt x="721071" y="33228"/>
                      <a:pt x="721208" y="33365"/>
                    </a:cubicBezTo>
                    <a:cubicBezTo>
                      <a:pt x="719699" y="31719"/>
                      <a:pt x="718190" y="30210"/>
                      <a:pt x="716544" y="28701"/>
                    </a:cubicBezTo>
                    <a:cubicBezTo>
                      <a:pt x="714350" y="26781"/>
                      <a:pt x="712155" y="25135"/>
                      <a:pt x="709824" y="23489"/>
                    </a:cubicBezTo>
                    <a:cubicBezTo>
                      <a:pt x="706669" y="21432"/>
                      <a:pt x="703377" y="19512"/>
                      <a:pt x="699948" y="17866"/>
                    </a:cubicBezTo>
                    <a:cubicBezTo>
                      <a:pt x="700222" y="18003"/>
                      <a:pt x="700359" y="18140"/>
                      <a:pt x="700497" y="18140"/>
                    </a:cubicBezTo>
                    <a:cubicBezTo>
                      <a:pt x="697754" y="16768"/>
                      <a:pt x="695010" y="15671"/>
                      <a:pt x="692130" y="14574"/>
                    </a:cubicBezTo>
                    <a:cubicBezTo>
                      <a:pt x="692404" y="14711"/>
                      <a:pt x="692541" y="14711"/>
                      <a:pt x="692816" y="14848"/>
                    </a:cubicBezTo>
                    <a:cubicBezTo>
                      <a:pt x="689387" y="13614"/>
                      <a:pt x="685821" y="12791"/>
                      <a:pt x="682254" y="11968"/>
                    </a:cubicBezTo>
                    <a:cubicBezTo>
                      <a:pt x="682254" y="11968"/>
                      <a:pt x="682254" y="11968"/>
                      <a:pt x="682392" y="11968"/>
                    </a:cubicBezTo>
                    <a:cubicBezTo>
                      <a:pt x="679374" y="11419"/>
                      <a:pt x="676494" y="11008"/>
                      <a:pt x="673476" y="10733"/>
                    </a:cubicBezTo>
                    <a:cubicBezTo>
                      <a:pt x="669773" y="10459"/>
                      <a:pt x="666207" y="10459"/>
                      <a:pt x="662503" y="10733"/>
                    </a:cubicBezTo>
                    <a:cubicBezTo>
                      <a:pt x="662503" y="10733"/>
                      <a:pt x="662640" y="10733"/>
                      <a:pt x="662640" y="10733"/>
                    </a:cubicBezTo>
                    <a:cubicBezTo>
                      <a:pt x="662503" y="10733"/>
                      <a:pt x="662366" y="10733"/>
                      <a:pt x="662229" y="10733"/>
                    </a:cubicBezTo>
                    <a:cubicBezTo>
                      <a:pt x="662092" y="10733"/>
                      <a:pt x="662092" y="10733"/>
                      <a:pt x="661955" y="10733"/>
                    </a:cubicBezTo>
                    <a:cubicBezTo>
                      <a:pt x="661955" y="10733"/>
                      <a:pt x="662092" y="10733"/>
                      <a:pt x="662092" y="10733"/>
                    </a:cubicBezTo>
                    <a:cubicBezTo>
                      <a:pt x="658251" y="11145"/>
                      <a:pt x="654548" y="11693"/>
                      <a:pt x="650708" y="12379"/>
                    </a:cubicBezTo>
                    <a:cubicBezTo>
                      <a:pt x="650708" y="12379"/>
                      <a:pt x="650845" y="12379"/>
                      <a:pt x="650845" y="12379"/>
                    </a:cubicBezTo>
                    <a:cubicBezTo>
                      <a:pt x="647279" y="13202"/>
                      <a:pt x="643850" y="14162"/>
                      <a:pt x="640421" y="15260"/>
                    </a:cubicBezTo>
                    <a:cubicBezTo>
                      <a:pt x="640421" y="15260"/>
                      <a:pt x="640558" y="15260"/>
                      <a:pt x="640558" y="15260"/>
                    </a:cubicBezTo>
                    <a:cubicBezTo>
                      <a:pt x="634523" y="17317"/>
                      <a:pt x="628762" y="19923"/>
                      <a:pt x="623001" y="22666"/>
                    </a:cubicBezTo>
                    <a:cubicBezTo>
                      <a:pt x="623139" y="22529"/>
                      <a:pt x="623276" y="22529"/>
                      <a:pt x="623413" y="22392"/>
                    </a:cubicBezTo>
                    <a:cubicBezTo>
                      <a:pt x="615320" y="26644"/>
                      <a:pt x="607502" y="31307"/>
                      <a:pt x="599821" y="36382"/>
                    </a:cubicBezTo>
                    <a:cubicBezTo>
                      <a:pt x="600096" y="36245"/>
                      <a:pt x="600233" y="36108"/>
                      <a:pt x="600370" y="35971"/>
                    </a:cubicBezTo>
                    <a:cubicBezTo>
                      <a:pt x="597352" y="38165"/>
                      <a:pt x="594335" y="40360"/>
                      <a:pt x="591317" y="42417"/>
                    </a:cubicBezTo>
                    <a:cubicBezTo>
                      <a:pt x="588848" y="44200"/>
                      <a:pt x="586517" y="46121"/>
                      <a:pt x="584048" y="48041"/>
                    </a:cubicBezTo>
                    <a:cubicBezTo>
                      <a:pt x="579110" y="51881"/>
                      <a:pt x="574310" y="55859"/>
                      <a:pt x="569646" y="59974"/>
                    </a:cubicBezTo>
                    <a:cubicBezTo>
                      <a:pt x="569783" y="59837"/>
                      <a:pt x="569920" y="59699"/>
                      <a:pt x="570195" y="59562"/>
                    </a:cubicBezTo>
                    <a:cubicBezTo>
                      <a:pt x="568686" y="60934"/>
                      <a:pt x="567177" y="62305"/>
                      <a:pt x="565668" y="63677"/>
                    </a:cubicBezTo>
                    <a:cubicBezTo>
                      <a:pt x="563474" y="65734"/>
                      <a:pt x="560182" y="65734"/>
                      <a:pt x="557987" y="63677"/>
                    </a:cubicBezTo>
                    <a:cubicBezTo>
                      <a:pt x="556067" y="61620"/>
                      <a:pt x="555930" y="58053"/>
                      <a:pt x="557987" y="56133"/>
                    </a:cubicBezTo>
                    <a:cubicBezTo>
                      <a:pt x="561416" y="52979"/>
                      <a:pt x="564708" y="49961"/>
                      <a:pt x="568137" y="47081"/>
                    </a:cubicBezTo>
                    <a:cubicBezTo>
                      <a:pt x="568000" y="47218"/>
                      <a:pt x="567863" y="47218"/>
                      <a:pt x="567863" y="47355"/>
                    </a:cubicBezTo>
                    <a:cubicBezTo>
                      <a:pt x="572664" y="43103"/>
                      <a:pt x="577739" y="39125"/>
                      <a:pt x="582813" y="35148"/>
                    </a:cubicBezTo>
                    <a:cubicBezTo>
                      <a:pt x="585419" y="33090"/>
                      <a:pt x="588026" y="31307"/>
                      <a:pt x="590631" y="29387"/>
                    </a:cubicBezTo>
                    <a:cubicBezTo>
                      <a:pt x="595295" y="25958"/>
                      <a:pt x="600233" y="22803"/>
                      <a:pt x="605171" y="19923"/>
                    </a:cubicBezTo>
                    <a:cubicBezTo>
                      <a:pt x="612303" y="15671"/>
                      <a:pt x="619710" y="11831"/>
                      <a:pt x="627253" y="8676"/>
                    </a:cubicBezTo>
                    <a:cubicBezTo>
                      <a:pt x="634248" y="5796"/>
                      <a:pt x="641381" y="3189"/>
                      <a:pt x="648924" y="1818"/>
                    </a:cubicBezTo>
                    <a:cubicBezTo>
                      <a:pt x="656468" y="446"/>
                      <a:pt x="664149" y="-377"/>
                      <a:pt x="671693" y="172"/>
                    </a:cubicBezTo>
                    <a:cubicBezTo>
                      <a:pt x="675808" y="446"/>
                      <a:pt x="679923" y="995"/>
                      <a:pt x="684038" y="1818"/>
                    </a:cubicBezTo>
                    <a:cubicBezTo>
                      <a:pt x="688015" y="2778"/>
                      <a:pt x="691856" y="3875"/>
                      <a:pt x="695696" y="5110"/>
                    </a:cubicBezTo>
                    <a:cubicBezTo>
                      <a:pt x="698714" y="6207"/>
                      <a:pt x="701731" y="7441"/>
                      <a:pt x="704612" y="8950"/>
                    </a:cubicBezTo>
                    <a:cubicBezTo>
                      <a:pt x="708178" y="10870"/>
                      <a:pt x="711744" y="12791"/>
                      <a:pt x="715036" y="15122"/>
                    </a:cubicBezTo>
                    <a:cubicBezTo>
                      <a:pt x="717779" y="17043"/>
                      <a:pt x="720522" y="19100"/>
                      <a:pt x="722991" y="21295"/>
                    </a:cubicBezTo>
                    <a:cubicBezTo>
                      <a:pt x="726009" y="24038"/>
                      <a:pt x="728752" y="27055"/>
                      <a:pt x="731220" y="30347"/>
                    </a:cubicBezTo>
                    <a:cubicBezTo>
                      <a:pt x="732867" y="32405"/>
                      <a:pt x="734375" y="34873"/>
                      <a:pt x="735610" y="37342"/>
                    </a:cubicBezTo>
                    <a:cubicBezTo>
                      <a:pt x="736570" y="39263"/>
                      <a:pt x="737393" y="41320"/>
                      <a:pt x="738216" y="43377"/>
                    </a:cubicBezTo>
                    <a:cubicBezTo>
                      <a:pt x="738764" y="44886"/>
                      <a:pt x="739176" y="46532"/>
                      <a:pt x="739450" y="48178"/>
                    </a:cubicBezTo>
                    <a:cubicBezTo>
                      <a:pt x="740685" y="53939"/>
                      <a:pt x="740136" y="59562"/>
                      <a:pt x="738902" y="65186"/>
                    </a:cubicBezTo>
                    <a:cubicBezTo>
                      <a:pt x="738216" y="67792"/>
                      <a:pt x="736981" y="70261"/>
                      <a:pt x="735747" y="72592"/>
                    </a:cubicBezTo>
                    <a:cubicBezTo>
                      <a:pt x="733964" y="76159"/>
                      <a:pt x="731495" y="79313"/>
                      <a:pt x="729026" y="82468"/>
                    </a:cubicBezTo>
                    <a:cubicBezTo>
                      <a:pt x="724362" y="88229"/>
                      <a:pt x="718876" y="93166"/>
                      <a:pt x="712978" y="97556"/>
                    </a:cubicBezTo>
                    <a:cubicBezTo>
                      <a:pt x="708864" y="100710"/>
                      <a:pt x="704337" y="103316"/>
                      <a:pt x="699811" y="105922"/>
                    </a:cubicBezTo>
                    <a:cubicBezTo>
                      <a:pt x="696656" y="107705"/>
                      <a:pt x="693501" y="109488"/>
                      <a:pt x="690347" y="110997"/>
                    </a:cubicBezTo>
                    <a:cubicBezTo>
                      <a:pt x="690621" y="110860"/>
                      <a:pt x="690758" y="110723"/>
                      <a:pt x="690896" y="110723"/>
                    </a:cubicBezTo>
                    <a:cubicBezTo>
                      <a:pt x="689524" y="111409"/>
                      <a:pt x="688152" y="112095"/>
                      <a:pt x="686781" y="112780"/>
                    </a:cubicBezTo>
                    <a:cubicBezTo>
                      <a:pt x="686918" y="112780"/>
                      <a:pt x="686918" y="112780"/>
                      <a:pt x="687055" y="112780"/>
                    </a:cubicBezTo>
                    <a:cubicBezTo>
                      <a:pt x="691719" y="113740"/>
                      <a:pt x="696382" y="114975"/>
                      <a:pt x="701045" y="116209"/>
                    </a:cubicBezTo>
                    <a:cubicBezTo>
                      <a:pt x="705572" y="117581"/>
                      <a:pt x="709824" y="119364"/>
                      <a:pt x="714213" y="121284"/>
                    </a:cubicBezTo>
                    <a:cubicBezTo>
                      <a:pt x="717093" y="122519"/>
                      <a:pt x="720111" y="124027"/>
                      <a:pt x="722717" y="125948"/>
                    </a:cubicBezTo>
                    <a:cubicBezTo>
                      <a:pt x="723951" y="126908"/>
                      <a:pt x="725323" y="127868"/>
                      <a:pt x="726420" y="128965"/>
                    </a:cubicBezTo>
                    <a:cubicBezTo>
                      <a:pt x="727517" y="130200"/>
                      <a:pt x="728615" y="131297"/>
                      <a:pt x="729712" y="132531"/>
                    </a:cubicBezTo>
                    <a:cubicBezTo>
                      <a:pt x="733415" y="136783"/>
                      <a:pt x="735610" y="142681"/>
                      <a:pt x="734238" y="148305"/>
                    </a:cubicBezTo>
                    <a:cubicBezTo>
                      <a:pt x="733827" y="149951"/>
                      <a:pt x="733552" y="151597"/>
                      <a:pt x="732867" y="152968"/>
                    </a:cubicBezTo>
                    <a:cubicBezTo>
                      <a:pt x="732181" y="154614"/>
                      <a:pt x="731632" y="155711"/>
                      <a:pt x="730672" y="157357"/>
                    </a:cubicBezTo>
                    <a:cubicBezTo>
                      <a:pt x="729026" y="160375"/>
                      <a:pt x="726283" y="162844"/>
                      <a:pt x="723814" y="165175"/>
                    </a:cubicBezTo>
                    <a:cubicBezTo>
                      <a:pt x="721071" y="167919"/>
                      <a:pt x="717916" y="170113"/>
                      <a:pt x="714761" y="172445"/>
                    </a:cubicBezTo>
                    <a:cubicBezTo>
                      <a:pt x="710921" y="175188"/>
                      <a:pt x="706943" y="177794"/>
                      <a:pt x="702828" y="180263"/>
                    </a:cubicBezTo>
                    <a:cubicBezTo>
                      <a:pt x="695010" y="185064"/>
                      <a:pt x="686781" y="189178"/>
                      <a:pt x="678414" y="192882"/>
                    </a:cubicBezTo>
                    <a:cubicBezTo>
                      <a:pt x="673613" y="194939"/>
                      <a:pt x="668813" y="196997"/>
                      <a:pt x="664012" y="198780"/>
                    </a:cubicBezTo>
                    <a:cubicBezTo>
                      <a:pt x="661818" y="199603"/>
                      <a:pt x="659623" y="200426"/>
                      <a:pt x="657291" y="201249"/>
                    </a:cubicBezTo>
                    <a:cubicBezTo>
                      <a:pt x="649199" y="203855"/>
                      <a:pt x="641106" y="206461"/>
                      <a:pt x="633151" y="209067"/>
                    </a:cubicBezTo>
                    <a:cubicBezTo>
                      <a:pt x="630682" y="209752"/>
                      <a:pt x="628213" y="210301"/>
                      <a:pt x="625745" y="210850"/>
                    </a:cubicBezTo>
                    <a:cubicBezTo>
                      <a:pt x="623961" y="211261"/>
                      <a:pt x="622041" y="211810"/>
                      <a:pt x="620258" y="212221"/>
                    </a:cubicBezTo>
                    <a:cubicBezTo>
                      <a:pt x="620670" y="212221"/>
                      <a:pt x="621218" y="212358"/>
                      <a:pt x="621630" y="212358"/>
                    </a:cubicBezTo>
                    <a:cubicBezTo>
                      <a:pt x="626979" y="212770"/>
                      <a:pt x="632328" y="213319"/>
                      <a:pt x="637677" y="213730"/>
                    </a:cubicBezTo>
                    <a:cubicBezTo>
                      <a:pt x="643575" y="214142"/>
                      <a:pt x="649473" y="214553"/>
                      <a:pt x="655371" y="215376"/>
                    </a:cubicBezTo>
                    <a:cubicBezTo>
                      <a:pt x="664835" y="216610"/>
                      <a:pt x="674436" y="217982"/>
                      <a:pt x="684038" y="219079"/>
                    </a:cubicBezTo>
                    <a:cubicBezTo>
                      <a:pt x="686369" y="219354"/>
                      <a:pt x="688838" y="219765"/>
                      <a:pt x="691170" y="220039"/>
                    </a:cubicBezTo>
                    <a:cubicBezTo>
                      <a:pt x="693639" y="220314"/>
                      <a:pt x="696108" y="221000"/>
                      <a:pt x="698577" y="221411"/>
                    </a:cubicBezTo>
                    <a:cubicBezTo>
                      <a:pt x="701183" y="221823"/>
                      <a:pt x="703651" y="222371"/>
                      <a:pt x="706120" y="222783"/>
                    </a:cubicBezTo>
                    <a:cubicBezTo>
                      <a:pt x="711332" y="223743"/>
                      <a:pt x="716544" y="224977"/>
                      <a:pt x="721619" y="226349"/>
                    </a:cubicBezTo>
                    <a:cubicBezTo>
                      <a:pt x="730672" y="228681"/>
                      <a:pt x="739587" y="231287"/>
                      <a:pt x="748091" y="235127"/>
                    </a:cubicBezTo>
                    <a:cubicBezTo>
                      <a:pt x="751657" y="236773"/>
                      <a:pt x="755223" y="238556"/>
                      <a:pt x="758652" y="240613"/>
                    </a:cubicBezTo>
                    <a:cubicBezTo>
                      <a:pt x="762219" y="242534"/>
                      <a:pt x="765236" y="245003"/>
                      <a:pt x="767979" y="248020"/>
                    </a:cubicBezTo>
                    <a:cubicBezTo>
                      <a:pt x="769763" y="249940"/>
                      <a:pt x="770860" y="252272"/>
                      <a:pt x="771957" y="254741"/>
                    </a:cubicBezTo>
                    <a:cubicBezTo>
                      <a:pt x="772643" y="256113"/>
                      <a:pt x="772917" y="257758"/>
                      <a:pt x="773329" y="259130"/>
                    </a:cubicBezTo>
                    <a:cubicBezTo>
                      <a:pt x="773603" y="260090"/>
                      <a:pt x="773740" y="261187"/>
                      <a:pt x="773740" y="262285"/>
                    </a:cubicBezTo>
                    <a:cubicBezTo>
                      <a:pt x="773740" y="265028"/>
                      <a:pt x="772780" y="267634"/>
                      <a:pt x="771683" y="270240"/>
                    </a:cubicBezTo>
                    <a:cubicBezTo>
                      <a:pt x="770311" y="273669"/>
                      <a:pt x="767979" y="276549"/>
                      <a:pt x="765648" y="279155"/>
                    </a:cubicBezTo>
                    <a:cubicBezTo>
                      <a:pt x="764550" y="280390"/>
                      <a:pt x="762905" y="281624"/>
                      <a:pt x="761670" y="282722"/>
                    </a:cubicBezTo>
                    <a:cubicBezTo>
                      <a:pt x="760024" y="284093"/>
                      <a:pt x="758241" y="285465"/>
                      <a:pt x="756321" y="286699"/>
                    </a:cubicBezTo>
                    <a:cubicBezTo>
                      <a:pt x="753029" y="288894"/>
                      <a:pt x="749600" y="290677"/>
                      <a:pt x="746171" y="292597"/>
                    </a:cubicBezTo>
                    <a:cubicBezTo>
                      <a:pt x="737804" y="297123"/>
                      <a:pt x="728889" y="300690"/>
                      <a:pt x="719973" y="303844"/>
                    </a:cubicBezTo>
                    <a:cubicBezTo>
                      <a:pt x="715996" y="305216"/>
                      <a:pt x="712155" y="306313"/>
                      <a:pt x="708178" y="307410"/>
                    </a:cubicBezTo>
                    <a:cubicBezTo>
                      <a:pt x="705846" y="308096"/>
                      <a:pt x="703514" y="308782"/>
                      <a:pt x="701183" y="309468"/>
                    </a:cubicBezTo>
                    <a:cubicBezTo>
                      <a:pt x="700222" y="309742"/>
                      <a:pt x="699262" y="310154"/>
                      <a:pt x="698302" y="310291"/>
                    </a:cubicBezTo>
                    <a:cubicBezTo>
                      <a:pt x="694187" y="311251"/>
                      <a:pt x="690072" y="312074"/>
                      <a:pt x="685958" y="312897"/>
                    </a:cubicBezTo>
                    <a:cubicBezTo>
                      <a:pt x="683763" y="313308"/>
                      <a:pt x="681569" y="313857"/>
                      <a:pt x="679374" y="314406"/>
                    </a:cubicBezTo>
                    <a:cubicBezTo>
                      <a:pt x="678414" y="314680"/>
                      <a:pt x="677317" y="314817"/>
                      <a:pt x="676356" y="315091"/>
                    </a:cubicBezTo>
                    <a:cubicBezTo>
                      <a:pt x="668264" y="316189"/>
                      <a:pt x="660172" y="317286"/>
                      <a:pt x="651942" y="318383"/>
                    </a:cubicBezTo>
                    <a:cubicBezTo>
                      <a:pt x="649610" y="318657"/>
                      <a:pt x="647279" y="318795"/>
                      <a:pt x="645084" y="318932"/>
                    </a:cubicBezTo>
                    <a:cubicBezTo>
                      <a:pt x="639598" y="319343"/>
                      <a:pt x="633974" y="319755"/>
                      <a:pt x="628488" y="320166"/>
                    </a:cubicBezTo>
                    <a:cubicBezTo>
                      <a:pt x="627939" y="320166"/>
                      <a:pt x="627390" y="320303"/>
                      <a:pt x="626705" y="320303"/>
                    </a:cubicBezTo>
                    <a:cubicBezTo>
                      <a:pt x="630682" y="321126"/>
                      <a:pt x="634523" y="321949"/>
                      <a:pt x="638500" y="322772"/>
                    </a:cubicBezTo>
                    <a:cubicBezTo>
                      <a:pt x="647416" y="324693"/>
                      <a:pt x="656331" y="326750"/>
                      <a:pt x="665109" y="328533"/>
                    </a:cubicBezTo>
                    <a:cubicBezTo>
                      <a:pt x="667716" y="329082"/>
                      <a:pt x="670459" y="329905"/>
                      <a:pt x="672927" y="330590"/>
                    </a:cubicBezTo>
                    <a:cubicBezTo>
                      <a:pt x="677865" y="331825"/>
                      <a:pt x="682666" y="333196"/>
                      <a:pt x="687467" y="334705"/>
                    </a:cubicBezTo>
                    <a:cubicBezTo>
                      <a:pt x="691581" y="335940"/>
                      <a:pt x="695833" y="337448"/>
                      <a:pt x="699948" y="338957"/>
                    </a:cubicBezTo>
                    <a:cubicBezTo>
                      <a:pt x="704749" y="340603"/>
                      <a:pt x="709549" y="342523"/>
                      <a:pt x="714075" y="344855"/>
                    </a:cubicBezTo>
                    <a:cubicBezTo>
                      <a:pt x="720659" y="348147"/>
                      <a:pt x="727243" y="351850"/>
                      <a:pt x="732592" y="357062"/>
                    </a:cubicBezTo>
                    <a:cubicBezTo>
                      <a:pt x="733689" y="358160"/>
                      <a:pt x="734649" y="359394"/>
                      <a:pt x="735473" y="360766"/>
                    </a:cubicBezTo>
                    <a:cubicBezTo>
                      <a:pt x="736158" y="361726"/>
                      <a:pt x="736707" y="362686"/>
                      <a:pt x="737256" y="363783"/>
                    </a:cubicBezTo>
                    <a:cubicBezTo>
                      <a:pt x="738353" y="366389"/>
                      <a:pt x="739313" y="368995"/>
                      <a:pt x="739313" y="371876"/>
                    </a:cubicBezTo>
                    <a:cubicBezTo>
                      <a:pt x="739313" y="374070"/>
                      <a:pt x="738627" y="376539"/>
                      <a:pt x="737667" y="378459"/>
                    </a:cubicBezTo>
                    <a:cubicBezTo>
                      <a:pt x="736296" y="381065"/>
                      <a:pt x="734924" y="383534"/>
                      <a:pt x="732729" y="385317"/>
                    </a:cubicBezTo>
                    <a:cubicBezTo>
                      <a:pt x="729849" y="387923"/>
                      <a:pt x="726694" y="389981"/>
                      <a:pt x="723265" y="391764"/>
                    </a:cubicBezTo>
                    <a:cubicBezTo>
                      <a:pt x="719151" y="393958"/>
                      <a:pt x="714761" y="395467"/>
                      <a:pt x="710372" y="397113"/>
                    </a:cubicBezTo>
                    <a:cubicBezTo>
                      <a:pt x="702280" y="399856"/>
                      <a:pt x="694187" y="401914"/>
                      <a:pt x="685821" y="403560"/>
                    </a:cubicBezTo>
                    <a:cubicBezTo>
                      <a:pt x="683489" y="403971"/>
                      <a:pt x="681020" y="404382"/>
                      <a:pt x="678688" y="404794"/>
                    </a:cubicBezTo>
                    <a:cubicBezTo>
                      <a:pt x="677180" y="405068"/>
                      <a:pt x="675259" y="405343"/>
                      <a:pt x="673751" y="405480"/>
                    </a:cubicBezTo>
                    <a:cubicBezTo>
                      <a:pt x="671830" y="405754"/>
                      <a:pt x="669910" y="405891"/>
                      <a:pt x="667990" y="406028"/>
                    </a:cubicBezTo>
                    <a:cubicBezTo>
                      <a:pt x="663601" y="406440"/>
                      <a:pt x="659211" y="406851"/>
                      <a:pt x="654822" y="407263"/>
                    </a:cubicBezTo>
                    <a:cubicBezTo>
                      <a:pt x="653725" y="407400"/>
                      <a:pt x="652628" y="407400"/>
                      <a:pt x="651531" y="407537"/>
                    </a:cubicBezTo>
                    <a:cubicBezTo>
                      <a:pt x="664287" y="412612"/>
                      <a:pt x="676631" y="418236"/>
                      <a:pt x="688564" y="424956"/>
                    </a:cubicBezTo>
                    <a:cubicBezTo>
                      <a:pt x="692267" y="427014"/>
                      <a:pt x="695970" y="429208"/>
                      <a:pt x="699399" y="431540"/>
                    </a:cubicBezTo>
                    <a:cubicBezTo>
                      <a:pt x="703377" y="434283"/>
                      <a:pt x="707080" y="437164"/>
                      <a:pt x="710646" y="440318"/>
                    </a:cubicBezTo>
                    <a:cubicBezTo>
                      <a:pt x="713253" y="442650"/>
                      <a:pt x="715722" y="445119"/>
                      <a:pt x="717916" y="447999"/>
                    </a:cubicBezTo>
                    <a:cubicBezTo>
                      <a:pt x="720522" y="451154"/>
                      <a:pt x="722305" y="454995"/>
                      <a:pt x="723677" y="458835"/>
                    </a:cubicBezTo>
                    <a:cubicBezTo>
                      <a:pt x="724637" y="461441"/>
                      <a:pt x="724911" y="464047"/>
                      <a:pt x="724774" y="466790"/>
                    </a:cubicBezTo>
                    <a:cubicBezTo>
                      <a:pt x="724637" y="469396"/>
                      <a:pt x="723677" y="471865"/>
                      <a:pt x="722717" y="474197"/>
                    </a:cubicBezTo>
                    <a:cubicBezTo>
                      <a:pt x="721757" y="476803"/>
                      <a:pt x="719973" y="478723"/>
                      <a:pt x="718053" y="480781"/>
                    </a:cubicBezTo>
                    <a:cubicBezTo>
                      <a:pt x="716956" y="482015"/>
                      <a:pt x="715447" y="482975"/>
                      <a:pt x="714213" y="483935"/>
                    </a:cubicBezTo>
                    <a:cubicBezTo>
                      <a:pt x="712704" y="485033"/>
                      <a:pt x="710921" y="486130"/>
                      <a:pt x="709275" y="486953"/>
                    </a:cubicBezTo>
                    <a:cubicBezTo>
                      <a:pt x="705435" y="488736"/>
                      <a:pt x="701594" y="490107"/>
                      <a:pt x="697479" y="491205"/>
                    </a:cubicBezTo>
                    <a:cubicBezTo>
                      <a:pt x="693501" y="492302"/>
                      <a:pt x="689661" y="492851"/>
                      <a:pt x="685683" y="493399"/>
                    </a:cubicBezTo>
                    <a:cubicBezTo>
                      <a:pt x="678963" y="494359"/>
                      <a:pt x="672242" y="494771"/>
                      <a:pt x="665384" y="494771"/>
                    </a:cubicBezTo>
                    <a:cubicBezTo>
                      <a:pt x="662092" y="494771"/>
                      <a:pt x="658937" y="494771"/>
                      <a:pt x="655645" y="494771"/>
                    </a:cubicBezTo>
                    <a:cubicBezTo>
                      <a:pt x="654685" y="494771"/>
                      <a:pt x="653725" y="494634"/>
                      <a:pt x="652765" y="494634"/>
                    </a:cubicBezTo>
                    <a:cubicBezTo>
                      <a:pt x="650296" y="494497"/>
                      <a:pt x="647827" y="494359"/>
                      <a:pt x="645358" y="494222"/>
                    </a:cubicBezTo>
                    <a:cubicBezTo>
                      <a:pt x="639461" y="493948"/>
                      <a:pt x="633563" y="493399"/>
                      <a:pt x="627665" y="492988"/>
                    </a:cubicBezTo>
                    <a:cubicBezTo>
                      <a:pt x="624373" y="492714"/>
                      <a:pt x="620944" y="492439"/>
                      <a:pt x="617652" y="492165"/>
                    </a:cubicBezTo>
                    <a:cubicBezTo>
                      <a:pt x="615595" y="491891"/>
                      <a:pt x="613400" y="491616"/>
                      <a:pt x="611343" y="491342"/>
                    </a:cubicBezTo>
                    <a:cubicBezTo>
                      <a:pt x="606816" y="490793"/>
                      <a:pt x="602290" y="490245"/>
                      <a:pt x="597764" y="489696"/>
                    </a:cubicBezTo>
                    <a:cubicBezTo>
                      <a:pt x="595844" y="489422"/>
                      <a:pt x="594060" y="489285"/>
                      <a:pt x="592140" y="489010"/>
                    </a:cubicBezTo>
                    <a:cubicBezTo>
                      <a:pt x="589397" y="488599"/>
                      <a:pt x="586654" y="488050"/>
                      <a:pt x="584048" y="487639"/>
                    </a:cubicBezTo>
                    <a:cubicBezTo>
                      <a:pt x="589534" y="490107"/>
                      <a:pt x="595021" y="492576"/>
                      <a:pt x="600507" y="495045"/>
                    </a:cubicBezTo>
                    <a:cubicBezTo>
                      <a:pt x="602290" y="495868"/>
                      <a:pt x="604210" y="496691"/>
                      <a:pt x="605993" y="497514"/>
                    </a:cubicBezTo>
                    <a:cubicBezTo>
                      <a:pt x="609285" y="499160"/>
                      <a:pt x="612577" y="500806"/>
                      <a:pt x="615869" y="502589"/>
                    </a:cubicBezTo>
                    <a:cubicBezTo>
                      <a:pt x="623139" y="506292"/>
                      <a:pt x="630545" y="509996"/>
                      <a:pt x="637815" y="513699"/>
                    </a:cubicBezTo>
                    <a:cubicBezTo>
                      <a:pt x="642204" y="515894"/>
                      <a:pt x="646456" y="518637"/>
                      <a:pt x="650708" y="521106"/>
                    </a:cubicBezTo>
                    <a:cubicBezTo>
                      <a:pt x="654960" y="523712"/>
                      <a:pt x="659074" y="526181"/>
                      <a:pt x="663326" y="528924"/>
                    </a:cubicBezTo>
                    <a:cubicBezTo>
                      <a:pt x="671419" y="534273"/>
                      <a:pt x="679374" y="539897"/>
                      <a:pt x="686781" y="546206"/>
                    </a:cubicBezTo>
                    <a:cubicBezTo>
                      <a:pt x="692816" y="551281"/>
                      <a:pt x="698577" y="556904"/>
                      <a:pt x="703514" y="563077"/>
                    </a:cubicBezTo>
                    <a:cubicBezTo>
                      <a:pt x="706120" y="566231"/>
                      <a:pt x="708178" y="569797"/>
                      <a:pt x="709961" y="573501"/>
                    </a:cubicBezTo>
                    <a:cubicBezTo>
                      <a:pt x="710921" y="575147"/>
                      <a:pt x="711470" y="576793"/>
                      <a:pt x="712155" y="578576"/>
                    </a:cubicBezTo>
                    <a:cubicBezTo>
                      <a:pt x="712841" y="580496"/>
                      <a:pt x="713253" y="582279"/>
                      <a:pt x="713527" y="584336"/>
                    </a:cubicBezTo>
                    <a:cubicBezTo>
                      <a:pt x="713801" y="585708"/>
                      <a:pt x="713801" y="587491"/>
                      <a:pt x="713664" y="588863"/>
                    </a:cubicBezTo>
                    <a:cubicBezTo>
                      <a:pt x="713664" y="590509"/>
                      <a:pt x="713390" y="592017"/>
                      <a:pt x="712978" y="593526"/>
                    </a:cubicBezTo>
                    <a:cubicBezTo>
                      <a:pt x="712430" y="596132"/>
                      <a:pt x="711470" y="598464"/>
                      <a:pt x="710235" y="600658"/>
                    </a:cubicBezTo>
                    <a:cubicBezTo>
                      <a:pt x="709686" y="601619"/>
                      <a:pt x="709001" y="602442"/>
                      <a:pt x="708315" y="603264"/>
                    </a:cubicBezTo>
                    <a:cubicBezTo>
                      <a:pt x="707217" y="604499"/>
                      <a:pt x="706257" y="605596"/>
                      <a:pt x="705023" y="606693"/>
                    </a:cubicBezTo>
                    <a:cubicBezTo>
                      <a:pt x="702691" y="608614"/>
                      <a:pt x="700222" y="610397"/>
                      <a:pt x="697479" y="611631"/>
                    </a:cubicBezTo>
                    <a:cubicBezTo>
                      <a:pt x="694325" y="613003"/>
                      <a:pt x="691170" y="614237"/>
                      <a:pt x="687878" y="614923"/>
                    </a:cubicBezTo>
                    <a:cubicBezTo>
                      <a:pt x="683900" y="615746"/>
                      <a:pt x="679785" y="616158"/>
                      <a:pt x="675808" y="616295"/>
                    </a:cubicBezTo>
                    <a:cubicBezTo>
                      <a:pt x="666344" y="616569"/>
                      <a:pt x="656880" y="615060"/>
                      <a:pt x="647690" y="613140"/>
                    </a:cubicBezTo>
                    <a:cubicBezTo>
                      <a:pt x="643713" y="612454"/>
                      <a:pt x="639735" y="611357"/>
                      <a:pt x="635757" y="610397"/>
                    </a:cubicBezTo>
                    <a:cubicBezTo>
                      <a:pt x="633974" y="609985"/>
                      <a:pt x="632328" y="609574"/>
                      <a:pt x="630545" y="609162"/>
                    </a:cubicBezTo>
                    <a:cubicBezTo>
                      <a:pt x="629174" y="608888"/>
                      <a:pt x="627665" y="608339"/>
                      <a:pt x="626156" y="607928"/>
                    </a:cubicBezTo>
                    <a:cubicBezTo>
                      <a:pt x="622453" y="606831"/>
                      <a:pt x="618749" y="605871"/>
                      <a:pt x="615046" y="604636"/>
                    </a:cubicBezTo>
                    <a:cubicBezTo>
                      <a:pt x="614223" y="604362"/>
                      <a:pt x="613263" y="603950"/>
                      <a:pt x="612440" y="603676"/>
                    </a:cubicBezTo>
                    <a:cubicBezTo>
                      <a:pt x="615046" y="606008"/>
                      <a:pt x="617515" y="608202"/>
                      <a:pt x="619984" y="610534"/>
                    </a:cubicBezTo>
                    <a:cubicBezTo>
                      <a:pt x="627253" y="617392"/>
                      <a:pt x="633837" y="624936"/>
                      <a:pt x="639872" y="633028"/>
                    </a:cubicBezTo>
                    <a:cubicBezTo>
                      <a:pt x="644947" y="639612"/>
                      <a:pt x="649062" y="646881"/>
                      <a:pt x="652353" y="654425"/>
                    </a:cubicBezTo>
                    <a:cubicBezTo>
                      <a:pt x="654000" y="658266"/>
                      <a:pt x="655234" y="662380"/>
                      <a:pt x="656331" y="666358"/>
                    </a:cubicBezTo>
                    <a:cubicBezTo>
                      <a:pt x="657429" y="670610"/>
                      <a:pt x="657703" y="674999"/>
                      <a:pt x="657840" y="679251"/>
                    </a:cubicBezTo>
                    <a:cubicBezTo>
                      <a:pt x="657840" y="682680"/>
                      <a:pt x="657154" y="686246"/>
                      <a:pt x="656194" y="689401"/>
                    </a:cubicBezTo>
                    <a:cubicBezTo>
                      <a:pt x="655920" y="690498"/>
                      <a:pt x="655508" y="691596"/>
                      <a:pt x="654822" y="692693"/>
                    </a:cubicBezTo>
                    <a:cubicBezTo>
                      <a:pt x="654137" y="694202"/>
                      <a:pt x="653314" y="695710"/>
                      <a:pt x="652216" y="697082"/>
                    </a:cubicBezTo>
                    <a:cubicBezTo>
                      <a:pt x="650571" y="699139"/>
                      <a:pt x="648787" y="701334"/>
                      <a:pt x="646456" y="702843"/>
                    </a:cubicBezTo>
                    <a:cubicBezTo>
                      <a:pt x="643164" y="704900"/>
                      <a:pt x="639872" y="706134"/>
                      <a:pt x="636169" y="707095"/>
                    </a:cubicBezTo>
                    <a:cubicBezTo>
                      <a:pt x="633151" y="707918"/>
                      <a:pt x="629859" y="707918"/>
                      <a:pt x="626705" y="707918"/>
                    </a:cubicBezTo>
                    <a:cubicBezTo>
                      <a:pt x="622727" y="707918"/>
                      <a:pt x="618749" y="707095"/>
                      <a:pt x="614772" y="706272"/>
                    </a:cubicBezTo>
                    <a:cubicBezTo>
                      <a:pt x="612166" y="705723"/>
                      <a:pt x="609560" y="705174"/>
                      <a:pt x="606954" y="704626"/>
                    </a:cubicBezTo>
                    <a:cubicBezTo>
                      <a:pt x="609971" y="710249"/>
                      <a:pt x="612577" y="716147"/>
                      <a:pt x="614909" y="722182"/>
                    </a:cubicBezTo>
                    <a:cubicBezTo>
                      <a:pt x="617926" y="730000"/>
                      <a:pt x="619710" y="738230"/>
                      <a:pt x="620944" y="746460"/>
                    </a:cubicBezTo>
                    <a:cubicBezTo>
                      <a:pt x="622178" y="755238"/>
                      <a:pt x="621492" y="764153"/>
                      <a:pt x="619435" y="772794"/>
                    </a:cubicBezTo>
                    <a:cubicBezTo>
                      <a:pt x="618475" y="776498"/>
                      <a:pt x="616829" y="780201"/>
                      <a:pt x="615183" y="783630"/>
                    </a:cubicBezTo>
                    <a:cubicBezTo>
                      <a:pt x="613537" y="786922"/>
                      <a:pt x="611480" y="789802"/>
                      <a:pt x="609422" y="792682"/>
                    </a:cubicBezTo>
                    <a:cubicBezTo>
                      <a:pt x="608325" y="794054"/>
                      <a:pt x="607091" y="795426"/>
                      <a:pt x="605993" y="796660"/>
                    </a:cubicBezTo>
                    <a:cubicBezTo>
                      <a:pt x="604759" y="797895"/>
                      <a:pt x="603662" y="799266"/>
                      <a:pt x="602290" y="800363"/>
                    </a:cubicBezTo>
                    <a:cubicBezTo>
                      <a:pt x="600918" y="801461"/>
                      <a:pt x="599684" y="802695"/>
                      <a:pt x="598175" y="803518"/>
                    </a:cubicBezTo>
                    <a:cubicBezTo>
                      <a:pt x="597352" y="804067"/>
                      <a:pt x="596392" y="804615"/>
                      <a:pt x="595432" y="805027"/>
                    </a:cubicBezTo>
                    <a:cubicBezTo>
                      <a:pt x="594060" y="805713"/>
                      <a:pt x="592552" y="806398"/>
                      <a:pt x="591043" y="806947"/>
                    </a:cubicBezTo>
                    <a:cubicBezTo>
                      <a:pt x="585145" y="809142"/>
                      <a:pt x="578699" y="808456"/>
                      <a:pt x="572664" y="806947"/>
                    </a:cubicBezTo>
                    <a:cubicBezTo>
                      <a:pt x="568549" y="805987"/>
                      <a:pt x="564434" y="804478"/>
                      <a:pt x="560319" y="803107"/>
                    </a:cubicBezTo>
                    <a:cubicBezTo>
                      <a:pt x="557987" y="802284"/>
                      <a:pt x="555656" y="801186"/>
                      <a:pt x="553324" y="800363"/>
                    </a:cubicBezTo>
                    <a:cubicBezTo>
                      <a:pt x="550307" y="799129"/>
                      <a:pt x="547426" y="798032"/>
                      <a:pt x="544546" y="796523"/>
                    </a:cubicBezTo>
                    <a:cubicBezTo>
                      <a:pt x="540705" y="794603"/>
                      <a:pt x="536728" y="792545"/>
                      <a:pt x="532887" y="790625"/>
                    </a:cubicBezTo>
                    <a:cubicBezTo>
                      <a:pt x="531653" y="790076"/>
                      <a:pt x="530555" y="789253"/>
                      <a:pt x="529458" y="788568"/>
                    </a:cubicBezTo>
                    <a:cubicBezTo>
                      <a:pt x="527264" y="787333"/>
                      <a:pt x="525069" y="785962"/>
                      <a:pt x="522737" y="784590"/>
                    </a:cubicBezTo>
                    <a:cubicBezTo>
                      <a:pt x="521503" y="783904"/>
                      <a:pt x="520406" y="783218"/>
                      <a:pt x="519308" y="782533"/>
                    </a:cubicBezTo>
                    <a:cubicBezTo>
                      <a:pt x="525069" y="793780"/>
                      <a:pt x="530007" y="805301"/>
                      <a:pt x="534396" y="817097"/>
                    </a:cubicBezTo>
                    <a:cubicBezTo>
                      <a:pt x="537551" y="825738"/>
                      <a:pt x="540568" y="834516"/>
                      <a:pt x="542351" y="843569"/>
                    </a:cubicBezTo>
                    <a:cubicBezTo>
                      <a:pt x="543311" y="848507"/>
                      <a:pt x="544134" y="853581"/>
                      <a:pt x="544546" y="858656"/>
                    </a:cubicBezTo>
                    <a:cubicBezTo>
                      <a:pt x="544957" y="863046"/>
                      <a:pt x="544683" y="867435"/>
                      <a:pt x="544134" y="871824"/>
                    </a:cubicBezTo>
                    <a:cubicBezTo>
                      <a:pt x="543723" y="875527"/>
                      <a:pt x="542763" y="879230"/>
                      <a:pt x="541528" y="882934"/>
                    </a:cubicBezTo>
                    <a:cubicBezTo>
                      <a:pt x="540431" y="886088"/>
                      <a:pt x="538785" y="888969"/>
                      <a:pt x="536865" y="891712"/>
                    </a:cubicBezTo>
                    <a:cubicBezTo>
                      <a:pt x="533299" y="896924"/>
                      <a:pt x="527949" y="901450"/>
                      <a:pt x="521914" y="903371"/>
                    </a:cubicBezTo>
                    <a:cubicBezTo>
                      <a:pt x="520406" y="903782"/>
                      <a:pt x="518897" y="904331"/>
                      <a:pt x="517251" y="904468"/>
                    </a:cubicBezTo>
                    <a:cubicBezTo>
                      <a:pt x="515605" y="904742"/>
                      <a:pt x="514233" y="904742"/>
                      <a:pt x="512450" y="904879"/>
                    </a:cubicBezTo>
                    <a:cubicBezTo>
                      <a:pt x="509021" y="905016"/>
                      <a:pt x="505592" y="904194"/>
                      <a:pt x="502301" y="903096"/>
                    </a:cubicBezTo>
                    <a:cubicBezTo>
                      <a:pt x="494619" y="900765"/>
                      <a:pt x="488036" y="895690"/>
                      <a:pt x="481864" y="890615"/>
                    </a:cubicBezTo>
                    <a:cubicBezTo>
                      <a:pt x="478298" y="887597"/>
                      <a:pt x="474869" y="884442"/>
                      <a:pt x="471440" y="881288"/>
                    </a:cubicBezTo>
                    <a:cubicBezTo>
                      <a:pt x="470342" y="880328"/>
                      <a:pt x="469245" y="879230"/>
                      <a:pt x="468148" y="878270"/>
                    </a:cubicBezTo>
                    <a:cubicBezTo>
                      <a:pt x="477474" y="904194"/>
                      <a:pt x="482687" y="931488"/>
                      <a:pt x="480355" y="959195"/>
                    </a:cubicBezTo>
                    <a:cubicBezTo>
                      <a:pt x="479943" y="963309"/>
                      <a:pt x="479258" y="967424"/>
                      <a:pt x="478298" y="971539"/>
                    </a:cubicBezTo>
                    <a:cubicBezTo>
                      <a:pt x="477474" y="975242"/>
                      <a:pt x="476240" y="978809"/>
                      <a:pt x="474731" y="982238"/>
                    </a:cubicBezTo>
                    <a:cubicBezTo>
                      <a:pt x="473360" y="985255"/>
                      <a:pt x="471577" y="987861"/>
                      <a:pt x="469519" y="990193"/>
                    </a:cubicBezTo>
                    <a:cubicBezTo>
                      <a:pt x="467736" y="992250"/>
                      <a:pt x="465267" y="994445"/>
                      <a:pt x="462661" y="995268"/>
                    </a:cubicBezTo>
                    <a:cubicBezTo>
                      <a:pt x="461015" y="995816"/>
                      <a:pt x="459918" y="996228"/>
                      <a:pt x="458272" y="996639"/>
                    </a:cubicBezTo>
                    <a:cubicBezTo>
                      <a:pt x="456626" y="997051"/>
                      <a:pt x="454980" y="997188"/>
                      <a:pt x="453334" y="997325"/>
                    </a:cubicBezTo>
                    <a:cubicBezTo>
                      <a:pt x="450317" y="997599"/>
                      <a:pt x="447162" y="997325"/>
                      <a:pt x="444282" y="996639"/>
                    </a:cubicBezTo>
                    <a:cubicBezTo>
                      <a:pt x="440304" y="995816"/>
                      <a:pt x="436738" y="994445"/>
                      <a:pt x="433172" y="992662"/>
                    </a:cubicBezTo>
                    <a:cubicBezTo>
                      <a:pt x="429468" y="991016"/>
                      <a:pt x="426314" y="988547"/>
                      <a:pt x="423022" y="986078"/>
                    </a:cubicBezTo>
                    <a:cubicBezTo>
                      <a:pt x="419044" y="983061"/>
                      <a:pt x="415204" y="979769"/>
                      <a:pt x="411500" y="976340"/>
                    </a:cubicBezTo>
                    <a:cubicBezTo>
                      <a:pt x="413009" y="983061"/>
                      <a:pt x="414244" y="989919"/>
                      <a:pt x="415204" y="996777"/>
                    </a:cubicBezTo>
                    <a:cubicBezTo>
                      <a:pt x="415752" y="1001166"/>
                      <a:pt x="416164" y="1005692"/>
                      <a:pt x="416301" y="1010218"/>
                    </a:cubicBezTo>
                    <a:cubicBezTo>
                      <a:pt x="416576" y="1015430"/>
                      <a:pt x="416301" y="1020642"/>
                      <a:pt x="416027" y="1025717"/>
                    </a:cubicBezTo>
                    <a:cubicBezTo>
                      <a:pt x="415478" y="1033810"/>
                      <a:pt x="413832" y="1042039"/>
                      <a:pt x="411089" y="1049720"/>
                    </a:cubicBezTo>
                    <a:cubicBezTo>
                      <a:pt x="408483" y="1056990"/>
                      <a:pt x="405191" y="1064122"/>
                      <a:pt x="399979" y="1069883"/>
                    </a:cubicBezTo>
                    <a:cubicBezTo>
                      <a:pt x="397373" y="1072626"/>
                      <a:pt x="394904" y="1075095"/>
                      <a:pt x="391749" y="1077289"/>
                    </a:cubicBezTo>
                    <a:cubicBezTo>
                      <a:pt x="389555" y="1078935"/>
                      <a:pt x="387086" y="1079896"/>
                      <a:pt x="384480" y="1080718"/>
                    </a:cubicBezTo>
                    <a:cubicBezTo>
                      <a:pt x="382971" y="1081267"/>
                      <a:pt x="381051" y="1081404"/>
                      <a:pt x="379405" y="1081679"/>
                    </a:cubicBezTo>
                    <a:cubicBezTo>
                      <a:pt x="377759" y="1081953"/>
                      <a:pt x="375976" y="1081816"/>
                      <a:pt x="374330" y="1081679"/>
                    </a:cubicBezTo>
                    <a:cubicBezTo>
                      <a:pt x="370627" y="1081541"/>
                      <a:pt x="367335" y="1080581"/>
                      <a:pt x="363906" y="1079347"/>
                    </a:cubicBezTo>
                    <a:cubicBezTo>
                      <a:pt x="362260" y="1078798"/>
                      <a:pt x="360751" y="1077975"/>
                      <a:pt x="359243" y="1077152"/>
                    </a:cubicBezTo>
                    <a:cubicBezTo>
                      <a:pt x="357185" y="1076055"/>
                      <a:pt x="355265" y="1074958"/>
                      <a:pt x="353345" y="1073586"/>
                    </a:cubicBezTo>
                    <a:cubicBezTo>
                      <a:pt x="350327" y="1071529"/>
                      <a:pt x="347584" y="1069197"/>
                      <a:pt x="344841" y="1066865"/>
                    </a:cubicBezTo>
                    <a:cubicBezTo>
                      <a:pt x="337297" y="1060144"/>
                      <a:pt x="330713" y="1052738"/>
                      <a:pt x="324404" y="1044920"/>
                    </a:cubicBezTo>
                    <a:cubicBezTo>
                      <a:pt x="320289" y="1039845"/>
                      <a:pt x="316311" y="1034496"/>
                      <a:pt x="312471" y="1029283"/>
                    </a:cubicBezTo>
                    <a:cubicBezTo>
                      <a:pt x="311922" y="1034770"/>
                      <a:pt x="311099" y="1040256"/>
                      <a:pt x="310139" y="1045743"/>
                    </a:cubicBezTo>
                    <a:cubicBezTo>
                      <a:pt x="308493" y="1055207"/>
                      <a:pt x="306436" y="1064534"/>
                      <a:pt x="303144" y="1073586"/>
                    </a:cubicBezTo>
                    <a:cubicBezTo>
                      <a:pt x="300401" y="1081404"/>
                      <a:pt x="297521" y="1089085"/>
                      <a:pt x="292857" y="1096080"/>
                    </a:cubicBezTo>
                    <a:cubicBezTo>
                      <a:pt x="290937" y="1098961"/>
                      <a:pt x="288605" y="1101430"/>
                      <a:pt x="286136" y="1103899"/>
                    </a:cubicBezTo>
                    <a:cubicBezTo>
                      <a:pt x="283530" y="1106505"/>
                      <a:pt x="280376" y="1108836"/>
                      <a:pt x="277084" y="1110482"/>
                    </a:cubicBezTo>
                    <a:cubicBezTo>
                      <a:pt x="273655" y="1112128"/>
                      <a:pt x="270363" y="1113363"/>
                      <a:pt x="266660" y="1114186"/>
                    </a:cubicBezTo>
                    <a:cubicBezTo>
                      <a:pt x="263505" y="1114871"/>
                      <a:pt x="260213" y="1115008"/>
                      <a:pt x="257058" y="1115008"/>
                    </a:cubicBezTo>
                    <a:cubicBezTo>
                      <a:pt x="249926" y="1114871"/>
                      <a:pt x="242931" y="1111991"/>
                      <a:pt x="236896" y="1108288"/>
                    </a:cubicBezTo>
                    <a:cubicBezTo>
                      <a:pt x="231684" y="1105133"/>
                      <a:pt x="228255" y="1100332"/>
                      <a:pt x="224552" y="1095669"/>
                    </a:cubicBezTo>
                    <a:cubicBezTo>
                      <a:pt x="221808" y="1091966"/>
                      <a:pt x="218928" y="1088399"/>
                      <a:pt x="216322" y="1084696"/>
                    </a:cubicBezTo>
                    <a:cubicBezTo>
                      <a:pt x="214676" y="1082502"/>
                      <a:pt x="213167" y="1080307"/>
                      <a:pt x="211658" y="1078112"/>
                    </a:cubicBezTo>
                    <a:cubicBezTo>
                      <a:pt x="207681" y="1071940"/>
                      <a:pt x="203566" y="1065768"/>
                      <a:pt x="199588" y="1059596"/>
                    </a:cubicBezTo>
                    <a:cubicBezTo>
                      <a:pt x="198354" y="1057676"/>
                      <a:pt x="197120" y="1055618"/>
                      <a:pt x="195885" y="1053698"/>
                    </a:cubicBezTo>
                    <a:cubicBezTo>
                      <a:pt x="193279" y="1049446"/>
                      <a:pt x="190673" y="1045194"/>
                      <a:pt x="188067" y="1040942"/>
                    </a:cubicBezTo>
                    <a:cubicBezTo>
                      <a:pt x="185324" y="1036416"/>
                      <a:pt x="182718" y="1031889"/>
                      <a:pt x="180112" y="1027500"/>
                    </a:cubicBezTo>
                    <a:cubicBezTo>
                      <a:pt x="181209" y="1036279"/>
                      <a:pt x="181757" y="1045057"/>
                      <a:pt x="182032" y="1053972"/>
                    </a:cubicBezTo>
                    <a:cubicBezTo>
                      <a:pt x="182306" y="1063436"/>
                      <a:pt x="181757" y="1072763"/>
                      <a:pt x="181072" y="1082227"/>
                    </a:cubicBezTo>
                    <a:cubicBezTo>
                      <a:pt x="180249" y="1092377"/>
                      <a:pt x="178603" y="1102390"/>
                      <a:pt x="176408" y="1112265"/>
                    </a:cubicBezTo>
                    <a:cubicBezTo>
                      <a:pt x="175311" y="1117066"/>
                      <a:pt x="174077" y="1121729"/>
                      <a:pt x="172568" y="1126530"/>
                    </a:cubicBezTo>
                    <a:cubicBezTo>
                      <a:pt x="171196" y="1130508"/>
                      <a:pt x="169550" y="1134211"/>
                      <a:pt x="167904" y="1137914"/>
                    </a:cubicBezTo>
                    <a:cubicBezTo>
                      <a:pt x="166533" y="1140932"/>
                      <a:pt x="164887" y="1144086"/>
                      <a:pt x="162830" y="1146830"/>
                    </a:cubicBezTo>
                    <a:cubicBezTo>
                      <a:pt x="161869" y="1148201"/>
                      <a:pt x="160909" y="1149573"/>
                      <a:pt x="159812" y="1150807"/>
                    </a:cubicBezTo>
                    <a:cubicBezTo>
                      <a:pt x="158166" y="1152453"/>
                      <a:pt x="156657" y="1153962"/>
                      <a:pt x="154874" y="1155471"/>
                    </a:cubicBezTo>
                    <a:cubicBezTo>
                      <a:pt x="152405" y="1157528"/>
                      <a:pt x="149662" y="1158900"/>
                      <a:pt x="146782" y="1160134"/>
                    </a:cubicBezTo>
                    <a:cubicBezTo>
                      <a:pt x="144313" y="1161094"/>
                      <a:pt x="141844" y="1161369"/>
                      <a:pt x="139238" y="1161369"/>
                    </a:cubicBezTo>
                    <a:cubicBezTo>
                      <a:pt x="139101" y="1161369"/>
                      <a:pt x="139101" y="1161369"/>
                      <a:pt x="138964" y="1161369"/>
                    </a:cubicBezTo>
                    <a:cubicBezTo>
                      <a:pt x="135535" y="1161780"/>
                      <a:pt x="132517" y="1160957"/>
                      <a:pt x="129774" y="115999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3" name="任意多边形: 形状 352"/>
              <p:cNvSpPr/>
              <p:nvPr>
                <p:custDataLst>
                  <p:tags r:id="rId193"/>
                </p:custDataLst>
              </p:nvPr>
            </p:nvSpPr>
            <p:spPr>
              <a:xfrm>
                <a:off x="2756827" y="3440809"/>
                <a:ext cx="770325" cy="321351"/>
              </a:xfrm>
              <a:custGeom>
                <a:avLst/>
                <a:gdLst>
                  <a:gd name="connsiteX0" fmla="*/ 96299 w 770325"/>
                  <a:gd name="connsiteY0" fmla="*/ 258807 h 321351"/>
                  <a:gd name="connsiteX1" fmla="*/ 96847 w 770325"/>
                  <a:gd name="connsiteY1" fmla="*/ 254829 h 321351"/>
                  <a:gd name="connsiteX2" fmla="*/ 96847 w 770325"/>
                  <a:gd name="connsiteY2" fmla="*/ 255378 h 321351"/>
                  <a:gd name="connsiteX3" fmla="*/ 96436 w 770325"/>
                  <a:gd name="connsiteY3" fmla="*/ 238644 h 321351"/>
                  <a:gd name="connsiteX4" fmla="*/ 96436 w 770325"/>
                  <a:gd name="connsiteY4" fmla="*/ 238781 h 321351"/>
                  <a:gd name="connsiteX5" fmla="*/ 96436 w 770325"/>
                  <a:gd name="connsiteY5" fmla="*/ 238233 h 321351"/>
                  <a:gd name="connsiteX6" fmla="*/ 96436 w 770325"/>
                  <a:gd name="connsiteY6" fmla="*/ 238233 h 321351"/>
                  <a:gd name="connsiteX7" fmla="*/ 96436 w 770325"/>
                  <a:gd name="connsiteY7" fmla="*/ 238233 h 321351"/>
                  <a:gd name="connsiteX8" fmla="*/ 95476 w 770325"/>
                  <a:gd name="connsiteY8" fmla="*/ 225751 h 321351"/>
                  <a:gd name="connsiteX9" fmla="*/ 94516 w 770325"/>
                  <a:gd name="connsiteY9" fmla="*/ 217933 h 321351"/>
                  <a:gd name="connsiteX10" fmla="*/ 94378 w 770325"/>
                  <a:gd name="connsiteY10" fmla="*/ 243993 h 321351"/>
                  <a:gd name="connsiteX11" fmla="*/ 94378 w 770325"/>
                  <a:gd name="connsiteY11" fmla="*/ 243719 h 321351"/>
                  <a:gd name="connsiteX12" fmla="*/ 95476 w 770325"/>
                  <a:gd name="connsiteY12" fmla="*/ 255515 h 321351"/>
                  <a:gd name="connsiteX13" fmla="*/ 96299 w 770325"/>
                  <a:gd name="connsiteY13" fmla="*/ 258807 h 321351"/>
                  <a:gd name="connsiteX14" fmla="*/ 154866 w 770325"/>
                  <a:gd name="connsiteY14" fmla="*/ 267996 h 321351"/>
                  <a:gd name="connsiteX15" fmla="*/ 155140 w 770325"/>
                  <a:gd name="connsiteY15" fmla="*/ 267174 h 321351"/>
                  <a:gd name="connsiteX16" fmla="*/ 156512 w 770325"/>
                  <a:gd name="connsiteY16" fmla="*/ 254418 h 321351"/>
                  <a:gd name="connsiteX17" fmla="*/ 156512 w 770325"/>
                  <a:gd name="connsiteY17" fmla="*/ 254418 h 321351"/>
                  <a:gd name="connsiteX18" fmla="*/ 157472 w 770325"/>
                  <a:gd name="connsiteY18" fmla="*/ 236999 h 321351"/>
                  <a:gd name="connsiteX19" fmla="*/ 157884 w 770325"/>
                  <a:gd name="connsiteY19" fmla="*/ 223008 h 321351"/>
                  <a:gd name="connsiteX20" fmla="*/ 157609 w 770325"/>
                  <a:gd name="connsiteY20" fmla="*/ 200925 h 321351"/>
                  <a:gd name="connsiteX21" fmla="*/ 154729 w 770325"/>
                  <a:gd name="connsiteY21" fmla="*/ 234393 h 321351"/>
                  <a:gd name="connsiteX22" fmla="*/ 154729 w 770325"/>
                  <a:gd name="connsiteY22" fmla="*/ 234393 h 321351"/>
                  <a:gd name="connsiteX23" fmla="*/ 154180 w 770325"/>
                  <a:gd name="connsiteY23" fmla="*/ 261550 h 321351"/>
                  <a:gd name="connsiteX24" fmla="*/ 154866 w 770325"/>
                  <a:gd name="connsiteY24" fmla="*/ 267996 h 321351"/>
                  <a:gd name="connsiteX25" fmla="*/ 723120 w 770325"/>
                  <a:gd name="connsiteY25" fmla="*/ 320529 h 321351"/>
                  <a:gd name="connsiteX26" fmla="*/ 719691 w 770325"/>
                  <a:gd name="connsiteY26" fmla="*/ 317100 h 321351"/>
                  <a:gd name="connsiteX27" fmla="*/ 719691 w 770325"/>
                  <a:gd name="connsiteY27" fmla="*/ 312162 h 321351"/>
                  <a:gd name="connsiteX28" fmla="*/ 723532 w 770325"/>
                  <a:gd name="connsiteY28" fmla="*/ 301875 h 321351"/>
                  <a:gd name="connsiteX29" fmla="*/ 727235 w 770325"/>
                  <a:gd name="connsiteY29" fmla="*/ 293508 h 321351"/>
                  <a:gd name="connsiteX30" fmla="*/ 736013 w 770325"/>
                  <a:gd name="connsiteY30" fmla="*/ 273620 h 321351"/>
                  <a:gd name="connsiteX31" fmla="*/ 743694 w 770325"/>
                  <a:gd name="connsiteY31" fmla="*/ 255515 h 321351"/>
                  <a:gd name="connsiteX32" fmla="*/ 746574 w 770325"/>
                  <a:gd name="connsiteY32" fmla="*/ 247697 h 321351"/>
                  <a:gd name="connsiteX33" fmla="*/ 750278 w 770325"/>
                  <a:gd name="connsiteY33" fmla="*/ 237958 h 321351"/>
                  <a:gd name="connsiteX34" fmla="*/ 753844 w 770325"/>
                  <a:gd name="connsiteY34" fmla="*/ 226574 h 321351"/>
                  <a:gd name="connsiteX35" fmla="*/ 757410 w 770325"/>
                  <a:gd name="connsiteY35" fmla="*/ 212447 h 321351"/>
                  <a:gd name="connsiteX36" fmla="*/ 759193 w 770325"/>
                  <a:gd name="connsiteY36" fmla="*/ 198594 h 321351"/>
                  <a:gd name="connsiteX37" fmla="*/ 759193 w 770325"/>
                  <a:gd name="connsiteY37" fmla="*/ 194479 h 321351"/>
                  <a:gd name="connsiteX38" fmla="*/ 759193 w 770325"/>
                  <a:gd name="connsiteY38" fmla="*/ 195027 h 321351"/>
                  <a:gd name="connsiteX39" fmla="*/ 758507 w 770325"/>
                  <a:gd name="connsiteY39" fmla="*/ 190913 h 321351"/>
                  <a:gd name="connsiteX40" fmla="*/ 758644 w 770325"/>
                  <a:gd name="connsiteY40" fmla="*/ 191736 h 321351"/>
                  <a:gd name="connsiteX41" fmla="*/ 758233 w 770325"/>
                  <a:gd name="connsiteY41" fmla="*/ 190501 h 321351"/>
                  <a:gd name="connsiteX42" fmla="*/ 757822 w 770325"/>
                  <a:gd name="connsiteY42" fmla="*/ 189267 h 321351"/>
                  <a:gd name="connsiteX43" fmla="*/ 757547 w 770325"/>
                  <a:gd name="connsiteY43" fmla="*/ 188718 h 321351"/>
                  <a:gd name="connsiteX44" fmla="*/ 757136 w 770325"/>
                  <a:gd name="connsiteY44" fmla="*/ 188718 h 321351"/>
                  <a:gd name="connsiteX45" fmla="*/ 756587 w 770325"/>
                  <a:gd name="connsiteY45" fmla="*/ 188855 h 321351"/>
                  <a:gd name="connsiteX46" fmla="*/ 755764 w 770325"/>
                  <a:gd name="connsiteY46" fmla="*/ 189404 h 321351"/>
                  <a:gd name="connsiteX47" fmla="*/ 755078 w 770325"/>
                  <a:gd name="connsiteY47" fmla="*/ 190090 h 321351"/>
                  <a:gd name="connsiteX48" fmla="*/ 755215 w 770325"/>
                  <a:gd name="connsiteY48" fmla="*/ 189952 h 321351"/>
                  <a:gd name="connsiteX49" fmla="*/ 753570 w 770325"/>
                  <a:gd name="connsiteY49" fmla="*/ 191598 h 321351"/>
                  <a:gd name="connsiteX50" fmla="*/ 753707 w 770325"/>
                  <a:gd name="connsiteY50" fmla="*/ 191461 h 321351"/>
                  <a:gd name="connsiteX51" fmla="*/ 750552 w 770325"/>
                  <a:gd name="connsiteY51" fmla="*/ 195439 h 321351"/>
                  <a:gd name="connsiteX52" fmla="*/ 744380 w 770325"/>
                  <a:gd name="connsiteY52" fmla="*/ 206274 h 321351"/>
                  <a:gd name="connsiteX53" fmla="*/ 744380 w 770325"/>
                  <a:gd name="connsiteY53" fmla="*/ 206138 h 321351"/>
                  <a:gd name="connsiteX54" fmla="*/ 744243 w 770325"/>
                  <a:gd name="connsiteY54" fmla="*/ 206412 h 321351"/>
                  <a:gd name="connsiteX55" fmla="*/ 744243 w 770325"/>
                  <a:gd name="connsiteY55" fmla="*/ 206412 h 321351"/>
                  <a:gd name="connsiteX56" fmla="*/ 744243 w 770325"/>
                  <a:gd name="connsiteY56" fmla="*/ 206412 h 321351"/>
                  <a:gd name="connsiteX57" fmla="*/ 725314 w 770325"/>
                  <a:gd name="connsiteY57" fmla="*/ 248931 h 321351"/>
                  <a:gd name="connsiteX58" fmla="*/ 715988 w 770325"/>
                  <a:gd name="connsiteY58" fmla="*/ 271151 h 321351"/>
                  <a:gd name="connsiteX59" fmla="*/ 712284 w 770325"/>
                  <a:gd name="connsiteY59" fmla="*/ 280067 h 321351"/>
                  <a:gd name="connsiteX60" fmla="*/ 711598 w 770325"/>
                  <a:gd name="connsiteY60" fmla="*/ 281987 h 321351"/>
                  <a:gd name="connsiteX61" fmla="*/ 709541 w 770325"/>
                  <a:gd name="connsiteY61" fmla="*/ 287199 h 321351"/>
                  <a:gd name="connsiteX62" fmla="*/ 706249 w 770325"/>
                  <a:gd name="connsiteY62" fmla="*/ 294468 h 321351"/>
                  <a:gd name="connsiteX63" fmla="*/ 698568 w 770325"/>
                  <a:gd name="connsiteY63" fmla="*/ 298172 h 321351"/>
                  <a:gd name="connsiteX64" fmla="*/ 694042 w 770325"/>
                  <a:gd name="connsiteY64" fmla="*/ 290216 h 321351"/>
                  <a:gd name="connsiteX65" fmla="*/ 699117 w 770325"/>
                  <a:gd name="connsiteY65" fmla="*/ 277735 h 321351"/>
                  <a:gd name="connsiteX66" fmla="*/ 702272 w 770325"/>
                  <a:gd name="connsiteY66" fmla="*/ 270191 h 321351"/>
                  <a:gd name="connsiteX67" fmla="*/ 715027 w 770325"/>
                  <a:gd name="connsiteY67" fmla="*/ 224791 h 321351"/>
                  <a:gd name="connsiteX68" fmla="*/ 717908 w 770325"/>
                  <a:gd name="connsiteY68" fmla="*/ 203394 h 321351"/>
                  <a:gd name="connsiteX69" fmla="*/ 717908 w 770325"/>
                  <a:gd name="connsiteY69" fmla="*/ 186387 h 321351"/>
                  <a:gd name="connsiteX70" fmla="*/ 716674 w 770325"/>
                  <a:gd name="connsiteY70" fmla="*/ 178020 h 321351"/>
                  <a:gd name="connsiteX71" fmla="*/ 715165 w 770325"/>
                  <a:gd name="connsiteY71" fmla="*/ 172259 h 321351"/>
                  <a:gd name="connsiteX72" fmla="*/ 714067 w 770325"/>
                  <a:gd name="connsiteY72" fmla="*/ 169790 h 321351"/>
                  <a:gd name="connsiteX73" fmla="*/ 713107 w 770325"/>
                  <a:gd name="connsiteY73" fmla="*/ 168144 h 321351"/>
                  <a:gd name="connsiteX74" fmla="*/ 713519 w 770325"/>
                  <a:gd name="connsiteY74" fmla="*/ 168830 h 321351"/>
                  <a:gd name="connsiteX75" fmla="*/ 711461 w 770325"/>
                  <a:gd name="connsiteY75" fmla="*/ 166087 h 321351"/>
                  <a:gd name="connsiteX76" fmla="*/ 710364 w 770325"/>
                  <a:gd name="connsiteY76" fmla="*/ 165126 h 321351"/>
                  <a:gd name="connsiteX77" fmla="*/ 709816 w 770325"/>
                  <a:gd name="connsiteY77" fmla="*/ 164852 h 321351"/>
                  <a:gd name="connsiteX78" fmla="*/ 708855 w 770325"/>
                  <a:gd name="connsiteY78" fmla="*/ 164578 h 321351"/>
                  <a:gd name="connsiteX79" fmla="*/ 707758 w 770325"/>
                  <a:gd name="connsiteY79" fmla="*/ 164304 h 321351"/>
                  <a:gd name="connsiteX80" fmla="*/ 706661 w 770325"/>
                  <a:gd name="connsiteY80" fmla="*/ 164304 h 321351"/>
                  <a:gd name="connsiteX81" fmla="*/ 705426 w 770325"/>
                  <a:gd name="connsiteY81" fmla="*/ 164441 h 321351"/>
                  <a:gd name="connsiteX82" fmla="*/ 704878 w 770325"/>
                  <a:gd name="connsiteY82" fmla="*/ 164578 h 321351"/>
                  <a:gd name="connsiteX83" fmla="*/ 703780 w 770325"/>
                  <a:gd name="connsiteY83" fmla="*/ 165126 h 321351"/>
                  <a:gd name="connsiteX84" fmla="*/ 702409 w 770325"/>
                  <a:gd name="connsiteY84" fmla="*/ 165949 h 321351"/>
                  <a:gd name="connsiteX85" fmla="*/ 699666 w 770325"/>
                  <a:gd name="connsiteY85" fmla="*/ 168144 h 321351"/>
                  <a:gd name="connsiteX86" fmla="*/ 697745 w 770325"/>
                  <a:gd name="connsiteY86" fmla="*/ 169927 h 321351"/>
                  <a:gd name="connsiteX87" fmla="*/ 697745 w 770325"/>
                  <a:gd name="connsiteY87" fmla="*/ 169790 h 321351"/>
                  <a:gd name="connsiteX88" fmla="*/ 697608 w 770325"/>
                  <a:gd name="connsiteY88" fmla="*/ 169927 h 321351"/>
                  <a:gd name="connsiteX89" fmla="*/ 697197 w 770325"/>
                  <a:gd name="connsiteY89" fmla="*/ 170339 h 321351"/>
                  <a:gd name="connsiteX90" fmla="*/ 697471 w 770325"/>
                  <a:gd name="connsiteY90" fmla="*/ 170201 h 321351"/>
                  <a:gd name="connsiteX91" fmla="*/ 691710 w 770325"/>
                  <a:gd name="connsiteY91" fmla="*/ 177882 h 321351"/>
                  <a:gd name="connsiteX92" fmla="*/ 691710 w 770325"/>
                  <a:gd name="connsiteY92" fmla="*/ 177882 h 321351"/>
                  <a:gd name="connsiteX93" fmla="*/ 675937 w 770325"/>
                  <a:gd name="connsiteY93" fmla="*/ 205863 h 321351"/>
                  <a:gd name="connsiteX94" fmla="*/ 670862 w 770325"/>
                  <a:gd name="connsiteY94" fmla="*/ 216013 h 321351"/>
                  <a:gd name="connsiteX95" fmla="*/ 665376 w 770325"/>
                  <a:gd name="connsiteY95" fmla="*/ 226712 h 321351"/>
                  <a:gd name="connsiteX96" fmla="*/ 656186 w 770325"/>
                  <a:gd name="connsiteY96" fmla="*/ 246051 h 321351"/>
                  <a:gd name="connsiteX97" fmla="*/ 649465 w 770325"/>
                  <a:gd name="connsiteY97" fmla="*/ 260864 h 321351"/>
                  <a:gd name="connsiteX98" fmla="*/ 642058 w 770325"/>
                  <a:gd name="connsiteY98" fmla="*/ 277872 h 321351"/>
                  <a:gd name="connsiteX99" fmla="*/ 637807 w 770325"/>
                  <a:gd name="connsiteY99" fmla="*/ 288159 h 321351"/>
                  <a:gd name="connsiteX100" fmla="*/ 636846 w 770325"/>
                  <a:gd name="connsiteY100" fmla="*/ 291451 h 321351"/>
                  <a:gd name="connsiteX101" fmla="*/ 634652 w 770325"/>
                  <a:gd name="connsiteY101" fmla="*/ 298446 h 321351"/>
                  <a:gd name="connsiteX102" fmla="*/ 632457 w 770325"/>
                  <a:gd name="connsiteY102" fmla="*/ 304618 h 321351"/>
                  <a:gd name="connsiteX103" fmla="*/ 632457 w 770325"/>
                  <a:gd name="connsiteY103" fmla="*/ 304618 h 321351"/>
                  <a:gd name="connsiteX104" fmla="*/ 630263 w 770325"/>
                  <a:gd name="connsiteY104" fmla="*/ 309831 h 321351"/>
                  <a:gd name="connsiteX105" fmla="*/ 628205 w 770325"/>
                  <a:gd name="connsiteY105" fmla="*/ 312025 h 321351"/>
                  <a:gd name="connsiteX106" fmla="*/ 621210 w 770325"/>
                  <a:gd name="connsiteY106" fmla="*/ 312437 h 321351"/>
                  <a:gd name="connsiteX107" fmla="*/ 618330 w 770325"/>
                  <a:gd name="connsiteY107" fmla="*/ 305441 h 321351"/>
                  <a:gd name="connsiteX108" fmla="*/ 623679 w 770325"/>
                  <a:gd name="connsiteY108" fmla="*/ 289257 h 321351"/>
                  <a:gd name="connsiteX109" fmla="*/ 628754 w 770325"/>
                  <a:gd name="connsiteY109" fmla="*/ 276638 h 321351"/>
                  <a:gd name="connsiteX110" fmla="*/ 634789 w 770325"/>
                  <a:gd name="connsiteY110" fmla="*/ 256201 h 321351"/>
                  <a:gd name="connsiteX111" fmla="*/ 640413 w 770325"/>
                  <a:gd name="connsiteY111" fmla="*/ 236450 h 321351"/>
                  <a:gd name="connsiteX112" fmla="*/ 643979 w 770325"/>
                  <a:gd name="connsiteY112" fmla="*/ 222459 h 321351"/>
                  <a:gd name="connsiteX113" fmla="*/ 647682 w 770325"/>
                  <a:gd name="connsiteY113" fmla="*/ 206686 h 321351"/>
                  <a:gd name="connsiteX114" fmla="*/ 647545 w 770325"/>
                  <a:gd name="connsiteY114" fmla="*/ 207235 h 321351"/>
                  <a:gd name="connsiteX115" fmla="*/ 652208 w 770325"/>
                  <a:gd name="connsiteY115" fmla="*/ 175002 h 321351"/>
                  <a:gd name="connsiteX116" fmla="*/ 652345 w 770325"/>
                  <a:gd name="connsiteY116" fmla="*/ 155937 h 321351"/>
                  <a:gd name="connsiteX117" fmla="*/ 651660 w 770325"/>
                  <a:gd name="connsiteY117" fmla="*/ 149765 h 321351"/>
                  <a:gd name="connsiteX118" fmla="*/ 649739 w 770325"/>
                  <a:gd name="connsiteY118" fmla="*/ 142084 h 321351"/>
                  <a:gd name="connsiteX119" fmla="*/ 647682 w 770325"/>
                  <a:gd name="connsiteY119" fmla="*/ 137146 h 321351"/>
                  <a:gd name="connsiteX120" fmla="*/ 646722 w 770325"/>
                  <a:gd name="connsiteY120" fmla="*/ 135637 h 321351"/>
                  <a:gd name="connsiteX121" fmla="*/ 646996 w 770325"/>
                  <a:gd name="connsiteY121" fmla="*/ 136049 h 321351"/>
                  <a:gd name="connsiteX122" fmla="*/ 646585 w 770325"/>
                  <a:gd name="connsiteY122" fmla="*/ 135500 h 321351"/>
                  <a:gd name="connsiteX123" fmla="*/ 646447 w 770325"/>
                  <a:gd name="connsiteY123" fmla="*/ 135363 h 321351"/>
                  <a:gd name="connsiteX124" fmla="*/ 646585 w 770325"/>
                  <a:gd name="connsiteY124" fmla="*/ 135500 h 321351"/>
                  <a:gd name="connsiteX125" fmla="*/ 644527 w 770325"/>
                  <a:gd name="connsiteY125" fmla="*/ 132894 h 321351"/>
                  <a:gd name="connsiteX126" fmla="*/ 644939 w 770325"/>
                  <a:gd name="connsiteY126" fmla="*/ 133443 h 321351"/>
                  <a:gd name="connsiteX127" fmla="*/ 643567 w 770325"/>
                  <a:gd name="connsiteY127" fmla="*/ 132071 h 321351"/>
                  <a:gd name="connsiteX128" fmla="*/ 642470 w 770325"/>
                  <a:gd name="connsiteY128" fmla="*/ 131248 h 321351"/>
                  <a:gd name="connsiteX129" fmla="*/ 643156 w 770325"/>
                  <a:gd name="connsiteY129" fmla="*/ 131659 h 321351"/>
                  <a:gd name="connsiteX130" fmla="*/ 640413 w 770325"/>
                  <a:gd name="connsiteY130" fmla="*/ 130014 h 321351"/>
                  <a:gd name="connsiteX131" fmla="*/ 639589 w 770325"/>
                  <a:gd name="connsiteY131" fmla="*/ 129739 h 321351"/>
                  <a:gd name="connsiteX132" fmla="*/ 638629 w 770325"/>
                  <a:gd name="connsiteY132" fmla="*/ 129602 h 321351"/>
                  <a:gd name="connsiteX133" fmla="*/ 637395 w 770325"/>
                  <a:gd name="connsiteY133" fmla="*/ 129602 h 321351"/>
                  <a:gd name="connsiteX134" fmla="*/ 638218 w 770325"/>
                  <a:gd name="connsiteY134" fmla="*/ 129602 h 321351"/>
                  <a:gd name="connsiteX135" fmla="*/ 634378 w 770325"/>
                  <a:gd name="connsiteY135" fmla="*/ 130014 h 321351"/>
                  <a:gd name="connsiteX136" fmla="*/ 635200 w 770325"/>
                  <a:gd name="connsiteY136" fmla="*/ 129876 h 321351"/>
                  <a:gd name="connsiteX137" fmla="*/ 633555 w 770325"/>
                  <a:gd name="connsiteY137" fmla="*/ 130288 h 321351"/>
                  <a:gd name="connsiteX138" fmla="*/ 632457 w 770325"/>
                  <a:gd name="connsiteY138" fmla="*/ 130700 h 321351"/>
                  <a:gd name="connsiteX139" fmla="*/ 633143 w 770325"/>
                  <a:gd name="connsiteY139" fmla="*/ 130288 h 321351"/>
                  <a:gd name="connsiteX140" fmla="*/ 629440 w 770325"/>
                  <a:gd name="connsiteY140" fmla="*/ 132482 h 321351"/>
                  <a:gd name="connsiteX141" fmla="*/ 630126 w 770325"/>
                  <a:gd name="connsiteY141" fmla="*/ 132071 h 321351"/>
                  <a:gd name="connsiteX142" fmla="*/ 628617 w 770325"/>
                  <a:gd name="connsiteY142" fmla="*/ 133305 h 321351"/>
                  <a:gd name="connsiteX143" fmla="*/ 624502 w 770325"/>
                  <a:gd name="connsiteY143" fmla="*/ 137558 h 321351"/>
                  <a:gd name="connsiteX144" fmla="*/ 624776 w 770325"/>
                  <a:gd name="connsiteY144" fmla="*/ 137283 h 321351"/>
                  <a:gd name="connsiteX145" fmla="*/ 622033 w 770325"/>
                  <a:gd name="connsiteY145" fmla="*/ 140712 h 321351"/>
                  <a:gd name="connsiteX146" fmla="*/ 622444 w 770325"/>
                  <a:gd name="connsiteY146" fmla="*/ 140026 h 321351"/>
                  <a:gd name="connsiteX147" fmla="*/ 615861 w 770325"/>
                  <a:gd name="connsiteY147" fmla="*/ 151685 h 321351"/>
                  <a:gd name="connsiteX148" fmla="*/ 616135 w 770325"/>
                  <a:gd name="connsiteY148" fmla="*/ 151136 h 321351"/>
                  <a:gd name="connsiteX149" fmla="*/ 606260 w 770325"/>
                  <a:gd name="connsiteY149" fmla="*/ 174042 h 321351"/>
                  <a:gd name="connsiteX150" fmla="*/ 600910 w 770325"/>
                  <a:gd name="connsiteY150" fmla="*/ 187484 h 321351"/>
                  <a:gd name="connsiteX151" fmla="*/ 588703 w 770325"/>
                  <a:gd name="connsiteY151" fmla="*/ 218345 h 321351"/>
                  <a:gd name="connsiteX152" fmla="*/ 575536 w 770325"/>
                  <a:gd name="connsiteY152" fmla="*/ 250303 h 321351"/>
                  <a:gd name="connsiteX153" fmla="*/ 570049 w 770325"/>
                  <a:gd name="connsiteY153" fmla="*/ 263196 h 321351"/>
                  <a:gd name="connsiteX154" fmla="*/ 565386 w 770325"/>
                  <a:gd name="connsiteY154" fmla="*/ 273483 h 321351"/>
                  <a:gd name="connsiteX155" fmla="*/ 559762 w 770325"/>
                  <a:gd name="connsiteY155" fmla="*/ 284456 h 321351"/>
                  <a:gd name="connsiteX156" fmla="*/ 553042 w 770325"/>
                  <a:gd name="connsiteY156" fmla="*/ 287199 h 321351"/>
                  <a:gd name="connsiteX157" fmla="*/ 548653 w 770325"/>
                  <a:gd name="connsiteY157" fmla="*/ 280615 h 321351"/>
                  <a:gd name="connsiteX158" fmla="*/ 549613 w 770325"/>
                  <a:gd name="connsiteY158" fmla="*/ 275541 h 321351"/>
                  <a:gd name="connsiteX159" fmla="*/ 550984 w 770325"/>
                  <a:gd name="connsiteY159" fmla="*/ 271700 h 321351"/>
                  <a:gd name="connsiteX160" fmla="*/ 550984 w 770325"/>
                  <a:gd name="connsiteY160" fmla="*/ 271700 h 321351"/>
                  <a:gd name="connsiteX161" fmla="*/ 550984 w 770325"/>
                  <a:gd name="connsiteY161" fmla="*/ 271563 h 321351"/>
                  <a:gd name="connsiteX162" fmla="*/ 551259 w 770325"/>
                  <a:gd name="connsiteY162" fmla="*/ 270877 h 321351"/>
                  <a:gd name="connsiteX163" fmla="*/ 551121 w 770325"/>
                  <a:gd name="connsiteY163" fmla="*/ 271151 h 321351"/>
                  <a:gd name="connsiteX164" fmla="*/ 557705 w 770325"/>
                  <a:gd name="connsiteY164" fmla="*/ 248520 h 321351"/>
                  <a:gd name="connsiteX165" fmla="*/ 563329 w 770325"/>
                  <a:gd name="connsiteY165" fmla="*/ 228769 h 321351"/>
                  <a:gd name="connsiteX166" fmla="*/ 566346 w 770325"/>
                  <a:gd name="connsiteY166" fmla="*/ 217248 h 321351"/>
                  <a:gd name="connsiteX167" fmla="*/ 568678 w 770325"/>
                  <a:gd name="connsiteY167" fmla="*/ 207920 h 321351"/>
                  <a:gd name="connsiteX168" fmla="*/ 573753 w 770325"/>
                  <a:gd name="connsiteY168" fmla="*/ 184055 h 321351"/>
                  <a:gd name="connsiteX169" fmla="*/ 576907 w 770325"/>
                  <a:gd name="connsiteY169" fmla="*/ 164715 h 321351"/>
                  <a:gd name="connsiteX170" fmla="*/ 578828 w 770325"/>
                  <a:gd name="connsiteY170" fmla="*/ 145787 h 321351"/>
                  <a:gd name="connsiteX171" fmla="*/ 578828 w 770325"/>
                  <a:gd name="connsiteY171" fmla="*/ 145924 h 321351"/>
                  <a:gd name="connsiteX172" fmla="*/ 578828 w 770325"/>
                  <a:gd name="connsiteY172" fmla="*/ 145650 h 321351"/>
                  <a:gd name="connsiteX173" fmla="*/ 578828 w 770325"/>
                  <a:gd name="connsiteY173" fmla="*/ 145239 h 321351"/>
                  <a:gd name="connsiteX174" fmla="*/ 578828 w 770325"/>
                  <a:gd name="connsiteY174" fmla="*/ 145375 h 321351"/>
                  <a:gd name="connsiteX175" fmla="*/ 578828 w 770325"/>
                  <a:gd name="connsiteY175" fmla="*/ 121510 h 321351"/>
                  <a:gd name="connsiteX176" fmla="*/ 577182 w 770325"/>
                  <a:gd name="connsiteY176" fmla="*/ 109165 h 321351"/>
                  <a:gd name="connsiteX177" fmla="*/ 574301 w 770325"/>
                  <a:gd name="connsiteY177" fmla="*/ 98604 h 321351"/>
                  <a:gd name="connsiteX178" fmla="*/ 574576 w 770325"/>
                  <a:gd name="connsiteY178" fmla="*/ 99290 h 321351"/>
                  <a:gd name="connsiteX179" fmla="*/ 572930 w 770325"/>
                  <a:gd name="connsiteY179" fmla="*/ 95312 h 321351"/>
                  <a:gd name="connsiteX180" fmla="*/ 570461 w 770325"/>
                  <a:gd name="connsiteY180" fmla="*/ 91197 h 321351"/>
                  <a:gd name="connsiteX181" fmla="*/ 570461 w 770325"/>
                  <a:gd name="connsiteY181" fmla="*/ 91197 h 321351"/>
                  <a:gd name="connsiteX182" fmla="*/ 567992 w 770325"/>
                  <a:gd name="connsiteY182" fmla="*/ 88043 h 321351"/>
                  <a:gd name="connsiteX183" fmla="*/ 568404 w 770325"/>
                  <a:gd name="connsiteY183" fmla="*/ 88591 h 321351"/>
                  <a:gd name="connsiteX184" fmla="*/ 567443 w 770325"/>
                  <a:gd name="connsiteY184" fmla="*/ 87631 h 321351"/>
                  <a:gd name="connsiteX185" fmla="*/ 566483 w 770325"/>
                  <a:gd name="connsiteY185" fmla="*/ 86808 h 321351"/>
                  <a:gd name="connsiteX186" fmla="*/ 566209 w 770325"/>
                  <a:gd name="connsiteY186" fmla="*/ 86671 h 321351"/>
                  <a:gd name="connsiteX187" fmla="*/ 565249 w 770325"/>
                  <a:gd name="connsiteY187" fmla="*/ 86397 h 321351"/>
                  <a:gd name="connsiteX188" fmla="*/ 564289 w 770325"/>
                  <a:gd name="connsiteY188" fmla="*/ 86259 h 321351"/>
                  <a:gd name="connsiteX189" fmla="*/ 562917 w 770325"/>
                  <a:gd name="connsiteY189" fmla="*/ 86259 h 321351"/>
                  <a:gd name="connsiteX190" fmla="*/ 561546 w 770325"/>
                  <a:gd name="connsiteY190" fmla="*/ 86534 h 321351"/>
                  <a:gd name="connsiteX191" fmla="*/ 560860 w 770325"/>
                  <a:gd name="connsiteY191" fmla="*/ 86808 h 321351"/>
                  <a:gd name="connsiteX192" fmla="*/ 559900 w 770325"/>
                  <a:gd name="connsiteY192" fmla="*/ 87357 h 321351"/>
                  <a:gd name="connsiteX193" fmla="*/ 558940 w 770325"/>
                  <a:gd name="connsiteY193" fmla="*/ 88043 h 321351"/>
                  <a:gd name="connsiteX194" fmla="*/ 558117 w 770325"/>
                  <a:gd name="connsiteY194" fmla="*/ 88866 h 321351"/>
                  <a:gd name="connsiteX195" fmla="*/ 554276 w 770325"/>
                  <a:gd name="connsiteY195" fmla="*/ 93804 h 321351"/>
                  <a:gd name="connsiteX196" fmla="*/ 554688 w 770325"/>
                  <a:gd name="connsiteY196" fmla="*/ 93117 h 321351"/>
                  <a:gd name="connsiteX197" fmla="*/ 551396 w 770325"/>
                  <a:gd name="connsiteY197" fmla="*/ 98604 h 321351"/>
                  <a:gd name="connsiteX198" fmla="*/ 551670 w 770325"/>
                  <a:gd name="connsiteY198" fmla="*/ 98055 h 321351"/>
                  <a:gd name="connsiteX199" fmla="*/ 551396 w 770325"/>
                  <a:gd name="connsiteY199" fmla="*/ 98741 h 321351"/>
                  <a:gd name="connsiteX200" fmla="*/ 551396 w 770325"/>
                  <a:gd name="connsiteY200" fmla="*/ 98878 h 321351"/>
                  <a:gd name="connsiteX201" fmla="*/ 551396 w 770325"/>
                  <a:gd name="connsiteY201" fmla="*/ 98741 h 321351"/>
                  <a:gd name="connsiteX202" fmla="*/ 540972 w 770325"/>
                  <a:gd name="connsiteY202" fmla="*/ 124390 h 321351"/>
                  <a:gd name="connsiteX203" fmla="*/ 541246 w 770325"/>
                  <a:gd name="connsiteY203" fmla="*/ 123567 h 321351"/>
                  <a:gd name="connsiteX204" fmla="*/ 534388 w 770325"/>
                  <a:gd name="connsiteY204" fmla="*/ 143592 h 321351"/>
                  <a:gd name="connsiteX205" fmla="*/ 529587 w 770325"/>
                  <a:gd name="connsiteY205" fmla="*/ 158680 h 321351"/>
                  <a:gd name="connsiteX206" fmla="*/ 523689 w 770325"/>
                  <a:gd name="connsiteY206" fmla="*/ 177608 h 321351"/>
                  <a:gd name="connsiteX207" fmla="*/ 517517 w 770325"/>
                  <a:gd name="connsiteY207" fmla="*/ 198594 h 321351"/>
                  <a:gd name="connsiteX208" fmla="*/ 506544 w 770325"/>
                  <a:gd name="connsiteY208" fmla="*/ 237135 h 321351"/>
                  <a:gd name="connsiteX209" fmla="*/ 502567 w 770325"/>
                  <a:gd name="connsiteY209" fmla="*/ 252086 h 321351"/>
                  <a:gd name="connsiteX210" fmla="*/ 500098 w 770325"/>
                  <a:gd name="connsiteY210" fmla="*/ 261825 h 321351"/>
                  <a:gd name="connsiteX211" fmla="*/ 498863 w 770325"/>
                  <a:gd name="connsiteY211" fmla="*/ 269368 h 321351"/>
                  <a:gd name="connsiteX212" fmla="*/ 495846 w 770325"/>
                  <a:gd name="connsiteY212" fmla="*/ 286787 h 321351"/>
                  <a:gd name="connsiteX213" fmla="*/ 494200 w 770325"/>
                  <a:gd name="connsiteY213" fmla="*/ 291725 h 321351"/>
                  <a:gd name="connsiteX214" fmla="*/ 487891 w 770325"/>
                  <a:gd name="connsiteY214" fmla="*/ 295292 h 321351"/>
                  <a:gd name="connsiteX215" fmla="*/ 482816 w 770325"/>
                  <a:gd name="connsiteY215" fmla="*/ 289393 h 321351"/>
                  <a:gd name="connsiteX216" fmla="*/ 483227 w 770325"/>
                  <a:gd name="connsiteY216" fmla="*/ 283358 h 321351"/>
                  <a:gd name="connsiteX217" fmla="*/ 484324 w 770325"/>
                  <a:gd name="connsiteY217" fmla="*/ 276226 h 321351"/>
                  <a:gd name="connsiteX218" fmla="*/ 486519 w 770325"/>
                  <a:gd name="connsiteY218" fmla="*/ 265939 h 321351"/>
                  <a:gd name="connsiteX219" fmla="*/ 488988 w 770325"/>
                  <a:gd name="connsiteY219" fmla="*/ 256064 h 321351"/>
                  <a:gd name="connsiteX220" fmla="*/ 489948 w 770325"/>
                  <a:gd name="connsiteY220" fmla="*/ 249617 h 321351"/>
                  <a:gd name="connsiteX221" fmla="*/ 491457 w 770325"/>
                  <a:gd name="connsiteY221" fmla="*/ 238919 h 321351"/>
                  <a:gd name="connsiteX222" fmla="*/ 493377 w 770325"/>
                  <a:gd name="connsiteY222" fmla="*/ 225203 h 321351"/>
                  <a:gd name="connsiteX223" fmla="*/ 495297 w 770325"/>
                  <a:gd name="connsiteY223" fmla="*/ 209292 h 321351"/>
                  <a:gd name="connsiteX224" fmla="*/ 496532 w 770325"/>
                  <a:gd name="connsiteY224" fmla="*/ 198456 h 321351"/>
                  <a:gd name="connsiteX225" fmla="*/ 499000 w 770325"/>
                  <a:gd name="connsiteY225" fmla="*/ 168419 h 321351"/>
                  <a:gd name="connsiteX226" fmla="*/ 500098 w 770325"/>
                  <a:gd name="connsiteY226" fmla="*/ 140987 h 321351"/>
                  <a:gd name="connsiteX227" fmla="*/ 499412 w 770325"/>
                  <a:gd name="connsiteY227" fmla="*/ 109988 h 321351"/>
                  <a:gd name="connsiteX228" fmla="*/ 499412 w 770325"/>
                  <a:gd name="connsiteY228" fmla="*/ 110126 h 321351"/>
                  <a:gd name="connsiteX229" fmla="*/ 499412 w 770325"/>
                  <a:gd name="connsiteY229" fmla="*/ 109714 h 321351"/>
                  <a:gd name="connsiteX230" fmla="*/ 499412 w 770325"/>
                  <a:gd name="connsiteY230" fmla="*/ 109440 h 321351"/>
                  <a:gd name="connsiteX231" fmla="*/ 499412 w 770325"/>
                  <a:gd name="connsiteY231" fmla="*/ 109577 h 321351"/>
                  <a:gd name="connsiteX232" fmla="*/ 495023 w 770325"/>
                  <a:gd name="connsiteY232" fmla="*/ 76933 h 321351"/>
                  <a:gd name="connsiteX233" fmla="*/ 489537 w 770325"/>
                  <a:gd name="connsiteY233" fmla="*/ 57456 h 321351"/>
                  <a:gd name="connsiteX234" fmla="*/ 489811 w 770325"/>
                  <a:gd name="connsiteY234" fmla="*/ 58142 h 321351"/>
                  <a:gd name="connsiteX235" fmla="*/ 487479 w 770325"/>
                  <a:gd name="connsiteY235" fmla="*/ 52244 h 321351"/>
                  <a:gd name="connsiteX236" fmla="*/ 483913 w 770325"/>
                  <a:gd name="connsiteY236" fmla="*/ 46072 h 321351"/>
                  <a:gd name="connsiteX237" fmla="*/ 481581 w 770325"/>
                  <a:gd name="connsiteY237" fmla="*/ 43054 h 321351"/>
                  <a:gd name="connsiteX238" fmla="*/ 481718 w 770325"/>
                  <a:gd name="connsiteY238" fmla="*/ 43191 h 321351"/>
                  <a:gd name="connsiteX239" fmla="*/ 479798 w 770325"/>
                  <a:gd name="connsiteY239" fmla="*/ 41134 h 321351"/>
                  <a:gd name="connsiteX240" fmla="*/ 478701 w 770325"/>
                  <a:gd name="connsiteY240" fmla="*/ 40311 h 321351"/>
                  <a:gd name="connsiteX241" fmla="*/ 477878 w 770325"/>
                  <a:gd name="connsiteY241" fmla="*/ 39900 h 321351"/>
                  <a:gd name="connsiteX242" fmla="*/ 477192 w 770325"/>
                  <a:gd name="connsiteY242" fmla="*/ 39625 h 321351"/>
                  <a:gd name="connsiteX243" fmla="*/ 475821 w 770325"/>
                  <a:gd name="connsiteY243" fmla="*/ 39351 h 321351"/>
                  <a:gd name="connsiteX244" fmla="*/ 474449 w 770325"/>
                  <a:gd name="connsiteY244" fmla="*/ 39351 h 321351"/>
                  <a:gd name="connsiteX245" fmla="*/ 473215 w 770325"/>
                  <a:gd name="connsiteY245" fmla="*/ 39488 h 321351"/>
                  <a:gd name="connsiteX246" fmla="*/ 472392 w 770325"/>
                  <a:gd name="connsiteY246" fmla="*/ 39625 h 321351"/>
                  <a:gd name="connsiteX247" fmla="*/ 471568 w 770325"/>
                  <a:gd name="connsiteY247" fmla="*/ 40037 h 321351"/>
                  <a:gd name="connsiteX248" fmla="*/ 470608 w 770325"/>
                  <a:gd name="connsiteY248" fmla="*/ 40722 h 321351"/>
                  <a:gd name="connsiteX249" fmla="*/ 471157 w 770325"/>
                  <a:gd name="connsiteY249" fmla="*/ 40311 h 321351"/>
                  <a:gd name="connsiteX250" fmla="*/ 468414 w 770325"/>
                  <a:gd name="connsiteY250" fmla="*/ 42917 h 321351"/>
                  <a:gd name="connsiteX251" fmla="*/ 465534 w 770325"/>
                  <a:gd name="connsiteY251" fmla="*/ 46758 h 321351"/>
                  <a:gd name="connsiteX252" fmla="*/ 463750 w 770325"/>
                  <a:gd name="connsiteY252" fmla="*/ 50049 h 321351"/>
                  <a:gd name="connsiteX253" fmla="*/ 463888 w 770325"/>
                  <a:gd name="connsiteY253" fmla="*/ 49775 h 321351"/>
                  <a:gd name="connsiteX254" fmla="*/ 463750 w 770325"/>
                  <a:gd name="connsiteY254" fmla="*/ 50187 h 321351"/>
                  <a:gd name="connsiteX255" fmla="*/ 463613 w 770325"/>
                  <a:gd name="connsiteY255" fmla="*/ 50598 h 321351"/>
                  <a:gd name="connsiteX256" fmla="*/ 463750 w 770325"/>
                  <a:gd name="connsiteY256" fmla="*/ 50324 h 321351"/>
                  <a:gd name="connsiteX257" fmla="*/ 459087 w 770325"/>
                  <a:gd name="connsiteY257" fmla="*/ 62119 h 321351"/>
                  <a:gd name="connsiteX258" fmla="*/ 459361 w 770325"/>
                  <a:gd name="connsiteY258" fmla="*/ 61434 h 321351"/>
                  <a:gd name="connsiteX259" fmla="*/ 452503 w 770325"/>
                  <a:gd name="connsiteY259" fmla="*/ 84339 h 321351"/>
                  <a:gd name="connsiteX260" fmla="*/ 448389 w 770325"/>
                  <a:gd name="connsiteY260" fmla="*/ 99015 h 321351"/>
                  <a:gd name="connsiteX261" fmla="*/ 440296 w 770325"/>
                  <a:gd name="connsiteY261" fmla="*/ 130288 h 321351"/>
                  <a:gd name="connsiteX262" fmla="*/ 435770 w 770325"/>
                  <a:gd name="connsiteY262" fmla="*/ 148942 h 321351"/>
                  <a:gd name="connsiteX263" fmla="*/ 435633 w 770325"/>
                  <a:gd name="connsiteY263" fmla="*/ 153742 h 321351"/>
                  <a:gd name="connsiteX264" fmla="*/ 434673 w 770325"/>
                  <a:gd name="connsiteY264" fmla="*/ 170064 h 321351"/>
                  <a:gd name="connsiteX265" fmla="*/ 432478 w 770325"/>
                  <a:gd name="connsiteY265" fmla="*/ 193107 h 321351"/>
                  <a:gd name="connsiteX266" fmla="*/ 431381 w 770325"/>
                  <a:gd name="connsiteY266" fmla="*/ 202023 h 321351"/>
                  <a:gd name="connsiteX267" fmla="*/ 430009 w 770325"/>
                  <a:gd name="connsiteY267" fmla="*/ 212447 h 321351"/>
                  <a:gd name="connsiteX268" fmla="*/ 427266 w 770325"/>
                  <a:gd name="connsiteY268" fmla="*/ 231512 h 321351"/>
                  <a:gd name="connsiteX269" fmla="*/ 425757 w 770325"/>
                  <a:gd name="connsiteY269" fmla="*/ 239330 h 321351"/>
                  <a:gd name="connsiteX270" fmla="*/ 424934 w 770325"/>
                  <a:gd name="connsiteY270" fmla="*/ 242759 h 321351"/>
                  <a:gd name="connsiteX271" fmla="*/ 423700 w 770325"/>
                  <a:gd name="connsiteY271" fmla="*/ 246737 h 321351"/>
                  <a:gd name="connsiteX272" fmla="*/ 416979 w 770325"/>
                  <a:gd name="connsiteY272" fmla="*/ 252635 h 321351"/>
                  <a:gd name="connsiteX273" fmla="*/ 409298 w 770325"/>
                  <a:gd name="connsiteY273" fmla="*/ 248931 h 321351"/>
                  <a:gd name="connsiteX274" fmla="*/ 407241 w 770325"/>
                  <a:gd name="connsiteY274" fmla="*/ 239879 h 321351"/>
                  <a:gd name="connsiteX275" fmla="*/ 407652 w 770325"/>
                  <a:gd name="connsiteY275" fmla="*/ 226437 h 321351"/>
                  <a:gd name="connsiteX276" fmla="*/ 413138 w 770325"/>
                  <a:gd name="connsiteY276" fmla="*/ 193930 h 321351"/>
                  <a:gd name="connsiteX277" fmla="*/ 418350 w 770325"/>
                  <a:gd name="connsiteY277" fmla="*/ 170339 h 321351"/>
                  <a:gd name="connsiteX278" fmla="*/ 424523 w 770325"/>
                  <a:gd name="connsiteY278" fmla="*/ 143730 h 321351"/>
                  <a:gd name="connsiteX279" fmla="*/ 424523 w 770325"/>
                  <a:gd name="connsiteY279" fmla="*/ 140849 h 321351"/>
                  <a:gd name="connsiteX280" fmla="*/ 423974 w 770325"/>
                  <a:gd name="connsiteY280" fmla="*/ 115063 h 321351"/>
                  <a:gd name="connsiteX281" fmla="*/ 423974 w 770325"/>
                  <a:gd name="connsiteY281" fmla="*/ 114926 h 321351"/>
                  <a:gd name="connsiteX282" fmla="*/ 423974 w 770325"/>
                  <a:gd name="connsiteY282" fmla="*/ 114926 h 321351"/>
                  <a:gd name="connsiteX283" fmla="*/ 423974 w 770325"/>
                  <a:gd name="connsiteY283" fmla="*/ 114652 h 321351"/>
                  <a:gd name="connsiteX284" fmla="*/ 423974 w 770325"/>
                  <a:gd name="connsiteY284" fmla="*/ 114789 h 321351"/>
                  <a:gd name="connsiteX285" fmla="*/ 418488 w 770325"/>
                  <a:gd name="connsiteY285" fmla="*/ 74738 h 321351"/>
                  <a:gd name="connsiteX286" fmla="*/ 418625 w 770325"/>
                  <a:gd name="connsiteY286" fmla="*/ 75150 h 321351"/>
                  <a:gd name="connsiteX287" fmla="*/ 415333 w 770325"/>
                  <a:gd name="connsiteY287" fmla="*/ 61022 h 321351"/>
                  <a:gd name="connsiteX288" fmla="*/ 410944 w 770325"/>
                  <a:gd name="connsiteY288" fmla="*/ 47169 h 321351"/>
                  <a:gd name="connsiteX289" fmla="*/ 411218 w 770325"/>
                  <a:gd name="connsiteY289" fmla="*/ 47855 h 321351"/>
                  <a:gd name="connsiteX290" fmla="*/ 405183 w 770325"/>
                  <a:gd name="connsiteY290" fmla="*/ 33042 h 321351"/>
                  <a:gd name="connsiteX291" fmla="*/ 399697 w 770325"/>
                  <a:gd name="connsiteY291" fmla="*/ 23852 h 321351"/>
                  <a:gd name="connsiteX292" fmla="*/ 400108 w 770325"/>
                  <a:gd name="connsiteY292" fmla="*/ 24400 h 321351"/>
                  <a:gd name="connsiteX293" fmla="*/ 396405 w 770325"/>
                  <a:gd name="connsiteY293" fmla="*/ 19463 h 321351"/>
                  <a:gd name="connsiteX294" fmla="*/ 396816 w 770325"/>
                  <a:gd name="connsiteY294" fmla="*/ 19874 h 321351"/>
                  <a:gd name="connsiteX295" fmla="*/ 396405 w 770325"/>
                  <a:gd name="connsiteY295" fmla="*/ 19463 h 321351"/>
                  <a:gd name="connsiteX296" fmla="*/ 396405 w 770325"/>
                  <a:gd name="connsiteY296" fmla="*/ 19463 h 321351"/>
                  <a:gd name="connsiteX297" fmla="*/ 396405 w 770325"/>
                  <a:gd name="connsiteY297" fmla="*/ 19463 h 321351"/>
                  <a:gd name="connsiteX298" fmla="*/ 394210 w 770325"/>
                  <a:gd name="connsiteY298" fmla="*/ 17131 h 321351"/>
                  <a:gd name="connsiteX299" fmla="*/ 394485 w 770325"/>
                  <a:gd name="connsiteY299" fmla="*/ 17405 h 321351"/>
                  <a:gd name="connsiteX300" fmla="*/ 394073 w 770325"/>
                  <a:gd name="connsiteY300" fmla="*/ 16994 h 321351"/>
                  <a:gd name="connsiteX301" fmla="*/ 393936 w 770325"/>
                  <a:gd name="connsiteY301" fmla="*/ 16857 h 321351"/>
                  <a:gd name="connsiteX302" fmla="*/ 394073 w 770325"/>
                  <a:gd name="connsiteY302" fmla="*/ 16994 h 321351"/>
                  <a:gd name="connsiteX303" fmla="*/ 391193 w 770325"/>
                  <a:gd name="connsiteY303" fmla="*/ 14662 h 321351"/>
                  <a:gd name="connsiteX304" fmla="*/ 391741 w 770325"/>
                  <a:gd name="connsiteY304" fmla="*/ 15074 h 321351"/>
                  <a:gd name="connsiteX305" fmla="*/ 388175 w 770325"/>
                  <a:gd name="connsiteY305" fmla="*/ 12879 h 321351"/>
                  <a:gd name="connsiteX306" fmla="*/ 386392 w 770325"/>
                  <a:gd name="connsiteY306" fmla="*/ 12056 h 321351"/>
                  <a:gd name="connsiteX307" fmla="*/ 385158 w 770325"/>
                  <a:gd name="connsiteY307" fmla="*/ 11645 h 321351"/>
                  <a:gd name="connsiteX308" fmla="*/ 384060 w 770325"/>
                  <a:gd name="connsiteY308" fmla="*/ 11507 h 321351"/>
                  <a:gd name="connsiteX309" fmla="*/ 383238 w 770325"/>
                  <a:gd name="connsiteY309" fmla="*/ 11507 h 321351"/>
                  <a:gd name="connsiteX310" fmla="*/ 382003 w 770325"/>
                  <a:gd name="connsiteY310" fmla="*/ 11782 h 321351"/>
                  <a:gd name="connsiteX311" fmla="*/ 380906 w 770325"/>
                  <a:gd name="connsiteY311" fmla="*/ 12193 h 321351"/>
                  <a:gd name="connsiteX312" fmla="*/ 379671 w 770325"/>
                  <a:gd name="connsiteY312" fmla="*/ 12742 h 321351"/>
                  <a:gd name="connsiteX313" fmla="*/ 378300 w 770325"/>
                  <a:gd name="connsiteY313" fmla="*/ 13428 h 321351"/>
                  <a:gd name="connsiteX314" fmla="*/ 377614 w 770325"/>
                  <a:gd name="connsiteY314" fmla="*/ 13976 h 321351"/>
                  <a:gd name="connsiteX315" fmla="*/ 376791 w 770325"/>
                  <a:gd name="connsiteY315" fmla="*/ 14799 h 321351"/>
                  <a:gd name="connsiteX316" fmla="*/ 375968 w 770325"/>
                  <a:gd name="connsiteY316" fmla="*/ 15759 h 321351"/>
                  <a:gd name="connsiteX317" fmla="*/ 374322 w 770325"/>
                  <a:gd name="connsiteY317" fmla="*/ 18640 h 321351"/>
                  <a:gd name="connsiteX318" fmla="*/ 374596 w 770325"/>
                  <a:gd name="connsiteY318" fmla="*/ 17954 h 321351"/>
                  <a:gd name="connsiteX319" fmla="*/ 371305 w 770325"/>
                  <a:gd name="connsiteY319" fmla="*/ 25635 h 321351"/>
                  <a:gd name="connsiteX320" fmla="*/ 371579 w 770325"/>
                  <a:gd name="connsiteY320" fmla="*/ 24949 h 321351"/>
                  <a:gd name="connsiteX321" fmla="*/ 369796 w 770325"/>
                  <a:gd name="connsiteY321" fmla="*/ 31944 h 321351"/>
                  <a:gd name="connsiteX322" fmla="*/ 367327 w 770325"/>
                  <a:gd name="connsiteY322" fmla="*/ 45249 h 321351"/>
                  <a:gd name="connsiteX323" fmla="*/ 365269 w 770325"/>
                  <a:gd name="connsiteY323" fmla="*/ 59376 h 321351"/>
                  <a:gd name="connsiteX324" fmla="*/ 363898 w 770325"/>
                  <a:gd name="connsiteY324" fmla="*/ 69389 h 321351"/>
                  <a:gd name="connsiteX325" fmla="*/ 361292 w 770325"/>
                  <a:gd name="connsiteY325" fmla="*/ 89277 h 321351"/>
                  <a:gd name="connsiteX326" fmla="*/ 355943 w 770325"/>
                  <a:gd name="connsiteY326" fmla="*/ 134265 h 321351"/>
                  <a:gd name="connsiteX327" fmla="*/ 351965 w 770325"/>
                  <a:gd name="connsiteY327" fmla="*/ 169104 h 321351"/>
                  <a:gd name="connsiteX328" fmla="*/ 352514 w 770325"/>
                  <a:gd name="connsiteY328" fmla="*/ 185289 h 321351"/>
                  <a:gd name="connsiteX329" fmla="*/ 351965 w 770325"/>
                  <a:gd name="connsiteY329" fmla="*/ 229455 h 321351"/>
                  <a:gd name="connsiteX330" fmla="*/ 351416 w 770325"/>
                  <a:gd name="connsiteY330" fmla="*/ 241936 h 321351"/>
                  <a:gd name="connsiteX331" fmla="*/ 351005 w 770325"/>
                  <a:gd name="connsiteY331" fmla="*/ 249480 h 321351"/>
                  <a:gd name="connsiteX332" fmla="*/ 349908 w 770325"/>
                  <a:gd name="connsiteY332" fmla="*/ 258532 h 321351"/>
                  <a:gd name="connsiteX333" fmla="*/ 347713 w 770325"/>
                  <a:gd name="connsiteY333" fmla="*/ 266076 h 321351"/>
                  <a:gd name="connsiteX334" fmla="*/ 340855 w 770325"/>
                  <a:gd name="connsiteY334" fmla="*/ 270054 h 321351"/>
                  <a:gd name="connsiteX335" fmla="*/ 336054 w 770325"/>
                  <a:gd name="connsiteY335" fmla="*/ 267860 h 321351"/>
                  <a:gd name="connsiteX336" fmla="*/ 333448 w 770325"/>
                  <a:gd name="connsiteY336" fmla="*/ 262784 h 321351"/>
                  <a:gd name="connsiteX337" fmla="*/ 333037 w 770325"/>
                  <a:gd name="connsiteY337" fmla="*/ 259630 h 321351"/>
                  <a:gd name="connsiteX338" fmla="*/ 333037 w 770325"/>
                  <a:gd name="connsiteY338" fmla="*/ 254280 h 321351"/>
                  <a:gd name="connsiteX339" fmla="*/ 332900 w 770325"/>
                  <a:gd name="connsiteY339" fmla="*/ 247697 h 321351"/>
                  <a:gd name="connsiteX340" fmla="*/ 333311 w 770325"/>
                  <a:gd name="connsiteY340" fmla="*/ 237958 h 321351"/>
                  <a:gd name="connsiteX341" fmla="*/ 335643 w 770325"/>
                  <a:gd name="connsiteY341" fmla="*/ 210115 h 321351"/>
                  <a:gd name="connsiteX342" fmla="*/ 340306 w 770325"/>
                  <a:gd name="connsiteY342" fmla="*/ 163618 h 321351"/>
                  <a:gd name="connsiteX343" fmla="*/ 340444 w 770325"/>
                  <a:gd name="connsiteY343" fmla="*/ 162795 h 321351"/>
                  <a:gd name="connsiteX344" fmla="*/ 338523 w 770325"/>
                  <a:gd name="connsiteY344" fmla="*/ 140987 h 321351"/>
                  <a:gd name="connsiteX345" fmla="*/ 337837 w 770325"/>
                  <a:gd name="connsiteY345" fmla="*/ 132620 h 321351"/>
                  <a:gd name="connsiteX346" fmla="*/ 335780 w 770325"/>
                  <a:gd name="connsiteY346" fmla="*/ 117395 h 321351"/>
                  <a:gd name="connsiteX347" fmla="*/ 333037 w 770325"/>
                  <a:gd name="connsiteY347" fmla="*/ 102307 h 321351"/>
                  <a:gd name="connsiteX348" fmla="*/ 333174 w 770325"/>
                  <a:gd name="connsiteY348" fmla="*/ 102993 h 321351"/>
                  <a:gd name="connsiteX349" fmla="*/ 324533 w 770325"/>
                  <a:gd name="connsiteY349" fmla="*/ 70623 h 321351"/>
                  <a:gd name="connsiteX350" fmla="*/ 324807 w 770325"/>
                  <a:gd name="connsiteY350" fmla="*/ 71309 h 321351"/>
                  <a:gd name="connsiteX351" fmla="*/ 317126 w 770325"/>
                  <a:gd name="connsiteY351" fmla="*/ 52381 h 321351"/>
                  <a:gd name="connsiteX352" fmla="*/ 310954 w 770325"/>
                  <a:gd name="connsiteY352" fmla="*/ 41957 h 321351"/>
                  <a:gd name="connsiteX353" fmla="*/ 310954 w 770325"/>
                  <a:gd name="connsiteY353" fmla="*/ 42094 h 321351"/>
                  <a:gd name="connsiteX354" fmla="*/ 305879 w 770325"/>
                  <a:gd name="connsiteY354" fmla="*/ 35373 h 321351"/>
                  <a:gd name="connsiteX355" fmla="*/ 306291 w 770325"/>
                  <a:gd name="connsiteY355" fmla="*/ 35785 h 321351"/>
                  <a:gd name="connsiteX356" fmla="*/ 303685 w 770325"/>
                  <a:gd name="connsiteY356" fmla="*/ 33179 h 321351"/>
                  <a:gd name="connsiteX357" fmla="*/ 303959 w 770325"/>
                  <a:gd name="connsiteY357" fmla="*/ 33316 h 321351"/>
                  <a:gd name="connsiteX358" fmla="*/ 303547 w 770325"/>
                  <a:gd name="connsiteY358" fmla="*/ 33042 h 321351"/>
                  <a:gd name="connsiteX359" fmla="*/ 303410 w 770325"/>
                  <a:gd name="connsiteY359" fmla="*/ 32904 h 321351"/>
                  <a:gd name="connsiteX360" fmla="*/ 303547 w 770325"/>
                  <a:gd name="connsiteY360" fmla="*/ 33042 h 321351"/>
                  <a:gd name="connsiteX361" fmla="*/ 300804 w 770325"/>
                  <a:gd name="connsiteY361" fmla="*/ 30847 h 321351"/>
                  <a:gd name="connsiteX362" fmla="*/ 301353 w 770325"/>
                  <a:gd name="connsiteY362" fmla="*/ 31258 h 321351"/>
                  <a:gd name="connsiteX363" fmla="*/ 297787 w 770325"/>
                  <a:gd name="connsiteY363" fmla="*/ 29064 h 321351"/>
                  <a:gd name="connsiteX364" fmla="*/ 298473 w 770325"/>
                  <a:gd name="connsiteY364" fmla="*/ 29338 h 321351"/>
                  <a:gd name="connsiteX365" fmla="*/ 295181 w 770325"/>
                  <a:gd name="connsiteY365" fmla="*/ 27829 h 321351"/>
                  <a:gd name="connsiteX366" fmla="*/ 293672 w 770325"/>
                  <a:gd name="connsiteY366" fmla="*/ 27418 h 321351"/>
                  <a:gd name="connsiteX367" fmla="*/ 292575 w 770325"/>
                  <a:gd name="connsiteY367" fmla="*/ 27281 h 321351"/>
                  <a:gd name="connsiteX368" fmla="*/ 291615 w 770325"/>
                  <a:gd name="connsiteY368" fmla="*/ 27281 h 321351"/>
                  <a:gd name="connsiteX369" fmla="*/ 290243 w 770325"/>
                  <a:gd name="connsiteY369" fmla="*/ 27418 h 321351"/>
                  <a:gd name="connsiteX370" fmla="*/ 288734 w 770325"/>
                  <a:gd name="connsiteY370" fmla="*/ 27829 h 321351"/>
                  <a:gd name="connsiteX371" fmla="*/ 285442 w 770325"/>
                  <a:gd name="connsiteY371" fmla="*/ 29338 h 321351"/>
                  <a:gd name="connsiteX372" fmla="*/ 286128 w 770325"/>
                  <a:gd name="connsiteY372" fmla="*/ 29064 h 321351"/>
                  <a:gd name="connsiteX373" fmla="*/ 285031 w 770325"/>
                  <a:gd name="connsiteY373" fmla="*/ 29750 h 321351"/>
                  <a:gd name="connsiteX374" fmla="*/ 283934 w 770325"/>
                  <a:gd name="connsiteY374" fmla="*/ 30573 h 321351"/>
                  <a:gd name="connsiteX375" fmla="*/ 282973 w 770325"/>
                  <a:gd name="connsiteY375" fmla="*/ 31533 h 321351"/>
                  <a:gd name="connsiteX376" fmla="*/ 282013 w 770325"/>
                  <a:gd name="connsiteY376" fmla="*/ 32904 h 321351"/>
                  <a:gd name="connsiteX377" fmla="*/ 279133 w 770325"/>
                  <a:gd name="connsiteY377" fmla="*/ 37705 h 321351"/>
                  <a:gd name="connsiteX378" fmla="*/ 279407 w 770325"/>
                  <a:gd name="connsiteY378" fmla="*/ 37156 h 321351"/>
                  <a:gd name="connsiteX379" fmla="*/ 276801 w 770325"/>
                  <a:gd name="connsiteY379" fmla="*/ 43191 h 321351"/>
                  <a:gd name="connsiteX380" fmla="*/ 272961 w 770325"/>
                  <a:gd name="connsiteY380" fmla="*/ 58827 h 321351"/>
                  <a:gd name="connsiteX381" fmla="*/ 267749 w 770325"/>
                  <a:gd name="connsiteY381" fmla="*/ 89826 h 321351"/>
                  <a:gd name="connsiteX382" fmla="*/ 265280 w 770325"/>
                  <a:gd name="connsiteY382" fmla="*/ 106011 h 321351"/>
                  <a:gd name="connsiteX383" fmla="*/ 259108 w 770325"/>
                  <a:gd name="connsiteY383" fmla="*/ 148256 h 321351"/>
                  <a:gd name="connsiteX384" fmla="*/ 252798 w 770325"/>
                  <a:gd name="connsiteY384" fmla="*/ 192558 h 321351"/>
                  <a:gd name="connsiteX385" fmla="*/ 250604 w 770325"/>
                  <a:gd name="connsiteY385" fmla="*/ 208606 h 321351"/>
                  <a:gd name="connsiteX386" fmla="*/ 250604 w 770325"/>
                  <a:gd name="connsiteY386" fmla="*/ 210938 h 321351"/>
                  <a:gd name="connsiteX387" fmla="*/ 250604 w 770325"/>
                  <a:gd name="connsiteY387" fmla="*/ 227809 h 321351"/>
                  <a:gd name="connsiteX388" fmla="*/ 250329 w 770325"/>
                  <a:gd name="connsiteY388" fmla="*/ 241113 h 321351"/>
                  <a:gd name="connsiteX389" fmla="*/ 249781 w 770325"/>
                  <a:gd name="connsiteY389" fmla="*/ 248657 h 321351"/>
                  <a:gd name="connsiteX390" fmla="*/ 249095 w 770325"/>
                  <a:gd name="connsiteY390" fmla="*/ 251263 h 321351"/>
                  <a:gd name="connsiteX391" fmla="*/ 247449 w 770325"/>
                  <a:gd name="connsiteY391" fmla="*/ 254144 h 321351"/>
                  <a:gd name="connsiteX392" fmla="*/ 241963 w 770325"/>
                  <a:gd name="connsiteY392" fmla="*/ 256749 h 321351"/>
                  <a:gd name="connsiteX393" fmla="*/ 237299 w 770325"/>
                  <a:gd name="connsiteY393" fmla="*/ 252086 h 321351"/>
                  <a:gd name="connsiteX394" fmla="*/ 236339 w 770325"/>
                  <a:gd name="connsiteY394" fmla="*/ 245639 h 321351"/>
                  <a:gd name="connsiteX395" fmla="*/ 236202 w 770325"/>
                  <a:gd name="connsiteY395" fmla="*/ 240290 h 321351"/>
                  <a:gd name="connsiteX396" fmla="*/ 237025 w 770325"/>
                  <a:gd name="connsiteY396" fmla="*/ 227809 h 321351"/>
                  <a:gd name="connsiteX397" fmla="*/ 238122 w 770325"/>
                  <a:gd name="connsiteY397" fmla="*/ 217384 h 321351"/>
                  <a:gd name="connsiteX398" fmla="*/ 239631 w 770325"/>
                  <a:gd name="connsiteY398" fmla="*/ 203943 h 321351"/>
                  <a:gd name="connsiteX399" fmla="*/ 238945 w 770325"/>
                  <a:gd name="connsiteY399" fmla="*/ 177882 h 321351"/>
                  <a:gd name="connsiteX400" fmla="*/ 237436 w 770325"/>
                  <a:gd name="connsiteY400" fmla="*/ 156623 h 321351"/>
                  <a:gd name="connsiteX401" fmla="*/ 231538 w 770325"/>
                  <a:gd name="connsiteY401" fmla="*/ 114789 h 321351"/>
                  <a:gd name="connsiteX402" fmla="*/ 231676 w 770325"/>
                  <a:gd name="connsiteY402" fmla="*/ 115200 h 321351"/>
                  <a:gd name="connsiteX403" fmla="*/ 223720 w 770325"/>
                  <a:gd name="connsiteY403" fmla="*/ 86123 h 321351"/>
                  <a:gd name="connsiteX404" fmla="*/ 223720 w 770325"/>
                  <a:gd name="connsiteY404" fmla="*/ 86397 h 321351"/>
                  <a:gd name="connsiteX405" fmla="*/ 217960 w 770325"/>
                  <a:gd name="connsiteY405" fmla="*/ 72955 h 321351"/>
                  <a:gd name="connsiteX406" fmla="*/ 218234 w 770325"/>
                  <a:gd name="connsiteY406" fmla="*/ 73504 h 321351"/>
                  <a:gd name="connsiteX407" fmla="*/ 212748 w 770325"/>
                  <a:gd name="connsiteY407" fmla="*/ 63765 h 321351"/>
                  <a:gd name="connsiteX408" fmla="*/ 212748 w 770325"/>
                  <a:gd name="connsiteY408" fmla="*/ 63765 h 321351"/>
                  <a:gd name="connsiteX409" fmla="*/ 208633 w 770325"/>
                  <a:gd name="connsiteY409" fmla="*/ 58553 h 321351"/>
                  <a:gd name="connsiteX410" fmla="*/ 203969 w 770325"/>
                  <a:gd name="connsiteY410" fmla="*/ 54027 h 321351"/>
                  <a:gd name="connsiteX411" fmla="*/ 204518 w 770325"/>
                  <a:gd name="connsiteY411" fmla="*/ 54438 h 321351"/>
                  <a:gd name="connsiteX412" fmla="*/ 200952 w 770325"/>
                  <a:gd name="connsiteY412" fmla="*/ 51695 h 321351"/>
                  <a:gd name="connsiteX413" fmla="*/ 201501 w 770325"/>
                  <a:gd name="connsiteY413" fmla="*/ 52107 h 321351"/>
                  <a:gd name="connsiteX414" fmla="*/ 199992 w 770325"/>
                  <a:gd name="connsiteY414" fmla="*/ 51147 h 321351"/>
                  <a:gd name="connsiteX415" fmla="*/ 198209 w 770325"/>
                  <a:gd name="connsiteY415" fmla="*/ 50461 h 321351"/>
                  <a:gd name="connsiteX416" fmla="*/ 198346 w 770325"/>
                  <a:gd name="connsiteY416" fmla="*/ 50461 h 321351"/>
                  <a:gd name="connsiteX417" fmla="*/ 197248 w 770325"/>
                  <a:gd name="connsiteY417" fmla="*/ 50049 h 321351"/>
                  <a:gd name="connsiteX418" fmla="*/ 194505 w 770325"/>
                  <a:gd name="connsiteY418" fmla="*/ 49638 h 321351"/>
                  <a:gd name="connsiteX419" fmla="*/ 192585 w 770325"/>
                  <a:gd name="connsiteY419" fmla="*/ 49638 h 321351"/>
                  <a:gd name="connsiteX420" fmla="*/ 193271 w 770325"/>
                  <a:gd name="connsiteY420" fmla="*/ 49638 h 321351"/>
                  <a:gd name="connsiteX421" fmla="*/ 189430 w 770325"/>
                  <a:gd name="connsiteY421" fmla="*/ 50187 h 321351"/>
                  <a:gd name="connsiteX422" fmla="*/ 190116 w 770325"/>
                  <a:gd name="connsiteY422" fmla="*/ 50049 h 321351"/>
                  <a:gd name="connsiteX423" fmla="*/ 188745 w 770325"/>
                  <a:gd name="connsiteY423" fmla="*/ 50461 h 321351"/>
                  <a:gd name="connsiteX424" fmla="*/ 187510 w 770325"/>
                  <a:gd name="connsiteY424" fmla="*/ 51147 h 321351"/>
                  <a:gd name="connsiteX425" fmla="*/ 186138 w 770325"/>
                  <a:gd name="connsiteY425" fmla="*/ 51969 h 321351"/>
                  <a:gd name="connsiteX426" fmla="*/ 186687 w 770325"/>
                  <a:gd name="connsiteY426" fmla="*/ 51558 h 321351"/>
                  <a:gd name="connsiteX427" fmla="*/ 183944 w 770325"/>
                  <a:gd name="connsiteY427" fmla="*/ 53753 h 321351"/>
                  <a:gd name="connsiteX428" fmla="*/ 182709 w 770325"/>
                  <a:gd name="connsiteY428" fmla="*/ 54987 h 321351"/>
                  <a:gd name="connsiteX429" fmla="*/ 182984 w 770325"/>
                  <a:gd name="connsiteY429" fmla="*/ 54713 h 321351"/>
                  <a:gd name="connsiteX430" fmla="*/ 180378 w 770325"/>
                  <a:gd name="connsiteY430" fmla="*/ 58005 h 321351"/>
                  <a:gd name="connsiteX431" fmla="*/ 180789 w 770325"/>
                  <a:gd name="connsiteY431" fmla="*/ 57456 h 321351"/>
                  <a:gd name="connsiteX432" fmla="*/ 178595 w 770325"/>
                  <a:gd name="connsiteY432" fmla="*/ 61159 h 321351"/>
                  <a:gd name="connsiteX433" fmla="*/ 175303 w 770325"/>
                  <a:gd name="connsiteY433" fmla="*/ 68840 h 321351"/>
                  <a:gd name="connsiteX434" fmla="*/ 175303 w 770325"/>
                  <a:gd name="connsiteY434" fmla="*/ 68703 h 321351"/>
                  <a:gd name="connsiteX435" fmla="*/ 171325 w 770325"/>
                  <a:gd name="connsiteY435" fmla="*/ 84339 h 321351"/>
                  <a:gd name="connsiteX436" fmla="*/ 167211 w 770325"/>
                  <a:gd name="connsiteY436" fmla="*/ 110126 h 321351"/>
                  <a:gd name="connsiteX437" fmla="*/ 165153 w 770325"/>
                  <a:gd name="connsiteY437" fmla="*/ 125487 h 321351"/>
                  <a:gd name="connsiteX438" fmla="*/ 161861 w 770325"/>
                  <a:gd name="connsiteY438" fmla="*/ 154839 h 321351"/>
                  <a:gd name="connsiteX439" fmla="*/ 162273 w 770325"/>
                  <a:gd name="connsiteY439" fmla="*/ 157171 h 321351"/>
                  <a:gd name="connsiteX440" fmla="*/ 164742 w 770325"/>
                  <a:gd name="connsiteY440" fmla="*/ 174728 h 321351"/>
                  <a:gd name="connsiteX441" fmla="*/ 166113 w 770325"/>
                  <a:gd name="connsiteY441" fmla="*/ 189404 h 321351"/>
                  <a:gd name="connsiteX442" fmla="*/ 166799 w 770325"/>
                  <a:gd name="connsiteY442" fmla="*/ 197222 h 321351"/>
                  <a:gd name="connsiteX443" fmla="*/ 167211 w 770325"/>
                  <a:gd name="connsiteY443" fmla="*/ 209841 h 321351"/>
                  <a:gd name="connsiteX444" fmla="*/ 167485 w 770325"/>
                  <a:gd name="connsiteY444" fmla="*/ 219442 h 321351"/>
                  <a:gd name="connsiteX445" fmla="*/ 166799 w 770325"/>
                  <a:gd name="connsiteY445" fmla="*/ 242348 h 321351"/>
                  <a:gd name="connsiteX446" fmla="*/ 165976 w 770325"/>
                  <a:gd name="connsiteY446" fmla="*/ 256064 h 321351"/>
                  <a:gd name="connsiteX447" fmla="*/ 164467 w 770325"/>
                  <a:gd name="connsiteY447" fmla="*/ 269917 h 321351"/>
                  <a:gd name="connsiteX448" fmla="*/ 163370 w 770325"/>
                  <a:gd name="connsiteY448" fmla="*/ 274580 h 321351"/>
                  <a:gd name="connsiteX449" fmla="*/ 161587 w 770325"/>
                  <a:gd name="connsiteY449" fmla="*/ 279244 h 321351"/>
                  <a:gd name="connsiteX450" fmla="*/ 152946 w 770325"/>
                  <a:gd name="connsiteY450" fmla="*/ 283633 h 321351"/>
                  <a:gd name="connsiteX451" fmla="*/ 148968 w 770325"/>
                  <a:gd name="connsiteY451" fmla="*/ 281987 h 321351"/>
                  <a:gd name="connsiteX452" fmla="*/ 147185 w 770325"/>
                  <a:gd name="connsiteY452" fmla="*/ 280067 h 321351"/>
                  <a:gd name="connsiteX453" fmla="*/ 146225 w 770325"/>
                  <a:gd name="connsiteY453" fmla="*/ 278147 h 321351"/>
                  <a:gd name="connsiteX454" fmla="*/ 145539 w 770325"/>
                  <a:gd name="connsiteY454" fmla="*/ 275952 h 321351"/>
                  <a:gd name="connsiteX455" fmla="*/ 144579 w 770325"/>
                  <a:gd name="connsiteY455" fmla="*/ 271837 h 321351"/>
                  <a:gd name="connsiteX456" fmla="*/ 143619 w 770325"/>
                  <a:gd name="connsiteY456" fmla="*/ 265665 h 321351"/>
                  <a:gd name="connsiteX457" fmla="*/ 143070 w 770325"/>
                  <a:gd name="connsiteY457" fmla="*/ 253458 h 321351"/>
                  <a:gd name="connsiteX458" fmla="*/ 144305 w 770325"/>
                  <a:gd name="connsiteY458" fmla="*/ 223968 h 321351"/>
                  <a:gd name="connsiteX459" fmla="*/ 148145 w 770325"/>
                  <a:gd name="connsiteY459" fmla="*/ 181586 h 321351"/>
                  <a:gd name="connsiteX460" fmla="*/ 150614 w 770325"/>
                  <a:gd name="connsiteY460" fmla="*/ 155114 h 321351"/>
                  <a:gd name="connsiteX461" fmla="*/ 151163 w 770325"/>
                  <a:gd name="connsiteY461" fmla="*/ 149902 h 321351"/>
                  <a:gd name="connsiteX462" fmla="*/ 150888 w 770325"/>
                  <a:gd name="connsiteY462" fmla="*/ 148119 h 321351"/>
                  <a:gd name="connsiteX463" fmla="*/ 151026 w 770325"/>
                  <a:gd name="connsiteY463" fmla="*/ 148530 h 321351"/>
                  <a:gd name="connsiteX464" fmla="*/ 142659 w 770325"/>
                  <a:gd name="connsiteY464" fmla="*/ 116160 h 321351"/>
                  <a:gd name="connsiteX465" fmla="*/ 142659 w 770325"/>
                  <a:gd name="connsiteY465" fmla="*/ 116298 h 321351"/>
                  <a:gd name="connsiteX466" fmla="*/ 134841 w 770325"/>
                  <a:gd name="connsiteY466" fmla="*/ 97233 h 321351"/>
                  <a:gd name="connsiteX467" fmla="*/ 134978 w 770325"/>
                  <a:gd name="connsiteY467" fmla="*/ 97644 h 321351"/>
                  <a:gd name="connsiteX468" fmla="*/ 128257 w 770325"/>
                  <a:gd name="connsiteY468" fmla="*/ 85985 h 321351"/>
                  <a:gd name="connsiteX469" fmla="*/ 128394 w 770325"/>
                  <a:gd name="connsiteY469" fmla="*/ 86123 h 321351"/>
                  <a:gd name="connsiteX470" fmla="*/ 124554 w 770325"/>
                  <a:gd name="connsiteY470" fmla="*/ 81185 h 321351"/>
                  <a:gd name="connsiteX471" fmla="*/ 121948 w 770325"/>
                  <a:gd name="connsiteY471" fmla="*/ 78579 h 321351"/>
                  <a:gd name="connsiteX472" fmla="*/ 122359 w 770325"/>
                  <a:gd name="connsiteY472" fmla="*/ 78990 h 321351"/>
                  <a:gd name="connsiteX473" fmla="*/ 119342 w 770325"/>
                  <a:gd name="connsiteY473" fmla="*/ 76659 h 321351"/>
                  <a:gd name="connsiteX474" fmla="*/ 119342 w 770325"/>
                  <a:gd name="connsiteY474" fmla="*/ 76659 h 321351"/>
                  <a:gd name="connsiteX475" fmla="*/ 119342 w 770325"/>
                  <a:gd name="connsiteY475" fmla="*/ 76659 h 321351"/>
                  <a:gd name="connsiteX476" fmla="*/ 118793 w 770325"/>
                  <a:gd name="connsiteY476" fmla="*/ 76247 h 321351"/>
                  <a:gd name="connsiteX477" fmla="*/ 118930 w 770325"/>
                  <a:gd name="connsiteY477" fmla="*/ 76384 h 321351"/>
                  <a:gd name="connsiteX478" fmla="*/ 117421 w 770325"/>
                  <a:gd name="connsiteY478" fmla="*/ 75424 h 321351"/>
                  <a:gd name="connsiteX479" fmla="*/ 115913 w 770325"/>
                  <a:gd name="connsiteY479" fmla="*/ 74738 h 321351"/>
                  <a:gd name="connsiteX480" fmla="*/ 116050 w 770325"/>
                  <a:gd name="connsiteY480" fmla="*/ 74738 h 321351"/>
                  <a:gd name="connsiteX481" fmla="*/ 114952 w 770325"/>
                  <a:gd name="connsiteY481" fmla="*/ 74327 h 321351"/>
                  <a:gd name="connsiteX482" fmla="*/ 113718 w 770325"/>
                  <a:gd name="connsiteY482" fmla="*/ 74189 h 321351"/>
                  <a:gd name="connsiteX483" fmla="*/ 113032 w 770325"/>
                  <a:gd name="connsiteY483" fmla="*/ 74327 h 321351"/>
                  <a:gd name="connsiteX484" fmla="*/ 111249 w 770325"/>
                  <a:gd name="connsiteY484" fmla="*/ 74875 h 321351"/>
                  <a:gd name="connsiteX485" fmla="*/ 111935 w 770325"/>
                  <a:gd name="connsiteY485" fmla="*/ 74738 h 321351"/>
                  <a:gd name="connsiteX486" fmla="*/ 110015 w 770325"/>
                  <a:gd name="connsiteY486" fmla="*/ 75698 h 321351"/>
                  <a:gd name="connsiteX487" fmla="*/ 110563 w 770325"/>
                  <a:gd name="connsiteY487" fmla="*/ 75424 h 321351"/>
                  <a:gd name="connsiteX488" fmla="*/ 108918 w 770325"/>
                  <a:gd name="connsiteY488" fmla="*/ 76521 h 321351"/>
                  <a:gd name="connsiteX489" fmla="*/ 109329 w 770325"/>
                  <a:gd name="connsiteY489" fmla="*/ 76247 h 321351"/>
                  <a:gd name="connsiteX490" fmla="*/ 108369 w 770325"/>
                  <a:gd name="connsiteY490" fmla="*/ 77207 h 321351"/>
                  <a:gd name="connsiteX491" fmla="*/ 107683 w 770325"/>
                  <a:gd name="connsiteY491" fmla="*/ 78030 h 321351"/>
                  <a:gd name="connsiteX492" fmla="*/ 106997 w 770325"/>
                  <a:gd name="connsiteY492" fmla="*/ 79127 h 321351"/>
                  <a:gd name="connsiteX493" fmla="*/ 105626 w 770325"/>
                  <a:gd name="connsiteY493" fmla="*/ 82419 h 321351"/>
                  <a:gd name="connsiteX494" fmla="*/ 105763 w 770325"/>
                  <a:gd name="connsiteY494" fmla="*/ 81733 h 321351"/>
                  <a:gd name="connsiteX495" fmla="*/ 103294 w 770325"/>
                  <a:gd name="connsiteY495" fmla="*/ 90100 h 321351"/>
                  <a:gd name="connsiteX496" fmla="*/ 103431 w 770325"/>
                  <a:gd name="connsiteY496" fmla="*/ 89414 h 321351"/>
                  <a:gd name="connsiteX497" fmla="*/ 98219 w 770325"/>
                  <a:gd name="connsiteY497" fmla="*/ 138929 h 321351"/>
                  <a:gd name="connsiteX498" fmla="*/ 98219 w 770325"/>
                  <a:gd name="connsiteY498" fmla="*/ 138792 h 321351"/>
                  <a:gd name="connsiteX499" fmla="*/ 98219 w 770325"/>
                  <a:gd name="connsiteY499" fmla="*/ 138929 h 321351"/>
                  <a:gd name="connsiteX500" fmla="*/ 98219 w 770325"/>
                  <a:gd name="connsiteY500" fmla="*/ 139066 h 321351"/>
                  <a:gd name="connsiteX501" fmla="*/ 98219 w 770325"/>
                  <a:gd name="connsiteY501" fmla="*/ 138929 h 321351"/>
                  <a:gd name="connsiteX502" fmla="*/ 95887 w 770325"/>
                  <a:gd name="connsiteY502" fmla="*/ 177608 h 321351"/>
                  <a:gd name="connsiteX503" fmla="*/ 101511 w 770325"/>
                  <a:gd name="connsiteY503" fmla="*/ 207509 h 321351"/>
                  <a:gd name="connsiteX504" fmla="*/ 103020 w 770325"/>
                  <a:gd name="connsiteY504" fmla="*/ 219716 h 321351"/>
                  <a:gd name="connsiteX505" fmla="*/ 104117 w 770325"/>
                  <a:gd name="connsiteY505" fmla="*/ 232061 h 321351"/>
                  <a:gd name="connsiteX506" fmla="*/ 104940 w 770325"/>
                  <a:gd name="connsiteY506" fmla="*/ 255926 h 321351"/>
                  <a:gd name="connsiteX507" fmla="*/ 104391 w 770325"/>
                  <a:gd name="connsiteY507" fmla="*/ 260453 h 321351"/>
                  <a:gd name="connsiteX508" fmla="*/ 103294 w 770325"/>
                  <a:gd name="connsiteY508" fmla="*/ 264979 h 321351"/>
                  <a:gd name="connsiteX509" fmla="*/ 101648 w 770325"/>
                  <a:gd name="connsiteY509" fmla="*/ 267860 h 321351"/>
                  <a:gd name="connsiteX510" fmla="*/ 97396 w 770325"/>
                  <a:gd name="connsiteY510" fmla="*/ 270603 h 321351"/>
                  <a:gd name="connsiteX511" fmla="*/ 91635 w 770325"/>
                  <a:gd name="connsiteY511" fmla="*/ 269505 h 321351"/>
                  <a:gd name="connsiteX512" fmla="*/ 87246 w 770325"/>
                  <a:gd name="connsiteY512" fmla="*/ 262373 h 321351"/>
                  <a:gd name="connsiteX513" fmla="*/ 85052 w 770325"/>
                  <a:gd name="connsiteY513" fmla="*/ 250440 h 321351"/>
                  <a:gd name="connsiteX514" fmla="*/ 84229 w 770325"/>
                  <a:gd name="connsiteY514" fmla="*/ 225751 h 321351"/>
                  <a:gd name="connsiteX515" fmla="*/ 85052 w 770325"/>
                  <a:gd name="connsiteY515" fmla="*/ 199280 h 321351"/>
                  <a:gd name="connsiteX516" fmla="*/ 86012 w 770325"/>
                  <a:gd name="connsiteY516" fmla="*/ 177745 h 321351"/>
                  <a:gd name="connsiteX517" fmla="*/ 86149 w 770325"/>
                  <a:gd name="connsiteY517" fmla="*/ 175413 h 321351"/>
                  <a:gd name="connsiteX518" fmla="*/ 78331 w 770325"/>
                  <a:gd name="connsiteY518" fmla="*/ 148530 h 321351"/>
                  <a:gd name="connsiteX519" fmla="*/ 78331 w 770325"/>
                  <a:gd name="connsiteY519" fmla="*/ 148668 h 321351"/>
                  <a:gd name="connsiteX520" fmla="*/ 69278 w 770325"/>
                  <a:gd name="connsiteY520" fmla="*/ 127271 h 321351"/>
                  <a:gd name="connsiteX521" fmla="*/ 69552 w 770325"/>
                  <a:gd name="connsiteY521" fmla="*/ 127682 h 321351"/>
                  <a:gd name="connsiteX522" fmla="*/ 62694 w 770325"/>
                  <a:gd name="connsiteY522" fmla="*/ 115886 h 321351"/>
                  <a:gd name="connsiteX523" fmla="*/ 56111 w 770325"/>
                  <a:gd name="connsiteY523" fmla="*/ 107245 h 321351"/>
                  <a:gd name="connsiteX524" fmla="*/ 51722 w 770325"/>
                  <a:gd name="connsiteY524" fmla="*/ 102856 h 321351"/>
                  <a:gd name="connsiteX525" fmla="*/ 45001 w 770325"/>
                  <a:gd name="connsiteY525" fmla="*/ 97781 h 321351"/>
                  <a:gd name="connsiteX526" fmla="*/ 41435 w 770325"/>
                  <a:gd name="connsiteY526" fmla="*/ 95861 h 321351"/>
                  <a:gd name="connsiteX527" fmla="*/ 41572 w 770325"/>
                  <a:gd name="connsiteY527" fmla="*/ 95998 h 321351"/>
                  <a:gd name="connsiteX528" fmla="*/ 39514 w 770325"/>
                  <a:gd name="connsiteY528" fmla="*/ 95038 h 321351"/>
                  <a:gd name="connsiteX529" fmla="*/ 40063 w 770325"/>
                  <a:gd name="connsiteY529" fmla="*/ 95175 h 321351"/>
                  <a:gd name="connsiteX530" fmla="*/ 36360 w 770325"/>
                  <a:gd name="connsiteY530" fmla="*/ 94215 h 321351"/>
                  <a:gd name="connsiteX531" fmla="*/ 34302 w 770325"/>
                  <a:gd name="connsiteY531" fmla="*/ 93940 h 321351"/>
                  <a:gd name="connsiteX532" fmla="*/ 34851 w 770325"/>
                  <a:gd name="connsiteY532" fmla="*/ 93940 h 321351"/>
                  <a:gd name="connsiteX533" fmla="*/ 30736 w 770325"/>
                  <a:gd name="connsiteY533" fmla="*/ 93804 h 321351"/>
                  <a:gd name="connsiteX534" fmla="*/ 31011 w 770325"/>
                  <a:gd name="connsiteY534" fmla="*/ 93804 h 321351"/>
                  <a:gd name="connsiteX535" fmla="*/ 26759 w 770325"/>
                  <a:gd name="connsiteY535" fmla="*/ 94352 h 321351"/>
                  <a:gd name="connsiteX536" fmla="*/ 27307 w 770325"/>
                  <a:gd name="connsiteY536" fmla="*/ 94215 h 321351"/>
                  <a:gd name="connsiteX537" fmla="*/ 25798 w 770325"/>
                  <a:gd name="connsiteY537" fmla="*/ 94626 h 321351"/>
                  <a:gd name="connsiteX538" fmla="*/ 24427 w 770325"/>
                  <a:gd name="connsiteY538" fmla="*/ 95175 h 321351"/>
                  <a:gd name="connsiteX539" fmla="*/ 22781 w 770325"/>
                  <a:gd name="connsiteY539" fmla="*/ 96135 h 321351"/>
                  <a:gd name="connsiteX540" fmla="*/ 23193 w 770325"/>
                  <a:gd name="connsiteY540" fmla="*/ 95861 h 321351"/>
                  <a:gd name="connsiteX541" fmla="*/ 19901 w 770325"/>
                  <a:gd name="connsiteY541" fmla="*/ 98467 h 321351"/>
                  <a:gd name="connsiteX542" fmla="*/ 20312 w 770325"/>
                  <a:gd name="connsiteY542" fmla="*/ 98055 h 321351"/>
                  <a:gd name="connsiteX543" fmla="*/ 17706 w 770325"/>
                  <a:gd name="connsiteY543" fmla="*/ 100798 h 321351"/>
                  <a:gd name="connsiteX544" fmla="*/ 17706 w 770325"/>
                  <a:gd name="connsiteY544" fmla="*/ 100662 h 321351"/>
                  <a:gd name="connsiteX545" fmla="*/ 17432 w 770325"/>
                  <a:gd name="connsiteY545" fmla="*/ 100936 h 321351"/>
                  <a:gd name="connsiteX546" fmla="*/ 17295 w 770325"/>
                  <a:gd name="connsiteY546" fmla="*/ 101073 h 321351"/>
                  <a:gd name="connsiteX547" fmla="*/ 17432 w 770325"/>
                  <a:gd name="connsiteY547" fmla="*/ 100936 h 321351"/>
                  <a:gd name="connsiteX548" fmla="*/ 15511 w 770325"/>
                  <a:gd name="connsiteY548" fmla="*/ 103404 h 321351"/>
                  <a:gd name="connsiteX549" fmla="*/ 13728 w 770325"/>
                  <a:gd name="connsiteY549" fmla="*/ 106559 h 321351"/>
                  <a:gd name="connsiteX550" fmla="*/ 13866 w 770325"/>
                  <a:gd name="connsiteY550" fmla="*/ 106422 h 321351"/>
                  <a:gd name="connsiteX551" fmla="*/ 12357 w 770325"/>
                  <a:gd name="connsiteY551" fmla="*/ 109851 h 321351"/>
                  <a:gd name="connsiteX552" fmla="*/ 12357 w 770325"/>
                  <a:gd name="connsiteY552" fmla="*/ 109714 h 321351"/>
                  <a:gd name="connsiteX553" fmla="*/ 9888 w 770325"/>
                  <a:gd name="connsiteY553" fmla="*/ 117943 h 321351"/>
                  <a:gd name="connsiteX554" fmla="*/ 8791 w 770325"/>
                  <a:gd name="connsiteY554" fmla="*/ 127271 h 321351"/>
                  <a:gd name="connsiteX555" fmla="*/ 8791 w 770325"/>
                  <a:gd name="connsiteY555" fmla="*/ 126722 h 321351"/>
                  <a:gd name="connsiteX556" fmla="*/ 8791 w 770325"/>
                  <a:gd name="connsiteY556" fmla="*/ 146061 h 321351"/>
                  <a:gd name="connsiteX557" fmla="*/ 8791 w 770325"/>
                  <a:gd name="connsiteY557" fmla="*/ 145924 h 321351"/>
                  <a:gd name="connsiteX558" fmla="*/ 14414 w 770325"/>
                  <a:gd name="connsiteY558" fmla="*/ 186112 h 321351"/>
                  <a:gd name="connsiteX559" fmla="*/ 14414 w 770325"/>
                  <a:gd name="connsiteY559" fmla="*/ 186112 h 321351"/>
                  <a:gd name="connsiteX560" fmla="*/ 14414 w 770325"/>
                  <a:gd name="connsiteY560" fmla="*/ 186249 h 321351"/>
                  <a:gd name="connsiteX561" fmla="*/ 14551 w 770325"/>
                  <a:gd name="connsiteY561" fmla="*/ 186661 h 321351"/>
                  <a:gd name="connsiteX562" fmla="*/ 14551 w 770325"/>
                  <a:gd name="connsiteY562" fmla="*/ 186661 h 321351"/>
                  <a:gd name="connsiteX563" fmla="*/ 21684 w 770325"/>
                  <a:gd name="connsiteY563" fmla="*/ 216150 h 321351"/>
                  <a:gd name="connsiteX564" fmla="*/ 26073 w 770325"/>
                  <a:gd name="connsiteY564" fmla="*/ 230552 h 321351"/>
                  <a:gd name="connsiteX565" fmla="*/ 30462 w 770325"/>
                  <a:gd name="connsiteY565" fmla="*/ 244268 h 321351"/>
                  <a:gd name="connsiteX566" fmla="*/ 30325 w 770325"/>
                  <a:gd name="connsiteY566" fmla="*/ 243857 h 321351"/>
                  <a:gd name="connsiteX567" fmla="*/ 36634 w 770325"/>
                  <a:gd name="connsiteY567" fmla="*/ 259493 h 321351"/>
                  <a:gd name="connsiteX568" fmla="*/ 36360 w 770325"/>
                  <a:gd name="connsiteY568" fmla="*/ 259081 h 321351"/>
                  <a:gd name="connsiteX569" fmla="*/ 42943 w 770325"/>
                  <a:gd name="connsiteY569" fmla="*/ 270740 h 321351"/>
                  <a:gd name="connsiteX570" fmla="*/ 42943 w 770325"/>
                  <a:gd name="connsiteY570" fmla="*/ 270740 h 321351"/>
                  <a:gd name="connsiteX571" fmla="*/ 46372 w 770325"/>
                  <a:gd name="connsiteY571" fmla="*/ 275266 h 321351"/>
                  <a:gd name="connsiteX572" fmla="*/ 46235 w 770325"/>
                  <a:gd name="connsiteY572" fmla="*/ 275129 h 321351"/>
                  <a:gd name="connsiteX573" fmla="*/ 46372 w 770325"/>
                  <a:gd name="connsiteY573" fmla="*/ 275266 h 321351"/>
                  <a:gd name="connsiteX574" fmla="*/ 46510 w 770325"/>
                  <a:gd name="connsiteY574" fmla="*/ 275541 h 321351"/>
                  <a:gd name="connsiteX575" fmla="*/ 46372 w 770325"/>
                  <a:gd name="connsiteY575" fmla="*/ 275403 h 321351"/>
                  <a:gd name="connsiteX576" fmla="*/ 48978 w 770325"/>
                  <a:gd name="connsiteY576" fmla="*/ 277872 h 321351"/>
                  <a:gd name="connsiteX577" fmla="*/ 50213 w 770325"/>
                  <a:gd name="connsiteY577" fmla="*/ 278832 h 321351"/>
                  <a:gd name="connsiteX578" fmla="*/ 51310 w 770325"/>
                  <a:gd name="connsiteY578" fmla="*/ 279381 h 321351"/>
                  <a:gd name="connsiteX579" fmla="*/ 55836 w 770325"/>
                  <a:gd name="connsiteY579" fmla="*/ 280752 h 321351"/>
                  <a:gd name="connsiteX580" fmla="*/ 58580 w 770325"/>
                  <a:gd name="connsiteY580" fmla="*/ 285416 h 321351"/>
                  <a:gd name="connsiteX581" fmla="*/ 53916 w 770325"/>
                  <a:gd name="connsiteY581" fmla="*/ 288022 h 321351"/>
                  <a:gd name="connsiteX582" fmla="*/ 48841 w 770325"/>
                  <a:gd name="connsiteY582" fmla="*/ 286513 h 321351"/>
                  <a:gd name="connsiteX583" fmla="*/ 46235 w 770325"/>
                  <a:gd name="connsiteY583" fmla="*/ 285279 h 321351"/>
                  <a:gd name="connsiteX584" fmla="*/ 43904 w 770325"/>
                  <a:gd name="connsiteY584" fmla="*/ 283358 h 321351"/>
                  <a:gd name="connsiteX585" fmla="*/ 40612 w 770325"/>
                  <a:gd name="connsiteY585" fmla="*/ 280067 h 321351"/>
                  <a:gd name="connsiteX586" fmla="*/ 27582 w 770325"/>
                  <a:gd name="connsiteY586" fmla="*/ 258121 h 321351"/>
                  <a:gd name="connsiteX587" fmla="*/ 18529 w 770325"/>
                  <a:gd name="connsiteY587" fmla="*/ 232472 h 321351"/>
                  <a:gd name="connsiteX588" fmla="*/ 14140 w 770325"/>
                  <a:gd name="connsiteY588" fmla="*/ 218070 h 321351"/>
                  <a:gd name="connsiteX589" fmla="*/ 9477 w 770325"/>
                  <a:gd name="connsiteY589" fmla="*/ 200651 h 321351"/>
                  <a:gd name="connsiteX590" fmla="*/ 150 w 770325"/>
                  <a:gd name="connsiteY590" fmla="*/ 141398 h 321351"/>
                  <a:gd name="connsiteX591" fmla="*/ 287 w 770325"/>
                  <a:gd name="connsiteY591" fmla="*/ 126585 h 321351"/>
                  <a:gd name="connsiteX592" fmla="*/ 1658 w 770325"/>
                  <a:gd name="connsiteY592" fmla="*/ 115612 h 321351"/>
                  <a:gd name="connsiteX593" fmla="*/ 5087 w 770325"/>
                  <a:gd name="connsiteY593" fmla="*/ 104776 h 321351"/>
                  <a:gd name="connsiteX594" fmla="*/ 10848 w 770325"/>
                  <a:gd name="connsiteY594" fmla="*/ 95038 h 321351"/>
                  <a:gd name="connsiteX595" fmla="*/ 17980 w 770325"/>
                  <a:gd name="connsiteY595" fmla="*/ 88728 h 321351"/>
                  <a:gd name="connsiteX596" fmla="*/ 24975 w 770325"/>
                  <a:gd name="connsiteY596" fmla="*/ 85574 h 321351"/>
                  <a:gd name="connsiteX597" fmla="*/ 34714 w 770325"/>
                  <a:gd name="connsiteY597" fmla="*/ 84888 h 321351"/>
                  <a:gd name="connsiteX598" fmla="*/ 44727 w 770325"/>
                  <a:gd name="connsiteY598" fmla="*/ 87494 h 321351"/>
                  <a:gd name="connsiteX599" fmla="*/ 53505 w 770325"/>
                  <a:gd name="connsiteY599" fmla="*/ 93117 h 321351"/>
                  <a:gd name="connsiteX600" fmla="*/ 62146 w 770325"/>
                  <a:gd name="connsiteY600" fmla="*/ 101210 h 321351"/>
                  <a:gd name="connsiteX601" fmla="*/ 69278 w 770325"/>
                  <a:gd name="connsiteY601" fmla="*/ 110674 h 321351"/>
                  <a:gd name="connsiteX602" fmla="*/ 76685 w 770325"/>
                  <a:gd name="connsiteY602" fmla="*/ 123156 h 321351"/>
                  <a:gd name="connsiteX603" fmla="*/ 81760 w 770325"/>
                  <a:gd name="connsiteY603" fmla="*/ 134403 h 321351"/>
                  <a:gd name="connsiteX604" fmla="*/ 86286 w 770325"/>
                  <a:gd name="connsiteY604" fmla="*/ 146061 h 321351"/>
                  <a:gd name="connsiteX605" fmla="*/ 86972 w 770325"/>
                  <a:gd name="connsiteY605" fmla="*/ 148256 h 321351"/>
                  <a:gd name="connsiteX606" fmla="*/ 89852 w 770325"/>
                  <a:gd name="connsiteY606" fmla="*/ 109988 h 321351"/>
                  <a:gd name="connsiteX607" fmla="*/ 91773 w 770325"/>
                  <a:gd name="connsiteY607" fmla="*/ 94901 h 321351"/>
                  <a:gd name="connsiteX608" fmla="*/ 94241 w 770325"/>
                  <a:gd name="connsiteY608" fmla="*/ 82556 h 321351"/>
                  <a:gd name="connsiteX609" fmla="*/ 103157 w 770325"/>
                  <a:gd name="connsiteY609" fmla="*/ 67880 h 321351"/>
                  <a:gd name="connsiteX610" fmla="*/ 107271 w 770325"/>
                  <a:gd name="connsiteY610" fmla="*/ 65548 h 321351"/>
                  <a:gd name="connsiteX611" fmla="*/ 110426 w 770325"/>
                  <a:gd name="connsiteY611" fmla="*/ 64588 h 321351"/>
                  <a:gd name="connsiteX612" fmla="*/ 113581 w 770325"/>
                  <a:gd name="connsiteY612" fmla="*/ 64451 h 321351"/>
                  <a:gd name="connsiteX613" fmla="*/ 118107 w 770325"/>
                  <a:gd name="connsiteY613" fmla="*/ 65548 h 321351"/>
                  <a:gd name="connsiteX614" fmla="*/ 125514 w 770325"/>
                  <a:gd name="connsiteY614" fmla="*/ 69800 h 321351"/>
                  <a:gd name="connsiteX615" fmla="*/ 133881 w 770325"/>
                  <a:gd name="connsiteY615" fmla="*/ 78441 h 321351"/>
                  <a:gd name="connsiteX616" fmla="*/ 140053 w 770325"/>
                  <a:gd name="connsiteY616" fmla="*/ 88454 h 321351"/>
                  <a:gd name="connsiteX617" fmla="*/ 145402 w 770325"/>
                  <a:gd name="connsiteY617" fmla="*/ 99290 h 321351"/>
                  <a:gd name="connsiteX618" fmla="*/ 153357 w 770325"/>
                  <a:gd name="connsiteY618" fmla="*/ 121510 h 321351"/>
                  <a:gd name="connsiteX619" fmla="*/ 154455 w 770325"/>
                  <a:gd name="connsiteY619" fmla="*/ 113280 h 321351"/>
                  <a:gd name="connsiteX620" fmla="*/ 156375 w 770325"/>
                  <a:gd name="connsiteY620" fmla="*/ 99290 h 321351"/>
                  <a:gd name="connsiteX621" fmla="*/ 160078 w 770325"/>
                  <a:gd name="connsiteY621" fmla="*/ 78990 h 321351"/>
                  <a:gd name="connsiteX622" fmla="*/ 168033 w 770325"/>
                  <a:gd name="connsiteY622" fmla="*/ 55536 h 321351"/>
                  <a:gd name="connsiteX623" fmla="*/ 170777 w 770325"/>
                  <a:gd name="connsiteY623" fmla="*/ 51009 h 321351"/>
                  <a:gd name="connsiteX624" fmla="*/ 174069 w 770325"/>
                  <a:gd name="connsiteY624" fmla="*/ 47032 h 321351"/>
                  <a:gd name="connsiteX625" fmla="*/ 177498 w 770325"/>
                  <a:gd name="connsiteY625" fmla="*/ 44014 h 321351"/>
                  <a:gd name="connsiteX626" fmla="*/ 182161 w 770325"/>
                  <a:gd name="connsiteY626" fmla="*/ 41134 h 321351"/>
                  <a:gd name="connsiteX627" fmla="*/ 186413 w 770325"/>
                  <a:gd name="connsiteY627" fmla="*/ 39488 h 321351"/>
                  <a:gd name="connsiteX628" fmla="*/ 190939 w 770325"/>
                  <a:gd name="connsiteY628" fmla="*/ 38802 h 321351"/>
                  <a:gd name="connsiteX629" fmla="*/ 198894 w 770325"/>
                  <a:gd name="connsiteY629" fmla="*/ 39625 h 321351"/>
                  <a:gd name="connsiteX630" fmla="*/ 206301 w 770325"/>
                  <a:gd name="connsiteY630" fmla="*/ 43054 h 321351"/>
                  <a:gd name="connsiteX631" fmla="*/ 215628 w 770325"/>
                  <a:gd name="connsiteY631" fmla="*/ 51558 h 321351"/>
                  <a:gd name="connsiteX632" fmla="*/ 226189 w 770325"/>
                  <a:gd name="connsiteY632" fmla="*/ 68017 h 321351"/>
                  <a:gd name="connsiteX633" fmla="*/ 233322 w 770325"/>
                  <a:gd name="connsiteY633" fmla="*/ 85437 h 321351"/>
                  <a:gd name="connsiteX634" fmla="*/ 243883 w 770325"/>
                  <a:gd name="connsiteY634" fmla="*/ 130700 h 321351"/>
                  <a:gd name="connsiteX635" fmla="*/ 246078 w 770325"/>
                  <a:gd name="connsiteY635" fmla="*/ 147570 h 321351"/>
                  <a:gd name="connsiteX636" fmla="*/ 252524 w 770325"/>
                  <a:gd name="connsiteY636" fmla="*/ 102307 h 321351"/>
                  <a:gd name="connsiteX637" fmla="*/ 255679 w 770325"/>
                  <a:gd name="connsiteY637" fmla="*/ 82694 h 321351"/>
                  <a:gd name="connsiteX638" fmla="*/ 257325 w 770325"/>
                  <a:gd name="connsiteY638" fmla="*/ 72543 h 321351"/>
                  <a:gd name="connsiteX639" fmla="*/ 259656 w 770325"/>
                  <a:gd name="connsiteY639" fmla="*/ 59376 h 321351"/>
                  <a:gd name="connsiteX640" fmla="*/ 263360 w 770325"/>
                  <a:gd name="connsiteY640" fmla="*/ 43740 h 321351"/>
                  <a:gd name="connsiteX641" fmla="*/ 273098 w 770325"/>
                  <a:gd name="connsiteY641" fmla="*/ 23852 h 321351"/>
                  <a:gd name="connsiteX642" fmla="*/ 289283 w 770325"/>
                  <a:gd name="connsiteY642" fmla="*/ 15759 h 321351"/>
                  <a:gd name="connsiteX643" fmla="*/ 305879 w 770325"/>
                  <a:gd name="connsiteY643" fmla="*/ 21246 h 321351"/>
                  <a:gd name="connsiteX644" fmla="*/ 320007 w 770325"/>
                  <a:gd name="connsiteY644" fmla="*/ 37156 h 321351"/>
                  <a:gd name="connsiteX645" fmla="*/ 331254 w 770325"/>
                  <a:gd name="connsiteY645" fmla="*/ 60062 h 321351"/>
                  <a:gd name="connsiteX646" fmla="*/ 340306 w 770325"/>
                  <a:gd name="connsiteY646" fmla="*/ 89552 h 321351"/>
                  <a:gd name="connsiteX647" fmla="*/ 344970 w 770325"/>
                  <a:gd name="connsiteY647" fmla="*/ 112594 h 321351"/>
                  <a:gd name="connsiteX648" fmla="*/ 348810 w 770325"/>
                  <a:gd name="connsiteY648" fmla="*/ 80636 h 321351"/>
                  <a:gd name="connsiteX649" fmla="*/ 352239 w 770325"/>
                  <a:gd name="connsiteY649" fmla="*/ 54850 h 321351"/>
                  <a:gd name="connsiteX650" fmla="*/ 354434 w 770325"/>
                  <a:gd name="connsiteY650" fmla="*/ 40722 h 321351"/>
                  <a:gd name="connsiteX651" fmla="*/ 357040 w 770325"/>
                  <a:gd name="connsiteY651" fmla="*/ 28241 h 321351"/>
                  <a:gd name="connsiteX652" fmla="*/ 361018 w 770325"/>
                  <a:gd name="connsiteY652" fmla="*/ 16582 h 321351"/>
                  <a:gd name="connsiteX653" fmla="*/ 366915 w 770325"/>
                  <a:gd name="connsiteY653" fmla="*/ 6981 h 321351"/>
                  <a:gd name="connsiteX654" fmla="*/ 380769 w 770325"/>
                  <a:gd name="connsiteY654" fmla="*/ 123 h 321351"/>
                  <a:gd name="connsiteX655" fmla="*/ 388998 w 770325"/>
                  <a:gd name="connsiteY655" fmla="*/ 1220 h 321351"/>
                  <a:gd name="connsiteX656" fmla="*/ 398599 w 770325"/>
                  <a:gd name="connsiteY656" fmla="*/ 6981 h 321351"/>
                  <a:gd name="connsiteX657" fmla="*/ 405320 w 770325"/>
                  <a:gd name="connsiteY657" fmla="*/ 13976 h 321351"/>
                  <a:gd name="connsiteX658" fmla="*/ 411630 w 770325"/>
                  <a:gd name="connsiteY658" fmla="*/ 23440 h 321351"/>
                  <a:gd name="connsiteX659" fmla="*/ 422054 w 770325"/>
                  <a:gd name="connsiteY659" fmla="*/ 48266 h 321351"/>
                  <a:gd name="connsiteX660" fmla="*/ 428912 w 770325"/>
                  <a:gd name="connsiteY660" fmla="*/ 75150 h 321351"/>
                  <a:gd name="connsiteX661" fmla="*/ 433301 w 770325"/>
                  <a:gd name="connsiteY661" fmla="*/ 104502 h 321351"/>
                  <a:gd name="connsiteX662" fmla="*/ 438376 w 770325"/>
                  <a:gd name="connsiteY662" fmla="*/ 85711 h 321351"/>
                  <a:gd name="connsiteX663" fmla="*/ 448800 w 770325"/>
                  <a:gd name="connsiteY663" fmla="*/ 52793 h 321351"/>
                  <a:gd name="connsiteX664" fmla="*/ 459224 w 770325"/>
                  <a:gd name="connsiteY664" fmla="*/ 34687 h 321351"/>
                  <a:gd name="connsiteX665" fmla="*/ 465534 w 770325"/>
                  <a:gd name="connsiteY665" fmla="*/ 29613 h 321351"/>
                  <a:gd name="connsiteX666" fmla="*/ 469786 w 770325"/>
                  <a:gd name="connsiteY666" fmla="*/ 28241 h 321351"/>
                  <a:gd name="connsiteX667" fmla="*/ 475546 w 770325"/>
                  <a:gd name="connsiteY667" fmla="*/ 27966 h 321351"/>
                  <a:gd name="connsiteX668" fmla="*/ 488302 w 770325"/>
                  <a:gd name="connsiteY668" fmla="*/ 34687 h 321351"/>
                  <a:gd name="connsiteX669" fmla="*/ 499549 w 770325"/>
                  <a:gd name="connsiteY669" fmla="*/ 54576 h 321351"/>
                  <a:gd name="connsiteX670" fmla="*/ 509973 w 770325"/>
                  <a:gd name="connsiteY670" fmla="*/ 112183 h 321351"/>
                  <a:gd name="connsiteX671" fmla="*/ 510659 w 770325"/>
                  <a:gd name="connsiteY671" fmla="*/ 143730 h 321351"/>
                  <a:gd name="connsiteX672" fmla="*/ 510248 w 770325"/>
                  <a:gd name="connsiteY672" fmla="*/ 158817 h 321351"/>
                  <a:gd name="connsiteX673" fmla="*/ 509699 w 770325"/>
                  <a:gd name="connsiteY673" fmla="*/ 169927 h 321351"/>
                  <a:gd name="connsiteX674" fmla="*/ 508739 w 770325"/>
                  <a:gd name="connsiteY674" fmla="*/ 182271 h 321351"/>
                  <a:gd name="connsiteX675" fmla="*/ 519986 w 770325"/>
                  <a:gd name="connsiteY675" fmla="*/ 144827 h 321351"/>
                  <a:gd name="connsiteX676" fmla="*/ 522181 w 770325"/>
                  <a:gd name="connsiteY676" fmla="*/ 138381 h 321351"/>
                  <a:gd name="connsiteX677" fmla="*/ 527393 w 770325"/>
                  <a:gd name="connsiteY677" fmla="*/ 123293 h 321351"/>
                  <a:gd name="connsiteX678" fmla="*/ 532879 w 770325"/>
                  <a:gd name="connsiteY678" fmla="*/ 108342 h 321351"/>
                  <a:gd name="connsiteX679" fmla="*/ 538640 w 770325"/>
                  <a:gd name="connsiteY679" fmla="*/ 95586 h 321351"/>
                  <a:gd name="connsiteX680" fmla="*/ 545361 w 770325"/>
                  <a:gd name="connsiteY680" fmla="*/ 84888 h 321351"/>
                  <a:gd name="connsiteX681" fmla="*/ 550710 w 770325"/>
                  <a:gd name="connsiteY681" fmla="*/ 78990 h 321351"/>
                  <a:gd name="connsiteX682" fmla="*/ 554688 w 770325"/>
                  <a:gd name="connsiteY682" fmla="*/ 76384 h 321351"/>
                  <a:gd name="connsiteX683" fmla="*/ 557979 w 770325"/>
                  <a:gd name="connsiteY683" fmla="*/ 75150 h 321351"/>
                  <a:gd name="connsiteX684" fmla="*/ 564563 w 770325"/>
                  <a:gd name="connsiteY684" fmla="*/ 74601 h 321351"/>
                  <a:gd name="connsiteX685" fmla="*/ 569227 w 770325"/>
                  <a:gd name="connsiteY685" fmla="*/ 75561 h 321351"/>
                  <a:gd name="connsiteX686" fmla="*/ 572107 w 770325"/>
                  <a:gd name="connsiteY686" fmla="*/ 76933 h 321351"/>
                  <a:gd name="connsiteX687" fmla="*/ 576496 w 770325"/>
                  <a:gd name="connsiteY687" fmla="*/ 80910 h 321351"/>
                  <a:gd name="connsiteX688" fmla="*/ 582394 w 770325"/>
                  <a:gd name="connsiteY688" fmla="*/ 89963 h 321351"/>
                  <a:gd name="connsiteX689" fmla="*/ 586097 w 770325"/>
                  <a:gd name="connsiteY689" fmla="*/ 99975 h 321351"/>
                  <a:gd name="connsiteX690" fmla="*/ 588703 w 770325"/>
                  <a:gd name="connsiteY690" fmla="*/ 112594 h 321351"/>
                  <a:gd name="connsiteX691" fmla="*/ 589663 w 770325"/>
                  <a:gd name="connsiteY691" fmla="*/ 123704 h 321351"/>
                  <a:gd name="connsiteX692" fmla="*/ 589938 w 770325"/>
                  <a:gd name="connsiteY692" fmla="*/ 138792 h 321351"/>
                  <a:gd name="connsiteX693" fmla="*/ 587880 w 770325"/>
                  <a:gd name="connsiteY693" fmla="*/ 164029 h 321351"/>
                  <a:gd name="connsiteX694" fmla="*/ 586097 w 770325"/>
                  <a:gd name="connsiteY694" fmla="*/ 176374 h 321351"/>
                  <a:gd name="connsiteX695" fmla="*/ 584314 w 770325"/>
                  <a:gd name="connsiteY695" fmla="*/ 187072 h 321351"/>
                  <a:gd name="connsiteX696" fmla="*/ 581982 w 770325"/>
                  <a:gd name="connsiteY696" fmla="*/ 198045 h 321351"/>
                  <a:gd name="connsiteX697" fmla="*/ 581296 w 770325"/>
                  <a:gd name="connsiteY697" fmla="*/ 201611 h 321351"/>
                  <a:gd name="connsiteX698" fmla="*/ 586646 w 770325"/>
                  <a:gd name="connsiteY698" fmla="*/ 188032 h 321351"/>
                  <a:gd name="connsiteX699" fmla="*/ 594601 w 770325"/>
                  <a:gd name="connsiteY699" fmla="*/ 168144 h 321351"/>
                  <a:gd name="connsiteX700" fmla="*/ 599402 w 770325"/>
                  <a:gd name="connsiteY700" fmla="*/ 156623 h 321351"/>
                  <a:gd name="connsiteX701" fmla="*/ 604477 w 770325"/>
                  <a:gd name="connsiteY701" fmla="*/ 145513 h 321351"/>
                  <a:gd name="connsiteX702" fmla="*/ 611609 w 770325"/>
                  <a:gd name="connsiteY702" fmla="*/ 133168 h 321351"/>
                  <a:gd name="connsiteX703" fmla="*/ 619564 w 770325"/>
                  <a:gd name="connsiteY703" fmla="*/ 124390 h 321351"/>
                  <a:gd name="connsiteX704" fmla="*/ 622582 w 770325"/>
                  <a:gd name="connsiteY704" fmla="*/ 122058 h 321351"/>
                  <a:gd name="connsiteX705" fmla="*/ 626971 w 770325"/>
                  <a:gd name="connsiteY705" fmla="*/ 119589 h 321351"/>
                  <a:gd name="connsiteX706" fmla="*/ 634652 w 770325"/>
                  <a:gd name="connsiteY706" fmla="*/ 117807 h 321351"/>
                  <a:gd name="connsiteX707" fmla="*/ 639178 w 770325"/>
                  <a:gd name="connsiteY707" fmla="*/ 117807 h 321351"/>
                  <a:gd name="connsiteX708" fmla="*/ 641647 w 770325"/>
                  <a:gd name="connsiteY708" fmla="*/ 118218 h 321351"/>
                  <a:gd name="connsiteX709" fmla="*/ 644116 w 770325"/>
                  <a:gd name="connsiteY709" fmla="*/ 119178 h 321351"/>
                  <a:gd name="connsiteX710" fmla="*/ 647133 w 770325"/>
                  <a:gd name="connsiteY710" fmla="*/ 120824 h 321351"/>
                  <a:gd name="connsiteX711" fmla="*/ 650837 w 770325"/>
                  <a:gd name="connsiteY711" fmla="*/ 123842 h 321351"/>
                  <a:gd name="connsiteX712" fmla="*/ 653991 w 770325"/>
                  <a:gd name="connsiteY712" fmla="*/ 127271 h 321351"/>
                  <a:gd name="connsiteX713" fmla="*/ 656597 w 770325"/>
                  <a:gd name="connsiteY713" fmla="*/ 131248 h 321351"/>
                  <a:gd name="connsiteX714" fmla="*/ 660163 w 770325"/>
                  <a:gd name="connsiteY714" fmla="*/ 140301 h 321351"/>
                  <a:gd name="connsiteX715" fmla="*/ 662770 w 770325"/>
                  <a:gd name="connsiteY715" fmla="*/ 154703 h 321351"/>
                  <a:gd name="connsiteX716" fmla="*/ 662907 w 770325"/>
                  <a:gd name="connsiteY716" fmla="*/ 172807 h 321351"/>
                  <a:gd name="connsiteX717" fmla="*/ 660987 w 770325"/>
                  <a:gd name="connsiteY717" fmla="*/ 191187 h 321351"/>
                  <a:gd name="connsiteX718" fmla="*/ 657832 w 770325"/>
                  <a:gd name="connsiteY718" fmla="*/ 209429 h 321351"/>
                  <a:gd name="connsiteX719" fmla="*/ 657420 w 770325"/>
                  <a:gd name="connsiteY719" fmla="*/ 211624 h 321351"/>
                  <a:gd name="connsiteX720" fmla="*/ 664690 w 770325"/>
                  <a:gd name="connsiteY720" fmla="*/ 197633 h 321351"/>
                  <a:gd name="connsiteX721" fmla="*/ 681835 w 770325"/>
                  <a:gd name="connsiteY721" fmla="*/ 168555 h 321351"/>
                  <a:gd name="connsiteX722" fmla="*/ 688967 w 770325"/>
                  <a:gd name="connsiteY722" fmla="*/ 159914 h 321351"/>
                  <a:gd name="connsiteX723" fmla="*/ 696785 w 770325"/>
                  <a:gd name="connsiteY723" fmla="*/ 154154 h 321351"/>
                  <a:gd name="connsiteX724" fmla="*/ 700077 w 770325"/>
                  <a:gd name="connsiteY724" fmla="*/ 152782 h 321351"/>
                  <a:gd name="connsiteX725" fmla="*/ 704740 w 770325"/>
                  <a:gd name="connsiteY725" fmla="*/ 151959 h 321351"/>
                  <a:gd name="connsiteX726" fmla="*/ 714067 w 770325"/>
                  <a:gd name="connsiteY726" fmla="*/ 153879 h 321351"/>
                  <a:gd name="connsiteX727" fmla="*/ 716948 w 770325"/>
                  <a:gd name="connsiteY727" fmla="*/ 155800 h 321351"/>
                  <a:gd name="connsiteX728" fmla="*/ 719554 w 770325"/>
                  <a:gd name="connsiteY728" fmla="*/ 158406 h 321351"/>
                  <a:gd name="connsiteX729" fmla="*/ 724766 w 770325"/>
                  <a:gd name="connsiteY729" fmla="*/ 166772 h 321351"/>
                  <a:gd name="connsiteX730" fmla="*/ 727509 w 770325"/>
                  <a:gd name="connsiteY730" fmla="*/ 176236 h 321351"/>
                  <a:gd name="connsiteX731" fmla="*/ 728606 w 770325"/>
                  <a:gd name="connsiteY731" fmla="*/ 182820 h 321351"/>
                  <a:gd name="connsiteX732" fmla="*/ 729155 w 770325"/>
                  <a:gd name="connsiteY732" fmla="*/ 191461 h 321351"/>
                  <a:gd name="connsiteX733" fmla="*/ 728743 w 770325"/>
                  <a:gd name="connsiteY733" fmla="*/ 206961 h 321351"/>
                  <a:gd name="connsiteX734" fmla="*/ 732996 w 770325"/>
                  <a:gd name="connsiteY734" fmla="*/ 198456 h 321351"/>
                  <a:gd name="connsiteX735" fmla="*/ 736287 w 770325"/>
                  <a:gd name="connsiteY735" fmla="*/ 192833 h 321351"/>
                  <a:gd name="connsiteX736" fmla="*/ 739030 w 770325"/>
                  <a:gd name="connsiteY736" fmla="*/ 188444 h 321351"/>
                  <a:gd name="connsiteX737" fmla="*/ 742322 w 770325"/>
                  <a:gd name="connsiteY737" fmla="*/ 184466 h 321351"/>
                  <a:gd name="connsiteX738" fmla="*/ 746026 w 770325"/>
                  <a:gd name="connsiteY738" fmla="*/ 180763 h 321351"/>
                  <a:gd name="connsiteX739" fmla="*/ 754118 w 770325"/>
                  <a:gd name="connsiteY739" fmla="*/ 176785 h 321351"/>
                  <a:gd name="connsiteX740" fmla="*/ 758233 w 770325"/>
                  <a:gd name="connsiteY740" fmla="*/ 176648 h 321351"/>
                  <a:gd name="connsiteX741" fmla="*/ 761251 w 770325"/>
                  <a:gd name="connsiteY741" fmla="*/ 177334 h 321351"/>
                  <a:gd name="connsiteX742" fmla="*/ 763308 w 770325"/>
                  <a:gd name="connsiteY742" fmla="*/ 178431 h 321351"/>
                  <a:gd name="connsiteX743" fmla="*/ 765502 w 770325"/>
                  <a:gd name="connsiteY743" fmla="*/ 180488 h 321351"/>
                  <a:gd name="connsiteX744" fmla="*/ 767286 w 770325"/>
                  <a:gd name="connsiteY744" fmla="*/ 183232 h 321351"/>
                  <a:gd name="connsiteX745" fmla="*/ 768931 w 770325"/>
                  <a:gd name="connsiteY745" fmla="*/ 187209 h 321351"/>
                  <a:gd name="connsiteX746" fmla="*/ 770029 w 770325"/>
                  <a:gd name="connsiteY746" fmla="*/ 191736 h 321351"/>
                  <a:gd name="connsiteX747" fmla="*/ 770303 w 770325"/>
                  <a:gd name="connsiteY747" fmla="*/ 199280 h 321351"/>
                  <a:gd name="connsiteX748" fmla="*/ 766051 w 770325"/>
                  <a:gd name="connsiteY748" fmla="*/ 225340 h 321351"/>
                  <a:gd name="connsiteX749" fmla="*/ 760153 w 770325"/>
                  <a:gd name="connsiteY749" fmla="*/ 244954 h 321351"/>
                  <a:gd name="connsiteX750" fmla="*/ 755353 w 770325"/>
                  <a:gd name="connsiteY750" fmla="*/ 258121 h 321351"/>
                  <a:gd name="connsiteX751" fmla="*/ 752061 w 770325"/>
                  <a:gd name="connsiteY751" fmla="*/ 266351 h 321351"/>
                  <a:gd name="connsiteX752" fmla="*/ 742185 w 770325"/>
                  <a:gd name="connsiteY752" fmla="*/ 290079 h 321351"/>
                  <a:gd name="connsiteX753" fmla="*/ 736562 w 770325"/>
                  <a:gd name="connsiteY753" fmla="*/ 302698 h 321351"/>
                  <a:gd name="connsiteX754" fmla="*/ 730527 w 770325"/>
                  <a:gd name="connsiteY754" fmla="*/ 317511 h 321351"/>
                  <a:gd name="connsiteX755" fmla="*/ 724492 w 770325"/>
                  <a:gd name="connsiteY755" fmla="*/ 321352 h 321351"/>
                  <a:gd name="connsiteX756" fmla="*/ 723120 w 770325"/>
                  <a:gd name="connsiteY756" fmla="*/ 320529 h 321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</a:cxnLst>
                <a:rect l="l" t="t" r="r" b="b"/>
                <a:pathLst>
                  <a:path w="770325" h="321351">
                    <a:moveTo>
                      <a:pt x="96299" y="258807"/>
                    </a:moveTo>
                    <a:cubicBezTo>
                      <a:pt x="96436" y="257435"/>
                      <a:pt x="96710" y="256064"/>
                      <a:pt x="96847" y="254829"/>
                    </a:cubicBezTo>
                    <a:cubicBezTo>
                      <a:pt x="96847" y="255103"/>
                      <a:pt x="96847" y="255241"/>
                      <a:pt x="96847" y="255378"/>
                    </a:cubicBezTo>
                    <a:cubicBezTo>
                      <a:pt x="97122" y="249754"/>
                      <a:pt x="96847" y="244131"/>
                      <a:pt x="96436" y="238644"/>
                    </a:cubicBezTo>
                    <a:cubicBezTo>
                      <a:pt x="96436" y="238644"/>
                      <a:pt x="96436" y="238644"/>
                      <a:pt x="96436" y="238781"/>
                    </a:cubicBezTo>
                    <a:cubicBezTo>
                      <a:pt x="96436" y="238644"/>
                      <a:pt x="96436" y="238370"/>
                      <a:pt x="96436" y="238233"/>
                    </a:cubicBezTo>
                    <a:cubicBezTo>
                      <a:pt x="96436" y="238233"/>
                      <a:pt x="96436" y="238233"/>
                      <a:pt x="96436" y="238233"/>
                    </a:cubicBezTo>
                    <a:lnTo>
                      <a:pt x="96436" y="238233"/>
                    </a:lnTo>
                    <a:cubicBezTo>
                      <a:pt x="96024" y="234118"/>
                      <a:pt x="95750" y="229866"/>
                      <a:pt x="95476" y="225751"/>
                    </a:cubicBezTo>
                    <a:cubicBezTo>
                      <a:pt x="95202" y="223145"/>
                      <a:pt x="94927" y="220539"/>
                      <a:pt x="94516" y="217933"/>
                    </a:cubicBezTo>
                    <a:cubicBezTo>
                      <a:pt x="94241" y="226574"/>
                      <a:pt x="93967" y="235352"/>
                      <a:pt x="94378" y="243993"/>
                    </a:cubicBezTo>
                    <a:cubicBezTo>
                      <a:pt x="94378" y="243857"/>
                      <a:pt x="94378" y="243857"/>
                      <a:pt x="94378" y="243719"/>
                    </a:cubicBezTo>
                    <a:cubicBezTo>
                      <a:pt x="94653" y="247697"/>
                      <a:pt x="94927" y="251674"/>
                      <a:pt x="95476" y="255515"/>
                    </a:cubicBezTo>
                    <a:cubicBezTo>
                      <a:pt x="95750" y="256749"/>
                      <a:pt x="96024" y="257847"/>
                      <a:pt x="96299" y="258807"/>
                    </a:cubicBezTo>
                    <a:close/>
                    <a:moveTo>
                      <a:pt x="154866" y="267996"/>
                    </a:moveTo>
                    <a:cubicBezTo>
                      <a:pt x="155003" y="267722"/>
                      <a:pt x="155003" y="267448"/>
                      <a:pt x="155140" y="267174"/>
                    </a:cubicBezTo>
                    <a:cubicBezTo>
                      <a:pt x="155826" y="262922"/>
                      <a:pt x="156238" y="258670"/>
                      <a:pt x="156512" y="254418"/>
                    </a:cubicBezTo>
                    <a:cubicBezTo>
                      <a:pt x="156512" y="254418"/>
                      <a:pt x="156512" y="254418"/>
                      <a:pt x="156512" y="254418"/>
                    </a:cubicBezTo>
                    <a:cubicBezTo>
                      <a:pt x="156924" y="248657"/>
                      <a:pt x="157198" y="242759"/>
                      <a:pt x="157472" y="236999"/>
                    </a:cubicBezTo>
                    <a:cubicBezTo>
                      <a:pt x="157746" y="232335"/>
                      <a:pt x="157746" y="227671"/>
                      <a:pt x="157884" y="223008"/>
                    </a:cubicBezTo>
                    <a:cubicBezTo>
                      <a:pt x="158021" y="215601"/>
                      <a:pt x="157746" y="208332"/>
                      <a:pt x="157609" y="200925"/>
                    </a:cubicBezTo>
                    <a:cubicBezTo>
                      <a:pt x="156512" y="212035"/>
                      <a:pt x="155415" y="223145"/>
                      <a:pt x="154729" y="234393"/>
                    </a:cubicBezTo>
                    <a:cubicBezTo>
                      <a:pt x="154729" y="234393"/>
                      <a:pt x="154729" y="234393"/>
                      <a:pt x="154729" y="234393"/>
                    </a:cubicBezTo>
                    <a:cubicBezTo>
                      <a:pt x="154043" y="243445"/>
                      <a:pt x="153769" y="252497"/>
                      <a:pt x="154180" y="261550"/>
                    </a:cubicBezTo>
                    <a:cubicBezTo>
                      <a:pt x="154180" y="263745"/>
                      <a:pt x="154455" y="265802"/>
                      <a:pt x="154866" y="267996"/>
                    </a:cubicBezTo>
                    <a:close/>
                    <a:moveTo>
                      <a:pt x="723120" y="320529"/>
                    </a:moveTo>
                    <a:cubicBezTo>
                      <a:pt x="721611" y="319843"/>
                      <a:pt x="720377" y="318609"/>
                      <a:pt x="719691" y="317100"/>
                    </a:cubicBezTo>
                    <a:cubicBezTo>
                      <a:pt x="719005" y="315454"/>
                      <a:pt x="719142" y="313808"/>
                      <a:pt x="719691" y="312162"/>
                    </a:cubicBezTo>
                    <a:cubicBezTo>
                      <a:pt x="720925" y="308733"/>
                      <a:pt x="722160" y="305304"/>
                      <a:pt x="723532" y="301875"/>
                    </a:cubicBezTo>
                    <a:cubicBezTo>
                      <a:pt x="724766" y="299132"/>
                      <a:pt x="726000" y="296251"/>
                      <a:pt x="727235" y="293508"/>
                    </a:cubicBezTo>
                    <a:cubicBezTo>
                      <a:pt x="730115" y="286787"/>
                      <a:pt x="733133" y="280204"/>
                      <a:pt x="736013" y="273620"/>
                    </a:cubicBezTo>
                    <a:cubicBezTo>
                      <a:pt x="738619" y="267585"/>
                      <a:pt x="741225" y="261550"/>
                      <a:pt x="743694" y="255515"/>
                    </a:cubicBezTo>
                    <a:cubicBezTo>
                      <a:pt x="744791" y="252909"/>
                      <a:pt x="745614" y="250303"/>
                      <a:pt x="746574" y="247697"/>
                    </a:cubicBezTo>
                    <a:cubicBezTo>
                      <a:pt x="747809" y="244405"/>
                      <a:pt x="749043" y="241251"/>
                      <a:pt x="750278" y="237958"/>
                    </a:cubicBezTo>
                    <a:cubicBezTo>
                      <a:pt x="751512" y="234255"/>
                      <a:pt x="752746" y="230415"/>
                      <a:pt x="753844" y="226574"/>
                    </a:cubicBezTo>
                    <a:cubicBezTo>
                      <a:pt x="755215" y="221911"/>
                      <a:pt x="756313" y="217110"/>
                      <a:pt x="757410" y="212447"/>
                    </a:cubicBezTo>
                    <a:cubicBezTo>
                      <a:pt x="758233" y="207783"/>
                      <a:pt x="758782" y="203257"/>
                      <a:pt x="759193" y="198594"/>
                    </a:cubicBezTo>
                    <a:cubicBezTo>
                      <a:pt x="759330" y="197222"/>
                      <a:pt x="759330" y="195851"/>
                      <a:pt x="759193" y="194479"/>
                    </a:cubicBezTo>
                    <a:cubicBezTo>
                      <a:pt x="759193" y="194616"/>
                      <a:pt x="759193" y="194890"/>
                      <a:pt x="759193" y="195027"/>
                    </a:cubicBezTo>
                    <a:cubicBezTo>
                      <a:pt x="759193" y="193656"/>
                      <a:pt x="758919" y="192284"/>
                      <a:pt x="758507" y="190913"/>
                    </a:cubicBezTo>
                    <a:cubicBezTo>
                      <a:pt x="758507" y="191187"/>
                      <a:pt x="758644" y="191461"/>
                      <a:pt x="758644" y="191736"/>
                    </a:cubicBezTo>
                    <a:cubicBezTo>
                      <a:pt x="758507" y="191324"/>
                      <a:pt x="758370" y="190913"/>
                      <a:pt x="758233" y="190501"/>
                    </a:cubicBezTo>
                    <a:cubicBezTo>
                      <a:pt x="758096" y="190090"/>
                      <a:pt x="757959" y="189678"/>
                      <a:pt x="757822" y="189267"/>
                    </a:cubicBezTo>
                    <a:cubicBezTo>
                      <a:pt x="757684" y="189129"/>
                      <a:pt x="757684" y="188855"/>
                      <a:pt x="757547" y="188718"/>
                    </a:cubicBezTo>
                    <a:cubicBezTo>
                      <a:pt x="757410" y="188718"/>
                      <a:pt x="757273" y="188718"/>
                      <a:pt x="757136" y="188718"/>
                    </a:cubicBezTo>
                    <a:cubicBezTo>
                      <a:pt x="756999" y="188718"/>
                      <a:pt x="756861" y="188855"/>
                      <a:pt x="756587" y="188855"/>
                    </a:cubicBezTo>
                    <a:cubicBezTo>
                      <a:pt x="756313" y="188993"/>
                      <a:pt x="756038" y="189129"/>
                      <a:pt x="755764" y="189404"/>
                    </a:cubicBezTo>
                    <a:cubicBezTo>
                      <a:pt x="755490" y="189678"/>
                      <a:pt x="755215" y="189816"/>
                      <a:pt x="755078" y="190090"/>
                    </a:cubicBezTo>
                    <a:cubicBezTo>
                      <a:pt x="755078" y="190090"/>
                      <a:pt x="755078" y="190090"/>
                      <a:pt x="755215" y="189952"/>
                    </a:cubicBezTo>
                    <a:cubicBezTo>
                      <a:pt x="754667" y="190501"/>
                      <a:pt x="754118" y="191050"/>
                      <a:pt x="753570" y="191598"/>
                    </a:cubicBezTo>
                    <a:cubicBezTo>
                      <a:pt x="753570" y="191598"/>
                      <a:pt x="753570" y="191598"/>
                      <a:pt x="753707" y="191461"/>
                    </a:cubicBezTo>
                    <a:cubicBezTo>
                      <a:pt x="752609" y="192833"/>
                      <a:pt x="751512" y="194067"/>
                      <a:pt x="750552" y="195439"/>
                    </a:cubicBezTo>
                    <a:cubicBezTo>
                      <a:pt x="748357" y="198868"/>
                      <a:pt x="746300" y="202571"/>
                      <a:pt x="744380" y="206274"/>
                    </a:cubicBezTo>
                    <a:cubicBezTo>
                      <a:pt x="744380" y="206274"/>
                      <a:pt x="744380" y="206138"/>
                      <a:pt x="744380" y="206138"/>
                    </a:cubicBezTo>
                    <a:cubicBezTo>
                      <a:pt x="744380" y="206274"/>
                      <a:pt x="744243" y="206274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37385" y="220402"/>
                      <a:pt x="731350" y="234667"/>
                      <a:pt x="725314" y="248931"/>
                    </a:cubicBezTo>
                    <a:cubicBezTo>
                      <a:pt x="722160" y="256338"/>
                      <a:pt x="719142" y="263745"/>
                      <a:pt x="715988" y="271151"/>
                    </a:cubicBezTo>
                    <a:cubicBezTo>
                      <a:pt x="714753" y="274169"/>
                      <a:pt x="713519" y="277186"/>
                      <a:pt x="712284" y="280067"/>
                    </a:cubicBezTo>
                    <a:cubicBezTo>
                      <a:pt x="712010" y="280752"/>
                      <a:pt x="711873" y="281301"/>
                      <a:pt x="711598" y="281987"/>
                    </a:cubicBezTo>
                    <a:cubicBezTo>
                      <a:pt x="710913" y="283770"/>
                      <a:pt x="710227" y="285416"/>
                      <a:pt x="709541" y="287199"/>
                    </a:cubicBezTo>
                    <a:cubicBezTo>
                      <a:pt x="708581" y="289668"/>
                      <a:pt x="707484" y="292137"/>
                      <a:pt x="706249" y="294468"/>
                    </a:cubicBezTo>
                    <a:cubicBezTo>
                      <a:pt x="704878" y="297349"/>
                      <a:pt x="701860" y="298995"/>
                      <a:pt x="698568" y="298172"/>
                    </a:cubicBezTo>
                    <a:cubicBezTo>
                      <a:pt x="695277" y="297212"/>
                      <a:pt x="692945" y="293508"/>
                      <a:pt x="694042" y="290216"/>
                    </a:cubicBezTo>
                    <a:cubicBezTo>
                      <a:pt x="695551" y="285964"/>
                      <a:pt x="697334" y="281850"/>
                      <a:pt x="699117" y="277735"/>
                    </a:cubicBezTo>
                    <a:cubicBezTo>
                      <a:pt x="700214" y="275266"/>
                      <a:pt x="701174" y="272797"/>
                      <a:pt x="702272" y="270191"/>
                    </a:cubicBezTo>
                    <a:cubicBezTo>
                      <a:pt x="707209" y="255241"/>
                      <a:pt x="711736" y="240153"/>
                      <a:pt x="715027" y="224791"/>
                    </a:cubicBezTo>
                    <a:cubicBezTo>
                      <a:pt x="716399" y="217796"/>
                      <a:pt x="717359" y="210526"/>
                      <a:pt x="717908" y="203394"/>
                    </a:cubicBezTo>
                    <a:cubicBezTo>
                      <a:pt x="718182" y="197771"/>
                      <a:pt x="718319" y="192147"/>
                      <a:pt x="717908" y="186387"/>
                    </a:cubicBezTo>
                    <a:cubicBezTo>
                      <a:pt x="717634" y="183506"/>
                      <a:pt x="717222" y="180763"/>
                      <a:pt x="716674" y="178020"/>
                    </a:cubicBezTo>
                    <a:cubicBezTo>
                      <a:pt x="716262" y="176100"/>
                      <a:pt x="715713" y="174179"/>
                      <a:pt x="715165" y="172259"/>
                    </a:cubicBezTo>
                    <a:cubicBezTo>
                      <a:pt x="714890" y="171436"/>
                      <a:pt x="714479" y="170613"/>
                      <a:pt x="714067" y="169790"/>
                    </a:cubicBezTo>
                    <a:cubicBezTo>
                      <a:pt x="713793" y="169242"/>
                      <a:pt x="713382" y="168693"/>
                      <a:pt x="713107" y="168144"/>
                    </a:cubicBezTo>
                    <a:cubicBezTo>
                      <a:pt x="713245" y="168419"/>
                      <a:pt x="713382" y="168555"/>
                      <a:pt x="713519" y="168830"/>
                    </a:cubicBezTo>
                    <a:cubicBezTo>
                      <a:pt x="712833" y="167870"/>
                      <a:pt x="712147" y="166910"/>
                      <a:pt x="711461" y="166087"/>
                    </a:cubicBezTo>
                    <a:cubicBezTo>
                      <a:pt x="711187" y="165813"/>
                      <a:pt x="710776" y="165401"/>
                      <a:pt x="710364" y="165126"/>
                    </a:cubicBezTo>
                    <a:cubicBezTo>
                      <a:pt x="710227" y="164990"/>
                      <a:pt x="710090" y="164852"/>
                      <a:pt x="709816" y="164852"/>
                    </a:cubicBezTo>
                    <a:cubicBezTo>
                      <a:pt x="709541" y="164715"/>
                      <a:pt x="709267" y="164578"/>
                      <a:pt x="708855" y="164578"/>
                    </a:cubicBezTo>
                    <a:cubicBezTo>
                      <a:pt x="708444" y="164578"/>
                      <a:pt x="708169" y="164441"/>
                      <a:pt x="707758" y="164304"/>
                    </a:cubicBezTo>
                    <a:cubicBezTo>
                      <a:pt x="707347" y="164304"/>
                      <a:pt x="707072" y="164304"/>
                      <a:pt x="706661" y="164304"/>
                    </a:cubicBezTo>
                    <a:cubicBezTo>
                      <a:pt x="706249" y="164304"/>
                      <a:pt x="705838" y="164441"/>
                      <a:pt x="705426" y="164441"/>
                    </a:cubicBezTo>
                    <a:cubicBezTo>
                      <a:pt x="705289" y="164441"/>
                      <a:pt x="705015" y="164578"/>
                      <a:pt x="704878" y="164578"/>
                    </a:cubicBezTo>
                    <a:cubicBezTo>
                      <a:pt x="704466" y="164715"/>
                      <a:pt x="704192" y="164852"/>
                      <a:pt x="703780" y="165126"/>
                    </a:cubicBezTo>
                    <a:cubicBezTo>
                      <a:pt x="703369" y="165401"/>
                      <a:pt x="702820" y="165675"/>
                      <a:pt x="702409" y="165949"/>
                    </a:cubicBezTo>
                    <a:cubicBezTo>
                      <a:pt x="701449" y="166635"/>
                      <a:pt x="700489" y="167321"/>
                      <a:pt x="699666" y="168144"/>
                    </a:cubicBezTo>
                    <a:cubicBezTo>
                      <a:pt x="698980" y="168693"/>
                      <a:pt x="698431" y="169378"/>
                      <a:pt x="697745" y="169927"/>
                    </a:cubicBezTo>
                    <a:cubicBezTo>
                      <a:pt x="697745" y="169927"/>
                      <a:pt x="697745" y="169927"/>
                      <a:pt x="697745" y="169790"/>
                    </a:cubicBezTo>
                    <a:cubicBezTo>
                      <a:pt x="697745" y="169790"/>
                      <a:pt x="697745" y="169927"/>
                      <a:pt x="697608" y="169927"/>
                    </a:cubicBezTo>
                    <a:cubicBezTo>
                      <a:pt x="697471" y="170064"/>
                      <a:pt x="697334" y="170201"/>
                      <a:pt x="697197" y="170339"/>
                    </a:cubicBezTo>
                    <a:cubicBezTo>
                      <a:pt x="697334" y="170339"/>
                      <a:pt x="697334" y="170201"/>
                      <a:pt x="697471" y="170201"/>
                    </a:cubicBezTo>
                    <a:cubicBezTo>
                      <a:pt x="695414" y="172671"/>
                      <a:pt x="693493" y="175277"/>
                      <a:pt x="691710" y="177882"/>
                    </a:cubicBezTo>
                    <a:cubicBezTo>
                      <a:pt x="691710" y="177882"/>
                      <a:pt x="691710" y="177882"/>
                      <a:pt x="691710" y="177882"/>
                    </a:cubicBezTo>
                    <a:cubicBezTo>
                      <a:pt x="685950" y="186935"/>
                      <a:pt x="681012" y="196399"/>
                      <a:pt x="675937" y="205863"/>
                    </a:cubicBezTo>
                    <a:cubicBezTo>
                      <a:pt x="674154" y="209155"/>
                      <a:pt x="672508" y="212584"/>
                      <a:pt x="670862" y="216013"/>
                    </a:cubicBezTo>
                    <a:cubicBezTo>
                      <a:pt x="669079" y="219579"/>
                      <a:pt x="667296" y="223145"/>
                      <a:pt x="665376" y="226712"/>
                    </a:cubicBezTo>
                    <a:cubicBezTo>
                      <a:pt x="662221" y="233158"/>
                      <a:pt x="659203" y="239604"/>
                      <a:pt x="656186" y="246051"/>
                    </a:cubicBezTo>
                    <a:cubicBezTo>
                      <a:pt x="653854" y="250989"/>
                      <a:pt x="651660" y="255926"/>
                      <a:pt x="649465" y="260864"/>
                    </a:cubicBezTo>
                    <a:cubicBezTo>
                      <a:pt x="646859" y="266488"/>
                      <a:pt x="644390" y="272112"/>
                      <a:pt x="642058" y="277872"/>
                    </a:cubicBezTo>
                    <a:cubicBezTo>
                      <a:pt x="640687" y="281301"/>
                      <a:pt x="639178" y="284730"/>
                      <a:pt x="637807" y="288159"/>
                    </a:cubicBezTo>
                    <a:cubicBezTo>
                      <a:pt x="637532" y="289257"/>
                      <a:pt x="637121" y="290354"/>
                      <a:pt x="636846" y="291451"/>
                    </a:cubicBezTo>
                    <a:cubicBezTo>
                      <a:pt x="636160" y="293783"/>
                      <a:pt x="635475" y="296115"/>
                      <a:pt x="634652" y="298446"/>
                    </a:cubicBezTo>
                    <a:cubicBezTo>
                      <a:pt x="633829" y="300503"/>
                      <a:pt x="633143" y="302561"/>
                      <a:pt x="632457" y="304618"/>
                    </a:cubicBezTo>
                    <a:cubicBezTo>
                      <a:pt x="632457" y="304618"/>
                      <a:pt x="632457" y="304618"/>
                      <a:pt x="632457" y="304618"/>
                    </a:cubicBezTo>
                    <a:cubicBezTo>
                      <a:pt x="631771" y="306402"/>
                      <a:pt x="631223" y="308184"/>
                      <a:pt x="630263" y="309831"/>
                    </a:cubicBezTo>
                    <a:cubicBezTo>
                      <a:pt x="629714" y="310790"/>
                      <a:pt x="629028" y="311339"/>
                      <a:pt x="628205" y="312025"/>
                    </a:cubicBezTo>
                    <a:cubicBezTo>
                      <a:pt x="626148" y="313534"/>
                      <a:pt x="623542" y="313808"/>
                      <a:pt x="621210" y="312437"/>
                    </a:cubicBezTo>
                    <a:cubicBezTo>
                      <a:pt x="618741" y="311065"/>
                      <a:pt x="617781" y="308184"/>
                      <a:pt x="618330" y="305441"/>
                    </a:cubicBezTo>
                    <a:cubicBezTo>
                      <a:pt x="619564" y="299955"/>
                      <a:pt x="621622" y="294468"/>
                      <a:pt x="623679" y="289257"/>
                    </a:cubicBezTo>
                    <a:cubicBezTo>
                      <a:pt x="625325" y="285005"/>
                      <a:pt x="627108" y="280890"/>
                      <a:pt x="628754" y="276638"/>
                    </a:cubicBezTo>
                    <a:cubicBezTo>
                      <a:pt x="630811" y="269780"/>
                      <a:pt x="632869" y="262922"/>
                      <a:pt x="634789" y="256201"/>
                    </a:cubicBezTo>
                    <a:cubicBezTo>
                      <a:pt x="636709" y="249617"/>
                      <a:pt x="638629" y="243171"/>
                      <a:pt x="640413" y="236450"/>
                    </a:cubicBezTo>
                    <a:cubicBezTo>
                      <a:pt x="641510" y="231786"/>
                      <a:pt x="642744" y="227123"/>
                      <a:pt x="643979" y="222459"/>
                    </a:cubicBezTo>
                    <a:cubicBezTo>
                      <a:pt x="645350" y="217248"/>
                      <a:pt x="646585" y="211898"/>
                      <a:pt x="647682" y="206686"/>
                    </a:cubicBezTo>
                    <a:cubicBezTo>
                      <a:pt x="647682" y="206823"/>
                      <a:pt x="647545" y="207097"/>
                      <a:pt x="647545" y="207235"/>
                    </a:cubicBezTo>
                    <a:cubicBezTo>
                      <a:pt x="649739" y="196536"/>
                      <a:pt x="651385" y="185838"/>
                      <a:pt x="652208" y="175002"/>
                    </a:cubicBezTo>
                    <a:cubicBezTo>
                      <a:pt x="652620" y="168693"/>
                      <a:pt x="652620" y="162246"/>
                      <a:pt x="652345" y="155937"/>
                    </a:cubicBezTo>
                    <a:cubicBezTo>
                      <a:pt x="652208" y="153879"/>
                      <a:pt x="651934" y="151822"/>
                      <a:pt x="651660" y="149765"/>
                    </a:cubicBezTo>
                    <a:cubicBezTo>
                      <a:pt x="651111" y="147159"/>
                      <a:pt x="650425" y="144690"/>
                      <a:pt x="649739" y="142084"/>
                    </a:cubicBezTo>
                    <a:cubicBezTo>
                      <a:pt x="649191" y="140438"/>
                      <a:pt x="648505" y="138792"/>
                      <a:pt x="647682" y="137146"/>
                    </a:cubicBezTo>
                    <a:cubicBezTo>
                      <a:pt x="647408" y="136597"/>
                      <a:pt x="647133" y="136049"/>
                      <a:pt x="646722" y="135637"/>
                    </a:cubicBezTo>
                    <a:cubicBezTo>
                      <a:pt x="646859" y="135774"/>
                      <a:pt x="646996" y="135911"/>
                      <a:pt x="646996" y="136049"/>
                    </a:cubicBezTo>
                    <a:cubicBezTo>
                      <a:pt x="646859" y="135911"/>
                      <a:pt x="646722" y="135774"/>
                      <a:pt x="646585" y="135500"/>
                    </a:cubicBezTo>
                    <a:cubicBezTo>
                      <a:pt x="646585" y="135500"/>
                      <a:pt x="646585" y="135363"/>
                      <a:pt x="646447" y="135363"/>
                    </a:cubicBezTo>
                    <a:cubicBezTo>
                      <a:pt x="646447" y="135363"/>
                      <a:pt x="646447" y="135500"/>
                      <a:pt x="646585" y="135500"/>
                    </a:cubicBezTo>
                    <a:cubicBezTo>
                      <a:pt x="645899" y="134540"/>
                      <a:pt x="645213" y="133717"/>
                      <a:pt x="644527" y="132894"/>
                    </a:cubicBezTo>
                    <a:cubicBezTo>
                      <a:pt x="644665" y="133168"/>
                      <a:pt x="644802" y="133305"/>
                      <a:pt x="644939" y="133443"/>
                    </a:cubicBezTo>
                    <a:cubicBezTo>
                      <a:pt x="644527" y="133031"/>
                      <a:pt x="643979" y="132482"/>
                      <a:pt x="643567" y="132071"/>
                    </a:cubicBezTo>
                    <a:cubicBezTo>
                      <a:pt x="643156" y="131797"/>
                      <a:pt x="642881" y="131523"/>
                      <a:pt x="642470" y="131248"/>
                    </a:cubicBezTo>
                    <a:cubicBezTo>
                      <a:pt x="642744" y="131385"/>
                      <a:pt x="642881" y="131523"/>
                      <a:pt x="643156" y="131659"/>
                    </a:cubicBezTo>
                    <a:cubicBezTo>
                      <a:pt x="642333" y="130974"/>
                      <a:pt x="641373" y="130425"/>
                      <a:pt x="640413" y="130014"/>
                    </a:cubicBezTo>
                    <a:cubicBezTo>
                      <a:pt x="640138" y="129876"/>
                      <a:pt x="639864" y="129739"/>
                      <a:pt x="639589" y="129739"/>
                    </a:cubicBezTo>
                    <a:cubicBezTo>
                      <a:pt x="639315" y="129739"/>
                      <a:pt x="639041" y="129602"/>
                      <a:pt x="638629" y="129602"/>
                    </a:cubicBezTo>
                    <a:cubicBezTo>
                      <a:pt x="638218" y="129602"/>
                      <a:pt x="637807" y="129602"/>
                      <a:pt x="637395" y="129602"/>
                    </a:cubicBezTo>
                    <a:cubicBezTo>
                      <a:pt x="637669" y="129602"/>
                      <a:pt x="637944" y="129602"/>
                      <a:pt x="638218" y="129602"/>
                    </a:cubicBezTo>
                    <a:cubicBezTo>
                      <a:pt x="636984" y="129602"/>
                      <a:pt x="635612" y="129739"/>
                      <a:pt x="634378" y="130014"/>
                    </a:cubicBezTo>
                    <a:cubicBezTo>
                      <a:pt x="634652" y="130014"/>
                      <a:pt x="634926" y="129876"/>
                      <a:pt x="635200" y="129876"/>
                    </a:cubicBezTo>
                    <a:cubicBezTo>
                      <a:pt x="634652" y="130014"/>
                      <a:pt x="634103" y="130151"/>
                      <a:pt x="633555" y="130288"/>
                    </a:cubicBezTo>
                    <a:cubicBezTo>
                      <a:pt x="633143" y="130425"/>
                      <a:pt x="632869" y="130562"/>
                      <a:pt x="632457" y="130700"/>
                    </a:cubicBezTo>
                    <a:cubicBezTo>
                      <a:pt x="632731" y="130562"/>
                      <a:pt x="632869" y="130425"/>
                      <a:pt x="633143" y="130288"/>
                    </a:cubicBezTo>
                    <a:cubicBezTo>
                      <a:pt x="631771" y="130836"/>
                      <a:pt x="630537" y="131659"/>
                      <a:pt x="629440" y="132482"/>
                    </a:cubicBezTo>
                    <a:cubicBezTo>
                      <a:pt x="629714" y="132345"/>
                      <a:pt x="629851" y="132208"/>
                      <a:pt x="630126" y="132071"/>
                    </a:cubicBezTo>
                    <a:cubicBezTo>
                      <a:pt x="629577" y="132482"/>
                      <a:pt x="629165" y="132894"/>
                      <a:pt x="628617" y="133305"/>
                    </a:cubicBezTo>
                    <a:cubicBezTo>
                      <a:pt x="627245" y="134677"/>
                      <a:pt x="625873" y="136049"/>
                      <a:pt x="624502" y="137558"/>
                    </a:cubicBezTo>
                    <a:cubicBezTo>
                      <a:pt x="624639" y="137420"/>
                      <a:pt x="624776" y="137283"/>
                      <a:pt x="624776" y="137283"/>
                    </a:cubicBezTo>
                    <a:cubicBezTo>
                      <a:pt x="623816" y="138381"/>
                      <a:pt x="622856" y="139615"/>
                      <a:pt x="622033" y="140712"/>
                    </a:cubicBezTo>
                    <a:cubicBezTo>
                      <a:pt x="622170" y="140438"/>
                      <a:pt x="622307" y="140301"/>
                      <a:pt x="622444" y="140026"/>
                    </a:cubicBezTo>
                    <a:cubicBezTo>
                      <a:pt x="619976" y="143730"/>
                      <a:pt x="617918" y="147707"/>
                      <a:pt x="615861" y="151685"/>
                    </a:cubicBezTo>
                    <a:cubicBezTo>
                      <a:pt x="615998" y="151548"/>
                      <a:pt x="615998" y="151274"/>
                      <a:pt x="616135" y="151136"/>
                    </a:cubicBezTo>
                    <a:cubicBezTo>
                      <a:pt x="612569" y="158543"/>
                      <a:pt x="609414" y="166361"/>
                      <a:pt x="606260" y="174042"/>
                    </a:cubicBezTo>
                    <a:cubicBezTo>
                      <a:pt x="604477" y="178431"/>
                      <a:pt x="602556" y="182958"/>
                      <a:pt x="600910" y="187484"/>
                    </a:cubicBezTo>
                    <a:cubicBezTo>
                      <a:pt x="596933" y="197771"/>
                      <a:pt x="592818" y="208058"/>
                      <a:pt x="588703" y="218345"/>
                    </a:cubicBezTo>
                    <a:cubicBezTo>
                      <a:pt x="584314" y="229043"/>
                      <a:pt x="580062" y="239742"/>
                      <a:pt x="575536" y="250303"/>
                    </a:cubicBezTo>
                    <a:cubicBezTo>
                      <a:pt x="573753" y="254692"/>
                      <a:pt x="571970" y="258944"/>
                      <a:pt x="570049" y="263196"/>
                    </a:cubicBezTo>
                    <a:cubicBezTo>
                      <a:pt x="568404" y="266625"/>
                      <a:pt x="566895" y="270054"/>
                      <a:pt x="565386" y="273483"/>
                    </a:cubicBezTo>
                    <a:cubicBezTo>
                      <a:pt x="563603" y="277186"/>
                      <a:pt x="561820" y="280890"/>
                      <a:pt x="559762" y="284456"/>
                    </a:cubicBezTo>
                    <a:cubicBezTo>
                      <a:pt x="558528" y="286787"/>
                      <a:pt x="555511" y="287885"/>
                      <a:pt x="553042" y="287199"/>
                    </a:cubicBezTo>
                    <a:cubicBezTo>
                      <a:pt x="550161" y="286376"/>
                      <a:pt x="548241" y="283496"/>
                      <a:pt x="548653" y="280615"/>
                    </a:cubicBezTo>
                    <a:cubicBezTo>
                      <a:pt x="548927" y="278695"/>
                      <a:pt x="549064" y="277323"/>
                      <a:pt x="549613" y="275541"/>
                    </a:cubicBezTo>
                    <a:cubicBezTo>
                      <a:pt x="550024" y="274306"/>
                      <a:pt x="550435" y="272934"/>
                      <a:pt x="550984" y="271700"/>
                    </a:cubicBezTo>
                    <a:cubicBezTo>
                      <a:pt x="550984" y="271700"/>
                      <a:pt x="550984" y="271700"/>
                      <a:pt x="550984" y="271700"/>
                    </a:cubicBezTo>
                    <a:cubicBezTo>
                      <a:pt x="550984" y="271700"/>
                      <a:pt x="550984" y="271700"/>
                      <a:pt x="550984" y="271563"/>
                    </a:cubicBezTo>
                    <a:cubicBezTo>
                      <a:pt x="551121" y="271289"/>
                      <a:pt x="551121" y="271151"/>
                      <a:pt x="551259" y="270877"/>
                    </a:cubicBezTo>
                    <a:cubicBezTo>
                      <a:pt x="551259" y="271014"/>
                      <a:pt x="551121" y="271014"/>
                      <a:pt x="551121" y="271151"/>
                    </a:cubicBezTo>
                    <a:cubicBezTo>
                      <a:pt x="553590" y="263607"/>
                      <a:pt x="555648" y="256064"/>
                      <a:pt x="557705" y="248520"/>
                    </a:cubicBezTo>
                    <a:cubicBezTo>
                      <a:pt x="559625" y="241936"/>
                      <a:pt x="561546" y="235352"/>
                      <a:pt x="563329" y="228769"/>
                    </a:cubicBezTo>
                    <a:cubicBezTo>
                      <a:pt x="564289" y="224928"/>
                      <a:pt x="565249" y="221088"/>
                      <a:pt x="566346" y="217248"/>
                    </a:cubicBezTo>
                    <a:cubicBezTo>
                      <a:pt x="567169" y="214093"/>
                      <a:pt x="568129" y="210938"/>
                      <a:pt x="568678" y="207920"/>
                    </a:cubicBezTo>
                    <a:cubicBezTo>
                      <a:pt x="570324" y="199965"/>
                      <a:pt x="572107" y="192010"/>
                      <a:pt x="573753" y="184055"/>
                    </a:cubicBezTo>
                    <a:cubicBezTo>
                      <a:pt x="574850" y="177608"/>
                      <a:pt x="575947" y="171162"/>
                      <a:pt x="576907" y="164715"/>
                    </a:cubicBezTo>
                    <a:cubicBezTo>
                      <a:pt x="577730" y="158406"/>
                      <a:pt x="578279" y="152097"/>
                      <a:pt x="578828" y="145787"/>
                    </a:cubicBezTo>
                    <a:cubicBezTo>
                      <a:pt x="578828" y="145787"/>
                      <a:pt x="578828" y="145787"/>
                      <a:pt x="578828" y="145924"/>
                    </a:cubicBezTo>
                    <a:cubicBezTo>
                      <a:pt x="578828" y="145787"/>
                      <a:pt x="578828" y="145650"/>
                      <a:pt x="578828" y="145650"/>
                    </a:cubicBezTo>
                    <a:cubicBezTo>
                      <a:pt x="578828" y="145513"/>
                      <a:pt x="578828" y="145375"/>
                      <a:pt x="578828" y="145239"/>
                    </a:cubicBezTo>
                    <a:cubicBezTo>
                      <a:pt x="578828" y="145239"/>
                      <a:pt x="578828" y="145239"/>
                      <a:pt x="578828" y="145375"/>
                    </a:cubicBezTo>
                    <a:cubicBezTo>
                      <a:pt x="579239" y="137420"/>
                      <a:pt x="579239" y="129465"/>
                      <a:pt x="578828" y="121510"/>
                    </a:cubicBezTo>
                    <a:cubicBezTo>
                      <a:pt x="578416" y="117395"/>
                      <a:pt x="578005" y="113143"/>
                      <a:pt x="577182" y="109165"/>
                    </a:cubicBezTo>
                    <a:cubicBezTo>
                      <a:pt x="576359" y="105599"/>
                      <a:pt x="575399" y="102033"/>
                      <a:pt x="574301" y="98604"/>
                    </a:cubicBezTo>
                    <a:cubicBezTo>
                      <a:pt x="574301" y="98878"/>
                      <a:pt x="574438" y="99015"/>
                      <a:pt x="574576" y="99290"/>
                    </a:cubicBezTo>
                    <a:cubicBezTo>
                      <a:pt x="574027" y="97918"/>
                      <a:pt x="573478" y="96546"/>
                      <a:pt x="572930" y="95312"/>
                    </a:cubicBezTo>
                    <a:cubicBezTo>
                      <a:pt x="572107" y="93940"/>
                      <a:pt x="571284" y="92569"/>
                      <a:pt x="570461" y="91197"/>
                    </a:cubicBezTo>
                    <a:cubicBezTo>
                      <a:pt x="570461" y="91197"/>
                      <a:pt x="570461" y="91197"/>
                      <a:pt x="570461" y="91197"/>
                    </a:cubicBezTo>
                    <a:cubicBezTo>
                      <a:pt x="569775" y="90100"/>
                      <a:pt x="568952" y="89140"/>
                      <a:pt x="567992" y="88043"/>
                    </a:cubicBezTo>
                    <a:cubicBezTo>
                      <a:pt x="568129" y="88317"/>
                      <a:pt x="568266" y="88454"/>
                      <a:pt x="568404" y="88591"/>
                    </a:cubicBezTo>
                    <a:cubicBezTo>
                      <a:pt x="568129" y="88180"/>
                      <a:pt x="567718" y="87905"/>
                      <a:pt x="567443" y="87631"/>
                    </a:cubicBezTo>
                    <a:cubicBezTo>
                      <a:pt x="567169" y="87357"/>
                      <a:pt x="566758" y="87082"/>
                      <a:pt x="566483" y="86808"/>
                    </a:cubicBezTo>
                    <a:cubicBezTo>
                      <a:pt x="566346" y="86808"/>
                      <a:pt x="566209" y="86671"/>
                      <a:pt x="566209" y="86671"/>
                    </a:cubicBezTo>
                    <a:cubicBezTo>
                      <a:pt x="565935" y="86534"/>
                      <a:pt x="565660" y="86534"/>
                      <a:pt x="565249" y="86397"/>
                    </a:cubicBezTo>
                    <a:cubicBezTo>
                      <a:pt x="564975" y="86397"/>
                      <a:pt x="564563" y="86397"/>
                      <a:pt x="564289" y="86259"/>
                    </a:cubicBezTo>
                    <a:cubicBezTo>
                      <a:pt x="563877" y="86259"/>
                      <a:pt x="563329" y="86259"/>
                      <a:pt x="562917" y="86259"/>
                    </a:cubicBezTo>
                    <a:cubicBezTo>
                      <a:pt x="562506" y="86397"/>
                      <a:pt x="562094" y="86397"/>
                      <a:pt x="561546" y="86534"/>
                    </a:cubicBezTo>
                    <a:cubicBezTo>
                      <a:pt x="561271" y="86671"/>
                      <a:pt x="561134" y="86671"/>
                      <a:pt x="560860" y="86808"/>
                    </a:cubicBezTo>
                    <a:cubicBezTo>
                      <a:pt x="560585" y="86946"/>
                      <a:pt x="560174" y="87082"/>
                      <a:pt x="559900" y="87357"/>
                    </a:cubicBezTo>
                    <a:cubicBezTo>
                      <a:pt x="559625" y="87631"/>
                      <a:pt x="559351" y="87905"/>
                      <a:pt x="558940" y="88043"/>
                    </a:cubicBezTo>
                    <a:cubicBezTo>
                      <a:pt x="558665" y="88317"/>
                      <a:pt x="558391" y="88591"/>
                      <a:pt x="558117" y="88866"/>
                    </a:cubicBezTo>
                    <a:cubicBezTo>
                      <a:pt x="556745" y="90511"/>
                      <a:pt x="555648" y="92157"/>
                      <a:pt x="554276" y="93804"/>
                    </a:cubicBezTo>
                    <a:cubicBezTo>
                      <a:pt x="554413" y="93529"/>
                      <a:pt x="554550" y="93392"/>
                      <a:pt x="554688" y="93117"/>
                    </a:cubicBezTo>
                    <a:cubicBezTo>
                      <a:pt x="553453" y="94901"/>
                      <a:pt x="552493" y="96684"/>
                      <a:pt x="551396" y="98604"/>
                    </a:cubicBezTo>
                    <a:cubicBezTo>
                      <a:pt x="551533" y="98467"/>
                      <a:pt x="551533" y="98330"/>
                      <a:pt x="551670" y="98055"/>
                    </a:cubicBezTo>
                    <a:cubicBezTo>
                      <a:pt x="551533" y="98330"/>
                      <a:pt x="551396" y="98467"/>
                      <a:pt x="551396" y="98741"/>
                    </a:cubicBezTo>
                    <a:cubicBezTo>
                      <a:pt x="551396" y="98741"/>
                      <a:pt x="551396" y="98741"/>
                      <a:pt x="551396" y="98878"/>
                    </a:cubicBezTo>
                    <a:cubicBezTo>
                      <a:pt x="551396" y="98878"/>
                      <a:pt x="551396" y="98878"/>
                      <a:pt x="551396" y="98741"/>
                    </a:cubicBezTo>
                    <a:cubicBezTo>
                      <a:pt x="547281" y="107108"/>
                      <a:pt x="544126" y="115612"/>
                      <a:pt x="540972" y="124390"/>
                    </a:cubicBezTo>
                    <a:cubicBezTo>
                      <a:pt x="541109" y="124116"/>
                      <a:pt x="541246" y="123842"/>
                      <a:pt x="541246" y="123567"/>
                    </a:cubicBezTo>
                    <a:cubicBezTo>
                      <a:pt x="538914" y="130288"/>
                      <a:pt x="536719" y="137009"/>
                      <a:pt x="534388" y="143592"/>
                    </a:cubicBezTo>
                    <a:cubicBezTo>
                      <a:pt x="532742" y="148530"/>
                      <a:pt x="531233" y="153605"/>
                      <a:pt x="529587" y="158680"/>
                    </a:cubicBezTo>
                    <a:cubicBezTo>
                      <a:pt x="527667" y="164990"/>
                      <a:pt x="525610" y="171299"/>
                      <a:pt x="523689" y="177608"/>
                    </a:cubicBezTo>
                    <a:cubicBezTo>
                      <a:pt x="521632" y="184603"/>
                      <a:pt x="519574" y="191598"/>
                      <a:pt x="517517" y="198594"/>
                    </a:cubicBezTo>
                    <a:cubicBezTo>
                      <a:pt x="513814" y="211349"/>
                      <a:pt x="510111" y="224242"/>
                      <a:pt x="506544" y="237135"/>
                    </a:cubicBezTo>
                    <a:cubicBezTo>
                      <a:pt x="505173" y="242073"/>
                      <a:pt x="503801" y="247148"/>
                      <a:pt x="502567" y="252086"/>
                    </a:cubicBezTo>
                    <a:cubicBezTo>
                      <a:pt x="501744" y="255378"/>
                      <a:pt x="500921" y="258532"/>
                      <a:pt x="500098" y="261825"/>
                    </a:cubicBezTo>
                    <a:cubicBezTo>
                      <a:pt x="499686" y="264293"/>
                      <a:pt x="499275" y="266899"/>
                      <a:pt x="498863" y="269368"/>
                    </a:cubicBezTo>
                    <a:cubicBezTo>
                      <a:pt x="498040" y="275129"/>
                      <a:pt x="497218" y="281027"/>
                      <a:pt x="495846" y="286787"/>
                    </a:cubicBezTo>
                    <a:cubicBezTo>
                      <a:pt x="495434" y="288434"/>
                      <a:pt x="494749" y="290216"/>
                      <a:pt x="494200" y="291725"/>
                    </a:cubicBezTo>
                    <a:cubicBezTo>
                      <a:pt x="493240" y="294194"/>
                      <a:pt x="490497" y="295566"/>
                      <a:pt x="487891" y="295292"/>
                    </a:cubicBezTo>
                    <a:cubicBezTo>
                      <a:pt x="485147" y="294880"/>
                      <a:pt x="482679" y="292274"/>
                      <a:pt x="482816" y="289393"/>
                    </a:cubicBezTo>
                    <a:cubicBezTo>
                      <a:pt x="482816" y="287336"/>
                      <a:pt x="483090" y="285416"/>
                      <a:pt x="483227" y="283358"/>
                    </a:cubicBezTo>
                    <a:cubicBezTo>
                      <a:pt x="483364" y="281027"/>
                      <a:pt x="483913" y="278558"/>
                      <a:pt x="484324" y="276226"/>
                    </a:cubicBezTo>
                    <a:cubicBezTo>
                      <a:pt x="485010" y="272797"/>
                      <a:pt x="485696" y="269368"/>
                      <a:pt x="486519" y="265939"/>
                    </a:cubicBezTo>
                    <a:cubicBezTo>
                      <a:pt x="487342" y="262647"/>
                      <a:pt x="488165" y="259355"/>
                      <a:pt x="488988" y="256064"/>
                    </a:cubicBezTo>
                    <a:cubicBezTo>
                      <a:pt x="489262" y="253869"/>
                      <a:pt x="489537" y="251812"/>
                      <a:pt x="489948" y="249617"/>
                    </a:cubicBezTo>
                    <a:cubicBezTo>
                      <a:pt x="490497" y="246051"/>
                      <a:pt x="490908" y="242485"/>
                      <a:pt x="491457" y="238919"/>
                    </a:cubicBezTo>
                    <a:cubicBezTo>
                      <a:pt x="492142" y="234255"/>
                      <a:pt x="492828" y="229729"/>
                      <a:pt x="493377" y="225203"/>
                    </a:cubicBezTo>
                    <a:cubicBezTo>
                      <a:pt x="493926" y="219854"/>
                      <a:pt x="494611" y="214504"/>
                      <a:pt x="495297" y="209292"/>
                    </a:cubicBezTo>
                    <a:cubicBezTo>
                      <a:pt x="495709" y="205726"/>
                      <a:pt x="496257" y="202160"/>
                      <a:pt x="496532" y="198456"/>
                    </a:cubicBezTo>
                    <a:cubicBezTo>
                      <a:pt x="497355" y="188444"/>
                      <a:pt x="498178" y="178431"/>
                      <a:pt x="499000" y="168419"/>
                    </a:cubicBezTo>
                    <a:cubicBezTo>
                      <a:pt x="499549" y="159229"/>
                      <a:pt x="499961" y="150176"/>
                      <a:pt x="500098" y="140987"/>
                    </a:cubicBezTo>
                    <a:cubicBezTo>
                      <a:pt x="500235" y="130700"/>
                      <a:pt x="499961" y="120275"/>
                      <a:pt x="499412" y="109988"/>
                    </a:cubicBezTo>
                    <a:cubicBezTo>
                      <a:pt x="499412" y="109988"/>
                      <a:pt x="499412" y="109988"/>
                      <a:pt x="499412" y="110126"/>
                    </a:cubicBezTo>
                    <a:cubicBezTo>
                      <a:pt x="499412" y="109988"/>
                      <a:pt x="499412" y="109851"/>
                      <a:pt x="499412" y="109714"/>
                    </a:cubicBezTo>
                    <a:cubicBezTo>
                      <a:pt x="499412" y="109577"/>
                      <a:pt x="499412" y="109440"/>
                      <a:pt x="499412" y="109440"/>
                    </a:cubicBezTo>
                    <a:cubicBezTo>
                      <a:pt x="499412" y="109440"/>
                      <a:pt x="499412" y="109440"/>
                      <a:pt x="499412" y="109577"/>
                    </a:cubicBezTo>
                    <a:cubicBezTo>
                      <a:pt x="498589" y="98604"/>
                      <a:pt x="497218" y="87631"/>
                      <a:pt x="495023" y="76933"/>
                    </a:cubicBezTo>
                    <a:cubicBezTo>
                      <a:pt x="493514" y="70349"/>
                      <a:pt x="491731" y="63903"/>
                      <a:pt x="489537" y="57456"/>
                    </a:cubicBezTo>
                    <a:cubicBezTo>
                      <a:pt x="489537" y="57730"/>
                      <a:pt x="489674" y="57867"/>
                      <a:pt x="489811" y="58142"/>
                    </a:cubicBezTo>
                    <a:cubicBezTo>
                      <a:pt x="489125" y="56222"/>
                      <a:pt x="488302" y="54164"/>
                      <a:pt x="487479" y="52244"/>
                    </a:cubicBezTo>
                    <a:cubicBezTo>
                      <a:pt x="486382" y="50049"/>
                      <a:pt x="485147" y="47992"/>
                      <a:pt x="483913" y="46072"/>
                    </a:cubicBezTo>
                    <a:cubicBezTo>
                      <a:pt x="483227" y="44974"/>
                      <a:pt x="482404" y="44014"/>
                      <a:pt x="481581" y="43054"/>
                    </a:cubicBezTo>
                    <a:cubicBezTo>
                      <a:pt x="481581" y="43054"/>
                      <a:pt x="481718" y="43191"/>
                      <a:pt x="481718" y="43191"/>
                    </a:cubicBezTo>
                    <a:cubicBezTo>
                      <a:pt x="481170" y="42506"/>
                      <a:pt x="480484" y="41820"/>
                      <a:pt x="479798" y="41134"/>
                    </a:cubicBezTo>
                    <a:cubicBezTo>
                      <a:pt x="479387" y="40860"/>
                      <a:pt x="479112" y="40585"/>
                      <a:pt x="478701" y="40311"/>
                    </a:cubicBezTo>
                    <a:cubicBezTo>
                      <a:pt x="478426" y="40174"/>
                      <a:pt x="478152" y="40037"/>
                      <a:pt x="477878" y="39900"/>
                    </a:cubicBezTo>
                    <a:cubicBezTo>
                      <a:pt x="477604" y="39762"/>
                      <a:pt x="477466" y="39762"/>
                      <a:pt x="477192" y="39625"/>
                    </a:cubicBezTo>
                    <a:cubicBezTo>
                      <a:pt x="476781" y="39488"/>
                      <a:pt x="476232" y="39488"/>
                      <a:pt x="475821" y="39351"/>
                    </a:cubicBezTo>
                    <a:cubicBezTo>
                      <a:pt x="475409" y="39351"/>
                      <a:pt x="474997" y="39351"/>
                      <a:pt x="474449" y="39351"/>
                    </a:cubicBezTo>
                    <a:cubicBezTo>
                      <a:pt x="474037" y="39351"/>
                      <a:pt x="473626" y="39488"/>
                      <a:pt x="473215" y="39488"/>
                    </a:cubicBezTo>
                    <a:cubicBezTo>
                      <a:pt x="472940" y="39488"/>
                      <a:pt x="472666" y="39625"/>
                      <a:pt x="472392" y="39625"/>
                    </a:cubicBezTo>
                    <a:cubicBezTo>
                      <a:pt x="472117" y="39762"/>
                      <a:pt x="471843" y="39900"/>
                      <a:pt x="471568" y="40037"/>
                    </a:cubicBezTo>
                    <a:cubicBezTo>
                      <a:pt x="471294" y="40311"/>
                      <a:pt x="471020" y="40448"/>
                      <a:pt x="470608" y="40722"/>
                    </a:cubicBezTo>
                    <a:cubicBezTo>
                      <a:pt x="470746" y="40585"/>
                      <a:pt x="471020" y="40448"/>
                      <a:pt x="471157" y="40311"/>
                    </a:cubicBezTo>
                    <a:cubicBezTo>
                      <a:pt x="470197" y="41134"/>
                      <a:pt x="469237" y="41957"/>
                      <a:pt x="468414" y="42917"/>
                    </a:cubicBezTo>
                    <a:cubicBezTo>
                      <a:pt x="467454" y="44151"/>
                      <a:pt x="466494" y="45386"/>
                      <a:pt x="465534" y="46758"/>
                    </a:cubicBezTo>
                    <a:cubicBezTo>
                      <a:pt x="464848" y="47855"/>
                      <a:pt x="464299" y="48952"/>
                      <a:pt x="463750" y="50049"/>
                    </a:cubicBezTo>
                    <a:cubicBezTo>
                      <a:pt x="463750" y="49912"/>
                      <a:pt x="463888" y="49912"/>
                      <a:pt x="463888" y="49775"/>
                    </a:cubicBezTo>
                    <a:cubicBezTo>
                      <a:pt x="463888" y="49912"/>
                      <a:pt x="463750" y="50049"/>
                      <a:pt x="463750" y="50187"/>
                    </a:cubicBezTo>
                    <a:cubicBezTo>
                      <a:pt x="463750" y="50324"/>
                      <a:pt x="463613" y="50461"/>
                      <a:pt x="463613" y="50598"/>
                    </a:cubicBezTo>
                    <a:cubicBezTo>
                      <a:pt x="463613" y="50461"/>
                      <a:pt x="463750" y="50461"/>
                      <a:pt x="463750" y="50324"/>
                    </a:cubicBezTo>
                    <a:cubicBezTo>
                      <a:pt x="461967" y="54164"/>
                      <a:pt x="460459" y="58142"/>
                      <a:pt x="459087" y="62119"/>
                    </a:cubicBezTo>
                    <a:cubicBezTo>
                      <a:pt x="459087" y="61845"/>
                      <a:pt x="459224" y="61708"/>
                      <a:pt x="459361" y="61434"/>
                    </a:cubicBezTo>
                    <a:cubicBezTo>
                      <a:pt x="456755" y="68977"/>
                      <a:pt x="454698" y="76659"/>
                      <a:pt x="452503" y="84339"/>
                    </a:cubicBezTo>
                    <a:cubicBezTo>
                      <a:pt x="451132" y="89277"/>
                      <a:pt x="449623" y="94078"/>
                      <a:pt x="448389" y="99015"/>
                    </a:cubicBezTo>
                    <a:cubicBezTo>
                      <a:pt x="445645" y="109440"/>
                      <a:pt x="442765" y="119864"/>
                      <a:pt x="440296" y="130288"/>
                    </a:cubicBezTo>
                    <a:cubicBezTo>
                      <a:pt x="438787" y="136460"/>
                      <a:pt x="437278" y="142769"/>
                      <a:pt x="435770" y="148942"/>
                    </a:cubicBezTo>
                    <a:cubicBezTo>
                      <a:pt x="435770" y="150588"/>
                      <a:pt x="435633" y="152097"/>
                      <a:pt x="435633" y="153742"/>
                    </a:cubicBezTo>
                    <a:cubicBezTo>
                      <a:pt x="435358" y="159091"/>
                      <a:pt x="435221" y="164578"/>
                      <a:pt x="434673" y="170064"/>
                    </a:cubicBezTo>
                    <a:cubicBezTo>
                      <a:pt x="433987" y="177745"/>
                      <a:pt x="433301" y="185426"/>
                      <a:pt x="432478" y="193107"/>
                    </a:cubicBezTo>
                    <a:cubicBezTo>
                      <a:pt x="432204" y="196125"/>
                      <a:pt x="431792" y="199142"/>
                      <a:pt x="431381" y="202023"/>
                    </a:cubicBezTo>
                    <a:cubicBezTo>
                      <a:pt x="430969" y="205452"/>
                      <a:pt x="430558" y="209018"/>
                      <a:pt x="430009" y="212447"/>
                    </a:cubicBezTo>
                    <a:cubicBezTo>
                      <a:pt x="429186" y="218756"/>
                      <a:pt x="428363" y="225203"/>
                      <a:pt x="427266" y="231512"/>
                    </a:cubicBezTo>
                    <a:cubicBezTo>
                      <a:pt x="426854" y="234118"/>
                      <a:pt x="426306" y="236724"/>
                      <a:pt x="425757" y="239330"/>
                    </a:cubicBezTo>
                    <a:cubicBezTo>
                      <a:pt x="425483" y="240428"/>
                      <a:pt x="425208" y="241662"/>
                      <a:pt x="424934" y="242759"/>
                    </a:cubicBezTo>
                    <a:cubicBezTo>
                      <a:pt x="424660" y="244131"/>
                      <a:pt x="424248" y="245365"/>
                      <a:pt x="423700" y="246737"/>
                    </a:cubicBezTo>
                    <a:cubicBezTo>
                      <a:pt x="422465" y="249754"/>
                      <a:pt x="419859" y="251400"/>
                      <a:pt x="416979" y="252635"/>
                    </a:cubicBezTo>
                    <a:cubicBezTo>
                      <a:pt x="413961" y="254006"/>
                      <a:pt x="410121" y="252223"/>
                      <a:pt x="409298" y="248931"/>
                    </a:cubicBezTo>
                    <a:cubicBezTo>
                      <a:pt x="408475" y="245914"/>
                      <a:pt x="407378" y="242896"/>
                      <a:pt x="407241" y="239879"/>
                    </a:cubicBezTo>
                    <a:cubicBezTo>
                      <a:pt x="406966" y="235352"/>
                      <a:pt x="407241" y="230964"/>
                      <a:pt x="407652" y="226437"/>
                    </a:cubicBezTo>
                    <a:cubicBezTo>
                      <a:pt x="408749" y="215464"/>
                      <a:pt x="410944" y="204629"/>
                      <a:pt x="413138" y="193930"/>
                    </a:cubicBezTo>
                    <a:cubicBezTo>
                      <a:pt x="414784" y="185975"/>
                      <a:pt x="416567" y="178157"/>
                      <a:pt x="418350" y="170339"/>
                    </a:cubicBezTo>
                    <a:cubicBezTo>
                      <a:pt x="420271" y="161423"/>
                      <a:pt x="422328" y="152645"/>
                      <a:pt x="424523" y="143730"/>
                    </a:cubicBezTo>
                    <a:cubicBezTo>
                      <a:pt x="424523" y="142769"/>
                      <a:pt x="424523" y="141810"/>
                      <a:pt x="424523" y="140849"/>
                    </a:cubicBezTo>
                    <a:cubicBezTo>
                      <a:pt x="424660" y="132208"/>
                      <a:pt x="424386" y="123704"/>
                      <a:pt x="423974" y="115063"/>
                    </a:cubicBezTo>
                    <a:cubicBezTo>
                      <a:pt x="423974" y="115063"/>
                      <a:pt x="423974" y="115063"/>
                      <a:pt x="423974" y="114926"/>
                    </a:cubicBezTo>
                    <a:cubicBezTo>
                      <a:pt x="423974" y="114926"/>
                      <a:pt x="423974" y="114926"/>
                      <a:pt x="423974" y="114926"/>
                    </a:cubicBezTo>
                    <a:cubicBezTo>
                      <a:pt x="423974" y="114789"/>
                      <a:pt x="423974" y="114789"/>
                      <a:pt x="423974" y="114652"/>
                    </a:cubicBezTo>
                    <a:cubicBezTo>
                      <a:pt x="423974" y="114652"/>
                      <a:pt x="423974" y="114789"/>
                      <a:pt x="423974" y="114789"/>
                    </a:cubicBezTo>
                    <a:cubicBezTo>
                      <a:pt x="423014" y="101347"/>
                      <a:pt x="421231" y="87905"/>
                      <a:pt x="418488" y="74738"/>
                    </a:cubicBezTo>
                    <a:cubicBezTo>
                      <a:pt x="418488" y="74875"/>
                      <a:pt x="418488" y="75012"/>
                      <a:pt x="418625" y="75150"/>
                    </a:cubicBezTo>
                    <a:cubicBezTo>
                      <a:pt x="417665" y="70486"/>
                      <a:pt x="416567" y="65685"/>
                      <a:pt x="415333" y="61022"/>
                    </a:cubicBezTo>
                    <a:cubicBezTo>
                      <a:pt x="414099" y="56359"/>
                      <a:pt x="412590" y="51695"/>
                      <a:pt x="410944" y="47169"/>
                    </a:cubicBezTo>
                    <a:cubicBezTo>
                      <a:pt x="411081" y="47443"/>
                      <a:pt x="411081" y="47580"/>
                      <a:pt x="411218" y="47855"/>
                    </a:cubicBezTo>
                    <a:cubicBezTo>
                      <a:pt x="409435" y="42780"/>
                      <a:pt x="407515" y="37842"/>
                      <a:pt x="405183" y="33042"/>
                    </a:cubicBezTo>
                    <a:cubicBezTo>
                      <a:pt x="403537" y="29887"/>
                      <a:pt x="401617" y="26869"/>
                      <a:pt x="399697" y="23852"/>
                    </a:cubicBezTo>
                    <a:cubicBezTo>
                      <a:pt x="399834" y="24126"/>
                      <a:pt x="399971" y="24263"/>
                      <a:pt x="400108" y="24400"/>
                    </a:cubicBezTo>
                    <a:cubicBezTo>
                      <a:pt x="398874" y="22755"/>
                      <a:pt x="397639" y="21108"/>
                      <a:pt x="396405" y="19463"/>
                    </a:cubicBezTo>
                    <a:cubicBezTo>
                      <a:pt x="396542" y="19600"/>
                      <a:pt x="396679" y="19737"/>
                      <a:pt x="396816" y="19874"/>
                    </a:cubicBezTo>
                    <a:cubicBezTo>
                      <a:pt x="396679" y="19737"/>
                      <a:pt x="396542" y="19600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5719" y="18640"/>
                      <a:pt x="394896" y="17954"/>
                      <a:pt x="394210" y="17131"/>
                    </a:cubicBezTo>
                    <a:cubicBezTo>
                      <a:pt x="394347" y="17268"/>
                      <a:pt x="394347" y="17268"/>
                      <a:pt x="394485" y="17405"/>
                    </a:cubicBezTo>
                    <a:cubicBezTo>
                      <a:pt x="394347" y="17268"/>
                      <a:pt x="394210" y="17131"/>
                      <a:pt x="394073" y="16994"/>
                    </a:cubicBezTo>
                    <a:cubicBezTo>
                      <a:pt x="394073" y="16994"/>
                      <a:pt x="393936" y="16857"/>
                      <a:pt x="393936" y="16857"/>
                    </a:cubicBezTo>
                    <a:cubicBezTo>
                      <a:pt x="393936" y="16857"/>
                      <a:pt x="394073" y="16994"/>
                      <a:pt x="394073" y="16994"/>
                    </a:cubicBezTo>
                    <a:cubicBezTo>
                      <a:pt x="393113" y="16171"/>
                      <a:pt x="392153" y="15348"/>
                      <a:pt x="391193" y="14662"/>
                    </a:cubicBezTo>
                    <a:cubicBezTo>
                      <a:pt x="391330" y="14799"/>
                      <a:pt x="391604" y="14936"/>
                      <a:pt x="391741" y="15074"/>
                    </a:cubicBezTo>
                    <a:cubicBezTo>
                      <a:pt x="390644" y="14250"/>
                      <a:pt x="389410" y="13565"/>
                      <a:pt x="388175" y="12879"/>
                    </a:cubicBezTo>
                    <a:cubicBezTo>
                      <a:pt x="387627" y="12605"/>
                      <a:pt x="386941" y="12330"/>
                      <a:pt x="386392" y="12056"/>
                    </a:cubicBezTo>
                    <a:cubicBezTo>
                      <a:pt x="385981" y="11919"/>
                      <a:pt x="385569" y="11782"/>
                      <a:pt x="385158" y="11645"/>
                    </a:cubicBezTo>
                    <a:cubicBezTo>
                      <a:pt x="384746" y="11645"/>
                      <a:pt x="384335" y="11507"/>
                      <a:pt x="384060" y="11507"/>
                    </a:cubicBezTo>
                    <a:cubicBezTo>
                      <a:pt x="383786" y="11507"/>
                      <a:pt x="383512" y="11507"/>
                      <a:pt x="383238" y="11507"/>
                    </a:cubicBezTo>
                    <a:cubicBezTo>
                      <a:pt x="382826" y="11645"/>
                      <a:pt x="382414" y="11645"/>
                      <a:pt x="382003" y="11782"/>
                    </a:cubicBezTo>
                    <a:cubicBezTo>
                      <a:pt x="381592" y="11919"/>
                      <a:pt x="381180" y="12056"/>
                      <a:pt x="380906" y="12193"/>
                    </a:cubicBezTo>
                    <a:cubicBezTo>
                      <a:pt x="380494" y="12330"/>
                      <a:pt x="380083" y="12468"/>
                      <a:pt x="379671" y="12742"/>
                    </a:cubicBezTo>
                    <a:cubicBezTo>
                      <a:pt x="379260" y="13016"/>
                      <a:pt x="378848" y="13153"/>
                      <a:pt x="378300" y="13428"/>
                    </a:cubicBezTo>
                    <a:cubicBezTo>
                      <a:pt x="378025" y="13565"/>
                      <a:pt x="377751" y="13839"/>
                      <a:pt x="377614" y="13976"/>
                    </a:cubicBezTo>
                    <a:cubicBezTo>
                      <a:pt x="377340" y="14250"/>
                      <a:pt x="377065" y="14525"/>
                      <a:pt x="376791" y="14799"/>
                    </a:cubicBezTo>
                    <a:cubicBezTo>
                      <a:pt x="376517" y="15211"/>
                      <a:pt x="376242" y="15485"/>
                      <a:pt x="375968" y="15759"/>
                    </a:cubicBezTo>
                    <a:cubicBezTo>
                      <a:pt x="375282" y="16719"/>
                      <a:pt x="374734" y="17542"/>
                      <a:pt x="374322" y="18640"/>
                    </a:cubicBezTo>
                    <a:cubicBezTo>
                      <a:pt x="374459" y="18365"/>
                      <a:pt x="374596" y="18228"/>
                      <a:pt x="374596" y="17954"/>
                    </a:cubicBezTo>
                    <a:cubicBezTo>
                      <a:pt x="373362" y="20423"/>
                      <a:pt x="372265" y="23029"/>
                      <a:pt x="371305" y="25635"/>
                    </a:cubicBezTo>
                    <a:cubicBezTo>
                      <a:pt x="371305" y="25361"/>
                      <a:pt x="371442" y="25223"/>
                      <a:pt x="371579" y="24949"/>
                    </a:cubicBezTo>
                    <a:cubicBezTo>
                      <a:pt x="370893" y="27281"/>
                      <a:pt x="370207" y="29475"/>
                      <a:pt x="369796" y="31944"/>
                    </a:cubicBezTo>
                    <a:cubicBezTo>
                      <a:pt x="368836" y="36333"/>
                      <a:pt x="368013" y="40860"/>
                      <a:pt x="367327" y="45249"/>
                    </a:cubicBezTo>
                    <a:cubicBezTo>
                      <a:pt x="366504" y="49912"/>
                      <a:pt x="365955" y="54576"/>
                      <a:pt x="365269" y="59376"/>
                    </a:cubicBezTo>
                    <a:cubicBezTo>
                      <a:pt x="364858" y="62668"/>
                      <a:pt x="364309" y="66097"/>
                      <a:pt x="363898" y="69389"/>
                    </a:cubicBezTo>
                    <a:cubicBezTo>
                      <a:pt x="362938" y="76110"/>
                      <a:pt x="362115" y="82694"/>
                      <a:pt x="361292" y="89277"/>
                    </a:cubicBezTo>
                    <a:cubicBezTo>
                      <a:pt x="359509" y="104227"/>
                      <a:pt x="357726" y="119178"/>
                      <a:pt x="355943" y="134265"/>
                    </a:cubicBezTo>
                    <a:cubicBezTo>
                      <a:pt x="354571" y="145787"/>
                      <a:pt x="353337" y="157446"/>
                      <a:pt x="351965" y="169104"/>
                    </a:cubicBezTo>
                    <a:cubicBezTo>
                      <a:pt x="352239" y="174453"/>
                      <a:pt x="352377" y="179940"/>
                      <a:pt x="352514" y="185289"/>
                    </a:cubicBezTo>
                    <a:cubicBezTo>
                      <a:pt x="352925" y="200103"/>
                      <a:pt x="352514" y="214778"/>
                      <a:pt x="351965" y="229455"/>
                    </a:cubicBezTo>
                    <a:cubicBezTo>
                      <a:pt x="351828" y="233570"/>
                      <a:pt x="351691" y="237822"/>
                      <a:pt x="351416" y="241936"/>
                    </a:cubicBezTo>
                    <a:cubicBezTo>
                      <a:pt x="351279" y="244542"/>
                      <a:pt x="351142" y="247011"/>
                      <a:pt x="351005" y="249480"/>
                    </a:cubicBezTo>
                    <a:cubicBezTo>
                      <a:pt x="350731" y="252497"/>
                      <a:pt x="350456" y="255515"/>
                      <a:pt x="349908" y="258532"/>
                    </a:cubicBezTo>
                    <a:cubicBezTo>
                      <a:pt x="349496" y="261138"/>
                      <a:pt x="348536" y="263607"/>
                      <a:pt x="347713" y="266076"/>
                    </a:cubicBezTo>
                    <a:cubicBezTo>
                      <a:pt x="346753" y="269094"/>
                      <a:pt x="343873" y="270603"/>
                      <a:pt x="340855" y="270054"/>
                    </a:cubicBezTo>
                    <a:cubicBezTo>
                      <a:pt x="339209" y="269642"/>
                      <a:pt x="337289" y="269094"/>
                      <a:pt x="336054" y="267860"/>
                    </a:cubicBezTo>
                    <a:cubicBezTo>
                      <a:pt x="334683" y="266488"/>
                      <a:pt x="333997" y="264567"/>
                      <a:pt x="333448" y="262784"/>
                    </a:cubicBezTo>
                    <a:cubicBezTo>
                      <a:pt x="333174" y="261825"/>
                      <a:pt x="333037" y="260727"/>
                      <a:pt x="333037" y="259630"/>
                    </a:cubicBezTo>
                    <a:cubicBezTo>
                      <a:pt x="333037" y="257847"/>
                      <a:pt x="333037" y="256064"/>
                      <a:pt x="333037" y="254280"/>
                    </a:cubicBezTo>
                    <a:cubicBezTo>
                      <a:pt x="333037" y="252086"/>
                      <a:pt x="332900" y="249891"/>
                      <a:pt x="332900" y="247697"/>
                    </a:cubicBezTo>
                    <a:cubicBezTo>
                      <a:pt x="332900" y="244405"/>
                      <a:pt x="333174" y="241251"/>
                      <a:pt x="333311" y="237958"/>
                    </a:cubicBezTo>
                    <a:cubicBezTo>
                      <a:pt x="333860" y="228632"/>
                      <a:pt x="334820" y="219442"/>
                      <a:pt x="335643" y="210115"/>
                    </a:cubicBezTo>
                    <a:cubicBezTo>
                      <a:pt x="337014" y="194616"/>
                      <a:pt x="338798" y="179117"/>
                      <a:pt x="340306" y="163618"/>
                    </a:cubicBezTo>
                    <a:cubicBezTo>
                      <a:pt x="340306" y="163343"/>
                      <a:pt x="340306" y="163069"/>
                      <a:pt x="340444" y="162795"/>
                    </a:cubicBezTo>
                    <a:cubicBezTo>
                      <a:pt x="339758" y="155526"/>
                      <a:pt x="339072" y="148256"/>
                      <a:pt x="338523" y="140987"/>
                    </a:cubicBezTo>
                    <a:cubicBezTo>
                      <a:pt x="338249" y="138243"/>
                      <a:pt x="337975" y="135363"/>
                      <a:pt x="337837" y="132620"/>
                    </a:cubicBezTo>
                    <a:cubicBezTo>
                      <a:pt x="337426" y="127545"/>
                      <a:pt x="336466" y="122470"/>
                      <a:pt x="335780" y="117395"/>
                    </a:cubicBezTo>
                    <a:cubicBezTo>
                      <a:pt x="334957" y="112320"/>
                      <a:pt x="334134" y="107245"/>
                      <a:pt x="333037" y="102307"/>
                    </a:cubicBezTo>
                    <a:cubicBezTo>
                      <a:pt x="333037" y="102582"/>
                      <a:pt x="333037" y="102719"/>
                      <a:pt x="333174" y="102993"/>
                    </a:cubicBezTo>
                    <a:cubicBezTo>
                      <a:pt x="330842" y="92020"/>
                      <a:pt x="328236" y="81185"/>
                      <a:pt x="324533" y="70623"/>
                    </a:cubicBezTo>
                    <a:cubicBezTo>
                      <a:pt x="324670" y="70898"/>
                      <a:pt x="324670" y="71035"/>
                      <a:pt x="324807" y="71309"/>
                    </a:cubicBezTo>
                    <a:cubicBezTo>
                      <a:pt x="322476" y="64863"/>
                      <a:pt x="320144" y="58553"/>
                      <a:pt x="317126" y="52381"/>
                    </a:cubicBezTo>
                    <a:cubicBezTo>
                      <a:pt x="315206" y="48815"/>
                      <a:pt x="313149" y="45249"/>
                      <a:pt x="310954" y="41957"/>
                    </a:cubicBezTo>
                    <a:cubicBezTo>
                      <a:pt x="310954" y="41957"/>
                      <a:pt x="310954" y="41957"/>
                      <a:pt x="310954" y="42094"/>
                    </a:cubicBezTo>
                    <a:cubicBezTo>
                      <a:pt x="309308" y="39762"/>
                      <a:pt x="307662" y="37568"/>
                      <a:pt x="305879" y="35373"/>
                    </a:cubicBezTo>
                    <a:cubicBezTo>
                      <a:pt x="306016" y="35510"/>
                      <a:pt x="306153" y="35648"/>
                      <a:pt x="306291" y="35785"/>
                    </a:cubicBezTo>
                    <a:cubicBezTo>
                      <a:pt x="305468" y="34824"/>
                      <a:pt x="304508" y="34002"/>
                      <a:pt x="303685" y="33179"/>
                    </a:cubicBezTo>
                    <a:cubicBezTo>
                      <a:pt x="303822" y="33316"/>
                      <a:pt x="303822" y="33316"/>
                      <a:pt x="303959" y="33316"/>
                    </a:cubicBezTo>
                    <a:cubicBezTo>
                      <a:pt x="303822" y="33179"/>
                      <a:pt x="303685" y="33179"/>
                      <a:pt x="303547" y="33042"/>
                    </a:cubicBezTo>
                    <a:cubicBezTo>
                      <a:pt x="303547" y="33042"/>
                      <a:pt x="303410" y="32904"/>
                      <a:pt x="303410" y="32904"/>
                    </a:cubicBezTo>
                    <a:cubicBezTo>
                      <a:pt x="303410" y="32904"/>
                      <a:pt x="303547" y="33042"/>
                      <a:pt x="303547" y="33042"/>
                    </a:cubicBezTo>
                    <a:cubicBezTo>
                      <a:pt x="302724" y="32219"/>
                      <a:pt x="301764" y="31533"/>
                      <a:pt x="300804" y="30847"/>
                    </a:cubicBezTo>
                    <a:cubicBezTo>
                      <a:pt x="301079" y="30984"/>
                      <a:pt x="301216" y="31121"/>
                      <a:pt x="301353" y="31258"/>
                    </a:cubicBezTo>
                    <a:cubicBezTo>
                      <a:pt x="300256" y="30435"/>
                      <a:pt x="299021" y="29750"/>
                      <a:pt x="297787" y="29064"/>
                    </a:cubicBezTo>
                    <a:cubicBezTo>
                      <a:pt x="298061" y="29201"/>
                      <a:pt x="298198" y="29338"/>
                      <a:pt x="298473" y="29338"/>
                    </a:cubicBezTo>
                    <a:cubicBezTo>
                      <a:pt x="297375" y="28790"/>
                      <a:pt x="296278" y="28241"/>
                      <a:pt x="295181" y="27829"/>
                    </a:cubicBezTo>
                    <a:cubicBezTo>
                      <a:pt x="294632" y="27692"/>
                      <a:pt x="294221" y="27555"/>
                      <a:pt x="293672" y="27418"/>
                    </a:cubicBezTo>
                    <a:cubicBezTo>
                      <a:pt x="293260" y="27418"/>
                      <a:pt x="292986" y="27281"/>
                      <a:pt x="292575" y="27281"/>
                    </a:cubicBezTo>
                    <a:cubicBezTo>
                      <a:pt x="292300" y="27281"/>
                      <a:pt x="291889" y="27281"/>
                      <a:pt x="291615" y="27281"/>
                    </a:cubicBezTo>
                    <a:cubicBezTo>
                      <a:pt x="291203" y="27281"/>
                      <a:pt x="290655" y="27418"/>
                      <a:pt x="290243" y="27418"/>
                    </a:cubicBezTo>
                    <a:cubicBezTo>
                      <a:pt x="289694" y="27555"/>
                      <a:pt x="289283" y="27692"/>
                      <a:pt x="288734" y="27829"/>
                    </a:cubicBezTo>
                    <a:cubicBezTo>
                      <a:pt x="287637" y="28241"/>
                      <a:pt x="286540" y="28652"/>
                      <a:pt x="285442" y="29338"/>
                    </a:cubicBezTo>
                    <a:cubicBezTo>
                      <a:pt x="285717" y="29201"/>
                      <a:pt x="285854" y="29064"/>
                      <a:pt x="286128" y="29064"/>
                    </a:cubicBezTo>
                    <a:cubicBezTo>
                      <a:pt x="285717" y="29338"/>
                      <a:pt x="285442" y="29475"/>
                      <a:pt x="285031" y="29750"/>
                    </a:cubicBezTo>
                    <a:cubicBezTo>
                      <a:pt x="284757" y="30024"/>
                      <a:pt x="284345" y="30298"/>
                      <a:pt x="283934" y="30573"/>
                    </a:cubicBezTo>
                    <a:cubicBezTo>
                      <a:pt x="283659" y="30847"/>
                      <a:pt x="283385" y="31258"/>
                      <a:pt x="282973" y="31533"/>
                    </a:cubicBezTo>
                    <a:cubicBezTo>
                      <a:pt x="282699" y="31944"/>
                      <a:pt x="282288" y="32493"/>
                      <a:pt x="282013" y="32904"/>
                    </a:cubicBezTo>
                    <a:cubicBezTo>
                      <a:pt x="281053" y="34550"/>
                      <a:pt x="280093" y="36059"/>
                      <a:pt x="279133" y="37705"/>
                    </a:cubicBezTo>
                    <a:cubicBezTo>
                      <a:pt x="279270" y="37568"/>
                      <a:pt x="279270" y="37431"/>
                      <a:pt x="279407" y="37156"/>
                    </a:cubicBezTo>
                    <a:cubicBezTo>
                      <a:pt x="278447" y="39214"/>
                      <a:pt x="277624" y="41134"/>
                      <a:pt x="276801" y="43191"/>
                    </a:cubicBezTo>
                    <a:cubicBezTo>
                      <a:pt x="275292" y="48266"/>
                      <a:pt x="274058" y="53616"/>
                      <a:pt x="272961" y="58827"/>
                    </a:cubicBezTo>
                    <a:cubicBezTo>
                      <a:pt x="270903" y="69114"/>
                      <a:pt x="269395" y="79401"/>
                      <a:pt x="267749" y="89826"/>
                    </a:cubicBezTo>
                    <a:cubicBezTo>
                      <a:pt x="266926" y="95175"/>
                      <a:pt x="266103" y="100662"/>
                      <a:pt x="265280" y="106011"/>
                    </a:cubicBezTo>
                    <a:cubicBezTo>
                      <a:pt x="263223" y="120138"/>
                      <a:pt x="261165" y="134129"/>
                      <a:pt x="259108" y="148256"/>
                    </a:cubicBezTo>
                    <a:cubicBezTo>
                      <a:pt x="257050" y="163069"/>
                      <a:pt x="254856" y="177745"/>
                      <a:pt x="252798" y="192558"/>
                    </a:cubicBezTo>
                    <a:cubicBezTo>
                      <a:pt x="251975" y="197908"/>
                      <a:pt x="251289" y="203257"/>
                      <a:pt x="250604" y="208606"/>
                    </a:cubicBezTo>
                    <a:cubicBezTo>
                      <a:pt x="250604" y="209429"/>
                      <a:pt x="250604" y="210115"/>
                      <a:pt x="250604" y="210938"/>
                    </a:cubicBezTo>
                    <a:cubicBezTo>
                      <a:pt x="250604" y="216561"/>
                      <a:pt x="250604" y="222185"/>
                      <a:pt x="250604" y="227809"/>
                    </a:cubicBezTo>
                    <a:cubicBezTo>
                      <a:pt x="250604" y="232198"/>
                      <a:pt x="250604" y="236724"/>
                      <a:pt x="250329" y="241113"/>
                    </a:cubicBezTo>
                    <a:cubicBezTo>
                      <a:pt x="250192" y="243582"/>
                      <a:pt x="250329" y="246188"/>
                      <a:pt x="249781" y="248657"/>
                    </a:cubicBezTo>
                    <a:cubicBezTo>
                      <a:pt x="249644" y="249617"/>
                      <a:pt x="249369" y="250440"/>
                      <a:pt x="249095" y="251263"/>
                    </a:cubicBezTo>
                    <a:cubicBezTo>
                      <a:pt x="248683" y="252360"/>
                      <a:pt x="248135" y="253183"/>
                      <a:pt x="247449" y="254144"/>
                    </a:cubicBezTo>
                    <a:cubicBezTo>
                      <a:pt x="246215" y="255926"/>
                      <a:pt x="244157" y="257161"/>
                      <a:pt x="241963" y="256749"/>
                    </a:cubicBezTo>
                    <a:cubicBezTo>
                      <a:pt x="239631" y="256475"/>
                      <a:pt x="237711" y="254555"/>
                      <a:pt x="237299" y="252086"/>
                    </a:cubicBezTo>
                    <a:cubicBezTo>
                      <a:pt x="236888" y="249891"/>
                      <a:pt x="236613" y="247834"/>
                      <a:pt x="236339" y="245639"/>
                    </a:cubicBezTo>
                    <a:cubicBezTo>
                      <a:pt x="236065" y="243857"/>
                      <a:pt x="236202" y="241936"/>
                      <a:pt x="236202" y="240290"/>
                    </a:cubicBezTo>
                    <a:cubicBezTo>
                      <a:pt x="236202" y="236175"/>
                      <a:pt x="236613" y="231923"/>
                      <a:pt x="237025" y="227809"/>
                    </a:cubicBezTo>
                    <a:cubicBezTo>
                      <a:pt x="237299" y="224380"/>
                      <a:pt x="237711" y="220813"/>
                      <a:pt x="238122" y="217384"/>
                    </a:cubicBezTo>
                    <a:cubicBezTo>
                      <a:pt x="238534" y="212858"/>
                      <a:pt x="239082" y="208469"/>
                      <a:pt x="239631" y="203943"/>
                    </a:cubicBezTo>
                    <a:cubicBezTo>
                      <a:pt x="239494" y="195302"/>
                      <a:pt x="239220" y="186661"/>
                      <a:pt x="238945" y="177882"/>
                    </a:cubicBezTo>
                    <a:cubicBezTo>
                      <a:pt x="238396" y="170750"/>
                      <a:pt x="237985" y="163755"/>
                      <a:pt x="237436" y="156623"/>
                    </a:cubicBezTo>
                    <a:cubicBezTo>
                      <a:pt x="236476" y="142632"/>
                      <a:pt x="234282" y="128642"/>
                      <a:pt x="231538" y="114789"/>
                    </a:cubicBezTo>
                    <a:cubicBezTo>
                      <a:pt x="231538" y="114926"/>
                      <a:pt x="231676" y="115063"/>
                      <a:pt x="231676" y="115200"/>
                    </a:cubicBezTo>
                    <a:cubicBezTo>
                      <a:pt x="229618" y="105325"/>
                      <a:pt x="227012" y="95586"/>
                      <a:pt x="223720" y="86123"/>
                    </a:cubicBezTo>
                    <a:cubicBezTo>
                      <a:pt x="223720" y="86259"/>
                      <a:pt x="223720" y="86259"/>
                      <a:pt x="223720" y="86397"/>
                    </a:cubicBezTo>
                    <a:cubicBezTo>
                      <a:pt x="222075" y="81870"/>
                      <a:pt x="220154" y="77344"/>
                      <a:pt x="217960" y="72955"/>
                    </a:cubicBezTo>
                    <a:cubicBezTo>
                      <a:pt x="218097" y="73230"/>
                      <a:pt x="218234" y="73366"/>
                      <a:pt x="218234" y="73504"/>
                    </a:cubicBezTo>
                    <a:cubicBezTo>
                      <a:pt x="216588" y="70212"/>
                      <a:pt x="214805" y="66920"/>
                      <a:pt x="212748" y="63765"/>
                    </a:cubicBezTo>
                    <a:cubicBezTo>
                      <a:pt x="212748" y="63765"/>
                      <a:pt x="212748" y="63765"/>
                      <a:pt x="212748" y="63765"/>
                    </a:cubicBezTo>
                    <a:cubicBezTo>
                      <a:pt x="211513" y="61845"/>
                      <a:pt x="210141" y="60199"/>
                      <a:pt x="208633" y="58553"/>
                    </a:cubicBezTo>
                    <a:cubicBezTo>
                      <a:pt x="207124" y="57045"/>
                      <a:pt x="205615" y="55398"/>
                      <a:pt x="203969" y="54027"/>
                    </a:cubicBezTo>
                    <a:cubicBezTo>
                      <a:pt x="204244" y="54164"/>
                      <a:pt x="204381" y="54301"/>
                      <a:pt x="204518" y="54438"/>
                    </a:cubicBezTo>
                    <a:cubicBezTo>
                      <a:pt x="203421" y="53478"/>
                      <a:pt x="202186" y="52518"/>
                      <a:pt x="200952" y="51695"/>
                    </a:cubicBezTo>
                    <a:cubicBezTo>
                      <a:pt x="201089" y="51832"/>
                      <a:pt x="201363" y="51969"/>
                      <a:pt x="201501" y="52107"/>
                    </a:cubicBezTo>
                    <a:cubicBezTo>
                      <a:pt x="200952" y="51832"/>
                      <a:pt x="200540" y="51558"/>
                      <a:pt x="199992" y="51147"/>
                    </a:cubicBezTo>
                    <a:cubicBezTo>
                      <a:pt x="199443" y="50872"/>
                      <a:pt x="198894" y="50598"/>
                      <a:pt x="198209" y="50461"/>
                    </a:cubicBezTo>
                    <a:cubicBezTo>
                      <a:pt x="198209" y="50461"/>
                      <a:pt x="198209" y="50461"/>
                      <a:pt x="198346" y="50461"/>
                    </a:cubicBezTo>
                    <a:cubicBezTo>
                      <a:pt x="197934" y="50324"/>
                      <a:pt x="197660" y="50187"/>
                      <a:pt x="197248" y="50049"/>
                    </a:cubicBezTo>
                    <a:cubicBezTo>
                      <a:pt x="196288" y="49912"/>
                      <a:pt x="195465" y="49775"/>
                      <a:pt x="194505" y="49638"/>
                    </a:cubicBezTo>
                    <a:cubicBezTo>
                      <a:pt x="193819" y="49638"/>
                      <a:pt x="193271" y="49638"/>
                      <a:pt x="192585" y="49638"/>
                    </a:cubicBezTo>
                    <a:cubicBezTo>
                      <a:pt x="192859" y="49638"/>
                      <a:pt x="192996" y="49638"/>
                      <a:pt x="193271" y="49638"/>
                    </a:cubicBezTo>
                    <a:cubicBezTo>
                      <a:pt x="191899" y="49638"/>
                      <a:pt x="190665" y="49912"/>
                      <a:pt x="189430" y="50187"/>
                    </a:cubicBezTo>
                    <a:cubicBezTo>
                      <a:pt x="189705" y="50187"/>
                      <a:pt x="189842" y="50049"/>
                      <a:pt x="190116" y="50049"/>
                    </a:cubicBezTo>
                    <a:cubicBezTo>
                      <a:pt x="189705" y="50187"/>
                      <a:pt x="189293" y="50324"/>
                      <a:pt x="188745" y="50461"/>
                    </a:cubicBezTo>
                    <a:cubicBezTo>
                      <a:pt x="188333" y="50598"/>
                      <a:pt x="187922" y="50872"/>
                      <a:pt x="187510" y="51147"/>
                    </a:cubicBezTo>
                    <a:cubicBezTo>
                      <a:pt x="186961" y="51421"/>
                      <a:pt x="186550" y="51695"/>
                      <a:pt x="186138" y="51969"/>
                    </a:cubicBezTo>
                    <a:cubicBezTo>
                      <a:pt x="186276" y="51832"/>
                      <a:pt x="186550" y="51695"/>
                      <a:pt x="186687" y="51558"/>
                    </a:cubicBezTo>
                    <a:cubicBezTo>
                      <a:pt x="185727" y="52244"/>
                      <a:pt x="184767" y="52930"/>
                      <a:pt x="183944" y="53753"/>
                    </a:cubicBezTo>
                    <a:cubicBezTo>
                      <a:pt x="183532" y="54164"/>
                      <a:pt x="183121" y="54576"/>
                      <a:pt x="182709" y="54987"/>
                    </a:cubicBezTo>
                    <a:cubicBezTo>
                      <a:pt x="182847" y="54850"/>
                      <a:pt x="182847" y="54850"/>
                      <a:pt x="182984" y="54713"/>
                    </a:cubicBezTo>
                    <a:cubicBezTo>
                      <a:pt x="182024" y="55673"/>
                      <a:pt x="181201" y="56770"/>
                      <a:pt x="180378" y="58005"/>
                    </a:cubicBezTo>
                    <a:cubicBezTo>
                      <a:pt x="180515" y="57867"/>
                      <a:pt x="180652" y="57593"/>
                      <a:pt x="180789" y="57456"/>
                    </a:cubicBezTo>
                    <a:cubicBezTo>
                      <a:pt x="179966" y="58690"/>
                      <a:pt x="179280" y="59925"/>
                      <a:pt x="178595" y="61159"/>
                    </a:cubicBezTo>
                    <a:cubicBezTo>
                      <a:pt x="177360" y="63765"/>
                      <a:pt x="176263" y="66234"/>
                      <a:pt x="175303" y="68840"/>
                    </a:cubicBezTo>
                    <a:cubicBezTo>
                      <a:pt x="175303" y="68840"/>
                      <a:pt x="175303" y="68703"/>
                      <a:pt x="175303" y="68703"/>
                    </a:cubicBezTo>
                    <a:cubicBezTo>
                      <a:pt x="173657" y="73778"/>
                      <a:pt x="172422" y="78990"/>
                      <a:pt x="171325" y="84339"/>
                    </a:cubicBezTo>
                    <a:cubicBezTo>
                      <a:pt x="169542" y="92843"/>
                      <a:pt x="168308" y="101484"/>
                      <a:pt x="167211" y="110126"/>
                    </a:cubicBezTo>
                    <a:cubicBezTo>
                      <a:pt x="166525" y="115200"/>
                      <a:pt x="165702" y="120275"/>
                      <a:pt x="165153" y="125487"/>
                    </a:cubicBezTo>
                    <a:cubicBezTo>
                      <a:pt x="164056" y="135226"/>
                      <a:pt x="162958" y="144964"/>
                      <a:pt x="161861" y="154839"/>
                    </a:cubicBezTo>
                    <a:cubicBezTo>
                      <a:pt x="161998" y="155662"/>
                      <a:pt x="162135" y="156348"/>
                      <a:pt x="162273" y="157171"/>
                    </a:cubicBezTo>
                    <a:cubicBezTo>
                      <a:pt x="163233" y="162932"/>
                      <a:pt x="164056" y="168830"/>
                      <a:pt x="164742" y="174728"/>
                    </a:cubicBezTo>
                    <a:cubicBezTo>
                      <a:pt x="165153" y="179665"/>
                      <a:pt x="165702" y="184466"/>
                      <a:pt x="166113" y="189404"/>
                    </a:cubicBezTo>
                    <a:cubicBezTo>
                      <a:pt x="166387" y="192010"/>
                      <a:pt x="166799" y="194616"/>
                      <a:pt x="166799" y="197222"/>
                    </a:cubicBezTo>
                    <a:cubicBezTo>
                      <a:pt x="166936" y="201474"/>
                      <a:pt x="167073" y="205589"/>
                      <a:pt x="167211" y="209841"/>
                    </a:cubicBezTo>
                    <a:cubicBezTo>
                      <a:pt x="167348" y="212996"/>
                      <a:pt x="167485" y="216287"/>
                      <a:pt x="167485" y="219442"/>
                    </a:cubicBezTo>
                    <a:cubicBezTo>
                      <a:pt x="167348" y="227123"/>
                      <a:pt x="167211" y="234804"/>
                      <a:pt x="166799" y="242348"/>
                    </a:cubicBezTo>
                    <a:cubicBezTo>
                      <a:pt x="166525" y="246874"/>
                      <a:pt x="166387" y="251538"/>
                      <a:pt x="165976" y="256064"/>
                    </a:cubicBezTo>
                    <a:cubicBezTo>
                      <a:pt x="165702" y="260727"/>
                      <a:pt x="165290" y="265390"/>
                      <a:pt x="164467" y="269917"/>
                    </a:cubicBezTo>
                    <a:cubicBezTo>
                      <a:pt x="164193" y="271563"/>
                      <a:pt x="163782" y="273071"/>
                      <a:pt x="163370" y="274580"/>
                    </a:cubicBezTo>
                    <a:cubicBezTo>
                      <a:pt x="162958" y="276226"/>
                      <a:pt x="162410" y="277735"/>
                      <a:pt x="161587" y="279244"/>
                    </a:cubicBezTo>
                    <a:cubicBezTo>
                      <a:pt x="159941" y="282124"/>
                      <a:pt x="156375" y="284044"/>
                      <a:pt x="152946" y="283633"/>
                    </a:cubicBezTo>
                    <a:cubicBezTo>
                      <a:pt x="151437" y="283358"/>
                      <a:pt x="150066" y="283084"/>
                      <a:pt x="148968" y="281987"/>
                    </a:cubicBezTo>
                    <a:cubicBezTo>
                      <a:pt x="148282" y="281438"/>
                      <a:pt x="147597" y="280890"/>
                      <a:pt x="147185" y="280067"/>
                    </a:cubicBezTo>
                    <a:cubicBezTo>
                      <a:pt x="146911" y="279381"/>
                      <a:pt x="146499" y="278832"/>
                      <a:pt x="146225" y="278147"/>
                    </a:cubicBezTo>
                    <a:cubicBezTo>
                      <a:pt x="145951" y="277461"/>
                      <a:pt x="145813" y="276638"/>
                      <a:pt x="145539" y="275952"/>
                    </a:cubicBezTo>
                    <a:cubicBezTo>
                      <a:pt x="145128" y="274718"/>
                      <a:pt x="144853" y="273071"/>
                      <a:pt x="144579" y="271837"/>
                    </a:cubicBezTo>
                    <a:cubicBezTo>
                      <a:pt x="144168" y="269780"/>
                      <a:pt x="143893" y="267722"/>
                      <a:pt x="143619" y="265665"/>
                    </a:cubicBezTo>
                    <a:cubicBezTo>
                      <a:pt x="143070" y="261550"/>
                      <a:pt x="143208" y="257435"/>
                      <a:pt x="143070" y="253458"/>
                    </a:cubicBezTo>
                    <a:cubicBezTo>
                      <a:pt x="143070" y="243582"/>
                      <a:pt x="143482" y="233706"/>
                      <a:pt x="144305" y="223968"/>
                    </a:cubicBezTo>
                    <a:cubicBezTo>
                      <a:pt x="145539" y="209841"/>
                      <a:pt x="146774" y="195713"/>
                      <a:pt x="148145" y="181586"/>
                    </a:cubicBezTo>
                    <a:cubicBezTo>
                      <a:pt x="148968" y="172807"/>
                      <a:pt x="149791" y="163892"/>
                      <a:pt x="150614" y="155114"/>
                    </a:cubicBezTo>
                    <a:cubicBezTo>
                      <a:pt x="150751" y="153331"/>
                      <a:pt x="151026" y="151685"/>
                      <a:pt x="151163" y="149902"/>
                    </a:cubicBezTo>
                    <a:cubicBezTo>
                      <a:pt x="151026" y="149353"/>
                      <a:pt x="150888" y="148804"/>
                      <a:pt x="150888" y="148119"/>
                    </a:cubicBezTo>
                    <a:cubicBezTo>
                      <a:pt x="150888" y="148256"/>
                      <a:pt x="150888" y="148393"/>
                      <a:pt x="151026" y="148530"/>
                    </a:cubicBezTo>
                    <a:cubicBezTo>
                      <a:pt x="148831" y="137558"/>
                      <a:pt x="146088" y="126722"/>
                      <a:pt x="142659" y="116160"/>
                    </a:cubicBezTo>
                    <a:cubicBezTo>
                      <a:pt x="142659" y="116160"/>
                      <a:pt x="142659" y="116298"/>
                      <a:pt x="142659" y="116298"/>
                    </a:cubicBezTo>
                    <a:cubicBezTo>
                      <a:pt x="140327" y="109851"/>
                      <a:pt x="137858" y="103404"/>
                      <a:pt x="134841" y="97233"/>
                    </a:cubicBezTo>
                    <a:cubicBezTo>
                      <a:pt x="134841" y="97369"/>
                      <a:pt x="134978" y="97507"/>
                      <a:pt x="134978" y="97644"/>
                    </a:cubicBezTo>
                    <a:cubicBezTo>
                      <a:pt x="132921" y="93666"/>
                      <a:pt x="130589" y="89688"/>
                      <a:pt x="128257" y="85985"/>
                    </a:cubicBezTo>
                    <a:cubicBezTo>
                      <a:pt x="128257" y="85985"/>
                      <a:pt x="128394" y="86123"/>
                      <a:pt x="128394" y="86123"/>
                    </a:cubicBezTo>
                    <a:cubicBezTo>
                      <a:pt x="127160" y="84476"/>
                      <a:pt x="125925" y="82830"/>
                      <a:pt x="124554" y="81185"/>
                    </a:cubicBezTo>
                    <a:cubicBezTo>
                      <a:pt x="123731" y="80224"/>
                      <a:pt x="122908" y="79401"/>
                      <a:pt x="121948" y="78579"/>
                    </a:cubicBezTo>
                    <a:cubicBezTo>
                      <a:pt x="122085" y="78716"/>
                      <a:pt x="122222" y="78853"/>
                      <a:pt x="122359" y="78990"/>
                    </a:cubicBezTo>
                    <a:cubicBezTo>
                      <a:pt x="121399" y="78167"/>
                      <a:pt x="120302" y="77481"/>
                      <a:pt x="119342" y="76659"/>
                    </a:cubicBezTo>
                    <a:lnTo>
                      <a:pt x="119342" y="76659"/>
                    </a:lnTo>
                    <a:cubicBezTo>
                      <a:pt x="119342" y="76659"/>
                      <a:pt x="119342" y="76659"/>
                      <a:pt x="119342" y="76659"/>
                    </a:cubicBezTo>
                    <a:cubicBezTo>
                      <a:pt x="119205" y="76521"/>
                      <a:pt x="119067" y="76384"/>
                      <a:pt x="118793" y="76247"/>
                    </a:cubicBezTo>
                    <a:cubicBezTo>
                      <a:pt x="118793" y="76247"/>
                      <a:pt x="118930" y="76384"/>
                      <a:pt x="118930" y="76384"/>
                    </a:cubicBezTo>
                    <a:cubicBezTo>
                      <a:pt x="118381" y="76110"/>
                      <a:pt x="117833" y="75698"/>
                      <a:pt x="117421" y="75424"/>
                    </a:cubicBezTo>
                    <a:cubicBezTo>
                      <a:pt x="116873" y="75150"/>
                      <a:pt x="116461" y="74875"/>
                      <a:pt x="115913" y="74738"/>
                    </a:cubicBezTo>
                    <a:cubicBezTo>
                      <a:pt x="115913" y="74738"/>
                      <a:pt x="116050" y="74738"/>
                      <a:pt x="116050" y="74738"/>
                    </a:cubicBezTo>
                    <a:cubicBezTo>
                      <a:pt x="115638" y="74601"/>
                      <a:pt x="115364" y="74464"/>
                      <a:pt x="114952" y="74327"/>
                    </a:cubicBezTo>
                    <a:cubicBezTo>
                      <a:pt x="114541" y="74327"/>
                      <a:pt x="114129" y="74189"/>
                      <a:pt x="113718" y="74189"/>
                    </a:cubicBezTo>
                    <a:cubicBezTo>
                      <a:pt x="113444" y="74189"/>
                      <a:pt x="113307" y="74189"/>
                      <a:pt x="113032" y="74327"/>
                    </a:cubicBezTo>
                    <a:cubicBezTo>
                      <a:pt x="112484" y="74464"/>
                      <a:pt x="111935" y="74738"/>
                      <a:pt x="111249" y="74875"/>
                    </a:cubicBezTo>
                    <a:cubicBezTo>
                      <a:pt x="111523" y="74875"/>
                      <a:pt x="111661" y="74738"/>
                      <a:pt x="111935" y="74738"/>
                    </a:cubicBezTo>
                    <a:cubicBezTo>
                      <a:pt x="111249" y="75012"/>
                      <a:pt x="110700" y="75287"/>
                      <a:pt x="110015" y="75698"/>
                    </a:cubicBezTo>
                    <a:cubicBezTo>
                      <a:pt x="110289" y="75561"/>
                      <a:pt x="110426" y="75561"/>
                      <a:pt x="110563" y="75424"/>
                    </a:cubicBezTo>
                    <a:cubicBezTo>
                      <a:pt x="110015" y="75836"/>
                      <a:pt x="109466" y="76110"/>
                      <a:pt x="108918" y="76521"/>
                    </a:cubicBezTo>
                    <a:cubicBezTo>
                      <a:pt x="109055" y="76384"/>
                      <a:pt x="109192" y="76247"/>
                      <a:pt x="109329" y="76247"/>
                    </a:cubicBezTo>
                    <a:cubicBezTo>
                      <a:pt x="109055" y="76521"/>
                      <a:pt x="108643" y="76795"/>
                      <a:pt x="108369" y="77207"/>
                    </a:cubicBezTo>
                    <a:cubicBezTo>
                      <a:pt x="108094" y="77481"/>
                      <a:pt x="107957" y="77756"/>
                      <a:pt x="107683" y="78030"/>
                    </a:cubicBezTo>
                    <a:cubicBezTo>
                      <a:pt x="107546" y="78441"/>
                      <a:pt x="107271" y="78716"/>
                      <a:pt x="106997" y="79127"/>
                    </a:cubicBezTo>
                    <a:cubicBezTo>
                      <a:pt x="106449" y="80224"/>
                      <a:pt x="106037" y="81322"/>
                      <a:pt x="105626" y="82419"/>
                    </a:cubicBezTo>
                    <a:cubicBezTo>
                      <a:pt x="105626" y="82145"/>
                      <a:pt x="105763" y="82008"/>
                      <a:pt x="105763" y="81733"/>
                    </a:cubicBezTo>
                    <a:cubicBezTo>
                      <a:pt x="104803" y="84476"/>
                      <a:pt x="103980" y="87357"/>
                      <a:pt x="103294" y="90100"/>
                    </a:cubicBezTo>
                    <a:cubicBezTo>
                      <a:pt x="103294" y="89826"/>
                      <a:pt x="103431" y="89688"/>
                      <a:pt x="103431" y="89414"/>
                    </a:cubicBezTo>
                    <a:cubicBezTo>
                      <a:pt x="100413" y="105736"/>
                      <a:pt x="99591" y="122470"/>
                      <a:pt x="98219" y="138929"/>
                    </a:cubicBezTo>
                    <a:cubicBezTo>
                      <a:pt x="98219" y="138929"/>
                      <a:pt x="98219" y="138929"/>
                      <a:pt x="98219" y="138792"/>
                    </a:cubicBezTo>
                    <a:cubicBezTo>
                      <a:pt x="98219" y="138792"/>
                      <a:pt x="98219" y="138929"/>
                      <a:pt x="98219" y="138929"/>
                    </a:cubicBezTo>
                    <a:cubicBezTo>
                      <a:pt x="98219" y="138929"/>
                      <a:pt x="98219" y="139066"/>
                      <a:pt x="98219" y="139066"/>
                    </a:cubicBezTo>
                    <a:cubicBezTo>
                      <a:pt x="98219" y="139066"/>
                      <a:pt x="98219" y="139066"/>
                      <a:pt x="98219" y="138929"/>
                    </a:cubicBezTo>
                    <a:cubicBezTo>
                      <a:pt x="97396" y="151822"/>
                      <a:pt x="96710" y="164715"/>
                      <a:pt x="95887" y="177608"/>
                    </a:cubicBezTo>
                    <a:cubicBezTo>
                      <a:pt x="98219" y="187484"/>
                      <a:pt x="99865" y="197496"/>
                      <a:pt x="101511" y="207509"/>
                    </a:cubicBezTo>
                    <a:cubicBezTo>
                      <a:pt x="102197" y="211487"/>
                      <a:pt x="102608" y="215601"/>
                      <a:pt x="103020" y="219716"/>
                    </a:cubicBezTo>
                    <a:cubicBezTo>
                      <a:pt x="103431" y="223831"/>
                      <a:pt x="103842" y="227809"/>
                      <a:pt x="104117" y="232061"/>
                    </a:cubicBezTo>
                    <a:cubicBezTo>
                      <a:pt x="104665" y="239879"/>
                      <a:pt x="105351" y="247971"/>
                      <a:pt x="104940" y="255926"/>
                    </a:cubicBezTo>
                    <a:cubicBezTo>
                      <a:pt x="104803" y="257435"/>
                      <a:pt x="104528" y="258944"/>
                      <a:pt x="104391" y="260453"/>
                    </a:cubicBezTo>
                    <a:cubicBezTo>
                      <a:pt x="104117" y="261961"/>
                      <a:pt x="103842" y="263607"/>
                      <a:pt x="103294" y="264979"/>
                    </a:cubicBezTo>
                    <a:cubicBezTo>
                      <a:pt x="102882" y="265939"/>
                      <a:pt x="102334" y="267036"/>
                      <a:pt x="101648" y="267860"/>
                    </a:cubicBezTo>
                    <a:cubicBezTo>
                      <a:pt x="100413" y="269094"/>
                      <a:pt x="98905" y="269917"/>
                      <a:pt x="97396" y="270603"/>
                    </a:cubicBezTo>
                    <a:cubicBezTo>
                      <a:pt x="95613" y="271563"/>
                      <a:pt x="93007" y="271289"/>
                      <a:pt x="91635" y="269505"/>
                    </a:cubicBezTo>
                    <a:cubicBezTo>
                      <a:pt x="89989" y="267311"/>
                      <a:pt x="88206" y="265116"/>
                      <a:pt x="87246" y="262373"/>
                    </a:cubicBezTo>
                    <a:cubicBezTo>
                      <a:pt x="86012" y="258396"/>
                      <a:pt x="85326" y="254555"/>
                      <a:pt x="85052" y="250440"/>
                    </a:cubicBezTo>
                    <a:cubicBezTo>
                      <a:pt x="84229" y="242348"/>
                      <a:pt x="83954" y="233981"/>
                      <a:pt x="84229" y="225751"/>
                    </a:cubicBezTo>
                    <a:cubicBezTo>
                      <a:pt x="84503" y="216973"/>
                      <a:pt x="84777" y="208058"/>
                      <a:pt x="85052" y="199280"/>
                    </a:cubicBezTo>
                    <a:cubicBezTo>
                      <a:pt x="85326" y="192147"/>
                      <a:pt x="85737" y="184878"/>
                      <a:pt x="86012" y="177745"/>
                    </a:cubicBezTo>
                    <a:cubicBezTo>
                      <a:pt x="86012" y="176922"/>
                      <a:pt x="86012" y="176236"/>
                      <a:pt x="86149" y="175413"/>
                    </a:cubicBezTo>
                    <a:cubicBezTo>
                      <a:pt x="83954" y="166361"/>
                      <a:pt x="81348" y="157446"/>
                      <a:pt x="78331" y="148530"/>
                    </a:cubicBezTo>
                    <a:cubicBezTo>
                      <a:pt x="78331" y="148530"/>
                      <a:pt x="78331" y="148530"/>
                      <a:pt x="78331" y="148668"/>
                    </a:cubicBezTo>
                    <a:cubicBezTo>
                      <a:pt x="75725" y="141398"/>
                      <a:pt x="72707" y="134129"/>
                      <a:pt x="69278" y="127271"/>
                    </a:cubicBezTo>
                    <a:cubicBezTo>
                      <a:pt x="69278" y="127407"/>
                      <a:pt x="69415" y="127545"/>
                      <a:pt x="69552" y="127682"/>
                    </a:cubicBezTo>
                    <a:cubicBezTo>
                      <a:pt x="67495" y="123567"/>
                      <a:pt x="65163" y="119727"/>
                      <a:pt x="62694" y="115886"/>
                    </a:cubicBezTo>
                    <a:cubicBezTo>
                      <a:pt x="60637" y="112869"/>
                      <a:pt x="58443" y="109988"/>
                      <a:pt x="56111" y="107245"/>
                    </a:cubicBezTo>
                    <a:cubicBezTo>
                      <a:pt x="54739" y="105736"/>
                      <a:pt x="53230" y="104227"/>
                      <a:pt x="51722" y="102856"/>
                    </a:cubicBezTo>
                    <a:cubicBezTo>
                      <a:pt x="49664" y="101073"/>
                      <a:pt x="47333" y="99290"/>
                      <a:pt x="45001" y="97781"/>
                    </a:cubicBezTo>
                    <a:cubicBezTo>
                      <a:pt x="43904" y="97095"/>
                      <a:pt x="42669" y="96410"/>
                      <a:pt x="41435" y="95861"/>
                    </a:cubicBezTo>
                    <a:cubicBezTo>
                      <a:pt x="41435" y="95861"/>
                      <a:pt x="41572" y="95861"/>
                      <a:pt x="41572" y="95998"/>
                    </a:cubicBezTo>
                    <a:cubicBezTo>
                      <a:pt x="40886" y="95724"/>
                      <a:pt x="40200" y="95312"/>
                      <a:pt x="39514" y="95038"/>
                    </a:cubicBezTo>
                    <a:cubicBezTo>
                      <a:pt x="39789" y="95038"/>
                      <a:pt x="39926" y="95175"/>
                      <a:pt x="40063" y="95175"/>
                    </a:cubicBezTo>
                    <a:cubicBezTo>
                      <a:pt x="38829" y="94763"/>
                      <a:pt x="37594" y="94352"/>
                      <a:pt x="36360" y="94215"/>
                    </a:cubicBezTo>
                    <a:cubicBezTo>
                      <a:pt x="35674" y="94078"/>
                      <a:pt x="34988" y="94078"/>
                      <a:pt x="34302" y="93940"/>
                    </a:cubicBezTo>
                    <a:cubicBezTo>
                      <a:pt x="34577" y="93940"/>
                      <a:pt x="34714" y="93940"/>
                      <a:pt x="34851" y="93940"/>
                    </a:cubicBezTo>
                    <a:cubicBezTo>
                      <a:pt x="33480" y="93804"/>
                      <a:pt x="32108" y="93804"/>
                      <a:pt x="30736" y="93804"/>
                    </a:cubicBezTo>
                    <a:cubicBezTo>
                      <a:pt x="30873" y="93804"/>
                      <a:pt x="30873" y="93804"/>
                      <a:pt x="31011" y="93804"/>
                    </a:cubicBezTo>
                    <a:cubicBezTo>
                      <a:pt x="29639" y="93940"/>
                      <a:pt x="28130" y="94078"/>
                      <a:pt x="26759" y="94352"/>
                    </a:cubicBezTo>
                    <a:cubicBezTo>
                      <a:pt x="26896" y="94352"/>
                      <a:pt x="27170" y="94352"/>
                      <a:pt x="27307" y="94215"/>
                    </a:cubicBezTo>
                    <a:cubicBezTo>
                      <a:pt x="26759" y="94352"/>
                      <a:pt x="26347" y="94489"/>
                      <a:pt x="25798" y="94626"/>
                    </a:cubicBezTo>
                    <a:cubicBezTo>
                      <a:pt x="25387" y="94763"/>
                      <a:pt x="24975" y="95038"/>
                      <a:pt x="24427" y="95175"/>
                    </a:cubicBezTo>
                    <a:cubicBezTo>
                      <a:pt x="23878" y="95449"/>
                      <a:pt x="23330" y="95861"/>
                      <a:pt x="22781" y="96135"/>
                    </a:cubicBezTo>
                    <a:cubicBezTo>
                      <a:pt x="22918" y="95998"/>
                      <a:pt x="23055" y="95861"/>
                      <a:pt x="23193" y="95861"/>
                    </a:cubicBezTo>
                    <a:cubicBezTo>
                      <a:pt x="21958" y="96546"/>
                      <a:pt x="20861" y="97507"/>
                      <a:pt x="19901" y="98467"/>
                    </a:cubicBezTo>
                    <a:cubicBezTo>
                      <a:pt x="20038" y="98330"/>
                      <a:pt x="20175" y="98192"/>
                      <a:pt x="20312" y="98055"/>
                    </a:cubicBezTo>
                    <a:cubicBezTo>
                      <a:pt x="19352" y="98878"/>
                      <a:pt x="18529" y="99839"/>
                      <a:pt x="17706" y="100798"/>
                    </a:cubicBezTo>
                    <a:cubicBezTo>
                      <a:pt x="17706" y="100798"/>
                      <a:pt x="17706" y="100798"/>
                      <a:pt x="17706" y="100662"/>
                    </a:cubicBezTo>
                    <a:cubicBezTo>
                      <a:pt x="17569" y="100798"/>
                      <a:pt x="17569" y="100798"/>
                      <a:pt x="17432" y="100936"/>
                    </a:cubicBezTo>
                    <a:cubicBezTo>
                      <a:pt x="17432" y="100936"/>
                      <a:pt x="17295" y="101073"/>
                      <a:pt x="17295" y="101073"/>
                    </a:cubicBezTo>
                    <a:cubicBezTo>
                      <a:pt x="17295" y="101073"/>
                      <a:pt x="17295" y="101073"/>
                      <a:pt x="17432" y="100936"/>
                    </a:cubicBezTo>
                    <a:cubicBezTo>
                      <a:pt x="16746" y="101759"/>
                      <a:pt x="16060" y="102582"/>
                      <a:pt x="15511" y="103404"/>
                    </a:cubicBezTo>
                    <a:cubicBezTo>
                      <a:pt x="14826" y="104502"/>
                      <a:pt x="14277" y="105462"/>
                      <a:pt x="13728" y="106559"/>
                    </a:cubicBezTo>
                    <a:cubicBezTo>
                      <a:pt x="13728" y="106559"/>
                      <a:pt x="13866" y="106422"/>
                      <a:pt x="13866" y="106422"/>
                    </a:cubicBezTo>
                    <a:cubicBezTo>
                      <a:pt x="13317" y="107520"/>
                      <a:pt x="12768" y="108754"/>
                      <a:pt x="12357" y="109851"/>
                    </a:cubicBezTo>
                    <a:cubicBezTo>
                      <a:pt x="12357" y="109851"/>
                      <a:pt x="12357" y="109714"/>
                      <a:pt x="12357" y="109714"/>
                    </a:cubicBezTo>
                    <a:cubicBezTo>
                      <a:pt x="11397" y="112457"/>
                      <a:pt x="10574" y="115200"/>
                      <a:pt x="9888" y="117943"/>
                    </a:cubicBezTo>
                    <a:cubicBezTo>
                      <a:pt x="9339" y="121098"/>
                      <a:pt x="8928" y="124116"/>
                      <a:pt x="8791" y="127271"/>
                    </a:cubicBezTo>
                    <a:cubicBezTo>
                      <a:pt x="8791" y="126996"/>
                      <a:pt x="8791" y="126859"/>
                      <a:pt x="8791" y="126722"/>
                    </a:cubicBezTo>
                    <a:cubicBezTo>
                      <a:pt x="8516" y="133168"/>
                      <a:pt x="8379" y="139615"/>
                      <a:pt x="8791" y="146061"/>
                    </a:cubicBezTo>
                    <a:cubicBezTo>
                      <a:pt x="8791" y="146061"/>
                      <a:pt x="8791" y="145924"/>
                      <a:pt x="8791" y="145924"/>
                    </a:cubicBezTo>
                    <a:cubicBezTo>
                      <a:pt x="9888" y="159366"/>
                      <a:pt x="11808" y="172807"/>
                      <a:pt x="14414" y="186112"/>
                    </a:cubicBezTo>
                    <a:cubicBezTo>
                      <a:pt x="14414" y="186112"/>
                      <a:pt x="14414" y="186112"/>
                      <a:pt x="14414" y="186112"/>
                    </a:cubicBezTo>
                    <a:cubicBezTo>
                      <a:pt x="14414" y="186112"/>
                      <a:pt x="14414" y="186112"/>
                      <a:pt x="14414" y="186249"/>
                    </a:cubicBezTo>
                    <a:cubicBezTo>
                      <a:pt x="14414" y="186387"/>
                      <a:pt x="14414" y="186523"/>
                      <a:pt x="14551" y="186661"/>
                    </a:cubicBezTo>
                    <a:cubicBezTo>
                      <a:pt x="14551" y="186661"/>
                      <a:pt x="14551" y="186661"/>
                      <a:pt x="14551" y="186661"/>
                    </a:cubicBezTo>
                    <a:cubicBezTo>
                      <a:pt x="16609" y="196674"/>
                      <a:pt x="18940" y="206412"/>
                      <a:pt x="21684" y="216150"/>
                    </a:cubicBezTo>
                    <a:cubicBezTo>
                      <a:pt x="23055" y="220951"/>
                      <a:pt x="24564" y="225751"/>
                      <a:pt x="26073" y="230552"/>
                    </a:cubicBezTo>
                    <a:cubicBezTo>
                      <a:pt x="27444" y="235215"/>
                      <a:pt x="28953" y="239742"/>
                      <a:pt x="30462" y="244268"/>
                    </a:cubicBezTo>
                    <a:cubicBezTo>
                      <a:pt x="30462" y="244131"/>
                      <a:pt x="30325" y="243993"/>
                      <a:pt x="30325" y="243857"/>
                    </a:cubicBezTo>
                    <a:cubicBezTo>
                      <a:pt x="32245" y="249206"/>
                      <a:pt x="34302" y="254418"/>
                      <a:pt x="36634" y="259493"/>
                    </a:cubicBezTo>
                    <a:cubicBezTo>
                      <a:pt x="36497" y="259355"/>
                      <a:pt x="36497" y="259218"/>
                      <a:pt x="36360" y="259081"/>
                    </a:cubicBezTo>
                    <a:cubicBezTo>
                      <a:pt x="38417" y="263059"/>
                      <a:pt x="40612" y="266899"/>
                      <a:pt x="42943" y="270740"/>
                    </a:cubicBezTo>
                    <a:lnTo>
                      <a:pt x="42943" y="270740"/>
                    </a:lnTo>
                    <a:cubicBezTo>
                      <a:pt x="44041" y="272248"/>
                      <a:pt x="45138" y="273757"/>
                      <a:pt x="46372" y="275266"/>
                    </a:cubicBezTo>
                    <a:cubicBezTo>
                      <a:pt x="46372" y="275266"/>
                      <a:pt x="46235" y="275129"/>
                      <a:pt x="46235" y="275129"/>
                    </a:cubicBezTo>
                    <a:cubicBezTo>
                      <a:pt x="46235" y="275129"/>
                      <a:pt x="46372" y="275266"/>
                      <a:pt x="46372" y="275266"/>
                    </a:cubicBezTo>
                    <a:cubicBezTo>
                      <a:pt x="46372" y="275403"/>
                      <a:pt x="46510" y="275403"/>
                      <a:pt x="46510" y="275541"/>
                    </a:cubicBezTo>
                    <a:cubicBezTo>
                      <a:pt x="46510" y="275403"/>
                      <a:pt x="46372" y="275403"/>
                      <a:pt x="46372" y="275403"/>
                    </a:cubicBezTo>
                    <a:cubicBezTo>
                      <a:pt x="47196" y="276226"/>
                      <a:pt x="48018" y="277186"/>
                      <a:pt x="48978" y="277872"/>
                    </a:cubicBezTo>
                    <a:cubicBezTo>
                      <a:pt x="49390" y="278147"/>
                      <a:pt x="49801" y="278558"/>
                      <a:pt x="50213" y="278832"/>
                    </a:cubicBezTo>
                    <a:cubicBezTo>
                      <a:pt x="50625" y="279106"/>
                      <a:pt x="51036" y="279244"/>
                      <a:pt x="51310" y="279381"/>
                    </a:cubicBezTo>
                    <a:cubicBezTo>
                      <a:pt x="52819" y="279792"/>
                      <a:pt x="54328" y="280341"/>
                      <a:pt x="55836" y="280752"/>
                    </a:cubicBezTo>
                    <a:cubicBezTo>
                      <a:pt x="57894" y="281301"/>
                      <a:pt x="59128" y="283358"/>
                      <a:pt x="58580" y="285416"/>
                    </a:cubicBezTo>
                    <a:cubicBezTo>
                      <a:pt x="58031" y="287473"/>
                      <a:pt x="55836" y="288708"/>
                      <a:pt x="53916" y="288022"/>
                    </a:cubicBezTo>
                    <a:cubicBezTo>
                      <a:pt x="52270" y="287610"/>
                      <a:pt x="50487" y="287062"/>
                      <a:pt x="48841" y="286513"/>
                    </a:cubicBezTo>
                    <a:cubicBezTo>
                      <a:pt x="47881" y="286239"/>
                      <a:pt x="47058" y="285690"/>
                      <a:pt x="46235" y="285279"/>
                    </a:cubicBezTo>
                    <a:cubicBezTo>
                      <a:pt x="45275" y="284867"/>
                      <a:pt x="44589" y="284044"/>
                      <a:pt x="43904" y="283358"/>
                    </a:cubicBezTo>
                    <a:cubicBezTo>
                      <a:pt x="42806" y="282261"/>
                      <a:pt x="41572" y="281301"/>
                      <a:pt x="40612" y="280067"/>
                    </a:cubicBezTo>
                    <a:cubicBezTo>
                      <a:pt x="35125" y="273483"/>
                      <a:pt x="31011" y="265939"/>
                      <a:pt x="27582" y="258121"/>
                    </a:cubicBezTo>
                    <a:cubicBezTo>
                      <a:pt x="23878" y="249891"/>
                      <a:pt x="21272" y="241113"/>
                      <a:pt x="18529" y="232472"/>
                    </a:cubicBezTo>
                    <a:cubicBezTo>
                      <a:pt x="17020" y="227671"/>
                      <a:pt x="15511" y="222871"/>
                      <a:pt x="14140" y="218070"/>
                    </a:cubicBezTo>
                    <a:cubicBezTo>
                      <a:pt x="12494" y="212310"/>
                      <a:pt x="10985" y="206549"/>
                      <a:pt x="9477" y="200651"/>
                    </a:cubicBezTo>
                    <a:cubicBezTo>
                      <a:pt x="4813" y="181174"/>
                      <a:pt x="1247" y="161423"/>
                      <a:pt x="150" y="141398"/>
                    </a:cubicBezTo>
                    <a:cubicBezTo>
                      <a:pt x="-125" y="136460"/>
                      <a:pt x="12" y="131385"/>
                      <a:pt x="287" y="126585"/>
                    </a:cubicBezTo>
                    <a:cubicBezTo>
                      <a:pt x="424" y="122881"/>
                      <a:pt x="835" y="119178"/>
                      <a:pt x="1658" y="115612"/>
                    </a:cubicBezTo>
                    <a:cubicBezTo>
                      <a:pt x="2619" y="111908"/>
                      <a:pt x="3716" y="108342"/>
                      <a:pt x="5087" y="104776"/>
                    </a:cubicBezTo>
                    <a:cubicBezTo>
                      <a:pt x="6459" y="101210"/>
                      <a:pt x="8516" y="98055"/>
                      <a:pt x="10848" y="95038"/>
                    </a:cubicBezTo>
                    <a:cubicBezTo>
                      <a:pt x="12906" y="92569"/>
                      <a:pt x="15374" y="90511"/>
                      <a:pt x="17980" y="88728"/>
                    </a:cubicBezTo>
                    <a:cubicBezTo>
                      <a:pt x="20038" y="87220"/>
                      <a:pt x="22507" y="86397"/>
                      <a:pt x="24975" y="85574"/>
                    </a:cubicBezTo>
                    <a:cubicBezTo>
                      <a:pt x="28130" y="84614"/>
                      <a:pt x="31559" y="84751"/>
                      <a:pt x="34714" y="84888"/>
                    </a:cubicBezTo>
                    <a:cubicBezTo>
                      <a:pt x="38143" y="85162"/>
                      <a:pt x="41435" y="86259"/>
                      <a:pt x="44727" y="87494"/>
                    </a:cubicBezTo>
                    <a:cubicBezTo>
                      <a:pt x="48018" y="88866"/>
                      <a:pt x="50762" y="90923"/>
                      <a:pt x="53505" y="93117"/>
                    </a:cubicBezTo>
                    <a:cubicBezTo>
                      <a:pt x="56659" y="95449"/>
                      <a:pt x="59540" y="98192"/>
                      <a:pt x="62146" y="101210"/>
                    </a:cubicBezTo>
                    <a:cubicBezTo>
                      <a:pt x="64752" y="104091"/>
                      <a:pt x="67084" y="107382"/>
                      <a:pt x="69278" y="110674"/>
                    </a:cubicBezTo>
                    <a:cubicBezTo>
                      <a:pt x="72021" y="114652"/>
                      <a:pt x="74353" y="118766"/>
                      <a:pt x="76685" y="123156"/>
                    </a:cubicBezTo>
                    <a:cubicBezTo>
                      <a:pt x="78605" y="126859"/>
                      <a:pt x="80251" y="130562"/>
                      <a:pt x="81760" y="134403"/>
                    </a:cubicBezTo>
                    <a:cubicBezTo>
                      <a:pt x="83406" y="138243"/>
                      <a:pt x="84915" y="142084"/>
                      <a:pt x="86286" y="146061"/>
                    </a:cubicBezTo>
                    <a:cubicBezTo>
                      <a:pt x="86560" y="146747"/>
                      <a:pt x="86697" y="147433"/>
                      <a:pt x="86972" y="148256"/>
                    </a:cubicBezTo>
                    <a:cubicBezTo>
                      <a:pt x="87658" y="135500"/>
                      <a:pt x="88618" y="122744"/>
                      <a:pt x="89852" y="109988"/>
                    </a:cubicBezTo>
                    <a:cubicBezTo>
                      <a:pt x="90264" y="104913"/>
                      <a:pt x="90949" y="99839"/>
                      <a:pt x="91773" y="94901"/>
                    </a:cubicBezTo>
                    <a:cubicBezTo>
                      <a:pt x="92321" y="90786"/>
                      <a:pt x="93144" y="86671"/>
                      <a:pt x="94241" y="82556"/>
                    </a:cubicBezTo>
                    <a:cubicBezTo>
                      <a:pt x="95887" y="77070"/>
                      <a:pt x="98219" y="71035"/>
                      <a:pt x="103157" y="67880"/>
                    </a:cubicBezTo>
                    <a:cubicBezTo>
                      <a:pt x="104665" y="66920"/>
                      <a:pt x="105763" y="66371"/>
                      <a:pt x="107271" y="65548"/>
                    </a:cubicBezTo>
                    <a:cubicBezTo>
                      <a:pt x="108232" y="65137"/>
                      <a:pt x="109329" y="64725"/>
                      <a:pt x="110426" y="64588"/>
                    </a:cubicBezTo>
                    <a:cubicBezTo>
                      <a:pt x="111386" y="64451"/>
                      <a:pt x="112484" y="64314"/>
                      <a:pt x="113581" y="64451"/>
                    </a:cubicBezTo>
                    <a:cubicBezTo>
                      <a:pt x="115501" y="64725"/>
                      <a:pt x="116324" y="64863"/>
                      <a:pt x="118107" y="65548"/>
                    </a:cubicBezTo>
                    <a:cubicBezTo>
                      <a:pt x="120850" y="66509"/>
                      <a:pt x="123182" y="68154"/>
                      <a:pt x="125514" y="69800"/>
                    </a:cubicBezTo>
                    <a:cubicBezTo>
                      <a:pt x="128806" y="72132"/>
                      <a:pt x="131412" y="75287"/>
                      <a:pt x="133881" y="78441"/>
                    </a:cubicBezTo>
                    <a:cubicBezTo>
                      <a:pt x="136212" y="81596"/>
                      <a:pt x="138132" y="85025"/>
                      <a:pt x="140053" y="88454"/>
                    </a:cubicBezTo>
                    <a:cubicBezTo>
                      <a:pt x="142110" y="91883"/>
                      <a:pt x="143756" y="95586"/>
                      <a:pt x="145402" y="99290"/>
                    </a:cubicBezTo>
                    <a:cubicBezTo>
                      <a:pt x="148557" y="106422"/>
                      <a:pt x="151163" y="113966"/>
                      <a:pt x="153357" y="121510"/>
                    </a:cubicBezTo>
                    <a:cubicBezTo>
                      <a:pt x="153632" y="118766"/>
                      <a:pt x="154043" y="116023"/>
                      <a:pt x="154455" y="113280"/>
                    </a:cubicBezTo>
                    <a:cubicBezTo>
                      <a:pt x="155140" y="108617"/>
                      <a:pt x="155689" y="103953"/>
                      <a:pt x="156375" y="99290"/>
                    </a:cubicBezTo>
                    <a:cubicBezTo>
                      <a:pt x="157335" y="92569"/>
                      <a:pt x="158569" y="85711"/>
                      <a:pt x="160078" y="78990"/>
                    </a:cubicBezTo>
                    <a:cubicBezTo>
                      <a:pt x="161861" y="70898"/>
                      <a:pt x="164056" y="62805"/>
                      <a:pt x="168033" y="55536"/>
                    </a:cubicBezTo>
                    <a:cubicBezTo>
                      <a:pt x="168856" y="54027"/>
                      <a:pt x="169679" y="52381"/>
                      <a:pt x="170777" y="51009"/>
                    </a:cubicBezTo>
                    <a:cubicBezTo>
                      <a:pt x="172011" y="49501"/>
                      <a:pt x="172834" y="48403"/>
                      <a:pt x="174069" y="47032"/>
                    </a:cubicBezTo>
                    <a:cubicBezTo>
                      <a:pt x="175029" y="45935"/>
                      <a:pt x="176400" y="44974"/>
                      <a:pt x="177498" y="44014"/>
                    </a:cubicBezTo>
                    <a:cubicBezTo>
                      <a:pt x="178869" y="42917"/>
                      <a:pt x="180515" y="41820"/>
                      <a:pt x="182161" y="41134"/>
                    </a:cubicBezTo>
                    <a:cubicBezTo>
                      <a:pt x="183670" y="40448"/>
                      <a:pt x="184904" y="40037"/>
                      <a:pt x="186413" y="39488"/>
                    </a:cubicBezTo>
                    <a:cubicBezTo>
                      <a:pt x="187785" y="39077"/>
                      <a:pt x="189430" y="39077"/>
                      <a:pt x="190939" y="38802"/>
                    </a:cubicBezTo>
                    <a:cubicBezTo>
                      <a:pt x="193682" y="38665"/>
                      <a:pt x="196288" y="39077"/>
                      <a:pt x="198894" y="39625"/>
                    </a:cubicBezTo>
                    <a:cubicBezTo>
                      <a:pt x="201501" y="40174"/>
                      <a:pt x="204244" y="41545"/>
                      <a:pt x="206301" y="43054"/>
                    </a:cubicBezTo>
                    <a:cubicBezTo>
                      <a:pt x="209730" y="45523"/>
                      <a:pt x="212885" y="48266"/>
                      <a:pt x="215628" y="51558"/>
                    </a:cubicBezTo>
                    <a:cubicBezTo>
                      <a:pt x="219880" y="56633"/>
                      <a:pt x="223172" y="62119"/>
                      <a:pt x="226189" y="68017"/>
                    </a:cubicBezTo>
                    <a:cubicBezTo>
                      <a:pt x="229070" y="73641"/>
                      <a:pt x="231264" y="79401"/>
                      <a:pt x="233322" y="85437"/>
                    </a:cubicBezTo>
                    <a:cubicBezTo>
                      <a:pt x="238396" y="100113"/>
                      <a:pt x="241414" y="115337"/>
                      <a:pt x="243883" y="130700"/>
                    </a:cubicBezTo>
                    <a:cubicBezTo>
                      <a:pt x="244706" y="136323"/>
                      <a:pt x="245529" y="141946"/>
                      <a:pt x="246078" y="147570"/>
                    </a:cubicBezTo>
                    <a:cubicBezTo>
                      <a:pt x="248135" y="132482"/>
                      <a:pt x="250329" y="117395"/>
                      <a:pt x="252524" y="102307"/>
                    </a:cubicBezTo>
                    <a:cubicBezTo>
                      <a:pt x="253484" y="95724"/>
                      <a:pt x="254581" y="89277"/>
                      <a:pt x="255679" y="82694"/>
                    </a:cubicBezTo>
                    <a:cubicBezTo>
                      <a:pt x="256227" y="79265"/>
                      <a:pt x="256776" y="75972"/>
                      <a:pt x="257325" y="72543"/>
                    </a:cubicBezTo>
                    <a:cubicBezTo>
                      <a:pt x="258010" y="68154"/>
                      <a:pt x="258833" y="63765"/>
                      <a:pt x="259656" y="59376"/>
                    </a:cubicBezTo>
                    <a:cubicBezTo>
                      <a:pt x="260616" y="54164"/>
                      <a:pt x="261988" y="48952"/>
                      <a:pt x="263360" y="43740"/>
                    </a:cubicBezTo>
                    <a:cubicBezTo>
                      <a:pt x="265280" y="36608"/>
                      <a:pt x="268434" y="29750"/>
                      <a:pt x="273098" y="23852"/>
                    </a:cubicBezTo>
                    <a:cubicBezTo>
                      <a:pt x="277076" y="18914"/>
                      <a:pt x="283111" y="16445"/>
                      <a:pt x="289283" y="15759"/>
                    </a:cubicBezTo>
                    <a:cubicBezTo>
                      <a:pt x="295318" y="14936"/>
                      <a:pt x="301079" y="17954"/>
                      <a:pt x="305879" y="21246"/>
                    </a:cubicBezTo>
                    <a:cubicBezTo>
                      <a:pt x="311914" y="25223"/>
                      <a:pt x="316166" y="31121"/>
                      <a:pt x="320007" y="37156"/>
                    </a:cubicBezTo>
                    <a:cubicBezTo>
                      <a:pt x="324670" y="44289"/>
                      <a:pt x="328099" y="52107"/>
                      <a:pt x="331254" y="60062"/>
                    </a:cubicBezTo>
                    <a:cubicBezTo>
                      <a:pt x="334957" y="69663"/>
                      <a:pt x="337837" y="79539"/>
                      <a:pt x="340306" y="89552"/>
                    </a:cubicBezTo>
                    <a:cubicBezTo>
                      <a:pt x="342090" y="97233"/>
                      <a:pt x="343598" y="104913"/>
                      <a:pt x="344970" y="112594"/>
                    </a:cubicBezTo>
                    <a:cubicBezTo>
                      <a:pt x="346204" y="101896"/>
                      <a:pt x="347302" y="91334"/>
                      <a:pt x="348810" y="80636"/>
                    </a:cubicBezTo>
                    <a:cubicBezTo>
                      <a:pt x="349908" y="71995"/>
                      <a:pt x="351005" y="63354"/>
                      <a:pt x="352239" y="54850"/>
                    </a:cubicBezTo>
                    <a:cubicBezTo>
                      <a:pt x="352925" y="50187"/>
                      <a:pt x="353611" y="45386"/>
                      <a:pt x="354434" y="40722"/>
                    </a:cubicBezTo>
                    <a:cubicBezTo>
                      <a:pt x="355120" y="36471"/>
                      <a:pt x="356080" y="32356"/>
                      <a:pt x="357040" y="28241"/>
                    </a:cubicBezTo>
                    <a:cubicBezTo>
                      <a:pt x="358000" y="24263"/>
                      <a:pt x="359235" y="20286"/>
                      <a:pt x="361018" y="16582"/>
                    </a:cubicBezTo>
                    <a:cubicBezTo>
                      <a:pt x="362664" y="13153"/>
                      <a:pt x="364447" y="9861"/>
                      <a:pt x="366915" y="6981"/>
                    </a:cubicBezTo>
                    <a:cubicBezTo>
                      <a:pt x="370344" y="3003"/>
                      <a:pt x="375694" y="946"/>
                      <a:pt x="380769" y="123"/>
                    </a:cubicBezTo>
                    <a:cubicBezTo>
                      <a:pt x="383512" y="-288"/>
                      <a:pt x="386392" y="397"/>
                      <a:pt x="388998" y="1220"/>
                    </a:cubicBezTo>
                    <a:cubicBezTo>
                      <a:pt x="392564" y="2318"/>
                      <a:pt x="395719" y="4649"/>
                      <a:pt x="398599" y="6981"/>
                    </a:cubicBezTo>
                    <a:cubicBezTo>
                      <a:pt x="401205" y="8901"/>
                      <a:pt x="403400" y="11507"/>
                      <a:pt x="405320" y="13976"/>
                    </a:cubicBezTo>
                    <a:cubicBezTo>
                      <a:pt x="407652" y="16857"/>
                      <a:pt x="409709" y="20286"/>
                      <a:pt x="411630" y="23440"/>
                    </a:cubicBezTo>
                    <a:cubicBezTo>
                      <a:pt x="416293" y="31121"/>
                      <a:pt x="419173" y="39762"/>
                      <a:pt x="422054" y="48266"/>
                    </a:cubicBezTo>
                    <a:cubicBezTo>
                      <a:pt x="425071" y="57045"/>
                      <a:pt x="427129" y="66097"/>
                      <a:pt x="428912" y="75150"/>
                    </a:cubicBezTo>
                    <a:cubicBezTo>
                      <a:pt x="430832" y="84888"/>
                      <a:pt x="432341" y="94626"/>
                      <a:pt x="433301" y="104502"/>
                    </a:cubicBezTo>
                    <a:cubicBezTo>
                      <a:pt x="434947" y="98192"/>
                      <a:pt x="436593" y="91883"/>
                      <a:pt x="438376" y="85711"/>
                    </a:cubicBezTo>
                    <a:cubicBezTo>
                      <a:pt x="441531" y="74601"/>
                      <a:pt x="444548" y="63491"/>
                      <a:pt x="448800" y="52793"/>
                    </a:cubicBezTo>
                    <a:cubicBezTo>
                      <a:pt x="451406" y="46346"/>
                      <a:pt x="454286" y="39762"/>
                      <a:pt x="459224" y="34687"/>
                    </a:cubicBezTo>
                    <a:cubicBezTo>
                      <a:pt x="461144" y="32767"/>
                      <a:pt x="463065" y="30710"/>
                      <a:pt x="465534" y="29613"/>
                    </a:cubicBezTo>
                    <a:cubicBezTo>
                      <a:pt x="467179" y="28927"/>
                      <a:pt x="468002" y="28515"/>
                      <a:pt x="469786" y="28241"/>
                    </a:cubicBezTo>
                    <a:cubicBezTo>
                      <a:pt x="471706" y="27829"/>
                      <a:pt x="473626" y="27829"/>
                      <a:pt x="475546" y="27966"/>
                    </a:cubicBezTo>
                    <a:cubicBezTo>
                      <a:pt x="480621" y="28241"/>
                      <a:pt x="485010" y="30984"/>
                      <a:pt x="488302" y="34687"/>
                    </a:cubicBezTo>
                    <a:cubicBezTo>
                      <a:pt x="493377" y="40448"/>
                      <a:pt x="497080" y="47306"/>
                      <a:pt x="499549" y="54576"/>
                    </a:cubicBezTo>
                    <a:cubicBezTo>
                      <a:pt x="505858" y="73092"/>
                      <a:pt x="508739" y="92706"/>
                      <a:pt x="509973" y="112183"/>
                    </a:cubicBezTo>
                    <a:cubicBezTo>
                      <a:pt x="510659" y="122607"/>
                      <a:pt x="510796" y="133168"/>
                      <a:pt x="510659" y="143730"/>
                    </a:cubicBezTo>
                    <a:cubicBezTo>
                      <a:pt x="510659" y="148804"/>
                      <a:pt x="510385" y="153879"/>
                      <a:pt x="510248" y="158817"/>
                    </a:cubicBezTo>
                    <a:cubicBezTo>
                      <a:pt x="510111" y="162520"/>
                      <a:pt x="509973" y="166224"/>
                      <a:pt x="509699" y="169927"/>
                    </a:cubicBezTo>
                    <a:cubicBezTo>
                      <a:pt x="509425" y="174042"/>
                      <a:pt x="509013" y="178157"/>
                      <a:pt x="508739" y="182271"/>
                    </a:cubicBezTo>
                    <a:cubicBezTo>
                      <a:pt x="512442" y="169790"/>
                      <a:pt x="516283" y="157308"/>
                      <a:pt x="519986" y="144827"/>
                    </a:cubicBezTo>
                    <a:cubicBezTo>
                      <a:pt x="520672" y="142632"/>
                      <a:pt x="521358" y="140575"/>
                      <a:pt x="522181" y="138381"/>
                    </a:cubicBezTo>
                    <a:cubicBezTo>
                      <a:pt x="523964" y="133305"/>
                      <a:pt x="525610" y="128368"/>
                      <a:pt x="527393" y="123293"/>
                    </a:cubicBezTo>
                    <a:cubicBezTo>
                      <a:pt x="529039" y="118218"/>
                      <a:pt x="530959" y="113280"/>
                      <a:pt x="532879" y="108342"/>
                    </a:cubicBezTo>
                    <a:cubicBezTo>
                      <a:pt x="534525" y="103953"/>
                      <a:pt x="536582" y="99701"/>
                      <a:pt x="538640" y="95586"/>
                    </a:cubicBezTo>
                    <a:cubicBezTo>
                      <a:pt x="540560" y="91746"/>
                      <a:pt x="542755" y="88317"/>
                      <a:pt x="545361" y="84888"/>
                    </a:cubicBezTo>
                    <a:cubicBezTo>
                      <a:pt x="546869" y="82830"/>
                      <a:pt x="548653" y="80636"/>
                      <a:pt x="550710" y="78990"/>
                    </a:cubicBezTo>
                    <a:cubicBezTo>
                      <a:pt x="552082" y="77893"/>
                      <a:pt x="553042" y="77207"/>
                      <a:pt x="554688" y="76384"/>
                    </a:cubicBezTo>
                    <a:cubicBezTo>
                      <a:pt x="555648" y="75836"/>
                      <a:pt x="556882" y="75561"/>
                      <a:pt x="557979" y="75150"/>
                    </a:cubicBezTo>
                    <a:cubicBezTo>
                      <a:pt x="559900" y="74601"/>
                      <a:pt x="562506" y="74464"/>
                      <a:pt x="564563" y="74601"/>
                    </a:cubicBezTo>
                    <a:cubicBezTo>
                      <a:pt x="566346" y="74875"/>
                      <a:pt x="567443" y="75012"/>
                      <a:pt x="569227" y="75561"/>
                    </a:cubicBezTo>
                    <a:cubicBezTo>
                      <a:pt x="570324" y="75836"/>
                      <a:pt x="571147" y="76521"/>
                      <a:pt x="572107" y="76933"/>
                    </a:cubicBezTo>
                    <a:cubicBezTo>
                      <a:pt x="573753" y="77893"/>
                      <a:pt x="575399" y="79401"/>
                      <a:pt x="576496" y="80910"/>
                    </a:cubicBezTo>
                    <a:cubicBezTo>
                      <a:pt x="578828" y="83653"/>
                      <a:pt x="580611" y="86671"/>
                      <a:pt x="582394" y="89963"/>
                    </a:cubicBezTo>
                    <a:cubicBezTo>
                      <a:pt x="584040" y="93117"/>
                      <a:pt x="585137" y="96546"/>
                      <a:pt x="586097" y="99975"/>
                    </a:cubicBezTo>
                    <a:cubicBezTo>
                      <a:pt x="587332" y="104091"/>
                      <a:pt x="588017" y="108342"/>
                      <a:pt x="588703" y="112594"/>
                    </a:cubicBezTo>
                    <a:cubicBezTo>
                      <a:pt x="589252" y="116298"/>
                      <a:pt x="589526" y="120001"/>
                      <a:pt x="589663" y="123704"/>
                    </a:cubicBezTo>
                    <a:cubicBezTo>
                      <a:pt x="589938" y="128779"/>
                      <a:pt x="589938" y="133717"/>
                      <a:pt x="589938" y="138792"/>
                    </a:cubicBezTo>
                    <a:cubicBezTo>
                      <a:pt x="589663" y="147296"/>
                      <a:pt x="588840" y="155662"/>
                      <a:pt x="587880" y="164029"/>
                    </a:cubicBezTo>
                    <a:cubicBezTo>
                      <a:pt x="587469" y="168144"/>
                      <a:pt x="586783" y="172259"/>
                      <a:pt x="586097" y="176374"/>
                    </a:cubicBezTo>
                    <a:cubicBezTo>
                      <a:pt x="585549" y="179940"/>
                      <a:pt x="585000" y="183506"/>
                      <a:pt x="584314" y="187072"/>
                    </a:cubicBezTo>
                    <a:cubicBezTo>
                      <a:pt x="583491" y="190775"/>
                      <a:pt x="582805" y="194342"/>
                      <a:pt x="581982" y="198045"/>
                    </a:cubicBezTo>
                    <a:cubicBezTo>
                      <a:pt x="581708" y="199280"/>
                      <a:pt x="581434" y="200377"/>
                      <a:pt x="581296" y="201611"/>
                    </a:cubicBezTo>
                    <a:cubicBezTo>
                      <a:pt x="583080" y="197085"/>
                      <a:pt x="584863" y="192558"/>
                      <a:pt x="586646" y="188032"/>
                    </a:cubicBezTo>
                    <a:cubicBezTo>
                      <a:pt x="589252" y="181311"/>
                      <a:pt x="591995" y="174728"/>
                      <a:pt x="594601" y="168144"/>
                    </a:cubicBezTo>
                    <a:cubicBezTo>
                      <a:pt x="596247" y="164304"/>
                      <a:pt x="597756" y="160463"/>
                      <a:pt x="599402" y="156623"/>
                    </a:cubicBezTo>
                    <a:cubicBezTo>
                      <a:pt x="601048" y="152919"/>
                      <a:pt x="602556" y="149216"/>
                      <a:pt x="604477" y="145513"/>
                    </a:cubicBezTo>
                    <a:cubicBezTo>
                      <a:pt x="606671" y="141398"/>
                      <a:pt x="608866" y="137009"/>
                      <a:pt x="611609" y="133168"/>
                    </a:cubicBezTo>
                    <a:cubicBezTo>
                      <a:pt x="613941" y="130014"/>
                      <a:pt x="616684" y="127133"/>
                      <a:pt x="619564" y="124390"/>
                    </a:cubicBezTo>
                    <a:cubicBezTo>
                      <a:pt x="620524" y="123567"/>
                      <a:pt x="621484" y="122744"/>
                      <a:pt x="622582" y="122058"/>
                    </a:cubicBezTo>
                    <a:cubicBezTo>
                      <a:pt x="624091" y="121098"/>
                      <a:pt x="625325" y="120413"/>
                      <a:pt x="626971" y="119589"/>
                    </a:cubicBezTo>
                    <a:cubicBezTo>
                      <a:pt x="629302" y="118492"/>
                      <a:pt x="632183" y="117943"/>
                      <a:pt x="634652" y="117807"/>
                    </a:cubicBezTo>
                    <a:cubicBezTo>
                      <a:pt x="636160" y="117669"/>
                      <a:pt x="637669" y="117532"/>
                      <a:pt x="639178" y="117807"/>
                    </a:cubicBezTo>
                    <a:cubicBezTo>
                      <a:pt x="640001" y="117943"/>
                      <a:pt x="640824" y="118081"/>
                      <a:pt x="641647" y="118218"/>
                    </a:cubicBezTo>
                    <a:cubicBezTo>
                      <a:pt x="642470" y="118492"/>
                      <a:pt x="643293" y="118766"/>
                      <a:pt x="644116" y="119178"/>
                    </a:cubicBezTo>
                    <a:cubicBezTo>
                      <a:pt x="645213" y="119589"/>
                      <a:pt x="646173" y="120138"/>
                      <a:pt x="647133" y="120824"/>
                    </a:cubicBezTo>
                    <a:cubicBezTo>
                      <a:pt x="648505" y="121784"/>
                      <a:pt x="649739" y="122744"/>
                      <a:pt x="650837" y="123842"/>
                    </a:cubicBezTo>
                    <a:cubicBezTo>
                      <a:pt x="651934" y="124939"/>
                      <a:pt x="652894" y="126036"/>
                      <a:pt x="653991" y="127271"/>
                    </a:cubicBezTo>
                    <a:cubicBezTo>
                      <a:pt x="654952" y="128368"/>
                      <a:pt x="655774" y="129876"/>
                      <a:pt x="656597" y="131248"/>
                    </a:cubicBezTo>
                    <a:cubicBezTo>
                      <a:pt x="658243" y="133991"/>
                      <a:pt x="659203" y="137283"/>
                      <a:pt x="660163" y="140301"/>
                    </a:cubicBezTo>
                    <a:cubicBezTo>
                      <a:pt x="661535" y="144964"/>
                      <a:pt x="662358" y="149765"/>
                      <a:pt x="662770" y="154703"/>
                    </a:cubicBezTo>
                    <a:cubicBezTo>
                      <a:pt x="663181" y="160737"/>
                      <a:pt x="663181" y="166772"/>
                      <a:pt x="662907" y="172807"/>
                    </a:cubicBezTo>
                    <a:cubicBezTo>
                      <a:pt x="662632" y="178980"/>
                      <a:pt x="661810" y="185152"/>
                      <a:pt x="660987" y="191187"/>
                    </a:cubicBezTo>
                    <a:cubicBezTo>
                      <a:pt x="660163" y="197222"/>
                      <a:pt x="659203" y="203394"/>
                      <a:pt x="657832" y="209429"/>
                    </a:cubicBezTo>
                    <a:cubicBezTo>
                      <a:pt x="657695" y="210115"/>
                      <a:pt x="657558" y="210938"/>
                      <a:pt x="657420" y="211624"/>
                    </a:cubicBezTo>
                    <a:cubicBezTo>
                      <a:pt x="659752" y="206961"/>
                      <a:pt x="662084" y="202160"/>
                      <a:pt x="664690" y="197633"/>
                    </a:cubicBezTo>
                    <a:cubicBezTo>
                      <a:pt x="670176" y="187758"/>
                      <a:pt x="675251" y="177745"/>
                      <a:pt x="681835" y="168555"/>
                    </a:cubicBezTo>
                    <a:cubicBezTo>
                      <a:pt x="684029" y="165538"/>
                      <a:pt x="686361" y="162658"/>
                      <a:pt x="688967" y="159914"/>
                    </a:cubicBezTo>
                    <a:cubicBezTo>
                      <a:pt x="691299" y="157583"/>
                      <a:pt x="694042" y="155800"/>
                      <a:pt x="696785" y="154154"/>
                    </a:cubicBezTo>
                    <a:cubicBezTo>
                      <a:pt x="697745" y="153605"/>
                      <a:pt x="698843" y="153056"/>
                      <a:pt x="700077" y="152782"/>
                    </a:cubicBezTo>
                    <a:cubicBezTo>
                      <a:pt x="701860" y="152371"/>
                      <a:pt x="702820" y="152097"/>
                      <a:pt x="704740" y="151959"/>
                    </a:cubicBezTo>
                    <a:cubicBezTo>
                      <a:pt x="708032" y="151685"/>
                      <a:pt x="711050" y="152645"/>
                      <a:pt x="714067" y="153879"/>
                    </a:cubicBezTo>
                    <a:cubicBezTo>
                      <a:pt x="715027" y="154291"/>
                      <a:pt x="716125" y="155114"/>
                      <a:pt x="716948" y="155800"/>
                    </a:cubicBezTo>
                    <a:cubicBezTo>
                      <a:pt x="717908" y="156485"/>
                      <a:pt x="718731" y="157446"/>
                      <a:pt x="719554" y="158406"/>
                    </a:cubicBezTo>
                    <a:cubicBezTo>
                      <a:pt x="721611" y="161012"/>
                      <a:pt x="723257" y="163755"/>
                      <a:pt x="724766" y="166772"/>
                    </a:cubicBezTo>
                    <a:cubicBezTo>
                      <a:pt x="726138" y="169653"/>
                      <a:pt x="726823" y="173082"/>
                      <a:pt x="727509" y="176236"/>
                    </a:cubicBezTo>
                    <a:cubicBezTo>
                      <a:pt x="727921" y="178431"/>
                      <a:pt x="728332" y="180626"/>
                      <a:pt x="728606" y="182820"/>
                    </a:cubicBezTo>
                    <a:cubicBezTo>
                      <a:pt x="729018" y="185700"/>
                      <a:pt x="729018" y="188581"/>
                      <a:pt x="729155" y="191461"/>
                    </a:cubicBezTo>
                    <a:cubicBezTo>
                      <a:pt x="729292" y="196674"/>
                      <a:pt x="729155" y="201748"/>
                      <a:pt x="728743" y="206961"/>
                    </a:cubicBezTo>
                    <a:cubicBezTo>
                      <a:pt x="730115" y="204080"/>
                      <a:pt x="731624" y="201200"/>
                      <a:pt x="732996" y="198456"/>
                    </a:cubicBezTo>
                    <a:cubicBezTo>
                      <a:pt x="733956" y="196536"/>
                      <a:pt x="735190" y="194616"/>
                      <a:pt x="736287" y="192833"/>
                    </a:cubicBezTo>
                    <a:cubicBezTo>
                      <a:pt x="737110" y="191324"/>
                      <a:pt x="738070" y="189816"/>
                      <a:pt x="739030" y="188444"/>
                    </a:cubicBezTo>
                    <a:cubicBezTo>
                      <a:pt x="739991" y="187072"/>
                      <a:pt x="741088" y="185700"/>
                      <a:pt x="742322" y="184466"/>
                    </a:cubicBezTo>
                    <a:cubicBezTo>
                      <a:pt x="743420" y="183232"/>
                      <a:pt x="744654" y="181860"/>
                      <a:pt x="746026" y="180763"/>
                    </a:cubicBezTo>
                    <a:cubicBezTo>
                      <a:pt x="748357" y="178842"/>
                      <a:pt x="750964" y="177197"/>
                      <a:pt x="754118" y="176785"/>
                    </a:cubicBezTo>
                    <a:cubicBezTo>
                      <a:pt x="755627" y="176648"/>
                      <a:pt x="756724" y="176511"/>
                      <a:pt x="758233" y="176648"/>
                    </a:cubicBezTo>
                    <a:cubicBezTo>
                      <a:pt x="759330" y="176785"/>
                      <a:pt x="760153" y="176922"/>
                      <a:pt x="761251" y="177334"/>
                    </a:cubicBezTo>
                    <a:cubicBezTo>
                      <a:pt x="761936" y="177608"/>
                      <a:pt x="762759" y="177882"/>
                      <a:pt x="763308" y="178431"/>
                    </a:cubicBezTo>
                    <a:cubicBezTo>
                      <a:pt x="763994" y="178980"/>
                      <a:pt x="764954" y="179665"/>
                      <a:pt x="765502" y="180488"/>
                    </a:cubicBezTo>
                    <a:cubicBezTo>
                      <a:pt x="766188" y="181449"/>
                      <a:pt x="766737" y="182135"/>
                      <a:pt x="767286" y="183232"/>
                    </a:cubicBezTo>
                    <a:cubicBezTo>
                      <a:pt x="767971" y="184466"/>
                      <a:pt x="768520" y="185838"/>
                      <a:pt x="768931" y="187209"/>
                    </a:cubicBezTo>
                    <a:cubicBezTo>
                      <a:pt x="769343" y="188718"/>
                      <a:pt x="769617" y="190090"/>
                      <a:pt x="770029" y="191736"/>
                    </a:cubicBezTo>
                    <a:cubicBezTo>
                      <a:pt x="770440" y="194204"/>
                      <a:pt x="770303" y="196810"/>
                      <a:pt x="770303" y="199280"/>
                    </a:cubicBezTo>
                    <a:cubicBezTo>
                      <a:pt x="769891" y="208058"/>
                      <a:pt x="768109" y="216699"/>
                      <a:pt x="766051" y="225340"/>
                    </a:cubicBezTo>
                    <a:cubicBezTo>
                      <a:pt x="764542" y="231923"/>
                      <a:pt x="762485" y="238507"/>
                      <a:pt x="760153" y="244954"/>
                    </a:cubicBezTo>
                    <a:cubicBezTo>
                      <a:pt x="758507" y="249343"/>
                      <a:pt x="756999" y="253732"/>
                      <a:pt x="755353" y="258121"/>
                    </a:cubicBezTo>
                    <a:cubicBezTo>
                      <a:pt x="754393" y="260864"/>
                      <a:pt x="753158" y="263607"/>
                      <a:pt x="752061" y="266351"/>
                    </a:cubicBezTo>
                    <a:cubicBezTo>
                      <a:pt x="748906" y="274306"/>
                      <a:pt x="745614" y="282124"/>
                      <a:pt x="742185" y="290079"/>
                    </a:cubicBezTo>
                    <a:cubicBezTo>
                      <a:pt x="740265" y="294194"/>
                      <a:pt x="738482" y="298446"/>
                      <a:pt x="736562" y="302698"/>
                    </a:cubicBezTo>
                    <a:cubicBezTo>
                      <a:pt x="734367" y="307636"/>
                      <a:pt x="732172" y="312437"/>
                      <a:pt x="730527" y="317511"/>
                    </a:cubicBezTo>
                    <a:cubicBezTo>
                      <a:pt x="729704" y="319980"/>
                      <a:pt x="727098" y="321352"/>
                      <a:pt x="724492" y="321352"/>
                    </a:cubicBezTo>
                    <a:cubicBezTo>
                      <a:pt x="724629" y="320940"/>
                      <a:pt x="723806" y="320803"/>
                      <a:pt x="723120" y="32052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4" name="任意多边形: 形状 353"/>
              <p:cNvSpPr/>
              <p:nvPr>
                <p:custDataLst>
                  <p:tags r:id="rId194"/>
                </p:custDataLst>
              </p:nvPr>
            </p:nvSpPr>
            <p:spPr>
              <a:xfrm>
                <a:off x="3500789" y="3696731"/>
                <a:ext cx="357379" cy="570727"/>
              </a:xfrm>
              <a:custGeom>
                <a:avLst/>
                <a:gdLst>
                  <a:gd name="connsiteX0" fmla="*/ 70095 w 357379"/>
                  <a:gd name="connsiteY0" fmla="*/ 116042 h 570727"/>
                  <a:gd name="connsiteX1" fmla="*/ 66941 w 357379"/>
                  <a:gd name="connsiteY1" fmla="*/ 119883 h 570727"/>
                  <a:gd name="connsiteX2" fmla="*/ 74347 w 357379"/>
                  <a:gd name="connsiteY2" fmla="*/ 111790 h 570727"/>
                  <a:gd name="connsiteX3" fmla="*/ 74347 w 357379"/>
                  <a:gd name="connsiteY3" fmla="*/ 111927 h 570727"/>
                  <a:gd name="connsiteX4" fmla="*/ 74622 w 357379"/>
                  <a:gd name="connsiteY4" fmla="*/ 111653 h 570727"/>
                  <a:gd name="connsiteX5" fmla="*/ 74759 w 357379"/>
                  <a:gd name="connsiteY5" fmla="*/ 111516 h 570727"/>
                  <a:gd name="connsiteX6" fmla="*/ 74622 w 357379"/>
                  <a:gd name="connsiteY6" fmla="*/ 111653 h 570727"/>
                  <a:gd name="connsiteX7" fmla="*/ 83263 w 357379"/>
                  <a:gd name="connsiteY7" fmla="*/ 101503 h 570727"/>
                  <a:gd name="connsiteX8" fmla="*/ 86143 w 357379"/>
                  <a:gd name="connsiteY8" fmla="*/ 97937 h 570727"/>
                  <a:gd name="connsiteX9" fmla="*/ 80108 w 357379"/>
                  <a:gd name="connsiteY9" fmla="*/ 104658 h 570727"/>
                  <a:gd name="connsiteX10" fmla="*/ 80519 w 357379"/>
                  <a:gd name="connsiteY10" fmla="*/ 104246 h 570727"/>
                  <a:gd name="connsiteX11" fmla="*/ 70095 w 357379"/>
                  <a:gd name="connsiteY11" fmla="*/ 116042 h 570727"/>
                  <a:gd name="connsiteX12" fmla="*/ 218365 w 357379"/>
                  <a:gd name="connsiteY12" fmla="*/ 568807 h 570727"/>
                  <a:gd name="connsiteX13" fmla="*/ 217268 w 357379"/>
                  <a:gd name="connsiteY13" fmla="*/ 559892 h 570727"/>
                  <a:gd name="connsiteX14" fmla="*/ 274464 w 357379"/>
                  <a:gd name="connsiteY14" fmla="*/ 495152 h 570727"/>
                  <a:gd name="connsiteX15" fmla="*/ 274326 w 357379"/>
                  <a:gd name="connsiteY15" fmla="*/ 495289 h 570727"/>
                  <a:gd name="connsiteX16" fmla="*/ 294078 w 357379"/>
                  <a:gd name="connsiteY16" fmla="*/ 472658 h 570727"/>
                  <a:gd name="connsiteX17" fmla="*/ 307931 w 357379"/>
                  <a:gd name="connsiteY17" fmla="*/ 456336 h 570727"/>
                  <a:gd name="connsiteX18" fmla="*/ 333305 w 357379"/>
                  <a:gd name="connsiteY18" fmla="*/ 423143 h 570727"/>
                  <a:gd name="connsiteX19" fmla="*/ 333305 w 357379"/>
                  <a:gd name="connsiteY19" fmla="*/ 423280 h 570727"/>
                  <a:gd name="connsiteX20" fmla="*/ 337146 w 357379"/>
                  <a:gd name="connsiteY20" fmla="*/ 417245 h 570727"/>
                  <a:gd name="connsiteX21" fmla="*/ 341535 w 357379"/>
                  <a:gd name="connsiteY21" fmla="*/ 409016 h 570727"/>
                  <a:gd name="connsiteX22" fmla="*/ 345238 w 357379"/>
                  <a:gd name="connsiteY22" fmla="*/ 400375 h 570727"/>
                  <a:gd name="connsiteX23" fmla="*/ 344964 w 357379"/>
                  <a:gd name="connsiteY23" fmla="*/ 401061 h 570727"/>
                  <a:gd name="connsiteX24" fmla="*/ 346061 w 357379"/>
                  <a:gd name="connsiteY24" fmla="*/ 396671 h 570727"/>
                  <a:gd name="connsiteX25" fmla="*/ 346061 w 357379"/>
                  <a:gd name="connsiteY25" fmla="*/ 396809 h 570727"/>
                  <a:gd name="connsiteX26" fmla="*/ 346061 w 357379"/>
                  <a:gd name="connsiteY26" fmla="*/ 396671 h 570727"/>
                  <a:gd name="connsiteX27" fmla="*/ 346061 w 357379"/>
                  <a:gd name="connsiteY27" fmla="*/ 396534 h 570727"/>
                  <a:gd name="connsiteX28" fmla="*/ 346061 w 357379"/>
                  <a:gd name="connsiteY28" fmla="*/ 396671 h 570727"/>
                  <a:gd name="connsiteX29" fmla="*/ 346473 w 357379"/>
                  <a:gd name="connsiteY29" fmla="*/ 393517 h 570727"/>
                  <a:gd name="connsiteX30" fmla="*/ 346473 w 357379"/>
                  <a:gd name="connsiteY30" fmla="*/ 390499 h 570727"/>
                  <a:gd name="connsiteX31" fmla="*/ 346198 w 357379"/>
                  <a:gd name="connsiteY31" fmla="*/ 388990 h 570727"/>
                  <a:gd name="connsiteX32" fmla="*/ 345924 w 357379"/>
                  <a:gd name="connsiteY32" fmla="*/ 388168 h 570727"/>
                  <a:gd name="connsiteX33" fmla="*/ 345375 w 357379"/>
                  <a:gd name="connsiteY33" fmla="*/ 387207 h 570727"/>
                  <a:gd name="connsiteX34" fmla="*/ 344553 w 357379"/>
                  <a:gd name="connsiteY34" fmla="*/ 386247 h 570727"/>
                  <a:gd name="connsiteX35" fmla="*/ 343455 w 357379"/>
                  <a:gd name="connsiteY35" fmla="*/ 385287 h 570727"/>
                  <a:gd name="connsiteX36" fmla="*/ 342358 w 357379"/>
                  <a:gd name="connsiteY36" fmla="*/ 384601 h 570727"/>
                  <a:gd name="connsiteX37" fmla="*/ 341261 w 357379"/>
                  <a:gd name="connsiteY37" fmla="*/ 384190 h 570727"/>
                  <a:gd name="connsiteX38" fmla="*/ 339752 w 357379"/>
                  <a:gd name="connsiteY38" fmla="*/ 383916 h 570727"/>
                  <a:gd name="connsiteX39" fmla="*/ 340438 w 357379"/>
                  <a:gd name="connsiteY39" fmla="*/ 383916 h 570727"/>
                  <a:gd name="connsiteX40" fmla="*/ 336186 w 357379"/>
                  <a:gd name="connsiteY40" fmla="*/ 383778 h 570727"/>
                  <a:gd name="connsiteX41" fmla="*/ 336597 w 357379"/>
                  <a:gd name="connsiteY41" fmla="*/ 383778 h 570727"/>
                  <a:gd name="connsiteX42" fmla="*/ 335911 w 357379"/>
                  <a:gd name="connsiteY42" fmla="*/ 383778 h 570727"/>
                  <a:gd name="connsiteX43" fmla="*/ 335911 w 357379"/>
                  <a:gd name="connsiteY43" fmla="*/ 383778 h 570727"/>
                  <a:gd name="connsiteX44" fmla="*/ 335911 w 357379"/>
                  <a:gd name="connsiteY44" fmla="*/ 383778 h 570727"/>
                  <a:gd name="connsiteX45" fmla="*/ 331659 w 357379"/>
                  <a:gd name="connsiteY45" fmla="*/ 384464 h 570727"/>
                  <a:gd name="connsiteX46" fmla="*/ 332345 w 357379"/>
                  <a:gd name="connsiteY46" fmla="*/ 384327 h 570727"/>
                  <a:gd name="connsiteX47" fmla="*/ 325761 w 357379"/>
                  <a:gd name="connsiteY47" fmla="*/ 386247 h 570727"/>
                  <a:gd name="connsiteX48" fmla="*/ 308068 w 357379"/>
                  <a:gd name="connsiteY48" fmla="*/ 394065 h 570727"/>
                  <a:gd name="connsiteX49" fmla="*/ 308754 w 357379"/>
                  <a:gd name="connsiteY49" fmla="*/ 393791 h 570727"/>
                  <a:gd name="connsiteX50" fmla="*/ 297781 w 357379"/>
                  <a:gd name="connsiteY50" fmla="*/ 399552 h 570727"/>
                  <a:gd name="connsiteX51" fmla="*/ 291334 w 357379"/>
                  <a:gd name="connsiteY51" fmla="*/ 403118 h 570727"/>
                  <a:gd name="connsiteX52" fmla="*/ 288728 w 357379"/>
                  <a:gd name="connsiteY52" fmla="*/ 404490 h 570727"/>
                  <a:gd name="connsiteX53" fmla="*/ 271309 w 357379"/>
                  <a:gd name="connsiteY53" fmla="*/ 415188 h 570727"/>
                  <a:gd name="connsiteX54" fmla="*/ 254576 w 357379"/>
                  <a:gd name="connsiteY54" fmla="*/ 426847 h 570727"/>
                  <a:gd name="connsiteX55" fmla="*/ 240585 w 357379"/>
                  <a:gd name="connsiteY55" fmla="*/ 437682 h 570727"/>
                  <a:gd name="connsiteX56" fmla="*/ 234550 w 357379"/>
                  <a:gd name="connsiteY56" fmla="*/ 442345 h 570727"/>
                  <a:gd name="connsiteX57" fmla="*/ 227418 w 357379"/>
                  <a:gd name="connsiteY57" fmla="*/ 448381 h 570727"/>
                  <a:gd name="connsiteX58" fmla="*/ 219325 w 357379"/>
                  <a:gd name="connsiteY58" fmla="*/ 455239 h 570727"/>
                  <a:gd name="connsiteX59" fmla="*/ 211919 w 357379"/>
                  <a:gd name="connsiteY59" fmla="*/ 461685 h 570727"/>
                  <a:gd name="connsiteX60" fmla="*/ 202180 w 357379"/>
                  <a:gd name="connsiteY60" fmla="*/ 468543 h 570727"/>
                  <a:gd name="connsiteX61" fmla="*/ 195597 w 357379"/>
                  <a:gd name="connsiteY61" fmla="*/ 468132 h 570727"/>
                  <a:gd name="connsiteX62" fmla="*/ 193814 w 357379"/>
                  <a:gd name="connsiteY62" fmla="*/ 461137 h 570727"/>
                  <a:gd name="connsiteX63" fmla="*/ 196420 w 357379"/>
                  <a:gd name="connsiteY63" fmla="*/ 456336 h 570727"/>
                  <a:gd name="connsiteX64" fmla="*/ 202592 w 357379"/>
                  <a:gd name="connsiteY64" fmla="*/ 449067 h 570727"/>
                  <a:gd name="connsiteX65" fmla="*/ 208490 w 357379"/>
                  <a:gd name="connsiteY65" fmla="*/ 442483 h 570727"/>
                  <a:gd name="connsiteX66" fmla="*/ 219600 w 357379"/>
                  <a:gd name="connsiteY66" fmla="*/ 430276 h 570727"/>
                  <a:gd name="connsiteX67" fmla="*/ 241134 w 357379"/>
                  <a:gd name="connsiteY67" fmla="*/ 406273 h 570727"/>
                  <a:gd name="connsiteX68" fmla="*/ 241134 w 357379"/>
                  <a:gd name="connsiteY68" fmla="*/ 406273 h 570727"/>
                  <a:gd name="connsiteX69" fmla="*/ 254576 w 357379"/>
                  <a:gd name="connsiteY69" fmla="*/ 390499 h 570727"/>
                  <a:gd name="connsiteX70" fmla="*/ 278441 w 357379"/>
                  <a:gd name="connsiteY70" fmla="*/ 359227 h 570727"/>
                  <a:gd name="connsiteX71" fmla="*/ 278030 w 357379"/>
                  <a:gd name="connsiteY71" fmla="*/ 359775 h 570727"/>
                  <a:gd name="connsiteX72" fmla="*/ 290649 w 357379"/>
                  <a:gd name="connsiteY72" fmla="*/ 338378 h 570727"/>
                  <a:gd name="connsiteX73" fmla="*/ 295038 w 357379"/>
                  <a:gd name="connsiteY73" fmla="*/ 327680 h 570727"/>
                  <a:gd name="connsiteX74" fmla="*/ 294763 w 357379"/>
                  <a:gd name="connsiteY74" fmla="*/ 328366 h 570727"/>
                  <a:gd name="connsiteX75" fmla="*/ 296684 w 357379"/>
                  <a:gd name="connsiteY75" fmla="*/ 322056 h 570727"/>
                  <a:gd name="connsiteX76" fmla="*/ 297232 w 357379"/>
                  <a:gd name="connsiteY76" fmla="*/ 319039 h 570727"/>
                  <a:gd name="connsiteX77" fmla="*/ 297232 w 357379"/>
                  <a:gd name="connsiteY77" fmla="*/ 317119 h 570727"/>
                  <a:gd name="connsiteX78" fmla="*/ 297232 w 357379"/>
                  <a:gd name="connsiteY78" fmla="*/ 317530 h 570727"/>
                  <a:gd name="connsiteX79" fmla="*/ 296821 w 357379"/>
                  <a:gd name="connsiteY79" fmla="*/ 314924 h 570727"/>
                  <a:gd name="connsiteX80" fmla="*/ 296547 w 357379"/>
                  <a:gd name="connsiteY80" fmla="*/ 313827 h 570727"/>
                  <a:gd name="connsiteX81" fmla="*/ 296135 w 357379"/>
                  <a:gd name="connsiteY81" fmla="*/ 312592 h 570727"/>
                  <a:gd name="connsiteX82" fmla="*/ 295724 w 357379"/>
                  <a:gd name="connsiteY82" fmla="*/ 311769 h 570727"/>
                  <a:gd name="connsiteX83" fmla="*/ 295449 w 357379"/>
                  <a:gd name="connsiteY83" fmla="*/ 311495 h 570727"/>
                  <a:gd name="connsiteX84" fmla="*/ 294900 w 357379"/>
                  <a:gd name="connsiteY84" fmla="*/ 311084 h 570727"/>
                  <a:gd name="connsiteX85" fmla="*/ 293803 w 357379"/>
                  <a:gd name="connsiteY85" fmla="*/ 310535 h 570727"/>
                  <a:gd name="connsiteX86" fmla="*/ 294489 w 357379"/>
                  <a:gd name="connsiteY86" fmla="*/ 310809 h 570727"/>
                  <a:gd name="connsiteX87" fmla="*/ 292706 w 357379"/>
                  <a:gd name="connsiteY87" fmla="*/ 310123 h 570727"/>
                  <a:gd name="connsiteX88" fmla="*/ 293392 w 357379"/>
                  <a:gd name="connsiteY88" fmla="*/ 310398 h 570727"/>
                  <a:gd name="connsiteX89" fmla="*/ 292020 w 357379"/>
                  <a:gd name="connsiteY89" fmla="*/ 309986 h 570727"/>
                  <a:gd name="connsiteX90" fmla="*/ 290786 w 357379"/>
                  <a:gd name="connsiteY90" fmla="*/ 309849 h 570727"/>
                  <a:gd name="connsiteX91" fmla="*/ 289414 w 357379"/>
                  <a:gd name="connsiteY91" fmla="*/ 309849 h 570727"/>
                  <a:gd name="connsiteX92" fmla="*/ 287494 w 357379"/>
                  <a:gd name="connsiteY92" fmla="*/ 310123 h 570727"/>
                  <a:gd name="connsiteX93" fmla="*/ 279813 w 357379"/>
                  <a:gd name="connsiteY93" fmla="*/ 312181 h 570727"/>
                  <a:gd name="connsiteX94" fmla="*/ 262942 w 357379"/>
                  <a:gd name="connsiteY94" fmla="*/ 319724 h 570727"/>
                  <a:gd name="connsiteX95" fmla="*/ 256496 w 357379"/>
                  <a:gd name="connsiteY95" fmla="*/ 323153 h 570727"/>
                  <a:gd name="connsiteX96" fmla="*/ 250461 w 357379"/>
                  <a:gd name="connsiteY96" fmla="*/ 326446 h 570727"/>
                  <a:gd name="connsiteX97" fmla="*/ 236882 w 357379"/>
                  <a:gd name="connsiteY97" fmla="*/ 334949 h 570727"/>
                  <a:gd name="connsiteX98" fmla="*/ 225498 w 357379"/>
                  <a:gd name="connsiteY98" fmla="*/ 343179 h 570727"/>
                  <a:gd name="connsiteX99" fmla="*/ 216308 w 357379"/>
                  <a:gd name="connsiteY99" fmla="*/ 350449 h 570727"/>
                  <a:gd name="connsiteX100" fmla="*/ 207393 w 357379"/>
                  <a:gd name="connsiteY100" fmla="*/ 357855 h 570727"/>
                  <a:gd name="connsiteX101" fmla="*/ 195459 w 357379"/>
                  <a:gd name="connsiteY101" fmla="*/ 368142 h 570727"/>
                  <a:gd name="connsiteX102" fmla="*/ 196145 w 357379"/>
                  <a:gd name="connsiteY102" fmla="*/ 367594 h 570727"/>
                  <a:gd name="connsiteX103" fmla="*/ 171182 w 357379"/>
                  <a:gd name="connsiteY103" fmla="*/ 390225 h 570727"/>
                  <a:gd name="connsiteX104" fmla="*/ 167479 w 357379"/>
                  <a:gd name="connsiteY104" fmla="*/ 393654 h 570727"/>
                  <a:gd name="connsiteX105" fmla="*/ 162953 w 357379"/>
                  <a:gd name="connsiteY105" fmla="*/ 395574 h 570727"/>
                  <a:gd name="connsiteX106" fmla="*/ 158289 w 357379"/>
                  <a:gd name="connsiteY106" fmla="*/ 393654 h 570727"/>
                  <a:gd name="connsiteX107" fmla="*/ 158289 w 357379"/>
                  <a:gd name="connsiteY107" fmla="*/ 384464 h 570727"/>
                  <a:gd name="connsiteX108" fmla="*/ 165696 w 357379"/>
                  <a:gd name="connsiteY108" fmla="*/ 377469 h 570727"/>
                  <a:gd name="connsiteX109" fmla="*/ 188327 w 357379"/>
                  <a:gd name="connsiteY109" fmla="*/ 354152 h 570727"/>
                  <a:gd name="connsiteX110" fmla="*/ 202592 w 357379"/>
                  <a:gd name="connsiteY110" fmla="*/ 339064 h 570727"/>
                  <a:gd name="connsiteX111" fmla="*/ 218365 w 357379"/>
                  <a:gd name="connsiteY111" fmla="*/ 321782 h 570727"/>
                  <a:gd name="connsiteX112" fmla="*/ 218228 w 357379"/>
                  <a:gd name="connsiteY112" fmla="*/ 321919 h 570727"/>
                  <a:gd name="connsiteX113" fmla="*/ 245249 w 357379"/>
                  <a:gd name="connsiteY113" fmla="*/ 287355 h 570727"/>
                  <a:gd name="connsiteX114" fmla="*/ 254850 w 357379"/>
                  <a:gd name="connsiteY114" fmla="*/ 271033 h 570727"/>
                  <a:gd name="connsiteX115" fmla="*/ 258416 w 357379"/>
                  <a:gd name="connsiteY115" fmla="*/ 262392 h 570727"/>
                  <a:gd name="connsiteX116" fmla="*/ 258142 w 357379"/>
                  <a:gd name="connsiteY116" fmla="*/ 263078 h 570727"/>
                  <a:gd name="connsiteX117" fmla="*/ 260062 w 357379"/>
                  <a:gd name="connsiteY117" fmla="*/ 256631 h 570727"/>
                  <a:gd name="connsiteX118" fmla="*/ 260473 w 357379"/>
                  <a:gd name="connsiteY118" fmla="*/ 253065 h 570727"/>
                  <a:gd name="connsiteX119" fmla="*/ 260473 w 357379"/>
                  <a:gd name="connsiteY119" fmla="*/ 251282 h 570727"/>
                  <a:gd name="connsiteX120" fmla="*/ 260473 w 357379"/>
                  <a:gd name="connsiteY120" fmla="*/ 251830 h 570727"/>
                  <a:gd name="connsiteX121" fmla="*/ 260062 w 357379"/>
                  <a:gd name="connsiteY121" fmla="*/ 248127 h 570727"/>
                  <a:gd name="connsiteX122" fmla="*/ 260199 w 357379"/>
                  <a:gd name="connsiteY122" fmla="*/ 248813 h 570727"/>
                  <a:gd name="connsiteX123" fmla="*/ 259788 w 357379"/>
                  <a:gd name="connsiteY123" fmla="*/ 247579 h 570727"/>
                  <a:gd name="connsiteX124" fmla="*/ 259513 w 357379"/>
                  <a:gd name="connsiteY124" fmla="*/ 246892 h 570727"/>
                  <a:gd name="connsiteX125" fmla="*/ 259102 w 357379"/>
                  <a:gd name="connsiteY125" fmla="*/ 246344 h 570727"/>
                  <a:gd name="connsiteX126" fmla="*/ 258142 w 357379"/>
                  <a:gd name="connsiteY126" fmla="*/ 245521 h 570727"/>
                  <a:gd name="connsiteX127" fmla="*/ 257456 w 357379"/>
                  <a:gd name="connsiteY127" fmla="*/ 245110 h 570727"/>
                  <a:gd name="connsiteX128" fmla="*/ 256359 w 357379"/>
                  <a:gd name="connsiteY128" fmla="*/ 244698 h 570727"/>
                  <a:gd name="connsiteX129" fmla="*/ 255399 w 357379"/>
                  <a:gd name="connsiteY129" fmla="*/ 244424 h 570727"/>
                  <a:gd name="connsiteX130" fmla="*/ 254027 w 357379"/>
                  <a:gd name="connsiteY130" fmla="*/ 244424 h 570727"/>
                  <a:gd name="connsiteX131" fmla="*/ 250049 w 357379"/>
                  <a:gd name="connsiteY131" fmla="*/ 244972 h 570727"/>
                  <a:gd name="connsiteX132" fmla="*/ 250735 w 357379"/>
                  <a:gd name="connsiteY132" fmla="*/ 244835 h 570727"/>
                  <a:gd name="connsiteX133" fmla="*/ 246483 w 357379"/>
                  <a:gd name="connsiteY133" fmla="*/ 246070 h 570727"/>
                  <a:gd name="connsiteX134" fmla="*/ 246757 w 357379"/>
                  <a:gd name="connsiteY134" fmla="*/ 246070 h 570727"/>
                  <a:gd name="connsiteX135" fmla="*/ 240174 w 357379"/>
                  <a:gd name="connsiteY135" fmla="*/ 248950 h 570727"/>
                  <a:gd name="connsiteX136" fmla="*/ 240311 w 357379"/>
                  <a:gd name="connsiteY136" fmla="*/ 248813 h 570727"/>
                  <a:gd name="connsiteX137" fmla="*/ 221794 w 357379"/>
                  <a:gd name="connsiteY137" fmla="*/ 260060 h 570727"/>
                  <a:gd name="connsiteX138" fmla="*/ 222480 w 357379"/>
                  <a:gd name="connsiteY138" fmla="*/ 259649 h 570727"/>
                  <a:gd name="connsiteX139" fmla="*/ 210410 w 357379"/>
                  <a:gd name="connsiteY139" fmla="*/ 268153 h 570727"/>
                  <a:gd name="connsiteX140" fmla="*/ 199712 w 357379"/>
                  <a:gd name="connsiteY140" fmla="*/ 276519 h 570727"/>
                  <a:gd name="connsiteX141" fmla="*/ 179412 w 357379"/>
                  <a:gd name="connsiteY141" fmla="*/ 293116 h 570727"/>
                  <a:gd name="connsiteX142" fmla="*/ 179549 w 357379"/>
                  <a:gd name="connsiteY142" fmla="*/ 292978 h 570727"/>
                  <a:gd name="connsiteX143" fmla="*/ 169811 w 357379"/>
                  <a:gd name="connsiteY143" fmla="*/ 301620 h 570727"/>
                  <a:gd name="connsiteX144" fmla="*/ 161855 w 357379"/>
                  <a:gd name="connsiteY144" fmla="*/ 308752 h 570727"/>
                  <a:gd name="connsiteX145" fmla="*/ 155546 w 357379"/>
                  <a:gd name="connsiteY145" fmla="*/ 315061 h 570727"/>
                  <a:gd name="connsiteX146" fmla="*/ 147453 w 357379"/>
                  <a:gd name="connsiteY146" fmla="*/ 325211 h 570727"/>
                  <a:gd name="connsiteX147" fmla="*/ 140184 w 357379"/>
                  <a:gd name="connsiteY147" fmla="*/ 334264 h 570727"/>
                  <a:gd name="connsiteX148" fmla="*/ 135109 w 357379"/>
                  <a:gd name="connsiteY148" fmla="*/ 340573 h 570727"/>
                  <a:gd name="connsiteX149" fmla="*/ 125919 w 357379"/>
                  <a:gd name="connsiteY149" fmla="*/ 350997 h 570727"/>
                  <a:gd name="connsiteX150" fmla="*/ 118513 w 357379"/>
                  <a:gd name="connsiteY150" fmla="*/ 351957 h 570727"/>
                  <a:gd name="connsiteX151" fmla="*/ 115632 w 357379"/>
                  <a:gd name="connsiteY151" fmla="*/ 344962 h 570727"/>
                  <a:gd name="connsiteX152" fmla="*/ 116592 w 357379"/>
                  <a:gd name="connsiteY152" fmla="*/ 341533 h 570727"/>
                  <a:gd name="connsiteX153" fmla="*/ 119199 w 357379"/>
                  <a:gd name="connsiteY153" fmla="*/ 336869 h 570727"/>
                  <a:gd name="connsiteX154" fmla="*/ 122490 w 357379"/>
                  <a:gd name="connsiteY154" fmla="*/ 332481 h 570727"/>
                  <a:gd name="connsiteX155" fmla="*/ 126879 w 357379"/>
                  <a:gd name="connsiteY155" fmla="*/ 326994 h 570727"/>
                  <a:gd name="connsiteX156" fmla="*/ 138950 w 357379"/>
                  <a:gd name="connsiteY156" fmla="*/ 313552 h 570727"/>
                  <a:gd name="connsiteX157" fmla="*/ 149374 w 357379"/>
                  <a:gd name="connsiteY157" fmla="*/ 303128 h 570727"/>
                  <a:gd name="connsiteX158" fmla="*/ 153077 w 357379"/>
                  <a:gd name="connsiteY158" fmla="*/ 299562 h 570727"/>
                  <a:gd name="connsiteX159" fmla="*/ 155272 w 357379"/>
                  <a:gd name="connsiteY159" fmla="*/ 296819 h 570727"/>
                  <a:gd name="connsiteX160" fmla="*/ 169674 w 357379"/>
                  <a:gd name="connsiteY160" fmla="*/ 279125 h 570727"/>
                  <a:gd name="connsiteX161" fmla="*/ 196420 w 357379"/>
                  <a:gd name="connsiteY161" fmla="*/ 244012 h 570727"/>
                  <a:gd name="connsiteX162" fmla="*/ 196420 w 357379"/>
                  <a:gd name="connsiteY162" fmla="*/ 244150 h 570727"/>
                  <a:gd name="connsiteX163" fmla="*/ 206844 w 357379"/>
                  <a:gd name="connsiteY163" fmla="*/ 226593 h 570727"/>
                  <a:gd name="connsiteX164" fmla="*/ 211919 w 357379"/>
                  <a:gd name="connsiteY164" fmla="*/ 214934 h 570727"/>
                  <a:gd name="connsiteX165" fmla="*/ 214936 w 357379"/>
                  <a:gd name="connsiteY165" fmla="*/ 203687 h 570727"/>
                  <a:gd name="connsiteX166" fmla="*/ 214799 w 357379"/>
                  <a:gd name="connsiteY166" fmla="*/ 204373 h 570727"/>
                  <a:gd name="connsiteX167" fmla="*/ 215485 w 357379"/>
                  <a:gd name="connsiteY167" fmla="*/ 199709 h 570727"/>
                  <a:gd name="connsiteX168" fmla="*/ 215485 w 357379"/>
                  <a:gd name="connsiteY168" fmla="*/ 199847 h 570727"/>
                  <a:gd name="connsiteX169" fmla="*/ 215485 w 357379"/>
                  <a:gd name="connsiteY169" fmla="*/ 196280 h 570727"/>
                  <a:gd name="connsiteX170" fmla="*/ 215485 w 357379"/>
                  <a:gd name="connsiteY170" fmla="*/ 196555 h 570727"/>
                  <a:gd name="connsiteX171" fmla="*/ 215485 w 357379"/>
                  <a:gd name="connsiteY171" fmla="*/ 196006 h 570727"/>
                  <a:gd name="connsiteX172" fmla="*/ 215485 w 357379"/>
                  <a:gd name="connsiteY172" fmla="*/ 195732 h 570727"/>
                  <a:gd name="connsiteX173" fmla="*/ 215485 w 357379"/>
                  <a:gd name="connsiteY173" fmla="*/ 195869 h 570727"/>
                  <a:gd name="connsiteX174" fmla="*/ 215211 w 357379"/>
                  <a:gd name="connsiteY174" fmla="*/ 193263 h 570727"/>
                  <a:gd name="connsiteX175" fmla="*/ 215211 w 357379"/>
                  <a:gd name="connsiteY175" fmla="*/ 193263 h 570727"/>
                  <a:gd name="connsiteX176" fmla="*/ 214388 w 357379"/>
                  <a:gd name="connsiteY176" fmla="*/ 189834 h 570727"/>
                  <a:gd name="connsiteX177" fmla="*/ 213839 w 357379"/>
                  <a:gd name="connsiteY177" fmla="*/ 188463 h 570727"/>
                  <a:gd name="connsiteX178" fmla="*/ 213153 w 357379"/>
                  <a:gd name="connsiteY178" fmla="*/ 187365 h 570727"/>
                  <a:gd name="connsiteX179" fmla="*/ 212604 w 357379"/>
                  <a:gd name="connsiteY179" fmla="*/ 186679 h 570727"/>
                  <a:gd name="connsiteX180" fmla="*/ 211782 w 357379"/>
                  <a:gd name="connsiteY180" fmla="*/ 185857 h 570727"/>
                  <a:gd name="connsiteX181" fmla="*/ 210684 w 357379"/>
                  <a:gd name="connsiteY181" fmla="*/ 185034 h 570727"/>
                  <a:gd name="connsiteX182" fmla="*/ 209587 w 357379"/>
                  <a:gd name="connsiteY182" fmla="*/ 184348 h 570727"/>
                  <a:gd name="connsiteX183" fmla="*/ 209587 w 357379"/>
                  <a:gd name="connsiteY183" fmla="*/ 184348 h 570727"/>
                  <a:gd name="connsiteX184" fmla="*/ 208901 w 357379"/>
                  <a:gd name="connsiteY184" fmla="*/ 184073 h 570727"/>
                  <a:gd name="connsiteX185" fmla="*/ 207667 w 357379"/>
                  <a:gd name="connsiteY185" fmla="*/ 183799 h 570727"/>
                  <a:gd name="connsiteX186" fmla="*/ 206295 w 357379"/>
                  <a:gd name="connsiteY186" fmla="*/ 183662 h 570727"/>
                  <a:gd name="connsiteX187" fmla="*/ 204375 w 357379"/>
                  <a:gd name="connsiteY187" fmla="*/ 183662 h 570727"/>
                  <a:gd name="connsiteX188" fmla="*/ 201357 w 357379"/>
                  <a:gd name="connsiteY188" fmla="*/ 184073 h 570727"/>
                  <a:gd name="connsiteX189" fmla="*/ 197106 w 357379"/>
                  <a:gd name="connsiteY189" fmla="*/ 185445 h 570727"/>
                  <a:gd name="connsiteX190" fmla="*/ 197106 w 357379"/>
                  <a:gd name="connsiteY190" fmla="*/ 185445 h 570727"/>
                  <a:gd name="connsiteX191" fmla="*/ 189836 w 357379"/>
                  <a:gd name="connsiteY191" fmla="*/ 188599 h 570727"/>
                  <a:gd name="connsiteX192" fmla="*/ 190522 w 357379"/>
                  <a:gd name="connsiteY192" fmla="*/ 188188 h 570727"/>
                  <a:gd name="connsiteX193" fmla="*/ 175709 w 357379"/>
                  <a:gd name="connsiteY193" fmla="*/ 196280 h 570727"/>
                  <a:gd name="connsiteX194" fmla="*/ 169811 w 357379"/>
                  <a:gd name="connsiteY194" fmla="*/ 199984 h 570727"/>
                  <a:gd name="connsiteX195" fmla="*/ 163227 w 357379"/>
                  <a:gd name="connsiteY195" fmla="*/ 204099 h 570727"/>
                  <a:gd name="connsiteX196" fmla="*/ 156232 w 357379"/>
                  <a:gd name="connsiteY196" fmla="*/ 209173 h 570727"/>
                  <a:gd name="connsiteX197" fmla="*/ 151294 w 357379"/>
                  <a:gd name="connsiteY197" fmla="*/ 212877 h 570727"/>
                  <a:gd name="connsiteX198" fmla="*/ 148962 w 357379"/>
                  <a:gd name="connsiteY198" fmla="*/ 214523 h 570727"/>
                  <a:gd name="connsiteX199" fmla="*/ 134286 w 357379"/>
                  <a:gd name="connsiteY199" fmla="*/ 227141 h 570727"/>
                  <a:gd name="connsiteX200" fmla="*/ 124959 w 357379"/>
                  <a:gd name="connsiteY200" fmla="*/ 236057 h 570727"/>
                  <a:gd name="connsiteX201" fmla="*/ 118101 w 357379"/>
                  <a:gd name="connsiteY201" fmla="*/ 242915 h 570727"/>
                  <a:gd name="connsiteX202" fmla="*/ 106854 w 357379"/>
                  <a:gd name="connsiteY202" fmla="*/ 254711 h 570727"/>
                  <a:gd name="connsiteX203" fmla="*/ 100819 w 357379"/>
                  <a:gd name="connsiteY203" fmla="*/ 261157 h 570727"/>
                  <a:gd name="connsiteX204" fmla="*/ 95744 w 357379"/>
                  <a:gd name="connsiteY204" fmla="*/ 266232 h 570727"/>
                  <a:gd name="connsiteX205" fmla="*/ 90806 w 357379"/>
                  <a:gd name="connsiteY205" fmla="*/ 270347 h 570727"/>
                  <a:gd name="connsiteX206" fmla="*/ 83948 w 357379"/>
                  <a:gd name="connsiteY206" fmla="*/ 270347 h 570727"/>
                  <a:gd name="connsiteX207" fmla="*/ 82165 w 357379"/>
                  <a:gd name="connsiteY207" fmla="*/ 263626 h 570727"/>
                  <a:gd name="connsiteX208" fmla="*/ 84223 w 357379"/>
                  <a:gd name="connsiteY208" fmla="*/ 259649 h 570727"/>
                  <a:gd name="connsiteX209" fmla="*/ 89298 w 357379"/>
                  <a:gd name="connsiteY209" fmla="*/ 253202 h 570727"/>
                  <a:gd name="connsiteX210" fmla="*/ 95607 w 357379"/>
                  <a:gd name="connsiteY210" fmla="*/ 245247 h 570727"/>
                  <a:gd name="connsiteX211" fmla="*/ 104934 w 357379"/>
                  <a:gd name="connsiteY211" fmla="*/ 233588 h 570727"/>
                  <a:gd name="connsiteX212" fmla="*/ 125782 w 357379"/>
                  <a:gd name="connsiteY212" fmla="*/ 207116 h 570727"/>
                  <a:gd name="connsiteX213" fmla="*/ 148688 w 357379"/>
                  <a:gd name="connsiteY213" fmla="*/ 177215 h 570727"/>
                  <a:gd name="connsiteX214" fmla="*/ 156780 w 357379"/>
                  <a:gd name="connsiteY214" fmla="*/ 166243 h 570727"/>
                  <a:gd name="connsiteX215" fmla="*/ 169125 w 357379"/>
                  <a:gd name="connsiteY215" fmla="*/ 148960 h 570727"/>
                  <a:gd name="connsiteX216" fmla="*/ 168851 w 357379"/>
                  <a:gd name="connsiteY216" fmla="*/ 149509 h 570727"/>
                  <a:gd name="connsiteX217" fmla="*/ 174337 w 357379"/>
                  <a:gd name="connsiteY217" fmla="*/ 141142 h 570727"/>
                  <a:gd name="connsiteX218" fmla="*/ 179961 w 357379"/>
                  <a:gd name="connsiteY218" fmla="*/ 131129 h 570727"/>
                  <a:gd name="connsiteX219" fmla="*/ 179823 w 357379"/>
                  <a:gd name="connsiteY219" fmla="*/ 131404 h 570727"/>
                  <a:gd name="connsiteX220" fmla="*/ 183390 w 357379"/>
                  <a:gd name="connsiteY220" fmla="*/ 123174 h 570727"/>
                  <a:gd name="connsiteX221" fmla="*/ 183115 w 357379"/>
                  <a:gd name="connsiteY221" fmla="*/ 123723 h 570727"/>
                  <a:gd name="connsiteX222" fmla="*/ 184075 w 357379"/>
                  <a:gd name="connsiteY222" fmla="*/ 119883 h 570727"/>
                  <a:gd name="connsiteX223" fmla="*/ 184075 w 357379"/>
                  <a:gd name="connsiteY223" fmla="*/ 120019 h 570727"/>
                  <a:gd name="connsiteX224" fmla="*/ 184624 w 357379"/>
                  <a:gd name="connsiteY224" fmla="*/ 116316 h 570727"/>
                  <a:gd name="connsiteX225" fmla="*/ 184624 w 357379"/>
                  <a:gd name="connsiteY225" fmla="*/ 114670 h 570727"/>
                  <a:gd name="connsiteX226" fmla="*/ 184487 w 357379"/>
                  <a:gd name="connsiteY226" fmla="*/ 113848 h 570727"/>
                  <a:gd name="connsiteX227" fmla="*/ 184212 w 357379"/>
                  <a:gd name="connsiteY227" fmla="*/ 113161 h 570727"/>
                  <a:gd name="connsiteX228" fmla="*/ 183527 w 357379"/>
                  <a:gd name="connsiteY228" fmla="*/ 112202 h 570727"/>
                  <a:gd name="connsiteX229" fmla="*/ 182704 w 357379"/>
                  <a:gd name="connsiteY229" fmla="*/ 111379 h 570727"/>
                  <a:gd name="connsiteX230" fmla="*/ 182429 w 357379"/>
                  <a:gd name="connsiteY230" fmla="*/ 111241 h 570727"/>
                  <a:gd name="connsiteX231" fmla="*/ 181606 w 357379"/>
                  <a:gd name="connsiteY231" fmla="*/ 110967 h 570727"/>
                  <a:gd name="connsiteX232" fmla="*/ 180372 w 357379"/>
                  <a:gd name="connsiteY232" fmla="*/ 110967 h 570727"/>
                  <a:gd name="connsiteX233" fmla="*/ 176669 w 357379"/>
                  <a:gd name="connsiteY233" fmla="*/ 111516 h 570727"/>
                  <a:gd name="connsiteX234" fmla="*/ 177354 w 357379"/>
                  <a:gd name="connsiteY234" fmla="*/ 111379 h 570727"/>
                  <a:gd name="connsiteX235" fmla="*/ 175709 w 357379"/>
                  <a:gd name="connsiteY235" fmla="*/ 111790 h 570727"/>
                  <a:gd name="connsiteX236" fmla="*/ 172554 w 357379"/>
                  <a:gd name="connsiteY236" fmla="*/ 113161 h 570727"/>
                  <a:gd name="connsiteX237" fmla="*/ 167205 w 357379"/>
                  <a:gd name="connsiteY237" fmla="*/ 116316 h 570727"/>
                  <a:gd name="connsiteX238" fmla="*/ 152529 w 357379"/>
                  <a:gd name="connsiteY238" fmla="*/ 127975 h 570727"/>
                  <a:gd name="connsiteX239" fmla="*/ 152666 w 357379"/>
                  <a:gd name="connsiteY239" fmla="*/ 127838 h 570727"/>
                  <a:gd name="connsiteX240" fmla="*/ 152117 w 357379"/>
                  <a:gd name="connsiteY240" fmla="*/ 128249 h 570727"/>
                  <a:gd name="connsiteX241" fmla="*/ 152117 w 357379"/>
                  <a:gd name="connsiteY241" fmla="*/ 128249 h 570727"/>
                  <a:gd name="connsiteX242" fmla="*/ 152117 w 357379"/>
                  <a:gd name="connsiteY242" fmla="*/ 128249 h 570727"/>
                  <a:gd name="connsiteX243" fmla="*/ 135658 w 357379"/>
                  <a:gd name="connsiteY243" fmla="*/ 143748 h 570727"/>
                  <a:gd name="connsiteX244" fmla="*/ 133326 w 357379"/>
                  <a:gd name="connsiteY244" fmla="*/ 146217 h 570727"/>
                  <a:gd name="connsiteX245" fmla="*/ 128251 w 357379"/>
                  <a:gd name="connsiteY245" fmla="*/ 151567 h 570727"/>
                  <a:gd name="connsiteX246" fmla="*/ 121119 w 357379"/>
                  <a:gd name="connsiteY246" fmla="*/ 159110 h 570727"/>
                  <a:gd name="connsiteX247" fmla="*/ 121256 w 357379"/>
                  <a:gd name="connsiteY247" fmla="*/ 158973 h 570727"/>
                  <a:gd name="connsiteX248" fmla="*/ 120982 w 357379"/>
                  <a:gd name="connsiteY248" fmla="*/ 159247 h 570727"/>
                  <a:gd name="connsiteX249" fmla="*/ 120845 w 357379"/>
                  <a:gd name="connsiteY249" fmla="*/ 159522 h 570727"/>
                  <a:gd name="connsiteX250" fmla="*/ 120982 w 357379"/>
                  <a:gd name="connsiteY250" fmla="*/ 159385 h 570727"/>
                  <a:gd name="connsiteX251" fmla="*/ 92589 w 357379"/>
                  <a:gd name="connsiteY251" fmla="*/ 192166 h 570727"/>
                  <a:gd name="connsiteX252" fmla="*/ 76679 w 357379"/>
                  <a:gd name="connsiteY252" fmla="*/ 209996 h 570727"/>
                  <a:gd name="connsiteX253" fmla="*/ 74073 w 357379"/>
                  <a:gd name="connsiteY253" fmla="*/ 213151 h 570727"/>
                  <a:gd name="connsiteX254" fmla="*/ 65981 w 357379"/>
                  <a:gd name="connsiteY254" fmla="*/ 222341 h 570727"/>
                  <a:gd name="connsiteX255" fmla="*/ 66255 w 357379"/>
                  <a:gd name="connsiteY255" fmla="*/ 221930 h 570727"/>
                  <a:gd name="connsiteX256" fmla="*/ 62689 w 357379"/>
                  <a:gd name="connsiteY256" fmla="*/ 225633 h 570727"/>
                  <a:gd name="connsiteX257" fmla="*/ 55831 w 357379"/>
                  <a:gd name="connsiteY257" fmla="*/ 226044 h 570727"/>
                  <a:gd name="connsiteX258" fmla="*/ 54870 w 357379"/>
                  <a:gd name="connsiteY258" fmla="*/ 218775 h 570727"/>
                  <a:gd name="connsiteX259" fmla="*/ 55282 w 357379"/>
                  <a:gd name="connsiteY259" fmla="*/ 218226 h 570727"/>
                  <a:gd name="connsiteX260" fmla="*/ 55282 w 357379"/>
                  <a:gd name="connsiteY260" fmla="*/ 218226 h 570727"/>
                  <a:gd name="connsiteX261" fmla="*/ 55282 w 357379"/>
                  <a:gd name="connsiteY261" fmla="*/ 218226 h 570727"/>
                  <a:gd name="connsiteX262" fmla="*/ 68586 w 357379"/>
                  <a:gd name="connsiteY262" fmla="*/ 203002 h 570727"/>
                  <a:gd name="connsiteX263" fmla="*/ 68175 w 357379"/>
                  <a:gd name="connsiteY263" fmla="*/ 203550 h 570727"/>
                  <a:gd name="connsiteX264" fmla="*/ 81891 w 357379"/>
                  <a:gd name="connsiteY264" fmla="*/ 188051 h 570727"/>
                  <a:gd name="connsiteX265" fmla="*/ 81480 w 357379"/>
                  <a:gd name="connsiteY265" fmla="*/ 188599 h 570727"/>
                  <a:gd name="connsiteX266" fmla="*/ 89846 w 357379"/>
                  <a:gd name="connsiteY266" fmla="*/ 178861 h 570727"/>
                  <a:gd name="connsiteX267" fmla="*/ 97390 w 357379"/>
                  <a:gd name="connsiteY267" fmla="*/ 169534 h 570727"/>
                  <a:gd name="connsiteX268" fmla="*/ 116318 w 357379"/>
                  <a:gd name="connsiteY268" fmla="*/ 144434 h 570727"/>
                  <a:gd name="connsiteX269" fmla="*/ 116044 w 357379"/>
                  <a:gd name="connsiteY269" fmla="*/ 144845 h 570727"/>
                  <a:gd name="connsiteX270" fmla="*/ 131817 w 357379"/>
                  <a:gd name="connsiteY270" fmla="*/ 118511 h 570727"/>
                  <a:gd name="connsiteX271" fmla="*/ 131680 w 357379"/>
                  <a:gd name="connsiteY271" fmla="*/ 118648 h 570727"/>
                  <a:gd name="connsiteX272" fmla="*/ 141556 w 357379"/>
                  <a:gd name="connsiteY272" fmla="*/ 95331 h 570727"/>
                  <a:gd name="connsiteX273" fmla="*/ 141419 w 357379"/>
                  <a:gd name="connsiteY273" fmla="*/ 95880 h 570727"/>
                  <a:gd name="connsiteX274" fmla="*/ 145259 w 357379"/>
                  <a:gd name="connsiteY274" fmla="*/ 81752 h 570727"/>
                  <a:gd name="connsiteX275" fmla="*/ 145259 w 357379"/>
                  <a:gd name="connsiteY275" fmla="*/ 81889 h 570727"/>
                  <a:gd name="connsiteX276" fmla="*/ 145396 w 357379"/>
                  <a:gd name="connsiteY276" fmla="*/ 81478 h 570727"/>
                  <a:gd name="connsiteX277" fmla="*/ 145396 w 357379"/>
                  <a:gd name="connsiteY277" fmla="*/ 81341 h 570727"/>
                  <a:gd name="connsiteX278" fmla="*/ 145396 w 357379"/>
                  <a:gd name="connsiteY278" fmla="*/ 81341 h 570727"/>
                  <a:gd name="connsiteX279" fmla="*/ 146768 w 357379"/>
                  <a:gd name="connsiteY279" fmla="*/ 72288 h 570727"/>
                  <a:gd name="connsiteX280" fmla="*/ 146768 w 357379"/>
                  <a:gd name="connsiteY280" fmla="*/ 72836 h 570727"/>
                  <a:gd name="connsiteX281" fmla="*/ 146768 w 357379"/>
                  <a:gd name="connsiteY281" fmla="*/ 68310 h 570727"/>
                  <a:gd name="connsiteX282" fmla="*/ 146082 w 357379"/>
                  <a:gd name="connsiteY282" fmla="*/ 63235 h 570727"/>
                  <a:gd name="connsiteX283" fmla="*/ 145671 w 357379"/>
                  <a:gd name="connsiteY283" fmla="*/ 61726 h 570727"/>
                  <a:gd name="connsiteX284" fmla="*/ 145122 w 357379"/>
                  <a:gd name="connsiteY284" fmla="*/ 60355 h 570727"/>
                  <a:gd name="connsiteX285" fmla="*/ 144710 w 357379"/>
                  <a:gd name="connsiteY285" fmla="*/ 59532 h 570727"/>
                  <a:gd name="connsiteX286" fmla="*/ 144024 w 357379"/>
                  <a:gd name="connsiteY286" fmla="*/ 58846 h 570727"/>
                  <a:gd name="connsiteX287" fmla="*/ 143339 w 357379"/>
                  <a:gd name="connsiteY287" fmla="*/ 58297 h 570727"/>
                  <a:gd name="connsiteX288" fmla="*/ 141967 w 357379"/>
                  <a:gd name="connsiteY288" fmla="*/ 57475 h 570727"/>
                  <a:gd name="connsiteX289" fmla="*/ 140733 w 357379"/>
                  <a:gd name="connsiteY289" fmla="*/ 56926 h 570727"/>
                  <a:gd name="connsiteX290" fmla="*/ 139910 w 357379"/>
                  <a:gd name="connsiteY290" fmla="*/ 56789 h 570727"/>
                  <a:gd name="connsiteX291" fmla="*/ 138675 w 357379"/>
                  <a:gd name="connsiteY291" fmla="*/ 56652 h 570727"/>
                  <a:gd name="connsiteX292" fmla="*/ 135932 w 357379"/>
                  <a:gd name="connsiteY292" fmla="*/ 57063 h 570727"/>
                  <a:gd name="connsiteX293" fmla="*/ 136206 w 357379"/>
                  <a:gd name="connsiteY293" fmla="*/ 57063 h 570727"/>
                  <a:gd name="connsiteX294" fmla="*/ 132503 w 357379"/>
                  <a:gd name="connsiteY294" fmla="*/ 58161 h 570727"/>
                  <a:gd name="connsiteX295" fmla="*/ 133052 w 357379"/>
                  <a:gd name="connsiteY295" fmla="*/ 58023 h 570727"/>
                  <a:gd name="connsiteX296" fmla="*/ 129486 w 357379"/>
                  <a:gd name="connsiteY296" fmla="*/ 59532 h 570727"/>
                  <a:gd name="connsiteX297" fmla="*/ 129623 w 357379"/>
                  <a:gd name="connsiteY297" fmla="*/ 59395 h 570727"/>
                  <a:gd name="connsiteX298" fmla="*/ 124274 w 357379"/>
                  <a:gd name="connsiteY298" fmla="*/ 62687 h 570727"/>
                  <a:gd name="connsiteX299" fmla="*/ 114947 w 357379"/>
                  <a:gd name="connsiteY299" fmla="*/ 69819 h 570727"/>
                  <a:gd name="connsiteX300" fmla="*/ 114947 w 357379"/>
                  <a:gd name="connsiteY300" fmla="*/ 69819 h 570727"/>
                  <a:gd name="connsiteX301" fmla="*/ 98625 w 357379"/>
                  <a:gd name="connsiteY301" fmla="*/ 95880 h 570727"/>
                  <a:gd name="connsiteX302" fmla="*/ 85183 w 357379"/>
                  <a:gd name="connsiteY302" fmla="*/ 112476 h 570727"/>
                  <a:gd name="connsiteX303" fmla="*/ 76405 w 357379"/>
                  <a:gd name="connsiteY303" fmla="*/ 122489 h 570727"/>
                  <a:gd name="connsiteX304" fmla="*/ 66941 w 357379"/>
                  <a:gd name="connsiteY304" fmla="*/ 132776 h 570727"/>
                  <a:gd name="connsiteX305" fmla="*/ 61454 w 357379"/>
                  <a:gd name="connsiteY305" fmla="*/ 138673 h 570727"/>
                  <a:gd name="connsiteX306" fmla="*/ 56654 w 357379"/>
                  <a:gd name="connsiteY306" fmla="*/ 143337 h 570727"/>
                  <a:gd name="connsiteX307" fmla="*/ 54596 w 357379"/>
                  <a:gd name="connsiteY307" fmla="*/ 144845 h 570727"/>
                  <a:gd name="connsiteX308" fmla="*/ 48973 w 357379"/>
                  <a:gd name="connsiteY308" fmla="*/ 148000 h 570727"/>
                  <a:gd name="connsiteX309" fmla="*/ 42526 w 357379"/>
                  <a:gd name="connsiteY309" fmla="*/ 144845 h 570727"/>
                  <a:gd name="connsiteX310" fmla="*/ 42800 w 357379"/>
                  <a:gd name="connsiteY310" fmla="*/ 138948 h 570727"/>
                  <a:gd name="connsiteX311" fmla="*/ 44721 w 357379"/>
                  <a:gd name="connsiteY311" fmla="*/ 134833 h 570727"/>
                  <a:gd name="connsiteX312" fmla="*/ 47464 w 357379"/>
                  <a:gd name="connsiteY312" fmla="*/ 130993 h 570727"/>
                  <a:gd name="connsiteX313" fmla="*/ 62003 w 357379"/>
                  <a:gd name="connsiteY313" fmla="*/ 112339 h 570727"/>
                  <a:gd name="connsiteX314" fmla="*/ 76268 w 357379"/>
                  <a:gd name="connsiteY314" fmla="*/ 95605 h 570727"/>
                  <a:gd name="connsiteX315" fmla="*/ 85594 w 357379"/>
                  <a:gd name="connsiteY315" fmla="*/ 85318 h 570727"/>
                  <a:gd name="connsiteX316" fmla="*/ 92589 w 357379"/>
                  <a:gd name="connsiteY316" fmla="*/ 78186 h 570727"/>
                  <a:gd name="connsiteX317" fmla="*/ 109597 w 357379"/>
                  <a:gd name="connsiteY317" fmla="*/ 62275 h 570727"/>
                  <a:gd name="connsiteX318" fmla="*/ 114398 w 357379"/>
                  <a:gd name="connsiteY318" fmla="*/ 51028 h 570727"/>
                  <a:gd name="connsiteX319" fmla="*/ 114261 w 357379"/>
                  <a:gd name="connsiteY319" fmla="*/ 51439 h 570727"/>
                  <a:gd name="connsiteX320" fmla="*/ 118101 w 357379"/>
                  <a:gd name="connsiteY320" fmla="*/ 37723 h 570727"/>
                  <a:gd name="connsiteX321" fmla="*/ 117964 w 357379"/>
                  <a:gd name="connsiteY321" fmla="*/ 38272 h 570727"/>
                  <a:gd name="connsiteX322" fmla="*/ 119061 w 357379"/>
                  <a:gd name="connsiteY322" fmla="*/ 28808 h 570727"/>
                  <a:gd name="connsiteX323" fmla="*/ 119061 w 357379"/>
                  <a:gd name="connsiteY323" fmla="*/ 28945 h 570727"/>
                  <a:gd name="connsiteX324" fmla="*/ 119061 w 357379"/>
                  <a:gd name="connsiteY324" fmla="*/ 24556 h 570727"/>
                  <a:gd name="connsiteX325" fmla="*/ 119061 w 357379"/>
                  <a:gd name="connsiteY325" fmla="*/ 24694 h 570727"/>
                  <a:gd name="connsiteX326" fmla="*/ 118650 w 357379"/>
                  <a:gd name="connsiteY326" fmla="*/ 20853 h 570727"/>
                  <a:gd name="connsiteX327" fmla="*/ 117690 w 357379"/>
                  <a:gd name="connsiteY327" fmla="*/ 17287 h 570727"/>
                  <a:gd name="connsiteX328" fmla="*/ 117827 w 357379"/>
                  <a:gd name="connsiteY328" fmla="*/ 17698 h 570727"/>
                  <a:gd name="connsiteX329" fmla="*/ 116455 w 357379"/>
                  <a:gd name="connsiteY329" fmla="*/ 14269 h 570727"/>
                  <a:gd name="connsiteX330" fmla="*/ 116455 w 357379"/>
                  <a:gd name="connsiteY330" fmla="*/ 14269 h 570727"/>
                  <a:gd name="connsiteX331" fmla="*/ 115770 w 357379"/>
                  <a:gd name="connsiteY331" fmla="*/ 13035 h 570727"/>
                  <a:gd name="connsiteX332" fmla="*/ 115084 w 357379"/>
                  <a:gd name="connsiteY332" fmla="*/ 12075 h 570727"/>
                  <a:gd name="connsiteX333" fmla="*/ 114261 w 357379"/>
                  <a:gd name="connsiteY333" fmla="*/ 11252 h 570727"/>
                  <a:gd name="connsiteX334" fmla="*/ 113026 w 357379"/>
                  <a:gd name="connsiteY334" fmla="*/ 10291 h 570727"/>
                  <a:gd name="connsiteX335" fmla="*/ 113163 w 357379"/>
                  <a:gd name="connsiteY335" fmla="*/ 10429 h 570727"/>
                  <a:gd name="connsiteX336" fmla="*/ 113026 w 357379"/>
                  <a:gd name="connsiteY336" fmla="*/ 10291 h 570727"/>
                  <a:gd name="connsiteX337" fmla="*/ 112889 w 357379"/>
                  <a:gd name="connsiteY337" fmla="*/ 10155 h 570727"/>
                  <a:gd name="connsiteX338" fmla="*/ 113026 w 357379"/>
                  <a:gd name="connsiteY338" fmla="*/ 10291 h 570727"/>
                  <a:gd name="connsiteX339" fmla="*/ 111929 w 357379"/>
                  <a:gd name="connsiteY339" fmla="*/ 9606 h 570727"/>
                  <a:gd name="connsiteX340" fmla="*/ 108774 w 357379"/>
                  <a:gd name="connsiteY340" fmla="*/ 8234 h 570727"/>
                  <a:gd name="connsiteX341" fmla="*/ 109186 w 357379"/>
                  <a:gd name="connsiteY341" fmla="*/ 8509 h 570727"/>
                  <a:gd name="connsiteX342" fmla="*/ 107677 w 357379"/>
                  <a:gd name="connsiteY342" fmla="*/ 8234 h 570727"/>
                  <a:gd name="connsiteX343" fmla="*/ 107677 w 357379"/>
                  <a:gd name="connsiteY343" fmla="*/ 8234 h 570727"/>
                  <a:gd name="connsiteX344" fmla="*/ 107677 w 357379"/>
                  <a:gd name="connsiteY344" fmla="*/ 8234 h 570727"/>
                  <a:gd name="connsiteX345" fmla="*/ 107266 w 357379"/>
                  <a:gd name="connsiteY345" fmla="*/ 8097 h 570727"/>
                  <a:gd name="connsiteX346" fmla="*/ 107677 w 357379"/>
                  <a:gd name="connsiteY346" fmla="*/ 8234 h 570727"/>
                  <a:gd name="connsiteX347" fmla="*/ 105757 w 357379"/>
                  <a:gd name="connsiteY347" fmla="*/ 8097 h 570727"/>
                  <a:gd name="connsiteX348" fmla="*/ 106305 w 357379"/>
                  <a:gd name="connsiteY348" fmla="*/ 8097 h 570727"/>
                  <a:gd name="connsiteX349" fmla="*/ 104385 w 357379"/>
                  <a:gd name="connsiteY349" fmla="*/ 8097 h 570727"/>
                  <a:gd name="connsiteX350" fmla="*/ 104660 w 357379"/>
                  <a:gd name="connsiteY350" fmla="*/ 8097 h 570727"/>
                  <a:gd name="connsiteX351" fmla="*/ 101093 w 357379"/>
                  <a:gd name="connsiteY351" fmla="*/ 8646 h 570727"/>
                  <a:gd name="connsiteX352" fmla="*/ 99036 w 357379"/>
                  <a:gd name="connsiteY352" fmla="*/ 9194 h 570727"/>
                  <a:gd name="connsiteX353" fmla="*/ 93001 w 357379"/>
                  <a:gd name="connsiteY353" fmla="*/ 11800 h 570727"/>
                  <a:gd name="connsiteX354" fmla="*/ 85183 w 357379"/>
                  <a:gd name="connsiteY354" fmla="*/ 16464 h 570727"/>
                  <a:gd name="connsiteX355" fmla="*/ 85320 w 357379"/>
                  <a:gd name="connsiteY355" fmla="*/ 16327 h 570727"/>
                  <a:gd name="connsiteX356" fmla="*/ 66529 w 357379"/>
                  <a:gd name="connsiteY356" fmla="*/ 30317 h 570727"/>
                  <a:gd name="connsiteX357" fmla="*/ 59123 w 357379"/>
                  <a:gd name="connsiteY357" fmla="*/ 36352 h 570727"/>
                  <a:gd name="connsiteX358" fmla="*/ 50893 w 357379"/>
                  <a:gd name="connsiteY358" fmla="*/ 43073 h 570727"/>
                  <a:gd name="connsiteX359" fmla="*/ 18797 w 357379"/>
                  <a:gd name="connsiteY359" fmla="*/ 73522 h 570727"/>
                  <a:gd name="connsiteX360" fmla="*/ 18797 w 357379"/>
                  <a:gd name="connsiteY360" fmla="*/ 73522 h 570727"/>
                  <a:gd name="connsiteX361" fmla="*/ 10842 w 357379"/>
                  <a:gd name="connsiteY361" fmla="*/ 83535 h 570727"/>
                  <a:gd name="connsiteX362" fmla="*/ 10842 w 357379"/>
                  <a:gd name="connsiteY362" fmla="*/ 83398 h 570727"/>
                  <a:gd name="connsiteX363" fmla="*/ 8099 w 357379"/>
                  <a:gd name="connsiteY363" fmla="*/ 88061 h 570727"/>
                  <a:gd name="connsiteX364" fmla="*/ 8099 w 357379"/>
                  <a:gd name="connsiteY364" fmla="*/ 87924 h 570727"/>
                  <a:gd name="connsiteX365" fmla="*/ 7962 w 357379"/>
                  <a:gd name="connsiteY365" fmla="*/ 88061 h 570727"/>
                  <a:gd name="connsiteX366" fmla="*/ 7825 w 357379"/>
                  <a:gd name="connsiteY366" fmla="*/ 88336 h 570727"/>
                  <a:gd name="connsiteX367" fmla="*/ 7962 w 357379"/>
                  <a:gd name="connsiteY367" fmla="*/ 88199 h 570727"/>
                  <a:gd name="connsiteX368" fmla="*/ 7413 w 357379"/>
                  <a:gd name="connsiteY368" fmla="*/ 89570 h 570727"/>
                  <a:gd name="connsiteX369" fmla="*/ 7276 w 357379"/>
                  <a:gd name="connsiteY369" fmla="*/ 90119 h 570727"/>
                  <a:gd name="connsiteX370" fmla="*/ 8922 w 357379"/>
                  <a:gd name="connsiteY370" fmla="*/ 91902 h 570727"/>
                  <a:gd name="connsiteX371" fmla="*/ 7139 w 357379"/>
                  <a:gd name="connsiteY371" fmla="*/ 96291 h 570727"/>
                  <a:gd name="connsiteX372" fmla="*/ 2750 w 357379"/>
                  <a:gd name="connsiteY372" fmla="*/ 96565 h 570727"/>
                  <a:gd name="connsiteX373" fmla="*/ 555 w 357379"/>
                  <a:gd name="connsiteY373" fmla="*/ 94371 h 570727"/>
                  <a:gd name="connsiteX374" fmla="*/ 281 w 357379"/>
                  <a:gd name="connsiteY374" fmla="*/ 89433 h 570727"/>
                  <a:gd name="connsiteX375" fmla="*/ 1652 w 357379"/>
                  <a:gd name="connsiteY375" fmla="*/ 85318 h 570727"/>
                  <a:gd name="connsiteX376" fmla="*/ 3710 w 357379"/>
                  <a:gd name="connsiteY376" fmla="*/ 81478 h 570727"/>
                  <a:gd name="connsiteX377" fmla="*/ 10431 w 357379"/>
                  <a:gd name="connsiteY377" fmla="*/ 72151 h 570727"/>
                  <a:gd name="connsiteX378" fmla="*/ 18386 w 357379"/>
                  <a:gd name="connsiteY378" fmla="*/ 63098 h 570727"/>
                  <a:gd name="connsiteX379" fmla="*/ 28536 w 357379"/>
                  <a:gd name="connsiteY379" fmla="*/ 52948 h 570727"/>
                  <a:gd name="connsiteX380" fmla="*/ 45407 w 357379"/>
                  <a:gd name="connsiteY380" fmla="*/ 37449 h 570727"/>
                  <a:gd name="connsiteX381" fmla="*/ 53087 w 357379"/>
                  <a:gd name="connsiteY381" fmla="*/ 31003 h 570727"/>
                  <a:gd name="connsiteX382" fmla="*/ 61591 w 357379"/>
                  <a:gd name="connsiteY382" fmla="*/ 23871 h 570727"/>
                  <a:gd name="connsiteX383" fmla="*/ 86829 w 357379"/>
                  <a:gd name="connsiteY383" fmla="*/ 5628 h 570727"/>
                  <a:gd name="connsiteX384" fmla="*/ 91629 w 357379"/>
                  <a:gd name="connsiteY384" fmla="*/ 3159 h 570727"/>
                  <a:gd name="connsiteX385" fmla="*/ 96567 w 357379"/>
                  <a:gd name="connsiteY385" fmla="*/ 1239 h 570727"/>
                  <a:gd name="connsiteX386" fmla="*/ 101368 w 357379"/>
                  <a:gd name="connsiteY386" fmla="*/ 279 h 570727"/>
                  <a:gd name="connsiteX387" fmla="*/ 106031 w 357379"/>
                  <a:gd name="connsiteY387" fmla="*/ 4 h 570727"/>
                  <a:gd name="connsiteX388" fmla="*/ 120707 w 357379"/>
                  <a:gd name="connsiteY388" fmla="*/ 6726 h 570727"/>
                  <a:gd name="connsiteX389" fmla="*/ 124411 w 357379"/>
                  <a:gd name="connsiteY389" fmla="*/ 12761 h 570727"/>
                  <a:gd name="connsiteX390" fmla="*/ 126605 w 357379"/>
                  <a:gd name="connsiteY390" fmla="*/ 21539 h 570727"/>
                  <a:gd name="connsiteX391" fmla="*/ 126605 w 357379"/>
                  <a:gd name="connsiteY391" fmla="*/ 32100 h 570727"/>
                  <a:gd name="connsiteX392" fmla="*/ 123862 w 357379"/>
                  <a:gd name="connsiteY392" fmla="*/ 46639 h 570727"/>
                  <a:gd name="connsiteX393" fmla="*/ 121805 w 357379"/>
                  <a:gd name="connsiteY393" fmla="*/ 53223 h 570727"/>
                  <a:gd name="connsiteX394" fmla="*/ 124959 w 357379"/>
                  <a:gd name="connsiteY394" fmla="*/ 51439 h 570727"/>
                  <a:gd name="connsiteX395" fmla="*/ 133737 w 357379"/>
                  <a:gd name="connsiteY395" fmla="*/ 48285 h 570727"/>
                  <a:gd name="connsiteX396" fmla="*/ 136755 w 357379"/>
                  <a:gd name="connsiteY396" fmla="*/ 47874 h 570727"/>
                  <a:gd name="connsiteX397" fmla="*/ 141007 w 357379"/>
                  <a:gd name="connsiteY397" fmla="*/ 47874 h 570727"/>
                  <a:gd name="connsiteX398" fmla="*/ 147453 w 357379"/>
                  <a:gd name="connsiteY398" fmla="*/ 50617 h 570727"/>
                  <a:gd name="connsiteX399" fmla="*/ 149785 w 357379"/>
                  <a:gd name="connsiteY399" fmla="*/ 52400 h 570727"/>
                  <a:gd name="connsiteX400" fmla="*/ 151294 w 357379"/>
                  <a:gd name="connsiteY400" fmla="*/ 54046 h 570727"/>
                  <a:gd name="connsiteX401" fmla="*/ 152529 w 357379"/>
                  <a:gd name="connsiteY401" fmla="*/ 56103 h 570727"/>
                  <a:gd name="connsiteX402" fmla="*/ 154723 w 357379"/>
                  <a:gd name="connsiteY402" fmla="*/ 63373 h 570727"/>
                  <a:gd name="connsiteX403" fmla="*/ 155135 w 357379"/>
                  <a:gd name="connsiteY403" fmla="*/ 73385 h 570727"/>
                  <a:gd name="connsiteX404" fmla="*/ 148688 w 357379"/>
                  <a:gd name="connsiteY404" fmla="*/ 101092 h 570727"/>
                  <a:gd name="connsiteX405" fmla="*/ 137441 w 357379"/>
                  <a:gd name="connsiteY405" fmla="*/ 126603 h 570727"/>
                  <a:gd name="connsiteX406" fmla="*/ 141007 w 357379"/>
                  <a:gd name="connsiteY406" fmla="*/ 123174 h 570727"/>
                  <a:gd name="connsiteX407" fmla="*/ 151020 w 357379"/>
                  <a:gd name="connsiteY407" fmla="*/ 114670 h 570727"/>
                  <a:gd name="connsiteX408" fmla="*/ 161581 w 357379"/>
                  <a:gd name="connsiteY408" fmla="*/ 106990 h 570727"/>
                  <a:gd name="connsiteX409" fmla="*/ 171731 w 357379"/>
                  <a:gd name="connsiteY409" fmla="*/ 101915 h 570727"/>
                  <a:gd name="connsiteX410" fmla="*/ 180783 w 357379"/>
                  <a:gd name="connsiteY410" fmla="*/ 100543 h 570727"/>
                  <a:gd name="connsiteX411" fmla="*/ 185447 w 357379"/>
                  <a:gd name="connsiteY411" fmla="*/ 101503 h 570727"/>
                  <a:gd name="connsiteX412" fmla="*/ 188190 w 357379"/>
                  <a:gd name="connsiteY412" fmla="*/ 103012 h 570727"/>
                  <a:gd name="connsiteX413" fmla="*/ 192579 w 357379"/>
                  <a:gd name="connsiteY413" fmla="*/ 107812 h 570727"/>
                  <a:gd name="connsiteX414" fmla="*/ 192579 w 357379"/>
                  <a:gd name="connsiteY414" fmla="*/ 126192 h 570727"/>
                  <a:gd name="connsiteX415" fmla="*/ 188601 w 357379"/>
                  <a:gd name="connsiteY415" fmla="*/ 135656 h 570727"/>
                  <a:gd name="connsiteX416" fmla="*/ 181469 w 357379"/>
                  <a:gd name="connsiteY416" fmla="*/ 148274 h 570727"/>
                  <a:gd name="connsiteX417" fmla="*/ 172691 w 357379"/>
                  <a:gd name="connsiteY417" fmla="*/ 161305 h 570727"/>
                  <a:gd name="connsiteX418" fmla="*/ 160072 w 357379"/>
                  <a:gd name="connsiteY418" fmla="*/ 178999 h 570727"/>
                  <a:gd name="connsiteX419" fmla="*/ 144436 w 357379"/>
                  <a:gd name="connsiteY419" fmla="*/ 200121 h 570727"/>
                  <a:gd name="connsiteX420" fmla="*/ 137852 w 357379"/>
                  <a:gd name="connsiteY420" fmla="*/ 208762 h 570727"/>
                  <a:gd name="connsiteX421" fmla="*/ 141830 w 357379"/>
                  <a:gd name="connsiteY421" fmla="*/ 205333 h 570727"/>
                  <a:gd name="connsiteX422" fmla="*/ 144162 w 357379"/>
                  <a:gd name="connsiteY422" fmla="*/ 203687 h 570727"/>
                  <a:gd name="connsiteX423" fmla="*/ 150197 w 357379"/>
                  <a:gd name="connsiteY423" fmla="*/ 199298 h 570727"/>
                  <a:gd name="connsiteX424" fmla="*/ 158015 w 357379"/>
                  <a:gd name="connsiteY424" fmla="*/ 193675 h 570727"/>
                  <a:gd name="connsiteX425" fmla="*/ 169399 w 357379"/>
                  <a:gd name="connsiteY425" fmla="*/ 186542 h 570727"/>
                  <a:gd name="connsiteX426" fmla="*/ 172142 w 357379"/>
                  <a:gd name="connsiteY426" fmla="*/ 185034 h 570727"/>
                  <a:gd name="connsiteX427" fmla="*/ 179686 w 357379"/>
                  <a:gd name="connsiteY427" fmla="*/ 180919 h 570727"/>
                  <a:gd name="connsiteX428" fmla="*/ 196420 w 357379"/>
                  <a:gd name="connsiteY428" fmla="*/ 174061 h 570727"/>
                  <a:gd name="connsiteX429" fmla="*/ 206707 w 357379"/>
                  <a:gd name="connsiteY429" fmla="*/ 172826 h 570727"/>
                  <a:gd name="connsiteX430" fmla="*/ 215073 w 357379"/>
                  <a:gd name="connsiteY430" fmla="*/ 175158 h 570727"/>
                  <a:gd name="connsiteX431" fmla="*/ 220834 w 357379"/>
                  <a:gd name="connsiteY431" fmla="*/ 179959 h 570727"/>
                  <a:gd name="connsiteX432" fmla="*/ 224400 w 357379"/>
                  <a:gd name="connsiteY432" fmla="*/ 186679 h 570727"/>
                  <a:gd name="connsiteX433" fmla="*/ 226046 w 357379"/>
                  <a:gd name="connsiteY433" fmla="*/ 195869 h 570727"/>
                  <a:gd name="connsiteX434" fmla="*/ 224675 w 357379"/>
                  <a:gd name="connsiteY434" fmla="*/ 208899 h 570727"/>
                  <a:gd name="connsiteX435" fmla="*/ 221246 w 357379"/>
                  <a:gd name="connsiteY435" fmla="*/ 220558 h 570727"/>
                  <a:gd name="connsiteX436" fmla="*/ 215485 w 357379"/>
                  <a:gd name="connsiteY436" fmla="*/ 233176 h 570727"/>
                  <a:gd name="connsiteX437" fmla="*/ 201083 w 357379"/>
                  <a:gd name="connsiteY437" fmla="*/ 256768 h 570727"/>
                  <a:gd name="connsiteX438" fmla="*/ 196968 w 357379"/>
                  <a:gd name="connsiteY438" fmla="*/ 262529 h 570727"/>
                  <a:gd name="connsiteX439" fmla="*/ 199712 w 357379"/>
                  <a:gd name="connsiteY439" fmla="*/ 260472 h 570727"/>
                  <a:gd name="connsiteX440" fmla="*/ 207255 w 357379"/>
                  <a:gd name="connsiteY440" fmla="*/ 255122 h 570727"/>
                  <a:gd name="connsiteX441" fmla="*/ 213290 w 357379"/>
                  <a:gd name="connsiteY441" fmla="*/ 251008 h 570727"/>
                  <a:gd name="connsiteX442" fmla="*/ 215759 w 357379"/>
                  <a:gd name="connsiteY442" fmla="*/ 249362 h 570727"/>
                  <a:gd name="connsiteX443" fmla="*/ 226869 w 357379"/>
                  <a:gd name="connsiteY443" fmla="*/ 242641 h 570727"/>
                  <a:gd name="connsiteX444" fmla="*/ 235647 w 357379"/>
                  <a:gd name="connsiteY444" fmla="*/ 237977 h 570727"/>
                  <a:gd name="connsiteX445" fmla="*/ 247718 w 357379"/>
                  <a:gd name="connsiteY445" fmla="*/ 233863 h 570727"/>
                  <a:gd name="connsiteX446" fmla="*/ 256633 w 357379"/>
                  <a:gd name="connsiteY446" fmla="*/ 233451 h 570727"/>
                  <a:gd name="connsiteX447" fmla="*/ 264863 w 357379"/>
                  <a:gd name="connsiteY447" fmla="*/ 236880 h 570727"/>
                  <a:gd name="connsiteX448" fmla="*/ 269252 w 357379"/>
                  <a:gd name="connsiteY448" fmla="*/ 241955 h 570727"/>
                  <a:gd name="connsiteX449" fmla="*/ 270897 w 357379"/>
                  <a:gd name="connsiteY449" fmla="*/ 246070 h 570727"/>
                  <a:gd name="connsiteX450" fmla="*/ 271583 w 357379"/>
                  <a:gd name="connsiteY450" fmla="*/ 250733 h 570727"/>
                  <a:gd name="connsiteX451" fmla="*/ 266097 w 357379"/>
                  <a:gd name="connsiteY451" fmla="*/ 273502 h 570727"/>
                  <a:gd name="connsiteX452" fmla="*/ 257456 w 357379"/>
                  <a:gd name="connsiteY452" fmla="*/ 289275 h 570727"/>
                  <a:gd name="connsiteX453" fmla="*/ 247306 w 357379"/>
                  <a:gd name="connsiteY453" fmla="*/ 304226 h 570727"/>
                  <a:gd name="connsiteX454" fmla="*/ 233727 w 357379"/>
                  <a:gd name="connsiteY454" fmla="*/ 321782 h 570727"/>
                  <a:gd name="connsiteX455" fmla="*/ 237568 w 357379"/>
                  <a:gd name="connsiteY455" fmla="*/ 319450 h 570727"/>
                  <a:gd name="connsiteX456" fmla="*/ 245934 w 357379"/>
                  <a:gd name="connsiteY456" fmla="*/ 314513 h 570727"/>
                  <a:gd name="connsiteX457" fmla="*/ 257044 w 357379"/>
                  <a:gd name="connsiteY457" fmla="*/ 308889 h 570727"/>
                  <a:gd name="connsiteX458" fmla="*/ 266920 w 357379"/>
                  <a:gd name="connsiteY458" fmla="*/ 304363 h 570727"/>
                  <a:gd name="connsiteX459" fmla="*/ 280087 w 357379"/>
                  <a:gd name="connsiteY459" fmla="*/ 299836 h 570727"/>
                  <a:gd name="connsiteX460" fmla="*/ 285711 w 357379"/>
                  <a:gd name="connsiteY460" fmla="*/ 298739 h 570727"/>
                  <a:gd name="connsiteX461" fmla="*/ 291334 w 357379"/>
                  <a:gd name="connsiteY461" fmla="*/ 298602 h 570727"/>
                  <a:gd name="connsiteX462" fmla="*/ 298741 w 357379"/>
                  <a:gd name="connsiteY462" fmla="*/ 300522 h 570727"/>
                  <a:gd name="connsiteX463" fmla="*/ 301484 w 357379"/>
                  <a:gd name="connsiteY463" fmla="*/ 302168 h 570727"/>
                  <a:gd name="connsiteX464" fmla="*/ 303816 w 357379"/>
                  <a:gd name="connsiteY464" fmla="*/ 304226 h 570727"/>
                  <a:gd name="connsiteX465" fmla="*/ 305462 w 357379"/>
                  <a:gd name="connsiteY465" fmla="*/ 306694 h 570727"/>
                  <a:gd name="connsiteX466" fmla="*/ 307382 w 357379"/>
                  <a:gd name="connsiteY466" fmla="*/ 312318 h 570727"/>
                  <a:gd name="connsiteX467" fmla="*/ 305050 w 357379"/>
                  <a:gd name="connsiteY467" fmla="*/ 331383 h 570727"/>
                  <a:gd name="connsiteX468" fmla="*/ 300250 w 357379"/>
                  <a:gd name="connsiteY468" fmla="*/ 343042 h 570727"/>
                  <a:gd name="connsiteX469" fmla="*/ 292706 w 357379"/>
                  <a:gd name="connsiteY469" fmla="*/ 356758 h 570727"/>
                  <a:gd name="connsiteX470" fmla="*/ 283928 w 357379"/>
                  <a:gd name="connsiteY470" fmla="*/ 370200 h 570727"/>
                  <a:gd name="connsiteX471" fmla="*/ 273229 w 357379"/>
                  <a:gd name="connsiteY471" fmla="*/ 384875 h 570727"/>
                  <a:gd name="connsiteX472" fmla="*/ 261571 w 357379"/>
                  <a:gd name="connsiteY472" fmla="*/ 399277 h 570727"/>
                  <a:gd name="connsiteX473" fmla="*/ 244837 w 357379"/>
                  <a:gd name="connsiteY473" fmla="*/ 419165 h 570727"/>
                  <a:gd name="connsiteX474" fmla="*/ 244151 w 357379"/>
                  <a:gd name="connsiteY474" fmla="*/ 419989 h 570727"/>
                  <a:gd name="connsiteX475" fmla="*/ 261159 w 357379"/>
                  <a:gd name="connsiteY475" fmla="*/ 408055 h 570727"/>
                  <a:gd name="connsiteX476" fmla="*/ 266508 w 357379"/>
                  <a:gd name="connsiteY476" fmla="*/ 404490 h 570727"/>
                  <a:gd name="connsiteX477" fmla="*/ 279402 w 357379"/>
                  <a:gd name="connsiteY477" fmla="*/ 396671 h 570727"/>
                  <a:gd name="connsiteX478" fmla="*/ 298192 w 357379"/>
                  <a:gd name="connsiteY478" fmla="*/ 386384 h 570727"/>
                  <a:gd name="connsiteX479" fmla="*/ 319315 w 357379"/>
                  <a:gd name="connsiteY479" fmla="*/ 376920 h 570727"/>
                  <a:gd name="connsiteX480" fmla="*/ 330288 w 357379"/>
                  <a:gd name="connsiteY480" fmla="*/ 373765 h 570727"/>
                  <a:gd name="connsiteX481" fmla="*/ 342084 w 357379"/>
                  <a:gd name="connsiteY481" fmla="*/ 373629 h 570727"/>
                  <a:gd name="connsiteX482" fmla="*/ 350039 w 357379"/>
                  <a:gd name="connsiteY482" fmla="*/ 376920 h 570727"/>
                  <a:gd name="connsiteX483" fmla="*/ 352782 w 357379"/>
                  <a:gd name="connsiteY483" fmla="*/ 379389 h 570727"/>
                  <a:gd name="connsiteX484" fmla="*/ 355662 w 357379"/>
                  <a:gd name="connsiteY484" fmla="*/ 383504 h 570727"/>
                  <a:gd name="connsiteX485" fmla="*/ 357308 w 357379"/>
                  <a:gd name="connsiteY485" fmla="*/ 389951 h 570727"/>
                  <a:gd name="connsiteX486" fmla="*/ 356211 w 357379"/>
                  <a:gd name="connsiteY486" fmla="*/ 401884 h 570727"/>
                  <a:gd name="connsiteX487" fmla="*/ 354565 w 357379"/>
                  <a:gd name="connsiteY487" fmla="*/ 407096 h 570727"/>
                  <a:gd name="connsiteX488" fmla="*/ 351548 w 357379"/>
                  <a:gd name="connsiteY488" fmla="*/ 413816 h 570727"/>
                  <a:gd name="connsiteX489" fmla="*/ 345238 w 357379"/>
                  <a:gd name="connsiteY489" fmla="*/ 425338 h 570727"/>
                  <a:gd name="connsiteX490" fmla="*/ 337832 w 357379"/>
                  <a:gd name="connsiteY490" fmla="*/ 436585 h 570727"/>
                  <a:gd name="connsiteX491" fmla="*/ 327270 w 357379"/>
                  <a:gd name="connsiteY491" fmla="*/ 451124 h 570727"/>
                  <a:gd name="connsiteX492" fmla="*/ 310811 w 357379"/>
                  <a:gd name="connsiteY492" fmla="*/ 471424 h 570727"/>
                  <a:gd name="connsiteX493" fmla="*/ 299564 w 357379"/>
                  <a:gd name="connsiteY493" fmla="*/ 485002 h 570727"/>
                  <a:gd name="connsiteX494" fmla="*/ 274875 w 357379"/>
                  <a:gd name="connsiteY494" fmla="*/ 513943 h 570727"/>
                  <a:gd name="connsiteX495" fmla="*/ 227555 w 357379"/>
                  <a:gd name="connsiteY495" fmla="*/ 568259 h 570727"/>
                  <a:gd name="connsiteX496" fmla="*/ 223440 w 357379"/>
                  <a:gd name="connsiteY496" fmla="*/ 570727 h 570727"/>
                  <a:gd name="connsiteX497" fmla="*/ 222617 w 357379"/>
                  <a:gd name="connsiteY497" fmla="*/ 570727 h 570727"/>
                  <a:gd name="connsiteX498" fmla="*/ 218365 w 357379"/>
                  <a:gd name="connsiteY498" fmla="*/ 568807 h 570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</a:cxnLst>
                <a:rect l="l" t="t" r="r" b="b"/>
                <a:pathLst>
                  <a:path w="357379" h="570727">
                    <a:moveTo>
                      <a:pt x="70095" y="116042"/>
                    </a:moveTo>
                    <a:cubicBezTo>
                      <a:pt x="68998" y="117277"/>
                      <a:pt x="67901" y="118511"/>
                      <a:pt x="66941" y="119883"/>
                    </a:cubicBezTo>
                    <a:cubicBezTo>
                      <a:pt x="69410" y="117139"/>
                      <a:pt x="71878" y="114396"/>
                      <a:pt x="74347" y="111790"/>
                    </a:cubicBezTo>
                    <a:cubicBezTo>
                      <a:pt x="74347" y="111790"/>
                      <a:pt x="74347" y="111790"/>
                      <a:pt x="74347" y="111927"/>
                    </a:cubicBezTo>
                    <a:cubicBezTo>
                      <a:pt x="74484" y="111790"/>
                      <a:pt x="74484" y="111790"/>
                      <a:pt x="74622" y="111653"/>
                    </a:cubicBezTo>
                    <a:cubicBezTo>
                      <a:pt x="74622" y="111653"/>
                      <a:pt x="74759" y="111516"/>
                      <a:pt x="74759" y="111516"/>
                    </a:cubicBezTo>
                    <a:cubicBezTo>
                      <a:pt x="74759" y="111516"/>
                      <a:pt x="74759" y="111516"/>
                      <a:pt x="74622" y="111653"/>
                    </a:cubicBezTo>
                    <a:cubicBezTo>
                      <a:pt x="77502" y="108224"/>
                      <a:pt x="80382" y="104932"/>
                      <a:pt x="83263" y="101503"/>
                    </a:cubicBezTo>
                    <a:cubicBezTo>
                      <a:pt x="84223" y="100406"/>
                      <a:pt x="85183" y="99171"/>
                      <a:pt x="86143" y="97937"/>
                    </a:cubicBezTo>
                    <a:cubicBezTo>
                      <a:pt x="84086" y="100132"/>
                      <a:pt x="82165" y="102326"/>
                      <a:pt x="80108" y="104658"/>
                    </a:cubicBezTo>
                    <a:cubicBezTo>
                      <a:pt x="80245" y="104521"/>
                      <a:pt x="80382" y="104383"/>
                      <a:pt x="80519" y="104246"/>
                    </a:cubicBezTo>
                    <a:cubicBezTo>
                      <a:pt x="76953" y="108087"/>
                      <a:pt x="73524" y="112064"/>
                      <a:pt x="70095" y="116042"/>
                    </a:cubicBezTo>
                    <a:close/>
                    <a:moveTo>
                      <a:pt x="218365" y="568807"/>
                    </a:moveTo>
                    <a:cubicBezTo>
                      <a:pt x="215759" y="566750"/>
                      <a:pt x="214936" y="562498"/>
                      <a:pt x="217268" y="559892"/>
                    </a:cubicBezTo>
                    <a:cubicBezTo>
                      <a:pt x="236196" y="538221"/>
                      <a:pt x="255261" y="516686"/>
                      <a:pt x="274464" y="495152"/>
                    </a:cubicBezTo>
                    <a:cubicBezTo>
                      <a:pt x="274464" y="495152"/>
                      <a:pt x="274326" y="495289"/>
                      <a:pt x="274326" y="495289"/>
                    </a:cubicBezTo>
                    <a:cubicBezTo>
                      <a:pt x="280910" y="487745"/>
                      <a:pt x="287631" y="480202"/>
                      <a:pt x="294078" y="472658"/>
                    </a:cubicBezTo>
                    <a:cubicBezTo>
                      <a:pt x="298741" y="467171"/>
                      <a:pt x="303405" y="461822"/>
                      <a:pt x="307931" y="456336"/>
                    </a:cubicBezTo>
                    <a:cubicBezTo>
                      <a:pt x="316983" y="445638"/>
                      <a:pt x="325487" y="434665"/>
                      <a:pt x="333305" y="423143"/>
                    </a:cubicBezTo>
                    <a:cubicBezTo>
                      <a:pt x="333305" y="423143"/>
                      <a:pt x="333305" y="423280"/>
                      <a:pt x="333305" y="423280"/>
                    </a:cubicBezTo>
                    <a:cubicBezTo>
                      <a:pt x="334677" y="421360"/>
                      <a:pt x="335911" y="419303"/>
                      <a:pt x="337146" y="417245"/>
                    </a:cubicBezTo>
                    <a:cubicBezTo>
                      <a:pt x="338792" y="414502"/>
                      <a:pt x="340163" y="411759"/>
                      <a:pt x="341535" y="409016"/>
                    </a:cubicBezTo>
                    <a:cubicBezTo>
                      <a:pt x="342906" y="406135"/>
                      <a:pt x="344141" y="403255"/>
                      <a:pt x="345238" y="400375"/>
                    </a:cubicBezTo>
                    <a:cubicBezTo>
                      <a:pt x="345101" y="400649"/>
                      <a:pt x="345101" y="400786"/>
                      <a:pt x="344964" y="401061"/>
                    </a:cubicBezTo>
                    <a:cubicBezTo>
                      <a:pt x="345513" y="399689"/>
                      <a:pt x="345787" y="398180"/>
                      <a:pt x="346061" y="396671"/>
                    </a:cubicBezTo>
                    <a:cubicBezTo>
                      <a:pt x="346061" y="396671"/>
                      <a:pt x="346061" y="396809"/>
                      <a:pt x="346061" y="396809"/>
                    </a:cubicBezTo>
                    <a:cubicBezTo>
                      <a:pt x="346061" y="396809"/>
                      <a:pt x="346061" y="396671"/>
                      <a:pt x="346061" y="396671"/>
                    </a:cubicBezTo>
                    <a:cubicBezTo>
                      <a:pt x="346061" y="396671"/>
                      <a:pt x="346061" y="396534"/>
                      <a:pt x="346061" y="396534"/>
                    </a:cubicBezTo>
                    <a:cubicBezTo>
                      <a:pt x="346061" y="396534"/>
                      <a:pt x="346061" y="396671"/>
                      <a:pt x="346061" y="396671"/>
                    </a:cubicBezTo>
                    <a:cubicBezTo>
                      <a:pt x="346198" y="395574"/>
                      <a:pt x="346335" y="394614"/>
                      <a:pt x="346473" y="393517"/>
                    </a:cubicBezTo>
                    <a:cubicBezTo>
                      <a:pt x="346473" y="392557"/>
                      <a:pt x="346473" y="391459"/>
                      <a:pt x="346473" y="390499"/>
                    </a:cubicBezTo>
                    <a:cubicBezTo>
                      <a:pt x="346335" y="389951"/>
                      <a:pt x="346335" y="389539"/>
                      <a:pt x="346198" y="388990"/>
                    </a:cubicBezTo>
                    <a:cubicBezTo>
                      <a:pt x="346061" y="388716"/>
                      <a:pt x="346061" y="388442"/>
                      <a:pt x="345924" y="388168"/>
                    </a:cubicBezTo>
                    <a:cubicBezTo>
                      <a:pt x="345787" y="387893"/>
                      <a:pt x="345513" y="387481"/>
                      <a:pt x="345375" y="387207"/>
                    </a:cubicBezTo>
                    <a:cubicBezTo>
                      <a:pt x="345101" y="386933"/>
                      <a:pt x="344827" y="386659"/>
                      <a:pt x="344553" y="386247"/>
                    </a:cubicBezTo>
                    <a:cubicBezTo>
                      <a:pt x="344141" y="385973"/>
                      <a:pt x="343867" y="385561"/>
                      <a:pt x="343455" y="385287"/>
                    </a:cubicBezTo>
                    <a:cubicBezTo>
                      <a:pt x="343044" y="385013"/>
                      <a:pt x="342769" y="384875"/>
                      <a:pt x="342358" y="384601"/>
                    </a:cubicBezTo>
                    <a:cubicBezTo>
                      <a:pt x="341946" y="384464"/>
                      <a:pt x="341672" y="384327"/>
                      <a:pt x="341261" y="384190"/>
                    </a:cubicBezTo>
                    <a:cubicBezTo>
                      <a:pt x="340712" y="384052"/>
                      <a:pt x="340163" y="384052"/>
                      <a:pt x="339752" y="383916"/>
                    </a:cubicBezTo>
                    <a:cubicBezTo>
                      <a:pt x="340026" y="383916"/>
                      <a:pt x="340163" y="383916"/>
                      <a:pt x="340438" y="383916"/>
                    </a:cubicBezTo>
                    <a:cubicBezTo>
                      <a:pt x="339066" y="383778"/>
                      <a:pt x="337557" y="383778"/>
                      <a:pt x="336186" y="383778"/>
                    </a:cubicBezTo>
                    <a:cubicBezTo>
                      <a:pt x="336323" y="383778"/>
                      <a:pt x="336460" y="383778"/>
                      <a:pt x="336597" y="383778"/>
                    </a:cubicBezTo>
                    <a:cubicBezTo>
                      <a:pt x="336323" y="383778"/>
                      <a:pt x="336048" y="383778"/>
                      <a:pt x="335911" y="383778"/>
                    </a:cubicBezTo>
                    <a:lnTo>
                      <a:pt x="335911" y="383778"/>
                    </a:lnTo>
                    <a:lnTo>
                      <a:pt x="335911" y="383778"/>
                    </a:lnTo>
                    <a:cubicBezTo>
                      <a:pt x="334403" y="383916"/>
                      <a:pt x="333031" y="384052"/>
                      <a:pt x="331659" y="384464"/>
                    </a:cubicBezTo>
                    <a:cubicBezTo>
                      <a:pt x="331934" y="384464"/>
                      <a:pt x="332071" y="384327"/>
                      <a:pt x="332345" y="384327"/>
                    </a:cubicBezTo>
                    <a:cubicBezTo>
                      <a:pt x="330151" y="384875"/>
                      <a:pt x="327956" y="385561"/>
                      <a:pt x="325761" y="386247"/>
                    </a:cubicBezTo>
                    <a:cubicBezTo>
                      <a:pt x="319727" y="388442"/>
                      <a:pt x="313829" y="391185"/>
                      <a:pt x="308068" y="394065"/>
                    </a:cubicBezTo>
                    <a:cubicBezTo>
                      <a:pt x="308342" y="393928"/>
                      <a:pt x="308479" y="393791"/>
                      <a:pt x="308754" y="393791"/>
                    </a:cubicBezTo>
                    <a:cubicBezTo>
                      <a:pt x="305050" y="395711"/>
                      <a:pt x="301484" y="397632"/>
                      <a:pt x="297781" y="399552"/>
                    </a:cubicBezTo>
                    <a:cubicBezTo>
                      <a:pt x="295586" y="400649"/>
                      <a:pt x="293529" y="401884"/>
                      <a:pt x="291334" y="403118"/>
                    </a:cubicBezTo>
                    <a:cubicBezTo>
                      <a:pt x="290511" y="403529"/>
                      <a:pt x="289551" y="404078"/>
                      <a:pt x="288728" y="404490"/>
                    </a:cubicBezTo>
                    <a:cubicBezTo>
                      <a:pt x="282968" y="408055"/>
                      <a:pt x="277070" y="411622"/>
                      <a:pt x="271309" y="415188"/>
                    </a:cubicBezTo>
                    <a:cubicBezTo>
                      <a:pt x="265686" y="419165"/>
                      <a:pt x="260062" y="423006"/>
                      <a:pt x="254576" y="426847"/>
                    </a:cubicBezTo>
                    <a:cubicBezTo>
                      <a:pt x="249775" y="430276"/>
                      <a:pt x="245249" y="433979"/>
                      <a:pt x="240585" y="437682"/>
                    </a:cubicBezTo>
                    <a:cubicBezTo>
                      <a:pt x="238665" y="439328"/>
                      <a:pt x="236607" y="440837"/>
                      <a:pt x="234550" y="442345"/>
                    </a:cubicBezTo>
                    <a:cubicBezTo>
                      <a:pt x="232081" y="444266"/>
                      <a:pt x="229749" y="446461"/>
                      <a:pt x="227418" y="448381"/>
                    </a:cubicBezTo>
                    <a:cubicBezTo>
                      <a:pt x="224675" y="450712"/>
                      <a:pt x="222069" y="452907"/>
                      <a:pt x="219325" y="455239"/>
                    </a:cubicBezTo>
                    <a:cubicBezTo>
                      <a:pt x="216857" y="457296"/>
                      <a:pt x="214388" y="459490"/>
                      <a:pt x="211919" y="461685"/>
                    </a:cubicBezTo>
                    <a:cubicBezTo>
                      <a:pt x="208901" y="464291"/>
                      <a:pt x="205609" y="466348"/>
                      <a:pt x="202180" y="468543"/>
                    </a:cubicBezTo>
                    <a:cubicBezTo>
                      <a:pt x="200123" y="469777"/>
                      <a:pt x="197380" y="469503"/>
                      <a:pt x="195597" y="468132"/>
                    </a:cubicBezTo>
                    <a:cubicBezTo>
                      <a:pt x="193539" y="466623"/>
                      <a:pt x="192579" y="463468"/>
                      <a:pt x="193814" y="461137"/>
                    </a:cubicBezTo>
                    <a:cubicBezTo>
                      <a:pt x="194499" y="459490"/>
                      <a:pt x="195322" y="457845"/>
                      <a:pt x="196420" y="456336"/>
                    </a:cubicBezTo>
                    <a:cubicBezTo>
                      <a:pt x="198340" y="453730"/>
                      <a:pt x="200397" y="451398"/>
                      <a:pt x="202592" y="449067"/>
                    </a:cubicBezTo>
                    <a:cubicBezTo>
                      <a:pt x="204649" y="446872"/>
                      <a:pt x="206570" y="444677"/>
                      <a:pt x="208490" y="442483"/>
                    </a:cubicBezTo>
                    <a:cubicBezTo>
                      <a:pt x="212193" y="438368"/>
                      <a:pt x="215896" y="434390"/>
                      <a:pt x="219600" y="430276"/>
                    </a:cubicBezTo>
                    <a:cubicBezTo>
                      <a:pt x="226869" y="422320"/>
                      <a:pt x="234002" y="414228"/>
                      <a:pt x="241134" y="406273"/>
                    </a:cubicBezTo>
                    <a:cubicBezTo>
                      <a:pt x="241134" y="406273"/>
                      <a:pt x="241134" y="406273"/>
                      <a:pt x="241134" y="406273"/>
                    </a:cubicBezTo>
                    <a:cubicBezTo>
                      <a:pt x="245660" y="401061"/>
                      <a:pt x="250049" y="395711"/>
                      <a:pt x="254576" y="390499"/>
                    </a:cubicBezTo>
                    <a:cubicBezTo>
                      <a:pt x="263079" y="380487"/>
                      <a:pt x="271035" y="370062"/>
                      <a:pt x="278441" y="359227"/>
                    </a:cubicBezTo>
                    <a:cubicBezTo>
                      <a:pt x="278304" y="359364"/>
                      <a:pt x="278167" y="359638"/>
                      <a:pt x="278030" y="359775"/>
                    </a:cubicBezTo>
                    <a:cubicBezTo>
                      <a:pt x="282693" y="352917"/>
                      <a:pt x="286808" y="345785"/>
                      <a:pt x="290649" y="338378"/>
                    </a:cubicBezTo>
                    <a:cubicBezTo>
                      <a:pt x="292295" y="334949"/>
                      <a:pt x="293803" y="331383"/>
                      <a:pt x="295038" y="327680"/>
                    </a:cubicBezTo>
                    <a:cubicBezTo>
                      <a:pt x="295038" y="327954"/>
                      <a:pt x="294900" y="328091"/>
                      <a:pt x="294763" y="328366"/>
                    </a:cubicBezTo>
                    <a:cubicBezTo>
                      <a:pt x="295449" y="326308"/>
                      <a:pt x="296135" y="324251"/>
                      <a:pt x="296684" y="322056"/>
                    </a:cubicBezTo>
                    <a:cubicBezTo>
                      <a:pt x="296958" y="321096"/>
                      <a:pt x="297095" y="319999"/>
                      <a:pt x="297232" y="319039"/>
                    </a:cubicBezTo>
                    <a:cubicBezTo>
                      <a:pt x="297232" y="318353"/>
                      <a:pt x="297232" y="317667"/>
                      <a:pt x="297232" y="317119"/>
                    </a:cubicBezTo>
                    <a:cubicBezTo>
                      <a:pt x="297232" y="317256"/>
                      <a:pt x="297232" y="317393"/>
                      <a:pt x="297232" y="317530"/>
                    </a:cubicBezTo>
                    <a:cubicBezTo>
                      <a:pt x="297232" y="316570"/>
                      <a:pt x="297095" y="315747"/>
                      <a:pt x="296821" y="314924"/>
                    </a:cubicBezTo>
                    <a:cubicBezTo>
                      <a:pt x="296684" y="314513"/>
                      <a:pt x="296684" y="314238"/>
                      <a:pt x="296547" y="313827"/>
                    </a:cubicBezTo>
                    <a:cubicBezTo>
                      <a:pt x="296409" y="313415"/>
                      <a:pt x="296272" y="313004"/>
                      <a:pt x="296135" y="312592"/>
                    </a:cubicBezTo>
                    <a:cubicBezTo>
                      <a:pt x="295998" y="312318"/>
                      <a:pt x="295861" y="312043"/>
                      <a:pt x="295724" y="311769"/>
                    </a:cubicBezTo>
                    <a:cubicBezTo>
                      <a:pt x="295586" y="311632"/>
                      <a:pt x="295586" y="311632"/>
                      <a:pt x="295449" y="311495"/>
                    </a:cubicBezTo>
                    <a:cubicBezTo>
                      <a:pt x="295312" y="311358"/>
                      <a:pt x="295038" y="311221"/>
                      <a:pt x="294900" y="311084"/>
                    </a:cubicBezTo>
                    <a:cubicBezTo>
                      <a:pt x="294489" y="310946"/>
                      <a:pt x="294078" y="310672"/>
                      <a:pt x="293803" y="310535"/>
                    </a:cubicBezTo>
                    <a:cubicBezTo>
                      <a:pt x="294078" y="310672"/>
                      <a:pt x="294215" y="310809"/>
                      <a:pt x="294489" y="310809"/>
                    </a:cubicBezTo>
                    <a:cubicBezTo>
                      <a:pt x="293940" y="310535"/>
                      <a:pt x="293392" y="310398"/>
                      <a:pt x="292706" y="310123"/>
                    </a:cubicBezTo>
                    <a:cubicBezTo>
                      <a:pt x="292980" y="310261"/>
                      <a:pt x="293118" y="310261"/>
                      <a:pt x="293392" y="310398"/>
                    </a:cubicBezTo>
                    <a:cubicBezTo>
                      <a:pt x="292980" y="310261"/>
                      <a:pt x="292432" y="310123"/>
                      <a:pt x="292020" y="309986"/>
                    </a:cubicBezTo>
                    <a:cubicBezTo>
                      <a:pt x="291609" y="309986"/>
                      <a:pt x="291197" y="309849"/>
                      <a:pt x="290786" y="309849"/>
                    </a:cubicBezTo>
                    <a:cubicBezTo>
                      <a:pt x="290374" y="309849"/>
                      <a:pt x="289826" y="309849"/>
                      <a:pt x="289414" y="309849"/>
                    </a:cubicBezTo>
                    <a:cubicBezTo>
                      <a:pt x="288728" y="309986"/>
                      <a:pt x="288180" y="309986"/>
                      <a:pt x="287494" y="310123"/>
                    </a:cubicBezTo>
                    <a:cubicBezTo>
                      <a:pt x="284888" y="310672"/>
                      <a:pt x="282419" y="311358"/>
                      <a:pt x="279813" y="312181"/>
                    </a:cubicBezTo>
                    <a:cubicBezTo>
                      <a:pt x="274052" y="314375"/>
                      <a:pt x="268429" y="316981"/>
                      <a:pt x="262942" y="319724"/>
                    </a:cubicBezTo>
                    <a:cubicBezTo>
                      <a:pt x="260885" y="320822"/>
                      <a:pt x="258690" y="321919"/>
                      <a:pt x="256496" y="323153"/>
                    </a:cubicBezTo>
                    <a:cubicBezTo>
                      <a:pt x="254438" y="324251"/>
                      <a:pt x="252381" y="325211"/>
                      <a:pt x="250461" y="326446"/>
                    </a:cubicBezTo>
                    <a:cubicBezTo>
                      <a:pt x="245934" y="329326"/>
                      <a:pt x="241408" y="332069"/>
                      <a:pt x="236882" y="334949"/>
                    </a:cubicBezTo>
                    <a:cubicBezTo>
                      <a:pt x="233041" y="337693"/>
                      <a:pt x="229338" y="340436"/>
                      <a:pt x="225498" y="343179"/>
                    </a:cubicBezTo>
                    <a:cubicBezTo>
                      <a:pt x="222343" y="345511"/>
                      <a:pt x="219325" y="347980"/>
                      <a:pt x="216308" y="350449"/>
                    </a:cubicBezTo>
                    <a:cubicBezTo>
                      <a:pt x="213290" y="352917"/>
                      <a:pt x="210273" y="355249"/>
                      <a:pt x="207393" y="357855"/>
                    </a:cubicBezTo>
                    <a:cubicBezTo>
                      <a:pt x="203415" y="361284"/>
                      <a:pt x="199437" y="364713"/>
                      <a:pt x="195459" y="368142"/>
                    </a:cubicBezTo>
                    <a:cubicBezTo>
                      <a:pt x="195734" y="368005"/>
                      <a:pt x="195871" y="367730"/>
                      <a:pt x="196145" y="367594"/>
                    </a:cubicBezTo>
                    <a:cubicBezTo>
                      <a:pt x="187779" y="375000"/>
                      <a:pt x="179412" y="382544"/>
                      <a:pt x="171182" y="390225"/>
                    </a:cubicBezTo>
                    <a:cubicBezTo>
                      <a:pt x="169948" y="391459"/>
                      <a:pt x="168713" y="392557"/>
                      <a:pt x="167479" y="393654"/>
                    </a:cubicBezTo>
                    <a:cubicBezTo>
                      <a:pt x="166245" y="394751"/>
                      <a:pt x="164736" y="395574"/>
                      <a:pt x="162953" y="395574"/>
                    </a:cubicBezTo>
                    <a:cubicBezTo>
                      <a:pt x="161307" y="395574"/>
                      <a:pt x="159524" y="394888"/>
                      <a:pt x="158289" y="393654"/>
                    </a:cubicBezTo>
                    <a:cubicBezTo>
                      <a:pt x="155820" y="391185"/>
                      <a:pt x="155683" y="386933"/>
                      <a:pt x="158289" y="384464"/>
                    </a:cubicBezTo>
                    <a:cubicBezTo>
                      <a:pt x="160758" y="382132"/>
                      <a:pt x="163227" y="379801"/>
                      <a:pt x="165696" y="377469"/>
                    </a:cubicBezTo>
                    <a:cubicBezTo>
                      <a:pt x="173377" y="369788"/>
                      <a:pt x="180921" y="361970"/>
                      <a:pt x="188327" y="354152"/>
                    </a:cubicBezTo>
                    <a:cubicBezTo>
                      <a:pt x="193128" y="349077"/>
                      <a:pt x="197928" y="344139"/>
                      <a:pt x="202592" y="339064"/>
                    </a:cubicBezTo>
                    <a:cubicBezTo>
                      <a:pt x="207804" y="333304"/>
                      <a:pt x="213016" y="327543"/>
                      <a:pt x="218365" y="321782"/>
                    </a:cubicBezTo>
                    <a:cubicBezTo>
                      <a:pt x="218365" y="321782"/>
                      <a:pt x="218228" y="321919"/>
                      <a:pt x="218228" y="321919"/>
                    </a:cubicBezTo>
                    <a:cubicBezTo>
                      <a:pt x="227829" y="310809"/>
                      <a:pt x="237019" y="299425"/>
                      <a:pt x="245249" y="287355"/>
                    </a:cubicBezTo>
                    <a:cubicBezTo>
                      <a:pt x="248678" y="282143"/>
                      <a:pt x="251970" y="276656"/>
                      <a:pt x="254850" y="271033"/>
                    </a:cubicBezTo>
                    <a:cubicBezTo>
                      <a:pt x="256221" y="268153"/>
                      <a:pt x="257456" y="265409"/>
                      <a:pt x="258416" y="262392"/>
                    </a:cubicBezTo>
                    <a:cubicBezTo>
                      <a:pt x="258279" y="262666"/>
                      <a:pt x="258279" y="262803"/>
                      <a:pt x="258142" y="263078"/>
                    </a:cubicBezTo>
                    <a:cubicBezTo>
                      <a:pt x="258828" y="260883"/>
                      <a:pt x="259513" y="258826"/>
                      <a:pt x="260062" y="256631"/>
                    </a:cubicBezTo>
                    <a:cubicBezTo>
                      <a:pt x="260336" y="255397"/>
                      <a:pt x="260473" y="254299"/>
                      <a:pt x="260473" y="253065"/>
                    </a:cubicBezTo>
                    <a:cubicBezTo>
                      <a:pt x="260473" y="252516"/>
                      <a:pt x="260473" y="251968"/>
                      <a:pt x="260473" y="251282"/>
                    </a:cubicBezTo>
                    <a:cubicBezTo>
                      <a:pt x="260473" y="251419"/>
                      <a:pt x="260473" y="251693"/>
                      <a:pt x="260473" y="251830"/>
                    </a:cubicBezTo>
                    <a:cubicBezTo>
                      <a:pt x="260473" y="250596"/>
                      <a:pt x="260199" y="249362"/>
                      <a:pt x="260062" y="248127"/>
                    </a:cubicBezTo>
                    <a:cubicBezTo>
                      <a:pt x="260062" y="248401"/>
                      <a:pt x="260062" y="248539"/>
                      <a:pt x="260199" y="248813"/>
                    </a:cubicBezTo>
                    <a:cubicBezTo>
                      <a:pt x="260062" y="248401"/>
                      <a:pt x="259925" y="247990"/>
                      <a:pt x="259788" y="247579"/>
                    </a:cubicBezTo>
                    <a:cubicBezTo>
                      <a:pt x="259650" y="247304"/>
                      <a:pt x="259513" y="247167"/>
                      <a:pt x="259513" y="246892"/>
                    </a:cubicBezTo>
                    <a:cubicBezTo>
                      <a:pt x="259376" y="246756"/>
                      <a:pt x="259239" y="246618"/>
                      <a:pt x="259102" y="246344"/>
                    </a:cubicBezTo>
                    <a:cubicBezTo>
                      <a:pt x="258828" y="246070"/>
                      <a:pt x="258416" y="245795"/>
                      <a:pt x="258142" y="245521"/>
                    </a:cubicBezTo>
                    <a:cubicBezTo>
                      <a:pt x="257867" y="245384"/>
                      <a:pt x="257730" y="245247"/>
                      <a:pt x="257456" y="245110"/>
                    </a:cubicBezTo>
                    <a:cubicBezTo>
                      <a:pt x="257044" y="244972"/>
                      <a:pt x="256770" y="244835"/>
                      <a:pt x="256359" y="244698"/>
                    </a:cubicBezTo>
                    <a:cubicBezTo>
                      <a:pt x="256084" y="244698"/>
                      <a:pt x="255673" y="244561"/>
                      <a:pt x="255399" y="244424"/>
                    </a:cubicBezTo>
                    <a:cubicBezTo>
                      <a:pt x="254987" y="244424"/>
                      <a:pt x="254576" y="244424"/>
                      <a:pt x="254027" y="244424"/>
                    </a:cubicBezTo>
                    <a:cubicBezTo>
                      <a:pt x="252655" y="244561"/>
                      <a:pt x="251284" y="244698"/>
                      <a:pt x="250049" y="244972"/>
                    </a:cubicBezTo>
                    <a:cubicBezTo>
                      <a:pt x="250323" y="244972"/>
                      <a:pt x="250461" y="244835"/>
                      <a:pt x="250735" y="244835"/>
                    </a:cubicBezTo>
                    <a:cubicBezTo>
                      <a:pt x="249363" y="245110"/>
                      <a:pt x="247855" y="245521"/>
                      <a:pt x="246483" y="246070"/>
                    </a:cubicBezTo>
                    <a:cubicBezTo>
                      <a:pt x="246620" y="246070"/>
                      <a:pt x="246620" y="246070"/>
                      <a:pt x="246757" y="246070"/>
                    </a:cubicBezTo>
                    <a:cubicBezTo>
                      <a:pt x="244563" y="247030"/>
                      <a:pt x="242368" y="247853"/>
                      <a:pt x="240174" y="248950"/>
                    </a:cubicBezTo>
                    <a:cubicBezTo>
                      <a:pt x="240174" y="248950"/>
                      <a:pt x="240311" y="248950"/>
                      <a:pt x="240311" y="248813"/>
                    </a:cubicBezTo>
                    <a:cubicBezTo>
                      <a:pt x="233864" y="252242"/>
                      <a:pt x="227829" y="256220"/>
                      <a:pt x="221794" y="260060"/>
                    </a:cubicBezTo>
                    <a:cubicBezTo>
                      <a:pt x="222069" y="259923"/>
                      <a:pt x="222206" y="259786"/>
                      <a:pt x="222480" y="259649"/>
                    </a:cubicBezTo>
                    <a:cubicBezTo>
                      <a:pt x="218502" y="262529"/>
                      <a:pt x="214525" y="265272"/>
                      <a:pt x="210410" y="268153"/>
                    </a:cubicBezTo>
                    <a:cubicBezTo>
                      <a:pt x="206707" y="270759"/>
                      <a:pt x="203278" y="273776"/>
                      <a:pt x="199712" y="276519"/>
                    </a:cubicBezTo>
                    <a:cubicBezTo>
                      <a:pt x="192716" y="281869"/>
                      <a:pt x="186133" y="287492"/>
                      <a:pt x="179412" y="293116"/>
                    </a:cubicBezTo>
                    <a:cubicBezTo>
                      <a:pt x="179412" y="293116"/>
                      <a:pt x="179549" y="293116"/>
                      <a:pt x="179549" y="292978"/>
                    </a:cubicBezTo>
                    <a:cubicBezTo>
                      <a:pt x="176257" y="295859"/>
                      <a:pt x="173103" y="298739"/>
                      <a:pt x="169811" y="301620"/>
                    </a:cubicBezTo>
                    <a:cubicBezTo>
                      <a:pt x="167205" y="303951"/>
                      <a:pt x="164461" y="306283"/>
                      <a:pt x="161855" y="308752"/>
                    </a:cubicBezTo>
                    <a:cubicBezTo>
                      <a:pt x="159798" y="310809"/>
                      <a:pt x="157603" y="313004"/>
                      <a:pt x="155546" y="315061"/>
                    </a:cubicBezTo>
                    <a:cubicBezTo>
                      <a:pt x="152803" y="318353"/>
                      <a:pt x="150197" y="321782"/>
                      <a:pt x="147453" y="325211"/>
                    </a:cubicBezTo>
                    <a:cubicBezTo>
                      <a:pt x="145122" y="328229"/>
                      <a:pt x="142653" y="331246"/>
                      <a:pt x="140184" y="334264"/>
                    </a:cubicBezTo>
                    <a:cubicBezTo>
                      <a:pt x="138538" y="336321"/>
                      <a:pt x="136892" y="338378"/>
                      <a:pt x="135109" y="340573"/>
                    </a:cubicBezTo>
                    <a:cubicBezTo>
                      <a:pt x="132229" y="344139"/>
                      <a:pt x="129074" y="347568"/>
                      <a:pt x="125919" y="350997"/>
                    </a:cubicBezTo>
                    <a:cubicBezTo>
                      <a:pt x="123999" y="353055"/>
                      <a:pt x="120845" y="353329"/>
                      <a:pt x="118513" y="351957"/>
                    </a:cubicBezTo>
                    <a:cubicBezTo>
                      <a:pt x="116044" y="350585"/>
                      <a:pt x="115084" y="347705"/>
                      <a:pt x="115632" y="344962"/>
                    </a:cubicBezTo>
                    <a:cubicBezTo>
                      <a:pt x="115907" y="343865"/>
                      <a:pt x="116181" y="342630"/>
                      <a:pt x="116592" y="341533"/>
                    </a:cubicBezTo>
                    <a:cubicBezTo>
                      <a:pt x="117278" y="339887"/>
                      <a:pt x="118238" y="338378"/>
                      <a:pt x="119199" y="336869"/>
                    </a:cubicBezTo>
                    <a:cubicBezTo>
                      <a:pt x="120159" y="335361"/>
                      <a:pt x="121393" y="333852"/>
                      <a:pt x="122490" y="332481"/>
                    </a:cubicBezTo>
                    <a:cubicBezTo>
                      <a:pt x="123862" y="330697"/>
                      <a:pt x="125371" y="328777"/>
                      <a:pt x="126879" y="326994"/>
                    </a:cubicBezTo>
                    <a:cubicBezTo>
                      <a:pt x="130720" y="322330"/>
                      <a:pt x="134698" y="317804"/>
                      <a:pt x="138950" y="313552"/>
                    </a:cubicBezTo>
                    <a:cubicBezTo>
                      <a:pt x="142379" y="310123"/>
                      <a:pt x="145808" y="306557"/>
                      <a:pt x="149374" y="303128"/>
                    </a:cubicBezTo>
                    <a:cubicBezTo>
                      <a:pt x="150608" y="301894"/>
                      <a:pt x="151843" y="300659"/>
                      <a:pt x="153077" y="299562"/>
                    </a:cubicBezTo>
                    <a:cubicBezTo>
                      <a:pt x="153763" y="298602"/>
                      <a:pt x="154586" y="297779"/>
                      <a:pt x="155272" y="296819"/>
                    </a:cubicBezTo>
                    <a:cubicBezTo>
                      <a:pt x="160072" y="290921"/>
                      <a:pt x="164873" y="285023"/>
                      <a:pt x="169674" y="279125"/>
                    </a:cubicBezTo>
                    <a:cubicBezTo>
                      <a:pt x="179000" y="267604"/>
                      <a:pt x="188190" y="256220"/>
                      <a:pt x="196420" y="244012"/>
                    </a:cubicBezTo>
                    <a:cubicBezTo>
                      <a:pt x="196420" y="244012"/>
                      <a:pt x="196420" y="244012"/>
                      <a:pt x="196420" y="244150"/>
                    </a:cubicBezTo>
                    <a:cubicBezTo>
                      <a:pt x="200260" y="238389"/>
                      <a:pt x="203826" y="232765"/>
                      <a:pt x="206844" y="226593"/>
                    </a:cubicBezTo>
                    <a:cubicBezTo>
                      <a:pt x="208764" y="222753"/>
                      <a:pt x="210410" y="218912"/>
                      <a:pt x="211919" y="214934"/>
                    </a:cubicBezTo>
                    <a:cubicBezTo>
                      <a:pt x="213153" y="211231"/>
                      <a:pt x="214113" y="207528"/>
                      <a:pt x="214936" y="203687"/>
                    </a:cubicBezTo>
                    <a:cubicBezTo>
                      <a:pt x="214936" y="203962"/>
                      <a:pt x="214799" y="204099"/>
                      <a:pt x="214799" y="204373"/>
                    </a:cubicBezTo>
                    <a:cubicBezTo>
                      <a:pt x="215073" y="202864"/>
                      <a:pt x="215348" y="201218"/>
                      <a:pt x="215485" y="199709"/>
                    </a:cubicBezTo>
                    <a:cubicBezTo>
                      <a:pt x="215485" y="199709"/>
                      <a:pt x="215485" y="199847"/>
                      <a:pt x="215485" y="199847"/>
                    </a:cubicBezTo>
                    <a:cubicBezTo>
                      <a:pt x="215622" y="198612"/>
                      <a:pt x="215622" y="197515"/>
                      <a:pt x="215485" y="196280"/>
                    </a:cubicBezTo>
                    <a:cubicBezTo>
                      <a:pt x="215485" y="196418"/>
                      <a:pt x="215485" y="196418"/>
                      <a:pt x="215485" y="196555"/>
                    </a:cubicBezTo>
                    <a:cubicBezTo>
                      <a:pt x="215485" y="196418"/>
                      <a:pt x="215485" y="196280"/>
                      <a:pt x="215485" y="196006"/>
                    </a:cubicBezTo>
                    <a:cubicBezTo>
                      <a:pt x="215485" y="195869"/>
                      <a:pt x="215485" y="195869"/>
                      <a:pt x="215485" y="195732"/>
                    </a:cubicBezTo>
                    <a:cubicBezTo>
                      <a:pt x="215485" y="195732"/>
                      <a:pt x="215485" y="195869"/>
                      <a:pt x="215485" y="195869"/>
                    </a:cubicBezTo>
                    <a:cubicBezTo>
                      <a:pt x="215348" y="194909"/>
                      <a:pt x="215348" y="194086"/>
                      <a:pt x="215211" y="193263"/>
                    </a:cubicBezTo>
                    <a:lnTo>
                      <a:pt x="215211" y="193263"/>
                    </a:lnTo>
                    <a:cubicBezTo>
                      <a:pt x="215073" y="192028"/>
                      <a:pt x="214799" y="190931"/>
                      <a:pt x="214388" y="189834"/>
                    </a:cubicBezTo>
                    <a:cubicBezTo>
                      <a:pt x="214251" y="189422"/>
                      <a:pt x="213976" y="188874"/>
                      <a:pt x="213839" y="188463"/>
                    </a:cubicBezTo>
                    <a:cubicBezTo>
                      <a:pt x="213565" y="188051"/>
                      <a:pt x="213428" y="187777"/>
                      <a:pt x="213153" y="187365"/>
                    </a:cubicBezTo>
                    <a:cubicBezTo>
                      <a:pt x="213016" y="187091"/>
                      <a:pt x="212742" y="186954"/>
                      <a:pt x="212604" y="186679"/>
                    </a:cubicBezTo>
                    <a:cubicBezTo>
                      <a:pt x="212330" y="186405"/>
                      <a:pt x="212056" y="186131"/>
                      <a:pt x="211782" y="185857"/>
                    </a:cubicBezTo>
                    <a:cubicBezTo>
                      <a:pt x="211370" y="185582"/>
                      <a:pt x="211096" y="185308"/>
                      <a:pt x="210684" y="185034"/>
                    </a:cubicBezTo>
                    <a:cubicBezTo>
                      <a:pt x="210273" y="184759"/>
                      <a:pt x="209861" y="184622"/>
                      <a:pt x="209587" y="184348"/>
                    </a:cubicBezTo>
                    <a:cubicBezTo>
                      <a:pt x="209587" y="184348"/>
                      <a:pt x="209587" y="184348"/>
                      <a:pt x="209587" y="184348"/>
                    </a:cubicBezTo>
                    <a:cubicBezTo>
                      <a:pt x="209313" y="184211"/>
                      <a:pt x="209175" y="184073"/>
                      <a:pt x="208901" y="184073"/>
                    </a:cubicBezTo>
                    <a:cubicBezTo>
                      <a:pt x="208490" y="183936"/>
                      <a:pt x="208078" y="183936"/>
                      <a:pt x="207667" y="183799"/>
                    </a:cubicBezTo>
                    <a:cubicBezTo>
                      <a:pt x="207255" y="183799"/>
                      <a:pt x="206707" y="183662"/>
                      <a:pt x="206295" y="183662"/>
                    </a:cubicBezTo>
                    <a:cubicBezTo>
                      <a:pt x="205609" y="183662"/>
                      <a:pt x="205061" y="183662"/>
                      <a:pt x="204375" y="183662"/>
                    </a:cubicBezTo>
                    <a:cubicBezTo>
                      <a:pt x="203415" y="183799"/>
                      <a:pt x="202317" y="183936"/>
                      <a:pt x="201357" y="184073"/>
                    </a:cubicBezTo>
                    <a:cubicBezTo>
                      <a:pt x="199849" y="184485"/>
                      <a:pt x="198477" y="184896"/>
                      <a:pt x="197106" y="185445"/>
                    </a:cubicBezTo>
                    <a:cubicBezTo>
                      <a:pt x="197106" y="185445"/>
                      <a:pt x="197106" y="185445"/>
                      <a:pt x="197106" y="185445"/>
                    </a:cubicBezTo>
                    <a:cubicBezTo>
                      <a:pt x="194637" y="186405"/>
                      <a:pt x="192168" y="187365"/>
                      <a:pt x="189836" y="188599"/>
                    </a:cubicBezTo>
                    <a:cubicBezTo>
                      <a:pt x="190110" y="188463"/>
                      <a:pt x="190248" y="188325"/>
                      <a:pt x="190522" y="188188"/>
                    </a:cubicBezTo>
                    <a:cubicBezTo>
                      <a:pt x="185447" y="190794"/>
                      <a:pt x="180646" y="193537"/>
                      <a:pt x="175709" y="196280"/>
                    </a:cubicBezTo>
                    <a:cubicBezTo>
                      <a:pt x="173651" y="197378"/>
                      <a:pt x="171731" y="198750"/>
                      <a:pt x="169811" y="199984"/>
                    </a:cubicBezTo>
                    <a:cubicBezTo>
                      <a:pt x="167616" y="201356"/>
                      <a:pt x="165422" y="202727"/>
                      <a:pt x="163227" y="204099"/>
                    </a:cubicBezTo>
                    <a:cubicBezTo>
                      <a:pt x="160895" y="205744"/>
                      <a:pt x="158564" y="207528"/>
                      <a:pt x="156232" y="209173"/>
                    </a:cubicBezTo>
                    <a:cubicBezTo>
                      <a:pt x="154586" y="210408"/>
                      <a:pt x="152940" y="211643"/>
                      <a:pt x="151294" y="212877"/>
                    </a:cubicBezTo>
                    <a:cubicBezTo>
                      <a:pt x="150471" y="213425"/>
                      <a:pt x="149648" y="213974"/>
                      <a:pt x="148962" y="214523"/>
                    </a:cubicBezTo>
                    <a:cubicBezTo>
                      <a:pt x="144024" y="218775"/>
                      <a:pt x="139087" y="222889"/>
                      <a:pt x="134286" y="227141"/>
                    </a:cubicBezTo>
                    <a:cubicBezTo>
                      <a:pt x="131132" y="230159"/>
                      <a:pt x="128114" y="233176"/>
                      <a:pt x="124959" y="236057"/>
                    </a:cubicBezTo>
                    <a:cubicBezTo>
                      <a:pt x="122628" y="238389"/>
                      <a:pt x="120296" y="240446"/>
                      <a:pt x="118101" y="242915"/>
                    </a:cubicBezTo>
                    <a:cubicBezTo>
                      <a:pt x="114398" y="246892"/>
                      <a:pt x="110695" y="250733"/>
                      <a:pt x="106854" y="254711"/>
                    </a:cubicBezTo>
                    <a:cubicBezTo>
                      <a:pt x="104797" y="256768"/>
                      <a:pt x="102876" y="258963"/>
                      <a:pt x="100819" y="261157"/>
                    </a:cubicBezTo>
                    <a:cubicBezTo>
                      <a:pt x="99173" y="262940"/>
                      <a:pt x="97527" y="264586"/>
                      <a:pt x="95744" y="266232"/>
                    </a:cubicBezTo>
                    <a:cubicBezTo>
                      <a:pt x="94235" y="267741"/>
                      <a:pt x="92452" y="268975"/>
                      <a:pt x="90806" y="270347"/>
                    </a:cubicBezTo>
                    <a:cubicBezTo>
                      <a:pt x="88749" y="271856"/>
                      <a:pt x="85869" y="271856"/>
                      <a:pt x="83948" y="270347"/>
                    </a:cubicBezTo>
                    <a:cubicBezTo>
                      <a:pt x="82028" y="268838"/>
                      <a:pt x="81205" y="265958"/>
                      <a:pt x="82165" y="263626"/>
                    </a:cubicBezTo>
                    <a:cubicBezTo>
                      <a:pt x="82714" y="262255"/>
                      <a:pt x="83400" y="260883"/>
                      <a:pt x="84223" y="259649"/>
                    </a:cubicBezTo>
                    <a:cubicBezTo>
                      <a:pt x="85869" y="257317"/>
                      <a:pt x="87515" y="255397"/>
                      <a:pt x="89298" y="253202"/>
                    </a:cubicBezTo>
                    <a:cubicBezTo>
                      <a:pt x="91355" y="250596"/>
                      <a:pt x="93413" y="247853"/>
                      <a:pt x="95607" y="245247"/>
                    </a:cubicBezTo>
                    <a:cubicBezTo>
                      <a:pt x="98625" y="241269"/>
                      <a:pt x="101779" y="237428"/>
                      <a:pt x="104934" y="233588"/>
                    </a:cubicBezTo>
                    <a:cubicBezTo>
                      <a:pt x="111929" y="224810"/>
                      <a:pt x="118924" y="216031"/>
                      <a:pt x="125782" y="207116"/>
                    </a:cubicBezTo>
                    <a:cubicBezTo>
                      <a:pt x="133463" y="197104"/>
                      <a:pt x="141144" y="187228"/>
                      <a:pt x="148688" y="177215"/>
                    </a:cubicBezTo>
                    <a:cubicBezTo>
                      <a:pt x="151431" y="173512"/>
                      <a:pt x="154174" y="169946"/>
                      <a:pt x="156780" y="166243"/>
                    </a:cubicBezTo>
                    <a:cubicBezTo>
                      <a:pt x="160895" y="160482"/>
                      <a:pt x="165147" y="154858"/>
                      <a:pt x="169125" y="148960"/>
                    </a:cubicBezTo>
                    <a:cubicBezTo>
                      <a:pt x="168988" y="149098"/>
                      <a:pt x="168851" y="149372"/>
                      <a:pt x="168851" y="149509"/>
                    </a:cubicBezTo>
                    <a:cubicBezTo>
                      <a:pt x="170771" y="146766"/>
                      <a:pt x="172554" y="143886"/>
                      <a:pt x="174337" y="141142"/>
                    </a:cubicBezTo>
                    <a:cubicBezTo>
                      <a:pt x="176394" y="137987"/>
                      <a:pt x="178177" y="134558"/>
                      <a:pt x="179961" y="131129"/>
                    </a:cubicBezTo>
                    <a:cubicBezTo>
                      <a:pt x="179961" y="131267"/>
                      <a:pt x="179961" y="131267"/>
                      <a:pt x="179823" y="131404"/>
                    </a:cubicBezTo>
                    <a:cubicBezTo>
                      <a:pt x="181195" y="128661"/>
                      <a:pt x="182429" y="126055"/>
                      <a:pt x="183390" y="123174"/>
                    </a:cubicBezTo>
                    <a:cubicBezTo>
                      <a:pt x="183390" y="123312"/>
                      <a:pt x="183252" y="123586"/>
                      <a:pt x="183115" y="123723"/>
                    </a:cubicBezTo>
                    <a:cubicBezTo>
                      <a:pt x="183527" y="122489"/>
                      <a:pt x="183801" y="121254"/>
                      <a:pt x="184075" y="119883"/>
                    </a:cubicBezTo>
                    <a:cubicBezTo>
                      <a:pt x="184075" y="119883"/>
                      <a:pt x="184075" y="120019"/>
                      <a:pt x="184075" y="120019"/>
                    </a:cubicBezTo>
                    <a:cubicBezTo>
                      <a:pt x="184350" y="118785"/>
                      <a:pt x="184487" y="117551"/>
                      <a:pt x="184624" y="116316"/>
                    </a:cubicBezTo>
                    <a:cubicBezTo>
                      <a:pt x="184624" y="115768"/>
                      <a:pt x="184624" y="115219"/>
                      <a:pt x="184624" y="114670"/>
                    </a:cubicBezTo>
                    <a:cubicBezTo>
                      <a:pt x="184624" y="114396"/>
                      <a:pt x="184487" y="114122"/>
                      <a:pt x="184487" y="113848"/>
                    </a:cubicBezTo>
                    <a:cubicBezTo>
                      <a:pt x="184350" y="113573"/>
                      <a:pt x="184212" y="113436"/>
                      <a:pt x="184212" y="113161"/>
                    </a:cubicBezTo>
                    <a:cubicBezTo>
                      <a:pt x="183938" y="112887"/>
                      <a:pt x="183801" y="112476"/>
                      <a:pt x="183527" y="112202"/>
                    </a:cubicBezTo>
                    <a:cubicBezTo>
                      <a:pt x="183252" y="111927"/>
                      <a:pt x="182978" y="111653"/>
                      <a:pt x="182704" y="111379"/>
                    </a:cubicBezTo>
                    <a:cubicBezTo>
                      <a:pt x="182567" y="111379"/>
                      <a:pt x="182429" y="111241"/>
                      <a:pt x="182429" y="111241"/>
                    </a:cubicBezTo>
                    <a:cubicBezTo>
                      <a:pt x="182155" y="111104"/>
                      <a:pt x="181881" y="111104"/>
                      <a:pt x="181606" y="110967"/>
                    </a:cubicBezTo>
                    <a:cubicBezTo>
                      <a:pt x="181195" y="110967"/>
                      <a:pt x="180783" y="110967"/>
                      <a:pt x="180372" y="110967"/>
                    </a:cubicBezTo>
                    <a:cubicBezTo>
                      <a:pt x="179138" y="111104"/>
                      <a:pt x="177903" y="111241"/>
                      <a:pt x="176669" y="111516"/>
                    </a:cubicBezTo>
                    <a:cubicBezTo>
                      <a:pt x="176943" y="111516"/>
                      <a:pt x="177080" y="111516"/>
                      <a:pt x="177354" y="111379"/>
                    </a:cubicBezTo>
                    <a:cubicBezTo>
                      <a:pt x="176806" y="111516"/>
                      <a:pt x="176257" y="111653"/>
                      <a:pt x="175709" y="111790"/>
                    </a:cubicBezTo>
                    <a:cubicBezTo>
                      <a:pt x="174611" y="112202"/>
                      <a:pt x="173514" y="112750"/>
                      <a:pt x="172554" y="113161"/>
                    </a:cubicBezTo>
                    <a:cubicBezTo>
                      <a:pt x="170771" y="114259"/>
                      <a:pt x="168988" y="115219"/>
                      <a:pt x="167205" y="116316"/>
                    </a:cubicBezTo>
                    <a:cubicBezTo>
                      <a:pt x="162130" y="119883"/>
                      <a:pt x="157192" y="123860"/>
                      <a:pt x="152529" y="127975"/>
                    </a:cubicBezTo>
                    <a:cubicBezTo>
                      <a:pt x="152529" y="127975"/>
                      <a:pt x="152666" y="127838"/>
                      <a:pt x="152666" y="127838"/>
                    </a:cubicBezTo>
                    <a:cubicBezTo>
                      <a:pt x="152529" y="127975"/>
                      <a:pt x="152391" y="128112"/>
                      <a:pt x="152117" y="128249"/>
                    </a:cubicBezTo>
                    <a:lnTo>
                      <a:pt x="152117" y="128249"/>
                    </a:lnTo>
                    <a:lnTo>
                      <a:pt x="152117" y="128249"/>
                    </a:lnTo>
                    <a:cubicBezTo>
                      <a:pt x="146493" y="133324"/>
                      <a:pt x="141144" y="138536"/>
                      <a:pt x="135658" y="143748"/>
                    </a:cubicBezTo>
                    <a:cubicBezTo>
                      <a:pt x="134835" y="144571"/>
                      <a:pt x="134012" y="145394"/>
                      <a:pt x="133326" y="146217"/>
                    </a:cubicBezTo>
                    <a:cubicBezTo>
                      <a:pt x="131680" y="148000"/>
                      <a:pt x="129897" y="149783"/>
                      <a:pt x="128251" y="151567"/>
                    </a:cubicBezTo>
                    <a:cubicBezTo>
                      <a:pt x="125919" y="154035"/>
                      <a:pt x="123588" y="156641"/>
                      <a:pt x="121119" y="159110"/>
                    </a:cubicBezTo>
                    <a:cubicBezTo>
                      <a:pt x="121119" y="159110"/>
                      <a:pt x="121256" y="158973"/>
                      <a:pt x="121256" y="158973"/>
                    </a:cubicBezTo>
                    <a:cubicBezTo>
                      <a:pt x="121119" y="159110"/>
                      <a:pt x="121119" y="159247"/>
                      <a:pt x="120982" y="159247"/>
                    </a:cubicBezTo>
                    <a:cubicBezTo>
                      <a:pt x="120982" y="159385"/>
                      <a:pt x="120845" y="159385"/>
                      <a:pt x="120845" y="159522"/>
                    </a:cubicBezTo>
                    <a:cubicBezTo>
                      <a:pt x="120845" y="159522"/>
                      <a:pt x="120982" y="159385"/>
                      <a:pt x="120982" y="159385"/>
                    </a:cubicBezTo>
                    <a:cubicBezTo>
                      <a:pt x="111518" y="170357"/>
                      <a:pt x="102054" y="181193"/>
                      <a:pt x="92589" y="192166"/>
                    </a:cubicBezTo>
                    <a:cubicBezTo>
                      <a:pt x="87377" y="198201"/>
                      <a:pt x="82028" y="204099"/>
                      <a:pt x="76679" y="209996"/>
                    </a:cubicBezTo>
                    <a:cubicBezTo>
                      <a:pt x="75856" y="211094"/>
                      <a:pt x="74896" y="212054"/>
                      <a:pt x="74073" y="213151"/>
                    </a:cubicBezTo>
                    <a:cubicBezTo>
                      <a:pt x="71467" y="216306"/>
                      <a:pt x="68724" y="219324"/>
                      <a:pt x="65981" y="222341"/>
                    </a:cubicBezTo>
                    <a:cubicBezTo>
                      <a:pt x="66118" y="222204"/>
                      <a:pt x="66118" y="222067"/>
                      <a:pt x="66255" y="221930"/>
                    </a:cubicBezTo>
                    <a:cubicBezTo>
                      <a:pt x="65020" y="223301"/>
                      <a:pt x="63923" y="224398"/>
                      <a:pt x="62689" y="225633"/>
                    </a:cubicBezTo>
                    <a:cubicBezTo>
                      <a:pt x="60906" y="227553"/>
                      <a:pt x="57888" y="227690"/>
                      <a:pt x="55831" y="226044"/>
                    </a:cubicBezTo>
                    <a:cubicBezTo>
                      <a:pt x="53636" y="224398"/>
                      <a:pt x="53087" y="220969"/>
                      <a:pt x="54870" y="218775"/>
                    </a:cubicBezTo>
                    <a:cubicBezTo>
                      <a:pt x="55008" y="218638"/>
                      <a:pt x="55145" y="218363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9534" y="213014"/>
                      <a:pt x="64197" y="208076"/>
                      <a:pt x="68586" y="203002"/>
                    </a:cubicBezTo>
                    <a:cubicBezTo>
                      <a:pt x="68449" y="203138"/>
                      <a:pt x="68312" y="203413"/>
                      <a:pt x="68175" y="203550"/>
                    </a:cubicBezTo>
                    <a:cubicBezTo>
                      <a:pt x="72839" y="198338"/>
                      <a:pt x="77365" y="193126"/>
                      <a:pt x="81891" y="188051"/>
                    </a:cubicBezTo>
                    <a:cubicBezTo>
                      <a:pt x="81754" y="188188"/>
                      <a:pt x="81617" y="188463"/>
                      <a:pt x="81480" y="188599"/>
                    </a:cubicBezTo>
                    <a:cubicBezTo>
                      <a:pt x="84223" y="185308"/>
                      <a:pt x="86966" y="182153"/>
                      <a:pt x="89846" y="178861"/>
                    </a:cubicBezTo>
                    <a:cubicBezTo>
                      <a:pt x="92452" y="175706"/>
                      <a:pt x="94921" y="172552"/>
                      <a:pt x="97390" y="169534"/>
                    </a:cubicBezTo>
                    <a:cubicBezTo>
                      <a:pt x="103974" y="161442"/>
                      <a:pt x="110420" y="153075"/>
                      <a:pt x="116318" y="144434"/>
                    </a:cubicBezTo>
                    <a:cubicBezTo>
                      <a:pt x="116181" y="144571"/>
                      <a:pt x="116044" y="144709"/>
                      <a:pt x="116044" y="144845"/>
                    </a:cubicBezTo>
                    <a:cubicBezTo>
                      <a:pt x="121805" y="136342"/>
                      <a:pt x="127154" y="127700"/>
                      <a:pt x="131817" y="118511"/>
                    </a:cubicBezTo>
                    <a:cubicBezTo>
                      <a:pt x="131817" y="118511"/>
                      <a:pt x="131680" y="118648"/>
                      <a:pt x="131680" y="118648"/>
                    </a:cubicBezTo>
                    <a:cubicBezTo>
                      <a:pt x="135384" y="111104"/>
                      <a:pt x="138813" y="103423"/>
                      <a:pt x="141556" y="95331"/>
                    </a:cubicBezTo>
                    <a:cubicBezTo>
                      <a:pt x="141556" y="95468"/>
                      <a:pt x="141419" y="95742"/>
                      <a:pt x="141419" y="95880"/>
                    </a:cubicBezTo>
                    <a:cubicBezTo>
                      <a:pt x="142927" y="91216"/>
                      <a:pt x="144299" y="86552"/>
                      <a:pt x="145259" y="81752"/>
                    </a:cubicBezTo>
                    <a:cubicBezTo>
                      <a:pt x="145259" y="81752"/>
                      <a:pt x="145259" y="81752"/>
                      <a:pt x="145259" y="81889"/>
                    </a:cubicBezTo>
                    <a:cubicBezTo>
                      <a:pt x="145259" y="81752"/>
                      <a:pt x="145259" y="81615"/>
                      <a:pt x="145396" y="81478"/>
                    </a:cubicBezTo>
                    <a:cubicBezTo>
                      <a:pt x="145396" y="81478"/>
                      <a:pt x="145396" y="81478"/>
                      <a:pt x="145396" y="81341"/>
                    </a:cubicBezTo>
                    <a:cubicBezTo>
                      <a:pt x="145396" y="81341"/>
                      <a:pt x="145396" y="81341"/>
                      <a:pt x="145396" y="81341"/>
                    </a:cubicBezTo>
                    <a:cubicBezTo>
                      <a:pt x="145945" y="78323"/>
                      <a:pt x="146493" y="75442"/>
                      <a:pt x="146768" y="72288"/>
                    </a:cubicBezTo>
                    <a:cubicBezTo>
                      <a:pt x="146768" y="72425"/>
                      <a:pt x="146768" y="72700"/>
                      <a:pt x="146768" y="72836"/>
                    </a:cubicBezTo>
                    <a:cubicBezTo>
                      <a:pt x="146905" y="71328"/>
                      <a:pt x="146905" y="69819"/>
                      <a:pt x="146768" y="68310"/>
                    </a:cubicBezTo>
                    <a:cubicBezTo>
                      <a:pt x="146631" y="66664"/>
                      <a:pt x="146356" y="64881"/>
                      <a:pt x="146082" y="63235"/>
                    </a:cubicBezTo>
                    <a:cubicBezTo>
                      <a:pt x="145945" y="62687"/>
                      <a:pt x="145808" y="62275"/>
                      <a:pt x="145671" y="61726"/>
                    </a:cubicBezTo>
                    <a:cubicBezTo>
                      <a:pt x="145533" y="61315"/>
                      <a:pt x="145259" y="60767"/>
                      <a:pt x="145122" y="60355"/>
                    </a:cubicBezTo>
                    <a:cubicBezTo>
                      <a:pt x="144985" y="60081"/>
                      <a:pt x="144848" y="59806"/>
                      <a:pt x="144710" y="59532"/>
                    </a:cubicBezTo>
                    <a:cubicBezTo>
                      <a:pt x="144436" y="59258"/>
                      <a:pt x="144299" y="58984"/>
                      <a:pt x="144024" y="58846"/>
                    </a:cubicBezTo>
                    <a:cubicBezTo>
                      <a:pt x="143750" y="58709"/>
                      <a:pt x="143613" y="58435"/>
                      <a:pt x="143339" y="58297"/>
                    </a:cubicBezTo>
                    <a:cubicBezTo>
                      <a:pt x="142927" y="58023"/>
                      <a:pt x="142516" y="57749"/>
                      <a:pt x="141967" y="57475"/>
                    </a:cubicBezTo>
                    <a:cubicBezTo>
                      <a:pt x="141556" y="57338"/>
                      <a:pt x="141144" y="57063"/>
                      <a:pt x="140733" y="56926"/>
                    </a:cubicBezTo>
                    <a:cubicBezTo>
                      <a:pt x="140458" y="56789"/>
                      <a:pt x="140184" y="56789"/>
                      <a:pt x="139910" y="56789"/>
                    </a:cubicBezTo>
                    <a:cubicBezTo>
                      <a:pt x="139498" y="56789"/>
                      <a:pt x="139087" y="56652"/>
                      <a:pt x="138675" y="56652"/>
                    </a:cubicBezTo>
                    <a:cubicBezTo>
                      <a:pt x="137715" y="56789"/>
                      <a:pt x="136755" y="56789"/>
                      <a:pt x="135932" y="57063"/>
                    </a:cubicBezTo>
                    <a:cubicBezTo>
                      <a:pt x="136069" y="57063"/>
                      <a:pt x="136069" y="57063"/>
                      <a:pt x="136206" y="57063"/>
                    </a:cubicBezTo>
                    <a:cubicBezTo>
                      <a:pt x="134972" y="57338"/>
                      <a:pt x="133737" y="57749"/>
                      <a:pt x="132503" y="58161"/>
                    </a:cubicBezTo>
                    <a:cubicBezTo>
                      <a:pt x="132777" y="58161"/>
                      <a:pt x="132915" y="58023"/>
                      <a:pt x="133052" y="58023"/>
                    </a:cubicBezTo>
                    <a:cubicBezTo>
                      <a:pt x="131817" y="58435"/>
                      <a:pt x="130583" y="58984"/>
                      <a:pt x="129486" y="59532"/>
                    </a:cubicBezTo>
                    <a:cubicBezTo>
                      <a:pt x="129486" y="59532"/>
                      <a:pt x="129623" y="59532"/>
                      <a:pt x="129623" y="59395"/>
                    </a:cubicBezTo>
                    <a:cubicBezTo>
                      <a:pt x="127840" y="60355"/>
                      <a:pt x="126057" y="61590"/>
                      <a:pt x="124274" y="62687"/>
                    </a:cubicBezTo>
                    <a:cubicBezTo>
                      <a:pt x="120982" y="64881"/>
                      <a:pt x="117964" y="67350"/>
                      <a:pt x="114947" y="69819"/>
                    </a:cubicBezTo>
                    <a:cubicBezTo>
                      <a:pt x="114947" y="69819"/>
                      <a:pt x="114947" y="69819"/>
                      <a:pt x="114947" y="69819"/>
                    </a:cubicBezTo>
                    <a:cubicBezTo>
                      <a:pt x="110283" y="79009"/>
                      <a:pt x="104660" y="87650"/>
                      <a:pt x="98625" y="95880"/>
                    </a:cubicBezTo>
                    <a:cubicBezTo>
                      <a:pt x="94373" y="101640"/>
                      <a:pt x="89846" y="106990"/>
                      <a:pt x="85183" y="112476"/>
                    </a:cubicBezTo>
                    <a:cubicBezTo>
                      <a:pt x="82302" y="115905"/>
                      <a:pt x="79422" y="119197"/>
                      <a:pt x="76405" y="122489"/>
                    </a:cubicBezTo>
                    <a:cubicBezTo>
                      <a:pt x="73250" y="125918"/>
                      <a:pt x="70095" y="129484"/>
                      <a:pt x="66941" y="132776"/>
                    </a:cubicBezTo>
                    <a:cubicBezTo>
                      <a:pt x="65157" y="134833"/>
                      <a:pt x="63237" y="136753"/>
                      <a:pt x="61454" y="138673"/>
                    </a:cubicBezTo>
                    <a:cubicBezTo>
                      <a:pt x="59945" y="140319"/>
                      <a:pt x="58437" y="141965"/>
                      <a:pt x="56654" y="143337"/>
                    </a:cubicBezTo>
                    <a:cubicBezTo>
                      <a:pt x="55968" y="143886"/>
                      <a:pt x="55282" y="144434"/>
                      <a:pt x="54596" y="144845"/>
                    </a:cubicBezTo>
                    <a:cubicBezTo>
                      <a:pt x="52813" y="145943"/>
                      <a:pt x="50893" y="146903"/>
                      <a:pt x="48973" y="148000"/>
                    </a:cubicBezTo>
                    <a:cubicBezTo>
                      <a:pt x="46367" y="149372"/>
                      <a:pt x="42800" y="148000"/>
                      <a:pt x="42526" y="144845"/>
                    </a:cubicBezTo>
                    <a:cubicBezTo>
                      <a:pt x="42389" y="142925"/>
                      <a:pt x="42115" y="140731"/>
                      <a:pt x="42800" y="138948"/>
                    </a:cubicBezTo>
                    <a:cubicBezTo>
                      <a:pt x="43486" y="137302"/>
                      <a:pt x="43898" y="136342"/>
                      <a:pt x="44721" y="134833"/>
                    </a:cubicBezTo>
                    <a:cubicBezTo>
                      <a:pt x="45407" y="133599"/>
                      <a:pt x="46641" y="132090"/>
                      <a:pt x="47464" y="130993"/>
                    </a:cubicBezTo>
                    <a:cubicBezTo>
                      <a:pt x="52127" y="124683"/>
                      <a:pt x="56791" y="118374"/>
                      <a:pt x="62003" y="112339"/>
                    </a:cubicBezTo>
                    <a:cubicBezTo>
                      <a:pt x="66666" y="106715"/>
                      <a:pt x="71467" y="101092"/>
                      <a:pt x="76268" y="95605"/>
                    </a:cubicBezTo>
                    <a:cubicBezTo>
                      <a:pt x="79422" y="92176"/>
                      <a:pt x="82440" y="88747"/>
                      <a:pt x="85594" y="85318"/>
                    </a:cubicBezTo>
                    <a:cubicBezTo>
                      <a:pt x="87789" y="82849"/>
                      <a:pt x="90258" y="80518"/>
                      <a:pt x="92589" y="78186"/>
                    </a:cubicBezTo>
                    <a:cubicBezTo>
                      <a:pt x="98076" y="72700"/>
                      <a:pt x="103562" y="67213"/>
                      <a:pt x="109597" y="62275"/>
                    </a:cubicBezTo>
                    <a:cubicBezTo>
                      <a:pt x="111380" y="58572"/>
                      <a:pt x="113026" y="54868"/>
                      <a:pt x="114398" y="51028"/>
                    </a:cubicBezTo>
                    <a:cubicBezTo>
                      <a:pt x="114398" y="51165"/>
                      <a:pt x="114261" y="51303"/>
                      <a:pt x="114261" y="51439"/>
                    </a:cubicBezTo>
                    <a:cubicBezTo>
                      <a:pt x="115770" y="46913"/>
                      <a:pt x="117141" y="42387"/>
                      <a:pt x="118101" y="37723"/>
                    </a:cubicBezTo>
                    <a:cubicBezTo>
                      <a:pt x="118101" y="37861"/>
                      <a:pt x="117964" y="38135"/>
                      <a:pt x="117964" y="38272"/>
                    </a:cubicBezTo>
                    <a:cubicBezTo>
                      <a:pt x="118513" y="35117"/>
                      <a:pt x="118924" y="31963"/>
                      <a:pt x="119061" y="28808"/>
                    </a:cubicBezTo>
                    <a:cubicBezTo>
                      <a:pt x="119061" y="28808"/>
                      <a:pt x="119061" y="28945"/>
                      <a:pt x="119061" y="28945"/>
                    </a:cubicBezTo>
                    <a:cubicBezTo>
                      <a:pt x="119199" y="27436"/>
                      <a:pt x="119199" y="26065"/>
                      <a:pt x="119061" y="24556"/>
                    </a:cubicBezTo>
                    <a:cubicBezTo>
                      <a:pt x="119061" y="24556"/>
                      <a:pt x="119061" y="24694"/>
                      <a:pt x="119061" y="24694"/>
                    </a:cubicBezTo>
                    <a:cubicBezTo>
                      <a:pt x="119061" y="23459"/>
                      <a:pt x="118787" y="22087"/>
                      <a:pt x="118650" y="20853"/>
                    </a:cubicBezTo>
                    <a:cubicBezTo>
                      <a:pt x="118376" y="19619"/>
                      <a:pt x="118101" y="18384"/>
                      <a:pt x="117690" y="17287"/>
                    </a:cubicBezTo>
                    <a:cubicBezTo>
                      <a:pt x="117690" y="17424"/>
                      <a:pt x="117827" y="17561"/>
                      <a:pt x="117827" y="17698"/>
                    </a:cubicBezTo>
                    <a:cubicBezTo>
                      <a:pt x="117416" y="16464"/>
                      <a:pt x="117004" y="15367"/>
                      <a:pt x="116455" y="14269"/>
                    </a:cubicBezTo>
                    <a:cubicBezTo>
                      <a:pt x="116455" y="14269"/>
                      <a:pt x="116455" y="14269"/>
                      <a:pt x="116455" y="14269"/>
                    </a:cubicBezTo>
                    <a:cubicBezTo>
                      <a:pt x="116181" y="13858"/>
                      <a:pt x="115907" y="13446"/>
                      <a:pt x="115770" y="13035"/>
                    </a:cubicBezTo>
                    <a:cubicBezTo>
                      <a:pt x="115495" y="12761"/>
                      <a:pt x="115358" y="12486"/>
                      <a:pt x="115084" y="12075"/>
                    </a:cubicBezTo>
                    <a:cubicBezTo>
                      <a:pt x="114809" y="11800"/>
                      <a:pt x="114535" y="11526"/>
                      <a:pt x="114261" y="11252"/>
                    </a:cubicBezTo>
                    <a:cubicBezTo>
                      <a:pt x="113849" y="10840"/>
                      <a:pt x="113438" y="10566"/>
                      <a:pt x="113026" y="10291"/>
                    </a:cubicBezTo>
                    <a:cubicBezTo>
                      <a:pt x="113026" y="10291"/>
                      <a:pt x="113163" y="10291"/>
                      <a:pt x="113163" y="10429"/>
                    </a:cubicBezTo>
                    <a:cubicBezTo>
                      <a:pt x="113163" y="10429"/>
                      <a:pt x="113026" y="10429"/>
                      <a:pt x="113026" y="10291"/>
                    </a:cubicBezTo>
                    <a:cubicBezTo>
                      <a:pt x="113026" y="10291"/>
                      <a:pt x="113026" y="10291"/>
                      <a:pt x="112889" y="10155"/>
                    </a:cubicBezTo>
                    <a:cubicBezTo>
                      <a:pt x="112889" y="10155"/>
                      <a:pt x="112889" y="10155"/>
                      <a:pt x="113026" y="10291"/>
                    </a:cubicBezTo>
                    <a:cubicBezTo>
                      <a:pt x="112615" y="10017"/>
                      <a:pt x="112203" y="9743"/>
                      <a:pt x="111929" y="9606"/>
                    </a:cubicBezTo>
                    <a:cubicBezTo>
                      <a:pt x="110969" y="9057"/>
                      <a:pt x="109872" y="8509"/>
                      <a:pt x="108774" y="8234"/>
                    </a:cubicBezTo>
                    <a:cubicBezTo>
                      <a:pt x="108912" y="8371"/>
                      <a:pt x="109049" y="8371"/>
                      <a:pt x="109186" y="8509"/>
                    </a:cubicBezTo>
                    <a:cubicBezTo>
                      <a:pt x="108637" y="8371"/>
                      <a:pt x="108226" y="8234"/>
                      <a:pt x="107677" y="8234"/>
                    </a:cubicBezTo>
                    <a:lnTo>
                      <a:pt x="107677" y="8234"/>
                    </a:lnTo>
                    <a:lnTo>
                      <a:pt x="107677" y="8234"/>
                    </a:lnTo>
                    <a:cubicBezTo>
                      <a:pt x="107540" y="8234"/>
                      <a:pt x="107403" y="8234"/>
                      <a:pt x="107266" y="8097"/>
                    </a:cubicBezTo>
                    <a:cubicBezTo>
                      <a:pt x="107403" y="8097"/>
                      <a:pt x="107540" y="8234"/>
                      <a:pt x="107677" y="8234"/>
                    </a:cubicBezTo>
                    <a:cubicBezTo>
                      <a:pt x="107129" y="8234"/>
                      <a:pt x="106443" y="8097"/>
                      <a:pt x="105757" y="8097"/>
                    </a:cubicBezTo>
                    <a:cubicBezTo>
                      <a:pt x="106031" y="8097"/>
                      <a:pt x="106168" y="8097"/>
                      <a:pt x="106305" y="8097"/>
                    </a:cubicBezTo>
                    <a:cubicBezTo>
                      <a:pt x="105757" y="8097"/>
                      <a:pt x="105071" y="8097"/>
                      <a:pt x="104385" y="8097"/>
                    </a:cubicBezTo>
                    <a:cubicBezTo>
                      <a:pt x="104522" y="8097"/>
                      <a:pt x="104660" y="8097"/>
                      <a:pt x="104660" y="8097"/>
                    </a:cubicBezTo>
                    <a:cubicBezTo>
                      <a:pt x="103425" y="8234"/>
                      <a:pt x="102328" y="8371"/>
                      <a:pt x="101093" y="8646"/>
                    </a:cubicBezTo>
                    <a:cubicBezTo>
                      <a:pt x="100408" y="8783"/>
                      <a:pt x="99722" y="9057"/>
                      <a:pt x="99036" y="9194"/>
                    </a:cubicBezTo>
                    <a:cubicBezTo>
                      <a:pt x="96979" y="10017"/>
                      <a:pt x="94921" y="10840"/>
                      <a:pt x="93001" y="11800"/>
                    </a:cubicBezTo>
                    <a:cubicBezTo>
                      <a:pt x="90258" y="13172"/>
                      <a:pt x="87652" y="14818"/>
                      <a:pt x="85183" y="16464"/>
                    </a:cubicBezTo>
                    <a:cubicBezTo>
                      <a:pt x="85183" y="16464"/>
                      <a:pt x="85320" y="16327"/>
                      <a:pt x="85320" y="16327"/>
                    </a:cubicBezTo>
                    <a:cubicBezTo>
                      <a:pt x="78873" y="20716"/>
                      <a:pt x="72701" y="25654"/>
                      <a:pt x="66529" y="30317"/>
                    </a:cubicBezTo>
                    <a:cubicBezTo>
                      <a:pt x="63923" y="32237"/>
                      <a:pt x="61591" y="34432"/>
                      <a:pt x="59123" y="36352"/>
                    </a:cubicBezTo>
                    <a:cubicBezTo>
                      <a:pt x="56379" y="38684"/>
                      <a:pt x="53636" y="40878"/>
                      <a:pt x="50893" y="43073"/>
                    </a:cubicBezTo>
                    <a:cubicBezTo>
                      <a:pt x="39920" y="52948"/>
                      <a:pt x="28673" y="62549"/>
                      <a:pt x="18797" y="73522"/>
                    </a:cubicBezTo>
                    <a:cubicBezTo>
                      <a:pt x="18797" y="73522"/>
                      <a:pt x="18797" y="73522"/>
                      <a:pt x="18797" y="73522"/>
                    </a:cubicBezTo>
                    <a:cubicBezTo>
                      <a:pt x="15917" y="76814"/>
                      <a:pt x="13311" y="79969"/>
                      <a:pt x="10842" y="83535"/>
                    </a:cubicBezTo>
                    <a:cubicBezTo>
                      <a:pt x="10842" y="83535"/>
                      <a:pt x="10842" y="83535"/>
                      <a:pt x="10842" y="83398"/>
                    </a:cubicBezTo>
                    <a:cubicBezTo>
                      <a:pt x="9882" y="84907"/>
                      <a:pt x="8922" y="86552"/>
                      <a:pt x="8099" y="88061"/>
                    </a:cubicBezTo>
                    <a:cubicBezTo>
                      <a:pt x="8099" y="88061"/>
                      <a:pt x="8099" y="87924"/>
                      <a:pt x="8099" y="87924"/>
                    </a:cubicBezTo>
                    <a:cubicBezTo>
                      <a:pt x="8099" y="88061"/>
                      <a:pt x="8099" y="88061"/>
                      <a:pt x="7962" y="88061"/>
                    </a:cubicBezTo>
                    <a:cubicBezTo>
                      <a:pt x="7962" y="88199"/>
                      <a:pt x="7825" y="88199"/>
                      <a:pt x="7825" y="88336"/>
                    </a:cubicBezTo>
                    <a:cubicBezTo>
                      <a:pt x="7825" y="88336"/>
                      <a:pt x="7962" y="88199"/>
                      <a:pt x="7962" y="88199"/>
                    </a:cubicBezTo>
                    <a:cubicBezTo>
                      <a:pt x="7825" y="88610"/>
                      <a:pt x="7550" y="89158"/>
                      <a:pt x="7413" y="89570"/>
                    </a:cubicBezTo>
                    <a:cubicBezTo>
                      <a:pt x="7413" y="89707"/>
                      <a:pt x="7276" y="89981"/>
                      <a:pt x="7276" y="90119"/>
                    </a:cubicBezTo>
                    <a:cubicBezTo>
                      <a:pt x="7962" y="90530"/>
                      <a:pt x="8648" y="91079"/>
                      <a:pt x="8922" y="91902"/>
                    </a:cubicBezTo>
                    <a:cubicBezTo>
                      <a:pt x="9608" y="93685"/>
                      <a:pt x="8785" y="95605"/>
                      <a:pt x="7139" y="96291"/>
                    </a:cubicBezTo>
                    <a:cubicBezTo>
                      <a:pt x="5767" y="96977"/>
                      <a:pt x="4121" y="97388"/>
                      <a:pt x="2750" y="96565"/>
                    </a:cubicBezTo>
                    <a:cubicBezTo>
                      <a:pt x="1790" y="96016"/>
                      <a:pt x="967" y="95331"/>
                      <a:pt x="555" y="94371"/>
                    </a:cubicBezTo>
                    <a:cubicBezTo>
                      <a:pt x="-131" y="92862"/>
                      <a:pt x="-131" y="90942"/>
                      <a:pt x="281" y="89433"/>
                    </a:cubicBezTo>
                    <a:cubicBezTo>
                      <a:pt x="692" y="87787"/>
                      <a:pt x="967" y="86964"/>
                      <a:pt x="1652" y="85318"/>
                    </a:cubicBezTo>
                    <a:cubicBezTo>
                      <a:pt x="2201" y="83947"/>
                      <a:pt x="3024" y="82712"/>
                      <a:pt x="3710" y="81478"/>
                    </a:cubicBezTo>
                    <a:cubicBezTo>
                      <a:pt x="5630" y="78186"/>
                      <a:pt x="7962" y="75168"/>
                      <a:pt x="10431" y="72151"/>
                    </a:cubicBezTo>
                    <a:cubicBezTo>
                      <a:pt x="13037" y="68996"/>
                      <a:pt x="15643" y="66116"/>
                      <a:pt x="18386" y="63098"/>
                    </a:cubicBezTo>
                    <a:cubicBezTo>
                      <a:pt x="21678" y="59669"/>
                      <a:pt x="25107" y="56103"/>
                      <a:pt x="28536" y="52948"/>
                    </a:cubicBezTo>
                    <a:cubicBezTo>
                      <a:pt x="34159" y="47874"/>
                      <a:pt x="39783" y="42661"/>
                      <a:pt x="45407" y="37449"/>
                    </a:cubicBezTo>
                    <a:cubicBezTo>
                      <a:pt x="47875" y="35255"/>
                      <a:pt x="50481" y="33197"/>
                      <a:pt x="53087" y="31003"/>
                    </a:cubicBezTo>
                    <a:cubicBezTo>
                      <a:pt x="55831" y="28671"/>
                      <a:pt x="58711" y="26065"/>
                      <a:pt x="61591" y="23871"/>
                    </a:cubicBezTo>
                    <a:cubicBezTo>
                      <a:pt x="69684" y="17561"/>
                      <a:pt x="77776" y="10703"/>
                      <a:pt x="86829" y="5628"/>
                    </a:cubicBezTo>
                    <a:cubicBezTo>
                      <a:pt x="88338" y="4805"/>
                      <a:pt x="89984" y="3982"/>
                      <a:pt x="91629" y="3159"/>
                    </a:cubicBezTo>
                    <a:cubicBezTo>
                      <a:pt x="93138" y="2474"/>
                      <a:pt x="94921" y="1651"/>
                      <a:pt x="96567" y="1239"/>
                    </a:cubicBezTo>
                    <a:cubicBezTo>
                      <a:pt x="98350" y="827"/>
                      <a:pt x="99585" y="553"/>
                      <a:pt x="101368" y="279"/>
                    </a:cubicBezTo>
                    <a:cubicBezTo>
                      <a:pt x="102876" y="4"/>
                      <a:pt x="104522" y="4"/>
                      <a:pt x="106031" y="4"/>
                    </a:cubicBezTo>
                    <a:cubicBezTo>
                      <a:pt x="111655" y="-132"/>
                      <a:pt x="116867" y="2885"/>
                      <a:pt x="120707" y="6726"/>
                    </a:cubicBezTo>
                    <a:cubicBezTo>
                      <a:pt x="122353" y="8371"/>
                      <a:pt x="123313" y="10703"/>
                      <a:pt x="124411" y="12761"/>
                    </a:cubicBezTo>
                    <a:cubicBezTo>
                      <a:pt x="125645" y="15504"/>
                      <a:pt x="126194" y="18521"/>
                      <a:pt x="126605" y="21539"/>
                    </a:cubicBezTo>
                    <a:cubicBezTo>
                      <a:pt x="127154" y="24968"/>
                      <a:pt x="126879" y="28671"/>
                      <a:pt x="126605" y="32100"/>
                    </a:cubicBezTo>
                    <a:cubicBezTo>
                      <a:pt x="126194" y="37038"/>
                      <a:pt x="125234" y="41839"/>
                      <a:pt x="123862" y="46639"/>
                    </a:cubicBezTo>
                    <a:cubicBezTo>
                      <a:pt x="123313" y="48833"/>
                      <a:pt x="122628" y="51028"/>
                      <a:pt x="121805" y="53223"/>
                    </a:cubicBezTo>
                    <a:cubicBezTo>
                      <a:pt x="122765" y="52537"/>
                      <a:pt x="123862" y="51988"/>
                      <a:pt x="124959" y="51439"/>
                    </a:cubicBezTo>
                    <a:cubicBezTo>
                      <a:pt x="127703" y="49931"/>
                      <a:pt x="130720" y="49108"/>
                      <a:pt x="133737" y="48285"/>
                    </a:cubicBezTo>
                    <a:cubicBezTo>
                      <a:pt x="134698" y="48010"/>
                      <a:pt x="135795" y="47874"/>
                      <a:pt x="136755" y="47874"/>
                    </a:cubicBezTo>
                    <a:cubicBezTo>
                      <a:pt x="138538" y="47736"/>
                      <a:pt x="139361" y="47736"/>
                      <a:pt x="141007" y="47874"/>
                    </a:cubicBezTo>
                    <a:cubicBezTo>
                      <a:pt x="143339" y="48148"/>
                      <a:pt x="145533" y="49382"/>
                      <a:pt x="147453" y="50617"/>
                    </a:cubicBezTo>
                    <a:cubicBezTo>
                      <a:pt x="148277" y="51028"/>
                      <a:pt x="149100" y="51714"/>
                      <a:pt x="149785" y="52400"/>
                    </a:cubicBezTo>
                    <a:cubicBezTo>
                      <a:pt x="150334" y="52948"/>
                      <a:pt x="150882" y="53497"/>
                      <a:pt x="151294" y="54046"/>
                    </a:cubicBezTo>
                    <a:cubicBezTo>
                      <a:pt x="151706" y="54732"/>
                      <a:pt x="152117" y="55417"/>
                      <a:pt x="152529" y="56103"/>
                    </a:cubicBezTo>
                    <a:cubicBezTo>
                      <a:pt x="153900" y="58161"/>
                      <a:pt x="154311" y="61041"/>
                      <a:pt x="154723" y="63373"/>
                    </a:cubicBezTo>
                    <a:cubicBezTo>
                      <a:pt x="155272" y="66527"/>
                      <a:pt x="155409" y="70093"/>
                      <a:pt x="155135" y="73385"/>
                    </a:cubicBezTo>
                    <a:cubicBezTo>
                      <a:pt x="154311" y="82849"/>
                      <a:pt x="151843" y="92176"/>
                      <a:pt x="148688" y="101092"/>
                    </a:cubicBezTo>
                    <a:cubicBezTo>
                      <a:pt x="145533" y="109870"/>
                      <a:pt x="141830" y="118374"/>
                      <a:pt x="137441" y="126603"/>
                    </a:cubicBezTo>
                    <a:cubicBezTo>
                      <a:pt x="138675" y="125506"/>
                      <a:pt x="139910" y="124409"/>
                      <a:pt x="141007" y="123174"/>
                    </a:cubicBezTo>
                    <a:cubicBezTo>
                      <a:pt x="144299" y="120157"/>
                      <a:pt x="147728" y="117413"/>
                      <a:pt x="151020" y="114670"/>
                    </a:cubicBezTo>
                    <a:cubicBezTo>
                      <a:pt x="154449" y="111927"/>
                      <a:pt x="158015" y="109458"/>
                      <a:pt x="161581" y="106990"/>
                    </a:cubicBezTo>
                    <a:cubicBezTo>
                      <a:pt x="164736" y="104932"/>
                      <a:pt x="168302" y="103149"/>
                      <a:pt x="171731" y="101915"/>
                    </a:cubicBezTo>
                    <a:cubicBezTo>
                      <a:pt x="174474" y="100954"/>
                      <a:pt x="177766" y="100406"/>
                      <a:pt x="180783" y="100543"/>
                    </a:cubicBezTo>
                    <a:cubicBezTo>
                      <a:pt x="182841" y="100680"/>
                      <a:pt x="183527" y="100817"/>
                      <a:pt x="185447" y="101503"/>
                    </a:cubicBezTo>
                    <a:cubicBezTo>
                      <a:pt x="186407" y="101777"/>
                      <a:pt x="187230" y="102463"/>
                      <a:pt x="188190" y="103012"/>
                    </a:cubicBezTo>
                    <a:cubicBezTo>
                      <a:pt x="189973" y="104109"/>
                      <a:pt x="191482" y="106029"/>
                      <a:pt x="192579" y="107812"/>
                    </a:cubicBezTo>
                    <a:cubicBezTo>
                      <a:pt x="195871" y="113436"/>
                      <a:pt x="194225" y="120294"/>
                      <a:pt x="192579" y="126192"/>
                    </a:cubicBezTo>
                    <a:cubicBezTo>
                      <a:pt x="191619" y="129484"/>
                      <a:pt x="190110" y="132638"/>
                      <a:pt x="188601" y="135656"/>
                    </a:cubicBezTo>
                    <a:cubicBezTo>
                      <a:pt x="186407" y="139908"/>
                      <a:pt x="184075" y="144160"/>
                      <a:pt x="181469" y="148274"/>
                    </a:cubicBezTo>
                    <a:cubicBezTo>
                      <a:pt x="178726" y="152664"/>
                      <a:pt x="175709" y="156916"/>
                      <a:pt x="172691" y="161305"/>
                    </a:cubicBezTo>
                    <a:cubicBezTo>
                      <a:pt x="168576" y="167203"/>
                      <a:pt x="164324" y="173101"/>
                      <a:pt x="160072" y="178999"/>
                    </a:cubicBezTo>
                    <a:cubicBezTo>
                      <a:pt x="154860" y="185993"/>
                      <a:pt x="149648" y="193126"/>
                      <a:pt x="144436" y="200121"/>
                    </a:cubicBezTo>
                    <a:cubicBezTo>
                      <a:pt x="142242" y="203002"/>
                      <a:pt x="140047" y="205882"/>
                      <a:pt x="137852" y="208762"/>
                    </a:cubicBezTo>
                    <a:cubicBezTo>
                      <a:pt x="139224" y="207665"/>
                      <a:pt x="140458" y="206431"/>
                      <a:pt x="141830" y="205333"/>
                    </a:cubicBezTo>
                    <a:cubicBezTo>
                      <a:pt x="142516" y="204785"/>
                      <a:pt x="143339" y="204236"/>
                      <a:pt x="144162" y="203687"/>
                    </a:cubicBezTo>
                    <a:cubicBezTo>
                      <a:pt x="146082" y="202179"/>
                      <a:pt x="148139" y="200807"/>
                      <a:pt x="150197" y="199298"/>
                    </a:cubicBezTo>
                    <a:cubicBezTo>
                      <a:pt x="152803" y="197378"/>
                      <a:pt x="155272" y="195457"/>
                      <a:pt x="158015" y="193675"/>
                    </a:cubicBezTo>
                    <a:cubicBezTo>
                      <a:pt x="161718" y="191343"/>
                      <a:pt x="165559" y="189011"/>
                      <a:pt x="169399" y="186542"/>
                    </a:cubicBezTo>
                    <a:cubicBezTo>
                      <a:pt x="170359" y="185993"/>
                      <a:pt x="171182" y="185582"/>
                      <a:pt x="172142" y="185034"/>
                    </a:cubicBezTo>
                    <a:cubicBezTo>
                      <a:pt x="174748" y="183662"/>
                      <a:pt x="177217" y="182290"/>
                      <a:pt x="179686" y="180919"/>
                    </a:cubicBezTo>
                    <a:cubicBezTo>
                      <a:pt x="185035" y="178038"/>
                      <a:pt x="190522" y="175844"/>
                      <a:pt x="196420" y="174061"/>
                    </a:cubicBezTo>
                    <a:cubicBezTo>
                      <a:pt x="199712" y="172963"/>
                      <a:pt x="203278" y="172826"/>
                      <a:pt x="206707" y="172826"/>
                    </a:cubicBezTo>
                    <a:cubicBezTo>
                      <a:pt x="209450" y="172826"/>
                      <a:pt x="212742" y="173649"/>
                      <a:pt x="215073" y="175158"/>
                    </a:cubicBezTo>
                    <a:cubicBezTo>
                      <a:pt x="217131" y="176530"/>
                      <a:pt x="219325" y="177901"/>
                      <a:pt x="220834" y="179959"/>
                    </a:cubicBezTo>
                    <a:cubicBezTo>
                      <a:pt x="222343" y="182016"/>
                      <a:pt x="223715" y="184073"/>
                      <a:pt x="224400" y="186679"/>
                    </a:cubicBezTo>
                    <a:cubicBezTo>
                      <a:pt x="225360" y="189697"/>
                      <a:pt x="225909" y="192715"/>
                      <a:pt x="226046" y="195869"/>
                    </a:cubicBezTo>
                    <a:cubicBezTo>
                      <a:pt x="226183" y="200258"/>
                      <a:pt x="225772" y="204647"/>
                      <a:pt x="224675" y="208899"/>
                    </a:cubicBezTo>
                    <a:cubicBezTo>
                      <a:pt x="223715" y="212877"/>
                      <a:pt x="222617" y="216718"/>
                      <a:pt x="221246" y="220558"/>
                    </a:cubicBezTo>
                    <a:cubicBezTo>
                      <a:pt x="219600" y="224947"/>
                      <a:pt x="217542" y="229062"/>
                      <a:pt x="215485" y="233176"/>
                    </a:cubicBezTo>
                    <a:cubicBezTo>
                      <a:pt x="211370" y="241406"/>
                      <a:pt x="206158" y="249224"/>
                      <a:pt x="201083" y="256768"/>
                    </a:cubicBezTo>
                    <a:cubicBezTo>
                      <a:pt x="199712" y="258688"/>
                      <a:pt x="198340" y="260608"/>
                      <a:pt x="196968" y="262529"/>
                    </a:cubicBezTo>
                    <a:cubicBezTo>
                      <a:pt x="197928" y="261843"/>
                      <a:pt x="198751" y="261157"/>
                      <a:pt x="199712" y="260472"/>
                    </a:cubicBezTo>
                    <a:cubicBezTo>
                      <a:pt x="202180" y="258551"/>
                      <a:pt x="204786" y="256905"/>
                      <a:pt x="207255" y="255122"/>
                    </a:cubicBezTo>
                    <a:cubicBezTo>
                      <a:pt x="209313" y="253750"/>
                      <a:pt x="211233" y="252379"/>
                      <a:pt x="213290" y="251008"/>
                    </a:cubicBezTo>
                    <a:cubicBezTo>
                      <a:pt x="214113" y="250459"/>
                      <a:pt x="214936" y="249910"/>
                      <a:pt x="215759" y="249362"/>
                    </a:cubicBezTo>
                    <a:cubicBezTo>
                      <a:pt x="219462" y="247030"/>
                      <a:pt x="223166" y="244835"/>
                      <a:pt x="226869" y="242641"/>
                    </a:cubicBezTo>
                    <a:cubicBezTo>
                      <a:pt x="229749" y="240995"/>
                      <a:pt x="232630" y="239486"/>
                      <a:pt x="235647" y="237977"/>
                    </a:cubicBezTo>
                    <a:cubicBezTo>
                      <a:pt x="239488" y="236057"/>
                      <a:pt x="243603" y="234685"/>
                      <a:pt x="247718" y="233863"/>
                    </a:cubicBezTo>
                    <a:cubicBezTo>
                      <a:pt x="250598" y="233314"/>
                      <a:pt x="253752" y="233040"/>
                      <a:pt x="256633" y="233451"/>
                    </a:cubicBezTo>
                    <a:cubicBezTo>
                      <a:pt x="259513" y="233863"/>
                      <a:pt x="262668" y="234960"/>
                      <a:pt x="264863" y="236880"/>
                    </a:cubicBezTo>
                    <a:cubicBezTo>
                      <a:pt x="266646" y="238389"/>
                      <a:pt x="268292" y="239898"/>
                      <a:pt x="269252" y="241955"/>
                    </a:cubicBezTo>
                    <a:cubicBezTo>
                      <a:pt x="269937" y="243463"/>
                      <a:pt x="270349" y="244561"/>
                      <a:pt x="270897" y="246070"/>
                    </a:cubicBezTo>
                    <a:cubicBezTo>
                      <a:pt x="271309" y="247579"/>
                      <a:pt x="271446" y="249224"/>
                      <a:pt x="271583" y="250733"/>
                    </a:cubicBezTo>
                    <a:cubicBezTo>
                      <a:pt x="272132" y="258551"/>
                      <a:pt x="269252" y="266369"/>
                      <a:pt x="266097" y="273502"/>
                    </a:cubicBezTo>
                    <a:cubicBezTo>
                      <a:pt x="263765" y="278988"/>
                      <a:pt x="260473" y="284200"/>
                      <a:pt x="257456" y="289275"/>
                    </a:cubicBezTo>
                    <a:cubicBezTo>
                      <a:pt x="254438" y="294487"/>
                      <a:pt x="250872" y="299425"/>
                      <a:pt x="247306" y="304226"/>
                    </a:cubicBezTo>
                    <a:cubicBezTo>
                      <a:pt x="243054" y="310261"/>
                      <a:pt x="238528" y="316021"/>
                      <a:pt x="233727" y="321782"/>
                    </a:cubicBezTo>
                    <a:cubicBezTo>
                      <a:pt x="234962" y="320959"/>
                      <a:pt x="236333" y="320273"/>
                      <a:pt x="237568" y="319450"/>
                    </a:cubicBezTo>
                    <a:cubicBezTo>
                      <a:pt x="240311" y="317804"/>
                      <a:pt x="243054" y="316021"/>
                      <a:pt x="245934" y="314513"/>
                    </a:cubicBezTo>
                    <a:cubicBezTo>
                      <a:pt x="249638" y="312592"/>
                      <a:pt x="253341" y="310672"/>
                      <a:pt x="257044" y="308889"/>
                    </a:cubicBezTo>
                    <a:cubicBezTo>
                      <a:pt x="260336" y="307243"/>
                      <a:pt x="263628" y="305734"/>
                      <a:pt x="266920" y="304363"/>
                    </a:cubicBezTo>
                    <a:cubicBezTo>
                      <a:pt x="271172" y="302579"/>
                      <a:pt x="275561" y="300934"/>
                      <a:pt x="280087" y="299836"/>
                    </a:cubicBezTo>
                    <a:cubicBezTo>
                      <a:pt x="281870" y="299425"/>
                      <a:pt x="283791" y="299014"/>
                      <a:pt x="285711" y="298739"/>
                    </a:cubicBezTo>
                    <a:cubicBezTo>
                      <a:pt x="287631" y="298465"/>
                      <a:pt x="289414" y="298465"/>
                      <a:pt x="291334" y="298602"/>
                    </a:cubicBezTo>
                    <a:cubicBezTo>
                      <a:pt x="293940" y="298739"/>
                      <a:pt x="296409" y="299562"/>
                      <a:pt x="298741" y="300522"/>
                    </a:cubicBezTo>
                    <a:cubicBezTo>
                      <a:pt x="299701" y="300934"/>
                      <a:pt x="300798" y="301482"/>
                      <a:pt x="301484" y="302168"/>
                    </a:cubicBezTo>
                    <a:cubicBezTo>
                      <a:pt x="302170" y="302854"/>
                      <a:pt x="303130" y="303403"/>
                      <a:pt x="303816" y="304226"/>
                    </a:cubicBezTo>
                    <a:cubicBezTo>
                      <a:pt x="304502" y="305049"/>
                      <a:pt x="304913" y="305872"/>
                      <a:pt x="305462" y="306694"/>
                    </a:cubicBezTo>
                    <a:cubicBezTo>
                      <a:pt x="306422" y="308478"/>
                      <a:pt x="306971" y="310261"/>
                      <a:pt x="307382" y="312318"/>
                    </a:cubicBezTo>
                    <a:cubicBezTo>
                      <a:pt x="308891" y="318765"/>
                      <a:pt x="307245" y="325211"/>
                      <a:pt x="305050" y="331383"/>
                    </a:cubicBezTo>
                    <a:cubicBezTo>
                      <a:pt x="303679" y="335361"/>
                      <a:pt x="302033" y="339339"/>
                      <a:pt x="300250" y="343042"/>
                    </a:cubicBezTo>
                    <a:cubicBezTo>
                      <a:pt x="297918" y="347705"/>
                      <a:pt x="295312" y="352232"/>
                      <a:pt x="292706" y="356758"/>
                    </a:cubicBezTo>
                    <a:cubicBezTo>
                      <a:pt x="289963" y="361421"/>
                      <a:pt x="286945" y="365810"/>
                      <a:pt x="283928" y="370200"/>
                    </a:cubicBezTo>
                    <a:cubicBezTo>
                      <a:pt x="280499" y="375274"/>
                      <a:pt x="276795" y="380075"/>
                      <a:pt x="273229" y="384875"/>
                    </a:cubicBezTo>
                    <a:cubicBezTo>
                      <a:pt x="269526" y="389813"/>
                      <a:pt x="265548" y="394614"/>
                      <a:pt x="261571" y="399277"/>
                    </a:cubicBezTo>
                    <a:cubicBezTo>
                      <a:pt x="255947" y="405998"/>
                      <a:pt x="250461" y="412582"/>
                      <a:pt x="244837" y="419165"/>
                    </a:cubicBezTo>
                    <a:cubicBezTo>
                      <a:pt x="244563" y="419440"/>
                      <a:pt x="244289" y="419714"/>
                      <a:pt x="244151" y="419989"/>
                    </a:cubicBezTo>
                    <a:cubicBezTo>
                      <a:pt x="249638" y="415736"/>
                      <a:pt x="255399" y="412033"/>
                      <a:pt x="261159" y="408055"/>
                    </a:cubicBezTo>
                    <a:cubicBezTo>
                      <a:pt x="262942" y="406821"/>
                      <a:pt x="264725" y="405587"/>
                      <a:pt x="266508" y="404490"/>
                    </a:cubicBezTo>
                    <a:cubicBezTo>
                      <a:pt x="270760" y="401884"/>
                      <a:pt x="275150" y="399277"/>
                      <a:pt x="279402" y="396671"/>
                    </a:cubicBezTo>
                    <a:cubicBezTo>
                      <a:pt x="285574" y="392968"/>
                      <a:pt x="291883" y="389676"/>
                      <a:pt x="298192" y="386384"/>
                    </a:cubicBezTo>
                    <a:cubicBezTo>
                      <a:pt x="304913" y="382818"/>
                      <a:pt x="312045" y="379664"/>
                      <a:pt x="319315" y="376920"/>
                    </a:cubicBezTo>
                    <a:cubicBezTo>
                      <a:pt x="322744" y="375549"/>
                      <a:pt x="326585" y="374452"/>
                      <a:pt x="330288" y="373765"/>
                    </a:cubicBezTo>
                    <a:cubicBezTo>
                      <a:pt x="334128" y="373080"/>
                      <a:pt x="338243" y="372806"/>
                      <a:pt x="342084" y="373629"/>
                    </a:cubicBezTo>
                    <a:cubicBezTo>
                      <a:pt x="344827" y="374177"/>
                      <a:pt x="347844" y="375000"/>
                      <a:pt x="350039" y="376920"/>
                    </a:cubicBezTo>
                    <a:cubicBezTo>
                      <a:pt x="350999" y="377606"/>
                      <a:pt x="351959" y="378429"/>
                      <a:pt x="352782" y="379389"/>
                    </a:cubicBezTo>
                    <a:cubicBezTo>
                      <a:pt x="354154" y="381035"/>
                      <a:pt x="354702" y="381721"/>
                      <a:pt x="355662" y="383504"/>
                    </a:cubicBezTo>
                    <a:cubicBezTo>
                      <a:pt x="356760" y="385424"/>
                      <a:pt x="357308" y="387893"/>
                      <a:pt x="357308" y="389951"/>
                    </a:cubicBezTo>
                    <a:cubicBezTo>
                      <a:pt x="357583" y="394065"/>
                      <a:pt x="357034" y="397906"/>
                      <a:pt x="356211" y="401884"/>
                    </a:cubicBezTo>
                    <a:cubicBezTo>
                      <a:pt x="355937" y="403529"/>
                      <a:pt x="355114" y="405449"/>
                      <a:pt x="354565" y="407096"/>
                    </a:cubicBezTo>
                    <a:cubicBezTo>
                      <a:pt x="353742" y="409427"/>
                      <a:pt x="352645" y="411622"/>
                      <a:pt x="351548" y="413816"/>
                    </a:cubicBezTo>
                    <a:cubicBezTo>
                      <a:pt x="349627" y="417794"/>
                      <a:pt x="347570" y="421635"/>
                      <a:pt x="345238" y="425338"/>
                    </a:cubicBezTo>
                    <a:cubicBezTo>
                      <a:pt x="342906" y="429178"/>
                      <a:pt x="340301" y="432881"/>
                      <a:pt x="337832" y="436585"/>
                    </a:cubicBezTo>
                    <a:cubicBezTo>
                      <a:pt x="334403" y="441523"/>
                      <a:pt x="330837" y="446323"/>
                      <a:pt x="327270" y="451124"/>
                    </a:cubicBezTo>
                    <a:cubicBezTo>
                      <a:pt x="321921" y="457982"/>
                      <a:pt x="316435" y="464703"/>
                      <a:pt x="310811" y="471424"/>
                    </a:cubicBezTo>
                    <a:cubicBezTo>
                      <a:pt x="307108" y="475950"/>
                      <a:pt x="303405" y="480476"/>
                      <a:pt x="299564" y="485002"/>
                    </a:cubicBezTo>
                    <a:cubicBezTo>
                      <a:pt x="291334" y="494603"/>
                      <a:pt x="283105" y="504205"/>
                      <a:pt x="274875" y="513943"/>
                    </a:cubicBezTo>
                    <a:cubicBezTo>
                      <a:pt x="259102" y="532048"/>
                      <a:pt x="243328" y="550153"/>
                      <a:pt x="227555" y="568259"/>
                    </a:cubicBezTo>
                    <a:cubicBezTo>
                      <a:pt x="226458" y="569493"/>
                      <a:pt x="225086" y="570453"/>
                      <a:pt x="223440" y="570727"/>
                    </a:cubicBezTo>
                    <a:cubicBezTo>
                      <a:pt x="223166" y="570727"/>
                      <a:pt x="222891" y="570727"/>
                      <a:pt x="222617" y="570727"/>
                    </a:cubicBezTo>
                    <a:cubicBezTo>
                      <a:pt x="220971" y="570179"/>
                      <a:pt x="219600" y="569630"/>
                      <a:pt x="218365" y="5688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5" name="任意多边形: 形状 354"/>
              <p:cNvSpPr/>
              <p:nvPr>
                <p:custDataLst>
                  <p:tags r:id="rId195"/>
                </p:custDataLst>
              </p:nvPr>
            </p:nvSpPr>
            <p:spPr>
              <a:xfrm>
                <a:off x="3666450" y="4162582"/>
                <a:ext cx="300414" cy="446110"/>
              </a:xfrm>
              <a:custGeom>
                <a:avLst/>
                <a:gdLst>
                  <a:gd name="connsiteX0" fmla="*/ 40771 w 300414"/>
                  <a:gd name="connsiteY0" fmla="*/ 169616 h 446110"/>
                  <a:gd name="connsiteX1" fmla="*/ 34736 w 300414"/>
                  <a:gd name="connsiteY1" fmla="*/ 174417 h 446110"/>
                  <a:gd name="connsiteX2" fmla="*/ 33776 w 300414"/>
                  <a:gd name="connsiteY2" fmla="*/ 175102 h 446110"/>
                  <a:gd name="connsiteX3" fmla="*/ 48589 w 300414"/>
                  <a:gd name="connsiteY3" fmla="*/ 166187 h 446110"/>
                  <a:gd name="connsiteX4" fmla="*/ 60796 w 300414"/>
                  <a:gd name="connsiteY4" fmla="*/ 158506 h 446110"/>
                  <a:gd name="connsiteX5" fmla="*/ 83153 w 300414"/>
                  <a:gd name="connsiteY5" fmla="*/ 144104 h 446110"/>
                  <a:gd name="connsiteX6" fmla="*/ 93440 w 300414"/>
                  <a:gd name="connsiteY6" fmla="*/ 136972 h 446110"/>
                  <a:gd name="connsiteX7" fmla="*/ 55036 w 300414"/>
                  <a:gd name="connsiteY7" fmla="*/ 159192 h 446110"/>
                  <a:gd name="connsiteX8" fmla="*/ 40771 w 300414"/>
                  <a:gd name="connsiteY8" fmla="*/ 169616 h 446110"/>
                  <a:gd name="connsiteX9" fmla="*/ 39948 w 300414"/>
                  <a:gd name="connsiteY9" fmla="*/ 330779 h 446110"/>
                  <a:gd name="connsiteX10" fmla="*/ 45023 w 300414"/>
                  <a:gd name="connsiteY10" fmla="*/ 329956 h 446110"/>
                  <a:gd name="connsiteX11" fmla="*/ 44200 w 300414"/>
                  <a:gd name="connsiteY11" fmla="*/ 330230 h 446110"/>
                  <a:gd name="connsiteX12" fmla="*/ 48040 w 300414"/>
                  <a:gd name="connsiteY12" fmla="*/ 329133 h 446110"/>
                  <a:gd name="connsiteX13" fmla="*/ 68066 w 300414"/>
                  <a:gd name="connsiteY13" fmla="*/ 320629 h 446110"/>
                  <a:gd name="connsiteX14" fmla="*/ 75061 w 300414"/>
                  <a:gd name="connsiteY14" fmla="*/ 317337 h 446110"/>
                  <a:gd name="connsiteX15" fmla="*/ 90560 w 300414"/>
                  <a:gd name="connsiteY15" fmla="*/ 309793 h 446110"/>
                  <a:gd name="connsiteX16" fmla="*/ 90423 w 300414"/>
                  <a:gd name="connsiteY16" fmla="*/ 309930 h 446110"/>
                  <a:gd name="connsiteX17" fmla="*/ 91109 w 300414"/>
                  <a:gd name="connsiteY17" fmla="*/ 309519 h 446110"/>
                  <a:gd name="connsiteX18" fmla="*/ 91109 w 300414"/>
                  <a:gd name="connsiteY18" fmla="*/ 309519 h 446110"/>
                  <a:gd name="connsiteX19" fmla="*/ 91109 w 300414"/>
                  <a:gd name="connsiteY19" fmla="*/ 309519 h 446110"/>
                  <a:gd name="connsiteX20" fmla="*/ 114837 w 300414"/>
                  <a:gd name="connsiteY20" fmla="*/ 296763 h 446110"/>
                  <a:gd name="connsiteX21" fmla="*/ 120461 w 300414"/>
                  <a:gd name="connsiteY21" fmla="*/ 293471 h 446110"/>
                  <a:gd name="connsiteX22" fmla="*/ 135411 w 300414"/>
                  <a:gd name="connsiteY22" fmla="*/ 284693 h 446110"/>
                  <a:gd name="connsiteX23" fmla="*/ 146110 w 300414"/>
                  <a:gd name="connsiteY23" fmla="*/ 278384 h 446110"/>
                  <a:gd name="connsiteX24" fmla="*/ 152693 w 300414"/>
                  <a:gd name="connsiteY24" fmla="*/ 274132 h 446110"/>
                  <a:gd name="connsiteX25" fmla="*/ 177108 w 300414"/>
                  <a:gd name="connsiteY25" fmla="*/ 258221 h 446110"/>
                  <a:gd name="connsiteX26" fmla="*/ 176559 w 300414"/>
                  <a:gd name="connsiteY26" fmla="*/ 258633 h 446110"/>
                  <a:gd name="connsiteX27" fmla="*/ 191921 w 300414"/>
                  <a:gd name="connsiteY27" fmla="*/ 247797 h 446110"/>
                  <a:gd name="connsiteX28" fmla="*/ 180811 w 300414"/>
                  <a:gd name="connsiteY28" fmla="*/ 251500 h 446110"/>
                  <a:gd name="connsiteX29" fmla="*/ 181497 w 300414"/>
                  <a:gd name="connsiteY29" fmla="*/ 251226 h 446110"/>
                  <a:gd name="connsiteX30" fmla="*/ 152282 w 300414"/>
                  <a:gd name="connsiteY30" fmla="*/ 262610 h 446110"/>
                  <a:gd name="connsiteX31" fmla="*/ 147619 w 300414"/>
                  <a:gd name="connsiteY31" fmla="*/ 264668 h 446110"/>
                  <a:gd name="connsiteX32" fmla="*/ 137469 w 300414"/>
                  <a:gd name="connsiteY32" fmla="*/ 269331 h 446110"/>
                  <a:gd name="connsiteX33" fmla="*/ 122793 w 300414"/>
                  <a:gd name="connsiteY33" fmla="*/ 276052 h 446110"/>
                  <a:gd name="connsiteX34" fmla="*/ 122793 w 300414"/>
                  <a:gd name="connsiteY34" fmla="*/ 276052 h 446110"/>
                  <a:gd name="connsiteX35" fmla="*/ 102767 w 300414"/>
                  <a:gd name="connsiteY35" fmla="*/ 286613 h 446110"/>
                  <a:gd name="connsiteX36" fmla="*/ 93852 w 300414"/>
                  <a:gd name="connsiteY36" fmla="*/ 291277 h 446110"/>
                  <a:gd name="connsiteX37" fmla="*/ 84662 w 300414"/>
                  <a:gd name="connsiteY37" fmla="*/ 296626 h 446110"/>
                  <a:gd name="connsiteX38" fmla="*/ 69849 w 300414"/>
                  <a:gd name="connsiteY38" fmla="*/ 305953 h 446110"/>
                  <a:gd name="connsiteX39" fmla="*/ 69986 w 300414"/>
                  <a:gd name="connsiteY39" fmla="*/ 305953 h 446110"/>
                  <a:gd name="connsiteX40" fmla="*/ 69712 w 300414"/>
                  <a:gd name="connsiteY40" fmla="*/ 306090 h 446110"/>
                  <a:gd name="connsiteX41" fmla="*/ 69300 w 300414"/>
                  <a:gd name="connsiteY41" fmla="*/ 306364 h 446110"/>
                  <a:gd name="connsiteX42" fmla="*/ 69437 w 300414"/>
                  <a:gd name="connsiteY42" fmla="*/ 306364 h 446110"/>
                  <a:gd name="connsiteX43" fmla="*/ 49686 w 300414"/>
                  <a:gd name="connsiteY43" fmla="*/ 321177 h 446110"/>
                  <a:gd name="connsiteX44" fmla="*/ 49961 w 300414"/>
                  <a:gd name="connsiteY44" fmla="*/ 321041 h 446110"/>
                  <a:gd name="connsiteX45" fmla="*/ 41320 w 300414"/>
                  <a:gd name="connsiteY45" fmla="*/ 329407 h 446110"/>
                  <a:gd name="connsiteX46" fmla="*/ 40359 w 300414"/>
                  <a:gd name="connsiteY46" fmla="*/ 330642 h 446110"/>
                  <a:gd name="connsiteX47" fmla="*/ 39948 w 300414"/>
                  <a:gd name="connsiteY47" fmla="*/ 330779 h 446110"/>
                  <a:gd name="connsiteX48" fmla="*/ 196996 w 300414"/>
                  <a:gd name="connsiteY48" fmla="*/ 444210 h 446110"/>
                  <a:gd name="connsiteX49" fmla="*/ 197956 w 300414"/>
                  <a:gd name="connsiteY49" fmla="*/ 436392 h 446110"/>
                  <a:gd name="connsiteX50" fmla="*/ 214690 w 300414"/>
                  <a:gd name="connsiteY50" fmla="*/ 422127 h 446110"/>
                  <a:gd name="connsiteX51" fmla="*/ 214141 w 300414"/>
                  <a:gd name="connsiteY51" fmla="*/ 422539 h 446110"/>
                  <a:gd name="connsiteX52" fmla="*/ 239379 w 300414"/>
                  <a:gd name="connsiteY52" fmla="*/ 399770 h 446110"/>
                  <a:gd name="connsiteX53" fmla="*/ 252134 w 300414"/>
                  <a:gd name="connsiteY53" fmla="*/ 388112 h 446110"/>
                  <a:gd name="connsiteX54" fmla="*/ 273120 w 300414"/>
                  <a:gd name="connsiteY54" fmla="*/ 367538 h 446110"/>
                  <a:gd name="connsiteX55" fmla="*/ 282721 w 300414"/>
                  <a:gd name="connsiteY55" fmla="*/ 355193 h 446110"/>
                  <a:gd name="connsiteX56" fmla="*/ 285739 w 300414"/>
                  <a:gd name="connsiteY56" fmla="*/ 349844 h 446110"/>
                  <a:gd name="connsiteX57" fmla="*/ 285739 w 300414"/>
                  <a:gd name="connsiteY57" fmla="*/ 349981 h 446110"/>
                  <a:gd name="connsiteX58" fmla="*/ 289031 w 300414"/>
                  <a:gd name="connsiteY58" fmla="*/ 342438 h 446110"/>
                  <a:gd name="connsiteX59" fmla="*/ 289442 w 300414"/>
                  <a:gd name="connsiteY59" fmla="*/ 340929 h 446110"/>
                  <a:gd name="connsiteX60" fmla="*/ 289579 w 300414"/>
                  <a:gd name="connsiteY60" fmla="*/ 339557 h 446110"/>
                  <a:gd name="connsiteX61" fmla="*/ 289579 w 300414"/>
                  <a:gd name="connsiteY61" fmla="*/ 338322 h 446110"/>
                  <a:gd name="connsiteX62" fmla="*/ 289442 w 300414"/>
                  <a:gd name="connsiteY62" fmla="*/ 337637 h 446110"/>
                  <a:gd name="connsiteX63" fmla="*/ 288893 w 300414"/>
                  <a:gd name="connsiteY63" fmla="*/ 336265 h 446110"/>
                  <a:gd name="connsiteX64" fmla="*/ 289305 w 300414"/>
                  <a:gd name="connsiteY64" fmla="*/ 336951 h 446110"/>
                  <a:gd name="connsiteX65" fmla="*/ 288345 w 300414"/>
                  <a:gd name="connsiteY65" fmla="*/ 335442 h 446110"/>
                  <a:gd name="connsiteX66" fmla="*/ 287522 w 300414"/>
                  <a:gd name="connsiteY66" fmla="*/ 334345 h 446110"/>
                  <a:gd name="connsiteX67" fmla="*/ 286973 w 300414"/>
                  <a:gd name="connsiteY67" fmla="*/ 333796 h 446110"/>
                  <a:gd name="connsiteX68" fmla="*/ 286562 w 300414"/>
                  <a:gd name="connsiteY68" fmla="*/ 333522 h 446110"/>
                  <a:gd name="connsiteX69" fmla="*/ 285876 w 300414"/>
                  <a:gd name="connsiteY69" fmla="*/ 333248 h 446110"/>
                  <a:gd name="connsiteX70" fmla="*/ 284779 w 300414"/>
                  <a:gd name="connsiteY70" fmla="*/ 332973 h 446110"/>
                  <a:gd name="connsiteX71" fmla="*/ 280252 w 300414"/>
                  <a:gd name="connsiteY71" fmla="*/ 332425 h 446110"/>
                  <a:gd name="connsiteX72" fmla="*/ 280527 w 300414"/>
                  <a:gd name="connsiteY72" fmla="*/ 332425 h 446110"/>
                  <a:gd name="connsiteX73" fmla="*/ 279978 w 300414"/>
                  <a:gd name="connsiteY73" fmla="*/ 332425 h 446110"/>
                  <a:gd name="connsiteX74" fmla="*/ 279704 w 300414"/>
                  <a:gd name="connsiteY74" fmla="*/ 332425 h 446110"/>
                  <a:gd name="connsiteX75" fmla="*/ 279841 w 300414"/>
                  <a:gd name="connsiteY75" fmla="*/ 332425 h 446110"/>
                  <a:gd name="connsiteX76" fmla="*/ 276686 w 300414"/>
                  <a:gd name="connsiteY76" fmla="*/ 332425 h 446110"/>
                  <a:gd name="connsiteX77" fmla="*/ 276686 w 300414"/>
                  <a:gd name="connsiteY77" fmla="*/ 332425 h 446110"/>
                  <a:gd name="connsiteX78" fmla="*/ 276686 w 300414"/>
                  <a:gd name="connsiteY78" fmla="*/ 332425 h 446110"/>
                  <a:gd name="connsiteX79" fmla="*/ 275863 w 300414"/>
                  <a:gd name="connsiteY79" fmla="*/ 332425 h 446110"/>
                  <a:gd name="connsiteX80" fmla="*/ 276412 w 300414"/>
                  <a:gd name="connsiteY80" fmla="*/ 332425 h 446110"/>
                  <a:gd name="connsiteX81" fmla="*/ 256935 w 300414"/>
                  <a:gd name="connsiteY81" fmla="*/ 335580 h 446110"/>
                  <a:gd name="connsiteX82" fmla="*/ 238144 w 300414"/>
                  <a:gd name="connsiteY82" fmla="*/ 339831 h 446110"/>
                  <a:gd name="connsiteX83" fmla="*/ 217570 w 300414"/>
                  <a:gd name="connsiteY83" fmla="*/ 345455 h 446110"/>
                  <a:gd name="connsiteX84" fmla="*/ 198368 w 300414"/>
                  <a:gd name="connsiteY84" fmla="*/ 351490 h 446110"/>
                  <a:gd name="connsiteX85" fmla="*/ 176422 w 300414"/>
                  <a:gd name="connsiteY85" fmla="*/ 358896 h 446110"/>
                  <a:gd name="connsiteX86" fmla="*/ 176422 w 300414"/>
                  <a:gd name="connsiteY86" fmla="*/ 358896 h 446110"/>
                  <a:gd name="connsiteX87" fmla="*/ 162020 w 300414"/>
                  <a:gd name="connsiteY87" fmla="*/ 364383 h 446110"/>
                  <a:gd name="connsiteX88" fmla="*/ 151733 w 300414"/>
                  <a:gd name="connsiteY88" fmla="*/ 368361 h 446110"/>
                  <a:gd name="connsiteX89" fmla="*/ 147619 w 300414"/>
                  <a:gd name="connsiteY89" fmla="*/ 370006 h 446110"/>
                  <a:gd name="connsiteX90" fmla="*/ 132119 w 300414"/>
                  <a:gd name="connsiteY90" fmla="*/ 376864 h 446110"/>
                  <a:gd name="connsiteX91" fmla="*/ 130062 w 300414"/>
                  <a:gd name="connsiteY91" fmla="*/ 377687 h 446110"/>
                  <a:gd name="connsiteX92" fmla="*/ 121147 w 300414"/>
                  <a:gd name="connsiteY92" fmla="*/ 383448 h 446110"/>
                  <a:gd name="connsiteX93" fmla="*/ 107979 w 300414"/>
                  <a:gd name="connsiteY93" fmla="*/ 392089 h 446110"/>
                  <a:gd name="connsiteX94" fmla="*/ 100847 w 300414"/>
                  <a:gd name="connsiteY94" fmla="*/ 396615 h 446110"/>
                  <a:gd name="connsiteX95" fmla="*/ 92480 w 300414"/>
                  <a:gd name="connsiteY95" fmla="*/ 401690 h 446110"/>
                  <a:gd name="connsiteX96" fmla="*/ 84936 w 300414"/>
                  <a:gd name="connsiteY96" fmla="*/ 404982 h 446110"/>
                  <a:gd name="connsiteX97" fmla="*/ 77941 w 300414"/>
                  <a:gd name="connsiteY97" fmla="*/ 403611 h 446110"/>
                  <a:gd name="connsiteX98" fmla="*/ 76981 w 300414"/>
                  <a:gd name="connsiteY98" fmla="*/ 395930 h 446110"/>
                  <a:gd name="connsiteX99" fmla="*/ 78353 w 300414"/>
                  <a:gd name="connsiteY99" fmla="*/ 393461 h 446110"/>
                  <a:gd name="connsiteX100" fmla="*/ 79450 w 300414"/>
                  <a:gd name="connsiteY100" fmla="*/ 391815 h 446110"/>
                  <a:gd name="connsiteX101" fmla="*/ 81507 w 300414"/>
                  <a:gd name="connsiteY101" fmla="*/ 389757 h 446110"/>
                  <a:gd name="connsiteX102" fmla="*/ 90149 w 300414"/>
                  <a:gd name="connsiteY102" fmla="*/ 383722 h 446110"/>
                  <a:gd name="connsiteX103" fmla="*/ 102493 w 300414"/>
                  <a:gd name="connsiteY103" fmla="*/ 376728 h 446110"/>
                  <a:gd name="connsiteX104" fmla="*/ 114152 w 300414"/>
                  <a:gd name="connsiteY104" fmla="*/ 370967 h 446110"/>
                  <a:gd name="connsiteX105" fmla="*/ 122381 w 300414"/>
                  <a:gd name="connsiteY105" fmla="*/ 367263 h 446110"/>
                  <a:gd name="connsiteX106" fmla="*/ 124301 w 300414"/>
                  <a:gd name="connsiteY106" fmla="*/ 366441 h 446110"/>
                  <a:gd name="connsiteX107" fmla="*/ 129376 w 300414"/>
                  <a:gd name="connsiteY107" fmla="*/ 363148 h 446110"/>
                  <a:gd name="connsiteX108" fmla="*/ 162569 w 300414"/>
                  <a:gd name="connsiteY108" fmla="*/ 341340 h 446110"/>
                  <a:gd name="connsiteX109" fmla="*/ 161883 w 300414"/>
                  <a:gd name="connsiteY109" fmla="*/ 341751 h 446110"/>
                  <a:gd name="connsiteX110" fmla="*/ 195899 w 300414"/>
                  <a:gd name="connsiteY110" fmla="*/ 318846 h 446110"/>
                  <a:gd name="connsiteX111" fmla="*/ 195350 w 300414"/>
                  <a:gd name="connsiteY111" fmla="*/ 319257 h 446110"/>
                  <a:gd name="connsiteX112" fmla="*/ 218256 w 300414"/>
                  <a:gd name="connsiteY112" fmla="*/ 302935 h 446110"/>
                  <a:gd name="connsiteX113" fmla="*/ 228680 w 300414"/>
                  <a:gd name="connsiteY113" fmla="*/ 295529 h 446110"/>
                  <a:gd name="connsiteX114" fmla="*/ 235401 w 300414"/>
                  <a:gd name="connsiteY114" fmla="*/ 290316 h 446110"/>
                  <a:gd name="connsiteX115" fmla="*/ 251174 w 300414"/>
                  <a:gd name="connsiteY115" fmla="*/ 277287 h 446110"/>
                  <a:gd name="connsiteX116" fmla="*/ 251174 w 300414"/>
                  <a:gd name="connsiteY116" fmla="*/ 277287 h 446110"/>
                  <a:gd name="connsiteX117" fmla="*/ 269005 w 300414"/>
                  <a:gd name="connsiteY117" fmla="*/ 259867 h 446110"/>
                  <a:gd name="connsiteX118" fmla="*/ 268868 w 300414"/>
                  <a:gd name="connsiteY118" fmla="*/ 260004 h 446110"/>
                  <a:gd name="connsiteX119" fmla="*/ 269005 w 300414"/>
                  <a:gd name="connsiteY119" fmla="*/ 259730 h 446110"/>
                  <a:gd name="connsiteX120" fmla="*/ 269279 w 300414"/>
                  <a:gd name="connsiteY120" fmla="*/ 259455 h 446110"/>
                  <a:gd name="connsiteX121" fmla="*/ 269142 w 300414"/>
                  <a:gd name="connsiteY121" fmla="*/ 259593 h 446110"/>
                  <a:gd name="connsiteX122" fmla="*/ 278058 w 300414"/>
                  <a:gd name="connsiteY122" fmla="*/ 247934 h 446110"/>
                  <a:gd name="connsiteX123" fmla="*/ 277921 w 300414"/>
                  <a:gd name="connsiteY123" fmla="*/ 248071 h 446110"/>
                  <a:gd name="connsiteX124" fmla="*/ 278195 w 300414"/>
                  <a:gd name="connsiteY124" fmla="*/ 247660 h 446110"/>
                  <a:gd name="connsiteX125" fmla="*/ 278332 w 300414"/>
                  <a:gd name="connsiteY125" fmla="*/ 247523 h 446110"/>
                  <a:gd name="connsiteX126" fmla="*/ 278332 w 300414"/>
                  <a:gd name="connsiteY126" fmla="*/ 247660 h 446110"/>
                  <a:gd name="connsiteX127" fmla="*/ 280938 w 300414"/>
                  <a:gd name="connsiteY127" fmla="*/ 243133 h 446110"/>
                  <a:gd name="connsiteX128" fmla="*/ 281624 w 300414"/>
                  <a:gd name="connsiteY128" fmla="*/ 241350 h 446110"/>
                  <a:gd name="connsiteX129" fmla="*/ 281350 w 300414"/>
                  <a:gd name="connsiteY129" fmla="*/ 242036 h 446110"/>
                  <a:gd name="connsiteX130" fmla="*/ 282310 w 300414"/>
                  <a:gd name="connsiteY130" fmla="*/ 238745 h 446110"/>
                  <a:gd name="connsiteX131" fmla="*/ 282447 w 300414"/>
                  <a:gd name="connsiteY131" fmla="*/ 237647 h 446110"/>
                  <a:gd name="connsiteX132" fmla="*/ 282447 w 300414"/>
                  <a:gd name="connsiteY132" fmla="*/ 236139 h 446110"/>
                  <a:gd name="connsiteX133" fmla="*/ 282173 w 300414"/>
                  <a:gd name="connsiteY133" fmla="*/ 234492 h 446110"/>
                  <a:gd name="connsiteX134" fmla="*/ 281898 w 300414"/>
                  <a:gd name="connsiteY134" fmla="*/ 233395 h 446110"/>
                  <a:gd name="connsiteX135" fmla="*/ 281487 w 300414"/>
                  <a:gd name="connsiteY135" fmla="*/ 232298 h 446110"/>
                  <a:gd name="connsiteX136" fmla="*/ 281075 w 300414"/>
                  <a:gd name="connsiteY136" fmla="*/ 231749 h 446110"/>
                  <a:gd name="connsiteX137" fmla="*/ 280664 w 300414"/>
                  <a:gd name="connsiteY137" fmla="*/ 231338 h 446110"/>
                  <a:gd name="connsiteX138" fmla="*/ 279841 w 300414"/>
                  <a:gd name="connsiteY138" fmla="*/ 230789 h 446110"/>
                  <a:gd name="connsiteX139" fmla="*/ 277098 w 300414"/>
                  <a:gd name="connsiteY139" fmla="*/ 229692 h 446110"/>
                  <a:gd name="connsiteX140" fmla="*/ 277783 w 300414"/>
                  <a:gd name="connsiteY140" fmla="*/ 229966 h 446110"/>
                  <a:gd name="connsiteX141" fmla="*/ 274080 w 300414"/>
                  <a:gd name="connsiteY141" fmla="*/ 229006 h 446110"/>
                  <a:gd name="connsiteX142" fmla="*/ 274492 w 300414"/>
                  <a:gd name="connsiteY142" fmla="*/ 229006 h 446110"/>
                  <a:gd name="connsiteX143" fmla="*/ 272846 w 300414"/>
                  <a:gd name="connsiteY143" fmla="*/ 228732 h 446110"/>
                  <a:gd name="connsiteX144" fmla="*/ 273394 w 300414"/>
                  <a:gd name="connsiteY144" fmla="*/ 228732 h 446110"/>
                  <a:gd name="connsiteX145" fmla="*/ 272708 w 300414"/>
                  <a:gd name="connsiteY145" fmla="*/ 228732 h 446110"/>
                  <a:gd name="connsiteX146" fmla="*/ 272708 w 300414"/>
                  <a:gd name="connsiteY146" fmla="*/ 228732 h 446110"/>
                  <a:gd name="connsiteX147" fmla="*/ 272708 w 300414"/>
                  <a:gd name="connsiteY147" fmla="*/ 228732 h 446110"/>
                  <a:gd name="connsiteX148" fmla="*/ 269417 w 300414"/>
                  <a:gd name="connsiteY148" fmla="*/ 228732 h 446110"/>
                  <a:gd name="connsiteX149" fmla="*/ 269554 w 300414"/>
                  <a:gd name="connsiteY149" fmla="*/ 228732 h 446110"/>
                  <a:gd name="connsiteX150" fmla="*/ 269279 w 300414"/>
                  <a:gd name="connsiteY150" fmla="*/ 228732 h 446110"/>
                  <a:gd name="connsiteX151" fmla="*/ 269142 w 300414"/>
                  <a:gd name="connsiteY151" fmla="*/ 228732 h 446110"/>
                  <a:gd name="connsiteX152" fmla="*/ 269142 w 300414"/>
                  <a:gd name="connsiteY152" fmla="*/ 228732 h 446110"/>
                  <a:gd name="connsiteX153" fmla="*/ 253095 w 300414"/>
                  <a:gd name="connsiteY153" fmla="*/ 230926 h 446110"/>
                  <a:gd name="connsiteX154" fmla="*/ 253643 w 300414"/>
                  <a:gd name="connsiteY154" fmla="*/ 230789 h 446110"/>
                  <a:gd name="connsiteX155" fmla="*/ 231286 w 300414"/>
                  <a:gd name="connsiteY155" fmla="*/ 236001 h 446110"/>
                  <a:gd name="connsiteX156" fmla="*/ 219216 w 300414"/>
                  <a:gd name="connsiteY156" fmla="*/ 239293 h 446110"/>
                  <a:gd name="connsiteX157" fmla="*/ 209615 w 300414"/>
                  <a:gd name="connsiteY157" fmla="*/ 247523 h 446110"/>
                  <a:gd name="connsiteX158" fmla="*/ 182594 w 300414"/>
                  <a:gd name="connsiteY158" fmla="*/ 267685 h 446110"/>
                  <a:gd name="connsiteX159" fmla="*/ 176559 w 300414"/>
                  <a:gd name="connsiteY159" fmla="*/ 271663 h 446110"/>
                  <a:gd name="connsiteX160" fmla="*/ 162843 w 300414"/>
                  <a:gd name="connsiteY160" fmla="*/ 280852 h 446110"/>
                  <a:gd name="connsiteX161" fmla="*/ 148167 w 300414"/>
                  <a:gd name="connsiteY161" fmla="*/ 290316 h 446110"/>
                  <a:gd name="connsiteX162" fmla="*/ 123616 w 300414"/>
                  <a:gd name="connsiteY162" fmla="*/ 305130 h 446110"/>
                  <a:gd name="connsiteX163" fmla="*/ 105922 w 300414"/>
                  <a:gd name="connsiteY163" fmla="*/ 315006 h 446110"/>
                  <a:gd name="connsiteX164" fmla="*/ 96184 w 300414"/>
                  <a:gd name="connsiteY164" fmla="*/ 320355 h 446110"/>
                  <a:gd name="connsiteX165" fmla="*/ 88503 w 300414"/>
                  <a:gd name="connsiteY165" fmla="*/ 324195 h 446110"/>
                  <a:gd name="connsiteX166" fmla="*/ 76021 w 300414"/>
                  <a:gd name="connsiteY166" fmla="*/ 330504 h 446110"/>
                  <a:gd name="connsiteX167" fmla="*/ 70123 w 300414"/>
                  <a:gd name="connsiteY167" fmla="*/ 333248 h 446110"/>
                  <a:gd name="connsiteX168" fmla="*/ 54350 w 300414"/>
                  <a:gd name="connsiteY168" fmla="*/ 339968 h 446110"/>
                  <a:gd name="connsiteX169" fmla="*/ 44063 w 300414"/>
                  <a:gd name="connsiteY169" fmla="*/ 342849 h 446110"/>
                  <a:gd name="connsiteX170" fmla="*/ 39125 w 300414"/>
                  <a:gd name="connsiteY170" fmla="*/ 343397 h 446110"/>
                  <a:gd name="connsiteX171" fmla="*/ 35833 w 300414"/>
                  <a:gd name="connsiteY171" fmla="*/ 343397 h 446110"/>
                  <a:gd name="connsiteX172" fmla="*/ 32953 w 300414"/>
                  <a:gd name="connsiteY172" fmla="*/ 342712 h 446110"/>
                  <a:gd name="connsiteX173" fmla="*/ 30484 w 300414"/>
                  <a:gd name="connsiteY173" fmla="*/ 341340 h 446110"/>
                  <a:gd name="connsiteX174" fmla="*/ 28975 w 300414"/>
                  <a:gd name="connsiteY174" fmla="*/ 339557 h 446110"/>
                  <a:gd name="connsiteX175" fmla="*/ 27878 w 300414"/>
                  <a:gd name="connsiteY175" fmla="*/ 337774 h 446110"/>
                  <a:gd name="connsiteX176" fmla="*/ 27192 w 300414"/>
                  <a:gd name="connsiteY176" fmla="*/ 335580 h 446110"/>
                  <a:gd name="connsiteX177" fmla="*/ 27329 w 300414"/>
                  <a:gd name="connsiteY177" fmla="*/ 329270 h 446110"/>
                  <a:gd name="connsiteX178" fmla="*/ 31170 w 300414"/>
                  <a:gd name="connsiteY178" fmla="*/ 322412 h 446110"/>
                  <a:gd name="connsiteX179" fmla="*/ 34462 w 300414"/>
                  <a:gd name="connsiteY179" fmla="*/ 318846 h 446110"/>
                  <a:gd name="connsiteX180" fmla="*/ 38988 w 300414"/>
                  <a:gd name="connsiteY180" fmla="*/ 314457 h 446110"/>
                  <a:gd name="connsiteX181" fmla="*/ 50235 w 300414"/>
                  <a:gd name="connsiteY181" fmla="*/ 305267 h 446110"/>
                  <a:gd name="connsiteX182" fmla="*/ 73552 w 300414"/>
                  <a:gd name="connsiteY182" fmla="*/ 289631 h 446110"/>
                  <a:gd name="connsiteX183" fmla="*/ 89600 w 300414"/>
                  <a:gd name="connsiteY183" fmla="*/ 280304 h 446110"/>
                  <a:gd name="connsiteX184" fmla="*/ 114837 w 300414"/>
                  <a:gd name="connsiteY184" fmla="*/ 267000 h 446110"/>
                  <a:gd name="connsiteX185" fmla="*/ 132257 w 300414"/>
                  <a:gd name="connsiteY185" fmla="*/ 258907 h 446110"/>
                  <a:gd name="connsiteX186" fmla="*/ 149950 w 300414"/>
                  <a:gd name="connsiteY186" fmla="*/ 250952 h 446110"/>
                  <a:gd name="connsiteX187" fmla="*/ 175599 w 300414"/>
                  <a:gd name="connsiteY187" fmla="*/ 240939 h 446110"/>
                  <a:gd name="connsiteX188" fmla="*/ 181086 w 300414"/>
                  <a:gd name="connsiteY188" fmla="*/ 239019 h 446110"/>
                  <a:gd name="connsiteX189" fmla="*/ 196310 w 300414"/>
                  <a:gd name="connsiteY189" fmla="*/ 234081 h 446110"/>
                  <a:gd name="connsiteX190" fmla="*/ 203717 w 300414"/>
                  <a:gd name="connsiteY190" fmla="*/ 231612 h 446110"/>
                  <a:gd name="connsiteX191" fmla="*/ 215238 w 300414"/>
                  <a:gd name="connsiteY191" fmla="*/ 228458 h 446110"/>
                  <a:gd name="connsiteX192" fmla="*/ 224702 w 300414"/>
                  <a:gd name="connsiteY192" fmla="*/ 218994 h 446110"/>
                  <a:gd name="connsiteX193" fmla="*/ 233755 w 300414"/>
                  <a:gd name="connsiteY193" fmla="*/ 207746 h 446110"/>
                  <a:gd name="connsiteX194" fmla="*/ 233618 w 300414"/>
                  <a:gd name="connsiteY194" fmla="*/ 208020 h 446110"/>
                  <a:gd name="connsiteX195" fmla="*/ 233892 w 300414"/>
                  <a:gd name="connsiteY195" fmla="*/ 207609 h 446110"/>
                  <a:gd name="connsiteX196" fmla="*/ 234029 w 300414"/>
                  <a:gd name="connsiteY196" fmla="*/ 207472 h 446110"/>
                  <a:gd name="connsiteX197" fmla="*/ 233892 w 300414"/>
                  <a:gd name="connsiteY197" fmla="*/ 207609 h 446110"/>
                  <a:gd name="connsiteX198" fmla="*/ 235675 w 300414"/>
                  <a:gd name="connsiteY198" fmla="*/ 204317 h 446110"/>
                  <a:gd name="connsiteX199" fmla="*/ 235401 w 300414"/>
                  <a:gd name="connsiteY199" fmla="*/ 204866 h 446110"/>
                  <a:gd name="connsiteX200" fmla="*/ 236087 w 300414"/>
                  <a:gd name="connsiteY200" fmla="*/ 203357 h 446110"/>
                  <a:gd name="connsiteX201" fmla="*/ 237184 w 300414"/>
                  <a:gd name="connsiteY201" fmla="*/ 200065 h 446110"/>
                  <a:gd name="connsiteX202" fmla="*/ 237458 w 300414"/>
                  <a:gd name="connsiteY202" fmla="*/ 198420 h 446110"/>
                  <a:gd name="connsiteX203" fmla="*/ 237458 w 300414"/>
                  <a:gd name="connsiteY203" fmla="*/ 197185 h 446110"/>
                  <a:gd name="connsiteX204" fmla="*/ 237458 w 300414"/>
                  <a:gd name="connsiteY204" fmla="*/ 196911 h 446110"/>
                  <a:gd name="connsiteX205" fmla="*/ 236910 w 300414"/>
                  <a:gd name="connsiteY205" fmla="*/ 196362 h 446110"/>
                  <a:gd name="connsiteX206" fmla="*/ 235950 w 300414"/>
                  <a:gd name="connsiteY206" fmla="*/ 195676 h 446110"/>
                  <a:gd name="connsiteX207" fmla="*/ 234852 w 300414"/>
                  <a:gd name="connsiteY207" fmla="*/ 194991 h 446110"/>
                  <a:gd name="connsiteX208" fmla="*/ 234029 w 300414"/>
                  <a:gd name="connsiteY208" fmla="*/ 194579 h 446110"/>
                  <a:gd name="connsiteX209" fmla="*/ 232383 w 300414"/>
                  <a:gd name="connsiteY209" fmla="*/ 194030 h 446110"/>
                  <a:gd name="connsiteX210" fmla="*/ 233069 w 300414"/>
                  <a:gd name="connsiteY210" fmla="*/ 194168 h 446110"/>
                  <a:gd name="connsiteX211" fmla="*/ 228680 w 300414"/>
                  <a:gd name="connsiteY211" fmla="*/ 193756 h 446110"/>
                  <a:gd name="connsiteX212" fmla="*/ 229366 w 300414"/>
                  <a:gd name="connsiteY212" fmla="*/ 193756 h 446110"/>
                  <a:gd name="connsiteX213" fmla="*/ 222919 w 300414"/>
                  <a:gd name="connsiteY213" fmla="*/ 193756 h 446110"/>
                  <a:gd name="connsiteX214" fmla="*/ 223331 w 300414"/>
                  <a:gd name="connsiteY214" fmla="*/ 193756 h 446110"/>
                  <a:gd name="connsiteX215" fmla="*/ 222782 w 300414"/>
                  <a:gd name="connsiteY215" fmla="*/ 193756 h 446110"/>
                  <a:gd name="connsiteX216" fmla="*/ 222645 w 300414"/>
                  <a:gd name="connsiteY216" fmla="*/ 193756 h 446110"/>
                  <a:gd name="connsiteX217" fmla="*/ 222782 w 300414"/>
                  <a:gd name="connsiteY217" fmla="*/ 193756 h 446110"/>
                  <a:gd name="connsiteX218" fmla="*/ 198505 w 300414"/>
                  <a:gd name="connsiteY218" fmla="*/ 197185 h 446110"/>
                  <a:gd name="connsiteX219" fmla="*/ 190001 w 300414"/>
                  <a:gd name="connsiteY219" fmla="*/ 198831 h 446110"/>
                  <a:gd name="connsiteX220" fmla="*/ 180537 w 300414"/>
                  <a:gd name="connsiteY220" fmla="*/ 200751 h 446110"/>
                  <a:gd name="connsiteX221" fmla="*/ 160786 w 300414"/>
                  <a:gd name="connsiteY221" fmla="*/ 205414 h 446110"/>
                  <a:gd name="connsiteX222" fmla="*/ 155711 w 300414"/>
                  <a:gd name="connsiteY222" fmla="*/ 206786 h 446110"/>
                  <a:gd name="connsiteX223" fmla="*/ 142681 w 300414"/>
                  <a:gd name="connsiteY223" fmla="*/ 210489 h 446110"/>
                  <a:gd name="connsiteX224" fmla="*/ 134863 w 300414"/>
                  <a:gd name="connsiteY224" fmla="*/ 212684 h 446110"/>
                  <a:gd name="connsiteX225" fmla="*/ 128416 w 300414"/>
                  <a:gd name="connsiteY225" fmla="*/ 214878 h 446110"/>
                  <a:gd name="connsiteX226" fmla="*/ 107842 w 300414"/>
                  <a:gd name="connsiteY226" fmla="*/ 221736 h 446110"/>
                  <a:gd name="connsiteX227" fmla="*/ 85622 w 300414"/>
                  <a:gd name="connsiteY227" fmla="*/ 230240 h 446110"/>
                  <a:gd name="connsiteX228" fmla="*/ 77804 w 300414"/>
                  <a:gd name="connsiteY228" fmla="*/ 233258 h 446110"/>
                  <a:gd name="connsiteX229" fmla="*/ 65460 w 300414"/>
                  <a:gd name="connsiteY229" fmla="*/ 238607 h 446110"/>
                  <a:gd name="connsiteX230" fmla="*/ 37616 w 300414"/>
                  <a:gd name="connsiteY230" fmla="*/ 257124 h 446110"/>
                  <a:gd name="connsiteX231" fmla="*/ 27466 w 300414"/>
                  <a:gd name="connsiteY231" fmla="*/ 263845 h 446110"/>
                  <a:gd name="connsiteX232" fmla="*/ 16768 w 300414"/>
                  <a:gd name="connsiteY232" fmla="*/ 270429 h 446110"/>
                  <a:gd name="connsiteX233" fmla="*/ 6892 w 300414"/>
                  <a:gd name="connsiteY233" fmla="*/ 274269 h 446110"/>
                  <a:gd name="connsiteX234" fmla="*/ 1132 w 300414"/>
                  <a:gd name="connsiteY234" fmla="*/ 272349 h 446110"/>
                  <a:gd name="connsiteX235" fmla="*/ 1132 w 300414"/>
                  <a:gd name="connsiteY235" fmla="*/ 265628 h 446110"/>
                  <a:gd name="connsiteX236" fmla="*/ 4286 w 300414"/>
                  <a:gd name="connsiteY236" fmla="*/ 261787 h 446110"/>
                  <a:gd name="connsiteX237" fmla="*/ 8127 w 300414"/>
                  <a:gd name="connsiteY237" fmla="*/ 258221 h 446110"/>
                  <a:gd name="connsiteX238" fmla="*/ 18688 w 300414"/>
                  <a:gd name="connsiteY238" fmla="*/ 250952 h 446110"/>
                  <a:gd name="connsiteX239" fmla="*/ 47629 w 300414"/>
                  <a:gd name="connsiteY239" fmla="*/ 234492 h 446110"/>
                  <a:gd name="connsiteX240" fmla="*/ 66146 w 300414"/>
                  <a:gd name="connsiteY240" fmla="*/ 225714 h 446110"/>
                  <a:gd name="connsiteX241" fmla="*/ 86034 w 300414"/>
                  <a:gd name="connsiteY241" fmla="*/ 212410 h 446110"/>
                  <a:gd name="connsiteX242" fmla="*/ 85897 w 300414"/>
                  <a:gd name="connsiteY242" fmla="*/ 212410 h 446110"/>
                  <a:gd name="connsiteX243" fmla="*/ 121832 w 300414"/>
                  <a:gd name="connsiteY243" fmla="*/ 187446 h 446110"/>
                  <a:gd name="connsiteX244" fmla="*/ 147756 w 300414"/>
                  <a:gd name="connsiteY244" fmla="*/ 168793 h 446110"/>
                  <a:gd name="connsiteX245" fmla="*/ 162432 w 300414"/>
                  <a:gd name="connsiteY245" fmla="*/ 157957 h 446110"/>
                  <a:gd name="connsiteX246" fmla="*/ 188904 w 300414"/>
                  <a:gd name="connsiteY246" fmla="*/ 136286 h 446110"/>
                  <a:gd name="connsiteX247" fmla="*/ 188904 w 300414"/>
                  <a:gd name="connsiteY247" fmla="*/ 136286 h 446110"/>
                  <a:gd name="connsiteX248" fmla="*/ 189041 w 300414"/>
                  <a:gd name="connsiteY248" fmla="*/ 136149 h 446110"/>
                  <a:gd name="connsiteX249" fmla="*/ 189315 w 300414"/>
                  <a:gd name="connsiteY249" fmla="*/ 135875 h 446110"/>
                  <a:gd name="connsiteX250" fmla="*/ 189178 w 300414"/>
                  <a:gd name="connsiteY250" fmla="*/ 135875 h 446110"/>
                  <a:gd name="connsiteX251" fmla="*/ 197819 w 300414"/>
                  <a:gd name="connsiteY251" fmla="*/ 127782 h 446110"/>
                  <a:gd name="connsiteX252" fmla="*/ 206049 w 300414"/>
                  <a:gd name="connsiteY252" fmla="*/ 119004 h 446110"/>
                  <a:gd name="connsiteX253" fmla="*/ 206049 w 300414"/>
                  <a:gd name="connsiteY253" fmla="*/ 119004 h 446110"/>
                  <a:gd name="connsiteX254" fmla="*/ 212907 w 300414"/>
                  <a:gd name="connsiteY254" fmla="*/ 110363 h 446110"/>
                  <a:gd name="connsiteX255" fmla="*/ 212632 w 300414"/>
                  <a:gd name="connsiteY255" fmla="*/ 110774 h 446110"/>
                  <a:gd name="connsiteX256" fmla="*/ 215924 w 300414"/>
                  <a:gd name="connsiteY256" fmla="*/ 105288 h 446110"/>
                  <a:gd name="connsiteX257" fmla="*/ 215787 w 300414"/>
                  <a:gd name="connsiteY257" fmla="*/ 105425 h 446110"/>
                  <a:gd name="connsiteX258" fmla="*/ 217296 w 300414"/>
                  <a:gd name="connsiteY258" fmla="*/ 102133 h 446110"/>
                  <a:gd name="connsiteX259" fmla="*/ 217296 w 300414"/>
                  <a:gd name="connsiteY259" fmla="*/ 102270 h 446110"/>
                  <a:gd name="connsiteX260" fmla="*/ 217433 w 300414"/>
                  <a:gd name="connsiteY260" fmla="*/ 101721 h 446110"/>
                  <a:gd name="connsiteX261" fmla="*/ 217433 w 300414"/>
                  <a:gd name="connsiteY261" fmla="*/ 101721 h 446110"/>
                  <a:gd name="connsiteX262" fmla="*/ 217433 w 300414"/>
                  <a:gd name="connsiteY262" fmla="*/ 101721 h 446110"/>
                  <a:gd name="connsiteX263" fmla="*/ 218256 w 300414"/>
                  <a:gd name="connsiteY263" fmla="*/ 98841 h 446110"/>
                  <a:gd name="connsiteX264" fmla="*/ 218393 w 300414"/>
                  <a:gd name="connsiteY264" fmla="*/ 97607 h 446110"/>
                  <a:gd name="connsiteX265" fmla="*/ 218256 w 300414"/>
                  <a:gd name="connsiteY265" fmla="*/ 96921 h 446110"/>
                  <a:gd name="connsiteX266" fmla="*/ 218119 w 300414"/>
                  <a:gd name="connsiteY266" fmla="*/ 96509 h 446110"/>
                  <a:gd name="connsiteX267" fmla="*/ 217570 w 300414"/>
                  <a:gd name="connsiteY267" fmla="*/ 95824 h 446110"/>
                  <a:gd name="connsiteX268" fmla="*/ 216884 w 300414"/>
                  <a:gd name="connsiteY268" fmla="*/ 95138 h 446110"/>
                  <a:gd name="connsiteX269" fmla="*/ 216061 w 300414"/>
                  <a:gd name="connsiteY269" fmla="*/ 94727 h 446110"/>
                  <a:gd name="connsiteX270" fmla="*/ 215513 w 300414"/>
                  <a:gd name="connsiteY270" fmla="*/ 94452 h 446110"/>
                  <a:gd name="connsiteX271" fmla="*/ 214141 w 300414"/>
                  <a:gd name="connsiteY271" fmla="*/ 94315 h 446110"/>
                  <a:gd name="connsiteX272" fmla="*/ 214690 w 300414"/>
                  <a:gd name="connsiteY272" fmla="*/ 94315 h 446110"/>
                  <a:gd name="connsiteX273" fmla="*/ 210986 w 300414"/>
                  <a:gd name="connsiteY273" fmla="*/ 94452 h 446110"/>
                  <a:gd name="connsiteX274" fmla="*/ 211124 w 300414"/>
                  <a:gd name="connsiteY274" fmla="*/ 94452 h 446110"/>
                  <a:gd name="connsiteX275" fmla="*/ 205637 w 300414"/>
                  <a:gd name="connsiteY275" fmla="*/ 95138 h 446110"/>
                  <a:gd name="connsiteX276" fmla="*/ 206186 w 300414"/>
                  <a:gd name="connsiteY276" fmla="*/ 95001 h 446110"/>
                  <a:gd name="connsiteX277" fmla="*/ 172445 w 300414"/>
                  <a:gd name="connsiteY277" fmla="*/ 104739 h 446110"/>
                  <a:gd name="connsiteX278" fmla="*/ 164352 w 300414"/>
                  <a:gd name="connsiteY278" fmla="*/ 107482 h 446110"/>
                  <a:gd name="connsiteX279" fmla="*/ 153379 w 300414"/>
                  <a:gd name="connsiteY279" fmla="*/ 111186 h 446110"/>
                  <a:gd name="connsiteX280" fmla="*/ 139389 w 300414"/>
                  <a:gd name="connsiteY280" fmla="*/ 116535 h 446110"/>
                  <a:gd name="connsiteX281" fmla="*/ 132531 w 300414"/>
                  <a:gd name="connsiteY281" fmla="*/ 119141 h 446110"/>
                  <a:gd name="connsiteX282" fmla="*/ 117581 w 300414"/>
                  <a:gd name="connsiteY282" fmla="*/ 130251 h 446110"/>
                  <a:gd name="connsiteX283" fmla="*/ 102630 w 300414"/>
                  <a:gd name="connsiteY283" fmla="*/ 140812 h 446110"/>
                  <a:gd name="connsiteX284" fmla="*/ 86171 w 300414"/>
                  <a:gd name="connsiteY284" fmla="*/ 152334 h 446110"/>
                  <a:gd name="connsiteX285" fmla="*/ 64774 w 300414"/>
                  <a:gd name="connsiteY285" fmla="*/ 166324 h 446110"/>
                  <a:gd name="connsiteX286" fmla="*/ 46806 w 300414"/>
                  <a:gd name="connsiteY286" fmla="*/ 177708 h 446110"/>
                  <a:gd name="connsiteX287" fmla="*/ 34599 w 300414"/>
                  <a:gd name="connsiteY287" fmla="*/ 184840 h 446110"/>
                  <a:gd name="connsiteX288" fmla="*/ 22117 w 300414"/>
                  <a:gd name="connsiteY288" fmla="*/ 189092 h 446110"/>
                  <a:gd name="connsiteX289" fmla="*/ 16356 w 300414"/>
                  <a:gd name="connsiteY289" fmla="*/ 184704 h 446110"/>
                  <a:gd name="connsiteX290" fmla="*/ 17179 w 300414"/>
                  <a:gd name="connsiteY290" fmla="*/ 178394 h 446110"/>
                  <a:gd name="connsiteX291" fmla="*/ 21980 w 300414"/>
                  <a:gd name="connsiteY291" fmla="*/ 172496 h 446110"/>
                  <a:gd name="connsiteX292" fmla="*/ 26918 w 300414"/>
                  <a:gd name="connsiteY292" fmla="*/ 168518 h 446110"/>
                  <a:gd name="connsiteX293" fmla="*/ 32404 w 300414"/>
                  <a:gd name="connsiteY293" fmla="*/ 163855 h 446110"/>
                  <a:gd name="connsiteX294" fmla="*/ 46943 w 300414"/>
                  <a:gd name="connsiteY294" fmla="*/ 153156 h 446110"/>
                  <a:gd name="connsiteX295" fmla="*/ 99338 w 300414"/>
                  <a:gd name="connsiteY295" fmla="*/ 123256 h 446110"/>
                  <a:gd name="connsiteX296" fmla="*/ 108802 w 300414"/>
                  <a:gd name="connsiteY296" fmla="*/ 119004 h 446110"/>
                  <a:gd name="connsiteX297" fmla="*/ 123616 w 300414"/>
                  <a:gd name="connsiteY297" fmla="*/ 112557 h 446110"/>
                  <a:gd name="connsiteX298" fmla="*/ 131708 w 300414"/>
                  <a:gd name="connsiteY298" fmla="*/ 109266 h 446110"/>
                  <a:gd name="connsiteX299" fmla="*/ 132531 w 300414"/>
                  <a:gd name="connsiteY299" fmla="*/ 108579 h 446110"/>
                  <a:gd name="connsiteX300" fmla="*/ 140623 w 300414"/>
                  <a:gd name="connsiteY300" fmla="*/ 102544 h 446110"/>
                  <a:gd name="connsiteX301" fmla="*/ 153105 w 300414"/>
                  <a:gd name="connsiteY301" fmla="*/ 92806 h 446110"/>
                  <a:gd name="connsiteX302" fmla="*/ 188355 w 300414"/>
                  <a:gd name="connsiteY302" fmla="*/ 64551 h 446110"/>
                  <a:gd name="connsiteX303" fmla="*/ 188355 w 300414"/>
                  <a:gd name="connsiteY303" fmla="*/ 64551 h 446110"/>
                  <a:gd name="connsiteX304" fmla="*/ 188355 w 300414"/>
                  <a:gd name="connsiteY304" fmla="*/ 64551 h 446110"/>
                  <a:gd name="connsiteX305" fmla="*/ 188492 w 300414"/>
                  <a:gd name="connsiteY305" fmla="*/ 64414 h 446110"/>
                  <a:gd name="connsiteX306" fmla="*/ 188355 w 300414"/>
                  <a:gd name="connsiteY306" fmla="*/ 64414 h 446110"/>
                  <a:gd name="connsiteX307" fmla="*/ 207146 w 300414"/>
                  <a:gd name="connsiteY307" fmla="*/ 46035 h 446110"/>
                  <a:gd name="connsiteX308" fmla="*/ 207009 w 300414"/>
                  <a:gd name="connsiteY308" fmla="*/ 46172 h 446110"/>
                  <a:gd name="connsiteX309" fmla="*/ 214141 w 300414"/>
                  <a:gd name="connsiteY309" fmla="*/ 37119 h 446110"/>
                  <a:gd name="connsiteX310" fmla="*/ 214141 w 300414"/>
                  <a:gd name="connsiteY310" fmla="*/ 37119 h 446110"/>
                  <a:gd name="connsiteX311" fmla="*/ 218805 w 300414"/>
                  <a:gd name="connsiteY311" fmla="*/ 29301 h 446110"/>
                  <a:gd name="connsiteX312" fmla="*/ 218805 w 300414"/>
                  <a:gd name="connsiteY312" fmla="*/ 29438 h 446110"/>
                  <a:gd name="connsiteX313" fmla="*/ 220313 w 300414"/>
                  <a:gd name="connsiteY313" fmla="*/ 25735 h 446110"/>
                  <a:gd name="connsiteX314" fmla="*/ 221273 w 300414"/>
                  <a:gd name="connsiteY314" fmla="*/ 22169 h 446110"/>
                  <a:gd name="connsiteX315" fmla="*/ 221273 w 300414"/>
                  <a:gd name="connsiteY315" fmla="*/ 22306 h 446110"/>
                  <a:gd name="connsiteX316" fmla="*/ 221685 w 300414"/>
                  <a:gd name="connsiteY316" fmla="*/ 18740 h 446110"/>
                  <a:gd name="connsiteX317" fmla="*/ 221685 w 300414"/>
                  <a:gd name="connsiteY317" fmla="*/ 19151 h 446110"/>
                  <a:gd name="connsiteX318" fmla="*/ 221685 w 300414"/>
                  <a:gd name="connsiteY318" fmla="*/ 17368 h 446110"/>
                  <a:gd name="connsiteX319" fmla="*/ 221548 w 300414"/>
                  <a:gd name="connsiteY319" fmla="*/ 15996 h 446110"/>
                  <a:gd name="connsiteX320" fmla="*/ 221273 w 300414"/>
                  <a:gd name="connsiteY320" fmla="*/ 14762 h 446110"/>
                  <a:gd name="connsiteX321" fmla="*/ 220862 w 300414"/>
                  <a:gd name="connsiteY321" fmla="*/ 13802 h 446110"/>
                  <a:gd name="connsiteX322" fmla="*/ 220176 w 300414"/>
                  <a:gd name="connsiteY322" fmla="*/ 12567 h 446110"/>
                  <a:gd name="connsiteX323" fmla="*/ 219353 w 300414"/>
                  <a:gd name="connsiteY323" fmla="*/ 11470 h 446110"/>
                  <a:gd name="connsiteX324" fmla="*/ 218393 w 300414"/>
                  <a:gd name="connsiteY324" fmla="*/ 10510 h 446110"/>
                  <a:gd name="connsiteX325" fmla="*/ 217433 w 300414"/>
                  <a:gd name="connsiteY325" fmla="*/ 9687 h 446110"/>
                  <a:gd name="connsiteX326" fmla="*/ 216336 w 300414"/>
                  <a:gd name="connsiteY326" fmla="*/ 9002 h 446110"/>
                  <a:gd name="connsiteX327" fmla="*/ 214690 w 300414"/>
                  <a:gd name="connsiteY327" fmla="*/ 8453 h 446110"/>
                  <a:gd name="connsiteX328" fmla="*/ 215101 w 300414"/>
                  <a:gd name="connsiteY328" fmla="*/ 8590 h 446110"/>
                  <a:gd name="connsiteX329" fmla="*/ 213455 w 300414"/>
                  <a:gd name="connsiteY329" fmla="*/ 8178 h 446110"/>
                  <a:gd name="connsiteX330" fmla="*/ 209889 w 300414"/>
                  <a:gd name="connsiteY330" fmla="*/ 7630 h 446110"/>
                  <a:gd name="connsiteX331" fmla="*/ 210164 w 300414"/>
                  <a:gd name="connsiteY331" fmla="*/ 7630 h 446110"/>
                  <a:gd name="connsiteX332" fmla="*/ 207969 w 300414"/>
                  <a:gd name="connsiteY332" fmla="*/ 7630 h 446110"/>
                  <a:gd name="connsiteX333" fmla="*/ 208380 w 300414"/>
                  <a:gd name="connsiteY333" fmla="*/ 7630 h 446110"/>
                  <a:gd name="connsiteX334" fmla="*/ 199465 w 300414"/>
                  <a:gd name="connsiteY334" fmla="*/ 9002 h 446110"/>
                  <a:gd name="connsiteX335" fmla="*/ 199465 w 300414"/>
                  <a:gd name="connsiteY335" fmla="*/ 9002 h 446110"/>
                  <a:gd name="connsiteX336" fmla="*/ 184789 w 300414"/>
                  <a:gd name="connsiteY336" fmla="*/ 13390 h 446110"/>
                  <a:gd name="connsiteX337" fmla="*/ 185200 w 300414"/>
                  <a:gd name="connsiteY337" fmla="*/ 13254 h 446110"/>
                  <a:gd name="connsiteX338" fmla="*/ 155574 w 300414"/>
                  <a:gd name="connsiteY338" fmla="*/ 25461 h 446110"/>
                  <a:gd name="connsiteX339" fmla="*/ 146247 w 300414"/>
                  <a:gd name="connsiteY339" fmla="*/ 29850 h 446110"/>
                  <a:gd name="connsiteX340" fmla="*/ 135823 w 300414"/>
                  <a:gd name="connsiteY340" fmla="*/ 34787 h 446110"/>
                  <a:gd name="connsiteX341" fmla="*/ 136234 w 300414"/>
                  <a:gd name="connsiteY341" fmla="*/ 34650 h 446110"/>
                  <a:gd name="connsiteX342" fmla="*/ 120461 w 300414"/>
                  <a:gd name="connsiteY342" fmla="*/ 42606 h 446110"/>
                  <a:gd name="connsiteX343" fmla="*/ 108254 w 300414"/>
                  <a:gd name="connsiteY343" fmla="*/ 49052 h 446110"/>
                  <a:gd name="connsiteX344" fmla="*/ 98241 w 300414"/>
                  <a:gd name="connsiteY344" fmla="*/ 54538 h 446110"/>
                  <a:gd name="connsiteX345" fmla="*/ 93715 w 300414"/>
                  <a:gd name="connsiteY345" fmla="*/ 57144 h 446110"/>
                  <a:gd name="connsiteX346" fmla="*/ 75610 w 300414"/>
                  <a:gd name="connsiteY346" fmla="*/ 68392 h 446110"/>
                  <a:gd name="connsiteX347" fmla="*/ 71358 w 300414"/>
                  <a:gd name="connsiteY347" fmla="*/ 71547 h 446110"/>
                  <a:gd name="connsiteX348" fmla="*/ 67929 w 300414"/>
                  <a:gd name="connsiteY348" fmla="*/ 74564 h 446110"/>
                  <a:gd name="connsiteX349" fmla="*/ 66968 w 300414"/>
                  <a:gd name="connsiteY349" fmla="*/ 74427 h 446110"/>
                  <a:gd name="connsiteX350" fmla="*/ 64088 w 300414"/>
                  <a:gd name="connsiteY350" fmla="*/ 70586 h 446110"/>
                  <a:gd name="connsiteX351" fmla="*/ 65048 w 300414"/>
                  <a:gd name="connsiteY351" fmla="*/ 68118 h 446110"/>
                  <a:gd name="connsiteX352" fmla="*/ 72043 w 300414"/>
                  <a:gd name="connsiteY352" fmla="*/ 62494 h 446110"/>
                  <a:gd name="connsiteX353" fmla="*/ 84662 w 300414"/>
                  <a:gd name="connsiteY353" fmla="*/ 54538 h 446110"/>
                  <a:gd name="connsiteX354" fmla="*/ 91794 w 300414"/>
                  <a:gd name="connsiteY354" fmla="*/ 50150 h 446110"/>
                  <a:gd name="connsiteX355" fmla="*/ 104550 w 300414"/>
                  <a:gd name="connsiteY355" fmla="*/ 43017 h 446110"/>
                  <a:gd name="connsiteX356" fmla="*/ 141995 w 300414"/>
                  <a:gd name="connsiteY356" fmla="*/ 23677 h 446110"/>
                  <a:gd name="connsiteX357" fmla="*/ 152282 w 300414"/>
                  <a:gd name="connsiteY357" fmla="*/ 18603 h 446110"/>
                  <a:gd name="connsiteX358" fmla="*/ 162295 w 300414"/>
                  <a:gd name="connsiteY358" fmla="*/ 14213 h 446110"/>
                  <a:gd name="connsiteX359" fmla="*/ 200562 w 300414"/>
                  <a:gd name="connsiteY359" fmla="*/ 909 h 446110"/>
                  <a:gd name="connsiteX360" fmla="*/ 210575 w 300414"/>
                  <a:gd name="connsiteY360" fmla="*/ 86 h 446110"/>
                  <a:gd name="connsiteX361" fmla="*/ 214964 w 300414"/>
                  <a:gd name="connsiteY361" fmla="*/ 635 h 446110"/>
                  <a:gd name="connsiteX362" fmla="*/ 219216 w 300414"/>
                  <a:gd name="connsiteY362" fmla="*/ 2006 h 446110"/>
                  <a:gd name="connsiteX363" fmla="*/ 224702 w 300414"/>
                  <a:gd name="connsiteY363" fmla="*/ 6121 h 446110"/>
                  <a:gd name="connsiteX364" fmla="*/ 226486 w 300414"/>
                  <a:gd name="connsiteY364" fmla="*/ 8316 h 446110"/>
                  <a:gd name="connsiteX365" fmla="*/ 228543 w 300414"/>
                  <a:gd name="connsiteY365" fmla="*/ 12431 h 446110"/>
                  <a:gd name="connsiteX366" fmla="*/ 229229 w 300414"/>
                  <a:gd name="connsiteY366" fmla="*/ 19563 h 446110"/>
                  <a:gd name="connsiteX367" fmla="*/ 227446 w 300414"/>
                  <a:gd name="connsiteY367" fmla="*/ 28341 h 446110"/>
                  <a:gd name="connsiteX368" fmla="*/ 213455 w 300414"/>
                  <a:gd name="connsiteY368" fmla="*/ 50561 h 446110"/>
                  <a:gd name="connsiteX369" fmla="*/ 204677 w 300414"/>
                  <a:gd name="connsiteY369" fmla="*/ 59751 h 446110"/>
                  <a:gd name="connsiteX370" fmla="*/ 193979 w 300414"/>
                  <a:gd name="connsiteY370" fmla="*/ 69763 h 446110"/>
                  <a:gd name="connsiteX371" fmla="*/ 184377 w 300414"/>
                  <a:gd name="connsiteY371" fmla="*/ 77993 h 446110"/>
                  <a:gd name="connsiteX372" fmla="*/ 174776 w 300414"/>
                  <a:gd name="connsiteY372" fmla="*/ 85811 h 446110"/>
                  <a:gd name="connsiteX373" fmla="*/ 158180 w 300414"/>
                  <a:gd name="connsiteY373" fmla="*/ 98841 h 446110"/>
                  <a:gd name="connsiteX374" fmla="*/ 163118 w 300414"/>
                  <a:gd name="connsiteY374" fmla="*/ 97195 h 446110"/>
                  <a:gd name="connsiteX375" fmla="*/ 170661 w 300414"/>
                  <a:gd name="connsiteY375" fmla="*/ 94727 h 446110"/>
                  <a:gd name="connsiteX376" fmla="*/ 184515 w 300414"/>
                  <a:gd name="connsiteY376" fmla="*/ 90612 h 446110"/>
                  <a:gd name="connsiteX377" fmla="*/ 206597 w 300414"/>
                  <a:gd name="connsiteY377" fmla="*/ 85263 h 446110"/>
                  <a:gd name="connsiteX378" fmla="*/ 211124 w 300414"/>
                  <a:gd name="connsiteY378" fmla="*/ 84988 h 446110"/>
                  <a:gd name="connsiteX379" fmla="*/ 215376 w 300414"/>
                  <a:gd name="connsiteY379" fmla="*/ 84988 h 446110"/>
                  <a:gd name="connsiteX380" fmla="*/ 218256 w 300414"/>
                  <a:gd name="connsiteY380" fmla="*/ 85537 h 446110"/>
                  <a:gd name="connsiteX381" fmla="*/ 222234 w 300414"/>
                  <a:gd name="connsiteY381" fmla="*/ 87594 h 446110"/>
                  <a:gd name="connsiteX382" fmla="*/ 227171 w 300414"/>
                  <a:gd name="connsiteY382" fmla="*/ 97607 h 446110"/>
                  <a:gd name="connsiteX383" fmla="*/ 226486 w 300414"/>
                  <a:gd name="connsiteY383" fmla="*/ 102133 h 446110"/>
                  <a:gd name="connsiteX384" fmla="*/ 224840 w 300414"/>
                  <a:gd name="connsiteY384" fmla="*/ 106522 h 446110"/>
                  <a:gd name="connsiteX385" fmla="*/ 218667 w 300414"/>
                  <a:gd name="connsiteY385" fmla="*/ 117221 h 446110"/>
                  <a:gd name="connsiteX386" fmla="*/ 210986 w 300414"/>
                  <a:gd name="connsiteY386" fmla="*/ 126547 h 446110"/>
                  <a:gd name="connsiteX387" fmla="*/ 200837 w 300414"/>
                  <a:gd name="connsiteY387" fmla="*/ 137109 h 446110"/>
                  <a:gd name="connsiteX388" fmla="*/ 191235 w 300414"/>
                  <a:gd name="connsiteY388" fmla="*/ 145887 h 446110"/>
                  <a:gd name="connsiteX389" fmla="*/ 178068 w 300414"/>
                  <a:gd name="connsiteY389" fmla="*/ 157134 h 446110"/>
                  <a:gd name="connsiteX390" fmla="*/ 148990 w 300414"/>
                  <a:gd name="connsiteY390" fmla="*/ 179354 h 446110"/>
                  <a:gd name="connsiteX391" fmla="*/ 125536 w 300414"/>
                  <a:gd name="connsiteY391" fmla="*/ 196499 h 446110"/>
                  <a:gd name="connsiteX392" fmla="*/ 111134 w 300414"/>
                  <a:gd name="connsiteY392" fmla="*/ 206649 h 446110"/>
                  <a:gd name="connsiteX393" fmla="*/ 108391 w 300414"/>
                  <a:gd name="connsiteY393" fmla="*/ 208569 h 446110"/>
                  <a:gd name="connsiteX394" fmla="*/ 129239 w 300414"/>
                  <a:gd name="connsiteY394" fmla="*/ 201574 h 446110"/>
                  <a:gd name="connsiteX395" fmla="*/ 149539 w 300414"/>
                  <a:gd name="connsiteY395" fmla="*/ 195676 h 446110"/>
                  <a:gd name="connsiteX396" fmla="*/ 156671 w 300414"/>
                  <a:gd name="connsiteY396" fmla="*/ 193619 h 446110"/>
                  <a:gd name="connsiteX397" fmla="*/ 170250 w 300414"/>
                  <a:gd name="connsiteY397" fmla="*/ 190464 h 446110"/>
                  <a:gd name="connsiteX398" fmla="*/ 178754 w 300414"/>
                  <a:gd name="connsiteY398" fmla="*/ 188544 h 446110"/>
                  <a:gd name="connsiteX399" fmla="*/ 192333 w 300414"/>
                  <a:gd name="connsiteY399" fmla="*/ 185938 h 446110"/>
                  <a:gd name="connsiteX400" fmla="*/ 214690 w 300414"/>
                  <a:gd name="connsiteY400" fmla="*/ 182646 h 446110"/>
                  <a:gd name="connsiteX401" fmla="*/ 220451 w 300414"/>
                  <a:gd name="connsiteY401" fmla="*/ 182097 h 446110"/>
                  <a:gd name="connsiteX402" fmla="*/ 227583 w 300414"/>
                  <a:gd name="connsiteY402" fmla="*/ 182097 h 446110"/>
                  <a:gd name="connsiteX403" fmla="*/ 232658 w 300414"/>
                  <a:gd name="connsiteY403" fmla="*/ 182509 h 446110"/>
                  <a:gd name="connsiteX404" fmla="*/ 237458 w 300414"/>
                  <a:gd name="connsiteY404" fmla="*/ 183743 h 446110"/>
                  <a:gd name="connsiteX405" fmla="*/ 243768 w 300414"/>
                  <a:gd name="connsiteY405" fmla="*/ 187446 h 446110"/>
                  <a:gd name="connsiteX406" fmla="*/ 245962 w 300414"/>
                  <a:gd name="connsiteY406" fmla="*/ 189641 h 446110"/>
                  <a:gd name="connsiteX407" fmla="*/ 247608 w 300414"/>
                  <a:gd name="connsiteY407" fmla="*/ 192796 h 446110"/>
                  <a:gd name="connsiteX408" fmla="*/ 248157 w 300414"/>
                  <a:gd name="connsiteY408" fmla="*/ 196088 h 446110"/>
                  <a:gd name="connsiteX409" fmla="*/ 247745 w 300414"/>
                  <a:gd name="connsiteY409" fmla="*/ 201026 h 446110"/>
                  <a:gd name="connsiteX410" fmla="*/ 245002 w 300414"/>
                  <a:gd name="connsiteY410" fmla="*/ 208981 h 446110"/>
                  <a:gd name="connsiteX411" fmla="*/ 238830 w 300414"/>
                  <a:gd name="connsiteY411" fmla="*/ 218445 h 446110"/>
                  <a:gd name="connsiteX412" fmla="*/ 235264 w 300414"/>
                  <a:gd name="connsiteY412" fmla="*/ 222697 h 446110"/>
                  <a:gd name="connsiteX413" fmla="*/ 237733 w 300414"/>
                  <a:gd name="connsiteY413" fmla="*/ 222148 h 446110"/>
                  <a:gd name="connsiteX414" fmla="*/ 249254 w 300414"/>
                  <a:gd name="connsiteY414" fmla="*/ 219542 h 446110"/>
                  <a:gd name="connsiteX415" fmla="*/ 264205 w 300414"/>
                  <a:gd name="connsiteY415" fmla="*/ 217485 h 446110"/>
                  <a:gd name="connsiteX416" fmla="*/ 269279 w 300414"/>
                  <a:gd name="connsiteY416" fmla="*/ 217073 h 446110"/>
                  <a:gd name="connsiteX417" fmla="*/ 276412 w 300414"/>
                  <a:gd name="connsiteY417" fmla="*/ 217622 h 446110"/>
                  <a:gd name="connsiteX418" fmla="*/ 283818 w 300414"/>
                  <a:gd name="connsiteY418" fmla="*/ 220091 h 446110"/>
                  <a:gd name="connsiteX419" fmla="*/ 289716 w 300414"/>
                  <a:gd name="connsiteY419" fmla="*/ 224617 h 446110"/>
                  <a:gd name="connsiteX420" fmla="*/ 292734 w 300414"/>
                  <a:gd name="connsiteY420" fmla="*/ 231749 h 446110"/>
                  <a:gd name="connsiteX421" fmla="*/ 292871 w 300414"/>
                  <a:gd name="connsiteY421" fmla="*/ 240527 h 446110"/>
                  <a:gd name="connsiteX422" fmla="*/ 291637 w 300414"/>
                  <a:gd name="connsiteY422" fmla="*/ 245054 h 446110"/>
                  <a:gd name="connsiteX423" fmla="*/ 289579 w 300414"/>
                  <a:gd name="connsiteY423" fmla="*/ 249443 h 446110"/>
                  <a:gd name="connsiteX424" fmla="*/ 283270 w 300414"/>
                  <a:gd name="connsiteY424" fmla="*/ 259044 h 446110"/>
                  <a:gd name="connsiteX425" fmla="*/ 264205 w 300414"/>
                  <a:gd name="connsiteY425" fmla="*/ 279893 h 446110"/>
                  <a:gd name="connsiteX426" fmla="*/ 242259 w 300414"/>
                  <a:gd name="connsiteY426" fmla="*/ 298683 h 446110"/>
                  <a:gd name="connsiteX427" fmla="*/ 232246 w 300414"/>
                  <a:gd name="connsiteY427" fmla="*/ 306364 h 446110"/>
                  <a:gd name="connsiteX428" fmla="*/ 207832 w 300414"/>
                  <a:gd name="connsiteY428" fmla="*/ 324058 h 446110"/>
                  <a:gd name="connsiteX429" fmla="*/ 178480 w 300414"/>
                  <a:gd name="connsiteY429" fmla="*/ 344358 h 446110"/>
                  <a:gd name="connsiteX430" fmla="*/ 195487 w 300414"/>
                  <a:gd name="connsiteY430" fmla="*/ 338597 h 446110"/>
                  <a:gd name="connsiteX431" fmla="*/ 214827 w 300414"/>
                  <a:gd name="connsiteY431" fmla="*/ 332562 h 446110"/>
                  <a:gd name="connsiteX432" fmla="*/ 234304 w 300414"/>
                  <a:gd name="connsiteY432" fmla="*/ 327350 h 446110"/>
                  <a:gd name="connsiteX433" fmla="*/ 253918 w 300414"/>
                  <a:gd name="connsiteY433" fmla="*/ 323235 h 446110"/>
                  <a:gd name="connsiteX434" fmla="*/ 253095 w 300414"/>
                  <a:gd name="connsiteY434" fmla="*/ 323372 h 446110"/>
                  <a:gd name="connsiteX435" fmla="*/ 272297 w 300414"/>
                  <a:gd name="connsiteY435" fmla="*/ 320492 h 446110"/>
                  <a:gd name="connsiteX436" fmla="*/ 288619 w 300414"/>
                  <a:gd name="connsiteY436" fmla="*/ 321726 h 446110"/>
                  <a:gd name="connsiteX437" fmla="*/ 297534 w 300414"/>
                  <a:gd name="connsiteY437" fmla="*/ 328858 h 446110"/>
                  <a:gd name="connsiteX438" fmla="*/ 300003 w 300414"/>
                  <a:gd name="connsiteY438" fmla="*/ 334757 h 446110"/>
                  <a:gd name="connsiteX439" fmla="*/ 300415 w 300414"/>
                  <a:gd name="connsiteY439" fmla="*/ 337362 h 446110"/>
                  <a:gd name="connsiteX440" fmla="*/ 300003 w 300414"/>
                  <a:gd name="connsiteY440" fmla="*/ 342300 h 446110"/>
                  <a:gd name="connsiteX441" fmla="*/ 297260 w 300414"/>
                  <a:gd name="connsiteY441" fmla="*/ 350255 h 446110"/>
                  <a:gd name="connsiteX442" fmla="*/ 292871 w 300414"/>
                  <a:gd name="connsiteY442" fmla="*/ 358896 h 446110"/>
                  <a:gd name="connsiteX443" fmla="*/ 287247 w 300414"/>
                  <a:gd name="connsiteY443" fmla="*/ 366852 h 446110"/>
                  <a:gd name="connsiteX444" fmla="*/ 280938 w 300414"/>
                  <a:gd name="connsiteY444" fmla="*/ 374533 h 446110"/>
                  <a:gd name="connsiteX445" fmla="*/ 258581 w 300414"/>
                  <a:gd name="connsiteY445" fmla="*/ 396615 h 446110"/>
                  <a:gd name="connsiteX446" fmla="*/ 204266 w 300414"/>
                  <a:gd name="connsiteY446" fmla="*/ 444896 h 446110"/>
                  <a:gd name="connsiteX447" fmla="*/ 200974 w 300414"/>
                  <a:gd name="connsiteY447" fmla="*/ 445993 h 446110"/>
                  <a:gd name="connsiteX448" fmla="*/ 196996 w 300414"/>
                  <a:gd name="connsiteY448" fmla="*/ 444210 h 44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</a:cxnLst>
                <a:rect l="l" t="t" r="r" b="b"/>
                <a:pathLst>
                  <a:path w="300414" h="446110">
                    <a:moveTo>
                      <a:pt x="40771" y="169616"/>
                    </a:moveTo>
                    <a:cubicBezTo>
                      <a:pt x="38713" y="171124"/>
                      <a:pt x="36793" y="172770"/>
                      <a:pt x="34736" y="174417"/>
                    </a:cubicBezTo>
                    <a:cubicBezTo>
                      <a:pt x="34462" y="174691"/>
                      <a:pt x="34187" y="174965"/>
                      <a:pt x="33776" y="175102"/>
                    </a:cubicBezTo>
                    <a:cubicBezTo>
                      <a:pt x="38851" y="172359"/>
                      <a:pt x="43651" y="169204"/>
                      <a:pt x="48589" y="166187"/>
                    </a:cubicBezTo>
                    <a:cubicBezTo>
                      <a:pt x="52704" y="163581"/>
                      <a:pt x="56681" y="161112"/>
                      <a:pt x="60796" y="158506"/>
                    </a:cubicBezTo>
                    <a:cubicBezTo>
                      <a:pt x="68340" y="153843"/>
                      <a:pt x="75747" y="148905"/>
                      <a:pt x="83153" y="144104"/>
                    </a:cubicBezTo>
                    <a:cubicBezTo>
                      <a:pt x="86582" y="141772"/>
                      <a:pt x="90011" y="139304"/>
                      <a:pt x="93440" y="136972"/>
                    </a:cubicBezTo>
                    <a:cubicBezTo>
                      <a:pt x="80273" y="143692"/>
                      <a:pt x="67380" y="151099"/>
                      <a:pt x="55036" y="159192"/>
                    </a:cubicBezTo>
                    <a:cubicBezTo>
                      <a:pt x="50235" y="162483"/>
                      <a:pt x="45434" y="165912"/>
                      <a:pt x="40771" y="169616"/>
                    </a:cubicBezTo>
                    <a:close/>
                    <a:moveTo>
                      <a:pt x="39948" y="330779"/>
                    </a:moveTo>
                    <a:cubicBezTo>
                      <a:pt x="41731" y="330642"/>
                      <a:pt x="43377" y="330230"/>
                      <a:pt x="45023" y="329956"/>
                    </a:cubicBezTo>
                    <a:cubicBezTo>
                      <a:pt x="44749" y="329956"/>
                      <a:pt x="44474" y="330093"/>
                      <a:pt x="44200" y="330230"/>
                    </a:cubicBezTo>
                    <a:cubicBezTo>
                      <a:pt x="45434" y="329956"/>
                      <a:pt x="46806" y="329544"/>
                      <a:pt x="48040" y="329133"/>
                    </a:cubicBezTo>
                    <a:cubicBezTo>
                      <a:pt x="54898" y="326664"/>
                      <a:pt x="61482" y="323784"/>
                      <a:pt x="68066" y="320629"/>
                    </a:cubicBezTo>
                    <a:cubicBezTo>
                      <a:pt x="70397" y="319532"/>
                      <a:pt x="72729" y="318435"/>
                      <a:pt x="75061" y="317337"/>
                    </a:cubicBezTo>
                    <a:cubicBezTo>
                      <a:pt x="80136" y="314868"/>
                      <a:pt x="85348" y="312262"/>
                      <a:pt x="90560" y="309793"/>
                    </a:cubicBezTo>
                    <a:cubicBezTo>
                      <a:pt x="90560" y="309793"/>
                      <a:pt x="90423" y="309930"/>
                      <a:pt x="90423" y="309930"/>
                    </a:cubicBezTo>
                    <a:cubicBezTo>
                      <a:pt x="90697" y="309793"/>
                      <a:pt x="90834" y="309656"/>
                      <a:pt x="91109" y="309519"/>
                    </a:cubicBezTo>
                    <a:cubicBezTo>
                      <a:pt x="91109" y="309519"/>
                      <a:pt x="91109" y="309519"/>
                      <a:pt x="91109" y="309519"/>
                    </a:cubicBezTo>
                    <a:lnTo>
                      <a:pt x="91109" y="309519"/>
                    </a:lnTo>
                    <a:cubicBezTo>
                      <a:pt x="98927" y="305267"/>
                      <a:pt x="106882" y="301015"/>
                      <a:pt x="114837" y="296763"/>
                    </a:cubicBezTo>
                    <a:cubicBezTo>
                      <a:pt x="116758" y="295666"/>
                      <a:pt x="118541" y="294568"/>
                      <a:pt x="120461" y="293471"/>
                    </a:cubicBezTo>
                    <a:cubicBezTo>
                      <a:pt x="125399" y="290591"/>
                      <a:pt x="130474" y="287710"/>
                      <a:pt x="135411" y="284693"/>
                    </a:cubicBezTo>
                    <a:cubicBezTo>
                      <a:pt x="138977" y="282636"/>
                      <a:pt x="142544" y="280441"/>
                      <a:pt x="146110" y="278384"/>
                    </a:cubicBezTo>
                    <a:cubicBezTo>
                      <a:pt x="148304" y="277012"/>
                      <a:pt x="150499" y="275640"/>
                      <a:pt x="152693" y="274132"/>
                    </a:cubicBezTo>
                    <a:cubicBezTo>
                      <a:pt x="160786" y="268782"/>
                      <a:pt x="169016" y="263571"/>
                      <a:pt x="177108" y="258221"/>
                    </a:cubicBezTo>
                    <a:cubicBezTo>
                      <a:pt x="176834" y="258358"/>
                      <a:pt x="176696" y="258495"/>
                      <a:pt x="176559" y="258633"/>
                    </a:cubicBezTo>
                    <a:cubicBezTo>
                      <a:pt x="181771" y="255066"/>
                      <a:pt x="186846" y="251500"/>
                      <a:pt x="191921" y="247797"/>
                    </a:cubicBezTo>
                    <a:cubicBezTo>
                      <a:pt x="188218" y="249032"/>
                      <a:pt x="184515" y="250266"/>
                      <a:pt x="180811" y="251500"/>
                    </a:cubicBezTo>
                    <a:cubicBezTo>
                      <a:pt x="181086" y="251500"/>
                      <a:pt x="181223" y="251363"/>
                      <a:pt x="181497" y="251226"/>
                    </a:cubicBezTo>
                    <a:cubicBezTo>
                      <a:pt x="171759" y="255066"/>
                      <a:pt x="162020" y="258770"/>
                      <a:pt x="152282" y="262610"/>
                    </a:cubicBezTo>
                    <a:cubicBezTo>
                      <a:pt x="150773" y="263296"/>
                      <a:pt x="149264" y="263982"/>
                      <a:pt x="147619" y="264668"/>
                    </a:cubicBezTo>
                    <a:cubicBezTo>
                      <a:pt x="144190" y="266177"/>
                      <a:pt x="140898" y="267822"/>
                      <a:pt x="137469" y="269331"/>
                    </a:cubicBezTo>
                    <a:cubicBezTo>
                      <a:pt x="132531" y="271526"/>
                      <a:pt x="127730" y="273720"/>
                      <a:pt x="122793" y="276052"/>
                    </a:cubicBezTo>
                    <a:cubicBezTo>
                      <a:pt x="122793" y="276052"/>
                      <a:pt x="122793" y="276052"/>
                      <a:pt x="122793" y="276052"/>
                    </a:cubicBezTo>
                    <a:cubicBezTo>
                      <a:pt x="116072" y="279618"/>
                      <a:pt x="109351" y="283184"/>
                      <a:pt x="102767" y="286613"/>
                    </a:cubicBezTo>
                    <a:cubicBezTo>
                      <a:pt x="99750" y="288122"/>
                      <a:pt x="96732" y="289768"/>
                      <a:pt x="93852" y="291277"/>
                    </a:cubicBezTo>
                    <a:cubicBezTo>
                      <a:pt x="90697" y="292923"/>
                      <a:pt x="87680" y="294843"/>
                      <a:pt x="84662" y="296626"/>
                    </a:cubicBezTo>
                    <a:cubicBezTo>
                      <a:pt x="79587" y="299643"/>
                      <a:pt x="74649" y="302798"/>
                      <a:pt x="69849" y="305953"/>
                    </a:cubicBezTo>
                    <a:cubicBezTo>
                      <a:pt x="69849" y="305953"/>
                      <a:pt x="69849" y="305953"/>
                      <a:pt x="69986" y="305953"/>
                    </a:cubicBezTo>
                    <a:cubicBezTo>
                      <a:pt x="69849" y="305953"/>
                      <a:pt x="69849" y="306090"/>
                      <a:pt x="69712" y="306090"/>
                    </a:cubicBezTo>
                    <a:cubicBezTo>
                      <a:pt x="69575" y="306227"/>
                      <a:pt x="69437" y="306227"/>
                      <a:pt x="69300" y="306364"/>
                    </a:cubicBezTo>
                    <a:cubicBezTo>
                      <a:pt x="69300" y="306364"/>
                      <a:pt x="69300" y="306364"/>
                      <a:pt x="69437" y="306364"/>
                    </a:cubicBezTo>
                    <a:cubicBezTo>
                      <a:pt x="62579" y="311028"/>
                      <a:pt x="55858" y="315828"/>
                      <a:pt x="49686" y="321177"/>
                    </a:cubicBezTo>
                    <a:cubicBezTo>
                      <a:pt x="49823" y="321177"/>
                      <a:pt x="49823" y="321041"/>
                      <a:pt x="49961" y="321041"/>
                    </a:cubicBezTo>
                    <a:cubicBezTo>
                      <a:pt x="46943" y="323646"/>
                      <a:pt x="44063" y="326390"/>
                      <a:pt x="41320" y="329407"/>
                    </a:cubicBezTo>
                    <a:cubicBezTo>
                      <a:pt x="41045" y="329819"/>
                      <a:pt x="40634" y="330230"/>
                      <a:pt x="40359" y="330642"/>
                    </a:cubicBezTo>
                    <a:cubicBezTo>
                      <a:pt x="40085" y="330642"/>
                      <a:pt x="40085" y="330779"/>
                      <a:pt x="39948" y="330779"/>
                    </a:cubicBezTo>
                    <a:close/>
                    <a:moveTo>
                      <a:pt x="196996" y="444210"/>
                    </a:moveTo>
                    <a:cubicBezTo>
                      <a:pt x="195076" y="441741"/>
                      <a:pt x="195625" y="438312"/>
                      <a:pt x="197956" y="436392"/>
                    </a:cubicBezTo>
                    <a:cubicBezTo>
                      <a:pt x="203580" y="431728"/>
                      <a:pt x="209066" y="426928"/>
                      <a:pt x="214690" y="422127"/>
                    </a:cubicBezTo>
                    <a:cubicBezTo>
                      <a:pt x="214415" y="422264"/>
                      <a:pt x="214278" y="422402"/>
                      <a:pt x="214141" y="422539"/>
                    </a:cubicBezTo>
                    <a:cubicBezTo>
                      <a:pt x="222645" y="414995"/>
                      <a:pt x="231012" y="407451"/>
                      <a:pt x="239379" y="399770"/>
                    </a:cubicBezTo>
                    <a:cubicBezTo>
                      <a:pt x="243631" y="395793"/>
                      <a:pt x="247883" y="391952"/>
                      <a:pt x="252134" y="388112"/>
                    </a:cubicBezTo>
                    <a:cubicBezTo>
                      <a:pt x="259267" y="381528"/>
                      <a:pt x="266536" y="374807"/>
                      <a:pt x="273120" y="367538"/>
                    </a:cubicBezTo>
                    <a:cubicBezTo>
                      <a:pt x="276549" y="363560"/>
                      <a:pt x="279704" y="359445"/>
                      <a:pt x="282721" y="355193"/>
                    </a:cubicBezTo>
                    <a:cubicBezTo>
                      <a:pt x="283818" y="353547"/>
                      <a:pt x="284779" y="351764"/>
                      <a:pt x="285739" y="349844"/>
                    </a:cubicBezTo>
                    <a:cubicBezTo>
                      <a:pt x="285739" y="349844"/>
                      <a:pt x="285739" y="349981"/>
                      <a:pt x="285739" y="349981"/>
                    </a:cubicBezTo>
                    <a:cubicBezTo>
                      <a:pt x="286973" y="347512"/>
                      <a:pt x="288070" y="345044"/>
                      <a:pt x="289031" y="342438"/>
                    </a:cubicBezTo>
                    <a:cubicBezTo>
                      <a:pt x="289168" y="341889"/>
                      <a:pt x="289305" y="341477"/>
                      <a:pt x="289442" y="340929"/>
                    </a:cubicBezTo>
                    <a:cubicBezTo>
                      <a:pt x="289442" y="340517"/>
                      <a:pt x="289579" y="339968"/>
                      <a:pt x="289579" y="339557"/>
                    </a:cubicBezTo>
                    <a:cubicBezTo>
                      <a:pt x="289579" y="339145"/>
                      <a:pt x="289579" y="338734"/>
                      <a:pt x="289579" y="338322"/>
                    </a:cubicBezTo>
                    <a:cubicBezTo>
                      <a:pt x="289579" y="338048"/>
                      <a:pt x="289442" y="337911"/>
                      <a:pt x="289442" y="337637"/>
                    </a:cubicBezTo>
                    <a:cubicBezTo>
                      <a:pt x="289305" y="337225"/>
                      <a:pt x="289031" y="336677"/>
                      <a:pt x="288893" y="336265"/>
                    </a:cubicBezTo>
                    <a:cubicBezTo>
                      <a:pt x="289031" y="336539"/>
                      <a:pt x="289168" y="336677"/>
                      <a:pt x="289305" y="336951"/>
                    </a:cubicBezTo>
                    <a:cubicBezTo>
                      <a:pt x="289031" y="336402"/>
                      <a:pt x="288756" y="335854"/>
                      <a:pt x="288345" y="335442"/>
                    </a:cubicBezTo>
                    <a:cubicBezTo>
                      <a:pt x="288070" y="335031"/>
                      <a:pt x="287796" y="334757"/>
                      <a:pt x="287522" y="334345"/>
                    </a:cubicBezTo>
                    <a:cubicBezTo>
                      <a:pt x="287385" y="334208"/>
                      <a:pt x="287247" y="334071"/>
                      <a:pt x="286973" y="333796"/>
                    </a:cubicBezTo>
                    <a:cubicBezTo>
                      <a:pt x="286836" y="333659"/>
                      <a:pt x="286699" y="333659"/>
                      <a:pt x="286562" y="333522"/>
                    </a:cubicBezTo>
                    <a:cubicBezTo>
                      <a:pt x="286287" y="333385"/>
                      <a:pt x="286150" y="333385"/>
                      <a:pt x="285876" y="333248"/>
                    </a:cubicBezTo>
                    <a:cubicBezTo>
                      <a:pt x="285464" y="333110"/>
                      <a:pt x="285190" y="333110"/>
                      <a:pt x="284779" y="332973"/>
                    </a:cubicBezTo>
                    <a:cubicBezTo>
                      <a:pt x="283270" y="332699"/>
                      <a:pt x="281761" y="332562"/>
                      <a:pt x="280252" y="332425"/>
                    </a:cubicBezTo>
                    <a:cubicBezTo>
                      <a:pt x="280389" y="332425"/>
                      <a:pt x="280389" y="332425"/>
                      <a:pt x="280527" y="332425"/>
                    </a:cubicBezTo>
                    <a:cubicBezTo>
                      <a:pt x="280389" y="332425"/>
                      <a:pt x="280252" y="332425"/>
                      <a:pt x="279978" y="332425"/>
                    </a:cubicBezTo>
                    <a:cubicBezTo>
                      <a:pt x="279841" y="332425"/>
                      <a:pt x="279841" y="332425"/>
                      <a:pt x="279704" y="332425"/>
                    </a:cubicBezTo>
                    <a:cubicBezTo>
                      <a:pt x="279704" y="332425"/>
                      <a:pt x="279841" y="332425"/>
                      <a:pt x="279841" y="332425"/>
                    </a:cubicBezTo>
                    <a:cubicBezTo>
                      <a:pt x="278744" y="332425"/>
                      <a:pt x="277783" y="332425"/>
                      <a:pt x="276686" y="332425"/>
                    </a:cubicBezTo>
                    <a:lnTo>
                      <a:pt x="276686" y="332425"/>
                    </a:lnTo>
                    <a:lnTo>
                      <a:pt x="276686" y="332425"/>
                    </a:lnTo>
                    <a:cubicBezTo>
                      <a:pt x="276412" y="332425"/>
                      <a:pt x="276137" y="332425"/>
                      <a:pt x="275863" y="332425"/>
                    </a:cubicBezTo>
                    <a:cubicBezTo>
                      <a:pt x="276000" y="332425"/>
                      <a:pt x="276137" y="332425"/>
                      <a:pt x="276412" y="332425"/>
                    </a:cubicBezTo>
                    <a:cubicBezTo>
                      <a:pt x="269828" y="333110"/>
                      <a:pt x="263382" y="334208"/>
                      <a:pt x="256935" y="335580"/>
                    </a:cubicBezTo>
                    <a:cubicBezTo>
                      <a:pt x="250626" y="336951"/>
                      <a:pt x="244316" y="338186"/>
                      <a:pt x="238144" y="339831"/>
                    </a:cubicBezTo>
                    <a:cubicBezTo>
                      <a:pt x="231286" y="341615"/>
                      <a:pt x="224428" y="343260"/>
                      <a:pt x="217570" y="345455"/>
                    </a:cubicBezTo>
                    <a:cubicBezTo>
                      <a:pt x="211124" y="347375"/>
                      <a:pt x="204814" y="349296"/>
                      <a:pt x="198368" y="351490"/>
                    </a:cubicBezTo>
                    <a:cubicBezTo>
                      <a:pt x="191098" y="353959"/>
                      <a:pt x="183692" y="356565"/>
                      <a:pt x="176422" y="358896"/>
                    </a:cubicBezTo>
                    <a:cubicBezTo>
                      <a:pt x="176422" y="358896"/>
                      <a:pt x="176422" y="358896"/>
                      <a:pt x="176422" y="358896"/>
                    </a:cubicBezTo>
                    <a:cubicBezTo>
                      <a:pt x="171622" y="360680"/>
                      <a:pt x="166821" y="362600"/>
                      <a:pt x="162020" y="364383"/>
                    </a:cubicBezTo>
                    <a:cubicBezTo>
                      <a:pt x="158591" y="365754"/>
                      <a:pt x="155162" y="366989"/>
                      <a:pt x="151733" y="368361"/>
                    </a:cubicBezTo>
                    <a:cubicBezTo>
                      <a:pt x="150362" y="368909"/>
                      <a:pt x="148990" y="369321"/>
                      <a:pt x="147619" y="370006"/>
                    </a:cubicBezTo>
                    <a:cubicBezTo>
                      <a:pt x="142406" y="372338"/>
                      <a:pt x="137332" y="374533"/>
                      <a:pt x="132119" y="376864"/>
                    </a:cubicBezTo>
                    <a:cubicBezTo>
                      <a:pt x="131434" y="377139"/>
                      <a:pt x="130748" y="377413"/>
                      <a:pt x="130062" y="377687"/>
                    </a:cubicBezTo>
                    <a:cubicBezTo>
                      <a:pt x="127182" y="379608"/>
                      <a:pt x="124164" y="381528"/>
                      <a:pt x="121147" y="383448"/>
                    </a:cubicBezTo>
                    <a:cubicBezTo>
                      <a:pt x="116758" y="386328"/>
                      <a:pt x="112368" y="389209"/>
                      <a:pt x="107979" y="392089"/>
                    </a:cubicBezTo>
                    <a:cubicBezTo>
                      <a:pt x="105648" y="393598"/>
                      <a:pt x="103316" y="395107"/>
                      <a:pt x="100847" y="396615"/>
                    </a:cubicBezTo>
                    <a:cubicBezTo>
                      <a:pt x="98104" y="398399"/>
                      <a:pt x="95223" y="400044"/>
                      <a:pt x="92480" y="401690"/>
                    </a:cubicBezTo>
                    <a:cubicBezTo>
                      <a:pt x="90011" y="402925"/>
                      <a:pt x="87405" y="403885"/>
                      <a:pt x="84936" y="404982"/>
                    </a:cubicBezTo>
                    <a:cubicBezTo>
                      <a:pt x="82605" y="405942"/>
                      <a:pt x="79862" y="405394"/>
                      <a:pt x="77941" y="403611"/>
                    </a:cubicBezTo>
                    <a:cubicBezTo>
                      <a:pt x="75884" y="401553"/>
                      <a:pt x="75610" y="398536"/>
                      <a:pt x="76981" y="395930"/>
                    </a:cubicBezTo>
                    <a:cubicBezTo>
                      <a:pt x="77393" y="395107"/>
                      <a:pt x="77941" y="394284"/>
                      <a:pt x="78353" y="393461"/>
                    </a:cubicBezTo>
                    <a:cubicBezTo>
                      <a:pt x="78764" y="392912"/>
                      <a:pt x="79039" y="392364"/>
                      <a:pt x="79450" y="391815"/>
                    </a:cubicBezTo>
                    <a:cubicBezTo>
                      <a:pt x="80136" y="390992"/>
                      <a:pt x="80822" y="390306"/>
                      <a:pt x="81507" y="389757"/>
                    </a:cubicBezTo>
                    <a:cubicBezTo>
                      <a:pt x="84113" y="387289"/>
                      <a:pt x="87268" y="385506"/>
                      <a:pt x="90149" y="383722"/>
                    </a:cubicBezTo>
                    <a:cubicBezTo>
                      <a:pt x="94263" y="381254"/>
                      <a:pt x="98378" y="378922"/>
                      <a:pt x="102493" y="376728"/>
                    </a:cubicBezTo>
                    <a:cubicBezTo>
                      <a:pt x="106333" y="374670"/>
                      <a:pt x="110174" y="372750"/>
                      <a:pt x="114152" y="370967"/>
                    </a:cubicBezTo>
                    <a:cubicBezTo>
                      <a:pt x="116895" y="369595"/>
                      <a:pt x="119638" y="368361"/>
                      <a:pt x="122381" y="367263"/>
                    </a:cubicBezTo>
                    <a:cubicBezTo>
                      <a:pt x="123067" y="366989"/>
                      <a:pt x="123753" y="366715"/>
                      <a:pt x="124301" y="366441"/>
                    </a:cubicBezTo>
                    <a:cubicBezTo>
                      <a:pt x="125947" y="365343"/>
                      <a:pt x="127593" y="364246"/>
                      <a:pt x="129376" y="363148"/>
                    </a:cubicBezTo>
                    <a:cubicBezTo>
                      <a:pt x="140486" y="356016"/>
                      <a:pt x="151459" y="348609"/>
                      <a:pt x="162569" y="341340"/>
                    </a:cubicBezTo>
                    <a:cubicBezTo>
                      <a:pt x="162295" y="341477"/>
                      <a:pt x="162158" y="341615"/>
                      <a:pt x="161883" y="341751"/>
                    </a:cubicBezTo>
                    <a:cubicBezTo>
                      <a:pt x="173130" y="334071"/>
                      <a:pt x="184515" y="326527"/>
                      <a:pt x="195899" y="318846"/>
                    </a:cubicBezTo>
                    <a:cubicBezTo>
                      <a:pt x="195625" y="318983"/>
                      <a:pt x="195487" y="319120"/>
                      <a:pt x="195350" y="319257"/>
                    </a:cubicBezTo>
                    <a:cubicBezTo>
                      <a:pt x="203031" y="313771"/>
                      <a:pt x="210712" y="308284"/>
                      <a:pt x="218256" y="302935"/>
                    </a:cubicBezTo>
                    <a:cubicBezTo>
                      <a:pt x="221685" y="300467"/>
                      <a:pt x="225251" y="297997"/>
                      <a:pt x="228680" y="295529"/>
                    </a:cubicBezTo>
                    <a:cubicBezTo>
                      <a:pt x="231012" y="293883"/>
                      <a:pt x="233206" y="292100"/>
                      <a:pt x="235401" y="290316"/>
                    </a:cubicBezTo>
                    <a:cubicBezTo>
                      <a:pt x="240750" y="286202"/>
                      <a:pt x="246099" y="281813"/>
                      <a:pt x="251174" y="277287"/>
                    </a:cubicBezTo>
                    <a:cubicBezTo>
                      <a:pt x="251174" y="277287"/>
                      <a:pt x="251174" y="277287"/>
                      <a:pt x="251174" y="277287"/>
                    </a:cubicBezTo>
                    <a:cubicBezTo>
                      <a:pt x="257347" y="271800"/>
                      <a:pt x="263382" y="266039"/>
                      <a:pt x="269005" y="259867"/>
                    </a:cubicBezTo>
                    <a:cubicBezTo>
                      <a:pt x="269005" y="259867"/>
                      <a:pt x="269005" y="260004"/>
                      <a:pt x="268868" y="260004"/>
                    </a:cubicBezTo>
                    <a:cubicBezTo>
                      <a:pt x="268868" y="259867"/>
                      <a:pt x="269005" y="259867"/>
                      <a:pt x="269005" y="259730"/>
                    </a:cubicBezTo>
                    <a:cubicBezTo>
                      <a:pt x="269142" y="259593"/>
                      <a:pt x="269142" y="259455"/>
                      <a:pt x="269279" y="259455"/>
                    </a:cubicBezTo>
                    <a:cubicBezTo>
                      <a:pt x="269279" y="259455"/>
                      <a:pt x="269142" y="259593"/>
                      <a:pt x="269142" y="259593"/>
                    </a:cubicBezTo>
                    <a:cubicBezTo>
                      <a:pt x="272434" y="255890"/>
                      <a:pt x="275315" y="251912"/>
                      <a:pt x="278058" y="247934"/>
                    </a:cubicBezTo>
                    <a:cubicBezTo>
                      <a:pt x="278058" y="247934"/>
                      <a:pt x="277921" y="248071"/>
                      <a:pt x="277921" y="248071"/>
                    </a:cubicBezTo>
                    <a:cubicBezTo>
                      <a:pt x="278058" y="247934"/>
                      <a:pt x="278058" y="247797"/>
                      <a:pt x="278195" y="247660"/>
                    </a:cubicBezTo>
                    <a:cubicBezTo>
                      <a:pt x="278195" y="247660"/>
                      <a:pt x="278195" y="247523"/>
                      <a:pt x="278332" y="247523"/>
                    </a:cubicBezTo>
                    <a:cubicBezTo>
                      <a:pt x="278332" y="247523"/>
                      <a:pt x="278332" y="247523"/>
                      <a:pt x="278332" y="247660"/>
                    </a:cubicBezTo>
                    <a:cubicBezTo>
                      <a:pt x="279292" y="246151"/>
                      <a:pt x="280115" y="244642"/>
                      <a:pt x="280938" y="243133"/>
                    </a:cubicBezTo>
                    <a:cubicBezTo>
                      <a:pt x="281212" y="242585"/>
                      <a:pt x="281487" y="241899"/>
                      <a:pt x="281624" y="241350"/>
                    </a:cubicBezTo>
                    <a:cubicBezTo>
                      <a:pt x="281624" y="241625"/>
                      <a:pt x="281487" y="241762"/>
                      <a:pt x="281350" y="242036"/>
                    </a:cubicBezTo>
                    <a:cubicBezTo>
                      <a:pt x="281761" y="240939"/>
                      <a:pt x="282035" y="239842"/>
                      <a:pt x="282310" y="238745"/>
                    </a:cubicBezTo>
                    <a:cubicBezTo>
                      <a:pt x="282310" y="238333"/>
                      <a:pt x="282310" y="238059"/>
                      <a:pt x="282447" y="237647"/>
                    </a:cubicBezTo>
                    <a:cubicBezTo>
                      <a:pt x="282447" y="237098"/>
                      <a:pt x="282447" y="236550"/>
                      <a:pt x="282447" y="236139"/>
                    </a:cubicBezTo>
                    <a:cubicBezTo>
                      <a:pt x="282310" y="235590"/>
                      <a:pt x="282310" y="235041"/>
                      <a:pt x="282173" y="234492"/>
                    </a:cubicBezTo>
                    <a:cubicBezTo>
                      <a:pt x="282035" y="234218"/>
                      <a:pt x="282035" y="233807"/>
                      <a:pt x="281898" y="233395"/>
                    </a:cubicBezTo>
                    <a:cubicBezTo>
                      <a:pt x="281761" y="232984"/>
                      <a:pt x="281624" y="232572"/>
                      <a:pt x="281487" y="232298"/>
                    </a:cubicBezTo>
                    <a:cubicBezTo>
                      <a:pt x="281350" y="232161"/>
                      <a:pt x="281212" y="231887"/>
                      <a:pt x="281075" y="231749"/>
                    </a:cubicBezTo>
                    <a:cubicBezTo>
                      <a:pt x="280938" y="231612"/>
                      <a:pt x="280801" y="231475"/>
                      <a:pt x="280664" y="231338"/>
                    </a:cubicBezTo>
                    <a:cubicBezTo>
                      <a:pt x="280389" y="231201"/>
                      <a:pt x="280115" y="230926"/>
                      <a:pt x="279841" y="230789"/>
                    </a:cubicBezTo>
                    <a:cubicBezTo>
                      <a:pt x="279018" y="230378"/>
                      <a:pt x="278058" y="229966"/>
                      <a:pt x="277098" y="229692"/>
                    </a:cubicBezTo>
                    <a:cubicBezTo>
                      <a:pt x="277372" y="229829"/>
                      <a:pt x="277509" y="229829"/>
                      <a:pt x="277783" y="229966"/>
                    </a:cubicBezTo>
                    <a:cubicBezTo>
                      <a:pt x="276549" y="229555"/>
                      <a:pt x="275315" y="229281"/>
                      <a:pt x="274080" y="229006"/>
                    </a:cubicBezTo>
                    <a:cubicBezTo>
                      <a:pt x="274217" y="229006"/>
                      <a:pt x="274354" y="229006"/>
                      <a:pt x="274492" y="229006"/>
                    </a:cubicBezTo>
                    <a:cubicBezTo>
                      <a:pt x="273943" y="228869"/>
                      <a:pt x="273394" y="228869"/>
                      <a:pt x="272846" y="228732"/>
                    </a:cubicBezTo>
                    <a:cubicBezTo>
                      <a:pt x="272983" y="228732"/>
                      <a:pt x="273257" y="228732"/>
                      <a:pt x="273394" y="228732"/>
                    </a:cubicBezTo>
                    <a:cubicBezTo>
                      <a:pt x="273120" y="228732"/>
                      <a:pt x="272983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1611" y="228732"/>
                      <a:pt x="270514" y="228594"/>
                      <a:pt x="269417" y="228732"/>
                    </a:cubicBezTo>
                    <a:cubicBezTo>
                      <a:pt x="269417" y="228732"/>
                      <a:pt x="269554" y="228732"/>
                      <a:pt x="269554" y="228732"/>
                    </a:cubicBezTo>
                    <a:cubicBezTo>
                      <a:pt x="269417" y="228732"/>
                      <a:pt x="269417" y="228732"/>
                      <a:pt x="269279" y="228732"/>
                    </a:cubicBezTo>
                    <a:cubicBezTo>
                      <a:pt x="269279" y="228732"/>
                      <a:pt x="269279" y="228732"/>
                      <a:pt x="269142" y="228732"/>
                    </a:cubicBezTo>
                    <a:cubicBezTo>
                      <a:pt x="269142" y="228732"/>
                      <a:pt x="269142" y="228732"/>
                      <a:pt x="269142" y="228732"/>
                    </a:cubicBezTo>
                    <a:cubicBezTo>
                      <a:pt x="263656" y="229143"/>
                      <a:pt x="258444" y="229829"/>
                      <a:pt x="253095" y="230926"/>
                    </a:cubicBezTo>
                    <a:cubicBezTo>
                      <a:pt x="253232" y="230926"/>
                      <a:pt x="253506" y="230789"/>
                      <a:pt x="253643" y="230789"/>
                    </a:cubicBezTo>
                    <a:cubicBezTo>
                      <a:pt x="246237" y="232298"/>
                      <a:pt x="238830" y="234081"/>
                      <a:pt x="231286" y="236001"/>
                    </a:cubicBezTo>
                    <a:cubicBezTo>
                      <a:pt x="227171" y="236961"/>
                      <a:pt x="223194" y="238196"/>
                      <a:pt x="219216" y="239293"/>
                    </a:cubicBezTo>
                    <a:cubicBezTo>
                      <a:pt x="216061" y="242036"/>
                      <a:pt x="212770" y="244779"/>
                      <a:pt x="209615" y="247523"/>
                    </a:cubicBezTo>
                    <a:cubicBezTo>
                      <a:pt x="200974" y="254655"/>
                      <a:pt x="191784" y="261239"/>
                      <a:pt x="182594" y="267685"/>
                    </a:cubicBezTo>
                    <a:cubicBezTo>
                      <a:pt x="180537" y="269057"/>
                      <a:pt x="178617" y="270291"/>
                      <a:pt x="176559" y="271663"/>
                    </a:cubicBezTo>
                    <a:cubicBezTo>
                      <a:pt x="171896" y="274680"/>
                      <a:pt x="167370" y="277698"/>
                      <a:pt x="162843" y="280852"/>
                    </a:cubicBezTo>
                    <a:cubicBezTo>
                      <a:pt x="157906" y="284145"/>
                      <a:pt x="153105" y="287299"/>
                      <a:pt x="148167" y="290316"/>
                    </a:cubicBezTo>
                    <a:cubicBezTo>
                      <a:pt x="140075" y="295254"/>
                      <a:pt x="131845" y="300192"/>
                      <a:pt x="123616" y="305130"/>
                    </a:cubicBezTo>
                    <a:cubicBezTo>
                      <a:pt x="117855" y="308559"/>
                      <a:pt x="111820" y="311713"/>
                      <a:pt x="105922" y="315006"/>
                    </a:cubicBezTo>
                    <a:cubicBezTo>
                      <a:pt x="102630" y="316788"/>
                      <a:pt x="99475" y="318571"/>
                      <a:pt x="96184" y="320355"/>
                    </a:cubicBezTo>
                    <a:cubicBezTo>
                      <a:pt x="93578" y="321726"/>
                      <a:pt x="90971" y="322961"/>
                      <a:pt x="88503" y="324195"/>
                    </a:cubicBezTo>
                    <a:cubicBezTo>
                      <a:pt x="84388" y="326252"/>
                      <a:pt x="80136" y="328310"/>
                      <a:pt x="76021" y="330504"/>
                    </a:cubicBezTo>
                    <a:cubicBezTo>
                      <a:pt x="74101" y="331464"/>
                      <a:pt x="72043" y="332425"/>
                      <a:pt x="70123" y="333248"/>
                    </a:cubicBezTo>
                    <a:cubicBezTo>
                      <a:pt x="64911" y="335716"/>
                      <a:pt x="59699" y="337911"/>
                      <a:pt x="54350" y="339968"/>
                    </a:cubicBezTo>
                    <a:cubicBezTo>
                      <a:pt x="50921" y="341340"/>
                      <a:pt x="47629" y="342300"/>
                      <a:pt x="44063" y="342849"/>
                    </a:cubicBezTo>
                    <a:cubicBezTo>
                      <a:pt x="42417" y="343123"/>
                      <a:pt x="40771" y="343260"/>
                      <a:pt x="39125" y="343397"/>
                    </a:cubicBezTo>
                    <a:cubicBezTo>
                      <a:pt x="38028" y="343397"/>
                      <a:pt x="36930" y="343535"/>
                      <a:pt x="35833" y="343397"/>
                    </a:cubicBezTo>
                    <a:cubicBezTo>
                      <a:pt x="34873" y="343123"/>
                      <a:pt x="33776" y="343123"/>
                      <a:pt x="32953" y="342712"/>
                    </a:cubicBezTo>
                    <a:cubicBezTo>
                      <a:pt x="32130" y="342300"/>
                      <a:pt x="31307" y="341889"/>
                      <a:pt x="30484" y="341340"/>
                    </a:cubicBezTo>
                    <a:cubicBezTo>
                      <a:pt x="29798" y="340791"/>
                      <a:pt x="29387" y="340243"/>
                      <a:pt x="28975" y="339557"/>
                    </a:cubicBezTo>
                    <a:cubicBezTo>
                      <a:pt x="28564" y="339009"/>
                      <a:pt x="28152" y="338460"/>
                      <a:pt x="27878" y="337774"/>
                    </a:cubicBezTo>
                    <a:cubicBezTo>
                      <a:pt x="27604" y="337088"/>
                      <a:pt x="27329" y="336265"/>
                      <a:pt x="27192" y="335580"/>
                    </a:cubicBezTo>
                    <a:cubicBezTo>
                      <a:pt x="26643" y="333522"/>
                      <a:pt x="26781" y="331190"/>
                      <a:pt x="27329" y="329270"/>
                    </a:cubicBezTo>
                    <a:cubicBezTo>
                      <a:pt x="28015" y="326664"/>
                      <a:pt x="29524" y="324470"/>
                      <a:pt x="31170" y="322412"/>
                    </a:cubicBezTo>
                    <a:cubicBezTo>
                      <a:pt x="32130" y="321177"/>
                      <a:pt x="33364" y="320080"/>
                      <a:pt x="34462" y="318846"/>
                    </a:cubicBezTo>
                    <a:cubicBezTo>
                      <a:pt x="35970" y="317474"/>
                      <a:pt x="37479" y="315965"/>
                      <a:pt x="38988" y="314457"/>
                    </a:cubicBezTo>
                    <a:cubicBezTo>
                      <a:pt x="42417" y="311165"/>
                      <a:pt x="46394" y="308148"/>
                      <a:pt x="50235" y="305267"/>
                    </a:cubicBezTo>
                    <a:cubicBezTo>
                      <a:pt x="57779" y="299643"/>
                      <a:pt x="65597" y="294568"/>
                      <a:pt x="73552" y="289631"/>
                    </a:cubicBezTo>
                    <a:cubicBezTo>
                      <a:pt x="78764" y="286339"/>
                      <a:pt x="84113" y="283184"/>
                      <a:pt x="89600" y="280304"/>
                    </a:cubicBezTo>
                    <a:cubicBezTo>
                      <a:pt x="97967" y="275915"/>
                      <a:pt x="106333" y="271388"/>
                      <a:pt x="114837" y="267000"/>
                    </a:cubicBezTo>
                    <a:cubicBezTo>
                      <a:pt x="120461" y="263982"/>
                      <a:pt x="126496" y="261513"/>
                      <a:pt x="132257" y="258907"/>
                    </a:cubicBezTo>
                    <a:cubicBezTo>
                      <a:pt x="138155" y="256164"/>
                      <a:pt x="143915" y="253284"/>
                      <a:pt x="149950" y="250952"/>
                    </a:cubicBezTo>
                    <a:cubicBezTo>
                      <a:pt x="158591" y="247660"/>
                      <a:pt x="167095" y="244231"/>
                      <a:pt x="175599" y="240939"/>
                    </a:cubicBezTo>
                    <a:cubicBezTo>
                      <a:pt x="177382" y="240253"/>
                      <a:pt x="179303" y="239704"/>
                      <a:pt x="181086" y="239019"/>
                    </a:cubicBezTo>
                    <a:cubicBezTo>
                      <a:pt x="186161" y="237373"/>
                      <a:pt x="191235" y="235727"/>
                      <a:pt x="196310" y="234081"/>
                    </a:cubicBezTo>
                    <a:cubicBezTo>
                      <a:pt x="198779" y="233258"/>
                      <a:pt x="201248" y="232298"/>
                      <a:pt x="203717" y="231612"/>
                    </a:cubicBezTo>
                    <a:cubicBezTo>
                      <a:pt x="207557" y="230515"/>
                      <a:pt x="211398" y="229417"/>
                      <a:pt x="215238" y="228458"/>
                    </a:cubicBezTo>
                    <a:cubicBezTo>
                      <a:pt x="218530" y="225440"/>
                      <a:pt x="221685" y="222285"/>
                      <a:pt x="224702" y="218994"/>
                    </a:cubicBezTo>
                    <a:cubicBezTo>
                      <a:pt x="227857" y="215427"/>
                      <a:pt x="231012" y="211724"/>
                      <a:pt x="233755" y="207746"/>
                    </a:cubicBezTo>
                    <a:cubicBezTo>
                      <a:pt x="233755" y="207884"/>
                      <a:pt x="233618" y="207884"/>
                      <a:pt x="233618" y="208020"/>
                    </a:cubicBezTo>
                    <a:cubicBezTo>
                      <a:pt x="233755" y="207884"/>
                      <a:pt x="233755" y="207746"/>
                      <a:pt x="233892" y="207609"/>
                    </a:cubicBezTo>
                    <a:cubicBezTo>
                      <a:pt x="233892" y="207609"/>
                      <a:pt x="234029" y="207472"/>
                      <a:pt x="234029" y="207472"/>
                    </a:cubicBezTo>
                    <a:cubicBezTo>
                      <a:pt x="234029" y="207472"/>
                      <a:pt x="233892" y="207609"/>
                      <a:pt x="233892" y="207609"/>
                    </a:cubicBezTo>
                    <a:cubicBezTo>
                      <a:pt x="234578" y="206512"/>
                      <a:pt x="235127" y="205552"/>
                      <a:pt x="235675" y="204317"/>
                    </a:cubicBezTo>
                    <a:cubicBezTo>
                      <a:pt x="235538" y="204591"/>
                      <a:pt x="235401" y="204729"/>
                      <a:pt x="235401" y="204866"/>
                    </a:cubicBezTo>
                    <a:cubicBezTo>
                      <a:pt x="235675" y="204317"/>
                      <a:pt x="235812" y="203906"/>
                      <a:pt x="236087" y="203357"/>
                    </a:cubicBezTo>
                    <a:cubicBezTo>
                      <a:pt x="236498" y="202260"/>
                      <a:pt x="236910" y="201162"/>
                      <a:pt x="237184" y="200065"/>
                    </a:cubicBezTo>
                    <a:cubicBezTo>
                      <a:pt x="237321" y="199517"/>
                      <a:pt x="237321" y="198968"/>
                      <a:pt x="237458" y="198420"/>
                    </a:cubicBezTo>
                    <a:cubicBezTo>
                      <a:pt x="237458" y="198008"/>
                      <a:pt x="237458" y="197597"/>
                      <a:pt x="237458" y="197185"/>
                    </a:cubicBezTo>
                    <a:cubicBezTo>
                      <a:pt x="237458" y="197048"/>
                      <a:pt x="237458" y="197048"/>
                      <a:pt x="237458" y="196911"/>
                    </a:cubicBezTo>
                    <a:cubicBezTo>
                      <a:pt x="237321" y="196773"/>
                      <a:pt x="237047" y="196499"/>
                      <a:pt x="236910" y="196362"/>
                    </a:cubicBezTo>
                    <a:cubicBezTo>
                      <a:pt x="236635" y="196088"/>
                      <a:pt x="236224" y="195950"/>
                      <a:pt x="235950" y="195676"/>
                    </a:cubicBezTo>
                    <a:cubicBezTo>
                      <a:pt x="235538" y="195539"/>
                      <a:pt x="235127" y="195265"/>
                      <a:pt x="234852" y="194991"/>
                    </a:cubicBezTo>
                    <a:cubicBezTo>
                      <a:pt x="234578" y="194853"/>
                      <a:pt x="234304" y="194716"/>
                      <a:pt x="234029" y="194579"/>
                    </a:cubicBezTo>
                    <a:cubicBezTo>
                      <a:pt x="233481" y="194442"/>
                      <a:pt x="232932" y="194304"/>
                      <a:pt x="232383" y="194030"/>
                    </a:cubicBezTo>
                    <a:cubicBezTo>
                      <a:pt x="232658" y="194030"/>
                      <a:pt x="232795" y="194168"/>
                      <a:pt x="233069" y="194168"/>
                    </a:cubicBezTo>
                    <a:cubicBezTo>
                      <a:pt x="231698" y="193893"/>
                      <a:pt x="230189" y="193756"/>
                      <a:pt x="228680" y="193756"/>
                    </a:cubicBezTo>
                    <a:cubicBezTo>
                      <a:pt x="228954" y="193756"/>
                      <a:pt x="229229" y="193756"/>
                      <a:pt x="229366" y="193756"/>
                    </a:cubicBezTo>
                    <a:cubicBezTo>
                      <a:pt x="227171" y="193756"/>
                      <a:pt x="225114" y="193756"/>
                      <a:pt x="222919" y="193756"/>
                    </a:cubicBezTo>
                    <a:cubicBezTo>
                      <a:pt x="223057" y="193756"/>
                      <a:pt x="223194" y="193756"/>
                      <a:pt x="223331" y="193756"/>
                    </a:cubicBezTo>
                    <a:cubicBezTo>
                      <a:pt x="223194" y="193756"/>
                      <a:pt x="222919" y="193756"/>
                      <a:pt x="222782" y="193756"/>
                    </a:cubicBezTo>
                    <a:cubicBezTo>
                      <a:pt x="222782" y="193756"/>
                      <a:pt x="222645" y="193756"/>
                      <a:pt x="222645" y="193756"/>
                    </a:cubicBezTo>
                    <a:cubicBezTo>
                      <a:pt x="222645" y="193756"/>
                      <a:pt x="222782" y="193756"/>
                      <a:pt x="222782" y="193756"/>
                    </a:cubicBezTo>
                    <a:cubicBezTo>
                      <a:pt x="214553" y="194442"/>
                      <a:pt x="206597" y="195950"/>
                      <a:pt x="198505" y="197185"/>
                    </a:cubicBezTo>
                    <a:cubicBezTo>
                      <a:pt x="195625" y="197597"/>
                      <a:pt x="192881" y="198282"/>
                      <a:pt x="190001" y="198831"/>
                    </a:cubicBezTo>
                    <a:cubicBezTo>
                      <a:pt x="186846" y="199379"/>
                      <a:pt x="183692" y="200065"/>
                      <a:pt x="180537" y="200751"/>
                    </a:cubicBezTo>
                    <a:cubicBezTo>
                      <a:pt x="173953" y="202260"/>
                      <a:pt x="167370" y="203906"/>
                      <a:pt x="160786" y="205414"/>
                    </a:cubicBezTo>
                    <a:cubicBezTo>
                      <a:pt x="159140" y="205826"/>
                      <a:pt x="157357" y="206375"/>
                      <a:pt x="155711" y="206786"/>
                    </a:cubicBezTo>
                    <a:cubicBezTo>
                      <a:pt x="151322" y="208020"/>
                      <a:pt x="147070" y="209255"/>
                      <a:pt x="142681" y="210489"/>
                    </a:cubicBezTo>
                    <a:cubicBezTo>
                      <a:pt x="140075" y="211175"/>
                      <a:pt x="137469" y="211998"/>
                      <a:pt x="134863" y="212684"/>
                    </a:cubicBezTo>
                    <a:cubicBezTo>
                      <a:pt x="132668" y="213370"/>
                      <a:pt x="130611" y="214056"/>
                      <a:pt x="128416" y="214878"/>
                    </a:cubicBezTo>
                    <a:cubicBezTo>
                      <a:pt x="121558" y="217210"/>
                      <a:pt x="114700" y="219405"/>
                      <a:pt x="107842" y="221736"/>
                    </a:cubicBezTo>
                    <a:cubicBezTo>
                      <a:pt x="100436" y="224617"/>
                      <a:pt x="93029" y="227497"/>
                      <a:pt x="85622" y="230240"/>
                    </a:cubicBezTo>
                    <a:cubicBezTo>
                      <a:pt x="83016" y="231201"/>
                      <a:pt x="80410" y="232298"/>
                      <a:pt x="77804" y="233258"/>
                    </a:cubicBezTo>
                    <a:cubicBezTo>
                      <a:pt x="73689" y="234904"/>
                      <a:pt x="69575" y="236824"/>
                      <a:pt x="65460" y="238607"/>
                    </a:cubicBezTo>
                    <a:cubicBezTo>
                      <a:pt x="56270" y="244779"/>
                      <a:pt x="46943" y="250952"/>
                      <a:pt x="37616" y="257124"/>
                    </a:cubicBezTo>
                    <a:cubicBezTo>
                      <a:pt x="34187" y="259319"/>
                      <a:pt x="30758" y="261650"/>
                      <a:pt x="27466" y="263845"/>
                    </a:cubicBezTo>
                    <a:cubicBezTo>
                      <a:pt x="24037" y="266177"/>
                      <a:pt x="20471" y="268371"/>
                      <a:pt x="16768" y="270429"/>
                    </a:cubicBezTo>
                    <a:cubicBezTo>
                      <a:pt x="13613" y="272211"/>
                      <a:pt x="10321" y="273171"/>
                      <a:pt x="6892" y="274269"/>
                    </a:cubicBezTo>
                    <a:cubicBezTo>
                      <a:pt x="4835" y="274955"/>
                      <a:pt x="2366" y="273994"/>
                      <a:pt x="1132" y="272349"/>
                    </a:cubicBezTo>
                    <a:cubicBezTo>
                      <a:pt x="-377" y="270429"/>
                      <a:pt x="-377" y="267548"/>
                      <a:pt x="1132" y="265628"/>
                    </a:cubicBezTo>
                    <a:cubicBezTo>
                      <a:pt x="2229" y="264393"/>
                      <a:pt x="3189" y="263022"/>
                      <a:pt x="4286" y="261787"/>
                    </a:cubicBezTo>
                    <a:cubicBezTo>
                      <a:pt x="5658" y="260416"/>
                      <a:pt x="6755" y="259455"/>
                      <a:pt x="8127" y="258221"/>
                    </a:cubicBezTo>
                    <a:cubicBezTo>
                      <a:pt x="11419" y="255478"/>
                      <a:pt x="15122" y="253146"/>
                      <a:pt x="18688" y="250952"/>
                    </a:cubicBezTo>
                    <a:cubicBezTo>
                      <a:pt x="28015" y="244917"/>
                      <a:pt x="37753" y="239430"/>
                      <a:pt x="47629" y="234492"/>
                    </a:cubicBezTo>
                    <a:cubicBezTo>
                      <a:pt x="53664" y="231338"/>
                      <a:pt x="59973" y="228458"/>
                      <a:pt x="66146" y="225714"/>
                    </a:cubicBezTo>
                    <a:cubicBezTo>
                      <a:pt x="72729" y="221325"/>
                      <a:pt x="79313" y="216799"/>
                      <a:pt x="86034" y="212410"/>
                    </a:cubicBezTo>
                    <a:cubicBezTo>
                      <a:pt x="86034" y="212410"/>
                      <a:pt x="86034" y="212410"/>
                      <a:pt x="85897" y="212410"/>
                    </a:cubicBezTo>
                    <a:cubicBezTo>
                      <a:pt x="97829" y="204043"/>
                      <a:pt x="110037" y="195950"/>
                      <a:pt x="121832" y="187446"/>
                    </a:cubicBezTo>
                    <a:cubicBezTo>
                      <a:pt x="130474" y="181137"/>
                      <a:pt x="139115" y="174965"/>
                      <a:pt x="147756" y="168793"/>
                    </a:cubicBezTo>
                    <a:cubicBezTo>
                      <a:pt x="152693" y="165227"/>
                      <a:pt x="157494" y="161660"/>
                      <a:pt x="162432" y="157957"/>
                    </a:cubicBezTo>
                    <a:cubicBezTo>
                      <a:pt x="171622" y="151099"/>
                      <a:pt x="180263" y="143830"/>
                      <a:pt x="188904" y="136286"/>
                    </a:cubicBezTo>
                    <a:cubicBezTo>
                      <a:pt x="188904" y="136286"/>
                      <a:pt x="188904" y="136286"/>
                      <a:pt x="188904" y="136286"/>
                    </a:cubicBezTo>
                    <a:cubicBezTo>
                      <a:pt x="188904" y="136286"/>
                      <a:pt x="188904" y="136286"/>
                      <a:pt x="189041" y="136149"/>
                    </a:cubicBezTo>
                    <a:cubicBezTo>
                      <a:pt x="189178" y="136011"/>
                      <a:pt x="189315" y="136011"/>
                      <a:pt x="189315" y="135875"/>
                    </a:cubicBezTo>
                    <a:cubicBezTo>
                      <a:pt x="189315" y="135875"/>
                      <a:pt x="189315" y="135875"/>
                      <a:pt x="189178" y="135875"/>
                    </a:cubicBezTo>
                    <a:cubicBezTo>
                      <a:pt x="192196" y="133269"/>
                      <a:pt x="195076" y="130525"/>
                      <a:pt x="197819" y="127782"/>
                    </a:cubicBezTo>
                    <a:cubicBezTo>
                      <a:pt x="200699" y="125039"/>
                      <a:pt x="203443" y="122021"/>
                      <a:pt x="206049" y="119004"/>
                    </a:cubicBezTo>
                    <a:lnTo>
                      <a:pt x="206049" y="119004"/>
                    </a:lnTo>
                    <a:cubicBezTo>
                      <a:pt x="208518" y="116260"/>
                      <a:pt x="210849" y="113380"/>
                      <a:pt x="212907" y="110363"/>
                    </a:cubicBezTo>
                    <a:cubicBezTo>
                      <a:pt x="212770" y="110500"/>
                      <a:pt x="212632" y="110637"/>
                      <a:pt x="212632" y="110774"/>
                    </a:cubicBezTo>
                    <a:cubicBezTo>
                      <a:pt x="213867" y="108991"/>
                      <a:pt x="214827" y="107208"/>
                      <a:pt x="215924" y="105288"/>
                    </a:cubicBezTo>
                    <a:cubicBezTo>
                      <a:pt x="215924" y="105288"/>
                      <a:pt x="215924" y="105425"/>
                      <a:pt x="215787" y="105425"/>
                    </a:cubicBezTo>
                    <a:cubicBezTo>
                      <a:pt x="216336" y="104328"/>
                      <a:pt x="216884" y="103230"/>
                      <a:pt x="217296" y="102133"/>
                    </a:cubicBezTo>
                    <a:cubicBezTo>
                      <a:pt x="217296" y="102133"/>
                      <a:pt x="217296" y="102133"/>
                      <a:pt x="217296" y="102270"/>
                    </a:cubicBezTo>
                    <a:cubicBezTo>
                      <a:pt x="217433" y="102133"/>
                      <a:pt x="217433" y="101996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844" y="100761"/>
                      <a:pt x="218119" y="99801"/>
                      <a:pt x="218256" y="98841"/>
                    </a:cubicBezTo>
                    <a:cubicBezTo>
                      <a:pt x="218256" y="98430"/>
                      <a:pt x="218393" y="98018"/>
                      <a:pt x="218393" y="97607"/>
                    </a:cubicBezTo>
                    <a:cubicBezTo>
                      <a:pt x="218393" y="97332"/>
                      <a:pt x="218393" y="97195"/>
                      <a:pt x="218256" y="96921"/>
                    </a:cubicBezTo>
                    <a:cubicBezTo>
                      <a:pt x="218119" y="96784"/>
                      <a:pt x="218119" y="96647"/>
                      <a:pt x="218119" y="96509"/>
                    </a:cubicBezTo>
                    <a:cubicBezTo>
                      <a:pt x="217982" y="96235"/>
                      <a:pt x="217707" y="96098"/>
                      <a:pt x="217570" y="95824"/>
                    </a:cubicBezTo>
                    <a:cubicBezTo>
                      <a:pt x="217296" y="95550"/>
                      <a:pt x="217022" y="95412"/>
                      <a:pt x="216884" y="95138"/>
                    </a:cubicBezTo>
                    <a:cubicBezTo>
                      <a:pt x="216610" y="95001"/>
                      <a:pt x="216336" y="94863"/>
                      <a:pt x="216061" y="94727"/>
                    </a:cubicBezTo>
                    <a:cubicBezTo>
                      <a:pt x="215924" y="94589"/>
                      <a:pt x="215650" y="94589"/>
                      <a:pt x="215513" y="94452"/>
                    </a:cubicBezTo>
                    <a:cubicBezTo>
                      <a:pt x="215101" y="94452"/>
                      <a:pt x="214553" y="94315"/>
                      <a:pt x="214141" y="94315"/>
                    </a:cubicBezTo>
                    <a:cubicBezTo>
                      <a:pt x="214278" y="94315"/>
                      <a:pt x="214553" y="94315"/>
                      <a:pt x="214690" y="94315"/>
                    </a:cubicBezTo>
                    <a:cubicBezTo>
                      <a:pt x="213455" y="94315"/>
                      <a:pt x="212221" y="94315"/>
                      <a:pt x="210986" y="94452"/>
                    </a:cubicBezTo>
                    <a:cubicBezTo>
                      <a:pt x="210986" y="94452"/>
                      <a:pt x="211124" y="94452"/>
                      <a:pt x="211124" y="94452"/>
                    </a:cubicBezTo>
                    <a:cubicBezTo>
                      <a:pt x="209203" y="94589"/>
                      <a:pt x="207420" y="94863"/>
                      <a:pt x="205637" y="95138"/>
                    </a:cubicBezTo>
                    <a:cubicBezTo>
                      <a:pt x="205912" y="95138"/>
                      <a:pt x="206049" y="95001"/>
                      <a:pt x="206186" y="95001"/>
                    </a:cubicBezTo>
                    <a:cubicBezTo>
                      <a:pt x="194802" y="97607"/>
                      <a:pt x="183692" y="101310"/>
                      <a:pt x="172445" y="104739"/>
                    </a:cubicBezTo>
                    <a:cubicBezTo>
                      <a:pt x="169701" y="105562"/>
                      <a:pt x="166958" y="106522"/>
                      <a:pt x="164352" y="107482"/>
                    </a:cubicBezTo>
                    <a:cubicBezTo>
                      <a:pt x="160649" y="108717"/>
                      <a:pt x="157083" y="109951"/>
                      <a:pt x="153379" y="111186"/>
                    </a:cubicBezTo>
                    <a:cubicBezTo>
                      <a:pt x="148716" y="112969"/>
                      <a:pt x="144052" y="114752"/>
                      <a:pt x="139389" y="116535"/>
                    </a:cubicBezTo>
                    <a:cubicBezTo>
                      <a:pt x="137057" y="117358"/>
                      <a:pt x="134726" y="118318"/>
                      <a:pt x="132531" y="119141"/>
                    </a:cubicBezTo>
                    <a:cubicBezTo>
                      <a:pt x="127593" y="122844"/>
                      <a:pt x="122518" y="126547"/>
                      <a:pt x="117581" y="130251"/>
                    </a:cubicBezTo>
                    <a:cubicBezTo>
                      <a:pt x="112780" y="133954"/>
                      <a:pt x="107568" y="137383"/>
                      <a:pt x="102630" y="140812"/>
                    </a:cubicBezTo>
                    <a:cubicBezTo>
                      <a:pt x="97144" y="144653"/>
                      <a:pt x="91794" y="148630"/>
                      <a:pt x="86171" y="152334"/>
                    </a:cubicBezTo>
                    <a:cubicBezTo>
                      <a:pt x="79039" y="156997"/>
                      <a:pt x="71906" y="161660"/>
                      <a:pt x="64774" y="166324"/>
                    </a:cubicBezTo>
                    <a:cubicBezTo>
                      <a:pt x="58876" y="170165"/>
                      <a:pt x="52841" y="173868"/>
                      <a:pt x="46806" y="177708"/>
                    </a:cubicBezTo>
                    <a:cubicBezTo>
                      <a:pt x="42828" y="180314"/>
                      <a:pt x="38713" y="182646"/>
                      <a:pt x="34599" y="184840"/>
                    </a:cubicBezTo>
                    <a:cubicBezTo>
                      <a:pt x="30621" y="186898"/>
                      <a:pt x="26369" y="187858"/>
                      <a:pt x="22117" y="189092"/>
                    </a:cubicBezTo>
                    <a:cubicBezTo>
                      <a:pt x="19237" y="189915"/>
                      <a:pt x="16494" y="187721"/>
                      <a:pt x="16356" y="184704"/>
                    </a:cubicBezTo>
                    <a:cubicBezTo>
                      <a:pt x="16356" y="182646"/>
                      <a:pt x="16082" y="180177"/>
                      <a:pt x="17179" y="178394"/>
                    </a:cubicBezTo>
                    <a:cubicBezTo>
                      <a:pt x="18414" y="176199"/>
                      <a:pt x="19923" y="174279"/>
                      <a:pt x="21980" y="172496"/>
                    </a:cubicBezTo>
                    <a:cubicBezTo>
                      <a:pt x="23626" y="171124"/>
                      <a:pt x="25272" y="169890"/>
                      <a:pt x="26918" y="168518"/>
                    </a:cubicBezTo>
                    <a:cubicBezTo>
                      <a:pt x="28838" y="167010"/>
                      <a:pt x="30621" y="165501"/>
                      <a:pt x="32404" y="163855"/>
                    </a:cubicBezTo>
                    <a:cubicBezTo>
                      <a:pt x="37068" y="160152"/>
                      <a:pt x="42005" y="156585"/>
                      <a:pt x="46943" y="153156"/>
                    </a:cubicBezTo>
                    <a:cubicBezTo>
                      <a:pt x="63539" y="141635"/>
                      <a:pt x="81233" y="132034"/>
                      <a:pt x="99338" y="123256"/>
                    </a:cubicBezTo>
                    <a:cubicBezTo>
                      <a:pt x="102493" y="121747"/>
                      <a:pt x="105648" y="120375"/>
                      <a:pt x="108802" y="119004"/>
                    </a:cubicBezTo>
                    <a:cubicBezTo>
                      <a:pt x="113740" y="116809"/>
                      <a:pt x="118678" y="114615"/>
                      <a:pt x="123616" y="112557"/>
                    </a:cubicBezTo>
                    <a:cubicBezTo>
                      <a:pt x="126222" y="111323"/>
                      <a:pt x="128965" y="110363"/>
                      <a:pt x="131708" y="109266"/>
                    </a:cubicBezTo>
                    <a:cubicBezTo>
                      <a:pt x="131982" y="108991"/>
                      <a:pt x="132257" y="108854"/>
                      <a:pt x="132531" y="108579"/>
                    </a:cubicBezTo>
                    <a:cubicBezTo>
                      <a:pt x="135274" y="106522"/>
                      <a:pt x="137880" y="104602"/>
                      <a:pt x="140623" y="102544"/>
                    </a:cubicBezTo>
                    <a:cubicBezTo>
                      <a:pt x="144738" y="99253"/>
                      <a:pt x="148990" y="96098"/>
                      <a:pt x="153105" y="92806"/>
                    </a:cubicBezTo>
                    <a:cubicBezTo>
                      <a:pt x="165038" y="83479"/>
                      <a:pt x="176971" y="74427"/>
                      <a:pt x="188355" y="64551"/>
                    </a:cubicBezTo>
                    <a:lnTo>
                      <a:pt x="188355" y="64551"/>
                    </a:lnTo>
                    <a:lnTo>
                      <a:pt x="188355" y="64551"/>
                    </a:lnTo>
                    <a:cubicBezTo>
                      <a:pt x="188355" y="64551"/>
                      <a:pt x="188492" y="64414"/>
                      <a:pt x="188492" y="64414"/>
                    </a:cubicBezTo>
                    <a:cubicBezTo>
                      <a:pt x="188492" y="64414"/>
                      <a:pt x="188492" y="64414"/>
                      <a:pt x="188355" y="64414"/>
                    </a:cubicBezTo>
                    <a:cubicBezTo>
                      <a:pt x="194939" y="58653"/>
                      <a:pt x="201248" y="52481"/>
                      <a:pt x="207146" y="46035"/>
                    </a:cubicBezTo>
                    <a:cubicBezTo>
                      <a:pt x="207146" y="46035"/>
                      <a:pt x="207146" y="46172"/>
                      <a:pt x="207009" y="46172"/>
                    </a:cubicBezTo>
                    <a:cubicBezTo>
                      <a:pt x="209615" y="43292"/>
                      <a:pt x="211947" y="40274"/>
                      <a:pt x="214141" y="37119"/>
                    </a:cubicBezTo>
                    <a:cubicBezTo>
                      <a:pt x="214141" y="37119"/>
                      <a:pt x="214141" y="37119"/>
                      <a:pt x="214141" y="37119"/>
                    </a:cubicBezTo>
                    <a:cubicBezTo>
                      <a:pt x="215787" y="34650"/>
                      <a:pt x="217433" y="32044"/>
                      <a:pt x="218805" y="29301"/>
                    </a:cubicBezTo>
                    <a:cubicBezTo>
                      <a:pt x="218805" y="29301"/>
                      <a:pt x="218805" y="29438"/>
                      <a:pt x="218805" y="29438"/>
                    </a:cubicBezTo>
                    <a:cubicBezTo>
                      <a:pt x="219353" y="28204"/>
                      <a:pt x="219902" y="26970"/>
                      <a:pt x="220313" y="25735"/>
                    </a:cubicBezTo>
                    <a:cubicBezTo>
                      <a:pt x="220725" y="24638"/>
                      <a:pt x="220999" y="23403"/>
                      <a:pt x="221273" y="22169"/>
                    </a:cubicBezTo>
                    <a:cubicBezTo>
                      <a:pt x="221273" y="22169"/>
                      <a:pt x="221273" y="22306"/>
                      <a:pt x="221273" y="22306"/>
                    </a:cubicBezTo>
                    <a:cubicBezTo>
                      <a:pt x="221548" y="21209"/>
                      <a:pt x="221685" y="19974"/>
                      <a:pt x="221685" y="18740"/>
                    </a:cubicBezTo>
                    <a:cubicBezTo>
                      <a:pt x="221685" y="18877"/>
                      <a:pt x="221685" y="19014"/>
                      <a:pt x="221685" y="19151"/>
                    </a:cubicBezTo>
                    <a:cubicBezTo>
                      <a:pt x="221685" y="18603"/>
                      <a:pt x="221685" y="18054"/>
                      <a:pt x="221685" y="17368"/>
                    </a:cubicBezTo>
                    <a:cubicBezTo>
                      <a:pt x="221685" y="16819"/>
                      <a:pt x="221548" y="16408"/>
                      <a:pt x="221548" y="15996"/>
                    </a:cubicBezTo>
                    <a:cubicBezTo>
                      <a:pt x="221411" y="15585"/>
                      <a:pt x="221411" y="15174"/>
                      <a:pt x="221273" y="14762"/>
                    </a:cubicBezTo>
                    <a:cubicBezTo>
                      <a:pt x="221136" y="14488"/>
                      <a:pt x="220999" y="14076"/>
                      <a:pt x="220862" y="13802"/>
                    </a:cubicBezTo>
                    <a:cubicBezTo>
                      <a:pt x="220588" y="13390"/>
                      <a:pt x="220313" y="12979"/>
                      <a:pt x="220176" y="12567"/>
                    </a:cubicBezTo>
                    <a:cubicBezTo>
                      <a:pt x="219902" y="12156"/>
                      <a:pt x="219628" y="11882"/>
                      <a:pt x="219353" y="11470"/>
                    </a:cubicBezTo>
                    <a:cubicBezTo>
                      <a:pt x="219079" y="11196"/>
                      <a:pt x="218667" y="10922"/>
                      <a:pt x="218393" y="10510"/>
                    </a:cubicBezTo>
                    <a:cubicBezTo>
                      <a:pt x="218119" y="10236"/>
                      <a:pt x="217707" y="9961"/>
                      <a:pt x="217433" y="9687"/>
                    </a:cubicBezTo>
                    <a:cubicBezTo>
                      <a:pt x="217022" y="9550"/>
                      <a:pt x="216610" y="9276"/>
                      <a:pt x="216336" y="9002"/>
                    </a:cubicBezTo>
                    <a:cubicBezTo>
                      <a:pt x="215787" y="8864"/>
                      <a:pt x="215238" y="8590"/>
                      <a:pt x="214690" y="8453"/>
                    </a:cubicBezTo>
                    <a:cubicBezTo>
                      <a:pt x="214827" y="8453"/>
                      <a:pt x="214964" y="8590"/>
                      <a:pt x="215101" y="8590"/>
                    </a:cubicBezTo>
                    <a:cubicBezTo>
                      <a:pt x="214553" y="8453"/>
                      <a:pt x="214004" y="8316"/>
                      <a:pt x="213455" y="8178"/>
                    </a:cubicBezTo>
                    <a:cubicBezTo>
                      <a:pt x="212221" y="7904"/>
                      <a:pt x="210986" y="7767"/>
                      <a:pt x="209889" y="7630"/>
                    </a:cubicBezTo>
                    <a:cubicBezTo>
                      <a:pt x="210026" y="7630"/>
                      <a:pt x="210164" y="7630"/>
                      <a:pt x="210164" y="7630"/>
                    </a:cubicBezTo>
                    <a:cubicBezTo>
                      <a:pt x="209478" y="7630"/>
                      <a:pt x="208655" y="7630"/>
                      <a:pt x="207969" y="7630"/>
                    </a:cubicBezTo>
                    <a:cubicBezTo>
                      <a:pt x="208106" y="7630"/>
                      <a:pt x="208243" y="7630"/>
                      <a:pt x="208380" y="7630"/>
                    </a:cubicBezTo>
                    <a:cubicBezTo>
                      <a:pt x="205363" y="7904"/>
                      <a:pt x="202483" y="8316"/>
                      <a:pt x="199465" y="9002"/>
                    </a:cubicBezTo>
                    <a:lnTo>
                      <a:pt x="199465" y="9002"/>
                    </a:lnTo>
                    <a:cubicBezTo>
                      <a:pt x="194390" y="10099"/>
                      <a:pt x="189590" y="11745"/>
                      <a:pt x="184789" y="13390"/>
                    </a:cubicBezTo>
                    <a:cubicBezTo>
                      <a:pt x="184926" y="13390"/>
                      <a:pt x="185063" y="13254"/>
                      <a:pt x="185200" y="13254"/>
                    </a:cubicBezTo>
                    <a:cubicBezTo>
                      <a:pt x="175188" y="16819"/>
                      <a:pt x="165312" y="21209"/>
                      <a:pt x="155574" y="25461"/>
                    </a:cubicBezTo>
                    <a:cubicBezTo>
                      <a:pt x="152419" y="26832"/>
                      <a:pt x="149264" y="28478"/>
                      <a:pt x="146247" y="29850"/>
                    </a:cubicBezTo>
                    <a:cubicBezTo>
                      <a:pt x="142818" y="31496"/>
                      <a:pt x="139252" y="33141"/>
                      <a:pt x="135823" y="34787"/>
                    </a:cubicBezTo>
                    <a:cubicBezTo>
                      <a:pt x="135960" y="34787"/>
                      <a:pt x="136097" y="34650"/>
                      <a:pt x="136234" y="34650"/>
                    </a:cubicBezTo>
                    <a:cubicBezTo>
                      <a:pt x="131022" y="37257"/>
                      <a:pt x="125810" y="39999"/>
                      <a:pt x="120461" y="42606"/>
                    </a:cubicBezTo>
                    <a:cubicBezTo>
                      <a:pt x="116346" y="44663"/>
                      <a:pt x="112368" y="46857"/>
                      <a:pt x="108254" y="49052"/>
                    </a:cubicBezTo>
                    <a:cubicBezTo>
                      <a:pt x="104962" y="50835"/>
                      <a:pt x="101533" y="52755"/>
                      <a:pt x="98241" y="54538"/>
                    </a:cubicBezTo>
                    <a:cubicBezTo>
                      <a:pt x="96732" y="55361"/>
                      <a:pt x="95223" y="56184"/>
                      <a:pt x="93715" y="57144"/>
                    </a:cubicBezTo>
                    <a:cubicBezTo>
                      <a:pt x="87542" y="60848"/>
                      <a:pt x="81507" y="64414"/>
                      <a:pt x="75610" y="68392"/>
                    </a:cubicBezTo>
                    <a:cubicBezTo>
                      <a:pt x="74101" y="69489"/>
                      <a:pt x="72729" y="70449"/>
                      <a:pt x="71358" y="71547"/>
                    </a:cubicBezTo>
                    <a:cubicBezTo>
                      <a:pt x="71220" y="73192"/>
                      <a:pt x="69712" y="74564"/>
                      <a:pt x="67929" y="74564"/>
                    </a:cubicBezTo>
                    <a:cubicBezTo>
                      <a:pt x="67654" y="74564"/>
                      <a:pt x="67243" y="74564"/>
                      <a:pt x="66968" y="74427"/>
                    </a:cubicBezTo>
                    <a:cubicBezTo>
                      <a:pt x="65048" y="74153"/>
                      <a:pt x="63814" y="72506"/>
                      <a:pt x="64088" y="70586"/>
                    </a:cubicBezTo>
                    <a:cubicBezTo>
                      <a:pt x="64225" y="69626"/>
                      <a:pt x="64362" y="68803"/>
                      <a:pt x="65048" y="68118"/>
                    </a:cubicBezTo>
                    <a:cubicBezTo>
                      <a:pt x="67106" y="65923"/>
                      <a:pt x="69575" y="64140"/>
                      <a:pt x="72043" y="62494"/>
                    </a:cubicBezTo>
                    <a:cubicBezTo>
                      <a:pt x="76158" y="59751"/>
                      <a:pt x="80410" y="57144"/>
                      <a:pt x="84662" y="54538"/>
                    </a:cubicBezTo>
                    <a:cubicBezTo>
                      <a:pt x="86994" y="53030"/>
                      <a:pt x="89463" y="51521"/>
                      <a:pt x="91794" y="50150"/>
                    </a:cubicBezTo>
                    <a:cubicBezTo>
                      <a:pt x="96046" y="47818"/>
                      <a:pt x="100298" y="45349"/>
                      <a:pt x="104550" y="43017"/>
                    </a:cubicBezTo>
                    <a:cubicBezTo>
                      <a:pt x="116758" y="36159"/>
                      <a:pt x="129376" y="29850"/>
                      <a:pt x="141995" y="23677"/>
                    </a:cubicBezTo>
                    <a:cubicBezTo>
                      <a:pt x="145424" y="22032"/>
                      <a:pt x="148853" y="20386"/>
                      <a:pt x="152282" y="18603"/>
                    </a:cubicBezTo>
                    <a:cubicBezTo>
                      <a:pt x="155574" y="17094"/>
                      <a:pt x="159003" y="15722"/>
                      <a:pt x="162295" y="14213"/>
                    </a:cubicBezTo>
                    <a:cubicBezTo>
                      <a:pt x="174639" y="8864"/>
                      <a:pt x="187258" y="3515"/>
                      <a:pt x="200562" y="909"/>
                    </a:cubicBezTo>
                    <a:cubicBezTo>
                      <a:pt x="203854" y="223"/>
                      <a:pt x="207283" y="-188"/>
                      <a:pt x="210575" y="86"/>
                    </a:cubicBezTo>
                    <a:cubicBezTo>
                      <a:pt x="212084" y="223"/>
                      <a:pt x="213593" y="360"/>
                      <a:pt x="214964" y="635"/>
                    </a:cubicBezTo>
                    <a:cubicBezTo>
                      <a:pt x="216610" y="1046"/>
                      <a:pt x="217570" y="1320"/>
                      <a:pt x="219216" y="2006"/>
                    </a:cubicBezTo>
                    <a:cubicBezTo>
                      <a:pt x="221411" y="2692"/>
                      <a:pt x="223194" y="4475"/>
                      <a:pt x="224702" y="6121"/>
                    </a:cubicBezTo>
                    <a:cubicBezTo>
                      <a:pt x="225388" y="6807"/>
                      <a:pt x="225937" y="7493"/>
                      <a:pt x="226486" y="8316"/>
                    </a:cubicBezTo>
                    <a:cubicBezTo>
                      <a:pt x="227309" y="9550"/>
                      <a:pt x="228131" y="10922"/>
                      <a:pt x="228543" y="12431"/>
                    </a:cubicBezTo>
                    <a:cubicBezTo>
                      <a:pt x="229092" y="14762"/>
                      <a:pt x="229503" y="17094"/>
                      <a:pt x="229229" y="19563"/>
                    </a:cubicBezTo>
                    <a:cubicBezTo>
                      <a:pt x="228954" y="22580"/>
                      <a:pt x="228543" y="25598"/>
                      <a:pt x="227446" y="28341"/>
                    </a:cubicBezTo>
                    <a:cubicBezTo>
                      <a:pt x="224291" y="36708"/>
                      <a:pt x="219216" y="43977"/>
                      <a:pt x="213455" y="50561"/>
                    </a:cubicBezTo>
                    <a:cubicBezTo>
                      <a:pt x="210712" y="53853"/>
                      <a:pt x="207695" y="56733"/>
                      <a:pt x="204677" y="59751"/>
                    </a:cubicBezTo>
                    <a:cubicBezTo>
                      <a:pt x="201248" y="63180"/>
                      <a:pt x="197682" y="66471"/>
                      <a:pt x="193979" y="69763"/>
                    </a:cubicBezTo>
                    <a:cubicBezTo>
                      <a:pt x="190824" y="72506"/>
                      <a:pt x="187532" y="75250"/>
                      <a:pt x="184377" y="77993"/>
                    </a:cubicBezTo>
                    <a:cubicBezTo>
                      <a:pt x="181223" y="80599"/>
                      <a:pt x="178068" y="83342"/>
                      <a:pt x="174776" y="85811"/>
                    </a:cubicBezTo>
                    <a:cubicBezTo>
                      <a:pt x="169290" y="90200"/>
                      <a:pt x="163666" y="94589"/>
                      <a:pt x="158180" y="98841"/>
                    </a:cubicBezTo>
                    <a:cubicBezTo>
                      <a:pt x="159826" y="98292"/>
                      <a:pt x="161472" y="97744"/>
                      <a:pt x="163118" y="97195"/>
                    </a:cubicBezTo>
                    <a:cubicBezTo>
                      <a:pt x="165724" y="96372"/>
                      <a:pt x="168193" y="95412"/>
                      <a:pt x="170661" y="94727"/>
                    </a:cubicBezTo>
                    <a:cubicBezTo>
                      <a:pt x="175325" y="93355"/>
                      <a:pt x="179988" y="91983"/>
                      <a:pt x="184515" y="90612"/>
                    </a:cubicBezTo>
                    <a:cubicBezTo>
                      <a:pt x="191784" y="88417"/>
                      <a:pt x="199054" y="86360"/>
                      <a:pt x="206597" y="85263"/>
                    </a:cubicBezTo>
                    <a:cubicBezTo>
                      <a:pt x="207969" y="84988"/>
                      <a:pt x="209615" y="84988"/>
                      <a:pt x="211124" y="84988"/>
                    </a:cubicBezTo>
                    <a:cubicBezTo>
                      <a:pt x="212495" y="84851"/>
                      <a:pt x="214004" y="84714"/>
                      <a:pt x="215376" y="84988"/>
                    </a:cubicBezTo>
                    <a:cubicBezTo>
                      <a:pt x="216336" y="85125"/>
                      <a:pt x="217296" y="85263"/>
                      <a:pt x="218256" y="85537"/>
                    </a:cubicBezTo>
                    <a:cubicBezTo>
                      <a:pt x="219765" y="86085"/>
                      <a:pt x="220999" y="86634"/>
                      <a:pt x="222234" y="87594"/>
                    </a:cubicBezTo>
                    <a:cubicBezTo>
                      <a:pt x="225251" y="89926"/>
                      <a:pt x="227583" y="93629"/>
                      <a:pt x="227171" y="97607"/>
                    </a:cubicBezTo>
                    <a:cubicBezTo>
                      <a:pt x="227034" y="99390"/>
                      <a:pt x="226897" y="100350"/>
                      <a:pt x="226486" y="102133"/>
                    </a:cubicBezTo>
                    <a:cubicBezTo>
                      <a:pt x="226074" y="103505"/>
                      <a:pt x="225388" y="105288"/>
                      <a:pt x="224840" y="106522"/>
                    </a:cubicBezTo>
                    <a:cubicBezTo>
                      <a:pt x="223194" y="110363"/>
                      <a:pt x="221136" y="113792"/>
                      <a:pt x="218667" y="117221"/>
                    </a:cubicBezTo>
                    <a:cubicBezTo>
                      <a:pt x="216336" y="120512"/>
                      <a:pt x="213593" y="123530"/>
                      <a:pt x="210986" y="126547"/>
                    </a:cubicBezTo>
                    <a:cubicBezTo>
                      <a:pt x="207695" y="130251"/>
                      <a:pt x="204403" y="133680"/>
                      <a:pt x="200837" y="137109"/>
                    </a:cubicBezTo>
                    <a:cubicBezTo>
                      <a:pt x="197682" y="140127"/>
                      <a:pt x="194390" y="143007"/>
                      <a:pt x="191235" y="145887"/>
                    </a:cubicBezTo>
                    <a:cubicBezTo>
                      <a:pt x="186846" y="149727"/>
                      <a:pt x="182457" y="153431"/>
                      <a:pt x="178068" y="157134"/>
                    </a:cubicBezTo>
                    <a:cubicBezTo>
                      <a:pt x="168604" y="164815"/>
                      <a:pt x="158866" y="172085"/>
                      <a:pt x="148990" y="179354"/>
                    </a:cubicBezTo>
                    <a:cubicBezTo>
                      <a:pt x="141172" y="185115"/>
                      <a:pt x="133354" y="190875"/>
                      <a:pt x="125536" y="196499"/>
                    </a:cubicBezTo>
                    <a:cubicBezTo>
                      <a:pt x="120872" y="199928"/>
                      <a:pt x="116072" y="203220"/>
                      <a:pt x="111134" y="206649"/>
                    </a:cubicBezTo>
                    <a:cubicBezTo>
                      <a:pt x="110174" y="207335"/>
                      <a:pt x="109351" y="207884"/>
                      <a:pt x="108391" y="208569"/>
                    </a:cubicBezTo>
                    <a:cubicBezTo>
                      <a:pt x="115386" y="206237"/>
                      <a:pt x="122244" y="203906"/>
                      <a:pt x="129239" y="201574"/>
                    </a:cubicBezTo>
                    <a:cubicBezTo>
                      <a:pt x="135960" y="199379"/>
                      <a:pt x="142818" y="197597"/>
                      <a:pt x="149539" y="195676"/>
                    </a:cubicBezTo>
                    <a:cubicBezTo>
                      <a:pt x="151871" y="194991"/>
                      <a:pt x="154202" y="194304"/>
                      <a:pt x="156671" y="193619"/>
                    </a:cubicBezTo>
                    <a:cubicBezTo>
                      <a:pt x="161197" y="192521"/>
                      <a:pt x="165724" y="191562"/>
                      <a:pt x="170250" y="190464"/>
                    </a:cubicBezTo>
                    <a:cubicBezTo>
                      <a:pt x="172993" y="189778"/>
                      <a:pt x="175874" y="189092"/>
                      <a:pt x="178754" y="188544"/>
                    </a:cubicBezTo>
                    <a:cubicBezTo>
                      <a:pt x="183280" y="187721"/>
                      <a:pt x="187806" y="186898"/>
                      <a:pt x="192333" y="185938"/>
                    </a:cubicBezTo>
                    <a:cubicBezTo>
                      <a:pt x="199739" y="184566"/>
                      <a:pt x="207146" y="183469"/>
                      <a:pt x="214690" y="182646"/>
                    </a:cubicBezTo>
                    <a:cubicBezTo>
                      <a:pt x="216610" y="182372"/>
                      <a:pt x="218530" y="182234"/>
                      <a:pt x="220451" y="182097"/>
                    </a:cubicBezTo>
                    <a:cubicBezTo>
                      <a:pt x="222782" y="181960"/>
                      <a:pt x="225114" y="181960"/>
                      <a:pt x="227583" y="182097"/>
                    </a:cubicBezTo>
                    <a:cubicBezTo>
                      <a:pt x="229366" y="182097"/>
                      <a:pt x="231012" y="182372"/>
                      <a:pt x="232658" y="182509"/>
                    </a:cubicBezTo>
                    <a:cubicBezTo>
                      <a:pt x="234304" y="182646"/>
                      <a:pt x="235950" y="183195"/>
                      <a:pt x="237458" y="183743"/>
                    </a:cubicBezTo>
                    <a:cubicBezTo>
                      <a:pt x="239790" y="184566"/>
                      <a:pt x="241847" y="185938"/>
                      <a:pt x="243768" y="187446"/>
                    </a:cubicBezTo>
                    <a:cubicBezTo>
                      <a:pt x="244591" y="187995"/>
                      <a:pt x="245276" y="188818"/>
                      <a:pt x="245962" y="189641"/>
                    </a:cubicBezTo>
                    <a:cubicBezTo>
                      <a:pt x="246648" y="190601"/>
                      <a:pt x="247334" y="191698"/>
                      <a:pt x="247608" y="192796"/>
                    </a:cubicBezTo>
                    <a:cubicBezTo>
                      <a:pt x="247883" y="193756"/>
                      <a:pt x="248157" y="194991"/>
                      <a:pt x="248157" y="196088"/>
                    </a:cubicBezTo>
                    <a:cubicBezTo>
                      <a:pt x="248157" y="198008"/>
                      <a:pt x="248020" y="199105"/>
                      <a:pt x="247745" y="201026"/>
                    </a:cubicBezTo>
                    <a:cubicBezTo>
                      <a:pt x="247334" y="203631"/>
                      <a:pt x="246237" y="206512"/>
                      <a:pt x="245002" y="208981"/>
                    </a:cubicBezTo>
                    <a:cubicBezTo>
                      <a:pt x="243219" y="212410"/>
                      <a:pt x="241162" y="215427"/>
                      <a:pt x="238830" y="218445"/>
                    </a:cubicBezTo>
                    <a:cubicBezTo>
                      <a:pt x="237733" y="219816"/>
                      <a:pt x="236498" y="221325"/>
                      <a:pt x="235264" y="222697"/>
                    </a:cubicBezTo>
                    <a:cubicBezTo>
                      <a:pt x="236087" y="222559"/>
                      <a:pt x="236910" y="222285"/>
                      <a:pt x="237733" y="222148"/>
                    </a:cubicBezTo>
                    <a:cubicBezTo>
                      <a:pt x="241573" y="221188"/>
                      <a:pt x="245414" y="220365"/>
                      <a:pt x="249254" y="219542"/>
                    </a:cubicBezTo>
                    <a:cubicBezTo>
                      <a:pt x="254192" y="218582"/>
                      <a:pt x="259267" y="217896"/>
                      <a:pt x="264205" y="217485"/>
                    </a:cubicBezTo>
                    <a:cubicBezTo>
                      <a:pt x="265988" y="217347"/>
                      <a:pt x="267634" y="217210"/>
                      <a:pt x="269279" y="217073"/>
                    </a:cubicBezTo>
                    <a:cubicBezTo>
                      <a:pt x="271611" y="216936"/>
                      <a:pt x="274080" y="217210"/>
                      <a:pt x="276412" y="217622"/>
                    </a:cubicBezTo>
                    <a:cubicBezTo>
                      <a:pt x="279018" y="218033"/>
                      <a:pt x="281624" y="218856"/>
                      <a:pt x="283818" y="220091"/>
                    </a:cubicBezTo>
                    <a:cubicBezTo>
                      <a:pt x="286013" y="221188"/>
                      <a:pt x="288208" y="222559"/>
                      <a:pt x="289716" y="224617"/>
                    </a:cubicBezTo>
                    <a:cubicBezTo>
                      <a:pt x="291362" y="226674"/>
                      <a:pt x="292185" y="229281"/>
                      <a:pt x="292734" y="231749"/>
                    </a:cubicBezTo>
                    <a:cubicBezTo>
                      <a:pt x="293420" y="234492"/>
                      <a:pt x="293420" y="237784"/>
                      <a:pt x="292871" y="240527"/>
                    </a:cubicBezTo>
                    <a:cubicBezTo>
                      <a:pt x="292597" y="242036"/>
                      <a:pt x="292185" y="243545"/>
                      <a:pt x="291637" y="245054"/>
                    </a:cubicBezTo>
                    <a:cubicBezTo>
                      <a:pt x="290951" y="246700"/>
                      <a:pt x="290265" y="247934"/>
                      <a:pt x="289579" y="249443"/>
                    </a:cubicBezTo>
                    <a:cubicBezTo>
                      <a:pt x="287933" y="252872"/>
                      <a:pt x="285464" y="255890"/>
                      <a:pt x="283270" y="259044"/>
                    </a:cubicBezTo>
                    <a:cubicBezTo>
                      <a:pt x="277783" y="266725"/>
                      <a:pt x="270925" y="273309"/>
                      <a:pt x="264205" y="279893"/>
                    </a:cubicBezTo>
                    <a:cubicBezTo>
                      <a:pt x="257209" y="286613"/>
                      <a:pt x="249803" y="292648"/>
                      <a:pt x="242259" y="298683"/>
                    </a:cubicBezTo>
                    <a:cubicBezTo>
                      <a:pt x="238967" y="301290"/>
                      <a:pt x="235675" y="303758"/>
                      <a:pt x="232246" y="306364"/>
                    </a:cubicBezTo>
                    <a:cubicBezTo>
                      <a:pt x="224154" y="312262"/>
                      <a:pt x="215924" y="318160"/>
                      <a:pt x="207832" y="324058"/>
                    </a:cubicBezTo>
                    <a:cubicBezTo>
                      <a:pt x="198231" y="331053"/>
                      <a:pt x="188218" y="337637"/>
                      <a:pt x="178480" y="344358"/>
                    </a:cubicBezTo>
                    <a:cubicBezTo>
                      <a:pt x="184103" y="342438"/>
                      <a:pt x="189864" y="340517"/>
                      <a:pt x="195487" y="338597"/>
                    </a:cubicBezTo>
                    <a:cubicBezTo>
                      <a:pt x="201934" y="336402"/>
                      <a:pt x="208380" y="334619"/>
                      <a:pt x="214827" y="332562"/>
                    </a:cubicBezTo>
                    <a:cubicBezTo>
                      <a:pt x="221273" y="330642"/>
                      <a:pt x="227857" y="328996"/>
                      <a:pt x="234304" y="327350"/>
                    </a:cubicBezTo>
                    <a:cubicBezTo>
                      <a:pt x="240750" y="325704"/>
                      <a:pt x="247334" y="324470"/>
                      <a:pt x="253918" y="323235"/>
                    </a:cubicBezTo>
                    <a:cubicBezTo>
                      <a:pt x="253643" y="323235"/>
                      <a:pt x="253369" y="323372"/>
                      <a:pt x="253095" y="323372"/>
                    </a:cubicBezTo>
                    <a:cubicBezTo>
                      <a:pt x="259404" y="322000"/>
                      <a:pt x="265850" y="321177"/>
                      <a:pt x="272297" y="320492"/>
                    </a:cubicBezTo>
                    <a:cubicBezTo>
                      <a:pt x="277783" y="319806"/>
                      <a:pt x="283270" y="320217"/>
                      <a:pt x="288619" y="321726"/>
                    </a:cubicBezTo>
                    <a:cubicBezTo>
                      <a:pt x="292322" y="322686"/>
                      <a:pt x="295751" y="325567"/>
                      <a:pt x="297534" y="328858"/>
                    </a:cubicBezTo>
                    <a:cubicBezTo>
                      <a:pt x="298495" y="330779"/>
                      <a:pt x="299592" y="332699"/>
                      <a:pt x="300003" y="334757"/>
                    </a:cubicBezTo>
                    <a:cubicBezTo>
                      <a:pt x="300278" y="335580"/>
                      <a:pt x="300415" y="336539"/>
                      <a:pt x="300415" y="337362"/>
                    </a:cubicBezTo>
                    <a:cubicBezTo>
                      <a:pt x="300415" y="339283"/>
                      <a:pt x="300278" y="340380"/>
                      <a:pt x="300003" y="342300"/>
                    </a:cubicBezTo>
                    <a:cubicBezTo>
                      <a:pt x="299592" y="345044"/>
                      <a:pt x="298357" y="347649"/>
                      <a:pt x="297260" y="350255"/>
                    </a:cubicBezTo>
                    <a:cubicBezTo>
                      <a:pt x="296026" y="353273"/>
                      <a:pt x="294517" y="356016"/>
                      <a:pt x="292871" y="358896"/>
                    </a:cubicBezTo>
                    <a:cubicBezTo>
                      <a:pt x="291225" y="361640"/>
                      <a:pt x="289305" y="364246"/>
                      <a:pt x="287247" y="366852"/>
                    </a:cubicBezTo>
                    <a:cubicBezTo>
                      <a:pt x="285190" y="369458"/>
                      <a:pt x="283133" y="371927"/>
                      <a:pt x="280938" y="374533"/>
                    </a:cubicBezTo>
                    <a:cubicBezTo>
                      <a:pt x="273943" y="382351"/>
                      <a:pt x="266262" y="389346"/>
                      <a:pt x="258581" y="396615"/>
                    </a:cubicBezTo>
                    <a:cubicBezTo>
                      <a:pt x="240750" y="413075"/>
                      <a:pt x="222919" y="429397"/>
                      <a:pt x="204266" y="444896"/>
                    </a:cubicBezTo>
                    <a:cubicBezTo>
                      <a:pt x="203306" y="445719"/>
                      <a:pt x="202208" y="445993"/>
                      <a:pt x="200974" y="445993"/>
                    </a:cubicBezTo>
                    <a:cubicBezTo>
                      <a:pt x="199739" y="446405"/>
                      <a:pt x="198093" y="445719"/>
                      <a:pt x="196996" y="44421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6" name="任意多边形: 形状 355"/>
              <p:cNvSpPr/>
              <p:nvPr>
                <p:custDataLst>
                  <p:tags r:id="rId196"/>
                </p:custDataLst>
              </p:nvPr>
            </p:nvSpPr>
            <p:spPr>
              <a:xfrm>
                <a:off x="2461808" y="4827421"/>
                <a:ext cx="908747" cy="415138"/>
              </a:xfrm>
              <a:custGeom>
                <a:avLst/>
                <a:gdLst>
                  <a:gd name="connsiteX0" fmla="*/ 88057 w 908747"/>
                  <a:gd name="connsiteY0" fmla="*/ 107458 h 415138"/>
                  <a:gd name="connsiteX1" fmla="*/ 89154 w 908747"/>
                  <a:gd name="connsiteY1" fmla="*/ 106772 h 415138"/>
                  <a:gd name="connsiteX2" fmla="*/ 89154 w 908747"/>
                  <a:gd name="connsiteY2" fmla="*/ 106772 h 415138"/>
                  <a:gd name="connsiteX3" fmla="*/ 107533 w 908747"/>
                  <a:gd name="connsiteY3" fmla="*/ 93467 h 415138"/>
                  <a:gd name="connsiteX4" fmla="*/ 125913 w 908747"/>
                  <a:gd name="connsiteY4" fmla="*/ 78105 h 415138"/>
                  <a:gd name="connsiteX5" fmla="*/ 125913 w 908747"/>
                  <a:gd name="connsiteY5" fmla="*/ 78105 h 415138"/>
                  <a:gd name="connsiteX6" fmla="*/ 138532 w 908747"/>
                  <a:gd name="connsiteY6" fmla="*/ 66310 h 415138"/>
                  <a:gd name="connsiteX7" fmla="*/ 148270 w 908747"/>
                  <a:gd name="connsiteY7" fmla="*/ 56846 h 415138"/>
                  <a:gd name="connsiteX8" fmla="*/ 156088 w 908747"/>
                  <a:gd name="connsiteY8" fmla="*/ 48890 h 415138"/>
                  <a:gd name="connsiteX9" fmla="*/ 160751 w 908747"/>
                  <a:gd name="connsiteY9" fmla="*/ 44227 h 415138"/>
                  <a:gd name="connsiteX10" fmla="*/ 172410 w 908747"/>
                  <a:gd name="connsiteY10" fmla="*/ 31471 h 415138"/>
                  <a:gd name="connsiteX11" fmla="*/ 172136 w 908747"/>
                  <a:gd name="connsiteY11" fmla="*/ 31883 h 415138"/>
                  <a:gd name="connsiteX12" fmla="*/ 180777 w 908747"/>
                  <a:gd name="connsiteY12" fmla="*/ 20910 h 415138"/>
                  <a:gd name="connsiteX13" fmla="*/ 180503 w 908747"/>
                  <a:gd name="connsiteY13" fmla="*/ 21321 h 415138"/>
                  <a:gd name="connsiteX14" fmla="*/ 183932 w 908747"/>
                  <a:gd name="connsiteY14" fmla="*/ 15561 h 415138"/>
                  <a:gd name="connsiteX15" fmla="*/ 184617 w 908747"/>
                  <a:gd name="connsiteY15" fmla="*/ 13915 h 415138"/>
                  <a:gd name="connsiteX16" fmla="*/ 185166 w 908747"/>
                  <a:gd name="connsiteY16" fmla="*/ 12269 h 415138"/>
                  <a:gd name="connsiteX17" fmla="*/ 185029 w 908747"/>
                  <a:gd name="connsiteY17" fmla="*/ 12818 h 415138"/>
                  <a:gd name="connsiteX18" fmla="*/ 185578 w 908747"/>
                  <a:gd name="connsiteY18" fmla="*/ 9389 h 415138"/>
                  <a:gd name="connsiteX19" fmla="*/ 185578 w 908747"/>
                  <a:gd name="connsiteY19" fmla="*/ 9937 h 415138"/>
                  <a:gd name="connsiteX20" fmla="*/ 185578 w 908747"/>
                  <a:gd name="connsiteY20" fmla="*/ 8428 h 415138"/>
                  <a:gd name="connsiteX21" fmla="*/ 185578 w 908747"/>
                  <a:gd name="connsiteY21" fmla="*/ 7880 h 415138"/>
                  <a:gd name="connsiteX22" fmla="*/ 185166 w 908747"/>
                  <a:gd name="connsiteY22" fmla="*/ 7742 h 415138"/>
                  <a:gd name="connsiteX23" fmla="*/ 184206 w 908747"/>
                  <a:gd name="connsiteY23" fmla="*/ 7468 h 415138"/>
                  <a:gd name="connsiteX24" fmla="*/ 182834 w 908747"/>
                  <a:gd name="connsiteY24" fmla="*/ 7331 h 415138"/>
                  <a:gd name="connsiteX25" fmla="*/ 181600 w 908747"/>
                  <a:gd name="connsiteY25" fmla="*/ 7331 h 415138"/>
                  <a:gd name="connsiteX26" fmla="*/ 182149 w 908747"/>
                  <a:gd name="connsiteY26" fmla="*/ 7331 h 415138"/>
                  <a:gd name="connsiteX27" fmla="*/ 180640 w 908747"/>
                  <a:gd name="connsiteY27" fmla="*/ 7605 h 415138"/>
                  <a:gd name="connsiteX28" fmla="*/ 179131 w 908747"/>
                  <a:gd name="connsiteY28" fmla="*/ 8154 h 415138"/>
                  <a:gd name="connsiteX29" fmla="*/ 177759 w 908747"/>
                  <a:gd name="connsiteY29" fmla="*/ 8840 h 415138"/>
                  <a:gd name="connsiteX30" fmla="*/ 174056 w 908747"/>
                  <a:gd name="connsiteY30" fmla="*/ 11034 h 415138"/>
                  <a:gd name="connsiteX31" fmla="*/ 174193 w 908747"/>
                  <a:gd name="connsiteY31" fmla="*/ 10897 h 415138"/>
                  <a:gd name="connsiteX32" fmla="*/ 159791 w 908747"/>
                  <a:gd name="connsiteY32" fmla="*/ 22007 h 415138"/>
                  <a:gd name="connsiteX33" fmla="*/ 159929 w 908747"/>
                  <a:gd name="connsiteY33" fmla="*/ 21870 h 415138"/>
                  <a:gd name="connsiteX34" fmla="*/ 131125 w 908747"/>
                  <a:gd name="connsiteY34" fmla="*/ 51496 h 415138"/>
                  <a:gd name="connsiteX35" fmla="*/ 131399 w 908747"/>
                  <a:gd name="connsiteY35" fmla="*/ 51085 h 415138"/>
                  <a:gd name="connsiteX36" fmla="*/ 90937 w 908747"/>
                  <a:gd name="connsiteY36" fmla="*/ 103343 h 415138"/>
                  <a:gd name="connsiteX37" fmla="*/ 91211 w 908747"/>
                  <a:gd name="connsiteY37" fmla="*/ 102931 h 415138"/>
                  <a:gd name="connsiteX38" fmla="*/ 88057 w 908747"/>
                  <a:gd name="connsiteY38" fmla="*/ 107458 h 415138"/>
                  <a:gd name="connsiteX39" fmla="*/ 174742 w 908747"/>
                  <a:gd name="connsiteY39" fmla="*/ 134204 h 415138"/>
                  <a:gd name="connsiteX40" fmla="*/ 181600 w 908747"/>
                  <a:gd name="connsiteY40" fmla="*/ 125700 h 415138"/>
                  <a:gd name="connsiteX41" fmla="*/ 187635 w 908747"/>
                  <a:gd name="connsiteY41" fmla="*/ 118156 h 415138"/>
                  <a:gd name="connsiteX42" fmla="*/ 197922 w 908747"/>
                  <a:gd name="connsiteY42" fmla="*/ 104577 h 415138"/>
                  <a:gd name="connsiteX43" fmla="*/ 214107 w 908747"/>
                  <a:gd name="connsiteY43" fmla="*/ 82357 h 415138"/>
                  <a:gd name="connsiteX44" fmla="*/ 213970 w 908747"/>
                  <a:gd name="connsiteY44" fmla="*/ 82632 h 415138"/>
                  <a:gd name="connsiteX45" fmla="*/ 217673 w 908747"/>
                  <a:gd name="connsiteY45" fmla="*/ 76734 h 415138"/>
                  <a:gd name="connsiteX46" fmla="*/ 220691 w 908747"/>
                  <a:gd name="connsiteY46" fmla="*/ 70287 h 415138"/>
                  <a:gd name="connsiteX47" fmla="*/ 221102 w 908747"/>
                  <a:gd name="connsiteY47" fmla="*/ 69190 h 415138"/>
                  <a:gd name="connsiteX48" fmla="*/ 221239 w 908747"/>
                  <a:gd name="connsiteY48" fmla="*/ 68505 h 415138"/>
                  <a:gd name="connsiteX49" fmla="*/ 221102 w 908747"/>
                  <a:gd name="connsiteY49" fmla="*/ 68367 h 415138"/>
                  <a:gd name="connsiteX50" fmla="*/ 220828 w 908747"/>
                  <a:gd name="connsiteY50" fmla="*/ 68230 h 415138"/>
                  <a:gd name="connsiteX51" fmla="*/ 220279 w 908747"/>
                  <a:gd name="connsiteY51" fmla="*/ 68505 h 415138"/>
                  <a:gd name="connsiteX52" fmla="*/ 219456 w 908747"/>
                  <a:gd name="connsiteY52" fmla="*/ 69053 h 415138"/>
                  <a:gd name="connsiteX53" fmla="*/ 218222 w 908747"/>
                  <a:gd name="connsiteY53" fmla="*/ 70013 h 415138"/>
                  <a:gd name="connsiteX54" fmla="*/ 208483 w 908747"/>
                  <a:gd name="connsiteY54" fmla="*/ 79889 h 415138"/>
                  <a:gd name="connsiteX55" fmla="*/ 196276 w 908747"/>
                  <a:gd name="connsiteY55" fmla="*/ 96485 h 415138"/>
                  <a:gd name="connsiteX56" fmla="*/ 179268 w 908747"/>
                  <a:gd name="connsiteY56" fmla="*/ 125563 h 415138"/>
                  <a:gd name="connsiteX57" fmla="*/ 174742 w 908747"/>
                  <a:gd name="connsiteY57" fmla="*/ 134204 h 415138"/>
                  <a:gd name="connsiteX58" fmla="*/ 895792 w 908747"/>
                  <a:gd name="connsiteY58" fmla="*/ 142982 h 415138"/>
                  <a:gd name="connsiteX59" fmla="*/ 894146 w 908747"/>
                  <a:gd name="connsiteY59" fmla="*/ 127757 h 415138"/>
                  <a:gd name="connsiteX60" fmla="*/ 889346 w 908747"/>
                  <a:gd name="connsiteY60" fmla="*/ 99502 h 415138"/>
                  <a:gd name="connsiteX61" fmla="*/ 889346 w 908747"/>
                  <a:gd name="connsiteY61" fmla="*/ 99914 h 415138"/>
                  <a:gd name="connsiteX62" fmla="*/ 884271 w 908747"/>
                  <a:gd name="connsiteY62" fmla="*/ 77557 h 415138"/>
                  <a:gd name="connsiteX63" fmla="*/ 881665 w 908747"/>
                  <a:gd name="connsiteY63" fmla="*/ 66721 h 415138"/>
                  <a:gd name="connsiteX64" fmla="*/ 877413 w 908747"/>
                  <a:gd name="connsiteY64" fmla="*/ 51360 h 415138"/>
                  <a:gd name="connsiteX65" fmla="*/ 877413 w 908747"/>
                  <a:gd name="connsiteY65" fmla="*/ 51360 h 415138"/>
                  <a:gd name="connsiteX66" fmla="*/ 875630 w 908747"/>
                  <a:gd name="connsiteY66" fmla="*/ 46422 h 415138"/>
                  <a:gd name="connsiteX67" fmla="*/ 875904 w 908747"/>
                  <a:gd name="connsiteY67" fmla="*/ 57531 h 415138"/>
                  <a:gd name="connsiteX68" fmla="*/ 877550 w 908747"/>
                  <a:gd name="connsiteY68" fmla="*/ 74402 h 415138"/>
                  <a:gd name="connsiteX69" fmla="*/ 878921 w 908747"/>
                  <a:gd name="connsiteY69" fmla="*/ 85238 h 415138"/>
                  <a:gd name="connsiteX70" fmla="*/ 880293 w 908747"/>
                  <a:gd name="connsiteY70" fmla="*/ 93879 h 415138"/>
                  <a:gd name="connsiteX71" fmla="*/ 880979 w 908747"/>
                  <a:gd name="connsiteY71" fmla="*/ 98131 h 415138"/>
                  <a:gd name="connsiteX72" fmla="*/ 883859 w 908747"/>
                  <a:gd name="connsiteY72" fmla="*/ 112533 h 415138"/>
                  <a:gd name="connsiteX73" fmla="*/ 887562 w 908747"/>
                  <a:gd name="connsiteY73" fmla="*/ 126249 h 415138"/>
                  <a:gd name="connsiteX74" fmla="*/ 891952 w 908747"/>
                  <a:gd name="connsiteY74" fmla="*/ 136673 h 415138"/>
                  <a:gd name="connsiteX75" fmla="*/ 895792 w 908747"/>
                  <a:gd name="connsiteY75" fmla="*/ 142982 h 415138"/>
                  <a:gd name="connsiteX76" fmla="*/ 634228 w 908747"/>
                  <a:gd name="connsiteY76" fmla="*/ 157247 h 415138"/>
                  <a:gd name="connsiteX77" fmla="*/ 635874 w 908747"/>
                  <a:gd name="connsiteY77" fmla="*/ 169043 h 415138"/>
                  <a:gd name="connsiteX78" fmla="*/ 639303 w 908747"/>
                  <a:gd name="connsiteY78" fmla="*/ 193869 h 415138"/>
                  <a:gd name="connsiteX79" fmla="*/ 640263 w 908747"/>
                  <a:gd name="connsiteY79" fmla="*/ 198943 h 415138"/>
                  <a:gd name="connsiteX80" fmla="*/ 642183 w 908747"/>
                  <a:gd name="connsiteY80" fmla="*/ 209230 h 415138"/>
                  <a:gd name="connsiteX81" fmla="*/ 643692 w 908747"/>
                  <a:gd name="connsiteY81" fmla="*/ 191400 h 415138"/>
                  <a:gd name="connsiteX82" fmla="*/ 643692 w 908747"/>
                  <a:gd name="connsiteY82" fmla="*/ 191674 h 415138"/>
                  <a:gd name="connsiteX83" fmla="*/ 643692 w 908747"/>
                  <a:gd name="connsiteY83" fmla="*/ 191400 h 415138"/>
                  <a:gd name="connsiteX84" fmla="*/ 643692 w 908747"/>
                  <a:gd name="connsiteY84" fmla="*/ 190851 h 415138"/>
                  <a:gd name="connsiteX85" fmla="*/ 643692 w 908747"/>
                  <a:gd name="connsiteY85" fmla="*/ 191262 h 415138"/>
                  <a:gd name="connsiteX86" fmla="*/ 644652 w 908747"/>
                  <a:gd name="connsiteY86" fmla="*/ 157247 h 415138"/>
                  <a:gd name="connsiteX87" fmla="*/ 644652 w 908747"/>
                  <a:gd name="connsiteY87" fmla="*/ 153818 h 415138"/>
                  <a:gd name="connsiteX88" fmla="*/ 644378 w 908747"/>
                  <a:gd name="connsiteY88" fmla="*/ 142982 h 415138"/>
                  <a:gd name="connsiteX89" fmla="*/ 644241 w 908747"/>
                  <a:gd name="connsiteY89" fmla="*/ 132695 h 415138"/>
                  <a:gd name="connsiteX90" fmla="*/ 643692 w 908747"/>
                  <a:gd name="connsiteY90" fmla="*/ 120625 h 415138"/>
                  <a:gd name="connsiteX91" fmla="*/ 643692 w 908747"/>
                  <a:gd name="connsiteY91" fmla="*/ 120625 h 415138"/>
                  <a:gd name="connsiteX92" fmla="*/ 642869 w 908747"/>
                  <a:gd name="connsiteY92" fmla="*/ 111298 h 415138"/>
                  <a:gd name="connsiteX93" fmla="*/ 641497 w 908747"/>
                  <a:gd name="connsiteY93" fmla="*/ 100600 h 415138"/>
                  <a:gd name="connsiteX94" fmla="*/ 639989 w 908747"/>
                  <a:gd name="connsiteY94" fmla="*/ 95250 h 415138"/>
                  <a:gd name="connsiteX95" fmla="*/ 640263 w 908747"/>
                  <a:gd name="connsiteY95" fmla="*/ 95937 h 415138"/>
                  <a:gd name="connsiteX96" fmla="*/ 638480 w 908747"/>
                  <a:gd name="connsiteY96" fmla="*/ 91547 h 415138"/>
                  <a:gd name="connsiteX97" fmla="*/ 638068 w 908747"/>
                  <a:gd name="connsiteY97" fmla="*/ 90724 h 415138"/>
                  <a:gd name="connsiteX98" fmla="*/ 637931 w 908747"/>
                  <a:gd name="connsiteY98" fmla="*/ 90587 h 415138"/>
                  <a:gd name="connsiteX99" fmla="*/ 637383 w 908747"/>
                  <a:gd name="connsiteY99" fmla="*/ 90587 h 415138"/>
                  <a:gd name="connsiteX100" fmla="*/ 636971 w 908747"/>
                  <a:gd name="connsiteY100" fmla="*/ 90724 h 415138"/>
                  <a:gd name="connsiteX101" fmla="*/ 636834 w 908747"/>
                  <a:gd name="connsiteY101" fmla="*/ 90724 h 415138"/>
                  <a:gd name="connsiteX102" fmla="*/ 636697 w 908747"/>
                  <a:gd name="connsiteY102" fmla="*/ 90861 h 415138"/>
                  <a:gd name="connsiteX103" fmla="*/ 636285 w 908747"/>
                  <a:gd name="connsiteY103" fmla="*/ 91410 h 415138"/>
                  <a:gd name="connsiteX104" fmla="*/ 635462 w 908747"/>
                  <a:gd name="connsiteY104" fmla="*/ 93467 h 415138"/>
                  <a:gd name="connsiteX105" fmla="*/ 635462 w 908747"/>
                  <a:gd name="connsiteY105" fmla="*/ 93330 h 415138"/>
                  <a:gd name="connsiteX106" fmla="*/ 635325 w 908747"/>
                  <a:gd name="connsiteY106" fmla="*/ 93605 h 415138"/>
                  <a:gd name="connsiteX107" fmla="*/ 635188 w 908747"/>
                  <a:gd name="connsiteY107" fmla="*/ 94016 h 415138"/>
                  <a:gd name="connsiteX108" fmla="*/ 635325 w 908747"/>
                  <a:gd name="connsiteY108" fmla="*/ 93879 h 415138"/>
                  <a:gd name="connsiteX109" fmla="*/ 633131 w 908747"/>
                  <a:gd name="connsiteY109" fmla="*/ 102931 h 415138"/>
                  <a:gd name="connsiteX110" fmla="*/ 633268 w 908747"/>
                  <a:gd name="connsiteY110" fmla="*/ 102246 h 415138"/>
                  <a:gd name="connsiteX111" fmla="*/ 632308 w 908747"/>
                  <a:gd name="connsiteY111" fmla="*/ 109241 h 415138"/>
                  <a:gd name="connsiteX112" fmla="*/ 632308 w 908747"/>
                  <a:gd name="connsiteY112" fmla="*/ 108966 h 415138"/>
                  <a:gd name="connsiteX113" fmla="*/ 632308 w 908747"/>
                  <a:gd name="connsiteY113" fmla="*/ 109515 h 415138"/>
                  <a:gd name="connsiteX114" fmla="*/ 632308 w 908747"/>
                  <a:gd name="connsiteY114" fmla="*/ 109653 h 415138"/>
                  <a:gd name="connsiteX115" fmla="*/ 632308 w 908747"/>
                  <a:gd name="connsiteY115" fmla="*/ 109515 h 415138"/>
                  <a:gd name="connsiteX116" fmla="*/ 632445 w 908747"/>
                  <a:gd name="connsiteY116" fmla="*/ 139005 h 415138"/>
                  <a:gd name="connsiteX117" fmla="*/ 632445 w 908747"/>
                  <a:gd name="connsiteY117" fmla="*/ 138730 h 415138"/>
                  <a:gd name="connsiteX118" fmla="*/ 634228 w 908747"/>
                  <a:gd name="connsiteY118" fmla="*/ 157247 h 415138"/>
                  <a:gd name="connsiteX119" fmla="*/ 534238 w 908747"/>
                  <a:gd name="connsiteY119" fmla="*/ 185639 h 415138"/>
                  <a:gd name="connsiteX120" fmla="*/ 534375 w 908747"/>
                  <a:gd name="connsiteY120" fmla="*/ 194006 h 415138"/>
                  <a:gd name="connsiteX121" fmla="*/ 535061 w 908747"/>
                  <a:gd name="connsiteY121" fmla="*/ 223084 h 415138"/>
                  <a:gd name="connsiteX122" fmla="*/ 535198 w 908747"/>
                  <a:gd name="connsiteY122" fmla="*/ 227336 h 415138"/>
                  <a:gd name="connsiteX123" fmla="*/ 536296 w 908747"/>
                  <a:gd name="connsiteY123" fmla="*/ 220752 h 415138"/>
                  <a:gd name="connsiteX124" fmla="*/ 536707 w 908747"/>
                  <a:gd name="connsiteY124" fmla="*/ 217323 h 415138"/>
                  <a:gd name="connsiteX125" fmla="*/ 537942 w 908747"/>
                  <a:gd name="connsiteY125" fmla="*/ 205116 h 415138"/>
                  <a:gd name="connsiteX126" fmla="*/ 540136 w 908747"/>
                  <a:gd name="connsiteY126" fmla="*/ 185227 h 415138"/>
                  <a:gd name="connsiteX127" fmla="*/ 540136 w 908747"/>
                  <a:gd name="connsiteY127" fmla="*/ 185502 h 415138"/>
                  <a:gd name="connsiteX128" fmla="*/ 540136 w 908747"/>
                  <a:gd name="connsiteY128" fmla="*/ 185091 h 415138"/>
                  <a:gd name="connsiteX129" fmla="*/ 540136 w 908747"/>
                  <a:gd name="connsiteY129" fmla="*/ 184816 h 415138"/>
                  <a:gd name="connsiteX130" fmla="*/ 540136 w 908747"/>
                  <a:gd name="connsiteY130" fmla="*/ 184953 h 415138"/>
                  <a:gd name="connsiteX131" fmla="*/ 541782 w 908747"/>
                  <a:gd name="connsiteY131" fmla="*/ 125151 h 415138"/>
                  <a:gd name="connsiteX132" fmla="*/ 541782 w 908747"/>
                  <a:gd name="connsiteY132" fmla="*/ 125426 h 415138"/>
                  <a:gd name="connsiteX133" fmla="*/ 541782 w 908747"/>
                  <a:gd name="connsiteY133" fmla="*/ 125014 h 415138"/>
                  <a:gd name="connsiteX134" fmla="*/ 541782 w 908747"/>
                  <a:gd name="connsiteY134" fmla="*/ 124740 h 415138"/>
                  <a:gd name="connsiteX135" fmla="*/ 541782 w 908747"/>
                  <a:gd name="connsiteY135" fmla="*/ 124877 h 415138"/>
                  <a:gd name="connsiteX136" fmla="*/ 541096 w 908747"/>
                  <a:gd name="connsiteY136" fmla="*/ 118842 h 415138"/>
                  <a:gd name="connsiteX137" fmla="*/ 539999 w 908747"/>
                  <a:gd name="connsiteY137" fmla="*/ 115002 h 415138"/>
                  <a:gd name="connsiteX138" fmla="*/ 539999 w 908747"/>
                  <a:gd name="connsiteY138" fmla="*/ 115002 h 415138"/>
                  <a:gd name="connsiteX139" fmla="*/ 539999 w 908747"/>
                  <a:gd name="connsiteY139" fmla="*/ 115139 h 415138"/>
                  <a:gd name="connsiteX140" fmla="*/ 539999 w 908747"/>
                  <a:gd name="connsiteY140" fmla="*/ 115002 h 415138"/>
                  <a:gd name="connsiteX141" fmla="*/ 539862 w 908747"/>
                  <a:gd name="connsiteY141" fmla="*/ 115413 h 415138"/>
                  <a:gd name="connsiteX142" fmla="*/ 538627 w 908747"/>
                  <a:gd name="connsiteY142" fmla="*/ 122820 h 415138"/>
                  <a:gd name="connsiteX143" fmla="*/ 537119 w 908747"/>
                  <a:gd name="connsiteY143" fmla="*/ 132009 h 415138"/>
                  <a:gd name="connsiteX144" fmla="*/ 535061 w 908747"/>
                  <a:gd name="connsiteY144" fmla="*/ 154504 h 415138"/>
                  <a:gd name="connsiteX145" fmla="*/ 535061 w 908747"/>
                  <a:gd name="connsiteY145" fmla="*/ 154230 h 415138"/>
                  <a:gd name="connsiteX146" fmla="*/ 534238 w 908747"/>
                  <a:gd name="connsiteY146" fmla="*/ 185639 h 415138"/>
                  <a:gd name="connsiteX147" fmla="*/ 758358 w 908747"/>
                  <a:gd name="connsiteY147" fmla="*/ 279868 h 415138"/>
                  <a:gd name="connsiteX148" fmla="*/ 760689 w 908747"/>
                  <a:gd name="connsiteY148" fmla="*/ 257648 h 415138"/>
                  <a:gd name="connsiteX149" fmla="*/ 760689 w 908747"/>
                  <a:gd name="connsiteY149" fmla="*/ 257648 h 415138"/>
                  <a:gd name="connsiteX150" fmla="*/ 760689 w 908747"/>
                  <a:gd name="connsiteY150" fmla="*/ 257511 h 415138"/>
                  <a:gd name="connsiteX151" fmla="*/ 760689 w 908747"/>
                  <a:gd name="connsiteY151" fmla="*/ 256962 h 415138"/>
                  <a:gd name="connsiteX152" fmla="*/ 760689 w 908747"/>
                  <a:gd name="connsiteY152" fmla="*/ 257100 h 415138"/>
                  <a:gd name="connsiteX153" fmla="*/ 760689 w 908747"/>
                  <a:gd name="connsiteY153" fmla="*/ 217734 h 415138"/>
                  <a:gd name="connsiteX154" fmla="*/ 754380 w 908747"/>
                  <a:gd name="connsiteY154" fmla="*/ 171786 h 415138"/>
                  <a:gd name="connsiteX155" fmla="*/ 754380 w 908747"/>
                  <a:gd name="connsiteY155" fmla="*/ 172197 h 415138"/>
                  <a:gd name="connsiteX156" fmla="*/ 747934 w 908747"/>
                  <a:gd name="connsiteY156" fmla="*/ 145314 h 415138"/>
                  <a:gd name="connsiteX157" fmla="*/ 739841 w 908747"/>
                  <a:gd name="connsiteY157" fmla="*/ 119528 h 415138"/>
                  <a:gd name="connsiteX158" fmla="*/ 740115 w 908747"/>
                  <a:gd name="connsiteY158" fmla="*/ 120214 h 415138"/>
                  <a:gd name="connsiteX159" fmla="*/ 730377 w 908747"/>
                  <a:gd name="connsiteY159" fmla="*/ 96348 h 415138"/>
                  <a:gd name="connsiteX160" fmla="*/ 730789 w 908747"/>
                  <a:gd name="connsiteY160" fmla="*/ 97034 h 415138"/>
                  <a:gd name="connsiteX161" fmla="*/ 726674 w 908747"/>
                  <a:gd name="connsiteY161" fmla="*/ 90176 h 415138"/>
                  <a:gd name="connsiteX162" fmla="*/ 726948 w 908747"/>
                  <a:gd name="connsiteY162" fmla="*/ 90450 h 415138"/>
                  <a:gd name="connsiteX163" fmla="*/ 723656 w 908747"/>
                  <a:gd name="connsiteY163" fmla="*/ 86061 h 415138"/>
                  <a:gd name="connsiteX164" fmla="*/ 722696 w 908747"/>
                  <a:gd name="connsiteY164" fmla="*/ 85101 h 415138"/>
                  <a:gd name="connsiteX165" fmla="*/ 722148 w 908747"/>
                  <a:gd name="connsiteY165" fmla="*/ 84689 h 415138"/>
                  <a:gd name="connsiteX166" fmla="*/ 721736 w 908747"/>
                  <a:gd name="connsiteY166" fmla="*/ 84415 h 415138"/>
                  <a:gd name="connsiteX167" fmla="*/ 721050 w 908747"/>
                  <a:gd name="connsiteY167" fmla="*/ 84278 h 415138"/>
                  <a:gd name="connsiteX168" fmla="*/ 720227 w 908747"/>
                  <a:gd name="connsiteY168" fmla="*/ 84278 h 415138"/>
                  <a:gd name="connsiteX169" fmla="*/ 719130 w 908747"/>
                  <a:gd name="connsiteY169" fmla="*/ 84415 h 415138"/>
                  <a:gd name="connsiteX170" fmla="*/ 718581 w 908747"/>
                  <a:gd name="connsiteY170" fmla="*/ 84552 h 415138"/>
                  <a:gd name="connsiteX171" fmla="*/ 718307 w 908747"/>
                  <a:gd name="connsiteY171" fmla="*/ 84689 h 415138"/>
                  <a:gd name="connsiteX172" fmla="*/ 718170 w 908747"/>
                  <a:gd name="connsiteY172" fmla="*/ 84827 h 415138"/>
                  <a:gd name="connsiteX173" fmla="*/ 717896 w 908747"/>
                  <a:gd name="connsiteY173" fmla="*/ 85375 h 415138"/>
                  <a:gd name="connsiteX174" fmla="*/ 717347 w 908747"/>
                  <a:gd name="connsiteY174" fmla="*/ 86609 h 415138"/>
                  <a:gd name="connsiteX175" fmla="*/ 717621 w 908747"/>
                  <a:gd name="connsiteY175" fmla="*/ 85924 h 415138"/>
                  <a:gd name="connsiteX176" fmla="*/ 716250 w 908747"/>
                  <a:gd name="connsiteY176" fmla="*/ 90861 h 415138"/>
                  <a:gd name="connsiteX177" fmla="*/ 716250 w 908747"/>
                  <a:gd name="connsiteY177" fmla="*/ 90724 h 415138"/>
                  <a:gd name="connsiteX178" fmla="*/ 715152 w 908747"/>
                  <a:gd name="connsiteY178" fmla="*/ 98543 h 415138"/>
                  <a:gd name="connsiteX179" fmla="*/ 715152 w 908747"/>
                  <a:gd name="connsiteY179" fmla="*/ 98268 h 415138"/>
                  <a:gd name="connsiteX180" fmla="*/ 715152 w 908747"/>
                  <a:gd name="connsiteY180" fmla="*/ 98543 h 415138"/>
                  <a:gd name="connsiteX181" fmla="*/ 715152 w 908747"/>
                  <a:gd name="connsiteY181" fmla="*/ 98954 h 415138"/>
                  <a:gd name="connsiteX182" fmla="*/ 715152 w 908747"/>
                  <a:gd name="connsiteY182" fmla="*/ 98679 h 415138"/>
                  <a:gd name="connsiteX183" fmla="*/ 715290 w 908747"/>
                  <a:gd name="connsiteY183" fmla="*/ 107458 h 415138"/>
                  <a:gd name="connsiteX184" fmla="*/ 715290 w 908747"/>
                  <a:gd name="connsiteY184" fmla="*/ 107321 h 415138"/>
                  <a:gd name="connsiteX185" fmla="*/ 715290 w 908747"/>
                  <a:gd name="connsiteY185" fmla="*/ 107869 h 415138"/>
                  <a:gd name="connsiteX186" fmla="*/ 715290 w 908747"/>
                  <a:gd name="connsiteY186" fmla="*/ 108006 h 415138"/>
                  <a:gd name="connsiteX187" fmla="*/ 715290 w 908747"/>
                  <a:gd name="connsiteY187" fmla="*/ 108006 h 415138"/>
                  <a:gd name="connsiteX188" fmla="*/ 717347 w 908747"/>
                  <a:gd name="connsiteY188" fmla="*/ 127483 h 415138"/>
                  <a:gd name="connsiteX189" fmla="*/ 721050 w 908747"/>
                  <a:gd name="connsiteY189" fmla="*/ 148331 h 415138"/>
                  <a:gd name="connsiteX190" fmla="*/ 720913 w 908747"/>
                  <a:gd name="connsiteY190" fmla="*/ 148057 h 415138"/>
                  <a:gd name="connsiteX191" fmla="*/ 727634 w 908747"/>
                  <a:gd name="connsiteY191" fmla="*/ 178507 h 415138"/>
                  <a:gd name="connsiteX192" fmla="*/ 729828 w 908747"/>
                  <a:gd name="connsiteY192" fmla="*/ 187148 h 415138"/>
                  <a:gd name="connsiteX193" fmla="*/ 735041 w 908747"/>
                  <a:gd name="connsiteY193" fmla="*/ 207173 h 415138"/>
                  <a:gd name="connsiteX194" fmla="*/ 737372 w 908747"/>
                  <a:gd name="connsiteY194" fmla="*/ 215540 h 415138"/>
                  <a:gd name="connsiteX195" fmla="*/ 743133 w 908747"/>
                  <a:gd name="connsiteY195" fmla="*/ 234742 h 415138"/>
                  <a:gd name="connsiteX196" fmla="*/ 751088 w 908747"/>
                  <a:gd name="connsiteY196" fmla="*/ 258882 h 415138"/>
                  <a:gd name="connsiteX197" fmla="*/ 751088 w 908747"/>
                  <a:gd name="connsiteY197" fmla="*/ 258882 h 415138"/>
                  <a:gd name="connsiteX198" fmla="*/ 751088 w 908747"/>
                  <a:gd name="connsiteY198" fmla="*/ 258882 h 415138"/>
                  <a:gd name="connsiteX199" fmla="*/ 751225 w 908747"/>
                  <a:gd name="connsiteY199" fmla="*/ 259431 h 415138"/>
                  <a:gd name="connsiteX200" fmla="*/ 751225 w 908747"/>
                  <a:gd name="connsiteY200" fmla="*/ 259294 h 415138"/>
                  <a:gd name="connsiteX201" fmla="*/ 758358 w 908747"/>
                  <a:gd name="connsiteY201" fmla="*/ 279868 h 415138"/>
                  <a:gd name="connsiteX202" fmla="*/ 425196 w 908747"/>
                  <a:gd name="connsiteY202" fmla="*/ 290292 h 415138"/>
                  <a:gd name="connsiteX203" fmla="*/ 426431 w 908747"/>
                  <a:gd name="connsiteY203" fmla="*/ 287549 h 415138"/>
                  <a:gd name="connsiteX204" fmla="*/ 427802 w 908747"/>
                  <a:gd name="connsiteY204" fmla="*/ 283709 h 415138"/>
                  <a:gd name="connsiteX205" fmla="*/ 432740 w 908747"/>
                  <a:gd name="connsiteY205" fmla="*/ 269993 h 415138"/>
                  <a:gd name="connsiteX206" fmla="*/ 440832 w 908747"/>
                  <a:gd name="connsiteY206" fmla="*/ 247361 h 415138"/>
                  <a:gd name="connsiteX207" fmla="*/ 440832 w 908747"/>
                  <a:gd name="connsiteY207" fmla="*/ 247498 h 415138"/>
                  <a:gd name="connsiteX208" fmla="*/ 440969 w 908747"/>
                  <a:gd name="connsiteY208" fmla="*/ 247224 h 415138"/>
                  <a:gd name="connsiteX209" fmla="*/ 441107 w 908747"/>
                  <a:gd name="connsiteY209" fmla="*/ 246813 h 415138"/>
                  <a:gd name="connsiteX210" fmla="*/ 440969 w 908747"/>
                  <a:gd name="connsiteY210" fmla="*/ 247087 h 415138"/>
                  <a:gd name="connsiteX211" fmla="*/ 451805 w 908747"/>
                  <a:gd name="connsiteY211" fmla="*/ 210191 h 415138"/>
                  <a:gd name="connsiteX212" fmla="*/ 452628 w 908747"/>
                  <a:gd name="connsiteY212" fmla="*/ 206762 h 415138"/>
                  <a:gd name="connsiteX213" fmla="*/ 455234 w 908747"/>
                  <a:gd name="connsiteY213" fmla="*/ 194829 h 415138"/>
                  <a:gd name="connsiteX214" fmla="*/ 459349 w 908747"/>
                  <a:gd name="connsiteY214" fmla="*/ 176175 h 415138"/>
                  <a:gd name="connsiteX215" fmla="*/ 459212 w 908747"/>
                  <a:gd name="connsiteY215" fmla="*/ 176861 h 415138"/>
                  <a:gd name="connsiteX216" fmla="*/ 462229 w 908747"/>
                  <a:gd name="connsiteY216" fmla="*/ 158756 h 415138"/>
                  <a:gd name="connsiteX217" fmla="*/ 465795 w 908747"/>
                  <a:gd name="connsiteY217" fmla="*/ 132421 h 415138"/>
                  <a:gd name="connsiteX218" fmla="*/ 465932 w 908747"/>
                  <a:gd name="connsiteY218" fmla="*/ 118842 h 415138"/>
                  <a:gd name="connsiteX219" fmla="*/ 465658 w 908747"/>
                  <a:gd name="connsiteY219" fmla="*/ 116647 h 415138"/>
                  <a:gd name="connsiteX220" fmla="*/ 465795 w 908747"/>
                  <a:gd name="connsiteY220" fmla="*/ 117333 h 415138"/>
                  <a:gd name="connsiteX221" fmla="*/ 464287 w 908747"/>
                  <a:gd name="connsiteY221" fmla="*/ 111847 h 415138"/>
                  <a:gd name="connsiteX222" fmla="*/ 463738 w 908747"/>
                  <a:gd name="connsiteY222" fmla="*/ 110612 h 415138"/>
                  <a:gd name="connsiteX223" fmla="*/ 463327 w 908747"/>
                  <a:gd name="connsiteY223" fmla="*/ 109789 h 415138"/>
                  <a:gd name="connsiteX224" fmla="*/ 463327 w 908747"/>
                  <a:gd name="connsiteY224" fmla="*/ 109789 h 415138"/>
                  <a:gd name="connsiteX225" fmla="*/ 463327 w 908747"/>
                  <a:gd name="connsiteY225" fmla="*/ 109789 h 415138"/>
                  <a:gd name="connsiteX226" fmla="*/ 461818 w 908747"/>
                  <a:gd name="connsiteY226" fmla="*/ 110338 h 415138"/>
                  <a:gd name="connsiteX227" fmla="*/ 462503 w 908747"/>
                  <a:gd name="connsiteY227" fmla="*/ 110201 h 415138"/>
                  <a:gd name="connsiteX228" fmla="*/ 461406 w 908747"/>
                  <a:gd name="connsiteY228" fmla="*/ 110750 h 415138"/>
                  <a:gd name="connsiteX229" fmla="*/ 460721 w 908747"/>
                  <a:gd name="connsiteY229" fmla="*/ 111161 h 415138"/>
                  <a:gd name="connsiteX230" fmla="*/ 459760 w 908747"/>
                  <a:gd name="connsiteY230" fmla="*/ 112121 h 415138"/>
                  <a:gd name="connsiteX231" fmla="*/ 460172 w 908747"/>
                  <a:gd name="connsiteY231" fmla="*/ 111710 h 415138"/>
                  <a:gd name="connsiteX232" fmla="*/ 457840 w 908747"/>
                  <a:gd name="connsiteY232" fmla="*/ 114727 h 415138"/>
                  <a:gd name="connsiteX233" fmla="*/ 458252 w 908747"/>
                  <a:gd name="connsiteY233" fmla="*/ 114316 h 415138"/>
                  <a:gd name="connsiteX234" fmla="*/ 456331 w 908747"/>
                  <a:gd name="connsiteY234" fmla="*/ 117745 h 415138"/>
                  <a:gd name="connsiteX235" fmla="*/ 456469 w 908747"/>
                  <a:gd name="connsiteY235" fmla="*/ 117608 h 415138"/>
                  <a:gd name="connsiteX236" fmla="*/ 450296 w 908747"/>
                  <a:gd name="connsiteY236" fmla="*/ 132833 h 415138"/>
                  <a:gd name="connsiteX237" fmla="*/ 444810 w 908747"/>
                  <a:gd name="connsiteY237" fmla="*/ 151212 h 415138"/>
                  <a:gd name="connsiteX238" fmla="*/ 439598 w 908747"/>
                  <a:gd name="connsiteY238" fmla="*/ 173157 h 415138"/>
                  <a:gd name="connsiteX239" fmla="*/ 439735 w 908747"/>
                  <a:gd name="connsiteY239" fmla="*/ 172609 h 415138"/>
                  <a:gd name="connsiteX240" fmla="*/ 436855 w 908747"/>
                  <a:gd name="connsiteY240" fmla="*/ 187559 h 415138"/>
                  <a:gd name="connsiteX241" fmla="*/ 435895 w 908747"/>
                  <a:gd name="connsiteY241" fmla="*/ 193457 h 415138"/>
                  <a:gd name="connsiteX242" fmla="*/ 434386 w 908747"/>
                  <a:gd name="connsiteY242" fmla="*/ 204704 h 415138"/>
                  <a:gd name="connsiteX243" fmla="*/ 430408 w 908747"/>
                  <a:gd name="connsiteY243" fmla="*/ 233508 h 415138"/>
                  <a:gd name="connsiteX244" fmla="*/ 429997 w 908747"/>
                  <a:gd name="connsiteY244" fmla="*/ 237348 h 415138"/>
                  <a:gd name="connsiteX245" fmla="*/ 428625 w 908747"/>
                  <a:gd name="connsiteY245" fmla="*/ 251201 h 415138"/>
                  <a:gd name="connsiteX246" fmla="*/ 426293 w 908747"/>
                  <a:gd name="connsiteY246" fmla="*/ 275616 h 415138"/>
                  <a:gd name="connsiteX247" fmla="*/ 426293 w 908747"/>
                  <a:gd name="connsiteY247" fmla="*/ 274930 h 415138"/>
                  <a:gd name="connsiteX248" fmla="*/ 425196 w 908747"/>
                  <a:gd name="connsiteY248" fmla="*/ 290292 h 415138"/>
                  <a:gd name="connsiteX249" fmla="*/ 344820 w 908747"/>
                  <a:gd name="connsiteY249" fmla="*/ 414970 h 415138"/>
                  <a:gd name="connsiteX250" fmla="*/ 340431 w 908747"/>
                  <a:gd name="connsiteY250" fmla="*/ 413599 h 415138"/>
                  <a:gd name="connsiteX251" fmla="*/ 336316 w 908747"/>
                  <a:gd name="connsiteY251" fmla="*/ 411405 h 415138"/>
                  <a:gd name="connsiteX252" fmla="*/ 330693 w 908747"/>
                  <a:gd name="connsiteY252" fmla="*/ 406329 h 415138"/>
                  <a:gd name="connsiteX253" fmla="*/ 326715 w 908747"/>
                  <a:gd name="connsiteY253" fmla="*/ 398237 h 415138"/>
                  <a:gd name="connsiteX254" fmla="*/ 323835 w 908747"/>
                  <a:gd name="connsiteY254" fmla="*/ 386579 h 415138"/>
                  <a:gd name="connsiteX255" fmla="*/ 323423 w 908747"/>
                  <a:gd name="connsiteY255" fmla="*/ 371354 h 415138"/>
                  <a:gd name="connsiteX256" fmla="*/ 324521 w 908747"/>
                  <a:gd name="connsiteY256" fmla="*/ 355992 h 415138"/>
                  <a:gd name="connsiteX257" fmla="*/ 326715 w 908747"/>
                  <a:gd name="connsiteY257" fmla="*/ 340081 h 415138"/>
                  <a:gd name="connsiteX258" fmla="*/ 329596 w 908747"/>
                  <a:gd name="connsiteY258" fmla="*/ 322525 h 415138"/>
                  <a:gd name="connsiteX259" fmla="*/ 330967 w 908747"/>
                  <a:gd name="connsiteY259" fmla="*/ 314432 h 415138"/>
                  <a:gd name="connsiteX260" fmla="*/ 330830 w 908747"/>
                  <a:gd name="connsiteY260" fmla="*/ 315118 h 415138"/>
                  <a:gd name="connsiteX261" fmla="*/ 338511 w 908747"/>
                  <a:gd name="connsiteY261" fmla="*/ 277810 h 415138"/>
                  <a:gd name="connsiteX262" fmla="*/ 338374 w 908747"/>
                  <a:gd name="connsiteY262" fmla="*/ 278359 h 415138"/>
                  <a:gd name="connsiteX263" fmla="*/ 340980 w 908747"/>
                  <a:gd name="connsiteY263" fmla="*/ 267523 h 415138"/>
                  <a:gd name="connsiteX264" fmla="*/ 341666 w 908747"/>
                  <a:gd name="connsiteY264" fmla="*/ 264369 h 415138"/>
                  <a:gd name="connsiteX265" fmla="*/ 341391 w 908747"/>
                  <a:gd name="connsiteY265" fmla="*/ 265055 h 415138"/>
                  <a:gd name="connsiteX266" fmla="*/ 339197 w 908747"/>
                  <a:gd name="connsiteY266" fmla="*/ 269169 h 415138"/>
                  <a:gd name="connsiteX267" fmla="*/ 324795 w 908747"/>
                  <a:gd name="connsiteY267" fmla="*/ 292898 h 415138"/>
                  <a:gd name="connsiteX268" fmla="*/ 316154 w 908747"/>
                  <a:gd name="connsiteY268" fmla="*/ 307026 h 415138"/>
                  <a:gd name="connsiteX269" fmla="*/ 300380 w 908747"/>
                  <a:gd name="connsiteY269" fmla="*/ 330068 h 415138"/>
                  <a:gd name="connsiteX270" fmla="*/ 293797 w 908747"/>
                  <a:gd name="connsiteY270" fmla="*/ 339807 h 415138"/>
                  <a:gd name="connsiteX271" fmla="*/ 282413 w 908747"/>
                  <a:gd name="connsiteY271" fmla="*/ 355580 h 415138"/>
                  <a:gd name="connsiteX272" fmla="*/ 263759 w 908747"/>
                  <a:gd name="connsiteY272" fmla="*/ 378349 h 415138"/>
                  <a:gd name="connsiteX273" fmla="*/ 255392 w 908747"/>
                  <a:gd name="connsiteY273" fmla="*/ 387402 h 415138"/>
                  <a:gd name="connsiteX274" fmla="*/ 244282 w 908747"/>
                  <a:gd name="connsiteY274" fmla="*/ 396180 h 415138"/>
                  <a:gd name="connsiteX275" fmla="*/ 227686 w 908747"/>
                  <a:gd name="connsiteY275" fmla="*/ 402900 h 415138"/>
                  <a:gd name="connsiteX276" fmla="*/ 213558 w 908747"/>
                  <a:gd name="connsiteY276" fmla="*/ 396454 h 415138"/>
                  <a:gd name="connsiteX277" fmla="*/ 210129 w 908747"/>
                  <a:gd name="connsiteY277" fmla="*/ 390144 h 415138"/>
                  <a:gd name="connsiteX278" fmla="*/ 208346 w 908747"/>
                  <a:gd name="connsiteY278" fmla="*/ 381366 h 415138"/>
                  <a:gd name="connsiteX279" fmla="*/ 208346 w 908747"/>
                  <a:gd name="connsiteY279" fmla="*/ 370942 h 415138"/>
                  <a:gd name="connsiteX280" fmla="*/ 209443 w 908747"/>
                  <a:gd name="connsiteY280" fmla="*/ 363535 h 415138"/>
                  <a:gd name="connsiteX281" fmla="*/ 210952 w 908747"/>
                  <a:gd name="connsiteY281" fmla="*/ 355580 h 415138"/>
                  <a:gd name="connsiteX282" fmla="*/ 220005 w 908747"/>
                  <a:gd name="connsiteY282" fmla="*/ 321153 h 415138"/>
                  <a:gd name="connsiteX283" fmla="*/ 225902 w 908747"/>
                  <a:gd name="connsiteY283" fmla="*/ 300030 h 415138"/>
                  <a:gd name="connsiteX284" fmla="*/ 238247 w 908747"/>
                  <a:gd name="connsiteY284" fmla="*/ 258882 h 415138"/>
                  <a:gd name="connsiteX285" fmla="*/ 252100 w 908747"/>
                  <a:gd name="connsiteY285" fmla="*/ 214031 h 415138"/>
                  <a:gd name="connsiteX286" fmla="*/ 259370 w 908747"/>
                  <a:gd name="connsiteY286" fmla="*/ 190988 h 415138"/>
                  <a:gd name="connsiteX287" fmla="*/ 248534 w 908747"/>
                  <a:gd name="connsiteY287" fmla="*/ 208271 h 415138"/>
                  <a:gd name="connsiteX288" fmla="*/ 245791 w 908747"/>
                  <a:gd name="connsiteY288" fmla="*/ 212523 h 415138"/>
                  <a:gd name="connsiteX289" fmla="*/ 238796 w 908747"/>
                  <a:gd name="connsiteY289" fmla="*/ 221987 h 415138"/>
                  <a:gd name="connsiteX290" fmla="*/ 224531 w 908747"/>
                  <a:gd name="connsiteY290" fmla="*/ 241463 h 415138"/>
                  <a:gd name="connsiteX291" fmla="*/ 219868 w 908747"/>
                  <a:gd name="connsiteY291" fmla="*/ 246949 h 415138"/>
                  <a:gd name="connsiteX292" fmla="*/ 209306 w 908747"/>
                  <a:gd name="connsiteY292" fmla="*/ 259568 h 415138"/>
                  <a:gd name="connsiteX293" fmla="*/ 200939 w 908747"/>
                  <a:gd name="connsiteY293" fmla="*/ 269581 h 415138"/>
                  <a:gd name="connsiteX294" fmla="*/ 197922 w 908747"/>
                  <a:gd name="connsiteY294" fmla="*/ 273147 h 415138"/>
                  <a:gd name="connsiteX295" fmla="*/ 178582 w 908747"/>
                  <a:gd name="connsiteY295" fmla="*/ 293858 h 415138"/>
                  <a:gd name="connsiteX296" fmla="*/ 171862 w 908747"/>
                  <a:gd name="connsiteY296" fmla="*/ 300990 h 415138"/>
                  <a:gd name="connsiteX297" fmla="*/ 166375 w 908747"/>
                  <a:gd name="connsiteY297" fmla="*/ 306614 h 415138"/>
                  <a:gd name="connsiteX298" fmla="*/ 154168 w 908747"/>
                  <a:gd name="connsiteY298" fmla="*/ 318547 h 415138"/>
                  <a:gd name="connsiteX299" fmla="*/ 144704 w 908747"/>
                  <a:gd name="connsiteY299" fmla="*/ 327051 h 415138"/>
                  <a:gd name="connsiteX300" fmla="*/ 134554 w 908747"/>
                  <a:gd name="connsiteY300" fmla="*/ 335555 h 415138"/>
                  <a:gd name="connsiteX301" fmla="*/ 125090 w 908747"/>
                  <a:gd name="connsiteY301" fmla="*/ 342138 h 415138"/>
                  <a:gd name="connsiteX302" fmla="*/ 120701 w 908747"/>
                  <a:gd name="connsiteY302" fmla="*/ 344333 h 415138"/>
                  <a:gd name="connsiteX303" fmla="*/ 113980 w 908747"/>
                  <a:gd name="connsiteY303" fmla="*/ 346939 h 415138"/>
                  <a:gd name="connsiteX304" fmla="*/ 109042 w 908747"/>
                  <a:gd name="connsiteY304" fmla="*/ 348174 h 415138"/>
                  <a:gd name="connsiteX305" fmla="*/ 104242 w 908747"/>
                  <a:gd name="connsiteY305" fmla="*/ 348448 h 415138"/>
                  <a:gd name="connsiteX306" fmla="*/ 98481 w 908747"/>
                  <a:gd name="connsiteY306" fmla="*/ 346802 h 415138"/>
                  <a:gd name="connsiteX307" fmla="*/ 92857 w 908747"/>
                  <a:gd name="connsiteY307" fmla="*/ 342138 h 415138"/>
                  <a:gd name="connsiteX308" fmla="*/ 88468 w 908747"/>
                  <a:gd name="connsiteY308" fmla="*/ 334183 h 415138"/>
                  <a:gd name="connsiteX309" fmla="*/ 87782 w 908747"/>
                  <a:gd name="connsiteY309" fmla="*/ 329657 h 415138"/>
                  <a:gd name="connsiteX310" fmla="*/ 87782 w 908747"/>
                  <a:gd name="connsiteY310" fmla="*/ 324857 h 415138"/>
                  <a:gd name="connsiteX311" fmla="*/ 89154 w 908747"/>
                  <a:gd name="connsiteY311" fmla="*/ 313198 h 415138"/>
                  <a:gd name="connsiteX312" fmla="*/ 92857 w 908747"/>
                  <a:gd name="connsiteY312" fmla="*/ 300442 h 415138"/>
                  <a:gd name="connsiteX313" fmla="*/ 98207 w 908747"/>
                  <a:gd name="connsiteY313" fmla="*/ 285080 h 415138"/>
                  <a:gd name="connsiteX314" fmla="*/ 109728 w 908747"/>
                  <a:gd name="connsiteY314" fmla="*/ 256002 h 415138"/>
                  <a:gd name="connsiteX315" fmla="*/ 116723 w 908747"/>
                  <a:gd name="connsiteY315" fmla="*/ 238720 h 415138"/>
                  <a:gd name="connsiteX316" fmla="*/ 132085 w 908747"/>
                  <a:gd name="connsiteY316" fmla="*/ 203470 h 415138"/>
                  <a:gd name="connsiteX317" fmla="*/ 136611 w 908747"/>
                  <a:gd name="connsiteY317" fmla="*/ 193457 h 415138"/>
                  <a:gd name="connsiteX318" fmla="*/ 106299 w 908747"/>
                  <a:gd name="connsiteY318" fmla="*/ 225278 h 415138"/>
                  <a:gd name="connsiteX319" fmla="*/ 85588 w 908747"/>
                  <a:gd name="connsiteY319" fmla="*/ 244069 h 415138"/>
                  <a:gd name="connsiteX320" fmla="*/ 61585 w 908747"/>
                  <a:gd name="connsiteY320" fmla="*/ 261763 h 415138"/>
                  <a:gd name="connsiteX321" fmla="*/ 50612 w 908747"/>
                  <a:gd name="connsiteY321" fmla="*/ 268072 h 415138"/>
                  <a:gd name="connsiteX322" fmla="*/ 39639 w 908747"/>
                  <a:gd name="connsiteY322" fmla="*/ 272461 h 415138"/>
                  <a:gd name="connsiteX323" fmla="*/ 28804 w 908747"/>
                  <a:gd name="connsiteY323" fmla="*/ 275067 h 415138"/>
                  <a:gd name="connsiteX324" fmla="*/ 25649 w 908747"/>
                  <a:gd name="connsiteY324" fmla="*/ 275067 h 415138"/>
                  <a:gd name="connsiteX325" fmla="*/ 20985 w 908747"/>
                  <a:gd name="connsiteY325" fmla="*/ 274107 h 415138"/>
                  <a:gd name="connsiteX326" fmla="*/ 18517 w 908747"/>
                  <a:gd name="connsiteY326" fmla="*/ 272873 h 415138"/>
                  <a:gd name="connsiteX327" fmla="*/ 15362 w 908747"/>
                  <a:gd name="connsiteY327" fmla="*/ 270267 h 415138"/>
                  <a:gd name="connsiteX328" fmla="*/ 12619 w 908747"/>
                  <a:gd name="connsiteY328" fmla="*/ 266975 h 415138"/>
                  <a:gd name="connsiteX329" fmla="*/ 11110 w 908747"/>
                  <a:gd name="connsiteY329" fmla="*/ 264369 h 415138"/>
                  <a:gd name="connsiteX330" fmla="*/ 9464 w 908747"/>
                  <a:gd name="connsiteY330" fmla="*/ 256962 h 415138"/>
                  <a:gd name="connsiteX331" fmla="*/ 9876 w 908747"/>
                  <a:gd name="connsiteY331" fmla="*/ 251887 h 415138"/>
                  <a:gd name="connsiteX332" fmla="*/ 11247 w 908747"/>
                  <a:gd name="connsiteY332" fmla="*/ 244618 h 415138"/>
                  <a:gd name="connsiteX333" fmla="*/ 14950 w 908747"/>
                  <a:gd name="connsiteY333" fmla="*/ 232274 h 415138"/>
                  <a:gd name="connsiteX334" fmla="*/ 17968 w 908747"/>
                  <a:gd name="connsiteY334" fmla="*/ 224592 h 415138"/>
                  <a:gd name="connsiteX335" fmla="*/ 23454 w 908747"/>
                  <a:gd name="connsiteY335" fmla="*/ 211562 h 415138"/>
                  <a:gd name="connsiteX336" fmla="*/ 27569 w 908747"/>
                  <a:gd name="connsiteY336" fmla="*/ 201549 h 415138"/>
                  <a:gd name="connsiteX337" fmla="*/ 30998 w 908747"/>
                  <a:gd name="connsiteY337" fmla="*/ 194143 h 415138"/>
                  <a:gd name="connsiteX338" fmla="*/ 41971 w 908747"/>
                  <a:gd name="connsiteY338" fmla="*/ 170688 h 415138"/>
                  <a:gd name="connsiteX339" fmla="*/ 44577 w 908747"/>
                  <a:gd name="connsiteY339" fmla="*/ 165751 h 415138"/>
                  <a:gd name="connsiteX340" fmla="*/ 51846 w 908747"/>
                  <a:gd name="connsiteY340" fmla="*/ 152172 h 415138"/>
                  <a:gd name="connsiteX341" fmla="*/ 58842 w 908747"/>
                  <a:gd name="connsiteY341" fmla="*/ 139142 h 415138"/>
                  <a:gd name="connsiteX342" fmla="*/ 63094 w 908747"/>
                  <a:gd name="connsiteY342" fmla="*/ 131461 h 415138"/>
                  <a:gd name="connsiteX343" fmla="*/ 45674 w 908747"/>
                  <a:gd name="connsiteY343" fmla="*/ 138044 h 415138"/>
                  <a:gd name="connsiteX344" fmla="*/ 33741 w 908747"/>
                  <a:gd name="connsiteY344" fmla="*/ 140788 h 415138"/>
                  <a:gd name="connsiteX345" fmla="*/ 21671 w 908747"/>
                  <a:gd name="connsiteY345" fmla="*/ 140925 h 415138"/>
                  <a:gd name="connsiteX346" fmla="*/ 12344 w 908747"/>
                  <a:gd name="connsiteY346" fmla="*/ 138593 h 415138"/>
                  <a:gd name="connsiteX347" fmla="*/ 6309 w 908747"/>
                  <a:gd name="connsiteY347" fmla="*/ 134067 h 415138"/>
                  <a:gd name="connsiteX348" fmla="*/ 4252 w 908747"/>
                  <a:gd name="connsiteY348" fmla="*/ 131598 h 415138"/>
                  <a:gd name="connsiteX349" fmla="*/ 1783 w 908747"/>
                  <a:gd name="connsiteY349" fmla="*/ 127483 h 415138"/>
                  <a:gd name="connsiteX350" fmla="*/ 411 w 908747"/>
                  <a:gd name="connsiteY350" fmla="*/ 123094 h 415138"/>
                  <a:gd name="connsiteX351" fmla="*/ 0 w 908747"/>
                  <a:gd name="connsiteY351" fmla="*/ 117745 h 415138"/>
                  <a:gd name="connsiteX352" fmla="*/ 274 w 908747"/>
                  <a:gd name="connsiteY352" fmla="*/ 112807 h 415138"/>
                  <a:gd name="connsiteX353" fmla="*/ 960 w 908747"/>
                  <a:gd name="connsiteY353" fmla="*/ 107869 h 415138"/>
                  <a:gd name="connsiteX354" fmla="*/ 4663 w 908747"/>
                  <a:gd name="connsiteY354" fmla="*/ 96073 h 415138"/>
                  <a:gd name="connsiteX355" fmla="*/ 16871 w 908747"/>
                  <a:gd name="connsiteY355" fmla="*/ 69602 h 415138"/>
                  <a:gd name="connsiteX356" fmla="*/ 30861 w 908747"/>
                  <a:gd name="connsiteY356" fmla="*/ 47382 h 415138"/>
                  <a:gd name="connsiteX357" fmla="*/ 48280 w 908747"/>
                  <a:gd name="connsiteY357" fmla="*/ 28591 h 415138"/>
                  <a:gd name="connsiteX358" fmla="*/ 58293 w 908747"/>
                  <a:gd name="connsiteY358" fmla="*/ 21870 h 415138"/>
                  <a:gd name="connsiteX359" fmla="*/ 68031 w 908747"/>
                  <a:gd name="connsiteY359" fmla="*/ 18167 h 415138"/>
                  <a:gd name="connsiteX360" fmla="*/ 78730 w 908747"/>
                  <a:gd name="connsiteY360" fmla="*/ 17070 h 415138"/>
                  <a:gd name="connsiteX361" fmla="*/ 90663 w 908747"/>
                  <a:gd name="connsiteY361" fmla="*/ 19401 h 415138"/>
                  <a:gd name="connsiteX362" fmla="*/ 99578 w 908747"/>
                  <a:gd name="connsiteY362" fmla="*/ 23790 h 415138"/>
                  <a:gd name="connsiteX363" fmla="*/ 109728 w 908747"/>
                  <a:gd name="connsiteY363" fmla="*/ 31608 h 415138"/>
                  <a:gd name="connsiteX364" fmla="*/ 110277 w 908747"/>
                  <a:gd name="connsiteY364" fmla="*/ 36409 h 415138"/>
                  <a:gd name="connsiteX365" fmla="*/ 105476 w 908747"/>
                  <a:gd name="connsiteY365" fmla="*/ 36957 h 415138"/>
                  <a:gd name="connsiteX366" fmla="*/ 97658 w 908747"/>
                  <a:gd name="connsiteY366" fmla="*/ 30648 h 415138"/>
                  <a:gd name="connsiteX367" fmla="*/ 92309 w 908747"/>
                  <a:gd name="connsiteY367" fmla="*/ 27493 h 415138"/>
                  <a:gd name="connsiteX368" fmla="*/ 92446 w 908747"/>
                  <a:gd name="connsiteY368" fmla="*/ 27493 h 415138"/>
                  <a:gd name="connsiteX369" fmla="*/ 92172 w 908747"/>
                  <a:gd name="connsiteY369" fmla="*/ 27357 h 415138"/>
                  <a:gd name="connsiteX370" fmla="*/ 91897 w 908747"/>
                  <a:gd name="connsiteY370" fmla="*/ 27219 h 415138"/>
                  <a:gd name="connsiteX371" fmla="*/ 92034 w 908747"/>
                  <a:gd name="connsiteY371" fmla="*/ 27219 h 415138"/>
                  <a:gd name="connsiteX372" fmla="*/ 88605 w 908747"/>
                  <a:gd name="connsiteY372" fmla="*/ 25848 h 415138"/>
                  <a:gd name="connsiteX373" fmla="*/ 88743 w 908747"/>
                  <a:gd name="connsiteY373" fmla="*/ 25848 h 415138"/>
                  <a:gd name="connsiteX374" fmla="*/ 84902 w 908747"/>
                  <a:gd name="connsiteY374" fmla="*/ 24750 h 415138"/>
                  <a:gd name="connsiteX375" fmla="*/ 78044 w 908747"/>
                  <a:gd name="connsiteY375" fmla="*/ 23928 h 415138"/>
                  <a:gd name="connsiteX376" fmla="*/ 75987 w 908747"/>
                  <a:gd name="connsiteY376" fmla="*/ 23928 h 415138"/>
                  <a:gd name="connsiteX377" fmla="*/ 76398 w 908747"/>
                  <a:gd name="connsiteY377" fmla="*/ 23928 h 415138"/>
                  <a:gd name="connsiteX378" fmla="*/ 71735 w 908747"/>
                  <a:gd name="connsiteY378" fmla="*/ 24476 h 415138"/>
                  <a:gd name="connsiteX379" fmla="*/ 71872 w 908747"/>
                  <a:gd name="connsiteY379" fmla="*/ 24476 h 415138"/>
                  <a:gd name="connsiteX380" fmla="*/ 67346 w 908747"/>
                  <a:gd name="connsiteY380" fmla="*/ 25710 h 415138"/>
                  <a:gd name="connsiteX381" fmla="*/ 61448 w 908747"/>
                  <a:gd name="connsiteY381" fmla="*/ 28179 h 415138"/>
                  <a:gd name="connsiteX382" fmla="*/ 61448 w 908747"/>
                  <a:gd name="connsiteY382" fmla="*/ 28179 h 415138"/>
                  <a:gd name="connsiteX383" fmla="*/ 57744 w 908747"/>
                  <a:gd name="connsiteY383" fmla="*/ 30374 h 415138"/>
                  <a:gd name="connsiteX384" fmla="*/ 57882 w 908747"/>
                  <a:gd name="connsiteY384" fmla="*/ 30237 h 415138"/>
                  <a:gd name="connsiteX385" fmla="*/ 50612 w 908747"/>
                  <a:gd name="connsiteY385" fmla="*/ 35860 h 415138"/>
                  <a:gd name="connsiteX386" fmla="*/ 50886 w 908747"/>
                  <a:gd name="connsiteY386" fmla="*/ 35586 h 415138"/>
                  <a:gd name="connsiteX387" fmla="*/ 44577 w 908747"/>
                  <a:gd name="connsiteY387" fmla="*/ 41895 h 415138"/>
                  <a:gd name="connsiteX388" fmla="*/ 44851 w 908747"/>
                  <a:gd name="connsiteY388" fmla="*/ 41621 h 415138"/>
                  <a:gd name="connsiteX389" fmla="*/ 33741 w 908747"/>
                  <a:gd name="connsiteY389" fmla="*/ 55886 h 415138"/>
                  <a:gd name="connsiteX390" fmla="*/ 33741 w 908747"/>
                  <a:gd name="connsiteY390" fmla="*/ 55748 h 415138"/>
                  <a:gd name="connsiteX391" fmla="*/ 20985 w 908747"/>
                  <a:gd name="connsiteY391" fmla="*/ 77420 h 415138"/>
                  <a:gd name="connsiteX392" fmla="*/ 20985 w 908747"/>
                  <a:gd name="connsiteY392" fmla="*/ 77283 h 415138"/>
                  <a:gd name="connsiteX393" fmla="*/ 20848 w 908747"/>
                  <a:gd name="connsiteY393" fmla="*/ 77420 h 415138"/>
                  <a:gd name="connsiteX394" fmla="*/ 20848 w 908747"/>
                  <a:gd name="connsiteY394" fmla="*/ 77420 h 415138"/>
                  <a:gd name="connsiteX395" fmla="*/ 20711 w 908747"/>
                  <a:gd name="connsiteY395" fmla="*/ 77557 h 415138"/>
                  <a:gd name="connsiteX396" fmla="*/ 11247 w 908747"/>
                  <a:gd name="connsiteY396" fmla="*/ 99091 h 415138"/>
                  <a:gd name="connsiteX397" fmla="*/ 11384 w 908747"/>
                  <a:gd name="connsiteY397" fmla="*/ 98679 h 415138"/>
                  <a:gd name="connsiteX398" fmla="*/ 8092 w 908747"/>
                  <a:gd name="connsiteY398" fmla="*/ 109653 h 415138"/>
                  <a:gd name="connsiteX399" fmla="*/ 7269 w 908747"/>
                  <a:gd name="connsiteY399" fmla="*/ 115688 h 415138"/>
                  <a:gd name="connsiteX400" fmla="*/ 7269 w 908747"/>
                  <a:gd name="connsiteY400" fmla="*/ 115688 h 415138"/>
                  <a:gd name="connsiteX401" fmla="*/ 7269 w 908747"/>
                  <a:gd name="connsiteY401" fmla="*/ 115688 h 415138"/>
                  <a:gd name="connsiteX402" fmla="*/ 7269 w 908747"/>
                  <a:gd name="connsiteY402" fmla="*/ 115824 h 415138"/>
                  <a:gd name="connsiteX403" fmla="*/ 7269 w 908747"/>
                  <a:gd name="connsiteY403" fmla="*/ 115688 h 415138"/>
                  <a:gd name="connsiteX404" fmla="*/ 7269 w 908747"/>
                  <a:gd name="connsiteY404" fmla="*/ 119528 h 415138"/>
                  <a:gd name="connsiteX405" fmla="*/ 7269 w 908747"/>
                  <a:gd name="connsiteY405" fmla="*/ 119391 h 415138"/>
                  <a:gd name="connsiteX406" fmla="*/ 7269 w 908747"/>
                  <a:gd name="connsiteY406" fmla="*/ 119665 h 415138"/>
                  <a:gd name="connsiteX407" fmla="*/ 7269 w 908747"/>
                  <a:gd name="connsiteY407" fmla="*/ 119940 h 415138"/>
                  <a:gd name="connsiteX408" fmla="*/ 7269 w 908747"/>
                  <a:gd name="connsiteY408" fmla="*/ 119665 h 415138"/>
                  <a:gd name="connsiteX409" fmla="*/ 7407 w 908747"/>
                  <a:gd name="connsiteY409" fmla="*/ 121174 h 415138"/>
                  <a:gd name="connsiteX410" fmla="*/ 7818 w 908747"/>
                  <a:gd name="connsiteY410" fmla="*/ 122546 h 415138"/>
                  <a:gd name="connsiteX411" fmla="*/ 8504 w 908747"/>
                  <a:gd name="connsiteY411" fmla="*/ 124191 h 415138"/>
                  <a:gd name="connsiteX412" fmla="*/ 8230 w 908747"/>
                  <a:gd name="connsiteY412" fmla="*/ 123780 h 415138"/>
                  <a:gd name="connsiteX413" fmla="*/ 10150 w 908747"/>
                  <a:gd name="connsiteY413" fmla="*/ 127072 h 415138"/>
                  <a:gd name="connsiteX414" fmla="*/ 11384 w 908747"/>
                  <a:gd name="connsiteY414" fmla="*/ 128443 h 415138"/>
                  <a:gd name="connsiteX415" fmla="*/ 12619 w 908747"/>
                  <a:gd name="connsiteY415" fmla="*/ 129540 h 415138"/>
                  <a:gd name="connsiteX416" fmla="*/ 13853 w 908747"/>
                  <a:gd name="connsiteY416" fmla="*/ 130501 h 415138"/>
                  <a:gd name="connsiteX417" fmla="*/ 15088 w 908747"/>
                  <a:gd name="connsiteY417" fmla="*/ 131186 h 415138"/>
                  <a:gd name="connsiteX418" fmla="*/ 16596 w 908747"/>
                  <a:gd name="connsiteY418" fmla="*/ 131735 h 415138"/>
                  <a:gd name="connsiteX419" fmla="*/ 18242 w 908747"/>
                  <a:gd name="connsiteY419" fmla="*/ 132147 h 415138"/>
                  <a:gd name="connsiteX420" fmla="*/ 24003 w 908747"/>
                  <a:gd name="connsiteY420" fmla="*/ 132969 h 415138"/>
                  <a:gd name="connsiteX421" fmla="*/ 23866 w 908747"/>
                  <a:gd name="connsiteY421" fmla="*/ 132969 h 415138"/>
                  <a:gd name="connsiteX422" fmla="*/ 30038 w 908747"/>
                  <a:gd name="connsiteY422" fmla="*/ 132969 h 415138"/>
                  <a:gd name="connsiteX423" fmla="*/ 29901 w 908747"/>
                  <a:gd name="connsiteY423" fmla="*/ 132969 h 415138"/>
                  <a:gd name="connsiteX424" fmla="*/ 30312 w 908747"/>
                  <a:gd name="connsiteY424" fmla="*/ 132969 h 415138"/>
                  <a:gd name="connsiteX425" fmla="*/ 30450 w 908747"/>
                  <a:gd name="connsiteY425" fmla="*/ 132969 h 415138"/>
                  <a:gd name="connsiteX426" fmla="*/ 30312 w 908747"/>
                  <a:gd name="connsiteY426" fmla="*/ 132969 h 415138"/>
                  <a:gd name="connsiteX427" fmla="*/ 36210 w 908747"/>
                  <a:gd name="connsiteY427" fmla="*/ 132009 h 415138"/>
                  <a:gd name="connsiteX428" fmla="*/ 47457 w 908747"/>
                  <a:gd name="connsiteY428" fmla="*/ 128718 h 415138"/>
                  <a:gd name="connsiteX429" fmla="*/ 47046 w 908747"/>
                  <a:gd name="connsiteY429" fmla="*/ 128855 h 415138"/>
                  <a:gd name="connsiteX430" fmla="*/ 56098 w 908747"/>
                  <a:gd name="connsiteY430" fmla="*/ 125426 h 415138"/>
                  <a:gd name="connsiteX431" fmla="*/ 65425 w 908747"/>
                  <a:gd name="connsiteY431" fmla="*/ 121037 h 415138"/>
                  <a:gd name="connsiteX432" fmla="*/ 65014 w 908747"/>
                  <a:gd name="connsiteY432" fmla="*/ 121311 h 415138"/>
                  <a:gd name="connsiteX433" fmla="*/ 70637 w 908747"/>
                  <a:gd name="connsiteY433" fmla="*/ 118293 h 415138"/>
                  <a:gd name="connsiteX434" fmla="*/ 96835 w 908747"/>
                  <a:gd name="connsiteY434" fmla="*/ 80026 h 415138"/>
                  <a:gd name="connsiteX435" fmla="*/ 116037 w 908747"/>
                  <a:gd name="connsiteY435" fmla="*/ 56160 h 415138"/>
                  <a:gd name="connsiteX436" fmla="*/ 136474 w 908747"/>
                  <a:gd name="connsiteY436" fmla="*/ 33528 h 415138"/>
                  <a:gd name="connsiteX437" fmla="*/ 155951 w 908747"/>
                  <a:gd name="connsiteY437" fmla="*/ 14738 h 415138"/>
                  <a:gd name="connsiteX438" fmla="*/ 167061 w 908747"/>
                  <a:gd name="connsiteY438" fmla="*/ 6371 h 415138"/>
                  <a:gd name="connsiteX439" fmla="*/ 176114 w 908747"/>
                  <a:gd name="connsiteY439" fmla="*/ 1296 h 415138"/>
                  <a:gd name="connsiteX440" fmla="*/ 183109 w 908747"/>
                  <a:gd name="connsiteY440" fmla="*/ 61 h 415138"/>
                  <a:gd name="connsiteX441" fmla="*/ 189418 w 908747"/>
                  <a:gd name="connsiteY441" fmla="*/ 1707 h 415138"/>
                  <a:gd name="connsiteX442" fmla="*/ 193259 w 908747"/>
                  <a:gd name="connsiteY442" fmla="*/ 11171 h 415138"/>
                  <a:gd name="connsiteX443" fmla="*/ 192573 w 908747"/>
                  <a:gd name="connsiteY443" fmla="*/ 15149 h 415138"/>
                  <a:gd name="connsiteX444" fmla="*/ 190927 w 908747"/>
                  <a:gd name="connsiteY444" fmla="*/ 19812 h 415138"/>
                  <a:gd name="connsiteX445" fmla="*/ 188458 w 908747"/>
                  <a:gd name="connsiteY445" fmla="*/ 24339 h 415138"/>
                  <a:gd name="connsiteX446" fmla="*/ 185715 w 908747"/>
                  <a:gd name="connsiteY446" fmla="*/ 28591 h 415138"/>
                  <a:gd name="connsiteX447" fmla="*/ 174879 w 908747"/>
                  <a:gd name="connsiteY447" fmla="*/ 41758 h 415138"/>
                  <a:gd name="connsiteX448" fmla="*/ 166512 w 908747"/>
                  <a:gd name="connsiteY448" fmla="*/ 50948 h 415138"/>
                  <a:gd name="connsiteX449" fmla="*/ 159243 w 908747"/>
                  <a:gd name="connsiteY449" fmla="*/ 58354 h 415138"/>
                  <a:gd name="connsiteX450" fmla="*/ 151150 w 908747"/>
                  <a:gd name="connsiteY450" fmla="*/ 66584 h 415138"/>
                  <a:gd name="connsiteX451" fmla="*/ 144155 w 908747"/>
                  <a:gd name="connsiteY451" fmla="*/ 73031 h 415138"/>
                  <a:gd name="connsiteX452" fmla="*/ 133594 w 908747"/>
                  <a:gd name="connsiteY452" fmla="*/ 82906 h 415138"/>
                  <a:gd name="connsiteX453" fmla="*/ 119878 w 908747"/>
                  <a:gd name="connsiteY453" fmla="*/ 94702 h 415138"/>
                  <a:gd name="connsiteX454" fmla="*/ 96012 w 908747"/>
                  <a:gd name="connsiteY454" fmla="*/ 112670 h 415138"/>
                  <a:gd name="connsiteX455" fmla="*/ 77770 w 908747"/>
                  <a:gd name="connsiteY455" fmla="*/ 123917 h 415138"/>
                  <a:gd name="connsiteX456" fmla="*/ 70912 w 908747"/>
                  <a:gd name="connsiteY456" fmla="*/ 135576 h 415138"/>
                  <a:gd name="connsiteX457" fmla="*/ 64877 w 908747"/>
                  <a:gd name="connsiteY457" fmla="*/ 146685 h 415138"/>
                  <a:gd name="connsiteX458" fmla="*/ 50201 w 908747"/>
                  <a:gd name="connsiteY458" fmla="*/ 174392 h 415138"/>
                  <a:gd name="connsiteX459" fmla="*/ 36210 w 908747"/>
                  <a:gd name="connsiteY459" fmla="*/ 204430 h 415138"/>
                  <a:gd name="connsiteX460" fmla="*/ 34839 w 908747"/>
                  <a:gd name="connsiteY460" fmla="*/ 207722 h 415138"/>
                  <a:gd name="connsiteX461" fmla="*/ 30724 w 908747"/>
                  <a:gd name="connsiteY461" fmla="*/ 217597 h 415138"/>
                  <a:gd name="connsiteX462" fmla="*/ 26746 w 908747"/>
                  <a:gd name="connsiteY462" fmla="*/ 227061 h 415138"/>
                  <a:gd name="connsiteX463" fmla="*/ 22631 w 908747"/>
                  <a:gd name="connsiteY463" fmla="*/ 237623 h 415138"/>
                  <a:gd name="connsiteX464" fmla="*/ 22631 w 908747"/>
                  <a:gd name="connsiteY464" fmla="*/ 237623 h 415138"/>
                  <a:gd name="connsiteX465" fmla="*/ 22631 w 908747"/>
                  <a:gd name="connsiteY465" fmla="*/ 237623 h 415138"/>
                  <a:gd name="connsiteX466" fmla="*/ 22494 w 908747"/>
                  <a:gd name="connsiteY466" fmla="*/ 238171 h 415138"/>
                  <a:gd name="connsiteX467" fmla="*/ 22494 w 908747"/>
                  <a:gd name="connsiteY467" fmla="*/ 238034 h 415138"/>
                  <a:gd name="connsiteX468" fmla="*/ 20437 w 908747"/>
                  <a:gd name="connsiteY468" fmla="*/ 244618 h 415138"/>
                  <a:gd name="connsiteX469" fmla="*/ 18928 w 908747"/>
                  <a:gd name="connsiteY469" fmla="*/ 251339 h 415138"/>
                  <a:gd name="connsiteX470" fmla="*/ 19065 w 908747"/>
                  <a:gd name="connsiteY470" fmla="*/ 250790 h 415138"/>
                  <a:gd name="connsiteX471" fmla="*/ 18379 w 908747"/>
                  <a:gd name="connsiteY471" fmla="*/ 254905 h 415138"/>
                  <a:gd name="connsiteX472" fmla="*/ 18379 w 908747"/>
                  <a:gd name="connsiteY472" fmla="*/ 254630 h 415138"/>
                  <a:gd name="connsiteX473" fmla="*/ 18379 w 908747"/>
                  <a:gd name="connsiteY473" fmla="*/ 255042 h 415138"/>
                  <a:gd name="connsiteX474" fmla="*/ 18379 w 908747"/>
                  <a:gd name="connsiteY474" fmla="*/ 255316 h 415138"/>
                  <a:gd name="connsiteX475" fmla="*/ 18379 w 908747"/>
                  <a:gd name="connsiteY475" fmla="*/ 255179 h 415138"/>
                  <a:gd name="connsiteX476" fmla="*/ 18242 w 908747"/>
                  <a:gd name="connsiteY476" fmla="*/ 256825 h 415138"/>
                  <a:gd name="connsiteX477" fmla="*/ 18242 w 908747"/>
                  <a:gd name="connsiteY477" fmla="*/ 256413 h 415138"/>
                  <a:gd name="connsiteX478" fmla="*/ 18379 w 908747"/>
                  <a:gd name="connsiteY478" fmla="*/ 258059 h 415138"/>
                  <a:gd name="connsiteX479" fmla="*/ 18654 w 908747"/>
                  <a:gd name="connsiteY479" fmla="*/ 259294 h 415138"/>
                  <a:gd name="connsiteX480" fmla="*/ 19202 w 908747"/>
                  <a:gd name="connsiteY480" fmla="*/ 260391 h 415138"/>
                  <a:gd name="connsiteX481" fmla="*/ 19888 w 908747"/>
                  <a:gd name="connsiteY481" fmla="*/ 261626 h 415138"/>
                  <a:gd name="connsiteX482" fmla="*/ 19614 w 908747"/>
                  <a:gd name="connsiteY482" fmla="*/ 261214 h 415138"/>
                  <a:gd name="connsiteX483" fmla="*/ 21534 w 908747"/>
                  <a:gd name="connsiteY483" fmla="*/ 263683 h 415138"/>
                  <a:gd name="connsiteX484" fmla="*/ 22631 w 908747"/>
                  <a:gd name="connsiteY484" fmla="*/ 264643 h 415138"/>
                  <a:gd name="connsiteX485" fmla="*/ 23317 w 908747"/>
                  <a:gd name="connsiteY485" fmla="*/ 265055 h 415138"/>
                  <a:gd name="connsiteX486" fmla="*/ 23866 w 908747"/>
                  <a:gd name="connsiteY486" fmla="*/ 265329 h 415138"/>
                  <a:gd name="connsiteX487" fmla="*/ 24826 w 908747"/>
                  <a:gd name="connsiteY487" fmla="*/ 265603 h 415138"/>
                  <a:gd name="connsiteX488" fmla="*/ 25923 w 908747"/>
                  <a:gd name="connsiteY488" fmla="*/ 265740 h 415138"/>
                  <a:gd name="connsiteX489" fmla="*/ 27706 w 908747"/>
                  <a:gd name="connsiteY489" fmla="*/ 265740 h 415138"/>
                  <a:gd name="connsiteX490" fmla="*/ 31272 w 908747"/>
                  <a:gd name="connsiteY490" fmla="*/ 265055 h 415138"/>
                  <a:gd name="connsiteX491" fmla="*/ 30587 w 908747"/>
                  <a:gd name="connsiteY491" fmla="*/ 265192 h 415138"/>
                  <a:gd name="connsiteX492" fmla="*/ 36759 w 908747"/>
                  <a:gd name="connsiteY492" fmla="*/ 263271 h 415138"/>
                  <a:gd name="connsiteX493" fmla="*/ 36622 w 908747"/>
                  <a:gd name="connsiteY493" fmla="*/ 263271 h 415138"/>
                  <a:gd name="connsiteX494" fmla="*/ 46497 w 908747"/>
                  <a:gd name="connsiteY494" fmla="*/ 259157 h 415138"/>
                  <a:gd name="connsiteX495" fmla="*/ 45949 w 908747"/>
                  <a:gd name="connsiteY495" fmla="*/ 259431 h 415138"/>
                  <a:gd name="connsiteX496" fmla="*/ 58156 w 908747"/>
                  <a:gd name="connsiteY496" fmla="*/ 252162 h 415138"/>
                  <a:gd name="connsiteX497" fmla="*/ 69814 w 908747"/>
                  <a:gd name="connsiteY497" fmla="*/ 243932 h 415138"/>
                  <a:gd name="connsiteX498" fmla="*/ 82982 w 908747"/>
                  <a:gd name="connsiteY498" fmla="*/ 233097 h 415138"/>
                  <a:gd name="connsiteX499" fmla="*/ 82570 w 908747"/>
                  <a:gd name="connsiteY499" fmla="*/ 233508 h 415138"/>
                  <a:gd name="connsiteX500" fmla="*/ 95326 w 908747"/>
                  <a:gd name="connsiteY500" fmla="*/ 221849 h 415138"/>
                  <a:gd name="connsiteX501" fmla="*/ 109865 w 908747"/>
                  <a:gd name="connsiteY501" fmla="*/ 207310 h 415138"/>
                  <a:gd name="connsiteX502" fmla="*/ 124130 w 908747"/>
                  <a:gd name="connsiteY502" fmla="*/ 192085 h 415138"/>
                  <a:gd name="connsiteX503" fmla="*/ 145938 w 908747"/>
                  <a:gd name="connsiteY503" fmla="*/ 167946 h 415138"/>
                  <a:gd name="connsiteX504" fmla="*/ 145527 w 908747"/>
                  <a:gd name="connsiteY504" fmla="*/ 168357 h 415138"/>
                  <a:gd name="connsiteX505" fmla="*/ 150190 w 908747"/>
                  <a:gd name="connsiteY505" fmla="*/ 162870 h 415138"/>
                  <a:gd name="connsiteX506" fmla="*/ 150876 w 908747"/>
                  <a:gd name="connsiteY506" fmla="*/ 161224 h 415138"/>
                  <a:gd name="connsiteX507" fmla="*/ 154717 w 908747"/>
                  <a:gd name="connsiteY507" fmla="*/ 153543 h 415138"/>
                  <a:gd name="connsiteX508" fmla="*/ 170627 w 908747"/>
                  <a:gd name="connsiteY508" fmla="*/ 121860 h 415138"/>
                  <a:gd name="connsiteX509" fmla="*/ 170627 w 908747"/>
                  <a:gd name="connsiteY509" fmla="*/ 121860 h 415138"/>
                  <a:gd name="connsiteX510" fmla="*/ 175565 w 908747"/>
                  <a:gd name="connsiteY510" fmla="*/ 112807 h 415138"/>
                  <a:gd name="connsiteX511" fmla="*/ 182972 w 908747"/>
                  <a:gd name="connsiteY511" fmla="*/ 100188 h 415138"/>
                  <a:gd name="connsiteX512" fmla="*/ 189830 w 908747"/>
                  <a:gd name="connsiteY512" fmla="*/ 89490 h 415138"/>
                  <a:gd name="connsiteX513" fmla="*/ 199431 w 908747"/>
                  <a:gd name="connsiteY513" fmla="*/ 76322 h 415138"/>
                  <a:gd name="connsiteX514" fmla="*/ 207386 w 908747"/>
                  <a:gd name="connsiteY514" fmla="*/ 67818 h 415138"/>
                  <a:gd name="connsiteX515" fmla="*/ 214107 w 908747"/>
                  <a:gd name="connsiteY515" fmla="*/ 61783 h 415138"/>
                  <a:gd name="connsiteX516" fmla="*/ 217536 w 908747"/>
                  <a:gd name="connsiteY516" fmla="*/ 60000 h 415138"/>
                  <a:gd name="connsiteX517" fmla="*/ 220142 w 908747"/>
                  <a:gd name="connsiteY517" fmla="*/ 59452 h 415138"/>
                  <a:gd name="connsiteX518" fmla="*/ 225491 w 908747"/>
                  <a:gd name="connsiteY518" fmla="*/ 61098 h 415138"/>
                  <a:gd name="connsiteX519" fmla="*/ 229606 w 908747"/>
                  <a:gd name="connsiteY519" fmla="*/ 69190 h 415138"/>
                  <a:gd name="connsiteX520" fmla="*/ 228783 w 908747"/>
                  <a:gd name="connsiteY520" fmla="*/ 73168 h 415138"/>
                  <a:gd name="connsiteX521" fmla="*/ 227137 w 908747"/>
                  <a:gd name="connsiteY521" fmla="*/ 77283 h 415138"/>
                  <a:gd name="connsiteX522" fmla="*/ 225217 w 908747"/>
                  <a:gd name="connsiteY522" fmla="*/ 81534 h 415138"/>
                  <a:gd name="connsiteX523" fmla="*/ 220279 w 908747"/>
                  <a:gd name="connsiteY523" fmla="*/ 89490 h 415138"/>
                  <a:gd name="connsiteX524" fmla="*/ 213558 w 908747"/>
                  <a:gd name="connsiteY524" fmla="*/ 99228 h 415138"/>
                  <a:gd name="connsiteX525" fmla="*/ 207935 w 908747"/>
                  <a:gd name="connsiteY525" fmla="*/ 107183 h 415138"/>
                  <a:gd name="connsiteX526" fmla="*/ 199842 w 908747"/>
                  <a:gd name="connsiteY526" fmla="*/ 117882 h 415138"/>
                  <a:gd name="connsiteX527" fmla="*/ 194219 w 908747"/>
                  <a:gd name="connsiteY527" fmla="*/ 125289 h 415138"/>
                  <a:gd name="connsiteX528" fmla="*/ 177485 w 908747"/>
                  <a:gd name="connsiteY528" fmla="*/ 146000 h 415138"/>
                  <a:gd name="connsiteX529" fmla="*/ 165004 w 908747"/>
                  <a:gd name="connsiteY529" fmla="*/ 160676 h 415138"/>
                  <a:gd name="connsiteX530" fmla="*/ 156774 w 908747"/>
                  <a:gd name="connsiteY530" fmla="*/ 170277 h 415138"/>
                  <a:gd name="connsiteX531" fmla="*/ 151013 w 908747"/>
                  <a:gd name="connsiteY531" fmla="*/ 182896 h 415138"/>
                  <a:gd name="connsiteX532" fmla="*/ 141275 w 908747"/>
                  <a:gd name="connsiteY532" fmla="*/ 204293 h 415138"/>
                  <a:gd name="connsiteX533" fmla="*/ 133868 w 908747"/>
                  <a:gd name="connsiteY533" fmla="*/ 221712 h 415138"/>
                  <a:gd name="connsiteX534" fmla="*/ 124541 w 908747"/>
                  <a:gd name="connsiteY534" fmla="*/ 243520 h 415138"/>
                  <a:gd name="connsiteX535" fmla="*/ 122347 w 908747"/>
                  <a:gd name="connsiteY535" fmla="*/ 249007 h 415138"/>
                  <a:gd name="connsiteX536" fmla="*/ 116723 w 908747"/>
                  <a:gd name="connsiteY536" fmla="*/ 262997 h 415138"/>
                  <a:gd name="connsiteX537" fmla="*/ 104379 w 908747"/>
                  <a:gd name="connsiteY537" fmla="*/ 295230 h 415138"/>
                  <a:gd name="connsiteX538" fmla="*/ 104379 w 908747"/>
                  <a:gd name="connsiteY538" fmla="*/ 295230 h 415138"/>
                  <a:gd name="connsiteX539" fmla="*/ 98344 w 908747"/>
                  <a:gd name="connsiteY539" fmla="*/ 314844 h 415138"/>
                  <a:gd name="connsiteX540" fmla="*/ 98344 w 908747"/>
                  <a:gd name="connsiteY540" fmla="*/ 314432 h 415138"/>
                  <a:gd name="connsiteX541" fmla="*/ 97109 w 908747"/>
                  <a:gd name="connsiteY541" fmla="*/ 324582 h 415138"/>
                  <a:gd name="connsiteX542" fmla="*/ 97109 w 908747"/>
                  <a:gd name="connsiteY542" fmla="*/ 324582 h 415138"/>
                  <a:gd name="connsiteX543" fmla="*/ 97109 w 908747"/>
                  <a:gd name="connsiteY543" fmla="*/ 328422 h 415138"/>
                  <a:gd name="connsiteX544" fmla="*/ 97246 w 908747"/>
                  <a:gd name="connsiteY544" fmla="*/ 329931 h 415138"/>
                  <a:gd name="connsiteX545" fmla="*/ 97521 w 908747"/>
                  <a:gd name="connsiteY545" fmla="*/ 331303 h 415138"/>
                  <a:gd name="connsiteX546" fmla="*/ 97932 w 908747"/>
                  <a:gd name="connsiteY546" fmla="*/ 332538 h 415138"/>
                  <a:gd name="connsiteX547" fmla="*/ 99441 w 908747"/>
                  <a:gd name="connsiteY547" fmla="*/ 335006 h 415138"/>
                  <a:gd name="connsiteX548" fmla="*/ 99167 w 908747"/>
                  <a:gd name="connsiteY548" fmla="*/ 334458 h 415138"/>
                  <a:gd name="connsiteX549" fmla="*/ 100127 w 908747"/>
                  <a:gd name="connsiteY549" fmla="*/ 335692 h 415138"/>
                  <a:gd name="connsiteX550" fmla="*/ 101224 w 908747"/>
                  <a:gd name="connsiteY550" fmla="*/ 336789 h 415138"/>
                  <a:gd name="connsiteX551" fmla="*/ 102047 w 908747"/>
                  <a:gd name="connsiteY551" fmla="*/ 337475 h 415138"/>
                  <a:gd name="connsiteX552" fmla="*/ 103007 w 908747"/>
                  <a:gd name="connsiteY552" fmla="*/ 338161 h 415138"/>
                  <a:gd name="connsiteX553" fmla="*/ 103556 w 908747"/>
                  <a:gd name="connsiteY553" fmla="*/ 338435 h 415138"/>
                  <a:gd name="connsiteX554" fmla="*/ 104379 w 908747"/>
                  <a:gd name="connsiteY554" fmla="*/ 338573 h 415138"/>
                  <a:gd name="connsiteX555" fmla="*/ 105750 w 908747"/>
                  <a:gd name="connsiteY555" fmla="*/ 338573 h 415138"/>
                  <a:gd name="connsiteX556" fmla="*/ 107396 w 908747"/>
                  <a:gd name="connsiteY556" fmla="*/ 338298 h 415138"/>
                  <a:gd name="connsiteX557" fmla="*/ 106710 w 908747"/>
                  <a:gd name="connsiteY557" fmla="*/ 338435 h 415138"/>
                  <a:gd name="connsiteX558" fmla="*/ 113157 w 908747"/>
                  <a:gd name="connsiteY558" fmla="*/ 336652 h 415138"/>
                  <a:gd name="connsiteX559" fmla="*/ 112608 w 908747"/>
                  <a:gd name="connsiteY559" fmla="*/ 336789 h 415138"/>
                  <a:gd name="connsiteX560" fmla="*/ 118232 w 908747"/>
                  <a:gd name="connsiteY560" fmla="*/ 334458 h 415138"/>
                  <a:gd name="connsiteX561" fmla="*/ 123581 w 908747"/>
                  <a:gd name="connsiteY561" fmla="*/ 331166 h 415138"/>
                  <a:gd name="connsiteX562" fmla="*/ 123444 w 908747"/>
                  <a:gd name="connsiteY562" fmla="*/ 331303 h 415138"/>
                  <a:gd name="connsiteX563" fmla="*/ 131674 w 908747"/>
                  <a:gd name="connsiteY563" fmla="*/ 324719 h 415138"/>
                  <a:gd name="connsiteX564" fmla="*/ 141686 w 908747"/>
                  <a:gd name="connsiteY564" fmla="*/ 316215 h 415138"/>
                  <a:gd name="connsiteX565" fmla="*/ 141549 w 908747"/>
                  <a:gd name="connsiteY565" fmla="*/ 316352 h 415138"/>
                  <a:gd name="connsiteX566" fmla="*/ 141823 w 908747"/>
                  <a:gd name="connsiteY566" fmla="*/ 316078 h 415138"/>
                  <a:gd name="connsiteX567" fmla="*/ 141961 w 908747"/>
                  <a:gd name="connsiteY567" fmla="*/ 315941 h 415138"/>
                  <a:gd name="connsiteX568" fmla="*/ 141961 w 908747"/>
                  <a:gd name="connsiteY568" fmla="*/ 315941 h 415138"/>
                  <a:gd name="connsiteX569" fmla="*/ 191475 w 908747"/>
                  <a:gd name="connsiteY569" fmla="*/ 264917 h 415138"/>
                  <a:gd name="connsiteX570" fmla="*/ 191064 w 908747"/>
                  <a:gd name="connsiteY570" fmla="*/ 265329 h 415138"/>
                  <a:gd name="connsiteX571" fmla="*/ 216027 w 908747"/>
                  <a:gd name="connsiteY571" fmla="*/ 235428 h 415138"/>
                  <a:gd name="connsiteX572" fmla="*/ 218359 w 908747"/>
                  <a:gd name="connsiteY572" fmla="*/ 232274 h 415138"/>
                  <a:gd name="connsiteX573" fmla="*/ 225765 w 908747"/>
                  <a:gd name="connsiteY573" fmla="*/ 222123 h 415138"/>
                  <a:gd name="connsiteX574" fmla="*/ 237424 w 908747"/>
                  <a:gd name="connsiteY574" fmla="*/ 206213 h 415138"/>
                  <a:gd name="connsiteX575" fmla="*/ 255529 w 908747"/>
                  <a:gd name="connsiteY575" fmla="*/ 177684 h 415138"/>
                  <a:gd name="connsiteX576" fmla="*/ 257175 w 908747"/>
                  <a:gd name="connsiteY576" fmla="*/ 174529 h 415138"/>
                  <a:gd name="connsiteX577" fmla="*/ 262113 w 908747"/>
                  <a:gd name="connsiteY577" fmla="*/ 165476 h 415138"/>
                  <a:gd name="connsiteX578" fmla="*/ 269931 w 908747"/>
                  <a:gd name="connsiteY578" fmla="*/ 151349 h 415138"/>
                  <a:gd name="connsiteX579" fmla="*/ 269931 w 908747"/>
                  <a:gd name="connsiteY579" fmla="*/ 151486 h 415138"/>
                  <a:gd name="connsiteX580" fmla="*/ 275692 w 908747"/>
                  <a:gd name="connsiteY580" fmla="*/ 139965 h 415138"/>
                  <a:gd name="connsiteX581" fmla="*/ 281315 w 908747"/>
                  <a:gd name="connsiteY581" fmla="*/ 123369 h 415138"/>
                  <a:gd name="connsiteX582" fmla="*/ 285704 w 908747"/>
                  <a:gd name="connsiteY582" fmla="*/ 111710 h 415138"/>
                  <a:gd name="connsiteX583" fmla="*/ 289682 w 908747"/>
                  <a:gd name="connsiteY583" fmla="*/ 101286 h 415138"/>
                  <a:gd name="connsiteX584" fmla="*/ 289545 w 908747"/>
                  <a:gd name="connsiteY584" fmla="*/ 101834 h 415138"/>
                  <a:gd name="connsiteX585" fmla="*/ 293934 w 908747"/>
                  <a:gd name="connsiteY585" fmla="*/ 92096 h 415138"/>
                  <a:gd name="connsiteX586" fmla="*/ 296266 w 908747"/>
                  <a:gd name="connsiteY586" fmla="*/ 89764 h 415138"/>
                  <a:gd name="connsiteX587" fmla="*/ 299420 w 908747"/>
                  <a:gd name="connsiteY587" fmla="*/ 88530 h 415138"/>
                  <a:gd name="connsiteX588" fmla="*/ 305044 w 908747"/>
                  <a:gd name="connsiteY588" fmla="*/ 93467 h 415138"/>
                  <a:gd name="connsiteX589" fmla="*/ 304084 w 908747"/>
                  <a:gd name="connsiteY589" fmla="*/ 98543 h 415138"/>
                  <a:gd name="connsiteX590" fmla="*/ 302164 w 908747"/>
                  <a:gd name="connsiteY590" fmla="*/ 105263 h 415138"/>
                  <a:gd name="connsiteX591" fmla="*/ 297089 w 908747"/>
                  <a:gd name="connsiteY591" fmla="*/ 117333 h 415138"/>
                  <a:gd name="connsiteX592" fmla="*/ 291739 w 908747"/>
                  <a:gd name="connsiteY592" fmla="*/ 128855 h 415138"/>
                  <a:gd name="connsiteX593" fmla="*/ 282001 w 908747"/>
                  <a:gd name="connsiteY593" fmla="*/ 149017 h 415138"/>
                  <a:gd name="connsiteX594" fmla="*/ 281590 w 908747"/>
                  <a:gd name="connsiteY594" fmla="*/ 149840 h 415138"/>
                  <a:gd name="connsiteX595" fmla="*/ 274046 w 908747"/>
                  <a:gd name="connsiteY595" fmla="*/ 172609 h 415138"/>
                  <a:gd name="connsiteX596" fmla="*/ 260192 w 908747"/>
                  <a:gd name="connsiteY596" fmla="*/ 216911 h 415138"/>
                  <a:gd name="connsiteX597" fmla="*/ 246476 w 908747"/>
                  <a:gd name="connsiteY597" fmla="*/ 262174 h 415138"/>
                  <a:gd name="connsiteX598" fmla="*/ 240030 w 908747"/>
                  <a:gd name="connsiteY598" fmla="*/ 283845 h 415138"/>
                  <a:gd name="connsiteX599" fmla="*/ 234407 w 908747"/>
                  <a:gd name="connsiteY599" fmla="*/ 303185 h 415138"/>
                  <a:gd name="connsiteX600" fmla="*/ 228097 w 908747"/>
                  <a:gd name="connsiteY600" fmla="*/ 326365 h 415138"/>
                  <a:gd name="connsiteX601" fmla="*/ 219868 w 908747"/>
                  <a:gd name="connsiteY601" fmla="*/ 358461 h 415138"/>
                  <a:gd name="connsiteX602" fmla="*/ 220005 w 908747"/>
                  <a:gd name="connsiteY602" fmla="*/ 357775 h 415138"/>
                  <a:gd name="connsiteX603" fmla="*/ 217262 w 908747"/>
                  <a:gd name="connsiteY603" fmla="*/ 374371 h 415138"/>
                  <a:gd name="connsiteX604" fmla="*/ 217262 w 908747"/>
                  <a:gd name="connsiteY604" fmla="*/ 378760 h 415138"/>
                  <a:gd name="connsiteX605" fmla="*/ 218222 w 908747"/>
                  <a:gd name="connsiteY605" fmla="*/ 385481 h 415138"/>
                  <a:gd name="connsiteX606" fmla="*/ 218222 w 908747"/>
                  <a:gd name="connsiteY606" fmla="*/ 385344 h 415138"/>
                  <a:gd name="connsiteX607" fmla="*/ 218633 w 908747"/>
                  <a:gd name="connsiteY607" fmla="*/ 387264 h 415138"/>
                  <a:gd name="connsiteX608" fmla="*/ 218359 w 908747"/>
                  <a:gd name="connsiteY608" fmla="*/ 386715 h 415138"/>
                  <a:gd name="connsiteX609" fmla="*/ 218907 w 908747"/>
                  <a:gd name="connsiteY609" fmla="*/ 388224 h 415138"/>
                  <a:gd name="connsiteX610" fmla="*/ 218770 w 908747"/>
                  <a:gd name="connsiteY610" fmla="*/ 387813 h 415138"/>
                  <a:gd name="connsiteX611" fmla="*/ 218907 w 908747"/>
                  <a:gd name="connsiteY611" fmla="*/ 388224 h 415138"/>
                  <a:gd name="connsiteX612" fmla="*/ 219044 w 908747"/>
                  <a:gd name="connsiteY612" fmla="*/ 388361 h 415138"/>
                  <a:gd name="connsiteX613" fmla="*/ 219044 w 908747"/>
                  <a:gd name="connsiteY613" fmla="*/ 388224 h 415138"/>
                  <a:gd name="connsiteX614" fmla="*/ 219456 w 908747"/>
                  <a:gd name="connsiteY614" fmla="*/ 389184 h 415138"/>
                  <a:gd name="connsiteX615" fmla="*/ 220005 w 908747"/>
                  <a:gd name="connsiteY615" fmla="*/ 390008 h 415138"/>
                  <a:gd name="connsiteX616" fmla="*/ 220828 w 908747"/>
                  <a:gd name="connsiteY616" fmla="*/ 390831 h 415138"/>
                  <a:gd name="connsiteX617" fmla="*/ 221513 w 908747"/>
                  <a:gd name="connsiteY617" fmla="*/ 391379 h 415138"/>
                  <a:gd name="connsiteX618" fmla="*/ 222885 w 908747"/>
                  <a:gd name="connsiteY618" fmla="*/ 392202 h 415138"/>
                  <a:gd name="connsiteX619" fmla="*/ 222611 w 908747"/>
                  <a:gd name="connsiteY619" fmla="*/ 392065 h 415138"/>
                  <a:gd name="connsiteX620" fmla="*/ 225217 w 908747"/>
                  <a:gd name="connsiteY620" fmla="*/ 393162 h 415138"/>
                  <a:gd name="connsiteX621" fmla="*/ 226451 w 908747"/>
                  <a:gd name="connsiteY621" fmla="*/ 393437 h 415138"/>
                  <a:gd name="connsiteX622" fmla="*/ 226177 w 908747"/>
                  <a:gd name="connsiteY622" fmla="*/ 393299 h 415138"/>
                  <a:gd name="connsiteX623" fmla="*/ 227137 w 908747"/>
                  <a:gd name="connsiteY623" fmla="*/ 393437 h 415138"/>
                  <a:gd name="connsiteX624" fmla="*/ 228097 w 908747"/>
                  <a:gd name="connsiteY624" fmla="*/ 393299 h 415138"/>
                  <a:gd name="connsiteX625" fmla="*/ 229743 w 908747"/>
                  <a:gd name="connsiteY625" fmla="*/ 392888 h 415138"/>
                  <a:gd name="connsiteX626" fmla="*/ 229743 w 908747"/>
                  <a:gd name="connsiteY626" fmla="*/ 392888 h 415138"/>
                  <a:gd name="connsiteX627" fmla="*/ 232760 w 908747"/>
                  <a:gd name="connsiteY627" fmla="*/ 391653 h 415138"/>
                  <a:gd name="connsiteX628" fmla="*/ 237973 w 908747"/>
                  <a:gd name="connsiteY628" fmla="*/ 388499 h 415138"/>
                  <a:gd name="connsiteX629" fmla="*/ 237836 w 908747"/>
                  <a:gd name="connsiteY629" fmla="*/ 388636 h 415138"/>
                  <a:gd name="connsiteX630" fmla="*/ 238247 w 908747"/>
                  <a:gd name="connsiteY630" fmla="*/ 388361 h 415138"/>
                  <a:gd name="connsiteX631" fmla="*/ 238384 w 908747"/>
                  <a:gd name="connsiteY631" fmla="*/ 388361 h 415138"/>
                  <a:gd name="connsiteX632" fmla="*/ 238384 w 908747"/>
                  <a:gd name="connsiteY632" fmla="*/ 388361 h 415138"/>
                  <a:gd name="connsiteX633" fmla="*/ 246751 w 908747"/>
                  <a:gd name="connsiteY633" fmla="*/ 381778 h 415138"/>
                  <a:gd name="connsiteX634" fmla="*/ 246339 w 908747"/>
                  <a:gd name="connsiteY634" fmla="*/ 382189 h 415138"/>
                  <a:gd name="connsiteX635" fmla="*/ 254432 w 908747"/>
                  <a:gd name="connsiteY635" fmla="*/ 373822 h 415138"/>
                  <a:gd name="connsiteX636" fmla="*/ 254020 w 908747"/>
                  <a:gd name="connsiteY636" fmla="*/ 374234 h 415138"/>
                  <a:gd name="connsiteX637" fmla="*/ 266502 w 908747"/>
                  <a:gd name="connsiteY637" fmla="*/ 359558 h 415138"/>
                  <a:gd name="connsiteX638" fmla="*/ 280081 w 908747"/>
                  <a:gd name="connsiteY638" fmla="*/ 341590 h 415138"/>
                  <a:gd name="connsiteX639" fmla="*/ 289408 w 908747"/>
                  <a:gd name="connsiteY639" fmla="*/ 328148 h 415138"/>
                  <a:gd name="connsiteX640" fmla="*/ 308198 w 908747"/>
                  <a:gd name="connsiteY640" fmla="*/ 300442 h 415138"/>
                  <a:gd name="connsiteX641" fmla="*/ 330556 w 908747"/>
                  <a:gd name="connsiteY641" fmla="*/ 263271 h 415138"/>
                  <a:gd name="connsiteX642" fmla="*/ 332613 w 908747"/>
                  <a:gd name="connsiteY642" fmla="*/ 259431 h 415138"/>
                  <a:gd name="connsiteX643" fmla="*/ 339059 w 908747"/>
                  <a:gd name="connsiteY643" fmla="*/ 247087 h 415138"/>
                  <a:gd name="connsiteX644" fmla="*/ 349346 w 908747"/>
                  <a:gd name="connsiteY644" fmla="*/ 227473 h 415138"/>
                  <a:gd name="connsiteX645" fmla="*/ 349072 w 908747"/>
                  <a:gd name="connsiteY645" fmla="*/ 228021 h 415138"/>
                  <a:gd name="connsiteX646" fmla="*/ 351678 w 908747"/>
                  <a:gd name="connsiteY646" fmla="*/ 221987 h 415138"/>
                  <a:gd name="connsiteX647" fmla="*/ 354696 w 908747"/>
                  <a:gd name="connsiteY647" fmla="*/ 210876 h 415138"/>
                  <a:gd name="connsiteX648" fmla="*/ 359222 w 908747"/>
                  <a:gd name="connsiteY648" fmla="*/ 194280 h 415138"/>
                  <a:gd name="connsiteX649" fmla="*/ 363611 w 908747"/>
                  <a:gd name="connsiteY649" fmla="*/ 179467 h 415138"/>
                  <a:gd name="connsiteX650" fmla="*/ 369372 w 908747"/>
                  <a:gd name="connsiteY650" fmla="*/ 159990 h 415138"/>
                  <a:gd name="connsiteX651" fmla="*/ 374996 w 908747"/>
                  <a:gd name="connsiteY651" fmla="*/ 142708 h 415138"/>
                  <a:gd name="connsiteX652" fmla="*/ 379522 w 908747"/>
                  <a:gd name="connsiteY652" fmla="*/ 131186 h 415138"/>
                  <a:gd name="connsiteX653" fmla="*/ 384048 w 908747"/>
                  <a:gd name="connsiteY653" fmla="*/ 122271 h 415138"/>
                  <a:gd name="connsiteX654" fmla="*/ 383911 w 908747"/>
                  <a:gd name="connsiteY654" fmla="*/ 122408 h 415138"/>
                  <a:gd name="connsiteX655" fmla="*/ 385008 w 908747"/>
                  <a:gd name="connsiteY655" fmla="*/ 120214 h 415138"/>
                  <a:gd name="connsiteX656" fmla="*/ 390357 w 908747"/>
                  <a:gd name="connsiteY656" fmla="*/ 117608 h 415138"/>
                  <a:gd name="connsiteX657" fmla="*/ 394884 w 908747"/>
                  <a:gd name="connsiteY657" fmla="*/ 119665 h 415138"/>
                  <a:gd name="connsiteX658" fmla="*/ 395844 w 908747"/>
                  <a:gd name="connsiteY658" fmla="*/ 121174 h 415138"/>
                  <a:gd name="connsiteX659" fmla="*/ 396667 w 908747"/>
                  <a:gd name="connsiteY659" fmla="*/ 123780 h 415138"/>
                  <a:gd name="connsiteX660" fmla="*/ 395707 w 908747"/>
                  <a:gd name="connsiteY660" fmla="*/ 131186 h 415138"/>
                  <a:gd name="connsiteX661" fmla="*/ 394198 w 908747"/>
                  <a:gd name="connsiteY661" fmla="*/ 137359 h 415138"/>
                  <a:gd name="connsiteX662" fmla="*/ 391318 w 908747"/>
                  <a:gd name="connsiteY662" fmla="*/ 146823 h 415138"/>
                  <a:gd name="connsiteX663" fmla="*/ 382676 w 908747"/>
                  <a:gd name="connsiteY663" fmla="*/ 172197 h 415138"/>
                  <a:gd name="connsiteX664" fmla="*/ 380482 w 908747"/>
                  <a:gd name="connsiteY664" fmla="*/ 178233 h 415138"/>
                  <a:gd name="connsiteX665" fmla="*/ 374721 w 908747"/>
                  <a:gd name="connsiteY665" fmla="*/ 193457 h 415138"/>
                  <a:gd name="connsiteX666" fmla="*/ 372252 w 908747"/>
                  <a:gd name="connsiteY666" fmla="*/ 199904 h 415138"/>
                  <a:gd name="connsiteX667" fmla="*/ 367726 w 908747"/>
                  <a:gd name="connsiteY667" fmla="*/ 210191 h 415138"/>
                  <a:gd name="connsiteX668" fmla="*/ 361417 w 908747"/>
                  <a:gd name="connsiteY668" fmla="*/ 224455 h 415138"/>
                  <a:gd name="connsiteX669" fmla="*/ 358811 w 908747"/>
                  <a:gd name="connsiteY669" fmla="*/ 230353 h 415138"/>
                  <a:gd name="connsiteX670" fmla="*/ 355382 w 908747"/>
                  <a:gd name="connsiteY670" fmla="*/ 244069 h 415138"/>
                  <a:gd name="connsiteX671" fmla="*/ 347152 w 908747"/>
                  <a:gd name="connsiteY671" fmla="*/ 279319 h 415138"/>
                  <a:gd name="connsiteX672" fmla="*/ 347152 w 908747"/>
                  <a:gd name="connsiteY672" fmla="*/ 278908 h 415138"/>
                  <a:gd name="connsiteX673" fmla="*/ 339745 w 908747"/>
                  <a:gd name="connsiteY673" fmla="*/ 316490 h 415138"/>
                  <a:gd name="connsiteX674" fmla="*/ 338922 w 908747"/>
                  <a:gd name="connsiteY674" fmla="*/ 321564 h 415138"/>
                  <a:gd name="connsiteX675" fmla="*/ 336728 w 908747"/>
                  <a:gd name="connsiteY675" fmla="*/ 335280 h 415138"/>
                  <a:gd name="connsiteX676" fmla="*/ 334945 w 908747"/>
                  <a:gd name="connsiteY676" fmla="*/ 346390 h 415138"/>
                  <a:gd name="connsiteX677" fmla="*/ 333025 w 908747"/>
                  <a:gd name="connsiteY677" fmla="*/ 364633 h 415138"/>
                  <a:gd name="connsiteX678" fmla="*/ 333025 w 908747"/>
                  <a:gd name="connsiteY678" fmla="*/ 363947 h 415138"/>
                  <a:gd name="connsiteX679" fmla="*/ 333025 w 908747"/>
                  <a:gd name="connsiteY679" fmla="*/ 383286 h 415138"/>
                  <a:gd name="connsiteX680" fmla="*/ 333025 w 908747"/>
                  <a:gd name="connsiteY680" fmla="*/ 383150 h 415138"/>
                  <a:gd name="connsiteX681" fmla="*/ 333436 w 908747"/>
                  <a:gd name="connsiteY681" fmla="*/ 386990 h 415138"/>
                  <a:gd name="connsiteX682" fmla="*/ 333436 w 908747"/>
                  <a:gd name="connsiteY682" fmla="*/ 386990 h 415138"/>
                  <a:gd name="connsiteX683" fmla="*/ 333436 w 908747"/>
                  <a:gd name="connsiteY683" fmla="*/ 387127 h 415138"/>
                  <a:gd name="connsiteX684" fmla="*/ 333573 w 908747"/>
                  <a:gd name="connsiteY684" fmla="*/ 387676 h 415138"/>
                  <a:gd name="connsiteX685" fmla="*/ 333573 w 908747"/>
                  <a:gd name="connsiteY685" fmla="*/ 387402 h 415138"/>
                  <a:gd name="connsiteX686" fmla="*/ 335630 w 908747"/>
                  <a:gd name="connsiteY686" fmla="*/ 395082 h 415138"/>
                  <a:gd name="connsiteX687" fmla="*/ 335630 w 908747"/>
                  <a:gd name="connsiteY687" fmla="*/ 394945 h 415138"/>
                  <a:gd name="connsiteX688" fmla="*/ 337002 w 908747"/>
                  <a:gd name="connsiteY688" fmla="*/ 398100 h 415138"/>
                  <a:gd name="connsiteX689" fmla="*/ 336728 w 908747"/>
                  <a:gd name="connsiteY689" fmla="*/ 397551 h 415138"/>
                  <a:gd name="connsiteX690" fmla="*/ 338648 w 908747"/>
                  <a:gd name="connsiteY690" fmla="*/ 400843 h 415138"/>
                  <a:gd name="connsiteX691" fmla="*/ 338374 w 908747"/>
                  <a:gd name="connsiteY691" fmla="*/ 400295 h 415138"/>
                  <a:gd name="connsiteX692" fmla="*/ 339197 w 908747"/>
                  <a:gd name="connsiteY692" fmla="*/ 401254 h 415138"/>
                  <a:gd name="connsiteX693" fmla="*/ 340294 w 908747"/>
                  <a:gd name="connsiteY693" fmla="*/ 402215 h 415138"/>
                  <a:gd name="connsiteX694" fmla="*/ 341528 w 908747"/>
                  <a:gd name="connsiteY694" fmla="*/ 403038 h 415138"/>
                  <a:gd name="connsiteX695" fmla="*/ 342900 w 908747"/>
                  <a:gd name="connsiteY695" fmla="*/ 403860 h 415138"/>
                  <a:gd name="connsiteX696" fmla="*/ 342488 w 908747"/>
                  <a:gd name="connsiteY696" fmla="*/ 403724 h 415138"/>
                  <a:gd name="connsiteX697" fmla="*/ 345506 w 908747"/>
                  <a:gd name="connsiteY697" fmla="*/ 405095 h 415138"/>
                  <a:gd name="connsiteX698" fmla="*/ 346603 w 908747"/>
                  <a:gd name="connsiteY698" fmla="*/ 405369 h 415138"/>
                  <a:gd name="connsiteX699" fmla="*/ 348112 w 908747"/>
                  <a:gd name="connsiteY699" fmla="*/ 405644 h 415138"/>
                  <a:gd name="connsiteX700" fmla="*/ 349346 w 908747"/>
                  <a:gd name="connsiteY700" fmla="*/ 405644 h 415138"/>
                  <a:gd name="connsiteX701" fmla="*/ 350718 w 908747"/>
                  <a:gd name="connsiteY701" fmla="*/ 405506 h 415138"/>
                  <a:gd name="connsiteX702" fmla="*/ 350307 w 908747"/>
                  <a:gd name="connsiteY702" fmla="*/ 405644 h 415138"/>
                  <a:gd name="connsiteX703" fmla="*/ 350718 w 908747"/>
                  <a:gd name="connsiteY703" fmla="*/ 405506 h 415138"/>
                  <a:gd name="connsiteX704" fmla="*/ 350993 w 908747"/>
                  <a:gd name="connsiteY704" fmla="*/ 405506 h 415138"/>
                  <a:gd name="connsiteX705" fmla="*/ 350718 w 908747"/>
                  <a:gd name="connsiteY705" fmla="*/ 405506 h 415138"/>
                  <a:gd name="connsiteX706" fmla="*/ 354010 w 908747"/>
                  <a:gd name="connsiteY706" fmla="*/ 404547 h 415138"/>
                  <a:gd name="connsiteX707" fmla="*/ 353873 w 908747"/>
                  <a:gd name="connsiteY707" fmla="*/ 404547 h 415138"/>
                  <a:gd name="connsiteX708" fmla="*/ 354010 w 908747"/>
                  <a:gd name="connsiteY708" fmla="*/ 404409 h 415138"/>
                  <a:gd name="connsiteX709" fmla="*/ 354284 w 908747"/>
                  <a:gd name="connsiteY709" fmla="*/ 404272 h 415138"/>
                  <a:gd name="connsiteX710" fmla="*/ 354147 w 908747"/>
                  <a:gd name="connsiteY710" fmla="*/ 404272 h 415138"/>
                  <a:gd name="connsiteX711" fmla="*/ 357165 w 908747"/>
                  <a:gd name="connsiteY711" fmla="*/ 403038 h 415138"/>
                  <a:gd name="connsiteX712" fmla="*/ 357028 w 908747"/>
                  <a:gd name="connsiteY712" fmla="*/ 403038 h 415138"/>
                  <a:gd name="connsiteX713" fmla="*/ 362514 w 908747"/>
                  <a:gd name="connsiteY713" fmla="*/ 399883 h 415138"/>
                  <a:gd name="connsiteX714" fmla="*/ 361965 w 908747"/>
                  <a:gd name="connsiteY714" fmla="*/ 400157 h 415138"/>
                  <a:gd name="connsiteX715" fmla="*/ 365120 w 908747"/>
                  <a:gd name="connsiteY715" fmla="*/ 397689 h 415138"/>
                  <a:gd name="connsiteX716" fmla="*/ 370881 w 908747"/>
                  <a:gd name="connsiteY716" fmla="*/ 391790 h 415138"/>
                  <a:gd name="connsiteX717" fmla="*/ 381716 w 908747"/>
                  <a:gd name="connsiteY717" fmla="*/ 377800 h 415138"/>
                  <a:gd name="connsiteX718" fmla="*/ 391318 w 908747"/>
                  <a:gd name="connsiteY718" fmla="*/ 361890 h 415138"/>
                  <a:gd name="connsiteX719" fmla="*/ 401879 w 908747"/>
                  <a:gd name="connsiteY719" fmla="*/ 342276 h 415138"/>
                  <a:gd name="connsiteX720" fmla="*/ 401742 w 908747"/>
                  <a:gd name="connsiteY720" fmla="*/ 342550 h 415138"/>
                  <a:gd name="connsiteX721" fmla="*/ 408188 w 908747"/>
                  <a:gd name="connsiteY721" fmla="*/ 329245 h 415138"/>
                  <a:gd name="connsiteX722" fmla="*/ 410657 w 908747"/>
                  <a:gd name="connsiteY722" fmla="*/ 323896 h 415138"/>
                  <a:gd name="connsiteX723" fmla="*/ 413675 w 908747"/>
                  <a:gd name="connsiteY723" fmla="*/ 316764 h 415138"/>
                  <a:gd name="connsiteX724" fmla="*/ 413675 w 908747"/>
                  <a:gd name="connsiteY724" fmla="*/ 315255 h 415138"/>
                  <a:gd name="connsiteX725" fmla="*/ 413949 w 908747"/>
                  <a:gd name="connsiteY725" fmla="*/ 308946 h 415138"/>
                  <a:gd name="connsiteX726" fmla="*/ 414772 w 908747"/>
                  <a:gd name="connsiteY726" fmla="*/ 296190 h 415138"/>
                  <a:gd name="connsiteX727" fmla="*/ 415732 w 908747"/>
                  <a:gd name="connsiteY727" fmla="*/ 280965 h 415138"/>
                  <a:gd name="connsiteX728" fmla="*/ 416144 w 908747"/>
                  <a:gd name="connsiteY728" fmla="*/ 273696 h 415138"/>
                  <a:gd name="connsiteX729" fmla="*/ 418475 w 908747"/>
                  <a:gd name="connsiteY729" fmla="*/ 249281 h 415138"/>
                  <a:gd name="connsiteX730" fmla="*/ 419847 w 908747"/>
                  <a:gd name="connsiteY730" fmla="*/ 236114 h 415138"/>
                  <a:gd name="connsiteX731" fmla="*/ 420258 w 908747"/>
                  <a:gd name="connsiteY731" fmla="*/ 231588 h 415138"/>
                  <a:gd name="connsiteX732" fmla="*/ 424236 w 908747"/>
                  <a:gd name="connsiteY732" fmla="*/ 204018 h 415138"/>
                  <a:gd name="connsiteX733" fmla="*/ 425882 w 908747"/>
                  <a:gd name="connsiteY733" fmla="*/ 192497 h 415138"/>
                  <a:gd name="connsiteX734" fmla="*/ 429311 w 908747"/>
                  <a:gd name="connsiteY734" fmla="*/ 173157 h 415138"/>
                  <a:gd name="connsiteX735" fmla="*/ 435757 w 908747"/>
                  <a:gd name="connsiteY735" fmla="*/ 145725 h 415138"/>
                  <a:gd name="connsiteX736" fmla="*/ 439872 w 908747"/>
                  <a:gd name="connsiteY736" fmla="*/ 131872 h 415138"/>
                  <a:gd name="connsiteX737" fmla="*/ 445770 w 908747"/>
                  <a:gd name="connsiteY737" fmla="*/ 116647 h 415138"/>
                  <a:gd name="connsiteX738" fmla="*/ 450022 w 908747"/>
                  <a:gd name="connsiteY738" fmla="*/ 108281 h 415138"/>
                  <a:gd name="connsiteX739" fmla="*/ 452765 w 908747"/>
                  <a:gd name="connsiteY739" fmla="*/ 104852 h 415138"/>
                  <a:gd name="connsiteX740" fmla="*/ 455920 w 908747"/>
                  <a:gd name="connsiteY740" fmla="*/ 102246 h 415138"/>
                  <a:gd name="connsiteX741" fmla="*/ 461543 w 908747"/>
                  <a:gd name="connsiteY741" fmla="*/ 99914 h 415138"/>
                  <a:gd name="connsiteX742" fmla="*/ 464424 w 908747"/>
                  <a:gd name="connsiteY742" fmla="*/ 99640 h 415138"/>
                  <a:gd name="connsiteX743" fmla="*/ 467579 w 908747"/>
                  <a:gd name="connsiteY743" fmla="*/ 100463 h 415138"/>
                  <a:gd name="connsiteX744" fmla="*/ 471419 w 908747"/>
                  <a:gd name="connsiteY744" fmla="*/ 104166 h 415138"/>
                  <a:gd name="connsiteX745" fmla="*/ 473339 w 908747"/>
                  <a:gd name="connsiteY745" fmla="*/ 108006 h 415138"/>
                  <a:gd name="connsiteX746" fmla="*/ 474711 w 908747"/>
                  <a:gd name="connsiteY746" fmla="*/ 112121 h 415138"/>
                  <a:gd name="connsiteX747" fmla="*/ 475945 w 908747"/>
                  <a:gd name="connsiteY747" fmla="*/ 122546 h 415138"/>
                  <a:gd name="connsiteX748" fmla="*/ 475808 w 908747"/>
                  <a:gd name="connsiteY748" fmla="*/ 129540 h 415138"/>
                  <a:gd name="connsiteX749" fmla="*/ 475259 w 908747"/>
                  <a:gd name="connsiteY749" fmla="*/ 137907 h 415138"/>
                  <a:gd name="connsiteX750" fmla="*/ 473065 w 908747"/>
                  <a:gd name="connsiteY750" fmla="*/ 154230 h 415138"/>
                  <a:gd name="connsiteX751" fmla="*/ 470459 w 908747"/>
                  <a:gd name="connsiteY751" fmla="*/ 170003 h 415138"/>
                  <a:gd name="connsiteX752" fmla="*/ 469087 w 908747"/>
                  <a:gd name="connsiteY752" fmla="*/ 178507 h 415138"/>
                  <a:gd name="connsiteX753" fmla="*/ 467167 w 908747"/>
                  <a:gd name="connsiteY753" fmla="*/ 187148 h 415138"/>
                  <a:gd name="connsiteX754" fmla="*/ 461681 w 908747"/>
                  <a:gd name="connsiteY754" fmla="*/ 211974 h 415138"/>
                  <a:gd name="connsiteX755" fmla="*/ 459898 w 908747"/>
                  <a:gd name="connsiteY755" fmla="*/ 218009 h 415138"/>
                  <a:gd name="connsiteX756" fmla="*/ 455371 w 908747"/>
                  <a:gd name="connsiteY756" fmla="*/ 233645 h 415138"/>
                  <a:gd name="connsiteX757" fmla="*/ 451531 w 908747"/>
                  <a:gd name="connsiteY757" fmla="*/ 246675 h 415138"/>
                  <a:gd name="connsiteX758" fmla="*/ 450022 w 908747"/>
                  <a:gd name="connsiteY758" fmla="*/ 251476 h 415138"/>
                  <a:gd name="connsiteX759" fmla="*/ 440558 w 908747"/>
                  <a:gd name="connsiteY759" fmla="*/ 277399 h 415138"/>
                  <a:gd name="connsiteX760" fmla="*/ 434797 w 908747"/>
                  <a:gd name="connsiteY760" fmla="*/ 292761 h 415138"/>
                  <a:gd name="connsiteX761" fmla="*/ 423413 w 908747"/>
                  <a:gd name="connsiteY761" fmla="*/ 319233 h 415138"/>
                  <a:gd name="connsiteX762" fmla="*/ 423962 w 908747"/>
                  <a:gd name="connsiteY762" fmla="*/ 350094 h 415138"/>
                  <a:gd name="connsiteX763" fmla="*/ 423962 w 908747"/>
                  <a:gd name="connsiteY763" fmla="*/ 349408 h 415138"/>
                  <a:gd name="connsiteX764" fmla="*/ 426979 w 908747"/>
                  <a:gd name="connsiteY764" fmla="*/ 372039 h 415138"/>
                  <a:gd name="connsiteX765" fmla="*/ 426842 w 908747"/>
                  <a:gd name="connsiteY765" fmla="*/ 371354 h 415138"/>
                  <a:gd name="connsiteX766" fmla="*/ 429448 w 908747"/>
                  <a:gd name="connsiteY766" fmla="*/ 380680 h 415138"/>
                  <a:gd name="connsiteX767" fmla="*/ 429311 w 908747"/>
                  <a:gd name="connsiteY767" fmla="*/ 380406 h 415138"/>
                  <a:gd name="connsiteX768" fmla="*/ 432466 w 908747"/>
                  <a:gd name="connsiteY768" fmla="*/ 387676 h 415138"/>
                  <a:gd name="connsiteX769" fmla="*/ 432466 w 908747"/>
                  <a:gd name="connsiteY769" fmla="*/ 387538 h 415138"/>
                  <a:gd name="connsiteX770" fmla="*/ 433974 w 908747"/>
                  <a:gd name="connsiteY770" fmla="*/ 390282 h 415138"/>
                  <a:gd name="connsiteX771" fmla="*/ 433837 w 908747"/>
                  <a:gd name="connsiteY771" fmla="*/ 390144 h 415138"/>
                  <a:gd name="connsiteX772" fmla="*/ 433974 w 908747"/>
                  <a:gd name="connsiteY772" fmla="*/ 390282 h 415138"/>
                  <a:gd name="connsiteX773" fmla="*/ 434249 w 908747"/>
                  <a:gd name="connsiteY773" fmla="*/ 390693 h 415138"/>
                  <a:gd name="connsiteX774" fmla="*/ 434111 w 908747"/>
                  <a:gd name="connsiteY774" fmla="*/ 390419 h 415138"/>
                  <a:gd name="connsiteX775" fmla="*/ 436306 w 908747"/>
                  <a:gd name="connsiteY775" fmla="*/ 393299 h 415138"/>
                  <a:gd name="connsiteX776" fmla="*/ 438500 w 908747"/>
                  <a:gd name="connsiteY776" fmla="*/ 395494 h 415138"/>
                  <a:gd name="connsiteX777" fmla="*/ 438363 w 908747"/>
                  <a:gd name="connsiteY777" fmla="*/ 395357 h 415138"/>
                  <a:gd name="connsiteX778" fmla="*/ 438775 w 908747"/>
                  <a:gd name="connsiteY778" fmla="*/ 395631 h 415138"/>
                  <a:gd name="connsiteX779" fmla="*/ 438912 w 908747"/>
                  <a:gd name="connsiteY779" fmla="*/ 395768 h 415138"/>
                  <a:gd name="connsiteX780" fmla="*/ 438775 w 908747"/>
                  <a:gd name="connsiteY780" fmla="*/ 395631 h 415138"/>
                  <a:gd name="connsiteX781" fmla="*/ 441655 w 908747"/>
                  <a:gd name="connsiteY781" fmla="*/ 397825 h 415138"/>
                  <a:gd name="connsiteX782" fmla="*/ 442890 w 908747"/>
                  <a:gd name="connsiteY782" fmla="*/ 398648 h 415138"/>
                  <a:gd name="connsiteX783" fmla="*/ 442341 w 908747"/>
                  <a:gd name="connsiteY783" fmla="*/ 398374 h 415138"/>
                  <a:gd name="connsiteX784" fmla="*/ 446044 w 908747"/>
                  <a:gd name="connsiteY784" fmla="*/ 400020 h 415138"/>
                  <a:gd name="connsiteX785" fmla="*/ 445358 w 908747"/>
                  <a:gd name="connsiteY785" fmla="*/ 399746 h 415138"/>
                  <a:gd name="connsiteX786" fmla="*/ 447416 w 908747"/>
                  <a:gd name="connsiteY786" fmla="*/ 400295 h 415138"/>
                  <a:gd name="connsiteX787" fmla="*/ 446730 w 908747"/>
                  <a:gd name="connsiteY787" fmla="*/ 400157 h 415138"/>
                  <a:gd name="connsiteX788" fmla="*/ 448925 w 908747"/>
                  <a:gd name="connsiteY788" fmla="*/ 400431 h 415138"/>
                  <a:gd name="connsiteX789" fmla="*/ 448239 w 908747"/>
                  <a:gd name="connsiteY789" fmla="*/ 400431 h 415138"/>
                  <a:gd name="connsiteX790" fmla="*/ 452491 w 908747"/>
                  <a:gd name="connsiteY790" fmla="*/ 400431 h 415138"/>
                  <a:gd name="connsiteX791" fmla="*/ 456469 w 908747"/>
                  <a:gd name="connsiteY791" fmla="*/ 399883 h 415138"/>
                  <a:gd name="connsiteX792" fmla="*/ 457840 w 908747"/>
                  <a:gd name="connsiteY792" fmla="*/ 399471 h 415138"/>
                  <a:gd name="connsiteX793" fmla="*/ 457429 w 908747"/>
                  <a:gd name="connsiteY793" fmla="*/ 399609 h 415138"/>
                  <a:gd name="connsiteX794" fmla="*/ 460858 w 908747"/>
                  <a:gd name="connsiteY794" fmla="*/ 398237 h 415138"/>
                  <a:gd name="connsiteX795" fmla="*/ 460721 w 908747"/>
                  <a:gd name="connsiteY795" fmla="*/ 398237 h 415138"/>
                  <a:gd name="connsiteX796" fmla="*/ 464424 w 908747"/>
                  <a:gd name="connsiteY796" fmla="*/ 396180 h 415138"/>
                  <a:gd name="connsiteX797" fmla="*/ 464287 w 908747"/>
                  <a:gd name="connsiteY797" fmla="*/ 396180 h 415138"/>
                  <a:gd name="connsiteX798" fmla="*/ 471556 w 908747"/>
                  <a:gd name="connsiteY798" fmla="*/ 390693 h 415138"/>
                  <a:gd name="connsiteX799" fmla="*/ 471419 w 908747"/>
                  <a:gd name="connsiteY799" fmla="*/ 390831 h 415138"/>
                  <a:gd name="connsiteX800" fmla="*/ 471830 w 908747"/>
                  <a:gd name="connsiteY800" fmla="*/ 390419 h 415138"/>
                  <a:gd name="connsiteX801" fmla="*/ 471968 w 908747"/>
                  <a:gd name="connsiteY801" fmla="*/ 390282 h 415138"/>
                  <a:gd name="connsiteX802" fmla="*/ 471968 w 908747"/>
                  <a:gd name="connsiteY802" fmla="*/ 390282 h 415138"/>
                  <a:gd name="connsiteX803" fmla="*/ 478140 w 908747"/>
                  <a:gd name="connsiteY803" fmla="*/ 384247 h 415138"/>
                  <a:gd name="connsiteX804" fmla="*/ 486644 w 908747"/>
                  <a:gd name="connsiteY804" fmla="*/ 373274 h 415138"/>
                  <a:gd name="connsiteX805" fmla="*/ 486506 w 908747"/>
                  <a:gd name="connsiteY805" fmla="*/ 373548 h 415138"/>
                  <a:gd name="connsiteX806" fmla="*/ 493090 w 908747"/>
                  <a:gd name="connsiteY806" fmla="*/ 363261 h 415138"/>
                  <a:gd name="connsiteX807" fmla="*/ 498851 w 908747"/>
                  <a:gd name="connsiteY807" fmla="*/ 352700 h 415138"/>
                  <a:gd name="connsiteX808" fmla="*/ 498714 w 908747"/>
                  <a:gd name="connsiteY808" fmla="*/ 352974 h 415138"/>
                  <a:gd name="connsiteX809" fmla="*/ 513253 w 908747"/>
                  <a:gd name="connsiteY809" fmla="*/ 318410 h 415138"/>
                  <a:gd name="connsiteX810" fmla="*/ 512978 w 908747"/>
                  <a:gd name="connsiteY810" fmla="*/ 319096 h 415138"/>
                  <a:gd name="connsiteX811" fmla="*/ 522031 w 908747"/>
                  <a:gd name="connsiteY811" fmla="*/ 289881 h 415138"/>
                  <a:gd name="connsiteX812" fmla="*/ 527380 w 908747"/>
                  <a:gd name="connsiteY812" fmla="*/ 268346 h 415138"/>
                  <a:gd name="connsiteX813" fmla="*/ 527380 w 908747"/>
                  <a:gd name="connsiteY813" fmla="*/ 267798 h 415138"/>
                  <a:gd name="connsiteX814" fmla="*/ 527106 w 908747"/>
                  <a:gd name="connsiteY814" fmla="*/ 263683 h 415138"/>
                  <a:gd name="connsiteX815" fmla="*/ 525734 w 908747"/>
                  <a:gd name="connsiteY815" fmla="*/ 240503 h 415138"/>
                  <a:gd name="connsiteX816" fmla="*/ 525049 w 908747"/>
                  <a:gd name="connsiteY816" fmla="*/ 228159 h 415138"/>
                  <a:gd name="connsiteX817" fmla="*/ 524911 w 908747"/>
                  <a:gd name="connsiteY817" fmla="*/ 224181 h 415138"/>
                  <a:gd name="connsiteX818" fmla="*/ 524500 w 908747"/>
                  <a:gd name="connsiteY818" fmla="*/ 201001 h 415138"/>
                  <a:gd name="connsiteX819" fmla="*/ 524363 w 908747"/>
                  <a:gd name="connsiteY819" fmla="*/ 177272 h 415138"/>
                  <a:gd name="connsiteX820" fmla="*/ 525460 w 908747"/>
                  <a:gd name="connsiteY820" fmla="*/ 150252 h 415138"/>
                  <a:gd name="connsiteX821" fmla="*/ 528478 w 908747"/>
                  <a:gd name="connsiteY821" fmla="*/ 122820 h 415138"/>
                  <a:gd name="connsiteX822" fmla="*/ 529986 w 908747"/>
                  <a:gd name="connsiteY822" fmla="*/ 113356 h 415138"/>
                  <a:gd name="connsiteX823" fmla="*/ 530809 w 908747"/>
                  <a:gd name="connsiteY823" fmla="*/ 110338 h 415138"/>
                  <a:gd name="connsiteX824" fmla="*/ 532455 w 908747"/>
                  <a:gd name="connsiteY824" fmla="*/ 106772 h 415138"/>
                  <a:gd name="connsiteX825" fmla="*/ 533827 w 908747"/>
                  <a:gd name="connsiteY825" fmla="*/ 104989 h 415138"/>
                  <a:gd name="connsiteX826" fmla="*/ 535198 w 908747"/>
                  <a:gd name="connsiteY826" fmla="*/ 103754 h 415138"/>
                  <a:gd name="connsiteX827" fmla="*/ 537667 w 908747"/>
                  <a:gd name="connsiteY827" fmla="*/ 102657 h 415138"/>
                  <a:gd name="connsiteX828" fmla="*/ 541645 w 908747"/>
                  <a:gd name="connsiteY828" fmla="*/ 102108 h 415138"/>
                  <a:gd name="connsiteX829" fmla="*/ 546994 w 908747"/>
                  <a:gd name="connsiteY829" fmla="*/ 105126 h 415138"/>
                  <a:gd name="connsiteX830" fmla="*/ 550835 w 908747"/>
                  <a:gd name="connsiteY830" fmla="*/ 115688 h 415138"/>
                  <a:gd name="connsiteX831" fmla="*/ 552069 w 908747"/>
                  <a:gd name="connsiteY831" fmla="*/ 126660 h 415138"/>
                  <a:gd name="connsiteX832" fmla="*/ 552069 w 908747"/>
                  <a:gd name="connsiteY832" fmla="*/ 156150 h 415138"/>
                  <a:gd name="connsiteX833" fmla="*/ 550835 w 908747"/>
                  <a:gd name="connsiteY833" fmla="*/ 181662 h 415138"/>
                  <a:gd name="connsiteX834" fmla="*/ 549189 w 908747"/>
                  <a:gd name="connsiteY834" fmla="*/ 199492 h 415138"/>
                  <a:gd name="connsiteX835" fmla="*/ 547543 w 908747"/>
                  <a:gd name="connsiteY835" fmla="*/ 214580 h 415138"/>
                  <a:gd name="connsiteX836" fmla="*/ 546857 w 908747"/>
                  <a:gd name="connsiteY836" fmla="*/ 221438 h 415138"/>
                  <a:gd name="connsiteX837" fmla="*/ 542331 w 908747"/>
                  <a:gd name="connsiteY837" fmla="*/ 246813 h 415138"/>
                  <a:gd name="connsiteX838" fmla="*/ 540273 w 908747"/>
                  <a:gd name="connsiteY838" fmla="*/ 258745 h 415138"/>
                  <a:gd name="connsiteX839" fmla="*/ 537942 w 908747"/>
                  <a:gd name="connsiteY839" fmla="*/ 270267 h 415138"/>
                  <a:gd name="connsiteX840" fmla="*/ 540685 w 908747"/>
                  <a:gd name="connsiteY840" fmla="*/ 297973 h 415138"/>
                  <a:gd name="connsiteX841" fmla="*/ 541371 w 908747"/>
                  <a:gd name="connsiteY841" fmla="*/ 302362 h 415138"/>
                  <a:gd name="connsiteX842" fmla="*/ 543154 w 908747"/>
                  <a:gd name="connsiteY842" fmla="*/ 314706 h 415138"/>
                  <a:gd name="connsiteX843" fmla="*/ 544662 w 908747"/>
                  <a:gd name="connsiteY843" fmla="*/ 324719 h 415138"/>
                  <a:gd name="connsiteX844" fmla="*/ 546994 w 908747"/>
                  <a:gd name="connsiteY844" fmla="*/ 337612 h 415138"/>
                  <a:gd name="connsiteX845" fmla="*/ 546857 w 908747"/>
                  <a:gd name="connsiteY845" fmla="*/ 336926 h 415138"/>
                  <a:gd name="connsiteX846" fmla="*/ 554538 w 908747"/>
                  <a:gd name="connsiteY846" fmla="*/ 365593 h 415138"/>
                  <a:gd name="connsiteX847" fmla="*/ 554264 w 908747"/>
                  <a:gd name="connsiteY847" fmla="*/ 364907 h 415138"/>
                  <a:gd name="connsiteX848" fmla="*/ 559064 w 908747"/>
                  <a:gd name="connsiteY848" fmla="*/ 376428 h 415138"/>
                  <a:gd name="connsiteX849" fmla="*/ 559064 w 908747"/>
                  <a:gd name="connsiteY849" fmla="*/ 376292 h 415138"/>
                  <a:gd name="connsiteX850" fmla="*/ 563728 w 908747"/>
                  <a:gd name="connsiteY850" fmla="*/ 384109 h 415138"/>
                  <a:gd name="connsiteX851" fmla="*/ 567705 w 908747"/>
                  <a:gd name="connsiteY851" fmla="*/ 389184 h 415138"/>
                  <a:gd name="connsiteX852" fmla="*/ 570449 w 908747"/>
                  <a:gd name="connsiteY852" fmla="*/ 391790 h 415138"/>
                  <a:gd name="connsiteX853" fmla="*/ 570449 w 908747"/>
                  <a:gd name="connsiteY853" fmla="*/ 391790 h 415138"/>
                  <a:gd name="connsiteX854" fmla="*/ 572232 w 908747"/>
                  <a:gd name="connsiteY854" fmla="*/ 393162 h 415138"/>
                  <a:gd name="connsiteX855" fmla="*/ 575661 w 908747"/>
                  <a:gd name="connsiteY855" fmla="*/ 395082 h 415138"/>
                  <a:gd name="connsiteX856" fmla="*/ 575112 w 908747"/>
                  <a:gd name="connsiteY856" fmla="*/ 394808 h 415138"/>
                  <a:gd name="connsiteX857" fmla="*/ 576758 w 908747"/>
                  <a:gd name="connsiteY857" fmla="*/ 395494 h 415138"/>
                  <a:gd name="connsiteX858" fmla="*/ 578130 w 908747"/>
                  <a:gd name="connsiteY858" fmla="*/ 395905 h 415138"/>
                  <a:gd name="connsiteX859" fmla="*/ 578815 w 908747"/>
                  <a:gd name="connsiteY859" fmla="*/ 395905 h 415138"/>
                  <a:gd name="connsiteX860" fmla="*/ 579775 w 908747"/>
                  <a:gd name="connsiteY860" fmla="*/ 395768 h 415138"/>
                  <a:gd name="connsiteX861" fmla="*/ 581421 w 908747"/>
                  <a:gd name="connsiteY861" fmla="*/ 395219 h 415138"/>
                  <a:gd name="connsiteX862" fmla="*/ 583342 w 908747"/>
                  <a:gd name="connsiteY862" fmla="*/ 394396 h 415138"/>
                  <a:gd name="connsiteX863" fmla="*/ 582930 w 908747"/>
                  <a:gd name="connsiteY863" fmla="*/ 394671 h 415138"/>
                  <a:gd name="connsiteX864" fmla="*/ 586085 w 908747"/>
                  <a:gd name="connsiteY864" fmla="*/ 392751 h 415138"/>
                  <a:gd name="connsiteX865" fmla="*/ 586085 w 908747"/>
                  <a:gd name="connsiteY865" fmla="*/ 392751 h 415138"/>
                  <a:gd name="connsiteX866" fmla="*/ 587594 w 908747"/>
                  <a:gd name="connsiteY866" fmla="*/ 391653 h 415138"/>
                  <a:gd name="connsiteX867" fmla="*/ 591708 w 908747"/>
                  <a:gd name="connsiteY867" fmla="*/ 387538 h 415138"/>
                  <a:gd name="connsiteX868" fmla="*/ 591297 w 908747"/>
                  <a:gd name="connsiteY868" fmla="*/ 387950 h 415138"/>
                  <a:gd name="connsiteX869" fmla="*/ 597606 w 908747"/>
                  <a:gd name="connsiteY869" fmla="*/ 379446 h 415138"/>
                  <a:gd name="connsiteX870" fmla="*/ 597606 w 908747"/>
                  <a:gd name="connsiteY870" fmla="*/ 379446 h 415138"/>
                  <a:gd name="connsiteX871" fmla="*/ 605287 w 908747"/>
                  <a:gd name="connsiteY871" fmla="*/ 366141 h 415138"/>
                  <a:gd name="connsiteX872" fmla="*/ 605150 w 908747"/>
                  <a:gd name="connsiteY872" fmla="*/ 366553 h 415138"/>
                  <a:gd name="connsiteX873" fmla="*/ 617220 w 908747"/>
                  <a:gd name="connsiteY873" fmla="*/ 337475 h 415138"/>
                  <a:gd name="connsiteX874" fmla="*/ 616946 w 908747"/>
                  <a:gd name="connsiteY874" fmla="*/ 338161 h 415138"/>
                  <a:gd name="connsiteX875" fmla="*/ 632856 w 908747"/>
                  <a:gd name="connsiteY875" fmla="*/ 279045 h 415138"/>
                  <a:gd name="connsiteX876" fmla="*/ 632719 w 908747"/>
                  <a:gd name="connsiteY876" fmla="*/ 279731 h 415138"/>
                  <a:gd name="connsiteX877" fmla="*/ 636697 w 908747"/>
                  <a:gd name="connsiteY877" fmla="*/ 256139 h 415138"/>
                  <a:gd name="connsiteX878" fmla="*/ 638480 w 908747"/>
                  <a:gd name="connsiteY878" fmla="*/ 244618 h 415138"/>
                  <a:gd name="connsiteX879" fmla="*/ 638343 w 908747"/>
                  <a:gd name="connsiteY879" fmla="*/ 243795 h 415138"/>
                  <a:gd name="connsiteX880" fmla="*/ 630250 w 908747"/>
                  <a:gd name="connsiteY880" fmla="*/ 199904 h 415138"/>
                  <a:gd name="connsiteX881" fmla="*/ 627919 w 908747"/>
                  <a:gd name="connsiteY881" fmla="*/ 184404 h 415138"/>
                  <a:gd name="connsiteX882" fmla="*/ 624215 w 908747"/>
                  <a:gd name="connsiteY882" fmla="*/ 157384 h 415138"/>
                  <a:gd name="connsiteX883" fmla="*/ 623392 w 908747"/>
                  <a:gd name="connsiteY883" fmla="*/ 149292 h 415138"/>
                  <a:gd name="connsiteX884" fmla="*/ 622432 w 908747"/>
                  <a:gd name="connsiteY884" fmla="*/ 135987 h 415138"/>
                  <a:gd name="connsiteX885" fmla="*/ 622158 w 908747"/>
                  <a:gd name="connsiteY885" fmla="*/ 120762 h 415138"/>
                  <a:gd name="connsiteX886" fmla="*/ 622844 w 908747"/>
                  <a:gd name="connsiteY886" fmla="*/ 104989 h 415138"/>
                  <a:gd name="connsiteX887" fmla="*/ 624901 w 908747"/>
                  <a:gd name="connsiteY887" fmla="*/ 93467 h 415138"/>
                  <a:gd name="connsiteX888" fmla="*/ 627781 w 908747"/>
                  <a:gd name="connsiteY888" fmla="*/ 85375 h 415138"/>
                  <a:gd name="connsiteX889" fmla="*/ 631622 w 908747"/>
                  <a:gd name="connsiteY889" fmla="*/ 81123 h 415138"/>
                  <a:gd name="connsiteX890" fmla="*/ 634365 w 908747"/>
                  <a:gd name="connsiteY890" fmla="*/ 79889 h 415138"/>
                  <a:gd name="connsiteX891" fmla="*/ 639303 w 908747"/>
                  <a:gd name="connsiteY891" fmla="*/ 79340 h 415138"/>
                  <a:gd name="connsiteX892" fmla="*/ 644103 w 908747"/>
                  <a:gd name="connsiteY892" fmla="*/ 80849 h 415138"/>
                  <a:gd name="connsiteX893" fmla="*/ 646161 w 908747"/>
                  <a:gd name="connsiteY893" fmla="*/ 82632 h 415138"/>
                  <a:gd name="connsiteX894" fmla="*/ 648355 w 908747"/>
                  <a:gd name="connsiteY894" fmla="*/ 85650 h 415138"/>
                  <a:gd name="connsiteX895" fmla="*/ 650139 w 908747"/>
                  <a:gd name="connsiteY895" fmla="*/ 89353 h 415138"/>
                  <a:gd name="connsiteX896" fmla="*/ 651510 w 908747"/>
                  <a:gd name="connsiteY896" fmla="*/ 93193 h 415138"/>
                  <a:gd name="connsiteX897" fmla="*/ 654116 w 908747"/>
                  <a:gd name="connsiteY897" fmla="*/ 106909 h 415138"/>
                  <a:gd name="connsiteX898" fmla="*/ 655899 w 908747"/>
                  <a:gd name="connsiteY898" fmla="*/ 130227 h 415138"/>
                  <a:gd name="connsiteX899" fmla="*/ 656174 w 908747"/>
                  <a:gd name="connsiteY899" fmla="*/ 143531 h 415138"/>
                  <a:gd name="connsiteX900" fmla="*/ 656311 w 908747"/>
                  <a:gd name="connsiteY900" fmla="*/ 155601 h 415138"/>
                  <a:gd name="connsiteX901" fmla="*/ 656174 w 908747"/>
                  <a:gd name="connsiteY901" fmla="*/ 162733 h 415138"/>
                  <a:gd name="connsiteX902" fmla="*/ 655351 w 908747"/>
                  <a:gd name="connsiteY902" fmla="*/ 190440 h 415138"/>
                  <a:gd name="connsiteX903" fmla="*/ 655076 w 908747"/>
                  <a:gd name="connsiteY903" fmla="*/ 195103 h 415138"/>
                  <a:gd name="connsiteX904" fmla="*/ 653842 w 908747"/>
                  <a:gd name="connsiteY904" fmla="*/ 209505 h 415138"/>
                  <a:gd name="connsiteX905" fmla="*/ 651784 w 908747"/>
                  <a:gd name="connsiteY905" fmla="*/ 233645 h 415138"/>
                  <a:gd name="connsiteX906" fmla="*/ 650824 w 908747"/>
                  <a:gd name="connsiteY906" fmla="*/ 239406 h 415138"/>
                  <a:gd name="connsiteX907" fmla="*/ 649727 w 908747"/>
                  <a:gd name="connsiteY907" fmla="*/ 245715 h 415138"/>
                  <a:gd name="connsiteX908" fmla="*/ 655076 w 908747"/>
                  <a:gd name="connsiteY908" fmla="*/ 271090 h 415138"/>
                  <a:gd name="connsiteX909" fmla="*/ 656859 w 908747"/>
                  <a:gd name="connsiteY909" fmla="*/ 277948 h 415138"/>
                  <a:gd name="connsiteX910" fmla="*/ 660288 w 908747"/>
                  <a:gd name="connsiteY910" fmla="*/ 291664 h 415138"/>
                  <a:gd name="connsiteX911" fmla="*/ 662757 w 908747"/>
                  <a:gd name="connsiteY911" fmla="*/ 301402 h 415138"/>
                  <a:gd name="connsiteX912" fmla="*/ 664403 w 908747"/>
                  <a:gd name="connsiteY912" fmla="*/ 307026 h 415138"/>
                  <a:gd name="connsiteX913" fmla="*/ 668929 w 908747"/>
                  <a:gd name="connsiteY913" fmla="*/ 321428 h 415138"/>
                  <a:gd name="connsiteX914" fmla="*/ 668929 w 908747"/>
                  <a:gd name="connsiteY914" fmla="*/ 321290 h 415138"/>
                  <a:gd name="connsiteX915" fmla="*/ 679079 w 908747"/>
                  <a:gd name="connsiteY915" fmla="*/ 345842 h 415138"/>
                  <a:gd name="connsiteX916" fmla="*/ 679079 w 908747"/>
                  <a:gd name="connsiteY916" fmla="*/ 345842 h 415138"/>
                  <a:gd name="connsiteX917" fmla="*/ 685114 w 908747"/>
                  <a:gd name="connsiteY917" fmla="*/ 356403 h 415138"/>
                  <a:gd name="connsiteX918" fmla="*/ 690326 w 908747"/>
                  <a:gd name="connsiteY918" fmla="*/ 363124 h 415138"/>
                  <a:gd name="connsiteX919" fmla="*/ 690052 w 908747"/>
                  <a:gd name="connsiteY919" fmla="*/ 362850 h 415138"/>
                  <a:gd name="connsiteX920" fmla="*/ 690326 w 908747"/>
                  <a:gd name="connsiteY920" fmla="*/ 363124 h 415138"/>
                  <a:gd name="connsiteX921" fmla="*/ 690464 w 908747"/>
                  <a:gd name="connsiteY921" fmla="*/ 363261 h 415138"/>
                  <a:gd name="connsiteX922" fmla="*/ 690326 w 908747"/>
                  <a:gd name="connsiteY922" fmla="*/ 363124 h 415138"/>
                  <a:gd name="connsiteX923" fmla="*/ 694716 w 908747"/>
                  <a:gd name="connsiteY923" fmla="*/ 367513 h 415138"/>
                  <a:gd name="connsiteX924" fmla="*/ 694441 w 908747"/>
                  <a:gd name="connsiteY924" fmla="*/ 367376 h 415138"/>
                  <a:gd name="connsiteX925" fmla="*/ 697322 w 908747"/>
                  <a:gd name="connsiteY925" fmla="*/ 369434 h 415138"/>
                  <a:gd name="connsiteX926" fmla="*/ 697184 w 908747"/>
                  <a:gd name="connsiteY926" fmla="*/ 369296 h 415138"/>
                  <a:gd name="connsiteX927" fmla="*/ 700476 w 908747"/>
                  <a:gd name="connsiteY927" fmla="*/ 371216 h 415138"/>
                  <a:gd name="connsiteX928" fmla="*/ 704180 w 908747"/>
                  <a:gd name="connsiteY928" fmla="*/ 372725 h 415138"/>
                  <a:gd name="connsiteX929" fmla="*/ 703494 w 908747"/>
                  <a:gd name="connsiteY929" fmla="*/ 372451 h 415138"/>
                  <a:gd name="connsiteX930" fmla="*/ 705551 w 908747"/>
                  <a:gd name="connsiteY930" fmla="*/ 372999 h 415138"/>
                  <a:gd name="connsiteX931" fmla="*/ 704865 w 908747"/>
                  <a:gd name="connsiteY931" fmla="*/ 372863 h 415138"/>
                  <a:gd name="connsiteX932" fmla="*/ 708843 w 908747"/>
                  <a:gd name="connsiteY932" fmla="*/ 373411 h 415138"/>
                  <a:gd name="connsiteX933" fmla="*/ 708157 w 908747"/>
                  <a:gd name="connsiteY933" fmla="*/ 373411 h 415138"/>
                  <a:gd name="connsiteX934" fmla="*/ 709803 w 908747"/>
                  <a:gd name="connsiteY934" fmla="*/ 373411 h 415138"/>
                  <a:gd name="connsiteX935" fmla="*/ 711449 w 908747"/>
                  <a:gd name="connsiteY935" fmla="*/ 373137 h 415138"/>
                  <a:gd name="connsiteX936" fmla="*/ 710763 w 908747"/>
                  <a:gd name="connsiteY936" fmla="*/ 373274 h 415138"/>
                  <a:gd name="connsiteX937" fmla="*/ 714878 w 908747"/>
                  <a:gd name="connsiteY937" fmla="*/ 372177 h 415138"/>
                  <a:gd name="connsiteX938" fmla="*/ 714192 w 908747"/>
                  <a:gd name="connsiteY938" fmla="*/ 372451 h 415138"/>
                  <a:gd name="connsiteX939" fmla="*/ 718170 w 908747"/>
                  <a:gd name="connsiteY939" fmla="*/ 370805 h 415138"/>
                  <a:gd name="connsiteX940" fmla="*/ 717621 w 908747"/>
                  <a:gd name="connsiteY940" fmla="*/ 371079 h 415138"/>
                  <a:gd name="connsiteX941" fmla="*/ 721325 w 908747"/>
                  <a:gd name="connsiteY941" fmla="*/ 369022 h 415138"/>
                  <a:gd name="connsiteX942" fmla="*/ 720776 w 908747"/>
                  <a:gd name="connsiteY942" fmla="*/ 369434 h 415138"/>
                  <a:gd name="connsiteX943" fmla="*/ 724205 w 908747"/>
                  <a:gd name="connsiteY943" fmla="*/ 366828 h 415138"/>
                  <a:gd name="connsiteX944" fmla="*/ 723793 w 908747"/>
                  <a:gd name="connsiteY944" fmla="*/ 367239 h 415138"/>
                  <a:gd name="connsiteX945" fmla="*/ 728594 w 908747"/>
                  <a:gd name="connsiteY945" fmla="*/ 362576 h 415138"/>
                  <a:gd name="connsiteX946" fmla="*/ 728183 w 908747"/>
                  <a:gd name="connsiteY946" fmla="*/ 363124 h 415138"/>
                  <a:gd name="connsiteX947" fmla="*/ 734903 w 908747"/>
                  <a:gd name="connsiteY947" fmla="*/ 354346 h 415138"/>
                  <a:gd name="connsiteX948" fmla="*/ 734629 w 908747"/>
                  <a:gd name="connsiteY948" fmla="*/ 354757 h 415138"/>
                  <a:gd name="connsiteX949" fmla="*/ 740253 w 908747"/>
                  <a:gd name="connsiteY949" fmla="*/ 345293 h 415138"/>
                  <a:gd name="connsiteX950" fmla="*/ 748208 w 908747"/>
                  <a:gd name="connsiteY950" fmla="*/ 326091 h 415138"/>
                  <a:gd name="connsiteX951" fmla="*/ 747934 w 908747"/>
                  <a:gd name="connsiteY951" fmla="*/ 326777 h 415138"/>
                  <a:gd name="connsiteX952" fmla="*/ 755477 w 908747"/>
                  <a:gd name="connsiteY952" fmla="*/ 297425 h 415138"/>
                  <a:gd name="connsiteX953" fmla="*/ 755477 w 908747"/>
                  <a:gd name="connsiteY953" fmla="*/ 297425 h 415138"/>
                  <a:gd name="connsiteX954" fmla="*/ 755340 w 908747"/>
                  <a:gd name="connsiteY954" fmla="*/ 297836 h 415138"/>
                  <a:gd name="connsiteX955" fmla="*/ 755477 w 908747"/>
                  <a:gd name="connsiteY955" fmla="*/ 297425 h 415138"/>
                  <a:gd name="connsiteX956" fmla="*/ 753283 w 908747"/>
                  <a:gd name="connsiteY956" fmla="*/ 292761 h 415138"/>
                  <a:gd name="connsiteX957" fmla="*/ 746013 w 908747"/>
                  <a:gd name="connsiteY957" fmla="*/ 274656 h 415138"/>
                  <a:gd name="connsiteX958" fmla="*/ 741350 w 908747"/>
                  <a:gd name="connsiteY958" fmla="*/ 262174 h 415138"/>
                  <a:gd name="connsiteX959" fmla="*/ 738607 w 908747"/>
                  <a:gd name="connsiteY959" fmla="*/ 254219 h 415138"/>
                  <a:gd name="connsiteX960" fmla="*/ 732297 w 908747"/>
                  <a:gd name="connsiteY960" fmla="*/ 234605 h 415138"/>
                  <a:gd name="connsiteX961" fmla="*/ 728045 w 908747"/>
                  <a:gd name="connsiteY961" fmla="*/ 220340 h 415138"/>
                  <a:gd name="connsiteX962" fmla="*/ 725439 w 908747"/>
                  <a:gd name="connsiteY962" fmla="*/ 211700 h 415138"/>
                  <a:gd name="connsiteX963" fmla="*/ 718856 w 908747"/>
                  <a:gd name="connsiteY963" fmla="*/ 186462 h 415138"/>
                  <a:gd name="connsiteX964" fmla="*/ 714741 w 908747"/>
                  <a:gd name="connsiteY964" fmla="*/ 168494 h 415138"/>
                  <a:gd name="connsiteX965" fmla="*/ 711449 w 908747"/>
                  <a:gd name="connsiteY965" fmla="*/ 153818 h 415138"/>
                  <a:gd name="connsiteX966" fmla="*/ 708843 w 908747"/>
                  <a:gd name="connsiteY966" fmla="*/ 140514 h 415138"/>
                  <a:gd name="connsiteX967" fmla="*/ 706237 w 908747"/>
                  <a:gd name="connsiteY967" fmla="*/ 124877 h 415138"/>
                  <a:gd name="connsiteX968" fmla="*/ 704728 w 908747"/>
                  <a:gd name="connsiteY968" fmla="*/ 109789 h 415138"/>
                  <a:gd name="connsiteX969" fmla="*/ 705963 w 908747"/>
                  <a:gd name="connsiteY969" fmla="*/ 85375 h 415138"/>
                  <a:gd name="connsiteX970" fmla="*/ 707197 w 908747"/>
                  <a:gd name="connsiteY970" fmla="*/ 81123 h 415138"/>
                  <a:gd name="connsiteX971" fmla="*/ 709117 w 908747"/>
                  <a:gd name="connsiteY971" fmla="*/ 77557 h 415138"/>
                  <a:gd name="connsiteX972" fmla="*/ 711038 w 908747"/>
                  <a:gd name="connsiteY972" fmla="*/ 75363 h 415138"/>
                  <a:gd name="connsiteX973" fmla="*/ 713506 w 908747"/>
                  <a:gd name="connsiteY973" fmla="*/ 73716 h 415138"/>
                  <a:gd name="connsiteX974" fmla="*/ 716524 w 908747"/>
                  <a:gd name="connsiteY974" fmla="*/ 72756 h 415138"/>
                  <a:gd name="connsiteX975" fmla="*/ 719816 w 908747"/>
                  <a:gd name="connsiteY975" fmla="*/ 72345 h 415138"/>
                  <a:gd name="connsiteX976" fmla="*/ 723108 w 908747"/>
                  <a:gd name="connsiteY976" fmla="*/ 72619 h 415138"/>
                  <a:gd name="connsiteX977" fmla="*/ 727497 w 908747"/>
                  <a:gd name="connsiteY977" fmla="*/ 74265 h 415138"/>
                  <a:gd name="connsiteX978" fmla="*/ 733120 w 908747"/>
                  <a:gd name="connsiteY978" fmla="*/ 79477 h 415138"/>
                  <a:gd name="connsiteX979" fmla="*/ 736549 w 908747"/>
                  <a:gd name="connsiteY979" fmla="*/ 84141 h 415138"/>
                  <a:gd name="connsiteX980" fmla="*/ 739293 w 908747"/>
                  <a:gd name="connsiteY980" fmla="*/ 88392 h 415138"/>
                  <a:gd name="connsiteX981" fmla="*/ 744230 w 908747"/>
                  <a:gd name="connsiteY981" fmla="*/ 98817 h 415138"/>
                  <a:gd name="connsiteX982" fmla="*/ 750540 w 908747"/>
                  <a:gd name="connsiteY982" fmla="*/ 114727 h 415138"/>
                  <a:gd name="connsiteX983" fmla="*/ 766313 w 908747"/>
                  <a:gd name="connsiteY983" fmla="*/ 171511 h 415138"/>
                  <a:gd name="connsiteX984" fmla="*/ 772760 w 908747"/>
                  <a:gd name="connsiteY984" fmla="*/ 233782 h 415138"/>
                  <a:gd name="connsiteX985" fmla="*/ 771525 w 908747"/>
                  <a:gd name="connsiteY985" fmla="*/ 262311 h 415138"/>
                  <a:gd name="connsiteX986" fmla="*/ 767273 w 908747"/>
                  <a:gd name="connsiteY986" fmla="*/ 294407 h 415138"/>
                  <a:gd name="connsiteX987" fmla="*/ 766862 w 908747"/>
                  <a:gd name="connsiteY987" fmla="*/ 296876 h 415138"/>
                  <a:gd name="connsiteX988" fmla="*/ 767822 w 908747"/>
                  <a:gd name="connsiteY988" fmla="*/ 298248 h 415138"/>
                  <a:gd name="connsiteX989" fmla="*/ 767685 w 908747"/>
                  <a:gd name="connsiteY989" fmla="*/ 298110 h 415138"/>
                  <a:gd name="connsiteX990" fmla="*/ 767822 w 908747"/>
                  <a:gd name="connsiteY990" fmla="*/ 298384 h 415138"/>
                  <a:gd name="connsiteX991" fmla="*/ 767959 w 908747"/>
                  <a:gd name="connsiteY991" fmla="*/ 298659 h 415138"/>
                  <a:gd name="connsiteX992" fmla="*/ 767822 w 908747"/>
                  <a:gd name="connsiteY992" fmla="*/ 298522 h 415138"/>
                  <a:gd name="connsiteX993" fmla="*/ 769605 w 908747"/>
                  <a:gd name="connsiteY993" fmla="*/ 300990 h 415138"/>
                  <a:gd name="connsiteX994" fmla="*/ 769605 w 908747"/>
                  <a:gd name="connsiteY994" fmla="*/ 300990 h 415138"/>
                  <a:gd name="connsiteX995" fmla="*/ 769742 w 908747"/>
                  <a:gd name="connsiteY995" fmla="*/ 301128 h 415138"/>
                  <a:gd name="connsiteX996" fmla="*/ 770016 w 908747"/>
                  <a:gd name="connsiteY996" fmla="*/ 301539 h 415138"/>
                  <a:gd name="connsiteX997" fmla="*/ 770016 w 908747"/>
                  <a:gd name="connsiteY997" fmla="*/ 301402 h 415138"/>
                  <a:gd name="connsiteX998" fmla="*/ 772074 w 908747"/>
                  <a:gd name="connsiteY998" fmla="*/ 303459 h 415138"/>
                  <a:gd name="connsiteX999" fmla="*/ 772897 w 908747"/>
                  <a:gd name="connsiteY999" fmla="*/ 304008 h 415138"/>
                  <a:gd name="connsiteX1000" fmla="*/ 773720 w 908747"/>
                  <a:gd name="connsiteY1000" fmla="*/ 304419 h 415138"/>
                  <a:gd name="connsiteX1001" fmla="*/ 775091 w 908747"/>
                  <a:gd name="connsiteY1001" fmla="*/ 304831 h 415138"/>
                  <a:gd name="connsiteX1002" fmla="*/ 774680 w 908747"/>
                  <a:gd name="connsiteY1002" fmla="*/ 304831 h 415138"/>
                  <a:gd name="connsiteX1003" fmla="*/ 775914 w 908747"/>
                  <a:gd name="connsiteY1003" fmla="*/ 305106 h 415138"/>
                  <a:gd name="connsiteX1004" fmla="*/ 777012 w 908747"/>
                  <a:gd name="connsiteY1004" fmla="*/ 305106 h 415138"/>
                  <a:gd name="connsiteX1005" fmla="*/ 777697 w 908747"/>
                  <a:gd name="connsiteY1005" fmla="*/ 304968 h 415138"/>
                  <a:gd name="connsiteX1006" fmla="*/ 778520 w 908747"/>
                  <a:gd name="connsiteY1006" fmla="*/ 304694 h 415138"/>
                  <a:gd name="connsiteX1007" fmla="*/ 779892 w 908747"/>
                  <a:gd name="connsiteY1007" fmla="*/ 303871 h 415138"/>
                  <a:gd name="connsiteX1008" fmla="*/ 781401 w 908747"/>
                  <a:gd name="connsiteY1008" fmla="*/ 302774 h 415138"/>
                  <a:gd name="connsiteX1009" fmla="*/ 783870 w 908747"/>
                  <a:gd name="connsiteY1009" fmla="*/ 300305 h 415138"/>
                  <a:gd name="connsiteX1010" fmla="*/ 783732 w 908747"/>
                  <a:gd name="connsiteY1010" fmla="*/ 300442 h 415138"/>
                  <a:gd name="connsiteX1011" fmla="*/ 784007 w 908747"/>
                  <a:gd name="connsiteY1011" fmla="*/ 300168 h 415138"/>
                  <a:gd name="connsiteX1012" fmla="*/ 784144 w 908747"/>
                  <a:gd name="connsiteY1012" fmla="*/ 299893 h 415138"/>
                  <a:gd name="connsiteX1013" fmla="*/ 784007 w 908747"/>
                  <a:gd name="connsiteY1013" fmla="*/ 300030 h 415138"/>
                  <a:gd name="connsiteX1014" fmla="*/ 786201 w 908747"/>
                  <a:gd name="connsiteY1014" fmla="*/ 297150 h 415138"/>
                  <a:gd name="connsiteX1015" fmla="*/ 786064 w 908747"/>
                  <a:gd name="connsiteY1015" fmla="*/ 297425 h 415138"/>
                  <a:gd name="connsiteX1016" fmla="*/ 788121 w 908747"/>
                  <a:gd name="connsiteY1016" fmla="*/ 293996 h 415138"/>
                  <a:gd name="connsiteX1017" fmla="*/ 794431 w 908747"/>
                  <a:gd name="connsiteY1017" fmla="*/ 279045 h 415138"/>
                  <a:gd name="connsiteX1018" fmla="*/ 794431 w 908747"/>
                  <a:gd name="connsiteY1018" fmla="*/ 279182 h 415138"/>
                  <a:gd name="connsiteX1019" fmla="*/ 800329 w 908747"/>
                  <a:gd name="connsiteY1019" fmla="*/ 256413 h 415138"/>
                  <a:gd name="connsiteX1020" fmla="*/ 800329 w 908747"/>
                  <a:gd name="connsiteY1020" fmla="*/ 256688 h 415138"/>
                  <a:gd name="connsiteX1021" fmla="*/ 805678 w 908747"/>
                  <a:gd name="connsiteY1021" fmla="*/ 215403 h 415138"/>
                  <a:gd name="connsiteX1022" fmla="*/ 805678 w 908747"/>
                  <a:gd name="connsiteY1022" fmla="*/ 215540 h 415138"/>
                  <a:gd name="connsiteX1023" fmla="*/ 806364 w 908747"/>
                  <a:gd name="connsiteY1023" fmla="*/ 187971 h 415138"/>
                  <a:gd name="connsiteX1024" fmla="*/ 805129 w 908747"/>
                  <a:gd name="connsiteY1024" fmla="*/ 159579 h 415138"/>
                  <a:gd name="connsiteX1025" fmla="*/ 803209 w 908747"/>
                  <a:gd name="connsiteY1025" fmla="*/ 139827 h 415138"/>
                  <a:gd name="connsiteX1026" fmla="*/ 803072 w 908747"/>
                  <a:gd name="connsiteY1026" fmla="*/ 139279 h 415138"/>
                  <a:gd name="connsiteX1027" fmla="*/ 798408 w 908747"/>
                  <a:gd name="connsiteY1027" fmla="*/ 120899 h 415138"/>
                  <a:gd name="connsiteX1028" fmla="*/ 792922 w 908747"/>
                  <a:gd name="connsiteY1028" fmla="*/ 96622 h 415138"/>
                  <a:gd name="connsiteX1029" fmla="*/ 790453 w 908747"/>
                  <a:gd name="connsiteY1029" fmla="*/ 85101 h 415138"/>
                  <a:gd name="connsiteX1030" fmla="*/ 787710 w 908747"/>
                  <a:gd name="connsiteY1030" fmla="*/ 67682 h 415138"/>
                  <a:gd name="connsiteX1031" fmla="*/ 787299 w 908747"/>
                  <a:gd name="connsiteY1031" fmla="*/ 59863 h 415138"/>
                  <a:gd name="connsiteX1032" fmla="*/ 787710 w 908747"/>
                  <a:gd name="connsiteY1032" fmla="*/ 51085 h 415138"/>
                  <a:gd name="connsiteX1033" fmla="*/ 790316 w 908747"/>
                  <a:gd name="connsiteY1033" fmla="*/ 46696 h 415138"/>
                  <a:gd name="connsiteX1034" fmla="*/ 795528 w 908747"/>
                  <a:gd name="connsiteY1034" fmla="*/ 46696 h 415138"/>
                  <a:gd name="connsiteX1035" fmla="*/ 800329 w 908747"/>
                  <a:gd name="connsiteY1035" fmla="*/ 50811 h 415138"/>
                  <a:gd name="connsiteX1036" fmla="*/ 801289 w 908747"/>
                  <a:gd name="connsiteY1036" fmla="*/ 52457 h 415138"/>
                  <a:gd name="connsiteX1037" fmla="*/ 802249 w 908747"/>
                  <a:gd name="connsiteY1037" fmla="*/ 54925 h 415138"/>
                  <a:gd name="connsiteX1038" fmla="*/ 803072 w 908747"/>
                  <a:gd name="connsiteY1038" fmla="*/ 58218 h 415138"/>
                  <a:gd name="connsiteX1039" fmla="*/ 805404 w 908747"/>
                  <a:gd name="connsiteY1039" fmla="*/ 71247 h 415138"/>
                  <a:gd name="connsiteX1040" fmla="*/ 806912 w 908747"/>
                  <a:gd name="connsiteY1040" fmla="*/ 81398 h 415138"/>
                  <a:gd name="connsiteX1041" fmla="*/ 810067 w 908747"/>
                  <a:gd name="connsiteY1041" fmla="*/ 102246 h 415138"/>
                  <a:gd name="connsiteX1042" fmla="*/ 811987 w 908747"/>
                  <a:gd name="connsiteY1042" fmla="*/ 116099 h 415138"/>
                  <a:gd name="connsiteX1043" fmla="*/ 813222 w 908747"/>
                  <a:gd name="connsiteY1043" fmla="*/ 125563 h 415138"/>
                  <a:gd name="connsiteX1044" fmla="*/ 815005 w 908747"/>
                  <a:gd name="connsiteY1044" fmla="*/ 143943 h 415138"/>
                  <a:gd name="connsiteX1045" fmla="*/ 818160 w 908747"/>
                  <a:gd name="connsiteY1045" fmla="*/ 154915 h 415138"/>
                  <a:gd name="connsiteX1046" fmla="*/ 823372 w 908747"/>
                  <a:gd name="connsiteY1046" fmla="*/ 173157 h 415138"/>
                  <a:gd name="connsiteX1047" fmla="*/ 826938 w 908747"/>
                  <a:gd name="connsiteY1047" fmla="*/ 184542 h 415138"/>
                  <a:gd name="connsiteX1048" fmla="*/ 831876 w 908747"/>
                  <a:gd name="connsiteY1048" fmla="*/ 199904 h 415138"/>
                  <a:gd name="connsiteX1049" fmla="*/ 831601 w 908747"/>
                  <a:gd name="connsiteY1049" fmla="*/ 199218 h 415138"/>
                  <a:gd name="connsiteX1050" fmla="*/ 840654 w 908747"/>
                  <a:gd name="connsiteY1050" fmla="*/ 223769 h 415138"/>
                  <a:gd name="connsiteX1051" fmla="*/ 844494 w 908747"/>
                  <a:gd name="connsiteY1051" fmla="*/ 232959 h 415138"/>
                  <a:gd name="connsiteX1052" fmla="*/ 846414 w 908747"/>
                  <a:gd name="connsiteY1052" fmla="*/ 237485 h 415138"/>
                  <a:gd name="connsiteX1053" fmla="*/ 852587 w 908747"/>
                  <a:gd name="connsiteY1053" fmla="*/ 250516 h 415138"/>
                  <a:gd name="connsiteX1054" fmla="*/ 858347 w 908747"/>
                  <a:gd name="connsiteY1054" fmla="*/ 260665 h 415138"/>
                  <a:gd name="connsiteX1055" fmla="*/ 861639 w 908747"/>
                  <a:gd name="connsiteY1055" fmla="*/ 265055 h 415138"/>
                  <a:gd name="connsiteX1056" fmla="*/ 861228 w 908747"/>
                  <a:gd name="connsiteY1056" fmla="*/ 264643 h 415138"/>
                  <a:gd name="connsiteX1057" fmla="*/ 864108 w 908747"/>
                  <a:gd name="connsiteY1057" fmla="*/ 267523 h 415138"/>
                  <a:gd name="connsiteX1058" fmla="*/ 863971 w 908747"/>
                  <a:gd name="connsiteY1058" fmla="*/ 267387 h 415138"/>
                  <a:gd name="connsiteX1059" fmla="*/ 867263 w 908747"/>
                  <a:gd name="connsiteY1059" fmla="*/ 269855 h 415138"/>
                  <a:gd name="connsiteX1060" fmla="*/ 866714 w 908747"/>
                  <a:gd name="connsiteY1060" fmla="*/ 269444 h 415138"/>
                  <a:gd name="connsiteX1061" fmla="*/ 868086 w 908747"/>
                  <a:gd name="connsiteY1061" fmla="*/ 270129 h 415138"/>
                  <a:gd name="connsiteX1062" fmla="*/ 869183 w 908747"/>
                  <a:gd name="connsiteY1062" fmla="*/ 270404 h 415138"/>
                  <a:gd name="connsiteX1063" fmla="*/ 870006 w 908747"/>
                  <a:gd name="connsiteY1063" fmla="*/ 270541 h 415138"/>
                  <a:gd name="connsiteX1064" fmla="*/ 870966 w 908747"/>
                  <a:gd name="connsiteY1064" fmla="*/ 270541 h 415138"/>
                  <a:gd name="connsiteX1065" fmla="*/ 872338 w 908747"/>
                  <a:gd name="connsiteY1065" fmla="*/ 270404 h 415138"/>
                  <a:gd name="connsiteX1066" fmla="*/ 873709 w 908747"/>
                  <a:gd name="connsiteY1066" fmla="*/ 269993 h 415138"/>
                  <a:gd name="connsiteX1067" fmla="*/ 874532 w 908747"/>
                  <a:gd name="connsiteY1067" fmla="*/ 269581 h 415138"/>
                  <a:gd name="connsiteX1068" fmla="*/ 875355 w 908747"/>
                  <a:gd name="connsiteY1068" fmla="*/ 269169 h 415138"/>
                  <a:gd name="connsiteX1069" fmla="*/ 876590 w 908747"/>
                  <a:gd name="connsiteY1069" fmla="*/ 268209 h 415138"/>
                  <a:gd name="connsiteX1070" fmla="*/ 878921 w 908747"/>
                  <a:gd name="connsiteY1070" fmla="*/ 265740 h 415138"/>
                  <a:gd name="connsiteX1071" fmla="*/ 878647 w 908747"/>
                  <a:gd name="connsiteY1071" fmla="*/ 266015 h 415138"/>
                  <a:gd name="connsiteX1072" fmla="*/ 881802 w 908747"/>
                  <a:gd name="connsiteY1072" fmla="*/ 261626 h 415138"/>
                  <a:gd name="connsiteX1073" fmla="*/ 884682 w 908747"/>
                  <a:gd name="connsiteY1073" fmla="*/ 256413 h 415138"/>
                  <a:gd name="connsiteX1074" fmla="*/ 884408 w 908747"/>
                  <a:gd name="connsiteY1074" fmla="*/ 256962 h 415138"/>
                  <a:gd name="connsiteX1075" fmla="*/ 888385 w 908747"/>
                  <a:gd name="connsiteY1075" fmla="*/ 246813 h 415138"/>
                  <a:gd name="connsiteX1076" fmla="*/ 888111 w 908747"/>
                  <a:gd name="connsiteY1076" fmla="*/ 247498 h 415138"/>
                  <a:gd name="connsiteX1077" fmla="*/ 893186 w 908747"/>
                  <a:gd name="connsiteY1077" fmla="*/ 228570 h 415138"/>
                  <a:gd name="connsiteX1078" fmla="*/ 893049 w 908747"/>
                  <a:gd name="connsiteY1078" fmla="*/ 228981 h 415138"/>
                  <a:gd name="connsiteX1079" fmla="*/ 897301 w 908747"/>
                  <a:gd name="connsiteY1079" fmla="*/ 197023 h 415138"/>
                  <a:gd name="connsiteX1080" fmla="*/ 897301 w 908747"/>
                  <a:gd name="connsiteY1080" fmla="*/ 197160 h 415138"/>
                  <a:gd name="connsiteX1081" fmla="*/ 897301 w 908747"/>
                  <a:gd name="connsiteY1081" fmla="*/ 196886 h 415138"/>
                  <a:gd name="connsiteX1082" fmla="*/ 897301 w 908747"/>
                  <a:gd name="connsiteY1082" fmla="*/ 196886 h 415138"/>
                  <a:gd name="connsiteX1083" fmla="*/ 897301 w 908747"/>
                  <a:gd name="connsiteY1083" fmla="*/ 196886 h 415138"/>
                  <a:gd name="connsiteX1084" fmla="*/ 897575 w 908747"/>
                  <a:gd name="connsiteY1084" fmla="*/ 159990 h 415138"/>
                  <a:gd name="connsiteX1085" fmla="*/ 895929 w 908747"/>
                  <a:gd name="connsiteY1085" fmla="*/ 158618 h 415138"/>
                  <a:gd name="connsiteX1086" fmla="*/ 887562 w 908747"/>
                  <a:gd name="connsiteY1086" fmla="*/ 146549 h 415138"/>
                  <a:gd name="connsiteX1087" fmla="*/ 877138 w 908747"/>
                  <a:gd name="connsiteY1087" fmla="*/ 123643 h 415138"/>
                  <a:gd name="connsiteX1088" fmla="*/ 873435 w 908747"/>
                  <a:gd name="connsiteY1088" fmla="*/ 107732 h 415138"/>
                  <a:gd name="connsiteX1089" fmla="*/ 871378 w 908747"/>
                  <a:gd name="connsiteY1089" fmla="*/ 97171 h 415138"/>
                  <a:gd name="connsiteX1090" fmla="*/ 868360 w 908747"/>
                  <a:gd name="connsiteY1090" fmla="*/ 75637 h 415138"/>
                  <a:gd name="connsiteX1091" fmla="*/ 866988 w 908747"/>
                  <a:gd name="connsiteY1091" fmla="*/ 62606 h 415138"/>
                  <a:gd name="connsiteX1092" fmla="*/ 866303 w 908747"/>
                  <a:gd name="connsiteY1092" fmla="*/ 53417 h 415138"/>
                  <a:gd name="connsiteX1093" fmla="*/ 866166 w 908747"/>
                  <a:gd name="connsiteY1093" fmla="*/ 45461 h 415138"/>
                  <a:gd name="connsiteX1094" fmla="*/ 866166 w 908747"/>
                  <a:gd name="connsiteY1094" fmla="*/ 39152 h 415138"/>
                  <a:gd name="connsiteX1095" fmla="*/ 866851 w 908747"/>
                  <a:gd name="connsiteY1095" fmla="*/ 35174 h 415138"/>
                  <a:gd name="connsiteX1096" fmla="*/ 868086 w 908747"/>
                  <a:gd name="connsiteY1096" fmla="*/ 32843 h 415138"/>
                  <a:gd name="connsiteX1097" fmla="*/ 871515 w 908747"/>
                  <a:gd name="connsiteY1097" fmla="*/ 30237 h 415138"/>
                  <a:gd name="connsiteX1098" fmla="*/ 873435 w 908747"/>
                  <a:gd name="connsiteY1098" fmla="*/ 29825 h 415138"/>
                  <a:gd name="connsiteX1099" fmla="*/ 876315 w 908747"/>
                  <a:gd name="connsiteY1099" fmla="*/ 29825 h 415138"/>
                  <a:gd name="connsiteX1100" fmla="*/ 878784 w 908747"/>
                  <a:gd name="connsiteY1100" fmla="*/ 30648 h 415138"/>
                  <a:gd name="connsiteX1101" fmla="*/ 881390 w 908747"/>
                  <a:gd name="connsiteY1101" fmla="*/ 32706 h 415138"/>
                  <a:gd name="connsiteX1102" fmla="*/ 883448 w 908747"/>
                  <a:gd name="connsiteY1102" fmla="*/ 35860 h 415138"/>
                  <a:gd name="connsiteX1103" fmla="*/ 885094 w 908747"/>
                  <a:gd name="connsiteY1103" fmla="*/ 39564 h 415138"/>
                  <a:gd name="connsiteX1104" fmla="*/ 887562 w 908747"/>
                  <a:gd name="connsiteY1104" fmla="*/ 45461 h 415138"/>
                  <a:gd name="connsiteX1105" fmla="*/ 889208 w 908747"/>
                  <a:gd name="connsiteY1105" fmla="*/ 50673 h 415138"/>
                  <a:gd name="connsiteX1106" fmla="*/ 893049 w 908747"/>
                  <a:gd name="connsiteY1106" fmla="*/ 64664 h 415138"/>
                  <a:gd name="connsiteX1107" fmla="*/ 895243 w 908747"/>
                  <a:gd name="connsiteY1107" fmla="*/ 73168 h 415138"/>
                  <a:gd name="connsiteX1108" fmla="*/ 898398 w 908747"/>
                  <a:gd name="connsiteY1108" fmla="*/ 86609 h 415138"/>
                  <a:gd name="connsiteX1109" fmla="*/ 900456 w 908747"/>
                  <a:gd name="connsiteY1109" fmla="*/ 96073 h 415138"/>
                  <a:gd name="connsiteX1110" fmla="*/ 905942 w 908747"/>
                  <a:gd name="connsiteY1110" fmla="*/ 129678 h 415138"/>
                  <a:gd name="connsiteX1111" fmla="*/ 908274 w 908747"/>
                  <a:gd name="connsiteY1111" fmla="*/ 191811 h 415138"/>
                  <a:gd name="connsiteX1112" fmla="*/ 905256 w 908747"/>
                  <a:gd name="connsiteY1112" fmla="*/ 220066 h 415138"/>
                  <a:gd name="connsiteX1113" fmla="*/ 897987 w 908747"/>
                  <a:gd name="connsiteY1113" fmla="*/ 249693 h 415138"/>
                  <a:gd name="connsiteX1114" fmla="*/ 893735 w 908747"/>
                  <a:gd name="connsiteY1114" fmla="*/ 260391 h 415138"/>
                  <a:gd name="connsiteX1115" fmla="*/ 888797 w 908747"/>
                  <a:gd name="connsiteY1115" fmla="*/ 268758 h 415138"/>
                  <a:gd name="connsiteX1116" fmla="*/ 882762 w 908747"/>
                  <a:gd name="connsiteY1116" fmla="*/ 275479 h 415138"/>
                  <a:gd name="connsiteX1117" fmla="*/ 879196 w 908747"/>
                  <a:gd name="connsiteY1117" fmla="*/ 277948 h 415138"/>
                  <a:gd name="connsiteX1118" fmla="*/ 874532 w 908747"/>
                  <a:gd name="connsiteY1118" fmla="*/ 279594 h 415138"/>
                  <a:gd name="connsiteX1119" fmla="*/ 860542 w 908747"/>
                  <a:gd name="connsiteY1119" fmla="*/ 276987 h 415138"/>
                  <a:gd name="connsiteX1120" fmla="*/ 853135 w 908747"/>
                  <a:gd name="connsiteY1120" fmla="*/ 270541 h 415138"/>
                  <a:gd name="connsiteX1121" fmla="*/ 845317 w 908747"/>
                  <a:gd name="connsiteY1121" fmla="*/ 258745 h 415138"/>
                  <a:gd name="connsiteX1122" fmla="*/ 839282 w 908747"/>
                  <a:gd name="connsiteY1122" fmla="*/ 246538 h 415138"/>
                  <a:gd name="connsiteX1123" fmla="*/ 835305 w 908747"/>
                  <a:gd name="connsiteY1123" fmla="*/ 237897 h 415138"/>
                  <a:gd name="connsiteX1124" fmla="*/ 829955 w 908747"/>
                  <a:gd name="connsiteY1124" fmla="*/ 224867 h 415138"/>
                  <a:gd name="connsiteX1125" fmla="*/ 827075 w 908747"/>
                  <a:gd name="connsiteY1125" fmla="*/ 217049 h 415138"/>
                  <a:gd name="connsiteX1126" fmla="*/ 820080 w 908747"/>
                  <a:gd name="connsiteY1126" fmla="*/ 197023 h 415138"/>
                  <a:gd name="connsiteX1127" fmla="*/ 817199 w 908747"/>
                  <a:gd name="connsiteY1127" fmla="*/ 187833 h 415138"/>
                  <a:gd name="connsiteX1128" fmla="*/ 811164 w 908747"/>
                  <a:gd name="connsiteY1128" fmla="*/ 254630 h 415138"/>
                  <a:gd name="connsiteX1129" fmla="*/ 804169 w 908747"/>
                  <a:gd name="connsiteY1129" fmla="*/ 281514 h 415138"/>
                  <a:gd name="connsiteX1130" fmla="*/ 799506 w 908747"/>
                  <a:gd name="connsiteY1130" fmla="*/ 293035 h 415138"/>
                  <a:gd name="connsiteX1131" fmla="*/ 793196 w 908747"/>
                  <a:gd name="connsiteY1131" fmla="*/ 304145 h 415138"/>
                  <a:gd name="connsiteX1132" fmla="*/ 785790 w 908747"/>
                  <a:gd name="connsiteY1132" fmla="*/ 311277 h 415138"/>
                  <a:gd name="connsiteX1133" fmla="*/ 782772 w 908747"/>
                  <a:gd name="connsiteY1133" fmla="*/ 313061 h 415138"/>
                  <a:gd name="connsiteX1134" fmla="*/ 779480 w 908747"/>
                  <a:gd name="connsiteY1134" fmla="*/ 314021 h 415138"/>
                  <a:gd name="connsiteX1135" fmla="*/ 772348 w 908747"/>
                  <a:gd name="connsiteY1135" fmla="*/ 313746 h 415138"/>
                  <a:gd name="connsiteX1136" fmla="*/ 765216 w 908747"/>
                  <a:gd name="connsiteY1136" fmla="*/ 310180 h 415138"/>
                  <a:gd name="connsiteX1137" fmla="*/ 763981 w 908747"/>
                  <a:gd name="connsiteY1137" fmla="*/ 309083 h 415138"/>
                  <a:gd name="connsiteX1138" fmla="*/ 749854 w 908747"/>
                  <a:gd name="connsiteY1138" fmla="*/ 348996 h 415138"/>
                  <a:gd name="connsiteX1139" fmla="*/ 736412 w 908747"/>
                  <a:gd name="connsiteY1139" fmla="*/ 368885 h 415138"/>
                  <a:gd name="connsiteX1140" fmla="*/ 728868 w 908747"/>
                  <a:gd name="connsiteY1140" fmla="*/ 375880 h 415138"/>
                  <a:gd name="connsiteX1141" fmla="*/ 718170 w 908747"/>
                  <a:gd name="connsiteY1141" fmla="*/ 381366 h 415138"/>
                  <a:gd name="connsiteX1142" fmla="*/ 709940 w 908747"/>
                  <a:gd name="connsiteY1142" fmla="*/ 383012 h 415138"/>
                  <a:gd name="connsiteX1143" fmla="*/ 705277 w 908747"/>
                  <a:gd name="connsiteY1143" fmla="*/ 382875 h 415138"/>
                  <a:gd name="connsiteX1144" fmla="*/ 700476 w 908747"/>
                  <a:gd name="connsiteY1144" fmla="*/ 381778 h 415138"/>
                  <a:gd name="connsiteX1145" fmla="*/ 691561 w 908747"/>
                  <a:gd name="connsiteY1145" fmla="*/ 377663 h 415138"/>
                  <a:gd name="connsiteX1146" fmla="*/ 682097 w 908747"/>
                  <a:gd name="connsiteY1146" fmla="*/ 369434 h 415138"/>
                  <a:gd name="connsiteX1147" fmla="*/ 669067 w 908747"/>
                  <a:gd name="connsiteY1147" fmla="*/ 349683 h 415138"/>
                  <a:gd name="connsiteX1148" fmla="*/ 658368 w 908747"/>
                  <a:gd name="connsiteY1148" fmla="*/ 323759 h 415138"/>
                  <a:gd name="connsiteX1149" fmla="*/ 651922 w 908747"/>
                  <a:gd name="connsiteY1149" fmla="*/ 302636 h 415138"/>
                  <a:gd name="connsiteX1150" fmla="*/ 648630 w 908747"/>
                  <a:gd name="connsiteY1150" fmla="*/ 289469 h 415138"/>
                  <a:gd name="connsiteX1151" fmla="*/ 644652 w 908747"/>
                  <a:gd name="connsiteY1151" fmla="*/ 273558 h 415138"/>
                  <a:gd name="connsiteX1152" fmla="*/ 644241 w 908747"/>
                  <a:gd name="connsiteY1152" fmla="*/ 275753 h 415138"/>
                  <a:gd name="connsiteX1153" fmla="*/ 627919 w 908747"/>
                  <a:gd name="connsiteY1153" fmla="*/ 337338 h 415138"/>
                  <a:gd name="connsiteX1154" fmla="*/ 617494 w 908747"/>
                  <a:gd name="connsiteY1154" fmla="*/ 363399 h 415138"/>
                  <a:gd name="connsiteX1155" fmla="*/ 612008 w 908747"/>
                  <a:gd name="connsiteY1155" fmla="*/ 374508 h 415138"/>
                  <a:gd name="connsiteX1156" fmla="*/ 604464 w 908747"/>
                  <a:gd name="connsiteY1156" fmla="*/ 386441 h 415138"/>
                  <a:gd name="connsiteX1157" fmla="*/ 597469 w 908747"/>
                  <a:gd name="connsiteY1157" fmla="*/ 395219 h 415138"/>
                  <a:gd name="connsiteX1158" fmla="*/ 589925 w 908747"/>
                  <a:gd name="connsiteY1158" fmla="*/ 401392 h 415138"/>
                  <a:gd name="connsiteX1159" fmla="*/ 585125 w 908747"/>
                  <a:gd name="connsiteY1159" fmla="*/ 403724 h 415138"/>
                  <a:gd name="connsiteX1160" fmla="*/ 581696 w 908747"/>
                  <a:gd name="connsiteY1160" fmla="*/ 404683 h 415138"/>
                  <a:gd name="connsiteX1161" fmla="*/ 578130 w 908747"/>
                  <a:gd name="connsiteY1161" fmla="*/ 404958 h 415138"/>
                  <a:gd name="connsiteX1162" fmla="*/ 572917 w 908747"/>
                  <a:gd name="connsiteY1162" fmla="*/ 403860 h 415138"/>
                  <a:gd name="connsiteX1163" fmla="*/ 568528 w 908747"/>
                  <a:gd name="connsiteY1163" fmla="*/ 401803 h 415138"/>
                  <a:gd name="connsiteX1164" fmla="*/ 564139 w 908747"/>
                  <a:gd name="connsiteY1164" fmla="*/ 398786 h 415138"/>
                  <a:gd name="connsiteX1165" fmla="*/ 556733 w 908747"/>
                  <a:gd name="connsiteY1165" fmla="*/ 390831 h 415138"/>
                  <a:gd name="connsiteX1166" fmla="*/ 550012 w 908747"/>
                  <a:gd name="connsiteY1166" fmla="*/ 379857 h 415138"/>
                  <a:gd name="connsiteX1167" fmla="*/ 544662 w 908747"/>
                  <a:gd name="connsiteY1167" fmla="*/ 367102 h 415138"/>
                  <a:gd name="connsiteX1168" fmla="*/ 537119 w 908747"/>
                  <a:gd name="connsiteY1168" fmla="*/ 338435 h 415138"/>
                  <a:gd name="connsiteX1169" fmla="*/ 534375 w 908747"/>
                  <a:gd name="connsiteY1169" fmla="*/ 323073 h 415138"/>
                  <a:gd name="connsiteX1170" fmla="*/ 530809 w 908747"/>
                  <a:gd name="connsiteY1170" fmla="*/ 298248 h 415138"/>
                  <a:gd name="connsiteX1171" fmla="*/ 530809 w 908747"/>
                  <a:gd name="connsiteY1171" fmla="*/ 297973 h 415138"/>
                  <a:gd name="connsiteX1172" fmla="*/ 517916 w 908747"/>
                  <a:gd name="connsiteY1172" fmla="*/ 335006 h 415138"/>
                  <a:gd name="connsiteX1173" fmla="*/ 489524 w 908747"/>
                  <a:gd name="connsiteY1173" fmla="*/ 385618 h 415138"/>
                  <a:gd name="connsiteX1174" fmla="*/ 480883 w 908747"/>
                  <a:gd name="connsiteY1174" fmla="*/ 394945 h 415138"/>
                  <a:gd name="connsiteX1175" fmla="*/ 472516 w 908747"/>
                  <a:gd name="connsiteY1175" fmla="*/ 401666 h 415138"/>
                  <a:gd name="connsiteX1176" fmla="*/ 466481 w 908747"/>
                  <a:gd name="connsiteY1176" fmla="*/ 405369 h 415138"/>
                  <a:gd name="connsiteX1177" fmla="*/ 461681 w 908747"/>
                  <a:gd name="connsiteY1177" fmla="*/ 407289 h 415138"/>
                  <a:gd name="connsiteX1178" fmla="*/ 450982 w 908747"/>
                  <a:gd name="connsiteY1178" fmla="*/ 408935 h 415138"/>
                  <a:gd name="connsiteX1179" fmla="*/ 445907 w 908747"/>
                  <a:gd name="connsiteY1179" fmla="*/ 408524 h 415138"/>
                  <a:gd name="connsiteX1180" fmla="*/ 442615 w 908747"/>
                  <a:gd name="connsiteY1180" fmla="*/ 407701 h 415138"/>
                  <a:gd name="connsiteX1181" fmla="*/ 438363 w 908747"/>
                  <a:gd name="connsiteY1181" fmla="*/ 405781 h 415138"/>
                  <a:gd name="connsiteX1182" fmla="*/ 434249 w 908747"/>
                  <a:gd name="connsiteY1182" fmla="*/ 403038 h 415138"/>
                  <a:gd name="connsiteX1183" fmla="*/ 427528 w 908747"/>
                  <a:gd name="connsiteY1183" fmla="*/ 396317 h 415138"/>
                  <a:gd name="connsiteX1184" fmla="*/ 421904 w 908747"/>
                  <a:gd name="connsiteY1184" fmla="*/ 386167 h 415138"/>
                  <a:gd name="connsiteX1185" fmla="*/ 415869 w 908747"/>
                  <a:gd name="connsiteY1185" fmla="*/ 362301 h 415138"/>
                  <a:gd name="connsiteX1186" fmla="*/ 414497 w 908747"/>
                  <a:gd name="connsiteY1186" fmla="*/ 348585 h 415138"/>
                  <a:gd name="connsiteX1187" fmla="*/ 414086 w 908747"/>
                  <a:gd name="connsiteY1187" fmla="*/ 339807 h 415138"/>
                  <a:gd name="connsiteX1188" fmla="*/ 409971 w 908747"/>
                  <a:gd name="connsiteY1188" fmla="*/ 348174 h 415138"/>
                  <a:gd name="connsiteX1189" fmla="*/ 395844 w 908747"/>
                  <a:gd name="connsiteY1189" fmla="*/ 373548 h 415138"/>
                  <a:gd name="connsiteX1190" fmla="*/ 389123 w 908747"/>
                  <a:gd name="connsiteY1190" fmla="*/ 383835 h 415138"/>
                  <a:gd name="connsiteX1191" fmla="*/ 379110 w 908747"/>
                  <a:gd name="connsiteY1191" fmla="*/ 396317 h 415138"/>
                  <a:gd name="connsiteX1192" fmla="*/ 371978 w 908747"/>
                  <a:gd name="connsiteY1192" fmla="*/ 403586 h 415138"/>
                  <a:gd name="connsiteX1193" fmla="*/ 368000 w 908747"/>
                  <a:gd name="connsiteY1193" fmla="*/ 406741 h 415138"/>
                  <a:gd name="connsiteX1194" fmla="*/ 362651 w 908747"/>
                  <a:gd name="connsiteY1194" fmla="*/ 409896 h 415138"/>
                  <a:gd name="connsiteX1195" fmla="*/ 353461 w 908747"/>
                  <a:gd name="connsiteY1195" fmla="*/ 413187 h 415138"/>
                  <a:gd name="connsiteX1196" fmla="*/ 349072 w 908747"/>
                  <a:gd name="connsiteY1196" fmla="*/ 413736 h 415138"/>
                  <a:gd name="connsiteX1197" fmla="*/ 344820 w 908747"/>
                  <a:gd name="connsiteY1197" fmla="*/ 414970 h 415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</a:cxnLst>
                <a:rect l="l" t="t" r="r" b="b"/>
                <a:pathLst>
                  <a:path w="908747" h="415138">
                    <a:moveTo>
                      <a:pt x="88057" y="107458"/>
                    </a:moveTo>
                    <a:cubicBezTo>
                      <a:pt x="88468" y="107183"/>
                      <a:pt x="88880" y="106909"/>
                      <a:pt x="89154" y="106772"/>
                    </a:cubicBezTo>
                    <a:cubicBezTo>
                      <a:pt x="89154" y="106772"/>
                      <a:pt x="89154" y="106772"/>
                      <a:pt x="89154" y="106772"/>
                    </a:cubicBezTo>
                    <a:cubicBezTo>
                      <a:pt x="95463" y="102520"/>
                      <a:pt x="101498" y="98131"/>
                      <a:pt x="107533" y="93467"/>
                    </a:cubicBezTo>
                    <a:cubicBezTo>
                      <a:pt x="113843" y="88667"/>
                      <a:pt x="119878" y="83318"/>
                      <a:pt x="125913" y="78105"/>
                    </a:cubicBezTo>
                    <a:lnTo>
                      <a:pt x="125913" y="78105"/>
                    </a:lnTo>
                    <a:cubicBezTo>
                      <a:pt x="130028" y="74128"/>
                      <a:pt x="134280" y="70287"/>
                      <a:pt x="138532" y="66310"/>
                    </a:cubicBezTo>
                    <a:cubicBezTo>
                      <a:pt x="141823" y="63155"/>
                      <a:pt x="145115" y="60138"/>
                      <a:pt x="148270" y="56846"/>
                    </a:cubicBezTo>
                    <a:cubicBezTo>
                      <a:pt x="150876" y="54240"/>
                      <a:pt x="153482" y="51496"/>
                      <a:pt x="156088" y="48890"/>
                    </a:cubicBezTo>
                    <a:cubicBezTo>
                      <a:pt x="157597" y="47244"/>
                      <a:pt x="159243" y="45736"/>
                      <a:pt x="160751" y="44227"/>
                    </a:cubicBezTo>
                    <a:cubicBezTo>
                      <a:pt x="164592" y="39975"/>
                      <a:pt x="168433" y="35586"/>
                      <a:pt x="172410" y="31471"/>
                    </a:cubicBezTo>
                    <a:cubicBezTo>
                      <a:pt x="172273" y="31608"/>
                      <a:pt x="172136" y="31745"/>
                      <a:pt x="172136" y="31883"/>
                    </a:cubicBezTo>
                    <a:cubicBezTo>
                      <a:pt x="175153" y="28316"/>
                      <a:pt x="178171" y="24750"/>
                      <a:pt x="180777" y="20910"/>
                    </a:cubicBezTo>
                    <a:cubicBezTo>
                      <a:pt x="180640" y="21047"/>
                      <a:pt x="180503" y="21184"/>
                      <a:pt x="180503" y="21321"/>
                    </a:cubicBezTo>
                    <a:cubicBezTo>
                      <a:pt x="181737" y="19401"/>
                      <a:pt x="182834" y="17481"/>
                      <a:pt x="183932" y="15561"/>
                    </a:cubicBezTo>
                    <a:cubicBezTo>
                      <a:pt x="184206" y="15012"/>
                      <a:pt x="184343" y="14463"/>
                      <a:pt x="184617" y="13915"/>
                    </a:cubicBezTo>
                    <a:cubicBezTo>
                      <a:pt x="184754" y="13366"/>
                      <a:pt x="184892" y="12818"/>
                      <a:pt x="185166" y="12269"/>
                    </a:cubicBezTo>
                    <a:cubicBezTo>
                      <a:pt x="185166" y="12543"/>
                      <a:pt x="185029" y="12680"/>
                      <a:pt x="185029" y="12818"/>
                    </a:cubicBezTo>
                    <a:cubicBezTo>
                      <a:pt x="185303" y="11720"/>
                      <a:pt x="185440" y="10486"/>
                      <a:pt x="185578" y="9389"/>
                    </a:cubicBezTo>
                    <a:cubicBezTo>
                      <a:pt x="185578" y="9663"/>
                      <a:pt x="185578" y="9800"/>
                      <a:pt x="185578" y="9937"/>
                    </a:cubicBezTo>
                    <a:cubicBezTo>
                      <a:pt x="185578" y="9525"/>
                      <a:pt x="185578" y="8977"/>
                      <a:pt x="185578" y="8428"/>
                    </a:cubicBezTo>
                    <a:cubicBezTo>
                      <a:pt x="185578" y="8291"/>
                      <a:pt x="185578" y="8017"/>
                      <a:pt x="185578" y="7880"/>
                    </a:cubicBezTo>
                    <a:cubicBezTo>
                      <a:pt x="185440" y="7880"/>
                      <a:pt x="185303" y="7742"/>
                      <a:pt x="185166" y="7742"/>
                    </a:cubicBezTo>
                    <a:cubicBezTo>
                      <a:pt x="184892" y="7605"/>
                      <a:pt x="184617" y="7605"/>
                      <a:pt x="184206" y="7468"/>
                    </a:cubicBezTo>
                    <a:cubicBezTo>
                      <a:pt x="183794" y="7468"/>
                      <a:pt x="183246" y="7331"/>
                      <a:pt x="182834" y="7331"/>
                    </a:cubicBezTo>
                    <a:cubicBezTo>
                      <a:pt x="182423" y="7331"/>
                      <a:pt x="182011" y="7331"/>
                      <a:pt x="181600" y="7331"/>
                    </a:cubicBezTo>
                    <a:cubicBezTo>
                      <a:pt x="181874" y="7331"/>
                      <a:pt x="182011" y="7331"/>
                      <a:pt x="182149" y="7331"/>
                    </a:cubicBezTo>
                    <a:cubicBezTo>
                      <a:pt x="181600" y="7468"/>
                      <a:pt x="181188" y="7468"/>
                      <a:pt x="180640" y="7605"/>
                    </a:cubicBezTo>
                    <a:cubicBezTo>
                      <a:pt x="180228" y="7742"/>
                      <a:pt x="179680" y="7880"/>
                      <a:pt x="179131" y="8154"/>
                    </a:cubicBezTo>
                    <a:cubicBezTo>
                      <a:pt x="178720" y="8428"/>
                      <a:pt x="178171" y="8565"/>
                      <a:pt x="177759" y="8840"/>
                    </a:cubicBezTo>
                    <a:cubicBezTo>
                      <a:pt x="176525" y="9525"/>
                      <a:pt x="175291" y="10212"/>
                      <a:pt x="174056" y="11034"/>
                    </a:cubicBezTo>
                    <a:cubicBezTo>
                      <a:pt x="174056" y="11034"/>
                      <a:pt x="174193" y="10897"/>
                      <a:pt x="174193" y="10897"/>
                    </a:cubicBezTo>
                    <a:cubicBezTo>
                      <a:pt x="169118" y="14326"/>
                      <a:pt x="164318" y="17892"/>
                      <a:pt x="159791" y="22007"/>
                    </a:cubicBezTo>
                    <a:cubicBezTo>
                      <a:pt x="159791" y="22007"/>
                      <a:pt x="159929" y="21870"/>
                      <a:pt x="159929" y="21870"/>
                    </a:cubicBezTo>
                    <a:cubicBezTo>
                      <a:pt x="149779" y="31060"/>
                      <a:pt x="140315" y="41209"/>
                      <a:pt x="131125" y="51496"/>
                    </a:cubicBezTo>
                    <a:cubicBezTo>
                      <a:pt x="131262" y="51360"/>
                      <a:pt x="131399" y="51222"/>
                      <a:pt x="131399" y="51085"/>
                    </a:cubicBezTo>
                    <a:cubicBezTo>
                      <a:pt x="116860" y="67682"/>
                      <a:pt x="103281" y="85101"/>
                      <a:pt x="90937" y="103343"/>
                    </a:cubicBezTo>
                    <a:cubicBezTo>
                      <a:pt x="91074" y="103206"/>
                      <a:pt x="91211" y="103069"/>
                      <a:pt x="91211" y="102931"/>
                    </a:cubicBezTo>
                    <a:cubicBezTo>
                      <a:pt x="90114" y="104440"/>
                      <a:pt x="89017" y="105949"/>
                      <a:pt x="88057" y="107458"/>
                    </a:cubicBezTo>
                    <a:close/>
                    <a:moveTo>
                      <a:pt x="174742" y="134204"/>
                    </a:moveTo>
                    <a:cubicBezTo>
                      <a:pt x="177074" y="131324"/>
                      <a:pt x="179268" y="128580"/>
                      <a:pt x="181600" y="125700"/>
                    </a:cubicBezTo>
                    <a:cubicBezTo>
                      <a:pt x="183657" y="123094"/>
                      <a:pt x="185715" y="120762"/>
                      <a:pt x="187635" y="118156"/>
                    </a:cubicBezTo>
                    <a:cubicBezTo>
                      <a:pt x="191064" y="113630"/>
                      <a:pt x="194493" y="109104"/>
                      <a:pt x="197922" y="104577"/>
                    </a:cubicBezTo>
                    <a:cubicBezTo>
                      <a:pt x="203408" y="97308"/>
                      <a:pt x="208757" y="89901"/>
                      <a:pt x="214107" y="82357"/>
                    </a:cubicBezTo>
                    <a:cubicBezTo>
                      <a:pt x="214107" y="82495"/>
                      <a:pt x="213970" y="82495"/>
                      <a:pt x="213970" y="82632"/>
                    </a:cubicBezTo>
                    <a:cubicBezTo>
                      <a:pt x="215341" y="80712"/>
                      <a:pt x="216576" y="78792"/>
                      <a:pt x="217673" y="76734"/>
                    </a:cubicBezTo>
                    <a:cubicBezTo>
                      <a:pt x="218770" y="74540"/>
                      <a:pt x="219730" y="72482"/>
                      <a:pt x="220691" y="70287"/>
                    </a:cubicBezTo>
                    <a:cubicBezTo>
                      <a:pt x="220828" y="69876"/>
                      <a:pt x="220965" y="69464"/>
                      <a:pt x="221102" y="69190"/>
                    </a:cubicBezTo>
                    <a:cubicBezTo>
                      <a:pt x="221102" y="68916"/>
                      <a:pt x="221239" y="68779"/>
                      <a:pt x="221239" y="68505"/>
                    </a:cubicBezTo>
                    <a:cubicBezTo>
                      <a:pt x="221239" y="68505"/>
                      <a:pt x="221102" y="68367"/>
                      <a:pt x="221102" y="68367"/>
                    </a:cubicBezTo>
                    <a:cubicBezTo>
                      <a:pt x="221102" y="68367"/>
                      <a:pt x="220965" y="68230"/>
                      <a:pt x="220828" y="68230"/>
                    </a:cubicBezTo>
                    <a:cubicBezTo>
                      <a:pt x="220691" y="68367"/>
                      <a:pt x="220416" y="68367"/>
                      <a:pt x="220279" y="68505"/>
                    </a:cubicBezTo>
                    <a:cubicBezTo>
                      <a:pt x="220005" y="68641"/>
                      <a:pt x="219730" y="68916"/>
                      <a:pt x="219456" y="69053"/>
                    </a:cubicBezTo>
                    <a:cubicBezTo>
                      <a:pt x="219044" y="69327"/>
                      <a:pt x="218633" y="69739"/>
                      <a:pt x="218222" y="70013"/>
                    </a:cubicBezTo>
                    <a:cubicBezTo>
                      <a:pt x="214793" y="73168"/>
                      <a:pt x="211501" y="76460"/>
                      <a:pt x="208483" y="79889"/>
                    </a:cubicBezTo>
                    <a:cubicBezTo>
                      <a:pt x="204094" y="85238"/>
                      <a:pt x="200117" y="90861"/>
                      <a:pt x="196276" y="96485"/>
                    </a:cubicBezTo>
                    <a:cubicBezTo>
                      <a:pt x="190104" y="105949"/>
                      <a:pt x="184617" y="115688"/>
                      <a:pt x="179268" y="125563"/>
                    </a:cubicBezTo>
                    <a:cubicBezTo>
                      <a:pt x="177485" y="128443"/>
                      <a:pt x="176114" y="131324"/>
                      <a:pt x="174742" y="134204"/>
                    </a:cubicBezTo>
                    <a:close/>
                    <a:moveTo>
                      <a:pt x="895792" y="142982"/>
                    </a:moveTo>
                    <a:cubicBezTo>
                      <a:pt x="895243" y="137907"/>
                      <a:pt x="894695" y="132833"/>
                      <a:pt x="894146" y="127757"/>
                    </a:cubicBezTo>
                    <a:cubicBezTo>
                      <a:pt x="892912" y="118293"/>
                      <a:pt x="891129" y="108966"/>
                      <a:pt x="889346" y="99502"/>
                    </a:cubicBezTo>
                    <a:cubicBezTo>
                      <a:pt x="889346" y="99640"/>
                      <a:pt x="889346" y="99777"/>
                      <a:pt x="889346" y="99914"/>
                    </a:cubicBezTo>
                    <a:cubicBezTo>
                      <a:pt x="887700" y="92508"/>
                      <a:pt x="886054" y="84963"/>
                      <a:pt x="884271" y="77557"/>
                    </a:cubicBezTo>
                    <a:cubicBezTo>
                      <a:pt x="883448" y="73991"/>
                      <a:pt x="882488" y="70425"/>
                      <a:pt x="881665" y="66721"/>
                    </a:cubicBezTo>
                    <a:cubicBezTo>
                      <a:pt x="880293" y="61509"/>
                      <a:pt x="879059" y="56434"/>
                      <a:pt x="877413" y="51360"/>
                    </a:cubicBezTo>
                    <a:lnTo>
                      <a:pt x="877413" y="51360"/>
                    </a:lnTo>
                    <a:cubicBezTo>
                      <a:pt x="876864" y="49713"/>
                      <a:pt x="876315" y="48067"/>
                      <a:pt x="875630" y="46422"/>
                    </a:cubicBezTo>
                    <a:cubicBezTo>
                      <a:pt x="875630" y="50125"/>
                      <a:pt x="875630" y="53828"/>
                      <a:pt x="875904" y="57531"/>
                    </a:cubicBezTo>
                    <a:cubicBezTo>
                      <a:pt x="876315" y="63155"/>
                      <a:pt x="877001" y="68779"/>
                      <a:pt x="877550" y="74402"/>
                    </a:cubicBezTo>
                    <a:cubicBezTo>
                      <a:pt x="877961" y="78105"/>
                      <a:pt x="878373" y="81534"/>
                      <a:pt x="878921" y="85238"/>
                    </a:cubicBezTo>
                    <a:cubicBezTo>
                      <a:pt x="879333" y="88118"/>
                      <a:pt x="879882" y="90999"/>
                      <a:pt x="880293" y="93879"/>
                    </a:cubicBezTo>
                    <a:cubicBezTo>
                      <a:pt x="880567" y="95250"/>
                      <a:pt x="880704" y="96759"/>
                      <a:pt x="880979" y="98131"/>
                    </a:cubicBezTo>
                    <a:cubicBezTo>
                      <a:pt x="881939" y="102931"/>
                      <a:pt x="882899" y="107732"/>
                      <a:pt x="883859" y="112533"/>
                    </a:cubicBezTo>
                    <a:cubicBezTo>
                      <a:pt x="884956" y="117196"/>
                      <a:pt x="886191" y="121722"/>
                      <a:pt x="887562" y="126249"/>
                    </a:cubicBezTo>
                    <a:cubicBezTo>
                      <a:pt x="888934" y="129815"/>
                      <a:pt x="890306" y="133381"/>
                      <a:pt x="891952" y="136673"/>
                    </a:cubicBezTo>
                    <a:cubicBezTo>
                      <a:pt x="893323" y="138867"/>
                      <a:pt x="894558" y="140925"/>
                      <a:pt x="895792" y="142982"/>
                    </a:cubicBezTo>
                    <a:close/>
                    <a:moveTo>
                      <a:pt x="634228" y="157247"/>
                    </a:moveTo>
                    <a:cubicBezTo>
                      <a:pt x="634777" y="161224"/>
                      <a:pt x="635325" y="165065"/>
                      <a:pt x="635874" y="169043"/>
                    </a:cubicBezTo>
                    <a:cubicBezTo>
                      <a:pt x="636971" y="177272"/>
                      <a:pt x="638206" y="185502"/>
                      <a:pt x="639303" y="193869"/>
                    </a:cubicBezTo>
                    <a:cubicBezTo>
                      <a:pt x="639577" y="195514"/>
                      <a:pt x="639989" y="197298"/>
                      <a:pt x="640263" y="198943"/>
                    </a:cubicBezTo>
                    <a:cubicBezTo>
                      <a:pt x="640812" y="202372"/>
                      <a:pt x="641497" y="205801"/>
                      <a:pt x="642183" y="209230"/>
                    </a:cubicBezTo>
                    <a:cubicBezTo>
                      <a:pt x="642732" y="203333"/>
                      <a:pt x="643143" y="197298"/>
                      <a:pt x="643692" y="191400"/>
                    </a:cubicBezTo>
                    <a:cubicBezTo>
                      <a:pt x="643692" y="191537"/>
                      <a:pt x="643692" y="191537"/>
                      <a:pt x="643692" y="191674"/>
                    </a:cubicBezTo>
                    <a:cubicBezTo>
                      <a:pt x="643692" y="191537"/>
                      <a:pt x="643692" y="191537"/>
                      <a:pt x="643692" y="191400"/>
                    </a:cubicBezTo>
                    <a:cubicBezTo>
                      <a:pt x="643692" y="191262"/>
                      <a:pt x="643692" y="190988"/>
                      <a:pt x="643692" y="190851"/>
                    </a:cubicBezTo>
                    <a:cubicBezTo>
                      <a:pt x="643692" y="190988"/>
                      <a:pt x="643692" y="191126"/>
                      <a:pt x="643692" y="191262"/>
                    </a:cubicBezTo>
                    <a:cubicBezTo>
                      <a:pt x="643966" y="179878"/>
                      <a:pt x="644241" y="168494"/>
                      <a:pt x="644652" y="157247"/>
                    </a:cubicBezTo>
                    <a:cubicBezTo>
                      <a:pt x="644652" y="156150"/>
                      <a:pt x="644652" y="154915"/>
                      <a:pt x="644652" y="153818"/>
                    </a:cubicBezTo>
                    <a:cubicBezTo>
                      <a:pt x="644652" y="150252"/>
                      <a:pt x="644515" y="146685"/>
                      <a:pt x="644378" y="142982"/>
                    </a:cubicBezTo>
                    <a:cubicBezTo>
                      <a:pt x="644378" y="139553"/>
                      <a:pt x="644241" y="136124"/>
                      <a:pt x="644241" y="132695"/>
                    </a:cubicBezTo>
                    <a:cubicBezTo>
                      <a:pt x="644241" y="128718"/>
                      <a:pt x="643966" y="124603"/>
                      <a:pt x="643692" y="120625"/>
                    </a:cubicBezTo>
                    <a:lnTo>
                      <a:pt x="643692" y="120625"/>
                    </a:lnTo>
                    <a:cubicBezTo>
                      <a:pt x="643418" y="117470"/>
                      <a:pt x="643143" y="114453"/>
                      <a:pt x="642869" y="111298"/>
                    </a:cubicBezTo>
                    <a:cubicBezTo>
                      <a:pt x="642458" y="107732"/>
                      <a:pt x="642183" y="104166"/>
                      <a:pt x="641497" y="100600"/>
                    </a:cubicBezTo>
                    <a:cubicBezTo>
                      <a:pt x="641086" y="98817"/>
                      <a:pt x="640537" y="97034"/>
                      <a:pt x="639989" y="95250"/>
                    </a:cubicBezTo>
                    <a:cubicBezTo>
                      <a:pt x="640126" y="95525"/>
                      <a:pt x="640126" y="95662"/>
                      <a:pt x="640263" y="95937"/>
                    </a:cubicBezTo>
                    <a:cubicBezTo>
                      <a:pt x="639714" y="94428"/>
                      <a:pt x="639166" y="92919"/>
                      <a:pt x="638480" y="91547"/>
                    </a:cubicBezTo>
                    <a:cubicBezTo>
                      <a:pt x="638343" y="91273"/>
                      <a:pt x="638206" y="90999"/>
                      <a:pt x="638068" y="90724"/>
                    </a:cubicBezTo>
                    <a:cubicBezTo>
                      <a:pt x="638068" y="90724"/>
                      <a:pt x="637931" y="90587"/>
                      <a:pt x="637931" y="90587"/>
                    </a:cubicBezTo>
                    <a:cubicBezTo>
                      <a:pt x="637794" y="90587"/>
                      <a:pt x="637657" y="90587"/>
                      <a:pt x="637383" y="90587"/>
                    </a:cubicBezTo>
                    <a:cubicBezTo>
                      <a:pt x="637245" y="90587"/>
                      <a:pt x="637108" y="90587"/>
                      <a:pt x="636971" y="90724"/>
                    </a:cubicBezTo>
                    <a:cubicBezTo>
                      <a:pt x="636971" y="90724"/>
                      <a:pt x="636834" y="90724"/>
                      <a:pt x="636834" y="90724"/>
                    </a:cubicBezTo>
                    <a:cubicBezTo>
                      <a:pt x="636834" y="90724"/>
                      <a:pt x="636697" y="90861"/>
                      <a:pt x="636697" y="90861"/>
                    </a:cubicBezTo>
                    <a:cubicBezTo>
                      <a:pt x="636560" y="90999"/>
                      <a:pt x="636423" y="91273"/>
                      <a:pt x="636285" y="91410"/>
                    </a:cubicBezTo>
                    <a:cubicBezTo>
                      <a:pt x="636011" y="92096"/>
                      <a:pt x="635737" y="92782"/>
                      <a:pt x="635462" y="93467"/>
                    </a:cubicBezTo>
                    <a:cubicBezTo>
                      <a:pt x="635462" y="93467"/>
                      <a:pt x="635462" y="93330"/>
                      <a:pt x="635462" y="93330"/>
                    </a:cubicBezTo>
                    <a:cubicBezTo>
                      <a:pt x="635462" y="93467"/>
                      <a:pt x="635462" y="93467"/>
                      <a:pt x="635325" y="93605"/>
                    </a:cubicBezTo>
                    <a:cubicBezTo>
                      <a:pt x="635325" y="93742"/>
                      <a:pt x="635188" y="93879"/>
                      <a:pt x="635188" y="94016"/>
                    </a:cubicBezTo>
                    <a:cubicBezTo>
                      <a:pt x="635188" y="94016"/>
                      <a:pt x="635188" y="93879"/>
                      <a:pt x="635325" y="93879"/>
                    </a:cubicBezTo>
                    <a:cubicBezTo>
                      <a:pt x="634502" y="96896"/>
                      <a:pt x="633816" y="99914"/>
                      <a:pt x="633131" y="102931"/>
                    </a:cubicBezTo>
                    <a:cubicBezTo>
                      <a:pt x="633131" y="102657"/>
                      <a:pt x="633268" y="102520"/>
                      <a:pt x="633268" y="102246"/>
                    </a:cubicBezTo>
                    <a:cubicBezTo>
                      <a:pt x="632856" y="104577"/>
                      <a:pt x="632582" y="106909"/>
                      <a:pt x="632308" y="109241"/>
                    </a:cubicBezTo>
                    <a:cubicBezTo>
                      <a:pt x="632308" y="109104"/>
                      <a:pt x="632308" y="109104"/>
                      <a:pt x="632308" y="108966"/>
                    </a:cubicBezTo>
                    <a:cubicBezTo>
                      <a:pt x="632308" y="109104"/>
                      <a:pt x="632308" y="109378"/>
                      <a:pt x="632308" y="109515"/>
                    </a:cubicBezTo>
                    <a:cubicBezTo>
                      <a:pt x="632308" y="109653"/>
                      <a:pt x="632308" y="109653"/>
                      <a:pt x="632308" y="109653"/>
                    </a:cubicBezTo>
                    <a:cubicBezTo>
                      <a:pt x="632308" y="109653"/>
                      <a:pt x="632308" y="109653"/>
                      <a:pt x="632308" y="109515"/>
                    </a:cubicBezTo>
                    <a:cubicBezTo>
                      <a:pt x="631759" y="119391"/>
                      <a:pt x="631896" y="129129"/>
                      <a:pt x="632445" y="139005"/>
                    </a:cubicBezTo>
                    <a:cubicBezTo>
                      <a:pt x="632445" y="139005"/>
                      <a:pt x="632445" y="138867"/>
                      <a:pt x="632445" y="138730"/>
                    </a:cubicBezTo>
                    <a:cubicBezTo>
                      <a:pt x="632994" y="144765"/>
                      <a:pt x="633405" y="151075"/>
                      <a:pt x="634228" y="157247"/>
                    </a:cubicBezTo>
                    <a:close/>
                    <a:moveTo>
                      <a:pt x="534238" y="185639"/>
                    </a:moveTo>
                    <a:cubicBezTo>
                      <a:pt x="534238" y="188382"/>
                      <a:pt x="534375" y="191262"/>
                      <a:pt x="534375" y="194006"/>
                    </a:cubicBezTo>
                    <a:cubicBezTo>
                      <a:pt x="534650" y="203744"/>
                      <a:pt x="534787" y="213345"/>
                      <a:pt x="535061" y="223084"/>
                    </a:cubicBezTo>
                    <a:cubicBezTo>
                      <a:pt x="535061" y="224455"/>
                      <a:pt x="535198" y="225964"/>
                      <a:pt x="535198" y="227336"/>
                    </a:cubicBezTo>
                    <a:cubicBezTo>
                      <a:pt x="535610" y="225141"/>
                      <a:pt x="536021" y="222946"/>
                      <a:pt x="536296" y="220752"/>
                    </a:cubicBezTo>
                    <a:cubicBezTo>
                      <a:pt x="536570" y="219655"/>
                      <a:pt x="536570" y="218420"/>
                      <a:pt x="536707" y="217323"/>
                    </a:cubicBezTo>
                    <a:cubicBezTo>
                      <a:pt x="537119" y="213208"/>
                      <a:pt x="537530" y="209230"/>
                      <a:pt x="537942" y="205116"/>
                    </a:cubicBezTo>
                    <a:cubicBezTo>
                      <a:pt x="538627" y="198532"/>
                      <a:pt x="539450" y="191811"/>
                      <a:pt x="540136" y="185227"/>
                    </a:cubicBezTo>
                    <a:cubicBezTo>
                      <a:pt x="540136" y="185365"/>
                      <a:pt x="540136" y="185365"/>
                      <a:pt x="540136" y="185502"/>
                    </a:cubicBezTo>
                    <a:cubicBezTo>
                      <a:pt x="540136" y="185365"/>
                      <a:pt x="540136" y="185227"/>
                      <a:pt x="540136" y="185091"/>
                    </a:cubicBezTo>
                    <a:cubicBezTo>
                      <a:pt x="540136" y="184953"/>
                      <a:pt x="540136" y="184816"/>
                      <a:pt x="540136" y="184816"/>
                    </a:cubicBezTo>
                    <a:cubicBezTo>
                      <a:pt x="540136" y="184816"/>
                      <a:pt x="540136" y="184953"/>
                      <a:pt x="540136" y="184953"/>
                    </a:cubicBezTo>
                    <a:cubicBezTo>
                      <a:pt x="541096" y="165065"/>
                      <a:pt x="542605" y="145177"/>
                      <a:pt x="541782" y="125151"/>
                    </a:cubicBezTo>
                    <a:cubicBezTo>
                      <a:pt x="541782" y="125289"/>
                      <a:pt x="541782" y="125289"/>
                      <a:pt x="541782" y="125426"/>
                    </a:cubicBezTo>
                    <a:cubicBezTo>
                      <a:pt x="541782" y="125289"/>
                      <a:pt x="541782" y="125151"/>
                      <a:pt x="541782" y="125014"/>
                    </a:cubicBezTo>
                    <a:cubicBezTo>
                      <a:pt x="541782" y="124877"/>
                      <a:pt x="541782" y="124877"/>
                      <a:pt x="541782" y="124740"/>
                    </a:cubicBezTo>
                    <a:cubicBezTo>
                      <a:pt x="541782" y="124740"/>
                      <a:pt x="541782" y="124877"/>
                      <a:pt x="541782" y="124877"/>
                    </a:cubicBezTo>
                    <a:cubicBezTo>
                      <a:pt x="541645" y="122820"/>
                      <a:pt x="541371" y="120899"/>
                      <a:pt x="541096" y="118842"/>
                    </a:cubicBezTo>
                    <a:cubicBezTo>
                      <a:pt x="540822" y="117470"/>
                      <a:pt x="540548" y="116236"/>
                      <a:pt x="539999" y="115002"/>
                    </a:cubicBezTo>
                    <a:cubicBezTo>
                      <a:pt x="539999" y="115002"/>
                      <a:pt x="539999" y="115002"/>
                      <a:pt x="539999" y="115002"/>
                    </a:cubicBezTo>
                    <a:cubicBezTo>
                      <a:pt x="539999" y="115002"/>
                      <a:pt x="539999" y="115139"/>
                      <a:pt x="539999" y="115139"/>
                    </a:cubicBezTo>
                    <a:cubicBezTo>
                      <a:pt x="539999" y="115139"/>
                      <a:pt x="539999" y="115002"/>
                      <a:pt x="539999" y="115002"/>
                    </a:cubicBezTo>
                    <a:cubicBezTo>
                      <a:pt x="539999" y="115139"/>
                      <a:pt x="539862" y="115276"/>
                      <a:pt x="539862" y="115413"/>
                    </a:cubicBezTo>
                    <a:cubicBezTo>
                      <a:pt x="539313" y="117882"/>
                      <a:pt x="539039" y="120351"/>
                      <a:pt x="538627" y="122820"/>
                    </a:cubicBezTo>
                    <a:cubicBezTo>
                      <a:pt x="538216" y="125837"/>
                      <a:pt x="537530" y="128992"/>
                      <a:pt x="537119" y="132009"/>
                    </a:cubicBezTo>
                    <a:cubicBezTo>
                      <a:pt x="536021" y="139416"/>
                      <a:pt x="535610" y="146960"/>
                      <a:pt x="535061" y="154504"/>
                    </a:cubicBezTo>
                    <a:cubicBezTo>
                      <a:pt x="535061" y="154366"/>
                      <a:pt x="535061" y="154366"/>
                      <a:pt x="535061" y="154230"/>
                    </a:cubicBezTo>
                    <a:cubicBezTo>
                      <a:pt x="534513" y="164653"/>
                      <a:pt x="534238" y="175215"/>
                      <a:pt x="534238" y="185639"/>
                    </a:cubicBezTo>
                    <a:close/>
                    <a:moveTo>
                      <a:pt x="758358" y="279868"/>
                    </a:moveTo>
                    <a:cubicBezTo>
                      <a:pt x="759318" y="272461"/>
                      <a:pt x="760141" y="265055"/>
                      <a:pt x="760689" y="257648"/>
                    </a:cubicBezTo>
                    <a:cubicBezTo>
                      <a:pt x="760689" y="257648"/>
                      <a:pt x="760689" y="257648"/>
                      <a:pt x="760689" y="257648"/>
                    </a:cubicBezTo>
                    <a:cubicBezTo>
                      <a:pt x="760689" y="257648"/>
                      <a:pt x="760689" y="257511"/>
                      <a:pt x="760689" y="257511"/>
                    </a:cubicBezTo>
                    <a:cubicBezTo>
                      <a:pt x="760689" y="257374"/>
                      <a:pt x="760689" y="257100"/>
                      <a:pt x="760689" y="256962"/>
                    </a:cubicBezTo>
                    <a:cubicBezTo>
                      <a:pt x="760689" y="256962"/>
                      <a:pt x="760689" y="256962"/>
                      <a:pt x="760689" y="257100"/>
                    </a:cubicBezTo>
                    <a:cubicBezTo>
                      <a:pt x="761512" y="243932"/>
                      <a:pt x="761512" y="230902"/>
                      <a:pt x="760689" y="217734"/>
                    </a:cubicBezTo>
                    <a:cubicBezTo>
                      <a:pt x="759592" y="202236"/>
                      <a:pt x="757398" y="187011"/>
                      <a:pt x="754380" y="171786"/>
                    </a:cubicBezTo>
                    <a:cubicBezTo>
                      <a:pt x="754380" y="171923"/>
                      <a:pt x="754380" y="172060"/>
                      <a:pt x="754380" y="172197"/>
                    </a:cubicBezTo>
                    <a:cubicBezTo>
                      <a:pt x="752460" y="163145"/>
                      <a:pt x="750402" y="154230"/>
                      <a:pt x="747934" y="145314"/>
                    </a:cubicBezTo>
                    <a:cubicBezTo>
                      <a:pt x="745465" y="136673"/>
                      <a:pt x="742722" y="128032"/>
                      <a:pt x="739841" y="119528"/>
                    </a:cubicBezTo>
                    <a:cubicBezTo>
                      <a:pt x="739841" y="119802"/>
                      <a:pt x="739978" y="119940"/>
                      <a:pt x="740115" y="120214"/>
                    </a:cubicBezTo>
                    <a:cubicBezTo>
                      <a:pt x="737235" y="112121"/>
                      <a:pt x="734080" y="104166"/>
                      <a:pt x="730377" y="96348"/>
                    </a:cubicBezTo>
                    <a:cubicBezTo>
                      <a:pt x="730514" y="96622"/>
                      <a:pt x="730651" y="96759"/>
                      <a:pt x="730789" y="97034"/>
                    </a:cubicBezTo>
                    <a:cubicBezTo>
                      <a:pt x="729554" y="94565"/>
                      <a:pt x="728183" y="92370"/>
                      <a:pt x="726674" y="90176"/>
                    </a:cubicBezTo>
                    <a:cubicBezTo>
                      <a:pt x="726811" y="90313"/>
                      <a:pt x="726811" y="90450"/>
                      <a:pt x="726948" y="90450"/>
                    </a:cubicBezTo>
                    <a:cubicBezTo>
                      <a:pt x="725851" y="88941"/>
                      <a:pt x="724891" y="87432"/>
                      <a:pt x="723656" y="86061"/>
                    </a:cubicBezTo>
                    <a:cubicBezTo>
                      <a:pt x="723245" y="85650"/>
                      <a:pt x="722970" y="85375"/>
                      <a:pt x="722696" y="85101"/>
                    </a:cubicBezTo>
                    <a:cubicBezTo>
                      <a:pt x="722559" y="84963"/>
                      <a:pt x="722285" y="84827"/>
                      <a:pt x="722148" y="84689"/>
                    </a:cubicBezTo>
                    <a:cubicBezTo>
                      <a:pt x="722010" y="84552"/>
                      <a:pt x="721873" y="84552"/>
                      <a:pt x="721736" y="84415"/>
                    </a:cubicBezTo>
                    <a:cubicBezTo>
                      <a:pt x="721462" y="84415"/>
                      <a:pt x="721325" y="84278"/>
                      <a:pt x="721050" y="84278"/>
                    </a:cubicBezTo>
                    <a:cubicBezTo>
                      <a:pt x="720776" y="84278"/>
                      <a:pt x="720502" y="84278"/>
                      <a:pt x="720227" y="84278"/>
                    </a:cubicBezTo>
                    <a:cubicBezTo>
                      <a:pt x="719816" y="84278"/>
                      <a:pt x="719541" y="84278"/>
                      <a:pt x="719130" y="84415"/>
                    </a:cubicBezTo>
                    <a:cubicBezTo>
                      <a:pt x="718993" y="84415"/>
                      <a:pt x="718719" y="84552"/>
                      <a:pt x="718581" y="84552"/>
                    </a:cubicBezTo>
                    <a:cubicBezTo>
                      <a:pt x="718444" y="84552"/>
                      <a:pt x="718444" y="84689"/>
                      <a:pt x="718307" y="84689"/>
                    </a:cubicBezTo>
                    <a:cubicBezTo>
                      <a:pt x="718307" y="84689"/>
                      <a:pt x="718170" y="84827"/>
                      <a:pt x="718170" y="84827"/>
                    </a:cubicBezTo>
                    <a:cubicBezTo>
                      <a:pt x="718033" y="84963"/>
                      <a:pt x="717896" y="85101"/>
                      <a:pt x="717896" y="85375"/>
                    </a:cubicBezTo>
                    <a:cubicBezTo>
                      <a:pt x="717758" y="85786"/>
                      <a:pt x="717484" y="86198"/>
                      <a:pt x="717347" y="86609"/>
                    </a:cubicBezTo>
                    <a:cubicBezTo>
                      <a:pt x="717347" y="86335"/>
                      <a:pt x="717484" y="86198"/>
                      <a:pt x="717621" y="85924"/>
                    </a:cubicBezTo>
                    <a:cubicBezTo>
                      <a:pt x="717073" y="87570"/>
                      <a:pt x="716661" y="89215"/>
                      <a:pt x="716250" y="90861"/>
                    </a:cubicBezTo>
                    <a:cubicBezTo>
                      <a:pt x="716250" y="90861"/>
                      <a:pt x="716250" y="90724"/>
                      <a:pt x="716250" y="90724"/>
                    </a:cubicBezTo>
                    <a:cubicBezTo>
                      <a:pt x="715701" y="93330"/>
                      <a:pt x="715427" y="95937"/>
                      <a:pt x="715152" y="98543"/>
                    </a:cubicBezTo>
                    <a:cubicBezTo>
                      <a:pt x="715152" y="98405"/>
                      <a:pt x="715152" y="98405"/>
                      <a:pt x="715152" y="98268"/>
                    </a:cubicBezTo>
                    <a:cubicBezTo>
                      <a:pt x="715152" y="98405"/>
                      <a:pt x="715152" y="98405"/>
                      <a:pt x="715152" y="98543"/>
                    </a:cubicBezTo>
                    <a:cubicBezTo>
                      <a:pt x="715152" y="98679"/>
                      <a:pt x="715152" y="98817"/>
                      <a:pt x="715152" y="98954"/>
                    </a:cubicBezTo>
                    <a:cubicBezTo>
                      <a:pt x="715152" y="98817"/>
                      <a:pt x="715152" y="98679"/>
                      <a:pt x="715152" y="98679"/>
                    </a:cubicBezTo>
                    <a:cubicBezTo>
                      <a:pt x="715015" y="101697"/>
                      <a:pt x="715152" y="104577"/>
                      <a:pt x="715290" y="107458"/>
                    </a:cubicBezTo>
                    <a:cubicBezTo>
                      <a:pt x="715290" y="107458"/>
                      <a:pt x="715290" y="107321"/>
                      <a:pt x="715290" y="107321"/>
                    </a:cubicBezTo>
                    <a:cubicBezTo>
                      <a:pt x="715290" y="107458"/>
                      <a:pt x="715290" y="107732"/>
                      <a:pt x="715290" y="107869"/>
                    </a:cubicBezTo>
                    <a:cubicBezTo>
                      <a:pt x="715290" y="107869"/>
                      <a:pt x="715290" y="107869"/>
                      <a:pt x="715290" y="108006"/>
                    </a:cubicBezTo>
                    <a:cubicBezTo>
                      <a:pt x="715290" y="108006"/>
                      <a:pt x="715290" y="108006"/>
                      <a:pt x="715290" y="108006"/>
                    </a:cubicBezTo>
                    <a:cubicBezTo>
                      <a:pt x="715838" y="114453"/>
                      <a:pt x="716387" y="121037"/>
                      <a:pt x="717347" y="127483"/>
                    </a:cubicBezTo>
                    <a:cubicBezTo>
                      <a:pt x="718307" y="134478"/>
                      <a:pt x="719679" y="141336"/>
                      <a:pt x="721050" y="148331"/>
                    </a:cubicBezTo>
                    <a:cubicBezTo>
                      <a:pt x="721050" y="148194"/>
                      <a:pt x="721050" y="148194"/>
                      <a:pt x="720913" y="148057"/>
                    </a:cubicBezTo>
                    <a:cubicBezTo>
                      <a:pt x="723108" y="158207"/>
                      <a:pt x="725302" y="168357"/>
                      <a:pt x="727634" y="178507"/>
                    </a:cubicBezTo>
                    <a:cubicBezTo>
                      <a:pt x="728320" y="181387"/>
                      <a:pt x="729006" y="184268"/>
                      <a:pt x="729828" y="187148"/>
                    </a:cubicBezTo>
                    <a:cubicBezTo>
                      <a:pt x="731612" y="193869"/>
                      <a:pt x="733257" y="200589"/>
                      <a:pt x="735041" y="207173"/>
                    </a:cubicBezTo>
                    <a:cubicBezTo>
                      <a:pt x="735726" y="209916"/>
                      <a:pt x="736549" y="212797"/>
                      <a:pt x="737372" y="215540"/>
                    </a:cubicBezTo>
                    <a:cubicBezTo>
                      <a:pt x="739293" y="221987"/>
                      <a:pt x="741213" y="228433"/>
                      <a:pt x="743133" y="234742"/>
                    </a:cubicBezTo>
                    <a:cubicBezTo>
                      <a:pt x="745465" y="242835"/>
                      <a:pt x="748345" y="250927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9020"/>
                      <a:pt x="751225" y="259294"/>
                      <a:pt x="751225" y="259431"/>
                    </a:cubicBezTo>
                    <a:cubicBezTo>
                      <a:pt x="751225" y="259431"/>
                      <a:pt x="751225" y="259294"/>
                      <a:pt x="751225" y="259294"/>
                    </a:cubicBezTo>
                    <a:cubicBezTo>
                      <a:pt x="753146" y="266152"/>
                      <a:pt x="755615" y="273010"/>
                      <a:pt x="758358" y="279868"/>
                    </a:cubicBezTo>
                    <a:close/>
                    <a:moveTo>
                      <a:pt x="425196" y="290292"/>
                    </a:moveTo>
                    <a:cubicBezTo>
                      <a:pt x="425608" y="289332"/>
                      <a:pt x="426019" y="288372"/>
                      <a:pt x="426431" y="287549"/>
                    </a:cubicBezTo>
                    <a:cubicBezTo>
                      <a:pt x="426979" y="286314"/>
                      <a:pt x="427391" y="284943"/>
                      <a:pt x="427802" y="283709"/>
                    </a:cubicBezTo>
                    <a:cubicBezTo>
                      <a:pt x="429448" y="279182"/>
                      <a:pt x="431094" y="274519"/>
                      <a:pt x="432740" y="269993"/>
                    </a:cubicBezTo>
                    <a:cubicBezTo>
                      <a:pt x="435483" y="262449"/>
                      <a:pt x="438089" y="254905"/>
                      <a:pt x="440832" y="247361"/>
                    </a:cubicBezTo>
                    <a:cubicBezTo>
                      <a:pt x="440832" y="247361"/>
                      <a:pt x="440832" y="247498"/>
                      <a:pt x="440832" y="247498"/>
                    </a:cubicBezTo>
                    <a:cubicBezTo>
                      <a:pt x="440832" y="247361"/>
                      <a:pt x="440832" y="247361"/>
                      <a:pt x="440969" y="247224"/>
                    </a:cubicBezTo>
                    <a:cubicBezTo>
                      <a:pt x="440969" y="247087"/>
                      <a:pt x="441107" y="246949"/>
                      <a:pt x="441107" y="246813"/>
                    </a:cubicBezTo>
                    <a:cubicBezTo>
                      <a:pt x="441107" y="246949"/>
                      <a:pt x="441107" y="246949"/>
                      <a:pt x="440969" y="247087"/>
                    </a:cubicBezTo>
                    <a:cubicBezTo>
                      <a:pt x="444536" y="234742"/>
                      <a:pt x="448102" y="222398"/>
                      <a:pt x="451805" y="210191"/>
                    </a:cubicBezTo>
                    <a:cubicBezTo>
                      <a:pt x="452079" y="209094"/>
                      <a:pt x="452354" y="207859"/>
                      <a:pt x="452628" y="206762"/>
                    </a:cubicBezTo>
                    <a:cubicBezTo>
                      <a:pt x="453451" y="202784"/>
                      <a:pt x="454411" y="198807"/>
                      <a:pt x="455234" y="194829"/>
                    </a:cubicBezTo>
                    <a:cubicBezTo>
                      <a:pt x="456606" y="188520"/>
                      <a:pt x="457977" y="182347"/>
                      <a:pt x="459349" y="176175"/>
                    </a:cubicBezTo>
                    <a:cubicBezTo>
                      <a:pt x="459349" y="176449"/>
                      <a:pt x="459212" y="176586"/>
                      <a:pt x="459212" y="176861"/>
                    </a:cubicBezTo>
                    <a:cubicBezTo>
                      <a:pt x="460172" y="170826"/>
                      <a:pt x="461269" y="164791"/>
                      <a:pt x="462229" y="158756"/>
                    </a:cubicBezTo>
                    <a:cubicBezTo>
                      <a:pt x="463738" y="149978"/>
                      <a:pt x="465110" y="141199"/>
                      <a:pt x="465795" y="132421"/>
                    </a:cubicBezTo>
                    <a:cubicBezTo>
                      <a:pt x="465932" y="127895"/>
                      <a:pt x="466207" y="123369"/>
                      <a:pt x="465932" y="118842"/>
                    </a:cubicBezTo>
                    <a:cubicBezTo>
                      <a:pt x="465795" y="118156"/>
                      <a:pt x="465795" y="117470"/>
                      <a:pt x="465658" y="116647"/>
                    </a:cubicBezTo>
                    <a:cubicBezTo>
                      <a:pt x="465658" y="116922"/>
                      <a:pt x="465795" y="117059"/>
                      <a:pt x="465795" y="117333"/>
                    </a:cubicBezTo>
                    <a:cubicBezTo>
                      <a:pt x="465384" y="115413"/>
                      <a:pt x="464835" y="113767"/>
                      <a:pt x="464287" y="111847"/>
                    </a:cubicBezTo>
                    <a:cubicBezTo>
                      <a:pt x="464150" y="111435"/>
                      <a:pt x="463875" y="111024"/>
                      <a:pt x="463738" y="110612"/>
                    </a:cubicBezTo>
                    <a:cubicBezTo>
                      <a:pt x="463601" y="110338"/>
                      <a:pt x="463464" y="110064"/>
                      <a:pt x="463327" y="109789"/>
                    </a:cubicBezTo>
                    <a:cubicBezTo>
                      <a:pt x="463327" y="109789"/>
                      <a:pt x="463327" y="109789"/>
                      <a:pt x="463327" y="109789"/>
                    </a:cubicBezTo>
                    <a:lnTo>
                      <a:pt x="463327" y="109789"/>
                    </a:lnTo>
                    <a:cubicBezTo>
                      <a:pt x="462778" y="109927"/>
                      <a:pt x="462366" y="110201"/>
                      <a:pt x="461818" y="110338"/>
                    </a:cubicBezTo>
                    <a:cubicBezTo>
                      <a:pt x="462092" y="110338"/>
                      <a:pt x="462229" y="110201"/>
                      <a:pt x="462503" y="110201"/>
                    </a:cubicBezTo>
                    <a:cubicBezTo>
                      <a:pt x="462092" y="110338"/>
                      <a:pt x="461681" y="110612"/>
                      <a:pt x="461406" y="110750"/>
                    </a:cubicBezTo>
                    <a:cubicBezTo>
                      <a:pt x="461132" y="110887"/>
                      <a:pt x="460995" y="111024"/>
                      <a:pt x="460721" y="111161"/>
                    </a:cubicBezTo>
                    <a:cubicBezTo>
                      <a:pt x="460446" y="111435"/>
                      <a:pt x="460035" y="111847"/>
                      <a:pt x="459760" y="112121"/>
                    </a:cubicBezTo>
                    <a:cubicBezTo>
                      <a:pt x="459898" y="111984"/>
                      <a:pt x="460035" y="111847"/>
                      <a:pt x="460172" y="111710"/>
                    </a:cubicBezTo>
                    <a:cubicBezTo>
                      <a:pt x="459349" y="112670"/>
                      <a:pt x="458526" y="113630"/>
                      <a:pt x="457840" y="114727"/>
                    </a:cubicBezTo>
                    <a:cubicBezTo>
                      <a:pt x="457977" y="114590"/>
                      <a:pt x="458114" y="114453"/>
                      <a:pt x="458252" y="114316"/>
                    </a:cubicBezTo>
                    <a:cubicBezTo>
                      <a:pt x="457566" y="115413"/>
                      <a:pt x="456880" y="116647"/>
                      <a:pt x="456331" y="117745"/>
                    </a:cubicBezTo>
                    <a:cubicBezTo>
                      <a:pt x="456331" y="117745"/>
                      <a:pt x="456469" y="117608"/>
                      <a:pt x="456469" y="117608"/>
                    </a:cubicBezTo>
                    <a:cubicBezTo>
                      <a:pt x="454274" y="122546"/>
                      <a:pt x="452079" y="127757"/>
                      <a:pt x="450296" y="132833"/>
                    </a:cubicBezTo>
                    <a:cubicBezTo>
                      <a:pt x="448239" y="138867"/>
                      <a:pt x="446456" y="145040"/>
                      <a:pt x="444810" y="151212"/>
                    </a:cubicBezTo>
                    <a:cubicBezTo>
                      <a:pt x="442890" y="158481"/>
                      <a:pt x="441107" y="165888"/>
                      <a:pt x="439598" y="173157"/>
                    </a:cubicBezTo>
                    <a:cubicBezTo>
                      <a:pt x="439598" y="173020"/>
                      <a:pt x="439735" y="172746"/>
                      <a:pt x="439735" y="172609"/>
                    </a:cubicBezTo>
                    <a:cubicBezTo>
                      <a:pt x="438775" y="177546"/>
                      <a:pt x="437815" y="182621"/>
                      <a:pt x="436855" y="187559"/>
                    </a:cubicBezTo>
                    <a:cubicBezTo>
                      <a:pt x="436580" y="189479"/>
                      <a:pt x="436169" y="191537"/>
                      <a:pt x="435895" y="193457"/>
                    </a:cubicBezTo>
                    <a:cubicBezTo>
                      <a:pt x="435346" y="197160"/>
                      <a:pt x="434934" y="201001"/>
                      <a:pt x="434386" y="204704"/>
                    </a:cubicBezTo>
                    <a:cubicBezTo>
                      <a:pt x="433014" y="214305"/>
                      <a:pt x="431642" y="223907"/>
                      <a:pt x="430408" y="233508"/>
                    </a:cubicBezTo>
                    <a:cubicBezTo>
                      <a:pt x="430271" y="234879"/>
                      <a:pt x="430134" y="236114"/>
                      <a:pt x="429997" y="237348"/>
                    </a:cubicBezTo>
                    <a:cubicBezTo>
                      <a:pt x="429585" y="242012"/>
                      <a:pt x="429037" y="246675"/>
                      <a:pt x="428625" y="251201"/>
                    </a:cubicBezTo>
                    <a:cubicBezTo>
                      <a:pt x="427939" y="259294"/>
                      <a:pt x="427116" y="267387"/>
                      <a:pt x="426293" y="275616"/>
                    </a:cubicBezTo>
                    <a:cubicBezTo>
                      <a:pt x="426293" y="275342"/>
                      <a:pt x="426293" y="275204"/>
                      <a:pt x="426293" y="274930"/>
                    </a:cubicBezTo>
                    <a:cubicBezTo>
                      <a:pt x="425745" y="279868"/>
                      <a:pt x="425470" y="285080"/>
                      <a:pt x="425196" y="290292"/>
                    </a:cubicBezTo>
                    <a:close/>
                    <a:moveTo>
                      <a:pt x="344820" y="414970"/>
                    </a:moveTo>
                    <a:cubicBezTo>
                      <a:pt x="343174" y="414559"/>
                      <a:pt x="342077" y="414147"/>
                      <a:pt x="340431" y="413599"/>
                    </a:cubicBezTo>
                    <a:cubicBezTo>
                      <a:pt x="339059" y="413050"/>
                      <a:pt x="337551" y="412227"/>
                      <a:pt x="336316" y="411405"/>
                    </a:cubicBezTo>
                    <a:cubicBezTo>
                      <a:pt x="334122" y="410170"/>
                      <a:pt x="332339" y="408250"/>
                      <a:pt x="330693" y="406329"/>
                    </a:cubicBezTo>
                    <a:cubicBezTo>
                      <a:pt x="328772" y="403998"/>
                      <a:pt x="327675" y="400980"/>
                      <a:pt x="326715" y="398237"/>
                    </a:cubicBezTo>
                    <a:cubicBezTo>
                      <a:pt x="325343" y="394534"/>
                      <a:pt x="324521" y="390556"/>
                      <a:pt x="323835" y="386579"/>
                    </a:cubicBezTo>
                    <a:cubicBezTo>
                      <a:pt x="323149" y="381641"/>
                      <a:pt x="323286" y="376428"/>
                      <a:pt x="323423" y="371354"/>
                    </a:cubicBezTo>
                    <a:cubicBezTo>
                      <a:pt x="323423" y="366279"/>
                      <a:pt x="323972" y="361067"/>
                      <a:pt x="324521" y="355992"/>
                    </a:cubicBezTo>
                    <a:cubicBezTo>
                      <a:pt x="325069" y="350642"/>
                      <a:pt x="325892" y="345431"/>
                      <a:pt x="326715" y="340081"/>
                    </a:cubicBezTo>
                    <a:cubicBezTo>
                      <a:pt x="327675" y="334183"/>
                      <a:pt x="328635" y="328422"/>
                      <a:pt x="329596" y="322525"/>
                    </a:cubicBezTo>
                    <a:cubicBezTo>
                      <a:pt x="330007" y="319781"/>
                      <a:pt x="330419" y="317175"/>
                      <a:pt x="330967" y="314432"/>
                    </a:cubicBezTo>
                    <a:cubicBezTo>
                      <a:pt x="330967" y="314706"/>
                      <a:pt x="330830" y="314844"/>
                      <a:pt x="330830" y="315118"/>
                    </a:cubicBezTo>
                    <a:cubicBezTo>
                      <a:pt x="333436" y="302636"/>
                      <a:pt x="335905" y="290155"/>
                      <a:pt x="338511" y="277810"/>
                    </a:cubicBezTo>
                    <a:cubicBezTo>
                      <a:pt x="338511" y="278085"/>
                      <a:pt x="338374" y="278222"/>
                      <a:pt x="338374" y="278359"/>
                    </a:cubicBezTo>
                    <a:cubicBezTo>
                      <a:pt x="339197" y="274656"/>
                      <a:pt x="340157" y="271090"/>
                      <a:pt x="340980" y="267523"/>
                    </a:cubicBezTo>
                    <a:cubicBezTo>
                      <a:pt x="341254" y="266426"/>
                      <a:pt x="341528" y="265466"/>
                      <a:pt x="341666" y="264369"/>
                    </a:cubicBezTo>
                    <a:cubicBezTo>
                      <a:pt x="341528" y="264506"/>
                      <a:pt x="341391" y="264780"/>
                      <a:pt x="341391" y="265055"/>
                    </a:cubicBezTo>
                    <a:cubicBezTo>
                      <a:pt x="340706" y="266426"/>
                      <a:pt x="340020" y="267798"/>
                      <a:pt x="339197" y="269169"/>
                    </a:cubicBezTo>
                    <a:cubicBezTo>
                      <a:pt x="334396" y="277125"/>
                      <a:pt x="329596" y="285080"/>
                      <a:pt x="324795" y="292898"/>
                    </a:cubicBezTo>
                    <a:cubicBezTo>
                      <a:pt x="322052" y="297561"/>
                      <a:pt x="319171" y="302499"/>
                      <a:pt x="316154" y="307026"/>
                    </a:cubicBezTo>
                    <a:cubicBezTo>
                      <a:pt x="310942" y="314706"/>
                      <a:pt x="305593" y="322387"/>
                      <a:pt x="300380" y="330068"/>
                    </a:cubicBezTo>
                    <a:cubicBezTo>
                      <a:pt x="298186" y="333360"/>
                      <a:pt x="295991" y="336515"/>
                      <a:pt x="293797" y="339807"/>
                    </a:cubicBezTo>
                    <a:cubicBezTo>
                      <a:pt x="290093" y="345156"/>
                      <a:pt x="286253" y="350368"/>
                      <a:pt x="282413" y="355580"/>
                    </a:cubicBezTo>
                    <a:cubicBezTo>
                      <a:pt x="276515" y="363535"/>
                      <a:pt x="270205" y="370942"/>
                      <a:pt x="263759" y="378349"/>
                    </a:cubicBezTo>
                    <a:cubicBezTo>
                      <a:pt x="261016" y="381503"/>
                      <a:pt x="258272" y="384384"/>
                      <a:pt x="255392" y="387402"/>
                    </a:cubicBezTo>
                    <a:cubicBezTo>
                      <a:pt x="251963" y="390693"/>
                      <a:pt x="248260" y="393573"/>
                      <a:pt x="244282" y="396180"/>
                    </a:cubicBezTo>
                    <a:cubicBezTo>
                      <a:pt x="239481" y="399471"/>
                      <a:pt x="233858" y="402900"/>
                      <a:pt x="227686" y="402900"/>
                    </a:cubicBezTo>
                    <a:cubicBezTo>
                      <a:pt x="222336" y="402900"/>
                      <a:pt x="217262" y="400157"/>
                      <a:pt x="213558" y="396454"/>
                    </a:cubicBezTo>
                    <a:cubicBezTo>
                      <a:pt x="211912" y="394808"/>
                      <a:pt x="210815" y="392339"/>
                      <a:pt x="210129" y="390144"/>
                    </a:cubicBezTo>
                    <a:cubicBezTo>
                      <a:pt x="209032" y="387402"/>
                      <a:pt x="208757" y="384247"/>
                      <a:pt x="208346" y="381366"/>
                    </a:cubicBezTo>
                    <a:cubicBezTo>
                      <a:pt x="207935" y="377800"/>
                      <a:pt x="208072" y="374371"/>
                      <a:pt x="208346" y="370942"/>
                    </a:cubicBezTo>
                    <a:cubicBezTo>
                      <a:pt x="208620" y="368473"/>
                      <a:pt x="209032" y="366005"/>
                      <a:pt x="209443" y="363535"/>
                    </a:cubicBezTo>
                    <a:cubicBezTo>
                      <a:pt x="209855" y="360929"/>
                      <a:pt x="210404" y="358186"/>
                      <a:pt x="210952" y="355580"/>
                    </a:cubicBezTo>
                    <a:cubicBezTo>
                      <a:pt x="213421" y="343922"/>
                      <a:pt x="216713" y="332538"/>
                      <a:pt x="220005" y="321153"/>
                    </a:cubicBezTo>
                    <a:cubicBezTo>
                      <a:pt x="222062" y="314158"/>
                      <a:pt x="223845" y="307026"/>
                      <a:pt x="225902" y="300030"/>
                    </a:cubicBezTo>
                    <a:cubicBezTo>
                      <a:pt x="230017" y="286314"/>
                      <a:pt x="233995" y="272461"/>
                      <a:pt x="238247" y="258882"/>
                    </a:cubicBezTo>
                    <a:cubicBezTo>
                      <a:pt x="242910" y="243932"/>
                      <a:pt x="247437" y="228981"/>
                      <a:pt x="252100" y="214031"/>
                    </a:cubicBezTo>
                    <a:cubicBezTo>
                      <a:pt x="254569" y="206350"/>
                      <a:pt x="256901" y="198669"/>
                      <a:pt x="259370" y="190988"/>
                    </a:cubicBezTo>
                    <a:cubicBezTo>
                      <a:pt x="255803" y="196749"/>
                      <a:pt x="252100" y="202510"/>
                      <a:pt x="248534" y="208271"/>
                    </a:cubicBezTo>
                    <a:cubicBezTo>
                      <a:pt x="247574" y="209642"/>
                      <a:pt x="246751" y="211151"/>
                      <a:pt x="245791" y="212523"/>
                    </a:cubicBezTo>
                    <a:cubicBezTo>
                      <a:pt x="243459" y="215677"/>
                      <a:pt x="241127" y="218832"/>
                      <a:pt x="238796" y="221987"/>
                    </a:cubicBezTo>
                    <a:cubicBezTo>
                      <a:pt x="234132" y="228433"/>
                      <a:pt x="229331" y="235017"/>
                      <a:pt x="224531" y="241463"/>
                    </a:cubicBezTo>
                    <a:cubicBezTo>
                      <a:pt x="223159" y="243384"/>
                      <a:pt x="221513" y="245166"/>
                      <a:pt x="219868" y="246949"/>
                    </a:cubicBezTo>
                    <a:cubicBezTo>
                      <a:pt x="216439" y="251064"/>
                      <a:pt x="212872" y="255316"/>
                      <a:pt x="209306" y="259568"/>
                    </a:cubicBezTo>
                    <a:cubicBezTo>
                      <a:pt x="206563" y="262860"/>
                      <a:pt x="203683" y="266289"/>
                      <a:pt x="200939" y="269581"/>
                    </a:cubicBezTo>
                    <a:cubicBezTo>
                      <a:pt x="199979" y="270816"/>
                      <a:pt x="198882" y="271913"/>
                      <a:pt x="197922" y="273147"/>
                    </a:cubicBezTo>
                    <a:cubicBezTo>
                      <a:pt x="191475" y="280005"/>
                      <a:pt x="185029" y="287000"/>
                      <a:pt x="178582" y="293858"/>
                    </a:cubicBezTo>
                    <a:cubicBezTo>
                      <a:pt x="176251" y="296190"/>
                      <a:pt x="174056" y="298659"/>
                      <a:pt x="171862" y="300990"/>
                    </a:cubicBezTo>
                    <a:cubicBezTo>
                      <a:pt x="170078" y="302911"/>
                      <a:pt x="168158" y="304694"/>
                      <a:pt x="166375" y="306614"/>
                    </a:cubicBezTo>
                    <a:cubicBezTo>
                      <a:pt x="162398" y="310592"/>
                      <a:pt x="158283" y="314570"/>
                      <a:pt x="154168" y="318547"/>
                    </a:cubicBezTo>
                    <a:cubicBezTo>
                      <a:pt x="151150" y="321428"/>
                      <a:pt x="147859" y="324308"/>
                      <a:pt x="144704" y="327051"/>
                    </a:cubicBezTo>
                    <a:cubicBezTo>
                      <a:pt x="141275" y="329931"/>
                      <a:pt x="137983" y="332812"/>
                      <a:pt x="134554" y="335555"/>
                    </a:cubicBezTo>
                    <a:cubicBezTo>
                      <a:pt x="131536" y="338024"/>
                      <a:pt x="128382" y="340218"/>
                      <a:pt x="125090" y="342138"/>
                    </a:cubicBezTo>
                    <a:cubicBezTo>
                      <a:pt x="123718" y="342961"/>
                      <a:pt x="122210" y="343647"/>
                      <a:pt x="120701" y="344333"/>
                    </a:cubicBezTo>
                    <a:cubicBezTo>
                      <a:pt x="118643" y="345431"/>
                      <a:pt x="116312" y="346254"/>
                      <a:pt x="113980" y="346939"/>
                    </a:cubicBezTo>
                    <a:cubicBezTo>
                      <a:pt x="112334" y="347351"/>
                      <a:pt x="110688" y="348036"/>
                      <a:pt x="109042" y="348174"/>
                    </a:cubicBezTo>
                    <a:cubicBezTo>
                      <a:pt x="107259" y="348448"/>
                      <a:pt x="106025" y="348448"/>
                      <a:pt x="104242" y="348448"/>
                    </a:cubicBezTo>
                    <a:cubicBezTo>
                      <a:pt x="102459" y="348448"/>
                      <a:pt x="100127" y="347762"/>
                      <a:pt x="98481" y="346802"/>
                    </a:cubicBezTo>
                    <a:cubicBezTo>
                      <a:pt x="96423" y="345431"/>
                      <a:pt x="94503" y="344059"/>
                      <a:pt x="92857" y="342138"/>
                    </a:cubicBezTo>
                    <a:cubicBezTo>
                      <a:pt x="90937" y="339807"/>
                      <a:pt x="89017" y="337064"/>
                      <a:pt x="88468" y="334183"/>
                    </a:cubicBezTo>
                    <a:cubicBezTo>
                      <a:pt x="88194" y="332538"/>
                      <a:pt x="87920" y="331303"/>
                      <a:pt x="87782" y="329657"/>
                    </a:cubicBezTo>
                    <a:cubicBezTo>
                      <a:pt x="87645" y="328011"/>
                      <a:pt x="87645" y="326502"/>
                      <a:pt x="87782" y="324857"/>
                    </a:cubicBezTo>
                    <a:cubicBezTo>
                      <a:pt x="87920" y="320879"/>
                      <a:pt x="88468" y="316901"/>
                      <a:pt x="89154" y="313198"/>
                    </a:cubicBezTo>
                    <a:cubicBezTo>
                      <a:pt x="89977" y="308809"/>
                      <a:pt x="91486" y="304557"/>
                      <a:pt x="92857" y="300442"/>
                    </a:cubicBezTo>
                    <a:cubicBezTo>
                      <a:pt x="94503" y="295230"/>
                      <a:pt x="96286" y="290155"/>
                      <a:pt x="98207" y="285080"/>
                    </a:cubicBezTo>
                    <a:cubicBezTo>
                      <a:pt x="101910" y="275342"/>
                      <a:pt x="105888" y="265603"/>
                      <a:pt x="109728" y="256002"/>
                    </a:cubicBezTo>
                    <a:cubicBezTo>
                      <a:pt x="112060" y="250242"/>
                      <a:pt x="114391" y="244481"/>
                      <a:pt x="116723" y="238720"/>
                    </a:cubicBezTo>
                    <a:cubicBezTo>
                      <a:pt x="121798" y="226924"/>
                      <a:pt x="126873" y="215265"/>
                      <a:pt x="132085" y="203470"/>
                    </a:cubicBezTo>
                    <a:cubicBezTo>
                      <a:pt x="133594" y="200041"/>
                      <a:pt x="135103" y="196749"/>
                      <a:pt x="136611" y="193457"/>
                    </a:cubicBezTo>
                    <a:cubicBezTo>
                      <a:pt x="126736" y="204293"/>
                      <a:pt x="116723" y="214991"/>
                      <a:pt x="106299" y="225278"/>
                    </a:cubicBezTo>
                    <a:cubicBezTo>
                      <a:pt x="99578" y="231725"/>
                      <a:pt x="92720" y="238034"/>
                      <a:pt x="85588" y="244069"/>
                    </a:cubicBezTo>
                    <a:cubicBezTo>
                      <a:pt x="78044" y="250516"/>
                      <a:pt x="69814" y="256277"/>
                      <a:pt x="61585" y="261763"/>
                    </a:cubicBezTo>
                    <a:cubicBezTo>
                      <a:pt x="58019" y="264094"/>
                      <a:pt x="54453" y="266289"/>
                      <a:pt x="50612" y="268072"/>
                    </a:cubicBezTo>
                    <a:cubicBezTo>
                      <a:pt x="47046" y="269718"/>
                      <a:pt x="43480" y="271227"/>
                      <a:pt x="39639" y="272461"/>
                    </a:cubicBezTo>
                    <a:cubicBezTo>
                      <a:pt x="36073" y="273696"/>
                      <a:pt x="32644" y="274656"/>
                      <a:pt x="28804" y="275067"/>
                    </a:cubicBezTo>
                    <a:cubicBezTo>
                      <a:pt x="27706" y="275204"/>
                      <a:pt x="26746" y="275204"/>
                      <a:pt x="25649" y="275067"/>
                    </a:cubicBezTo>
                    <a:cubicBezTo>
                      <a:pt x="24140" y="274930"/>
                      <a:pt x="22357" y="274793"/>
                      <a:pt x="20985" y="274107"/>
                    </a:cubicBezTo>
                    <a:cubicBezTo>
                      <a:pt x="20163" y="273696"/>
                      <a:pt x="19340" y="273422"/>
                      <a:pt x="18517" y="272873"/>
                    </a:cubicBezTo>
                    <a:cubicBezTo>
                      <a:pt x="17282" y="271913"/>
                      <a:pt x="16459" y="271227"/>
                      <a:pt x="15362" y="270267"/>
                    </a:cubicBezTo>
                    <a:cubicBezTo>
                      <a:pt x="14265" y="269307"/>
                      <a:pt x="13442" y="268072"/>
                      <a:pt x="12619" y="266975"/>
                    </a:cubicBezTo>
                    <a:cubicBezTo>
                      <a:pt x="12070" y="266152"/>
                      <a:pt x="11521" y="265329"/>
                      <a:pt x="11110" y="264369"/>
                    </a:cubicBezTo>
                    <a:cubicBezTo>
                      <a:pt x="10150" y="262037"/>
                      <a:pt x="9327" y="259568"/>
                      <a:pt x="9464" y="256962"/>
                    </a:cubicBezTo>
                    <a:cubicBezTo>
                      <a:pt x="9601" y="255179"/>
                      <a:pt x="9738" y="253671"/>
                      <a:pt x="9876" y="251887"/>
                    </a:cubicBezTo>
                    <a:cubicBezTo>
                      <a:pt x="10150" y="249419"/>
                      <a:pt x="10836" y="246949"/>
                      <a:pt x="11247" y="244618"/>
                    </a:cubicBezTo>
                    <a:cubicBezTo>
                      <a:pt x="12207" y="240366"/>
                      <a:pt x="13579" y="236251"/>
                      <a:pt x="14950" y="232274"/>
                    </a:cubicBezTo>
                    <a:cubicBezTo>
                      <a:pt x="15911" y="229668"/>
                      <a:pt x="16871" y="227198"/>
                      <a:pt x="17968" y="224592"/>
                    </a:cubicBezTo>
                    <a:cubicBezTo>
                      <a:pt x="19751" y="220203"/>
                      <a:pt x="21671" y="215952"/>
                      <a:pt x="23454" y="211562"/>
                    </a:cubicBezTo>
                    <a:cubicBezTo>
                      <a:pt x="24826" y="208271"/>
                      <a:pt x="26198" y="204842"/>
                      <a:pt x="27569" y="201549"/>
                    </a:cubicBezTo>
                    <a:cubicBezTo>
                      <a:pt x="28666" y="199081"/>
                      <a:pt x="29901" y="196612"/>
                      <a:pt x="30998" y="194143"/>
                    </a:cubicBezTo>
                    <a:cubicBezTo>
                      <a:pt x="34701" y="186325"/>
                      <a:pt x="38405" y="178507"/>
                      <a:pt x="41971" y="170688"/>
                    </a:cubicBezTo>
                    <a:cubicBezTo>
                      <a:pt x="42794" y="169043"/>
                      <a:pt x="43754" y="167397"/>
                      <a:pt x="44577" y="165751"/>
                    </a:cubicBezTo>
                    <a:cubicBezTo>
                      <a:pt x="47046" y="161224"/>
                      <a:pt x="49378" y="156698"/>
                      <a:pt x="51846" y="152172"/>
                    </a:cubicBezTo>
                    <a:cubicBezTo>
                      <a:pt x="54178" y="147783"/>
                      <a:pt x="56510" y="143531"/>
                      <a:pt x="58842" y="139142"/>
                    </a:cubicBezTo>
                    <a:cubicBezTo>
                      <a:pt x="60213" y="136536"/>
                      <a:pt x="61585" y="133930"/>
                      <a:pt x="63094" y="131461"/>
                    </a:cubicBezTo>
                    <a:cubicBezTo>
                      <a:pt x="57470" y="133930"/>
                      <a:pt x="51572" y="136124"/>
                      <a:pt x="45674" y="138044"/>
                    </a:cubicBezTo>
                    <a:cubicBezTo>
                      <a:pt x="41697" y="139279"/>
                      <a:pt x="37856" y="140102"/>
                      <a:pt x="33741" y="140788"/>
                    </a:cubicBezTo>
                    <a:cubicBezTo>
                      <a:pt x="29764" y="141473"/>
                      <a:pt x="25649" y="141199"/>
                      <a:pt x="21671" y="140925"/>
                    </a:cubicBezTo>
                    <a:cubicBezTo>
                      <a:pt x="18379" y="140650"/>
                      <a:pt x="15362" y="139827"/>
                      <a:pt x="12344" y="138593"/>
                    </a:cubicBezTo>
                    <a:cubicBezTo>
                      <a:pt x="10013" y="137633"/>
                      <a:pt x="8092" y="135850"/>
                      <a:pt x="6309" y="134067"/>
                    </a:cubicBezTo>
                    <a:cubicBezTo>
                      <a:pt x="5486" y="133381"/>
                      <a:pt x="4938" y="132421"/>
                      <a:pt x="4252" y="131598"/>
                    </a:cubicBezTo>
                    <a:cubicBezTo>
                      <a:pt x="3292" y="130227"/>
                      <a:pt x="2332" y="128992"/>
                      <a:pt x="1783" y="127483"/>
                    </a:cubicBezTo>
                    <a:cubicBezTo>
                      <a:pt x="1097" y="125837"/>
                      <a:pt x="823" y="124877"/>
                      <a:pt x="411" y="123094"/>
                    </a:cubicBezTo>
                    <a:cubicBezTo>
                      <a:pt x="0" y="121448"/>
                      <a:pt x="0" y="119528"/>
                      <a:pt x="0" y="117745"/>
                    </a:cubicBezTo>
                    <a:cubicBezTo>
                      <a:pt x="0" y="116236"/>
                      <a:pt x="137" y="114453"/>
                      <a:pt x="274" y="112807"/>
                    </a:cubicBezTo>
                    <a:cubicBezTo>
                      <a:pt x="411" y="111161"/>
                      <a:pt x="686" y="109515"/>
                      <a:pt x="960" y="107869"/>
                    </a:cubicBezTo>
                    <a:cubicBezTo>
                      <a:pt x="1920" y="103892"/>
                      <a:pt x="3292" y="100051"/>
                      <a:pt x="4663" y="96073"/>
                    </a:cubicBezTo>
                    <a:cubicBezTo>
                      <a:pt x="7955" y="86884"/>
                      <a:pt x="12344" y="78105"/>
                      <a:pt x="16871" y="69602"/>
                    </a:cubicBezTo>
                    <a:cubicBezTo>
                      <a:pt x="20985" y="61921"/>
                      <a:pt x="25649" y="54514"/>
                      <a:pt x="30861" y="47382"/>
                    </a:cubicBezTo>
                    <a:cubicBezTo>
                      <a:pt x="35936" y="40524"/>
                      <a:pt x="41697" y="34077"/>
                      <a:pt x="48280" y="28591"/>
                    </a:cubicBezTo>
                    <a:cubicBezTo>
                      <a:pt x="51435" y="25985"/>
                      <a:pt x="54727" y="23790"/>
                      <a:pt x="58293" y="21870"/>
                    </a:cubicBezTo>
                    <a:cubicBezTo>
                      <a:pt x="61311" y="20087"/>
                      <a:pt x="64740" y="19127"/>
                      <a:pt x="68031" y="18167"/>
                    </a:cubicBezTo>
                    <a:cubicBezTo>
                      <a:pt x="71460" y="17206"/>
                      <a:pt x="75164" y="17070"/>
                      <a:pt x="78730" y="17070"/>
                    </a:cubicBezTo>
                    <a:cubicBezTo>
                      <a:pt x="82845" y="17070"/>
                      <a:pt x="86822" y="18029"/>
                      <a:pt x="90663" y="19401"/>
                    </a:cubicBezTo>
                    <a:cubicBezTo>
                      <a:pt x="93817" y="20499"/>
                      <a:pt x="96698" y="22007"/>
                      <a:pt x="99578" y="23790"/>
                    </a:cubicBezTo>
                    <a:cubicBezTo>
                      <a:pt x="103281" y="25985"/>
                      <a:pt x="106573" y="28865"/>
                      <a:pt x="109728" y="31608"/>
                    </a:cubicBezTo>
                    <a:cubicBezTo>
                      <a:pt x="111100" y="32843"/>
                      <a:pt x="111511" y="34900"/>
                      <a:pt x="110277" y="36409"/>
                    </a:cubicBezTo>
                    <a:cubicBezTo>
                      <a:pt x="109179" y="37780"/>
                      <a:pt x="106985" y="38192"/>
                      <a:pt x="105476" y="36957"/>
                    </a:cubicBezTo>
                    <a:cubicBezTo>
                      <a:pt x="103007" y="34763"/>
                      <a:pt x="100401" y="32568"/>
                      <a:pt x="97658" y="30648"/>
                    </a:cubicBezTo>
                    <a:cubicBezTo>
                      <a:pt x="95875" y="29551"/>
                      <a:pt x="94092" y="28454"/>
                      <a:pt x="92309" y="27493"/>
                    </a:cubicBezTo>
                    <a:cubicBezTo>
                      <a:pt x="92309" y="27493"/>
                      <a:pt x="92309" y="27493"/>
                      <a:pt x="92446" y="27493"/>
                    </a:cubicBezTo>
                    <a:cubicBezTo>
                      <a:pt x="92309" y="27493"/>
                      <a:pt x="92309" y="27493"/>
                      <a:pt x="92172" y="27357"/>
                    </a:cubicBezTo>
                    <a:cubicBezTo>
                      <a:pt x="92034" y="27357"/>
                      <a:pt x="92034" y="27219"/>
                      <a:pt x="91897" y="27219"/>
                    </a:cubicBezTo>
                    <a:cubicBezTo>
                      <a:pt x="91897" y="27219"/>
                      <a:pt x="91897" y="27219"/>
                      <a:pt x="92034" y="27219"/>
                    </a:cubicBezTo>
                    <a:cubicBezTo>
                      <a:pt x="90937" y="26670"/>
                      <a:pt x="89703" y="26259"/>
                      <a:pt x="88605" y="25848"/>
                    </a:cubicBezTo>
                    <a:cubicBezTo>
                      <a:pt x="88605" y="25848"/>
                      <a:pt x="88743" y="25848"/>
                      <a:pt x="88743" y="25848"/>
                    </a:cubicBezTo>
                    <a:cubicBezTo>
                      <a:pt x="87508" y="25436"/>
                      <a:pt x="86274" y="25025"/>
                      <a:pt x="84902" y="24750"/>
                    </a:cubicBezTo>
                    <a:cubicBezTo>
                      <a:pt x="82570" y="24339"/>
                      <a:pt x="80376" y="24064"/>
                      <a:pt x="78044" y="23928"/>
                    </a:cubicBezTo>
                    <a:cubicBezTo>
                      <a:pt x="77358" y="23928"/>
                      <a:pt x="76672" y="23928"/>
                      <a:pt x="75987" y="23928"/>
                    </a:cubicBezTo>
                    <a:cubicBezTo>
                      <a:pt x="76124" y="23928"/>
                      <a:pt x="76261" y="23928"/>
                      <a:pt x="76398" y="23928"/>
                    </a:cubicBezTo>
                    <a:cubicBezTo>
                      <a:pt x="74889" y="24064"/>
                      <a:pt x="73381" y="24202"/>
                      <a:pt x="71735" y="24476"/>
                    </a:cubicBezTo>
                    <a:cubicBezTo>
                      <a:pt x="71735" y="24476"/>
                      <a:pt x="71872" y="24476"/>
                      <a:pt x="71872" y="24476"/>
                    </a:cubicBezTo>
                    <a:cubicBezTo>
                      <a:pt x="70363" y="24750"/>
                      <a:pt x="68854" y="25162"/>
                      <a:pt x="67346" y="25710"/>
                    </a:cubicBezTo>
                    <a:cubicBezTo>
                      <a:pt x="65288" y="26396"/>
                      <a:pt x="63368" y="27219"/>
                      <a:pt x="61448" y="28179"/>
                    </a:cubicBezTo>
                    <a:lnTo>
                      <a:pt x="61448" y="28179"/>
                    </a:lnTo>
                    <a:cubicBezTo>
                      <a:pt x="60213" y="28865"/>
                      <a:pt x="58842" y="29688"/>
                      <a:pt x="57744" y="30374"/>
                    </a:cubicBezTo>
                    <a:cubicBezTo>
                      <a:pt x="57744" y="30374"/>
                      <a:pt x="57882" y="30237"/>
                      <a:pt x="57882" y="30237"/>
                    </a:cubicBezTo>
                    <a:cubicBezTo>
                      <a:pt x="55275" y="32020"/>
                      <a:pt x="52944" y="33940"/>
                      <a:pt x="50612" y="35860"/>
                    </a:cubicBezTo>
                    <a:cubicBezTo>
                      <a:pt x="50749" y="35723"/>
                      <a:pt x="50886" y="35586"/>
                      <a:pt x="50886" y="35586"/>
                    </a:cubicBezTo>
                    <a:cubicBezTo>
                      <a:pt x="48692" y="37644"/>
                      <a:pt x="46634" y="39701"/>
                      <a:pt x="44577" y="41895"/>
                    </a:cubicBezTo>
                    <a:cubicBezTo>
                      <a:pt x="44714" y="41758"/>
                      <a:pt x="44851" y="41621"/>
                      <a:pt x="44851" y="41621"/>
                    </a:cubicBezTo>
                    <a:cubicBezTo>
                      <a:pt x="40874" y="46147"/>
                      <a:pt x="37170" y="50948"/>
                      <a:pt x="33741" y="55886"/>
                    </a:cubicBezTo>
                    <a:cubicBezTo>
                      <a:pt x="33741" y="55886"/>
                      <a:pt x="33741" y="55886"/>
                      <a:pt x="33741" y="55748"/>
                    </a:cubicBezTo>
                    <a:cubicBezTo>
                      <a:pt x="29078" y="62744"/>
                      <a:pt x="24826" y="70013"/>
                      <a:pt x="20985" y="77420"/>
                    </a:cubicBezTo>
                    <a:cubicBezTo>
                      <a:pt x="20985" y="77420"/>
                      <a:pt x="20985" y="77420"/>
                      <a:pt x="20985" y="77283"/>
                    </a:cubicBezTo>
                    <a:cubicBezTo>
                      <a:pt x="20985" y="77283"/>
                      <a:pt x="20985" y="77420"/>
                      <a:pt x="20848" y="77420"/>
                    </a:cubicBezTo>
                    <a:cubicBezTo>
                      <a:pt x="20848" y="77420"/>
                      <a:pt x="20848" y="77420"/>
                      <a:pt x="20848" y="77420"/>
                    </a:cubicBezTo>
                    <a:cubicBezTo>
                      <a:pt x="20848" y="77420"/>
                      <a:pt x="20848" y="77557"/>
                      <a:pt x="20711" y="77557"/>
                    </a:cubicBezTo>
                    <a:cubicBezTo>
                      <a:pt x="17282" y="84552"/>
                      <a:pt x="13990" y="91685"/>
                      <a:pt x="11247" y="99091"/>
                    </a:cubicBezTo>
                    <a:cubicBezTo>
                      <a:pt x="11247" y="98954"/>
                      <a:pt x="11384" y="98817"/>
                      <a:pt x="11384" y="98679"/>
                    </a:cubicBezTo>
                    <a:cubicBezTo>
                      <a:pt x="10150" y="102383"/>
                      <a:pt x="8915" y="105949"/>
                      <a:pt x="8092" y="109653"/>
                    </a:cubicBezTo>
                    <a:cubicBezTo>
                      <a:pt x="7818" y="111573"/>
                      <a:pt x="7544" y="113630"/>
                      <a:pt x="7269" y="115688"/>
                    </a:cubicBezTo>
                    <a:lnTo>
                      <a:pt x="7269" y="115688"/>
                    </a:lnTo>
                    <a:lnTo>
                      <a:pt x="7269" y="115688"/>
                    </a:lnTo>
                    <a:cubicBezTo>
                      <a:pt x="7269" y="115688"/>
                      <a:pt x="7269" y="115824"/>
                      <a:pt x="7269" y="115824"/>
                    </a:cubicBezTo>
                    <a:cubicBezTo>
                      <a:pt x="7269" y="115824"/>
                      <a:pt x="7269" y="115824"/>
                      <a:pt x="7269" y="115688"/>
                    </a:cubicBezTo>
                    <a:cubicBezTo>
                      <a:pt x="7132" y="116922"/>
                      <a:pt x="7132" y="118156"/>
                      <a:pt x="7269" y="119528"/>
                    </a:cubicBezTo>
                    <a:cubicBezTo>
                      <a:pt x="7269" y="119528"/>
                      <a:pt x="7269" y="119391"/>
                      <a:pt x="7269" y="119391"/>
                    </a:cubicBezTo>
                    <a:cubicBezTo>
                      <a:pt x="7269" y="119528"/>
                      <a:pt x="7269" y="119528"/>
                      <a:pt x="7269" y="119665"/>
                    </a:cubicBezTo>
                    <a:cubicBezTo>
                      <a:pt x="7269" y="119802"/>
                      <a:pt x="7269" y="119802"/>
                      <a:pt x="7269" y="119940"/>
                    </a:cubicBezTo>
                    <a:cubicBezTo>
                      <a:pt x="7269" y="119940"/>
                      <a:pt x="7269" y="119802"/>
                      <a:pt x="7269" y="119665"/>
                    </a:cubicBezTo>
                    <a:cubicBezTo>
                      <a:pt x="7407" y="120214"/>
                      <a:pt x="7407" y="120762"/>
                      <a:pt x="7407" y="121174"/>
                    </a:cubicBezTo>
                    <a:cubicBezTo>
                      <a:pt x="7544" y="121585"/>
                      <a:pt x="7681" y="122134"/>
                      <a:pt x="7818" y="122546"/>
                    </a:cubicBezTo>
                    <a:cubicBezTo>
                      <a:pt x="8092" y="123094"/>
                      <a:pt x="8230" y="123643"/>
                      <a:pt x="8504" y="124191"/>
                    </a:cubicBezTo>
                    <a:cubicBezTo>
                      <a:pt x="8367" y="124054"/>
                      <a:pt x="8367" y="123917"/>
                      <a:pt x="8230" y="123780"/>
                    </a:cubicBezTo>
                    <a:cubicBezTo>
                      <a:pt x="8778" y="125014"/>
                      <a:pt x="9464" y="126111"/>
                      <a:pt x="10150" y="127072"/>
                    </a:cubicBezTo>
                    <a:cubicBezTo>
                      <a:pt x="10561" y="127620"/>
                      <a:pt x="10973" y="128032"/>
                      <a:pt x="11384" y="128443"/>
                    </a:cubicBezTo>
                    <a:cubicBezTo>
                      <a:pt x="11796" y="128855"/>
                      <a:pt x="12207" y="129266"/>
                      <a:pt x="12619" y="129540"/>
                    </a:cubicBezTo>
                    <a:cubicBezTo>
                      <a:pt x="13030" y="129815"/>
                      <a:pt x="13442" y="130227"/>
                      <a:pt x="13853" y="130501"/>
                    </a:cubicBezTo>
                    <a:cubicBezTo>
                      <a:pt x="14265" y="130775"/>
                      <a:pt x="14676" y="130912"/>
                      <a:pt x="15088" y="131186"/>
                    </a:cubicBezTo>
                    <a:cubicBezTo>
                      <a:pt x="15636" y="131324"/>
                      <a:pt x="16048" y="131598"/>
                      <a:pt x="16596" y="131735"/>
                    </a:cubicBezTo>
                    <a:cubicBezTo>
                      <a:pt x="17145" y="131872"/>
                      <a:pt x="17694" y="132009"/>
                      <a:pt x="18242" y="132147"/>
                    </a:cubicBezTo>
                    <a:cubicBezTo>
                      <a:pt x="20163" y="132558"/>
                      <a:pt x="22083" y="132833"/>
                      <a:pt x="24003" y="132969"/>
                    </a:cubicBezTo>
                    <a:cubicBezTo>
                      <a:pt x="24003" y="132969"/>
                      <a:pt x="24003" y="132969"/>
                      <a:pt x="23866" y="132969"/>
                    </a:cubicBezTo>
                    <a:cubicBezTo>
                      <a:pt x="25923" y="133107"/>
                      <a:pt x="27981" y="132969"/>
                      <a:pt x="30038" y="132969"/>
                    </a:cubicBezTo>
                    <a:cubicBezTo>
                      <a:pt x="30038" y="132969"/>
                      <a:pt x="29901" y="132969"/>
                      <a:pt x="29901" y="132969"/>
                    </a:cubicBezTo>
                    <a:cubicBezTo>
                      <a:pt x="30038" y="132969"/>
                      <a:pt x="30175" y="132969"/>
                      <a:pt x="30312" y="132969"/>
                    </a:cubicBezTo>
                    <a:cubicBezTo>
                      <a:pt x="30312" y="132969"/>
                      <a:pt x="30450" y="132969"/>
                      <a:pt x="30450" y="132969"/>
                    </a:cubicBezTo>
                    <a:cubicBezTo>
                      <a:pt x="30450" y="132969"/>
                      <a:pt x="30312" y="132969"/>
                      <a:pt x="30312" y="132969"/>
                    </a:cubicBezTo>
                    <a:cubicBezTo>
                      <a:pt x="32233" y="132695"/>
                      <a:pt x="34290" y="132421"/>
                      <a:pt x="36210" y="132009"/>
                    </a:cubicBezTo>
                    <a:cubicBezTo>
                      <a:pt x="40051" y="131049"/>
                      <a:pt x="43754" y="129952"/>
                      <a:pt x="47457" y="128718"/>
                    </a:cubicBezTo>
                    <a:cubicBezTo>
                      <a:pt x="47320" y="128718"/>
                      <a:pt x="47183" y="128855"/>
                      <a:pt x="47046" y="128855"/>
                    </a:cubicBezTo>
                    <a:cubicBezTo>
                      <a:pt x="50063" y="127757"/>
                      <a:pt x="53081" y="126660"/>
                      <a:pt x="56098" y="125426"/>
                    </a:cubicBezTo>
                    <a:cubicBezTo>
                      <a:pt x="59253" y="124191"/>
                      <a:pt x="62271" y="122682"/>
                      <a:pt x="65425" y="121037"/>
                    </a:cubicBezTo>
                    <a:cubicBezTo>
                      <a:pt x="65288" y="121174"/>
                      <a:pt x="65151" y="121174"/>
                      <a:pt x="65014" y="121311"/>
                    </a:cubicBezTo>
                    <a:cubicBezTo>
                      <a:pt x="66934" y="120351"/>
                      <a:pt x="68854" y="119253"/>
                      <a:pt x="70637" y="118293"/>
                    </a:cubicBezTo>
                    <a:cubicBezTo>
                      <a:pt x="78867" y="105126"/>
                      <a:pt x="87508" y="92370"/>
                      <a:pt x="96835" y="80026"/>
                    </a:cubicBezTo>
                    <a:cubicBezTo>
                      <a:pt x="103007" y="71934"/>
                      <a:pt x="109454" y="63978"/>
                      <a:pt x="116037" y="56160"/>
                    </a:cubicBezTo>
                    <a:cubicBezTo>
                      <a:pt x="122621" y="48342"/>
                      <a:pt x="129342" y="40798"/>
                      <a:pt x="136474" y="33528"/>
                    </a:cubicBezTo>
                    <a:cubicBezTo>
                      <a:pt x="142784" y="27082"/>
                      <a:pt x="149093" y="20635"/>
                      <a:pt x="155951" y="14738"/>
                    </a:cubicBezTo>
                    <a:cubicBezTo>
                      <a:pt x="159380" y="11720"/>
                      <a:pt x="163220" y="8977"/>
                      <a:pt x="167061" y="6371"/>
                    </a:cubicBezTo>
                    <a:cubicBezTo>
                      <a:pt x="169804" y="4313"/>
                      <a:pt x="172822" y="2393"/>
                      <a:pt x="176114" y="1296"/>
                    </a:cubicBezTo>
                    <a:cubicBezTo>
                      <a:pt x="178445" y="473"/>
                      <a:pt x="180777" y="-213"/>
                      <a:pt x="183109" y="61"/>
                    </a:cubicBezTo>
                    <a:cubicBezTo>
                      <a:pt x="185303" y="336"/>
                      <a:pt x="187498" y="610"/>
                      <a:pt x="189418" y="1707"/>
                    </a:cubicBezTo>
                    <a:cubicBezTo>
                      <a:pt x="192710" y="3628"/>
                      <a:pt x="193670" y="7605"/>
                      <a:pt x="193259" y="11171"/>
                    </a:cubicBezTo>
                    <a:cubicBezTo>
                      <a:pt x="193121" y="12543"/>
                      <a:pt x="192984" y="13915"/>
                      <a:pt x="192573" y="15149"/>
                    </a:cubicBezTo>
                    <a:cubicBezTo>
                      <a:pt x="192024" y="17070"/>
                      <a:pt x="191612" y="18029"/>
                      <a:pt x="190927" y="19812"/>
                    </a:cubicBezTo>
                    <a:cubicBezTo>
                      <a:pt x="190241" y="21458"/>
                      <a:pt x="189281" y="22830"/>
                      <a:pt x="188458" y="24339"/>
                    </a:cubicBezTo>
                    <a:cubicBezTo>
                      <a:pt x="187498" y="25710"/>
                      <a:pt x="186675" y="27219"/>
                      <a:pt x="185715" y="28591"/>
                    </a:cubicBezTo>
                    <a:cubicBezTo>
                      <a:pt x="182286" y="33254"/>
                      <a:pt x="178582" y="37506"/>
                      <a:pt x="174879" y="41758"/>
                    </a:cubicBezTo>
                    <a:cubicBezTo>
                      <a:pt x="172136" y="44776"/>
                      <a:pt x="169256" y="47931"/>
                      <a:pt x="166512" y="50948"/>
                    </a:cubicBezTo>
                    <a:cubicBezTo>
                      <a:pt x="164180" y="53554"/>
                      <a:pt x="161575" y="55886"/>
                      <a:pt x="159243" y="58354"/>
                    </a:cubicBezTo>
                    <a:cubicBezTo>
                      <a:pt x="156500" y="61098"/>
                      <a:pt x="153893" y="63841"/>
                      <a:pt x="151150" y="66584"/>
                    </a:cubicBezTo>
                    <a:cubicBezTo>
                      <a:pt x="148956" y="68779"/>
                      <a:pt x="146487" y="70836"/>
                      <a:pt x="144155" y="73031"/>
                    </a:cubicBezTo>
                    <a:cubicBezTo>
                      <a:pt x="140589" y="76322"/>
                      <a:pt x="137023" y="79614"/>
                      <a:pt x="133594" y="82906"/>
                    </a:cubicBezTo>
                    <a:cubicBezTo>
                      <a:pt x="129205" y="87021"/>
                      <a:pt x="124541" y="90861"/>
                      <a:pt x="119878" y="94702"/>
                    </a:cubicBezTo>
                    <a:cubicBezTo>
                      <a:pt x="112197" y="101148"/>
                      <a:pt x="104242" y="107046"/>
                      <a:pt x="96012" y="112670"/>
                    </a:cubicBezTo>
                    <a:cubicBezTo>
                      <a:pt x="90114" y="116785"/>
                      <a:pt x="84079" y="120488"/>
                      <a:pt x="77770" y="123917"/>
                    </a:cubicBezTo>
                    <a:cubicBezTo>
                      <a:pt x="75438" y="127757"/>
                      <a:pt x="73106" y="131598"/>
                      <a:pt x="70912" y="135576"/>
                    </a:cubicBezTo>
                    <a:cubicBezTo>
                      <a:pt x="68854" y="139142"/>
                      <a:pt x="66934" y="142982"/>
                      <a:pt x="64877" y="146685"/>
                    </a:cubicBezTo>
                    <a:cubicBezTo>
                      <a:pt x="59939" y="156012"/>
                      <a:pt x="55138" y="165202"/>
                      <a:pt x="50201" y="174392"/>
                    </a:cubicBezTo>
                    <a:cubicBezTo>
                      <a:pt x="45537" y="184404"/>
                      <a:pt x="40874" y="194417"/>
                      <a:pt x="36210" y="204430"/>
                    </a:cubicBezTo>
                    <a:cubicBezTo>
                      <a:pt x="35662" y="205527"/>
                      <a:pt x="35250" y="206487"/>
                      <a:pt x="34839" y="207722"/>
                    </a:cubicBezTo>
                    <a:cubicBezTo>
                      <a:pt x="33467" y="211014"/>
                      <a:pt x="32095" y="214305"/>
                      <a:pt x="30724" y="217597"/>
                    </a:cubicBezTo>
                    <a:cubicBezTo>
                      <a:pt x="29352" y="220752"/>
                      <a:pt x="28118" y="223907"/>
                      <a:pt x="26746" y="227061"/>
                    </a:cubicBezTo>
                    <a:cubicBezTo>
                      <a:pt x="25237" y="230627"/>
                      <a:pt x="24003" y="234056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760"/>
                      <a:pt x="22494" y="238034"/>
                      <a:pt x="22494" y="238171"/>
                    </a:cubicBezTo>
                    <a:cubicBezTo>
                      <a:pt x="22494" y="238171"/>
                      <a:pt x="22494" y="238034"/>
                      <a:pt x="22494" y="238034"/>
                    </a:cubicBezTo>
                    <a:cubicBezTo>
                      <a:pt x="21808" y="240229"/>
                      <a:pt x="21123" y="242423"/>
                      <a:pt x="20437" y="244618"/>
                    </a:cubicBezTo>
                    <a:cubicBezTo>
                      <a:pt x="19888" y="246813"/>
                      <a:pt x="19477" y="249144"/>
                      <a:pt x="18928" y="251339"/>
                    </a:cubicBezTo>
                    <a:cubicBezTo>
                      <a:pt x="18928" y="251201"/>
                      <a:pt x="19065" y="250927"/>
                      <a:pt x="19065" y="250790"/>
                    </a:cubicBezTo>
                    <a:cubicBezTo>
                      <a:pt x="18791" y="252162"/>
                      <a:pt x="18517" y="253533"/>
                      <a:pt x="18379" y="254905"/>
                    </a:cubicBezTo>
                    <a:cubicBezTo>
                      <a:pt x="18379" y="254768"/>
                      <a:pt x="18379" y="254768"/>
                      <a:pt x="18379" y="254630"/>
                    </a:cubicBezTo>
                    <a:cubicBezTo>
                      <a:pt x="18379" y="254768"/>
                      <a:pt x="18379" y="254905"/>
                      <a:pt x="18379" y="255042"/>
                    </a:cubicBezTo>
                    <a:cubicBezTo>
                      <a:pt x="18379" y="255179"/>
                      <a:pt x="18379" y="255179"/>
                      <a:pt x="18379" y="255316"/>
                    </a:cubicBezTo>
                    <a:cubicBezTo>
                      <a:pt x="18379" y="255316"/>
                      <a:pt x="18379" y="255179"/>
                      <a:pt x="18379" y="255179"/>
                    </a:cubicBezTo>
                    <a:cubicBezTo>
                      <a:pt x="18379" y="255728"/>
                      <a:pt x="18379" y="256277"/>
                      <a:pt x="18242" y="256825"/>
                    </a:cubicBezTo>
                    <a:cubicBezTo>
                      <a:pt x="18242" y="256688"/>
                      <a:pt x="18242" y="256551"/>
                      <a:pt x="18242" y="256413"/>
                    </a:cubicBezTo>
                    <a:cubicBezTo>
                      <a:pt x="18242" y="256962"/>
                      <a:pt x="18379" y="257511"/>
                      <a:pt x="18379" y="258059"/>
                    </a:cubicBezTo>
                    <a:cubicBezTo>
                      <a:pt x="18517" y="258471"/>
                      <a:pt x="18517" y="258882"/>
                      <a:pt x="18654" y="259294"/>
                    </a:cubicBezTo>
                    <a:cubicBezTo>
                      <a:pt x="18791" y="259706"/>
                      <a:pt x="18928" y="260117"/>
                      <a:pt x="19202" y="260391"/>
                    </a:cubicBezTo>
                    <a:cubicBezTo>
                      <a:pt x="19477" y="260803"/>
                      <a:pt x="19614" y="261214"/>
                      <a:pt x="19888" y="261626"/>
                    </a:cubicBezTo>
                    <a:cubicBezTo>
                      <a:pt x="19751" y="261488"/>
                      <a:pt x="19614" y="261351"/>
                      <a:pt x="19614" y="261214"/>
                    </a:cubicBezTo>
                    <a:cubicBezTo>
                      <a:pt x="20163" y="262037"/>
                      <a:pt x="20848" y="262997"/>
                      <a:pt x="21534" y="263683"/>
                    </a:cubicBezTo>
                    <a:cubicBezTo>
                      <a:pt x="21946" y="263958"/>
                      <a:pt x="22220" y="264232"/>
                      <a:pt x="22631" y="264643"/>
                    </a:cubicBezTo>
                    <a:cubicBezTo>
                      <a:pt x="22906" y="264780"/>
                      <a:pt x="23043" y="264917"/>
                      <a:pt x="23317" y="265055"/>
                    </a:cubicBezTo>
                    <a:cubicBezTo>
                      <a:pt x="23454" y="265192"/>
                      <a:pt x="23729" y="265192"/>
                      <a:pt x="23866" y="265329"/>
                    </a:cubicBezTo>
                    <a:cubicBezTo>
                      <a:pt x="24140" y="265466"/>
                      <a:pt x="24552" y="265466"/>
                      <a:pt x="24826" y="265603"/>
                    </a:cubicBezTo>
                    <a:cubicBezTo>
                      <a:pt x="25237" y="265603"/>
                      <a:pt x="25512" y="265603"/>
                      <a:pt x="25923" y="265740"/>
                    </a:cubicBezTo>
                    <a:cubicBezTo>
                      <a:pt x="26472" y="265740"/>
                      <a:pt x="27158" y="265740"/>
                      <a:pt x="27706" y="265740"/>
                    </a:cubicBezTo>
                    <a:cubicBezTo>
                      <a:pt x="28941" y="265603"/>
                      <a:pt x="30038" y="265466"/>
                      <a:pt x="31272" y="265055"/>
                    </a:cubicBezTo>
                    <a:cubicBezTo>
                      <a:pt x="30998" y="265055"/>
                      <a:pt x="30861" y="265192"/>
                      <a:pt x="30587" y="265192"/>
                    </a:cubicBezTo>
                    <a:cubicBezTo>
                      <a:pt x="32644" y="264643"/>
                      <a:pt x="34701" y="264094"/>
                      <a:pt x="36759" y="263271"/>
                    </a:cubicBezTo>
                    <a:cubicBezTo>
                      <a:pt x="36759" y="263271"/>
                      <a:pt x="36759" y="263271"/>
                      <a:pt x="36622" y="263271"/>
                    </a:cubicBezTo>
                    <a:cubicBezTo>
                      <a:pt x="40051" y="262037"/>
                      <a:pt x="43205" y="260803"/>
                      <a:pt x="46497" y="259157"/>
                    </a:cubicBezTo>
                    <a:cubicBezTo>
                      <a:pt x="46360" y="259294"/>
                      <a:pt x="46223" y="259431"/>
                      <a:pt x="45949" y="259431"/>
                    </a:cubicBezTo>
                    <a:cubicBezTo>
                      <a:pt x="50201" y="257236"/>
                      <a:pt x="54178" y="254768"/>
                      <a:pt x="58156" y="252162"/>
                    </a:cubicBezTo>
                    <a:cubicBezTo>
                      <a:pt x="61996" y="249555"/>
                      <a:pt x="65974" y="246813"/>
                      <a:pt x="69814" y="243932"/>
                    </a:cubicBezTo>
                    <a:cubicBezTo>
                      <a:pt x="74478" y="240503"/>
                      <a:pt x="78730" y="236800"/>
                      <a:pt x="82982" y="233097"/>
                    </a:cubicBezTo>
                    <a:cubicBezTo>
                      <a:pt x="82845" y="233233"/>
                      <a:pt x="82707" y="233371"/>
                      <a:pt x="82570" y="233508"/>
                    </a:cubicBezTo>
                    <a:cubicBezTo>
                      <a:pt x="86822" y="229668"/>
                      <a:pt x="91074" y="225827"/>
                      <a:pt x="95326" y="221849"/>
                    </a:cubicBezTo>
                    <a:cubicBezTo>
                      <a:pt x="100264" y="217186"/>
                      <a:pt x="105065" y="212248"/>
                      <a:pt x="109865" y="207310"/>
                    </a:cubicBezTo>
                    <a:cubicBezTo>
                      <a:pt x="114666" y="202236"/>
                      <a:pt x="119466" y="197298"/>
                      <a:pt x="124130" y="192085"/>
                    </a:cubicBezTo>
                    <a:cubicBezTo>
                      <a:pt x="131399" y="184130"/>
                      <a:pt x="138532" y="176038"/>
                      <a:pt x="145938" y="167946"/>
                    </a:cubicBezTo>
                    <a:cubicBezTo>
                      <a:pt x="145801" y="168082"/>
                      <a:pt x="145664" y="168220"/>
                      <a:pt x="145527" y="168357"/>
                    </a:cubicBezTo>
                    <a:cubicBezTo>
                      <a:pt x="147035" y="166574"/>
                      <a:pt x="148682" y="164791"/>
                      <a:pt x="150190" y="162870"/>
                    </a:cubicBezTo>
                    <a:cubicBezTo>
                      <a:pt x="150464" y="162322"/>
                      <a:pt x="150739" y="161773"/>
                      <a:pt x="150876" y="161224"/>
                    </a:cubicBezTo>
                    <a:cubicBezTo>
                      <a:pt x="151973" y="158618"/>
                      <a:pt x="153345" y="156150"/>
                      <a:pt x="154717" y="153543"/>
                    </a:cubicBezTo>
                    <a:cubicBezTo>
                      <a:pt x="159929" y="142982"/>
                      <a:pt x="165278" y="132421"/>
                      <a:pt x="170627" y="121860"/>
                    </a:cubicBezTo>
                    <a:cubicBezTo>
                      <a:pt x="170627" y="121860"/>
                      <a:pt x="170627" y="121860"/>
                      <a:pt x="170627" y="121860"/>
                    </a:cubicBezTo>
                    <a:cubicBezTo>
                      <a:pt x="172136" y="118842"/>
                      <a:pt x="173919" y="115824"/>
                      <a:pt x="175565" y="112807"/>
                    </a:cubicBezTo>
                    <a:cubicBezTo>
                      <a:pt x="177896" y="108555"/>
                      <a:pt x="180365" y="104440"/>
                      <a:pt x="182972" y="100188"/>
                    </a:cubicBezTo>
                    <a:cubicBezTo>
                      <a:pt x="185166" y="96622"/>
                      <a:pt x="187498" y="93056"/>
                      <a:pt x="189830" y="89490"/>
                    </a:cubicBezTo>
                    <a:cubicBezTo>
                      <a:pt x="192847" y="84963"/>
                      <a:pt x="196139" y="80574"/>
                      <a:pt x="199431" y="76322"/>
                    </a:cubicBezTo>
                    <a:cubicBezTo>
                      <a:pt x="201899" y="73305"/>
                      <a:pt x="204643" y="70562"/>
                      <a:pt x="207386" y="67818"/>
                    </a:cubicBezTo>
                    <a:cubicBezTo>
                      <a:pt x="209443" y="65761"/>
                      <a:pt x="211501" y="63429"/>
                      <a:pt x="214107" y="61783"/>
                    </a:cubicBezTo>
                    <a:cubicBezTo>
                      <a:pt x="215478" y="60960"/>
                      <a:pt x="216164" y="60549"/>
                      <a:pt x="217536" y="60000"/>
                    </a:cubicBezTo>
                    <a:cubicBezTo>
                      <a:pt x="218359" y="59589"/>
                      <a:pt x="219182" y="59589"/>
                      <a:pt x="220142" y="59452"/>
                    </a:cubicBezTo>
                    <a:cubicBezTo>
                      <a:pt x="222062" y="59177"/>
                      <a:pt x="223845" y="60138"/>
                      <a:pt x="225491" y="61098"/>
                    </a:cubicBezTo>
                    <a:cubicBezTo>
                      <a:pt x="228234" y="62744"/>
                      <a:pt x="230155" y="66035"/>
                      <a:pt x="229606" y="69190"/>
                    </a:cubicBezTo>
                    <a:cubicBezTo>
                      <a:pt x="229331" y="70699"/>
                      <a:pt x="229194" y="71659"/>
                      <a:pt x="228783" y="73168"/>
                    </a:cubicBezTo>
                    <a:cubicBezTo>
                      <a:pt x="228371" y="74540"/>
                      <a:pt x="227686" y="75911"/>
                      <a:pt x="227137" y="77283"/>
                    </a:cubicBezTo>
                    <a:cubicBezTo>
                      <a:pt x="226451" y="78654"/>
                      <a:pt x="225902" y="80163"/>
                      <a:pt x="225217" y="81534"/>
                    </a:cubicBezTo>
                    <a:cubicBezTo>
                      <a:pt x="223708" y="84278"/>
                      <a:pt x="221925" y="86884"/>
                      <a:pt x="220279" y="89490"/>
                    </a:cubicBezTo>
                    <a:cubicBezTo>
                      <a:pt x="218084" y="92782"/>
                      <a:pt x="215753" y="96073"/>
                      <a:pt x="213558" y="99228"/>
                    </a:cubicBezTo>
                    <a:cubicBezTo>
                      <a:pt x="211638" y="101834"/>
                      <a:pt x="209855" y="104577"/>
                      <a:pt x="207935" y="107183"/>
                    </a:cubicBezTo>
                    <a:cubicBezTo>
                      <a:pt x="205191" y="110750"/>
                      <a:pt x="202585" y="114316"/>
                      <a:pt x="199842" y="117882"/>
                    </a:cubicBezTo>
                    <a:cubicBezTo>
                      <a:pt x="198059" y="120351"/>
                      <a:pt x="196276" y="122820"/>
                      <a:pt x="194219" y="125289"/>
                    </a:cubicBezTo>
                    <a:cubicBezTo>
                      <a:pt x="188595" y="132147"/>
                      <a:pt x="183109" y="139005"/>
                      <a:pt x="177485" y="146000"/>
                    </a:cubicBezTo>
                    <a:cubicBezTo>
                      <a:pt x="173507" y="150937"/>
                      <a:pt x="169118" y="155738"/>
                      <a:pt x="165004" y="160676"/>
                    </a:cubicBezTo>
                    <a:cubicBezTo>
                      <a:pt x="162260" y="163830"/>
                      <a:pt x="159517" y="167123"/>
                      <a:pt x="156774" y="170277"/>
                    </a:cubicBezTo>
                    <a:cubicBezTo>
                      <a:pt x="154854" y="174392"/>
                      <a:pt x="152933" y="178644"/>
                      <a:pt x="151013" y="182896"/>
                    </a:cubicBezTo>
                    <a:cubicBezTo>
                      <a:pt x="147721" y="190028"/>
                      <a:pt x="144567" y="197160"/>
                      <a:pt x="141275" y="204293"/>
                    </a:cubicBezTo>
                    <a:cubicBezTo>
                      <a:pt x="138669" y="210053"/>
                      <a:pt x="136337" y="215814"/>
                      <a:pt x="133868" y="221712"/>
                    </a:cubicBezTo>
                    <a:cubicBezTo>
                      <a:pt x="130851" y="228981"/>
                      <a:pt x="127696" y="236251"/>
                      <a:pt x="124541" y="243520"/>
                    </a:cubicBezTo>
                    <a:cubicBezTo>
                      <a:pt x="123718" y="245441"/>
                      <a:pt x="123033" y="247224"/>
                      <a:pt x="122347" y="249007"/>
                    </a:cubicBezTo>
                    <a:cubicBezTo>
                      <a:pt x="120426" y="253671"/>
                      <a:pt x="118643" y="258334"/>
                      <a:pt x="116723" y="262997"/>
                    </a:cubicBezTo>
                    <a:cubicBezTo>
                      <a:pt x="112471" y="273696"/>
                      <a:pt x="108082" y="284394"/>
                      <a:pt x="104379" y="295230"/>
                    </a:cubicBezTo>
                    <a:lnTo>
                      <a:pt x="104379" y="295230"/>
                    </a:lnTo>
                    <a:cubicBezTo>
                      <a:pt x="102184" y="301677"/>
                      <a:pt x="99990" y="308123"/>
                      <a:pt x="98344" y="314844"/>
                    </a:cubicBezTo>
                    <a:cubicBezTo>
                      <a:pt x="98344" y="314706"/>
                      <a:pt x="98344" y="314570"/>
                      <a:pt x="98344" y="314432"/>
                    </a:cubicBezTo>
                    <a:cubicBezTo>
                      <a:pt x="97658" y="317724"/>
                      <a:pt x="97384" y="321153"/>
                      <a:pt x="97109" y="324582"/>
                    </a:cubicBezTo>
                    <a:lnTo>
                      <a:pt x="97109" y="324582"/>
                    </a:lnTo>
                    <a:cubicBezTo>
                      <a:pt x="96972" y="325816"/>
                      <a:pt x="96972" y="327051"/>
                      <a:pt x="97109" y="328422"/>
                    </a:cubicBezTo>
                    <a:cubicBezTo>
                      <a:pt x="97109" y="328971"/>
                      <a:pt x="97246" y="329383"/>
                      <a:pt x="97246" y="329931"/>
                    </a:cubicBezTo>
                    <a:cubicBezTo>
                      <a:pt x="97384" y="330343"/>
                      <a:pt x="97384" y="330754"/>
                      <a:pt x="97521" y="331303"/>
                    </a:cubicBezTo>
                    <a:cubicBezTo>
                      <a:pt x="97658" y="331715"/>
                      <a:pt x="97795" y="332126"/>
                      <a:pt x="97932" y="332538"/>
                    </a:cubicBezTo>
                    <a:cubicBezTo>
                      <a:pt x="98344" y="333497"/>
                      <a:pt x="98892" y="334320"/>
                      <a:pt x="99441" y="335006"/>
                    </a:cubicBezTo>
                    <a:cubicBezTo>
                      <a:pt x="99304" y="334869"/>
                      <a:pt x="99167" y="334732"/>
                      <a:pt x="99167" y="334458"/>
                    </a:cubicBezTo>
                    <a:cubicBezTo>
                      <a:pt x="99441" y="334869"/>
                      <a:pt x="99852" y="335280"/>
                      <a:pt x="100127" y="335692"/>
                    </a:cubicBezTo>
                    <a:cubicBezTo>
                      <a:pt x="100538" y="336103"/>
                      <a:pt x="100813" y="336378"/>
                      <a:pt x="101224" y="336789"/>
                    </a:cubicBezTo>
                    <a:cubicBezTo>
                      <a:pt x="101498" y="337064"/>
                      <a:pt x="101773" y="337338"/>
                      <a:pt x="102047" y="337475"/>
                    </a:cubicBezTo>
                    <a:cubicBezTo>
                      <a:pt x="102321" y="337749"/>
                      <a:pt x="102733" y="337887"/>
                      <a:pt x="103007" y="338161"/>
                    </a:cubicBezTo>
                    <a:cubicBezTo>
                      <a:pt x="103144" y="338298"/>
                      <a:pt x="103419" y="338298"/>
                      <a:pt x="103556" y="338435"/>
                    </a:cubicBezTo>
                    <a:cubicBezTo>
                      <a:pt x="103830" y="338435"/>
                      <a:pt x="104104" y="338573"/>
                      <a:pt x="104379" y="338573"/>
                    </a:cubicBezTo>
                    <a:cubicBezTo>
                      <a:pt x="104790" y="338573"/>
                      <a:pt x="105339" y="338573"/>
                      <a:pt x="105750" y="338573"/>
                    </a:cubicBezTo>
                    <a:cubicBezTo>
                      <a:pt x="106299" y="338435"/>
                      <a:pt x="106848" y="338435"/>
                      <a:pt x="107396" y="338298"/>
                    </a:cubicBezTo>
                    <a:cubicBezTo>
                      <a:pt x="107122" y="338298"/>
                      <a:pt x="106985" y="338435"/>
                      <a:pt x="106710" y="338435"/>
                    </a:cubicBezTo>
                    <a:cubicBezTo>
                      <a:pt x="108905" y="338024"/>
                      <a:pt x="111100" y="337338"/>
                      <a:pt x="113157" y="336652"/>
                    </a:cubicBezTo>
                    <a:cubicBezTo>
                      <a:pt x="113020" y="336652"/>
                      <a:pt x="112746" y="336789"/>
                      <a:pt x="112608" y="336789"/>
                    </a:cubicBezTo>
                    <a:cubicBezTo>
                      <a:pt x="114529" y="336103"/>
                      <a:pt x="116312" y="335280"/>
                      <a:pt x="118232" y="334458"/>
                    </a:cubicBezTo>
                    <a:cubicBezTo>
                      <a:pt x="120015" y="333497"/>
                      <a:pt x="121798" y="332400"/>
                      <a:pt x="123581" y="331166"/>
                    </a:cubicBezTo>
                    <a:cubicBezTo>
                      <a:pt x="123581" y="331166"/>
                      <a:pt x="123444" y="331303"/>
                      <a:pt x="123444" y="331303"/>
                    </a:cubicBezTo>
                    <a:cubicBezTo>
                      <a:pt x="126324" y="329245"/>
                      <a:pt x="129068" y="327051"/>
                      <a:pt x="131674" y="324719"/>
                    </a:cubicBezTo>
                    <a:cubicBezTo>
                      <a:pt x="135103" y="321839"/>
                      <a:pt x="138394" y="318958"/>
                      <a:pt x="141686" y="316215"/>
                    </a:cubicBezTo>
                    <a:cubicBezTo>
                      <a:pt x="141686" y="316215"/>
                      <a:pt x="141686" y="316215"/>
                      <a:pt x="141549" y="316352"/>
                    </a:cubicBezTo>
                    <a:cubicBezTo>
                      <a:pt x="141686" y="316215"/>
                      <a:pt x="141686" y="316215"/>
                      <a:pt x="141823" y="316078"/>
                    </a:cubicBezTo>
                    <a:cubicBezTo>
                      <a:pt x="141823" y="316078"/>
                      <a:pt x="141961" y="315941"/>
                      <a:pt x="141961" y="315941"/>
                    </a:cubicBezTo>
                    <a:cubicBezTo>
                      <a:pt x="141961" y="315941"/>
                      <a:pt x="141961" y="315941"/>
                      <a:pt x="141961" y="315941"/>
                    </a:cubicBezTo>
                    <a:cubicBezTo>
                      <a:pt x="159654" y="300168"/>
                      <a:pt x="175291" y="282200"/>
                      <a:pt x="191475" y="264917"/>
                    </a:cubicBezTo>
                    <a:cubicBezTo>
                      <a:pt x="191338" y="265055"/>
                      <a:pt x="191201" y="265192"/>
                      <a:pt x="191064" y="265329"/>
                    </a:cubicBezTo>
                    <a:cubicBezTo>
                      <a:pt x="199431" y="255316"/>
                      <a:pt x="207660" y="245304"/>
                      <a:pt x="216027" y="235428"/>
                    </a:cubicBezTo>
                    <a:cubicBezTo>
                      <a:pt x="216850" y="234468"/>
                      <a:pt x="217536" y="233371"/>
                      <a:pt x="218359" y="232274"/>
                    </a:cubicBezTo>
                    <a:cubicBezTo>
                      <a:pt x="220828" y="228845"/>
                      <a:pt x="223297" y="225552"/>
                      <a:pt x="225765" y="222123"/>
                    </a:cubicBezTo>
                    <a:cubicBezTo>
                      <a:pt x="229606" y="216774"/>
                      <a:pt x="233584" y="211425"/>
                      <a:pt x="237424" y="206213"/>
                    </a:cubicBezTo>
                    <a:cubicBezTo>
                      <a:pt x="243459" y="196749"/>
                      <a:pt x="249357" y="187148"/>
                      <a:pt x="255529" y="177684"/>
                    </a:cubicBezTo>
                    <a:cubicBezTo>
                      <a:pt x="256215" y="176724"/>
                      <a:pt x="256626" y="175626"/>
                      <a:pt x="257175" y="174529"/>
                    </a:cubicBezTo>
                    <a:cubicBezTo>
                      <a:pt x="258821" y="171511"/>
                      <a:pt x="260467" y="168494"/>
                      <a:pt x="262113" y="165476"/>
                    </a:cubicBezTo>
                    <a:cubicBezTo>
                      <a:pt x="264719" y="160813"/>
                      <a:pt x="267325" y="156012"/>
                      <a:pt x="269931" y="151349"/>
                    </a:cubicBezTo>
                    <a:cubicBezTo>
                      <a:pt x="269931" y="151349"/>
                      <a:pt x="269931" y="151486"/>
                      <a:pt x="269931" y="151486"/>
                    </a:cubicBezTo>
                    <a:cubicBezTo>
                      <a:pt x="271851" y="147646"/>
                      <a:pt x="273771" y="143805"/>
                      <a:pt x="275692" y="139965"/>
                    </a:cubicBezTo>
                    <a:cubicBezTo>
                      <a:pt x="277475" y="134478"/>
                      <a:pt x="279395" y="128855"/>
                      <a:pt x="281315" y="123369"/>
                    </a:cubicBezTo>
                    <a:cubicBezTo>
                      <a:pt x="282687" y="119391"/>
                      <a:pt x="284195" y="115550"/>
                      <a:pt x="285704" y="111710"/>
                    </a:cubicBezTo>
                    <a:cubicBezTo>
                      <a:pt x="287076" y="108281"/>
                      <a:pt x="288448" y="104852"/>
                      <a:pt x="289682" y="101286"/>
                    </a:cubicBezTo>
                    <a:cubicBezTo>
                      <a:pt x="289682" y="101423"/>
                      <a:pt x="289545" y="101697"/>
                      <a:pt x="289545" y="101834"/>
                    </a:cubicBezTo>
                    <a:cubicBezTo>
                      <a:pt x="290642" y="98543"/>
                      <a:pt x="291739" y="94976"/>
                      <a:pt x="293934" y="92096"/>
                    </a:cubicBezTo>
                    <a:cubicBezTo>
                      <a:pt x="294620" y="91273"/>
                      <a:pt x="295306" y="90313"/>
                      <a:pt x="296266" y="89764"/>
                    </a:cubicBezTo>
                    <a:cubicBezTo>
                      <a:pt x="297226" y="89215"/>
                      <a:pt x="298323" y="88804"/>
                      <a:pt x="299420" y="88530"/>
                    </a:cubicBezTo>
                    <a:cubicBezTo>
                      <a:pt x="302301" y="87570"/>
                      <a:pt x="305730" y="90450"/>
                      <a:pt x="305044" y="93467"/>
                    </a:cubicBezTo>
                    <a:cubicBezTo>
                      <a:pt x="304769" y="95114"/>
                      <a:pt x="304358" y="96759"/>
                      <a:pt x="304084" y="98543"/>
                    </a:cubicBezTo>
                    <a:cubicBezTo>
                      <a:pt x="303535" y="100874"/>
                      <a:pt x="302987" y="103069"/>
                      <a:pt x="302164" y="105263"/>
                    </a:cubicBezTo>
                    <a:cubicBezTo>
                      <a:pt x="300792" y="109378"/>
                      <a:pt x="298872" y="113356"/>
                      <a:pt x="297089" y="117333"/>
                    </a:cubicBezTo>
                    <a:cubicBezTo>
                      <a:pt x="295443" y="121174"/>
                      <a:pt x="293522" y="125014"/>
                      <a:pt x="291739" y="128855"/>
                    </a:cubicBezTo>
                    <a:cubicBezTo>
                      <a:pt x="288585" y="135713"/>
                      <a:pt x="285293" y="142296"/>
                      <a:pt x="282001" y="149017"/>
                    </a:cubicBezTo>
                    <a:cubicBezTo>
                      <a:pt x="281864" y="149292"/>
                      <a:pt x="281727" y="149566"/>
                      <a:pt x="281590" y="149840"/>
                    </a:cubicBezTo>
                    <a:cubicBezTo>
                      <a:pt x="278984" y="157384"/>
                      <a:pt x="276515" y="165065"/>
                      <a:pt x="274046" y="172609"/>
                    </a:cubicBezTo>
                    <a:cubicBezTo>
                      <a:pt x="269382" y="187422"/>
                      <a:pt x="264719" y="202098"/>
                      <a:pt x="260192" y="216911"/>
                    </a:cubicBezTo>
                    <a:cubicBezTo>
                      <a:pt x="255529" y="231999"/>
                      <a:pt x="251003" y="247087"/>
                      <a:pt x="246476" y="262174"/>
                    </a:cubicBezTo>
                    <a:cubicBezTo>
                      <a:pt x="244282" y="269307"/>
                      <a:pt x="242225" y="276576"/>
                      <a:pt x="240030" y="283845"/>
                    </a:cubicBezTo>
                    <a:cubicBezTo>
                      <a:pt x="238247" y="290292"/>
                      <a:pt x="236189" y="296739"/>
                      <a:pt x="234407" y="303185"/>
                    </a:cubicBezTo>
                    <a:cubicBezTo>
                      <a:pt x="232349" y="310866"/>
                      <a:pt x="230155" y="318547"/>
                      <a:pt x="228097" y="326365"/>
                    </a:cubicBezTo>
                    <a:cubicBezTo>
                      <a:pt x="225217" y="337064"/>
                      <a:pt x="222062" y="347625"/>
                      <a:pt x="219868" y="358461"/>
                    </a:cubicBezTo>
                    <a:cubicBezTo>
                      <a:pt x="219868" y="358186"/>
                      <a:pt x="220005" y="358049"/>
                      <a:pt x="220005" y="357775"/>
                    </a:cubicBezTo>
                    <a:cubicBezTo>
                      <a:pt x="218907" y="363261"/>
                      <a:pt x="217810" y="368748"/>
                      <a:pt x="217262" y="374371"/>
                    </a:cubicBezTo>
                    <a:cubicBezTo>
                      <a:pt x="217124" y="375880"/>
                      <a:pt x="217124" y="377389"/>
                      <a:pt x="217262" y="378760"/>
                    </a:cubicBezTo>
                    <a:cubicBezTo>
                      <a:pt x="217399" y="380955"/>
                      <a:pt x="217673" y="383286"/>
                      <a:pt x="218222" y="385481"/>
                    </a:cubicBezTo>
                    <a:cubicBezTo>
                      <a:pt x="218222" y="385481"/>
                      <a:pt x="218222" y="385344"/>
                      <a:pt x="218222" y="385344"/>
                    </a:cubicBezTo>
                    <a:cubicBezTo>
                      <a:pt x="218359" y="386030"/>
                      <a:pt x="218496" y="386579"/>
                      <a:pt x="218633" y="387264"/>
                    </a:cubicBezTo>
                    <a:cubicBezTo>
                      <a:pt x="218633" y="386990"/>
                      <a:pt x="218496" y="386853"/>
                      <a:pt x="218359" y="386715"/>
                    </a:cubicBezTo>
                    <a:cubicBezTo>
                      <a:pt x="218496" y="387264"/>
                      <a:pt x="218770" y="387676"/>
                      <a:pt x="218907" y="388224"/>
                    </a:cubicBezTo>
                    <a:cubicBezTo>
                      <a:pt x="218907" y="388087"/>
                      <a:pt x="218770" y="387950"/>
                      <a:pt x="218770" y="387813"/>
                    </a:cubicBezTo>
                    <a:cubicBezTo>
                      <a:pt x="218770" y="387950"/>
                      <a:pt x="218907" y="388087"/>
                      <a:pt x="218907" y="388224"/>
                    </a:cubicBezTo>
                    <a:cubicBezTo>
                      <a:pt x="218907" y="388224"/>
                      <a:pt x="218907" y="388361"/>
                      <a:pt x="219044" y="388361"/>
                    </a:cubicBezTo>
                    <a:cubicBezTo>
                      <a:pt x="219044" y="388361"/>
                      <a:pt x="219044" y="388224"/>
                      <a:pt x="219044" y="388224"/>
                    </a:cubicBezTo>
                    <a:cubicBezTo>
                      <a:pt x="219182" y="388499"/>
                      <a:pt x="219319" y="388910"/>
                      <a:pt x="219456" y="389184"/>
                    </a:cubicBezTo>
                    <a:cubicBezTo>
                      <a:pt x="219593" y="389459"/>
                      <a:pt x="219868" y="389733"/>
                      <a:pt x="220005" y="390008"/>
                    </a:cubicBezTo>
                    <a:cubicBezTo>
                      <a:pt x="220279" y="390282"/>
                      <a:pt x="220553" y="390556"/>
                      <a:pt x="220828" y="390831"/>
                    </a:cubicBezTo>
                    <a:cubicBezTo>
                      <a:pt x="221102" y="390967"/>
                      <a:pt x="221376" y="391242"/>
                      <a:pt x="221513" y="391379"/>
                    </a:cubicBezTo>
                    <a:cubicBezTo>
                      <a:pt x="221925" y="391653"/>
                      <a:pt x="222473" y="391928"/>
                      <a:pt x="222885" y="392202"/>
                    </a:cubicBezTo>
                    <a:cubicBezTo>
                      <a:pt x="222748" y="392202"/>
                      <a:pt x="222748" y="392202"/>
                      <a:pt x="222611" y="392065"/>
                    </a:cubicBezTo>
                    <a:cubicBezTo>
                      <a:pt x="223434" y="392476"/>
                      <a:pt x="224257" y="392888"/>
                      <a:pt x="225217" y="393162"/>
                    </a:cubicBezTo>
                    <a:cubicBezTo>
                      <a:pt x="225628" y="393299"/>
                      <a:pt x="226040" y="393299"/>
                      <a:pt x="226451" y="393437"/>
                    </a:cubicBezTo>
                    <a:cubicBezTo>
                      <a:pt x="226314" y="393437"/>
                      <a:pt x="226177" y="393437"/>
                      <a:pt x="226177" y="393299"/>
                    </a:cubicBezTo>
                    <a:cubicBezTo>
                      <a:pt x="226451" y="393299"/>
                      <a:pt x="226863" y="393299"/>
                      <a:pt x="227137" y="393437"/>
                    </a:cubicBezTo>
                    <a:cubicBezTo>
                      <a:pt x="227411" y="393437"/>
                      <a:pt x="227823" y="393437"/>
                      <a:pt x="228097" y="393299"/>
                    </a:cubicBezTo>
                    <a:cubicBezTo>
                      <a:pt x="228646" y="393162"/>
                      <a:pt x="229194" y="393025"/>
                      <a:pt x="229743" y="392888"/>
                    </a:cubicBezTo>
                    <a:cubicBezTo>
                      <a:pt x="229743" y="392888"/>
                      <a:pt x="229743" y="392888"/>
                      <a:pt x="229743" y="392888"/>
                    </a:cubicBezTo>
                    <a:cubicBezTo>
                      <a:pt x="230703" y="392613"/>
                      <a:pt x="231800" y="392202"/>
                      <a:pt x="232760" y="391653"/>
                    </a:cubicBezTo>
                    <a:cubicBezTo>
                      <a:pt x="234544" y="390693"/>
                      <a:pt x="236189" y="389596"/>
                      <a:pt x="237973" y="388499"/>
                    </a:cubicBezTo>
                    <a:cubicBezTo>
                      <a:pt x="237973" y="388499"/>
                      <a:pt x="237973" y="388499"/>
                      <a:pt x="237836" y="388636"/>
                    </a:cubicBezTo>
                    <a:cubicBezTo>
                      <a:pt x="237973" y="388499"/>
                      <a:pt x="238110" y="388499"/>
                      <a:pt x="238247" y="388361"/>
                    </a:cubicBezTo>
                    <a:cubicBezTo>
                      <a:pt x="238247" y="388361"/>
                      <a:pt x="238247" y="388361"/>
                      <a:pt x="238384" y="388361"/>
                    </a:cubicBezTo>
                    <a:cubicBezTo>
                      <a:pt x="238384" y="388361"/>
                      <a:pt x="238384" y="388361"/>
                      <a:pt x="238384" y="388361"/>
                    </a:cubicBezTo>
                    <a:cubicBezTo>
                      <a:pt x="241265" y="386304"/>
                      <a:pt x="244145" y="384247"/>
                      <a:pt x="246751" y="381778"/>
                    </a:cubicBezTo>
                    <a:cubicBezTo>
                      <a:pt x="246614" y="381915"/>
                      <a:pt x="246476" y="382052"/>
                      <a:pt x="246339" y="382189"/>
                    </a:cubicBezTo>
                    <a:cubicBezTo>
                      <a:pt x="249083" y="379446"/>
                      <a:pt x="251826" y="376703"/>
                      <a:pt x="254432" y="373822"/>
                    </a:cubicBezTo>
                    <a:cubicBezTo>
                      <a:pt x="254295" y="373960"/>
                      <a:pt x="254158" y="374097"/>
                      <a:pt x="254020" y="374234"/>
                    </a:cubicBezTo>
                    <a:cubicBezTo>
                      <a:pt x="258272" y="369434"/>
                      <a:pt x="262387" y="364496"/>
                      <a:pt x="266502" y="359558"/>
                    </a:cubicBezTo>
                    <a:cubicBezTo>
                      <a:pt x="271303" y="353797"/>
                      <a:pt x="275692" y="347625"/>
                      <a:pt x="280081" y="341590"/>
                    </a:cubicBezTo>
                    <a:cubicBezTo>
                      <a:pt x="283373" y="337201"/>
                      <a:pt x="286390" y="332674"/>
                      <a:pt x="289408" y="328148"/>
                    </a:cubicBezTo>
                    <a:cubicBezTo>
                      <a:pt x="295717" y="318958"/>
                      <a:pt x="302026" y="309632"/>
                      <a:pt x="308198" y="300442"/>
                    </a:cubicBezTo>
                    <a:cubicBezTo>
                      <a:pt x="315605" y="288097"/>
                      <a:pt x="323149" y="275753"/>
                      <a:pt x="330556" y="263271"/>
                    </a:cubicBezTo>
                    <a:cubicBezTo>
                      <a:pt x="331241" y="262037"/>
                      <a:pt x="331927" y="260665"/>
                      <a:pt x="332613" y="259431"/>
                    </a:cubicBezTo>
                    <a:cubicBezTo>
                      <a:pt x="334808" y="255316"/>
                      <a:pt x="336865" y="251201"/>
                      <a:pt x="339059" y="247087"/>
                    </a:cubicBezTo>
                    <a:cubicBezTo>
                      <a:pt x="342488" y="240503"/>
                      <a:pt x="345917" y="233919"/>
                      <a:pt x="349346" y="227473"/>
                    </a:cubicBezTo>
                    <a:cubicBezTo>
                      <a:pt x="349209" y="227610"/>
                      <a:pt x="349072" y="227884"/>
                      <a:pt x="349072" y="228021"/>
                    </a:cubicBezTo>
                    <a:cubicBezTo>
                      <a:pt x="349895" y="225964"/>
                      <a:pt x="350855" y="224044"/>
                      <a:pt x="351678" y="221987"/>
                    </a:cubicBezTo>
                    <a:cubicBezTo>
                      <a:pt x="352638" y="218283"/>
                      <a:pt x="353736" y="214580"/>
                      <a:pt x="354696" y="210876"/>
                    </a:cubicBezTo>
                    <a:cubicBezTo>
                      <a:pt x="356204" y="205390"/>
                      <a:pt x="357713" y="199766"/>
                      <a:pt x="359222" y="194280"/>
                    </a:cubicBezTo>
                    <a:cubicBezTo>
                      <a:pt x="360594" y="189342"/>
                      <a:pt x="362102" y="184404"/>
                      <a:pt x="363611" y="179467"/>
                    </a:cubicBezTo>
                    <a:cubicBezTo>
                      <a:pt x="365531" y="173020"/>
                      <a:pt x="367452" y="166437"/>
                      <a:pt x="369372" y="159990"/>
                    </a:cubicBezTo>
                    <a:cubicBezTo>
                      <a:pt x="371018" y="154230"/>
                      <a:pt x="372938" y="148331"/>
                      <a:pt x="374996" y="142708"/>
                    </a:cubicBezTo>
                    <a:cubicBezTo>
                      <a:pt x="376367" y="138867"/>
                      <a:pt x="377876" y="135027"/>
                      <a:pt x="379522" y="131186"/>
                    </a:cubicBezTo>
                    <a:cubicBezTo>
                      <a:pt x="380893" y="128169"/>
                      <a:pt x="382402" y="125289"/>
                      <a:pt x="384048" y="122271"/>
                    </a:cubicBezTo>
                    <a:cubicBezTo>
                      <a:pt x="384048" y="122271"/>
                      <a:pt x="384048" y="122408"/>
                      <a:pt x="383911" y="122408"/>
                    </a:cubicBezTo>
                    <a:cubicBezTo>
                      <a:pt x="384322" y="121722"/>
                      <a:pt x="384597" y="121037"/>
                      <a:pt x="385008" y="120214"/>
                    </a:cubicBezTo>
                    <a:cubicBezTo>
                      <a:pt x="385968" y="118156"/>
                      <a:pt x="388163" y="116922"/>
                      <a:pt x="390357" y="117608"/>
                    </a:cubicBezTo>
                    <a:cubicBezTo>
                      <a:pt x="392003" y="118019"/>
                      <a:pt x="393649" y="118568"/>
                      <a:pt x="394884" y="119665"/>
                    </a:cubicBezTo>
                    <a:cubicBezTo>
                      <a:pt x="395295" y="120076"/>
                      <a:pt x="395707" y="120625"/>
                      <a:pt x="395844" y="121174"/>
                    </a:cubicBezTo>
                    <a:cubicBezTo>
                      <a:pt x="396118" y="121997"/>
                      <a:pt x="396530" y="122820"/>
                      <a:pt x="396667" y="123780"/>
                    </a:cubicBezTo>
                    <a:cubicBezTo>
                      <a:pt x="396941" y="126249"/>
                      <a:pt x="396392" y="128718"/>
                      <a:pt x="395707" y="131186"/>
                    </a:cubicBezTo>
                    <a:cubicBezTo>
                      <a:pt x="395158" y="133244"/>
                      <a:pt x="394609" y="135301"/>
                      <a:pt x="394198" y="137359"/>
                    </a:cubicBezTo>
                    <a:cubicBezTo>
                      <a:pt x="393512" y="140514"/>
                      <a:pt x="392415" y="143668"/>
                      <a:pt x="391318" y="146823"/>
                    </a:cubicBezTo>
                    <a:cubicBezTo>
                      <a:pt x="388574" y="155327"/>
                      <a:pt x="385557" y="163694"/>
                      <a:pt x="382676" y="172197"/>
                    </a:cubicBezTo>
                    <a:cubicBezTo>
                      <a:pt x="381991" y="174255"/>
                      <a:pt x="381168" y="176312"/>
                      <a:pt x="380482" y="178233"/>
                    </a:cubicBezTo>
                    <a:cubicBezTo>
                      <a:pt x="378562" y="183307"/>
                      <a:pt x="376641" y="188382"/>
                      <a:pt x="374721" y="193457"/>
                    </a:cubicBezTo>
                    <a:cubicBezTo>
                      <a:pt x="373898" y="195514"/>
                      <a:pt x="373212" y="197709"/>
                      <a:pt x="372252" y="199904"/>
                    </a:cubicBezTo>
                    <a:cubicBezTo>
                      <a:pt x="370744" y="203333"/>
                      <a:pt x="369235" y="206762"/>
                      <a:pt x="367726" y="210191"/>
                    </a:cubicBezTo>
                    <a:cubicBezTo>
                      <a:pt x="365669" y="214991"/>
                      <a:pt x="363611" y="219655"/>
                      <a:pt x="361417" y="224455"/>
                    </a:cubicBezTo>
                    <a:cubicBezTo>
                      <a:pt x="360594" y="226375"/>
                      <a:pt x="359771" y="228433"/>
                      <a:pt x="358811" y="230353"/>
                    </a:cubicBezTo>
                    <a:cubicBezTo>
                      <a:pt x="357576" y="234879"/>
                      <a:pt x="356479" y="239543"/>
                      <a:pt x="355382" y="244069"/>
                    </a:cubicBezTo>
                    <a:cubicBezTo>
                      <a:pt x="352638" y="255865"/>
                      <a:pt x="349895" y="267661"/>
                      <a:pt x="347152" y="279319"/>
                    </a:cubicBezTo>
                    <a:cubicBezTo>
                      <a:pt x="347152" y="279182"/>
                      <a:pt x="347152" y="279045"/>
                      <a:pt x="347152" y="278908"/>
                    </a:cubicBezTo>
                    <a:cubicBezTo>
                      <a:pt x="344683" y="291390"/>
                      <a:pt x="342214" y="304008"/>
                      <a:pt x="339745" y="316490"/>
                    </a:cubicBezTo>
                    <a:cubicBezTo>
                      <a:pt x="339471" y="318135"/>
                      <a:pt x="339197" y="319919"/>
                      <a:pt x="338922" y="321564"/>
                    </a:cubicBezTo>
                    <a:cubicBezTo>
                      <a:pt x="338237" y="326091"/>
                      <a:pt x="337551" y="330617"/>
                      <a:pt x="336728" y="335280"/>
                    </a:cubicBezTo>
                    <a:cubicBezTo>
                      <a:pt x="336179" y="338984"/>
                      <a:pt x="335630" y="342687"/>
                      <a:pt x="334945" y="346390"/>
                    </a:cubicBezTo>
                    <a:cubicBezTo>
                      <a:pt x="333985" y="352425"/>
                      <a:pt x="333436" y="358598"/>
                      <a:pt x="333025" y="364633"/>
                    </a:cubicBezTo>
                    <a:cubicBezTo>
                      <a:pt x="333025" y="364358"/>
                      <a:pt x="333025" y="364221"/>
                      <a:pt x="333025" y="363947"/>
                    </a:cubicBezTo>
                    <a:cubicBezTo>
                      <a:pt x="332613" y="370393"/>
                      <a:pt x="332613" y="376840"/>
                      <a:pt x="333025" y="383286"/>
                    </a:cubicBezTo>
                    <a:cubicBezTo>
                      <a:pt x="333025" y="383286"/>
                      <a:pt x="333025" y="383150"/>
                      <a:pt x="333025" y="383150"/>
                    </a:cubicBezTo>
                    <a:cubicBezTo>
                      <a:pt x="333162" y="384384"/>
                      <a:pt x="333299" y="385755"/>
                      <a:pt x="333436" y="386990"/>
                    </a:cubicBezTo>
                    <a:cubicBezTo>
                      <a:pt x="333436" y="386990"/>
                      <a:pt x="333436" y="386990"/>
                      <a:pt x="333436" y="386990"/>
                    </a:cubicBezTo>
                    <a:cubicBezTo>
                      <a:pt x="333436" y="386990"/>
                      <a:pt x="333436" y="386990"/>
                      <a:pt x="333436" y="387127"/>
                    </a:cubicBezTo>
                    <a:cubicBezTo>
                      <a:pt x="333436" y="387264"/>
                      <a:pt x="333436" y="387538"/>
                      <a:pt x="333573" y="387676"/>
                    </a:cubicBezTo>
                    <a:cubicBezTo>
                      <a:pt x="333573" y="387538"/>
                      <a:pt x="333573" y="387538"/>
                      <a:pt x="333573" y="387402"/>
                    </a:cubicBezTo>
                    <a:cubicBezTo>
                      <a:pt x="334122" y="390008"/>
                      <a:pt x="334808" y="392613"/>
                      <a:pt x="335630" y="395082"/>
                    </a:cubicBezTo>
                    <a:cubicBezTo>
                      <a:pt x="335630" y="395082"/>
                      <a:pt x="335630" y="395082"/>
                      <a:pt x="335630" y="394945"/>
                    </a:cubicBezTo>
                    <a:cubicBezTo>
                      <a:pt x="336042" y="396042"/>
                      <a:pt x="336454" y="397140"/>
                      <a:pt x="337002" y="398100"/>
                    </a:cubicBezTo>
                    <a:cubicBezTo>
                      <a:pt x="336865" y="397825"/>
                      <a:pt x="336728" y="397689"/>
                      <a:pt x="336728" y="397551"/>
                    </a:cubicBezTo>
                    <a:cubicBezTo>
                      <a:pt x="337277" y="398648"/>
                      <a:pt x="337962" y="399883"/>
                      <a:pt x="338648" y="400843"/>
                    </a:cubicBezTo>
                    <a:cubicBezTo>
                      <a:pt x="338511" y="400706"/>
                      <a:pt x="338374" y="400569"/>
                      <a:pt x="338374" y="400295"/>
                    </a:cubicBezTo>
                    <a:cubicBezTo>
                      <a:pt x="338648" y="400569"/>
                      <a:pt x="338922" y="400980"/>
                      <a:pt x="339197" y="401254"/>
                    </a:cubicBezTo>
                    <a:cubicBezTo>
                      <a:pt x="339608" y="401529"/>
                      <a:pt x="339883" y="401940"/>
                      <a:pt x="340294" y="402215"/>
                    </a:cubicBezTo>
                    <a:cubicBezTo>
                      <a:pt x="340706" y="402489"/>
                      <a:pt x="341117" y="402763"/>
                      <a:pt x="341528" y="403038"/>
                    </a:cubicBezTo>
                    <a:cubicBezTo>
                      <a:pt x="341940" y="403312"/>
                      <a:pt x="342488" y="403586"/>
                      <a:pt x="342900" y="403860"/>
                    </a:cubicBezTo>
                    <a:cubicBezTo>
                      <a:pt x="342763" y="403724"/>
                      <a:pt x="342626" y="403724"/>
                      <a:pt x="342488" y="403724"/>
                    </a:cubicBezTo>
                    <a:cubicBezTo>
                      <a:pt x="343449" y="404272"/>
                      <a:pt x="344409" y="404683"/>
                      <a:pt x="345506" y="405095"/>
                    </a:cubicBezTo>
                    <a:cubicBezTo>
                      <a:pt x="345917" y="405232"/>
                      <a:pt x="346329" y="405232"/>
                      <a:pt x="346603" y="405369"/>
                    </a:cubicBezTo>
                    <a:cubicBezTo>
                      <a:pt x="347015" y="405506"/>
                      <a:pt x="347564" y="405506"/>
                      <a:pt x="348112" y="405644"/>
                    </a:cubicBezTo>
                    <a:cubicBezTo>
                      <a:pt x="348524" y="405644"/>
                      <a:pt x="348935" y="405644"/>
                      <a:pt x="349346" y="405644"/>
                    </a:cubicBezTo>
                    <a:cubicBezTo>
                      <a:pt x="349758" y="405506"/>
                      <a:pt x="350307" y="405506"/>
                      <a:pt x="350718" y="405506"/>
                    </a:cubicBezTo>
                    <a:cubicBezTo>
                      <a:pt x="350581" y="405506"/>
                      <a:pt x="350444" y="405506"/>
                      <a:pt x="350307" y="405644"/>
                    </a:cubicBezTo>
                    <a:cubicBezTo>
                      <a:pt x="350444" y="405644"/>
                      <a:pt x="350581" y="405644"/>
                      <a:pt x="350718" y="405506"/>
                    </a:cubicBezTo>
                    <a:cubicBezTo>
                      <a:pt x="350855" y="405506"/>
                      <a:pt x="350855" y="405506"/>
                      <a:pt x="350993" y="405506"/>
                    </a:cubicBezTo>
                    <a:cubicBezTo>
                      <a:pt x="350855" y="405506"/>
                      <a:pt x="350855" y="405506"/>
                      <a:pt x="350718" y="405506"/>
                    </a:cubicBezTo>
                    <a:cubicBezTo>
                      <a:pt x="351815" y="405232"/>
                      <a:pt x="352913" y="404958"/>
                      <a:pt x="354010" y="404547"/>
                    </a:cubicBezTo>
                    <a:cubicBezTo>
                      <a:pt x="354010" y="404547"/>
                      <a:pt x="353873" y="404547"/>
                      <a:pt x="353873" y="404547"/>
                    </a:cubicBezTo>
                    <a:cubicBezTo>
                      <a:pt x="353873" y="404547"/>
                      <a:pt x="354010" y="404547"/>
                      <a:pt x="354010" y="404409"/>
                    </a:cubicBezTo>
                    <a:cubicBezTo>
                      <a:pt x="354147" y="404409"/>
                      <a:pt x="354147" y="404409"/>
                      <a:pt x="354284" y="404272"/>
                    </a:cubicBezTo>
                    <a:cubicBezTo>
                      <a:pt x="354284" y="404272"/>
                      <a:pt x="354147" y="404272"/>
                      <a:pt x="354147" y="404272"/>
                    </a:cubicBezTo>
                    <a:cubicBezTo>
                      <a:pt x="355107" y="403860"/>
                      <a:pt x="356204" y="403449"/>
                      <a:pt x="357165" y="403038"/>
                    </a:cubicBezTo>
                    <a:cubicBezTo>
                      <a:pt x="357165" y="403038"/>
                      <a:pt x="357165" y="403038"/>
                      <a:pt x="357028" y="403038"/>
                    </a:cubicBezTo>
                    <a:cubicBezTo>
                      <a:pt x="358948" y="402077"/>
                      <a:pt x="360731" y="400980"/>
                      <a:pt x="362514" y="399883"/>
                    </a:cubicBezTo>
                    <a:cubicBezTo>
                      <a:pt x="362240" y="400020"/>
                      <a:pt x="362102" y="400157"/>
                      <a:pt x="361965" y="400157"/>
                    </a:cubicBezTo>
                    <a:cubicBezTo>
                      <a:pt x="363062" y="399334"/>
                      <a:pt x="364023" y="398511"/>
                      <a:pt x="365120" y="397689"/>
                    </a:cubicBezTo>
                    <a:cubicBezTo>
                      <a:pt x="367177" y="395905"/>
                      <a:pt x="368960" y="393848"/>
                      <a:pt x="370881" y="391790"/>
                    </a:cubicBezTo>
                    <a:cubicBezTo>
                      <a:pt x="374721" y="387264"/>
                      <a:pt x="378287" y="382738"/>
                      <a:pt x="381716" y="377800"/>
                    </a:cubicBezTo>
                    <a:cubicBezTo>
                      <a:pt x="385145" y="372588"/>
                      <a:pt x="388300" y="367239"/>
                      <a:pt x="391318" y="361890"/>
                    </a:cubicBezTo>
                    <a:cubicBezTo>
                      <a:pt x="395021" y="355443"/>
                      <a:pt x="398450" y="348860"/>
                      <a:pt x="401879" y="342276"/>
                    </a:cubicBezTo>
                    <a:cubicBezTo>
                      <a:pt x="401879" y="342413"/>
                      <a:pt x="401742" y="342550"/>
                      <a:pt x="401742" y="342550"/>
                    </a:cubicBezTo>
                    <a:cubicBezTo>
                      <a:pt x="403936" y="338161"/>
                      <a:pt x="405994" y="333635"/>
                      <a:pt x="408188" y="329245"/>
                    </a:cubicBezTo>
                    <a:cubicBezTo>
                      <a:pt x="409011" y="327462"/>
                      <a:pt x="409834" y="325816"/>
                      <a:pt x="410657" y="323896"/>
                    </a:cubicBezTo>
                    <a:cubicBezTo>
                      <a:pt x="411617" y="321564"/>
                      <a:pt x="412577" y="319233"/>
                      <a:pt x="413675" y="316764"/>
                    </a:cubicBezTo>
                    <a:cubicBezTo>
                      <a:pt x="413675" y="316215"/>
                      <a:pt x="413675" y="315804"/>
                      <a:pt x="413675" y="315255"/>
                    </a:cubicBezTo>
                    <a:cubicBezTo>
                      <a:pt x="413675" y="313198"/>
                      <a:pt x="413812" y="311003"/>
                      <a:pt x="413949" y="308946"/>
                    </a:cubicBezTo>
                    <a:cubicBezTo>
                      <a:pt x="414223" y="304694"/>
                      <a:pt x="414497" y="300305"/>
                      <a:pt x="414772" y="296190"/>
                    </a:cubicBezTo>
                    <a:cubicBezTo>
                      <a:pt x="415046" y="291115"/>
                      <a:pt x="415458" y="286040"/>
                      <a:pt x="415732" y="280965"/>
                    </a:cubicBezTo>
                    <a:cubicBezTo>
                      <a:pt x="415869" y="278496"/>
                      <a:pt x="416006" y="276027"/>
                      <a:pt x="416144" y="273696"/>
                    </a:cubicBezTo>
                    <a:cubicBezTo>
                      <a:pt x="416966" y="265603"/>
                      <a:pt x="417789" y="257511"/>
                      <a:pt x="418475" y="249281"/>
                    </a:cubicBezTo>
                    <a:cubicBezTo>
                      <a:pt x="418887" y="244892"/>
                      <a:pt x="419298" y="240503"/>
                      <a:pt x="419847" y="236114"/>
                    </a:cubicBezTo>
                    <a:cubicBezTo>
                      <a:pt x="419984" y="234605"/>
                      <a:pt x="420121" y="233097"/>
                      <a:pt x="420258" y="231588"/>
                    </a:cubicBezTo>
                    <a:cubicBezTo>
                      <a:pt x="421630" y="222398"/>
                      <a:pt x="422864" y="213208"/>
                      <a:pt x="424236" y="204018"/>
                    </a:cubicBezTo>
                    <a:cubicBezTo>
                      <a:pt x="424784" y="200178"/>
                      <a:pt x="425333" y="196337"/>
                      <a:pt x="425882" y="192497"/>
                    </a:cubicBezTo>
                    <a:cubicBezTo>
                      <a:pt x="426842" y="186050"/>
                      <a:pt x="428076" y="179604"/>
                      <a:pt x="429311" y="173157"/>
                    </a:cubicBezTo>
                    <a:cubicBezTo>
                      <a:pt x="431231" y="163830"/>
                      <a:pt x="433426" y="154778"/>
                      <a:pt x="435757" y="145725"/>
                    </a:cubicBezTo>
                    <a:cubicBezTo>
                      <a:pt x="436992" y="141062"/>
                      <a:pt x="438363" y="136398"/>
                      <a:pt x="439872" y="131872"/>
                    </a:cubicBezTo>
                    <a:cubicBezTo>
                      <a:pt x="441518" y="126660"/>
                      <a:pt x="443713" y="121722"/>
                      <a:pt x="445770" y="116647"/>
                    </a:cubicBezTo>
                    <a:cubicBezTo>
                      <a:pt x="446867" y="113904"/>
                      <a:pt x="448239" y="110887"/>
                      <a:pt x="450022" y="108281"/>
                    </a:cubicBezTo>
                    <a:cubicBezTo>
                      <a:pt x="450845" y="107046"/>
                      <a:pt x="451668" y="105812"/>
                      <a:pt x="452765" y="104852"/>
                    </a:cubicBezTo>
                    <a:cubicBezTo>
                      <a:pt x="453863" y="103754"/>
                      <a:pt x="454685" y="103206"/>
                      <a:pt x="455920" y="102246"/>
                    </a:cubicBezTo>
                    <a:cubicBezTo>
                      <a:pt x="457566" y="101148"/>
                      <a:pt x="459623" y="100188"/>
                      <a:pt x="461543" y="99914"/>
                    </a:cubicBezTo>
                    <a:cubicBezTo>
                      <a:pt x="462503" y="99777"/>
                      <a:pt x="463464" y="99502"/>
                      <a:pt x="464424" y="99640"/>
                    </a:cubicBezTo>
                    <a:cubicBezTo>
                      <a:pt x="465384" y="99777"/>
                      <a:pt x="466618" y="99914"/>
                      <a:pt x="467579" y="100463"/>
                    </a:cubicBezTo>
                    <a:cubicBezTo>
                      <a:pt x="469087" y="101560"/>
                      <a:pt x="470459" y="102520"/>
                      <a:pt x="471419" y="104166"/>
                    </a:cubicBezTo>
                    <a:cubicBezTo>
                      <a:pt x="472105" y="105537"/>
                      <a:pt x="472653" y="106635"/>
                      <a:pt x="473339" y="108006"/>
                    </a:cubicBezTo>
                    <a:cubicBezTo>
                      <a:pt x="473888" y="109241"/>
                      <a:pt x="474299" y="110750"/>
                      <a:pt x="474711" y="112121"/>
                    </a:cubicBezTo>
                    <a:cubicBezTo>
                      <a:pt x="475671" y="115550"/>
                      <a:pt x="475808" y="119117"/>
                      <a:pt x="475945" y="122546"/>
                    </a:cubicBezTo>
                    <a:cubicBezTo>
                      <a:pt x="475945" y="124877"/>
                      <a:pt x="475945" y="127209"/>
                      <a:pt x="475808" y="129540"/>
                    </a:cubicBezTo>
                    <a:cubicBezTo>
                      <a:pt x="475671" y="132284"/>
                      <a:pt x="475534" y="135164"/>
                      <a:pt x="475259" y="137907"/>
                    </a:cubicBezTo>
                    <a:cubicBezTo>
                      <a:pt x="474848" y="143394"/>
                      <a:pt x="474025" y="148743"/>
                      <a:pt x="473065" y="154230"/>
                    </a:cubicBezTo>
                    <a:cubicBezTo>
                      <a:pt x="472242" y="159441"/>
                      <a:pt x="471419" y="164653"/>
                      <a:pt x="470459" y="170003"/>
                    </a:cubicBezTo>
                    <a:cubicBezTo>
                      <a:pt x="470047" y="172746"/>
                      <a:pt x="469636" y="175626"/>
                      <a:pt x="469087" y="178507"/>
                    </a:cubicBezTo>
                    <a:cubicBezTo>
                      <a:pt x="468401" y="181387"/>
                      <a:pt x="467853" y="184268"/>
                      <a:pt x="467167" y="187148"/>
                    </a:cubicBezTo>
                    <a:cubicBezTo>
                      <a:pt x="465384" y="195378"/>
                      <a:pt x="463464" y="203607"/>
                      <a:pt x="461681" y="211974"/>
                    </a:cubicBezTo>
                    <a:cubicBezTo>
                      <a:pt x="461269" y="214031"/>
                      <a:pt x="460583" y="215952"/>
                      <a:pt x="459898" y="218009"/>
                    </a:cubicBezTo>
                    <a:cubicBezTo>
                      <a:pt x="458389" y="223221"/>
                      <a:pt x="456880" y="228433"/>
                      <a:pt x="455371" y="233645"/>
                    </a:cubicBezTo>
                    <a:cubicBezTo>
                      <a:pt x="454137" y="238034"/>
                      <a:pt x="452765" y="242286"/>
                      <a:pt x="451531" y="246675"/>
                    </a:cubicBezTo>
                    <a:cubicBezTo>
                      <a:pt x="451119" y="248321"/>
                      <a:pt x="450571" y="249967"/>
                      <a:pt x="450022" y="251476"/>
                    </a:cubicBezTo>
                    <a:cubicBezTo>
                      <a:pt x="446867" y="260117"/>
                      <a:pt x="443713" y="268758"/>
                      <a:pt x="440558" y="277399"/>
                    </a:cubicBezTo>
                    <a:cubicBezTo>
                      <a:pt x="438638" y="282474"/>
                      <a:pt x="436992" y="287686"/>
                      <a:pt x="434797" y="292761"/>
                    </a:cubicBezTo>
                    <a:cubicBezTo>
                      <a:pt x="430957" y="301539"/>
                      <a:pt x="427253" y="310455"/>
                      <a:pt x="423413" y="319233"/>
                    </a:cubicBezTo>
                    <a:cubicBezTo>
                      <a:pt x="423276" y="329520"/>
                      <a:pt x="423413" y="339807"/>
                      <a:pt x="423962" y="350094"/>
                    </a:cubicBezTo>
                    <a:cubicBezTo>
                      <a:pt x="423962" y="349819"/>
                      <a:pt x="423962" y="349683"/>
                      <a:pt x="423962" y="349408"/>
                    </a:cubicBezTo>
                    <a:cubicBezTo>
                      <a:pt x="424373" y="357089"/>
                      <a:pt x="425333" y="364496"/>
                      <a:pt x="426979" y="372039"/>
                    </a:cubicBezTo>
                    <a:cubicBezTo>
                      <a:pt x="426979" y="371765"/>
                      <a:pt x="426842" y="371628"/>
                      <a:pt x="426842" y="371354"/>
                    </a:cubicBezTo>
                    <a:cubicBezTo>
                      <a:pt x="427528" y="374508"/>
                      <a:pt x="428351" y="377526"/>
                      <a:pt x="429448" y="380680"/>
                    </a:cubicBezTo>
                    <a:cubicBezTo>
                      <a:pt x="429448" y="380544"/>
                      <a:pt x="429448" y="380544"/>
                      <a:pt x="429311" y="380406"/>
                    </a:cubicBezTo>
                    <a:cubicBezTo>
                      <a:pt x="430271" y="382875"/>
                      <a:pt x="431231" y="385344"/>
                      <a:pt x="432466" y="387676"/>
                    </a:cubicBezTo>
                    <a:cubicBezTo>
                      <a:pt x="432466" y="387676"/>
                      <a:pt x="432466" y="387676"/>
                      <a:pt x="432466" y="387538"/>
                    </a:cubicBezTo>
                    <a:cubicBezTo>
                      <a:pt x="433014" y="388499"/>
                      <a:pt x="433426" y="389322"/>
                      <a:pt x="433974" y="390282"/>
                    </a:cubicBezTo>
                    <a:cubicBezTo>
                      <a:pt x="433974" y="390282"/>
                      <a:pt x="433974" y="390144"/>
                      <a:pt x="433837" y="390144"/>
                    </a:cubicBezTo>
                    <a:cubicBezTo>
                      <a:pt x="433837" y="390144"/>
                      <a:pt x="433837" y="390282"/>
                      <a:pt x="433974" y="390282"/>
                    </a:cubicBezTo>
                    <a:cubicBezTo>
                      <a:pt x="434111" y="390419"/>
                      <a:pt x="434111" y="390556"/>
                      <a:pt x="434249" y="390693"/>
                    </a:cubicBezTo>
                    <a:cubicBezTo>
                      <a:pt x="434249" y="390556"/>
                      <a:pt x="434111" y="390419"/>
                      <a:pt x="434111" y="390419"/>
                    </a:cubicBezTo>
                    <a:cubicBezTo>
                      <a:pt x="434797" y="391379"/>
                      <a:pt x="435483" y="392339"/>
                      <a:pt x="436306" y="393299"/>
                    </a:cubicBezTo>
                    <a:cubicBezTo>
                      <a:pt x="436992" y="394122"/>
                      <a:pt x="437815" y="394808"/>
                      <a:pt x="438500" y="395494"/>
                    </a:cubicBezTo>
                    <a:cubicBezTo>
                      <a:pt x="438500" y="395494"/>
                      <a:pt x="438363" y="395357"/>
                      <a:pt x="438363" y="395357"/>
                    </a:cubicBezTo>
                    <a:cubicBezTo>
                      <a:pt x="438500" y="395494"/>
                      <a:pt x="438638" y="395494"/>
                      <a:pt x="438775" y="395631"/>
                    </a:cubicBezTo>
                    <a:cubicBezTo>
                      <a:pt x="438775" y="395631"/>
                      <a:pt x="438912" y="395768"/>
                      <a:pt x="438912" y="395768"/>
                    </a:cubicBezTo>
                    <a:cubicBezTo>
                      <a:pt x="438912" y="395768"/>
                      <a:pt x="438912" y="395768"/>
                      <a:pt x="438775" y="395631"/>
                    </a:cubicBezTo>
                    <a:cubicBezTo>
                      <a:pt x="439735" y="396454"/>
                      <a:pt x="440695" y="397140"/>
                      <a:pt x="441655" y="397825"/>
                    </a:cubicBezTo>
                    <a:cubicBezTo>
                      <a:pt x="442067" y="398100"/>
                      <a:pt x="442478" y="398374"/>
                      <a:pt x="442890" y="398648"/>
                    </a:cubicBezTo>
                    <a:cubicBezTo>
                      <a:pt x="442615" y="398511"/>
                      <a:pt x="442478" y="398374"/>
                      <a:pt x="442341" y="398374"/>
                    </a:cubicBezTo>
                    <a:cubicBezTo>
                      <a:pt x="443438" y="399060"/>
                      <a:pt x="444810" y="399609"/>
                      <a:pt x="446044" y="400020"/>
                    </a:cubicBezTo>
                    <a:cubicBezTo>
                      <a:pt x="445770" y="399883"/>
                      <a:pt x="445633" y="399883"/>
                      <a:pt x="445358" y="399746"/>
                    </a:cubicBezTo>
                    <a:cubicBezTo>
                      <a:pt x="446044" y="400020"/>
                      <a:pt x="446730" y="400157"/>
                      <a:pt x="447416" y="400295"/>
                    </a:cubicBezTo>
                    <a:cubicBezTo>
                      <a:pt x="447142" y="400295"/>
                      <a:pt x="447005" y="400157"/>
                      <a:pt x="446730" y="400157"/>
                    </a:cubicBezTo>
                    <a:cubicBezTo>
                      <a:pt x="447416" y="400295"/>
                      <a:pt x="448102" y="400431"/>
                      <a:pt x="448925" y="400431"/>
                    </a:cubicBezTo>
                    <a:cubicBezTo>
                      <a:pt x="448650" y="400431"/>
                      <a:pt x="448513" y="400431"/>
                      <a:pt x="448239" y="400431"/>
                    </a:cubicBezTo>
                    <a:cubicBezTo>
                      <a:pt x="449611" y="400569"/>
                      <a:pt x="451119" y="400569"/>
                      <a:pt x="452491" y="400431"/>
                    </a:cubicBezTo>
                    <a:cubicBezTo>
                      <a:pt x="453863" y="400295"/>
                      <a:pt x="455097" y="400157"/>
                      <a:pt x="456469" y="399883"/>
                    </a:cubicBezTo>
                    <a:cubicBezTo>
                      <a:pt x="456880" y="399746"/>
                      <a:pt x="457429" y="399609"/>
                      <a:pt x="457840" y="399471"/>
                    </a:cubicBezTo>
                    <a:cubicBezTo>
                      <a:pt x="457703" y="399471"/>
                      <a:pt x="457566" y="399609"/>
                      <a:pt x="457429" y="399609"/>
                    </a:cubicBezTo>
                    <a:cubicBezTo>
                      <a:pt x="458663" y="399197"/>
                      <a:pt x="459760" y="398786"/>
                      <a:pt x="460858" y="398237"/>
                    </a:cubicBezTo>
                    <a:cubicBezTo>
                      <a:pt x="460858" y="398237"/>
                      <a:pt x="460721" y="398237"/>
                      <a:pt x="460721" y="398237"/>
                    </a:cubicBezTo>
                    <a:cubicBezTo>
                      <a:pt x="461955" y="397689"/>
                      <a:pt x="463189" y="397002"/>
                      <a:pt x="464424" y="396180"/>
                    </a:cubicBezTo>
                    <a:cubicBezTo>
                      <a:pt x="464424" y="396180"/>
                      <a:pt x="464287" y="396180"/>
                      <a:pt x="464287" y="396180"/>
                    </a:cubicBezTo>
                    <a:cubicBezTo>
                      <a:pt x="466893" y="394396"/>
                      <a:pt x="469224" y="392613"/>
                      <a:pt x="471556" y="390693"/>
                    </a:cubicBezTo>
                    <a:cubicBezTo>
                      <a:pt x="471556" y="390693"/>
                      <a:pt x="471419" y="390831"/>
                      <a:pt x="471419" y="390831"/>
                    </a:cubicBezTo>
                    <a:cubicBezTo>
                      <a:pt x="471556" y="390693"/>
                      <a:pt x="471693" y="390556"/>
                      <a:pt x="471830" y="390419"/>
                    </a:cubicBezTo>
                    <a:cubicBezTo>
                      <a:pt x="471830" y="390419"/>
                      <a:pt x="471830" y="390419"/>
                      <a:pt x="471968" y="390282"/>
                    </a:cubicBezTo>
                    <a:cubicBezTo>
                      <a:pt x="471968" y="390282"/>
                      <a:pt x="471968" y="390282"/>
                      <a:pt x="471968" y="390282"/>
                    </a:cubicBezTo>
                    <a:cubicBezTo>
                      <a:pt x="474162" y="388361"/>
                      <a:pt x="476082" y="386304"/>
                      <a:pt x="478140" y="384247"/>
                    </a:cubicBezTo>
                    <a:cubicBezTo>
                      <a:pt x="481157" y="380818"/>
                      <a:pt x="483901" y="377115"/>
                      <a:pt x="486644" y="373274"/>
                    </a:cubicBezTo>
                    <a:cubicBezTo>
                      <a:pt x="486644" y="373411"/>
                      <a:pt x="486506" y="373411"/>
                      <a:pt x="486506" y="373548"/>
                    </a:cubicBezTo>
                    <a:cubicBezTo>
                      <a:pt x="488838" y="370119"/>
                      <a:pt x="490896" y="366690"/>
                      <a:pt x="493090" y="363261"/>
                    </a:cubicBezTo>
                    <a:cubicBezTo>
                      <a:pt x="495148" y="359832"/>
                      <a:pt x="497068" y="356266"/>
                      <a:pt x="498851" y="352700"/>
                    </a:cubicBezTo>
                    <a:cubicBezTo>
                      <a:pt x="498851" y="352837"/>
                      <a:pt x="498714" y="352837"/>
                      <a:pt x="498714" y="352974"/>
                    </a:cubicBezTo>
                    <a:cubicBezTo>
                      <a:pt x="504337" y="341864"/>
                      <a:pt x="509001" y="330206"/>
                      <a:pt x="513253" y="318410"/>
                    </a:cubicBezTo>
                    <a:cubicBezTo>
                      <a:pt x="513253" y="318684"/>
                      <a:pt x="513116" y="318822"/>
                      <a:pt x="512978" y="319096"/>
                    </a:cubicBezTo>
                    <a:cubicBezTo>
                      <a:pt x="516270" y="309357"/>
                      <a:pt x="519288" y="299619"/>
                      <a:pt x="522031" y="289881"/>
                    </a:cubicBezTo>
                    <a:cubicBezTo>
                      <a:pt x="523951" y="282748"/>
                      <a:pt x="525734" y="275616"/>
                      <a:pt x="527380" y="268346"/>
                    </a:cubicBezTo>
                    <a:cubicBezTo>
                      <a:pt x="527380" y="268209"/>
                      <a:pt x="527380" y="268072"/>
                      <a:pt x="527380" y="267798"/>
                    </a:cubicBezTo>
                    <a:cubicBezTo>
                      <a:pt x="527243" y="266426"/>
                      <a:pt x="527106" y="265055"/>
                      <a:pt x="527106" y="263683"/>
                    </a:cubicBezTo>
                    <a:cubicBezTo>
                      <a:pt x="526695" y="256002"/>
                      <a:pt x="526146" y="248184"/>
                      <a:pt x="525734" y="240503"/>
                    </a:cubicBezTo>
                    <a:cubicBezTo>
                      <a:pt x="525460" y="236388"/>
                      <a:pt x="525323" y="232410"/>
                      <a:pt x="525049" y="228159"/>
                    </a:cubicBezTo>
                    <a:cubicBezTo>
                      <a:pt x="525049" y="226787"/>
                      <a:pt x="524911" y="225552"/>
                      <a:pt x="524911" y="224181"/>
                    </a:cubicBezTo>
                    <a:cubicBezTo>
                      <a:pt x="524774" y="216500"/>
                      <a:pt x="524637" y="208682"/>
                      <a:pt x="524500" y="201001"/>
                    </a:cubicBezTo>
                    <a:cubicBezTo>
                      <a:pt x="524363" y="193046"/>
                      <a:pt x="524225" y="185227"/>
                      <a:pt x="524363" y="177272"/>
                    </a:cubicBezTo>
                    <a:cubicBezTo>
                      <a:pt x="524500" y="168220"/>
                      <a:pt x="524774" y="159304"/>
                      <a:pt x="525460" y="150252"/>
                    </a:cubicBezTo>
                    <a:cubicBezTo>
                      <a:pt x="526146" y="141062"/>
                      <a:pt x="526832" y="131872"/>
                      <a:pt x="528478" y="122820"/>
                    </a:cubicBezTo>
                    <a:cubicBezTo>
                      <a:pt x="529026" y="119665"/>
                      <a:pt x="529438" y="116511"/>
                      <a:pt x="529986" y="113356"/>
                    </a:cubicBezTo>
                    <a:cubicBezTo>
                      <a:pt x="530261" y="112395"/>
                      <a:pt x="530398" y="111298"/>
                      <a:pt x="530809" y="110338"/>
                    </a:cubicBezTo>
                    <a:cubicBezTo>
                      <a:pt x="531358" y="108966"/>
                      <a:pt x="531769" y="108006"/>
                      <a:pt x="532455" y="106772"/>
                    </a:cubicBezTo>
                    <a:cubicBezTo>
                      <a:pt x="532867" y="106086"/>
                      <a:pt x="533278" y="105537"/>
                      <a:pt x="533827" y="104989"/>
                    </a:cubicBezTo>
                    <a:cubicBezTo>
                      <a:pt x="534238" y="104577"/>
                      <a:pt x="534650" y="104029"/>
                      <a:pt x="535198" y="103754"/>
                    </a:cubicBezTo>
                    <a:cubicBezTo>
                      <a:pt x="536021" y="103343"/>
                      <a:pt x="536844" y="102931"/>
                      <a:pt x="537667" y="102657"/>
                    </a:cubicBezTo>
                    <a:cubicBezTo>
                      <a:pt x="538902" y="102246"/>
                      <a:pt x="540411" y="102246"/>
                      <a:pt x="541645" y="102108"/>
                    </a:cubicBezTo>
                    <a:cubicBezTo>
                      <a:pt x="543840" y="101834"/>
                      <a:pt x="546171" y="103069"/>
                      <a:pt x="546994" y="105126"/>
                    </a:cubicBezTo>
                    <a:cubicBezTo>
                      <a:pt x="548366" y="108555"/>
                      <a:pt x="549875" y="112121"/>
                      <a:pt x="550835" y="115688"/>
                    </a:cubicBezTo>
                    <a:cubicBezTo>
                      <a:pt x="551795" y="119253"/>
                      <a:pt x="551932" y="123094"/>
                      <a:pt x="552069" y="126660"/>
                    </a:cubicBezTo>
                    <a:cubicBezTo>
                      <a:pt x="552618" y="136398"/>
                      <a:pt x="552481" y="146274"/>
                      <a:pt x="552069" y="156150"/>
                    </a:cubicBezTo>
                    <a:cubicBezTo>
                      <a:pt x="551658" y="164653"/>
                      <a:pt x="551246" y="173157"/>
                      <a:pt x="550835" y="181662"/>
                    </a:cubicBezTo>
                    <a:cubicBezTo>
                      <a:pt x="550560" y="187697"/>
                      <a:pt x="549737" y="193594"/>
                      <a:pt x="549189" y="199492"/>
                    </a:cubicBezTo>
                    <a:cubicBezTo>
                      <a:pt x="548640" y="204567"/>
                      <a:pt x="548091" y="209642"/>
                      <a:pt x="547543" y="214580"/>
                    </a:cubicBezTo>
                    <a:cubicBezTo>
                      <a:pt x="547269" y="216911"/>
                      <a:pt x="547131" y="219106"/>
                      <a:pt x="546857" y="221438"/>
                    </a:cubicBezTo>
                    <a:cubicBezTo>
                      <a:pt x="545348" y="229942"/>
                      <a:pt x="543840" y="238308"/>
                      <a:pt x="542331" y="246813"/>
                    </a:cubicBezTo>
                    <a:cubicBezTo>
                      <a:pt x="541645" y="250790"/>
                      <a:pt x="540959" y="254768"/>
                      <a:pt x="540273" y="258745"/>
                    </a:cubicBezTo>
                    <a:cubicBezTo>
                      <a:pt x="539588" y="262586"/>
                      <a:pt x="538765" y="266426"/>
                      <a:pt x="537942" y="270267"/>
                    </a:cubicBezTo>
                    <a:cubicBezTo>
                      <a:pt x="538902" y="279456"/>
                      <a:pt x="539725" y="288783"/>
                      <a:pt x="540685" y="297973"/>
                    </a:cubicBezTo>
                    <a:cubicBezTo>
                      <a:pt x="540822" y="299345"/>
                      <a:pt x="541096" y="300854"/>
                      <a:pt x="541371" y="302362"/>
                    </a:cubicBezTo>
                    <a:cubicBezTo>
                      <a:pt x="542056" y="306477"/>
                      <a:pt x="542605" y="310455"/>
                      <a:pt x="543154" y="314706"/>
                    </a:cubicBezTo>
                    <a:cubicBezTo>
                      <a:pt x="543565" y="317999"/>
                      <a:pt x="544114" y="321428"/>
                      <a:pt x="544662" y="324719"/>
                    </a:cubicBezTo>
                    <a:cubicBezTo>
                      <a:pt x="545348" y="328971"/>
                      <a:pt x="546171" y="333360"/>
                      <a:pt x="546994" y="337612"/>
                    </a:cubicBezTo>
                    <a:cubicBezTo>
                      <a:pt x="546994" y="337338"/>
                      <a:pt x="546857" y="337201"/>
                      <a:pt x="546857" y="336926"/>
                    </a:cubicBezTo>
                    <a:cubicBezTo>
                      <a:pt x="548914" y="346528"/>
                      <a:pt x="551246" y="356129"/>
                      <a:pt x="554538" y="365593"/>
                    </a:cubicBezTo>
                    <a:cubicBezTo>
                      <a:pt x="554538" y="365319"/>
                      <a:pt x="554401" y="365181"/>
                      <a:pt x="554264" y="364907"/>
                    </a:cubicBezTo>
                    <a:cubicBezTo>
                      <a:pt x="555635" y="368885"/>
                      <a:pt x="557281" y="372588"/>
                      <a:pt x="559064" y="376428"/>
                    </a:cubicBezTo>
                    <a:cubicBezTo>
                      <a:pt x="559064" y="376428"/>
                      <a:pt x="559064" y="376428"/>
                      <a:pt x="559064" y="376292"/>
                    </a:cubicBezTo>
                    <a:cubicBezTo>
                      <a:pt x="560436" y="379035"/>
                      <a:pt x="561945" y="381641"/>
                      <a:pt x="563728" y="384109"/>
                    </a:cubicBezTo>
                    <a:cubicBezTo>
                      <a:pt x="564962" y="385893"/>
                      <a:pt x="566334" y="387538"/>
                      <a:pt x="567705" y="389184"/>
                    </a:cubicBezTo>
                    <a:cubicBezTo>
                      <a:pt x="568528" y="390144"/>
                      <a:pt x="569488" y="390967"/>
                      <a:pt x="570449" y="391790"/>
                    </a:cubicBezTo>
                    <a:lnTo>
                      <a:pt x="570449" y="391790"/>
                    </a:lnTo>
                    <a:cubicBezTo>
                      <a:pt x="570997" y="392339"/>
                      <a:pt x="571683" y="392751"/>
                      <a:pt x="572232" y="393162"/>
                    </a:cubicBezTo>
                    <a:cubicBezTo>
                      <a:pt x="573329" y="393848"/>
                      <a:pt x="574426" y="394534"/>
                      <a:pt x="575661" y="395082"/>
                    </a:cubicBezTo>
                    <a:cubicBezTo>
                      <a:pt x="575386" y="394945"/>
                      <a:pt x="575249" y="394808"/>
                      <a:pt x="575112" y="394808"/>
                    </a:cubicBezTo>
                    <a:cubicBezTo>
                      <a:pt x="575661" y="395082"/>
                      <a:pt x="576209" y="395219"/>
                      <a:pt x="576758" y="395494"/>
                    </a:cubicBezTo>
                    <a:cubicBezTo>
                      <a:pt x="577169" y="395631"/>
                      <a:pt x="577718" y="395768"/>
                      <a:pt x="578130" y="395905"/>
                    </a:cubicBezTo>
                    <a:cubicBezTo>
                      <a:pt x="578404" y="395905"/>
                      <a:pt x="578541" y="395905"/>
                      <a:pt x="578815" y="395905"/>
                    </a:cubicBezTo>
                    <a:cubicBezTo>
                      <a:pt x="579227" y="395905"/>
                      <a:pt x="579501" y="395768"/>
                      <a:pt x="579775" y="395768"/>
                    </a:cubicBezTo>
                    <a:cubicBezTo>
                      <a:pt x="580324" y="395631"/>
                      <a:pt x="580873" y="395494"/>
                      <a:pt x="581421" y="395219"/>
                    </a:cubicBezTo>
                    <a:cubicBezTo>
                      <a:pt x="582107" y="394945"/>
                      <a:pt x="582793" y="394671"/>
                      <a:pt x="583342" y="394396"/>
                    </a:cubicBezTo>
                    <a:cubicBezTo>
                      <a:pt x="583204" y="394534"/>
                      <a:pt x="583067" y="394534"/>
                      <a:pt x="582930" y="394671"/>
                    </a:cubicBezTo>
                    <a:cubicBezTo>
                      <a:pt x="584027" y="394122"/>
                      <a:pt x="585125" y="393437"/>
                      <a:pt x="586085" y="392751"/>
                    </a:cubicBezTo>
                    <a:cubicBezTo>
                      <a:pt x="586085" y="392751"/>
                      <a:pt x="586085" y="392751"/>
                      <a:pt x="586085" y="392751"/>
                    </a:cubicBezTo>
                    <a:cubicBezTo>
                      <a:pt x="586633" y="392339"/>
                      <a:pt x="587045" y="391928"/>
                      <a:pt x="587594" y="391653"/>
                    </a:cubicBezTo>
                    <a:cubicBezTo>
                      <a:pt x="588965" y="390419"/>
                      <a:pt x="590337" y="389047"/>
                      <a:pt x="591708" y="387538"/>
                    </a:cubicBezTo>
                    <a:cubicBezTo>
                      <a:pt x="591571" y="387676"/>
                      <a:pt x="591434" y="387813"/>
                      <a:pt x="591297" y="387950"/>
                    </a:cubicBezTo>
                    <a:cubicBezTo>
                      <a:pt x="593629" y="385207"/>
                      <a:pt x="595686" y="382326"/>
                      <a:pt x="597606" y="379446"/>
                    </a:cubicBezTo>
                    <a:cubicBezTo>
                      <a:pt x="597606" y="379446"/>
                      <a:pt x="597606" y="379446"/>
                      <a:pt x="597606" y="379446"/>
                    </a:cubicBezTo>
                    <a:cubicBezTo>
                      <a:pt x="600487" y="375057"/>
                      <a:pt x="602955" y="370668"/>
                      <a:pt x="605287" y="366141"/>
                    </a:cubicBezTo>
                    <a:cubicBezTo>
                      <a:pt x="605287" y="366279"/>
                      <a:pt x="605150" y="366416"/>
                      <a:pt x="605150" y="366553"/>
                    </a:cubicBezTo>
                    <a:cubicBezTo>
                      <a:pt x="609813" y="357089"/>
                      <a:pt x="613791" y="347351"/>
                      <a:pt x="617220" y="337475"/>
                    </a:cubicBezTo>
                    <a:cubicBezTo>
                      <a:pt x="617083" y="337749"/>
                      <a:pt x="617083" y="337887"/>
                      <a:pt x="616946" y="338161"/>
                    </a:cubicBezTo>
                    <a:cubicBezTo>
                      <a:pt x="623529" y="318822"/>
                      <a:pt x="628742" y="298933"/>
                      <a:pt x="632856" y="279045"/>
                    </a:cubicBezTo>
                    <a:cubicBezTo>
                      <a:pt x="632856" y="279319"/>
                      <a:pt x="632719" y="279456"/>
                      <a:pt x="632719" y="279731"/>
                    </a:cubicBezTo>
                    <a:cubicBezTo>
                      <a:pt x="634365" y="271913"/>
                      <a:pt x="635462" y="264094"/>
                      <a:pt x="636697" y="256139"/>
                    </a:cubicBezTo>
                    <a:cubicBezTo>
                      <a:pt x="637245" y="252299"/>
                      <a:pt x="637931" y="248458"/>
                      <a:pt x="638480" y="244618"/>
                    </a:cubicBezTo>
                    <a:cubicBezTo>
                      <a:pt x="638480" y="244343"/>
                      <a:pt x="638343" y="244069"/>
                      <a:pt x="638343" y="243795"/>
                    </a:cubicBezTo>
                    <a:cubicBezTo>
                      <a:pt x="635325" y="229119"/>
                      <a:pt x="632856" y="214580"/>
                      <a:pt x="630250" y="199904"/>
                    </a:cubicBezTo>
                    <a:cubicBezTo>
                      <a:pt x="629290" y="194691"/>
                      <a:pt x="628604" y="189617"/>
                      <a:pt x="627919" y="184404"/>
                    </a:cubicBezTo>
                    <a:cubicBezTo>
                      <a:pt x="626684" y="175352"/>
                      <a:pt x="625450" y="166437"/>
                      <a:pt x="624215" y="157384"/>
                    </a:cubicBezTo>
                    <a:cubicBezTo>
                      <a:pt x="623804" y="154641"/>
                      <a:pt x="623667" y="152035"/>
                      <a:pt x="623392" y="149292"/>
                    </a:cubicBezTo>
                    <a:cubicBezTo>
                      <a:pt x="622981" y="144902"/>
                      <a:pt x="622707" y="140376"/>
                      <a:pt x="622432" y="135987"/>
                    </a:cubicBezTo>
                    <a:cubicBezTo>
                      <a:pt x="622158" y="130912"/>
                      <a:pt x="622158" y="125837"/>
                      <a:pt x="622158" y="120762"/>
                    </a:cubicBezTo>
                    <a:cubicBezTo>
                      <a:pt x="622158" y="115550"/>
                      <a:pt x="622295" y="110201"/>
                      <a:pt x="622844" y="104989"/>
                    </a:cubicBezTo>
                    <a:cubicBezTo>
                      <a:pt x="623118" y="101011"/>
                      <a:pt x="624078" y="97308"/>
                      <a:pt x="624901" y="93467"/>
                    </a:cubicBezTo>
                    <a:cubicBezTo>
                      <a:pt x="625587" y="90724"/>
                      <a:pt x="626273" y="87844"/>
                      <a:pt x="627781" y="85375"/>
                    </a:cubicBezTo>
                    <a:cubicBezTo>
                      <a:pt x="628742" y="83729"/>
                      <a:pt x="629976" y="82083"/>
                      <a:pt x="631622" y="81123"/>
                    </a:cubicBezTo>
                    <a:cubicBezTo>
                      <a:pt x="632445" y="80712"/>
                      <a:pt x="633405" y="80163"/>
                      <a:pt x="634365" y="79889"/>
                    </a:cubicBezTo>
                    <a:cubicBezTo>
                      <a:pt x="636011" y="79477"/>
                      <a:pt x="637657" y="79340"/>
                      <a:pt x="639303" y="79340"/>
                    </a:cubicBezTo>
                    <a:cubicBezTo>
                      <a:pt x="640949" y="79340"/>
                      <a:pt x="642732" y="79889"/>
                      <a:pt x="644103" y="80849"/>
                    </a:cubicBezTo>
                    <a:cubicBezTo>
                      <a:pt x="644926" y="81398"/>
                      <a:pt x="645475" y="81946"/>
                      <a:pt x="646161" y="82632"/>
                    </a:cubicBezTo>
                    <a:cubicBezTo>
                      <a:pt x="647121" y="83592"/>
                      <a:pt x="647670" y="84552"/>
                      <a:pt x="648355" y="85650"/>
                    </a:cubicBezTo>
                    <a:cubicBezTo>
                      <a:pt x="649041" y="86747"/>
                      <a:pt x="649590" y="88118"/>
                      <a:pt x="650139" y="89353"/>
                    </a:cubicBezTo>
                    <a:cubicBezTo>
                      <a:pt x="650687" y="90587"/>
                      <a:pt x="651099" y="91959"/>
                      <a:pt x="651510" y="93193"/>
                    </a:cubicBezTo>
                    <a:cubicBezTo>
                      <a:pt x="652882" y="97719"/>
                      <a:pt x="653568" y="102246"/>
                      <a:pt x="654116" y="106909"/>
                    </a:cubicBezTo>
                    <a:cubicBezTo>
                      <a:pt x="655076" y="114590"/>
                      <a:pt x="655762" y="122408"/>
                      <a:pt x="655899" y="130227"/>
                    </a:cubicBezTo>
                    <a:cubicBezTo>
                      <a:pt x="656036" y="134615"/>
                      <a:pt x="656036" y="139142"/>
                      <a:pt x="656174" y="143531"/>
                    </a:cubicBezTo>
                    <a:cubicBezTo>
                      <a:pt x="656174" y="147508"/>
                      <a:pt x="656311" y="151623"/>
                      <a:pt x="656311" y="155601"/>
                    </a:cubicBezTo>
                    <a:cubicBezTo>
                      <a:pt x="656311" y="157933"/>
                      <a:pt x="656174" y="160401"/>
                      <a:pt x="656174" y="162733"/>
                    </a:cubicBezTo>
                    <a:cubicBezTo>
                      <a:pt x="655899" y="172060"/>
                      <a:pt x="655625" y="181250"/>
                      <a:pt x="655351" y="190440"/>
                    </a:cubicBezTo>
                    <a:cubicBezTo>
                      <a:pt x="655351" y="191949"/>
                      <a:pt x="655076" y="193457"/>
                      <a:pt x="655076" y="195103"/>
                    </a:cubicBezTo>
                    <a:cubicBezTo>
                      <a:pt x="654665" y="199904"/>
                      <a:pt x="654253" y="204704"/>
                      <a:pt x="653842" y="209505"/>
                    </a:cubicBezTo>
                    <a:cubicBezTo>
                      <a:pt x="653156" y="217597"/>
                      <a:pt x="652470" y="225690"/>
                      <a:pt x="651784" y="233645"/>
                    </a:cubicBezTo>
                    <a:cubicBezTo>
                      <a:pt x="651647" y="235565"/>
                      <a:pt x="651099" y="237485"/>
                      <a:pt x="650824" y="239406"/>
                    </a:cubicBezTo>
                    <a:cubicBezTo>
                      <a:pt x="650413" y="241463"/>
                      <a:pt x="650139" y="243658"/>
                      <a:pt x="649727" y="245715"/>
                    </a:cubicBezTo>
                    <a:cubicBezTo>
                      <a:pt x="651510" y="254219"/>
                      <a:pt x="653293" y="262586"/>
                      <a:pt x="655076" y="271090"/>
                    </a:cubicBezTo>
                    <a:cubicBezTo>
                      <a:pt x="655625" y="273422"/>
                      <a:pt x="656174" y="275753"/>
                      <a:pt x="656859" y="277948"/>
                    </a:cubicBezTo>
                    <a:cubicBezTo>
                      <a:pt x="657957" y="282474"/>
                      <a:pt x="659191" y="287000"/>
                      <a:pt x="660288" y="291664"/>
                    </a:cubicBezTo>
                    <a:cubicBezTo>
                      <a:pt x="661111" y="294955"/>
                      <a:pt x="661934" y="298110"/>
                      <a:pt x="662757" y="301402"/>
                    </a:cubicBezTo>
                    <a:cubicBezTo>
                      <a:pt x="663169" y="303322"/>
                      <a:pt x="663855" y="305106"/>
                      <a:pt x="664403" y="307026"/>
                    </a:cubicBezTo>
                    <a:cubicBezTo>
                      <a:pt x="665775" y="311826"/>
                      <a:pt x="667284" y="316764"/>
                      <a:pt x="668929" y="321428"/>
                    </a:cubicBezTo>
                    <a:cubicBezTo>
                      <a:pt x="668929" y="321428"/>
                      <a:pt x="668929" y="321428"/>
                      <a:pt x="668929" y="321290"/>
                    </a:cubicBezTo>
                    <a:cubicBezTo>
                      <a:pt x="671810" y="329657"/>
                      <a:pt x="675102" y="338024"/>
                      <a:pt x="679079" y="345842"/>
                    </a:cubicBezTo>
                    <a:cubicBezTo>
                      <a:pt x="679079" y="345842"/>
                      <a:pt x="679079" y="345842"/>
                      <a:pt x="679079" y="345842"/>
                    </a:cubicBezTo>
                    <a:cubicBezTo>
                      <a:pt x="681000" y="349408"/>
                      <a:pt x="682920" y="352974"/>
                      <a:pt x="685114" y="356403"/>
                    </a:cubicBezTo>
                    <a:cubicBezTo>
                      <a:pt x="686760" y="358735"/>
                      <a:pt x="688543" y="361067"/>
                      <a:pt x="690326" y="363124"/>
                    </a:cubicBezTo>
                    <a:cubicBezTo>
                      <a:pt x="690189" y="362987"/>
                      <a:pt x="690189" y="362987"/>
                      <a:pt x="690052" y="362850"/>
                    </a:cubicBezTo>
                    <a:cubicBezTo>
                      <a:pt x="690189" y="362987"/>
                      <a:pt x="690326" y="363124"/>
                      <a:pt x="690326" y="363124"/>
                    </a:cubicBezTo>
                    <a:cubicBezTo>
                      <a:pt x="690326" y="363124"/>
                      <a:pt x="690464" y="363261"/>
                      <a:pt x="690464" y="363261"/>
                    </a:cubicBezTo>
                    <a:cubicBezTo>
                      <a:pt x="690464" y="363261"/>
                      <a:pt x="690464" y="363124"/>
                      <a:pt x="690326" y="363124"/>
                    </a:cubicBezTo>
                    <a:cubicBezTo>
                      <a:pt x="691698" y="364633"/>
                      <a:pt x="693207" y="366141"/>
                      <a:pt x="694716" y="367513"/>
                    </a:cubicBezTo>
                    <a:cubicBezTo>
                      <a:pt x="694578" y="367513"/>
                      <a:pt x="694578" y="367376"/>
                      <a:pt x="694441" y="367376"/>
                    </a:cubicBezTo>
                    <a:cubicBezTo>
                      <a:pt x="695401" y="368062"/>
                      <a:pt x="696224" y="368885"/>
                      <a:pt x="697322" y="369434"/>
                    </a:cubicBezTo>
                    <a:cubicBezTo>
                      <a:pt x="697322" y="369434"/>
                      <a:pt x="697184" y="369434"/>
                      <a:pt x="697184" y="369296"/>
                    </a:cubicBezTo>
                    <a:cubicBezTo>
                      <a:pt x="698282" y="369982"/>
                      <a:pt x="699379" y="370531"/>
                      <a:pt x="700476" y="371216"/>
                    </a:cubicBezTo>
                    <a:cubicBezTo>
                      <a:pt x="701711" y="371765"/>
                      <a:pt x="702945" y="372314"/>
                      <a:pt x="704180" y="372725"/>
                    </a:cubicBezTo>
                    <a:cubicBezTo>
                      <a:pt x="703905" y="372588"/>
                      <a:pt x="703768" y="372588"/>
                      <a:pt x="703494" y="372451"/>
                    </a:cubicBezTo>
                    <a:cubicBezTo>
                      <a:pt x="704180" y="372725"/>
                      <a:pt x="704865" y="372863"/>
                      <a:pt x="705551" y="372999"/>
                    </a:cubicBezTo>
                    <a:cubicBezTo>
                      <a:pt x="705277" y="372999"/>
                      <a:pt x="705140" y="372999"/>
                      <a:pt x="704865" y="372863"/>
                    </a:cubicBezTo>
                    <a:cubicBezTo>
                      <a:pt x="706237" y="373137"/>
                      <a:pt x="707471" y="373274"/>
                      <a:pt x="708843" y="373411"/>
                    </a:cubicBezTo>
                    <a:cubicBezTo>
                      <a:pt x="708569" y="373411"/>
                      <a:pt x="708432" y="373411"/>
                      <a:pt x="708157" y="373411"/>
                    </a:cubicBezTo>
                    <a:cubicBezTo>
                      <a:pt x="708706" y="373411"/>
                      <a:pt x="709254" y="373411"/>
                      <a:pt x="709803" y="373411"/>
                    </a:cubicBezTo>
                    <a:cubicBezTo>
                      <a:pt x="710352" y="373274"/>
                      <a:pt x="710900" y="373274"/>
                      <a:pt x="711449" y="373137"/>
                    </a:cubicBezTo>
                    <a:cubicBezTo>
                      <a:pt x="711175" y="373137"/>
                      <a:pt x="711038" y="373274"/>
                      <a:pt x="710763" y="373274"/>
                    </a:cubicBezTo>
                    <a:cubicBezTo>
                      <a:pt x="712135" y="372999"/>
                      <a:pt x="713506" y="372725"/>
                      <a:pt x="714878" y="372177"/>
                    </a:cubicBezTo>
                    <a:cubicBezTo>
                      <a:pt x="714604" y="372314"/>
                      <a:pt x="714467" y="372314"/>
                      <a:pt x="714192" y="372451"/>
                    </a:cubicBezTo>
                    <a:cubicBezTo>
                      <a:pt x="715564" y="372039"/>
                      <a:pt x="716935" y="371491"/>
                      <a:pt x="718170" y="370805"/>
                    </a:cubicBezTo>
                    <a:cubicBezTo>
                      <a:pt x="718033" y="370942"/>
                      <a:pt x="717758" y="371079"/>
                      <a:pt x="717621" y="371079"/>
                    </a:cubicBezTo>
                    <a:cubicBezTo>
                      <a:pt x="718856" y="370531"/>
                      <a:pt x="720090" y="369845"/>
                      <a:pt x="721325" y="369022"/>
                    </a:cubicBezTo>
                    <a:cubicBezTo>
                      <a:pt x="721050" y="369159"/>
                      <a:pt x="720913" y="369296"/>
                      <a:pt x="720776" y="369434"/>
                    </a:cubicBezTo>
                    <a:cubicBezTo>
                      <a:pt x="722010" y="368610"/>
                      <a:pt x="723108" y="367787"/>
                      <a:pt x="724205" y="366828"/>
                    </a:cubicBezTo>
                    <a:cubicBezTo>
                      <a:pt x="724068" y="366964"/>
                      <a:pt x="723931" y="367102"/>
                      <a:pt x="723793" y="367239"/>
                    </a:cubicBezTo>
                    <a:cubicBezTo>
                      <a:pt x="725439" y="365730"/>
                      <a:pt x="727085" y="364221"/>
                      <a:pt x="728594" y="362576"/>
                    </a:cubicBezTo>
                    <a:cubicBezTo>
                      <a:pt x="728457" y="362712"/>
                      <a:pt x="728320" y="362850"/>
                      <a:pt x="728183" y="363124"/>
                    </a:cubicBezTo>
                    <a:cubicBezTo>
                      <a:pt x="730514" y="360381"/>
                      <a:pt x="732846" y="357363"/>
                      <a:pt x="734903" y="354346"/>
                    </a:cubicBezTo>
                    <a:cubicBezTo>
                      <a:pt x="734766" y="354483"/>
                      <a:pt x="734766" y="354620"/>
                      <a:pt x="734629" y="354757"/>
                    </a:cubicBezTo>
                    <a:cubicBezTo>
                      <a:pt x="736686" y="351603"/>
                      <a:pt x="738607" y="348585"/>
                      <a:pt x="740253" y="345293"/>
                    </a:cubicBezTo>
                    <a:cubicBezTo>
                      <a:pt x="743270" y="339121"/>
                      <a:pt x="745876" y="332674"/>
                      <a:pt x="748208" y="326091"/>
                    </a:cubicBezTo>
                    <a:cubicBezTo>
                      <a:pt x="748071" y="326365"/>
                      <a:pt x="748071" y="326502"/>
                      <a:pt x="747934" y="326777"/>
                    </a:cubicBezTo>
                    <a:cubicBezTo>
                      <a:pt x="751088" y="317175"/>
                      <a:pt x="753557" y="307300"/>
                      <a:pt x="755477" y="297425"/>
                    </a:cubicBezTo>
                    <a:lnTo>
                      <a:pt x="755477" y="297425"/>
                    </a:lnTo>
                    <a:cubicBezTo>
                      <a:pt x="755477" y="297561"/>
                      <a:pt x="755477" y="297699"/>
                      <a:pt x="755340" y="297836"/>
                    </a:cubicBezTo>
                    <a:cubicBezTo>
                      <a:pt x="755340" y="297699"/>
                      <a:pt x="755340" y="297561"/>
                      <a:pt x="755477" y="297425"/>
                    </a:cubicBezTo>
                    <a:cubicBezTo>
                      <a:pt x="754654" y="295916"/>
                      <a:pt x="753969" y="294270"/>
                      <a:pt x="753283" y="292761"/>
                    </a:cubicBezTo>
                    <a:cubicBezTo>
                      <a:pt x="750540" y="286863"/>
                      <a:pt x="748208" y="280691"/>
                      <a:pt x="746013" y="274656"/>
                    </a:cubicBezTo>
                    <a:cubicBezTo>
                      <a:pt x="744505" y="270541"/>
                      <a:pt x="742996" y="266289"/>
                      <a:pt x="741350" y="262174"/>
                    </a:cubicBezTo>
                    <a:cubicBezTo>
                      <a:pt x="740390" y="259568"/>
                      <a:pt x="739567" y="256825"/>
                      <a:pt x="738607" y="254219"/>
                    </a:cubicBezTo>
                    <a:cubicBezTo>
                      <a:pt x="736549" y="247635"/>
                      <a:pt x="734218" y="241189"/>
                      <a:pt x="732297" y="234605"/>
                    </a:cubicBezTo>
                    <a:cubicBezTo>
                      <a:pt x="730926" y="229804"/>
                      <a:pt x="729554" y="225141"/>
                      <a:pt x="728045" y="220340"/>
                    </a:cubicBezTo>
                    <a:cubicBezTo>
                      <a:pt x="727222" y="217460"/>
                      <a:pt x="726262" y="214580"/>
                      <a:pt x="725439" y="211700"/>
                    </a:cubicBezTo>
                    <a:cubicBezTo>
                      <a:pt x="723245" y="203195"/>
                      <a:pt x="721050" y="194829"/>
                      <a:pt x="718856" y="186462"/>
                    </a:cubicBezTo>
                    <a:cubicBezTo>
                      <a:pt x="717347" y="180564"/>
                      <a:pt x="716112" y="174529"/>
                      <a:pt x="714741" y="168494"/>
                    </a:cubicBezTo>
                    <a:cubicBezTo>
                      <a:pt x="713644" y="163694"/>
                      <a:pt x="712546" y="158756"/>
                      <a:pt x="711449" y="153818"/>
                    </a:cubicBezTo>
                    <a:cubicBezTo>
                      <a:pt x="710489" y="149429"/>
                      <a:pt x="709666" y="145040"/>
                      <a:pt x="708843" y="140514"/>
                    </a:cubicBezTo>
                    <a:cubicBezTo>
                      <a:pt x="707883" y="135301"/>
                      <a:pt x="706923" y="130089"/>
                      <a:pt x="706237" y="124877"/>
                    </a:cubicBezTo>
                    <a:cubicBezTo>
                      <a:pt x="705551" y="119940"/>
                      <a:pt x="705140" y="114864"/>
                      <a:pt x="704728" y="109789"/>
                    </a:cubicBezTo>
                    <a:cubicBezTo>
                      <a:pt x="704042" y="101697"/>
                      <a:pt x="703905" y="93330"/>
                      <a:pt x="705963" y="85375"/>
                    </a:cubicBezTo>
                    <a:cubicBezTo>
                      <a:pt x="706374" y="84003"/>
                      <a:pt x="706648" y="82495"/>
                      <a:pt x="707197" y="81123"/>
                    </a:cubicBezTo>
                    <a:cubicBezTo>
                      <a:pt x="707746" y="79751"/>
                      <a:pt x="708294" y="78792"/>
                      <a:pt x="709117" y="77557"/>
                    </a:cubicBezTo>
                    <a:cubicBezTo>
                      <a:pt x="709666" y="76734"/>
                      <a:pt x="710352" y="76048"/>
                      <a:pt x="711038" y="75363"/>
                    </a:cubicBezTo>
                    <a:cubicBezTo>
                      <a:pt x="711723" y="74676"/>
                      <a:pt x="712683" y="74265"/>
                      <a:pt x="713506" y="73716"/>
                    </a:cubicBezTo>
                    <a:cubicBezTo>
                      <a:pt x="714467" y="73168"/>
                      <a:pt x="715427" y="73031"/>
                      <a:pt x="716524" y="72756"/>
                    </a:cubicBezTo>
                    <a:cubicBezTo>
                      <a:pt x="717621" y="72482"/>
                      <a:pt x="718719" y="72345"/>
                      <a:pt x="719816" y="72345"/>
                    </a:cubicBezTo>
                    <a:cubicBezTo>
                      <a:pt x="720913" y="72345"/>
                      <a:pt x="722010" y="72345"/>
                      <a:pt x="723108" y="72619"/>
                    </a:cubicBezTo>
                    <a:cubicBezTo>
                      <a:pt x="724754" y="73031"/>
                      <a:pt x="726125" y="73442"/>
                      <a:pt x="727497" y="74265"/>
                    </a:cubicBezTo>
                    <a:cubicBezTo>
                      <a:pt x="729691" y="75637"/>
                      <a:pt x="731474" y="77557"/>
                      <a:pt x="733120" y="79477"/>
                    </a:cubicBezTo>
                    <a:cubicBezTo>
                      <a:pt x="734355" y="80849"/>
                      <a:pt x="735452" y="82632"/>
                      <a:pt x="736549" y="84141"/>
                    </a:cubicBezTo>
                    <a:cubicBezTo>
                      <a:pt x="737509" y="85512"/>
                      <a:pt x="738470" y="86884"/>
                      <a:pt x="739293" y="88392"/>
                    </a:cubicBezTo>
                    <a:cubicBezTo>
                      <a:pt x="741213" y="91685"/>
                      <a:pt x="742722" y="95250"/>
                      <a:pt x="744230" y="98817"/>
                    </a:cubicBezTo>
                    <a:cubicBezTo>
                      <a:pt x="746562" y="104029"/>
                      <a:pt x="748619" y="109241"/>
                      <a:pt x="750540" y="114727"/>
                    </a:cubicBezTo>
                    <a:cubicBezTo>
                      <a:pt x="757260" y="133244"/>
                      <a:pt x="762335" y="152309"/>
                      <a:pt x="766313" y="171511"/>
                    </a:cubicBezTo>
                    <a:cubicBezTo>
                      <a:pt x="770428" y="191949"/>
                      <a:pt x="772622" y="212934"/>
                      <a:pt x="772760" y="233782"/>
                    </a:cubicBezTo>
                    <a:cubicBezTo>
                      <a:pt x="772760" y="243246"/>
                      <a:pt x="772348" y="252848"/>
                      <a:pt x="771525" y="262311"/>
                    </a:cubicBezTo>
                    <a:cubicBezTo>
                      <a:pt x="770565" y="273010"/>
                      <a:pt x="769193" y="283845"/>
                      <a:pt x="767273" y="294407"/>
                    </a:cubicBezTo>
                    <a:cubicBezTo>
                      <a:pt x="767136" y="295230"/>
                      <a:pt x="766999" y="296053"/>
                      <a:pt x="766862" y="296876"/>
                    </a:cubicBezTo>
                    <a:cubicBezTo>
                      <a:pt x="767136" y="297425"/>
                      <a:pt x="767410" y="297836"/>
                      <a:pt x="767822" y="298248"/>
                    </a:cubicBezTo>
                    <a:cubicBezTo>
                      <a:pt x="767822" y="298248"/>
                      <a:pt x="767685" y="298110"/>
                      <a:pt x="767685" y="298110"/>
                    </a:cubicBezTo>
                    <a:cubicBezTo>
                      <a:pt x="767685" y="298248"/>
                      <a:pt x="767822" y="298248"/>
                      <a:pt x="767822" y="298384"/>
                    </a:cubicBezTo>
                    <a:cubicBezTo>
                      <a:pt x="767822" y="298522"/>
                      <a:pt x="767959" y="298522"/>
                      <a:pt x="767959" y="298659"/>
                    </a:cubicBezTo>
                    <a:cubicBezTo>
                      <a:pt x="767959" y="298659"/>
                      <a:pt x="767822" y="298522"/>
                      <a:pt x="767822" y="298522"/>
                    </a:cubicBezTo>
                    <a:cubicBezTo>
                      <a:pt x="768370" y="299345"/>
                      <a:pt x="769056" y="300168"/>
                      <a:pt x="769605" y="300990"/>
                    </a:cubicBezTo>
                    <a:cubicBezTo>
                      <a:pt x="769605" y="300990"/>
                      <a:pt x="769605" y="300990"/>
                      <a:pt x="769605" y="300990"/>
                    </a:cubicBezTo>
                    <a:cubicBezTo>
                      <a:pt x="769605" y="300990"/>
                      <a:pt x="769742" y="301128"/>
                      <a:pt x="769742" y="301128"/>
                    </a:cubicBezTo>
                    <a:cubicBezTo>
                      <a:pt x="769879" y="301265"/>
                      <a:pt x="769879" y="301402"/>
                      <a:pt x="770016" y="301539"/>
                    </a:cubicBezTo>
                    <a:cubicBezTo>
                      <a:pt x="770016" y="301539"/>
                      <a:pt x="770016" y="301539"/>
                      <a:pt x="770016" y="301402"/>
                    </a:cubicBezTo>
                    <a:cubicBezTo>
                      <a:pt x="770702" y="302088"/>
                      <a:pt x="771388" y="302911"/>
                      <a:pt x="772074" y="303459"/>
                    </a:cubicBezTo>
                    <a:cubicBezTo>
                      <a:pt x="772348" y="303597"/>
                      <a:pt x="772622" y="303871"/>
                      <a:pt x="772897" y="304008"/>
                    </a:cubicBezTo>
                    <a:cubicBezTo>
                      <a:pt x="773171" y="304145"/>
                      <a:pt x="773445" y="304283"/>
                      <a:pt x="773720" y="304419"/>
                    </a:cubicBezTo>
                    <a:cubicBezTo>
                      <a:pt x="774131" y="304557"/>
                      <a:pt x="774680" y="304694"/>
                      <a:pt x="775091" y="304831"/>
                    </a:cubicBezTo>
                    <a:cubicBezTo>
                      <a:pt x="774954" y="304831"/>
                      <a:pt x="774817" y="304831"/>
                      <a:pt x="774680" y="304831"/>
                    </a:cubicBezTo>
                    <a:cubicBezTo>
                      <a:pt x="775091" y="304968"/>
                      <a:pt x="775503" y="304968"/>
                      <a:pt x="775914" y="305106"/>
                    </a:cubicBezTo>
                    <a:cubicBezTo>
                      <a:pt x="776326" y="305106"/>
                      <a:pt x="776600" y="305106"/>
                      <a:pt x="777012" y="305106"/>
                    </a:cubicBezTo>
                    <a:cubicBezTo>
                      <a:pt x="777286" y="305106"/>
                      <a:pt x="777423" y="304968"/>
                      <a:pt x="777697" y="304968"/>
                    </a:cubicBezTo>
                    <a:cubicBezTo>
                      <a:pt x="777972" y="304831"/>
                      <a:pt x="778246" y="304831"/>
                      <a:pt x="778520" y="304694"/>
                    </a:cubicBezTo>
                    <a:cubicBezTo>
                      <a:pt x="778932" y="304419"/>
                      <a:pt x="779343" y="304145"/>
                      <a:pt x="779892" y="303871"/>
                    </a:cubicBezTo>
                    <a:cubicBezTo>
                      <a:pt x="780441" y="303459"/>
                      <a:pt x="780852" y="303185"/>
                      <a:pt x="781401" y="302774"/>
                    </a:cubicBezTo>
                    <a:cubicBezTo>
                      <a:pt x="782224" y="301951"/>
                      <a:pt x="783047" y="301128"/>
                      <a:pt x="783870" y="300305"/>
                    </a:cubicBezTo>
                    <a:cubicBezTo>
                      <a:pt x="783870" y="300305"/>
                      <a:pt x="783870" y="300442"/>
                      <a:pt x="783732" y="300442"/>
                    </a:cubicBezTo>
                    <a:cubicBezTo>
                      <a:pt x="783870" y="300305"/>
                      <a:pt x="783870" y="300305"/>
                      <a:pt x="784007" y="300168"/>
                    </a:cubicBezTo>
                    <a:cubicBezTo>
                      <a:pt x="784007" y="300030"/>
                      <a:pt x="784144" y="300030"/>
                      <a:pt x="784144" y="299893"/>
                    </a:cubicBezTo>
                    <a:cubicBezTo>
                      <a:pt x="784144" y="299893"/>
                      <a:pt x="784007" y="300030"/>
                      <a:pt x="784007" y="300030"/>
                    </a:cubicBezTo>
                    <a:cubicBezTo>
                      <a:pt x="784830" y="299070"/>
                      <a:pt x="785515" y="298110"/>
                      <a:pt x="786201" y="297150"/>
                    </a:cubicBezTo>
                    <a:cubicBezTo>
                      <a:pt x="786064" y="297287"/>
                      <a:pt x="786064" y="297287"/>
                      <a:pt x="786064" y="297425"/>
                    </a:cubicBezTo>
                    <a:cubicBezTo>
                      <a:pt x="786750" y="296327"/>
                      <a:pt x="787436" y="295093"/>
                      <a:pt x="788121" y="293996"/>
                    </a:cubicBezTo>
                    <a:cubicBezTo>
                      <a:pt x="790590" y="289195"/>
                      <a:pt x="792648" y="284120"/>
                      <a:pt x="794431" y="279045"/>
                    </a:cubicBezTo>
                    <a:cubicBezTo>
                      <a:pt x="794431" y="279045"/>
                      <a:pt x="794431" y="279182"/>
                      <a:pt x="794431" y="279182"/>
                    </a:cubicBezTo>
                    <a:cubicBezTo>
                      <a:pt x="796900" y="271638"/>
                      <a:pt x="798683" y="264094"/>
                      <a:pt x="800329" y="256413"/>
                    </a:cubicBezTo>
                    <a:cubicBezTo>
                      <a:pt x="800329" y="256551"/>
                      <a:pt x="800329" y="256688"/>
                      <a:pt x="800329" y="256688"/>
                    </a:cubicBezTo>
                    <a:cubicBezTo>
                      <a:pt x="803072" y="242972"/>
                      <a:pt x="804718" y="229256"/>
                      <a:pt x="805678" y="215403"/>
                    </a:cubicBezTo>
                    <a:cubicBezTo>
                      <a:pt x="805678" y="215403"/>
                      <a:pt x="805678" y="215540"/>
                      <a:pt x="805678" y="215540"/>
                    </a:cubicBezTo>
                    <a:cubicBezTo>
                      <a:pt x="806227" y="206350"/>
                      <a:pt x="806501" y="197160"/>
                      <a:pt x="806364" y="187971"/>
                    </a:cubicBezTo>
                    <a:cubicBezTo>
                      <a:pt x="806364" y="178507"/>
                      <a:pt x="805815" y="169043"/>
                      <a:pt x="805129" y="159579"/>
                    </a:cubicBezTo>
                    <a:cubicBezTo>
                      <a:pt x="804444" y="152995"/>
                      <a:pt x="803895" y="146411"/>
                      <a:pt x="803209" y="139827"/>
                    </a:cubicBezTo>
                    <a:cubicBezTo>
                      <a:pt x="803209" y="139691"/>
                      <a:pt x="803072" y="139416"/>
                      <a:pt x="803072" y="139279"/>
                    </a:cubicBezTo>
                    <a:cubicBezTo>
                      <a:pt x="801426" y="133107"/>
                      <a:pt x="799917" y="127072"/>
                      <a:pt x="798408" y="120899"/>
                    </a:cubicBezTo>
                    <a:cubicBezTo>
                      <a:pt x="796351" y="112807"/>
                      <a:pt x="794705" y="104715"/>
                      <a:pt x="792922" y="96622"/>
                    </a:cubicBezTo>
                    <a:cubicBezTo>
                      <a:pt x="792099" y="92782"/>
                      <a:pt x="791139" y="88941"/>
                      <a:pt x="790453" y="85101"/>
                    </a:cubicBezTo>
                    <a:cubicBezTo>
                      <a:pt x="789493" y="79340"/>
                      <a:pt x="788396" y="73579"/>
                      <a:pt x="787710" y="67682"/>
                    </a:cubicBezTo>
                    <a:cubicBezTo>
                      <a:pt x="787436" y="65076"/>
                      <a:pt x="787299" y="62469"/>
                      <a:pt x="787299" y="59863"/>
                    </a:cubicBezTo>
                    <a:cubicBezTo>
                      <a:pt x="787299" y="56846"/>
                      <a:pt x="787573" y="53966"/>
                      <a:pt x="787710" y="51085"/>
                    </a:cubicBezTo>
                    <a:cubicBezTo>
                      <a:pt x="787847" y="49302"/>
                      <a:pt x="788670" y="47656"/>
                      <a:pt x="790316" y="46696"/>
                    </a:cubicBezTo>
                    <a:cubicBezTo>
                      <a:pt x="791825" y="45736"/>
                      <a:pt x="794019" y="45736"/>
                      <a:pt x="795528" y="46696"/>
                    </a:cubicBezTo>
                    <a:cubicBezTo>
                      <a:pt x="797174" y="47793"/>
                      <a:pt x="799231" y="49028"/>
                      <a:pt x="800329" y="50811"/>
                    </a:cubicBezTo>
                    <a:cubicBezTo>
                      <a:pt x="800603" y="51360"/>
                      <a:pt x="801015" y="51908"/>
                      <a:pt x="801289" y="52457"/>
                    </a:cubicBezTo>
                    <a:cubicBezTo>
                      <a:pt x="801700" y="53280"/>
                      <a:pt x="801975" y="54102"/>
                      <a:pt x="802249" y="54925"/>
                    </a:cubicBezTo>
                    <a:cubicBezTo>
                      <a:pt x="802660" y="56023"/>
                      <a:pt x="802935" y="57120"/>
                      <a:pt x="803072" y="58218"/>
                    </a:cubicBezTo>
                    <a:cubicBezTo>
                      <a:pt x="803758" y="62606"/>
                      <a:pt x="804718" y="66858"/>
                      <a:pt x="805404" y="71247"/>
                    </a:cubicBezTo>
                    <a:cubicBezTo>
                      <a:pt x="805952" y="74676"/>
                      <a:pt x="806364" y="77969"/>
                      <a:pt x="806912" y="81398"/>
                    </a:cubicBezTo>
                    <a:cubicBezTo>
                      <a:pt x="808010" y="88392"/>
                      <a:pt x="809107" y="95250"/>
                      <a:pt x="810067" y="102246"/>
                    </a:cubicBezTo>
                    <a:cubicBezTo>
                      <a:pt x="810753" y="106909"/>
                      <a:pt x="811302" y="111573"/>
                      <a:pt x="811987" y="116099"/>
                    </a:cubicBezTo>
                    <a:cubicBezTo>
                      <a:pt x="812399" y="119253"/>
                      <a:pt x="812947" y="122408"/>
                      <a:pt x="813222" y="125563"/>
                    </a:cubicBezTo>
                    <a:cubicBezTo>
                      <a:pt x="813770" y="131735"/>
                      <a:pt x="814319" y="137770"/>
                      <a:pt x="815005" y="143943"/>
                    </a:cubicBezTo>
                    <a:cubicBezTo>
                      <a:pt x="815965" y="147508"/>
                      <a:pt x="817062" y="151212"/>
                      <a:pt x="818160" y="154915"/>
                    </a:cubicBezTo>
                    <a:cubicBezTo>
                      <a:pt x="819943" y="160950"/>
                      <a:pt x="821589" y="166985"/>
                      <a:pt x="823372" y="173157"/>
                    </a:cubicBezTo>
                    <a:cubicBezTo>
                      <a:pt x="824469" y="176998"/>
                      <a:pt x="825703" y="180701"/>
                      <a:pt x="826938" y="184542"/>
                    </a:cubicBezTo>
                    <a:cubicBezTo>
                      <a:pt x="828584" y="189617"/>
                      <a:pt x="830230" y="194691"/>
                      <a:pt x="831876" y="199904"/>
                    </a:cubicBezTo>
                    <a:cubicBezTo>
                      <a:pt x="831738" y="199629"/>
                      <a:pt x="831738" y="199492"/>
                      <a:pt x="831601" y="199218"/>
                    </a:cubicBezTo>
                    <a:cubicBezTo>
                      <a:pt x="834619" y="207447"/>
                      <a:pt x="837362" y="215677"/>
                      <a:pt x="840654" y="223769"/>
                    </a:cubicBezTo>
                    <a:cubicBezTo>
                      <a:pt x="841888" y="226787"/>
                      <a:pt x="843260" y="229942"/>
                      <a:pt x="844494" y="232959"/>
                    </a:cubicBezTo>
                    <a:cubicBezTo>
                      <a:pt x="845043" y="234468"/>
                      <a:pt x="845592" y="235977"/>
                      <a:pt x="846414" y="237485"/>
                    </a:cubicBezTo>
                    <a:cubicBezTo>
                      <a:pt x="848472" y="241875"/>
                      <a:pt x="850529" y="246264"/>
                      <a:pt x="852587" y="250516"/>
                    </a:cubicBezTo>
                    <a:cubicBezTo>
                      <a:pt x="854370" y="253945"/>
                      <a:pt x="856290" y="257374"/>
                      <a:pt x="858347" y="260665"/>
                    </a:cubicBezTo>
                    <a:cubicBezTo>
                      <a:pt x="859445" y="262174"/>
                      <a:pt x="860542" y="263683"/>
                      <a:pt x="861639" y="265055"/>
                    </a:cubicBezTo>
                    <a:cubicBezTo>
                      <a:pt x="861502" y="264917"/>
                      <a:pt x="861365" y="264780"/>
                      <a:pt x="861228" y="264643"/>
                    </a:cubicBezTo>
                    <a:cubicBezTo>
                      <a:pt x="862051" y="265740"/>
                      <a:pt x="863011" y="266700"/>
                      <a:pt x="864108" y="267523"/>
                    </a:cubicBezTo>
                    <a:cubicBezTo>
                      <a:pt x="864108" y="267523"/>
                      <a:pt x="863971" y="267387"/>
                      <a:pt x="863971" y="267387"/>
                    </a:cubicBezTo>
                    <a:cubicBezTo>
                      <a:pt x="865068" y="268209"/>
                      <a:pt x="866166" y="269032"/>
                      <a:pt x="867263" y="269855"/>
                    </a:cubicBezTo>
                    <a:cubicBezTo>
                      <a:pt x="867126" y="269718"/>
                      <a:pt x="866851" y="269581"/>
                      <a:pt x="866714" y="269444"/>
                    </a:cubicBezTo>
                    <a:cubicBezTo>
                      <a:pt x="867126" y="269718"/>
                      <a:pt x="867674" y="269855"/>
                      <a:pt x="868086" y="270129"/>
                    </a:cubicBezTo>
                    <a:cubicBezTo>
                      <a:pt x="868497" y="270267"/>
                      <a:pt x="868772" y="270404"/>
                      <a:pt x="869183" y="270404"/>
                    </a:cubicBezTo>
                    <a:cubicBezTo>
                      <a:pt x="869457" y="270404"/>
                      <a:pt x="869732" y="270541"/>
                      <a:pt x="870006" y="270541"/>
                    </a:cubicBezTo>
                    <a:cubicBezTo>
                      <a:pt x="870280" y="270541"/>
                      <a:pt x="870692" y="270541"/>
                      <a:pt x="870966" y="270541"/>
                    </a:cubicBezTo>
                    <a:cubicBezTo>
                      <a:pt x="871378" y="270541"/>
                      <a:pt x="871926" y="270404"/>
                      <a:pt x="872338" y="270404"/>
                    </a:cubicBezTo>
                    <a:cubicBezTo>
                      <a:pt x="872749" y="270267"/>
                      <a:pt x="873298" y="270129"/>
                      <a:pt x="873709" y="269993"/>
                    </a:cubicBezTo>
                    <a:cubicBezTo>
                      <a:pt x="873984" y="269855"/>
                      <a:pt x="874258" y="269718"/>
                      <a:pt x="874532" y="269581"/>
                    </a:cubicBezTo>
                    <a:cubicBezTo>
                      <a:pt x="874807" y="269444"/>
                      <a:pt x="875081" y="269307"/>
                      <a:pt x="875355" y="269169"/>
                    </a:cubicBezTo>
                    <a:cubicBezTo>
                      <a:pt x="875767" y="268895"/>
                      <a:pt x="876178" y="268484"/>
                      <a:pt x="876590" y="268209"/>
                    </a:cubicBezTo>
                    <a:cubicBezTo>
                      <a:pt x="877413" y="267387"/>
                      <a:pt x="878098" y="266700"/>
                      <a:pt x="878921" y="265740"/>
                    </a:cubicBezTo>
                    <a:cubicBezTo>
                      <a:pt x="878784" y="265878"/>
                      <a:pt x="878647" y="266015"/>
                      <a:pt x="878647" y="266015"/>
                    </a:cubicBezTo>
                    <a:cubicBezTo>
                      <a:pt x="879744" y="264643"/>
                      <a:pt x="880842" y="263135"/>
                      <a:pt x="881802" y="261626"/>
                    </a:cubicBezTo>
                    <a:cubicBezTo>
                      <a:pt x="882899" y="259980"/>
                      <a:pt x="883722" y="258197"/>
                      <a:pt x="884682" y="256413"/>
                    </a:cubicBezTo>
                    <a:cubicBezTo>
                      <a:pt x="884545" y="256551"/>
                      <a:pt x="884408" y="256825"/>
                      <a:pt x="884408" y="256962"/>
                    </a:cubicBezTo>
                    <a:cubicBezTo>
                      <a:pt x="885917" y="253671"/>
                      <a:pt x="887151" y="250242"/>
                      <a:pt x="888385" y="246813"/>
                    </a:cubicBezTo>
                    <a:cubicBezTo>
                      <a:pt x="888248" y="247087"/>
                      <a:pt x="888248" y="247224"/>
                      <a:pt x="888111" y="247498"/>
                    </a:cubicBezTo>
                    <a:cubicBezTo>
                      <a:pt x="890306" y="241326"/>
                      <a:pt x="891814" y="235017"/>
                      <a:pt x="893186" y="228570"/>
                    </a:cubicBezTo>
                    <a:cubicBezTo>
                      <a:pt x="893186" y="228707"/>
                      <a:pt x="893049" y="228845"/>
                      <a:pt x="893049" y="228981"/>
                    </a:cubicBezTo>
                    <a:cubicBezTo>
                      <a:pt x="895106" y="218420"/>
                      <a:pt x="896478" y="207859"/>
                      <a:pt x="897301" y="197023"/>
                    </a:cubicBezTo>
                    <a:cubicBezTo>
                      <a:pt x="897301" y="197023"/>
                      <a:pt x="897301" y="197160"/>
                      <a:pt x="897301" y="197160"/>
                    </a:cubicBezTo>
                    <a:cubicBezTo>
                      <a:pt x="897301" y="197023"/>
                      <a:pt x="897301" y="197023"/>
                      <a:pt x="897301" y="196886"/>
                    </a:cubicBezTo>
                    <a:lnTo>
                      <a:pt x="897301" y="196886"/>
                    </a:lnTo>
                    <a:cubicBezTo>
                      <a:pt x="897301" y="196886"/>
                      <a:pt x="897301" y="196886"/>
                      <a:pt x="897301" y="196886"/>
                    </a:cubicBezTo>
                    <a:cubicBezTo>
                      <a:pt x="898124" y="184542"/>
                      <a:pt x="898124" y="172197"/>
                      <a:pt x="897575" y="159990"/>
                    </a:cubicBezTo>
                    <a:cubicBezTo>
                      <a:pt x="896889" y="159716"/>
                      <a:pt x="896341" y="159167"/>
                      <a:pt x="895929" y="158618"/>
                    </a:cubicBezTo>
                    <a:cubicBezTo>
                      <a:pt x="893049" y="154641"/>
                      <a:pt x="890306" y="150526"/>
                      <a:pt x="887562" y="146549"/>
                    </a:cubicBezTo>
                    <a:cubicBezTo>
                      <a:pt x="882899" y="139416"/>
                      <a:pt x="879744" y="131735"/>
                      <a:pt x="877138" y="123643"/>
                    </a:cubicBezTo>
                    <a:cubicBezTo>
                      <a:pt x="875492" y="118431"/>
                      <a:pt x="874532" y="113082"/>
                      <a:pt x="873435" y="107732"/>
                    </a:cubicBezTo>
                    <a:cubicBezTo>
                      <a:pt x="872749" y="104303"/>
                      <a:pt x="871926" y="100737"/>
                      <a:pt x="871378" y="97171"/>
                    </a:cubicBezTo>
                    <a:cubicBezTo>
                      <a:pt x="870280" y="90038"/>
                      <a:pt x="869046" y="82906"/>
                      <a:pt x="868360" y="75637"/>
                    </a:cubicBezTo>
                    <a:cubicBezTo>
                      <a:pt x="867949" y="71247"/>
                      <a:pt x="867400" y="66996"/>
                      <a:pt x="866988" y="62606"/>
                    </a:cubicBezTo>
                    <a:cubicBezTo>
                      <a:pt x="866714" y="59589"/>
                      <a:pt x="866577" y="56571"/>
                      <a:pt x="866303" y="53417"/>
                    </a:cubicBezTo>
                    <a:cubicBezTo>
                      <a:pt x="866166" y="50811"/>
                      <a:pt x="866166" y="48067"/>
                      <a:pt x="866166" y="45461"/>
                    </a:cubicBezTo>
                    <a:cubicBezTo>
                      <a:pt x="866166" y="43404"/>
                      <a:pt x="866028" y="41209"/>
                      <a:pt x="866166" y="39152"/>
                    </a:cubicBezTo>
                    <a:cubicBezTo>
                      <a:pt x="866303" y="37506"/>
                      <a:pt x="866440" y="36683"/>
                      <a:pt x="866851" y="35174"/>
                    </a:cubicBezTo>
                    <a:cubicBezTo>
                      <a:pt x="867126" y="34215"/>
                      <a:pt x="867537" y="33666"/>
                      <a:pt x="868086" y="32843"/>
                    </a:cubicBezTo>
                    <a:cubicBezTo>
                      <a:pt x="869046" y="31471"/>
                      <a:pt x="870143" y="30922"/>
                      <a:pt x="871515" y="30237"/>
                    </a:cubicBezTo>
                    <a:cubicBezTo>
                      <a:pt x="872201" y="29963"/>
                      <a:pt x="872749" y="29825"/>
                      <a:pt x="873435" y="29825"/>
                    </a:cubicBezTo>
                    <a:cubicBezTo>
                      <a:pt x="874532" y="29688"/>
                      <a:pt x="875355" y="29688"/>
                      <a:pt x="876315" y="29825"/>
                    </a:cubicBezTo>
                    <a:cubicBezTo>
                      <a:pt x="877138" y="30099"/>
                      <a:pt x="877961" y="30237"/>
                      <a:pt x="878784" y="30648"/>
                    </a:cubicBezTo>
                    <a:cubicBezTo>
                      <a:pt x="879744" y="31197"/>
                      <a:pt x="880704" y="31883"/>
                      <a:pt x="881390" y="32706"/>
                    </a:cubicBezTo>
                    <a:cubicBezTo>
                      <a:pt x="882350" y="33803"/>
                      <a:pt x="882762" y="34626"/>
                      <a:pt x="883448" y="35860"/>
                    </a:cubicBezTo>
                    <a:cubicBezTo>
                      <a:pt x="884133" y="36957"/>
                      <a:pt x="884545" y="38329"/>
                      <a:pt x="885094" y="39564"/>
                    </a:cubicBezTo>
                    <a:cubicBezTo>
                      <a:pt x="885917" y="41621"/>
                      <a:pt x="886740" y="43541"/>
                      <a:pt x="887562" y="45461"/>
                    </a:cubicBezTo>
                    <a:cubicBezTo>
                      <a:pt x="888248" y="47108"/>
                      <a:pt x="888660" y="48890"/>
                      <a:pt x="889208" y="50673"/>
                    </a:cubicBezTo>
                    <a:cubicBezTo>
                      <a:pt x="890580" y="55337"/>
                      <a:pt x="891814" y="60000"/>
                      <a:pt x="893049" y="64664"/>
                    </a:cubicBezTo>
                    <a:cubicBezTo>
                      <a:pt x="893735" y="67407"/>
                      <a:pt x="894558" y="70287"/>
                      <a:pt x="895243" y="73168"/>
                    </a:cubicBezTo>
                    <a:cubicBezTo>
                      <a:pt x="896341" y="77557"/>
                      <a:pt x="897301" y="82083"/>
                      <a:pt x="898398" y="86609"/>
                    </a:cubicBezTo>
                    <a:cubicBezTo>
                      <a:pt x="899084" y="89764"/>
                      <a:pt x="899907" y="92919"/>
                      <a:pt x="900456" y="96073"/>
                    </a:cubicBezTo>
                    <a:cubicBezTo>
                      <a:pt x="902650" y="107183"/>
                      <a:pt x="904570" y="118431"/>
                      <a:pt x="905942" y="129678"/>
                    </a:cubicBezTo>
                    <a:cubicBezTo>
                      <a:pt x="908548" y="150252"/>
                      <a:pt x="909371" y="171100"/>
                      <a:pt x="908274" y="191811"/>
                    </a:cubicBezTo>
                    <a:cubicBezTo>
                      <a:pt x="907725" y="201275"/>
                      <a:pt x="906628" y="210739"/>
                      <a:pt x="905256" y="220066"/>
                    </a:cubicBezTo>
                    <a:cubicBezTo>
                      <a:pt x="903610" y="230216"/>
                      <a:pt x="901278" y="240091"/>
                      <a:pt x="897987" y="249693"/>
                    </a:cubicBezTo>
                    <a:cubicBezTo>
                      <a:pt x="896752" y="253396"/>
                      <a:pt x="895381" y="256962"/>
                      <a:pt x="893735" y="260391"/>
                    </a:cubicBezTo>
                    <a:cubicBezTo>
                      <a:pt x="892363" y="263409"/>
                      <a:pt x="890580" y="266015"/>
                      <a:pt x="888797" y="268758"/>
                    </a:cubicBezTo>
                    <a:cubicBezTo>
                      <a:pt x="887151" y="271090"/>
                      <a:pt x="885094" y="273696"/>
                      <a:pt x="882762" y="275479"/>
                    </a:cubicBezTo>
                    <a:cubicBezTo>
                      <a:pt x="881527" y="276439"/>
                      <a:pt x="880567" y="277125"/>
                      <a:pt x="879196" y="277948"/>
                    </a:cubicBezTo>
                    <a:cubicBezTo>
                      <a:pt x="877824" y="278771"/>
                      <a:pt x="876178" y="279182"/>
                      <a:pt x="874532" y="279594"/>
                    </a:cubicBezTo>
                    <a:cubicBezTo>
                      <a:pt x="869732" y="280828"/>
                      <a:pt x="864520" y="279868"/>
                      <a:pt x="860542" y="276987"/>
                    </a:cubicBezTo>
                    <a:cubicBezTo>
                      <a:pt x="857799" y="275067"/>
                      <a:pt x="855193" y="273147"/>
                      <a:pt x="853135" y="270541"/>
                    </a:cubicBezTo>
                    <a:cubicBezTo>
                      <a:pt x="850255" y="266838"/>
                      <a:pt x="847649" y="262997"/>
                      <a:pt x="845317" y="258745"/>
                    </a:cubicBezTo>
                    <a:cubicBezTo>
                      <a:pt x="843123" y="254768"/>
                      <a:pt x="841202" y="250653"/>
                      <a:pt x="839282" y="246538"/>
                    </a:cubicBezTo>
                    <a:cubicBezTo>
                      <a:pt x="837911" y="243658"/>
                      <a:pt x="836539" y="240914"/>
                      <a:pt x="835305" y="237897"/>
                    </a:cubicBezTo>
                    <a:cubicBezTo>
                      <a:pt x="833521" y="233645"/>
                      <a:pt x="831738" y="229256"/>
                      <a:pt x="829955" y="224867"/>
                    </a:cubicBezTo>
                    <a:cubicBezTo>
                      <a:pt x="828858" y="222261"/>
                      <a:pt x="828035" y="219655"/>
                      <a:pt x="827075" y="217049"/>
                    </a:cubicBezTo>
                    <a:cubicBezTo>
                      <a:pt x="824743" y="210328"/>
                      <a:pt x="822274" y="203744"/>
                      <a:pt x="820080" y="197023"/>
                    </a:cubicBezTo>
                    <a:cubicBezTo>
                      <a:pt x="819120" y="194006"/>
                      <a:pt x="818160" y="190988"/>
                      <a:pt x="817199" y="187833"/>
                    </a:cubicBezTo>
                    <a:cubicBezTo>
                      <a:pt x="817337" y="210191"/>
                      <a:pt x="815416" y="232685"/>
                      <a:pt x="811164" y="254630"/>
                    </a:cubicBezTo>
                    <a:cubicBezTo>
                      <a:pt x="809381" y="263683"/>
                      <a:pt x="807050" y="272736"/>
                      <a:pt x="804169" y="281514"/>
                    </a:cubicBezTo>
                    <a:cubicBezTo>
                      <a:pt x="802798" y="285491"/>
                      <a:pt x="801152" y="289195"/>
                      <a:pt x="799506" y="293035"/>
                    </a:cubicBezTo>
                    <a:cubicBezTo>
                      <a:pt x="797723" y="297013"/>
                      <a:pt x="795665" y="300716"/>
                      <a:pt x="793196" y="304145"/>
                    </a:cubicBezTo>
                    <a:cubicBezTo>
                      <a:pt x="791139" y="306888"/>
                      <a:pt x="788533" y="309220"/>
                      <a:pt x="785790" y="311277"/>
                    </a:cubicBezTo>
                    <a:cubicBezTo>
                      <a:pt x="784830" y="311964"/>
                      <a:pt x="783870" y="312649"/>
                      <a:pt x="782772" y="313061"/>
                    </a:cubicBezTo>
                    <a:cubicBezTo>
                      <a:pt x="781812" y="313335"/>
                      <a:pt x="780578" y="314021"/>
                      <a:pt x="779480" y="314021"/>
                    </a:cubicBezTo>
                    <a:cubicBezTo>
                      <a:pt x="777149" y="314295"/>
                      <a:pt x="774680" y="314432"/>
                      <a:pt x="772348" y="313746"/>
                    </a:cubicBezTo>
                    <a:cubicBezTo>
                      <a:pt x="769742" y="312923"/>
                      <a:pt x="767273" y="311964"/>
                      <a:pt x="765216" y="310180"/>
                    </a:cubicBezTo>
                    <a:cubicBezTo>
                      <a:pt x="764804" y="309769"/>
                      <a:pt x="764393" y="309494"/>
                      <a:pt x="763981" y="309083"/>
                    </a:cubicBezTo>
                    <a:cubicBezTo>
                      <a:pt x="760689" y="322799"/>
                      <a:pt x="756163" y="336241"/>
                      <a:pt x="749854" y="348996"/>
                    </a:cubicBezTo>
                    <a:cubicBezTo>
                      <a:pt x="746288" y="356129"/>
                      <a:pt x="741624" y="362850"/>
                      <a:pt x="736412" y="368885"/>
                    </a:cubicBezTo>
                    <a:cubicBezTo>
                      <a:pt x="734080" y="371491"/>
                      <a:pt x="731612" y="373822"/>
                      <a:pt x="728868" y="375880"/>
                    </a:cubicBezTo>
                    <a:cubicBezTo>
                      <a:pt x="725714" y="378349"/>
                      <a:pt x="721873" y="379995"/>
                      <a:pt x="718170" y="381366"/>
                    </a:cubicBezTo>
                    <a:cubicBezTo>
                      <a:pt x="715564" y="382326"/>
                      <a:pt x="712683" y="383012"/>
                      <a:pt x="709940" y="383012"/>
                    </a:cubicBezTo>
                    <a:cubicBezTo>
                      <a:pt x="708294" y="383012"/>
                      <a:pt x="706923" y="383012"/>
                      <a:pt x="705277" y="382875"/>
                    </a:cubicBezTo>
                    <a:cubicBezTo>
                      <a:pt x="703768" y="382738"/>
                      <a:pt x="701985" y="382189"/>
                      <a:pt x="700476" y="381778"/>
                    </a:cubicBezTo>
                    <a:cubicBezTo>
                      <a:pt x="697322" y="380818"/>
                      <a:pt x="694441" y="379172"/>
                      <a:pt x="691561" y="377663"/>
                    </a:cubicBezTo>
                    <a:cubicBezTo>
                      <a:pt x="687995" y="375606"/>
                      <a:pt x="684977" y="372451"/>
                      <a:pt x="682097" y="369434"/>
                    </a:cubicBezTo>
                    <a:cubicBezTo>
                      <a:pt x="676748" y="363535"/>
                      <a:pt x="672770" y="356677"/>
                      <a:pt x="669067" y="349683"/>
                    </a:cubicBezTo>
                    <a:cubicBezTo>
                      <a:pt x="664677" y="341453"/>
                      <a:pt x="661386" y="332538"/>
                      <a:pt x="658368" y="323759"/>
                    </a:cubicBezTo>
                    <a:cubicBezTo>
                      <a:pt x="656036" y="316764"/>
                      <a:pt x="653705" y="309769"/>
                      <a:pt x="651922" y="302636"/>
                    </a:cubicBezTo>
                    <a:cubicBezTo>
                      <a:pt x="650824" y="298248"/>
                      <a:pt x="649727" y="293858"/>
                      <a:pt x="648630" y="289469"/>
                    </a:cubicBezTo>
                    <a:cubicBezTo>
                      <a:pt x="647258" y="284120"/>
                      <a:pt x="645887" y="278908"/>
                      <a:pt x="644652" y="273558"/>
                    </a:cubicBezTo>
                    <a:cubicBezTo>
                      <a:pt x="644515" y="274245"/>
                      <a:pt x="644378" y="275067"/>
                      <a:pt x="644241" y="275753"/>
                    </a:cubicBezTo>
                    <a:cubicBezTo>
                      <a:pt x="639989" y="296601"/>
                      <a:pt x="634777" y="317175"/>
                      <a:pt x="627919" y="337338"/>
                    </a:cubicBezTo>
                    <a:cubicBezTo>
                      <a:pt x="624901" y="346254"/>
                      <a:pt x="621335" y="354894"/>
                      <a:pt x="617494" y="363399"/>
                    </a:cubicBezTo>
                    <a:cubicBezTo>
                      <a:pt x="615849" y="367102"/>
                      <a:pt x="613928" y="370805"/>
                      <a:pt x="612008" y="374508"/>
                    </a:cubicBezTo>
                    <a:cubicBezTo>
                      <a:pt x="609813" y="378623"/>
                      <a:pt x="607207" y="382601"/>
                      <a:pt x="604464" y="386441"/>
                    </a:cubicBezTo>
                    <a:cubicBezTo>
                      <a:pt x="602407" y="389596"/>
                      <a:pt x="600075" y="392476"/>
                      <a:pt x="597469" y="395219"/>
                    </a:cubicBezTo>
                    <a:cubicBezTo>
                      <a:pt x="595275" y="397689"/>
                      <a:pt x="592668" y="399609"/>
                      <a:pt x="589925" y="401392"/>
                    </a:cubicBezTo>
                    <a:cubicBezTo>
                      <a:pt x="588554" y="402352"/>
                      <a:pt x="586771" y="403038"/>
                      <a:pt x="585125" y="403724"/>
                    </a:cubicBezTo>
                    <a:cubicBezTo>
                      <a:pt x="584027" y="404135"/>
                      <a:pt x="582793" y="404547"/>
                      <a:pt x="581696" y="404683"/>
                    </a:cubicBezTo>
                    <a:cubicBezTo>
                      <a:pt x="580461" y="404821"/>
                      <a:pt x="579364" y="405095"/>
                      <a:pt x="578130" y="404958"/>
                    </a:cubicBezTo>
                    <a:cubicBezTo>
                      <a:pt x="576346" y="404821"/>
                      <a:pt x="574701" y="404547"/>
                      <a:pt x="572917" y="403860"/>
                    </a:cubicBezTo>
                    <a:cubicBezTo>
                      <a:pt x="571272" y="403175"/>
                      <a:pt x="570037" y="402626"/>
                      <a:pt x="568528" y="401803"/>
                    </a:cubicBezTo>
                    <a:cubicBezTo>
                      <a:pt x="566882" y="400980"/>
                      <a:pt x="565511" y="399746"/>
                      <a:pt x="564139" y="398786"/>
                    </a:cubicBezTo>
                    <a:cubicBezTo>
                      <a:pt x="561259" y="396591"/>
                      <a:pt x="558927" y="393711"/>
                      <a:pt x="556733" y="390831"/>
                    </a:cubicBezTo>
                    <a:cubicBezTo>
                      <a:pt x="554127" y="387402"/>
                      <a:pt x="551932" y="383698"/>
                      <a:pt x="550012" y="379857"/>
                    </a:cubicBezTo>
                    <a:cubicBezTo>
                      <a:pt x="547954" y="375743"/>
                      <a:pt x="546171" y="371491"/>
                      <a:pt x="544662" y="367102"/>
                    </a:cubicBezTo>
                    <a:cubicBezTo>
                      <a:pt x="541508" y="357775"/>
                      <a:pt x="539039" y="348174"/>
                      <a:pt x="537119" y="338435"/>
                    </a:cubicBezTo>
                    <a:cubicBezTo>
                      <a:pt x="536021" y="333360"/>
                      <a:pt x="535198" y="328286"/>
                      <a:pt x="534375" y="323073"/>
                    </a:cubicBezTo>
                    <a:cubicBezTo>
                      <a:pt x="533141" y="314706"/>
                      <a:pt x="531907" y="306477"/>
                      <a:pt x="530809" y="298248"/>
                    </a:cubicBezTo>
                    <a:cubicBezTo>
                      <a:pt x="530809" y="298110"/>
                      <a:pt x="530809" y="298110"/>
                      <a:pt x="530809" y="297973"/>
                    </a:cubicBezTo>
                    <a:cubicBezTo>
                      <a:pt x="527106" y="310592"/>
                      <a:pt x="522854" y="322936"/>
                      <a:pt x="517916" y="335006"/>
                    </a:cubicBezTo>
                    <a:cubicBezTo>
                      <a:pt x="510647" y="352974"/>
                      <a:pt x="501594" y="370257"/>
                      <a:pt x="489524" y="385618"/>
                    </a:cubicBezTo>
                    <a:cubicBezTo>
                      <a:pt x="486918" y="388910"/>
                      <a:pt x="484038" y="392065"/>
                      <a:pt x="480883" y="394945"/>
                    </a:cubicBezTo>
                    <a:cubicBezTo>
                      <a:pt x="478277" y="397414"/>
                      <a:pt x="475534" y="399746"/>
                      <a:pt x="472516" y="401666"/>
                    </a:cubicBezTo>
                    <a:cubicBezTo>
                      <a:pt x="470459" y="403038"/>
                      <a:pt x="468539" y="404272"/>
                      <a:pt x="466481" y="405369"/>
                    </a:cubicBezTo>
                    <a:cubicBezTo>
                      <a:pt x="464835" y="406192"/>
                      <a:pt x="463327" y="406741"/>
                      <a:pt x="461681" y="407289"/>
                    </a:cubicBezTo>
                    <a:cubicBezTo>
                      <a:pt x="458252" y="408524"/>
                      <a:pt x="454548" y="408798"/>
                      <a:pt x="450982" y="408935"/>
                    </a:cubicBezTo>
                    <a:cubicBezTo>
                      <a:pt x="449336" y="408935"/>
                      <a:pt x="447553" y="408661"/>
                      <a:pt x="445907" y="408524"/>
                    </a:cubicBezTo>
                    <a:cubicBezTo>
                      <a:pt x="444810" y="408387"/>
                      <a:pt x="443576" y="408112"/>
                      <a:pt x="442615" y="407701"/>
                    </a:cubicBezTo>
                    <a:cubicBezTo>
                      <a:pt x="441107" y="407153"/>
                      <a:pt x="439598" y="406604"/>
                      <a:pt x="438363" y="405781"/>
                    </a:cubicBezTo>
                    <a:cubicBezTo>
                      <a:pt x="436855" y="404821"/>
                      <a:pt x="435620" y="403998"/>
                      <a:pt x="434249" y="403038"/>
                    </a:cubicBezTo>
                    <a:cubicBezTo>
                      <a:pt x="431642" y="401118"/>
                      <a:pt x="429448" y="398786"/>
                      <a:pt x="427528" y="396317"/>
                    </a:cubicBezTo>
                    <a:cubicBezTo>
                      <a:pt x="425196" y="393299"/>
                      <a:pt x="423550" y="389596"/>
                      <a:pt x="421904" y="386167"/>
                    </a:cubicBezTo>
                    <a:cubicBezTo>
                      <a:pt x="418612" y="378486"/>
                      <a:pt x="416966" y="370393"/>
                      <a:pt x="415869" y="362301"/>
                    </a:cubicBezTo>
                    <a:cubicBezTo>
                      <a:pt x="415183" y="357775"/>
                      <a:pt x="414772" y="353112"/>
                      <a:pt x="414497" y="348585"/>
                    </a:cubicBezTo>
                    <a:cubicBezTo>
                      <a:pt x="414360" y="345705"/>
                      <a:pt x="414223" y="342825"/>
                      <a:pt x="414086" y="339807"/>
                    </a:cubicBezTo>
                    <a:cubicBezTo>
                      <a:pt x="412715" y="342550"/>
                      <a:pt x="411343" y="345431"/>
                      <a:pt x="409971" y="348174"/>
                    </a:cubicBezTo>
                    <a:cubicBezTo>
                      <a:pt x="405582" y="356815"/>
                      <a:pt x="400781" y="365319"/>
                      <a:pt x="395844" y="373548"/>
                    </a:cubicBezTo>
                    <a:cubicBezTo>
                      <a:pt x="393786" y="377115"/>
                      <a:pt x="391455" y="380544"/>
                      <a:pt x="389123" y="383835"/>
                    </a:cubicBezTo>
                    <a:cubicBezTo>
                      <a:pt x="386105" y="388224"/>
                      <a:pt x="382676" y="392339"/>
                      <a:pt x="379110" y="396317"/>
                    </a:cubicBezTo>
                    <a:cubicBezTo>
                      <a:pt x="376916" y="398923"/>
                      <a:pt x="374584" y="401392"/>
                      <a:pt x="371978" y="403586"/>
                    </a:cubicBezTo>
                    <a:cubicBezTo>
                      <a:pt x="370744" y="404683"/>
                      <a:pt x="369372" y="405781"/>
                      <a:pt x="368000" y="406741"/>
                    </a:cubicBezTo>
                    <a:cubicBezTo>
                      <a:pt x="366217" y="407976"/>
                      <a:pt x="364434" y="408935"/>
                      <a:pt x="362651" y="409896"/>
                    </a:cubicBezTo>
                    <a:cubicBezTo>
                      <a:pt x="359771" y="411405"/>
                      <a:pt x="356616" y="412502"/>
                      <a:pt x="353461" y="413187"/>
                    </a:cubicBezTo>
                    <a:cubicBezTo>
                      <a:pt x="352090" y="413462"/>
                      <a:pt x="350581" y="413736"/>
                      <a:pt x="349072" y="413736"/>
                    </a:cubicBezTo>
                    <a:cubicBezTo>
                      <a:pt x="347289" y="415382"/>
                      <a:pt x="346055" y="415245"/>
                      <a:pt x="344820" y="41497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7" name="任意多边形: 形状 356"/>
              <p:cNvSpPr/>
              <p:nvPr>
                <p:custDataLst>
                  <p:tags r:id="rId197"/>
                </p:custDataLst>
              </p:nvPr>
            </p:nvSpPr>
            <p:spPr>
              <a:xfrm>
                <a:off x="3332977" y="4427287"/>
                <a:ext cx="449954" cy="581680"/>
              </a:xfrm>
              <a:custGeom>
                <a:avLst/>
                <a:gdLst>
                  <a:gd name="connsiteX0" fmla="*/ 297434 w 449954"/>
                  <a:gd name="connsiteY0" fmla="*/ 351642 h 581680"/>
                  <a:gd name="connsiteX1" fmla="*/ 281661 w 449954"/>
                  <a:gd name="connsiteY1" fmla="*/ 314746 h 581680"/>
                  <a:gd name="connsiteX2" fmla="*/ 282072 w 449954"/>
                  <a:gd name="connsiteY2" fmla="*/ 315431 h 581680"/>
                  <a:gd name="connsiteX3" fmla="*/ 267671 w 449954"/>
                  <a:gd name="connsiteY3" fmla="*/ 288959 h 581680"/>
                  <a:gd name="connsiteX4" fmla="*/ 258344 w 449954"/>
                  <a:gd name="connsiteY4" fmla="*/ 273872 h 581680"/>
                  <a:gd name="connsiteX5" fmla="*/ 245176 w 449954"/>
                  <a:gd name="connsiteY5" fmla="*/ 254121 h 581680"/>
                  <a:gd name="connsiteX6" fmla="*/ 245313 w 449954"/>
                  <a:gd name="connsiteY6" fmla="*/ 254395 h 581680"/>
                  <a:gd name="connsiteX7" fmla="*/ 244902 w 449954"/>
                  <a:gd name="connsiteY7" fmla="*/ 253709 h 581680"/>
                  <a:gd name="connsiteX8" fmla="*/ 244902 w 449954"/>
                  <a:gd name="connsiteY8" fmla="*/ 253709 h 581680"/>
                  <a:gd name="connsiteX9" fmla="*/ 244902 w 449954"/>
                  <a:gd name="connsiteY9" fmla="*/ 253709 h 581680"/>
                  <a:gd name="connsiteX10" fmla="*/ 236535 w 449954"/>
                  <a:gd name="connsiteY10" fmla="*/ 241914 h 581680"/>
                  <a:gd name="connsiteX11" fmla="*/ 228854 w 449954"/>
                  <a:gd name="connsiteY11" fmla="*/ 232312 h 581680"/>
                  <a:gd name="connsiteX12" fmla="*/ 228991 w 449954"/>
                  <a:gd name="connsiteY12" fmla="*/ 232450 h 581680"/>
                  <a:gd name="connsiteX13" fmla="*/ 226248 w 449954"/>
                  <a:gd name="connsiteY13" fmla="*/ 229569 h 581680"/>
                  <a:gd name="connsiteX14" fmla="*/ 226523 w 449954"/>
                  <a:gd name="connsiteY14" fmla="*/ 229844 h 581680"/>
                  <a:gd name="connsiteX15" fmla="*/ 224602 w 449954"/>
                  <a:gd name="connsiteY15" fmla="*/ 228335 h 581680"/>
                  <a:gd name="connsiteX16" fmla="*/ 223505 w 449954"/>
                  <a:gd name="connsiteY16" fmla="*/ 227786 h 581680"/>
                  <a:gd name="connsiteX17" fmla="*/ 222956 w 449954"/>
                  <a:gd name="connsiteY17" fmla="*/ 227649 h 581680"/>
                  <a:gd name="connsiteX18" fmla="*/ 222819 w 449954"/>
                  <a:gd name="connsiteY18" fmla="*/ 228198 h 581680"/>
                  <a:gd name="connsiteX19" fmla="*/ 222682 w 449954"/>
                  <a:gd name="connsiteY19" fmla="*/ 229432 h 581680"/>
                  <a:gd name="connsiteX20" fmla="*/ 222819 w 449954"/>
                  <a:gd name="connsiteY20" fmla="*/ 231215 h 581680"/>
                  <a:gd name="connsiteX21" fmla="*/ 222682 w 449954"/>
                  <a:gd name="connsiteY21" fmla="*/ 230529 h 581680"/>
                  <a:gd name="connsiteX22" fmla="*/ 223916 w 449954"/>
                  <a:gd name="connsiteY22" fmla="*/ 235193 h 581680"/>
                  <a:gd name="connsiteX23" fmla="*/ 223916 w 449954"/>
                  <a:gd name="connsiteY23" fmla="*/ 235056 h 581680"/>
                  <a:gd name="connsiteX24" fmla="*/ 227483 w 449954"/>
                  <a:gd name="connsiteY24" fmla="*/ 243560 h 581680"/>
                  <a:gd name="connsiteX25" fmla="*/ 231597 w 449954"/>
                  <a:gd name="connsiteY25" fmla="*/ 252201 h 581680"/>
                  <a:gd name="connsiteX26" fmla="*/ 231460 w 449954"/>
                  <a:gd name="connsiteY26" fmla="*/ 251926 h 581680"/>
                  <a:gd name="connsiteX27" fmla="*/ 254503 w 449954"/>
                  <a:gd name="connsiteY27" fmla="*/ 291566 h 581680"/>
                  <a:gd name="connsiteX28" fmla="*/ 261635 w 449954"/>
                  <a:gd name="connsiteY28" fmla="*/ 302812 h 581680"/>
                  <a:gd name="connsiteX29" fmla="*/ 272060 w 449954"/>
                  <a:gd name="connsiteY29" fmla="*/ 318998 h 581680"/>
                  <a:gd name="connsiteX30" fmla="*/ 271922 w 449954"/>
                  <a:gd name="connsiteY30" fmla="*/ 318860 h 581680"/>
                  <a:gd name="connsiteX31" fmla="*/ 283032 w 449954"/>
                  <a:gd name="connsiteY31" fmla="*/ 334497 h 581680"/>
                  <a:gd name="connsiteX32" fmla="*/ 295240 w 449954"/>
                  <a:gd name="connsiteY32" fmla="*/ 349310 h 581680"/>
                  <a:gd name="connsiteX33" fmla="*/ 294828 w 449954"/>
                  <a:gd name="connsiteY33" fmla="*/ 348761 h 581680"/>
                  <a:gd name="connsiteX34" fmla="*/ 297434 w 449954"/>
                  <a:gd name="connsiteY34" fmla="*/ 351642 h 581680"/>
                  <a:gd name="connsiteX35" fmla="*/ 195662 w 449954"/>
                  <a:gd name="connsiteY35" fmla="*/ 442167 h 581680"/>
                  <a:gd name="connsiteX36" fmla="*/ 183866 w 449954"/>
                  <a:gd name="connsiteY36" fmla="*/ 399922 h 581680"/>
                  <a:gd name="connsiteX37" fmla="*/ 184140 w 449954"/>
                  <a:gd name="connsiteY37" fmla="*/ 400607 h 581680"/>
                  <a:gd name="connsiteX38" fmla="*/ 164252 w 449954"/>
                  <a:gd name="connsiteY38" fmla="*/ 353836 h 581680"/>
                  <a:gd name="connsiteX39" fmla="*/ 150947 w 449954"/>
                  <a:gd name="connsiteY39" fmla="*/ 329421 h 581680"/>
                  <a:gd name="connsiteX40" fmla="*/ 136408 w 449954"/>
                  <a:gd name="connsiteY40" fmla="*/ 306241 h 581680"/>
                  <a:gd name="connsiteX41" fmla="*/ 136683 w 449954"/>
                  <a:gd name="connsiteY41" fmla="*/ 306653 h 581680"/>
                  <a:gd name="connsiteX42" fmla="*/ 131471 w 449954"/>
                  <a:gd name="connsiteY42" fmla="*/ 299795 h 581680"/>
                  <a:gd name="connsiteX43" fmla="*/ 125298 w 449954"/>
                  <a:gd name="connsiteY43" fmla="*/ 293349 h 581680"/>
                  <a:gd name="connsiteX44" fmla="*/ 124475 w 449954"/>
                  <a:gd name="connsiteY44" fmla="*/ 292800 h 581680"/>
                  <a:gd name="connsiteX45" fmla="*/ 124201 w 449954"/>
                  <a:gd name="connsiteY45" fmla="*/ 292663 h 581680"/>
                  <a:gd name="connsiteX46" fmla="*/ 124201 w 449954"/>
                  <a:gd name="connsiteY46" fmla="*/ 292663 h 581680"/>
                  <a:gd name="connsiteX47" fmla="*/ 123927 w 449954"/>
                  <a:gd name="connsiteY47" fmla="*/ 292800 h 581680"/>
                  <a:gd name="connsiteX48" fmla="*/ 123927 w 449954"/>
                  <a:gd name="connsiteY48" fmla="*/ 293486 h 581680"/>
                  <a:gd name="connsiteX49" fmla="*/ 124338 w 449954"/>
                  <a:gd name="connsiteY49" fmla="*/ 296092 h 581680"/>
                  <a:gd name="connsiteX50" fmla="*/ 124201 w 449954"/>
                  <a:gd name="connsiteY50" fmla="*/ 295543 h 581680"/>
                  <a:gd name="connsiteX51" fmla="*/ 126533 w 449954"/>
                  <a:gd name="connsiteY51" fmla="*/ 303361 h 581680"/>
                  <a:gd name="connsiteX52" fmla="*/ 129002 w 449954"/>
                  <a:gd name="connsiteY52" fmla="*/ 312002 h 581680"/>
                  <a:gd name="connsiteX53" fmla="*/ 129002 w 449954"/>
                  <a:gd name="connsiteY53" fmla="*/ 311865 h 581680"/>
                  <a:gd name="connsiteX54" fmla="*/ 129139 w 449954"/>
                  <a:gd name="connsiteY54" fmla="*/ 312140 h 581680"/>
                  <a:gd name="connsiteX55" fmla="*/ 129276 w 449954"/>
                  <a:gd name="connsiteY55" fmla="*/ 312414 h 581680"/>
                  <a:gd name="connsiteX56" fmla="*/ 129276 w 449954"/>
                  <a:gd name="connsiteY56" fmla="*/ 312276 h 581680"/>
                  <a:gd name="connsiteX57" fmla="*/ 133665 w 449954"/>
                  <a:gd name="connsiteY57" fmla="*/ 323661 h 581680"/>
                  <a:gd name="connsiteX58" fmla="*/ 136820 w 449954"/>
                  <a:gd name="connsiteY58" fmla="*/ 331342 h 581680"/>
                  <a:gd name="connsiteX59" fmla="*/ 141209 w 449954"/>
                  <a:gd name="connsiteY59" fmla="*/ 341217 h 581680"/>
                  <a:gd name="connsiteX60" fmla="*/ 150673 w 449954"/>
                  <a:gd name="connsiteY60" fmla="*/ 362340 h 581680"/>
                  <a:gd name="connsiteX61" fmla="*/ 167818 w 449954"/>
                  <a:gd name="connsiteY61" fmla="*/ 396081 h 581680"/>
                  <a:gd name="connsiteX62" fmla="*/ 170561 w 449954"/>
                  <a:gd name="connsiteY62" fmla="*/ 400745 h 581680"/>
                  <a:gd name="connsiteX63" fmla="*/ 177282 w 449954"/>
                  <a:gd name="connsiteY63" fmla="*/ 412403 h 581680"/>
                  <a:gd name="connsiteX64" fmla="*/ 184003 w 449954"/>
                  <a:gd name="connsiteY64" fmla="*/ 423925 h 581680"/>
                  <a:gd name="connsiteX65" fmla="*/ 186472 w 449954"/>
                  <a:gd name="connsiteY65" fmla="*/ 428177 h 581680"/>
                  <a:gd name="connsiteX66" fmla="*/ 186472 w 449954"/>
                  <a:gd name="connsiteY66" fmla="*/ 428039 h 581680"/>
                  <a:gd name="connsiteX67" fmla="*/ 195662 w 449954"/>
                  <a:gd name="connsiteY67" fmla="*/ 442167 h 581680"/>
                  <a:gd name="connsiteX68" fmla="*/ 110622 w 449954"/>
                  <a:gd name="connsiteY68" fmla="*/ 513764 h 581680"/>
                  <a:gd name="connsiteX69" fmla="*/ 113228 w 449954"/>
                  <a:gd name="connsiteY69" fmla="*/ 517057 h 581680"/>
                  <a:gd name="connsiteX70" fmla="*/ 119538 w 449954"/>
                  <a:gd name="connsiteY70" fmla="*/ 525012 h 581680"/>
                  <a:gd name="connsiteX71" fmla="*/ 123790 w 449954"/>
                  <a:gd name="connsiteY71" fmla="*/ 530361 h 581680"/>
                  <a:gd name="connsiteX72" fmla="*/ 124338 w 449954"/>
                  <a:gd name="connsiteY72" fmla="*/ 528029 h 581680"/>
                  <a:gd name="connsiteX73" fmla="*/ 124201 w 449954"/>
                  <a:gd name="connsiteY73" fmla="*/ 528441 h 581680"/>
                  <a:gd name="connsiteX74" fmla="*/ 127082 w 449954"/>
                  <a:gd name="connsiteY74" fmla="*/ 508141 h 581680"/>
                  <a:gd name="connsiteX75" fmla="*/ 127082 w 449954"/>
                  <a:gd name="connsiteY75" fmla="*/ 508690 h 581680"/>
                  <a:gd name="connsiteX76" fmla="*/ 126944 w 449954"/>
                  <a:gd name="connsiteY76" fmla="*/ 488390 h 581680"/>
                  <a:gd name="connsiteX77" fmla="*/ 126944 w 449954"/>
                  <a:gd name="connsiteY77" fmla="*/ 488527 h 581680"/>
                  <a:gd name="connsiteX78" fmla="*/ 126944 w 449954"/>
                  <a:gd name="connsiteY78" fmla="*/ 487978 h 581680"/>
                  <a:gd name="connsiteX79" fmla="*/ 126944 w 449954"/>
                  <a:gd name="connsiteY79" fmla="*/ 487978 h 581680"/>
                  <a:gd name="connsiteX80" fmla="*/ 126944 w 449954"/>
                  <a:gd name="connsiteY80" fmla="*/ 487978 h 581680"/>
                  <a:gd name="connsiteX81" fmla="*/ 124613 w 449954"/>
                  <a:gd name="connsiteY81" fmla="*/ 471245 h 581680"/>
                  <a:gd name="connsiteX82" fmla="*/ 124613 w 449954"/>
                  <a:gd name="connsiteY82" fmla="*/ 471245 h 581680"/>
                  <a:gd name="connsiteX83" fmla="*/ 119126 w 449954"/>
                  <a:gd name="connsiteY83" fmla="*/ 451494 h 581680"/>
                  <a:gd name="connsiteX84" fmla="*/ 119263 w 449954"/>
                  <a:gd name="connsiteY84" fmla="*/ 452042 h 581680"/>
                  <a:gd name="connsiteX85" fmla="*/ 114874 w 449954"/>
                  <a:gd name="connsiteY85" fmla="*/ 440247 h 581680"/>
                  <a:gd name="connsiteX86" fmla="*/ 108839 w 449954"/>
                  <a:gd name="connsiteY86" fmla="*/ 427217 h 581680"/>
                  <a:gd name="connsiteX87" fmla="*/ 108839 w 449954"/>
                  <a:gd name="connsiteY87" fmla="*/ 427217 h 581680"/>
                  <a:gd name="connsiteX88" fmla="*/ 108839 w 449954"/>
                  <a:gd name="connsiteY88" fmla="*/ 427080 h 581680"/>
                  <a:gd name="connsiteX89" fmla="*/ 108702 w 449954"/>
                  <a:gd name="connsiteY89" fmla="*/ 426942 h 581680"/>
                  <a:gd name="connsiteX90" fmla="*/ 108702 w 449954"/>
                  <a:gd name="connsiteY90" fmla="*/ 426942 h 581680"/>
                  <a:gd name="connsiteX91" fmla="*/ 98003 w 449954"/>
                  <a:gd name="connsiteY91" fmla="*/ 407329 h 581680"/>
                  <a:gd name="connsiteX92" fmla="*/ 85659 w 449954"/>
                  <a:gd name="connsiteY92" fmla="*/ 388263 h 581680"/>
                  <a:gd name="connsiteX93" fmla="*/ 85934 w 449954"/>
                  <a:gd name="connsiteY93" fmla="*/ 388812 h 581680"/>
                  <a:gd name="connsiteX94" fmla="*/ 74823 w 449954"/>
                  <a:gd name="connsiteY94" fmla="*/ 374273 h 581680"/>
                  <a:gd name="connsiteX95" fmla="*/ 75235 w 449954"/>
                  <a:gd name="connsiteY95" fmla="*/ 374684 h 581680"/>
                  <a:gd name="connsiteX96" fmla="*/ 71257 w 449954"/>
                  <a:gd name="connsiteY96" fmla="*/ 370569 h 581680"/>
                  <a:gd name="connsiteX97" fmla="*/ 68103 w 449954"/>
                  <a:gd name="connsiteY97" fmla="*/ 368375 h 581680"/>
                  <a:gd name="connsiteX98" fmla="*/ 64948 w 449954"/>
                  <a:gd name="connsiteY98" fmla="*/ 366455 h 581680"/>
                  <a:gd name="connsiteX99" fmla="*/ 63439 w 449954"/>
                  <a:gd name="connsiteY99" fmla="*/ 365769 h 581680"/>
                  <a:gd name="connsiteX100" fmla="*/ 61931 w 449954"/>
                  <a:gd name="connsiteY100" fmla="*/ 365358 h 581680"/>
                  <a:gd name="connsiteX101" fmla="*/ 61107 w 449954"/>
                  <a:gd name="connsiteY101" fmla="*/ 365358 h 581680"/>
                  <a:gd name="connsiteX102" fmla="*/ 60284 w 449954"/>
                  <a:gd name="connsiteY102" fmla="*/ 365495 h 581680"/>
                  <a:gd name="connsiteX103" fmla="*/ 59324 w 449954"/>
                  <a:gd name="connsiteY103" fmla="*/ 365906 h 581680"/>
                  <a:gd name="connsiteX104" fmla="*/ 58090 w 449954"/>
                  <a:gd name="connsiteY104" fmla="*/ 366592 h 581680"/>
                  <a:gd name="connsiteX105" fmla="*/ 56855 w 449954"/>
                  <a:gd name="connsiteY105" fmla="*/ 367552 h 581680"/>
                  <a:gd name="connsiteX106" fmla="*/ 55758 w 449954"/>
                  <a:gd name="connsiteY106" fmla="*/ 368512 h 581680"/>
                  <a:gd name="connsiteX107" fmla="*/ 55758 w 449954"/>
                  <a:gd name="connsiteY107" fmla="*/ 368512 h 581680"/>
                  <a:gd name="connsiteX108" fmla="*/ 55073 w 449954"/>
                  <a:gd name="connsiteY108" fmla="*/ 369198 h 581680"/>
                  <a:gd name="connsiteX109" fmla="*/ 54387 w 449954"/>
                  <a:gd name="connsiteY109" fmla="*/ 370433 h 581680"/>
                  <a:gd name="connsiteX110" fmla="*/ 53975 w 449954"/>
                  <a:gd name="connsiteY110" fmla="*/ 371530 h 581680"/>
                  <a:gd name="connsiteX111" fmla="*/ 54112 w 449954"/>
                  <a:gd name="connsiteY111" fmla="*/ 371118 h 581680"/>
                  <a:gd name="connsiteX112" fmla="*/ 53152 w 449954"/>
                  <a:gd name="connsiteY112" fmla="*/ 374410 h 581680"/>
                  <a:gd name="connsiteX113" fmla="*/ 53152 w 449954"/>
                  <a:gd name="connsiteY113" fmla="*/ 374273 h 581680"/>
                  <a:gd name="connsiteX114" fmla="*/ 53152 w 449954"/>
                  <a:gd name="connsiteY114" fmla="*/ 374547 h 581680"/>
                  <a:gd name="connsiteX115" fmla="*/ 53015 w 449954"/>
                  <a:gd name="connsiteY115" fmla="*/ 374959 h 581680"/>
                  <a:gd name="connsiteX116" fmla="*/ 53015 w 449954"/>
                  <a:gd name="connsiteY116" fmla="*/ 374684 h 581680"/>
                  <a:gd name="connsiteX117" fmla="*/ 52329 w 449954"/>
                  <a:gd name="connsiteY117" fmla="*/ 379897 h 581680"/>
                  <a:gd name="connsiteX118" fmla="*/ 52329 w 449954"/>
                  <a:gd name="connsiteY118" fmla="*/ 379759 h 581680"/>
                  <a:gd name="connsiteX119" fmla="*/ 52329 w 449954"/>
                  <a:gd name="connsiteY119" fmla="*/ 380033 h 581680"/>
                  <a:gd name="connsiteX120" fmla="*/ 52329 w 449954"/>
                  <a:gd name="connsiteY120" fmla="*/ 380445 h 581680"/>
                  <a:gd name="connsiteX121" fmla="*/ 52329 w 449954"/>
                  <a:gd name="connsiteY121" fmla="*/ 380308 h 581680"/>
                  <a:gd name="connsiteX122" fmla="*/ 52329 w 449954"/>
                  <a:gd name="connsiteY122" fmla="*/ 390595 h 581680"/>
                  <a:gd name="connsiteX123" fmla="*/ 53975 w 449954"/>
                  <a:gd name="connsiteY123" fmla="*/ 401568 h 581680"/>
                  <a:gd name="connsiteX124" fmla="*/ 53975 w 449954"/>
                  <a:gd name="connsiteY124" fmla="*/ 401568 h 581680"/>
                  <a:gd name="connsiteX125" fmla="*/ 56718 w 449954"/>
                  <a:gd name="connsiteY125" fmla="*/ 413364 h 581680"/>
                  <a:gd name="connsiteX126" fmla="*/ 60422 w 449954"/>
                  <a:gd name="connsiteY126" fmla="*/ 425022 h 581680"/>
                  <a:gd name="connsiteX127" fmla="*/ 60147 w 449954"/>
                  <a:gd name="connsiteY127" fmla="*/ 424474 h 581680"/>
                  <a:gd name="connsiteX128" fmla="*/ 72629 w 449954"/>
                  <a:gd name="connsiteY128" fmla="*/ 453688 h 581680"/>
                  <a:gd name="connsiteX129" fmla="*/ 72629 w 449954"/>
                  <a:gd name="connsiteY129" fmla="*/ 453688 h 581680"/>
                  <a:gd name="connsiteX130" fmla="*/ 72629 w 449954"/>
                  <a:gd name="connsiteY130" fmla="*/ 453826 h 581680"/>
                  <a:gd name="connsiteX131" fmla="*/ 72629 w 449954"/>
                  <a:gd name="connsiteY131" fmla="*/ 453963 h 581680"/>
                  <a:gd name="connsiteX132" fmla="*/ 72629 w 449954"/>
                  <a:gd name="connsiteY132" fmla="*/ 453963 h 581680"/>
                  <a:gd name="connsiteX133" fmla="*/ 83327 w 449954"/>
                  <a:gd name="connsiteY133" fmla="*/ 473577 h 581680"/>
                  <a:gd name="connsiteX134" fmla="*/ 95397 w 449954"/>
                  <a:gd name="connsiteY134" fmla="*/ 492779 h 581680"/>
                  <a:gd name="connsiteX135" fmla="*/ 95123 w 449954"/>
                  <a:gd name="connsiteY135" fmla="*/ 492231 h 581680"/>
                  <a:gd name="connsiteX136" fmla="*/ 110622 w 449954"/>
                  <a:gd name="connsiteY136" fmla="*/ 513764 h 581680"/>
                  <a:gd name="connsiteX137" fmla="*/ 85522 w 449954"/>
                  <a:gd name="connsiteY137" fmla="*/ 581522 h 581680"/>
                  <a:gd name="connsiteX138" fmla="*/ 76332 w 449954"/>
                  <a:gd name="connsiteY138" fmla="*/ 578367 h 581680"/>
                  <a:gd name="connsiteX139" fmla="*/ 60010 w 449954"/>
                  <a:gd name="connsiteY139" fmla="*/ 566983 h 581680"/>
                  <a:gd name="connsiteX140" fmla="*/ 51781 w 449954"/>
                  <a:gd name="connsiteY140" fmla="*/ 558341 h 581680"/>
                  <a:gd name="connsiteX141" fmla="*/ 43277 w 449954"/>
                  <a:gd name="connsiteY141" fmla="*/ 547643 h 581680"/>
                  <a:gd name="connsiteX142" fmla="*/ 29972 w 449954"/>
                  <a:gd name="connsiteY142" fmla="*/ 526109 h 581680"/>
                  <a:gd name="connsiteX143" fmla="*/ 24349 w 449954"/>
                  <a:gd name="connsiteY143" fmla="*/ 514587 h 581680"/>
                  <a:gd name="connsiteX144" fmla="*/ 19411 w 449954"/>
                  <a:gd name="connsiteY144" fmla="*/ 503341 h 581680"/>
                  <a:gd name="connsiteX145" fmla="*/ 11730 w 449954"/>
                  <a:gd name="connsiteY145" fmla="*/ 482492 h 581680"/>
                  <a:gd name="connsiteX146" fmla="*/ 9261 w 449954"/>
                  <a:gd name="connsiteY146" fmla="*/ 474811 h 581680"/>
                  <a:gd name="connsiteX147" fmla="*/ 5283 w 449954"/>
                  <a:gd name="connsiteY147" fmla="*/ 460546 h 581680"/>
                  <a:gd name="connsiteX148" fmla="*/ 346 w 449954"/>
                  <a:gd name="connsiteY148" fmla="*/ 432155 h 581680"/>
                  <a:gd name="connsiteX149" fmla="*/ 1717 w 449954"/>
                  <a:gd name="connsiteY149" fmla="*/ 411306 h 581680"/>
                  <a:gd name="connsiteX150" fmla="*/ 5695 w 449954"/>
                  <a:gd name="connsiteY150" fmla="*/ 406231 h 581680"/>
                  <a:gd name="connsiteX151" fmla="*/ 10084 w 449954"/>
                  <a:gd name="connsiteY151" fmla="*/ 408700 h 581680"/>
                  <a:gd name="connsiteX152" fmla="*/ 8987 w 449954"/>
                  <a:gd name="connsiteY152" fmla="*/ 412403 h 581680"/>
                  <a:gd name="connsiteX153" fmla="*/ 8575 w 449954"/>
                  <a:gd name="connsiteY153" fmla="*/ 413364 h 581680"/>
                  <a:gd name="connsiteX154" fmla="*/ 8164 w 449954"/>
                  <a:gd name="connsiteY154" fmla="*/ 415146 h 581680"/>
                  <a:gd name="connsiteX155" fmla="*/ 8164 w 449954"/>
                  <a:gd name="connsiteY155" fmla="*/ 414735 h 581680"/>
                  <a:gd name="connsiteX156" fmla="*/ 7478 w 449954"/>
                  <a:gd name="connsiteY156" fmla="*/ 419261 h 581680"/>
                  <a:gd name="connsiteX157" fmla="*/ 7478 w 449954"/>
                  <a:gd name="connsiteY157" fmla="*/ 418987 h 581680"/>
                  <a:gd name="connsiteX158" fmla="*/ 7478 w 449954"/>
                  <a:gd name="connsiteY158" fmla="*/ 429137 h 581680"/>
                  <a:gd name="connsiteX159" fmla="*/ 7478 w 449954"/>
                  <a:gd name="connsiteY159" fmla="*/ 429000 h 581680"/>
                  <a:gd name="connsiteX160" fmla="*/ 9947 w 449954"/>
                  <a:gd name="connsiteY160" fmla="*/ 446693 h 581680"/>
                  <a:gd name="connsiteX161" fmla="*/ 9947 w 449954"/>
                  <a:gd name="connsiteY161" fmla="*/ 446556 h 581680"/>
                  <a:gd name="connsiteX162" fmla="*/ 19136 w 449954"/>
                  <a:gd name="connsiteY162" fmla="*/ 479886 h 581680"/>
                  <a:gd name="connsiteX163" fmla="*/ 18999 w 449954"/>
                  <a:gd name="connsiteY163" fmla="*/ 479749 h 581680"/>
                  <a:gd name="connsiteX164" fmla="*/ 24486 w 449954"/>
                  <a:gd name="connsiteY164" fmla="*/ 494151 h 581680"/>
                  <a:gd name="connsiteX165" fmla="*/ 26817 w 449954"/>
                  <a:gd name="connsiteY165" fmla="*/ 500186 h 581680"/>
                  <a:gd name="connsiteX166" fmla="*/ 29835 w 449954"/>
                  <a:gd name="connsiteY166" fmla="*/ 506906 h 581680"/>
                  <a:gd name="connsiteX167" fmla="*/ 33950 w 449954"/>
                  <a:gd name="connsiteY167" fmla="*/ 515685 h 581680"/>
                  <a:gd name="connsiteX168" fmla="*/ 33675 w 449954"/>
                  <a:gd name="connsiteY168" fmla="*/ 515273 h 581680"/>
                  <a:gd name="connsiteX169" fmla="*/ 47529 w 449954"/>
                  <a:gd name="connsiteY169" fmla="*/ 539139 h 581680"/>
                  <a:gd name="connsiteX170" fmla="*/ 47391 w 449954"/>
                  <a:gd name="connsiteY170" fmla="*/ 539002 h 581680"/>
                  <a:gd name="connsiteX171" fmla="*/ 58364 w 449954"/>
                  <a:gd name="connsiteY171" fmla="*/ 553267 h 581680"/>
                  <a:gd name="connsiteX172" fmla="*/ 58090 w 449954"/>
                  <a:gd name="connsiteY172" fmla="*/ 552855 h 581680"/>
                  <a:gd name="connsiteX173" fmla="*/ 66045 w 449954"/>
                  <a:gd name="connsiteY173" fmla="*/ 560948 h 581680"/>
                  <a:gd name="connsiteX174" fmla="*/ 65634 w 449954"/>
                  <a:gd name="connsiteY174" fmla="*/ 560536 h 581680"/>
                  <a:gd name="connsiteX175" fmla="*/ 74412 w 449954"/>
                  <a:gd name="connsiteY175" fmla="*/ 567531 h 581680"/>
                  <a:gd name="connsiteX176" fmla="*/ 74275 w 449954"/>
                  <a:gd name="connsiteY176" fmla="*/ 567394 h 581680"/>
                  <a:gd name="connsiteX177" fmla="*/ 78252 w 449954"/>
                  <a:gd name="connsiteY177" fmla="*/ 569726 h 581680"/>
                  <a:gd name="connsiteX178" fmla="*/ 77841 w 449954"/>
                  <a:gd name="connsiteY178" fmla="*/ 569451 h 581680"/>
                  <a:gd name="connsiteX179" fmla="*/ 83739 w 449954"/>
                  <a:gd name="connsiteY179" fmla="*/ 572057 h 581680"/>
                  <a:gd name="connsiteX180" fmla="*/ 83190 w 449954"/>
                  <a:gd name="connsiteY180" fmla="*/ 571921 h 581680"/>
                  <a:gd name="connsiteX181" fmla="*/ 86894 w 449954"/>
                  <a:gd name="connsiteY181" fmla="*/ 573018 h 581680"/>
                  <a:gd name="connsiteX182" fmla="*/ 86756 w 449954"/>
                  <a:gd name="connsiteY182" fmla="*/ 573018 h 581680"/>
                  <a:gd name="connsiteX183" fmla="*/ 87031 w 449954"/>
                  <a:gd name="connsiteY183" fmla="*/ 573018 h 581680"/>
                  <a:gd name="connsiteX184" fmla="*/ 87305 w 449954"/>
                  <a:gd name="connsiteY184" fmla="*/ 573155 h 581680"/>
                  <a:gd name="connsiteX185" fmla="*/ 87168 w 449954"/>
                  <a:gd name="connsiteY185" fmla="*/ 573155 h 581680"/>
                  <a:gd name="connsiteX186" fmla="*/ 88951 w 449954"/>
                  <a:gd name="connsiteY186" fmla="*/ 573429 h 581680"/>
                  <a:gd name="connsiteX187" fmla="*/ 88402 w 449954"/>
                  <a:gd name="connsiteY187" fmla="*/ 573429 h 581680"/>
                  <a:gd name="connsiteX188" fmla="*/ 92243 w 449954"/>
                  <a:gd name="connsiteY188" fmla="*/ 573566 h 581680"/>
                  <a:gd name="connsiteX189" fmla="*/ 92106 w 449954"/>
                  <a:gd name="connsiteY189" fmla="*/ 573566 h 581680"/>
                  <a:gd name="connsiteX190" fmla="*/ 95946 w 449954"/>
                  <a:gd name="connsiteY190" fmla="*/ 573018 h 581680"/>
                  <a:gd name="connsiteX191" fmla="*/ 98003 w 449954"/>
                  <a:gd name="connsiteY191" fmla="*/ 572469 h 581680"/>
                  <a:gd name="connsiteX192" fmla="*/ 97592 w 449954"/>
                  <a:gd name="connsiteY192" fmla="*/ 572606 h 581680"/>
                  <a:gd name="connsiteX193" fmla="*/ 101295 w 449954"/>
                  <a:gd name="connsiteY193" fmla="*/ 571098 h 581680"/>
                  <a:gd name="connsiteX194" fmla="*/ 100884 w 449954"/>
                  <a:gd name="connsiteY194" fmla="*/ 571372 h 581680"/>
                  <a:gd name="connsiteX195" fmla="*/ 102667 w 449954"/>
                  <a:gd name="connsiteY195" fmla="*/ 570274 h 581680"/>
                  <a:gd name="connsiteX196" fmla="*/ 102255 w 449954"/>
                  <a:gd name="connsiteY196" fmla="*/ 570549 h 581680"/>
                  <a:gd name="connsiteX197" fmla="*/ 105684 w 449954"/>
                  <a:gd name="connsiteY197" fmla="*/ 567943 h 581680"/>
                  <a:gd name="connsiteX198" fmla="*/ 105273 w 449954"/>
                  <a:gd name="connsiteY198" fmla="*/ 568217 h 581680"/>
                  <a:gd name="connsiteX199" fmla="*/ 109525 w 449954"/>
                  <a:gd name="connsiteY199" fmla="*/ 563965 h 581680"/>
                  <a:gd name="connsiteX200" fmla="*/ 109388 w 449954"/>
                  <a:gd name="connsiteY200" fmla="*/ 564102 h 581680"/>
                  <a:gd name="connsiteX201" fmla="*/ 111994 w 449954"/>
                  <a:gd name="connsiteY201" fmla="*/ 560673 h 581680"/>
                  <a:gd name="connsiteX202" fmla="*/ 111719 w 449954"/>
                  <a:gd name="connsiteY202" fmla="*/ 561085 h 581680"/>
                  <a:gd name="connsiteX203" fmla="*/ 114874 w 449954"/>
                  <a:gd name="connsiteY203" fmla="*/ 555873 h 581680"/>
                  <a:gd name="connsiteX204" fmla="*/ 114874 w 449954"/>
                  <a:gd name="connsiteY204" fmla="*/ 555873 h 581680"/>
                  <a:gd name="connsiteX205" fmla="*/ 120361 w 449954"/>
                  <a:gd name="connsiteY205" fmla="*/ 543391 h 581680"/>
                  <a:gd name="connsiteX206" fmla="*/ 120224 w 449954"/>
                  <a:gd name="connsiteY206" fmla="*/ 543803 h 581680"/>
                  <a:gd name="connsiteX207" fmla="*/ 121046 w 449954"/>
                  <a:gd name="connsiteY207" fmla="*/ 541334 h 581680"/>
                  <a:gd name="connsiteX208" fmla="*/ 113777 w 449954"/>
                  <a:gd name="connsiteY208" fmla="*/ 532418 h 581680"/>
                  <a:gd name="connsiteX209" fmla="*/ 100884 w 449954"/>
                  <a:gd name="connsiteY209" fmla="*/ 515548 h 581680"/>
                  <a:gd name="connsiteX210" fmla="*/ 85385 w 449954"/>
                  <a:gd name="connsiteY210" fmla="*/ 493054 h 581680"/>
                  <a:gd name="connsiteX211" fmla="*/ 56855 w 449954"/>
                  <a:gd name="connsiteY211" fmla="*/ 439424 h 581680"/>
                  <a:gd name="connsiteX212" fmla="*/ 48077 w 449954"/>
                  <a:gd name="connsiteY212" fmla="*/ 413226 h 581680"/>
                  <a:gd name="connsiteX213" fmla="*/ 43825 w 449954"/>
                  <a:gd name="connsiteY213" fmla="*/ 385932 h 581680"/>
                  <a:gd name="connsiteX214" fmla="*/ 44511 w 449954"/>
                  <a:gd name="connsiteY214" fmla="*/ 374959 h 581680"/>
                  <a:gd name="connsiteX215" fmla="*/ 46980 w 449954"/>
                  <a:gd name="connsiteY215" fmla="*/ 366317 h 581680"/>
                  <a:gd name="connsiteX216" fmla="*/ 51369 w 449954"/>
                  <a:gd name="connsiteY216" fmla="*/ 360694 h 581680"/>
                  <a:gd name="connsiteX217" fmla="*/ 58364 w 449954"/>
                  <a:gd name="connsiteY217" fmla="*/ 356717 h 581680"/>
                  <a:gd name="connsiteX218" fmla="*/ 73452 w 449954"/>
                  <a:gd name="connsiteY218" fmla="*/ 360557 h 581680"/>
                  <a:gd name="connsiteX219" fmla="*/ 89363 w 449954"/>
                  <a:gd name="connsiteY219" fmla="*/ 376879 h 581680"/>
                  <a:gd name="connsiteX220" fmla="*/ 96906 w 449954"/>
                  <a:gd name="connsiteY220" fmla="*/ 387578 h 581680"/>
                  <a:gd name="connsiteX221" fmla="*/ 104999 w 449954"/>
                  <a:gd name="connsiteY221" fmla="*/ 400333 h 581680"/>
                  <a:gd name="connsiteX222" fmla="*/ 119538 w 449954"/>
                  <a:gd name="connsiteY222" fmla="*/ 427354 h 581680"/>
                  <a:gd name="connsiteX223" fmla="*/ 129687 w 449954"/>
                  <a:gd name="connsiteY223" fmla="*/ 453688 h 581680"/>
                  <a:gd name="connsiteX224" fmla="*/ 135860 w 449954"/>
                  <a:gd name="connsiteY224" fmla="*/ 484412 h 581680"/>
                  <a:gd name="connsiteX225" fmla="*/ 131196 w 449954"/>
                  <a:gd name="connsiteY225" fmla="*/ 536945 h 581680"/>
                  <a:gd name="connsiteX226" fmla="*/ 130922 w 449954"/>
                  <a:gd name="connsiteY226" fmla="*/ 538179 h 581680"/>
                  <a:gd name="connsiteX227" fmla="*/ 132842 w 449954"/>
                  <a:gd name="connsiteY227" fmla="*/ 540374 h 581680"/>
                  <a:gd name="connsiteX228" fmla="*/ 144501 w 449954"/>
                  <a:gd name="connsiteY228" fmla="*/ 552444 h 581680"/>
                  <a:gd name="connsiteX229" fmla="*/ 151496 w 449954"/>
                  <a:gd name="connsiteY229" fmla="*/ 558067 h 581680"/>
                  <a:gd name="connsiteX230" fmla="*/ 150947 w 449954"/>
                  <a:gd name="connsiteY230" fmla="*/ 557793 h 581680"/>
                  <a:gd name="connsiteX231" fmla="*/ 154788 w 449954"/>
                  <a:gd name="connsiteY231" fmla="*/ 560125 h 581680"/>
                  <a:gd name="connsiteX232" fmla="*/ 154788 w 449954"/>
                  <a:gd name="connsiteY232" fmla="*/ 560125 h 581680"/>
                  <a:gd name="connsiteX233" fmla="*/ 158354 w 449954"/>
                  <a:gd name="connsiteY233" fmla="*/ 561496 h 581680"/>
                  <a:gd name="connsiteX234" fmla="*/ 158217 w 449954"/>
                  <a:gd name="connsiteY234" fmla="*/ 561359 h 581680"/>
                  <a:gd name="connsiteX235" fmla="*/ 162194 w 449954"/>
                  <a:gd name="connsiteY235" fmla="*/ 562319 h 581680"/>
                  <a:gd name="connsiteX236" fmla="*/ 161509 w 449954"/>
                  <a:gd name="connsiteY236" fmla="*/ 562182 h 581680"/>
                  <a:gd name="connsiteX237" fmla="*/ 163429 w 449954"/>
                  <a:gd name="connsiteY237" fmla="*/ 562457 h 581680"/>
                  <a:gd name="connsiteX238" fmla="*/ 163017 w 449954"/>
                  <a:gd name="connsiteY238" fmla="*/ 562457 h 581680"/>
                  <a:gd name="connsiteX239" fmla="*/ 167406 w 449954"/>
                  <a:gd name="connsiteY239" fmla="*/ 562457 h 581680"/>
                  <a:gd name="connsiteX240" fmla="*/ 166721 w 449954"/>
                  <a:gd name="connsiteY240" fmla="*/ 562457 h 581680"/>
                  <a:gd name="connsiteX241" fmla="*/ 168367 w 449954"/>
                  <a:gd name="connsiteY241" fmla="*/ 562182 h 581680"/>
                  <a:gd name="connsiteX242" fmla="*/ 170287 w 449954"/>
                  <a:gd name="connsiteY242" fmla="*/ 561634 h 581680"/>
                  <a:gd name="connsiteX243" fmla="*/ 170150 w 449954"/>
                  <a:gd name="connsiteY243" fmla="*/ 561634 h 581680"/>
                  <a:gd name="connsiteX244" fmla="*/ 173304 w 449954"/>
                  <a:gd name="connsiteY244" fmla="*/ 560399 h 581680"/>
                  <a:gd name="connsiteX245" fmla="*/ 173167 w 449954"/>
                  <a:gd name="connsiteY245" fmla="*/ 560399 h 581680"/>
                  <a:gd name="connsiteX246" fmla="*/ 173441 w 449954"/>
                  <a:gd name="connsiteY246" fmla="*/ 560262 h 581680"/>
                  <a:gd name="connsiteX247" fmla="*/ 173716 w 449954"/>
                  <a:gd name="connsiteY247" fmla="*/ 560125 h 581680"/>
                  <a:gd name="connsiteX248" fmla="*/ 173579 w 449954"/>
                  <a:gd name="connsiteY248" fmla="*/ 560125 h 581680"/>
                  <a:gd name="connsiteX249" fmla="*/ 176870 w 449954"/>
                  <a:gd name="connsiteY249" fmla="*/ 558067 h 581680"/>
                  <a:gd name="connsiteX250" fmla="*/ 176733 w 449954"/>
                  <a:gd name="connsiteY250" fmla="*/ 558205 h 581680"/>
                  <a:gd name="connsiteX251" fmla="*/ 179339 w 449954"/>
                  <a:gd name="connsiteY251" fmla="*/ 556147 h 581680"/>
                  <a:gd name="connsiteX252" fmla="*/ 179202 w 449954"/>
                  <a:gd name="connsiteY252" fmla="*/ 556147 h 581680"/>
                  <a:gd name="connsiteX253" fmla="*/ 182220 w 449954"/>
                  <a:gd name="connsiteY253" fmla="*/ 552992 h 581680"/>
                  <a:gd name="connsiteX254" fmla="*/ 181808 w 449954"/>
                  <a:gd name="connsiteY254" fmla="*/ 553404 h 581680"/>
                  <a:gd name="connsiteX255" fmla="*/ 184414 w 449954"/>
                  <a:gd name="connsiteY255" fmla="*/ 550112 h 581680"/>
                  <a:gd name="connsiteX256" fmla="*/ 184277 w 449954"/>
                  <a:gd name="connsiteY256" fmla="*/ 550249 h 581680"/>
                  <a:gd name="connsiteX257" fmla="*/ 190038 w 449954"/>
                  <a:gd name="connsiteY257" fmla="*/ 540648 h 581680"/>
                  <a:gd name="connsiteX258" fmla="*/ 189764 w 449954"/>
                  <a:gd name="connsiteY258" fmla="*/ 541196 h 581680"/>
                  <a:gd name="connsiteX259" fmla="*/ 194015 w 449954"/>
                  <a:gd name="connsiteY259" fmla="*/ 530773 h 581680"/>
                  <a:gd name="connsiteX260" fmla="*/ 198130 w 449954"/>
                  <a:gd name="connsiteY260" fmla="*/ 515136 h 581680"/>
                  <a:gd name="connsiteX261" fmla="*/ 198130 w 449954"/>
                  <a:gd name="connsiteY261" fmla="*/ 515548 h 581680"/>
                  <a:gd name="connsiteX262" fmla="*/ 200599 w 449954"/>
                  <a:gd name="connsiteY262" fmla="*/ 496894 h 581680"/>
                  <a:gd name="connsiteX263" fmla="*/ 200599 w 449954"/>
                  <a:gd name="connsiteY263" fmla="*/ 497031 h 581680"/>
                  <a:gd name="connsiteX264" fmla="*/ 200599 w 449954"/>
                  <a:gd name="connsiteY264" fmla="*/ 496757 h 581680"/>
                  <a:gd name="connsiteX265" fmla="*/ 200599 w 449954"/>
                  <a:gd name="connsiteY265" fmla="*/ 496757 h 581680"/>
                  <a:gd name="connsiteX266" fmla="*/ 200599 w 449954"/>
                  <a:gd name="connsiteY266" fmla="*/ 496619 h 581680"/>
                  <a:gd name="connsiteX267" fmla="*/ 200462 w 449954"/>
                  <a:gd name="connsiteY267" fmla="*/ 472205 h 581680"/>
                  <a:gd name="connsiteX268" fmla="*/ 200462 w 449954"/>
                  <a:gd name="connsiteY268" fmla="*/ 472205 h 581680"/>
                  <a:gd name="connsiteX269" fmla="*/ 200462 w 449954"/>
                  <a:gd name="connsiteY269" fmla="*/ 472068 h 581680"/>
                  <a:gd name="connsiteX270" fmla="*/ 200462 w 449954"/>
                  <a:gd name="connsiteY270" fmla="*/ 471931 h 581680"/>
                  <a:gd name="connsiteX271" fmla="*/ 200462 w 449954"/>
                  <a:gd name="connsiteY271" fmla="*/ 472068 h 581680"/>
                  <a:gd name="connsiteX272" fmla="*/ 199776 w 449954"/>
                  <a:gd name="connsiteY272" fmla="*/ 465073 h 581680"/>
                  <a:gd name="connsiteX273" fmla="*/ 184963 w 449954"/>
                  <a:gd name="connsiteY273" fmla="*/ 443539 h 581680"/>
                  <a:gd name="connsiteX274" fmla="*/ 178242 w 449954"/>
                  <a:gd name="connsiteY274" fmla="*/ 433526 h 581680"/>
                  <a:gd name="connsiteX275" fmla="*/ 175499 w 449954"/>
                  <a:gd name="connsiteY275" fmla="*/ 428862 h 581680"/>
                  <a:gd name="connsiteX276" fmla="*/ 160823 w 449954"/>
                  <a:gd name="connsiteY276" fmla="*/ 403351 h 581680"/>
                  <a:gd name="connsiteX277" fmla="*/ 153142 w 449954"/>
                  <a:gd name="connsiteY277" fmla="*/ 388400 h 581680"/>
                  <a:gd name="connsiteX278" fmla="*/ 141758 w 449954"/>
                  <a:gd name="connsiteY278" fmla="*/ 365906 h 581680"/>
                  <a:gd name="connsiteX279" fmla="*/ 139151 w 449954"/>
                  <a:gd name="connsiteY279" fmla="*/ 360008 h 581680"/>
                  <a:gd name="connsiteX280" fmla="*/ 132568 w 449954"/>
                  <a:gd name="connsiteY280" fmla="*/ 345195 h 581680"/>
                  <a:gd name="connsiteX281" fmla="*/ 119675 w 449954"/>
                  <a:gd name="connsiteY281" fmla="*/ 313923 h 581680"/>
                  <a:gd name="connsiteX282" fmla="*/ 115697 w 449954"/>
                  <a:gd name="connsiteY282" fmla="*/ 300892 h 581680"/>
                  <a:gd name="connsiteX283" fmla="*/ 113914 w 449954"/>
                  <a:gd name="connsiteY283" fmla="*/ 291840 h 581680"/>
                  <a:gd name="connsiteX284" fmla="*/ 115148 w 449954"/>
                  <a:gd name="connsiteY284" fmla="*/ 286079 h 581680"/>
                  <a:gd name="connsiteX285" fmla="*/ 119949 w 449954"/>
                  <a:gd name="connsiteY285" fmla="*/ 281690 h 581680"/>
                  <a:gd name="connsiteX286" fmla="*/ 125710 w 449954"/>
                  <a:gd name="connsiteY286" fmla="*/ 280318 h 581680"/>
                  <a:gd name="connsiteX287" fmla="*/ 131196 w 449954"/>
                  <a:gd name="connsiteY287" fmla="*/ 282376 h 581680"/>
                  <a:gd name="connsiteX288" fmla="*/ 138603 w 449954"/>
                  <a:gd name="connsiteY288" fmla="*/ 289371 h 581680"/>
                  <a:gd name="connsiteX289" fmla="*/ 147244 w 449954"/>
                  <a:gd name="connsiteY289" fmla="*/ 300481 h 581680"/>
                  <a:gd name="connsiteX290" fmla="*/ 176870 w 449954"/>
                  <a:gd name="connsiteY290" fmla="*/ 352053 h 581680"/>
                  <a:gd name="connsiteX291" fmla="*/ 199365 w 449954"/>
                  <a:gd name="connsiteY291" fmla="*/ 410072 h 581680"/>
                  <a:gd name="connsiteX292" fmla="*/ 209789 w 449954"/>
                  <a:gd name="connsiteY292" fmla="*/ 460546 h 581680"/>
                  <a:gd name="connsiteX293" fmla="*/ 222682 w 449954"/>
                  <a:gd name="connsiteY293" fmla="*/ 476320 h 581680"/>
                  <a:gd name="connsiteX294" fmla="*/ 222545 w 449954"/>
                  <a:gd name="connsiteY294" fmla="*/ 476045 h 581680"/>
                  <a:gd name="connsiteX295" fmla="*/ 242707 w 449954"/>
                  <a:gd name="connsiteY295" fmla="*/ 496483 h 581680"/>
                  <a:gd name="connsiteX296" fmla="*/ 242707 w 449954"/>
                  <a:gd name="connsiteY296" fmla="*/ 496483 h 581680"/>
                  <a:gd name="connsiteX297" fmla="*/ 242707 w 449954"/>
                  <a:gd name="connsiteY297" fmla="*/ 496483 h 581680"/>
                  <a:gd name="connsiteX298" fmla="*/ 243256 w 449954"/>
                  <a:gd name="connsiteY298" fmla="*/ 496894 h 581680"/>
                  <a:gd name="connsiteX299" fmla="*/ 242982 w 449954"/>
                  <a:gd name="connsiteY299" fmla="*/ 496619 h 581680"/>
                  <a:gd name="connsiteX300" fmla="*/ 252308 w 449954"/>
                  <a:gd name="connsiteY300" fmla="*/ 503615 h 581680"/>
                  <a:gd name="connsiteX301" fmla="*/ 252171 w 449954"/>
                  <a:gd name="connsiteY301" fmla="*/ 503477 h 581680"/>
                  <a:gd name="connsiteX302" fmla="*/ 257246 w 449954"/>
                  <a:gd name="connsiteY302" fmla="*/ 506495 h 581680"/>
                  <a:gd name="connsiteX303" fmla="*/ 260127 w 449954"/>
                  <a:gd name="connsiteY303" fmla="*/ 507729 h 581680"/>
                  <a:gd name="connsiteX304" fmla="*/ 264104 w 449954"/>
                  <a:gd name="connsiteY304" fmla="*/ 508964 h 581680"/>
                  <a:gd name="connsiteX305" fmla="*/ 270414 w 449954"/>
                  <a:gd name="connsiteY305" fmla="*/ 509924 h 581680"/>
                  <a:gd name="connsiteX306" fmla="*/ 270276 w 449954"/>
                  <a:gd name="connsiteY306" fmla="*/ 509924 h 581680"/>
                  <a:gd name="connsiteX307" fmla="*/ 270414 w 449954"/>
                  <a:gd name="connsiteY307" fmla="*/ 509924 h 581680"/>
                  <a:gd name="connsiteX308" fmla="*/ 270962 w 449954"/>
                  <a:gd name="connsiteY308" fmla="*/ 509924 h 581680"/>
                  <a:gd name="connsiteX309" fmla="*/ 270551 w 449954"/>
                  <a:gd name="connsiteY309" fmla="*/ 509924 h 581680"/>
                  <a:gd name="connsiteX310" fmla="*/ 274117 w 449954"/>
                  <a:gd name="connsiteY310" fmla="*/ 509787 h 581680"/>
                  <a:gd name="connsiteX311" fmla="*/ 273980 w 449954"/>
                  <a:gd name="connsiteY311" fmla="*/ 509787 h 581680"/>
                  <a:gd name="connsiteX312" fmla="*/ 274117 w 449954"/>
                  <a:gd name="connsiteY312" fmla="*/ 509787 h 581680"/>
                  <a:gd name="connsiteX313" fmla="*/ 274666 w 449954"/>
                  <a:gd name="connsiteY313" fmla="*/ 509787 h 581680"/>
                  <a:gd name="connsiteX314" fmla="*/ 274391 w 449954"/>
                  <a:gd name="connsiteY314" fmla="*/ 509787 h 581680"/>
                  <a:gd name="connsiteX315" fmla="*/ 277958 w 449954"/>
                  <a:gd name="connsiteY315" fmla="*/ 509238 h 581680"/>
                  <a:gd name="connsiteX316" fmla="*/ 277683 w 449954"/>
                  <a:gd name="connsiteY316" fmla="*/ 509238 h 581680"/>
                  <a:gd name="connsiteX317" fmla="*/ 283581 w 449954"/>
                  <a:gd name="connsiteY317" fmla="*/ 507593 h 581680"/>
                  <a:gd name="connsiteX318" fmla="*/ 283444 w 449954"/>
                  <a:gd name="connsiteY318" fmla="*/ 507593 h 581680"/>
                  <a:gd name="connsiteX319" fmla="*/ 287833 w 449954"/>
                  <a:gd name="connsiteY319" fmla="*/ 505672 h 581680"/>
                  <a:gd name="connsiteX320" fmla="*/ 287147 w 449954"/>
                  <a:gd name="connsiteY320" fmla="*/ 505947 h 581680"/>
                  <a:gd name="connsiteX321" fmla="*/ 290850 w 449954"/>
                  <a:gd name="connsiteY321" fmla="*/ 503889 h 581680"/>
                  <a:gd name="connsiteX322" fmla="*/ 290713 w 449954"/>
                  <a:gd name="connsiteY322" fmla="*/ 503889 h 581680"/>
                  <a:gd name="connsiteX323" fmla="*/ 294417 w 449954"/>
                  <a:gd name="connsiteY323" fmla="*/ 501146 h 581680"/>
                  <a:gd name="connsiteX324" fmla="*/ 294279 w 449954"/>
                  <a:gd name="connsiteY324" fmla="*/ 501283 h 581680"/>
                  <a:gd name="connsiteX325" fmla="*/ 298394 w 449954"/>
                  <a:gd name="connsiteY325" fmla="*/ 497168 h 581680"/>
                  <a:gd name="connsiteX326" fmla="*/ 302509 w 449954"/>
                  <a:gd name="connsiteY326" fmla="*/ 491682 h 581680"/>
                  <a:gd name="connsiteX327" fmla="*/ 304429 w 449954"/>
                  <a:gd name="connsiteY327" fmla="*/ 488390 h 581680"/>
                  <a:gd name="connsiteX328" fmla="*/ 307035 w 449954"/>
                  <a:gd name="connsiteY328" fmla="*/ 482218 h 581680"/>
                  <a:gd name="connsiteX329" fmla="*/ 306761 w 449954"/>
                  <a:gd name="connsiteY329" fmla="*/ 482903 h 581680"/>
                  <a:gd name="connsiteX330" fmla="*/ 310876 w 449954"/>
                  <a:gd name="connsiteY330" fmla="*/ 467130 h 581680"/>
                  <a:gd name="connsiteX331" fmla="*/ 313208 w 449954"/>
                  <a:gd name="connsiteY331" fmla="*/ 450122 h 581680"/>
                  <a:gd name="connsiteX332" fmla="*/ 313070 w 449954"/>
                  <a:gd name="connsiteY332" fmla="*/ 426942 h 581680"/>
                  <a:gd name="connsiteX333" fmla="*/ 313208 w 449954"/>
                  <a:gd name="connsiteY333" fmla="*/ 427765 h 581680"/>
                  <a:gd name="connsiteX334" fmla="*/ 307173 w 449954"/>
                  <a:gd name="connsiteY334" fmla="*/ 386755 h 581680"/>
                  <a:gd name="connsiteX335" fmla="*/ 307310 w 449954"/>
                  <a:gd name="connsiteY335" fmla="*/ 387303 h 581680"/>
                  <a:gd name="connsiteX336" fmla="*/ 304155 w 449954"/>
                  <a:gd name="connsiteY336" fmla="*/ 373450 h 581680"/>
                  <a:gd name="connsiteX337" fmla="*/ 290028 w 449954"/>
                  <a:gd name="connsiteY337" fmla="*/ 359048 h 581680"/>
                  <a:gd name="connsiteX338" fmla="*/ 268082 w 449954"/>
                  <a:gd name="connsiteY338" fmla="*/ 332027 h 581680"/>
                  <a:gd name="connsiteX339" fmla="*/ 253680 w 449954"/>
                  <a:gd name="connsiteY339" fmla="*/ 310356 h 581680"/>
                  <a:gd name="connsiteX340" fmla="*/ 244902 w 449954"/>
                  <a:gd name="connsiteY340" fmla="*/ 296503 h 581680"/>
                  <a:gd name="connsiteX341" fmla="*/ 233792 w 449954"/>
                  <a:gd name="connsiteY341" fmla="*/ 278124 h 581680"/>
                  <a:gd name="connsiteX342" fmla="*/ 220762 w 449954"/>
                  <a:gd name="connsiteY342" fmla="*/ 255081 h 581680"/>
                  <a:gd name="connsiteX343" fmla="*/ 215687 w 449954"/>
                  <a:gd name="connsiteY343" fmla="*/ 244245 h 581680"/>
                  <a:gd name="connsiteX344" fmla="*/ 211983 w 449954"/>
                  <a:gd name="connsiteY344" fmla="*/ 234507 h 581680"/>
                  <a:gd name="connsiteX345" fmla="*/ 211298 w 449954"/>
                  <a:gd name="connsiteY345" fmla="*/ 231489 h 581680"/>
                  <a:gd name="connsiteX346" fmla="*/ 211023 w 449954"/>
                  <a:gd name="connsiteY346" fmla="*/ 229157 h 581680"/>
                  <a:gd name="connsiteX347" fmla="*/ 211023 w 449954"/>
                  <a:gd name="connsiteY347" fmla="*/ 226140 h 581680"/>
                  <a:gd name="connsiteX348" fmla="*/ 212944 w 449954"/>
                  <a:gd name="connsiteY348" fmla="*/ 217773 h 581680"/>
                  <a:gd name="connsiteX349" fmla="*/ 220213 w 449954"/>
                  <a:gd name="connsiteY349" fmla="*/ 213658 h 581680"/>
                  <a:gd name="connsiteX350" fmla="*/ 222408 w 449954"/>
                  <a:gd name="connsiteY350" fmla="*/ 214070 h 581680"/>
                  <a:gd name="connsiteX351" fmla="*/ 221585 w 449954"/>
                  <a:gd name="connsiteY351" fmla="*/ 213933 h 581680"/>
                  <a:gd name="connsiteX352" fmla="*/ 226797 w 449954"/>
                  <a:gd name="connsiteY352" fmla="*/ 215030 h 581680"/>
                  <a:gd name="connsiteX353" fmla="*/ 231734 w 449954"/>
                  <a:gd name="connsiteY353" fmla="*/ 217499 h 581680"/>
                  <a:gd name="connsiteX354" fmla="*/ 239004 w 449954"/>
                  <a:gd name="connsiteY354" fmla="*/ 224494 h 581680"/>
                  <a:gd name="connsiteX355" fmla="*/ 255189 w 449954"/>
                  <a:gd name="connsiteY355" fmla="*/ 246166 h 581680"/>
                  <a:gd name="connsiteX356" fmla="*/ 255052 w 449954"/>
                  <a:gd name="connsiteY356" fmla="*/ 246028 h 581680"/>
                  <a:gd name="connsiteX357" fmla="*/ 269454 w 449954"/>
                  <a:gd name="connsiteY357" fmla="*/ 267425 h 581680"/>
                  <a:gd name="connsiteX358" fmla="*/ 280426 w 449954"/>
                  <a:gd name="connsiteY358" fmla="*/ 285530 h 581680"/>
                  <a:gd name="connsiteX359" fmla="*/ 294965 w 449954"/>
                  <a:gd name="connsiteY359" fmla="*/ 313099 h 581680"/>
                  <a:gd name="connsiteX360" fmla="*/ 315265 w 449954"/>
                  <a:gd name="connsiteY360" fmla="*/ 368512 h 581680"/>
                  <a:gd name="connsiteX361" fmla="*/ 316362 w 449954"/>
                  <a:gd name="connsiteY361" fmla="*/ 369610 h 581680"/>
                  <a:gd name="connsiteX362" fmla="*/ 325278 w 449954"/>
                  <a:gd name="connsiteY362" fmla="*/ 376468 h 581680"/>
                  <a:gd name="connsiteX363" fmla="*/ 325140 w 449954"/>
                  <a:gd name="connsiteY363" fmla="*/ 376330 h 581680"/>
                  <a:gd name="connsiteX364" fmla="*/ 337896 w 449954"/>
                  <a:gd name="connsiteY364" fmla="*/ 383737 h 581680"/>
                  <a:gd name="connsiteX365" fmla="*/ 337211 w 449954"/>
                  <a:gd name="connsiteY365" fmla="*/ 383462 h 581680"/>
                  <a:gd name="connsiteX366" fmla="*/ 341188 w 449954"/>
                  <a:gd name="connsiteY366" fmla="*/ 385383 h 581680"/>
                  <a:gd name="connsiteX367" fmla="*/ 340503 w 449954"/>
                  <a:gd name="connsiteY367" fmla="*/ 385108 h 581680"/>
                  <a:gd name="connsiteX368" fmla="*/ 344206 w 449954"/>
                  <a:gd name="connsiteY368" fmla="*/ 386206 h 581680"/>
                  <a:gd name="connsiteX369" fmla="*/ 348046 w 449954"/>
                  <a:gd name="connsiteY369" fmla="*/ 386755 h 581680"/>
                  <a:gd name="connsiteX370" fmla="*/ 347498 w 449954"/>
                  <a:gd name="connsiteY370" fmla="*/ 386755 h 581680"/>
                  <a:gd name="connsiteX371" fmla="*/ 349006 w 449954"/>
                  <a:gd name="connsiteY371" fmla="*/ 386617 h 581680"/>
                  <a:gd name="connsiteX372" fmla="*/ 350378 w 449954"/>
                  <a:gd name="connsiteY372" fmla="*/ 386343 h 581680"/>
                  <a:gd name="connsiteX373" fmla="*/ 352161 w 449954"/>
                  <a:gd name="connsiteY373" fmla="*/ 385794 h 581680"/>
                  <a:gd name="connsiteX374" fmla="*/ 355864 w 449954"/>
                  <a:gd name="connsiteY374" fmla="*/ 384011 h 581680"/>
                  <a:gd name="connsiteX375" fmla="*/ 355179 w 449954"/>
                  <a:gd name="connsiteY375" fmla="*/ 384285 h 581680"/>
                  <a:gd name="connsiteX376" fmla="*/ 359156 w 449954"/>
                  <a:gd name="connsiteY376" fmla="*/ 381954 h 581680"/>
                  <a:gd name="connsiteX377" fmla="*/ 358470 w 449954"/>
                  <a:gd name="connsiteY377" fmla="*/ 382365 h 581680"/>
                  <a:gd name="connsiteX378" fmla="*/ 361762 w 449954"/>
                  <a:gd name="connsiteY378" fmla="*/ 379759 h 581680"/>
                  <a:gd name="connsiteX379" fmla="*/ 366563 w 449954"/>
                  <a:gd name="connsiteY379" fmla="*/ 374959 h 581680"/>
                  <a:gd name="connsiteX380" fmla="*/ 366151 w 449954"/>
                  <a:gd name="connsiteY380" fmla="*/ 375507 h 581680"/>
                  <a:gd name="connsiteX381" fmla="*/ 370129 w 449954"/>
                  <a:gd name="connsiteY381" fmla="*/ 370569 h 581680"/>
                  <a:gd name="connsiteX382" fmla="*/ 369992 w 449954"/>
                  <a:gd name="connsiteY382" fmla="*/ 370844 h 581680"/>
                  <a:gd name="connsiteX383" fmla="*/ 370266 w 449954"/>
                  <a:gd name="connsiteY383" fmla="*/ 370295 h 581680"/>
                  <a:gd name="connsiteX384" fmla="*/ 370403 w 449954"/>
                  <a:gd name="connsiteY384" fmla="*/ 370158 h 581680"/>
                  <a:gd name="connsiteX385" fmla="*/ 370266 w 449954"/>
                  <a:gd name="connsiteY385" fmla="*/ 370295 h 581680"/>
                  <a:gd name="connsiteX386" fmla="*/ 372049 w 449954"/>
                  <a:gd name="connsiteY386" fmla="*/ 367415 h 581680"/>
                  <a:gd name="connsiteX387" fmla="*/ 371912 w 449954"/>
                  <a:gd name="connsiteY387" fmla="*/ 367552 h 581680"/>
                  <a:gd name="connsiteX388" fmla="*/ 375341 w 449954"/>
                  <a:gd name="connsiteY388" fmla="*/ 359459 h 581680"/>
                  <a:gd name="connsiteX389" fmla="*/ 375341 w 449954"/>
                  <a:gd name="connsiteY389" fmla="*/ 359459 h 581680"/>
                  <a:gd name="connsiteX390" fmla="*/ 378770 w 449954"/>
                  <a:gd name="connsiteY390" fmla="*/ 346704 h 581680"/>
                  <a:gd name="connsiteX391" fmla="*/ 381102 w 449954"/>
                  <a:gd name="connsiteY391" fmla="*/ 330930 h 581680"/>
                  <a:gd name="connsiteX392" fmla="*/ 381102 w 449954"/>
                  <a:gd name="connsiteY392" fmla="*/ 318037 h 581680"/>
                  <a:gd name="connsiteX393" fmla="*/ 381102 w 449954"/>
                  <a:gd name="connsiteY393" fmla="*/ 318175 h 581680"/>
                  <a:gd name="connsiteX394" fmla="*/ 381102 w 449954"/>
                  <a:gd name="connsiteY394" fmla="*/ 317626 h 581680"/>
                  <a:gd name="connsiteX395" fmla="*/ 381102 w 449954"/>
                  <a:gd name="connsiteY395" fmla="*/ 317352 h 581680"/>
                  <a:gd name="connsiteX396" fmla="*/ 381102 w 449954"/>
                  <a:gd name="connsiteY396" fmla="*/ 317489 h 581680"/>
                  <a:gd name="connsiteX397" fmla="*/ 378222 w 449954"/>
                  <a:gd name="connsiteY397" fmla="*/ 296778 h 581680"/>
                  <a:gd name="connsiteX398" fmla="*/ 370403 w 449954"/>
                  <a:gd name="connsiteY398" fmla="*/ 268522 h 581680"/>
                  <a:gd name="connsiteX399" fmla="*/ 370403 w 449954"/>
                  <a:gd name="connsiteY399" fmla="*/ 268660 h 581680"/>
                  <a:gd name="connsiteX400" fmla="*/ 359705 w 449954"/>
                  <a:gd name="connsiteY400" fmla="*/ 241639 h 581680"/>
                  <a:gd name="connsiteX401" fmla="*/ 358333 w 449954"/>
                  <a:gd name="connsiteY401" fmla="*/ 238485 h 581680"/>
                  <a:gd name="connsiteX402" fmla="*/ 354219 w 449954"/>
                  <a:gd name="connsiteY402" fmla="*/ 232998 h 581680"/>
                  <a:gd name="connsiteX403" fmla="*/ 344343 w 449954"/>
                  <a:gd name="connsiteY403" fmla="*/ 218596 h 581680"/>
                  <a:gd name="connsiteX404" fmla="*/ 336936 w 449954"/>
                  <a:gd name="connsiteY404" fmla="*/ 206938 h 581680"/>
                  <a:gd name="connsiteX405" fmla="*/ 331038 w 449954"/>
                  <a:gd name="connsiteY405" fmla="*/ 197474 h 581680"/>
                  <a:gd name="connsiteX406" fmla="*/ 321300 w 449954"/>
                  <a:gd name="connsiteY406" fmla="*/ 181289 h 581680"/>
                  <a:gd name="connsiteX407" fmla="*/ 307173 w 449954"/>
                  <a:gd name="connsiteY407" fmla="*/ 155365 h 581680"/>
                  <a:gd name="connsiteX408" fmla="*/ 307447 w 449954"/>
                  <a:gd name="connsiteY408" fmla="*/ 156051 h 581680"/>
                  <a:gd name="connsiteX409" fmla="*/ 302098 w 449954"/>
                  <a:gd name="connsiteY409" fmla="*/ 144255 h 581680"/>
                  <a:gd name="connsiteX410" fmla="*/ 301000 w 449954"/>
                  <a:gd name="connsiteY410" fmla="*/ 140415 h 581680"/>
                  <a:gd name="connsiteX411" fmla="*/ 300315 w 449954"/>
                  <a:gd name="connsiteY411" fmla="*/ 133009 h 581680"/>
                  <a:gd name="connsiteX412" fmla="*/ 303195 w 449954"/>
                  <a:gd name="connsiteY412" fmla="*/ 127933 h 581680"/>
                  <a:gd name="connsiteX413" fmla="*/ 309641 w 449954"/>
                  <a:gd name="connsiteY413" fmla="*/ 128345 h 581680"/>
                  <a:gd name="connsiteX414" fmla="*/ 314579 w 449954"/>
                  <a:gd name="connsiteY414" fmla="*/ 131911 h 581680"/>
                  <a:gd name="connsiteX415" fmla="*/ 317185 w 449954"/>
                  <a:gd name="connsiteY415" fmla="*/ 134654 h 581680"/>
                  <a:gd name="connsiteX416" fmla="*/ 320203 w 449954"/>
                  <a:gd name="connsiteY416" fmla="*/ 139044 h 581680"/>
                  <a:gd name="connsiteX417" fmla="*/ 323769 w 449954"/>
                  <a:gd name="connsiteY417" fmla="*/ 144941 h 581680"/>
                  <a:gd name="connsiteX418" fmla="*/ 329804 w 449954"/>
                  <a:gd name="connsiteY418" fmla="*/ 155640 h 581680"/>
                  <a:gd name="connsiteX419" fmla="*/ 340640 w 449954"/>
                  <a:gd name="connsiteY419" fmla="*/ 175254 h 581680"/>
                  <a:gd name="connsiteX420" fmla="*/ 364094 w 449954"/>
                  <a:gd name="connsiteY420" fmla="*/ 220654 h 581680"/>
                  <a:gd name="connsiteX421" fmla="*/ 371638 w 449954"/>
                  <a:gd name="connsiteY421" fmla="*/ 236976 h 581680"/>
                  <a:gd name="connsiteX422" fmla="*/ 373284 w 449954"/>
                  <a:gd name="connsiteY422" fmla="*/ 239170 h 581680"/>
                  <a:gd name="connsiteX423" fmla="*/ 381102 w 449954"/>
                  <a:gd name="connsiteY423" fmla="*/ 248360 h 581680"/>
                  <a:gd name="connsiteX424" fmla="*/ 390703 w 449954"/>
                  <a:gd name="connsiteY424" fmla="*/ 258098 h 581680"/>
                  <a:gd name="connsiteX425" fmla="*/ 390429 w 449954"/>
                  <a:gd name="connsiteY425" fmla="*/ 257961 h 581680"/>
                  <a:gd name="connsiteX426" fmla="*/ 390703 w 449954"/>
                  <a:gd name="connsiteY426" fmla="*/ 258235 h 581680"/>
                  <a:gd name="connsiteX427" fmla="*/ 390840 w 449954"/>
                  <a:gd name="connsiteY427" fmla="*/ 258373 h 581680"/>
                  <a:gd name="connsiteX428" fmla="*/ 390703 w 449954"/>
                  <a:gd name="connsiteY428" fmla="*/ 258235 h 581680"/>
                  <a:gd name="connsiteX429" fmla="*/ 393583 w 449954"/>
                  <a:gd name="connsiteY429" fmla="*/ 260430 h 581680"/>
                  <a:gd name="connsiteX430" fmla="*/ 396189 w 449954"/>
                  <a:gd name="connsiteY430" fmla="*/ 261939 h 581680"/>
                  <a:gd name="connsiteX431" fmla="*/ 397561 w 449954"/>
                  <a:gd name="connsiteY431" fmla="*/ 262488 h 581680"/>
                  <a:gd name="connsiteX432" fmla="*/ 398384 w 449954"/>
                  <a:gd name="connsiteY432" fmla="*/ 262762 h 581680"/>
                  <a:gd name="connsiteX433" fmla="*/ 399344 w 449954"/>
                  <a:gd name="connsiteY433" fmla="*/ 262762 h 581680"/>
                  <a:gd name="connsiteX434" fmla="*/ 399344 w 449954"/>
                  <a:gd name="connsiteY434" fmla="*/ 262762 h 581680"/>
                  <a:gd name="connsiteX435" fmla="*/ 400716 w 449954"/>
                  <a:gd name="connsiteY435" fmla="*/ 262762 h 581680"/>
                  <a:gd name="connsiteX436" fmla="*/ 402087 w 449954"/>
                  <a:gd name="connsiteY436" fmla="*/ 262488 h 581680"/>
                  <a:gd name="connsiteX437" fmla="*/ 403596 w 449954"/>
                  <a:gd name="connsiteY437" fmla="*/ 262076 h 581680"/>
                  <a:gd name="connsiteX438" fmla="*/ 402910 w 449954"/>
                  <a:gd name="connsiteY438" fmla="*/ 262350 h 581680"/>
                  <a:gd name="connsiteX439" fmla="*/ 406476 w 449954"/>
                  <a:gd name="connsiteY439" fmla="*/ 260841 h 581680"/>
                  <a:gd name="connsiteX440" fmla="*/ 405791 w 449954"/>
                  <a:gd name="connsiteY440" fmla="*/ 261116 h 581680"/>
                  <a:gd name="connsiteX441" fmla="*/ 406888 w 449954"/>
                  <a:gd name="connsiteY441" fmla="*/ 260430 h 581680"/>
                  <a:gd name="connsiteX442" fmla="*/ 409768 w 449954"/>
                  <a:gd name="connsiteY442" fmla="*/ 258235 h 581680"/>
                  <a:gd name="connsiteX443" fmla="*/ 413746 w 449954"/>
                  <a:gd name="connsiteY443" fmla="*/ 254121 h 581680"/>
                  <a:gd name="connsiteX444" fmla="*/ 415941 w 449954"/>
                  <a:gd name="connsiteY444" fmla="*/ 251240 h 581680"/>
                  <a:gd name="connsiteX445" fmla="*/ 415941 w 449954"/>
                  <a:gd name="connsiteY445" fmla="*/ 251240 h 581680"/>
                  <a:gd name="connsiteX446" fmla="*/ 421701 w 449954"/>
                  <a:gd name="connsiteY446" fmla="*/ 241639 h 581680"/>
                  <a:gd name="connsiteX447" fmla="*/ 421290 w 449954"/>
                  <a:gd name="connsiteY447" fmla="*/ 242325 h 581680"/>
                  <a:gd name="connsiteX448" fmla="*/ 427462 w 449954"/>
                  <a:gd name="connsiteY448" fmla="*/ 227237 h 581680"/>
                  <a:gd name="connsiteX449" fmla="*/ 427188 w 449954"/>
                  <a:gd name="connsiteY449" fmla="*/ 227923 h 581680"/>
                  <a:gd name="connsiteX450" fmla="*/ 434320 w 449954"/>
                  <a:gd name="connsiteY450" fmla="*/ 201177 h 581680"/>
                  <a:gd name="connsiteX451" fmla="*/ 437337 w 449954"/>
                  <a:gd name="connsiteY451" fmla="*/ 178134 h 581680"/>
                  <a:gd name="connsiteX452" fmla="*/ 437200 w 449954"/>
                  <a:gd name="connsiteY452" fmla="*/ 178957 h 581680"/>
                  <a:gd name="connsiteX453" fmla="*/ 437337 w 449954"/>
                  <a:gd name="connsiteY453" fmla="*/ 158520 h 581680"/>
                  <a:gd name="connsiteX454" fmla="*/ 432811 w 449954"/>
                  <a:gd name="connsiteY454" fmla="*/ 124367 h 581680"/>
                  <a:gd name="connsiteX455" fmla="*/ 422661 w 449954"/>
                  <a:gd name="connsiteY455" fmla="*/ 85139 h 581680"/>
                  <a:gd name="connsiteX456" fmla="*/ 415941 w 449954"/>
                  <a:gd name="connsiteY456" fmla="*/ 61959 h 581680"/>
                  <a:gd name="connsiteX457" fmla="*/ 400030 w 449954"/>
                  <a:gd name="connsiteY457" fmla="*/ 7644 h 581680"/>
                  <a:gd name="connsiteX458" fmla="*/ 404282 w 449954"/>
                  <a:gd name="connsiteY458" fmla="*/ 237 h 581680"/>
                  <a:gd name="connsiteX459" fmla="*/ 411826 w 449954"/>
                  <a:gd name="connsiteY459" fmla="*/ 4489 h 581680"/>
                  <a:gd name="connsiteX460" fmla="*/ 438709 w 449954"/>
                  <a:gd name="connsiteY460" fmla="*/ 96661 h 581680"/>
                  <a:gd name="connsiteX461" fmla="*/ 442001 w 449954"/>
                  <a:gd name="connsiteY461" fmla="*/ 109142 h 581680"/>
                  <a:gd name="connsiteX462" fmla="*/ 445018 w 449954"/>
                  <a:gd name="connsiteY462" fmla="*/ 122447 h 581680"/>
                  <a:gd name="connsiteX463" fmla="*/ 449408 w 449954"/>
                  <a:gd name="connsiteY463" fmla="*/ 154954 h 581680"/>
                  <a:gd name="connsiteX464" fmla="*/ 444470 w 449954"/>
                  <a:gd name="connsiteY464" fmla="*/ 211053 h 581680"/>
                  <a:gd name="connsiteX465" fmla="*/ 436652 w 449954"/>
                  <a:gd name="connsiteY465" fmla="*/ 236290 h 581680"/>
                  <a:gd name="connsiteX466" fmla="*/ 424170 w 449954"/>
                  <a:gd name="connsiteY466" fmla="*/ 259607 h 581680"/>
                  <a:gd name="connsiteX467" fmla="*/ 417312 w 449954"/>
                  <a:gd name="connsiteY467" fmla="*/ 266876 h 581680"/>
                  <a:gd name="connsiteX468" fmla="*/ 413334 w 449954"/>
                  <a:gd name="connsiteY468" fmla="*/ 269894 h 581680"/>
                  <a:gd name="connsiteX469" fmla="*/ 409083 w 449954"/>
                  <a:gd name="connsiteY469" fmla="*/ 272226 h 581680"/>
                  <a:gd name="connsiteX470" fmla="*/ 404831 w 449954"/>
                  <a:gd name="connsiteY470" fmla="*/ 273460 h 581680"/>
                  <a:gd name="connsiteX471" fmla="*/ 401402 w 449954"/>
                  <a:gd name="connsiteY471" fmla="*/ 273872 h 581680"/>
                  <a:gd name="connsiteX472" fmla="*/ 397012 w 449954"/>
                  <a:gd name="connsiteY472" fmla="*/ 273734 h 581680"/>
                  <a:gd name="connsiteX473" fmla="*/ 391938 w 449954"/>
                  <a:gd name="connsiteY473" fmla="*/ 272089 h 581680"/>
                  <a:gd name="connsiteX474" fmla="*/ 382885 w 449954"/>
                  <a:gd name="connsiteY474" fmla="*/ 265779 h 581680"/>
                  <a:gd name="connsiteX475" fmla="*/ 386314 w 449954"/>
                  <a:gd name="connsiteY475" fmla="*/ 276752 h 581680"/>
                  <a:gd name="connsiteX476" fmla="*/ 393309 w 449954"/>
                  <a:gd name="connsiteY476" fmla="*/ 332027 h 581680"/>
                  <a:gd name="connsiteX477" fmla="*/ 391252 w 449954"/>
                  <a:gd name="connsiteY477" fmla="*/ 345607 h 581680"/>
                  <a:gd name="connsiteX478" fmla="*/ 388371 w 449954"/>
                  <a:gd name="connsiteY478" fmla="*/ 357676 h 581680"/>
                  <a:gd name="connsiteX479" fmla="*/ 383982 w 449954"/>
                  <a:gd name="connsiteY479" fmla="*/ 369472 h 581680"/>
                  <a:gd name="connsiteX480" fmla="*/ 376987 w 449954"/>
                  <a:gd name="connsiteY480" fmla="*/ 380308 h 581680"/>
                  <a:gd name="connsiteX481" fmla="*/ 369443 w 449954"/>
                  <a:gd name="connsiteY481" fmla="*/ 387989 h 581680"/>
                  <a:gd name="connsiteX482" fmla="*/ 360528 w 449954"/>
                  <a:gd name="connsiteY482" fmla="*/ 394024 h 581680"/>
                  <a:gd name="connsiteX483" fmla="*/ 355727 w 449954"/>
                  <a:gd name="connsiteY483" fmla="*/ 396081 h 581680"/>
                  <a:gd name="connsiteX484" fmla="*/ 350790 w 449954"/>
                  <a:gd name="connsiteY484" fmla="*/ 397316 h 581680"/>
                  <a:gd name="connsiteX485" fmla="*/ 347086 w 449954"/>
                  <a:gd name="connsiteY485" fmla="*/ 397453 h 581680"/>
                  <a:gd name="connsiteX486" fmla="*/ 339954 w 449954"/>
                  <a:gd name="connsiteY486" fmla="*/ 396219 h 581680"/>
                  <a:gd name="connsiteX487" fmla="*/ 334605 w 449954"/>
                  <a:gd name="connsiteY487" fmla="*/ 394161 h 581680"/>
                  <a:gd name="connsiteX488" fmla="*/ 323906 w 449954"/>
                  <a:gd name="connsiteY488" fmla="*/ 388400 h 581680"/>
                  <a:gd name="connsiteX489" fmla="*/ 319380 w 449954"/>
                  <a:gd name="connsiteY489" fmla="*/ 385520 h 581680"/>
                  <a:gd name="connsiteX490" fmla="*/ 321849 w 449954"/>
                  <a:gd name="connsiteY490" fmla="*/ 399922 h 581680"/>
                  <a:gd name="connsiteX491" fmla="*/ 325278 w 449954"/>
                  <a:gd name="connsiteY491" fmla="*/ 431880 h 581680"/>
                  <a:gd name="connsiteX492" fmla="*/ 323632 w 449954"/>
                  <a:gd name="connsiteY492" fmla="*/ 461095 h 581680"/>
                  <a:gd name="connsiteX493" fmla="*/ 321026 w 449954"/>
                  <a:gd name="connsiteY493" fmla="*/ 473988 h 581680"/>
                  <a:gd name="connsiteX494" fmla="*/ 316499 w 449954"/>
                  <a:gd name="connsiteY494" fmla="*/ 488527 h 581680"/>
                  <a:gd name="connsiteX495" fmla="*/ 303058 w 449954"/>
                  <a:gd name="connsiteY495" fmla="*/ 507593 h 581680"/>
                  <a:gd name="connsiteX496" fmla="*/ 294417 w 449954"/>
                  <a:gd name="connsiteY496" fmla="*/ 513902 h 581680"/>
                  <a:gd name="connsiteX497" fmla="*/ 282347 w 449954"/>
                  <a:gd name="connsiteY497" fmla="*/ 518839 h 581680"/>
                  <a:gd name="connsiteX498" fmla="*/ 272060 w 449954"/>
                  <a:gd name="connsiteY498" fmla="*/ 520348 h 581680"/>
                  <a:gd name="connsiteX499" fmla="*/ 266436 w 449954"/>
                  <a:gd name="connsiteY499" fmla="*/ 520074 h 581680"/>
                  <a:gd name="connsiteX500" fmla="*/ 260950 w 449954"/>
                  <a:gd name="connsiteY500" fmla="*/ 519114 h 581680"/>
                  <a:gd name="connsiteX501" fmla="*/ 251211 w 449954"/>
                  <a:gd name="connsiteY501" fmla="*/ 515410 h 581680"/>
                  <a:gd name="connsiteX502" fmla="*/ 239415 w 449954"/>
                  <a:gd name="connsiteY502" fmla="*/ 507729 h 581680"/>
                  <a:gd name="connsiteX503" fmla="*/ 229403 w 449954"/>
                  <a:gd name="connsiteY503" fmla="*/ 498951 h 581680"/>
                  <a:gd name="connsiteX504" fmla="*/ 219253 w 449954"/>
                  <a:gd name="connsiteY504" fmla="*/ 488527 h 581680"/>
                  <a:gd name="connsiteX505" fmla="*/ 210612 w 449954"/>
                  <a:gd name="connsiteY505" fmla="*/ 478789 h 581680"/>
                  <a:gd name="connsiteX506" fmla="*/ 210200 w 449954"/>
                  <a:gd name="connsiteY506" fmla="*/ 496894 h 581680"/>
                  <a:gd name="connsiteX507" fmla="*/ 204988 w 449954"/>
                  <a:gd name="connsiteY507" fmla="*/ 526109 h 581680"/>
                  <a:gd name="connsiteX508" fmla="*/ 195799 w 449954"/>
                  <a:gd name="connsiteY508" fmla="*/ 548603 h 581680"/>
                  <a:gd name="connsiteX509" fmla="*/ 189078 w 449954"/>
                  <a:gd name="connsiteY509" fmla="*/ 558341 h 581680"/>
                  <a:gd name="connsiteX510" fmla="*/ 181260 w 449954"/>
                  <a:gd name="connsiteY510" fmla="*/ 565337 h 581680"/>
                  <a:gd name="connsiteX511" fmla="*/ 172207 w 449954"/>
                  <a:gd name="connsiteY511" fmla="*/ 569589 h 581680"/>
                  <a:gd name="connsiteX512" fmla="*/ 167406 w 449954"/>
                  <a:gd name="connsiteY512" fmla="*/ 570686 h 581680"/>
                  <a:gd name="connsiteX513" fmla="*/ 162469 w 449954"/>
                  <a:gd name="connsiteY513" fmla="*/ 570686 h 581680"/>
                  <a:gd name="connsiteX514" fmla="*/ 153965 w 449954"/>
                  <a:gd name="connsiteY514" fmla="*/ 568766 h 581680"/>
                  <a:gd name="connsiteX515" fmla="*/ 149301 w 449954"/>
                  <a:gd name="connsiteY515" fmla="*/ 566845 h 581680"/>
                  <a:gd name="connsiteX516" fmla="*/ 143129 w 449954"/>
                  <a:gd name="connsiteY516" fmla="*/ 562868 h 581680"/>
                  <a:gd name="connsiteX517" fmla="*/ 126807 w 449954"/>
                  <a:gd name="connsiteY517" fmla="*/ 547232 h 581680"/>
                  <a:gd name="connsiteX518" fmla="*/ 122829 w 449954"/>
                  <a:gd name="connsiteY518" fmla="*/ 556147 h 581680"/>
                  <a:gd name="connsiteX519" fmla="*/ 110211 w 449954"/>
                  <a:gd name="connsiteY519" fmla="*/ 572880 h 581680"/>
                  <a:gd name="connsiteX520" fmla="*/ 104039 w 449954"/>
                  <a:gd name="connsiteY520" fmla="*/ 576995 h 581680"/>
                  <a:gd name="connsiteX521" fmla="*/ 99650 w 449954"/>
                  <a:gd name="connsiteY521" fmla="*/ 578779 h 581680"/>
                  <a:gd name="connsiteX522" fmla="*/ 94849 w 449954"/>
                  <a:gd name="connsiteY522" fmla="*/ 579738 h 581680"/>
                  <a:gd name="connsiteX523" fmla="*/ 91008 w 449954"/>
                  <a:gd name="connsiteY523" fmla="*/ 580013 h 581680"/>
                  <a:gd name="connsiteX524" fmla="*/ 85522 w 449954"/>
                  <a:gd name="connsiteY524" fmla="*/ 581522 h 58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</a:cxnLst>
                <a:rect l="l" t="t" r="r" b="b"/>
                <a:pathLst>
                  <a:path w="449954" h="581680">
                    <a:moveTo>
                      <a:pt x="297434" y="351642"/>
                    </a:moveTo>
                    <a:cubicBezTo>
                      <a:pt x="292908" y="339023"/>
                      <a:pt x="287559" y="326815"/>
                      <a:pt x="281661" y="314746"/>
                    </a:cubicBezTo>
                    <a:cubicBezTo>
                      <a:pt x="281798" y="315020"/>
                      <a:pt x="281935" y="315157"/>
                      <a:pt x="282072" y="315431"/>
                    </a:cubicBezTo>
                    <a:cubicBezTo>
                      <a:pt x="277546" y="306516"/>
                      <a:pt x="272745" y="297601"/>
                      <a:pt x="267671" y="288959"/>
                    </a:cubicBezTo>
                    <a:cubicBezTo>
                      <a:pt x="264653" y="283885"/>
                      <a:pt x="261635" y="278809"/>
                      <a:pt x="258344" y="273872"/>
                    </a:cubicBezTo>
                    <a:cubicBezTo>
                      <a:pt x="253955" y="267288"/>
                      <a:pt x="249565" y="260705"/>
                      <a:pt x="245176" y="254121"/>
                    </a:cubicBezTo>
                    <a:cubicBezTo>
                      <a:pt x="245176" y="254258"/>
                      <a:pt x="245313" y="254258"/>
                      <a:pt x="245313" y="254395"/>
                    </a:cubicBezTo>
                    <a:cubicBezTo>
                      <a:pt x="245176" y="254121"/>
                      <a:pt x="245039" y="253983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2159" y="249731"/>
                      <a:pt x="239415" y="245754"/>
                      <a:pt x="236535" y="241914"/>
                    </a:cubicBezTo>
                    <a:cubicBezTo>
                      <a:pt x="234066" y="238622"/>
                      <a:pt x="231460" y="235467"/>
                      <a:pt x="228854" y="232312"/>
                    </a:cubicBezTo>
                    <a:cubicBezTo>
                      <a:pt x="228854" y="232312"/>
                      <a:pt x="228854" y="232450"/>
                      <a:pt x="228991" y="232450"/>
                    </a:cubicBezTo>
                    <a:cubicBezTo>
                      <a:pt x="228168" y="231489"/>
                      <a:pt x="227208" y="230529"/>
                      <a:pt x="226248" y="229569"/>
                    </a:cubicBezTo>
                    <a:cubicBezTo>
                      <a:pt x="226385" y="229569"/>
                      <a:pt x="226385" y="229706"/>
                      <a:pt x="226523" y="229844"/>
                    </a:cubicBezTo>
                    <a:cubicBezTo>
                      <a:pt x="225974" y="229295"/>
                      <a:pt x="225288" y="228746"/>
                      <a:pt x="224602" y="228335"/>
                    </a:cubicBezTo>
                    <a:cubicBezTo>
                      <a:pt x="224191" y="228198"/>
                      <a:pt x="223779" y="227923"/>
                      <a:pt x="223505" y="227786"/>
                    </a:cubicBezTo>
                    <a:cubicBezTo>
                      <a:pt x="223368" y="227786"/>
                      <a:pt x="223231" y="227649"/>
                      <a:pt x="222956" y="227649"/>
                    </a:cubicBezTo>
                    <a:cubicBezTo>
                      <a:pt x="222956" y="227786"/>
                      <a:pt x="222819" y="227923"/>
                      <a:pt x="222819" y="228198"/>
                    </a:cubicBezTo>
                    <a:cubicBezTo>
                      <a:pt x="222819" y="228609"/>
                      <a:pt x="222819" y="229021"/>
                      <a:pt x="222682" y="229432"/>
                    </a:cubicBezTo>
                    <a:cubicBezTo>
                      <a:pt x="222682" y="229980"/>
                      <a:pt x="222819" y="230666"/>
                      <a:pt x="222819" y="231215"/>
                    </a:cubicBezTo>
                    <a:cubicBezTo>
                      <a:pt x="222819" y="230941"/>
                      <a:pt x="222682" y="230803"/>
                      <a:pt x="222682" y="230529"/>
                    </a:cubicBezTo>
                    <a:cubicBezTo>
                      <a:pt x="222956" y="232175"/>
                      <a:pt x="223368" y="233684"/>
                      <a:pt x="223916" y="235193"/>
                    </a:cubicBezTo>
                    <a:cubicBezTo>
                      <a:pt x="223916" y="235193"/>
                      <a:pt x="223916" y="235056"/>
                      <a:pt x="223916" y="235056"/>
                    </a:cubicBezTo>
                    <a:cubicBezTo>
                      <a:pt x="225014" y="237936"/>
                      <a:pt x="226248" y="240816"/>
                      <a:pt x="227483" y="243560"/>
                    </a:cubicBezTo>
                    <a:cubicBezTo>
                      <a:pt x="228854" y="246440"/>
                      <a:pt x="230089" y="249320"/>
                      <a:pt x="231597" y="252201"/>
                    </a:cubicBezTo>
                    <a:cubicBezTo>
                      <a:pt x="231460" y="252063"/>
                      <a:pt x="231460" y="252063"/>
                      <a:pt x="231460" y="251926"/>
                    </a:cubicBezTo>
                    <a:cubicBezTo>
                      <a:pt x="238455" y="265505"/>
                      <a:pt x="246685" y="278535"/>
                      <a:pt x="254503" y="291566"/>
                    </a:cubicBezTo>
                    <a:cubicBezTo>
                      <a:pt x="256835" y="295406"/>
                      <a:pt x="259166" y="299109"/>
                      <a:pt x="261635" y="302812"/>
                    </a:cubicBezTo>
                    <a:cubicBezTo>
                      <a:pt x="265064" y="308162"/>
                      <a:pt x="268493" y="313648"/>
                      <a:pt x="272060" y="318998"/>
                    </a:cubicBezTo>
                    <a:cubicBezTo>
                      <a:pt x="272060" y="318998"/>
                      <a:pt x="272060" y="318860"/>
                      <a:pt x="271922" y="318860"/>
                    </a:cubicBezTo>
                    <a:cubicBezTo>
                      <a:pt x="275489" y="324210"/>
                      <a:pt x="279192" y="329421"/>
                      <a:pt x="283032" y="334497"/>
                    </a:cubicBezTo>
                    <a:cubicBezTo>
                      <a:pt x="286873" y="339572"/>
                      <a:pt x="290988" y="344509"/>
                      <a:pt x="295240" y="349310"/>
                    </a:cubicBezTo>
                    <a:cubicBezTo>
                      <a:pt x="295103" y="349036"/>
                      <a:pt x="294965" y="348898"/>
                      <a:pt x="294828" y="348761"/>
                    </a:cubicBezTo>
                    <a:cubicBezTo>
                      <a:pt x="295514" y="349584"/>
                      <a:pt x="296474" y="350681"/>
                      <a:pt x="297434" y="351642"/>
                    </a:cubicBezTo>
                    <a:close/>
                    <a:moveTo>
                      <a:pt x="195662" y="442167"/>
                    </a:moveTo>
                    <a:cubicBezTo>
                      <a:pt x="192644" y="427903"/>
                      <a:pt x="188666" y="413775"/>
                      <a:pt x="183866" y="399922"/>
                    </a:cubicBezTo>
                    <a:cubicBezTo>
                      <a:pt x="183866" y="400196"/>
                      <a:pt x="184003" y="400333"/>
                      <a:pt x="184140" y="400607"/>
                    </a:cubicBezTo>
                    <a:cubicBezTo>
                      <a:pt x="178517" y="384560"/>
                      <a:pt x="171796" y="368924"/>
                      <a:pt x="164252" y="353836"/>
                    </a:cubicBezTo>
                    <a:cubicBezTo>
                      <a:pt x="160000" y="345607"/>
                      <a:pt x="155611" y="337514"/>
                      <a:pt x="150947" y="329421"/>
                    </a:cubicBezTo>
                    <a:cubicBezTo>
                      <a:pt x="146421" y="321466"/>
                      <a:pt x="141483" y="313785"/>
                      <a:pt x="136408" y="306241"/>
                    </a:cubicBezTo>
                    <a:cubicBezTo>
                      <a:pt x="136545" y="306379"/>
                      <a:pt x="136545" y="306516"/>
                      <a:pt x="136683" y="306653"/>
                    </a:cubicBezTo>
                    <a:cubicBezTo>
                      <a:pt x="135037" y="304321"/>
                      <a:pt x="133391" y="301989"/>
                      <a:pt x="131471" y="299795"/>
                    </a:cubicBezTo>
                    <a:cubicBezTo>
                      <a:pt x="129413" y="297601"/>
                      <a:pt x="127493" y="295406"/>
                      <a:pt x="125298" y="293349"/>
                    </a:cubicBezTo>
                    <a:cubicBezTo>
                      <a:pt x="125024" y="293211"/>
                      <a:pt x="124750" y="292937"/>
                      <a:pt x="124475" y="292800"/>
                    </a:cubicBezTo>
                    <a:cubicBezTo>
                      <a:pt x="124338" y="292800"/>
                      <a:pt x="124338" y="292663"/>
                      <a:pt x="124201" y="292663"/>
                    </a:cubicBezTo>
                    <a:cubicBezTo>
                      <a:pt x="124201" y="292663"/>
                      <a:pt x="124201" y="292663"/>
                      <a:pt x="124201" y="292663"/>
                    </a:cubicBezTo>
                    <a:cubicBezTo>
                      <a:pt x="124064" y="292663"/>
                      <a:pt x="124064" y="292800"/>
                      <a:pt x="123927" y="292800"/>
                    </a:cubicBezTo>
                    <a:cubicBezTo>
                      <a:pt x="123927" y="293074"/>
                      <a:pt x="123927" y="293349"/>
                      <a:pt x="123927" y="293486"/>
                    </a:cubicBezTo>
                    <a:cubicBezTo>
                      <a:pt x="124064" y="294308"/>
                      <a:pt x="124064" y="295269"/>
                      <a:pt x="124338" y="296092"/>
                    </a:cubicBezTo>
                    <a:cubicBezTo>
                      <a:pt x="124338" y="295954"/>
                      <a:pt x="124338" y="295817"/>
                      <a:pt x="124201" y="295543"/>
                    </a:cubicBezTo>
                    <a:cubicBezTo>
                      <a:pt x="124887" y="298149"/>
                      <a:pt x="125710" y="300755"/>
                      <a:pt x="126533" y="303361"/>
                    </a:cubicBezTo>
                    <a:cubicBezTo>
                      <a:pt x="127493" y="306241"/>
                      <a:pt x="128179" y="309122"/>
                      <a:pt x="129002" y="312002"/>
                    </a:cubicBezTo>
                    <a:cubicBezTo>
                      <a:pt x="129002" y="312002"/>
                      <a:pt x="129002" y="311865"/>
                      <a:pt x="129002" y="311865"/>
                    </a:cubicBezTo>
                    <a:cubicBezTo>
                      <a:pt x="129002" y="312002"/>
                      <a:pt x="129139" y="312002"/>
                      <a:pt x="129139" y="312140"/>
                    </a:cubicBezTo>
                    <a:cubicBezTo>
                      <a:pt x="129139" y="312276"/>
                      <a:pt x="129276" y="312414"/>
                      <a:pt x="129276" y="312414"/>
                    </a:cubicBezTo>
                    <a:cubicBezTo>
                      <a:pt x="129276" y="312414"/>
                      <a:pt x="129276" y="312276"/>
                      <a:pt x="129276" y="312276"/>
                    </a:cubicBezTo>
                    <a:cubicBezTo>
                      <a:pt x="130648" y="316117"/>
                      <a:pt x="132019" y="319957"/>
                      <a:pt x="133665" y="323661"/>
                    </a:cubicBezTo>
                    <a:cubicBezTo>
                      <a:pt x="134762" y="326267"/>
                      <a:pt x="135722" y="328736"/>
                      <a:pt x="136820" y="331342"/>
                    </a:cubicBezTo>
                    <a:cubicBezTo>
                      <a:pt x="138329" y="334634"/>
                      <a:pt x="139837" y="337926"/>
                      <a:pt x="141209" y="341217"/>
                    </a:cubicBezTo>
                    <a:cubicBezTo>
                      <a:pt x="144364" y="348213"/>
                      <a:pt x="147518" y="355345"/>
                      <a:pt x="150673" y="362340"/>
                    </a:cubicBezTo>
                    <a:cubicBezTo>
                      <a:pt x="156434" y="373587"/>
                      <a:pt x="162194" y="384834"/>
                      <a:pt x="167818" y="396081"/>
                    </a:cubicBezTo>
                    <a:cubicBezTo>
                      <a:pt x="168641" y="397727"/>
                      <a:pt x="169601" y="399099"/>
                      <a:pt x="170561" y="400745"/>
                    </a:cubicBezTo>
                    <a:cubicBezTo>
                      <a:pt x="172756" y="404585"/>
                      <a:pt x="174950" y="408426"/>
                      <a:pt x="177282" y="412403"/>
                    </a:cubicBezTo>
                    <a:cubicBezTo>
                      <a:pt x="179477" y="416244"/>
                      <a:pt x="181671" y="420084"/>
                      <a:pt x="184003" y="423925"/>
                    </a:cubicBezTo>
                    <a:cubicBezTo>
                      <a:pt x="184826" y="425297"/>
                      <a:pt x="185512" y="426805"/>
                      <a:pt x="186472" y="428177"/>
                    </a:cubicBezTo>
                    <a:cubicBezTo>
                      <a:pt x="186472" y="428177"/>
                      <a:pt x="186472" y="428177"/>
                      <a:pt x="186472" y="428039"/>
                    </a:cubicBezTo>
                    <a:cubicBezTo>
                      <a:pt x="189352" y="432840"/>
                      <a:pt x="192507" y="437504"/>
                      <a:pt x="195662" y="442167"/>
                    </a:cubicBezTo>
                    <a:close/>
                    <a:moveTo>
                      <a:pt x="110622" y="513764"/>
                    </a:moveTo>
                    <a:cubicBezTo>
                      <a:pt x="111445" y="514862"/>
                      <a:pt x="112405" y="515959"/>
                      <a:pt x="113228" y="517057"/>
                    </a:cubicBezTo>
                    <a:cubicBezTo>
                      <a:pt x="115286" y="519663"/>
                      <a:pt x="117343" y="522406"/>
                      <a:pt x="119538" y="525012"/>
                    </a:cubicBezTo>
                    <a:cubicBezTo>
                      <a:pt x="120909" y="526795"/>
                      <a:pt x="122418" y="528578"/>
                      <a:pt x="123790" y="530361"/>
                    </a:cubicBezTo>
                    <a:cubicBezTo>
                      <a:pt x="123927" y="529538"/>
                      <a:pt x="124201" y="528852"/>
                      <a:pt x="124338" y="528029"/>
                    </a:cubicBezTo>
                    <a:cubicBezTo>
                      <a:pt x="124338" y="528167"/>
                      <a:pt x="124338" y="528303"/>
                      <a:pt x="124201" y="528441"/>
                    </a:cubicBezTo>
                    <a:cubicBezTo>
                      <a:pt x="125573" y="521720"/>
                      <a:pt x="126533" y="514999"/>
                      <a:pt x="127082" y="508141"/>
                    </a:cubicBezTo>
                    <a:cubicBezTo>
                      <a:pt x="127082" y="508415"/>
                      <a:pt x="127082" y="508552"/>
                      <a:pt x="127082" y="508690"/>
                    </a:cubicBezTo>
                    <a:cubicBezTo>
                      <a:pt x="127493" y="501969"/>
                      <a:pt x="127356" y="495248"/>
                      <a:pt x="126944" y="488390"/>
                    </a:cubicBezTo>
                    <a:cubicBezTo>
                      <a:pt x="126944" y="488390"/>
                      <a:pt x="126944" y="488527"/>
                      <a:pt x="126944" y="488527"/>
                    </a:cubicBezTo>
                    <a:cubicBezTo>
                      <a:pt x="126944" y="488390"/>
                      <a:pt x="126944" y="488116"/>
                      <a:pt x="126944" y="487978"/>
                    </a:cubicBezTo>
                    <a:cubicBezTo>
                      <a:pt x="126944" y="487978"/>
                      <a:pt x="126944" y="487978"/>
                      <a:pt x="126944" y="487978"/>
                    </a:cubicBezTo>
                    <a:lnTo>
                      <a:pt x="126944" y="487978"/>
                    </a:lnTo>
                    <a:cubicBezTo>
                      <a:pt x="126396" y="482355"/>
                      <a:pt x="125710" y="476868"/>
                      <a:pt x="124613" y="471245"/>
                    </a:cubicBezTo>
                    <a:cubicBezTo>
                      <a:pt x="124613" y="471245"/>
                      <a:pt x="124613" y="471245"/>
                      <a:pt x="124613" y="471245"/>
                    </a:cubicBezTo>
                    <a:cubicBezTo>
                      <a:pt x="123241" y="464524"/>
                      <a:pt x="121321" y="457941"/>
                      <a:pt x="119126" y="451494"/>
                    </a:cubicBezTo>
                    <a:cubicBezTo>
                      <a:pt x="119126" y="451631"/>
                      <a:pt x="119263" y="451906"/>
                      <a:pt x="119263" y="452042"/>
                    </a:cubicBezTo>
                    <a:cubicBezTo>
                      <a:pt x="117892" y="448065"/>
                      <a:pt x="116520" y="444225"/>
                      <a:pt x="114874" y="440247"/>
                    </a:cubicBezTo>
                    <a:cubicBezTo>
                      <a:pt x="113091" y="435858"/>
                      <a:pt x="111034" y="431468"/>
                      <a:pt x="108839" y="427217"/>
                    </a:cubicBezTo>
                    <a:lnTo>
                      <a:pt x="108839" y="427217"/>
                    </a:lnTo>
                    <a:cubicBezTo>
                      <a:pt x="108839" y="427217"/>
                      <a:pt x="108839" y="427217"/>
                      <a:pt x="108839" y="427080"/>
                    </a:cubicBezTo>
                    <a:cubicBezTo>
                      <a:pt x="108839" y="427080"/>
                      <a:pt x="108839" y="426942"/>
                      <a:pt x="108702" y="426942"/>
                    </a:cubicBezTo>
                    <a:cubicBezTo>
                      <a:pt x="108702" y="426942"/>
                      <a:pt x="108702" y="426942"/>
                      <a:pt x="108702" y="426942"/>
                    </a:cubicBezTo>
                    <a:cubicBezTo>
                      <a:pt x="105273" y="420359"/>
                      <a:pt x="101844" y="413775"/>
                      <a:pt x="98003" y="407329"/>
                    </a:cubicBezTo>
                    <a:cubicBezTo>
                      <a:pt x="94026" y="400882"/>
                      <a:pt x="89911" y="394572"/>
                      <a:pt x="85659" y="388263"/>
                    </a:cubicBezTo>
                    <a:cubicBezTo>
                      <a:pt x="85796" y="388400"/>
                      <a:pt x="85934" y="388537"/>
                      <a:pt x="85934" y="388812"/>
                    </a:cubicBezTo>
                    <a:cubicBezTo>
                      <a:pt x="82505" y="383737"/>
                      <a:pt x="78801" y="378936"/>
                      <a:pt x="74823" y="374273"/>
                    </a:cubicBezTo>
                    <a:cubicBezTo>
                      <a:pt x="74961" y="374410"/>
                      <a:pt x="75098" y="374547"/>
                      <a:pt x="75235" y="374684"/>
                    </a:cubicBezTo>
                    <a:cubicBezTo>
                      <a:pt x="73863" y="373313"/>
                      <a:pt x="72629" y="371941"/>
                      <a:pt x="71257" y="370569"/>
                    </a:cubicBezTo>
                    <a:cubicBezTo>
                      <a:pt x="70297" y="369746"/>
                      <a:pt x="69200" y="369061"/>
                      <a:pt x="68103" y="368375"/>
                    </a:cubicBezTo>
                    <a:cubicBezTo>
                      <a:pt x="67142" y="367689"/>
                      <a:pt x="66045" y="367004"/>
                      <a:pt x="64948" y="366455"/>
                    </a:cubicBezTo>
                    <a:cubicBezTo>
                      <a:pt x="64399" y="366181"/>
                      <a:pt x="63988" y="366043"/>
                      <a:pt x="63439" y="365769"/>
                    </a:cubicBezTo>
                    <a:cubicBezTo>
                      <a:pt x="62891" y="365632"/>
                      <a:pt x="62479" y="365495"/>
                      <a:pt x="61931" y="365358"/>
                    </a:cubicBezTo>
                    <a:cubicBezTo>
                      <a:pt x="61656" y="365358"/>
                      <a:pt x="61382" y="365358"/>
                      <a:pt x="61107" y="365358"/>
                    </a:cubicBezTo>
                    <a:cubicBezTo>
                      <a:pt x="60833" y="365358"/>
                      <a:pt x="60559" y="365495"/>
                      <a:pt x="60284" y="365495"/>
                    </a:cubicBezTo>
                    <a:cubicBezTo>
                      <a:pt x="60010" y="365632"/>
                      <a:pt x="59599" y="365769"/>
                      <a:pt x="59324" y="365906"/>
                    </a:cubicBezTo>
                    <a:cubicBezTo>
                      <a:pt x="58913" y="366181"/>
                      <a:pt x="58502" y="366317"/>
                      <a:pt x="58090" y="366592"/>
                    </a:cubicBezTo>
                    <a:cubicBezTo>
                      <a:pt x="57678" y="366866"/>
                      <a:pt x="57267" y="367140"/>
                      <a:pt x="56855" y="367552"/>
                    </a:cubicBezTo>
                    <a:cubicBezTo>
                      <a:pt x="56444" y="367826"/>
                      <a:pt x="56170" y="368238"/>
                      <a:pt x="55758" y="368512"/>
                    </a:cubicBezTo>
                    <a:cubicBezTo>
                      <a:pt x="55758" y="368512"/>
                      <a:pt x="55758" y="368512"/>
                      <a:pt x="55758" y="368512"/>
                    </a:cubicBezTo>
                    <a:cubicBezTo>
                      <a:pt x="55484" y="368787"/>
                      <a:pt x="55347" y="369061"/>
                      <a:pt x="55073" y="369198"/>
                    </a:cubicBezTo>
                    <a:cubicBezTo>
                      <a:pt x="54798" y="369610"/>
                      <a:pt x="54524" y="370021"/>
                      <a:pt x="54387" y="370433"/>
                    </a:cubicBezTo>
                    <a:cubicBezTo>
                      <a:pt x="54249" y="370844"/>
                      <a:pt x="54112" y="371118"/>
                      <a:pt x="53975" y="371530"/>
                    </a:cubicBezTo>
                    <a:cubicBezTo>
                      <a:pt x="53975" y="371392"/>
                      <a:pt x="54112" y="371255"/>
                      <a:pt x="54112" y="371118"/>
                    </a:cubicBezTo>
                    <a:cubicBezTo>
                      <a:pt x="53701" y="372216"/>
                      <a:pt x="53426" y="373313"/>
                      <a:pt x="53152" y="374410"/>
                    </a:cubicBezTo>
                    <a:cubicBezTo>
                      <a:pt x="53152" y="374410"/>
                      <a:pt x="53152" y="374273"/>
                      <a:pt x="53152" y="374273"/>
                    </a:cubicBezTo>
                    <a:cubicBezTo>
                      <a:pt x="53152" y="374410"/>
                      <a:pt x="53152" y="374410"/>
                      <a:pt x="53152" y="374547"/>
                    </a:cubicBezTo>
                    <a:cubicBezTo>
                      <a:pt x="53152" y="374684"/>
                      <a:pt x="53152" y="374821"/>
                      <a:pt x="53015" y="374959"/>
                    </a:cubicBezTo>
                    <a:cubicBezTo>
                      <a:pt x="53015" y="374821"/>
                      <a:pt x="53015" y="374821"/>
                      <a:pt x="53015" y="374684"/>
                    </a:cubicBezTo>
                    <a:cubicBezTo>
                      <a:pt x="52741" y="376468"/>
                      <a:pt x="52604" y="378113"/>
                      <a:pt x="52329" y="379897"/>
                    </a:cubicBezTo>
                    <a:cubicBezTo>
                      <a:pt x="52329" y="379897"/>
                      <a:pt x="52329" y="379759"/>
                      <a:pt x="52329" y="379759"/>
                    </a:cubicBezTo>
                    <a:cubicBezTo>
                      <a:pt x="52329" y="379897"/>
                      <a:pt x="52329" y="379897"/>
                      <a:pt x="52329" y="380033"/>
                    </a:cubicBezTo>
                    <a:cubicBezTo>
                      <a:pt x="52329" y="380171"/>
                      <a:pt x="52329" y="380308"/>
                      <a:pt x="52329" y="380445"/>
                    </a:cubicBezTo>
                    <a:cubicBezTo>
                      <a:pt x="52329" y="380445"/>
                      <a:pt x="52329" y="380308"/>
                      <a:pt x="52329" y="380308"/>
                    </a:cubicBezTo>
                    <a:cubicBezTo>
                      <a:pt x="52192" y="383737"/>
                      <a:pt x="52055" y="387166"/>
                      <a:pt x="52329" y="390595"/>
                    </a:cubicBezTo>
                    <a:cubicBezTo>
                      <a:pt x="52741" y="394298"/>
                      <a:pt x="53289" y="398001"/>
                      <a:pt x="53975" y="401568"/>
                    </a:cubicBezTo>
                    <a:cubicBezTo>
                      <a:pt x="53975" y="401568"/>
                      <a:pt x="53975" y="401568"/>
                      <a:pt x="53975" y="401568"/>
                    </a:cubicBezTo>
                    <a:cubicBezTo>
                      <a:pt x="54798" y="405545"/>
                      <a:pt x="55758" y="409386"/>
                      <a:pt x="56718" y="413364"/>
                    </a:cubicBezTo>
                    <a:cubicBezTo>
                      <a:pt x="57816" y="417341"/>
                      <a:pt x="59050" y="421181"/>
                      <a:pt x="60422" y="425022"/>
                    </a:cubicBezTo>
                    <a:cubicBezTo>
                      <a:pt x="60422" y="424885"/>
                      <a:pt x="60284" y="424610"/>
                      <a:pt x="60147" y="424474"/>
                    </a:cubicBezTo>
                    <a:cubicBezTo>
                      <a:pt x="63713" y="434486"/>
                      <a:pt x="67828" y="444225"/>
                      <a:pt x="72629" y="453688"/>
                    </a:cubicBezTo>
                    <a:cubicBezTo>
                      <a:pt x="72629" y="453688"/>
                      <a:pt x="72629" y="453688"/>
                      <a:pt x="72629" y="453688"/>
                    </a:cubicBezTo>
                    <a:cubicBezTo>
                      <a:pt x="72629" y="453688"/>
                      <a:pt x="72629" y="453826"/>
                      <a:pt x="72629" y="453826"/>
                    </a:cubicBezTo>
                    <a:cubicBezTo>
                      <a:pt x="72629" y="453826"/>
                      <a:pt x="72629" y="453963"/>
                      <a:pt x="72629" y="453963"/>
                    </a:cubicBezTo>
                    <a:cubicBezTo>
                      <a:pt x="72629" y="453963"/>
                      <a:pt x="72629" y="453963"/>
                      <a:pt x="72629" y="453963"/>
                    </a:cubicBezTo>
                    <a:cubicBezTo>
                      <a:pt x="76058" y="460684"/>
                      <a:pt x="79624" y="467130"/>
                      <a:pt x="83327" y="473577"/>
                    </a:cubicBezTo>
                    <a:cubicBezTo>
                      <a:pt x="87168" y="480023"/>
                      <a:pt x="91283" y="486470"/>
                      <a:pt x="95397" y="492779"/>
                    </a:cubicBezTo>
                    <a:cubicBezTo>
                      <a:pt x="95260" y="492642"/>
                      <a:pt x="95123" y="492368"/>
                      <a:pt x="95123" y="492231"/>
                    </a:cubicBezTo>
                    <a:cubicBezTo>
                      <a:pt x="100472" y="499363"/>
                      <a:pt x="105547" y="506632"/>
                      <a:pt x="110622" y="513764"/>
                    </a:cubicBezTo>
                    <a:close/>
                    <a:moveTo>
                      <a:pt x="85522" y="581522"/>
                    </a:moveTo>
                    <a:cubicBezTo>
                      <a:pt x="82367" y="581110"/>
                      <a:pt x="79213" y="579602"/>
                      <a:pt x="76332" y="578367"/>
                    </a:cubicBezTo>
                    <a:cubicBezTo>
                      <a:pt x="70297" y="575624"/>
                      <a:pt x="64948" y="571372"/>
                      <a:pt x="60010" y="566983"/>
                    </a:cubicBezTo>
                    <a:cubicBezTo>
                      <a:pt x="56993" y="564377"/>
                      <a:pt x="54387" y="561359"/>
                      <a:pt x="51781" y="558341"/>
                    </a:cubicBezTo>
                    <a:cubicBezTo>
                      <a:pt x="48763" y="554912"/>
                      <a:pt x="46020" y="551347"/>
                      <a:pt x="43277" y="547643"/>
                    </a:cubicBezTo>
                    <a:cubicBezTo>
                      <a:pt x="38202" y="540785"/>
                      <a:pt x="33950" y="533516"/>
                      <a:pt x="29972" y="526109"/>
                    </a:cubicBezTo>
                    <a:cubicBezTo>
                      <a:pt x="27915" y="522406"/>
                      <a:pt x="26132" y="518428"/>
                      <a:pt x="24349" y="514587"/>
                    </a:cubicBezTo>
                    <a:cubicBezTo>
                      <a:pt x="22565" y="510884"/>
                      <a:pt x="20920" y="507181"/>
                      <a:pt x="19411" y="503341"/>
                    </a:cubicBezTo>
                    <a:cubicBezTo>
                      <a:pt x="16805" y="496345"/>
                      <a:pt x="14199" y="489350"/>
                      <a:pt x="11730" y="482492"/>
                    </a:cubicBezTo>
                    <a:cubicBezTo>
                      <a:pt x="10770" y="480023"/>
                      <a:pt x="10084" y="477417"/>
                      <a:pt x="9261" y="474811"/>
                    </a:cubicBezTo>
                    <a:cubicBezTo>
                      <a:pt x="7752" y="470148"/>
                      <a:pt x="6518" y="465347"/>
                      <a:pt x="5283" y="460546"/>
                    </a:cubicBezTo>
                    <a:cubicBezTo>
                      <a:pt x="2952" y="451220"/>
                      <a:pt x="1169" y="441755"/>
                      <a:pt x="346" y="432155"/>
                    </a:cubicBezTo>
                    <a:cubicBezTo>
                      <a:pt x="-340" y="425159"/>
                      <a:pt x="-66" y="418027"/>
                      <a:pt x="1717" y="411306"/>
                    </a:cubicBezTo>
                    <a:cubicBezTo>
                      <a:pt x="2266" y="409386"/>
                      <a:pt x="3638" y="406643"/>
                      <a:pt x="5695" y="406231"/>
                    </a:cubicBezTo>
                    <a:cubicBezTo>
                      <a:pt x="7615" y="405820"/>
                      <a:pt x="9535" y="406780"/>
                      <a:pt x="10084" y="408700"/>
                    </a:cubicBezTo>
                    <a:cubicBezTo>
                      <a:pt x="10496" y="409935"/>
                      <a:pt x="9947" y="411443"/>
                      <a:pt x="8987" y="412403"/>
                    </a:cubicBezTo>
                    <a:cubicBezTo>
                      <a:pt x="8849" y="412678"/>
                      <a:pt x="8712" y="413089"/>
                      <a:pt x="8575" y="413364"/>
                    </a:cubicBezTo>
                    <a:cubicBezTo>
                      <a:pt x="8438" y="413912"/>
                      <a:pt x="8301" y="414598"/>
                      <a:pt x="8164" y="415146"/>
                    </a:cubicBezTo>
                    <a:cubicBezTo>
                      <a:pt x="8164" y="415010"/>
                      <a:pt x="8164" y="414872"/>
                      <a:pt x="8164" y="414735"/>
                    </a:cubicBezTo>
                    <a:cubicBezTo>
                      <a:pt x="7889" y="416244"/>
                      <a:pt x="7615" y="417752"/>
                      <a:pt x="7478" y="419261"/>
                    </a:cubicBezTo>
                    <a:cubicBezTo>
                      <a:pt x="7478" y="419124"/>
                      <a:pt x="7478" y="419124"/>
                      <a:pt x="7478" y="418987"/>
                    </a:cubicBezTo>
                    <a:cubicBezTo>
                      <a:pt x="7204" y="422416"/>
                      <a:pt x="7204" y="425708"/>
                      <a:pt x="7478" y="429137"/>
                    </a:cubicBezTo>
                    <a:cubicBezTo>
                      <a:pt x="7478" y="429137"/>
                      <a:pt x="7478" y="429137"/>
                      <a:pt x="7478" y="429000"/>
                    </a:cubicBezTo>
                    <a:cubicBezTo>
                      <a:pt x="7889" y="434897"/>
                      <a:pt x="8712" y="440796"/>
                      <a:pt x="9947" y="446693"/>
                    </a:cubicBezTo>
                    <a:cubicBezTo>
                      <a:pt x="9947" y="446693"/>
                      <a:pt x="9947" y="446556"/>
                      <a:pt x="9947" y="446556"/>
                    </a:cubicBezTo>
                    <a:cubicBezTo>
                      <a:pt x="12278" y="457803"/>
                      <a:pt x="15433" y="468913"/>
                      <a:pt x="19136" y="479886"/>
                    </a:cubicBezTo>
                    <a:cubicBezTo>
                      <a:pt x="19136" y="479886"/>
                      <a:pt x="19136" y="479749"/>
                      <a:pt x="18999" y="479749"/>
                    </a:cubicBezTo>
                    <a:cubicBezTo>
                      <a:pt x="20920" y="484549"/>
                      <a:pt x="22703" y="489350"/>
                      <a:pt x="24486" y="494151"/>
                    </a:cubicBezTo>
                    <a:cubicBezTo>
                      <a:pt x="25172" y="496208"/>
                      <a:pt x="25994" y="498265"/>
                      <a:pt x="26817" y="500186"/>
                    </a:cubicBezTo>
                    <a:cubicBezTo>
                      <a:pt x="27778" y="502518"/>
                      <a:pt x="28738" y="504712"/>
                      <a:pt x="29835" y="506906"/>
                    </a:cubicBezTo>
                    <a:cubicBezTo>
                      <a:pt x="31207" y="509924"/>
                      <a:pt x="32578" y="512805"/>
                      <a:pt x="33950" y="515685"/>
                    </a:cubicBezTo>
                    <a:cubicBezTo>
                      <a:pt x="33813" y="515548"/>
                      <a:pt x="33813" y="515410"/>
                      <a:pt x="33675" y="515273"/>
                    </a:cubicBezTo>
                    <a:cubicBezTo>
                      <a:pt x="37790" y="523503"/>
                      <a:pt x="42454" y="531458"/>
                      <a:pt x="47529" y="539139"/>
                    </a:cubicBezTo>
                    <a:cubicBezTo>
                      <a:pt x="47529" y="539139"/>
                      <a:pt x="47391" y="539002"/>
                      <a:pt x="47391" y="539002"/>
                    </a:cubicBezTo>
                    <a:cubicBezTo>
                      <a:pt x="50820" y="543940"/>
                      <a:pt x="54524" y="548603"/>
                      <a:pt x="58364" y="553267"/>
                    </a:cubicBezTo>
                    <a:cubicBezTo>
                      <a:pt x="58227" y="553129"/>
                      <a:pt x="58090" y="552992"/>
                      <a:pt x="58090" y="552855"/>
                    </a:cubicBezTo>
                    <a:cubicBezTo>
                      <a:pt x="60696" y="555735"/>
                      <a:pt x="63165" y="558479"/>
                      <a:pt x="66045" y="560948"/>
                    </a:cubicBezTo>
                    <a:cubicBezTo>
                      <a:pt x="65908" y="560811"/>
                      <a:pt x="65771" y="560673"/>
                      <a:pt x="65634" y="560536"/>
                    </a:cubicBezTo>
                    <a:cubicBezTo>
                      <a:pt x="68514" y="563005"/>
                      <a:pt x="71394" y="565474"/>
                      <a:pt x="74412" y="567531"/>
                    </a:cubicBezTo>
                    <a:cubicBezTo>
                      <a:pt x="74412" y="567531"/>
                      <a:pt x="74275" y="567394"/>
                      <a:pt x="74275" y="567394"/>
                    </a:cubicBezTo>
                    <a:cubicBezTo>
                      <a:pt x="75509" y="568217"/>
                      <a:pt x="76881" y="569040"/>
                      <a:pt x="78252" y="569726"/>
                    </a:cubicBezTo>
                    <a:cubicBezTo>
                      <a:pt x="78115" y="569726"/>
                      <a:pt x="77978" y="569589"/>
                      <a:pt x="77841" y="569451"/>
                    </a:cubicBezTo>
                    <a:cubicBezTo>
                      <a:pt x="79761" y="570412"/>
                      <a:pt x="81819" y="571235"/>
                      <a:pt x="83739" y="572057"/>
                    </a:cubicBezTo>
                    <a:cubicBezTo>
                      <a:pt x="83602" y="572057"/>
                      <a:pt x="83465" y="571921"/>
                      <a:pt x="83190" y="571921"/>
                    </a:cubicBezTo>
                    <a:cubicBezTo>
                      <a:pt x="84425" y="572332"/>
                      <a:pt x="85659" y="572744"/>
                      <a:pt x="86894" y="573018"/>
                    </a:cubicBezTo>
                    <a:cubicBezTo>
                      <a:pt x="86894" y="573018"/>
                      <a:pt x="86756" y="573018"/>
                      <a:pt x="86756" y="573018"/>
                    </a:cubicBezTo>
                    <a:cubicBezTo>
                      <a:pt x="86894" y="573018"/>
                      <a:pt x="86894" y="573018"/>
                      <a:pt x="87031" y="573018"/>
                    </a:cubicBezTo>
                    <a:cubicBezTo>
                      <a:pt x="87168" y="573018"/>
                      <a:pt x="87168" y="573018"/>
                      <a:pt x="87305" y="573155"/>
                    </a:cubicBezTo>
                    <a:cubicBezTo>
                      <a:pt x="87305" y="573155"/>
                      <a:pt x="87168" y="573155"/>
                      <a:pt x="87168" y="573155"/>
                    </a:cubicBezTo>
                    <a:cubicBezTo>
                      <a:pt x="87716" y="573292"/>
                      <a:pt x="88265" y="573292"/>
                      <a:pt x="88951" y="573429"/>
                    </a:cubicBezTo>
                    <a:cubicBezTo>
                      <a:pt x="88814" y="573429"/>
                      <a:pt x="88539" y="573429"/>
                      <a:pt x="88402" y="573429"/>
                    </a:cubicBezTo>
                    <a:cubicBezTo>
                      <a:pt x="89637" y="573566"/>
                      <a:pt x="91008" y="573566"/>
                      <a:pt x="92243" y="573566"/>
                    </a:cubicBezTo>
                    <a:cubicBezTo>
                      <a:pt x="92243" y="573566"/>
                      <a:pt x="92106" y="573566"/>
                      <a:pt x="92106" y="573566"/>
                    </a:cubicBezTo>
                    <a:cubicBezTo>
                      <a:pt x="93340" y="573429"/>
                      <a:pt x="94712" y="573292"/>
                      <a:pt x="95946" y="573018"/>
                    </a:cubicBezTo>
                    <a:cubicBezTo>
                      <a:pt x="96632" y="572744"/>
                      <a:pt x="97318" y="572606"/>
                      <a:pt x="98003" y="572469"/>
                    </a:cubicBezTo>
                    <a:cubicBezTo>
                      <a:pt x="97866" y="572606"/>
                      <a:pt x="97729" y="572606"/>
                      <a:pt x="97592" y="572606"/>
                    </a:cubicBezTo>
                    <a:cubicBezTo>
                      <a:pt x="98826" y="572195"/>
                      <a:pt x="100061" y="571646"/>
                      <a:pt x="101295" y="571098"/>
                    </a:cubicBezTo>
                    <a:cubicBezTo>
                      <a:pt x="101158" y="571098"/>
                      <a:pt x="101021" y="571235"/>
                      <a:pt x="100884" y="571372"/>
                    </a:cubicBezTo>
                    <a:cubicBezTo>
                      <a:pt x="101432" y="570960"/>
                      <a:pt x="102118" y="570686"/>
                      <a:pt x="102667" y="570274"/>
                    </a:cubicBezTo>
                    <a:cubicBezTo>
                      <a:pt x="102530" y="570412"/>
                      <a:pt x="102393" y="570549"/>
                      <a:pt x="102255" y="570549"/>
                    </a:cubicBezTo>
                    <a:cubicBezTo>
                      <a:pt x="103490" y="569726"/>
                      <a:pt x="104587" y="568903"/>
                      <a:pt x="105684" y="567943"/>
                    </a:cubicBezTo>
                    <a:cubicBezTo>
                      <a:pt x="105547" y="568080"/>
                      <a:pt x="105410" y="568217"/>
                      <a:pt x="105273" y="568217"/>
                    </a:cubicBezTo>
                    <a:cubicBezTo>
                      <a:pt x="106782" y="566845"/>
                      <a:pt x="108290" y="565474"/>
                      <a:pt x="109525" y="563965"/>
                    </a:cubicBezTo>
                    <a:cubicBezTo>
                      <a:pt x="109525" y="563965"/>
                      <a:pt x="109388" y="564102"/>
                      <a:pt x="109388" y="564102"/>
                    </a:cubicBezTo>
                    <a:cubicBezTo>
                      <a:pt x="110348" y="563005"/>
                      <a:pt x="111171" y="561908"/>
                      <a:pt x="111994" y="560673"/>
                    </a:cubicBezTo>
                    <a:cubicBezTo>
                      <a:pt x="111857" y="560811"/>
                      <a:pt x="111719" y="560948"/>
                      <a:pt x="111719" y="561085"/>
                    </a:cubicBezTo>
                    <a:cubicBezTo>
                      <a:pt x="112817" y="559439"/>
                      <a:pt x="113914" y="557656"/>
                      <a:pt x="114874" y="555873"/>
                    </a:cubicBezTo>
                    <a:lnTo>
                      <a:pt x="114874" y="555873"/>
                    </a:lnTo>
                    <a:cubicBezTo>
                      <a:pt x="116932" y="551758"/>
                      <a:pt x="118715" y="547643"/>
                      <a:pt x="120361" y="543391"/>
                    </a:cubicBezTo>
                    <a:cubicBezTo>
                      <a:pt x="120361" y="543528"/>
                      <a:pt x="120224" y="543666"/>
                      <a:pt x="120224" y="543803"/>
                    </a:cubicBezTo>
                    <a:cubicBezTo>
                      <a:pt x="120498" y="542980"/>
                      <a:pt x="120772" y="542157"/>
                      <a:pt x="121046" y="541334"/>
                    </a:cubicBezTo>
                    <a:cubicBezTo>
                      <a:pt x="118577" y="538454"/>
                      <a:pt x="116246" y="535436"/>
                      <a:pt x="113777" y="532418"/>
                    </a:cubicBezTo>
                    <a:cubicBezTo>
                      <a:pt x="109388" y="526795"/>
                      <a:pt x="104999" y="521309"/>
                      <a:pt x="100884" y="515548"/>
                    </a:cubicBezTo>
                    <a:cubicBezTo>
                      <a:pt x="95672" y="508141"/>
                      <a:pt x="90323" y="500735"/>
                      <a:pt x="85385" y="493054"/>
                    </a:cubicBezTo>
                    <a:cubicBezTo>
                      <a:pt x="74412" y="476045"/>
                      <a:pt x="64536" y="458215"/>
                      <a:pt x="56855" y="439424"/>
                    </a:cubicBezTo>
                    <a:cubicBezTo>
                      <a:pt x="53426" y="430920"/>
                      <a:pt x="50409" y="422142"/>
                      <a:pt x="48077" y="413226"/>
                    </a:cubicBezTo>
                    <a:cubicBezTo>
                      <a:pt x="45746" y="404311"/>
                      <a:pt x="44100" y="395121"/>
                      <a:pt x="43825" y="385932"/>
                    </a:cubicBezTo>
                    <a:cubicBezTo>
                      <a:pt x="43688" y="382228"/>
                      <a:pt x="44100" y="378525"/>
                      <a:pt x="44511" y="374959"/>
                    </a:cubicBezTo>
                    <a:cubicBezTo>
                      <a:pt x="44923" y="371941"/>
                      <a:pt x="45746" y="369061"/>
                      <a:pt x="46980" y="366317"/>
                    </a:cubicBezTo>
                    <a:cubicBezTo>
                      <a:pt x="47940" y="363986"/>
                      <a:pt x="49586" y="362340"/>
                      <a:pt x="51369" y="360694"/>
                    </a:cubicBezTo>
                    <a:cubicBezTo>
                      <a:pt x="53289" y="358911"/>
                      <a:pt x="55895" y="357402"/>
                      <a:pt x="58364" y="356717"/>
                    </a:cubicBezTo>
                    <a:cubicBezTo>
                      <a:pt x="63851" y="355208"/>
                      <a:pt x="68789" y="357814"/>
                      <a:pt x="73452" y="360557"/>
                    </a:cubicBezTo>
                    <a:cubicBezTo>
                      <a:pt x="80036" y="364672"/>
                      <a:pt x="84562" y="370981"/>
                      <a:pt x="89363" y="376879"/>
                    </a:cubicBezTo>
                    <a:cubicBezTo>
                      <a:pt x="92106" y="380308"/>
                      <a:pt x="94437" y="384011"/>
                      <a:pt x="96906" y="387578"/>
                    </a:cubicBezTo>
                    <a:cubicBezTo>
                      <a:pt x="99650" y="391829"/>
                      <a:pt x="102393" y="396081"/>
                      <a:pt x="104999" y="400333"/>
                    </a:cubicBezTo>
                    <a:cubicBezTo>
                      <a:pt x="110348" y="408974"/>
                      <a:pt x="115148" y="418164"/>
                      <a:pt x="119538" y="427354"/>
                    </a:cubicBezTo>
                    <a:cubicBezTo>
                      <a:pt x="123653" y="435858"/>
                      <a:pt x="126944" y="444773"/>
                      <a:pt x="129687" y="453688"/>
                    </a:cubicBezTo>
                    <a:cubicBezTo>
                      <a:pt x="132842" y="463701"/>
                      <a:pt x="134762" y="473988"/>
                      <a:pt x="135860" y="484412"/>
                    </a:cubicBezTo>
                    <a:cubicBezTo>
                      <a:pt x="137506" y="502106"/>
                      <a:pt x="135722" y="519800"/>
                      <a:pt x="131196" y="536945"/>
                    </a:cubicBezTo>
                    <a:cubicBezTo>
                      <a:pt x="131059" y="537356"/>
                      <a:pt x="130922" y="537767"/>
                      <a:pt x="130922" y="538179"/>
                    </a:cubicBezTo>
                    <a:cubicBezTo>
                      <a:pt x="131608" y="538865"/>
                      <a:pt x="132156" y="539688"/>
                      <a:pt x="132842" y="540374"/>
                    </a:cubicBezTo>
                    <a:cubicBezTo>
                      <a:pt x="136545" y="544625"/>
                      <a:pt x="140386" y="548741"/>
                      <a:pt x="144501" y="552444"/>
                    </a:cubicBezTo>
                    <a:cubicBezTo>
                      <a:pt x="146832" y="554364"/>
                      <a:pt x="149164" y="556284"/>
                      <a:pt x="151496" y="558067"/>
                    </a:cubicBezTo>
                    <a:cubicBezTo>
                      <a:pt x="151359" y="557930"/>
                      <a:pt x="151085" y="557793"/>
                      <a:pt x="150947" y="557793"/>
                    </a:cubicBezTo>
                    <a:cubicBezTo>
                      <a:pt x="152182" y="558616"/>
                      <a:pt x="153416" y="559439"/>
                      <a:pt x="154788" y="560125"/>
                    </a:cubicBezTo>
                    <a:lnTo>
                      <a:pt x="154788" y="560125"/>
                    </a:lnTo>
                    <a:cubicBezTo>
                      <a:pt x="155885" y="560673"/>
                      <a:pt x="157119" y="561085"/>
                      <a:pt x="158354" y="561496"/>
                    </a:cubicBezTo>
                    <a:cubicBezTo>
                      <a:pt x="158354" y="561496"/>
                      <a:pt x="158217" y="561496"/>
                      <a:pt x="158217" y="561359"/>
                    </a:cubicBezTo>
                    <a:cubicBezTo>
                      <a:pt x="159451" y="561770"/>
                      <a:pt x="160823" y="562045"/>
                      <a:pt x="162194" y="562319"/>
                    </a:cubicBezTo>
                    <a:cubicBezTo>
                      <a:pt x="161920" y="562319"/>
                      <a:pt x="161783" y="562182"/>
                      <a:pt x="161509" y="562182"/>
                    </a:cubicBezTo>
                    <a:cubicBezTo>
                      <a:pt x="162194" y="562319"/>
                      <a:pt x="162880" y="562457"/>
                      <a:pt x="163429" y="562457"/>
                    </a:cubicBezTo>
                    <a:cubicBezTo>
                      <a:pt x="163292" y="562457"/>
                      <a:pt x="163154" y="562457"/>
                      <a:pt x="163017" y="562457"/>
                    </a:cubicBezTo>
                    <a:cubicBezTo>
                      <a:pt x="164389" y="562593"/>
                      <a:pt x="165898" y="562593"/>
                      <a:pt x="167406" y="562457"/>
                    </a:cubicBezTo>
                    <a:cubicBezTo>
                      <a:pt x="167132" y="562457"/>
                      <a:pt x="166995" y="562457"/>
                      <a:pt x="166721" y="562457"/>
                    </a:cubicBezTo>
                    <a:cubicBezTo>
                      <a:pt x="167269" y="562319"/>
                      <a:pt x="167818" y="562182"/>
                      <a:pt x="168367" y="562182"/>
                    </a:cubicBezTo>
                    <a:cubicBezTo>
                      <a:pt x="169052" y="562045"/>
                      <a:pt x="169601" y="561770"/>
                      <a:pt x="170287" y="561634"/>
                    </a:cubicBezTo>
                    <a:cubicBezTo>
                      <a:pt x="170287" y="561634"/>
                      <a:pt x="170287" y="561634"/>
                      <a:pt x="170150" y="561634"/>
                    </a:cubicBezTo>
                    <a:cubicBezTo>
                      <a:pt x="171247" y="561222"/>
                      <a:pt x="172207" y="560811"/>
                      <a:pt x="173304" y="560399"/>
                    </a:cubicBezTo>
                    <a:cubicBezTo>
                      <a:pt x="173304" y="560399"/>
                      <a:pt x="173304" y="560399"/>
                      <a:pt x="173167" y="560399"/>
                    </a:cubicBezTo>
                    <a:cubicBezTo>
                      <a:pt x="173304" y="560399"/>
                      <a:pt x="173304" y="560262"/>
                      <a:pt x="173441" y="560262"/>
                    </a:cubicBezTo>
                    <a:cubicBezTo>
                      <a:pt x="173579" y="560262"/>
                      <a:pt x="173579" y="560125"/>
                      <a:pt x="173716" y="560125"/>
                    </a:cubicBezTo>
                    <a:cubicBezTo>
                      <a:pt x="173716" y="560125"/>
                      <a:pt x="173716" y="560125"/>
                      <a:pt x="173579" y="560125"/>
                    </a:cubicBezTo>
                    <a:cubicBezTo>
                      <a:pt x="174676" y="559576"/>
                      <a:pt x="175773" y="558890"/>
                      <a:pt x="176870" y="558067"/>
                    </a:cubicBezTo>
                    <a:cubicBezTo>
                      <a:pt x="176870" y="558067"/>
                      <a:pt x="176733" y="558067"/>
                      <a:pt x="176733" y="558205"/>
                    </a:cubicBezTo>
                    <a:cubicBezTo>
                      <a:pt x="177693" y="557519"/>
                      <a:pt x="178517" y="556833"/>
                      <a:pt x="179339" y="556147"/>
                    </a:cubicBezTo>
                    <a:cubicBezTo>
                      <a:pt x="179339" y="556147"/>
                      <a:pt x="179339" y="556147"/>
                      <a:pt x="179202" y="556147"/>
                    </a:cubicBezTo>
                    <a:cubicBezTo>
                      <a:pt x="180299" y="555187"/>
                      <a:pt x="181260" y="554090"/>
                      <a:pt x="182220" y="552992"/>
                    </a:cubicBezTo>
                    <a:cubicBezTo>
                      <a:pt x="182083" y="553129"/>
                      <a:pt x="181946" y="553267"/>
                      <a:pt x="181808" y="553404"/>
                    </a:cubicBezTo>
                    <a:cubicBezTo>
                      <a:pt x="182768" y="552306"/>
                      <a:pt x="183591" y="551209"/>
                      <a:pt x="184414" y="550112"/>
                    </a:cubicBezTo>
                    <a:cubicBezTo>
                      <a:pt x="184414" y="550112"/>
                      <a:pt x="184277" y="550249"/>
                      <a:pt x="184277" y="550249"/>
                    </a:cubicBezTo>
                    <a:cubicBezTo>
                      <a:pt x="186335" y="547095"/>
                      <a:pt x="188255" y="543940"/>
                      <a:pt x="190038" y="540648"/>
                    </a:cubicBezTo>
                    <a:cubicBezTo>
                      <a:pt x="189901" y="540785"/>
                      <a:pt x="189764" y="541060"/>
                      <a:pt x="189764" y="541196"/>
                    </a:cubicBezTo>
                    <a:cubicBezTo>
                      <a:pt x="191409" y="537767"/>
                      <a:pt x="192781" y="534338"/>
                      <a:pt x="194015" y="530773"/>
                    </a:cubicBezTo>
                    <a:cubicBezTo>
                      <a:pt x="195662" y="525697"/>
                      <a:pt x="197033" y="520486"/>
                      <a:pt x="198130" y="515136"/>
                    </a:cubicBezTo>
                    <a:cubicBezTo>
                      <a:pt x="198130" y="515273"/>
                      <a:pt x="198130" y="515410"/>
                      <a:pt x="198130" y="515548"/>
                    </a:cubicBezTo>
                    <a:cubicBezTo>
                      <a:pt x="199228" y="509376"/>
                      <a:pt x="200051" y="503203"/>
                      <a:pt x="200599" y="496894"/>
                    </a:cubicBezTo>
                    <a:cubicBezTo>
                      <a:pt x="200599" y="496894"/>
                      <a:pt x="200599" y="497031"/>
                      <a:pt x="200599" y="497031"/>
                    </a:cubicBezTo>
                    <a:cubicBezTo>
                      <a:pt x="200599" y="496894"/>
                      <a:pt x="200599" y="496894"/>
                      <a:pt x="200599" y="496757"/>
                    </a:cubicBezTo>
                    <a:cubicBezTo>
                      <a:pt x="200599" y="496757"/>
                      <a:pt x="200599" y="496757"/>
                      <a:pt x="200599" y="496757"/>
                    </a:cubicBezTo>
                    <a:cubicBezTo>
                      <a:pt x="200599" y="496757"/>
                      <a:pt x="200599" y="496757"/>
                      <a:pt x="200599" y="496619"/>
                    </a:cubicBezTo>
                    <a:cubicBezTo>
                      <a:pt x="201148" y="488390"/>
                      <a:pt x="201011" y="480297"/>
                      <a:pt x="200462" y="472205"/>
                    </a:cubicBezTo>
                    <a:cubicBezTo>
                      <a:pt x="200462" y="472205"/>
                      <a:pt x="200462" y="472205"/>
                      <a:pt x="200462" y="472205"/>
                    </a:cubicBezTo>
                    <a:cubicBezTo>
                      <a:pt x="200462" y="472205"/>
                      <a:pt x="200462" y="472068"/>
                      <a:pt x="200462" y="472068"/>
                    </a:cubicBezTo>
                    <a:cubicBezTo>
                      <a:pt x="200462" y="472068"/>
                      <a:pt x="200462" y="471931"/>
                      <a:pt x="200462" y="471931"/>
                    </a:cubicBezTo>
                    <a:cubicBezTo>
                      <a:pt x="200462" y="471931"/>
                      <a:pt x="200462" y="471931"/>
                      <a:pt x="200462" y="472068"/>
                    </a:cubicBezTo>
                    <a:cubicBezTo>
                      <a:pt x="200325" y="469736"/>
                      <a:pt x="200051" y="467404"/>
                      <a:pt x="199776" y="465073"/>
                    </a:cubicBezTo>
                    <a:cubicBezTo>
                      <a:pt x="194564" y="458078"/>
                      <a:pt x="189901" y="450808"/>
                      <a:pt x="184963" y="443539"/>
                    </a:cubicBezTo>
                    <a:cubicBezTo>
                      <a:pt x="182768" y="440247"/>
                      <a:pt x="180574" y="436955"/>
                      <a:pt x="178242" y="433526"/>
                    </a:cubicBezTo>
                    <a:cubicBezTo>
                      <a:pt x="177282" y="432017"/>
                      <a:pt x="176322" y="430371"/>
                      <a:pt x="175499" y="428862"/>
                    </a:cubicBezTo>
                    <a:cubicBezTo>
                      <a:pt x="170561" y="420359"/>
                      <a:pt x="165761" y="411855"/>
                      <a:pt x="160823" y="403351"/>
                    </a:cubicBezTo>
                    <a:cubicBezTo>
                      <a:pt x="158080" y="398413"/>
                      <a:pt x="155611" y="393338"/>
                      <a:pt x="153142" y="388400"/>
                    </a:cubicBezTo>
                    <a:cubicBezTo>
                      <a:pt x="149301" y="380856"/>
                      <a:pt x="145598" y="373450"/>
                      <a:pt x="141758" y="365906"/>
                    </a:cubicBezTo>
                    <a:cubicBezTo>
                      <a:pt x="140798" y="363986"/>
                      <a:pt x="139974" y="361929"/>
                      <a:pt x="139151" y="360008"/>
                    </a:cubicBezTo>
                    <a:cubicBezTo>
                      <a:pt x="136957" y="355071"/>
                      <a:pt x="134762" y="350133"/>
                      <a:pt x="132568" y="345195"/>
                    </a:cubicBezTo>
                    <a:cubicBezTo>
                      <a:pt x="127904" y="334908"/>
                      <a:pt x="123241" y="324621"/>
                      <a:pt x="119675" y="313923"/>
                    </a:cubicBezTo>
                    <a:cubicBezTo>
                      <a:pt x="118303" y="309670"/>
                      <a:pt x="117069" y="305282"/>
                      <a:pt x="115697" y="300892"/>
                    </a:cubicBezTo>
                    <a:cubicBezTo>
                      <a:pt x="114737" y="298012"/>
                      <a:pt x="113914" y="294995"/>
                      <a:pt x="113914" y="291840"/>
                    </a:cubicBezTo>
                    <a:cubicBezTo>
                      <a:pt x="113914" y="289920"/>
                      <a:pt x="114188" y="287725"/>
                      <a:pt x="115148" y="286079"/>
                    </a:cubicBezTo>
                    <a:cubicBezTo>
                      <a:pt x="116246" y="284159"/>
                      <a:pt x="117892" y="282650"/>
                      <a:pt x="119949" y="281690"/>
                    </a:cubicBezTo>
                    <a:cubicBezTo>
                      <a:pt x="121732" y="280867"/>
                      <a:pt x="123653" y="280044"/>
                      <a:pt x="125710" y="280318"/>
                    </a:cubicBezTo>
                    <a:cubicBezTo>
                      <a:pt x="127630" y="280592"/>
                      <a:pt x="129687" y="281279"/>
                      <a:pt x="131196" y="282376"/>
                    </a:cubicBezTo>
                    <a:cubicBezTo>
                      <a:pt x="133940" y="284433"/>
                      <a:pt x="136271" y="286902"/>
                      <a:pt x="138603" y="289371"/>
                    </a:cubicBezTo>
                    <a:cubicBezTo>
                      <a:pt x="141895" y="292800"/>
                      <a:pt x="144638" y="296503"/>
                      <a:pt x="147244" y="300481"/>
                    </a:cubicBezTo>
                    <a:cubicBezTo>
                      <a:pt x="158354" y="316940"/>
                      <a:pt x="168230" y="334222"/>
                      <a:pt x="176870" y="352053"/>
                    </a:cubicBezTo>
                    <a:cubicBezTo>
                      <a:pt x="185923" y="370844"/>
                      <a:pt x="193467" y="390184"/>
                      <a:pt x="199365" y="410072"/>
                    </a:cubicBezTo>
                    <a:cubicBezTo>
                      <a:pt x="204302" y="426531"/>
                      <a:pt x="207869" y="443401"/>
                      <a:pt x="209789" y="460546"/>
                    </a:cubicBezTo>
                    <a:cubicBezTo>
                      <a:pt x="213904" y="465896"/>
                      <a:pt x="218293" y="471245"/>
                      <a:pt x="222682" y="476320"/>
                    </a:cubicBezTo>
                    <a:cubicBezTo>
                      <a:pt x="222682" y="476183"/>
                      <a:pt x="222545" y="476183"/>
                      <a:pt x="222545" y="476045"/>
                    </a:cubicBezTo>
                    <a:cubicBezTo>
                      <a:pt x="228854" y="483178"/>
                      <a:pt x="235575" y="490036"/>
                      <a:pt x="242707" y="496483"/>
                    </a:cubicBezTo>
                    <a:lnTo>
                      <a:pt x="242707" y="496483"/>
                    </a:lnTo>
                    <a:lnTo>
                      <a:pt x="242707" y="496483"/>
                    </a:lnTo>
                    <a:cubicBezTo>
                      <a:pt x="242844" y="496619"/>
                      <a:pt x="243119" y="496757"/>
                      <a:pt x="243256" y="496894"/>
                    </a:cubicBezTo>
                    <a:cubicBezTo>
                      <a:pt x="243119" y="496757"/>
                      <a:pt x="242982" y="496757"/>
                      <a:pt x="242982" y="496619"/>
                    </a:cubicBezTo>
                    <a:cubicBezTo>
                      <a:pt x="245999" y="499089"/>
                      <a:pt x="249017" y="501420"/>
                      <a:pt x="252308" y="503615"/>
                    </a:cubicBezTo>
                    <a:cubicBezTo>
                      <a:pt x="252308" y="503615"/>
                      <a:pt x="252171" y="503615"/>
                      <a:pt x="252171" y="503477"/>
                    </a:cubicBezTo>
                    <a:cubicBezTo>
                      <a:pt x="253817" y="504575"/>
                      <a:pt x="255463" y="505535"/>
                      <a:pt x="257246" y="506495"/>
                    </a:cubicBezTo>
                    <a:cubicBezTo>
                      <a:pt x="258206" y="506906"/>
                      <a:pt x="259166" y="507318"/>
                      <a:pt x="260127" y="507729"/>
                    </a:cubicBezTo>
                    <a:cubicBezTo>
                      <a:pt x="261498" y="508141"/>
                      <a:pt x="262733" y="508552"/>
                      <a:pt x="264104" y="508964"/>
                    </a:cubicBezTo>
                    <a:cubicBezTo>
                      <a:pt x="266299" y="509376"/>
                      <a:pt x="268356" y="509650"/>
                      <a:pt x="270414" y="509924"/>
                    </a:cubicBezTo>
                    <a:cubicBezTo>
                      <a:pt x="270414" y="509924"/>
                      <a:pt x="270276" y="509924"/>
                      <a:pt x="270276" y="509924"/>
                    </a:cubicBezTo>
                    <a:cubicBezTo>
                      <a:pt x="270276" y="509924"/>
                      <a:pt x="270414" y="509924"/>
                      <a:pt x="270414" y="509924"/>
                    </a:cubicBezTo>
                    <a:cubicBezTo>
                      <a:pt x="270551" y="509924"/>
                      <a:pt x="270825" y="509924"/>
                      <a:pt x="270962" y="509924"/>
                    </a:cubicBezTo>
                    <a:cubicBezTo>
                      <a:pt x="270825" y="509924"/>
                      <a:pt x="270688" y="509924"/>
                      <a:pt x="270551" y="509924"/>
                    </a:cubicBezTo>
                    <a:cubicBezTo>
                      <a:pt x="271785" y="509924"/>
                      <a:pt x="272883" y="509924"/>
                      <a:pt x="274117" y="509787"/>
                    </a:cubicBezTo>
                    <a:cubicBezTo>
                      <a:pt x="274117" y="509787"/>
                      <a:pt x="274117" y="509787"/>
                      <a:pt x="273980" y="509787"/>
                    </a:cubicBezTo>
                    <a:cubicBezTo>
                      <a:pt x="273980" y="509787"/>
                      <a:pt x="274117" y="509787"/>
                      <a:pt x="274117" y="509787"/>
                    </a:cubicBezTo>
                    <a:cubicBezTo>
                      <a:pt x="274254" y="509787"/>
                      <a:pt x="274529" y="509787"/>
                      <a:pt x="274666" y="509787"/>
                    </a:cubicBezTo>
                    <a:cubicBezTo>
                      <a:pt x="274529" y="509787"/>
                      <a:pt x="274391" y="509787"/>
                      <a:pt x="274391" y="509787"/>
                    </a:cubicBezTo>
                    <a:cubicBezTo>
                      <a:pt x="275626" y="509650"/>
                      <a:pt x="276860" y="509513"/>
                      <a:pt x="277958" y="509238"/>
                    </a:cubicBezTo>
                    <a:cubicBezTo>
                      <a:pt x="277820" y="509238"/>
                      <a:pt x="277820" y="509238"/>
                      <a:pt x="277683" y="509238"/>
                    </a:cubicBezTo>
                    <a:cubicBezTo>
                      <a:pt x="279741" y="508690"/>
                      <a:pt x="281661" y="508278"/>
                      <a:pt x="283581" y="507593"/>
                    </a:cubicBezTo>
                    <a:cubicBezTo>
                      <a:pt x="283581" y="507593"/>
                      <a:pt x="283444" y="507593"/>
                      <a:pt x="283444" y="507593"/>
                    </a:cubicBezTo>
                    <a:cubicBezTo>
                      <a:pt x="284953" y="507044"/>
                      <a:pt x="286324" y="506358"/>
                      <a:pt x="287833" y="505672"/>
                    </a:cubicBezTo>
                    <a:cubicBezTo>
                      <a:pt x="287559" y="505809"/>
                      <a:pt x="287421" y="505947"/>
                      <a:pt x="287147" y="505947"/>
                    </a:cubicBezTo>
                    <a:cubicBezTo>
                      <a:pt x="288382" y="505261"/>
                      <a:pt x="289616" y="504575"/>
                      <a:pt x="290850" y="503889"/>
                    </a:cubicBezTo>
                    <a:cubicBezTo>
                      <a:pt x="290850" y="503889"/>
                      <a:pt x="290713" y="503889"/>
                      <a:pt x="290713" y="503889"/>
                    </a:cubicBezTo>
                    <a:cubicBezTo>
                      <a:pt x="292085" y="503066"/>
                      <a:pt x="293319" y="502106"/>
                      <a:pt x="294417" y="501146"/>
                    </a:cubicBezTo>
                    <a:cubicBezTo>
                      <a:pt x="294417" y="501146"/>
                      <a:pt x="294417" y="501146"/>
                      <a:pt x="294279" y="501283"/>
                    </a:cubicBezTo>
                    <a:cubicBezTo>
                      <a:pt x="295651" y="500048"/>
                      <a:pt x="297023" y="498677"/>
                      <a:pt x="298394" y="497168"/>
                    </a:cubicBezTo>
                    <a:cubicBezTo>
                      <a:pt x="299903" y="495385"/>
                      <a:pt x="301275" y="493602"/>
                      <a:pt x="302509" y="491682"/>
                    </a:cubicBezTo>
                    <a:cubicBezTo>
                      <a:pt x="303195" y="490584"/>
                      <a:pt x="303881" y="489487"/>
                      <a:pt x="304429" y="488390"/>
                    </a:cubicBezTo>
                    <a:cubicBezTo>
                      <a:pt x="305390" y="486332"/>
                      <a:pt x="306350" y="484275"/>
                      <a:pt x="307035" y="482218"/>
                    </a:cubicBezTo>
                    <a:cubicBezTo>
                      <a:pt x="307035" y="482492"/>
                      <a:pt x="306898" y="482629"/>
                      <a:pt x="306761" y="482903"/>
                    </a:cubicBezTo>
                    <a:cubicBezTo>
                      <a:pt x="308544" y="477691"/>
                      <a:pt x="309779" y="472480"/>
                      <a:pt x="310876" y="467130"/>
                    </a:cubicBezTo>
                    <a:cubicBezTo>
                      <a:pt x="311973" y="461507"/>
                      <a:pt x="312796" y="455883"/>
                      <a:pt x="313208" y="450122"/>
                    </a:cubicBezTo>
                    <a:cubicBezTo>
                      <a:pt x="313619" y="442442"/>
                      <a:pt x="313619" y="434623"/>
                      <a:pt x="313070" y="426942"/>
                    </a:cubicBezTo>
                    <a:cubicBezTo>
                      <a:pt x="313070" y="427217"/>
                      <a:pt x="313070" y="427491"/>
                      <a:pt x="313208" y="427765"/>
                    </a:cubicBezTo>
                    <a:cubicBezTo>
                      <a:pt x="312110" y="414049"/>
                      <a:pt x="309779" y="400333"/>
                      <a:pt x="307173" y="386755"/>
                    </a:cubicBezTo>
                    <a:cubicBezTo>
                      <a:pt x="307173" y="386891"/>
                      <a:pt x="307310" y="387166"/>
                      <a:pt x="307310" y="387303"/>
                    </a:cubicBezTo>
                    <a:cubicBezTo>
                      <a:pt x="306350" y="382640"/>
                      <a:pt x="305252" y="377976"/>
                      <a:pt x="304155" y="373450"/>
                    </a:cubicBezTo>
                    <a:cubicBezTo>
                      <a:pt x="299217" y="368787"/>
                      <a:pt x="294691" y="363849"/>
                      <a:pt x="290028" y="359048"/>
                    </a:cubicBezTo>
                    <a:cubicBezTo>
                      <a:pt x="281935" y="350681"/>
                      <a:pt x="274803" y="341492"/>
                      <a:pt x="268082" y="332027"/>
                    </a:cubicBezTo>
                    <a:cubicBezTo>
                      <a:pt x="263007" y="324895"/>
                      <a:pt x="258344" y="317626"/>
                      <a:pt x="253680" y="310356"/>
                    </a:cubicBezTo>
                    <a:cubicBezTo>
                      <a:pt x="250800" y="305693"/>
                      <a:pt x="247645" y="301304"/>
                      <a:pt x="244902" y="296503"/>
                    </a:cubicBezTo>
                    <a:cubicBezTo>
                      <a:pt x="241199" y="290331"/>
                      <a:pt x="237495" y="284296"/>
                      <a:pt x="233792" y="278124"/>
                    </a:cubicBezTo>
                    <a:cubicBezTo>
                      <a:pt x="229266" y="270580"/>
                      <a:pt x="224739" y="263036"/>
                      <a:pt x="220762" y="255081"/>
                    </a:cubicBezTo>
                    <a:cubicBezTo>
                      <a:pt x="218979" y="251515"/>
                      <a:pt x="217333" y="247811"/>
                      <a:pt x="215687" y="244245"/>
                    </a:cubicBezTo>
                    <a:cubicBezTo>
                      <a:pt x="214178" y="240953"/>
                      <a:pt x="212944" y="237799"/>
                      <a:pt x="211983" y="234507"/>
                    </a:cubicBezTo>
                    <a:cubicBezTo>
                      <a:pt x="211709" y="233409"/>
                      <a:pt x="211572" y="232450"/>
                      <a:pt x="211298" y="231489"/>
                    </a:cubicBezTo>
                    <a:cubicBezTo>
                      <a:pt x="211160" y="230666"/>
                      <a:pt x="211023" y="229980"/>
                      <a:pt x="211023" y="229157"/>
                    </a:cubicBezTo>
                    <a:cubicBezTo>
                      <a:pt x="211023" y="228198"/>
                      <a:pt x="211023" y="227100"/>
                      <a:pt x="211023" y="226140"/>
                    </a:cubicBezTo>
                    <a:cubicBezTo>
                      <a:pt x="211160" y="223397"/>
                      <a:pt x="212258" y="220516"/>
                      <a:pt x="212944" y="217773"/>
                    </a:cubicBezTo>
                    <a:cubicBezTo>
                      <a:pt x="213767" y="214482"/>
                      <a:pt x="217058" y="212973"/>
                      <a:pt x="220213" y="213658"/>
                    </a:cubicBezTo>
                    <a:cubicBezTo>
                      <a:pt x="220899" y="213796"/>
                      <a:pt x="221722" y="213933"/>
                      <a:pt x="222408" y="214070"/>
                    </a:cubicBezTo>
                    <a:cubicBezTo>
                      <a:pt x="222133" y="214070"/>
                      <a:pt x="221859" y="213933"/>
                      <a:pt x="221585" y="213933"/>
                    </a:cubicBezTo>
                    <a:cubicBezTo>
                      <a:pt x="223368" y="214344"/>
                      <a:pt x="225014" y="214619"/>
                      <a:pt x="226797" y="215030"/>
                    </a:cubicBezTo>
                    <a:cubicBezTo>
                      <a:pt x="228580" y="215441"/>
                      <a:pt x="230226" y="216539"/>
                      <a:pt x="231734" y="217499"/>
                    </a:cubicBezTo>
                    <a:cubicBezTo>
                      <a:pt x="234615" y="219419"/>
                      <a:pt x="236810" y="222025"/>
                      <a:pt x="239004" y="224494"/>
                    </a:cubicBezTo>
                    <a:cubicBezTo>
                      <a:pt x="244902" y="231352"/>
                      <a:pt x="250251" y="238622"/>
                      <a:pt x="255189" y="246166"/>
                    </a:cubicBezTo>
                    <a:cubicBezTo>
                      <a:pt x="255189" y="246166"/>
                      <a:pt x="255189" y="246028"/>
                      <a:pt x="255052" y="246028"/>
                    </a:cubicBezTo>
                    <a:cubicBezTo>
                      <a:pt x="259852" y="253160"/>
                      <a:pt x="264653" y="260293"/>
                      <a:pt x="269454" y="267425"/>
                    </a:cubicBezTo>
                    <a:cubicBezTo>
                      <a:pt x="273431" y="273186"/>
                      <a:pt x="276860" y="279495"/>
                      <a:pt x="280426" y="285530"/>
                    </a:cubicBezTo>
                    <a:cubicBezTo>
                      <a:pt x="285638" y="294446"/>
                      <a:pt x="290439" y="303773"/>
                      <a:pt x="294965" y="313099"/>
                    </a:cubicBezTo>
                    <a:cubicBezTo>
                      <a:pt x="303469" y="330930"/>
                      <a:pt x="310327" y="349447"/>
                      <a:pt x="315265" y="368512"/>
                    </a:cubicBezTo>
                    <a:cubicBezTo>
                      <a:pt x="315677" y="368924"/>
                      <a:pt x="316088" y="369198"/>
                      <a:pt x="316362" y="369610"/>
                    </a:cubicBezTo>
                    <a:cubicBezTo>
                      <a:pt x="319243" y="372078"/>
                      <a:pt x="322123" y="374410"/>
                      <a:pt x="325278" y="376468"/>
                    </a:cubicBezTo>
                    <a:cubicBezTo>
                      <a:pt x="325278" y="376468"/>
                      <a:pt x="325278" y="376468"/>
                      <a:pt x="325140" y="376330"/>
                    </a:cubicBezTo>
                    <a:cubicBezTo>
                      <a:pt x="329255" y="379074"/>
                      <a:pt x="333507" y="381542"/>
                      <a:pt x="337896" y="383737"/>
                    </a:cubicBezTo>
                    <a:cubicBezTo>
                      <a:pt x="337622" y="383600"/>
                      <a:pt x="337485" y="383462"/>
                      <a:pt x="337211" y="383462"/>
                    </a:cubicBezTo>
                    <a:cubicBezTo>
                      <a:pt x="338445" y="384149"/>
                      <a:pt x="339817" y="384834"/>
                      <a:pt x="341188" y="385383"/>
                    </a:cubicBezTo>
                    <a:cubicBezTo>
                      <a:pt x="340914" y="385383"/>
                      <a:pt x="340777" y="385246"/>
                      <a:pt x="340503" y="385108"/>
                    </a:cubicBezTo>
                    <a:cubicBezTo>
                      <a:pt x="341737" y="385520"/>
                      <a:pt x="342971" y="385932"/>
                      <a:pt x="344206" y="386206"/>
                    </a:cubicBezTo>
                    <a:cubicBezTo>
                      <a:pt x="345440" y="386480"/>
                      <a:pt x="346812" y="386617"/>
                      <a:pt x="348046" y="386755"/>
                    </a:cubicBezTo>
                    <a:cubicBezTo>
                      <a:pt x="347909" y="386755"/>
                      <a:pt x="347635" y="386755"/>
                      <a:pt x="347498" y="386755"/>
                    </a:cubicBezTo>
                    <a:cubicBezTo>
                      <a:pt x="347909" y="386755"/>
                      <a:pt x="348458" y="386755"/>
                      <a:pt x="349006" y="386617"/>
                    </a:cubicBezTo>
                    <a:cubicBezTo>
                      <a:pt x="349418" y="386480"/>
                      <a:pt x="349967" y="386480"/>
                      <a:pt x="350378" y="386343"/>
                    </a:cubicBezTo>
                    <a:cubicBezTo>
                      <a:pt x="350927" y="386069"/>
                      <a:pt x="351475" y="385932"/>
                      <a:pt x="352161" y="385794"/>
                    </a:cubicBezTo>
                    <a:cubicBezTo>
                      <a:pt x="353396" y="385246"/>
                      <a:pt x="354630" y="384697"/>
                      <a:pt x="355864" y="384011"/>
                    </a:cubicBezTo>
                    <a:cubicBezTo>
                      <a:pt x="355590" y="384149"/>
                      <a:pt x="355453" y="384285"/>
                      <a:pt x="355179" y="384285"/>
                    </a:cubicBezTo>
                    <a:cubicBezTo>
                      <a:pt x="356550" y="383600"/>
                      <a:pt x="357785" y="382777"/>
                      <a:pt x="359156" y="381954"/>
                    </a:cubicBezTo>
                    <a:cubicBezTo>
                      <a:pt x="358882" y="382091"/>
                      <a:pt x="358745" y="382228"/>
                      <a:pt x="358470" y="382365"/>
                    </a:cubicBezTo>
                    <a:cubicBezTo>
                      <a:pt x="359705" y="381542"/>
                      <a:pt x="360802" y="380720"/>
                      <a:pt x="361762" y="379759"/>
                    </a:cubicBezTo>
                    <a:cubicBezTo>
                      <a:pt x="363408" y="378250"/>
                      <a:pt x="365054" y="376604"/>
                      <a:pt x="366563" y="374959"/>
                    </a:cubicBezTo>
                    <a:cubicBezTo>
                      <a:pt x="366426" y="375233"/>
                      <a:pt x="366288" y="375370"/>
                      <a:pt x="366151" y="375507"/>
                    </a:cubicBezTo>
                    <a:cubicBezTo>
                      <a:pt x="367660" y="373862"/>
                      <a:pt x="368895" y="372216"/>
                      <a:pt x="370129" y="370569"/>
                    </a:cubicBezTo>
                    <a:cubicBezTo>
                      <a:pt x="370129" y="370707"/>
                      <a:pt x="369992" y="370707"/>
                      <a:pt x="369992" y="370844"/>
                    </a:cubicBezTo>
                    <a:cubicBezTo>
                      <a:pt x="370129" y="370707"/>
                      <a:pt x="370266" y="370569"/>
                      <a:pt x="370266" y="370295"/>
                    </a:cubicBezTo>
                    <a:cubicBezTo>
                      <a:pt x="370266" y="370295"/>
                      <a:pt x="370403" y="370158"/>
                      <a:pt x="370403" y="370158"/>
                    </a:cubicBezTo>
                    <a:cubicBezTo>
                      <a:pt x="370403" y="370158"/>
                      <a:pt x="370403" y="370295"/>
                      <a:pt x="370266" y="370295"/>
                    </a:cubicBezTo>
                    <a:cubicBezTo>
                      <a:pt x="370815" y="369335"/>
                      <a:pt x="371501" y="368375"/>
                      <a:pt x="372049" y="367415"/>
                    </a:cubicBezTo>
                    <a:cubicBezTo>
                      <a:pt x="372049" y="367415"/>
                      <a:pt x="372049" y="367552"/>
                      <a:pt x="371912" y="367552"/>
                    </a:cubicBezTo>
                    <a:cubicBezTo>
                      <a:pt x="373284" y="364946"/>
                      <a:pt x="374244" y="362203"/>
                      <a:pt x="375341" y="359459"/>
                    </a:cubicBezTo>
                    <a:lnTo>
                      <a:pt x="375341" y="359459"/>
                    </a:lnTo>
                    <a:cubicBezTo>
                      <a:pt x="376713" y="355208"/>
                      <a:pt x="377810" y="350956"/>
                      <a:pt x="378770" y="346704"/>
                    </a:cubicBezTo>
                    <a:cubicBezTo>
                      <a:pt x="379867" y="341492"/>
                      <a:pt x="380553" y="336279"/>
                      <a:pt x="381102" y="330930"/>
                    </a:cubicBezTo>
                    <a:cubicBezTo>
                      <a:pt x="381376" y="326678"/>
                      <a:pt x="381376" y="322289"/>
                      <a:pt x="381102" y="318037"/>
                    </a:cubicBezTo>
                    <a:cubicBezTo>
                      <a:pt x="381102" y="318037"/>
                      <a:pt x="381102" y="318175"/>
                      <a:pt x="381102" y="318175"/>
                    </a:cubicBezTo>
                    <a:cubicBezTo>
                      <a:pt x="381102" y="318037"/>
                      <a:pt x="381102" y="317900"/>
                      <a:pt x="381102" y="317626"/>
                    </a:cubicBezTo>
                    <a:cubicBezTo>
                      <a:pt x="381102" y="317489"/>
                      <a:pt x="381102" y="317489"/>
                      <a:pt x="381102" y="317352"/>
                    </a:cubicBezTo>
                    <a:cubicBezTo>
                      <a:pt x="381102" y="317352"/>
                      <a:pt x="381102" y="317489"/>
                      <a:pt x="381102" y="317489"/>
                    </a:cubicBezTo>
                    <a:cubicBezTo>
                      <a:pt x="380553" y="310494"/>
                      <a:pt x="379593" y="303636"/>
                      <a:pt x="378222" y="296778"/>
                    </a:cubicBezTo>
                    <a:cubicBezTo>
                      <a:pt x="376164" y="287176"/>
                      <a:pt x="373558" y="277850"/>
                      <a:pt x="370403" y="268522"/>
                    </a:cubicBezTo>
                    <a:cubicBezTo>
                      <a:pt x="370403" y="268522"/>
                      <a:pt x="370403" y="268660"/>
                      <a:pt x="370403" y="268660"/>
                    </a:cubicBezTo>
                    <a:cubicBezTo>
                      <a:pt x="367249" y="259607"/>
                      <a:pt x="363683" y="250554"/>
                      <a:pt x="359705" y="241639"/>
                    </a:cubicBezTo>
                    <a:cubicBezTo>
                      <a:pt x="359293" y="240542"/>
                      <a:pt x="358745" y="239582"/>
                      <a:pt x="358333" y="238485"/>
                    </a:cubicBezTo>
                    <a:cubicBezTo>
                      <a:pt x="356962" y="236702"/>
                      <a:pt x="355590" y="234781"/>
                      <a:pt x="354219" y="232998"/>
                    </a:cubicBezTo>
                    <a:cubicBezTo>
                      <a:pt x="350927" y="228198"/>
                      <a:pt x="347635" y="223534"/>
                      <a:pt x="344343" y="218596"/>
                    </a:cubicBezTo>
                    <a:cubicBezTo>
                      <a:pt x="341737" y="214893"/>
                      <a:pt x="339405" y="210915"/>
                      <a:pt x="336936" y="206938"/>
                    </a:cubicBezTo>
                    <a:cubicBezTo>
                      <a:pt x="334879" y="203783"/>
                      <a:pt x="332959" y="200628"/>
                      <a:pt x="331038" y="197474"/>
                    </a:cubicBezTo>
                    <a:cubicBezTo>
                      <a:pt x="327747" y="191987"/>
                      <a:pt x="324592" y="186638"/>
                      <a:pt x="321300" y="181289"/>
                    </a:cubicBezTo>
                    <a:cubicBezTo>
                      <a:pt x="316225" y="172785"/>
                      <a:pt x="311562" y="164144"/>
                      <a:pt x="307173" y="155365"/>
                    </a:cubicBezTo>
                    <a:cubicBezTo>
                      <a:pt x="307310" y="155640"/>
                      <a:pt x="307447" y="155777"/>
                      <a:pt x="307447" y="156051"/>
                    </a:cubicBezTo>
                    <a:cubicBezTo>
                      <a:pt x="305527" y="152211"/>
                      <a:pt x="303469" y="148370"/>
                      <a:pt x="302098" y="144255"/>
                    </a:cubicBezTo>
                    <a:cubicBezTo>
                      <a:pt x="301686" y="143021"/>
                      <a:pt x="301137" y="141787"/>
                      <a:pt x="301000" y="140415"/>
                    </a:cubicBezTo>
                    <a:cubicBezTo>
                      <a:pt x="300589" y="137946"/>
                      <a:pt x="300452" y="135615"/>
                      <a:pt x="300315" y="133009"/>
                    </a:cubicBezTo>
                    <a:cubicBezTo>
                      <a:pt x="300177" y="130951"/>
                      <a:pt x="301549" y="128894"/>
                      <a:pt x="303195" y="127933"/>
                    </a:cubicBezTo>
                    <a:cubicBezTo>
                      <a:pt x="305252" y="126699"/>
                      <a:pt x="307721" y="126974"/>
                      <a:pt x="309641" y="128345"/>
                    </a:cubicBezTo>
                    <a:cubicBezTo>
                      <a:pt x="311287" y="129442"/>
                      <a:pt x="312933" y="130539"/>
                      <a:pt x="314579" y="131911"/>
                    </a:cubicBezTo>
                    <a:cubicBezTo>
                      <a:pt x="315539" y="132734"/>
                      <a:pt x="316362" y="133694"/>
                      <a:pt x="317185" y="134654"/>
                    </a:cubicBezTo>
                    <a:cubicBezTo>
                      <a:pt x="318282" y="135889"/>
                      <a:pt x="319243" y="137672"/>
                      <a:pt x="320203" y="139044"/>
                    </a:cubicBezTo>
                    <a:cubicBezTo>
                      <a:pt x="321437" y="140964"/>
                      <a:pt x="322535" y="143021"/>
                      <a:pt x="323769" y="144941"/>
                    </a:cubicBezTo>
                    <a:cubicBezTo>
                      <a:pt x="325826" y="148370"/>
                      <a:pt x="327747" y="152074"/>
                      <a:pt x="329804" y="155640"/>
                    </a:cubicBezTo>
                    <a:cubicBezTo>
                      <a:pt x="333507" y="162086"/>
                      <a:pt x="336936" y="168670"/>
                      <a:pt x="340640" y="175254"/>
                    </a:cubicBezTo>
                    <a:cubicBezTo>
                      <a:pt x="348732" y="190204"/>
                      <a:pt x="356687" y="205429"/>
                      <a:pt x="364094" y="220654"/>
                    </a:cubicBezTo>
                    <a:cubicBezTo>
                      <a:pt x="366700" y="226003"/>
                      <a:pt x="369169" y="231489"/>
                      <a:pt x="371638" y="236976"/>
                    </a:cubicBezTo>
                    <a:cubicBezTo>
                      <a:pt x="372186" y="237661"/>
                      <a:pt x="372735" y="238485"/>
                      <a:pt x="373284" y="239170"/>
                    </a:cubicBezTo>
                    <a:cubicBezTo>
                      <a:pt x="375890" y="242188"/>
                      <a:pt x="378496" y="245343"/>
                      <a:pt x="381102" y="248360"/>
                    </a:cubicBezTo>
                    <a:cubicBezTo>
                      <a:pt x="384257" y="251789"/>
                      <a:pt x="387411" y="254944"/>
                      <a:pt x="390703" y="258098"/>
                    </a:cubicBezTo>
                    <a:cubicBezTo>
                      <a:pt x="390566" y="258098"/>
                      <a:pt x="390566" y="257961"/>
                      <a:pt x="390429" y="257961"/>
                    </a:cubicBezTo>
                    <a:cubicBezTo>
                      <a:pt x="390566" y="258098"/>
                      <a:pt x="390703" y="258098"/>
                      <a:pt x="390703" y="258235"/>
                    </a:cubicBezTo>
                    <a:cubicBezTo>
                      <a:pt x="390703" y="258235"/>
                      <a:pt x="390840" y="258373"/>
                      <a:pt x="390840" y="258373"/>
                    </a:cubicBezTo>
                    <a:cubicBezTo>
                      <a:pt x="390840" y="258373"/>
                      <a:pt x="390703" y="258235"/>
                      <a:pt x="390703" y="258235"/>
                    </a:cubicBezTo>
                    <a:cubicBezTo>
                      <a:pt x="391663" y="259059"/>
                      <a:pt x="392486" y="259744"/>
                      <a:pt x="393583" y="260430"/>
                    </a:cubicBezTo>
                    <a:cubicBezTo>
                      <a:pt x="394406" y="260979"/>
                      <a:pt x="395229" y="261527"/>
                      <a:pt x="396189" y="261939"/>
                    </a:cubicBezTo>
                    <a:cubicBezTo>
                      <a:pt x="396601" y="262076"/>
                      <a:pt x="397149" y="262350"/>
                      <a:pt x="397561" y="262488"/>
                    </a:cubicBezTo>
                    <a:cubicBezTo>
                      <a:pt x="397835" y="262625"/>
                      <a:pt x="398110" y="262625"/>
                      <a:pt x="398384" y="262762"/>
                    </a:cubicBezTo>
                    <a:cubicBezTo>
                      <a:pt x="398658" y="262762"/>
                      <a:pt x="399070" y="262762"/>
                      <a:pt x="399344" y="262762"/>
                    </a:cubicBezTo>
                    <a:cubicBezTo>
                      <a:pt x="399344" y="262762"/>
                      <a:pt x="399344" y="262762"/>
                      <a:pt x="399344" y="262762"/>
                    </a:cubicBezTo>
                    <a:cubicBezTo>
                      <a:pt x="399756" y="262762"/>
                      <a:pt x="400304" y="262762"/>
                      <a:pt x="400716" y="262762"/>
                    </a:cubicBezTo>
                    <a:cubicBezTo>
                      <a:pt x="401127" y="262625"/>
                      <a:pt x="401539" y="262625"/>
                      <a:pt x="402087" y="262488"/>
                    </a:cubicBezTo>
                    <a:cubicBezTo>
                      <a:pt x="402636" y="262350"/>
                      <a:pt x="403047" y="262213"/>
                      <a:pt x="403596" y="262076"/>
                    </a:cubicBezTo>
                    <a:cubicBezTo>
                      <a:pt x="403322" y="262213"/>
                      <a:pt x="403185" y="262213"/>
                      <a:pt x="402910" y="262350"/>
                    </a:cubicBezTo>
                    <a:cubicBezTo>
                      <a:pt x="404145" y="261939"/>
                      <a:pt x="405379" y="261390"/>
                      <a:pt x="406476" y="260841"/>
                    </a:cubicBezTo>
                    <a:cubicBezTo>
                      <a:pt x="406202" y="260979"/>
                      <a:pt x="406065" y="261116"/>
                      <a:pt x="405791" y="261116"/>
                    </a:cubicBezTo>
                    <a:cubicBezTo>
                      <a:pt x="406202" y="260841"/>
                      <a:pt x="406614" y="260567"/>
                      <a:pt x="406888" y="260430"/>
                    </a:cubicBezTo>
                    <a:cubicBezTo>
                      <a:pt x="407848" y="259744"/>
                      <a:pt x="408808" y="258921"/>
                      <a:pt x="409768" y="258235"/>
                    </a:cubicBezTo>
                    <a:cubicBezTo>
                      <a:pt x="411140" y="256864"/>
                      <a:pt x="412374" y="255630"/>
                      <a:pt x="413746" y="254121"/>
                    </a:cubicBezTo>
                    <a:cubicBezTo>
                      <a:pt x="414569" y="253160"/>
                      <a:pt x="415255" y="252201"/>
                      <a:pt x="415941" y="251240"/>
                    </a:cubicBezTo>
                    <a:cubicBezTo>
                      <a:pt x="415941" y="251240"/>
                      <a:pt x="415941" y="251240"/>
                      <a:pt x="415941" y="251240"/>
                    </a:cubicBezTo>
                    <a:cubicBezTo>
                      <a:pt x="417998" y="248086"/>
                      <a:pt x="419918" y="244931"/>
                      <a:pt x="421701" y="241639"/>
                    </a:cubicBezTo>
                    <a:cubicBezTo>
                      <a:pt x="421564" y="241914"/>
                      <a:pt x="421427" y="242051"/>
                      <a:pt x="421290" y="242325"/>
                    </a:cubicBezTo>
                    <a:cubicBezTo>
                      <a:pt x="423621" y="237387"/>
                      <a:pt x="425542" y="232450"/>
                      <a:pt x="427462" y="227237"/>
                    </a:cubicBezTo>
                    <a:cubicBezTo>
                      <a:pt x="427325" y="227512"/>
                      <a:pt x="427325" y="227649"/>
                      <a:pt x="427188" y="227923"/>
                    </a:cubicBezTo>
                    <a:cubicBezTo>
                      <a:pt x="430205" y="219145"/>
                      <a:pt x="432537" y="210229"/>
                      <a:pt x="434320" y="201177"/>
                    </a:cubicBezTo>
                    <a:cubicBezTo>
                      <a:pt x="435829" y="193496"/>
                      <a:pt x="436652" y="185952"/>
                      <a:pt x="437337" y="178134"/>
                    </a:cubicBezTo>
                    <a:cubicBezTo>
                      <a:pt x="437337" y="178409"/>
                      <a:pt x="437337" y="178683"/>
                      <a:pt x="437200" y="178957"/>
                    </a:cubicBezTo>
                    <a:cubicBezTo>
                      <a:pt x="437612" y="172099"/>
                      <a:pt x="437612" y="165241"/>
                      <a:pt x="437337" y="158520"/>
                    </a:cubicBezTo>
                    <a:cubicBezTo>
                      <a:pt x="436515" y="146999"/>
                      <a:pt x="435006" y="135615"/>
                      <a:pt x="432811" y="124367"/>
                    </a:cubicBezTo>
                    <a:cubicBezTo>
                      <a:pt x="430068" y="111200"/>
                      <a:pt x="426365" y="98170"/>
                      <a:pt x="422661" y="85139"/>
                    </a:cubicBezTo>
                    <a:cubicBezTo>
                      <a:pt x="420467" y="77459"/>
                      <a:pt x="418272" y="69640"/>
                      <a:pt x="415941" y="61959"/>
                    </a:cubicBezTo>
                    <a:cubicBezTo>
                      <a:pt x="410728" y="43855"/>
                      <a:pt x="405379" y="25749"/>
                      <a:pt x="400030" y="7644"/>
                    </a:cubicBezTo>
                    <a:cubicBezTo>
                      <a:pt x="399070" y="4489"/>
                      <a:pt x="401127" y="1060"/>
                      <a:pt x="404282" y="237"/>
                    </a:cubicBezTo>
                    <a:cubicBezTo>
                      <a:pt x="407574" y="-722"/>
                      <a:pt x="410865" y="1335"/>
                      <a:pt x="411826" y="4489"/>
                    </a:cubicBezTo>
                    <a:cubicBezTo>
                      <a:pt x="421015" y="35076"/>
                      <a:pt x="429794" y="65937"/>
                      <a:pt x="438709" y="96661"/>
                    </a:cubicBezTo>
                    <a:cubicBezTo>
                      <a:pt x="439944" y="100776"/>
                      <a:pt x="440904" y="105028"/>
                      <a:pt x="442001" y="109142"/>
                    </a:cubicBezTo>
                    <a:cubicBezTo>
                      <a:pt x="443098" y="113532"/>
                      <a:pt x="444058" y="117921"/>
                      <a:pt x="445018" y="122447"/>
                    </a:cubicBezTo>
                    <a:cubicBezTo>
                      <a:pt x="447076" y="133145"/>
                      <a:pt x="448584" y="143981"/>
                      <a:pt x="449408" y="154954"/>
                    </a:cubicBezTo>
                    <a:cubicBezTo>
                      <a:pt x="451053" y="173745"/>
                      <a:pt x="448859" y="192673"/>
                      <a:pt x="444470" y="211053"/>
                    </a:cubicBezTo>
                    <a:cubicBezTo>
                      <a:pt x="442412" y="219693"/>
                      <a:pt x="439669" y="227923"/>
                      <a:pt x="436652" y="236290"/>
                    </a:cubicBezTo>
                    <a:cubicBezTo>
                      <a:pt x="433497" y="244657"/>
                      <a:pt x="429519" y="252475"/>
                      <a:pt x="424170" y="259607"/>
                    </a:cubicBezTo>
                    <a:cubicBezTo>
                      <a:pt x="422250" y="262213"/>
                      <a:pt x="419781" y="264682"/>
                      <a:pt x="417312" y="266876"/>
                    </a:cubicBezTo>
                    <a:cubicBezTo>
                      <a:pt x="416078" y="267974"/>
                      <a:pt x="414706" y="268934"/>
                      <a:pt x="413334" y="269894"/>
                    </a:cubicBezTo>
                    <a:cubicBezTo>
                      <a:pt x="411826" y="270854"/>
                      <a:pt x="410591" y="271403"/>
                      <a:pt x="409083" y="272226"/>
                    </a:cubicBezTo>
                    <a:cubicBezTo>
                      <a:pt x="407848" y="272775"/>
                      <a:pt x="406202" y="273186"/>
                      <a:pt x="404831" y="273460"/>
                    </a:cubicBezTo>
                    <a:cubicBezTo>
                      <a:pt x="403733" y="273734"/>
                      <a:pt x="402636" y="273872"/>
                      <a:pt x="401402" y="273872"/>
                    </a:cubicBezTo>
                    <a:cubicBezTo>
                      <a:pt x="399756" y="274009"/>
                      <a:pt x="398658" y="273872"/>
                      <a:pt x="397012" y="273734"/>
                    </a:cubicBezTo>
                    <a:cubicBezTo>
                      <a:pt x="395229" y="273598"/>
                      <a:pt x="393583" y="272775"/>
                      <a:pt x="391938" y="272089"/>
                    </a:cubicBezTo>
                    <a:cubicBezTo>
                      <a:pt x="388509" y="270580"/>
                      <a:pt x="385628" y="268248"/>
                      <a:pt x="382885" y="265779"/>
                    </a:cubicBezTo>
                    <a:cubicBezTo>
                      <a:pt x="384119" y="269483"/>
                      <a:pt x="385217" y="273049"/>
                      <a:pt x="386314" y="276752"/>
                    </a:cubicBezTo>
                    <a:cubicBezTo>
                      <a:pt x="391389" y="294583"/>
                      <a:pt x="394681" y="313374"/>
                      <a:pt x="393309" y="332027"/>
                    </a:cubicBezTo>
                    <a:cubicBezTo>
                      <a:pt x="392898" y="336691"/>
                      <a:pt x="392075" y="341080"/>
                      <a:pt x="391252" y="345607"/>
                    </a:cubicBezTo>
                    <a:cubicBezTo>
                      <a:pt x="390566" y="349721"/>
                      <a:pt x="389469" y="353699"/>
                      <a:pt x="388371" y="357676"/>
                    </a:cubicBezTo>
                    <a:cubicBezTo>
                      <a:pt x="387274" y="361654"/>
                      <a:pt x="385628" y="365632"/>
                      <a:pt x="383982" y="369472"/>
                    </a:cubicBezTo>
                    <a:cubicBezTo>
                      <a:pt x="382199" y="373450"/>
                      <a:pt x="379867" y="377016"/>
                      <a:pt x="376987" y="380308"/>
                    </a:cubicBezTo>
                    <a:cubicBezTo>
                      <a:pt x="374793" y="383051"/>
                      <a:pt x="372186" y="385657"/>
                      <a:pt x="369443" y="387989"/>
                    </a:cubicBezTo>
                    <a:cubicBezTo>
                      <a:pt x="366700" y="390320"/>
                      <a:pt x="363820" y="392378"/>
                      <a:pt x="360528" y="394024"/>
                    </a:cubicBezTo>
                    <a:cubicBezTo>
                      <a:pt x="358882" y="394847"/>
                      <a:pt x="357373" y="395670"/>
                      <a:pt x="355727" y="396081"/>
                    </a:cubicBezTo>
                    <a:cubicBezTo>
                      <a:pt x="353944" y="396630"/>
                      <a:pt x="352572" y="397042"/>
                      <a:pt x="350790" y="397316"/>
                    </a:cubicBezTo>
                    <a:cubicBezTo>
                      <a:pt x="349692" y="397590"/>
                      <a:pt x="348321" y="397590"/>
                      <a:pt x="347086" y="397453"/>
                    </a:cubicBezTo>
                    <a:cubicBezTo>
                      <a:pt x="344617" y="397178"/>
                      <a:pt x="342285" y="396767"/>
                      <a:pt x="339954" y="396219"/>
                    </a:cubicBezTo>
                    <a:cubicBezTo>
                      <a:pt x="338034" y="395807"/>
                      <a:pt x="336251" y="394984"/>
                      <a:pt x="334605" y="394161"/>
                    </a:cubicBezTo>
                    <a:cubicBezTo>
                      <a:pt x="331038" y="392378"/>
                      <a:pt x="327472" y="390458"/>
                      <a:pt x="323906" y="388400"/>
                    </a:cubicBezTo>
                    <a:cubicBezTo>
                      <a:pt x="322397" y="387440"/>
                      <a:pt x="320889" y="386480"/>
                      <a:pt x="319380" y="385520"/>
                    </a:cubicBezTo>
                    <a:cubicBezTo>
                      <a:pt x="320340" y="390320"/>
                      <a:pt x="321163" y="395121"/>
                      <a:pt x="321849" y="399922"/>
                    </a:cubicBezTo>
                    <a:cubicBezTo>
                      <a:pt x="323495" y="410483"/>
                      <a:pt x="324866" y="421181"/>
                      <a:pt x="325278" y="431880"/>
                    </a:cubicBezTo>
                    <a:cubicBezTo>
                      <a:pt x="325689" y="441619"/>
                      <a:pt x="325003" y="451357"/>
                      <a:pt x="323632" y="461095"/>
                    </a:cubicBezTo>
                    <a:cubicBezTo>
                      <a:pt x="322946" y="465347"/>
                      <a:pt x="321986" y="469736"/>
                      <a:pt x="321026" y="473988"/>
                    </a:cubicBezTo>
                    <a:cubicBezTo>
                      <a:pt x="319791" y="478926"/>
                      <a:pt x="318282" y="483726"/>
                      <a:pt x="316499" y="488527"/>
                    </a:cubicBezTo>
                    <a:cubicBezTo>
                      <a:pt x="313619" y="495797"/>
                      <a:pt x="308681" y="502243"/>
                      <a:pt x="303058" y="507593"/>
                    </a:cubicBezTo>
                    <a:cubicBezTo>
                      <a:pt x="300452" y="510061"/>
                      <a:pt x="297434" y="512119"/>
                      <a:pt x="294417" y="513902"/>
                    </a:cubicBezTo>
                    <a:cubicBezTo>
                      <a:pt x="290713" y="516234"/>
                      <a:pt x="286599" y="517605"/>
                      <a:pt x="282347" y="518839"/>
                    </a:cubicBezTo>
                    <a:cubicBezTo>
                      <a:pt x="278918" y="519800"/>
                      <a:pt x="275489" y="520211"/>
                      <a:pt x="272060" y="520348"/>
                    </a:cubicBezTo>
                    <a:cubicBezTo>
                      <a:pt x="270276" y="520486"/>
                      <a:pt x="268356" y="520211"/>
                      <a:pt x="266436" y="520074"/>
                    </a:cubicBezTo>
                    <a:cubicBezTo>
                      <a:pt x="264653" y="519937"/>
                      <a:pt x="262733" y="519525"/>
                      <a:pt x="260950" y="519114"/>
                    </a:cubicBezTo>
                    <a:cubicBezTo>
                      <a:pt x="257521" y="518154"/>
                      <a:pt x="254229" y="517193"/>
                      <a:pt x="251211" y="515410"/>
                    </a:cubicBezTo>
                    <a:cubicBezTo>
                      <a:pt x="247097" y="513079"/>
                      <a:pt x="243256" y="510473"/>
                      <a:pt x="239415" y="507729"/>
                    </a:cubicBezTo>
                    <a:cubicBezTo>
                      <a:pt x="235986" y="505123"/>
                      <a:pt x="232695" y="501969"/>
                      <a:pt x="229403" y="498951"/>
                    </a:cubicBezTo>
                    <a:cubicBezTo>
                      <a:pt x="225837" y="495660"/>
                      <a:pt x="222408" y="492231"/>
                      <a:pt x="219253" y="488527"/>
                    </a:cubicBezTo>
                    <a:cubicBezTo>
                      <a:pt x="216236" y="485373"/>
                      <a:pt x="213355" y="482081"/>
                      <a:pt x="210612" y="478789"/>
                    </a:cubicBezTo>
                    <a:cubicBezTo>
                      <a:pt x="210749" y="484824"/>
                      <a:pt x="210612" y="490859"/>
                      <a:pt x="210200" y="496894"/>
                    </a:cubicBezTo>
                    <a:cubicBezTo>
                      <a:pt x="209515" y="506770"/>
                      <a:pt x="207594" y="516508"/>
                      <a:pt x="204988" y="526109"/>
                    </a:cubicBezTo>
                    <a:cubicBezTo>
                      <a:pt x="202794" y="533927"/>
                      <a:pt x="199776" y="541471"/>
                      <a:pt x="195799" y="548603"/>
                    </a:cubicBezTo>
                    <a:cubicBezTo>
                      <a:pt x="193878" y="552032"/>
                      <a:pt x="191547" y="555324"/>
                      <a:pt x="189078" y="558341"/>
                    </a:cubicBezTo>
                    <a:cubicBezTo>
                      <a:pt x="186883" y="561085"/>
                      <a:pt x="184277" y="563554"/>
                      <a:pt x="181260" y="565337"/>
                    </a:cubicBezTo>
                    <a:cubicBezTo>
                      <a:pt x="178517" y="567120"/>
                      <a:pt x="175499" y="568766"/>
                      <a:pt x="172207" y="569589"/>
                    </a:cubicBezTo>
                    <a:cubicBezTo>
                      <a:pt x="170561" y="570000"/>
                      <a:pt x="169190" y="570274"/>
                      <a:pt x="167406" y="570686"/>
                    </a:cubicBezTo>
                    <a:cubicBezTo>
                      <a:pt x="165761" y="570960"/>
                      <a:pt x="164115" y="570823"/>
                      <a:pt x="162469" y="570686"/>
                    </a:cubicBezTo>
                    <a:cubicBezTo>
                      <a:pt x="159588" y="570412"/>
                      <a:pt x="156708" y="569726"/>
                      <a:pt x="153965" y="568766"/>
                    </a:cubicBezTo>
                    <a:cubicBezTo>
                      <a:pt x="152456" y="568217"/>
                      <a:pt x="150810" y="567669"/>
                      <a:pt x="149301" y="566845"/>
                    </a:cubicBezTo>
                    <a:cubicBezTo>
                      <a:pt x="147244" y="565611"/>
                      <a:pt x="145187" y="564240"/>
                      <a:pt x="143129" y="562868"/>
                    </a:cubicBezTo>
                    <a:cubicBezTo>
                      <a:pt x="137094" y="558341"/>
                      <a:pt x="131745" y="552855"/>
                      <a:pt x="126807" y="547232"/>
                    </a:cubicBezTo>
                    <a:cubicBezTo>
                      <a:pt x="125573" y="550249"/>
                      <a:pt x="124338" y="553267"/>
                      <a:pt x="122829" y="556147"/>
                    </a:cubicBezTo>
                    <a:cubicBezTo>
                      <a:pt x="119675" y="562457"/>
                      <a:pt x="115834" y="568492"/>
                      <a:pt x="110211" y="572880"/>
                    </a:cubicBezTo>
                    <a:cubicBezTo>
                      <a:pt x="108290" y="574389"/>
                      <a:pt x="106233" y="575898"/>
                      <a:pt x="104039" y="576995"/>
                    </a:cubicBezTo>
                    <a:cubicBezTo>
                      <a:pt x="102667" y="577681"/>
                      <a:pt x="101158" y="578367"/>
                      <a:pt x="99650" y="578779"/>
                    </a:cubicBezTo>
                    <a:cubicBezTo>
                      <a:pt x="97866" y="579190"/>
                      <a:pt x="96632" y="579464"/>
                      <a:pt x="94849" y="579738"/>
                    </a:cubicBezTo>
                    <a:cubicBezTo>
                      <a:pt x="93614" y="580013"/>
                      <a:pt x="92243" y="580013"/>
                      <a:pt x="91008" y="580013"/>
                    </a:cubicBezTo>
                    <a:cubicBezTo>
                      <a:pt x="89363" y="581933"/>
                      <a:pt x="87442" y="581796"/>
                      <a:pt x="85522" y="58152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8" name="任意多边形: 形状 357"/>
              <p:cNvSpPr/>
              <p:nvPr>
                <p:custDataLst>
                  <p:tags r:id="rId198"/>
                </p:custDataLst>
              </p:nvPr>
            </p:nvSpPr>
            <p:spPr>
              <a:xfrm>
                <a:off x="2409919" y="5006687"/>
                <a:ext cx="992563" cy="501753"/>
              </a:xfrm>
              <a:custGeom>
                <a:avLst/>
                <a:gdLst>
                  <a:gd name="connsiteX0" fmla="*/ 15953 w 992563"/>
                  <a:gd name="connsiteY0" fmla="*/ 194008 h 501753"/>
                  <a:gd name="connsiteX1" fmla="*/ 15953 w 992563"/>
                  <a:gd name="connsiteY1" fmla="*/ 194008 h 501753"/>
                  <a:gd name="connsiteX2" fmla="*/ 17462 w 992563"/>
                  <a:gd name="connsiteY2" fmla="*/ 193871 h 501753"/>
                  <a:gd name="connsiteX3" fmla="*/ 17050 w 992563"/>
                  <a:gd name="connsiteY3" fmla="*/ 194008 h 501753"/>
                  <a:gd name="connsiteX4" fmla="*/ 21439 w 992563"/>
                  <a:gd name="connsiteY4" fmla="*/ 192911 h 501753"/>
                  <a:gd name="connsiteX5" fmla="*/ 21302 w 992563"/>
                  <a:gd name="connsiteY5" fmla="*/ 192911 h 501753"/>
                  <a:gd name="connsiteX6" fmla="*/ 25280 w 992563"/>
                  <a:gd name="connsiteY6" fmla="*/ 191265 h 501753"/>
                  <a:gd name="connsiteX7" fmla="*/ 24868 w 992563"/>
                  <a:gd name="connsiteY7" fmla="*/ 191539 h 501753"/>
                  <a:gd name="connsiteX8" fmla="*/ 38996 w 992563"/>
                  <a:gd name="connsiteY8" fmla="*/ 183310 h 501753"/>
                  <a:gd name="connsiteX9" fmla="*/ 38859 w 992563"/>
                  <a:gd name="connsiteY9" fmla="*/ 183447 h 501753"/>
                  <a:gd name="connsiteX10" fmla="*/ 49557 w 992563"/>
                  <a:gd name="connsiteY10" fmla="*/ 175354 h 501753"/>
                  <a:gd name="connsiteX11" fmla="*/ 54906 w 992563"/>
                  <a:gd name="connsiteY11" fmla="*/ 170965 h 501753"/>
                  <a:gd name="connsiteX12" fmla="*/ 58610 w 992563"/>
                  <a:gd name="connsiteY12" fmla="*/ 167811 h 501753"/>
                  <a:gd name="connsiteX13" fmla="*/ 67525 w 992563"/>
                  <a:gd name="connsiteY13" fmla="*/ 160130 h 501753"/>
                  <a:gd name="connsiteX14" fmla="*/ 87413 w 992563"/>
                  <a:gd name="connsiteY14" fmla="*/ 142710 h 501753"/>
                  <a:gd name="connsiteX15" fmla="*/ 87002 w 992563"/>
                  <a:gd name="connsiteY15" fmla="*/ 142985 h 501753"/>
                  <a:gd name="connsiteX16" fmla="*/ 109908 w 992563"/>
                  <a:gd name="connsiteY16" fmla="*/ 121862 h 501753"/>
                  <a:gd name="connsiteX17" fmla="*/ 116903 w 992563"/>
                  <a:gd name="connsiteY17" fmla="*/ 115415 h 501753"/>
                  <a:gd name="connsiteX18" fmla="*/ 127053 w 992563"/>
                  <a:gd name="connsiteY18" fmla="*/ 105266 h 501753"/>
                  <a:gd name="connsiteX19" fmla="*/ 140357 w 992563"/>
                  <a:gd name="connsiteY19" fmla="*/ 92098 h 501753"/>
                  <a:gd name="connsiteX20" fmla="*/ 145706 w 992563"/>
                  <a:gd name="connsiteY20" fmla="*/ 86612 h 501753"/>
                  <a:gd name="connsiteX21" fmla="*/ 166829 w 992563"/>
                  <a:gd name="connsiteY21" fmla="*/ 63432 h 501753"/>
                  <a:gd name="connsiteX22" fmla="*/ 171081 w 992563"/>
                  <a:gd name="connsiteY22" fmla="*/ 58631 h 501753"/>
                  <a:gd name="connsiteX23" fmla="*/ 168201 w 992563"/>
                  <a:gd name="connsiteY23" fmla="*/ 57671 h 501753"/>
                  <a:gd name="connsiteX24" fmla="*/ 160657 w 992563"/>
                  <a:gd name="connsiteY24" fmla="*/ 55888 h 501753"/>
                  <a:gd name="connsiteX25" fmla="*/ 145569 w 992563"/>
                  <a:gd name="connsiteY25" fmla="*/ 53693 h 501753"/>
                  <a:gd name="connsiteX26" fmla="*/ 138300 w 992563"/>
                  <a:gd name="connsiteY26" fmla="*/ 53693 h 501753"/>
                  <a:gd name="connsiteX27" fmla="*/ 138711 w 992563"/>
                  <a:gd name="connsiteY27" fmla="*/ 53693 h 501753"/>
                  <a:gd name="connsiteX28" fmla="*/ 129110 w 992563"/>
                  <a:gd name="connsiteY28" fmla="*/ 54928 h 501753"/>
                  <a:gd name="connsiteX29" fmla="*/ 129110 w 992563"/>
                  <a:gd name="connsiteY29" fmla="*/ 54928 h 501753"/>
                  <a:gd name="connsiteX30" fmla="*/ 120606 w 992563"/>
                  <a:gd name="connsiteY30" fmla="*/ 57260 h 501753"/>
                  <a:gd name="connsiteX31" fmla="*/ 112514 w 992563"/>
                  <a:gd name="connsiteY31" fmla="*/ 60689 h 501753"/>
                  <a:gd name="connsiteX32" fmla="*/ 103187 w 992563"/>
                  <a:gd name="connsiteY32" fmla="*/ 66312 h 501753"/>
                  <a:gd name="connsiteX33" fmla="*/ 103324 w 992563"/>
                  <a:gd name="connsiteY33" fmla="*/ 66312 h 501753"/>
                  <a:gd name="connsiteX34" fmla="*/ 102912 w 992563"/>
                  <a:gd name="connsiteY34" fmla="*/ 66587 h 501753"/>
                  <a:gd name="connsiteX35" fmla="*/ 102912 w 992563"/>
                  <a:gd name="connsiteY35" fmla="*/ 66587 h 501753"/>
                  <a:gd name="connsiteX36" fmla="*/ 102912 w 992563"/>
                  <a:gd name="connsiteY36" fmla="*/ 66587 h 501753"/>
                  <a:gd name="connsiteX37" fmla="*/ 90294 w 992563"/>
                  <a:gd name="connsiteY37" fmla="*/ 76462 h 501753"/>
                  <a:gd name="connsiteX38" fmla="*/ 90568 w 992563"/>
                  <a:gd name="connsiteY38" fmla="*/ 76187 h 501753"/>
                  <a:gd name="connsiteX39" fmla="*/ 67388 w 992563"/>
                  <a:gd name="connsiteY39" fmla="*/ 99642 h 501753"/>
                  <a:gd name="connsiteX40" fmla="*/ 67525 w 992563"/>
                  <a:gd name="connsiteY40" fmla="*/ 99505 h 501753"/>
                  <a:gd name="connsiteX41" fmla="*/ 59296 w 992563"/>
                  <a:gd name="connsiteY41" fmla="*/ 109243 h 501753"/>
                  <a:gd name="connsiteX42" fmla="*/ 53946 w 992563"/>
                  <a:gd name="connsiteY42" fmla="*/ 115964 h 501753"/>
                  <a:gd name="connsiteX43" fmla="*/ 47363 w 992563"/>
                  <a:gd name="connsiteY43" fmla="*/ 124742 h 501753"/>
                  <a:gd name="connsiteX44" fmla="*/ 35978 w 992563"/>
                  <a:gd name="connsiteY44" fmla="*/ 140104 h 501753"/>
                  <a:gd name="connsiteX45" fmla="*/ 36116 w 992563"/>
                  <a:gd name="connsiteY45" fmla="*/ 139967 h 501753"/>
                  <a:gd name="connsiteX46" fmla="*/ 24183 w 992563"/>
                  <a:gd name="connsiteY46" fmla="*/ 157524 h 501753"/>
                  <a:gd name="connsiteX47" fmla="*/ 24183 w 992563"/>
                  <a:gd name="connsiteY47" fmla="*/ 157386 h 501753"/>
                  <a:gd name="connsiteX48" fmla="*/ 18010 w 992563"/>
                  <a:gd name="connsiteY48" fmla="*/ 166850 h 501753"/>
                  <a:gd name="connsiteX49" fmla="*/ 11701 w 992563"/>
                  <a:gd name="connsiteY49" fmla="*/ 177960 h 501753"/>
                  <a:gd name="connsiteX50" fmla="*/ 11701 w 992563"/>
                  <a:gd name="connsiteY50" fmla="*/ 177823 h 501753"/>
                  <a:gd name="connsiteX51" fmla="*/ 9918 w 992563"/>
                  <a:gd name="connsiteY51" fmla="*/ 181664 h 501753"/>
                  <a:gd name="connsiteX52" fmla="*/ 10055 w 992563"/>
                  <a:gd name="connsiteY52" fmla="*/ 181115 h 501753"/>
                  <a:gd name="connsiteX53" fmla="*/ 8958 w 992563"/>
                  <a:gd name="connsiteY53" fmla="*/ 184544 h 501753"/>
                  <a:gd name="connsiteX54" fmla="*/ 8958 w 992563"/>
                  <a:gd name="connsiteY54" fmla="*/ 184544 h 501753"/>
                  <a:gd name="connsiteX55" fmla="*/ 8958 w 992563"/>
                  <a:gd name="connsiteY55" fmla="*/ 184544 h 501753"/>
                  <a:gd name="connsiteX56" fmla="*/ 8821 w 992563"/>
                  <a:gd name="connsiteY56" fmla="*/ 185093 h 501753"/>
                  <a:gd name="connsiteX57" fmla="*/ 8821 w 992563"/>
                  <a:gd name="connsiteY57" fmla="*/ 184956 h 501753"/>
                  <a:gd name="connsiteX58" fmla="*/ 8409 w 992563"/>
                  <a:gd name="connsiteY58" fmla="*/ 188385 h 501753"/>
                  <a:gd name="connsiteX59" fmla="*/ 8409 w 992563"/>
                  <a:gd name="connsiteY59" fmla="*/ 187973 h 501753"/>
                  <a:gd name="connsiteX60" fmla="*/ 8409 w 992563"/>
                  <a:gd name="connsiteY60" fmla="*/ 189756 h 501753"/>
                  <a:gd name="connsiteX61" fmla="*/ 8409 w 992563"/>
                  <a:gd name="connsiteY61" fmla="*/ 189208 h 501753"/>
                  <a:gd name="connsiteX62" fmla="*/ 8546 w 992563"/>
                  <a:gd name="connsiteY62" fmla="*/ 190853 h 501753"/>
                  <a:gd name="connsiteX63" fmla="*/ 8821 w 992563"/>
                  <a:gd name="connsiteY63" fmla="*/ 191814 h 501753"/>
                  <a:gd name="connsiteX64" fmla="*/ 9095 w 992563"/>
                  <a:gd name="connsiteY64" fmla="*/ 192225 h 501753"/>
                  <a:gd name="connsiteX65" fmla="*/ 9369 w 992563"/>
                  <a:gd name="connsiteY65" fmla="*/ 192499 h 501753"/>
                  <a:gd name="connsiteX66" fmla="*/ 9918 w 992563"/>
                  <a:gd name="connsiteY66" fmla="*/ 192773 h 501753"/>
                  <a:gd name="connsiteX67" fmla="*/ 11152 w 992563"/>
                  <a:gd name="connsiteY67" fmla="*/ 193322 h 501753"/>
                  <a:gd name="connsiteX68" fmla="*/ 13484 w 992563"/>
                  <a:gd name="connsiteY68" fmla="*/ 194008 h 501753"/>
                  <a:gd name="connsiteX69" fmla="*/ 14856 w 992563"/>
                  <a:gd name="connsiteY69" fmla="*/ 194145 h 501753"/>
                  <a:gd name="connsiteX70" fmla="*/ 15953 w 992563"/>
                  <a:gd name="connsiteY70" fmla="*/ 194008 h 501753"/>
                  <a:gd name="connsiteX71" fmla="*/ 242953 w 992563"/>
                  <a:gd name="connsiteY71" fmla="*/ 206215 h 501753"/>
                  <a:gd name="connsiteX72" fmla="*/ 251868 w 992563"/>
                  <a:gd name="connsiteY72" fmla="*/ 196340 h 501753"/>
                  <a:gd name="connsiteX73" fmla="*/ 251868 w 992563"/>
                  <a:gd name="connsiteY73" fmla="*/ 196340 h 501753"/>
                  <a:gd name="connsiteX74" fmla="*/ 269973 w 992563"/>
                  <a:gd name="connsiteY74" fmla="*/ 174669 h 501753"/>
                  <a:gd name="connsiteX75" fmla="*/ 286433 w 992563"/>
                  <a:gd name="connsiteY75" fmla="*/ 152449 h 501753"/>
                  <a:gd name="connsiteX76" fmla="*/ 286433 w 992563"/>
                  <a:gd name="connsiteY76" fmla="*/ 152449 h 501753"/>
                  <a:gd name="connsiteX77" fmla="*/ 286570 w 992563"/>
                  <a:gd name="connsiteY77" fmla="*/ 152312 h 501753"/>
                  <a:gd name="connsiteX78" fmla="*/ 286844 w 992563"/>
                  <a:gd name="connsiteY78" fmla="*/ 151900 h 501753"/>
                  <a:gd name="connsiteX79" fmla="*/ 286707 w 992563"/>
                  <a:gd name="connsiteY79" fmla="*/ 152037 h 501753"/>
                  <a:gd name="connsiteX80" fmla="*/ 303440 w 992563"/>
                  <a:gd name="connsiteY80" fmla="*/ 126525 h 501753"/>
                  <a:gd name="connsiteX81" fmla="*/ 305086 w 992563"/>
                  <a:gd name="connsiteY81" fmla="*/ 123645 h 501753"/>
                  <a:gd name="connsiteX82" fmla="*/ 310573 w 992563"/>
                  <a:gd name="connsiteY82" fmla="*/ 114181 h 501753"/>
                  <a:gd name="connsiteX83" fmla="*/ 320723 w 992563"/>
                  <a:gd name="connsiteY83" fmla="*/ 95939 h 501753"/>
                  <a:gd name="connsiteX84" fmla="*/ 320723 w 992563"/>
                  <a:gd name="connsiteY84" fmla="*/ 96076 h 501753"/>
                  <a:gd name="connsiteX85" fmla="*/ 320860 w 992563"/>
                  <a:gd name="connsiteY85" fmla="*/ 95664 h 501753"/>
                  <a:gd name="connsiteX86" fmla="*/ 320997 w 992563"/>
                  <a:gd name="connsiteY86" fmla="*/ 95527 h 501753"/>
                  <a:gd name="connsiteX87" fmla="*/ 320997 w 992563"/>
                  <a:gd name="connsiteY87" fmla="*/ 95527 h 501753"/>
                  <a:gd name="connsiteX88" fmla="*/ 327032 w 992563"/>
                  <a:gd name="connsiteY88" fmla="*/ 81674 h 501753"/>
                  <a:gd name="connsiteX89" fmla="*/ 327718 w 992563"/>
                  <a:gd name="connsiteY89" fmla="*/ 79480 h 501753"/>
                  <a:gd name="connsiteX90" fmla="*/ 327718 w 992563"/>
                  <a:gd name="connsiteY90" fmla="*/ 79616 h 501753"/>
                  <a:gd name="connsiteX91" fmla="*/ 328541 w 992563"/>
                  <a:gd name="connsiteY91" fmla="*/ 74267 h 501753"/>
                  <a:gd name="connsiteX92" fmla="*/ 328541 w 992563"/>
                  <a:gd name="connsiteY92" fmla="*/ 74953 h 501753"/>
                  <a:gd name="connsiteX93" fmla="*/ 328678 w 992563"/>
                  <a:gd name="connsiteY93" fmla="*/ 71936 h 501753"/>
                  <a:gd name="connsiteX94" fmla="*/ 328541 w 992563"/>
                  <a:gd name="connsiteY94" fmla="*/ 70976 h 501753"/>
                  <a:gd name="connsiteX95" fmla="*/ 328403 w 992563"/>
                  <a:gd name="connsiteY95" fmla="*/ 70701 h 501753"/>
                  <a:gd name="connsiteX96" fmla="*/ 328266 w 992563"/>
                  <a:gd name="connsiteY96" fmla="*/ 70427 h 501753"/>
                  <a:gd name="connsiteX97" fmla="*/ 327443 w 992563"/>
                  <a:gd name="connsiteY97" fmla="*/ 69878 h 501753"/>
                  <a:gd name="connsiteX98" fmla="*/ 326483 w 992563"/>
                  <a:gd name="connsiteY98" fmla="*/ 69467 h 501753"/>
                  <a:gd name="connsiteX99" fmla="*/ 325660 w 992563"/>
                  <a:gd name="connsiteY99" fmla="*/ 69193 h 501753"/>
                  <a:gd name="connsiteX100" fmla="*/ 325112 w 992563"/>
                  <a:gd name="connsiteY100" fmla="*/ 69055 h 501753"/>
                  <a:gd name="connsiteX101" fmla="*/ 324289 w 992563"/>
                  <a:gd name="connsiteY101" fmla="*/ 69193 h 501753"/>
                  <a:gd name="connsiteX102" fmla="*/ 322917 w 992563"/>
                  <a:gd name="connsiteY102" fmla="*/ 69604 h 501753"/>
                  <a:gd name="connsiteX103" fmla="*/ 321683 w 992563"/>
                  <a:gd name="connsiteY103" fmla="*/ 70153 h 501753"/>
                  <a:gd name="connsiteX104" fmla="*/ 318254 w 992563"/>
                  <a:gd name="connsiteY104" fmla="*/ 72210 h 501753"/>
                  <a:gd name="connsiteX105" fmla="*/ 318665 w 992563"/>
                  <a:gd name="connsiteY105" fmla="*/ 71936 h 501753"/>
                  <a:gd name="connsiteX106" fmla="*/ 310573 w 992563"/>
                  <a:gd name="connsiteY106" fmla="*/ 78382 h 501753"/>
                  <a:gd name="connsiteX107" fmla="*/ 304400 w 992563"/>
                  <a:gd name="connsiteY107" fmla="*/ 84692 h 501753"/>
                  <a:gd name="connsiteX108" fmla="*/ 289176 w 992563"/>
                  <a:gd name="connsiteY108" fmla="*/ 104443 h 501753"/>
                  <a:gd name="connsiteX109" fmla="*/ 270933 w 992563"/>
                  <a:gd name="connsiteY109" fmla="*/ 135852 h 501753"/>
                  <a:gd name="connsiteX110" fmla="*/ 248165 w 992563"/>
                  <a:gd name="connsiteY110" fmla="*/ 190442 h 501753"/>
                  <a:gd name="connsiteX111" fmla="*/ 248165 w 992563"/>
                  <a:gd name="connsiteY111" fmla="*/ 190442 h 501753"/>
                  <a:gd name="connsiteX112" fmla="*/ 242953 w 992563"/>
                  <a:gd name="connsiteY112" fmla="*/ 206215 h 501753"/>
                  <a:gd name="connsiteX113" fmla="*/ 608347 w 992563"/>
                  <a:gd name="connsiteY113" fmla="*/ 285905 h 501753"/>
                  <a:gd name="connsiteX114" fmla="*/ 609307 w 992563"/>
                  <a:gd name="connsiteY114" fmla="*/ 294546 h 501753"/>
                  <a:gd name="connsiteX115" fmla="*/ 609444 w 992563"/>
                  <a:gd name="connsiteY115" fmla="*/ 293723 h 501753"/>
                  <a:gd name="connsiteX116" fmla="*/ 612736 w 992563"/>
                  <a:gd name="connsiteY116" fmla="*/ 261902 h 501753"/>
                  <a:gd name="connsiteX117" fmla="*/ 612736 w 992563"/>
                  <a:gd name="connsiteY117" fmla="*/ 261902 h 501753"/>
                  <a:gd name="connsiteX118" fmla="*/ 613285 w 992563"/>
                  <a:gd name="connsiteY118" fmla="*/ 250792 h 501753"/>
                  <a:gd name="connsiteX119" fmla="*/ 613559 w 992563"/>
                  <a:gd name="connsiteY119" fmla="*/ 238585 h 501753"/>
                  <a:gd name="connsiteX120" fmla="*/ 613422 w 992563"/>
                  <a:gd name="connsiteY120" fmla="*/ 208959 h 501753"/>
                  <a:gd name="connsiteX121" fmla="*/ 611913 w 992563"/>
                  <a:gd name="connsiteY121" fmla="*/ 196340 h 501753"/>
                  <a:gd name="connsiteX122" fmla="*/ 611913 w 992563"/>
                  <a:gd name="connsiteY122" fmla="*/ 196477 h 501753"/>
                  <a:gd name="connsiteX123" fmla="*/ 611090 w 992563"/>
                  <a:gd name="connsiteY123" fmla="*/ 193185 h 501753"/>
                  <a:gd name="connsiteX124" fmla="*/ 610542 w 992563"/>
                  <a:gd name="connsiteY124" fmla="*/ 192088 h 501753"/>
                  <a:gd name="connsiteX125" fmla="*/ 609856 w 992563"/>
                  <a:gd name="connsiteY125" fmla="*/ 193460 h 501753"/>
                  <a:gd name="connsiteX126" fmla="*/ 610130 w 992563"/>
                  <a:gd name="connsiteY126" fmla="*/ 192911 h 501753"/>
                  <a:gd name="connsiteX127" fmla="*/ 609444 w 992563"/>
                  <a:gd name="connsiteY127" fmla="*/ 194968 h 501753"/>
                  <a:gd name="connsiteX128" fmla="*/ 609582 w 992563"/>
                  <a:gd name="connsiteY128" fmla="*/ 194694 h 501753"/>
                  <a:gd name="connsiteX129" fmla="*/ 608622 w 992563"/>
                  <a:gd name="connsiteY129" fmla="*/ 198672 h 501753"/>
                  <a:gd name="connsiteX130" fmla="*/ 608622 w 992563"/>
                  <a:gd name="connsiteY130" fmla="*/ 198672 h 501753"/>
                  <a:gd name="connsiteX131" fmla="*/ 607524 w 992563"/>
                  <a:gd name="connsiteY131" fmla="*/ 206901 h 501753"/>
                  <a:gd name="connsiteX132" fmla="*/ 606564 w 992563"/>
                  <a:gd name="connsiteY132" fmla="*/ 218971 h 501753"/>
                  <a:gd name="connsiteX133" fmla="*/ 606564 w 992563"/>
                  <a:gd name="connsiteY133" fmla="*/ 218834 h 501753"/>
                  <a:gd name="connsiteX134" fmla="*/ 607250 w 992563"/>
                  <a:gd name="connsiteY134" fmla="*/ 271092 h 501753"/>
                  <a:gd name="connsiteX135" fmla="*/ 607250 w 992563"/>
                  <a:gd name="connsiteY135" fmla="*/ 270955 h 501753"/>
                  <a:gd name="connsiteX136" fmla="*/ 608347 w 992563"/>
                  <a:gd name="connsiteY136" fmla="*/ 285905 h 501753"/>
                  <a:gd name="connsiteX137" fmla="*/ 429491 w 992563"/>
                  <a:gd name="connsiteY137" fmla="*/ 274110 h 501753"/>
                  <a:gd name="connsiteX138" fmla="*/ 425650 w 992563"/>
                  <a:gd name="connsiteY138" fmla="*/ 286317 h 501753"/>
                  <a:gd name="connsiteX139" fmla="*/ 422633 w 992563"/>
                  <a:gd name="connsiteY139" fmla="*/ 296604 h 501753"/>
                  <a:gd name="connsiteX140" fmla="*/ 414951 w 992563"/>
                  <a:gd name="connsiteY140" fmla="*/ 323350 h 501753"/>
                  <a:gd name="connsiteX141" fmla="*/ 429765 w 992563"/>
                  <a:gd name="connsiteY141" fmla="*/ 297152 h 501753"/>
                  <a:gd name="connsiteX142" fmla="*/ 441149 w 992563"/>
                  <a:gd name="connsiteY142" fmla="*/ 274521 h 501753"/>
                  <a:gd name="connsiteX143" fmla="*/ 441149 w 992563"/>
                  <a:gd name="connsiteY143" fmla="*/ 274521 h 501753"/>
                  <a:gd name="connsiteX144" fmla="*/ 441149 w 992563"/>
                  <a:gd name="connsiteY144" fmla="*/ 274521 h 501753"/>
                  <a:gd name="connsiteX145" fmla="*/ 441423 w 992563"/>
                  <a:gd name="connsiteY145" fmla="*/ 273972 h 501753"/>
                  <a:gd name="connsiteX146" fmla="*/ 441286 w 992563"/>
                  <a:gd name="connsiteY146" fmla="*/ 274247 h 501753"/>
                  <a:gd name="connsiteX147" fmla="*/ 450750 w 992563"/>
                  <a:gd name="connsiteY147" fmla="*/ 251753 h 501753"/>
                  <a:gd name="connsiteX148" fmla="*/ 453768 w 992563"/>
                  <a:gd name="connsiteY148" fmla="*/ 243386 h 501753"/>
                  <a:gd name="connsiteX149" fmla="*/ 457608 w 992563"/>
                  <a:gd name="connsiteY149" fmla="*/ 232687 h 501753"/>
                  <a:gd name="connsiteX150" fmla="*/ 461997 w 992563"/>
                  <a:gd name="connsiteY150" fmla="*/ 217874 h 501753"/>
                  <a:gd name="connsiteX151" fmla="*/ 461860 w 992563"/>
                  <a:gd name="connsiteY151" fmla="*/ 218560 h 501753"/>
                  <a:gd name="connsiteX152" fmla="*/ 463095 w 992563"/>
                  <a:gd name="connsiteY152" fmla="*/ 211565 h 501753"/>
                  <a:gd name="connsiteX153" fmla="*/ 463095 w 992563"/>
                  <a:gd name="connsiteY153" fmla="*/ 211839 h 501753"/>
                  <a:gd name="connsiteX154" fmla="*/ 463095 w 992563"/>
                  <a:gd name="connsiteY154" fmla="*/ 211427 h 501753"/>
                  <a:gd name="connsiteX155" fmla="*/ 463095 w 992563"/>
                  <a:gd name="connsiteY155" fmla="*/ 211153 h 501753"/>
                  <a:gd name="connsiteX156" fmla="*/ 463095 w 992563"/>
                  <a:gd name="connsiteY156" fmla="*/ 211290 h 501753"/>
                  <a:gd name="connsiteX157" fmla="*/ 463232 w 992563"/>
                  <a:gd name="connsiteY157" fmla="*/ 209370 h 501753"/>
                  <a:gd name="connsiteX158" fmla="*/ 463232 w 992563"/>
                  <a:gd name="connsiteY158" fmla="*/ 209782 h 501753"/>
                  <a:gd name="connsiteX159" fmla="*/ 463095 w 992563"/>
                  <a:gd name="connsiteY159" fmla="*/ 207861 h 501753"/>
                  <a:gd name="connsiteX160" fmla="*/ 462820 w 992563"/>
                  <a:gd name="connsiteY160" fmla="*/ 206764 h 501753"/>
                  <a:gd name="connsiteX161" fmla="*/ 462272 w 992563"/>
                  <a:gd name="connsiteY161" fmla="*/ 205392 h 501753"/>
                  <a:gd name="connsiteX162" fmla="*/ 462409 w 992563"/>
                  <a:gd name="connsiteY162" fmla="*/ 205667 h 501753"/>
                  <a:gd name="connsiteX163" fmla="*/ 462135 w 992563"/>
                  <a:gd name="connsiteY163" fmla="*/ 205255 h 501753"/>
                  <a:gd name="connsiteX164" fmla="*/ 462135 w 992563"/>
                  <a:gd name="connsiteY164" fmla="*/ 205255 h 501753"/>
                  <a:gd name="connsiteX165" fmla="*/ 462135 w 992563"/>
                  <a:gd name="connsiteY165" fmla="*/ 205255 h 501753"/>
                  <a:gd name="connsiteX166" fmla="*/ 462135 w 992563"/>
                  <a:gd name="connsiteY166" fmla="*/ 205255 h 501753"/>
                  <a:gd name="connsiteX167" fmla="*/ 462135 w 992563"/>
                  <a:gd name="connsiteY167" fmla="*/ 205255 h 501753"/>
                  <a:gd name="connsiteX168" fmla="*/ 461997 w 992563"/>
                  <a:gd name="connsiteY168" fmla="*/ 205255 h 501753"/>
                  <a:gd name="connsiteX169" fmla="*/ 460489 w 992563"/>
                  <a:gd name="connsiteY169" fmla="*/ 205804 h 501753"/>
                  <a:gd name="connsiteX170" fmla="*/ 459391 w 992563"/>
                  <a:gd name="connsiteY170" fmla="*/ 206489 h 501753"/>
                  <a:gd name="connsiteX171" fmla="*/ 457745 w 992563"/>
                  <a:gd name="connsiteY171" fmla="*/ 208136 h 501753"/>
                  <a:gd name="connsiteX172" fmla="*/ 457745 w 992563"/>
                  <a:gd name="connsiteY172" fmla="*/ 208136 h 501753"/>
                  <a:gd name="connsiteX173" fmla="*/ 455688 w 992563"/>
                  <a:gd name="connsiteY173" fmla="*/ 210879 h 501753"/>
                  <a:gd name="connsiteX174" fmla="*/ 448830 w 992563"/>
                  <a:gd name="connsiteY174" fmla="*/ 223498 h 501753"/>
                  <a:gd name="connsiteX175" fmla="*/ 448967 w 992563"/>
                  <a:gd name="connsiteY175" fmla="*/ 223223 h 501753"/>
                  <a:gd name="connsiteX176" fmla="*/ 441012 w 992563"/>
                  <a:gd name="connsiteY176" fmla="*/ 241466 h 501753"/>
                  <a:gd name="connsiteX177" fmla="*/ 434017 w 992563"/>
                  <a:gd name="connsiteY177" fmla="*/ 260256 h 501753"/>
                  <a:gd name="connsiteX178" fmla="*/ 434154 w 992563"/>
                  <a:gd name="connsiteY178" fmla="*/ 260119 h 501753"/>
                  <a:gd name="connsiteX179" fmla="*/ 429491 w 992563"/>
                  <a:gd name="connsiteY179" fmla="*/ 274110 h 501753"/>
                  <a:gd name="connsiteX180" fmla="*/ 774448 w 992563"/>
                  <a:gd name="connsiteY180" fmla="*/ 199357 h 501753"/>
                  <a:gd name="connsiteX181" fmla="*/ 776231 w 992563"/>
                  <a:gd name="connsiteY181" fmla="*/ 206353 h 501753"/>
                  <a:gd name="connsiteX182" fmla="*/ 778288 w 992563"/>
                  <a:gd name="connsiteY182" fmla="*/ 213759 h 501753"/>
                  <a:gd name="connsiteX183" fmla="*/ 785969 w 992563"/>
                  <a:gd name="connsiteY183" fmla="*/ 238722 h 501753"/>
                  <a:gd name="connsiteX184" fmla="*/ 793376 w 992563"/>
                  <a:gd name="connsiteY184" fmla="*/ 263137 h 501753"/>
                  <a:gd name="connsiteX185" fmla="*/ 799823 w 992563"/>
                  <a:gd name="connsiteY185" fmla="*/ 284122 h 501753"/>
                  <a:gd name="connsiteX186" fmla="*/ 801468 w 992563"/>
                  <a:gd name="connsiteY186" fmla="*/ 289883 h 501753"/>
                  <a:gd name="connsiteX187" fmla="*/ 805583 w 992563"/>
                  <a:gd name="connsiteY187" fmla="*/ 304559 h 501753"/>
                  <a:gd name="connsiteX188" fmla="*/ 813127 w 992563"/>
                  <a:gd name="connsiteY188" fmla="*/ 331031 h 501753"/>
                  <a:gd name="connsiteX189" fmla="*/ 807504 w 992563"/>
                  <a:gd name="connsiteY189" fmla="*/ 292489 h 501753"/>
                  <a:gd name="connsiteX190" fmla="*/ 807504 w 992563"/>
                  <a:gd name="connsiteY190" fmla="*/ 292763 h 501753"/>
                  <a:gd name="connsiteX191" fmla="*/ 800920 w 992563"/>
                  <a:gd name="connsiteY191" fmla="*/ 265606 h 501753"/>
                  <a:gd name="connsiteX192" fmla="*/ 792553 w 992563"/>
                  <a:gd name="connsiteY192" fmla="*/ 239271 h 501753"/>
                  <a:gd name="connsiteX193" fmla="*/ 792827 w 992563"/>
                  <a:gd name="connsiteY193" fmla="*/ 239957 h 501753"/>
                  <a:gd name="connsiteX194" fmla="*/ 784735 w 992563"/>
                  <a:gd name="connsiteY194" fmla="*/ 217737 h 501753"/>
                  <a:gd name="connsiteX195" fmla="*/ 774311 w 992563"/>
                  <a:gd name="connsiteY195" fmla="*/ 191951 h 501753"/>
                  <a:gd name="connsiteX196" fmla="*/ 774448 w 992563"/>
                  <a:gd name="connsiteY196" fmla="*/ 192225 h 501753"/>
                  <a:gd name="connsiteX197" fmla="*/ 772253 w 992563"/>
                  <a:gd name="connsiteY197" fmla="*/ 188385 h 501753"/>
                  <a:gd name="connsiteX198" fmla="*/ 770607 w 992563"/>
                  <a:gd name="connsiteY198" fmla="*/ 186190 h 501753"/>
                  <a:gd name="connsiteX199" fmla="*/ 770882 w 992563"/>
                  <a:gd name="connsiteY199" fmla="*/ 187424 h 501753"/>
                  <a:gd name="connsiteX200" fmla="*/ 770745 w 992563"/>
                  <a:gd name="connsiteY200" fmla="*/ 187013 h 501753"/>
                  <a:gd name="connsiteX201" fmla="*/ 774448 w 992563"/>
                  <a:gd name="connsiteY201" fmla="*/ 199357 h 501753"/>
                  <a:gd name="connsiteX202" fmla="*/ 692563 w 992563"/>
                  <a:gd name="connsiteY202" fmla="*/ 289472 h 501753"/>
                  <a:gd name="connsiteX203" fmla="*/ 697638 w 992563"/>
                  <a:gd name="connsiteY203" fmla="*/ 310868 h 501753"/>
                  <a:gd name="connsiteX204" fmla="*/ 701205 w 992563"/>
                  <a:gd name="connsiteY204" fmla="*/ 325956 h 501753"/>
                  <a:gd name="connsiteX205" fmla="*/ 704222 w 992563"/>
                  <a:gd name="connsiteY205" fmla="*/ 337340 h 501753"/>
                  <a:gd name="connsiteX206" fmla="*/ 705731 w 992563"/>
                  <a:gd name="connsiteY206" fmla="*/ 342827 h 501753"/>
                  <a:gd name="connsiteX207" fmla="*/ 704771 w 992563"/>
                  <a:gd name="connsiteY207" fmla="*/ 315258 h 501753"/>
                  <a:gd name="connsiteX208" fmla="*/ 704771 w 992563"/>
                  <a:gd name="connsiteY208" fmla="*/ 315258 h 501753"/>
                  <a:gd name="connsiteX209" fmla="*/ 702302 w 992563"/>
                  <a:gd name="connsiteY209" fmla="*/ 290569 h 501753"/>
                  <a:gd name="connsiteX210" fmla="*/ 697501 w 992563"/>
                  <a:gd name="connsiteY210" fmla="*/ 261902 h 501753"/>
                  <a:gd name="connsiteX211" fmla="*/ 697638 w 992563"/>
                  <a:gd name="connsiteY211" fmla="*/ 262588 h 501753"/>
                  <a:gd name="connsiteX212" fmla="*/ 693935 w 992563"/>
                  <a:gd name="connsiteY212" fmla="*/ 245169 h 501753"/>
                  <a:gd name="connsiteX213" fmla="*/ 688997 w 992563"/>
                  <a:gd name="connsiteY213" fmla="*/ 227612 h 501753"/>
                  <a:gd name="connsiteX214" fmla="*/ 686803 w 992563"/>
                  <a:gd name="connsiteY214" fmla="*/ 222263 h 501753"/>
                  <a:gd name="connsiteX215" fmla="*/ 685980 w 992563"/>
                  <a:gd name="connsiteY215" fmla="*/ 220892 h 501753"/>
                  <a:gd name="connsiteX216" fmla="*/ 685020 w 992563"/>
                  <a:gd name="connsiteY216" fmla="*/ 219657 h 501753"/>
                  <a:gd name="connsiteX217" fmla="*/ 683785 w 992563"/>
                  <a:gd name="connsiteY217" fmla="*/ 218423 h 501753"/>
                  <a:gd name="connsiteX218" fmla="*/ 683648 w 992563"/>
                  <a:gd name="connsiteY218" fmla="*/ 218697 h 501753"/>
                  <a:gd name="connsiteX219" fmla="*/ 683785 w 992563"/>
                  <a:gd name="connsiteY219" fmla="*/ 218423 h 501753"/>
                  <a:gd name="connsiteX220" fmla="*/ 683648 w 992563"/>
                  <a:gd name="connsiteY220" fmla="*/ 218697 h 501753"/>
                  <a:gd name="connsiteX221" fmla="*/ 683511 w 992563"/>
                  <a:gd name="connsiteY221" fmla="*/ 218971 h 501753"/>
                  <a:gd name="connsiteX222" fmla="*/ 683648 w 992563"/>
                  <a:gd name="connsiteY222" fmla="*/ 218697 h 501753"/>
                  <a:gd name="connsiteX223" fmla="*/ 682962 w 992563"/>
                  <a:gd name="connsiteY223" fmla="*/ 220069 h 501753"/>
                  <a:gd name="connsiteX224" fmla="*/ 682413 w 992563"/>
                  <a:gd name="connsiteY224" fmla="*/ 221714 h 501753"/>
                  <a:gd name="connsiteX225" fmla="*/ 682002 w 992563"/>
                  <a:gd name="connsiteY225" fmla="*/ 225281 h 501753"/>
                  <a:gd name="connsiteX226" fmla="*/ 682002 w 992563"/>
                  <a:gd name="connsiteY226" fmla="*/ 225143 h 501753"/>
                  <a:gd name="connsiteX227" fmla="*/ 682002 w 992563"/>
                  <a:gd name="connsiteY227" fmla="*/ 229944 h 501753"/>
                  <a:gd name="connsiteX228" fmla="*/ 684060 w 992563"/>
                  <a:gd name="connsiteY228" fmla="*/ 246403 h 501753"/>
                  <a:gd name="connsiteX229" fmla="*/ 687351 w 992563"/>
                  <a:gd name="connsiteY229" fmla="*/ 266154 h 501753"/>
                  <a:gd name="connsiteX230" fmla="*/ 687351 w 992563"/>
                  <a:gd name="connsiteY230" fmla="*/ 266154 h 501753"/>
                  <a:gd name="connsiteX231" fmla="*/ 692563 w 992563"/>
                  <a:gd name="connsiteY231" fmla="*/ 289472 h 501753"/>
                  <a:gd name="connsiteX232" fmla="*/ 509729 w 992563"/>
                  <a:gd name="connsiteY232" fmla="*/ 286454 h 501753"/>
                  <a:gd name="connsiteX233" fmla="*/ 508358 w 992563"/>
                  <a:gd name="connsiteY233" fmla="*/ 295232 h 501753"/>
                  <a:gd name="connsiteX234" fmla="*/ 507946 w 992563"/>
                  <a:gd name="connsiteY234" fmla="*/ 298250 h 501753"/>
                  <a:gd name="connsiteX235" fmla="*/ 506300 w 992563"/>
                  <a:gd name="connsiteY235" fmla="*/ 312652 h 501753"/>
                  <a:gd name="connsiteX236" fmla="*/ 503694 w 992563"/>
                  <a:gd name="connsiteY236" fmla="*/ 334871 h 501753"/>
                  <a:gd name="connsiteX237" fmla="*/ 502734 w 992563"/>
                  <a:gd name="connsiteY237" fmla="*/ 343513 h 501753"/>
                  <a:gd name="connsiteX238" fmla="*/ 502048 w 992563"/>
                  <a:gd name="connsiteY238" fmla="*/ 354074 h 501753"/>
                  <a:gd name="connsiteX239" fmla="*/ 503008 w 992563"/>
                  <a:gd name="connsiteY239" fmla="*/ 352565 h 501753"/>
                  <a:gd name="connsiteX240" fmla="*/ 513158 w 992563"/>
                  <a:gd name="connsiteY240" fmla="*/ 333362 h 501753"/>
                  <a:gd name="connsiteX241" fmla="*/ 512884 w 992563"/>
                  <a:gd name="connsiteY241" fmla="*/ 333911 h 501753"/>
                  <a:gd name="connsiteX242" fmla="*/ 536201 w 992563"/>
                  <a:gd name="connsiteY242" fmla="*/ 279322 h 501753"/>
                  <a:gd name="connsiteX243" fmla="*/ 536201 w 992563"/>
                  <a:gd name="connsiteY243" fmla="*/ 279459 h 501753"/>
                  <a:gd name="connsiteX244" fmla="*/ 548408 w 992563"/>
                  <a:gd name="connsiteY244" fmla="*/ 235293 h 501753"/>
                  <a:gd name="connsiteX245" fmla="*/ 548271 w 992563"/>
                  <a:gd name="connsiteY245" fmla="*/ 235979 h 501753"/>
                  <a:gd name="connsiteX246" fmla="*/ 553209 w 992563"/>
                  <a:gd name="connsiteY246" fmla="*/ 202649 h 501753"/>
                  <a:gd name="connsiteX247" fmla="*/ 553209 w 992563"/>
                  <a:gd name="connsiteY247" fmla="*/ 202649 h 501753"/>
                  <a:gd name="connsiteX248" fmla="*/ 553483 w 992563"/>
                  <a:gd name="connsiteY248" fmla="*/ 188247 h 501753"/>
                  <a:gd name="connsiteX249" fmla="*/ 553483 w 992563"/>
                  <a:gd name="connsiteY249" fmla="*/ 188933 h 501753"/>
                  <a:gd name="connsiteX250" fmla="*/ 552797 w 992563"/>
                  <a:gd name="connsiteY250" fmla="*/ 184270 h 501753"/>
                  <a:gd name="connsiteX251" fmla="*/ 552935 w 992563"/>
                  <a:gd name="connsiteY251" fmla="*/ 184956 h 501753"/>
                  <a:gd name="connsiteX252" fmla="*/ 551563 w 992563"/>
                  <a:gd name="connsiteY252" fmla="*/ 180018 h 501753"/>
                  <a:gd name="connsiteX253" fmla="*/ 551563 w 992563"/>
                  <a:gd name="connsiteY253" fmla="*/ 180018 h 501753"/>
                  <a:gd name="connsiteX254" fmla="*/ 550877 w 992563"/>
                  <a:gd name="connsiteY254" fmla="*/ 178235 h 501753"/>
                  <a:gd name="connsiteX255" fmla="*/ 551151 w 992563"/>
                  <a:gd name="connsiteY255" fmla="*/ 178783 h 501753"/>
                  <a:gd name="connsiteX256" fmla="*/ 550191 w 992563"/>
                  <a:gd name="connsiteY256" fmla="*/ 177137 h 501753"/>
                  <a:gd name="connsiteX257" fmla="*/ 550329 w 992563"/>
                  <a:gd name="connsiteY257" fmla="*/ 177412 h 501753"/>
                  <a:gd name="connsiteX258" fmla="*/ 549643 w 992563"/>
                  <a:gd name="connsiteY258" fmla="*/ 176589 h 501753"/>
                  <a:gd name="connsiteX259" fmla="*/ 549231 w 992563"/>
                  <a:gd name="connsiteY259" fmla="*/ 176177 h 501753"/>
                  <a:gd name="connsiteX260" fmla="*/ 548820 w 992563"/>
                  <a:gd name="connsiteY260" fmla="*/ 175903 h 501753"/>
                  <a:gd name="connsiteX261" fmla="*/ 547997 w 992563"/>
                  <a:gd name="connsiteY261" fmla="*/ 175628 h 501753"/>
                  <a:gd name="connsiteX262" fmla="*/ 546762 w 992563"/>
                  <a:gd name="connsiteY262" fmla="*/ 175492 h 501753"/>
                  <a:gd name="connsiteX263" fmla="*/ 547448 w 992563"/>
                  <a:gd name="connsiteY263" fmla="*/ 175492 h 501753"/>
                  <a:gd name="connsiteX264" fmla="*/ 545802 w 992563"/>
                  <a:gd name="connsiteY264" fmla="*/ 175492 h 501753"/>
                  <a:gd name="connsiteX265" fmla="*/ 544979 w 992563"/>
                  <a:gd name="connsiteY265" fmla="*/ 175628 h 501753"/>
                  <a:gd name="connsiteX266" fmla="*/ 544293 w 992563"/>
                  <a:gd name="connsiteY266" fmla="*/ 175766 h 501753"/>
                  <a:gd name="connsiteX267" fmla="*/ 543745 w 992563"/>
                  <a:gd name="connsiteY267" fmla="*/ 176040 h 501753"/>
                  <a:gd name="connsiteX268" fmla="*/ 542648 w 992563"/>
                  <a:gd name="connsiteY268" fmla="*/ 176863 h 501753"/>
                  <a:gd name="connsiteX269" fmla="*/ 543059 w 992563"/>
                  <a:gd name="connsiteY269" fmla="*/ 176452 h 501753"/>
                  <a:gd name="connsiteX270" fmla="*/ 540453 w 992563"/>
                  <a:gd name="connsiteY270" fmla="*/ 179057 h 501753"/>
                  <a:gd name="connsiteX271" fmla="*/ 540864 w 992563"/>
                  <a:gd name="connsiteY271" fmla="*/ 178646 h 501753"/>
                  <a:gd name="connsiteX272" fmla="*/ 538533 w 992563"/>
                  <a:gd name="connsiteY272" fmla="*/ 181801 h 501753"/>
                  <a:gd name="connsiteX273" fmla="*/ 538807 w 992563"/>
                  <a:gd name="connsiteY273" fmla="*/ 181389 h 501753"/>
                  <a:gd name="connsiteX274" fmla="*/ 532909 w 992563"/>
                  <a:gd name="connsiteY274" fmla="*/ 191676 h 501753"/>
                  <a:gd name="connsiteX275" fmla="*/ 532909 w 992563"/>
                  <a:gd name="connsiteY275" fmla="*/ 191539 h 501753"/>
                  <a:gd name="connsiteX276" fmla="*/ 532772 w 992563"/>
                  <a:gd name="connsiteY276" fmla="*/ 191676 h 501753"/>
                  <a:gd name="connsiteX277" fmla="*/ 532635 w 992563"/>
                  <a:gd name="connsiteY277" fmla="*/ 191951 h 501753"/>
                  <a:gd name="connsiteX278" fmla="*/ 532772 w 992563"/>
                  <a:gd name="connsiteY278" fmla="*/ 191814 h 501753"/>
                  <a:gd name="connsiteX279" fmla="*/ 528657 w 992563"/>
                  <a:gd name="connsiteY279" fmla="*/ 201963 h 501753"/>
                  <a:gd name="connsiteX280" fmla="*/ 522211 w 992563"/>
                  <a:gd name="connsiteY280" fmla="*/ 222949 h 501753"/>
                  <a:gd name="connsiteX281" fmla="*/ 516587 w 992563"/>
                  <a:gd name="connsiteY281" fmla="*/ 247363 h 501753"/>
                  <a:gd name="connsiteX282" fmla="*/ 516724 w 992563"/>
                  <a:gd name="connsiteY282" fmla="*/ 246678 h 501753"/>
                  <a:gd name="connsiteX283" fmla="*/ 509729 w 992563"/>
                  <a:gd name="connsiteY283" fmla="*/ 286454 h 501753"/>
                  <a:gd name="connsiteX284" fmla="*/ 321683 w 992563"/>
                  <a:gd name="connsiteY284" fmla="*/ 289472 h 501753"/>
                  <a:gd name="connsiteX285" fmla="*/ 317979 w 992563"/>
                  <a:gd name="connsiteY285" fmla="*/ 300444 h 501753"/>
                  <a:gd name="connsiteX286" fmla="*/ 317019 w 992563"/>
                  <a:gd name="connsiteY286" fmla="*/ 303736 h 501753"/>
                  <a:gd name="connsiteX287" fmla="*/ 314276 w 992563"/>
                  <a:gd name="connsiteY287" fmla="*/ 312926 h 501753"/>
                  <a:gd name="connsiteX288" fmla="*/ 308515 w 992563"/>
                  <a:gd name="connsiteY288" fmla="*/ 332403 h 501753"/>
                  <a:gd name="connsiteX289" fmla="*/ 306047 w 992563"/>
                  <a:gd name="connsiteY289" fmla="*/ 340907 h 501753"/>
                  <a:gd name="connsiteX290" fmla="*/ 301246 w 992563"/>
                  <a:gd name="connsiteY290" fmla="*/ 360109 h 501753"/>
                  <a:gd name="connsiteX291" fmla="*/ 299326 w 992563"/>
                  <a:gd name="connsiteY291" fmla="*/ 367927 h 501753"/>
                  <a:gd name="connsiteX292" fmla="*/ 320723 w 992563"/>
                  <a:gd name="connsiteY292" fmla="*/ 345296 h 501753"/>
                  <a:gd name="connsiteX293" fmla="*/ 320723 w 992563"/>
                  <a:gd name="connsiteY293" fmla="*/ 345296 h 501753"/>
                  <a:gd name="connsiteX294" fmla="*/ 344726 w 992563"/>
                  <a:gd name="connsiteY294" fmla="*/ 315395 h 501753"/>
                  <a:gd name="connsiteX295" fmla="*/ 353092 w 992563"/>
                  <a:gd name="connsiteY295" fmla="*/ 303736 h 501753"/>
                  <a:gd name="connsiteX296" fmla="*/ 371198 w 992563"/>
                  <a:gd name="connsiteY296" fmla="*/ 277950 h 501753"/>
                  <a:gd name="connsiteX297" fmla="*/ 383679 w 992563"/>
                  <a:gd name="connsiteY297" fmla="*/ 257513 h 501753"/>
                  <a:gd name="connsiteX298" fmla="*/ 389988 w 992563"/>
                  <a:gd name="connsiteY298" fmla="*/ 247363 h 501753"/>
                  <a:gd name="connsiteX299" fmla="*/ 400001 w 992563"/>
                  <a:gd name="connsiteY299" fmla="*/ 228847 h 501753"/>
                  <a:gd name="connsiteX300" fmla="*/ 399864 w 992563"/>
                  <a:gd name="connsiteY300" fmla="*/ 229258 h 501753"/>
                  <a:gd name="connsiteX301" fmla="*/ 413991 w 992563"/>
                  <a:gd name="connsiteY301" fmla="*/ 197163 h 501753"/>
                  <a:gd name="connsiteX302" fmla="*/ 413991 w 992563"/>
                  <a:gd name="connsiteY302" fmla="*/ 197300 h 501753"/>
                  <a:gd name="connsiteX303" fmla="*/ 418929 w 992563"/>
                  <a:gd name="connsiteY303" fmla="*/ 180566 h 501753"/>
                  <a:gd name="connsiteX304" fmla="*/ 418792 w 992563"/>
                  <a:gd name="connsiteY304" fmla="*/ 181252 h 501753"/>
                  <a:gd name="connsiteX305" fmla="*/ 420164 w 992563"/>
                  <a:gd name="connsiteY305" fmla="*/ 172063 h 501753"/>
                  <a:gd name="connsiteX306" fmla="*/ 420164 w 992563"/>
                  <a:gd name="connsiteY306" fmla="*/ 172199 h 501753"/>
                  <a:gd name="connsiteX307" fmla="*/ 420164 w 992563"/>
                  <a:gd name="connsiteY307" fmla="*/ 171925 h 501753"/>
                  <a:gd name="connsiteX308" fmla="*/ 420164 w 992563"/>
                  <a:gd name="connsiteY308" fmla="*/ 171514 h 501753"/>
                  <a:gd name="connsiteX309" fmla="*/ 420164 w 992563"/>
                  <a:gd name="connsiteY309" fmla="*/ 171651 h 501753"/>
                  <a:gd name="connsiteX310" fmla="*/ 420301 w 992563"/>
                  <a:gd name="connsiteY310" fmla="*/ 164930 h 501753"/>
                  <a:gd name="connsiteX311" fmla="*/ 420301 w 992563"/>
                  <a:gd name="connsiteY311" fmla="*/ 165616 h 501753"/>
                  <a:gd name="connsiteX312" fmla="*/ 420026 w 992563"/>
                  <a:gd name="connsiteY312" fmla="*/ 163559 h 501753"/>
                  <a:gd name="connsiteX313" fmla="*/ 419204 w 992563"/>
                  <a:gd name="connsiteY313" fmla="*/ 160267 h 501753"/>
                  <a:gd name="connsiteX314" fmla="*/ 419204 w 992563"/>
                  <a:gd name="connsiteY314" fmla="*/ 160404 h 501753"/>
                  <a:gd name="connsiteX315" fmla="*/ 419066 w 992563"/>
                  <a:gd name="connsiteY315" fmla="*/ 160130 h 501753"/>
                  <a:gd name="connsiteX316" fmla="*/ 418929 w 992563"/>
                  <a:gd name="connsiteY316" fmla="*/ 159855 h 501753"/>
                  <a:gd name="connsiteX317" fmla="*/ 418929 w 992563"/>
                  <a:gd name="connsiteY317" fmla="*/ 159992 h 501753"/>
                  <a:gd name="connsiteX318" fmla="*/ 417420 w 992563"/>
                  <a:gd name="connsiteY318" fmla="*/ 156563 h 501753"/>
                  <a:gd name="connsiteX319" fmla="*/ 417695 w 992563"/>
                  <a:gd name="connsiteY319" fmla="*/ 157112 h 501753"/>
                  <a:gd name="connsiteX320" fmla="*/ 416872 w 992563"/>
                  <a:gd name="connsiteY320" fmla="*/ 155741 h 501753"/>
                  <a:gd name="connsiteX321" fmla="*/ 415775 w 992563"/>
                  <a:gd name="connsiteY321" fmla="*/ 154232 h 501753"/>
                  <a:gd name="connsiteX322" fmla="*/ 414814 w 992563"/>
                  <a:gd name="connsiteY322" fmla="*/ 153272 h 501753"/>
                  <a:gd name="connsiteX323" fmla="*/ 413991 w 992563"/>
                  <a:gd name="connsiteY323" fmla="*/ 152586 h 501753"/>
                  <a:gd name="connsiteX324" fmla="*/ 413031 w 992563"/>
                  <a:gd name="connsiteY324" fmla="*/ 152037 h 501753"/>
                  <a:gd name="connsiteX325" fmla="*/ 411660 w 992563"/>
                  <a:gd name="connsiteY325" fmla="*/ 151489 h 501753"/>
                  <a:gd name="connsiteX326" fmla="*/ 410562 w 992563"/>
                  <a:gd name="connsiteY326" fmla="*/ 151214 h 501753"/>
                  <a:gd name="connsiteX327" fmla="*/ 407545 w 992563"/>
                  <a:gd name="connsiteY327" fmla="*/ 150803 h 501753"/>
                  <a:gd name="connsiteX328" fmla="*/ 407682 w 992563"/>
                  <a:gd name="connsiteY328" fmla="*/ 150803 h 501753"/>
                  <a:gd name="connsiteX329" fmla="*/ 404116 w 992563"/>
                  <a:gd name="connsiteY329" fmla="*/ 150803 h 501753"/>
                  <a:gd name="connsiteX330" fmla="*/ 402744 w 992563"/>
                  <a:gd name="connsiteY330" fmla="*/ 150940 h 501753"/>
                  <a:gd name="connsiteX331" fmla="*/ 399041 w 992563"/>
                  <a:gd name="connsiteY331" fmla="*/ 152037 h 501753"/>
                  <a:gd name="connsiteX332" fmla="*/ 399315 w 992563"/>
                  <a:gd name="connsiteY332" fmla="*/ 151900 h 501753"/>
                  <a:gd name="connsiteX333" fmla="*/ 397532 w 992563"/>
                  <a:gd name="connsiteY333" fmla="*/ 152586 h 501753"/>
                  <a:gd name="connsiteX334" fmla="*/ 392320 w 992563"/>
                  <a:gd name="connsiteY334" fmla="*/ 155603 h 501753"/>
                  <a:gd name="connsiteX335" fmla="*/ 385051 w 992563"/>
                  <a:gd name="connsiteY335" fmla="*/ 161227 h 501753"/>
                  <a:gd name="connsiteX336" fmla="*/ 385462 w 992563"/>
                  <a:gd name="connsiteY336" fmla="*/ 160815 h 501753"/>
                  <a:gd name="connsiteX337" fmla="*/ 379427 w 992563"/>
                  <a:gd name="connsiteY337" fmla="*/ 166988 h 501753"/>
                  <a:gd name="connsiteX338" fmla="*/ 368591 w 992563"/>
                  <a:gd name="connsiteY338" fmla="*/ 181664 h 501753"/>
                  <a:gd name="connsiteX339" fmla="*/ 356658 w 992563"/>
                  <a:gd name="connsiteY339" fmla="*/ 202649 h 501753"/>
                  <a:gd name="connsiteX340" fmla="*/ 344314 w 992563"/>
                  <a:gd name="connsiteY340" fmla="*/ 229258 h 501753"/>
                  <a:gd name="connsiteX341" fmla="*/ 333204 w 992563"/>
                  <a:gd name="connsiteY341" fmla="*/ 257376 h 501753"/>
                  <a:gd name="connsiteX342" fmla="*/ 333204 w 992563"/>
                  <a:gd name="connsiteY342" fmla="*/ 257239 h 501753"/>
                  <a:gd name="connsiteX343" fmla="*/ 333204 w 992563"/>
                  <a:gd name="connsiteY343" fmla="*/ 257239 h 501753"/>
                  <a:gd name="connsiteX344" fmla="*/ 333341 w 992563"/>
                  <a:gd name="connsiteY344" fmla="*/ 256965 h 501753"/>
                  <a:gd name="connsiteX345" fmla="*/ 321683 w 992563"/>
                  <a:gd name="connsiteY345" fmla="*/ 289472 h 501753"/>
                  <a:gd name="connsiteX346" fmla="*/ 867717 w 992563"/>
                  <a:gd name="connsiteY346" fmla="*/ 500286 h 501753"/>
                  <a:gd name="connsiteX347" fmla="*/ 863602 w 992563"/>
                  <a:gd name="connsiteY347" fmla="*/ 497818 h 501753"/>
                  <a:gd name="connsiteX348" fmla="*/ 859899 w 992563"/>
                  <a:gd name="connsiteY348" fmla="*/ 494663 h 501753"/>
                  <a:gd name="connsiteX349" fmla="*/ 853726 w 992563"/>
                  <a:gd name="connsiteY349" fmla="*/ 487119 h 501753"/>
                  <a:gd name="connsiteX350" fmla="*/ 848103 w 992563"/>
                  <a:gd name="connsiteY350" fmla="*/ 476969 h 501753"/>
                  <a:gd name="connsiteX351" fmla="*/ 841794 w 992563"/>
                  <a:gd name="connsiteY351" fmla="*/ 462156 h 501753"/>
                  <a:gd name="connsiteX352" fmla="*/ 838502 w 992563"/>
                  <a:gd name="connsiteY352" fmla="*/ 452829 h 501753"/>
                  <a:gd name="connsiteX353" fmla="*/ 833975 w 992563"/>
                  <a:gd name="connsiteY353" fmla="*/ 440348 h 501753"/>
                  <a:gd name="connsiteX354" fmla="*/ 832055 w 992563"/>
                  <a:gd name="connsiteY354" fmla="*/ 434175 h 501753"/>
                  <a:gd name="connsiteX355" fmla="*/ 827255 w 992563"/>
                  <a:gd name="connsiteY355" fmla="*/ 418265 h 501753"/>
                  <a:gd name="connsiteX356" fmla="*/ 822865 w 992563"/>
                  <a:gd name="connsiteY356" fmla="*/ 403451 h 501753"/>
                  <a:gd name="connsiteX357" fmla="*/ 820397 w 992563"/>
                  <a:gd name="connsiteY357" fmla="*/ 421831 h 501753"/>
                  <a:gd name="connsiteX358" fmla="*/ 814636 w 992563"/>
                  <a:gd name="connsiteY358" fmla="*/ 449948 h 501753"/>
                  <a:gd name="connsiteX359" fmla="*/ 810658 w 992563"/>
                  <a:gd name="connsiteY359" fmla="*/ 462430 h 501753"/>
                  <a:gd name="connsiteX360" fmla="*/ 805309 w 992563"/>
                  <a:gd name="connsiteY360" fmla="*/ 475735 h 501753"/>
                  <a:gd name="connsiteX361" fmla="*/ 799137 w 992563"/>
                  <a:gd name="connsiteY361" fmla="*/ 485473 h 501753"/>
                  <a:gd name="connsiteX362" fmla="*/ 792553 w 992563"/>
                  <a:gd name="connsiteY362" fmla="*/ 492331 h 501753"/>
                  <a:gd name="connsiteX363" fmla="*/ 785832 w 992563"/>
                  <a:gd name="connsiteY363" fmla="*/ 496309 h 501753"/>
                  <a:gd name="connsiteX364" fmla="*/ 775820 w 992563"/>
                  <a:gd name="connsiteY364" fmla="*/ 497543 h 501753"/>
                  <a:gd name="connsiteX365" fmla="*/ 768001 w 992563"/>
                  <a:gd name="connsiteY365" fmla="*/ 495486 h 501753"/>
                  <a:gd name="connsiteX366" fmla="*/ 759498 w 992563"/>
                  <a:gd name="connsiteY366" fmla="*/ 489725 h 501753"/>
                  <a:gd name="connsiteX367" fmla="*/ 754697 w 992563"/>
                  <a:gd name="connsiteY367" fmla="*/ 485062 h 501753"/>
                  <a:gd name="connsiteX368" fmla="*/ 751405 w 992563"/>
                  <a:gd name="connsiteY368" fmla="*/ 481084 h 501753"/>
                  <a:gd name="connsiteX369" fmla="*/ 743175 w 992563"/>
                  <a:gd name="connsiteY369" fmla="*/ 468740 h 501753"/>
                  <a:gd name="connsiteX370" fmla="*/ 736043 w 992563"/>
                  <a:gd name="connsiteY370" fmla="*/ 455709 h 501753"/>
                  <a:gd name="connsiteX371" fmla="*/ 730145 w 992563"/>
                  <a:gd name="connsiteY371" fmla="*/ 443777 h 501753"/>
                  <a:gd name="connsiteX372" fmla="*/ 724110 w 992563"/>
                  <a:gd name="connsiteY372" fmla="*/ 429923 h 501753"/>
                  <a:gd name="connsiteX373" fmla="*/ 714372 w 992563"/>
                  <a:gd name="connsiteY373" fmla="*/ 405371 h 501753"/>
                  <a:gd name="connsiteX374" fmla="*/ 712726 w 992563"/>
                  <a:gd name="connsiteY374" fmla="*/ 400297 h 501753"/>
                  <a:gd name="connsiteX375" fmla="*/ 712314 w 992563"/>
                  <a:gd name="connsiteY375" fmla="*/ 399062 h 501753"/>
                  <a:gd name="connsiteX376" fmla="*/ 711217 w 992563"/>
                  <a:gd name="connsiteY376" fmla="*/ 407429 h 501753"/>
                  <a:gd name="connsiteX377" fmla="*/ 705319 w 992563"/>
                  <a:gd name="connsiteY377" fmla="*/ 437741 h 501753"/>
                  <a:gd name="connsiteX378" fmla="*/ 696953 w 992563"/>
                  <a:gd name="connsiteY378" fmla="*/ 463528 h 501753"/>
                  <a:gd name="connsiteX379" fmla="*/ 691603 w 992563"/>
                  <a:gd name="connsiteY379" fmla="*/ 474089 h 501753"/>
                  <a:gd name="connsiteX380" fmla="*/ 684882 w 992563"/>
                  <a:gd name="connsiteY380" fmla="*/ 482318 h 501753"/>
                  <a:gd name="connsiteX381" fmla="*/ 681179 w 992563"/>
                  <a:gd name="connsiteY381" fmla="*/ 485199 h 501753"/>
                  <a:gd name="connsiteX382" fmla="*/ 676927 w 992563"/>
                  <a:gd name="connsiteY382" fmla="*/ 487531 h 501753"/>
                  <a:gd name="connsiteX383" fmla="*/ 673773 w 992563"/>
                  <a:gd name="connsiteY383" fmla="*/ 488491 h 501753"/>
                  <a:gd name="connsiteX384" fmla="*/ 671852 w 992563"/>
                  <a:gd name="connsiteY384" fmla="*/ 488902 h 501753"/>
                  <a:gd name="connsiteX385" fmla="*/ 669246 w 992563"/>
                  <a:gd name="connsiteY385" fmla="*/ 488902 h 501753"/>
                  <a:gd name="connsiteX386" fmla="*/ 661291 w 992563"/>
                  <a:gd name="connsiteY386" fmla="*/ 486708 h 501753"/>
                  <a:gd name="connsiteX387" fmla="*/ 653473 w 992563"/>
                  <a:gd name="connsiteY387" fmla="*/ 481084 h 501753"/>
                  <a:gd name="connsiteX388" fmla="*/ 650455 w 992563"/>
                  <a:gd name="connsiteY388" fmla="*/ 477655 h 501753"/>
                  <a:gd name="connsiteX389" fmla="*/ 647438 w 992563"/>
                  <a:gd name="connsiteY389" fmla="*/ 473677 h 501753"/>
                  <a:gd name="connsiteX390" fmla="*/ 640305 w 992563"/>
                  <a:gd name="connsiteY390" fmla="*/ 461333 h 501753"/>
                  <a:gd name="connsiteX391" fmla="*/ 632350 w 992563"/>
                  <a:gd name="connsiteY391" fmla="*/ 444051 h 501753"/>
                  <a:gd name="connsiteX392" fmla="*/ 626864 w 992563"/>
                  <a:gd name="connsiteY392" fmla="*/ 430061 h 501753"/>
                  <a:gd name="connsiteX393" fmla="*/ 624532 w 992563"/>
                  <a:gd name="connsiteY393" fmla="*/ 423614 h 501753"/>
                  <a:gd name="connsiteX394" fmla="*/ 616851 w 992563"/>
                  <a:gd name="connsiteY394" fmla="*/ 398788 h 501753"/>
                  <a:gd name="connsiteX395" fmla="*/ 616440 w 992563"/>
                  <a:gd name="connsiteY395" fmla="*/ 397142 h 501753"/>
                  <a:gd name="connsiteX396" fmla="*/ 615342 w 992563"/>
                  <a:gd name="connsiteY396" fmla="*/ 392067 h 501753"/>
                  <a:gd name="connsiteX397" fmla="*/ 611639 w 992563"/>
                  <a:gd name="connsiteY397" fmla="*/ 376019 h 501753"/>
                  <a:gd name="connsiteX398" fmla="*/ 609307 w 992563"/>
                  <a:gd name="connsiteY398" fmla="*/ 366144 h 501753"/>
                  <a:gd name="connsiteX399" fmla="*/ 608347 w 992563"/>
                  <a:gd name="connsiteY399" fmla="*/ 359972 h 501753"/>
                  <a:gd name="connsiteX400" fmla="*/ 607524 w 992563"/>
                  <a:gd name="connsiteY400" fmla="*/ 354897 h 501753"/>
                  <a:gd name="connsiteX401" fmla="*/ 605330 w 992563"/>
                  <a:gd name="connsiteY401" fmla="*/ 362852 h 501753"/>
                  <a:gd name="connsiteX402" fmla="*/ 595866 w 992563"/>
                  <a:gd name="connsiteY402" fmla="*/ 392753 h 501753"/>
                  <a:gd name="connsiteX403" fmla="*/ 584207 w 992563"/>
                  <a:gd name="connsiteY403" fmla="*/ 422380 h 501753"/>
                  <a:gd name="connsiteX404" fmla="*/ 571314 w 992563"/>
                  <a:gd name="connsiteY404" fmla="*/ 447617 h 501753"/>
                  <a:gd name="connsiteX405" fmla="*/ 564593 w 992563"/>
                  <a:gd name="connsiteY405" fmla="*/ 458041 h 501753"/>
                  <a:gd name="connsiteX406" fmla="*/ 555266 w 992563"/>
                  <a:gd name="connsiteY406" fmla="*/ 469014 h 501753"/>
                  <a:gd name="connsiteX407" fmla="*/ 546900 w 992563"/>
                  <a:gd name="connsiteY407" fmla="*/ 475872 h 501753"/>
                  <a:gd name="connsiteX408" fmla="*/ 542236 w 992563"/>
                  <a:gd name="connsiteY408" fmla="*/ 478615 h 501753"/>
                  <a:gd name="connsiteX409" fmla="*/ 537298 w 992563"/>
                  <a:gd name="connsiteY409" fmla="*/ 480535 h 501753"/>
                  <a:gd name="connsiteX410" fmla="*/ 532772 w 992563"/>
                  <a:gd name="connsiteY410" fmla="*/ 481358 h 501753"/>
                  <a:gd name="connsiteX411" fmla="*/ 527971 w 992563"/>
                  <a:gd name="connsiteY411" fmla="*/ 481496 h 501753"/>
                  <a:gd name="connsiteX412" fmla="*/ 523308 w 992563"/>
                  <a:gd name="connsiteY412" fmla="*/ 480947 h 501753"/>
                  <a:gd name="connsiteX413" fmla="*/ 518096 w 992563"/>
                  <a:gd name="connsiteY413" fmla="*/ 479301 h 501753"/>
                  <a:gd name="connsiteX414" fmla="*/ 513432 w 992563"/>
                  <a:gd name="connsiteY414" fmla="*/ 476558 h 501753"/>
                  <a:gd name="connsiteX415" fmla="*/ 510552 w 992563"/>
                  <a:gd name="connsiteY415" fmla="*/ 474226 h 501753"/>
                  <a:gd name="connsiteX416" fmla="*/ 503557 w 992563"/>
                  <a:gd name="connsiteY416" fmla="*/ 466271 h 501753"/>
                  <a:gd name="connsiteX417" fmla="*/ 497933 w 992563"/>
                  <a:gd name="connsiteY417" fmla="*/ 455435 h 501753"/>
                  <a:gd name="connsiteX418" fmla="*/ 493544 w 992563"/>
                  <a:gd name="connsiteY418" fmla="*/ 440622 h 501753"/>
                  <a:gd name="connsiteX419" fmla="*/ 490115 w 992563"/>
                  <a:gd name="connsiteY419" fmla="*/ 414699 h 501753"/>
                  <a:gd name="connsiteX420" fmla="*/ 489567 w 992563"/>
                  <a:gd name="connsiteY420" fmla="*/ 393850 h 501753"/>
                  <a:gd name="connsiteX421" fmla="*/ 488606 w 992563"/>
                  <a:gd name="connsiteY421" fmla="*/ 395359 h 501753"/>
                  <a:gd name="connsiteX422" fmla="*/ 479965 w 992563"/>
                  <a:gd name="connsiteY422" fmla="*/ 408252 h 501753"/>
                  <a:gd name="connsiteX423" fmla="*/ 461997 w 992563"/>
                  <a:gd name="connsiteY423" fmla="*/ 431981 h 501753"/>
                  <a:gd name="connsiteX424" fmla="*/ 453494 w 992563"/>
                  <a:gd name="connsiteY424" fmla="*/ 441856 h 501753"/>
                  <a:gd name="connsiteX425" fmla="*/ 442521 w 992563"/>
                  <a:gd name="connsiteY425" fmla="*/ 452143 h 501753"/>
                  <a:gd name="connsiteX426" fmla="*/ 432645 w 992563"/>
                  <a:gd name="connsiteY426" fmla="*/ 459413 h 501753"/>
                  <a:gd name="connsiteX427" fmla="*/ 423318 w 992563"/>
                  <a:gd name="connsiteY427" fmla="*/ 463528 h 501753"/>
                  <a:gd name="connsiteX428" fmla="*/ 413168 w 992563"/>
                  <a:gd name="connsiteY428" fmla="*/ 465036 h 501753"/>
                  <a:gd name="connsiteX429" fmla="*/ 403430 w 992563"/>
                  <a:gd name="connsiteY429" fmla="*/ 462842 h 501753"/>
                  <a:gd name="connsiteX430" fmla="*/ 396983 w 992563"/>
                  <a:gd name="connsiteY430" fmla="*/ 458453 h 501753"/>
                  <a:gd name="connsiteX431" fmla="*/ 393829 w 992563"/>
                  <a:gd name="connsiteY431" fmla="*/ 455161 h 501753"/>
                  <a:gd name="connsiteX432" fmla="*/ 391223 w 992563"/>
                  <a:gd name="connsiteY432" fmla="*/ 451457 h 501753"/>
                  <a:gd name="connsiteX433" fmla="*/ 387657 w 992563"/>
                  <a:gd name="connsiteY433" fmla="*/ 442954 h 501753"/>
                  <a:gd name="connsiteX434" fmla="*/ 385325 w 992563"/>
                  <a:gd name="connsiteY434" fmla="*/ 430746 h 501753"/>
                  <a:gd name="connsiteX435" fmla="*/ 386834 w 992563"/>
                  <a:gd name="connsiteY435" fmla="*/ 403451 h 501753"/>
                  <a:gd name="connsiteX436" fmla="*/ 392594 w 992563"/>
                  <a:gd name="connsiteY436" fmla="*/ 373002 h 501753"/>
                  <a:gd name="connsiteX437" fmla="*/ 393143 w 992563"/>
                  <a:gd name="connsiteY437" fmla="*/ 370807 h 501753"/>
                  <a:gd name="connsiteX438" fmla="*/ 379153 w 992563"/>
                  <a:gd name="connsiteY438" fmla="*/ 387267 h 501753"/>
                  <a:gd name="connsiteX439" fmla="*/ 358442 w 992563"/>
                  <a:gd name="connsiteY439" fmla="*/ 408115 h 501753"/>
                  <a:gd name="connsiteX440" fmla="*/ 348566 w 992563"/>
                  <a:gd name="connsiteY440" fmla="*/ 416482 h 501753"/>
                  <a:gd name="connsiteX441" fmla="*/ 336633 w 992563"/>
                  <a:gd name="connsiteY441" fmla="*/ 425260 h 501753"/>
                  <a:gd name="connsiteX442" fmla="*/ 325935 w 992563"/>
                  <a:gd name="connsiteY442" fmla="*/ 431295 h 501753"/>
                  <a:gd name="connsiteX443" fmla="*/ 314687 w 992563"/>
                  <a:gd name="connsiteY443" fmla="*/ 434998 h 501753"/>
                  <a:gd name="connsiteX444" fmla="*/ 309613 w 992563"/>
                  <a:gd name="connsiteY444" fmla="*/ 435684 h 501753"/>
                  <a:gd name="connsiteX445" fmla="*/ 306184 w 992563"/>
                  <a:gd name="connsiteY445" fmla="*/ 435684 h 501753"/>
                  <a:gd name="connsiteX446" fmla="*/ 301794 w 992563"/>
                  <a:gd name="connsiteY446" fmla="*/ 434861 h 501753"/>
                  <a:gd name="connsiteX447" fmla="*/ 297131 w 992563"/>
                  <a:gd name="connsiteY447" fmla="*/ 432803 h 501753"/>
                  <a:gd name="connsiteX448" fmla="*/ 291507 w 992563"/>
                  <a:gd name="connsiteY448" fmla="*/ 428689 h 501753"/>
                  <a:gd name="connsiteX449" fmla="*/ 287530 w 992563"/>
                  <a:gd name="connsiteY449" fmla="*/ 422928 h 501753"/>
                  <a:gd name="connsiteX450" fmla="*/ 285061 w 992563"/>
                  <a:gd name="connsiteY450" fmla="*/ 415658 h 501753"/>
                  <a:gd name="connsiteX451" fmla="*/ 283689 w 992563"/>
                  <a:gd name="connsiteY451" fmla="*/ 405783 h 501753"/>
                  <a:gd name="connsiteX452" fmla="*/ 284101 w 992563"/>
                  <a:gd name="connsiteY452" fmla="*/ 395771 h 501753"/>
                  <a:gd name="connsiteX453" fmla="*/ 284512 w 992563"/>
                  <a:gd name="connsiteY453" fmla="*/ 391793 h 501753"/>
                  <a:gd name="connsiteX454" fmla="*/ 271757 w 992563"/>
                  <a:gd name="connsiteY454" fmla="*/ 399062 h 501753"/>
                  <a:gd name="connsiteX455" fmla="*/ 248165 w 992563"/>
                  <a:gd name="connsiteY455" fmla="*/ 405783 h 501753"/>
                  <a:gd name="connsiteX456" fmla="*/ 238152 w 992563"/>
                  <a:gd name="connsiteY456" fmla="*/ 405646 h 501753"/>
                  <a:gd name="connsiteX457" fmla="*/ 226356 w 992563"/>
                  <a:gd name="connsiteY457" fmla="*/ 402766 h 501753"/>
                  <a:gd name="connsiteX458" fmla="*/ 211406 w 992563"/>
                  <a:gd name="connsiteY458" fmla="*/ 390696 h 501753"/>
                  <a:gd name="connsiteX459" fmla="*/ 206606 w 992563"/>
                  <a:gd name="connsiteY459" fmla="*/ 382055 h 501753"/>
                  <a:gd name="connsiteX460" fmla="*/ 204959 w 992563"/>
                  <a:gd name="connsiteY460" fmla="*/ 377117 h 501753"/>
                  <a:gd name="connsiteX461" fmla="*/ 203588 w 992563"/>
                  <a:gd name="connsiteY461" fmla="*/ 369573 h 501753"/>
                  <a:gd name="connsiteX462" fmla="*/ 202765 w 992563"/>
                  <a:gd name="connsiteY462" fmla="*/ 357091 h 501753"/>
                  <a:gd name="connsiteX463" fmla="*/ 203588 w 992563"/>
                  <a:gd name="connsiteY463" fmla="*/ 343924 h 501753"/>
                  <a:gd name="connsiteX464" fmla="*/ 207977 w 992563"/>
                  <a:gd name="connsiteY464" fmla="*/ 311691 h 501753"/>
                  <a:gd name="connsiteX465" fmla="*/ 213052 w 992563"/>
                  <a:gd name="connsiteY465" fmla="*/ 285631 h 501753"/>
                  <a:gd name="connsiteX466" fmla="*/ 217715 w 992563"/>
                  <a:gd name="connsiteY466" fmla="*/ 263137 h 501753"/>
                  <a:gd name="connsiteX467" fmla="*/ 219087 w 992563"/>
                  <a:gd name="connsiteY467" fmla="*/ 257513 h 501753"/>
                  <a:gd name="connsiteX468" fmla="*/ 222927 w 992563"/>
                  <a:gd name="connsiteY468" fmla="*/ 242974 h 501753"/>
                  <a:gd name="connsiteX469" fmla="*/ 224025 w 992563"/>
                  <a:gd name="connsiteY469" fmla="*/ 238722 h 501753"/>
                  <a:gd name="connsiteX470" fmla="*/ 221693 w 992563"/>
                  <a:gd name="connsiteY470" fmla="*/ 240917 h 501753"/>
                  <a:gd name="connsiteX471" fmla="*/ 198787 w 992563"/>
                  <a:gd name="connsiteY471" fmla="*/ 260531 h 501753"/>
                  <a:gd name="connsiteX472" fmla="*/ 176979 w 992563"/>
                  <a:gd name="connsiteY472" fmla="*/ 276304 h 501753"/>
                  <a:gd name="connsiteX473" fmla="*/ 164360 w 992563"/>
                  <a:gd name="connsiteY473" fmla="*/ 283574 h 501753"/>
                  <a:gd name="connsiteX474" fmla="*/ 152153 w 992563"/>
                  <a:gd name="connsiteY474" fmla="*/ 289197 h 501753"/>
                  <a:gd name="connsiteX475" fmla="*/ 145295 w 992563"/>
                  <a:gd name="connsiteY475" fmla="*/ 291117 h 501753"/>
                  <a:gd name="connsiteX476" fmla="*/ 140357 w 992563"/>
                  <a:gd name="connsiteY476" fmla="*/ 291940 h 501753"/>
                  <a:gd name="connsiteX477" fmla="*/ 129933 w 992563"/>
                  <a:gd name="connsiteY477" fmla="*/ 292352 h 501753"/>
                  <a:gd name="connsiteX478" fmla="*/ 120332 w 992563"/>
                  <a:gd name="connsiteY478" fmla="*/ 290294 h 501753"/>
                  <a:gd name="connsiteX479" fmla="*/ 111554 w 992563"/>
                  <a:gd name="connsiteY479" fmla="*/ 284534 h 501753"/>
                  <a:gd name="connsiteX480" fmla="*/ 107987 w 992563"/>
                  <a:gd name="connsiteY480" fmla="*/ 280830 h 501753"/>
                  <a:gd name="connsiteX481" fmla="*/ 105244 w 992563"/>
                  <a:gd name="connsiteY481" fmla="*/ 276716 h 501753"/>
                  <a:gd name="connsiteX482" fmla="*/ 102501 w 992563"/>
                  <a:gd name="connsiteY482" fmla="*/ 269446 h 501753"/>
                  <a:gd name="connsiteX483" fmla="*/ 101267 w 992563"/>
                  <a:gd name="connsiteY483" fmla="*/ 258336 h 501753"/>
                  <a:gd name="connsiteX484" fmla="*/ 102638 w 992563"/>
                  <a:gd name="connsiteY484" fmla="*/ 243934 h 501753"/>
                  <a:gd name="connsiteX485" fmla="*/ 105518 w 992563"/>
                  <a:gd name="connsiteY485" fmla="*/ 231590 h 501753"/>
                  <a:gd name="connsiteX486" fmla="*/ 109633 w 992563"/>
                  <a:gd name="connsiteY486" fmla="*/ 217600 h 501753"/>
                  <a:gd name="connsiteX487" fmla="*/ 114160 w 992563"/>
                  <a:gd name="connsiteY487" fmla="*/ 204295 h 501753"/>
                  <a:gd name="connsiteX488" fmla="*/ 124035 w 992563"/>
                  <a:gd name="connsiteY488" fmla="*/ 177549 h 501753"/>
                  <a:gd name="connsiteX489" fmla="*/ 130893 w 992563"/>
                  <a:gd name="connsiteY489" fmla="*/ 161501 h 501753"/>
                  <a:gd name="connsiteX490" fmla="*/ 141043 w 992563"/>
                  <a:gd name="connsiteY490" fmla="*/ 137773 h 501753"/>
                  <a:gd name="connsiteX491" fmla="*/ 143237 w 992563"/>
                  <a:gd name="connsiteY491" fmla="*/ 133383 h 501753"/>
                  <a:gd name="connsiteX492" fmla="*/ 149958 w 992563"/>
                  <a:gd name="connsiteY492" fmla="*/ 119667 h 501753"/>
                  <a:gd name="connsiteX493" fmla="*/ 160657 w 992563"/>
                  <a:gd name="connsiteY493" fmla="*/ 98270 h 501753"/>
                  <a:gd name="connsiteX494" fmla="*/ 163263 w 992563"/>
                  <a:gd name="connsiteY494" fmla="*/ 93470 h 501753"/>
                  <a:gd name="connsiteX495" fmla="*/ 170669 w 992563"/>
                  <a:gd name="connsiteY495" fmla="*/ 80028 h 501753"/>
                  <a:gd name="connsiteX496" fmla="*/ 180545 w 992563"/>
                  <a:gd name="connsiteY496" fmla="*/ 61923 h 501753"/>
                  <a:gd name="connsiteX497" fmla="*/ 179585 w 992563"/>
                  <a:gd name="connsiteY497" fmla="*/ 61512 h 501753"/>
                  <a:gd name="connsiteX498" fmla="*/ 175607 w 992563"/>
                  <a:gd name="connsiteY498" fmla="*/ 66175 h 501753"/>
                  <a:gd name="connsiteX499" fmla="*/ 163263 w 992563"/>
                  <a:gd name="connsiteY499" fmla="*/ 79891 h 501753"/>
                  <a:gd name="connsiteX500" fmla="*/ 153250 w 992563"/>
                  <a:gd name="connsiteY500" fmla="*/ 90727 h 501753"/>
                  <a:gd name="connsiteX501" fmla="*/ 149273 w 992563"/>
                  <a:gd name="connsiteY501" fmla="*/ 94841 h 501753"/>
                  <a:gd name="connsiteX502" fmla="*/ 129247 w 992563"/>
                  <a:gd name="connsiteY502" fmla="*/ 114593 h 501753"/>
                  <a:gd name="connsiteX503" fmla="*/ 122526 w 992563"/>
                  <a:gd name="connsiteY503" fmla="*/ 121313 h 501753"/>
                  <a:gd name="connsiteX504" fmla="*/ 117863 w 992563"/>
                  <a:gd name="connsiteY504" fmla="*/ 125565 h 501753"/>
                  <a:gd name="connsiteX505" fmla="*/ 95643 w 992563"/>
                  <a:gd name="connsiteY505" fmla="*/ 146002 h 501753"/>
                  <a:gd name="connsiteX506" fmla="*/ 83984 w 992563"/>
                  <a:gd name="connsiteY506" fmla="*/ 156289 h 501753"/>
                  <a:gd name="connsiteX507" fmla="*/ 63548 w 992563"/>
                  <a:gd name="connsiteY507" fmla="*/ 173983 h 501753"/>
                  <a:gd name="connsiteX508" fmla="*/ 57787 w 992563"/>
                  <a:gd name="connsiteY508" fmla="*/ 178783 h 501753"/>
                  <a:gd name="connsiteX509" fmla="*/ 46951 w 992563"/>
                  <a:gd name="connsiteY509" fmla="*/ 187424 h 501753"/>
                  <a:gd name="connsiteX510" fmla="*/ 36938 w 992563"/>
                  <a:gd name="connsiteY510" fmla="*/ 193871 h 501753"/>
                  <a:gd name="connsiteX511" fmla="*/ 23771 w 992563"/>
                  <a:gd name="connsiteY511" fmla="*/ 200455 h 501753"/>
                  <a:gd name="connsiteX512" fmla="*/ 20479 w 992563"/>
                  <a:gd name="connsiteY512" fmla="*/ 201415 h 501753"/>
                  <a:gd name="connsiteX513" fmla="*/ 15542 w 992563"/>
                  <a:gd name="connsiteY513" fmla="*/ 202101 h 501753"/>
                  <a:gd name="connsiteX514" fmla="*/ 11838 w 992563"/>
                  <a:gd name="connsiteY514" fmla="*/ 201826 h 501753"/>
                  <a:gd name="connsiteX515" fmla="*/ 7998 w 992563"/>
                  <a:gd name="connsiteY515" fmla="*/ 200866 h 501753"/>
                  <a:gd name="connsiteX516" fmla="*/ 3471 w 992563"/>
                  <a:gd name="connsiteY516" fmla="*/ 198260 h 501753"/>
                  <a:gd name="connsiteX517" fmla="*/ 1826 w 992563"/>
                  <a:gd name="connsiteY517" fmla="*/ 196477 h 501753"/>
                  <a:gd name="connsiteX518" fmla="*/ 865 w 992563"/>
                  <a:gd name="connsiteY518" fmla="*/ 194557 h 501753"/>
                  <a:gd name="connsiteX519" fmla="*/ 317 w 992563"/>
                  <a:gd name="connsiteY519" fmla="*/ 192362 h 501753"/>
                  <a:gd name="connsiteX520" fmla="*/ 317 w 992563"/>
                  <a:gd name="connsiteY520" fmla="*/ 184818 h 501753"/>
                  <a:gd name="connsiteX521" fmla="*/ 2923 w 992563"/>
                  <a:gd name="connsiteY521" fmla="*/ 176040 h 501753"/>
                  <a:gd name="connsiteX522" fmla="*/ 5117 w 992563"/>
                  <a:gd name="connsiteY522" fmla="*/ 171788 h 501753"/>
                  <a:gd name="connsiteX523" fmla="*/ 8272 w 992563"/>
                  <a:gd name="connsiteY523" fmla="*/ 166165 h 501753"/>
                  <a:gd name="connsiteX524" fmla="*/ 16913 w 992563"/>
                  <a:gd name="connsiteY524" fmla="*/ 152860 h 501753"/>
                  <a:gd name="connsiteX525" fmla="*/ 30080 w 992563"/>
                  <a:gd name="connsiteY525" fmla="*/ 133383 h 501753"/>
                  <a:gd name="connsiteX526" fmla="*/ 34332 w 992563"/>
                  <a:gd name="connsiteY526" fmla="*/ 127760 h 501753"/>
                  <a:gd name="connsiteX527" fmla="*/ 44345 w 992563"/>
                  <a:gd name="connsiteY527" fmla="*/ 114593 h 501753"/>
                  <a:gd name="connsiteX528" fmla="*/ 73697 w 992563"/>
                  <a:gd name="connsiteY528" fmla="*/ 80714 h 501753"/>
                  <a:gd name="connsiteX529" fmla="*/ 92625 w 992563"/>
                  <a:gd name="connsiteY529" fmla="*/ 63980 h 501753"/>
                  <a:gd name="connsiteX530" fmla="*/ 113199 w 992563"/>
                  <a:gd name="connsiteY530" fmla="*/ 51636 h 501753"/>
                  <a:gd name="connsiteX531" fmla="*/ 134734 w 992563"/>
                  <a:gd name="connsiteY531" fmla="*/ 46424 h 501753"/>
                  <a:gd name="connsiteX532" fmla="*/ 153799 w 992563"/>
                  <a:gd name="connsiteY532" fmla="*/ 47521 h 501753"/>
                  <a:gd name="connsiteX533" fmla="*/ 162577 w 992563"/>
                  <a:gd name="connsiteY533" fmla="*/ 49167 h 501753"/>
                  <a:gd name="connsiteX534" fmla="*/ 168886 w 992563"/>
                  <a:gd name="connsiteY534" fmla="*/ 50676 h 501753"/>
                  <a:gd name="connsiteX535" fmla="*/ 173001 w 992563"/>
                  <a:gd name="connsiteY535" fmla="*/ 51910 h 501753"/>
                  <a:gd name="connsiteX536" fmla="*/ 175470 w 992563"/>
                  <a:gd name="connsiteY536" fmla="*/ 52733 h 501753"/>
                  <a:gd name="connsiteX537" fmla="*/ 187129 w 992563"/>
                  <a:gd name="connsiteY537" fmla="*/ 39017 h 501753"/>
                  <a:gd name="connsiteX538" fmla="*/ 197827 w 992563"/>
                  <a:gd name="connsiteY538" fmla="*/ 26261 h 501753"/>
                  <a:gd name="connsiteX539" fmla="*/ 209623 w 992563"/>
                  <a:gd name="connsiteY539" fmla="*/ 11997 h 501753"/>
                  <a:gd name="connsiteX540" fmla="*/ 211132 w 992563"/>
                  <a:gd name="connsiteY540" fmla="*/ 9528 h 501753"/>
                  <a:gd name="connsiteX541" fmla="*/ 216481 w 992563"/>
                  <a:gd name="connsiteY541" fmla="*/ 1573 h 501753"/>
                  <a:gd name="connsiteX542" fmla="*/ 221830 w 992563"/>
                  <a:gd name="connsiteY542" fmla="*/ 613 h 501753"/>
                  <a:gd name="connsiteX543" fmla="*/ 223613 w 992563"/>
                  <a:gd name="connsiteY543" fmla="*/ 5825 h 501753"/>
                  <a:gd name="connsiteX544" fmla="*/ 221693 w 992563"/>
                  <a:gd name="connsiteY544" fmla="*/ 9802 h 501753"/>
                  <a:gd name="connsiteX545" fmla="*/ 218813 w 992563"/>
                  <a:gd name="connsiteY545" fmla="*/ 14191 h 501753"/>
                  <a:gd name="connsiteX546" fmla="*/ 214835 w 992563"/>
                  <a:gd name="connsiteY546" fmla="*/ 19403 h 501753"/>
                  <a:gd name="connsiteX547" fmla="*/ 212640 w 992563"/>
                  <a:gd name="connsiteY547" fmla="*/ 23244 h 501753"/>
                  <a:gd name="connsiteX548" fmla="*/ 206880 w 992563"/>
                  <a:gd name="connsiteY548" fmla="*/ 32982 h 501753"/>
                  <a:gd name="connsiteX549" fmla="*/ 191929 w 992563"/>
                  <a:gd name="connsiteY549" fmla="*/ 59042 h 501753"/>
                  <a:gd name="connsiteX550" fmla="*/ 193164 w 992563"/>
                  <a:gd name="connsiteY550" fmla="*/ 59591 h 501753"/>
                  <a:gd name="connsiteX551" fmla="*/ 194947 w 992563"/>
                  <a:gd name="connsiteY551" fmla="*/ 63980 h 501753"/>
                  <a:gd name="connsiteX552" fmla="*/ 190558 w 992563"/>
                  <a:gd name="connsiteY552" fmla="*/ 65764 h 501753"/>
                  <a:gd name="connsiteX553" fmla="*/ 188638 w 992563"/>
                  <a:gd name="connsiteY553" fmla="*/ 64941 h 501753"/>
                  <a:gd name="connsiteX554" fmla="*/ 182054 w 992563"/>
                  <a:gd name="connsiteY554" fmla="*/ 77148 h 501753"/>
                  <a:gd name="connsiteX555" fmla="*/ 168886 w 992563"/>
                  <a:gd name="connsiteY555" fmla="*/ 101562 h 501753"/>
                  <a:gd name="connsiteX556" fmla="*/ 168886 w 992563"/>
                  <a:gd name="connsiteY556" fmla="*/ 101425 h 501753"/>
                  <a:gd name="connsiteX557" fmla="*/ 154347 w 992563"/>
                  <a:gd name="connsiteY557" fmla="*/ 131051 h 501753"/>
                  <a:gd name="connsiteX558" fmla="*/ 150918 w 992563"/>
                  <a:gd name="connsiteY558" fmla="*/ 138047 h 501753"/>
                  <a:gd name="connsiteX559" fmla="*/ 149547 w 992563"/>
                  <a:gd name="connsiteY559" fmla="*/ 140927 h 501753"/>
                  <a:gd name="connsiteX560" fmla="*/ 144060 w 992563"/>
                  <a:gd name="connsiteY560" fmla="*/ 153683 h 501753"/>
                  <a:gd name="connsiteX561" fmla="*/ 136105 w 992563"/>
                  <a:gd name="connsiteY561" fmla="*/ 172337 h 501753"/>
                  <a:gd name="connsiteX562" fmla="*/ 132813 w 992563"/>
                  <a:gd name="connsiteY562" fmla="*/ 180155 h 501753"/>
                  <a:gd name="connsiteX563" fmla="*/ 121841 w 992563"/>
                  <a:gd name="connsiteY563" fmla="*/ 210605 h 501753"/>
                  <a:gd name="connsiteX564" fmla="*/ 121841 w 992563"/>
                  <a:gd name="connsiteY564" fmla="*/ 210605 h 501753"/>
                  <a:gd name="connsiteX565" fmla="*/ 116766 w 992563"/>
                  <a:gd name="connsiteY565" fmla="*/ 226789 h 501753"/>
                  <a:gd name="connsiteX566" fmla="*/ 112102 w 992563"/>
                  <a:gd name="connsiteY566" fmla="*/ 245443 h 501753"/>
                  <a:gd name="connsiteX567" fmla="*/ 112102 w 992563"/>
                  <a:gd name="connsiteY567" fmla="*/ 245306 h 501753"/>
                  <a:gd name="connsiteX568" fmla="*/ 110868 w 992563"/>
                  <a:gd name="connsiteY568" fmla="*/ 253673 h 501753"/>
                  <a:gd name="connsiteX569" fmla="*/ 111005 w 992563"/>
                  <a:gd name="connsiteY569" fmla="*/ 261902 h 501753"/>
                  <a:gd name="connsiteX570" fmla="*/ 111828 w 992563"/>
                  <a:gd name="connsiteY570" fmla="*/ 267663 h 501753"/>
                  <a:gd name="connsiteX571" fmla="*/ 112239 w 992563"/>
                  <a:gd name="connsiteY571" fmla="*/ 269172 h 501753"/>
                  <a:gd name="connsiteX572" fmla="*/ 111965 w 992563"/>
                  <a:gd name="connsiteY572" fmla="*/ 268623 h 501753"/>
                  <a:gd name="connsiteX573" fmla="*/ 113337 w 992563"/>
                  <a:gd name="connsiteY573" fmla="*/ 271778 h 501753"/>
                  <a:gd name="connsiteX574" fmla="*/ 113337 w 992563"/>
                  <a:gd name="connsiteY574" fmla="*/ 271640 h 501753"/>
                  <a:gd name="connsiteX575" fmla="*/ 114434 w 992563"/>
                  <a:gd name="connsiteY575" fmla="*/ 273424 h 501753"/>
                  <a:gd name="connsiteX576" fmla="*/ 114022 w 992563"/>
                  <a:gd name="connsiteY576" fmla="*/ 273012 h 501753"/>
                  <a:gd name="connsiteX577" fmla="*/ 116628 w 992563"/>
                  <a:gd name="connsiteY577" fmla="*/ 276167 h 501753"/>
                  <a:gd name="connsiteX578" fmla="*/ 118137 w 992563"/>
                  <a:gd name="connsiteY578" fmla="*/ 277539 h 501753"/>
                  <a:gd name="connsiteX579" fmla="*/ 118137 w 992563"/>
                  <a:gd name="connsiteY579" fmla="*/ 277539 h 501753"/>
                  <a:gd name="connsiteX580" fmla="*/ 120880 w 992563"/>
                  <a:gd name="connsiteY580" fmla="*/ 279596 h 501753"/>
                  <a:gd name="connsiteX581" fmla="*/ 122801 w 992563"/>
                  <a:gd name="connsiteY581" fmla="*/ 280693 h 501753"/>
                  <a:gd name="connsiteX582" fmla="*/ 122663 w 992563"/>
                  <a:gd name="connsiteY582" fmla="*/ 280556 h 501753"/>
                  <a:gd name="connsiteX583" fmla="*/ 123898 w 992563"/>
                  <a:gd name="connsiteY583" fmla="*/ 281105 h 501753"/>
                  <a:gd name="connsiteX584" fmla="*/ 123624 w 992563"/>
                  <a:gd name="connsiteY584" fmla="*/ 280968 h 501753"/>
                  <a:gd name="connsiteX585" fmla="*/ 124172 w 992563"/>
                  <a:gd name="connsiteY585" fmla="*/ 281105 h 501753"/>
                  <a:gd name="connsiteX586" fmla="*/ 124172 w 992563"/>
                  <a:gd name="connsiteY586" fmla="*/ 281105 h 501753"/>
                  <a:gd name="connsiteX587" fmla="*/ 124172 w 992563"/>
                  <a:gd name="connsiteY587" fmla="*/ 281105 h 501753"/>
                  <a:gd name="connsiteX588" fmla="*/ 127738 w 992563"/>
                  <a:gd name="connsiteY588" fmla="*/ 282065 h 501753"/>
                  <a:gd name="connsiteX589" fmla="*/ 127190 w 992563"/>
                  <a:gd name="connsiteY589" fmla="*/ 281927 h 501753"/>
                  <a:gd name="connsiteX590" fmla="*/ 131579 w 992563"/>
                  <a:gd name="connsiteY590" fmla="*/ 282476 h 501753"/>
                  <a:gd name="connsiteX591" fmla="*/ 130893 w 992563"/>
                  <a:gd name="connsiteY591" fmla="*/ 282476 h 501753"/>
                  <a:gd name="connsiteX592" fmla="*/ 135419 w 992563"/>
                  <a:gd name="connsiteY592" fmla="*/ 282476 h 501753"/>
                  <a:gd name="connsiteX593" fmla="*/ 135419 w 992563"/>
                  <a:gd name="connsiteY593" fmla="*/ 282476 h 501753"/>
                  <a:gd name="connsiteX594" fmla="*/ 143100 w 992563"/>
                  <a:gd name="connsiteY594" fmla="*/ 281516 h 501753"/>
                  <a:gd name="connsiteX595" fmla="*/ 143100 w 992563"/>
                  <a:gd name="connsiteY595" fmla="*/ 281516 h 501753"/>
                  <a:gd name="connsiteX596" fmla="*/ 149547 w 992563"/>
                  <a:gd name="connsiteY596" fmla="*/ 279733 h 501753"/>
                  <a:gd name="connsiteX597" fmla="*/ 157776 w 992563"/>
                  <a:gd name="connsiteY597" fmla="*/ 276030 h 501753"/>
                  <a:gd name="connsiteX598" fmla="*/ 157639 w 992563"/>
                  <a:gd name="connsiteY598" fmla="*/ 276030 h 501753"/>
                  <a:gd name="connsiteX599" fmla="*/ 176019 w 992563"/>
                  <a:gd name="connsiteY599" fmla="*/ 265194 h 501753"/>
                  <a:gd name="connsiteX600" fmla="*/ 175882 w 992563"/>
                  <a:gd name="connsiteY600" fmla="*/ 265331 h 501753"/>
                  <a:gd name="connsiteX601" fmla="*/ 209486 w 992563"/>
                  <a:gd name="connsiteY601" fmla="*/ 238585 h 501753"/>
                  <a:gd name="connsiteX602" fmla="*/ 209349 w 992563"/>
                  <a:gd name="connsiteY602" fmla="*/ 238722 h 501753"/>
                  <a:gd name="connsiteX603" fmla="*/ 209486 w 992563"/>
                  <a:gd name="connsiteY603" fmla="*/ 238585 h 501753"/>
                  <a:gd name="connsiteX604" fmla="*/ 209486 w 992563"/>
                  <a:gd name="connsiteY604" fmla="*/ 238585 h 501753"/>
                  <a:gd name="connsiteX605" fmla="*/ 209486 w 992563"/>
                  <a:gd name="connsiteY605" fmla="*/ 238585 h 501753"/>
                  <a:gd name="connsiteX606" fmla="*/ 228825 w 992563"/>
                  <a:gd name="connsiteY606" fmla="*/ 220343 h 501753"/>
                  <a:gd name="connsiteX607" fmla="*/ 229923 w 992563"/>
                  <a:gd name="connsiteY607" fmla="*/ 216365 h 501753"/>
                  <a:gd name="connsiteX608" fmla="*/ 231020 w 992563"/>
                  <a:gd name="connsiteY608" fmla="*/ 212662 h 501753"/>
                  <a:gd name="connsiteX609" fmla="*/ 235820 w 992563"/>
                  <a:gd name="connsiteY609" fmla="*/ 197574 h 501753"/>
                  <a:gd name="connsiteX610" fmla="*/ 246656 w 992563"/>
                  <a:gd name="connsiteY610" fmla="*/ 167399 h 501753"/>
                  <a:gd name="connsiteX611" fmla="*/ 273677 w 992563"/>
                  <a:gd name="connsiteY611" fmla="*/ 111575 h 501753"/>
                  <a:gd name="connsiteX612" fmla="*/ 288902 w 992563"/>
                  <a:gd name="connsiteY612" fmla="*/ 89081 h 501753"/>
                  <a:gd name="connsiteX613" fmla="*/ 297542 w 992563"/>
                  <a:gd name="connsiteY613" fmla="*/ 78657 h 501753"/>
                  <a:gd name="connsiteX614" fmla="*/ 306321 w 992563"/>
                  <a:gd name="connsiteY614" fmla="*/ 70016 h 501753"/>
                  <a:gd name="connsiteX615" fmla="*/ 315373 w 992563"/>
                  <a:gd name="connsiteY615" fmla="*/ 63158 h 501753"/>
                  <a:gd name="connsiteX616" fmla="*/ 319625 w 992563"/>
                  <a:gd name="connsiteY616" fmla="*/ 60963 h 501753"/>
                  <a:gd name="connsiteX617" fmla="*/ 322643 w 992563"/>
                  <a:gd name="connsiteY617" fmla="*/ 60140 h 501753"/>
                  <a:gd name="connsiteX618" fmla="*/ 325660 w 992563"/>
                  <a:gd name="connsiteY618" fmla="*/ 59866 h 501753"/>
                  <a:gd name="connsiteX619" fmla="*/ 329364 w 992563"/>
                  <a:gd name="connsiteY619" fmla="*/ 60689 h 501753"/>
                  <a:gd name="connsiteX620" fmla="*/ 332107 w 992563"/>
                  <a:gd name="connsiteY620" fmla="*/ 61923 h 501753"/>
                  <a:gd name="connsiteX621" fmla="*/ 335399 w 992563"/>
                  <a:gd name="connsiteY621" fmla="*/ 64666 h 501753"/>
                  <a:gd name="connsiteX622" fmla="*/ 337456 w 992563"/>
                  <a:gd name="connsiteY622" fmla="*/ 77011 h 501753"/>
                  <a:gd name="connsiteX623" fmla="*/ 335124 w 992563"/>
                  <a:gd name="connsiteY623" fmla="*/ 86749 h 501753"/>
                  <a:gd name="connsiteX624" fmla="*/ 329364 w 992563"/>
                  <a:gd name="connsiteY624" fmla="*/ 100054 h 501753"/>
                  <a:gd name="connsiteX625" fmla="*/ 314139 w 992563"/>
                  <a:gd name="connsiteY625" fmla="*/ 127486 h 501753"/>
                  <a:gd name="connsiteX626" fmla="*/ 303166 w 992563"/>
                  <a:gd name="connsiteY626" fmla="*/ 144631 h 501753"/>
                  <a:gd name="connsiteX627" fmla="*/ 295897 w 992563"/>
                  <a:gd name="connsiteY627" fmla="*/ 155741 h 501753"/>
                  <a:gd name="connsiteX628" fmla="*/ 284101 w 992563"/>
                  <a:gd name="connsiteY628" fmla="*/ 172199 h 501753"/>
                  <a:gd name="connsiteX629" fmla="*/ 243776 w 992563"/>
                  <a:gd name="connsiteY629" fmla="*/ 219383 h 501753"/>
                  <a:gd name="connsiteX630" fmla="*/ 237467 w 992563"/>
                  <a:gd name="connsiteY630" fmla="*/ 225829 h 501753"/>
                  <a:gd name="connsiteX631" fmla="*/ 235546 w 992563"/>
                  <a:gd name="connsiteY631" fmla="*/ 233373 h 501753"/>
                  <a:gd name="connsiteX632" fmla="*/ 227591 w 992563"/>
                  <a:gd name="connsiteY632" fmla="*/ 263960 h 501753"/>
                  <a:gd name="connsiteX633" fmla="*/ 221419 w 992563"/>
                  <a:gd name="connsiteY633" fmla="*/ 295232 h 501753"/>
                  <a:gd name="connsiteX634" fmla="*/ 219087 w 992563"/>
                  <a:gd name="connsiteY634" fmla="*/ 307577 h 501753"/>
                  <a:gd name="connsiteX635" fmla="*/ 215932 w 992563"/>
                  <a:gd name="connsiteY635" fmla="*/ 327328 h 501753"/>
                  <a:gd name="connsiteX636" fmla="*/ 213601 w 992563"/>
                  <a:gd name="connsiteY636" fmla="*/ 349822 h 501753"/>
                  <a:gd name="connsiteX637" fmla="*/ 213601 w 992563"/>
                  <a:gd name="connsiteY637" fmla="*/ 349136 h 501753"/>
                  <a:gd name="connsiteX638" fmla="*/ 213464 w 992563"/>
                  <a:gd name="connsiteY638" fmla="*/ 361481 h 501753"/>
                  <a:gd name="connsiteX639" fmla="*/ 214698 w 992563"/>
                  <a:gd name="connsiteY639" fmla="*/ 372453 h 501753"/>
                  <a:gd name="connsiteX640" fmla="*/ 214561 w 992563"/>
                  <a:gd name="connsiteY640" fmla="*/ 371768 h 501753"/>
                  <a:gd name="connsiteX641" fmla="*/ 215658 w 992563"/>
                  <a:gd name="connsiteY641" fmla="*/ 376157 h 501753"/>
                  <a:gd name="connsiteX642" fmla="*/ 215384 w 992563"/>
                  <a:gd name="connsiteY642" fmla="*/ 375608 h 501753"/>
                  <a:gd name="connsiteX643" fmla="*/ 216893 w 992563"/>
                  <a:gd name="connsiteY643" fmla="*/ 379586 h 501753"/>
                  <a:gd name="connsiteX644" fmla="*/ 218538 w 992563"/>
                  <a:gd name="connsiteY644" fmla="*/ 382466 h 501753"/>
                  <a:gd name="connsiteX645" fmla="*/ 218538 w 992563"/>
                  <a:gd name="connsiteY645" fmla="*/ 382329 h 501753"/>
                  <a:gd name="connsiteX646" fmla="*/ 222379 w 992563"/>
                  <a:gd name="connsiteY646" fmla="*/ 387267 h 501753"/>
                  <a:gd name="connsiteX647" fmla="*/ 224848 w 992563"/>
                  <a:gd name="connsiteY647" fmla="*/ 389735 h 501753"/>
                  <a:gd name="connsiteX648" fmla="*/ 224711 w 992563"/>
                  <a:gd name="connsiteY648" fmla="*/ 389598 h 501753"/>
                  <a:gd name="connsiteX649" fmla="*/ 226356 w 992563"/>
                  <a:gd name="connsiteY649" fmla="*/ 390970 h 501753"/>
                  <a:gd name="connsiteX650" fmla="*/ 228962 w 992563"/>
                  <a:gd name="connsiteY650" fmla="*/ 392479 h 501753"/>
                  <a:gd name="connsiteX651" fmla="*/ 228825 w 992563"/>
                  <a:gd name="connsiteY651" fmla="*/ 392479 h 501753"/>
                  <a:gd name="connsiteX652" fmla="*/ 229237 w 992563"/>
                  <a:gd name="connsiteY652" fmla="*/ 392616 h 501753"/>
                  <a:gd name="connsiteX653" fmla="*/ 229374 w 992563"/>
                  <a:gd name="connsiteY653" fmla="*/ 392753 h 501753"/>
                  <a:gd name="connsiteX654" fmla="*/ 229237 w 992563"/>
                  <a:gd name="connsiteY654" fmla="*/ 392753 h 501753"/>
                  <a:gd name="connsiteX655" fmla="*/ 232254 w 992563"/>
                  <a:gd name="connsiteY655" fmla="*/ 393987 h 501753"/>
                  <a:gd name="connsiteX656" fmla="*/ 232117 w 992563"/>
                  <a:gd name="connsiteY656" fmla="*/ 393987 h 501753"/>
                  <a:gd name="connsiteX657" fmla="*/ 236232 w 992563"/>
                  <a:gd name="connsiteY657" fmla="*/ 395084 h 501753"/>
                  <a:gd name="connsiteX658" fmla="*/ 235546 w 992563"/>
                  <a:gd name="connsiteY658" fmla="*/ 394948 h 501753"/>
                  <a:gd name="connsiteX659" fmla="*/ 241581 w 992563"/>
                  <a:gd name="connsiteY659" fmla="*/ 395771 h 501753"/>
                  <a:gd name="connsiteX660" fmla="*/ 247616 w 992563"/>
                  <a:gd name="connsiteY660" fmla="*/ 395771 h 501753"/>
                  <a:gd name="connsiteX661" fmla="*/ 254063 w 992563"/>
                  <a:gd name="connsiteY661" fmla="*/ 394810 h 501753"/>
                  <a:gd name="connsiteX662" fmla="*/ 259961 w 992563"/>
                  <a:gd name="connsiteY662" fmla="*/ 393164 h 501753"/>
                  <a:gd name="connsiteX663" fmla="*/ 270110 w 992563"/>
                  <a:gd name="connsiteY663" fmla="*/ 389050 h 501753"/>
                  <a:gd name="connsiteX664" fmla="*/ 270110 w 992563"/>
                  <a:gd name="connsiteY664" fmla="*/ 389050 h 501753"/>
                  <a:gd name="connsiteX665" fmla="*/ 280535 w 992563"/>
                  <a:gd name="connsiteY665" fmla="*/ 382877 h 501753"/>
                  <a:gd name="connsiteX666" fmla="*/ 279986 w 992563"/>
                  <a:gd name="connsiteY666" fmla="*/ 383152 h 501753"/>
                  <a:gd name="connsiteX667" fmla="*/ 287118 w 992563"/>
                  <a:gd name="connsiteY667" fmla="*/ 377939 h 501753"/>
                  <a:gd name="connsiteX668" fmla="*/ 288353 w 992563"/>
                  <a:gd name="connsiteY668" fmla="*/ 372042 h 501753"/>
                  <a:gd name="connsiteX669" fmla="*/ 289724 w 992563"/>
                  <a:gd name="connsiteY669" fmla="*/ 365732 h 501753"/>
                  <a:gd name="connsiteX670" fmla="*/ 295760 w 992563"/>
                  <a:gd name="connsiteY670" fmla="*/ 342415 h 501753"/>
                  <a:gd name="connsiteX671" fmla="*/ 297268 w 992563"/>
                  <a:gd name="connsiteY671" fmla="*/ 336380 h 501753"/>
                  <a:gd name="connsiteX672" fmla="*/ 299326 w 992563"/>
                  <a:gd name="connsiteY672" fmla="*/ 329659 h 501753"/>
                  <a:gd name="connsiteX673" fmla="*/ 306869 w 992563"/>
                  <a:gd name="connsiteY673" fmla="*/ 304422 h 501753"/>
                  <a:gd name="connsiteX674" fmla="*/ 310161 w 992563"/>
                  <a:gd name="connsiteY674" fmla="*/ 294272 h 501753"/>
                  <a:gd name="connsiteX675" fmla="*/ 324426 w 992563"/>
                  <a:gd name="connsiteY675" fmla="*/ 253536 h 501753"/>
                  <a:gd name="connsiteX676" fmla="*/ 324426 w 992563"/>
                  <a:gd name="connsiteY676" fmla="*/ 253673 h 501753"/>
                  <a:gd name="connsiteX677" fmla="*/ 328129 w 992563"/>
                  <a:gd name="connsiteY677" fmla="*/ 244072 h 501753"/>
                  <a:gd name="connsiteX678" fmla="*/ 333753 w 992563"/>
                  <a:gd name="connsiteY678" fmla="*/ 230081 h 501753"/>
                  <a:gd name="connsiteX679" fmla="*/ 347195 w 992563"/>
                  <a:gd name="connsiteY679" fmla="*/ 200592 h 501753"/>
                  <a:gd name="connsiteX680" fmla="*/ 360773 w 992563"/>
                  <a:gd name="connsiteY680" fmla="*/ 176589 h 501753"/>
                  <a:gd name="connsiteX681" fmla="*/ 377370 w 992563"/>
                  <a:gd name="connsiteY681" fmla="*/ 155741 h 501753"/>
                  <a:gd name="connsiteX682" fmla="*/ 386696 w 992563"/>
                  <a:gd name="connsiteY682" fmla="*/ 148060 h 501753"/>
                  <a:gd name="connsiteX683" fmla="*/ 395886 w 992563"/>
                  <a:gd name="connsiteY683" fmla="*/ 142985 h 501753"/>
                  <a:gd name="connsiteX684" fmla="*/ 414403 w 992563"/>
                  <a:gd name="connsiteY684" fmla="*/ 142299 h 501753"/>
                  <a:gd name="connsiteX685" fmla="*/ 420712 w 992563"/>
                  <a:gd name="connsiteY685" fmla="*/ 145728 h 501753"/>
                  <a:gd name="connsiteX686" fmla="*/ 425650 w 992563"/>
                  <a:gd name="connsiteY686" fmla="*/ 152037 h 501753"/>
                  <a:gd name="connsiteX687" fmla="*/ 429079 w 992563"/>
                  <a:gd name="connsiteY687" fmla="*/ 161090 h 501753"/>
                  <a:gd name="connsiteX688" fmla="*/ 429491 w 992563"/>
                  <a:gd name="connsiteY688" fmla="*/ 164656 h 501753"/>
                  <a:gd name="connsiteX689" fmla="*/ 429491 w 992563"/>
                  <a:gd name="connsiteY689" fmla="*/ 172611 h 501753"/>
                  <a:gd name="connsiteX690" fmla="*/ 428667 w 992563"/>
                  <a:gd name="connsiteY690" fmla="*/ 179881 h 501753"/>
                  <a:gd name="connsiteX691" fmla="*/ 427570 w 992563"/>
                  <a:gd name="connsiteY691" fmla="*/ 185504 h 501753"/>
                  <a:gd name="connsiteX692" fmla="*/ 423181 w 992563"/>
                  <a:gd name="connsiteY692" fmla="*/ 200180 h 501753"/>
                  <a:gd name="connsiteX693" fmla="*/ 410974 w 992563"/>
                  <a:gd name="connsiteY693" fmla="*/ 228710 h 501753"/>
                  <a:gd name="connsiteX694" fmla="*/ 405213 w 992563"/>
                  <a:gd name="connsiteY694" fmla="*/ 240231 h 501753"/>
                  <a:gd name="connsiteX695" fmla="*/ 401784 w 992563"/>
                  <a:gd name="connsiteY695" fmla="*/ 246678 h 501753"/>
                  <a:gd name="connsiteX696" fmla="*/ 399452 w 992563"/>
                  <a:gd name="connsiteY696" fmla="*/ 251066 h 501753"/>
                  <a:gd name="connsiteX697" fmla="*/ 394377 w 992563"/>
                  <a:gd name="connsiteY697" fmla="*/ 259159 h 501753"/>
                  <a:gd name="connsiteX698" fmla="*/ 380250 w 992563"/>
                  <a:gd name="connsiteY698" fmla="*/ 282339 h 501753"/>
                  <a:gd name="connsiteX699" fmla="*/ 377644 w 992563"/>
                  <a:gd name="connsiteY699" fmla="*/ 286043 h 501753"/>
                  <a:gd name="connsiteX700" fmla="*/ 369140 w 992563"/>
                  <a:gd name="connsiteY700" fmla="*/ 297975 h 501753"/>
                  <a:gd name="connsiteX701" fmla="*/ 355698 w 992563"/>
                  <a:gd name="connsiteY701" fmla="*/ 317041 h 501753"/>
                  <a:gd name="connsiteX702" fmla="*/ 351035 w 992563"/>
                  <a:gd name="connsiteY702" fmla="*/ 323075 h 501753"/>
                  <a:gd name="connsiteX703" fmla="*/ 346371 w 992563"/>
                  <a:gd name="connsiteY703" fmla="*/ 329111 h 501753"/>
                  <a:gd name="connsiteX704" fmla="*/ 336770 w 992563"/>
                  <a:gd name="connsiteY704" fmla="*/ 341044 h 501753"/>
                  <a:gd name="connsiteX705" fmla="*/ 316334 w 992563"/>
                  <a:gd name="connsiteY705" fmla="*/ 364223 h 501753"/>
                  <a:gd name="connsiteX706" fmla="*/ 295897 w 992563"/>
                  <a:gd name="connsiteY706" fmla="*/ 383152 h 501753"/>
                  <a:gd name="connsiteX707" fmla="*/ 294936 w 992563"/>
                  <a:gd name="connsiteY707" fmla="*/ 389324 h 501753"/>
                  <a:gd name="connsiteX708" fmla="*/ 293976 w 992563"/>
                  <a:gd name="connsiteY708" fmla="*/ 398377 h 501753"/>
                  <a:gd name="connsiteX709" fmla="*/ 293839 w 992563"/>
                  <a:gd name="connsiteY709" fmla="*/ 406880 h 501753"/>
                  <a:gd name="connsiteX710" fmla="*/ 293839 w 992563"/>
                  <a:gd name="connsiteY710" fmla="*/ 406743 h 501753"/>
                  <a:gd name="connsiteX711" fmla="*/ 293839 w 992563"/>
                  <a:gd name="connsiteY711" fmla="*/ 406880 h 501753"/>
                  <a:gd name="connsiteX712" fmla="*/ 293839 w 992563"/>
                  <a:gd name="connsiteY712" fmla="*/ 407429 h 501753"/>
                  <a:gd name="connsiteX713" fmla="*/ 293839 w 992563"/>
                  <a:gd name="connsiteY713" fmla="*/ 407155 h 501753"/>
                  <a:gd name="connsiteX714" fmla="*/ 294799 w 992563"/>
                  <a:gd name="connsiteY714" fmla="*/ 413053 h 501753"/>
                  <a:gd name="connsiteX715" fmla="*/ 294662 w 992563"/>
                  <a:gd name="connsiteY715" fmla="*/ 412641 h 501753"/>
                  <a:gd name="connsiteX716" fmla="*/ 295622 w 992563"/>
                  <a:gd name="connsiteY716" fmla="*/ 416207 h 501753"/>
                  <a:gd name="connsiteX717" fmla="*/ 296445 w 992563"/>
                  <a:gd name="connsiteY717" fmla="*/ 418128 h 501753"/>
                  <a:gd name="connsiteX718" fmla="*/ 296171 w 992563"/>
                  <a:gd name="connsiteY718" fmla="*/ 417579 h 501753"/>
                  <a:gd name="connsiteX719" fmla="*/ 297131 w 992563"/>
                  <a:gd name="connsiteY719" fmla="*/ 419225 h 501753"/>
                  <a:gd name="connsiteX720" fmla="*/ 297954 w 992563"/>
                  <a:gd name="connsiteY720" fmla="*/ 420459 h 501753"/>
                  <a:gd name="connsiteX721" fmla="*/ 297542 w 992563"/>
                  <a:gd name="connsiteY721" fmla="*/ 420048 h 501753"/>
                  <a:gd name="connsiteX722" fmla="*/ 299737 w 992563"/>
                  <a:gd name="connsiteY722" fmla="*/ 422242 h 501753"/>
                  <a:gd name="connsiteX723" fmla="*/ 299737 w 992563"/>
                  <a:gd name="connsiteY723" fmla="*/ 422242 h 501753"/>
                  <a:gd name="connsiteX724" fmla="*/ 300971 w 992563"/>
                  <a:gd name="connsiteY724" fmla="*/ 423203 h 501753"/>
                  <a:gd name="connsiteX725" fmla="*/ 300697 w 992563"/>
                  <a:gd name="connsiteY725" fmla="*/ 423065 h 501753"/>
                  <a:gd name="connsiteX726" fmla="*/ 301109 w 992563"/>
                  <a:gd name="connsiteY726" fmla="*/ 423340 h 501753"/>
                  <a:gd name="connsiteX727" fmla="*/ 301246 w 992563"/>
                  <a:gd name="connsiteY727" fmla="*/ 423477 h 501753"/>
                  <a:gd name="connsiteX728" fmla="*/ 301109 w 992563"/>
                  <a:gd name="connsiteY728" fmla="*/ 423340 h 501753"/>
                  <a:gd name="connsiteX729" fmla="*/ 303715 w 992563"/>
                  <a:gd name="connsiteY729" fmla="*/ 424711 h 501753"/>
                  <a:gd name="connsiteX730" fmla="*/ 304675 w 992563"/>
                  <a:gd name="connsiteY730" fmla="*/ 425123 h 501753"/>
                  <a:gd name="connsiteX731" fmla="*/ 306047 w 992563"/>
                  <a:gd name="connsiteY731" fmla="*/ 425534 h 501753"/>
                  <a:gd name="connsiteX732" fmla="*/ 307829 w 992563"/>
                  <a:gd name="connsiteY732" fmla="*/ 425671 h 501753"/>
                  <a:gd name="connsiteX733" fmla="*/ 307144 w 992563"/>
                  <a:gd name="connsiteY733" fmla="*/ 425671 h 501753"/>
                  <a:gd name="connsiteX734" fmla="*/ 309338 w 992563"/>
                  <a:gd name="connsiteY734" fmla="*/ 425671 h 501753"/>
                  <a:gd name="connsiteX735" fmla="*/ 308652 w 992563"/>
                  <a:gd name="connsiteY735" fmla="*/ 425671 h 501753"/>
                  <a:gd name="connsiteX736" fmla="*/ 313042 w 992563"/>
                  <a:gd name="connsiteY736" fmla="*/ 425123 h 501753"/>
                  <a:gd name="connsiteX737" fmla="*/ 312356 w 992563"/>
                  <a:gd name="connsiteY737" fmla="*/ 425260 h 501753"/>
                  <a:gd name="connsiteX738" fmla="*/ 318665 w 992563"/>
                  <a:gd name="connsiteY738" fmla="*/ 423477 h 501753"/>
                  <a:gd name="connsiteX739" fmla="*/ 318528 w 992563"/>
                  <a:gd name="connsiteY739" fmla="*/ 423477 h 501753"/>
                  <a:gd name="connsiteX740" fmla="*/ 318665 w 992563"/>
                  <a:gd name="connsiteY740" fmla="*/ 423477 h 501753"/>
                  <a:gd name="connsiteX741" fmla="*/ 318939 w 992563"/>
                  <a:gd name="connsiteY741" fmla="*/ 423340 h 501753"/>
                  <a:gd name="connsiteX742" fmla="*/ 318802 w 992563"/>
                  <a:gd name="connsiteY742" fmla="*/ 423340 h 501753"/>
                  <a:gd name="connsiteX743" fmla="*/ 324014 w 992563"/>
                  <a:gd name="connsiteY743" fmla="*/ 421145 h 501753"/>
                  <a:gd name="connsiteX744" fmla="*/ 331695 w 992563"/>
                  <a:gd name="connsiteY744" fmla="*/ 416619 h 501753"/>
                  <a:gd name="connsiteX745" fmla="*/ 348566 w 992563"/>
                  <a:gd name="connsiteY745" fmla="*/ 403589 h 501753"/>
                  <a:gd name="connsiteX746" fmla="*/ 348566 w 992563"/>
                  <a:gd name="connsiteY746" fmla="*/ 403589 h 501753"/>
                  <a:gd name="connsiteX747" fmla="*/ 374078 w 992563"/>
                  <a:gd name="connsiteY747" fmla="*/ 377939 h 501753"/>
                  <a:gd name="connsiteX748" fmla="*/ 373666 w 992563"/>
                  <a:gd name="connsiteY748" fmla="*/ 378351 h 501753"/>
                  <a:gd name="connsiteX749" fmla="*/ 399041 w 992563"/>
                  <a:gd name="connsiteY749" fmla="*/ 346256 h 501753"/>
                  <a:gd name="connsiteX750" fmla="*/ 399590 w 992563"/>
                  <a:gd name="connsiteY750" fmla="*/ 344198 h 501753"/>
                  <a:gd name="connsiteX751" fmla="*/ 403293 w 992563"/>
                  <a:gd name="connsiteY751" fmla="*/ 329933 h 501753"/>
                  <a:gd name="connsiteX752" fmla="*/ 404664 w 992563"/>
                  <a:gd name="connsiteY752" fmla="*/ 324310 h 501753"/>
                  <a:gd name="connsiteX753" fmla="*/ 411934 w 992563"/>
                  <a:gd name="connsiteY753" fmla="*/ 299347 h 501753"/>
                  <a:gd name="connsiteX754" fmla="*/ 415637 w 992563"/>
                  <a:gd name="connsiteY754" fmla="*/ 286591 h 501753"/>
                  <a:gd name="connsiteX755" fmla="*/ 419752 w 992563"/>
                  <a:gd name="connsiteY755" fmla="*/ 273287 h 501753"/>
                  <a:gd name="connsiteX756" fmla="*/ 428942 w 992563"/>
                  <a:gd name="connsiteY756" fmla="*/ 246540 h 501753"/>
                  <a:gd name="connsiteX757" fmla="*/ 434565 w 992563"/>
                  <a:gd name="connsiteY757" fmla="*/ 232413 h 501753"/>
                  <a:gd name="connsiteX758" fmla="*/ 441012 w 992563"/>
                  <a:gd name="connsiteY758" fmla="*/ 218011 h 501753"/>
                  <a:gd name="connsiteX759" fmla="*/ 450476 w 992563"/>
                  <a:gd name="connsiteY759" fmla="*/ 201689 h 501753"/>
                  <a:gd name="connsiteX760" fmla="*/ 454454 w 992563"/>
                  <a:gd name="connsiteY760" fmla="*/ 197986 h 501753"/>
                  <a:gd name="connsiteX761" fmla="*/ 458431 w 992563"/>
                  <a:gd name="connsiteY761" fmla="*/ 196066 h 501753"/>
                  <a:gd name="connsiteX762" fmla="*/ 462820 w 992563"/>
                  <a:gd name="connsiteY762" fmla="*/ 194694 h 501753"/>
                  <a:gd name="connsiteX763" fmla="*/ 468170 w 992563"/>
                  <a:gd name="connsiteY763" fmla="*/ 197300 h 501753"/>
                  <a:gd name="connsiteX764" fmla="*/ 468855 w 992563"/>
                  <a:gd name="connsiteY764" fmla="*/ 198672 h 501753"/>
                  <a:gd name="connsiteX765" fmla="*/ 468855 w 992563"/>
                  <a:gd name="connsiteY765" fmla="*/ 198534 h 501753"/>
                  <a:gd name="connsiteX766" fmla="*/ 471736 w 992563"/>
                  <a:gd name="connsiteY766" fmla="*/ 205530 h 501753"/>
                  <a:gd name="connsiteX767" fmla="*/ 472010 w 992563"/>
                  <a:gd name="connsiteY767" fmla="*/ 211016 h 501753"/>
                  <a:gd name="connsiteX768" fmla="*/ 471324 w 992563"/>
                  <a:gd name="connsiteY768" fmla="*/ 216640 h 501753"/>
                  <a:gd name="connsiteX769" fmla="*/ 465838 w 992563"/>
                  <a:gd name="connsiteY769" fmla="*/ 236665 h 501753"/>
                  <a:gd name="connsiteX770" fmla="*/ 461174 w 992563"/>
                  <a:gd name="connsiteY770" fmla="*/ 249832 h 501753"/>
                  <a:gd name="connsiteX771" fmla="*/ 458568 w 992563"/>
                  <a:gd name="connsiteY771" fmla="*/ 256553 h 501753"/>
                  <a:gd name="connsiteX772" fmla="*/ 452945 w 992563"/>
                  <a:gd name="connsiteY772" fmla="*/ 269858 h 501753"/>
                  <a:gd name="connsiteX773" fmla="*/ 450613 w 992563"/>
                  <a:gd name="connsiteY773" fmla="*/ 275618 h 501753"/>
                  <a:gd name="connsiteX774" fmla="*/ 449653 w 992563"/>
                  <a:gd name="connsiteY774" fmla="*/ 277676 h 501753"/>
                  <a:gd name="connsiteX775" fmla="*/ 437857 w 992563"/>
                  <a:gd name="connsiteY775" fmla="*/ 301130 h 501753"/>
                  <a:gd name="connsiteX776" fmla="*/ 414677 w 992563"/>
                  <a:gd name="connsiteY776" fmla="*/ 340358 h 501753"/>
                  <a:gd name="connsiteX777" fmla="*/ 407408 w 992563"/>
                  <a:gd name="connsiteY777" fmla="*/ 351056 h 501753"/>
                  <a:gd name="connsiteX778" fmla="*/ 404664 w 992563"/>
                  <a:gd name="connsiteY778" fmla="*/ 362029 h 501753"/>
                  <a:gd name="connsiteX779" fmla="*/ 400138 w 992563"/>
                  <a:gd name="connsiteY779" fmla="*/ 382329 h 501753"/>
                  <a:gd name="connsiteX780" fmla="*/ 400275 w 992563"/>
                  <a:gd name="connsiteY780" fmla="*/ 381643 h 501753"/>
                  <a:gd name="connsiteX781" fmla="*/ 397121 w 992563"/>
                  <a:gd name="connsiteY781" fmla="*/ 399062 h 501753"/>
                  <a:gd name="connsiteX782" fmla="*/ 395063 w 992563"/>
                  <a:gd name="connsiteY782" fmla="*/ 415933 h 501753"/>
                  <a:gd name="connsiteX783" fmla="*/ 395063 w 992563"/>
                  <a:gd name="connsiteY783" fmla="*/ 415658 h 501753"/>
                  <a:gd name="connsiteX784" fmla="*/ 395063 w 992563"/>
                  <a:gd name="connsiteY784" fmla="*/ 429238 h 501753"/>
                  <a:gd name="connsiteX785" fmla="*/ 395063 w 992563"/>
                  <a:gd name="connsiteY785" fmla="*/ 429100 h 501753"/>
                  <a:gd name="connsiteX786" fmla="*/ 395612 w 992563"/>
                  <a:gd name="connsiteY786" fmla="*/ 433352 h 501753"/>
                  <a:gd name="connsiteX787" fmla="*/ 397669 w 992563"/>
                  <a:gd name="connsiteY787" fmla="*/ 441308 h 501753"/>
                  <a:gd name="connsiteX788" fmla="*/ 397532 w 992563"/>
                  <a:gd name="connsiteY788" fmla="*/ 440759 h 501753"/>
                  <a:gd name="connsiteX789" fmla="*/ 399041 w 992563"/>
                  <a:gd name="connsiteY789" fmla="*/ 444462 h 501753"/>
                  <a:gd name="connsiteX790" fmla="*/ 398767 w 992563"/>
                  <a:gd name="connsiteY790" fmla="*/ 443914 h 501753"/>
                  <a:gd name="connsiteX791" fmla="*/ 400687 w 992563"/>
                  <a:gd name="connsiteY791" fmla="*/ 447343 h 501753"/>
                  <a:gd name="connsiteX792" fmla="*/ 400412 w 992563"/>
                  <a:gd name="connsiteY792" fmla="*/ 446794 h 501753"/>
                  <a:gd name="connsiteX793" fmla="*/ 401510 w 992563"/>
                  <a:gd name="connsiteY793" fmla="*/ 448303 h 501753"/>
                  <a:gd name="connsiteX794" fmla="*/ 401510 w 992563"/>
                  <a:gd name="connsiteY794" fmla="*/ 448303 h 501753"/>
                  <a:gd name="connsiteX795" fmla="*/ 403430 w 992563"/>
                  <a:gd name="connsiteY795" fmla="*/ 450360 h 501753"/>
                  <a:gd name="connsiteX796" fmla="*/ 403430 w 992563"/>
                  <a:gd name="connsiteY796" fmla="*/ 450360 h 501753"/>
                  <a:gd name="connsiteX797" fmla="*/ 403567 w 992563"/>
                  <a:gd name="connsiteY797" fmla="*/ 450497 h 501753"/>
                  <a:gd name="connsiteX798" fmla="*/ 403979 w 992563"/>
                  <a:gd name="connsiteY798" fmla="*/ 450909 h 501753"/>
                  <a:gd name="connsiteX799" fmla="*/ 403841 w 992563"/>
                  <a:gd name="connsiteY799" fmla="*/ 450772 h 501753"/>
                  <a:gd name="connsiteX800" fmla="*/ 406448 w 992563"/>
                  <a:gd name="connsiteY800" fmla="*/ 452692 h 501753"/>
                  <a:gd name="connsiteX801" fmla="*/ 407682 w 992563"/>
                  <a:gd name="connsiteY801" fmla="*/ 453377 h 501753"/>
                  <a:gd name="connsiteX802" fmla="*/ 407545 w 992563"/>
                  <a:gd name="connsiteY802" fmla="*/ 453241 h 501753"/>
                  <a:gd name="connsiteX803" fmla="*/ 407819 w 992563"/>
                  <a:gd name="connsiteY803" fmla="*/ 453377 h 501753"/>
                  <a:gd name="connsiteX804" fmla="*/ 408093 w 992563"/>
                  <a:gd name="connsiteY804" fmla="*/ 453515 h 501753"/>
                  <a:gd name="connsiteX805" fmla="*/ 407956 w 992563"/>
                  <a:gd name="connsiteY805" fmla="*/ 453377 h 501753"/>
                  <a:gd name="connsiteX806" fmla="*/ 409054 w 992563"/>
                  <a:gd name="connsiteY806" fmla="*/ 453926 h 501753"/>
                  <a:gd name="connsiteX807" fmla="*/ 410425 w 992563"/>
                  <a:gd name="connsiteY807" fmla="*/ 454338 h 501753"/>
                  <a:gd name="connsiteX808" fmla="*/ 411934 w 992563"/>
                  <a:gd name="connsiteY808" fmla="*/ 454612 h 501753"/>
                  <a:gd name="connsiteX809" fmla="*/ 411248 w 992563"/>
                  <a:gd name="connsiteY809" fmla="*/ 454612 h 501753"/>
                  <a:gd name="connsiteX810" fmla="*/ 415637 w 992563"/>
                  <a:gd name="connsiteY810" fmla="*/ 454612 h 501753"/>
                  <a:gd name="connsiteX811" fmla="*/ 414951 w 992563"/>
                  <a:gd name="connsiteY811" fmla="*/ 454612 h 501753"/>
                  <a:gd name="connsiteX812" fmla="*/ 419341 w 992563"/>
                  <a:gd name="connsiteY812" fmla="*/ 453926 h 501753"/>
                  <a:gd name="connsiteX813" fmla="*/ 418929 w 992563"/>
                  <a:gd name="connsiteY813" fmla="*/ 453926 h 501753"/>
                  <a:gd name="connsiteX814" fmla="*/ 422770 w 992563"/>
                  <a:gd name="connsiteY814" fmla="*/ 452829 h 501753"/>
                  <a:gd name="connsiteX815" fmla="*/ 422633 w 992563"/>
                  <a:gd name="connsiteY815" fmla="*/ 452966 h 501753"/>
                  <a:gd name="connsiteX816" fmla="*/ 422907 w 992563"/>
                  <a:gd name="connsiteY816" fmla="*/ 452829 h 501753"/>
                  <a:gd name="connsiteX817" fmla="*/ 423181 w 992563"/>
                  <a:gd name="connsiteY817" fmla="*/ 452692 h 501753"/>
                  <a:gd name="connsiteX818" fmla="*/ 422907 w 992563"/>
                  <a:gd name="connsiteY818" fmla="*/ 452829 h 501753"/>
                  <a:gd name="connsiteX819" fmla="*/ 426610 w 992563"/>
                  <a:gd name="connsiteY819" fmla="*/ 451183 h 501753"/>
                  <a:gd name="connsiteX820" fmla="*/ 426062 w 992563"/>
                  <a:gd name="connsiteY820" fmla="*/ 451457 h 501753"/>
                  <a:gd name="connsiteX821" fmla="*/ 430039 w 992563"/>
                  <a:gd name="connsiteY821" fmla="*/ 449126 h 501753"/>
                  <a:gd name="connsiteX822" fmla="*/ 429902 w 992563"/>
                  <a:gd name="connsiteY822" fmla="*/ 449263 h 501753"/>
                  <a:gd name="connsiteX823" fmla="*/ 440189 w 992563"/>
                  <a:gd name="connsiteY823" fmla="*/ 441033 h 501753"/>
                  <a:gd name="connsiteX824" fmla="*/ 450339 w 992563"/>
                  <a:gd name="connsiteY824" fmla="*/ 430609 h 501753"/>
                  <a:gd name="connsiteX825" fmla="*/ 449927 w 992563"/>
                  <a:gd name="connsiteY825" fmla="*/ 431021 h 501753"/>
                  <a:gd name="connsiteX826" fmla="*/ 475439 w 992563"/>
                  <a:gd name="connsiteY826" fmla="*/ 397416 h 501753"/>
                  <a:gd name="connsiteX827" fmla="*/ 475165 w 992563"/>
                  <a:gd name="connsiteY827" fmla="*/ 397965 h 501753"/>
                  <a:gd name="connsiteX828" fmla="*/ 485315 w 992563"/>
                  <a:gd name="connsiteY828" fmla="*/ 382192 h 501753"/>
                  <a:gd name="connsiteX829" fmla="*/ 490801 w 992563"/>
                  <a:gd name="connsiteY829" fmla="*/ 372865 h 501753"/>
                  <a:gd name="connsiteX830" fmla="*/ 490801 w 992563"/>
                  <a:gd name="connsiteY830" fmla="*/ 372042 h 501753"/>
                  <a:gd name="connsiteX831" fmla="*/ 492035 w 992563"/>
                  <a:gd name="connsiteY831" fmla="*/ 355857 h 501753"/>
                  <a:gd name="connsiteX832" fmla="*/ 493407 w 992563"/>
                  <a:gd name="connsiteY832" fmla="*/ 337889 h 501753"/>
                  <a:gd name="connsiteX833" fmla="*/ 496836 w 992563"/>
                  <a:gd name="connsiteY833" fmla="*/ 309634 h 501753"/>
                  <a:gd name="connsiteX834" fmla="*/ 498893 w 992563"/>
                  <a:gd name="connsiteY834" fmla="*/ 294135 h 501753"/>
                  <a:gd name="connsiteX835" fmla="*/ 503694 w 992563"/>
                  <a:gd name="connsiteY835" fmla="*/ 265469 h 501753"/>
                  <a:gd name="connsiteX836" fmla="*/ 505614 w 992563"/>
                  <a:gd name="connsiteY836" fmla="*/ 254221 h 501753"/>
                  <a:gd name="connsiteX837" fmla="*/ 509043 w 992563"/>
                  <a:gd name="connsiteY837" fmla="*/ 237076 h 501753"/>
                  <a:gd name="connsiteX838" fmla="*/ 512472 w 992563"/>
                  <a:gd name="connsiteY838" fmla="*/ 222400 h 501753"/>
                  <a:gd name="connsiteX839" fmla="*/ 516587 w 992563"/>
                  <a:gd name="connsiteY839" fmla="*/ 208273 h 501753"/>
                  <a:gd name="connsiteX840" fmla="*/ 520565 w 992563"/>
                  <a:gd name="connsiteY840" fmla="*/ 196202 h 501753"/>
                  <a:gd name="connsiteX841" fmla="*/ 526737 w 992563"/>
                  <a:gd name="connsiteY841" fmla="*/ 182624 h 501753"/>
                  <a:gd name="connsiteX842" fmla="*/ 532086 w 992563"/>
                  <a:gd name="connsiteY842" fmla="*/ 173983 h 501753"/>
                  <a:gd name="connsiteX843" fmla="*/ 537984 w 992563"/>
                  <a:gd name="connsiteY843" fmla="*/ 167948 h 501753"/>
                  <a:gd name="connsiteX844" fmla="*/ 551837 w 992563"/>
                  <a:gd name="connsiteY844" fmla="*/ 166576 h 501753"/>
                  <a:gd name="connsiteX845" fmla="*/ 556501 w 992563"/>
                  <a:gd name="connsiteY845" fmla="*/ 169594 h 501753"/>
                  <a:gd name="connsiteX846" fmla="*/ 558284 w 992563"/>
                  <a:gd name="connsiteY846" fmla="*/ 171925 h 501753"/>
                  <a:gd name="connsiteX847" fmla="*/ 560204 w 992563"/>
                  <a:gd name="connsiteY847" fmla="*/ 175903 h 501753"/>
                  <a:gd name="connsiteX848" fmla="*/ 561576 w 992563"/>
                  <a:gd name="connsiteY848" fmla="*/ 180155 h 501753"/>
                  <a:gd name="connsiteX849" fmla="*/ 562673 w 992563"/>
                  <a:gd name="connsiteY849" fmla="*/ 184818 h 501753"/>
                  <a:gd name="connsiteX850" fmla="*/ 563084 w 992563"/>
                  <a:gd name="connsiteY850" fmla="*/ 190168 h 501753"/>
                  <a:gd name="connsiteX851" fmla="*/ 562947 w 992563"/>
                  <a:gd name="connsiteY851" fmla="*/ 199906 h 501753"/>
                  <a:gd name="connsiteX852" fmla="*/ 559793 w 992563"/>
                  <a:gd name="connsiteY852" fmla="*/ 227063 h 501753"/>
                  <a:gd name="connsiteX853" fmla="*/ 553209 w 992563"/>
                  <a:gd name="connsiteY853" fmla="*/ 257376 h 501753"/>
                  <a:gd name="connsiteX854" fmla="*/ 532772 w 992563"/>
                  <a:gd name="connsiteY854" fmla="*/ 314572 h 501753"/>
                  <a:gd name="connsiteX855" fmla="*/ 520428 w 992563"/>
                  <a:gd name="connsiteY855" fmla="*/ 340358 h 501753"/>
                  <a:gd name="connsiteX856" fmla="*/ 512061 w 992563"/>
                  <a:gd name="connsiteY856" fmla="*/ 355994 h 501753"/>
                  <a:gd name="connsiteX857" fmla="*/ 500265 w 992563"/>
                  <a:gd name="connsiteY857" fmla="*/ 375882 h 501753"/>
                  <a:gd name="connsiteX858" fmla="*/ 500128 w 992563"/>
                  <a:gd name="connsiteY858" fmla="*/ 378214 h 501753"/>
                  <a:gd name="connsiteX859" fmla="*/ 500128 w 992563"/>
                  <a:gd name="connsiteY859" fmla="*/ 378214 h 501753"/>
                  <a:gd name="connsiteX860" fmla="*/ 499716 w 992563"/>
                  <a:gd name="connsiteY860" fmla="*/ 396319 h 501753"/>
                  <a:gd name="connsiteX861" fmla="*/ 500265 w 992563"/>
                  <a:gd name="connsiteY861" fmla="*/ 413601 h 501753"/>
                  <a:gd name="connsiteX862" fmla="*/ 500265 w 992563"/>
                  <a:gd name="connsiteY862" fmla="*/ 413464 h 501753"/>
                  <a:gd name="connsiteX863" fmla="*/ 500265 w 992563"/>
                  <a:gd name="connsiteY863" fmla="*/ 414150 h 501753"/>
                  <a:gd name="connsiteX864" fmla="*/ 500265 w 992563"/>
                  <a:gd name="connsiteY864" fmla="*/ 414150 h 501753"/>
                  <a:gd name="connsiteX865" fmla="*/ 500265 w 992563"/>
                  <a:gd name="connsiteY865" fmla="*/ 414150 h 501753"/>
                  <a:gd name="connsiteX866" fmla="*/ 502871 w 992563"/>
                  <a:gd name="connsiteY866" fmla="*/ 435410 h 501753"/>
                  <a:gd name="connsiteX867" fmla="*/ 502871 w 992563"/>
                  <a:gd name="connsiteY867" fmla="*/ 434998 h 501753"/>
                  <a:gd name="connsiteX868" fmla="*/ 505751 w 992563"/>
                  <a:gd name="connsiteY868" fmla="*/ 446794 h 501753"/>
                  <a:gd name="connsiteX869" fmla="*/ 509043 w 992563"/>
                  <a:gd name="connsiteY869" fmla="*/ 454886 h 501753"/>
                  <a:gd name="connsiteX870" fmla="*/ 508906 w 992563"/>
                  <a:gd name="connsiteY870" fmla="*/ 454749 h 501753"/>
                  <a:gd name="connsiteX871" fmla="*/ 512335 w 992563"/>
                  <a:gd name="connsiteY871" fmla="*/ 460922 h 501753"/>
                  <a:gd name="connsiteX872" fmla="*/ 512061 w 992563"/>
                  <a:gd name="connsiteY872" fmla="*/ 460510 h 501753"/>
                  <a:gd name="connsiteX873" fmla="*/ 514392 w 992563"/>
                  <a:gd name="connsiteY873" fmla="*/ 463528 h 501753"/>
                  <a:gd name="connsiteX874" fmla="*/ 514392 w 992563"/>
                  <a:gd name="connsiteY874" fmla="*/ 463528 h 501753"/>
                  <a:gd name="connsiteX875" fmla="*/ 514530 w 992563"/>
                  <a:gd name="connsiteY875" fmla="*/ 463664 h 501753"/>
                  <a:gd name="connsiteX876" fmla="*/ 514804 w 992563"/>
                  <a:gd name="connsiteY876" fmla="*/ 464076 h 501753"/>
                  <a:gd name="connsiteX877" fmla="*/ 514667 w 992563"/>
                  <a:gd name="connsiteY877" fmla="*/ 463939 h 501753"/>
                  <a:gd name="connsiteX878" fmla="*/ 517410 w 992563"/>
                  <a:gd name="connsiteY878" fmla="*/ 466545 h 501753"/>
                  <a:gd name="connsiteX879" fmla="*/ 517273 w 992563"/>
                  <a:gd name="connsiteY879" fmla="*/ 466545 h 501753"/>
                  <a:gd name="connsiteX880" fmla="*/ 517410 w 992563"/>
                  <a:gd name="connsiteY880" fmla="*/ 466545 h 501753"/>
                  <a:gd name="connsiteX881" fmla="*/ 517821 w 992563"/>
                  <a:gd name="connsiteY881" fmla="*/ 466957 h 501753"/>
                  <a:gd name="connsiteX882" fmla="*/ 517410 w 992563"/>
                  <a:gd name="connsiteY882" fmla="*/ 466682 h 501753"/>
                  <a:gd name="connsiteX883" fmla="*/ 519193 w 992563"/>
                  <a:gd name="connsiteY883" fmla="*/ 468054 h 501753"/>
                  <a:gd name="connsiteX884" fmla="*/ 518645 w 992563"/>
                  <a:gd name="connsiteY884" fmla="*/ 467642 h 501753"/>
                  <a:gd name="connsiteX885" fmla="*/ 522622 w 992563"/>
                  <a:gd name="connsiteY885" fmla="*/ 470111 h 501753"/>
                  <a:gd name="connsiteX886" fmla="*/ 522074 w 992563"/>
                  <a:gd name="connsiteY886" fmla="*/ 469837 h 501753"/>
                  <a:gd name="connsiteX887" fmla="*/ 523719 w 992563"/>
                  <a:gd name="connsiteY887" fmla="*/ 470522 h 501753"/>
                  <a:gd name="connsiteX888" fmla="*/ 525091 w 992563"/>
                  <a:gd name="connsiteY888" fmla="*/ 470934 h 501753"/>
                  <a:gd name="connsiteX889" fmla="*/ 528246 w 992563"/>
                  <a:gd name="connsiteY889" fmla="*/ 471346 h 501753"/>
                  <a:gd name="connsiteX890" fmla="*/ 528108 w 992563"/>
                  <a:gd name="connsiteY890" fmla="*/ 471346 h 501753"/>
                  <a:gd name="connsiteX891" fmla="*/ 528246 w 992563"/>
                  <a:gd name="connsiteY891" fmla="*/ 471346 h 501753"/>
                  <a:gd name="connsiteX892" fmla="*/ 528383 w 992563"/>
                  <a:gd name="connsiteY892" fmla="*/ 471346 h 501753"/>
                  <a:gd name="connsiteX893" fmla="*/ 528383 w 992563"/>
                  <a:gd name="connsiteY893" fmla="*/ 471346 h 501753"/>
                  <a:gd name="connsiteX894" fmla="*/ 532361 w 992563"/>
                  <a:gd name="connsiteY894" fmla="*/ 471346 h 501753"/>
                  <a:gd name="connsiteX895" fmla="*/ 531675 w 992563"/>
                  <a:gd name="connsiteY895" fmla="*/ 471346 h 501753"/>
                  <a:gd name="connsiteX896" fmla="*/ 533595 w 992563"/>
                  <a:gd name="connsiteY896" fmla="*/ 471071 h 501753"/>
                  <a:gd name="connsiteX897" fmla="*/ 532909 w 992563"/>
                  <a:gd name="connsiteY897" fmla="*/ 471209 h 501753"/>
                  <a:gd name="connsiteX898" fmla="*/ 536887 w 992563"/>
                  <a:gd name="connsiteY898" fmla="*/ 470111 h 501753"/>
                  <a:gd name="connsiteX899" fmla="*/ 536475 w 992563"/>
                  <a:gd name="connsiteY899" fmla="*/ 470248 h 501753"/>
                  <a:gd name="connsiteX900" fmla="*/ 537984 w 992563"/>
                  <a:gd name="connsiteY900" fmla="*/ 469563 h 501753"/>
                  <a:gd name="connsiteX901" fmla="*/ 537847 w 992563"/>
                  <a:gd name="connsiteY901" fmla="*/ 469700 h 501753"/>
                  <a:gd name="connsiteX902" fmla="*/ 541687 w 992563"/>
                  <a:gd name="connsiteY902" fmla="*/ 467505 h 501753"/>
                  <a:gd name="connsiteX903" fmla="*/ 547174 w 992563"/>
                  <a:gd name="connsiteY903" fmla="*/ 463253 h 501753"/>
                  <a:gd name="connsiteX904" fmla="*/ 546900 w 992563"/>
                  <a:gd name="connsiteY904" fmla="*/ 463390 h 501753"/>
                  <a:gd name="connsiteX905" fmla="*/ 551289 w 992563"/>
                  <a:gd name="connsiteY905" fmla="*/ 459001 h 501753"/>
                  <a:gd name="connsiteX906" fmla="*/ 551151 w 992563"/>
                  <a:gd name="connsiteY906" fmla="*/ 459138 h 501753"/>
                  <a:gd name="connsiteX907" fmla="*/ 551426 w 992563"/>
                  <a:gd name="connsiteY907" fmla="*/ 458864 h 501753"/>
                  <a:gd name="connsiteX908" fmla="*/ 551563 w 992563"/>
                  <a:gd name="connsiteY908" fmla="*/ 458727 h 501753"/>
                  <a:gd name="connsiteX909" fmla="*/ 551426 w 992563"/>
                  <a:gd name="connsiteY909" fmla="*/ 458864 h 501753"/>
                  <a:gd name="connsiteX910" fmla="*/ 557872 w 992563"/>
                  <a:gd name="connsiteY910" fmla="*/ 450223 h 501753"/>
                  <a:gd name="connsiteX911" fmla="*/ 557735 w 992563"/>
                  <a:gd name="connsiteY911" fmla="*/ 450497 h 501753"/>
                  <a:gd name="connsiteX912" fmla="*/ 568708 w 992563"/>
                  <a:gd name="connsiteY912" fmla="*/ 431706 h 501753"/>
                  <a:gd name="connsiteX913" fmla="*/ 568434 w 992563"/>
                  <a:gd name="connsiteY913" fmla="*/ 432392 h 501753"/>
                  <a:gd name="connsiteX914" fmla="*/ 585167 w 992563"/>
                  <a:gd name="connsiteY914" fmla="*/ 392342 h 501753"/>
                  <a:gd name="connsiteX915" fmla="*/ 585167 w 992563"/>
                  <a:gd name="connsiteY915" fmla="*/ 392479 h 501753"/>
                  <a:gd name="connsiteX916" fmla="*/ 603272 w 992563"/>
                  <a:gd name="connsiteY916" fmla="*/ 328425 h 501753"/>
                  <a:gd name="connsiteX917" fmla="*/ 601764 w 992563"/>
                  <a:gd name="connsiteY917" fmla="*/ 314709 h 501753"/>
                  <a:gd name="connsiteX918" fmla="*/ 598746 w 992563"/>
                  <a:gd name="connsiteY918" fmla="*/ 286728 h 501753"/>
                  <a:gd name="connsiteX919" fmla="*/ 597374 w 992563"/>
                  <a:gd name="connsiteY919" fmla="*/ 268898 h 501753"/>
                  <a:gd name="connsiteX920" fmla="*/ 596414 w 992563"/>
                  <a:gd name="connsiteY920" fmla="*/ 234333 h 501753"/>
                  <a:gd name="connsiteX921" fmla="*/ 596963 w 992563"/>
                  <a:gd name="connsiteY921" fmla="*/ 218285 h 501753"/>
                  <a:gd name="connsiteX922" fmla="*/ 597923 w 992563"/>
                  <a:gd name="connsiteY922" fmla="*/ 205530 h 501753"/>
                  <a:gd name="connsiteX923" fmla="*/ 599706 w 992563"/>
                  <a:gd name="connsiteY923" fmla="*/ 193871 h 501753"/>
                  <a:gd name="connsiteX924" fmla="*/ 601215 w 992563"/>
                  <a:gd name="connsiteY924" fmla="*/ 189208 h 501753"/>
                  <a:gd name="connsiteX925" fmla="*/ 604232 w 992563"/>
                  <a:gd name="connsiteY925" fmla="*/ 184407 h 501753"/>
                  <a:gd name="connsiteX926" fmla="*/ 606975 w 992563"/>
                  <a:gd name="connsiteY926" fmla="*/ 180978 h 501753"/>
                  <a:gd name="connsiteX927" fmla="*/ 614794 w 992563"/>
                  <a:gd name="connsiteY927" fmla="*/ 180978 h 501753"/>
                  <a:gd name="connsiteX928" fmla="*/ 618771 w 992563"/>
                  <a:gd name="connsiteY928" fmla="*/ 186053 h 501753"/>
                  <a:gd name="connsiteX929" fmla="*/ 620417 w 992563"/>
                  <a:gd name="connsiteY929" fmla="*/ 189070 h 501753"/>
                  <a:gd name="connsiteX930" fmla="*/ 621926 w 992563"/>
                  <a:gd name="connsiteY930" fmla="*/ 193871 h 501753"/>
                  <a:gd name="connsiteX931" fmla="*/ 622886 w 992563"/>
                  <a:gd name="connsiteY931" fmla="*/ 198946 h 501753"/>
                  <a:gd name="connsiteX932" fmla="*/ 623709 w 992563"/>
                  <a:gd name="connsiteY932" fmla="*/ 205667 h 501753"/>
                  <a:gd name="connsiteX933" fmla="*/ 624120 w 992563"/>
                  <a:gd name="connsiteY933" fmla="*/ 211427 h 501753"/>
                  <a:gd name="connsiteX934" fmla="*/ 624395 w 992563"/>
                  <a:gd name="connsiteY934" fmla="*/ 226927 h 501753"/>
                  <a:gd name="connsiteX935" fmla="*/ 623983 w 992563"/>
                  <a:gd name="connsiteY935" fmla="*/ 252438 h 501753"/>
                  <a:gd name="connsiteX936" fmla="*/ 622886 w 992563"/>
                  <a:gd name="connsiteY936" fmla="*/ 270132 h 501753"/>
                  <a:gd name="connsiteX937" fmla="*/ 618909 w 992563"/>
                  <a:gd name="connsiteY937" fmla="*/ 302639 h 501753"/>
                  <a:gd name="connsiteX938" fmla="*/ 613559 w 992563"/>
                  <a:gd name="connsiteY938" fmla="*/ 330482 h 501753"/>
                  <a:gd name="connsiteX939" fmla="*/ 615342 w 992563"/>
                  <a:gd name="connsiteY939" fmla="*/ 341592 h 501753"/>
                  <a:gd name="connsiteX940" fmla="*/ 618909 w 992563"/>
                  <a:gd name="connsiteY940" fmla="*/ 363401 h 501753"/>
                  <a:gd name="connsiteX941" fmla="*/ 626315 w 992563"/>
                  <a:gd name="connsiteY941" fmla="*/ 395222 h 501753"/>
                  <a:gd name="connsiteX942" fmla="*/ 626864 w 992563"/>
                  <a:gd name="connsiteY942" fmla="*/ 397554 h 501753"/>
                  <a:gd name="connsiteX943" fmla="*/ 629607 w 992563"/>
                  <a:gd name="connsiteY943" fmla="*/ 406469 h 501753"/>
                  <a:gd name="connsiteX944" fmla="*/ 634545 w 992563"/>
                  <a:gd name="connsiteY944" fmla="*/ 422654 h 501753"/>
                  <a:gd name="connsiteX945" fmla="*/ 639757 w 992563"/>
                  <a:gd name="connsiteY945" fmla="*/ 435958 h 501753"/>
                  <a:gd name="connsiteX946" fmla="*/ 642363 w 992563"/>
                  <a:gd name="connsiteY946" fmla="*/ 442405 h 501753"/>
                  <a:gd name="connsiteX947" fmla="*/ 647986 w 992563"/>
                  <a:gd name="connsiteY947" fmla="*/ 454749 h 501753"/>
                  <a:gd name="connsiteX948" fmla="*/ 647712 w 992563"/>
                  <a:gd name="connsiteY948" fmla="*/ 454201 h 501753"/>
                  <a:gd name="connsiteX949" fmla="*/ 655805 w 992563"/>
                  <a:gd name="connsiteY949" fmla="*/ 468602 h 501753"/>
                  <a:gd name="connsiteX950" fmla="*/ 659508 w 992563"/>
                  <a:gd name="connsiteY950" fmla="*/ 473266 h 501753"/>
                  <a:gd name="connsiteX951" fmla="*/ 659371 w 992563"/>
                  <a:gd name="connsiteY951" fmla="*/ 473129 h 501753"/>
                  <a:gd name="connsiteX952" fmla="*/ 661428 w 992563"/>
                  <a:gd name="connsiteY952" fmla="*/ 475323 h 501753"/>
                  <a:gd name="connsiteX953" fmla="*/ 661154 w 992563"/>
                  <a:gd name="connsiteY953" fmla="*/ 475186 h 501753"/>
                  <a:gd name="connsiteX954" fmla="*/ 661565 w 992563"/>
                  <a:gd name="connsiteY954" fmla="*/ 475598 h 501753"/>
                  <a:gd name="connsiteX955" fmla="*/ 661702 w 992563"/>
                  <a:gd name="connsiteY955" fmla="*/ 475735 h 501753"/>
                  <a:gd name="connsiteX956" fmla="*/ 661565 w 992563"/>
                  <a:gd name="connsiteY956" fmla="*/ 475598 h 501753"/>
                  <a:gd name="connsiteX957" fmla="*/ 663760 w 992563"/>
                  <a:gd name="connsiteY957" fmla="*/ 477244 h 501753"/>
                  <a:gd name="connsiteX958" fmla="*/ 665268 w 992563"/>
                  <a:gd name="connsiteY958" fmla="*/ 478067 h 501753"/>
                  <a:gd name="connsiteX959" fmla="*/ 664994 w 992563"/>
                  <a:gd name="connsiteY959" fmla="*/ 477929 h 501753"/>
                  <a:gd name="connsiteX960" fmla="*/ 666777 w 992563"/>
                  <a:gd name="connsiteY960" fmla="*/ 478752 h 501753"/>
                  <a:gd name="connsiteX961" fmla="*/ 668286 w 992563"/>
                  <a:gd name="connsiteY961" fmla="*/ 479164 h 501753"/>
                  <a:gd name="connsiteX962" fmla="*/ 669383 w 992563"/>
                  <a:gd name="connsiteY962" fmla="*/ 479438 h 501753"/>
                  <a:gd name="connsiteX963" fmla="*/ 670618 w 992563"/>
                  <a:gd name="connsiteY963" fmla="*/ 479438 h 501753"/>
                  <a:gd name="connsiteX964" fmla="*/ 671852 w 992563"/>
                  <a:gd name="connsiteY964" fmla="*/ 479164 h 501753"/>
                  <a:gd name="connsiteX965" fmla="*/ 673224 w 992563"/>
                  <a:gd name="connsiteY965" fmla="*/ 478752 h 501753"/>
                  <a:gd name="connsiteX966" fmla="*/ 672950 w 992563"/>
                  <a:gd name="connsiteY966" fmla="*/ 478889 h 501753"/>
                  <a:gd name="connsiteX967" fmla="*/ 674595 w 992563"/>
                  <a:gd name="connsiteY967" fmla="*/ 478204 h 501753"/>
                  <a:gd name="connsiteX968" fmla="*/ 676104 w 992563"/>
                  <a:gd name="connsiteY968" fmla="*/ 477244 h 501753"/>
                  <a:gd name="connsiteX969" fmla="*/ 675967 w 992563"/>
                  <a:gd name="connsiteY969" fmla="*/ 477380 h 501753"/>
                  <a:gd name="connsiteX970" fmla="*/ 678710 w 992563"/>
                  <a:gd name="connsiteY970" fmla="*/ 475186 h 501753"/>
                  <a:gd name="connsiteX971" fmla="*/ 678299 w 992563"/>
                  <a:gd name="connsiteY971" fmla="*/ 475598 h 501753"/>
                  <a:gd name="connsiteX972" fmla="*/ 679808 w 992563"/>
                  <a:gd name="connsiteY972" fmla="*/ 474089 h 501753"/>
                  <a:gd name="connsiteX973" fmla="*/ 679396 w 992563"/>
                  <a:gd name="connsiteY973" fmla="*/ 474500 h 501753"/>
                  <a:gd name="connsiteX974" fmla="*/ 681728 w 992563"/>
                  <a:gd name="connsiteY974" fmla="*/ 471483 h 501753"/>
                  <a:gd name="connsiteX975" fmla="*/ 681728 w 992563"/>
                  <a:gd name="connsiteY975" fmla="*/ 471483 h 501753"/>
                  <a:gd name="connsiteX976" fmla="*/ 681865 w 992563"/>
                  <a:gd name="connsiteY976" fmla="*/ 471346 h 501753"/>
                  <a:gd name="connsiteX977" fmla="*/ 682139 w 992563"/>
                  <a:gd name="connsiteY977" fmla="*/ 470934 h 501753"/>
                  <a:gd name="connsiteX978" fmla="*/ 682002 w 992563"/>
                  <a:gd name="connsiteY978" fmla="*/ 471071 h 501753"/>
                  <a:gd name="connsiteX979" fmla="*/ 686254 w 992563"/>
                  <a:gd name="connsiteY979" fmla="*/ 463664 h 501753"/>
                  <a:gd name="connsiteX980" fmla="*/ 685980 w 992563"/>
                  <a:gd name="connsiteY980" fmla="*/ 464213 h 501753"/>
                  <a:gd name="connsiteX981" fmla="*/ 691329 w 992563"/>
                  <a:gd name="connsiteY981" fmla="*/ 451457 h 501753"/>
                  <a:gd name="connsiteX982" fmla="*/ 698050 w 992563"/>
                  <a:gd name="connsiteY982" fmla="*/ 425809 h 501753"/>
                  <a:gd name="connsiteX983" fmla="*/ 698050 w 992563"/>
                  <a:gd name="connsiteY983" fmla="*/ 425945 h 501753"/>
                  <a:gd name="connsiteX984" fmla="*/ 704634 w 992563"/>
                  <a:gd name="connsiteY984" fmla="*/ 375608 h 501753"/>
                  <a:gd name="connsiteX985" fmla="*/ 703673 w 992563"/>
                  <a:gd name="connsiteY985" fmla="*/ 372590 h 501753"/>
                  <a:gd name="connsiteX986" fmla="*/ 702302 w 992563"/>
                  <a:gd name="connsiteY986" fmla="*/ 367927 h 501753"/>
                  <a:gd name="connsiteX987" fmla="*/ 694895 w 992563"/>
                  <a:gd name="connsiteY987" fmla="*/ 340358 h 501753"/>
                  <a:gd name="connsiteX988" fmla="*/ 691055 w 992563"/>
                  <a:gd name="connsiteY988" fmla="*/ 325407 h 501753"/>
                  <a:gd name="connsiteX989" fmla="*/ 677202 w 992563"/>
                  <a:gd name="connsiteY989" fmla="*/ 263548 h 501753"/>
                  <a:gd name="connsiteX990" fmla="*/ 674733 w 992563"/>
                  <a:gd name="connsiteY990" fmla="*/ 248324 h 501753"/>
                  <a:gd name="connsiteX991" fmla="*/ 672675 w 992563"/>
                  <a:gd name="connsiteY991" fmla="*/ 231179 h 501753"/>
                  <a:gd name="connsiteX992" fmla="*/ 672675 w 992563"/>
                  <a:gd name="connsiteY992" fmla="*/ 225692 h 501753"/>
                  <a:gd name="connsiteX993" fmla="*/ 673361 w 992563"/>
                  <a:gd name="connsiteY993" fmla="*/ 219657 h 501753"/>
                  <a:gd name="connsiteX994" fmla="*/ 675007 w 992563"/>
                  <a:gd name="connsiteY994" fmla="*/ 214994 h 501753"/>
                  <a:gd name="connsiteX995" fmla="*/ 678436 w 992563"/>
                  <a:gd name="connsiteY995" fmla="*/ 208684 h 501753"/>
                  <a:gd name="connsiteX996" fmla="*/ 682002 w 992563"/>
                  <a:gd name="connsiteY996" fmla="*/ 206353 h 501753"/>
                  <a:gd name="connsiteX997" fmla="*/ 686117 w 992563"/>
                  <a:gd name="connsiteY997" fmla="*/ 207724 h 501753"/>
                  <a:gd name="connsiteX998" fmla="*/ 687351 w 992563"/>
                  <a:gd name="connsiteY998" fmla="*/ 208821 h 501753"/>
                  <a:gd name="connsiteX999" fmla="*/ 690918 w 992563"/>
                  <a:gd name="connsiteY999" fmla="*/ 211839 h 501753"/>
                  <a:gd name="connsiteX1000" fmla="*/ 694072 w 992563"/>
                  <a:gd name="connsiteY1000" fmla="*/ 215405 h 501753"/>
                  <a:gd name="connsiteX1001" fmla="*/ 696541 w 992563"/>
                  <a:gd name="connsiteY1001" fmla="*/ 219657 h 501753"/>
                  <a:gd name="connsiteX1002" fmla="*/ 698461 w 992563"/>
                  <a:gd name="connsiteY1002" fmla="*/ 224321 h 501753"/>
                  <a:gd name="connsiteX1003" fmla="*/ 702027 w 992563"/>
                  <a:gd name="connsiteY1003" fmla="*/ 235705 h 501753"/>
                  <a:gd name="connsiteX1004" fmla="*/ 706142 w 992563"/>
                  <a:gd name="connsiteY1004" fmla="*/ 252575 h 501753"/>
                  <a:gd name="connsiteX1005" fmla="*/ 711629 w 992563"/>
                  <a:gd name="connsiteY1005" fmla="*/ 281927 h 501753"/>
                  <a:gd name="connsiteX1006" fmla="*/ 715195 w 992563"/>
                  <a:gd name="connsiteY1006" fmla="*/ 314846 h 501753"/>
                  <a:gd name="connsiteX1007" fmla="*/ 714921 w 992563"/>
                  <a:gd name="connsiteY1007" fmla="*/ 374785 h 501753"/>
                  <a:gd name="connsiteX1008" fmla="*/ 723699 w 992563"/>
                  <a:gd name="connsiteY1008" fmla="*/ 401806 h 501753"/>
                  <a:gd name="connsiteX1009" fmla="*/ 730968 w 992563"/>
                  <a:gd name="connsiteY1009" fmla="*/ 419911 h 501753"/>
                  <a:gd name="connsiteX1010" fmla="*/ 734946 w 992563"/>
                  <a:gd name="connsiteY1010" fmla="*/ 429923 h 501753"/>
                  <a:gd name="connsiteX1011" fmla="*/ 742901 w 992563"/>
                  <a:gd name="connsiteY1011" fmla="*/ 446931 h 501753"/>
                  <a:gd name="connsiteX1012" fmla="*/ 742764 w 992563"/>
                  <a:gd name="connsiteY1012" fmla="*/ 446519 h 501753"/>
                  <a:gd name="connsiteX1013" fmla="*/ 756069 w 992563"/>
                  <a:gd name="connsiteY1013" fmla="*/ 470111 h 501753"/>
                  <a:gd name="connsiteX1014" fmla="*/ 755657 w 992563"/>
                  <a:gd name="connsiteY1014" fmla="*/ 469563 h 501753"/>
                  <a:gd name="connsiteX1015" fmla="*/ 762241 w 992563"/>
                  <a:gd name="connsiteY1015" fmla="*/ 478752 h 501753"/>
                  <a:gd name="connsiteX1016" fmla="*/ 766081 w 992563"/>
                  <a:gd name="connsiteY1016" fmla="*/ 482593 h 501753"/>
                  <a:gd name="connsiteX1017" fmla="*/ 766081 w 992563"/>
                  <a:gd name="connsiteY1017" fmla="*/ 482593 h 501753"/>
                  <a:gd name="connsiteX1018" fmla="*/ 769236 w 992563"/>
                  <a:gd name="connsiteY1018" fmla="*/ 485199 h 501753"/>
                  <a:gd name="connsiteX1019" fmla="*/ 769099 w 992563"/>
                  <a:gd name="connsiteY1019" fmla="*/ 485199 h 501753"/>
                  <a:gd name="connsiteX1020" fmla="*/ 769373 w 992563"/>
                  <a:gd name="connsiteY1020" fmla="*/ 485336 h 501753"/>
                  <a:gd name="connsiteX1021" fmla="*/ 769647 w 992563"/>
                  <a:gd name="connsiteY1021" fmla="*/ 485473 h 501753"/>
                  <a:gd name="connsiteX1022" fmla="*/ 769510 w 992563"/>
                  <a:gd name="connsiteY1022" fmla="*/ 485336 h 501753"/>
                  <a:gd name="connsiteX1023" fmla="*/ 772939 w 992563"/>
                  <a:gd name="connsiteY1023" fmla="*/ 487256 h 501753"/>
                  <a:gd name="connsiteX1024" fmla="*/ 772391 w 992563"/>
                  <a:gd name="connsiteY1024" fmla="*/ 486982 h 501753"/>
                  <a:gd name="connsiteX1025" fmla="*/ 774311 w 992563"/>
                  <a:gd name="connsiteY1025" fmla="*/ 487667 h 501753"/>
                  <a:gd name="connsiteX1026" fmla="*/ 773762 w 992563"/>
                  <a:gd name="connsiteY1026" fmla="*/ 487393 h 501753"/>
                  <a:gd name="connsiteX1027" fmla="*/ 775134 w 992563"/>
                  <a:gd name="connsiteY1027" fmla="*/ 487667 h 501753"/>
                  <a:gd name="connsiteX1028" fmla="*/ 777054 w 992563"/>
                  <a:gd name="connsiteY1028" fmla="*/ 487805 h 501753"/>
                  <a:gd name="connsiteX1029" fmla="*/ 776368 w 992563"/>
                  <a:gd name="connsiteY1029" fmla="*/ 487805 h 501753"/>
                  <a:gd name="connsiteX1030" fmla="*/ 778425 w 992563"/>
                  <a:gd name="connsiteY1030" fmla="*/ 487805 h 501753"/>
                  <a:gd name="connsiteX1031" fmla="*/ 777740 w 992563"/>
                  <a:gd name="connsiteY1031" fmla="*/ 487805 h 501753"/>
                  <a:gd name="connsiteX1032" fmla="*/ 781854 w 992563"/>
                  <a:gd name="connsiteY1032" fmla="*/ 487256 h 501753"/>
                  <a:gd name="connsiteX1033" fmla="*/ 781169 w 992563"/>
                  <a:gd name="connsiteY1033" fmla="*/ 487393 h 501753"/>
                  <a:gd name="connsiteX1034" fmla="*/ 782540 w 992563"/>
                  <a:gd name="connsiteY1034" fmla="*/ 486982 h 501753"/>
                  <a:gd name="connsiteX1035" fmla="*/ 783638 w 992563"/>
                  <a:gd name="connsiteY1035" fmla="*/ 486433 h 501753"/>
                  <a:gd name="connsiteX1036" fmla="*/ 785283 w 992563"/>
                  <a:gd name="connsiteY1036" fmla="*/ 485336 h 501753"/>
                  <a:gd name="connsiteX1037" fmla="*/ 785283 w 992563"/>
                  <a:gd name="connsiteY1037" fmla="*/ 485336 h 501753"/>
                  <a:gd name="connsiteX1038" fmla="*/ 786381 w 992563"/>
                  <a:gd name="connsiteY1038" fmla="*/ 484513 h 501753"/>
                  <a:gd name="connsiteX1039" fmla="*/ 786381 w 992563"/>
                  <a:gd name="connsiteY1039" fmla="*/ 484513 h 501753"/>
                  <a:gd name="connsiteX1040" fmla="*/ 790359 w 992563"/>
                  <a:gd name="connsiteY1040" fmla="*/ 480535 h 501753"/>
                  <a:gd name="connsiteX1041" fmla="*/ 790221 w 992563"/>
                  <a:gd name="connsiteY1041" fmla="*/ 480673 h 501753"/>
                  <a:gd name="connsiteX1042" fmla="*/ 793513 w 992563"/>
                  <a:gd name="connsiteY1042" fmla="*/ 476421 h 501753"/>
                  <a:gd name="connsiteX1043" fmla="*/ 793376 w 992563"/>
                  <a:gd name="connsiteY1043" fmla="*/ 476558 h 501753"/>
                  <a:gd name="connsiteX1044" fmla="*/ 796668 w 992563"/>
                  <a:gd name="connsiteY1044" fmla="*/ 470797 h 501753"/>
                  <a:gd name="connsiteX1045" fmla="*/ 796394 w 992563"/>
                  <a:gd name="connsiteY1045" fmla="*/ 471209 h 501753"/>
                  <a:gd name="connsiteX1046" fmla="*/ 801468 w 992563"/>
                  <a:gd name="connsiteY1046" fmla="*/ 458453 h 501753"/>
                  <a:gd name="connsiteX1047" fmla="*/ 807229 w 992563"/>
                  <a:gd name="connsiteY1047" fmla="*/ 437330 h 501753"/>
                  <a:gd name="connsiteX1048" fmla="*/ 807092 w 992563"/>
                  <a:gd name="connsiteY1048" fmla="*/ 438016 h 501753"/>
                  <a:gd name="connsiteX1049" fmla="*/ 811070 w 992563"/>
                  <a:gd name="connsiteY1049" fmla="*/ 415247 h 501753"/>
                  <a:gd name="connsiteX1050" fmla="*/ 813676 w 992563"/>
                  <a:gd name="connsiteY1050" fmla="*/ 389461 h 501753"/>
                  <a:gd name="connsiteX1051" fmla="*/ 813676 w 992563"/>
                  <a:gd name="connsiteY1051" fmla="*/ 389598 h 501753"/>
                  <a:gd name="connsiteX1052" fmla="*/ 814362 w 992563"/>
                  <a:gd name="connsiteY1052" fmla="*/ 373276 h 501753"/>
                  <a:gd name="connsiteX1053" fmla="*/ 798177 w 992563"/>
                  <a:gd name="connsiteY1053" fmla="*/ 314435 h 501753"/>
                  <a:gd name="connsiteX1054" fmla="*/ 790359 w 992563"/>
                  <a:gd name="connsiteY1054" fmla="*/ 286454 h 501753"/>
                  <a:gd name="connsiteX1055" fmla="*/ 787890 w 992563"/>
                  <a:gd name="connsiteY1055" fmla="*/ 278498 h 501753"/>
                  <a:gd name="connsiteX1056" fmla="*/ 781992 w 992563"/>
                  <a:gd name="connsiteY1056" fmla="*/ 259022 h 501753"/>
                  <a:gd name="connsiteX1057" fmla="*/ 771156 w 992563"/>
                  <a:gd name="connsiteY1057" fmla="*/ 223498 h 501753"/>
                  <a:gd name="connsiteX1058" fmla="*/ 766218 w 992563"/>
                  <a:gd name="connsiteY1058" fmla="*/ 206353 h 501753"/>
                  <a:gd name="connsiteX1059" fmla="*/ 763612 w 992563"/>
                  <a:gd name="connsiteY1059" fmla="*/ 197711 h 501753"/>
                  <a:gd name="connsiteX1060" fmla="*/ 761006 w 992563"/>
                  <a:gd name="connsiteY1060" fmla="*/ 189344 h 501753"/>
                  <a:gd name="connsiteX1061" fmla="*/ 761006 w 992563"/>
                  <a:gd name="connsiteY1061" fmla="*/ 179195 h 501753"/>
                  <a:gd name="connsiteX1062" fmla="*/ 766493 w 992563"/>
                  <a:gd name="connsiteY1062" fmla="*/ 172748 h 501753"/>
                  <a:gd name="connsiteX1063" fmla="*/ 773488 w 992563"/>
                  <a:gd name="connsiteY1063" fmla="*/ 173708 h 501753"/>
                  <a:gd name="connsiteX1064" fmla="*/ 780757 w 992563"/>
                  <a:gd name="connsiteY1064" fmla="*/ 182761 h 501753"/>
                  <a:gd name="connsiteX1065" fmla="*/ 786655 w 992563"/>
                  <a:gd name="connsiteY1065" fmla="*/ 194008 h 501753"/>
                  <a:gd name="connsiteX1066" fmla="*/ 792553 w 992563"/>
                  <a:gd name="connsiteY1066" fmla="*/ 208684 h 501753"/>
                  <a:gd name="connsiteX1067" fmla="*/ 802703 w 992563"/>
                  <a:gd name="connsiteY1067" fmla="*/ 236116 h 501753"/>
                  <a:gd name="connsiteX1068" fmla="*/ 811755 w 992563"/>
                  <a:gd name="connsiteY1068" fmla="*/ 264920 h 501753"/>
                  <a:gd name="connsiteX1069" fmla="*/ 818888 w 992563"/>
                  <a:gd name="connsiteY1069" fmla="*/ 295781 h 501753"/>
                  <a:gd name="connsiteX1070" fmla="*/ 824923 w 992563"/>
                  <a:gd name="connsiteY1070" fmla="*/ 359149 h 501753"/>
                  <a:gd name="connsiteX1071" fmla="*/ 824786 w 992563"/>
                  <a:gd name="connsiteY1071" fmla="*/ 373002 h 501753"/>
                  <a:gd name="connsiteX1072" fmla="*/ 829860 w 992563"/>
                  <a:gd name="connsiteY1072" fmla="*/ 391244 h 501753"/>
                  <a:gd name="connsiteX1073" fmla="*/ 835347 w 992563"/>
                  <a:gd name="connsiteY1073" fmla="*/ 410721 h 501753"/>
                  <a:gd name="connsiteX1074" fmla="*/ 843165 w 992563"/>
                  <a:gd name="connsiteY1074" fmla="*/ 436370 h 501753"/>
                  <a:gd name="connsiteX1075" fmla="*/ 857155 w 992563"/>
                  <a:gd name="connsiteY1075" fmla="*/ 472443 h 501753"/>
                  <a:gd name="connsiteX1076" fmla="*/ 857155 w 992563"/>
                  <a:gd name="connsiteY1076" fmla="*/ 472306 h 501753"/>
                  <a:gd name="connsiteX1077" fmla="*/ 863465 w 992563"/>
                  <a:gd name="connsiteY1077" fmla="*/ 483416 h 501753"/>
                  <a:gd name="connsiteX1078" fmla="*/ 864562 w 992563"/>
                  <a:gd name="connsiteY1078" fmla="*/ 484787 h 501753"/>
                  <a:gd name="connsiteX1079" fmla="*/ 868265 w 992563"/>
                  <a:gd name="connsiteY1079" fmla="*/ 488491 h 501753"/>
                  <a:gd name="connsiteX1080" fmla="*/ 869911 w 992563"/>
                  <a:gd name="connsiteY1080" fmla="*/ 489725 h 501753"/>
                  <a:gd name="connsiteX1081" fmla="*/ 869363 w 992563"/>
                  <a:gd name="connsiteY1081" fmla="*/ 489451 h 501753"/>
                  <a:gd name="connsiteX1082" fmla="*/ 872380 w 992563"/>
                  <a:gd name="connsiteY1082" fmla="*/ 491234 h 501753"/>
                  <a:gd name="connsiteX1083" fmla="*/ 873615 w 992563"/>
                  <a:gd name="connsiteY1083" fmla="*/ 491645 h 501753"/>
                  <a:gd name="connsiteX1084" fmla="*/ 874437 w 992563"/>
                  <a:gd name="connsiteY1084" fmla="*/ 491783 h 501753"/>
                  <a:gd name="connsiteX1085" fmla="*/ 875809 w 992563"/>
                  <a:gd name="connsiteY1085" fmla="*/ 491783 h 501753"/>
                  <a:gd name="connsiteX1086" fmla="*/ 877318 w 992563"/>
                  <a:gd name="connsiteY1086" fmla="*/ 491645 h 501753"/>
                  <a:gd name="connsiteX1087" fmla="*/ 877181 w 992563"/>
                  <a:gd name="connsiteY1087" fmla="*/ 491645 h 501753"/>
                  <a:gd name="connsiteX1088" fmla="*/ 880473 w 992563"/>
                  <a:gd name="connsiteY1088" fmla="*/ 490822 h 501753"/>
                  <a:gd name="connsiteX1089" fmla="*/ 880335 w 992563"/>
                  <a:gd name="connsiteY1089" fmla="*/ 490822 h 501753"/>
                  <a:gd name="connsiteX1090" fmla="*/ 880335 w 992563"/>
                  <a:gd name="connsiteY1090" fmla="*/ 490822 h 501753"/>
                  <a:gd name="connsiteX1091" fmla="*/ 880335 w 992563"/>
                  <a:gd name="connsiteY1091" fmla="*/ 490822 h 501753"/>
                  <a:gd name="connsiteX1092" fmla="*/ 879787 w 992563"/>
                  <a:gd name="connsiteY1092" fmla="*/ 490960 h 501753"/>
                  <a:gd name="connsiteX1093" fmla="*/ 881021 w 992563"/>
                  <a:gd name="connsiteY1093" fmla="*/ 490274 h 501753"/>
                  <a:gd name="connsiteX1094" fmla="*/ 881844 w 992563"/>
                  <a:gd name="connsiteY1094" fmla="*/ 489725 h 501753"/>
                  <a:gd name="connsiteX1095" fmla="*/ 881433 w 992563"/>
                  <a:gd name="connsiteY1095" fmla="*/ 490137 h 501753"/>
                  <a:gd name="connsiteX1096" fmla="*/ 884039 w 992563"/>
                  <a:gd name="connsiteY1096" fmla="*/ 487667 h 501753"/>
                  <a:gd name="connsiteX1097" fmla="*/ 884039 w 992563"/>
                  <a:gd name="connsiteY1097" fmla="*/ 487667 h 501753"/>
                  <a:gd name="connsiteX1098" fmla="*/ 884039 w 992563"/>
                  <a:gd name="connsiteY1098" fmla="*/ 487667 h 501753"/>
                  <a:gd name="connsiteX1099" fmla="*/ 884450 w 992563"/>
                  <a:gd name="connsiteY1099" fmla="*/ 487256 h 501753"/>
                  <a:gd name="connsiteX1100" fmla="*/ 884176 w 992563"/>
                  <a:gd name="connsiteY1100" fmla="*/ 487531 h 501753"/>
                  <a:gd name="connsiteX1101" fmla="*/ 886508 w 992563"/>
                  <a:gd name="connsiteY1101" fmla="*/ 484238 h 501753"/>
                  <a:gd name="connsiteX1102" fmla="*/ 886508 w 992563"/>
                  <a:gd name="connsiteY1102" fmla="*/ 484376 h 501753"/>
                  <a:gd name="connsiteX1103" fmla="*/ 890485 w 992563"/>
                  <a:gd name="connsiteY1103" fmla="*/ 477380 h 501753"/>
                  <a:gd name="connsiteX1104" fmla="*/ 892680 w 992563"/>
                  <a:gd name="connsiteY1104" fmla="*/ 472031 h 501753"/>
                  <a:gd name="connsiteX1105" fmla="*/ 898440 w 992563"/>
                  <a:gd name="connsiteY1105" fmla="*/ 450086 h 501753"/>
                  <a:gd name="connsiteX1106" fmla="*/ 898440 w 992563"/>
                  <a:gd name="connsiteY1106" fmla="*/ 450360 h 501753"/>
                  <a:gd name="connsiteX1107" fmla="*/ 902830 w 992563"/>
                  <a:gd name="connsiteY1107" fmla="*/ 416345 h 501753"/>
                  <a:gd name="connsiteX1108" fmla="*/ 902830 w 992563"/>
                  <a:gd name="connsiteY1108" fmla="*/ 416345 h 501753"/>
                  <a:gd name="connsiteX1109" fmla="*/ 902693 w 992563"/>
                  <a:gd name="connsiteY1109" fmla="*/ 364635 h 501753"/>
                  <a:gd name="connsiteX1110" fmla="*/ 902693 w 992563"/>
                  <a:gd name="connsiteY1110" fmla="*/ 364772 h 501753"/>
                  <a:gd name="connsiteX1111" fmla="*/ 902693 w 992563"/>
                  <a:gd name="connsiteY1111" fmla="*/ 364223 h 501753"/>
                  <a:gd name="connsiteX1112" fmla="*/ 902693 w 992563"/>
                  <a:gd name="connsiteY1112" fmla="*/ 364087 h 501753"/>
                  <a:gd name="connsiteX1113" fmla="*/ 902693 w 992563"/>
                  <a:gd name="connsiteY1113" fmla="*/ 364087 h 501753"/>
                  <a:gd name="connsiteX1114" fmla="*/ 899675 w 992563"/>
                  <a:gd name="connsiteY1114" fmla="*/ 335969 h 501753"/>
                  <a:gd name="connsiteX1115" fmla="*/ 895423 w 992563"/>
                  <a:gd name="connsiteY1115" fmla="*/ 310594 h 501753"/>
                  <a:gd name="connsiteX1116" fmla="*/ 887742 w 992563"/>
                  <a:gd name="connsiteY1116" fmla="*/ 289197 h 501753"/>
                  <a:gd name="connsiteX1117" fmla="*/ 864425 w 992563"/>
                  <a:gd name="connsiteY1117" fmla="*/ 225829 h 501753"/>
                  <a:gd name="connsiteX1118" fmla="*/ 855372 w 992563"/>
                  <a:gd name="connsiteY1118" fmla="*/ 200180 h 501753"/>
                  <a:gd name="connsiteX1119" fmla="*/ 850023 w 992563"/>
                  <a:gd name="connsiteY1119" fmla="*/ 184544 h 501753"/>
                  <a:gd name="connsiteX1120" fmla="*/ 848377 w 992563"/>
                  <a:gd name="connsiteY1120" fmla="*/ 179469 h 501753"/>
                  <a:gd name="connsiteX1121" fmla="*/ 844674 w 992563"/>
                  <a:gd name="connsiteY1121" fmla="*/ 167125 h 501753"/>
                  <a:gd name="connsiteX1122" fmla="*/ 842891 w 992563"/>
                  <a:gd name="connsiteY1122" fmla="*/ 159032 h 501753"/>
                  <a:gd name="connsiteX1123" fmla="*/ 842342 w 992563"/>
                  <a:gd name="connsiteY1123" fmla="*/ 148608 h 501753"/>
                  <a:gd name="connsiteX1124" fmla="*/ 850434 w 992563"/>
                  <a:gd name="connsiteY1124" fmla="*/ 144631 h 501753"/>
                  <a:gd name="connsiteX1125" fmla="*/ 855784 w 992563"/>
                  <a:gd name="connsiteY1125" fmla="*/ 149431 h 501753"/>
                  <a:gd name="connsiteX1126" fmla="*/ 858390 w 992563"/>
                  <a:gd name="connsiteY1126" fmla="*/ 153683 h 501753"/>
                  <a:gd name="connsiteX1127" fmla="*/ 860447 w 992563"/>
                  <a:gd name="connsiteY1127" fmla="*/ 158347 h 501753"/>
                  <a:gd name="connsiteX1128" fmla="*/ 862093 w 992563"/>
                  <a:gd name="connsiteY1128" fmla="*/ 162461 h 501753"/>
                  <a:gd name="connsiteX1129" fmla="*/ 864836 w 992563"/>
                  <a:gd name="connsiteY1129" fmla="*/ 169457 h 501753"/>
                  <a:gd name="connsiteX1130" fmla="*/ 869500 w 992563"/>
                  <a:gd name="connsiteY1130" fmla="*/ 182486 h 501753"/>
                  <a:gd name="connsiteX1131" fmla="*/ 869226 w 992563"/>
                  <a:gd name="connsiteY1131" fmla="*/ 181801 h 501753"/>
                  <a:gd name="connsiteX1132" fmla="*/ 878278 w 992563"/>
                  <a:gd name="connsiteY1132" fmla="*/ 207998 h 501753"/>
                  <a:gd name="connsiteX1133" fmla="*/ 884039 w 992563"/>
                  <a:gd name="connsiteY1133" fmla="*/ 225829 h 501753"/>
                  <a:gd name="connsiteX1134" fmla="*/ 892131 w 992563"/>
                  <a:gd name="connsiteY1134" fmla="*/ 251615 h 501753"/>
                  <a:gd name="connsiteX1135" fmla="*/ 900361 w 992563"/>
                  <a:gd name="connsiteY1135" fmla="*/ 281516 h 501753"/>
                  <a:gd name="connsiteX1136" fmla="*/ 906945 w 992563"/>
                  <a:gd name="connsiteY1136" fmla="*/ 311966 h 501753"/>
                  <a:gd name="connsiteX1137" fmla="*/ 907219 w 992563"/>
                  <a:gd name="connsiteY1137" fmla="*/ 313063 h 501753"/>
                  <a:gd name="connsiteX1138" fmla="*/ 917917 w 992563"/>
                  <a:gd name="connsiteY1138" fmla="*/ 342141 h 501753"/>
                  <a:gd name="connsiteX1139" fmla="*/ 925324 w 992563"/>
                  <a:gd name="connsiteY1139" fmla="*/ 361755 h 501753"/>
                  <a:gd name="connsiteX1140" fmla="*/ 933279 w 992563"/>
                  <a:gd name="connsiteY1140" fmla="*/ 381917 h 501753"/>
                  <a:gd name="connsiteX1141" fmla="*/ 936983 w 992563"/>
                  <a:gd name="connsiteY1141" fmla="*/ 390558 h 501753"/>
                  <a:gd name="connsiteX1142" fmla="*/ 936708 w 992563"/>
                  <a:gd name="connsiteY1142" fmla="*/ 390010 h 501753"/>
                  <a:gd name="connsiteX1143" fmla="*/ 940960 w 992563"/>
                  <a:gd name="connsiteY1143" fmla="*/ 397554 h 501753"/>
                  <a:gd name="connsiteX1144" fmla="*/ 940549 w 992563"/>
                  <a:gd name="connsiteY1144" fmla="*/ 397005 h 501753"/>
                  <a:gd name="connsiteX1145" fmla="*/ 942469 w 992563"/>
                  <a:gd name="connsiteY1145" fmla="*/ 399611 h 501753"/>
                  <a:gd name="connsiteX1146" fmla="*/ 943429 w 992563"/>
                  <a:gd name="connsiteY1146" fmla="*/ 400297 h 501753"/>
                  <a:gd name="connsiteX1147" fmla="*/ 944252 w 992563"/>
                  <a:gd name="connsiteY1147" fmla="*/ 400708 h 501753"/>
                  <a:gd name="connsiteX1148" fmla="*/ 945486 w 992563"/>
                  <a:gd name="connsiteY1148" fmla="*/ 401120 h 501753"/>
                  <a:gd name="connsiteX1149" fmla="*/ 946309 w 992563"/>
                  <a:gd name="connsiteY1149" fmla="*/ 401257 h 501753"/>
                  <a:gd name="connsiteX1150" fmla="*/ 946721 w 992563"/>
                  <a:gd name="connsiteY1150" fmla="*/ 401257 h 501753"/>
                  <a:gd name="connsiteX1151" fmla="*/ 946858 w 992563"/>
                  <a:gd name="connsiteY1151" fmla="*/ 401120 h 501753"/>
                  <a:gd name="connsiteX1152" fmla="*/ 947544 w 992563"/>
                  <a:gd name="connsiteY1152" fmla="*/ 400434 h 501753"/>
                  <a:gd name="connsiteX1153" fmla="*/ 947270 w 992563"/>
                  <a:gd name="connsiteY1153" fmla="*/ 400708 h 501753"/>
                  <a:gd name="connsiteX1154" fmla="*/ 949601 w 992563"/>
                  <a:gd name="connsiteY1154" fmla="*/ 397691 h 501753"/>
                  <a:gd name="connsiteX1155" fmla="*/ 949327 w 992563"/>
                  <a:gd name="connsiteY1155" fmla="*/ 398102 h 501753"/>
                  <a:gd name="connsiteX1156" fmla="*/ 951247 w 992563"/>
                  <a:gd name="connsiteY1156" fmla="*/ 394810 h 501753"/>
                  <a:gd name="connsiteX1157" fmla="*/ 950973 w 992563"/>
                  <a:gd name="connsiteY1157" fmla="*/ 395359 h 501753"/>
                  <a:gd name="connsiteX1158" fmla="*/ 953442 w 992563"/>
                  <a:gd name="connsiteY1158" fmla="*/ 389598 h 501753"/>
                  <a:gd name="connsiteX1159" fmla="*/ 957145 w 992563"/>
                  <a:gd name="connsiteY1159" fmla="*/ 374785 h 501753"/>
                  <a:gd name="connsiteX1160" fmla="*/ 957145 w 992563"/>
                  <a:gd name="connsiteY1160" fmla="*/ 375059 h 501753"/>
                  <a:gd name="connsiteX1161" fmla="*/ 961809 w 992563"/>
                  <a:gd name="connsiteY1161" fmla="*/ 336380 h 501753"/>
                  <a:gd name="connsiteX1162" fmla="*/ 961809 w 992563"/>
                  <a:gd name="connsiteY1162" fmla="*/ 336517 h 501753"/>
                  <a:gd name="connsiteX1163" fmla="*/ 962494 w 992563"/>
                  <a:gd name="connsiteY1163" fmla="*/ 321978 h 501753"/>
                  <a:gd name="connsiteX1164" fmla="*/ 962769 w 992563"/>
                  <a:gd name="connsiteY1164" fmla="*/ 313475 h 501753"/>
                  <a:gd name="connsiteX1165" fmla="*/ 962494 w 992563"/>
                  <a:gd name="connsiteY1165" fmla="*/ 301404 h 501753"/>
                  <a:gd name="connsiteX1166" fmla="*/ 962083 w 992563"/>
                  <a:gd name="connsiteY1166" fmla="*/ 275893 h 501753"/>
                  <a:gd name="connsiteX1167" fmla="*/ 962083 w 992563"/>
                  <a:gd name="connsiteY1167" fmla="*/ 275893 h 501753"/>
                  <a:gd name="connsiteX1168" fmla="*/ 962083 w 992563"/>
                  <a:gd name="connsiteY1168" fmla="*/ 276167 h 501753"/>
                  <a:gd name="connsiteX1169" fmla="*/ 962083 w 992563"/>
                  <a:gd name="connsiteY1169" fmla="*/ 275756 h 501753"/>
                  <a:gd name="connsiteX1170" fmla="*/ 961123 w 992563"/>
                  <a:gd name="connsiteY1170" fmla="*/ 272875 h 501753"/>
                  <a:gd name="connsiteX1171" fmla="*/ 958380 w 992563"/>
                  <a:gd name="connsiteY1171" fmla="*/ 264097 h 501753"/>
                  <a:gd name="connsiteX1172" fmla="*/ 953167 w 992563"/>
                  <a:gd name="connsiteY1172" fmla="*/ 244072 h 501753"/>
                  <a:gd name="connsiteX1173" fmla="*/ 948367 w 992563"/>
                  <a:gd name="connsiteY1173" fmla="*/ 222537 h 501753"/>
                  <a:gd name="connsiteX1174" fmla="*/ 938766 w 992563"/>
                  <a:gd name="connsiteY1174" fmla="*/ 175080 h 501753"/>
                  <a:gd name="connsiteX1175" fmla="*/ 934925 w 992563"/>
                  <a:gd name="connsiteY1175" fmla="*/ 154506 h 501753"/>
                  <a:gd name="connsiteX1176" fmla="*/ 933005 w 992563"/>
                  <a:gd name="connsiteY1176" fmla="*/ 143808 h 501753"/>
                  <a:gd name="connsiteX1177" fmla="*/ 931633 w 992563"/>
                  <a:gd name="connsiteY1177" fmla="*/ 136401 h 501753"/>
                  <a:gd name="connsiteX1178" fmla="*/ 931222 w 992563"/>
                  <a:gd name="connsiteY1178" fmla="*/ 130777 h 501753"/>
                  <a:gd name="connsiteX1179" fmla="*/ 931633 w 992563"/>
                  <a:gd name="connsiteY1179" fmla="*/ 127074 h 501753"/>
                  <a:gd name="connsiteX1180" fmla="*/ 932319 w 992563"/>
                  <a:gd name="connsiteY1180" fmla="*/ 124880 h 501753"/>
                  <a:gd name="connsiteX1181" fmla="*/ 933828 w 992563"/>
                  <a:gd name="connsiteY1181" fmla="*/ 121862 h 501753"/>
                  <a:gd name="connsiteX1182" fmla="*/ 937668 w 992563"/>
                  <a:gd name="connsiteY1182" fmla="*/ 118844 h 501753"/>
                  <a:gd name="connsiteX1183" fmla="*/ 942469 w 992563"/>
                  <a:gd name="connsiteY1183" fmla="*/ 121176 h 501753"/>
                  <a:gd name="connsiteX1184" fmla="*/ 946309 w 992563"/>
                  <a:gd name="connsiteY1184" fmla="*/ 127211 h 501753"/>
                  <a:gd name="connsiteX1185" fmla="*/ 948641 w 992563"/>
                  <a:gd name="connsiteY1185" fmla="*/ 132149 h 501753"/>
                  <a:gd name="connsiteX1186" fmla="*/ 952207 w 992563"/>
                  <a:gd name="connsiteY1186" fmla="*/ 144767 h 501753"/>
                  <a:gd name="connsiteX1187" fmla="*/ 955088 w 992563"/>
                  <a:gd name="connsiteY1187" fmla="*/ 157524 h 501753"/>
                  <a:gd name="connsiteX1188" fmla="*/ 959340 w 992563"/>
                  <a:gd name="connsiteY1188" fmla="*/ 177275 h 501753"/>
                  <a:gd name="connsiteX1189" fmla="*/ 962220 w 992563"/>
                  <a:gd name="connsiteY1189" fmla="*/ 192088 h 501753"/>
                  <a:gd name="connsiteX1190" fmla="*/ 963591 w 992563"/>
                  <a:gd name="connsiteY1190" fmla="*/ 198946 h 501753"/>
                  <a:gd name="connsiteX1191" fmla="*/ 967706 w 992563"/>
                  <a:gd name="connsiteY1191" fmla="*/ 225966 h 501753"/>
                  <a:gd name="connsiteX1192" fmla="*/ 968941 w 992563"/>
                  <a:gd name="connsiteY1192" fmla="*/ 234470 h 501753"/>
                  <a:gd name="connsiteX1193" fmla="*/ 969627 w 992563"/>
                  <a:gd name="connsiteY1193" fmla="*/ 241603 h 501753"/>
                  <a:gd name="connsiteX1194" fmla="*/ 972233 w 992563"/>
                  <a:gd name="connsiteY1194" fmla="*/ 271229 h 501753"/>
                  <a:gd name="connsiteX1195" fmla="*/ 972644 w 992563"/>
                  <a:gd name="connsiteY1195" fmla="*/ 275756 h 501753"/>
                  <a:gd name="connsiteX1196" fmla="*/ 972644 w 992563"/>
                  <a:gd name="connsiteY1196" fmla="*/ 276441 h 501753"/>
                  <a:gd name="connsiteX1197" fmla="*/ 977719 w 992563"/>
                  <a:gd name="connsiteY1197" fmla="*/ 288100 h 501753"/>
                  <a:gd name="connsiteX1198" fmla="*/ 981560 w 992563"/>
                  <a:gd name="connsiteY1198" fmla="*/ 295918 h 501753"/>
                  <a:gd name="connsiteX1199" fmla="*/ 981560 w 992563"/>
                  <a:gd name="connsiteY1199" fmla="*/ 295918 h 501753"/>
                  <a:gd name="connsiteX1200" fmla="*/ 981560 w 992563"/>
                  <a:gd name="connsiteY1200" fmla="*/ 296055 h 501753"/>
                  <a:gd name="connsiteX1201" fmla="*/ 981834 w 992563"/>
                  <a:gd name="connsiteY1201" fmla="*/ 296467 h 501753"/>
                  <a:gd name="connsiteX1202" fmla="*/ 981834 w 992563"/>
                  <a:gd name="connsiteY1202" fmla="*/ 296330 h 501753"/>
                  <a:gd name="connsiteX1203" fmla="*/ 991984 w 992563"/>
                  <a:gd name="connsiteY1203" fmla="*/ 314160 h 501753"/>
                  <a:gd name="connsiteX1204" fmla="*/ 990338 w 992563"/>
                  <a:gd name="connsiteY1204" fmla="*/ 320470 h 501753"/>
                  <a:gd name="connsiteX1205" fmla="*/ 984028 w 992563"/>
                  <a:gd name="connsiteY1205" fmla="*/ 318824 h 501753"/>
                  <a:gd name="connsiteX1206" fmla="*/ 972918 w 992563"/>
                  <a:gd name="connsiteY1206" fmla="*/ 299210 h 501753"/>
                  <a:gd name="connsiteX1207" fmla="*/ 972918 w 992563"/>
                  <a:gd name="connsiteY1207" fmla="*/ 299072 h 501753"/>
                  <a:gd name="connsiteX1208" fmla="*/ 973056 w 992563"/>
                  <a:gd name="connsiteY1208" fmla="*/ 313749 h 501753"/>
                  <a:gd name="connsiteX1209" fmla="*/ 972781 w 992563"/>
                  <a:gd name="connsiteY1209" fmla="*/ 321841 h 501753"/>
                  <a:gd name="connsiteX1210" fmla="*/ 972096 w 992563"/>
                  <a:gd name="connsiteY1210" fmla="*/ 335146 h 501753"/>
                  <a:gd name="connsiteX1211" fmla="*/ 968529 w 992563"/>
                  <a:gd name="connsiteY1211" fmla="*/ 368476 h 501753"/>
                  <a:gd name="connsiteX1212" fmla="*/ 965923 w 992563"/>
                  <a:gd name="connsiteY1212" fmla="*/ 381643 h 501753"/>
                  <a:gd name="connsiteX1213" fmla="*/ 962769 w 992563"/>
                  <a:gd name="connsiteY1213" fmla="*/ 393027 h 501753"/>
                  <a:gd name="connsiteX1214" fmla="*/ 960848 w 992563"/>
                  <a:gd name="connsiteY1214" fmla="*/ 397691 h 501753"/>
                  <a:gd name="connsiteX1215" fmla="*/ 957831 w 992563"/>
                  <a:gd name="connsiteY1215" fmla="*/ 403040 h 501753"/>
                  <a:gd name="connsiteX1216" fmla="*/ 955088 w 992563"/>
                  <a:gd name="connsiteY1216" fmla="*/ 406743 h 501753"/>
                  <a:gd name="connsiteX1217" fmla="*/ 953304 w 992563"/>
                  <a:gd name="connsiteY1217" fmla="*/ 408389 h 501753"/>
                  <a:gd name="connsiteX1218" fmla="*/ 952344 w 992563"/>
                  <a:gd name="connsiteY1218" fmla="*/ 409212 h 501753"/>
                  <a:gd name="connsiteX1219" fmla="*/ 949738 w 992563"/>
                  <a:gd name="connsiteY1219" fmla="*/ 410447 h 501753"/>
                  <a:gd name="connsiteX1220" fmla="*/ 946721 w 992563"/>
                  <a:gd name="connsiteY1220" fmla="*/ 410858 h 501753"/>
                  <a:gd name="connsiteX1221" fmla="*/ 939177 w 992563"/>
                  <a:gd name="connsiteY1221" fmla="*/ 408800 h 501753"/>
                  <a:gd name="connsiteX1222" fmla="*/ 934239 w 992563"/>
                  <a:gd name="connsiteY1222" fmla="*/ 404549 h 501753"/>
                  <a:gd name="connsiteX1223" fmla="*/ 928067 w 992563"/>
                  <a:gd name="connsiteY1223" fmla="*/ 394262 h 501753"/>
                  <a:gd name="connsiteX1224" fmla="*/ 922032 w 992563"/>
                  <a:gd name="connsiteY1224" fmla="*/ 380134 h 501753"/>
                  <a:gd name="connsiteX1225" fmla="*/ 917917 w 992563"/>
                  <a:gd name="connsiteY1225" fmla="*/ 370122 h 501753"/>
                  <a:gd name="connsiteX1226" fmla="*/ 913254 w 992563"/>
                  <a:gd name="connsiteY1226" fmla="*/ 358052 h 501753"/>
                  <a:gd name="connsiteX1227" fmla="*/ 914214 w 992563"/>
                  <a:gd name="connsiteY1227" fmla="*/ 374374 h 501753"/>
                  <a:gd name="connsiteX1228" fmla="*/ 911471 w 992563"/>
                  <a:gd name="connsiteY1228" fmla="*/ 437193 h 501753"/>
                  <a:gd name="connsiteX1229" fmla="*/ 905984 w 992563"/>
                  <a:gd name="connsiteY1229" fmla="*/ 464213 h 501753"/>
                  <a:gd name="connsiteX1230" fmla="*/ 902555 w 992563"/>
                  <a:gd name="connsiteY1230" fmla="*/ 475598 h 501753"/>
                  <a:gd name="connsiteX1231" fmla="*/ 896520 w 992563"/>
                  <a:gd name="connsiteY1231" fmla="*/ 487942 h 501753"/>
                  <a:gd name="connsiteX1232" fmla="*/ 890485 w 992563"/>
                  <a:gd name="connsiteY1232" fmla="*/ 495760 h 501753"/>
                  <a:gd name="connsiteX1233" fmla="*/ 884176 w 992563"/>
                  <a:gd name="connsiteY1233" fmla="*/ 500012 h 501753"/>
                  <a:gd name="connsiteX1234" fmla="*/ 879787 w 992563"/>
                  <a:gd name="connsiteY1234" fmla="*/ 501247 h 501753"/>
                  <a:gd name="connsiteX1235" fmla="*/ 876495 w 992563"/>
                  <a:gd name="connsiteY1235" fmla="*/ 501658 h 501753"/>
                  <a:gd name="connsiteX1236" fmla="*/ 867717 w 992563"/>
                  <a:gd name="connsiteY1236" fmla="*/ 500286 h 501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</a:cxnLst>
                <a:rect l="l" t="t" r="r" b="b"/>
                <a:pathLst>
                  <a:path w="992563" h="501753">
                    <a:moveTo>
                      <a:pt x="15953" y="194008"/>
                    </a:moveTo>
                    <a:cubicBezTo>
                      <a:pt x="15953" y="194008"/>
                      <a:pt x="15953" y="194008"/>
                      <a:pt x="15953" y="194008"/>
                    </a:cubicBezTo>
                    <a:cubicBezTo>
                      <a:pt x="16364" y="194008"/>
                      <a:pt x="16913" y="194008"/>
                      <a:pt x="17462" y="193871"/>
                    </a:cubicBezTo>
                    <a:cubicBezTo>
                      <a:pt x="17325" y="193871"/>
                      <a:pt x="17187" y="193871"/>
                      <a:pt x="17050" y="194008"/>
                    </a:cubicBezTo>
                    <a:cubicBezTo>
                      <a:pt x="18559" y="193734"/>
                      <a:pt x="20068" y="193322"/>
                      <a:pt x="21439" y="192911"/>
                    </a:cubicBezTo>
                    <a:cubicBezTo>
                      <a:pt x="21439" y="192911"/>
                      <a:pt x="21302" y="192911"/>
                      <a:pt x="21302" y="192911"/>
                    </a:cubicBezTo>
                    <a:cubicBezTo>
                      <a:pt x="22674" y="192362"/>
                      <a:pt x="24045" y="191814"/>
                      <a:pt x="25280" y="191265"/>
                    </a:cubicBezTo>
                    <a:cubicBezTo>
                      <a:pt x="25143" y="191265"/>
                      <a:pt x="25006" y="191402"/>
                      <a:pt x="24868" y="191539"/>
                    </a:cubicBezTo>
                    <a:cubicBezTo>
                      <a:pt x="29669" y="189070"/>
                      <a:pt x="34470" y="186327"/>
                      <a:pt x="38996" y="183310"/>
                    </a:cubicBezTo>
                    <a:cubicBezTo>
                      <a:pt x="38996" y="183310"/>
                      <a:pt x="38859" y="183447"/>
                      <a:pt x="38859" y="183447"/>
                    </a:cubicBezTo>
                    <a:cubicBezTo>
                      <a:pt x="42562" y="180841"/>
                      <a:pt x="46128" y="178098"/>
                      <a:pt x="49557" y="175354"/>
                    </a:cubicBezTo>
                    <a:cubicBezTo>
                      <a:pt x="51340" y="173846"/>
                      <a:pt x="53123" y="172337"/>
                      <a:pt x="54906" y="170965"/>
                    </a:cubicBezTo>
                    <a:cubicBezTo>
                      <a:pt x="56141" y="169868"/>
                      <a:pt x="57375" y="168908"/>
                      <a:pt x="58610" y="167811"/>
                    </a:cubicBezTo>
                    <a:cubicBezTo>
                      <a:pt x="61627" y="165205"/>
                      <a:pt x="64508" y="162736"/>
                      <a:pt x="67525" y="160130"/>
                    </a:cubicBezTo>
                    <a:cubicBezTo>
                      <a:pt x="74109" y="154369"/>
                      <a:pt x="80693" y="148471"/>
                      <a:pt x="87413" y="142710"/>
                    </a:cubicBezTo>
                    <a:cubicBezTo>
                      <a:pt x="87276" y="142847"/>
                      <a:pt x="87139" y="142985"/>
                      <a:pt x="87002" y="142985"/>
                    </a:cubicBezTo>
                    <a:cubicBezTo>
                      <a:pt x="94683" y="135989"/>
                      <a:pt x="102227" y="128857"/>
                      <a:pt x="109908" y="121862"/>
                    </a:cubicBezTo>
                    <a:cubicBezTo>
                      <a:pt x="112239" y="119805"/>
                      <a:pt x="114708" y="117610"/>
                      <a:pt x="116903" y="115415"/>
                    </a:cubicBezTo>
                    <a:cubicBezTo>
                      <a:pt x="120332" y="111986"/>
                      <a:pt x="123761" y="108557"/>
                      <a:pt x="127053" y="105266"/>
                    </a:cubicBezTo>
                    <a:cubicBezTo>
                      <a:pt x="131442" y="100877"/>
                      <a:pt x="135968" y="96487"/>
                      <a:pt x="140357" y="92098"/>
                    </a:cubicBezTo>
                    <a:cubicBezTo>
                      <a:pt x="142140" y="90315"/>
                      <a:pt x="143923" y="88532"/>
                      <a:pt x="145706" y="86612"/>
                    </a:cubicBezTo>
                    <a:cubicBezTo>
                      <a:pt x="152702" y="78931"/>
                      <a:pt x="159834" y="71113"/>
                      <a:pt x="166829" y="63432"/>
                    </a:cubicBezTo>
                    <a:cubicBezTo>
                      <a:pt x="168201" y="61786"/>
                      <a:pt x="169572" y="60140"/>
                      <a:pt x="171081" y="58631"/>
                    </a:cubicBezTo>
                    <a:cubicBezTo>
                      <a:pt x="170121" y="58357"/>
                      <a:pt x="169161" y="57945"/>
                      <a:pt x="168201" y="57671"/>
                    </a:cubicBezTo>
                    <a:cubicBezTo>
                      <a:pt x="165732" y="57122"/>
                      <a:pt x="163126" y="56437"/>
                      <a:pt x="160657" y="55888"/>
                    </a:cubicBezTo>
                    <a:cubicBezTo>
                      <a:pt x="155719" y="55065"/>
                      <a:pt x="150644" y="54105"/>
                      <a:pt x="145569" y="53693"/>
                    </a:cubicBezTo>
                    <a:cubicBezTo>
                      <a:pt x="143100" y="53556"/>
                      <a:pt x="140769" y="53556"/>
                      <a:pt x="138300" y="53693"/>
                    </a:cubicBezTo>
                    <a:cubicBezTo>
                      <a:pt x="138437" y="53693"/>
                      <a:pt x="138574" y="53693"/>
                      <a:pt x="138711" y="53693"/>
                    </a:cubicBezTo>
                    <a:cubicBezTo>
                      <a:pt x="135419" y="53968"/>
                      <a:pt x="132265" y="54379"/>
                      <a:pt x="129110" y="54928"/>
                    </a:cubicBezTo>
                    <a:cubicBezTo>
                      <a:pt x="129110" y="54928"/>
                      <a:pt x="129110" y="54928"/>
                      <a:pt x="129110" y="54928"/>
                    </a:cubicBezTo>
                    <a:cubicBezTo>
                      <a:pt x="126230" y="55613"/>
                      <a:pt x="123349" y="56300"/>
                      <a:pt x="120606" y="57260"/>
                    </a:cubicBezTo>
                    <a:cubicBezTo>
                      <a:pt x="117863" y="58357"/>
                      <a:pt x="115257" y="59317"/>
                      <a:pt x="112514" y="60689"/>
                    </a:cubicBezTo>
                    <a:cubicBezTo>
                      <a:pt x="109359" y="62471"/>
                      <a:pt x="106204" y="64255"/>
                      <a:pt x="103187" y="66312"/>
                    </a:cubicBezTo>
                    <a:cubicBezTo>
                      <a:pt x="103187" y="66312"/>
                      <a:pt x="103187" y="66312"/>
                      <a:pt x="103324" y="66312"/>
                    </a:cubicBezTo>
                    <a:cubicBezTo>
                      <a:pt x="103187" y="66449"/>
                      <a:pt x="103050" y="66449"/>
                      <a:pt x="102912" y="66587"/>
                    </a:cubicBezTo>
                    <a:lnTo>
                      <a:pt x="102912" y="66587"/>
                    </a:lnTo>
                    <a:lnTo>
                      <a:pt x="102912" y="66587"/>
                    </a:lnTo>
                    <a:cubicBezTo>
                      <a:pt x="98523" y="69741"/>
                      <a:pt x="94409" y="73033"/>
                      <a:pt x="90294" y="76462"/>
                    </a:cubicBezTo>
                    <a:cubicBezTo>
                      <a:pt x="90431" y="76325"/>
                      <a:pt x="90568" y="76187"/>
                      <a:pt x="90568" y="76187"/>
                    </a:cubicBezTo>
                    <a:cubicBezTo>
                      <a:pt x="82338" y="83457"/>
                      <a:pt x="74657" y="91275"/>
                      <a:pt x="67388" y="99642"/>
                    </a:cubicBezTo>
                    <a:cubicBezTo>
                      <a:pt x="67388" y="99642"/>
                      <a:pt x="67388" y="99642"/>
                      <a:pt x="67525" y="99505"/>
                    </a:cubicBezTo>
                    <a:cubicBezTo>
                      <a:pt x="64782" y="102797"/>
                      <a:pt x="62039" y="105951"/>
                      <a:pt x="59296" y="109243"/>
                    </a:cubicBezTo>
                    <a:cubicBezTo>
                      <a:pt x="57512" y="111438"/>
                      <a:pt x="55592" y="113632"/>
                      <a:pt x="53946" y="115964"/>
                    </a:cubicBezTo>
                    <a:cubicBezTo>
                      <a:pt x="51752" y="118982"/>
                      <a:pt x="49557" y="121862"/>
                      <a:pt x="47363" y="124742"/>
                    </a:cubicBezTo>
                    <a:cubicBezTo>
                      <a:pt x="43522" y="129817"/>
                      <a:pt x="39545" y="134892"/>
                      <a:pt x="35978" y="140104"/>
                    </a:cubicBezTo>
                    <a:cubicBezTo>
                      <a:pt x="35978" y="139967"/>
                      <a:pt x="36116" y="139967"/>
                      <a:pt x="36116" y="139967"/>
                    </a:cubicBezTo>
                    <a:cubicBezTo>
                      <a:pt x="32138" y="145865"/>
                      <a:pt x="28160" y="151625"/>
                      <a:pt x="24183" y="157524"/>
                    </a:cubicBezTo>
                    <a:cubicBezTo>
                      <a:pt x="24183" y="157524"/>
                      <a:pt x="24183" y="157524"/>
                      <a:pt x="24183" y="157386"/>
                    </a:cubicBezTo>
                    <a:cubicBezTo>
                      <a:pt x="22125" y="160541"/>
                      <a:pt x="20068" y="163696"/>
                      <a:pt x="18010" y="166850"/>
                    </a:cubicBezTo>
                    <a:cubicBezTo>
                      <a:pt x="15679" y="170417"/>
                      <a:pt x="13758" y="174120"/>
                      <a:pt x="11701" y="177960"/>
                    </a:cubicBezTo>
                    <a:cubicBezTo>
                      <a:pt x="11701" y="177960"/>
                      <a:pt x="11701" y="177960"/>
                      <a:pt x="11701" y="177823"/>
                    </a:cubicBezTo>
                    <a:cubicBezTo>
                      <a:pt x="11015" y="179057"/>
                      <a:pt x="10467" y="180429"/>
                      <a:pt x="9918" y="181664"/>
                    </a:cubicBezTo>
                    <a:cubicBezTo>
                      <a:pt x="9918" y="181527"/>
                      <a:pt x="10055" y="181389"/>
                      <a:pt x="10055" y="181115"/>
                    </a:cubicBezTo>
                    <a:cubicBezTo>
                      <a:pt x="9644" y="182212"/>
                      <a:pt x="9232" y="183447"/>
                      <a:pt x="8958" y="184544"/>
                    </a:cubicBezTo>
                    <a:lnTo>
                      <a:pt x="8958" y="184544"/>
                    </a:lnTo>
                    <a:cubicBezTo>
                      <a:pt x="8958" y="184544"/>
                      <a:pt x="8958" y="184544"/>
                      <a:pt x="8958" y="184544"/>
                    </a:cubicBezTo>
                    <a:cubicBezTo>
                      <a:pt x="8958" y="184681"/>
                      <a:pt x="8958" y="184818"/>
                      <a:pt x="8821" y="185093"/>
                    </a:cubicBezTo>
                    <a:cubicBezTo>
                      <a:pt x="8821" y="185093"/>
                      <a:pt x="8821" y="184956"/>
                      <a:pt x="8821" y="184956"/>
                    </a:cubicBezTo>
                    <a:cubicBezTo>
                      <a:pt x="8684" y="186053"/>
                      <a:pt x="8546" y="187287"/>
                      <a:pt x="8409" y="188385"/>
                    </a:cubicBezTo>
                    <a:cubicBezTo>
                      <a:pt x="8409" y="188247"/>
                      <a:pt x="8409" y="188110"/>
                      <a:pt x="8409" y="187973"/>
                    </a:cubicBezTo>
                    <a:cubicBezTo>
                      <a:pt x="8409" y="188522"/>
                      <a:pt x="8409" y="189208"/>
                      <a:pt x="8409" y="189756"/>
                    </a:cubicBezTo>
                    <a:cubicBezTo>
                      <a:pt x="8409" y="189619"/>
                      <a:pt x="8409" y="189482"/>
                      <a:pt x="8409" y="189208"/>
                    </a:cubicBezTo>
                    <a:cubicBezTo>
                      <a:pt x="8409" y="189756"/>
                      <a:pt x="8546" y="190305"/>
                      <a:pt x="8546" y="190853"/>
                    </a:cubicBezTo>
                    <a:cubicBezTo>
                      <a:pt x="8684" y="191128"/>
                      <a:pt x="8684" y="191539"/>
                      <a:pt x="8821" y="191814"/>
                    </a:cubicBezTo>
                    <a:cubicBezTo>
                      <a:pt x="8958" y="191951"/>
                      <a:pt x="8958" y="192088"/>
                      <a:pt x="9095" y="192225"/>
                    </a:cubicBezTo>
                    <a:cubicBezTo>
                      <a:pt x="9232" y="192362"/>
                      <a:pt x="9232" y="192362"/>
                      <a:pt x="9369" y="192499"/>
                    </a:cubicBezTo>
                    <a:cubicBezTo>
                      <a:pt x="9506" y="192637"/>
                      <a:pt x="9644" y="192773"/>
                      <a:pt x="9918" y="192773"/>
                    </a:cubicBezTo>
                    <a:cubicBezTo>
                      <a:pt x="10329" y="192911"/>
                      <a:pt x="10741" y="193185"/>
                      <a:pt x="11152" y="193322"/>
                    </a:cubicBezTo>
                    <a:cubicBezTo>
                      <a:pt x="11975" y="193597"/>
                      <a:pt x="12661" y="193734"/>
                      <a:pt x="13484" y="194008"/>
                    </a:cubicBezTo>
                    <a:cubicBezTo>
                      <a:pt x="13896" y="194008"/>
                      <a:pt x="14444" y="194145"/>
                      <a:pt x="14856" y="194145"/>
                    </a:cubicBezTo>
                    <a:cubicBezTo>
                      <a:pt x="15267" y="194008"/>
                      <a:pt x="15679" y="194008"/>
                      <a:pt x="15953" y="194008"/>
                    </a:cubicBezTo>
                    <a:close/>
                    <a:moveTo>
                      <a:pt x="242953" y="206215"/>
                    </a:moveTo>
                    <a:cubicBezTo>
                      <a:pt x="245970" y="202924"/>
                      <a:pt x="248988" y="199769"/>
                      <a:pt x="251868" y="196340"/>
                    </a:cubicBezTo>
                    <a:lnTo>
                      <a:pt x="251868" y="196340"/>
                    </a:lnTo>
                    <a:cubicBezTo>
                      <a:pt x="258041" y="189208"/>
                      <a:pt x="264075" y="182075"/>
                      <a:pt x="269973" y="174669"/>
                    </a:cubicBezTo>
                    <a:cubicBezTo>
                      <a:pt x="275734" y="167399"/>
                      <a:pt x="281083" y="159992"/>
                      <a:pt x="286433" y="152449"/>
                    </a:cubicBezTo>
                    <a:cubicBezTo>
                      <a:pt x="286433" y="152449"/>
                      <a:pt x="286433" y="152449"/>
                      <a:pt x="286433" y="152449"/>
                    </a:cubicBezTo>
                    <a:cubicBezTo>
                      <a:pt x="286433" y="152449"/>
                      <a:pt x="286433" y="152312"/>
                      <a:pt x="286570" y="152312"/>
                    </a:cubicBezTo>
                    <a:cubicBezTo>
                      <a:pt x="286707" y="152174"/>
                      <a:pt x="286707" y="152037"/>
                      <a:pt x="286844" y="151900"/>
                    </a:cubicBezTo>
                    <a:cubicBezTo>
                      <a:pt x="286844" y="151900"/>
                      <a:pt x="286844" y="151900"/>
                      <a:pt x="286707" y="152037"/>
                    </a:cubicBezTo>
                    <a:cubicBezTo>
                      <a:pt x="292331" y="143533"/>
                      <a:pt x="297817" y="135029"/>
                      <a:pt x="303440" y="126525"/>
                    </a:cubicBezTo>
                    <a:cubicBezTo>
                      <a:pt x="303989" y="125565"/>
                      <a:pt x="304538" y="124605"/>
                      <a:pt x="305086" y="123645"/>
                    </a:cubicBezTo>
                    <a:cubicBezTo>
                      <a:pt x="306869" y="120490"/>
                      <a:pt x="308790" y="117335"/>
                      <a:pt x="310573" y="114181"/>
                    </a:cubicBezTo>
                    <a:cubicBezTo>
                      <a:pt x="314139" y="108146"/>
                      <a:pt x="317568" y="102111"/>
                      <a:pt x="320723" y="95939"/>
                    </a:cubicBezTo>
                    <a:cubicBezTo>
                      <a:pt x="320723" y="95939"/>
                      <a:pt x="320723" y="95939"/>
                      <a:pt x="320723" y="96076"/>
                    </a:cubicBezTo>
                    <a:cubicBezTo>
                      <a:pt x="320723" y="95939"/>
                      <a:pt x="320860" y="95802"/>
                      <a:pt x="320860" y="95664"/>
                    </a:cubicBezTo>
                    <a:cubicBezTo>
                      <a:pt x="320860" y="95664"/>
                      <a:pt x="320860" y="95527"/>
                      <a:pt x="320997" y="95527"/>
                    </a:cubicBezTo>
                    <a:cubicBezTo>
                      <a:pt x="320997" y="95527"/>
                      <a:pt x="320997" y="95527"/>
                      <a:pt x="320997" y="95527"/>
                    </a:cubicBezTo>
                    <a:cubicBezTo>
                      <a:pt x="323192" y="91001"/>
                      <a:pt x="325249" y="86338"/>
                      <a:pt x="327032" y="81674"/>
                    </a:cubicBezTo>
                    <a:cubicBezTo>
                      <a:pt x="327306" y="80988"/>
                      <a:pt x="327443" y="80165"/>
                      <a:pt x="327718" y="79480"/>
                    </a:cubicBezTo>
                    <a:cubicBezTo>
                      <a:pt x="327718" y="79480"/>
                      <a:pt x="327718" y="79480"/>
                      <a:pt x="327718" y="79616"/>
                    </a:cubicBezTo>
                    <a:cubicBezTo>
                      <a:pt x="327992" y="77834"/>
                      <a:pt x="328266" y="76051"/>
                      <a:pt x="328541" y="74267"/>
                    </a:cubicBezTo>
                    <a:cubicBezTo>
                      <a:pt x="328541" y="74542"/>
                      <a:pt x="328541" y="74679"/>
                      <a:pt x="328541" y="74953"/>
                    </a:cubicBezTo>
                    <a:cubicBezTo>
                      <a:pt x="328678" y="73993"/>
                      <a:pt x="328678" y="72896"/>
                      <a:pt x="328678" y="71936"/>
                    </a:cubicBezTo>
                    <a:cubicBezTo>
                      <a:pt x="328678" y="71661"/>
                      <a:pt x="328541" y="71250"/>
                      <a:pt x="328541" y="70976"/>
                    </a:cubicBezTo>
                    <a:cubicBezTo>
                      <a:pt x="328541" y="70838"/>
                      <a:pt x="328541" y="70838"/>
                      <a:pt x="328403" y="70701"/>
                    </a:cubicBezTo>
                    <a:cubicBezTo>
                      <a:pt x="328266" y="70564"/>
                      <a:pt x="328266" y="70564"/>
                      <a:pt x="328266" y="70427"/>
                    </a:cubicBezTo>
                    <a:cubicBezTo>
                      <a:pt x="327992" y="70290"/>
                      <a:pt x="327718" y="70016"/>
                      <a:pt x="327443" y="69878"/>
                    </a:cubicBezTo>
                    <a:cubicBezTo>
                      <a:pt x="327169" y="69741"/>
                      <a:pt x="326895" y="69604"/>
                      <a:pt x="326483" y="69467"/>
                    </a:cubicBezTo>
                    <a:cubicBezTo>
                      <a:pt x="326209" y="69329"/>
                      <a:pt x="325935" y="69329"/>
                      <a:pt x="325660" y="69193"/>
                    </a:cubicBezTo>
                    <a:cubicBezTo>
                      <a:pt x="325523" y="69193"/>
                      <a:pt x="325249" y="69193"/>
                      <a:pt x="325112" y="69055"/>
                    </a:cubicBezTo>
                    <a:cubicBezTo>
                      <a:pt x="324837" y="69055"/>
                      <a:pt x="324563" y="69055"/>
                      <a:pt x="324289" y="69193"/>
                    </a:cubicBezTo>
                    <a:cubicBezTo>
                      <a:pt x="323740" y="69329"/>
                      <a:pt x="323329" y="69467"/>
                      <a:pt x="322917" y="69604"/>
                    </a:cubicBezTo>
                    <a:cubicBezTo>
                      <a:pt x="322506" y="69741"/>
                      <a:pt x="322094" y="70016"/>
                      <a:pt x="321683" y="70153"/>
                    </a:cubicBezTo>
                    <a:cubicBezTo>
                      <a:pt x="320448" y="70838"/>
                      <a:pt x="319351" y="71524"/>
                      <a:pt x="318254" y="72210"/>
                    </a:cubicBezTo>
                    <a:cubicBezTo>
                      <a:pt x="318391" y="72073"/>
                      <a:pt x="318528" y="71936"/>
                      <a:pt x="318665" y="71936"/>
                    </a:cubicBezTo>
                    <a:cubicBezTo>
                      <a:pt x="315922" y="73993"/>
                      <a:pt x="313179" y="76051"/>
                      <a:pt x="310573" y="78382"/>
                    </a:cubicBezTo>
                    <a:cubicBezTo>
                      <a:pt x="308378" y="80440"/>
                      <a:pt x="306321" y="82497"/>
                      <a:pt x="304400" y="84692"/>
                    </a:cubicBezTo>
                    <a:cubicBezTo>
                      <a:pt x="298914" y="91001"/>
                      <a:pt x="293839" y="97585"/>
                      <a:pt x="289176" y="104443"/>
                    </a:cubicBezTo>
                    <a:cubicBezTo>
                      <a:pt x="282455" y="114455"/>
                      <a:pt x="276420" y="125017"/>
                      <a:pt x="270933" y="135852"/>
                    </a:cubicBezTo>
                    <a:cubicBezTo>
                      <a:pt x="262155" y="153546"/>
                      <a:pt x="254749" y="171788"/>
                      <a:pt x="248165" y="190442"/>
                    </a:cubicBezTo>
                    <a:cubicBezTo>
                      <a:pt x="248165" y="190442"/>
                      <a:pt x="248165" y="190442"/>
                      <a:pt x="248165" y="190442"/>
                    </a:cubicBezTo>
                    <a:cubicBezTo>
                      <a:pt x="246382" y="195654"/>
                      <a:pt x="244599" y="201003"/>
                      <a:pt x="242953" y="206215"/>
                    </a:cubicBezTo>
                    <a:close/>
                    <a:moveTo>
                      <a:pt x="608347" y="285905"/>
                    </a:moveTo>
                    <a:cubicBezTo>
                      <a:pt x="608759" y="288785"/>
                      <a:pt x="609033" y="291666"/>
                      <a:pt x="609307" y="294546"/>
                    </a:cubicBezTo>
                    <a:cubicBezTo>
                      <a:pt x="609307" y="294272"/>
                      <a:pt x="609444" y="293998"/>
                      <a:pt x="609444" y="293723"/>
                    </a:cubicBezTo>
                    <a:cubicBezTo>
                      <a:pt x="610953" y="283162"/>
                      <a:pt x="611913" y="272464"/>
                      <a:pt x="612736" y="261902"/>
                    </a:cubicBezTo>
                    <a:lnTo>
                      <a:pt x="612736" y="261902"/>
                    </a:lnTo>
                    <a:cubicBezTo>
                      <a:pt x="613011" y="258199"/>
                      <a:pt x="613148" y="254495"/>
                      <a:pt x="613285" y="250792"/>
                    </a:cubicBezTo>
                    <a:cubicBezTo>
                      <a:pt x="613422" y="246678"/>
                      <a:pt x="613559" y="242700"/>
                      <a:pt x="613559" y="238585"/>
                    </a:cubicBezTo>
                    <a:cubicBezTo>
                      <a:pt x="613833" y="228710"/>
                      <a:pt x="614108" y="218834"/>
                      <a:pt x="613422" y="208959"/>
                    </a:cubicBezTo>
                    <a:cubicBezTo>
                      <a:pt x="613148" y="204844"/>
                      <a:pt x="612736" y="200592"/>
                      <a:pt x="611913" y="196340"/>
                    </a:cubicBezTo>
                    <a:cubicBezTo>
                      <a:pt x="611913" y="196340"/>
                      <a:pt x="611913" y="196477"/>
                      <a:pt x="611913" y="196477"/>
                    </a:cubicBezTo>
                    <a:cubicBezTo>
                      <a:pt x="611776" y="195380"/>
                      <a:pt x="611365" y="194282"/>
                      <a:pt x="611090" y="193185"/>
                    </a:cubicBezTo>
                    <a:cubicBezTo>
                      <a:pt x="610953" y="192773"/>
                      <a:pt x="610679" y="192499"/>
                      <a:pt x="610542" y="192088"/>
                    </a:cubicBezTo>
                    <a:cubicBezTo>
                      <a:pt x="610267" y="192499"/>
                      <a:pt x="609993" y="193048"/>
                      <a:pt x="609856" y="193460"/>
                    </a:cubicBezTo>
                    <a:cubicBezTo>
                      <a:pt x="609993" y="193322"/>
                      <a:pt x="610130" y="193048"/>
                      <a:pt x="610130" y="192911"/>
                    </a:cubicBezTo>
                    <a:cubicBezTo>
                      <a:pt x="609856" y="193597"/>
                      <a:pt x="609582" y="194282"/>
                      <a:pt x="609444" y="194968"/>
                    </a:cubicBezTo>
                    <a:cubicBezTo>
                      <a:pt x="609444" y="194831"/>
                      <a:pt x="609444" y="194694"/>
                      <a:pt x="609582" y="194694"/>
                    </a:cubicBezTo>
                    <a:cubicBezTo>
                      <a:pt x="609170" y="195928"/>
                      <a:pt x="608896" y="197300"/>
                      <a:pt x="608622" y="198672"/>
                    </a:cubicBezTo>
                    <a:cubicBezTo>
                      <a:pt x="608622" y="198672"/>
                      <a:pt x="608622" y="198672"/>
                      <a:pt x="608622" y="198672"/>
                    </a:cubicBezTo>
                    <a:cubicBezTo>
                      <a:pt x="608210" y="201415"/>
                      <a:pt x="607799" y="204158"/>
                      <a:pt x="607524" y="206901"/>
                    </a:cubicBezTo>
                    <a:cubicBezTo>
                      <a:pt x="607113" y="210879"/>
                      <a:pt x="606838" y="214994"/>
                      <a:pt x="606564" y="218971"/>
                    </a:cubicBezTo>
                    <a:cubicBezTo>
                      <a:pt x="606564" y="218971"/>
                      <a:pt x="606564" y="218834"/>
                      <a:pt x="606564" y="218834"/>
                    </a:cubicBezTo>
                    <a:cubicBezTo>
                      <a:pt x="605604" y="236253"/>
                      <a:pt x="606153" y="253673"/>
                      <a:pt x="607250" y="271092"/>
                    </a:cubicBezTo>
                    <a:cubicBezTo>
                      <a:pt x="607250" y="271092"/>
                      <a:pt x="607250" y="271092"/>
                      <a:pt x="607250" y="270955"/>
                    </a:cubicBezTo>
                    <a:cubicBezTo>
                      <a:pt x="607524" y="275893"/>
                      <a:pt x="607936" y="280830"/>
                      <a:pt x="608347" y="285905"/>
                    </a:cubicBezTo>
                    <a:close/>
                    <a:moveTo>
                      <a:pt x="429491" y="274110"/>
                    </a:moveTo>
                    <a:cubicBezTo>
                      <a:pt x="428119" y="278087"/>
                      <a:pt x="426884" y="282202"/>
                      <a:pt x="425650" y="286317"/>
                    </a:cubicBezTo>
                    <a:cubicBezTo>
                      <a:pt x="424690" y="289746"/>
                      <a:pt x="423730" y="293175"/>
                      <a:pt x="422633" y="296604"/>
                    </a:cubicBezTo>
                    <a:cubicBezTo>
                      <a:pt x="420026" y="305519"/>
                      <a:pt x="417420" y="314435"/>
                      <a:pt x="414951" y="323350"/>
                    </a:cubicBezTo>
                    <a:cubicBezTo>
                      <a:pt x="420164" y="314846"/>
                      <a:pt x="425238" y="306068"/>
                      <a:pt x="429765" y="297152"/>
                    </a:cubicBezTo>
                    <a:cubicBezTo>
                      <a:pt x="433605" y="289609"/>
                      <a:pt x="437309" y="282065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286" y="274384"/>
                      <a:pt x="441286" y="274247"/>
                      <a:pt x="441423" y="273972"/>
                    </a:cubicBezTo>
                    <a:cubicBezTo>
                      <a:pt x="441423" y="274110"/>
                      <a:pt x="441286" y="274110"/>
                      <a:pt x="441286" y="274247"/>
                    </a:cubicBezTo>
                    <a:cubicBezTo>
                      <a:pt x="444441" y="266703"/>
                      <a:pt x="447596" y="259296"/>
                      <a:pt x="450750" y="251753"/>
                    </a:cubicBezTo>
                    <a:cubicBezTo>
                      <a:pt x="451848" y="249009"/>
                      <a:pt x="452808" y="246129"/>
                      <a:pt x="453768" y="243386"/>
                    </a:cubicBezTo>
                    <a:cubicBezTo>
                      <a:pt x="455002" y="239820"/>
                      <a:pt x="456374" y="236253"/>
                      <a:pt x="457608" y="232687"/>
                    </a:cubicBezTo>
                    <a:cubicBezTo>
                      <a:pt x="459254" y="227750"/>
                      <a:pt x="460763" y="222949"/>
                      <a:pt x="461997" y="217874"/>
                    </a:cubicBezTo>
                    <a:cubicBezTo>
                      <a:pt x="461997" y="218148"/>
                      <a:pt x="461860" y="218285"/>
                      <a:pt x="461860" y="218560"/>
                    </a:cubicBezTo>
                    <a:cubicBezTo>
                      <a:pt x="462272" y="216228"/>
                      <a:pt x="462820" y="213896"/>
                      <a:pt x="463095" y="211565"/>
                    </a:cubicBezTo>
                    <a:cubicBezTo>
                      <a:pt x="463095" y="211702"/>
                      <a:pt x="463095" y="211702"/>
                      <a:pt x="463095" y="211839"/>
                    </a:cubicBezTo>
                    <a:cubicBezTo>
                      <a:pt x="463095" y="211702"/>
                      <a:pt x="463095" y="211565"/>
                      <a:pt x="463095" y="211427"/>
                    </a:cubicBezTo>
                    <a:cubicBezTo>
                      <a:pt x="463095" y="211290"/>
                      <a:pt x="463095" y="211290"/>
                      <a:pt x="463095" y="211153"/>
                    </a:cubicBezTo>
                    <a:cubicBezTo>
                      <a:pt x="463095" y="211153"/>
                      <a:pt x="463095" y="211290"/>
                      <a:pt x="463095" y="211290"/>
                    </a:cubicBezTo>
                    <a:cubicBezTo>
                      <a:pt x="463095" y="210605"/>
                      <a:pt x="463095" y="209918"/>
                      <a:pt x="463232" y="209370"/>
                    </a:cubicBezTo>
                    <a:cubicBezTo>
                      <a:pt x="463232" y="209507"/>
                      <a:pt x="463232" y="209644"/>
                      <a:pt x="463232" y="209782"/>
                    </a:cubicBezTo>
                    <a:cubicBezTo>
                      <a:pt x="463232" y="209096"/>
                      <a:pt x="463095" y="208547"/>
                      <a:pt x="463095" y="207861"/>
                    </a:cubicBezTo>
                    <a:cubicBezTo>
                      <a:pt x="462957" y="207587"/>
                      <a:pt x="462957" y="207176"/>
                      <a:pt x="462820" y="206764"/>
                    </a:cubicBezTo>
                    <a:cubicBezTo>
                      <a:pt x="462683" y="206353"/>
                      <a:pt x="462409" y="205804"/>
                      <a:pt x="462272" y="205392"/>
                    </a:cubicBezTo>
                    <a:cubicBezTo>
                      <a:pt x="462272" y="205530"/>
                      <a:pt x="462409" y="205530"/>
                      <a:pt x="462409" y="205667"/>
                    </a:cubicBezTo>
                    <a:cubicBezTo>
                      <a:pt x="462272" y="205530"/>
                      <a:pt x="462272" y="205392"/>
                      <a:pt x="462135" y="205255"/>
                    </a:cubicBez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cubicBezTo>
                      <a:pt x="462135" y="205255"/>
                      <a:pt x="461997" y="205255"/>
                      <a:pt x="461997" y="205255"/>
                    </a:cubicBezTo>
                    <a:cubicBezTo>
                      <a:pt x="461449" y="205392"/>
                      <a:pt x="461037" y="205530"/>
                      <a:pt x="460489" y="205804"/>
                    </a:cubicBezTo>
                    <a:cubicBezTo>
                      <a:pt x="460214" y="206078"/>
                      <a:pt x="459803" y="206215"/>
                      <a:pt x="459391" y="206489"/>
                    </a:cubicBezTo>
                    <a:cubicBezTo>
                      <a:pt x="458843" y="207038"/>
                      <a:pt x="458294" y="207587"/>
                      <a:pt x="457745" y="208136"/>
                    </a:cubicBezTo>
                    <a:cubicBezTo>
                      <a:pt x="457745" y="208136"/>
                      <a:pt x="457745" y="208136"/>
                      <a:pt x="457745" y="208136"/>
                    </a:cubicBezTo>
                    <a:cubicBezTo>
                      <a:pt x="457060" y="208959"/>
                      <a:pt x="456374" y="209918"/>
                      <a:pt x="455688" y="210879"/>
                    </a:cubicBezTo>
                    <a:cubicBezTo>
                      <a:pt x="453219" y="214994"/>
                      <a:pt x="451025" y="219246"/>
                      <a:pt x="448830" y="223498"/>
                    </a:cubicBezTo>
                    <a:cubicBezTo>
                      <a:pt x="448830" y="223360"/>
                      <a:pt x="448967" y="223360"/>
                      <a:pt x="448967" y="223223"/>
                    </a:cubicBezTo>
                    <a:cubicBezTo>
                      <a:pt x="445950" y="229121"/>
                      <a:pt x="443481" y="235293"/>
                      <a:pt x="441012" y="241466"/>
                    </a:cubicBezTo>
                    <a:cubicBezTo>
                      <a:pt x="438543" y="247775"/>
                      <a:pt x="436211" y="253947"/>
                      <a:pt x="434017" y="260256"/>
                    </a:cubicBezTo>
                    <a:cubicBezTo>
                      <a:pt x="434017" y="260256"/>
                      <a:pt x="434154" y="260119"/>
                      <a:pt x="434154" y="260119"/>
                    </a:cubicBezTo>
                    <a:cubicBezTo>
                      <a:pt x="432508" y="264920"/>
                      <a:pt x="430999" y="269583"/>
                      <a:pt x="429491" y="274110"/>
                    </a:cubicBezTo>
                    <a:close/>
                    <a:moveTo>
                      <a:pt x="774448" y="199357"/>
                    </a:moveTo>
                    <a:cubicBezTo>
                      <a:pt x="775134" y="201689"/>
                      <a:pt x="775682" y="204021"/>
                      <a:pt x="776231" y="206353"/>
                    </a:cubicBezTo>
                    <a:cubicBezTo>
                      <a:pt x="776917" y="208821"/>
                      <a:pt x="777603" y="211290"/>
                      <a:pt x="778288" y="213759"/>
                    </a:cubicBezTo>
                    <a:cubicBezTo>
                      <a:pt x="780757" y="222126"/>
                      <a:pt x="783363" y="230356"/>
                      <a:pt x="785969" y="238722"/>
                    </a:cubicBezTo>
                    <a:cubicBezTo>
                      <a:pt x="788438" y="246815"/>
                      <a:pt x="790907" y="254907"/>
                      <a:pt x="793376" y="263137"/>
                    </a:cubicBezTo>
                    <a:cubicBezTo>
                      <a:pt x="795433" y="270132"/>
                      <a:pt x="797628" y="277127"/>
                      <a:pt x="799823" y="284122"/>
                    </a:cubicBezTo>
                    <a:cubicBezTo>
                      <a:pt x="800371" y="286043"/>
                      <a:pt x="800920" y="287963"/>
                      <a:pt x="801468" y="289883"/>
                    </a:cubicBezTo>
                    <a:cubicBezTo>
                      <a:pt x="802840" y="294821"/>
                      <a:pt x="804212" y="299621"/>
                      <a:pt x="805583" y="304559"/>
                    </a:cubicBezTo>
                    <a:cubicBezTo>
                      <a:pt x="808052" y="313337"/>
                      <a:pt x="810658" y="322253"/>
                      <a:pt x="813127" y="331031"/>
                    </a:cubicBezTo>
                    <a:cubicBezTo>
                      <a:pt x="811893" y="318138"/>
                      <a:pt x="810110" y="305245"/>
                      <a:pt x="807504" y="292489"/>
                    </a:cubicBezTo>
                    <a:cubicBezTo>
                      <a:pt x="807504" y="292626"/>
                      <a:pt x="807504" y="292763"/>
                      <a:pt x="807504" y="292763"/>
                    </a:cubicBezTo>
                    <a:cubicBezTo>
                      <a:pt x="805583" y="283574"/>
                      <a:pt x="803252" y="274521"/>
                      <a:pt x="800920" y="265606"/>
                    </a:cubicBezTo>
                    <a:cubicBezTo>
                      <a:pt x="798451" y="256690"/>
                      <a:pt x="795570" y="247912"/>
                      <a:pt x="792553" y="239271"/>
                    </a:cubicBezTo>
                    <a:cubicBezTo>
                      <a:pt x="792553" y="239545"/>
                      <a:pt x="792690" y="239682"/>
                      <a:pt x="792827" y="239957"/>
                    </a:cubicBezTo>
                    <a:cubicBezTo>
                      <a:pt x="790221" y="232550"/>
                      <a:pt x="787478" y="225143"/>
                      <a:pt x="784735" y="217737"/>
                    </a:cubicBezTo>
                    <a:cubicBezTo>
                      <a:pt x="781443" y="209096"/>
                      <a:pt x="778425" y="200318"/>
                      <a:pt x="774311" y="191951"/>
                    </a:cubicBezTo>
                    <a:cubicBezTo>
                      <a:pt x="774311" y="192088"/>
                      <a:pt x="774448" y="192088"/>
                      <a:pt x="774448" y="192225"/>
                    </a:cubicBezTo>
                    <a:cubicBezTo>
                      <a:pt x="773762" y="190853"/>
                      <a:pt x="773076" y="189619"/>
                      <a:pt x="772253" y="188385"/>
                    </a:cubicBezTo>
                    <a:cubicBezTo>
                      <a:pt x="771705" y="187699"/>
                      <a:pt x="771156" y="186876"/>
                      <a:pt x="770607" y="186190"/>
                    </a:cubicBezTo>
                    <a:cubicBezTo>
                      <a:pt x="770607" y="186602"/>
                      <a:pt x="770745" y="187013"/>
                      <a:pt x="770882" y="187424"/>
                    </a:cubicBezTo>
                    <a:cubicBezTo>
                      <a:pt x="770882" y="187287"/>
                      <a:pt x="770882" y="187150"/>
                      <a:pt x="770745" y="187013"/>
                    </a:cubicBezTo>
                    <a:cubicBezTo>
                      <a:pt x="771567" y="191128"/>
                      <a:pt x="773076" y="195243"/>
                      <a:pt x="774448" y="199357"/>
                    </a:cubicBezTo>
                    <a:close/>
                    <a:moveTo>
                      <a:pt x="692563" y="289472"/>
                    </a:moveTo>
                    <a:cubicBezTo>
                      <a:pt x="694209" y="296604"/>
                      <a:pt x="695992" y="303736"/>
                      <a:pt x="697638" y="310868"/>
                    </a:cubicBezTo>
                    <a:cubicBezTo>
                      <a:pt x="698736" y="315943"/>
                      <a:pt x="699970" y="321018"/>
                      <a:pt x="701205" y="325956"/>
                    </a:cubicBezTo>
                    <a:cubicBezTo>
                      <a:pt x="702165" y="329797"/>
                      <a:pt x="703262" y="333637"/>
                      <a:pt x="704222" y="337340"/>
                    </a:cubicBezTo>
                    <a:cubicBezTo>
                      <a:pt x="704771" y="339123"/>
                      <a:pt x="705182" y="341044"/>
                      <a:pt x="705731" y="342827"/>
                    </a:cubicBezTo>
                    <a:cubicBezTo>
                      <a:pt x="705731" y="333637"/>
                      <a:pt x="705456" y="324447"/>
                      <a:pt x="704771" y="315258"/>
                    </a:cubicBezTo>
                    <a:cubicBezTo>
                      <a:pt x="704771" y="315258"/>
                      <a:pt x="704771" y="315258"/>
                      <a:pt x="704771" y="315258"/>
                    </a:cubicBezTo>
                    <a:cubicBezTo>
                      <a:pt x="704222" y="307028"/>
                      <a:pt x="703399" y="298798"/>
                      <a:pt x="702302" y="290569"/>
                    </a:cubicBezTo>
                    <a:cubicBezTo>
                      <a:pt x="701067" y="280968"/>
                      <a:pt x="699421" y="271366"/>
                      <a:pt x="697501" y="261902"/>
                    </a:cubicBezTo>
                    <a:cubicBezTo>
                      <a:pt x="697501" y="262177"/>
                      <a:pt x="697638" y="262314"/>
                      <a:pt x="697638" y="262588"/>
                    </a:cubicBezTo>
                    <a:cubicBezTo>
                      <a:pt x="696404" y="256827"/>
                      <a:pt x="695307" y="250930"/>
                      <a:pt x="693935" y="245169"/>
                    </a:cubicBezTo>
                    <a:cubicBezTo>
                      <a:pt x="692563" y="239271"/>
                      <a:pt x="690780" y="233373"/>
                      <a:pt x="688997" y="227612"/>
                    </a:cubicBezTo>
                    <a:cubicBezTo>
                      <a:pt x="688311" y="225829"/>
                      <a:pt x="687626" y="224046"/>
                      <a:pt x="686803" y="222263"/>
                    </a:cubicBezTo>
                    <a:cubicBezTo>
                      <a:pt x="686528" y="221852"/>
                      <a:pt x="686254" y="221303"/>
                      <a:pt x="685980" y="220892"/>
                    </a:cubicBezTo>
                    <a:cubicBezTo>
                      <a:pt x="685705" y="220480"/>
                      <a:pt x="685431" y="220069"/>
                      <a:pt x="685020" y="219657"/>
                    </a:cubicBezTo>
                    <a:cubicBezTo>
                      <a:pt x="684608" y="219246"/>
                      <a:pt x="684197" y="218834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560"/>
                      <a:pt x="683785" y="218560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834"/>
                      <a:pt x="683511" y="218834"/>
                      <a:pt x="683511" y="218971"/>
                    </a:cubicBezTo>
                    <a:cubicBezTo>
                      <a:pt x="683511" y="218834"/>
                      <a:pt x="683648" y="218834"/>
                      <a:pt x="683648" y="218697"/>
                    </a:cubicBezTo>
                    <a:cubicBezTo>
                      <a:pt x="683511" y="219108"/>
                      <a:pt x="683237" y="219657"/>
                      <a:pt x="682962" y="220069"/>
                    </a:cubicBezTo>
                    <a:cubicBezTo>
                      <a:pt x="682825" y="220617"/>
                      <a:pt x="682688" y="221166"/>
                      <a:pt x="682413" y="221714"/>
                    </a:cubicBezTo>
                    <a:cubicBezTo>
                      <a:pt x="682276" y="222949"/>
                      <a:pt x="682139" y="224046"/>
                      <a:pt x="682002" y="225281"/>
                    </a:cubicBezTo>
                    <a:cubicBezTo>
                      <a:pt x="682002" y="225281"/>
                      <a:pt x="682002" y="225143"/>
                      <a:pt x="682002" y="225143"/>
                    </a:cubicBezTo>
                    <a:cubicBezTo>
                      <a:pt x="681865" y="226789"/>
                      <a:pt x="681865" y="228298"/>
                      <a:pt x="682002" y="229944"/>
                    </a:cubicBezTo>
                    <a:cubicBezTo>
                      <a:pt x="682413" y="235430"/>
                      <a:pt x="683237" y="240917"/>
                      <a:pt x="684060" y="246403"/>
                    </a:cubicBezTo>
                    <a:cubicBezTo>
                      <a:pt x="684882" y="252987"/>
                      <a:pt x="686117" y="259571"/>
                      <a:pt x="687351" y="266154"/>
                    </a:cubicBezTo>
                    <a:cubicBezTo>
                      <a:pt x="687351" y="266154"/>
                      <a:pt x="687351" y="266154"/>
                      <a:pt x="687351" y="266154"/>
                    </a:cubicBezTo>
                    <a:cubicBezTo>
                      <a:pt x="689134" y="274110"/>
                      <a:pt x="690643" y="281791"/>
                      <a:pt x="692563" y="289472"/>
                    </a:cubicBezTo>
                    <a:close/>
                    <a:moveTo>
                      <a:pt x="509729" y="286454"/>
                    </a:moveTo>
                    <a:cubicBezTo>
                      <a:pt x="509318" y="289472"/>
                      <a:pt x="508769" y="292352"/>
                      <a:pt x="508358" y="295232"/>
                    </a:cubicBezTo>
                    <a:cubicBezTo>
                      <a:pt x="508220" y="296192"/>
                      <a:pt x="507946" y="297290"/>
                      <a:pt x="507946" y="298250"/>
                    </a:cubicBezTo>
                    <a:cubicBezTo>
                      <a:pt x="507397" y="303050"/>
                      <a:pt x="506849" y="307851"/>
                      <a:pt x="506300" y="312652"/>
                    </a:cubicBezTo>
                    <a:cubicBezTo>
                      <a:pt x="505477" y="320058"/>
                      <a:pt x="504517" y="327465"/>
                      <a:pt x="503694" y="334871"/>
                    </a:cubicBezTo>
                    <a:cubicBezTo>
                      <a:pt x="503420" y="337752"/>
                      <a:pt x="503008" y="340632"/>
                      <a:pt x="502734" y="343513"/>
                    </a:cubicBezTo>
                    <a:cubicBezTo>
                      <a:pt x="502460" y="347078"/>
                      <a:pt x="502185" y="350645"/>
                      <a:pt x="502048" y="354074"/>
                    </a:cubicBezTo>
                    <a:cubicBezTo>
                      <a:pt x="502322" y="353525"/>
                      <a:pt x="502597" y="352977"/>
                      <a:pt x="503008" y="352565"/>
                    </a:cubicBezTo>
                    <a:cubicBezTo>
                      <a:pt x="506712" y="346256"/>
                      <a:pt x="510003" y="339809"/>
                      <a:pt x="513158" y="333362"/>
                    </a:cubicBezTo>
                    <a:cubicBezTo>
                      <a:pt x="513021" y="333500"/>
                      <a:pt x="512884" y="333774"/>
                      <a:pt x="512884" y="333911"/>
                    </a:cubicBezTo>
                    <a:cubicBezTo>
                      <a:pt x="521799" y="316217"/>
                      <a:pt x="529617" y="297975"/>
                      <a:pt x="536201" y="279322"/>
                    </a:cubicBezTo>
                    <a:cubicBezTo>
                      <a:pt x="536201" y="279322"/>
                      <a:pt x="536201" y="279459"/>
                      <a:pt x="536201" y="279459"/>
                    </a:cubicBezTo>
                    <a:cubicBezTo>
                      <a:pt x="541139" y="265057"/>
                      <a:pt x="545253" y="250244"/>
                      <a:pt x="548408" y="235293"/>
                    </a:cubicBezTo>
                    <a:cubicBezTo>
                      <a:pt x="548408" y="235568"/>
                      <a:pt x="548271" y="235705"/>
                      <a:pt x="548271" y="235979"/>
                    </a:cubicBezTo>
                    <a:cubicBezTo>
                      <a:pt x="550466" y="225006"/>
                      <a:pt x="552386" y="213896"/>
                      <a:pt x="553209" y="202649"/>
                    </a:cubicBezTo>
                    <a:lnTo>
                      <a:pt x="553209" y="202649"/>
                    </a:lnTo>
                    <a:cubicBezTo>
                      <a:pt x="553483" y="197849"/>
                      <a:pt x="553620" y="193048"/>
                      <a:pt x="553483" y="188247"/>
                    </a:cubicBezTo>
                    <a:cubicBezTo>
                      <a:pt x="553483" y="188522"/>
                      <a:pt x="553483" y="188659"/>
                      <a:pt x="553483" y="188933"/>
                    </a:cubicBezTo>
                    <a:cubicBezTo>
                      <a:pt x="553346" y="187287"/>
                      <a:pt x="553209" y="185779"/>
                      <a:pt x="552797" y="184270"/>
                    </a:cubicBezTo>
                    <a:cubicBezTo>
                      <a:pt x="552797" y="184544"/>
                      <a:pt x="552797" y="184681"/>
                      <a:pt x="552935" y="184956"/>
                    </a:cubicBezTo>
                    <a:cubicBezTo>
                      <a:pt x="552523" y="183310"/>
                      <a:pt x="552111" y="181664"/>
                      <a:pt x="551563" y="180018"/>
                    </a:cubicBezTo>
                    <a:lnTo>
                      <a:pt x="551563" y="180018"/>
                    </a:lnTo>
                    <a:cubicBezTo>
                      <a:pt x="551289" y="179332"/>
                      <a:pt x="551151" y="178783"/>
                      <a:pt x="550877" y="178235"/>
                    </a:cubicBezTo>
                    <a:cubicBezTo>
                      <a:pt x="551014" y="178372"/>
                      <a:pt x="551151" y="178646"/>
                      <a:pt x="551151" y="178783"/>
                    </a:cubicBezTo>
                    <a:cubicBezTo>
                      <a:pt x="550877" y="178235"/>
                      <a:pt x="550603" y="177686"/>
                      <a:pt x="550191" y="177137"/>
                    </a:cubicBezTo>
                    <a:cubicBezTo>
                      <a:pt x="550191" y="177275"/>
                      <a:pt x="550329" y="177275"/>
                      <a:pt x="550329" y="177412"/>
                    </a:cubicBezTo>
                    <a:cubicBezTo>
                      <a:pt x="550054" y="177137"/>
                      <a:pt x="549917" y="176863"/>
                      <a:pt x="549643" y="176589"/>
                    </a:cubicBezTo>
                    <a:cubicBezTo>
                      <a:pt x="549506" y="176452"/>
                      <a:pt x="549368" y="176315"/>
                      <a:pt x="549231" y="176177"/>
                    </a:cubicBezTo>
                    <a:cubicBezTo>
                      <a:pt x="549094" y="176040"/>
                      <a:pt x="548957" y="176040"/>
                      <a:pt x="548820" y="175903"/>
                    </a:cubicBezTo>
                    <a:cubicBezTo>
                      <a:pt x="548545" y="175766"/>
                      <a:pt x="548271" y="175766"/>
                      <a:pt x="547997" y="175628"/>
                    </a:cubicBezTo>
                    <a:cubicBezTo>
                      <a:pt x="547585" y="175628"/>
                      <a:pt x="547174" y="175492"/>
                      <a:pt x="546762" y="175492"/>
                    </a:cubicBezTo>
                    <a:cubicBezTo>
                      <a:pt x="547037" y="175492"/>
                      <a:pt x="547174" y="175492"/>
                      <a:pt x="547448" y="175492"/>
                    </a:cubicBezTo>
                    <a:cubicBezTo>
                      <a:pt x="546900" y="175492"/>
                      <a:pt x="546351" y="175492"/>
                      <a:pt x="545802" y="175492"/>
                    </a:cubicBezTo>
                    <a:cubicBezTo>
                      <a:pt x="545528" y="175492"/>
                      <a:pt x="545253" y="175492"/>
                      <a:pt x="544979" y="175628"/>
                    </a:cubicBezTo>
                    <a:cubicBezTo>
                      <a:pt x="544705" y="175628"/>
                      <a:pt x="544568" y="175766"/>
                      <a:pt x="544293" y="175766"/>
                    </a:cubicBezTo>
                    <a:cubicBezTo>
                      <a:pt x="544156" y="175903"/>
                      <a:pt x="544019" y="175903"/>
                      <a:pt x="543745" y="176040"/>
                    </a:cubicBezTo>
                    <a:cubicBezTo>
                      <a:pt x="543333" y="176315"/>
                      <a:pt x="542922" y="176589"/>
                      <a:pt x="542648" y="176863"/>
                    </a:cubicBezTo>
                    <a:cubicBezTo>
                      <a:pt x="542785" y="176726"/>
                      <a:pt x="542922" y="176589"/>
                      <a:pt x="543059" y="176452"/>
                    </a:cubicBezTo>
                    <a:cubicBezTo>
                      <a:pt x="542099" y="177275"/>
                      <a:pt x="541276" y="178098"/>
                      <a:pt x="540453" y="179057"/>
                    </a:cubicBezTo>
                    <a:cubicBezTo>
                      <a:pt x="540590" y="178921"/>
                      <a:pt x="540727" y="178783"/>
                      <a:pt x="540864" y="178646"/>
                    </a:cubicBezTo>
                    <a:cubicBezTo>
                      <a:pt x="540042" y="179606"/>
                      <a:pt x="539219" y="180704"/>
                      <a:pt x="538533" y="181801"/>
                    </a:cubicBezTo>
                    <a:cubicBezTo>
                      <a:pt x="538670" y="181664"/>
                      <a:pt x="538807" y="181527"/>
                      <a:pt x="538807" y="181389"/>
                    </a:cubicBezTo>
                    <a:cubicBezTo>
                      <a:pt x="536613" y="184681"/>
                      <a:pt x="534692" y="188247"/>
                      <a:pt x="532909" y="191676"/>
                    </a:cubicBezTo>
                    <a:cubicBezTo>
                      <a:pt x="532909" y="191676"/>
                      <a:pt x="532909" y="191539"/>
                      <a:pt x="532909" y="191539"/>
                    </a:cubicBezTo>
                    <a:cubicBezTo>
                      <a:pt x="532909" y="191539"/>
                      <a:pt x="532909" y="191676"/>
                      <a:pt x="532772" y="191676"/>
                    </a:cubicBezTo>
                    <a:cubicBezTo>
                      <a:pt x="532772" y="191814"/>
                      <a:pt x="532635" y="191951"/>
                      <a:pt x="532635" y="191951"/>
                    </a:cubicBezTo>
                    <a:cubicBezTo>
                      <a:pt x="532635" y="191951"/>
                      <a:pt x="532635" y="191814"/>
                      <a:pt x="532772" y="191814"/>
                    </a:cubicBezTo>
                    <a:cubicBezTo>
                      <a:pt x="531263" y="195105"/>
                      <a:pt x="529892" y="198534"/>
                      <a:pt x="528657" y="201963"/>
                    </a:cubicBezTo>
                    <a:cubicBezTo>
                      <a:pt x="526326" y="208821"/>
                      <a:pt x="524131" y="215817"/>
                      <a:pt x="522211" y="222949"/>
                    </a:cubicBezTo>
                    <a:cubicBezTo>
                      <a:pt x="520016" y="231041"/>
                      <a:pt x="518233" y="239134"/>
                      <a:pt x="516587" y="247363"/>
                    </a:cubicBezTo>
                    <a:cubicBezTo>
                      <a:pt x="516587" y="247089"/>
                      <a:pt x="516724" y="246952"/>
                      <a:pt x="516724" y="246678"/>
                    </a:cubicBezTo>
                    <a:cubicBezTo>
                      <a:pt x="513844" y="259982"/>
                      <a:pt x="511924" y="273287"/>
                      <a:pt x="509729" y="286454"/>
                    </a:cubicBezTo>
                    <a:close/>
                    <a:moveTo>
                      <a:pt x="321683" y="289472"/>
                    </a:moveTo>
                    <a:cubicBezTo>
                      <a:pt x="320448" y="293175"/>
                      <a:pt x="319077" y="296741"/>
                      <a:pt x="317979" y="300444"/>
                    </a:cubicBezTo>
                    <a:cubicBezTo>
                      <a:pt x="317568" y="301542"/>
                      <a:pt x="317294" y="302639"/>
                      <a:pt x="317019" y="303736"/>
                    </a:cubicBezTo>
                    <a:cubicBezTo>
                      <a:pt x="316059" y="306754"/>
                      <a:pt x="315236" y="309908"/>
                      <a:pt x="314276" y="312926"/>
                    </a:cubicBezTo>
                    <a:cubicBezTo>
                      <a:pt x="312356" y="319372"/>
                      <a:pt x="310298" y="325956"/>
                      <a:pt x="308515" y="332403"/>
                    </a:cubicBezTo>
                    <a:cubicBezTo>
                      <a:pt x="307692" y="335146"/>
                      <a:pt x="306732" y="338026"/>
                      <a:pt x="306047" y="340907"/>
                    </a:cubicBezTo>
                    <a:cubicBezTo>
                      <a:pt x="304400" y="347353"/>
                      <a:pt x="302755" y="353800"/>
                      <a:pt x="301246" y="360109"/>
                    </a:cubicBezTo>
                    <a:cubicBezTo>
                      <a:pt x="300560" y="362715"/>
                      <a:pt x="299874" y="365321"/>
                      <a:pt x="299326" y="367927"/>
                    </a:cubicBezTo>
                    <a:cubicBezTo>
                      <a:pt x="306869" y="360794"/>
                      <a:pt x="313865" y="353114"/>
                      <a:pt x="320723" y="345296"/>
                    </a:cubicBezTo>
                    <a:cubicBezTo>
                      <a:pt x="320723" y="345296"/>
                      <a:pt x="320723" y="345296"/>
                      <a:pt x="320723" y="345296"/>
                    </a:cubicBezTo>
                    <a:cubicBezTo>
                      <a:pt x="329089" y="335694"/>
                      <a:pt x="337045" y="325682"/>
                      <a:pt x="344726" y="315395"/>
                    </a:cubicBezTo>
                    <a:cubicBezTo>
                      <a:pt x="347606" y="311554"/>
                      <a:pt x="350349" y="307714"/>
                      <a:pt x="353092" y="303736"/>
                    </a:cubicBezTo>
                    <a:cubicBezTo>
                      <a:pt x="359127" y="295232"/>
                      <a:pt x="365162" y="286591"/>
                      <a:pt x="371198" y="277950"/>
                    </a:cubicBezTo>
                    <a:cubicBezTo>
                      <a:pt x="375312" y="271229"/>
                      <a:pt x="379564" y="264371"/>
                      <a:pt x="383679" y="257513"/>
                    </a:cubicBezTo>
                    <a:cubicBezTo>
                      <a:pt x="385736" y="254084"/>
                      <a:pt x="387794" y="250792"/>
                      <a:pt x="389988" y="247363"/>
                    </a:cubicBezTo>
                    <a:cubicBezTo>
                      <a:pt x="393692" y="241328"/>
                      <a:pt x="396846" y="235019"/>
                      <a:pt x="400001" y="228847"/>
                    </a:cubicBezTo>
                    <a:cubicBezTo>
                      <a:pt x="400001" y="228984"/>
                      <a:pt x="399864" y="229121"/>
                      <a:pt x="399864" y="229258"/>
                    </a:cubicBezTo>
                    <a:cubicBezTo>
                      <a:pt x="405076" y="218834"/>
                      <a:pt x="410014" y="208136"/>
                      <a:pt x="413991" y="197163"/>
                    </a:cubicBezTo>
                    <a:cubicBezTo>
                      <a:pt x="413991" y="197163"/>
                      <a:pt x="413991" y="197300"/>
                      <a:pt x="413991" y="197300"/>
                    </a:cubicBezTo>
                    <a:cubicBezTo>
                      <a:pt x="415912" y="191814"/>
                      <a:pt x="417557" y="186327"/>
                      <a:pt x="418929" y="180566"/>
                    </a:cubicBezTo>
                    <a:cubicBezTo>
                      <a:pt x="418929" y="180841"/>
                      <a:pt x="418792" y="180978"/>
                      <a:pt x="418792" y="181252"/>
                    </a:cubicBezTo>
                    <a:cubicBezTo>
                      <a:pt x="419341" y="178235"/>
                      <a:pt x="419752" y="175080"/>
                      <a:pt x="420164" y="172063"/>
                    </a:cubicBezTo>
                    <a:cubicBezTo>
                      <a:pt x="420164" y="172063"/>
                      <a:pt x="420164" y="172199"/>
                      <a:pt x="420164" y="172199"/>
                    </a:cubicBezTo>
                    <a:cubicBezTo>
                      <a:pt x="420164" y="172063"/>
                      <a:pt x="420164" y="172063"/>
                      <a:pt x="420164" y="171925"/>
                    </a:cubicBezTo>
                    <a:cubicBezTo>
                      <a:pt x="420164" y="171788"/>
                      <a:pt x="420164" y="171651"/>
                      <a:pt x="420164" y="171514"/>
                    </a:cubicBezTo>
                    <a:cubicBezTo>
                      <a:pt x="420164" y="171514"/>
                      <a:pt x="420164" y="171651"/>
                      <a:pt x="420164" y="171651"/>
                    </a:cubicBezTo>
                    <a:cubicBezTo>
                      <a:pt x="420301" y="169457"/>
                      <a:pt x="420301" y="167125"/>
                      <a:pt x="420301" y="164930"/>
                    </a:cubicBezTo>
                    <a:cubicBezTo>
                      <a:pt x="420301" y="165205"/>
                      <a:pt x="420301" y="165341"/>
                      <a:pt x="420301" y="165616"/>
                    </a:cubicBezTo>
                    <a:cubicBezTo>
                      <a:pt x="420301" y="164930"/>
                      <a:pt x="420164" y="164244"/>
                      <a:pt x="420026" y="163559"/>
                    </a:cubicBezTo>
                    <a:cubicBezTo>
                      <a:pt x="419752" y="162461"/>
                      <a:pt x="419478" y="161364"/>
                      <a:pt x="419204" y="160267"/>
                    </a:cubicBezTo>
                    <a:cubicBezTo>
                      <a:pt x="419204" y="160267"/>
                      <a:pt x="419204" y="160267"/>
                      <a:pt x="419204" y="160404"/>
                    </a:cubicBezTo>
                    <a:cubicBezTo>
                      <a:pt x="419204" y="160267"/>
                      <a:pt x="419066" y="160267"/>
                      <a:pt x="419066" y="160130"/>
                    </a:cubicBezTo>
                    <a:cubicBezTo>
                      <a:pt x="419066" y="159992"/>
                      <a:pt x="419066" y="159992"/>
                      <a:pt x="418929" y="159855"/>
                    </a:cubicBezTo>
                    <a:cubicBezTo>
                      <a:pt x="418929" y="159855"/>
                      <a:pt x="418929" y="159992"/>
                      <a:pt x="418929" y="159992"/>
                    </a:cubicBezTo>
                    <a:cubicBezTo>
                      <a:pt x="418518" y="158758"/>
                      <a:pt x="417969" y="157661"/>
                      <a:pt x="417420" y="156563"/>
                    </a:cubicBezTo>
                    <a:cubicBezTo>
                      <a:pt x="417557" y="156838"/>
                      <a:pt x="417695" y="156975"/>
                      <a:pt x="417695" y="157112"/>
                    </a:cubicBezTo>
                    <a:cubicBezTo>
                      <a:pt x="417420" y="156701"/>
                      <a:pt x="417146" y="156152"/>
                      <a:pt x="416872" y="155741"/>
                    </a:cubicBezTo>
                    <a:cubicBezTo>
                      <a:pt x="416597" y="155192"/>
                      <a:pt x="416186" y="154643"/>
                      <a:pt x="415775" y="154232"/>
                    </a:cubicBezTo>
                    <a:cubicBezTo>
                      <a:pt x="415500" y="153957"/>
                      <a:pt x="415226" y="153546"/>
                      <a:pt x="414814" y="153272"/>
                    </a:cubicBezTo>
                    <a:cubicBezTo>
                      <a:pt x="414540" y="152997"/>
                      <a:pt x="414266" y="152860"/>
                      <a:pt x="413991" y="152586"/>
                    </a:cubicBezTo>
                    <a:cubicBezTo>
                      <a:pt x="413580" y="152449"/>
                      <a:pt x="413306" y="152174"/>
                      <a:pt x="413031" y="152037"/>
                    </a:cubicBezTo>
                    <a:cubicBezTo>
                      <a:pt x="412620" y="151900"/>
                      <a:pt x="412208" y="151763"/>
                      <a:pt x="411660" y="151489"/>
                    </a:cubicBezTo>
                    <a:cubicBezTo>
                      <a:pt x="411248" y="151351"/>
                      <a:pt x="410974" y="151214"/>
                      <a:pt x="410562" y="151214"/>
                    </a:cubicBezTo>
                    <a:cubicBezTo>
                      <a:pt x="409602" y="150940"/>
                      <a:pt x="408642" y="150803"/>
                      <a:pt x="407545" y="150803"/>
                    </a:cubicBezTo>
                    <a:cubicBezTo>
                      <a:pt x="407545" y="150803"/>
                      <a:pt x="407682" y="150803"/>
                      <a:pt x="407682" y="150803"/>
                    </a:cubicBezTo>
                    <a:cubicBezTo>
                      <a:pt x="406448" y="150666"/>
                      <a:pt x="405350" y="150666"/>
                      <a:pt x="404116" y="150803"/>
                    </a:cubicBezTo>
                    <a:cubicBezTo>
                      <a:pt x="403704" y="150803"/>
                      <a:pt x="403156" y="150940"/>
                      <a:pt x="402744" y="150940"/>
                    </a:cubicBezTo>
                    <a:cubicBezTo>
                      <a:pt x="401510" y="151214"/>
                      <a:pt x="400275" y="151489"/>
                      <a:pt x="399041" y="152037"/>
                    </a:cubicBezTo>
                    <a:cubicBezTo>
                      <a:pt x="399178" y="152037"/>
                      <a:pt x="399315" y="152037"/>
                      <a:pt x="399315" y="151900"/>
                    </a:cubicBezTo>
                    <a:cubicBezTo>
                      <a:pt x="398767" y="152174"/>
                      <a:pt x="398218" y="152449"/>
                      <a:pt x="397532" y="152586"/>
                    </a:cubicBezTo>
                    <a:cubicBezTo>
                      <a:pt x="395749" y="153546"/>
                      <a:pt x="393966" y="154506"/>
                      <a:pt x="392320" y="155603"/>
                    </a:cubicBezTo>
                    <a:cubicBezTo>
                      <a:pt x="389851" y="157386"/>
                      <a:pt x="387382" y="159170"/>
                      <a:pt x="385051" y="161227"/>
                    </a:cubicBezTo>
                    <a:cubicBezTo>
                      <a:pt x="385188" y="161090"/>
                      <a:pt x="385325" y="160953"/>
                      <a:pt x="385462" y="160815"/>
                    </a:cubicBezTo>
                    <a:cubicBezTo>
                      <a:pt x="383267" y="162736"/>
                      <a:pt x="381347" y="164793"/>
                      <a:pt x="379427" y="166988"/>
                    </a:cubicBezTo>
                    <a:cubicBezTo>
                      <a:pt x="375449" y="171651"/>
                      <a:pt x="372020" y="176589"/>
                      <a:pt x="368591" y="181664"/>
                    </a:cubicBezTo>
                    <a:cubicBezTo>
                      <a:pt x="364202" y="188385"/>
                      <a:pt x="360225" y="195380"/>
                      <a:pt x="356658" y="202649"/>
                    </a:cubicBezTo>
                    <a:cubicBezTo>
                      <a:pt x="352269" y="211427"/>
                      <a:pt x="348155" y="220205"/>
                      <a:pt x="344314" y="229258"/>
                    </a:cubicBezTo>
                    <a:cubicBezTo>
                      <a:pt x="340337" y="238585"/>
                      <a:pt x="336770" y="247912"/>
                      <a:pt x="333204" y="257376"/>
                    </a:cubicBezTo>
                    <a:cubicBezTo>
                      <a:pt x="333204" y="257376"/>
                      <a:pt x="333204" y="257239"/>
                      <a:pt x="333204" y="257239"/>
                    </a:cubicBezTo>
                    <a:cubicBezTo>
                      <a:pt x="333204" y="257239"/>
                      <a:pt x="333204" y="257239"/>
                      <a:pt x="333204" y="257239"/>
                    </a:cubicBezTo>
                    <a:cubicBezTo>
                      <a:pt x="333204" y="257102"/>
                      <a:pt x="333204" y="257102"/>
                      <a:pt x="333341" y="256965"/>
                    </a:cubicBezTo>
                    <a:cubicBezTo>
                      <a:pt x="329226" y="267800"/>
                      <a:pt x="325386" y="278636"/>
                      <a:pt x="321683" y="289472"/>
                    </a:cubicBezTo>
                    <a:close/>
                    <a:moveTo>
                      <a:pt x="867717" y="500286"/>
                    </a:moveTo>
                    <a:cubicBezTo>
                      <a:pt x="866345" y="499601"/>
                      <a:pt x="864974" y="498778"/>
                      <a:pt x="863602" y="497818"/>
                    </a:cubicBezTo>
                    <a:cubicBezTo>
                      <a:pt x="862230" y="496720"/>
                      <a:pt x="861133" y="495760"/>
                      <a:pt x="859899" y="494663"/>
                    </a:cubicBezTo>
                    <a:cubicBezTo>
                      <a:pt x="857567" y="492468"/>
                      <a:pt x="855510" y="489862"/>
                      <a:pt x="853726" y="487119"/>
                    </a:cubicBezTo>
                    <a:cubicBezTo>
                      <a:pt x="851669" y="483827"/>
                      <a:pt x="849749" y="480398"/>
                      <a:pt x="848103" y="476969"/>
                    </a:cubicBezTo>
                    <a:cubicBezTo>
                      <a:pt x="845771" y="472169"/>
                      <a:pt x="843714" y="467231"/>
                      <a:pt x="841794" y="462156"/>
                    </a:cubicBezTo>
                    <a:cubicBezTo>
                      <a:pt x="840559" y="459138"/>
                      <a:pt x="839599" y="455984"/>
                      <a:pt x="838502" y="452829"/>
                    </a:cubicBezTo>
                    <a:cubicBezTo>
                      <a:pt x="836993" y="448714"/>
                      <a:pt x="835484" y="444462"/>
                      <a:pt x="833975" y="440348"/>
                    </a:cubicBezTo>
                    <a:cubicBezTo>
                      <a:pt x="833289" y="438290"/>
                      <a:pt x="832741" y="436232"/>
                      <a:pt x="832055" y="434175"/>
                    </a:cubicBezTo>
                    <a:cubicBezTo>
                      <a:pt x="830409" y="428826"/>
                      <a:pt x="828763" y="423614"/>
                      <a:pt x="827255" y="418265"/>
                    </a:cubicBezTo>
                    <a:cubicBezTo>
                      <a:pt x="825746" y="413327"/>
                      <a:pt x="824374" y="408389"/>
                      <a:pt x="822865" y="403451"/>
                    </a:cubicBezTo>
                    <a:cubicBezTo>
                      <a:pt x="822180" y="409624"/>
                      <a:pt x="821357" y="415796"/>
                      <a:pt x="820397" y="421831"/>
                    </a:cubicBezTo>
                    <a:cubicBezTo>
                      <a:pt x="818888" y="431295"/>
                      <a:pt x="817105" y="440622"/>
                      <a:pt x="814636" y="449948"/>
                    </a:cubicBezTo>
                    <a:cubicBezTo>
                      <a:pt x="813539" y="454064"/>
                      <a:pt x="812167" y="458315"/>
                      <a:pt x="810658" y="462430"/>
                    </a:cubicBezTo>
                    <a:cubicBezTo>
                      <a:pt x="809012" y="466957"/>
                      <a:pt x="807366" y="471483"/>
                      <a:pt x="805309" y="475735"/>
                    </a:cubicBezTo>
                    <a:cubicBezTo>
                      <a:pt x="803526" y="479164"/>
                      <a:pt x="801606" y="482456"/>
                      <a:pt x="799137" y="485473"/>
                    </a:cubicBezTo>
                    <a:cubicBezTo>
                      <a:pt x="797217" y="487942"/>
                      <a:pt x="795022" y="490411"/>
                      <a:pt x="792553" y="492331"/>
                    </a:cubicBezTo>
                    <a:cubicBezTo>
                      <a:pt x="790496" y="493840"/>
                      <a:pt x="788301" y="495486"/>
                      <a:pt x="785832" y="496309"/>
                    </a:cubicBezTo>
                    <a:cubicBezTo>
                      <a:pt x="782540" y="497269"/>
                      <a:pt x="779249" y="497954"/>
                      <a:pt x="775820" y="497543"/>
                    </a:cubicBezTo>
                    <a:cubicBezTo>
                      <a:pt x="773076" y="497269"/>
                      <a:pt x="770470" y="496720"/>
                      <a:pt x="768001" y="495486"/>
                    </a:cubicBezTo>
                    <a:cubicBezTo>
                      <a:pt x="764847" y="493840"/>
                      <a:pt x="762104" y="492057"/>
                      <a:pt x="759498" y="489725"/>
                    </a:cubicBezTo>
                    <a:cubicBezTo>
                      <a:pt x="757851" y="488216"/>
                      <a:pt x="756206" y="486708"/>
                      <a:pt x="754697" y="485062"/>
                    </a:cubicBezTo>
                    <a:cubicBezTo>
                      <a:pt x="753600" y="483827"/>
                      <a:pt x="752502" y="482456"/>
                      <a:pt x="751405" y="481084"/>
                    </a:cubicBezTo>
                    <a:cubicBezTo>
                      <a:pt x="748388" y="477106"/>
                      <a:pt x="745782" y="472992"/>
                      <a:pt x="743175" y="468740"/>
                    </a:cubicBezTo>
                    <a:cubicBezTo>
                      <a:pt x="740569" y="464488"/>
                      <a:pt x="738375" y="460099"/>
                      <a:pt x="736043" y="455709"/>
                    </a:cubicBezTo>
                    <a:cubicBezTo>
                      <a:pt x="733986" y="451732"/>
                      <a:pt x="732066" y="447891"/>
                      <a:pt x="730145" y="443777"/>
                    </a:cubicBezTo>
                    <a:cubicBezTo>
                      <a:pt x="727951" y="439250"/>
                      <a:pt x="726030" y="434587"/>
                      <a:pt x="724110" y="429923"/>
                    </a:cubicBezTo>
                    <a:cubicBezTo>
                      <a:pt x="720818" y="421694"/>
                      <a:pt x="717527" y="413464"/>
                      <a:pt x="714372" y="405371"/>
                    </a:cubicBezTo>
                    <a:cubicBezTo>
                      <a:pt x="713686" y="403726"/>
                      <a:pt x="713274" y="401942"/>
                      <a:pt x="712726" y="400297"/>
                    </a:cubicBezTo>
                    <a:cubicBezTo>
                      <a:pt x="712589" y="399885"/>
                      <a:pt x="712452" y="399474"/>
                      <a:pt x="712314" y="399062"/>
                    </a:cubicBezTo>
                    <a:cubicBezTo>
                      <a:pt x="711903" y="401942"/>
                      <a:pt x="711629" y="404686"/>
                      <a:pt x="711217" y="407429"/>
                    </a:cubicBezTo>
                    <a:cubicBezTo>
                      <a:pt x="709845" y="417579"/>
                      <a:pt x="707788" y="427729"/>
                      <a:pt x="705319" y="437741"/>
                    </a:cubicBezTo>
                    <a:cubicBezTo>
                      <a:pt x="703125" y="446519"/>
                      <a:pt x="700656" y="455298"/>
                      <a:pt x="696953" y="463528"/>
                    </a:cubicBezTo>
                    <a:cubicBezTo>
                      <a:pt x="695307" y="467093"/>
                      <a:pt x="693524" y="470660"/>
                      <a:pt x="691603" y="474089"/>
                    </a:cubicBezTo>
                    <a:cubicBezTo>
                      <a:pt x="689820" y="477106"/>
                      <a:pt x="687626" y="480124"/>
                      <a:pt x="684882" y="482318"/>
                    </a:cubicBezTo>
                    <a:cubicBezTo>
                      <a:pt x="683785" y="483416"/>
                      <a:pt x="682551" y="484376"/>
                      <a:pt x="681179" y="485199"/>
                    </a:cubicBezTo>
                    <a:cubicBezTo>
                      <a:pt x="679670" y="486159"/>
                      <a:pt x="678436" y="486708"/>
                      <a:pt x="676927" y="487531"/>
                    </a:cubicBezTo>
                    <a:cubicBezTo>
                      <a:pt x="675967" y="487942"/>
                      <a:pt x="674870" y="488354"/>
                      <a:pt x="673773" y="488491"/>
                    </a:cubicBezTo>
                    <a:cubicBezTo>
                      <a:pt x="673087" y="488628"/>
                      <a:pt x="672538" y="488765"/>
                      <a:pt x="671852" y="488902"/>
                    </a:cubicBezTo>
                    <a:cubicBezTo>
                      <a:pt x="671029" y="489039"/>
                      <a:pt x="670069" y="489039"/>
                      <a:pt x="669246" y="488902"/>
                    </a:cubicBezTo>
                    <a:cubicBezTo>
                      <a:pt x="666503" y="488902"/>
                      <a:pt x="663760" y="487805"/>
                      <a:pt x="661291" y="486708"/>
                    </a:cubicBezTo>
                    <a:cubicBezTo>
                      <a:pt x="658273" y="485473"/>
                      <a:pt x="655805" y="483279"/>
                      <a:pt x="653473" y="481084"/>
                    </a:cubicBezTo>
                    <a:cubicBezTo>
                      <a:pt x="652376" y="480124"/>
                      <a:pt x="651415" y="478752"/>
                      <a:pt x="650455" y="477655"/>
                    </a:cubicBezTo>
                    <a:cubicBezTo>
                      <a:pt x="649358" y="476421"/>
                      <a:pt x="648398" y="475049"/>
                      <a:pt x="647438" y="473677"/>
                    </a:cubicBezTo>
                    <a:cubicBezTo>
                      <a:pt x="644694" y="469700"/>
                      <a:pt x="642500" y="465585"/>
                      <a:pt x="640305" y="461333"/>
                    </a:cubicBezTo>
                    <a:cubicBezTo>
                      <a:pt x="637288" y="455709"/>
                      <a:pt x="634682" y="449948"/>
                      <a:pt x="632350" y="444051"/>
                    </a:cubicBezTo>
                    <a:cubicBezTo>
                      <a:pt x="630567" y="439387"/>
                      <a:pt x="628647" y="434724"/>
                      <a:pt x="626864" y="430061"/>
                    </a:cubicBezTo>
                    <a:cubicBezTo>
                      <a:pt x="626041" y="428003"/>
                      <a:pt x="625218" y="425809"/>
                      <a:pt x="624532" y="423614"/>
                    </a:cubicBezTo>
                    <a:cubicBezTo>
                      <a:pt x="621926" y="415384"/>
                      <a:pt x="619457" y="407155"/>
                      <a:pt x="616851" y="398788"/>
                    </a:cubicBezTo>
                    <a:cubicBezTo>
                      <a:pt x="616714" y="398239"/>
                      <a:pt x="616577" y="397691"/>
                      <a:pt x="616440" y="397142"/>
                    </a:cubicBezTo>
                    <a:cubicBezTo>
                      <a:pt x="616028" y="395496"/>
                      <a:pt x="615754" y="393713"/>
                      <a:pt x="615342" y="392067"/>
                    </a:cubicBezTo>
                    <a:cubicBezTo>
                      <a:pt x="614108" y="386718"/>
                      <a:pt x="612873" y="381368"/>
                      <a:pt x="611639" y="376019"/>
                    </a:cubicBezTo>
                    <a:cubicBezTo>
                      <a:pt x="610953" y="372728"/>
                      <a:pt x="610130" y="369436"/>
                      <a:pt x="609307" y="366144"/>
                    </a:cubicBezTo>
                    <a:cubicBezTo>
                      <a:pt x="608896" y="364087"/>
                      <a:pt x="608622" y="362029"/>
                      <a:pt x="608347" y="359972"/>
                    </a:cubicBezTo>
                    <a:cubicBezTo>
                      <a:pt x="608073" y="358326"/>
                      <a:pt x="607799" y="356543"/>
                      <a:pt x="607524" y="354897"/>
                    </a:cubicBezTo>
                    <a:cubicBezTo>
                      <a:pt x="606838" y="357503"/>
                      <a:pt x="606015" y="360246"/>
                      <a:pt x="605330" y="362852"/>
                    </a:cubicBezTo>
                    <a:cubicBezTo>
                      <a:pt x="602449" y="372865"/>
                      <a:pt x="599295" y="382877"/>
                      <a:pt x="595866" y="392753"/>
                    </a:cubicBezTo>
                    <a:cubicBezTo>
                      <a:pt x="592437" y="402766"/>
                      <a:pt x="588459" y="412641"/>
                      <a:pt x="584207" y="422380"/>
                    </a:cubicBezTo>
                    <a:cubicBezTo>
                      <a:pt x="580504" y="431158"/>
                      <a:pt x="576252" y="439525"/>
                      <a:pt x="571314" y="447617"/>
                    </a:cubicBezTo>
                    <a:cubicBezTo>
                      <a:pt x="569256" y="451183"/>
                      <a:pt x="566925" y="454612"/>
                      <a:pt x="564593" y="458041"/>
                    </a:cubicBezTo>
                    <a:cubicBezTo>
                      <a:pt x="561850" y="462019"/>
                      <a:pt x="558695" y="465722"/>
                      <a:pt x="555266" y="469014"/>
                    </a:cubicBezTo>
                    <a:cubicBezTo>
                      <a:pt x="552660" y="471483"/>
                      <a:pt x="549917" y="473951"/>
                      <a:pt x="546900" y="475872"/>
                    </a:cubicBezTo>
                    <a:cubicBezTo>
                      <a:pt x="545391" y="476832"/>
                      <a:pt x="543882" y="477792"/>
                      <a:pt x="542236" y="478615"/>
                    </a:cubicBezTo>
                    <a:cubicBezTo>
                      <a:pt x="540453" y="479438"/>
                      <a:pt x="539219" y="479850"/>
                      <a:pt x="537298" y="480535"/>
                    </a:cubicBezTo>
                    <a:cubicBezTo>
                      <a:pt x="535927" y="480947"/>
                      <a:pt x="534281" y="481221"/>
                      <a:pt x="532772" y="481358"/>
                    </a:cubicBezTo>
                    <a:cubicBezTo>
                      <a:pt x="531126" y="481633"/>
                      <a:pt x="529480" y="481496"/>
                      <a:pt x="527971" y="481496"/>
                    </a:cubicBezTo>
                    <a:cubicBezTo>
                      <a:pt x="526326" y="481496"/>
                      <a:pt x="524817" y="481221"/>
                      <a:pt x="523308" y="480947"/>
                    </a:cubicBezTo>
                    <a:cubicBezTo>
                      <a:pt x="521388" y="480673"/>
                      <a:pt x="519879" y="479987"/>
                      <a:pt x="518096" y="479301"/>
                    </a:cubicBezTo>
                    <a:cubicBezTo>
                      <a:pt x="516450" y="478615"/>
                      <a:pt x="514941" y="477518"/>
                      <a:pt x="513432" y="476558"/>
                    </a:cubicBezTo>
                    <a:cubicBezTo>
                      <a:pt x="512335" y="475872"/>
                      <a:pt x="511375" y="475186"/>
                      <a:pt x="510552" y="474226"/>
                    </a:cubicBezTo>
                    <a:cubicBezTo>
                      <a:pt x="507946" y="471894"/>
                      <a:pt x="505477" y="469288"/>
                      <a:pt x="503557" y="466271"/>
                    </a:cubicBezTo>
                    <a:cubicBezTo>
                      <a:pt x="501362" y="462842"/>
                      <a:pt x="499579" y="459138"/>
                      <a:pt x="497933" y="455435"/>
                    </a:cubicBezTo>
                    <a:cubicBezTo>
                      <a:pt x="495876" y="450635"/>
                      <a:pt x="494642" y="445697"/>
                      <a:pt x="493544" y="440622"/>
                    </a:cubicBezTo>
                    <a:cubicBezTo>
                      <a:pt x="491624" y="432118"/>
                      <a:pt x="490801" y="423477"/>
                      <a:pt x="490115" y="414699"/>
                    </a:cubicBezTo>
                    <a:cubicBezTo>
                      <a:pt x="489704" y="407703"/>
                      <a:pt x="489567" y="400845"/>
                      <a:pt x="489567" y="393850"/>
                    </a:cubicBezTo>
                    <a:cubicBezTo>
                      <a:pt x="489292" y="394399"/>
                      <a:pt x="488881" y="394810"/>
                      <a:pt x="488606" y="395359"/>
                    </a:cubicBezTo>
                    <a:cubicBezTo>
                      <a:pt x="485726" y="399748"/>
                      <a:pt x="482846" y="404000"/>
                      <a:pt x="479965" y="408252"/>
                    </a:cubicBezTo>
                    <a:cubicBezTo>
                      <a:pt x="474342" y="416482"/>
                      <a:pt x="468307" y="424300"/>
                      <a:pt x="461997" y="431981"/>
                    </a:cubicBezTo>
                    <a:cubicBezTo>
                      <a:pt x="459254" y="435410"/>
                      <a:pt x="456374" y="438564"/>
                      <a:pt x="453494" y="441856"/>
                    </a:cubicBezTo>
                    <a:cubicBezTo>
                      <a:pt x="450065" y="445560"/>
                      <a:pt x="446361" y="448851"/>
                      <a:pt x="442521" y="452143"/>
                    </a:cubicBezTo>
                    <a:cubicBezTo>
                      <a:pt x="439366" y="454749"/>
                      <a:pt x="436074" y="457218"/>
                      <a:pt x="432645" y="459413"/>
                    </a:cubicBezTo>
                    <a:cubicBezTo>
                      <a:pt x="429765" y="461333"/>
                      <a:pt x="426610" y="462430"/>
                      <a:pt x="423318" y="463528"/>
                    </a:cubicBezTo>
                    <a:cubicBezTo>
                      <a:pt x="420026" y="464625"/>
                      <a:pt x="416597" y="464899"/>
                      <a:pt x="413168" y="465036"/>
                    </a:cubicBezTo>
                    <a:cubicBezTo>
                      <a:pt x="409739" y="465173"/>
                      <a:pt x="406585" y="464213"/>
                      <a:pt x="403430" y="462842"/>
                    </a:cubicBezTo>
                    <a:cubicBezTo>
                      <a:pt x="401098" y="461882"/>
                      <a:pt x="398767" y="460235"/>
                      <a:pt x="396983" y="458453"/>
                    </a:cubicBezTo>
                    <a:cubicBezTo>
                      <a:pt x="395886" y="457493"/>
                      <a:pt x="394789" y="456395"/>
                      <a:pt x="393829" y="455161"/>
                    </a:cubicBezTo>
                    <a:cubicBezTo>
                      <a:pt x="392869" y="453926"/>
                      <a:pt x="392183" y="452829"/>
                      <a:pt x="391223" y="451457"/>
                    </a:cubicBezTo>
                    <a:cubicBezTo>
                      <a:pt x="389577" y="448851"/>
                      <a:pt x="388617" y="445834"/>
                      <a:pt x="387657" y="442954"/>
                    </a:cubicBezTo>
                    <a:cubicBezTo>
                      <a:pt x="386422" y="439113"/>
                      <a:pt x="385599" y="434861"/>
                      <a:pt x="385325" y="430746"/>
                    </a:cubicBezTo>
                    <a:cubicBezTo>
                      <a:pt x="384914" y="421557"/>
                      <a:pt x="385462" y="412504"/>
                      <a:pt x="386834" y="403451"/>
                    </a:cubicBezTo>
                    <a:cubicBezTo>
                      <a:pt x="388343" y="393302"/>
                      <a:pt x="390263" y="383015"/>
                      <a:pt x="392594" y="373002"/>
                    </a:cubicBezTo>
                    <a:cubicBezTo>
                      <a:pt x="392732" y="372316"/>
                      <a:pt x="392869" y="371493"/>
                      <a:pt x="393143" y="370807"/>
                    </a:cubicBezTo>
                    <a:cubicBezTo>
                      <a:pt x="388617" y="376431"/>
                      <a:pt x="383953" y="381917"/>
                      <a:pt x="379153" y="387267"/>
                    </a:cubicBezTo>
                    <a:cubicBezTo>
                      <a:pt x="372569" y="394536"/>
                      <a:pt x="365711" y="401531"/>
                      <a:pt x="358442" y="408115"/>
                    </a:cubicBezTo>
                    <a:cubicBezTo>
                      <a:pt x="355287" y="410995"/>
                      <a:pt x="351995" y="413876"/>
                      <a:pt x="348566" y="416482"/>
                    </a:cubicBezTo>
                    <a:cubicBezTo>
                      <a:pt x="344726" y="419499"/>
                      <a:pt x="340748" y="422516"/>
                      <a:pt x="336633" y="425260"/>
                    </a:cubicBezTo>
                    <a:cubicBezTo>
                      <a:pt x="333204" y="427454"/>
                      <a:pt x="329638" y="429512"/>
                      <a:pt x="325935" y="431295"/>
                    </a:cubicBezTo>
                    <a:cubicBezTo>
                      <a:pt x="322368" y="432941"/>
                      <a:pt x="318528" y="434038"/>
                      <a:pt x="314687" y="434998"/>
                    </a:cubicBezTo>
                    <a:cubicBezTo>
                      <a:pt x="313042" y="435410"/>
                      <a:pt x="311396" y="435547"/>
                      <a:pt x="309613" y="435684"/>
                    </a:cubicBezTo>
                    <a:cubicBezTo>
                      <a:pt x="308515" y="435821"/>
                      <a:pt x="307281" y="435821"/>
                      <a:pt x="306184" y="435684"/>
                    </a:cubicBezTo>
                    <a:cubicBezTo>
                      <a:pt x="304538" y="435410"/>
                      <a:pt x="303440" y="435273"/>
                      <a:pt x="301794" y="434861"/>
                    </a:cubicBezTo>
                    <a:cubicBezTo>
                      <a:pt x="300149" y="434450"/>
                      <a:pt x="298640" y="433627"/>
                      <a:pt x="297131" y="432803"/>
                    </a:cubicBezTo>
                    <a:cubicBezTo>
                      <a:pt x="295074" y="431706"/>
                      <a:pt x="293291" y="430198"/>
                      <a:pt x="291507" y="428689"/>
                    </a:cubicBezTo>
                    <a:cubicBezTo>
                      <a:pt x="289724" y="427043"/>
                      <a:pt x="288627" y="424986"/>
                      <a:pt x="287530" y="422928"/>
                    </a:cubicBezTo>
                    <a:cubicBezTo>
                      <a:pt x="286433" y="420596"/>
                      <a:pt x="285747" y="418128"/>
                      <a:pt x="285061" y="415658"/>
                    </a:cubicBezTo>
                    <a:cubicBezTo>
                      <a:pt x="284238" y="412367"/>
                      <a:pt x="283964" y="409075"/>
                      <a:pt x="283689" y="405783"/>
                    </a:cubicBezTo>
                    <a:cubicBezTo>
                      <a:pt x="283415" y="402491"/>
                      <a:pt x="283826" y="399062"/>
                      <a:pt x="284101" y="395771"/>
                    </a:cubicBezTo>
                    <a:cubicBezTo>
                      <a:pt x="284238" y="394399"/>
                      <a:pt x="284375" y="393027"/>
                      <a:pt x="284512" y="391793"/>
                    </a:cubicBezTo>
                    <a:cubicBezTo>
                      <a:pt x="280397" y="394536"/>
                      <a:pt x="276146" y="396868"/>
                      <a:pt x="271757" y="399062"/>
                    </a:cubicBezTo>
                    <a:cubicBezTo>
                      <a:pt x="264350" y="402491"/>
                      <a:pt x="256257" y="404960"/>
                      <a:pt x="248165" y="405783"/>
                    </a:cubicBezTo>
                    <a:cubicBezTo>
                      <a:pt x="244873" y="406195"/>
                      <a:pt x="241444" y="405920"/>
                      <a:pt x="238152" y="405646"/>
                    </a:cubicBezTo>
                    <a:cubicBezTo>
                      <a:pt x="234038" y="405235"/>
                      <a:pt x="230197" y="404137"/>
                      <a:pt x="226356" y="402766"/>
                    </a:cubicBezTo>
                    <a:cubicBezTo>
                      <a:pt x="220184" y="400571"/>
                      <a:pt x="215246" y="395771"/>
                      <a:pt x="211406" y="390696"/>
                    </a:cubicBezTo>
                    <a:cubicBezTo>
                      <a:pt x="209349" y="388090"/>
                      <a:pt x="207840" y="385072"/>
                      <a:pt x="206606" y="382055"/>
                    </a:cubicBezTo>
                    <a:cubicBezTo>
                      <a:pt x="205920" y="380546"/>
                      <a:pt x="205508" y="378626"/>
                      <a:pt x="204959" y="377117"/>
                    </a:cubicBezTo>
                    <a:cubicBezTo>
                      <a:pt x="204274" y="374648"/>
                      <a:pt x="203999" y="372042"/>
                      <a:pt x="203588" y="369573"/>
                    </a:cubicBezTo>
                    <a:cubicBezTo>
                      <a:pt x="203039" y="365458"/>
                      <a:pt x="202765" y="361206"/>
                      <a:pt x="202765" y="357091"/>
                    </a:cubicBezTo>
                    <a:cubicBezTo>
                      <a:pt x="202765" y="352702"/>
                      <a:pt x="203177" y="348313"/>
                      <a:pt x="203588" y="343924"/>
                    </a:cubicBezTo>
                    <a:cubicBezTo>
                      <a:pt x="204685" y="333088"/>
                      <a:pt x="206194" y="322390"/>
                      <a:pt x="207977" y="311691"/>
                    </a:cubicBezTo>
                    <a:cubicBezTo>
                      <a:pt x="209486" y="302913"/>
                      <a:pt x="211269" y="294272"/>
                      <a:pt x="213052" y="285631"/>
                    </a:cubicBezTo>
                    <a:cubicBezTo>
                      <a:pt x="214561" y="278087"/>
                      <a:pt x="216069" y="270543"/>
                      <a:pt x="217715" y="263137"/>
                    </a:cubicBezTo>
                    <a:cubicBezTo>
                      <a:pt x="218127" y="261217"/>
                      <a:pt x="218675" y="259296"/>
                      <a:pt x="219087" y="257513"/>
                    </a:cubicBezTo>
                    <a:cubicBezTo>
                      <a:pt x="220322" y="252713"/>
                      <a:pt x="221693" y="247912"/>
                      <a:pt x="222927" y="242974"/>
                    </a:cubicBezTo>
                    <a:cubicBezTo>
                      <a:pt x="223339" y="241603"/>
                      <a:pt x="223613" y="240231"/>
                      <a:pt x="224025" y="238722"/>
                    </a:cubicBezTo>
                    <a:cubicBezTo>
                      <a:pt x="223202" y="239408"/>
                      <a:pt x="222379" y="240231"/>
                      <a:pt x="221693" y="240917"/>
                    </a:cubicBezTo>
                    <a:cubicBezTo>
                      <a:pt x="214286" y="247775"/>
                      <a:pt x="206606" y="254084"/>
                      <a:pt x="198787" y="260531"/>
                    </a:cubicBezTo>
                    <a:cubicBezTo>
                      <a:pt x="191792" y="266154"/>
                      <a:pt x="184660" y="271504"/>
                      <a:pt x="176979" y="276304"/>
                    </a:cubicBezTo>
                    <a:cubicBezTo>
                      <a:pt x="172864" y="278910"/>
                      <a:pt x="168612" y="281242"/>
                      <a:pt x="164360" y="283574"/>
                    </a:cubicBezTo>
                    <a:cubicBezTo>
                      <a:pt x="160382" y="285768"/>
                      <a:pt x="156405" y="287688"/>
                      <a:pt x="152153" y="289197"/>
                    </a:cubicBezTo>
                    <a:cubicBezTo>
                      <a:pt x="149821" y="289883"/>
                      <a:pt x="147627" y="290569"/>
                      <a:pt x="145295" y="291117"/>
                    </a:cubicBezTo>
                    <a:cubicBezTo>
                      <a:pt x="143649" y="291529"/>
                      <a:pt x="142003" y="291803"/>
                      <a:pt x="140357" y="291940"/>
                    </a:cubicBezTo>
                    <a:cubicBezTo>
                      <a:pt x="137065" y="292489"/>
                      <a:pt x="133362" y="292626"/>
                      <a:pt x="129933" y="292352"/>
                    </a:cubicBezTo>
                    <a:cubicBezTo>
                      <a:pt x="126641" y="292078"/>
                      <a:pt x="123212" y="291666"/>
                      <a:pt x="120332" y="290294"/>
                    </a:cubicBezTo>
                    <a:cubicBezTo>
                      <a:pt x="117040" y="288785"/>
                      <a:pt x="114022" y="287003"/>
                      <a:pt x="111554" y="284534"/>
                    </a:cubicBezTo>
                    <a:cubicBezTo>
                      <a:pt x="110182" y="283162"/>
                      <a:pt x="109222" y="282202"/>
                      <a:pt x="107987" y="280830"/>
                    </a:cubicBezTo>
                    <a:cubicBezTo>
                      <a:pt x="106890" y="279596"/>
                      <a:pt x="106067" y="278087"/>
                      <a:pt x="105244" y="276716"/>
                    </a:cubicBezTo>
                    <a:cubicBezTo>
                      <a:pt x="103873" y="274521"/>
                      <a:pt x="103050" y="271915"/>
                      <a:pt x="102501" y="269446"/>
                    </a:cubicBezTo>
                    <a:cubicBezTo>
                      <a:pt x="101815" y="265743"/>
                      <a:pt x="101541" y="262177"/>
                      <a:pt x="101267" y="258336"/>
                    </a:cubicBezTo>
                    <a:cubicBezTo>
                      <a:pt x="101129" y="253398"/>
                      <a:pt x="101815" y="248735"/>
                      <a:pt x="102638" y="243934"/>
                    </a:cubicBezTo>
                    <a:cubicBezTo>
                      <a:pt x="103461" y="239820"/>
                      <a:pt x="104558" y="235705"/>
                      <a:pt x="105518" y="231590"/>
                    </a:cubicBezTo>
                    <a:cubicBezTo>
                      <a:pt x="106616" y="226927"/>
                      <a:pt x="108125" y="222263"/>
                      <a:pt x="109633" y="217600"/>
                    </a:cubicBezTo>
                    <a:cubicBezTo>
                      <a:pt x="111005" y="213211"/>
                      <a:pt x="112514" y="208684"/>
                      <a:pt x="114160" y="204295"/>
                    </a:cubicBezTo>
                    <a:cubicBezTo>
                      <a:pt x="117451" y="195380"/>
                      <a:pt x="120743" y="186464"/>
                      <a:pt x="124035" y="177549"/>
                    </a:cubicBezTo>
                    <a:cubicBezTo>
                      <a:pt x="125955" y="172063"/>
                      <a:pt x="128561" y="166850"/>
                      <a:pt x="130893" y="161501"/>
                    </a:cubicBezTo>
                    <a:cubicBezTo>
                      <a:pt x="134322" y="153546"/>
                      <a:pt x="137614" y="145728"/>
                      <a:pt x="141043" y="137773"/>
                    </a:cubicBezTo>
                    <a:cubicBezTo>
                      <a:pt x="141729" y="136264"/>
                      <a:pt x="142552" y="134755"/>
                      <a:pt x="143237" y="133383"/>
                    </a:cubicBezTo>
                    <a:cubicBezTo>
                      <a:pt x="145432" y="128857"/>
                      <a:pt x="147764" y="124331"/>
                      <a:pt x="149958" y="119667"/>
                    </a:cubicBezTo>
                    <a:cubicBezTo>
                      <a:pt x="153524" y="112535"/>
                      <a:pt x="157091" y="105403"/>
                      <a:pt x="160657" y="98270"/>
                    </a:cubicBezTo>
                    <a:cubicBezTo>
                      <a:pt x="161480" y="96625"/>
                      <a:pt x="162303" y="94979"/>
                      <a:pt x="163263" y="93470"/>
                    </a:cubicBezTo>
                    <a:cubicBezTo>
                      <a:pt x="165732" y="88944"/>
                      <a:pt x="168063" y="84417"/>
                      <a:pt x="170669" y="80028"/>
                    </a:cubicBezTo>
                    <a:cubicBezTo>
                      <a:pt x="173961" y="73993"/>
                      <a:pt x="177253" y="67958"/>
                      <a:pt x="180545" y="61923"/>
                    </a:cubicBezTo>
                    <a:cubicBezTo>
                      <a:pt x="180271" y="61786"/>
                      <a:pt x="179859" y="61649"/>
                      <a:pt x="179585" y="61512"/>
                    </a:cubicBezTo>
                    <a:cubicBezTo>
                      <a:pt x="178213" y="63020"/>
                      <a:pt x="176979" y="64666"/>
                      <a:pt x="175607" y="66175"/>
                    </a:cubicBezTo>
                    <a:cubicBezTo>
                      <a:pt x="171630" y="70838"/>
                      <a:pt x="167378" y="75365"/>
                      <a:pt x="163263" y="79891"/>
                    </a:cubicBezTo>
                    <a:cubicBezTo>
                      <a:pt x="159971" y="83457"/>
                      <a:pt x="156542" y="87161"/>
                      <a:pt x="153250" y="90727"/>
                    </a:cubicBezTo>
                    <a:cubicBezTo>
                      <a:pt x="152016" y="92098"/>
                      <a:pt x="150644" y="93470"/>
                      <a:pt x="149273" y="94841"/>
                    </a:cubicBezTo>
                    <a:cubicBezTo>
                      <a:pt x="142552" y="101425"/>
                      <a:pt x="135968" y="108009"/>
                      <a:pt x="129247" y="114593"/>
                    </a:cubicBezTo>
                    <a:cubicBezTo>
                      <a:pt x="127053" y="116787"/>
                      <a:pt x="124858" y="118982"/>
                      <a:pt x="122526" y="121313"/>
                    </a:cubicBezTo>
                    <a:cubicBezTo>
                      <a:pt x="121018" y="122822"/>
                      <a:pt x="119372" y="124057"/>
                      <a:pt x="117863" y="125565"/>
                    </a:cubicBezTo>
                    <a:cubicBezTo>
                      <a:pt x="110456" y="132423"/>
                      <a:pt x="103050" y="139144"/>
                      <a:pt x="95643" y="146002"/>
                    </a:cubicBezTo>
                    <a:cubicBezTo>
                      <a:pt x="91802" y="149431"/>
                      <a:pt x="87825" y="152860"/>
                      <a:pt x="83984" y="156289"/>
                    </a:cubicBezTo>
                    <a:cubicBezTo>
                      <a:pt x="77126" y="162187"/>
                      <a:pt x="70268" y="168085"/>
                      <a:pt x="63548" y="173983"/>
                    </a:cubicBezTo>
                    <a:cubicBezTo>
                      <a:pt x="61627" y="175628"/>
                      <a:pt x="59707" y="177137"/>
                      <a:pt x="57787" y="178783"/>
                    </a:cubicBezTo>
                    <a:cubicBezTo>
                      <a:pt x="54221" y="181664"/>
                      <a:pt x="50654" y="184544"/>
                      <a:pt x="46951" y="187424"/>
                    </a:cubicBezTo>
                    <a:cubicBezTo>
                      <a:pt x="43796" y="189756"/>
                      <a:pt x="40367" y="191951"/>
                      <a:pt x="36938" y="193871"/>
                    </a:cubicBezTo>
                    <a:cubicBezTo>
                      <a:pt x="32687" y="196340"/>
                      <a:pt x="28297" y="198809"/>
                      <a:pt x="23771" y="200455"/>
                    </a:cubicBezTo>
                    <a:cubicBezTo>
                      <a:pt x="22674" y="200866"/>
                      <a:pt x="21714" y="201140"/>
                      <a:pt x="20479" y="201415"/>
                    </a:cubicBezTo>
                    <a:cubicBezTo>
                      <a:pt x="18833" y="201689"/>
                      <a:pt x="17187" y="202101"/>
                      <a:pt x="15542" y="202101"/>
                    </a:cubicBezTo>
                    <a:cubicBezTo>
                      <a:pt x="14170" y="202101"/>
                      <a:pt x="13210" y="201963"/>
                      <a:pt x="11838" y="201826"/>
                    </a:cubicBezTo>
                    <a:cubicBezTo>
                      <a:pt x="10467" y="201689"/>
                      <a:pt x="9232" y="201278"/>
                      <a:pt x="7998" y="200866"/>
                    </a:cubicBezTo>
                    <a:cubicBezTo>
                      <a:pt x="6489" y="200318"/>
                      <a:pt x="4706" y="199495"/>
                      <a:pt x="3471" y="198260"/>
                    </a:cubicBezTo>
                    <a:cubicBezTo>
                      <a:pt x="3060" y="197711"/>
                      <a:pt x="2237" y="197163"/>
                      <a:pt x="1826" y="196477"/>
                    </a:cubicBezTo>
                    <a:cubicBezTo>
                      <a:pt x="1551" y="195791"/>
                      <a:pt x="1140" y="195243"/>
                      <a:pt x="865" y="194557"/>
                    </a:cubicBezTo>
                    <a:cubicBezTo>
                      <a:pt x="591" y="193871"/>
                      <a:pt x="454" y="193048"/>
                      <a:pt x="317" y="192362"/>
                    </a:cubicBezTo>
                    <a:cubicBezTo>
                      <a:pt x="-232" y="189893"/>
                      <a:pt x="42" y="187287"/>
                      <a:pt x="317" y="184818"/>
                    </a:cubicBezTo>
                    <a:cubicBezTo>
                      <a:pt x="591" y="181801"/>
                      <a:pt x="1688" y="178921"/>
                      <a:pt x="2923" y="176040"/>
                    </a:cubicBezTo>
                    <a:cubicBezTo>
                      <a:pt x="3609" y="174669"/>
                      <a:pt x="4432" y="173160"/>
                      <a:pt x="5117" y="171788"/>
                    </a:cubicBezTo>
                    <a:cubicBezTo>
                      <a:pt x="6077" y="169868"/>
                      <a:pt x="7175" y="167948"/>
                      <a:pt x="8272" y="166165"/>
                    </a:cubicBezTo>
                    <a:cubicBezTo>
                      <a:pt x="10878" y="161501"/>
                      <a:pt x="13896" y="157249"/>
                      <a:pt x="16913" y="152860"/>
                    </a:cubicBezTo>
                    <a:cubicBezTo>
                      <a:pt x="21165" y="146276"/>
                      <a:pt x="25691" y="139830"/>
                      <a:pt x="30080" y="133383"/>
                    </a:cubicBezTo>
                    <a:cubicBezTo>
                      <a:pt x="31452" y="131463"/>
                      <a:pt x="32961" y="129680"/>
                      <a:pt x="34332" y="127760"/>
                    </a:cubicBezTo>
                    <a:cubicBezTo>
                      <a:pt x="37624" y="123371"/>
                      <a:pt x="41053" y="118982"/>
                      <a:pt x="44345" y="114593"/>
                    </a:cubicBezTo>
                    <a:cubicBezTo>
                      <a:pt x="53261" y="102660"/>
                      <a:pt x="63136" y="91275"/>
                      <a:pt x="73697" y="80714"/>
                    </a:cubicBezTo>
                    <a:cubicBezTo>
                      <a:pt x="79595" y="74679"/>
                      <a:pt x="85905" y="69193"/>
                      <a:pt x="92625" y="63980"/>
                    </a:cubicBezTo>
                    <a:cubicBezTo>
                      <a:pt x="98935" y="59042"/>
                      <a:pt x="105793" y="54928"/>
                      <a:pt x="113199" y="51636"/>
                    </a:cubicBezTo>
                    <a:cubicBezTo>
                      <a:pt x="120057" y="48619"/>
                      <a:pt x="127327" y="47247"/>
                      <a:pt x="134734" y="46424"/>
                    </a:cubicBezTo>
                    <a:cubicBezTo>
                      <a:pt x="141180" y="45738"/>
                      <a:pt x="147489" y="46424"/>
                      <a:pt x="153799" y="47521"/>
                    </a:cubicBezTo>
                    <a:cubicBezTo>
                      <a:pt x="156679" y="48070"/>
                      <a:pt x="159697" y="48481"/>
                      <a:pt x="162577" y="49167"/>
                    </a:cubicBezTo>
                    <a:cubicBezTo>
                      <a:pt x="164634" y="49579"/>
                      <a:pt x="166829" y="50127"/>
                      <a:pt x="168886" y="50676"/>
                    </a:cubicBezTo>
                    <a:cubicBezTo>
                      <a:pt x="170258" y="51087"/>
                      <a:pt x="171630" y="51499"/>
                      <a:pt x="173001" y="51910"/>
                    </a:cubicBezTo>
                    <a:cubicBezTo>
                      <a:pt x="173824" y="52184"/>
                      <a:pt x="174647" y="52459"/>
                      <a:pt x="175470" y="52733"/>
                    </a:cubicBezTo>
                    <a:cubicBezTo>
                      <a:pt x="179448" y="48207"/>
                      <a:pt x="183288" y="43544"/>
                      <a:pt x="187129" y="39017"/>
                    </a:cubicBezTo>
                    <a:cubicBezTo>
                      <a:pt x="190695" y="34765"/>
                      <a:pt x="194261" y="30513"/>
                      <a:pt x="197827" y="26261"/>
                    </a:cubicBezTo>
                    <a:cubicBezTo>
                      <a:pt x="201805" y="21598"/>
                      <a:pt x="205782" y="16797"/>
                      <a:pt x="209623" y="11997"/>
                    </a:cubicBezTo>
                    <a:cubicBezTo>
                      <a:pt x="210172" y="11174"/>
                      <a:pt x="210583" y="10351"/>
                      <a:pt x="211132" y="9528"/>
                    </a:cubicBezTo>
                    <a:cubicBezTo>
                      <a:pt x="212778" y="6785"/>
                      <a:pt x="214698" y="4178"/>
                      <a:pt x="216481" y="1573"/>
                    </a:cubicBezTo>
                    <a:cubicBezTo>
                      <a:pt x="217715" y="-73"/>
                      <a:pt x="220184" y="-485"/>
                      <a:pt x="221830" y="613"/>
                    </a:cubicBezTo>
                    <a:cubicBezTo>
                      <a:pt x="223613" y="1573"/>
                      <a:pt x="224436" y="3904"/>
                      <a:pt x="223613" y="5825"/>
                    </a:cubicBezTo>
                    <a:cubicBezTo>
                      <a:pt x="223065" y="7196"/>
                      <a:pt x="222516" y="8568"/>
                      <a:pt x="221693" y="9802"/>
                    </a:cubicBezTo>
                    <a:cubicBezTo>
                      <a:pt x="220733" y="11311"/>
                      <a:pt x="219910" y="12683"/>
                      <a:pt x="218813" y="14191"/>
                    </a:cubicBezTo>
                    <a:cubicBezTo>
                      <a:pt x="217578" y="15974"/>
                      <a:pt x="216207" y="17758"/>
                      <a:pt x="214835" y="19403"/>
                    </a:cubicBezTo>
                    <a:cubicBezTo>
                      <a:pt x="214149" y="20638"/>
                      <a:pt x="213326" y="22009"/>
                      <a:pt x="212640" y="23244"/>
                    </a:cubicBezTo>
                    <a:cubicBezTo>
                      <a:pt x="210720" y="26536"/>
                      <a:pt x="208663" y="29690"/>
                      <a:pt x="206880" y="32982"/>
                    </a:cubicBezTo>
                    <a:cubicBezTo>
                      <a:pt x="201942" y="41623"/>
                      <a:pt x="196867" y="50402"/>
                      <a:pt x="191929" y="59042"/>
                    </a:cubicBezTo>
                    <a:cubicBezTo>
                      <a:pt x="192341" y="59180"/>
                      <a:pt x="192752" y="59317"/>
                      <a:pt x="193164" y="59591"/>
                    </a:cubicBezTo>
                    <a:cubicBezTo>
                      <a:pt x="194810" y="60277"/>
                      <a:pt x="195633" y="62335"/>
                      <a:pt x="194947" y="63980"/>
                    </a:cubicBezTo>
                    <a:cubicBezTo>
                      <a:pt x="194261" y="65626"/>
                      <a:pt x="192204" y="66449"/>
                      <a:pt x="190558" y="65764"/>
                    </a:cubicBezTo>
                    <a:cubicBezTo>
                      <a:pt x="189872" y="65489"/>
                      <a:pt x="189323" y="65215"/>
                      <a:pt x="188638" y="64941"/>
                    </a:cubicBezTo>
                    <a:cubicBezTo>
                      <a:pt x="186443" y="68918"/>
                      <a:pt x="184248" y="73033"/>
                      <a:pt x="182054" y="77148"/>
                    </a:cubicBezTo>
                    <a:cubicBezTo>
                      <a:pt x="177665" y="85240"/>
                      <a:pt x="173276" y="93332"/>
                      <a:pt x="168886" y="101562"/>
                    </a:cubicBezTo>
                    <a:cubicBezTo>
                      <a:pt x="168886" y="101562"/>
                      <a:pt x="168886" y="101562"/>
                      <a:pt x="168886" y="101425"/>
                    </a:cubicBezTo>
                    <a:cubicBezTo>
                      <a:pt x="163949" y="111301"/>
                      <a:pt x="159148" y="121176"/>
                      <a:pt x="154347" y="131051"/>
                    </a:cubicBezTo>
                    <a:cubicBezTo>
                      <a:pt x="153250" y="133383"/>
                      <a:pt x="152016" y="135715"/>
                      <a:pt x="150918" y="138047"/>
                    </a:cubicBezTo>
                    <a:cubicBezTo>
                      <a:pt x="150507" y="139007"/>
                      <a:pt x="149958" y="139967"/>
                      <a:pt x="149547" y="140927"/>
                    </a:cubicBezTo>
                    <a:cubicBezTo>
                      <a:pt x="147764" y="145179"/>
                      <a:pt x="145844" y="149431"/>
                      <a:pt x="144060" y="153683"/>
                    </a:cubicBezTo>
                    <a:cubicBezTo>
                      <a:pt x="141454" y="159992"/>
                      <a:pt x="138711" y="166165"/>
                      <a:pt x="136105" y="172337"/>
                    </a:cubicBezTo>
                    <a:cubicBezTo>
                      <a:pt x="135008" y="174943"/>
                      <a:pt x="133773" y="177549"/>
                      <a:pt x="132813" y="180155"/>
                    </a:cubicBezTo>
                    <a:cubicBezTo>
                      <a:pt x="129110" y="190305"/>
                      <a:pt x="125544" y="200455"/>
                      <a:pt x="121841" y="210605"/>
                    </a:cubicBezTo>
                    <a:lnTo>
                      <a:pt x="121841" y="210605"/>
                    </a:lnTo>
                    <a:cubicBezTo>
                      <a:pt x="120057" y="215954"/>
                      <a:pt x="118274" y="221303"/>
                      <a:pt x="116766" y="226789"/>
                    </a:cubicBezTo>
                    <a:cubicBezTo>
                      <a:pt x="114845" y="232962"/>
                      <a:pt x="113474" y="239134"/>
                      <a:pt x="112102" y="245443"/>
                    </a:cubicBezTo>
                    <a:cubicBezTo>
                      <a:pt x="112102" y="245443"/>
                      <a:pt x="112102" y="245306"/>
                      <a:pt x="112102" y="245306"/>
                    </a:cubicBezTo>
                    <a:cubicBezTo>
                      <a:pt x="111554" y="248049"/>
                      <a:pt x="111142" y="250792"/>
                      <a:pt x="110868" y="253673"/>
                    </a:cubicBezTo>
                    <a:cubicBezTo>
                      <a:pt x="110731" y="256416"/>
                      <a:pt x="110868" y="259159"/>
                      <a:pt x="111005" y="261902"/>
                    </a:cubicBezTo>
                    <a:cubicBezTo>
                      <a:pt x="111142" y="263823"/>
                      <a:pt x="111554" y="265743"/>
                      <a:pt x="111828" y="267663"/>
                    </a:cubicBezTo>
                    <a:cubicBezTo>
                      <a:pt x="111965" y="268211"/>
                      <a:pt x="112102" y="268623"/>
                      <a:pt x="112239" y="269172"/>
                    </a:cubicBezTo>
                    <a:cubicBezTo>
                      <a:pt x="112102" y="268898"/>
                      <a:pt x="112102" y="268760"/>
                      <a:pt x="111965" y="268623"/>
                    </a:cubicBezTo>
                    <a:cubicBezTo>
                      <a:pt x="112239" y="269720"/>
                      <a:pt x="112788" y="270818"/>
                      <a:pt x="113337" y="271778"/>
                    </a:cubicBezTo>
                    <a:cubicBezTo>
                      <a:pt x="113337" y="271778"/>
                      <a:pt x="113337" y="271640"/>
                      <a:pt x="113337" y="271640"/>
                    </a:cubicBezTo>
                    <a:cubicBezTo>
                      <a:pt x="113748" y="272189"/>
                      <a:pt x="114022" y="272875"/>
                      <a:pt x="114434" y="273424"/>
                    </a:cubicBezTo>
                    <a:cubicBezTo>
                      <a:pt x="114297" y="273287"/>
                      <a:pt x="114160" y="273149"/>
                      <a:pt x="114022" y="273012"/>
                    </a:cubicBezTo>
                    <a:cubicBezTo>
                      <a:pt x="114845" y="274110"/>
                      <a:pt x="115668" y="275207"/>
                      <a:pt x="116628" y="276167"/>
                    </a:cubicBezTo>
                    <a:cubicBezTo>
                      <a:pt x="117177" y="276578"/>
                      <a:pt x="117589" y="277127"/>
                      <a:pt x="118137" y="277539"/>
                    </a:cubicBezTo>
                    <a:cubicBezTo>
                      <a:pt x="118137" y="277539"/>
                      <a:pt x="118137" y="277539"/>
                      <a:pt x="118137" y="277539"/>
                    </a:cubicBezTo>
                    <a:cubicBezTo>
                      <a:pt x="118960" y="278362"/>
                      <a:pt x="119920" y="279047"/>
                      <a:pt x="120880" y="279596"/>
                    </a:cubicBezTo>
                    <a:cubicBezTo>
                      <a:pt x="121566" y="280007"/>
                      <a:pt x="122115" y="280282"/>
                      <a:pt x="122801" y="280693"/>
                    </a:cubicBezTo>
                    <a:cubicBezTo>
                      <a:pt x="122801" y="280693"/>
                      <a:pt x="122663" y="280693"/>
                      <a:pt x="122663" y="280556"/>
                    </a:cubicBezTo>
                    <a:cubicBezTo>
                      <a:pt x="123075" y="280830"/>
                      <a:pt x="123486" y="280968"/>
                      <a:pt x="123898" y="281105"/>
                    </a:cubicBezTo>
                    <a:cubicBezTo>
                      <a:pt x="123761" y="281105"/>
                      <a:pt x="123624" y="281105"/>
                      <a:pt x="123624" y="280968"/>
                    </a:cubicBezTo>
                    <a:cubicBezTo>
                      <a:pt x="123761" y="281105"/>
                      <a:pt x="123898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5270" y="281516"/>
                      <a:pt x="126504" y="281791"/>
                      <a:pt x="127738" y="282065"/>
                    </a:cubicBezTo>
                    <a:cubicBezTo>
                      <a:pt x="127464" y="282065"/>
                      <a:pt x="127327" y="281927"/>
                      <a:pt x="127190" y="281927"/>
                    </a:cubicBezTo>
                    <a:cubicBezTo>
                      <a:pt x="128561" y="282202"/>
                      <a:pt x="130070" y="282339"/>
                      <a:pt x="131579" y="282476"/>
                    </a:cubicBezTo>
                    <a:cubicBezTo>
                      <a:pt x="131305" y="282476"/>
                      <a:pt x="131167" y="282476"/>
                      <a:pt x="130893" y="282476"/>
                    </a:cubicBezTo>
                    <a:cubicBezTo>
                      <a:pt x="132402" y="282476"/>
                      <a:pt x="133911" y="282476"/>
                      <a:pt x="135419" y="282476"/>
                    </a:cubicBezTo>
                    <a:cubicBezTo>
                      <a:pt x="135419" y="282476"/>
                      <a:pt x="135419" y="282476"/>
                      <a:pt x="135419" y="282476"/>
                    </a:cubicBezTo>
                    <a:cubicBezTo>
                      <a:pt x="138025" y="282339"/>
                      <a:pt x="140631" y="281927"/>
                      <a:pt x="143100" y="281516"/>
                    </a:cubicBezTo>
                    <a:cubicBezTo>
                      <a:pt x="143100" y="281516"/>
                      <a:pt x="143100" y="281516"/>
                      <a:pt x="143100" y="281516"/>
                    </a:cubicBezTo>
                    <a:cubicBezTo>
                      <a:pt x="145295" y="280968"/>
                      <a:pt x="147489" y="280419"/>
                      <a:pt x="149547" y="279733"/>
                    </a:cubicBezTo>
                    <a:cubicBezTo>
                      <a:pt x="152290" y="278636"/>
                      <a:pt x="155033" y="277401"/>
                      <a:pt x="157776" y="276030"/>
                    </a:cubicBezTo>
                    <a:cubicBezTo>
                      <a:pt x="157776" y="276030"/>
                      <a:pt x="157639" y="276030"/>
                      <a:pt x="157639" y="276030"/>
                    </a:cubicBezTo>
                    <a:cubicBezTo>
                      <a:pt x="163949" y="272738"/>
                      <a:pt x="170121" y="269035"/>
                      <a:pt x="176019" y="265194"/>
                    </a:cubicBezTo>
                    <a:cubicBezTo>
                      <a:pt x="176019" y="265194"/>
                      <a:pt x="175882" y="265331"/>
                      <a:pt x="175882" y="265331"/>
                    </a:cubicBezTo>
                    <a:cubicBezTo>
                      <a:pt x="187814" y="257239"/>
                      <a:pt x="198787" y="248049"/>
                      <a:pt x="209486" y="238585"/>
                    </a:cubicBezTo>
                    <a:cubicBezTo>
                      <a:pt x="209486" y="238585"/>
                      <a:pt x="209486" y="238585"/>
                      <a:pt x="209349" y="238722"/>
                    </a:cubicBezTo>
                    <a:cubicBezTo>
                      <a:pt x="209349" y="238722"/>
                      <a:pt x="209486" y="238585"/>
                      <a:pt x="209486" y="238585"/>
                    </a:cubicBezTo>
                    <a:lnTo>
                      <a:pt x="209486" y="238585"/>
                    </a:lnTo>
                    <a:cubicBezTo>
                      <a:pt x="209486" y="238585"/>
                      <a:pt x="209486" y="238585"/>
                      <a:pt x="209486" y="238585"/>
                    </a:cubicBezTo>
                    <a:cubicBezTo>
                      <a:pt x="216069" y="232687"/>
                      <a:pt x="222516" y="226652"/>
                      <a:pt x="228825" y="220343"/>
                    </a:cubicBezTo>
                    <a:cubicBezTo>
                      <a:pt x="229237" y="218971"/>
                      <a:pt x="229511" y="217737"/>
                      <a:pt x="229923" y="216365"/>
                    </a:cubicBezTo>
                    <a:cubicBezTo>
                      <a:pt x="230197" y="215131"/>
                      <a:pt x="230609" y="214034"/>
                      <a:pt x="231020" y="212662"/>
                    </a:cubicBezTo>
                    <a:cubicBezTo>
                      <a:pt x="232529" y="207587"/>
                      <a:pt x="234175" y="202649"/>
                      <a:pt x="235820" y="197574"/>
                    </a:cubicBezTo>
                    <a:cubicBezTo>
                      <a:pt x="239112" y="187424"/>
                      <a:pt x="242816" y="177412"/>
                      <a:pt x="246656" y="167399"/>
                    </a:cubicBezTo>
                    <a:cubicBezTo>
                      <a:pt x="254337" y="148196"/>
                      <a:pt x="263115" y="129406"/>
                      <a:pt x="273677" y="111575"/>
                    </a:cubicBezTo>
                    <a:cubicBezTo>
                      <a:pt x="278340" y="103757"/>
                      <a:pt x="283415" y="96213"/>
                      <a:pt x="288902" y="89081"/>
                    </a:cubicBezTo>
                    <a:cubicBezTo>
                      <a:pt x="291645" y="85515"/>
                      <a:pt x="294525" y="81948"/>
                      <a:pt x="297542" y="78657"/>
                    </a:cubicBezTo>
                    <a:cubicBezTo>
                      <a:pt x="300286" y="75502"/>
                      <a:pt x="303166" y="72758"/>
                      <a:pt x="306321" y="70016"/>
                    </a:cubicBezTo>
                    <a:cubicBezTo>
                      <a:pt x="309201" y="67547"/>
                      <a:pt x="312356" y="65352"/>
                      <a:pt x="315373" y="63158"/>
                    </a:cubicBezTo>
                    <a:cubicBezTo>
                      <a:pt x="316745" y="62197"/>
                      <a:pt x="318116" y="61649"/>
                      <a:pt x="319625" y="60963"/>
                    </a:cubicBezTo>
                    <a:cubicBezTo>
                      <a:pt x="320585" y="60551"/>
                      <a:pt x="321545" y="60277"/>
                      <a:pt x="322643" y="60140"/>
                    </a:cubicBezTo>
                    <a:cubicBezTo>
                      <a:pt x="323603" y="60003"/>
                      <a:pt x="324700" y="59729"/>
                      <a:pt x="325660" y="59866"/>
                    </a:cubicBezTo>
                    <a:cubicBezTo>
                      <a:pt x="327169" y="60140"/>
                      <a:pt x="327992" y="60277"/>
                      <a:pt x="329364" y="60689"/>
                    </a:cubicBezTo>
                    <a:cubicBezTo>
                      <a:pt x="330324" y="60963"/>
                      <a:pt x="331147" y="61374"/>
                      <a:pt x="332107" y="61923"/>
                    </a:cubicBezTo>
                    <a:cubicBezTo>
                      <a:pt x="333479" y="62746"/>
                      <a:pt x="334439" y="63569"/>
                      <a:pt x="335399" y="64666"/>
                    </a:cubicBezTo>
                    <a:cubicBezTo>
                      <a:pt x="338279" y="67958"/>
                      <a:pt x="337868" y="73033"/>
                      <a:pt x="337456" y="77011"/>
                    </a:cubicBezTo>
                    <a:cubicBezTo>
                      <a:pt x="337182" y="80303"/>
                      <a:pt x="336359" y="83594"/>
                      <a:pt x="335124" y="86749"/>
                    </a:cubicBezTo>
                    <a:cubicBezTo>
                      <a:pt x="333341" y="91275"/>
                      <a:pt x="331558" y="95802"/>
                      <a:pt x="329364" y="100054"/>
                    </a:cubicBezTo>
                    <a:cubicBezTo>
                      <a:pt x="324700" y="109380"/>
                      <a:pt x="319351" y="118433"/>
                      <a:pt x="314139" y="127486"/>
                    </a:cubicBezTo>
                    <a:cubicBezTo>
                      <a:pt x="310710" y="133383"/>
                      <a:pt x="306869" y="139007"/>
                      <a:pt x="303166" y="144631"/>
                    </a:cubicBezTo>
                    <a:cubicBezTo>
                      <a:pt x="300697" y="148334"/>
                      <a:pt x="298365" y="152037"/>
                      <a:pt x="295897" y="155741"/>
                    </a:cubicBezTo>
                    <a:cubicBezTo>
                      <a:pt x="292193" y="161364"/>
                      <a:pt x="288078" y="166850"/>
                      <a:pt x="284101" y="172199"/>
                    </a:cubicBezTo>
                    <a:cubicBezTo>
                      <a:pt x="271757" y="188796"/>
                      <a:pt x="258041" y="204432"/>
                      <a:pt x="243776" y="219383"/>
                    </a:cubicBezTo>
                    <a:cubicBezTo>
                      <a:pt x="241718" y="221577"/>
                      <a:pt x="239524" y="223634"/>
                      <a:pt x="237467" y="225829"/>
                    </a:cubicBezTo>
                    <a:cubicBezTo>
                      <a:pt x="236781" y="228298"/>
                      <a:pt x="236095" y="230767"/>
                      <a:pt x="235546" y="233373"/>
                    </a:cubicBezTo>
                    <a:cubicBezTo>
                      <a:pt x="232940" y="243523"/>
                      <a:pt x="230197" y="253810"/>
                      <a:pt x="227591" y="263960"/>
                    </a:cubicBezTo>
                    <a:cubicBezTo>
                      <a:pt x="225533" y="274384"/>
                      <a:pt x="223476" y="284808"/>
                      <a:pt x="221419" y="295232"/>
                    </a:cubicBezTo>
                    <a:cubicBezTo>
                      <a:pt x="220596" y="299347"/>
                      <a:pt x="219773" y="303462"/>
                      <a:pt x="219087" y="307577"/>
                    </a:cubicBezTo>
                    <a:cubicBezTo>
                      <a:pt x="217990" y="314160"/>
                      <a:pt x="216893" y="320744"/>
                      <a:pt x="215932" y="327328"/>
                    </a:cubicBezTo>
                    <a:cubicBezTo>
                      <a:pt x="214835" y="334734"/>
                      <a:pt x="214149" y="342278"/>
                      <a:pt x="213601" y="349822"/>
                    </a:cubicBezTo>
                    <a:cubicBezTo>
                      <a:pt x="213601" y="349548"/>
                      <a:pt x="213601" y="349410"/>
                      <a:pt x="213601" y="349136"/>
                    </a:cubicBezTo>
                    <a:cubicBezTo>
                      <a:pt x="213326" y="353251"/>
                      <a:pt x="213326" y="357365"/>
                      <a:pt x="213464" y="361481"/>
                    </a:cubicBezTo>
                    <a:cubicBezTo>
                      <a:pt x="213738" y="365184"/>
                      <a:pt x="214149" y="368887"/>
                      <a:pt x="214698" y="372453"/>
                    </a:cubicBezTo>
                    <a:cubicBezTo>
                      <a:pt x="214698" y="372179"/>
                      <a:pt x="214561" y="372042"/>
                      <a:pt x="214561" y="371768"/>
                    </a:cubicBezTo>
                    <a:cubicBezTo>
                      <a:pt x="214835" y="373276"/>
                      <a:pt x="215246" y="374785"/>
                      <a:pt x="215658" y="376157"/>
                    </a:cubicBezTo>
                    <a:cubicBezTo>
                      <a:pt x="215658" y="375882"/>
                      <a:pt x="215521" y="375745"/>
                      <a:pt x="215384" y="375608"/>
                    </a:cubicBezTo>
                    <a:cubicBezTo>
                      <a:pt x="215795" y="376980"/>
                      <a:pt x="216344" y="378214"/>
                      <a:pt x="216893" y="379586"/>
                    </a:cubicBezTo>
                    <a:cubicBezTo>
                      <a:pt x="217441" y="380546"/>
                      <a:pt x="217990" y="381506"/>
                      <a:pt x="218538" y="382466"/>
                    </a:cubicBezTo>
                    <a:cubicBezTo>
                      <a:pt x="218538" y="382466"/>
                      <a:pt x="218538" y="382329"/>
                      <a:pt x="218538" y="382329"/>
                    </a:cubicBezTo>
                    <a:cubicBezTo>
                      <a:pt x="219773" y="384112"/>
                      <a:pt x="221007" y="385758"/>
                      <a:pt x="222379" y="387267"/>
                    </a:cubicBezTo>
                    <a:cubicBezTo>
                      <a:pt x="223202" y="388090"/>
                      <a:pt x="224025" y="388913"/>
                      <a:pt x="224848" y="389735"/>
                    </a:cubicBezTo>
                    <a:cubicBezTo>
                      <a:pt x="224848" y="389735"/>
                      <a:pt x="224848" y="389735"/>
                      <a:pt x="224711" y="389598"/>
                    </a:cubicBezTo>
                    <a:cubicBezTo>
                      <a:pt x="225259" y="390010"/>
                      <a:pt x="225808" y="390558"/>
                      <a:pt x="226356" y="390970"/>
                    </a:cubicBezTo>
                    <a:cubicBezTo>
                      <a:pt x="227180" y="391519"/>
                      <a:pt x="228002" y="392067"/>
                      <a:pt x="228962" y="392479"/>
                    </a:cubicBezTo>
                    <a:cubicBezTo>
                      <a:pt x="228962" y="392479"/>
                      <a:pt x="228825" y="392479"/>
                      <a:pt x="228825" y="392479"/>
                    </a:cubicBezTo>
                    <a:cubicBezTo>
                      <a:pt x="228962" y="392479"/>
                      <a:pt x="229100" y="392616"/>
                      <a:pt x="229237" y="392616"/>
                    </a:cubicBezTo>
                    <a:cubicBezTo>
                      <a:pt x="229237" y="392616"/>
                      <a:pt x="229374" y="392616"/>
                      <a:pt x="229374" y="392753"/>
                    </a:cubicBezTo>
                    <a:cubicBezTo>
                      <a:pt x="229374" y="392753"/>
                      <a:pt x="229237" y="392753"/>
                      <a:pt x="229237" y="392753"/>
                    </a:cubicBezTo>
                    <a:cubicBezTo>
                      <a:pt x="230197" y="393164"/>
                      <a:pt x="231157" y="393576"/>
                      <a:pt x="232254" y="393987"/>
                    </a:cubicBezTo>
                    <a:cubicBezTo>
                      <a:pt x="232254" y="393987"/>
                      <a:pt x="232117" y="393987"/>
                      <a:pt x="232117" y="393987"/>
                    </a:cubicBezTo>
                    <a:cubicBezTo>
                      <a:pt x="233489" y="394399"/>
                      <a:pt x="234860" y="394810"/>
                      <a:pt x="236232" y="395084"/>
                    </a:cubicBezTo>
                    <a:cubicBezTo>
                      <a:pt x="235958" y="395084"/>
                      <a:pt x="235820" y="394948"/>
                      <a:pt x="235546" y="394948"/>
                    </a:cubicBezTo>
                    <a:cubicBezTo>
                      <a:pt x="237604" y="395359"/>
                      <a:pt x="239524" y="395633"/>
                      <a:pt x="241581" y="395771"/>
                    </a:cubicBezTo>
                    <a:cubicBezTo>
                      <a:pt x="243639" y="395908"/>
                      <a:pt x="245559" y="395908"/>
                      <a:pt x="247616" y="395771"/>
                    </a:cubicBezTo>
                    <a:cubicBezTo>
                      <a:pt x="249811" y="395496"/>
                      <a:pt x="251868" y="395222"/>
                      <a:pt x="254063" y="394810"/>
                    </a:cubicBezTo>
                    <a:cubicBezTo>
                      <a:pt x="255983" y="394262"/>
                      <a:pt x="258041" y="393713"/>
                      <a:pt x="259961" y="393164"/>
                    </a:cubicBezTo>
                    <a:cubicBezTo>
                      <a:pt x="263390" y="391930"/>
                      <a:pt x="266681" y="390558"/>
                      <a:pt x="270110" y="389050"/>
                    </a:cubicBezTo>
                    <a:cubicBezTo>
                      <a:pt x="270110" y="389050"/>
                      <a:pt x="270110" y="389050"/>
                      <a:pt x="270110" y="389050"/>
                    </a:cubicBezTo>
                    <a:cubicBezTo>
                      <a:pt x="273814" y="387267"/>
                      <a:pt x="277243" y="385072"/>
                      <a:pt x="280535" y="382877"/>
                    </a:cubicBezTo>
                    <a:cubicBezTo>
                      <a:pt x="280397" y="383015"/>
                      <a:pt x="280260" y="383152"/>
                      <a:pt x="279986" y="383152"/>
                    </a:cubicBezTo>
                    <a:cubicBezTo>
                      <a:pt x="282455" y="381506"/>
                      <a:pt x="284787" y="379723"/>
                      <a:pt x="287118" y="377939"/>
                    </a:cubicBezTo>
                    <a:cubicBezTo>
                      <a:pt x="287530" y="376019"/>
                      <a:pt x="287941" y="374099"/>
                      <a:pt x="288353" y="372042"/>
                    </a:cubicBezTo>
                    <a:cubicBezTo>
                      <a:pt x="288764" y="369984"/>
                      <a:pt x="289313" y="367927"/>
                      <a:pt x="289724" y="365732"/>
                    </a:cubicBezTo>
                    <a:cubicBezTo>
                      <a:pt x="291782" y="357914"/>
                      <a:pt x="293702" y="350233"/>
                      <a:pt x="295760" y="342415"/>
                    </a:cubicBezTo>
                    <a:cubicBezTo>
                      <a:pt x="296308" y="340358"/>
                      <a:pt x="296720" y="338300"/>
                      <a:pt x="297268" y="336380"/>
                    </a:cubicBezTo>
                    <a:cubicBezTo>
                      <a:pt x="297954" y="334049"/>
                      <a:pt x="298640" y="331854"/>
                      <a:pt x="299326" y="329659"/>
                    </a:cubicBezTo>
                    <a:cubicBezTo>
                      <a:pt x="301932" y="321293"/>
                      <a:pt x="304400" y="312926"/>
                      <a:pt x="306869" y="304422"/>
                    </a:cubicBezTo>
                    <a:cubicBezTo>
                      <a:pt x="307967" y="300993"/>
                      <a:pt x="308927" y="297701"/>
                      <a:pt x="310161" y="294272"/>
                    </a:cubicBezTo>
                    <a:cubicBezTo>
                      <a:pt x="314962" y="280693"/>
                      <a:pt x="319625" y="267114"/>
                      <a:pt x="324426" y="253536"/>
                    </a:cubicBezTo>
                    <a:cubicBezTo>
                      <a:pt x="324426" y="253536"/>
                      <a:pt x="324426" y="253673"/>
                      <a:pt x="324426" y="253673"/>
                    </a:cubicBezTo>
                    <a:cubicBezTo>
                      <a:pt x="325523" y="250518"/>
                      <a:pt x="326895" y="247226"/>
                      <a:pt x="328129" y="244072"/>
                    </a:cubicBezTo>
                    <a:cubicBezTo>
                      <a:pt x="330050" y="239408"/>
                      <a:pt x="331832" y="234745"/>
                      <a:pt x="333753" y="230081"/>
                    </a:cubicBezTo>
                    <a:cubicBezTo>
                      <a:pt x="337868" y="220069"/>
                      <a:pt x="342531" y="210330"/>
                      <a:pt x="347195" y="200592"/>
                    </a:cubicBezTo>
                    <a:cubicBezTo>
                      <a:pt x="351309" y="192362"/>
                      <a:pt x="355698" y="184270"/>
                      <a:pt x="360773" y="176589"/>
                    </a:cubicBezTo>
                    <a:cubicBezTo>
                      <a:pt x="365711" y="169182"/>
                      <a:pt x="370923" y="161912"/>
                      <a:pt x="377370" y="155741"/>
                    </a:cubicBezTo>
                    <a:cubicBezTo>
                      <a:pt x="380113" y="152860"/>
                      <a:pt x="383405" y="150391"/>
                      <a:pt x="386696" y="148060"/>
                    </a:cubicBezTo>
                    <a:cubicBezTo>
                      <a:pt x="389577" y="146002"/>
                      <a:pt x="392732" y="144356"/>
                      <a:pt x="395886" y="142985"/>
                    </a:cubicBezTo>
                    <a:cubicBezTo>
                      <a:pt x="401647" y="140379"/>
                      <a:pt x="408368" y="140653"/>
                      <a:pt x="414403" y="142299"/>
                    </a:cubicBezTo>
                    <a:cubicBezTo>
                      <a:pt x="416735" y="142985"/>
                      <a:pt x="418792" y="144219"/>
                      <a:pt x="420712" y="145728"/>
                    </a:cubicBezTo>
                    <a:cubicBezTo>
                      <a:pt x="422770" y="147374"/>
                      <a:pt x="424278" y="149705"/>
                      <a:pt x="425650" y="152037"/>
                    </a:cubicBezTo>
                    <a:cubicBezTo>
                      <a:pt x="427296" y="154780"/>
                      <a:pt x="428393" y="158072"/>
                      <a:pt x="429079" y="161090"/>
                    </a:cubicBezTo>
                    <a:cubicBezTo>
                      <a:pt x="429353" y="162324"/>
                      <a:pt x="429491" y="163421"/>
                      <a:pt x="429491" y="164656"/>
                    </a:cubicBezTo>
                    <a:cubicBezTo>
                      <a:pt x="429628" y="167262"/>
                      <a:pt x="429765" y="169868"/>
                      <a:pt x="429491" y="172611"/>
                    </a:cubicBezTo>
                    <a:cubicBezTo>
                      <a:pt x="429353" y="175080"/>
                      <a:pt x="429079" y="177549"/>
                      <a:pt x="428667" y="179881"/>
                    </a:cubicBezTo>
                    <a:cubicBezTo>
                      <a:pt x="428393" y="181801"/>
                      <a:pt x="427982" y="183721"/>
                      <a:pt x="427570" y="185504"/>
                    </a:cubicBezTo>
                    <a:cubicBezTo>
                      <a:pt x="426473" y="190579"/>
                      <a:pt x="424827" y="195380"/>
                      <a:pt x="423181" y="200180"/>
                    </a:cubicBezTo>
                    <a:cubicBezTo>
                      <a:pt x="419889" y="209918"/>
                      <a:pt x="415500" y="219383"/>
                      <a:pt x="410974" y="228710"/>
                    </a:cubicBezTo>
                    <a:cubicBezTo>
                      <a:pt x="409054" y="232550"/>
                      <a:pt x="407133" y="236391"/>
                      <a:pt x="405213" y="240231"/>
                    </a:cubicBezTo>
                    <a:cubicBezTo>
                      <a:pt x="404116" y="242426"/>
                      <a:pt x="402881" y="244483"/>
                      <a:pt x="401784" y="246678"/>
                    </a:cubicBezTo>
                    <a:cubicBezTo>
                      <a:pt x="401098" y="247912"/>
                      <a:pt x="400138" y="249832"/>
                      <a:pt x="399452" y="251066"/>
                    </a:cubicBezTo>
                    <a:cubicBezTo>
                      <a:pt x="397806" y="253810"/>
                      <a:pt x="396161" y="256553"/>
                      <a:pt x="394377" y="259159"/>
                    </a:cubicBezTo>
                    <a:cubicBezTo>
                      <a:pt x="389714" y="266840"/>
                      <a:pt x="384914" y="274521"/>
                      <a:pt x="380250" y="282339"/>
                    </a:cubicBezTo>
                    <a:cubicBezTo>
                      <a:pt x="379427" y="283574"/>
                      <a:pt x="378604" y="284808"/>
                      <a:pt x="377644" y="286043"/>
                    </a:cubicBezTo>
                    <a:cubicBezTo>
                      <a:pt x="374901" y="290020"/>
                      <a:pt x="372020" y="293998"/>
                      <a:pt x="369140" y="297975"/>
                    </a:cubicBezTo>
                    <a:cubicBezTo>
                      <a:pt x="364751" y="304285"/>
                      <a:pt x="360225" y="310731"/>
                      <a:pt x="355698" y="317041"/>
                    </a:cubicBezTo>
                    <a:cubicBezTo>
                      <a:pt x="354190" y="319098"/>
                      <a:pt x="352681" y="321155"/>
                      <a:pt x="351035" y="323075"/>
                    </a:cubicBezTo>
                    <a:cubicBezTo>
                      <a:pt x="349526" y="325133"/>
                      <a:pt x="347880" y="327191"/>
                      <a:pt x="346371" y="329111"/>
                    </a:cubicBezTo>
                    <a:cubicBezTo>
                      <a:pt x="343217" y="333088"/>
                      <a:pt x="340062" y="337203"/>
                      <a:pt x="336770" y="341044"/>
                    </a:cubicBezTo>
                    <a:cubicBezTo>
                      <a:pt x="330324" y="348999"/>
                      <a:pt x="323329" y="356680"/>
                      <a:pt x="316334" y="364223"/>
                    </a:cubicBezTo>
                    <a:cubicBezTo>
                      <a:pt x="310024" y="371081"/>
                      <a:pt x="303166" y="377254"/>
                      <a:pt x="295897" y="383152"/>
                    </a:cubicBezTo>
                    <a:cubicBezTo>
                      <a:pt x="295485" y="385209"/>
                      <a:pt x="295211" y="387267"/>
                      <a:pt x="294936" y="389324"/>
                    </a:cubicBezTo>
                    <a:cubicBezTo>
                      <a:pt x="294525" y="392342"/>
                      <a:pt x="294251" y="395359"/>
                      <a:pt x="293976" y="398377"/>
                    </a:cubicBezTo>
                    <a:cubicBezTo>
                      <a:pt x="293839" y="401257"/>
                      <a:pt x="293702" y="404000"/>
                      <a:pt x="293839" y="406880"/>
                    </a:cubicBezTo>
                    <a:cubicBezTo>
                      <a:pt x="293839" y="406880"/>
                      <a:pt x="293839" y="406743"/>
                      <a:pt x="293839" y="406743"/>
                    </a:cubicBezTo>
                    <a:cubicBezTo>
                      <a:pt x="293839" y="406743"/>
                      <a:pt x="293839" y="406880"/>
                      <a:pt x="293839" y="406880"/>
                    </a:cubicBezTo>
                    <a:cubicBezTo>
                      <a:pt x="293839" y="407018"/>
                      <a:pt x="293839" y="407292"/>
                      <a:pt x="293839" y="407429"/>
                    </a:cubicBezTo>
                    <a:cubicBezTo>
                      <a:pt x="293839" y="407292"/>
                      <a:pt x="293839" y="407155"/>
                      <a:pt x="293839" y="407155"/>
                    </a:cubicBezTo>
                    <a:cubicBezTo>
                      <a:pt x="294113" y="409212"/>
                      <a:pt x="294388" y="411132"/>
                      <a:pt x="294799" y="413053"/>
                    </a:cubicBezTo>
                    <a:cubicBezTo>
                      <a:pt x="294799" y="412916"/>
                      <a:pt x="294799" y="412778"/>
                      <a:pt x="294662" y="412641"/>
                    </a:cubicBezTo>
                    <a:cubicBezTo>
                      <a:pt x="294936" y="413876"/>
                      <a:pt x="295211" y="415110"/>
                      <a:pt x="295622" y="416207"/>
                    </a:cubicBezTo>
                    <a:cubicBezTo>
                      <a:pt x="295897" y="416893"/>
                      <a:pt x="296171" y="417442"/>
                      <a:pt x="296445" y="418128"/>
                    </a:cubicBezTo>
                    <a:cubicBezTo>
                      <a:pt x="296308" y="417990"/>
                      <a:pt x="296171" y="417716"/>
                      <a:pt x="296171" y="417579"/>
                    </a:cubicBezTo>
                    <a:cubicBezTo>
                      <a:pt x="296445" y="418128"/>
                      <a:pt x="296720" y="418676"/>
                      <a:pt x="297131" y="419225"/>
                    </a:cubicBezTo>
                    <a:cubicBezTo>
                      <a:pt x="297405" y="419636"/>
                      <a:pt x="297680" y="420048"/>
                      <a:pt x="297954" y="420459"/>
                    </a:cubicBezTo>
                    <a:cubicBezTo>
                      <a:pt x="297817" y="420322"/>
                      <a:pt x="297680" y="420185"/>
                      <a:pt x="297542" y="420048"/>
                    </a:cubicBezTo>
                    <a:cubicBezTo>
                      <a:pt x="298228" y="420871"/>
                      <a:pt x="298914" y="421557"/>
                      <a:pt x="299737" y="422242"/>
                    </a:cubicBezTo>
                    <a:cubicBezTo>
                      <a:pt x="299737" y="422242"/>
                      <a:pt x="299737" y="422242"/>
                      <a:pt x="299737" y="422242"/>
                    </a:cubicBezTo>
                    <a:cubicBezTo>
                      <a:pt x="300149" y="422516"/>
                      <a:pt x="300560" y="422928"/>
                      <a:pt x="300971" y="423203"/>
                    </a:cubicBezTo>
                    <a:cubicBezTo>
                      <a:pt x="300834" y="423203"/>
                      <a:pt x="300834" y="423065"/>
                      <a:pt x="300697" y="423065"/>
                    </a:cubicBezTo>
                    <a:cubicBezTo>
                      <a:pt x="300834" y="423203"/>
                      <a:pt x="300971" y="423203"/>
                      <a:pt x="301109" y="423340"/>
                    </a:cubicBezTo>
                    <a:cubicBezTo>
                      <a:pt x="301109" y="423340"/>
                      <a:pt x="301246" y="423477"/>
                      <a:pt x="301246" y="423477"/>
                    </a:cubicBezTo>
                    <a:cubicBezTo>
                      <a:pt x="301246" y="423477"/>
                      <a:pt x="301246" y="423477"/>
                      <a:pt x="301109" y="423340"/>
                    </a:cubicBezTo>
                    <a:cubicBezTo>
                      <a:pt x="301932" y="423888"/>
                      <a:pt x="302755" y="424300"/>
                      <a:pt x="303715" y="424711"/>
                    </a:cubicBezTo>
                    <a:cubicBezTo>
                      <a:pt x="303989" y="424848"/>
                      <a:pt x="304400" y="424986"/>
                      <a:pt x="304675" y="425123"/>
                    </a:cubicBezTo>
                    <a:cubicBezTo>
                      <a:pt x="305086" y="425260"/>
                      <a:pt x="305635" y="425397"/>
                      <a:pt x="306047" y="425534"/>
                    </a:cubicBezTo>
                    <a:cubicBezTo>
                      <a:pt x="306595" y="425534"/>
                      <a:pt x="307144" y="425671"/>
                      <a:pt x="307829" y="425671"/>
                    </a:cubicBezTo>
                    <a:cubicBezTo>
                      <a:pt x="307555" y="425671"/>
                      <a:pt x="307418" y="425671"/>
                      <a:pt x="307144" y="425671"/>
                    </a:cubicBezTo>
                    <a:cubicBezTo>
                      <a:pt x="307829" y="425671"/>
                      <a:pt x="308515" y="425671"/>
                      <a:pt x="309338" y="425671"/>
                    </a:cubicBezTo>
                    <a:cubicBezTo>
                      <a:pt x="309064" y="425671"/>
                      <a:pt x="308927" y="425671"/>
                      <a:pt x="308652" y="425671"/>
                    </a:cubicBezTo>
                    <a:cubicBezTo>
                      <a:pt x="310161" y="425534"/>
                      <a:pt x="311533" y="425397"/>
                      <a:pt x="313042" y="425123"/>
                    </a:cubicBezTo>
                    <a:cubicBezTo>
                      <a:pt x="312767" y="425123"/>
                      <a:pt x="312630" y="425123"/>
                      <a:pt x="312356" y="425260"/>
                    </a:cubicBezTo>
                    <a:cubicBezTo>
                      <a:pt x="314550" y="424711"/>
                      <a:pt x="316608" y="424163"/>
                      <a:pt x="318665" y="423477"/>
                    </a:cubicBezTo>
                    <a:cubicBezTo>
                      <a:pt x="318665" y="423477"/>
                      <a:pt x="318528" y="423477"/>
                      <a:pt x="318528" y="423477"/>
                    </a:cubicBezTo>
                    <a:cubicBezTo>
                      <a:pt x="318528" y="423477"/>
                      <a:pt x="318665" y="423477"/>
                      <a:pt x="318665" y="423477"/>
                    </a:cubicBezTo>
                    <a:cubicBezTo>
                      <a:pt x="318802" y="423477"/>
                      <a:pt x="318802" y="423477"/>
                      <a:pt x="318939" y="423340"/>
                    </a:cubicBezTo>
                    <a:cubicBezTo>
                      <a:pt x="318939" y="423340"/>
                      <a:pt x="318802" y="423340"/>
                      <a:pt x="318802" y="423340"/>
                    </a:cubicBezTo>
                    <a:cubicBezTo>
                      <a:pt x="320585" y="422654"/>
                      <a:pt x="322368" y="421968"/>
                      <a:pt x="324014" y="421145"/>
                    </a:cubicBezTo>
                    <a:cubicBezTo>
                      <a:pt x="326758" y="419774"/>
                      <a:pt x="329226" y="418265"/>
                      <a:pt x="331695" y="416619"/>
                    </a:cubicBezTo>
                    <a:cubicBezTo>
                      <a:pt x="337456" y="412641"/>
                      <a:pt x="343217" y="408252"/>
                      <a:pt x="348566" y="403589"/>
                    </a:cubicBezTo>
                    <a:cubicBezTo>
                      <a:pt x="348566" y="403589"/>
                      <a:pt x="348566" y="403589"/>
                      <a:pt x="348566" y="403589"/>
                    </a:cubicBezTo>
                    <a:cubicBezTo>
                      <a:pt x="357619" y="395633"/>
                      <a:pt x="366122" y="386855"/>
                      <a:pt x="374078" y="377939"/>
                    </a:cubicBezTo>
                    <a:cubicBezTo>
                      <a:pt x="373941" y="378077"/>
                      <a:pt x="373803" y="378214"/>
                      <a:pt x="373666" y="378351"/>
                    </a:cubicBezTo>
                    <a:cubicBezTo>
                      <a:pt x="382719" y="368064"/>
                      <a:pt x="391086" y="357365"/>
                      <a:pt x="399041" y="346256"/>
                    </a:cubicBezTo>
                    <a:cubicBezTo>
                      <a:pt x="399178" y="345570"/>
                      <a:pt x="399452" y="344884"/>
                      <a:pt x="399590" y="344198"/>
                    </a:cubicBezTo>
                    <a:cubicBezTo>
                      <a:pt x="400824" y="339535"/>
                      <a:pt x="402059" y="334734"/>
                      <a:pt x="403293" y="329933"/>
                    </a:cubicBezTo>
                    <a:cubicBezTo>
                      <a:pt x="403704" y="328013"/>
                      <a:pt x="404253" y="326230"/>
                      <a:pt x="404664" y="324310"/>
                    </a:cubicBezTo>
                    <a:cubicBezTo>
                      <a:pt x="407133" y="315943"/>
                      <a:pt x="409602" y="307714"/>
                      <a:pt x="411934" y="299347"/>
                    </a:cubicBezTo>
                    <a:cubicBezTo>
                      <a:pt x="413168" y="295095"/>
                      <a:pt x="414403" y="290843"/>
                      <a:pt x="415637" y="286591"/>
                    </a:cubicBezTo>
                    <a:cubicBezTo>
                      <a:pt x="417009" y="282202"/>
                      <a:pt x="418380" y="277676"/>
                      <a:pt x="419752" y="273287"/>
                    </a:cubicBezTo>
                    <a:cubicBezTo>
                      <a:pt x="422633" y="264371"/>
                      <a:pt x="425650" y="255456"/>
                      <a:pt x="428942" y="246540"/>
                    </a:cubicBezTo>
                    <a:cubicBezTo>
                      <a:pt x="430725" y="241877"/>
                      <a:pt x="432645" y="237076"/>
                      <a:pt x="434565" y="232413"/>
                    </a:cubicBezTo>
                    <a:cubicBezTo>
                      <a:pt x="436486" y="227475"/>
                      <a:pt x="438543" y="222675"/>
                      <a:pt x="441012" y="218011"/>
                    </a:cubicBezTo>
                    <a:cubicBezTo>
                      <a:pt x="443892" y="212388"/>
                      <a:pt x="446636" y="206627"/>
                      <a:pt x="450476" y="201689"/>
                    </a:cubicBezTo>
                    <a:cubicBezTo>
                      <a:pt x="451573" y="200318"/>
                      <a:pt x="452945" y="198809"/>
                      <a:pt x="454454" y="197986"/>
                    </a:cubicBezTo>
                    <a:cubicBezTo>
                      <a:pt x="456099" y="197026"/>
                      <a:pt x="456648" y="196751"/>
                      <a:pt x="458431" y="196066"/>
                    </a:cubicBezTo>
                    <a:cubicBezTo>
                      <a:pt x="459803" y="195517"/>
                      <a:pt x="461449" y="195105"/>
                      <a:pt x="462820" y="194694"/>
                    </a:cubicBezTo>
                    <a:cubicBezTo>
                      <a:pt x="465015" y="194008"/>
                      <a:pt x="467210" y="195380"/>
                      <a:pt x="468170" y="197300"/>
                    </a:cubicBezTo>
                    <a:cubicBezTo>
                      <a:pt x="468444" y="197711"/>
                      <a:pt x="468581" y="198123"/>
                      <a:pt x="468855" y="198672"/>
                    </a:cubicBezTo>
                    <a:cubicBezTo>
                      <a:pt x="468855" y="198672"/>
                      <a:pt x="468855" y="198534"/>
                      <a:pt x="468855" y="198534"/>
                    </a:cubicBezTo>
                    <a:cubicBezTo>
                      <a:pt x="469953" y="200592"/>
                      <a:pt x="471461" y="203060"/>
                      <a:pt x="471736" y="205530"/>
                    </a:cubicBezTo>
                    <a:cubicBezTo>
                      <a:pt x="472010" y="207724"/>
                      <a:pt x="472010" y="208821"/>
                      <a:pt x="472010" y="211016"/>
                    </a:cubicBezTo>
                    <a:cubicBezTo>
                      <a:pt x="472010" y="212936"/>
                      <a:pt x="471599" y="214719"/>
                      <a:pt x="471324" y="216640"/>
                    </a:cubicBezTo>
                    <a:cubicBezTo>
                      <a:pt x="470227" y="223498"/>
                      <a:pt x="468170" y="230218"/>
                      <a:pt x="465838" y="236665"/>
                    </a:cubicBezTo>
                    <a:cubicBezTo>
                      <a:pt x="464329" y="241054"/>
                      <a:pt x="462683" y="245443"/>
                      <a:pt x="461174" y="249832"/>
                    </a:cubicBezTo>
                    <a:cubicBezTo>
                      <a:pt x="460352" y="252164"/>
                      <a:pt x="459528" y="254359"/>
                      <a:pt x="458568" y="256553"/>
                    </a:cubicBezTo>
                    <a:cubicBezTo>
                      <a:pt x="456785" y="260942"/>
                      <a:pt x="454865" y="265331"/>
                      <a:pt x="452945" y="269858"/>
                    </a:cubicBezTo>
                    <a:cubicBezTo>
                      <a:pt x="452122" y="271778"/>
                      <a:pt x="451299" y="273698"/>
                      <a:pt x="450613" y="275618"/>
                    </a:cubicBezTo>
                    <a:cubicBezTo>
                      <a:pt x="450339" y="276304"/>
                      <a:pt x="450065" y="276990"/>
                      <a:pt x="449653" y="277676"/>
                    </a:cubicBezTo>
                    <a:cubicBezTo>
                      <a:pt x="445675" y="285494"/>
                      <a:pt x="441835" y="293312"/>
                      <a:pt x="437857" y="301130"/>
                    </a:cubicBezTo>
                    <a:cubicBezTo>
                      <a:pt x="430999" y="314709"/>
                      <a:pt x="423044" y="327739"/>
                      <a:pt x="414677" y="340358"/>
                    </a:cubicBezTo>
                    <a:cubicBezTo>
                      <a:pt x="412346" y="343924"/>
                      <a:pt x="409877" y="347490"/>
                      <a:pt x="407408" y="351056"/>
                    </a:cubicBezTo>
                    <a:cubicBezTo>
                      <a:pt x="406448" y="354760"/>
                      <a:pt x="405625" y="358326"/>
                      <a:pt x="404664" y="362029"/>
                    </a:cubicBezTo>
                    <a:cubicBezTo>
                      <a:pt x="403019" y="368750"/>
                      <a:pt x="401510" y="375471"/>
                      <a:pt x="400138" y="382329"/>
                    </a:cubicBezTo>
                    <a:cubicBezTo>
                      <a:pt x="400138" y="382055"/>
                      <a:pt x="400275" y="381917"/>
                      <a:pt x="400275" y="381643"/>
                    </a:cubicBezTo>
                    <a:cubicBezTo>
                      <a:pt x="399178" y="387404"/>
                      <a:pt x="398081" y="393302"/>
                      <a:pt x="397121" y="399062"/>
                    </a:cubicBezTo>
                    <a:cubicBezTo>
                      <a:pt x="396161" y="404686"/>
                      <a:pt x="395475" y="410309"/>
                      <a:pt x="395063" y="415933"/>
                    </a:cubicBezTo>
                    <a:cubicBezTo>
                      <a:pt x="395063" y="415796"/>
                      <a:pt x="395063" y="415796"/>
                      <a:pt x="395063" y="415658"/>
                    </a:cubicBezTo>
                    <a:cubicBezTo>
                      <a:pt x="394926" y="420185"/>
                      <a:pt x="394789" y="424711"/>
                      <a:pt x="395063" y="429238"/>
                    </a:cubicBezTo>
                    <a:cubicBezTo>
                      <a:pt x="395063" y="429238"/>
                      <a:pt x="395063" y="429100"/>
                      <a:pt x="395063" y="429100"/>
                    </a:cubicBezTo>
                    <a:cubicBezTo>
                      <a:pt x="395201" y="430472"/>
                      <a:pt x="395338" y="431981"/>
                      <a:pt x="395612" y="433352"/>
                    </a:cubicBezTo>
                    <a:cubicBezTo>
                      <a:pt x="396161" y="436096"/>
                      <a:pt x="396846" y="438702"/>
                      <a:pt x="397669" y="441308"/>
                    </a:cubicBezTo>
                    <a:cubicBezTo>
                      <a:pt x="397669" y="441033"/>
                      <a:pt x="397532" y="440896"/>
                      <a:pt x="397532" y="440759"/>
                    </a:cubicBezTo>
                    <a:cubicBezTo>
                      <a:pt x="397944" y="441993"/>
                      <a:pt x="398492" y="443228"/>
                      <a:pt x="399041" y="444462"/>
                    </a:cubicBezTo>
                    <a:cubicBezTo>
                      <a:pt x="398904" y="444325"/>
                      <a:pt x="398767" y="444051"/>
                      <a:pt x="398767" y="443914"/>
                    </a:cubicBezTo>
                    <a:cubicBezTo>
                      <a:pt x="399315" y="445011"/>
                      <a:pt x="400001" y="446245"/>
                      <a:pt x="400687" y="447343"/>
                    </a:cubicBezTo>
                    <a:cubicBezTo>
                      <a:pt x="400550" y="447068"/>
                      <a:pt x="400412" y="446931"/>
                      <a:pt x="400412" y="446794"/>
                    </a:cubicBezTo>
                    <a:cubicBezTo>
                      <a:pt x="400824" y="447343"/>
                      <a:pt x="401098" y="447754"/>
                      <a:pt x="401510" y="448303"/>
                    </a:cubicBezTo>
                    <a:cubicBezTo>
                      <a:pt x="401510" y="448303"/>
                      <a:pt x="401510" y="448303"/>
                      <a:pt x="401510" y="448303"/>
                    </a:cubicBezTo>
                    <a:cubicBezTo>
                      <a:pt x="402059" y="448989"/>
                      <a:pt x="402744" y="449674"/>
                      <a:pt x="403430" y="450360"/>
                    </a:cubicBezTo>
                    <a:cubicBezTo>
                      <a:pt x="403430" y="450360"/>
                      <a:pt x="403430" y="450360"/>
                      <a:pt x="403430" y="450360"/>
                    </a:cubicBezTo>
                    <a:cubicBezTo>
                      <a:pt x="403430" y="450360"/>
                      <a:pt x="403430" y="450360"/>
                      <a:pt x="403567" y="450497"/>
                    </a:cubicBezTo>
                    <a:cubicBezTo>
                      <a:pt x="403704" y="450635"/>
                      <a:pt x="403841" y="450772"/>
                      <a:pt x="403979" y="450909"/>
                    </a:cubicBezTo>
                    <a:cubicBezTo>
                      <a:pt x="403979" y="450909"/>
                      <a:pt x="403841" y="450772"/>
                      <a:pt x="403841" y="450772"/>
                    </a:cubicBezTo>
                    <a:cubicBezTo>
                      <a:pt x="404664" y="451457"/>
                      <a:pt x="405625" y="452143"/>
                      <a:pt x="406448" y="452692"/>
                    </a:cubicBezTo>
                    <a:cubicBezTo>
                      <a:pt x="406859" y="452966"/>
                      <a:pt x="407270" y="453103"/>
                      <a:pt x="407682" y="453377"/>
                    </a:cubicBezTo>
                    <a:cubicBezTo>
                      <a:pt x="407682" y="453377"/>
                      <a:pt x="407545" y="453377"/>
                      <a:pt x="407545" y="453241"/>
                    </a:cubicBezTo>
                    <a:cubicBezTo>
                      <a:pt x="407682" y="453241"/>
                      <a:pt x="407682" y="453377"/>
                      <a:pt x="407819" y="453377"/>
                    </a:cubicBezTo>
                    <a:cubicBezTo>
                      <a:pt x="407956" y="453377"/>
                      <a:pt x="407956" y="453515"/>
                      <a:pt x="408093" y="453515"/>
                    </a:cubicBezTo>
                    <a:cubicBezTo>
                      <a:pt x="408093" y="453515"/>
                      <a:pt x="407956" y="453515"/>
                      <a:pt x="407956" y="453377"/>
                    </a:cubicBezTo>
                    <a:cubicBezTo>
                      <a:pt x="408368" y="453515"/>
                      <a:pt x="408642" y="453652"/>
                      <a:pt x="409054" y="453926"/>
                    </a:cubicBezTo>
                    <a:cubicBezTo>
                      <a:pt x="409465" y="454064"/>
                      <a:pt x="410014" y="454201"/>
                      <a:pt x="410425" y="454338"/>
                    </a:cubicBezTo>
                    <a:cubicBezTo>
                      <a:pt x="410974" y="454475"/>
                      <a:pt x="411385" y="454475"/>
                      <a:pt x="411934" y="454612"/>
                    </a:cubicBezTo>
                    <a:cubicBezTo>
                      <a:pt x="411660" y="454612"/>
                      <a:pt x="411522" y="454612"/>
                      <a:pt x="411248" y="454612"/>
                    </a:cubicBezTo>
                    <a:cubicBezTo>
                      <a:pt x="412757" y="454749"/>
                      <a:pt x="414266" y="454749"/>
                      <a:pt x="415637" y="454612"/>
                    </a:cubicBezTo>
                    <a:cubicBezTo>
                      <a:pt x="415363" y="454612"/>
                      <a:pt x="415226" y="454612"/>
                      <a:pt x="414951" y="454612"/>
                    </a:cubicBezTo>
                    <a:cubicBezTo>
                      <a:pt x="416460" y="454475"/>
                      <a:pt x="417832" y="454338"/>
                      <a:pt x="419341" y="453926"/>
                    </a:cubicBezTo>
                    <a:cubicBezTo>
                      <a:pt x="419204" y="453926"/>
                      <a:pt x="419066" y="453926"/>
                      <a:pt x="418929" y="453926"/>
                    </a:cubicBezTo>
                    <a:cubicBezTo>
                      <a:pt x="420164" y="453652"/>
                      <a:pt x="421535" y="453241"/>
                      <a:pt x="422770" y="452829"/>
                    </a:cubicBezTo>
                    <a:cubicBezTo>
                      <a:pt x="422770" y="452829"/>
                      <a:pt x="422633" y="452829"/>
                      <a:pt x="422633" y="452966"/>
                    </a:cubicBezTo>
                    <a:cubicBezTo>
                      <a:pt x="422770" y="452966"/>
                      <a:pt x="422770" y="452829"/>
                      <a:pt x="422907" y="452829"/>
                    </a:cubicBezTo>
                    <a:cubicBezTo>
                      <a:pt x="423044" y="452829"/>
                      <a:pt x="423044" y="452829"/>
                      <a:pt x="423181" y="452692"/>
                    </a:cubicBezTo>
                    <a:cubicBezTo>
                      <a:pt x="423181" y="452692"/>
                      <a:pt x="423044" y="452692"/>
                      <a:pt x="422907" y="452829"/>
                    </a:cubicBezTo>
                    <a:cubicBezTo>
                      <a:pt x="424141" y="452280"/>
                      <a:pt x="425513" y="451732"/>
                      <a:pt x="426610" y="451183"/>
                    </a:cubicBezTo>
                    <a:cubicBezTo>
                      <a:pt x="426336" y="451320"/>
                      <a:pt x="426199" y="451320"/>
                      <a:pt x="426062" y="451457"/>
                    </a:cubicBezTo>
                    <a:cubicBezTo>
                      <a:pt x="427433" y="450772"/>
                      <a:pt x="428667" y="449948"/>
                      <a:pt x="430039" y="449126"/>
                    </a:cubicBezTo>
                    <a:cubicBezTo>
                      <a:pt x="430039" y="449126"/>
                      <a:pt x="429902" y="449263"/>
                      <a:pt x="429902" y="449263"/>
                    </a:cubicBezTo>
                    <a:cubicBezTo>
                      <a:pt x="433468" y="446657"/>
                      <a:pt x="436897" y="443914"/>
                      <a:pt x="440189" y="441033"/>
                    </a:cubicBezTo>
                    <a:cubicBezTo>
                      <a:pt x="443755" y="437741"/>
                      <a:pt x="447184" y="434312"/>
                      <a:pt x="450339" y="430609"/>
                    </a:cubicBezTo>
                    <a:cubicBezTo>
                      <a:pt x="450202" y="430746"/>
                      <a:pt x="450065" y="430883"/>
                      <a:pt x="449927" y="431021"/>
                    </a:cubicBezTo>
                    <a:cubicBezTo>
                      <a:pt x="459117" y="420322"/>
                      <a:pt x="467621" y="409075"/>
                      <a:pt x="475439" y="397416"/>
                    </a:cubicBezTo>
                    <a:cubicBezTo>
                      <a:pt x="475302" y="397691"/>
                      <a:pt x="475165" y="397828"/>
                      <a:pt x="475165" y="397965"/>
                    </a:cubicBezTo>
                    <a:cubicBezTo>
                      <a:pt x="478594" y="392753"/>
                      <a:pt x="482160" y="387541"/>
                      <a:pt x="485315" y="382192"/>
                    </a:cubicBezTo>
                    <a:cubicBezTo>
                      <a:pt x="487098" y="379037"/>
                      <a:pt x="489018" y="375882"/>
                      <a:pt x="490801" y="372865"/>
                    </a:cubicBezTo>
                    <a:cubicBezTo>
                      <a:pt x="490801" y="372590"/>
                      <a:pt x="490801" y="372316"/>
                      <a:pt x="490801" y="372042"/>
                    </a:cubicBezTo>
                    <a:cubicBezTo>
                      <a:pt x="491213" y="366693"/>
                      <a:pt x="491624" y="361343"/>
                      <a:pt x="492035" y="355857"/>
                    </a:cubicBezTo>
                    <a:cubicBezTo>
                      <a:pt x="492447" y="349822"/>
                      <a:pt x="492721" y="343787"/>
                      <a:pt x="493407" y="337889"/>
                    </a:cubicBezTo>
                    <a:cubicBezTo>
                      <a:pt x="494504" y="328425"/>
                      <a:pt x="495739" y="319098"/>
                      <a:pt x="496836" y="309634"/>
                    </a:cubicBezTo>
                    <a:cubicBezTo>
                      <a:pt x="497522" y="304422"/>
                      <a:pt x="497933" y="299210"/>
                      <a:pt x="498893" y="294135"/>
                    </a:cubicBezTo>
                    <a:cubicBezTo>
                      <a:pt x="500539" y="284534"/>
                      <a:pt x="502048" y="274933"/>
                      <a:pt x="503694" y="265469"/>
                    </a:cubicBezTo>
                    <a:cubicBezTo>
                      <a:pt x="504380" y="261765"/>
                      <a:pt x="504929" y="257924"/>
                      <a:pt x="505614" y="254221"/>
                    </a:cubicBezTo>
                    <a:cubicBezTo>
                      <a:pt x="506574" y="248461"/>
                      <a:pt x="507809" y="242837"/>
                      <a:pt x="509043" y="237076"/>
                    </a:cubicBezTo>
                    <a:cubicBezTo>
                      <a:pt x="510141" y="232139"/>
                      <a:pt x="511238" y="227338"/>
                      <a:pt x="512472" y="222400"/>
                    </a:cubicBezTo>
                    <a:cubicBezTo>
                      <a:pt x="513707" y="217600"/>
                      <a:pt x="515216" y="212936"/>
                      <a:pt x="516587" y="208273"/>
                    </a:cubicBezTo>
                    <a:cubicBezTo>
                      <a:pt x="517821" y="204158"/>
                      <a:pt x="519193" y="200180"/>
                      <a:pt x="520565" y="196202"/>
                    </a:cubicBezTo>
                    <a:cubicBezTo>
                      <a:pt x="522211" y="191539"/>
                      <a:pt x="524405" y="187013"/>
                      <a:pt x="526737" y="182624"/>
                    </a:cubicBezTo>
                    <a:cubicBezTo>
                      <a:pt x="528383" y="179606"/>
                      <a:pt x="530166" y="176726"/>
                      <a:pt x="532086" y="173983"/>
                    </a:cubicBezTo>
                    <a:cubicBezTo>
                      <a:pt x="533732" y="171651"/>
                      <a:pt x="535652" y="169731"/>
                      <a:pt x="537984" y="167948"/>
                    </a:cubicBezTo>
                    <a:cubicBezTo>
                      <a:pt x="541962" y="165067"/>
                      <a:pt x="547311" y="165205"/>
                      <a:pt x="551837" y="166576"/>
                    </a:cubicBezTo>
                    <a:cubicBezTo>
                      <a:pt x="553758" y="167125"/>
                      <a:pt x="555129" y="168359"/>
                      <a:pt x="556501" y="169594"/>
                    </a:cubicBezTo>
                    <a:cubicBezTo>
                      <a:pt x="557187" y="170279"/>
                      <a:pt x="557872" y="171102"/>
                      <a:pt x="558284" y="171925"/>
                    </a:cubicBezTo>
                    <a:cubicBezTo>
                      <a:pt x="558969" y="173297"/>
                      <a:pt x="559518" y="174394"/>
                      <a:pt x="560204" y="175903"/>
                    </a:cubicBezTo>
                    <a:cubicBezTo>
                      <a:pt x="560753" y="177275"/>
                      <a:pt x="561164" y="178783"/>
                      <a:pt x="561576" y="180155"/>
                    </a:cubicBezTo>
                    <a:cubicBezTo>
                      <a:pt x="561987" y="181664"/>
                      <a:pt x="562536" y="183310"/>
                      <a:pt x="562673" y="184818"/>
                    </a:cubicBezTo>
                    <a:cubicBezTo>
                      <a:pt x="562947" y="186739"/>
                      <a:pt x="563084" y="188385"/>
                      <a:pt x="563084" y="190168"/>
                    </a:cubicBezTo>
                    <a:cubicBezTo>
                      <a:pt x="563359" y="193460"/>
                      <a:pt x="563084" y="196614"/>
                      <a:pt x="562947" y="199906"/>
                    </a:cubicBezTo>
                    <a:cubicBezTo>
                      <a:pt x="562673" y="208959"/>
                      <a:pt x="561301" y="218011"/>
                      <a:pt x="559793" y="227063"/>
                    </a:cubicBezTo>
                    <a:cubicBezTo>
                      <a:pt x="558147" y="237214"/>
                      <a:pt x="555815" y="247363"/>
                      <a:pt x="553209" y="257376"/>
                    </a:cubicBezTo>
                    <a:cubicBezTo>
                      <a:pt x="547997" y="276990"/>
                      <a:pt x="540864" y="296055"/>
                      <a:pt x="532772" y="314572"/>
                    </a:cubicBezTo>
                    <a:cubicBezTo>
                      <a:pt x="528932" y="323350"/>
                      <a:pt x="524817" y="331854"/>
                      <a:pt x="520428" y="340358"/>
                    </a:cubicBezTo>
                    <a:cubicBezTo>
                      <a:pt x="517821" y="345570"/>
                      <a:pt x="515078" y="350919"/>
                      <a:pt x="512061" y="355994"/>
                    </a:cubicBezTo>
                    <a:cubicBezTo>
                      <a:pt x="508083" y="362578"/>
                      <a:pt x="504243" y="369299"/>
                      <a:pt x="500265" y="375882"/>
                    </a:cubicBezTo>
                    <a:cubicBezTo>
                      <a:pt x="500265" y="376705"/>
                      <a:pt x="500128" y="377391"/>
                      <a:pt x="500128" y="378214"/>
                    </a:cubicBezTo>
                    <a:cubicBezTo>
                      <a:pt x="500128" y="378214"/>
                      <a:pt x="500128" y="378214"/>
                      <a:pt x="500128" y="378214"/>
                    </a:cubicBezTo>
                    <a:cubicBezTo>
                      <a:pt x="499854" y="384249"/>
                      <a:pt x="499716" y="390284"/>
                      <a:pt x="499716" y="396319"/>
                    </a:cubicBezTo>
                    <a:cubicBezTo>
                      <a:pt x="499716" y="402080"/>
                      <a:pt x="499854" y="407841"/>
                      <a:pt x="500265" y="413601"/>
                    </a:cubicBezTo>
                    <a:cubicBezTo>
                      <a:pt x="500265" y="413601"/>
                      <a:pt x="500265" y="413601"/>
                      <a:pt x="500265" y="413464"/>
                    </a:cubicBezTo>
                    <a:cubicBezTo>
                      <a:pt x="500265" y="413738"/>
                      <a:pt x="500265" y="413876"/>
                      <a:pt x="500265" y="414150"/>
                    </a:cubicBezTo>
                    <a:lnTo>
                      <a:pt x="500265" y="414150"/>
                    </a:lnTo>
                    <a:lnTo>
                      <a:pt x="500265" y="414150"/>
                    </a:lnTo>
                    <a:cubicBezTo>
                      <a:pt x="500814" y="421282"/>
                      <a:pt x="501637" y="428277"/>
                      <a:pt x="502871" y="435410"/>
                    </a:cubicBezTo>
                    <a:cubicBezTo>
                      <a:pt x="502871" y="435273"/>
                      <a:pt x="502871" y="435135"/>
                      <a:pt x="502871" y="434998"/>
                    </a:cubicBezTo>
                    <a:cubicBezTo>
                      <a:pt x="503694" y="438976"/>
                      <a:pt x="504654" y="442816"/>
                      <a:pt x="505751" y="446794"/>
                    </a:cubicBezTo>
                    <a:cubicBezTo>
                      <a:pt x="506712" y="449537"/>
                      <a:pt x="507809" y="452280"/>
                      <a:pt x="509043" y="454886"/>
                    </a:cubicBezTo>
                    <a:cubicBezTo>
                      <a:pt x="509043" y="454886"/>
                      <a:pt x="509043" y="454749"/>
                      <a:pt x="508906" y="454749"/>
                    </a:cubicBezTo>
                    <a:cubicBezTo>
                      <a:pt x="510003" y="456806"/>
                      <a:pt x="511101" y="458864"/>
                      <a:pt x="512335" y="460922"/>
                    </a:cubicBezTo>
                    <a:cubicBezTo>
                      <a:pt x="512335" y="460784"/>
                      <a:pt x="512198" y="460647"/>
                      <a:pt x="512061" y="460510"/>
                    </a:cubicBezTo>
                    <a:cubicBezTo>
                      <a:pt x="512747" y="461607"/>
                      <a:pt x="513570" y="462567"/>
                      <a:pt x="514392" y="463528"/>
                    </a:cubicBezTo>
                    <a:cubicBezTo>
                      <a:pt x="514392" y="463528"/>
                      <a:pt x="514392" y="463528"/>
                      <a:pt x="514392" y="463528"/>
                    </a:cubicBezTo>
                    <a:cubicBezTo>
                      <a:pt x="514392" y="463528"/>
                      <a:pt x="514392" y="463664"/>
                      <a:pt x="514530" y="463664"/>
                    </a:cubicBezTo>
                    <a:cubicBezTo>
                      <a:pt x="514667" y="463802"/>
                      <a:pt x="514804" y="463939"/>
                      <a:pt x="514804" y="464076"/>
                    </a:cubicBezTo>
                    <a:cubicBezTo>
                      <a:pt x="514804" y="464076"/>
                      <a:pt x="514667" y="463939"/>
                      <a:pt x="514667" y="463939"/>
                    </a:cubicBezTo>
                    <a:cubicBezTo>
                      <a:pt x="515490" y="464899"/>
                      <a:pt x="516450" y="465722"/>
                      <a:pt x="517410" y="466545"/>
                    </a:cubicBezTo>
                    <a:cubicBezTo>
                      <a:pt x="517410" y="466545"/>
                      <a:pt x="517410" y="466545"/>
                      <a:pt x="517273" y="466545"/>
                    </a:cubicBezTo>
                    <a:cubicBezTo>
                      <a:pt x="517273" y="466545"/>
                      <a:pt x="517273" y="466545"/>
                      <a:pt x="517410" y="466545"/>
                    </a:cubicBezTo>
                    <a:cubicBezTo>
                      <a:pt x="517547" y="466682"/>
                      <a:pt x="517684" y="466819"/>
                      <a:pt x="517821" y="466957"/>
                    </a:cubicBezTo>
                    <a:cubicBezTo>
                      <a:pt x="517684" y="466819"/>
                      <a:pt x="517547" y="466682"/>
                      <a:pt x="517410" y="466682"/>
                    </a:cubicBezTo>
                    <a:cubicBezTo>
                      <a:pt x="517959" y="467093"/>
                      <a:pt x="518645" y="467642"/>
                      <a:pt x="519193" y="468054"/>
                    </a:cubicBezTo>
                    <a:cubicBezTo>
                      <a:pt x="518919" y="467917"/>
                      <a:pt x="518782" y="467780"/>
                      <a:pt x="518645" y="467642"/>
                    </a:cubicBezTo>
                    <a:cubicBezTo>
                      <a:pt x="519879" y="468602"/>
                      <a:pt x="521250" y="469425"/>
                      <a:pt x="522622" y="470111"/>
                    </a:cubicBezTo>
                    <a:cubicBezTo>
                      <a:pt x="522348" y="469974"/>
                      <a:pt x="522211" y="469837"/>
                      <a:pt x="522074" y="469837"/>
                    </a:cubicBezTo>
                    <a:cubicBezTo>
                      <a:pt x="522622" y="470111"/>
                      <a:pt x="523171" y="470248"/>
                      <a:pt x="523719" y="470522"/>
                    </a:cubicBezTo>
                    <a:cubicBezTo>
                      <a:pt x="524131" y="470660"/>
                      <a:pt x="524542" y="470797"/>
                      <a:pt x="525091" y="470934"/>
                    </a:cubicBezTo>
                    <a:cubicBezTo>
                      <a:pt x="526188" y="471209"/>
                      <a:pt x="527148" y="471346"/>
                      <a:pt x="528246" y="471346"/>
                    </a:cubicBezTo>
                    <a:cubicBezTo>
                      <a:pt x="528246" y="471346"/>
                      <a:pt x="528108" y="471346"/>
                      <a:pt x="528108" y="471346"/>
                    </a:cubicBezTo>
                    <a:cubicBezTo>
                      <a:pt x="528108" y="471346"/>
                      <a:pt x="528246" y="471346"/>
                      <a:pt x="528246" y="471346"/>
                    </a:cubicBezTo>
                    <a:cubicBezTo>
                      <a:pt x="528246" y="471346"/>
                      <a:pt x="528246" y="471346"/>
                      <a:pt x="528383" y="471346"/>
                    </a:cubicBezTo>
                    <a:cubicBezTo>
                      <a:pt x="528383" y="471346"/>
                      <a:pt x="528383" y="471346"/>
                      <a:pt x="528383" y="471346"/>
                    </a:cubicBezTo>
                    <a:cubicBezTo>
                      <a:pt x="529755" y="471483"/>
                      <a:pt x="530989" y="471346"/>
                      <a:pt x="532361" y="471346"/>
                    </a:cubicBezTo>
                    <a:cubicBezTo>
                      <a:pt x="532086" y="471346"/>
                      <a:pt x="531949" y="471346"/>
                      <a:pt x="531675" y="471346"/>
                    </a:cubicBezTo>
                    <a:cubicBezTo>
                      <a:pt x="532361" y="471346"/>
                      <a:pt x="533046" y="471209"/>
                      <a:pt x="533595" y="471071"/>
                    </a:cubicBezTo>
                    <a:cubicBezTo>
                      <a:pt x="533321" y="471071"/>
                      <a:pt x="533184" y="471209"/>
                      <a:pt x="532909" y="471209"/>
                    </a:cubicBezTo>
                    <a:cubicBezTo>
                      <a:pt x="534281" y="470934"/>
                      <a:pt x="535652" y="470522"/>
                      <a:pt x="536887" y="470111"/>
                    </a:cubicBezTo>
                    <a:cubicBezTo>
                      <a:pt x="536750" y="470111"/>
                      <a:pt x="536613" y="470248"/>
                      <a:pt x="536475" y="470248"/>
                    </a:cubicBezTo>
                    <a:cubicBezTo>
                      <a:pt x="537024" y="469974"/>
                      <a:pt x="537573" y="469837"/>
                      <a:pt x="537984" y="469563"/>
                    </a:cubicBezTo>
                    <a:cubicBezTo>
                      <a:pt x="537984" y="469563"/>
                      <a:pt x="537847" y="469563"/>
                      <a:pt x="537847" y="469700"/>
                    </a:cubicBezTo>
                    <a:cubicBezTo>
                      <a:pt x="539219" y="469014"/>
                      <a:pt x="540453" y="468328"/>
                      <a:pt x="541687" y="467505"/>
                    </a:cubicBezTo>
                    <a:cubicBezTo>
                      <a:pt x="543608" y="466134"/>
                      <a:pt x="545391" y="464762"/>
                      <a:pt x="547174" y="463253"/>
                    </a:cubicBezTo>
                    <a:cubicBezTo>
                      <a:pt x="547037" y="463253"/>
                      <a:pt x="547037" y="463390"/>
                      <a:pt x="546900" y="463390"/>
                    </a:cubicBezTo>
                    <a:cubicBezTo>
                      <a:pt x="548408" y="462019"/>
                      <a:pt x="549917" y="460510"/>
                      <a:pt x="551289" y="459001"/>
                    </a:cubicBezTo>
                    <a:cubicBezTo>
                      <a:pt x="551289" y="459138"/>
                      <a:pt x="551151" y="459138"/>
                      <a:pt x="551151" y="459138"/>
                    </a:cubicBezTo>
                    <a:cubicBezTo>
                      <a:pt x="551289" y="459001"/>
                      <a:pt x="551289" y="459001"/>
                      <a:pt x="551426" y="458864"/>
                    </a:cubicBezTo>
                    <a:cubicBezTo>
                      <a:pt x="551426" y="458864"/>
                      <a:pt x="551563" y="458727"/>
                      <a:pt x="551563" y="458727"/>
                    </a:cubicBezTo>
                    <a:cubicBezTo>
                      <a:pt x="551563" y="458727"/>
                      <a:pt x="551426" y="458864"/>
                      <a:pt x="551426" y="458864"/>
                    </a:cubicBezTo>
                    <a:cubicBezTo>
                      <a:pt x="553758" y="456121"/>
                      <a:pt x="555815" y="453241"/>
                      <a:pt x="557872" y="450223"/>
                    </a:cubicBezTo>
                    <a:cubicBezTo>
                      <a:pt x="557872" y="450360"/>
                      <a:pt x="557735" y="450360"/>
                      <a:pt x="557735" y="450497"/>
                    </a:cubicBezTo>
                    <a:cubicBezTo>
                      <a:pt x="561713" y="444462"/>
                      <a:pt x="565416" y="438153"/>
                      <a:pt x="568708" y="431706"/>
                    </a:cubicBezTo>
                    <a:cubicBezTo>
                      <a:pt x="568571" y="431981"/>
                      <a:pt x="568571" y="432118"/>
                      <a:pt x="568434" y="432392"/>
                    </a:cubicBezTo>
                    <a:cubicBezTo>
                      <a:pt x="574880" y="419499"/>
                      <a:pt x="580367" y="405920"/>
                      <a:pt x="585167" y="392342"/>
                    </a:cubicBezTo>
                    <a:cubicBezTo>
                      <a:pt x="585167" y="392342"/>
                      <a:pt x="585167" y="392479"/>
                      <a:pt x="585167" y="392479"/>
                    </a:cubicBezTo>
                    <a:cubicBezTo>
                      <a:pt x="592437" y="371493"/>
                      <a:pt x="598472" y="350096"/>
                      <a:pt x="603272" y="328425"/>
                    </a:cubicBezTo>
                    <a:cubicBezTo>
                      <a:pt x="602586" y="323899"/>
                      <a:pt x="602175" y="319235"/>
                      <a:pt x="601764" y="314709"/>
                    </a:cubicBezTo>
                    <a:cubicBezTo>
                      <a:pt x="600803" y="305382"/>
                      <a:pt x="599706" y="296055"/>
                      <a:pt x="598746" y="286728"/>
                    </a:cubicBezTo>
                    <a:cubicBezTo>
                      <a:pt x="598060" y="280830"/>
                      <a:pt x="597786" y="274795"/>
                      <a:pt x="597374" y="268898"/>
                    </a:cubicBezTo>
                    <a:cubicBezTo>
                      <a:pt x="596688" y="257376"/>
                      <a:pt x="596414" y="245855"/>
                      <a:pt x="596414" y="234333"/>
                    </a:cubicBezTo>
                    <a:cubicBezTo>
                      <a:pt x="596414" y="228984"/>
                      <a:pt x="596688" y="223634"/>
                      <a:pt x="596963" y="218285"/>
                    </a:cubicBezTo>
                    <a:cubicBezTo>
                      <a:pt x="597237" y="214034"/>
                      <a:pt x="597649" y="209782"/>
                      <a:pt x="597923" y="205530"/>
                    </a:cubicBezTo>
                    <a:cubicBezTo>
                      <a:pt x="598197" y="201552"/>
                      <a:pt x="598746" y="197711"/>
                      <a:pt x="599706" y="193871"/>
                    </a:cubicBezTo>
                    <a:cubicBezTo>
                      <a:pt x="600117" y="192225"/>
                      <a:pt x="600666" y="190716"/>
                      <a:pt x="601215" y="189208"/>
                    </a:cubicBezTo>
                    <a:cubicBezTo>
                      <a:pt x="601901" y="187424"/>
                      <a:pt x="603135" y="185915"/>
                      <a:pt x="604232" y="184407"/>
                    </a:cubicBezTo>
                    <a:cubicBezTo>
                      <a:pt x="605193" y="183310"/>
                      <a:pt x="606015" y="182075"/>
                      <a:pt x="606975" y="180978"/>
                    </a:cubicBezTo>
                    <a:cubicBezTo>
                      <a:pt x="608896" y="178372"/>
                      <a:pt x="612873" y="178372"/>
                      <a:pt x="614794" y="180978"/>
                    </a:cubicBezTo>
                    <a:cubicBezTo>
                      <a:pt x="616028" y="182624"/>
                      <a:pt x="617400" y="184270"/>
                      <a:pt x="618771" y="186053"/>
                    </a:cubicBezTo>
                    <a:cubicBezTo>
                      <a:pt x="619457" y="187013"/>
                      <a:pt x="620006" y="187973"/>
                      <a:pt x="620417" y="189070"/>
                    </a:cubicBezTo>
                    <a:cubicBezTo>
                      <a:pt x="621103" y="190716"/>
                      <a:pt x="621515" y="192088"/>
                      <a:pt x="621926" y="193871"/>
                    </a:cubicBezTo>
                    <a:cubicBezTo>
                      <a:pt x="622338" y="195517"/>
                      <a:pt x="622612" y="197300"/>
                      <a:pt x="622886" y="198946"/>
                    </a:cubicBezTo>
                    <a:cubicBezTo>
                      <a:pt x="623298" y="201140"/>
                      <a:pt x="623435" y="203335"/>
                      <a:pt x="623709" y="205667"/>
                    </a:cubicBezTo>
                    <a:cubicBezTo>
                      <a:pt x="623983" y="207587"/>
                      <a:pt x="624120" y="209507"/>
                      <a:pt x="624120" y="211427"/>
                    </a:cubicBezTo>
                    <a:cubicBezTo>
                      <a:pt x="624395" y="216640"/>
                      <a:pt x="624532" y="221852"/>
                      <a:pt x="624395" y="226927"/>
                    </a:cubicBezTo>
                    <a:cubicBezTo>
                      <a:pt x="624258" y="235430"/>
                      <a:pt x="624120" y="243934"/>
                      <a:pt x="623983" y="252438"/>
                    </a:cubicBezTo>
                    <a:cubicBezTo>
                      <a:pt x="623846" y="258336"/>
                      <a:pt x="623298" y="264234"/>
                      <a:pt x="622886" y="270132"/>
                    </a:cubicBezTo>
                    <a:cubicBezTo>
                      <a:pt x="622063" y="280968"/>
                      <a:pt x="620691" y="291940"/>
                      <a:pt x="618909" y="302639"/>
                    </a:cubicBezTo>
                    <a:cubicBezTo>
                      <a:pt x="617400" y="311966"/>
                      <a:pt x="615617" y="321293"/>
                      <a:pt x="613559" y="330482"/>
                    </a:cubicBezTo>
                    <a:cubicBezTo>
                      <a:pt x="614245" y="334186"/>
                      <a:pt x="614794" y="337889"/>
                      <a:pt x="615342" y="341592"/>
                    </a:cubicBezTo>
                    <a:cubicBezTo>
                      <a:pt x="616577" y="348862"/>
                      <a:pt x="617811" y="356131"/>
                      <a:pt x="618909" y="363401"/>
                    </a:cubicBezTo>
                    <a:cubicBezTo>
                      <a:pt x="621377" y="373962"/>
                      <a:pt x="623846" y="384661"/>
                      <a:pt x="626315" y="395222"/>
                    </a:cubicBezTo>
                    <a:cubicBezTo>
                      <a:pt x="626452" y="396045"/>
                      <a:pt x="626727" y="396731"/>
                      <a:pt x="626864" y="397554"/>
                    </a:cubicBezTo>
                    <a:cubicBezTo>
                      <a:pt x="627824" y="400571"/>
                      <a:pt x="628647" y="403451"/>
                      <a:pt x="629607" y="406469"/>
                    </a:cubicBezTo>
                    <a:cubicBezTo>
                      <a:pt x="631253" y="411818"/>
                      <a:pt x="632899" y="417305"/>
                      <a:pt x="634545" y="422654"/>
                    </a:cubicBezTo>
                    <a:cubicBezTo>
                      <a:pt x="636328" y="427043"/>
                      <a:pt x="637974" y="431569"/>
                      <a:pt x="639757" y="435958"/>
                    </a:cubicBezTo>
                    <a:cubicBezTo>
                      <a:pt x="640580" y="438153"/>
                      <a:pt x="641403" y="440348"/>
                      <a:pt x="642363" y="442405"/>
                    </a:cubicBezTo>
                    <a:cubicBezTo>
                      <a:pt x="644009" y="446657"/>
                      <a:pt x="646066" y="450772"/>
                      <a:pt x="647986" y="454749"/>
                    </a:cubicBezTo>
                    <a:cubicBezTo>
                      <a:pt x="647849" y="454475"/>
                      <a:pt x="647849" y="454338"/>
                      <a:pt x="647712" y="454201"/>
                    </a:cubicBezTo>
                    <a:cubicBezTo>
                      <a:pt x="650181" y="459138"/>
                      <a:pt x="652787" y="463939"/>
                      <a:pt x="655805" y="468602"/>
                    </a:cubicBezTo>
                    <a:cubicBezTo>
                      <a:pt x="657039" y="470248"/>
                      <a:pt x="658273" y="471757"/>
                      <a:pt x="659508" y="473266"/>
                    </a:cubicBezTo>
                    <a:cubicBezTo>
                      <a:pt x="659508" y="473266"/>
                      <a:pt x="659508" y="473266"/>
                      <a:pt x="659371" y="473129"/>
                    </a:cubicBezTo>
                    <a:cubicBezTo>
                      <a:pt x="660057" y="473951"/>
                      <a:pt x="660742" y="474638"/>
                      <a:pt x="661428" y="475323"/>
                    </a:cubicBezTo>
                    <a:cubicBezTo>
                      <a:pt x="661291" y="475186"/>
                      <a:pt x="661291" y="475186"/>
                      <a:pt x="661154" y="475186"/>
                    </a:cubicBezTo>
                    <a:cubicBezTo>
                      <a:pt x="661291" y="475323"/>
                      <a:pt x="661428" y="475460"/>
                      <a:pt x="661565" y="475598"/>
                    </a:cubicBezTo>
                    <a:cubicBezTo>
                      <a:pt x="661565" y="475598"/>
                      <a:pt x="661565" y="475598"/>
                      <a:pt x="661702" y="475735"/>
                    </a:cubicBezTo>
                    <a:cubicBezTo>
                      <a:pt x="661702" y="475735"/>
                      <a:pt x="661702" y="475735"/>
                      <a:pt x="661565" y="475598"/>
                    </a:cubicBezTo>
                    <a:cubicBezTo>
                      <a:pt x="662251" y="476146"/>
                      <a:pt x="662937" y="476695"/>
                      <a:pt x="663760" y="477244"/>
                    </a:cubicBezTo>
                    <a:cubicBezTo>
                      <a:pt x="664308" y="477518"/>
                      <a:pt x="664720" y="477792"/>
                      <a:pt x="665268" y="478067"/>
                    </a:cubicBezTo>
                    <a:cubicBezTo>
                      <a:pt x="665131" y="478067"/>
                      <a:pt x="664994" y="477929"/>
                      <a:pt x="664994" y="477929"/>
                    </a:cubicBezTo>
                    <a:cubicBezTo>
                      <a:pt x="665543" y="478204"/>
                      <a:pt x="666229" y="478478"/>
                      <a:pt x="666777" y="478752"/>
                    </a:cubicBezTo>
                    <a:cubicBezTo>
                      <a:pt x="667326" y="478889"/>
                      <a:pt x="667875" y="479027"/>
                      <a:pt x="668286" y="479164"/>
                    </a:cubicBezTo>
                    <a:cubicBezTo>
                      <a:pt x="668697" y="479164"/>
                      <a:pt x="669109" y="479301"/>
                      <a:pt x="669383" y="479438"/>
                    </a:cubicBezTo>
                    <a:cubicBezTo>
                      <a:pt x="669795" y="479438"/>
                      <a:pt x="670206" y="479438"/>
                      <a:pt x="670618" y="479438"/>
                    </a:cubicBezTo>
                    <a:cubicBezTo>
                      <a:pt x="671029" y="479301"/>
                      <a:pt x="671441" y="479301"/>
                      <a:pt x="671852" y="479164"/>
                    </a:cubicBezTo>
                    <a:cubicBezTo>
                      <a:pt x="672264" y="479027"/>
                      <a:pt x="672675" y="478889"/>
                      <a:pt x="673224" y="478752"/>
                    </a:cubicBezTo>
                    <a:cubicBezTo>
                      <a:pt x="673087" y="478752"/>
                      <a:pt x="672950" y="478752"/>
                      <a:pt x="672950" y="478889"/>
                    </a:cubicBezTo>
                    <a:cubicBezTo>
                      <a:pt x="673498" y="478615"/>
                      <a:pt x="674047" y="478341"/>
                      <a:pt x="674595" y="478204"/>
                    </a:cubicBezTo>
                    <a:cubicBezTo>
                      <a:pt x="675144" y="477929"/>
                      <a:pt x="675555" y="477518"/>
                      <a:pt x="676104" y="477244"/>
                    </a:cubicBezTo>
                    <a:cubicBezTo>
                      <a:pt x="676104" y="477244"/>
                      <a:pt x="675967" y="477244"/>
                      <a:pt x="675967" y="477380"/>
                    </a:cubicBezTo>
                    <a:cubicBezTo>
                      <a:pt x="676927" y="476695"/>
                      <a:pt x="677887" y="476009"/>
                      <a:pt x="678710" y="475186"/>
                    </a:cubicBezTo>
                    <a:cubicBezTo>
                      <a:pt x="678573" y="475323"/>
                      <a:pt x="678436" y="475460"/>
                      <a:pt x="678299" y="475598"/>
                    </a:cubicBezTo>
                    <a:cubicBezTo>
                      <a:pt x="678710" y="475186"/>
                      <a:pt x="679259" y="474638"/>
                      <a:pt x="679808" y="474089"/>
                    </a:cubicBezTo>
                    <a:cubicBezTo>
                      <a:pt x="679670" y="474226"/>
                      <a:pt x="679533" y="474363"/>
                      <a:pt x="679396" y="474500"/>
                    </a:cubicBezTo>
                    <a:cubicBezTo>
                      <a:pt x="680219" y="473540"/>
                      <a:pt x="681042" y="472580"/>
                      <a:pt x="681728" y="471483"/>
                    </a:cubicBezTo>
                    <a:cubicBezTo>
                      <a:pt x="681728" y="471483"/>
                      <a:pt x="681728" y="471483"/>
                      <a:pt x="681728" y="471483"/>
                    </a:cubicBezTo>
                    <a:cubicBezTo>
                      <a:pt x="681728" y="471483"/>
                      <a:pt x="681728" y="471346"/>
                      <a:pt x="681865" y="471346"/>
                    </a:cubicBezTo>
                    <a:cubicBezTo>
                      <a:pt x="682002" y="471209"/>
                      <a:pt x="682002" y="471071"/>
                      <a:pt x="682139" y="470934"/>
                    </a:cubicBezTo>
                    <a:cubicBezTo>
                      <a:pt x="682139" y="470934"/>
                      <a:pt x="682002" y="471071"/>
                      <a:pt x="682002" y="471071"/>
                    </a:cubicBezTo>
                    <a:cubicBezTo>
                      <a:pt x="683511" y="468602"/>
                      <a:pt x="684882" y="466134"/>
                      <a:pt x="686254" y="463664"/>
                    </a:cubicBezTo>
                    <a:cubicBezTo>
                      <a:pt x="686117" y="463802"/>
                      <a:pt x="685980" y="464076"/>
                      <a:pt x="685980" y="464213"/>
                    </a:cubicBezTo>
                    <a:cubicBezTo>
                      <a:pt x="688037" y="460099"/>
                      <a:pt x="689820" y="455847"/>
                      <a:pt x="691329" y="451457"/>
                    </a:cubicBezTo>
                    <a:cubicBezTo>
                      <a:pt x="694072" y="443090"/>
                      <a:pt x="696129" y="434450"/>
                      <a:pt x="698050" y="425809"/>
                    </a:cubicBezTo>
                    <a:cubicBezTo>
                      <a:pt x="698050" y="425809"/>
                      <a:pt x="698050" y="425945"/>
                      <a:pt x="698050" y="425945"/>
                    </a:cubicBezTo>
                    <a:cubicBezTo>
                      <a:pt x="701342" y="409349"/>
                      <a:pt x="703399" y="392479"/>
                      <a:pt x="704634" y="375608"/>
                    </a:cubicBezTo>
                    <a:cubicBezTo>
                      <a:pt x="704359" y="374648"/>
                      <a:pt x="703948" y="373688"/>
                      <a:pt x="703673" y="372590"/>
                    </a:cubicBezTo>
                    <a:cubicBezTo>
                      <a:pt x="703125" y="371081"/>
                      <a:pt x="702713" y="369573"/>
                      <a:pt x="702302" y="367927"/>
                    </a:cubicBezTo>
                    <a:cubicBezTo>
                      <a:pt x="699833" y="358737"/>
                      <a:pt x="697364" y="349548"/>
                      <a:pt x="694895" y="340358"/>
                    </a:cubicBezTo>
                    <a:cubicBezTo>
                      <a:pt x="693524" y="335420"/>
                      <a:pt x="692152" y="330482"/>
                      <a:pt x="691055" y="325407"/>
                    </a:cubicBezTo>
                    <a:cubicBezTo>
                      <a:pt x="686254" y="304833"/>
                      <a:pt x="681179" y="284397"/>
                      <a:pt x="677202" y="263548"/>
                    </a:cubicBezTo>
                    <a:cubicBezTo>
                      <a:pt x="676241" y="258473"/>
                      <a:pt x="675418" y="253398"/>
                      <a:pt x="674733" y="248324"/>
                    </a:cubicBezTo>
                    <a:cubicBezTo>
                      <a:pt x="674047" y="242563"/>
                      <a:pt x="673087" y="236939"/>
                      <a:pt x="672675" y="231179"/>
                    </a:cubicBezTo>
                    <a:cubicBezTo>
                      <a:pt x="672538" y="229395"/>
                      <a:pt x="672538" y="227475"/>
                      <a:pt x="672675" y="225692"/>
                    </a:cubicBezTo>
                    <a:cubicBezTo>
                      <a:pt x="672675" y="223772"/>
                      <a:pt x="672950" y="221577"/>
                      <a:pt x="673361" y="219657"/>
                    </a:cubicBezTo>
                    <a:cubicBezTo>
                      <a:pt x="673910" y="217737"/>
                      <a:pt x="674321" y="216776"/>
                      <a:pt x="675007" y="214994"/>
                    </a:cubicBezTo>
                    <a:cubicBezTo>
                      <a:pt x="675967" y="212799"/>
                      <a:pt x="677339" y="210742"/>
                      <a:pt x="678436" y="208684"/>
                    </a:cubicBezTo>
                    <a:cubicBezTo>
                      <a:pt x="679122" y="207450"/>
                      <a:pt x="680493" y="206489"/>
                      <a:pt x="682002" y="206353"/>
                    </a:cubicBezTo>
                    <a:cubicBezTo>
                      <a:pt x="683511" y="206078"/>
                      <a:pt x="684882" y="206627"/>
                      <a:pt x="686117" y="207724"/>
                    </a:cubicBezTo>
                    <a:cubicBezTo>
                      <a:pt x="686528" y="208136"/>
                      <a:pt x="686940" y="208410"/>
                      <a:pt x="687351" y="208821"/>
                    </a:cubicBezTo>
                    <a:cubicBezTo>
                      <a:pt x="688586" y="209782"/>
                      <a:pt x="689820" y="210742"/>
                      <a:pt x="690918" y="211839"/>
                    </a:cubicBezTo>
                    <a:cubicBezTo>
                      <a:pt x="692152" y="213073"/>
                      <a:pt x="692975" y="213896"/>
                      <a:pt x="694072" y="215405"/>
                    </a:cubicBezTo>
                    <a:cubicBezTo>
                      <a:pt x="695032" y="216640"/>
                      <a:pt x="695718" y="218148"/>
                      <a:pt x="696541" y="219657"/>
                    </a:cubicBezTo>
                    <a:cubicBezTo>
                      <a:pt x="697227" y="221166"/>
                      <a:pt x="697913" y="222675"/>
                      <a:pt x="698461" y="224321"/>
                    </a:cubicBezTo>
                    <a:cubicBezTo>
                      <a:pt x="699833" y="228024"/>
                      <a:pt x="700930" y="231864"/>
                      <a:pt x="702027" y="235705"/>
                    </a:cubicBezTo>
                    <a:cubicBezTo>
                      <a:pt x="703811" y="241328"/>
                      <a:pt x="704908" y="246952"/>
                      <a:pt x="706142" y="252575"/>
                    </a:cubicBezTo>
                    <a:cubicBezTo>
                      <a:pt x="708200" y="262314"/>
                      <a:pt x="710120" y="272052"/>
                      <a:pt x="711629" y="281927"/>
                    </a:cubicBezTo>
                    <a:cubicBezTo>
                      <a:pt x="713274" y="292763"/>
                      <a:pt x="714372" y="303873"/>
                      <a:pt x="715195" y="314846"/>
                    </a:cubicBezTo>
                    <a:cubicBezTo>
                      <a:pt x="716566" y="334734"/>
                      <a:pt x="716292" y="354760"/>
                      <a:pt x="714921" y="374785"/>
                    </a:cubicBezTo>
                    <a:cubicBezTo>
                      <a:pt x="717801" y="383838"/>
                      <a:pt x="720818" y="392753"/>
                      <a:pt x="723699" y="401806"/>
                    </a:cubicBezTo>
                    <a:cubicBezTo>
                      <a:pt x="726030" y="407841"/>
                      <a:pt x="728499" y="413876"/>
                      <a:pt x="730968" y="419911"/>
                    </a:cubicBezTo>
                    <a:cubicBezTo>
                      <a:pt x="732340" y="423203"/>
                      <a:pt x="733711" y="426632"/>
                      <a:pt x="734946" y="429923"/>
                    </a:cubicBezTo>
                    <a:cubicBezTo>
                      <a:pt x="737277" y="435684"/>
                      <a:pt x="740158" y="441308"/>
                      <a:pt x="742901" y="446931"/>
                    </a:cubicBezTo>
                    <a:cubicBezTo>
                      <a:pt x="742901" y="446794"/>
                      <a:pt x="742764" y="446657"/>
                      <a:pt x="742764" y="446519"/>
                    </a:cubicBezTo>
                    <a:cubicBezTo>
                      <a:pt x="746879" y="454612"/>
                      <a:pt x="751131" y="462567"/>
                      <a:pt x="756069" y="470111"/>
                    </a:cubicBezTo>
                    <a:cubicBezTo>
                      <a:pt x="755931" y="469974"/>
                      <a:pt x="755794" y="469700"/>
                      <a:pt x="755657" y="469563"/>
                    </a:cubicBezTo>
                    <a:cubicBezTo>
                      <a:pt x="757714" y="472717"/>
                      <a:pt x="759909" y="475735"/>
                      <a:pt x="762241" y="478752"/>
                    </a:cubicBezTo>
                    <a:cubicBezTo>
                      <a:pt x="763475" y="480124"/>
                      <a:pt x="764709" y="481358"/>
                      <a:pt x="766081" y="482593"/>
                    </a:cubicBezTo>
                    <a:lnTo>
                      <a:pt x="766081" y="482593"/>
                    </a:lnTo>
                    <a:cubicBezTo>
                      <a:pt x="767041" y="483416"/>
                      <a:pt x="768138" y="484376"/>
                      <a:pt x="769236" y="485199"/>
                    </a:cubicBezTo>
                    <a:cubicBezTo>
                      <a:pt x="769236" y="485199"/>
                      <a:pt x="769099" y="485199"/>
                      <a:pt x="769099" y="485199"/>
                    </a:cubicBezTo>
                    <a:cubicBezTo>
                      <a:pt x="769236" y="485199"/>
                      <a:pt x="769236" y="485336"/>
                      <a:pt x="769373" y="485336"/>
                    </a:cubicBezTo>
                    <a:cubicBezTo>
                      <a:pt x="769510" y="485336"/>
                      <a:pt x="769510" y="485473"/>
                      <a:pt x="769647" y="485473"/>
                    </a:cubicBezTo>
                    <a:cubicBezTo>
                      <a:pt x="769647" y="485473"/>
                      <a:pt x="769647" y="485473"/>
                      <a:pt x="769510" y="485336"/>
                    </a:cubicBezTo>
                    <a:cubicBezTo>
                      <a:pt x="770607" y="486022"/>
                      <a:pt x="771705" y="486708"/>
                      <a:pt x="772939" y="487256"/>
                    </a:cubicBezTo>
                    <a:cubicBezTo>
                      <a:pt x="772802" y="487119"/>
                      <a:pt x="772528" y="486982"/>
                      <a:pt x="772391" y="486982"/>
                    </a:cubicBezTo>
                    <a:cubicBezTo>
                      <a:pt x="773076" y="487256"/>
                      <a:pt x="773762" y="487531"/>
                      <a:pt x="774311" y="487667"/>
                    </a:cubicBezTo>
                    <a:cubicBezTo>
                      <a:pt x="774174" y="487667"/>
                      <a:pt x="773899" y="487531"/>
                      <a:pt x="773762" y="487393"/>
                    </a:cubicBezTo>
                    <a:cubicBezTo>
                      <a:pt x="774174" y="487531"/>
                      <a:pt x="774722" y="487667"/>
                      <a:pt x="775134" y="487667"/>
                    </a:cubicBezTo>
                    <a:cubicBezTo>
                      <a:pt x="775820" y="487667"/>
                      <a:pt x="776505" y="487805"/>
                      <a:pt x="777054" y="487805"/>
                    </a:cubicBezTo>
                    <a:cubicBezTo>
                      <a:pt x="776780" y="487805"/>
                      <a:pt x="776643" y="487805"/>
                      <a:pt x="776368" y="487805"/>
                    </a:cubicBezTo>
                    <a:cubicBezTo>
                      <a:pt x="777054" y="487805"/>
                      <a:pt x="777740" y="487805"/>
                      <a:pt x="778425" y="487805"/>
                    </a:cubicBezTo>
                    <a:cubicBezTo>
                      <a:pt x="778151" y="487805"/>
                      <a:pt x="778014" y="487805"/>
                      <a:pt x="777740" y="487805"/>
                    </a:cubicBezTo>
                    <a:cubicBezTo>
                      <a:pt x="779111" y="487805"/>
                      <a:pt x="780483" y="487531"/>
                      <a:pt x="781854" y="487256"/>
                    </a:cubicBezTo>
                    <a:cubicBezTo>
                      <a:pt x="781580" y="487256"/>
                      <a:pt x="781443" y="487256"/>
                      <a:pt x="781169" y="487393"/>
                    </a:cubicBezTo>
                    <a:cubicBezTo>
                      <a:pt x="781580" y="487256"/>
                      <a:pt x="782129" y="487119"/>
                      <a:pt x="782540" y="486982"/>
                    </a:cubicBezTo>
                    <a:cubicBezTo>
                      <a:pt x="782952" y="486845"/>
                      <a:pt x="783363" y="486570"/>
                      <a:pt x="783638" y="486433"/>
                    </a:cubicBezTo>
                    <a:cubicBezTo>
                      <a:pt x="784186" y="486022"/>
                      <a:pt x="784735" y="485747"/>
                      <a:pt x="785283" y="485336"/>
                    </a:cubicBezTo>
                    <a:cubicBezTo>
                      <a:pt x="785283" y="485336"/>
                      <a:pt x="785283" y="485336"/>
                      <a:pt x="785283" y="485336"/>
                    </a:cubicBezTo>
                    <a:cubicBezTo>
                      <a:pt x="785695" y="485062"/>
                      <a:pt x="785969" y="484787"/>
                      <a:pt x="786381" y="484513"/>
                    </a:cubicBezTo>
                    <a:cubicBezTo>
                      <a:pt x="786381" y="484513"/>
                      <a:pt x="786381" y="484513"/>
                      <a:pt x="786381" y="484513"/>
                    </a:cubicBezTo>
                    <a:cubicBezTo>
                      <a:pt x="787752" y="483279"/>
                      <a:pt x="789124" y="481907"/>
                      <a:pt x="790359" y="480535"/>
                    </a:cubicBezTo>
                    <a:cubicBezTo>
                      <a:pt x="790359" y="480535"/>
                      <a:pt x="790359" y="480673"/>
                      <a:pt x="790221" y="480673"/>
                    </a:cubicBezTo>
                    <a:cubicBezTo>
                      <a:pt x="791319" y="479301"/>
                      <a:pt x="792416" y="477792"/>
                      <a:pt x="793513" y="476421"/>
                    </a:cubicBezTo>
                    <a:cubicBezTo>
                      <a:pt x="793513" y="476421"/>
                      <a:pt x="793376" y="476558"/>
                      <a:pt x="793376" y="476558"/>
                    </a:cubicBezTo>
                    <a:cubicBezTo>
                      <a:pt x="794610" y="474638"/>
                      <a:pt x="795570" y="472854"/>
                      <a:pt x="796668" y="470797"/>
                    </a:cubicBezTo>
                    <a:cubicBezTo>
                      <a:pt x="796531" y="470934"/>
                      <a:pt x="796531" y="471071"/>
                      <a:pt x="796394" y="471209"/>
                    </a:cubicBezTo>
                    <a:cubicBezTo>
                      <a:pt x="798314" y="467093"/>
                      <a:pt x="799960" y="462842"/>
                      <a:pt x="801468" y="458453"/>
                    </a:cubicBezTo>
                    <a:cubicBezTo>
                      <a:pt x="803800" y="451457"/>
                      <a:pt x="805720" y="444462"/>
                      <a:pt x="807229" y="437330"/>
                    </a:cubicBezTo>
                    <a:cubicBezTo>
                      <a:pt x="807229" y="437604"/>
                      <a:pt x="807092" y="437741"/>
                      <a:pt x="807092" y="438016"/>
                    </a:cubicBezTo>
                    <a:cubicBezTo>
                      <a:pt x="808601" y="430472"/>
                      <a:pt x="809972" y="422928"/>
                      <a:pt x="811070" y="415247"/>
                    </a:cubicBezTo>
                    <a:cubicBezTo>
                      <a:pt x="812304" y="406606"/>
                      <a:pt x="812990" y="398102"/>
                      <a:pt x="813676" y="389461"/>
                    </a:cubicBezTo>
                    <a:cubicBezTo>
                      <a:pt x="813676" y="389461"/>
                      <a:pt x="813676" y="389598"/>
                      <a:pt x="813676" y="389598"/>
                    </a:cubicBezTo>
                    <a:cubicBezTo>
                      <a:pt x="813950" y="384112"/>
                      <a:pt x="814224" y="378626"/>
                      <a:pt x="814362" y="373276"/>
                    </a:cubicBezTo>
                    <a:cubicBezTo>
                      <a:pt x="809012" y="353662"/>
                      <a:pt x="803663" y="334049"/>
                      <a:pt x="798177" y="314435"/>
                    </a:cubicBezTo>
                    <a:cubicBezTo>
                      <a:pt x="795570" y="305108"/>
                      <a:pt x="792827" y="295781"/>
                      <a:pt x="790359" y="286454"/>
                    </a:cubicBezTo>
                    <a:cubicBezTo>
                      <a:pt x="789536" y="283711"/>
                      <a:pt x="788712" y="281105"/>
                      <a:pt x="787890" y="278498"/>
                    </a:cubicBezTo>
                    <a:cubicBezTo>
                      <a:pt x="785969" y="272052"/>
                      <a:pt x="783912" y="265469"/>
                      <a:pt x="781992" y="259022"/>
                    </a:cubicBezTo>
                    <a:cubicBezTo>
                      <a:pt x="778425" y="247226"/>
                      <a:pt x="774859" y="235293"/>
                      <a:pt x="771156" y="223498"/>
                    </a:cubicBezTo>
                    <a:cubicBezTo>
                      <a:pt x="769373" y="217737"/>
                      <a:pt x="767727" y="212113"/>
                      <a:pt x="766218" y="206353"/>
                    </a:cubicBezTo>
                    <a:cubicBezTo>
                      <a:pt x="765395" y="203472"/>
                      <a:pt x="764572" y="200592"/>
                      <a:pt x="763612" y="197711"/>
                    </a:cubicBezTo>
                    <a:cubicBezTo>
                      <a:pt x="762652" y="194968"/>
                      <a:pt x="761692" y="192225"/>
                      <a:pt x="761006" y="189344"/>
                    </a:cubicBezTo>
                    <a:cubicBezTo>
                      <a:pt x="760183" y="186053"/>
                      <a:pt x="760046" y="182350"/>
                      <a:pt x="761006" y="179195"/>
                    </a:cubicBezTo>
                    <a:cubicBezTo>
                      <a:pt x="761829" y="176315"/>
                      <a:pt x="764435" y="174531"/>
                      <a:pt x="766493" y="172748"/>
                    </a:cubicBezTo>
                    <a:cubicBezTo>
                      <a:pt x="768550" y="170965"/>
                      <a:pt x="771842" y="171651"/>
                      <a:pt x="773488" y="173708"/>
                    </a:cubicBezTo>
                    <a:cubicBezTo>
                      <a:pt x="775957" y="176726"/>
                      <a:pt x="778700" y="179606"/>
                      <a:pt x="780757" y="182761"/>
                    </a:cubicBezTo>
                    <a:cubicBezTo>
                      <a:pt x="783089" y="186327"/>
                      <a:pt x="784872" y="190168"/>
                      <a:pt x="786655" y="194008"/>
                    </a:cubicBezTo>
                    <a:cubicBezTo>
                      <a:pt x="788712" y="198809"/>
                      <a:pt x="790633" y="203747"/>
                      <a:pt x="792553" y="208684"/>
                    </a:cubicBezTo>
                    <a:cubicBezTo>
                      <a:pt x="795982" y="217874"/>
                      <a:pt x="799548" y="226927"/>
                      <a:pt x="802703" y="236116"/>
                    </a:cubicBezTo>
                    <a:cubicBezTo>
                      <a:pt x="805995" y="245580"/>
                      <a:pt x="809149" y="255182"/>
                      <a:pt x="811755" y="264920"/>
                    </a:cubicBezTo>
                    <a:cubicBezTo>
                      <a:pt x="814499" y="275069"/>
                      <a:pt x="816830" y="285356"/>
                      <a:pt x="818888" y="295781"/>
                    </a:cubicBezTo>
                    <a:cubicBezTo>
                      <a:pt x="822865" y="316629"/>
                      <a:pt x="824649" y="337889"/>
                      <a:pt x="824923" y="359149"/>
                    </a:cubicBezTo>
                    <a:cubicBezTo>
                      <a:pt x="824923" y="363812"/>
                      <a:pt x="824923" y="368339"/>
                      <a:pt x="824786" y="373002"/>
                    </a:cubicBezTo>
                    <a:cubicBezTo>
                      <a:pt x="826431" y="379037"/>
                      <a:pt x="828215" y="385209"/>
                      <a:pt x="829860" y="391244"/>
                    </a:cubicBezTo>
                    <a:cubicBezTo>
                      <a:pt x="831644" y="397691"/>
                      <a:pt x="833289" y="404274"/>
                      <a:pt x="835347" y="410721"/>
                    </a:cubicBezTo>
                    <a:cubicBezTo>
                      <a:pt x="837953" y="419225"/>
                      <a:pt x="840559" y="427866"/>
                      <a:pt x="843165" y="436370"/>
                    </a:cubicBezTo>
                    <a:cubicBezTo>
                      <a:pt x="847554" y="448440"/>
                      <a:pt x="851532" y="460784"/>
                      <a:pt x="857155" y="472443"/>
                    </a:cubicBezTo>
                    <a:cubicBezTo>
                      <a:pt x="857155" y="472443"/>
                      <a:pt x="857155" y="472306"/>
                      <a:pt x="857155" y="472306"/>
                    </a:cubicBezTo>
                    <a:cubicBezTo>
                      <a:pt x="859076" y="476009"/>
                      <a:pt x="861133" y="479850"/>
                      <a:pt x="863465" y="483416"/>
                    </a:cubicBezTo>
                    <a:cubicBezTo>
                      <a:pt x="863876" y="483827"/>
                      <a:pt x="864150" y="484376"/>
                      <a:pt x="864562" y="484787"/>
                    </a:cubicBezTo>
                    <a:cubicBezTo>
                      <a:pt x="865797" y="486159"/>
                      <a:pt x="866894" y="487256"/>
                      <a:pt x="868265" y="488491"/>
                    </a:cubicBezTo>
                    <a:cubicBezTo>
                      <a:pt x="868814" y="488902"/>
                      <a:pt x="869363" y="489314"/>
                      <a:pt x="869911" y="489725"/>
                    </a:cubicBezTo>
                    <a:cubicBezTo>
                      <a:pt x="869637" y="489588"/>
                      <a:pt x="869500" y="489451"/>
                      <a:pt x="869363" y="489451"/>
                    </a:cubicBezTo>
                    <a:cubicBezTo>
                      <a:pt x="870323" y="490137"/>
                      <a:pt x="871283" y="490822"/>
                      <a:pt x="872380" y="491234"/>
                    </a:cubicBezTo>
                    <a:cubicBezTo>
                      <a:pt x="872792" y="491371"/>
                      <a:pt x="873203" y="491508"/>
                      <a:pt x="873615" y="491645"/>
                    </a:cubicBezTo>
                    <a:cubicBezTo>
                      <a:pt x="873889" y="491645"/>
                      <a:pt x="874163" y="491783"/>
                      <a:pt x="874437" y="491783"/>
                    </a:cubicBezTo>
                    <a:cubicBezTo>
                      <a:pt x="874849" y="491783"/>
                      <a:pt x="875261" y="491783"/>
                      <a:pt x="875809" y="491783"/>
                    </a:cubicBezTo>
                    <a:cubicBezTo>
                      <a:pt x="876358" y="491783"/>
                      <a:pt x="876769" y="491645"/>
                      <a:pt x="877318" y="491645"/>
                    </a:cubicBezTo>
                    <a:cubicBezTo>
                      <a:pt x="877318" y="491645"/>
                      <a:pt x="877181" y="491645"/>
                      <a:pt x="877181" y="491645"/>
                    </a:cubicBezTo>
                    <a:cubicBezTo>
                      <a:pt x="878278" y="491508"/>
                      <a:pt x="879375" y="491234"/>
                      <a:pt x="880473" y="490822"/>
                    </a:cubicBezTo>
                    <a:cubicBezTo>
                      <a:pt x="880473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198" y="490822"/>
                      <a:pt x="879924" y="490960"/>
                      <a:pt x="879787" y="490960"/>
                    </a:cubicBezTo>
                    <a:cubicBezTo>
                      <a:pt x="880198" y="490685"/>
                      <a:pt x="880610" y="490548"/>
                      <a:pt x="881021" y="490274"/>
                    </a:cubicBezTo>
                    <a:cubicBezTo>
                      <a:pt x="881295" y="490137"/>
                      <a:pt x="881570" y="489862"/>
                      <a:pt x="881844" y="489725"/>
                    </a:cubicBezTo>
                    <a:cubicBezTo>
                      <a:pt x="881707" y="489862"/>
                      <a:pt x="881570" y="489999"/>
                      <a:pt x="881433" y="490137"/>
                    </a:cubicBezTo>
                    <a:cubicBezTo>
                      <a:pt x="882393" y="489314"/>
                      <a:pt x="883216" y="488491"/>
                      <a:pt x="884039" y="487667"/>
                    </a:cubicBezTo>
                    <a:lnTo>
                      <a:pt x="884039" y="487667"/>
                    </a:lnTo>
                    <a:cubicBezTo>
                      <a:pt x="884039" y="487667"/>
                      <a:pt x="884039" y="487667"/>
                      <a:pt x="884039" y="487667"/>
                    </a:cubicBezTo>
                    <a:cubicBezTo>
                      <a:pt x="884176" y="487531"/>
                      <a:pt x="884313" y="487393"/>
                      <a:pt x="884450" y="487256"/>
                    </a:cubicBezTo>
                    <a:cubicBezTo>
                      <a:pt x="884313" y="487393"/>
                      <a:pt x="884313" y="487393"/>
                      <a:pt x="884176" y="487531"/>
                    </a:cubicBezTo>
                    <a:cubicBezTo>
                      <a:pt x="884999" y="486433"/>
                      <a:pt x="885822" y="485336"/>
                      <a:pt x="886508" y="484238"/>
                    </a:cubicBezTo>
                    <a:cubicBezTo>
                      <a:pt x="886508" y="484238"/>
                      <a:pt x="886508" y="484376"/>
                      <a:pt x="886508" y="484376"/>
                    </a:cubicBezTo>
                    <a:cubicBezTo>
                      <a:pt x="887879" y="482044"/>
                      <a:pt x="889251" y="479850"/>
                      <a:pt x="890485" y="477380"/>
                    </a:cubicBezTo>
                    <a:cubicBezTo>
                      <a:pt x="891308" y="475598"/>
                      <a:pt x="891994" y="473815"/>
                      <a:pt x="892680" y="472031"/>
                    </a:cubicBezTo>
                    <a:cubicBezTo>
                      <a:pt x="895149" y="464899"/>
                      <a:pt x="896795" y="457493"/>
                      <a:pt x="898440" y="450086"/>
                    </a:cubicBezTo>
                    <a:cubicBezTo>
                      <a:pt x="898440" y="450223"/>
                      <a:pt x="898440" y="450223"/>
                      <a:pt x="898440" y="450360"/>
                    </a:cubicBezTo>
                    <a:cubicBezTo>
                      <a:pt x="900635" y="439113"/>
                      <a:pt x="902007" y="427729"/>
                      <a:pt x="902830" y="416345"/>
                    </a:cubicBezTo>
                    <a:cubicBezTo>
                      <a:pt x="902830" y="416345"/>
                      <a:pt x="902830" y="416345"/>
                      <a:pt x="902830" y="416345"/>
                    </a:cubicBezTo>
                    <a:cubicBezTo>
                      <a:pt x="903927" y="399200"/>
                      <a:pt x="903790" y="381780"/>
                      <a:pt x="902693" y="364635"/>
                    </a:cubicBezTo>
                    <a:cubicBezTo>
                      <a:pt x="902693" y="364635"/>
                      <a:pt x="902693" y="364635"/>
                      <a:pt x="902693" y="364772"/>
                    </a:cubicBezTo>
                    <a:cubicBezTo>
                      <a:pt x="902693" y="364635"/>
                      <a:pt x="902693" y="364361"/>
                      <a:pt x="902693" y="364223"/>
                    </a:cubicBezTo>
                    <a:cubicBezTo>
                      <a:pt x="902693" y="364223"/>
                      <a:pt x="902693" y="364087"/>
                      <a:pt x="902693" y="364087"/>
                    </a:cubicBezTo>
                    <a:cubicBezTo>
                      <a:pt x="902693" y="364087"/>
                      <a:pt x="902693" y="364087"/>
                      <a:pt x="902693" y="364087"/>
                    </a:cubicBezTo>
                    <a:cubicBezTo>
                      <a:pt x="902007" y="354623"/>
                      <a:pt x="900909" y="345296"/>
                      <a:pt x="899675" y="335969"/>
                    </a:cubicBezTo>
                    <a:cubicBezTo>
                      <a:pt x="898578" y="327465"/>
                      <a:pt x="897069" y="318961"/>
                      <a:pt x="895423" y="310594"/>
                    </a:cubicBezTo>
                    <a:cubicBezTo>
                      <a:pt x="892817" y="303462"/>
                      <a:pt x="890348" y="296330"/>
                      <a:pt x="887742" y="289197"/>
                    </a:cubicBezTo>
                    <a:cubicBezTo>
                      <a:pt x="879924" y="268075"/>
                      <a:pt x="872243" y="246952"/>
                      <a:pt x="864425" y="225829"/>
                    </a:cubicBezTo>
                    <a:cubicBezTo>
                      <a:pt x="861270" y="217325"/>
                      <a:pt x="858390" y="208684"/>
                      <a:pt x="855372" y="200180"/>
                    </a:cubicBezTo>
                    <a:cubicBezTo>
                      <a:pt x="853589" y="194968"/>
                      <a:pt x="851806" y="189756"/>
                      <a:pt x="850023" y="184544"/>
                    </a:cubicBezTo>
                    <a:cubicBezTo>
                      <a:pt x="849474" y="182898"/>
                      <a:pt x="848926" y="181115"/>
                      <a:pt x="848377" y="179469"/>
                    </a:cubicBezTo>
                    <a:cubicBezTo>
                      <a:pt x="847005" y="175354"/>
                      <a:pt x="845771" y="171377"/>
                      <a:pt x="844674" y="167125"/>
                    </a:cubicBezTo>
                    <a:cubicBezTo>
                      <a:pt x="843988" y="164382"/>
                      <a:pt x="843439" y="161776"/>
                      <a:pt x="842891" y="159032"/>
                    </a:cubicBezTo>
                    <a:cubicBezTo>
                      <a:pt x="842205" y="155603"/>
                      <a:pt x="842479" y="152037"/>
                      <a:pt x="842342" y="148608"/>
                    </a:cubicBezTo>
                    <a:cubicBezTo>
                      <a:pt x="842205" y="144493"/>
                      <a:pt x="847280" y="142025"/>
                      <a:pt x="850434" y="144631"/>
                    </a:cubicBezTo>
                    <a:cubicBezTo>
                      <a:pt x="852218" y="146002"/>
                      <a:pt x="854412" y="147511"/>
                      <a:pt x="855784" y="149431"/>
                    </a:cubicBezTo>
                    <a:cubicBezTo>
                      <a:pt x="856744" y="150940"/>
                      <a:pt x="857567" y="152174"/>
                      <a:pt x="858390" y="153683"/>
                    </a:cubicBezTo>
                    <a:cubicBezTo>
                      <a:pt x="859213" y="155192"/>
                      <a:pt x="859899" y="156838"/>
                      <a:pt x="860447" y="158347"/>
                    </a:cubicBezTo>
                    <a:cubicBezTo>
                      <a:pt x="860996" y="159718"/>
                      <a:pt x="861545" y="161090"/>
                      <a:pt x="862093" y="162461"/>
                    </a:cubicBezTo>
                    <a:cubicBezTo>
                      <a:pt x="863053" y="164793"/>
                      <a:pt x="864013" y="167125"/>
                      <a:pt x="864836" y="169457"/>
                    </a:cubicBezTo>
                    <a:cubicBezTo>
                      <a:pt x="866482" y="173708"/>
                      <a:pt x="867854" y="178098"/>
                      <a:pt x="869500" y="182486"/>
                    </a:cubicBezTo>
                    <a:cubicBezTo>
                      <a:pt x="869363" y="182212"/>
                      <a:pt x="869363" y="182075"/>
                      <a:pt x="869226" y="181801"/>
                    </a:cubicBezTo>
                    <a:cubicBezTo>
                      <a:pt x="872243" y="190442"/>
                      <a:pt x="875261" y="199220"/>
                      <a:pt x="878278" y="207998"/>
                    </a:cubicBezTo>
                    <a:cubicBezTo>
                      <a:pt x="880335" y="213896"/>
                      <a:pt x="882119" y="219931"/>
                      <a:pt x="884039" y="225829"/>
                    </a:cubicBezTo>
                    <a:cubicBezTo>
                      <a:pt x="886782" y="234470"/>
                      <a:pt x="889662" y="242974"/>
                      <a:pt x="892131" y="251615"/>
                    </a:cubicBezTo>
                    <a:cubicBezTo>
                      <a:pt x="895011" y="261628"/>
                      <a:pt x="897892" y="271504"/>
                      <a:pt x="900361" y="281516"/>
                    </a:cubicBezTo>
                    <a:cubicBezTo>
                      <a:pt x="902830" y="291529"/>
                      <a:pt x="905024" y="301816"/>
                      <a:pt x="906945" y="311966"/>
                    </a:cubicBezTo>
                    <a:cubicBezTo>
                      <a:pt x="907082" y="312377"/>
                      <a:pt x="907082" y="312652"/>
                      <a:pt x="907219" y="313063"/>
                    </a:cubicBezTo>
                    <a:cubicBezTo>
                      <a:pt x="910785" y="322801"/>
                      <a:pt x="914351" y="332540"/>
                      <a:pt x="917917" y="342141"/>
                    </a:cubicBezTo>
                    <a:cubicBezTo>
                      <a:pt x="920249" y="348725"/>
                      <a:pt x="922855" y="355171"/>
                      <a:pt x="925324" y="361755"/>
                    </a:cubicBezTo>
                    <a:cubicBezTo>
                      <a:pt x="927930" y="368476"/>
                      <a:pt x="930673" y="375197"/>
                      <a:pt x="933279" y="381917"/>
                    </a:cubicBezTo>
                    <a:cubicBezTo>
                      <a:pt x="934377" y="384797"/>
                      <a:pt x="935748" y="387678"/>
                      <a:pt x="936983" y="390558"/>
                    </a:cubicBezTo>
                    <a:cubicBezTo>
                      <a:pt x="936845" y="390284"/>
                      <a:pt x="936708" y="390147"/>
                      <a:pt x="936708" y="390010"/>
                    </a:cubicBezTo>
                    <a:cubicBezTo>
                      <a:pt x="938080" y="392616"/>
                      <a:pt x="939451" y="395084"/>
                      <a:pt x="940960" y="397554"/>
                    </a:cubicBezTo>
                    <a:cubicBezTo>
                      <a:pt x="940823" y="397416"/>
                      <a:pt x="940686" y="397279"/>
                      <a:pt x="940549" y="397005"/>
                    </a:cubicBezTo>
                    <a:cubicBezTo>
                      <a:pt x="941097" y="397965"/>
                      <a:pt x="941783" y="398788"/>
                      <a:pt x="942469" y="399611"/>
                    </a:cubicBezTo>
                    <a:cubicBezTo>
                      <a:pt x="942743" y="399885"/>
                      <a:pt x="943155" y="400160"/>
                      <a:pt x="943429" y="400297"/>
                    </a:cubicBezTo>
                    <a:cubicBezTo>
                      <a:pt x="943703" y="400434"/>
                      <a:pt x="943978" y="400571"/>
                      <a:pt x="944252" y="400708"/>
                    </a:cubicBezTo>
                    <a:cubicBezTo>
                      <a:pt x="944664" y="400845"/>
                      <a:pt x="945075" y="400983"/>
                      <a:pt x="945486" y="401120"/>
                    </a:cubicBezTo>
                    <a:cubicBezTo>
                      <a:pt x="945761" y="401120"/>
                      <a:pt x="946035" y="401120"/>
                      <a:pt x="946309" y="401257"/>
                    </a:cubicBezTo>
                    <a:cubicBezTo>
                      <a:pt x="946446" y="401257"/>
                      <a:pt x="946584" y="401257"/>
                      <a:pt x="946721" y="401257"/>
                    </a:cubicBezTo>
                    <a:cubicBezTo>
                      <a:pt x="946721" y="401257"/>
                      <a:pt x="946858" y="401257"/>
                      <a:pt x="946858" y="401120"/>
                    </a:cubicBezTo>
                    <a:cubicBezTo>
                      <a:pt x="947132" y="400845"/>
                      <a:pt x="947407" y="400708"/>
                      <a:pt x="947544" y="400434"/>
                    </a:cubicBezTo>
                    <a:cubicBezTo>
                      <a:pt x="947407" y="400571"/>
                      <a:pt x="947407" y="400708"/>
                      <a:pt x="947270" y="400708"/>
                    </a:cubicBezTo>
                    <a:cubicBezTo>
                      <a:pt x="948093" y="399748"/>
                      <a:pt x="948915" y="398788"/>
                      <a:pt x="949601" y="397691"/>
                    </a:cubicBezTo>
                    <a:cubicBezTo>
                      <a:pt x="949464" y="397828"/>
                      <a:pt x="949464" y="397965"/>
                      <a:pt x="949327" y="398102"/>
                    </a:cubicBezTo>
                    <a:cubicBezTo>
                      <a:pt x="950013" y="397005"/>
                      <a:pt x="950699" y="395908"/>
                      <a:pt x="951247" y="394810"/>
                    </a:cubicBezTo>
                    <a:cubicBezTo>
                      <a:pt x="951110" y="394948"/>
                      <a:pt x="950973" y="395222"/>
                      <a:pt x="950973" y="395359"/>
                    </a:cubicBezTo>
                    <a:cubicBezTo>
                      <a:pt x="951933" y="393439"/>
                      <a:pt x="952756" y="391655"/>
                      <a:pt x="953442" y="389598"/>
                    </a:cubicBezTo>
                    <a:cubicBezTo>
                      <a:pt x="954951" y="384661"/>
                      <a:pt x="956048" y="379723"/>
                      <a:pt x="957145" y="374785"/>
                    </a:cubicBezTo>
                    <a:cubicBezTo>
                      <a:pt x="957145" y="374922"/>
                      <a:pt x="957145" y="374922"/>
                      <a:pt x="957145" y="375059"/>
                    </a:cubicBezTo>
                    <a:cubicBezTo>
                      <a:pt x="959614" y="362303"/>
                      <a:pt x="960848" y="349273"/>
                      <a:pt x="961809" y="336380"/>
                    </a:cubicBezTo>
                    <a:cubicBezTo>
                      <a:pt x="961809" y="336380"/>
                      <a:pt x="961809" y="336517"/>
                      <a:pt x="961809" y="336517"/>
                    </a:cubicBezTo>
                    <a:cubicBezTo>
                      <a:pt x="962083" y="331717"/>
                      <a:pt x="962357" y="326779"/>
                      <a:pt x="962494" y="321978"/>
                    </a:cubicBezTo>
                    <a:cubicBezTo>
                      <a:pt x="962631" y="319235"/>
                      <a:pt x="962769" y="316355"/>
                      <a:pt x="962769" y="313475"/>
                    </a:cubicBezTo>
                    <a:cubicBezTo>
                      <a:pt x="962769" y="309497"/>
                      <a:pt x="962631" y="305382"/>
                      <a:pt x="962494" y="301404"/>
                    </a:cubicBezTo>
                    <a:cubicBezTo>
                      <a:pt x="962357" y="292901"/>
                      <a:pt x="962220" y="284397"/>
                      <a:pt x="962083" y="275893"/>
                    </a:cubicBezTo>
                    <a:cubicBezTo>
                      <a:pt x="962083" y="275893"/>
                      <a:pt x="962083" y="275893"/>
                      <a:pt x="962083" y="275893"/>
                    </a:cubicBezTo>
                    <a:cubicBezTo>
                      <a:pt x="962083" y="276030"/>
                      <a:pt x="962083" y="276030"/>
                      <a:pt x="962083" y="276167"/>
                    </a:cubicBezTo>
                    <a:cubicBezTo>
                      <a:pt x="962083" y="276030"/>
                      <a:pt x="962083" y="275893"/>
                      <a:pt x="962083" y="275756"/>
                    </a:cubicBezTo>
                    <a:cubicBezTo>
                      <a:pt x="961671" y="274795"/>
                      <a:pt x="961397" y="273835"/>
                      <a:pt x="961123" y="272875"/>
                    </a:cubicBezTo>
                    <a:cubicBezTo>
                      <a:pt x="960162" y="269995"/>
                      <a:pt x="959065" y="267114"/>
                      <a:pt x="958380" y="264097"/>
                    </a:cubicBezTo>
                    <a:cubicBezTo>
                      <a:pt x="956596" y="257376"/>
                      <a:pt x="954676" y="250792"/>
                      <a:pt x="953167" y="244072"/>
                    </a:cubicBezTo>
                    <a:cubicBezTo>
                      <a:pt x="951522" y="236939"/>
                      <a:pt x="949875" y="229670"/>
                      <a:pt x="948367" y="222537"/>
                    </a:cubicBezTo>
                    <a:cubicBezTo>
                      <a:pt x="945075" y="206764"/>
                      <a:pt x="941920" y="190991"/>
                      <a:pt x="938766" y="175080"/>
                    </a:cubicBezTo>
                    <a:cubicBezTo>
                      <a:pt x="937394" y="168222"/>
                      <a:pt x="936159" y="161364"/>
                      <a:pt x="934925" y="154506"/>
                    </a:cubicBezTo>
                    <a:cubicBezTo>
                      <a:pt x="934239" y="150940"/>
                      <a:pt x="933554" y="147511"/>
                      <a:pt x="933005" y="143808"/>
                    </a:cubicBezTo>
                    <a:cubicBezTo>
                      <a:pt x="932593" y="141338"/>
                      <a:pt x="932045" y="138870"/>
                      <a:pt x="931633" y="136401"/>
                    </a:cubicBezTo>
                    <a:cubicBezTo>
                      <a:pt x="931359" y="134480"/>
                      <a:pt x="931359" y="132698"/>
                      <a:pt x="931222" y="130777"/>
                    </a:cubicBezTo>
                    <a:cubicBezTo>
                      <a:pt x="931222" y="129543"/>
                      <a:pt x="931222" y="128309"/>
                      <a:pt x="931633" y="127074"/>
                    </a:cubicBezTo>
                    <a:cubicBezTo>
                      <a:pt x="931770" y="126388"/>
                      <a:pt x="932045" y="125565"/>
                      <a:pt x="932319" y="124880"/>
                    </a:cubicBezTo>
                    <a:cubicBezTo>
                      <a:pt x="932868" y="123919"/>
                      <a:pt x="933279" y="122822"/>
                      <a:pt x="933828" y="121862"/>
                    </a:cubicBezTo>
                    <a:cubicBezTo>
                      <a:pt x="934514" y="120216"/>
                      <a:pt x="935885" y="119119"/>
                      <a:pt x="937668" y="118844"/>
                    </a:cubicBezTo>
                    <a:cubicBezTo>
                      <a:pt x="939726" y="118570"/>
                      <a:pt x="941509" y="119530"/>
                      <a:pt x="942469" y="121176"/>
                    </a:cubicBezTo>
                    <a:cubicBezTo>
                      <a:pt x="943703" y="123234"/>
                      <a:pt x="945075" y="125154"/>
                      <a:pt x="946309" y="127211"/>
                    </a:cubicBezTo>
                    <a:cubicBezTo>
                      <a:pt x="947270" y="128720"/>
                      <a:pt x="947955" y="130503"/>
                      <a:pt x="948641" y="132149"/>
                    </a:cubicBezTo>
                    <a:cubicBezTo>
                      <a:pt x="950287" y="136127"/>
                      <a:pt x="951247" y="140516"/>
                      <a:pt x="952207" y="144767"/>
                    </a:cubicBezTo>
                    <a:cubicBezTo>
                      <a:pt x="953304" y="149020"/>
                      <a:pt x="954265" y="153272"/>
                      <a:pt x="955088" y="157524"/>
                    </a:cubicBezTo>
                    <a:cubicBezTo>
                      <a:pt x="956596" y="164107"/>
                      <a:pt x="957968" y="170554"/>
                      <a:pt x="959340" y="177275"/>
                    </a:cubicBezTo>
                    <a:cubicBezTo>
                      <a:pt x="960300" y="182212"/>
                      <a:pt x="961260" y="187150"/>
                      <a:pt x="962220" y="192088"/>
                    </a:cubicBezTo>
                    <a:cubicBezTo>
                      <a:pt x="962631" y="194420"/>
                      <a:pt x="963180" y="196614"/>
                      <a:pt x="963591" y="198946"/>
                    </a:cubicBezTo>
                    <a:cubicBezTo>
                      <a:pt x="964963" y="207998"/>
                      <a:pt x="966335" y="216914"/>
                      <a:pt x="967706" y="225966"/>
                    </a:cubicBezTo>
                    <a:cubicBezTo>
                      <a:pt x="968118" y="228710"/>
                      <a:pt x="968529" y="231590"/>
                      <a:pt x="968941" y="234470"/>
                    </a:cubicBezTo>
                    <a:cubicBezTo>
                      <a:pt x="969352" y="236802"/>
                      <a:pt x="969352" y="239134"/>
                      <a:pt x="969627" y="241603"/>
                    </a:cubicBezTo>
                    <a:cubicBezTo>
                      <a:pt x="970449" y="251478"/>
                      <a:pt x="971410" y="261353"/>
                      <a:pt x="972233" y="271229"/>
                    </a:cubicBezTo>
                    <a:cubicBezTo>
                      <a:pt x="972370" y="272738"/>
                      <a:pt x="972507" y="274247"/>
                      <a:pt x="972644" y="275756"/>
                    </a:cubicBezTo>
                    <a:cubicBezTo>
                      <a:pt x="972644" y="276030"/>
                      <a:pt x="972644" y="276167"/>
                      <a:pt x="972644" y="276441"/>
                    </a:cubicBezTo>
                    <a:cubicBezTo>
                      <a:pt x="974153" y="280419"/>
                      <a:pt x="975936" y="284259"/>
                      <a:pt x="977719" y="288100"/>
                    </a:cubicBezTo>
                    <a:cubicBezTo>
                      <a:pt x="978954" y="290706"/>
                      <a:pt x="980325" y="293312"/>
                      <a:pt x="981560" y="295918"/>
                    </a:cubicBezTo>
                    <a:cubicBezTo>
                      <a:pt x="981560" y="295918"/>
                      <a:pt x="981560" y="295918"/>
                      <a:pt x="981560" y="295918"/>
                    </a:cubicBezTo>
                    <a:cubicBezTo>
                      <a:pt x="981560" y="295918"/>
                      <a:pt x="981560" y="295918"/>
                      <a:pt x="981560" y="296055"/>
                    </a:cubicBezTo>
                    <a:cubicBezTo>
                      <a:pt x="981697" y="296192"/>
                      <a:pt x="981697" y="296330"/>
                      <a:pt x="981834" y="296467"/>
                    </a:cubicBezTo>
                    <a:cubicBezTo>
                      <a:pt x="981834" y="296467"/>
                      <a:pt x="981834" y="296467"/>
                      <a:pt x="981834" y="296330"/>
                    </a:cubicBezTo>
                    <a:cubicBezTo>
                      <a:pt x="984989" y="302365"/>
                      <a:pt x="988280" y="308400"/>
                      <a:pt x="991984" y="314160"/>
                    </a:cubicBezTo>
                    <a:cubicBezTo>
                      <a:pt x="993218" y="316217"/>
                      <a:pt x="992395" y="319098"/>
                      <a:pt x="990338" y="320470"/>
                    </a:cubicBezTo>
                    <a:cubicBezTo>
                      <a:pt x="988143" y="321704"/>
                      <a:pt x="985400" y="320881"/>
                      <a:pt x="984028" y="318824"/>
                    </a:cubicBezTo>
                    <a:cubicBezTo>
                      <a:pt x="980051" y="312377"/>
                      <a:pt x="976347" y="305794"/>
                      <a:pt x="972918" y="299210"/>
                    </a:cubicBezTo>
                    <a:cubicBezTo>
                      <a:pt x="972918" y="299210"/>
                      <a:pt x="972918" y="299210"/>
                      <a:pt x="972918" y="299072"/>
                    </a:cubicBezTo>
                    <a:cubicBezTo>
                      <a:pt x="973056" y="304010"/>
                      <a:pt x="973056" y="308811"/>
                      <a:pt x="973056" y="313749"/>
                    </a:cubicBezTo>
                    <a:cubicBezTo>
                      <a:pt x="973056" y="316492"/>
                      <a:pt x="972918" y="319098"/>
                      <a:pt x="972781" y="321841"/>
                    </a:cubicBezTo>
                    <a:cubicBezTo>
                      <a:pt x="972644" y="326230"/>
                      <a:pt x="972370" y="330757"/>
                      <a:pt x="972096" y="335146"/>
                    </a:cubicBezTo>
                    <a:cubicBezTo>
                      <a:pt x="971273" y="346256"/>
                      <a:pt x="970175" y="357503"/>
                      <a:pt x="968529" y="368476"/>
                    </a:cubicBezTo>
                    <a:cubicBezTo>
                      <a:pt x="967844" y="372865"/>
                      <a:pt x="966883" y="377254"/>
                      <a:pt x="965923" y="381643"/>
                    </a:cubicBezTo>
                    <a:cubicBezTo>
                      <a:pt x="964963" y="385484"/>
                      <a:pt x="964140" y="389324"/>
                      <a:pt x="962769" y="393027"/>
                    </a:cubicBezTo>
                    <a:cubicBezTo>
                      <a:pt x="962220" y="394673"/>
                      <a:pt x="961671" y="396182"/>
                      <a:pt x="960848" y="397691"/>
                    </a:cubicBezTo>
                    <a:cubicBezTo>
                      <a:pt x="959888" y="399474"/>
                      <a:pt x="958928" y="401257"/>
                      <a:pt x="957831" y="403040"/>
                    </a:cubicBezTo>
                    <a:cubicBezTo>
                      <a:pt x="957008" y="404412"/>
                      <a:pt x="956048" y="405646"/>
                      <a:pt x="955088" y="406743"/>
                    </a:cubicBezTo>
                    <a:cubicBezTo>
                      <a:pt x="954539" y="407429"/>
                      <a:pt x="953990" y="407978"/>
                      <a:pt x="953304" y="408389"/>
                    </a:cubicBezTo>
                    <a:cubicBezTo>
                      <a:pt x="953030" y="408664"/>
                      <a:pt x="952619" y="408938"/>
                      <a:pt x="952344" y="409212"/>
                    </a:cubicBezTo>
                    <a:cubicBezTo>
                      <a:pt x="951522" y="409624"/>
                      <a:pt x="950699" y="410172"/>
                      <a:pt x="949738" y="410447"/>
                    </a:cubicBezTo>
                    <a:cubicBezTo>
                      <a:pt x="948778" y="410721"/>
                      <a:pt x="947681" y="410858"/>
                      <a:pt x="946721" y="410858"/>
                    </a:cubicBezTo>
                    <a:cubicBezTo>
                      <a:pt x="943978" y="410858"/>
                      <a:pt x="941509" y="410035"/>
                      <a:pt x="939177" y="408800"/>
                    </a:cubicBezTo>
                    <a:cubicBezTo>
                      <a:pt x="937257" y="407841"/>
                      <a:pt x="935474" y="406195"/>
                      <a:pt x="934239" y="404549"/>
                    </a:cubicBezTo>
                    <a:cubicBezTo>
                      <a:pt x="931908" y="401257"/>
                      <a:pt x="929713" y="397828"/>
                      <a:pt x="928067" y="394262"/>
                    </a:cubicBezTo>
                    <a:cubicBezTo>
                      <a:pt x="925872" y="389598"/>
                      <a:pt x="923952" y="384935"/>
                      <a:pt x="922032" y="380134"/>
                    </a:cubicBezTo>
                    <a:cubicBezTo>
                      <a:pt x="920661" y="376842"/>
                      <a:pt x="919289" y="373413"/>
                      <a:pt x="917917" y="370122"/>
                    </a:cubicBezTo>
                    <a:cubicBezTo>
                      <a:pt x="916409" y="366144"/>
                      <a:pt x="914763" y="362166"/>
                      <a:pt x="913254" y="358052"/>
                    </a:cubicBezTo>
                    <a:cubicBezTo>
                      <a:pt x="913665" y="363401"/>
                      <a:pt x="913940" y="368887"/>
                      <a:pt x="914214" y="374374"/>
                    </a:cubicBezTo>
                    <a:cubicBezTo>
                      <a:pt x="915174" y="395359"/>
                      <a:pt x="914351" y="416345"/>
                      <a:pt x="911471" y="437193"/>
                    </a:cubicBezTo>
                    <a:cubicBezTo>
                      <a:pt x="910236" y="446245"/>
                      <a:pt x="908316" y="455298"/>
                      <a:pt x="905984" y="464213"/>
                    </a:cubicBezTo>
                    <a:cubicBezTo>
                      <a:pt x="905024" y="468054"/>
                      <a:pt x="903790" y="471894"/>
                      <a:pt x="902555" y="475598"/>
                    </a:cubicBezTo>
                    <a:cubicBezTo>
                      <a:pt x="901047" y="479987"/>
                      <a:pt x="898852" y="483964"/>
                      <a:pt x="896520" y="487942"/>
                    </a:cubicBezTo>
                    <a:cubicBezTo>
                      <a:pt x="894874" y="490822"/>
                      <a:pt x="892817" y="493428"/>
                      <a:pt x="890485" y="495760"/>
                    </a:cubicBezTo>
                    <a:cubicBezTo>
                      <a:pt x="888702" y="497680"/>
                      <a:pt x="886371" y="498915"/>
                      <a:pt x="884176" y="500012"/>
                    </a:cubicBezTo>
                    <a:cubicBezTo>
                      <a:pt x="882804" y="500698"/>
                      <a:pt x="881295" y="500972"/>
                      <a:pt x="879787" y="501247"/>
                    </a:cubicBezTo>
                    <a:cubicBezTo>
                      <a:pt x="878690" y="501521"/>
                      <a:pt x="877592" y="501658"/>
                      <a:pt x="876495" y="501658"/>
                    </a:cubicBezTo>
                    <a:cubicBezTo>
                      <a:pt x="872929" y="501932"/>
                      <a:pt x="870323" y="501658"/>
                      <a:pt x="867717" y="50028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9" name="任意多边形: 形状 358"/>
              <p:cNvSpPr/>
              <p:nvPr>
                <p:custDataLst>
                  <p:tags r:id="rId199"/>
                </p:custDataLst>
              </p:nvPr>
            </p:nvSpPr>
            <p:spPr>
              <a:xfrm>
                <a:off x="3341310" y="4475364"/>
                <a:ext cx="566149" cy="897329"/>
              </a:xfrm>
              <a:custGeom>
                <a:avLst/>
                <a:gdLst>
                  <a:gd name="connsiteX0" fmla="*/ 381959 w 566149"/>
                  <a:gd name="connsiteY0" fmla="*/ 366657 h 897329"/>
                  <a:gd name="connsiteX1" fmla="*/ 380587 w 566149"/>
                  <a:gd name="connsiteY1" fmla="*/ 365286 h 897329"/>
                  <a:gd name="connsiteX2" fmla="*/ 362619 w 566149"/>
                  <a:gd name="connsiteY2" fmla="*/ 347044 h 897329"/>
                  <a:gd name="connsiteX3" fmla="*/ 352195 w 566149"/>
                  <a:gd name="connsiteY3" fmla="*/ 336894 h 897329"/>
                  <a:gd name="connsiteX4" fmla="*/ 331758 w 566149"/>
                  <a:gd name="connsiteY4" fmla="*/ 317691 h 897329"/>
                  <a:gd name="connsiteX5" fmla="*/ 331895 w 566149"/>
                  <a:gd name="connsiteY5" fmla="*/ 317691 h 897329"/>
                  <a:gd name="connsiteX6" fmla="*/ 331758 w 566149"/>
                  <a:gd name="connsiteY6" fmla="*/ 317554 h 897329"/>
                  <a:gd name="connsiteX7" fmla="*/ 331484 w 566149"/>
                  <a:gd name="connsiteY7" fmla="*/ 317280 h 897329"/>
                  <a:gd name="connsiteX8" fmla="*/ 331621 w 566149"/>
                  <a:gd name="connsiteY8" fmla="*/ 317417 h 897329"/>
                  <a:gd name="connsiteX9" fmla="*/ 319551 w 566149"/>
                  <a:gd name="connsiteY9" fmla="*/ 307679 h 897329"/>
                  <a:gd name="connsiteX10" fmla="*/ 318042 w 566149"/>
                  <a:gd name="connsiteY10" fmla="*/ 306856 h 897329"/>
                  <a:gd name="connsiteX11" fmla="*/ 318728 w 566149"/>
                  <a:gd name="connsiteY11" fmla="*/ 307130 h 897329"/>
                  <a:gd name="connsiteX12" fmla="*/ 315985 w 566149"/>
                  <a:gd name="connsiteY12" fmla="*/ 305896 h 897329"/>
                  <a:gd name="connsiteX13" fmla="*/ 315025 w 566149"/>
                  <a:gd name="connsiteY13" fmla="*/ 305758 h 897329"/>
                  <a:gd name="connsiteX14" fmla="*/ 314750 w 566149"/>
                  <a:gd name="connsiteY14" fmla="*/ 305758 h 897329"/>
                  <a:gd name="connsiteX15" fmla="*/ 315025 w 566149"/>
                  <a:gd name="connsiteY15" fmla="*/ 307953 h 897329"/>
                  <a:gd name="connsiteX16" fmla="*/ 315436 w 566149"/>
                  <a:gd name="connsiteY16" fmla="*/ 309325 h 897329"/>
                  <a:gd name="connsiteX17" fmla="*/ 316259 w 566149"/>
                  <a:gd name="connsiteY17" fmla="*/ 310970 h 897329"/>
                  <a:gd name="connsiteX18" fmla="*/ 315985 w 566149"/>
                  <a:gd name="connsiteY18" fmla="*/ 310285 h 897329"/>
                  <a:gd name="connsiteX19" fmla="*/ 316670 w 566149"/>
                  <a:gd name="connsiteY19" fmla="*/ 311519 h 897329"/>
                  <a:gd name="connsiteX20" fmla="*/ 320374 w 566149"/>
                  <a:gd name="connsiteY20" fmla="*/ 316457 h 897329"/>
                  <a:gd name="connsiteX21" fmla="*/ 319962 w 566149"/>
                  <a:gd name="connsiteY21" fmla="*/ 316045 h 897329"/>
                  <a:gd name="connsiteX22" fmla="*/ 337793 w 566149"/>
                  <a:gd name="connsiteY22" fmla="*/ 333739 h 897329"/>
                  <a:gd name="connsiteX23" fmla="*/ 337382 w 566149"/>
                  <a:gd name="connsiteY23" fmla="*/ 333328 h 897329"/>
                  <a:gd name="connsiteX24" fmla="*/ 367968 w 566149"/>
                  <a:gd name="connsiteY24" fmla="*/ 357331 h 897329"/>
                  <a:gd name="connsiteX25" fmla="*/ 381959 w 566149"/>
                  <a:gd name="connsiteY25" fmla="*/ 366657 h 897329"/>
                  <a:gd name="connsiteX26" fmla="*/ 391971 w 566149"/>
                  <a:gd name="connsiteY26" fmla="*/ 520551 h 897329"/>
                  <a:gd name="connsiteX27" fmla="*/ 382233 w 566149"/>
                  <a:gd name="connsiteY27" fmla="*/ 503132 h 897329"/>
                  <a:gd name="connsiteX28" fmla="*/ 365774 w 566149"/>
                  <a:gd name="connsiteY28" fmla="*/ 477208 h 897329"/>
                  <a:gd name="connsiteX29" fmla="*/ 366185 w 566149"/>
                  <a:gd name="connsiteY29" fmla="*/ 477757 h 897329"/>
                  <a:gd name="connsiteX30" fmla="*/ 356310 w 566149"/>
                  <a:gd name="connsiteY30" fmla="*/ 463630 h 897329"/>
                  <a:gd name="connsiteX31" fmla="*/ 349177 w 566149"/>
                  <a:gd name="connsiteY31" fmla="*/ 454165 h 897329"/>
                  <a:gd name="connsiteX32" fmla="*/ 332444 w 566149"/>
                  <a:gd name="connsiteY32" fmla="*/ 432083 h 897329"/>
                  <a:gd name="connsiteX33" fmla="*/ 329838 w 566149"/>
                  <a:gd name="connsiteY33" fmla="*/ 428791 h 897329"/>
                  <a:gd name="connsiteX34" fmla="*/ 321197 w 566149"/>
                  <a:gd name="connsiteY34" fmla="*/ 418504 h 897329"/>
                  <a:gd name="connsiteX35" fmla="*/ 302680 w 566149"/>
                  <a:gd name="connsiteY35" fmla="*/ 396695 h 897329"/>
                  <a:gd name="connsiteX36" fmla="*/ 303092 w 566149"/>
                  <a:gd name="connsiteY36" fmla="*/ 397107 h 897329"/>
                  <a:gd name="connsiteX37" fmla="*/ 292805 w 566149"/>
                  <a:gd name="connsiteY37" fmla="*/ 385997 h 897329"/>
                  <a:gd name="connsiteX38" fmla="*/ 283203 w 566149"/>
                  <a:gd name="connsiteY38" fmla="*/ 376259 h 897329"/>
                  <a:gd name="connsiteX39" fmla="*/ 278540 w 566149"/>
                  <a:gd name="connsiteY39" fmla="*/ 372830 h 897329"/>
                  <a:gd name="connsiteX40" fmla="*/ 278540 w 566149"/>
                  <a:gd name="connsiteY40" fmla="*/ 372830 h 897329"/>
                  <a:gd name="connsiteX41" fmla="*/ 273877 w 566149"/>
                  <a:gd name="connsiteY41" fmla="*/ 369949 h 897329"/>
                  <a:gd name="connsiteX42" fmla="*/ 272642 w 566149"/>
                  <a:gd name="connsiteY42" fmla="*/ 369401 h 897329"/>
                  <a:gd name="connsiteX43" fmla="*/ 272642 w 566149"/>
                  <a:gd name="connsiteY43" fmla="*/ 369401 h 897329"/>
                  <a:gd name="connsiteX44" fmla="*/ 271956 w 566149"/>
                  <a:gd name="connsiteY44" fmla="*/ 370224 h 897329"/>
                  <a:gd name="connsiteX45" fmla="*/ 271545 w 566149"/>
                  <a:gd name="connsiteY45" fmla="*/ 370909 h 897329"/>
                  <a:gd name="connsiteX46" fmla="*/ 271271 w 566149"/>
                  <a:gd name="connsiteY46" fmla="*/ 371733 h 897329"/>
                  <a:gd name="connsiteX47" fmla="*/ 271133 w 566149"/>
                  <a:gd name="connsiteY47" fmla="*/ 372967 h 897329"/>
                  <a:gd name="connsiteX48" fmla="*/ 271271 w 566149"/>
                  <a:gd name="connsiteY48" fmla="*/ 374613 h 897329"/>
                  <a:gd name="connsiteX49" fmla="*/ 271271 w 566149"/>
                  <a:gd name="connsiteY49" fmla="*/ 373927 h 897329"/>
                  <a:gd name="connsiteX50" fmla="*/ 271545 w 566149"/>
                  <a:gd name="connsiteY50" fmla="*/ 375436 h 897329"/>
                  <a:gd name="connsiteX51" fmla="*/ 272642 w 566149"/>
                  <a:gd name="connsiteY51" fmla="*/ 379002 h 897329"/>
                  <a:gd name="connsiteX52" fmla="*/ 272642 w 566149"/>
                  <a:gd name="connsiteY52" fmla="*/ 379002 h 897329"/>
                  <a:gd name="connsiteX53" fmla="*/ 279089 w 566149"/>
                  <a:gd name="connsiteY53" fmla="*/ 394089 h 897329"/>
                  <a:gd name="connsiteX54" fmla="*/ 278951 w 566149"/>
                  <a:gd name="connsiteY54" fmla="*/ 393815 h 897329"/>
                  <a:gd name="connsiteX55" fmla="*/ 291570 w 566149"/>
                  <a:gd name="connsiteY55" fmla="*/ 414938 h 897329"/>
                  <a:gd name="connsiteX56" fmla="*/ 291433 w 566149"/>
                  <a:gd name="connsiteY56" fmla="*/ 414663 h 897329"/>
                  <a:gd name="connsiteX57" fmla="*/ 317493 w 566149"/>
                  <a:gd name="connsiteY57" fmla="*/ 447856 h 897329"/>
                  <a:gd name="connsiteX58" fmla="*/ 317493 w 566149"/>
                  <a:gd name="connsiteY58" fmla="*/ 447856 h 897329"/>
                  <a:gd name="connsiteX59" fmla="*/ 339988 w 566149"/>
                  <a:gd name="connsiteY59" fmla="*/ 471996 h 897329"/>
                  <a:gd name="connsiteX60" fmla="*/ 357133 w 566149"/>
                  <a:gd name="connsiteY60" fmla="*/ 489278 h 897329"/>
                  <a:gd name="connsiteX61" fmla="*/ 366460 w 566149"/>
                  <a:gd name="connsiteY61" fmla="*/ 498057 h 897329"/>
                  <a:gd name="connsiteX62" fmla="*/ 381410 w 566149"/>
                  <a:gd name="connsiteY62" fmla="*/ 511910 h 897329"/>
                  <a:gd name="connsiteX63" fmla="*/ 391971 w 566149"/>
                  <a:gd name="connsiteY63" fmla="*/ 520551 h 897329"/>
                  <a:gd name="connsiteX64" fmla="*/ 323528 w 566149"/>
                  <a:gd name="connsiteY64" fmla="*/ 592697 h 897329"/>
                  <a:gd name="connsiteX65" fmla="*/ 326957 w 566149"/>
                  <a:gd name="connsiteY65" fmla="*/ 596126 h 897329"/>
                  <a:gd name="connsiteX66" fmla="*/ 323803 w 566149"/>
                  <a:gd name="connsiteY66" fmla="*/ 590228 h 897329"/>
                  <a:gd name="connsiteX67" fmla="*/ 315162 w 566149"/>
                  <a:gd name="connsiteY67" fmla="*/ 573906 h 897329"/>
                  <a:gd name="connsiteX68" fmla="*/ 312556 w 566149"/>
                  <a:gd name="connsiteY68" fmla="*/ 568968 h 897329"/>
                  <a:gd name="connsiteX69" fmla="*/ 311596 w 566149"/>
                  <a:gd name="connsiteY69" fmla="*/ 567048 h 897329"/>
                  <a:gd name="connsiteX70" fmla="*/ 282792 w 566149"/>
                  <a:gd name="connsiteY70" fmla="*/ 521100 h 897329"/>
                  <a:gd name="connsiteX71" fmla="*/ 254811 w 566149"/>
                  <a:gd name="connsiteY71" fmla="*/ 483106 h 897329"/>
                  <a:gd name="connsiteX72" fmla="*/ 252068 w 566149"/>
                  <a:gd name="connsiteY72" fmla="*/ 479677 h 897329"/>
                  <a:gd name="connsiteX73" fmla="*/ 242330 w 566149"/>
                  <a:gd name="connsiteY73" fmla="*/ 467745 h 897329"/>
                  <a:gd name="connsiteX74" fmla="*/ 223402 w 566149"/>
                  <a:gd name="connsiteY74" fmla="*/ 444839 h 897329"/>
                  <a:gd name="connsiteX75" fmla="*/ 223539 w 566149"/>
                  <a:gd name="connsiteY75" fmla="*/ 444976 h 897329"/>
                  <a:gd name="connsiteX76" fmla="*/ 223127 w 566149"/>
                  <a:gd name="connsiteY76" fmla="*/ 444564 h 897329"/>
                  <a:gd name="connsiteX77" fmla="*/ 223127 w 566149"/>
                  <a:gd name="connsiteY77" fmla="*/ 444427 h 897329"/>
                  <a:gd name="connsiteX78" fmla="*/ 223127 w 566149"/>
                  <a:gd name="connsiteY78" fmla="*/ 444427 h 897329"/>
                  <a:gd name="connsiteX79" fmla="*/ 209823 w 566149"/>
                  <a:gd name="connsiteY79" fmla="*/ 430985 h 897329"/>
                  <a:gd name="connsiteX80" fmla="*/ 209960 w 566149"/>
                  <a:gd name="connsiteY80" fmla="*/ 430985 h 897329"/>
                  <a:gd name="connsiteX81" fmla="*/ 207765 w 566149"/>
                  <a:gd name="connsiteY81" fmla="*/ 429202 h 897329"/>
                  <a:gd name="connsiteX82" fmla="*/ 206394 w 566149"/>
                  <a:gd name="connsiteY82" fmla="*/ 428242 h 897329"/>
                  <a:gd name="connsiteX83" fmla="*/ 205297 w 566149"/>
                  <a:gd name="connsiteY83" fmla="*/ 427831 h 897329"/>
                  <a:gd name="connsiteX84" fmla="*/ 204885 w 566149"/>
                  <a:gd name="connsiteY84" fmla="*/ 427694 h 897329"/>
                  <a:gd name="connsiteX85" fmla="*/ 204474 w 566149"/>
                  <a:gd name="connsiteY85" fmla="*/ 427694 h 897329"/>
                  <a:gd name="connsiteX86" fmla="*/ 203513 w 566149"/>
                  <a:gd name="connsiteY86" fmla="*/ 427968 h 897329"/>
                  <a:gd name="connsiteX87" fmla="*/ 202416 w 566149"/>
                  <a:gd name="connsiteY87" fmla="*/ 428379 h 897329"/>
                  <a:gd name="connsiteX88" fmla="*/ 203788 w 566149"/>
                  <a:gd name="connsiteY88" fmla="*/ 437432 h 897329"/>
                  <a:gd name="connsiteX89" fmla="*/ 203788 w 566149"/>
                  <a:gd name="connsiteY89" fmla="*/ 437432 h 897329"/>
                  <a:gd name="connsiteX90" fmla="*/ 205022 w 566149"/>
                  <a:gd name="connsiteY90" fmla="*/ 441821 h 897329"/>
                  <a:gd name="connsiteX91" fmla="*/ 205022 w 566149"/>
                  <a:gd name="connsiteY91" fmla="*/ 441684 h 897329"/>
                  <a:gd name="connsiteX92" fmla="*/ 207491 w 566149"/>
                  <a:gd name="connsiteY92" fmla="*/ 447307 h 897329"/>
                  <a:gd name="connsiteX93" fmla="*/ 207354 w 566149"/>
                  <a:gd name="connsiteY93" fmla="*/ 447171 h 897329"/>
                  <a:gd name="connsiteX94" fmla="*/ 215172 w 566149"/>
                  <a:gd name="connsiteY94" fmla="*/ 460612 h 897329"/>
                  <a:gd name="connsiteX95" fmla="*/ 224087 w 566149"/>
                  <a:gd name="connsiteY95" fmla="*/ 474191 h 897329"/>
                  <a:gd name="connsiteX96" fmla="*/ 223950 w 566149"/>
                  <a:gd name="connsiteY96" fmla="*/ 474054 h 897329"/>
                  <a:gd name="connsiteX97" fmla="*/ 235746 w 566149"/>
                  <a:gd name="connsiteY97" fmla="*/ 490787 h 897329"/>
                  <a:gd name="connsiteX98" fmla="*/ 243564 w 566149"/>
                  <a:gd name="connsiteY98" fmla="*/ 501349 h 897329"/>
                  <a:gd name="connsiteX99" fmla="*/ 252205 w 566149"/>
                  <a:gd name="connsiteY99" fmla="*/ 512322 h 897329"/>
                  <a:gd name="connsiteX100" fmla="*/ 264824 w 566149"/>
                  <a:gd name="connsiteY100" fmla="*/ 528506 h 897329"/>
                  <a:gd name="connsiteX101" fmla="*/ 269350 w 566149"/>
                  <a:gd name="connsiteY101" fmla="*/ 534130 h 897329"/>
                  <a:gd name="connsiteX102" fmla="*/ 270585 w 566149"/>
                  <a:gd name="connsiteY102" fmla="*/ 535639 h 897329"/>
                  <a:gd name="connsiteX103" fmla="*/ 270448 w 566149"/>
                  <a:gd name="connsiteY103" fmla="*/ 535501 h 897329"/>
                  <a:gd name="connsiteX104" fmla="*/ 297331 w 566149"/>
                  <a:gd name="connsiteY104" fmla="*/ 565951 h 897329"/>
                  <a:gd name="connsiteX105" fmla="*/ 297194 w 566149"/>
                  <a:gd name="connsiteY105" fmla="*/ 565814 h 897329"/>
                  <a:gd name="connsiteX106" fmla="*/ 298291 w 566149"/>
                  <a:gd name="connsiteY106" fmla="*/ 567186 h 897329"/>
                  <a:gd name="connsiteX107" fmla="*/ 298291 w 566149"/>
                  <a:gd name="connsiteY107" fmla="*/ 567186 h 897329"/>
                  <a:gd name="connsiteX108" fmla="*/ 298291 w 566149"/>
                  <a:gd name="connsiteY108" fmla="*/ 567186 h 897329"/>
                  <a:gd name="connsiteX109" fmla="*/ 298703 w 566149"/>
                  <a:gd name="connsiteY109" fmla="*/ 567597 h 897329"/>
                  <a:gd name="connsiteX110" fmla="*/ 298428 w 566149"/>
                  <a:gd name="connsiteY110" fmla="*/ 567322 h 897329"/>
                  <a:gd name="connsiteX111" fmla="*/ 298565 w 566149"/>
                  <a:gd name="connsiteY111" fmla="*/ 567460 h 897329"/>
                  <a:gd name="connsiteX112" fmla="*/ 323528 w 566149"/>
                  <a:gd name="connsiteY112" fmla="*/ 592697 h 897329"/>
                  <a:gd name="connsiteX113" fmla="*/ 278814 w 566149"/>
                  <a:gd name="connsiteY113" fmla="*/ 681577 h 897329"/>
                  <a:gd name="connsiteX114" fmla="*/ 257280 w 566149"/>
                  <a:gd name="connsiteY114" fmla="*/ 632885 h 897329"/>
                  <a:gd name="connsiteX115" fmla="*/ 239861 w 566149"/>
                  <a:gd name="connsiteY115" fmla="*/ 600790 h 897329"/>
                  <a:gd name="connsiteX116" fmla="*/ 232729 w 566149"/>
                  <a:gd name="connsiteY116" fmla="*/ 588719 h 897329"/>
                  <a:gd name="connsiteX117" fmla="*/ 214349 w 566149"/>
                  <a:gd name="connsiteY117" fmla="*/ 558819 h 897329"/>
                  <a:gd name="connsiteX118" fmla="*/ 203513 w 566149"/>
                  <a:gd name="connsiteY118" fmla="*/ 541948 h 897329"/>
                  <a:gd name="connsiteX119" fmla="*/ 183488 w 566149"/>
                  <a:gd name="connsiteY119" fmla="*/ 511636 h 897329"/>
                  <a:gd name="connsiteX120" fmla="*/ 183900 w 566149"/>
                  <a:gd name="connsiteY120" fmla="*/ 512322 h 897329"/>
                  <a:gd name="connsiteX121" fmla="*/ 177042 w 566149"/>
                  <a:gd name="connsiteY121" fmla="*/ 502583 h 897329"/>
                  <a:gd name="connsiteX122" fmla="*/ 169361 w 566149"/>
                  <a:gd name="connsiteY122" fmla="*/ 492159 h 897329"/>
                  <a:gd name="connsiteX123" fmla="*/ 169772 w 566149"/>
                  <a:gd name="connsiteY123" fmla="*/ 492707 h 897329"/>
                  <a:gd name="connsiteX124" fmla="*/ 166892 w 566149"/>
                  <a:gd name="connsiteY124" fmla="*/ 489690 h 897329"/>
                  <a:gd name="connsiteX125" fmla="*/ 167303 w 566149"/>
                  <a:gd name="connsiteY125" fmla="*/ 490101 h 897329"/>
                  <a:gd name="connsiteX126" fmla="*/ 164286 w 566149"/>
                  <a:gd name="connsiteY126" fmla="*/ 487770 h 897329"/>
                  <a:gd name="connsiteX127" fmla="*/ 164560 w 566149"/>
                  <a:gd name="connsiteY127" fmla="*/ 488044 h 897329"/>
                  <a:gd name="connsiteX128" fmla="*/ 164011 w 566149"/>
                  <a:gd name="connsiteY128" fmla="*/ 487770 h 897329"/>
                  <a:gd name="connsiteX129" fmla="*/ 164011 w 566149"/>
                  <a:gd name="connsiteY129" fmla="*/ 488181 h 897329"/>
                  <a:gd name="connsiteX130" fmla="*/ 164011 w 566149"/>
                  <a:gd name="connsiteY130" fmla="*/ 487907 h 897329"/>
                  <a:gd name="connsiteX131" fmla="*/ 164011 w 566149"/>
                  <a:gd name="connsiteY131" fmla="*/ 492296 h 897329"/>
                  <a:gd name="connsiteX132" fmla="*/ 164011 w 566149"/>
                  <a:gd name="connsiteY132" fmla="*/ 491610 h 897329"/>
                  <a:gd name="connsiteX133" fmla="*/ 164423 w 566149"/>
                  <a:gd name="connsiteY133" fmla="*/ 493805 h 897329"/>
                  <a:gd name="connsiteX134" fmla="*/ 164286 w 566149"/>
                  <a:gd name="connsiteY134" fmla="*/ 493119 h 897329"/>
                  <a:gd name="connsiteX135" fmla="*/ 166069 w 566149"/>
                  <a:gd name="connsiteY135" fmla="*/ 499703 h 897329"/>
                  <a:gd name="connsiteX136" fmla="*/ 176493 w 566149"/>
                  <a:gd name="connsiteY136" fmla="*/ 522883 h 897329"/>
                  <a:gd name="connsiteX137" fmla="*/ 176219 w 566149"/>
                  <a:gd name="connsiteY137" fmla="*/ 522334 h 897329"/>
                  <a:gd name="connsiteX138" fmla="*/ 188289 w 566149"/>
                  <a:gd name="connsiteY138" fmla="*/ 543731 h 897329"/>
                  <a:gd name="connsiteX139" fmla="*/ 195558 w 566149"/>
                  <a:gd name="connsiteY139" fmla="*/ 555664 h 897329"/>
                  <a:gd name="connsiteX140" fmla="*/ 208451 w 566149"/>
                  <a:gd name="connsiteY140" fmla="*/ 575415 h 897329"/>
                  <a:gd name="connsiteX141" fmla="*/ 227654 w 566149"/>
                  <a:gd name="connsiteY141" fmla="*/ 604767 h 897329"/>
                  <a:gd name="connsiteX142" fmla="*/ 249051 w 566149"/>
                  <a:gd name="connsiteY142" fmla="*/ 637411 h 897329"/>
                  <a:gd name="connsiteX143" fmla="*/ 271956 w 566149"/>
                  <a:gd name="connsiteY143" fmla="*/ 672250 h 897329"/>
                  <a:gd name="connsiteX144" fmla="*/ 271819 w 566149"/>
                  <a:gd name="connsiteY144" fmla="*/ 672113 h 897329"/>
                  <a:gd name="connsiteX145" fmla="*/ 272093 w 566149"/>
                  <a:gd name="connsiteY145" fmla="*/ 672524 h 897329"/>
                  <a:gd name="connsiteX146" fmla="*/ 272093 w 566149"/>
                  <a:gd name="connsiteY146" fmla="*/ 672524 h 897329"/>
                  <a:gd name="connsiteX147" fmla="*/ 272093 w 566149"/>
                  <a:gd name="connsiteY147" fmla="*/ 672524 h 897329"/>
                  <a:gd name="connsiteX148" fmla="*/ 278814 w 566149"/>
                  <a:gd name="connsiteY148" fmla="*/ 681577 h 897329"/>
                  <a:gd name="connsiteX149" fmla="*/ 70605 w 566149"/>
                  <a:gd name="connsiteY149" fmla="*/ 666763 h 897329"/>
                  <a:gd name="connsiteX150" fmla="*/ 85007 w 566149"/>
                  <a:gd name="connsiteY150" fmla="*/ 692961 h 897329"/>
                  <a:gd name="connsiteX151" fmla="*/ 106953 w 566149"/>
                  <a:gd name="connsiteY151" fmla="*/ 731640 h 897329"/>
                  <a:gd name="connsiteX152" fmla="*/ 128761 w 566149"/>
                  <a:gd name="connsiteY152" fmla="*/ 770045 h 897329"/>
                  <a:gd name="connsiteX153" fmla="*/ 136717 w 566149"/>
                  <a:gd name="connsiteY153" fmla="*/ 784035 h 897329"/>
                  <a:gd name="connsiteX154" fmla="*/ 130956 w 566149"/>
                  <a:gd name="connsiteY154" fmla="*/ 742887 h 897329"/>
                  <a:gd name="connsiteX155" fmla="*/ 119297 w 566149"/>
                  <a:gd name="connsiteY155" fmla="*/ 699956 h 897329"/>
                  <a:gd name="connsiteX156" fmla="*/ 119434 w 566149"/>
                  <a:gd name="connsiteY156" fmla="*/ 700505 h 897329"/>
                  <a:gd name="connsiteX157" fmla="*/ 98860 w 566149"/>
                  <a:gd name="connsiteY157" fmla="*/ 653047 h 897329"/>
                  <a:gd name="connsiteX158" fmla="*/ 87888 w 566149"/>
                  <a:gd name="connsiteY158" fmla="*/ 632748 h 897329"/>
                  <a:gd name="connsiteX159" fmla="*/ 80618 w 566149"/>
                  <a:gd name="connsiteY159" fmla="*/ 620266 h 897329"/>
                  <a:gd name="connsiteX160" fmla="*/ 68411 w 566149"/>
                  <a:gd name="connsiteY160" fmla="*/ 600378 h 897329"/>
                  <a:gd name="connsiteX161" fmla="*/ 61416 w 566149"/>
                  <a:gd name="connsiteY161" fmla="*/ 589268 h 897329"/>
                  <a:gd name="connsiteX162" fmla="*/ 50717 w 566149"/>
                  <a:gd name="connsiteY162" fmla="*/ 572946 h 897329"/>
                  <a:gd name="connsiteX163" fmla="*/ 42762 w 566149"/>
                  <a:gd name="connsiteY163" fmla="*/ 561699 h 897329"/>
                  <a:gd name="connsiteX164" fmla="*/ 36315 w 566149"/>
                  <a:gd name="connsiteY164" fmla="*/ 555252 h 897329"/>
                  <a:gd name="connsiteX165" fmla="*/ 36315 w 566149"/>
                  <a:gd name="connsiteY165" fmla="*/ 555252 h 897329"/>
                  <a:gd name="connsiteX166" fmla="*/ 36178 w 566149"/>
                  <a:gd name="connsiteY166" fmla="*/ 555115 h 897329"/>
                  <a:gd name="connsiteX167" fmla="*/ 35904 w 566149"/>
                  <a:gd name="connsiteY167" fmla="*/ 554978 h 897329"/>
                  <a:gd name="connsiteX168" fmla="*/ 35904 w 566149"/>
                  <a:gd name="connsiteY168" fmla="*/ 554978 h 897329"/>
                  <a:gd name="connsiteX169" fmla="*/ 33847 w 566149"/>
                  <a:gd name="connsiteY169" fmla="*/ 553470 h 897329"/>
                  <a:gd name="connsiteX170" fmla="*/ 32749 w 566149"/>
                  <a:gd name="connsiteY170" fmla="*/ 552921 h 897329"/>
                  <a:gd name="connsiteX171" fmla="*/ 32612 w 566149"/>
                  <a:gd name="connsiteY171" fmla="*/ 552921 h 897329"/>
                  <a:gd name="connsiteX172" fmla="*/ 32201 w 566149"/>
                  <a:gd name="connsiteY172" fmla="*/ 553195 h 897329"/>
                  <a:gd name="connsiteX173" fmla="*/ 31515 w 566149"/>
                  <a:gd name="connsiteY173" fmla="*/ 553744 h 897329"/>
                  <a:gd name="connsiteX174" fmla="*/ 30692 w 566149"/>
                  <a:gd name="connsiteY174" fmla="*/ 554704 h 897329"/>
                  <a:gd name="connsiteX175" fmla="*/ 30006 w 566149"/>
                  <a:gd name="connsiteY175" fmla="*/ 555801 h 897329"/>
                  <a:gd name="connsiteX176" fmla="*/ 30280 w 566149"/>
                  <a:gd name="connsiteY176" fmla="*/ 555390 h 897329"/>
                  <a:gd name="connsiteX177" fmla="*/ 29732 w 566149"/>
                  <a:gd name="connsiteY177" fmla="*/ 556487 h 897329"/>
                  <a:gd name="connsiteX178" fmla="*/ 29320 w 566149"/>
                  <a:gd name="connsiteY178" fmla="*/ 557858 h 897329"/>
                  <a:gd name="connsiteX179" fmla="*/ 29046 w 566149"/>
                  <a:gd name="connsiteY179" fmla="*/ 559230 h 897329"/>
                  <a:gd name="connsiteX180" fmla="*/ 29046 w 566149"/>
                  <a:gd name="connsiteY180" fmla="*/ 558956 h 897329"/>
                  <a:gd name="connsiteX181" fmla="*/ 29046 w 566149"/>
                  <a:gd name="connsiteY181" fmla="*/ 559367 h 897329"/>
                  <a:gd name="connsiteX182" fmla="*/ 29046 w 566149"/>
                  <a:gd name="connsiteY182" fmla="*/ 559504 h 897329"/>
                  <a:gd name="connsiteX183" fmla="*/ 29046 w 566149"/>
                  <a:gd name="connsiteY183" fmla="*/ 559367 h 897329"/>
                  <a:gd name="connsiteX184" fmla="*/ 29046 w 566149"/>
                  <a:gd name="connsiteY184" fmla="*/ 562522 h 897329"/>
                  <a:gd name="connsiteX185" fmla="*/ 29046 w 566149"/>
                  <a:gd name="connsiteY185" fmla="*/ 562385 h 897329"/>
                  <a:gd name="connsiteX186" fmla="*/ 30006 w 566149"/>
                  <a:gd name="connsiteY186" fmla="*/ 568420 h 897329"/>
                  <a:gd name="connsiteX187" fmla="*/ 30006 w 566149"/>
                  <a:gd name="connsiteY187" fmla="*/ 568420 h 897329"/>
                  <a:gd name="connsiteX188" fmla="*/ 30006 w 566149"/>
                  <a:gd name="connsiteY188" fmla="*/ 568420 h 897329"/>
                  <a:gd name="connsiteX189" fmla="*/ 30006 w 566149"/>
                  <a:gd name="connsiteY189" fmla="*/ 568694 h 897329"/>
                  <a:gd name="connsiteX190" fmla="*/ 30006 w 566149"/>
                  <a:gd name="connsiteY190" fmla="*/ 568557 h 897329"/>
                  <a:gd name="connsiteX191" fmla="*/ 33024 w 566149"/>
                  <a:gd name="connsiteY191" fmla="*/ 582273 h 897329"/>
                  <a:gd name="connsiteX192" fmla="*/ 36864 w 566149"/>
                  <a:gd name="connsiteY192" fmla="*/ 594618 h 897329"/>
                  <a:gd name="connsiteX193" fmla="*/ 36727 w 566149"/>
                  <a:gd name="connsiteY193" fmla="*/ 594069 h 897329"/>
                  <a:gd name="connsiteX194" fmla="*/ 46877 w 566149"/>
                  <a:gd name="connsiteY194" fmla="*/ 620129 h 897329"/>
                  <a:gd name="connsiteX195" fmla="*/ 59907 w 566149"/>
                  <a:gd name="connsiteY195" fmla="*/ 647287 h 897329"/>
                  <a:gd name="connsiteX196" fmla="*/ 59633 w 566149"/>
                  <a:gd name="connsiteY196" fmla="*/ 646875 h 897329"/>
                  <a:gd name="connsiteX197" fmla="*/ 70605 w 566149"/>
                  <a:gd name="connsiteY197" fmla="*/ 666763 h 897329"/>
                  <a:gd name="connsiteX198" fmla="*/ 106267 w 566149"/>
                  <a:gd name="connsiteY198" fmla="*/ 895684 h 897329"/>
                  <a:gd name="connsiteX199" fmla="*/ 101741 w 566149"/>
                  <a:gd name="connsiteY199" fmla="*/ 894312 h 897329"/>
                  <a:gd name="connsiteX200" fmla="*/ 97763 w 566149"/>
                  <a:gd name="connsiteY200" fmla="*/ 892255 h 897329"/>
                  <a:gd name="connsiteX201" fmla="*/ 90494 w 566149"/>
                  <a:gd name="connsiteY201" fmla="*/ 886631 h 897329"/>
                  <a:gd name="connsiteX202" fmla="*/ 71703 w 566149"/>
                  <a:gd name="connsiteY202" fmla="*/ 864274 h 897329"/>
                  <a:gd name="connsiteX203" fmla="*/ 43722 w 566149"/>
                  <a:gd name="connsiteY203" fmla="*/ 813662 h 897329"/>
                  <a:gd name="connsiteX204" fmla="*/ 26577 w 566149"/>
                  <a:gd name="connsiteY204" fmla="*/ 768811 h 897329"/>
                  <a:gd name="connsiteX205" fmla="*/ 20816 w 566149"/>
                  <a:gd name="connsiteY205" fmla="*/ 748923 h 897329"/>
                  <a:gd name="connsiteX206" fmla="*/ 14644 w 566149"/>
                  <a:gd name="connsiteY206" fmla="*/ 726840 h 897329"/>
                  <a:gd name="connsiteX207" fmla="*/ 13958 w 566149"/>
                  <a:gd name="connsiteY207" fmla="*/ 724096 h 897329"/>
                  <a:gd name="connsiteX208" fmla="*/ 11627 w 566149"/>
                  <a:gd name="connsiteY208" fmla="*/ 713261 h 897329"/>
                  <a:gd name="connsiteX209" fmla="*/ 6415 w 566149"/>
                  <a:gd name="connsiteY209" fmla="*/ 689669 h 897329"/>
                  <a:gd name="connsiteX210" fmla="*/ 4494 w 566149"/>
                  <a:gd name="connsiteY210" fmla="*/ 679382 h 897329"/>
                  <a:gd name="connsiteX211" fmla="*/ 791 w 566149"/>
                  <a:gd name="connsiteY211" fmla="*/ 650579 h 897329"/>
                  <a:gd name="connsiteX212" fmla="*/ 2711 w 566149"/>
                  <a:gd name="connsiteY212" fmla="*/ 601064 h 897329"/>
                  <a:gd name="connsiteX213" fmla="*/ 8060 w 566149"/>
                  <a:gd name="connsiteY213" fmla="*/ 583782 h 897329"/>
                  <a:gd name="connsiteX214" fmla="*/ 11901 w 566149"/>
                  <a:gd name="connsiteY214" fmla="*/ 576787 h 897329"/>
                  <a:gd name="connsiteX215" fmla="*/ 15330 w 566149"/>
                  <a:gd name="connsiteY215" fmla="*/ 572946 h 897329"/>
                  <a:gd name="connsiteX216" fmla="*/ 20131 w 566149"/>
                  <a:gd name="connsiteY216" fmla="*/ 573495 h 897329"/>
                  <a:gd name="connsiteX217" fmla="*/ 19582 w 566149"/>
                  <a:gd name="connsiteY217" fmla="*/ 578295 h 897329"/>
                  <a:gd name="connsiteX218" fmla="*/ 19308 w 566149"/>
                  <a:gd name="connsiteY218" fmla="*/ 578570 h 897329"/>
                  <a:gd name="connsiteX219" fmla="*/ 19582 w 566149"/>
                  <a:gd name="connsiteY219" fmla="*/ 578295 h 897329"/>
                  <a:gd name="connsiteX220" fmla="*/ 18485 w 566149"/>
                  <a:gd name="connsiteY220" fmla="*/ 579393 h 897329"/>
                  <a:gd name="connsiteX221" fmla="*/ 17662 w 566149"/>
                  <a:gd name="connsiteY221" fmla="*/ 580490 h 897329"/>
                  <a:gd name="connsiteX222" fmla="*/ 17799 w 566149"/>
                  <a:gd name="connsiteY222" fmla="*/ 580353 h 897329"/>
                  <a:gd name="connsiteX223" fmla="*/ 15193 w 566149"/>
                  <a:gd name="connsiteY223" fmla="*/ 584879 h 897329"/>
                  <a:gd name="connsiteX224" fmla="*/ 15193 w 566149"/>
                  <a:gd name="connsiteY224" fmla="*/ 584879 h 897329"/>
                  <a:gd name="connsiteX225" fmla="*/ 12724 w 566149"/>
                  <a:gd name="connsiteY225" fmla="*/ 590365 h 897329"/>
                  <a:gd name="connsiteX226" fmla="*/ 12861 w 566149"/>
                  <a:gd name="connsiteY226" fmla="*/ 589954 h 897329"/>
                  <a:gd name="connsiteX227" fmla="*/ 9981 w 566149"/>
                  <a:gd name="connsiteY227" fmla="*/ 600241 h 897329"/>
                  <a:gd name="connsiteX228" fmla="*/ 9981 w 566149"/>
                  <a:gd name="connsiteY228" fmla="*/ 600241 h 897329"/>
                  <a:gd name="connsiteX229" fmla="*/ 9981 w 566149"/>
                  <a:gd name="connsiteY229" fmla="*/ 600378 h 897329"/>
                  <a:gd name="connsiteX230" fmla="*/ 9844 w 566149"/>
                  <a:gd name="connsiteY230" fmla="*/ 600652 h 897329"/>
                  <a:gd name="connsiteX231" fmla="*/ 9844 w 566149"/>
                  <a:gd name="connsiteY231" fmla="*/ 600515 h 897329"/>
                  <a:gd name="connsiteX232" fmla="*/ 7375 w 566149"/>
                  <a:gd name="connsiteY232" fmla="*/ 619718 h 897329"/>
                  <a:gd name="connsiteX233" fmla="*/ 7375 w 566149"/>
                  <a:gd name="connsiteY233" fmla="*/ 619306 h 897329"/>
                  <a:gd name="connsiteX234" fmla="*/ 7512 w 566149"/>
                  <a:gd name="connsiteY234" fmla="*/ 644818 h 897329"/>
                  <a:gd name="connsiteX235" fmla="*/ 7512 w 566149"/>
                  <a:gd name="connsiteY235" fmla="*/ 644681 h 897329"/>
                  <a:gd name="connsiteX236" fmla="*/ 9706 w 566149"/>
                  <a:gd name="connsiteY236" fmla="*/ 665666 h 897329"/>
                  <a:gd name="connsiteX237" fmla="*/ 13135 w 566149"/>
                  <a:gd name="connsiteY237" fmla="*/ 686240 h 897329"/>
                  <a:gd name="connsiteX238" fmla="*/ 13135 w 566149"/>
                  <a:gd name="connsiteY238" fmla="*/ 686103 h 897329"/>
                  <a:gd name="connsiteX239" fmla="*/ 13273 w 566149"/>
                  <a:gd name="connsiteY239" fmla="*/ 686515 h 897329"/>
                  <a:gd name="connsiteX240" fmla="*/ 13273 w 566149"/>
                  <a:gd name="connsiteY240" fmla="*/ 686652 h 897329"/>
                  <a:gd name="connsiteX241" fmla="*/ 13273 w 566149"/>
                  <a:gd name="connsiteY241" fmla="*/ 686652 h 897329"/>
                  <a:gd name="connsiteX242" fmla="*/ 17799 w 566149"/>
                  <a:gd name="connsiteY242" fmla="*/ 706540 h 897329"/>
                  <a:gd name="connsiteX243" fmla="*/ 20679 w 566149"/>
                  <a:gd name="connsiteY243" fmla="*/ 719296 h 897329"/>
                  <a:gd name="connsiteX244" fmla="*/ 21776 w 566149"/>
                  <a:gd name="connsiteY244" fmla="*/ 724508 h 897329"/>
                  <a:gd name="connsiteX245" fmla="*/ 28223 w 566149"/>
                  <a:gd name="connsiteY245" fmla="*/ 747139 h 897329"/>
                  <a:gd name="connsiteX246" fmla="*/ 31789 w 566149"/>
                  <a:gd name="connsiteY246" fmla="*/ 759758 h 897329"/>
                  <a:gd name="connsiteX247" fmla="*/ 36453 w 566149"/>
                  <a:gd name="connsiteY247" fmla="*/ 774160 h 897329"/>
                  <a:gd name="connsiteX248" fmla="*/ 36315 w 566149"/>
                  <a:gd name="connsiteY248" fmla="*/ 773885 h 897329"/>
                  <a:gd name="connsiteX249" fmla="*/ 57575 w 566149"/>
                  <a:gd name="connsiteY249" fmla="*/ 824635 h 897329"/>
                  <a:gd name="connsiteX250" fmla="*/ 57301 w 566149"/>
                  <a:gd name="connsiteY250" fmla="*/ 824223 h 897329"/>
                  <a:gd name="connsiteX251" fmla="*/ 77052 w 566149"/>
                  <a:gd name="connsiteY251" fmla="*/ 858102 h 897329"/>
                  <a:gd name="connsiteX252" fmla="*/ 76778 w 566149"/>
                  <a:gd name="connsiteY252" fmla="*/ 857690 h 897329"/>
                  <a:gd name="connsiteX253" fmla="*/ 89808 w 566149"/>
                  <a:gd name="connsiteY253" fmla="*/ 874698 h 897329"/>
                  <a:gd name="connsiteX254" fmla="*/ 89671 w 566149"/>
                  <a:gd name="connsiteY254" fmla="*/ 874561 h 897329"/>
                  <a:gd name="connsiteX255" fmla="*/ 89808 w 566149"/>
                  <a:gd name="connsiteY255" fmla="*/ 874698 h 897329"/>
                  <a:gd name="connsiteX256" fmla="*/ 89945 w 566149"/>
                  <a:gd name="connsiteY256" fmla="*/ 874972 h 897329"/>
                  <a:gd name="connsiteX257" fmla="*/ 89945 w 566149"/>
                  <a:gd name="connsiteY257" fmla="*/ 874835 h 897329"/>
                  <a:gd name="connsiteX258" fmla="*/ 96117 w 566149"/>
                  <a:gd name="connsiteY258" fmla="*/ 881007 h 897329"/>
                  <a:gd name="connsiteX259" fmla="*/ 95980 w 566149"/>
                  <a:gd name="connsiteY259" fmla="*/ 880870 h 897329"/>
                  <a:gd name="connsiteX260" fmla="*/ 101878 w 566149"/>
                  <a:gd name="connsiteY260" fmla="*/ 885534 h 897329"/>
                  <a:gd name="connsiteX261" fmla="*/ 101741 w 566149"/>
                  <a:gd name="connsiteY261" fmla="*/ 885534 h 897329"/>
                  <a:gd name="connsiteX262" fmla="*/ 101878 w 566149"/>
                  <a:gd name="connsiteY262" fmla="*/ 885671 h 897329"/>
                  <a:gd name="connsiteX263" fmla="*/ 102152 w 566149"/>
                  <a:gd name="connsiteY263" fmla="*/ 885808 h 897329"/>
                  <a:gd name="connsiteX264" fmla="*/ 102015 w 566149"/>
                  <a:gd name="connsiteY264" fmla="*/ 885671 h 897329"/>
                  <a:gd name="connsiteX265" fmla="*/ 103524 w 566149"/>
                  <a:gd name="connsiteY265" fmla="*/ 886494 h 897329"/>
                  <a:gd name="connsiteX266" fmla="*/ 103112 w 566149"/>
                  <a:gd name="connsiteY266" fmla="*/ 886219 h 897329"/>
                  <a:gd name="connsiteX267" fmla="*/ 106404 w 566149"/>
                  <a:gd name="connsiteY267" fmla="*/ 887591 h 897329"/>
                  <a:gd name="connsiteX268" fmla="*/ 108462 w 566149"/>
                  <a:gd name="connsiteY268" fmla="*/ 888140 h 897329"/>
                  <a:gd name="connsiteX269" fmla="*/ 107913 w 566149"/>
                  <a:gd name="connsiteY269" fmla="*/ 888003 h 897329"/>
                  <a:gd name="connsiteX270" fmla="*/ 111616 w 566149"/>
                  <a:gd name="connsiteY270" fmla="*/ 888551 h 897329"/>
                  <a:gd name="connsiteX271" fmla="*/ 113262 w 566149"/>
                  <a:gd name="connsiteY271" fmla="*/ 888551 h 897329"/>
                  <a:gd name="connsiteX272" fmla="*/ 114497 w 566149"/>
                  <a:gd name="connsiteY272" fmla="*/ 888277 h 897329"/>
                  <a:gd name="connsiteX273" fmla="*/ 115457 w 566149"/>
                  <a:gd name="connsiteY273" fmla="*/ 887865 h 897329"/>
                  <a:gd name="connsiteX274" fmla="*/ 116966 w 566149"/>
                  <a:gd name="connsiteY274" fmla="*/ 887042 h 897329"/>
                  <a:gd name="connsiteX275" fmla="*/ 116554 w 566149"/>
                  <a:gd name="connsiteY275" fmla="*/ 887317 h 897329"/>
                  <a:gd name="connsiteX276" fmla="*/ 119572 w 566149"/>
                  <a:gd name="connsiteY276" fmla="*/ 884848 h 897329"/>
                  <a:gd name="connsiteX277" fmla="*/ 119297 w 566149"/>
                  <a:gd name="connsiteY277" fmla="*/ 884985 h 897329"/>
                  <a:gd name="connsiteX278" fmla="*/ 122040 w 566149"/>
                  <a:gd name="connsiteY278" fmla="*/ 882105 h 897329"/>
                  <a:gd name="connsiteX279" fmla="*/ 121903 w 566149"/>
                  <a:gd name="connsiteY279" fmla="*/ 882242 h 897329"/>
                  <a:gd name="connsiteX280" fmla="*/ 124235 w 566149"/>
                  <a:gd name="connsiteY280" fmla="*/ 879087 h 897329"/>
                  <a:gd name="connsiteX281" fmla="*/ 124098 w 566149"/>
                  <a:gd name="connsiteY281" fmla="*/ 879225 h 897329"/>
                  <a:gd name="connsiteX282" fmla="*/ 126978 w 566149"/>
                  <a:gd name="connsiteY282" fmla="*/ 874149 h 897329"/>
                  <a:gd name="connsiteX283" fmla="*/ 129036 w 566149"/>
                  <a:gd name="connsiteY283" fmla="*/ 869074 h 897329"/>
                  <a:gd name="connsiteX284" fmla="*/ 129036 w 566149"/>
                  <a:gd name="connsiteY284" fmla="*/ 869074 h 897329"/>
                  <a:gd name="connsiteX285" fmla="*/ 134385 w 566149"/>
                  <a:gd name="connsiteY285" fmla="*/ 849461 h 897329"/>
                  <a:gd name="connsiteX286" fmla="*/ 137128 w 566149"/>
                  <a:gd name="connsiteY286" fmla="*/ 826829 h 897329"/>
                  <a:gd name="connsiteX287" fmla="*/ 137128 w 566149"/>
                  <a:gd name="connsiteY287" fmla="*/ 827241 h 897329"/>
                  <a:gd name="connsiteX288" fmla="*/ 137677 w 566149"/>
                  <a:gd name="connsiteY288" fmla="*/ 804746 h 897329"/>
                  <a:gd name="connsiteX289" fmla="*/ 133699 w 566149"/>
                  <a:gd name="connsiteY289" fmla="*/ 797751 h 897329"/>
                  <a:gd name="connsiteX290" fmla="*/ 124646 w 566149"/>
                  <a:gd name="connsiteY290" fmla="*/ 781841 h 897329"/>
                  <a:gd name="connsiteX291" fmla="*/ 102838 w 566149"/>
                  <a:gd name="connsiteY291" fmla="*/ 743162 h 897329"/>
                  <a:gd name="connsiteX292" fmla="*/ 88848 w 566149"/>
                  <a:gd name="connsiteY292" fmla="*/ 718473 h 897329"/>
                  <a:gd name="connsiteX293" fmla="*/ 79109 w 566149"/>
                  <a:gd name="connsiteY293" fmla="*/ 701191 h 897329"/>
                  <a:gd name="connsiteX294" fmla="*/ 55244 w 566149"/>
                  <a:gd name="connsiteY294" fmla="*/ 657437 h 897329"/>
                  <a:gd name="connsiteX295" fmla="*/ 49483 w 566149"/>
                  <a:gd name="connsiteY295" fmla="*/ 646053 h 897329"/>
                  <a:gd name="connsiteX296" fmla="*/ 35904 w 566149"/>
                  <a:gd name="connsiteY296" fmla="*/ 616426 h 897329"/>
                  <a:gd name="connsiteX297" fmla="*/ 26028 w 566149"/>
                  <a:gd name="connsiteY297" fmla="*/ 589405 h 897329"/>
                  <a:gd name="connsiteX298" fmla="*/ 22462 w 566149"/>
                  <a:gd name="connsiteY298" fmla="*/ 574866 h 897329"/>
                  <a:gd name="connsiteX299" fmla="*/ 20405 w 566149"/>
                  <a:gd name="connsiteY299" fmla="*/ 562796 h 897329"/>
                  <a:gd name="connsiteX300" fmla="*/ 20405 w 566149"/>
                  <a:gd name="connsiteY300" fmla="*/ 557996 h 897329"/>
                  <a:gd name="connsiteX301" fmla="*/ 21365 w 566149"/>
                  <a:gd name="connsiteY301" fmla="*/ 553606 h 897329"/>
                  <a:gd name="connsiteX302" fmla="*/ 24794 w 566149"/>
                  <a:gd name="connsiteY302" fmla="*/ 547983 h 897329"/>
                  <a:gd name="connsiteX303" fmla="*/ 29046 w 566149"/>
                  <a:gd name="connsiteY303" fmla="*/ 544554 h 897329"/>
                  <a:gd name="connsiteX304" fmla="*/ 31378 w 566149"/>
                  <a:gd name="connsiteY304" fmla="*/ 543868 h 897329"/>
                  <a:gd name="connsiteX305" fmla="*/ 33298 w 566149"/>
                  <a:gd name="connsiteY305" fmla="*/ 543868 h 897329"/>
                  <a:gd name="connsiteX306" fmla="*/ 34532 w 566149"/>
                  <a:gd name="connsiteY306" fmla="*/ 544005 h 897329"/>
                  <a:gd name="connsiteX307" fmla="*/ 37001 w 566149"/>
                  <a:gd name="connsiteY307" fmla="*/ 544965 h 897329"/>
                  <a:gd name="connsiteX308" fmla="*/ 40293 w 566149"/>
                  <a:gd name="connsiteY308" fmla="*/ 547023 h 897329"/>
                  <a:gd name="connsiteX309" fmla="*/ 43585 w 566149"/>
                  <a:gd name="connsiteY309" fmla="*/ 549766 h 897329"/>
                  <a:gd name="connsiteX310" fmla="*/ 47837 w 566149"/>
                  <a:gd name="connsiteY310" fmla="*/ 553744 h 897329"/>
                  <a:gd name="connsiteX311" fmla="*/ 55381 w 566149"/>
                  <a:gd name="connsiteY311" fmla="*/ 563482 h 897329"/>
                  <a:gd name="connsiteX312" fmla="*/ 59221 w 566149"/>
                  <a:gd name="connsiteY312" fmla="*/ 568968 h 897329"/>
                  <a:gd name="connsiteX313" fmla="*/ 66765 w 566149"/>
                  <a:gd name="connsiteY313" fmla="*/ 580353 h 897329"/>
                  <a:gd name="connsiteX314" fmla="*/ 72251 w 566149"/>
                  <a:gd name="connsiteY314" fmla="*/ 588582 h 897329"/>
                  <a:gd name="connsiteX315" fmla="*/ 85830 w 566149"/>
                  <a:gd name="connsiteY315" fmla="*/ 610802 h 897329"/>
                  <a:gd name="connsiteX316" fmla="*/ 106816 w 566149"/>
                  <a:gd name="connsiteY316" fmla="*/ 648384 h 897329"/>
                  <a:gd name="connsiteX317" fmla="*/ 129584 w 566149"/>
                  <a:gd name="connsiteY317" fmla="*/ 702425 h 897329"/>
                  <a:gd name="connsiteX318" fmla="*/ 143437 w 566149"/>
                  <a:gd name="connsiteY318" fmla="*/ 764421 h 897329"/>
                  <a:gd name="connsiteX319" fmla="*/ 146043 w 566149"/>
                  <a:gd name="connsiteY319" fmla="*/ 793636 h 897329"/>
                  <a:gd name="connsiteX320" fmla="*/ 146318 w 566149"/>
                  <a:gd name="connsiteY320" fmla="*/ 800220 h 897329"/>
                  <a:gd name="connsiteX321" fmla="*/ 150844 w 566149"/>
                  <a:gd name="connsiteY321" fmla="*/ 808038 h 897329"/>
                  <a:gd name="connsiteX322" fmla="*/ 155233 w 566149"/>
                  <a:gd name="connsiteY322" fmla="*/ 815171 h 897329"/>
                  <a:gd name="connsiteX323" fmla="*/ 164972 w 566149"/>
                  <a:gd name="connsiteY323" fmla="*/ 830670 h 897329"/>
                  <a:gd name="connsiteX324" fmla="*/ 178276 w 566149"/>
                  <a:gd name="connsiteY324" fmla="*/ 850695 h 897329"/>
                  <a:gd name="connsiteX325" fmla="*/ 178002 w 566149"/>
                  <a:gd name="connsiteY325" fmla="*/ 850284 h 897329"/>
                  <a:gd name="connsiteX326" fmla="*/ 178413 w 566149"/>
                  <a:gd name="connsiteY326" fmla="*/ 850832 h 897329"/>
                  <a:gd name="connsiteX327" fmla="*/ 178413 w 566149"/>
                  <a:gd name="connsiteY327" fmla="*/ 850832 h 897329"/>
                  <a:gd name="connsiteX328" fmla="*/ 178413 w 566149"/>
                  <a:gd name="connsiteY328" fmla="*/ 850832 h 897329"/>
                  <a:gd name="connsiteX329" fmla="*/ 184860 w 566149"/>
                  <a:gd name="connsiteY329" fmla="*/ 859885 h 897329"/>
                  <a:gd name="connsiteX330" fmla="*/ 191992 w 566149"/>
                  <a:gd name="connsiteY330" fmla="*/ 868526 h 897329"/>
                  <a:gd name="connsiteX331" fmla="*/ 191581 w 566149"/>
                  <a:gd name="connsiteY331" fmla="*/ 868114 h 897329"/>
                  <a:gd name="connsiteX332" fmla="*/ 194461 w 566149"/>
                  <a:gd name="connsiteY332" fmla="*/ 870858 h 897329"/>
                  <a:gd name="connsiteX333" fmla="*/ 195833 w 566149"/>
                  <a:gd name="connsiteY333" fmla="*/ 871818 h 897329"/>
                  <a:gd name="connsiteX334" fmla="*/ 198576 w 566149"/>
                  <a:gd name="connsiteY334" fmla="*/ 873326 h 897329"/>
                  <a:gd name="connsiteX335" fmla="*/ 198576 w 566149"/>
                  <a:gd name="connsiteY335" fmla="*/ 873326 h 897329"/>
                  <a:gd name="connsiteX336" fmla="*/ 200359 w 566149"/>
                  <a:gd name="connsiteY336" fmla="*/ 874012 h 897329"/>
                  <a:gd name="connsiteX337" fmla="*/ 201182 w 566149"/>
                  <a:gd name="connsiteY337" fmla="*/ 874149 h 897329"/>
                  <a:gd name="connsiteX338" fmla="*/ 201593 w 566149"/>
                  <a:gd name="connsiteY338" fmla="*/ 874149 h 897329"/>
                  <a:gd name="connsiteX339" fmla="*/ 202005 w 566149"/>
                  <a:gd name="connsiteY339" fmla="*/ 874012 h 897329"/>
                  <a:gd name="connsiteX340" fmla="*/ 202965 w 566149"/>
                  <a:gd name="connsiteY340" fmla="*/ 873464 h 897329"/>
                  <a:gd name="connsiteX341" fmla="*/ 204062 w 566149"/>
                  <a:gd name="connsiteY341" fmla="*/ 872503 h 897329"/>
                  <a:gd name="connsiteX342" fmla="*/ 205434 w 566149"/>
                  <a:gd name="connsiteY342" fmla="*/ 870995 h 897329"/>
                  <a:gd name="connsiteX343" fmla="*/ 205022 w 566149"/>
                  <a:gd name="connsiteY343" fmla="*/ 871406 h 897329"/>
                  <a:gd name="connsiteX344" fmla="*/ 206120 w 566149"/>
                  <a:gd name="connsiteY344" fmla="*/ 869897 h 897329"/>
                  <a:gd name="connsiteX345" fmla="*/ 206942 w 566149"/>
                  <a:gd name="connsiteY345" fmla="*/ 868526 h 897329"/>
                  <a:gd name="connsiteX346" fmla="*/ 206942 w 566149"/>
                  <a:gd name="connsiteY346" fmla="*/ 868663 h 897329"/>
                  <a:gd name="connsiteX347" fmla="*/ 208314 w 566149"/>
                  <a:gd name="connsiteY347" fmla="*/ 865783 h 897329"/>
                  <a:gd name="connsiteX348" fmla="*/ 208314 w 566149"/>
                  <a:gd name="connsiteY348" fmla="*/ 865783 h 897329"/>
                  <a:gd name="connsiteX349" fmla="*/ 209411 w 566149"/>
                  <a:gd name="connsiteY349" fmla="*/ 861668 h 897329"/>
                  <a:gd name="connsiteX350" fmla="*/ 210920 w 566149"/>
                  <a:gd name="connsiteY350" fmla="*/ 849049 h 897329"/>
                  <a:gd name="connsiteX351" fmla="*/ 210920 w 566149"/>
                  <a:gd name="connsiteY351" fmla="*/ 849186 h 897329"/>
                  <a:gd name="connsiteX352" fmla="*/ 210783 w 566149"/>
                  <a:gd name="connsiteY352" fmla="*/ 831493 h 897329"/>
                  <a:gd name="connsiteX353" fmla="*/ 210783 w 566149"/>
                  <a:gd name="connsiteY353" fmla="*/ 832178 h 897329"/>
                  <a:gd name="connsiteX354" fmla="*/ 205297 w 566149"/>
                  <a:gd name="connsiteY354" fmla="*/ 793636 h 897329"/>
                  <a:gd name="connsiteX355" fmla="*/ 205434 w 566149"/>
                  <a:gd name="connsiteY355" fmla="*/ 794322 h 897329"/>
                  <a:gd name="connsiteX356" fmla="*/ 200907 w 566149"/>
                  <a:gd name="connsiteY356" fmla="*/ 774160 h 897329"/>
                  <a:gd name="connsiteX357" fmla="*/ 196793 w 566149"/>
                  <a:gd name="connsiteY357" fmla="*/ 759072 h 897329"/>
                  <a:gd name="connsiteX358" fmla="*/ 188975 w 566149"/>
                  <a:gd name="connsiteY358" fmla="*/ 730269 h 897329"/>
                  <a:gd name="connsiteX359" fmla="*/ 186917 w 566149"/>
                  <a:gd name="connsiteY359" fmla="*/ 723959 h 897329"/>
                  <a:gd name="connsiteX360" fmla="*/ 181294 w 566149"/>
                  <a:gd name="connsiteY360" fmla="*/ 706951 h 897329"/>
                  <a:gd name="connsiteX361" fmla="*/ 173064 w 566149"/>
                  <a:gd name="connsiteY361" fmla="*/ 681714 h 897329"/>
                  <a:gd name="connsiteX362" fmla="*/ 159622 w 566149"/>
                  <a:gd name="connsiteY362" fmla="*/ 647424 h 897329"/>
                  <a:gd name="connsiteX363" fmla="*/ 152216 w 566149"/>
                  <a:gd name="connsiteY363" fmla="*/ 635217 h 897329"/>
                  <a:gd name="connsiteX364" fmla="*/ 144672 w 566149"/>
                  <a:gd name="connsiteY364" fmla="*/ 622186 h 897329"/>
                  <a:gd name="connsiteX365" fmla="*/ 122863 w 566149"/>
                  <a:gd name="connsiteY365" fmla="*/ 583919 h 897329"/>
                  <a:gd name="connsiteX366" fmla="*/ 105993 w 566149"/>
                  <a:gd name="connsiteY366" fmla="*/ 553606 h 897329"/>
                  <a:gd name="connsiteX367" fmla="*/ 98312 w 566149"/>
                  <a:gd name="connsiteY367" fmla="*/ 539754 h 897329"/>
                  <a:gd name="connsiteX368" fmla="*/ 91591 w 566149"/>
                  <a:gd name="connsiteY368" fmla="*/ 526449 h 897329"/>
                  <a:gd name="connsiteX369" fmla="*/ 88573 w 566149"/>
                  <a:gd name="connsiteY369" fmla="*/ 519180 h 897329"/>
                  <a:gd name="connsiteX370" fmla="*/ 85693 w 566149"/>
                  <a:gd name="connsiteY370" fmla="*/ 509441 h 897329"/>
                  <a:gd name="connsiteX371" fmla="*/ 87339 w 566149"/>
                  <a:gd name="connsiteY371" fmla="*/ 504229 h 897329"/>
                  <a:gd name="connsiteX372" fmla="*/ 93374 w 566149"/>
                  <a:gd name="connsiteY372" fmla="*/ 504229 h 897329"/>
                  <a:gd name="connsiteX373" fmla="*/ 100781 w 566149"/>
                  <a:gd name="connsiteY373" fmla="*/ 510264 h 897329"/>
                  <a:gd name="connsiteX374" fmla="*/ 107776 w 566149"/>
                  <a:gd name="connsiteY374" fmla="*/ 520139 h 897329"/>
                  <a:gd name="connsiteX375" fmla="*/ 115182 w 566149"/>
                  <a:gd name="connsiteY375" fmla="*/ 533170 h 897329"/>
                  <a:gd name="connsiteX376" fmla="*/ 122589 w 566149"/>
                  <a:gd name="connsiteY376" fmla="*/ 546612 h 897329"/>
                  <a:gd name="connsiteX377" fmla="*/ 126155 w 566149"/>
                  <a:gd name="connsiteY377" fmla="*/ 553058 h 897329"/>
                  <a:gd name="connsiteX378" fmla="*/ 138637 w 566149"/>
                  <a:gd name="connsiteY378" fmla="*/ 576924 h 897329"/>
                  <a:gd name="connsiteX379" fmla="*/ 145220 w 566149"/>
                  <a:gd name="connsiteY379" fmla="*/ 590091 h 897329"/>
                  <a:gd name="connsiteX380" fmla="*/ 157976 w 566149"/>
                  <a:gd name="connsiteY380" fmla="*/ 617660 h 897329"/>
                  <a:gd name="connsiteX381" fmla="*/ 164011 w 566149"/>
                  <a:gd name="connsiteY381" fmla="*/ 631102 h 897329"/>
                  <a:gd name="connsiteX382" fmla="*/ 169635 w 566149"/>
                  <a:gd name="connsiteY382" fmla="*/ 645641 h 897329"/>
                  <a:gd name="connsiteX383" fmla="*/ 175670 w 566149"/>
                  <a:gd name="connsiteY383" fmla="*/ 655654 h 897329"/>
                  <a:gd name="connsiteX384" fmla="*/ 196244 w 566149"/>
                  <a:gd name="connsiteY384" fmla="*/ 689806 h 897329"/>
                  <a:gd name="connsiteX385" fmla="*/ 212017 w 566149"/>
                  <a:gd name="connsiteY385" fmla="*/ 716004 h 897329"/>
                  <a:gd name="connsiteX386" fmla="*/ 219013 w 566149"/>
                  <a:gd name="connsiteY386" fmla="*/ 727663 h 897329"/>
                  <a:gd name="connsiteX387" fmla="*/ 241918 w 566149"/>
                  <a:gd name="connsiteY387" fmla="*/ 767027 h 897329"/>
                  <a:gd name="connsiteX388" fmla="*/ 263452 w 566149"/>
                  <a:gd name="connsiteY388" fmla="*/ 804884 h 897329"/>
                  <a:gd name="connsiteX389" fmla="*/ 274837 w 566149"/>
                  <a:gd name="connsiteY389" fmla="*/ 824772 h 897329"/>
                  <a:gd name="connsiteX390" fmla="*/ 290473 w 566149"/>
                  <a:gd name="connsiteY390" fmla="*/ 850421 h 897329"/>
                  <a:gd name="connsiteX391" fmla="*/ 290061 w 566149"/>
                  <a:gd name="connsiteY391" fmla="*/ 849872 h 897329"/>
                  <a:gd name="connsiteX392" fmla="*/ 292805 w 566149"/>
                  <a:gd name="connsiteY392" fmla="*/ 853713 h 897329"/>
                  <a:gd name="connsiteX393" fmla="*/ 297057 w 566149"/>
                  <a:gd name="connsiteY393" fmla="*/ 858787 h 897329"/>
                  <a:gd name="connsiteX394" fmla="*/ 296919 w 566149"/>
                  <a:gd name="connsiteY394" fmla="*/ 858651 h 897329"/>
                  <a:gd name="connsiteX395" fmla="*/ 299114 w 566149"/>
                  <a:gd name="connsiteY395" fmla="*/ 860845 h 897329"/>
                  <a:gd name="connsiteX396" fmla="*/ 299114 w 566149"/>
                  <a:gd name="connsiteY396" fmla="*/ 860845 h 897329"/>
                  <a:gd name="connsiteX397" fmla="*/ 300348 w 566149"/>
                  <a:gd name="connsiteY397" fmla="*/ 861805 h 897329"/>
                  <a:gd name="connsiteX398" fmla="*/ 301034 w 566149"/>
                  <a:gd name="connsiteY398" fmla="*/ 862080 h 897329"/>
                  <a:gd name="connsiteX399" fmla="*/ 301720 w 566149"/>
                  <a:gd name="connsiteY399" fmla="*/ 862216 h 897329"/>
                  <a:gd name="connsiteX400" fmla="*/ 302406 w 566149"/>
                  <a:gd name="connsiteY400" fmla="*/ 862354 h 897329"/>
                  <a:gd name="connsiteX401" fmla="*/ 303503 w 566149"/>
                  <a:gd name="connsiteY401" fmla="*/ 862354 h 897329"/>
                  <a:gd name="connsiteX402" fmla="*/ 304600 w 566149"/>
                  <a:gd name="connsiteY402" fmla="*/ 862216 h 897329"/>
                  <a:gd name="connsiteX403" fmla="*/ 305149 w 566149"/>
                  <a:gd name="connsiteY403" fmla="*/ 862080 h 897329"/>
                  <a:gd name="connsiteX404" fmla="*/ 305423 w 566149"/>
                  <a:gd name="connsiteY404" fmla="*/ 861942 h 897329"/>
                  <a:gd name="connsiteX405" fmla="*/ 305835 w 566149"/>
                  <a:gd name="connsiteY405" fmla="*/ 861668 h 897329"/>
                  <a:gd name="connsiteX406" fmla="*/ 306383 w 566149"/>
                  <a:gd name="connsiteY406" fmla="*/ 860982 h 897329"/>
                  <a:gd name="connsiteX407" fmla="*/ 306932 w 566149"/>
                  <a:gd name="connsiteY407" fmla="*/ 860022 h 897329"/>
                  <a:gd name="connsiteX408" fmla="*/ 308029 w 566149"/>
                  <a:gd name="connsiteY408" fmla="*/ 857279 h 897329"/>
                  <a:gd name="connsiteX409" fmla="*/ 308029 w 566149"/>
                  <a:gd name="connsiteY409" fmla="*/ 857279 h 897329"/>
                  <a:gd name="connsiteX410" fmla="*/ 309950 w 566149"/>
                  <a:gd name="connsiteY410" fmla="*/ 849872 h 897329"/>
                  <a:gd name="connsiteX411" fmla="*/ 309812 w 566149"/>
                  <a:gd name="connsiteY411" fmla="*/ 850558 h 897329"/>
                  <a:gd name="connsiteX412" fmla="*/ 311047 w 566149"/>
                  <a:gd name="connsiteY412" fmla="*/ 841642 h 897329"/>
                  <a:gd name="connsiteX413" fmla="*/ 310635 w 566149"/>
                  <a:gd name="connsiteY413" fmla="*/ 818051 h 897329"/>
                  <a:gd name="connsiteX414" fmla="*/ 310635 w 566149"/>
                  <a:gd name="connsiteY414" fmla="*/ 818188 h 897329"/>
                  <a:gd name="connsiteX415" fmla="*/ 310635 w 566149"/>
                  <a:gd name="connsiteY415" fmla="*/ 817639 h 897329"/>
                  <a:gd name="connsiteX416" fmla="*/ 310635 w 566149"/>
                  <a:gd name="connsiteY416" fmla="*/ 817503 h 897329"/>
                  <a:gd name="connsiteX417" fmla="*/ 310635 w 566149"/>
                  <a:gd name="connsiteY417" fmla="*/ 817503 h 897329"/>
                  <a:gd name="connsiteX418" fmla="*/ 307755 w 566149"/>
                  <a:gd name="connsiteY418" fmla="*/ 792676 h 897329"/>
                  <a:gd name="connsiteX419" fmla="*/ 302817 w 566149"/>
                  <a:gd name="connsiteY419" fmla="*/ 765107 h 897329"/>
                  <a:gd name="connsiteX420" fmla="*/ 302954 w 566149"/>
                  <a:gd name="connsiteY420" fmla="*/ 765793 h 897329"/>
                  <a:gd name="connsiteX421" fmla="*/ 290199 w 566149"/>
                  <a:gd name="connsiteY421" fmla="*/ 715867 h 897329"/>
                  <a:gd name="connsiteX422" fmla="*/ 285124 w 566149"/>
                  <a:gd name="connsiteY422" fmla="*/ 709420 h 897329"/>
                  <a:gd name="connsiteX423" fmla="*/ 280872 w 566149"/>
                  <a:gd name="connsiteY423" fmla="*/ 703385 h 897329"/>
                  <a:gd name="connsiteX424" fmla="*/ 271408 w 566149"/>
                  <a:gd name="connsiteY424" fmla="*/ 689944 h 897329"/>
                  <a:gd name="connsiteX425" fmla="*/ 262081 w 566149"/>
                  <a:gd name="connsiteY425" fmla="*/ 676502 h 897329"/>
                  <a:gd name="connsiteX426" fmla="*/ 246170 w 566149"/>
                  <a:gd name="connsiteY426" fmla="*/ 652225 h 897329"/>
                  <a:gd name="connsiteX427" fmla="*/ 198987 w 566149"/>
                  <a:gd name="connsiteY427" fmla="*/ 579941 h 897329"/>
                  <a:gd name="connsiteX428" fmla="*/ 188700 w 566149"/>
                  <a:gd name="connsiteY428" fmla="*/ 564168 h 897329"/>
                  <a:gd name="connsiteX429" fmla="*/ 178276 w 566149"/>
                  <a:gd name="connsiteY429" fmla="*/ 547297 h 897329"/>
                  <a:gd name="connsiteX430" fmla="*/ 168538 w 566149"/>
                  <a:gd name="connsiteY430" fmla="*/ 530152 h 897329"/>
                  <a:gd name="connsiteX431" fmla="*/ 159897 w 566149"/>
                  <a:gd name="connsiteY431" fmla="*/ 512322 h 897329"/>
                  <a:gd name="connsiteX432" fmla="*/ 154273 w 566149"/>
                  <a:gd name="connsiteY432" fmla="*/ 496411 h 897329"/>
                  <a:gd name="connsiteX433" fmla="*/ 153450 w 566149"/>
                  <a:gd name="connsiteY433" fmla="*/ 490376 h 897329"/>
                  <a:gd name="connsiteX434" fmla="*/ 154410 w 566149"/>
                  <a:gd name="connsiteY434" fmla="*/ 479814 h 897329"/>
                  <a:gd name="connsiteX435" fmla="*/ 161543 w 566149"/>
                  <a:gd name="connsiteY435" fmla="*/ 475700 h 897329"/>
                  <a:gd name="connsiteX436" fmla="*/ 167303 w 566149"/>
                  <a:gd name="connsiteY436" fmla="*/ 478032 h 897329"/>
                  <a:gd name="connsiteX437" fmla="*/ 171967 w 566149"/>
                  <a:gd name="connsiteY437" fmla="*/ 480637 h 897329"/>
                  <a:gd name="connsiteX438" fmla="*/ 175533 w 566149"/>
                  <a:gd name="connsiteY438" fmla="*/ 483929 h 897329"/>
                  <a:gd name="connsiteX439" fmla="*/ 180196 w 566149"/>
                  <a:gd name="connsiteY439" fmla="*/ 489416 h 897329"/>
                  <a:gd name="connsiteX440" fmla="*/ 184037 w 566149"/>
                  <a:gd name="connsiteY440" fmla="*/ 494628 h 897329"/>
                  <a:gd name="connsiteX441" fmla="*/ 189660 w 566149"/>
                  <a:gd name="connsiteY441" fmla="*/ 502035 h 897329"/>
                  <a:gd name="connsiteX442" fmla="*/ 199124 w 566149"/>
                  <a:gd name="connsiteY442" fmla="*/ 516025 h 897329"/>
                  <a:gd name="connsiteX443" fmla="*/ 198987 w 566149"/>
                  <a:gd name="connsiteY443" fmla="*/ 515887 h 897329"/>
                  <a:gd name="connsiteX444" fmla="*/ 212703 w 566149"/>
                  <a:gd name="connsiteY444" fmla="*/ 536736 h 897329"/>
                  <a:gd name="connsiteX445" fmla="*/ 221893 w 566149"/>
                  <a:gd name="connsiteY445" fmla="*/ 550863 h 897329"/>
                  <a:gd name="connsiteX446" fmla="*/ 237255 w 566149"/>
                  <a:gd name="connsiteY446" fmla="*/ 575964 h 897329"/>
                  <a:gd name="connsiteX447" fmla="*/ 243701 w 566149"/>
                  <a:gd name="connsiteY447" fmla="*/ 586388 h 897329"/>
                  <a:gd name="connsiteX448" fmla="*/ 251657 w 566149"/>
                  <a:gd name="connsiteY448" fmla="*/ 600241 h 897329"/>
                  <a:gd name="connsiteX449" fmla="*/ 266470 w 566149"/>
                  <a:gd name="connsiteY449" fmla="*/ 628084 h 897329"/>
                  <a:gd name="connsiteX450" fmla="*/ 279912 w 566149"/>
                  <a:gd name="connsiteY450" fmla="*/ 657162 h 897329"/>
                  <a:gd name="connsiteX451" fmla="*/ 299663 w 566149"/>
                  <a:gd name="connsiteY451" fmla="*/ 711340 h 897329"/>
                  <a:gd name="connsiteX452" fmla="*/ 311733 w 566149"/>
                  <a:gd name="connsiteY452" fmla="*/ 726840 h 897329"/>
                  <a:gd name="connsiteX453" fmla="*/ 313790 w 566149"/>
                  <a:gd name="connsiteY453" fmla="*/ 729308 h 897329"/>
                  <a:gd name="connsiteX454" fmla="*/ 319414 w 566149"/>
                  <a:gd name="connsiteY454" fmla="*/ 735755 h 897329"/>
                  <a:gd name="connsiteX455" fmla="*/ 326957 w 566149"/>
                  <a:gd name="connsiteY455" fmla="*/ 744533 h 897329"/>
                  <a:gd name="connsiteX456" fmla="*/ 326683 w 566149"/>
                  <a:gd name="connsiteY456" fmla="*/ 744122 h 897329"/>
                  <a:gd name="connsiteX457" fmla="*/ 333678 w 566149"/>
                  <a:gd name="connsiteY457" fmla="*/ 751666 h 897329"/>
                  <a:gd name="connsiteX458" fmla="*/ 342319 w 566149"/>
                  <a:gd name="connsiteY458" fmla="*/ 759895 h 897329"/>
                  <a:gd name="connsiteX459" fmla="*/ 347394 w 566149"/>
                  <a:gd name="connsiteY459" fmla="*/ 764010 h 897329"/>
                  <a:gd name="connsiteX460" fmla="*/ 353018 w 566149"/>
                  <a:gd name="connsiteY460" fmla="*/ 767165 h 897329"/>
                  <a:gd name="connsiteX461" fmla="*/ 352606 w 566149"/>
                  <a:gd name="connsiteY461" fmla="*/ 766890 h 897329"/>
                  <a:gd name="connsiteX462" fmla="*/ 354389 w 566149"/>
                  <a:gd name="connsiteY462" fmla="*/ 767713 h 897329"/>
                  <a:gd name="connsiteX463" fmla="*/ 356173 w 566149"/>
                  <a:gd name="connsiteY463" fmla="*/ 768262 h 897329"/>
                  <a:gd name="connsiteX464" fmla="*/ 357407 w 566149"/>
                  <a:gd name="connsiteY464" fmla="*/ 768399 h 897329"/>
                  <a:gd name="connsiteX465" fmla="*/ 358504 w 566149"/>
                  <a:gd name="connsiteY465" fmla="*/ 768399 h 897329"/>
                  <a:gd name="connsiteX466" fmla="*/ 359876 w 566149"/>
                  <a:gd name="connsiteY466" fmla="*/ 768125 h 897329"/>
                  <a:gd name="connsiteX467" fmla="*/ 360973 w 566149"/>
                  <a:gd name="connsiteY467" fmla="*/ 767850 h 897329"/>
                  <a:gd name="connsiteX468" fmla="*/ 362070 w 566149"/>
                  <a:gd name="connsiteY468" fmla="*/ 767439 h 897329"/>
                  <a:gd name="connsiteX469" fmla="*/ 363305 w 566149"/>
                  <a:gd name="connsiteY469" fmla="*/ 766890 h 897329"/>
                  <a:gd name="connsiteX470" fmla="*/ 362756 w 566149"/>
                  <a:gd name="connsiteY470" fmla="*/ 767302 h 897329"/>
                  <a:gd name="connsiteX471" fmla="*/ 363854 w 566149"/>
                  <a:gd name="connsiteY471" fmla="*/ 766616 h 897329"/>
                  <a:gd name="connsiteX472" fmla="*/ 364951 w 566149"/>
                  <a:gd name="connsiteY472" fmla="*/ 765519 h 897329"/>
                  <a:gd name="connsiteX473" fmla="*/ 365774 w 566149"/>
                  <a:gd name="connsiteY473" fmla="*/ 764421 h 897329"/>
                  <a:gd name="connsiteX474" fmla="*/ 365499 w 566149"/>
                  <a:gd name="connsiteY474" fmla="*/ 764833 h 897329"/>
                  <a:gd name="connsiteX475" fmla="*/ 367557 w 566149"/>
                  <a:gd name="connsiteY475" fmla="*/ 761541 h 897329"/>
                  <a:gd name="connsiteX476" fmla="*/ 369614 w 566149"/>
                  <a:gd name="connsiteY476" fmla="*/ 756466 h 897329"/>
                  <a:gd name="connsiteX477" fmla="*/ 371123 w 566149"/>
                  <a:gd name="connsiteY477" fmla="*/ 750705 h 897329"/>
                  <a:gd name="connsiteX478" fmla="*/ 371123 w 566149"/>
                  <a:gd name="connsiteY478" fmla="*/ 750980 h 897329"/>
                  <a:gd name="connsiteX479" fmla="*/ 372220 w 566149"/>
                  <a:gd name="connsiteY479" fmla="*/ 742750 h 897329"/>
                  <a:gd name="connsiteX480" fmla="*/ 372220 w 566149"/>
                  <a:gd name="connsiteY480" fmla="*/ 726565 h 897329"/>
                  <a:gd name="connsiteX481" fmla="*/ 372220 w 566149"/>
                  <a:gd name="connsiteY481" fmla="*/ 726977 h 897329"/>
                  <a:gd name="connsiteX482" fmla="*/ 368791 w 566149"/>
                  <a:gd name="connsiteY482" fmla="*/ 702837 h 897329"/>
                  <a:gd name="connsiteX483" fmla="*/ 368928 w 566149"/>
                  <a:gd name="connsiteY483" fmla="*/ 703248 h 897329"/>
                  <a:gd name="connsiteX484" fmla="*/ 365499 w 566149"/>
                  <a:gd name="connsiteY484" fmla="*/ 688846 h 897329"/>
                  <a:gd name="connsiteX485" fmla="*/ 360150 w 566149"/>
                  <a:gd name="connsiteY485" fmla="*/ 671701 h 897329"/>
                  <a:gd name="connsiteX486" fmla="*/ 360425 w 566149"/>
                  <a:gd name="connsiteY486" fmla="*/ 672387 h 897329"/>
                  <a:gd name="connsiteX487" fmla="*/ 349452 w 566149"/>
                  <a:gd name="connsiteY487" fmla="*/ 643721 h 897329"/>
                  <a:gd name="connsiteX488" fmla="*/ 340262 w 566149"/>
                  <a:gd name="connsiteY488" fmla="*/ 623147 h 897329"/>
                  <a:gd name="connsiteX489" fmla="*/ 339165 w 566149"/>
                  <a:gd name="connsiteY489" fmla="*/ 622186 h 897329"/>
                  <a:gd name="connsiteX490" fmla="*/ 334501 w 566149"/>
                  <a:gd name="connsiteY490" fmla="*/ 617797 h 897329"/>
                  <a:gd name="connsiteX491" fmla="*/ 323391 w 566149"/>
                  <a:gd name="connsiteY491" fmla="*/ 607373 h 897329"/>
                  <a:gd name="connsiteX492" fmla="*/ 316945 w 566149"/>
                  <a:gd name="connsiteY492" fmla="*/ 601338 h 897329"/>
                  <a:gd name="connsiteX493" fmla="*/ 311733 w 566149"/>
                  <a:gd name="connsiteY493" fmla="*/ 595989 h 897329"/>
                  <a:gd name="connsiteX494" fmla="*/ 292530 w 566149"/>
                  <a:gd name="connsiteY494" fmla="*/ 576375 h 897329"/>
                  <a:gd name="connsiteX495" fmla="*/ 288827 w 566149"/>
                  <a:gd name="connsiteY495" fmla="*/ 572397 h 897329"/>
                  <a:gd name="connsiteX496" fmla="*/ 280049 w 566149"/>
                  <a:gd name="connsiteY496" fmla="*/ 562385 h 897329"/>
                  <a:gd name="connsiteX497" fmla="*/ 263452 w 566149"/>
                  <a:gd name="connsiteY497" fmla="*/ 543594 h 897329"/>
                  <a:gd name="connsiteX498" fmla="*/ 263452 w 566149"/>
                  <a:gd name="connsiteY498" fmla="*/ 543594 h 897329"/>
                  <a:gd name="connsiteX499" fmla="*/ 260984 w 566149"/>
                  <a:gd name="connsiteY499" fmla="*/ 540576 h 897329"/>
                  <a:gd name="connsiteX500" fmla="*/ 253165 w 566149"/>
                  <a:gd name="connsiteY500" fmla="*/ 530564 h 897329"/>
                  <a:gd name="connsiteX501" fmla="*/ 236432 w 566149"/>
                  <a:gd name="connsiteY501" fmla="*/ 509304 h 897329"/>
                  <a:gd name="connsiteX502" fmla="*/ 226282 w 566149"/>
                  <a:gd name="connsiteY502" fmla="*/ 495588 h 897329"/>
                  <a:gd name="connsiteX503" fmla="*/ 210234 w 566149"/>
                  <a:gd name="connsiteY503" fmla="*/ 472133 h 897329"/>
                  <a:gd name="connsiteX504" fmla="*/ 202828 w 566149"/>
                  <a:gd name="connsiteY504" fmla="*/ 460612 h 897329"/>
                  <a:gd name="connsiteX505" fmla="*/ 197204 w 566149"/>
                  <a:gd name="connsiteY505" fmla="*/ 449914 h 897329"/>
                  <a:gd name="connsiteX506" fmla="*/ 193912 w 566149"/>
                  <a:gd name="connsiteY506" fmla="*/ 440175 h 897329"/>
                  <a:gd name="connsiteX507" fmla="*/ 191718 w 566149"/>
                  <a:gd name="connsiteY507" fmla="*/ 426597 h 897329"/>
                  <a:gd name="connsiteX508" fmla="*/ 194872 w 566149"/>
                  <a:gd name="connsiteY508" fmla="*/ 421110 h 897329"/>
                  <a:gd name="connsiteX509" fmla="*/ 200222 w 566149"/>
                  <a:gd name="connsiteY509" fmla="*/ 418778 h 897329"/>
                  <a:gd name="connsiteX510" fmla="*/ 203239 w 566149"/>
                  <a:gd name="connsiteY510" fmla="*/ 417818 h 897329"/>
                  <a:gd name="connsiteX511" fmla="*/ 209411 w 566149"/>
                  <a:gd name="connsiteY511" fmla="*/ 418504 h 897329"/>
                  <a:gd name="connsiteX512" fmla="*/ 213389 w 566149"/>
                  <a:gd name="connsiteY512" fmla="*/ 420561 h 897329"/>
                  <a:gd name="connsiteX513" fmla="*/ 217092 w 566149"/>
                  <a:gd name="connsiteY513" fmla="*/ 423442 h 897329"/>
                  <a:gd name="connsiteX514" fmla="*/ 220658 w 566149"/>
                  <a:gd name="connsiteY514" fmla="*/ 426733 h 897329"/>
                  <a:gd name="connsiteX515" fmla="*/ 226968 w 566149"/>
                  <a:gd name="connsiteY515" fmla="*/ 432631 h 897329"/>
                  <a:gd name="connsiteX516" fmla="*/ 235060 w 566149"/>
                  <a:gd name="connsiteY516" fmla="*/ 441684 h 897329"/>
                  <a:gd name="connsiteX517" fmla="*/ 241095 w 566149"/>
                  <a:gd name="connsiteY517" fmla="*/ 448816 h 897329"/>
                  <a:gd name="connsiteX518" fmla="*/ 248090 w 566149"/>
                  <a:gd name="connsiteY518" fmla="*/ 457320 h 897329"/>
                  <a:gd name="connsiteX519" fmla="*/ 263452 w 566149"/>
                  <a:gd name="connsiteY519" fmla="*/ 476111 h 897329"/>
                  <a:gd name="connsiteX520" fmla="*/ 267019 w 566149"/>
                  <a:gd name="connsiteY520" fmla="*/ 481049 h 897329"/>
                  <a:gd name="connsiteX521" fmla="*/ 276071 w 566149"/>
                  <a:gd name="connsiteY521" fmla="*/ 493393 h 897329"/>
                  <a:gd name="connsiteX522" fmla="*/ 291433 w 566149"/>
                  <a:gd name="connsiteY522" fmla="*/ 514379 h 897329"/>
                  <a:gd name="connsiteX523" fmla="*/ 293353 w 566149"/>
                  <a:gd name="connsiteY523" fmla="*/ 517259 h 897329"/>
                  <a:gd name="connsiteX524" fmla="*/ 299525 w 566149"/>
                  <a:gd name="connsiteY524" fmla="*/ 527272 h 897329"/>
                  <a:gd name="connsiteX525" fmla="*/ 316259 w 566149"/>
                  <a:gd name="connsiteY525" fmla="*/ 554292 h 897329"/>
                  <a:gd name="connsiteX526" fmla="*/ 320922 w 566149"/>
                  <a:gd name="connsiteY526" fmla="*/ 561699 h 897329"/>
                  <a:gd name="connsiteX527" fmla="*/ 322843 w 566149"/>
                  <a:gd name="connsiteY527" fmla="*/ 565265 h 897329"/>
                  <a:gd name="connsiteX528" fmla="*/ 336422 w 566149"/>
                  <a:gd name="connsiteY528" fmla="*/ 591463 h 897329"/>
                  <a:gd name="connsiteX529" fmla="*/ 342731 w 566149"/>
                  <a:gd name="connsiteY529" fmla="*/ 603533 h 897329"/>
                  <a:gd name="connsiteX530" fmla="*/ 345748 w 566149"/>
                  <a:gd name="connsiteY530" fmla="*/ 609293 h 897329"/>
                  <a:gd name="connsiteX531" fmla="*/ 349452 w 566149"/>
                  <a:gd name="connsiteY531" fmla="*/ 617249 h 897329"/>
                  <a:gd name="connsiteX532" fmla="*/ 362619 w 566149"/>
                  <a:gd name="connsiteY532" fmla="*/ 628908 h 897329"/>
                  <a:gd name="connsiteX533" fmla="*/ 362345 w 566149"/>
                  <a:gd name="connsiteY533" fmla="*/ 628633 h 897329"/>
                  <a:gd name="connsiteX534" fmla="*/ 362756 w 566149"/>
                  <a:gd name="connsiteY534" fmla="*/ 629044 h 897329"/>
                  <a:gd name="connsiteX535" fmla="*/ 362756 w 566149"/>
                  <a:gd name="connsiteY535" fmla="*/ 629044 h 897329"/>
                  <a:gd name="connsiteX536" fmla="*/ 384565 w 566149"/>
                  <a:gd name="connsiteY536" fmla="*/ 645915 h 897329"/>
                  <a:gd name="connsiteX537" fmla="*/ 384016 w 566149"/>
                  <a:gd name="connsiteY537" fmla="*/ 645641 h 897329"/>
                  <a:gd name="connsiteX538" fmla="*/ 392246 w 566149"/>
                  <a:gd name="connsiteY538" fmla="*/ 650304 h 897329"/>
                  <a:gd name="connsiteX539" fmla="*/ 391834 w 566149"/>
                  <a:gd name="connsiteY539" fmla="*/ 650167 h 897329"/>
                  <a:gd name="connsiteX540" fmla="*/ 392383 w 566149"/>
                  <a:gd name="connsiteY540" fmla="*/ 650441 h 897329"/>
                  <a:gd name="connsiteX541" fmla="*/ 392383 w 566149"/>
                  <a:gd name="connsiteY541" fmla="*/ 650441 h 897329"/>
                  <a:gd name="connsiteX542" fmla="*/ 392383 w 566149"/>
                  <a:gd name="connsiteY542" fmla="*/ 650441 h 897329"/>
                  <a:gd name="connsiteX543" fmla="*/ 395812 w 566149"/>
                  <a:gd name="connsiteY543" fmla="*/ 651813 h 897329"/>
                  <a:gd name="connsiteX544" fmla="*/ 398006 w 566149"/>
                  <a:gd name="connsiteY544" fmla="*/ 652362 h 897329"/>
                  <a:gd name="connsiteX545" fmla="*/ 397595 w 566149"/>
                  <a:gd name="connsiteY545" fmla="*/ 652362 h 897329"/>
                  <a:gd name="connsiteX546" fmla="*/ 401024 w 566149"/>
                  <a:gd name="connsiteY546" fmla="*/ 652911 h 897329"/>
                  <a:gd name="connsiteX547" fmla="*/ 403218 w 566149"/>
                  <a:gd name="connsiteY547" fmla="*/ 652911 h 897329"/>
                  <a:gd name="connsiteX548" fmla="*/ 403218 w 566149"/>
                  <a:gd name="connsiteY548" fmla="*/ 652911 h 897329"/>
                  <a:gd name="connsiteX549" fmla="*/ 404590 w 566149"/>
                  <a:gd name="connsiteY549" fmla="*/ 652773 h 897329"/>
                  <a:gd name="connsiteX550" fmla="*/ 406236 w 566149"/>
                  <a:gd name="connsiteY550" fmla="*/ 652362 h 897329"/>
                  <a:gd name="connsiteX551" fmla="*/ 405687 w 566149"/>
                  <a:gd name="connsiteY551" fmla="*/ 652636 h 897329"/>
                  <a:gd name="connsiteX552" fmla="*/ 409116 w 566149"/>
                  <a:gd name="connsiteY552" fmla="*/ 651127 h 897329"/>
                  <a:gd name="connsiteX553" fmla="*/ 408568 w 566149"/>
                  <a:gd name="connsiteY553" fmla="*/ 651402 h 897329"/>
                  <a:gd name="connsiteX554" fmla="*/ 410214 w 566149"/>
                  <a:gd name="connsiteY554" fmla="*/ 650304 h 897329"/>
                  <a:gd name="connsiteX555" fmla="*/ 410214 w 566149"/>
                  <a:gd name="connsiteY555" fmla="*/ 650304 h 897329"/>
                  <a:gd name="connsiteX556" fmla="*/ 411311 w 566149"/>
                  <a:gd name="connsiteY556" fmla="*/ 649482 h 897329"/>
                  <a:gd name="connsiteX557" fmla="*/ 410899 w 566149"/>
                  <a:gd name="connsiteY557" fmla="*/ 649893 h 897329"/>
                  <a:gd name="connsiteX558" fmla="*/ 413368 w 566149"/>
                  <a:gd name="connsiteY558" fmla="*/ 647561 h 897329"/>
                  <a:gd name="connsiteX559" fmla="*/ 413231 w 566149"/>
                  <a:gd name="connsiteY559" fmla="*/ 647698 h 897329"/>
                  <a:gd name="connsiteX560" fmla="*/ 414328 w 566149"/>
                  <a:gd name="connsiteY560" fmla="*/ 646053 h 897329"/>
                  <a:gd name="connsiteX561" fmla="*/ 414191 w 566149"/>
                  <a:gd name="connsiteY561" fmla="*/ 646327 h 897329"/>
                  <a:gd name="connsiteX562" fmla="*/ 415837 w 566149"/>
                  <a:gd name="connsiteY562" fmla="*/ 643583 h 897329"/>
                  <a:gd name="connsiteX563" fmla="*/ 415837 w 566149"/>
                  <a:gd name="connsiteY563" fmla="*/ 643721 h 897329"/>
                  <a:gd name="connsiteX564" fmla="*/ 415974 w 566149"/>
                  <a:gd name="connsiteY564" fmla="*/ 643583 h 897329"/>
                  <a:gd name="connsiteX565" fmla="*/ 416111 w 566149"/>
                  <a:gd name="connsiteY565" fmla="*/ 643309 h 897329"/>
                  <a:gd name="connsiteX566" fmla="*/ 415974 w 566149"/>
                  <a:gd name="connsiteY566" fmla="*/ 643446 h 897329"/>
                  <a:gd name="connsiteX567" fmla="*/ 417209 w 566149"/>
                  <a:gd name="connsiteY567" fmla="*/ 640566 h 897329"/>
                  <a:gd name="connsiteX568" fmla="*/ 417209 w 566149"/>
                  <a:gd name="connsiteY568" fmla="*/ 640703 h 897329"/>
                  <a:gd name="connsiteX569" fmla="*/ 417346 w 566149"/>
                  <a:gd name="connsiteY569" fmla="*/ 640429 h 897329"/>
                  <a:gd name="connsiteX570" fmla="*/ 417483 w 566149"/>
                  <a:gd name="connsiteY570" fmla="*/ 640017 h 897329"/>
                  <a:gd name="connsiteX571" fmla="*/ 417483 w 566149"/>
                  <a:gd name="connsiteY571" fmla="*/ 640154 h 897329"/>
                  <a:gd name="connsiteX572" fmla="*/ 419678 w 566149"/>
                  <a:gd name="connsiteY572" fmla="*/ 632473 h 897329"/>
                  <a:gd name="connsiteX573" fmla="*/ 419540 w 566149"/>
                  <a:gd name="connsiteY573" fmla="*/ 633159 h 897329"/>
                  <a:gd name="connsiteX574" fmla="*/ 420501 w 566149"/>
                  <a:gd name="connsiteY574" fmla="*/ 626438 h 897329"/>
                  <a:gd name="connsiteX575" fmla="*/ 420501 w 566149"/>
                  <a:gd name="connsiteY575" fmla="*/ 610254 h 897329"/>
                  <a:gd name="connsiteX576" fmla="*/ 420501 w 566149"/>
                  <a:gd name="connsiteY576" fmla="*/ 610391 h 897329"/>
                  <a:gd name="connsiteX577" fmla="*/ 420501 w 566149"/>
                  <a:gd name="connsiteY577" fmla="*/ 609705 h 897329"/>
                  <a:gd name="connsiteX578" fmla="*/ 420501 w 566149"/>
                  <a:gd name="connsiteY578" fmla="*/ 609705 h 897329"/>
                  <a:gd name="connsiteX579" fmla="*/ 420501 w 566149"/>
                  <a:gd name="connsiteY579" fmla="*/ 609705 h 897329"/>
                  <a:gd name="connsiteX580" fmla="*/ 417346 w 566149"/>
                  <a:gd name="connsiteY580" fmla="*/ 587485 h 897329"/>
                  <a:gd name="connsiteX581" fmla="*/ 417483 w 566149"/>
                  <a:gd name="connsiteY581" fmla="*/ 587896 h 897329"/>
                  <a:gd name="connsiteX582" fmla="*/ 410076 w 566149"/>
                  <a:gd name="connsiteY582" fmla="*/ 561013 h 897329"/>
                  <a:gd name="connsiteX583" fmla="*/ 410076 w 566149"/>
                  <a:gd name="connsiteY583" fmla="*/ 561150 h 897329"/>
                  <a:gd name="connsiteX584" fmla="*/ 402395 w 566149"/>
                  <a:gd name="connsiteY584" fmla="*/ 541811 h 897329"/>
                  <a:gd name="connsiteX585" fmla="*/ 379490 w 566149"/>
                  <a:gd name="connsiteY585" fmla="*/ 523843 h 897329"/>
                  <a:gd name="connsiteX586" fmla="*/ 359053 w 566149"/>
                  <a:gd name="connsiteY586" fmla="*/ 505326 h 897329"/>
                  <a:gd name="connsiteX587" fmla="*/ 353429 w 566149"/>
                  <a:gd name="connsiteY587" fmla="*/ 500114 h 897329"/>
                  <a:gd name="connsiteX588" fmla="*/ 345886 w 566149"/>
                  <a:gd name="connsiteY588" fmla="*/ 492570 h 897329"/>
                  <a:gd name="connsiteX589" fmla="*/ 326409 w 566149"/>
                  <a:gd name="connsiteY589" fmla="*/ 472682 h 897329"/>
                  <a:gd name="connsiteX590" fmla="*/ 287044 w 566149"/>
                  <a:gd name="connsiteY590" fmla="*/ 425636 h 897329"/>
                  <a:gd name="connsiteX591" fmla="*/ 272093 w 566149"/>
                  <a:gd name="connsiteY591" fmla="*/ 401633 h 897329"/>
                  <a:gd name="connsiteX592" fmla="*/ 266744 w 566149"/>
                  <a:gd name="connsiteY592" fmla="*/ 389975 h 897329"/>
                  <a:gd name="connsiteX593" fmla="*/ 262492 w 566149"/>
                  <a:gd name="connsiteY593" fmla="*/ 378316 h 897329"/>
                  <a:gd name="connsiteX594" fmla="*/ 261944 w 566149"/>
                  <a:gd name="connsiteY594" fmla="*/ 373653 h 897329"/>
                  <a:gd name="connsiteX595" fmla="*/ 262355 w 566149"/>
                  <a:gd name="connsiteY595" fmla="*/ 370361 h 897329"/>
                  <a:gd name="connsiteX596" fmla="*/ 263864 w 566149"/>
                  <a:gd name="connsiteY596" fmla="*/ 366657 h 897329"/>
                  <a:gd name="connsiteX597" fmla="*/ 265510 w 566149"/>
                  <a:gd name="connsiteY597" fmla="*/ 364051 h 897329"/>
                  <a:gd name="connsiteX598" fmla="*/ 270036 w 566149"/>
                  <a:gd name="connsiteY598" fmla="*/ 360622 h 897329"/>
                  <a:gd name="connsiteX599" fmla="*/ 276483 w 566149"/>
                  <a:gd name="connsiteY599" fmla="*/ 360622 h 897329"/>
                  <a:gd name="connsiteX600" fmla="*/ 284712 w 566149"/>
                  <a:gd name="connsiteY600" fmla="*/ 364875 h 897329"/>
                  <a:gd name="connsiteX601" fmla="*/ 292942 w 566149"/>
                  <a:gd name="connsiteY601" fmla="*/ 371047 h 897329"/>
                  <a:gd name="connsiteX602" fmla="*/ 303092 w 566149"/>
                  <a:gd name="connsiteY602" fmla="*/ 381196 h 897329"/>
                  <a:gd name="connsiteX603" fmla="*/ 313790 w 566149"/>
                  <a:gd name="connsiteY603" fmla="*/ 392992 h 897329"/>
                  <a:gd name="connsiteX604" fmla="*/ 332307 w 566149"/>
                  <a:gd name="connsiteY604" fmla="*/ 414938 h 897329"/>
                  <a:gd name="connsiteX605" fmla="*/ 343142 w 566149"/>
                  <a:gd name="connsiteY605" fmla="*/ 428105 h 897329"/>
                  <a:gd name="connsiteX606" fmla="*/ 361247 w 566149"/>
                  <a:gd name="connsiteY606" fmla="*/ 452382 h 897329"/>
                  <a:gd name="connsiteX607" fmla="*/ 366460 w 566149"/>
                  <a:gd name="connsiteY607" fmla="*/ 459378 h 897329"/>
                  <a:gd name="connsiteX608" fmla="*/ 372495 w 566149"/>
                  <a:gd name="connsiteY608" fmla="*/ 468019 h 897329"/>
                  <a:gd name="connsiteX609" fmla="*/ 381410 w 566149"/>
                  <a:gd name="connsiteY609" fmla="*/ 481461 h 897329"/>
                  <a:gd name="connsiteX610" fmla="*/ 410625 w 566149"/>
                  <a:gd name="connsiteY610" fmla="*/ 534404 h 897329"/>
                  <a:gd name="connsiteX611" fmla="*/ 411037 w 566149"/>
                  <a:gd name="connsiteY611" fmla="*/ 535364 h 897329"/>
                  <a:gd name="connsiteX612" fmla="*/ 412957 w 566149"/>
                  <a:gd name="connsiteY612" fmla="*/ 536599 h 897329"/>
                  <a:gd name="connsiteX613" fmla="*/ 412545 w 566149"/>
                  <a:gd name="connsiteY613" fmla="*/ 536325 h 897329"/>
                  <a:gd name="connsiteX614" fmla="*/ 431062 w 566149"/>
                  <a:gd name="connsiteY614" fmla="*/ 547434 h 897329"/>
                  <a:gd name="connsiteX615" fmla="*/ 430788 w 566149"/>
                  <a:gd name="connsiteY615" fmla="*/ 547297 h 897329"/>
                  <a:gd name="connsiteX616" fmla="*/ 442309 w 566149"/>
                  <a:gd name="connsiteY616" fmla="*/ 552098 h 897329"/>
                  <a:gd name="connsiteX617" fmla="*/ 441623 w 566149"/>
                  <a:gd name="connsiteY617" fmla="*/ 551823 h 897329"/>
                  <a:gd name="connsiteX618" fmla="*/ 446012 w 566149"/>
                  <a:gd name="connsiteY618" fmla="*/ 553058 h 897329"/>
                  <a:gd name="connsiteX619" fmla="*/ 445738 w 566149"/>
                  <a:gd name="connsiteY619" fmla="*/ 553058 h 897329"/>
                  <a:gd name="connsiteX620" fmla="*/ 446287 w 566149"/>
                  <a:gd name="connsiteY620" fmla="*/ 553195 h 897329"/>
                  <a:gd name="connsiteX621" fmla="*/ 446424 w 566149"/>
                  <a:gd name="connsiteY621" fmla="*/ 553195 h 897329"/>
                  <a:gd name="connsiteX622" fmla="*/ 446287 w 566149"/>
                  <a:gd name="connsiteY622" fmla="*/ 553195 h 897329"/>
                  <a:gd name="connsiteX623" fmla="*/ 451910 w 566149"/>
                  <a:gd name="connsiteY623" fmla="*/ 553881 h 897329"/>
                  <a:gd name="connsiteX624" fmla="*/ 451773 w 566149"/>
                  <a:gd name="connsiteY624" fmla="*/ 553881 h 897329"/>
                  <a:gd name="connsiteX625" fmla="*/ 452047 w 566149"/>
                  <a:gd name="connsiteY625" fmla="*/ 553881 h 897329"/>
                  <a:gd name="connsiteX626" fmla="*/ 452459 w 566149"/>
                  <a:gd name="connsiteY626" fmla="*/ 553881 h 897329"/>
                  <a:gd name="connsiteX627" fmla="*/ 452185 w 566149"/>
                  <a:gd name="connsiteY627" fmla="*/ 553881 h 897329"/>
                  <a:gd name="connsiteX628" fmla="*/ 455751 w 566149"/>
                  <a:gd name="connsiteY628" fmla="*/ 553881 h 897329"/>
                  <a:gd name="connsiteX629" fmla="*/ 455614 w 566149"/>
                  <a:gd name="connsiteY629" fmla="*/ 553881 h 897329"/>
                  <a:gd name="connsiteX630" fmla="*/ 457671 w 566149"/>
                  <a:gd name="connsiteY630" fmla="*/ 553606 h 897329"/>
                  <a:gd name="connsiteX631" fmla="*/ 456985 w 566149"/>
                  <a:gd name="connsiteY631" fmla="*/ 553744 h 897329"/>
                  <a:gd name="connsiteX632" fmla="*/ 460551 w 566149"/>
                  <a:gd name="connsiteY632" fmla="*/ 552646 h 897329"/>
                  <a:gd name="connsiteX633" fmla="*/ 460414 w 566149"/>
                  <a:gd name="connsiteY633" fmla="*/ 552646 h 897329"/>
                  <a:gd name="connsiteX634" fmla="*/ 462472 w 566149"/>
                  <a:gd name="connsiteY634" fmla="*/ 551823 h 897329"/>
                  <a:gd name="connsiteX635" fmla="*/ 465352 w 566149"/>
                  <a:gd name="connsiteY635" fmla="*/ 550315 h 897329"/>
                  <a:gd name="connsiteX636" fmla="*/ 465215 w 566149"/>
                  <a:gd name="connsiteY636" fmla="*/ 550452 h 897329"/>
                  <a:gd name="connsiteX637" fmla="*/ 466861 w 566149"/>
                  <a:gd name="connsiteY637" fmla="*/ 549217 h 897329"/>
                  <a:gd name="connsiteX638" fmla="*/ 466449 w 566149"/>
                  <a:gd name="connsiteY638" fmla="*/ 549629 h 897329"/>
                  <a:gd name="connsiteX639" fmla="*/ 469192 w 566149"/>
                  <a:gd name="connsiteY639" fmla="*/ 547023 h 897329"/>
                  <a:gd name="connsiteX640" fmla="*/ 471250 w 566149"/>
                  <a:gd name="connsiteY640" fmla="*/ 544417 h 897329"/>
                  <a:gd name="connsiteX641" fmla="*/ 473170 w 566149"/>
                  <a:gd name="connsiteY641" fmla="*/ 541125 h 897329"/>
                  <a:gd name="connsiteX642" fmla="*/ 473033 w 566149"/>
                  <a:gd name="connsiteY642" fmla="*/ 541399 h 897329"/>
                  <a:gd name="connsiteX643" fmla="*/ 473307 w 566149"/>
                  <a:gd name="connsiteY643" fmla="*/ 540851 h 897329"/>
                  <a:gd name="connsiteX644" fmla="*/ 473307 w 566149"/>
                  <a:gd name="connsiteY644" fmla="*/ 540851 h 897329"/>
                  <a:gd name="connsiteX645" fmla="*/ 473307 w 566149"/>
                  <a:gd name="connsiteY645" fmla="*/ 540851 h 897329"/>
                  <a:gd name="connsiteX646" fmla="*/ 474404 w 566149"/>
                  <a:gd name="connsiteY646" fmla="*/ 538107 h 897329"/>
                  <a:gd name="connsiteX647" fmla="*/ 474267 w 566149"/>
                  <a:gd name="connsiteY647" fmla="*/ 538245 h 897329"/>
                  <a:gd name="connsiteX648" fmla="*/ 475365 w 566149"/>
                  <a:gd name="connsiteY648" fmla="*/ 534267 h 897329"/>
                  <a:gd name="connsiteX649" fmla="*/ 476050 w 566149"/>
                  <a:gd name="connsiteY649" fmla="*/ 528918 h 897329"/>
                  <a:gd name="connsiteX650" fmla="*/ 476050 w 566149"/>
                  <a:gd name="connsiteY650" fmla="*/ 529192 h 897329"/>
                  <a:gd name="connsiteX651" fmla="*/ 476050 w 566149"/>
                  <a:gd name="connsiteY651" fmla="*/ 528918 h 897329"/>
                  <a:gd name="connsiteX652" fmla="*/ 476050 w 566149"/>
                  <a:gd name="connsiteY652" fmla="*/ 528506 h 897329"/>
                  <a:gd name="connsiteX653" fmla="*/ 476050 w 566149"/>
                  <a:gd name="connsiteY653" fmla="*/ 528643 h 897329"/>
                  <a:gd name="connsiteX654" fmla="*/ 476050 w 566149"/>
                  <a:gd name="connsiteY654" fmla="*/ 520962 h 897329"/>
                  <a:gd name="connsiteX655" fmla="*/ 476050 w 566149"/>
                  <a:gd name="connsiteY655" fmla="*/ 521100 h 897329"/>
                  <a:gd name="connsiteX656" fmla="*/ 476050 w 566149"/>
                  <a:gd name="connsiteY656" fmla="*/ 520688 h 897329"/>
                  <a:gd name="connsiteX657" fmla="*/ 476050 w 566149"/>
                  <a:gd name="connsiteY657" fmla="*/ 520414 h 897329"/>
                  <a:gd name="connsiteX658" fmla="*/ 476050 w 566149"/>
                  <a:gd name="connsiteY658" fmla="*/ 520688 h 897329"/>
                  <a:gd name="connsiteX659" fmla="*/ 474679 w 566149"/>
                  <a:gd name="connsiteY659" fmla="*/ 511636 h 897329"/>
                  <a:gd name="connsiteX660" fmla="*/ 474679 w 566149"/>
                  <a:gd name="connsiteY660" fmla="*/ 512184 h 897329"/>
                  <a:gd name="connsiteX661" fmla="*/ 469741 w 566149"/>
                  <a:gd name="connsiteY661" fmla="*/ 494491 h 897329"/>
                  <a:gd name="connsiteX662" fmla="*/ 458220 w 566149"/>
                  <a:gd name="connsiteY662" fmla="*/ 468156 h 897329"/>
                  <a:gd name="connsiteX663" fmla="*/ 437646 w 566149"/>
                  <a:gd name="connsiteY663" fmla="*/ 433729 h 897329"/>
                  <a:gd name="connsiteX664" fmla="*/ 438057 w 566149"/>
                  <a:gd name="connsiteY664" fmla="*/ 434277 h 897329"/>
                  <a:gd name="connsiteX665" fmla="*/ 407608 w 566149"/>
                  <a:gd name="connsiteY665" fmla="*/ 394775 h 897329"/>
                  <a:gd name="connsiteX666" fmla="*/ 405550 w 566149"/>
                  <a:gd name="connsiteY666" fmla="*/ 393541 h 897329"/>
                  <a:gd name="connsiteX667" fmla="*/ 399789 w 566149"/>
                  <a:gd name="connsiteY667" fmla="*/ 390249 h 897329"/>
                  <a:gd name="connsiteX668" fmla="*/ 387034 w 566149"/>
                  <a:gd name="connsiteY668" fmla="*/ 382842 h 897329"/>
                  <a:gd name="connsiteX669" fmla="*/ 384290 w 566149"/>
                  <a:gd name="connsiteY669" fmla="*/ 381196 h 897329"/>
                  <a:gd name="connsiteX670" fmla="*/ 374963 w 566149"/>
                  <a:gd name="connsiteY670" fmla="*/ 375024 h 897329"/>
                  <a:gd name="connsiteX671" fmla="*/ 365225 w 566149"/>
                  <a:gd name="connsiteY671" fmla="*/ 368578 h 897329"/>
                  <a:gd name="connsiteX672" fmla="*/ 356447 w 566149"/>
                  <a:gd name="connsiteY672" fmla="*/ 362268 h 897329"/>
                  <a:gd name="connsiteX673" fmla="*/ 337107 w 566149"/>
                  <a:gd name="connsiteY673" fmla="*/ 347044 h 897329"/>
                  <a:gd name="connsiteX674" fmla="*/ 320648 w 566149"/>
                  <a:gd name="connsiteY674" fmla="*/ 331956 h 897329"/>
                  <a:gd name="connsiteX675" fmla="*/ 313379 w 566149"/>
                  <a:gd name="connsiteY675" fmla="*/ 324275 h 897329"/>
                  <a:gd name="connsiteX676" fmla="*/ 308715 w 566149"/>
                  <a:gd name="connsiteY676" fmla="*/ 318240 h 897329"/>
                  <a:gd name="connsiteX677" fmla="*/ 306658 w 566149"/>
                  <a:gd name="connsiteY677" fmla="*/ 314674 h 897329"/>
                  <a:gd name="connsiteX678" fmla="*/ 305561 w 566149"/>
                  <a:gd name="connsiteY678" fmla="*/ 311519 h 897329"/>
                  <a:gd name="connsiteX679" fmla="*/ 305012 w 566149"/>
                  <a:gd name="connsiteY679" fmla="*/ 308913 h 897329"/>
                  <a:gd name="connsiteX680" fmla="*/ 304326 w 566149"/>
                  <a:gd name="connsiteY680" fmla="*/ 302878 h 897329"/>
                  <a:gd name="connsiteX681" fmla="*/ 308715 w 566149"/>
                  <a:gd name="connsiteY681" fmla="*/ 296980 h 897329"/>
                  <a:gd name="connsiteX682" fmla="*/ 314750 w 566149"/>
                  <a:gd name="connsiteY682" fmla="*/ 296157 h 897329"/>
                  <a:gd name="connsiteX683" fmla="*/ 318179 w 566149"/>
                  <a:gd name="connsiteY683" fmla="*/ 296295 h 897329"/>
                  <a:gd name="connsiteX684" fmla="*/ 321471 w 566149"/>
                  <a:gd name="connsiteY684" fmla="*/ 297254 h 897329"/>
                  <a:gd name="connsiteX685" fmla="*/ 325860 w 566149"/>
                  <a:gd name="connsiteY685" fmla="*/ 299586 h 897329"/>
                  <a:gd name="connsiteX686" fmla="*/ 329975 w 566149"/>
                  <a:gd name="connsiteY686" fmla="*/ 302604 h 897329"/>
                  <a:gd name="connsiteX687" fmla="*/ 335461 w 566149"/>
                  <a:gd name="connsiteY687" fmla="*/ 306718 h 897329"/>
                  <a:gd name="connsiteX688" fmla="*/ 347120 w 566149"/>
                  <a:gd name="connsiteY688" fmla="*/ 317143 h 897329"/>
                  <a:gd name="connsiteX689" fmla="*/ 366460 w 566149"/>
                  <a:gd name="connsiteY689" fmla="*/ 335522 h 897329"/>
                  <a:gd name="connsiteX690" fmla="*/ 380176 w 566149"/>
                  <a:gd name="connsiteY690" fmla="*/ 349375 h 897329"/>
                  <a:gd name="connsiteX691" fmla="*/ 390463 w 566149"/>
                  <a:gd name="connsiteY691" fmla="*/ 359937 h 897329"/>
                  <a:gd name="connsiteX692" fmla="*/ 400750 w 566149"/>
                  <a:gd name="connsiteY692" fmla="*/ 370772 h 897329"/>
                  <a:gd name="connsiteX693" fmla="*/ 415151 w 566149"/>
                  <a:gd name="connsiteY693" fmla="*/ 386957 h 897329"/>
                  <a:gd name="connsiteX694" fmla="*/ 432296 w 566149"/>
                  <a:gd name="connsiteY694" fmla="*/ 395872 h 897329"/>
                  <a:gd name="connsiteX695" fmla="*/ 431748 w 566149"/>
                  <a:gd name="connsiteY695" fmla="*/ 395598 h 897329"/>
                  <a:gd name="connsiteX696" fmla="*/ 448070 w 566149"/>
                  <a:gd name="connsiteY696" fmla="*/ 403279 h 897329"/>
                  <a:gd name="connsiteX697" fmla="*/ 456574 w 566149"/>
                  <a:gd name="connsiteY697" fmla="*/ 406845 h 897329"/>
                  <a:gd name="connsiteX698" fmla="*/ 468232 w 566149"/>
                  <a:gd name="connsiteY698" fmla="*/ 411509 h 897329"/>
                  <a:gd name="connsiteX699" fmla="*/ 468232 w 566149"/>
                  <a:gd name="connsiteY699" fmla="*/ 411509 h 897329"/>
                  <a:gd name="connsiteX700" fmla="*/ 479342 w 566149"/>
                  <a:gd name="connsiteY700" fmla="*/ 414663 h 897329"/>
                  <a:gd name="connsiteX701" fmla="*/ 478656 w 566149"/>
                  <a:gd name="connsiteY701" fmla="*/ 414526 h 897329"/>
                  <a:gd name="connsiteX702" fmla="*/ 481125 w 566149"/>
                  <a:gd name="connsiteY702" fmla="*/ 414801 h 897329"/>
                  <a:gd name="connsiteX703" fmla="*/ 480440 w 566149"/>
                  <a:gd name="connsiteY703" fmla="*/ 414801 h 897329"/>
                  <a:gd name="connsiteX704" fmla="*/ 484280 w 566149"/>
                  <a:gd name="connsiteY704" fmla="*/ 414938 h 897329"/>
                  <a:gd name="connsiteX705" fmla="*/ 486063 w 566149"/>
                  <a:gd name="connsiteY705" fmla="*/ 414801 h 897329"/>
                  <a:gd name="connsiteX706" fmla="*/ 487435 w 566149"/>
                  <a:gd name="connsiteY706" fmla="*/ 414526 h 897329"/>
                  <a:gd name="connsiteX707" fmla="*/ 488669 w 566149"/>
                  <a:gd name="connsiteY707" fmla="*/ 413978 h 897329"/>
                  <a:gd name="connsiteX708" fmla="*/ 488395 w 566149"/>
                  <a:gd name="connsiteY708" fmla="*/ 414115 h 897329"/>
                  <a:gd name="connsiteX709" fmla="*/ 488669 w 566149"/>
                  <a:gd name="connsiteY709" fmla="*/ 413978 h 897329"/>
                  <a:gd name="connsiteX710" fmla="*/ 488943 w 566149"/>
                  <a:gd name="connsiteY710" fmla="*/ 413840 h 897329"/>
                  <a:gd name="connsiteX711" fmla="*/ 488669 w 566149"/>
                  <a:gd name="connsiteY711" fmla="*/ 413978 h 897329"/>
                  <a:gd name="connsiteX712" fmla="*/ 490041 w 566149"/>
                  <a:gd name="connsiteY712" fmla="*/ 413155 h 897329"/>
                  <a:gd name="connsiteX713" fmla="*/ 491001 w 566149"/>
                  <a:gd name="connsiteY713" fmla="*/ 412469 h 897329"/>
                  <a:gd name="connsiteX714" fmla="*/ 491412 w 566149"/>
                  <a:gd name="connsiteY714" fmla="*/ 411920 h 897329"/>
                  <a:gd name="connsiteX715" fmla="*/ 491824 w 566149"/>
                  <a:gd name="connsiteY715" fmla="*/ 411097 h 897329"/>
                  <a:gd name="connsiteX716" fmla="*/ 492235 w 566149"/>
                  <a:gd name="connsiteY716" fmla="*/ 410000 h 897329"/>
                  <a:gd name="connsiteX717" fmla="*/ 492647 w 566149"/>
                  <a:gd name="connsiteY717" fmla="*/ 406845 h 897329"/>
                  <a:gd name="connsiteX718" fmla="*/ 492647 w 566149"/>
                  <a:gd name="connsiteY718" fmla="*/ 407394 h 897329"/>
                  <a:gd name="connsiteX719" fmla="*/ 492647 w 566149"/>
                  <a:gd name="connsiteY719" fmla="*/ 405885 h 897329"/>
                  <a:gd name="connsiteX720" fmla="*/ 492372 w 566149"/>
                  <a:gd name="connsiteY720" fmla="*/ 404239 h 897329"/>
                  <a:gd name="connsiteX721" fmla="*/ 491961 w 566149"/>
                  <a:gd name="connsiteY721" fmla="*/ 402730 h 897329"/>
                  <a:gd name="connsiteX722" fmla="*/ 489766 w 566149"/>
                  <a:gd name="connsiteY722" fmla="*/ 397518 h 897329"/>
                  <a:gd name="connsiteX723" fmla="*/ 489766 w 566149"/>
                  <a:gd name="connsiteY723" fmla="*/ 397518 h 897329"/>
                  <a:gd name="connsiteX724" fmla="*/ 485240 w 566149"/>
                  <a:gd name="connsiteY724" fmla="*/ 389563 h 897329"/>
                  <a:gd name="connsiteX725" fmla="*/ 485652 w 566149"/>
                  <a:gd name="connsiteY725" fmla="*/ 390112 h 897329"/>
                  <a:gd name="connsiteX726" fmla="*/ 470564 w 566149"/>
                  <a:gd name="connsiteY726" fmla="*/ 370909 h 897329"/>
                  <a:gd name="connsiteX727" fmla="*/ 470838 w 566149"/>
                  <a:gd name="connsiteY727" fmla="*/ 371321 h 897329"/>
                  <a:gd name="connsiteX728" fmla="*/ 456848 w 566149"/>
                  <a:gd name="connsiteY728" fmla="*/ 356370 h 897329"/>
                  <a:gd name="connsiteX729" fmla="*/ 449716 w 566149"/>
                  <a:gd name="connsiteY729" fmla="*/ 349375 h 897329"/>
                  <a:gd name="connsiteX730" fmla="*/ 439566 w 566149"/>
                  <a:gd name="connsiteY730" fmla="*/ 339363 h 897329"/>
                  <a:gd name="connsiteX731" fmla="*/ 433668 w 566149"/>
                  <a:gd name="connsiteY731" fmla="*/ 333602 h 897329"/>
                  <a:gd name="connsiteX732" fmla="*/ 434079 w 566149"/>
                  <a:gd name="connsiteY732" fmla="*/ 334014 h 897329"/>
                  <a:gd name="connsiteX733" fmla="*/ 407196 w 566149"/>
                  <a:gd name="connsiteY733" fmla="*/ 310559 h 897329"/>
                  <a:gd name="connsiteX734" fmla="*/ 407745 w 566149"/>
                  <a:gd name="connsiteY734" fmla="*/ 310970 h 897329"/>
                  <a:gd name="connsiteX735" fmla="*/ 387994 w 566149"/>
                  <a:gd name="connsiteY735" fmla="*/ 295197 h 897329"/>
                  <a:gd name="connsiteX736" fmla="*/ 372220 w 566149"/>
                  <a:gd name="connsiteY736" fmla="*/ 282990 h 897329"/>
                  <a:gd name="connsiteX737" fmla="*/ 354801 w 566149"/>
                  <a:gd name="connsiteY737" fmla="*/ 269685 h 897329"/>
                  <a:gd name="connsiteX738" fmla="*/ 344651 w 566149"/>
                  <a:gd name="connsiteY738" fmla="*/ 262005 h 897329"/>
                  <a:gd name="connsiteX739" fmla="*/ 335736 w 566149"/>
                  <a:gd name="connsiteY739" fmla="*/ 254323 h 897329"/>
                  <a:gd name="connsiteX740" fmla="*/ 329838 w 566149"/>
                  <a:gd name="connsiteY740" fmla="*/ 244996 h 897329"/>
                  <a:gd name="connsiteX741" fmla="*/ 330661 w 566149"/>
                  <a:gd name="connsiteY741" fmla="*/ 238687 h 897329"/>
                  <a:gd name="connsiteX742" fmla="*/ 337930 w 566149"/>
                  <a:gd name="connsiteY742" fmla="*/ 233064 h 897329"/>
                  <a:gd name="connsiteX743" fmla="*/ 348492 w 566149"/>
                  <a:gd name="connsiteY743" fmla="*/ 231829 h 897329"/>
                  <a:gd name="connsiteX744" fmla="*/ 353704 w 566149"/>
                  <a:gd name="connsiteY744" fmla="*/ 232241 h 897329"/>
                  <a:gd name="connsiteX745" fmla="*/ 363716 w 566149"/>
                  <a:gd name="connsiteY745" fmla="*/ 233201 h 897329"/>
                  <a:gd name="connsiteX746" fmla="*/ 374003 w 566149"/>
                  <a:gd name="connsiteY746" fmla="*/ 234984 h 897329"/>
                  <a:gd name="connsiteX747" fmla="*/ 379764 w 566149"/>
                  <a:gd name="connsiteY747" fmla="*/ 236081 h 897329"/>
                  <a:gd name="connsiteX748" fmla="*/ 379627 w 566149"/>
                  <a:gd name="connsiteY748" fmla="*/ 236081 h 897329"/>
                  <a:gd name="connsiteX749" fmla="*/ 404864 w 566149"/>
                  <a:gd name="connsiteY749" fmla="*/ 241293 h 897329"/>
                  <a:gd name="connsiteX750" fmla="*/ 404179 w 566149"/>
                  <a:gd name="connsiteY750" fmla="*/ 241156 h 897329"/>
                  <a:gd name="connsiteX751" fmla="*/ 405824 w 566149"/>
                  <a:gd name="connsiteY751" fmla="*/ 241431 h 897329"/>
                  <a:gd name="connsiteX752" fmla="*/ 405139 w 566149"/>
                  <a:gd name="connsiteY752" fmla="*/ 241293 h 897329"/>
                  <a:gd name="connsiteX753" fmla="*/ 427359 w 566149"/>
                  <a:gd name="connsiteY753" fmla="*/ 246231 h 897329"/>
                  <a:gd name="connsiteX754" fmla="*/ 449030 w 566149"/>
                  <a:gd name="connsiteY754" fmla="*/ 251169 h 897329"/>
                  <a:gd name="connsiteX755" fmla="*/ 490589 w 566149"/>
                  <a:gd name="connsiteY755" fmla="*/ 260084 h 897329"/>
                  <a:gd name="connsiteX756" fmla="*/ 490178 w 566149"/>
                  <a:gd name="connsiteY756" fmla="*/ 259947 h 897329"/>
                  <a:gd name="connsiteX757" fmla="*/ 503345 w 566149"/>
                  <a:gd name="connsiteY757" fmla="*/ 262553 h 897329"/>
                  <a:gd name="connsiteX758" fmla="*/ 525154 w 566149"/>
                  <a:gd name="connsiteY758" fmla="*/ 266256 h 897329"/>
                  <a:gd name="connsiteX759" fmla="*/ 525017 w 566149"/>
                  <a:gd name="connsiteY759" fmla="*/ 266256 h 897329"/>
                  <a:gd name="connsiteX760" fmla="*/ 525291 w 566149"/>
                  <a:gd name="connsiteY760" fmla="*/ 266256 h 897329"/>
                  <a:gd name="connsiteX761" fmla="*/ 525702 w 566149"/>
                  <a:gd name="connsiteY761" fmla="*/ 266256 h 897329"/>
                  <a:gd name="connsiteX762" fmla="*/ 525565 w 566149"/>
                  <a:gd name="connsiteY762" fmla="*/ 266256 h 897329"/>
                  <a:gd name="connsiteX763" fmla="*/ 527623 w 566149"/>
                  <a:gd name="connsiteY763" fmla="*/ 266393 h 897329"/>
                  <a:gd name="connsiteX764" fmla="*/ 526937 w 566149"/>
                  <a:gd name="connsiteY764" fmla="*/ 266393 h 897329"/>
                  <a:gd name="connsiteX765" fmla="*/ 530777 w 566149"/>
                  <a:gd name="connsiteY765" fmla="*/ 265982 h 897329"/>
                  <a:gd name="connsiteX766" fmla="*/ 530366 w 566149"/>
                  <a:gd name="connsiteY766" fmla="*/ 266119 h 897329"/>
                  <a:gd name="connsiteX767" fmla="*/ 531600 w 566149"/>
                  <a:gd name="connsiteY767" fmla="*/ 265845 h 897329"/>
                  <a:gd name="connsiteX768" fmla="*/ 532286 w 566149"/>
                  <a:gd name="connsiteY768" fmla="*/ 265570 h 897329"/>
                  <a:gd name="connsiteX769" fmla="*/ 532560 w 566149"/>
                  <a:gd name="connsiteY769" fmla="*/ 264885 h 897329"/>
                  <a:gd name="connsiteX770" fmla="*/ 532560 w 566149"/>
                  <a:gd name="connsiteY770" fmla="*/ 264748 h 897329"/>
                  <a:gd name="connsiteX771" fmla="*/ 532423 w 566149"/>
                  <a:gd name="connsiteY771" fmla="*/ 264199 h 897329"/>
                  <a:gd name="connsiteX772" fmla="*/ 531875 w 566149"/>
                  <a:gd name="connsiteY772" fmla="*/ 263102 h 897329"/>
                  <a:gd name="connsiteX773" fmla="*/ 531052 w 566149"/>
                  <a:gd name="connsiteY773" fmla="*/ 261730 h 897329"/>
                  <a:gd name="connsiteX774" fmla="*/ 527485 w 566149"/>
                  <a:gd name="connsiteY774" fmla="*/ 257341 h 897329"/>
                  <a:gd name="connsiteX775" fmla="*/ 523233 w 566149"/>
                  <a:gd name="connsiteY775" fmla="*/ 253089 h 897329"/>
                  <a:gd name="connsiteX776" fmla="*/ 523371 w 566149"/>
                  <a:gd name="connsiteY776" fmla="*/ 253226 h 897329"/>
                  <a:gd name="connsiteX777" fmla="*/ 523096 w 566149"/>
                  <a:gd name="connsiteY777" fmla="*/ 253089 h 897329"/>
                  <a:gd name="connsiteX778" fmla="*/ 522822 w 566149"/>
                  <a:gd name="connsiteY778" fmla="*/ 252815 h 897329"/>
                  <a:gd name="connsiteX779" fmla="*/ 522959 w 566149"/>
                  <a:gd name="connsiteY779" fmla="*/ 252952 h 897329"/>
                  <a:gd name="connsiteX780" fmla="*/ 504031 w 566149"/>
                  <a:gd name="connsiteY780" fmla="*/ 238687 h 897329"/>
                  <a:gd name="connsiteX781" fmla="*/ 504168 w 566149"/>
                  <a:gd name="connsiteY781" fmla="*/ 238824 h 897329"/>
                  <a:gd name="connsiteX782" fmla="*/ 485377 w 566149"/>
                  <a:gd name="connsiteY782" fmla="*/ 226617 h 897329"/>
                  <a:gd name="connsiteX783" fmla="*/ 470975 w 566149"/>
                  <a:gd name="connsiteY783" fmla="*/ 217428 h 897329"/>
                  <a:gd name="connsiteX784" fmla="*/ 441486 w 566149"/>
                  <a:gd name="connsiteY784" fmla="*/ 199734 h 897329"/>
                  <a:gd name="connsiteX785" fmla="*/ 423107 w 566149"/>
                  <a:gd name="connsiteY785" fmla="*/ 189309 h 897329"/>
                  <a:gd name="connsiteX786" fmla="*/ 407470 w 566149"/>
                  <a:gd name="connsiteY786" fmla="*/ 180668 h 897329"/>
                  <a:gd name="connsiteX787" fmla="*/ 407333 w 566149"/>
                  <a:gd name="connsiteY787" fmla="*/ 180668 h 897329"/>
                  <a:gd name="connsiteX788" fmla="*/ 403356 w 566149"/>
                  <a:gd name="connsiteY788" fmla="*/ 178748 h 897329"/>
                  <a:gd name="connsiteX789" fmla="*/ 397183 w 566149"/>
                  <a:gd name="connsiteY789" fmla="*/ 175731 h 897329"/>
                  <a:gd name="connsiteX790" fmla="*/ 386759 w 566149"/>
                  <a:gd name="connsiteY790" fmla="*/ 170107 h 897329"/>
                  <a:gd name="connsiteX791" fmla="*/ 381410 w 566149"/>
                  <a:gd name="connsiteY791" fmla="*/ 167227 h 897329"/>
                  <a:gd name="connsiteX792" fmla="*/ 374278 w 566149"/>
                  <a:gd name="connsiteY792" fmla="*/ 163112 h 897329"/>
                  <a:gd name="connsiteX793" fmla="*/ 372083 w 566149"/>
                  <a:gd name="connsiteY793" fmla="*/ 156665 h 897329"/>
                  <a:gd name="connsiteX794" fmla="*/ 378941 w 566149"/>
                  <a:gd name="connsiteY794" fmla="*/ 153922 h 897329"/>
                  <a:gd name="connsiteX795" fmla="*/ 400201 w 566149"/>
                  <a:gd name="connsiteY795" fmla="*/ 164346 h 897329"/>
                  <a:gd name="connsiteX796" fmla="*/ 420775 w 566149"/>
                  <a:gd name="connsiteY796" fmla="*/ 175456 h 897329"/>
                  <a:gd name="connsiteX797" fmla="*/ 425576 w 566149"/>
                  <a:gd name="connsiteY797" fmla="*/ 177788 h 897329"/>
                  <a:gd name="connsiteX798" fmla="*/ 432845 w 566149"/>
                  <a:gd name="connsiteY798" fmla="*/ 180943 h 897329"/>
                  <a:gd name="connsiteX799" fmla="*/ 448344 w 566149"/>
                  <a:gd name="connsiteY799" fmla="*/ 187526 h 897329"/>
                  <a:gd name="connsiteX800" fmla="*/ 455065 w 566149"/>
                  <a:gd name="connsiteY800" fmla="*/ 190270 h 897329"/>
                  <a:gd name="connsiteX801" fmla="*/ 470427 w 566149"/>
                  <a:gd name="connsiteY801" fmla="*/ 196305 h 897329"/>
                  <a:gd name="connsiteX802" fmla="*/ 478245 w 566149"/>
                  <a:gd name="connsiteY802" fmla="*/ 199048 h 897329"/>
                  <a:gd name="connsiteX803" fmla="*/ 491001 w 566149"/>
                  <a:gd name="connsiteY803" fmla="*/ 203437 h 897329"/>
                  <a:gd name="connsiteX804" fmla="*/ 491001 w 566149"/>
                  <a:gd name="connsiteY804" fmla="*/ 203437 h 897329"/>
                  <a:gd name="connsiteX805" fmla="*/ 503208 w 566149"/>
                  <a:gd name="connsiteY805" fmla="*/ 207277 h 897329"/>
                  <a:gd name="connsiteX806" fmla="*/ 525702 w 566149"/>
                  <a:gd name="connsiteY806" fmla="*/ 213175 h 897329"/>
                  <a:gd name="connsiteX807" fmla="*/ 525017 w 566149"/>
                  <a:gd name="connsiteY807" fmla="*/ 213038 h 897329"/>
                  <a:gd name="connsiteX808" fmla="*/ 532012 w 566149"/>
                  <a:gd name="connsiteY808" fmla="*/ 213999 h 897329"/>
                  <a:gd name="connsiteX809" fmla="*/ 538733 w 566149"/>
                  <a:gd name="connsiteY809" fmla="*/ 214135 h 897329"/>
                  <a:gd name="connsiteX810" fmla="*/ 538595 w 566149"/>
                  <a:gd name="connsiteY810" fmla="*/ 214135 h 897329"/>
                  <a:gd name="connsiteX811" fmla="*/ 542024 w 566149"/>
                  <a:gd name="connsiteY811" fmla="*/ 213587 h 897329"/>
                  <a:gd name="connsiteX812" fmla="*/ 543945 w 566149"/>
                  <a:gd name="connsiteY812" fmla="*/ 213038 h 897329"/>
                  <a:gd name="connsiteX813" fmla="*/ 543807 w 566149"/>
                  <a:gd name="connsiteY813" fmla="*/ 213038 h 897329"/>
                  <a:gd name="connsiteX814" fmla="*/ 546962 w 566149"/>
                  <a:gd name="connsiteY814" fmla="*/ 211804 h 897329"/>
                  <a:gd name="connsiteX815" fmla="*/ 546825 w 566149"/>
                  <a:gd name="connsiteY815" fmla="*/ 211804 h 897329"/>
                  <a:gd name="connsiteX816" fmla="*/ 548608 w 566149"/>
                  <a:gd name="connsiteY816" fmla="*/ 210844 h 897329"/>
                  <a:gd name="connsiteX817" fmla="*/ 549843 w 566149"/>
                  <a:gd name="connsiteY817" fmla="*/ 209883 h 897329"/>
                  <a:gd name="connsiteX818" fmla="*/ 549431 w 566149"/>
                  <a:gd name="connsiteY818" fmla="*/ 210295 h 897329"/>
                  <a:gd name="connsiteX819" fmla="*/ 550528 w 566149"/>
                  <a:gd name="connsiteY819" fmla="*/ 209198 h 897329"/>
                  <a:gd name="connsiteX820" fmla="*/ 551900 w 566149"/>
                  <a:gd name="connsiteY820" fmla="*/ 207552 h 897329"/>
                  <a:gd name="connsiteX821" fmla="*/ 551488 w 566149"/>
                  <a:gd name="connsiteY821" fmla="*/ 208100 h 897329"/>
                  <a:gd name="connsiteX822" fmla="*/ 553820 w 566149"/>
                  <a:gd name="connsiteY822" fmla="*/ 204123 h 897329"/>
                  <a:gd name="connsiteX823" fmla="*/ 553546 w 566149"/>
                  <a:gd name="connsiteY823" fmla="*/ 204671 h 897329"/>
                  <a:gd name="connsiteX824" fmla="*/ 554369 w 566149"/>
                  <a:gd name="connsiteY824" fmla="*/ 203025 h 897329"/>
                  <a:gd name="connsiteX825" fmla="*/ 555329 w 566149"/>
                  <a:gd name="connsiteY825" fmla="*/ 199185 h 897329"/>
                  <a:gd name="connsiteX826" fmla="*/ 555192 w 566149"/>
                  <a:gd name="connsiteY826" fmla="*/ 199871 h 897329"/>
                  <a:gd name="connsiteX827" fmla="*/ 555603 w 566149"/>
                  <a:gd name="connsiteY827" fmla="*/ 195482 h 897329"/>
                  <a:gd name="connsiteX828" fmla="*/ 555603 w 566149"/>
                  <a:gd name="connsiteY828" fmla="*/ 195756 h 897329"/>
                  <a:gd name="connsiteX829" fmla="*/ 555603 w 566149"/>
                  <a:gd name="connsiteY829" fmla="*/ 192190 h 897329"/>
                  <a:gd name="connsiteX830" fmla="*/ 554643 w 566149"/>
                  <a:gd name="connsiteY830" fmla="*/ 185469 h 897329"/>
                  <a:gd name="connsiteX831" fmla="*/ 554780 w 566149"/>
                  <a:gd name="connsiteY831" fmla="*/ 186155 h 897329"/>
                  <a:gd name="connsiteX832" fmla="*/ 552037 w 566149"/>
                  <a:gd name="connsiteY832" fmla="*/ 176965 h 897329"/>
                  <a:gd name="connsiteX833" fmla="*/ 552311 w 566149"/>
                  <a:gd name="connsiteY833" fmla="*/ 177651 h 897329"/>
                  <a:gd name="connsiteX834" fmla="*/ 548471 w 566149"/>
                  <a:gd name="connsiteY834" fmla="*/ 168598 h 897329"/>
                  <a:gd name="connsiteX835" fmla="*/ 537224 w 566149"/>
                  <a:gd name="connsiteY835" fmla="*/ 149396 h 897329"/>
                  <a:gd name="connsiteX836" fmla="*/ 537635 w 566149"/>
                  <a:gd name="connsiteY836" fmla="*/ 149945 h 897329"/>
                  <a:gd name="connsiteX837" fmla="*/ 510066 w 566149"/>
                  <a:gd name="connsiteY837" fmla="*/ 114969 h 897329"/>
                  <a:gd name="connsiteX838" fmla="*/ 510066 w 566149"/>
                  <a:gd name="connsiteY838" fmla="*/ 114969 h 897329"/>
                  <a:gd name="connsiteX839" fmla="*/ 498270 w 566149"/>
                  <a:gd name="connsiteY839" fmla="*/ 102076 h 897329"/>
                  <a:gd name="connsiteX840" fmla="*/ 484143 w 566149"/>
                  <a:gd name="connsiteY840" fmla="*/ 87126 h 897329"/>
                  <a:gd name="connsiteX841" fmla="*/ 464117 w 566149"/>
                  <a:gd name="connsiteY841" fmla="*/ 66963 h 897329"/>
                  <a:gd name="connsiteX842" fmla="*/ 446012 w 566149"/>
                  <a:gd name="connsiteY842" fmla="*/ 49132 h 897329"/>
                  <a:gd name="connsiteX843" fmla="*/ 422832 w 566149"/>
                  <a:gd name="connsiteY843" fmla="*/ 26775 h 897329"/>
                  <a:gd name="connsiteX844" fmla="*/ 420638 w 566149"/>
                  <a:gd name="connsiteY844" fmla="*/ 25540 h 897329"/>
                  <a:gd name="connsiteX845" fmla="*/ 415563 w 566149"/>
                  <a:gd name="connsiteY845" fmla="*/ 21426 h 897329"/>
                  <a:gd name="connsiteX846" fmla="*/ 414740 w 566149"/>
                  <a:gd name="connsiteY846" fmla="*/ 15528 h 897329"/>
                  <a:gd name="connsiteX847" fmla="*/ 420912 w 566149"/>
                  <a:gd name="connsiteY847" fmla="*/ 13470 h 897329"/>
                  <a:gd name="connsiteX848" fmla="*/ 424615 w 566149"/>
                  <a:gd name="connsiteY848" fmla="*/ 15391 h 897329"/>
                  <a:gd name="connsiteX849" fmla="*/ 428730 w 566149"/>
                  <a:gd name="connsiteY849" fmla="*/ 18546 h 897329"/>
                  <a:gd name="connsiteX850" fmla="*/ 430376 w 566149"/>
                  <a:gd name="connsiteY850" fmla="*/ 19917 h 897329"/>
                  <a:gd name="connsiteX851" fmla="*/ 440663 w 566149"/>
                  <a:gd name="connsiteY851" fmla="*/ 24169 h 897329"/>
                  <a:gd name="connsiteX852" fmla="*/ 440663 w 566149"/>
                  <a:gd name="connsiteY852" fmla="*/ 24169 h 897329"/>
                  <a:gd name="connsiteX853" fmla="*/ 456574 w 566149"/>
                  <a:gd name="connsiteY853" fmla="*/ 28558 h 897329"/>
                  <a:gd name="connsiteX854" fmla="*/ 455888 w 566149"/>
                  <a:gd name="connsiteY854" fmla="*/ 28421 h 897329"/>
                  <a:gd name="connsiteX855" fmla="*/ 469741 w 566149"/>
                  <a:gd name="connsiteY855" fmla="*/ 30341 h 897329"/>
                  <a:gd name="connsiteX856" fmla="*/ 469055 w 566149"/>
                  <a:gd name="connsiteY856" fmla="*/ 30341 h 897329"/>
                  <a:gd name="connsiteX857" fmla="*/ 477696 w 566149"/>
                  <a:gd name="connsiteY857" fmla="*/ 30341 h 897329"/>
                  <a:gd name="connsiteX858" fmla="*/ 483457 w 566149"/>
                  <a:gd name="connsiteY858" fmla="*/ 29518 h 897329"/>
                  <a:gd name="connsiteX859" fmla="*/ 483183 w 566149"/>
                  <a:gd name="connsiteY859" fmla="*/ 29518 h 897329"/>
                  <a:gd name="connsiteX860" fmla="*/ 486612 w 566149"/>
                  <a:gd name="connsiteY860" fmla="*/ 28421 h 897329"/>
                  <a:gd name="connsiteX861" fmla="*/ 486063 w 566149"/>
                  <a:gd name="connsiteY861" fmla="*/ 28558 h 897329"/>
                  <a:gd name="connsiteX862" fmla="*/ 487572 w 566149"/>
                  <a:gd name="connsiteY862" fmla="*/ 27872 h 897329"/>
                  <a:gd name="connsiteX863" fmla="*/ 487160 w 566149"/>
                  <a:gd name="connsiteY863" fmla="*/ 28146 h 897329"/>
                  <a:gd name="connsiteX864" fmla="*/ 490452 w 566149"/>
                  <a:gd name="connsiteY864" fmla="*/ 26363 h 897329"/>
                  <a:gd name="connsiteX865" fmla="*/ 490041 w 566149"/>
                  <a:gd name="connsiteY865" fmla="*/ 26775 h 897329"/>
                  <a:gd name="connsiteX866" fmla="*/ 491412 w 566149"/>
                  <a:gd name="connsiteY866" fmla="*/ 25815 h 897329"/>
                  <a:gd name="connsiteX867" fmla="*/ 491138 w 566149"/>
                  <a:gd name="connsiteY867" fmla="*/ 26089 h 897329"/>
                  <a:gd name="connsiteX868" fmla="*/ 493881 w 566149"/>
                  <a:gd name="connsiteY868" fmla="*/ 23483 h 897329"/>
                  <a:gd name="connsiteX869" fmla="*/ 493470 w 566149"/>
                  <a:gd name="connsiteY869" fmla="*/ 23895 h 897329"/>
                  <a:gd name="connsiteX870" fmla="*/ 495801 w 566149"/>
                  <a:gd name="connsiteY870" fmla="*/ 20877 h 897329"/>
                  <a:gd name="connsiteX871" fmla="*/ 495527 w 566149"/>
                  <a:gd name="connsiteY871" fmla="*/ 21426 h 897329"/>
                  <a:gd name="connsiteX872" fmla="*/ 497722 w 566149"/>
                  <a:gd name="connsiteY872" fmla="*/ 17585 h 897329"/>
                  <a:gd name="connsiteX873" fmla="*/ 497722 w 566149"/>
                  <a:gd name="connsiteY873" fmla="*/ 17585 h 897329"/>
                  <a:gd name="connsiteX874" fmla="*/ 497722 w 566149"/>
                  <a:gd name="connsiteY874" fmla="*/ 17448 h 897329"/>
                  <a:gd name="connsiteX875" fmla="*/ 497996 w 566149"/>
                  <a:gd name="connsiteY875" fmla="*/ 17037 h 897329"/>
                  <a:gd name="connsiteX876" fmla="*/ 497859 w 566149"/>
                  <a:gd name="connsiteY876" fmla="*/ 17311 h 897329"/>
                  <a:gd name="connsiteX877" fmla="*/ 499368 w 566149"/>
                  <a:gd name="connsiteY877" fmla="*/ 13745 h 897329"/>
                  <a:gd name="connsiteX878" fmla="*/ 501974 w 566149"/>
                  <a:gd name="connsiteY878" fmla="*/ 3458 h 897329"/>
                  <a:gd name="connsiteX879" fmla="*/ 507734 w 566149"/>
                  <a:gd name="connsiteY879" fmla="*/ 166 h 897329"/>
                  <a:gd name="connsiteX880" fmla="*/ 511026 w 566149"/>
                  <a:gd name="connsiteY880" fmla="*/ 5927 h 897329"/>
                  <a:gd name="connsiteX881" fmla="*/ 509106 w 566149"/>
                  <a:gd name="connsiteY881" fmla="*/ 14156 h 897329"/>
                  <a:gd name="connsiteX882" fmla="*/ 506363 w 566149"/>
                  <a:gd name="connsiteY882" fmla="*/ 21288 h 897329"/>
                  <a:gd name="connsiteX883" fmla="*/ 499230 w 566149"/>
                  <a:gd name="connsiteY883" fmla="*/ 31575 h 897329"/>
                  <a:gd name="connsiteX884" fmla="*/ 489904 w 566149"/>
                  <a:gd name="connsiteY884" fmla="*/ 37473 h 897329"/>
                  <a:gd name="connsiteX885" fmla="*/ 476188 w 566149"/>
                  <a:gd name="connsiteY885" fmla="*/ 40079 h 897329"/>
                  <a:gd name="connsiteX886" fmla="*/ 459180 w 566149"/>
                  <a:gd name="connsiteY886" fmla="*/ 38845 h 897329"/>
                  <a:gd name="connsiteX887" fmla="*/ 448070 w 566149"/>
                  <a:gd name="connsiteY887" fmla="*/ 36513 h 897329"/>
                  <a:gd name="connsiteX888" fmla="*/ 457259 w 566149"/>
                  <a:gd name="connsiteY888" fmla="*/ 45291 h 897329"/>
                  <a:gd name="connsiteX889" fmla="*/ 472896 w 566149"/>
                  <a:gd name="connsiteY889" fmla="*/ 60516 h 897329"/>
                  <a:gd name="connsiteX890" fmla="*/ 483046 w 566149"/>
                  <a:gd name="connsiteY890" fmla="*/ 70666 h 897329"/>
                  <a:gd name="connsiteX891" fmla="*/ 489629 w 566149"/>
                  <a:gd name="connsiteY891" fmla="*/ 77250 h 897329"/>
                  <a:gd name="connsiteX892" fmla="*/ 507460 w 566149"/>
                  <a:gd name="connsiteY892" fmla="*/ 96178 h 897329"/>
                  <a:gd name="connsiteX893" fmla="*/ 534206 w 566149"/>
                  <a:gd name="connsiteY893" fmla="*/ 127313 h 897329"/>
                  <a:gd name="connsiteX894" fmla="*/ 550528 w 566149"/>
                  <a:gd name="connsiteY894" fmla="*/ 150493 h 897329"/>
                  <a:gd name="connsiteX895" fmla="*/ 556975 w 566149"/>
                  <a:gd name="connsiteY895" fmla="*/ 162152 h 897329"/>
                  <a:gd name="connsiteX896" fmla="*/ 560267 w 566149"/>
                  <a:gd name="connsiteY896" fmla="*/ 169010 h 897329"/>
                  <a:gd name="connsiteX897" fmla="*/ 563010 w 566149"/>
                  <a:gd name="connsiteY897" fmla="*/ 176691 h 897329"/>
                  <a:gd name="connsiteX898" fmla="*/ 565890 w 566149"/>
                  <a:gd name="connsiteY898" fmla="*/ 189035 h 897329"/>
                  <a:gd name="connsiteX899" fmla="*/ 565890 w 566149"/>
                  <a:gd name="connsiteY899" fmla="*/ 199322 h 897329"/>
                  <a:gd name="connsiteX900" fmla="*/ 563284 w 566149"/>
                  <a:gd name="connsiteY900" fmla="*/ 208923 h 897329"/>
                  <a:gd name="connsiteX901" fmla="*/ 556701 w 566149"/>
                  <a:gd name="connsiteY901" fmla="*/ 217839 h 897329"/>
                  <a:gd name="connsiteX902" fmla="*/ 551351 w 566149"/>
                  <a:gd name="connsiteY902" fmla="*/ 221268 h 897329"/>
                  <a:gd name="connsiteX903" fmla="*/ 546551 w 566149"/>
                  <a:gd name="connsiteY903" fmla="*/ 223051 h 897329"/>
                  <a:gd name="connsiteX904" fmla="*/ 541476 w 566149"/>
                  <a:gd name="connsiteY904" fmla="*/ 224148 h 897329"/>
                  <a:gd name="connsiteX905" fmla="*/ 536127 w 566149"/>
                  <a:gd name="connsiteY905" fmla="*/ 224422 h 897329"/>
                  <a:gd name="connsiteX906" fmla="*/ 530777 w 566149"/>
                  <a:gd name="connsiteY906" fmla="*/ 224148 h 897329"/>
                  <a:gd name="connsiteX907" fmla="*/ 517747 w 566149"/>
                  <a:gd name="connsiteY907" fmla="*/ 221954 h 897329"/>
                  <a:gd name="connsiteX908" fmla="*/ 488258 w 566149"/>
                  <a:gd name="connsiteY908" fmla="*/ 213450 h 897329"/>
                  <a:gd name="connsiteX909" fmla="*/ 482360 w 566149"/>
                  <a:gd name="connsiteY909" fmla="*/ 211392 h 897329"/>
                  <a:gd name="connsiteX910" fmla="*/ 480988 w 566149"/>
                  <a:gd name="connsiteY910" fmla="*/ 210844 h 897329"/>
                  <a:gd name="connsiteX911" fmla="*/ 498545 w 566149"/>
                  <a:gd name="connsiteY911" fmla="*/ 222091 h 897329"/>
                  <a:gd name="connsiteX912" fmla="*/ 510340 w 566149"/>
                  <a:gd name="connsiteY912" fmla="*/ 229909 h 897329"/>
                  <a:gd name="connsiteX913" fmla="*/ 522410 w 566149"/>
                  <a:gd name="connsiteY913" fmla="*/ 238824 h 897329"/>
                  <a:gd name="connsiteX914" fmla="*/ 533109 w 566149"/>
                  <a:gd name="connsiteY914" fmla="*/ 248289 h 897329"/>
                  <a:gd name="connsiteX915" fmla="*/ 536538 w 566149"/>
                  <a:gd name="connsiteY915" fmla="*/ 252129 h 897329"/>
                  <a:gd name="connsiteX916" fmla="*/ 539418 w 566149"/>
                  <a:gd name="connsiteY916" fmla="*/ 255969 h 897329"/>
                  <a:gd name="connsiteX917" fmla="*/ 542299 w 566149"/>
                  <a:gd name="connsiteY917" fmla="*/ 263102 h 897329"/>
                  <a:gd name="connsiteX918" fmla="*/ 541201 w 566149"/>
                  <a:gd name="connsiteY918" fmla="*/ 269137 h 897329"/>
                  <a:gd name="connsiteX919" fmla="*/ 539556 w 566149"/>
                  <a:gd name="connsiteY919" fmla="*/ 271606 h 897329"/>
                  <a:gd name="connsiteX920" fmla="*/ 536949 w 566149"/>
                  <a:gd name="connsiteY920" fmla="*/ 273663 h 897329"/>
                  <a:gd name="connsiteX921" fmla="*/ 532835 w 566149"/>
                  <a:gd name="connsiteY921" fmla="*/ 275035 h 897329"/>
                  <a:gd name="connsiteX922" fmla="*/ 524879 w 566149"/>
                  <a:gd name="connsiteY922" fmla="*/ 275583 h 897329"/>
                  <a:gd name="connsiteX923" fmla="*/ 511163 w 566149"/>
                  <a:gd name="connsiteY923" fmla="*/ 273663 h 897329"/>
                  <a:gd name="connsiteX924" fmla="*/ 494430 w 566149"/>
                  <a:gd name="connsiteY924" fmla="*/ 270508 h 897329"/>
                  <a:gd name="connsiteX925" fmla="*/ 465078 w 566149"/>
                  <a:gd name="connsiteY925" fmla="*/ 264473 h 897329"/>
                  <a:gd name="connsiteX926" fmla="*/ 431199 w 566149"/>
                  <a:gd name="connsiteY926" fmla="*/ 256929 h 897329"/>
                  <a:gd name="connsiteX927" fmla="*/ 418718 w 566149"/>
                  <a:gd name="connsiteY927" fmla="*/ 254186 h 897329"/>
                  <a:gd name="connsiteX928" fmla="*/ 403218 w 566149"/>
                  <a:gd name="connsiteY928" fmla="*/ 250757 h 897329"/>
                  <a:gd name="connsiteX929" fmla="*/ 403904 w 566149"/>
                  <a:gd name="connsiteY929" fmla="*/ 250894 h 897329"/>
                  <a:gd name="connsiteX930" fmla="*/ 377432 w 566149"/>
                  <a:gd name="connsiteY930" fmla="*/ 245408 h 897329"/>
                  <a:gd name="connsiteX931" fmla="*/ 377295 w 566149"/>
                  <a:gd name="connsiteY931" fmla="*/ 245408 h 897329"/>
                  <a:gd name="connsiteX932" fmla="*/ 377158 w 566149"/>
                  <a:gd name="connsiteY932" fmla="*/ 245408 h 897329"/>
                  <a:gd name="connsiteX933" fmla="*/ 377295 w 566149"/>
                  <a:gd name="connsiteY933" fmla="*/ 245408 h 897329"/>
                  <a:gd name="connsiteX934" fmla="*/ 362070 w 566149"/>
                  <a:gd name="connsiteY934" fmla="*/ 242802 h 897329"/>
                  <a:gd name="connsiteX935" fmla="*/ 347669 w 566149"/>
                  <a:gd name="connsiteY935" fmla="*/ 241431 h 897329"/>
                  <a:gd name="connsiteX936" fmla="*/ 347943 w 566149"/>
                  <a:gd name="connsiteY936" fmla="*/ 241431 h 897329"/>
                  <a:gd name="connsiteX937" fmla="*/ 344514 w 566149"/>
                  <a:gd name="connsiteY937" fmla="*/ 241431 h 897329"/>
                  <a:gd name="connsiteX938" fmla="*/ 343005 w 566149"/>
                  <a:gd name="connsiteY938" fmla="*/ 241567 h 897329"/>
                  <a:gd name="connsiteX939" fmla="*/ 341908 w 566149"/>
                  <a:gd name="connsiteY939" fmla="*/ 241842 h 897329"/>
                  <a:gd name="connsiteX940" fmla="*/ 341359 w 566149"/>
                  <a:gd name="connsiteY940" fmla="*/ 242253 h 897329"/>
                  <a:gd name="connsiteX941" fmla="*/ 340948 w 566149"/>
                  <a:gd name="connsiteY941" fmla="*/ 242665 h 897329"/>
                  <a:gd name="connsiteX942" fmla="*/ 342731 w 566149"/>
                  <a:gd name="connsiteY942" fmla="*/ 245408 h 897329"/>
                  <a:gd name="connsiteX943" fmla="*/ 343691 w 566149"/>
                  <a:gd name="connsiteY943" fmla="*/ 246505 h 897329"/>
                  <a:gd name="connsiteX944" fmla="*/ 346571 w 566149"/>
                  <a:gd name="connsiteY944" fmla="*/ 249248 h 897329"/>
                  <a:gd name="connsiteX945" fmla="*/ 346023 w 566149"/>
                  <a:gd name="connsiteY945" fmla="*/ 248837 h 897329"/>
                  <a:gd name="connsiteX946" fmla="*/ 357681 w 566149"/>
                  <a:gd name="connsiteY946" fmla="*/ 257615 h 897329"/>
                  <a:gd name="connsiteX947" fmla="*/ 368791 w 566149"/>
                  <a:gd name="connsiteY947" fmla="*/ 266119 h 897329"/>
                  <a:gd name="connsiteX948" fmla="*/ 384976 w 566149"/>
                  <a:gd name="connsiteY948" fmla="*/ 278464 h 897329"/>
                  <a:gd name="connsiteX949" fmla="*/ 398418 w 566149"/>
                  <a:gd name="connsiteY949" fmla="*/ 289025 h 897329"/>
                  <a:gd name="connsiteX950" fmla="*/ 409528 w 566149"/>
                  <a:gd name="connsiteY950" fmla="*/ 297940 h 897329"/>
                  <a:gd name="connsiteX951" fmla="*/ 415014 w 566149"/>
                  <a:gd name="connsiteY951" fmla="*/ 302329 h 897329"/>
                  <a:gd name="connsiteX952" fmla="*/ 414740 w 566149"/>
                  <a:gd name="connsiteY952" fmla="*/ 302192 h 897329"/>
                  <a:gd name="connsiteX953" fmla="*/ 418032 w 566149"/>
                  <a:gd name="connsiteY953" fmla="*/ 305073 h 897329"/>
                  <a:gd name="connsiteX954" fmla="*/ 418032 w 566149"/>
                  <a:gd name="connsiteY954" fmla="*/ 305073 h 897329"/>
                  <a:gd name="connsiteX955" fmla="*/ 418032 w 566149"/>
                  <a:gd name="connsiteY955" fmla="*/ 305073 h 897329"/>
                  <a:gd name="connsiteX956" fmla="*/ 418443 w 566149"/>
                  <a:gd name="connsiteY956" fmla="*/ 305484 h 897329"/>
                  <a:gd name="connsiteX957" fmla="*/ 418306 w 566149"/>
                  <a:gd name="connsiteY957" fmla="*/ 305347 h 897329"/>
                  <a:gd name="connsiteX958" fmla="*/ 436411 w 566149"/>
                  <a:gd name="connsiteY958" fmla="*/ 321257 h 897329"/>
                  <a:gd name="connsiteX959" fmla="*/ 436960 w 566149"/>
                  <a:gd name="connsiteY959" fmla="*/ 321669 h 897329"/>
                  <a:gd name="connsiteX960" fmla="*/ 437508 w 566149"/>
                  <a:gd name="connsiteY960" fmla="*/ 322218 h 897329"/>
                  <a:gd name="connsiteX961" fmla="*/ 437783 w 566149"/>
                  <a:gd name="connsiteY961" fmla="*/ 322492 h 897329"/>
                  <a:gd name="connsiteX962" fmla="*/ 439977 w 566149"/>
                  <a:gd name="connsiteY962" fmla="*/ 324412 h 897329"/>
                  <a:gd name="connsiteX963" fmla="*/ 443406 w 566149"/>
                  <a:gd name="connsiteY963" fmla="*/ 327704 h 897329"/>
                  <a:gd name="connsiteX964" fmla="*/ 454242 w 566149"/>
                  <a:gd name="connsiteY964" fmla="*/ 338540 h 897329"/>
                  <a:gd name="connsiteX965" fmla="*/ 463295 w 566149"/>
                  <a:gd name="connsiteY965" fmla="*/ 347592 h 897329"/>
                  <a:gd name="connsiteX966" fmla="*/ 476873 w 566149"/>
                  <a:gd name="connsiteY966" fmla="*/ 362131 h 897329"/>
                  <a:gd name="connsiteX967" fmla="*/ 493881 w 566149"/>
                  <a:gd name="connsiteY967" fmla="*/ 383802 h 897329"/>
                  <a:gd name="connsiteX968" fmla="*/ 499642 w 566149"/>
                  <a:gd name="connsiteY968" fmla="*/ 394501 h 897329"/>
                  <a:gd name="connsiteX969" fmla="*/ 501425 w 566149"/>
                  <a:gd name="connsiteY969" fmla="*/ 399301 h 897329"/>
                  <a:gd name="connsiteX970" fmla="*/ 502385 w 566149"/>
                  <a:gd name="connsiteY970" fmla="*/ 404925 h 897329"/>
                  <a:gd name="connsiteX971" fmla="*/ 502111 w 566149"/>
                  <a:gd name="connsiteY971" fmla="*/ 409452 h 897329"/>
                  <a:gd name="connsiteX972" fmla="*/ 501014 w 566149"/>
                  <a:gd name="connsiteY972" fmla="*/ 413840 h 897329"/>
                  <a:gd name="connsiteX973" fmla="*/ 499642 w 566149"/>
                  <a:gd name="connsiteY973" fmla="*/ 416584 h 897329"/>
                  <a:gd name="connsiteX974" fmla="*/ 497585 w 566149"/>
                  <a:gd name="connsiteY974" fmla="*/ 419053 h 897329"/>
                  <a:gd name="connsiteX975" fmla="*/ 494978 w 566149"/>
                  <a:gd name="connsiteY975" fmla="*/ 421110 h 897329"/>
                  <a:gd name="connsiteX976" fmla="*/ 490727 w 566149"/>
                  <a:gd name="connsiteY976" fmla="*/ 423168 h 897329"/>
                  <a:gd name="connsiteX977" fmla="*/ 480028 w 566149"/>
                  <a:gd name="connsiteY977" fmla="*/ 424127 h 897329"/>
                  <a:gd name="connsiteX978" fmla="*/ 468918 w 566149"/>
                  <a:gd name="connsiteY978" fmla="*/ 421933 h 897329"/>
                  <a:gd name="connsiteX979" fmla="*/ 457122 w 566149"/>
                  <a:gd name="connsiteY979" fmla="*/ 417818 h 897329"/>
                  <a:gd name="connsiteX980" fmla="*/ 445464 w 566149"/>
                  <a:gd name="connsiteY980" fmla="*/ 413017 h 897329"/>
                  <a:gd name="connsiteX981" fmla="*/ 437783 w 566149"/>
                  <a:gd name="connsiteY981" fmla="*/ 409588 h 897329"/>
                  <a:gd name="connsiteX982" fmla="*/ 430650 w 566149"/>
                  <a:gd name="connsiteY982" fmla="*/ 406297 h 897329"/>
                  <a:gd name="connsiteX983" fmla="*/ 430513 w 566149"/>
                  <a:gd name="connsiteY983" fmla="*/ 406159 h 897329"/>
                  <a:gd name="connsiteX984" fmla="*/ 439840 w 566149"/>
                  <a:gd name="connsiteY984" fmla="*/ 418641 h 897329"/>
                  <a:gd name="connsiteX985" fmla="*/ 470015 w 566149"/>
                  <a:gd name="connsiteY985" fmla="*/ 469390 h 897329"/>
                  <a:gd name="connsiteX986" fmla="*/ 480165 w 566149"/>
                  <a:gd name="connsiteY986" fmla="*/ 494902 h 897329"/>
                  <a:gd name="connsiteX987" fmla="*/ 483869 w 566149"/>
                  <a:gd name="connsiteY987" fmla="*/ 508893 h 897329"/>
                  <a:gd name="connsiteX988" fmla="*/ 485514 w 566149"/>
                  <a:gd name="connsiteY988" fmla="*/ 522060 h 897329"/>
                  <a:gd name="connsiteX989" fmla="*/ 484829 w 566149"/>
                  <a:gd name="connsiteY989" fmla="*/ 533444 h 897329"/>
                  <a:gd name="connsiteX990" fmla="*/ 482360 w 566149"/>
                  <a:gd name="connsiteY990" fmla="*/ 542908 h 897329"/>
                  <a:gd name="connsiteX991" fmla="*/ 477559 w 566149"/>
                  <a:gd name="connsiteY991" fmla="*/ 551275 h 897329"/>
                  <a:gd name="connsiteX992" fmla="*/ 474267 w 566149"/>
                  <a:gd name="connsiteY992" fmla="*/ 554841 h 897329"/>
                  <a:gd name="connsiteX993" fmla="*/ 470153 w 566149"/>
                  <a:gd name="connsiteY993" fmla="*/ 558270 h 897329"/>
                  <a:gd name="connsiteX994" fmla="*/ 465763 w 566149"/>
                  <a:gd name="connsiteY994" fmla="*/ 560739 h 897329"/>
                  <a:gd name="connsiteX995" fmla="*/ 461100 w 566149"/>
                  <a:gd name="connsiteY995" fmla="*/ 562385 h 897329"/>
                  <a:gd name="connsiteX996" fmla="*/ 451087 w 566149"/>
                  <a:gd name="connsiteY996" fmla="*/ 563482 h 897329"/>
                  <a:gd name="connsiteX997" fmla="*/ 426124 w 566149"/>
                  <a:gd name="connsiteY997" fmla="*/ 556213 h 897329"/>
                  <a:gd name="connsiteX998" fmla="*/ 417072 w 566149"/>
                  <a:gd name="connsiteY998" fmla="*/ 551275 h 897329"/>
                  <a:gd name="connsiteX999" fmla="*/ 427770 w 566149"/>
                  <a:gd name="connsiteY999" fmla="*/ 590777 h 897329"/>
                  <a:gd name="connsiteX1000" fmla="*/ 430102 w 566149"/>
                  <a:gd name="connsiteY1000" fmla="*/ 619169 h 897329"/>
                  <a:gd name="connsiteX1001" fmla="*/ 426124 w 566149"/>
                  <a:gd name="connsiteY1001" fmla="*/ 643446 h 897329"/>
                  <a:gd name="connsiteX1002" fmla="*/ 421872 w 566149"/>
                  <a:gd name="connsiteY1002" fmla="*/ 651813 h 897329"/>
                  <a:gd name="connsiteX1003" fmla="*/ 418992 w 566149"/>
                  <a:gd name="connsiteY1003" fmla="*/ 655242 h 897329"/>
                  <a:gd name="connsiteX1004" fmla="*/ 415563 w 566149"/>
                  <a:gd name="connsiteY1004" fmla="*/ 658122 h 897329"/>
                  <a:gd name="connsiteX1005" fmla="*/ 400338 w 566149"/>
                  <a:gd name="connsiteY1005" fmla="*/ 662374 h 897329"/>
                  <a:gd name="connsiteX1006" fmla="*/ 395400 w 566149"/>
                  <a:gd name="connsiteY1006" fmla="*/ 661689 h 897329"/>
                  <a:gd name="connsiteX1007" fmla="*/ 390188 w 566149"/>
                  <a:gd name="connsiteY1007" fmla="*/ 660043 h 897329"/>
                  <a:gd name="connsiteX1008" fmla="*/ 385250 w 566149"/>
                  <a:gd name="connsiteY1008" fmla="*/ 657711 h 897329"/>
                  <a:gd name="connsiteX1009" fmla="*/ 378941 w 566149"/>
                  <a:gd name="connsiteY1009" fmla="*/ 654145 h 897329"/>
                  <a:gd name="connsiteX1010" fmla="*/ 368517 w 566149"/>
                  <a:gd name="connsiteY1010" fmla="*/ 646738 h 897329"/>
                  <a:gd name="connsiteX1011" fmla="*/ 359053 w 566149"/>
                  <a:gd name="connsiteY1011" fmla="*/ 639195 h 897329"/>
                  <a:gd name="connsiteX1012" fmla="*/ 369477 w 566149"/>
                  <a:gd name="connsiteY1012" fmla="*/ 666627 h 897329"/>
                  <a:gd name="connsiteX1013" fmla="*/ 378118 w 566149"/>
                  <a:gd name="connsiteY1013" fmla="*/ 696116 h 897329"/>
                  <a:gd name="connsiteX1014" fmla="*/ 382370 w 566149"/>
                  <a:gd name="connsiteY1014" fmla="*/ 724096 h 897329"/>
                  <a:gd name="connsiteX1015" fmla="*/ 381684 w 566149"/>
                  <a:gd name="connsiteY1015" fmla="*/ 750431 h 897329"/>
                  <a:gd name="connsiteX1016" fmla="*/ 379215 w 566149"/>
                  <a:gd name="connsiteY1016" fmla="*/ 760169 h 897329"/>
                  <a:gd name="connsiteX1017" fmla="*/ 374141 w 566149"/>
                  <a:gd name="connsiteY1017" fmla="*/ 770319 h 897329"/>
                  <a:gd name="connsiteX1018" fmla="*/ 368791 w 566149"/>
                  <a:gd name="connsiteY1018" fmla="*/ 775257 h 897329"/>
                  <a:gd name="connsiteX1019" fmla="*/ 361933 w 566149"/>
                  <a:gd name="connsiteY1019" fmla="*/ 777863 h 897329"/>
                  <a:gd name="connsiteX1020" fmla="*/ 354389 w 566149"/>
                  <a:gd name="connsiteY1020" fmla="*/ 777863 h 897329"/>
                  <a:gd name="connsiteX1021" fmla="*/ 349452 w 566149"/>
                  <a:gd name="connsiteY1021" fmla="*/ 776080 h 897329"/>
                  <a:gd name="connsiteX1022" fmla="*/ 342731 w 566149"/>
                  <a:gd name="connsiteY1022" fmla="*/ 772514 h 897329"/>
                  <a:gd name="connsiteX1023" fmla="*/ 334364 w 566149"/>
                  <a:gd name="connsiteY1023" fmla="*/ 765793 h 897329"/>
                  <a:gd name="connsiteX1024" fmla="*/ 323528 w 566149"/>
                  <a:gd name="connsiteY1024" fmla="*/ 755095 h 897329"/>
                  <a:gd name="connsiteX1025" fmla="*/ 314613 w 566149"/>
                  <a:gd name="connsiteY1025" fmla="*/ 745082 h 897329"/>
                  <a:gd name="connsiteX1026" fmla="*/ 307618 w 566149"/>
                  <a:gd name="connsiteY1026" fmla="*/ 736989 h 897329"/>
                  <a:gd name="connsiteX1027" fmla="*/ 315985 w 566149"/>
                  <a:gd name="connsiteY1027" fmla="*/ 776355 h 897329"/>
                  <a:gd name="connsiteX1028" fmla="*/ 320374 w 566149"/>
                  <a:gd name="connsiteY1028" fmla="*/ 806804 h 897329"/>
                  <a:gd name="connsiteX1029" fmla="*/ 321745 w 566149"/>
                  <a:gd name="connsiteY1029" fmla="*/ 837253 h 897329"/>
                  <a:gd name="connsiteX1030" fmla="*/ 318042 w 566149"/>
                  <a:gd name="connsiteY1030" fmla="*/ 860159 h 897329"/>
                  <a:gd name="connsiteX1031" fmla="*/ 309538 w 566149"/>
                  <a:gd name="connsiteY1031" fmla="*/ 871543 h 897329"/>
                  <a:gd name="connsiteX1032" fmla="*/ 302954 w 566149"/>
                  <a:gd name="connsiteY1032" fmla="*/ 872641 h 897329"/>
                  <a:gd name="connsiteX1033" fmla="*/ 300074 w 566149"/>
                  <a:gd name="connsiteY1033" fmla="*/ 872367 h 897329"/>
                  <a:gd name="connsiteX1034" fmla="*/ 296371 w 566149"/>
                  <a:gd name="connsiteY1034" fmla="*/ 870995 h 897329"/>
                  <a:gd name="connsiteX1035" fmla="*/ 290199 w 566149"/>
                  <a:gd name="connsiteY1035" fmla="*/ 865783 h 897329"/>
                  <a:gd name="connsiteX1036" fmla="*/ 282380 w 566149"/>
                  <a:gd name="connsiteY1036" fmla="*/ 855907 h 897329"/>
                  <a:gd name="connsiteX1037" fmla="*/ 266607 w 566149"/>
                  <a:gd name="connsiteY1037" fmla="*/ 830395 h 897329"/>
                  <a:gd name="connsiteX1038" fmla="*/ 255086 w 566149"/>
                  <a:gd name="connsiteY1038" fmla="*/ 810507 h 897329"/>
                  <a:gd name="connsiteX1039" fmla="*/ 233552 w 566149"/>
                  <a:gd name="connsiteY1039" fmla="*/ 772514 h 897329"/>
                  <a:gd name="connsiteX1040" fmla="*/ 223950 w 566149"/>
                  <a:gd name="connsiteY1040" fmla="*/ 755781 h 897329"/>
                  <a:gd name="connsiteX1041" fmla="*/ 210371 w 566149"/>
                  <a:gd name="connsiteY1041" fmla="*/ 732326 h 897329"/>
                  <a:gd name="connsiteX1042" fmla="*/ 202828 w 566149"/>
                  <a:gd name="connsiteY1042" fmla="*/ 719570 h 897329"/>
                  <a:gd name="connsiteX1043" fmla="*/ 187740 w 566149"/>
                  <a:gd name="connsiteY1043" fmla="*/ 694607 h 897329"/>
                  <a:gd name="connsiteX1044" fmla="*/ 187877 w 566149"/>
                  <a:gd name="connsiteY1044" fmla="*/ 695156 h 897329"/>
                  <a:gd name="connsiteX1045" fmla="*/ 197204 w 566149"/>
                  <a:gd name="connsiteY1045" fmla="*/ 723822 h 897329"/>
                  <a:gd name="connsiteX1046" fmla="*/ 198713 w 566149"/>
                  <a:gd name="connsiteY1046" fmla="*/ 728485 h 897329"/>
                  <a:gd name="connsiteX1047" fmla="*/ 200770 w 566149"/>
                  <a:gd name="connsiteY1047" fmla="*/ 736304 h 897329"/>
                  <a:gd name="connsiteX1048" fmla="*/ 208726 w 566149"/>
                  <a:gd name="connsiteY1048" fmla="*/ 766616 h 897329"/>
                  <a:gd name="connsiteX1049" fmla="*/ 210783 w 566149"/>
                  <a:gd name="connsiteY1049" fmla="*/ 774434 h 897329"/>
                  <a:gd name="connsiteX1050" fmla="*/ 213115 w 566149"/>
                  <a:gd name="connsiteY1050" fmla="*/ 784858 h 897329"/>
                  <a:gd name="connsiteX1051" fmla="*/ 216269 w 566149"/>
                  <a:gd name="connsiteY1051" fmla="*/ 800906 h 897329"/>
                  <a:gd name="connsiteX1052" fmla="*/ 219973 w 566149"/>
                  <a:gd name="connsiteY1052" fmla="*/ 831767 h 897329"/>
                  <a:gd name="connsiteX1053" fmla="*/ 220384 w 566149"/>
                  <a:gd name="connsiteY1053" fmla="*/ 845209 h 897329"/>
                  <a:gd name="connsiteX1054" fmla="*/ 219287 w 566149"/>
                  <a:gd name="connsiteY1054" fmla="*/ 859885 h 897329"/>
                  <a:gd name="connsiteX1055" fmla="*/ 217092 w 566149"/>
                  <a:gd name="connsiteY1055" fmla="*/ 869760 h 897329"/>
                  <a:gd name="connsiteX1056" fmla="*/ 215035 w 566149"/>
                  <a:gd name="connsiteY1056" fmla="*/ 874149 h 897329"/>
                  <a:gd name="connsiteX1057" fmla="*/ 212429 w 566149"/>
                  <a:gd name="connsiteY1057" fmla="*/ 877853 h 897329"/>
                  <a:gd name="connsiteX1058" fmla="*/ 210097 w 566149"/>
                  <a:gd name="connsiteY1058" fmla="*/ 880184 h 897329"/>
                  <a:gd name="connsiteX1059" fmla="*/ 206531 w 566149"/>
                  <a:gd name="connsiteY1059" fmla="*/ 882928 h 897329"/>
                  <a:gd name="connsiteX1060" fmla="*/ 203788 w 566149"/>
                  <a:gd name="connsiteY1060" fmla="*/ 884025 h 897329"/>
                  <a:gd name="connsiteX1061" fmla="*/ 200222 w 566149"/>
                  <a:gd name="connsiteY1061" fmla="*/ 884162 h 897329"/>
                  <a:gd name="connsiteX1062" fmla="*/ 192815 w 566149"/>
                  <a:gd name="connsiteY1062" fmla="*/ 881419 h 897329"/>
                  <a:gd name="connsiteX1063" fmla="*/ 185271 w 566149"/>
                  <a:gd name="connsiteY1063" fmla="*/ 875521 h 897329"/>
                  <a:gd name="connsiteX1064" fmla="*/ 181979 w 566149"/>
                  <a:gd name="connsiteY1064" fmla="*/ 871818 h 897329"/>
                  <a:gd name="connsiteX1065" fmla="*/ 177590 w 566149"/>
                  <a:gd name="connsiteY1065" fmla="*/ 866606 h 897329"/>
                  <a:gd name="connsiteX1066" fmla="*/ 170458 w 566149"/>
                  <a:gd name="connsiteY1066" fmla="*/ 856456 h 897329"/>
                  <a:gd name="connsiteX1067" fmla="*/ 163737 w 566149"/>
                  <a:gd name="connsiteY1067" fmla="*/ 846443 h 897329"/>
                  <a:gd name="connsiteX1068" fmla="*/ 158388 w 566149"/>
                  <a:gd name="connsiteY1068" fmla="*/ 838351 h 897329"/>
                  <a:gd name="connsiteX1069" fmla="*/ 146592 w 566149"/>
                  <a:gd name="connsiteY1069" fmla="*/ 819423 h 897329"/>
                  <a:gd name="connsiteX1070" fmla="*/ 146318 w 566149"/>
                  <a:gd name="connsiteY1070" fmla="*/ 825869 h 897329"/>
                  <a:gd name="connsiteX1071" fmla="*/ 142614 w 566149"/>
                  <a:gd name="connsiteY1071" fmla="*/ 854673 h 897329"/>
                  <a:gd name="connsiteX1072" fmla="*/ 139185 w 566149"/>
                  <a:gd name="connsiteY1072" fmla="*/ 867840 h 897329"/>
                  <a:gd name="connsiteX1073" fmla="*/ 134933 w 566149"/>
                  <a:gd name="connsiteY1073" fmla="*/ 878950 h 897329"/>
                  <a:gd name="connsiteX1074" fmla="*/ 122040 w 566149"/>
                  <a:gd name="connsiteY1074" fmla="*/ 894312 h 897329"/>
                  <a:gd name="connsiteX1075" fmla="*/ 112439 w 566149"/>
                  <a:gd name="connsiteY1075" fmla="*/ 897329 h 897329"/>
                  <a:gd name="connsiteX1076" fmla="*/ 106267 w 566149"/>
                  <a:gd name="connsiteY1076" fmla="*/ 895684 h 897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</a:cxnLst>
                <a:rect l="l" t="t" r="r" b="b"/>
                <a:pathLst>
                  <a:path w="566149" h="897329">
                    <a:moveTo>
                      <a:pt x="381959" y="366657"/>
                    </a:moveTo>
                    <a:cubicBezTo>
                      <a:pt x="381547" y="366246"/>
                      <a:pt x="380999" y="365697"/>
                      <a:pt x="380587" y="365286"/>
                    </a:cubicBezTo>
                    <a:cubicBezTo>
                      <a:pt x="374552" y="359251"/>
                      <a:pt x="368517" y="353079"/>
                      <a:pt x="362619" y="347044"/>
                    </a:cubicBezTo>
                    <a:cubicBezTo>
                      <a:pt x="359190" y="343615"/>
                      <a:pt x="355624" y="340323"/>
                      <a:pt x="352195" y="336894"/>
                    </a:cubicBezTo>
                    <a:cubicBezTo>
                      <a:pt x="345474" y="330447"/>
                      <a:pt x="338616" y="324001"/>
                      <a:pt x="331758" y="317691"/>
                    </a:cubicBezTo>
                    <a:cubicBezTo>
                      <a:pt x="331758" y="317691"/>
                      <a:pt x="331758" y="317691"/>
                      <a:pt x="331895" y="317691"/>
                    </a:cubicBezTo>
                    <a:cubicBezTo>
                      <a:pt x="331895" y="317691"/>
                      <a:pt x="331758" y="317554"/>
                      <a:pt x="331758" y="317554"/>
                    </a:cubicBezTo>
                    <a:cubicBezTo>
                      <a:pt x="331621" y="317417"/>
                      <a:pt x="331484" y="317417"/>
                      <a:pt x="331484" y="317280"/>
                    </a:cubicBezTo>
                    <a:cubicBezTo>
                      <a:pt x="331484" y="317280"/>
                      <a:pt x="331621" y="317417"/>
                      <a:pt x="331621" y="317417"/>
                    </a:cubicBezTo>
                    <a:cubicBezTo>
                      <a:pt x="327780" y="313988"/>
                      <a:pt x="323666" y="310833"/>
                      <a:pt x="319551" y="307679"/>
                    </a:cubicBezTo>
                    <a:cubicBezTo>
                      <a:pt x="319002" y="307404"/>
                      <a:pt x="318591" y="307130"/>
                      <a:pt x="318042" y="306856"/>
                    </a:cubicBezTo>
                    <a:cubicBezTo>
                      <a:pt x="318316" y="306993"/>
                      <a:pt x="318454" y="307130"/>
                      <a:pt x="318728" y="307130"/>
                    </a:cubicBezTo>
                    <a:cubicBezTo>
                      <a:pt x="317905" y="306582"/>
                      <a:pt x="316945" y="306170"/>
                      <a:pt x="315985" y="305896"/>
                    </a:cubicBezTo>
                    <a:cubicBezTo>
                      <a:pt x="315710" y="305896"/>
                      <a:pt x="315299" y="305758"/>
                      <a:pt x="315025" y="305758"/>
                    </a:cubicBezTo>
                    <a:cubicBezTo>
                      <a:pt x="314887" y="305758"/>
                      <a:pt x="314887" y="305758"/>
                      <a:pt x="314750" y="305758"/>
                    </a:cubicBezTo>
                    <a:cubicBezTo>
                      <a:pt x="314887" y="306444"/>
                      <a:pt x="314887" y="307130"/>
                      <a:pt x="315025" y="307953"/>
                    </a:cubicBezTo>
                    <a:cubicBezTo>
                      <a:pt x="315162" y="308364"/>
                      <a:pt x="315299" y="308913"/>
                      <a:pt x="315436" y="309325"/>
                    </a:cubicBezTo>
                    <a:cubicBezTo>
                      <a:pt x="315710" y="309873"/>
                      <a:pt x="315985" y="310422"/>
                      <a:pt x="316259" y="310970"/>
                    </a:cubicBezTo>
                    <a:cubicBezTo>
                      <a:pt x="316259" y="310696"/>
                      <a:pt x="316122" y="310559"/>
                      <a:pt x="315985" y="310285"/>
                    </a:cubicBezTo>
                    <a:cubicBezTo>
                      <a:pt x="316259" y="310696"/>
                      <a:pt x="316396" y="311108"/>
                      <a:pt x="316670" y="311519"/>
                    </a:cubicBezTo>
                    <a:cubicBezTo>
                      <a:pt x="317768" y="313302"/>
                      <a:pt x="319139" y="314811"/>
                      <a:pt x="320374" y="316457"/>
                    </a:cubicBezTo>
                    <a:cubicBezTo>
                      <a:pt x="320237" y="316320"/>
                      <a:pt x="320099" y="316183"/>
                      <a:pt x="319962" y="316045"/>
                    </a:cubicBezTo>
                    <a:cubicBezTo>
                      <a:pt x="325586" y="322355"/>
                      <a:pt x="331484" y="328115"/>
                      <a:pt x="337793" y="333739"/>
                    </a:cubicBezTo>
                    <a:cubicBezTo>
                      <a:pt x="337656" y="333602"/>
                      <a:pt x="337519" y="333465"/>
                      <a:pt x="337382" y="333328"/>
                    </a:cubicBezTo>
                    <a:cubicBezTo>
                      <a:pt x="347120" y="341831"/>
                      <a:pt x="357407" y="349787"/>
                      <a:pt x="367968" y="357331"/>
                    </a:cubicBezTo>
                    <a:cubicBezTo>
                      <a:pt x="372357" y="360348"/>
                      <a:pt x="377158" y="363503"/>
                      <a:pt x="381959" y="366657"/>
                    </a:cubicBezTo>
                    <a:close/>
                    <a:moveTo>
                      <a:pt x="391971" y="520551"/>
                    </a:moveTo>
                    <a:cubicBezTo>
                      <a:pt x="388817" y="514653"/>
                      <a:pt x="385662" y="508893"/>
                      <a:pt x="382233" y="503132"/>
                    </a:cubicBezTo>
                    <a:cubicBezTo>
                      <a:pt x="377158" y="494353"/>
                      <a:pt x="371397" y="485712"/>
                      <a:pt x="365774" y="477208"/>
                    </a:cubicBezTo>
                    <a:cubicBezTo>
                      <a:pt x="365911" y="477346"/>
                      <a:pt x="366048" y="477620"/>
                      <a:pt x="366185" y="477757"/>
                    </a:cubicBezTo>
                    <a:cubicBezTo>
                      <a:pt x="362893" y="472956"/>
                      <a:pt x="359739" y="468293"/>
                      <a:pt x="356310" y="463630"/>
                    </a:cubicBezTo>
                    <a:cubicBezTo>
                      <a:pt x="353978" y="460475"/>
                      <a:pt x="351509" y="457320"/>
                      <a:pt x="349177" y="454165"/>
                    </a:cubicBezTo>
                    <a:cubicBezTo>
                      <a:pt x="343554" y="446759"/>
                      <a:pt x="338067" y="439352"/>
                      <a:pt x="332444" y="432083"/>
                    </a:cubicBezTo>
                    <a:cubicBezTo>
                      <a:pt x="331621" y="430985"/>
                      <a:pt x="330798" y="429888"/>
                      <a:pt x="329838" y="428791"/>
                    </a:cubicBezTo>
                    <a:cubicBezTo>
                      <a:pt x="326957" y="425362"/>
                      <a:pt x="324077" y="421933"/>
                      <a:pt x="321197" y="418504"/>
                    </a:cubicBezTo>
                    <a:cubicBezTo>
                      <a:pt x="315025" y="411097"/>
                      <a:pt x="308990" y="403828"/>
                      <a:pt x="302680" y="396695"/>
                    </a:cubicBezTo>
                    <a:cubicBezTo>
                      <a:pt x="302817" y="396833"/>
                      <a:pt x="302954" y="396970"/>
                      <a:pt x="303092" y="397107"/>
                    </a:cubicBezTo>
                    <a:cubicBezTo>
                      <a:pt x="299663" y="393404"/>
                      <a:pt x="296371" y="389563"/>
                      <a:pt x="292805" y="385997"/>
                    </a:cubicBezTo>
                    <a:cubicBezTo>
                      <a:pt x="289650" y="382705"/>
                      <a:pt x="286495" y="379276"/>
                      <a:pt x="283203" y="376259"/>
                    </a:cubicBezTo>
                    <a:cubicBezTo>
                      <a:pt x="281695" y="375024"/>
                      <a:pt x="280186" y="373927"/>
                      <a:pt x="278540" y="372830"/>
                    </a:cubicBezTo>
                    <a:cubicBezTo>
                      <a:pt x="278540" y="372830"/>
                      <a:pt x="278540" y="372830"/>
                      <a:pt x="278540" y="372830"/>
                    </a:cubicBezTo>
                    <a:cubicBezTo>
                      <a:pt x="277031" y="371733"/>
                      <a:pt x="275522" y="370772"/>
                      <a:pt x="273877" y="369949"/>
                    </a:cubicBezTo>
                    <a:cubicBezTo>
                      <a:pt x="273465" y="369812"/>
                      <a:pt x="273054" y="369538"/>
                      <a:pt x="272642" y="369401"/>
                    </a:cubicBezTo>
                    <a:cubicBezTo>
                      <a:pt x="272642" y="369401"/>
                      <a:pt x="272642" y="369401"/>
                      <a:pt x="272642" y="369401"/>
                    </a:cubicBezTo>
                    <a:cubicBezTo>
                      <a:pt x="272368" y="369675"/>
                      <a:pt x="272231" y="369949"/>
                      <a:pt x="271956" y="370224"/>
                    </a:cubicBezTo>
                    <a:cubicBezTo>
                      <a:pt x="271819" y="370498"/>
                      <a:pt x="271682" y="370772"/>
                      <a:pt x="271545" y="370909"/>
                    </a:cubicBezTo>
                    <a:cubicBezTo>
                      <a:pt x="271408" y="371184"/>
                      <a:pt x="271408" y="371458"/>
                      <a:pt x="271271" y="371733"/>
                    </a:cubicBezTo>
                    <a:cubicBezTo>
                      <a:pt x="271271" y="372144"/>
                      <a:pt x="271271" y="372555"/>
                      <a:pt x="271133" y="372967"/>
                    </a:cubicBezTo>
                    <a:cubicBezTo>
                      <a:pt x="271133" y="373515"/>
                      <a:pt x="271271" y="374064"/>
                      <a:pt x="271271" y="374613"/>
                    </a:cubicBezTo>
                    <a:cubicBezTo>
                      <a:pt x="271271" y="374338"/>
                      <a:pt x="271271" y="374201"/>
                      <a:pt x="271271" y="373927"/>
                    </a:cubicBezTo>
                    <a:cubicBezTo>
                      <a:pt x="271408" y="374476"/>
                      <a:pt x="271408" y="374887"/>
                      <a:pt x="271545" y="375436"/>
                    </a:cubicBezTo>
                    <a:cubicBezTo>
                      <a:pt x="271819" y="376670"/>
                      <a:pt x="272231" y="377767"/>
                      <a:pt x="272642" y="379002"/>
                    </a:cubicBezTo>
                    <a:cubicBezTo>
                      <a:pt x="272642" y="379002"/>
                      <a:pt x="272642" y="379002"/>
                      <a:pt x="272642" y="379002"/>
                    </a:cubicBezTo>
                    <a:cubicBezTo>
                      <a:pt x="274562" y="384077"/>
                      <a:pt x="276757" y="389152"/>
                      <a:pt x="279089" y="394089"/>
                    </a:cubicBezTo>
                    <a:cubicBezTo>
                      <a:pt x="279089" y="393952"/>
                      <a:pt x="279089" y="393952"/>
                      <a:pt x="278951" y="393815"/>
                    </a:cubicBezTo>
                    <a:cubicBezTo>
                      <a:pt x="282655" y="401085"/>
                      <a:pt x="287044" y="408080"/>
                      <a:pt x="291570" y="414938"/>
                    </a:cubicBezTo>
                    <a:cubicBezTo>
                      <a:pt x="291570" y="414801"/>
                      <a:pt x="291433" y="414801"/>
                      <a:pt x="291433" y="414663"/>
                    </a:cubicBezTo>
                    <a:cubicBezTo>
                      <a:pt x="299388" y="426322"/>
                      <a:pt x="308304" y="437295"/>
                      <a:pt x="317493" y="447856"/>
                    </a:cubicBezTo>
                    <a:cubicBezTo>
                      <a:pt x="317493" y="447856"/>
                      <a:pt x="317493" y="447856"/>
                      <a:pt x="317493" y="447856"/>
                    </a:cubicBezTo>
                    <a:cubicBezTo>
                      <a:pt x="324763" y="456086"/>
                      <a:pt x="332170" y="464178"/>
                      <a:pt x="339988" y="471996"/>
                    </a:cubicBezTo>
                    <a:cubicBezTo>
                      <a:pt x="345748" y="477757"/>
                      <a:pt x="351372" y="483518"/>
                      <a:pt x="357133" y="489278"/>
                    </a:cubicBezTo>
                    <a:cubicBezTo>
                      <a:pt x="360150" y="492296"/>
                      <a:pt x="363305" y="495177"/>
                      <a:pt x="366460" y="498057"/>
                    </a:cubicBezTo>
                    <a:cubicBezTo>
                      <a:pt x="371397" y="502720"/>
                      <a:pt x="376472" y="507246"/>
                      <a:pt x="381410" y="511910"/>
                    </a:cubicBezTo>
                    <a:cubicBezTo>
                      <a:pt x="384976" y="514790"/>
                      <a:pt x="388405" y="517671"/>
                      <a:pt x="391971" y="520551"/>
                    </a:cubicBezTo>
                    <a:close/>
                    <a:moveTo>
                      <a:pt x="323528" y="592697"/>
                    </a:moveTo>
                    <a:cubicBezTo>
                      <a:pt x="324626" y="593932"/>
                      <a:pt x="325860" y="595029"/>
                      <a:pt x="326957" y="596126"/>
                    </a:cubicBezTo>
                    <a:cubicBezTo>
                      <a:pt x="325860" y="594206"/>
                      <a:pt x="324900" y="592148"/>
                      <a:pt x="323803" y="590228"/>
                    </a:cubicBezTo>
                    <a:cubicBezTo>
                      <a:pt x="320922" y="584742"/>
                      <a:pt x="318042" y="579255"/>
                      <a:pt x="315162" y="573906"/>
                    </a:cubicBezTo>
                    <a:cubicBezTo>
                      <a:pt x="314339" y="572260"/>
                      <a:pt x="313516" y="570615"/>
                      <a:pt x="312556" y="568968"/>
                    </a:cubicBezTo>
                    <a:cubicBezTo>
                      <a:pt x="312281" y="568283"/>
                      <a:pt x="312007" y="567734"/>
                      <a:pt x="311596" y="567048"/>
                    </a:cubicBezTo>
                    <a:cubicBezTo>
                      <a:pt x="301994" y="551686"/>
                      <a:pt x="292393" y="536325"/>
                      <a:pt x="282792" y="521100"/>
                    </a:cubicBezTo>
                    <a:cubicBezTo>
                      <a:pt x="273602" y="508344"/>
                      <a:pt x="264138" y="495725"/>
                      <a:pt x="254811" y="483106"/>
                    </a:cubicBezTo>
                    <a:cubicBezTo>
                      <a:pt x="253988" y="481872"/>
                      <a:pt x="252891" y="480775"/>
                      <a:pt x="252068" y="479677"/>
                    </a:cubicBezTo>
                    <a:cubicBezTo>
                      <a:pt x="248776" y="475700"/>
                      <a:pt x="245622" y="471722"/>
                      <a:pt x="242330" y="467745"/>
                    </a:cubicBezTo>
                    <a:cubicBezTo>
                      <a:pt x="236020" y="460063"/>
                      <a:pt x="229848" y="452382"/>
                      <a:pt x="223402" y="444839"/>
                    </a:cubicBezTo>
                    <a:cubicBezTo>
                      <a:pt x="223402" y="444839"/>
                      <a:pt x="223539" y="444976"/>
                      <a:pt x="223539" y="444976"/>
                    </a:cubicBezTo>
                    <a:cubicBezTo>
                      <a:pt x="223402" y="444839"/>
                      <a:pt x="223265" y="444701"/>
                      <a:pt x="223127" y="444564"/>
                    </a:cubicBezTo>
                    <a:cubicBezTo>
                      <a:pt x="223127" y="444564"/>
                      <a:pt x="223127" y="444564"/>
                      <a:pt x="223127" y="444427"/>
                    </a:cubicBezTo>
                    <a:cubicBezTo>
                      <a:pt x="223127" y="444427"/>
                      <a:pt x="223127" y="444427"/>
                      <a:pt x="223127" y="444427"/>
                    </a:cubicBezTo>
                    <a:cubicBezTo>
                      <a:pt x="218875" y="439764"/>
                      <a:pt x="214349" y="435375"/>
                      <a:pt x="209823" y="430985"/>
                    </a:cubicBezTo>
                    <a:cubicBezTo>
                      <a:pt x="209823" y="430985"/>
                      <a:pt x="209823" y="430985"/>
                      <a:pt x="209960" y="430985"/>
                    </a:cubicBezTo>
                    <a:cubicBezTo>
                      <a:pt x="209274" y="430300"/>
                      <a:pt x="208588" y="429751"/>
                      <a:pt x="207765" y="429202"/>
                    </a:cubicBezTo>
                    <a:cubicBezTo>
                      <a:pt x="207217" y="428928"/>
                      <a:pt x="206805" y="428654"/>
                      <a:pt x="206394" y="428242"/>
                    </a:cubicBezTo>
                    <a:cubicBezTo>
                      <a:pt x="205982" y="428105"/>
                      <a:pt x="205708" y="427968"/>
                      <a:pt x="205297" y="427831"/>
                    </a:cubicBezTo>
                    <a:cubicBezTo>
                      <a:pt x="205159" y="427831"/>
                      <a:pt x="205022" y="427694"/>
                      <a:pt x="204885" y="427694"/>
                    </a:cubicBezTo>
                    <a:cubicBezTo>
                      <a:pt x="204748" y="427694"/>
                      <a:pt x="204611" y="427694"/>
                      <a:pt x="204474" y="427694"/>
                    </a:cubicBezTo>
                    <a:cubicBezTo>
                      <a:pt x="204199" y="427831"/>
                      <a:pt x="203788" y="427831"/>
                      <a:pt x="203513" y="427968"/>
                    </a:cubicBezTo>
                    <a:cubicBezTo>
                      <a:pt x="203102" y="428105"/>
                      <a:pt x="202828" y="428242"/>
                      <a:pt x="202416" y="428379"/>
                    </a:cubicBezTo>
                    <a:cubicBezTo>
                      <a:pt x="202828" y="431397"/>
                      <a:pt x="203239" y="434414"/>
                      <a:pt x="203788" y="437432"/>
                    </a:cubicBezTo>
                    <a:cubicBezTo>
                      <a:pt x="203788" y="437432"/>
                      <a:pt x="203788" y="437432"/>
                      <a:pt x="203788" y="437432"/>
                    </a:cubicBezTo>
                    <a:cubicBezTo>
                      <a:pt x="204062" y="438941"/>
                      <a:pt x="204474" y="440313"/>
                      <a:pt x="205022" y="441821"/>
                    </a:cubicBezTo>
                    <a:cubicBezTo>
                      <a:pt x="205022" y="441821"/>
                      <a:pt x="205022" y="441684"/>
                      <a:pt x="205022" y="441684"/>
                    </a:cubicBezTo>
                    <a:cubicBezTo>
                      <a:pt x="205845" y="443604"/>
                      <a:pt x="206668" y="445524"/>
                      <a:pt x="207491" y="447307"/>
                    </a:cubicBezTo>
                    <a:cubicBezTo>
                      <a:pt x="207491" y="447307"/>
                      <a:pt x="207491" y="447171"/>
                      <a:pt x="207354" y="447171"/>
                    </a:cubicBezTo>
                    <a:cubicBezTo>
                      <a:pt x="209686" y="451834"/>
                      <a:pt x="212429" y="456223"/>
                      <a:pt x="215172" y="460612"/>
                    </a:cubicBezTo>
                    <a:cubicBezTo>
                      <a:pt x="218052" y="465138"/>
                      <a:pt x="221070" y="469802"/>
                      <a:pt x="224087" y="474191"/>
                    </a:cubicBezTo>
                    <a:cubicBezTo>
                      <a:pt x="224087" y="474191"/>
                      <a:pt x="224087" y="474191"/>
                      <a:pt x="223950" y="474054"/>
                    </a:cubicBezTo>
                    <a:cubicBezTo>
                      <a:pt x="227791" y="479677"/>
                      <a:pt x="231768" y="485164"/>
                      <a:pt x="235746" y="490787"/>
                    </a:cubicBezTo>
                    <a:cubicBezTo>
                      <a:pt x="238352" y="494353"/>
                      <a:pt x="240821" y="497920"/>
                      <a:pt x="243564" y="501349"/>
                    </a:cubicBezTo>
                    <a:cubicBezTo>
                      <a:pt x="246445" y="505052"/>
                      <a:pt x="249325" y="508618"/>
                      <a:pt x="252205" y="512322"/>
                    </a:cubicBezTo>
                    <a:cubicBezTo>
                      <a:pt x="256457" y="517671"/>
                      <a:pt x="260572" y="523020"/>
                      <a:pt x="264824" y="528506"/>
                    </a:cubicBezTo>
                    <a:cubicBezTo>
                      <a:pt x="266333" y="530426"/>
                      <a:pt x="267842" y="532210"/>
                      <a:pt x="269350" y="534130"/>
                    </a:cubicBezTo>
                    <a:cubicBezTo>
                      <a:pt x="269762" y="534678"/>
                      <a:pt x="270173" y="535227"/>
                      <a:pt x="270585" y="535639"/>
                    </a:cubicBezTo>
                    <a:cubicBezTo>
                      <a:pt x="270585" y="535639"/>
                      <a:pt x="270448" y="535501"/>
                      <a:pt x="270448" y="535501"/>
                    </a:cubicBezTo>
                    <a:cubicBezTo>
                      <a:pt x="279363" y="545651"/>
                      <a:pt x="288416" y="555801"/>
                      <a:pt x="297331" y="565951"/>
                    </a:cubicBezTo>
                    <a:cubicBezTo>
                      <a:pt x="297331" y="565951"/>
                      <a:pt x="297331" y="565814"/>
                      <a:pt x="297194" y="565814"/>
                    </a:cubicBezTo>
                    <a:cubicBezTo>
                      <a:pt x="297605" y="566225"/>
                      <a:pt x="297880" y="566637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428" y="567322"/>
                      <a:pt x="298565" y="567460"/>
                      <a:pt x="298703" y="567597"/>
                    </a:cubicBezTo>
                    <a:cubicBezTo>
                      <a:pt x="298565" y="567460"/>
                      <a:pt x="298428" y="567322"/>
                      <a:pt x="298428" y="567322"/>
                    </a:cubicBezTo>
                    <a:cubicBezTo>
                      <a:pt x="298428" y="567322"/>
                      <a:pt x="298428" y="567322"/>
                      <a:pt x="298565" y="567460"/>
                    </a:cubicBezTo>
                    <a:cubicBezTo>
                      <a:pt x="306932" y="575964"/>
                      <a:pt x="315162" y="584331"/>
                      <a:pt x="323528" y="592697"/>
                    </a:cubicBezTo>
                    <a:close/>
                    <a:moveTo>
                      <a:pt x="278814" y="681577"/>
                    </a:moveTo>
                    <a:cubicBezTo>
                      <a:pt x="272368" y="664980"/>
                      <a:pt x="265235" y="648796"/>
                      <a:pt x="257280" y="632885"/>
                    </a:cubicBezTo>
                    <a:cubicBezTo>
                      <a:pt x="251794" y="622050"/>
                      <a:pt x="245896" y="611351"/>
                      <a:pt x="239861" y="600790"/>
                    </a:cubicBezTo>
                    <a:cubicBezTo>
                      <a:pt x="237529" y="596675"/>
                      <a:pt x="235197" y="592697"/>
                      <a:pt x="232729" y="588719"/>
                    </a:cubicBezTo>
                    <a:cubicBezTo>
                      <a:pt x="226556" y="578707"/>
                      <a:pt x="220521" y="568831"/>
                      <a:pt x="214349" y="558819"/>
                    </a:cubicBezTo>
                    <a:cubicBezTo>
                      <a:pt x="210920" y="553058"/>
                      <a:pt x="207217" y="547571"/>
                      <a:pt x="203513" y="541948"/>
                    </a:cubicBezTo>
                    <a:cubicBezTo>
                      <a:pt x="196793" y="531798"/>
                      <a:pt x="190346" y="521785"/>
                      <a:pt x="183488" y="511636"/>
                    </a:cubicBezTo>
                    <a:cubicBezTo>
                      <a:pt x="183625" y="511910"/>
                      <a:pt x="183762" y="512047"/>
                      <a:pt x="183900" y="512322"/>
                    </a:cubicBezTo>
                    <a:cubicBezTo>
                      <a:pt x="181705" y="509029"/>
                      <a:pt x="179373" y="505738"/>
                      <a:pt x="177042" y="502583"/>
                    </a:cubicBezTo>
                    <a:cubicBezTo>
                      <a:pt x="174436" y="499154"/>
                      <a:pt x="172104" y="495451"/>
                      <a:pt x="169361" y="492159"/>
                    </a:cubicBezTo>
                    <a:cubicBezTo>
                      <a:pt x="169498" y="492433"/>
                      <a:pt x="169635" y="492570"/>
                      <a:pt x="169772" y="492707"/>
                    </a:cubicBezTo>
                    <a:cubicBezTo>
                      <a:pt x="168812" y="491610"/>
                      <a:pt x="167852" y="490650"/>
                      <a:pt x="166892" y="489690"/>
                    </a:cubicBezTo>
                    <a:cubicBezTo>
                      <a:pt x="167029" y="489827"/>
                      <a:pt x="167166" y="489964"/>
                      <a:pt x="167303" y="490101"/>
                    </a:cubicBezTo>
                    <a:cubicBezTo>
                      <a:pt x="166480" y="489278"/>
                      <a:pt x="165520" y="488455"/>
                      <a:pt x="164286" y="487770"/>
                    </a:cubicBezTo>
                    <a:cubicBezTo>
                      <a:pt x="164423" y="487907"/>
                      <a:pt x="164560" y="487907"/>
                      <a:pt x="164560" y="488044"/>
                    </a:cubicBezTo>
                    <a:cubicBezTo>
                      <a:pt x="164423" y="487907"/>
                      <a:pt x="164149" y="487907"/>
                      <a:pt x="164011" y="487770"/>
                    </a:cubicBezTo>
                    <a:cubicBezTo>
                      <a:pt x="164011" y="487907"/>
                      <a:pt x="164011" y="488044"/>
                      <a:pt x="164011" y="488181"/>
                    </a:cubicBezTo>
                    <a:cubicBezTo>
                      <a:pt x="164011" y="488044"/>
                      <a:pt x="164011" y="488044"/>
                      <a:pt x="164011" y="487907"/>
                    </a:cubicBezTo>
                    <a:cubicBezTo>
                      <a:pt x="163874" y="489416"/>
                      <a:pt x="163874" y="490787"/>
                      <a:pt x="164011" y="492296"/>
                    </a:cubicBezTo>
                    <a:cubicBezTo>
                      <a:pt x="164011" y="492022"/>
                      <a:pt x="164011" y="491884"/>
                      <a:pt x="164011" y="491610"/>
                    </a:cubicBezTo>
                    <a:cubicBezTo>
                      <a:pt x="164149" y="492296"/>
                      <a:pt x="164286" y="493119"/>
                      <a:pt x="164423" y="493805"/>
                    </a:cubicBezTo>
                    <a:cubicBezTo>
                      <a:pt x="164423" y="493530"/>
                      <a:pt x="164286" y="493393"/>
                      <a:pt x="164286" y="493119"/>
                    </a:cubicBezTo>
                    <a:cubicBezTo>
                      <a:pt x="164834" y="495313"/>
                      <a:pt x="165383" y="497508"/>
                      <a:pt x="166069" y="499703"/>
                    </a:cubicBezTo>
                    <a:cubicBezTo>
                      <a:pt x="168949" y="507658"/>
                      <a:pt x="172790" y="515339"/>
                      <a:pt x="176493" y="522883"/>
                    </a:cubicBezTo>
                    <a:cubicBezTo>
                      <a:pt x="176356" y="522609"/>
                      <a:pt x="176219" y="522471"/>
                      <a:pt x="176219" y="522334"/>
                    </a:cubicBezTo>
                    <a:cubicBezTo>
                      <a:pt x="179922" y="529603"/>
                      <a:pt x="184037" y="536736"/>
                      <a:pt x="188289" y="543731"/>
                    </a:cubicBezTo>
                    <a:cubicBezTo>
                      <a:pt x="190620" y="547709"/>
                      <a:pt x="192952" y="551823"/>
                      <a:pt x="195558" y="555664"/>
                    </a:cubicBezTo>
                    <a:cubicBezTo>
                      <a:pt x="199810" y="562248"/>
                      <a:pt x="204199" y="568831"/>
                      <a:pt x="208451" y="575415"/>
                    </a:cubicBezTo>
                    <a:cubicBezTo>
                      <a:pt x="214898" y="585153"/>
                      <a:pt x="221207" y="594892"/>
                      <a:pt x="227654" y="604767"/>
                    </a:cubicBezTo>
                    <a:cubicBezTo>
                      <a:pt x="234786" y="615740"/>
                      <a:pt x="241918" y="626576"/>
                      <a:pt x="249051" y="637411"/>
                    </a:cubicBezTo>
                    <a:cubicBezTo>
                      <a:pt x="256732" y="649070"/>
                      <a:pt x="264413" y="660591"/>
                      <a:pt x="271956" y="672250"/>
                    </a:cubicBezTo>
                    <a:cubicBezTo>
                      <a:pt x="271956" y="672250"/>
                      <a:pt x="271956" y="672113"/>
                      <a:pt x="271819" y="672113"/>
                    </a:cubicBezTo>
                    <a:cubicBezTo>
                      <a:pt x="271956" y="672250"/>
                      <a:pt x="272093" y="672387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4562" y="675679"/>
                      <a:pt x="276620" y="678559"/>
                      <a:pt x="278814" y="681577"/>
                    </a:cubicBezTo>
                    <a:close/>
                    <a:moveTo>
                      <a:pt x="70605" y="666763"/>
                    </a:moveTo>
                    <a:cubicBezTo>
                      <a:pt x="75406" y="675542"/>
                      <a:pt x="80207" y="684183"/>
                      <a:pt x="85007" y="692961"/>
                    </a:cubicBezTo>
                    <a:cubicBezTo>
                      <a:pt x="92140" y="705991"/>
                      <a:pt x="99683" y="718747"/>
                      <a:pt x="106953" y="731640"/>
                    </a:cubicBezTo>
                    <a:cubicBezTo>
                      <a:pt x="114222" y="744396"/>
                      <a:pt x="121629" y="757289"/>
                      <a:pt x="128761" y="770045"/>
                    </a:cubicBezTo>
                    <a:cubicBezTo>
                      <a:pt x="131367" y="774708"/>
                      <a:pt x="134111" y="779372"/>
                      <a:pt x="136717" y="784035"/>
                    </a:cubicBezTo>
                    <a:cubicBezTo>
                      <a:pt x="135482" y="770182"/>
                      <a:pt x="133699" y="756466"/>
                      <a:pt x="130956" y="742887"/>
                    </a:cubicBezTo>
                    <a:cubicBezTo>
                      <a:pt x="127938" y="728349"/>
                      <a:pt x="124098" y="714084"/>
                      <a:pt x="119297" y="699956"/>
                    </a:cubicBezTo>
                    <a:cubicBezTo>
                      <a:pt x="119297" y="700093"/>
                      <a:pt x="119434" y="700368"/>
                      <a:pt x="119434" y="700505"/>
                    </a:cubicBezTo>
                    <a:cubicBezTo>
                      <a:pt x="113674" y="684183"/>
                      <a:pt x="106679" y="668409"/>
                      <a:pt x="98860" y="653047"/>
                    </a:cubicBezTo>
                    <a:cubicBezTo>
                      <a:pt x="95431" y="646189"/>
                      <a:pt x="91728" y="639469"/>
                      <a:pt x="87888" y="632748"/>
                    </a:cubicBezTo>
                    <a:cubicBezTo>
                      <a:pt x="85556" y="628633"/>
                      <a:pt x="83087" y="624381"/>
                      <a:pt x="80618" y="620266"/>
                    </a:cubicBezTo>
                    <a:cubicBezTo>
                      <a:pt x="76503" y="613683"/>
                      <a:pt x="72526" y="606962"/>
                      <a:pt x="68411" y="600378"/>
                    </a:cubicBezTo>
                    <a:cubicBezTo>
                      <a:pt x="66079" y="596675"/>
                      <a:pt x="63747" y="592971"/>
                      <a:pt x="61416" y="589268"/>
                    </a:cubicBezTo>
                    <a:cubicBezTo>
                      <a:pt x="57850" y="583782"/>
                      <a:pt x="54283" y="578432"/>
                      <a:pt x="50717" y="572946"/>
                    </a:cubicBezTo>
                    <a:cubicBezTo>
                      <a:pt x="48111" y="569106"/>
                      <a:pt x="45642" y="565265"/>
                      <a:pt x="42762" y="561699"/>
                    </a:cubicBezTo>
                    <a:cubicBezTo>
                      <a:pt x="40705" y="559504"/>
                      <a:pt x="38510" y="557310"/>
                      <a:pt x="36315" y="555252"/>
                    </a:cubicBezTo>
                    <a:cubicBezTo>
                      <a:pt x="36315" y="555252"/>
                      <a:pt x="36315" y="555252"/>
                      <a:pt x="36315" y="555252"/>
                    </a:cubicBezTo>
                    <a:cubicBezTo>
                      <a:pt x="36315" y="555252"/>
                      <a:pt x="36178" y="555115"/>
                      <a:pt x="36178" y="555115"/>
                    </a:cubicBezTo>
                    <a:cubicBezTo>
                      <a:pt x="36041" y="555115"/>
                      <a:pt x="36041" y="554978"/>
                      <a:pt x="35904" y="554978"/>
                    </a:cubicBezTo>
                    <a:cubicBezTo>
                      <a:pt x="35904" y="554978"/>
                      <a:pt x="35904" y="554978"/>
                      <a:pt x="35904" y="554978"/>
                    </a:cubicBezTo>
                    <a:cubicBezTo>
                      <a:pt x="35218" y="554429"/>
                      <a:pt x="34532" y="553881"/>
                      <a:pt x="33847" y="553470"/>
                    </a:cubicBezTo>
                    <a:cubicBezTo>
                      <a:pt x="33435" y="553332"/>
                      <a:pt x="33161" y="553058"/>
                      <a:pt x="32749" y="552921"/>
                    </a:cubicBezTo>
                    <a:cubicBezTo>
                      <a:pt x="32749" y="552921"/>
                      <a:pt x="32612" y="552921"/>
                      <a:pt x="32612" y="552921"/>
                    </a:cubicBezTo>
                    <a:cubicBezTo>
                      <a:pt x="32475" y="553058"/>
                      <a:pt x="32338" y="553058"/>
                      <a:pt x="32201" y="553195"/>
                    </a:cubicBezTo>
                    <a:cubicBezTo>
                      <a:pt x="31926" y="553332"/>
                      <a:pt x="31789" y="553606"/>
                      <a:pt x="31515" y="553744"/>
                    </a:cubicBezTo>
                    <a:cubicBezTo>
                      <a:pt x="31241" y="554018"/>
                      <a:pt x="30966" y="554429"/>
                      <a:pt x="30692" y="554704"/>
                    </a:cubicBezTo>
                    <a:cubicBezTo>
                      <a:pt x="30418" y="554978"/>
                      <a:pt x="30280" y="555390"/>
                      <a:pt x="30006" y="555801"/>
                    </a:cubicBezTo>
                    <a:cubicBezTo>
                      <a:pt x="30006" y="555664"/>
                      <a:pt x="30143" y="555527"/>
                      <a:pt x="30280" y="555390"/>
                    </a:cubicBezTo>
                    <a:cubicBezTo>
                      <a:pt x="30143" y="555664"/>
                      <a:pt x="30006" y="556075"/>
                      <a:pt x="29732" y="556487"/>
                    </a:cubicBezTo>
                    <a:cubicBezTo>
                      <a:pt x="29595" y="557035"/>
                      <a:pt x="29457" y="557447"/>
                      <a:pt x="29320" y="557858"/>
                    </a:cubicBezTo>
                    <a:cubicBezTo>
                      <a:pt x="29183" y="558270"/>
                      <a:pt x="29183" y="558681"/>
                      <a:pt x="29046" y="559230"/>
                    </a:cubicBezTo>
                    <a:cubicBezTo>
                      <a:pt x="29046" y="559093"/>
                      <a:pt x="29046" y="558956"/>
                      <a:pt x="29046" y="558956"/>
                    </a:cubicBezTo>
                    <a:cubicBezTo>
                      <a:pt x="29046" y="559093"/>
                      <a:pt x="29046" y="559230"/>
                      <a:pt x="29046" y="559367"/>
                    </a:cubicBezTo>
                    <a:cubicBezTo>
                      <a:pt x="29046" y="559367"/>
                      <a:pt x="29046" y="559504"/>
                      <a:pt x="29046" y="559504"/>
                    </a:cubicBezTo>
                    <a:cubicBezTo>
                      <a:pt x="29046" y="559504"/>
                      <a:pt x="29046" y="559367"/>
                      <a:pt x="29046" y="559367"/>
                    </a:cubicBezTo>
                    <a:cubicBezTo>
                      <a:pt x="29046" y="560464"/>
                      <a:pt x="29046" y="561425"/>
                      <a:pt x="29046" y="562522"/>
                    </a:cubicBezTo>
                    <a:cubicBezTo>
                      <a:pt x="29046" y="562522"/>
                      <a:pt x="29046" y="562522"/>
                      <a:pt x="29046" y="562385"/>
                    </a:cubicBezTo>
                    <a:cubicBezTo>
                      <a:pt x="29320" y="564442"/>
                      <a:pt x="29595" y="566362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557"/>
                      <a:pt x="30006" y="568557"/>
                      <a:pt x="30006" y="568694"/>
                    </a:cubicBezTo>
                    <a:cubicBezTo>
                      <a:pt x="30006" y="568694"/>
                      <a:pt x="30006" y="568557"/>
                      <a:pt x="30006" y="568557"/>
                    </a:cubicBezTo>
                    <a:cubicBezTo>
                      <a:pt x="30966" y="573220"/>
                      <a:pt x="31926" y="577747"/>
                      <a:pt x="33024" y="582273"/>
                    </a:cubicBezTo>
                    <a:cubicBezTo>
                      <a:pt x="34121" y="586388"/>
                      <a:pt x="35492" y="590503"/>
                      <a:pt x="36864" y="594618"/>
                    </a:cubicBezTo>
                    <a:cubicBezTo>
                      <a:pt x="36864" y="594480"/>
                      <a:pt x="36727" y="594206"/>
                      <a:pt x="36727" y="594069"/>
                    </a:cubicBezTo>
                    <a:cubicBezTo>
                      <a:pt x="39882" y="602847"/>
                      <a:pt x="43173" y="611625"/>
                      <a:pt x="46877" y="620129"/>
                    </a:cubicBezTo>
                    <a:cubicBezTo>
                      <a:pt x="50854" y="629319"/>
                      <a:pt x="55381" y="638371"/>
                      <a:pt x="59907" y="647287"/>
                    </a:cubicBezTo>
                    <a:cubicBezTo>
                      <a:pt x="59770" y="647150"/>
                      <a:pt x="59770" y="647012"/>
                      <a:pt x="59633" y="646875"/>
                    </a:cubicBezTo>
                    <a:cubicBezTo>
                      <a:pt x="63062" y="653459"/>
                      <a:pt x="66902" y="660043"/>
                      <a:pt x="70605" y="666763"/>
                    </a:cubicBezTo>
                    <a:close/>
                    <a:moveTo>
                      <a:pt x="106267" y="895684"/>
                    </a:moveTo>
                    <a:cubicBezTo>
                      <a:pt x="104621" y="895272"/>
                      <a:pt x="103387" y="894723"/>
                      <a:pt x="101741" y="894312"/>
                    </a:cubicBezTo>
                    <a:cubicBezTo>
                      <a:pt x="100369" y="893763"/>
                      <a:pt x="98998" y="892941"/>
                      <a:pt x="97763" y="892255"/>
                    </a:cubicBezTo>
                    <a:cubicBezTo>
                      <a:pt x="95157" y="890746"/>
                      <a:pt x="92688" y="888551"/>
                      <a:pt x="90494" y="886631"/>
                    </a:cubicBezTo>
                    <a:cubicBezTo>
                      <a:pt x="83224" y="880047"/>
                      <a:pt x="77326" y="872229"/>
                      <a:pt x="71703" y="864274"/>
                    </a:cubicBezTo>
                    <a:cubicBezTo>
                      <a:pt x="60593" y="848500"/>
                      <a:pt x="51677" y="831219"/>
                      <a:pt x="43722" y="813662"/>
                    </a:cubicBezTo>
                    <a:cubicBezTo>
                      <a:pt x="37138" y="798986"/>
                      <a:pt x="31652" y="784035"/>
                      <a:pt x="26577" y="768811"/>
                    </a:cubicBezTo>
                    <a:cubicBezTo>
                      <a:pt x="24383" y="762227"/>
                      <a:pt x="22599" y="755506"/>
                      <a:pt x="20816" y="748923"/>
                    </a:cubicBezTo>
                    <a:cubicBezTo>
                      <a:pt x="18759" y="741516"/>
                      <a:pt x="16702" y="734246"/>
                      <a:pt x="14644" y="726840"/>
                    </a:cubicBezTo>
                    <a:cubicBezTo>
                      <a:pt x="14370" y="725879"/>
                      <a:pt x="14233" y="724920"/>
                      <a:pt x="13958" y="724096"/>
                    </a:cubicBezTo>
                    <a:cubicBezTo>
                      <a:pt x="13135" y="720530"/>
                      <a:pt x="12312" y="716964"/>
                      <a:pt x="11627" y="713261"/>
                    </a:cubicBezTo>
                    <a:cubicBezTo>
                      <a:pt x="9844" y="705443"/>
                      <a:pt x="8198" y="697624"/>
                      <a:pt x="6415" y="689669"/>
                    </a:cubicBezTo>
                    <a:cubicBezTo>
                      <a:pt x="5592" y="686240"/>
                      <a:pt x="5043" y="682811"/>
                      <a:pt x="4494" y="679382"/>
                    </a:cubicBezTo>
                    <a:cubicBezTo>
                      <a:pt x="2848" y="669781"/>
                      <a:pt x="1614" y="660180"/>
                      <a:pt x="791" y="650579"/>
                    </a:cubicBezTo>
                    <a:cubicBezTo>
                      <a:pt x="-581" y="634119"/>
                      <a:pt x="-306" y="617386"/>
                      <a:pt x="2711" y="601064"/>
                    </a:cubicBezTo>
                    <a:cubicBezTo>
                      <a:pt x="3809" y="595166"/>
                      <a:pt x="5454" y="589268"/>
                      <a:pt x="8060" y="583782"/>
                    </a:cubicBezTo>
                    <a:cubicBezTo>
                      <a:pt x="9158" y="581313"/>
                      <a:pt x="10529" y="579118"/>
                      <a:pt x="11901" y="576787"/>
                    </a:cubicBezTo>
                    <a:cubicBezTo>
                      <a:pt x="12861" y="575278"/>
                      <a:pt x="13958" y="574044"/>
                      <a:pt x="15330" y="572946"/>
                    </a:cubicBezTo>
                    <a:cubicBezTo>
                      <a:pt x="16839" y="571849"/>
                      <a:pt x="19033" y="572123"/>
                      <a:pt x="20131" y="573495"/>
                    </a:cubicBezTo>
                    <a:cubicBezTo>
                      <a:pt x="21228" y="575003"/>
                      <a:pt x="21091" y="577198"/>
                      <a:pt x="19582" y="578295"/>
                    </a:cubicBezTo>
                    <a:cubicBezTo>
                      <a:pt x="19445" y="578295"/>
                      <a:pt x="19445" y="578432"/>
                      <a:pt x="19308" y="578570"/>
                    </a:cubicBezTo>
                    <a:cubicBezTo>
                      <a:pt x="19445" y="578432"/>
                      <a:pt x="19582" y="578295"/>
                      <a:pt x="19582" y="578295"/>
                    </a:cubicBezTo>
                    <a:cubicBezTo>
                      <a:pt x="19170" y="578707"/>
                      <a:pt x="18896" y="578981"/>
                      <a:pt x="18485" y="579393"/>
                    </a:cubicBezTo>
                    <a:cubicBezTo>
                      <a:pt x="18210" y="579667"/>
                      <a:pt x="17936" y="580078"/>
                      <a:pt x="17662" y="580490"/>
                    </a:cubicBezTo>
                    <a:cubicBezTo>
                      <a:pt x="17662" y="580490"/>
                      <a:pt x="17799" y="580353"/>
                      <a:pt x="17799" y="580353"/>
                    </a:cubicBezTo>
                    <a:cubicBezTo>
                      <a:pt x="16839" y="581861"/>
                      <a:pt x="16016" y="583370"/>
                      <a:pt x="15193" y="584879"/>
                    </a:cubicBezTo>
                    <a:cubicBezTo>
                      <a:pt x="15193" y="584879"/>
                      <a:pt x="15193" y="584879"/>
                      <a:pt x="15193" y="584879"/>
                    </a:cubicBezTo>
                    <a:cubicBezTo>
                      <a:pt x="14233" y="586662"/>
                      <a:pt x="13547" y="588445"/>
                      <a:pt x="12724" y="590365"/>
                    </a:cubicBezTo>
                    <a:cubicBezTo>
                      <a:pt x="12724" y="590228"/>
                      <a:pt x="12861" y="590091"/>
                      <a:pt x="12861" y="589954"/>
                    </a:cubicBezTo>
                    <a:cubicBezTo>
                      <a:pt x="11627" y="593383"/>
                      <a:pt x="10804" y="596812"/>
                      <a:pt x="9981" y="600241"/>
                    </a:cubicBezTo>
                    <a:cubicBezTo>
                      <a:pt x="9981" y="600241"/>
                      <a:pt x="9981" y="600241"/>
                      <a:pt x="9981" y="600241"/>
                    </a:cubicBezTo>
                    <a:cubicBezTo>
                      <a:pt x="9981" y="600241"/>
                      <a:pt x="9981" y="600378"/>
                      <a:pt x="9981" y="600378"/>
                    </a:cubicBezTo>
                    <a:cubicBezTo>
                      <a:pt x="9981" y="600515"/>
                      <a:pt x="9981" y="600652"/>
                      <a:pt x="9844" y="600652"/>
                    </a:cubicBezTo>
                    <a:cubicBezTo>
                      <a:pt x="9844" y="600652"/>
                      <a:pt x="9844" y="600515"/>
                      <a:pt x="9844" y="600515"/>
                    </a:cubicBezTo>
                    <a:cubicBezTo>
                      <a:pt x="8609" y="606825"/>
                      <a:pt x="7786" y="613271"/>
                      <a:pt x="7375" y="619718"/>
                    </a:cubicBezTo>
                    <a:cubicBezTo>
                      <a:pt x="7375" y="619580"/>
                      <a:pt x="7375" y="619443"/>
                      <a:pt x="7375" y="619306"/>
                    </a:cubicBezTo>
                    <a:cubicBezTo>
                      <a:pt x="6963" y="627810"/>
                      <a:pt x="6963" y="636314"/>
                      <a:pt x="7512" y="644818"/>
                    </a:cubicBezTo>
                    <a:cubicBezTo>
                      <a:pt x="7512" y="644818"/>
                      <a:pt x="7512" y="644681"/>
                      <a:pt x="7512" y="644681"/>
                    </a:cubicBezTo>
                    <a:cubicBezTo>
                      <a:pt x="8060" y="651676"/>
                      <a:pt x="8746" y="658671"/>
                      <a:pt x="9706" y="665666"/>
                    </a:cubicBezTo>
                    <a:cubicBezTo>
                      <a:pt x="10667" y="672524"/>
                      <a:pt x="11901" y="679382"/>
                      <a:pt x="13135" y="686240"/>
                    </a:cubicBezTo>
                    <a:cubicBezTo>
                      <a:pt x="13135" y="686240"/>
                      <a:pt x="13135" y="686103"/>
                      <a:pt x="13135" y="686103"/>
                    </a:cubicBezTo>
                    <a:cubicBezTo>
                      <a:pt x="13135" y="686240"/>
                      <a:pt x="13135" y="686377"/>
                      <a:pt x="13273" y="686515"/>
                    </a:cubicBezTo>
                    <a:cubicBezTo>
                      <a:pt x="13273" y="686515"/>
                      <a:pt x="13273" y="686515"/>
                      <a:pt x="13273" y="686652"/>
                    </a:cubicBezTo>
                    <a:cubicBezTo>
                      <a:pt x="13273" y="686652"/>
                      <a:pt x="13273" y="686652"/>
                      <a:pt x="13273" y="686652"/>
                    </a:cubicBezTo>
                    <a:cubicBezTo>
                      <a:pt x="14781" y="693235"/>
                      <a:pt x="16290" y="699956"/>
                      <a:pt x="17799" y="706540"/>
                    </a:cubicBezTo>
                    <a:cubicBezTo>
                      <a:pt x="18759" y="710792"/>
                      <a:pt x="19719" y="715044"/>
                      <a:pt x="20679" y="719296"/>
                    </a:cubicBezTo>
                    <a:cubicBezTo>
                      <a:pt x="21091" y="721079"/>
                      <a:pt x="21365" y="722725"/>
                      <a:pt x="21776" y="724508"/>
                    </a:cubicBezTo>
                    <a:cubicBezTo>
                      <a:pt x="23971" y="732052"/>
                      <a:pt x="26166" y="739595"/>
                      <a:pt x="28223" y="747139"/>
                    </a:cubicBezTo>
                    <a:cubicBezTo>
                      <a:pt x="29457" y="751391"/>
                      <a:pt x="30555" y="755506"/>
                      <a:pt x="31789" y="759758"/>
                    </a:cubicBezTo>
                    <a:cubicBezTo>
                      <a:pt x="33161" y="764696"/>
                      <a:pt x="34807" y="769359"/>
                      <a:pt x="36453" y="774160"/>
                    </a:cubicBezTo>
                    <a:cubicBezTo>
                      <a:pt x="36453" y="774023"/>
                      <a:pt x="36315" y="774023"/>
                      <a:pt x="36315" y="773885"/>
                    </a:cubicBezTo>
                    <a:cubicBezTo>
                      <a:pt x="42350" y="791305"/>
                      <a:pt x="49346" y="808175"/>
                      <a:pt x="57575" y="824635"/>
                    </a:cubicBezTo>
                    <a:cubicBezTo>
                      <a:pt x="57575" y="824497"/>
                      <a:pt x="57438" y="824361"/>
                      <a:pt x="57301" y="824223"/>
                    </a:cubicBezTo>
                    <a:cubicBezTo>
                      <a:pt x="63199" y="835882"/>
                      <a:pt x="69782" y="847129"/>
                      <a:pt x="77052" y="858102"/>
                    </a:cubicBezTo>
                    <a:cubicBezTo>
                      <a:pt x="76915" y="857965"/>
                      <a:pt x="76778" y="857827"/>
                      <a:pt x="76778" y="857690"/>
                    </a:cubicBezTo>
                    <a:cubicBezTo>
                      <a:pt x="80892" y="863588"/>
                      <a:pt x="85144" y="869212"/>
                      <a:pt x="89808" y="874698"/>
                    </a:cubicBezTo>
                    <a:cubicBezTo>
                      <a:pt x="89808" y="874698"/>
                      <a:pt x="89808" y="874561"/>
                      <a:pt x="89671" y="874561"/>
                    </a:cubicBezTo>
                    <a:cubicBezTo>
                      <a:pt x="89671" y="874561"/>
                      <a:pt x="89808" y="874698"/>
                      <a:pt x="89808" y="874698"/>
                    </a:cubicBezTo>
                    <a:cubicBezTo>
                      <a:pt x="89808" y="874835"/>
                      <a:pt x="89945" y="874835"/>
                      <a:pt x="89945" y="874972"/>
                    </a:cubicBezTo>
                    <a:cubicBezTo>
                      <a:pt x="89945" y="874972"/>
                      <a:pt x="89945" y="874972"/>
                      <a:pt x="89945" y="874835"/>
                    </a:cubicBezTo>
                    <a:cubicBezTo>
                      <a:pt x="92002" y="877030"/>
                      <a:pt x="93923" y="879087"/>
                      <a:pt x="96117" y="881007"/>
                    </a:cubicBezTo>
                    <a:cubicBezTo>
                      <a:pt x="96117" y="881007"/>
                      <a:pt x="95980" y="881007"/>
                      <a:pt x="95980" y="880870"/>
                    </a:cubicBezTo>
                    <a:cubicBezTo>
                      <a:pt x="97900" y="882516"/>
                      <a:pt x="99821" y="884162"/>
                      <a:pt x="101878" y="885534"/>
                    </a:cubicBezTo>
                    <a:cubicBezTo>
                      <a:pt x="101878" y="885534"/>
                      <a:pt x="101741" y="885534"/>
                      <a:pt x="101741" y="885534"/>
                    </a:cubicBezTo>
                    <a:cubicBezTo>
                      <a:pt x="101741" y="885534"/>
                      <a:pt x="101878" y="885671"/>
                      <a:pt x="101878" y="885671"/>
                    </a:cubicBezTo>
                    <a:cubicBezTo>
                      <a:pt x="102015" y="885671"/>
                      <a:pt x="102015" y="885808"/>
                      <a:pt x="102152" y="885808"/>
                    </a:cubicBezTo>
                    <a:cubicBezTo>
                      <a:pt x="102015" y="885808"/>
                      <a:pt x="102015" y="885671"/>
                      <a:pt x="102015" y="885671"/>
                    </a:cubicBezTo>
                    <a:cubicBezTo>
                      <a:pt x="102564" y="885945"/>
                      <a:pt x="102975" y="886219"/>
                      <a:pt x="103524" y="886494"/>
                    </a:cubicBezTo>
                    <a:cubicBezTo>
                      <a:pt x="103387" y="886494"/>
                      <a:pt x="103250" y="886357"/>
                      <a:pt x="103112" y="886219"/>
                    </a:cubicBezTo>
                    <a:cubicBezTo>
                      <a:pt x="104072" y="886768"/>
                      <a:pt x="105170" y="887180"/>
                      <a:pt x="106404" y="887591"/>
                    </a:cubicBezTo>
                    <a:cubicBezTo>
                      <a:pt x="107090" y="887728"/>
                      <a:pt x="107776" y="888003"/>
                      <a:pt x="108462" y="888140"/>
                    </a:cubicBezTo>
                    <a:cubicBezTo>
                      <a:pt x="108324" y="888140"/>
                      <a:pt x="108050" y="888003"/>
                      <a:pt x="107913" y="888003"/>
                    </a:cubicBezTo>
                    <a:cubicBezTo>
                      <a:pt x="109147" y="888277"/>
                      <a:pt x="110382" y="888414"/>
                      <a:pt x="111616" y="888551"/>
                    </a:cubicBezTo>
                    <a:cubicBezTo>
                      <a:pt x="112165" y="888551"/>
                      <a:pt x="112714" y="888551"/>
                      <a:pt x="113262" y="888551"/>
                    </a:cubicBezTo>
                    <a:cubicBezTo>
                      <a:pt x="113674" y="888414"/>
                      <a:pt x="114085" y="888414"/>
                      <a:pt x="114497" y="888277"/>
                    </a:cubicBezTo>
                    <a:cubicBezTo>
                      <a:pt x="114771" y="888140"/>
                      <a:pt x="115182" y="888003"/>
                      <a:pt x="115457" y="887865"/>
                    </a:cubicBezTo>
                    <a:cubicBezTo>
                      <a:pt x="116005" y="887591"/>
                      <a:pt x="116417" y="887317"/>
                      <a:pt x="116966" y="887042"/>
                    </a:cubicBezTo>
                    <a:cubicBezTo>
                      <a:pt x="116828" y="887180"/>
                      <a:pt x="116691" y="887317"/>
                      <a:pt x="116554" y="887317"/>
                    </a:cubicBezTo>
                    <a:cubicBezTo>
                      <a:pt x="117651" y="886494"/>
                      <a:pt x="118611" y="885808"/>
                      <a:pt x="119572" y="884848"/>
                    </a:cubicBezTo>
                    <a:cubicBezTo>
                      <a:pt x="119434" y="884848"/>
                      <a:pt x="119434" y="884985"/>
                      <a:pt x="119297" y="884985"/>
                    </a:cubicBezTo>
                    <a:cubicBezTo>
                      <a:pt x="120257" y="884025"/>
                      <a:pt x="121217" y="883065"/>
                      <a:pt x="122040" y="882105"/>
                    </a:cubicBezTo>
                    <a:cubicBezTo>
                      <a:pt x="122040" y="882105"/>
                      <a:pt x="121903" y="882242"/>
                      <a:pt x="121903" y="882242"/>
                    </a:cubicBezTo>
                    <a:cubicBezTo>
                      <a:pt x="122726" y="881282"/>
                      <a:pt x="123549" y="880184"/>
                      <a:pt x="124235" y="879087"/>
                    </a:cubicBezTo>
                    <a:cubicBezTo>
                      <a:pt x="124235" y="879087"/>
                      <a:pt x="124098" y="879225"/>
                      <a:pt x="124098" y="879225"/>
                    </a:cubicBezTo>
                    <a:cubicBezTo>
                      <a:pt x="125195" y="877578"/>
                      <a:pt x="126155" y="875932"/>
                      <a:pt x="126978" y="874149"/>
                    </a:cubicBezTo>
                    <a:cubicBezTo>
                      <a:pt x="127664" y="872503"/>
                      <a:pt x="128350" y="870858"/>
                      <a:pt x="129036" y="869074"/>
                    </a:cubicBezTo>
                    <a:cubicBezTo>
                      <a:pt x="129036" y="869074"/>
                      <a:pt x="129036" y="869074"/>
                      <a:pt x="129036" y="869074"/>
                    </a:cubicBezTo>
                    <a:cubicBezTo>
                      <a:pt x="131230" y="862628"/>
                      <a:pt x="132876" y="856044"/>
                      <a:pt x="134385" y="849461"/>
                    </a:cubicBezTo>
                    <a:cubicBezTo>
                      <a:pt x="135756" y="841917"/>
                      <a:pt x="136579" y="834373"/>
                      <a:pt x="137128" y="826829"/>
                    </a:cubicBezTo>
                    <a:cubicBezTo>
                      <a:pt x="137128" y="826966"/>
                      <a:pt x="137128" y="827104"/>
                      <a:pt x="137128" y="827241"/>
                    </a:cubicBezTo>
                    <a:cubicBezTo>
                      <a:pt x="137677" y="819697"/>
                      <a:pt x="137814" y="812153"/>
                      <a:pt x="137677" y="804746"/>
                    </a:cubicBezTo>
                    <a:cubicBezTo>
                      <a:pt x="136305" y="802415"/>
                      <a:pt x="135071" y="800083"/>
                      <a:pt x="133699" y="797751"/>
                    </a:cubicBezTo>
                    <a:cubicBezTo>
                      <a:pt x="130682" y="792402"/>
                      <a:pt x="127527" y="787190"/>
                      <a:pt x="124646" y="781841"/>
                    </a:cubicBezTo>
                    <a:cubicBezTo>
                      <a:pt x="117377" y="768948"/>
                      <a:pt x="110108" y="756055"/>
                      <a:pt x="102838" y="743162"/>
                    </a:cubicBezTo>
                    <a:cubicBezTo>
                      <a:pt x="98175" y="734932"/>
                      <a:pt x="93511" y="726702"/>
                      <a:pt x="88848" y="718473"/>
                    </a:cubicBezTo>
                    <a:cubicBezTo>
                      <a:pt x="85556" y="712712"/>
                      <a:pt x="82264" y="706951"/>
                      <a:pt x="79109" y="701191"/>
                    </a:cubicBezTo>
                    <a:cubicBezTo>
                      <a:pt x="71154" y="686652"/>
                      <a:pt x="63199" y="671976"/>
                      <a:pt x="55244" y="657437"/>
                    </a:cubicBezTo>
                    <a:cubicBezTo>
                      <a:pt x="53186" y="653733"/>
                      <a:pt x="51403" y="649893"/>
                      <a:pt x="49483" y="646053"/>
                    </a:cubicBezTo>
                    <a:cubicBezTo>
                      <a:pt x="44682" y="636314"/>
                      <a:pt x="40019" y="626438"/>
                      <a:pt x="35904" y="616426"/>
                    </a:cubicBezTo>
                    <a:cubicBezTo>
                      <a:pt x="32201" y="607510"/>
                      <a:pt x="28909" y="598595"/>
                      <a:pt x="26028" y="589405"/>
                    </a:cubicBezTo>
                    <a:cubicBezTo>
                      <a:pt x="24520" y="584605"/>
                      <a:pt x="23422" y="579804"/>
                      <a:pt x="22462" y="574866"/>
                    </a:cubicBezTo>
                    <a:cubicBezTo>
                      <a:pt x="21639" y="570889"/>
                      <a:pt x="20542" y="566911"/>
                      <a:pt x="20405" y="562796"/>
                    </a:cubicBezTo>
                    <a:cubicBezTo>
                      <a:pt x="20405" y="561150"/>
                      <a:pt x="20131" y="559504"/>
                      <a:pt x="20405" y="557996"/>
                    </a:cubicBezTo>
                    <a:cubicBezTo>
                      <a:pt x="20679" y="556350"/>
                      <a:pt x="20816" y="555252"/>
                      <a:pt x="21365" y="553606"/>
                    </a:cubicBezTo>
                    <a:cubicBezTo>
                      <a:pt x="21914" y="551549"/>
                      <a:pt x="23422" y="549629"/>
                      <a:pt x="24794" y="547983"/>
                    </a:cubicBezTo>
                    <a:cubicBezTo>
                      <a:pt x="25891" y="546612"/>
                      <a:pt x="27537" y="545240"/>
                      <a:pt x="29046" y="544554"/>
                    </a:cubicBezTo>
                    <a:cubicBezTo>
                      <a:pt x="29732" y="544280"/>
                      <a:pt x="30555" y="544005"/>
                      <a:pt x="31378" y="543868"/>
                    </a:cubicBezTo>
                    <a:cubicBezTo>
                      <a:pt x="32063" y="543868"/>
                      <a:pt x="32612" y="543868"/>
                      <a:pt x="33298" y="543868"/>
                    </a:cubicBezTo>
                    <a:cubicBezTo>
                      <a:pt x="33709" y="543868"/>
                      <a:pt x="34121" y="543868"/>
                      <a:pt x="34532" y="544005"/>
                    </a:cubicBezTo>
                    <a:cubicBezTo>
                      <a:pt x="35355" y="544280"/>
                      <a:pt x="36178" y="544417"/>
                      <a:pt x="37001" y="544965"/>
                    </a:cubicBezTo>
                    <a:cubicBezTo>
                      <a:pt x="38236" y="545651"/>
                      <a:pt x="39196" y="546200"/>
                      <a:pt x="40293" y="547023"/>
                    </a:cubicBezTo>
                    <a:cubicBezTo>
                      <a:pt x="41390" y="547846"/>
                      <a:pt x="42488" y="548806"/>
                      <a:pt x="43585" y="549766"/>
                    </a:cubicBezTo>
                    <a:cubicBezTo>
                      <a:pt x="44957" y="551138"/>
                      <a:pt x="46328" y="552372"/>
                      <a:pt x="47837" y="553744"/>
                    </a:cubicBezTo>
                    <a:cubicBezTo>
                      <a:pt x="50717" y="556624"/>
                      <a:pt x="53049" y="560190"/>
                      <a:pt x="55381" y="563482"/>
                    </a:cubicBezTo>
                    <a:cubicBezTo>
                      <a:pt x="56615" y="565402"/>
                      <a:pt x="57987" y="567186"/>
                      <a:pt x="59221" y="568968"/>
                    </a:cubicBezTo>
                    <a:cubicBezTo>
                      <a:pt x="61690" y="572809"/>
                      <a:pt x="64296" y="576649"/>
                      <a:pt x="66765" y="580353"/>
                    </a:cubicBezTo>
                    <a:cubicBezTo>
                      <a:pt x="68548" y="583096"/>
                      <a:pt x="70468" y="585839"/>
                      <a:pt x="72251" y="588582"/>
                    </a:cubicBezTo>
                    <a:cubicBezTo>
                      <a:pt x="76778" y="595989"/>
                      <a:pt x="81304" y="603396"/>
                      <a:pt x="85830" y="610802"/>
                    </a:cubicBezTo>
                    <a:cubicBezTo>
                      <a:pt x="93374" y="623009"/>
                      <a:pt x="100369" y="635491"/>
                      <a:pt x="106816" y="648384"/>
                    </a:cubicBezTo>
                    <a:cubicBezTo>
                      <a:pt x="115731" y="665803"/>
                      <a:pt x="123412" y="683908"/>
                      <a:pt x="129584" y="702425"/>
                    </a:cubicBezTo>
                    <a:cubicBezTo>
                      <a:pt x="136168" y="722588"/>
                      <a:pt x="140694" y="743436"/>
                      <a:pt x="143437" y="764421"/>
                    </a:cubicBezTo>
                    <a:cubicBezTo>
                      <a:pt x="144672" y="774160"/>
                      <a:pt x="145495" y="783898"/>
                      <a:pt x="146043" y="793636"/>
                    </a:cubicBezTo>
                    <a:cubicBezTo>
                      <a:pt x="146181" y="795831"/>
                      <a:pt x="146318" y="798026"/>
                      <a:pt x="146318" y="800220"/>
                    </a:cubicBezTo>
                    <a:cubicBezTo>
                      <a:pt x="147827" y="802826"/>
                      <a:pt x="149335" y="805432"/>
                      <a:pt x="150844" y="808038"/>
                    </a:cubicBezTo>
                    <a:cubicBezTo>
                      <a:pt x="152216" y="810370"/>
                      <a:pt x="153724" y="812839"/>
                      <a:pt x="155233" y="815171"/>
                    </a:cubicBezTo>
                    <a:cubicBezTo>
                      <a:pt x="158525" y="820383"/>
                      <a:pt x="161680" y="825595"/>
                      <a:pt x="164972" y="830670"/>
                    </a:cubicBezTo>
                    <a:cubicBezTo>
                      <a:pt x="169223" y="837528"/>
                      <a:pt x="173750" y="844111"/>
                      <a:pt x="178276" y="850695"/>
                    </a:cubicBezTo>
                    <a:cubicBezTo>
                      <a:pt x="178139" y="850558"/>
                      <a:pt x="178139" y="850421"/>
                      <a:pt x="178002" y="850284"/>
                    </a:cubicBezTo>
                    <a:cubicBezTo>
                      <a:pt x="178139" y="850421"/>
                      <a:pt x="178276" y="850558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80608" y="853850"/>
                      <a:pt x="182665" y="857004"/>
                      <a:pt x="184860" y="859885"/>
                    </a:cubicBezTo>
                    <a:cubicBezTo>
                      <a:pt x="187054" y="862902"/>
                      <a:pt x="189523" y="865645"/>
                      <a:pt x="191992" y="868526"/>
                    </a:cubicBezTo>
                    <a:cubicBezTo>
                      <a:pt x="191855" y="868389"/>
                      <a:pt x="191718" y="868252"/>
                      <a:pt x="191581" y="868114"/>
                    </a:cubicBezTo>
                    <a:cubicBezTo>
                      <a:pt x="192404" y="869074"/>
                      <a:pt x="193364" y="870035"/>
                      <a:pt x="194461" y="870858"/>
                    </a:cubicBezTo>
                    <a:cubicBezTo>
                      <a:pt x="194872" y="871132"/>
                      <a:pt x="195421" y="871543"/>
                      <a:pt x="195833" y="871818"/>
                    </a:cubicBezTo>
                    <a:cubicBezTo>
                      <a:pt x="196793" y="872367"/>
                      <a:pt x="197616" y="872915"/>
                      <a:pt x="198576" y="873326"/>
                    </a:cubicBezTo>
                    <a:cubicBezTo>
                      <a:pt x="198576" y="873326"/>
                      <a:pt x="198576" y="873326"/>
                      <a:pt x="198576" y="873326"/>
                    </a:cubicBezTo>
                    <a:cubicBezTo>
                      <a:pt x="199124" y="873601"/>
                      <a:pt x="199810" y="873875"/>
                      <a:pt x="200359" y="874012"/>
                    </a:cubicBezTo>
                    <a:cubicBezTo>
                      <a:pt x="200633" y="874012"/>
                      <a:pt x="200907" y="874149"/>
                      <a:pt x="201182" y="874149"/>
                    </a:cubicBezTo>
                    <a:cubicBezTo>
                      <a:pt x="201319" y="874149"/>
                      <a:pt x="201456" y="874149"/>
                      <a:pt x="201593" y="874149"/>
                    </a:cubicBezTo>
                    <a:cubicBezTo>
                      <a:pt x="201730" y="874149"/>
                      <a:pt x="201868" y="874012"/>
                      <a:pt x="202005" y="874012"/>
                    </a:cubicBezTo>
                    <a:cubicBezTo>
                      <a:pt x="202279" y="873875"/>
                      <a:pt x="202691" y="873601"/>
                      <a:pt x="202965" y="873464"/>
                    </a:cubicBezTo>
                    <a:cubicBezTo>
                      <a:pt x="203376" y="873189"/>
                      <a:pt x="203651" y="872778"/>
                      <a:pt x="204062" y="872503"/>
                    </a:cubicBezTo>
                    <a:cubicBezTo>
                      <a:pt x="204474" y="871955"/>
                      <a:pt x="205022" y="871543"/>
                      <a:pt x="205434" y="870995"/>
                    </a:cubicBezTo>
                    <a:cubicBezTo>
                      <a:pt x="205297" y="871132"/>
                      <a:pt x="205159" y="871269"/>
                      <a:pt x="205022" y="871406"/>
                    </a:cubicBezTo>
                    <a:cubicBezTo>
                      <a:pt x="205434" y="870858"/>
                      <a:pt x="205845" y="870446"/>
                      <a:pt x="206120" y="869897"/>
                    </a:cubicBezTo>
                    <a:cubicBezTo>
                      <a:pt x="206394" y="869486"/>
                      <a:pt x="206668" y="869074"/>
                      <a:pt x="206942" y="868526"/>
                    </a:cubicBezTo>
                    <a:cubicBezTo>
                      <a:pt x="206942" y="868526"/>
                      <a:pt x="206942" y="868526"/>
                      <a:pt x="206942" y="868663"/>
                    </a:cubicBezTo>
                    <a:cubicBezTo>
                      <a:pt x="207491" y="867703"/>
                      <a:pt x="207903" y="866743"/>
                      <a:pt x="208314" y="865783"/>
                    </a:cubicBezTo>
                    <a:cubicBezTo>
                      <a:pt x="208314" y="865783"/>
                      <a:pt x="208314" y="865783"/>
                      <a:pt x="208314" y="865783"/>
                    </a:cubicBezTo>
                    <a:cubicBezTo>
                      <a:pt x="208726" y="864411"/>
                      <a:pt x="209137" y="863039"/>
                      <a:pt x="209411" y="861668"/>
                    </a:cubicBezTo>
                    <a:cubicBezTo>
                      <a:pt x="210234" y="857416"/>
                      <a:pt x="210509" y="853301"/>
                      <a:pt x="210920" y="849049"/>
                    </a:cubicBezTo>
                    <a:cubicBezTo>
                      <a:pt x="210920" y="849049"/>
                      <a:pt x="210920" y="849186"/>
                      <a:pt x="210920" y="849186"/>
                    </a:cubicBezTo>
                    <a:cubicBezTo>
                      <a:pt x="211332" y="843288"/>
                      <a:pt x="211194" y="837391"/>
                      <a:pt x="210783" y="831493"/>
                    </a:cubicBezTo>
                    <a:cubicBezTo>
                      <a:pt x="210783" y="831767"/>
                      <a:pt x="210783" y="831904"/>
                      <a:pt x="210783" y="832178"/>
                    </a:cubicBezTo>
                    <a:cubicBezTo>
                      <a:pt x="209823" y="819285"/>
                      <a:pt x="207903" y="806392"/>
                      <a:pt x="205297" y="793636"/>
                    </a:cubicBezTo>
                    <a:cubicBezTo>
                      <a:pt x="205297" y="793911"/>
                      <a:pt x="205434" y="794048"/>
                      <a:pt x="205434" y="794322"/>
                    </a:cubicBezTo>
                    <a:cubicBezTo>
                      <a:pt x="204062" y="787601"/>
                      <a:pt x="202691" y="780881"/>
                      <a:pt x="200907" y="774160"/>
                    </a:cubicBezTo>
                    <a:cubicBezTo>
                      <a:pt x="199536" y="769085"/>
                      <a:pt x="198164" y="764147"/>
                      <a:pt x="196793" y="759072"/>
                    </a:cubicBezTo>
                    <a:cubicBezTo>
                      <a:pt x="194187" y="749471"/>
                      <a:pt x="191581" y="739870"/>
                      <a:pt x="188975" y="730269"/>
                    </a:cubicBezTo>
                    <a:cubicBezTo>
                      <a:pt x="188426" y="728074"/>
                      <a:pt x="187603" y="726017"/>
                      <a:pt x="186917" y="723959"/>
                    </a:cubicBezTo>
                    <a:cubicBezTo>
                      <a:pt x="184997" y="718336"/>
                      <a:pt x="183214" y="712575"/>
                      <a:pt x="181294" y="706951"/>
                    </a:cubicBezTo>
                    <a:cubicBezTo>
                      <a:pt x="178550" y="698585"/>
                      <a:pt x="175807" y="690081"/>
                      <a:pt x="173064" y="681714"/>
                    </a:cubicBezTo>
                    <a:cubicBezTo>
                      <a:pt x="168538" y="670330"/>
                      <a:pt x="164011" y="658945"/>
                      <a:pt x="159622" y="647424"/>
                    </a:cubicBezTo>
                    <a:cubicBezTo>
                      <a:pt x="157153" y="643309"/>
                      <a:pt x="154685" y="639331"/>
                      <a:pt x="152216" y="635217"/>
                    </a:cubicBezTo>
                    <a:cubicBezTo>
                      <a:pt x="149610" y="630965"/>
                      <a:pt x="147141" y="626576"/>
                      <a:pt x="144672" y="622186"/>
                    </a:cubicBezTo>
                    <a:cubicBezTo>
                      <a:pt x="137402" y="609431"/>
                      <a:pt x="129859" y="596812"/>
                      <a:pt x="122863" y="583919"/>
                    </a:cubicBezTo>
                    <a:cubicBezTo>
                      <a:pt x="117240" y="573769"/>
                      <a:pt x="111616" y="563757"/>
                      <a:pt x="105993" y="553606"/>
                    </a:cubicBezTo>
                    <a:cubicBezTo>
                      <a:pt x="103387" y="548943"/>
                      <a:pt x="100918" y="544280"/>
                      <a:pt x="98312" y="539754"/>
                    </a:cubicBezTo>
                    <a:cubicBezTo>
                      <a:pt x="95980" y="535364"/>
                      <a:pt x="93648" y="530975"/>
                      <a:pt x="91591" y="526449"/>
                    </a:cubicBezTo>
                    <a:cubicBezTo>
                      <a:pt x="90494" y="524117"/>
                      <a:pt x="89396" y="521648"/>
                      <a:pt x="88573" y="519180"/>
                    </a:cubicBezTo>
                    <a:cubicBezTo>
                      <a:pt x="87476" y="515887"/>
                      <a:pt x="86653" y="512733"/>
                      <a:pt x="85693" y="509441"/>
                    </a:cubicBezTo>
                    <a:cubicBezTo>
                      <a:pt x="85144" y="507521"/>
                      <a:pt x="85830" y="505464"/>
                      <a:pt x="87339" y="504229"/>
                    </a:cubicBezTo>
                    <a:cubicBezTo>
                      <a:pt x="89122" y="502857"/>
                      <a:pt x="91591" y="502857"/>
                      <a:pt x="93374" y="504229"/>
                    </a:cubicBezTo>
                    <a:cubicBezTo>
                      <a:pt x="95980" y="506149"/>
                      <a:pt x="98723" y="507795"/>
                      <a:pt x="100781" y="510264"/>
                    </a:cubicBezTo>
                    <a:cubicBezTo>
                      <a:pt x="103387" y="513419"/>
                      <a:pt x="105581" y="516710"/>
                      <a:pt x="107776" y="520139"/>
                    </a:cubicBezTo>
                    <a:cubicBezTo>
                      <a:pt x="110382" y="524391"/>
                      <a:pt x="112714" y="528781"/>
                      <a:pt x="115182" y="533170"/>
                    </a:cubicBezTo>
                    <a:cubicBezTo>
                      <a:pt x="117651" y="537559"/>
                      <a:pt x="120120" y="542085"/>
                      <a:pt x="122589" y="546612"/>
                    </a:cubicBezTo>
                    <a:cubicBezTo>
                      <a:pt x="123686" y="548669"/>
                      <a:pt x="124921" y="550863"/>
                      <a:pt x="126155" y="553058"/>
                    </a:cubicBezTo>
                    <a:cubicBezTo>
                      <a:pt x="130270" y="561013"/>
                      <a:pt x="134522" y="568968"/>
                      <a:pt x="138637" y="576924"/>
                    </a:cubicBezTo>
                    <a:cubicBezTo>
                      <a:pt x="140969" y="581313"/>
                      <a:pt x="143163" y="585565"/>
                      <a:pt x="145220" y="590091"/>
                    </a:cubicBezTo>
                    <a:cubicBezTo>
                      <a:pt x="149472" y="599281"/>
                      <a:pt x="153724" y="608470"/>
                      <a:pt x="157976" y="617660"/>
                    </a:cubicBezTo>
                    <a:cubicBezTo>
                      <a:pt x="160034" y="622050"/>
                      <a:pt x="162228" y="626438"/>
                      <a:pt x="164011" y="631102"/>
                    </a:cubicBezTo>
                    <a:cubicBezTo>
                      <a:pt x="165932" y="635902"/>
                      <a:pt x="167852" y="640840"/>
                      <a:pt x="169635" y="645641"/>
                    </a:cubicBezTo>
                    <a:cubicBezTo>
                      <a:pt x="171692" y="648933"/>
                      <a:pt x="173613" y="652362"/>
                      <a:pt x="175670" y="655654"/>
                    </a:cubicBezTo>
                    <a:cubicBezTo>
                      <a:pt x="182528" y="667038"/>
                      <a:pt x="189386" y="678422"/>
                      <a:pt x="196244" y="689806"/>
                    </a:cubicBezTo>
                    <a:cubicBezTo>
                      <a:pt x="201593" y="698585"/>
                      <a:pt x="206805" y="707226"/>
                      <a:pt x="212017" y="716004"/>
                    </a:cubicBezTo>
                    <a:cubicBezTo>
                      <a:pt x="214349" y="719844"/>
                      <a:pt x="216681" y="723685"/>
                      <a:pt x="219013" y="727663"/>
                    </a:cubicBezTo>
                    <a:cubicBezTo>
                      <a:pt x="226694" y="740830"/>
                      <a:pt x="234374" y="753860"/>
                      <a:pt x="241918" y="767027"/>
                    </a:cubicBezTo>
                    <a:cubicBezTo>
                      <a:pt x="249051" y="779646"/>
                      <a:pt x="256183" y="792265"/>
                      <a:pt x="263452" y="804884"/>
                    </a:cubicBezTo>
                    <a:cubicBezTo>
                      <a:pt x="267293" y="811604"/>
                      <a:pt x="270996" y="818188"/>
                      <a:pt x="274837" y="824772"/>
                    </a:cubicBezTo>
                    <a:cubicBezTo>
                      <a:pt x="279912" y="833413"/>
                      <a:pt x="284987" y="842054"/>
                      <a:pt x="290473" y="850421"/>
                    </a:cubicBezTo>
                    <a:cubicBezTo>
                      <a:pt x="290336" y="850284"/>
                      <a:pt x="290199" y="850009"/>
                      <a:pt x="290061" y="849872"/>
                    </a:cubicBezTo>
                    <a:cubicBezTo>
                      <a:pt x="291022" y="851244"/>
                      <a:pt x="291845" y="852478"/>
                      <a:pt x="292805" y="853713"/>
                    </a:cubicBezTo>
                    <a:cubicBezTo>
                      <a:pt x="294176" y="855496"/>
                      <a:pt x="295548" y="857142"/>
                      <a:pt x="297057" y="858787"/>
                    </a:cubicBezTo>
                    <a:cubicBezTo>
                      <a:pt x="297057" y="858787"/>
                      <a:pt x="297057" y="858787"/>
                      <a:pt x="296919" y="858651"/>
                    </a:cubicBezTo>
                    <a:cubicBezTo>
                      <a:pt x="297605" y="859473"/>
                      <a:pt x="298291" y="860159"/>
                      <a:pt x="299114" y="860845"/>
                    </a:cubicBezTo>
                    <a:cubicBezTo>
                      <a:pt x="299114" y="860845"/>
                      <a:pt x="299114" y="860845"/>
                      <a:pt x="299114" y="860845"/>
                    </a:cubicBezTo>
                    <a:cubicBezTo>
                      <a:pt x="299525" y="861119"/>
                      <a:pt x="299937" y="861394"/>
                      <a:pt x="300348" y="861805"/>
                    </a:cubicBezTo>
                    <a:cubicBezTo>
                      <a:pt x="300623" y="861942"/>
                      <a:pt x="300897" y="862080"/>
                      <a:pt x="301034" y="862080"/>
                    </a:cubicBezTo>
                    <a:cubicBezTo>
                      <a:pt x="301309" y="862080"/>
                      <a:pt x="301583" y="862216"/>
                      <a:pt x="301720" y="862216"/>
                    </a:cubicBezTo>
                    <a:cubicBezTo>
                      <a:pt x="301994" y="862216"/>
                      <a:pt x="302269" y="862216"/>
                      <a:pt x="302406" y="862354"/>
                    </a:cubicBezTo>
                    <a:cubicBezTo>
                      <a:pt x="302817" y="862354"/>
                      <a:pt x="303092" y="862354"/>
                      <a:pt x="303503" y="862354"/>
                    </a:cubicBezTo>
                    <a:cubicBezTo>
                      <a:pt x="303915" y="862354"/>
                      <a:pt x="304189" y="862216"/>
                      <a:pt x="304600" y="862216"/>
                    </a:cubicBezTo>
                    <a:cubicBezTo>
                      <a:pt x="304738" y="862216"/>
                      <a:pt x="304875" y="862080"/>
                      <a:pt x="305149" y="862080"/>
                    </a:cubicBezTo>
                    <a:cubicBezTo>
                      <a:pt x="305286" y="862080"/>
                      <a:pt x="305286" y="861942"/>
                      <a:pt x="305423" y="861942"/>
                    </a:cubicBezTo>
                    <a:cubicBezTo>
                      <a:pt x="305561" y="861805"/>
                      <a:pt x="305698" y="861668"/>
                      <a:pt x="305835" y="861668"/>
                    </a:cubicBezTo>
                    <a:cubicBezTo>
                      <a:pt x="305972" y="861394"/>
                      <a:pt x="306246" y="861119"/>
                      <a:pt x="306383" y="860982"/>
                    </a:cubicBezTo>
                    <a:cubicBezTo>
                      <a:pt x="306521" y="860708"/>
                      <a:pt x="306795" y="860296"/>
                      <a:pt x="306932" y="860022"/>
                    </a:cubicBezTo>
                    <a:cubicBezTo>
                      <a:pt x="307344" y="859062"/>
                      <a:pt x="307755" y="858239"/>
                      <a:pt x="308029" y="857279"/>
                    </a:cubicBezTo>
                    <a:lnTo>
                      <a:pt x="308029" y="857279"/>
                    </a:lnTo>
                    <a:cubicBezTo>
                      <a:pt x="308715" y="854810"/>
                      <a:pt x="309401" y="852341"/>
                      <a:pt x="309950" y="849872"/>
                    </a:cubicBezTo>
                    <a:cubicBezTo>
                      <a:pt x="309950" y="850146"/>
                      <a:pt x="309812" y="850284"/>
                      <a:pt x="309812" y="850558"/>
                    </a:cubicBezTo>
                    <a:cubicBezTo>
                      <a:pt x="310361" y="847540"/>
                      <a:pt x="310773" y="844660"/>
                      <a:pt x="311047" y="841642"/>
                    </a:cubicBezTo>
                    <a:cubicBezTo>
                      <a:pt x="311458" y="833687"/>
                      <a:pt x="311184" y="825869"/>
                      <a:pt x="310635" y="818051"/>
                    </a:cubicBezTo>
                    <a:cubicBezTo>
                      <a:pt x="310635" y="818051"/>
                      <a:pt x="310635" y="818188"/>
                      <a:pt x="310635" y="818188"/>
                    </a:cubicBezTo>
                    <a:cubicBezTo>
                      <a:pt x="310635" y="818051"/>
                      <a:pt x="310635" y="817777"/>
                      <a:pt x="310635" y="817639"/>
                    </a:cubicBezTo>
                    <a:cubicBezTo>
                      <a:pt x="310635" y="817639"/>
                      <a:pt x="310635" y="817639"/>
                      <a:pt x="310635" y="817503"/>
                    </a:cubicBezTo>
                    <a:cubicBezTo>
                      <a:pt x="310635" y="817503"/>
                      <a:pt x="310635" y="817503"/>
                      <a:pt x="310635" y="817503"/>
                    </a:cubicBezTo>
                    <a:cubicBezTo>
                      <a:pt x="309950" y="809136"/>
                      <a:pt x="308990" y="800906"/>
                      <a:pt x="307755" y="792676"/>
                    </a:cubicBezTo>
                    <a:cubicBezTo>
                      <a:pt x="306383" y="783349"/>
                      <a:pt x="304738" y="774297"/>
                      <a:pt x="302817" y="765107"/>
                    </a:cubicBezTo>
                    <a:cubicBezTo>
                      <a:pt x="302817" y="765382"/>
                      <a:pt x="302954" y="765519"/>
                      <a:pt x="302954" y="765793"/>
                    </a:cubicBezTo>
                    <a:cubicBezTo>
                      <a:pt x="299388" y="748923"/>
                      <a:pt x="295136" y="732326"/>
                      <a:pt x="290199" y="715867"/>
                    </a:cubicBezTo>
                    <a:cubicBezTo>
                      <a:pt x="288553" y="713672"/>
                      <a:pt x="286907" y="711615"/>
                      <a:pt x="285124" y="709420"/>
                    </a:cubicBezTo>
                    <a:cubicBezTo>
                      <a:pt x="283615" y="707500"/>
                      <a:pt x="282380" y="705443"/>
                      <a:pt x="280872" y="703385"/>
                    </a:cubicBezTo>
                    <a:cubicBezTo>
                      <a:pt x="277717" y="698859"/>
                      <a:pt x="274562" y="694333"/>
                      <a:pt x="271408" y="689944"/>
                    </a:cubicBezTo>
                    <a:cubicBezTo>
                      <a:pt x="268253" y="685417"/>
                      <a:pt x="265098" y="681028"/>
                      <a:pt x="262081" y="676502"/>
                    </a:cubicBezTo>
                    <a:cubicBezTo>
                      <a:pt x="256732" y="668409"/>
                      <a:pt x="251382" y="660317"/>
                      <a:pt x="246170" y="652225"/>
                    </a:cubicBezTo>
                    <a:cubicBezTo>
                      <a:pt x="230397" y="628222"/>
                      <a:pt x="214623" y="604081"/>
                      <a:pt x="198987" y="579941"/>
                    </a:cubicBezTo>
                    <a:cubicBezTo>
                      <a:pt x="195558" y="574729"/>
                      <a:pt x="192129" y="569517"/>
                      <a:pt x="188700" y="564168"/>
                    </a:cubicBezTo>
                    <a:cubicBezTo>
                      <a:pt x="184997" y="558544"/>
                      <a:pt x="181705" y="552921"/>
                      <a:pt x="178276" y="547297"/>
                    </a:cubicBezTo>
                    <a:cubicBezTo>
                      <a:pt x="174847" y="541674"/>
                      <a:pt x="171692" y="535913"/>
                      <a:pt x="168538" y="530152"/>
                    </a:cubicBezTo>
                    <a:cubicBezTo>
                      <a:pt x="165520" y="524391"/>
                      <a:pt x="162640" y="518356"/>
                      <a:pt x="159897" y="512322"/>
                    </a:cubicBezTo>
                    <a:cubicBezTo>
                      <a:pt x="157565" y="507246"/>
                      <a:pt x="155507" y="501897"/>
                      <a:pt x="154273" y="496411"/>
                    </a:cubicBezTo>
                    <a:cubicBezTo>
                      <a:pt x="153862" y="494491"/>
                      <a:pt x="153313" y="492433"/>
                      <a:pt x="153450" y="490376"/>
                    </a:cubicBezTo>
                    <a:cubicBezTo>
                      <a:pt x="153587" y="486810"/>
                      <a:pt x="153999" y="483381"/>
                      <a:pt x="154410" y="479814"/>
                    </a:cubicBezTo>
                    <a:cubicBezTo>
                      <a:pt x="154685" y="476523"/>
                      <a:pt x="158525" y="474465"/>
                      <a:pt x="161543" y="475700"/>
                    </a:cubicBezTo>
                    <a:cubicBezTo>
                      <a:pt x="163463" y="476523"/>
                      <a:pt x="165383" y="477346"/>
                      <a:pt x="167303" y="478032"/>
                    </a:cubicBezTo>
                    <a:cubicBezTo>
                      <a:pt x="168949" y="478717"/>
                      <a:pt x="170732" y="479540"/>
                      <a:pt x="171967" y="480637"/>
                    </a:cubicBezTo>
                    <a:cubicBezTo>
                      <a:pt x="173201" y="481735"/>
                      <a:pt x="174298" y="482695"/>
                      <a:pt x="175533" y="483929"/>
                    </a:cubicBezTo>
                    <a:cubicBezTo>
                      <a:pt x="177179" y="485575"/>
                      <a:pt x="178688" y="487495"/>
                      <a:pt x="180196" y="489416"/>
                    </a:cubicBezTo>
                    <a:cubicBezTo>
                      <a:pt x="181568" y="491062"/>
                      <a:pt x="182802" y="492845"/>
                      <a:pt x="184037" y="494628"/>
                    </a:cubicBezTo>
                    <a:cubicBezTo>
                      <a:pt x="185957" y="497097"/>
                      <a:pt x="187740" y="499565"/>
                      <a:pt x="189660" y="502035"/>
                    </a:cubicBezTo>
                    <a:cubicBezTo>
                      <a:pt x="192952" y="506698"/>
                      <a:pt x="196107" y="511361"/>
                      <a:pt x="199124" y="516025"/>
                    </a:cubicBezTo>
                    <a:cubicBezTo>
                      <a:pt x="199124" y="516025"/>
                      <a:pt x="198987" y="515887"/>
                      <a:pt x="198987" y="515887"/>
                    </a:cubicBezTo>
                    <a:cubicBezTo>
                      <a:pt x="203651" y="522883"/>
                      <a:pt x="208177" y="529741"/>
                      <a:pt x="212703" y="536736"/>
                    </a:cubicBezTo>
                    <a:cubicBezTo>
                      <a:pt x="215721" y="541399"/>
                      <a:pt x="219013" y="546063"/>
                      <a:pt x="221893" y="550863"/>
                    </a:cubicBezTo>
                    <a:cubicBezTo>
                      <a:pt x="226968" y="559230"/>
                      <a:pt x="232043" y="567597"/>
                      <a:pt x="237255" y="575964"/>
                    </a:cubicBezTo>
                    <a:cubicBezTo>
                      <a:pt x="239312" y="579393"/>
                      <a:pt x="241507" y="582959"/>
                      <a:pt x="243701" y="586388"/>
                    </a:cubicBezTo>
                    <a:cubicBezTo>
                      <a:pt x="246445" y="590914"/>
                      <a:pt x="249051" y="595715"/>
                      <a:pt x="251657" y="600241"/>
                    </a:cubicBezTo>
                    <a:cubicBezTo>
                      <a:pt x="256732" y="609431"/>
                      <a:pt x="261806" y="618621"/>
                      <a:pt x="266470" y="628084"/>
                    </a:cubicBezTo>
                    <a:cubicBezTo>
                      <a:pt x="271271" y="637548"/>
                      <a:pt x="275797" y="647287"/>
                      <a:pt x="279912" y="657162"/>
                    </a:cubicBezTo>
                    <a:cubicBezTo>
                      <a:pt x="287593" y="674856"/>
                      <a:pt x="294176" y="692961"/>
                      <a:pt x="299663" y="711340"/>
                    </a:cubicBezTo>
                    <a:cubicBezTo>
                      <a:pt x="303640" y="716553"/>
                      <a:pt x="307618" y="721765"/>
                      <a:pt x="311733" y="726840"/>
                    </a:cubicBezTo>
                    <a:cubicBezTo>
                      <a:pt x="312419" y="727663"/>
                      <a:pt x="313104" y="728485"/>
                      <a:pt x="313790" y="729308"/>
                    </a:cubicBezTo>
                    <a:cubicBezTo>
                      <a:pt x="315573" y="731366"/>
                      <a:pt x="317493" y="733560"/>
                      <a:pt x="319414" y="735755"/>
                    </a:cubicBezTo>
                    <a:cubicBezTo>
                      <a:pt x="321883" y="738636"/>
                      <a:pt x="324351" y="741653"/>
                      <a:pt x="326957" y="744533"/>
                    </a:cubicBezTo>
                    <a:cubicBezTo>
                      <a:pt x="326820" y="744396"/>
                      <a:pt x="326820" y="744259"/>
                      <a:pt x="326683" y="744122"/>
                    </a:cubicBezTo>
                    <a:cubicBezTo>
                      <a:pt x="329015" y="746728"/>
                      <a:pt x="331347" y="749197"/>
                      <a:pt x="333678" y="751666"/>
                    </a:cubicBezTo>
                    <a:cubicBezTo>
                      <a:pt x="336422" y="754546"/>
                      <a:pt x="339439" y="757289"/>
                      <a:pt x="342319" y="759895"/>
                    </a:cubicBezTo>
                    <a:cubicBezTo>
                      <a:pt x="343965" y="761267"/>
                      <a:pt x="345611" y="762639"/>
                      <a:pt x="347394" y="764010"/>
                    </a:cubicBezTo>
                    <a:cubicBezTo>
                      <a:pt x="349177" y="765244"/>
                      <a:pt x="351098" y="766204"/>
                      <a:pt x="353018" y="767165"/>
                    </a:cubicBezTo>
                    <a:cubicBezTo>
                      <a:pt x="352881" y="767027"/>
                      <a:pt x="352744" y="767027"/>
                      <a:pt x="352606" y="766890"/>
                    </a:cubicBezTo>
                    <a:cubicBezTo>
                      <a:pt x="353155" y="767165"/>
                      <a:pt x="353841" y="767439"/>
                      <a:pt x="354389" y="767713"/>
                    </a:cubicBezTo>
                    <a:cubicBezTo>
                      <a:pt x="354938" y="767850"/>
                      <a:pt x="355487" y="767988"/>
                      <a:pt x="356173" y="768262"/>
                    </a:cubicBezTo>
                    <a:cubicBezTo>
                      <a:pt x="356584" y="768262"/>
                      <a:pt x="356996" y="768399"/>
                      <a:pt x="357407" y="768399"/>
                    </a:cubicBezTo>
                    <a:cubicBezTo>
                      <a:pt x="357818" y="768399"/>
                      <a:pt x="358093" y="768399"/>
                      <a:pt x="358504" y="768399"/>
                    </a:cubicBezTo>
                    <a:cubicBezTo>
                      <a:pt x="358916" y="768262"/>
                      <a:pt x="359464" y="768262"/>
                      <a:pt x="359876" y="768125"/>
                    </a:cubicBezTo>
                    <a:cubicBezTo>
                      <a:pt x="360287" y="767988"/>
                      <a:pt x="360562" y="767988"/>
                      <a:pt x="360973" y="767850"/>
                    </a:cubicBezTo>
                    <a:cubicBezTo>
                      <a:pt x="361385" y="767713"/>
                      <a:pt x="361659" y="767576"/>
                      <a:pt x="362070" y="767439"/>
                    </a:cubicBezTo>
                    <a:cubicBezTo>
                      <a:pt x="362482" y="767302"/>
                      <a:pt x="362893" y="767027"/>
                      <a:pt x="363305" y="766890"/>
                    </a:cubicBezTo>
                    <a:cubicBezTo>
                      <a:pt x="363168" y="767027"/>
                      <a:pt x="362893" y="767165"/>
                      <a:pt x="362756" y="767302"/>
                    </a:cubicBezTo>
                    <a:cubicBezTo>
                      <a:pt x="363168" y="767027"/>
                      <a:pt x="363442" y="766753"/>
                      <a:pt x="363854" y="766616"/>
                    </a:cubicBezTo>
                    <a:cubicBezTo>
                      <a:pt x="364265" y="766204"/>
                      <a:pt x="364539" y="765930"/>
                      <a:pt x="364951" y="765519"/>
                    </a:cubicBezTo>
                    <a:cubicBezTo>
                      <a:pt x="365225" y="765107"/>
                      <a:pt x="365499" y="764833"/>
                      <a:pt x="365774" y="764421"/>
                    </a:cubicBezTo>
                    <a:cubicBezTo>
                      <a:pt x="365637" y="764559"/>
                      <a:pt x="365499" y="764696"/>
                      <a:pt x="365499" y="764833"/>
                    </a:cubicBezTo>
                    <a:cubicBezTo>
                      <a:pt x="366322" y="763736"/>
                      <a:pt x="367008" y="762639"/>
                      <a:pt x="367557" y="761541"/>
                    </a:cubicBezTo>
                    <a:cubicBezTo>
                      <a:pt x="368243" y="759895"/>
                      <a:pt x="368928" y="758249"/>
                      <a:pt x="369614" y="756466"/>
                    </a:cubicBezTo>
                    <a:cubicBezTo>
                      <a:pt x="370163" y="754546"/>
                      <a:pt x="370712" y="752626"/>
                      <a:pt x="371123" y="750705"/>
                    </a:cubicBezTo>
                    <a:cubicBezTo>
                      <a:pt x="371123" y="750843"/>
                      <a:pt x="371123" y="750980"/>
                      <a:pt x="371123" y="750980"/>
                    </a:cubicBezTo>
                    <a:cubicBezTo>
                      <a:pt x="371534" y="748237"/>
                      <a:pt x="371946" y="745494"/>
                      <a:pt x="372220" y="742750"/>
                    </a:cubicBezTo>
                    <a:cubicBezTo>
                      <a:pt x="372495" y="737264"/>
                      <a:pt x="372495" y="731914"/>
                      <a:pt x="372220" y="726565"/>
                    </a:cubicBezTo>
                    <a:cubicBezTo>
                      <a:pt x="372220" y="726702"/>
                      <a:pt x="372220" y="726840"/>
                      <a:pt x="372220" y="726977"/>
                    </a:cubicBezTo>
                    <a:cubicBezTo>
                      <a:pt x="371672" y="718884"/>
                      <a:pt x="370437" y="710929"/>
                      <a:pt x="368791" y="702837"/>
                    </a:cubicBezTo>
                    <a:cubicBezTo>
                      <a:pt x="368791" y="702974"/>
                      <a:pt x="368791" y="703111"/>
                      <a:pt x="368928" y="703248"/>
                    </a:cubicBezTo>
                    <a:cubicBezTo>
                      <a:pt x="367831" y="698310"/>
                      <a:pt x="366734" y="693647"/>
                      <a:pt x="365499" y="688846"/>
                    </a:cubicBezTo>
                    <a:cubicBezTo>
                      <a:pt x="363991" y="683086"/>
                      <a:pt x="362070" y="677462"/>
                      <a:pt x="360150" y="671701"/>
                    </a:cubicBezTo>
                    <a:cubicBezTo>
                      <a:pt x="360287" y="671976"/>
                      <a:pt x="360287" y="672113"/>
                      <a:pt x="360425" y="672387"/>
                    </a:cubicBezTo>
                    <a:cubicBezTo>
                      <a:pt x="356996" y="662786"/>
                      <a:pt x="353429" y="653185"/>
                      <a:pt x="349452" y="643721"/>
                    </a:cubicBezTo>
                    <a:cubicBezTo>
                      <a:pt x="346571" y="636863"/>
                      <a:pt x="343417" y="630005"/>
                      <a:pt x="340262" y="623147"/>
                    </a:cubicBezTo>
                    <a:cubicBezTo>
                      <a:pt x="339851" y="622872"/>
                      <a:pt x="339576" y="622461"/>
                      <a:pt x="339165" y="622186"/>
                    </a:cubicBezTo>
                    <a:cubicBezTo>
                      <a:pt x="337519" y="620815"/>
                      <a:pt x="336010" y="619306"/>
                      <a:pt x="334501" y="617797"/>
                    </a:cubicBezTo>
                    <a:cubicBezTo>
                      <a:pt x="330798" y="614368"/>
                      <a:pt x="327095" y="610802"/>
                      <a:pt x="323391" y="607373"/>
                    </a:cubicBezTo>
                    <a:cubicBezTo>
                      <a:pt x="321334" y="605316"/>
                      <a:pt x="319139" y="603258"/>
                      <a:pt x="316945" y="601338"/>
                    </a:cubicBezTo>
                    <a:cubicBezTo>
                      <a:pt x="315162" y="599692"/>
                      <a:pt x="313516" y="597772"/>
                      <a:pt x="311733" y="595989"/>
                    </a:cubicBezTo>
                    <a:cubicBezTo>
                      <a:pt x="305286" y="589405"/>
                      <a:pt x="298977" y="582822"/>
                      <a:pt x="292530" y="576375"/>
                    </a:cubicBezTo>
                    <a:cubicBezTo>
                      <a:pt x="291296" y="575003"/>
                      <a:pt x="290061" y="573632"/>
                      <a:pt x="288827" y="572397"/>
                    </a:cubicBezTo>
                    <a:cubicBezTo>
                      <a:pt x="285947" y="569106"/>
                      <a:pt x="283066" y="565814"/>
                      <a:pt x="280049" y="562385"/>
                    </a:cubicBezTo>
                    <a:cubicBezTo>
                      <a:pt x="274562" y="556075"/>
                      <a:pt x="269076" y="549766"/>
                      <a:pt x="263452" y="543594"/>
                    </a:cubicBezTo>
                    <a:cubicBezTo>
                      <a:pt x="263452" y="543594"/>
                      <a:pt x="263452" y="543594"/>
                      <a:pt x="263452" y="543594"/>
                    </a:cubicBezTo>
                    <a:cubicBezTo>
                      <a:pt x="262629" y="542634"/>
                      <a:pt x="261806" y="541536"/>
                      <a:pt x="260984" y="540576"/>
                    </a:cubicBezTo>
                    <a:cubicBezTo>
                      <a:pt x="258377" y="537284"/>
                      <a:pt x="255771" y="533993"/>
                      <a:pt x="253165" y="530564"/>
                    </a:cubicBezTo>
                    <a:cubicBezTo>
                      <a:pt x="247542" y="523431"/>
                      <a:pt x="242055" y="516436"/>
                      <a:pt x="236432" y="509304"/>
                    </a:cubicBezTo>
                    <a:cubicBezTo>
                      <a:pt x="233003" y="504778"/>
                      <a:pt x="229574" y="500251"/>
                      <a:pt x="226282" y="495588"/>
                    </a:cubicBezTo>
                    <a:cubicBezTo>
                      <a:pt x="220658" y="487907"/>
                      <a:pt x="215309" y="480089"/>
                      <a:pt x="210234" y="472133"/>
                    </a:cubicBezTo>
                    <a:cubicBezTo>
                      <a:pt x="207765" y="468293"/>
                      <a:pt x="205159" y="464452"/>
                      <a:pt x="202828" y="460612"/>
                    </a:cubicBezTo>
                    <a:cubicBezTo>
                      <a:pt x="200770" y="457183"/>
                      <a:pt x="198850" y="453617"/>
                      <a:pt x="197204" y="449914"/>
                    </a:cubicBezTo>
                    <a:cubicBezTo>
                      <a:pt x="195695" y="446896"/>
                      <a:pt x="194598" y="443467"/>
                      <a:pt x="193912" y="440175"/>
                    </a:cubicBezTo>
                    <a:cubicBezTo>
                      <a:pt x="192952" y="435649"/>
                      <a:pt x="192541" y="431123"/>
                      <a:pt x="191718" y="426597"/>
                    </a:cubicBezTo>
                    <a:cubicBezTo>
                      <a:pt x="191306" y="424402"/>
                      <a:pt x="192678" y="421933"/>
                      <a:pt x="194872" y="421110"/>
                    </a:cubicBezTo>
                    <a:cubicBezTo>
                      <a:pt x="196655" y="420424"/>
                      <a:pt x="198439" y="419464"/>
                      <a:pt x="200222" y="418778"/>
                    </a:cubicBezTo>
                    <a:cubicBezTo>
                      <a:pt x="201182" y="418367"/>
                      <a:pt x="202279" y="418092"/>
                      <a:pt x="203239" y="417818"/>
                    </a:cubicBezTo>
                    <a:cubicBezTo>
                      <a:pt x="205297" y="417544"/>
                      <a:pt x="207491" y="417681"/>
                      <a:pt x="209411" y="418504"/>
                    </a:cubicBezTo>
                    <a:cubicBezTo>
                      <a:pt x="210920" y="419190"/>
                      <a:pt x="212017" y="419601"/>
                      <a:pt x="213389" y="420561"/>
                    </a:cubicBezTo>
                    <a:cubicBezTo>
                      <a:pt x="214761" y="421384"/>
                      <a:pt x="215995" y="422482"/>
                      <a:pt x="217092" y="423442"/>
                    </a:cubicBezTo>
                    <a:cubicBezTo>
                      <a:pt x="218327" y="424539"/>
                      <a:pt x="219424" y="425636"/>
                      <a:pt x="220658" y="426733"/>
                    </a:cubicBezTo>
                    <a:cubicBezTo>
                      <a:pt x="222716" y="428654"/>
                      <a:pt x="224910" y="430711"/>
                      <a:pt x="226968" y="432631"/>
                    </a:cubicBezTo>
                    <a:cubicBezTo>
                      <a:pt x="229848" y="435375"/>
                      <a:pt x="232454" y="438529"/>
                      <a:pt x="235060" y="441684"/>
                    </a:cubicBezTo>
                    <a:cubicBezTo>
                      <a:pt x="237118" y="444016"/>
                      <a:pt x="239175" y="446485"/>
                      <a:pt x="241095" y="448816"/>
                    </a:cubicBezTo>
                    <a:cubicBezTo>
                      <a:pt x="243427" y="451697"/>
                      <a:pt x="245759" y="454440"/>
                      <a:pt x="248090" y="457320"/>
                    </a:cubicBezTo>
                    <a:cubicBezTo>
                      <a:pt x="253165" y="463630"/>
                      <a:pt x="258377" y="469802"/>
                      <a:pt x="263452" y="476111"/>
                    </a:cubicBezTo>
                    <a:cubicBezTo>
                      <a:pt x="264687" y="477757"/>
                      <a:pt x="265921" y="479403"/>
                      <a:pt x="267019" y="481049"/>
                    </a:cubicBezTo>
                    <a:cubicBezTo>
                      <a:pt x="270036" y="485164"/>
                      <a:pt x="273054" y="489278"/>
                      <a:pt x="276071" y="493393"/>
                    </a:cubicBezTo>
                    <a:cubicBezTo>
                      <a:pt x="281146" y="500388"/>
                      <a:pt x="286221" y="507384"/>
                      <a:pt x="291433" y="514379"/>
                    </a:cubicBezTo>
                    <a:cubicBezTo>
                      <a:pt x="292119" y="515339"/>
                      <a:pt x="292667" y="516299"/>
                      <a:pt x="293353" y="517259"/>
                    </a:cubicBezTo>
                    <a:cubicBezTo>
                      <a:pt x="295411" y="520688"/>
                      <a:pt x="297468" y="523980"/>
                      <a:pt x="299525" y="527272"/>
                    </a:cubicBezTo>
                    <a:cubicBezTo>
                      <a:pt x="305149" y="536325"/>
                      <a:pt x="310635" y="545240"/>
                      <a:pt x="316259" y="554292"/>
                    </a:cubicBezTo>
                    <a:cubicBezTo>
                      <a:pt x="317768" y="556761"/>
                      <a:pt x="319277" y="559230"/>
                      <a:pt x="320922" y="561699"/>
                    </a:cubicBezTo>
                    <a:cubicBezTo>
                      <a:pt x="321608" y="562796"/>
                      <a:pt x="322157" y="564031"/>
                      <a:pt x="322843" y="565265"/>
                    </a:cubicBezTo>
                    <a:cubicBezTo>
                      <a:pt x="327369" y="574044"/>
                      <a:pt x="331895" y="582684"/>
                      <a:pt x="336422" y="591463"/>
                    </a:cubicBezTo>
                    <a:cubicBezTo>
                      <a:pt x="338479" y="595440"/>
                      <a:pt x="340536" y="599555"/>
                      <a:pt x="342731" y="603533"/>
                    </a:cubicBezTo>
                    <a:cubicBezTo>
                      <a:pt x="343691" y="605453"/>
                      <a:pt x="344788" y="607373"/>
                      <a:pt x="345748" y="609293"/>
                    </a:cubicBezTo>
                    <a:cubicBezTo>
                      <a:pt x="346983" y="611899"/>
                      <a:pt x="348217" y="614643"/>
                      <a:pt x="349452" y="617249"/>
                    </a:cubicBezTo>
                    <a:cubicBezTo>
                      <a:pt x="353841" y="621089"/>
                      <a:pt x="358230" y="625067"/>
                      <a:pt x="362619" y="628908"/>
                    </a:cubicBezTo>
                    <a:cubicBezTo>
                      <a:pt x="362482" y="628770"/>
                      <a:pt x="362345" y="628633"/>
                      <a:pt x="362345" y="628633"/>
                    </a:cubicBezTo>
                    <a:cubicBezTo>
                      <a:pt x="362482" y="628770"/>
                      <a:pt x="362619" y="628908"/>
                      <a:pt x="362756" y="629044"/>
                    </a:cubicBezTo>
                    <a:cubicBezTo>
                      <a:pt x="362756" y="629044"/>
                      <a:pt x="362756" y="629044"/>
                      <a:pt x="362756" y="629044"/>
                    </a:cubicBezTo>
                    <a:cubicBezTo>
                      <a:pt x="369614" y="635080"/>
                      <a:pt x="377021" y="640840"/>
                      <a:pt x="384565" y="645915"/>
                    </a:cubicBezTo>
                    <a:cubicBezTo>
                      <a:pt x="384428" y="645778"/>
                      <a:pt x="384290" y="645641"/>
                      <a:pt x="384016" y="645641"/>
                    </a:cubicBezTo>
                    <a:cubicBezTo>
                      <a:pt x="386759" y="647287"/>
                      <a:pt x="389502" y="648796"/>
                      <a:pt x="392246" y="650304"/>
                    </a:cubicBezTo>
                    <a:cubicBezTo>
                      <a:pt x="392108" y="650304"/>
                      <a:pt x="391971" y="650167"/>
                      <a:pt x="391834" y="650167"/>
                    </a:cubicBezTo>
                    <a:cubicBezTo>
                      <a:pt x="391971" y="650304"/>
                      <a:pt x="392246" y="650304"/>
                      <a:pt x="392383" y="650441"/>
                    </a:cubicBezTo>
                    <a:lnTo>
                      <a:pt x="392383" y="650441"/>
                    </a:lnTo>
                    <a:lnTo>
                      <a:pt x="392383" y="650441"/>
                    </a:lnTo>
                    <a:cubicBezTo>
                      <a:pt x="393480" y="650990"/>
                      <a:pt x="394715" y="651402"/>
                      <a:pt x="395812" y="651813"/>
                    </a:cubicBezTo>
                    <a:cubicBezTo>
                      <a:pt x="396498" y="651950"/>
                      <a:pt x="397183" y="652087"/>
                      <a:pt x="398006" y="652362"/>
                    </a:cubicBezTo>
                    <a:cubicBezTo>
                      <a:pt x="397869" y="652362"/>
                      <a:pt x="397732" y="652362"/>
                      <a:pt x="397595" y="652362"/>
                    </a:cubicBezTo>
                    <a:cubicBezTo>
                      <a:pt x="398692" y="652636"/>
                      <a:pt x="399927" y="652773"/>
                      <a:pt x="401024" y="652911"/>
                    </a:cubicBezTo>
                    <a:cubicBezTo>
                      <a:pt x="401710" y="652911"/>
                      <a:pt x="402395" y="652911"/>
                      <a:pt x="403218" y="652911"/>
                    </a:cubicBezTo>
                    <a:cubicBezTo>
                      <a:pt x="403218" y="652911"/>
                      <a:pt x="403218" y="652911"/>
                      <a:pt x="403218" y="652911"/>
                    </a:cubicBezTo>
                    <a:cubicBezTo>
                      <a:pt x="403630" y="652911"/>
                      <a:pt x="404041" y="652911"/>
                      <a:pt x="404590" y="652773"/>
                    </a:cubicBezTo>
                    <a:cubicBezTo>
                      <a:pt x="405139" y="652636"/>
                      <a:pt x="405687" y="652499"/>
                      <a:pt x="406236" y="652362"/>
                    </a:cubicBezTo>
                    <a:cubicBezTo>
                      <a:pt x="405962" y="652362"/>
                      <a:pt x="405824" y="652499"/>
                      <a:pt x="405687" y="652636"/>
                    </a:cubicBezTo>
                    <a:cubicBezTo>
                      <a:pt x="406922" y="652225"/>
                      <a:pt x="408019" y="651676"/>
                      <a:pt x="409116" y="651127"/>
                    </a:cubicBezTo>
                    <a:cubicBezTo>
                      <a:pt x="408842" y="651264"/>
                      <a:pt x="408705" y="651264"/>
                      <a:pt x="408568" y="651402"/>
                    </a:cubicBezTo>
                    <a:cubicBezTo>
                      <a:pt x="409116" y="651127"/>
                      <a:pt x="409665" y="650716"/>
                      <a:pt x="410214" y="650304"/>
                    </a:cubicBezTo>
                    <a:cubicBezTo>
                      <a:pt x="410214" y="650304"/>
                      <a:pt x="410214" y="650304"/>
                      <a:pt x="410214" y="650304"/>
                    </a:cubicBezTo>
                    <a:cubicBezTo>
                      <a:pt x="410625" y="650030"/>
                      <a:pt x="410899" y="649756"/>
                      <a:pt x="411311" y="649482"/>
                    </a:cubicBezTo>
                    <a:cubicBezTo>
                      <a:pt x="411174" y="649618"/>
                      <a:pt x="411037" y="649756"/>
                      <a:pt x="410899" y="649893"/>
                    </a:cubicBezTo>
                    <a:cubicBezTo>
                      <a:pt x="411722" y="649207"/>
                      <a:pt x="412545" y="648384"/>
                      <a:pt x="413368" y="647561"/>
                    </a:cubicBezTo>
                    <a:cubicBezTo>
                      <a:pt x="413368" y="647561"/>
                      <a:pt x="413368" y="647561"/>
                      <a:pt x="413231" y="647698"/>
                    </a:cubicBezTo>
                    <a:cubicBezTo>
                      <a:pt x="413643" y="647150"/>
                      <a:pt x="414054" y="646601"/>
                      <a:pt x="414328" y="646053"/>
                    </a:cubicBezTo>
                    <a:cubicBezTo>
                      <a:pt x="414328" y="646189"/>
                      <a:pt x="414191" y="646189"/>
                      <a:pt x="414191" y="646327"/>
                    </a:cubicBezTo>
                    <a:cubicBezTo>
                      <a:pt x="414740" y="645367"/>
                      <a:pt x="415289" y="644544"/>
                      <a:pt x="415837" y="643583"/>
                    </a:cubicBezTo>
                    <a:cubicBezTo>
                      <a:pt x="415837" y="643583"/>
                      <a:pt x="415837" y="643583"/>
                      <a:pt x="415837" y="643721"/>
                    </a:cubicBezTo>
                    <a:cubicBezTo>
                      <a:pt x="415837" y="643721"/>
                      <a:pt x="415837" y="643583"/>
                      <a:pt x="415974" y="643583"/>
                    </a:cubicBezTo>
                    <a:cubicBezTo>
                      <a:pt x="415974" y="643446"/>
                      <a:pt x="416111" y="643309"/>
                      <a:pt x="416111" y="643309"/>
                    </a:cubicBezTo>
                    <a:cubicBezTo>
                      <a:pt x="416111" y="643309"/>
                      <a:pt x="416111" y="643446"/>
                      <a:pt x="415974" y="643446"/>
                    </a:cubicBezTo>
                    <a:cubicBezTo>
                      <a:pt x="416386" y="642486"/>
                      <a:pt x="416797" y="641526"/>
                      <a:pt x="417209" y="640566"/>
                    </a:cubicBezTo>
                    <a:cubicBezTo>
                      <a:pt x="417209" y="640566"/>
                      <a:pt x="417209" y="640703"/>
                      <a:pt x="417209" y="640703"/>
                    </a:cubicBezTo>
                    <a:cubicBezTo>
                      <a:pt x="417209" y="640566"/>
                      <a:pt x="417209" y="640566"/>
                      <a:pt x="417346" y="640429"/>
                    </a:cubicBezTo>
                    <a:cubicBezTo>
                      <a:pt x="417346" y="640292"/>
                      <a:pt x="417483" y="640154"/>
                      <a:pt x="417483" y="640017"/>
                    </a:cubicBezTo>
                    <a:cubicBezTo>
                      <a:pt x="417483" y="640017"/>
                      <a:pt x="417483" y="640154"/>
                      <a:pt x="417483" y="640154"/>
                    </a:cubicBezTo>
                    <a:cubicBezTo>
                      <a:pt x="418306" y="637686"/>
                      <a:pt x="418992" y="635080"/>
                      <a:pt x="419678" y="632473"/>
                    </a:cubicBezTo>
                    <a:cubicBezTo>
                      <a:pt x="419678" y="632748"/>
                      <a:pt x="419540" y="632885"/>
                      <a:pt x="419540" y="633159"/>
                    </a:cubicBezTo>
                    <a:cubicBezTo>
                      <a:pt x="419952" y="630828"/>
                      <a:pt x="420226" y="628633"/>
                      <a:pt x="420501" y="626438"/>
                    </a:cubicBezTo>
                    <a:cubicBezTo>
                      <a:pt x="420775" y="621089"/>
                      <a:pt x="420775" y="615740"/>
                      <a:pt x="420501" y="610254"/>
                    </a:cubicBezTo>
                    <a:cubicBezTo>
                      <a:pt x="420501" y="610254"/>
                      <a:pt x="420501" y="610391"/>
                      <a:pt x="420501" y="610391"/>
                    </a:cubicBezTo>
                    <a:cubicBezTo>
                      <a:pt x="420501" y="610116"/>
                      <a:pt x="420501" y="609979"/>
                      <a:pt x="420501" y="609705"/>
                    </a:cubicBezTo>
                    <a:lnTo>
                      <a:pt x="420501" y="609705"/>
                    </a:lnTo>
                    <a:lnTo>
                      <a:pt x="420501" y="609705"/>
                    </a:lnTo>
                    <a:cubicBezTo>
                      <a:pt x="419952" y="602161"/>
                      <a:pt x="418855" y="594754"/>
                      <a:pt x="417346" y="587485"/>
                    </a:cubicBezTo>
                    <a:cubicBezTo>
                      <a:pt x="417346" y="587622"/>
                      <a:pt x="417346" y="587760"/>
                      <a:pt x="417483" y="587896"/>
                    </a:cubicBezTo>
                    <a:cubicBezTo>
                      <a:pt x="415563" y="578844"/>
                      <a:pt x="413094" y="569791"/>
                      <a:pt x="410076" y="561013"/>
                    </a:cubicBezTo>
                    <a:cubicBezTo>
                      <a:pt x="410076" y="561013"/>
                      <a:pt x="410076" y="561150"/>
                      <a:pt x="410076" y="561150"/>
                    </a:cubicBezTo>
                    <a:cubicBezTo>
                      <a:pt x="407745" y="554567"/>
                      <a:pt x="405276" y="548120"/>
                      <a:pt x="402395" y="541811"/>
                    </a:cubicBezTo>
                    <a:cubicBezTo>
                      <a:pt x="394440" y="536187"/>
                      <a:pt x="386896" y="530152"/>
                      <a:pt x="379490" y="523843"/>
                    </a:cubicBezTo>
                    <a:cubicBezTo>
                      <a:pt x="372495" y="517945"/>
                      <a:pt x="365911" y="511498"/>
                      <a:pt x="359053" y="505326"/>
                    </a:cubicBezTo>
                    <a:cubicBezTo>
                      <a:pt x="357133" y="503543"/>
                      <a:pt x="355212" y="501897"/>
                      <a:pt x="353429" y="500114"/>
                    </a:cubicBezTo>
                    <a:cubicBezTo>
                      <a:pt x="350960" y="497508"/>
                      <a:pt x="348492" y="495039"/>
                      <a:pt x="345886" y="492570"/>
                    </a:cubicBezTo>
                    <a:cubicBezTo>
                      <a:pt x="339439" y="485987"/>
                      <a:pt x="332718" y="479403"/>
                      <a:pt x="326409" y="472682"/>
                    </a:cubicBezTo>
                    <a:cubicBezTo>
                      <a:pt x="312281" y="457869"/>
                      <a:pt x="298840" y="442370"/>
                      <a:pt x="287044" y="425636"/>
                    </a:cubicBezTo>
                    <a:cubicBezTo>
                      <a:pt x="281558" y="417955"/>
                      <a:pt x="276483" y="409863"/>
                      <a:pt x="272093" y="401633"/>
                    </a:cubicBezTo>
                    <a:cubicBezTo>
                      <a:pt x="270036" y="397793"/>
                      <a:pt x="268390" y="393952"/>
                      <a:pt x="266744" y="389975"/>
                    </a:cubicBezTo>
                    <a:cubicBezTo>
                      <a:pt x="265098" y="386134"/>
                      <a:pt x="263315" y="382294"/>
                      <a:pt x="262492" y="378316"/>
                    </a:cubicBezTo>
                    <a:cubicBezTo>
                      <a:pt x="262218" y="376533"/>
                      <a:pt x="262081" y="375298"/>
                      <a:pt x="261944" y="373653"/>
                    </a:cubicBezTo>
                    <a:cubicBezTo>
                      <a:pt x="261944" y="372555"/>
                      <a:pt x="261944" y="371321"/>
                      <a:pt x="262355" y="370361"/>
                    </a:cubicBezTo>
                    <a:cubicBezTo>
                      <a:pt x="262767" y="368989"/>
                      <a:pt x="263178" y="368029"/>
                      <a:pt x="263864" y="366657"/>
                    </a:cubicBezTo>
                    <a:cubicBezTo>
                      <a:pt x="264275" y="365697"/>
                      <a:pt x="264961" y="364875"/>
                      <a:pt x="265510" y="364051"/>
                    </a:cubicBezTo>
                    <a:cubicBezTo>
                      <a:pt x="266607" y="362543"/>
                      <a:pt x="268253" y="361308"/>
                      <a:pt x="270036" y="360622"/>
                    </a:cubicBezTo>
                    <a:cubicBezTo>
                      <a:pt x="271956" y="359799"/>
                      <a:pt x="274425" y="360074"/>
                      <a:pt x="276483" y="360622"/>
                    </a:cubicBezTo>
                    <a:cubicBezTo>
                      <a:pt x="279500" y="361446"/>
                      <a:pt x="282106" y="363228"/>
                      <a:pt x="284712" y="364875"/>
                    </a:cubicBezTo>
                    <a:cubicBezTo>
                      <a:pt x="287593" y="366657"/>
                      <a:pt x="290336" y="368715"/>
                      <a:pt x="292942" y="371047"/>
                    </a:cubicBezTo>
                    <a:cubicBezTo>
                      <a:pt x="296371" y="374338"/>
                      <a:pt x="299663" y="377767"/>
                      <a:pt x="303092" y="381196"/>
                    </a:cubicBezTo>
                    <a:cubicBezTo>
                      <a:pt x="306795" y="384900"/>
                      <a:pt x="310224" y="389014"/>
                      <a:pt x="313790" y="392992"/>
                    </a:cubicBezTo>
                    <a:cubicBezTo>
                      <a:pt x="320099" y="400124"/>
                      <a:pt x="326135" y="407668"/>
                      <a:pt x="332307" y="414938"/>
                    </a:cubicBezTo>
                    <a:cubicBezTo>
                      <a:pt x="336010" y="419327"/>
                      <a:pt x="339713" y="423579"/>
                      <a:pt x="343142" y="428105"/>
                    </a:cubicBezTo>
                    <a:cubicBezTo>
                      <a:pt x="349177" y="436198"/>
                      <a:pt x="355212" y="444290"/>
                      <a:pt x="361247" y="452382"/>
                    </a:cubicBezTo>
                    <a:cubicBezTo>
                      <a:pt x="363031" y="454714"/>
                      <a:pt x="364676" y="457046"/>
                      <a:pt x="366460" y="459378"/>
                    </a:cubicBezTo>
                    <a:cubicBezTo>
                      <a:pt x="368517" y="462121"/>
                      <a:pt x="370437" y="465138"/>
                      <a:pt x="372495" y="468019"/>
                    </a:cubicBezTo>
                    <a:cubicBezTo>
                      <a:pt x="375512" y="472408"/>
                      <a:pt x="378530" y="476934"/>
                      <a:pt x="381410" y="481461"/>
                    </a:cubicBezTo>
                    <a:cubicBezTo>
                      <a:pt x="392383" y="498331"/>
                      <a:pt x="402258" y="516025"/>
                      <a:pt x="410625" y="534404"/>
                    </a:cubicBezTo>
                    <a:cubicBezTo>
                      <a:pt x="410762" y="534678"/>
                      <a:pt x="410899" y="535090"/>
                      <a:pt x="411037" y="535364"/>
                    </a:cubicBezTo>
                    <a:cubicBezTo>
                      <a:pt x="411722" y="535776"/>
                      <a:pt x="412271" y="536187"/>
                      <a:pt x="412957" y="536599"/>
                    </a:cubicBezTo>
                    <a:cubicBezTo>
                      <a:pt x="412820" y="536461"/>
                      <a:pt x="412682" y="536461"/>
                      <a:pt x="412545" y="536325"/>
                    </a:cubicBezTo>
                    <a:cubicBezTo>
                      <a:pt x="418580" y="540302"/>
                      <a:pt x="424615" y="544142"/>
                      <a:pt x="431062" y="547434"/>
                    </a:cubicBezTo>
                    <a:cubicBezTo>
                      <a:pt x="430925" y="547434"/>
                      <a:pt x="430925" y="547434"/>
                      <a:pt x="430788" y="547297"/>
                    </a:cubicBezTo>
                    <a:cubicBezTo>
                      <a:pt x="434491" y="549080"/>
                      <a:pt x="438331" y="550726"/>
                      <a:pt x="442309" y="552098"/>
                    </a:cubicBezTo>
                    <a:cubicBezTo>
                      <a:pt x="442035" y="551961"/>
                      <a:pt x="441898" y="551961"/>
                      <a:pt x="441623" y="551823"/>
                    </a:cubicBezTo>
                    <a:cubicBezTo>
                      <a:pt x="443132" y="552372"/>
                      <a:pt x="444504" y="552646"/>
                      <a:pt x="446012" y="553058"/>
                    </a:cubicBezTo>
                    <a:cubicBezTo>
                      <a:pt x="445875" y="553058"/>
                      <a:pt x="445875" y="553058"/>
                      <a:pt x="445738" y="553058"/>
                    </a:cubicBezTo>
                    <a:cubicBezTo>
                      <a:pt x="445875" y="553058"/>
                      <a:pt x="446150" y="553058"/>
                      <a:pt x="446287" y="553195"/>
                    </a:cubicBezTo>
                    <a:cubicBezTo>
                      <a:pt x="446287" y="553195"/>
                      <a:pt x="446424" y="553195"/>
                      <a:pt x="446424" y="553195"/>
                    </a:cubicBezTo>
                    <a:cubicBezTo>
                      <a:pt x="446424" y="553195"/>
                      <a:pt x="446424" y="553195"/>
                      <a:pt x="446287" y="553195"/>
                    </a:cubicBezTo>
                    <a:cubicBezTo>
                      <a:pt x="448207" y="553470"/>
                      <a:pt x="449990" y="553744"/>
                      <a:pt x="451910" y="553881"/>
                    </a:cubicBezTo>
                    <a:cubicBezTo>
                      <a:pt x="451910" y="553881"/>
                      <a:pt x="451773" y="553881"/>
                      <a:pt x="451773" y="553881"/>
                    </a:cubicBezTo>
                    <a:cubicBezTo>
                      <a:pt x="451910" y="553881"/>
                      <a:pt x="451910" y="553881"/>
                      <a:pt x="452047" y="553881"/>
                    </a:cubicBezTo>
                    <a:cubicBezTo>
                      <a:pt x="452185" y="553881"/>
                      <a:pt x="452322" y="553881"/>
                      <a:pt x="452459" y="553881"/>
                    </a:cubicBezTo>
                    <a:cubicBezTo>
                      <a:pt x="452322" y="553881"/>
                      <a:pt x="452185" y="553881"/>
                      <a:pt x="452185" y="553881"/>
                    </a:cubicBezTo>
                    <a:cubicBezTo>
                      <a:pt x="453419" y="553881"/>
                      <a:pt x="454516" y="553881"/>
                      <a:pt x="455751" y="553881"/>
                    </a:cubicBezTo>
                    <a:cubicBezTo>
                      <a:pt x="455751" y="553881"/>
                      <a:pt x="455614" y="553881"/>
                      <a:pt x="455614" y="553881"/>
                    </a:cubicBezTo>
                    <a:cubicBezTo>
                      <a:pt x="456299" y="553744"/>
                      <a:pt x="456985" y="553606"/>
                      <a:pt x="457671" y="553606"/>
                    </a:cubicBezTo>
                    <a:cubicBezTo>
                      <a:pt x="457397" y="553606"/>
                      <a:pt x="457259" y="553744"/>
                      <a:pt x="456985" y="553744"/>
                    </a:cubicBezTo>
                    <a:cubicBezTo>
                      <a:pt x="458220" y="553470"/>
                      <a:pt x="459454" y="553195"/>
                      <a:pt x="460551" y="552646"/>
                    </a:cubicBezTo>
                    <a:cubicBezTo>
                      <a:pt x="460551" y="552646"/>
                      <a:pt x="460551" y="552646"/>
                      <a:pt x="460414" y="552646"/>
                    </a:cubicBezTo>
                    <a:cubicBezTo>
                      <a:pt x="461100" y="552372"/>
                      <a:pt x="461786" y="552098"/>
                      <a:pt x="462472" y="551823"/>
                    </a:cubicBezTo>
                    <a:cubicBezTo>
                      <a:pt x="463432" y="551412"/>
                      <a:pt x="464392" y="550863"/>
                      <a:pt x="465352" y="550315"/>
                    </a:cubicBezTo>
                    <a:cubicBezTo>
                      <a:pt x="465352" y="550315"/>
                      <a:pt x="465215" y="550315"/>
                      <a:pt x="465215" y="550452"/>
                    </a:cubicBezTo>
                    <a:cubicBezTo>
                      <a:pt x="465763" y="550041"/>
                      <a:pt x="466312" y="549629"/>
                      <a:pt x="466861" y="549217"/>
                    </a:cubicBezTo>
                    <a:cubicBezTo>
                      <a:pt x="466724" y="549355"/>
                      <a:pt x="466586" y="549492"/>
                      <a:pt x="466449" y="549629"/>
                    </a:cubicBezTo>
                    <a:cubicBezTo>
                      <a:pt x="467409" y="548806"/>
                      <a:pt x="468369" y="547846"/>
                      <a:pt x="469192" y="547023"/>
                    </a:cubicBezTo>
                    <a:cubicBezTo>
                      <a:pt x="469878" y="546200"/>
                      <a:pt x="470564" y="545377"/>
                      <a:pt x="471250" y="544417"/>
                    </a:cubicBezTo>
                    <a:cubicBezTo>
                      <a:pt x="471936" y="543319"/>
                      <a:pt x="472484" y="542222"/>
                      <a:pt x="473170" y="541125"/>
                    </a:cubicBezTo>
                    <a:cubicBezTo>
                      <a:pt x="473170" y="541262"/>
                      <a:pt x="473170" y="541262"/>
                      <a:pt x="473033" y="541399"/>
                    </a:cubicBezTo>
                    <a:cubicBezTo>
                      <a:pt x="473170" y="541262"/>
                      <a:pt x="473170" y="540988"/>
                      <a:pt x="473307" y="540851"/>
                    </a:cubicBezTo>
                    <a:lnTo>
                      <a:pt x="473307" y="540851"/>
                    </a:lnTo>
                    <a:lnTo>
                      <a:pt x="473307" y="540851"/>
                    </a:lnTo>
                    <a:cubicBezTo>
                      <a:pt x="473719" y="539890"/>
                      <a:pt x="474130" y="539068"/>
                      <a:pt x="474404" y="538107"/>
                    </a:cubicBezTo>
                    <a:cubicBezTo>
                      <a:pt x="474404" y="538107"/>
                      <a:pt x="474404" y="538245"/>
                      <a:pt x="474267" y="538245"/>
                    </a:cubicBezTo>
                    <a:cubicBezTo>
                      <a:pt x="474679" y="536873"/>
                      <a:pt x="475090" y="535639"/>
                      <a:pt x="475365" y="534267"/>
                    </a:cubicBezTo>
                    <a:cubicBezTo>
                      <a:pt x="475639" y="532484"/>
                      <a:pt x="475913" y="530701"/>
                      <a:pt x="476050" y="528918"/>
                    </a:cubicBezTo>
                    <a:cubicBezTo>
                      <a:pt x="476050" y="529055"/>
                      <a:pt x="476050" y="529055"/>
                      <a:pt x="476050" y="529192"/>
                    </a:cubicBezTo>
                    <a:cubicBezTo>
                      <a:pt x="476050" y="529055"/>
                      <a:pt x="476050" y="528918"/>
                      <a:pt x="476050" y="528918"/>
                    </a:cubicBezTo>
                    <a:cubicBezTo>
                      <a:pt x="476050" y="528781"/>
                      <a:pt x="476050" y="528643"/>
                      <a:pt x="476050" y="528506"/>
                    </a:cubicBezTo>
                    <a:cubicBezTo>
                      <a:pt x="476050" y="528506"/>
                      <a:pt x="476050" y="528643"/>
                      <a:pt x="476050" y="528643"/>
                    </a:cubicBezTo>
                    <a:cubicBezTo>
                      <a:pt x="476188" y="526038"/>
                      <a:pt x="476188" y="523568"/>
                      <a:pt x="476050" y="520962"/>
                    </a:cubicBezTo>
                    <a:cubicBezTo>
                      <a:pt x="476050" y="520962"/>
                      <a:pt x="476050" y="521100"/>
                      <a:pt x="476050" y="521100"/>
                    </a:cubicBezTo>
                    <a:cubicBezTo>
                      <a:pt x="476050" y="520962"/>
                      <a:pt x="476050" y="520825"/>
                      <a:pt x="476050" y="520688"/>
                    </a:cubicBezTo>
                    <a:cubicBezTo>
                      <a:pt x="476050" y="520551"/>
                      <a:pt x="476050" y="520414"/>
                      <a:pt x="476050" y="520414"/>
                    </a:cubicBezTo>
                    <a:cubicBezTo>
                      <a:pt x="476050" y="520414"/>
                      <a:pt x="476050" y="520551"/>
                      <a:pt x="476050" y="520688"/>
                    </a:cubicBezTo>
                    <a:cubicBezTo>
                      <a:pt x="475776" y="517671"/>
                      <a:pt x="475227" y="514653"/>
                      <a:pt x="474679" y="511636"/>
                    </a:cubicBezTo>
                    <a:cubicBezTo>
                      <a:pt x="474679" y="511773"/>
                      <a:pt x="474679" y="511910"/>
                      <a:pt x="474679" y="512184"/>
                    </a:cubicBezTo>
                    <a:cubicBezTo>
                      <a:pt x="473307" y="506149"/>
                      <a:pt x="471661" y="500251"/>
                      <a:pt x="469741" y="494491"/>
                    </a:cubicBezTo>
                    <a:cubicBezTo>
                      <a:pt x="466586" y="485438"/>
                      <a:pt x="462609" y="476797"/>
                      <a:pt x="458220" y="468156"/>
                    </a:cubicBezTo>
                    <a:cubicBezTo>
                      <a:pt x="452047" y="456223"/>
                      <a:pt x="445189" y="444839"/>
                      <a:pt x="437646" y="433729"/>
                    </a:cubicBezTo>
                    <a:cubicBezTo>
                      <a:pt x="437783" y="434003"/>
                      <a:pt x="437920" y="434140"/>
                      <a:pt x="438057" y="434277"/>
                    </a:cubicBezTo>
                    <a:cubicBezTo>
                      <a:pt x="428730" y="420561"/>
                      <a:pt x="418443" y="407394"/>
                      <a:pt x="407608" y="394775"/>
                    </a:cubicBezTo>
                    <a:cubicBezTo>
                      <a:pt x="406922" y="394364"/>
                      <a:pt x="406236" y="393952"/>
                      <a:pt x="405550" y="393541"/>
                    </a:cubicBezTo>
                    <a:cubicBezTo>
                      <a:pt x="403630" y="392443"/>
                      <a:pt x="401710" y="391346"/>
                      <a:pt x="399789" y="390249"/>
                    </a:cubicBezTo>
                    <a:cubicBezTo>
                      <a:pt x="395537" y="387780"/>
                      <a:pt x="391286" y="385311"/>
                      <a:pt x="387034" y="382842"/>
                    </a:cubicBezTo>
                    <a:cubicBezTo>
                      <a:pt x="386073" y="382294"/>
                      <a:pt x="385250" y="381745"/>
                      <a:pt x="384290" y="381196"/>
                    </a:cubicBezTo>
                    <a:cubicBezTo>
                      <a:pt x="381136" y="379139"/>
                      <a:pt x="378118" y="377082"/>
                      <a:pt x="374963" y="375024"/>
                    </a:cubicBezTo>
                    <a:cubicBezTo>
                      <a:pt x="371672" y="372830"/>
                      <a:pt x="368517" y="370635"/>
                      <a:pt x="365225" y="368578"/>
                    </a:cubicBezTo>
                    <a:cubicBezTo>
                      <a:pt x="362208" y="366520"/>
                      <a:pt x="359327" y="364463"/>
                      <a:pt x="356447" y="362268"/>
                    </a:cubicBezTo>
                    <a:cubicBezTo>
                      <a:pt x="349863" y="357468"/>
                      <a:pt x="343417" y="352256"/>
                      <a:pt x="337107" y="347044"/>
                    </a:cubicBezTo>
                    <a:cubicBezTo>
                      <a:pt x="331347" y="342243"/>
                      <a:pt x="325860" y="337305"/>
                      <a:pt x="320648" y="331956"/>
                    </a:cubicBezTo>
                    <a:cubicBezTo>
                      <a:pt x="318179" y="329350"/>
                      <a:pt x="315710" y="326881"/>
                      <a:pt x="313379" y="324275"/>
                    </a:cubicBezTo>
                    <a:cubicBezTo>
                      <a:pt x="311733" y="322492"/>
                      <a:pt x="310087" y="320434"/>
                      <a:pt x="308715" y="318240"/>
                    </a:cubicBezTo>
                    <a:cubicBezTo>
                      <a:pt x="307892" y="317143"/>
                      <a:pt x="307344" y="315908"/>
                      <a:pt x="306658" y="314674"/>
                    </a:cubicBezTo>
                    <a:cubicBezTo>
                      <a:pt x="306246" y="313714"/>
                      <a:pt x="305972" y="312616"/>
                      <a:pt x="305561" y="311519"/>
                    </a:cubicBezTo>
                    <a:cubicBezTo>
                      <a:pt x="305286" y="310696"/>
                      <a:pt x="305149" y="309736"/>
                      <a:pt x="305012" y="308913"/>
                    </a:cubicBezTo>
                    <a:cubicBezTo>
                      <a:pt x="304600" y="306856"/>
                      <a:pt x="304600" y="304798"/>
                      <a:pt x="304326" y="302878"/>
                    </a:cubicBezTo>
                    <a:cubicBezTo>
                      <a:pt x="303915" y="300135"/>
                      <a:pt x="305972" y="297392"/>
                      <a:pt x="308715" y="296980"/>
                    </a:cubicBezTo>
                    <a:cubicBezTo>
                      <a:pt x="310773" y="296706"/>
                      <a:pt x="312693" y="296295"/>
                      <a:pt x="314750" y="296157"/>
                    </a:cubicBezTo>
                    <a:cubicBezTo>
                      <a:pt x="315848" y="296020"/>
                      <a:pt x="317082" y="296157"/>
                      <a:pt x="318179" y="296295"/>
                    </a:cubicBezTo>
                    <a:cubicBezTo>
                      <a:pt x="319277" y="296431"/>
                      <a:pt x="320511" y="296843"/>
                      <a:pt x="321471" y="297254"/>
                    </a:cubicBezTo>
                    <a:cubicBezTo>
                      <a:pt x="323117" y="298077"/>
                      <a:pt x="324214" y="298626"/>
                      <a:pt x="325860" y="299586"/>
                    </a:cubicBezTo>
                    <a:cubicBezTo>
                      <a:pt x="327232" y="300546"/>
                      <a:pt x="328603" y="301506"/>
                      <a:pt x="329975" y="302604"/>
                    </a:cubicBezTo>
                    <a:cubicBezTo>
                      <a:pt x="331895" y="303975"/>
                      <a:pt x="333678" y="305347"/>
                      <a:pt x="335461" y="306718"/>
                    </a:cubicBezTo>
                    <a:cubicBezTo>
                      <a:pt x="339576" y="309873"/>
                      <a:pt x="343280" y="313576"/>
                      <a:pt x="347120" y="317143"/>
                    </a:cubicBezTo>
                    <a:cubicBezTo>
                      <a:pt x="353567" y="323178"/>
                      <a:pt x="360013" y="329350"/>
                      <a:pt x="366460" y="335522"/>
                    </a:cubicBezTo>
                    <a:cubicBezTo>
                      <a:pt x="371123" y="340048"/>
                      <a:pt x="375649" y="344712"/>
                      <a:pt x="380176" y="349375"/>
                    </a:cubicBezTo>
                    <a:cubicBezTo>
                      <a:pt x="383605" y="352804"/>
                      <a:pt x="387034" y="356370"/>
                      <a:pt x="390463" y="359937"/>
                    </a:cubicBezTo>
                    <a:cubicBezTo>
                      <a:pt x="393892" y="363503"/>
                      <a:pt x="397321" y="367069"/>
                      <a:pt x="400750" y="370772"/>
                    </a:cubicBezTo>
                    <a:cubicBezTo>
                      <a:pt x="405687" y="376121"/>
                      <a:pt x="410488" y="381471"/>
                      <a:pt x="415151" y="386957"/>
                    </a:cubicBezTo>
                    <a:cubicBezTo>
                      <a:pt x="420912" y="389975"/>
                      <a:pt x="426673" y="392992"/>
                      <a:pt x="432296" y="395872"/>
                    </a:cubicBezTo>
                    <a:cubicBezTo>
                      <a:pt x="432159" y="395736"/>
                      <a:pt x="431885" y="395598"/>
                      <a:pt x="431748" y="395598"/>
                    </a:cubicBezTo>
                    <a:cubicBezTo>
                      <a:pt x="437234" y="398204"/>
                      <a:pt x="442583" y="400673"/>
                      <a:pt x="448070" y="403279"/>
                    </a:cubicBezTo>
                    <a:cubicBezTo>
                      <a:pt x="450813" y="404514"/>
                      <a:pt x="453693" y="405611"/>
                      <a:pt x="456574" y="406845"/>
                    </a:cubicBezTo>
                    <a:cubicBezTo>
                      <a:pt x="460414" y="408491"/>
                      <a:pt x="464255" y="410000"/>
                      <a:pt x="468232" y="411509"/>
                    </a:cubicBezTo>
                    <a:cubicBezTo>
                      <a:pt x="468232" y="411509"/>
                      <a:pt x="468232" y="411509"/>
                      <a:pt x="468232" y="411509"/>
                    </a:cubicBezTo>
                    <a:cubicBezTo>
                      <a:pt x="471936" y="412743"/>
                      <a:pt x="475639" y="413840"/>
                      <a:pt x="479342" y="414663"/>
                    </a:cubicBezTo>
                    <a:cubicBezTo>
                      <a:pt x="479068" y="414663"/>
                      <a:pt x="478931" y="414526"/>
                      <a:pt x="478656" y="414526"/>
                    </a:cubicBezTo>
                    <a:cubicBezTo>
                      <a:pt x="479479" y="414663"/>
                      <a:pt x="480302" y="414801"/>
                      <a:pt x="481125" y="414801"/>
                    </a:cubicBezTo>
                    <a:cubicBezTo>
                      <a:pt x="480851" y="414801"/>
                      <a:pt x="480714" y="414801"/>
                      <a:pt x="480440" y="414801"/>
                    </a:cubicBezTo>
                    <a:cubicBezTo>
                      <a:pt x="481674" y="414938"/>
                      <a:pt x="483046" y="414938"/>
                      <a:pt x="484280" y="414938"/>
                    </a:cubicBezTo>
                    <a:cubicBezTo>
                      <a:pt x="484966" y="414938"/>
                      <a:pt x="485514" y="414801"/>
                      <a:pt x="486063" y="414801"/>
                    </a:cubicBezTo>
                    <a:cubicBezTo>
                      <a:pt x="486475" y="414663"/>
                      <a:pt x="487023" y="414526"/>
                      <a:pt x="487435" y="414526"/>
                    </a:cubicBezTo>
                    <a:cubicBezTo>
                      <a:pt x="487846" y="414389"/>
                      <a:pt x="488258" y="414115"/>
                      <a:pt x="488669" y="413978"/>
                    </a:cubicBezTo>
                    <a:cubicBezTo>
                      <a:pt x="488532" y="413978"/>
                      <a:pt x="488395" y="414115"/>
                      <a:pt x="488395" y="414115"/>
                    </a:cubicBezTo>
                    <a:cubicBezTo>
                      <a:pt x="488532" y="414115"/>
                      <a:pt x="488669" y="413978"/>
                      <a:pt x="488669" y="413978"/>
                    </a:cubicBezTo>
                    <a:cubicBezTo>
                      <a:pt x="488806" y="413978"/>
                      <a:pt x="488806" y="413978"/>
                      <a:pt x="488943" y="413840"/>
                    </a:cubicBezTo>
                    <a:cubicBezTo>
                      <a:pt x="488806" y="413840"/>
                      <a:pt x="488806" y="413840"/>
                      <a:pt x="488669" y="413978"/>
                    </a:cubicBezTo>
                    <a:cubicBezTo>
                      <a:pt x="489081" y="413703"/>
                      <a:pt x="489629" y="413429"/>
                      <a:pt x="490041" y="413155"/>
                    </a:cubicBezTo>
                    <a:cubicBezTo>
                      <a:pt x="490315" y="412881"/>
                      <a:pt x="490589" y="412743"/>
                      <a:pt x="491001" y="412469"/>
                    </a:cubicBezTo>
                    <a:cubicBezTo>
                      <a:pt x="491138" y="412332"/>
                      <a:pt x="491275" y="412057"/>
                      <a:pt x="491412" y="411920"/>
                    </a:cubicBezTo>
                    <a:cubicBezTo>
                      <a:pt x="491549" y="411646"/>
                      <a:pt x="491687" y="411372"/>
                      <a:pt x="491824" y="411097"/>
                    </a:cubicBezTo>
                    <a:cubicBezTo>
                      <a:pt x="491961" y="410686"/>
                      <a:pt x="492098" y="410411"/>
                      <a:pt x="492235" y="410000"/>
                    </a:cubicBezTo>
                    <a:cubicBezTo>
                      <a:pt x="492510" y="408903"/>
                      <a:pt x="492510" y="407943"/>
                      <a:pt x="492647" y="406845"/>
                    </a:cubicBezTo>
                    <a:cubicBezTo>
                      <a:pt x="492647" y="406982"/>
                      <a:pt x="492647" y="407120"/>
                      <a:pt x="492647" y="407394"/>
                    </a:cubicBezTo>
                    <a:cubicBezTo>
                      <a:pt x="492647" y="406982"/>
                      <a:pt x="492647" y="406434"/>
                      <a:pt x="492647" y="405885"/>
                    </a:cubicBezTo>
                    <a:cubicBezTo>
                      <a:pt x="492510" y="405337"/>
                      <a:pt x="492510" y="404788"/>
                      <a:pt x="492372" y="404239"/>
                    </a:cubicBezTo>
                    <a:cubicBezTo>
                      <a:pt x="492235" y="403691"/>
                      <a:pt x="492098" y="403279"/>
                      <a:pt x="491961" y="402730"/>
                    </a:cubicBezTo>
                    <a:cubicBezTo>
                      <a:pt x="491275" y="400947"/>
                      <a:pt x="490589" y="399301"/>
                      <a:pt x="489766" y="397518"/>
                    </a:cubicBezTo>
                    <a:cubicBezTo>
                      <a:pt x="489766" y="397518"/>
                      <a:pt x="489766" y="397518"/>
                      <a:pt x="489766" y="397518"/>
                    </a:cubicBezTo>
                    <a:cubicBezTo>
                      <a:pt x="488395" y="394775"/>
                      <a:pt x="486886" y="392169"/>
                      <a:pt x="485240" y="389563"/>
                    </a:cubicBezTo>
                    <a:cubicBezTo>
                      <a:pt x="485377" y="389700"/>
                      <a:pt x="485514" y="389975"/>
                      <a:pt x="485652" y="390112"/>
                    </a:cubicBezTo>
                    <a:cubicBezTo>
                      <a:pt x="481125" y="383391"/>
                      <a:pt x="475776" y="377082"/>
                      <a:pt x="470564" y="370909"/>
                    </a:cubicBezTo>
                    <a:cubicBezTo>
                      <a:pt x="470701" y="371047"/>
                      <a:pt x="470701" y="371184"/>
                      <a:pt x="470838" y="371321"/>
                    </a:cubicBezTo>
                    <a:cubicBezTo>
                      <a:pt x="466312" y="366246"/>
                      <a:pt x="461786" y="361171"/>
                      <a:pt x="456848" y="356370"/>
                    </a:cubicBezTo>
                    <a:cubicBezTo>
                      <a:pt x="454516" y="354039"/>
                      <a:pt x="452047" y="351707"/>
                      <a:pt x="449716" y="349375"/>
                    </a:cubicBezTo>
                    <a:cubicBezTo>
                      <a:pt x="446287" y="346083"/>
                      <a:pt x="442995" y="342792"/>
                      <a:pt x="439566" y="339363"/>
                    </a:cubicBezTo>
                    <a:cubicBezTo>
                      <a:pt x="437646" y="337443"/>
                      <a:pt x="435725" y="335522"/>
                      <a:pt x="433668" y="333602"/>
                    </a:cubicBezTo>
                    <a:cubicBezTo>
                      <a:pt x="433805" y="333739"/>
                      <a:pt x="433942" y="333876"/>
                      <a:pt x="434079" y="334014"/>
                    </a:cubicBezTo>
                    <a:cubicBezTo>
                      <a:pt x="425164" y="326195"/>
                      <a:pt x="416111" y="318514"/>
                      <a:pt x="407196" y="310559"/>
                    </a:cubicBezTo>
                    <a:cubicBezTo>
                      <a:pt x="407333" y="310696"/>
                      <a:pt x="407470" y="310833"/>
                      <a:pt x="407745" y="310970"/>
                    </a:cubicBezTo>
                    <a:cubicBezTo>
                      <a:pt x="401161" y="305758"/>
                      <a:pt x="394577" y="300409"/>
                      <a:pt x="387994" y="295197"/>
                    </a:cubicBezTo>
                    <a:cubicBezTo>
                      <a:pt x="382782" y="291082"/>
                      <a:pt x="377570" y="287105"/>
                      <a:pt x="372220" y="282990"/>
                    </a:cubicBezTo>
                    <a:cubicBezTo>
                      <a:pt x="366460" y="278601"/>
                      <a:pt x="360699" y="274074"/>
                      <a:pt x="354801" y="269685"/>
                    </a:cubicBezTo>
                    <a:cubicBezTo>
                      <a:pt x="351509" y="267079"/>
                      <a:pt x="348080" y="264473"/>
                      <a:pt x="344651" y="262005"/>
                    </a:cubicBezTo>
                    <a:cubicBezTo>
                      <a:pt x="341496" y="259673"/>
                      <a:pt x="338479" y="257204"/>
                      <a:pt x="335736" y="254323"/>
                    </a:cubicBezTo>
                    <a:cubicBezTo>
                      <a:pt x="333267" y="251580"/>
                      <a:pt x="331621" y="248151"/>
                      <a:pt x="329838" y="244996"/>
                    </a:cubicBezTo>
                    <a:cubicBezTo>
                      <a:pt x="328741" y="243076"/>
                      <a:pt x="328878" y="240333"/>
                      <a:pt x="330661" y="238687"/>
                    </a:cubicBezTo>
                    <a:cubicBezTo>
                      <a:pt x="332993" y="236630"/>
                      <a:pt x="335050" y="234298"/>
                      <a:pt x="337930" y="233064"/>
                    </a:cubicBezTo>
                    <a:cubicBezTo>
                      <a:pt x="341222" y="231692"/>
                      <a:pt x="344925" y="231692"/>
                      <a:pt x="348492" y="231829"/>
                    </a:cubicBezTo>
                    <a:cubicBezTo>
                      <a:pt x="350275" y="231829"/>
                      <a:pt x="351921" y="232103"/>
                      <a:pt x="353704" y="232241"/>
                    </a:cubicBezTo>
                    <a:cubicBezTo>
                      <a:pt x="356996" y="232515"/>
                      <a:pt x="360287" y="232789"/>
                      <a:pt x="363716" y="233201"/>
                    </a:cubicBezTo>
                    <a:cubicBezTo>
                      <a:pt x="367145" y="233612"/>
                      <a:pt x="370574" y="234298"/>
                      <a:pt x="374003" y="234984"/>
                    </a:cubicBezTo>
                    <a:cubicBezTo>
                      <a:pt x="375924" y="235395"/>
                      <a:pt x="377981" y="235670"/>
                      <a:pt x="379764" y="236081"/>
                    </a:cubicBezTo>
                    <a:cubicBezTo>
                      <a:pt x="379764" y="236081"/>
                      <a:pt x="379627" y="236081"/>
                      <a:pt x="379627" y="236081"/>
                    </a:cubicBezTo>
                    <a:cubicBezTo>
                      <a:pt x="387994" y="237727"/>
                      <a:pt x="396498" y="239510"/>
                      <a:pt x="404864" y="241293"/>
                    </a:cubicBezTo>
                    <a:cubicBezTo>
                      <a:pt x="404590" y="241293"/>
                      <a:pt x="404453" y="241156"/>
                      <a:pt x="404179" y="241156"/>
                    </a:cubicBezTo>
                    <a:cubicBezTo>
                      <a:pt x="404727" y="241293"/>
                      <a:pt x="405276" y="241431"/>
                      <a:pt x="405824" y="241431"/>
                    </a:cubicBezTo>
                    <a:cubicBezTo>
                      <a:pt x="405550" y="241431"/>
                      <a:pt x="405413" y="241431"/>
                      <a:pt x="405139" y="241293"/>
                    </a:cubicBezTo>
                    <a:cubicBezTo>
                      <a:pt x="412545" y="242802"/>
                      <a:pt x="419952" y="244585"/>
                      <a:pt x="427359" y="246231"/>
                    </a:cubicBezTo>
                    <a:cubicBezTo>
                      <a:pt x="434628" y="247877"/>
                      <a:pt x="441760" y="249523"/>
                      <a:pt x="449030" y="251169"/>
                    </a:cubicBezTo>
                    <a:cubicBezTo>
                      <a:pt x="462883" y="254323"/>
                      <a:pt x="476736" y="257204"/>
                      <a:pt x="490589" y="260084"/>
                    </a:cubicBezTo>
                    <a:cubicBezTo>
                      <a:pt x="490452" y="260084"/>
                      <a:pt x="490315" y="260084"/>
                      <a:pt x="490178" y="259947"/>
                    </a:cubicBezTo>
                    <a:cubicBezTo>
                      <a:pt x="494567" y="260770"/>
                      <a:pt x="498956" y="261730"/>
                      <a:pt x="503345" y="262553"/>
                    </a:cubicBezTo>
                    <a:cubicBezTo>
                      <a:pt x="510478" y="263925"/>
                      <a:pt x="517747" y="265570"/>
                      <a:pt x="525154" y="266256"/>
                    </a:cubicBezTo>
                    <a:cubicBezTo>
                      <a:pt x="525154" y="266256"/>
                      <a:pt x="525017" y="266256"/>
                      <a:pt x="525017" y="266256"/>
                    </a:cubicBezTo>
                    <a:cubicBezTo>
                      <a:pt x="525154" y="266256"/>
                      <a:pt x="525154" y="266256"/>
                      <a:pt x="525291" y="266256"/>
                    </a:cubicBezTo>
                    <a:cubicBezTo>
                      <a:pt x="525428" y="266256"/>
                      <a:pt x="525565" y="266256"/>
                      <a:pt x="525702" y="266256"/>
                    </a:cubicBezTo>
                    <a:cubicBezTo>
                      <a:pt x="525702" y="266256"/>
                      <a:pt x="525565" y="266256"/>
                      <a:pt x="525565" y="266256"/>
                    </a:cubicBezTo>
                    <a:cubicBezTo>
                      <a:pt x="526251" y="266256"/>
                      <a:pt x="526937" y="266256"/>
                      <a:pt x="527623" y="266393"/>
                    </a:cubicBezTo>
                    <a:cubicBezTo>
                      <a:pt x="527348" y="266393"/>
                      <a:pt x="527211" y="266393"/>
                      <a:pt x="526937" y="266393"/>
                    </a:cubicBezTo>
                    <a:cubicBezTo>
                      <a:pt x="528308" y="266393"/>
                      <a:pt x="529543" y="266256"/>
                      <a:pt x="530777" y="265982"/>
                    </a:cubicBezTo>
                    <a:cubicBezTo>
                      <a:pt x="530640" y="265982"/>
                      <a:pt x="530503" y="265982"/>
                      <a:pt x="530366" y="266119"/>
                    </a:cubicBezTo>
                    <a:cubicBezTo>
                      <a:pt x="530777" y="265982"/>
                      <a:pt x="531189" y="265982"/>
                      <a:pt x="531600" y="265845"/>
                    </a:cubicBezTo>
                    <a:cubicBezTo>
                      <a:pt x="531875" y="265708"/>
                      <a:pt x="532012" y="265708"/>
                      <a:pt x="532286" y="265570"/>
                    </a:cubicBezTo>
                    <a:cubicBezTo>
                      <a:pt x="532423" y="265296"/>
                      <a:pt x="532423" y="265159"/>
                      <a:pt x="532560" y="264885"/>
                    </a:cubicBezTo>
                    <a:cubicBezTo>
                      <a:pt x="532560" y="264885"/>
                      <a:pt x="532560" y="264748"/>
                      <a:pt x="532560" y="264748"/>
                    </a:cubicBezTo>
                    <a:cubicBezTo>
                      <a:pt x="532560" y="264610"/>
                      <a:pt x="532423" y="264336"/>
                      <a:pt x="532423" y="264199"/>
                    </a:cubicBezTo>
                    <a:cubicBezTo>
                      <a:pt x="532286" y="263787"/>
                      <a:pt x="532149" y="263513"/>
                      <a:pt x="531875" y="263102"/>
                    </a:cubicBezTo>
                    <a:cubicBezTo>
                      <a:pt x="531600" y="262690"/>
                      <a:pt x="531326" y="262141"/>
                      <a:pt x="531052" y="261730"/>
                    </a:cubicBezTo>
                    <a:cubicBezTo>
                      <a:pt x="529954" y="260221"/>
                      <a:pt x="528720" y="258712"/>
                      <a:pt x="527485" y="257341"/>
                    </a:cubicBezTo>
                    <a:cubicBezTo>
                      <a:pt x="526114" y="255832"/>
                      <a:pt x="524605" y="254460"/>
                      <a:pt x="523233" y="253089"/>
                    </a:cubicBezTo>
                    <a:cubicBezTo>
                      <a:pt x="523233" y="253089"/>
                      <a:pt x="523371" y="253226"/>
                      <a:pt x="523371" y="253226"/>
                    </a:cubicBezTo>
                    <a:cubicBezTo>
                      <a:pt x="523233" y="253226"/>
                      <a:pt x="523233" y="253089"/>
                      <a:pt x="523096" y="253089"/>
                    </a:cubicBezTo>
                    <a:cubicBezTo>
                      <a:pt x="522959" y="252952"/>
                      <a:pt x="522959" y="252952"/>
                      <a:pt x="522822" y="252815"/>
                    </a:cubicBezTo>
                    <a:cubicBezTo>
                      <a:pt x="522822" y="252815"/>
                      <a:pt x="522959" y="252952"/>
                      <a:pt x="522959" y="252952"/>
                    </a:cubicBezTo>
                    <a:cubicBezTo>
                      <a:pt x="516924" y="247877"/>
                      <a:pt x="510615" y="243076"/>
                      <a:pt x="504031" y="238687"/>
                    </a:cubicBezTo>
                    <a:cubicBezTo>
                      <a:pt x="504031" y="238687"/>
                      <a:pt x="504168" y="238687"/>
                      <a:pt x="504168" y="238824"/>
                    </a:cubicBezTo>
                    <a:cubicBezTo>
                      <a:pt x="497996" y="234709"/>
                      <a:pt x="491687" y="230595"/>
                      <a:pt x="485377" y="226617"/>
                    </a:cubicBezTo>
                    <a:cubicBezTo>
                      <a:pt x="480577" y="223599"/>
                      <a:pt x="475913" y="220445"/>
                      <a:pt x="470975" y="217428"/>
                    </a:cubicBezTo>
                    <a:cubicBezTo>
                      <a:pt x="461100" y="211529"/>
                      <a:pt x="451362" y="205494"/>
                      <a:pt x="441486" y="199734"/>
                    </a:cubicBezTo>
                    <a:cubicBezTo>
                      <a:pt x="435314" y="196305"/>
                      <a:pt x="429279" y="192738"/>
                      <a:pt x="423107" y="189309"/>
                    </a:cubicBezTo>
                    <a:cubicBezTo>
                      <a:pt x="418032" y="186429"/>
                      <a:pt x="412682" y="183549"/>
                      <a:pt x="407470" y="180668"/>
                    </a:cubicBezTo>
                    <a:cubicBezTo>
                      <a:pt x="407470" y="180668"/>
                      <a:pt x="407470" y="180668"/>
                      <a:pt x="407333" y="180668"/>
                    </a:cubicBezTo>
                    <a:cubicBezTo>
                      <a:pt x="405962" y="179983"/>
                      <a:pt x="404727" y="179434"/>
                      <a:pt x="403356" y="178748"/>
                    </a:cubicBezTo>
                    <a:cubicBezTo>
                      <a:pt x="401298" y="177788"/>
                      <a:pt x="399241" y="176828"/>
                      <a:pt x="397183" y="175731"/>
                    </a:cubicBezTo>
                    <a:cubicBezTo>
                      <a:pt x="393754" y="173810"/>
                      <a:pt x="390188" y="172027"/>
                      <a:pt x="386759" y="170107"/>
                    </a:cubicBezTo>
                    <a:cubicBezTo>
                      <a:pt x="384976" y="169147"/>
                      <a:pt x="383193" y="168187"/>
                      <a:pt x="381410" y="167227"/>
                    </a:cubicBezTo>
                    <a:cubicBezTo>
                      <a:pt x="378941" y="165855"/>
                      <a:pt x="376609" y="164484"/>
                      <a:pt x="374278" y="163112"/>
                    </a:cubicBezTo>
                    <a:cubicBezTo>
                      <a:pt x="372083" y="161877"/>
                      <a:pt x="371123" y="158997"/>
                      <a:pt x="372083" y="156665"/>
                    </a:cubicBezTo>
                    <a:cubicBezTo>
                      <a:pt x="373180" y="154059"/>
                      <a:pt x="376335" y="152688"/>
                      <a:pt x="378941" y="153922"/>
                    </a:cubicBezTo>
                    <a:cubicBezTo>
                      <a:pt x="386073" y="157077"/>
                      <a:pt x="393206" y="160643"/>
                      <a:pt x="400201" y="164346"/>
                    </a:cubicBezTo>
                    <a:cubicBezTo>
                      <a:pt x="407059" y="168050"/>
                      <a:pt x="413917" y="171753"/>
                      <a:pt x="420775" y="175456"/>
                    </a:cubicBezTo>
                    <a:cubicBezTo>
                      <a:pt x="422421" y="176280"/>
                      <a:pt x="424067" y="176965"/>
                      <a:pt x="425576" y="177788"/>
                    </a:cubicBezTo>
                    <a:cubicBezTo>
                      <a:pt x="427907" y="178885"/>
                      <a:pt x="430376" y="179845"/>
                      <a:pt x="432845" y="180943"/>
                    </a:cubicBezTo>
                    <a:cubicBezTo>
                      <a:pt x="437920" y="183138"/>
                      <a:pt x="443132" y="185332"/>
                      <a:pt x="448344" y="187526"/>
                    </a:cubicBezTo>
                    <a:cubicBezTo>
                      <a:pt x="450539" y="188487"/>
                      <a:pt x="452870" y="189447"/>
                      <a:pt x="455065" y="190270"/>
                    </a:cubicBezTo>
                    <a:cubicBezTo>
                      <a:pt x="460140" y="192190"/>
                      <a:pt x="465215" y="194247"/>
                      <a:pt x="470427" y="196305"/>
                    </a:cubicBezTo>
                    <a:cubicBezTo>
                      <a:pt x="473033" y="197265"/>
                      <a:pt x="475776" y="198225"/>
                      <a:pt x="478245" y="199048"/>
                    </a:cubicBezTo>
                    <a:cubicBezTo>
                      <a:pt x="482497" y="200557"/>
                      <a:pt x="486749" y="202065"/>
                      <a:pt x="491001" y="203437"/>
                    </a:cubicBezTo>
                    <a:lnTo>
                      <a:pt x="491001" y="203437"/>
                    </a:lnTo>
                    <a:cubicBezTo>
                      <a:pt x="495116" y="204671"/>
                      <a:pt x="499230" y="206043"/>
                      <a:pt x="503208" y="207277"/>
                    </a:cubicBezTo>
                    <a:cubicBezTo>
                      <a:pt x="510615" y="209609"/>
                      <a:pt x="518159" y="211529"/>
                      <a:pt x="525702" y="213175"/>
                    </a:cubicBezTo>
                    <a:cubicBezTo>
                      <a:pt x="525428" y="213175"/>
                      <a:pt x="525291" y="213038"/>
                      <a:pt x="525017" y="213038"/>
                    </a:cubicBezTo>
                    <a:cubicBezTo>
                      <a:pt x="527348" y="213450"/>
                      <a:pt x="529680" y="213861"/>
                      <a:pt x="532012" y="213999"/>
                    </a:cubicBezTo>
                    <a:cubicBezTo>
                      <a:pt x="534206" y="214135"/>
                      <a:pt x="536401" y="214135"/>
                      <a:pt x="538733" y="214135"/>
                    </a:cubicBezTo>
                    <a:cubicBezTo>
                      <a:pt x="538733" y="214135"/>
                      <a:pt x="538595" y="214135"/>
                      <a:pt x="538595" y="214135"/>
                    </a:cubicBezTo>
                    <a:cubicBezTo>
                      <a:pt x="539693" y="213999"/>
                      <a:pt x="540927" y="213861"/>
                      <a:pt x="542024" y="213587"/>
                    </a:cubicBezTo>
                    <a:cubicBezTo>
                      <a:pt x="542710" y="213450"/>
                      <a:pt x="543259" y="213312"/>
                      <a:pt x="543945" y="213038"/>
                    </a:cubicBezTo>
                    <a:cubicBezTo>
                      <a:pt x="543945" y="213038"/>
                      <a:pt x="543945" y="213038"/>
                      <a:pt x="543807" y="213038"/>
                    </a:cubicBezTo>
                    <a:cubicBezTo>
                      <a:pt x="544905" y="212764"/>
                      <a:pt x="545865" y="212352"/>
                      <a:pt x="546962" y="211804"/>
                    </a:cubicBezTo>
                    <a:cubicBezTo>
                      <a:pt x="546962" y="211804"/>
                      <a:pt x="546962" y="211804"/>
                      <a:pt x="546825" y="211804"/>
                    </a:cubicBezTo>
                    <a:cubicBezTo>
                      <a:pt x="547374" y="211529"/>
                      <a:pt x="548059" y="211118"/>
                      <a:pt x="548608" y="210844"/>
                    </a:cubicBezTo>
                    <a:cubicBezTo>
                      <a:pt x="549020" y="210570"/>
                      <a:pt x="549431" y="210158"/>
                      <a:pt x="549843" y="209883"/>
                    </a:cubicBezTo>
                    <a:cubicBezTo>
                      <a:pt x="549705" y="210021"/>
                      <a:pt x="549568" y="210158"/>
                      <a:pt x="549431" y="210295"/>
                    </a:cubicBezTo>
                    <a:cubicBezTo>
                      <a:pt x="549843" y="209883"/>
                      <a:pt x="550254" y="209609"/>
                      <a:pt x="550528" y="209198"/>
                    </a:cubicBezTo>
                    <a:cubicBezTo>
                      <a:pt x="550940" y="208649"/>
                      <a:pt x="551488" y="208100"/>
                      <a:pt x="551900" y="207552"/>
                    </a:cubicBezTo>
                    <a:cubicBezTo>
                      <a:pt x="551763" y="207826"/>
                      <a:pt x="551626" y="207963"/>
                      <a:pt x="551488" y="208100"/>
                    </a:cubicBezTo>
                    <a:cubicBezTo>
                      <a:pt x="552449" y="206866"/>
                      <a:pt x="553134" y="205494"/>
                      <a:pt x="553820" y="204123"/>
                    </a:cubicBezTo>
                    <a:cubicBezTo>
                      <a:pt x="553683" y="204397"/>
                      <a:pt x="553546" y="204534"/>
                      <a:pt x="553546" y="204671"/>
                    </a:cubicBezTo>
                    <a:cubicBezTo>
                      <a:pt x="553820" y="204123"/>
                      <a:pt x="554094" y="203574"/>
                      <a:pt x="554369" y="203025"/>
                    </a:cubicBezTo>
                    <a:cubicBezTo>
                      <a:pt x="554780" y="201791"/>
                      <a:pt x="555192" y="200419"/>
                      <a:pt x="555329" y="199185"/>
                    </a:cubicBezTo>
                    <a:cubicBezTo>
                      <a:pt x="555329" y="199459"/>
                      <a:pt x="555192" y="199596"/>
                      <a:pt x="555192" y="199871"/>
                    </a:cubicBezTo>
                    <a:cubicBezTo>
                      <a:pt x="555466" y="198362"/>
                      <a:pt x="555603" y="196990"/>
                      <a:pt x="555603" y="195482"/>
                    </a:cubicBezTo>
                    <a:cubicBezTo>
                      <a:pt x="555603" y="195619"/>
                      <a:pt x="555603" y="195756"/>
                      <a:pt x="555603" y="195756"/>
                    </a:cubicBezTo>
                    <a:cubicBezTo>
                      <a:pt x="555603" y="194522"/>
                      <a:pt x="555603" y="193425"/>
                      <a:pt x="555603" y="192190"/>
                    </a:cubicBezTo>
                    <a:cubicBezTo>
                      <a:pt x="555329" y="189858"/>
                      <a:pt x="555055" y="187664"/>
                      <a:pt x="554643" y="185469"/>
                    </a:cubicBezTo>
                    <a:cubicBezTo>
                      <a:pt x="554643" y="185743"/>
                      <a:pt x="554643" y="185880"/>
                      <a:pt x="554780" y="186155"/>
                    </a:cubicBezTo>
                    <a:cubicBezTo>
                      <a:pt x="554094" y="183000"/>
                      <a:pt x="553134" y="179983"/>
                      <a:pt x="552037" y="176965"/>
                    </a:cubicBezTo>
                    <a:cubicBezTo>
                      <a:pt x="552037" y="177239"/>
                      <a:pt x="552174" y="177377"/>
                      <a:pt x="552311" y="177651"/>
                    </a:cubicBezTo>
                    <a:cubicBezTo>
                      <a:pt x="551214" y="174633"/>
                      <a:pt x="549843" y="171616"/>
                      <a:pt x="548471" y="168598"/>
                    </a:cubicBezTo>
                    <a:cubicBezTo>
                      <a:pt x="545042" y="162015"/>
                      <a:pt x="541339" y="155568"/>
                      <a:pt x="537224" y="149396"/>
                    </a:cubicBezTo>
                    <a:cubicBezTo>
                      <a:pt x="537361" y="149670"/>
                      <a:pt x="537498" y="149807"/>
                      <a:pt x="537635" y="149945"/>
                    </a:cubicBezTo>
                    <a:cubicBezTo>
                      <a:pt x="529269" y="137600"/>
                      <a:pt x="519942" y="126079"/>
                      <a:pt x="510066" y="114969"/>
                    </a:cubicBezTo>
                    <a:cubicBezTo>
                      <a:pt x="510066" y="114969"/>
                      <a:pt x="510066" y="114969"/>
                      <a:pt x="510066" y="114969"/>
                    </a:cubicBezTo>
                    <a:cubicBezTo>
                      <a:pt x="506226" y="110580"/>
                      <a:pt x="502248" y="106328"/>
                      <a:pt x="498270" y="102076"/>
                    </a:cubicBezTo>
                    <a:cubicBezTo>
                      <a:pt x="493607" y="97001"/>
                      <a:pt x="488806" y="92063"/>
                      <a:pt x="484143" y="87126"/>
                    </a:cubicBezTo>
                    <a:cubicBezTo>
                      <a:pt x="477696" y="80268"/>
                      <a:pt x="470838" y="73684"/>
                      <a:pt x="464117" y="66963"/>
                    </a:cubicBezTo>
                    <a:cubicBezTo>
                      <a:pt x="458220" y="60928"/>
                      <a:pt x="452047" y="55030"/>
                      <a:pt x="446012" y="49132"/>
                    </a:cubicBezTo>
                    <a:cubicBezTo>
                      <a:pt x="438331" y="41588"/>
                      <a:pt x="430788" y="34044"/>
                      <a:pt x="422832" y="26775"/>
                    </a:cubicBezTo>
                    <a:cubicBezTo>
                      <a:pt x="422147" y="26363"/>
                      <a:pt x="421324" y="25952"/>
                      <a:pt x="420638" y="25540"/>
                    </a:cubicBezTo>
                    <a:cubicBezTo>
                      <a:pt x="418718" y="24443"/>
                      <a:pt x="417209" y="22934"/>
                      <a:pt x="415563" y="21426"/>
                    </a:cubicBezTo>
                    <a:cubicBezTo>
                      <a:pt x="414054" y="19780"/>
                      <a:pt x="413643" y="17448"/>
                      <a:pt x="414740" y="15528"/>
                    </a:cubicBezTo>
                    <a:cubicBezTo>
                      <a:pt x="415974" y="13470"/>
                      <a:pt x="418718" y="12373"/>
                      <a:pt x="420912" y="13470"/>
                    </a:cubicBezTo>
                    <a:cubicBezTo>
                      <a:pt x="422147" y="14156"/>
                      <a:pt x="423381" y="14705"/>
                      <a:pt x="424615" y="15391"/>
                    </a:cubicBezTo>
                    <a:cubicBezTo>
                      <a:pt x="426124" y="16214"/>
                      <a:pt x="427496" y="17448"/>
                      <a:pt x="428730" y="18546"/>
                    </a:cubicBezTo>
                    <a:cubicBezTo>
                      <a:pt x="429279" y="18957"/>
                      <a:pt x="429827" y="19505"/>
                      <a:pt x="430376" y="19917"/>
                    </a:cubicBezTo>
                    <a:cubicBezTo>
                      <a:pt x="433668" y="21563"/>
                      <a:pt x="437234" y="22934"/>
                      <a:pt x="440663" y="24169"/>
                    </a:cubicBezTo>
                    <a:lnTo>
                      <a:pt x="440663" y="24169"/>
                    </a:lnTo>
                    <a:cubicBezTo>
                      <a:pt x="445875" y="25952"/>
                      <a:pt x="451224" y="27461"/>
                      <a:pt x="456574" y="28558"/>
                    </a:cubicBezTo>
                    <a:cubicBezTo>
                      <a:pt x="456299" y="28558"/>
                      <a:pt x="456162" y="28421"/>
                      <a:pt x="455888" y="28421"/>
                    </a:cubicBezTo>
                    <a:cubicBezTo>
                      <a:pt x="460551" y="29381"/>
                      <a:pt x="465078" y="30067"/>
                      <a:pt x="469741" y="30341"/>
                    </a:cubicBezTo>
                    <a:cubicBezTo>
                      <a:pt x="469467" y="30341"/>
                      <a:pt x="469330" y="30341"/>
                      <a:pt x="469055" y="30341"/>
                    </a:cubicBezTo>
                    <a:cubicBezTo>
                      <a:pt x="471936" y="30478"/>
                      <a:pt x="474816" y="30478"/>
                      <a:pt x="477696" y="30341"/>
                    </a:cubicBezTo>
                    <a:cubicBezTo>
                      <a:pt x="479617" y="30067"/>
                      <a:pt x="481537" y="29792"/>
                      <a:pt x="483457" y="29518"/>
                    </a:cubicBezTo>
                    <a:cubicBezTo>
                      <a:pt x="483320" y="29518"/>
                      <a:pt x="483183" y="29518"/>
                      <a:pt x="483183" y="29518"/>
                    </a:cubicBezTo>
                    <a:cubicBezTo>
                      <a:pt x="484417" y="29244"/>
                      <a:pt x="485514" y="28969"/>
                      <a:pt x="486612" y="28421"/>
                    </a:cubicBezTo>
                    <a:cubicBezTo>
                      <a:pt x="486475" y="28421"/>
                      <a:pt x="486200" y="28558"/>
                      <a:pt x="486063" y="28558"/>
                    </a:cubicBezTo>
                    <a:cubicBezTo>
                      <a:pt x="486612" y="28421"/>
                      <a:pt x="487023" y="28146"/>
                      <a:pt x="487572" y="27872"/>
                    </a:cubicBezTo>
                    <a:cubicBezTo>
                      <a:pt x="487435" y="27872"/>
                      <a:pt x="487298" y="28009"/>
                      <a:pt x="487160" y="28146"/>
                    </a:cubicBezTo>
                    <a:cubicBezTo>
                      <a:pt x="488258" y="27598"/>
                      <a:pt x="489355" y="27049"/>
                      <a:pt x="490452" y="26363"/>
                    </a:cubicBezTo>
                    <a:cubicBezTo>
                      <a:pt x="490315" y="26501"/>
                      <a:pt x="490178" y="26638"/>
                      <a:pt x="490041" y="26775"/>
                    </a:cubicBezTo>
                    <a:cubicBezTo>
                      <a:pt x="490452" y="26501"/>
                      <a:pt x="491001" y="26089"/>
                      <a:pt x="491412" y="25815"/>
                    </a:cubicBezTo>
                    <a:cubicBezTo>
                      <a:pt x="491275" y="25952"/>
                      <a:pt x="491138" y="25952"/>
                      <a:pt x="491138" y="26089"/>
                    </a:cubicBezTo>
                    <a:cubicBezTo>
                      <a:pt x="492098" y="25266"/>
                      <a:pt x="492921" y="24443"/>
                      <a:pt x="493881" y="23483"/>
                    </a:cubicBezTo>
                    <a:cubicBezTo>
                      <a:pt x="493744" y="23620"/>
                      <a:pt x="493607" y="23757"/>
                      <a:pt x="493470" y="23895"/>
                    </a:cubicBezTo>
                    <a:cubicBezTo>
                      <a:pt x="494293" y="22934"/>
                      <a:pt x="495116" y="21837"/>
                      <a:pt x="495801" y="20877"/>
                    </a:cubicBezTo>
                    <a:cubicBezTo>
                      <a:pt x="495664" y="21014"/>
                      <a:pt x="495527" y="21151"/>
                      <a:pt x="495527" y="21426"/>
                    </a:cubicBezTo>
                    <a:cubicBezTo>
                      <a:pt x="496350" y="20191"/>
                      <a:pt x="497036" y="18957"/>
                      <a:pt x="497722" y="17585"/>
                    </a:cubicBezTo>
                    <a:cubicBezTo>
                      <a:pt x="497722" y="17585"/>
                      <a:pt x="497722" y="17585"/>
                      <a:pt x="497722" y="17585"/>
                    </a:cubicBezTo>
                    <a:cubicBezTo>
                      <a:pt x="497722" y="17585"/>
                      <a:pt x="497722" y="17585"/>
                      <a:pt x="497722" y="17448"/>
                    </a:cubicBezTo>
                    <a:cubicBezTo>
                      <a:pt x="497859" y="17311"/>
                      <a:pt x="497859" y="17174"/>
                      <a:pt x="497996" y="17037"/>
                    </a:cubicBezTo>
                    <a:cubicBezTo>
                      <a:pt x="497996" y="17037"/>
                      <a:pt x="497859" y="17174"/>
                      <a:pt x="497859" y="17311"/>
                    </a:cubicBezTo>
                    <a:cubicBezTo>
                      <a:pt x="498407" y="16076"/>
                      <a:pt x="498956" y="14979"/>
                      <a:pt x="499368" y="13745"/>
                    </a:cubicBezTo>
                    <a:cubicBezTo>
                      <a:pt x="500465" y="10316"/>
                      <a:pt x="501288" y="7024"/>
                      <a:pt x="501974" y="3458"/>
                    </a:cubicBezTo>
                    <a:cubicBezTo>
                      <a:pt x="502522" y="989"/>
                      <a:pt x="505403" y="-520"/>
                      <a:pt x="507734" y="166"/>
                    </a:cubicBezTo>
                    <a:cubicBezTo>
                      <a:pt x="510340" y="852"/>
                      <a:pt x="511438" y="3458"/>
                      <a:pt x="511026" y="5927"/>
                    </a:cubicBezTo>
                    <a:cubicBezTo>
                      <a:pt x="510478" y="8670"/>
                      <a:pt x="509929" y="11413"/>
                      <a:pt x="509106" y="14156"/>
                    </a:cubicBezTo>
                    <a:cubicBezTo>
                      <a:pt x="508420" y="16625"/>
                      <a:pt x="507460" y="18957"/>
                      <a:pt x="506363" y="21288"/>
                    </a:cubicBezTo>
                    <a:cubicBezTo>
                      <a:pt x="504580" y="25129"/>
                      <a:pt x="502111" y="28421"/>
                      <a:pt x="499230" y="31575"/>
                    </a:cubicBezTo>
                    <a:cubicBezTo>
                      <a:pt x="496624" y="34319"/>
                      <a:pt x="493195" y="35965"/>
                      <a:pt x="489904" y="37473"/>
                    </a:cubicBezTo>
                    <a:cubicBezTo>
                      <a:pt x="485652" y="39394"/>
                      <a:pt x="480851" y="39805"/>
                      <a:pt x="476188" y="40079"/>
                    </a:cubicBezTo>
                    <a:cubicBezTo>
                      <a:pt x="470564" y="40354"/>
                      <a:pt x="464803" y="39668"/>
                      <a:pt x="459180" y="38845"/>
                    </a:cubicBezTo>
                    <a:cubicBezTo>
                      <a:pt x="455476" y="38296"/>
                      <a:pt x="451773" y="37473"/>
                      <a:pt x="448070" y="36513"/>
                    </a:cubicBezTo>
                    <a:cubicBezTo>
                      <a:pt x="451087" y="39394"/>
                      <a:pt x="454242" y="42411"/>
                      <a:pt x="457259" y="45291"/>
                    </a:cubicBezTo>
                    <a:cubicBezTo>
                      <a:pt x="462472" y="50366"/>
                      <a:pt x="467684" y="55304"/>
                      <a:pt x="472896" y="60516"/>
                    </a:cubicBezTo>
                    <a:cubicBezTo>
                      <a:pt x="476325" y="63945"/>
                      <a:pt x="479617" y="67237"/>
                      <a:pt x="483046" y="70666"/>
                    </a:cubicBezTo>
                    <a:cubicBezTo>
                      <a:pt x="485240" y="72861"/>
                      <a:pt x="487572" y="75055"/>
                      <a:pt x="489629" y="77250"/>
                    </a:cubicBezTo>
                    <a:cubicBezTo>
                      <a:pt x="495527" y="83559"/>
                      <a:pt x="501562" y="89868"/>
                      <a:pt x="507460" y="96178"/>
                    </a:cubicBezTo>
                    <a:cubicBezTo>
                      <a:pt x="516787" y="106191"/>
                      <a:pt x="525840" y="116478"/>
                      <a:pt x="534206" y="127313"/>
                    </a:cubicBezTo>
                    <a:cubicBezTo>
                      <a:pt x="539967" y="134720"/>
                      <a:pt x="545591" y="142401"/>
                      <a:pt x="550528" y="150493"/>
                    </a:cubicBezTo>
                    <a:cubicBezTo>
                      <a:pt x="552860" y="154197"/>
                      <a:pt x="555055" y="158174"/>
                      <a:pt x="556975" y="162152"/>
                    </a:cubicBezTo>
                    <a:cubicBezTo>
                      <a:pt x="558072" y="164346"/>
                      <a:pt x="559169" y="166678"/>
                      <a:pt x="560267" y="169010"/>
                    </a:cubicBezTo>
                    <a:cubicBezTo>
                      <a:pt x="561364" y="171479"/>
                      <a:pt x="562187" y="174085"/>
                      <a:pt x="563010" y="176691"/>
                    </a:cubicBezTo>
                    <a:cubicBezTo>
                      <a:pt x="564381" y="180668"/>
                      <a:pt x="565342" y="184783"/>
                      <a:pt x="565890" y="189035"/>
                    </a:cubicBezTo>
                    <a:cubicBezTo>
                      <a:pt x="566302" y="192464"/>
                      <a:pt x="566165" y="195893"/>
                      <a:pt x="565890" y="199322"/>
                    </a:cubicBezTo>
                    <a:cubicBezTo>
                      <a:pt x="565616" y="202614"/>
                      <a:pt x="564519" y="205906"/>
                      <a:pt x="563284" y="208923"/>
                    </a:cubicBezTo>
                    <a:cubicBezTo>
                      <a:pt x="561775" y="212352"/>
                      <a:pt x="559307" y="215233"/>
                      <a:pt x="556701" y="217839"/>
                    </a:cubicBezTo>
                    <a:cubicBezTo>
                      <a:pt x="555329" y="219210"/>
                      <a:pt x="553272" y="220445"/>
                      <a:pt x="551351" y="221268"/>
                    </a:cubicBezTo>
                    <a:cubicBezTo>
                      <a:pt x="549843" y="221954"/>
                      <a:pt x="548197" y="222639"/>
                      <a:pt x="546551" y="223051"/>
                    </a:cubicBezTo>
                    <a:cubicBezTo>
                      <a:pt x="544768" y="223462"/>
                      <a:pt x="543259" y="223874"/>
                      <a:pt x="541476" y="224148"/>
                    </a:cubicBezTo>
                    <a:cubicBezTo>
                      <a:pt x="539830" y="224422"/>
                      <a:pt x="537910" y="224422"/>
                      <a:pt x="536127" y="224422"/>
                    </a:cubicBezTo>
                    <a:cubicBezTo>
                      <a:pt x="534343" y="224422"/>
                      <a:pt x="532560" y="224422"/>
                      <a:pt x="530777" y="224148"/>
                    </a:cubicBezTo>
                    <a:cubicBezTo>
                      <a:pt x="526388" y="223737"/>
                      <a:pt x="522136" y="222914"/>
                      <a:pt x="517747" y="221954"/>
                    </a:cubicBezTo>
                    <a:cubicBezTo>
                      <a:pt x="507734" y="219759"/>
                      <a:pt x="497996" y="216467"/>
                      <a:pt x="488258" y="213450"/>
                    </a:cubicBezTo>
                    <a:cubicBezTo>
                      <a:pt x="486337" y="212764"/>
                      <a:pt x="484280" y="212078"/>
                      <a:pt x="482360" y="211392"/>
                    </a:cubicBezTo>
                    <a:cubicBezTo>
                      <a:pt x="481948" y="211255"/>
                      <a:pt x="481400" y="211118"/>
                      <a:pt x="480988" y="210844"/>
                    </a:cubicBezTo>
                    <a:cubicBezTo>
                      <a:pt x="486886" y="214547"/>
                      <a:pt x="492647" y="218387"/>
                      <a:pt x="498545" y="222091"/>
                    </a:cubicBezTo>
                    <a:cubicBezTo>
                      <a:pt x="502522" y="224697"/>
                      <a:pt x="506363" y="227303"/>
                      <a:pt x="510340" y="229909"/>
                    </a:cubicBezTo>
                    <a:cubicBezTo>
                      <a:pt x="514455" y="232652"/>
                      <a:pt x="518433" y="235670"/>
                      <a:pt x="522410" y="238824"/>
                    </a:cubicBezTo>
                    <a:cubicBezTo>
                      <a:pt x="526114" y="241842"/>
                      <a:pt x="529817" y="244860"/>
                      <a:pt x="533109" y="248289"/>
                    </a:cubicBezTo>
                    <a:cubicBezTo>
                      <a:pt x="534343" y="249523"/>
                      <a:pt x="535441" y="250894"/>
                      <a:pt x="536538" y="252129"/>
                    </a:cubicBezTo>
                    <a:cubicBezTo>
                      <a:pt x="537498" y="253363"/>
                      <a:pt x="538595" y="254598"/>
                      <a:pt x="539418" y="255969"/>
                    </a:cubicBezTo>
                    <a:cubicBezTo>
                      <a:pt x="540790" y="258301"/>
                      <a:pt x="542024" y="260496"/>
                      <a:pt x="542299" y="263102"/>
                    </a:cubicBezTo>
                    <a:cubicBezTo>
                      <a:pt x="542573" y="265296"/>
                      <a:pt x="541887" y="267216"/>
                      <a:pt x="541201" y="269137"/>
                    </a:cubicBezTo>
                    <a:cubicBezTo>
                      <a:pt x="540927" y="269960"/>
                      <a:pt x="540104" y="270920"/>
                      <a:pt x="539556" y="271606"/>
                    </a:cubicBezTo>
                    <a:cubicBezTo>
                      <a:pt x="539007" y="272566"/>
                      <a:pt x="537910" y="273114"/>
                      <a:pt x="536949" y="273663"/>
                    </a:cubicBezTo>
                    <a:cubicBezTo>
                      <a:pt x="535715" y="274349"/>
                      <a:pt x="534206" y="274760"/>
                      <a:pt x="532835" y="275035"/>
                    </a:cubicBezTo>
                    <a:cubicBezTo>
                      <a:pt x="530229" y="275721"/>
                      <a:pt x="527623" y="275721"/>
                      <a:pt x="524879" y="275583"/>
                    </a:cubicBezTo>
                    <a:cubicBezTo>
                      <a:pt x="520216" y="275446"/>
                      <a:pt x="515690" y="274486"/>
                      <a:pt x="511163" y="273663"/>
                    </a:cubicBezTo>
                    <a:cubicBezTo>
                      <a:pt x="505540" y="272703"/>
                      <a:pt x="500053" y="271606"/>
                      <a:pt x="494430" y="270508"/>
                    </a:cubicBezTo>
                    <a:cubicBezTo>
                      <a:pt x="484554" y="268588"/>
                      <a:pt x="474816" y="266668"/>
                      <a:pt x="465078" y="264473"/>
                    </a:cubicBezTo>
                    <a:cubicBezTo>
                      <a:pt x="453693" y="262005"/>
                      <a:pt x="442446" y="259398"/>
                      <a:pt x="431199" y="256929"/>
                    </a:cubicBezTo>
                    <a:cubicBezTo>
                      <a:pt x="427084" y="255969"/>
                      <a:pt x="422832" y="255009"/>
                      <a:pt x="418718" y="254186"/>
                    </a:cubicBezTo>
                    <a:cubicBezTo>
                      <a:pt x="413505" y="253089"/>
                      <a:pt x="408431" y="251854"/>
                      <a:pt x="403218" y="250757"/>
                    </a:cubicBezTo>
                    <a:cubicBezTo>
                      <a:pt x="403493" y="250757"/>
                      <a:pt x="403630" y="250894"/>
                      <a:pt x="403904" y="250894"/>
                    </a:cubicBezTo>
                    <a:cubicBezTo>
                      <a:pt x="395126" y="249111"/>
                      <a:pt x="386211" y="247328"/>
                      <a:pt x="377432" y="245408"/>
                    </a:cubicBezTo>
                    <a:cubicBezTo>
                      <a:pt x="377432" y="245408"/>
                      <a:pt x="377295" y="245408"/>
                      <a:pt x="377295" y="245408"/>
                    </a:cubicBezTo>
                    <a:cubicBezTo>
                      <a:pt x="377295" y="245408"/>
                      <a:pt x="377158" y="245408"/>
                      <a:pt x="377158" y="245408"/>
                    </a:cubicBezTo>
                    <a:cubicBezTo>
                      <a:pt x="377158" y="245408"/>
                      <a:pt x="377158" y="245408"/>
                      <a:pt x="377295" y="245408"/>
                    </a:cubicBezTo>
                    <a:cubicBezTo>
                      <a:pt x="372220" y="244585"/>
                      <a:pt x="367283" y="243625"/>
                      <a:pt x="362070" y="242802"/>
                    </a:cubicBezTo>
                    <a:cubicBezTo>
                      <a:pt x="357270" y="242116"/>
                      <a:pt x="352469" y="241842"/>
                      <a:pt x="347669" y="241431"/>
                    </a:cubicBezTo>
                    <a:cubicBezTo>
                      <a:pt x="347806" y="241431"/>
                      <a:pt x="347806" y="241431"/>
                      <a:pt x="347943" y="241431"/>
                    </a:cubicBezTo>
                    <a:cubicBezTo>
                      <a:pt x="346846" y="241431"/>
                      <a:pt x="345611" y="241431"/>
                      <a:pt x="344514" y="241431"/>
                    </a:cubicBezTo>
                    <a:cubicBezTo>
                      <a:pt x="343965" y="241567"/>
                      <a:pt x="343554" y="241567"/>
                      <a:pt x="343005" y="241567"/>
                    </a:cubicBezTo>
                    <a:cubicBezTo>
                      <a:pt x="342594" y="241705"/>
                      <a:pt x="342182" y="241705"/>
                      <a:pt x="341908" y="241842"/>
                    </a:cubicBezTo>
                    <a:cubicBezTo>
                      <a:pt x="341771" y="241979"/>
                      <a:pt x="341496" y="242116"/>
                      <a:pt x="341359" y="242253"/>
                    </a:cubicBezTo>
                    <a:cubicBezTo>
                      <a:pt x="341222" y="242390"/>
                      <a:pt x="341085" y="242528"/>
                      <a:pt x="340948" y="242665"/>
                    </a:cubicBezTo>
                    <a:cubicBezTo>
                      <a:pt x="341496" y="243625"/>
                      <a:pt x="342045" y="244585"/>
                      <a:pt x="342731" y="245408"/>
                    </a:cubicBezTo>
                    <a:cubicBezTo>
                      <a:pt x="343005" y="245819"/>
                      <a:pt x="343417" y="246231"/>
                      <a:pt x="343691" y="246505"/>
                    </a:cubicBezTo>
                    <a:cubicBezTo>
                      <a:pt x="344514" y="247465"/>
                      <a:pt x="345474" y="248289"/>
                      <a:pt x="346571" y="249248"/>
                    </a:cubicBezTo>
                    <a:cubicBezTo>
                      <a:pt x="346434" y="249111"/>
                      <a:pt x="346160" y="248974"/>
                      <a:pt x="346023" y="248837"/>
                    </a:cubicBezTo>
                    <a:cubicBezTo>
                      <a:pt x="349863" y="251854"/>
                      <a:pt x="353841" y="254735"/>
                      <a:pt x="357681" y="257615"/>
                    </a:cubicBezTo>
                    <a:cubicBezTo>
                      <a:pt x="361385" y="260358"/>
                      <a:pt x="365088" y="263239"/>
                      <a:pt x="368791" y="266119"/>
                    </a:cubicBezTo>
                    <a:cubicBezTo>
                      <a:pt x="374141" y="270234"/>
                      <a:pt x="379490" y="274349"/>
                      <a:pt x="384976" y="278464"/>
                    </a:cubicBezTo>
                    <a:cubicBezTo>
                      <a:pt x="389502" y="281893"/>
                      <a:pt x="393892" y="285459"/>
                      <a:pt x="398418" y="289025"/>
                    </a:cubicBezTo>
                    <a:cubicBezTo>
                      <a:pt x="402121" y="292042"/>
                      <a:pt x="405824" y="294923"/>
                      <a:pt x="409528" y="297940"/>
                    </a:cubicBezTo>
                    <a:cubicBezTo>
                      <a:pt x="411311" y="299449"/>
                      <a:pt x="413231" y="300821"/>
                      <a:pt x="415014" y="302329"/>
                    </a:cubicBezTo>
                    <a:cubicBezTo>
                      <a:pt x="414877" y="302329"/>
                      <a:pt x="414877" y="302192"/>
                      <a:pt x="414740" y="302192"/>
                    </a:cubicBezTo>
                    <a:cubicBezTo>
                      <a:pt x="415837" y="303153"/>
                      <a:pt x="416934" y="304112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169" y="305210"/>
                      <a:pt x="418306" y="305347"/>
                      <a:pt x="418443" y="305484"/>
                    </a:cubicBezTo>
                    <a:cubicBezTo>
                      <a:pt x="418443" y="305484"/>
                      <a:pt x="418306" y="305347"/>
                      <a:pt x="418306" y="305347"/>
                    </a:cubicBezTo>
                    <a:cubicBezTo>
                      <a:pt x="424341" y="310559"/>
                      <a:pt x="430376" y="315908"/>
                      <a:pt x="436411" y="321257"/>
                    </a:cubicBezTo>
                    <a:cubicBezTo>
                      <a:pt x="436548" y="321395"/>
                      <a:pt x="436685" y="321532"/>
                      <a:pt x="436960" y="321669"/>
                    </a:cubicBezTo>
                    <a:cubicBezTo>
                      <a:pt x="437097" y="321806"/>
                      <a:pt x="437371" y="322080"/>
                      <a:pt x="437508" y="322218"/>
                    </a:cubicBezTo>
                    <a:cubicBezTo>
                      <a:pt x="437646" y="322355"/>
                      <a:pt x="437783" y="322355"/>
                      <a:pt x="437783" y="322492"/>
                    </a:cubicBezTo>
                    <a:cubicBezTo>
                      <a:pt x="438469" y="323041"/>
                      <a:pt x="439292" y="323727"/>
                      <a:pt x="439977" y="324412"/>
                    </a:cubicBezTo>
                    <a:cubicBezTo>
                      <a:pt x="441075" y="325509"/>
                      <a:pt x="442309" y="326607"/>
                      <a:pt x="443406" y="327704"/>
                    </a:cubicBezTo>
                    <a:cubicBezTo>
                      <a:pt x="446972" y="331270"/>
                      <a:pt x="450676" y="334836"/>
                      <a:pt x="454242" y="338540"/>
                    </a:cubicBezTo>
                    <a:cubicBezTo>
                      <a:pt x="457259" y="341557"/>
                      <a:pt x="460277" y="344575"/>
                      <a:pt x="463295" y="347592"/>
                    </a:cubicBezTo>
                    <a:cubicBezTo>
                      <a:pt x="467958" y="352256"/>
                      <a:pt x="472484" y="357193"/>
                      <a:pt x="476873" y="362131"/>
                    </a:cubicBezTo>
                    <a:cubicBezTo>
                      <a:pt x="482908" y="368989"/>
                      <a:pt x="488806" y="376121"/>
                      <a:pt x="493881" y="383802"/>
                    </a:cubicBezTo>
                    <a:cubicBezTo>
                      <a:pt x="496076" y="387231"/>
                      <a:pt x="497859" y="390798"/>
                      <a:pt x="499642" y="394501"/>
                    </a:cubicBezTo>
                    <a:cubicBezTo>
                      <a:pt x="500328" y="396147"/>
                      <a:pt x="500876" y="397656"/>
                      <a:pt x="501425" y="399301"/>
                    </a:cubicBezTo>
                    <a:cubicBezTo>
                      <a:pt x="501974" y="400947"/>
                      <a:pt x="502385" y="403142"/>
                      <a:pt x="502385" y="404925"/>
                    </a:cubicBezTo>
                    <a:cubicBezTo>
                      <a:pt x="502385" y="406571"/>
                      <a:pt x="502385" y="407805"/>
                      <a:pt x="502111" y="409452"/>
                    </a:cubicBezTo>
                    <a:cubicBezTo>
                      <a:pt x="501974" y="410960"/>
                      <a:pt x="501425" y="412469"/>
                      <a:pt x="501014" y="413840"/>
                    </a:cubicBezTo>
                    <a:cubicBezTo>
                      <a:pt x="500739" y="414801"/>
                      <a:pt x="500191" y="415761"/>
                      <a:pt x="499642" y="416584"/>
                    </a:cubicBezTo>
                    <a:cubicBezTo>
                      <a:pt x="499230" y="417407"/>
                      <a:pt x="498270" y="418367"/>
                      <a:pt x="497585" y="419053"/>
                    </a:cubicBezTo>
                    <a:cubicBezTo>
                      <a:pt x="496899" y="419875"/>
                      <a:pt x="495939" y="420561"/>
                      <a:pt x="494978" y="421110"/>
                    </a:cubicBezTo>
                    <a:cubicBezTo>
                      <a:pt x="493470" y="421933"/>
                      <a:pt x="492372" y="422482"/>
                      <a:pt x="490727" y="423168"/>
                    </a:cubicBezTo>
                    <a:cubicBezTo>
                      <a:pt x="487435" y="424539"/>
                      <a:pt x="483594" y="424402"/>
                      <a:pt x="480028" y="424127"/>
                    </a:cubicBezTo>
                    <a:cubicBezTo>
                      <a:pt x="476325" y="423990"/>
                      <a:pt x="472621" y="422893"/>
                      <a:pt x="468918" y="421933"/>
                    </a:cubicBezTo>
                    <a:cubicBezTo>
                      <a:pt x="464940" y="420836"/>
                      <a:pt x="460963" y="419190"/>
                      <a:pt x="457122" y="417818"/>
                    </a:cubicBezTo>
                    <a:cubicBezTo>
                      <a:pt x="453145" y="416310"/>
                      <a:pt x="449441" y="414663"/>
                      <a:pt x="445464" y="413017"/>
                    </a:cubicBezTo>
                    <a:cubicBezTo>
                      <a:pt x="442858" y="411920"/>
                      <a:pt x="440389" y="410686"/>
                      <a:pt x="437783" y="409588"/>
                    </a:cubicBezTo>
                    <a:cubicBezTo>
                      <a:pt x="435451" y="408491"/>
                      <a:pt x="432982" y="407394"/>
                      <a:pt x="430650" y="406297"/>
                    </a:cubicBezTo>
                    <a:cubicBezTo>
                      <a:pt x="430650" y="406297"/>
                      <a:pt x="430513" y="406297"/>
                      <a:pt x="430513" y="406159"/>
                    </a:cubicBezTo>
                    <a:cubicBezTo>
                      <a:pt x="433668" y="410274"/>
                      <a:pt x="436685" y="414389"/>
                      <a:pt x="439840" y="418641"/>
                    </a:cubicBezTo>
                    <a:cubicBezTo>
                      <a:pt x="451499" y="434689"/>
                      <a:pt x="461511" y="451559"/>
                      <a:pt x="470015" y="469390"/>
                    </a:cubicBezTo>
                    <a:cubicBezTo>
                      <a:pt x="473993" y="477757"/>
                      <a:pt x="477422" y="486124"/>
                      <a:pt x="480165" y="494902"/>
                    </a:cubicBezTo>
                    <a:cubicBezTo>
                      <a:pt x="481537" y="499565"/>
                      <a:pt x="482771" y="504229"/>
                      <a:pt x="483869" y="508893"/>
                    </a:cubicBezTo>
                    <a:cubicBezTo>
                      <a:pt x="484829" y="513281"/>
                      <a:pt x="485240" y="517671"/>
                      <a:pt x="485514" y="522060"/>
                    </a:cubicBezTo>
                    <a:cubicBezTo>
                      <a:pt x="485652" y="525763"/>
                      <a:pt x="485377" y="529741"/>
                      <a:pt x="484829" y="533444"/>
                    </a:cubicBezTo>
                    <a:cubicBezTo>
                      <a:pt x="484417" y="536736"/>
                      <a:pt x="483457" y="539754"/>
                      <a:pt x="482360" y="542908"/>
                    </a:cubicBezTo>
                    <a:cubicBezTo>
                      <a:pt x="481262" y="545926"/>
                      <a:pt x="479342" y="548669"/>
                      <a:pt x="477559" y="551275"/>
                    </a:cubicBezTo>
                    <a:cubicBezTo>
                      <a:pt x="476599" y="552509"/>
                      <a:pt x="475502" y="553744"/>
                      <a:pt x="474267" y="554841"/>
                    </a:cubicBezTo>
                    <a:cubicBezTo>
                      <a:pt x="473170" y="556075"/>
                      <a:pt x="471524" y="557310"/>
                      <a:pt x="470153" y="558270"/>
                    </a:cubicBezTo>
                    <a:cubicBezTo>
                      <a:pt x="468781" y="559093"/>
                      <a:pt x="467272" y="560053"/>
                      <a:pt x="465763" y="560739"/>
                    </a:cubicBezTo>
                    <a:cubicBezTo>
                      <a:pt x="464117" y="561425"/>
                      <a:pt x="462746" y="561836"/>
                      <a:pt x="461100" y="562385"/>
                    </a:cubicBezTo>
                    <a:cubicBezTo>
                      <a:pt x="457945" y="563482"/>
                      <a:pt x="454379" y="563482"/>
                      <a:pt x="451087" y="563482"/>
                    </a:cubicBezTo>
                    <a:cubicBezTo>
                      <a:pt x="442309" y="563345"/>
                      <a:pt x="433942" y="559916"/>
                      <a:pt x="426124" y="556213"/>
                    </a:cubicBezTo>
                    <a:cubicBezTo>
                      <a:pt x="422969" y="554704"/>
                      <a:pt x="419952" y="553058"/>
                      <a:pt x="417072" y="551275"/>
                    </a:cubicBezTo>
                    <a:cubicBezTo>
                      <a:pt x="421735" y="564031"/>
                      <a:pt x="425301" y="577335"/>
                      <a:pt x="427770" y="590777"/>
                    </a:cubicBezTo>
                    <a:cubicBezTo>
                      <a:pt x="429416" y="600104"/>
                      <a:pt x="430102" y="609705"/>
                      <a:pt x="430102" y="619169"/>
                    </a:cubicBezTo>
                    <a:cubicBezTo>
                      <a:pt x="430102" y="627261"/>
                      <a:pt x="429142" y="635766"/>
                      <a:pt x="426124" y="643446"/>
                    </a:cubicBezTo>
                    <a:cubicBezTo>
                      <a:pt x="425027" y="646327"/>
                      <a:pt x="423792" y="649207"/>
                      <a:pt x="421872" y="651813"/>
                    </a:cubicBezTo>
                    <a:cubicBezTo>
                      <a:pt x="420912" y="653047"/>
                      <a:pt x="420089" y="654008"/>
                      <a:pt x="418992" y="655242"/>
                    </a:cubicBezTo>
                    <a:cubicBezTo>
                      <a:pt x="418032" y="656340"/>
                      <a:pt x="416660" y="657299"/>
                      <a:pt x="415563" y="658122"/>
                    </a:cubicBezTo>
                    <a:cubicBezTo>
                      <a:pt x="411174" y="661414"/>
                      <a:pt x="405687" y="662786"/>
                      <a:pt x="400338" y="662374"/>
                    </a:cubicBezTo>
                    <a:cubicBezTo>
                      <a:pt x="398692" y="662237"/>
                      <a:pt x="397046" y="662100"/>
                      <a:pt x="395400" y="661689"/>
                    </a:cubicBezTo>
                    <a:cubicBezTo>
                      <a:pt x="393480" y="661140"/>
                      <a:pt x="392108" y="660728"/>
                      <a:pt x="390188" y="660043"/>
                    </a:cubicBezTo>
                    <a:cubicBezTo>
                      <a:pt x="388542" y="659494"/>
                      <a:pt x="386896" y="658534"/>
                      <a:pt x="385250" y="657711"/>
                    </a:cubicBezTo>
                    <a:cubicBezTo>
                      <a:pt x="383193" y="656614"/>
                      <a:pt x="381136" y="655379"/>
                      <a:pt x="378941" y="654145"/>
                    </a:cubicBezTo>
                    <a:cubicBezTo>
                      <a:pt x="375238" y="651950"/>
                      <a:pt x="371946" y="649207"/>
                      <a:pt x="368517" y="646738"/>
                    </a:cubicBezTo>
                    <a:cubicBezTo>
                      <a:pt x="365225" y="644406"/>
                      <a:pt x="362070" y="641800"/>
                      <a:pt x="359053" y="639195"/>
                    </a:cubicBezTo>
                    <a:cubicBezTo>
                      <a:pt x="362893" y="648247"/>
                      <a:pt x="366322" y="657437"/>
                      <a:pt x="369477" y="666627"/>
                    </a:cubicBezTo>
                    <a:cubicBezTo>
                      <a:pt x="372769" y="676365"/>
                      <a:pt x="375786" y="686103"/>
                      <a:pt x="378118" y="696116"/>
                    </a:cubicBezTo>
                    <a:cubicBezTo>
                      <a:pt x="380176" y="705305"/>
                      <a:pt x="381821" y="714633"/>
                      <a:pt x="382370" y="724096"/>
                    </a:cubicBezTo>
                    <a:cubicBezTo>
                      <a:pt x="382919" y="732875"/>
                      <a:pt x="382919" y="741653"/>
                      <a:pt x="381684" y="750431"/>
                    </a:cubicBezTo>
                    <a:cubicBezTo>
                      <a:pt x="381273" y="753723"/>
                      <a:pt x="380313" y="757015"/>
                      <a:pt x="379215" y="760169"/>
                    </a:cubicBezTo>
                    <a:cubicBezTo>
                      <a:pt x="377981" y="763598"/>
                      <a:pt x="376472" y="767439"/>
                      <a:pt x="374141" y="770319"/>
                    </a:cubicBezTo>
                    <a:cubicBezTo>
                      <a:pt x="372632" y="772240"/>
                      <a:pt x="370986" y="774160"/>
                      <a:pt x="368791" y="775257"/>
                    </a:cubicBezTo>
                    <a:cubicBezTo>
                      <a:pt x="366597" y="776355"/>
                      <a:pt x="364402" y="777452"/>
                      <a:pt x="361933" y="777863"/>
                    </a:cubicBezTo>
                    <a:cubicBezTo>
                      <a:pt x="359464" y="778275"/>
                      <a:pt x="356858" y="778549"/>
                      <a:pt x="354389" y="777863"/>
                    </a:cubicBezTo>
                    <a:cubicBezTo>
                      <a:pt x="352469" y="777314"/>
                      <a:pt x="351235" y="776903"/>
                      <a:pt x="349452" y="776080"/>
                    </a:cubicBezTo>
                    <a:cubicBezTo>
                      <a:pt x="347120" y="775120"/>
                      <a:pt x="344925" y="773748"/>
                      <a:pt x="342731" y="772514"/>
                    </a:cubicBezTo>
                    <a:cubicBezTo>
                      <a:pt x="339713" y="770594"/>
                      <a:pt x="336970" y="768125"/>
                      <a:pt x="334364" y="765793"/>
                    </a:cubicBezTo>
                    <a:cubicBezTo>
                      <a:pt x="330524" y="762364"/>
                      <a:pt x="326957" y="758798"/>
                      <a:pt x="323528" y="755095"/>
                    </a:cubicBezTo>
                    <a:cubicBezTo>
                      <a:pt x="320511" y="751803"/>
                      <a:pt x="317493" y="748374"/>
                      <a:pt x="314613" y="745082"/>
                    </a:cubicBezTo>
                    <a:cubicBezTo>
                      <a:pt x="312281" y="742339"/>
                      <a:pt x="309950" y="739733"/>
                      <a:pt x="307618" y="736989"/>
                    </a:cubicBezTo>
                    <a:cubicBezTo>
                      <a:pt x="310910" y="750020"/>
                      <a:pt x="313653" y="763187"/>
                      <a:pt x="315985" y="776355"/>
                    </a:cubicBezTo>
                    <a:cubicBezTo>
                      <a:pt x="317768" y="786367"/>
                      <a:pt x="319277" y="796517"/>
                      <a:pt x="320374" y="806804"/>
                    </a:cubicBezTo>
                    <a:cubicBezTo>
                      <a:pt x="321471" y="816954"/>
                      <a:pt x="321883" y="827104"/>
                      <a:pt x="321745" y="837253"/>
                    </a:cubicBezTo>
                    <a:cubicBezTo>
                      <a:pt x="321608" y="845071"/>
                      <a:pt x="320374" y="852752"/>
                      <a:pt x="318042" y="860159"/>
                    </a:cubicBezTo>
                    <a:cubicBezTo>
                      <a:pt x="316670" y="864685"/>
                      <a:pt x="314064" y="869623"/>
                      <a:pt x="309538" y="871543"/>
                    </a:cubicBezTo>
                    <a:cubicBezTo>
                      <a:pt x="307481" y="872503"/>
                      <a:pt x="305149" y="872641"/>
                      <a:pt x="302954" y="872641"/>
                    </a:cubicBezTo>
                    <a:cubicBezTo>
                      <a:pt x="301994" y="872641"/>
                      <a:pt x="301034" y="872641"/>
                      <a:pt x="300074" y="872367"/>
                    </a:cubicBezTo>
                    <a:cubicBezTo>
                      <a:pt x="298565" y="871955"/>
                      <a:pt x="297742" y="871681"/>
                      <a:pt x="296371" y="870995"/>
                    </a:cubicBezTo>
                    <a:cubicBezTo>
                      <a:pt x="293902" y="869897"/>
                      <a:pt x="291982" y="867703"/>
                      <a:pt x="290199" y="865783"/>
                    </a:cubicBezTo>
                    <a:cubicBezTo>
                      <a:pt x="287318" y="862765"/>
                      <a:pt x="284712" y="859473"/>
                      <a:pt x="282380" y="855907"/>
                    </a:cubicBezTo>
                    <a:cubicBezTo>
                      <a:pt x="276757" y="847540"/>
                      <a:pt x="271819" y="838899"/>
                      <a:pt x="266607" y="830395"/>
                    </a:cubicBezTo>
                    <a:cubicBezTo>
                      <a:pt x="262629" y="823812"/>
                      <a:pt x="258926" y="817228"/>
                      <a:pt x="255086" y="810507"/>
                    </a:cubicBezTo>
                    <a:cubicBezTo>
                      <a:pt x="247816" y="797888"/>
                      <a:pt x="240684" y="785133"/>
                      <a:pt x="233552" y="772514"/>
                    </a:cubicBezTo>
                    <a:cubicBezTo>
                      <a:pt x="230397" y="766890"/>
                      <a:pt x="227105" y="761404"/>
                      <a:pt x="223950" y="755781"/>
                    </a:cubicBezTo>
                    <a:cubicBezTo>
                      <a:pt x="219424" y="747962"/>
                      <a:pt x="214898" y="740144"/>
                      <a:pt x="210371" y="732326"/>
                    </a:cubicBezTo>
                    <a:cubicBezTo>
                      <a:pt x="207903" y="728074"/>
                      <a:pt x="205297" y="723822"/>
                      <a:pt x="202828" y="719570"/>
                    </a:cubicBezTo>
                    <a:cubicBezTo>
                      <a:pt x="197753" y="711204"/>
                      <a:pt x="192815" y="702837"/>
                      <a:pt x="187740" y="694607"/>
                    </a:cubicBezTo>
                    <a:cubicBezTo>
                      <a:pt x="187740" y="694744"/>
                      <a:pt x="187877" y="694881"/>
                      <a:pt x="187877" y="695156"/>
                    </a:cubicBezTo>
                    <a:cubicBezTo>
                      <a:pt x="191032" y="704620"/>
                      <a:pt x="194049" y="714221"/>
                      <a:pt x="197204" y="723822"/>
                    </a:cubicBezTo>
                    <a:cubicBezTo>
                      <a:pt x="197753" y="725331"/>
                      <a:pt x="198301" y="726977"/>
                      <a:pt x="198713" y="728485"/>
                    </a:cubicBezTo>
                    <a:cubicBezTo>
                      <a:pt x="199399" y="731092"/>
                      <a:pt x="200084" y="733698"/>
                      <a:pt x="200770" y="736304"/>
                    </a:cubicBezTo>
                    <a:cubicBezTo>
                      <a:pt x="203376" y="746453"/>
                      <a:pt x="206120" y="756466"/>
                      <a:pt x="208726" y="766616"/>
                    </a:cubicBezTo>
                    <a:cubicBezTo>
                      <a:pt x="209411" y="769222"/>
                      <a:pt x="210097" y="771828"/>
                      <a:pt x="210783" y="774434"/>
                    </a:cubicBezTo>
                    <a:cubicBezTo>
                      <a:pt x="211743" y="777863"/>
                      <a:pt x="212292" y="781429"/>
                      <a:pt x="213115" y="784858"/>
                    </a:cubicBezTo>
                    <a:cubicBezTo>
                      <a:pt x="214212" y="790207"/>
                      <a:pt x="215309" y="795557"/>
                      <a:pt x="216269" y="800906"/>
                    </a:cubicBezTo>
                    <a:cubicBezTo>
                      <a:pt x="218190" y="811056"/>
                      <a:pt x="219287" y="821343"/>
                      <a:pt x="219973" y="831767"/>
                    </a:cubicBezTo>
                    <a:cubicBezTo>
                      <a:pt x="220384" y="836156"/>
                      <a:pt x="220384" y="840682"/>
                      <a:pt x="220384" y="845209"/>
                    </a:cubicBezTo>
                    <a:cubicBezTo>
                      <a:pt x="220384" y="850146"/>
                      <a:pt x="219836" y="854947"/>
                      <a:pt x="219287" y="859885"/>
                    </a:cubicBezTo>
                    <a:cubicBezTo>
                      <a:pt x="218875" y="863177"/>
                      <a:pt x="218327" y="866743"/>
                      <a:pt x="217092" y="869760"/>
                    </a:cubicBezTo>
                    <a:cubicBezTo>
                      <a:pt x="216407" y="871406"/>
                      <a:pt x="215858" y="872503"/>
                      <a:pt x="215035" y="874149"/>
                    </a:cubicBezTo>
                    <a:cubicBezTo>
                      <a:pt x="214349" y="875384"/>
                      <a:pt x="213252" y="876755"/>
                      <a:pt x="212429" y="877853"/>
                    </a:cubicBezTo>
                    <a:cubicBezTo>
                      <a:pt x="211743" y="878676"/>
                      <a:pt x="211057" y="879499"/>
                      <a:pt x="210097" y="880184"/>
                    </a:cubicBezTo>
                    <a:cubicBezTo>
                      <a:pt x="208726" y="881419"/>
                      <a:pt x="208040" y="881968"/>
                      <a:pt x="206531" y="882928"/>
                    </a:cubicBezTo>
                    <a:cubicBezTo>
                      <a:pt x="205708" y="883476"/>
                      <a:pt x="204748" y="883751"/>
                      <a:pt x="203788" y="884025"/>
                    </a:cubicBezTo>
                    <a:cubicBezTo>
                      <a:pt x="202691" y="884299"/>
                      <a:pt x="201319" y="884299"/>
                      <a:pt x="200222" y="884162"/>
                    </a:cubicBezTo>
                    <a:cubicBezTo>
                      <a:pt x="197478" y="883751"/>
                      <a:pt x="195147" y="882654"/>
                      <a:pt x="192815" y="881419"/>
                    </a:cubicBezTo>
                    <a:cubicBezTo>
                      <a:pt x="189935" y="879910"/>
                      <a:pt x="187603" y="877716"/>
                      <a:pt x="185271" y="875521"/>
                    </a:cubicBezTo>
                    <a:cubicBezTo>
                      <a:pt x="184174" y="874424"/>
                      <a:pt x="183077" y="872915"/>
                      <a:pt x="181979" y="871818"/>
                    </a:cubicBezTo>
                    <a:cubicBezTo>
                      <a:pt x="180471" y="870035"/>
                      <a:pt x="179099" y="868389"/>
                      <a:pt x="177590" y="866606"/>
                    </a:cubicBezTo>
                    <a:cubicBezTo>
                      <a:pt x="174984" y="863314"/>
                      <a:pt x="172652" y="859885"/>
                      <a:pt x="170458" y="856456"/>
                    </a:cubicBezTo>
                    <a:cubicBezTo>
                      <a:pt x="168126" y="853164"/>
                      <a:pt x="165932" y="849872"/>
                      <a:pt x="163737" y="846443"/>
                    </a:cubicBezTo>
                    <a:cubicBezTo>
                      <a:pt x="161954" y="843837"/>
                      <a:pt x="160034" y="841094"/>
                      <a:pt x="158388" y="838351"/>
                    </a:cubicBezTo>
                    <a:cubicBezTo>
                      <a:pt x="154410" y="832041"/>
                      <a:pt x="150570" y="825732"/>
                      <a:pt x="146592" y="819423"/>
                    </a:cubicBezTo>
                    <a:cubicBezTo>
                      <a:pt x="146455" y="821617"/>
                      <a:pt x="146455" y="823675"/>
                      <a:pt x="146318" y="825869"/>
                    </a:cubicBezTo>
                    <a:cubicBezTo>
                      <a:pt x="145632" y="835607"/>
                      <a:pt x="144535" y="845071"/>
                      <a:pt x="142614" y="854673"/>
                    </a:cubicBezTo>
                    <a:cubicBezTo>
                      <a:pt x="141654" y="859062"/>
                      <a:pt x="140420" y="863588"/>
                      <a:pt x="139185" y="867840"/>
                    </a:cubicBezTo>
                    <a:cubicBezTo>
                      <a:pt x="138088" y="871543"/>
                      <a:pt x="136717" y="875384"/>
                      <a:pt x="134933" y="878950"/>
                    </a:cubicBezTo>
                    <a:cubicBezTo>
                      <a:pt x="131779" y="884985"/>
                      <a:pt x="127664" y="890334"/>
                      <a:pt x="122040" y="894312"/>
                    </a:cubicBezTo>
                    <a:cubicBezTo>
                      <a:pt x="119160" y="896370"/>
                      <a:pt x="115868" y="897329"/>
                      <a:pt x="112439" y="897329"/>
                    </a:cubicBezTo>
                    <a:cubicBezTo>
                      <a:pt x="109970" y="896506"/>
                      <a:pt x="108187" y="896232"/>
                      <a:pt x="106267" y="89568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0" name="任意多边形: 形状 359"/>
              <p:cNvSpPr/>
              <p:nvPr>
                <p:custDataLst>
                  <p:tags r:id="rId200"/>
                </p:custDataLst>
              </p:nvPr>
            </p:nvSpPr>
            <p:spPr>
              <a:xfrm>
                <a:off x="2351608" y="4767951"/>
                <a:ext cx="994470" cy="733536"/>
              </a:xfrm>
              <a:custGeom>
                <a:avLst/>
                <a:gdLst>
                  <a:gd name="connsiteX0" fmla="*/ 284531 w 994470"/>
                  <a:gd name="connsiteY0" fmla="*/ 62687 h 733536"/>
                  <a:gd name="connsiteX1" fmla="*/ 286863 w 994470"/>
                  <a:gd name="connsiteY1" fmla="*/ 65293 h 733536"/>
                  <a:gd name="connsiteX2" fmla="*/ 287823 w 994470"/>
                  <a:gd name="connsiteY2" fmla="*/ 67213 h 733536"/>
                  <a:gd name="connsiteX3" fmla="*/ 288234 w 994470"/>
                  <a:gd name="connsiteY3" fmla="*/ 69682 h 733536"/>
                  <a:gd name="connsiteX4" fmla="*/ 303870 w 994470"/>
                  <a:gd name="connsiteY4" fmla="*/ 51028 h 733536"/>
                  <a:gd name="connsiteX5" fmla="*/ 316352 w 994470"/>
                  <a:gd name="connsiteY5" fmla="*/ 35666 h 733536"/>
                  <a:gd name="connsiteX6" fmla="*/ 320330 w 994470"/>
                  <a:gd name="connsiteY6" fmla="*/ 30866 h 733536"/>
                  <a:gd name="connsiteX7" fmla="*/ 329794 w 994470"/>
                  <a:gd name="connsiteY7" fmla="*/ 18795 h 733536"/>
                  <a:gd name="connsiteX8" fmla="*/ 329519 w 994470"/>
                  <a:gd name="connsiteY8" fmla="*/ 19070 h 733536"/>
                  <a:gd name="connsiteX9" fmla="*/ 332537 w 994470"/>
                  <a:gd name="connsiteY9" fmla="*/ 13995 h 733536"/>
                  <a:gd name="connsiteX10" fmla="*/ 332537 w 994470"/>
                  <a:gd name="connsiteY10" fmla="*/ 14132 h 733536"/>
                  <a:gd name="connsiteX11" fmla="*/ 333223 w 994470"/>
                  <a:gd name="connsiteY11" fmla="*/ 12486 h 733536"/>
                  <a:gd name="connsiteX12" fmla="*/ 334457 w 994470"/>
                  <a:gd name="connsiteY12" fmla="*/ 8371 h 733536"/>
                  <a:gd name="connsiteX13" fmla="*/ 334183 w 994470"/>
                  <a:gd name="connsiteY13" fmla="*/ 8371 h 733536"/>
                  <a:gd name="connsiteX14" fmla="*/ 334183 w 994470"/>
                  <a:gd name="connsiteY14" fmla="*/ 8371 h 733536"/>
                  <a:gd name="connsiteX15" fmla="*/ 332948 w 994470"/>
                  <a:gd name="connsiteY15" fmla="*/ 8508 h 733536"/>
                  <a:gd name="connsiteX16" fmla="*/ 331577 w 994470"/>
                  <a:gd name="connsiteY16" fmla="*/ 8920 h 733536"/>
                  <a:gd name="connsiteX17" fmla="*/ 330617 w 994470"/>
                  <a:gd name="connsiteY17" fmla="*/ 9331 h 733536"/>
                  <a:gd name="connsiteX18" fmla="*/ 330617 w 994470"/>
                  <a:gd name="connsiteY18" fmla="*/ 9331 h 733536"/>
                  <a:gd name="connsiteX19" fmla="*/ 327188 w 994470"/>
                  <a:gd name="connsiteY19" fmla="*/ 11252 h 733536"/>
                  <a:gd name="connsiteX20" fmla="*/ 327325 w 994470"/>
                  <a:gd name="connsiteY20" fmla="*/ 11114 h 733536"/>
                  <a:gd name="connsiteX21" fmla="*/ 321290 w 994470"/>
                  <a:gd name="connsiteY21" fmla="*/ 15778 h 733536"/>
                  <a:gd name="connsiteX22" fmla="*/ 321427 w 994470"/>
                  <a:gd name="connsiteY22" fmla="*/ 15641 h 733536"/>
                  <a:gd name="connsiteX23" fmla="*/ 321290 w 994470"/>
                  <a:gd name="connsiteY23" fmla="*/ 15778 h 733536"/>
                  <a:gd name="connsiteX24" fmla="*/ 321015 w 994470"/>
                  <a:gd name="connsiteY24" fmla="*/ 16052 h 733536"/>
                  <a:gd name="connsiteX25" fmla="*/ 321153 w 994470"/>
                  <a:gd name="connsiteY25" fmla="*/ 15915 h 733536"/>
                  <a:gd name="connsiteX26" fmla="*/ 313609 w 994470"/>
                  <a:gd name="connsiteY26" fmla="*/ 23047 h 733536"/>
                  <a:gd name="connsiteX27" fmla="*/ 305105 w 994470"/>
                  <a:gd name="connsiteY27" fmla="*/ 31140 h 733536"/>
                  <a:gd name="connsiteX28" fmla="*/ 286177 w 994470"/>
                  <a:gd name="connsiteY28" fmla="*/ 51440 h 733536"/>
                  <a:gd name="connsiteX29" fmla="*/ 286451 w 994470"/>
                  <a:gd name="connsiteY29" fmla="*/ 51165 h 733536"/>
                  <a:gd name="connsiteX30" fmla="*/ 279456 w 994470"/>
                  <a:gd name="connsiteY30" fmla="*/ 59258 h 733536"/>
                  <a:gd name="connsiteX31" fmla="*/ 284531 w 994470"/>
                  <a:gd name="connsiteY31" fmla="*/ 62687 h 733536"/>
                  <a:gd name="connsiteX32" fmla="*/ 202098 w 994470"/>
                  <a:gd name="connsiteY32" fmla="*/ 165694 h 733536"/>
                  <a:gd name="connsiteX33" fmla="*/ 206761 w 994470"/>
                  <a:gd name="connsiteY33" fmla="*/ 160893 h 733536"/>
                  <a:gd name="connsiteX34" fmla="*/ 214579 w 994470"/>
                  <a:gd name="connsiteY34" fmla="*/ 152664 h 733536"/>
                  <a:gd name="connsiteX35" fmla="*/ 248321 w 994470"/>
                  <a:gd name="connsiteY35" fmla="*/ 115630 h 733536"/>
                  <a:gd name="connsiteX36" fmla="*/ 284668 w 994470"/>
                  <a:gd name="connsiteY36" fmla="*/ 73797 h 733536"/>
                  <a:gd name="connsiteX37" fmla="*/ 285765 w 994470"/>
                  <a:gd name="connsiteY37" fmla="*/ 72425 h 733536"/>
                  <a:gd name="connsiteX38" fmla="*/ 281376 w 994470"/>
                  <a:gd name="connsiteY38" fmla="*/ 70779 h 733536"/>
                  <a:gd name="connsiteX39" fmla="*/ 280690 w 994470"/>
                  <a:gd name="connsiteY39" fmla="*/ 69545 h 733536"/>
                  <a:gd name="connsiteX40" fmla="*/ 280827 w 994470"/>
                  <a:gd name="connsiteY40" fmla="*/ 69682 h 733536"/>
                  <a:gd name="connsiteX41" fmla="*/ 280690 w 994470"/>
                  <a:gd name="connsiteY41" fmla="*/ 69407 h 733536"/>
                  <a:gd name="connsiteX42" fmla="*/ 280553 w 994470"/>
                  <a:gd name="connsiteY42" fmla="*/ 69271 h 733536"/>
                  <a:gd name="connsiteX43" fmla="*/ 280690 w 994470"/>
                  <a:gd name="connsiteY43" fmla="*/ 69407 h 733536"/>
                  <a:gd name="connsiteX44" fmla="*/ 280279 w 994470"/>
                  <a:gd name="connsiteY44" fmla="*/ 68996 h 733536"/>
                  <a:gd name="connsiteX45" fmla="*/ 279045 w 994470"/>
                  <a:gd name="connsiteY45" fmla="*/ 67899 h 733536"/>
                  <a:gd name="connsiteX46" fmla="*/ 279319 w 994470"/>
                  <a:gd name="connsiteY46" fmla="*/ 68173 h 733536"/>
                  <a:gd name="connsiteX47" fmla="*/ 278084 w 994470"/>
                  <a:gd name="connsiteY47" fmla="*/ 67213 h 733536"/>
                  <a:gd name="connsiteX48" fmla="*/ 274381 w 994470"/>
                  <a:gd name="connsiteY48" fmla="*/ 65018 h 733536"/>
                  <a:gd name="connsiteX49" fmla="*/ 253670 w 994470"/>
                  <a:gd name="connsiteY49" fmla="*/ 90256 h 733536"/>
                  <a:gd name="connsiteX50" fmla="*/ 223357 w 994470"/>
                  <a:gd name="connsiteY50" fmla="*/ 131952 h 733536"/>
                  <a:gd name="connsiteX51" fmla="*/ 223632 w 994470"/>
                  <a:gd name="connsiteY51" fmla="*/ 131541 h 733536"/>
                  <a:gd name="connsiteX52" fmla="*/ 202098 w 994470"/>
                  <a:gd name="connsiteY52" fmla="*/ 165694 h 733536"/>
                  <a:gd name="connsiteX53" fmla="*/ 320878 w 994470"/>
                  <a:gd name="connsiteY53" fmla="*/ 191617 h 733536"/>
                  <a:gd name="connsiteX54" fmla="*/ 308122 w 994470"/>
                  <a:gd name="connsiteY54" fmla="*/ 225770 h 733536"/>
                  <a:gd name="connsiteX55" fmla="*/ 327736 w 994470"/>
                  <a:gd name="connsiteY55" fmla="*/ 200396 h 733536"/>
                  <a:gd name="connsiteX56" fmla="*/ 336103 w 994470"/>
                  <a:gd name="connsiteY56" fmla="*/ 188737 h 733536"/>
                  <a:gd name="connsiteX57" fmla="*/ 354483 w 994470"/>
                  <a:gd name="connsiteY57" fmla="*/ 163088 h 733536"/>
                  <a:gd name="connsiteX58" fmla="*/ 359283 w 994470"/>
                  <a:gd name="connsiteY58" fmla="*/ 156504 h 733536"/>
                  <a:gd name="connsiteX59" fmla="*/ 359146 w 994470"/>
                  <a:gd name="connsiteY59" fmla="*/ 156641 h 733536"/>
                  <a:gd name="connsiteX60" fmla="*/ 376291 w 994470"/>
                  <a:gd name="connsiteY60" fmla="*/ 130718 h 733536"/>
                  <a:gd name="connsiteX61" fmla="*/ 384109 w 994470"/>
                  <a:gd name="connsiteY61" fmla="*/ 118648 h 733536"/>
                  <a:gd name="connsiteX62" fmla="*/ 394533 w 994470"/>
                  <a:gd name="connsiteY62" fmla="*/ 101640 h 733536"/>
                  <a:gd name="connsiteX63" fmla="*/ 399471 w 994470"/>
                  <a:gd name="connsiteY63" fmla="*/ 92999 h 733536"/>
                  <a:gd name="connsiteX64" fmla="*/ 403997 w 994470"/>
                  <a:gd name="connsiteY64" fmla="*/ 84769 h 733536"/>
                  <a:gd name="connsiteX65" fmla="*/ 403997 w 994470"/>
                  <a:gd name="connsiteY65" fmla="*/ 84907 h 733536"/>
                  <a:gd name="connsiteX66" fmla="*/ 404134 w 994470"/>
                  <a:gd name="connsiteY66" fmla="*/ 84632 h 733536"/>
                  <a:gd name="connsiteX67" fmla="*/ 404271 w 994470"/>
                  <a:gd name="connsiteY67" fmla="*/ 84358 h 733536"/>
                  <a:gd name="connsiteX68" fmla="*/ 404134 w 994470"/>
                  <a:gd name="connsiteY68" fmla="*/ 84495 h 733536"/>
                  <a:gd name="connsiteX69" fmla="*/ 406740 w 994470"/>
                  <a:gd name="connsiteY69" fmla="*/ 78186 h 733536"/>
                  <a:gd name="connsiteX70" fmla="*/ 406603 w 994470"/>
                  <a:gd name="connsiteY70" fmla="*/ 78734 h 733536"/>
                  <a:gd name="connsiteX71" fmla="*/ 407838 w 994470"/>
                  <a:gd name="connsiteY71" fmla="*/ 75031 h 733536"/>
                  <a:gd name="connsiteX72" fmla="*/ 407700 w 994470"/>
                  <a:gd name="connsiteY72" fmla="*/ 75305 h 733536"/>
                  <a:gd name="connsiteX73" fmla="*/ 409347 w 994470"/>
                  <a:gd name="connsiteY73" fmla="*/ 69819 h 733536"/>
                  <a:gd name="connsiteX74" fmla="*/ 409347 w 994470"/>
                  <a:gd name="connsiteY74" fmla="*/ 70094 h 733536"/>
                  <a:gd name="connsiteX75" fmla="*/ 409621 w 994470"/>
                  <a:gd name="connsiteY75" fmla="*/ 68859 h 733536"/>
                  <a:gd name="connsiteX76" fmla="*/ 409758 w 994470"/>
                  <a:gd name="connsiteY76" fmla="*/ 67899 h 733536"/>
                  <a:gd name="connsiteX77" fmla="*/ 409621 w 994470"/>
                  <a:gd name="connsiteY77" fmla="*/ 67076 h 733536"/>
                  <a:gd name="connsiteX78" fmla="*/ 409209 w 994470"/>
                  <a:gd name="connsiteY78" fmla="*/ 66801 h 733536"/>
                  <a:gd name="connsiteX79" fmla="*/ 408249 w 994470"/>
                  <a:gd name="connsiteY79" fmla="*/ 66253 h 733536"/>
                  <a:gd name="connsiteX80" fmla="*/ 407289 w 994470"/>
                  <a:gd name="connsiteY80" fmla="*/ 65978 h 733536"/>
                  <a:gd name="connsiteX81" fmla="*/ 406192 w 994470"/>
                  <a:gd name="connsiteY81" fmla="*/ 65704 h 733536"/>
                  <a:gd name="connsiteX82" fmla="*/ 405232 w 994470"/>
                  <a:gd name="connsiteY82" fmla="*/ 65567 h 733536"/>
                  <a:gd name="connsiteX83" fmla="*/ 404683 w 994470"/>
                  <a:gd name="connsiteY83" fmla="*/ 65567 h 733536"/>
                  <a:gd name="connsiteX84" fmla="*/ 403586 w 994470"/>
                  <a:gd name="connsiteY84" fmla="*/ 65842 h 733536"/>
                  <a:gd name="connsiteX85" fmla="*/ 400980 w 994470"/>
                  <a:gd name="connsiteY85" fmla="*/ 66939 h 733536"/>
                  <a:gd name="connsiteX86" fmla="*/ 399334 w 994470"/>
                  <a:gd name="connsiteY86" fmla="*/ 68036 h 733536"/>
                  <a:gd name="connsiteX87" fmla="*/ 399608 w 994470"/>
                  <a:gd name="connsiteY87" fmla="*/ 67762 h 733536"/>
                  <a:gd name="connsiteX88" fmla="*/ 394945 w 994470"/>
                  <a:gd name="connsiteY88" fmla="*/ 71328 h 733536"/>
                  <a:gd name="connsiteX89" fmla="*/ 387264 w 994470"/>
                  <a:gd name="connsiteY89" fmla="*/ 78872 h 733536"/>
                  <a:gd name="connsiteX90" fmla="*/ 379171 w 994470"/>
                  <a:gd name="connsiteY90" fmla="*/ 87375 h 733536"/>
                  <a:gd name="connsiteX91" fmla="*/ 379583 w 994470"/>
                  <a:gd name="connsiteY91" fmla="*/ 86964 h 733536"/>
                  <a:gd name="connsiteX92" fmla="*/ 363672 w 994470"/>
                  <a:gd name="connsiteY92" fmla="*/ 108087 h 733536"/>
                  <a:gd name="connsiteX93" fmla="*/ 363672 w 994470"/>
                  <a:gd name="connsiteY93" fmla="*/ 107949 h 733536"/>
                  <a:gd name="connsiteX94" fmla="*/ 351739 w 994470"/>
                  <a:gd name="connsiteY94" fmla="*/ 127015 h 733536"/>
                  <a:gd name="connsiteX95" fmla="*/ 340904 w 994470"/>
                  <a:gd name="connsiteY95" fmla="*/ 147177 h 733536"/>
                  <a:gd name="connsiteX96" fmla="*/ 341178 w 994470"/>
                  <a:gd name="connsiteY96" fmla="*/ 146766 h 733536"/>
                  <a:gd name="connsiteX97" fmla="*/ 320878 w 994470"/>
                  <a:gd name="connsiteY97" fmla="*/ 191617 h 733536"/>
                  <a:gd name="connsiteX98" fmla="*/ 21184 w 994470"/>
                  <a:gd name="connsiteY98" fmla="*/ 304225 h 733536"/>
                  <a:gd name="connsiteX99" fmla="*/ 21046 w 994470"/>
                  <a:gd name="connsiteY99" fmla="*/ 304225 h 733536"/>
                  <a:gd name="connsiteX100" fmla="*/ 23104 w 994470"/>
                  <a:gd name="connsiteY100" fmla="*/ 304225 h 733536"/>
                  <a:gd name="connsiteX101" fmla="*/ 28179 w 994470"/>
                  <a:gd name="connsiteY101" fmla="*/ 303540 h 733536"/>
                  <a:gd name="connsiteX102" fmla="*/ 34488 w 994470"/>
                  <a:gd name="connsiteY102" fmla="*/ 301757 h 733536"/>
                  <a:gd name="connsiteX103" fmla="*/ 33940 w 994470"/>
                  <a:gd name="connsiteY103" fmla="*/ 301894 h 733536"/>
                  <a:gd name="connsiteX104" fmla="*/ 50124 w 994470"/>
                  <a:gd name="connsiteY104" fmla="*/ 295310 h 733536"/>
                  <a:gd name="connsiteX105" fmla="*/ 65486 w 994470"/>
                  <a:gd name="connsiteY105" fmla="*/ 286257 h 733536"/>
                  <a:gd name="connsiteX106" fmla="*/ 94564 w 994470"/>
                  <a:gd name="connsiteY106" fmla="*/ 265135 h 733536"/>
                  <a:gd name="connsiteX107" fmla="*/ 122956 w 994470"/>
                  <a:gd name="connsiteY107" fmla="*/ 241269 h 733536"/>
                  <a:gd name="connsiteX108" fmla="*/ 159441 w 994470"/>
                  <a:gd name="connsiteY108" fmla="*/ 207939 h 733536"/>
                  <a:gd name="connsiteX109" fmla="*/ 167122 w 994470"/>
                  <a:gd name="connsiteY109" fmla="*/ 200944 h 733536"/>
                  <a:gd name="connsiteX110" fmla="*/ 169454 w 994470"/>
                  <a:gd name="connsiteY110" fmla="*/ 198749 h 733536"/>
                  <a:gd name="connsiteX111" fmla="*/ 177546 w 994470"/>
                  <a:gd name="connsiteY111" fmla="*/ 190520 h 733536"/>
                  <a:gd name="connsiteX112" fmla="*/ 190028 w 994470"/>
                  <a:gd name="connsiteY112" fmla="*/ 168437 h 733536"/>
                  <a:gd name="connsiteX113" fmla="*/ 223906 w 994470"/>
                  <a:gd name="connsiteY113" fmla="*/ 116179 h 733536"/>
                  <a:gd name="connsiteX114" fmla="*/ 251750 w 994470"/>
                  <a:gd name="connsiteY114" fmla="*/ 79146 h 733536"/>
                  <a:gd name="connsiteX115" fmla="*/ 266426 w 994470"/>
                  <a:gd name="connsiteY115" fmla="*/ 61452 h 733536"/>
                  <a:gd name="connsiteX116" fmla="*/ 257647 w 994470"/>
                  <a:gd name="connsiteY116" fmla="*/ 58160 h 733536"/>
                  <a:gd name="connsiteX117" fmla="*/ 258059 w 994470"/>
                  <a:gd name="connsiteY117" fmla="*/ 58298 h 733536"/>
                  <a:gd name="connsiteX118" fmla="*/ 244617 w 994470"/>
                  <a:gd name="connsiteY118" fmla="*/ 54457 h 733536"/>
                  <a:gd name="connsiteX119" fmla="*/ 230490 w 994470"/>
                  <a:gd name="connsiteY119" fmla="*/ 52537 h 733536"/>
                  <a:gd name="connsiteX120" fmla="*/ 231038 w 994470"/>
                  <a:gd name="connsiteY120" fmla="*/ 52537 h 733536"/>
                  <a:gd name="connsiteX121" fmla="*/ 216088 w 994470"/>
                  <a:gd name="connsiteY121" fmla="*/ 52537 h 733536"/>
                  <a:gd name="connsiteX122" fmla="*/ 216088 w 994470"/>
                  <a:gd name="connsiteY122" fmla="*/ 52537 h 733536"/>
                  <a:gd name="connsiteX123" fmla="*/ 200177 w 994470"/>
                  <a:gd name="connsiteY123" fmla="*/ 54731 h 733536"/>
                  <a:gd name="connsiteX124" fmla="*/ 200315 w 994470"/>
                  <a:gd name="connsiteY124" fmla="*/ 54731 h 733536"/>
                  <a:gd name="connsiteX125" fmla="*/ 199903 w 994470"/>
                  <a:gd name="connsiteY125" fmla="*/ 54869 h 733536"/>
                  <a:gd name="connsiteX126" fmla="*/ 199766 w 994470"/>
                  <a:gd name="connsiteY126" fmla="*/ 54869 h 733536"/>
                  <a:gd name="connsiteX127" fmla="*/ 199766 w 994470"/>
                  <a:gd name="connsiteY127" fmla="*/ 54869 h 733536"/>
                  <a:gd name="connsiteX128" fmla="*/ 184130 w 994470"/>
                  <a:gd name="connsiteY128" fmla="*/ 59258 h 733536"/>
                  <a:gd name="connsiteX129" fmla="*/ 184541 w 994470"/>
                  <a:gd name="connsiteY129" fmla="*/ 59120 h 733536"/>
                  <a:gd name="connsiteX130" fmla="*/ 169042 w 994470"/>
                  <a:gd name="connsiteY130" fmla="*/ 65704 h 733536"/>
                  <a:gd name="connsiteX131" fmla="*/ 169454 w 994470"/>
                  <a:gd name="connsiteY131" fmla="*/ 65430 h 733536"/>
                  <a:gd name="connsiteX132" fmla="*/ 144490 w 994470"/>
                  <a:gd name="connsiteY132" fmla="*/ 80106 h 733536"/>
                  <a:gd name="connsiteX133" fmla="*/ 144765 w 994470"/>
                  <a:gd name="connsiteY133" fmla="*/ 79969 h 733536"/>
                  <a:gd name="connsiteX134" fmla="*/ 120625 w 994470"/>
                  <a:gd name="connsiteY134" fmla="*/ 98760 h 733536"/>
                  <a:gd name="connsiteX135" fmla="*/ 120625 w 994470"/>
                  <a:gd name="connsiteY135" fmla="*/ 98760 h 733536"/>
                  <a:gd name="connsiteX136" fmla="*/ 120350 w 994470"/>
                  <a:gd name="connsiteY136" fmla="*/ 99034 h 733536"/>
                  <a:gd name="connsiteX137" fmla="*/ 120213 w 994470"/>
                  <a:gd name="connsiteY137" fmla="*/ 99171 h 733536"/>
                  <a:gd name="connsiteX138" fmla="*/ 120213 w 994470"/>
                  <a:gd name="connsiteY138" fmla="*/ 99171 h 733536"/>
                  <a:gd name="connsiteX139" fmla="*/ 92644 w 994470"/>
                  <a:gd name="connsiteY139" fmla="*/ 126878 h 733536"/>
                  <a:gd name="connsiteX140" fmla="*/ 92781 w 994470"/>
                  <a:gd name="connsiteY140" fmla="*/ 126740 h 733536"/>
                  <a:gd name="connsiteX141" fmla="*/ 66584 w 994470"/>
                  <a:gd name="connsiteY141" fmla="*/ 160482 h 733536"/>
                  <a:gd name="connsiteX142" fmla="*/ 66858 w 994470"/>
                  <a:gd name="connsiteY142" fmla="*/ 160070 h 733536"/>
                  <a:gd name="connsiteX143" fmla="*/ 51907 w 994470"/>
                  <a:gd name="connsiteY143" fmla="*/ 183662 h 733536"/>
                  <a:gd name="connsiteX144" fmla="*/ 38329 w 994470"/>
                  <a:gd name="connsiteY144" fmla="*/ 208488 h 733536"/>
                  <a:gd name="connsiteX145" fmla="*/ 30785 w 994470"/>
                  <a:gd name="connsiteY145" fmla="*/ 224124 h 733536"/>
                  <a:gd name="connsiteX146" fmla="*/ 24887 w 994470"/>
                  <a:gd name="connsiteY146" fmla="*/ 237703 h 733536"/>
                  <a:gd name="connsiteX147" fmla="*/ 12268 w 994470"/>
                  <a:gd name="connsiteY147" fmla="*/ 268289 h 733536"/>
                  <a:gd name="connsiteX148" fmla="*/ 12268 w 994470"/>
                  <a:gd name="connsiteY148" fmla="*/ 268153 h 733536"/>
                  <a:gd name="connsiteX149" fmla="*/ 10211 w 994470"/>
                  <a:gd name="connsiteY149" fmla="*/ 274873 h 733536"/>
                  <a:gd name="connsiteX150" fmla="*/ 8428 w 994470"/>
                  <a:gd name="connsiteY150" fmla="*/ 283514 h 733536"/>
                  <a:gd name="connsiteX151" fmla="*/ 8428 w 994470"/>
                  <a:gd name="connsiteY151" fmla="*/ 283514 h 733536"/>
                  <a:gd name="connsiteX152" fmla="*/ 7605 w 994470"/>
                  <a:gd name="connsiteY152" fmla="*/ 289138 h 733536"/>
                  <a:gd name="connsiteX153" fmla="*/ 7605 w 994470"/>
                  <a:gd name="connsiteY153" fmla="*/ 289001 h 733536"/>
                  <a:gd name="connsiteX154" fmla="*/ 7605 w 994470"/>
                  <a:gd name="connsiteY154" fmla="*/ 289412 h 733536"/>
                  <a:gd name="connsiteX155" fmla="*/ 7605 w 994470"/>
                  <a:gd name="connsiteY155" fmla="*/ 289686 h 733536"/>
                  <a:gd name="connsiteX156" fmla="*/ 7605 w 994470"/>
                  <a:gd name="connsiteY156" fmla="*/ 289550 h 733536"/>
                  <a:gd name="connsiteX157" fmla="*/ 7605 w 994470"/>
                  <a:gd name="connsiteY157" fmla="*/ 292704 h 733536"/>
                  <a:gd name="connsiteX158" fmla="*/ 7605 w 994470"/>
                  <a:gd name="connsiteY158" fmla="*/ 292704 h 733536"/>
                  <a:gd name="connsiteX159" fmla="*/ 7879 w 994470"/>
                  <a:gd name="connsiteY159" fmla="*/ 294213 h 733536"/>
                  <a:gd name="connsiteX160" fmla="*/ 8291 w 994470"/>
                  <a:gd name="connsiteY160" fmla="*/ 295310 h 733536"/>
                  <a:gd name="connsiteX161" fmla="*/ 8291 w 994470"/>
                  <a:gd name="connsiteY161" fmla="*/ 295173 h 733536"/>
                  <a:gd name="connsiteX162" fmla="*/ 8839 w 994470"/>
                  <a:gd name="connsiteY162" fmla="*/ 296270 h 733536"/>
                  <a:gd name="connsiteX163" fmla="*/ 9937 w 994470"/>
                  <a:gd name="connsiteY163" fmla="*/ 297916 h 733536"/>
                  <a:gd name="connsiteX164" fmla="*/ 9662 w 994470"/>
                  <a:gd name="connsiteY164" fmla="*/ 297505 h 733536"/>
                  <a:gd name="connsiteX165" fmla="*/ 10759 w 994470"/>
                  <a:gd name="connsiteY165" fmla="*/ 298876 h 733536"/>
                  <a:gd name="connsiteX166" fmla="*/ 10485 w 994470"/>
                  <a:gd name="connsiteY166" fmla="*/ 298602 h 733536"/>
                  <a:gd name="connsiteX167" fmla="*/ 10759 w 994470"/>
                  <a:gd name="connsiteY167" fmla="*/ 298876 h 733536"/>
                  <a:gd name="connsiteX168" fmla="*/ 10897 w 994470"/>
                  <a:gd name="connsiteY168" fmla="*/ 299014 h 733536"/>
                  <a:gd name="connsiteX169" fmla="*/ 10897 w 994470"/>
                  <a:gd name="connsiteY169" fmla="*/ 298876 h 733536"/>
                  <a:gd name="connsiteX170" fmla="*/ 13503 w 994470"/>
                  <a:gd name="connsiteY170" fmla="*/ 301345 h 733536"/>
                  <a:gd name="connsiteX171" fmla="*/ 13228 w 994470"/>
                  <a:gd name="connsiteY171" fmla="*/ 301071 h 733536"/>
                  <a:gd name="connsiteX172" fmla="*/ 14737 w 994470"/>
                  <a:gd name="connsiteY172" fmla="*/ 302168 h 733536"/>
                  <a:gd name="connsiteX173" fmla="*/ 16109 w 994470"/>
                  <a:gd name="connsiteY173" fmla="*/ 302991 h 733536"/>
                  <a:gd name="connsiteX174" fmla="*/ 16109 w 994470"/>
                  <a:gd name="connsiteY174" fmla="*/ 302991 h 733536"/>
                  <a:gd name="connsiteX175" fmla="*/ 18852 w 994470"/>
                  <a:gd name="connsiteY175" fmla="*/ 304088 h 733536"/>
                  <a:gd name="connsiteX176" fmla="*/ 21184 w 994470"/>
                  <a:gd name="connsiteY176" fmla="*/ 304225 h 733536"/>
                  <a:gd name="connsiteX177" fmla="*/ 424160 w 994470"/>
                  <a:gd name="connsiteY177" fmla="*/ 300111 h 733536"/>
                  <a:gd name="connsiteX178" fmla="*/ 417576 w 994470"/>
                  <a:gd name="connsiteY178" fmla="*/ 320822 h 733536"/>
                  <a:gd name="connsiteX179" fmla="*/ 414421 w 994470"/>
                  <a:gd name="connsiteY179" fmla="*/ 332069 h 733536"/>
                  <a:gd name="connsiteX180" fmla="*/ 403037 w 994470"/>
                  <a:gd name="connsiteY180" fmla="*/ 373354 h 733536"/>
                  <a:gd name="connsiteX181" fmla="*/ 405369 w 994470"/>
                  <a:gd name="connsiteY181" fmla="*/ 369376 h 733536"/>
                  <a:gd name="connsiteX182" fmla="*/ 421416 w 994470"/>
                  <a:gd name="connsiteY182" fmla="*/ 341396 h 733536"/>
                  <a:gd name="connsiteX183" fmla="*/ 441305 w 994470"/>
                  <a:gd name="connsiteY183" fmla="*/ 305734 h 733536"/>
                  <a:gd name="connsiteX184" fmla="*/ 450495 w 994470"/>
                  <a:gd name="connsiteY184" fmla="*/ 289550 h 733536"/>
                  <a:gd name="connsiteX185" fmla="*/ 453924 w 994470"/>
                  <a:gd name="connsiteY185" fmla="*/ 283240 h 733536"/>
                  <a:gd name="connsiteX186" fmla="*/ 482864 w 994470"/>
                  <a:gd name="connsiteY186" fmla="*/ 228239 h 733536"/>
                  <a:gd name="connsiteX187" fmla="*/ 482590 w 994470"/>
                  <a:gd name="connsiteY187" fmla="*/ 228787 h 733536"/>
                  <a:gd name="connsiteX188" fmla="*/ 495894 w 994470"/>
                  <a:gd name="connsiteY188" fmla="*/ 200532 h 733536"/>
                  <a:gd name="connsiteX189" fmla="*/ 514411 w 994470"/>
                  <a:gd name="connsiteY189" fmla="*/ 158150 h 733536"/>
                  <a:gd name="connsiteX190" fmla="*/ 514411 w 994470"/>
                  <a:gd name="connsiteY190" fmla="*/ 158287 h 733536"/>
                  <a:gd name="connsiteX191" fmla="*/ 517703 w 994470"/>
                  <a:gd name="connsiteY191" fmla="*/ 148823 h 733536"/>
                  <a:gd name="connsiteX192" fmla="*/ 517566 w 994470"/>
                  <a:gd name="connsiteY192" fmla="*/ 149097 h 733536"/>
                  <a:gd name="connsiteX193" fmla="*/ 520309 w 994470"/>
                  <a:gd name="connsiteY193" fmla="*/ 139908 h 733536"/>
                  <a:gd name="connsiteX194" fmla="*/ 520172 w 994470"/>
                  <a:gd name="connsiteY194" fmla="*/ 140456 h 733536"/>
                  <a:gd name="connsiteX195" fmla="*/ 520857 w 994470"/>
                  <a:gd name="connsiteY195" fmla="*/ 135793 h 733536"/>
                  <a:gd name="connsiteX196" fmla="*/ 520857 w 994470"/>
                  <a:gd name="connsiteY196" fmla="*/ 136342 h 733536"/>
                  <a:gd name="connsiteX197" fmla="*/ 520857 w 994470"/>
                  <a:gd name="connsiteY197" fmla="*/ 134422 h 733536"/>
                  <a:gd name="connsiteX198" fmla="*/ 520720 w 994470"/>
                  <a:gd name="connsiteY198" fmla="*/ 132501 h 733536"/>
                  <a:gd name="connsiteX199" fmla="*/ 520857 w 994470"/>
                  <a:gd name="connsiteY199" fmla="*/ 133050 h 733536"/>
                  <a:gd name="connsiteX200" fmla="*/ 519623 w 994470"/>
                  <a:gd name="connsiteY200" fmla="*/ 128661 h 733536"/>
                  <a:gd name="connsiteX201" fmla="*/ 519760 w 994470"/>
                  <a:gd name="connsiteY201" fmla="*/ 129072 h 733536"/>
                  <a:gd name="connsiteX202" fmla="*/ 517703 w 994470"/>
                  <a:gd name="connsiteY202" fmla="*/ 123860 h 733536"/>
                  <a:gd name="connsiteX203" fmla="*/ 510982 w 994470"/>
                  <a:gd name="connsiteY203" fmla="*/ 124958 h 733536"/>
                  <a:gd name="connsiteX204" fmla="*/ 509062 w 994470"/>
                  <a:gd name="connsiteY204" fmla="*/ 125506 h 733536"/>
                  <a:gd name="connsiteX205" fmla="*/ 509336 w 994470"/>
                  <a:gd name="connsiteY205" fmla="*/ 125369 h 733536"/>
                  <a:gd name="connsiteX206" fmla="*/ 507690 w 994470"/>
                  <a:gd name="connsiteY206" fmla="*/ 125917 h 733536"/>
                  <a:gd name="connsiteX207" fmla="*/ 508239 w 994470"/>
                  <a:gd name="connsiteY207" fmla="*/ 125643 h 733536"/>
                  <a:gd name="connsiteX208" fmla="*/ 504947 w 994470"/>
                  <a:gd name="connsiteY208" fmla="*/ 127564 h 733536"/>
                  <a:gd name="connsiteX209" fmla="*/ 505084 w 994470"/>
                  <a:gd name="connsiteY209" fmla="*/ 127426 h 733536"/>
                  <a:gd name="connsiteX210" fmla="*/ 502204 w 994470"/>
                  <a:gd name="connsiteY210" fmla="*/ 129621 h 733536"/>
                  <a:gd name="connsiteX211" fmla="*/ 496717 w 994470"/>
                  <a:gd name="connsiteY211" fmla="*/ 135107 h 733536"/>
                  <a:gd name="connsiteX212" fmla="*/ 497129 w 994470"/>
                  <a:gd name="connsiteY212" fmla="*/ 134696 h 733536"/>
                  <a:gd name="connsiteX213" fmla="*/ 484785 w 994470"/>
                  <a:gd name="connsiteY213" fmla="*/ 151567 h 733536"/>
                  <a:gd name="connsiteX214" fmla="*/ 471754 w 994470"/>
                  <a:gd name="connsiteY214" fmla="*/ 174335 h 733536"/>
                  <a:gd name="connsiteX215" fmla="*/ 472029 w 994470"/>
                  <a:gd name="connsiteY215" fmla="*/ 173923 h 733536"/>
                  <a:gd name="connsiteX216" fmla="*/ 454472 w 994470"/>
                  <a:gd name="connsiteY216" fmla="*/ 212877 h 733536"/>
                  <a:gd name="connsiteX217" fmla="*/ 439110 w 994470"/>
                  <a:gd name="connsiteY217" fmla="*/ 254437 h 733536"/>
                  <a:gd name="connsiteX218" fmla="*/ 439247 w 994470"/>
                  <a:gd name="connsiteY218" fmla="*/ 253888 h 733536"/>
                  <a:gd name="connsiteX219" fmla="*/ 424160 w 994470"/>
                  <a:gd name="connsiteY219" fmla="*/ 300111 h 733536"/>
                  <a:gd name="connsiteX220" fmla="*/ 524149 w 994470"/>
                  <a:gd name="connsiteY220" fmla="*/ 424240 h 733536"/>
                  <a:gd name="connsiteX221" fmla="*/ 523738 w 994470"/>
                  <a:gd name="connsiteY221" fmla="*/ 430413 h 733536"/>
                  <a:gd name="connsiteX222" fmla="*/ 531693 w 994470"/>
                  <a:gd name="connsiteY222" fmla="*/ 412994 h 733536"/>
                  <a:gd name="connsiteX223" fmla="*/ 545409 w 994470"/>
                  <a:gd name="connsiteY223" fmla="*/ 379663 h 733536"/>
                  <a:gd name="connsiteX224" fmla="*/ 545409 w 994470"/>
                  <a:gd name="connsiteY224" fmla="*/ 379938 h 733536"/>
                  <a:gd name="connsiteX225" fmla="*/ 545546 w 994470"/>
                  <a:gd name="connsiteY225" fmla="*/ 379663 h 733536"/>
                  <a:gd name="connsiteX226" fmla="*/ 545683 w 994470"/>
                  <a:gd name="connsiteY226" fmla="*/ 379389 h 733536"/>
                  <a:gd name="connsiteX227" fmla="*/ 545683 w 994470"/>
                  <a:gd name="connsiteY227" fmla="*/ 379526 h 733536"/>
                  <a:gd name="connsiteX228" fmla="*/ 556656 w 994470"/>
                  <a:gd name="connsiteY228" fmla="*/ 347568 h 733536"/>
                  <a:gd name="connsiteX229" fmla="*/ 560634 w 994470"/>
                  <a:gd name="connsiteY229" fmla="*/ 335772 h 733536"/>
                  <a:gd name="connsiteX230" fmla="*/ 571881 w 994470"/>
                  <a:gd name="connsiteY230" fmla="*/ 292156 h 733536"/>
                  <a:gd name="connsiteX231" fmla="*/ 571744 w 994470"/>
                  <a:gd name="connsiteY231" fmla="*/ 292567 h 733536"/>
                  <a:gd name="connsiteX232" fmla="*/ 574761 w 994470"/>
                  <a:gd name="connsiteY232" fmla="*/ 271033 h 733536"/>
                  <a:gd name="connsiteX233" fmla="*/ 574899 w 994470"/>
                  <a:gd name="connsiteY233" fmla="*/ 264998 h 733536"/>
                  <a:gd name="connsiteX234" fmla="*/ 574350 w 994470"/>
                  <a:gd name="connsiteY234" fmla="*/ 260746 h 733536"/>
                  <a:gd name="connsiteX235" fmla="*/ 574487 w 994470"/>
                  <a:gd name="connsiteY235" fmla="*/ 261295 h 733536"/>
                  <a:gd name="connsiteX236" fmla="*/ 572704 w 994470"/>
                  <a:gd name="connsiteY236" fmla="*/ 254162 h 733536"/>
                  <a:gd name="connsiteX237" fmla="*/ 572841 w 994470"/>
                  <a:gd name="connsiteY237" fmla="*/ 254711 h 733536"/>
                  <a:gd name="connsiteX238" fmla="*/ 571607 w 994470"/>
                  <a:gd name="connsiteY238" fmla="*/ 251831 h 733536"/>
                  <a:gd name="connsiteX239" fmla="*/ 570921 w 994470"/>
                  <a:gd name="connsiteY239" fmla="*/ 250733 h 733536"/>
                  <a:gd name="connsiteX240" fmla="*/ 570510 w 994470"/>
                  <a:gd name="connsiteY240" fmla="*/ 250322 h 733536"/>
                  <a:gd name="connsiteX241" fmla="*/ 570235 w 994470"/>
                  <a:gd name="connsiteY241" fmla="*/ 250184 h 733536"/>
                  <a:gd name="connsiteX242" fmla="*/ 569824 w 994470"/>
                  <a:gd name="connsiteY242" fmla="*/ 250047 h 733536"/>
                  <a:gd name="connsiteX243" fmla="*/ 569001 w 994470"/>
                  <a:gd name="connsiteY243" fmla="*/ 249910 h 733536"/>
                  <a:gd name="connsiteX244" fmla="*/ 568315 w 994470"/>
                  <a:gd name="connsiteY244" fmla="*/ 249910 h 733536"/>
                  <a:gd name="connsiteX245" fmla="*/ 564749 w 994470"/>
                  <a:gd name="connsiteY245" fmla="*/ 250459 h 733536"/>
                  <a:gd name="connsiteX246" fmla="*/ 565297 w 994470"/>
                  <a:gd name="connsiteY246" fmla="*/ 250322 h 733536"/>
                  <a:gd name="connsiteX247" fmla="*/ 563652 w 994470"/>
                  <a:gd name="connsiteY247" fmla="*/ 250870 h 733536"/>
                  <a:gd name="connsiteX248" fmla="*/ 562554 w 994470"/>
                  <a:gd name="connsiteY248" fmla="*/ 251282 h 733536"/>
                  <a:gd name="connsiteX249" fmla="*/ 561594 w 994470"/>
                  <a:gd name="connsiteY249" fmla="*/ 251831 h 733536"/>
                  <a:gd name="connsiteX250" fmla="*/ 562005 w 994470"/>
                  <a:gd name="connsiteY250" fmla="*/ 251556 h 733536"/>
                  <a:gd name="connsiteX251" fmla="*/ 559262 w 994470"/>
                  <a:gd name="connsiteY251" fmla="*/ 253613 h 733536"/>
                  <a:gd name="connsiteX252" fmla="*/ 559674 w 994470"/>
                  <a:gd name="connsiteY252" fmla="*/ 253202 h 733536"/>
                  <a:gd name="connsiteX253" fmla="*/ 558439 w 994470"/>
                  <a:gd name="connsiteY253" fmla="*/ 254573 h 733536"/>
                  <a:gd name="connsiteX254" fmla="*/ 558439 w 994470"/>
                  <a:gd name="connsiteY254" fmla="*/ 254573 h 733536"/>
                  <a:gd name="connsiteX255" fmla="*/ 556382 w 994470"/>
                  <a:gd name="connsiteY255" fmla="*/ 257042 h 733536"/>
                  <a:gd name="connsiteX256" fmla="*/ 556656 w 994470"/>
                  <a:gd name="connsiteY256" fmla="*/ 256631 h 733536"/>
                  <a:gd name="connsiteX257" fmla="*/ 552816 w 994470"/>
                  <a:gd name="connsiteY257" fmla="*/ 263215 h 733536"/>
                  <a:gd name="connsiteX258" fmla="*/ 552953 w 994470"/>
                  <a:gd name="connsiteY258" fmla="*/ 262940 h 733536"/>
                  <a:gd name="connsiteX259" fmla="*/ 552679 w 994470"/>
                  <a:gd name="connsiteY259" fmla="*/ 263352 h 733536"/>
                  <a:gd name="connsiteX260" fmla="*/ 552679 w 994470"/>
                  <a:gd name="connsiteY260" fmla="*/ 263489 h 733536"/>
                  <a:gd name="connsiteX261" fmla="*/ 552679 w 994470"/>
                  <a:gd name="connsiteY261" fmla="*/ 263489 h 733536"/>
                  <a:gd name="connsiteX262" fmla="*/ 543626 w 994470"/>
                  <a:gd name="connsiteY262" fmla="*/ 284886 h 733536"/>
                  <a:gd name="connsiteX263" fmla="*/ 543763 w 994470"/>
                  <a:gd name="connsiteY263" fmla="*/ 284474 h 733536"/>
                  <a:gd name="connsiteX264" fmla="*/ 534985 w 994470"/>
                  <a:gd name="connsiteY264" fmla="*/ 319176 h 733536"/>
                  <a:gd name="connsiteX265" fmla="*/ 534985 w 994470"/>
                  <a:gd name="connsiteY265" fmla="*/ 318902 h 733536"/>
                  <a:gd name="connsiteX266" fmla="*/ 527167 w 994470"/>
                  <a:gd name="connsiteY266" fmla="*/ 375686 h 733536"/>
                  <a:gd name="connsiteX267" fmla="*/ 525384 w 994470"/>
                  <a:gd name="connsiteY267" fmla="*/ 403529 h 733536"/>
                  <a:gd name="connsiteX268" fmla="*/ 525384 w 994470"/>
                  <a:gd name="connsiteY268" fmla="*/ 403529 h 733536"/>
                  <a:gd name="connsiteX269" fmla="*/ 524149 w 994470"/>
                  <a:gd name="connsiteY269" fmla="*/ 424240 h 733536"/>
                  <a:gd name="connsiteX270" fmla="*/ 673928 w 994470"/>
                  <a:gd name="connsiteY270" fmla="*/ 488294 h 733536"/>
                  <a:gd name="connsiteX271" fmla="*/ 687781 w 994470"/>
                  <a:gd name="connsiteY271" fmla="*/ 432607 h 733536"/>
                  <a:gd name="connsiteX272" fmla="*/ 687781 w 994470"/>
                  <a:gd name="connsiteY272" fmla="*/ 432881 h 733536"/>
                  <a:gd name="connsiteX273" fmla="*/ 698754 w 994470"/>
                  <a:gd name="connsiteY273" fmla="*/ 356346 h 733536"/>
                  <a:gd name="connsiteX274" fmla="*/ 699166 w 994470"/>
                  <a:gd name="connsiteY274" fmla="*/ 306695 h 733536"/>
                  <a:gd name="connsiteX275" fmla="*/ 699166 w 994470"/>
                  <a:gd name="connsiteY275" fmla="*/ 306831 h 733536"/>
                  <a:gd name="connsiteX276" fmla="*/ 694914 w 994470"/>
                  <a:gd name="connsiteY276" fmla="*/ 274187 h 733536"/>
                  <a:gd name="connsiteX277" fmla="*/ 695051 w 994470"/>
                  <a:gd name="connsiteY277" fmla="*/ 274873 h 733536"/>
                  <a:gd name="connsiteX278" fmla="*/ 689153 w 994470"/>
                  <a:gd name="connsiteY278" fmla="*/ 251831 h 733536"/>
                  <a:gd name="connsiteX279" fmla="*/ 685998 w 994470"/>
                  <a:gd name="connsiteY279" fmla="*/ 244286 h 733536"/>
                  <a:gd name="connsiteX280" fmla="*/ 685998 w 994470"/>
                  <a:gd name="connsiteY280" fmla="*/ 244424 h 733536"/>
                  <a:gd name="connsiteX281" fmla="*/ 685861 w 994470"/>
                  <a:gd name="connsiteY281" fmla="*/ 244150 h 733536"/>
                  <a:gd name="connsiteX282" fmla="*/ 685724 w 994470"/>
                  <a:gd name="connsiteY282" fmla="*/ 243875 h 733536"/>
                  <a:gd name="connsiteX283" fmla="*/ 685861 w 994470"/>
                  <a:gd name="connsiteY283" fmla="*/ 244150 h 733536"/>
                  <a:gd name="connsiteX284" fmla="*/ 680375 w 994470"/>
                  <a:gd name="connsiteY284" fmla="*/ 234548 h 733536"/>
                  <a:gd name="connsiteX285" fmla="*/ 678180 w 994470"/>
                  <a:gd name="connsiteY285" fmla="*/ 231668 h 733536"/>
                  <a:gd name="connsiteX286" fmla="*/ 678180 w 994470"/>
                  <a:gd name="connsiteY286" fmla="*/ 231668 h 733536"/>
                  <a:gd name="connsiteX287" fmla="*/ 676123 w 994470"/>
                  <a:gd name="connsiteY287" fmla="*/ 229748 h 733536"/>
                  <a:gd name="connsiteX288" fmla="*/ 675163 w 994470"/>
                  <a:gd name="connsiteY288" fmla="*/ 229062 h 733536"/>
                  <a:gd name="connsiteX289" fmla="*/ 674202 w 994470"/>
                  <a:gd name="connsiteY289" fmla="*/ 228513 h 733536"/>
                  <a:gd name="connsiteX290" fmla="*/ 672968 w 994470"/>
                  <a:gd name="connsiteY290" fmla="*/ 228102 h 733536"/>
                  <a:gd name="connsiteX291" fmla="*/ 672968 w 994470"/>
                  <a:gd name="connsiteY291" fmla="*/ 228102 h 733536"/>
                  <a:gd name="connsiteX292" fmla="*/ 670636 w 994470"/>
                  <a:gd name="connsiteY292" fmla="*/ 227553 h 733536"/>
                  <a:gd name="connsiteX293" fmla="*/ 670773 w 994470"/>
                  <a:gd name="connsiteY293" fmla="*/ 227553 h 733536"/>
                  <a:gd name="connsiteX294" fmla="*/ 667344 w 994470"/>
                  <a:gd name="connsiteY294" fmla="*/ 227141 h 733536"/>
                  <a:gd name="connsiteX295" fmla="*/ 664601 w 994470"/>
                  <a:gd name="connsiteY295" fmla="*/ 227279 h 733536"/>
                  <a:gd name="connsiteX296" fmla="*/ 664738 w 994470"/>
                  <a:gd name="connsiteY296" fmla="*/ 227279 h 733536"/>
                  <a:gd name="connsiteX297" fmla="*/ 662955 w 994470"/>
                  <a:gd name="connsiteY297" fmla="*/ 227553 h 733536"/>
                  <a:gd name="connsiteX298" fmla="*/ 663504 w 994470"/>
                  <a:gd name="connsiteY298" fmla="*/ 227416 h 733536"/>
                  <a:gd name="connsiteX299" fmla="*/ 660898 w 994470"/>
                  <a:gd name="connsiteY299" fmla="*/ 228102 h 733536"/>
                  <a:gd name="connsiteX300" fmla="*/ 660075 w 994470"/>
                  <a:gd name="connsiteY300" fmla="*/ 228513 h 733536"/>
                  <a:gd name="connsiteX301" fmla="*/ 659389 w 994470"/>
                  <a:gd name="connsiteY301" fmla="*/ 229062 h 733536"/>
                  <a:gd name="connsiteX302" fmla="*/ 658566 w 994470"/>
                  <a:gd name="connsiteY302" fmla="*/ 229748 h 733536"/>
                  <a:gd name="connsiteX303" fmla="*/ 658566 w 994470"/>
                  <a:gd name="connsiteY303" fmla="*/ 229748 h 733536"/>
                  <a:gd name="connsiteX304" fmla="*/ 657469 w 994470"/>
                  <a:gd name="connsiteY304" fmla="*/ 230845 h 733536"/>
                  <a:gd name="connsiteX305" fmla="*/ 657469 w 994470"/>
                  <a:gd name="connsiteY305" fmla="*/ 230845 h 733536"/>
                  <a:gd name="connsiteX306" fmla="*/ 655823 w 994470"/>
                  <a:gd name="connsiteY306" fmla="*/ 233039 h 733536"/>
                  <a:gd name="connsiteX307" fmla="*/ 653354 w 994470"/>
                  <a:gd name="connsiteY307" fmla="*/ 237292 h 733536"/>
                  <a:gd name="connsiteX308" fmla="*/ 649102 w 994470"/>
                  <a:gd name="connsiteY308" fmla="*/ 247579 h 733536"/>
                  <a:gd name="connsiteX309" fmla="*/ 649377 w 994470"/>
                  <a:gd name="connsiteY309" fmla="*/ 247030 h 733536"/>
                  <a:gd name="connsiteX310" fmla="*/ 646359 w 994470"/>
                  <a:gd name="connsiteY310" fmla="*/ 257180 h 733536"/>
                  <a:gd name="connsiteX311" fmla="*/ 646496 w 994470"/>
                  <a:gd name="connsiteY311" fmla="*/ 256631 h 733536"/>
                  <a:gd name="connsiteX312" fmla="*/ 644301 w 994470"/>
                  <a:gd name="connsiteY312" fmla="*/ 272679 h 733536"/>
                  <a:gd name="connsiteX313" fmla="*/ 644301 w 994470"/>
                  <a:gd name="connsiteY313" fmla="*/ 272679 h 733536"/>
                  <a:gd name="connsiteX314" fmla="*/ 644439 w 994470"/>
                  <a:gd name="connsiteY314" fmla="*/ 312592 h 733536"/>
                  <a:gd name="connsiteX315" fmla="*/ 644439 w 994470"/>
                  <a:gd name="connsiteY315" fmla="*/ 312318 h 733536"/>
                  <a:gd name="connsiteX316" fmla="*/ 647593 w 994470"/>
                  <a:gd name="connsiteY316" fmla="*/ 343316 h 733536"/>
                  <a:gd name="connsiteX317" fmla="*/ 649651 w 994470"/>
                  <a:gd name="connsiteY317" fmla="*/ 358130 h 733536"/>
                  <a:gd name="connsiteX318" fmla="*/ 653628 w 994470"/>
                  <a:gd name="connsiteY318" fmla="*/ 381721 h 733536"/>
                  <a:gd name="connsiteX319" fmla="*/ 658978 w 994470"/>
                  <a:gd name="connsiteY319" fmla="*/ 413542 h 733536"/>
                  <a:gd name="connsiteX320" fmla="*/ 661035 w 994470"/>
                  <a:gd name="connsiteY320" fmla="*/ 425338 h 733536"/>
                  <a:gd name="connsiteX321" fmla="*/ 661584 w 994470"/>
                  <a:gd name="connsiteY321" fmla="*/ 428904 h 733536"/>
                  <a:gd name="connsiteX322" fmla="*/ 661584 w 994470"/>
                  <a:gd name="connsiteY322" fmla="*/ 428904 h 733536"/>
                  <a:gd name="connsiteX323" fmla="*/ 661721 w 994470"/>
                  <a:gd name="connsiteY323" fmla="*/ 429727 h 733536"/>
                  <a:gd name="connsiteX324" fmla="*/ 661584 w 994470"/>
                  <a:gd name="connsiteY324" fmla="*/ 429178 h 733536"/>
                  <a:gd name="connsiteX325" fmla="*/ 661858 w 994470"/>
                  <a:gd name="connsiteY325" fmla="*/ 430550 h 733536"/>
                  <a:gd name="connsiteX326" fmla="*/ 661721 w 994470"/>
                  <a:gd name="connsiteY326" fmla="*/ 429864 h 733536"/>
                  <a:gd name="connsiteX327" fmla="*/ 661995 w 994470"/>
                  <a:gd name="connsiteY327" fmla="*/ 431098 h 733536"/>
                  <a:gd name="connsiteX328" fmla="*/ 662681 w 994470"/>
                  <a:gd name="connsiteY328" fmla="*/ 434116 h 733536"/>
                  <a:gd name="connsiteX329" fmla="*/ 662544 w 994470"/>
                  <a:gd name="connsiteY329" fmla="*/ 433568 h 733536"/>
                  <a:gd name="connsiteX330" fmla="*/ 663230 w 994470"/>
                  <a:gd name="connsiteY330" fmla="*/ 437271 h 733536"/>
                  <a:gd name="connsiteX331" fmla="*/ 663230 w 994470"/>
                  <a:gd name="connsiteY331" fmla="*/ 437133 h 733536"/>
                  <a:gd name="connsiteX332" fmla="*/ 663915 w 994470"/>
                  <a:gd name="connsiteY332" fmla="*/ 440700 h 733536"/>
                  <a:gd name="connsiteX333" fmla="*/ 663778 w 994470"/>
                  <a:gd name="connsiteY333" fmla="*/ 440288 h 733536"/>
                  <a:gd name="connsiteX334" fmla="*/ 664738 w 994470"/>
                  <a:gd name="connsiteY334" fmla="*/ 445089 h 733536"/>
                  <a:gd name="connsiteX335" fmla="*/ 664601 w 994470"/>
                  <a:gd name="connsiteY335" fmla="*/ 444677 h 733536"/>
                  <a:gd name="connsiteX336" fmla="*/ 665561 w 994470"/>
                  <a:gd name="connsiteY336" fmla="*/ 449615 h 733536"/>
                  <a:gd name="connsiteX337" fmla="*/ 665424 w 994470"/>
                  <a:gd name="connsiteY337" fmla="*/ 449066 h 733536"/>
                  <a:gd name="connsiteX338" fmla="*/ 666110 w 994470"/>
                  <a:gd name="connsiteY338" fmla="*/ 452084 h 733536"/>
                  <a:gd name="connsiteX339" fmla="*/ 666522 w 994470"/>
                  <a:gd name="connsiteY339" fmla="*/ 454553 h 733536"/>
                  <a:gd name="connsiteX340" fmla="*/ 666796 w 994470"/>
                  <a:gd name="connsiteY340" fmla="*/ 455787 h 733536"/>
                  <a:gd name="connsiteX341" fmla="*/ 666933 w 994470"/>
                  <a:gd name="connsiteY341" fmla="*/ 456336 h 733536"/>
                  <a:gd name="connsiteX342" fmla="*/ 667070 w 994470"/>
                  <a:gd name="connsiteY342" fmla="*/ 457022 h 733536"/>
                  <a:gd name="connsiteX343" fmla="*/ 667756 w 994470"/>
                  <a:gd name="connsiteY343" fmla="*/ 460588 h 733536"/>
                  <a:gd name="connsiteX344" fmla="*/ 668305 w 994470"/>
                  <a:gd name="connsiteY344" fmla="*/ 462920 h 733536"/>
                  <a:gd name="connsiteX345" fmla="*/ 668442 w 994470"/>
                  <a:gd name="connsiteY345" fmla="*/ 463468 h 733536"/>
                  <a:gd name="connsiteX346" fmla="*/ 669265 w 994470"/>
                  <a:gd name="connsiteY346" fmla="*/ 467446 h 733536"/>
                  <a:gd name="connsiteX347" fmla="*/ 669265 w 994470"/>
                  <a:gd name="connsiteY347" fmla="*/ 467309 h 733536"/>
                  <a:gd name="connsiteX348" fmla="*/ 670225 w 994470"/>
                  <a:gd name="connsiteY348" fmla="*/ 472246 h 733536"/>
                  <a:gd name="connsiteX349" fmla="*/ 670225 w 994470"/>
                  <a:gd name="connsiteY349" fmla="*/ 472109 h 733536"/>
                  <a:gd name="connsiteX350" fmla="*/ 671596 w 994470"/>
                  <a:gd name="connsiteY350" fmla="*/ 478693 h 733536"/>
                  <a:gd name="connsiteX351" fmla="*/ 671596 w 994470"/>
                  <a:gd name="connsiteY351" fmla="*/ 478556 h 733536"/>
                  <a:gd name="connsiteX352" fmla="*/ 672008 w 994470"/>
                  <a:gd name="connsiteY352" fmla="*/ 481162 h 733536"/>
                  <a:gd name="connsiteX353" fmla="*/ 672145 w 994470"/>
                  <a:gd name="connsiteY353" fmla="*/ 481710 h 733536"/>
                  <a:gd name="connsiteX354" fmla="*/ 672831 w 994470"/>
                  <a:gd name="connsiteY354" fmla="*/ 485414 h 733536"/>
                  <a:gd name="connsiteX355" fmla="*/ 672694 w 994470"/>
                  <a:gd name="connsiteY355" fmla="*/ 484728 h 733536"/>
                  <a:gd name="connsiteX356" fmla="*/ 673928 w 994470"/>
                  <a:gd name="connsiteY356" fmla="*/ 488294 h 733536"/>
                  <a:gd name="connsiteX357" fmla="*/ 813420 w 994470"/>
                  <a:gd name="connsiteY357" fmla="*/ 500227 h 733536"/>
                  <a:gd name="connsiteX358" fmla="*/ 822061 w 994470"/>
                  <a:gd name="connsiteY358" fmla="*/ 524230 h 733536"/>
                  <a:gd name="connsiteX359" fmla="*/ 825627 w 994470"/>
                  <a:gd name="connsiteY359" fmla="*/ 533831 h 733536"/>
                  <a:gd name="connsiteX360" fmla="*/ 835777 w 994470"/>
                  <a:gd name="connsiteY360" fmla="*/ 558520 h 733536"/>
                  <a:gd name="connsiteX361" fmla="*/ 834954 w 994470"/>
                  <a:gd name="connsiteY361" fmla="*/ 494878 h 733536"/>
                  <a:gd name="connsiteX362" fmla="*/ 834954 w 994470"/>
                  <a:gd name="connsiteY362" fmla="*/ 494878 h 733536"/>
                  <a:gd name="connsiteX363" fmla="*/ 825764 w 994470"/>
                  <a:gd name="connsiteY363" fmla="*/ 426984 h 733536"/>
                  <a:gd name="connsiteX364" fmla="*/ 825901 w 994470"/>
                  <a:gd name="connsiteY364" fmla="*/ 427669 h 733536"/>
                  <a:gd name="connsiteX365" fmla="*/ 817260 w 994470"/>
                  <a:gd name="connsiteY365" fmla="*/ 392694 h 733536"/>
                  <a:gd name="connsiteX366" fmla="*/ 806699 w 994470"/>
                  <a:gd name="connsiteY366" fmla="*/ 359364 h 733536"/>
                  <a:gd name="connsiteX367" fmla="*/ 806699 w 994470"/>
                  <a:gd name="connsiteY367" fmla="*/ 359364 h 733536"/>
                  <a:gd name="connsiteX368" fmla="*/ 797921 w 994470"/>
                  <a:gd name="connsiteY368" fmla="*/ 336047 h 733536"/>
                  <a:gd name="connsiteX369" fmla="*/ 793532 w 994470"/>
                  <a:gd name="connsiteY369" fmla="*/ 325211 h 733536"/>
                  <a:gd name="connsiteX370" fmla="*/ 788320 w 994470"/>
                  <a:gd name="connsiteY370" fmla="*/ 313415 h 733536"/>
                  <a:gd name="connsiteX371" fmla="*/ 785165 w 994470"/>
                  <a:gd name="connsiteY371" fmla="*/ 308066 h 733536"/>
                  <a:gd name="connsiteX372" fmla="*/ 783108 w 994470"/>
                  <a:gd name="connsiteY372" fmla="*/ 305323 h 733536"/>
                  <a:gd name="connsiteX373" fmla="*/ 780227 w 994470"/>
                  <a:gd name="connsiteY373" fmla="*/ 302579 h 733536"/>
                  <a:gd name="connsiteX374" fmla="*/ 773095 w 994470"/>
                  <a:gd name="connsiteY374" fmla="*/ 296819 h 733536"/>
                  <a:gd name="connsiteX375" fmla="*/ 768843 w 994470"/>
                  <a:gd name="connsiteY375" fmla="*/ 300248 h 733536"/>
                  <a:gd name="connsiteX376" fmla="*/ 766923 w 994470"/>
                  <a:gd name="connsiteY376" fmla="*/ 302305 h 733536"/>
                  <a:gd name="connsiteX377" fmla="*/ 766923 w 994470"/>
                  <a:gd name="connsiteY377" fmla="*/ 302168 h 733536"/>
                  <a:gd name="connsiteX378" fmla="*/ 766100 w 994470"/>
                  <a:gd name="connsiteY378" fmla="*/ 303266 h 733536"/>
                  <a:gd name="connsiteX379" fmla="*/ 765551 w 994470"/>
                  <a:gd name="connsiteY379" fmla="*/ 304363 h 733536"/>
                  <a:gd name="connsiteX380" fmla="*/ 765688 w 994470"/>
                  <a:gd name="connsiteY380" fmla="*/ 304088 h 733536"/>
                  <a:gd name="connsiteX381" fmla="*/ 765002 w 994470"/>
                  <a:gd name="connsiteY381" fmla="*/ 305734 h 733536"/>
                  <a:gd name="connsiteX382" fmla="*/ 765139 w 994470"/>
                  <a:gd name="connsiteY382" fmla="*/ 305460 h 733536"/>
                  <a:gd name="connsiteX383" fmla="*/ 764179 w 994470"/>
                  <a:gd name="connsiteY383" fmla="*/ 309575 h 733536"/>
                  <a:gd name="connsiteX384" fmla="*/ 764317 w 994470"/>
                  <a:gd name="connsiteY384" fmla="*/ 309026 h 733536"/>
                  <a:gd name="connsiteX385" fmla="*/ 763905 w 994470"/>
                  <a:gd name="connsiteY385" fmla="*/ 312730 h 733536"/>
                  <a:gd name="connsiteX386" fmla="*/ 763905 w 994470"/>
                  <a:gd name="connsiteY386" fmla="*/ 312730 h 733536"/>
                  <a:gd name="connsiteX387" fmla="*/ 763905 w 994470"/>
                  <a:gd name="connsiteY387" fmla="*/ 312730 h 733536"/>
                  <a:gd name="connsiteX388" fmla="*/ 763905 w 994470"/>
                  <a:gd name="connsiteY388" fmla="*/ 313415 h 733536"/>
                  <a:gd name="connsiteX389" fmla="*/ 763905 w 994470"/>
                  <a:gd name="connsiteY389" fmla="*/ 313141 h 733536"/>
                  <a:gd name="connsiteX390" fmla="*/ 764042 w 994470"/>
                  <a:gd name="connsiteY390" fmla="*/ 321782 h 733536"/>
                  <a:gd name="connsiteX391" fmla="*/ 764042 w 994470"/>
                  <a:gd name="connsiteY391" fmla="*/ 321233 h 733536"/>
                  <a:gd name="connsiteX392" fmla="*/ 765963 w 994470"/>
                  <a:gd name="connsiteY392" fmla="*/ 337281 h 733536"/>
                  <a:gd name="connsiteX393" fmla="*/ 767197 w 994470"/>
                  <a:gd name="connsiteY393" fmla="*/ 347020 h 733536"/>
                  <a:gd name="connsiteX394" fmla="*/ 768980 w 994470"/>
                  <a:gd name="connsiteY394" fmla="*/ 356895 h 733536"/>
                  <a:gd name="connsiteX395" fmla="*/ 768980 w 994470"/>
                  <a:gd name="connsiteY395" fmla="*/ 356758 h 733536"/>
                  <a:gd name="connsiteX396" fmla="*/ 775426 w 994470"/>
                  <a:gd name="connsiteY396" fmla="*/ 383367 h 733536"/>
                  <a:gd name="connsiteX397" fmla="*/ 782970 w 994470"/>
                  <a:gd name="connsiteY397" fmla="*/ 410524 h 733536"/>
                  <a:gd name="connsiteX398" fmla="*/ 800527 w 994470"/>
                  <a:gd name="connsiteY398" fmla="*/ 464291 h 733536"/>
                  <a:gd name="connsiteX399" fmla="*/ 800527 w 994470"/>
                  <a:gd name="connsiteY399" fmla="*/ 464154 h 733536"/>
                  <a:gd name="connsiteX400" fmla="*/ 800664 w 994470"/>
                  <a:gd name="connsiteY400" fmla="*/ 464703 h 733536"/>
                  <a:gd name="connsiteX401" fmla="*/ 800664 w 994470"/>
                  <a:gd name="connsiteY401" fmla="*/ 464703 h 733536"/>
                  <a:gd name="connsiteX402" fmla="*/ 800664 w 994470"/>
                  <a:gd name="connsiteY402" fmla="*/ 464703 h 733536"/>
                  <a:gd name="connsiteX403" fmla="*/ 813420 w 994470"/>
                  <a:gd name="connsiteY403" fmla="*/ 500227 h 733536"/>
                  <a:gd name="connsiteX404" fmla="*/ 773643 w 994470"/>
                  <a:gd name="connsiteY404" fmla="*/ 733399 h 733536"/>
                  <a:gd name="connsiteX405" fmla="*/ 763905 w 994470"/>
                  <a:gd name="connsiteY405" fmla="*/ 731753 h 733536"/>
                  <a:gd name="connsiteX406" fmla="*/ 753207 w 994470"/>
                  <a:gd name="connsiteY406" fmla="*/ 727227 h 733536"/>
                  <a:gd name="connsiteX407" fmla="*/ 745389 w 994470"/>
                  <a:gd name="connsiteY407" fmla="*/ 721192 h 733536"/>
                  <a:gd name="connsiteX408" fmla="*/ 737570 w 994470"/>
                  <a:gd name="connsiteY408" fmla="*/ 712414 h 733536"/>
                  <a:gd name="connsiteX409" fmla="*/ 730438 w 994470"/>
                  <a:gd name="connsiteY409" fmla="*/ 702675 h 733536"/>
                  <a:gd name="connsiteX410" fmla="*/ 722071 w 994470"/>
                  <a:gd name="connsiteY410" fmla="*/ 687999 h 733536"/>
                  <a:gd name="connsiteX411" fmla="*/ 710687 w 994470"/>
                  <a:gd name="connsiteY411" fmla="*/ 662762 h 733536"/>
                  <a:gd name="connsiteX412" fmla="*/ 700537 w 994470"/>
                  <a:gd name="connsiteY412" fmla="*/ 633821 h 733536"/>
                  <a:gd name="connsiteX413" fmla="*/ 691622 w 994470"/>
                  <a:gd name="connsiteY413" fmla="*/ 604057 h 733536"/>
                  <a:gd name="connsiteX414" fmla="*/ 687644 w 994470"/>
                  <a:gd name="connsiteY414" fmla="*/ 588970 h 733536"/>
                  <a:gd name="connsiteX415" fmla="*/ 685038 w 994470"/>
                  <a:gd name="connsiteY415" fmla="*/ 578683 h 733536"/>
                  <a:gd name="connsiteX416" fmla="*/ 673242 w 994470"/>
                  <a:gd name="connsiteY416" fmla="*/ 527933 h 733536"/>
                  <a:gd name="connsiteX417" fmla="*/ 672694 w 994470"/>
                  <a:gd name="connsiteY417" fmla="*/ 525739 h 733536"/>
                  <a:gd name="connsiteX418" fmla="*/ 670499 w 994470"/>
                  <a:gd name="connsiteY418" fmla="*/ 532048 h 733536"/>
                  <a:gd name="connsiteX419" fmla="*/ 645673 w 994470"/>
                  <a:gd name="connsiteY419" fmla="*/ 591576 h 733536"/>
                  <a:gd name="connsiteX420" fmla="*/ 632643 w 994470"/>
                  <a:gd name="connsiteY420" fmla="*/ 616676 h 733536"/>
                  <a:gd name="connsiteX421" fmla="*/ 616595 w 994470"/>
                  <a:gd name="connsiteY421" fmla="*/ 642050 h 733536"/>
                  <a:gd name="connsiteX422" fmla="*/ 599862 w 994470"/>
                  <a:gd name="connsiteY422" fmla="*/ 663447 h 733536"/>
                  <a:gd name="connsiteX423" fmla="*/ 590260 w 994470"/>
                  <a:gd name="connsiteY423" fmla="*/ 673049 h 733536"/>
                  <a:gd name="connsiteX424" fmla="*/ 579562 w 994470"/>
                  <a:gd name="connsiteY424" fmla="*/ 682101 h 733536"/>
                  <a:gd name="connsiteX425" fmla="*/ 562554 w 994470"/>
                  <a:gd name="connsiteY425" fmla="*/ 689782 h 733536"/>
                  <a:gd name="connsiteX426" fmla="*/ 551993 w 994470"/>
                  <a:gd name="connsiteY426" fmla="*/ 690331 h 733536"/>
                  <a:gd name="connsiteX427" fmla="*/ 542940 w 994470"/>
                  <a:gd name="connsiteY427" fmla="*/ 688273 h 733536"/>
                  <a:gd name="connsiteX428" fmla="*/ 539511 w 994470"/>
                  <a:gd name="connsiteY428" fmla="*/ 686353 h 733536"/>
                  <a:gd name="connsiteX429" fmla="*/ 537180 w 994470"/>
                  <a:gd name="connsiteY429" fmla="*/ 684570 h 733536"/>
                  <a:gd name="connsiteX430" fmla="*/ 534436 w 994470"/>
                  <a:gd name="connsiteY430" fmla="*/ 681415 h 733536"/>
                  <a:gd name="connsiteX431" fmla="*/ 531830 w 994470"/>
                  <a:gd name="connsiteY431" fmla="*/ 677712 h 733536"/>
                  <a:gd name="connsiteX432" fmla="*/ 527030 w 994470"/>
                  <a:gd name="connsiteY432" fmla="*/ 668248 h 733536"/>
                  <a:gd name="connsiteX433" fmla="*/ 522641 w 994470"/>
                  <a:gd name="connsiteY433" fmla="*/ 655355 h 733536"/>
                  <a:gd name="connsiteX434" fmla="*/ 520583 w 994470"/>
                  <a:gd name="connsiteY434" fmla="*/ 643148 h 733536"/>
                  <a:gd name="connsiteX435" fmla="*/ 518800 w 994470"/>
                  <a:gd name="connsiteY435" fmla="*/ 629021 h 733536"/>
                  <a:gd name="connsiteX436" fmla="*/ 516057 w 994470"/>
                  <a:gd name="connsiteY436" fmla="*/ 598022 h 733536"/>
                  <a:gd name="connsiteX437" fmla="*/ 515234 w 994470"/>
                  <a:gd name="connsiteY437" fmla="*/ 583621 h 733536"/>
                  <a:gd name="connsiteX438" fmla="*/ 514960 w 994470"/>
                  <a:gd name="connsiteY438" fmla="*/ 573059 h 733536"/>
                  <a:gd name="connsiteX439" fmla="*/ 513314 w 994470"/>
                  <a:gd name="connsiteY439" fmla="*/ 522035 h 733536"/>
                  <a:gd name="connsiteX440" fmla="*/ 513314 w 994470"/>
                  <a:gd name="connsiteY440" fmla="*/ 519567 h 733536"/>
                  <a:gd name="connsiteX441" fmla="*/ 513451 w 994470"/>
                  <a:gd name="connsiteY441" fmla="*/ 511063 h 733536"/>
                  <a:gd name="connsiteX442" fmla="*/ 513862 w 994470"/>
                  <a:gd name="connsiteY442" fmla="*/ 483905 h 733536"/>
                  <a:gd name="connsiteX443" fmla="*/ 513999 w 994470"/>
                  <a:gd name="connsiteY443" fmla="*/ 471698 h 733536"/>
                  <a:gd name="connsiteX444" fmla="*/ 509199 w 994470"/>
                  <a:gd name="connsiteY444" fmla="*/ 480065 h 733536"/>
                  <a:gd name="connsiteX445" fmla="*/ 475458 w 994470"/>
                  <a:gd name="connsiteY445" fmla="*/ 531637 h 733536"/>
                  <a:gd name="connsiteX446" fmla="*/ 456804 w 994470"/>
                  <a:gd name="connsiteY446" fmla="*/ 554954 h 733536"/>
                  <a:gd name="connsiteX447" fmla="*/ 448026 w 994470"/>
                  <a:gd name="connsiteY447" fmla="*/ 564555 h 733536"/>
                  <a:gd name="connsiteX448" fmla="*/ 436093 w 994470"/>
                  <a:gd name="connsiteY448" fmla="*/ 576077 h 733536"/>
                  <a:gd name="connsiteX449" fmla="*/ 417713 w 994470"/>
                  <a:gd name="connsiteY449" fmla="*/ 591164 h 733536"/>
                  <a:gd name="connsiteX450" fmla="*/ 396865 w 994470"/>
                  <a:gd name="connsiteY450" fmla="*/ 599805 h 733536"/>
                  <a:gd name="connsiteX451" fmla="*/ 386304 w 994470"/>
                  <a:gd name="connsiteY451" fmla="*/ 600766 h 733536"/>
                  <a:gd name="connsiteX452" fmla="*/ 383286 w 994470"/>
                  <a:gd name="connsiteY452" fmla="*/ 600354 h 733536"/>
                  <a:gd name="connsiteX453" fmla="*/ 379308 w 994470"/>
                  <a:gd name="connsiteY453" fmla="*/ 599257 h 733536"/>
                  <a:gd name="connsiteX454" fmla="*/ 373273 w 994470"/>
                  <a:gd name="connsiteY454" fmla="*/ 595279 h 733536"/>
                  <a:gd name="connsiteX455" fmla="*/ 370119 w 994470"/>
                  <a:gd name="connsiteY455" fmla="*/ 591850 h 733536"/>
                  <a:gd name="connsiteX456" fmla="*/ 366278 w 994470"/>
                  <a:gd name="connsiteY456" fmla="*/ 586089 h 733536"/>
                  <a:gd name="connsiteX457" fmla="*/ 362301 w 994470"/>
                  <a:gd name="connsiteY457" fmla="*/ 577586 h 733536"/>
                  <a:gd name="connsiteX458" fmla="*/ 359969 w 994470"/>
                  <a:gd name="connsiteY458" fmla="*/ 566064 h 733536"/>
                  <a:gd name="connsiteX459" fmla="*/ 359420 w 994470"/>
                  <a:gd name="connsiteY459" fmla="*/ 553994 h 733536"/>
                  <a:gd name="connsiteX460" fmla="*/ 359832 w 994470"/>
                  <a:gd name="connsiteY460" fmla="*/ 538495 h 733536"/>
                  <a:gd name="connsiteX461" fmla="*/ 363809 w 994470"/>
                  <a:gd name="connsiteY461" fmla="*/ 507222 h 733536"/>
                  <a:gd name="connsiteX462" fmla="*/ 369570 w 994470"/>
                  <a:gd name="connsiteY462" fmla="*/ 475401 h 733536"/>
                  <a:gd name="connsiteX463" fmla="*/ 373548 w 994470"/>
                  <a:gd name="connsiteY463" fmla="*/ 456473 h 733536"/>
                  <a:gd name="connsiteX464" fmla="*/ 375605 w 994470"/>
                  <a:gd name="connsiteY464" fmla="*/ 447695 h 733536"/>
                  <a:gd name="connsiteX465" fmla="*/ 378623 w 994470"/>
                  <a:gd name="connsiteY465" fmla="*/ 435350 h 733536"/>
                  <a:gd name="connsiteX466" fmla="*/ 349133 w 994470"/>
                  <a:gd name="connsiteY466" fmla="*/ 482808 h 733536"/>
                  <a:gd name="connsiteX467" fmla="*/ 344196 w 994470"/>
                  <a:gd name="connsiteY467" fmla="*/ 490763 h 733536"/>
                  <a:gd name="connsiteX468" fmla="*/ 339532 w 994470"/>
                  <a:gd name="connsiteY468" fmla="*/ 497896 h 733536"/>
                  <a:gd name="connsiteX469" fmla="*/ 302224 w 994470"/>
                  <a:gd name="connsiteY469" fmla="*/ 549193 h 733536"/>
                  <a:gd name="connsiteX470" fmla="*/ 283708 w 994470"/>
                  <a:gd name="connsiteY470" fmla="*/ 571687 h 733536"/>
                  <a:gd name="connsiteX471" fmla="*/ 264505 w 994470"/>
                  <a:gd name="connsiteY471" fmla="*/ 591438 h 733536"/>
                  <a:gd name="connsiteX472" fmla="*/ 245029 w 994470"/>
                  <a:gd name="connsiteY472" fmla="*/ 606938 h 733536"/>
                  <a:gd name="connsiteX473" fmla="*/ 236662 w 994470"/>
                  <a:gd name="connsiteY473" fmla="*/ 610641 h 733536"/>
                  <a:gd name="connsiteX474" fmla="*/ 228021 w 994470"/>
                  <a:gd name="connsiteY474" fmla="*/ 611053 h 733536"/>
                  <a:gd name="connsiteX475" fmla="*/ 219928 w 994470"/>
                  <a:gd name="connsiteY475" fmla="*/ 608172 h 733536"/>
                  <a:gd name="connsiteX476" fmla="*/ 213893 w 994470"/>
                  <a:gd name="connsiteY476" fmla="*/ 604057 h 733536"/>
                  <a:gd name="connsiteX477" fmla="*/ 209779 w 994470"/>
                  <a:gd name="connsiteY477" fmla="*/ 598708 h 733536"/>
                  <a:gd name="connsiteX478" fmla="*/ 208270 w 994470"/>
                  <a:gd name="connsiteY478" fmla="*/ 594867 h 733536"/>
                  <a:gd name="connsiteX479" fmla="*/ 207035 w 994470"/>
                  <a:gd name="connsiteY479" fmla="*/ 588695 h 733536"/>
                  <a:gd name="connsiteX480" fmla="*/ 206761 w 994470"/>
                  <a:gd name="connsiteY480" fmla="*/ 577860 h 733536"/>
                  <a:gd name="connsiteX481" fmla="*/ 207173 w 994470"/>
                  <a:gd name="connsiteY481" fmla="*/ 566612 h 733536"/>
                  <a:gd name="connsiteX482" fmla="*/ 212522 w 994470"/>
                  <a:gd name="connsiteY482" fmla="*/ 535340 h 733536"/>
                  <a:gd name="connsiteX483" fmla="*/ 214854 w 994470"/>
                  <a:gd name="connsiteY483" fmla="*/ 524779 h 733536"/>
                  <a:gd name="connsiteX484" fmla="*/ 217734 w 994470"/>
                  <a:gd name="connsiteY484" fmla="*/ 512709 h 733536"/>
                  <a:gd name="connsiteX485" fmla="*/ 225141 w 994470"/>
                  <a:gd name="connsiteY485" fmla="*/ 481985 h 733536"/>
                  <a:gd name="connsiteX486" fmla="*/ 228021 w 994470"/>
                  <a:gd name="connsiteY486" fmla="*/ 470052 h 733536"/>
                  <a:gd name="connsiteX487" fmla="*/ 233782 w 994470"/>
                  <a:gd name="connsiteY487" fmla="*/ 448243 h 733536"/>
                  <a:gd name="connsiteX488" fmla="*/ 247360 w 994470"/>
                  <a:gd name="connsiteY488" fmla="*/ 397631 h 733536"/>
                  <a:gd name="connsiteX489" fmla="*/ 250378 w 994470"/>
                  <a:gd name="connsiteY489" fmla="*/ 386933 h 733536"/>
                  <a:gd name="connsiteX490" fmla="*/ 258608 w 994470"/>
                  <a:gd name="connsiteY490" fmla="*/ 358266 h 733536"/>
                  <a:gd name="connsiteX491" fmla="*/ 271363 w 994470"/>
                  <a:gd name="connsiteY491" fmla="*/ 314238 h 733536"/>
                  <a:gd name="connsiteX492" fmla="*/ 275890 w 994470"/>
                  <a:gd name="connsiteY492" fmla="*/ 299973 h 733536"/>
                  <a:gd name="connsiteX493" fmla="*/ 285354 w 994470"/>
                  <a:gd name="connsiteY493" fmla="*/ 270210 h 733536"/>
                  <a:gd name="connsiteX494" fmla="*/ 277947 w 994470"/>
                  <a:gd name="connsiteY494" fmla="*/ 279125 h 733536"/>
                  <a:gd name="connsiteX495" fmla="*/ 258745 w 994470"/>
                  <a:gd name="connsiteY495" fmla="*/ 302305 h 733536"/>
                  <a:gd name="connsiteX496" fmla="*/ 237211 w 994470"/>
                  <a:gd name="connsiteY496" fmla="*/ 327269 h 733536"/>
                  <a:gd name="connsiteX497" fmla="*/ 217460 w 994470"/>
                  <a:gd name="connsiteY497" fmla="*/ 348665 h 733536"/>
                  <a:gd name="connsiteX498" fmla="*/ 193594 w 994470"/>
                  <a:gd name="connsiteY498" fmla="*/ 371571 h 733536"/>
                  <a:gd name="connsiteX499" fmla="*/ 171648 w 994470"/>
                  <a:gd name="connsiteY499" fmla="*/ 389676 h 733536"/>
                  <a:gd name="connsiteX500" fmla="*/ 147782 w 994470"/>
                  <a:gd name="connsiteY500" fmla="*/ 405861 h 733536"/>
                  <a:gd name="connsiteX501" fmla="*/ 128031 w 994470"/>
                  <a:gd name="connsiteY501" fmla="*/ 412856 h 733536"/>
                  <a:gd name="connsiteX502" fmla="*/ 110612 w 994470"/>
                  <a:gd name="connsiteY502" fmla="*/ 411485 h 733536"/>
                  <a:gd name="connsiteX503" fmla="*/ 103205 w 994470"/>
                  <a:gd name="connsiteY503" fmla="*/ 400923 h 733536"/>
                  <a:gd name="connsiteX504" fmla="*/ 100874 w 994470"/>
                  <a:gd name="connsiteY504" fmla="*/ 391733 h 733536"/>
                  <a:gd name="connsiteX505" fmla="*/ 101422 w 994470"/>
                  <a:gd name="connsiteY505" fmla="*/ 378978 h 733536"/>
                  <a:gd name="connsiteX506" fmla="*/ 104303 w 994470"/>
                  <a:gd name="connsiteY506" fmla="*/ 366633 h 733536"/>
                  <a:gd name="connsiteX507" fmla="*/ 108280 w 994470"/>
                  <a:gd name="connsiteY507" fmla="*/ 352231 h 733536"/>
                  <a:gd name="connsiteX508" fmla="*/ 112532 w 994470"/>
                  <a:gd name="connsiteY508" fmla="*/ 339750 h 733536"/>
                  <a:gd name="connsiteX509" fmla="*/ 116098 w 994470"/>
                  <a:gd name="connsiteY509" fmla="*/ 329737 h 733536"/>
                  <a:gd name="connsiteX510" fmla="*/ 125151 w 994470"/>
                  <a:gd name="connsiteY510" fmla="*/ 306557 h 733536"/>
                  <a:gd name="connsiteX511" fmla="*/ 133792 w 994470"/>
                  <a:gd name="connsiteY511" fmla="*/ 284337 h 733536"/>
                  <a:gd name="connsiteX512" fmla="*/ 135301 w 994470"/>
                  <a:gd name="connsiteY512" fmla="*/ 281045 h 733536"/>
                  <a:gd name="connsiteX513" fmla="*/ 140239 w 994470"/>
                  <a:gd name="connsiteY513" fmla="*/ 269935 h 733536"/>
                  <a:gd name="connsiteX514" fmla="*/ 153543 w 994470"/>
                  <a:gd name="connsiteY514" fmla="*/ 240721 h 733536"/>
                  <a:gd name="connsiteX515" fmla="*/ 161635 w 994470"/>
                  <a:gd name="connsiteY515" fmla="*/ 223301 h 733536"/>
                  <a:gd name="connsiteX516" fmla="*/ 165476 w 994470"/>
                  <a:gd name="connsiteY516" fmla="*/ 215757 h 733536"/>
                  <a:gd name="connsiteX517" fmla="*/ 162321 w 994470"/>
                  <a:gd name="connsiteY517" fmla="*/ 218500 h 733536"/>
                  <a:gd name="connsiteX518" fmla="*/ 138593 w 994470"/>
                  <a:gd name="connsiteY518" fmla="*/ 240035 h 733536"/>
                  <a:gd name="connsiteX519" fmla="*/ 131460 w 994470"/>
                  <a:gd name="connsiteY519" fmla="*/ 246618 h 733536"/>
                  <a:gd name="connsiteX520" fmla="*/ 120213 w 994470"/>
                  <a:gd name="connsiteY520" fmla="*/ 256357 h 733536"/>
                  <a:gd name="connsiteX521" fmla="*/ 97033 w 994470"/>
                  <a:gd name="connsiteY521" fmla="*/ 275285 h 733536"/>
                  <a:gd name="connsiteX522" fmla="*/ 85100 w 994470"/>
                  <a:gd name="connsiteY522" fmla="*/ 284063 h 733536"/>
                  <a:gd name="connsiteX523" fmla="*/ 71659 w 994470"/>
                  <a:gd name="connsiteY523" fmla="*/ 293390 h 733536"/>
                  <a:gd name="connsiteX524" fmla="*/ 50536 w 994470"/>
                  <a:gd name="connsiteY524" fmla="*/ 305460 h 733536"/>
                  <a:gd name="connsiteX525" fmla="*/ 38329 w 994470"/>
                  <a:gd name="connsiteY525" fmla="*/ 310260 h 733536"/>
                  <a:gd name="connsiteX526" fmla="*/ 26670 w 994470"/>
                  <a:gd name="connsiteY526" fmla="*/ 313141 h 733536"/>
                  <a:gd name="connsiteX527" fmla="*/ 17755 w 994470"/>
                  <a:gd name="connsiteY527" fmla="*/ 312730 h 733536"/>
                  <a:gd name="connsiteX528" fmla="*/ 11034 w 994470"/>
                  <a:gd name="connsiteY528" fmla="*/ 309712 h 733536"/>
                  <a:gd name="connsiteX529" fmla="*/ 8428 w 994470"/>
                  <a:gd name="connsiteY529" fmla="*/ 307792 h 733536"/>
                  <a:gd name="connsiteX530" fmla="*/ 4999 w 994470"/>
                  <a:gd name="connsiteY530" fmla="*/ 304500 h 733536"/>
                  <a:gd name="connsiteX531" fmla="*/ 2393 w 994470"/>
                  <a:gd name="connsiteY531" fmla="*/ 300796 h 733536"/>
                  <a:gd name="connsiteX532" fmla="*/ 610 w 994470"/>
                  <a:gd name="connsiteY532" fmla="*/ 296408 h 733536"/>
                  <a:gd name="connsiteX533" fmla="*/ 61 w 994470"/>
                  <a:gd name="connsiteY533" fmla="*/ 293253 h 733536"/>
                  <a:gd name="connsiteX534" fmla="*/ 61 w 994470"/>
                  <a:gd name="connsiteY534" fmla="*/ 288452 h 733536"/>
                  <a:gd name="connsiteX535" fmla="*/ 1981 w 994470"/>
                  <a:gd name="connsiteY535" fmla="*/ 276931 h 733536"/>
                  <a:gd name="connsiteX536" fmla="*/ 5136 w 994470"/>
                  <a:gd name="connsiteY536" fmla="*/ 265272 h 733536"/>
                  <a:gd name="connsiteX537" fmla="*/ 11171 w 994470"/>
                  <a:gd name="connsiteY537" fmla="*/ 249910 h 733536"/>
                  <a:gd name="connsiteX538" fmla="*/ 14326 w 994470"/>
                  <a:gd name="connsiteY538" fmla="*/ 242503 h 733536"/>
                  <a:gd name="connsiteX539" fmla="*/ 21046 w 994470"/>
                  <a:gd name="connsiteY539" fmla="*/ 227141 h 733536"/>
                  <a:gd name="connsiteX540" fmla="*/ 24750 w 994470"/>
                  <a:gd name="connsiteY540" fmla="*/ 218775 h 733536"/>
                  <a:gd name="connsiteX541" fmla="*/ 27082 w 994470"/>
                  <a:gd name="connsiteY541" fmla="*/ 214112 h 733536"/>
                  <a:gd name="connsiteX542" fmla="*/ 30511 w 994470"/>
                  <a:gd name="connsiteY542" fmla="*/ 207116 h 733536"/>
                  <a:gd name="connsiteX543" fmla="*/ 37917 w 994470"/>
                  <a:gd name="connsiteY543" fmla="*/ 192851 h 733536"/>
                  <a:gd name="connsiteX544" fmla="*/ 53690 w 994470"/>
                  <a:gd name="connsiteY544" fmla="*/ 166380 h 733536"/>
                  <a:gd name="connsiteX545" fmla="*/ 71384 w 994470"/>
                  <a:gd name="connsiteY545" fmla="*/ 140868 h 733536"/>
                  <a:gd name="connsiteX546" fmla="*/ 112395 w 994470"/>
                  <a:gd name="connsiteY546" fmla="*/ 96291 h 733536"/>
                  <a:gd name="connsiteX547" fmla="*/ 158069 w 994470"/>
                  <a:gd name="connsiteY547" fmla="*/ 63235 h 733536"/>
                  <a:gd name="connsiteX548" fmla="*/ 182621 w 994470"/>
                  <a:gd name="connsiteY548" fmla="*/ 51988 h 733536"/>
                  <a:gd name="connsiteX549" fmla="*/ 209093 w 994470"/>
                  <a:gd name="connsiteY549" fmla="*/ 45679 h 733536"/>
                  <a:gd name="connsiteX550" fmla="*/ 232547 w 994470"/>
                  <a:gd name="connsiteY550" fmla="*/ 45130 h 733536"/>
                  <a:gd name="connsiteX551" fmla="*/ 256687 w 994470"/>
                  <a:gd name="connsiteY551" fmla="*/ 49794 h 733536"/>
                  <a:gd name="connsiteX552" fmla="*/ 266151 w 994470"/>
                  <a:gd name="connsiteY552" fmla="*/ 53223 h 733536"/>
                  <a:gd name="connsiteX553" fmla="*/ 272598 w 994470"/>
                  <a:gd name="connsiteY553" fmla="*/ 55829 h 733536"/>
                  <a:gd name="connsiteX554" fmla="*/ 282885 w 994470"/>
                  <a:gd name="connsiteY554" fmla="*/ 44033 h 733536"/>
                  <a:gd name="connsiteX555" fmla="*/ 298384 w 994470"/>
                  <a:gd name="connsiteY555" fmla="*/ 27437 h 733536"/>
                  <a:gd name="connsiteX556" fmla="*/ 307162 w 994470"/>
                  <a:gd name="connsiteY556" fmla="*/ 19070 h 733536"/>
                  <a:gd name="connsiteX557" fmla="*/ 314843 w 994470"/>
                  <a:gd name="connsiteY557" fmla="*/ 11663 h 733536"/>
                  <a:gd name="connsiteX558" fmla="*/ 327462 w 994470"/>
                  <a:gd name="connsiteY558" fmla="*/ 2336 h 733536"/>
                  <a:gd name="connsiteX559" fmla="*/ 332674 w 994470"/>
                  <a:gd name="connsiteY559" fmla="*/ 416 h 733536"/>
                  <a:gd name="connsiteX560" fmla="*/ 341178 w 994470"/>
                  <a:gd name="connsiteY560" fmla="*/ 5 h 733536"/>
                  <a:gd name="connsiteX561" fmla="*/ 345293 w 994470"/>
                  <a:gd name="connsiteY561" fmla="*/ 5491 h 733536"/>
                  <a:gd name="connsiteX562" fmla="*/ 343921 w 994470"/>
                  <a:gd name="connsiteY562" fmla="*/ 11526 h 733536"/>
                  <a:gd name="connsiteX563" fmla="*/ 342549 w 994470"/>
                  <a:gd name="connsiteY563" fmla="*/ 16052 h 733536"/>
                  <a:gd name="connsiteX564" fmla="*/ 338023 w 994470"/>
                  <a:gd name="connsiteY564" fmla="*/ 24419 h 733536"/>
                  <a:gd name="connsiteX565" fmla="*/ 327188 w 994470"/>
                  <a:gd name="connsiteY565" fmla="*/ 38410 h 733536"/>
                  <a:gd name="connsiteX566" fmla="*/ 311140 w 994470"/>
                  <a:gd name="connsiteY566" fmla="*/ 58160 h 733536"/>
                  <a:gd name="connsiteX567" fmla="*/ 296190 w 994470"/>
                  <a:gd name="connsiteY567" fmla="*/ 75991 h 733536"/>
                  <a:gd name="connsiteX568" fmla="*/ 285491 w 994470"/>
                  <a:gd name="connsiteY568" fmla="*/ 88747 h 733536"/>
                  <a:gd name="connsiteX569" fmla="*/ 266289 w 994470"/>
                  <a:gd name="connsiteY569" fmla="*/ 110830 h 733536"/>
                  <a:gd name="connsiteX570" fmla="*/ 255453 w 994470"/>
                  <a:gd name="connsiteY570" fmla="*/ 123174 h 733536"/>
                  <a:gd name="connsiteX571" fmla="*/ 220203 w 994470"/>
                  <a:gd name="connsiteY571" fmla="*/ 161716 h 733536"/>
                  <a:gd name="connsiteX572" fmla="*/ 211425 w 994470"/>
                  <a:gd name="connsiteY572" fmla="*/ 170632 h 733536"/>
                  <a:gd name="connsiteX573" fmla="*/ 189205 w 994470"/>
                  <a:gd name="connsiteY573" fmla="*/ 192989 h 733536"/>
                  <a:gd name="connsiteX574" fmla="*/ 185776 w 994470"/>
                  <a:gd name="connsiteY574" fmla="*/ 196555 h 733536"/>
                  <a:gd name="connsiteX575" fmla="*/ 172334 w 994470"/>
                  <a:gd name="connsiteY575" fmla="*/ 222478 h 733536"/>
                  <a:gd name="connsiteX576" fmla="*/ 172334 w 994470"/>
                  <a:gd name="connsiteY576" fmla="*/ 222478 h 733536"/>
                  <a:gd name="connsiteX577" fmla="*/ 168631 w 994470"/>
                  <a:gd name="connsiteY577" fmla="*/ 230159 h 733536"/>
                  <a:gd name="connsiteX578" fmla="*/ 166299 w 994470"/>
                  <a:gd name="connsiteY578" fmla="*/ 235097 h 733536"/>
                  <a:gd name="connsiteX579" fmla="*/ 158481 w 994470"/>
                  <a:gd name="connsiteY579" fmla="*/ 252516 h 733536"/>
                  <a:gd name="connsiteX580" fmla="*/ 143256 w 994470"/>
                  <a:gd name="connsiteY580" fmla="*/ 286257 h 733536"/>
                  <a:gd name="connsiteX581" fmla="*/ 140924 w 994470"/>
                  <a:gd name="connsiteY581" fmla="*/ 291881 h 733536"/>
                  <a:gd name="connsiteX582" fmla="*/ 133792 w 994470"/>
                  <a:gd name="connsiteY582" fmla="*/ 310260 h 733536"/>
                  <a:gd name="connsiteX583" fmla="*/ 126523 w 994470"/>
                  <a:gd name="connsiteY583" fmla="*/ 329189 h 733536"/>
                  <a:gd name="connsiteX584" fmla="*/ 119527 w 994470"/>
                  <a:gd name="connsiteY584" fmla="*/ 348254 h 733536"/>
                  <a:gd name="connsiteX585" fmla="*/ 119527 w 994470"/>
                  <a:gd name="connsiteY585" fmla="*/ 348117 h 733536"/>
                  <a:gd name="connsiteX586" fmla="*/ 115138 w 994470"/>
                  <a:gd name="connsiteY586" fmla="*/ 362107 h 733536"/>
                  <a:gd name="connsiteX587" fmla="*/ 113355 w 994470"/>
                  <a:gd name="connsiteY587" fmla="*/ 369239 h 733536"/>
                  <a:gd name="connsiteX588" fmla="*/ 111023 w 994470"/>
                  <a:gd name="connsiteY588" fmla="*/ 378566 h 733536"/>
                  <a:gd name="connsiteX589" fmla="*/ 111161 w 994470"/>
                  <a:gd name="connsiteY589" fmla="*/ 377881 h 733536"/>
                  <a:gd name="connsiteX590" fmla="*/ 110063 w 994470"/>
                  <a:gd name="connsiteY590" fmla="*/ 384875 h 733536"/>
                  <a:gd name="connsiteX591" fmla="*/ 110063 w 994470"/>
                  <a:gd name="connsiteY591" fmla="*/ 384739 h 733536"/>
                  <a:gd name="connsiteX592" fmla="*/ 110063 w 994470"/>
                  <a:gd name="connsiteY592" fmla="*/ 388716 h 733536"/>
                  <a:gd name="connsiteX593" fmla="*/ 110749 w 994470"/>
                  <a:gd name="connsiteY593" fmla="*/ 393242 h 733536"/>
                  <a:gd name="connsiteX594" fmla="*/ 110749 w 994470"/>
                  <a:gd name="connsiteY594" fmla="*/ 393105 h 733536"/>
                  <a:gd name="connsiteX595" fmla="*/ 112121 w 994470"/>
                  <a:gd name="connsiteY595" fmla="*/ 398180 h 733536"/>
                  <a:gd name="connsiteX596" fmla="*/ 113218 w 994470"/>
                  <a:gd name="connsiteY596" fmla="*/ 400649 h 733536"/>
                  <a:gd name="connsiteX597" fmla="*/ 113904 w 994470"/>
                  <a:gd name="connsiteY597" fmla="*/ 401746 h 733536"/>
                  <a:gd name="connsiteX598" fmla="*/ 114452 w 994470"/>
                  <a:gd name="connsiteY598" fmla="*/ 402569 h 733536"/>
                  <a:gd name="connsiteX599" fmla="*/ 115138 w 994470"/>
                  <a:gd name="connsiteY599" fmla="*/ 403255 h 733536"/>
                  <a:gd name="connsiteX600" fmla="*/ 115550 w 994470"/>
                  <a:gd name="connsiteY600" fmla="*/ 403529 h 733536"/>
                  <a:gd name="connsiteX601" fmla="*/ 116236 w 994470"/>
                  <a:gd name="connsiteY601" fmla="*/ 403804 h 733536"/>
                  <a:gd name="connsiteX602" fmla="*/ 117470 w 994470"/>
                  <a:gd name="connsiteY602" fmla="*/ 404215 h 733536"/>
                  <a:gd name="connsiteX603" fmla="*/ 117333 w 994470"/>
                  <a:gd name="connsiteY603" fmla="*/ 404215 h 733536"/>
                  <a:gd name="connsiteX604" fmla="*/ 120487 w 994470"/>
                  <a:gd name="connsiteY604" fmla="*/ 404489 h 733536"/>
                  <a:gd name="connsiteX605" fmla="*/ 119802 w 994470"/>
                  <a:gd name="connsiteY605" fmla="*/ 404489 h 733536"/>
                  <a:gd name="connsiteX606" fmla="*/ 121173 w 994470"/>
                  <a:gd name="connsiteY606" fmla="*/ 404489 h 733536"/>
                  <a:gd name="connsiteX607" fmla="*/ 128991 w 994470"/>
                  <a:gd name="connsiteY607" fmla="*/ 403392 h 733536"/>
                  <a:gd name="connsiteX608" fmla="*/ 128580 w 994470"/>
                  <a:gd name="connsiteY608" fmla="*/ 403392 h 733536"/>
                  <a:gd name="connsiteX609" fmla="*/ 136124 w 994470"/>
                  <a:gd name="connsiteY609" fmla="*/ 401335 h 733536"/>
                  <a:gd name="connsiteX610" fmla="*/ 141610 w 994470"/>
                  <a:gd name="connsiteY610" fmla="*/ 399003 h 733536"/>
                  <a:gd name="connsiteX611" fmla="*/ 141473 w 994470"/>
                  <a:gd name="connsiteY611" fmla="*/ 399003 h 733536"/>
                  <a:gd name="connsiteX612" fmla="*/ 153132 w 994470"/>
                  <a:gd name="connsiteY612" fmla="*/ 392145 h 733536"/>
                  <a:gd name="connsiteX613" fmla="*/ 183855 w 994470"/>
                  <a:gd name="connsiteY613" fmla="*/ 368553 h 733536"/>
                  <a:gd name="connsiteX614" fmla="*/ 207721 w 994470"/>
                  <a:gd name="connsiteY614" fmla="*/ 345922 h 733536"/>
                  <a:gd name="connsiteX615" fmla="*/ 230627 w 994470"/>
                  <a:gd name="connsiteY615" fmla="*/ 321233 h 733536"/>
                  <a:gd name="connsiteX616" fmla="*/ 230215 w 994470"/>
                  <a:gd name="connsiteY616" fmla="*/ 321645 h 733536"/>
                  <a:gd name="connsiteX617" fmla="*/ 251750 w 994470"/>
                  <a:gd name="connsiteY617" fmla="*/ 296682 h 733536"/>
                  <a:gd name="connsiteX618" fmla="*/ 270952 w 994470"/>
                  <a:gd name="connsiteY618" fmla="*/ 273502 h 733536"/>
                  <a:gd name="connsiteX619" fmla="*/ 293172 w 994470"/>
                  <a:gd name="connsiteY619" fmla="*/ 246481 h 733536"/>
                  <a:gd name="connsiteX620" fmla="*/ 294406 w 994470"/>
                  <a:gd name="connsiteY620" fmla="*/ 242641 h 733536"/>
                  <a:gd name="connsiteX621" fmla="*/ 296464 w 994470"/>
                  <a:gd name="connsiteY621" fmla="*/ 236331 h 733536"/>
                  <a:gd name="connsiteX622" fmla="*/ 296875 w 994470"/>
                  <a:gd name="connsiteY622" fmla="*/ 235097 h 733536"/>
                  <a:gd name="connsiteX623" fmla="*/ 303048 w 994470"/>
                  <a:gd name="connsiteY623" fmla="*/ 217815 h 733536"/>
                  <a:gd name="connsiteX624" fmla="*/ 314157 w 994470"/>
                  <a:gd name="connsiteY624" fmla="*/ 188462 h 733536"/>
                  <a:gd name="connsiteX625" fmla="*/ 327599 w 994470"/>
                  <a:gd name="connsiteY625" fmla="*/ 157601 h 733536"/>
                  <a:gd name="connsiteX626" fmla="*/ 340492 w 994470"/>
                  <a:gd name="connsiteY626" fmla="*/ 131952 h 733536"/>
                  <a:gd name="connsiteX627" fmla="*/ 357500 w 994470"/>
                  <a:gd name="connsiteY627" fmla="*/ 104109 h 733536"/>
                  <a:gd name="connsiteX628" fmla="*/ 373959 w 994470"/>
                  <a:gd name="connsiteY628" fmla="*/ 82301 h 733536"/>
                  <a:gd name="connsiteX629" fmla="*/ 382326 w 994470"/>
                  <a:gd name="connsiteY629" fmla="*/ 73385 h 733536"/>
                  <a:gd name="connsiteX630" fmla="*/ 392202 w 994470"/>
                  <a:gd name="connsiteY630" fmla="*/ 63921 h 733536"/>
                  <a:gd name="connsiteX631" fmla="*/ 400020 w 994470"/>
                  <a:gd name="connsiteY631" fmla="*/ 58984 h 733536"/>
                  <a:gd name="connsiteX632" fmla="*/ 406466 w 994470"/>
                  <a:gd name="connsiteY632" fmla="*/ 57612 h 733536"/>
                  <a:gd name="connsiteX633" fmla="*/ 409072 w 994470"/>
                  <a:gd name="connsiteY633" fmla="*/ 57886 h 733536"/>
                  <a:gd name="connsiteX634" fmla="*/ 412776 w 994470"/>
                  <a:gd name="connsiteY634" fmla="*/ 58984 h 733536"/>
                  <a:gd name="connsiteX635" fmla="*/ 415107 w 994470"/>
                  <a:gd name="connsiteY635" fmla="*/ 60218 h 733536"/>
                  <a:gd name="connsiteX636" fmla="*/ 416616 w 994470"/>
                  <a:gd name="connsiteY636" fmla="*/ 61315 h 733536"/>
                  <a:gd name="connsiteX637" fmla="*/ 417713 w 994470"/>
                  <a:gd name="connsiteY637" fmla="*/ 62687 h 733536"/>
                  <a:gd name="connsiteX638" fmla="*/ 419222 w 994470"/>
                  <a:gd name="connsiteY638" fmla="*/ 67487 h 733536"/>
                  <a:gd name="connsiteX639" fmla="*/ 418262 w 994470"/>
                  <a:gd name="connsiteY639" fmla="*/ 74345 h 733536"/>
                  <a:gd name="connsiteX640" fmla="*/ 416616 w 994470"/>
                  <a:gd name="connsiteY640" fmla="*/ 79832 h 733536"/>
                  <a:gd name="connsiteX641" fmla="*/ 415107 w 994470"/>
                  <a:gd name="connsiteY641" fmla="*/ 84358 h 733536"/>
                  <a:gd name="connsiteX642" fmla="*/ 412090 w 994470"/>
                  <a:gd name="connsiteY642" fmla="*/ 91079 h 733536"/>
                  <a:gd name="connsiteX643" fmla="*/ 408249 w 994470"/>
                  <a:gd name="connsiteY643" fmla="*/ 98074 h 733536"/>
                  <a:gd name="connsiteX644" fmla="*/ 400842 w 994470"/>
                  <a:gd name="connsiteY644" fmla="*/ 111104 h 733536"/>
                  <a:gd name="connsiteX645" fmla="*/ 393024 w 994470"/>
                  <a:gd name="connsiteY645" fmla="*/ 123860 h 733536"/>
                  <a:gd name="connsiteX646" fmla="*/ 386989 w 994470"/>
                  <a:gd name="connsiteY646" fmla="*/ 133187 h 733536"/>
                  <a:gd name="connsiteX647" fmla="*/ 370530 w 994470"/>
                  <a:gd name="connsiteY647" fmla="*/ 158425 h 733536"/>
                  <a:gd name="connsiteX648" fmla="*/ 362849 w 994470"/>
                  <a:gd name="connsiteY648" fmla="*/ 169397 h 733536"/>
                  <a:gd name="connsiteX649" fmla="*/ 344470 w 994470"/>
                  <a:gd name="connsiteY649" fmla="*/ 195046 h 733536"/>
                  <a:gd name="connsiteX650" fmla="*/ 336103 w 994470"/>
                  <a:gd name="connsiteY650" fmla="*/ 206705 h 733536"/>
                  <a:gd name="connsiteX651" fmla="*/ 301950 w 994470"/>
                  <a:gd name="connsiteY651" fmla="*/ 250322 h 733536"/>
                  <a:gd name="connsiteX652" fmla="*/ 300304 w 994470"/>
                  <a:gd name="connsiteY652" fmla="*/ 252516 h 733536"/>
                  <a:gd name="connsiteX653" fmla="*/ 290840 w 994470"/>
                  <a:gd name="connsiteY653" fmla="*/ 282828 h 733536"/>
                  <a:gd name="connsiteX654" fmla="*/ 282336 w 994470"/>
                  <a:gd name="connsiteY654" fmla="*/ 309986 h 733536"/>
                  <a:gd name="connsiteX655" fmla="*/ 279593 w 994470"/>
                  <a:gd name="connsiteY655" fmla="*/ 318764 h 733536"/>
                  <a:gd name="connsiteX656" fmla="*/ 264505 w 994470"/>
                  <a:gd name="connsiteY656" fmla="*/ 371434 h 733536"/>
                  <a:gd name="connsiteX657" fmla="*/ 255179 w 994470"/>
                  <a:gd name="connsiteY657" fmla="*/ 404078 h 733536"/>
                  <a:gd name="connsiteX658" fmla="*/ 236525 w 994470"/>
                  <a:gd name="connsiteY658" fmla="*/ 474441 h 733536"/>
                  <a:gd name="connsiteX659" fmla="*/ 234330 w 994470"/>
                  <a:gd name="connsiteY659" fmla="*/ 484042 h 733536"/>
                  <a:gd name="connsiteX660" fmla="*/ 229118 w 994470"/>
                  <a:gd name="connsiteY660" fmla="*/ 505851 h 733536"/>
                  <a:gd name="connsiteX661" fmla="*/ 224455 w 994470"/>
                  <a:gd name="connsiteY661" fmla="*/ 525739 h 733536"/>
                  <a:gd name="connsiteX662" fmla="*/ 219380 w 994470"/>
                  <a:gd name="connsiteY662" fmla="*/ 548645 h 733536"/>
                  <a:gd name="connsiteX663" fmla="*/ 219380 w 994470"/>
                  <a:gd name="connsiteY663" fmla="*/ 548507 h 733536"/>
                  <a:gd name="connsiteX664" fmla="*/ 216499 w 994470"/>
                  <a:gd name="connsiteY664" fmla="*/ 568121 h 733536"/>
                  <a:gd name="connsiteX665" fmla="*/ 216499 w 994470"/>
                  <a:gd name="connsiteY665" fmla="*/ 567847 h 733536"/>
                  <a:gd name="connsiteX666" fmla="*/ 216088 w 994470"/>
                  <a:gd name="connsiteY666" fmla="*/ 586638 h 733536"/>
                  <a:gd name="connsiteX667" fmla="*/ 216774 w 994470"/>
                  <a:gd name="connsiteY667" fmla="*/ 591576 h 733536"/>
                  <a:gd name="connsiteX668" fmla="*/ 216774 w 994470"/>
                  <a:gd name="connsiteY668" fmla="*/ 591164 h 733536"/>
                  <a:gd name="connsiteX669" fmla="*/ 217185 w 994470"/>
                  <a:gd name="connsiteY669" fmla="*/ 592947 h 733536"/>
                  <a:gd name="connsiteX670" fmla="*/ 217048 w 994470"/>
                  <a:gd name="connsiteY670" fmla="*/ 592673 h 733536"/>
                  <a:gd name="connsiteX671" fmla="*/ 218008 w 994470"/>
                  <a:gd name="connsiteY671" fmla="*/ 595142 h 733536"/>
                  <a:gd name="connsiteX672" fmla="*/ 218831 w 994470"/>
                  <a:gd name="connsiteY672" fmla="*/ 596513 h 733536"/>
                  <a:gd name="connsiteX673" fmla="*/ 218557 w 994470"/>
                  <a:gd name="connsiteY673" fmla="*/ 595965 h 733536"/>
                  <a:gd name="connsiteX674" fmla="*/ 219380 w 994470"/>
                  <a:gd name="connsiteY674" fmla="*/ 597062 h 733536"/>
                  <a:gd name="connsiteX675" fmla="*/ 220340 w 994470"/>
                  <a:gd name="connsiteY675" fmla="*/ 597885 h 733536"/>
                  <a:gd name="connsiteX676" fmla="*/ 219928 w 994470"/>
                  <a:gd name="connsiteY676" fmla="*/ 597473 h 733536"/>
                  <a:gd name="connsiteX677" fmla="*/ 222672 w 994470"/>
                  <a:gd name="connsiteY677" fmla="*/ 599531 h 733536"/>
                  <a:gd name="connsiteX678" fmla="*/ 222260 w 994470"/>
                  <a:gd name="connsiteY678" fmla="*/ 599257 h 733536"/>
                  <a:gd name="connsiteX679" fmla="*/ 225141 w 994470"/>
                  <a:gd name="connsiteY679" fmla="*/ 600902 h 733536"/>
                  <a:gd name="connsiteX680" fmla="*/ 225003 w 994470"/>
                  <a:gd name="connsiteY680" fmla="*/ 600902 h 733536"/>
                  <a:gd name="connsiteX681" fmla="*/ 226786 w 994470"/>
                  <a:gd name="connsiteY681" fmla="*/ 601589 h 733536"/>
                  <a:gd name="connsiteX682" fmla="*/ 226786 w 994470"/>
                  <a:gd name="connsiteY682" fmla="*/ 601589 h 733536"/>
                  <a:gd name="connsiteX683" fmla="*/ 229255 w 994470"/>
                  <a:gd name="connsiteY683" fmla="*/ 602274 h 733536"/>
                  <a:gd name="connsiteX684" fmla="*/ 230764 w 994470"/>
                  <a:gd name="connsiteY684" fmla="*/ 602411 h 733536"/>
                  <a:gd name="connsiteX685" fmla="*/ 230078 w 994470"/>
                  <a:gd name="connsiteY685" fmla="*/ 602411 h 733536"/>
                  <a:gd name="connsiteX686" fmla="*/ 231587 w 994470"/>
                  <a:gd name="connsiteY686" fmla="*/ 602411 h 733536"/>
                  <a:gd name="connsiteX687" fmla="*/ 232547 w 994470"/>
                  <a:gd name="connsiteY687" fmla="*/ 602274 h 733536"/>
                  <a:gd name="connsiteX688" fmla="*/ 232136 w 994470"/>
                  <a:gd name="connsiteY688" fmla="*/ 602411 h 733536"/>
                  <a:gd name="connsiteX689" fmla="*/ 232684 w 994470"/>
                  <a:gd name="connsiteY689" fmla="*/ 602274 h 733536"/>
                  <a:gd name="connsiteX690" fmla="*/ 232684 w 994470"/>
                  <a:gd name="connsiteY690" fmla="*/ 602274 h 733536"/>
                  <a:gd name="connsiteX691" fmla="*/ 232684 w 994470"/>
                  <a:gd name="connsiteY691" fmla="*/ 602274 h 733536"/>
                  <a:gd name="connsiteX692" fmla="*/ 235839 w 994470"/>
                  <a:gd name="connsiteY692" fmla="*/ 601314 h 733536"/>
                  <a:gd name="connsiteX693" fmla="*/ 235290 w 994470"/>
                  <a:gd name="connsiteY693" fmla="*/ 601589 h 733536"/>
                  <a:gd name="connsiteX694" fmla="*/ 238445 w 994470"/>
                  <a:gd name="connsiteY694" fmla="*/ 600080 h 733536"/>
                  <a:gd name="connsiteX695" fmla="*/ 238445 w 994470"/>
                  <a:gd name="connsiteY695" fmla="*/ 600080 h 733536"/>
                  <a:gd name="connsiteX696" fmla="*/ 241600 w 994470"/>
                  <a:gd name="connsiteY696" fmla="*/ 598160 h 733536"/>
                  <a:gd name="connsiteX697" fmla="*/ 258745 w 994470"/>
                  <a:gd name="connsiteY697" fmla="*/ 584169 h 733536"/>
                  <a:gd name="connsiteX698" fmla="*/ 258333 w 994470"/>
                  <a:gd name="connsiteY698" fmla="*/ 584580 h 733536"/>
                  <a:gd name="connsiteX699" fmla="*/ 273558 w 994470"/>
                  <a:gd name="connsiteY699" fmla="*/ 569219 h 733536"/>
                  <a:gd name="connsiteX700" fmla="*/ 273147 w 994470"/>
                  <a:gd name="connsiteY700" fmla="*/ 569630 h 733536"/>
                  <a:gd name="connsiteX701" fmla="*/ 287137 w 994470"/>
                  <a:gd name="connsiteY701" fmla="*/ 552896 h 733536"/>
                  <a:gd name="connsiteX702" fmla="*/ 302636 w 994470"/>
                  <a:gd name="connsiteY702" fmla="*/ 533420 h 733536"/>
                  <a:gd name="connsiteX703" fmla="*/ 332125 w 994470"/>
                  <a:gd name="connsiteY703" fmla="*/ 491997 h 733536"/>
                  <a:gd name="connsiteX704" fmla="*/ 331988 w 994470"/>
                  <a:gd name="connsiteY704" fmla="*/ 492135 h 733536"/>
                  <a:gd name="connsiteX705" fmla="*/ 341452 w 994470"/>
                  <a:gd name="connsiteY705" fmla="*/ 477184 h 733536"/>
                  <a:gd name="connsiteX706" fmla="*/ 357912 w 994470"/>
                  <a:gd name="connsiteY706" fmla="*/ 450575 h 733536"/>
                  <a:gd name="connsiteX707" fmla="*/ 372725 w 994470"/>
                  <a:gd name="connsiteY707" fmla="*/ 426435 h 733536"/>
                  <a:gd name="connsiteX708" fmla="*/ 377388 w 994470"/>
                  <a:gd name="connsiteY708" fmla="*/ 418754 h 733536"/>
                  <a:gd name="connsiteX709" fmla="*/ 386029 w 994470"/>
                  <a:gd name="connsiteY709" fmla="*/ 403804 h 733536"/>
                  <a:gd name="connsiteX710" fmla="*/ 388635 w 994470"/>
                  <a:gd name="connsiteY710" fmla="*/ 392968 h 733536"/>
                  <a:gd name="connsiteX711" fmla="*/ 391378 w 994470"/>
                  <a:gd name="connsiteY711" fmla="*/ 382681 h 733536"/>
                  <a:gd name="connsiteX712" fmla="*/ 399608 w 994470"/>
                  <a:gd name="connsiteY712" fmla="*/ 353603 h 733536"/>
                  <a:gd name="connsiteX713" fmla="*/ 407426 w 994470"/>
                  <a:gd name="connsiteY713" fmla="*/ 325897 h 733536"/>
                  <a:gd name="connsiteX714" fmla="*/ 410032 w 994470"/>
                  <a:gd name="connsiteY714" fmla="*/ 316844 h 733536"/>
                  <a:gd name="connsiteX715" fmla="*/ 427452 w 994470"/>
                  <a:gd name="connsiteY715" fmla="*/ 262392 h 733536"/>
                  <a:gd name="connsiteX716" fmla="*/ 430195 w 994470"/>
                  <a:gd name="connsiteY716" fmla="*/ 253613 h 733536"/>
                  <a:gd name="connsiteX717" fmla="*/ 433624 w 994470"/>
                  <a:gd name="connsiteY717" fmla="*/ 243875 h 733536"/>
                  <a:gd name="connsiteX718" fmla="*/ 444459 w 994470"/>
                  <a:gd name="connsiteY718" fmla="*/ 214523 h 733536"/>
                  <a:gd name="connsiteX719" fmla="*/ 457627 w 994470"/>
                  <a:gd name="connsiteY719" fmla="*/ 184073 h 733536"/>
                  <a:gd name="connsiteX720" fmla="*/ 469971 w 994470"/>
                  <a:gd name="connsiteY720" fmla="*/ 159522 h 733536"/>
                  <a:gd name="connsiteX721" fmla="*/ 483824 w 994470"/>
                  <a:gd name="connsiteY721" fmla="*/ 137987 h 733536"/>
                  <a:gd name="connsiteX722" fmla="*/ 490682 w 994470"/>
                  <a:gd name="connsiteY722" fmla="*/ 129209 h 733536"/>
                  <a:gd name="connsiteX723" fmla="*/ 498363 w 994470"/>
                  <a:gd name="connsiteY723" fmla="*/ 121803 h 733536"/>
                  <a:gd name="connsiteX724" fmla="*/ 502067 w 994470"/>
                  <a:gd name="connsiteY724" fmla="*/ 119197 h 733536"/>
                  <a:gd name="connsiteX725" fmla="*/ 506319 w 994470"/>
                  <a:gd name="connsiteY725" fmla="*/ 117277 h 733536"/>
                  <a:gd name="connsiteX726" fmla="*/ 509473 w 994470"/>
                  <a:gd name="connsiteY726" fmla="*/ 116453 h 733536"/>
                  <a:gd name="connsiteX727" fmla="*/ 517703 w 994470"/>
                  <a:gd name="connsiteY727" fmla="*/ 115082 h 733536"/>
                  <a:gd name="connsiteX728" fmla="*/ 517566 w 994470"/>
                  <a:gd name="connsiteY728" fmla="*/ 115082 h 733536"/>
                  <a:gd name="connsiteX729" fmla="*/ 517703 w 994470"/>
                  <a:gd name="connsiteY729" fmla="*/ 115082 h 733536"/>
                  <a:gd name="connsiteX730" fmla="*/ 518114 w 994470"/>
                  <a:gd name="connsiteY730" fmla="*/ 115082 h 733536"/>
                  <a:gd name="connsiteX731" fmla="*/ 517977 w 994470"/>
                  <a:gd name="connsiteY731" fmla="*/ 115082 h 733536"/>
                  <a:gd name="connsiteX732" fmla="*/ 519623 w 994470"/>
                  <a:gd name="connsiteY732" fmla="*/ 114807 h 733536"/>
                  <a:gd name="connsiteX733" fmla="*/ 524972 w 994470"/>
                  <a:gd name="connsiteY733" fmla="*/ 117413 h 733536"/>
                  <a:gd name="connsiteX734" fmla="*/ 529362 w 994470"/>
                  <a:gd name="connsiteY734" fmla="*/ 128798 h 733536"/>
                  <a:gd name="connsiteX735" fmla="*/ 530184 w 994470"/>
                  <a:gd name="connsiteY735" fmla="*/ 137302 h 733536"/>
                  <a:gd name="connsiteX736" fmla="*/ 529499 w 994470"/>
                  <a:gd name="connsiteY736" fmla="*/ 142651 h 733536"/>
                  <a:gd name="connsiteX737" fmla="*/ 527578 w 994470"/>
                  <a:gd name="connsiteY737" fmla="*/ 149783 h 733536"/>
                  <a:gd name="connsiteX738" fmla="*/ 525109 w 994470"/>
                  <a:gd name="connsiteY738" fmla="*/ 156916 h 733536"/>
                  <a:gd name="connsiteX739" fmla="*/ 522504 w 994470"/>
                  <a:gd name="connsiteY739" fmla="*/ 164734 h 733536"/>
                  <a:gd name="connsiteX740" fmla="*/ 516743 w 994470"/>
                  <a:gd name="connsiteY740" fmla="*/ 179135 h 733536"/>
                  <a:gd name="connsiteX741" fmla="*/ 511531 w 994470"/>
                  <a:gd name="connsiteY741" fmla="*/ 190931 h 733536"/>
                  <a:gd name="connsiteX742" fmla="*/ 508102 w 994470"/>
                  <a:gd name="connsiteY742" fmla="*/ 198475 h 733536"/>
                  <a:gd name="connsiteX743" fmla="*/ 494934 w 994470"/>
                  <a:gd name="connsiteY743" fmla="*/ 226593 h 733536"/>
                  <a:gd name="connsiteX744" fmla="*/ 489585 w 994470"/>
                  <a:gd name="connsiteY744" fmla="*/ 237428 h 733536"/>
                  <a:gd name="connsiteX745" fmla="*/ 463662 w 994470"/>
                  <a:gd name="connsiteY745" fmla="*/ 286669 h 733536"/>
                  <a:gd name="connsiteX746" fmla="*/ 458724 w 994470"/>
                  <a:gd name="connsiteY746" fmla="*/ 295721 h 733536"/>
                  <a:gd name="connsiteX747" fmla="*/ 444048 w 994470"/>
                  <a:gd name="connsiteY747" fmla="*/ 321645 h 733536"/>
                  <a:gd name="connsiteX748" fmla="*/ 424708 w 994470"/>
                  <a:gd name="connsiteY748" fmla="*/ 356209 h 733536"/>
                  <a:gd name="connsiteX749" fmla="*/ 396728 w 994470"/>
                  <a:gd name="connsiteY749" fmla="*/ 404489 h 733536"/>
                  <a:gd name="connsiteX750" fmla="*/ 394122 w 994470"/>
                  <a:gd name="connsiteY750" fmla="*/ 409016 h 733536"/>
                  <a:gd name="connsiteX751" fmla="*/ 390007 w 994470"/>
                  <a:gd name="connsiteY751" fmla="*/ 426298 h 733536"/>
                  <a:gd name="connsiteX752" fmla="*/ 383972 w 994470"/>
                  <a:gd name="connsiteY752" fmla="*/ 452221 h 733536"/>
                  <a:gd name="connsiteX753" fmla="*/ 379034 w 994470"/>
                  <a:gd name="connsiteY753" fmla="*/ 474990 h 733536"/>
                  <a:gd name="connsiteX754" fmla="*/ 379034 w 994470"/>
                  <a:gd name="connsiteY754" fmla="*/ 474852 h 733536"/>
                  <a:gd name="connsiteX755" fmla="*/ 373410 w 994470"/>
                  <a:gd name="connsiteY755" fmla="*/ 505988 h 733536"/>
                  <a:gd name="connsiteX756" fmla="*/ 369159 w 994470"/>
                  <a:gd name="connsiteY756" fmla="*/ 539318 h 733536"/>
                  <a:gd name="connsiteX757" fmla="*/ 369159 w 994470"/>
                  <a:gd name="connsiteY757" fmla="*/ 539318 h 733536"/>
                  <a:gd name="connsiteX758" fmla="*/ 369159 w 994470"/>
                  <a:gd name="connsiteY758" fmla="*/ 539318 h 733536"/>
                  <a:gd name="connsiteX759" fmla="*/ 369159 w 994470"/>
                  <a:gd name="connsiteY759" fmla="*/ 540003 h 733536"/>
                  <a:gd name="connsiteX760" fmla="*/ 369159 w 994470"/>
                  <a:gd name="connsiteY760" fmla="*/ 539867 h 733536"/>
                  <a:gd name="connsiteX761" fmla="*/ 369159 w 994470"/>
                  <a:gd name="connsiteY761" fmla="*/ 563047 h 733536"/>
                  <a:gd name="connsiteX762" fmla="*/ 369159 w 994470"/>
                  <a:gd name="connsiteY762" fmla="*/ 562909 h 733536"/>
                  <a:gd name="connsiteX763" fmla="*/ 369159 w 994470"/>
                  <a:gd name="connsiteY763" fmla="*/ 563458 h 733536"/>
                  <a:gd name="connsiteX764" fmla="*/ 369159 w 994470"/>
                  <a:gd name="connsiteY764" fmla="*/ 563595 h 733536"/>
                  <a:gd name="connsiteX765" fmla="*/ 369159 w 994470"/>
                  <a:gd name="connsiteY765" fmla="*/ 563595 h 733536"/>
                  <a:gd name="connsiteX766" fmla="*/ 370256 w 994470"/>
                  <a:gd name="connsiteY766" fmla="*/ 571962 h 733536"/>
                  <a:gd name="connsiteX767" fmla="*/ 370119 w 994470"/>
                  <a:gd name="connsiteY767" fmla="*/ 571413 h 733536"/>
                  <a:gd name="connsiteX768" fmla="*/ 371216 w 994470"/>
                  <a:gd name="connsiteY768" fmla="*/ 575665 h 733536"/>
                  <a:gd name="connsiteX769" fmla="*/ 371079 w 994470"/>
                  <a:gd name="connsiteY769" fmla="*/ 574979 h 733536"/>
                  <a:gd name="connsiteX770" fmla="*/ 373548 w 994470"/>
                  <a:gd name="connsiteY770" fmla="*/ 580603 h 733536"/>
                  <a:gd name="connsiteX771" fmla="*/ 373273 w 994470"/>
                  <a:gd name="connsiteY771" fmla="*/ 580054 h 733536"/>
                  <a:gd name="connsiteX772" fmla="*/ 376565 w 994470"/>
                  <a:gd name="connsiteY772" fmla="*/ 585403 h 733536"/>
                  <a:gd name="connsiteX773" fmla="*/ 378486 w 994470"/>
                  <a:gd name="connsiteY773" fmla="*/ 587873 h 733536"/>
                  <a:gd name="connsiteX774" fmla="*/ 379857 w 994470"/>
                  <a:gd name="connsiteY774" fmla="*/ 589244 h 733536"/>
                  <a:gd name="connsiteX775" fmla="*/ 379446 w 994470"/>
                  <a:gd name="connsiteY775" fmla="*/ 588832 h 733536"/>
                  <a:gd name="connsiteX776" fmla="*/ 382463 w 994470"/>
                  <a:gd name="connsiteY776" fmla="*/ 591164 h 733536"/>
                  <a:gd name="connsiteX777" fmla="*/ 382052 w 994470"/>
                  <a:gd name="connsiteY777" fmla="*/ 590753 h 733536"/>
                  <a:gd name="connsiteX778" fmla="*/ 383149 w 994470"/>
                  <a:gd name="connsiteY778" fmla="*/ 591302 h 733536"/>
                  <a:gd name="connsiteX779" fmla="*/ 385344 w 994470"/>
                  <a:gd name="connsiteY779" fmla="*/ 591850 h 733536"/>
                  <a:gd name="connsiteX780" fmla="*/ 385206 w 994470"/>
                  <a:gd name="connsiteY780" fmla="*/ 591850 h 733536"/>
                  <a:gd name="connsiteX781" fmla="*/ 386715 w 994470"/>
                  <a:gd name="connsiteY781" fmla="*/ 591987 h 733536"/>
                  <a:gd name="connsiteX782" fmla="*/ 386304 w 994470"/>
                  <a:gd name="connsiteY782" fmla="*/ 591987 h 733536"/>
                  <a:gd name="connsiteX783" fmla="*/ 386715 w 994470"/>
                  <a:gd name="connsiteY783" fmla="*/ 591987 h 733536"/>
                  <a:gd name="connsiteX784" fmla="*/ 386989 w 994470"/>
                  <a:gd name="connsiteY784" fmla="*/ 591987 h 733536"/>
                  <a:gd name="connsiteX785" fmla="*/ 386715 w 994470"/>
                  <a:gd name="connsiteY785" fmla="*/ 591987 h 733536"/>
                  <a:gd name="connsiteX786" fmla="*/ 389870 w 994470"/>
                  <a:gd name="connsiteY786" fmla="*/ 591987 h 733536"/>
                  <a:gd name="connsiteX787" fmla="*/ 395219 w 994470"/>
                  <a:gd name="connsiteY787" fmla="*/ 591164 h 733536"/>
                  <a:gd name="connsiteX788" fmla="*/ 395082 w 994470"/>
                  <a:gd name="connsiteY788" fmla="*/ 591164 h 733536"/>
                  <a:gd name="connsiteX789" fmla="*/ 400980 w 994470"/>
                  <a:gd name="connsiteY789" fmla="*/ 589518 h 733536"/>
                  <a:gd name="connsiteX790" fmla="*/ 407563 w 994470"/>
                  <a:gd name="connsiteY790" fmla="*/ 586775 h 733536"/>
                  <a:gd name="connsiteX791" fmla="*/ 407426 w 994470"/>
                  <a:gd name="connsiteY791" fmla="*/ 586912 h 733536"/>
                  <a:gd name="connsiteX792" fmla="*/ 407700 w 994470"/>
                  <a:gd name="connsiteY792" fmla="*/ 586775 h 733536"/>
                  <a:gd name="connsiteX793" fmla="*/ 407975 w 994470"/>
                  <a:gd name="connsiteY793" fmla="*/ 586638 h 733536"/>
                  <a:gd name="connsiteX794" fmla="*/ 407838 w 994470"/>
                  <a:gd name="connsiteY794" fmla="*/ 586638 h 733536"/>
                  <a:gd name="connsiteX795" fmla="*/ 413187 w 994470"/>
                  <a:gd name="connsiteY795" fmla="*/ 583483 h 733536"/>
                  <a:gd name="connsiteX796" fmla="*/ 412776 w 994470"/>
                  <a:gd name="connsiteY796" fmla="*/ 583895 h 733536"/>
                  <a:gd name="connsiteX797" fmla="*/ 424845 w 994470"/>
                  <a:gd name="connsiteY797" fmla="*/ 574431 h 733536"/>
                  <a:gd name="connsiteX798" fmla="*/ 436504 w 994470"/>
                  <a:gd name="connsiteY798" fmla="*/ 563595 h 733536"/>
                  <a:gd name="connsiteX799" fmla="*/ 448163 w 994470"/>
                  <a:gd name="connsiteY799" fmla="*/ 551388 h 733536"/>
                  <a:gd name="connsiteX800" fmla="*/ 448026 w 994470"/>
                  <a:gd name="connsiteY800" fmla="*/ 551525 h 733536"/>
                  <a:gd name="connsiteX801" fmla="*/ 448163 w 994470"/>
                  <a:gd name="connsiteY801" fmla="*/ 551388 h 733536"/>
                  <a:gd name="connsiteX802" fmla="*/ 448026 w 994470"/>
                  <a:gd name="connsiteY802" fmla="*/ 551525 h 733536"/>
                  <a:gd name="connsiteX803" fmla="*/ 448300 w 994470"/>
                  <a:gd name="connsiteY803" fmla="*/ 551251 h 733536"/>
                  <a:gd name="connsiteX804" fmla="*/ 480121 w 994470"/>
                  <a:gd name="connsiteY804" fmla="*/ 509965 h 733536"/>
                  <a:gd name="connsiteX805" fmla="*/ 514548 w 994470"/>
                  <a:gd name="connsiteY805" fmla="*/ 451672 h 733536"/>
                  <a:gd name="connsiteX806" fmla="*/ 514548 w 994470"/>
                  <a:gd name="connsiteY806" fmla="*/ 450164 h 733536"/>
                  <a:gd name="connsiteX807" fmla="*/ 514548 w 994470"/>
                  <a:gd name="connsiteY807" fmla="*/ 447146 h 733536"/>
                  <a:gd name="connsiteX808" fmla="*/ 514548 w 994470"/>
                  <a:gd name="connsiteY808" fmla="*/ 447695 h 733536"/>
                  <a:gd name="connsiteX809" fmla="*/ 514685 w 994470"/>
                  <a:gd name="connsiteY809" fmla="*/ 445226 h 733536"/>
                  <a:gd name="connsiteX810" fmla="*/ 514685 w 994470"/>
                  <a:gd name="connsiteY810" fmla="*/ 445500 h 733536"/>
                  <a:gd name="connsiteX811" fmla="*/ 514960 w 994470"/>
                  <a:gd name="connsiteY811" fmla="*/ 440700 h 733536"/>
                  <a:gd name="connsiteX812" fmla="*/ 514960 w 994470"/>
                  <a:gd name="connsiteY812" fmla="*/ 440974 h 733536"/>
                  <a:gd name="connsiteX813" fmla="*/ 515371 w 994470"/>
                  <a:gd name="connsiteY813" fmla="*/ 436036 h 733536"/>
                  <a:gd name="connsiteX814" fmla="*/ 515371 w 994470"/>
                  <a:gd name="connsiteY814" fmla="*/ 436174 h 733536"/>
                  <a:gd name="connsiteX815" fmla="*/ 515646 w 994470"/>
                  <a:gd name="connsiteY815" fmla="*/ 432333 h 733536"/>
                  <a:gd name="connsiteX816" fmla="*/ 515646 w 994470"/>
                  <a:gd name="connsiteY816" fmla="*/ 432470 h 733536"/>
                  <a:gd name="connsiteX817" fmla="*/ 516880 w 994470"/>
                  <a:gd name="connsiteY817" fmla="*/ 414228 h 733536"/>
                  <a:gd name="connsiteX818" fmla="*/ 516880 w 994470"/>
                  <a:gd name="connsiteY818" fmla="*/ 414365 h 733536"/>
                  <a:gd name="connsiteX819" fmla="*/ 517566 w 994470"/>
                  <a:gd name="connsiteY819" fmla="*/ 404901 h 733536"/>
                  <a:gd name="connsiteX820" fmla="*/ 517703 w 994470"/>
                  <a:gd name="connsiteY820" fmla="*/ 404078 h 733536"/>
                  <a:gd name="connsiteX821" fmla="*/ 517703 w 994470"/>
                  <a:gd name="connsiteY821" fmla="*/ 402981 h 733536"/>
                  <a:gd name="connsiteX822" fmla="*/ 517703 w 994470"/>
                  <a:gd name="connsiteY822" fmla="*/ 402432 h 733536"/>
                  <a:gd name="connsiteX823" fmla="*/ 518389 w 994470"/>
                  <a:gd name="connsiteY823" fmla="*/ 392420 h 733536"/>
                  <a:gd name="connsiteX824" fmla="*/ 518663 w 994470"/>
                  <a:gd name="connsiteY824" fmla="*/ 388030 h 733536"/>
                  <a:gd name="connsiteX825" fmla="*/ 518663 w 994470"/>
                  <a:gd name="connsiteY825" fmla="*/ 387756 h 733536"/>
                  <a:gd name="connsiteX826" fmla="*/ 518663 w 994470"/>
                  <a:gd name="connsiteY826" fmla="*/ 387619 h 733536"/>
                  <a:gd name="connsiteX827" fmla="*/ 518800 w 994470"/>
                  <a:gd name="connsiteY827" fmla="*/ 384601 h 733536"/>
                  <a:gd name="connsiteX828" fmla="*/ 518800 w 994470"/>
                  <a:gd name="connsiteY828" fmla="*/ 384739 h 733536"/>
                  <a:gd name="connsiteX829" fmla="*/ 519212 w 994470"/>
                  <a:gd name="connsiteY829" fmla="*/ 378292 h 733536"/>
                  <a:gd name="connsiteX830" fmla="*/ 519212 w 994470"/>
                  <a:gd name="connsiteY830" fmla="*/ 378429 h 733536"/>
                  <a:gd name="connsiteX831" fmla="*/ 519349 w 994470"/>
                  <a:gd name="connsiteY831" fmla="*/ 376920 h 733536"/>
                  <a:gd name="connsiteX832" fmla="*/ 519349 w 994470"/>
                  <a:gd name="connsiteY832" fmla="*/ 377469 h 733536"/>
                  <a:gd name="connsiteX833" fmla="*/ 519349 w 994470"/>
                  <a:gd name="connsiteY833" fmla="*/ 376097 h 733536"/>
                  <a:gd name="connsiteX834" fmla="*/ 519349 w 994470"/>
                  <a:gd name="connsiteY834" fmla="*/ 376646 h 733536"/>
                  <a:gd name="connsiteX835" fmla="*/ 519349 w 994470"/>
                  <a:gd name="connsiteY835" fmla="*/ 376372 h 733536"/>
                  <a:gd name="connsiteX836" fmla="*/ 519349 w 994470"/>
                  <a:gd name="connsiteY836" fmla="*/ 375960 h 733536"/>
                  <a:gd name="connsiteX837" fmla="*/ 519349 w 994470"/>
                  <a:gd name="connsiteY837" fmla="*/ 375823 h 733536"/>
                  <a:gd name="connsiteX838" fmla="*/ 519349 w 994470"/>
                  <a:gd name="connsiteY838" fmla="*/ 375960 h 733536"/>
                  <a:gd name="connsiteX839" fmla="*/ 520446 w 994470"/>
                  <a:gd name="connsiteY839" fmla="*/ 365399 h 733536"/>
                  <a:gd name="connsiteX840" fmla="*/ 522366 w 994470"/>
                  <a:gd name="connsiteY840" fmla="*/ 349625 h 733536"/>
                  <a:gd name="connsiteX841" fmla="*/ 527578 w 994470"/>
                  <a:gd name="connsiteY841" fmla="*/ 317941 h 733536"/>
                  <a:gd name="connsiteX842" fmla="*/ 534436 w 994470"/>
                  <a:gd name="connsiteY842" fmla="*/ 289686 h 733536"/>
                  <a:gd name="connsiteX843" fmla="*/ 538414 w 994470"/>
                  <a:gd name="connsiteY843" fmla="*/ 277891 h 733536"/>
                  <a:gd name="connsiteX844" fmla="*/ 544312 w 994470"/>
                  <a:gd name="connsiteY844" fmla="*/ 264175 h 733536"/>
                  <a:gd name="connsiteX845" fmla="*/ 549250 w 994470"/>
                  <a:gd name="connsiteY845" fmla="*/ 254848 h 733536"/>
                  <a:gd name="connsiteX846" fmla="*/ 554599 w 994470"/>
                  <a:gd name="connsiteY846" fmla="*/ 248127 h 733536"/>
                  <a:gd name="connsiteX847" fmla="*/ 560085 w 994470"/>
                  <a:gd name="connsiteY847" fmla="*/ 244286 h 733536"/>
                  <a:gd name="connsiteX848" fmla="*/ 568726 w 994470"/>
                  <a:gd name="connsiteY848" fmla="*/ 242092 h 733536"/>
                  <a:gd name="connsiteX849" fmla="*/ 572567 w 994470"/>
                  <a:gd name="connsiteY849" fmla="*/ 242366 h 733536"/>
                  <a:gd name="connsiteX850" fmla="*/ 575036 w 994470"/>
                  <a:gd name="connsiteY850" fmla="*/ 243052 h 733536"/>
                  <a:gd name="connsiteX851" fmla="*/ 577093 w 994470"/>
                  <a:gd name="connsiteY851" fmla="*/ 244424 h 733536"/>
                  <a:gd name="connsiteX852" fmla="*/ 578876 w 994470"/>
                  <a:gd name="connsiteY852" fmla="*/ 246344 h 733536"/>
                  <a:gd name="connsiteX853" fmla="*/ 582031 w 994470"/>
                  <a:gd name="connsiteY853" fmla="*/ 252653 h 733536"/>
                  <a:gd name="connsiteX854" fmla="*/ 584637 w 994470"/>
                  <a:gd name="connsiteY854" fmla="*/ 264724 h 733536"/>
                  <a:gd name="connsiteX855" fmla="*/ 584363 w 994470"/>
                  <a:gd name="connsiteY855" fmla="*/ 275011 h 733536"/>
                  <a:gd name="connsiteX856" fmla="*/ 582579 w 994470"/>
                  <a:gd name="connsiteY856" fmla="*/ 289686 h 733536"/>
                  <a:gd name="connsiteX857" fmla="*/ 579836 w 994470"/>
                  <a:gd name="connsiteY857" fmla="*/ 303266 h 733536"/>
                  <a:gd name="connsiteX858" fmla="*/ 575447 w 994470"/>
                  <a:gd name="connsiteY858" fmla="*/ 321370 h 733536"/>
                  <a:gd name="connsiteX859" fmla="*/ 571195 w 994470"/>
                  <a:gd name="connsiteY859" fmla="*/ 336733 h 733536"/>
                  <a:gd name="connsiteX860" fmla="*/ 569412 w 994470"/>
                  <a:gd name="connsiteY860" fmla="*/ 342630 h 733536"/>
                  <a:gd name="connsiteX861" fmla="*/ 565709 w 994470"/>
                  <a:gd name="connsiteY861" fmla="*/ 353466 h 733536"/>
                  <a:gd name="connsiteX862" fmla="*/ 556108 w 994470"/>
                  <a:gd name="connsiteY862" fmla="*/ 381310 h 733536"/>
                  <a:gd name="connsiteX863" fmla="*/ 551307 w 994470"/>
                  <a:gd name="connsiteY863" fmla="*/ 393791 h 733536"/>
                  <a:gd name="connsiteX864" fmla="*/ 538140 w 994470"/>
                  <a:gd name="connsiteY864" fmla="*/ 424926 h 733536"/>
                  <a:gd name="connsiteX865" fmla="*/ 523326 w 994470"/>
                  <a:gd name="connsiteY865" fmla="*/ 455239 h 733536"/>
                  <a:gd name="connsiteX866" fmla="*/ 523326 w 994470"/>
                  <a:gd name="connsiteY866" fmla="*/ 458805 h 733536"/>
                  <a:gd name="connsiteX867" fmla="*/ 522641 w 994470"/>
                  <a:gd name="connsiteY867" fmla="*/ 517784 h 733536"/>
                  <a:gd name="connsiteX868" fmla="*/ 522778 w 994470"/>
                  <a:gd name="connsiteY868" fmla="*/ 527522 h 733536"/>
                  <a:gd name="connsiteX869" fmla="*/ 523875 w 994470"/>
                  <a:gd name="connsiteY869" fmla="*/ 556325 h 733536"/>
                  <a:gd name="connsiteX870" fmla="*/ 524698 w 994470"/>
                  <a:gd name="connsiteY870" fmla="*/ 578683 h 733536"/>
                  <a:gd name="connsiteX871" fmla="*/ 525521 w 994470"/>
                  <a:gd name="connsiteY871" fmla="*/ 595965 h 733536"/>
                  <a:gd name="connsiteX872" fmla="*/ 525521 w 994470"/>
                  <a:gd name="connsiteY872" fmla="*/ 595690 h 733536"/>
                  <a:gd name="connsiteX873" fmla="*/ 527990 w 994470"/>
                  <a:gd name="connsiteY873" fmla="*/ 623260 h 733536"/>
                  <a:gd name="connsiteX874" fmla="*/ 529910 w 994470"/>
                  <a:gd name="connsiteY874" fmla="*/ 637799 h 733536"/>
                  <a:gd name="connsiteX875" fmla="*/ 531967 w 994470"/>
                  <a:gd name="connsiteY875" fmla="*/ 651515 h 733536"/>
                  <a:gd name="connsiteX876" fmla="*/ 531967 w 994470"/>
                  <a:gd name="connsiteY876" fmla="*/ 651103 h 733536"/>
                  <a:gd name="connsiteX877" fmla="*/ 534299 w 994470"/>
                  <a:gd name="connsiteY877" fmla="*/ 659744 h 733536"/>
                  <a:gd name="connsiteX878" fmla="*/ 538688 w 994470"/>
                  <a:gd name="connsiteY878" fmla="*/ 670031 h 733536"/>
                  <a:gd name="connsiteX879" fmla="*/ 541569 w 994470"/>
                  <a:gd name="connsiteY879" fmla="*/ 674969 h 733536"/>
                  <a:gd name="connsiteX880" fmla="*/ 541157 w 994470"/>
                  <a:gd name="connsiteY880" fmla="*/ 674557 h 733536"/>
                  <a:gd name="connsiteX881" fmla="*/ 543489 w 994470"/>
                  <a:gd name="connsiteY881" fmla="*/ 677438 h 733536"/>
                  <a:gd name="connsiteX882" fmla="*/ 543078 w 994470"/>
                  <a:gd name="connsiteY882" fmla="*/ 677027 h 733536"/>
                  <a:gd name="connsiteX883" fmla="*/ 544175 w 994470"/>
                  <a:gd name="connsiteY883" fmla="*/ 678124 h 733536"/>
                  <a:gd name="connsiteX884" fmla="*/ 544998 w 994470"/>
                  <a:gd name="connsiteY884" fmla="*/ 678809 h 733536"/>
                  <a:gd name="connsiteX885" fmla="*/ 545958 w 994470"/>
                  <a:gd name="connsiteY885" fmla="*/ 679495 h 733536"/>
                  <a:gd name="connsiteX886" fmla="*/ 545409 w 994470"/>
                  <a:gd name="connsiteY886" fmla="*/ 679221 h 733536"/>
                  <a:gd name="connsiteX887" fmla="*/ 548289 w 994470"/>
                  <a:gd name="connsiteY887" fmla="*/ 680456 h 733536"/>
                  <a:gd name="connsiteX888" fmla="*/ 548015 w 994470"/>
                  <a:gd name="connsiteY888" fmla="*/ 680318 h 733536"/>
                  <a:gd name="connsiteX889" fmla="*/ 549798 w 994470"/>
                  <a:gd name="connsiteY889" fmla="*/ 680730 h 733536"/>
                  <a:gd name="connsiteX890" fmla="*/ 549661 w 994470"/>
                  <a:gd name="connsiteY890" fmla="*/ 680730 h 733536"/>
                  <a:gd name="connsiteX891" fmla="*/ 552541 w 994470"/>
                  <a:gd name="connsiteY891" fmla="*/ 681141 h 733536"/>
                  <a:gd name="connsiteX892" fmla="*/ 558302 w 994470"/>
                  <a:gd name="connsiteY892" fmla="*/ 681141 h 733536"/>
                  <a:gd name="connsiteX893" fmla="*/ 557616 w 994470"/>
                  <a:gd name="connsiteY893" fmla="*/ 681141 h 733536"/>
                  <a:gd name="connsiteX894" fmla="*/ 560908 w 994470"/>
                  <a:gd name="connsiteY894" fmla="*/ 680730 h 733536"/>
                  <a:gd name="connsiteX895" fmla="*/ 565846 w 994470"/>
                  <a:gd name="connsiteY895" fmla="*/ 679358 h 733536"/>
                  <a:gd name="connsiteX896" fmla="*/ 565709 w 994470"/>
                  <a:gd name="connsiteY896" fmla="*/ 679358 h 733536"/>
                  <a:gd name="connsiteX897" fmla="*/ 565846 w 994470"/>
                  <a:gd name="connsiteY897" fmla="*/ 679221 h 733536"/>
                  <a:gd name="connsiteX898" fmla="*/ 566257 w 994470"/>
                  <a:gd name="connsiteY898" fmla="*/ 679084 h 733536"/>
                  <a:gd name="connsiteX899" fmla="*/ 565983 w 994470"/>
                  <a:gd name="connsiteY899" fmla="*/ 679084 h 733536"/>
                  <a:gd name="connsiteX900" fmla="*/ 568863 w 994470"/>
                  <a:gd name="connsiteY900" fmla="*/ 677712 h 733536"/>
                  <a:gd name="connsiteX901" fmla="*/ 568863 w 994470"/>
                  <a:gd name="connsiteY901" fmla="*/ 677712 h 733536"/>
                  <a:gd name="connsiteX902" fmla="*/ 572567 w 994470"/>
                  <a:gd name="connsiteY902" fmla="*/ 675518 h 733536"/>
                  <a:gd name="connsiteX903" fmla="*/ 572155 w 994470"/>
                  <a:gd name="connsiteY903" fmla="*/ 675929 h 733536"/>
                  <a:gd name="connsiteX904" fmla="*/ 580522 w 994470"/>
                  <a:gd name="connsiteY904" fmla="*/ 669346 h 733536"/>
                  <a:gd name="connsiteX905" fmla="*/ 594924 w 994470"/>
                  <a:gd name="connsiteY905" fmla="*/ 655081 h 733536"/>
                  <a:gd name="connsiteX906" fmla="*/ 594513 w 994470"/>
                  <a:gd name="connsiteY906" fmla="*/ 655492 h 733536"/>
                  <a:gd name="connsiteX907" fmla="*/ 610560 w 994470"/>
                  <a:gd name="connsiteY907" fmla="*/ 634370 h 733536"/>
                  <a:gd name="connsiteX908" fmla="*/ 610286 w 994470"/>
                  <a:gd name="connsiteY908" fmla="*/ 634918 h 733536"/>
                  <a:gd name="connsiteX909" fmla="*/ 622082 w 994470"/>
                  <a:gd name="connsiteY909" fmla="*/ 616402 h 733536"/>
                  <a:gd name="connsiteX910" fmla="*/ 633740 w 994470"/>
                  <a:gd name="connsiteY910" fmla="*/ 594867 h 733536"/>
                  <a:gd name="connsiteX911" fmla="*/ 633740 w 994470"/>
                  <a:gd name="connsiteY911" fmla="*/ 594867 h 733536"/>
                  <a:gd name="connsiteX912" fmla="*/ 633877 w 994470"/>
                  <a:gd name="connsiteY912" fmla="*/ 594731 h 733536"/>
                  <a:gd name="connsiteX913" fmla="*/ 634014 w 994470"/>
                  <a:gd name="connsiteY913" fmla="*/ 594319 h 733536"/>
                  <a:gd name="connsiteX914" fmla="*/ 634014 w 994470"/>
                  <a:gd name="connsiteY914" fmla="*/ 594319 h 733536"/>
                  <a:gd name="connsiteX915" fmla="*/ 649651 w 994470"/>
                  <a:gd name="connsiteY915" fmla="*/ 560166 h 733536"/>
                  <a:gd name="connsiteX916" fmla="*/ 663504 w 994470"/>
                  <a:gd name="connsiteY916" fmla="*/ 523544 h 733536"/>
                  <a:gd name="connsiteX917" fmla="*/ 663504 w 994470"/>
                  <a:gd name="connsiteY917" fmla="*/ 523681 h 733536"/>
                  <a:gd name="connsiteX918" fmla="*/ 668853 w 994470"/>
                  <a:gd name="connsiteY918" fmla="*/ 507634 h 733536"/>
                  <a:gd name="connsiteX919" fmla="*/ 666659 w 994470"/>
                  <a:gd name="connsiteY919" fmla="*/ 496798 h 733536"/>
                  <a:gd name="connsiteX920" fmla="*/ 658566 w 994470"/>
                  <a:gd name="connsiteY920" fmla="*/ 456884 h 733536"/>
                  <a:gd name="connsiteX921" fmla="*/ 658429 w 994470"/>
                  <a:gd name="connsiteY921" fmla="*/ 456473 h 733536"/>
                  <a:gd name="connsiteX922" fmla="*/ 654726 w 994470"/>
                  <a:gd name="connsiteY922" fmla="*/ 437956 h 733536"/>
                  <a:gd name="connsiteX923" fmla="*/ 652806 w 994470"/>
                  <a:gd name="connsiteY923" fmla="*/ 428492 h 733536"/>
                  <a:gd name="connsiteX924" fmla="*/ 648965 w 994470"/>
                  <a:gd name="connsiteY924" fmla="*/ 404901 h 733536"/>
                  <a:gd name="connsiteX925" fmla="*/ 641147 w 994470"/>
                  <a:gd name="connsiteY925" fmla="*/ 357307 h 733536"/>
                  <a:gd name="connsiteX926" fmla="*/ 640187 w 994470"/>
                  <a:gd name="connsiteY926" fmla="*/ 349488 h 733536"/>
                  <a:gd name="connsiteX927" fmla="*/ 639227 w 994470"/>
                  <a:gd name="connsiteY927" fmla="*/ 341670 h 733536"/>
                  <a:gd name="connsiteX928" fmla="*/ 637443 w 994470"/>
                  <a:gd name="connsiteY928" fmla="*/ 326034 h 733536"/>
                  <a:gd name="connsiteX929" fmla="*/ 635661 w 994470"/>
                  <a:gd name="connsiteY929" fmla="*/ 294213 h 733536"/>
                  <a:gd name="connsiteX930" fmla="*/ 636621 w 994470"/>
                  <a:gd name="connsiteY930" fmla="*/ 267055 h 733536"/>
                  <a:gd name="connsiteX931" fmla="*/ 638541 w 994470"/>
                  <a:gd name="connsiteY931" fmla="*/ 254711 h 733536"/>
                  <a:gd name="connsiteX932" fmla="*/ 642244 w 994470"/>
                  <a:gd name="connsiteY932" fmla="*/ 242229 h 733536"/>
                  <a:gd name="connsiteX933" fmla="*/ 651571 w 994470"/>
                  <a:gd name="connsiteY933" fmla="*/ 224810 h 733536"/>
                  <a:gd name="connsiteX934" fmla="*/ 656509 w 994470"/>
                  <a:gd name="connsiteY934" fmla="*/ 220695 h 733536"/>
                  <a:gd name="connsiteX935" fmla="*/ 664327 w 994470"/>
                  <a:gd name="connsiteY935" fmla="*/ 218226 h 733536"/>
                  <a:gd name="connsiteX936" fmla="*/ 672694 w 994470"/>
                  <a:gd name="connsiteY936" fmla="*/ 218500 h 733536"/>
                  <a:gd name="connsiteX937" fmla="*/ 679140 w 994470"/>
                  <a:gd name="connsiteY937" fmla="*/ 220421 h 733536"/>
                  <a:gd name="connsiteX938" fmla="*/ 682569 w 994470"/>
                  <a:gd name="connsiteY938" fmla="*/ 222615 h 733536"/>
                  <a:gd name="connsiteX939" fmla="*/ 685587 w 994470"/>
                  <a:gd name="connsiteY939" fmla="*/ 225633 h 733536"/>
                  <a:gd name="connsiteX940" fmla="*/ 691896 w 994470"/>
                  <a:gd name="connsiteY940" fmla="*/ 234822 h 733536"/>
                  <a:gd name="connsiteX941" fmla="*/ 696971 w 994470"/>
                  <a:gd name="connsiteY941" fmla="*/ 244561 h 733536"/>
                  <a:gd name="connsiteX942" fmla="*/ 700949 w 994470"/>
                  <a:gd name="connsiteY942" fmla="*/ 256219 h 733536"/>
                  <a:gd name="connsiteX943" fmla="*/ 704378 w 994470"/>
                  <a:gd name="connsiteY943" fmla="*/ 270073 h 733536"/>
                  <a:gd name="connsiteX944" fmla="*/ 707258 w 994470"/>
                  <a:gd name="connsiteY944" fmla="*/ 285846 h 733536"/>
                  <a:gd name="connsiteX945" fmla="*/ 709590 w 994470"/>
                  <a:gd name="connsiteY945" fmla="*/ 349077 h 733536"/>
                  <a:gd name="connsiteX946" fmla="*/ 702457 w 994470"/>
                  <a:gd name="connsiteY946" fmla="*/ 411759 h 733536"/>
                  <a:gd name="connsiteX947" fmla="*/ 689290 w 994470"/>
                  <a:gd name="connsiteY947" fmla="*/ 473069 h 733536"/>
                  <a:gd name="connsiteX948" fmla="*/ 678866 w 994470"/>
                  <a:gd name="connsiteY948" fmla="*/ 509006 h 733536"/>
                  <a:gd name="connsiteX949" fmla="*/ 690250 w 994470"/>
                  <a:gd name="connsiteY949" fmla="*/ 557560 h 733536"/>
                  <a:gd name="connsiteX950" fmla="*/ 694776 w 994470"/>
                  <a:gd name="connsiteY950" fmla="*/ 576899 h 733536"/>
                  <a:gd name="connsiteX951" fmla="*/ 698754 w 994470"/>
                  <a:gd name="connsiteY951" fmla="*/ 591987 h 733536"/>
                  <a:gd name="connsiteX952" fmla="*/ 703555 w 994470"/>
                  <a:gd name="connsiteY952" fmla="*/ 609406 h 733536"/>
                  <a:gd name="connsiteX953" fmla="*/ 714253 w 994470"/>
                  <a:gd name="connsiteY953" fmla="*/ 643011 h 733536"/>
                  <a:gd name="connsiteX954" fmla="*/ 714253 w 994470"/>
                  <a:gd name="connsiteY954" fmla="*/ 643011 h 733536"/>
                  <a:gd name="connsiteX955" fmla="*/ 722208 w 994470"/>
                  <a:gd name="connsiteY955" fmla="*/ 663996 h 733536"/>
                  <a:gd name="connsiteX956" fmla="*/ 731535 w 994470"/>
                  <a:gd name="connsiteY956" fmla="*/ 684021 h 733536"/>
                  <a:gd name="connsiteX957" fmla="*/ 731261 w 994470"/>
                  <a:gd name="connsiteY957" fmla="*/ 683473 h 733536"/>
                  <a:gd name="connsiteX958" fmla="*/ 740862 w 994470"/>
                  <a:gd name="connsiteY958" fmla="*/ 699932 h 733536"/>
                  <a:gd name="connsiteX959" fmla="*/ 748955 w 994470"/>
                  <a:gd name="connsiteY959" fmla="*/ 710356 h 733536"/>
                  <a:gd name="connsiteX960" fmla="*/ 748543 w 994470"/>
                  <a:gd name="connsiteY960" fmla="*/ 709945 h 733536"/>
                  <a:gd name="connsiteX961" fmla="*/ 754441 w 994470"/>
                  <a:gd name="connsiteY961" fmla="*/ 715980 h 733536"/>
                  <a:gd name="connsiteX962" fmla="*/ 754304 w 994470"/>
                  <a:gd name="connsiteY962" fmla="*/ 715843 h 733536"/>
                  <a:gd name="connsiteX963" fmla="*/ 754715 w 994470"/>
                  <a:gd name="connsiteY963" fmla="*/ 716117 h 733536"/>
                  <a:gd name="connsiteX964" fmla="*/ 754852 w 994470"/>
                  <a:gd name="connsiteY964" fmla="*/ 716254 h 733536"/>
                  <a:gd name="connsiteX965" fmla="*/ 754852 w 994470"/>
                  <a:gd name="connsiteY965" fmla="*/ 716254 h 733536"/>
                  <a:gd name="connsiteX966" fmla="*/ 757870 w 994470"/>
                  <a:gd name="connsiteY966" fmla="*/ 718586 h 733536"/>
                  <a:gd name="connsiteX967" fmla="*/ 757870 w 994470"/>
                  <a:gd name="connsiteY967" fmla="*/ 718586 h 733536"/>
                  <a:gd name="connsiteX968" fmla="*/ 760888 w 994470"/>
                  <a:gd name="connsiteY968" fmla="*/ 720506 h 733536"/>
                  <a:gd name="connsiteX969" fmla="*/ 760339 w 994470"/>
                  <a:gd name="connsiteY969" fmla="*/ 720232 h 733536"/>
                  <a:gd name="connsiteX970" fmla="*/ 765551 w 994470"/>
                  <a:gd name="connsiteY970" fmla="*/ 722426 h 733536"/>
                  <a:gd name="connsiteX971" fmla="*/ 769117 w 994470"/>
                  <a:gd name="connsiteY971" fmla="*/ 723524 h 733536"/>
                  <a:gd name="connsiteX972" fmla="*/ 775289 w 994470"/>
                  <a:gd name="connsiteY972" fmla="*/ 724346 h 733536"/>
                  <a:gd name="connsiteX973" fmla="*/ 774604 w 994470"/>
                  <a:gd name="connsiteY973" fmla="*/ 724346 h 733536"/>
                  <a:gd name="connsiteX974" fmla="*/ 778718 w 994470"/>
                  <a:gd name="connsiteY974" fmla="*/ 724210 h 733536"/>
                  <a:gd name="connsiteX975" fmla="*/ 778033 w 994470"/>
                  <a:gd name="connsiteY975" fmla="*/ 724210 h 733536"/>
                  <a:gd name="connsiteX976" fmla="*/ 779679 w 994470"/>
                  <a:gd name="connsiteY976" fmla="*/ 723935 h 733536"/>
                  <a:gd name="connsiteX977" fmla="*/ 782970 w 994470"/>
                  <a:gd name="connsiteY977" fmla="*/ 722975 h 733536"/>
                  <a:gd name="connsiteX978" fmla="*/ 786537 w 994470"/>
                  <a:gd name="connsiteY978" fmla="*/ 721329 h 733536"/>
                  <a:gd name="connsiteX979" fmla="*/ 785988 w 994470"/>
                  <a:gd name="connsiteY979" fmla="*/ 721604 h 733536"/>
                  <a:gd name="connsiteX980" fmla="*/ 789828 w 994470"/>
                  <a:gd name="connsiteY980" fmla="*/ 719272 h 733536"/>
                  <a:gd name="connsiteX981" fmla="*/ 789691 w 994470"/>
                  <a:gd name="connsiteY981" fmla="*/ 719409 h 733536"/>
                  <a:gd name="connsiteX982" fmla="*/ 794766 w 994470"/>
                  <a:gd name="connsiteY982" fmla="*/ 715568 h 733536"/>
                  <a:gd name="connsiteX983" fmla="*/ 800253 w 994470"/>
                  <a:gd name="connsiteY983" fmla="*/ 710219 h 733536"/>
                  <a:gd name="connsiteX984" fmla="*/ 803819 w 994470"/>
                  <a:gd name="connsiteY984" fmla="*/ 705556 h 733536"/>
                  <a:gd name="connsiteX985" fmla="*/ 809168 w 994470"/>
                  <a:gd name="connsiteY985" fmla="*/ 696366 h 733536"/>
                  <a:gd name="connsiteX986" fmla="*/ 809031 w 994470"/>
                  <a:gd name="connsiteY986" fmla="*/ 696503 h 733536"/>
                  <a:gd name="connsiteX987" fmla="*/ 809168 w 994470"/>
                  <a:gd name="connsiteY987" fmla="*/ 696092 h 733536"/>
                  <a:gd name="connsiteX988" fmla="*/ 809168 w 994470"/>
                  <a:gd name="connsiteY988" fmla="*/ 696092 h 733536"/>
                  <a:gd name="connsiteX989" fmla="*/ 809168 w 994470"/>
                  <a:gd name="connsiteY989" fmla="*/ 695954 h 733536"/>
                  <a:gd name="connsiteX990" fmla="*/ 817946 w 994470"/>
                  <a:gd name="connsiteY990" fmla="*/ 675518 h 733536"/>
                  <a:gd name="connsiteX991" fmla="*/ 827822 w 994470"/>
                  <a:gd name="connsiteY991" fmla="*/ 637113 h 733536"/>
                  <a:gd name="connsiteX992" fmla="*/ 827685 w 994470"/>
                  <a:gd name="connsiteY992" fmla="*/ 637799 h 733536"/>
                  <a:gd name="connsiteX993" fmla="*/ 835366 w 994470"/>
                  <a:gd name="connsiteY993" fmla="*/ 580603 h 733536"/>
                  <a:gd name="connsiteX994" fmla="*/ 830016 w 994470"/>
                  <a:gd name="connsiteY994" fmla="*/ 567573 h 733536"/>
                  <a:gd name="connsiteX995" fmla="*/ 819318 w 994470"/>
                  <a:gd name="connsiteY995" fmla="*/ 541375 h 733536"/>
                  <a:gd name="connsiteX996" fmla="*/ 815889 w 994470"/>
                  <a:gd name="connsiteY996" fmla="*/ 532186 h 733536"/>
                  <a:gd name="connsiteX997" fmla="*/ 795863 w 994470"/>
                  <a:gd name="connsiteY997" fmla="*/ 476636 h 733536"/>
                  <a:gd name="connsiteX998" fmla="*/ 787634 w 994470"/>
                  <a:gd name="connsiteY998" fmla="*/ 452770 h 733536"/>
                  <a:gd name="connsiteX999" fmla="*/ 778033 w 994470"/>
                  <a:gd name="connsiteY999" fmla="*/ 423143 h 733536"/>
                  <a:gd name="connsiteX1000" fmla="*/ 768843 w 994470"/>
                  <a:gd name="connsiteY1000" fmla="*/ 390911 h 733536"/>
                  <a:gd name="connsiteX1001" fmla="*/ 761436 w 994470"/>
                  <a:gd name="connsiteY1001" fmla="*/ 360872 h 733536"/>
                  <a:gd name="connsiteX1002" fmla="*/ 758419 w 994470"/>
                  <a:gd name="connsiteY1002" fmla="*/ 343453 h 733536"/>
                  <a:gd name="connsiteX1003" fmla="*/ 756498 w 994470"/>
                  <a:gd name="connsiteY1003" fmla="*/ 327269 h 733536"/>
                  <a:gd name="connsiteX1004" fmla="*/ 755813 w 994470"/>
                  <a:gd name="connsiteY1004" fmla="*/ 315198 h 733536"/>
                  <a:gd name="connsiteX1005" fmla="*/ 757459 w 994470"/>
                  <a:gd name="connsiteY1005" fmla="*/ 303402 h 733536"/>
                  <a:gd name="connsiteX1006" fmla="*/ 761025 w 994470"/>
                  <a:gd name="connsiteY1006" fmla="*/ 296682 h 733536"/>
                  <a:gd name="connsiteX1007" fmla="*/ 769254 w 994470"/>
                  <a:gd name="connsiteY1007" fmla="*/ 289275 h 733536"/>
                  <a:gd name="connsiteX1008" fmla="*/ 769254 w 994470"/>
                  <a:gd name="connsiteY1008" fmla="*/ 289275 h 733536"/>
                  <a:gd name="connsiteX1009" fmla="*/ 769392 w 994470"/>
                  <a:gd name="connsiteY1009" fmla="*/ 289138 h 733536"/>
                  <a:gd name="connsiteX1010" fmla="*/ 769529 w 994470"/>
                  <a:gd name="connsiteY1010" fmla="*/ 289001 h 733536"/>
                  <a:gd name="connsiteX1011" fmla="*/ 769392 w 994470"/>
                  <a:gd name="connsiteY1011" fmla="*/ 289138 h 733536"/>
                  <a:gd name="connsiteX1012" fmla="*/ 770626 w 994470"/>
                  <a:gd name="connsiteY1012" fmla="*/ 288041 h 733536"/>
                  <a:gd name="connsiteX1013" fmla="*/ 776524 w 994470"/>
                  <a:gd name="connsiteY1013" fmla="*/ 287629 h 733536"/>
                  <a:gd name="connsiteX1014" fmla="*/ 786948 w 994470"/>
                  <a:gd name="connsiteY1014" fmla="*/ 295721 h 733536"/>
                  <a:gd name="connsiteX1015" fmla="*/ 793532 w 994470"/>
                  <a:gd name="connsiteY1015" fmla="*/ 302854 h 733536"/>
                  <a:gd name="connsiteX1016" fmla="*/ 798469 w 994470"/>
                  <a:gd name="connsiteY1016" fmla="*/ 311495 h 733536"/>
                  <a:gd name="connsiteX1017" fmla="*/ 804642 w 994470"/>
                  <a:gd name="connsiteY1017" fmla="*/ 325897 h 733536"/>
                  <a:gd name="connsiteX1018" fmla="*/ 810265 w 994470"/>
                  <a:gd name="connsiteY1018" fmla="*/ 339476 h 733536"/>
                  <a:gd name="connsiteX1019" fmla="*/ 815477 w 994470"/>
                  <a:gd name="connsiteY1019" fmla="*/ 353466 h 733536"/>
                  <a:gd name="connsiteX1020" fmla="*/ 825079 w 994470"/>
                  <a:gd name="connsiteY1020" fmla="*/ 382955 h 733536"/>
                  <a:gd name="connsiteX1021" fmla="*/ 833171 w 994470"/>
                  <a:gd name="connsiteY1021" fmla="*/ 412445 h 733536"/>
                  <a:gd name="connsiteX1022" fmla="*/ 839480 w 994470"/>
                  <a:gd name="connsiteY1022" fmla="*/ 444266 h 733536"/>
                  <a:gd name="connsiteX1023" fmla="*/ 845927 w 994470"/>
                  <a:gd name="connsiteY1023" fmla="*/ 508183 h 733536"/>
                  <a:gd name="connsiteX1024" fmla="*/ 845241 w 994470"/>
                  <a:gd name="connsiteY1024" fmla="*/ 573334 h 733536"/>
                  <a:gd name="connsiteX1025" fmla="*/ 844830 w 994470"/>
                  <a:gd name="connsiteY1025" fmla="*/ 578820 h 733536"/>
                  <a:gd name="connsiteX1026" fmla="*/ 850179 w 994470"/>
                  <a:gd name="connsiteY1026" fmla="*/ 592124 h 733536"/>
                  <a:gd name="connsiteX1027" fmla="*/ 855117 w 994470"/>
                  <a:gd name="connsiteY1027" fmla="*/ 602960 h 733536"/>
                  <a:gd name="connsiteX1028" fmla="*/ 867187 w 994470"/>
                  <a:gd name="connsiteY1028" fmla="*/ 628472 h 733536"/>
                  <a:gd name="connsiteX1029" fmla="*/ 867049 w 994470"/>
                  <a:gd name="connsiteY1029" fmla="*/ 628198 h 733536"/>
                  <a:gd name="connsiteX1030" fmla="*/ 880080 w 994470"/>
                  <a:gd name="connsiteY1030" fmla="*/ 652749 h 733536"/>
                  <a:gd name="connsiteX1031" fmla="*/ 896127 w 994470"/>
                  <a:gd name="connsiteY1031" fmla="*/ 678672 h 733536"/>
                  <a:gd name="connsiteX1032" fmla="*/ 895853 w 994470"/>
                  <a:gd name="connsiteY1032" fmla="*/ 678261 h 733536"/>
                  <a:gd name="connsiteX1033" fmla="*/ 907512 w 994470"/>
                  <a:gd name="connsiteY1033" fmla="*/ 693760 h 733536"/>
                  <a:gd name="connsiteX1034" fmla="*/ 907100 w 994470"/>
                  <a:gd name="connsiteY1034" fmla="*/ 693349 h 733536"/>
                  <a:gd name="connsiteX1035" fmla="*/ 918347 w 994470"/>
                  <a:gd name="connsiteY1035" fmla="*/ 705007 h 733536"/>
                  <a:gd name="connsiteX1036" fmla="*/ 923559 w 994470"/>
                  <a:gd name="connsiteY1036" fmla="*/ 708985 h 733536"/>
                  <a:gd name="connsiteX1037" fmla="*/ 923011 w 994470"/>
                  <a:gd name="connsiteY1037" fmla="*/ 708573 h 733536"/>
                  <a:gd name="connsiteX1038" fmla="*/ 926302 w 994470"/>
                  <a:gd name="connsiteY1038" fmla="*/ 710494 h 733536"/>
                  <a:gd name="connsiteX1039" fmla="*/ 926302 w 994470"/>
                  <a:gd name="connsiteY1039" fmla="*/ 710494 h 733536"/>
                  <a:gd name="connsiteX1040" fmla="*/ 926302 w 994470"/>
                  <a:gd name="connsiteY1040" fmla="*/ 710494 h 733536"/>
                  <a:gd name="connsiteX1041" fmla="*/ 926714 w 994470"/>
                  <a:gd name="connsiteY1041" fmla="*/ 710768 h 733536"/>
                  <a:gd name="connsiteX1042" fmla="*/ 926440 w 994470"/>
                  <a:gd name="connsiteY1042" fmla="*/ 710630 h 733536"/>
                  <a:gd name="connsiteX1043" fmla="*/ 932338 w 994470"/>
                  <a:gd name="connsiteY1043" fmla="*/ 713099 h 733536"/>
                  <a:gd name="connsiteX1044" fmla="*/ 932063 w 994470"/>
                  <a:gd name="connsiteY1044" fmla="*/ 712962 h 733536"/>
                  <a:gd name="connsiteX1045" fmla="*/ 935767 w 994470"/>
                  <a:gd name="connsiteY1045" fmla="*/ 714059 h 733536"/>
                  <a:gd name="connsiteX1046" fmla="*/ 935355 w 994470"/>
                  <a:gd name="connsiteY1046" fmla="*/ 714059 h 733536"/>
                  <a:gd name="connsiteX1047" fmla="*/ 939196 w 994470"/>
                  <a:gd name="connsiteY1047" fmla="*/ 714471 h 733536"/>
                  <a:gd name="connsiteX1048" fmla="*/ 939058 w 994470"/>
                  <a:gd name="connsiteY1048" fmla="*/ 714471 h 733536"/>
                  <a:gd name="connsiteX1049" fmla="*/ 940567 w 994470"/>
                  <a:gd name="connsiteY1049" fmla="*/ 714471 h 733536"/>
                  <a:gd name="connsiteX1050" fmla="*/ 942350 w 994470"/>
                  <a:gd name="connsiteY1050" fmla="*/ 714197 h 733536"/>
                  <a:gd name="connsiteX1051" fmla="*/ 941802 w 994470"/>
                  <a:gd name="connsiteY1051" fmla="*/ 714334 h 733536"/>
                  <a:gd name="connsiteX1052" fmla="*/ 945779 w 994470"/>
                  <a:gd name="connsiteY1052" fmla="*/ 713237 h 733536"/>
                  <a:gd name="connsiteX1053" fmla="*/ 945231 w 994470"/>
                  <a:gd name="connsiteY1053" fmla="*/ 713374 h 733536"/>
                  <a:gd name="connsiteX1054" fmla="*/ 948660 w 994470"/>
                  <a:gd name="connsiteY1054" fmla="*/ 711865 h 733536"/>
                  <a:gd name="connsiteX1055" fmla="*/ 948660 w 994470"/>
                  <a:gd name="connsiteY1055" fmla="*/ 711865 h 733536"/>
                  <a:gd name="connsiteX1056" fmla="*/ 952363 w 994470"/>
                  <a:gd name="connsiteY1056" fmla="*/ 709533 h 733536"/>
                  <a:gd name="connsiteX1057" fmla="*/ 951952 w 994470"/>
                  <a:gd name="connsiteY1057" fmla="*/ 709808 h 733536"/>
                  <a:gd name="connsiteX1058" fmla="*/ 956752 w 994470"/>
                  <a:gd name="connsiteY1058" fmla="*/ 706104 h 733536"/>
                  <a:gd name="connsiteX1059" fmla="*/ 956615 w 994470"/>
                  <a:gd name="connsiteY1059" fmla="*/ 706241 h 733536"/>
                  <a:gd name="connsiteX1060" fmla="*/ 958947 w 994470"/>
                  <a:gd name="connsiteY1060" fmla="*/ 703772 h 733536"/>
                  <a:gd name="connsiteX1061" fmla="*/ 958947 w 994470"/>
                  <a:gd name="connsiteY1061" fmla="*/ 703772 h 733536"/>
                  <a:gd name="connsiteX1062" fmla="*/ 958947 w 994470"/>
                  <a:gd name="connsiteY1062" fmla="*/ 703772 h 733536"/>
                  <a:gd name="connsiteX1063" fmla="*/ 959084 w 994470"/>
                  <a:gd name="connsiteY1063" fmla="*/ 703636 h 733536"/>
                  <a:gd name="connsiteX1064" fmla="*/ 958947 w 994470"/>
                  <a:gd name="connsiteY1064" fmla="*/ 703772 h 733536"/>
                  <a:gd name="connsiteX1065" fmla="*/ 962376 w 994470"/>
                  <a:gd name="connsiteY1065" fmla="*/ 699246 h 733536"/>
                  <a:gd name="connsiteX1066" fmla="*/ 966216 w 994470"/>
                  <a:gd name="connsiteY1066" fmla="*/ 692525 h 733536"/>
                  <a:gd name="connsiteX1067" fmla="*/ 966216 w 994470"/>
                  <a:gd name="connsiteY1067" fmla="*/ 692663 h 733536"/>
                  <a:gd name="connsiteX1068" fmla="*/ 966353 w 994470"/>
                  <a:gd name="connsiteY1068" fmla="*/ 692251 h 733536"/>
                  <a:gd name="connsiteX1069" fmla="*/ 966490 w 994470"/>
                  <a:gd name="connsiteY1069" fmla="*/ 692114 h 733536"/>
                  <a:gd name="connsiteX1070" fmla="*/ 966490 w 994470"/>
                  <a:gd name="connsiteY1070" fmla="*/ 692114 h 733536"/>
                  <a:gd name="connsiteX1071" fmla="*/ 973074 w 994470"/>
                  <a:gd name="connsiteY1071" fmla="*/ 676752 h 733536"/>
                  <a:gd name="connsiteX1072" fmla="*/ 979246 w 994470"/>
                  <a:gd name="connsiteY1072" fmla="*/ 653298 h 733536"/>
                  <a:gd name="connsiteX1073" fmla="*/ 979109 w 994470"/>
                  <a:gd name="connsiteY1073" fmla="*/ 653709 h 733536"/>
                  <a:gd name="connsiteX1074" fmla="*/ 982401 w 994470"/>
                  <a:gd name="connsiteY1074" fmla="*/ 633958 h 733536"/>
                  <a:gd name="connsiteX1075" fmla="*/ 984733 w 994470"/>
                  <a:gd name="connsiteY1075" fmla="*/ 610778 h 733536"/>
                  <a:gd name="connsiteX1076" fmla="*/ 984733 w 994470"/>
                  <a:gd name="connsiteY1076" fmla="*/ 610915 h 733536"/>
                  <a:gd name="connsiteX1077" fmla="*/ 985556 w 994470"/>
                  <a:gd name="connsiteY1077" fmla="*/ 582797 h 733536"/>
                  <a:gd name="connsiteX1078" fmla="*/ 984321 w 994470"/>
                  <a:gd name="connsiteY1078" fmla="*/ 551388 h 733536"/>
                  <a:gd name="connsiteX1079" fmla="*/ 984321 w 994470"/>
                  <a:gd name="connsiteY1079" fmla="*/ 551388 h 733536"/>
                  <a:gd name="connsiteX1080" fmla="*/ 974583 w 994470"/>
                  <a:gd name="connsiteY1080" fmla="*/ 479653 h 733536"/>
                  <a:gd name="connsiteX1081" fmla="*/ 974720 w 994470"/>
                  <a:gd name="connsiteY1081" fmla="*/ 480202 h 733536"/>
                  <a:gd name="connsiteX1082" fmla="*/ 965119 w 994470"/>
                  <a:gd name="connsiteY1082" fmla="*/ 440151 h 733536"/>
                  <a:gd name="connsiteX1083" fmla="*/ 951952 w 994470"/>
                  <a:gd name="connsiteY1083" fmla="*/ 398180 h 733536"/>
                  <a:gd name="connsiteX1084" fmla="*/ 943996 w 994470"/>
                  <a:gd name="connsiteY1084" fmla="*/ 376646 h 733536"/>
                  <a:gd name="connsiteX1085" fmla="*/ 940156 w 994470"/>
                  <a:gd name="connsiteY1085" fmla="*/ 366359 h 733536"/>
                  <a:gd name="connsiteX1086" fmla="*/ 937413 w 994470"/>
                  <a:gd name="connsiteY1086" fmla="*/ 359227 h 733536"/>
                  <a:gd name="connsiteX1087" fmla="*/ 932063 w 994470"/>
                  <a:gd name="connsiteY1087" fmla="*/ 346882 h 733536"/>
                  <a:gd name="connsiteX1088" fmla="*/ 925068 w 994470"/>
                  <a:gd name="connsiteY1088" fmla="*/ 334949 h 733536"/>
                  <a:gd name="connsiteX1089" fmla="*/ 923285 w 994470"/>
                  <a:gd name="connsiteY1089" fmla="*/ 332755 h 733536"/>
                  <a:gd name="connsiteX1090" fmla="*/ 923559 w 994470"/>
                  <a:gd name="connsiteY1090" fmla="*/ 333029 h 733536"/>
                  <a:gd name="connsiteX1091" fmla="*/ 922736 w 994470"/>
                  <a:gd name="connsiteY1091" fmla="*/ 332206 h 733536"/>
                  <a:gd name="connsiteX1092" fmla="*/ 922188 w 994470"/>
                  <a:gd name="connsiteY1092" fmla="*/ 331795 h 733536"/>
                  <a:gd name="connsiteX1093" fmla="*/ 921913 w 994470"/>
                  <a:gd name="connsiteY1093" fmla="*/ 331657 h 733536"/>
                  <a:gd name="connsiteX1094" fmla="*/ 921776 w 994470"/>
                  <a:gd name="connsiteY1094" fmla="*/ 331657 h 733536"/>
                  <a:gd name="connsiteX1095" fmla="*/ 920816 w 994470"/>
                  <a:gd name="connsiteY1095" fmla="*/ 331795 h 733536"/>
                  <a:gd name="connsiteX1096" fmla="*/ 919582 w 994470"/>
                  <a:gd name="connsiteY1096" fmla="*/ 332206 h 733536"/>
                  <a:gd name="connsiteX1097" fmla="*/ 918347 w 994470"/>
                  <a:gd name="connsiteY1097" fmla="*/ 332755 h 733536"/>
                  <a:gd name="connsiteX1098" fmla="*/ 917250 w 994470"/>
                  <a:gd name="connsiteY1098" fmla="*/ 333440 h 733536"/>
                  <a:gd name="connsiteX1099" fmla="*/ 916564 w 994470"/>
                  <a:gd name="connsiteY1099" fmla="*/ 334127 h 733536"/>
                  <a:gd name="connsiteX1100" fmla="*/ 916015 w 994470"/>
                  <a:gd name="connsiteY1100" fmla="*/ 334812 h 733536"/>
                  <a:gd name="connsiteX1101" fmla="*/ 915467 w 994470"/>
                  <a:gd name="connsiteY1101" fmla="*/ 335909 h 733536"/>
                  <a:gd name="connsiteX1102" fmla="*/ 914918 w 994470"/>
                  <a:gd name="connsiteY1102" fmla="*/ 337418 h 733536"/>
                  <a:gd name="connsiteX1103" fmla="*/ 915055 w 994470"/>
                  <a:gd name="connsiteY1103" fmla="*/ 336869 h 733536"/>
                  <a:gd name="connsiteX1104" fmla="*/ 914095 w 994470"/>
                  <a:gd name="connsiteY1104" fmla="*/ 340162 h 733536"/>
                  <a:gd name="connsiteX1105" fmla="*/ 914095 w 994470"/>
                  <a:gd name="connsiteY1105" fmla="*/ 340024 h 733536"/>
                  <a:gd name="connsiteX1106" fmla="*/ 911764 w 994470"/>
                  <a:gd name="connsiteY1106" fmla="*/ 354837 h 733536"/>
                  <a:gd name="connsiteX1107" fmla="*/ 911215 w 994470"/>
                  <a:gd name="connsiteY1107" fmla="*/ 383367 h 733536"/>
                  <a:gd name="connsiteX1108" fmla="*/ 911352 w 994470"/>
                  <a:gd name="connsiteY1108" fmla="*/ 402295 h 733536"/>
                  <a:gd name="connsiteX1109" fmla="*/ 912312 w 994470"/>
                  <a:gd name="connsiteY1109" fmla="*/ 444266 h 733536"/>
                  <a:gd name="connsiteX1110" fmla="*/ 908060 w 994470"/>
                  <a:gd name="connsiteY1110" fmla="*/ 448518 h 733536"/>
                  <a:gd name="connsiteX1111" fmla="*/ 903671 w 994470"/>
                  <a:gd name="connsiteY1111" fmla="*/ 444266 h 733536"/>
                  <a:gd name="connsiteX1112" fmla="*/ 902574 w 994470"/>
                  <a:gd name="connsiteY1112" fmla="*/ 395849 h 733536"/>
                  <a:gd name="connsiteX1113" fmla="*/ 902437 w 994470"/>
                  <a:gd name="connsiteY1113" fmla="*/ 371982 h 733536"/>
                  <a:gd name="connsiteX1114" fmla="*/ 902848 w 994470"/>
                  <a:gd name="connsiteY1114" fmla="*/ 354701 h 733536"/>
                  <a:gd name="connsiteX1115" fmla="*/ 904494 w 994470"/>
                  <a:gd name="connsiteY1115" fmla="*/ 342905 h 733536"/>
                  <a:gd name="connsiteX1116" fmla="*/ 905317 w 994470"/>
                  <a:gd name="connsiteY1116" fmla="*/ 338378 h 733536"/>
                  <a:gd name="connsiteX1117" fmla="*/ 907237 w 994470"/>
                  <a:gd name="connsiteY1117" fmla="*/ 332343 h 733536"/>
                  <a:gd name="connsiteX1118" fmla="*/ 916701 w 994470"/>
                  <a:gd name="connsiteY1118" fmla="*/ 323976 h 733536"/>
                  <a:gd name="connsiteX1119" fmla="*/ 920816 w 994470"/>
                  <a:gd name="connsiteY1119" fmla="*/ 323017 h 733536"/>
                  <a:gd name="connsiteX1120" fmla="*/ 923559 w 994470"/>
                  <a:gd name="connsiteY1120" fmla="*/ 323153 h 733536"/>
                  <a:gd name="connsiteX1121" fmla="*/ 926028 w 994470"/>
                  <a:gd name="connsiteY1121" fmla="*/ 323976 h 733536"/>
                  <a:gd name="connsiteX1122" fmla="*/ 928771 w 994470"/>
                  <a:gd name="connsiteY1122" fmla="*/ 325760 h 733536"/>
                  <a:gd name="connsiteX1123" fmla="*/ 931515 w 994470"/>
                  <a:gd name="connsiteY1123" fmla="*/ 328640 h 733536"/>
                  <a:gd name="connsiteX1124" fmla="*/ 933984 w 994470"/>
                  <a:gd name="connsiteY1124" fmla="*/ 332206 h 733536"/>
                  <a:gd name="connsiteX1125" fmla="*/ 936864 w 994470"/>
                  <a:gd name="connsiteY1125" fmla="*/ 337144 h 733536"/>
                  <a:gd name="connsiteX1126" fmla="*/ 940018 w 994470"/>
                  <a:gd name="connsiteY1126" fmla="*/ 342630 h 733536"/>
                  <a:gd name="connsiteX1127" fmla="*/ 944956 w 994470"/>
                  <a:gd name="connsiteY1127" fmla="*/ 353740 h 733536"/>
                  <a:gd name="connsiteX1128" fmla="*/ 948523 w 994470"/>
                  <a:gd name="connsiteY1128" fmla="*/ 362930 h 733536"/>
                  <a:gd name="connsiteX1129" fmla="*/ 958124 w 994470"/>
                  <a:gd name="connsiteY1129" fmla="*/ 388991 h 733536"/>
                  <a:gd name="connsiteX1130" fmla="*/ 971017 w 994470"/>
                  <a:gd name="connsiteY1130" fmla="*/ 428081 h 733536"/>
                  <a:gd name="connsiteX1131" fmla="*/ 978972 w 994470"/>
                  <a:gd name="connsiteY1131" fmla="*/ 457982 h 733536"/>
                  <a:gd name="connsiteX1132" fmla="*/ 985556 w 994470"/>
                  <a:gd name="connsiteY1132" fmla="*/ 488843 h 733536"/>
                  <a:gd name="connsiteX1133" fmla="*/ 993374 w 994470"/>
                  <a:gd name="connsiteY1133" fmla="*/ 551662 h 733536"/>
                  <a:gd name="connsiteX1134" fmla="*/ 994471 w 994470"/>
                  <a:gd name="connsiteY1134" fmla="*/ 583072 h 733536"/>
                  <a:gd name="connsiteX1135" fmla="*/ 993374 w 994470"/>
                  <a:gd name="connsiteY1135" fmla="*/ 614893 h 733536"/>
                  <a:gd name="connsiteX1136" fmla="*/ 989671 w 994470"/>
                  <a:gd name="connsiteY1136" fmla="*/ 645754 h 733536"/>
                  <a:gd name="connsiteX1137" fmla="*/ 983087 w 994470"/>
                  <a:gd name="connsiteY1137" fmla="*/ 674969 h 733536"/>
                  <a:gd name="connsiteX1138" fmla="*/ 978835 w 994470"/>
                  <a:gd name="connsiteY1138" fmla="*/ 686902 h 733536"/>
                  <a:gd name="connsiteX1139" fmla="*/ 974171 w 994470"/>
                  <a:gd name="connsiteY1139" fmla="*/ 696914 h 733536"/>
                  <a:gd name="connsiteX1140" fmla="*/ 960730 w 994470"/>
                  <a:gd name="connsiteY1140" fmla="*/ 714746 h 733536"/>
                  <a:gd name="connsiteX1141" fmla="*/ 952637 w 994470"/>
                  <a:gd name="connsiteY1141" fmla="*/ 720232 h 733536"/>
                  <a:gd name="connsiteX1142" fmla="*/ 943585 w 994470"/>
                  <a:gd name="connsiteY1142" fmla="*/ 723524 h 733536"/>
                  <a:gd name="connsiteX1143" fmla="*/ 938921 w 994470"/>
                  <a:gd name="connsiteY1143" fmla="*/ 723935 h 733536"/>
                  <a:gd name="connsiteX1144" fmla="*/ 933984 w 994470"/>
                  <a:gd name="connsiteY1144" fmla="*/ 723386 h 733536"/>
                  <a:gd name="connsiteX1145" fmla="*/ 922325 w 994470"/>
                  <a:gd name="connsiteY1145" fmla="*/ 719272 h 733536"/>
                  <a:gd name="connsiteX1146" fmla="*/ 904631 w 994470"/>
                  <a:gd name="connsiteY1146" fmla="*/ 705418 h 733536"/>
                  <a:gd name="connsiteX1147" fmla="*/ 896265 w 994470"/>
                  <a:gd name="connsiteY1147" fmla="*/ 695954 h 733536"/>
                  <a:gd name="connsiteX1148" fmla="*/ 887349 w 994470"/>
                  <a:gd name="connsiteY1148" fmla="*/ 683610 h 733536"/>
                  <a:gd name="connsiteX1149" fmla="*/ 871301 w 994470"/>
                  <a:gd name="connsiteY1149" fmla="*/ 657687 h 733536"/>
                  <a:gd name="connsiteX1150" fmla="*/ 856625 w 994470"/>
                  <a:gd name="connsiteY1150" fmla="*/ 629843 h 733536"/>
                  <a:gd name="connsiteX1151" fmla="*/ 843595 w 994470"/>
                  <a:gd name="connsiteY1151" fmla="*/ 602000 h 733536"/>
                  <a:gd name="connsiteX1152" fmla="*/ 842361 w 994470"/>
                  <a:gd name="connsiteY1152" fmla="*/ 599119 h 733536"/>
                  <a:gd name="connsiteX1153" fmla="*/ 836737 w 994470"/>
                  <a:gd name="connsiteY1153" fmla="*/ 636290 h 733536"/>
                  <a:gd name="connsiteX1154" fmla="*/ 830565 w 994470"/>
                  <a:gd name="connsiteY1154" fmla="*/ 663859 h 733536"/>
                  <a:gd name="connsiteX1155" fmla="*/ 826176 w 994470"/>
                  <a:gd name="connsiteY1155" fmla="*/ 678124 h 733536"/>
                  <a:gd name="connsiteX1156" fmla="*/ 820689 w 994470"/>
                  <a:gd name="connsiteY1156" fmla="*/ 691840 h 733536"/>
                  <a:gd name="connsiteX1157" fmla="*/ 809305 w 994470"/>
                  <a:gd name="connsiteY1157" fmla="*/ 712551 h 733536"/>
                  <a:gd name="connsiteX1158" fmla="*/ 791886 w 994470"/>
                  <a:gd name="connsiteY1158" fmla="*/ 728462 h 733536"/>
                  <a:gd name="connsiteX1159" fmla="*/ 782970 w 994470"/>
                  <a:gd name="connsiteY1159" fmla="*/ 732439 h 733536"/>
                  <a:gd name="connsiteX1160" fmla="*/ 775015 w 994470"/>
                  <a:gd name="connsiteY1160" fmla="*/ 733536 h 733536"/>
                  <a:gd name="connsiteX1161" fmla="*/ 773643 w 994470"/>
                  <a:gd name="connsiteY1161" fmla="*/ 733399 h 733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</a:cxnLst>
                <a:rect l="l" t="t" r="r" b="b"/>
                <a:pathLst>
                  <a:path w="994470" h="733536">
                    <a:moveTo>
                      <a:pt x="284531" y="62687"/>
                    </a:moveTo>
                    <a:cubicBezTo>
                      <a:pt x="285628" y="63647"/>
                      <a:pt x="286040" y="64058"/>
                      <a:pt x="286863" y="65293"/>
                    </a:cubicBezTo>
                    <a:cubicBezTo>
                      <a:pt x="287274" y="65842"/>
                      <a:pt x="287548" y="66527"/>
                      <a:pt x="287823" y="67213"/>
                    </a:cubicBezTo>
                    <a:cubicBezTo>
                      <a:pt x="288234" y="68036"/>
                      <a:pt x="288371" y="68859"/>
                      <a:pt x="288234" y="69682"/>
                    </a:cubicBezTo>
                    <a:cubicBezTo>
                      <a:pt x="293446" y="63510"/>
                      <a:pt x="298795" y="57337"/>
                      <a:pt x="303870" y="51028"/>
                    </a:cubicBezTo>
                    <a:cubicBezTo>
                      <a:pt x="307985" y="45953"/>
                      <a:pt x="312237" y="40878"/>
                      <a:pt x="316352" y="35666"/>
                    </a:cubicBezTo>
                    <a:cubicBezTo>
                      <a:pt x="317724" y="34020"/>
                      <a:pt x="318958" y="32374"/>
                      <a:pt x="320330" y="30866"/>
                    </a:cubicBezTo>
                    <a:cubicBezTo>
                      <a:pt x="323622" y="26888"/>
                      <a:pt x="326776" y="22910"/>
                      <a:pt x="329794" y="18795"/>
                    </a:cubicBezTo>
                    <a:cubicBezTo>
                      <a:pt x="329656" y="18933"/>
                      <a:pt x="329656" y="18933"/>
                      <a:pt x="329519" y="19070"/>
                    </a:cubicBezTo>
                    <a:cubicBezTo>
                      <a:pt x="330617" y="17424"/>
                      <a:pt x="331577" y="15778"/>
                      <a:pt x="332537" y="13995"/>
                    </a:cubicBezTo>
                    <a:cubicBezTo>
                      <a:pt x="332537" y="13995"/>
                      <a:pt x="332537" y="13995"/>
                      <a:pt x="332537" y="14132"/>
                    </a:cubicBezTo>
                    <a:cubicBezTo>
                      <a:pt x="332811" y="13583"/>
                      <a:pt x="332948" y="13035"/>
                      <a:pt x="333223" y="12486"/>
                    </a:cubicBezTo>
                    <a:cubicBezTo>
                      <a:pt x="333634" y="11114"/>
                      <a:pt x="334046" y="9743"/>
                      <a:pt x="334457" y="8371"/>
                    </a:cubicBezTo>
                    <a:cubicBezTo>
                      <a:pt x="334320" y="8371"/>
                      <a:pt x="334320" y="8371"/>
                      <a:pt x="334183" y="8371"/>
                    </a:cubicBezTo>
                    <a:cubicBezTo>
                      <a:pt x="334183" y="8371"/>
                      <a:pt x="334183" y="8371"/>
                      <a:pt x="334183" y="8371"/>
                    </a:cubicBezTo>
                    <a:cubicBezTo>
                      <a:pt x="333771" y="8371"/>
                      <a:pt x="333360" y="8371"/>
                      <a:pt x="332948" y="8508"/>
                    </a:cubicBezTo>
                    <a:cubicBezTo>
                      <a:pt x="332537" y="8646"/>
                      <a:pt x="332125" y="8783"/>
                      <a:pt x="331577" y="8920"/>
                    </a:cubicBezTo>
                    <a:cubicBezTo>
                      <a:pt x="331302" y="9057"/>
                      <a:pt x="330891" y="9194"/>
                      <a:pt x="330617" y="9331"/>
                    </a:cubicBezTo>
                    <a:lnTo>
                      <a:pt x="330617" y="9331"/>
                    </a:lnTo>
                    <a:cubicBezTo>
                      <a:pt x="329382" y="9880"/>
                      <a:pt x="328285" y="10566"/>
                      <a:pt x="327188" y="11252"/>
                    </a:cubicBezTo>
                    <a:cubicBezTo>
                      <a:pt x="327188" y="11252"/>
                      <a:pt x="327325" y="11114"/>
                      <a:pt x="327325" y="11114"/>
                    </a:cubicBezTo>
                    <a:cubicBezTo>
                      <a:pt x="325267" y="12623"/>
                      <a:pt x="323210" y="14132"/>
                      <a:pt x="321290" y="15778"/>
                    </a:cubicBezTo>
                    <a:cubicBezTo>
                      <a:pt x="321290" y="15778"/>
                      <a:pt x="321290" y="15778"/>
                      <a:pt x="321427" y="15641"/>
                    </a:cubicBezTo>
                    <a:cubicBezTo>
                      <a:pt x="321427" y="15641"/>
                      <a:pt x="321290" y="15778"/>
                      <a:pt x="321290" y="15778"/>
                    </a:cubicBezTo>
                    <a:cubicBezTo>
                      <a:pt x="321153" y="15915"/>
                      <a:pt x="321153" y="15915"/>
                      <a:pt x="321015" y="16052"/>
                    </a:cubicBezTo>
                    <a:cubicBezTo>
                      <a:pt x="321015" y="16052"/>
                      <a:pt x="321153" y="16052"/>
                      <a:pt x="321153" y="15915"/>
                    </a:cubicBezTo>
                    <a:cubicBezTo>
                      <a:pt x="318546" y="18247"/>
                      <a:pt x="316215" y="20716"/>
                      <a:pt x="313609" y="23047"/>
                    </a:cubicBezTo>
                    <a:cubicBezTo>
                      <a:pt x="310866" y="25791"/>
                      <a:pt x="307985" y="28397"/>
                      <a:pt x="305105" y="31140"/>
                    </a:cubicBezTo>
                    <a:cubicBezTo>
                      <a:pt x="298521" y="37586"/>
                      <a:pt x="292212" y="44444"/>
                      <a:pt x="286177" y="51440"/>
                    </a:cubicBezTo>
                    <a:cubicBezTo>
                      <a:pt x="286314" y="51302"/>
                      <a:pt x="286314" y="51165"/>
                      <a:pt x="286451" y="51165"/>
                    </a:cubicBezTo>
                    <a:cubicBezTo>
                      <a:pt x="284119" y="53908"/>
                      <a:pt x="281788" y="56514"/>
                      <a:pt x="279456" y="59258"/>
                    </a:cubicBezTo>
                    <a:cubicBezTo>
                      <a:pt x="281239" y="60218"/>
                      <a:pt x="283022" y="61315"/>
                      <a:pt x="284531" y="62687"/>
                    </a:cubicBezTo>
                    <a:close/>
                    <a:moveTo>
                      <a:pt x="202098" y="165694"/>
                    </a:moveTo>
                    <a:cubicBezTo>
                      <a:pt x="203606" y="164048"/>
                      <a:pt x="205252" y="162539"/>
                      <a:pt x="206761" y="160893"/>
                    </a:cubicBezTo>
                    <a:cubicBezTo>
                      <a:pt x="209367" y="158150"/>
                      <a:pt x="212110" y="155544"/>
                      <a:pt x="214579" y="152664"/>
                    </a:cubicBezTo>
                    <a:cubicBezTo>
                      <a:pt x="225826" y="140319"/>
                      <a:pt x="237073" y="127975"/>
                      <a:pt x="248321" y="115630"/>
                    </a:cubicBezTo>
                    <a:cubicBezTo>
                      <a:pt x="260528" y="101640"/>
                      <a:pt x="272735" y="87924"/>
                      <a:pt x="284668" y="73797"/>
                    </a:cubicBezTo>
                    <a:cubicBezTo>
                      <a:pt x="285079" y="73385"/>
                      <a:pt x="285354" y="72974"/>
                      <a:pt x="285765" y="72425"/>
                    </a:cubicBezTo>
                    <a:cubicBezTo>
                      <a:pt x="284119" y="72974"/>
                      <a:pt x="282199" y="72288"/>
                      <a:pt x="281376" y="70779"/>
                    </a:cubicBezTo>
                    <a:cubicBezTo>
                      <a:pt x="281102" y="70368"/>
                      <a:pt x="280965" y="69956"/>
                      <a:pt x="280690" y="69545"/>
                    </a:cubicBezTo>
                    <a:cubicBezTo>
                      <a:pt x="280690" y="69545"/>
                      <a:pt x="280827" y="69682"/>
                      <a:pt x="280827" y="69682"/>
                    </a:cubicBezTo>
                    <a:cubicBezTo>
                      <a:pt x="280827" y="69545"/>
                      <a:pt x="280690" y="69545"/>
                      <a:pt x="280690" y="69407"/>
                    </a:cubicBezTo>
                    <a:cubicBezTo>
                      <a:pt x="280690" y="69271"/>
                      <a:pt x="280553" y="69271"/>
                      <a:pt x="280553" y="69271"/>
                    </a:cubicBezTo>
                    <a:cubicBezTo>
                      <a:pt x="280553" y="69271"/>
                      <a:pt x="280553" y="69407"/>
                      <a:pt x="280690" y="69407"/>
                    </a:cubicBezTo>
                    <a:cubicBezTo>
                      <a:pt x="280553" y="69271"/>
                      <a:pt x="280416" y="69133"/>
                      <a:pt x="280279" y="68996"/>
                    </a:cubicBezTo>
                    <a:cubicBezTo>
                      <a:pt x="279867" y="68585"/>
                      <a:pt x="279456" y="68173"/>
                      <a:pt x="279045" y="67899"/>
                    </a:cubicBezTo>
                    <a:cubicBezTo>
                      <a:pt x="279182" y="68036"/>
                      <a:pt x="279319" y="68173"/>
                      <a:pt x="279319" y="68173"/>
                    </a:cubicBezTo>
                    <a:cubicBezTo>
                      <a:pt x="278907" y="67762"/>
                      <a:pt x="278496" y="67487"/>
                      <a:pt x="278084" y="67213"/>
                    </a:cubicBezTo>
                    <a:cubicBezTo>
                      <a:pt x="276850" y="66390"/>
                      <a:pt x="275616" y="65704"/>
                      <a:pt x="274381" y="65018"/>
                    </a:cubicBezTo>
                    <a:cubicBezTo>
                      <a:pt x="267386" y="73385"/>
                      <a:pt x="260391" y="81752"/>
                      <a:pt x="253670" y="90256"/>
                    </a:cubicBezTo>
                    <a:cubicBezTo>
                      <a:pt x="242971" y="103697"/>
                      <a:pt x="233096" y="117688"/>
                      <a:pt x="223357" y="131952"/>
                    </a:cubicBezTo>
                    <a:cubicBezTo>
                      <a:pt x="223495" y="131816"/>
                      <a:pt x="223495" y="131678"/>
                      <a:pt x="223632" y="131541"/>
                    </a:cubicBezTo>
                    <a:cubicBezTo>
                      <a:pt x="216362" y="142788"/>
                      <a:pt x="209093" y="154172"/>
                      <a:pt x="202098" y="165694"/>
                    </a:cubicBezTo>
                    <a:close/>
                    <a:moveTo>
                      <a:pt x="320878" y="191617"/>
                    </a:moveTo>
                    <a:cubicBezTo>
                      <a:pt x="316352" y="202864"/>
                      <a:pt x="312237" y="214248"/>
                      <a:pt x="308122" y="225770"/>
                    </a:cubicBezTo>
                    <a:cubicBezTo>
                      <a:pt x="314706" y="217266"/>
                      <a:pt x="321290" y="208899"/>
                      <a:pt x="327736" y="200396"/>
                    </a:cubicBezTo>
                    <a:cubicBezTo>
                      <a:pt x="330617" y="196692"/>
                      <a:pt x="333360" y="192715"/>
                      <a:pt x="336103" y="188737"/>
                    </a:cubicBezTo>
                    <a:cubicBezTo>
                      <a:pt x="342138" y="180233"/>
                      <a:pt x="348310" y="171729"/>
                      <a:pt x="354483" y="163088"/>
                    </a:cubicBezTo>
                    <a:cubicBezTo>
                      <a:pt x="355991" y="160893"/>
                      <a:pt x="357637" y="158699"/>
                      <a:pt x="359283" y="156504"/>
                    </a:cubicBezTo>
                    <a:cubicBezTo>
                      <a:pt x="359283" y="156504"/>
                      <a:pt x="359146" y="156641"/>
                      <a:pt x="359146" y="156641"/>
                    </a:cubicBezTo>
                    <a:cubicBezTo>
                      <a:pt x="364907" y="148000"/>
                      <a:pt x="370530" y="139359"/>
                      <a:pt x="376291" y="130718"/>
                    </a:cubicBezTo>
                    <a:cubicBezTo>
                      <a:pt x="378897" y="126740"/>
                      <a:pt x="381503" y="122763"/>
                      <a:pt x="384109" y="118648"/>
                    </a:cubicBezTo>
                    <a:cubicBezTo>
                      <a:pt x="387675" y="113024"/>
                      <a:pt x="391104" y="107401"/>
                      <a:pt x="394533" y="101640"/>
                    </a:cubicBezTo>
                    <a:cubicBezTo>
                      <a:pt x="396179" y="98897"/>
                      <a:pt x="397825" y="95879"/>
                      <a:pt x="399471" y="92999"/>
                    </a:cubicBezTo>
                    <a:cubicBezTo>
                      <a:pt x="401117" y="90256"/>
                      <a:pt x="402626" y="87513"/>
                      <a:pt x="403997" y="84769"/>
                    </a:cubicBezTo>
                    <a:cubicBezTo>
                      <a:pt x="403997" y="84769"/>
                      <a:pt x="403997" y="84907"/>
                      <a:pt x="403997" y="84907"/>
                    </a:cubicBezTo>
                    <a:cubicBezTo>
                      <a:pt x="403997" y="84769"/>
                      <a:pt x="404134" y="84769"/>
                      <a:pt x="404134" y="84632"/>
                    </a:cubicBezTo>
                    <a:cubicBezTo>
                      <a:pt x="404134" y="84495"/>
                      <a:pt x="404271" y="84495"/>
                      <a:pt x="404271" y="84358"/>
                    </a:cubicBezTo>
                    <a:cubicBezTo>
                      <a:pt x="404271" y="84358"/>
                      <a:pt x="404271" y="84495"/>
                      <a:pt x="404134" y="84495"/>
                    </a:cubicBezTo>
                    <a:cubicBezTo>
                      <a:pt x="405094" y="82438"/>
                      <a:pt x="405918" y="80381"/>
                      <a:pt x="406740" y="78186"/>
                    </a:cubicBezTo>
                    <a:cubicBezTo>
                      <a:pt x="406740" y="78460"/>
                      <a:pt x="406603" y="78597"/>
                      <a:pt x="406603" y="78734"/>
                    </a:cubicBezTo>
                    <a:cubicBezTo>
                      <a:pt x="407015" y="77500"/>
                      <a:pt x="407426" y="76265"/>
                      <a:pt x="407838" y="75031"/>
                    </a:cubicBezTo>
                    <a:cubicBezTo>
                      <a:pt x="407838" y="75168"/>
                      <a:pt x="407700" y="75168"/>
                      <a:pt x="407700" y="75305"/>
                    </a:cubicBezTo>
                    <a:cubicBezTo>
                      <a:pt x="408386" y="73523"/>
                      <a:pt x="408798" y="71739"/>
                      <a:pt x="409347" y="69819"/>
                    </a:cubicBezTo>
                    <a:cubicBezTo>
                      <a:pt x="409347" y="69956"/>
                      <a:pt x="409347" y="69956"/>
                      <a:pt x="409347" y="70094"/>
                    </a:cubicBezTo>
                    <a:cubicBezTo>
                      <a:pt x="409484" y="69682"/>
                      <a:pt x="409484" y="69271"/>
                      <a:pt x="409621" y="68859"/>
                    </a:cubicBezTo>
                    <a:cubicBezTo>
                      <a:pt x="409621" y="68585"/>
                      <a:pt x="409621" y="68173"/>
                      <a:pt x="409758" y="67899"/>
                    </a:cubicBezTo>
                    <a:cubicBezTo>
                      <a:pt x="409758" y="67624"/>
                      <a:pt x="409758" y="67350"/>
                      <a:pt x="409621" y="67076"/>
                    </a:cubicBezTo>
                    <a:cubicBezTo>
                      <a:pt x="409484" y="66939"/>
                      <a:pt x="409347" y="66939"/>
                      <a:pt x="409209" y="66801"/>
                    </a:cubicBezTo>
                    <a:cubicBezTo>
                      <a:pt x="408935" y="66665"/>
                      <a:pt x="408523" y="66527"/>
                      <a:pt x="408249" y="66253"/>
                    </a:cubicBezTo>
                    <a:cubicBezTo>
                      <a:pt x="407975" y="66116"/>
                      <a:pt x="407563" y="65978"/>
                      <a:pt x="407289" y="65978"/>
                    </a:cubicBezTo>
                    <a:cubicBezTo>
                      <a:pt x="406878" y="65842"/>
                      <a:pt x="406603" y="65842"/>
                      <a:pt x="406192" y="65704"/>
                    </a:cubicBezTo>
                    <a:cubicBezTo>
                      <a:pt x="405780" y="65704"/>
                      <a:pt x="405506" y="65567"/>
                      <a:pt x="405232" y="65567"/>
                    </a:cubicBezTo>
                    <a:cubicBezTo>
                      <a:pt x="405094" y="65567"/>
                      <a:pt x="404820" y="65567"/>
                      <a:pt x="404683" y="65567"/>
                    </a:cubicBezTo>
                    <a:cubicBezTo>
                      <a:pt x="404271" y="65704"/>
                      <a:pt x="403860" y="65704"/>
                      <a:pt x="403586" y="65842"/>
                    </a:cubicBezTo>
                    <a:cubicBezTo>
                      <a:pt x="402626" y="66116"/>
                      <a:pt x="401803" y="66527"/>
                      <a:pt x="400980" y="66939"/>
                    </a:cubicBezTo>
                    <a:cubicBezTo>
                      <a:pt x="400431" y="67350"/>
                      <a:pt x="399882" y="67624"/>
                      <a:pt x="399334" y="68036"/>
                    </a:cubicBezTo>
                    <a:cubicBezTo>
                      <a:pt x="399471" y="67899"/>
                      <a:pt x="399471" y="67899"/>
                      <a:pt x="399608" y="67762"/>
                    </a:cubicBezTo>
                    <a:cubicBezTo>
                      <a:pt x="397962" y="68859"/>
                      <a:pt x="396453" y="70094"/>
                      <a:pt x="394945" y="71328"/>
                    </a:cubicBezTo>
                    <a:cubicBezTo>
                      <a:pt x="392339" y="73797"/>
                      <a:pt x="389733" y="76403"/>
                      <a:pt x="387264" y="78872"/>
                    </a:cubicBezTo>
                    <a:cubicBezTo>
                      <a:pt x="384520" y="81615"/>
                      <a:pt x="381777" y="84495"/>
                      <a:pt x="379171" y="87375"/>
                    </a:cubicBezTo>
                    <a:cubicBezTo>
                      <a:pt x="379308" y="87239"/>
                      <a:pt x="379446" y="87101"/>
                      <a:pt x="379583" y="86964"/>
                    </a:cubicBezTo>
                    <a:cubicBezTo>
                      <a:pt x="373822" y="93685"/>
                      <a:pt x="368610" y="100680"/>
                      <a:pt x="363672" y="108087"/>
                    </a:cubicBezTo>
                    <a:cubicBezTo>
                      <a:pt x="363672" y="108087"/>
                      <a:pt x="363672" y="108087"/>
                      <a:pt x="363672" y="107949"/>
                    </a:cubicBezTo>
                    <a:cubicBezTo>
                      <a:pt x="359557" y="114122"/>
                      <a:pt x="355580" y="120431"/>
                      <a:pt x="351739" y="127015"/>
                    </a:cubicBezTo>
                    <a:cubicBezTo>
                      <a:pt x="347899" y="133598"/>
                      <a:pt x="344333" y="140456"/>
                      <a:pt x="340904" y="147177"/>
                    </a:cubicBezTo>
                    <a:cubicBezTo>
                      <a:pt x="341041" y="147040"/>
                      <a:pt x="341041" y="146903"/>
                      <a:pt x="341178" y="146766"/>
                    </a:cubicBezTo>
                    <a:cubicBezTo>
                      <a:pt x="333634" y="161442"/>
                      <a:pt x="326913" y="176393"/>
                      <a:pt x="320878" y="191617"/>
                    </a:cubicBezTo>
                    <a:close/>
                    <a:moveTo>
                      <a:pt x="21184" y="304225"/>
                    </a:moveTo>
                    <a:cubicBezTo>
                      <a:pt x="21184" y="304225"/>
                      <a:pt x="21046" y="304225"/>
                      <a:pt x="21046" y="304225"/>
                    </a:cubicBezTo>
                    <a:cubicBezTo>
                      <a:pt x="21732" y="304225"/>
                      <a:pt x="22418" y="304225"/>
                      <a:pt x="23104" y="304225"/>
                    </a:cubicBezTo>
                    <a:cubicBezTo>
                      <a:pt x="24750" y="304088"/>
                      <a:pt x="26533" y="303814"/>
                      <a:pt x="28179" y="303540"/>
                    </a:cubicBezTo>
                    <a:cubicBezTo>
                      <a:pt x="30236" y="302991"/>
                      <a:pt x="32431" y="302443"/>
                      <a:pt x="34488" y="301757"/>
                    </a:cubicBezTo>
                    <a:cubicBezTo>
                      <a:pt x="34214" y="301757"/>
                      <a:pt x="34077" y="301894"/>
                      <a:pt x="33940" y="301894"/>
                    </a:cubicBezTo>
                    <a:cubicBezTo>
                      <a:pt x="39426" y="299973"/>
                      <a:pt x="44912" y="297779"/>
                      <a:pt x="50124" y="295310"/>
                    </a:cubicBezTo>
                    <a:cubicBezTo>
                      <a:pt x="55474" y="292567"/>
                      <a:pt x="60548" y="289550"/>
                      <a:pt x="65486" y="286257"/>
                    </a:cubicBezTo>
                    <a:cubicBezTo>
                      <a:pt x="75362" y="279537"/>
                      <a:pt x="85100" y="272541"/>
                      <a:pt x="94564" y="265135"/>
                    </a:cubicBezTo>
                    <a:cubicBezTo>
                      <a:pt x="104303" y="257454"/>
                      <a:pt x="113629" y="249361"/>
                      <a:pt x="122956" y="241269"/>
                    </a:cubicBezTo>
                    <a:cubicBezTo>
                      <a:pt x="135164" y="230296"/>
                      <a:pt x="147371" y="219186"/>
                      <a:pt x="159441" y="207939"/>
                    </a:cubicBezTo>
                    <a:cubicBezTo>
                      <a:pt x="162047" y="205607"/>
                      <a:pt x="164516" y="203276"/>
                      <a:pt x="167122" y="200944"/>
                    </a:cubicBezTo>
                    <a:cubicBezTo>
                      <a:pt x="167945" y="200258"/>
                      <a:pt x="168768" y="199573"/>
                      <a:pt x="169454" y="198749"/>
                    </a:cubicBezTo>
                    <a:cubicBezTo>
                      <a:pt x="172197" y="196006"/>
                      <a:pt x="174940" y="193263"/>
                      <a:pt x="177546" y="190520"/>
                    </a:cubicBezTo>
                    <a:cubicBezTo>
                      <a:pt x="181661" y="183113"/>
                      <a:pt x="185776" y="175706"/>
                      <a:pt x="190028" y="168437"/>
                    </a:cubicBezTo>
                    <a:cubicBezTo>
                      <a:pt x="200452" y="150606"/>
                      <a:pt x="211836" y="133187"/>
                      <a:pt x="223906" y="116179"/>
                    </a:cubicBezTo>
                    <a:cubicBezTo>
                      <a:pt x="232822" y="103561"/>
                      <a:pt x="242148" y="91216"/>
                      <a:pt x="251750" y="79146"/>
                    </a:cubicBezTo>
                    <a:cubicBezTo>
                      <a:pt x="256550" y="73111"/>
                      <a:pt x="261488" y="67213"/>
                      <a:pt x="266426" y="61452"/>
                    </a:cubicBezTo>
                    <a:cubicBezTo>
                      <a:pt x="263545" y="60218"/>
                      <a:pt x="260528" y="59258"/>
                      <a:pt x="257647" y="58160"/>
                    </a:cubicBezTo>
                    <a:cubicBezTo>
                      <a:pt x="257785" y="58160"/>
                      <a:pt x="257922" y="58298"/>
                      <a:pt x="258059" y="58298"/>
                    </a:cubicBezTo>
                    <a:cubicBezTo>
                      <a:pt x="253670" y="56789"/>
                      <a:pt x="249144" y="55417"/>
                      <a:pt x="244617" y="54457"/>
                    </a:cubicBezTo>
                    <a:cubicBezTo>
                      <a:pt x="239817" y="53497"/>
                      <a:pt x="235153" y="52811"/>
                      <a:pt x="230490" y="52537"/>
                    </a:cubicBezTo>
                    <a:cubicBezTo>
                      <a:pt x="230627" y="52537"/>
                      <a:pt x="230764" y="52537"/>
                      <a:pt x="231038" y="52537"/>
                    </a:cubicBezTo>
                    <a:cubicBezTo>
                      <a:pt x="226101" y="52262"/>
                      <a:pt x="221026" y="52262"/>
                      <a:pt x="216088" y="52537"/>
                    </a:cubicBezTo>
                    <a:cubicBezTo>
                      <a:pt x="216088" y="52537"/>
                      <a:pt x="216088" y="52537"/>
                      <a:pt x="216088" y="52537"/>
                    </a:cubicBezTo>
                    <a:cubicBezTo>
                      <a:pt x="210739" y="52948"/>
                      <a:pt x="205390" y="53771"/>
                      <a:pt x="200177" y="54731"/>
                    </a:cubicBezTo>
                    <a:cubicBezTo>
                      <a:pt x="200177" y="54731"/>
                      <a:pt x="200315" y="54731"/>
                      <a:pt x="200315" y="54731"/>
                    </a:cubicBezTo>
                    <a:cubicBezTo>
                      <a:pt x="200177" y="54731"/>
                      <a:pt x="200040" y="54731"/>
                      <a:pt x="199903" y="54869"/>
                    </a:cubicBezTo>
                    <a:cubicBezTo>
                      <a:pt x="199903" y="54869"/>
                      <a:pt x="199903" y="54869"/>
                      <a:pt x="199766" y="54869"/>
                    </a:cubicBezTo>
                    <a:lnTo>
                      <a:pt x="199766" y="54869"/>
                    </a:lnTo>
                    <a:cubicBezTo>
                      <a:pt x="194417" y="56103"/>
                      <a:pt x="189342" y="57475"/>
                      <a:pt x="184130" y="59258"/>
                    </a:cubicBezTo>
                    <a:cubicBezTo>
                      <a:pt x="184267" y="59258"/>
                      <a:pt x="184404" y="59120"/>
                      <a:pt x="184541" y="59120"/>
                    </a:cubicBezTo>
                    <a:cubicBezTo>
                      <a:pt x="179192" y="61041"/>
                      <a:pt x="174117" y="63235"/>
                      <a:pt x="169042" y="65704"/>
                    </a:cubicBezTo>
                    <a:cubicBezTo>
                      <a:pt x="169179" y="65704"/>
                      <a:pt x="169316" y="65567"/>
                      <a:pt x="169454" y="65430"/>
                    </a:cubicBezTo>
                    <a:cubicBezTo>
                      <a:pt x="160813" y="69819"/>
                      <a:pt x="152583" y="74757"/>
                      <a:pt x="144490" y="80106"/>
                    </a:cubicBezTo>
                    <a:cubicBezTo>
                      <a:pt x="144628" y="80106"/>
                      <a:pt x="144628" y="79969"/>
                      <a:pt x="144765" y="79969"/>
                    </a:cubicBezTo>
                    <a:cubicBezTo>
                      <a:pt x="136398" y="85730"/>
                      <a:pt x="128306" y="92039"/>
                      <a:pt x="120625" y="98760"/>
                    </a:cubicBezTo>
                    <a:cubicBezTo>
                      <a:pt x="120625" y="98760"/>
                      <a:pt x="120625" y="98760"/>
                      <a:pt x="120625" y="98760"/>
                    </a:cubicBezTo>
                    <a:cubicBezTo>
                      <a:pt x="120487" y="98897"/>
                      <a:pt x="120487" y="98897"/>
                      <a:pt x="120350" y="99034"/>
                    </a:cubicBezTo>
                    <a:cubicBezTo>
                      <a:pt x="120350" y="99034"/>
                      <a:pt x="120213" y="99171"/>
                      <a:pt x="120213" y="99171"/>
                    </a:cubicBezTo>
                    <a:cubicBezTo>
                      <a:pt x="120213" y="99171"/>
                      <a:pt x="120213" y="99171"/>
                      <a:pt x="120213" y="99171"/>
                    </a:cubicBezTo>
                    <a:cubicBezTo>
                      <a:pt x="110475" y="107813"/>
                      <a:pt x="101285" y="117139"/>
                      <a:pt x="92644" y="126878"/>
                    </a:cubicBezTo>
                    <a:cubicBezTo>
                      <a:pt x="92644" y="126878"/>
                      <a:pt x="92644" y="126740"/>
                      <a:pt x="92781" y="126740"/>
                    </a:cubicBezTo>
                    <a:cubicBezTo>
                      <a:pt x="83454" y="137439"/>
                      <a:pt x="74676" y="148686"/>
                      <a:pt x="66584" y="160482"/>
                    </a:cubicBezTo>
                    <a:cubicBezTo>
                      <a:pt x="66721" y="160345"/>
                      <a:pt x="66858" y="160207"/>
                      <a:pt x="66858" y="160070"/>
                    </a:cubicBezTo>
                    <a:cubicBezTo>
                      <a:pt x="61646" y="167751"/>
                      <a:pt x="56708" y="175706"/>
                      <a:pt x="51907" y="183662"/>
                    </a:cubicBezTo>
                    <a:cubicBezTo>
                      <a:pt x="46970" y="191754"/>
                      <a:pt x="42581" y="200121"/>
                      <a:pt x="38329" y="208488"/>
                    </a:cubicBezTo>
                    <a:cubicBezTo>
                      <a:pt x="35723" y="213700"/>
                      <a:pt x="33116" y="218912"/>
                      <a:pt x="30785" y="224124"/>
                    </a:cubicBezTo>
                    <a:cubicBezTo>
                      <a:pt x="28865" y="228650"/>
                      <a:pt x="26807" y="233177"/>
                      <a:pt x="24887" y="237703"/>
                    </a:cubicBezTo>
                    <a:cubicBezTo>
                      <a:pt x="20498" y="247853"/>
                      <a:pt x="15971" y="257866"/>
                      <a:pt x="12268" y="268289"/>
                    </a:cubicBezTo>
                    <a:cubicBezTo>
                      <a:pt x="12268" y="268289"/>
                      <a:pt x="12268" y="268153"/>
                      <a:pt x="12268" y="268153"/>
                    </a:cubicBezTo>
                    <a:cubicBezTo>
                      <a:pt x="11582" y="270347"/>
                      <a:pt x="10897" y="272541"/>
                      <a:pt x="10211" y="274873"/>
                    </a:cubicBezTo>
                    <a:cubicBezTo>
                      <a:pt x="9525" y="277754"/>
                      <a:pt x="8976" y="280634"/>
                      <a:pt x="8428" y="283514"/>
                    </a:cubicBezTo>
                    <a:lnTo>
                      <a:pt x="8428" y="283514"/>
                    </a:lnTo>
                    <a:cubicBezTo>
                      <a:pt x="8016" y="285298"/>
                      <a:pt x="7742" y="287218"/>
                      <a:pt x="7605" y="289138"/>
                    </a:cubicBezTo>
                    <a:cubicBezTo>
                      <a:pt x="7605" y="289001"/>
                      <a:pt x="7605" y="289001"/>
                      <a:pt x="7605" y="289001"/>
                    </a:cubicBezTo>
                    <a:cubicBezTo>
                      <a:pt x="7605" y="289138"/>
                      <a:pt x="7605" y="289275"/>
                      <a:pt x="7605" y="289412"/>
                    </a:cubicBezTo>
                    <a:cubicBezTo>
                      <a:pt x="7605" y="289550"/>
                      <a:pt x="7605" y="289550"/>
                      <a:pt x="7605" y="289686"/>
                    </a:cubicBezTo>
                    <a:cubicBezTo>
                      <a:pt x="7605" y="289686"/>
                      <a:pt x="7605" y="289550"/>
                      <a:pt x="7605" y="289550"/>
                    </a:cubicBezTo>
                    <a:cubicBezTo>
                      <a:pt x="7605" y="290647"/>
                      <a:pt x="7605" y="291607"/>
                      <a:pt x="7605" y="292704"/>
                    </a:cubicBezTo>
                    <a:cubicBezTo>
                      <a:pt x="7605" y="292704"/>
                      <a:pt x="7605" y="292704"/>
                      <a:pt x="7605" y="292704"/>
                    </a:cubicBezTo>
                    <a:cubicBezTo>
                      <a:pt x="7742" y="293253"/>
                      <a:pt x="7742" y="293664"/>
                      <a:pt x="7879" y="294213"/>
                    </a:cubicBezTo>
                    <a:cubicBezTo>
                      <a:pt x="8016" y="294624"/>
                      <a:pt x="8153" y="295036"/>
                      <a:pt x="8291" y="295310"/>
                    </a:cubicBezTo>
                    <a:cubicBezTo>
                      <a:pt x="8291" y="295310"/>
                      <a:pt x="8291" y="295310"/>
                      <a:pt x="8291" y="295173"/>
                    </a:cubicBezTo>
                    <a:cubicBezTo>
                      <a:pt x="8428" y="295585"/>
                      <a:pt x="8702" y="295996"/>
                      <a:pt x="8839" y="296270"/>
                    </a:cubicBezTo>
                    <a:cubicBezTo>
                      <a:pt x="9113" y="296819"/>
                      <a:pt x="9525" y="297367"/>
                      <a:pt x="9937" y="297916"/>
                    </a:cubicBezTo>
                    <a:cubicBezTo>
                      <a:pt x="9799" y="297779"/>
                      <a:pt x="9662" y="297642"/>
                      <a:pt x="9662" y="297505"/>
                    </a:cubicBezTo>
                    <a:cubicBezTo>
                      <a:pt x="10074" y="297916"/>
                      <a:pt x="10348" y="298465"/>
                      <a:pt x="10759" y="298876"/>
                    </a:cubicBezTo>
                    <a:cubicBezTo>
                      <a:pt x="10759" y="298876"/>
                      <a:pt x="10622" y="298739"/>
                      <a:pt x="10485" y="298602"/>
                    </a:cubicBezTo>
                    <a:cubicBezTo>
                      <a:pt x="10622" y="298739"/>
                      <a:pt x="10622" y="298739"/>
                      <a:pt x="10759" y="298876"/>
                    </a:cubicBezTo>
                    <a:cubicBezTo>
                      <a:pt x="10759" y="298876"/>
                      <a:pt x="10759" y="299014"/>
                      <a:pt x="10897" y="299014"/>
                    </a:cubicBezTo>
                    <a:cubicBezTo>
                      <a:pt x="10897" y="299014"/>
                      <a:pt x="10897" y="299014"/>
                      <a:pt x="10897" y="298876"/>
                    </a:cubicBezTo>
                    <a:cubicBezTo>
                      <a:pt x="11720" y="299699"/>
                      <a:pt x="12542" y="300522"/>
                      <a:pt x="13503" y="301345"/>
                    </a:cubicBezTo>
                    <a:cubicBezTo>
                      <a:pt x="13366" y="301208"/>
                      <a:pt x="13366" y="301208"/>
                      <a:pt x="13228" y="301071"/>
                    </a:cubicBezTo>
                    <a:cubicBezTo>
                      <a:pt x="13777" y="301482"/>
                      <a:pt x="14188" y="301894"/>
                      <a:pt x="14737" y="302168"/>
                    </a:cubicBezTo>
                    <a:cubicBezTo>
                      <a:pt x="15149" y="302443"/>
                      <a:pt x="15697" y="302717"/>
                      <a:pt x="16109" y="302991"/>
                    </a:cubicBezTo>
                    <a:cubicBezTo>
                      <a:pt x="16109" y="302991"/>
                      <a:pt x="16109" y="302991"/>
                      <a:pt x="16109" y="302991"/>
                    </a:cubicBezTo>
                    <a:cubicBezTo>
                      <a:pt x="16932" y="303402"/>
                      <a:pt x="17892" y="303814"/>
                      <a:pt x="18852" y="304088"/>
                    </a:cubicBezTo>
                    <a:cubicBezTo>
                      <a:pt x="19675" y="304088"/>
                      <a:pt x="20498" y="304225"/>
                      <a:pt x="21184" y="304225"/>
                    </a:cubicBezTo>
                    <a:close/>
                    <a:moveTo>
                      <a:pt x="424160" y="300111"/>
                    </a:moveTo>
                    <a:cubicBezTo>
                      <a:pt x="421965" y="306969"/>
                      <a:pt x="419771" y="313964"/>
                      <a:pt x="417576" y="320822"/>
                    </a:cubicBezTo>
                    <a:cubicBezTo>
                      <a:pt x="416479" y="324525"/>
                      <a:pt x="415519" y="328228"/>
                      <a:pt x="414421" y="332069"/>
                    </a:cubicBezTo>
                    <a:cubicBezTo>
                      <a:pt x="410581" y="345785"/>
                      <a:pt x="406740" y="359501"/>
                      <a:pt x="403037" y="373354"/>
                    </a:cubicBezTo>
                    <a:cubicBezTo>
                      <a:pt x="403860" y="371982"/>
                      <a:pt x="404546" y="370748"/>
                      <a:pt x="405369" y="369376"/>
                    </a:cubicBezTo>
                    <a:cubicBezTo>
                      <a:pt x="410718" y="360050"/>
                      <a:pt x="416067" y="350723"/>
                      <a:pt x="421416" y="341396"/>
                    </a:cubicBezTo>
                    <a:cubicBezTo>
                      <a:pt x="428137" y="329600"/>
                      <a:pt x="434721" y="317667"/>
                      <a:pt x="441305" y="305734"/>
                    </a:cubicBezTo>
                    <a:cubicBezTo>
                      <a:pt x="444322" y="300385"/>
                      <a:pt x="447340" y="294899"/>
                      <a:pt x="450495" y="289550"/>
                    </a:cubicBezTo>
                    <a:cubicBezTo>
                      <a:pt x="451592" y="287492"/>
                      <a:pt x="452826" y="285434"/>
                      <a:pt x="453924" y="283240"/>
                    </a:cubicBezTo>
                    <a:cubicBezTo>
                      <a:pt x="463662" y="264860"/>
                      <a:pt x="473126" y="246481"/>
                      <a:pt x="482864" y="228239"/>
                    </a:cubicBezTo>
                    <a:cubicBezTo>
                      <a:pt x="482727" y="228376"/>
                      <a:pt x="482590" y="228650"/>
                      <a:pt x="482590" y="228787"/>
                    </a:cubicBezTo>
                    <a:cubicBezTo>
                      <a:pt x="486979" y="219323"/>
                      <a:pt x="491505" y="209996"/>
                      <a:pt x="495894" y="200532"/>
                    </a:cubicBezTo>
                    <a:cubicBezTo>
                      <a:pt x="502478" y="186542"/>
                      <a:pt x="509199" y="172689"/>
                      <a:pt x="514411" y="158150"/>
                    </a:cubicBezTo>
                    <a:cubicBezTo>
                      <a:pt x="514411" y="158150"/>
                      <a:pt x="514411" y="158150"/>
                      <a:pt x="514411" y="158287"/>
                    </a:cubicBezTo>
                    <a:cubicBezTo>
                      <a:pt x="515508" y="155132"/>
                      <a:pt x="516606" y="151978"/>
                      <a:pt x="517703" y="148823"/>
                    </a:cubicBezTo>
                    <a:cubicBezTo>
                      <a:pt x="517703" y="148961"/>
                      <a:pt x="517703" y="148961"/>
                      <a:pt x="517566" y="149097"/>
                    </a:cubicBezTo>
                    <a:cubicBezTo>
                      <a:pt x="518663" y="146080"/>
                      <a:pt x="519486" y="143062"/>
                      <a:pt x="520309" y="139908"/>
                    </a:cubicBezTo>
                    <a:cubicBezTo>
                      <a:pt x="520309" y="140182"/>
                      <a:pt x="520172" y="140319"/>
                      <a:pt x="520172" y="140456"/>
                    </a:cubicBezTo>
                    <a:cubicBezTo>
                      <a:pt x="520446" y="138948"/>
                      <a:pt x="520720" y="137302"/>
                      <a:pt x="520857" y="135793"/>
                    </a:cubicBezTo>
                    <a:cubicBezTo>
                      <a:pt x="520857" y="136067"/>
                      <a:pt x="520857" y="136204"/>
                      <a:pt x="520857" y="136342"/>
                    </a:cubicBezTo>
                    <a:cubicBezTo>
                      <a:pt x="520857" y="135656"/>
                      <a:pt x="520857" y="135107"/>
                      <a:pt x="520857" y="134422"/>
                    </a:cubicBezTo>
                    <a:cubicBezTo>
                      <a:pt x="520857" y="133736"/>
                      <a:pt x="520720" y="133187"/>
                      <a:pt x="520720" y="132501"/>
                    </a:cubicBezTo>
                    <a:cubicBezTo>
                      <a:pt x="520720" y="132638"/>
                      <a:pt x="520857" y="132913"/>
                      <a:pt x="520857" y="133050"/>
                    </a:cubicBezTo>
                    <a:cubicBezTo>
                      <a:pt x="520583" y="131541"/>
                      <a:pt x="520172" y="130032"/>
                      <a:pt x="519623" y="128661"/>
                    </a:cubicBezTo>
                    <a:cubicBezTo>
                      <a:pt x="519623" y="128798"/>
                      <a:pt x="519760" y="128935"/>
                      <a:pt x="519760" y="129072"/>
                    </a:cubicBezTo>
                    <a:cubicBezTo>
                      <a:pt x="519075" y="127289"/>
                      <a:pt x="518389" y="125643"/>
                      <a:pt x="517703" y="123860"/>
                    </a:cubicBezTo>
                    <a:cubicBezTo>
                      <a:pt x="515371" y="124271"/>
                      <a:pt x="513177" y="124546"/>
                      <a:pt x="510982" y="124958"/>
                    </a:cubicBezTo>
                    <a:cubicBezTo>
                      <a:pt x="510296" y="125094"/>
                      <a:pt x="509610" y="125232"/>
                      <a:pt x="509062" y="125506"/>
                    </a:cubicBezTo>
                    <a:cubicBezTo>
                      <a:pt x="509062" y="125506"/>
                      <a:pt x="509199" y="125369"/>
                      <a:pt x="509336" y="125369"/>
                    </a:cubicBezTo>
                    <a:cubicBezTo>
                      <a:pt x="508788" y="125506"/>
                      <a:pt x="508239" y="125780"/>
                      <a:pt x="507690" y="125917"/>
                    </a:cubicBezTo>
                    <a:cubicBezTo>
                      <a:pt x="507964" y="125780"/>
                      <a:pt x="508102" y="125780"/>
                      <a:pt x="508239" y="125643"/>
                    </a:cubicBezTo>
                    <a:cubicBezTo>
                      <a:pt x="507004" y="126192"/>
                      <a:pt x="505907" y="126740"/>
                      <a:pt x="504947" y="127564"/>
                    </a:cubicBezTo>
                    <a:cubicBezTo>
                      <a:pt x="504947" y="127564"/>
                      <a:pt x="505084" y="127426"/>
                      <a:pt x="505084" y="127426"/>
                    </a:cubicBezTo>
                    <a:cubicBezTo>
                      <a:pt x="504124" y="128112"/>
                      <a:pt x="503164" y="128798"/>
                      <a:pt x="502204" y="129621"/>
                    </a:cubicBezTo>
                    <a:cubicBezTo>
                      <a:pt x="500283" y="131404"/>
                      <a:pt x="498363" y="133187"/>
                      <a:pt x="496717" y="135107"/>
                    </a:cubicBezTo>
                    <a:cubicBezTo>
                      <a:pt x="496854" y="134970"/>
                      <a:pt x="496992" y="134833"/>
                      <a:pt x="497129" y="134696"/>
                    </a:cubicBezTo>
                    <a:cubicBezTo>
                      <a:pt x="492603" y="140045"/>
                      <a:pt x="488762" y="145806"/>
                      <a:pt x="484785" y="151567"/>
                    </a:cubicBezTo>
                    <a:cubicBezTo>
                      <a:pt x="479847" y="158836"/>
                      <a:pt x="475595" y="166517"/>
                      <a:pt x="471754" y="174335"/>
                    </a:cubicBezTo>
                    <a:cubicBezTo>
                      <a:pt x="471754" y="174198"/>
                      <a:pt x="471891" y="174061"/>
                      <a:pt x="472029" y="173923"/>
                    </a:cubicBezTo>
                    <a:cubicBezTo>
                      <a:pt x="465719" y="186680"/>
                      <a:pt x="459821" y="199709"/>
                      <a:pt x="454472" y="212877"/>
                    </a:cubicBezTo>
                    <a:cubicBezTo>
                      <a:pt x="448848" y="226593"/>
                      <a:pt x="443911" y="240446"/>
                      <a:pt x="439110" y="254437"/>
                    </a:cubicBezTo>
                    <a:cubicBezTo>
                      <a:pt x="439110" y="254299"/>
                      <a:pt x="439247" y="254162"/>
                      <a:pt x="439247" y="253888"/>
                    </a:cubicBezTo>
                    <a:cubicBezTo>
                      <a:pt x="434035" y="269112"/>
                      <a:pt x="428960" y="284612"/>
                      <a:pt x="424160" y="300111"/>
                    </a:cubicBezTo>
                    <a:close/>
                    <a:moveTo>
                      <a:pt x="524149" y="424240"/>
                    </a:moveTo>
                    <a:cubicBezTo>
                      <a:pt x="524012" y="426298"/>
                      <a:pt x="523875" y="428355"/>
                      <a:pt x="523738" y="430413"/>
                    </a:cubicBezTo>
                    <a:cubicBezTo>
                      <a:pt x="526481" y="424652"/>
                      <a:pt x="529087" y="418891"/>
                      <a:pt x="531693" y="412994"/>
                    </a:cubicBezTo>
                    <a:cubicBezTo>
                      <a:pt x="536494" y="402020"/>
                      <a:pt x="541020" y="390911"/>
                      <a:pt x="545409" y="379663"/>
                    </a:cubicBezTo>
                    <a:cubicBezTo>
                      <a:pt x="545409" y="379801"/>
                      <a:pt x="545409" y="379801"/>
                      <a:pt x="545409" y="379938"/>
                    </a:cubicBezTo>
                    <a:cubicBezTo>
                      <a:pt x="545409" y="379801"/>
                      <a:pt x="545546" y="379663"/>
                      <a:pt x="545546" y="379663"/>
                    </a:cubicBezTo>
                    <a:cubicBezTo>
                      <a:pt x="545546" y="379526"/>
                      <a:pt x="545546" y="379526"/>
                      <a:pt x="545683" y="379389"/>
                    </a:cubicBezTo>
                    <a:cubicBezTo>
                      <a:pt x="545683" y="379389"/>
                      <a:pt x="545683" y="379526"/>
                      <a:pt x="545683" y="379526"/>
                    </a:cubicBezTo>
                    <a:cubicBezTo>
                      <a:pt x="549387" y="368828"/>
                      <a:pt x="552953" y="358266"/>
                      <a:pt x="556656" y="347568"/>
                    </a:cubicBezTo>
                    <a:cubicBezTo>
                      <a:pt x="558028" y="343591"/>
                      <a:pt x="559399" y="339613"/>
                      <a:pt x="560634" y="335772"/>
                    </a:cubicBezTo>
                    <a:cubicBezTo>
                      <a:pt x="565023" y="321370"/>
                      <a:pt x="568726" y="306831"/>
                      <a:pt x="571881" y="292156"/>
                    </a:cubicBezTo>
                    <a:cubicBezTo>
                      <a:pt x="571881" y="292292"/>
                      <a:pt x="571881" y="292430"/>
                      <a:pt x="571744" y="292567"/>
                    </a:cubicBezTo>
                    <a:cubicBezTo>
                      <a:pt x="573115" y="285434"/>
                      <a:pt x="574076" y="278302"/>
                      <a:pt x="574761" y="271033"/>
                    </a:cubicBezTo>
                    <a:cubicBezTo>
                      <a:pt x="574899" y="268976"/>
                      <a:pt x="574899" y="267055"/>
                      <a:pt x="574899" y="264998"/>
                    </a:cubicBezTo>
                    <a:cubicBezTo>
                      <a:pt x="574899" y="263489"/>
                      <a:pt x="574624" y="262118"/>
                      <a:pt x="574350" y="260746"/>
                    </a:cubicBezTo>
                    <a:cubicBezTo>
                      <a:pt x="574350" y="261020"/>
                      <a:pt x="574487" y="261157"/>
                      <a:pt x="574487" y="261295"/>
                    </a:cubicBezTo>
                    <a:cubicBezTo>
                      <a:pt x="573939" y="258825"/>
                      <a:pt x="573390" y="256494"/>
                      <a:pt x="572704" y="254162"/>
                    </a:cubicBezTo>
                    <a:cubicBezTo>
                      <a:pt x="572704" y="254437"/>
                      <a:pt x="572841" y="254573"/>
                      <a:pt x="572841" y="254711"/>
                    </a:cubicBezTo>
                    <a:cubicBezTo>
                      <a:pt x="572567" y="253751"/>
                      <a:pt x="572155" y="252790"/>
                      <a:pt x="571607" y="251831"/>
                    </a:cubicBezTo>
                    <a:cubicBezTo>
                      <a:pt x="571470" y="251419"/>
                      <a:pt x="571195" y="251144"/>
                      <a:pt x="570921" y="250733"/>
                    </a:cubicBezTo>
                    <a:cubicBezTo>
                      <a:pt x="570784" y="250596"/>
                      <a:pt x="570647" y="250459"/>
                      <a:pt x="570510" y="250322"/>
                    </a:cubicBezTo>
                    <a:cubicBezTo>
                      <a:pt x="570372" y="250322"/>
                      <a:pt x="570372" y="250184"/>
                      <a:pt x="570235" y="250184"/>
                    </a:cubicBezTo>
                    <a:cubicBezTo>
                      <a:pt x="570098" y="250184"/>
                      <a:pt x="569961" y="250047"/>
                      <a:pt x="569824" y="250047"/>
                    </a:cubicBezTo>
                    <a:cubicBezTo>
                      <a:pt x="569549" y="250047"/>
                      <a:pt x="569275" y="249910"/>
                      <a:pt x="569001" y="249910"/>
                    </a:cubicBezTo>
                    <a:cubicBezTo>
                      <a:pt x="568726" y="249910"/>
                      <a:pt x="568452" y="249910"/>
                      <a:pt x="568315" y="249910"/>
                    </a:cubicBezTo>
                    <a:cubicBezTo>
                      <a:pt x="567081" y="249910"/>
                      <a:pt x="565846" y="250184"/>
                      <a:pt x="564749" y="250459"/>
                    </a:cubicBezTo>
                    <a:cubicBezTo>
                      <a:pt x="565023" y="250459"/>
                      <a:pt x="565160" y="250459"/>
                      <a:pt x="565297" y="250322"/>
                    </a:cubicBezTo>
                    <a:cubicBezTo>
                      <a:pt x="564749" y="250459"/>
                      <a:pt x="564200" y="250596"/>
                      <a:pt x="563652" y="250870"/>
                    </a:cubicBezTo>
                    <a:cubicBezTo>
                      <a:pt x="563240" y="251008"/>
                      <a:pt x="562828" y="251144"/>
                      <a:pt x="562554" y="251282"/>
                    </a:cubicBezTo>
                    <a:cubicBezTo>
                      <a:pt x="562280" y="251419"/>
                      <a:pt x="561868" y="251693"/>
                      <a:pt x="561594" y="251831"/>
                    </a:cubicBezTo>
                    <a:cubicBezTo>
                      <a:pt x="561731" y="251693"/>
                      <a:pt x="561868" y="251556"/>
                      <a:pt x="562005" y="251556"/>
                    </a:cubicBezTo>
                    <a:cubicBezTo>
                      <a:pt x="561045" y="252242"/>
                      <a:pt x="560085" y="252928"/>
                      <a:pt x="559262" y="253613"/>
                    </a:cubicBezTo>
                    <a:cubicBezTo>
                      <a:pt x="559399" y="253476"/>
                      <a:pt x="559537" y="253339"/>
                      <a:pt x="559674" y="253202"/>
                    </a:cubicBezTo>
                    <a:cubicBezTo>
                      <a:pt x="559262" y="253613"/>
                      <a:pt x="558851" y="254162"/>
                      <a:pt x="558439" y="254573"/>
                    </a:cubicBezTo>
                    <a:cubicBezTo>
                      <a:pt x="558439" y="254573"/>
                      <a:pt x="558439" y="254573"/>
                      <a:pt x="558439" y="254573"/>
                    </a:cubicBezTo>
                    <a:cubicBezTo>
                      <a:pt x="557754" y="255396"/>
                      <a:pt x="557068" y="256219"/>
                      <a:pt x="556382" y="257042"/>
                    </a:cubicBezTo>
                    <a:cubicBezTo>
                      <a:pt x="556519" y="256905"/>
                      <a:pt x="556656" y="256768"/>
                      <a:pt x="556656" y="256631"/>
                    </a:cubicBezTo>
                    <a:cubicBezTo>
                      <a:pt x="555285" y="258689"/>
                      <a:pt x="554050" y="260883"/>
                      <a:pt x="552816" y="263215"/>
                    </a:cubicBezTo>
                    <a:cubicBezTo>
                      <a:pt x="552816" y="263077"/>
                      <a:pt x="552953" y="263077"/>
                      <a:pt x="552953" y="262940"/>
                    </a:cubicBezTo>
                    <a:cubicBezTo>
                      <a:pt x="552816" y="263077"/>
                      <a:pt x="552816" y="263215"/>
                      <a:pt x="552679" y="263352"/>
                    </a:cubicBezTo>
                    <a:cubicBezTo>
                      <a:pt x="552679" y="263352"/>
                      <a:pt x="552679" y="263352"/>
                      <a:pt x="552679" y="263489"/>
                    </a:cubicBezTo>
                    <a:cubicBezTo>
                      <a:pt x="552679" y="263489"/>
                      <a:pt x="552679" y="263489"/>
                      <a:pt x="552679" y="263489"/>
                    </a:cubicBezTo>
                    <a:cubicBezTo>
                      <a:pt x="549250" y="270484"/>
                      <a:pt x="546095" y="277479"/>
                      <a:pt x="543626" y="284886"/>
                    </a:cubicBezTo>
                    <a:cubicBezTo>
                      <a:pt x="543626" y="284749"/>
                      <a:pt x="543626" y="284612"/>
                      <a:pt x="543763" y="284474"/>
                    </a:cubicBezTo>
                    <a:cubicBezTo>
                      <a:pt x="540060" y="295721"/>
                      <a:pt x="537317" y="307517"/>
                      <a:pt x="534985" y="319176"/>
                    </a:cubicBezTo>
                    <a:cubicBezTo>
                      <a:pt x="534985" y="319039"/>
                      <a:pt x="534985" y="319039"/>
                      <a:pt x="534985" y="318902"/>
                    </a:cubicBezTo>
                    <a:cubicBezTo>
                      <a:pt x="531282" y="337692"/>
                      <a:pt x="529087" y="356758"/>
                      <a:pt x="527167" y="375686"/>
                    </a:cubicBezTo>
                    <a:cubicBezTo>
                      <a:pt x="526618" y="385013"/>
                      <a:pt x="525933" y="394202"/>
                      <a:pt x="525384" y="403529"/>
                    </a:cubicBezTo>
                    <a:cubicBezTo>
                      <a:pt x="525384" y="403529"/>
                      <a:pt x="525384" y="403529"/>
                      <a:pt x="525384" y="403529"/>
                    </a:cubicBezTo>
                    <a:cubicBezTo>
                      <a:pt x="525109" y="410250"/>
                      <a:pt x="524698" y="417245"/>
                      <a:pt x="524149" y="424240"/>
                    </a:cubicBezTo>
                    <a:close/>
                    <a:moveTo>
                      <a:pt x="673928" y="488294"/>
                    </a:moveTo>
                    <a:cubicBezTo>
                      <a:pt x="679277" y="469915"/>
                      <a:pt x="683804" y="451398"/>
                      <a:pt x="687781" y="432607"/>
                    </a:cubicBezTo>
                    <a:cubicBezTo>
                      <a:pt x="687781" y="432745"/>
                      <a:pt x="687781" y="432745"/>
                      <a:pt x="687781" y="432881"/>
                    </a:cubicBezTo>
                    <a:cubicBezTo>
                      <a:pt x="692856" y="407644"/>
                      <a:pt x="696834" y="381995"/>
                      <a:pt x="698754" y="356346"/>
                    </a:cubicBezTo>
                    <a:cubicBezTo>
                      <a:pt x="699851" y="339750"/>
                      <a:pt x="700126" y="323153"/>
                      <a:pt x="699166" y="306695"/>
                    </a:cubicBezTo>
                    <a:cubicBezTo>
                      <a:pt x="699166" y="306695"/>
                      <a:pt x="699166" y="306695"/>
                      <a:pt x="699166" y="306831"/>
                    </a:cubicBezTo>
                    <a:cubicBezTo>
                      <a:pt x="698480" y="295859"/>
                      <a:pt x="697108" y="285023"/>
                      <a:pt x="694914" y="274187"/>
                    </a:cubicBezTo>
                    <a:cubicBezTo>
                      <a:pt x="694914" y="274462"/>
                      <a:pt x="695051" y="274599"/>
                      <a:pt x="695051" y="274873"/>
                    </a:cubicBezTo>
                    <a:cubicBezTo>
                      <a:pt x="693405" y="267055"/>
                      <a:pt x="691622" y="259374"/>
                      <a:pt x="689153" y="251831"/>
                    </a:cubicBezTo>
                    <a:cubicBezTo>
                      <a:pt x="688193" y="249224"/>
                      <a:pt x="687096" y="246755"/>
                      <a:pt x="685998" y="244286"/>
                    </a:cubicBezTo>
                    <a:cubicBezTo>
                      <a:pt x="685998" y="244286"/>
                      <a:pt x="685998" y="244286"/>
                      <a:pt x="685998" y="244424"/>
                    </a:cubicBezTo>
                    <a:cubicBezTo>
                      <a:pt x="685998" y="244286"/>
                      <a:pt x="685861" y="244286"/>
                      <a:pt x="685861" y="244150"/>
                    </a:cubicBezTo>
                    <a:cubicBezTo>
                      <a:pt x="685861" y="244012"/>
                      <a:pt x="685724" y="244012"/>
                      <a:pt x="685724" y="243875"/>
                    </a:cubicBezTo>
                    <a:cubicBezTo>
                      <a:pt x="685724" y="244012"/>
                      <a:pt x="685861" y="244012"/>
                      <a:pt x="685861" y="244150"/>
                    </a:cubicBezTo>
                    <a:cubicBezTo>
                      <a:pt x="684215" y="240857"/>
                      <a:pt x="682295" y="237566"/>
                      <a:pt x="680375" y="234548"/>
                    </a:cubicBezTo>
                    <a:cubicBezTo>
                      <a:pt x="679689" y="233588"/>
                      <a:pt x="679003" y="232628"/>
                      <a:pt x="678180" y="231668"/>
                    </a:cubicBezTo>
                    <a:cubicBezTo>
                      <a:pt x="678180" y="231668"/>
                      <a:pt x="678180" y="231668"/>
                      <a:pt x="678180" y="231668"/>
                    </a:cubicBezTo>
                    <a:cubicBezTo>
                      <a:pt x="677494" y="230982"/>
                      <a:pt x="676946" y="230296"/>
                      <a:pt x="676123" y="229748"/>
                    </a:cubicBezTo>
                    <a:cubicBezTo>
                      <a:pt x="675848" y="229473"/>
                      <a:pt x="675437" y="229336"/>
                      <a:pt x="675163" y="229062"/>
                    </a:cubicBezTo>
                    <a:cubicBezTo>
                      <a:pt x="674888" y="228925"/>
                      <a:pt x="674477" y="228650"/>
                      <a:pt x="674202" y="228513"/>
                    </a:cubicBezTo>
                    <a:cubicBezTo>
                      <a:pt x="673791" y="228376"/>
                      <a:pt x="673380" y="228239"/>
                      <a:pt x="672968" y="228102"/>
                    </a:cubicBezTo>
                    <a:cubicBezTo>
                      <a:pt x="672968" y="228102"/>
                      <a:pt x="672968" y="228102"/>
                      <a:pt x="672968" y="228102"/>
                    </a:cubicBezTo>
                    <a:cubicBezTo>
                      <a:pt x="672282" y="227828"/>
                      <a:pt x="671459" y="227690"/>
                      <a:pt x="670636" y="227553"/>
                    </a:cubicBezTo>
                    <a:cubicBezTo>
                      <a:pt x="670636" y="227553"/>
                      <a:pt x="670773" y="227553"/>
                      <a:pt x="670773" y="227553"/>
                    </a:cubicBezTo>
                    <a:cubicBezTo>
                      <a:pt x="669539" y="227279"/>
                      <a:pt x="668442" y="227279"/>
                      <a:pt x="667344" y="227141"/>
                    </a:cubicBezTo>
                    <a:cubicBezTo>
                      <a:pt x="666384" y="227141"/>
                      <a:pt x="665561" y="227141"/>
                      <a:pt x="664601" y="227279"/>
                    </a:cubicBezTo>
                    <a:cubicBezTo>
                      <a:pt x="664601" y="227279"/>
                      <a:pt x="664738" y="227279"/>
                      <a:pt x="664738" y="227279"/>
                    </a:cubicBezTo>
                    <a:cubicBezTo>
                      <a:pt x="664190" y="227279"/>
                      <a:pt x="663641" y="227416"/>
                      <a:pt x="662955" y="227553"/>
                    </a:cubicBezTo>
                    <a:cubicBezTo>
                      <a:pt x="663230" y="227553"/>
                      <a:pt x="663367" y="227416"/>
                      <a:pt x="663504" y="227416"/>
                    </a:cubicBezTo>
                    <a:cubicBezTo>
                      <a:pt x="662681" y="227553"/>
                      <a:pt x="661721" y="227828"/>
                      <a:pt x="660898" y="228102"/>
                    </a:cubicBezTo>
                    <a:cubicBezTo>
                      <a:pt x="660624" y="228239"/>
                      <a:pt x="660349" y="228376"/>
                      <a:pt x="660075" y="228513"/>
                    </a:cubicBezTo>
                    <a:cubicBezTo>
                      <a:pt x="659801" y="228650"/>
                      <a:pt x="659526" y="228787"/>
                      <a:pt x="659389" y="229062"/>
                    </a:cubicBezTo>
                    <a:cubicBezTo>
                      <a:pt x="659115" y="229336"/>
                      <a:pt x="658840" y="229473"/>
                      <a:pt x="658566" y="229748"/>
                    </a:cubicBezTo>
                    <a:cubicBezTo>
                      <a:pt x="658566" y="229748"/>
                      <a:pt x="658566" y="229748"/>
                      <a:pt x="658566" y="229748"/>
                    </a:cubicBezTo>
                    <a:cubicBezTo>
                      <a:pt x="658155" y="230159"/>
                      <a:pt x="657743" y="230570"/>
                      <a:pt x="657469" y="230845"/>
                    </a:cubicBezTo>
                    <a:cubicBezTo>
                      <a:pt x="657469" y="230845"/>
                      <a:pt x="657469" y="230845"/>
                      <a:pt x="657469" y="230845"/>
                    </a:cubicBezTo>
                    <a:cubicBezTo>
                      <a:pt x="656920" y="231531"/>
                      <a:pt x="656235" y="232216"/>
                      <a:pt x="655823" y="233039"/>
                    </a:cubicBezTo>
                    <a:cubicBezTo>
                      <a:pt x="654863" y="234411"/>
                      <a:pt x="654040" y="235920"/>
                      <a:pt x="653354" y="237292"/>
                    </a:cubicBezTo>
                    <a:cubicBezTo>
                      <a:pt x="651708" y="240583"/>
                      <a:pt x="650337" y="244012"/>
                      <a:pt x="649102" y="247579"/>
                    </a:cubicBezTo>
                    <a:cubicBezTo>
                      <a:pt x="649102" y="247441"/>
                      <a:pt x="649239" y="247167"/>
                      <a:pt x="649377" y="247030"/>
                    </a:cubicBezTo>
                    <a:cubicBezTo>
                      <a:pt x="648279" y="250322"/>
                      <a:pt x="647319" y="253751"/>
                      <a:pt x="646359" y="257180"/>
                    </a:cubicBezTo>
                    <a:cubicBezTo>
                      <a:pt x="646359" y="257042"/>
                      <a:pt x="646496" y="256768"/>
                      <a:pt x="646496" y="256631"/>
                    </a:cubicBezTo>
                    <a:cubicBezTo>
                      <a:pt x="645399" y="261980"/>
                      <a:pt x="644713" y="267192"/>
                      <a:pt x="644301" y="272679"/>
                    </a:cubicBezTo>
                    <a:cubicBezTo>
                      <a:pt x="644301" y="272679"/>
                      <a:pt x="644301" y="272679"/>
                      <a:pt x="644301" y="272679"/>
                    </a:cubicBezTo>
                    <a:cubicBezTo>
                      <a:pt x="643616" y="285983"/>
                      <a:pt x="643616" y="299425"/>
                      <a:pt x="644439" y="312592"/>
                    </a:cubicBezTo>
                    <a:cubicBezTo>
                      <a:pt x="644439" y="312455"/>
                      <a:pt x="644439" y="312318"/>
                      <a:pt x="644439" y="312318"/>
                    </a:cubicBezTo>
                    <a:cubicBezTo>
                      <a:pt x="645124" y="322605"/>
                      <a:pt x="646359" y="333029"/>
                      <a:pt x="647593" y="343316"/>
                    </a:cubicBezTo>
                    <a:cubicBezTo>
                      <a:pt x="648279" y="348254"/>
                      <a:pt x="648828" y="353329"/>
                      <a:pt x="649651" y="358130"/>
                    </a:cubicBezTo>
                    <a:cubicBezTo>
                      <a:pt x="651022" y="365947"/>
                      <a:pt x="652257" y="373903"/>
                      <a:pt x="653628" y="381721"/>
                    </a:cubicBezTo>
                    <a:cubicBezTo>
                      <a:pt x="655411" y="392282"/>
                      <a:pt x="657195" y="402843"/>
                      <a:pt x="658978" y="413542"/>
                    </a:cubicBezTo>
                    <a:cubicBezTo>
                      <a:pt x="659664" y="417520"/>
                      <a:pt x="660349" y="421360"/>
                      <a:pt x="661035" y="425338"/>
                    </a:cubicBezTo>
                    <a:cubicBezTo>
                      <a:pt x="661172" y="426572"/>
                      <a:pt x="661446" y="427669"/>
                      <a:pt x="661584" y="428904"/>
                    </a:cubicBezTo>
                    <a:cubicBezTo>
                      <a:pt x="661584" y="428904"/>
                      <a:pt x="661584" y="428904"/>
                      <a:pt x="661584" y="428904"/>
                    </a:cubicBezTo>
                    <a:cubicBezTo>
                      <a:pt x="661584" y="429178"/>
                      <a:pt x="661721" y="429452"/>
                      <a:pt x="661721" y="429727"/>
                    </a:cubicBezTo>
                    <a:cubicBezTo>
                      <a:pt x="661721" y="429452"/>
                      <a:pt x="661584" y="429316"/>
                      <a:pt x="661584" y="429178"/>
                    </a:cubicBezTo>
                    <a:cubicBezTo>
                      <a:pt x="661721" y="429590"/>
                      <a:pt x="661858" y="430139"/>
                      <a:pt x="661858" y="430550"/>
                    </a:cubicBezTo>
                    <a:cubicBezTo>
                      <a:pt x="661858" y="430275"/>
                      <a:pt x="661721" y="430139"/>
                      <a:pt x="661721" y="429864"/>
                    </a:cubicBezTo>
                    <a:cubicBezTo>
                      <a:pt x="661858" y="430275"/>
                      <a:pt x="661858" y="430687"/>
                      <a:pt x="661995" y="431098"/>
                    </a:cubicBezTo>
                    <a:cubicBezTo>
                      <a:pt x="662269" y="432059"/>
                      <a:pt x="662407" y="433156"/>
                      <a:pt x="662681" y="434116"/>
                    </a:cubicBezTo>
                    <a:cubicBezTo>
                      <a:pt x="662681" y="433979"/>
                      <a:pt x="662544" y="433704"/>
                      <a:pt x="662544" y="433568"/>
                    </a:cubicBezTo>
                    <a:cubicBezTo>
                      <a:pt x="662818" y="434802"/>
                      <a:pt x="663093" y="436036"/>
                      <a:pt x="663230" y="437271"/>
                    </a:cubicBezTo>
                    <a:cubicBezTo>
                      <a:pt x="663230" y="437271"/>
                      <a:pt x="663230" y="437133"/>
                      <a:pt x="663230" y="437133"/>
                    </a:cubicBezTo>
                    <a:cubicBezTo>
                      <a:pt x="663504" y="438368"/>
                      <a:pt x="663778" y="439465"/>
                      <a:pt x="663915" y="440700"/>
                    </a:cubicBezTo>
                    <a:cubicBezTo>
                      <a:pt x="663915" y="440562"/>
                      <a:pt x="663915" y="440426"/>
                      <a:pt x="663778" y="440288"/>
                    </a:cubicBezTo>
                    <a:cubicBezTo>
                      <a:pt x="664053" y="441934"/>
                      <a:pt x="664464" y="443443"/>
                      <a:pt x="664738" y="445089"/>
                    </a:cubicBezTo>
                    <a:cubicBezTo>
                      <a:pt x="664738" y="444952"/>
                      <a:pt x="664738" y="444814"/>
                      <a:pt x="664601" y="444677"/>
                    </a:cubicBezTo>
                    <a:cubicBezTo>
                      <a:pt x="664875" y="446323"/>
                      <a:pt x="665287" y="447969"/>
                      <a:pt x="665561" y="449615"/>
                    </a:cubicBezTo>
                    <a:cubicBezTo>
                      <a:pt x="665561" y="449341"/>
                      <a:pt x="665424" y="449204"/>
                      <a:pt x="665424" y="449066"/>
                    </a:cubicBezTo>
                    <a:cubicBezTo>
                      <a:pt x="665698" y="450026"/>
                      <a:pt x="665836" y="451124"/>
                      <a:pt x="666110" y="452084"/>
                    </a:cubicBezTo>
                    <a:cubicBezTo>
                      <a:pt x="666247" y="452907"/>
                      <a:pt x="666384" y="453730"/>
                      <a:pt x="666522" y="454553"/>
                    </a:cubicBezTo>
                    <a:cubicBezTo>
                      <a:pt x="666659" y="454964"/>
                      <a:pt x="666796" y="455376"/>
                      <a:pt x="666796" y="455787"/>
                    </a:cubicBezTo>
                    <a:cubicBezTo>
                      <a:pt x="666796" y="455924"/>
                      <a:pt x="666933" y="456199"/>
                      <a:pt x="666933" y="456336"/>
                    </a:cubicBezTo>
                    <a:cubicBezTo>
                      <a:pt x="666933" y="456610"/>
                      <a:pt x="666933" y="456748"/>
                      <a:pt x="667070" y="457022"/>
                    </a:cubicBezTo>
                    <a:cubicBezTo>
                      <a:pt x="667344" y="458256"/>
                      <a:pt x="667619" y="459353"/>
                      <a:pt x="667756" y="460588"/>
                    </a:cubicBezTo>
                    <a:cubicBezTo>
                      <a:pt x="667893" y="461274"/>
                      <a:pt x="668030" y="462097"/>
                      <a:pt x="668305" y="462920"/>
                    </a:cubicBezTo>
                    <a:cubicBezTo>
                      <a:pt x="668305" y="463194"/>
                      <a:pt x="668305" y="463331"/>
                      <a:pt x="668442" y="463468"/>
                    </a:cubicBezTo>
                    <a:cubicBezTo>
                      <a:pt x="668716" y="464840"/>
                      <a:pt x="668990" y="466074"/>
                      <a:pt x="669265" y="467446"/>
                    </a:cubicBezTo>
                    <a:cubicBezTo>
                      <a:pt x="669265" y="467446"/>
                      <a:pt x="669265" y="467309"/>
                      <a:pt x="669265" y="467309"/>
                    </a:cubicBezTo>
                    <a:cubicBezTo>
                      <a:pt x="669676" y="468955"/>
                      <a:pt x="669951" y="470600"/>
                      <a:pt x="670225" y="472246"/>
                    </a:cubicBezTo>
                    <a:cubicBezTo>
                      <a:pt x="670225" y="472246"/>
                      <a:pt x="670225" y="472109"/>
                      <a:pt x="670225" y="472109"/>
                    </a:cubicBezTo>
                    <a:cubicBezTo>
                      <a:pt x="670636" y="474304"/>
                      <a:pt x="671048" y="476498"/>
                      <a:pt x="671596" y="478693"/>
                    </a:cubicBezTo>
                    <a:cubicBezTo>
                      <a:pt x="671596" y="478693"/>
                      <a:pt x="671596" y="478556"/>
                      <a:pt x="671596" y="478556"/>
                    </a:cubicBezTo>
                    <a:cubicBezTo>
                      <a:pt x="671734" y="479379"/>
                      <a:pt x="671871" y="480202"/>
                      <a:pt x="672008" y="481162"/>
                    </a:cubicBezTo>
                    <a:cubicBezTo>
                      <a:pt x="672008" y="481436"/>
                      <a:pt x="672145" y="481574"/>
                      <a:pt x="672145" y="481710"/>
                    </a:cubicBezTo>
                    <a:cubicBezTo>
                      <a:pt x="672419" y="482945"/>
                      <a:pt x="672556" y="484180"/>
                      <a:pt x="672831" y="485414"/>
                    </a:cubicBezTo>
                    <a:cubicBezTo>
                      <a:pt x="672831" y="485139"/>
                      <a:pt x="672694" y="485003"/>
                      <a:pt x="672694" y="484728"/>
                    </a:cubicBezTo>
                    <a:cubicBezTo>
                      <a:pt x="673242" y="485277"/>
                      <a:pt x="673654" y="486785"/>
                      <a:pt x="673928" y="488294"/>
                    </a:cubicBezTo>
                    <a:close/>
                    <a:moveTo>
                      <a:pt x="813420" y="500227"/>
                    </a:moveTo>
                    <a:cubicBezTo>
                      <a:pt x="816300" y="508183"/>
                      <a:pt x="819181" y="516275"/>
                      <a:pt x="822061" y="524230"/>
                    </a:cubicBezTo>
                    <a:cubicBezTo>
                      <a:pt x="823158" y="527522"/>
                      <a:pt x="824256" y="530677"/>
                      <a:pt x="825627" y="533831"/>
                    </a:cubicBezTo>
                    <a:cubicBezTo>
                      <a:pt x="829056" y="542061"/>
                      <a:pt x="832348" y="550290"/>
                      <a:pt x="835777" y="558520"/>
                    </a:cubicBezTo>
                    <a:cubicBezTo>
                      <a:pt x="836600" y="537260"/>
                      <a:pt x="836326" y="516138"/>
                      <a:pt x="834954" y="494878"/>
                    </a:cubicBezTo>
                    <a:cubicBezTo>
                      <a:pt x="834954" y="494878"/>
                      <a:pt x="834954" y="494878"/>
                      <a:pt x="834954" y="494878"/>
                    </a:cubicBezTo>
                    <a:cubicBezTo>
                      <a:pt x="833445" y="472109"/>
                      <a:pt x="830290" y="449478"/>
                      <a:pt x="825764" y="426984"/>
                    </a:cubicBezTo>
                    <a:cubicBezTo>
                      <a:pt x="825764" y="427258"/>
                      <a:pt x="825901" y="427395"/>
                      <a:pt x="825901" y="427669"/>
                    </a:cubicBezTo>
                    <a:cubicBezTo>
                      <a:pt x="823432" y="415874"/>
                      <a:pt x="820552" y="404215"/>
                      <a:pt x="817260" y="392694"/>
                    </a:cubicBezTo>
                    <a:cubicBezTo>
                      <a:pt x="813969" y="381446"/>
                      <a:pt x="810402" y="370337"/>
                      <a:pt x="806699" y="359364"/>
                    </a:cubicBezTo>
                    <a:cubicBezTo>
                      <a:pt x="806699" y="359364"/>
                      <a:pt x="806699" y="359364"/>
                      <a:pt x="806699" y="359364"/>
                    </a:cubicBezTo>
                    <a:cubicBezTo>
                      <a:pt x="803956" y="351546"/>
                      <a:pt x="801076" y="343727"/>
                      <a:pt x="797921" y="336047"/>
                    </a:cubicBezTo>
                    <a:cubicBezTo>
                      <a:pt x="796549" y="332480"/>
                      <a:pt x="794903" y="328914"/>
                      <a:pt x="793532" y="325211"/>
                    </a:cubicBezTo>
                    <a:cubicBezTo>
                      <a:pt x="791886" y="321233"/>
                      <a:pt x="790240" y="317256"/>
                      <a:pt x="788320" y="313415"/>
                    </a:cubicBezTo>
                    <a:cubicBezTo>
                      <a:pt x="787360" y="311632"/>
                      <a:pt x="786262" y="309849"/>
                      <a:pt x="785165" y="308066"/>
                    </a:cubicBezTo>
                    <a:cubicBezTo>
                      <a:pt x="784479" y="307106"/>
                      <a:pt x="783793" y="306146"/>
                      <a:pt x="783108" y="305323"/>
                    </a:cubicBezTo>
                    <a:cubicBezTo>
                      <a:pt x="782284" y="304363"/>
                      <a:pt x="781324" y="303402"/>
                      <a:pt x="780227" y="302579"/>
                    </a:cubicBezTo>
                    <a:cubicBezTo>
                      <a:pt x="777895" y="300659"/>
                      <a:pt x="775426" y="298739"/>
                      <a:pt x="773095" y="296819"/>
                    </a:cubicBezTo>
                    <a:cubicBezTo>
                      <a:pt x="771723" y="297916"/>
                      <a:pt x="770352" y="299150"/>
                      <a:pt x="768843" y="300248"/>
                    </a:cubicBezTo>
                    <a:cubicBezTo>
                      <a:pt x="768157" y="300934"/>
                      <a:pt x="767471" y="301619"/>
                      <a:pt x="766923" y="302305"/>
                    </a:cubicBezTo>
                    <a:cubicBezTo>
                      <a:pt x="766923" y="302305"/>
                      <a:pt x="766923" y="302305"/>
                      <a:pt x="766923" y="302168"/>
                    </a:cubicBezTo>
                    <a:cubicBezTo>
                      <a:pt x="766648" y="302579"/>
                      <a:pt x="766374" y="302854"/>
                      <a:pt x="766100" y="303266"/>
                    </a:cubicBezTo>
                    <a:cubicBezTo>
                      <a:pt x="765963" y="303677"/>
                      <a:pt x="765688" y="303951"/>
                      <a:pt x="765551" y="304363"/>
                    </a:cubicBezTo>
                    <a:cubicBezTo>
                      <a:pt x="765551" y="304225"/>
                      <a:pt x="765688" y="304225"/>
                      <a:pt x="765688" y="304088"/>
                    </a:cubicBezTo>
                    <a:cubicBezTo>
                      <a:pt x="765414" y="304637"/>
                      <a:pt x="765277" y="305186"/>
                      <a:pt x="765002" y="305734"/>
                    </a:cubicBezTo>
                    <a:cubicBezTo>
                      <a:pt x="765002" y="305597"/>
                      <a:pt x="765139" y="305597"/>
                      <a:pt x="765139" y="305460"/>
                    </a:cubicBezTo>
                    <a:cubicBezTo>
                      <a:pt x="764728" y="306831"/>
                      <a:pt x="764454" y="308203"/>
                      <a:pt x="764179" y="309575"/>
                    </a:cubicBezTo>
                    <a:cubicBezTo>
                      <a:pt x="764179" y="309301"/>
                      <a:pt x="764317" y="309163"/>
                      <a:pt x="764317" y="309026"/>
                    </a:cubicBezTo>
                    <a:cubicBezTo>
                      <a:pt x="764042" y="310260"/>
                      <a:pt x="763905" y="311495"/>
                      <a:pt x="763905" y="312730"/>
                    </a:cubicBezTo>
                    <a:lnTo>
                      <a:pt x="763905" y="312730"/>
                    </a:lnTo>
                    <a:lnTo>
                      <a:pt x="763905" y="312730"/>
                    </a:lnTo>
                    <a:cubicBezTo>
                      <a:pt x="763905" y="313004"/>
                      <a:pt x="763905" y="313141"/>
                      <a:pt x="763905" y="313415"/>
                    </a:cubicBezTo>
                    <a:cubicBezTo>
                      <a:pt x="763905" y="313278"/>
                      <a:pt x="763905" y="313278"/>
                      <a:pt x="763905" y="313141"/>
                    </a:cubicBezTo>
                    <a:cubicBezTo>
                      <a:pt x="763768" y="316021"/>
                      <a:pt x="763905" y="318902"/>
                      <a:pt x="764042" y="321782"/>
                    </a:cubicBezTo>
                    <a:cubicBezTo>
                      <a:pt x="764042" y="321645"/>
                      <a:pt x="764042" y="321370"/>
                      <a:pt x="764042" y="321233"/>
                    </a:cubicBezTo>
                    <a:cubicBezTo>
                      <a:pt x="764454" y="326582"/>
                      <a:pt x="765139" y="331932"/>
                      <a:pt x="765963" y="337281"/>
                    </a:cubicBezTo>
                    <a:cubicBezTo>
                      <a:pt x="766374" y="340573"/>
                      <a:pt x="766648" y="343727"/>
                      <a:pt x="767197" y="347020"/>
                    </a:cubicBezTo>
                    <a:cubicBezTo>
                      <a:pt x="767608" y="350311"/>
                      <a:pt x="768294" y="353603"/>
                      <a:pt x="768980" y="356895"/>
                    </a:cubicBezTo>
                    <a:cubicBezTo>
                      <a:pt x="768980" y="356895"/>
                      <a:pt x="768980" y="356758"/>
                      <a:pt x="768980" y="356758"/>
                    </a:cubicBezTo>
                    <a:cubicBezTo>
                      <a:pt x="770763" y="365673"/>
                      <a:pt x="773095" y="374588"/>
                      <a:pt x="775426" y="383367"/>
                    </a:cubicBezTo>
                    <a:cubicBezTo>
                      <a:pt x="777895" y="392420"/>
                      <a:pt x="780364" y="401472"/>
                      <a:pt x="782970" y="410524"/>
                    </a:cubicBezTo>
                    <a:cubicBezTo>
                      <a:pt x="788320" y="428630"/>
                      <a:pt x="794492" y="446461"/>
                      <a:pt x="800527" y="464291"/>
                    </a:cubicBezTo>
                    <a:cubicBezTo>
                      <a:pt x="800527" y="464291"/>
                      <a:pt x="800527" y="464291"/>
                      <a:pt x="800527" y="464154"/>
                    </a:cubicBezTo>
                    <a:cubicBezTo>
                      <a:pt x="800527" y="464291"/>
                      <a:pt x="800664" y="464565"/>
                      <a:pt x="800664" y="464703"/>
                    </a:cubicBezTo>
                    <a:cubicBezTo>
                      <a:pt x="800664" y="464703"/>
                      <a:pt x="800664" y="464703"/>
                      <a:pt x="800664" y="464703"/>
                    </a:cubicBezTo>
                    <a:lnTo>
                      <a:pt x="800664" y="464703"/>
                    </a:lnTo>
                    <a:cubicBezTo>
                      <a:pt x="804916" y="476498"/>
                      <a:pt x="809168" y="488294"/>
                      <a:pt x="813420" y="500227"/>
                    </a:cubicBezTo>
                    <a:close/>
                    <a:moveTo>
                      <a:pt x="773643" y="733399"/>
                    </a:moveTo>
                    <a:cubicBezTo>
                      <a:pt x="770352" y="733399"/>
                      <a:pt x="767060" y="732576"/>
                      <a:pt x="763905" y="731753"/>
                    </a:cubicBezTo>
                    <a:cubicBezTo>
                      <a:pt x="760202" y="730793"/>
                      <a:pt x="756498" y="729147"/>
                      <a:pt x="753207" y="727227"/>
                    </a:cubicBezTo>
                    <a:cubicBezTo>
                      <a:pt x="750326" y="725581"/>
                      <a:pt x="747857" y="723386"/>
                      <a:pt x="745389" y="721192"/>
                    </a:cubicBezTo>
                    <a:cubicBezTo>
                      <a:pt x="742508" y="718586"/>
                      <a:pt x="740039" y="715431"/>
                      <a:pt x="737570" y="712414"/>
                    </a:cubicBezTo>
                    <a:cubicBezTo>
                      <a:pt x="734964" y="709259"/>
                      <a:pt x="732495" y="705967"/>
                      <a:pt x="730438" y="702675"/>
                    </a:cubicBezTo>
                    <a:cubicBezTo>
                      <a:pt x="727420" y="697875"/>
                      <a:pt x="724677" y="693074"/>
                      <a:pt x="722071" y="687999"/>
                    </a:cubicBezTo>
                    <a:cubicBezTo>
                      <a:pt x="717819" y="679769"/>
                      <a:pt x="714116" y="671403"/>
                      <a:pt x="710687" y="662762"/>
                    </a:cubicBezTo>
                    <a:cubicBezTo>
                      <a:pt x="706984" y="653298"/>
                      <a:pt x="703692" y="643559"/>
                      <a:pt x="700537" y="633821"/>
                    </a:cubicBezTo>
                    <a:cubicBezTo>
                      <a:pt x="697245" y="623945"/>
                      <a:pt x="694365" y="613933"/>
                      <a:pt x="691622" y="604057"/>
                    </a:cubicBezTo>
                    <a:cubicBezTo>
                      <a:pt x="690250" y="598982"/>
                      <a:pt x="688879" y="594044"/>
                      <a:pt x="687644" y="588970"/>
                    </a:cubicBezTo>
                    <a:cubicBezTo>
                      <a:pt x="686684" y="585541"/>
                      <a:pt x="685724" y="582112"/>
                      <a:pt x="685038" y="578683"/>
                    </a:cubicBezTo>
                    <a:cubicBezTo>
                      <a:pt x="681060" y="561812"/>
                      <a:pt x="677220" y="544804"/>
                      <a:pt x="673242" y="527933"/>
                    </a:cubicBezTo>
                    <a:cubicBezTo>
                      <a:pt x="673105" y="527248"/>
                      <a:pt x="672968" y="526425"/>
                      <a:pt x="672694" y="525739"/>
                    </a:cubicBezTo>
                    <a:cubicBezTo>
                      <a:pt x="672008" y="527796"/>
                      <a:pt x="671185" y="529991"/>
                      <a:pt x="670499" y="532048"/>
                    </a:cubicBezTo>
                    <a:cubicBezTo>
                      <a:pt x="663367" y="552348"/>
                      <a:pt x="655000" y="572099"/>
                      <a:pt x="645673" y="591576"/>
                    </a:cubicBezTo>
                    <a:cubicBezTo>
                      <a:pt x="641695" y="600080"/>
                      <a:pt x="637306" y="608447"/>
                      <a:pt x="632643" y="616676"/>
                    </a:cubicBezTo>
                    <a:cubicBezTo>
                      <a:pt x="627705" y="625454"/>
                      <a:pt x="622219" y="633821"/>
                      <a:pt x="616595" y="642050"/>
                    </a:cubicBezTo>
                    <a:cubicBezTo>
                      <a:pt x="611520" y="649595"/>
                      <a:pt x="605897" y="656727"/>
                      <a:pt x="599862" y="663447"/>
                    </a:cubicBezTo>
                    <a:cubicBezTo>
                      <a:pt x="596844" y="666740"/>
                      <a:pt x="593552" y="669894"/>
                      <a:pt x="590260" y="673049"/>
                    </a:cubicBezTo>
                    <a:cubicBezTo>
                      <a:pt x="586969" y="676340"/>
                      <a:pt x="583265" y="679358"/>
                      <a:pt x="579562" y="682101"/>
                    </a:cubicBezTo>
                    <a:cubicBezTo>
                      <a:pt x="574624" y="685805"/>
                      <a:pt x="568726" y="688822"/>
                      <a:pt x="562554" y="689782"/>
                    </a:cubicBezTo>
                    <a:cubicBezTo>
                      <a:pt x="558988" y="690331"/>
                      <a:pt x="555559" y="690468"/>
                      <a:pt x="551993" y="690331"/>
                    </a:cubicBezTo>
                    <a:cubicBezTo>
                      <a:pt x="548838" y="690056"/>
                      <a:pt x="545821" y="689371"/>
                      <a:pt x="542940" y="688273"/>
                    </a:cubicBezTo>
                    <a:cubicBezTo>
                      <a:pt x="541706" y="687862"/>
                      <a:pt x="540471" y="687039"/>
                      <a:pt x="539511" y="686353"/>
                    </a:cubicBezTo>
                    <a:cubicBezTo>
                      <a:pt x="538688" y="685805"/>
                      <a:pt x="537865" y="685256"/>
                      <a:pt x="537180" y="684570"/>
                    </a:cubicBezTo>
                    <a:cubicBezTo>
                      <a:pt x="536220" y="683473"/>
                      <a:pt x="535259" y="682513"/>
                      <a:pt x="534436" y="681415"/>
                    </a:cubicBezTo>
                    <a:cubicBezTo>
                      <a:pt x="533476" y="680318"/>
                      <a:pt x="532653" y="678947"/>
                      <a:pt x="531830" y="677712"/>
                    </a:cubicBezTo>
                    <a:cubicBezTo>
                      <a:pt x="529910" y="674695"/>
                      <a:pt x="528538" y="671403"/>
                      <a:pt x="527030" y="668248"/>
                    </a:cubicBezTo>
                    <a:cubicBezTo>
                      <a:pt x="525247" y="664133"/>
                      <a:pt x="523738" y="659744"/>
                      <a:pt x="522641" y="655355"/>
                    </a:cubicBezTo>
                    <a:cubicBezTo>
                      <a:pt x="521680" y="651377"/>
                      <a:pt x="521132" y="647263"/>
                      <a:pt x="520583" y="643148"/>
                    </a:cubicBezTo>
                    <a:cubicBezTo>
                      <a:pt x="519897" y="638485"/>
                      <a:pt x="519486" y="633684"/>
                      <a:pt x="518800" y="629021"/>
                    </a:cubicBezTo>
                    <a:cubicBezTo>
                      <a:pt x="517428" y="618734"/>
                      <a:pt x="516743" y="608309"/>
                      <a:pt x="516057" y="598022"/>
                    </a:cubicBezTo>
                    <a:cubicBezTo>
                      <a:pt x="515783" y="593222"/>
                      <a:pt x="515371" y="588421"/>
                      <a:pt x="515234" y="583621"/>
                    </a:cubicBezTo>
                    <a:cubicBezTo>
                      <a:pt x="515097" y="580192"/>
                      <a:pt x="514960" y="576625"/>
                      <a:pt x="514960" y="573059"/>
                    </a:cubicBezTo>
                    <a:cubicBezTo>
                      <a:pt x="514411" y="556051"/>
                      <a:pt x="513725" y="539044"/>
                      <a:pt x="513314" y="522035"/>
                    </a:cubicBezTo>
                    <a:cubicBezTo>
                      <a:pt x="513314" y="521213"/>
                      <a:pt x="513314" y="520390"/>
                      <a:pt x="513314" y="519567"/>
                    </a:cubicBezTo>
                    <a:cubicBezTo>
                      <a:pt x="513314" y="516686"/>
                      <a:pt x="513451" y="513943"/>
                      <a:pt x="513451" y="511063"/>
                    </a:cubicBezTo>
                    <a:cubicBezTo>
                      <a:pt x="513588" y="502010"/>
                      <a:pt x="513725" y="492958"/>
                      <a:pt x="513862" y="483905"/>
                    </a:cubicBezTo>
                    <a:cubicBezTo>
                      <a:pt x="513862" y="479790"/>
                      <a:pt x="513999" y="475813"/>
                      <a:pt x="513999" y="471698"/>
                    </a:cubicBezTo>
                    <a:cubicBezTo>
                      <a:pt x="512491" y="474441"/>
                      <a:pt x="510845" y="477322"/>
                      <a:pt x="509199" y="480065"/>
                    </a:cubicBezTo>
                    <a:cubicBezTo>
                      <a:pt x="498912" y="497896"/>
                      <a:pt x="487802" y="515177"/>
                      <a:pt x="475458" y="531637"/>
                    </a:cubicBezTo>
                    <a:cubicBezTo>
                      <a:pt x="469422" y="539592"/>
                      <a:pt x="463250" y="547410"/>
                      <a:pt x="456804" y="554954"/>
                    </a:cubicBezTo>
                    <a:cubicBezTo>
                      <a:pt x="453924" y="558246"/>
                      <a:pt x="451043" y="561400"/>
                      <a:pt x="448026" y="564555"/>
                    </a:cubicBezTo>
                    <a:cubicBezTo>
                      <a:pt x="444185" y="568533"/>
                      <a:pt x="440070" y="572236"/>
                      <a:pt x="436093" y="576077"/>
                    </a:cubicBezTo>
                    <a:cubicBezTo>
                      <a:pt x="430332" y="581426"/>
                      <a:pt x="424434" y="586912"/>
                      <a:pt x="417713" y="591164"/>
                    </a:cubicBezTo>
                    <a:cubicBezTo>
                      <a:pt x="411267" y="595279"/>
                      <a:pt x="404271" y="598296"/>
                      <a:pt x="396865" y="599805"/>
                    </a:cubicBezTo>
                    <a:cubicBezTo>
                      <a:pt x="393436" y="600491"/>
                      <a:pt x="389870" y="600902"/>
                      <a:pt x="386304" y="600766"/>
                    </a:cubicBezTo>
                    <a:cubicBezTo>
                      <a:pt x="385206" y="600766"/>
                      <a:pt x="384246" y="600628"/>
                      <a:pt x="383286" y="600354"/>
                    </a:cubicBezTo>
                    <a:cubicBezTo>
                      <a:pt x="381915" y="600080"/>
                      <a:pt x="380543" y="599942"/>
                      <a:pt x="379308" y="599257"/>
                    </a:cubicBezTo>
                    <a:cubicBezTo>
                      <a:pt x="377114" y="598160"/>
                      <a:pt x="375057" y="596925"/>
                      <a:pt x="373273" y="595279"/>
                    </a:cubicBezTo>
                    <a:cubicBezTo>
                      <a:pt x="372176" y="594044"/>
                      <a:pt x="371216" y="593084"/>
                      <a:pt x="370119" y="591850"/>
                    </a:cubicBezTo>
                    <a:cubicBezTo>
                      <a:pt x="368610" y="590067"/>
                      <a:pt x="367375" y="588009"/>
                      <a:pt x="366278" y="586089"/>
                    </a:cubicBezTo>
                    <a:cubicBezTo>
                      <a:pt x="364632" y="583483"/>
                      <a:pt x="363261" y="580466"/>
                      <a:pt x="362301" y="577586"/>
                    </a:cubicBezTo>
                    <a:cubicBezTo>
                      <a:pt x="361203" y="573745"/>
                      <a:pt x="360380" y="570041"/>
                      <a:pt x="359969" y="566064"/>
                    </a:cubicBezTo>
                    <a:cubicBezTo>
                      <a:pt x="359557" y="562086"/>
                      <a:pt x="359557" y="557971"/>
                      <a:pt x="359420" y="553994"/>
                    </a:cubicBezTo>
                    <a:cubicBezTo>
                      <a:pt x="359420" y="548782"/>
                      <a:pt x="359420" y="543570"/>
                      <a:pt x="359832" y="538495"/>
                    </a:cubicBezTo>
                    <a:cubicBezTo>
                      <a:pt x="360655" y="527933"/>
                      <a:pt x="362163" y="517646"/>
                      <a:pt x="363809" y="507222"/>
                    </a:cubicBezTo>
                    <a:cubicBezTo>
                      <a:pt x="365455" y="496524"/>
                      <a:pt x="367375" y="485962"/>
                      <a:pt x="369570" y="475401"/>
                    </a:cubicBezTo>
                    <a:cubicBezTo>
                      <a:pt x="370942" y="469092"/>
                      <a:pt x="372176" y="462645"/>
                      <a:pt x="373548" y="456473"/>
                    </a:cubicBezTo>
                    <a:cubicBezTo>
                      <a:pt x="374233" y="453593"/>
                      <a:pt x="374919" y="450713"/>
                      <a:pt x="375605" y="447695"/>
                    </a:cubicBezTo>
                    <a:cubicBezTo>
                      <a:pt x="376565" y="443580"/>
                      <a:pt x="377525" y="439465"/>
                      <a:pt x="378623" y="435350"/>
                    </a:cubicBezTo>
                    <a:cubicBezTo>
                      <a:pt x="368747" y="451124"/>
                      <a:pt x="359009" y="467035"/>
                      <a:pt x="349133" y="482808"/>
                    </a:cubicBezTo>
                    <a:cubicBezTo>
                      <a:pt x="347487" y="485414"/>
                      <a:pt x="345841" y="488157"/>
                      <a:pt x="344196" y="490763"/>
                    </a:cubicBezTo>
                    <a:cubicBezTo>
                      <a:pt x="342687" y="493232"/>
                      <a:pt x="341178" y="495564"/>
                      <a:pt x="339532" y="497896"/>
                    </a:cubicBezTo>
                    <a:cubicBezTo>
                      <a:pt x="327736" y="515452"/>
                      <a:pt x="315392" y="532734"/>
                      <a:pt x="302224" y="549193"/>
                    </a:cubicBezTo>
                    <a:cubicBezTo>
                      <a:pt x="296190" y="556737"/>
                      <a:pt x="290017" y="564281"/>
                      <a:pt x="283708" y="571687"/>
                    </a:cubicBezTo>
                    <a:cubicBezTo>
                      <a:pt x="277810" y="578683"/>
                      <a:pt x="271501" y="585541"/>
                      <a:pt x="264505" y="591438"/>
                    </a:cubicBezTo>
                    <a:cubicBezTo>
                      <a:pt x="258196" y="596788"/>
                      <a:pt x="252024" y="602548"/>
                      <a:pt x="245029" y="606938"/>
                    </a:cubicBezTo>
                    <a:cubicBezTo>
                      <a:pt x="242423" y="608583"/>
                      <a:pt x="239542" y="609681"/>
                      <a:pt x="236662" y="610641"/>
                    </a:cubicBezTo>
                    <a:cubicBezTo>
                      <a:pt x="233919" y="611601"/>
                      <a:pt x="230901" y="611601"/>
                      <a:pt x="228021" y="611053"/>
                    </a:cubicBezTo>
                    <a:cubicBezTo>
                      <a:pt x="225141" y="610641"/>
                      <a:pt x="222397" y="609406"/>
                      <a:pt x="219928" y="608172"/>
                    </a:cubicBezTo>
                    <a:cubicBezTo>
                      <a:pt x="217734" y="607075"/>
                      <a:pt x="215539" y="605703"/>
                      <a:pt x="213893" y="604057"/>
                    </a:cubicBezTo>
                    <a:cubicBezTo>
                      <a:pt x="212248" y="602411"/>
                      <a:pt x="210739" y="600766"/>
                      <a:pt x="209779" y="598708"/>
                    </a:cubicBezTo>
                    <a:cubicBezTo>
                      <a:pt x="209230" y="597473"/>
                      <a:pt x="208681" y="596239"/>
                      <a:pt x="208270" y="594867"/>
                    </a:cubicBezTo>
                    <a:cubicBezTo>
                      <a:pt x="207721" y="592810"/>
                      <a:pt x="207310" y="590753"/>
                      <a:pt x="207035" y="588695"/>
                    </a:cubicBezTo>
                    <a:cubicBezTo>
                      <a:pt x="206624" y="585129"/>
                      <a:pt x="206624" y="581426"/>
                      <a:pt x="206761" y="577860"/>
                    </a:cubicBezTo>
                    <a:cubicBezTo>
                      <a:pt x="206898" y="574157"/>
                      <a:pt x="206898" y="570316"/>
                      <a:pt x="207173" y="566612"/>
                    </a:cubicBezTo>
                    <a:cubicBezTo>
                      <a:pt x="207996" y="556051"/>
                      <a:pt x="210190" y="545627"/>
                      <a:pt x="212522" y="535340"/>
                    </a:cubicBezTo>
                    <a:cubicBezTo>
                      <a:pt x="213345" y="531911"/>
                      <a:pt x="214031" y="528345"/>
                      <a:pt x="214854" y="524779"/>
                    </a:cubicBezTo>
                    <a:cubicBezTo>
                      <a:pt x="215814" y="520801"/>
                      <a:pt x="216774" y="516686"/>
                      <a:pt x="217734" y="512709"/>
                    </a:cubicBezTo>
                    <a:cubicBezTo>
                      <a:pt x="220203" y="502422"/>
                      <a:pt x="222672" y="492272"/>
                      <a:pt x="225141" y="481985"/>
                    </a:cubicBezTo>
                    <a:cubicBezTo>
                      <a:pt x="226101" y="478007"/>
                      <a:pt x="226924" y="474029"/>
                      <a:pt x="228021" y="470052"/>
                    </a:cubicBezTo>
                    <a:cubicBezTo>
                      <a:pt x="229941" y="462782"/>
                      <a:pt x="231999" y="455513"/>
                      <a:pt x="233782" y="448243"/>
                    </a:cubicBezTo>
                    <a:cubicBezTo>
                      <a:pt x="238308" y="431373"/>
                      <a:pt x="242834" y="414502"/>
                      <a:pt x="247360" y="397631"/>
                    </a:cubicBezTo>
                    <a:cubicBezTo>
                      <a:pt x="248321" y="394065"/>
                      <a:pt x="249418" y="390499"/>
                      <a:pt x="250378" y="386933"/>
                    </a:cubicBezTo>
                    <a:cubicBezTo>
                      <a:pt x="253121" y="377332"/>
                      <a:pt x="255864" y="367868"/>
                      <a:pt x="258608" y="358266"/>
                    </a:cubicBezTo>
                    <a:cubicBezTo>
                      <a:pt x="262860" y="343591"/>
                      <a:pt x="267111" y="328914"/>
                      <a:pt x="271363" y="314238"/>
                    </a:cubicBezTo>
                    <a:cubicBezTo>
                      <a:pt x="272735" y="309437"/>
                      <a:pt x="274381" y="304774"/>
                      <a:pt x="275890" y="299973"/>
                    </a:cubicBezTo>
                    <a:cubicBezTo>
                      <a:pt x="279045" y="290098"/>
                      <a:pt x="282199" y="280222"/>
                      <a:pt x="285354" y="270210"/>
                    </a:cubicBezTo>
                    <a:cubicBezTo>
                      <a:pt x="282885" y="273227"/>
                      <a:pt x="280416" y="276108"/>
                      <a:pt x="277947" y="279125"/>
                    </a:cubicBezTo>
                    <a:cubicBezTo>
                      <a:pt x="271501" y="286806"/>
                      <a:pt x="265191" y="294487"/>
                      <a:pt x="258745" y="302305"/>
                    </a:cubicBezTo>
                    <a:cubicBezTo>
                      <a:pt x="251750" y="310809"/>
                      <a:pt x="244480" y="319039"/>
                      <a:pt x="237211" y="327269"/>
                    </a:cubicBezTo>
                    <a:cubicBezTo>
                      <a:pt x="230764" y="334538"/>
                      <a:pt x="224180" y="341670"/>
                      <a:pt x="217460" y="348665"/>
                    </a:cubicBezTo>
                    <a:cubicBezTo>
                      <a:pt x="209779" y="356621"/>
                      <a:pt x="201686" y="364165"/>
                      <a:pt x="193594" y="371571"/>
                    </a:cubicBezTo>
                    <a:cubicBezTo>
                      <a:pt x="186599" y="378017"/>
                      <a:pt x="179192" y="384053"/>
                      <a:pt x="171648" y="389676"/>
                    </a:cubicBezTo>
                    <a:cubicBezTo>
                      <a:pt x="163967" y="395437"/>
                      <a:pt x="156149" y="401198"/>
                      <a:pt x="147782" y="405861"/>
                    </a:cubicBezTo>
                    <a:cubicBezTo>
                      <a:pt x="141747" y="409153"/>
                      <a:pt x="134889" y="411622"/>
                      <a:pt x="128031" y="412856"/>
                    </a:cubicBezTo>
                    <a:cubicBezTo>
                      <a:pt x="122408" y="413816"/>
                      <a:pt x="115824" y="414502"/>
                      <a:pt x="110612" y="411485"/>
                    </a:cubicBezTo>
                    <a:cubicBezTo>
                      <a:pt x="106909" y="409290"/>
                      <a:pt x="104577" y="404901"/>
                      <a:pt x="103205" y="400923"/>
                    </a:cubicBezTo>
                    <a:cubicBezTo>
                      <a:pt x="102108" y="397906"/>
                      <a:pt x="101422" y="394888"/>
                      <a:pt x="100874" y="391733"/>
                    </a:cubicBezTo>
                    <a:cubicBezTo>
                      <a:pt x="100188" y="387482"/>
                      <a:pt x="100736" y="383092"/>
                      <a:pt x="101422" y="378978"/>
                    </a:cubicBezTo>
                    <a:cubicBezTo>
                      <a:pt x="102108" y="374863"/>
                      <a:pt x="103205" y="370748"/>
                      <a:pt x="104303" y="366633"/>
                    </a:cubicBezTo>
                    <a:cubicBezTo>
                      <a:pt x="105537" y="361833"/>
                      <a:pt x="106771" y="356895"/>
                      <a:pt x="108280" y="352231"/>
                    </a:cubicBezTo>
                    <a:cubicBezTo>
                      <a:pt x="109652" y="347979"/>
                      <a:pt x="111023" y="343865"/>
                      <a:pt x="112532" y="339750"/>
                    </a:cubicBezTo>
                    <a:cubicBezTo>
                      <a:pt x="113767" y="336458"/>
                      <a:pt x="114864" y="333029"/>
                      <a:pt x="116098" y="329737"/>
                    </a:cubicBezTo>
                    <a:cubicBezTo>
                      <a:pt x="119116" y="321919"/>
                      <a:pt x="122133" y="314238"/>
                      <a:pt x="125151" y="306557"/>
                    </a:cubicBezTo>
                    <a:cubicBezTo>
                      <a:pt x="128031" y="299150"/>
                      <a:pt x="130912" y="291744"/>
                      <a:pt x="133792" y="284337"/>
                    </a:cubicBezTo>
                    <a:cubicBezTo>
                      <a:pt x="134203" y="283240"/>
                      <a:pt x="134752" y="282143"/>
                      <a:pt x="135301" y="281045"/>
                    </a:cubicBezTo>
                    <a:cubicBezTo>
                      <a:pt x="136947" y="277342"/>
                      <a:pt x="138593" y="273639"/>
                      <a:pt x="140239" y="269935"/>
                    </a:cubicBezTo>
                    <a:cubicBezTo>
                      <a:pt x="144628" y="260197"/>
                      <a:pt x="149154" y="250459"/>
                      <a:pt x="153543" y="240721"/>
                    </a:cubicBezTo>
                    <a:cubicBezTo>
                      <a:pt x="156149" y="234960"/>
                      <a:pt x="158755" y="229062"/>
                      <a:pt x="161635" y="223301"/>
                    </a:cubicBezTo>
                    <a:cubicBezTo>
                      <a:pt x="162870" y="220832"/>
                      <a:pt x="164104" y="218226"/>
                      <a:pt x="165476" y="215757"/>
                    </a:cubicBezTo>
                    <a:cubicBezTo>
                      <a:pt x="164379" y="216718"/>
                      <a:pt x="163419" y="217677"/>
                      <a:pt x="162321" y="218500"/>
                    </a:cubicBezTo>
                    <a:cubicBezTo>
                      <a:pt x="154503" y="225633"/>
                      <a:pt x="146548" y="232902"/>
                      <a:pt x="138593" y="240035"/>
                    </a:cubicBezTo>
                    <a:cubicBezTo>
                      <a:pt x="136261" y="242229"/>
                      <a:pt x="133792" y="244424"/>
                      <a:pt x="131460" y="246618"/>
                    </a:cubicBezTo>
                    <a:cubicBezTo>
                      <a:pt x="127757" y="249910"/>
                      <a:pt x="123916" y="253065"/>
                      <a:pt x="120213" y="256357"/>
                    </a:cubicBezTo>
                    <a:cubicBezTo>
                      <a:pt x="112532" y="262803"/>
                      <a:pt x="104851" y="269250"/>
                      <a:pt x="97033" y="275285"/>
                    </a:cubicBezTo>
                    <a:cubicBezTo>
                      <a:pt x="93055" y="278302"/>
                      <a:pt x="89078" y="281183"/>
                      <a:pt x="85100" y="284063"/>
                    </a:cubicBezTo>
                    <a:cubicBezTo>
                      <a:pt x="80711" y="287218"/>
                      <a:pt x="76185" y="290372"/>
                      <a:pt x="71659" y="293390"/>
                    </a:cubicBezTo>
                    <a:cubicBezTo>
                      <a:pt x="64938" y="298053"/>
                      <a:pt x="57943" y="302031"/>
                      <a:pt x="50536" y="305460"/>
                    </a:cubicBezTo>
                    <a:cubicBezTo>
                      <a:pt x="46558" y="307243"/>
                      <a:pt x="42443" y="308752"/>
                      <a:pt x="38329" y="310260"/>
                    </a:cubicBezTo>
                    <a:cubicBezTo>
                      <a:pt x="34488" y="311632"/>
                      <a:pt x="30648" y="312592"/>
                      <a:pt x="26670" y="313141"/>
                    </a:cubicBezTo>
                    <a:cubicBezTo>
                      <a:pt x="23653" y="313553"/>
                      <a:pt x="20635" y="313415"/>
                      <a:pt x="17755" y="312730"/>
                    </a:cubicBezTo>
                    <a:cubicBezTo>
                      <a:pt x="15286" y="312318"/>
                      <a:pt x="13091" y="311083"/>
                      <a:pt x="11034" y="309712"/>
                    </a:cubicBezTo>
                    <a:cubicBezTo>
                      <a:pt x="10074" y="309163"/>
                      <a:pt x="9251" y="308477"/>
                      <a:pt x="8428" y="307792"/>
                    </a:cubicBezTo>
                    <a:cubicBezTo>
                      <a:pt x="7193" y="306695"/>
                      <a:pt x="5959" y="305734"/>
                      <a:pt x="4999" y="304500"/>
                    </a:cubicBezTo>
                    <a:cubicBezTo>
                      <a:pt x="3901" y="303266"/>
                      <a:pt x="3216" y="302305"/>
                      <a:pt x="2393" y="300796"/>
                    </a:cubicBezTo>
                    <a:cubicBezTo>
                      <a:pt x="1433" y="299425"/>
                      <a:pt x="1021" y="297916"/>
                      <a:pt x="610" y="296408"/>
                    </a:cubicBezTo>
                    <a:cubicBezTo>
                      <a:pt x="335" y="295447"/>
                      <a:pt x="198" y="294350"/>
                      <a:pt x="61" y="293253"/>
                    </a:cubicBezTo>
                    <a:cubicBezTo>
                      <a:pt x="61" y="291607"/>
                      <a:pt x="-76" y="290098"/>
                      <a:pt x="61" y="288452"/>
                    </a:cubicBezTo>
                    <a:cubicBezTo>
                      <a:pt x="472" y="284612"/>
                      <a:pt x="1158" y="280771"/>
                      <a:pt x="1981" y="276931"/>
                    </a:cubicBezTo>
                    <a:cubicBezTo>
                      <a:pt x="2804" y="272953"/>
                      <a:pt x="3764" y="269112"/>
                      <a:pt x="5136" y="265272"/>
                    </a:cubicBezTo>
                    <a:cubicBezTo>
                      <a:pt x="7056" y="260060"/>
                      <a:pt x="9113" y="254985"/>
                      <a:pt x="11171" y="249910"/>
                    </a:cubicBezTo>
                    <a:cubicBezTo>
                      <a:pt x="12131" y="247441"/>
                      <a:pt x="13228" y="244973"/>
                      <a:pt x="14326" y="242503"/>
                    </a:cubicBezTo>
                    <a:cubicBezTo>
                      <a:pt x="16520" y="237428"/>
                      <a:pt x="18852" y="232216"/>
                      <a:pt x="21046" y="227141"/>
                    </a:cubicBezTo>
                    <a:cubicBezTo>
                      <a:pt x="22281" y="224399"/>
                      <a:pt x="23515" y="221518"/>
                      <a:pt x="24750" y="218775"/>
                    </a:cubicBezTo>
                    <a:cubicBezTo>
                      <a:pt x="25298" y="217403"/>
                      <a:pt x="26396" y="215483"/>
                      <a:pt x="27082" y="214112"/>
                    </a:cubicBezTo>
                    <a:cubicBezTo>
                      <a:pt x="28179" y="211780"/>
                      <a:pt x="29413" y="209448"/>
                      <a:pt x="30511" y="207116"/>
                    </a:cubicBezTo>
                    <a:cubicBezTo>
                      <a:pt x="32842" y="202316"/>
                      <a:pt x="35448" y="197515"/>
                      <a:pt x="37917" y="192851"/>
                    </a:cubicBezTo>
                    <a:cubicBezTo>
                      <a:pt x="42855" y="183799"/>
                      <a:pt x="48067" y="175021"/>
                      <a:pt x="53690" y="166380"/>
                    </a:cubicBezTo>
                    <a:cubicBezTo>
                      <a:pt x="59314" y="157601"/>
                      <a:pt x="65075" y="149097"/>
                      <a:pt x="71384" y="140868"/>
                    </a:cubicBezTo>
                    <a:cubicBezTo>
                      <a:pt x="83591" y="124820"/>
                      <a:pt x="97445" y="109733"/>
                      <a:pt x="112395" y="96291"/>
                    </a:cubicBezTo>
                    <a:cubicBezTo>
                      <a:pt x="126385" y="83672"/>
                      <a:pt x="141610" y="72425"/>
                      <a:pt x="158069" y="63235"/>
                    </a:cubicBezTo>
                    <a:cubicBezTo>
                      <a:pt x="165887" y="58846"/>
                      <a:pt x="174117" y="55006"/>
                      <a:pt x="182621" y="51988"/>
                    </a:cubicBezTo>
                    <a:cubicBezTo>
                      <a:pt x="191125" y="48833"/>
                      <a:pt x="200177" y="47050"/>
                      <a:pt x="209093" y="45679"/>
                    </a:cubicBezTo>
                    <a:cubicBezTo>
                      <a:pt x="216774" y="44582"/>
                      <a:pt x="224729" y="44582"/>
                      <a:pt x="232547" y="45130"/>
                    </a:cubicBezTo>
                    <a:cubicBezTo>
                      <a:pt x="240777" y="45816"/>
                      <a:pt x="248869" y="47325"/>
                      <a:pt x="256687" y="49794"/>
                    </a:cubicBezTo>
                    <a:cubicBezTo>
                      <a:pt x="259979" y="50754"/>
                      <a:pt x="262997" y="51988"/>
                      <a:pt x="266151" y="53223"/>
                    </a:cubicBezTo>
                    <a:cubicBezTo>
                      <a:pt x="268346" y="54046"/>
                      <a:pt x="270540" y="54869"/>
                      <a:pt x="272598" y="55829"/>
                    </a:cubicBezTo>
                    <a:cubicBezTo>
                      <a:pt x="276027" y="51851"/>
                      <a:pt x="279456" y="47873"/>
                      <a:pt x="282885" y="44033"/>
                    </a:cubicBezTo>
                    <a:cubicBezTo>
                      <a:pt x="287960" y="38410"/>
                      <a:pt x="293035" y="32923"/>
                      <a:pt x="298384" y="27437"/>
                    </a:cubicBezTo>
                    <a:cubicBezTo>
                      <a:pt x="301264" y="24556"/>
                      <a:pt x="304145" y="21813"/>
                      <a:pt x="307162" y="19070"/>
                    </a:cubicBezTo>
                    <a:cubicBezTo>
                      <a:pt x="309768" y="16601"/>
                      <a:pt x="312237" y="14132"/>
                      <a:pt x="314843" y="11663"/>
                    </a:cubicBezTo>
                    <a:cubicBezTo>
                      <a:pt x="318684" y="8097"/>
                      <a:pt x="322798" y="4942"/>
                      <a:pt x="327462" y="2336"/>
                    </a:cubicBezTo>
                    <a:cubicBezTo>
                      <a:pt x="328971" y="1513"/>
                      <a:pt x="330891" y="691"/>
                      <a:pt x="332674" y="416"/>
                    </a:cubicBezTo>
                    <a:cubicBezTo>
                      <a:pt x="335554" y="142"/>
                      <a:pt x="338298" y="142"/>
                      <a:pt x="341178" y="5"/>
                    </a:cubicBezTo>
                    <a:cubicBezTo>
                      <a:pt x="344058" y="-133"/>
                      <a:pt x="345978" y="2885"/>
                      <a:pt x="345293" y="5491"/>
                    </a:cubicBezTo>
                    <a:cubicBezTo>
                      <a:pt x="344881" y="7549"/>
                      <a:pt x="344333" y="9606"/>
                      <a:pt x="343921" y="11526"/>
                    </a:cubicBezTo>
                    <a:cubicBezTo>
                      <a:pt x="343510" y="13035"/>
                      <a:pt x="343235" y="14543"/>
                      <a:pt x="342549" y="16052"/>
                    </a:cubicBezTo>
                    <a:cubicBezTo>
                      <a:pt x="341315" y="19070"/>
                      <a:pt x="339806" y="21813"/>
                      <a:pt x="338023" y="24419"/>
                    </a:cubicBezTo>
                    <a:cubicBezTo>
                      <a:pt x="334594" y="29220"/>
                      <a:pt x="330891" y="33883"/>
                      <a:pt x="327188" y="38410"/>
                    </a:cubicBezTo>
                    <a:cubicBezTo>
                      <a:pt x="321838" y="44993"/>
                      <a:pt x="316489" y="51577"/>
                      <a:pt x="311140" y="58160"/>
                    </a:cubicBezTo>
                    <a:cubicBezTo>
                      <a:pt x="306202" y="64195"/>
                      <a:pt x="301127" y="70094"/>
                      <a:pt x="296190" y="75991"/>
                    </a:cubicBezTo>
                    <a:cubicBezTo>
                      <a:pt x="292623" y="80243"/>
                      <a:pt x="289057" y="84495"/>
                      <a:pt x="285491" y="88747"/>
                    </a:cubicBezTo>
                    <a:cubicBezTo>
                      <a:pt x="279045" y="96154"/>
                      <a:pt x="272735" y="103423"/>
                      <a:pt x="266289" y="110830"/>
                    </a:cubicBezTo>
                    <a:cubicBezTo>
                      <a:pt x="262722" y="114945"/>
                      <a:pt x="259156" y="119059"/>
                      <a:pt x="255453" y="123174"/>
                    </a:cubicBezTo>
                    <a:cubicBezTo>
                      <a:pt x="243657" y="136067"/>
                      <a:pt x="231999" y="148823"/>
                      <a:pt x="220203" y="161716"/>
                    </a:cubicBezTo>
                    <a:cubicBezTo>
                      <a:pt x="217460" y="164734"/>
                      <a:pt x="214442" y="167751"/>
                      <a:pt x="211425" y="170632"/>
                    </a:cubicBezTo>
                    <a:cubicBezTo>
                      <a:pt x="204018" y="178038"/>
                      <a:pt x="196611" y="185582"/>
                      <a:pt x="189205" y="192989"/>
                    </a:cubicBezTo>
                    <a:cubicBezTo>
                      <a:pt x="188107" y="194223"/>
                      <a:pt x="186873" y="195320"/>
                      <a:pt x="185776" y="196555"/>
                    </a:cubicBezTo>
                    <a:cubicBezTo>
                      <a:pt x="181112" y="205059"/>
                      <a:pt x="176723" y="213700"/>
                      <a:pt x="172334" y="222478"/>
                    </a:cubicBezTo>
                    <a:lnTo>
                      <a:pt x="172334" y="222478"/>
                    </a:lnTo>
                    <a:cubicBezTo>
                      <a:pt x="171100" y="225084"/>
                      <a:pt x="169728" y="227553"/>
                      <a:pt x="168631" y="230159"/>
                    </a:cubicBezTo>
                    <a:cubicBezTo>
                      <a:pt x="167945" y="231805"/>
                      <a:pt x="167122" y="233451"/>
                      <a:pt x="166299" y="235097"/>
                    </a:cubicBezTo>
                    <a:cubicBezTo>
                      <a:pt x="163693" y="240857"/>
                      <a:pt x="161087" y="246755"/>
                      <a:pt x="158481" y="252516"/>
                    </a:cubicBezTo>
                    <a:cubicBezTo>
                      <a:pt x="153406" y="263763"/>
                      <a:pt x="148331" y="275011"/>
                      <a:pt x="143256" y="286257"/>
                    </a:cubicBezTo>
                    <a:cubicBezTo>
                      <a:pt x="142433" y="288178"/>
                      <a:pt x="141747" y="289961"/>
                      <a:pt x="140924" y="291881"/>
                    </a:cubicBezTo>
                    <a:cubicBezTo>
                      <a:pt x="138593" y="297916"/>
                      <a:pt x="136261" y="304088"/>
                      <a:pt x="133792" y="310260"/>
                    </a:cubicBezTo>
                    <a:cubicBezTo>
                      <a:pt x="131323" y="316570"/>
                      <a:pt x="128991" y="322879"/>
                      <a:pt x="126523" y="329189"/>
                    </a:cubicBezTo>
                    <a:cubicBezTo>
                      <a:pt x="124054" y="335498"/>
                      <a:pt x="121859" y="341944"/>
                      <a:pt x="119527" y="348254"/>
                    </a:cubicBezTo>
                    <a:cubicBezTo>
                      <a:pt x="119527" y="348254"/>
                      <a:pt x="119527" y="348117"/>
                      <a:pt x="119527" y="348117"/>
                    </a:cubicBezTo>
                    <a:cubicBezTo>
                      <a:pt x="117881" y="352780"/>
                      <a:pt x="116510" y="357443"/>
                      <a:pt x="115138" y="362107"/>
                    </a:cubicBezTo>
                    <a:cubicBezTo>
                      <a:pt x="114452" y="364439"/>
                      <a:pt x="113904" y="366908"/>
                      <a:pt x="113355" y="369239"/>
                    </a:cubicBezTo>
                    <a:cubicBezTo>
                      <a:pt x="112532" y="372257"/>
                      <a:pt x="111709" y="375411"/>
                      <a:pt x="111023" y="378566"/>
                    </a:cubicBezTo>
                    <a:cubicBezTo>
                      <a:pt x="111023" y="378292"/>
                      <a:pt x="111161" y="378155"/>
                      <a:pt x="111161" y="377881"/>
                    </a:cubicBezTo>
                    <a:cubicBezTo>
                      <a:pt x="110749" y="380212"/>
                      <a:pt x="110200" y="382544"/>
                      <a:pt x="110063" y="384875"/>
                    </a:cubicBezTo>
                    <a:cubicBezTo>
                      <a:pt x="110063" y="384875"/>
                      <a:pt x="110063" y="384739"/>
                      <a:pt x="110063" y="384739"/>
                    </a:cubicBezTo>
                    <a:cubicBezTo>
                      <a:pt x="109926" y="386110"/>
                      <a:pt x="109926" y="387344"/>
                      <a:pt x="110063" y="388716"/>
                    </a:cubicBezTo>
                    <a:cubicBezTo>
                      <a:pt x="110200" y="390225"/>
                      <a:pt x="110475" y="391733"/>
                      <a:pt x="110749" y="393242"/>
                    </a:cubicBezTo>
                    <a:cubicBezTo>
                      <a:pt x="110749" y="393242"/>
                      <a:pt x="110749" y="393242"/>
                      <a:pt x="110749" y="393105"/>
                    </a:cubicBezTo>
                    <a:cubicBezTo>
                      <a:pt x="111161" y="394751"/>
                      <a:pt x="111572" y="396534"/>
                      <a:pt x="112121" y="398180"/>
                    </a:cubicBezTo>
                    <a:cubicBezTo>
                      <a:pt x="112395" y="399003"/>
                      <a:pt x="112807" y="399826"/>
                      <a:pt x="113218" y="400649"/>
                    </a:cubicBezTo>
                    <a:cubicBezTo>
                      <a:pt x="113492" y="401060"/>
                      <a:pt x="113629" y="401472"/>
                      <a:pt x="113904" y="401746"/>
                    </a:cubicBezTo>
                    <a:cubicBezTo>
                      <a:pt x="114041" y="402020"/>
                      <a:pt x="114315" y="402295"/>
                      <a:pt x="114452" y="402569"/>
                    </a:cubicBezTo>
                    <a:cubicBezTo>
                      <a:pt x="114727" y="402843"/>
                      <a:pt x="114864" y="402981"/>
                      <a:pt x="115138" y="403255"/>
                    </a:cubicBezTo>
                    <a:cubicBezTo>
                      <a:pt x="115275" y="403392"/>
                      <a:pt x="115412" y="403529"/>
                      <a:pt x="115550" y="403529"/>
                    </a:cubicBezTo>
                    <a:cubicBezTo>
                      <a:pt x="115824" y="403666"/>
                      <a:pt x="115961" y="403804"/>
                      <a:pt x="116236" y="403804"/>
                    </a:cubicBezTo>
                    <a:cubicBezTo>
                      <a:pt x="116647" y="403941"/>
                      <a:pt x="117058" y="404078"/>
                      <a:pt x="117470" y="404215"/>
                    </a:cubicBezTo>
                    <a:cubicBezTo>
                      <a:pt x="117470" y="404215"/>
                      <a:pt x="117333" y="404215"/>
                      <a:pt x="117333" y="404215"/>
                    </a:cubicBezTo>
                    <a:cubicBezTo>
                      <a:pt x="118430" y="404489"/>
                      <a:pt x="119390" y="404489"/>
                      <a:pt x="120487" y="404489"/>
                    </a:cubicBezTo>
                    <a:cubicBezTo>
                      <a:pt x="120213" y="404489"/>
                      <a:pt x="120076" y="404489"/>
                      <a:pt x="119802" y="404489"/>
                    </a:cubicBezTo>
                    <a:cubicBezTo>
                      <a:pt x="120213" y="404489"/>
                      <a:pt x="120625" y="404489"/>
                      <a:pt x="121173" y="404489"/>
                    </a:cubicBezTo>
                    <a:cubicBezTo>
                      <a:pt x="123779" y="404352"/>
                      <a:pt x="126385" y="403941"/>
                      <a:pt x="128991" y="403392"/>
                    </a:cubicBezTo>
                    <a:cubicBezTo>
                      <a:pt x="128854" y="403392"/>
                      <a:pt x="128717" y="403392"/>
                      <a:pt x="128580" y="403392"/>
                    </a:cubicBezTo>
                    <a:cubicBezTo>
                      <a:pt x="131186" y="402843"/>
                      <a:pt x="133655" y="402158"/>
                      <a:pt x="136124" y="401335"/>
                    </a:cubicBezTo>
                    <a:cubicBezTo>
                      <a:pt x="138044" y="400649"/>
                      <a:pt x="139827" y="399826"/>
                      <a:pt x="141610" y="399003"/>
                    </a:cubicBezTo>
                    <a:cubicBezTo>
                      <a:pt x="141610" y="399003"/>
                      <a:pt x="141610" y="399003"/>
                      <a:pt x="141473" y="399003"/>
                    </a:cubicBezTo>
                    <a:cubicBezTo>
                      <a:pt x="145588" y="396946"/>
                      <a:pt x="149428" y="394614"/>
                      <a:pt x="153132" y="392145"/>
                    </a:cubicBezTo>
                    <a:cubicBezTo>
                      <a:pt x="163830" y="384739"/>
                      <a:pt x="174117" y="377057"/>
                      <a:pt x="183855" y="368553"/>
                    </a:cubicBezTo>
                    <a:cubicBezTo>
                      <a:pt x="192085" y="361284"/>
                      <a:pt x="200040" y="353740"/>
                      <a:pt x="207721" y="345922"/>
                    </a:cubicBezTo>
                    <a:cubicBezTo>
                      <a:pt x="215677" y="337967"/>
                      <a:pt x="223220" y="329600"/>
                      <a:pt x="230627" y="321233"/>
                    </a:cubicBezTo>
                    <a:cubicBezTo>
                      <a:pt x="230490" y="321370"/>
                      <a:pt x="230353" y="321508"/>
                      <a:pt x="230215" y="321645"/>
                    </a:cubicBezTo>
                    <a:cubicBezTo>
                      <a:pt x="237485" y="313415"/>
                      <a:pt x="244754" y="305186"/>
                      <a:pt x="251750" y="296682"/>
                    </a:cubicBezTo>
                    <a:cubicBezTo>
                      <a:pt x="258196" y="289001"/>
                      <a:pt x="264505" y="281183"/>
                      <a:pt x="270952" y="273502"/>
                    </a:cubicBezTo>
                    <a:cubicBezTo>
                      <a:pt x="278359" y="264449"/>
                      <a:pt x="285903" y="255534"/>
                      <a:pt x="293172" y="246481"/>
                    </a:cubicBezTo>
                    <a:cubicBezTo>
                      <a:pt x="293583" y="245247"/>
                      <a:pt x="293995" y="243875"/>
                      <a:pt x="294406" y="242641"/>
                    </a:cubicBezTo>
                    <a:cubicBezTo>
                      <a:pt x="295092" y="240583"/>
                      <a:pt x="295778" y="238389"/>
                      <a:pt x="296464" y="236331"/>
                    </a:cubicBezTo>
                    <a:cubicBezTo>
                      <a:pt x="296601" y="235920"/>
                      <a:pt x="296738" y="235508"/>
                      <a:pt x="296875" y="235097"/>
                    </a:cubicBezTo>
                    <a:cubicBezTo>
                      <a:pt x="298933" y="229336"/>
                      <a:pt x="300990" y="223576"/>
                      <a:pt x="303048" y="217815"/>
                    </a:cubicBezTo>
                    <a:cubicBezTo>
                      <a:pt x="306477" y="207939"/>
                      <a:pt x="310180" y="198201"/>
                      <a:pt x="314157" y="188462"/>
                    </a:cubicBezTo>
                    <a:cubicBezTo>
                      <a:pt x="318272" y="178038"/>
                      <a:pt x="322798" y="167751"/>
                      <a:pt x="327599" y="157601"/>
                    </a:cubicBezTo>
                    <a:cubicBezTo>
                      <a:pt x="331714" y="148961"/>
                      <a:pt x="335966" y="140456"/>
                      <a:pt x="340492" y="131952"/>
                    </a:cubicBezTo>
                    <a:cubicBezTo>
                      <a:pt x="345704" y="122351"/>
                      <a:pt x="351465" y="113162"/>
                      <a:pt x="357500" y="104109"/>
                    </a:cubicBezTo>
                    <a:cubicBezTo>
                      <a:pt x="362575" y="96565"/>
                      <a:pt x="367924" y="89296"/>
                      <a:pt x="373959" y="82301"/>
                    </a:cubicBezTo>
                    <a:cubicBezTo>
                      <a:pt x="376565" y="79146"/>
                      <a:pt x="379446" y="76265"/>
                      <a:pt x="382326" y="73385"/>
                    </a:cubicBezTo>
                    <a:cubicBezTo>
                      <a:pt x="385618" y="70094"/>
                      <a:pt x="388773" y="66939"/>
                      <a:pt x="392202" y="63921"/>
                    </a:cubicBezTo>
                    <a:cubicBezTo>
                      <a:pt x="394533" y="61864"/>
                      <a:pt x="397276" y="60355"/>
                      <a:pt x="400020" y="58984"/>
                    </a:cubicBezTo>
                    <a:cubicBezTo>
                      <a:pt x="402077" y="58023"/>
                      <a:pt x="404271" y="57612"/>
                      <a:pt x="406466" y="57612"/>
                    </a:cubicBezTo>
                    <a:cubicBezTo>
                      <a:pt x="407426" y="57612"/>
                      <a:pt x="408249" y="57749"/>
                      <a:pt x="409072" y="57886"/>
                    </a:cubicBezTo>
                    <a:cubicBezTo>
                      <a:pt x="410307" y="58160"/>
                      <a:pt x="411678" y="58298"/>
                      <a:pt x="412776" y="58984"/>
                    </a:cubicBezTo>
                    <a:cubicBezTo>
                      <a:pt x="413598" y="59395"/>
                      <a:pt x="414421" y="59669"/>
                      <a:pt x="415107" y="60218"/>
                    </a:cubicBezTo>
                    <a:cubicBezTo>
                      <a:pt x="415656" y="60629"/>
                      <a:pt x="416205" y="60904"/>
                      <a:pt x="416616" y="61315"/>
                    </a:cubicBezTo>
                    <a:cubicBezTo>
                      <a:pt x="417027" y="61727"/>
                      <a:pt x="417302" y="62275"/>
                      <a:pt x="417713" y="62687"/>
                    </a:cubicBezTo>
                    <a:cubicBezTo>
                      <a:pt x="418810" y="63921"/>
                      <a:pt x="419085" y="65842"/>
                      <a:pt x="419222" y="67487"/>
                    </a:cubicBezTo>
                    <a:cubicBezTo>
                      <a:pt x="419496" y="69819"/>
                      <a:pt x="418810" y="72151"/>
                      <a:pt x="418262" y="74345"/>
                    </a:cubicBezTo>
                    <a:cubicBezTo>
                      <a:pt x="417850" y="76265"/>
                      <a:pt x="417165" y="78049"/>
                      <a:pt x="416616" y="79832"/>
                    </a:cubicBezTo>
                    <a:cubicBezTo>
                      <a:pt x="416067" y="81340"/>
                      <a:pt x="415656" y="82849"/>
                      <a:pt x="415107" y="84358"/>
                    </a:cubicBezTo>
                    <a:cubicBezTo>
                      <a:pt x="414284" y="86690"/>
                      <a:pt x="413187" y="88884"/>
                      <a:pt x="412090" y="91079"/>
                    </a:cubicBezTo>
                    <a:cubicBezTo>
                      <a:pt x="410855" y="93410"/>
                      <a:pt x="409484" y="95742"/>
                      <a:pt x="408249" y="98074"/>
                    </a:cubicBezTo>
                    <a:cubicBezTo>
                      <a:pt x="405780" y="102463"/>
                      <a:pt x="403449" y="106715"/>
                      <a:pt x="400842" y="111104"/>
                    </a:cubicBezTo>
                    <a:cubicBezTo>
                      <a:pt x="398374" y="115356"/>
                      <a:pt x="395768" y="119608"/>
                      <a:pt x="393024" y="123860"/>
                    </a:cubicBezTo>
                    <a:cubicBezTo>
                      <a:pt x="391104" y="127015"/>
                      <a:pt x="389047" y="130032"/>
                      <a:pt x="386989" y="133187"/>
                    </a:cubicBezTo>
                    <a:cubicBezTo>
                      <a:pt x="381503" y="141554"/>
                      <a:pt x="376017" y="150058"/>
                      <a:pt x="370530" y="158425"/>
                    </a:cubicBezTo>
                    <a:cubicBezTo>
                      <a:pt x="368061" y="162128"/>
                      <a:pt x="365455" y="165831"/>
                      <a:pt x="362849" y="169397"/>
                    </a:cubicBezTo>
                    <a:cubicBezTo>
                      <a:pt x="356677" y="178038"/>
                      <a:pt x="350505" y="186542"/>
                      <a:pt x="344470" y="195046"/>
                    </a:cubicBezTo>
                    <a:cubicBezTo>
                      <a:pt x="341727" y="198887"/>
                      <a:pt x="339120" y="202864"/>
                      <a:pt x="336103" y="206705"/>
                    </a:cubicBezTo>
                    <a:cubicBezTo>
                      <a:pt x="324719" y="221244"/>
                      <a:pt x="313335" y="235783"/>
                      <a:pt x="301950" y="250322"/>
                    </a:cubicBezTo>
                    <a:cubicBezTo>
                      <a:pt x="301401" y="251008"/>
                      <a:pt x="300853" y="251693"/>
                      <a:pt x="300304" y="252516"/>
                    </a:cubicBezTo>
                    <a:cubicBezTo>
                      <a:pt x="297150" y="262666"/>
                      <a:pt x="293995" y="272679"/>
                      <a:pt x="290840" y="282828"/>
                    </a:cubicBezTo>
                    <a:cubicBezTo>
                      <a:pt x="287960" y="291881"/>
                      <a:pt x="285217" y="300934"/>
                      <a:pt x="282336" y="309986"/>
                    </a:cubicBezTo>
                    <a:cubicBezTo>
                      <a:pt x="281376" y="312866"/>
                      <a:pt x="280416" y="315747"/>
                      <a:pt x="279593" y="318764"/>
                    </a:cubicBezTo>
                    <a:cubicBezTo>
                      <a:pt x="274655" y="336321"/>
                      <a:pt x="269580" y="353740"/>
                      <a:pt x="264505" y="371434"/>
                    </a:cubicBezTo>
                    <a:cubicBezTo>
                      <a:pt x="261351" y="382269"/>
                      <a:pt x="258196" y="393105"/>
                      <a:pt x="255179" y="404078"/>
                    </a:cubicBezTo>
                    <a:cubicBezTo>
                      <a:pt x="249006" y="427532"/>
                      <a:pt x="242834" y="450987"/>
                      <a:pt x="236525" y="474441"/>
                    </a:cubicBezTo>
                    <a:cubicBezTo>
                      <a:pt x="235702" y="477596"/>
                      <a:pt x="235016" y="480887"/>
                      <a:pt x="234330" y="484042"/>
                    </a:cubicBezTo>
                    <a:cubicBezTo>
                      <a:pt x="232547" y="491312"/>
                      <a:pt x="230901" y="498581"/>
                      <a:pt x="229118" y="505851"/>
                    </a:cubicBezTo>
                    <a:cubicBezTo>
                      <a:pt x="227472" y="512435"/>
                      <a:pt x="225964" y="519018"/>
                      <a:pt x="224455" y="525739"/>
                    </a:cubicBezTo>
                    <a:cubicBezTo>
                      <a:pt x="222672" y="533283"/>
                      <a:pt x="221026" y="540964"/>
                      <a:pt x="219380" y="548645"/>
                    </a:cubicBezTo>
                    <a:cubicBezTo>
                      <a:pt x="219380" y="548645"/>
                      <a:pt x="219380" y="548507"/>
                      <a:pt x="219380" y="548507"/>
                    </a:cubicBezTo>
                    <a:cubicBezTo>
                      <a:pt x="218008" y="555091"/>
                      <a:pt x="217048" y="561538"/>
                      <a:pt x="216499" y="568121"/>
                    </a:cubicBezTo>
                    <a:cubicBezTo>
                      <a:pt x="216499" y="567984"/>
                      <a:pt x="216499" y="567847"/>
                      <a:pt x="216499" y="567847"/>
                    </a:cubicBezTo>
                    <a:cubicBezTo>
                      <a:pt x="216225" y="574019"/>
                      <a:pt x="215814" y="580328"/>
                      <a:pt x="216088" y="586638"/>
                    </a:cubicBezTo>
                    <a:cubicBezTo>
                      <a:pt x="216225" y="588284"/>
                      <a:pt x="216499" y="589930"/>
                      <a:pt x="216774" y="591576"/>
                    </a:cubicBezTo>
                    <a:cubicBezTo>
                      <a:pt x="216774" y="591438"/>
                      <a:pt x="216774" y="591302"/>
                      <a:pt x="216774" y="591164"/>
                    </a:cubicBezTo>
                    <a:cubicBezTo>
                      <a:pt x="216911" y="591713"/>
                      <a:pt x="217048" y="592261"/>
                      <a:pt x="217185" y="592947"/>
                    </a:cubicBezTo>
                    <a:cubicBezTo>
                      <a:pt x="217185" y="592810"/>
                      <a:pt x="217048" y="592810"/>
                      <a:pt x="217048" y="592673"/>
                    </a:cubicBezTo>
                    <a:cubicBezTo>
                      <a:pt x="217322" y="593496"/>
                      <a:pt x="217597" y="594319"/>
                      <a:pt x="218008" y="595142"/>
                    </a:cubicBezTo>
                    <a:cubicBezTo>
                      <a:pt x="218283" y="595553"/>
                      <a:pt x="218557" y="596102"/>
                      <a:pt x="218831" y="596513"/>
                    </a:cubicBezTo>
                    <a:cubicBezTo>
                      <a:pt x="218694" y="596376"/>
                      <a:pt x="218557" y="596102"/>
                      <a:pt x="218557" y="595965"/>
                    </a:cubicBezTo>
                    <a:cubicBezTo>
                      <a:pt x="218831" y="596376"/>
                      <a:pt x="219106" y="596651"/>
                      <a:pt x="219380" y="597062"/>
                    </a:cubicBezTo>
                    <a:cubicBezTo>
                      <a:pt x="219654" y="597337"/>
                      <a:pt x="219928" y="597611"/>
                      <a:pt x="220340" y="597885"/>
                    </a:cubicBezTo>
                    <a:cubicBezTo>
                      <a:pt x="220203" y="597748"/>
                      <a:pt x="220066" y="597611"/>
                      <a:pt x="219928" y="597473"/>
                    </a:cubicBezTo>
                    <a:cubicBezTo>
                      <a:pt x="220751" y="598296"/>
                      <a:pt x="221712" y="598982"/>
                      <a:pt x="222672" y="599531"/>
                    </a:cubicBezTo>
                    <a:cubicBezTo>
                      <a:pt x="222535" y="599394"/>
                      <a:pt x="222397" y="599394"/>
                      <a:pt x="222260" y="599257"/>
                    </a:cubicBezTo>
                    <a:cubicBezTo>
                      <a:pt x="223220" y="599805"/>
                      <a:pt x="224180" y="600354"/>
                      <a:pt x="225141" y="600902"/>
                    </a:cubicBezTo>
                    <a:cubicBezTo>
                      <a:pt x="225141" y="600902"/>
                      <a:pt x="225141" y="600902"/>
                      <a:pt x="225003" y="600902"/>
                    </a:cubicBezTo>
                    <a:cubicBezTo>
                      <a:pt x="225552" y="601177"/>
                      <a:pt x="226101" y="601314"/>
                      <a:pt x="226786" y="601589"/>
                    </a:cubicBezTo>
                    <a:cubicBezTo>
                      <a:pt x="226786" y="601589"/>
                      <a:pt x="226786" y="601589"/>
                      <a:pt x="226786" y="601589"/>
                    </a:cubicBezTo>
                    <a:cubicBezTo>
                      <a:pt x="227609" y="601863"/>
                      <a:pt x="228432" y="602137"/>
                      <a:pt x="229255" y="602274"/>
                    </a:cubicBezTo>
                    <a:cubicBezTo>
                      <a:pt x="229804" y="602274"/>
                      <a:pt x="230215" y="602411"/>
                      <a:pt x="230764" y="602411"/>
                    </a:cubicBezTo>
                    <a:cubicBezTo>
                      <a:pt x="230490" y="602411"/>
                      <a:pt x="230353" y="602411"/>
                      <a:pt x="230078" y="602411"/>
                    </a:cubicBezTo>
                    <a:cubicBezTo>
                      <a:pt x="230627" y="602411"/>
                      <a:pt x="231038" y="602411"/>
                      <a:pt x="231587" y="602411"/>
                    </a:cubicBezTo>
                    <a:cubicBezTo>
                      <a:pt x="231999" y="602411"/>
                      <a:pt x="232273" y="602411"/>
                      <a:pt x="232547" y="602274"/>
                    </a:cubicBezTo>
                    <a:cubicBezTo>
                      <a:pt x="232410" y="602274"/>
                      <a:pt x="232273" y="602274"/>
                      <a:pt x="232136" y="602411"/>
                    </a:cubicBezTo>
                    <a:cubicBezTo>
                      <a:pt x="232273" y="602411"/>
                      <a:pt x="232547" y="602411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3782" y="602000"/>
                      <a:pt x="234742" y="601725"/>
                      <a:pt x="235839" y="601314"/>
                    </a:cubicBezTo>
                    <a:cubicBezTo>
                      <a:pt x="235565" y="601314"/>
                      <a:pt x="235428" y="601451"/>
                      <a:pt x="235290" y="601589"/>
                    </a:cubicBezTo>
                    <a:cubicBezTo>
                      <a:pt x="236388" y="601177"/>
                      <a:pt x="237348" y="600628"/>
                      <a:pt x="238445" y="600080"/>
                    </a:cubicBezTo>
                    <a:cubicBezTo>
                      <a:pt x="238445" y="600080"/>
                      <a:pt x="238445" y="600080"/>
                      <a:pt x="238445" y="600080"/>
                    </a:cubicBezTo>
                    <a:cubicBezTo>
                      <a:pt x="239542" y="599531"/>
                      <a:pt x="240640" y="598845"/>
                      <a:pt x="241600" y="598160"/>
                    </a:cubicBezTo>
                    <a:cubicBezTo>
                      <a:pt x="247635" y="593908"/>
                      <a:pt x="253121" y="588970"/>
                      <a:pt x="258745" y="584169"/>
                    </a:cubicBezTo>
                    <a:cubicBezTo>
                      <a:pt x="258608" y="584306"/>
                      <a:pt x="258470" y="584444"/>
                      <a:pt x="258333" y="584580"/>
                    </a:cubicBezTo>
                    <a:cubicBezTo>
                      <a:pt x="263682" y="579780"/>
                      <a:pt x="268758" y="574568"/>
                      <a:pt x="273558" y="569219"/>
                    </a:cubicBezTo>
                    <a:cubicBezTo>
                      <a:pt x="273421" y="569356"/>
                      <a:pt x="273284" y="569493"/>
                      <a:pt x="273147" y="569630"/>
                    </a:cubicBezTo>
                    <a:cubicBezTo>
                      <a:pt x="277947" y="564144"/>
                      <a:pt x="282611" y="558520"/>
                      <a:pt x="287137" y="552896"/>
                    </a:cubicBezTo>
                    <a:cubicBezTo>
                      <a:pt x="292349" y="546450"/>
                      <a:pt x="297561" y="540003"/>
                      <a:pt x="302636" y="533420"/>
                    </a:cubicBezTo>
                    <a:cubicBezTo>
                      <a:pt x="312923" y="519978"/>
                      <a:pt x="322661" y="505988"/>
                      <a:pt x="332125" y="491997"/>
                    </a:cubicBezTo>
                    <a:cubicBezTo>
                      <a:pt x="332125" y="491997"/>
                      <a:pt x="332125" y="491997"/>
                      <a:pt x="331988" y="492135"/>
                    </a:cubicBezTo>
                    <a:cubicBezTo>
                      <a:pt x="335280" y="487197"/>
                      <a:pt x="338298" y="482122"/>
                      <a:pt x="341452" y="477184"/>
                    </a:cubicBezTo>
                    <a:cubicBezTo>
                      <a:pt x="346939" y="468406"/>
                      <a:pt x="352425" y="459491"/>
                      <a:pt x="357912" y="450575"/>
                    </a:cubicBezTo>
                    <a:cubicBezTo>
                      <a:pt x="362849" y="442483"/>
                      <a:pt x="367924" y="434527"/>
                      <a:pt x="372725" y="426435"/>
                    </a:cubicBezTo>
                    <a:cubicBezTo>
                      <a:pt x="374371" y="423829"/>
                      <a:pt x="376017" y="421360"/>
                      <a:pt x="377388" y="418754"/>
                    </a:cubicBezTo>
                    <a:cubicBezTo>
                      <a:pt x="380268" y="413816"/>
                      <a:pt x="383149" y="408742"/>
                      <a:pt x="386029" y="403804"/>
                    </a:cubicBezTo>
                    <a:cubicBezTo>
                      <a:pt x="386852" y="400237"/>
                      <a:pt x="387812" y="396534"/>
                      <a:pt x="388635" y="392968"/>
                    </a:cubicBezTo>
                    <a:cubicBezTo>
                      <a:pt x="389458" y="389539"/>
                      <a:pt x="390418" y="386110"/>
                      <a:pt x="391378" y="382681"/>
                    </a:cubicBezTo>
                    <a:cubicBezTo>
                      <a:pt x="394122" y="372943"/>
                      <a:pt x="396865" y="363204"/>
                      <a:pt x="399608" y="353603"/>
                    </a:cubicBezTo>
                    <a:cubicBezTo>
                      <a:pt x="402214" y="344276"/>
                      <a:pt x="404820" y="335086"/>
                      <a:pt x="407426" y="325897"/>
                    </a:cubicBezTo>
                    <a:cubicBezTo>
                      <a:pt x="408249" y="322879"/>
                      <a:pt x="409072" y="319862"/>
                      <a:pt x="410032" y="316844"/>
                    </a:cubicBezTo>
                    <a:cubicBezTo>
                      <a:pt x="415793" y="298739"/>
                      <a:pt x="421691" y="280634"/>
                      <a:pt x="427452" y="262392"/>
                    </a:cubicBezTo>
                    <a:cubicBezTo>
                      <a:pt x="428412" y="259511"/>
                      <a:pt x="429372" y="256631"/>
                      <a:pt x="430195" y="253613"/>
                    </a:cubicBezTo>
                    <a:cubicBezTo>
                      <a:pt x="431292" y="250322"/>
                      <a:pt x="432526" y="247167"/>
                      <a:pt x="433624" y="243875"/>
                    </a:cubicBezTo>
                    <a:cubicBezTo>
                      <a:pt x="437053" y="234137"/>
                      <a:pt x="440756" y="224261"/>
                      <a:pt x="444459" y="214523"/>
                    </a:cubicBezTo>
                    <a:cubicBezTo>
                      <a:pt x="448437" y="204236"/>
                      <a:pt x="453100" y="194086"/>
                      <a:pt x="457627" y="184073"/>
                    </a:cubicBezTo>
                    <a:cubicBezTo>
                      <a:pt x="461467" y="175706"/>
                      <a:pt x="465582" y="167477"/>
                      <a:pt x="469971" y="159522"/>
                    </a:cubicBezTo>
                    <a:cubicBezTo>
                      <a:pt x="474086" y="152115"/>
                      <a:pt x="479024" y="145120"/>
                      <a:pt x="483824" y="137987"/>
                    </a:cubicBezTo>
                    <a:cubicBezTo>
                      <a:pt x="485882" y="134970"/>
                      <a:pt x="488214" y="131952"/>
                      <a:pt x="490682" y="129209"/>
                    </a:cubicBezTo>
                    <a:cubicBezTo>
                      <a:pt x="493014" y="126466"/>
                      <a:pt x="495620" y="124135"/>
                      <a:pt x="498363" y="121803"/>
                    </a:cubicBezTo>
                    <a:cubicBezTo>
                      <a:pt x="499461" y="120842"/>
                      <a:pt x="500832" y="120020"/>
                      <a:pt x="502067" y="119197"/>
                    </a:cubicBezTo>
                    <a:cubicBezTo>
                      <a:pt x="503438" y="118374"/>
                      <a:pt x="504947" y="117825"/>
                      <a:pt x="506319" y="117277"/>
                    </a:cubicBezTo>
                    <a:cubicBezTo>
                      <a:pt x="507279" y="116865"/>
                      <a:pt x="508376" y="116591"/>
                      <a:pt x="509473" y="116453"/>
                    </a:cubicBezTo>
                    <a:cubicBezTo>
                      <a:pt x="512217" y="115905"/>
                      <a:pt x="514960" y="115493"/>
                      <a:pt x="517703" y="115082"/>
                    </a:cubicBezTo>
                    <a:cubicBezTo>
                      <a:pt x="517703" y="115082"/>
                      <a:pt x="517566" y="115082"/>
                      <a:pt x="517566" y="115082"/>
                    </a:cubicBezTo>
                    <a:cubicBezTo>
                      <a:pt x="517566" y="115082"/>
                      <a:pt x="517703" y="115082"/>
                      <a:pt x="517703" y="115082"/>
                    </a:cubicBezTo>
                    <a:cubicBezTo>
                      <a:pt x="517840" y="115082"/>
                      <a:pt x="517977" y="115082"/>
                      <a:pt x="518114" y="115082"/>
                    </a:cubicBezTo>
                    <a:cubicBezTo>
                      <a:pt x="518114" y="115082"/>
                      <a:pt x="517977" y="115082"/>
                      <a:pt x="517977" y="115082"/>
                    </a:cubicBezTo>
                    <a:cubicBezTo>
                      <a:pt x="518526" y="114945"/>
                      <a:pt x="519075" y="114807"/>
                      <a:pt x="519623" y="114807"/>
                    </a:cubicBezTo>
                    <a:cubicBezTo>
                      <a:pt x="521680" y="114396"/>
                      <a:pt x="524149" y="115219"/>
                      <a:pt x="524972" y="117413"/>
                    </a:cubicBezTo>
                    <a:cubicBezTo>
                      <a:pt x="526344" y="121254"/>
                      <a:pt x="527990" y="124820"/>
                      <a:pt x="529362" y="128798"/>
                    </a:cubicBezTo>
                    <a:cubicBezTo>
                      <a:pt x="530322" y="131404"/>
                      <a:pt x="530459" y="134558"/>
                      <a:pt x="530184" y="137302"/>
                    </a:cubicBezTo>
                    <a:cubicBezTo>
                      <a:pt x="530047" y="139085"/>
                      <a:pt x="529910" y="140868"/>
                      <a:pt x="529499" y="142651"/>
                    </a:cubicBezTo>
                    <a:cubicBezTo>
                      <a:pt x="528950" y="144983"/>
                      <a:pt x="528401" y="147452"/>
                      <a:pt x="527578" y="149783"/>
                    </a:cubicBezTo>
                    <a:cubicBezTo>
                      <a:pt x="526893" y="152115"/>
                      <a:pt x="525933" y="154584"/>
                      <a:pt x="525109" y="156916"/>
                    </a:cubicBezTo>
                    <a:cubicBezTo>
                      <a:pt x="524149" y="159522"/>
                      <a:pt x="523326" y="162128"/>
                      <a:pt x="522504" y="164734"/>
                    </a:cubicBezTo>
                    <a:cubicBezTo>
                      <a:pt x="520720" y="169671"/>
                      <a:pt x="518800" y="174335"/>
                      <a:pt x="516743" y="179135"/>
                    </a:cubicBezTo>
                    <a:cubicBezTo>
                      <a:pt x="515097" y="183113"/>
                      <a:pt x="513451" y="187091"/>
                      <a:pt x="511531" y="190931"/>
                    </a:cubicBezTo>
                    <a:cubicBezTo>
                      <a:pt x="510433" y="193400"/>
                      <a:pt x="509199" y="196006"/>
                      <a:pt x="508102" y="198475"/>
                    </a:cubicBezTo>
                    <a:cubicBezTo>
                      <a:pt x="503712" y="207802"/>
                      <a:pt x="499323" y="217266"/>
                      <a:pt x="494934" y="226593"/>
                    </a:cubicBezTo>
                    <a:cubicBezTo>
                      <a:pt x="493151" y="230296"/>
                      <a:pt x="491505" y="233863"/>
                      <a:pt x="489585" y="237428"/>
                    </a:cubicBezTo>
                    <a:cubicBezTo>
                      <a:pt x="480944" y="253888"/>
                      <a:pt x="472303" y="270210"/>
                      <a:pt x="463662" y="286669"/>
                    </a:cubicBezTo>
                    <a:cubicBezTo>
                      <a:pt x="462016" y="289686"/>
                      <a:pt x="460370" y="292704"/>
                      <a:pt x="458724" y="295721"/>
                    </a:cubicBezTo>
                    <a:cubicBezTo>
                      <a:pt x="453786" y="304363"/>
                      <a:pt x="448986" y="313004"/>
                      <a:pt x="444048" y="321645"/>
                    </a:cubicBezTo>
                    <a:cubicBezTo>
                      <a:pt x="437601" y="333166"/>
                      <a:pt x="431292" y="344688"/>
                      <a:pt x="424708" y="356209"/>
                    </a:cubicBezTo>
                    <a:cubicBezTo>
                      <a:pt x="415381" y="372257"/>
                      <a:pt x="406055" y="388442"/>
                      <a:pt x="396728" y="404489"/>
                    </a:cubicBezTo>
                    <a:cubicBezTo>
                      <a:pt x="395905" y="405998"/>
                      <a:pt x="394945" y="407507"/>
                      <a:pt x="394122" y="409016"/>
                    </a:cubicBezTo>
                    <a:cubicBezTo>
                      <a:pt x="392750" y="414776"/>
                      <a:pt x="391378" y="420537"/>
                      <a:pt x="390007" y="426298"/>
                    </a:cubicBezTo>
                    <a:cubicBezTo>
                      <a:pt x="387949" y="434939"/>
                      <a:pt x="385892" y="443580"/>
                      <a:pt x="383972" y="452221"/>
                    </a:cubicBezTo>
                    <a:cubicBezTo>
                      <a:pt x="382189" y="459765"/>
                      <a:pt x="380543" y="467309"/>
                      <a:pt x="379034" y="474990"/>
                    </a:cubicBezTo>
                    <a:cubicBezTo>
                      <a:pt x="379034" y="474990"/>
                      <a:pt x="379034" y="474852"/>
                      <a:pt x="379034" y="474852"/>
                    </a:cubicBezTo>
                    <a:cubicBezTo>
                      <a:pt x="376977" y="485277"/>
                      <a:pt x="375057" y="495564"/>
                      <a:pt x="373410" y="505988"/>
                    </a:cubicBezTo>
                    <a:cubicBezTo>
                      <a:pt x="371628" y="517098"/>
                      <a:pt x="369981" y="528208"/>
                      <a:pt x="369159" y="539318"/>
                    </a:cubicBezTo>
                    <a:lnTo>
                      <a:pt x="369159" y="539318"/>
                    </a:lnTo>
                    <a:lnTo>
                      <a:pt x="369159" y="539318"/>
                    </a:lnTo>
                    <a:cubicBezTo>
                      <a:pt x="369159" y="539592"/>
                      <a:pt x="369159" y="539729"/>
                      <a:pt x="369159" y="540003"/>
                    </a:cubicBezTo>
                    <a:cubicBezTo>
                      <a:pt x="369159" y="540003"/>
                      <a:pt x="369159" y="539867"/>
                      <a:pt x="369159" y="539867"/>
                    </a:cubicBezTo>
                    <a:cubicBezTo>
                      <a:pt x="368747" y="547547"/>
                      <a:pt x="368747" y="555365"/>
                      <a:pt x="369159" y="563047"/>
                    </a:cubicBezTo>
                    <a:cubicBezTo>
                      <a:pt x="369159" y="563047"/>
                      <a:pt x="369159" y="562909"/>
                      <a:pt x="369159" y="562909"/>
                    </a:cubicBezTo>
                    <a:cubicBezTo>
                      <a:pt x="369159" y="563047"/>
                      <a:pt x="369159" y="563183"/>
                      <a:pt x="369159" y="563458"/>
                    </a:cubicBezTo>
                    <a:cubicBezTo>
                      <a:pt x="369159" y="563458"/>
                      <a:pt x="369159" y="563595"/>
                      <a:pt x="369159" y="563595"/>
                    </a:cubicBezTo>
                    <a:cubicBezTo>
                      <a:pt x="369159" y="563595"/>
                      <a:pt x="369159" y="563595"/>
                      <a:pt x="369159" y="563595"/>
                    </a:cubicBezTo>
                    <a:cubicBezTo>
                      <a:pt x="369433" y="566476"/>
                      <a:pt x="369844" y="569219"/>
                      <a:pt x="370256" y="571962"/>
                    </a:cubicBezTo>
                    <a:cubicBezTo>
                      <a:pt x="370256" y="571687"/>
                      <a:pt x="370119" y="571550"/>
                      <a:pt x="370119" y="571413"/>
                    </a:cubicBezTo>
                    <a:cubicBezTo>
                      <a:pt x="370393" y="572785"/>
                      <a:pt x="370804" y="574157"/>
                      <a:pt x="371216" y="575665"/>
                    </a:cubicBezTo>
                    <a:cubicBezTo>
                      <a:pt x="371216" y="575391"/>
                      <a:pt x="371079" y="575254"/>
                      <a:pt x="371079" y="574979"/>
                    </a:cubicBezTo>
                    <a:cubicBezTo>
                      <a:pt x="371765" y="576899"/>
                      <a:pt x="372588" y="578683"/>
                      <a:pt x="373548" y="580603"/>
                    </a:cubicBezTo>
                    <a:cubicBezTo>
                      <a:pt x="373410" y="580466"/>
                      <a:pt x="373273" y="580192"/>
                      <a:pt x="373273" y="580054"/>
                    </a:cubicBezTo>
                    <a:cubicBezTo>
                      <a:pt x="374233" y="581837"/>
                      <a:pt x="375331" y="583621"/>
                      <a:pt x="376565" y="585403"/>
                    </a:cubicBezTo>
                    <a:cubicBezTo>
                      <a:pt x="377114" y="586226"/>
                      <a:pt x="377800" y="587050"/>
                      <a:pt x="378486" y="587873"/>
                    </a:cubicBezTo>
                    <a:cubicBezTo>
                      <a:pt x="378897" y="588284"/>
                      <a:pt x="379446" y="588832"/>
                      <a:pt x="379857" y="589244"/>
                    </a:cubicBezTo>
                    <a:cubicBezTo>
                      <a:pt x="379720" y="589107"/>
                      <a:pt x="379583" y="588970"/>
                      <a:pt x="379446" y="588832"/>
                    </a:cubicBezTo>
                    <a:cubicBezTo>
                      <a:pt x="380406" y="589655"/>
                      <a:pt x="381366" y="590479"/>
                      <a:pt x="382463" y="591164"/>
                    </a:cubicBezTo>
                    <a:cubicBezTo>
                      <a:pt x="382326" y="591027"/>
                      <a:pt x="382189" y="590890"/>
                      <a:pt x="382052" y="590753"/>
                    </a:cubicBezTo>
                    <a:cubicBezTo>
                      <a:pt x="382326" y="590890"/>
                      <a:pt x="382737" y="591164"/>
                      <a:pt x="383149" y="591302"/>
                    </a:cubicBezTo>
                    <a:cubicBezTo>
                      <a:pt x="383835" y="591576"/>
                      <a:pt x="384520" y="591713"/>
                      <a:pt x="385344" y="591850"/>
                    </a:cubicBezTo>
                    <a:cubicBezTo>
                      <a:pt x="385344" y="591850"/>
                      <a:pt x="385344" y="591850"/>
                      <a:pt x="385206" y="591850"/>
                    </a:cubicBezTo>
                    <a:cubicBezTo>
                      <a:pt x="385755" y="591850"/>
                      <a:pt x="386304" y="591987"/>
                      <a:pt x="386715" y="591987"/>
                    </a:cubicBezTo>
                    <a:cubicBezTo>
                      <a:pt x="386578" y="591987"/>
                      <a:pt x="386441" y="591987"/>
                      <a:pt x="386304" y="591987"/>
                    </a:cubicBezTo>
                    <a:cubicBezTo>
                      <a:pt x="386441" y="591987"/>
                      <a:pt x="386578" y="591987"/>
                      <a:pt x="386715" y="591987"/>
                    </a:cubicBezTo>
                    <a:cubicBezTo>
                      <a:pt x="386852" y="591987"/>
                      <a:pt x="386852" y="591987"/>
                      <a:pt x="386989" y="591987"/>
                    </a:cubicBezTo>
                    <a:cubicBezTo>
                      <a:pt x="386852" y="591987"/>
                      <a:pt x="386852" y="591987"/>
                      <a:pt x="386715" y="591987"/>
                    </a:cubicBezTo>
                    <a:cubicBezTo>
                      <a:pt x="387675" y="591987"/>
                      <a:pt x="388773" y="591987"/>
                      <a:pt x="389870" y="591987"/>
                    </a:cubicBezTo>
                    <a:cubicBezTo>
                      <a:pt x="391653" y="591850"/>
                      <a:pt x="393436" y="591576"/>
                      <a:pt x="395219" y="591164"/>
                    </a:cubicBezTo>
                    <a:cubicBezTo>
                      <a:pt x="395219" y="591164"/>
                      <a:pt x="395219" y="591164"/>
                      <a:pt x="395082" y="591164"/>
                    </a:cubicBezTo>
                    <a:cubicBezTo>
                      <a:pt x="397139" y="590753"/>
                      <a:pt x="399060" y="590204"/>
                      <a:pt x="400980" y="589518"/>
                    </a:cubicBezTo>
                    <a:cubicBezTo>
                      <a:pt x="403311" y="588695"/>
                      <a:pt x="405369" y="587873"/>
                      <a:pt x="407563" y="586775"/>
                    </a:cubicBezTo>
                    <a:cubicBezTo>
                      <a:pt x="407563" y="586775"/>
                      <a:pt x="407426" y="586775"/>
                      <a:pt x="407426" y="586912"/>
                    </a:cubicBezTo>
                    <a:cubicBezTo>
                      <a:pt x="407563" y="586912"/>
                      <a:pt x="407563" y="586775"/>
                      <a:pt x="407700" y="586775"/>
                    </a:cubicBezTo>
                    <a:cubicBezTo>
                      <a:pt x="407838" y="586775"/>
                      <a:pt x="407838" y="586638"/>
                      <a:pt x="407975" y="586638"/>
                    </a:cubicBezTo>
                    <a:cubicBezTo>
                      <a:pt x="407975" y="586638"/>
                      <a:pt x="407838" y="586638"/>
                      <a:pt x="407838" y="586638"/>
                    </a:cubicBezTo>
                    <a:cubicBezTo>
                      <a:pt x="409621" y="585678"/>
                      <a:pt x="411404" y="584580"/>
                      <a:pt x="413187" y="583483"/>
                    </a:cubicBezTo>
                    <a:cubicBezTo>
                      <a:pt x="413050" y="583621"/>
                      <a:pt x="412913" y="583757"/>
                      <a:pt x="412776" y="583895"/>
                    </a:cubicBezTo>
                    <a:cubicBezTo>
                      <a:pt x="417027" y="581015"/>
                      <a:pt x="420868" y="577860"/>
                      <a:pt x="424845" y="574431"/>
                    </a:cubicBezTo>
                    <a:cubicBezTo>
                      <a:pt x="428823" y="570864"/>
                      <a:pt x="432664" y="567299"/>
                      <a:pt x="436504" y="563595"/>
                    </a:cubicBezTo>
                    <a:cubicBezTo>
                      <a:pt x="440619" y="559618"/>
                      <a:pt x="444459" y="555503"/>
                      <a:pt x="448163" y="551388"/>
                    </a:cubicBezTo>
                    <a:cubicBezTo>
                      <a:pt x="448163" y="551388"/>
                      <a:pt x="448163" y="551525"/>
                      <a:pt x="448026" y="551525"/>
                    </a:cubicBezTo>
                    <a:cubicBezTo>
                      <a:pt x="448026" y="551525"/>
                      <a:pt x="448163" y="551388"/>
                      <a:pt x="448163" y="551388"/>
                    </a:cubicBezTo>
                    <a:cubicBezTo>
                      <a:pt x="448163" y="551388"/>
                      <a:pt x="448163" y="551388"/>
                      <a:pt x="448026" y="551525"/>
                    </a:cubicBezTo>
                    <a:cubicBezTo>
                      <a:pt x="448163" y="551388"/>
                      <a:pt x="448163" y="551388"/>
                      <a:pt x="448300" y="551251"/>
                    </a:cubicBezTo>
                    <a:cubicBezTo>
                      <a:pt x="459821" y="538220"/>
                      <a:pt x="470245" y="524230"/>
                      <a:pt x="480121" y="509965"/>
                    </a:cubicBezTo>
                    <a:cubicBezTo>
                      <a:pt x="492740" y="491174"/>
                      <a:pt x="504124" y="471698"/>
                      <a:pt x="514548" y="451672"/>
                    </a:cubicBezTo>
                    <a:cubicBezTo>
                      <a:pt x="514548" y="451124"/>
                      <a:pt x="514548" y="450713"/>
                      <a:pt x="514548" y="450164"/>
                    </a:cubicBezTo>
                    <a:cubicBezTo>
                      <a:pt x="514548" y="449204"/>
                      <a:pt x="514548" y="448106"/>
                      <a:pt x="514548" y="447146"/>
                    </a:cubicBezTo>
                    <a:cubicBezTo>
                      <a:pt x="514548" y="447420"/>
                      <a:pt x="514548" y="447558"/>
                      <a:pt x="514548" y="447695"/>
                    </a:cubicBezTo>
                    <a:cubicBezTo>
                      <a:pt x="514548" y="446872"/>
                      <a:pt x="514685" y="446049"/>
                      <a:pt x="514685" y="445226"/>
                    </a:cubicBezTo>
                    <a:cubicBezTo>
                      <a:pt x="514685" y="445363"/>
                      <a:pt x="514685" y="445363"/>
                      <a:pt x="514685" y="445500"/>
                    </a:cubicBezTo>
                    <a:cubicBezTo>
                      <a:pt x="514822" y="443855"/>
                      <a:pt x="514960" y="442346"/>
                      <a:pt x="514960" y="440700"/>
                    </a:cubicBezTo>
                    <a:cubicBezTo>
                      <a:pt x="514960" y="440837"/>
                      <a:pt x="514960" y="440837"/>
                      <a:pt x="514960" y="440974"/>
                    </a:cubicBezTo>
                    <a:cubicBezTo>
                      <a:pt x="515097" y="439328"/>
                      <a:pt x="515097" y="437545"/>
                      <a:pt x="515371" y="436036"/>
                    </a:cubicBezTo>
                    <a:cubicBezTo>
                      <a:pt x="515371" y="436036"/>
                      <a:pt x="515371" y="436036"/>
                      <a:pt x="515371" y="436174"/>
                    </a:cubicBezTo>
                    <a:cubicBezTo>
                      <a:pt x="515508" y="434802"/>
                      <a:pt x="515508" y="433568"/>
                      <a:pt x="515646" y="432333"/>
                    </a:cubicBezTo>
                    <a:cubicBezTo>
                      <a:pt x="515646" y="432333"/>
                      <a:pt x="515646" y="432470"/>
                      <a:pt x="515646" y="432470"/>
                    </a:cubicBezTo>
                    <a:cubicBezTo>
                      <a:pt x="516057" y="426435"/>
                      <a:pt x="516468" y="420263"/>
                      <a:pt x="516880" y="414228"/>
                    </a:cubicBezTo>
                    <a:cubicBezTo>
                      <a:pt x="516880" y="414228"/>
                      <a:pt x="516880" y="414228"/>
                      <a:pt x="516880" y="414365"/>
                    </a:cubicBezTo>
                    <a:cubicBezTo>
                      <a:pt x="517017" y="411210"/>
                      <a:pt x="517291" y="408056"/>
                      <a:pt x="517566" y="404901"/>
                    </a:cubicBezTo>
                    <a:cubicBezTo>
                      <a:pt x="517566" y="404627"/>
                      <a:pt x="517566" y="404352"/>
                      <a:pt x="517703" y="404078"/>
                    </a:cubicBezTo>
                    <a:cubicBezTo>
                      <a:pt x="517703" y="403666"/>
                      <a:pt x="517703" y="403255"/>
                      <a:pt x="517703" y="402981"/>
                    </a:cubicBezTo>
                    <a:cubicBezTo>
                      <a:pt x="517703" y="402707"/>
                      <a:pt x="517703" y="402569"/>
                      <a:pt x="517703" y="402432"/>
                    </a:cubicBezTo>
                    <a:cubicBezTo>
                      <a:pt x="517977" y="399140"/>
                      <a:pt x="518114" y="395849"/>
                      <a:pt x="518389" y="392420"/>
                    </a:cubicBezTo>
                    <a:cubicBezTo>
                      <a:pt x="518389" y="391048"/>
                      <a:pt x="518526" y="389539"/>
                      <a:pt x="518663" y="388030"/>
                    </a:cubicBezTo>
                    <a:cubicBezTo>
                      <a:pt x="518663" y="387893"/>
                      <a:pt x="518663" y="387756"/>
                      <a:pt x="518663" y="387756"/>
                    </a:cubicBezTo>
                    <a:cubicBezTo>
                      <a:pt x="518663" y="387756"/>
                      <a:pt x="518663" y="387619"/>
                      <a:pt x="518663" y="387619"/>
                    </a:cubicBezTo>
                    <a:cubicBezTo>
                      <a:pt x="518663" y="386659"/>
                      <a:pt x="518800" y="385562"/>
                      <a:pt x="518800" y="384601"/>
                    </a:cubicBezTo>
                    <a:cubicBezTo>
                      <a:pt x="518800" y="384601"/>
                      <a:pt x="518800" y="384739"/>
                      <a:pt x="518800" y="384739"/>
                    </a:cubicBezTo>
                    <a:cubicBezTo>
                      <a:pt x="518937" y="382681"/>
                      <a:pt x="519075" y="380486"/>
                      <a:pt x="519212" y="378292"/>
                    </a:cubicBezTo>
                    <a:cubicBezTo>
                      <a:pt x="519212" y="378292"/>
                      <a:pt x="519212" y="378429"/>
                      <a:pt x="519212" y="378429"/>
                    </a:cubicBezTo>
                    <a:cubicBezTo>
                      <a:pt x="519212" y="377881"/>
                      <a:pt x="519212" y="377469"/>
                      <a:pt x="519349" y="376920"/>
                    </a:cubicBezTo>
                    <a:cubicBezTo>
                      <a:pt x="519349" y="377195"/>
                      <a:pt x="519349" y="377332"/>
                      <a:pt x="519349" y="377469"/>
                    </a:cubicBezTo>
                    <a:cubicBezTo>
                      <a:pt x="519349" y="377057"/>
                      <a:pt x="519349" y="376509"/>
                      <a:pt x="519349" y="376097"/>
                    </a:cubicBezTo>
                    <a:cubicBezTo>
                      <a:pt x="519349" y="376372"/>
                      <a:pt x="519349" y="376509"/>
                      <a:pt x="519349" y="376646"/>
                    </a:cubicBezTo>
                    <a:cubicBezTo>
                      <a:pt x="519349" y="376509"/>
                      <a:pt x="519349" y="376372"/>
                      <a:pt x="519349" y="376372"/>
                    </a:cubicBezTo>
                    <a:cubicBezTo>
                      <a:pt x="519349" y="376234"/>
                      <a:pt x="519349" y="376097"/>
                      <a:pt x="519349" y="375960"/>
                    </a:cubicBezTo>
                    <a:cubicBezTo>
                      <a:pt x="519349" y="375960"/>
                      <a:pt x="519349" y="375823"/>
                      <a:pt x="519349" y="375823"/>
                    </a:cubicBezTo>
                    <a:cubicBezTo>
                      <a:pt x="519349" y="375823"/>
                      <a:pt x="519349" y="375960"/>
                      <a:pt x="519349" y="375960"/>
                    </a:cubicBezTo>
                    <a:cubicBezTo>
                      <a:pt x="519623" y="372394"/>
                      <a:pt x="520035" y="368828"/>
                      <a:pt x="520446" y="365399"/>
                    </a:cubicBezTo>
                    <a:cubicBezTo>
                      <a:pt x="520995" y="360187"/>
                      <a:pt x="521680" y="354975"/>
                      <a:pt x="522366" y="349625"/>
                    </a:cubicBezTo>
                    <a:cubicBezTo>
                      <a:pt x="523738" y="339064"/>
                      <a:pt x="525384" y="328503"/>
                      <a:pt x="527578" y="317941"/>
                    </a:cubicBezTo>
                    <a:cubicBezTo>
                      <a:pt x="529499" y="308477"/>
                      <a:pt x="531693" y="299014"/>
                      <a:pt x="534436" y="289686"/>
                    </a:cubicBezTo>
                    <a:cubicBezTo>
                      <a:pt x="535534" y="285709"/>
                      <a:pt x="536905" y="281731"/>
                      <a:pt x="538414" y="277891"/>
                    </a:cubicBezTo>
                    <a:cubicBezTo>
                      <a:pt x="540197" y="273227"/>
                      <a:pt x="542254" y="268701"/>
                      <a:pt x="544312" y="264175"/>
                    </a:cubicBezTo>
                    <a:cubicBezTo>
                      <a:pt x="545821" y="260883"/>
                      <a:pt x="547467" y="257866"/>
                      <a:pt x="549250" y="254848"/>
                    </a:cubicBezTo>
                    <a:cubicBezTo>
                      <a:pt x="550758" y="252379"/>
                      <a:pt x="552541" y="250184"/>
                      <a:pt x="554599" y="248127"/>
                    </a:cubicBezTo>
                    <a:cubicBezTo>
                      <a:pt x="556108" y="246618"/>
                      <a:pt x="558028" y="245109"/>
                      <a:pt x="560085" y="244286"/>
                    </a:cubicBezTo>
                    <a:cubicBezTo>
                      <a:pt x="562828" y="243189"/>
                      <a:pt x="565709" y="242092"/>
                      <a:pt x="568726" y="242092"/>
                    </a:cubicBezTo>
                    <a:cubicBezTo>
                      <a:pt x="570235" y="242092"/>
                      <a:pt x="571195" y="242092"/>
                      <a:pt x="572567" y="242366"/>
                    </a:cubicBezTo>
                    <a:cubicBezTo>
                      <a:pt x="573390" y="242503"/>
                      <a:pt x="574213" y="242778"/>
                      <a:pt x="575036" y="243052"/>
                    </a:cubicBezTo>
                    <a:cubicBezTo>
                      <a:pt x="575721" y="243326"/>
                      <a:pt x="576544" y="244012"/>
                      <a:pt x="577093" y="244424"/>
                    </a:cubicBezTo>
                    <a:cubicBezTo>
                      <a:pt x="577779" y="244973"/>
                      <a:pt x="578328" y="245658"/>
                      <a:pt x="578876" y="246344"/>
                    </a:cubicBezTo>
                    <a:cubicBezTo>
                      <a:pt x="580248" y="248264"/>
                      <a:pt x="581208" y="250459"/>
                      <a:pt x="582031" y="252653"/>
                    </a:cubicBezTo>
                    <a:cubicBezTo>
                      <a:pt x="583265" y="256631"/>
                      <a:pt x="584226" y="260471"/>
                      <a:pt x="584637" y="264724"/>
                    </a:cubicBezTo>
                    <a:cubicBezTo>
                      <a:pt x="584911" y="268153"/>
                      <a:pt x="584637" y="271582"/>
                      <a:pt x="584363" y="275011"/>
                    </a:cubicBezTo>
                    <a:cubicBezTo>
                      <a:pt x="583951" y="279811"/>
                      <a:pt x="583265" y="284749"/>
                      <a:pt x="582579" y="289686"/>
                    </a:cubicBezTo>
                    <a:cubicBezTo>
                      <a:pt x="581894" y="294213"/>
                      <a:pt x="580934" y="298739"/>
                      <a:pt x="579836" y="303266"/>
                    </a:cubicBezTo>
                    <a:cubicBezTo>
                      <a:pt x="578465" y="309301"/>
                      <a:pt x="577093" y="315335"/>
                      <a:pt x="575447" y="321370"/>
                    </a:cubicBezTo>
                    <a:cubicBezTo>
                      <a:pt x="574076" y="326446"/>
                      <a:pt x="572704" y="331520"/>
                      <a:pt x="571195" y="336733"/>
                    </a:cubicBezTo>
                    <a:cubicBezTo>
                      <a:pt x="570647" y="338790"/>
                      <a:pt x="570098" y="340710"/>
                      <a:pt x="569412" y="342630"/>
                    </a:cubicBezTo>
                    <a:cubicBezTo>
                      <a:pt x="568178" y="346196"/>
                      <a:pt x="566943" y="349763"/>
                      <a:pt x="565709" y="353466"/>
                    </a:cubicBezTo>
                    <a:cubicBezTo>
                      <a:pt x="562417" y="362793"/>
                      <a:pt x="559262" y="371982"/>
                      <a:pt x="556108" y="381310"/>
                    </a:cubicBezTo>
                    <a:cubicBezTo>
                      <a:pt x="554599" y="385562"/>
                      <a:pt x="552953" y="389676"/>
                      <a:pt x="551307" y="393791"/>
                    </a:cubicBezTo>
                    <a:cubicBezTo>
                      <a:pt x="547192" y="404352"/>
                      <a:pt x="542666" y="414639"/>
                      <a:pt x="538140" y="424926"/>
                    </a:cubicBezTo>
                    <a:cubicBezTo>
                      <a:pt x="533476" y="435213"/>
                      <a:pt x="528538" y="445226"/>
                      <a:pt x="523326" y="455239"/>
                    </a:cubicBezTo>
                    <a:cubicBezTo>
                      <a:pt x="523326" y="456473"/>
                      <a:pt x="523326" y="457707"/>
                      <a:pt x="523326" y="458805"/>
                    </a:cubicBezTo>
                    <a:cubicBezTo>
                      <a:pt x="523052" y="478419"/>
                      <a:pt x="522915" y="498170"/>
                      <a:pt x="522641" y="517784"/>
                    </a:cubicBezTo>
                    <a:cubicBezTo>
                      <a:pt x="522641" y="521075"/>
                      <a:pt x="522641" y="524230"/>
                      <a:pt x="522778" y="527522"/>
                    </a:cubicBezTo>
                    <a:cubicBezTo>
                      <a:pt x="523052" y="537123"/>
                      <a:pt x="523464" y="546725"/>
                      <a:pt x="523875" y="556325"/>
                    </a:cubicBezTo>
                    <a:cubicBezTo>
                      <a:pt x="524149" y="563732"/>
                      <a:pt x="524424" y="571276"/>
                      <a:pt x="524698" y="578683"/>
                    </a:cubicBezTo>
                    <a:cubicBezTo>
                      <a:pt x="524972" y="584444"/>
                      <a:pt x="525247" y="590204"/>
                      <a:pt x="525521" y="595965"/>
                    </a:cubicBezTo>
                    <a:cubicBezTo>
                      <a:pt x="525521" y="595828"/>
                      <a:pt x="525521" y="595828"/>
                      <a:pt x="525521" y="595690"/>
                    </a:cubicBezTo>
                    <a:cubicBezTo>
                      <a:pt x="526207" y="604880"/>
                      <a:pt x="526893" y="614070"/>
                      <a:pt x="527990" y="623260"/>
                    </a:cubicBezTo>
                    <a:cubicBezTo>
                      <a:pt x="528538" y="628198"/>
                      <a:pt x="529224" y="632998"/>
                      <a:pt x="529910" y="637799"/>
                    </a:cubicBezTo>
                    <a:cubicBezTo>
                      <a:pt x="530459" y="642325"/>
                      <a:pt x="531144" y="646988"/>
                      <a:pt x="531967" y="651515"/>
                    </a:cubicBezTo>
                    <a:cubicBezTo>
                      <a:pt x="531967" y="651377"/>
                      <a:pt x="531967" y="651240"/>
                      <a:pt x="531967" y="651103"/>
                    </a:cubicBezTo>
                    <a:cubicBezTo>
                      <a:pt x="532653" y="654121"/>
                      <a:pt x="533339" y="657001"/>
                      <a:pt x="534299" y="659744"/>
                    </a:cubicBezTo>
                    <a:cubicBezTo>
                      <a:pt x="535671" y="663173"/>
                      <a:pt x="537042" y="666602"/>
                      <a:pt x="538688" y="670031"/>
                    </a:cubicBezTo>
                    <a:cubicBezTo>
                      <a:pt x="539511" y="671677"/>
                      <a:pt x="540609" y="673323"/>
                      <a:pt x="541569" y="674969"/>
                    </a:cubicBezTo>
                    <a:cubicBezTo>
                      <a:pt x="541431" y="674832"/>
                      <a:pt x="541294" y="674695"/>
                      <a:pt x="541157" y="674557"/>
                    </a:cubicBezTo>
                    <a:cubicBezTo>
                      <a:pt x="541843" y="675518"/>
                      <a:pt x="542666" y="676615"/>
                      <a:pt x="543489" y="677438"/>
                    </a:cubicBezTo>
                    <a:cubicBezTo>
                      <a:pt x="543352" y="677301"/>
                      <a:pt x="543215" y="677163"/>
                      <a:pt x="543078" y="677027"/>
                    </a:cubicBezTo>
                    <a:cubicBezTo>
                      <a:pt x="543489" y="677438"/>
                      <a:pt x="543900" y="677849"/>
                      <a:pt x="544175" y="678124"/>
                    </a:cubicBezTo>
                    <a:cubicBezTo>
                      <a:pt x="544449" y="678398"/>
                      <a:pt x="544723" y="678672"/>
                      <a:pt x="544998" y="678809"/>
                    </a:cubicBezTo>
                    <a:cubicBezTo>
                      <a:pt x="545272" y="679084"/>
                      <a:pt x="545683" y="679221"/>
                      <a:pt x="545958" y="679495"/>
                    </a:cubicBezTo>
                    <a:cubicBezTo>
                      <a:pt x="545683" y="679358"/>
                      <a:pt x="545546" y="679221"/>
                      <a:pt x="545409" y="679221"/>
                    </a:cubicBezTo>
                    <a:cubicBezTo>
                      <a:pt x="546369" y="679633"/>
                      <a:pt x="547329" y="680181"/>
                      <a:pt x="548289" y="680456"/>
                    </a:cubicBezTo>
                    <a:cubicBezTo>
                      <a:pt x="548152" y="680456"/>
                      <a:pt x="548152" y="680456"/>
                      <a:pt x="548015" y="680318"/>
                    </a:cubicBezTo>
                    <a:cubicBezTo>
                      <a:pt x="548564" y="680456"/>
                      <a:pt x="549112" y="680592"/>
                      <a:pt x="549798" y="680730"/>
                    </a:cubicBezTo>
                    <a:cubicBezTo>
                      <a:pt x="549798" y="680730"/>
                      <a:pt x="549661" y="680730"/>
                      <a:pt x="549661" y="680730"/>
                    </a:cubicBezTo>
                    <a:cubicBezTo>
                      <a:pt x="550621" y="680867"/>
                      <a:pt x="551581" y="681141"/>
                      <a:pt x="552541" y="681141"/>
                    </a:cubicBezTo>
                    <a:cubicBezTo>
                      <a:pt x="554462" y="681278"/>
                      <a:pt x="556382" y="681278"/>
                      <a:pt x="558302" y="681141"/>
                    </a:cubicBezTo>
                    <a:cubicBezTo>
                      <a:pt x="558028" y="681141"/>
                      <a:pt x="557891" y="681141"/>
                      <a:pt x="557616" y="681141"/>
                    </a:cubicBezTo>
                    <a:cubicBezTo>
                      <a:pt x="558714" y="681141"/>
                      <a:pt x="559811" y="681004"/>
                      <a:pt x="560908" y="680730"/>
                    </a:cubicBezTo>
                    <a:cubicBezTo>
                      <a:pt x="562691" y="680456"/>
                      <a:pt x="564200" y="679907"/>
                      <a:pt x="565846" y="679358"/>
                    </a:cubicBezTo>
                    <a:cubicBezTo>
                      <a:pt x="565846" y="679358"/>
                      <a:pt x="565846" y="679358"/>
                      <a:pt x="565709" y="679358"/>
                    </a:cubicBezTo>
                    <a:cubicBezTo>
                      <a:pt x="565709" y="679358"/>
                      <a:pt x="565846" y="679358"/>
                      <a:pt x="565846" y="679221"/>
                    </a:cubicBezTo>
                    <a:cubicBezTo>
                      <a:pt x="565983" y="679221"/>
                      <a:pt x="566120" y="679084"/>
                      <a:pt x="566257" y="679084"/>
                    </a:cubicBezTo>
                    <a:cubicBezTo>
                      <a:pt x="566120" y="679084"/>
                      <a:pt x="566120" y="679084"/>
                      <a:pt x="565983" y="679084"/>
                    </a:cubicBezTo>
                    <a:cubicBezTo>
                      <a:pt x="566943" y="678672"/>
                      <a:pt x="567903" y="678261"/>
                      <a:pt x="568863" y="677712"/>
                    </a:cubicBezTo>
                    <a:lnTo>
                      <a:pt x="568863" y="677712"/>
                    </a:lnTo>
                    <a:cubicBezTo>
                      <a:pt x="570098" y="677027"/>
                      <a:pt x="571332" y="676340"/>
                      <a:pt x="572567" y="675518"/>
                    </a:cubicBezTo>
                    <a:cubicBezTo>
                      <a:pt x="572430" y="675655"/>
                      <a:pt x="572292" y="675792"/>
                      <a:pt x="572155" y="675929"/>
                    </a:cubicBezTo>
                    <a:cubicBezTo>
                      <a:pt x="575173" y="673872"/>
                      <a:pt x="577916" y="671677"/>
                      <a:pt x="580522" y="669346"/>
                    </a:cubicBezTo>
                    <a:cubicBezTo>
                      <a:pt x="585597" y="664819"/>
                      <a:pt x="590398" y="660018"/>
                      <a:pt x="594924" y="655081"/>
                    </a:cubicBezTo>
                    <a:cubicBezTo>
                      <a:pt x="594787" y="655218"/>
                      <a:pt x="594650" y="655355"/>
                      <a:pt x="594513" y="655492"/>
                    </a:cubicBezTo>
                    <a:cubicBezTo>
                      <a:pt x="600410" y="648772"/>
                      <a:pt x="605622" y="641776"/>
                      <a:pt x="610560" y="634370"/>
                    </a:cubicBezTo>
                    <a:cubicBezTo>
                      <a:pt x="610423" y="634507"/>
                      <a:pt x="610286" y="634781"/>
                      <a:pt x="610286" y="634918"/>
                    </a:cubicBezTo>
                    <a:cubicBezTo>
                      <a:pt x="614263" y="628883"/>
                      <a:pt x="618241" y="622574"/>
                      <a:pt x="622082" y="616402"/>
                    </a:cubicBezTo>
                    <a:cubicBezTo>
                      <a:pt x="626334" y="609406"/>
                      <a:pt x="630037" y="602137"/>
                      <a:pt x="633740" y="594867"/>
                    </a:cubicBezTo>
                    <a:lnTo>
                      <a:pt x="633740" y="594867"/>
                    </a:lnTo>
                    <a:cubicBezTo>
                      <a:pt x="633740" y="594867"/>
                      <a:pt x="633740" y="594731"/>
                      <a:pt x="633877" y="594731"/>
                    </a:cubicBezTo>
                    <a:cubicBezTo>
                      <a:pt x="633877" y="594593"/>
                      <a:pt x="634014" y="594456"/>
                      <a:pt x="634014" y="594319"/>
                    </a:cubicBezTo>
                    <a:cubicBezTo>
                      <a:pt x="634014" y="594319"/>
                      <a:pt x="634014" y="594319"/>
                      <a:pt x="634014" y="594319"/>
                    </a:cubicBezTo>
                    <a:cubicBezTo>
                      <a:pt x="639501" y="583072"/>
                      <a:pt x="644713" y="571687"/>
                      <a:pt x="649651" y="560166"/>
                    </a:cubicBezTo>
                    <a:cubicBezTo>
                      <a:pt x="654726" y="548096"/>
                      <a:pt x="659252" y="535889"/>
                      <a:pt x="663504" y="523544"/>
                    </a:cubicBezTo>
                    <a:cubicBezTo>
                      <a:pt x="663504" y="523544"/>
                      <a:pt x="663504" y="523681"/>
                      <a:pt x="663504" y="523681"/>
                    </a:cubicBezTo>
                    <a:cubicBezTo>
                      <a:pt x="665287" y="518332"/>
                      <a:pt x="667070" y="512983"/>
                      <a:pt x="668853" y="507634"/>
                    </a:cubicBezTo>
                    <a:cubicBezTo>
                      <a:pt x="668030" y="504068"/>
                      <a:pt x="667344" y="500364"/>
                      <a:pt x="666659" y="496798"/>
                    </a:cubicBezTo>
                    <a:cubicBezTo>
                      <a:pt x="663915" y="483494"/>
                      <a:pt x="661309" y="470189"/>
                      <a:pt x="658566" y="456884"/>
                    </a:cubicBezTo>
                    <a:cubicBezTo>
                      <a:pt x="658566" y="456748"/>
                      <a:pt x="658566" y="456610"/>
                      <a:pt x="658429" y="456473"/>
                    </a:cubicBezTo>
                    <a:cubicBezTo>
                      <a:pt x="657195" y="450301"/>
                      <a:pt x="655960" y="444129"/>
                      <a:pt x="654726" y="437956"/>
                    </a:cubicBezTo>
                    <a:cubicBezTo>
                      <a:pt x="654040" y="434802"/>
                      <a:pt x="653354" y="431647"/>
                      <a:pt x="652806" y="428492"/>
                    </a:cubicBezTo>
                    <a:cubicBezTo>
                      <a:pt x="651571" y="420674"/>
                      <a:pt x="650199" y="412719"/>
                      <a:pt x="648965" y="404901"/>
                    </a:cubicBezTo>
                    <a:cubicBezTo>
                      <a:pt x="646359" y="388991"/>
                      <a:pt x="643753" y="373080"/>
                      <a:pt x="641147" y="357307"/>
                    </a:cubicBezTo>
                    <a:cubicBezTo>
                      <a:pt x="640735" y="354701"/>
                      <a:pt x="640461" y="352094"/>
                      <a:pt x="640187" y="349488"/>
                    </a:cubicBezTo>
                    <a:cubicBezTo>
                      <a:pt x="639775" y="346882"/>
                      <a:pt x="639501" y="344276"/>
                      <a:pt x="639227" y="341670"/>
                    </a:cubicBezTo>
                    <a:cubicBezTo>
                      <a:pt x="638541" y="336458"/>
                      <a:pt x="637992" y="331246"/>
                      <a:pt x="637443" y="326034"/>
                    </a:cubicBezTo>
                    <a:cubicBezTo>
                      <a:pt x="636346" y="315473"/>
                      <a:pt x="635661" y="304774"/>
                      <a:pt x="635661" y="294213"/>
                    </a:cubicBezTo>
                    <a:cubicBezTo>
                      <a:pt x="635661" y="285160"/>
                      <a:pt x="635798" y="276108"/>
                      <a:pt x="636621" y="267055"/>
                    </a:cubicBezTo>
                    <a:cubicBezTo>
                      <a:pt x="637032" y="262940"/>
                      <a:pt x="637581" y="258689"/>
                      <a:pt x="638541" y="254711"/>
                    </a:cubicBezTo>
                    <a:cubicBezTo>
                      <a:pt x="639501" y="250459"/>
                      <a:pt x="640872" y="246344"/>
                      <a:pt x="642244" y="242229"/>
                    </a:cubicBezTo>
                    <a:cubicBezTo>
                      <a:pt x="644439" y="235920"/>
                      <a:pt x="647182" y="229885"/>
                      <a:pt x="651571" y="224810"/>
                    </a:cubicBezTo>
                    <a:cubicBezTo>
                      <a:pt x="652943" y="223164"/>
                      <a:pt x="654726" y="221792"/>
                      <a:pt x="656509" y="220695"/>
                    </a:cubicBezTo>
                    <a:cubicBezTo>
                      <a:pt x="658840" y="219186"/>
                      <a:pt x="661721" y="218638"/>
                      <a:pt x="664327" y="218226"/>
                    </a:cubicBezTo>
                    <a:cubicBezTo>
                      <a:pt x="667070" y="217815"/>
                      <a:pt x="669951" y="218089"/>
                      <a:pt x="672694" y="218500"/>
                    </a:cubicBezTo>
                    <a:cubicBezTo>
                      <a:pt x="674751" y="218775"/>
                      <a:pt x="677220" y="219461"/>
                      <a:pt x="679140" y="220421"/>
                    </a:cubicBezTo>
                    <a:cubicBezTo>
                      <a:pt x="680512" y="221106"/>
                      <a:pt x="681335" y="221792"/>
                      <a:pt x="682569" y="222615"/>
                    </a:cubicBezTo>
                    <a:cubicBezTo>
                      <a:pt x="683667" y="223438"/>
                      <a:pt x="684627" y="224535"/>
                      <a:pt x="685587" y="225633"/>
                    </a:cubicBezTo>
                    <a:cubicBezTo>
                      <a:pt x="688056" y="228376"/>
                      <a:pt x="689976" y="231668"/>
                      <a:pt x="691896" y="234822"/>
                    </a:cubicBezTo>
                    <a:cubicBezTo>
                      <a:pt x="693679" y="237977"/>
                      <a:pt x="695325" y="241269"/>
                      <a:pt x="696971" y="244561"/>
                    </a:cubicBezTo>
                    <a:cubicBezTo>
                      <a:pt x="698617" y="248264"/>
                      <a:pt x="699851" y="252242"/>
                      <a:pt x="700949" y="256219"/>
                    </a:cubicBezTo>
                    <a:cubicBezTo>
                      <a:pt x="702320" y="260883"/>
                      <a:pt x="703280" y="265547"/>
                      <a:pt x="704378" y="270073"/>
                    </a:cubicBezTo>
                    <a:cubicBezTo>
                      <a:pt x="705475" y="275285"/>
                      <a:pt x="706435" y="280634"/>
                      <a:pt x="707258" y="285846"/>
                    </a:cubicBezTo>
                    <a:cubicBezTo>
                      <a:pt x="710413" y="306695"/>
                      <a:pt x="710687" y="327954"/>
                      <a:pt x="709590" y="349077"/>
                    </a:cubicBezTo>
                    <a:cubicBezTo>
                      <a:pt x="708630" y="370062"/>
                      <a:pt x="705886" y="391048"/>
                      <a:pt x="702457" y="411759"/>
                    </a:cubicBezTo>
                    <a:cubicBezTo>
                      <a:pt x="699028" y="432333"/>
                      <a:pt x="694502" y="452770"/>
                      <a:pt x="689290" y="473069"/>
                    </a:cubicBezTo>
                    <a:cubicBezTo>
                      <a:pt x="686135" y="485139"/>
                      <a:pt x="682569" y="497072"/>
                      <a:pt x="678866" y="509006"/>
                    </a:cubicBezTo>
                    <a:cubicBezTo>
                      <a:pt x="682569" y="525190"/>
                      <a:pt x="686410" y="541375"/>
                      <a:pt x="690250" y="557560"/>
                    </a:cubicBezTo>
                    <a:cubicBezTo>
                      <a:pt x="691759" y="564006"/>
                      <a:pt x="693268" y="570453"/>
                      <a:pt x="694776" y="576899"/>
                    </a:cubicBezTo>
                    <a:cubicBezTo>
                      <a:pt x="696011" y="581974"/>
                      <a:pt x="697383" y="586912"/>
                      <a:pt x="698754" y="591987"/>
                    </a:cubicBezTo>
                    <a:cubicBezTo>
                      <a:pt x="700400" y="597748"/>
                      <a:pt x="701909" y="603646"/>
                      <a:pt x="703555" y="609406"/>
                    </a:cubicBezTo>
                    <a:cubicBezTo>
                      <a:pt x="706846" y="620791"/>
                      <a:pt x="710413" y="631901"/>
                      <a:pt x="714253" y="643011"/>
                    </a:cubicBezTo>
                    <a:cubicBezTo>
                      <a:pt x="714253" y="643011"/>
                      <a:pt x="714253" y="643011"/>
                      <a:pt x="714253" y="643011"/>
                    </a:cubicBezTo>
                    <a:cubicBezTo>
                      <a:pt x="716722" y="650006"/>
                      <a:pt x="719328" y="657138"/>
                      <a:pt x="722208" y="663996"/>
                    </a:cubicBezTo>
                    <a:cubicBezTo>
                      <a:pt x="724952" y="670717"/>
                      <a:pt x="728244" y="677438"/>
                      <a:pt x="731535" y="684021"/>
                    </a:cubicBezTo>
                    <a:cubicBezTo>
                      <a:pt x="731398" y="683747"/>
                      <a:pt x="731261" y="683610"/>
                      <a:pt x="731261" y="683473"/>
                    </a:cubicBezTo>
                    <a:cubicBezTo>
                      <a:pt x="734141" y="689096"/>
                      <a:pt x="737296" y="694720"/>
                      <a:pt x="740862" y="699932"/>
                    </a:cubicBezTo>
                    <a:cubicBezTo>
                      <a:pt x="743468" y="703498"/>
                      <a:pt x="746211" y="707065"/>
                      <a:pt x="748955" y="710356"/>
                    </a:cubicBezTo>
                    <a:cubicBezTo>
                      <a:pt x="748818" y="710219"/>
                      <a:pt x="748680" y="710082"/>
                      <a:pt x="748543" y="709945"/>
                    </a:cubicBezTo>
                    <a:cubicBezTo>
                      <a:pt x="750463" y="712002"/>
                      <a:pt x="752384" y="714059"/>
                      <a:pt x="754441" y="715980"/>
                    </a:cubicBezTo>
                    <a:cubicBezTo>
                      <a:pt x="754441" y="715980"/>
                      <a:pt x="754304" y="715843"/>
                      <a:pt x="754304" y="715843"/>
                    </a:cubicBezTo>
                    <a:cubicBezTo>
                      <a:pt x="754441" y="715980"/>
                      <a:pt x="754578" y="716117"/>
                      <a:pt x="754715" y="716117"/>
                    </a:cubicBezTo>
                    <a:cubicBezTo>
                      <a:pt x="754715" y="716117"/>
                      <a:pt x="754715" y="716117"/>
                      <a:pt x="754852" y="716254"/>
                    </a:cubicBezTo>
                    <a:cubicBezTo>
                      <a:pt x="754852" y="716254"/>
                      <a:pt x="754852" y="716254"/>
                      <a:pt x="754852" y="716254"/>
                    </a:cubicBezTo>
                    <a:cubicBezTo>
                      <a:pt x="755813" y="717077"/>
                      <a:pt x="756773" y="717900"/>
                      <a:pt x="757870" y="718586"/>
                    </a:cubicBezTo>
                    <a:lnTo>
                      <a:pt x="757870" y="718586"/>
                    </a:lnTo>
                    <a:cubicBezTo>
                      <a:pt x="758830" y="719272"/>
                      <a:pt x="759927" y="719957"/>
                      <a:pt x="760888" y="720506"/>
                    </a:cubicBezTo>
                    <a:cubicBezTo>
                      <a:pt x="760613" y="720369"/>
                      <a:pt x="760476" y="720232"/>
                      <a:pt x="760339" y="720232"/>
                    </a:cubicBezTo>
                    <a:cubicBezTo>
                      <a:pt x="762122" y="721055"/>
                      <a:pt x="763768" y="721740"/>
                      <a:pt x="765551" y="722426"/>
                    </a:cubicBezTo>
                    <a:cubicBezTo>
                      <a:pt x="766785" y="722838"/>
                      <a:pt x="767883" y="723112"/>
                      <a:pt x="769117" y="723524"/>
                    </a:cubicBezTo>
                    <a:cubicBezTo>
                      <a:pt x="771175" y="723935"/>
                      <a:pt x="773232" y="724210"/>
                      <a:pt x="775289" y="724346"/>
                    </a:cubicBezTo>
                    <a:cubicBezTo>
                      <a:pt x="775015" y="724346"/>
                      <a:pt x="774878" y="724346"/>
                      <a:pt x="774604" y="724346"/>
                    </a:cubicBezTo>
                    <a:cubicBezTo>
                      <a:pt x="775975" y="724346"/>
                      <a:pt x="777347" y="724346"/>
                      <a:pt x="778718" y="724210"/>
                    </a:cubicBezTo>
                    <a:cubicBezTo>
                      <a:pt x="778444" y="724210"/>
                      <a:pt x="778307" y="724210"/>
                      <a:pt x="778033" y="724210"/>
                    </a:cubicBezTo>
                    <a:cubicBezTo>
                      <a:pt x="778581" y="724072"/>
                      <a:pt x="779130" y="724072"/>
                      <a:pt x="779679" y="723935"/>
                    </a:cubicBezTo>
                    <a:cubicBezTo>
                      <a:pt x="780776" y="723661"/>
                      <a:pt x="781873" y="723386"/>
                      <a:pt x="782970" y="722975"/>
                    </a:cubicBezTo>
                    <a:cubicBezTo>
                      <a:pt x="784205" y="722563"/>
                      <a:pt x="785439" y="722015"/>
                      <a:pt x="786537" y="721329"/>
                    </a:cubicBezTo>
                    <a:cubicBezTo>
                      <a:pt x="786262" y="721466"/>
                      <a:pt x="786125" y="721466"/>
                      <a:pt x="785988" y="721604"/>
                    </a:cubicBezTo>
                    <a:cubicBezTo>
                      <a:pt x="787360" y="720917"/>
                      <a:pt x="788594" y="720232"/>
                      <a:pt x="789828" y="719272"/>
                    </a:cubicBezTo>
                    <a:cubicBezTo>
                      <a:pt x="789828" y="719272"/>
                      <a:pt x="789691" y="719409"/>
                      <a:pt x="789691" y="719409"/>
                    </a:cubicBezTo>
                    <a:cubicBezTo>
                      <a:pt x="791474" y="718175"/>
                      <a:pt x="793120" y="716940"/>
                      <a:pt x="794766" y="715568"/>
                    </a:cubicBezTo>
                    <a:cubicBezTo>
                      <a:pt x="796686" y="713785"/>
                      <a:pt x="798607" y="712002"/>
                      <a:pt x="800253" y="710219"/>
                    </a:cubicBezTo>
                    <a:cubicBezTo>
                      <a:pt x="801487" y="708710"/>
                      <a:pt x="802721" y="707201"/>
                      <a:pt x="803819" y="705556"/>
                    </a:cubicBezTo>
                    <a:cubicBezTo>
                      <a:pt x="805876" y="702538"/>
                      <a:pt x="807522" y="699521"/>
                      <a:pt x="809168" y="696366"/>
                    </a:cubicBezTo>
                    <a:cubicBezTo>
                      <a:pt x="809168" y="696366"/>
                      <a:pt x="809168" y="696503"/>
                      <a:pt x="809031" y="696503"/>
                    </a:cubicBezTo>
                    <a:cubicBezTo>
                      <a:pt x="809031" y="696366"/>
                      <a:pt x="809168" y="696229"/>
                      <a:pt x="809168" y="696092"/>
                    </a:cubicBezTo>
                    <a:cubicBezTo>
                      <a:pt x="809168" y="696092"/>
                      <a:pt x="809168" y="696092"/>
                      <a:pt x="809168" y="696092"/>
                    </a:cubicBezTo>
                    <a:cubicBezTo>
                      <a:pt x="809168" y="696092"/>
                      <a:pt x="809168" y="696092"/>
                      <a:pt x="809168" y="695954"/>
                    </a:cubicBezTo>
                    <a:cubicBezTo>
                      <a:pt x="812460" y="689371"/>
                      <a:pt x="815340" y="682513"/>
                      <a:pt x="817946" y="675518"/>
                    </a:cubicBezTo>
                    <a:cubicBezTo>
                      <a:pt x="822198" y="662899"/>
                      <a:pt x="825079" y="650006"/>
                      <a:pt x="827822" y="637113"/>
                    </a:cubicBezTo>
                    <a:cubicBezTo>
                      <a:pt x="827822" y="637387"/>
                      <a:pt x="827685" y="637524"/>
                      <a:pt x="827685" y="637799"/>
                    </a:cubicBezTo>
                    <a:cubicBezTo>
                      <a:pt x="831525" y="618870"/>
                      <a:pt x="833857" y="599805"/>
                      <a:pt x="835366" y="580603"/>
                    </a:cubicBezTo>
                    <a:cubicBezTo>
                      <a:pt x="833582" y="576214"/>
                      <a:pt x="831799" y="571825"/>
                      <a:pt x="830016" y="567573"/>
                    </a:cubicBezTo>
                    <a:cubicBezTo>
                      <a:pt x="826450" y="558794"/>
                      <a:pt x="822884" y="550154"/>
                      <a:pt x="819318" y="541375"/>
                    </a:cubicBezTo>
                    <a:cubicBezTo>
                      <a:pt x="818083" y="538358"/>
                      <a:pt x="816986" y="535340"/>
                      <a:pt x="815889" y="532186"/>
                    </a:cubicBezTo>
                    <a:cubicBezTo>
                      <a:pt x="809168" y="513669"/>
                      <a:pt x="802447" y="495152"/>
                      <a:pt x="795863" y="476636"/>
                    </a:cubicBezTo>
                    <a:cubicBezTo>
                      <a:pt x="792983" y="468680"/>
                      <a:pt x="790240" y="460725"/>
                      <a:pt x="787634" y="452770"/>
                    </a:cubicBezTo>
                    <a:cubicBezTo>
                      <a:pt x="784342" y="442894"/>
                      <a:pt x="781050" y="433019"/>
                      <a:pt x="778033" y="423143"/>
                    </a:cubicBezTo>
                    <a:cubicBezTo>
                      <a:pt x="774741" y="412445"/>
                      <a:pt x="771723" y="401746"/>
                      <a:pt x="768843" y="390911"/>
                    </a:cubicBezTo>
                    <a:cubicBezTo>
                      <a:pt x="766100" y="380898"/>
                      <a:pt x="763494" y="371023"/>
                      <a:pt x="761436" y="360872"/>
                    </a:cubicBezTo>
                    <a:cubicBezTo>
                      <a:pt x="760202" y="355112"/>
                      <a:pt x="759242" y="349351"/>
                      <a:pt x="758419" y="343453"/>
                    </a:cubicBezTo>
                    <a:cubicBezTo>
                      <a:pt x="757733" y="338104"/>
                      <a:pt x="757047" y="332755"/>
                      <a:pt x="756498" y="327269"/>
                    </a:cubicBezTo>
                    <a:cubicBezTo>
                      <a:pt x="756087" y="323291"/>
                      <a:pt x="755813" y="319313"/>
                      <a:pt x="755813" y="315198"/>
                    </a:cubicBezTo>
                    <a:cubicBezTo>
                      <a:pt x="755813" y="311221"/>
                      <a:pt x="756498" y="307243"/>
                      <a:pt x="757459" y="303402"/>
                    </a:cubicBezTo>
                    <a:cubicBezTo>
                      <a:pt x="758144" y="300934"/>
                      <a:pt x="759379" y="298465"/>
                      <a:pt x="761025" y="296682"/>
                    </a:cubicBezTo>
                    <a:cubicBezTo>
                      <a:pt x="763494" y="293938"/>
                      <a:pt x="766374" y="291744"/>
                      <a:pt x="769254" y="289275"/>
                    </a:cubicBezTo>
                    <a:cubicBezTo>
                      <a:pt x="769254" y="289275"/>
                      <a:pt x="769254" y="289275"/>
                      <a:pt x="769254" y="289275"/>
                    </a:cubicBezTo>
                    <a:cubicBezTo>
                      <a:pt x="769254" y="289275"/>
                      <a:pt x="769254" y="289275"/>
                      <a:pt x="769392" y="289138"/>
                    </a:cubicBezTo>
                    <a:cubicBezTo>
                      <a:pt x="769392" y="289138"/>
                      <a:pt x="769529" y="289001"/>
                      <a:pt x="769529" y="289001"/>
                    </a:cubicBezTo>
                    <a:cubicBezTo>
                      <a:pt x="769529" y="289001"/>
                      <a:pt x="769529" y="289001"/>
                      <a:pt x="769392" y="289138"/>
                    </a:cubicBezTo>
                    <a:cubicBezTo>
                      <a:pt x="769803" y="288727"/>
                      <a:pt x="770214" y="288315"/>
                      <a:pt x="770626" y="288041"/>
                    </a:cubicBezTo>
                    <a:cubicBezTo>
                      <a:pt x="772272" y="286532"/>
                      <a:pt x="774741" y="286257"/>
                      <a:pt x="776524" y="287629"/>
                    </a:cubicBezTo>
                    <a:cubicBezTo>
                      <a:pt x="779953" y="290372"/>
                      <a:pt x="783519" y="292979"/>
                      <a:pt x="786948" y="295721"/>
                    </a:cubicBezTo>
                    <a:cubicBezTo>
                      <a:pt x="789554" y="297779"/>
                      <a:pt x="791611" y="300248"/>
                      <a:pt x="793532" y="302854"/>
                    </a:cubicBezTo>
                    <a:cubicBezTo>
                      <a:pt x="795452" y="305597"/>
                      <a:pt x="797098" y="308477"/>
                      <a:pt x="798469" y="311495"/>
                    </a:cubicBezTo>
                    <a:cubicBezTo>
                      <a:pt x="800801" y="316295"/>
                      <a:pt x="802584" y="321096"/>
                      <a:pt x="804642" y="325897"/>
                    </a:cubicBezTo>
                    <a:cubicBezTo>
                      <a:pt x="806562" y="330423"/>
                      <a:pt x="808482" y="334949"/>
                      <a:pt x="810265" y="339476"/>
                    </a:cubicBezTo>
                    <a:cubicBezTo>
                      <a:pt x="812048" y="344139"/>
                      <a:pt x="813831" y="348802"/>
                      <a:pt x="815477" y="353466"/>
                    </a:cubicBezTo>
                    <a:cubicBezTo>
                      <a:pt x="818906" y="363204"/>
                      <a:pt x="822061" y="372943"/>
                      <a:pt x="825079" y="382955"/>
                    </a:cubicBezTo>
                    <a:cubicBezTo>
                      <a:pt x="828096" y="392694"/>
                      <a:pt x="830839" y="402432"/>
                      <a:pt x="833171" y="412445"/>
                    </a:cubicBezTo>
                    <a:cubicBezTo>
                      <a:pt x="835777" y="423006"/>
                      <a:pt x="837697" y="433568"/>
                      <a:pt x="839480" y="444266"/>
                    </a:cubicBezTo>
                    <a:cubicBezTo>
                      <a:pt x="843046" y="465388"/>
                      <a:pt x="845104" y="486785"/>
                      <a:pt x="845927" y="508183"/>
                    </a:cubicBezTo>
                    <a:cubicBezTo>
                      <a:pt x="846887" y="529854"/>
                      <a:pt x="846613" y="551662"/>
                      <a:pt x="845241" y="573334"/>
                    </a:cubicBezTo>
                    <a:cubicBezTo>
                      <a:pt x="845104" y="575116"/>
                      <a:pt x="844967" y="577037"/>
                      <a:pt x="844830" y="578820"/>
                    </a:cubicBezTo>
                    <a:cubicBezTo>
                      <a:pt x="846613" y="583209"/>
                      <a:pt x="848396" y="587598"/>
                      <a:pt x="850179" y="592124"/>
                    </a:cubicBezTo>
                    <a:cubicBezTo>
                      <a:pt x="851688" y="595828"/>
                      <a:pt x="853471" y="599394"/>
                      <a:pt x="855117" y="602960"/>
                    </a:cubicBezTo>
                    <a:cubicBezTo>
                      <a:pt x="858957" y="611601"/>
                      <a:pt x="862935" y="619968"/>
                      <a:pt x="867187" y="628472"/>
                    </a:cubicBezTo>
                    <a:cubicBezTo>
                      <a:pt x="867187" y="628334"/>
                      <a:pt x="867187" y="628334"/>
                      <a:pt x="867049" y="628198"/>
                    </a:cubicBezTo>
                    <a:cubicBezTo>
                      <a:pt x="871164" y="636427"/>
                      <a:pt x="875553" y="644657"/>
                      <a:pt x="880080" y="652749"/>
                    </a:cubicBezTo>
                    <a:cubicBezTo>
                      <a:pt x="885017" y="661527"/>
                      <a:pt x="890504" y="670169"/>
                      <a:pt x="896127" y="678672"/>
                    </a:cubicBezTo>
                    <a:cubicBezTo>
                      <a:pt x="895990" y="678535"/>
                      <a:pt x="895853" y="678398"/>
                      <a:pt x="895853" y="678261"/>
                    </a:cubicBezTo>
                    <a:cubicBezTo>
                      <a:pt x="899556" y="683610"/>
                      <a:pt x="903260" y="688959"/>
                      <a:pt x="907512" y="693760"/>
                    </a:cubicBezTo>
                    <a:cubicBezTo>
                      <a:pt x="907375" y="693623"/>
                      <a:pt x="907237" y="693485"/>
                      <a:pt x="907100" y="693349"/>
                    </a:cubicBezTo>
                    <a:cubicBezTo>
                      <a:pt x="910666" y="697326"/>
                      <a:pt x="914370" y="701304"/>
                      <a:pt x="918347" y="705007"/>
                    </a:cubicBezTo>
                    <a:cubicBezTo>
                      <a:pt x="919993" y="706379"/>
                      <a:pt x="921776" y="707750"/>
                      <a:pt x="923559" y="708985"/>
                    </a:cubicBezTo>
                    <a:cubicBezTo>
                      <a:pt x="923285" y="708847"/>
                      <a:pt x="923148" y="708710"/>
                      <a:pt x="923011" y="708573"/>
                    </a:cubicBezTo>
                    <a:cubicBezTo>
                      <a:pt x="924108" y="709259"/>
                      <a:pt x="925205" y="709945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440" y="710630"/>
                      <a:pt x="926577" y="710630"/>
                      <a:pt x="926714" y="710768"/>
                    </a:cubicBezTo>
                    <a:cubicBezTo>
                      <a:pt x="926577" y="710768"/>
                      <a:pt x="926577" y="710630"/>
                      <a:pt x="926440" y="710630"/>
                    </a:cubicBezTo>
                    <a:cubicBezTo>
                      <a:pt x="928360" y="711591"/>
                      <a:pt x="930280" y="712414"/>
                      <a:pt x="932338" y="713099"/>
                    </a:cubicBezTo>
                    <a:cubicBezTo>
                      <a:pt x="932200" y="713099"/>
                      <a:pt x="932200" y="712962"/>
                      <a:pt x="932063" y="712962"/>
                    </a:cubicBezTo>
                    <a:cubicBezTo>
                      <a:pt x="933298" y="713374"/>
                      <a:pt x="934532" y="713785"/>
                      <a:pt x="935767" y="714059"/>
                    </a:cubicBezTo>
                    <a:cubicBezTo>
                      <a:pt x="935629" y="714059"/>
                      <a:pt x="935492" y="714059"/>
                      <a:pt x="935355" y="714059"/>
                    </a:cubicBezTo>
                    <a:cubicBezTo>
                      <a:pt x="936589" y="714334"/>
                      <a:pt x="937824" y="714471"/>
                      <a:pt x="939196" y="714471"/>
                    </a:cubicBezTo>
                    <a:cubicBezTo>
                      <a:pt x="939196" y="714471"/>
                      <a:pt x="939058" y="714471"/>
                      <a:pt x="939058" y="714471"/>
                    </a:cubicBezTo>
                    <a:cubicBezTo>
                      <a:pt x="939607" y="714471"/>
                      <a:pt x="940018" y="714471"/>
                      <a:pt x="940567" y="714471"/>
                    </a:cubicBezTo>
                    <a:cubicBezTo>
                      <a:pt x="941253" y="714334"/>
                      <a:pt x="941802" y="714334"/>
                      <a:pt x="942350" y="714197"/>
                    </a:cubicBezTo>
                    <a:cubicBezTo>
                      <a:pt x="942076" y="714197"/>
                      <a:pt x="941939" y="714334"/>
                      <a:pt x="941802" y="714334"/>
                    </a:cubicBezTo>
                    <a:cubicBezTo>
                      <a:pt x="943173" y="714059"/>
                      <a:pt x="944545" y="713648"/>
                      <a:pt x="945779" y="713237"/>
                    </a:cubicBezTo>
                    <a:cubicBezTo>
                      <a:pt x="945642" y="713237"/>
                      <a:pt x="945368" y="713374"/>
                      <a:pt x="945231" y="713374"/>
                    </a:cubicBezTo>
                    <a:cubicBezTo>
                      <a:pt x="946328" y="712962"/>
                      <a:pt x="947562" y="712414"/>
                      <a:pt x="948660" y="711865"/>
                    </a:cubicBezTo>
                    <a:cubicBezTo>
                      <a:pt x="948660" y="711865"/>
                      <a:pt x="948660" y="711865"/>
                      <a:pt x="948660" y="711865"/>
                    </a:cubicBezTo>
                    <a:cubicBezTo>
                      <a:pt x="950031" y="711179"/>
                      <a:pt x="951266" y="710494"/>
                      <a:pt x="952363" y="709533"/>
                    </a:cubicBezTo>
                    <a:cubicBezTo>
                      <a:pt x="952226" y="709670"/>
                      <a:pt x="952089" y="709808"/>
                      <a:pt x="951952" y="709808"/>
                    </a:cubicBezTo>
                    <a:cubicBezTo>
                      <a:pt x="953597" y="708710"/>
                      <a:pt x="955106" y="707476"/>
                      <a:pt x="956752" y="706104"/>
                    </a:cubicBezTo>
                    <a:cubicBezTo>
                      <a:pt x="956615" y="706104"/>
                      <a:pt x="956615" y="706241"/>
                      <a:pt x="956615" y="706241"/>
                    </a:cubicBezTo>
                    <a:cubicBezTo>
                      <a:pt x="957438" y="705418"/>
                      <a:pt x="958261" y="704595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9084" y="703636"/>
                      <a:pt x="959084" y="703636"/>
                    </a:cubicBezTo>
                    <a:cubicBezTo>
                      <a:pt x="959084" y="703636"/>
                      <a:pt x="959084" y="703636"/>
                      <a:pt x="958947" y="703772"/>
                    </a:cubicBezTo>
                    <a:cubicBezTo>
                      <a:pt x="960181" y="702264"/>
                      <a:pt x="961278" y="700755"/>
                      <a:pt x="962376" y="699246"/>
                    </a:cubicBezTo>
                    <a:cubicBezTo>
                      <a:pt x="963747" y="697052"/>
                      <a:pt x="964982" y="694857"/>
                      <a:pt x="966216" y="692525"/>
                    </a:cubicBezTo>
                    <a:cubicBezTo>
                      <a:pt x="966216" y="692525"/>
                      <a:pt x="966216" y="692663"/>
                      <a:pt x="966216" y="692663"/>
                    </a:cubicBezTo>
                    <a:cubicBezTo>
                      <a:pt x="966216" y="692525"/>
                      <a:pt x="966353" y="692388"/>
                      <a:pt x="966353" y="692251"/>
                    </a:cubicBezTo>
                    <a:cubicBezTo>
                      <a:pt x="966353" y="692251"/>
                      <a:pt x="966353" y="692114"/>
                      <a:pt x="966490" y="692114"/>
                    </a:cubicBezTo>
                    <a:cubicBezTo>
                      <a:pt x="966490" y="692114"/>
                      <a:pt x="966490" y="692114"/>
                      <a:pt x="966490" y="692114"/>
                    </a:cubicBezTo>
                    <a:cubicBezTo>
                      <a:pt x="968959" y="687176"/>
                      <a:pt x="971154" y="681964"/>
                      <a:pt x="973074" y="676752"/>
                    </a:cubicBezTo>
                    <a:cubicBezTo>
                      <a:pt x="975680" y="669071"/>
                      <a:pt x="977600" y="661253"/>
                      <a:pt x="979246" y="653298"/>
                    </a:cubicBezTo>
                    <a:cubicBezTo>
                      <a:pt x="979246" y="653435"/>
                      <a:pt x="979246" y="653572"/>
                      <a:pt x="979109" y="653709"/>
                    </a:cubicBezTo>
                    <a:cubicBezTo>
                      <a:pt x="980344" y="647125"/>
                      <a:pt x="981578" y="640542"/>
                      <a:pt x="982401" y="633958"/>
                    </a:cubicBezTo>
                    <a:cubicBezTo>
                      <a:pt x="983498" y="626277"/>
                      <a:pt x="984184" y="618459"/>
                      <a:pt x="984733" y="610778"/>
                    </a:cubicBezTo>
                    <a:cubicBezTo>
                      <a:pt x="984733" y="610778"/>
                      <a:pt x="984733" y="610915"/>
                      <a:pt x="984733" y="610915"/>
                    </a:cubicBezTo>
                    <a:cubicBezTo>
                      <a:pt x="985281" y="601589"/>
                      <a:pt x="985556" y="592124"/>
                      <a:pt x="985556" y="582797"/>
                    </a:cubicBezTo>
                    <a:cubicBezTo>
                      <a:pt x="985556" y="572373"/>
                      <a:pt x="985007" y="561812"/>
                      <a:pt x="984321" y="551388"/>
                    </a:cubicBezTo>
                    <a:cubicBezTo>
                      <a:pt x="984321" y="551388"/>
                      <a:pt x="984321" y="551388"/>
                      <a:pt x="984321" y="551388"/>
                    </a:cubicBezTo>
                    <a:cubicBezTo>
                      <a:pt x="982675" y="527248"/>
                      <a:pt x="979384" y="503382"/>
                      <a:pt x="974583" y="479653"/>
                    </a:cubicBezTo>
                    <a:cubicBezTo>
                      <a:pt x="974583" y="479790"/>
                      <a:pt x="974720" y="480065"/>
                      <a:pt x="974720" y="480202"/>
                    </a:cubicBezTo>
                    <a:cubicBezTo>
                      <a:pt x="971977" y="466760"/>
                      <a:pt x="968685" y="453455"/>
                      <a:pt x="965119" y="440151"/>
                    </a:cubicBezTo>
                    <a:cubicBezTo>
                      <a:pt x="961278" y="426023"/>
                      <a:pt x="956615" y="412033"/>
                      <a:pt x="951952" y="398180"/>
                    </a:cubicBezTo>
                    <a:cubicBezTo>
                      <a:pt x="949345" y="391048"/>
                      <a:pt x="946739" y="383778"/>
                      <a:pt x="943996" y="376646"/>
                    </a:cubicBezTo>
                    <a:cubicBezTo>
                      <a:pt x="942762" y="373217"/>
                      <a:pt x="941390" y="369788"/>
                      <a:pt x="940156" y="366359"/>
                    </a:cubicBezTo>
                    <a:cubicBezTo>
                      <a:pt x="939333" y="364027"/>
                      <a:pt x="938373" y="361695"/>
                      <a:pt x="937413" y="359227"/>
                    </a:cubicBezTo>
                    <a:cubicBezTo>
                      <a:pt x="935767" y="354975"/>
                      <a:pt x="934121" y="350860"/>
                      <a:pt x="932063" y="346882"/>
                    </a:cubicBezTo>
                    <a:cubicBezTo>
                      <a:pt x="929869" y="342767"/>
                      <a:pt x="927674" y="338790"/>
                      <a:pt x="925068" y="334949"/>
                    </a:cubicBezTo>
                    <a:cubicBezTo>
                      <a:pt x="924520" y="334127"/>
                      <a:pt x="923971" y="333440"/>
                      <a:pt x="923285" y="332755"/>
                    </a:cubicBezTo>
                    <a:cubicBezTo>
                      <a:pt x="923422" y="332892"/>
                      <a:pt x="923422" y="332892"/>
                      <a:pt x="923559" y="333029"/>
                    </a:cubicBezTo>
                    <a:cubicBezTo>
                      <a:pt x="923285" y="332755"/>
                      <a:pt x="923011" y="332480"/>
                      <a:pt x="922736" y="332206"/>
                    </a:cubicBezTo>
                    <a:cubicBezTo>
                      <a:pt x="922599" y="332069"/>
                      <a:pt x="922325" y="331932"/>
                      <a:pt x="922188" y="331795"/>
                    </a:cubicBezTo>
                    <a:cubicBezTo>
                      <a:pt x="922051" y="331795"/>
                      <a:pt x="921913" y="331657"/>
                      <a:pt x="921913" y="331657"/>
                    </a:cubicBezTo>
                    <a:cubicBezTo>
                      <a:pt x="921913" y="331657"/>
                      <a:pt x="921776" y="331657"/>
                      <a:pt x="921776" y="331657"/>
                    </a:cubicBezTo>
                    <a:cubicBezTo>
                      <a:pt x="921502" y="331657"/>
                      <a:pt x="921228" y="331795"/>
                      <a:pt x="920816" y="331795"/>
                    </a:cubicBezTo>
                    <a:cubicBezTo>
                      <a:pt x="920405" y="331932"/>
                      <a:pt x="919993" y="332069"/>
                      <a:pt x="919582" y="332206"/>
                    </a:cubicBezTo>
                    <a:cubicBezTo>
                      <a:pt x="919170" y="332480"/>
                      <a:pt x="918759" y="332618"/>
                      <a:pt x="918347" y="332755"/>
                    </a:cubicBezTo>
                    <a:cubicBezTo>
                      <a:pt x="917936" y="333029"/>
                      <a:pt x="917662" y="333166"/>
                      <a:pt x="917250" y="333440"/>
                    </a:cubicBezTo>
                    <a:cubicBezTo>
                      <a:pt x="916976" y="333715"/>
                      <a:pt x="916839" y="333852"/>
                      <a:pt x="916564" y="334127"/>
                    </a:cubicBezTo>
                    <a:cubicBezTo>
                      <a:pt x="916427" y="334401"/>
                      <a:pt x="916153" y="334538"/>
                      <a:pt x="916015" y="334812"/>
                    </a:cubicBezTo>
                    <a:cubicBezTo>
                      <a:pt x="915878" y="335224"/>
                      <a:pt x="915604" y="335498"/>
                      <a:pt x="915467" y="335909"/>
                    </a:cubicBezTo>
                    <a:cubicBezTo>
                      <a:pt x="915330" y="336458"/>
                      <a:pt x="915055" y="336869"/>
                      <a:pt x="914918" y="337418"/>
                    </a:cubicBezTo>
                    <a:cubicBezTo>
                      <a:pt x="914918" y="337281"/>
                      <a:pt x="915055" y="337007"/>
                      <a:pt x="915055" y="336869"/>
                    </a:cubicBezTo>
                    <a:cubicBezTo>
                      <a:pt x="914644" y="337967"/>
                      <a:pt x="914370" y="339064"/>
                      <a:pt x="914095" y="340162"/>
                    </a:cubicBezTo>
                    <a:cubicBezTo>
                      <a:pt x="914095" y="340162"/>
                      <a:pt x="914095" y="340024"/>
                      <a:pt x="914095" y="340024"/>
                    </a:cubicBezTo>
                    <a:cubicBezTo>
                      <a:pt x="913135" y="344962"/>
                      <a:pt x="912312" y="349900"/>
                      <a:pt x="911764" y="354837"/>
                    </a:cubicBezTo>
                    <a:cubicBezTo>
                      <a:pt x="911078" y="364301"/>
                      <a:pt x="911215" y="373903"/>
                      <a:pt x="911215" y="383367"/>
                    </a:cubicBezTo>
                    <a:cubicBezTo>
                      <a:pt x="911215" y="389676"/>
                      <a:pt x="911352" y="395985"/>
                      <a:pt x="911352" y="402295"/>
                    </a:cubicBezTo>
                    <a:cubicBezTo>
                      <a:pt x="911352" y="416285"/>
                      <a:pt x="911764" y="430275"/>
                      <a:pt x="912312" y="444266"/>
                    </a:cubicBezTo>
                    <a:cubicBezTo>
                      <a:pt x="912449" y="446597"/>
                      <a:pt x="910255" y="448518"/>
                      <a:pt x="908060" y="448518"/>
                    </a:cubicBezTo>
                    <a:cubicBezTo>
                      <a:pt x="905591" y="448518"/>
                      <a:pt x="903808" y="446597"/>
                      <a:pt x="903671" y="444266"/>
                    </a:cubicBezTo>
                    <a:cubicBezTo>
                      <a:pt x="902985" y="428081"/>
                      <a:pt x="902711" y="412033"/>
                      <a:pt x="902574" y="395849"/>
                    </a:cubicBezTo>
                    <a:cubicBezTo>
                      <a:pt x="902574" y="387893"/>
                      <a:pt x="902437" y="379938"/>
                      <a:pt x="902437" y="371982"/>
                    </a:cubicBezTo>
                    <a:cubicBezTo>
                      <a:pt x="902437" y="366222"/>
                      <a:pt x="902574" y="360461"/>
                      <a:pt x="902848" y="354701"/>
                    </a:cubicBezTo>
                    <a:cubicBezTo>
                      <a:pt x="903123" y="350723"/>
                      <a:pt x="903808" y="346745"/>
                      <a:pt x="904494" y="342905"/>
                    </a:cubicBezTo>
                    <a:cubicBezTo>
                      <a:pt x="904768" y="341396"/>
                      <a:pt x="904906" y="339887"/>
                      <a:pt x="905317" y="338378"/>
                    </a:cubicBezTo>
                    <a:cubicBezTo>
                      <a:pt x="905866" y="336321"/>
                      <a:pt x="906414" y="334401"/>
                      <a:pt x="907237" y="332343"/>
                    </a:cubicBezTo>
                    <a:cubicBezTo>
                      <a:pt x="908883" y="328366"/>
                      <a:pt x="912586" y="325348"/>
                      <a:pt x="916701" y="323976"/>
                    </a:cubicBezTo>
                    <a:cubicBezTo>
                      <a:pt x="918347" y="323428"/>
                      <a:pt x="919170" y="323291"/>
                      <a:pt x="920816" y="323017"/>
                    </a:cubicBezTo>
                    <a:cubicBezTo>
                      <a:pt x="921639" y="322879"/>
                      <a:pt x="922736" y="323017"/>
                      <a:pt x="923559" y="323153"/>
                    </a:cubicBezTo>
                    <a:cubicBezTo>
                      <a:pt x="924382" y="323153"/>
                      <a:pt x="925342" y="323702"/>
                      <a:pt x="926028" y="323976"/>
                    </a:cubicBezTo>
                    <a:cubicBezTo>
                      <a:pt x="926988" y="324388"/>
                      <a:pt x="927949" y="325074"/>
                      <a:pt x="928771" y="325760"/>
                    </a:cubicBezTo>
                    <a:cubicBezTo>
                      <a:pt x="929869" y="326720"/>
                      <a:pt x="930555" y="327543"/>
                      <a:pt x="931515" y="328640"/>
                    </a:cubicBezTo>
                    <a:cubicBezTo>
                      <a:pt x="932475" y="329737"/>
                      <a:pt x="933160" y="331109"/>
                      <a:pt x="933984" y="332206"/>
                    </a:cubicBezTo>
                    <a:cubicBezTo>
                      <a:pt x="935081" y="333852"/>
                      <a:pt x="935904" y="335498"/>
                      <a:pt x="936864" y="337144"/>
                    </a:cubicBezTo>
                    <a:cubicBezTo>
                      <a:pt x="937961" y="338927"/>
                      <a:pt x="939058" y="340847"/>
                      <a:pt x="940018" y="342630"/>
                    </a:cubicBezTo>
                    <a:cubicBezTo>
                      <a:pt x="941939" y="346196"/>
                      <a:pt x="943447" y="350037"/>
                      <a:pt x="944956" y="353740"/>
                    </a:cubicBezTo>
                    <a:cubicBezTo>
                      <a:pt x="946191" y="356758"/>
                      <a:pt x="947425" y="359912"/>
                      <a:pt x="948523" y="362930"/>
                    </a:cubicBezTo>
                    <a:cubicBezTo>
                      <a:pt x="951814" y="371571"/>
                      <a:pt x="954969" y="380349"/>
                      <a:pt x="958124" y="388991"/>
                    </a:cubicBezTo>
                    <a:cubicBezTo>
                      <a:pt x="962924" y="401884"/>
                      <a:pt x="967176" y="414914"/>
                      <a:pt x="971017" y="428081"/>
                    </a:cubicBezTo>
                    <a:cubicBezTo>
                      <a:pt x="974034" y="437956"/>
                      <a:pt x="976503" y="447969"/>
                      <a:pt x="978972" y="457982"/>
                    </a:cubicBezTo>
                    <a:cubicBezTo>
                      <a:pt x="981441" y="468132"/>
                      <a:pt x="983635" y="478419"/>
                      <a:pt x="985556" y="488843"/>
                    </a:cubicBezTo>
                    <a:cubicBezTo>
                      <a:pt x="989396" y="509554"/>
                      <a:pt x="992002" y="530539"/>
                      <a:pt x="993374" y="551662"/>
                    </a:cubicBezTo>
                    <a:cubicBezTo>
                      <a:pt x="994060" y="562086"/>
                      <a:pt x="994471" y="572510"/>
                      <a:pt x="994471" y="583072"/>
                    </a:cubicBezTo>
                    <a:cubicBezTo>
                      <a:pt x="994471" y="593633"/>
                      <a:pt x="994060" y="604331"/>
                      <a:pt x="993374" y="614893"/>
                    </a:cubicBezTo>
                    <a:cubicBezTo>
                      <a:pt x="992688" y="625180"/>
                      <a:pt x="991453" y="635604"/>
                      <a:pt x="989671" y="645754"/>
                    </a:cubicBezTo>
                    <a:cubicBezTo>
                      <a:pt x="988024" y="655492"/>
                      <a:pt x="985967" y="665368"/>
                      <a:pt x="983087" y="674969"/>
                    </a:cubicBezTo>
                    <a:cubicBezTo>
                      <a:pt x="981852" y="679084"/>
                      <a:pt x="980344" y="682924"/>
                      <a:pt x="978835" y="686902"/>
                    </a:cubicBezTo>
                    <a:cubicBezTo>
                      <a:pt x="977463" y="690331"/>
                      <a:pt x="975817" y="693623"/>
                      <a:pt x="974171" y="696914"/>
                    </a:cubicBezTo>
                    <a:cubicBezTo>
                      <a:pt x="970742" y="703498"/>
                      <a:pt x="966628" y="710082"/>
                      <a:pt x="960730" y="714746"/>
                    </a:cubicBezTo>
                    <a:cubicBezTo>
                      <a:pt x="958124" y="716803"/>
                      <a:pt x="955518" y="718723"/>
                      <a:pt x="952637" y="720232"/>
                    </a:cubicBezTo>
                    <a:cubicBezTo>
                      <a:pt x="949757" y="721604"/>
                      <a:pt x="946739" y="722975"/>
                      <a:pt x="943585" y="723524"/>
                    </a:cubicBezTo>
                    <a:cubicBezTo>
                      <a:pt x="941939" y="723798"/>
                      <a:pt x="940704" y="723798"/>
                      <a:pt x="938921" y="723935"/>
                    </a:cubicBezTo>
                    <a:cubicBezTo>
                      <a:pt x="937275" y="723935"/>
                      <a:pt x="935629" y="723661"/>
                      <a:pt x="933984" y="723386"/>
                    </a:cubicBezTo>
                    <a:cubicBezTo>
                      <a:pt x="929869" y="722701"/>
                      <a:pt x="926028" y="721055"/>
                      <a:pt x="922325" y="719272"/>
                    </a:cubicBezTo>
                    <a:cubicBezTo>
                      <a:pt x="915467" y="715980"/>
                      <a:pt x="909981" y="710905"/>
                      <a:pt x="904631" y="705418"/>
                    </a:cubicBezTo>
                    <a:cubicBezTo>
                      <a:pt x="901751" y="702401"/>
                      <a:pt x="899008" y="699246"/>
                      <a:pt x="896265" y="695954"/>
                    </a:cubicBezTo>
                    <a:cubicBezTo>
                      <a:pt x="892973" y="691977"/>
                      <a:pt x="890092" y="687862"/>
                      <a:pt x="887349" y="683610"/>
                    </a:cubicBezTo>
                    <a:cubicBezTo>
                      <a:pt x="881588" y="675243"/>
                      <a:pt x="876239" y="666602"/>
                      <a:pt x="871301" y="657687"/>
                    </a:cubicBezTo>
                    <a:cubicBezTo>
                      <a:pt x="866089" y="648634"/>
                      <a:pt x="861289" y="639308"/>
                      <a:pt x="856625" y="629843"/>
                    </a:cubicBezTo>
                    <a:cubicBezTo>
                      <a:pt x="852099" y="620654"/>
                      <a:pt x="847847" y="611327"/>
                      <a:pt x="843595" y="602000"/>
                    </a:cubicBezTo>
                    <a:cubicBezTo>
                      <a:pt x="843184" y="601040"/>
                      <a:pt x="842772" y="600080"/>
                      <a:pt x="842361" y="599119"/>
                    </a:cubicBezTo>
                    <a:cubicBezTo>
                      <a:pt x="840989" y="611601"/>
                      <a:pt x="839206" y="624083"/>
                      <a:pt x="836737" y="636290"/>
                    </a:cubicBezTo>
                    <a:cubicBezTo>
                      <a:pt x="834954" y="645479"/>
                      <a:pt x="832897" y="654669"/>
                      <a:pt x="830565" y="663859"/>
                    </a:cubicBezTo>
                    <a:cubicBezTo>
                      <a:pt x="829330" y="668660"/>
                      <a:pt x="827822" y="673323"/>
                      <a:pt x="826176" y="678124"/>
                    </a:cubicBezTo>
                    <a:cubicBezTo>
                      <a:pt x="824530" y="682787"/>
                      <a:pt x="822610" y="687314"/>
                      <a:pt x="820689" y="691840"/>
                    </a:cubicBezTo>
                    <a:cubicBezTo>
                      <a:pt x="817535" y="699109"/>
                      <a:pt x="813831" y="706104"/>
                      <a:pt x="809305" y="712551"/>
                    </a:cubicBezTo>
                    <a:cubicBezTo>
                      <a:pt x="804642" y="718997"/>
                      <a:pt x="798469" y="724210"/>
                      <a:pt x="791886" y="728462"/>
                    </a:cubicBezTo>
                    <a:cubicBezTo>
                      <a:pt x="789142" y="730244"/>
                      <a:pt x="786125" y="731479"/>
                      <a:pt x="782970" y="732439"/>
                    </a:cubicBezTo>
                    <a:cubicBezTo>
                      <a:pt x="780364" y="733262"/>
                      <a:pt x="777621" y="733536"/>
                      <a:pt x="775015" y="733536"/>
                    </a:cubicBezTo>
                    <a:cubicBezTo>
                      <a:pt x="774466" y="733399"/>
                      <a:pt x="774055" y="733399"/>
                      <a:pt x="773643" y="73339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1" name="任意多边形: 形状 360"/>
              <p:cNvSpPr/>
              <p:nvPr>
                <p:custDataLst>
                  <p:tags r:id="rId201"/>
                </p:custDataLst>
              </p:nvPr>
            </p:nvSpPr>
            <p:spPr>
              <a:xfrm>
                <a:off x="2532369" y="4712374"/>
                <a:ext cx="177182" cy="387666"/>
              </a:xfrm>
              <a:custGeom>
                <a:avLst/>
                <a:gdLst>
                  <a:gd name="connsiteX0" fmla="*/ 151776 w 177182"/>
                  <a:gd name="connsiteY0" fmla="*/ 384354 h 387666"/>
                  <a:gd name="connsiteX1" fmla="*/ 142312 w 177182"/>
                  <a:gd name="connsiteY1" fmla="*/ 280250 h 387666"/>
                  <a:gd name="connsiteX2" fmla="*/ 141352 w 177182"/>
                  <a:gd name="connsiteY2" fmla="*/ 269551 h 387666"/>
                  <a:gd name="connsiteX3" fmla="*/ 141078 w 177182"/>
                  <a:gd name="connsiteY3" fmla="*/ 265573 h 387666"/>
                  <a:gd name="connsiteX4" fmla="*/ 140255 w 177182"/>
                  <a:gd name="connsiteY4" fmla="*/ 247743 h 387666"/>
                  <a:gd name="connsiteX5" fmla="*/ 140255 w 177182"/>
                  <a:gd name="connsiteY5" fmla="*/ 217156 h 387666"/>
                  <a:gd name="connsiteX6" fmla="*/ 142449 w 177182"/>
                  <a:gd name="connsiteY6" fmla="*/ 185883 h 387666"/>
                  <a:gd name="connsiteX7" fmla="*/ 145741 w 177182"/>
                  <a:gd name="connsiteY7" fmla="*/ 154199 h 387666"/>
                  <a:gd name="connsiteX8" fmla="*/ 146015 w 177182"/>
                  <a:gd name="connsiteY8" fmla="*/ 151731 h 387666"/>
                  <a:gd name="connsiteX9" fmla="*/ 142724 w 177182"/>
                  <a:gd name="connsiteY9" fmla="*/ 157766 h 387666"/>
                  <a:gd name="connsiteX10" fmla="*/ 139706 w 177182"/>
                  <a:gd name="connsiteY10" fmla="*/ 162703 h 387666"/>
                  <a:gd name="connsiteX11" fmla="*/ 131339 w 177182"/>
                  <a:gd name="connsiteY11" fmla="*/ 176419 h 387666"/>
                  <a:gd name="connsiteX12" fmla="*/ 122150 w 177182"/>
                  <a:gd name="connsiteY12" fmla="*/ 191233 h 387666"/>
                  <a:gd name="connsiteX13" fmla="*/ 105965 w 177182"/>
                  <a:gd name="connsiteY13" fmla="*/ 214961 h 387666"/>
                  <a:gd name="connsiteX14" fmla="*/ 100478 w 177182"/>
                  <a:gd name="connsiteY14" fmla="*/ 222917 h 387666"/>
                  <a:gd name="connsiteX15" fmla="*/ 95815 w 177182"/>
                  <a:gd name="connsiteY15" fmla="*/ 229363 h 387666"/>
                  <a:gd name="connsiteX16" fmla="*/ 85528 w 177182"/>
                  <a:gd name="connsiteY16" fmla="*/ 243353 h 387666"/>
                  <a:gd name="connsiteX17" fmla="*/ 67971 w 177182"/>
                  <a:gd name="connsiteY17" fmla="*/ 264065 h 387666"/>
                  <a:gd name="connsiteX18" fmla="*/ 48495 w 177182"/>
                  <a:gd name="connsiteY18" fmla="*/ 281758 h 387666"/>
                  <a:gd name="connsiteX19" fmla="*/ 37796 w 177182"/>
                  <a:gd name="connsiteY19" fmla="*/ 287793 h 387666"/>
                  <a:gd name="connsiteX20" fmla="*/ 28195 w 177182"/>
                  <a:gd name="connsiteY20" fmla="*/ 290674 h 387666"/>
                  <a:gd name="connsiteX21" fmla="*/ 20925 w 177182"/>
                  <a:gd name="connsiteY21" fmla="*/ 290262 h 387666"/>
                  <a:gd name="connsiteX22" fmla="*/ 16811 w 177182"/>
                  <a:gd name="connsiteY22" fmla="*/ 289028 h 387666"/>
                  <a:gd name="connsiteX23" fmla="*/ 11187 w 177182"/>
                  <a:gd name="connsiteY23" fmla="*/ 286285 h 387666"/>
                  <a:gd name="connsiteX24" fmla="*/ 3095 w 177182"/>
                  <a:gd name="connsiteY24" fmla="*/ 275449 h 387666"/>
                  <a:gd name="connsiteX25" fmla="*/ 214 w 177182"/>
                  <a:gd name="connsiteY25" fmla="*/ 252406 h 387666"/>
                  <a:gd name="connsiteX26" fmla="*/ 8307 w 177182"/>
                  <a:gd name="connsiteY26" fmla="*/ 207418 h 387666"/>
                  <a:gd name="connsiteX27" fmla="*/ 15576 w 177182"/>
                  <a:gd name="connsiteY27" fmla="*/ 179300 h 387666"/>
                  <a:gd name="connsiteX28" fmla="*/ 16674 w 177182"/>
                  <a:gd name="connsiteY28" fmla="*/ 175048 h 387666"/>
                  <a:gd name="connsiteX29" fmla="*/ 20377 w 177182"/>
                  <a:gd name="connsiteY29" fmla="*/ 163938 h 387666"/>
                  <a:gd name="connsiteX30" fmla="*/ 29155 w 177182"/>
                  <a:gd name="connsiteY30" fmla="*/ 137054 h 387666"/>
                  <a:gd name="connsiteX31" fmla="*/ 35190 w 177182"/>
                  <a:gd name="connsiteY31" fmla="*/ 121007 h 387666"/>
                  <a:gd name="connsiteX32" fmla="*/ 48495 w 177182"/>
                  <a:gd name="connsiteY32" fmla="*/ 90557 h 387666"/>
                  <a:gd name="connsiteX33" fmla="*/ 61799 w 177182"/>
                  <a:gd name="connsiteY33" fmla="*/ 65045 h 387666"/>
                  <a:gd name="connsiteX34" fmla="*/ 68109 w 177182"/>
                  <a:gd name="connsiteY34" fmla="*/ 54210 h 387666"/>
                  <a:gd name="connsiteX35" fmla="*/ 83471 w 177182"/>
                  <a:gd name="connsiteY35" fmla="*/ 29247 h 387666"/>
                  <a:gd name="connsiteX36" fmla="*/ 101438 w 177182"/>
                  <a:gd name="connsiteY36" fmla="*/ 1678 h 387666"/>
                  <a:gd name="connsiteX37" fmla="*/ 106102 w 177182"/>
                  <a:gd name="connsiteY37" fmla="*/ 443 h 387666"/>
                  <a:gd name="connsiteX38" fmla="*/ 107336 w 177182"/>
                  <a:gd name="connsiteY38" fmla="*/ 5107 h 387666"/>
                  <a:gd name="connsiteX39" fmla="*/ 96775 w 177182"/>
                  <a:gd name="connsiteY39" fmla="*/ 21154 h 387666"/>
                  <a:gd name="connsiteX40" fmla="*/ 90054 w 177182"/>
                  <a:gd name="connsiteY40" fmla="*/ 31578 h 387666"/>
                  <a:gd name="connsiteX41" fmla="*/ 85665 w 177182"/>
                  <a:gd name="connsiteY41" fmla="*/ 38436 h 387666"/>
                  <a:gd name="connsiteX42" fmla="*/ 74692 w 177182"/>
                  <a:gd name="connsiteY42" fmla="*/ 56679 h 387666"/>
                  <a:gd name="connsiteX43" fmla="*/ 70303 w 177182"/>
                  <a:gd name="connsiteY43" fmla="*/ 63948 h 387666"/>
                  <a:gd name="connsiteX44" fmla="*/ 65365 w 177182"/>
                  <a:gd name="connsiteY44" fmla="*/ 73001 h 387666"/>
                  <a:gd name="connsiteX45" fmla="*/ 58233 w 177182"/>
                  <a:gd name="connsiteY45" fmla="*/ 86717 h 387666"/>
                  <a:gd name="connsiteX46" fmla="*/ 58507 w 177182"/>
                  <a:gd name="connsiteY46" fmla="*/ 86305 h 387666"/>
                  <a:gd name="connsiteX47" fmla="*/ 36562 w 177182"/>
                  <a:gd name="connsiteY47" fmla="*/ 137877 h 387666"/>
                  <a:gd name="connsiteX48" fmla="*/ 23669 w 177182"/>
                  <a:gd name="connsiteY48" fmla="*/ 177517 h 387666"/>
                  <a:gd name="connsiteX49" fmla="*/ 22297 w 177182"/>
                  <a:gd name="connsiteY49" fmla="*/ 182866 h 387666"/>
                  <a:gd name="connsiteX50" fmla="*/ 18731 w 177182"/>
                  <a:gd name="connsiteY50" fmla="*/ 197131 h 387666"/>
                  <a:gd name="connsiteX51" fmla="*/ 15439 w 177182"/>
                  <a:gd name="connsiteY51" fmla="*/ 210024 h 387666"/>
                  <a:gd name="connsiteX52" fmla="*/ 12010 w 177182"/>
                  <a:gd name="connsiteY52" fmla="*/ 225523 h 387666"/>
                  <a:gd name="connsiteX53" fmla="*/ 12010 w 177182"/>
                  <a:gd name="connsiteY53" fmla="*/ 225386 h 387666"/>
                  <a:gd name="connsiteX54" fmla="*/ 8032 w 177182"/>
                  <a:gd name="connsiteY54" fmla="*/ 252955 h 387666"/>
                  <a:gd name="connsiteX55" fmla="*/ 8032 w 177182"/>
                  <a:gd name="connsiteY55" fmla="*/ 252680 h 387666"/>
                  <a:gd name="connsiteX56" fmla="*/ 8032 w 177182"/>
                  <a:gd name="connsiteY56" fmla="*/ 260087 h 387666"/>
                  <a:gd name="connsiteX57" fmla="*/ 9130 w 177182"/>
                  <a:gd name="connsiteY57" fmla="*/ 267494 h 387666"/>
                  <a:gd name="connsiteX58" fmla="*/ 9130 w 177182"/>
                  <a:gd name="connsiteY58" fmla="*/ 267356 h 387666"/>
                  <a:gd name="connsiteX59" fmla="*/ 9130 w 177182"/>
                  <a:gd name="connsiteY59" fmla="*/ 267494 h 387666"/>
                  <a:gd name="connsiteX60" fmla="*/ 9130 w 177182"/>
                  <a:gd name="connsiteY60" fmla="*/ 267494 h 387666"/>
                  <a:gd name="connsiteX61" fmla="*/ 10638 w 177182"/>
                  <a:gd name="connsiteY61" fmla="*/ 272980 h 387666"/>
                  <a:gd name="connsiteX62" fmla="*/ 10501 w 177182"/>
                  <a:gd name="connsiteY62" fmla="*/ 272431 h 387666"/>
                  <a:gd name="connsiteX63" fmla="*/ 11187 w 177182"/>
                  <a:gd name="connsiteY63" fmla="*/ 274077 h 387666"/>
                  <a:gd name="connsiteX64" fmla="*/ 11187 w 177182"/>
                  <a:gd name="connsiteY64" fmla="*/ 274077 h 387666"/>
                  <a:gd name="connsiteX65" fmla="*/ 11187 w 177182"/>
                  <a:gd name="connsiteY65" fmla="*/ 274077 h 387666"/>
                  <a:gd name="connsiteX66" fmla="*/ 11187 w 177182"/>
                  <a:gd name="connsiteY66" fmla="*/ 274214 h 387666"/>
                  <a:gd name="connsiteX67" fmla="*/ 11187 w 177182"/>
                  <a:gd name="connsiteY67" fmla="*/ 274214 h 387666"/>
                  <a:gd name="connsiteX68" fmla="*/ 12833 w 177182"/>
                  <a:gd name="connsiteY68" fmla="*/ 276958 h 387666"/>
                  <a:gd name="connsiteX69" fmla="*/ 12559 w 177182"/>
                  <a:gd name="connsiteY69" fmla="*/ 276546 h 387666"/>
                  <a:gd name="connsiteX70" fmla="*/ 13519 w 177182"/>
                  <a:gd name="connsiteY70" fmla="*/ 277643 h 387666"/>
                  <a:gd name="connsiteX71" fmla="*/ 14616 w 177182"/>
                  <a:gd name="connsiteY71" fmla="*/ 278604 h 387666"/>
                  <a:gd name="connsiteX72" fmla="*/ 14205 w 177182"/>
                  <a:gd name="connsiteY72" fmla="*/ 278192 h 387666"/>
                  <a:gd name="connsiteX73" fmla="*/ 15576 w 177182"/>
                  <a:gd name="connsiteY73" fmla="*/ 279152 h 387666"/>
                  <a:gd name="connsiteX74" fmla="*/ 16948 w 177182"/>
                  <a:gd name="connsiteY74" fmla="*/ 279975 h 387666"/>
                  <a:gd name="connsiteX75" fmla="*/ 16536 w 177182"/>
                  <a:gd name="connsiteY75" fmla="*/ 279701 h 387666"/>
                  <a:gd name="connsiteX76" fmla="*/ 20103 w 177182"/>
                  <a:gd name="connsiteY76" fmla="*/ 281347 h 387666"/>
                  <a:gd name="connsiteX77" fmla="*/ 19691 w 177182"/>
                  <a:gd name="connsiteY77" fmla="*/ 281210 h 387666"/>
                  <a:gd name="connsiteX78" fmla="*/ 22846 w 177182"/>
                  <a:gd name="connsiteY78" fmla="*/ 282170 h 387666"/>
                  <a:gd name="connsiteX79" fmla="*/ 24629 w 177182"/>
                  <a:gd name="connsiteY79" fmla="*/ 282444 h 387666"/>
                  <a:gd name="connsiteX80" fmla="*/ 24492 w 177182"/>
                  <a:gd name="connsiteY80" fmla="*/ 282444 h 387666"/>
                  <a:gd name="connsiteX81" fmla="*/ 27509 w 177182"/>
                  <a:gd name="connsiteY81" fmla="*/ 282444 h 387666"/>
                  <a:gd name="connsiteX82" fmla="*/ 27372 w 177182"/>
                  <a:gd name="connsiteY82" fmla="*/ 282444 h 387666"/>
                  <a:gd name="connsiteX83" fmla="*/ 29292 w 177182"/>
                  <a:gd name="connsiteY83" fmla="*/ 282170 h 387666"/>
                  <a:gd name="connsiteX84" fmla="*/ 30938 w 177182"/>
                  <a:gd name="connsiteY84" fmla="*/ 281758 h 387666"/>
                  <a:gd name="connsiteX85" fmla="*/ 37248 w 177182"/>
                  <a:gd name="connsiteY85" fmla="*/ 279015 h 387666"/>
                  <a:gd name="connsiteX86" fmla="*/ 36836 w 177182"/>
                  <a:gd name="connsiteY86" fmla="*/ 279289 h 387666"/>
                  <a:gd name="connsiteX87" fmla="*/ 44791 w 177182"/>
                  <a:gd name="connsiteY87" fmla="*/ 274489 h 387666"/>
                  <a:gd name="connsiteX88" fmla="*/ 44654 w 177182"/>
                  <a:gd name="connsiteY88" fmla="*/ 274626 h 387666"/>
                  <a:gd name="connsiteX89" fmla="*/ 51649 w 177182"/>
                  <a:gd name="connsiteY89" fmla="*/ 269277 h 387666"/>
                  <a:gd name="connsiteX90" fmla="*/ 51238 w 177182"/>
                  <a:gd name="connsiteY90" fmla="*/ 269688 h 387666"/>
                  <a:gd name="connsiteX91" fmla="*/ 68794 w 177182"/>
                  <a:gd name="connsiteY91" fmla="*/ 251172 h 387666"/>
                  <a:gd name="connsiteX92" fmla="*/ 68520 w 177182"/>
                  <a:gd name="connsiteY92" fmla="*/ 251583 h 387666"/>
                  <a:gd name="connsiteX93" fmla="*/ 94032 w 177182"/>
                  <a:gd name="connsiteY93" fmla="*/ 218116 h 387666"/>
                  <a:gd name="connsiteX94" fmla="*/ 93758 w 177182"/>
                  <a:gd name="connsiteY94" fmla="*/ 218528 h 387666"/>
                  <a:gd name="connsiteX95" fmla="*/ 94443 w 177182"/>
                  <a:gd name="connsiteY95" fmla="*/ 217430 h 387666"/>
                  <a:gd name="connsiteX96" fmla="*/ 94169 w 177182"/>
                  <a:gd name="connsiteY96" fmla="*/ 217842 h 387666"/>
                  <a:gd name="connsiteX97" fmla="*/ 95129 w 177182"/>
                  <a:gd name="connsiteY97" fmla="*/ 216333 h 387666"/>
                  <a:gd name="connsiteX98" fmla="*/ 95129 w 177182"/>
                  <a:gd name="connsiteY98" fmla="*/ 216470 h 387666"/>
                  <a:gd name="connsiteX99" fmla="*/ 96638 w 177182"/>
                  <a:gd name="connsiteY99" fmla="*/ 214276 h 387666"/>
                  <a:gd name="connsiteX100" fmla="*/ 97049 w 177182"/>
                  <a:gd name="connsiteY100" fmla="*/ 213727 h 387666"/>
                  <a:gd name="connsiteX101" fmla="*/ 99381 w 177182"/>
                  <a:gd name="connsiteY101" fmla="*/ 210161 h 387666"/>
                  <a:gd name="connsiteX102" fmla="*/ 101576 w 177182"/>
                  <a:gd name="connsiteY102" fmla="*/ 206869 h 387666"/>
                  <a:gd name="connsiteX103" fmla="*/ 103084 w 177182"/>
                  <a:gd name="connsiteY103" fmla="*/ 204537 h 387666"/>
                  <a:gd name="connsiteX104" fmla="*/ 103496 w 177182"/>
                  <a:gd name="connsiteY104" fmla="*/ 203989 h 387666"/>
                  <a:gd name="connsiteX105" fmla="*/ 105005 w 177182"/>
                  <a:gd name="connsiteY105" fmla="*/ 201657 h 387666"/>
                  <a:gd name="connsiteX106" fmla="*/ 107611 w 177182"/>
                  <a:gd name="connsiteY106" fmla="*/ 197954 h 387666"/>
                  <a:gd name="connsiteX107" fmla="*/ 107336 w 177182"/>
                  <a:gd name="connsiteY107" fmla="*/ 198228 h 387666"/>
                  <a:gd name="connsiteX108" fmla="*/ 108982 w 177182"/>
                  <a:gd name="connsiteY108" fmla="*/ 195759 h 387666"/>
                  <a:gd name="connsiteX109" fmla="*/ 108708 w 177182"/>
                  <a:gd name="connsiteY109" fmla="*/ 196170 h 387666"/>
                  <a:gd name="connsiteX110" fmla="*/ 111040 w 177182"/>
                  <a:gd name="connsiteY110" fmla="*/ 192741 h 387666"/>
                  <a:gd name="connsiteX111" fmla="*/ 110765 w 177182"/>
                  <a:gd name="connsiteY111" fmla="*/ 193153 h 387666"/>
                  <a:gd name="connsiteX112" fmla="*/ 113783 w 177182"/>
                  <a:gd name="connsiteY112" fmla="*/ 188764 h 387666"/>
                  <a:gd name="connsiteX113" fmla="*/ 114057 w 177182"/>
                  <a:gd name="connsiteY113" fmla="*/ 188352 h 387666"/>
                  <a:gd name="connsiteX114" fmla="*/ 115017 w 177182"/>
                  <a:gd name="connsiteY114" fmla="*/ 186981 h 387666"/>
                  <a:gd name="connsiteX115" fmla="*/ 114743 w 177182"/>
                  <a:gd name="connsiteY115" fmla="*/ 187392 h 387666"/>
                  <a:gd name="connsiteX116" fmla="*/ 116389 w 177182"/>
                  <a:gd name="connsiteY116" fmla="*/ 184923 h 387666"/>
                  <a:gd name="connsiteX117" fmla="*/ 116252 w 177182"/>
                  <a:gd name="connsiteY117" fmla="*/ 185060 h 387666"/>
                  <a:gd name="connsiteX118" fmla="*/ 116663 w 177182"/>
                  <a:gd name="connsiteY118" fmla="*/ 184512 h 387666"/>
                  <a:gd name="connsiteX119" fmla="*/ 116526 w 177182"/>
                  <a:gd name="connsiteY119" fmla="*/ 184649 h 387666"/>
                  <a:gd name="connsiteX120" fmla="*/ 116800 w 177182"/>
                  <a:gd name="connsiteY120" fmla="*/ 184238 h 387666"/>
                  <a:gd name="connsiteX121" fmla="*/ 116800 w 177182"/>
                  <a:gd name="connsiteY121" fmla="*/ 184238 h 387666"/>
                  <a:gd name="connsiteX122" fmla="*/ 116800 w 177182"/>
                  <a:gd name="connsiteY122" fmla="*/ 184238 h 387666"/>
                  <a:gd name="connsiteX123" fmla="*/ 118446 w 177182"/>
                  <a:gd name="connsiteY123" fmla="*/ 181494 h 387666"/>
                  <a:gd name="connsiteX124" fmla="*/ 124344 w 177182"/>
                  <a:gd name="connsiteY124" fmla="*/ 171893 h 387666"/>
                  <a:gd name="connsiteX125" fmla="*/ 135043 w 177182"/>
                  <a:gd name="connsiteY125" fmla="*/ 154337 h 387666"/>
                  <a:gd name="connsiteX126" fmla="*/ 136414 w 177182"/>
                  <a:gd name="connsiteY126" fmla="*/ 151868 h 387666"/>
                  <a:gd name="connsiteX127" fmla="*/ 141626 w 177182"/>
                  <a:gd name="connsiteY127" fmla="*/ 142404 h 387666"/>
                  <a:gd name="connsiteX128" fmla="*/ 150267 w 177182"/>
                  <a:gd name="connsiteY128" fmla="*/ 126767 h 387666"/>
                  <a:gd name="connsiteX129" fmla="*/ 151502 w 177182"/>
                  <a:gd name="connsiteY129" fmla="*/ 120047 h 387666"/>
                  <a:gd name="connsiteX130" fmla="*/ 154382 w 177182"/>
                  <a:gd name="connsiteY130" fmla="*/ 106742 h 387666"/>
                  <a:gd name="connsiteX131" fmla="*/ 158086 w 177182"/>
                  <a:gd name="connsiteY131" fmla="*/ 93438 h 387666"/>
                  <a:gd name="connsiteX132" fmla="*/ 160554 w 177182"/>
                  <a:gd name="connsiteY132" fmla="*/ 84111 h 387666"/>
                  <a:gd name="connsiteX133" fmla="*/ 164258 w 177182"/>
                  <a:gd name="connsiteY133" fmla="*/ 76978 h 387666"/>
                  <a:gd name="connsiteX134" fmla="*/ 166727 w 177182"/>
                  <a:gd name="connsiteY134" fmla="*/ 74647 h 387666"/>
                  <a:gd name="connsiteX135" fmla="*/ 168098 w 177182"/>
                  <a:gd name="connsiteY135" fmla="*/ 73961 h 387666"/>
                  <a:gd name="connsiteX136" fmla="*/ 170293 w 177182"/>
                  <a:gd name="connsiteY136" fmla="*/ 73549 h 387666"/>
                  <a:gd name="connsiteX137" fmla="*/ 173722 w 177182"/>
                  <a:gd name="connsiteY137" fmla="*/ 73961 h 387666"/>
                  <a:gd name="connsiteX138" fmla="*/ 177151 w 177182"/>
                  <a:gd name="connsiteY138" fmla="*/ 78487 h 387666"/>
                  <a:gd name="connsiteX139" fmla="*/ 176328 w 177182"/>
                  <a:gd name="connsiteY139" fmla="*/ 85894 h 387666"/>
                  <a:gd name="connsiteX140" fmla="*/ 175368 w 177182"/>
                  <a:gd name="connsiteY140" fmla="*/ 91243 h 387666"/>
                  <a:gd name="connsiteX141" fmla="*/ 173859 w 177182"/>
                  <a:gd name="connsiteY141" fmla="*/ 96181 h 387666"/>
                  <a:gd name="connsiteX142" fmla="*/ 171253 w 177182"/>
                  <a:gd name="connsiteY142" fmla="*/ 102627 h 387666"/>
                  <a:gd name="connsiteX143" fmla="*/ 165081 w 177182"/>
                  <a:gd name="connsiteY143" fmla="*/ 115520 h 387666"/>
                  <a:gd name="connsiteX144" fmla="*/ 157674 w 177182"/>
                  <a:gd name="connsiteY144" fmla="*/ 130334 h 387666"/>
                  <a:gd name="connsiteX145" fmla="*/ 153285 w 177182"/>
                  <a:gd name="connsiteY145" fmla="*/ 160097 h 387666"/>
                  <a:gd name="connsiteX146" fmla="*/ 149444 w 177182"/>
                  <a:gd name="connsiteY146" fmla="*/ 201383 h 387666"/>
                  <a:gd name="connsiteX147" fmla="*/ 149444 w 177182"/>
                  <a:gd name="connsiteY147" fmla="*/ 201245 h 387666"/>
                  <a:gd name="connsiteX148" fmla="*/ 148347 w 177182"/>
                  <a:gd name="connsiteY148" fmla="*/ 234575 h 387666"/>
                  <a:gd name="connsiteX149" fmla="*/ 149719 w 177182"/>
                  <a:gd name="connsiteY149" fmla="*/ 267631 h 387666"/>
                  <a:gd name="connsiteX150" fmla="*/ 149719 w 177182"/>
                  <a:gd name="connsiteY150" fmla="*/ 267631 h 387666"/>
                  <a:gd name="connsiteX151" fmla="*/ 160417 w 177182"/>
                  <a:gd name="connsiteY151" fmla="*/ 382708 h 387666"/>
                  <a:gd name="connsiteX152" fmla="*/ 156714 w 177182"/>
                  <a:gd name="connsiteY152" fmla="*/ 387509 h 387666"/>
                  <a:gd name="connsiteX153" fmla="*/ 156165 w 177182"/>
                  <a:gd name="connsiteY153" fmla="*/ 387509 h 387666"/>
                  <a:gd name="connsiteX154" fmla="*/ 151776 w 177182"/>
                  <a:gd name="connsiteY154" fmla="*/ 384354 h 387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177182" h="387666">
                    <a:moveTo>
                      <a:pt x="151776" y="384354"/>
                    </a:moveTo>
                    <a:cubicBezTo>
                      <a:pt x="148347" y="349652"/>
                      <a:pt x="145330" y="314951"/>
                      <a:pt x="142312" y="280250"/>
                    </a:cubicBezTo>
                    <a:cubicBezTo>
                      <a:pt x="142038" y="276683"/>
                      <a:pt x="141626" y="273117"/>
                      <a:pt x="141352" y="269551"/>
                    </a:cubicBezTo>
                    <a:cubicBezTo>
                      <a:pt x="141215" y="268179"/>
                      <a:pt x="141215" y="266808"/>
                      <a:pt x="141078" y="265573"/>
                    </a:cubicBezTo>
                    <a:cubicBezTo>
                      <a:pt x="140803" y="259676"/>
                      <a:pt x="140529" y="253640"/>
                      <a:pt x="140255" y="247743"/>
                    </a:cubicBezTo>
                    <a:cubicBezTo>
                      <a:pt x="139843" y="237593"/>
                      <a:pt x="139980" y="227306"/>
                      <a:pt x="140255" y="217156"/>
                    </a:cubicBezTo>
                    <a:cubicBezTo>
                      <a:pt x="140666" y="206732"/>
                      <a:pt x="141489" y="196308"/>
                      <a:pt x="142449" y="185883"/>
                    </a:cubicBezTo>
                    <a:cubicBezTo>
                      <a:pt x="143409" y="175322"/>
                      <a:pt x="144507" y="164761"/>
                      <a:pt x="145741" y="154199"/>
                    </a:cubicBezTo>
                    <a:cubicBezTo>
                      <a:pt x="145878" y="153377"/>
                      <a:pt x="146015" y="152554"/>
                      <a:pt x="146015" y="151731"/>
                    </a:cubicBezTo>
                    <a:cubicBezTo>
                      <a:pt x="144918" y="153788"/>
                      <a:pt x="143821" y="155845"/>
                      <a:pt x="142724" y="157766"/>
                    </a:cubicBezTo>
                    <a:cubicBezTo>
                      <a:pt x="141764" y="159412"/>
                      <a:pt x="140666" y="161057"/>
                      <a:pt x="139706" y="162703"/>
                    </a:cubicBezTo>
                    <a:cubicBezTo>
                      <a:pt x="136963" y="167230"/>
                      <a:pt x="134083" y="171893"/>
                      <a:pt x="131339" y="176419"/>
                    </a:cubicBezTo>
                    <a:cubicBezTo>
                      <a:pt x="128322" y="181357"/>
                      <a:pt x="125441" y="186432"/>
                      <a:pt x="122150" y="191233"/>
                    </a:cubicBezTo>
                    <a:cubicBezTo>
                      <a:pt x="116800" y="199188"/>
                      <a:pt x="111314" y="207006"/>
                      <a:pt x="105965" y="214961"/>
                    </a:cubicBezTo>
                    <a:cubicBezTo>
                      <a:pt x="104045" y="217567"/>
                      <a:pt x="102261" y="220311"/>
                      <a:pt x="100478" y="222917"/>
                    </a:cubicBezTo>
                    <a:cubicBezTo>
                      <a:pt x="98969" y="225111"/>
                      <a:pt x="97461" y="227169"/>
                      <a:pt x="95815" y="229363"/>
                    </a:cubicBezTo>
                    <a:cubicBezTo>
                      <a:pt x="92386" y="234027"/>
                      <a:pt x="88957" y="238690"/>
                      <a:pt x="85528" y="243353"/>
                    </a:cubicBezTo>
                    <a:cubicBezTo>
                      <a:pt x="80042" y="250486"/>
                      <a:pt x="74144" y="257207"/>
                      <a:pt x="67971" y="264065"/>
                    </a:cubicBezTo>
                    <a:cubicBezTo>
                      <a:pt x="62211" y="270511"/>
                      <a:pt x="55901" y="276958"/>
                      <a:pt x="48495" y="281758"/>
                    </a:cubicBezTo>
                    <a:cubicBezTo>
                      <a:pt x="45066" y="283953"/>
                      <a:pt x="41499" y="286010"/>
                      <a:pt x="37796" y="287793"/>
                    </a:cubicBezTo>
                    <a:cubicBezTo>
                      <a:pt x="34779" y="289302"/>
                      <a:pt x="31487" y="290125"/>
                      <a:pt x="28195" y="290674"/>
                    </a:cubicBezTo>
                    <a:cubicBezTo>
                      <a:pt x="25863" y="291085"/>
                      <a:pt x="23257" y="290811"/>
                      <a:pt x="20925" y="290262"/>
                    </a:cubicBezTo>
                    <a:cubicBezTo>
                      <a:pt x="19554" y="289988"/>
                      <a:pt x="18182" y="289576"/>
                      <a:pt x="16811" y="289028"/>
                    </a:cubicBezTo>
                    <a:cubicBezTo>
                      <a:pt x="14753" y="288205"/>
                      <a:pt x="12970" y="287382"/>
                      <a:pt x="11187" y="286285"/>
                    </a:cubicBezTo>
                    <a:cubicBezTo>
                      <a:pt x="7209" y="283953"/>
                      <a:pt x="4466" y="279838"/>
                      <a:pt x="3095" y="275449"/>
                    </a:cubicBezTo>
                    <a:cubicBezTo>
                      <a:pt x="489" y="268042"/>
                      <a:pt x="-471" y="260087"/>
                      <a:pt x="214" y="252406"/>
                    </a:cubicBezTo>
                    <a:cubicBezTo>
                      <a:pt x="1586" y="237181"/>
                      <a:pt x="4466" y="222231"/>
                      <a:pt x="8307" y="207418"/>
                    </a:cubicBezTo>
                    <a:cubicBezTo>
                      <a:pt x="10776" y="198091"/>
                      <a:pt x="13245" y="188764"/>
                      <a:pt x="15576" y="179300"/>
                    </a:cubicBezTo>
                    <a:cubicBezTo>
                      <a:pt x="15988" y="177928"/>
                      <a:pt x="16262" y="176419"/>
                      <a:pt x="16674" y="175048"/>
                    </a:cubicBezTo>
                    <a:cubicBezTo>
                      <a:pt x="17908" y="171344"/>
                      <a:pt x="19142" y="167641"/>
                      <a:pt x="20377" y="163938"/>
                    </a:cubicBezTo>
                    <a:cubicBezTo>
                      <a:pt x="23257" y="155022"/>
                      <a:pt x="26275" y="146107"/>
                      <a:pt x="29155" y="137054"/>
                    </a:cubicBezTo>
                    <a:cubicBezTo>
                      <a:pt x="30938" y="131705"/>
                      <a:pt x="33133" y="126356"/>
                      <a:pt x="35190" y="121007"/>
                    </a:cubicBezTo>
                    <a:cubicBezTo>
                      <a:pt x="39305" y="110720"/>
                      <a:pt x="43831" y="100570"/>
                      <a:pt x="48495" y="90557"/>
                    </a:cubicBezTo>
                    <a:cubicBezTo>
                      <a:pt x="52609" y="81916"/>
                      <a:pt x="57136" y="73412"/>
                      <a:pt x="61799" y="65045"/>
                    </a:cubicBezTo>
                    <a:cubicBezTo>
                      <a:pt x="63857" y="61342"/>
                      <a:pt x="65914" y="57776"/>
                      <a:pt x="68109" y="54210"/>
                    </a:cubicBezTo>
                    <a:cubicBezTo>
                      <a:pt x="73184" y="45843"/>
                      <a:pt x="78121" y="37476"/>
                      <a:pt x="83471" y="29247"/>
                    </a:cubicBezTo>
                    <a:cubicBezTo>
                      <a:pt x="89506" y="19920"/>
                      <a:pt x="95403" y="10867"/>
                      <a:pt x="101438" y="1678"/>
                    </a:cubicBezTo>
                    <a:cubicBezTo>
                      <a:pt x="102536" y="169"/>
                      <a:pt x="104456" y="-517"/>
                      <a:pt x="106102" y="443"/>
                    </a:cubicBezTo>
                    <a:cubicBezTo>
                      <a:pt x="107611" y="1403"/>
                      <a:pt x="108296" y="3461"/>
                      <a:pt x="107336" y="5107"/>
                    </a:cubicBezTo>
                    <a:cubicBezTo>
                      <a:pt x="103770" y="10456"/>
                      <a:pt x="100204" y="15805"/>
                      <a:pt x="96775" y="21154"/>
                    </a:cubicBezTo>
                    <a:cubicBezTo>
                      <a:pt x="94580" y="24583"/>
                      <a:pt x="92249" y="28149"/>
                      <a:pt x="90054" y="31578"/>
                    </a:cubicBezTo>
                    <a:cubicBezTo>
                      <a:pt x="88545" y="33910"/>
                      <a:pt x="87037" y="36105"/>
                      <a:pt x="85665" y="38436"/>
                    </a:cubicBezTo>
                    <a:cubicBezTo>
                      <a:pt x="81962" y="44471"/>
                      <a:pt x="78395" y="50644"/>
                      <a:pt x="74692" y="56679"/>
                    </a:cubicBezTo>
                    <a:cubicBezTo>
                      <a:pt x="73321" y="59148"/>
                      <a:pt x="71812" y="61616"/>
                      <a:pt x="70303" y="63948"/>
                    </a:cubicBezTo>
                    <a:cubicBezTo>
                      <a:pt x="68520" y="66829"/>
                      <a:pt x="67011" y="69983"/>
                      <a:pt x="65365" y="73001"/>
                    </a:cubicBezTo>
                    <a:cubicBezTo>
                      <a:pt x="62896" y="77527"/>
                      <a:pt x="60565" y="82053"/>
                      <a:pt x="58233" y="86717"/>
                    </a:cubicBezTo>
                    <a:cubicBezTo>
                      <a:pt x="58233" y="86580"/>
                      <a:pt x="58370" y="86442"/>
                      <a:pt x="58507" y="86305"/>
                    </a:cubicBezTo>
                    <a:cubicBezTo>
                      <a:pt x="50278" y="103039"/>
                      <a:pt x="43008" y="120321"/>
                      <a:pt x="36562" y="137877"/>
                    </a:cubicBezTo>
                    <a:cubicBezTo>
                      <a:pt x="32310" y="151182"/>
                      <a:pt x="28058" y="164349"/>
                      <a:pt x="23669" y="177517"/>
                    </a:cubicBezTo>
                    <a:cubicBezTo>
                      <a:pt x="23120" y="179300"/>
                      <a:pt x="22709" y="181083"/>
                      <a:pt x="22297" y="182866"/>
                    </a:cubicBezTo>
                    <a:cubicBezTo>
                      <a:pt x="21063" y="187667"/>
                      <a:pt x="19828" y="192330"/>
                      <a:pt x="18731" y="197131"/>
                    </a:cubicBezTo>
                    <a:cubicBezTo>
                      <a:pt x="17634" y="201383"/>
                      <a:pt x="16536" y="205772"/>
                      <a:pt x="15439" y="210024"/>
                    </a:cubicBezTo>
                    <a:cubicBezTo>
                      <a:pt x="14067" y="215099"/>
                      <a:pt x="13107" y="220311"/>
                      <a:pt x="12010" y="225523"/>
                    </a:cubicBezTo>
                    <a:cubicBezTo>
                      <a:pt x="12010" y="225523"/>
                      <a:pt x="12010" y="225523"/>
                      <a:pt x="12010" y="225386"/>
                    </a:cubicBezTo>
                    <a:cubicBezTo>
                      <a:pt x="10227" y="234575"/>
                      <a:pt x="8855" y="243765"/>
                      <a:pt x="8032" y="252955"/>
                    </a:cubicBezTo>
                    <a:cubicBezTo>
                      <a:pt x="8032" y="252818"/>
                      <a:pt x="8032" y="252680"/>
                      <a:pt x="8032" y="252680"/>
                    </a:cubicBezTo>
                    <a:cubicBezTo>
                      <a:pt x="7895" y="255149"/>
                      <a:pt x="7895" y="257618"/>
                      <a:pt x="8032" y="260087"/>
                    </a:cubicBezTo>
                    <a:cubicBezTo>
                      <a:pt x="8307" y="262556"/>
                      <a:pt x="8718" y="265025"/>
                      <a:pt x="9130" y="267494"/>
                    </a:cubicBezTo>
                    <a:cubicBezTo>
                      <a:pt x="9130" y="267494"/>
                      <a:pt x="9130" y="267356"/>
                      <a:pt x="9130" y="267356"/>
                    </a:cubicBezTo>
                    <a:cubicBezTo>
                      <a:pt x="9130" y="267356"/>
                      <a:pt x="9130" y="267494"/>
                      <a:pt x="9130" y="267494"/>
                    </a:cubicBezTo>
                    <a:lnTo>
                      <a:pt x="9130" y="267494"/>
                    </a:lnTo>
                    <a:cubicBezTo>
                      <a:pt x="9541" y="269414"/>
                      <a:pt x="10090" y="271197"/>
                      <a:pt x="10638" y="272980"/>
                    </a:cubicBezTo>
                    <a:cubicBezTo>
                      <a:pt x="10638" y="272843"/>
                      <a:pt x="10501" y="272569"/>
                      <a:pt x="10501" y="272431"/>
                    </a:cubicBezTo>
                    <a:cubicBezTo>
                      <a:pt x="10776" y="272980"/>
                      <a:pt x="10913" y="273529"/>
                      <a:pt x="11187" y="274077"/>
                    </a:cubicBezTo>
                    <a:lnTo>
                      <a:pt x="11187" y="274077"/>
                    </a:lnTo>
                    <a:cubicBezTo>
                      <a:pt x="11187" y="274077"/>
                      <a:pt x="11187" y="274077"/>
                      <a:pt x="11187" y="274077"/>
                    </a:cubicBezTo>
                    <a:cubicBezTo>
                      <a:pt x="11187" y="274077"/>
                      <a:pt x="11187" y="274214"/>
                      <a:pt x="11187" y="274214"/>
                    </a:cubicBezTo>
                    <a:cubicBezTo>
                      <a:pt x="11187" y="274214"/>
                      <a:pt x="11187" y="274214"/>
                      <a:pt x="11187" y="274214"/>
                    </a:cubicBezTo>
                    <a:cubicBezTo>
                      <a:pt x="11599" y="275175"/>
                      <a:pt x="12147" y="276135"/>
                      <a:pt x="12833" y="276958"/>
                    </a:cubicBezTo>
                    <a:cubicBezTo>
                      <a:pt x="12696" y="276821"/>
                      <a:pt x="12559" y="276683"/>
                      <a:pt x="12559" y="276546"/>
                    </a:cubicBezTo>
                    <a:cubicBezTo>
                      <a:pt x="12833" y="276958"/>
                      <a:pt x="13245" y="277369"/>
                      <a:pt x="13519" y="277643"/>
                    </a:cubicBezTo>
                    <a:cubicBezTo>
                      <a:pt x="13930" y="277918"/>
                      <a:pt x="14205" y="278329"/>
                      <a:pt x="14616" y="278604"/>
                    </a:cubicBezTo>
                    <a:cubicBezTo>
                      <a:pt x="14479" y="278466"/>
                      <a:pt x="14342" y="278329"/>
                      <a:pt x="14205" y="278192"/>
                    </a:cubicBezTo>
                    <a:cubicBezTo>
                      <a:pt x="14616" y="278466"/>
                      <a:pt x="15028" y="278878"/>
                      <a:pt x="15576" y="279152"/>
                    </a:cubicBezTo>
                    <a:cubicBezTo>
                      <a:pt x="15988" y="279427"/>
                      <a:pt x="16399" y="279701"/>
                      <a:pt x="16948" y="279975"/>
                    </a:cubicBezTo>
                    <a:cubicBezTo>
                      <a:pt x="16811" y="279975"/>
                      <a:pt x="16674" y="279838"/>
                      <a:pt x="16536" y="279701"/>
                    </a:cubicBezTo>
                    <a:cubicBezTo>
                      <a:pt x="17634" y="280387"/>
                      <a:pt x="18868" y="280798"/>
                      <a:pt x="20103" y="281347"/>
                    </a:cubicBezTo>
                    <a:cubicBezTo>
                      <a:pt x="19965" y="281347"/>
                      <a:pt x="19828" y="281210"/>
                      <a:pt x="19691" y="281210"/>
                    </a:cubicBezTo>
                    <a:cubicBezTo>
                      <a:pt x="20651" y="281621"/>
                      <a:pt x="21886" y="281895"/>
                      <a:pt x="22846" y="282170"/>
                    </a:cubicBezTo>
                    <a:cubicBezTo>
                      <a:pt x="23394" y="282307"/>
                      <a:pt x="23943" y="282307"/>
                      <a:pt x="24629" y="282444"/>
                    </a:cubicBezTo>
                    <a:cubicBezTo>
                      <a:pt x="24629" y="282444"/>
                      <a:pt x="24629" y="282444"/>
                      <a:pt x="24492" y="282444"/>
                    </a:cubicBezTo>
                    <a:cubicBezTo>
                      <a:pt x="25452" y="282581"/>
                      <a:pt x="26549" y="282581"/>
                      <a:pt x="27509" y="282444"/>
                    </a:cubicBezTo>
                    <a:cubicBezTo>
                      <a:pt x="27509" y="282444"/>
                      <a:pt x="27372" y="282444"/>
                      <a:pt x="27372" y="282444"/>
                    </a:cubicBezTo>
                    <a:cubicBezTo>
                      <a:pt x="27921" y="282307"/>
                      <a:pt x="28606" y="282170"/>
                      <a:pt x="29292" y="282170"/>
                    </a:cubicBezTo>
                    <a:cubicBezTo>
                      <a:pt x="29841" y="282033"/>
                      <a:pt x="30390" y="281895"/>
                      <a:pt x="30938" y="281758"/>
                    </a:cubicBezTo>
                    <a:cubicBezTo>
                      <a:pt x="33133" y="280935"/>
                      <a:pt x="35190" y="280112"/>
                      <a:pt x="37248" y="279015"/>
                    </a:cubicBezTo>
                    <a:cubicBezTo>
                      <a:pt x="37110" y="279152"/>
                      <a:pt x="36973" y="279152"/>
                      <a:pt x="36836" y="279289"/>
                    </a:cubicBezTo>
                    <a:cubicBezTo>
                      <a:pt x="39579" y="277781"/>
                      <a:pt x="42185" y="276135"/>
                      <a:pt x="44791" y="274489"/>
                    </a:cubicBezTo>
                    <a:cubicBezTo>
                      <a:pt x="44791" y="274489"/>
                      <a:pt x="44654" y="274626"/>
                      <a:pt x="44654" y="274626"/>
                    </a:cubicBezTo>
                    <a:cubicBezTo>
                      <a:pt x="47123" y="272980"/>
                      <a:pt x="49455" y="271197"/>
                      <a:pt x="51649" y="269277"/>
                    </a:cubicBezTo>
                    <a:cubicBezTo>
                      <a:pt x="51512" y="269414"/>
                      <a:pt x="51375" y="269551"/>
                      <a:pt x="51238" y="269688"/>
                    </a:cubicBezTo>
                    <a:cubicBezTo>
                      <a:pt x="57547" y="263927"/>
                      <a:pt x="63171" y="257618"/>
                      <a:pt x="68794" y="251172"/>
                    </a:cubicBezTo>
                    <a:cubicBezTo>
                      <a:pt x="68657" y="251309"/>
                      <a:pt x="68520" y="251446"/>
                      <a:pt x="68520" y="251583"/>
                    </a:cubicBezTo>
                    <a:cubicBezTo>
                      <a:pt x="77847" y="241022"/>
                      <a:pt x="85939" y="229500"/>
                      <a:pt x="94032" y="218116"/>
                    </a:cubicBezTo>
                    <a:cubicBezTo>
                      <a:pt x="93895" y="218253"/>
                      <a:pt x="93758" y="218390"/>
                      <a:pt x="93758" y="218528"/>
                    </a:cubicBezTo>
                    <a:cubicBezTo>
                      <a:pt x="94032" y="218116"/>
                      <a:pt x="94169" y="217705"/>
                      <a:pt x="94443" y="217430"/>
                    </a:cubicBezTo>
                    <a:cubicBezTo>
                      <a:pt x="94306" y="217567"/>
                      <a:pt x="94306" y="217705"/>
                      <a:pt x="94169" y="217842"/>
                    </a:cubicBezTo>
                    <a:cubicBezTo>
                      <a:pt x="94580" y="217293"/>
                      <a:pt x="94855" y="216882"/>
                      <a:pt x="95129" y="216333"/>
                    </a:cubicBezTo>
                    <a:cubicBezTo>
                      <a:pt x="95129" y="216333"/>
                      <a:pt x="95129" y="216470"/>
                      <a:pt x="95129" y="216470"/>
                    </a:cubicBezTo>
                    <a:cubicBezTo>
                      <a:pt x="95540" y="215784"/>
                      <a:pt x="96089" y="214961"/>
                      <a:pt x="96638" y="214276"/>
                    </a:cubicBezTo>
                    <a:cubicBezTo>
                      <a:pt x="96775" y="214138"/>
                      <a:pt x="96912" y="213864"/>
                      <a:pt x="97049" y="213727"/>
                    </a:cubicBezTo>
                    <a:cubicBezTo>
                      <a:pt x="97872" y="212492"/>
                      <a:pt x="98695" y="211395"/>
                      <a:pt x="99381" y="210161"/>
                    </a:cubicBezTo>
                    <a:cubicBezTo>
                      <a:pt x="100067" y="209063"/>
                      <a:pt x="100890" y="207966"/>
                      <a:pt x="101576" y="206869"/>
                    </a:cubicBezTo>
                    <a:cubicBezTo>
                      <a:pt x="102124" y="206046"/>
                      <a:pt x="102673" y="205360"/>
                      <a:pt x="103084" y="204537"/>
                    </a:cubicBezTo>
                    <a:cubicBezTo>
                      <a:pt x="103222" y="204400"/>
                      <a:pt x="103359" y="204126"/>
                      <a:pt x="103496" y="203989"/>
                    </a:cubicBezTo>
                    <a:cubicBezTo>
                      <a:pt x="103907" y="203166"/>
                      <a:pt x="104593" y="202480"/>
                      <a:pt x="105005" y="201657"/>
                    </a:cubicBezTo>
                    <a:cubicBezTo>
                      <a:pt x="105827" y="200422"/>
                      <a:pt x="106651" y="199188"/>
                      <a:pt x="107611" y="197954"/>
                    </a:cubicBezTo>
                    <a:cubicBezTo>
                      <a:pt x="107474" y="198091"/>
                      <a:pt x="107474" y="198091"/>
                      <a:pt x="107336" y="198228"/>
                    </a:cubicBezTo>
                    <a:cubicBezTo>
                      <a:pt x="107885" y="197405"/>
                      <a:pt x="108434" y="196582"/>
                      <a:pt x="108982" y="195759"/>
                    </a:cubicBezTo>
                    <a:cubicBezTo>
                      <a:pt x="108845" y="195896"/>
                      <a:pt x="108845" y="196033"/>
                      <a:pt x="108708" y="196170"/>
                    </a:cubicBezTo>
                    <a:cubicBezTo>
                      <a:pt x="109394" y="195073"/>
                      <a:pt x="110217" y="193839"/>
                      <a:pt x="111040" y="192741"/>
                    </a:cubicBezTo>
                    <a:cubicBezTo>
                      <a:pt x="110903" y="192879"/>
                      <a:pt x="110765" y="193016"/>
                      <a:pt x="110765" y="193153"/>
                    </a:cubicBezTo>
                    <a:cubicBezTo>
                      <a:pt x="111725" y="191781"/>
                      <a:pt x="112685" y="190273"/>
                      <a:pt x="113783" y="188764"/>
                    </a:cubicBezTo>
                    <a:cubicBezTo>
                      <a:pt x="113920" y="188627"/>
                      <a:pt x="114057" y="188489"/>
                      <a:pt x="114057" y="188352"/>
                    </a:cubicBezTo>
                    <a:cubicBezTo>
                      <a:pt x="114332" y="187941"/>
                      <a:pt x="114743" y="187392"/>
                      <a:pt x="115017" y="186981"/>
                    </a:cubicBezTo>
                    <a:cubicBezTo>
                      <a:pt x="114880" y="187118"/>
                      <a:pt x="114743" y="187255"/>
                      <a:pt x="114743" y="187392"/>
                    </a:cubicBezTo>
                    <a:cubicBezTo>
                      <a:pt x="115292" y="186569"/>
                      <a:pt x="115840" y="185746"/>
                      <a:pt x="116389" y="184923"/>
                    </a:cubicBezTo>
                    <a:cubicBezTo>
                      <a:pt x="116389" y="184923"/>
                      <a:pt x="116252" y="185060"/>
                      <a:pt x="116252" y="185060"/>
                    </a:cubicBezTo>
                    <a:cubicBezTo>
                      <a:pt x="116389" y="184923"/>
                      <a:pt x="116526" y="184649"/>
                      <a:pt x="116663" y="184512"/>
                    </a:cubicBezTo>
                    <a:cubicBezTo>
                      <a:pt x="116663" y="184512"/>
                      <a:pt x="116526" y="184649"/>
                      <a:pt x="116526" y="184649"/>
                    </a:cubicBezTo>
                    <a:cubicBezTo>
                      <a:pt x="116663" y="184512"/>
                      <a:pt x="116663" y="184375"/>
                      <a:pt x="116800" y="184238"/>
                    </a:cubicBezTo>
                    <a:cubicBezTo>
                      <a:pt x="116800" y="184238"/>
                      <a:pt x="116800" y="184238"/>
                      <a:pt x="116800" y="184238"/>
                    </a:cubicBezTo>
                    <a:lnTo>
                      <a:pt x="116800" y="184238"/>
                    </a:lnTo>
                    <a:cubicBezTo>
                      <a:pt x="117349" y="183415"/>
                      <a:pt x="117898" y="182454"/>
                      <a:pt x="118446" y="181494"/>
                    </a:cubicBezTo>
                    <a:cubicBezTo>
                      <a:pt x="120367" y="178202"/>
                      <a:pt x="122424" y="175048"/>
                      <a:pt x="124344" y="171893"/>
                    </a:cubicBezTo>
                    <a:cubicBezTo>
                      <a:pt x="127910" y="165995"/>
                      <a:pt x="131477" y="160235"/>
                      <a:pt x="135043" y="154337"/>
                    </a:cubicBezTo>
                    <a:cubicBezTo>
                      <a:pt x="135591" y="153514"/>
                      <a:pt x="136003" y="152691"/>
                      <a:pt x="136414" y="151868"/>
                    </a:cubicBezTo>
                    <a:cubicBezTo>
                      <a:pt x="138197" y="148713"/>
                      <a:pt x="139843" y="145558"/>
                      <a:pt x="141626" y="142404"/>
                    </a:cubicBezTo>
                    <a:cubicBezTo>
                      <a:pt x="144507" y="137192"/>
                      <a:pt x="147387" y="131980"/>
                      <a:pt x="150267" y="126767"/>
                    </a:cubicBezTo>
                    <a:cubicBezTo>
                      <a:pt x="150679" y="124573"/>
                      <a:pt x="151090" y="122241"/>
                      <a:pt x="151502" y="120047"/>
                    </a:cubicBezTo>
                    <a:cubicBezTo>
                      <a:pt x="152325" y="115658"/>
                      <a:pt x="153422" y="111131"/>
                      <a:pt x="154382" y="106742"/>
                    </a:cubicBezTo>
                    <a:cubicBezTo>
                      <a:pt x="155480" y="102353"/>
                      <a:pt x="156851" y="97964"/>
                      <a:pt x="158086" y="93438"/>
                    </a:cubicBezTo>
                    <a:cubicBezTo>
                      <a:pt x="158909" y="90420"/>
                      <a:pt x="159457" y="87128"/>
                      <a:pt x="160554" y="84111"/>
                    </a:cubicBezTo>
                    <a:cubicBezTo>
                      <a:pt x="161515" y="81642"/>
                      <a:pt x="162475" y="79036"/>
                      <a:pt x="164258" y="76978"/>
                    </a:cubicBezTo>
                    <a:cubicBezTo>
                      <a:pt x="165218" y="76018"/>
                      <a:pt x="165629" y="75607"/>
                      <a:pt x="166727" y="74647"/>
                    </a:cubicBezTo>
                    <a:cubicBezTo>
                      <a:pt x="167138" y="74372"/>
                      <a:pt x="167687" y="74098"/>
                      <a:pt x="168098" y="73961"/>
                    </a:cubicBezTo>
                    <a:cubicBezTo>
                      <a:pt x="168784" y="73824"/>
                      <a:pt x="169607" y="73549"/>
                      <a:pt x="170293" y="73549"/>
                    </a:cubicBezTo>
                    <a:cubicBezTo>
                      <a:pt x="171390" y="73549"/>
                      <a:pt x="172625" y="73824"/>
                      <a:pt x="173722" y="73961"/>
                    </a:cubicBezTo>
                    <a:cubicBezTo>
                      <a:pt x="175916" y="74235"/>
                      <a:pt x="177425" y="76293"/>
                      <a:pt x="177151" y="78487"/>
                    </a:cubicBezTo>
                    <a:cubicBezTo>
                      <a:pt x="176876" y="80956"/>
                      <a:pt x="176602" y="83425"/>
                      <a:pt x="176328" y="85894"/>
                    </a:cubicBezTo>
                    <a:cubicBezTo>
                      <a:pt x="176191" y="87814"/>
                      <a:pt x="175779" y="89460"/>
                      <a:pt x="175368" y="91243"/>
                    </a:cubicBezTo>
                    <a:cubicBezTo>
                      <a:pt x="175093" y="92889"/>
                      <a:pt x="174407" y="94535"/>
                      <a:pt x="173859" y="96181"/>
                    </a:cubicBezTo>
                    <a:cubicBezTo>
                      <a:pt x="173036" y="98375"/>
                      <a:pt x="172213" y="100433"/>
                      <a:pt x="171253" y="102627"/>
                    </a:cubicBezTo>
                    <a:cubicBezTo>
                      <a:pt x="169333" y="107016"/>
                      <a:pt x="167275" y="111268"/>
                      <a:pt x="165081" y="115520"/>
                    </a:cubicBezTo>
                    <a:cubicBezTo>
                      <a:pt x="162612" y="120458"/>
                      <a:pt x="160280" y="125533"/>
                      <a:pt x="157674" y="130334"/>
                    </a:cubicBezTo>
                    <a:cubicBezTo>
                      <a:pt x="155891" y="140209"/>
                      <a:pt x="154519" y="150085"/>
                      <a:pt x="153285" y="160097"/>
                    </a:cubicBezTo>
                    <a:cubicBezTo>
                      <a:pt x="151639" y="173813"/>
                      <a:pt x="150404" y="187667"/>
                      <a:pt x="149444" y="201383"/>
                    </a:cubicBezTo>
                    <a:cubicBezTo>
                      <a:pt x="149444" y="201383"/>
                      <a:pt x="149444" y="201383"/>
                      <a:pt x="149444" y="201245"/>
                    </a:cubicBezTo>
                    <a:cubicBezTo>
                      <a:pt x="148759" y="212355"/>
                      <a:pt x="148347" y="223465"/>
                      <a:pt x="148347" y="234575"/>
                    </a:cubicBezTo>
                    <a:cubicBezTo>
                      <a:pt x="148347" y="245548"/>
                      <a:pt x="149033" y="256658"/>
                      <a:pt x="149719" y="267631"/>
                    </a:cubicBezTo>
                    <a:cubicBezTo>
                      <a:pt x="149719" y="267631"/>
                      <a:pt x="149719" y="267631"/>
                      <a:pt x="149719" y="267631"/>
                    </a:cubicBezTo>
                    <a:cubicBezTo>
                      <a:pt x="153148" y="306036"/>
                      <a:pt x="156577" y="344440"/>
                      <a:pt x="160417" y="382708"/>
                    </a:cubicBezTo>
                    <a:cubicBezTo>
                      <a:pt x="160691" y="385040"/>
                      <a:pt x="159046" y="387234"/>
                      <a:pt x="156714" y="387509"/>
                    </a:cubicBezTo>
                    <a:cubicBezTo>
                      <a:pt x="156577" y="387509"/>
                      <a:pt x="156302" y="387509"/>
                      <a:pt x="156165" y="387509"/>
                    </a:cubicBezTo>
                    <a:cubicBezTo>
                      <a:pt x="153971" y="388194"/>
                      <a:pt x="152051" y="386549"/>
                      <a:pt x="151776" y="38435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2" name="任意多边形: 形状 361"/>
              <p:cNvSpPr/>
              <p:nvPr>
                <p:custDataLst>
                  <p:tags r:id="rId202"/>
                </p:custDataLst>
              </p:nvPr>
            </p:nvSpPr>
            <p:spPr>
              <a:xfrm>
                <a:off x="2518981" y="3747015"/>
                <a:ext cx="1089113" cy="968819"/>
              </a:xfrm>
              <a:custGeom>
                <a:avLst/>
                <a:gdLst>
                  <a:gd name="connsiteX0" fmla="*/ 473911 w 1089113"/>
                  <a:gd name="connsiteY0" fmla="*/ 968820 h 968819"/>
                  <a:gd name="connsiteX1" fmla="*/ 387911 w 1089113"/>
                  <a:gd name="connsiteY1" fmla="*/ 960727 h 968819"/>
                  <a:gd name="connsiteX2" fmla="*/ 331264 w 1089113"/>
                  <a:gd name="connsiteY2" fmla="*/ 946051 h 968819"/>
                  <a:gd name="connsiteX3" fmla="*/ 327561 w 1089113"/>
                  <a:gd name="connsiteY3" fmla="*/ 944679 h 968819"/>
                  <a:gd name="connsiteX4" fmla="*/ 321526 w 1089113"/>
                  <a:gd name="connsiteY4" fmla="*/ 942622 h 968819"/>
                  <a:gd name="connsiteX5" fmla="*/ 321663 w 1089113"/>
                  <a:gd name="connsiteY5" fmla="*/ 942622 h 968819"/>
                  <a:gd name="connsiteX6" fmla="*/ 244853 w 1089113"/>
                  <a:gd name="connsiteY6" fmla="*/ 906823 h 968819"/>
                  <a:gd name="connsiteX7" fmla="*/ 177645 w 1089113"/>
                  <a:gd name="connsiteY7" fmla="*/ 856760 h 968819"/>
                  <a:gd name="connsiteX8" fmla="*/ 146510 w 1089113"/>
                  <a:gd name="connsiteY8" fmla="*/ 826173 h 968819"/>
                  <a:gd name="connsiteX9" fmla="*/ 95486 w 1089113"/>
                  <a:gd name="connsiteY9" fmla="*/ 769389 h 968819"/>
                  <a:gd name="connsiteX10" fmla="*/ 19911 w 1089113"/>
                  <a:gd name="connsiteY10" fmla="*/ 618376 h 968819"/>
                  <a:gd name="connsiteX11" fmla="*/ 846 w 1089113"/>
                  <a:gd name="connsiteY11" fmla="*/ 460916 h 968819"/>
                  <a:gd name="connsiteX12" fmla="*/ 43503 w 1089113"/>
                  <a:gd name="connsiteY12" fmla="*/ 290426 h 968819"/>
                  <a:gd name="connsiteX13" fmla="*/ 94389 w 1089113"/>
                  <a:gd name="connsiteY13" fmla="*/ 212245 h 968819"/>
                  <a:gd name="connsiteX14" fmla="*/ 158854 w 1089113"/>
                  <a:gd name="connsiteY14" fmla="*/ 148877 h 968819"/>
                  <a:gd name="connsiteX15" fmla="*/ 289430 w 1089113"/>
                  <a:gd name="connsiteY15" fmla="*/ 68638 h 968819"/>
                  <a:gd name="connsiteX16" fmla="*/ 461018 w 1089113"/>
                  <a:gd name="connsiteY16" fmla="*/ 15969 h 968819"/>
                  <a:gd name="connsiteX17" fmla="*/ 636034 w 1089113"/>
                  <a:gd name="connsiteY17" fmla="*/ 196 h 968819"/>
                  <a:gd name="connsiteX18" fmla="*/ 804055 w 1089113"/>
                  <a:gd name="connsiteY18" fmla="*/ 28862 h 968819"/>
                  <a:gd name="connsiteX19" fmla="*/ 891975 w 1089113"/>
                  <a:gd name="connsiteY19" fmla="*/ 68090 h 968819"/>
                  <a:gd name="connsiteX20" fmla="*/ 927910 w 1089113"/>
                  <a:gd name="connsiteY20" fmla="*/ 92504 h 968819"/>
                  <a:gd name="connsiteX21" fmla="*/ 941763 w 1089113"/>
                  <a:gd name="connsiteY21" fmla="*/ 103751 h 968819"/>
                  <a:gd name="connsiteX22" fmla="*/ 943410 w 1089113"/>
                  <a:gd name="connsiteY22" fmla="*/ 105123 h 968819"/>
                  <a:gd name="connsiteX23" fmla="*/ 943684 w 1089113"/>
                  <a:gd name="connsiteY23" fmla="*/ 105397 h 968819"/>
                  <a:gd name="connsiteX24" fmla="*/ 961377 w 1089113"/>
                  <a:gd name="connsiteY24" fmla="*/ 121582 h 968819"/>
                  <a:gd name="connsiteX25" fmla="*/ 1017064 w 1089113"/>
                  <a:gd name="connsiteY25" fmla="*/ 193728 h 968819"/>
                  <a:gd name="connsiteX26" fmla="*/ 1077415 w 1089113"/>
                  <a:gd name="connsiteY26" fmla="*/ 346113 h 968819"/>
                  <a:gd name="connsiteX27" fmla="*/ 1084822 w 1089113"/>
                  <a:gd name="connsiteY27" fmla="*/ 517975 h 968819"/>
                  <a:gd name="connsiteX28" fmla="*/ 1062601 w 1089113"/>
                  <a:gd name="connsiteY28" fmla="*/ 604385 h 968819"/>
                  <a:gd name="connsiteX29" fmla="*/ 1030232 w 1089113"/>
                  <a:gd name="connsiteY29" fmla="*/ 677766 h 968819"/>
                  <a:gd name="connsiteX30" fmla="*/ 1006229 w 1089113"/>
                  <a:gd name="connsiteY30" fmla="*/ 717268 h 968819"/>
                  <a:gd name="connsiteX31" fmla="*/ 1006777 w 1089113"/>
                  <a:gd name="connsiteY31" fmla="*/ 716582 h 968819"/>
                  <a:gd name="connsiteX32" fmla="*/ 1004583 w 1089113"/>
                  <a:gd name="connsiteY32" fmla="*/ 719737 h 968819"/>
                  <a:gd name="connsiteX33" fmla="*/ 1004171 w 1089113"/>
                  <a:gd name="connsiteY33" fmla="*/ 720423 h 968819"/>
                  <a:gd name="connsiteX34" fmla="*/ 1004446 w 1089113"/>
                  <a:gd name="connsiteY34" fmla="*/ 719874 h 968819"/>
                  <a:gd name="connsiteX35" fmla="*/ 889780 w 1089113"/>
                  <a:gd name="connsiteY35" fmla="*/ 841261 h 968819"/>
                  <a:gd name="connsiteX36" fmla="*/ 733006 w 1089113"/>
                  <a:gd name="connsiteY36" fmla="*/ 923968 h 968819"/>
                  <a:gd name="connsiteX37" fmla="*/ 566357 w 1089113"/>
                  <a:gd name="connsiteY37" fmla="*/ 962510 h 968819"/>
                  <a:gd name="connsiteX38" fmla="*/ 478574 w 1089113"/>
                  <a:gd name="connsiteY38" fmla="*/ 968408 h 968819"/>
                  <a:gd name="connsiteX39" fmla="*/ 473911 w 1089113"/>
                  <a:gd name="connsiteY39" fmla="*/ 968820 h 968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89113" h="968819">
                    <a:moveTo>
                      <a:pt x="473911" y="968820"/>
                    </a:moveTo>
                    <a:cubicBezTo>
                      <a:pt x="445107" y="968820"/>
                      <a:pt x="416166" y="965802"/>
                      <a:pt x="387911" y="960727"/>
                    </a:cubicBezTo>
                    <a:cubicBezTo>
                      <a:pt x="368709" y="957298"/>
                      <a:pt x="349644" y="952360"/>
                      <a:pt x="331264" y="946051"/>
                    </a:cubicBezTo>
                    <a:cubicBezTo>
                      <a:pt x="330030" y="945640"/>
                      <a:pt x="328795" y="945091"/>
                      <a:pt x="327561" y="944679"/>
                    </a:cubicBezTo>
                    <a:cubicBezTo>
                      <a:pt x="325504" y="943994"/>
                      <a:pt x="323446" y="943308"/>
                      <a:pt x="321526" y="942622"/>
                    </a:cubicBezTo>
                    <a:cubicBezTo>
                      <a:pt x="321526" y="942622"/>
                      <a:pt x="321663" y="942622"/>
                      <a:pt x="321663" y="942622"/>
                    </a:cubicBezTo>
                    <a:cubicBezTo>
                      <a:pt x="295054" y="933158"/>
                      <a:pt x="268994" y="921637"/>
                      <a:pt x="244853" y="906823"/>
                    </a:cubicBezTo>
                    <a:cubicBezTo>
                      <a:pt x="220988" y="892147"/>
                      <a:pt x="198631" y="875276"/>
                      <a:pt x="177645" y="856760"/>
                    </a:cubicBezTo>
                    <a:cubicBezTo>
                      <a:pt x="166672" y="847159"/>
                      <a:pt x="156385" y="836872"/>
                      <a:pt x="146510" y="826173"/>
                    </a:cubicBezTo>
                    <a:cubicBezTo>
                      <a:pt x="127445" y="809165"/>
                      <a:pt x="110848" y="789826"/>
                      <a:pt x="95486" y="769389"/>
                    </a:cubicBezTo>
                    <a:cubicBezTo>
                      <a:pt x="61196" y="724263"/>
                      <a:pt x="36919" y="672417"/>
                      <a:pt x="19911" y="618376"/>
                    </a:cubicBezTo>
                    <a:cubicBezTo>
                      <a:pt x="3863" y="567489"/>
                      <a:pt x="-2446" y="513997"/>
                      <a:pt x="846" y="460916"/>
                    </a:cubicBezTo>
                    <a:cubicBezTo>
                      <a:pt x="4549" y="402486"/>
                      <a:pt x="17717" y="343233"/>
                      <a:pt x="43503" y="290426"/>
                    </a:cubicBezTo>
                    <a:cubicBezTo>
                      <a:pt x="57219" y="262308"/>
                      <a:pt x="74364" y="236248"/>
                      <a:pt x="94389" y="212245"/>
                    </a:cubicBezTo>
                    <a:cubicBezTo>
                      <a:pt x="113729" y="189065"/>
                      <a:pt x="135948" y="168217"/>
                      <a:pt x="158854" y="148877"/>
                    </a:cubicBezTo>
                    <a:cubicBezTo>
                      <a:pt x="198356" y="115684"/>
                      <a:pt x="242385" y="89761"/>
                      <a:pt x="289430" y="68638"/>
                    </a:cubicBezTo>
                    <a:cubicBezTo>
                      <a:pt x="344157" y="44087"/>
                      <a:pt x="402176" y="27490"/>
                      <a:pt x="461018" y="15969"/>
                    </a:cubicBezTo>
                    <a:cubicBezTo>
                      <a:pt x="518488" y="4722"/>
                      <a:pt x="577467" y="-1176"/>
                      <a:pt x="636034" y="196"/>
                    </a:cubicBezTo>
                    <a:cubicBezTo>
                      <a:pt x="692818" y="1567"/>
                      <a:pt x="750151" y="10208"/>
                      <a:pt x="804055" y="28862"/>
                    </a:cubicBezTo>
                    <a:cubicBezTo>
                      <a:pt x="834642" y="39423"/>
                      <a:pt x="863857" y="52042"/>
                      <a:pt x="891975" y="68090"/>
                    </a:cubicBezTo>
                    <a:cubicBezTo>
                      <a:pt x="904456" y="75359"/>
                      <a:pt x="916389" y="83726"/>
                      <a:pt x="927910" y="92504"/>
                    </a:cubicBezTo>
                    <a:cubicBezTo>
                      <a:pt x="932574" y="96070"/>
                      <a:pt x="937237" y="99911"/>
                      <a:pt x="941763" y="103751"/>
                    </a:cubicBezTo>
                    <a:cubicBezTo>
                      <a:pt x="942312" y="104163"/>
                      <a:pt x="942861" y="104712"/>
                      <a:pt x="943410" y="105123"/>
                    </a:cubicBezTo>
                    <a:cubicBezTo>
                      <a:pt x="943547" y="105260"/>
                      <a:pt x="943684" y="105397"/>
                      <a:pt x="943684" y="105397"/>
                    </a:cubicBezTo>
                    <a:cubicBezTo>
                      <a:pt x="949719" y="110747"/>
                      <a:pt x="955617" y="116096"/>
                      <a:pt x="961377" y="121582"/>
                    </a:cubicBezTo>
                    <a:cubicBezTo>
                      <a:pt x="983323" y="142842"/>
                      <a:pt x="1001154" y="167805"/>
                      <a:pt x="1017064" y="193728"/>
                    </a:cubicBezTo>
                    <a:cubicBezTo>
                      <a:pt x="1045868" y="240363"/>
                      <a:pt x="1066305" y="292484"/>
                      <a:pt x="1077415" y="346113"/>
                    </a:cubicBezTo>
                    <a:cubicBezTo>
                      <a:pt x="1089073" y="402760"/>
                      <a:pt x="1092914" y="460779"/>
                      <a:pt x="1084822" y="517975"/>
                    </a:cubicBezTo>
                    <a:cubicBezTo>
                      <a:pt x="1080707" y="547464"/>
                      <a:pt x="1072340" y="576268"/>
                      <a:pt x="1062601" y="604385"/>
                    </a:cubicBezTo>
                    <a:cubicBezTo>
                      <a:pt x="1053823" y="629623"/>
                      <a:pt x="1043125" y="654312"/>
                      <a:pt x="1030232" y="677766"/>
                    </a:cubicBezTo>
                    <a:cubicBezTo>
                      <a:pt x="1022825" y="691345"/>
                      <a:pt x="1014733" y="704375"/>
                      <a:pt x="1006229" y="717268"/>
                    </a:cubicBezTo>
                    <a:cubicBezTo>
                      <a:pt x="1006366" y="716994"/>
                      <a:pt x="1006503" y="716857"/>
                      <a:pt x="1006777" y="716582"/>
                    </a:cubicBezTo>
                    <a:cubicBezTo>
                      <a:pt x="1006092" y="717680"/>
                      <a:pt x="1005406" y="718640"/>
                      <a:pt x="1004583" y="719737"/>
                    </a:cubicBezTo>
                    <a:cubicBezTo>
                      <a:pt x="1004446" y="720011"/>
                      <a:pt x="1004308" y="720148"/>
                      <a:pt x="1004171" y="720423"/>
                    </a:cubicBezTo>
                    <a:cubicBezTo>
                      <a:pt x="1004308" y="720286"/>
                      <a:pt x="1004446" y="720011"/>
                      <a:pt x="1004446" y="719874"/>
                    </a:cubicBezTo>
                    <a:cubicBezTo>
                      <a:pt x="972624" y="766234"/>
                      <a:pt x="934905" y="807519"/>
                      <a:pt x="889780" y="841261"/>
                    </a:cubicBezTo>
                    <a:cubicBezTo>
                      <a:pt x="842322" y="876785"/>
                      <a:pt x="788419" y="903120"/>
                      <a:pt x="733006" y="923968"/>
                    </a:cubicBezTo>
                    <a:cubicBezTo>
                      <a:pt x="679514" y="944131"/>
                      <a:pt x="623004" y="956064"/>
                      <a:pt x="566357" y="962510"/>
                    </a:cubicBezTo>
                    <a:cubicBezTo>
                      <a:pt x="537141" y="965802"/>
                      <a:pt x="507926" y="968134"/>
                      <a:pt x="478574" y="968408"/>
                    </a:cubicBezTo>
                    <a:cubicBezTo>
                      <a:pt x="477065" y="968820"/>
                      <a:pt x="475419" y="968820"/>
                      <a:pt x="473911" y="968820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3" name="任意多边形: 形状 362"/>
              <p:cNvSpPr/>
              <p:nvPr>
                <p:custDataLst>
                  <p:tags r:id="rId203"/>
                </p:custDataLst>
              </p:nvPr>
            </p:nvSpPr>
            <p:spPr>
              <a:xfrm>
                <a:off x="2519333" y="3769019"/>
                <a:ext cx="896971" cy="946678"/>
              </a:xfrm>
              <a:custGeom>
                <a:avLst/>
                <a:gdLst>
                  <a:gd name="connsiteX0" fmla="*/ 274403 w 896971"/>
                  <a:gd name="connsiteY0" fmla="*/ 136062 h 946678"/>
                  <a:gd name="connsiteX1" fmla="*/ 273305 w 896971"/>
                  <a:gd name="connsiteY1" fmla="*/ 137571 h 946678"/>
                  <a:gd name="connsiteX2" fmla="*/ 221185 w 896971"/>
                  <a:gd name="connsiteY2" fmla="*/ 221925 h 946678"/>
                  <a:gd name="connsiteX3" fmla="*/ 205137 w 896971"/>
                  <a:gd name="connsiteY3" fmla="*/ 260604 h 946678"/>
                  <a:gd name="connsiteX4" fmla="*/ 166320 w 896971"/>
                  <a:gd name="connsiteY4" fmla="*/ 405582 h 946678"/>
                  <a:gd name="connsiteX5" fmla="*/ 165772 w 896971"/>
                  <a:gd name="connsiteY5" fmla="*/ 408599 h 946678"/>
                  <a:gd name="connsiteX6" fmla="*/ 166046 w 896971"/>
                  <a:gd name="connsiteY6" fmla="*/ 427939 h 946678"/>
                  <a:gd name="connsiteX7" fmla="*/ 176745 w 896971"/>
                  <a:gd name="connsiteY7" fmla="*/ 499400 h 946678"/>
                  <a:gd name="connsiteX8" fmla="*/ 207606 w 896971"/>
                  <a:gd name="connsiteY8" fmla="*/ 621335 h 946678"/>
                  <a:gd name="connsiteX9" fmla="*/ 222556 w 896971"/>
                  <a:gd name="connsiteY9" fmla="*/ 657408 h 946678"/>
                  <a:gd name="connsiteX10" fmla="*/ 237369 w 896971"/>
                  <a:gd name="connsiteY10" fmla="*/ 682096 h 946678"/>
                  <a:gd name="connsiteX11" fmla="*/ 297308 w 896971"/>
                  <a:gd name="connsiteY11" fmla="*/ 769056 h 946678"/>
                  <a:gd name="connsiteX12" fmla="*/ 311299 w 896971"/>
                  <a:gd name="connsiteY12" fmla="*/ 788121 h 946678"/>
                  <a:gd name="connsiteX13" fmla="*/ 325015 w 896971"/>
                  <a:gd name="connsiteY13" fmla="*/ 802249 h 946678"/>
                  <a:gd name="connsiteX14" fmla="*/ 341611 w 896971"/>
                  <a:gd name="connsiteY14" fmla="*/ 815142 h 946678"/>
                  <a:gd name="connsiteX15" fmla="*/ 377684 w 896971"/>
                  <a:gd name="connsiteY15" fmla="*/ 835990 h 946678"/>
                  <a:gd name="connsiteX16" fmla="*/ 410191 w 896971"/>
                  <a:gd name="connsiteY16" fmla="*/ 849843 h 946678"/>
                  <a:gd name="connsiteX17" fmla="*/ 476028 w 896971"/>
                  <a:gd name="connsiteY17" fmla="*/ 869732 h 946678"/>
                  <a:gd name="connsiteX18" fmla="*/ 547762 w 896971"/>
                  <a:gd name="connsiteY18" fmla="*/ 888522 h 946678"/>
                  <a:gd name="connsiteX19" fmla="*/ 608250 w 896971"/>
                  <a:gd name="connsiteY19" fmla="*/ 897712 h 946678"/>
                  <a:gd name="connsiteX20" fmla="*/ 643226 w 896971"/>
                  <a:gd name="connsiteY20" fmla="*/ 897575 h 946678"/>
                  <a:gd name="connsiteX21" fmla="*/ 679710 w 896971"/>
                  <a:gd name="connsiteY21" fmla="*/ 892637 h 946678"/>
                  <a:gd name="connsiteX22" fmla="*/ 706319 w 896971"/>
                  <a:gd name="connsiteY22" fmla="*/ 885779 h 946678"/>
                  <a:gd name="connsiteX23" fmla="*/ 756383 w 896971"/>
                  <a:gd name="connsiteY23" fmla="*/ 864108 h 946678"/>
                  <a:gd name="connsiteX24" fmla="*/ 808092 w 896971"/>
                  <a:gd name="connsiteY24" fmla="*/ 839694 h 946678"/>
                  <a:gd name="connsiteX25" fmla="*/ 851572 w 896971"/>
                  <a:gd name="connsiteY25" fmla="*/ 818159 h 946678"/>
                  <a:gd name="connsiteX26" fmla="*/ 896972 w 896971"/>
                  <a:gd name="connsiteY26" fmla="*/ 822137 h 946678"/>
                  <a:gd name="connsiteX27" fmla="*/ 890663 w 896971"/>
                  <a:gd name="connsiteY27" fmla="*/ 818845 h 946678"/>
                  <a:gd name="connsiteX28" fmla="*/ 889977 w 896971"/>
                  <a:gd name="connsiteY28" fmla="*/ 819531 h 946678"/>
                  <a:gd name="connsiteX29" fmla="*/ 733203 w 896971"/>
                  <a:gd name="connsiteY29" fmla="*/ 902238 h 946678"/>
                  <a:gd name="connsiteX30" fmla="*/ 566416 w 896971"/>
                  <a:gd name="connsiteY30" fmla="*/ 940918 h 946678"/>
                  <a:gd name="connsiteX31" fmla="*/ 478771 w 896971"/>
                  <a:gd name="connsiteY31" fmla="*/ 946678 h 946678"/>
                  <a:gd name="connsiteX32" fmla="*/ 473833 w 896971"/>
                  <a:gd name="connsiteY32" fmla="*/ 946678 h 946678"/>
                  <a:gd name="connsiteX33" fmla="*/ 387834 w 896971"/>
                  <a:gd name="connsiteY33" fmla="*/ 938586 h 946678"/>
                  <a:gd name="connsiteX34" fmla="*/ 331187 w 896971"/>
                  <a:gd name="connsiteY34" fmla="*/ 923910 h 946678"/>
                  <a:gd name="connsiteX35" fmla="*/ 327346 w 896971"/>
                  <a:gd name="connsiteY35" fmla="*/ 922538 h 946678"/>
                  <a:gd name="connsiteX36" fmla="*/ 321586 w 896971"/>
                  <a:gd name="connsiteY36" fmla="*/ 920481 h 946678"/>
                  <a:gd name="connsiteX37" fmla="*/ 244639 w 896971"/>
                  <a:gd name="connsiteY37" fmla="*/ 884682 h 946678"/>
                  <a:gd name="connsiteX38" fmla="*/ 177430 w 896971"/>
                  <a:gd name="connsiteY38" fmla="*/ 834481 h 946678"/>
                  <a:gd name="connsiteX39" fmla="*/ 146432 w 896971"/>
                  <a:gd name="connsiteY39" fmla="*/ 804032 h 946678"/>
                  <a:gd name="connsiteX40" fmla="*/ 95409 w 896971"/>
                  <a:gd name="connsiteY40" fmla="*/ 747247 h 946678"/>
                  <a:gd name="connsiteX41" fmla="*/ 19834 w 896971"/>
                  <a:gd name="connsiteY41" fmla="*/ 596235 h 946678"/>
                  <a:gd name="connsiteX42" fmla="*/ 906 w 896971"/>
                  <a:gd name="connsiteY42" fmla="*/ 438775 h 946678"/>
                  <a:gd name="connsiteX43" fmla="*/ 43562 w 896971"/>
                  <a:gd name="connsiteY43" fmla="*/ 268148 h 946678"/>
                  <a:gd name="connsiteX44" fmla="*/ 94449 w 896971"/>
                  <a:gd name="connsiteY44" fmla="*/ 189967 h 946678"/>
                  <a:gd name="connsiteX45" fmla="*/ 158914 w 896971"/>
                  <a:gd name="connsiteY45" fmla="*/ 126598 h 946678"/>
                  <a:gd name="connsiteX46" fmla="*/ 289490 w 896971"/>
                  <a:gd name="connsiteY46" fmla="*/ 46360 h 946678"/>
                  <a:gd name="connsiteX47" fmla="*/ 431588 w 896971"/>
                  <a:gd name="connsiteY47" fmla="*/ 0 h 946678"/>
                  <a:gd name="connsiteX48" fmla="*/ 425690 w 896971"/>
                  <a:gd name="connsiteY48" fmla="*/ 4526 h 946678"/>
                  <a:gd name="connsiteX49" fmla="*/ 380290 w 896971"/>
                  <a:gd name="connsiteY49" fmla="*/ 34976 h 946678"/>
                  <a:gd name="connsiteX50" fmla="*/ 365614 w 896971"/>
                  <a:gd name="connsiteY50" fmla="*/ 44166 h 946678"/>
                  <a:gd name="connsiteX51" fmla="*/ 329815 w 896971"/>
                  <a:gd name="connsiteY51" fmla="*/ 72832 h 946678"/>
                  <a:gd name="connsiteX52" fmla="*/ 305264 w 896971"/>
                  <a:gd name="connsiteY52" fmla="*/ 96286 h 946678"/>
                  <a:gd name="connsiteX53" fmla="*/ 274403 w 896971"/>
                  <a:gd name="connsiteY53" fmla="*/ 136062 h 94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896971" h="946678">
                    <a:moveTo>
                      <a:pt x="274403" y="136062"/>
                    </a:moveTo>
                    <a:cubicBezTo>
                      <a:pt x="273991" y="136611"/>
                      <a:pt x="273717" y="137023"/>
                      <a:pt x="273305" y="137571"/>
                    </a:cubicBezTo>
                    <a:cubicBezTo>
                      <a:pt x="254926" y="165140"/>
                      <a:pt x="236958" y="192710"/>
                      <a:pt x="221185" y="221925"/>
                    </a:cubicBezTo>
                    <a:cubicBezTo>
                      <a:pt x="215424" y="234681"/>
                      <a:pt x="210212" y="247436"/>
                      <a:pt x="205137" y="260604"/>
                    </a:cubicBezTo>
                    <a:cubicBezTo>
                      <a:pt x="189775" y="308335"/>
                      <a:pt x="177156" y="356616"/>
                      <a:pt x="166320" y="405582"/>
                    </a:cubicBezTo>
                    <a:cubicBezTo>
                      <a:pt x="166183" y="406542"/>
                      <a:pt x="166046" y="407502"/>
                      <a:pt x="165772" y="408599"/>
                    </a:cubicBezTo>
                    <a:cubicBezTo>
                      <a:pt x="165772" y="414909"/>
                      <a:pt x="165909" y="421492"/>
                      <a:pt x="166046" y="427939"/>
                    </a:cubicBezTo>
                    <a:cubicBezTo>
                      <a:pt x="168378" y="452079"/>
                      <a:pt x="172081" y="475671"/>
                      <a:pt x="176745" y="499400"/>
                    </a:cubicBezTo>
                    <a:cubicBezTo>
                      <a:pt x="185249" y="540410"/>
                      <a:pt x="195124" y="581284"/>
                      <a:pt x="207606" y="621335"/>
                    </a:cubicBezTo>
                    <a:cubicBezTo>
                      <a:pt x="212132" y="633679"/>
                      <a:pt x="216933" y="645612"/>
                      <a:pt x="222556" y="657408"/>
                    </a:cubicBezTo>
                    <a:cubicBezTo>
                      <a:pt x="227357" y="665774"/>
                      <a:pt x="232157" y="674004"/>
                      <a:pt x="237369" y="682096"/>
                    </a:cubicBezTo>
                    <a:cubicBezTo>
                      <a:pt x="257258" y="711037"/>
                      <a:pt x="277694" y="739841"/>
                      <a:pt x="297308" y="769056"/>
                    </a:cubicBezTo>
                    <a:cubicBezTo>
                      <a:pt x="301972" y="775502"/>
                      <a:pt x="306498" y="781949"/>
                      <a:pt x="311299" y="788121"/>
                    </a:cubicBezTo>
                    <a:cubicBezTo>
                      <a:pt x="315825" y="792922"/>
                      <a:pt x="320214" y="797585"/>
                      <a:pt x="325015" y="802249"/>
                    </a:cubicBezTo>
                    <a:cubicBezTo>
                      <a:pt x="330501" y="806775"/>
                      <a:pt x="335850" y="810890"/>
                      <a:pt x="341611" y="815142"/>
                    </a:cubicBezTo>
                    <a:cubicBezTo>
                      <a:pt x="353407" y="822549"/>
                      <a:pt x="365477" y="829543"/>
                      <a:pt x="377684" y="835990"/>
                    </a:cubicBezTo>
                    <a:cubicBezTo>
                      <a:pt x="388383" y="841065"/>
                      <a:pt x="399218" y="845591"/>
                      <a:pt x="410191" y="849843"/>
                    </a:cubicBezTo>
                    <a:cubicBezTo>
                      <a:pt x="431999" y="856975"/>
                      <a:pt x="453945" y="863285"/>
                      <a:pt x="476028" y="869732"/>
                    </a:cubicBezTo>
                    <a:cubicBezTo>
                      <a:pt x="499756" y="876727"/>
                      <a:pt x="523622" y="883173"/>
                      <a:pt x="547762" y="888522"/>
                    </a:cubicBezTo>
                    <a:cubicBezTo>
                      <a:pt x="567788" y="892500"/>
                      <a:pt x="587813" y="895792"/>
                      <a:pt x="608250" y="897712"/>
                    </a:cubicBezTo>
                    <a:cubicBezTo>
                      <a:pt x="619909" y="898261"/>
                      <a:pt x="631567" y="898261"/>
                      <a:pt x="643226" y="897575"/>
                    </a:cubicBezTo>
                    <a:cubicBezTo>
                      <a:pt x="655570" y="896478"/>
                      <a:pt x="667640" y="894832"/>
                      <a:pt x="679710" y="892637"/>
                    </a:cubicBezTo>
                    <a:cubicBezTo>
                      <a:pt x="688626" y="890580"/>
                      <a:pt x="697404" y="888385"/>
                      <a:pt x="706319" y="885779"/>
                    </a:cubicBezTo>
                    <a:cubicBezTo>
                      <a:pt x="723327" y="879607"/>
                      <a:pt x="739787" y="871789"/>
                      <a:pt x="756383" y="864108"/>
                    </a:cubicBezTo>
                    <a:cubicBezTo>
                      <a:pt x="773528" y="856016"/>
                      <a:pt x="790947" y="848060"/>
                      <a:pt x="808092" y="839694"/>
                    </a:cubicBezTo>
                    <a:cubicBezTo>
                      <a:pt x="822494" y="832424"/>
                      <a:pt x="836484" y="824057"/>
                      <a:pt x="851572" y="818159"/>
                    </a:cubicBezTo>
                    <a:cubicBezTo>
                      <a:pt x="866934" y="812124"/>
                      <a:pt x="883805" y="813633"/>
                      <a:pt x="896972" y="822137"/>
                    </a:cubicBezTo>
                    <a:cubicBezTo>
                      <a:pt x="894914" y="820903"/>
                      <a:pt x="892720" y="819805"/>
                      <a:pt x="890663" y="818845"/>
                    </a:cubicBezTo>
                    <a:cubicBezTo>
                      <a:pt x="890525" y="819120"/>
                      <a:pt x="890251" y="819256"/>
                      <a:pt x="889977" y="819531"/>
                    </a:cubicBezTo>
                    <a:cubicBezTo>
                      <a:pt x="842382" y="855055"/>
                      <a:pt x="788615" y="881253"/>
                      <a:pt x="733203" y="902238"/>
                    </a:cubicBezTo>
                    <a:cubicBezTo>
                      <a:pt x="679710" y="922401"/>
                      <a:pt x="623200" y="934334"/>
                      <a:pt x="566416" y="940918"/>
                    </a:cubicBezTo>
                    <a:cubicBezTo>
                      <a:pt x="537338" y="944209"/>
                      <a:pt x="508123" y="946404"/>
                      <a:pt x="478771" y="946678"/>
                    </a:cubicBezTo>
                    <a:cubicBezTo>
                      <a:pt x="477125" y="946678"/>
                      <a:pt x="475479" y="946678"/>
                      <a:pt x="473833" y="946678"/>
                    </a:cubicBezTo>
                    <a:cubicBezTo>
                      <a:pt x="445030" y="946678"/>
                      <a:pt x="416089" y="943661"/>
                      <a:pt x="387834" y="938586"/>
                    </a:cubicBezTo>
                    <a:cubicBezTo>
                      <a:pt x="368769" y="935020"/>
                      <a:pt x="349566" y="930356"/>
                      <a:pt x="331187" y="923910"/>
                    </a:cubicBezTo>
                    <a:cubicBezTo>
                      <a:pt x="329952" y="923361"/>
                      <a:pt x="328718" y="922949"/>
                      <a:pt x="327346" y="922538"/>
                    </a:cubicBezTo>
                    <a:cubicBezTo>
                      <a:pt x="325563" y="921852"/>
                      <a:pt x="323369" y="921167"/>
                      <a:pt x="321586" y="920481"/>
                    </a:cubicBezTo>
                    <a:cubicBezTo>
                      <a:pt x="294839" y="911017"/>
                      <a:pt x="268916" y="899358"/>
                      <a:pt x="244639" y="884682"/>
                    </a:cubicBezTo>
                    <a:cubicBezTo>
                      <a:pt x="220773" y="870006"/>
                      <a:pt x="198416" y="853135"/>
                      <a:pt x="177430" y="834481"/>
                    </a:cubicBezTo>
                    <a:cubicBezTo>
                      <a:pt x="166595" y="824880"/>
                      <a:pt x="156171" y="814730"/>
                      <a:pt x="146432" y="804032"/>
                    </a:cubicBezTo>
                    <a:cubicBezTo>
                      <a:pt x="127367" y="787161"/>
                      <a:pt x="110634" y="767547"/>
                      <a:pt x="95409" y="747247"/>
                    </a:cubicBezTo>
                    <a:cubicBezTo>
                      <a:pt x="61119" y="702122"/>
                      <a:pt x="36841" y="650413"/>
                      <a:pt x="19834" y="596235"/>
                    </a:cubicBezTo>
                    <a:cubicBezTo>
                      <a:pt x="3786" y="545348"/>
                      <a:pt x="-2523" y="491856"/>
                      <a:pt x="906" y="438775"/>
                    </a:cubicBezTo>
                    <a:cubicBezTo>
                      <a:pt x="4609" y="380208"/>
                      <a:pt x="17776" y="321092"/>
                      <a:pt x="43562" y="268148"/>
                    </a:cubicBezTo>
                    <a:cubicBezTo>
                      <a:pt x="57278" y="240167"/>
                      <a:pt x="74423" y="213970"/>
                      <a:pt x="94449" y="189967"/>
                    </a:cubicBezTo>
                    <a:cubicBezTo>
                      <a:pt x="113788" y="166787"/>
                      <a:pt x="135871" y="145938"/>
                      <a:pt x="158914" y="126598"/>
                    </a:cubicBezTo>
                    <a:cubicBezTo>
                      <a:pt x="198416" y="93406"/>
                      <a:pt x="242581" y="67482"/>
                      <a:pt x="289490" y="46360"/>
                    </a:cubicBezTo>
                    <a:cubicBezTo>
                      <a:pt x="335027" y="25923"/>
                      <a:pt x="382896" y="10973"/>
                      <a:pt x="431588" y="0"/>
                    </a:cubicBezTo>
                    <a:cubicBezTo>
                      <a:pt x="429668" y="1509"/>
                      <a:pt x="427610" y="3018"/>
                      <a:pt x="425690" y="4526"/>
                    </a:cubicBezTo>
                    <a:cubicBezTo>
                      <a:pt x="410877" y="15088"/>
                      <a:pt x="395652" y="25100"/>
                      <a:pt x="380290" y="34976"/>
                    </a:cubicBezTo>
                    <a:cubicBezTo>
                      <a:pt x="375352" y="38130"/>
                      <a:pt x="370552" y="41011"/>
                      <a:pt x="365614" y="44166"/>
                    </a:cubicBezTo>
                    <a:cubicBezTo>
                      <a:pt x="353544" y="53492"/>
                      <a:pt x="341611" y="63094"/>
                      <a:pt x="329815" y="72832"/>
                    </a:cubicBezTo>
                    <a:cubicBezTo>
                      <a:pt x="321448" y="80513"/>
                      <a:pt x="313219" y="88331"/>
                      <a:pt x="305264" y="96286"/>
                    </a:cubicBezTo>
                    <a:cubicBezTo>
                      <a:pt x="294154" y="109453"/>
                      <a:pt x="284004" y="122484"/>
                      <a:pt x="274403" y="136062"/>
                    </a:cubicBezTo>
                    <a:close/>
                  </a:path>
                </a:pathLst>
              </a:custGeom>
              <a:solidFill>
                <a:srgbClr val="D992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4" name="任意多边形: 形状 363"/>
              <p:cNvSpPr/>
              <p:nvPr>
                <p:custDataLst>
                  <p:tags r:id="rId204"/>
                </p:custDataLst>
              </p:nvPr>
            </p:nvSpPr>
            <p:spPr>
              <a:xfrm>
                <a:off x="2514600" y="4775519"/>
                <a:ext cx="469630" cy="379269"/>
              </a:xfrm>
              <a:custGeom>
                <a:avLst/>
                <a:gdLst>
                  <a:gd name="connsiteX0" fmla="*/ 198759 w 469630"/>
                  <a:gd name="connsiteY0" fmla="*/ 376485 h 379269"/>
                  <a:gd name="connsiteX1" fmla="*/ 142112 w 469630"/>
                  <a:gd name="connsiteY1" fmla="*/ 359340 h 379269"/>
                  <a:gd name="connsiteX2" fmla="*/ 47198 w 469630"/>
                  <a:gd name="connsiteY2" fmla="*/ 282805 h 379269"/>
                  <a:gd name="connsiteX3" fmla="*/ 2758 w 469630"/>
                  <a:gd name="connsiteY3" fmla="*/ 170607 h 379269"/>
                  <a:gd name="connsiteX4" fmla="*/ 563 w 469630"/>
                  <a:gd name="connsiteY4" fmla="*/ 122053 h 379269"/>
                  <a:gd name="connsiteX5" fmla="*/ 10576 w 469630"/>
                  <a:gd name="connsiteY5" fmla="*/ 72675 h 379269"/>
                  <a:gd name="connsiteX6" fmla="*/ 28955 w 469630"/>
                  <a:gd name="connsiteY6" fmla="*/ 28098 h 379269"/>
                  <a:gd name="connsiteX7" fmla="*/ 47198 w 469630"/>
                  <a:gd name="connsiteY7" fmla="*/ 3684 h 379269"/>
                  <a:gd name="connsiteX8" fmla="*/ 70378 w 469630"/>
                  <a:gd name="connsiteY8" fmla="*/ 5192 h 379269"/>
                  <a:gd name="connsiteX9" fmla="*/ 71886 w 469630"/>
                  <a:gd name="connsiteY9" fmla="*/ 28372 h 379269"/>
                  <a:gd name="connsiteX10" fmla="*/ 71886 w 469630"/>
                  <a:gd name="connsiteY10" fmla="*/ 28372 h 379269"/>
                  <a:gd name="connsiteX11" fmla="*/ 73121 w 469630"/>
                  <a:gd name="connsiteY11" fmla="*/ 26452 h 379269"/>
                  <a:gd name="connsiteX12" fmla="*/ 64480 w 469630"/>
                  <a:gd name="connsiteY12" fmla="*/ 42226 h 379269"/>
                  <a:gd name="connsiteX13" fmla="*/ 65166 w 469630"/>
                  <a:gd name="connsiteY13" fmla="*/ 40717 h 379269"/>
                  <a:gd name="connsiteX14" fmla="*/ 52684 w 469630"/>
                  <a:gd name="connsiteY14" fmla="*/ 71441 h 379269"/>
                  <a:gd name="connsiteX15" fmla="*/ 44454 w 469630"/>
                  <a:gd name="connsiteY15" fmla="*/ 101890 h 379269"/>
                  <a:gd name="connsiteX16" fmla="*/ 41574 w 469630"/>
                  <a:gd name="connsiteY16" fmla="*/ 123699 h 379269"/>
                  <a:gd name="connsiteX17" fmla="*/ 41574 w 469630"/>
                  <a:gd name="connsiteY17" fmla="*/ 141118 h 379269"/>
                  <a:gd name="connsiteX18" fmla="*/ 41574 w 469630"/>
                  <a:gd name="connsiteY18" fmla="*/ 140981 h 379269"/>
                  <a:gd name="connsiteX19" fmla="*/ 45552 w 469630"/>
                  <a:gd name="connsiteY19" fmla="*/ 170470 h 379269"/>
                  <a:gd name="connsiteX20" fmla="*/ 55016 w 469630"/>
                  <a:gd name="connsiteY20" fmla="*/ 204760 h 379269"/>
                  <a:gd name="connsiteX21" fmla="*/ 66674 w 469630"/>
                  <a:gd name="connsiteY21" fmla="*/ 232192 h 379269"/>
                  <a:gd name="connsiteX22" fmla="*/ 78744 w 469630"/>
                  <a:gd name="connsiteY22" fmla="*/ 252903 h 379269"/>
                  <a:gd name="connsiteX23" fmla="*/ 91363 w 469630"/>
                  <a:gd name="connsiteY23" fmla="*/ 269363 h 379269"/>
                  <a:gd name="connsiteX24" fmla="*/ 107274 w 469630"/>
                  <a:gd name="connsiteY24" fmla="*/ 284999 h 379269"/>
                  <a:gd name="connsiteX25" fmla="*/ 128122 w 469630"/>
                  <a:gd name="connsiteY25" fmla="*/ 300909 h 379269"/>
                  <a:gd name="connsiteX26" fmla="*/ 153771 w 469630"/>
                  <a:gd name="connsiteY26" fmla="*/ 315860 h 379269"/>
                  <a:gd name="connsiteX27" fmla="*/ 153634 w 469630"/>
                  <a:gd name="connsiteY27" fmla="*/ 315723 h 379269"/>
                  <a:gd name="connsiteX28" fmla="*/ 176128 w 469630"/>
                  <a:gd name="connsiteY28" fmla="*/ 325461 h 379269"/>
                  <a:gd name="connsiteX29" fmla="*/ 192724 w 469630"/>
                  <a:gd name="connsiteY29" fmla="*/ 330124 h 379269"/>
                  <a:gd name="connsiteX30" fmla="*/ 221802 w 469630"/>
                  <a:gd name="connsiteY30" fmla="*/ 333828 h 379269"/>
                  <a:gd name="connsiteX31" fmla="*/ 249920 w 469630"/>
                  <a:gd name="connsiteY31" fmla="*/ 334240 h 379269"/>
                  <a:gd name="connsiteX32" fmla="*/ 268437 w 469630"/>
                  <a:gd name="connsiteY32" fmla="*/ 331908 h 379269"/>
                  <a:gd name="connsiteX33" fmla="*/ 278724 w 469630"/>
                  <a:gd name="connsiteY33" fmla="*/ 329302 h 379269"/>
                  <a:gd name="connsiteX34" fmla="*/ 296006 w 469630"/>
                  <a:gd name="connsiteY34" fmla="*/ 321758 h 379269"/>
                  <a:gd name="connsiteX35" fmla="*/ 316717 w 469630"/>
                  <a:gd name="connsiteY35" fmla="*/ 309550 h 379269"/>
                  <a:gd name="connsiteX36" fmla="*/ 342503 w 469630"/>
                  <a:gd name="connsiteY36" fmla="*/ 289663 h 379269"/>
                  <a:gd name="connsiteX37" fmla="*/ 368426 w 469630"/>
                  <a:gd name="connsiteY37" fmla="*/ 263876 h 379269"/>
                  <a:gd name="connsiteX38" fmla="*/ 390783 w 469630"/>
                  <a:gd name="connsiteY38" fmla="*/ 234799 h 379269"/>
                  <a:gd name="connsiteX39" fmla="*/ 390372 w 469630"/>
                  <a:gd name="connsiteY39" fmla="*/ 235210 h 379269"/>
                  <a:gd name="connsiteX40" fmla="*/ 406008 w 469630"/>
                  <a:gd name="connsiteY40" fmla="*/ 209150 h 379269"/>
                  <a:gd name="connsiteX41" fmla="*/ 417393 w 469630"/>
                  <a:gd name="connsiteY41" fmla="*/ 182403 h 379269"/>
                  <a:gd name="connsiteX42" fmla="*/ 424936 w 469630"/>
                  <a:gd name="connsiteY42" fmla="*/ 156206 h 379269"/>
                  <a:gd name="connsiteX43" fmla="*/ 425485 w 469630"/>
                  <a:gd name="connsiteY43" fmla="*/ 152777 h 379269"/>
                  <a:gd name="connsiteX44" fmla="*/ 450585 w 469630"/>
                  <a:gd name="connsiteY44" fmla="*/ 133712 h 379269"/>
                  <a:gd name="connsiteX45" fmla="*/ 465124 w 469630"/>
                  <a:gd name="connsiteY45" fmla="*/ 142078 h 379269"/>
                  <a:gd name="connsiteX46" fmla="*/ 468965 w 469630"/>
                  <a:gd name="connsiteY46" fmla="*/ 161555 h 379269"/>
                  <a:gd name="connsiteX47" fmla="*/ 434400 w 469630"/>
                  <a:gd name="connsiteY47" fmla="*/ 248377 h 379269"/>
                  <a:gd name="connsiteX48" fmla="*/ 360060 w 469630"/>
                  <a:gd name="connsiteY48" fmla="*/ 332731 h 379269"/>
                  <a:gd name="connsiteX49" fmla="*/ 317677 w 469630"/>
                  <a:gd name="connsiteY49" fmla="*/ 360437 h 379269"/>
                  <a:gd name="connsiteX50" fmla="*/ 289148 w 469630"/>
                  <a:gd name="connsiteY50" fmla="*/ 372507 h 379269"/>
                  <a:gd name="connsiteX51" fmla="*/ 260207 w 469630"/>
                  <a:gd name="connsiteY51" fmla="*/ 378130 h 379269"/>
                  <a:gd name="connsiteX52" fmla="*/ 237987 w 469630"/>
                  <a:gd name="connsiteY52" fmla="*/ 379228 h 379269"/>
                  <a:gd name="connsiteX53" fmla="*/ 198759 w 469630"/>
                  <a:gd name="connsiteY53" fmla="*/ 376485 h 3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69630" h="379269">
                    <a:moveTo>
                      <a:pt x="198759" y="376485"/>
                    </a:moveTo>
                    <a:cubicBezTo>
                      <a:pt x="179145" y="373742"/>
                      <a:pt x="160080" y="367707"/>
                      <a:pt x="142112" y="359340"/>
                    </a:cubicBezTo>
                    <a:cubicBezTo>
                      <a:pt x="105079" y="342057"/>
                      <a:pt x="70515" y="316820"/>
                      <a:pt x="47198" y="282805"/>
                    </a:cubicBezTo>
                    <a:cubicBezTo>
                      <a:pt x="24155" y="249063"/>
                      <a:pt x="9479" y="210932"/>
                      <a:pt x="2758" y="170607"/>
                    </a:cubicBezTo>
                    <a:cubicBezTo>
                      <a:pt x="152" y="154560"/>
                      <a:pt x="-671" y="138238"/>
                      <a:pt x="563" y="122053"/>
                    </a:cubicBezTo>
                    <a:cubicBezTo>
                      <a:pt x="1798" y="105182"/>
                      <a:pt x="5501" y="88723"/>
                      <a:pt x="10576" y="72675"/>
                    </a:cubicBezTo>
                    <a:cubicBezTo>
                      <a:pt x="15239" y="57313"/>
                      <a:pt x="21411" y="42226"/>
                      <a:pt x="28955" y="28098"/>
                    </a:cubicBezTo>
                    <a:cubicBezTo>
                      <a:pt x="33756" y="19046"/>
                      <a:pt x="39517" y="10405"/>
                      <a:pt x="47198" y="3684"/>
                    </a:cubicBezTo>
                    <a:cubicBezTo>
                      <a:pt x="53781" y="-2077"/>
                      <a:pt x="64480" y="-705"/>
                      <a:pt x="70378" y="5192"/>
                    </a:cubicBezTo>
                    <a:cubicBezTo>
                      <a:pt x="76824" y="11639"/>
                      <a:pt x="76824" y="21103"/>
                      <a:pt x="71886" y="28372"/>
                    </a:cubicBezTo>
                    <a:lnTo>
                      <a:pt x="71886" y="28372"/>
                    </a:lnTo>
                    <a:cubicBezTo>
                      <a:pt x="72298" y="27687"/>
                      <a:pt x="72709" y="27138"/>
                      <a:pt x="73121" y="26452"/>
                    </a:cubicBezTo>
                    <a:cubicBezTo>
                      <a:pt x="70103" y="31527"/>
                      <a:pt x="67223" y="36876"/>
                      <a:pt x="64480" y="42226"/>
                    </a:cubicBezTo>
                    <a:cubicBezTo>
                      <a:pt x="64754" y="41677"/>
                      <a:pt x="65028" y="41129"/>
                      <a:pt x="65166" y="40717"/>
                    </a:cubicBezTo>
                    <a:cubicBezTo>
                      <a:pt x="60365" y="50592"/>
                      <a:pt x="56387" y="61017"/>
                      <a:pt x="52684" y="71441"/>
                    </a:cubicBezTo>
                    <a:cubicBezTo>
                      <a:pt x="49255" y="81453"/>
                      <a:pt x="46649" y="91603"/>
                      <a:pt x="44454" y="101890"/>
                    </a:cubicBezTo>
                    <a:cubicBezTo>
                      <a:pt x="43083" y="109160"/>
                      <a:pt x="42123" y="116292"/>
                      <a:pt x="41574" y="123699"/>
                    </a:cubicBezTo>
                    <a:cubicBezTo>
                      <a:pt x="41300" y="129459"/>
                      <a:pt x="41300" y="135358"/>
                      <a:pt x="41574" y="141118"/>
                    </a:cubicBezTo>
                    <a:cubicBezTo>
                      <a:pt x="41574" y="141118"/>
                      <a:pt x="41574" y="141118"/>
                      <a:pt x="41574" y="140981"/>
                    </a:cubicBezTo>
                    <a:cubicBezTo>
                      <a:pt x="42397" y="150857"/>
                      <a:pt x="43769" y="160732"/>
                      <a:pt x="45552" y="170470"/>
                    </a:cubicBezTo>
                    <a:cubicBezTo>
                      <a:pt x="48021" y="182129"/>
                      <a:pt x="51175" y="193513"/>
                      <a:pt x="55016" y="204760"/>
                    </a:cubicBezTo>
                    <a:cubicBezTo>
                      <a:pt x="58445" y="214087"/>
                      <a:pt x="62285" y="223277"/>
                      <a:pt x="66674" y="232192"/>
                    </a:cubicBezTo>
                    <a:cubicBezTo>
                      <a:pt x="70378" y="239325"/>
                      <a:pt x="74492" y="246183"/>
                      <a:pt x="78744" y="252903"/>
                    </a:cubicBezTo>
                    <a:cubicBezTo>
                      <a:pt x="82722" y="258664"/>
                      <a:pt x="86837" y="264151"/>
                      <a:pt x="91363" y="269363"/>
                    </a:cubicBezTo>
                    <a:cubicBezTo>
                      <a:pt x="96438" y="274849"/>
                      <a:pt x="101650" y="280061"/>
                      <a:pt x="107274" y="284999"/>
                    </a:cubicBezTo>
                    <a:cubicBezTo>
                      <a:pt x="113994" y="290622"/>
                      <a:pt x="120852" y="295972"/>
                      <a:pt x="128122" y="300909"/>
                    </a:cubicBezTo>
                    <a:cubicBezTo>
                      <a:pt x="136489" y="306259"/>
                      <a:pt x="144993" y="311334"/>
                      <a:pt x="153771" y="315860"/>
                    </a:cubicBezTo>
                    <a:cubicBezTo>
                      <a:pt x="153771" y="315860"/>
                      <a:pt x="153634" y="315860"/>
                      <a:pt x="153634" y="315723"/>
                    </a:cubicBezTo>
                    <a:cubicBezTo>
                      <a:pt x="161040" y="319426"/>
                      <a:pt x="168447" y="322718"/>
                      <a:pt x="176128" y="325461"/>
                    </a:cubicBezTo>
                    <a:cubicBezTo>
                      <a:pt x="181614" y="327244"/>
                      <a:pt x="187101" y="328753"/>
                      <a:pt x="192724" y="330124"/>
                    </a:cubicBezTo>
                    <a:cubicBezTo>
                      <a:pt x="202326" y="331908"/>
                      <a:pt x="212064" y="333005"/>
                      <a:pt x="221802" y="333828"/>
                    </a:cubicBezTo>
                    <a:cubicBezTo>
                      <a:pt x="231129" y="334376"/>
                      <a:pt x="240456" y="334651"/>
                      <a:pt x="249920" y="334240"/>
                    </a:cubicBezTo>
                    <a:cubicBezTo>
                      <a:pt x="256230" y="333691"/>
                      <a:pt x="262264" y="333005"/>
                      <a:pt x="268437" y="331908"/>
                    </a:cubicBezTo>
                    <a:cubicBezTo>
                      <a:pt x="271866" y="331085"/>
                      <a:pt x="275295" y="330262"/>
                      <a:pt x="278724" y="329302"/>
                    </a:cubicBezTo>
                    <a:cubicBezTo>
                      <a:pt x="284622" y="327107"/>
                      <a:pt x="290382" y="324501"/>
                      <a:pt x="296006" y="321758"/>
                    </a:cubicBezTo>
                    <a:cubicBezTo>
                      <a:pt x="303138" y="318054"/>
                      <a:pt x="309996" y="313940"/>
                      <a:pt x="316717" y="309550"/>
                    </a:cubicBezTo>
                    <a:cubicBezTo>
                      <a:pt x="325770" y="303379"/>
                      <a:pt x="334273" y="296795"/>
                      <a:pt x="342503" y="289663"/>
                    </a:cubicBezTo>
                    <a:cubicBezTo>
                      <a:pt x="351693" y="281570"/>
                      <a:pt x="360334" y="272929"/>
                      <a:pt x="368426" y="263876"/>
                    </a:cubicBezTo>
                    <a:cubicBezTo>
                      <a:pt x="376382" y="254550"/>
                      <a:pt x="383788" y="244811"/>
                      <a:pt x="390783" y="234799"/>
                    </a:cubicBezTo>
                    <a:cubicBezTo>
                      <a:pt x="390646" y="234935"/>
                      <a:pt x="390509" y="235073"/>
                      <a:pt x="390372" y="235210"/>
                    </a:cubicBezTo>
                    <a:cubicBezTo>
                      <a:pt x="395995" y="226843"/>
                      <a:pt x="401345" y="218202"/>
                      <a:pt x="406008" y="209150"/>
                    </a:cubicBezTo>
                    <a:cubicBezTo>
                      <a:pt x="410260" y="200509"/>
                      <a:pt x="414101" y="191593"/>
                      <a:pt x="417393" y="182403"/>
                    </a:cubicBezTo>
                    <a:cubicBezTo>
                      <a:pt x="420273" y="173899"/>
                      <a:pt x="422879" y="165121"/>
                      <a:pt x="424936" y="156206"/>
                    </a:cubicBezTo>
                    <a:cubicBezTo>
                      <a:pt x="425073" y="155109"/>
                      <a:pt x="425211" y="153874"/>
                      <a:pt x="425485" y="152777"/>
                    </a:cubicBezTo>
                    <a:cubicBezTo>
                      <a:pt x="427680" y="140844"/>
                      <a:pt x="438104" y="132065"/>
                      <a:pt x="450585" y="133712"/>
                    </a:cubicBezTo>
                    <a:cubicBezTo>
                      <a:pt x="456346" y="134397"/>
                      <a:pt x="461558" y="137552"/>
                      <a:pt x="465124" y="142078"/>
                    </a:cubicBezTo>
                    <a:cubicBezTo>
                      <a:pt x="469513" y="147839"/>
                      <a:pt x="470473" y="154697"/>
                      <a:pt x="468965" y="161555"/>
                    </a:cubicBezTo>
                    <a:cubicBezTo>
                      <a:pt x="462244" y="192142"/>
                      <a:pt x="451134" y="221631"/>
                      <a:pt x="434400" y="248377"/>
                    </a:cubicBezTo>
                    <a:cubicBezTo>
                      <a:pt x="414512" y="280473"/>
                      <a:pt x="389549" y="309139"/>
                      <a:pt x="360060" y="332731"/>
                    </a:cubicBezTo>
                    <a:cubicBezTo>
                      <a:pt x="346892" y="343292"/>
                      <a:pt x="332628" y="352619"/>
                      <a:pt x="317677" y="360437"/>
                    </a:cubicBezTo>
                    <a:cubicBezTo>
                      <a:pt x="308487" y="365237"/>
                      <a:pt x="299023" y="369489"/>
                      <a:pt x="289148" y="372507"/>
                    </a:cubicBezTo>
                    <a:cubicBezTo>
                      <a:pt x="279821" y="375388"/>
                      <a:pt x="269946" y="377033"/>
                      <a:pt x="260207" y="378130"/>
                    </a:cubicBezTo>
                    <a:cubicBezTo>
                      <a:pt x="252801" y="378953"/>
                      <a:pt x="245394" y="379228"/>
                      <a:pt x="237987" y="379228"/>
                    </a:cubicBezTo>
                    <a:cubicBezTo>
                      <a:pt x="224820" y="379502"/>
                      <a:pt x="211653" y="378405"/>
                      <a:pt x="198759" y="37648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5" name="任意多边形: 形状 364"/>
              <p:cNvSpPr/>
              <p:nvPr>
                <p:custDataLst>
                  <p:tags r:id="rId205"/>
                </p:custDataLst>
              </p:nvPr>
            </p:nvSpPr>
            <p:spPr>
              <a:xfrm>
                <a:off x="2923810" y="4824054"/>
                <a:ext cx="49147" cy="121386"/>
              </a:xfrm>
              <a:custGeom>
                <a:avLst/>
                <a:gdLst>
                  <a:gd name="connsiteX0" fmla="*/ 13258 w 49147"/>
                  <a:gd name="connsiteY0" fmla="*/ 110003 h 121386"/>
                  <a:gd name="connsiteX1" fmla="*/ 6126 w 49147"/>
                  <a:gd name="connsiteY1" fmla="*/ 92720 h 121386"/>
                  <a:gd name="connsiteX2" fmla="*/ 1051 w 49147"/>
                  <a:gd name="connsiteY2" fmla="*/ 69266 h 121386"/>
                  <a:gd name="connsiteX3" fmla="*/ 1325 w 49147"/>
                  <a:gd name="connsiteY3" fmla="*/ 34565 h 121386"/>
                  <a:gd name="connsiteX4" fmla="*/ 4068 w 49147"/>
                  <a:gd name="connsiteY4" fmla="*/ 20300 h 121386"/>
                  <a:gd name="connsiteX5" fmla="*/ 5989 w 49147"/>
                  <a:gd name="connsiteY5" fmla="*/ 13168 h 121386"/>
                  <a:gd name="connsiteX6" fmla="*/ 5851 w 49147"/>
                  <a:gd name="connsiteY6" fmla="*/ 13716 h 121386"/>
                  <a:gd name="connsiteX7" fmla="*/ 6126 w 49147"/>
                  <a:gd name="connsiteY7" fmla="*/ 12619 h 121386"/>
                  <a:gd name="connsiteX8" fmla="*/ 7635 w 49147"/>
                  <a:gd name="connsiteY8" fmla="*/ 9053 h 121386"/>
                  <a:gd name="connsiteX9" fmla="*/ 6812 w 49147"/>
                  <a:gd name="connsiteY9" fmla="*/ 10698 h 121386"/>
                  <a:gd name="connsiteX10" fmla="*/ 9006 w 49147"/>
                  <a:gd name="connsiteY10" fmla="*/ 6995 h 121386"/>
                  <a:gd name="connsiteX11" fmla="*/ 23134 w 49147"/>
                  <a:gd name="connsiteY11" fmla="*/ 0 h 121386"/>
                  <a:gd name="connsiteX12" fmla="*/ 40553 w 49147"/>
                  <a:gd name="connsiteY12" fmla="*/ 21946 h 121386"/>
                  <a:gd name="connsiteX13" fmla="*/ 39044 w 49147"/>
                  <a:gd name="connsiteY13" fmla="*/ 30038 h 121386"/>
                  <a:gd name="connsiteX14" fmla="*/ 36712 w 49147"/>
                  <a:gd name="connsiteY14" fmla="*/ 46223 h 121386"/>
                  <a:gd name="connsiteX15" fmla="*/ 36850 w 49147"/>
                  <a:gd name="connsiteY15" fmla="*/ 57333 h 121386"/>
                  <a:gd name="connsiteX16" fmla="*/ 36575 w 49147"/>
                  <a:gd name="connsiteY16" fmla="*/ 54727 h 121386"/>
                  <a:gd name="connsiteX17" fmla="*/ 38496 w 49147"/>
                  <a:gd name="connsiteY17" fmla="*/ 72558 h 121386"/>
                  <a:gd name="connsiteX18" fmla="*/ 40965 w 49147"/>
                  <a:gd name="connsiteY18" fmla="*/ 81610 h 121386"/>
                  <a:gd name="connsiteX19" fmla="*/ 44119 w 49147"/>
                  <a:gd name="connsiteY19" fmla="*/ 88880 h 121386"/>
                  <a:gd name="connsiteX20" fmla="*/ 45216 w 49147"/>
                  <a:gd name="connsiteY20" fmla="*/ 90800 h 121386"/>
                  <a:gd name="connsiteX21" fmla="*/ 45354 w 49147"/>
                  <a:gd name="connsiteY21" fmla="*/ 91074 h 121386"/>
                  <a:gd name="connsiteX22" fmla="*/ 40004 w 49147"/>
                  <a:gd name="connsiteY22" fmla="*/ 118918 h 121386"/>
                  <a:gd name="connsiteX23" fmla="*/ 30815 w 49147"/>
                  <a:gd name="connsiteY23" fmla="*/ 121387 h 121386"/>
                  <a:gd name="connsiteX24" fmla="*/ 13258 w 49147"/>
                  <a:gd name="connsiteY24" fmla="*/ 110003 h 121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9147" h="121386">
                    <a:moveTo>
                      <a:pt x="13258" y="110003"/>
                    </a:moveTo>
                    <a:cubicBezTo>
                      <a:pt x="10652" y="104242"/>
                      <a:pt x="8183" y="98755"/>
                      <a:pt x="6126" y="92720"/>
                    </a:cubicBezTo>
                    <a:cubicBezTo>
                      <a:pt x="3520" y="85177"/>
                      <a:pt x="2011" y="77221"/>
                      <a:pt x="1051" y="69266"/>
                    </a:cubicBezTo>
                    <a:cubicBezTo>
                      <a:pt x="-458" y="57745"/>
                      <a:pt x="-321" y="46086"/>
                      <a:pt x="1325" y="34565"/>
                    </a:cubicBezTo>
                    <a:cubicBezTo>
                      <a:pt x="2011" y="29764"/>
                      <a:pt x="2971" y="25101"/>
                      <a:pt x="4068" y="20300"/>
                    </a:cubicBezTo>
                    <a:cubicBezTo>
                      <a:pt x="4617" y="17831"/>
                      <a:pt x="5166" y="15499"/>
                      <a:pt x="5989" y="13168"/>
                    </a:cubicBezTo>
                    <a:cubicBezTo>
                      <a:pt x="5989" y="13305"/>
                      <a:pt x="5989" y="13579"/>
                      <a:pt x="5851" y="13716"/>
                    </a:cubicBezTo>
                    <a:cubicBezTo>
                      <a:pt x="5989" y="13305"/>
                      <a:pt x="5989" y="12893"/>
                      <a:pt x="6126" y="12619"/>
                    </a:cubicBezTo>
                    <a:cubicBezTo>
                      <a:pt x="6537" y="11385"/>
                      <a:pt x="7086" y="10150"/>
                      <a:pt x="7635" y="9053"/>
                    </a:cubicBezTo>
                    <a:cubicBezTo>
                      <a:pt x="7360" y="9601"/>
                      <a:pt x="7086" y="10150"/>
                      <a:pt x="6812" y="10698"/>
                    </a:cubicBezTo>
                    <a:cubicBezTo>
                      <a:pt x="7360" y="9327"/>
                      <a:pt x="8046" y="8092"/>
                      <a:pt x="9006" y="6995"/>
                    </a:cubicBezTo>
                    <a:cubicBezTo>
                      <a:pt x="12435" y="2606"/>
                      <a:pt x="17647" y="0"/>
                      <a:pt x="23134" y="0"/>
                    </a:cubicBezTo>
                    <a:cubicBezTo>
                      <a:pt x="34107" y="0"/>
                      <a:pt x="43708" y="11110"/>
                      <a:pt x="40553" y="21946"/>
                    </a:cubicBezTo>
                    <a:cubicBezTo>
                      <a:pt x="40141" y="24689"/>
                      <a:pt x="39593" y="27295"/>
                      <a:pt x="39044" y="30038"/>
                    </a:cubicBezTo>
                    <a:cubicBezTo>
                      <a:pt x="38084" y="35388"/>
                      <a:pt x="37124" y="40737"/>
                      <a:pt x="36712" y="46223"/>
                    </a:cubicBezTo>
                    <a:cubicBezTo>
                      <a:pt x="36575" y="49926"/>
                      <a:pt x="36575" y="53630"/>
                      <a:pt x="36850" y="57333"/>
                    </a:cubicBezTo>
                    <a:cubicBezTo>
                      <a:pt x="36850" y="56510"/>
                      <a:pt x="36712" y="55687"/>
                      <a:pt x="36575" y="54727"/>
                    </a:cubicBezTo>
                    <a:cubicBezTo>
                      <a:pt x="36987" y="60762"/>
                      <a:pt x="37398" y="66660"/>
                      <a:pt x="38496" y="72558"/>
                    </a:cubicBezTo>
                    <a:cubicBezTo>
                      <a:pt x="39181" y="75575"/>
                      <a:pt x="40004" y="78593"/>
                      <a:pt x="40965" y="81610"/>
                    </a:cubicBezTo>
                    <a:cubicBezTo>
                      <a:pt x="41925" y="84079"/>
                      <a:pt x="42885" y="86548"/>
                      <a:pt x="44119" y="88880"/>
                    </a:cubicBezTo>
                    <a:cubicBezTo>
                      <a:pt x="44531" y="89565"/>
                      <a:pt x="44805" y="90114"/>
                      <a:pt x="45216" y="90800"/>
                    </a:cubicBezTo>
                    <a:cubicBezTo>
                      <a:pt x="45216" y="90937"/>
                      <a:pt x="45354" y="90937"/>
                      <a:pt x="45354" y="91074"/>
                    </a:cubicBezTo>
                    <a:cubicBezTo>
                      <a:pt x="52074" y="99990"/>
                      <a:pt x="49605" y="113157"/>
                      <a:pt x="40004" y="118918"/>
                    </a:cubicBezTo>
                    <a:cubicBezTo>
                      <a:pt x="36987" y="120701"/>
                      <a:pt x="33832" y="121387"/>
                      <a:pt x="30815" y="121387"/>
                    </a:cubicBezTo>
                    <a:cubicBezTo>
                      <a:pt x="23682" y="121387"/>
                      <a:pt x="16687" y="116997"/>
                      <a:pt x="13258" y="11000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6" name="任意多边形: 形状 365"/>
              <p:cNvSpPr/>
              <p:nvPr>
                <p:custDataLst>
                  <p:tags r:id="rId206"/>
                </p:custDataLst>
              </p:nvPr>
            </p:nvSpPr>
            <p:spPr>
              <a:xfrm>
                <a:off x="2948110" y="4826533"/>
                <a:ext cx="75095" cy="115478"/>
              </a:xfrm>
              <a:custGeom>
                <a:avLst/>
                <a:gdLst>
                  <a:gd name="connsiteX0" fmla="*/ 2673 w 75095"/>
                  <a:gd name="connsiteY0" fmla="*/ 106837 h 115478"/>
                  <a:gd name="connsiteX1" fmla="*/ 3222 w 75095"/>
                  <a:gd name="connsiteY1" fmla="*/ 78994 h 115478"/>
                  <a:gd name="connsiteX2" fmla="*/ 13509 w 75095"/>
                  <a:gd name="connsiteY2" fmla="*/ 49367 h 115478"/>
                  <a:gd name="connsiteX3" fmla="*/ 45742 w 75095"/>
                  <a:gd name="connsiteY3" fmla="*/ 3830 h 115478"/>
                  <a:gd name="connsiteX4" fmla="*/ 69745 w 75095"/>
                  <a:gd name="connsiteY4" fmla="*/ 5339 h 115478"/>
                  <a:gd name="connsiteX5" fmla="*/ 69745 w 75095"/>
                  <a:gd name="connsiteY5" fmla="*/ 31125 h 115478"/>
                  <a:gd name="connsiteX6" fmla="*/ 63847 w 75095"/>
                  <a:gd name="connsiteY6" fmla="*/ 37023 h 115478"/>
                  <a:gd name="connsiteX7" fmla="*/ 56714 w 75095"/>
                  <a:gd name="connsiteY7" fmla="*/ 46213 h 115478"/>
                  <a:gd name="connsiteX8" fmla="*/ 57263 w 75095"/>
                  <a:gd name="connsiteY8" fmla="*/ 45390 h 115478"/>
                  <a:gd name="connsiteX9" fmla="*/ 56714 w 75095"/>
                  <a:gd name="connsiteY9" fmla="*/ 46213 h 115478"/>
                  <a:gd name="connsiteX10" fmla="*/ 55891 w 75095"/>
                  <a:gd name="connsiteY10" fmla="*/ 47310 h 115478"/>
                  <a:gd name="connsiteX11" fmla="*/ 56577 w 75095"/>
                  <a:gd name="connsiteY11" fmla="*/ 46349 h 115478"/>
                  <a:gd name="connsiteX12" fmla="*/ 50131 w 75095"/>
                  <a:gd name="connsiteY12" fmla="*/ 57734 h 115478"/>
                  <a:gd name="connsiteX13" fmla="*/ 51228 w 75095"/>
                  <a:gd name="connsiteY13" fmla="*/ 55677 h 115478"/>
                  <a:gd name="connsiteX14" fmla="*/ 45467 w 75095"/>
                  <a:gd name="connsiteY14" fmla="*/ 69393 h 115478"/>
                  <a:gd name="connsiteX15" fmla="*/ 38884 w 75095"/>
                  <a:gd name="connsiteY15" fmla="*/ 89692 h 115478"/>
                  <a:gd name="connsiteX16" fmla="*/ 35729 w 75095"/>
                  <a:gd name="connsiteY16" fmla="*/ 99568 h 115478"/>
                  <a:gd name="connsiteX17" fmla="*/ 32986 w 75095"/>
                  <a:gd name="connsiteY17" fmla="*/ 106974 h 115478"/>
                  <a:gd name="connsiteX18" fmla="*/ 17761 w 75095"/>
                  <a:gd name="connsiteY18" fmla="*/ 115478 h 115478"/>
                  <a:gd name="connsiteX19" fmla="*/ 2673 w 75095"/>
                  <a:gd name="connsiteY19" fmla="*/ 106837 h 115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095" h="115478">
                    <a:moveTo>
                      <a:pt x="2673" y="106837"/>
                    </a:moveTo>
                    <a:cubicBezTo>
                      <a:pt x="-2402" y="98745"/>
                      <a:pt x="890" y="87361"/>
                      <a:pt x="3222" y="78994"/>
                    </a:cubicBezTo>
                    <a:cubicBezTo>
                      <a:pt x="5965" y="68844"/>
                      <a:pt x="9531" y="59106"/>
                      <a:pt x="13509" y="49367"/>
                    </a:cubicBezTo>
                    <a:cubicBezTo>
                      <a:pt x="20641" y="31948"/>
                      <a:pt x="31477" y="16175"/>
                      <a:pt x="45742" y="3830"/>
                    </a:cubicBezTo>
                    <a:cubicBezTo>
                      <a:pt x="52600" y="-2068"/>
                      <a:pt x="63572" y="-834"/>
                      <a:pt x="69745" y="5339"/>
                    </a:cubicBezTo>
                    <a:cubicBezTo>
                      <a:pt x="76603" y="12197"/>
                      <a:pt x="77151" y="24404"/>
                      <a:pt x="69745" y="31125"/>
                    </a:cubicBezTo>
                    <a:cubicBezTo>
                      <a:pt x="67687" y="33045"/>
                      <a:pt x="65767" y="34965"/>
                      <a:pt x="63847" y="37023"/>
                    </a:cubicBezTo>
                    <a:cubicBezTo>
                      <a:pt x="61378" y="40040"/>
                      <a:pt x="59046" y="43058"/>
                      <a:pt x="56714" y="46213"/>
                    </a:cubicBezTo>
                    <a:cubicBezTo>
                      <a:pt x="56851" y="45938"/>
                      <a:pt x="57126" y="45664"/>
                      <a:pt x="57263" y="45390"/>
                    </a:cubicBezTo>
                    <a:cubicBezTo>
                      <a:pt x="57126" y="45664"/>
                      <a:pt x="56851" y="45938"/>
                      <a:pt x="56714" y="46213"/>
                    </a:cubicBezTo>
                    <a:cubicBezTo>
                      <a:pt x="56440" y="46624"/>
                      <a:pt x="56166" y="46898"/>
                      <a:pt x="55891" y="47310"/>
                    </a:cubicBezTo>
                    <a:cubicBezTo>
                      <a:pt x="56166" y="47036"/>
                      <a:pt x="56440" y="46624"/>
                      <a:pt x="56577" y="46349"/>
                    </a:cubicBezTo>
                    <a:cubicBezTo>
                      <a:pt x="54245" y="50053"/>
                      <a:pt x="52188" y="53756"/>
                      <a:pt x="50131" y="57734"/>
                    </a:cubicBezTo>
                    <a:cubicBezTo>
                      <a:pt x="50542" y="57048"/>
                      <a:pt x="50816" y="56362"/>
                      <a:pt x="51228" y="55677"/>
                    </a:cubicBezTo>
                    <a:cubicBezTo>
                      <a:pt x="49033" y="60203"/>
                      <a:pt x="47113" y="64729"/>
                      <a:pt x="45467" y="69393"/>
                    </a:cubicBezTo>
                    <a:cubicBezTo>
                      <a:pt x="43135" y="76113"/>
                      <a:pt x="41078" y="82971"/>
                      <a:pt x="38884" y="89692"/>
                    </a:cubicBezTo>
                    <a:cubicBezTo>
                      <a:pt x="37786" y="92984"/>
                      <a:pt x="36826" y="96276"/>
                      <a:pt x="35729" y="99568"/>
                    </a:cubicBezTo>
                    <a:cubicBezTo>
                      <a:pt x="35043" y="102174"/>
                      <a:pt x="34357" y="104642"/>
                      <a:pt x="32986" y="106974"/>
                    </a:cubicBezTo>
                    <a:cubicBezTo>
                      <a:pt x="29419" y="112598"/>
                      <a:pt x="23522" y="115478"/>
                      <a:pt x="17761" y="115478"/>
                    </a:cubicBezTo>
                    <a:cubicBezTo>
                      <a:pt x="12000" y="115478"/>
                      <a:pt x="6102" y="112461"/>
                      <a:pt x="2673" y="1068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7" name="任意多边形: 形状 366"/>
              <p:cNvSpPr/>
              <p:nvPr>
                <p:custDataLst>
                  <p:tags r:id="rId207"/>
                </p:custDataLst>
              </p:nvPr>
            </p:nvSpPr>
            <p:spPr>
              <a:xfrm>
                <a:off x="2962932" y="4853868"/>
                <a:ext cx="98449" cy="95824"/>
              </a:xfrm>
              <a:custGeom>
                <a:avLst/>
                <a:gdLst>
                  <a:gd name="connsiteX0" fmla="*/ 15147 w 98449"/>
                  <a:gd name="connsiteY0" fmla="*/ 95275 h 95824"/>
                  <a:gd name="connsiteX1" fmla="*/ 196 w 98449"/>
                  <a:gd name="connsiteY1" fmla="*/ 73878 h 95824"/>
                  <a:gd name="connsiteX2" fmla="*/ 6917 w 98449"/>
                  <a:gd name="connsiteY2" fmla="*/ 56185 h 95824"/>
                  <a:gd name="connsiteX3" fmla="*/ 28314 w 98449"/>
                  <a:gd name="connsiteY3" fmla="*/ 31222 h 95824"/>
                  <a:gd name="connsiteX4" fmla="*/ 28314 w 98449"/>
                  <a:gd name="connsiteY4" fmla="*/ 31222 h 95824"/>
                  <a:gd name="connsiteX5" fmla="*/ 28451 w 98449"/>
                  <a:gd name="connsiteY5" fmla="*/ 31222 h 95824"/>
                  <a:gd name="connsiteX6" fmla="*/ 29412 w 98449"/>
                  <a:gd name="connsiteY6" fmla="*/ 30399 h 95824"/>
                  <a:gd name="connsiteX7" fmla="*/ 29000 w 98449"/>
                  <a:gd name="connsiteY7" fmla="*/ 30810 h 95824"/>
                  <a:gd name="connsiteX8" fmla="*/ 71794 w 98449"/>
                  <a:gd name="connsiteY8" fmla="*/ 1595 h 95824"/>
                  <a:gd name="connsiteX9" fmla="*/ 95934 w 98449"/>
                  <a:gd name="connsiteY9" fmla="*/ 9688 h 95824"/>
                  <a:gd name="connsiteX10" fmla="*/ 88939 w 98449"/>
                  <a:gd name="connsiteY10" fmla="*/ 36023 h 95824"/>
                  <a:gd name="connsiteX11" fmla="*/ 69737 w 98449"/>
                  <a:gd name="connsiteY11" fmla="*/ 47544 h 95824"/>
                  <a:gd name="connsiteX12" fmla="*/ 55198 w 98449"/>
                  <a:gd name="connsiteY12" fmla="*/ 58928 h 95824"/>
                  <a:gd name="connsiteX13" fmla="*/ 56981 w 98449"/>
                  <a:gd name="connsiteY13" fmla="*/ 57282 h 95824"/>
                  <a:gd name="connsiteX14" fmla="*/ 44088 w 98449"/>
                  <a:gd name="connsiteY14" fmla="*/ 69901 h 95824"/>
                  <a:gd name="connsiteX15" fmla="*/ 39150 w 98449"/>
                  <a:gd name="connsiteY15" fmla="*/ 76210 h 95824"/>
                  <a:gd name="connsiteX16" fmla="*/ 33389 w 98449"/>
                  <a:gd name="connsiteY16" fmla="*/ 85949 h 95824"/>
                  <a:gd name="connsiteX17" fmla="*/ 18027 w 98449"/>
                  <a:gd name="connsiteY17" fmla="*/ 95824 h 95824"/>
                  <a:gd name="connsiteX18" fmla="*/ 15147 w 98449"/>
                  <a:gd name="connsiteY18" fmla="*/ 95275 h 95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8449" h="95824">
                    <a:moveTo>
                      <a:pt x="15147" y="95275"/>
                    </a:moveTo>
                    <a:cubicBezTo>
                      <a:pt x="4723" y="93081"/>
                      <a:pt x="-1175" y="84303"/>
                      <a:pt x="196" y="73878"/>
                    </a:cubicBezTo>
                    <a:cubicBezTo>
                      <a:pt x="1019" y="67569"/>
                      <a:pt x="3900" y="61671"/>
                      <a:pt x="6917" y="56185"/>
                    </a:cubicBezTo>
                    <a:cubicBezTo>
                      <a:pt x="12129" y="46584"/>
                      <a:pt x="20222" y="38491"/>
                      <a:pt x="28314" y="31222"/>
                    </a:cubicBezTo>
                    <a:cubicBezTo>
                      <a:pt x="28314" y="31222"/>
                      <a:pt x="28314" y="31222"/>
                      <a:pt x="28314" y="31222"/>
                    </a:cubicBezTo>
                    <a:cubicBezTo>
                      <a:pt x="28314" y="31222"/>
                      <a:pt x="28314" y="31222"/>
                      <a:pt x="28451" y="31222"/>
                    </a:cubicBezTo>
                    <a:cubicBezTo>
                      <a:pt x="28726" y="30948"/>
                      <a:pt x="29137" y="30673"/>
                      <a:pt x="29412" y="30399"/>
                    </a:cubicBezTo>
                    <a:cubicBezTo>
                      <a:pt x="29274" y="30536"/>
                      <a:pt x="29137" y="30673"/>
                      <a:pt x="29000" y="30810"/>
                    </a:cubicBezTo>
                    <a:cubicBezTo>
                      <a:pt x="42030" y="19426"/>
                      <a:pt x="56158" y="9002"/>
                      <a:pt x="71794" y="1595"/>
                    </a:cubicBezTo>
                    <a:cubicBezTo>
                      <a:pt x="80435" y="-2519"/>
                      <a:pt x="91271" y="1733"/>
                      <a:pt x="95934" y="9688"/>
                    </a:cubicBezTo>
                    <a:cubicBezTo>
                      <a:pt x="101146" y="18740"/>
                      <a:pt x="97992" y="30810"/>
                      <a:pt x="88939" y="36023"/>
                    </a:cubicBezTo>
                    <a:cubicBezTo>
                      <a:pt x="82492" y="39726"/>
                      <a:pt x="75909" y="43429"/>
                      <a:pt x="69737" y="47544"/>
                    </a:cubicBezTo>
                    <a:cubicBezTo>
                      <a:pt x="64662" y="51110"/>
                      <a:pt x="59861" y="54951"/>
                      <a:pt x="55198" y="58928"/>
                    </a:cubicBezTo>
                    <a:cubicBezTo>
                      <a:pt x="55746" y="58380"/>
                      <a:pt x="56432" y="57831"/>
                      <a:pt x="56981" y="57282"/>
                    </a:cubicBezTo>
                    <a:cubicBezTo>
                      <a:pt x="52454" y="61260"/>
                      <a:pt x="48202" y="65375"/>
                      <a:pt x="44088" y="69901"/>
                    </a:cubicBezTo>
                    <a:cubicBezTo>
                      <a:pt x="42442" y="71958"/>
                      <a:pt x="40796" y="74016"/>
                      <a:pt x="39150" y="76210"/>
                    </a:cubicBezTo>
                    <a:cubicBezTo>
                      <a:pt x="37093" y="79365"/>
                      <a:pt x="35309" y="82657"/>
                      <a:pt x="33389" y="85949"/>
                    </a:cubicBezTo>
                    <a:cubicBezTo>
                      <a:pt x="30372" y="91435"/>
                      <a:pt x="24474" y="95824"/>
                      <a:pt x="18027" y="95824"/>
                    </a:cubicBezTo>
                    <a:cubicBezTo>
                      <a:pt x="17067" y="95550"/>
                      <a:pt x="16107" y="95550"/>
                      <a:pt x="15147" y="9527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8" name="任意多边形: 形状 367"/>
              <p:cNvSpPr/>
              <p:nvPr>
                <p:custDataLst>
                  <p:tags r:id="rId208"/>
                </p:custDataLst>
              </p:nvPr>
            </p:nvSpPr>
            <p:spPr>
              <a:xfrm>
                <a:off x="2958958" y="4899334"/>
                <a:ext cx="93328" cy="58176"/>
              </a:xfrm>
              <a:custGeom>
                <a:avLst/>
                <a:gdLst>
                  <a:gd name="connsiteX0" fmla="*/ 10479 w 93328"/>
                  <a:gd name="connsiteY0" fmla="*/ 56667 h 58176"/>
                  <a:gd name="connsiteX1" fmla="*/ 55 w 93328"/>
                  <a:gd name="connsiteY1" fmla="*/ 38425 h 58176"/>
                  <a:gd name="connsiteX2" fmla="*/ 13634 w 93328"/>
                  <a:gd name="connsiteY2" fmla="*/ 21692 h 58176"/>
                  <a:gd name="connsiteX3" fmla="*/ 33796 w 93328"/>
                  <a:gd name="connsiteY3" fmla="*/ 11679 h 58176"/>
                  <a:gd name="connsiteX4" fmla="*/ 69184 w 93328"/>
                  <a:gd name="connsiteY4" fmla="*/ 569 h 58176"/>
                  <a:gd name="connsiteX5" fmla="*/ 83860 w 93328"/>
                  <a:gd name="connsiteY5" fmla="*/ 2489 h 58176"/>
                  <a:gd name="connsiteX6" fmla="*/ 92638 w 93328"/>
                  <a:gd name="connsiteY6" fmla="*/ 13873 h 58176"/>
                  <a:gd name="connsiteX7" fmla="*/ 90718 w 93328"/>
                  <a:gd name="connsiteY7" fmla="*/ 28687 h 58176"/>
                  <a:gd name="connsiteX8" fmla="*/ 78099 w 93328"/>
                  <a:gd name="connsiteY8" fmla="*/ 37740 h 58176"/>
                  <a:gd name="connsiteX9" fmla="*/ 78236 w 93328"/>
                  <a:gd name="connsiteY9" fmla="*/ 37740 h 58176"/>
                  <a:gd name="connsiteX10" fmla="*/ 78099 w 93328"/>
                  <a:gd name="connsiteY10" fmla="*/ 37740 h 58176"/>
                  <a:gd name="connsiteX11" fmla="*/ 76865 w 93328"/>
                  <a:gd name="connsiteY11" fmla="*/ 38014 h 58176"/>
                  <a:gd name="connsiteX12" fmla="*/ 76316 w 93328"/>
                  <a:gd name="connsiteY12" fmla="*/ 38151 h 58176"/>
                  <a:gd name="connsiteX13" fmla="*/ 75767 w 93328"/>
                  <a:gd name="connsiteY13" fmla="*/ 38288 h 58176"/>
                  <a:gd name="connsiteX14" fmla="*/ 76042 w 93328"/>
                  <a:gd name="connsiteY14" fmla="*/ 38288 h 58176"/>
                  <a:gd name="connsiteX15" fmla="*/ 75630 w 93328"/>
                  <a:gd name="connsiteY15" fmla="*/ 38425 h 58176"/>
                  <a:gd name="connsiteX16" fmla="*/ 51216 w 93328"/>
                  <a:gd name="connsiteY16" fmla="*/ 45146 h 58176"/>
                  <a:gd name="connsiteX17" fmla="*/ 32013 w 93328"/>
                  <a:gd name="connsiteY17" fmla="*/ 53238 h 58176"/>
                  <a:gd name="connsiteX18" fmla="*/ 16788 w 93328"/>
                  <a:gd name="connsiteY18" fmla="*/ 58176 h 58176"/>
                  <a:gd name="connsiteX19" fmla="*/ 10479 w 93328"/>
                  <a:gd name="connsiteY19" fmla="*/ 56667 h 58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3328" h="58176">
                    <a:moveTo>
                      <a:pt x="10479" y="56667"/>
                    </a:moveTo>
                    <a:cubicBezTo>
                      <a:pt x="3072" y="53513"/>
                      <a:pt x="-494" y="46243"/>
                      <a:pt x="55" y="38425"/>
                    </a:cubicBezTo>
                    <a:cubicBezTo>
                      <a:pt x="741" y="30607"/>
                      <a:pt x="7599" y="25669"/>
                      <a:pt x="13634" y="21692"/>
                    </a:cubicBezTo>
                    <a:cubicBezTo>
                      <a:pt x="19943" y="17577"/>
                      <a:pt x="26801" y="14422"/>
                      <a:pt x="33796" y="11679"/>
                    </a:cubicBezTo>
                    <a:cubicBezTo>
                      <a:pt x="45181" y="7015"/>
                      <a:pt x="56976" y="3038"/>
                      <a:pt x="69184" y="569"/>
                    </a:cubicBezTo>
                    <a:cubicBezTo>
                      <a:pt x="74259" y="-528"/>
                      <a:pt x="79334" y="-117"/>
                      <a:pt x="83860" y="2489"/>
                    </a:cubicBezTo>
                    <a:cubicBezTo>
                      <a:pt x="88112" y="4958"/>
                      <a:pt x="91404" y="9210"/>
                      <a:pt x="92638" y="13873"/>
                    </a:cubicBezTo>
                    <a:cubicBezTo>
                      <a:pt x="94010" y="18811"/>
                      <a:pt x="93324" y="24160"/>
                      <a:pt x="90718" y="28687"/>
                    </a:cubicBezTo>
                    <a:cubicBezTo>
                      <a:pt x="87837" y="33488"/>
                      <a:pt x="83311" y="36368"/>
                      <a:pt x="78099" y="37740"/>
                    </a:cubicBezTo>
                    <a:cubicBezTo>
                      <a:pt x="78099" y="37740"/>
                      <a:pt x="78236" y="37740"/>
                      <a:pt x="78236" y="37740"/>
                    </a:cubicBezTo>
                    <a:cubicBezTo>
                      <a:pt x="78236" y="37740"/>
                      <a:pt x="78099" y="37740"/>
                      <a:pt x="78099" y="37740"/>
                    </a:cubicBezTo>
                    <a:cubicBezTo>
                      <a:pt x="77688" y="37876"/>
                      <a:pt x="77276" y="37876"/>
                      <a:pt x="76865" y="38014"/>
                    </a:cubicBezTo>
                    <a:cubicBezTo>
                      <a:pt x="76728" y="38014"/>
                      <a:pt x="76590" y="38014"/>
                      <a:pt x="76316" y="38151"/>
                    </a:cubicBezTo>
                    <a:cubicBezTo>
                      <a:pt x="76179" y="38151"/>
                      <a:pt x="76042" y="38288"/>
                      <a:pt x="75767" y="38288"/>
                    </a:cubicBezTo>
                    <a:cubicBezTo>
                      <a:pt x="75905" y="38288"/>
                      <a:pt x="75905" y="38288"/>
                      <a:pt x="76042" y="38288"/>
                    </a:cubicBezTo>
                    <a:cubicBezTo>
                      <a:pt x="75905" y="38288"/>
                      <a:pt x="75767" y="38288"/>
                      <a:pt x="75630" y="38425"/>
                    </a:cubicBezTo>
                    <a:cubicBezTo>
                      <a:pt x="67401" y="40208"/>
                      <a:pt x="59308" y="42403"/>
                      <a:pt x="51216" y="45146"/>
                    </a:cubicBezTo>
                    <a:cubicBezTo>
                      <a:pt x="44632" y="47478"/>
                      <a:pt x="38323" y="50221"/>
                      <a:pt x="32013" y="53238"/>
                    </a:cubicBezTo>
                    <a:cubicBezTo>
                      <a:pt x="26938" y="55570"/>
                      <a:pt x="22001" y="58176"/>
                      <a:pt x="16788" y="58176"/>
                    </a:cubicBezTo>
                    <a:cubicBezTo>
                      <a:pt x="14868" y="58039"/>
                      <a:pt x="12674" y="57628"/>
                      <a:pt x="10479" y="5666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9" name="任意多边形: 形状 368"/>
              <p:cNvSpPr/>
              <p:nvPr>
                <p:custDataLst>
                  <p:tags r:id="rId209"/>
                </p:custDataLst>
              </p:nvPr>
            </p:nvSpPr>
            <p:spPr>
              <a:xfrm>
                <a:off x="2403239" y="3971774"/>
                <a:ext cx="189139" cy="153586"/>
              </a:xfrm>
              <a:custGeom>
                <a:avLst/>
                <a:gdLst>
                  <a:gd name="connsiteX0" fmla="*/ 119468 w 189139"/>
                  <a:gd name="connsiteY0" fmla="*/ 153587 h 153586"/>
                  <a:gd name="connsiteX1" fmla="*/ 75440 w 189139"/>
                  <a:gd name="connsiteY1" fmla="*/ 144397 h 153586"/>
                  <a:gd name="connsiteX2" fmla="*/ 8780 w 189139"/>
                  <a:gd name="connsiteY2" fmla="*/ 88847 h 153586"/>
                  <a:gd name="connsiteX3" fmla="*/ 2 w 189139"/>
                  <a:gd name="connsiteY3" fmla="*/ 56615 h 153586"/>
                  <a:gd name="connsiteX4" fmla="*/ 20164 w 189139"/>
                  <a:gd name="connsiteY4" fmla="*/ 16976 h 153586"/>
                  <a:gd name="connsiteX5" fmla="*/ 59392 w 189139"/>
                  <a:gd name="connsiteY5" fmla="*/ 516 h 153586"/>
                  <a:gd name="connsiteX6" fmla="*/ 81886 w 189139"/>
                  <a:gd name="connsiteY6" fmla="*/ 791 h 153586"/>
                  <a:gd name="connsiteX7" fmla="*/ 149780 w 189139"/>
                  <a:gd name="connsiteY7" fmla="*/ 25754 h 153586"/>
                  <a:gd name="connsiteX8" fmla="*/ 168571 w 189139"/>
                  <a:gd name="connsiteY8" fmla="*/ 37275 h 153586"/>
                  <a:gd name="connsiteX9" fmla="*/ 188871 w 189139"/>
                  <a:gd name="connsiteY9" fmla="*/ 63473 h 153586"/>
                  <a:gd name="connsiteX10" fmla="*/ 174058 w 189139"/>
                  <a:gd name="connsiteY10" fmla="*/ 95431 h 153586"/>
                  <a:gd name="connsiteX11" fmla="*/ 175566 w 189139"/>
                  <a:gd name="connsiteY11" fmla="*/ 107090 h 153586"/>
                  <a:gd name="connsiteX12" fmla="*/ 169120 w 189139"/>
                  <a:gd name="connsiteY12" fmla="*/ 127801 h 153586"/>
                  <a:gd name="connsiteX13" fmla="*/ 168708 w 189139"/>
                  <a:gd name="connsiteY13" fmla="*/ 136030 h 153586"/>
                  <a:gd name="connsiteX14" fmla="*/ 149917 w 189139"/>
                  <a:gd name="connsiteY14" fmla="*/ 149609 h 153586"/>
                  <a:gd name="connsiteX15" fmla="*/ 150740 w 189139"/>
                  <a:gd name="connsiteY15" fmla="*/ 149609 h 153586"/>
                  <a:gd name="connsiteX16" fmla="*/ 152798 w 189139"/>
                  <a:gd name="connsiteY16" fmla="*/ 149472 h 153586"/>
                  <a:gd name="connsiteX17" fmla="*/ 154032 w 189139"/>
                  <a:gd name="connsiteY17" fmla="*/ 149198 h 153586"/>
                  <a:gd name="connsiteX18" fmla="*/ 152935 w 189139"/>
                  <a:gd name="connsiteY18" fmla="*/ 149472 h 153586"/>
                  <a:gd name="connsiteX19" fmla="*/ 153209 w 189139"/>
                  <a:gd name="connsiteY19" fmla="*/ 149472 h 153586"/>
                  <a:gd name="connsiteX20" fmla="*/ 151563 w 189139"/>
                  <a:gd name="connsiteY20" fmla="*/ 149746 h 153586"/>
                  <a:gd name="connsiteX21" fmla="*/ 152249 w 189139"/>
                  <a:gd name="connsiteY21" fmla="*/ 149609 h 153586"/>
                  <a:gd name="connsiteX22" fmla="*/ 120840 w 189139"/>
                  <a:gd name="connsiteY22" fmla="*/ 153587 h 153586"/>
                  <a:gd name="connsiteX23" fmla="*/ 119468 w 189139"/>
                  <a:gd name="connsiteY23" fmla="*/ 153587 h 153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89139" h="153586">
                    <a:moveTo>
                      <a:pt x="119468" y="153587"/>
                    </a:moveTo>
                    <a:cubicBezTo>
                      <a:pt x="104243" y="153313"/>
                      <a:pt x="89704" y="149746"/>
                      <a:pt x="75440" y="144397"/>
                    </a:cubicBezTo>
                    <a:cubicBezTo>
                      <a:pt x="47596" y="133973"/>
                      <a:pt x="22633" y="115594"/>
                      <a:pt x="8780" y="88847"/>
                    </a:cubicBezTo>
                    <a:cubicBezTo>
                      <a:pt x="3431" y="78560"/>
                      <a:pt x="139" y="68273"/>
                      <a:pt x="2" y="56615"/>
                    </a:cubicBezTo>
                    <a:cubicBezTo>
                      <a:pt x="-136" y="41527"/>
                      <a:pt x="8780" y="26440"/>
                      <a:pt x="20164" y="16976"/>
                    </a:cubicBezTo>
                    <a:cubicBezTo>
                      <a:pt x="31548" y="7511"/>
                      <a:pt x="44716" y="2299"/>
                      <a:pt x="59392" y="516"/>
                    </a:cubicBezTo>
                    <a:cubicBezTo>
                      <a:pt x="66799" y="-444"/>
                      <a:pt x="74479" y="105"/>
                      <a:pt x="81886" y="791"/>
                    </a:cubicBezTo>
                    <a:cubicBezTo>
                      <a:pt x="106026" y="3122"/>
                      <a:pt x="129206" y="13409"/>
                      <a:pt x="149780" y="25754"/>
                    </a:cubicBezTo>
                    <a:cubicBezTo>
                      <a:pt x="156090" y="29457"/>
                      <a:pt x="162125" y="33846"/>
                      <a:pt x="168571" y="37275"/>
                    </a:cubicBezTo>
                    <a:cubicBezTo>
                      <a:pt x="178858" y="42624"/>
                      <a:pt x="187225" y="51403"/>
                      <a:pt x="188871" y="63473"/>
                    </a:cubicBezTo>
                    <a:cubicBezTo>
                      <a:pt x="190517" y="75954"/>
                      <a:pt x="184482" y="88847"/>
                      <a:pt x="174058" y="95431"/>
                    </a:cubicBezTo>
                    <a:cubicBezTo>
                      <a:pt x="175018" y="99272"/>
                      <a:pt x="175566" y="103112"/>
                      <a:pt x="175566" y="107090"/>
                    </a:cubicBezTo>
                    <a:cubicBezTo>
                      <a:pt x="175704" y="114222"/>
                      <a:pt x="173372" y="121766"/>
                      <a:pt x="169120" y="127801"/>
                    </a:cubicBezTo>
                    <a:cubicBezTo>
                      <a:pt x="169669" y="130407"/>
                      <a:pt x="169531" y="133150"/>
                      <a:pt x="168708" y="136030"/>
                    </a:cubicBezTo>
                    <a:cubicBezTo>
                      <a:pt x="166377" y="144534"/>
                      <a:pt x="158421" y="149884"/>
                      <a:pt x="149917" y="149609"/>
                    </a:cubicBezTo>
                    <a:cubicBezTo>
                      <a:pt x="150192" y="149609"/>
                      <a:pt x="150466" y="149609"/>
                      <a:pt x="150740" y="149609"/>
                    </a:cubicBezTo>
                    <a:cubicBezTo>
                      <a:pt x="151426" y="149609"/>
                      <a:pt x="152112" y="149472"/>
                      <a:pt x="152798" y="149472"/>
                    </a:cubicBezTo>
                    <a:cubicBezTo>
                      <a:pt x="153209" y="149335"/>
                      <a:pt x="153621" y="149335"/>
                      <a:pt x="154032" y="149198"/>
                    </a:cubicBezTo>
                    <a:cubicBezTo>
                      <a:pt x="153621" y="149335"/>
                      <a:pt x="153346" y="149335"/>
                      <a:pt x="152935" y="149472"/>
                    </a:cubicBezTo>
                    <a:cubicBezTo>
                      <a:pt x="153072" y="149472"/>
                      <a:pt x="153072" y="149472"/>
                      <a:pt x="153209" y="149472"/>
                    </a:cubicBezTo>
                    <a:cubicBezTo>
                      <a:pt x="152661" y="149609"/>
                      <a:pt x="152112" y="149746"/>
                      <a:pt x="151563" y="149746"/>
                    </a:cubicBezTo>
                    <a:cubicBezTo>
                      <a:pt x="151838" y="149746"/>
                      <a:pt x="152112" y="149609"/>
                      <a:pt x="152249" y="149609"/>
                    </a:cubicBezTo>
                    <a:cubicBezTo>
                      <a:pt x="141962" y="151667"/>
                      <a:pt x="131401" y="153587"/>
                      <a:pt x="120840" y="153587"/>
                    </a:cubicBezTo>
                    <a:cubicBezTo>
                      <a:pt x="120565" y="153587"/>
                      <a:pt x="120017" y="153587"/>
                      <a:pt x="119468" y="153587"/>
                    </a:cubicBezTo>
                    <a:close/>
                  </a:path>
                </a:pathLst>
              </a:custGeom>
              <a:solidFill>
                <a:srgbClr val="D891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0" name="任意多边形: 形状 369"/>
              <p:cNvSpPr/>
              <p:nvPr>
                <p:custDataLst>
                  <p:tags r:id="rId210"/>
                </p:custDataLst>
              </p:nvPr>
            </p:nvSpPr>
            <p:spPr>
              <a:xfrm>
                <a:off x="3271678" y="3654732"/>
                <a:ext cx="131800" cy="173266"/>
              </a:xfrm>
              <a:custGeom>
                <a:avLst/>
                <a:gdLst>
                  <a:gd name="connsiteX0" fmla="*/ 74675 w 131800"/>
                  <a:gd name="connsiteY0" fmla="*/ 164625 h 173266"/>
                  <a:gd name="connsiteX1" fmla="*/ 65074 w 131800"/>
                  <a:gd name="connsiteY1" fmla="*/ 144737 h 173266"/>
                  <a:gd name="connsiteX2" fmla="*/ 50123 w 131800"/>
                  <a:gd name="connsiteY2" fmla="*/ 148715 h 173266"/>
                  <a:gd name="connsiteX3" fmla="*/ 25160 w 131800"/>
                  <a:gd name="connsiteY3" fmla="*/ 135821 h 173266"/>
                  <a:gd name="connsiteX4" fmla="*/ 23240 w 131800"/>
                  <a:gd name="connsiteY4" fmla="*/ 136096 h 173266"/>
                  <a:gd name="connsiteX5" fmla="*/ 10896 w 131800"/>
                  <a:gd name="connsiteY5" fmla="*/ 133764 h 173266"/>
                  <a:gd name="connsiteX6" fmla="*/ 334 w 131800"/>
                  <a:gd name="connsiteY6" fmla="*/ 116071 h 173266"/>
                  <a:gd name="connsiteX7" fmla="*/ 1432 w 131800"/>
                  <a:gd name="connsiteY7" fmla="*/ 98788 h 173266"/>
                  <a:gd name="connsiteX8" fmla="*/ 5684 w 131800"/>
                  <a:gd name="connsiteY8" fmla="*/ 79586 h 173266"/>
                  <a:gd name="connsiteX9" fmla="*/ 42031 w 131800"/>
                  <a:gd name="connsiteY9" fmla="*/ 13201 h 173266"/>
                  <a:gd name="connsiteX10" fmla="*/ 71383 w 131800"/>
                  <a:gd name="connsiteY10" fmla="*/ 33 h 173266"/>
                  <a:gd name="connsiteX11" fmla="*/ 107045 w 131800"/>
                  <a:gd name="connsiteY11" fmla="*/ 15532 h 173266"/>
                  <a:gd name="connsiteX12" fmla="*/ 126933 w 131800"/>
                  <a:gd name="connsiteY12" fmla="*/ 52428 h 173266"/>
                  <a:gd name="connsiteX13" fmla="*/ 129539 w 131800"/>
                  <a:gd name="connsiteY13" fmla="*/ 121557 h 173266"/>
                  <a:gd name="connsiteX14" fmla="*/ 126796 w 131800"/>
                  <a:gd name="connsiteY14" fmla="*/ 139114 h 173266"/>
                  <a:gd name="connsiteX15" fmla="*/ 113628 w 131800"/>
                  <a:gd name="connsiteY15" fmla="*/ 167231 h 173266"/>
                  <a:gd name="connsiteX16" fmla="*/ 95523 w 131800"/>
                  <a:gd name="connsiteY16" fmla="*/ 173266 h 173266"/>
                  <a:gd name="connsiteX17" fmla="*/ 74675 w 131800"/>
                  <a:gd name="connsiteY17" fmla="*/ 164625 h 17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1800" h="173266">
                    <a:moveTo>
                      <a:pt x="74675" y="164625"/>
                    </a:moveTo>
                    <a:cubicBezTo>
                      <a:pt x="68914" y="159139"/>
                      <a:pt x="66171" y="152144"/>
                      <a:pt x="65074" y="144737"/>
                    </a:cubicBezTo>
                    <a:cubicBezTo>
                      <a:pt x="60548" y="147206"/>
                      <a:pt x="55473" y="148715"/>
                      <a:pt x="50123" y="148715"/>
                    </a:cubicBezTo>
                    <a:cubicBezTo>
                      <a:pt x="39699" y="148715"/>
                      <a:pt x="30921" y="143640"/>
                      <a:pt x="25160" y="135821"/>
                    </a:cubicBezTo>
                    <a:cubicBezTo>
                      <a:pt x="24474" y="135959"/>
                      <a:pt x="23926" y="135959"/>
                      <a:pt x="23240" y="136096"/>
                    </a:cubicBezTo>
                    <a:cubicBezTo>
                      <a:pt x="18851" y="136370"/>
                      <a:pt x="15010" y="135959"/>
                      <a:pt x="10896" y="133764"/>
                    </a:cubicBezTo>
                    <a:cubicBezTo>
                      <a:pt x="4449" y="130198"/>
                      <a:pt x="1294" y="123066"/>
                      <a:pt x="334" y="116071"/>
                    </a:cubicBezTo>
                    <a:cubicBezTo>
                      <a:pt x="-489" y="110310"/>
                      <a:pt x="334" y="104412"/>
                      <a:pt x="1432" y="98788"/>
                    </a:cubicBezTo>
                    <a:cubicBezTo>
                      <a:pt x="2529" y="92342"/>
                      <a:pt x="4038" y="85895"/>
                      <a:pt x="5684" y="79586"/>
                    </a:cubicBezTo>
                    <a:cubicBezTo>
                      <a:pt x="12130" y="55172"/>
                      <a:pt x="22966" y="30483"/>
                      <a:pt x="42031" y="13201"/>
                    </a:cubicBezTo>
                    <a:cubicBezTo>
                      <a:pt x="50123" y="5931"/>
                      <a:pt x="60273" y="582"/>
                      <a:pt x="71383" y="33"/>
                    </a:cubicBezTo>
                    <a:cubicBezTo>
                      <a:pt x="85511" y="-515"/>
                      <a:pt x="97169" y="5794"/>
                      <a:pt x="107045" y="15532"/>
                    </a:cubicBezTo>
                    <a:cubicBezTo>
                      <a:pt x="117057" y="25408"/>
                      <a:pt x="122955" y="39261"/>
                      <a:pt x="126933" y="52428"/>
                    </a:cubicBezTo>
                    <a:cubicBezTo>
                      <a:pt x="133654" y="74785"/>
                      <a:pt x="132282" y="98788"/>
                      <a:pt x="129539" y="121557"/>
                    </a:cubicBezTo>
                    <a:cubicBezTo>
                      <a:pt x="128853" y="127455"/>
                      <a:pt x="127893" y="133216"/>
                      <a:pt x="126796" y="139114"/>
                    </a:cubicBezTo>
                    <a:cubicBezTo>
                      <a:pt x="124876" y="149812"/>
                      <a:pt x="123230" y="160373"/>
                      <a:pt x="113628" y="167231"/>
                    </a:cubicBezTo>
                    <a:cubicBezTo>
                      <a:pt x="108142" y="171209"/>
                      <a:pt x="101833" y="173266"/>
                      <a:pt x="95523" y="173266"/>
                    </a:cubicBezTo>
                    <a:cubicBezTo>
                      <a:pt x="87980" y="173129"/>
                      <a:pt x="80573" y="170249"/>
                      <a:pt x="74675" y="164625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1" name="任意多边形: 形状 370"/>
              <p:cNvSpPr/>
              <p:nvPr>
                <p:custDataLst>
                  <p:tags r:id="rId211"/>
                </p:custDataLst>
              </p:nvPr>
            </p:nvSpPr>
            <p:spPr>
              <a:xfrm>
                <a:off x="2468238" y="4025337"/>
                <a:ext cx="81482" cy="61131"/>
              </a:xfrm>
              <a:custGeom>
                <a:avLst/>
                <a:gdLst>
                  <a:gd name="connsiteX0" fmla="*/ 29094 w 81482"/>
                  <a:gd name="connsiteY0" fmla="*/ 26232 h 61131"/>
                  <a:gd name="connsiteX1" fmla="*/ 29232 w 81482"/>
                  <a:gd name="connsiteY1" fmla="*/ 24449 h 61131"/>
                  <a:gd name="connsiteX2" fmla="*/ 29369 w 81482"/>
                  <a:gd name="connsiteY2" fmla="*/ 23626 h 61131"/>
                  <a:gd name="connsiteX3" fmla="*/ 29369 w 81482"/>
                  <a:gd name="connsiteY3" fmla="*/ 23626 h 61131"/>
                  <a:gd name="connsiteX4" fmla="*/ 28271 w 81482"/>
                  <a:gd name="connsiteY4" fmla="*/ 23626 h 61131"/>
                  <a:gd name="connsiteX5" fmla="*/ 27860 w 81482"/>
                  <a:gd name="connsiteY5" fmla="*/ 23626 h 61131"/>
                  <a:gd name="connsiteX6" fmla="*/ 28546 w 81482"/>
                  <a:gd name="connsiteY6" fmla="*/ 25546 h 61131"/>
                  <a:gd name="connsiteX7" fmla="*/ 28134 w 81482"/>
                  <a:gd name="connsiteY7" fmla="*/ 24312 h 61131"/>
                  <a:gd name="connsiteX8" fmla="*/ 28546 w 81482"/>
                  <a:gd name="connsiteY8" fmla="*/ 25272 h 61131"/>
                  <a:gd name="connsiteX9" fmla="*/ 29094 w 81482"/>
                  <a:gd name="connsiteY9" fmla="*/ 26232 h 61131"/>
                  <a:gd name="connsiteX10" fmla="*/ 59818 w 81482"/>
                  <a:gd name="connsiteY10" fmla="*/ 61070 h 61131"/>
                  <a:gd name="connsiteX11" fmla="*/ 44594 w 81482"/>
                  <a:gd name="connsiteY11" fmla="*/ 57641 h 61131"/>
                  <a:gd name="connsiteX12" fmla="*/ 32798 w 81482"/>
                  <a:gd name="connsiteY12" fmla="*/ 52841 h 61131"/>
                  <a:gd name="connsiteX13" fmla="*/ 28957 w 81482"/>
                  <a:gd name="connsiteY13" fmla="*/ 50783 h 61131"/>
                  <a:gd name="connsiteX14" fmla="*/ 21551 w 81482"/>
                  <a:gd name="connsiteY14" fmla="*/ 47080 h 61131"/>
                  <a:gd name="connsiteX15" fmla="*/ 4817 w 81482"/>
                  <a:gd name="connsiteY15" fmla="*/ 32130 h 61131"/>
                  <a:gd name="connsiteX16" fmla="*/ 565 w 81482"/>
                  <a:gd name="connsiteY16" fmla="*/ 22666 h 61131"/>
                  <a:gd name="connsiteX17" fmla="*/ 702 w 81482"/>
                  <a:gd name="connsiteY17" fmla="*/ 12653 h 61131"/>
                  <a:gd name="connsiteX18" fmla="*/ 4680 w 81482"/>
                  <a:gd name="connsiteY18" fmla="*/ 5932 h 61131"/>
                  <a:gd name="connsiteX19" fmla="*/ 7697 w 81482"/>
                  <a:gd name="connsiteY19" fmla="*/ 3463 h 61131"/>
                  <a:gd name="connsiteX20" fmla="*/ 11812 w 81482"/>
                  <a:gd name="connsiteY20" fmla="*/ 1406 h 61131"/>
                  <a:gd name="connsiteX21" fmla="*/ 32523 w 81482"/>
                  <a:gd name="connsiteY21" fmla="*/ 2640 h 61131"/>
                  <a:gd name="connsiteX22" fmla="*/ 37873 w 81482"/>
                  <a:gd name="connsiteY22" fmla="*/ 4835 h 61131"/>
                  <a:gd name="connsiteX23" fmla="*/ 39930 w 81482"/>
                  <a:gd name="connsiteY23" fmla="*/ 5383 h 61131"/>
                  <a:gd name="connsiteX24" fmla="*/ 49668 w 81482"/>
                  <a:gd name="connsiteY24" fmla="*/ 9498 h 61131"/>
                  <a:gd name="connsiteX25" fmla="*/ 72848 w 81482"/>
                  <a:gd name="connsiteY25" fmla="*/ 25272 h 61131"/>
                  <a:gd name="connsiteX26" fmla="*/ 75317 w 81482"/>
                  <a:gd name="connsiteY26" fmla="*/ 29661 h 61131"/>
                  <a:gd name="connsiteX27" fmla="*/ 80941 w 81482"/>
                  <a:gd name="connsiteY27" fmla="*/ 40771 h 61131"/>
                  <a:gd name="connsiteX28" fmla="*/ 76003 w 81482"/>
                  <a:gd name="connsiteY28" fmla="*/ 56818 h 61131"/>
                  <a:gd name="connsiteX29" fmla="*/ 68597 w 81482"/>
                  <a:gd name="connsiteY29" fmla="*/ 60385 h 61131"/>
                  <a:gd name="connsiteX30" fmla="*/ 62973 w 81482"/>
                  <a:gd name="connsiteY30" fmla="*/ 61070 h 61131"/>
                  <a:gd name="connsiteX31" fmla="*/ 59818 w 81482"/>
                  <a:gd name="connsiteY31" fmla="*/ 61070 h 61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81482" h="61131">
                    <a:moveTo>
                      <a:pt x="29094" y="26232"/>
                    </a:moveTo>
                    <a:cubicBezTo>
                      <a:pt x="29094" y="25683"/>
                      <a:pt x="29094" y="24997"/>
                      <a:pt x="29232" y="24449"/>
                    </a:cubicBezTo>
                    <a:cubicBezTo>
                      <a:pt x="29232" y="24174"/>
                      <a:pt x="29369" y="23900"/>
                      <a:pt x="29369" y="23626"/>
                    </a:cubicBezTo>
                    <a:lnTo>
                      <a:pt x="29369" y="23626"/>
                    </a:lnTo>
                    <a:cubicBezTo>
                      <a:pt x="28957" y="23626"/>
                      <a:pt x="28683" y="23626"/>
                      <a:pt x="28271" y="23626"/>
                    </a:cubicBezTo>
                    <a:cubicBezTo>
                      <a:pt x="28134" y="23626"/>
                      <a:pt x="27997" y="23626"/>
                      <a:pt x="27860" y="23626"/>
                    </a:cubicBezTo>
                    <a:cubicBezTo>
                      <a:pt x="27997" y="24312"/>
                      <a:pt x="28271" y="24860"/>
                      <a:pt x="28546" y="25546"/>
                    </a:cubicBezTo>
                    <a:cubicBezTo>
                      <a:pt x="28409" y="25134"/>
                      <a:pt x="28271" y="24723"/>
                      <a:pt x="28134" y="24312"/>
                    </a:cubicBezTo>
                    <a:cubicBezTo>
                      <a:pt x="28271" y="24586"/>
                      <a:pt x="28409" y="24997"/>
                      <a:pt x="28546" y="25272"/>
                    </a:cubicBezTo>
                    <a:cubicBezTo>
                      <a:pt x="28683" y="25546"/>
                      <a:pt x="28957" y="25820"/>
                      <a:pt x="29094" y="26232"/>
                    </a:cubicBezTo>
                    <a:close/>
                    <a:moveTo>
                      <a:pt x="59818" y="61070"/>
                    </a:moveTo>
                    <a:cubicBezTo>
                      <a:pt x="54606" y="60659"/>
                      <a:pt x="49531" y="59150"/>
                      <a:pt x="44594" y="57641"/>
                    </a:cubicBezTo>
                    <a:cubicBezTo>
                      <a:pt x="40616" y="56270"/>
                      <a:pt x="36638" y="54761"/>
                      <a:pt x="32798" y="52841"/>
                    </a:cubicBezTo>
                    <a:cubicBezTo>
                      <a:pt x="31426" y="52155"/>
                      <a:pt x="30192" y="51469"/>
                      <a:pt x="28957" y="50783"/>
                    </a:cubicBezTo>
                    <a:cubicBezTo>
                      <a:pt x="26488" y="49686"/>
                      <a:pt x="24020" y="48452"/>
                      <a:pt x="21551" y="47080"/>
                    </a:cubicBezTo>
                    <a:cubicBezTo>
                      <a:pt x="15104" y="43514"/>
                      <a:pt x="8795" y="38439"/>
                      <a:pt x="4817" y="32130"/>
                    </a:cubicBezTo>
                    <a:cubicBezTo>
                      <a:pt x="2897" y="29112"/>
                      <a:pt x="1525" y="26095"/>
                      <a:pt x="565" y="22666"/>
                    </a:cubicBezTo>
                    <a:cubicBezTo>
                      <a:pt x="-395" y="19374"/>
                      <a:pt x="17" y="15945"/>
                      <a:pt x="702" y="12653"/>
                    </a:cubicBezTo>
                    <a:cubicBezTo>
                      <a:pt x="1251" y="10321"/>
                      <a:pt x="2897" y="7578"/>
                      <a:pt x="4680" y="5932"/>
                    </a:cubicBezTo>
                    <a:cubicBezTo>
                      <a:pt x="5640" y="5109"/>
                      <a:pt x="6600" y="4149"/>
                      <a:pt x="7697" y="3463"/>
                    </a:cubicBezTo>
                    <a:cubicBezTo>
                      <a:pt x="9069" y="2640"/>
                      <a:pt x="10304" y="2092"/>
                      <a:pt x="11812" y="1406"/>
                    </a:cubicBezTo>
                    <a:cubicBezTo>
                      <a:pt x="18259" y="-1200"/>
                      <a:pt x="26214" y="171"/>
                      <a:pt x="32523" y="2640"/>
                    </a:cubicBezTo>
                    <a:cubicBezTo>
                      <a:pt x="34307" y="3326"/>
                      <a:pt x="36090" y="4012"/>
                      <a:pt x="37873" y="4835"/>
                    </a:cubicBezTo>
                    <a:cubicBezTo>
                      <a:pt x="38558" y="4972"/>
                      <a:pt x="39244" y="5109"/>
                      <a:pt x="39930" y="5383"/>
                    </a:cubicBezTo>
                    <a:cubicBezTo>
                      <a:pt x="43359" y="6206"/>
                      <a:pt x="46514" y="7852"/>
                      <a:pt x="49668" y="9498"/>
                    </a:cubicBezTo>
                    <a:cubicBezTo>
                      <a:pt x="59407" y="9773"/>
                      <a:pt x="67636" y="17179"/>
                      <a:pt x="72848" y="25272"/>
                    </a:cubicBezTo>
                    <a:cubicBezTo>
                      <a:pt x="73809" y="26643"/>
                      <a:pt x="74632" y="28152"/>
                      <a:pt x="75317" y="29661"/>
                    </a:cubicBezTo>
                    <a:cubicBezTo>
                      <a:pt x="77786" y="32953"/>
                      <a:pt x="79844" y="36656"/>
                      <a:pt x="80941" y="40771"/>
                    </a:cubicBezTo>
                    <a:cubicBezTo>
                      <a:pt x="82450" y="46257"/>
                      <a:pt x="80804" y="53389"/>
                      <a:pt x="76003" y="56818"/>
                    </a:cubicBezTo>
                    <a:cubicBezTo>
                      <a:pt x="73671" y="58464"/>
                      <a:pt x="71340" y="59562"/>
                      <a:pt x="68597" y="60385"/>
                    </a:cubicBezTo>
                    <a:cubicBezTo>
                      <a:pt x="66813" y="60933"/>
                      <a:pt x="64893" y="61070"/>
                      <a:pt x="62973" y="61070"/>
                    </a:cubicBezTo>
                    <a:cubicBezTo>
                      <a:pt x="61876" y="61208"/>
                      <a:pt x="60778" y="61070"/>
                      <a:pt x="59818" y="61070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2" name="任意多边形: 形状 371"/>
              <p:cNvSpPr/>
              <p:nvPr>
                <p:custDataLst>
                  <p:tags r:id="rId212"/>
                </p:custDataLst>
              </p:nvPr>
            </p:nvSpPr>
            <p:spPr>
              <a:xfrm>
                <a:off x="3316118" y="3702582"/>
                <a:ext cx="53069" cy="74391"/>
              </a:xfrm>
              <a:custGeom>
                <a:avLst/>
                <a:gdLst>
                  <a:gd name="connsiteX0" fmla="*/ 10072 w 53069"/>
                  <a:gd name="connsiteY0" fmla="*/ 72746 h 74391"/>
                  <a:gd name="connsiteX1" fmla="*/ 4175 w 53069"/>
                  <a:gd name="connsiteY1" fmla="*/ 67123 h 74391"/>
                  <a:gd name="connsiteX2" fmla="*/ 2391 w 53069"/>
                  <a:gd name="connsiteY2" fmla="*/ 64516 h 74391"/>
                  <a:gd name="connsiteX3" fmla="*/ 746 w 53069"/>
                  <a:gd name="connsiteY3" fmla="*/ 47509 h 74391"/>
                  <a:gd name="connsiteX4" fmla="*/ 7055 w 53069"/>
                  <a:gd name="connsiteY4" fmla="*/ 27072 h 74391"/>
                  <a:gd name="connsiteX5" fmla="*/ 16519 w 53069"/>
                  <a:gd name="connsiteY5" fmla="*/ 11298 h 74391"/>
                  <a:gd name="connsiteX6" fmla="*/ 23926 w 53069"/>
                  <a:gd name="connsiteY6" fmla="*/ 5538 h 74391"/>
                  <a:gd name="connsiteX7" fmla="*/ 33801 w 53069"/>
                  <a:gd name="connsiteY7" fmla="*/ 326 h 74391"/>
                  <a:gd name="connsiteX8" fmla="*/ 43128 w 53069"/>
                  <a:gd name="connsiteY8" fmla="*/ 1423 h 74391"/>
                  <a:gd name="connsiteX9" fmla="*/ 49300 w 53069"/>
                  <a:gd name="connsiteY9" fmla="*/ 6635 h 74391"/>
                  <a:gd name="connsiteX10" fmla="*/ 52455 w 53069"/>
                  <a:gd name="connsiteY10" fmla="*/ 26386 h 74391"/>
                  <a:gd name="connsiteX11" fmla="*/ 44774 w 53069"/>
                  <a:gd name="connsiteY11" fmla="*/ 48332 h 74391"/>
                  <a:gd name="connsiteX12" fmla="*/ 34487 w 53069"/>
                  <a:gd name="connsiteY12" fmla="*/ 64516 h 74391"/>
                  <a:gd name="connsiteX13" fmla="*/ 25571 w 53069"/>
                  <a:gd name="connsiteY13" fmla="*/ 71374 h 74391"/>
                  <a:gd name="connsiteX14" fmla="*/ 19948 w 53069"/>
                  <a:gd name="connsiteY14" fmla="*/ 73981 h 74391"/>
                  <a:gd name="connsiteX15" fmla="*/ 15970 w 53069"/>
                  <a:gd name="connsiteY15" fmla="*/ 74392 h 74391"/>
                  <a:gd name="connsiteX16" fmla="*/ 10072 w 53069"/>
                  <a:gd name="connsiteY16" fmla="*/ 72746 h 74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3069" h="74391">
                    <a:moveTo>
                      <a:pt x="10072" y="72746"/>
                    </a:moveTo>
                    <a:cubicBezTo>
                      <a:pt x="7604" y="71786"/>
                      <a:pt x="5546" y="69317"/>
                      <a:pt x="4175" y="67123"/>
                    </a:cubicBezTo>
                    <a:cubicBezTo>
                      <a:pt x="3489" y="66300"/>
                      <a:pt x="2940" y="65477"/>
                      <a:pt x="2391" y="64516"/>
                    </a:cubicBezTo>
                    <a:cubicBezTo>
                      <a:pt x="-352" y="59442"/>
                      <a:pt x="-489" y="52995"/>
                      <a:pt x="746" y="47509"/>
                    </a:cubicBezTo>
                    <a:cubicBezTo>
                      <a:pt x="2117" y="40513"/>
                      <a:pt x="4037" y="33655"/>
                      <a:pt x="7055" y="27072"/>
                    </a:cubicBezTo>
                    <a:cubicBezTo>
                      <a:pt x="9661" y="21448"/>
                      <a:pt x="12404" y="15962"/>
                      <a:pt x="16519" y="11298"/>
                    </a:cubicBezTo>
                    <a:cubicBezTo>
                      <a:pt x="18576" y="8967"/>
                      <a:pt x="21182" y="6910"/>
                      <a:pt x="23926" y="5538"/>
                    </a:cubicBezTo>
                    <a:cubicBezTo>
                      <a:pt x="26669" y="2932"/>
                      <a:pt x="29960" y="1011"/>
                      <a:pt x="33801" y="326"/>
                    </a:cubicBezTo>
                    <a:cubicBezTo>
                      <a:pt x="36956" y="-360"/>
                      <a:pt x="40110" y="52"/>
                      <a:pt x="43128" y="1423"/>
                    </a:cubicBezTo>
                    <a:cubicBezTo>
                      <a:pt x="45734" y="2520"/>
                      <a:pt x="47654" y="4440"/>
                      <a:pt x="49300" y="6635"/>
                    </a:cubicBezTo>
                    <a:cubicBezTo>
                      <a:pt x="53552" y="12259"/>
                      <a:pt x="53552" y="19803"/>
                      <a:pt x="52455" y="26386"/>
                    </a:cubicBezTo>
                    <a:cubicBezTo>
                      <a:pt x="51083" y="34067"/>
                      <a:pt x="48066" y="41474"/>
                      <a:pt x="44774" y="48332"/>
                    </a:cubicBezTo>
                    <a:cubicBezTo>
                      <a:pt x="42168" y="54093"/>
                      <a:pt x="38876" y="59853"/>
                      <a:pt x="34487" y="64516"/>
                    </a:cubicBezTo>
                    <a:cubicBezTo>
                      <a:pt x="31881" y="67260"/>
                      <a:pt x="28863" y="69729"/>
                      <a:pt x="25571" y="71374"/>
                    </a:cubicBezTo>
                    <a:cubicBezTo>
                      <a:pt x="23788" y="72472"/>
                      <a:pt x="22005" y="73295"/>
                      <a:pt x="19948" y="73981"/>
                    </a:cubicBezTo>
                    <a:cubicBezTo>
                      <a:pt x="18713" y="74392"/>
                      <a:pt x="17205" y="74392"/>
                      <a:pt x="15970" y="74392"/>
                    </a:cubicBezTo>
                    <a:cubicBezTo>
                      <a:pt x="13913" y="74255"/>
                      <a:pt x="11993" y="73432"/>
                      <a:pt x="10072" y="72746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3" name="任意多边形: 形状 372"/>
              <p:cNvSpPr/>
              <p:nvPr>
                <p:custDataLst>
                  <p:tags r:id="rId213"/>
                </p:custDataLst>
              </p:nvPr>
            </p:nvSpPr>
            <p:spPr>
              <a:xfrm>
                <a:off x="3164534" y="3881931"/>
                <a:ext cx="410615" cy="513801"/>
              </a:xfrm>
              <a:custGeom>
                <a:avLst/>
                <a:gdLst>
                  <a:gd name="connsiteX0" fmla="*/ 158091 w 410615"/>
                  <a:gd name="connsiteY0" fmla="*/ 513086 h 513801"/>
                  <a:gd name="connsiteX1" fmla="*/ 104050 w 410615"/>
                  <a:gd name="connsiteY1" fmla="*/ 493198 h 513801"/>
                  <a:gd name="connsiteX2" fmla="*/ 61942 w 410615"/>
                  <a:gd name="connsiteY2" fmla="*/ 460965 h 513801"/>
                  <a:gd name="connsiteX3" fmla="*/ 32041 w 410615"/>
                  <a:gd name="connsiteY3" fmla="*/ 425989 h 513801"/>
                  <a:gd name="connsiteX4" fmla="*/ 10233 w 410615"/>
                  <a:gd name="connsiteY4" fmla="*/ 384567 h 513801"/>
                  <a:gd name="connsiteX5" fmla="*/ 768 w 410615"/>
                  <a:gd name="connsiteY5" fmla="*/ 313107 h 513801"/>
                  <a:gd name="connsiteX6" fmla="*/ 18873 w 410615"/>
                  <a:gd name="connsiteY6" fmla="*/ 268255 h 513801"/>
                  <a:gd name="connsiteX7" fmla="*/ 54398 w 410615"/>
                  <a:gd name="connsiteY7" fmla="*/ 249190 h 513801"/>
                  <a:gd name="connsiteX8" fmla="*/ 55358 w 410615"/>
                  <a:gd name="connsiteY8" fmla="*/ 248916 h 513801"/>
                  <a:gd name="connsiteX9" fmla="*/ 57004 w 410615"/>
                  <a:gd name="connsiteY9" fmla="*/ 248505 h 513801"/>
                  <a:gd name="connsiteX10" fmla="*/ 101855 w 410615"/>
                  <a:gd name="connsiteY10" fmla="*/ 222581 h 513801"/>
                  <a:gd name="connsiteX11" fmla="*/ 151096 w 410615"/>
                  <a:gd name="connsiteY11" fmla="*/ 190897 h 513801"/>
                  <a:gd name="connsiteX12" fmla="*/ 151096 w 410615"/>
                  <a:gd name="connsiteY12" fmla="*/ 190897 h 513801"/>
                  <a:gd name="connsiteX13" fmla="*/ 151370 w 410615"/>
                  <a:gd name="connsiteY13" fmla="*/ 190760 h 513801"/>
                  <a:gd name="connsiteX14" fmla="*/ 152056 w 410615"/>
                  <a:gd name="connsiteY14" fmla="*/ 190348 h 513801"/>
                  <a:gd name="connsiteX15" fmla="*/ 151782 w 410615"/>
                  <a:gd name="connsiteY15" fmla="*/ 190486 h 513801"/>
                  <a:gd name="connsiteX16" fmla="*/ 202394 w 410615"/>
                  <a:gd name="connsiteY16" fmla="*/ 153178 h 513801"/>
                  <a:gd name="connsiteX17" fmla="*/ 246285 w 410615"/>
                  <a:gd name="connsiteY17" fmla="*/ 117242 h 513801"/>
                  <a:gd name="connsiteX18" fmla="*/ 246285 w 410615"/>
                  <a:gd name="connsiteY18" fmla="*/ 117242 h 513801"/>
                  <a:gd name="connsiteX19" fmla="*/ 246971 w 410615"/>
                  <a:gd name="connsiteY19" fmla="*/ 116556 h 513801"/>
                  <a:gd name="connsiteX20" fmla="*/ 247108 w 410615"/>
                  <a:gd name="connsiteY20" fmla="*/ 116419 h 513801"/>
                  <a:gd name="connsiteX21" fmla="*/ 247519 w 410615"/>
                  <a:gd name="connsiteY21" fmla="*/ 116008 h 513801"/>
                  <a:gd name="connsiteX22" fmla="*/ 312259 w 410615"/>
                  <a:gd name="connsiteY22" fmla="*/ 52228 h 513801"/>
                  <a:gd name="connsiteX23" fmla="*/ 350938 w 410615"/>
                  <a:gd name="connsiteY23" fmla="*/ 14098 h 513801"/>
                  <a:gd name="connsiteX24" fmla="*/ 354916 w 410615"/>
                  <a:gd name="connsiteY24" fmla="*/ 10532 h 513801"/>
                  <a:gd name="connsiteX25" fmla="*/ 353544 w 410615"/>
                  <a:gd name="connsiteY25" fmla="*/ 11766 h 513801"/>
                  <a:gd name="connsiteX26" fmla="*/ 361636 w 410615"/>
                  <a:gd name="connsiteY26" fmla="*/ 4908 h 513801"/>
                  <a:gd name="connsiteX27" fmla="*/ 384954 w 410615"/>
                  <a:gd name="connsiteY27" fmla="*/ 2576 h 513801"/>
                  <a:gd name="connsiteX28" fmla="*/ 396338 w 410615"/>
                  <a:gd name="connsiteY28" fmla="*/ 18075 h 513801"/>
                  <a:gd name="connsiteX29" fmla="*/ 401550 w 410615"/>
                  <a:gd name="connsiteY29" fmla="*/ 36592 h 513801"/>
                  <a:gd name="connsiteX30" fmla="*/ 408134 w 410615"/>
                  <a:gd name="connsiteY30" fmla="*/ 83775 h 513801"/>
                  <a:gd name="connsiteX31" fmla="*/ 410603 w 410615"/>
                  <a:gd name="connsiteY31" fmla="*/ 132604 h 513801"/>
                  <a:gd name="connsiteX32" fmla="*/ 396887 w 410615"/>
                  <a:gd name="connsiteY32" fmla="*/ 235200 h 513801"/>
                  <a:gd name="connsiteX33" fmla="*/ 365340 w 410615"/>
                  <a:gd name="connsiteY33" fmla="*/ 326685 h 513801"/>
                  <a:gd name="connsiteX34" fmla="*/ 322546 w 410615"/>
                  <a:gd name="connsiteY34" fmla="*/ 409256 h 513801"/>
                  <a:gd name="connsiteX35" fmla="*/ 295114 w 410615"/>
                  <a:gd name="connsiteY35" fmla="*/ 449855 h 513801"/>
                  <a:gd name="connsiteX36" fmla="*/ 260001 w 410615"/>
                  <a:gd name="connsiteY36" fmla="*/ 484145 h 513801"/>
                  <a:gd name="connsiteX37" fmla="*/ 174687 w 410615"/>
                  <a:gd name="connsiteY37" fmla="*/ 513635 h 513801"/>
                  <a:gd name="connsiteX38" fmla="*/ 158091 w 410615"/>
                  <a:gd name="connsiteY38" fmla="*/ 513086 h 513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10615" h="513801">
                    <a:moveTo>
                      <a:pt x="158091" y="513086"/>
                    </a:moveTo>
                    <a:cubicBezTo>
                      <a:pt x="139026" y="510891"/>
                      <a:pt x="120235" y="503073"/>
                      <a:pt x="104050" y="493198"/>
                    </a:cubicBezTo>
                    <a:cubicBezTo>
                      <a:pt x="88962" y="483871"/>
                      <a:pt x="74835" y="473035"/>
                      <a:pt x="61942" y="460965"/>
                    </a:cubicBezTo>
                    <a:cubicBezTo>
                      <a:pt x="50832" y="450541"/>
                      <a:pt x="40819" y="438471"/>
                      <a:pt x="32041" y="425989"/>
                    </a:cubicBezTo>
                    <a:cubicBezTo>
                      <a:pt x="22988" y="413233"/>
                      <a:pt x="15582" y="399243"/>
                      <a:pt x="10233" y="384567"/>
                    </a:cubicBezTo>
                    <a:cubicBezTo>
                      <a:pt x="1866" y="361662"/>
                      <a:pt x="-1701" y="337384"/>
                      <a:pt x="768" y="313107"/>
                    </a:cubicBezTo>
                    <a:cubicBezTo>
                      <a:pt x="2414" y="296922"/>
                      <a:pt x="7489" y="280325"/>
                      <a:pt x="18873" y="268255"/>
                    </a:cubicBezTo>
                    <a:cubicBezTo>
                      <a:pt x="28338" y="258243"/>
                      <a:pt x="41642" y="253579"/>
                      <a:pt x="54398" y="249190"/>
                    </a:cubicBezTo>
                    <a:cubicBezTo>
                      <a:pt x="54672" y="249053"/>
                      <a:pt x="55084" y="248916"/>
                      <a:pt x="55358" y="248916"/>
                    </a:cubicBezTo>
                    <a:cubicBezTo>
                      <a:pt x="55907" y="248641"/>
                      <a:pt x="56455" y="248641"/>
                      <a:pt x="57004" y="248505"/>
                    </a:cubicBezTo>
                    <a:cubicBezTo>
                      <a:pt x="72366" y="240549"/>
                      <a:pt x="87316" y="231908"/>
                      <a:pt x="101855" y="222581"/>
                    </a:cubicBezTo>
                    <a:cubicBezTo>
                      <a:pt x="118177" y="212020"/>
                      <a:pt x="134774" y="201733"/>
                      <a:pt x="151096" y="190897"/>
                    </a:cubicBezTo>
                    <a:cubicBezTo>
                      <a:pt x="151096" y="190897"/>
                      <a:pt x="151096" y="190897"/>
                      <a:pt x="151096" y="190897"/>
                    </a:cubicBezTo>
                    <a:cubicBezTo>
                      <a:pt x="151233" y="190897"/>
                      <a:pt x="151233" y="190897"/>
                      <a:pt x="151370" y="190760"/>
                    </a:cubicBezTo>
                    <a:cubicBezTo>
                      <a:pt x="151644" y="190623"/>
                      <a:pt x="151782" y="190486"/>
                      <a:pt x="152056" y="190348"/>
                    </a:cubicBezTo>
                    <a:cubicBezTo>
                      <a:pt x="151919" y="190348"/>
                      <a:pt x="151782" y="190486"/>
                      <a:pt x="151782" y="190486"/>
                    </a:cubicBezTo>
                    <a:cubicBezTo>
                      <a:pt x="169064" y="178690"/>
                      <a:pt x="185797" y="166071"/>
                      <a:pt x="202394" y="153178"/>
                    </a:cubicBezTo>
                    <a:cubicBezTo>
                      <a:pt x="217207" y="141519"/>
                      <a:pt x="232020" y="129724"/>
                      <a:pt x="246285" y="117242"/>
                    </a:cubicBezTo>
                    <a:lnTo>
                      <a:pt x="246285" y="117242"/>
                    </a:lnTo>
                    <a:cubicBezTo>
                      <a:pt x="246559" y="116968"/>
                      <a:pt x="246696" y="116831"/>
                      <a:pt x="246971" y="116556"/>
                    </a:cubicBezTo>
                    <a:cubicBezTo>
                      <a:pt x="246971" y="116556"/>
                      <a:pt x="247108" y="116419"/>
                      <a:pt x="247108" y="116419"/>
                    </a:cubicBezTo>
                    <a:cubicBezTo>
                      <a:pt x="247245" y="116282"/>
                      <a:pt x="247382" y="116145"/>
                      <a:pt x="247519" y="116008"/>
                    </a:cubicBezTo>
                    <a:cubicBezTo>
                      <a:pt x="270151" y="95845"/>
                      <a:pt x="291136" y="73900"/>
                      <a:pt x="312259" y="52228"/>
                    </a:cubicBezTo>
                    <a:cubicBezTo>
                      <a:pt x="324878" y="39198"/>
                      <a:pt x="337496" y="26305"/>
                      <a:pt x="350938" y="14098"/>
                    </a:cubicBezTo>
                    <a:cubicBezTo>
                      <a:pt x="352172" y="12863"/>
                      <a:pt x="353544" y="11766"/>
                      <a:pt x="354916" y="10532"/>
                    </a:cubicBezTo>
                    <a:cubicBezTo>
                      <a:pt x="354504" y="10943"/>
                      <a:pt x="353955" y="11355"/>
                      <a:pt x="353544" y="11766"/>
                    </a:cubicBezTo>
                    <a:cubicBezTo>
                      <a:pt x="356150" y="9434"/>
                      <a:pt x="358893" y="7103"/>
                      <a:pt x="361636" y="4908"/>
                    </a:cubicBezTo>
                    <a:cubicBezTo>
                      <a:pt x="368494" y="-304"/>
                      <a:pt x="377273" y="-1812"/>
                      <a:pt x="384954" y="2576"/>
                    </a:cubicBezTo>
                    <a:cubicBezTo>
                      <a:pt x="390714" y="5868"/>
                      <a:pt x="394006" y="12040"/>
                      <a:pt x="396338" y="18075"/>
                    </a:cubicBezTo>
                    <a:cubicBezTo>
                      <a:pt x="398670" y="24111"/>
                      <a:pt x="400178" y="30420"/>
                      <a:pt x="401550" y="36592"/>
                    </a:cubicBezTo>
                    <a:cubicBezTo>
                      <a:pt x="404979" y="52091"/>
                      <a:pt x="406625" y="68002"/>
                      <a:pt x="408134" y="83775"/>
                    </a:cubicBezTo>
                    <a:cubicBezTo>
                      <a:pt x="409780" y="99960"/>
                      <a:pt x="410740" y="116282"/>
                      <a:pt x="410603" y="132604"/>
                    </a:cubicBezTo>
                    <a:cubicBezTo>
                      <a:pt x="410328" y="167306"/>
                      <a:pt x="405528" y="201733"/>
                      <a:pt x="396887" y="235200"/>
                    </a:cubicBezTo>
                    <a:cubicBezTo>
                      <a:pt x="388931" y="266335"/>
                      <a:pt x="377821" y="297059"/>
                      <a:pt x="365340" y="326685"/>
                    </a:cubicBezTo>
                    <a:cubicBezTo>
                      <a:pt x="353133" y="355215"/>
                      <a:pt x="338182" y="382510"/>
                      <a:pt x="322546" y="409256"/>
                    </a:cubicBezTo>
                    <a:cubicBezTo>
                      <a:pt x="314316" y="423384"/>
                      <a:pt x="305675" y="437374"/>
                      <a:pt x="295114" y="449855"/>
                    </a:cubicBezTo>
                    <a:cubicBezTo>
                      <a:pt x="284553" y="462337"/>
                      <a:pt x="272620" y="473858"/>
                      <a:pt x="260001" y="484145"/>
                    </a:cubicBezTo>
                    <a:cubicBezTo>
                      <a:pt x="235861" y="503896"/>
                      <a:pt x="205548" y="513635"/>
                      <a:pt x="174687" y="513635"/>
                    </a:cubicBezTo>
                    <a:cubicBezTo>
                      <a:pt x="168927" y="514046"/>
                      <a:pt x="163577" y="513635"/>
                      <a:pt x="158091" y="513086"/>
                    </a:cubicBezTo>
                    <a:close/>
                  </a:path>
                </a:pathLst>
              </a:custGeom>
              <a:solidFill>
                <a:srgbClr val="CF884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4" name="任意多边形: 形状 373"/>
              <p:cNvSpPr/>
              <p:nvPr>
                <p:custDataLst>
                  <p:tags r:id="rId214"/>
                </p:custDataLst>
              </p:nvPr>
            </p:nvSpPr>
            <p:spPr>
              <a:xfrm>
                <a:off x="3541120" y="3827449"/>
                <a:ext cx="11109" cy="18791"/>
              </a:xfrm>
              <a:custGeom>
                <a:avLst/>
                <a:gdLst>
                  <a:gd name="connsiteX0" fmla="*/ 5624 w 11109"/>
                  <a:gd name="connsiteY0" fmla="*/ 9601 h 18791"/>
                  <a:gd name="connsiteX1" fmla="*/ 11110 w 11109"/>
                  <a:gd name="connsiteY1" fmla="*/ 18791 h 18791"/>
                  <a:gd name="connsiteX2" fmla="*/ 5624 w 11109"/>
                  <a:gd name="connsiteY2" fmla="*/ 9601 h 18791"/>
                  <a:gd name="connsiteX3" fmla="*/ 0 w 11109"/>
                  <a:gd name="connsiteY3" fmla="*/ 0 h 18791"/>
                  <a:gd name="connsiteX4" fmla="*/ 5624 w 11109"/>
                  <a:gd name="connsiteY4" fmla="*/ 9601 h 1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09" h="18791">
                    <a:moveTo>
                      <a:pt x="5624" y="9601"/>
                    </a:moveTo>
                    <a:cubicBezTo>
                      <a:pt x="7544" y="12619"/>
                      <a:pt x="9327" y="15636"/>
                      <a:pt x="11110" y="18791"/>
                    </a:cubicBezTo>
                    <a:cubicBezTo>
                      <a:pt x="9190" y="15774"/>
                      <a:pt x="7407" y="12619"/>
                      <a:pt x="5624" y="9601"/>
                    </a:cubicBezTo>
                    <a:cubicBezTo>
                      <a:pt x="3703" y="6584"/>
                      <a:pt x="1783" y="3292"/>
                      <a:pt x="0" y="0"/>
                    </a:cubicBezTo>
                    <a:cubicBezTo>
                      <a:pt x="1920" y="3292"/>
                      <a:pt x="3840" y="6721"/>
                      <a:pt x="5624" y="9601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5" name="任意多边形: 形状 374"/>
              <p:cNvSpPr/>
              <p:nvPr>
                <p:custDataLst>
                  <p:tags r:id="rId215"/>
                </p:custDataLst>
              </p:nvPr>
            </p:nvSpPr>
            <p:spPr>
              <a:xfrm>
                <a:off x="3452927" y="3882069"/>
                <a:ext cx="121809" cy="154275"/>
              </a:xfrm>
              <a:custGeom>
                <a:avLst/>
                <a:gdLst>
                  <a:gd name="connsiteX0" fmla="*/ 119329 w 121809"/>
                  <a:gd name="connsiteY0" fmla="*/ 83775 h 154275"/>
                  <a:gd name="connsiteX1" fmla="*/ 121798 w 121809"/>
                  <a:gd name="connsiteY1" fmla="*/ 132604 h 154275"/>
                  <a:gd name="connsiteX2" fmla="*/ 120838 w 121809"/>
                  <a:gd name="connsiteY2" fmla="*/ 154275 h 154275"/>
                  <a:gd name="connsiteX3" fmla="*/ 64328 w 121809"/>
                  <a:gd name="connsiteY3" fmla="*/ 132604 h 154275"/>
                  <a:gd name="connsiteX4" fmla="*/ 0 w 121809"/>
                  <a:gd name="connsiteY4" fmla="*/ 76506 h 154275"/>
                  <a:gd name="connsiteX5" fmla="*/ 23729 w 121809"/>
                  <a:gd name="connsiteY5" fmla="*/ 52091 h 154275"/>
                  <a:gd name="connsiteX6" fmla="*/ 62408 w 121809"/>
                  <a:gd name="connsiteY6" fmla="*/ 13961 h 154275"/>
                  <a:gd name="connsiteX7" fmla="*/ 64877 w 121809"/>
                  <a:gd name="connsiteY7" fmla="*/ 11766 h 154275"/>
                  <a:gd name="connsiteX8" fmla="*/ 72969 w 121809"/>
                  <a:gd name="connsiteY8" fmla="*/ 4908 h 154275"/>
                  <a:gd name="connsiteX9" fmla="*/ 96286 w 121809"/>
                  <a:gd name="connsiteY9" fmla="*/ 2576 h 154275"/>
                  <a:gd name="connsiteX10" fmla="*/ 107670 w 121809"/>
                  <a:gd name="connsiteY10" fmla="*/ 18076 h 154275"/>
                  <a:gd name="connsiteX11" fmla="*/ 112746 w 121809"/>
                  <a:gd name="connsiteY11" fmla="*/ 36592 h 154275"/>
                  <a:gd name="connsiteX12" fmla="*/ 119329 w 121809"/>
                  <a:gd name="connsiteY12" fmla="*/ 83775 h 15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1809" h="154275">
                    <a:moveTo>
                      <a:pt x="119329" y="83775"/>
                    </a:moveTo>
                    <a:cubicBezTo>
                      <a:pt x="120838" y="99960"/>
                      <a:pt x="121935" y="116282"/>
                      <a:pt x="121798" y="132604"/>
                    </a:cubicBezTo>
                    <a:cubicBezTo>
                      <a:pt x="121798" y="139874"/>
                      <a:pt x="121524" y="147143"/>
                      <a:pt x="120838" y="154275"/>
                    </a:cubicBezTo>
                    <a:cubicBezTo>
                      <a:pt x="101224" y="149063"/>
                      <a:pt x="82296" y="141931"/>
                      <a:pt x="64328" y="132604"/>
                    </a:cubicBezTo>
                    <a:cubicBezTo>
                      <a:pt x="38953" y="119437"/>
                      <a:pt x="16322" y="100097"/>
                      <a:pt x="0" y="76506"/>
                    </a:cubicBezTo>
                    <a:cubicBezTo>
                      <a:pt x="7955" y="68550"/>
                      <a:pt x="15911" y="60321"/>
                      <a:pt x="23729" y="52091"/>
                    </a:cubicBezTo>
                    <a:cubicBezTo>
                      <a:pt x="36210" y="39198"/>
                      <a:pt x="48966" y="26305"/>
                      <a:pt x="62408" y="13961"/>
                    </a:cubicBezTo>
                    <a:cubicBezTo>
                      <a:pt x="63231" y="13138"/>
                      <a:pt x="64054" y="12452"/>
                      <a:pt x="64877" y="11766"/>
                    </a:cubicBezTo>
                    <a:cubicBezTo>
                      <a:pt x="67620" y="9297"/>
                      <a:pt x="70226" y="6966"/>
                      <a:pt x="72969" y="4908"/>
                    </a:cubicBezTo>
                    <a:cubicBezTo>
                      <a:pt x="79690" y="-304"/>
                      <a:pt x="88605" y="-1813"/>
                      <a:pt x="96286" y="2576"/>
                    </a:cubicBezTo>
                    <a:cubicBezTo>
                      <a:pt x="102047" y="5868"/>
                      <a:pt x="105339" y="12041"/>
                      <a:pt x="107670" y="18076"/>
                    </a:cubicBezTo>
                    <a:cubicBezTo>
                      <a:pt x="110002" y="23973"/>
                      <a:pt x="111511" y="30420"/>
                      <a:pt x="112746" y="36592"/>
                    </a:cubicBezTo>
                    <a:cubicBezTo>
                      <a:pt x="116175" y="52091"/>
                      <a:pt x="117820" y="68002"/>
                      <a:pt x="119329" y="8377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6" name="任意多边形: 形状 375"/>
              <p:cNvSpPr/>
              <p:nvPr>
                <p:custDataLst>
                  <p:tags r:id="rId216"/>
                </p:custDataLst>
              </p:nvPr>
            </p:nvSpPr>
            <p:spPr>
              <a:xfrm>
                <a:off x="2493048" y="5005432"/>
                <a:ext cx="702390" cy="615247"/>
              </a:xfrm>
              <a:custGeom>
                <a:avLst/>
                <a:gdLst>
                  <a:gd name="connsiteX0" fmla="*/ 261323 w 702390"/>
                  <a:gd name="connsiteY0" fmla="*/ 604549 h 615247"/>
                  <a:gd name="connsiteX1" fmla="*/ 201658 w 702390"/>
                  <a:gd name="connsiteY1" fmla="*/ 584798 h 615247"/>
                  <a:gd name="connsiteX2" fmla="*/ 146931 w 702390"/>
                  <a:gd name="connsiteY2" fmla="*/ 550919 h 615247"/>
                  <a:gd name="connsiteX3" fmla="*/ 102629 w 702390"/>
                  <a:gd name="connsiteY3" fmla="*/ 511829 h 615247"/>
                  <a:gd name="connsiteX4" fmla="*/ 59286 w 702390"/>
                  <a:gd name="connsiteY4" fmla="*/ 460531 h 615247"/>
                  <a:gd name="connsiteX5" fmla="*/ 28151 w 702390"/>
                  <a:gd name="connsiteY5" fmla="*/ 406490 h 615247"/>
                  <a:gd name="connsiteX6" fmla="*/ 9086 w 702390"/>
                  <a:gd name="connsiteY6" fmla="*/ 353134 h 615247"/>
                  <a:gd name="connsiteX7" fmla="*/ 33 w 702390"/>
                  <a:gd name="connsiteY7" fmla="*/ 269330 h 615247"/>
                  <a:gd name="connsiteX8" fmla="*/ 1130 w 702390"/>
                  <a:gd name="connsiteY8" fmla="*/ 231748 h 615247"/>
                  <a:gd name="connsiteX9" fmla="*/ 1542 w 702390"/>
                  <a:gd name="connsiteY9" fmla="*/ 227496 h 615247"/>
                  <a:gd name="connsiteX10" fmla="*/ 3325 w 702390"/>
                  <a:gd name="connsiteY10" fmla="*/ 212545 h 615247"/>
                  <a:gd name="connsiteX11" fmla="*/ 20333 w 702390"/>
                  <a:gd name="connsiteY11" fmla="*/ 192246 h 615247"/>
                  <a:gd name="connsiteX12" fmla="*/ 43376 w 702390"/>
                  <a:gd name="connsiteY12" fmla="*/ 177021 h 615247"/>
                  <a:gd name="connsiteX13" fmla="*/ 73139 w 702390"/>
                  <a:gd name="connsiteY13" fmla="*/ 164677 h 615247"/>
                  <a:gd name="connsiteX14" fmla="*/ 129649 w 702390"/>
                  <a:gd name="connsiteY14" fmla="*/ 152744 h 615247"/>
                  <a:gd name="connsiteX15" fmla="*/ 152418 w 702390"/>
                  <a:gd name="connsiteY15" fmla="*/ 119002 h 615247"/>
                  <a:gd name="connsiteX16" fmla="*/ 197269 w 702390"/>
                  <a:gd name="connsiteY16" fmla="*/ 68939 h 615247"/>
                  <a:gd name="connsiteX17" fmla="*/ 252408 w 702390"/>
                  <a:gd name="connsiteY17" fmla="*/ 29986 h 615247"/>
                  <a:gd name="connsiteX18" fmla="*/ 282034 w 702390"/>
                  <a:gd name="connsiteY18" fmla="*/ 16132 h 615247"/>
                  <a:gd name="connsiteX19" fmla="*/ 313307 w 702390"/>
                  <a:gd name="connsiteY19" fmla="*/ 5845 h 615247"/>
                  <a:gd name="connsiteX20" fmla="*/ 383258 w 702390"/>
                  <a:gd name="connsiteY20" fmla="*/ 634 h 615247"/>
                  <a:gd name="connsiteX21" fmla="*/ 407261 w 702390"/>
                  <a:gd name="connsiteY21" fmla="*/ 3925 h 615247"/>
                  <a:gd name="connsiteX22" fmla="*/ 398209 w 702390"/>
                  <a:gd name="connsiteY22" fmla="*/ 17092 h 615247"/>
                  <a:gd name="connsiteX23" fmla="*/ 386413 w 702390"/>
                  <a:gd name="connsiteY23" fmla="*/ 32454 h 615247"/>
                  <a:gd name="connsiteX24" fmla="*/ 378595 w 702390"/>
                  <a:gd name="connsiteY24" fmla="*/ 41370 h 615247"/>
                  <a:gd name="connsiteX25" fmla="*/ 375166 w 702390"/>
                  <a:gd name="connsiteY25" fmla="*/ 45622 h 615247"/>
                  <a:gd name="connsiteX26" fmla="*/ 373794 w 702390"/>
                  <a:gd name="connsiteY26" fmla="*/ 45485 h 615247"/>
                  <a:gd name="connsiteX27" fmla="*/ 347734 w 702390"/>
                  <a:gd name="connsiteY27" fmla="*/ 45211 h 615247"/>
                  <a:gd name="connsiteX28" fmla="*/ 329217 w 702390"/>
                  <a:gd name="connsiteY28" fmla="*/ 47817 h 615247"/>
                  <a:gd name="connsiteX29" fmla="*/ 300962 w 702390"/>
                  <a:gd name="connsiteY29" fmla="*/ 55772 h 615247"/>
                  <a:gd name="connsiteX30" fmla="*/ 303020 w 702390"/>
                  <a:gd name="connsiteY30" fmla="*/ 55086 h 615247"/>
                  <a:gd name="connsiteX31" fmla="*/ 275176 w 702390"/>
                  <a:gd name="connsiteY31" fmla="*/ 66744 h 615247"/>
                  <a:gd name="connsiteX32" fmla="*/ 246235 w 702390"/>
                  <a:gd name="connsiteY32" fmla="*/ 84850 h 615247"/>
                  <a:gd name="connsiteX33" fmla="*/ 221821 w 702390"/>
                  <a:gd name="connsiteY33" fmla="*/ 103229 h 615247"/>
                  <a:gd name="connsiteX34" fmla="*/ 207693 w 702390"/>
                  <a:gd name="connsiteY34" fmla="*/ 117356 h 615247"/>
                  <a:gd name="connsiteX35" fmla="*/ 207419 w 702390"/>
                  <a:gd name="connsiteY35" fmla="*/ 117631 h 615247"/>
                  <a:gd name="connsiteX36" fmla="*/ 182456 w 702390"/>
                  <a:gd name="connsiteY36" fmla="*/ 148903 h 615247"/>
                  <a:gd name="connsiteX37" fmla="*/ 192880 w 702390"/>
                  <a:gd name="connsiteY37" fmla="*/ 148629 h 615247"/>
                  <a:gd name="connsiteX38" fmla="*/ 203167 w 702390"/>
                  <a:gd name="connsiteY38" fmla="*/ 148629 h 615247"/>
                  <a:gd name="connsiteX39" fmla="*/ 318519 w 702390"/>
                  <a:gd name="connsiteY39" fmla="*/ 155624 h 615247"/>
                  <a:gd name="connsiteX40" fmla="*/ 440454 w 702390"/>
                  <a:gd name="connsiteY40" fmla="*/ 171397 h 615247"/>
                  <a:gd name="connsiteX41" fmla="*/ 558823 w 702390"/>
                  <a:gd name="connsiteY41" fmla="*/ 194303 h 615247"/>
                  <a:gd name="connsiteX42" fmla="*/ 559097 w 702390"/>
                  <a:gd name="connsiteY42" fmla="*/ 194303 h 615247"/>
                  <a:gd name="connsiteX43" fmla="*/ 551965 w 702390"/>
                  <a:gd name="connsiteY43" fmla="*/ 179216 h 615247"/>
                  <a:gd name="connsiteX44" fmla="*/ 532763 w 702390"/>
                  <a:gd name="connsiteY44" fmla="*/ 146572 h 615247"/>
                  <a:gd name="connsiteX45" fmla="*/ 508622 w 702390"/>
                  <a:gd name="connsiteY45" fmla="*/ 115162 h 615247"/>
                  <a:gd name="connsiteX46" fmla="*/ 509034 w 702390"/>
                  <a:gd name="connsiteY46" fmla="*/ 115573 h 615247"/>
                  <a:gd name="connsiteX47" fmla="*/ 489969 w 702390"/>
                  <a:gd name="connsiteY47" fmla="*/ 96508 h 615247"/>
                  <a:gd name="connsiteX48" fmla="*/ 470218 w 702390"/>
                  <a:gd name="connsiteY48" fmla="*/ 81421 h 615247"/>
                  <a:gd name="connsiteX49" fmla="*/ 439905 w 702390"/>
                  <a:gd name="connsiteY49" fmla="*/ 63864 h 615247"/>
                  <a:gd name="connsiteX50" fmla="*/ 430167 w 702390"/>
                  <a:gd name="connsiteY50" fmla="*/ 59338 h 615247"/>
                  <a:gd name="connsiteX51" fmla="*/ 431401 w 702390"/>
                  <a:gd name="connsiteY51" fmla="*/ 57555 h 615247"/>
                  <a:gd name="connsiteX52" fmla="*/ 431813 w 702390"/>
                  <a:gd name="connsiteY52" fmla="*/ 56869 h 615247"/>
                  <a:gd name="connsiteX53" fmla="*/ 440728 w 702390"/>
                  <a:gd name="connsiteY53" fmla="*/ 45622 h 615247"/>
                  <a:gd name="connsiteX54" fmla="*/ 443060 w 702390"/>
                  <a:gd name="connsiteY54" fmla="*/ 42604 h 615247"/>
                  <a:gd name="connsiteX55" fmla="*/ 445392 w 702390"/>
                  <a:gd name="connsiteY55" fmla="*/ 39724 h 615247"/>
                  <a:gd name="connsiteX56" fmla="*/ 453073 w 702390"/>
                  <a:gd name="connsiteY56" fmla="*/ 30672 h 615247"/>
                  <a:gd name="connsiteX57" fmla="*/ 456776 w 702390"/>
                  <a:gd name="connsiteY57" fmla="*/ 26008 h 615247"/>
                  <a:gd name="connsiteX58" fmla="*/ 458833 w 702390"/>
                  <a:gd name="connsiteY58" fmla="*/ 22990 h 615247"/>
                  <a:gd name="connsiteX59" fmla="*/ 459519 w 702390"/>
                  <a:gd name="connsiteY59" fmla="*/ 20933 h 615247"/>
                  <a:gd name="connsiteX60" fmla="*/ 506565 w 702390"/>
                  <a:gd name="connsiteY60" fmla="*/ 48502 h 615247"/>
                  <a:gd name="connsiteX61" fmla="*/ 586255 w 702390"/>
                  <a:gd name="connsiteY61" fmla="*/ 138891 h 615247"/>
                  <a:gd name="connsiteX62" fmla="*/ 611081 w 702390"/>
                  <a:gd name="connsiteY62" fmla="*/ 191011 h 615247"/>
                  <a:gd name="connsiteX63" fmla="*/ 616842 w 702390"/>
                  <a:gd name="connsiteY63" fmla="*/ 207059 h 615247"/>
                  <a:gd name="connsiteX64" fmla="*/ 645371 w 702390"/>
                  <a:gd name="connsiteY64" fmla="*/ 216797 h 615247"/>
                  <a:gd name="connsiteX65" fmla="*/ 675272 w 702390"/>
                  <a:gd name="connsiteY65" fmla="*/ 235177 h 615247"/>
                  <a:gd name="connsiteX66" fmla="*/ 690634 w 702390"/>
                  <a:gd name="connsiteY66" fmla="*/ 257671 h 615247"/>
                  <a:gd name="connsiteX67" fmla="*/ 702292 w 702390"/>
                  <a:gd name="connsiteY67" fmla="*/ 281948 h 615247"/>
                  <a:gd name="connsiteX68" fmla="*/ 699001 w 702390"/>
                  <a:gd name="connsiteY68" fmla="*/ 304854 h 615247"/>
                  <a:gd name="connsiteX69" fmla="*/ 692828 w 702390"/>
                  <a:gd name="connsiteY69" fmla="*/ 336127 h 615247"/>
                  <a:gd name="connsiteX70" fmla="*/ 676643 w 702390"/>
                  <a:gd name="connsiteY70" fmla="*/ 390991 h 615247"/>
                  <a:gd name="connsiteX71" fmla="*/ 613413 w 702390"/>
                  <a:gd name="connsiteY71" fmla="*/ 501130 h 615247"/>
                  <a:gd name="connsiteX72" fmla="*/ 590507 w 702390"/>
                  <a:gd name="connsiteY72" fmla="*/ 523487 h 615247"/>
                  <a:gd name="connsiteX73" fmla="*/ 564721 w 702390"/>
                  <a:gd name="connsiteY73" fmla="*/ 544884 h 615247"/>
                  <a:gd name="connsiteX74" fmla="*/ 506839 w 702390"/>
                  <a:gd name="connsiteY74" fmla="*/ 579174 h 615247"/>
                  <a:gd name="connsiteX75" fmla="*/ 386687 w 702390"/>
                  <a:gd name="connsiteY75" fmla="*/ 613190 h 615247"/>
                  <a:gd name="connsiteX76" fmla="*/ 349791 w 702390"/>
                  <a:gd name="connsiteY76" fmla="*/ 615247 h 615247"/>
                  <a:gd name="connsiteX77" fmla="*/ 261323 w 702390"/>
                  <a:gd name="connsiteY77" fmla="*/ 604549 h 615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702390" h="615247">
                    <a:moveTo>
                      <a:pt x="261323" y="604549"/>
                    </a:moveTo>
                    <a:cubicBezTo>
                      <a:pt x="240886" y="599748"/>
                      <a:pt x="220998" y="593028"/>
                      <a:pt x="201658" y="584798"/>
                    </a:cubicBezTo>
                    <a:cubicBezTo>
                      <a:pt x="181907" y="576294"/>
                      <a:pt x="164076" y="563949"/>
                      <a:pt x="146931" y="550919"/>
                    </a:cubicBezTo>
                    <a:cubicBezTo>
                      <a:pt x="131295" y="538987"/>
                      <a:pt x="116482" y="525819"/>
                      <a:pt x="102629" y="511829"/>
                    </a:cubicBezTo>
                    <a:cubicBezTo>
                      <a:pt x="86855" y="495918"/>
                      <a:pt x="72042" y="478910"/>
                      <a:pt x="59286" y="460531"/>
                    </a:cubicBezTo>
                    <a:cubicBezTo>
                      <a:pt x="47490" y="443523"/>
                      <a:pt x="37203" y="425143"/>
                      <a:pt x="28151" y="406490"/>
                    </a:cubicBezTo>
                    <a:cubicBezTo>
                      <a:pt x="19921" y="389345"/>
                      <a:pt x="13200" y="371788"/>
                      <a:pt x="9086" y="353134"/>
                    </a:cubicBezTo>
                    <a:cubicBezTo>
                      <a:pt x="3051" y="325428"/>
                      <a:pt x="170" y="297722"/>
                      <a:pt x="33" y="269330"/>
                    </a:cubicBezTo>
                    <a:cubicBezTo>
                      <a:pt x="-104" y="256848"/>
                      <a:pt x="170" y="244229"/>
                      <a:pt x="1130" y="231748"/>
                    </a:cubicBezTo>
                    <a:cubicBezTo>
                      <a:pt x="1268" y="230377"/>
                      <a:pt x="1405" y="228868"/>
                      <a:pt x="1542" y="227496"/>
                    </a:cubicBezTo>
                    <a:cubicBezTo>
                      <a:pt x="445" y="222696"/>
                      <a:pt x="1130" y="217346"/>
                      <a:pt x="3325" y="212545"/>
                    </a:cubicBezTo>
                    <a:cubicBezTo>
                      <a:pt x="7028" y="204316"/>
                      <a:pt x="13612" y="198007"/>
                      <a:pt x="20333" y="192246"/>
                    </a:cubicBezTo>
                    <a:cubicBezTo>
                      <a:pt x="27191" y="186211"/>
                      <a:pt x="35420" y="181410"/>
                      <a:pt x="43376" y="177021"/>
                    </a:cubicBezTo>
                    <a:cubicBezTo>
                      <a:pt x="52977" y="171946"/>
                      <a:pt x="62852" y="168243"/>
                      <a:pt x="73139" y="164677"/>
                    </a:cubicBezTo>
                    <a:cubicBezTo>
                      <a:pt x="91519" y="158504"/>
                      <a:pt x="110447" y="155075"/>
                      <a:pt x="129649" y="152744"/>
                    </a:cubicBezTo>
                    <a:cubicBezTo>
                      <a:pt x="136644" y="141085"/>
                      <a:pt x="144325" y="129838"/>
                      <a:pt x="152418" y="119002"/>
                    </a:cubicBezTo>
                    <a:cubicBezTo>
                      <a:pt x="165860" y="101034"/>
                      <a:pt x="180399" y="83752"/>
                      <a:pt x="197269" y="68939"/>
                    </a:cubicBezTo>
                    <a:cubicBezTo>
                      <a:pt x="214140" y="54126"/>
                      <a:pt x="232794" y="40821"/>
                      <a:pt x="252408" y="29986"/>
                    </a:cubicBezTo>
                    <a:cubicBezTo>
                      <a:pt x="261872" y="24773"/>
                      <a:pt x="271884" y="20110"/>
                      <a:pt x="282034" y="16132"/>
                    </a:cubicBezTo>
                    <a:cubicBezTo>
                      <a:pt x="292184" y="12155"/>
                      <a:pt x="302608" y="8177"/>
                      <a:pt x="313307" y="5845"/>
                    </a:cubicBezTo>
                    <a:cubicBezTo>
                      <a:pt x="336487" y="908"/>
                      <a:pt x="359667" y="-1150"/>
                      <a:pt x="383258" y="634"/>
                    </a:cubicBezTo>
                    <a:cubicBezTo>
                      <a:pt x="391351" y="1182"/>
                      <a:pt x="399306" y="2279"/>
                      <a:pt x="407261" y="3925"/>
                    </a:cubicBezTo>
                    <a:cubicBezTo>
                      <a:pt x="404244" y="8314"/>
                      <a:pt x="401226" y="12703"/>
                      <a:pt x="398209" y="17092"/>
                    </a:cubicBezTo>
                    <a:cubicBezTo>
                      <a:pt x="394368" y="22305"/>
                      <a:pt x="390528" y="27517"/>
                      <a:pt x="386413" y="32454"/>
                    </a:cubicBezTo>
                    <a:cubicBezTo>
                      <a:pt x="383807" y="35472"/>
                      <a:pt x="381064" y="38353"/>
                      <a:pt x="378595" y="41370"/>
                    </a:cubicBezTo>
                    <a:cubicBezTo>
                      <a:pt x="377360" y="42741"/>
                      <a:pt x="376263" y="44113"/>
                      <a:pt x="375166" y="45622"/>
                    </a:cubicBezTo>
                    <a:cubicBezTo>
                      <a:pt x="374754" y="45622"/>
                      <a:pt x="374206" y="45485"/>
                      <a:pt x="373794" y="45485"/>
                    </a:cubicBezTo>
                    <a:cubicBezTo>
                      <a:pt x="365016" y="44936"/>
                      <a:pt x="356375" y="44936"/>
                      <a:pt x="347734" y="45211"/>
                    </a:cubicBezTo>
                    <a:cubicBezTo>
                      <a:pt x="341562" y="45896"/>
                      <a:pt x="335389" y="46719"/>
                      <a:pt x="329217" y="47817"/>
                    </a:cubicBezTo>
                    <a:cubicBezTo>
                      <a:pt x="319616" y="49874"/>
                      <a:pt x="310289" y="52617"/>
                      <a:pt x="300962" y="55772"/>
                    </a:cubicBezTo>
                    <a:cubicBezTo>
                      <a:pt x="301648" y="55498"/>
                      <a:pt x="302334" y="55360"/>
                      <a:pt x="303020" y="55086"/>
                    </a:cubicBezTo>
                    <a:cubicBezTo>
                      <a:pt x="293556" y="58515"/>
                      <a:pt x="284366" y="62356"/>
                      <a:pt x="275176" y="66744"/>
                    </a:cubicBezTo>
                    <a:cubicBezTo>
                      <a:pt x="265163" y="72231"/>
                      <a:pt x="255699" y="78540"/>
                      <a:pt x="246235" y="84850"/>
                    </a:cubicBezTo>
                    <a:cubicBezTo>
                      <a:pt x="237869" y="90610"/>
                      <a:pt x="229776" y="96646"/>
                      <a:pt x="221821" y="103229"/>
                    </a:cubicBezTo>
                    <a:cubicBezTo>
                      <a:pt x="216883" y="107755"/>
                      <a:pt x="212220" y="112419"/>
                      <a:pt x="207693" y="117356"/>
                    </a:cubicBezTo>
                    <a:cubicBezTo>
                      <a:pt x="207556" y="117494"/>
                      <a:pt x="207419" y="117631"/>
                      <a:pt x="207419" y="117631"/>
                    </a:cubicBezTo>
                    <a:cubicBezTo>
                      <a:pt x="198641" y="127781"/>
                      <a:pt x="190411" y="138205"/>
                      <a:pt x="182456" y="148903"/>
                    </a:cubicBezTo>
                    <a:cubicBezTo>
                      <a:pt x="185885" y="148766"/>
                      <a:pt x="189451" y="148629"/>
                      <a:pt x="192880" y="148629"/>
                    </a:cubicBezTo>
                    <a:cubicBezTo>
                      <a:pt x="196309" y="148629"/>
                      <a:pt x="199738" y="148629"/>
                      <a:pt x="203167" y="148629"/>
                    </a:cubicBezTo>
                    <a:cubicBezTo>
                      <a:pt x="241709" y="148629"/>
                      <a:pt x="280114" y="151235"/>
                      <a:pt x="318519" y="155624"/>
                    </a:cubicBezTo>
                    <a:cubicBezTo>
                      <a:pt x="359255" y="160288"/>
                      <a:pt x="399855" y="165362"/>
                      <a:pt x="440454" y="171397"/>
                    </a:cubicBezTo>
                    <a:cubicBezTo>
                      <a:pt x="480230" y="177433"/>
                      <a:pt x="519458" y="185936"/>
                      <a:pt x="558823" y="194303"/>
                    </a:cubicBezTo>
                    <a:cubicBezTo>
                      <a:pt x="558960" y="194303"/>
                      <a:pt x="558960" y="194303"/>
                      <a:pt x="559097" y="194303"/>
                    </a:cubicBezTo>
                    <a:cubicBezTo>
                      <a:pt x="556766" y="189229"/>
                      <a:pt x="554434" y="184153"/>
                      <a:pt x="551965" y="179216"/>
                    </a:cubicBezTo>
                    <a:cubicBezTo>
                      <a:pt x="546204" y="167968"/>
                      <a:pt x="539758" y="157133"/>
                      <a:pt x="532763" y="146572"/>
                    </a:cubicBezTo>
                    <a:cubicBezTo>
                      <a:pt x="525356" y="135599"/>
                      <a:pt x="517264" y="125175"/>
                      <a:pt x="508622" y="115162"/>
                    </a:cubicBezTo>
                    <a:cubicBezTo>
                      <a:pt x="508760" y="115299"/>
                      <a:pt x="508897" y="115436"/>
                      <a:pt x="509034" y="115573"/>
                    </a:cubicBezTo>
                    <a:cubicBezTo>
                      <a:pt x="502999" y="108853"/>
                      <a:pt x="496552" y="102543"/>
                      <a:pt x="489969" y="96508"/>
                    </a:cubicBezTo>
                    <a:cubicBezTo>
                      <a:pt x="483522" y="91159"/>
                      <a:pt x="476938" y="86221"/>
                      <a:pt x="470218" y="81421"/>
                    </a:cubicBezTo>
                    <a:cubicBezTo>
                      <a:pt x="460342" y="75111"/>
                      <a:pt x="450329" y="69350"/>
                      <a:pt x="439905" y="63864"/>
                    </a:cubicBezTo>
                    <a:cubicBezTo>
                      <a:pt x="436613" y="62356"/>
                      <a:pt x="433459" y="60847"/>
                      <a:pt x="430167" y="59338"/>
                    </a:cubicBezTo>
                    <a:cubicBezTo>
                      <a:pt x="430579" y="58789"/>
                      <a:pt x="430990" y="58104"/>
                      <a:pt x="431401" y="57555"/>
                    </a:cubicBezTo>
                    <a:cubicBezTo>
                      <a:pt x="431539" y="57280"/>
                      <a:pt x="431676" y="57143"/>
                      <a:pt x="431813" y="56869"/>
                    </a:cubicBezTo>
                    <a:cubicBezTo>
                      <a:pt x="434830" y="53166"/>
                      <a:pt x="437711" y="49325"/>
                      <a:pt x="440728" y="45622"/>
                    </a:cubicBezTo>
                    <a:cubicBezTo>
                      <a:pt x="441551" y="44524"/>
                      <a:pt x="442374" y="43564"/>
                      <a:pt x="443060" y="42604"/>
                    </a:cubicBezTo>
                    <a:cubicBezTo>
                      <a:pt x="443883" y="41644"/>
                      <a:pt x="444706" y="40684"/>
                      <a:pt x="445392" y="39724"/>
                    </a:cubicBezTo>
                    <a:cubicBezTo>
                      <a:pt x="447998" y="36706"/>
                      <a:pt x="450467" y="33689"/>
                      <a:pt x="453073" y="30672"/>
                    </a:cubicBezTo>
                    <a:cubicBezTo>
                      <a:pt x="454307" y="29163"/>
                      <a:pt x="455542" y="27654"/>
                      <a:pt x="456776" y="26008"/>
                    </a:cubicBezTo>
                    <a:cubicBezTo>
                      <a:pt x="457599" y="25048"/>
                      <a:pt x="458285" y="24088"/>
                      <a:pt x="458833" y="22990"/>
                    </a:cubicBezTo>
                    <a:cubicBezTo>
                      <a:pt x="459108" y="22305"/>
                      <a:pt x="459382" y="21619"/>
                      <a:pt x="459519" y="20933"/>
                    </a:cubicBezTo>
                    <a:cubicBezTo>
                      <a:pt x="475978" y="28614"/>
                      <a:pt x="491752" y="37941"/>
                      <a:pt x="506565" y="48502"/>
                    </a:cubicBezTo>
                    <a:cubicBezTo>
                      <a:pt x="539758" y="72231"/>
                      <a:pt x="565544" y="104052"/>
                      <a:pt x="586255" y="138891"/>
                    </a:cubicBezTo>
                    <a:cubicBezTo>
                      <a:pt x="596131" y="155350"/>
                      <a:pt x="604223" y="173043"/>
                      <a:pt x="611081" y="191011"/>
                    </a:cubicBezTo>
                    <a:cubicBezTo>
                      <a:pt x="613138" y="196361"/>
                      <a:pt x="615059" y="201710"/>
                      <a:pt x="616842" y="207059"/>
                    </a:cubicBezTo>
                    <a:cubicBezTo>
                      <a:pt x="626580" y="209803"/>
                      <a:pt x="636044" y="212820"/>
                      <a:pt x="645371" y="216797"/>
                    </a:cubicBezTo>
                    <a:cubicBezTo>
                      <a:pt x="656207" y="221324"/>
                      <a:pt x="666631" y="227222"/>
                      <a:pt x="675272" y="235177"/>
                    </a:cubicBezTo>
                    <a:cubicBezTo>
                      <a:pt x="681718" y="241212"/>
                      <a:pt x="687342" y="249030"/>
                      <a:pt x="690634" y="257671"/>
                    </a:cubicBezTo>
                    <a:cubicBezTo>
                      <a:pt x="698726" y="262609"/>
                      <a:pt x="703115" y="272073"/>
                      <a:pt x="702292" y="281948"/>
                    </a:cubicBezTo>
                    <a:cubicBezTo>
                      <a:pt x="701607" y="289629"/>
                      <a:pt x="700235" y="297310"/>
                      <a:pt x="699001" y="304854"/>
                    </a:cubicBezTo>
                    <a:cubicBezTo>
                      <a:pt x="697217" y="315279"/>
                      <a:pt x="695297" y="325840"/>
                      <a:pt x="692828" y="336127"/>
                    </a:cubicBezTo>
                    <a:cubicBezTo>
                      <a:pt x="688576" y="354780"/>
                      <a:pt x="682953" y="373023"/>
                      <a:pt x="676643" y="390991"/>
                    </a:cubicBezTo>
                    <a:cubicBezTo>
                      <a:pt x="662242" y="431041"/>
                      <a:pt x="641805" y="469309"/>
                      <a:pt x="613413" y="501130"/>
                    </a:cubicBezTo>
                    <a:cubicBezTo>
                      <a:pt x="606280" y="509085"/>
                      <a:pt x="598325" y="516355"/>
                      <a:pt x="590507" y="523487"/>
                    </a:cubicBezTo>
                    <a:cubicBezTo>
                      <a:pt x="582277" y="531031"/>
                      <a:pt x="573636" y="538026"/>
                      <a:pt x="564721" y="544884"/>
                    </a:cubicBezTo>
                    <a:cubicBezTo>
                      <a:pt x="546753" y="558463"/>
                      <a:pt x="527276" y="569710"/>
                      <a:pt x="506839" y="579174"/>
                    </a:cubicBezTo>
                    <a:cubicBezTo>
                      <a:pt x="468983" y="596868"/>
                      <a:pt x="428247" y="608526"/>
                      <a:pt x="386687" y="613190"/>
                    </a:cubicBezTo>
                    <a:cubicBezTo>
                      <a:pt x="374480" y="614561"/>
                      <a:pt x="362136" y="615247"/>
                      <a:pt x="349791" y="615247"/>
                    </a:cubicBezTo>
                    <a:cubicBezTo>
                      <a:pt x="319890" y="615110"/>
                      <a:pt x="289990" y="611407"/>
                      <a:pt x="261323" y="604549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7" name="任意多边形: 形状 376"/>
              <p:cNvSpPr/>
              <p:nvPr>
                <p:custDataLst>
                  <p:tags r:id="rId217"/>
                </p:custDataLst>
              </p:nvPr>
            </p:nvSpPr>
            <p:spPr>
              <a:xfrm>
                <a:off x="2565229" y="5179428"/>
                <a:ext cx="518378" cy="151843"/>
              </a:xfrm>
              <a:custGeom>
                <a:avLst/>
                <a:gdLst>
                  <a:gd name="connsiteX0" fmla="*/ 349756 w 518378"/>
                  <a:gd name="connsiteY0" fmla="*/ 150609 h 151843"/>
                  <a:gd name="connsiteX1" fmla="*/ 271986 w 518378"/>
                  <a:gd name="connsiteY1" fmla="*/ 145122 h 151843"/>
                  <a:gd name="connsiteX2" fmla="*/ 116995 w 518378"/>
                  <a:gd name="connsiteY2" fmla="*/ 120159 h 151843"/>
                  <a:gd name="connsiteX3" fmla="*/ 46358 w 518378"/>
                  <a:gd name="connsiteY3" fmla="*/ 95333 h 151843"/>
                  <a:gd name="connsiteX4" fmla="*/ 31270 w 518378"/>
                  <a:gd name="connsiteY4" fmla="*/ 84772 h 151843"/>
                  <a:gd name="connsiteX5" fmla="*/ 1095 w 518378"/>
                  <a:gd name="connsiteY5" fmla="*/ 52539 h 151843"/>
                  <a:gd name="connsiteX6" fmla="*/ 27978 w 518378"/>
                  <a:gd name="connsiteY6" fmla="*/ 7688 h 151843"/>
                  <a:gd name="connsiteX7" fmla="*/ 94089 w 518378"/>
                  <a:gd name="connsiteY7" fmla="*/ 7 h 151843"/>
                  <a:gd name="connsiteX8" fmla="*/ 171173 w 518378"/>
                  <a:gd name="connsiteY8" fmla="*/ 3573 h 151843"/>
                  <a:gd name="connsiteX9" fmla="*/ 249080 w 518378"/>
                  <a:gd name="connsiteY9" fmla="*/ 10705 h 151843"/>
                  <a:gd name="connsiteX10" fmla="*/ 405580 w 518378"/>
                  <a:gd name="connsiteY10" fmla="*/ 34983 h 151843"/>
                  <a:gd name="connsiteX11" fmla="*/ 482389 w 518378"/>
                  <a:gd name="connsiteY11" fmla="*/ 60769 h 151843"/>
                  <a:gd name="connsiteX12" fmla="*/ 515582 w 518378"/>
                  <a:gd name="connsiteY12" fmla="*/ 92453 h 151843"/>
                  <a:gd name="connsiteX13" fmla="*/ 515308 w 518378"/>
                  <a:gd name="connsiteY13" fmla="*/ 120982 h 151843"/>
                  <a:gd name="connsiteX14" fmla="*/ 495145 w 518378"/>
                  <a:gd name="connsiteY14" fmla="*/ 139087 h 151843"/>
                  <a:gd name="connsiteX15" fmla="*/ 464421 w 518378"/>
                  <a:gd name="connsiteY15" fmla="*/ 147042 h 151843"/>
                  <a:gd name="connsiteX16" fmla="*/ 427937 w 518378"/>
                  <a:gd name="connsiteY16" fmla="*/ 150746 h 151843"/>
                  <a:gd name="connsiteX17" fmla="*/ 428074 w 518378"/>
                  <a:gd name="connsiteY17" fmla="*/ 150746 h 151843"/>
                  <a:gd name="connsiteX18" fmla="*/ 392275 w 518378"/>
                  <a:gd name="connsiteY18" fmla="*/ 151843 h 151843"/>
                  <a:gd name="connsiteX19" fmla="*/ 349756 w 518378"/>
                  <a:gd name="connsiteY19" fmla="*/ 150609 h 151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8378" h="151843">
                    <a:moveTo>
                      <a:pt x="349756" y="150609"/>
                    </a:moveTo>
                    <a:cubicBezTo>
                      <a:pt x="323832" y="149374"/>
                      <a:pt x="297909" y="147591"/>
                      <a:pt x="271986" y="145122"/>
                    </a:cubicBezTo>
                    <a:cubicBezTo>
                      <a:pt x="219865" y="139910"/>
                      <a:pt x="168019" y="132229"/>
                      <a:pt x="116995" y="120159"/>
                    </a:cubicBezTo>
                    <a:cubicBezTo>
                      <a:pt x="92992" y="114398"/>
                      <a:pt x="68029" y="107678"/>
                      <a:pt x="46358" y="95333"/>
                    </a:cubicBezTo>
                    <a:cubicBezTo>
                      <a:pt x="41146" y="92316"/>
                      <a:pt x="35933" y="88887"/>
                      <a:pt x="31270" y="84772"/>
                    </a:cubicBezTo>
                    <a:cubicBezTo>
                      <a:pt x="17554" y="78325"/>
                      <a:pt x="4935" y="67215"/>
                      <a:pt x="1095" y="52539"/>
                    </a:cubicBezTo>
                    <a:cubicBezTo>
                      <a:pt x="-4117" y="32788"/>
                      <a:pt x="10010" y="14409"/>
                      <a:pt x="27978" y="7688"/>
                    </a:cubicBezTo>
                    <a:cubicBezTo>
                      <a:pt x="48827" y="-130"/>
                      <a:pt x="72144" y="7"/>
                      <a:pt x="94089" y="7"/>
                    </a:cubicBezTo>
                    <a:cubicBezTo>
                      <a:pt x="119876" y="-130"/>
                      <a:pt x="145524" y="1790"/>
                      <a:pt x="171173" y="3573"/>
                    </a:cubicBezTo>
                    <a:cubicBezTo>
                      <a:pt x="197234" y="5493"/>
                      <a:pt x="223157" y="7551"/>
                      <a:pt x="249080" y="10705"/>
                    </a:cubicBezTo>
                    <a:cubicBezTo>
                      <a:pt x="301475" y="17015"/>
                      <a:pt x="353870" y="24285"/>
                      <a:pt x="405580" y="34983"/>
                    </a:cubicBezTo>
                    <a:cubicBezTo>
                      <a:pt x="432189" y="40469"/>
                      <a:pt x="458249" y="48013"/>
                      <a:pt x="482389" y="60769"/>
                    </a:cubicBezTo>
                    <a:cubicBezTo>
                      <a:pt x="495557" y="67764"/>
                      <a:pt x="510096" y="77914"/>
                      <a:pt x="515582" y="92453"/>
                    </a:cubicBezTo>
                    <a:cubicBezTo>
                      <a:pt x="519011" y="101505"/>
                      <a:pt x="519697" y="112067"/>
                      <a:pt x="515308" y="120982"/>
                    </a:cubicBezTo>
                    <a:cubicBezTo>
                      <a:pt x="511056" y="129760"/>
                      <a:pt x="503924" y="135247"/>
                      <a:pt x="495145" y="139087"/>
                    </a:cubicBezTo>
                    <a:cubicBezTo>
                      <a:pt x="485544" y="143339"/>
                      <a:pt x="474708" y="145259"/>
                      <a:pt x="464421" y="147042"/>
                    </a:cubicBezTo>
                    <a:cubicBezTo>
                      <a:pt x="452351" y="148963"/>
                      <a:pt x="440144" y="149923"/>
                      <a:pt x="427937" y="150746"/>
                    </a:cubicBezTo>
                    <a:cubicBezTo>
                      <a:pt x="427937" y="150746"/>
                      <a:pt x="427937" y="150746"/>
                      <a:pt x="428074" y="150746"/>
                    </a:cubicBezTo>
                    <a:cubicBezTo>
                      <a:pt x="416141" y="151569"/>
                      <a:pt x="404208" y="151843"/>
                      <a:pt x="392275" y="151843"/>
                    </a:cubicBezTo>
                    <a:cubicBezTo>
                      <a:pt x="378148" y="151706"/>
                      <a:pt x="364020" y="151294"/>
                      <a:pt x="349756" y="150609"/>
                    </a:cubicBezTo>
                    <a:close/>
                  </a:path>
                </a:pathLst>
              </a:custGeom>
              <a:solidFill>
                <a:srgbClr val="A97E5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8" name="任意多边形: 形状 377"/>
              <p:cNvSpPr/>
              <p:nvPr>
                <p:custDataLst>
                  <p:tags r:id="rId218"/>
                </p:custDataLst>
              </p:nvPr>
            </p:nvSpPr>
            <p:spPr>
              <a:xfrm>
                <a:off x="2506788" y="5152034"/>
                <a:ext cx="660475" cy="225994"/>
              </a:xfrm>
              <a:custGeom>
                <a:avLst/>
                <a:gdLst>
                  <a:gd name="connsiteX0" fmla="*/ 537264 w 660475"/>
                  <a:gd name="connsiteY0" fmla="*/ 165385 h 225994"/>
                  <a:gd name="connsiteX1" fmla="*/ 537127 w 660475"/>
                  <a:gd name="connsiteY1" fmla="*/ 165385 h 225994"/>
                  <a:gd name="connsiteX2" fmla="*/ 574983 w 660475"/>
                  <a:gd name="connsiteY2" fmla="*/ 161133 h 225994"/>
                  <a:gd name="connsiteX3" fmla="*/ 576081 w 660475"/>
                  <a:gd name="connsiteY3" fmla="*/ 160584 h 225994"/>
                  <a:gd name="connsiteX4" fmla="*/ 586093 w 660475"/>
                  <a:gd name="connsiteY4" fmla="*/ 154824 h 225994"/>
                  <a:gd name="connsiteX5" fmla="*/ 590071 w 660475"/>
                  <a:gd name="connsiteY5" fmla="*/ 151943 h 225994"/>
                  <a:gd name="connsiteX6" fmla="*/ 591305 w 660475"/>
                  <a:gd name="connsiteY6" fmla="*/ 150572 h 225994"/>
                  <a:gd name="connsiteX7" fmla="*/ 593088 w 660475"/>
                  <a:gd name="connsiteY7" fmla="*/ 148240 h 225994"/>
                  <a:gd name="connsiteX8" fmla="*/ 594872 w 660475"/>
                  <a:gd name="connsiteY8" fmla="*/ 145222 h 225994"/>
                  <a:gd name="connsiteX9" fmla="*/ 596380 w 660475"/>
                  <a:gd name="connsiteY9" fmla="*/ 141519 h 225994"/>
                  <a:gd name="connsiteX10" fmla="*/ 596792 w 660475"/>
                  <a:gd name="connsiteY10" fmla="*/ 140010 h 225994"/>
                  <a:gd name="connsiteX11" fmla="*/ 597066 w 660475"/>
                  <a:gd name="connsiteY11" fmla="*/ 137679 h 225994"/>
                  <a:gd name="connsiteX12" fmla="*/ 597066 w 660475"/>
                  <a:gd name="connsiteY12" fmla="*/ 135210 h 225994"/>
                  <a:gd name="connsiteX13" fmla="*/ 596792 w 660475"/>
                  <a:gd name="connsiteY13" fmla="*/ 133015 h 225994"/>
                  <a:gd name="connsiteX14" fmla="*/ 596380 w 660475"/>
                  <a:gd name="connsiteY14" fmla="*/ 131232 h 225994"/>
                  <a:gd name="connsiteX15" fmla="*/ 594460 w 660475"/>
                  <a:gd name="connsiteY15" fmla="*/ 126705 h 225994"/>
                  <a:gd name="connsiteX16" fmla="*/ 591305 w 660475"/>
                  <a:gd name="connsiteY16" fmla="*/ 121356 h 225994"/>
                  <a:gd name="connsiteX17" fmla="*/ 588288 w 660475"/>
                  <a:gd name="connsiteY17" fmla="*/ 117653 h 225994"/>
                  <a:gd name="connsiteX18" fmla="*/ 582801 w 660475"/>
                  <a:gd name="connsiteY18" fmla="*/ 112304 h 225994"/>
                  <a:gd name="connsiteX19" fmla="*/ 580607 w 660475"/>
                  <a:gd name="connsiteY19" fmla="*/ 110521 h 225994"/>
                  <a:gd name="connsiteX20" fmla="*/ 564834 w 660475"/>
                  <a:gd name="connsiteY20" fmla="*/ 102017 h 225994"/>
                  <a:gd name="connsiteX21" fmla="*/ 565108 w 660475"/>
                  <a:gd name="connsiteY21" fmla="*/ 102154 h 225994"/>
                  <a:gd name="connsiteX22" fmla="*/ 520531 w 660475"/>
                  <a:gd name="connsiteY22" fmla="*/ 82815 h 225994"/>
                  <a:gd name="connsiteX23" fmla="*/ 419032 w 660475"/>
                  <a:gd name="connsiteY23" fmla="*/ 53599 h 225994"/>
                  <a:gd name="connsiteX24" fmla="*/ 390229 w 660475"/>
                  <a:gd name="connsiteY24" fmla="*/ 50993 h 225994"/>
                  <a:gd name="connsiteX25" fmla="*/ 393109 w 660475"/>
                  <a:gd name="connsiteY25" fmla="*/ 51131 h 225994"/>
                  <a:gd name="connsiteX26" fmla="*/ 274054 w 660475"/>
                  <a:gd name="connsiteY26" fmla="*/ 48936 h 225994"/>
                  <a:gd name="connsiteX27" fmla="*/ 223305 w 660475"/>
                  <a:gd name="connsiteY27" fmla="*/ 48525 h 225994"/>
                  <a:gd name="connsiteX28" fmla="*/ 140186 w 660475"/>
                  <a:gd name="connsiteY28" fmla="*/ 57028 h 225994"/>
                  <a:gd name="connsiteX29" fmla="*/ 118378 w 660475"/>
                  <a:gd name="connsiteY29" fmla="*/ 45507 h 225994"/>
                  <a:gd name="connsiteX30" fmla="*/ 116869 w 660475"/>
                  <a:gd name="connsiteY30" fmla="*/ 45644 h 225994"/>
                  <a:gd name="connsiteX31" fmla="*/ 96021 w 660475"/>
                  <a:gd name="connsiteY31" fmla="*/ 48525 h 225994"/>
                  <a:gd name="connsiteX32" fmla="*/ 72155 w 660475"/>
                  <a:gd name="connsiteY32" fmla="*/ 55108 h 225994"/>
                  <a:gd name="connsiteX33" fmla="*/ 58987 w 660475"/>
                  <a:gd name="connsiteY33" fmla="*/ 60732 h 225994"/>
                  <a:gd name="connsiteX34" fmla="*/ 53775 w 660475"/>
                  <a:gd name="connsiteY34" fmla="*/ 63749 h 225994"/>
                  <a:gd name="connsiteX35" fmla="*/ 49249 w 660475"/>
                  <a:gd name="connsiteY35" fmla="*/ 67178 h 225994"/>
                  <a:gd name="connsiteX36" fmla="*/ 48563 w 660475"/>
                  <a:gd name="connsiteY36" fmla="*/ 67864 h 225994"/>
                  <a:gd name="connsiteX37" fmla="*/ 47877 w 660475"/>
                  <a:gd name="connsiteY37" fmla="*/ 68961 h 225994"/>
                  <a:gd name="connsiteX38" fmla="*/ 47192 w 660475"/>
                  <a:gd name="connsiteY38" fmla="*/ 70607 h 225994"/>
                  <a:gd name="connsiteX39" fmla="*/ 46917 w 660475"/>
                  <a:gd name="connsiteY39" fmla="*/ 71567 h 225994"/>
                  <a:gd name="connsiteX40" fmla="*/ 46780 w 660475"/>
                  <a:gd name="connsiteY40" fmla="*/ 72390 h 225994"/>
                  <a:gd name="connsiteX41" fmla="*/ 46780 w 660475"/>
                  <a:gd name="connsiteY41" fmla="*/ 73899 h 225994"/>
                  <a:gd name="connsiteX42" fmla="*/ 46917 w 660475"/>
                  <a:gd name="connsiteY42" fmla="*/ 75408 h 225994"/>
                  <a:gd name="connsiteX43" fmla="*/ 47603 w 660475"/>
                  <a:gd name="connsiteY43" fmla="*/ 77740 h 225994"/>
                  <a:gd name="connsiteX44" fmla="*/ 48426 w 660475"/>
                  <a:gd name="connsiteY44" fmla="*/ 79660 h 225994"/>
                  <a:gd name="connsiteX45" fmla="*/ 49249 w 660475"/>
                  <a:gd name="connsiteY45" fmla="*/ 81169 h 225994"/>
                  <a:gd name="connsiteX46" fmla="*/ 50758 w 660475"/>
                  <a:gd name="connsiteY46" fmla="*/ 82540 h 225994"/>
                  <a:gd name="connsiteX47" fmla="*/ 55284 w 660475"/>
                  <a:gd name="connsiteY47" fmla="*/ 85969 h 225994"/>
                  <a:gd name="connsiteX48" fmla="*/ 65434 w 660475"/>
                  <a:gd name="connsiteY48" fmla="*/ 91730 h 225994"/>
                  <a:gd name="connsiteX49" fmla="*/ 91906 w 660475"/>
                  <a:gd name="connsiteY49" fmla="*/ 103114 h 225994"/>
                  <a:gd name="connsiteX50" fmla="*/ 172967 w 660475"/>
                  <a:gd name="connsiteY50" fmla="*/ 123688 h 225994"/>
                  <a:gd name="connsiteX51" fmla="*/ 169676 w 660475"/>
                  <a:gd name="connsiteY51" fmla="*/ 123002 h 225994"/>
                  <a:gd name="connsiteX52" fmla="*/ 295863 w 660475"/>
                  <a:gd name="connsiteY52" fmla="*/ 146320 h 225994"/>
                  <a:gd name="connsiteX53" fmla="*/ 361700 w 660475"/>
                  <a:gd name="connsiteY53" fmla="*/ 155784 h 225994"/>
                  <a:gd name="connsiteX54" fmla="*/ 423833 w 660475"/>
                  <a:gd name="connsiteY54" fmla="*/ 162779 h 225994"/>
                  <a:gd name="connsiteX55" fmla="*/ 437275 w 660475"/>
                  <a:gd name="connsiteY55" fmla="*/ 163739 h 225994"/>
                  <a:gd name="connsiteX56" fmla="*/ 435903 w 660475"/>
                  <a:gd name="connsiteY56" fmla="*/ 163602 h 225994"/>
                  <a:gd name="connsiteX57" fmla="*/ 439332 w 660475"/>
                  <a:gd name="connsiteY57" fmla="*/ 163876 h 225994"/>
                  <a:gd name="connsiteX58" fmla="*/ 438783 w 660475"/>
                  <a:gd name="connsiteY58" fmla="*/ 163876 h 225994"/>
                  <a:gd name="connsiteX59" fmla="*/ 441527 w 660475"/>
                  <a:gd name="connsiteY59" fmla="*/ 164013 h 225994"/>
                  <a:gd name="connsiteX60" fmla="*/ 441938 w 660475"/>
                  <a:gd name="connsiteY60" fmla="*/ 164013 h 225994"/>
                  <a:gd name="connsiteX61" fmla="*/ 441801 w 660475"/>
                  <a:gd name="connsiteY61" fmla="*/ 164013 h 225994"/>
                  <a:gd name="connsiteX62" fmla="*/ 537264 w 660475"/>
                  <a:gd name="connsiteY62" fmla="*/ 165385 h 225994"/>
                  <a:gd name="connsiteX63" fmla="*/ 395167 w 660475"/>
                  <a:gd name="connsiteY63" fmla="*/ 224638 h 225994"/>
                  <a:gd name="connsiteX64" fmla="*/ 395578 w 660475"/>
                  <a:gd name="connsiteY64" fmla="*/ 224638 h 225994"/>
                  <a:gd name="connsiteX65" fmla="*/ 394755 w 660475"/>
                  <a:gd name="connsiteY65" fmla="*/ 224638 h 225994"/>
                  <a:gd name="connsiteX66" fmla="*/ 394344 w 660475"/>
                  <a:gd name="connsiteY66" fmla="*/ 224638 h 225994"/>
                  <a:gd name="connsiteX67" fmla="*/ 394618 w 660475"/>
                  <a:gd name="connsiteY67" fmla="*/ 224638 h 225994"/>
                  <a:gd name="connsiteX68" fmla="*/ 334542 w 660475"/>
                  <a:gd name="connsiteY68" fmla="*/ 217506 h 225994"/>
                  <a:gd name="connsiteX69" fmla="*/ 273094 w 660475"/>
                  <a:gd name="connsiteY69" fmla="*/ 205710 h 225994"/>
                  <a:gd name="connsiteX70" fmla="*/ 154725 w 660475"/>
                  <a:gd name="connsiteY70" fmla="*/ 176083 h 225994"/>
                  <a:gd name="connsiteX71" fmla="*/ 96295 w 660475"/>
                  <a:gd name="connsiteY71" fmla="*/ 157841 h 225994"/>
                  <a:gd name="connsiteX72" fmla="*/ 42803 w 660475"/>
                  <a:gd name="connsiteY72" fmla="*/ 132878 h 225994"/>
                  <a:gd name="connsiteX73" fmla="*/ 38551 w 660475"/>
                  <a:gd name="connsiteY73" fmla="*/ 130409 h 225994"/>
                  <a:gd name="connsiteX74" fmla="*/ 11942 w 660475"/>
                  <a:gd name="connsiteY74" fmla="*/ 107640 h 225994"/>
                  <a:gd name="connsiteX75" fmla="*/ 3163 w 660475"/>
                  <a:gd name="connsiteY75" fmla="*/ 58812 h 225994"/>
                  <a:gd name="connsiteX76" fmla="*/ 70372 w 660475"/>
                  <a:gd name="connsiteY76" fmla="*/ 9845 h 225994"/>
                  <a:gd name="connsiteX77" fmla="*/ 181883 w 660475"/>
                  <a:gd name="connsiteY77" fmla="*/ 2164 h 225994"/>
                  <a:gd name="connsiteX78" fmla="*/ 231260 w 660475"/>
                  <a:gd name="connsiteY78" fmla="*/ 4222 h 225994"/>
                  <a:gd name="connsiteX79" fmla="*/ 255812 w 660475"/>
                  <a:gd name="connsiteY79" fmla="*/ 2439 h 225994"/>
                  <a:gd name="connsiteX80" fmla="*/ 385428 w 660475"/>
                  <a:gd name="connsiteY80" fmla="*/ 2713 h 225994"/>
                  <a:gd name="connsiteX81" fmla="*/ 448248 w 660475"/>
                  <a:gd name="connsiteY81" fmla="*/ 12451 h 225994"/>
                  <a:gd name="connsiteX82" fmla="*/ 507089 w 660475"/>
                  <a:gd name="connsiteY82" fmla="*/ 28636 h 225994"/>
                  <a:gd name="connsiteX83" fmla="*/ 565794 w 660475"/>
                  <a:gd name="connsiteY83" fmla="*/ 50445 h 225994"/>
                  <a:gd name="connsiteX84" fmla="*/ 625047 w 660475"/>
                  <a:gd name="connsiteY84" fmla="*/ 84323 h 225994"/>
                  <a:gd name="connsiteX85" fmla="*/ 657965 w 660475"/>
                  <a:gd name="connsiteY85" fmla="*/ 158801 h 225994"/>
                  <a:gd name="connsiteX86" fmla="*/ 609411 w 660475"/>
                  <a:gd name="connsiteY86" fmla="*/ 198578 h 225994"/>
                  <a:gd name="connsiteX87" fmla="*/ 572652 w 660475"/>
                  <a:gd name="connsiteY87" fmla="*/ 207081 h 225994"/>
                  <a:gd name="connsiteX88" fmla="*/ 572652 w 660475"/>
                  <a:gd name="connsiteY88" fmla="*/ 207081 h 225994"/>
                  <a:gd name="connsiteX89" fmla="*/ 459495 w 660475"/>
                  <a:gd name="connsiteY89" fmla="*/ 225461 h 225994"/>
                  <a:gd name="connsiteX90" fmla="*/ 439058 w 660475"/>
                  <a:gd name="connsiteY90" fmla="*/ 225872 h 225994"/>
                  <a:gd name="connsiteX91" fmla="*/ 395167 w 660475"/>
                  <a:gd name="connsiteY91" fmla="*/ 224638 h 225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660475" h="225994">
                    <a:moveTo>
                      <a:pt x="537264" y="165385"/>
                    </a:moveTo>
                    <a:cubicBezTo>
                      <a:pt x="537264" y="165385"/>
                      <a:pt x="537127" y="165385"/>
                      <a:pt x="537127" y="165385"/>
                    </a:cubicBezTo>
                    <a:cubicBezTo>
                      <a:pt x="549746" y="164562"/>
                      <a:pt x="562502" y="163327"/>
                      <a:pt x="574983" y="161133"/>
                    </a:cubicBezTo>
                    <a:cubicBezTo>
                      <a:pt x="575395" y="160995"/>
                      <a:pt x="575669" y="160721"/>
                      <a:pt x="576081" y="160584"/>
                    </a:cubicBezTo>
                    <a:cubicBezTo>
                      <a:pt x="579510" y="158801"/>
                      <a:pt x="582801" y="156881"/>
                      <a:pt x="586093" y="154824"/>
                    </a:cubicBezTo>
                    <a:cubicBezTo>
                      <a:pt x="587465" y="153863"/>
                      <a:pt x="588699" y="152903"/>
                      <a:pt x="590071" y="151943"/>
                    </a:cubicBezTo>
                    <a:cubicBezTo>
                      <a:pt x="590482" y="151532"/>
                      <a:pt x="590894" y="151120"/>
                      <a:pt x="591305" y="150572"/>
                    </a:cubicBezTo>
                    <a:cubicBezTo>
                      <a:pt x="591854" y="149886"/>
                      <a:pt x="592540" y="149063"/>
                      <a:pt x="593088" y="148240"/>
                    </a:cubicBezTo>
                    <a:cubicBezTo>
                      <a:pt x="593637" y="147279"/>
                      <a:pt x="594323" y="146320"/>
                      <a:pt x="594872" y="145222"/>
                    </a:cubicBezTo>
                    <a:cubicBezTo>
                      <a:pt x="595420" y="143988"/>
                      <a:pt x="595969" y="142753"/>
                      <a:pt x="596380" y="141519"/>
                    </a:cubicBezTo>
                    <a:cubicBezTo>
                      <a:pt x="596517" y="140970"/>
                      <a:pt x="596655" y="140559"/>
                      <a:pt x="596792" y="140010"/>
                    </a:cubicBezTo>
                    <a:cubicBezTo>
                      <a:pt x="596929" y="139187"/>
                      <a:pt x="597066" y="138501"/>
                      <a:pt x="597066" y="137679"/>
                    </a:cubicBezTo>
                    <a:cubicBezTo>
                      <a:pt x="597066" y="136856"/>
                      <a:pt x="597066" y="136033"/>
                      <a:pt x="597066" y="135210"/>
                    </a:cubicBezTo>
                    <a:cubicBezTo>
                      <a:pt x="596929" y="134524"/>
                      <a:pt x="596929" y="133701"/>
                      <a:pt x="596792" y="133015"/>
                    </a:cubicBezTo>
                    <a:cubicBezTo>
                      <a:pt x="596655" y="132466"/>
                      <a:pt x="596517" y="131781"/>
                      <a:pt x="596380" y="131232"/>
                    </a:cubicBezTo>
                    <a:cubicBezTo>
                      <a:pt x="595832" y="129723"/>
                      <a:pt x="595146" y="128214"/>
                      <a:pt x="594460" y="126705"/>
                    </a:cubicBezTo>
                    <a:cubicBezTo>
                      <a:pt x="593500" y="124923"/>
                      <a:pt x="592403" y="123140"/>
                      <a:pt x="591305" y="121356"/>
                    </a:cubicBezTo>
                    <a:cubicBezTo>
                      <a:pt x="590345" y="120122"/>
                      <a:pt x="589385" y="118888"/>
                      <a:pt x="588288" y="117653"/>
                    </a:cubicBezTo>
                    <a:cubicBezTo>
                      <a:pt x="586505" y="115733"/>
                      <a:pt x="584722" y="114087"/>
                      <a:pt x="582801" y="112304"/>
                    </a:cubicBezTo>
                    <a:cubicBezTo>
                      <a:pt x="582116" y="111618"/>
                      <a:pt x="581293" y="111069"/>
                      <a:pt x="580607" y="110521"/>
                    </a:cubicBezTo>
                    <a:cubicBezTo>
                      <a:pt x="575532" y="107503"/>
                      <a:pt x="570183" y="104760"/>
                      <a:pt x="564834" y="102017"/>
                    </a:cubicBezTo>
                    <a:cubicBezTo>
                      <a:pt x="564971" y="102017"/>
                      <a:pt x="564971" y="102154"/>
                      <a:pt x="565108" y="102154"/>
                    </a:cubicBezTo>
                    <a:cubicBezTo>
                      <a:pt x="550569" y="95022"/>
                      <a:pt x="535893" y="88301"/>
                      <a:pt x="520531" y="82815"/>
                    </a:cubicBezTo>
                    <a:cubicBezTo>
                      <a:pt x="487201" y="71430"/>
                      <a:pt x="453460" y="61280"/>
                      <a:pt x="419032" y="53599"/>
                    </a:cubicBezTo>
                    <a:cubicBezTo>
                      <a:pt x="409431" y="52502"/>
                      <a:pt x="399830" y="51679"/>
                      <a:pt x="390229" y="50993"/>
                    </a:cubicBezTo>
                    <a:cubicBezTo>
                      <a:pt x="391189" y="50993"/>
                      <a:pt x="392149" y="51131"/>
                      <a:pt x="393109" y="51131"/>
                    </a:cubicBezTo>
                    <a:cubicBezTo>
                      <a:pt x="353470" y="48525"/>
                      <a:pt x="313831" y="48525"/>
                      <a:pt x="274054" y="48936"/>
                    </a:cubicBezTo>
                    <a:cubicBezTo>
                      <a:pt x="257184" y="49073"/>
                      <a:pt x="240313" y="48936"/>
                      <a:pt x="223305" y="48525"/>
                    </a:cubicBezTo>
                    <a:cubicBezTo>
                      <a:pt x="195462" y="50445"/>
                      <a:pt x="167755" y="52639"/>
                      <a:pt x="140186" y="57028"/>
                    </a:cubicBezTo>
                    <a:cubicBezTo>
                      <a:pt x="131134" y="58537"/>
                      <a:pt x="122355" y="53325"/>
                      <a:pt x="118378" y="45507"/>
                    </a:cubicBezTo>
                    <a:cubicBezTo>
                      <a:pt x="117829" y="45507"/>
                      <a:pt x="117418" y="45507"/>
                      <a:pt x="116869" y="45644"/>
                    </a:cubicBezTo>
                    <a:cubicBezTo>
                      <a:pt x="109874" y="46193"/>
                      <a:pt x="102879" y="47290"/>
                      <a:pt x="96021" y="48525"/>
                    </a:cubicBezTo>
                    <a:cubicBezTo>
                      <a:pt x="87928" y="50308"/>
                      <a:pt x="79973" y="52365"/>
                      <a:pt x="72155" y="55108"/>
                    </a:cubicBezTo>
                    <a:cubicBezTo>
                      <a:pt x="67628" y="56754"/>
                      <a:pt x="63239" y="58674"/>
                      <a:pt x="58987" y="60732"/>
                    </a:cubicBezTo>
                    <a:cubicBezTo>
                      <a:pt x="57204" y="61692"/>
                      <a:pt x="55421" y="62652"/>
                      <a:pt x="53775" y="63749"/>
                    </a:cubicBezTo>
                    <a:cubicBezTo>
                      <a:pt x="52267" y="64847"/>
                      <a:pt x="50758" y="65944"/>
                      <a:pt x="49249" y="67178"/>
                    </a:cubicBezTo>
                    <a:cubicBezTo>
                      <a:pt x="48975" y="67453"/>
                      <a:pt x="48838" y="67590"/>
                      <a:pt x="48563" y="67864"/>
                    </a:cubicBezTo>
                    <a:cubicBezTo>
                      <a:pt x="48289" y="68276"/>
                      <a:pt x="48152" y="68550"/>
                      <a:pt x="47877" y="68961"/>
                    </a:cubicBezTo>
                    <a:cubicBezTo>
                      <a:pt x="47603" y="69510"/>
                      <a:pt x="47329" y="70059"/>
                      <a:pt x="47192" y="70607"/>
                    </a:cubicBezTo>
                    <a:cubicBezTo>
                      <a:pt x="47054" y="70882"/>
                      <a:pt x="47054" y="71293"/>
                      <a:pt x="46917" y="71567"/>
                    </a:cubicBezTo>
                    <a:cubicBezTo>
                      <a:pt x="46917" y="71841"/>
                      <a:pt x="46780" y="72116"/>
                      <a:pt x="46780" y="72390"/>
                    </a:cubicBezTo>
                    <a:cubicBezTo>
                      <a:pt x="46780" y="72939"/>
                      <a:pt x="46780" y="73488"/>
                      <a:pt x="46780" y="73899"/>
                    </a:cubicBezTo>
                    <a:cubicBezTo>
                      <a:pt x="46780" y="74448"/>
                      <a:pt x="46917" y="74859"/>
                      <a:pt x="46917" y="75408"/>
                    </a:cubicBezTo>
                    <a:cubicBezTo>
                      <a:pt x="47054" y="76231"/>
                      <a:pt x="47329" y="76917"/>
                      <a:pt x="47603" y="77740"/>
                    </a:cubicBezTo>
                    <a:cubicBezTo>
                      <a:pt x="47877" y="78425"/>
                      <a:pt x="48152" y="79111"/>
                      <a:pt x="48426" y="79660"/>
                    </a:cubicBezTo>
                    <a:cubicBezTo>
                      <a:pt x="48700" y="80208"/>
                      <a:pt x="48975" y="80620"/>
                      <a:pt x="49249" y="81169"/>
                    </a:cubicBezTo>
                    <a:cubicBezTo>
                      <a:pt x="49661" y="81580"/>
                      <a:pt x="50209" y="82128"/>
                      <a:pt x="50758" y="82540"/>
                    </a:cubicBezTo>
                    <a:cubicBezTo>
                      <a:pt x="52267" y="83775"/>
                      <a:pt x="53775" y="84872"/>
                      <a:pt x="55284" y="85969"/>
                    </a:cubicBezTo>
                    <a:cubicBezTo>
                      <a:pt x="58576" y="88027"/>
                      <a:pt x="62005" y="89947"/>
                      <a:pt x="65434" y="91730"/>
                    </a:cubicBezTo>
                    <a:cubicBezTo>
                      <a:pt x="74075" y="95844"/>
                      <a:pt x="82853" y="99685"/>
                      <a:pt x="91906" y="103114"/>
                    </a:cubicBezTo>
                    <a:cubicBezTo>
                      <a:pt x="118241" y="112030"/>
                      <a:pt x="145673" y="118065"/>
                      <a:pt x="172967" y="123688"/>
                    </a:cubicBezTo>
                    <a:cubicBezTo>
                      <a:pt x="171870" y="123414"/>
                      <a:pt x="170773" y="123276"/>
                      <a:pt x="169676" y="123002"/>
                    </a:cubicBezTo>
                    <a:cubicBezTo>
                      <a:pt x="211647" y="131369"/>
                      <a:pt x="253617" y="139187"/>
                      <a:pt x="295863" y="146320"/>
                    </a:cubicBezTo>
                    <a:cubicBezTo>
                      <a:pt x="317808" y="150023"/>
                      <a:pt x="339754" y="153040"/>
                      <a:pt x="361700" y="155784"/>
                    </a:cubicBezTo>
                    <a:cubicBezTo>
                      <a:pt x="382411" y="158390"/>
                      <a:pt x="402985" y="160995"/>
                      <a:pt x="423833" y="162779"/>
                    </a:cubicBezTo>
                    <a:cubicBezTo>
                      <a:pt x="428359" y="163190"/>
                      <a:pt x="432748" y="163465"/>
                      <a:pt x="437275" y="163739"/>
                    </a:cubicBezTo>
                    <a:cubicBezTo>
                      <a:pt x="436863" y="163739"/>
                      <a:pt x="436315" y="163739"/>
                      <a:pt x="435903" y="163602"/>
                    </a:cubicBezTo>
                    <a:cubicBezTo>
                      <a:pt x="437000" y="163739"/>
                      <a:pt x="438235" y="163739"/>
                      <a:pt x="439332" y="163876"/>
                    </a:cubicBezTo>
                    <a:cubicBezTo>
                      <a:pt x="439195" y="163876"/>
                      <a:pt x="438921" y="163876"/>
                      <a:pt x="438783" y="163876"/>
                    </a:cubicBezTo>
                    <a:cubicBezTo>
                      <a:pt x="439744" y="163876"/>
                      <a:pt x="440704" y="164013"/>
                      <a:pt x="441527" y="164013"/>
                    </a:cubicBezTo>
                    <a:cubicBezTo>
                      <a:pt x="441664" y="164013"/>
                      <a:pt x="441801" y="164013"/>
                      <a:pt x="441938" y="164013"/>
                    </a:cubicBezTo>
                    <a:cubicBezTo>
                      <a:pt x="441938" y="164013"/>
                      <a:pt x="441801" y="164013"/>
                      <a:pt x="441801" y="164013"/>
                    </a:cubicBezTo>
                    <a:cubicBezTo>
                      <a:pt x="473759" y="166482"/>
                      <a:pt x="505443" y="167442"/>
                      <a:pt x="537264" y="165385"/>
                    </a:cubicBezTo>
                    <a:close/>
                    <a:moveTo>
                      <a:pt x="395167" y="224638"/>
                    </a:moveTo>
                    <a:cubicBezTo>
                      <a:pt x="395304" y="224638"/>
                      <a:pt x="395441" y="224638"/>
                      <a:pt x="395578" y="224638"/>
                    </a:cubicBezTo>
                    <a:cubicBezTo>
                      <a:pt x="395304" y="224638"/>
                      <a:pt x="395029" y="224638"/>
                      <a:pt x="394755" y="224638"/>
                    </a:cubicBezTo>
                    <a:cubicBezTo>
                      <a:pt x="394618" y="224638"/>
                      <a:pt x="394481" y="224638"/>
                      <a:pt x="394344" y="224638"/>
                    </a:cubicBezTo>
                    <a:cubicBezTo>
                      <a:pt x="394481" y="224638"/>
                      <a:pt x="394481" y="224638"/>
                      <a:pt x="394618" y="224638"/>
                    </a:cubicBezTo>
                    <a:cubicBezTo>
                      <a:pt x="374455" y="223129"/>
                      <a:pt x="354430" y="220797"/>
                      <a:pt x="334542" y="217506"/>
                    </a:cubicBezTo>
                    <a:cubicBezTo>
                      <a:pt x="313968" y="214077"/>
                      <a:pt x="293394" y="210510"/>
                      <a:pt x="273094" y="205710"/>
                    </a:cubicBezTo>
                    <a:cubicBezTo>
                      <a:pt x="233455" y="196383"/>
                      <a:pt x="193953" y="186507"/>
                      <a:pt x="154725" y="176083"/>
                    </a:cubicBezTo>
                    <a:cubicBezTo>
                      <a:pt x="134974" y="170871"/>
                      <a:pt x="115497" y="165248"/>
                      <a:pt x="96295" y="157841"/>
                    </a:cubicBezTo>
                    <a:cubicBezTo>
                      <a:pt x="78190" y="150846"/>
                      <a:pt x="59125" y="143714"/>
                      <a:pt x="42803" y="132878"/>
                    </a:cubicBezTo>
                    <a:cubicBezTo>
                      <a:pt x="41294" y="132055"/>
                      <a:pt x="39922" y="131232"/>
                      <a:pt x="38551" y="130409"/>
                    </a:cubicBezTo>
                    <a:cubicBezTo>
                      <a:pt x="28538" y="124511"/>
                      <a:pt x="19348" y="116967"/>
                      <a:pt x="11942" y="107640"/>
                    </a:cubicBezTo>
                    <a:cubicBezTo>
                      <a:pt x="1517" y="94610"/>
                      <a:pt x="-3832" y="74722"/>
                      <a:pt x="3163" y="58812"/>
                    </a:cubicBezTo>
                    <a:cubicBezTo>
                      <a:pt x="14822" y="31517"/>
                      <a:pt x="43763" y="18212"/>
                      <a:pt x="70372" y="9845"/>
                    </a:cubicBezTo>
                    <a:cubicBezTo>
                      <a:pt x="106445" y="-1402"/>
                      <a:pt x="144575" y="381"/>
                      <a:pt x="181883" y="2164"/>
                    </a:cubicBezTo>
                    <a:cubicBezTo>
                      <a:pt x="198342" y="2987"/>
                      <a:pt x="214801" y="3948"/>
                      <a:pt x="231260" y="4222"/>
                    </a:cubicBezTo>
                    <a:cubicBezTo>
                      <a:pt x="239490" y="3673"/>
                      <a:pt x="247582" y="2987"/>
                      <a:pt x="255812" y="2439"/>
                    </a:cubicBezTo>
                    <a:cubicBezTo>
                      <a:pt x="299017" y="-442"/>
                      <a:pt x="342360" y="-1265"/>
                      <a:pt x="385428" y="2713"/>
                    </a:cubicBezTo>
                    <a:cubicBezTo>
                      <a:pt x="406551" y="4633"/>
                      <a:pt x="427536" y="7651"/>
                      <a:pt x="448248" y="12451"/>
                    </a:cubicBezTo>
                    <a:cubicBezTo>
                      <a:pt x="468136" y="16977"/>
                      <a:pt x="487612" y="22876"/>
                      <a:pt x="507089" y="28636"/>
                    </a:cubicBezTo>
                    <a:cubicBezTo>
                      <a:pt x="527115" y="34671"/>
                      <a:pt x="546728" y="41941"/>
                      <a:pt x="565794" y="50445"/>
                    </a:cubicBezTo>
                    <a:cubicBezTo>
                      <a:pt x="586505" y="59634"/>
                      <a:pt x="607490" y="69784"/>
                      <a:pt x="625047" y="84323"/>
                    </a:cubicBezTo>
                    <a:cubicBezTo>
                      <a:pt x="646855" y="102154"/>
                      <a:pt x="667841" y="128900"/>
                      <a:pt x="657965" y="158801"/>
                    </a:cubicBezTo>
                    <a:cubicBezTo>
                      <a:pt x="650833" y="180747"/>
                      <a:pt x="629847" y="191582"/>
                      <a:pt x="609411" y="198578"/>
                    </a:cubicBezTo>
                    <a:cubicBezTo>
                      <a:pt x="597615" y="202692"/>
                      <a:pt x="585133" y="205298"/>
                      <a:pt x="572652" y="207081"/>
                    </a:cubicBezTo>
                    <a:cubicBezTo>
                      <a:pt x="572652" y="207081"/>
                      <a:pt x="572652" y="207081"/>
                      <a:pt x="572652" y="207081"/>
                    </a:cubicBezTo>
                    <a:cubicBezTo>
                      <a:pt x="536716" y="221209"/>
                      <a:pt x="497625" y="223952"/>
                      <a:pt x="459495" y="225461"/>
                    </a:cubicBezTo>
                    <a:cubicBezTo>
                      <a:pt x="452637" y="225735"/>
                      <a:pt x="445779" y="225872"/>
                      <a:pt x="439058" y="225872"/>
                    </a:cubicBezTo>
                    <a:cubicBezTo>
                      <a:pt x="424245" y="226284"/>
                      <a:pt x="409706" y="225598"/>
                      <a:pt x="395167" y="224638"/>
                    </a:cubicBezTo>
                    <a:close/>
                  </a:path>
                </a:pathLst>
              </a:custGeom>
              <a:solidFill>
                <a:srgbClr val="ECC196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9" name="任意多边形: 形状 378"/>
              <p:cNvSpPr/>
              <p:nvPr>
                <p:custDataLst>
                  <p:tags r:id="rId219"/>
                </p:custDataLst>
              </p:nvPr>
            </p:nvSpPr>
            <p:spPr>
              <a:xfrm>
                <a:off x="2561402" y="5001193"/>
                <a:ext cx="342335" cy="303527"/>
              </a:xfrm>
              <a:custGeom>
                <a:avLst/>
                <a:gdLst>
                  <a:gd name="connsiteX0" fmla="*/ 6019 w 342335"/>
                  <a:gd name="connsiteY0" fmla="*/ 298395 h 303527"/>
                  <a:gd name="connsiteX1" fmla="*/ 2316 w 342335"/>
                  <a:gd name="connsiteY1" fmla="*/ 261636 h 303527"/>
                  <a:gd name="connsiteX2" fmla="*/ 10683 w 342335"/>
                  <a:gd name="connsiteY2" fmla="*/ 227072 h 303527"/>
                  <a:gd name="connsiteX3" fmla="*/ 64861 w 342335"/>
                  <a:gd name="connsiteY3" fmla="*/ 128728 h 303527"/>
                  <a:gd name="connsiteX4" fmla="*/ 113827 w 342335"/>
                  <a:gd name="connsiteY4" fmla="*/ 76196 h 303527"/>
                  <a:gd name="connsiteX5" fmla="*/ 167045 w 342335"/>
                  <a:gd name="connsiteY5" fmla="*/ 37654 h 303527"/>
                  <a:gd name="connsiteX6" fmla="*/ 217383 w 342335"/>
                  <a:gd name="connsiteY6" fmla="*/ 14748 h 303527"/>
                  <a:gd name="connsiteX7" fmla="*/ 267309 w 342335"/>
                  <a:gd name="connsiteY7" fmla="*/ 3090 h 303527"/>
                  <a:gd name="connsiteX8" fmla="*/ 342336 w 342335"/>
                  <a:gd name="connsiteY8" fmla="*/ 3090 h 303527"/>
                  <a:gd name="connsiteX9" fmla="*/ 342199 w 342335"/>
                  <a:gd name="connsiteY9" fmla="*/ 3226 h 303527"/>
                  <a:gd name="connsiteX10" fmla="*/ 329991 w 342335"/>
                  <a:gd name="connsiteY10" fmla="*/ 21057 h 303527"/>
                  <a:gd name="connsiteX11" fmla="*/ 318196 w 342335"/>
                  <a:gd name="connsiteY11" fmla="*/ 36419 h 303527"/>
                  <a:gd name="connsiteX12" fmla="*/ 310377 w 342335"/>
                  <a:gd name="connsiteY12" fmla="*/ 45335 h 303527"/>
                  <a:gd name="connsiteX13" fmla="*/ 305988 w 342335"/>
                  <a:gd name="connsiteY13" fmla="*/ 50684 h 303527"/>
                  <a:gd name="connsiteX14" fmla="*/ 305988 w 342335"/>
                  <a:gd name="connsiteY14" fmla="*/ 50684 h 303527"/>
                  <a:gd name="connsiteX15" fmla="*/ 304754 w 342335"/>
                  <a:gd name="connsiteY15" fmla="*/ 52193 h 303527"/>
                  <a:gd name="connsiteX16" fmla="*/ 304480 w 342335"/>
                  <a:gd name="connsiteY16" fmla="*/ 52467 h 303527"/>
                  <a:gd name="connsiteX17" fmla="*/ 286786 w 342335"/>
                  <a:gd name="connsiteY17" fmla="*/ 52604 h 303527"/>
                  <a:gd name="connsiteX18" fmla="*/ 243443 w 342335"/>
                  <a:gd name="connsiteY18" fmla="*/ 58502 h 303527"/>
                  <a:gd name="connsiteX19" fmla="*/ 224515 w 342335"/>
                  <a:gd name="connsiteY19" fmla="*/ 63851 h 303527"/>
                  <a:gd name="connsiteX20" fmla="*/ 199689 w 342335"/>
                  <a:gd name="connsiteY20" fmla="*/ 74824 h 303527"/>
                  <a:gd name="connsiteX21" fmla="*/ 170611 w 342335"/>
                  <a:gd name="connsiteY21" fmla="*/ 91558 h 303527"/>
                  <a:gd name="connsiteX22" fmla="*/ 146746 w 342335"/>
                  <a:gd name="connsiteY22" fmla="*/ 109663 h 303527"/>
                  <a:gd name="connsiteX23" fmla="*/ 148940 w 342335"/>
                  <a:gd name="connsiteY23" fmla="*/ 107605 h 303527"/>
                  <a:gd name="connsiteX24" fmla="*/ 119039 w 342335"/>
                  <a:gd name="connsiteY24" fmla="*/ 137781 h 303527"/>
                  <a:gd name="connsiteX25" fmla="*/ 121097 w 342335"/>
                  <a:gd name="connsiteY25" fmla="*/ 135449 h 303527"/>
                  <a:gd name="connsiteX26" fmla="*/ 92979 w 342335"/>
                  <a:gd name="connsiteY26" fmla="*/ 171522 h 303527"/>
                  <a:gd name="connsiteX27" fmla="*/ 62941 w 342335"/>
                  <a:gd name="connsiteY27" fmla="*/ 222271 h 303527"/>
                  <a:gd name="connsiteX28" fmla="*/ 47442 w 342335"/>
                  <a:gd name="connsiteY28" fmla="*/ 258756 h 303527"/>
                  <a:gd name="connsiteX29" fmla="*/ 42504 w 342335"/>
                  <a:gd name="connsiteY29" fmla="*/ 275078 h 303527"/>
                  <a:gd name="connsiteX30" fmla="*/ 30708 w 342335"/>
                  <a:gd name="connsiteY30" fmla="*/ 299629 h 303527"/>
                  <a:gd name="connsiteX31" fmla="*/ 18912 w 342335"/>
                  <a:gd name="connsiteY31" fmla="*/ 303470 h 303527"/>
                  <a:gd name="connsiteX32" fmla="*/ 6019 w 342335"/>
                  <a:gd name="connsiteY32" fmla="*/ 298395 h 303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42335" h="303527">
                    <a:moveTo>
                      <a:pt x="6019" y="298395"/>
                    </a:moveTo>
                    <a:cubicBezTo>
                      <a:pt x="-3033" y="288657"/>
                      <a:pt x="259" y="273706"/>
                      <a:pt x="2316" y="261636"/>
                    </a:cubicBezTo>
                    <a:cubicBezTo>
                      <a:pt x="4373" y="249978"/>
                      <a:pt x="6842" y="238456"/>
                      <a:pt x="10683" y="227072"/>
                    </a:cubicBezTo>
                    <a:cubicBezTo>
                      <a:pt x="22616" y="191410"/>
                      <a:pt x="42504" y="158766"/>
                      <a:pt x="64861" y="128728"/>
                    </a:cubicBezTo>
                    <a:cubicBezTo>
                      <a:pt x="79126" y="109525"/>
                      <a:pt x="95996" y="92244"/>
                      <a:pt x="113827" y="76196"/>
                    </a:cubicBezTo>
                    <a:cubicBezTo>
                      <a:pt x="130149" y="61519"/>
                      <a:pt x="147980" y="48627"/>
                      <a:pt x="167045" y="37654"/>
                    </a:cubicBezTo>
                    <a:cubicBezTo>
                      <a:pt x="183093" y="28601"/>
                      <a:pt x="199964" y="20783"/>
                      <a:pt x="217383" y="14748"/>
                    </a:cubicBezTo>
                    <a:cubicBezTo>
                      <a:pt x="233568" y="9125"/>
                      <a:pt x="250438" y="5696"/>
                      <a:pt x="267309" y="3090"/>
                    </a:cubicBezTo>
                    <a:cubicBezTo>
                      <a:pt x="292409" y="-751"/>
                      <a:pt x="317510" y="-1300"/>
                      <a:pt x="342336" y="3090"/>
                    </a:cubicBezTo>
                    <a:cubicBezTo>
                      <a:pt x="342336" y="3090"/>
                      <a:pt x="342199" y="3226"/>
                      <a:pt x="342199" y="3226"/>
                    </a:cubicBezTo>
                    <a:cubicBezTo>
                      <a:pt x="338221" y="9125"/>
                      <a:pt x="334106" y="15160"/>
                      <a:pt x="329991" y="21057"/>
                    </a:cubicBezTo>
                    <a:cubicBezTo>
                      <a:pt x="326151" y="26270"/>
                      <a:pt x="322310" y="31482"/>
                      <a:pt x="318196" y="36419"/>
                    </a:cubicBezTo>
                    <a:cubicBezTo>
                      <a:pt x="315589" y="39437"/>
                      <a:pt x="312846" y="42317"/>
                      <a:pt x="310377" y="45335"/>
                    </a:cubicBezTo>
                    <a:cubicBezTo>
                      <a:pt x="308869" y="47118"/>
                      <a:pt x="307360" y="48901"/>
                      <a:pt x="305988" y="50684"/>
                    </a:cubicBezTo>
                    <a:cubicBezTo>
                      <a:pt x="305988" y="50684"/>
                      <a:pt x="305988" y="50684"/>
                      <a:pt x="305988" y="50684"/>
                    </a:cubicBezTo>
                    <a:cubicBezTo>
                      <a:pt x="305577" y="51096"/>
                      <a:pt x="305165" y="51644"/>
                      <a:pt x="304754" y="52193"/>
                    </a:cubicBezTo>
                    <a:cubicBezTo>
                      <a:pt x="304617" y="52330"/>
                      <a:pt x="304617" y="52467"/>
                      <a:pt x="304480" y="52467"/>
                    </a:cubicBezTo>
                    <a:cubicBezTo>
                      <a:pt x="298582" y="52330"/>
                      <a:pt x="292684" y="52330"/>
                      <a:pt x="286786" y="52604"/>
                    </a:cubicBezTo>
                    <a:cubicBezTo>
                      <a:pt x="272384" y="53702"/>
                      <a:pt x="257845" y="55759"/>
                      <a:pt x="243443" y="58502"/>
                    </a:cubicBezTo>
                    <a:cubicBezTo>
                      <a:pt x="236997" y="59874"/>
                      <a:pt x="230687" y="61794"/>
                      <a:pt x="224515" y="63851"/>
                    </a:cubicBezTo>
                    <a:cubicBezTo>
                      <a:pt x="216011" y="67006"/>
                      <a:pt x="207782" y="70847"/>
                      <a:pt x="199689" y="74824"/>
                    </a:cubicBezTo>
                    <a:cubicBezTo>
                      <a:pt x="189677" y="79899"/>
                      <a:pt x="179938" y="85386"/>
                      <a:pt x="170611" y="91558"/>
                    </a:cubicBezTo>
                    <a:cubicBezTo>
                      <a:pt x="162382" y="97318"/>
                      <a:pt x="154426" y="103216"/>
                      <a:pt x="146746" y="109663"/>
                    </a:cubicBezTo>
                    <a:cubicBezTo>
                      <a:pt x="147431" y="108977"/>
                      <a:pt x="148254" y="108291"/>
                      <a:pt x="148940" y="107605"/>
                    </a:cubicBezTo>
                    <a:cubicBezTo>
                      <a:pt x="138379" y="116932"/>
                      <a:pt x="128503" y="127219"/>
                      <a:pt x="119039" y="137781"/>
                    </a:cubicBezTo>
                    <a:cubicBezTo>
                      <a:pt x="119725" y="137095"/>
                      <a:pt x="120411" y="136272"/>
                      <a:pt x="121097" y="135449"/>
                    </a:cubicBezTo>
                    <a:cubicBezTo>
                      <a:pt x="111084" y="146970"/>
                      <a:pt x="101620" y="158903"/>
                      <a:pt x="92979" y="171522"/>
                    </a:cubicBezTo>
                    <a:cubicBezTo>
                      <a:pt x="82143" y="187844"/>
                      <a:pt x="71856" y="204715"/>
                      <a:pt x="62941" y="222271"/>
                    </a:cubicBezTo>
                    <a:cubicBezTo>
                      <a:pt x="57180" y="234204"/>
                      <a:pt x="51831" y="246274"/>
                      <a:pt x="47442" y="258756"/>
                    </a:cubicBezTo>
                    <a:cubicBezTo>
                      <a:pt x="45659" y="264105"/>
                      <a:pt x="44150" y="269591"/>
                      <a:pt x="42504" y="275078"/>
                    </a:cubicBezTo>
                    <a:cubicBezTo>
                      <a:pt x="40035" y="283445"/>
                      <a:pt x="38115" y="294143"/>
                      <a:pt x="30708" y="299629"/>
                    </a:cubicBezTo>
                    <a:cubicBezTo>
                      <a:pt x="27279" y="302098"/>
                      <a:pt x="23164" y="303470"/>
                      <a:pt x="18912" y="303470"/>
                    </a:cubicBezTo>
                    <a:cubicBezTo>
                      <a:pt x="14112" y="303881"/>
                      <a:pt x="9448" y="302098"/>
                      <a:pt x="6019" y="29839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0" name="任意多边形: 形状 379"/>
              <p:cNvSpPr/>
              <p:nvPr>
                <p:custDataLst>
                  <p:tags r:id="rId220"/>
                </p:custDataLst>
              </p:nvPr>
            </p:nvSpPr>
            <p:spPr>
              <a:xfrm>
                <a:off x="2923489" y="5019233"/>
                <a:ext cx="192242" cy="199430"/>
              </a:xfrm>
              <a:custGeom>
                <a:avLst/>
                <a:gdLst>
                  <a:gd name="connsiteX0" fmla="*/ 137846 w 192242"/>
                  <a:gd name="connsiteY0" fmla="*/ 184755 h 199430"/>
                  <a:gd name="connsiteX1" fmla="*/ 128793 w 192242"/>
                  <a:gd name="connsiteY1" fmla="*/ 168844 h 199430"/>
                  <a:gd name="connsiteX2" fmla="*/ 117820 w 192242"/>
                  <a:gd name="connsiteY2" fmla="*/ 151287 h 199430"/>
                  <a:gd name="connsiteX3" fmla="*/ 91486 w 192242"/>
                  <a:gd name="connsiteY3" fmla="*/ 116997 h 199430"/>
                  <a:gd name="connsiteX4" fmla="*/ 64465 w 192242"/>
                  <a:gd name="connsiteY4" fmla="*/ 90526 h 199430"/>
                  <a:gd name="connsiteX5" fmla="*/ 41834 w 192242"/>
                  <a:gd name="connsiteY5" fmla="*/ 71186 h 199430"/>
                  <a:gd name="connsiteX6" fmla="*/ 19614 w 192242"/>
                  <a:gd name="connsiteY6" fmla="*/ 53355 h 199430"/>
                  <a:gd name="connsiteX7" fmla="*/ 15362 w 192242"/>
                  <a:gd name="connsiteY7" fmla="*/ 50749 h 199430"/>
                  <a:gd name="connsiteX8" fmla="*/ 5624 w 192242"/>
                  <a:gd name="connsiteY8" fmla="*/ 46772 h 199430"/>
                  <a:gd name="connsiteX9" fmla="*/ 0 w 192242"/>
                  <a:gd name="connsiteY9" fmla="*/ 44988 h 199430"/>
                  <a:gd name="connsiteX10" fmla="*/ 823 w 192242"/>
                  <a:gd name="connsiteY10" fmla="*/ 43754 h 199430"/>
                  <a:gd name="connsiteX11" fmla="*/ 1234 w 192242"/>
                  <a:gd name="connsiteY11" fmla="*/ 43068 h 199430"/>
                  <a:gd name="connsiteX12" fmla="*/ 10013 w 192242"/>
                  <a:gd name="connsiteY12" fmla="*/ 31821 h 199430"/>
                  <a:gd name="connsiteX13" fmla="*/ 12345 w 192242"/>
                  <a:gd name="connsiteY13" fmla="*/ 28804 h 199430"/>
                  <a:gd name="connsiteX14" fmla="*/ 14676 w 192242"/>
                  <a:gd name="connsiteY14" fmla="*/ 25923 h 199430"/>
                  <a:gd name="connsiteX15" fmla="*/ 22357 w 192242"/>
                  <a:gd name="connsiteY15" fmla="*/ 16871 h 199430"/>
                  <a:gd name="connsiteX16" fmla="*/ 26061 w 192242"/>
                  <a:gd name="connsiteY16" fmla="*/ 12207 h 199430"/>
                  <a:gd name="connsiteX17" fmla="*/ 28118 w 192242"/>
                  <a:gd name="connsiteY17" fmla="*/ 9189 h 199430"/>
                  <a:gd name="connsiteX18" fmla="*/ 29352 w 192242"/>
                  <a:gd name="connsiteY18" fmla="*/ 5075 h 199430"/>
                  <a:gd name="connsiteX19" fmla="*/ 30998 w 192242"/>
                  <a:gd name="connsiteY19" fmla="*/ 2331 h 199430"/>
                  <a:gd name="connsiteX20" fmla="*/ 32370 w 192242"/>
                  <a:gd name="connsiteY20" fmla="*/ 0 h 199430"/>
                  <a:gd name="connsiteX21" fmla="*/ 56098 w 192242"/>
                  <a:gd name="connsiteY21" fmla="*/ 12893 h 199430"/>
                  <a:gd name="connsiteX22" fmla="*/ 103419 w 192242"/>
                  <a:gd name="connsiteY22" fmla="*/ 51709 h 199430"/>
                  <a:gd name="connsiteX23" fmla="*/ 144704 w 192242"/>
                  <a:gd name="connsiteY23" fmla="*/ 91211 h 199430"/>
                  <a:gd name="connsiteX24" fmla="*/ 171450 w 192242"/>
                  <a:gd name="connsiteY24" fmla="*/ 128793 h 199430"/>
                  <a:gd name="connsiteX25" fmla="*/ 180640 w 192242"/>
                  <a:gd name="connsiteY25" fmla="*/ 142920 h 199430"/>
                  <a:gd name="connsiteX26" fmla="*/ 188458 w 192242"/>
                  <a:gd name="connsiteY26" fmla="*/ 155265 h 199430"/>
                  <a:gd name="connsiteX27" fmla="*/ 177897 w 192242"/>
                  <a:gd name="connsiteY27" fmla="*/ 195453 h 199430"/>
                  <a:gd name="connsiteX28" fmla="*/ 163495 w 192242"/>
                  <a:gd name="connsiteY28" fmla="*/ 199431 h 199430"/>
                  <a:gd name="connsiteX29" fmla="*/ 137846 w 192242"/>
                  <a:gd name="connsiteY29" fmla="*/ 184755 h 199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92242" h="199430">
                    <a:moveTo>
                      <a:pt x="137846" y="184755"/>
                    </a:moveTo>
                    <a:cubicBezTo>
                      <a:pt x="134554" y="179680"/>
                      <a:pt x="131948" y="174056"/>
                      <a:pt x="128793" y="168844"/>
                    </a:cubicBezTo>
                    <a:cubicBezTo>
                      <a:pt x="125227" y="162946"/>
                      <a:pt x="121661" y="157048"/>
                      <a:pt x="117820" y="151287"/>
                    </a:cubicBezTo>
                    <a:cubicBezTo>
                      <a:pt x="109728" y="139355"/>
                      <a:pt x="100950" y="127833"/>
                      <a:pt x="91486" y="116997"/>
                    </a:cubicBezTo>
                    <a:cubicBezTo>
                      <a:pt x="82982" y="107671"/>
                      <a:pt x="73792" y="98892"/>
                      <a:pt x="64465" y="90526"/>
                    </a:cubicBezTo>
                    <a:cubicBezTo>
                      <a:pt x="57059" y="84079"/>
                      <a:pt x="49378" y="77633"/>
                      <a:pt x="41834" y="71186"/>
                    </a:cubicBezTo>
                    <a:cubicBezTo>
                      <a:pt x="34701" y="65151"/>
                      <a:pt x="27295" y="58842"/>
                      <a:pt x="19614" y="53355"/>
                    </a:cubicBezTo>
                    <a:cubicBezTo>
                      <a:pt x="18242" y="52395"/>
                      <a:pt x="16734" y="51572"/>
                      <a:pt x="15362" y="50749"/>
                    </a:cubicBezTo>
                    <a:cubicBezTo>
                      <a:pt x="12207" y="49240"/>
                      <a:pt x="8916" y="47869"/>
                      <a:pt x="5624" y="46772"/>
                    </a:cubicBezTo>
                    <a:cubicBezTo>
                      <a:pt x="3840" y="46086"/>
                      <a:pt x="1920" y="45537"/>
                      <a:pt x="0" y="44988"/>
                    </a:cubicBezTo>
                    <a:cubicBezTo>
                      <a:pt x="274" y="44577"/>
                      <a:pt x="549" y="44166"/>
                      <a:pt x="823" y="43754"/>
                    </a:cubicBezTo>
                    <a:cubicBezTo>
                      <a:pt x="960" y="43479"/>
                      <a:pt x="1097" y="43343"/>
                      <a:pt x="1234" y="43068"/>
                    </a:cubicBezTo>
                    <a:cubicBezTo>
                      <a:pt x="4115" y="39365"/>
                      <a:pt x="7132" y="35524"/>
                      <a:pt x="10013" y="31821"/>
                    </a:cubicBezTo>
                    <a:cubicBezTo>
                      <a:pt x="10836" y="30724"/>
                      <a:pt x="11659" y="29763"/>
                      <a:pt x="12345" y="28804"/>
                    </a:cubicBezTo>
                    <a:cubicBezTo>
                      <a:pt x="13167" y="27843"/>
                      <a:pt x="13990" y="26883"/>
                      <a:pt x="14676" y="25923"/>
                    </a:cubicBezTo>
                    <a:cubicBezTo>
                      <a:pt x="17282" y="22905"/>
                      <a:pt x="19751" y="19888"/>
                      <a:pt x="22357" y="16871"/>
                    </a:cubicBezTo>
                    <a:cubicBezTo>
                      <a:pt x="23592" y="15362"/>
                      <a:pt x="24826" y="13853"/>
                      <a:pt x="26061" y="12207"/>
                    </a:cubicBezTo>
                    <a:cubicBezTo>
                      <a:pt x="26883" y="11247"/>
                      <a:pt x="27569" y="10287"/>
                      <a:pt x="28118" y="9189"/>
                    </a:cubicBezTo>
                    <a:cubicBezTo>
                      <a:pt x="28804" y="7818"/>
                      <a:pt x="29215" y="6447"/>
                      <a:pt x="29352" y="5075"/>
                    </a:cubicBezTo>
                    <a:cubicBezTo>
                      <a:pt x="29901" y="4115"/>
                      <a:pt x="30450" y="3155"/>
                      <a:pt x="30998" y="2331"/>
                    </a:cubicBezTo>
                    <a:cubicBezTo>
                      <a:pt x="31410" y="1646"/>
                      <a:pt x="31821" y="823"/>
                      <a:pt x="32370" y="0"/>
                    </a:cubicBezTo>
                    <a:cubicBezTo>
                      <a:pt x="40737" y="3429"/>
                      <a:pt x="48555" y="7544"/>
                      <a:pt x="56098" y="12893"/>
                    </a:cubicBezTo>
                    <a:cubicBezTo>
                      <a:pt x="72695" y="24689"/>
                      <a:pt x="87783" y="38679"/>
                      <a:pt x="103419" y="51709"/>
                    </a:cubicBezTo>
                    <a:cubicBezTo>
                      <a:pt x="118232" y="63917"/>
                      <a:pt x="132360" y="76535"/>
                      <a:pt x="144704" y="91211"/>
                    </a:cubicBezTo>
                    <a:cubicBezTo>
                      <a:pt x="154579" y="103007"/>
                      <a:pt x="163083" y="115900"/>
                      <a:pt x="171450" y="128793"/>
                    </a:cubicBezTo>
                    <a:cubicBezTo>
                      <a:pt x="174605" y="133457"/>
                      <a:pt x="177622" y="138257"/>
                      <a:pt x="180640" y="142920"/>
                    </a:cubicBezTo>
                    <a:cubicBezTo>
                      <a:pt x="183246" y="146898"/>
                      <a:pt x="186126" y="151013"/>
                      <a:pt x="188458" y="155265"/>
                    </a:cubicBezTo>
                    <a:cubicBezTo>
                      <a:pt x="196002" y="169393"/>
                      <a:pt x="192161" y="187086"/>
                      <a:pt x="177897" y="195453"/>
                    </a:cubicBezTo>
                    <a:cubicBezTo>
                      <a:pt x="173233" y="198196"/>
                      <a:pt x="168295" y="199431"/>
                      <a:pt x="163495" y="199431"/>
                    </a:cubicBezTo>
                    <a:cubicBezTo>
                      <a:pt x="153482" y="199293"/>
                      <a:pt x="143744" y="193944"/>
                      <a:pt x="137846" y="18475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1" name="任意多边形: 形状 380"/>
              <p:cNvSpPr/>
              <p:nvPr>
                <p:custDataLst>
                  <p:tags r:id="rId221"/>
                </p:custDataLst>
              </p:nvPr>
            </p:nvSpPr>
            <p:spPr>
              <a:xfrm>
                <a:off x="2552985" y="5068199"/>
                <a:ext cx="164990" cy="243595"/>
              </a:xfrm>
              <a:custGeom>
                <a:avLst/>
                <a:gdLst>
                  <a:gd name="connsiteX0" fmla="*/ 23077 w 164990"/>
                  <a:gd name="connsiteY0" fmla="*/ 243184 h 243595"/>
                  <a:gd name="connsiteX1" fmla="*/ 172 w 164990"/>
                  <a:gd name="connsiteY1" fmla="*/ 220279 h 243595"/>
                  <a:gd name="connsiteX2" fmla="*/ 6893 w 164990"/>
                  <a:gd name="connsiteY2" fmla="*/ 185714 h 243595"/>
                  <a:gd name="connsiteX3" fmla="*/ 24175 w 164990"/>
                  <a:gd name="connsiteY3" fmla="*/ 144018 h 243595"/>
                  <a:gd name="connsiteX4" fmla="*/ 98927 w 164990"/>
                  <a:gd name="connsiteY4" fmla="*/ 40737 h 243595"/>
                  <a:gd name="connsiteX5" fmla="*/ 123890 w 164990"/>
                  <a:gd name="connsiteY5" fmla="*/ 13853 h 243595"/>
                  <a:gd name="connsiteX6" fmla="*/ 145424 w 164990"/>
                  <a:gd name="connsiteY6" fmla="*/ 137 h 243595"/>
                  <a:gd name="connsiteX7" fmla="*/ 144738 w 164990"/>
                  <a:gd name="connsiteY7" fmla="*/ 137 h 243595"/>
                  <a:gd name="connsiteX8" fmla="*/ 145424 w 164990"/>
                  <a:gd name="connsiteY8" fmla="*/ 137 h 243595"/>
                  <a:gd name="connsiteX9" fmla="*/ 147207 w 164990"/>
                  <a:gd name="connsiteY9" fmla="*/ 0 h 243595"/>
                  <a:gd name="connsiteX10" fmla="*/ 145698 w 164990"/>
                  <a:gd name="connsiteY10" fmla="*/ 137 h 243595"/>
                  <a:gd name="connsiteX11" fmla="*/ 162569 w 164990"/>
                  <a:gd name="connsiteY11" fmla="*/ 8915 h 243595"/>
                  <a:gd name="connsiteX12" fmla="*/ 161198 w 164990"/>
                  <a:gd name="connsiteY12" fmla="*/ 28803 h 243595"/>
                  <a:gd name="connsiteX13" fmla="*/ 155437 w 164990"/>
                  <a:gd name="connsiteY13" fmla="*/ 34838 h 243595"/>
                  <a:gd name="connsiteX14" fmla="*/ 130474 w 164990"/>
                  <a:gd name="connsiteY14" fmla="*/ 65974 h 243595"/>
                  <a:gd name="connsiteX15" fmla="*/ 102630 w 164990"/>
                  <a:gd name="connsiteY15" fmla="*/ 103693 h 243595"/>
                  <a:gd name="connsiteX16" fmla="*/ 87543 w 164990"/>
                  <a:gd name="connsiteY16" fmla="*/ 129479 h 243595"/>
                  <a:gd name="connsiteX17" fmla="*/ 66420 w 164990"/>
                  <a:gd name="connsiteY17" fmla="*/ 179131 h 243595"/>
                  <a:gd name="connsiteX18" fmla="*/ 58190 w 164990"/>
                  <a:gd name="connsiteY18" fmla="*/ 205054 h 243595"/>
                  <a:gd name="connsiteX19" fmla="*/ 49824 w 164990"/>
                  <a:gd name="connsiteY19" fmla="*/ 230291 h 243595"/>
                  <a:gd name="connsiteX20" fmla="*/ 26506 w 164990"/>
                  <a:gd name="connsiteY20" fmla="*/ 243596 h 243595"/>
                  <a:gd name="connsiteX21" fmla="*/ 23077 w 164990"/>
                  <a:gd name="connsiteY21" fmla="*/ 243184 h 24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990" h="243595">
                    <a:moveTo>
                      <a:pt x="23077" y="243184"/>
                    </a:moveTo>
                    <a:cubicBezTo>
                      <a:pt x="11556" y="241676"/>
                      <a:pt x="1406" y="232074"/>
                      <a:pt x="172" y="220279"/>
                    </a:cubicBezTo>
                    <a:cubicBezTo>
                      <a:pt x="-926" y="208758"/>
                      <a:pt x="3464" y="196550"/>
                      <a:pt x="6893" y="185714"/>
                    </a:cubicBezTo>
                    <a:cubicBezTo>
                      <a:pt x="11556" y="171313"/>
                      <a:pt x="17317" y="157459"/>
                      <a:pt x="24175" y="144018"/>
                    </a:cubicBezTo>
                    <a:cubicBezTo>
                      <a:pt x="43651" y="105750"/>
                      <a:pt x="70535" y="72695"/>
                      <a:pt x="98927" y="40737"/>
                    </a:cubicBezTo>
                    <a:cubicBezTo>
                      <a:pt x="107019" y="31547"/>
                      <a:pt x="115386" y="22631"/>
                      <a:pt x="123890" y="13853"/>
                    </a:cubicBezTo>
                    <a:cubicBezTo>
                      <a:pt x="129788" y="7681"/>
                      <a:pt x="136646" y="1097"/>
                      <a:pt x="145424" y="137"/>
                    </a:cubicBezTo>
                    <a:cubicBezTo>
                      <a:pt x="145150" y="137"/>
                      <a:pt x="145013" y="137"/>
                      <a:pt x="144738" y="137"/>
                    </a:cubicBezTo>
                    <a:cubicBezTo>
                      <a:pt x="145013" y="137"/>
                      <a:pt x="145150" y="137"/>
                      <a:pt x="145424" y="137"/>
                    </a:cubicBezTo>
                    <a:cubicBezTo>
                      <a:pt x="145973" y="137"/>
                      <a:pt x="146521" y="0"/>
                      <a:pt x="147207" y="0"/>
                    </a:cubicBezTo>
                    <a:cubicBezTo>
                      <a:pt x="146796" y="0"/>
                      <a:pt x="146247" y="0"/>
                      <a:pt x="145698" y="137"/>
                    </a:cubicBezTo>
                    <a:cubicBezTo>
                      <a:pt x="152556" y="-137"/>
                      <a:pt x="159003" y="2880"/>
                      <a:pt x="162569" y="8915"/>
                    </a:cubicBezTo>
                    <a:cubicBezTo>
                      <a:pt x="165998" y="14813"/>
                      <a:pt x="165998" y="23592"/>
                      <a:pt x="161198" y="28803"/>
                    </a:cubicBezTo>
                    <a:cubicBezTo>
                      <a:pt x="159414" y="30861"/>
                      <a:pt x="157357" y="32781"/>
                      <a:pt x="155437" y="34838"/>
                    </a:cubicBezTo>
                    <a:cubicBezTo>
                      <a:pt x="146796" y="44851"/>
                      <a:pt x="138703" y="55412"/>
                      <a:pt x="130474" y="65974"/>
                    </a:cubicBezTo>
                    <a:cubicBezTo>
                      <a:pt x="120873" y="78318"/>
                      <a:pt x="111408" y="90937"/>
                      <a:pt x="102630" y="103693"/>
                    </a:cubicBezTo>
                    <a:cubicBezTo>
                      <a:pt x="97144" y="112059"/>
                      <a:pt x="92206" y="120563"/>
                      <a:pt x="87543" y="129479"/>
                    </a:cubicBezTo>
                    <a:cubicBezTo>
                      <a:pt x="79587" y="145664"/>
                      <a:pt x="72455" y="162123"/>
                      <a:pt x="66420" y="179131"/>
                    </a:cubicBezTo>
                    <a:cubicBezTo>
                      <a:pt x="63540" y="187772"/>
                      <a:pt x="60796" y="196413"/>
                      <a:pt x="58190" y="205054"/>
                    </a:cubicBezTo>
                    <a:cubicBezTo>
                      <a:pt x="55584" y="213558"/>
                      <a:pt x="53938" y="222474"/>
                      <a:pt x="49824" y="230291"/>
                    </a:cubicBezTo>
                    <a:cubicBezTo>
                      <a:pt x="45435" y="238658"/>
                      <a:pt x="35833" y="243596"/>
                      <a:pt x="26506" y="243596"/>
                    </a:cubicBezTo>
                    <a:cubicBezTo>
                      <a:pt x="25409" y="243459"/>
                      <a:pt x="24312" y="243459"/>
                      <a:pt x="23077" y="243184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2" name="任意多边形: 形状 381"/>
              <p:cNvSpPr/>
              <p:nvPr>
                <p:custDataLst>
                  <p:tags r:id="rId222"/>
                </p:custDataLst>
              </p:nvPr>
            </p:nvSpPr>
            <p:spPr>
              <a:xfrm>
                <a:off x="2615301" y="5333268"/>
                <a:ext cx="138256" cy="210190"/>
              </a:xfrm>
              <a:custGeom>
                <a:avLst/>
                <a:gdLst>
                  <a:gd name="connsiteX0" fmla="*/ 125354 w 138256"/>
                  <a:gd name="connsiteY0" fmla="*/ 207173 h 210190"/>
                  <a:gd name="connsiteX1" fmla="*/ 99568 w 138256"/>
                  <a:gd name="connsiteY1" fmla="*/ 170688 h 210190"/>
                  <a:gd name="connsiteX2" fmla="*/ 75153 w 138256"/>
                  <a:gd name="connsiteY2" fmla="*/ 135026 h 210190"/>
                  <a:gd name="connsiteX3" fmla="*/ 29890 w 138256"/>
                  <a:gd name="connsiteY3" fmla="*/ 61646 h 210190"/>
                  <a:gd name="connsiteX4" fmla="*/ 14391 w 138256"/>
                  <a:gd name="connsiteY4" fmla="*/ 35723 h 210190"/>
                  <a:gd name="connsiteX5" fmla="*/ 538 w 138256"/>
                  <a:gd name="connsiteY5" fmla="*/ 9251 h 210190"/>
                  <a:gd name="connsiteX6" fmla="*/ 3281 w 138256"/>
                  <a:gd name="connsiteY6" fmla="*/ 884 h 210190"/>
                  <a:gd name="connsiteX7" fmla="*/ 12471 w 138256"/>
                  <a:gd name="connsiteY7" fmla="*/ 3353 h 210190"/>
                  <a:gd name="connsiteX8" fmla="*/ 34005 w 138256"/>
                  <a:gd name="connsiteY8" fmla="*/ 38603 h 210190"/>
                  <a:gd name="connsiteX9" fmla="*/ 55951 w 138256"/>
                  <a:gd name="connsiteY9" fmla="*/ 74265 h 210190"/>
                  <a:gd name="connsiteX10" fmla="*/ 78719 w 138256"/>
                  <a:gd name="connsiteY10" fmla="*/ 110887 h 210190"/>
                  <a:gd name="connsiteX11" fmla="*/ 103134 w 138256"/>
                  <a:gd name="connsiteY11" fmla="*/ 147782 h 210190"/>
                  <a:gd name="connsiteX12" fmla="*/ 131800 w 138256"/>
                  <a:gd name="connsiteY12" fmla="*/ 190851 h 210190"/>
                  <a:gd name="connsiteX13" fmla="*/ 131800 w 138256"/>
                  <a:gd name="connsiteY13" fmla="*/ 190713 h 210190"/>
                  <a:gd name="connsiteX14" fmla="*/ 132075 w 138256"/>
                  <a:gd name="connsiteY14" fmla="*/ 191262 h 210190"/>
                  <a:gd name="connsiteX15" fmla="*/ 131937 w 138256"/>
                  <a:gd name="connsiteY15" fmla="*/ 191125 h 210190"/>
                  <a:gd name="connsiteX16" fmla="*/ 132212 w 138256"/>
                  <a:gd name="connsiteY16" fmla="*/ 191536 h 210190"/>
                  <a:gd name="connsiteX17" fmla="*/ 132075 w 138256"/>
                  <a:gd name="connsiteY17" fmla="*/ 191399 h 210190"/>
                  <a:gd name="connsiteX18" fmla="*/ 136738 w 138256"/>
                  <a:gd name="connsiteY18" fmla="*/ 198257 h 210190"/>
                  <a:gd name="connsiteX19" fmla="*/ 135366 w 138256"/>
                  <a:gd name="connsiteY19" fmla="*/ 208681 h 210190"/>
                  <a:gd name="connsiteX20" fmla="*/ 130840 w 138256"/>
                  <a:gd name="connsiteY20" fmla="*/ 210190 h 210190"/>
                  <a:gd name="connsiteX21" fmla="*/ 125354 w 138256"/>
                  <a:gd name="connsiteY21" fmla="*/ 207173 h 2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8256" h="210190">
                    <a:moveTo>
                      <a:pt x="125354" y="207173"/>
                    </a:moveTo>
                    <a:cubicBezTo>
                      <a:pt x="116850" y="194965"/>
                      <a:pt x="108209" y="182758"/>
                      <a:pt x="99568" y="170688"/>
                    </a:cubicBezTo>
                    <a:cubicBezTo>
                      <a:pt x="91201" y="158893"/>
                      <a:pt x="83246" y="147097"/>
                      <a:pt x="75153" y="135026"/>
                    </a:cubicBezTo>
                    <a:cubicBezTo>
                      <a:pt x="59105" y="111161"/>
                      <a:pt x="44566" y="86335"/>
                      <a:pt x="29890" y="61646"/>
                    </a:cubicBezTo>
                    <a:cubicBezTo>
                      <a:pt x="24815" y="53005"/>
                      <a:pt x="19603" y="44364"/>
                      <a:pt x="14391" y="35723"/>
                    </a:cubicBezTo>
                    <a:cubicBezTo>
                      <a:pt x="9316" y="27082"/>
                      <a:pt x="4516" y="18440"/>
                      <a:pt x="538" y="9251"/>
                    </a:cubicBezTo>
                    <a:cubicBezTo>
                      <a:pt x="-834" y="6233"/>
                      <a:pt x="538" y="2530"/>
                      <a:pt x="3281" y="884"/>
                    </a:cubicBezTo>
                    <a:cubicBezTo>
                      <a:pt x="6299" y="-899"/>
                      <a:pt x="10688" y="61"/>
                      <a:pt x="12471" y="3353"/>
                    </a:cubicBezTo>
                    <a:cubicBezTo>
                      <a:pt x="19055" y="15423"/>
                      <a:pt x="26598" y="26944"/>
                      <a:pt x="34005" y="38603"/>
                    </a:cubicBezTo>
                    <a:cubicBezTo>
                      <a:pt x="41412" y="50399"/>
                      <a:pt x="48681" y="62332"/>
                      <a:pt x="55951" y="74265"/>
                    </a:cubicBezTo>
                    <a:cubicBezTo>
                      <a:pt x="63495" y="86609"/>
                      <a:pt x="70901" y="98816"/>
                      <a:pt x="78719" y="110887"/>
                    </a:cubicBezTo>
                    <a:cubicBezTo>
                      <a:pt x="86675" y="123231"/>
                      <a:pt x="94904" y="135438"/>
                      <a:pt x="103134" y="147782"/>
                    </a:cubicBezTo>
                    <a:cubicBezTo>
                      <a:pt x="112735" y="162047"/>
                      <a:pt x="122199" y="176586"/>
                      <a:pt x="131800" y="190851"/>
                    </a:cubicBezTo>
                    <a:cubicBezTo>
                      <a:pt x="131800" y="190851"/>
                      <a:pt x="131800" y="190851"/>
                      <a:pt x="131800" y="190713"/>
                    </a:cubicBezTo>
                    <a:cubicBezTo>
                      <a:pt x="131937" y="190851"/>
                      <a:pt x="132075" y="190988"/>
                      <a:pt x="132075" y="191262"/>
                    </a:cubicBezTo>
                    <a:cubicBezTo>
                      <a:pt x="132075" y="191262"/>
                      <a:pt x="132075" y="191125"/>
                      <a:pt x="131937" y="191125"/>
                    </a:cubicBezTo>
                    <a:cubicBezTo>
                      <a:pt x="132075" y="191262"/>
                      <a:pt x="132075" y="191399"/>
                      <a:pt x="132212" y="191536"/>
                    </a:cubicBezTo>
                    <a:cubicBezTo>
                      <a:pt x="132212" y="191536"/>
                      <a:pt x="132212" y="191399"/>
                      <a:pt x="132075" y="191399"/>
                    </a:cubicBezTo>
                    <a:cubicBezTo>
                      <a:pt x="133583" y="193731"/>
                      <a:pt x="135229" y="196063"/>
                      <a:pt x="136738" y="198257"/>
                    </a:cubicBezTo>
                    <a:cubicBezTo>
                      <a:pt x="139070" y="201549"/>
                      <a:pt x="138795" y="206075"/>
                      <a:pt x="135366" y="208681"/>
                    </a:cubicBezTo>
                    <a:cubicBezTo>
                      <a:pt x="134132" y="209641"/>
                      <a:pt x="132486" y="210190"/>
                      <a:pt x="130840" y="210190"/>
                    </a:cubicBezTo>
                    <a:cubicBezTo>
                      <a:pt x="128920" y="210053"/>
                      <a:pt x="126725" y="209093"/>
                      <a:pt x="125354" y="20717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3" name="任意多边形: 形状 382"/>
              <p:cNvSpPr/>
              <p:nvPr>
                <p:custDataLst>
                  <p:tags r:id="rId223"/>
                </p:custDataLst>
              </p:nvPr>
            </p:nvSpPr>
            <p:spPr>
              <a:xfrm>
                <a:off x="2707085" y="5365505"/>
                <a:ext cx="126943" cy="178102"/>
              </a:xfrm>
              <a:custGeom>
                <a:avLst/>
                <a:gdLst>
                  <a:gd name="connsiteX0" fmla="*/ 113809 w 126943"/>
                  <a:gd name="connsiteY0" fmla="*/ 175347 h 178102"/>
                  <a:gd name="connsiteX1" fmla="*/ 74718 w 126943"/>
                  <a:gd name="connsiteY1" fmla="*/ 120345 h 178102"/>
                  <a:gd name="connsiteX2" fmla="*/ 74855 w 126943"/>
                  <a:gd name="connsiteY2" fmla="*/ 120483 h 178102"/>
                  <a:gd name="connsiteX3" fmla="*/ 72386 w 126943"/>
                  <a:gd name="connsiteY3" fmla="*/ 116916 h 178102"/>
                  <a:gd name="connsiteX4" fmla="*/ 72935 w 126943"/>
                  <a:gd name="connsiteY4" fmla="*/ 117739 h 178102"/>
                  <a:gd name="connsiteX5" fmla="*/ 44406 w 126943"/>
                  <a:gd name="connsiteY5" fmla="*/ 74260 h 178102"/>
                  <a:gd name="connsiteX6" fmla="*/ 15602 w 126943"/>
                  <a:gd name="connsiteY6" fmla="*/ 28585 h 178102"/>
                  <a:gd name="connsiteX7" fmla="*/ 15739 w 126943"/>
                  <a:gd name="connsiteY7" fmla="*/ 28723 h 178102"/>
                  <a:gd name="connsiteX8" fmla="*/ 3943 w 126943"/>
                  <a:gd name="connsiteY8" fmla="*/ 13361 h 178102"/>
                  <a:gd name="connsiteX9" fmla="*/ 4081 w 126943"/>
                  <a:gd name="connsiteY9" fmla="*/ 13498 h 178102"/>
                  <a:gd name="connsiteX10" fmla="*/ 3395 w 126943"/>
                  <a:gd name="connsiteY10" fmla="*/ 12675 h 178102"/>
                  <a:gd name="connsiteX11" fmla="*/ 3532 w 126943"/>
                  <a:gd name="connsiteY11" fmla="*/ 12812 h 178102"/>
                  <a:gd name="connsiteX12" fmla="*/ 1337 w 126943"/>
                  <a:gd name="connsiteY12" fmla="*/ 10343 h 178102"/>
                  <a:gd name="connsiteX13" fmla="*/ 1337 w 126943"/>
                  <a:gd name="connsiteY13" fmla="*/ 2525 h 178102"/>
                  <a:gd name="connsiteX14" fmla="*/ 8881 w 126943"/>
                  <a:gd name="connsiteY14" fmla="*/ 605 h 178102"/>
                  <a:gd name="connsiteX15" fmla="*/ 12859 w 126943"/>
                  <a:gd name="connsiteY15" fmla="*/ 3485 h 178102"/>
                  <a:gd name="connsiteX16" fmla="*/ 19305 w 126943"/>
                  <a:gd name="connsiteY16" fmla="*/ 10069 h 178102"/>
                  <a:gd name="connsiteX17" fmla="*/ 29455 w 126943"/>
                  <a:gd name="connsiteY17" fmla="*/ 23099 h 178102"/>
                  <a:gd name="connsiteX18" fmla="*/ 49755 w 126943"/>
                  <a:gd name="connsiteY18" fmla="*/ 53549 h 178102"/>
                  <a:gd name="connsiteX19" fmla="*/ 90903 w 126943"/>
                  <a:gd name="connsiteY19" fmla="*/ 115819 h 178102"/>
                  <a:gd name="connsiteX20" fmla="*/ 90354 w 126943"/>
                  <a:gd name="connsiteY20" fmla="*/ 114996 h 178102"/>
                  <a:gd name="connsiteX21" fmla="*/ 125467 w 126943"/>
                  <a:gd name="connsiteY21" fmla="*/ 166294 h 178102"/>
                  <a:gd name="connsiteX22" fmla="*/ 124096 w 126943"/>
                  <a:gd name="connsiteY22" fmla="*/ 176581 h 178102"/>
                  <a:gd name="connsiteX23" fmla="*/ 119569 w 126943"/>
                  <a:gd name="connsiteY23" fmla="*/ 178090 h 178102"/>
                  <a:gd name="connsiteX24" fmla="*/ 113809 w 126943"/>
                  <a:gd name="connsiteY24" fmla="*/ 175347 h 178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6943" h="178102">
                    <a:moveTo>
                      <a:pt x="113809" y="175347"/>
                    </a:moveTo>
                    <a:cubicBezTo>
                      <a:pt x="100504" y="157242"/>
                      <a:pt x="87337" y="138999"/>
                      <a:pt x="74718" y="120345"/>
                    </a:cubicBezTo>
                    <a:cubicBezTo>
                      <a:pt x="74718" y="120345"/>
                      <a:pt x="74855" y="120483"/>
                      <a:pt x="74855" y="120483"/>
                    </a:cubicBezTo>
                    <a:cubicBezTo>
                      <a:pt x="74032" y="119248"/>
                      <a:pt x="73209" y="118014"/>
                      <a:pt x="72386" y="116916"/>
                    </a:cubicBezTo>
                    <a:cubicBezTo>
                      <a:pt x="72523" y="117191"/>
                      <a:pt x="72798" y="117465"/>
                      <a:pt x="72935" y="117739"/>
                    </a:cubicBezTo>
                    <a:cubicBezTo>
                      <a:pt x="63196" y="103338"/>
                      <a:pt x="53732" y="88936"/>
                      <a:pt x="44406" y="74260"/>
                    </a:cubicBezTo>
                    <a:cubicBezTo>
                      <a:pt x="34804" y="59035"/>
                      <a:pt x="25477" y="43673"/>
                      <a:pt x="15602" y="28585"/>
                    </a:cubicBezTo>
                    <a:cubicBezTo>
                      <a:pt x="15602" y="28585"/>
                      <a:pt x="15739" y="28723"/>
                      <a:pt x="15739" y="28723"/>
                    </a:cubicBezTo>
                    <a:cubicBezTo>
                      <a:pt x="12036" y="23374"/>
                      <a:pt x="8332" y="18162"/>
                      <a:pt x="3943" y="13361"/>
                    </a:cubicBezTo>
                    <a:cubicBezTo>
                      <a:pt x="3943" y="13361"/>
                      <a:pt x="4081" y="13498"/>
                      <a:pt x="4081" y="13498"/>
                    </a:cubicBezTo>
                    <a:cubicBezTo>
                      <a:pt x="3806" y="13224"/>
                      <a:pt x="3669" y="12949"/>
                      <a:pt x="3395" y="12675"/>
                    </a:cubicBezTo>
                    <a:cubicBezTo>
                      <a:pt x="3395" y="12675"/>
                      <a:pt x="3395" y="12812"/>
                      <a:pt x="3532" y="12812"/>
                    </a:cubicBezTo>
                    <a:cubicBezTo>
                      <a:pt x="2846" y="11989"/>
                      <a:pt x="2023" y="11166"/>
                      <a:pt x="1337" y="10343"/>
                    </a:cubicBezTo>
                    <a:cubicBezTo>
                      <a:pt x="-446" y="8011"/>
                      <a:pt x="-446" y="4857"/>
                      <a:pt x="1337" y="2525"/>
                    </a:cubicBezTo>
                    <a:cubicBezTo>
                      <a:pt x="2983" y="330"/>
                      <a:pt x="6412" y="-767"/>
                      <a:pt x="8881" y="605"/>
                    </a:cubicBezTo>
                    <a:cubicBezTo>
                      <a:pt x="10390" y="1291"/>
                      <a:pt x="11624" y="2388"/>
                      <a:pt x="12859" y="3485"/>
                    </a:cubicBezTo>
                    <a:cubicBezTo>
                      <a:pt x="15190" y="5543"/>
                      <a:pt x="17248" y="7875"/>
                      <a:pt x="19305" y="10069"/>
                    </a:cubicBezTo>
                    <a:cubicBezTo>
                      <a:pt x="23009" y="14184"/>
                      <a:pt x="26300" y="18710"/>
                      <a:pt x="29455" y="23099"/>
                    </a:cubicBezTo>
                    <a:cubicBezTo>
                      <a:pt x="36450" y="33112"/>
                      <a:pt x="43171" y="43399"/>
                      <a:pt x="49755" y="53549"/>
                    </a:cubicBezTo>
                    <a:cubicBezTo>
                      <a:pt x="63334" y="74397"/>
                      <a:pt x="77050" y="95245"/>
                      <a:pt x="90903" y="115819"/>
                    </a:cubicBezTo>
                    <a:cubicBezTo>
                      <a:pt x="90766" y="115545"/>
                      <a:pt x="90491" y="115271"/>
                      <a:pt x="90354" y="114996"/>
                    </a:cubicBezTo>
                    <a:cubicBezTo>
                      <a:pt x="102013" y="132141"/>
                      <a:pt x="113534" y="149286"/>
                      <a:pt x="125467" y="166294"/>
                    </a:cubicBezTo>
                    <a:cubicBezTo>
                      <a:pt x="127799" y="169586"/>
                      <a:pt x="127387" y="174112"/>
                      <a:pt x="124096" y="176581"/>
                    </a:cubicBezTo>
                    <a:cubicBezTo>
                      <a:pt x="122724" y="177541"/>
                      <a:pt x="121215" y="178090"/>
                      <a:pt x="119569" y="178090"/>
                    </a:cubicBezTo>
                    <a:cubicBezTo>
                      <a:pt x="117375" y="178227"/>
                      <a:pt x="115180" y="177267"/>
                      <a:pt x="113809" y="17534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4" name="任意多边形: 形状 383"/>
              <p:cNvSpPr/>
              <p:nvPr>
                <p:custDataLst>
                  <p:tags r:id="rId224"/>
                </p:custDataLst>
              </p:nvPr>
            </p:nvSpPr>
            <p:spPr>
              <a:xfrm>
                <a:off x="2795434" y="5362606"/>
                <a:ext cx="129114" cy="189368"/>
              </a:xfrm>
              <a:custGeom>
                <a:avLst/>
                <a:gdLst>
                  <a:gd name="connsiteX0" fmla="*/ 115299 w 129114"/>
                  <a:gd name="connsiteY0" fmla="*/ 186475 h 189368"/>
                  <a:gd name="connsiteX1" fmla="*/ 89787 w 129114"/>
                  <a:gd name="connsiteY1" fmla="*/ 149442 h 189368"/>
                  <a:gd name="connsiteX2" fmla="*/ 66058 w 129114"/>
                  <a:gd name="connsiteY2" fmla="*/ 113369 h 189368"/>
                  <a:gd name="connsiteX3" fmla="*/ 43015 w 129114"/>
                  <a:gd name="connsiteY3" fmla="*/ 77159 h 189368"/>
                  <a:gd name="connsiteX4" fmla="*/ 19012 w 129114"/>
                  <a:gd name="connsiteY4" fmla="*/ 39851 h 189368"/>
                  <a:gd name="connsiteX5" fmla="*/ 7903 w 129114"/>
                  <a:gd name="connsiteY5" fmla="*/ 22158 h 189368"/>
                  <a:gd name="connsiteX6" fmla="*/ 2553 w 129114"/>
                  <a:gd name="connsiteY6" fmla="*/ 13379 h 189368"/>
                  <a:gd name="connsiteX7" fmla="*/ 84 w 129114"/>
                  <a:gd name="connsiteY7" fmla="*/ 7344 h 189368"/>
                  <a:gd name="connsiteX8" fmla="*/ 4748 w 129114"/>
                  <a:gd name="connsiteY8" fmla="*/ 212 h 189368"/>
                  <a:gd name="connsiteX9" fmla="*/ 12429 w 129114"/>
                  <a:gd name="connsiteY9" fmla="*/ 3915 h 189368"/>
                  <a:gd name="connsiteX10" fmla="*/ 12017 w 129114"/>
                  <a:gd name="connsiteY10" fmla="*/ 3229 h 189368"/>
                  <a:gd name="connsiteX11" fmla="*/ 13115 w 129114"/>
                  <a:gd name="connsiteY11" fmla="*/ 5150 h 189368"/>
                  <a:gd name="connsiteX12" fmla="*/ 12703 w 129114"/>
                  <a:gd name="connsiteY12" fmla="*/ 4464 h 189368"/>
                  <a:gd name="connsiteX13" fmla="*/ 61395 w 129114"/>
                  <a:gd name="connsiteY13" fmla="*/ 76199 h 189368"/>
                  <a:gd name="connsiteX14" fmla="*/ 108852 w 129114"/>
                  <a:gd name="connsiteY14" fmla="*/ 148482 h 189368"/>
                  <a:gd name="connsiteX15" fmla="*/ 128055 w 129114"/>
                  <a:gd name="connsiteY15" fmla="*/ 177834 h 189368"/>
                  <a:gd name="connsiteX16" fmla="*/ 126134 w 129114"/>
                  <a:gd name="connsiteY16" fmla="*/ 187847 h 189368"/>
                  <a:gd name="connsiteX17" fmla="*/ 121334 w 129114"/>
                  <a:gd name="connsiteY17" fmla="*/ 189356 h 189368"/>
                  <a:gd name="connsiteX18" fmla="*/ 115299 w 129114"/>
                  <a:gd name="connsiteY18" fmla="*/ 186475 h 189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9114" h="189368">
                    <a:moveTo>
                      <a:pt x="115299" y="186475"/>
                    </a:moveTo>
                    <a:cubicBezTo>
                      <a:pt x="106795" y="174131"/>
                      <a:pt x="98154" y="161786"/>
                      <a:pt x="89787" y="149442"/>
                    </a:cubicBezTo>
                    <a:cubicBezTo>
                      <a:pt x="81695" y="137509"/>
                      <a:pt x="73876" y="125439"/>
                      <a:pt x="66058" y="113369"/>
                    </a:cubicBezTo>
                    <a:cubicBezTo>
                      <a:pt x="58240" y="101436"/>
                      <a:pt x="50696" y="89229"/>
                      <a:pt x="43015" y="77159"/>
                    </a:cubicBezTo>
                    <a:cubicBezTo>
                      <a:pt x="35197" y="64677"/>
                      <a:pt x="26968" y="52196"/>
                      <a:pt x="19012" y="39851"/>
                    </a:cubicBezTo>
                    <a:cubicBezTo>
                      <a:pt x="15172" y="34090"/>
                      <a:pt x="11469" y="28193"/>
                      <a:pt x="7903" y="22158"/>
                    </a:cubicBezTo>
                    <a:cubicBezTo>
                      <a:pt x="6119" y="19277"/>
                      <a:pt x="4336" y="16397"/>
                      <a:pt x="2553" y="13379"/>
                    </a:cubicBezTo>
                    <a:cubicBezTo>
                      <a:pt x="1456" y="11459"/>
                      <a:pt x="496" y="9539"/>
                      <a:pt x="84" y="7344"/>
                    </a:cubicBezTo>
                    <a:cubicBezTo>
                      <a:pt x="-464" y="4190"/>
                      <a:pt x="1730" y="1035"/>
                      <a:pt x="4748" y="212"/>
                    </a:cubicBezTo>
                    <a:cubicBezTo>
                      <a:pt x="7903" y="-611"/>
                      <a:pt x="11057" y="1035"/>
                      <a:pt x="12429" y="3915"/>
                    </a:cubicBezTo>
                    <a:cubicBezTo>
                      <a:pt x="12292" y="3641"/>
                      <a:pt x="12154" y="3504"/>
                      <a:pt x="12017" y="3229"/>
                    </a:cubicBezTo>
                    <a:cubicBezTo>
                      <a:pt x="12429" y="3915"/>
                      <a:pt x="12840" y="4464"/>
                      <a:pt x="13115" y="5150"/>
                    </a:cubicBezTo>
                    <a:cubicBezTo>
                      <a:pt x="12977" y="4875"/>
                      <a:pt x="12840" y="4738"/>
                      <a:pt x="12703" y="4464"/>
                    </a:cubicBezTo>
                    <a:cubicBezTo>
                      <a:pt x="28888" y="28330"/>
                      <a:pt x="45622" y="51921"/>
                      <a:pt x="61395" y="76199"/>
                    </a:cubicBezTo>
                    <a:cubicBezTo>
                      <a:pt x="77168" y="100339"/>
                      <a:pt x="93216" y="124205"/>
                      <a:pt x="108852" y="148482"/>
                    </a:cubicBezTo>
                    <a:cubicBezTo>
                      <a:pt x="115162" y="158220"/>
                      <a:pt x="121608" y="168096"/>
                      <a:pt x="128055" y="177834"/>
                    </a:cubicBezTo>
                    <a:cubicBezTo>
                      <a:pt x="130112" y="180989"/>
                      <a:pt x="129015" y="185515"/>
                      <a:pt x="126134" y="187847"/>
                    </a:cubicBezTo>
                    <a:cubicBezTo>
                      <a:pt x="124763" y="188944"/>
                      <a:pt x="123117" y="189356"/>
                      <a:pt x="121334" y="189356"/>
                    </a:cubicBezTo>
                    <a:cubicBezTo>
                      <a:pt x="119002" y="189493"/>
                      <a:pt x="116670" y="188533"/>
                      <a:pt x="115299" y="186475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5" name="任意多边形: 形状 384"/>
              <p:cNvSpPr/>
              <p:nvPr>
                <p:custDataLst>
                  <p:tags r:id="rId225"/>
                </p:custDataLst>
              </p:nvPr>
            </p:nvSpPr>
            <p:spPr>
              <a:xfrm>
                <a:off x="2897874" y="5389969"/>
                <a:ext cx="99169" cy="134834"/>
              </a:xfrm>
              <a:custGeom>
                <a:avLst/>
                <a:gdLst>
                  <a:gd name="connsiteX0" fmla="*/ 84456 w 99169"/>
                  <a:gd name="connsiteY0" fmla="*/ 131681 h 134834"/>
                  <a:gd name="connsiteX1" fmla="*/ 64568 w 99169"/>
                  <a:gd name="connsiteY1" fmla="*/ 104660 h 134834"/>
                  <a:gd name="connsiteX2" fmla="*/ 45914 w 99169"/>
                  <a:gd name="connsiteY2" fmla="*/ 77777 h 134834"/>
                  <a:gd name="connsiteX3" fmla="*/ 11899 w 99169"/>
                  <a:gd name="connsiteY3" fmla="*/ 25382 h 134834"/>
                  <a:gd name="connsiteX4" fmla="*/ 11899 w 99169"/>
                  <a:gd name="connsiteY4" fmla="*/ 25382 h 134834"/>
                  <a:gd name="connsiteX5" fmla="*/ 1337 w 99169"/>
                  <a:gd name="connsiteY5" fmla="*/ 10568 h 134834"/>
                  <a:gd name="connsiteX6" fmla="*/ 1337 w 99169"/>
                  <a:gd name="connsiteY6" fmla="*/ 2476 h 134834"/>
                  <a:gd name="connsiteX7" fmla="*/ 9978 w 99169"/>
                  <a:gd name="connsiteY7" fmla="*/ 830 h 134834"/>
                  <a:gd name="connsiteX8" fmla="*/ 15876 w 99169"/>
                  <a:gd name="connsiteY8" fmla="*/ 6591 h 134834"/>
                  <a:gd name="connsiteX9" fmla="*/ 23009 w 99169"/>
                  <a:gd name="connsiteY9" fmla="*/ 15369 h 134834"/>
                  <a:gd name="connsiteX10" fmla="*/ 36039 w 99169"/>
                  <a:gd name="connsiteY10" fmla="*/ 33748 h 134834"/>
                  <a:gd name="connsiteX11" fmla="*/ 35902 w 99169"/>
                  <a:gd name="connsiteY11" fmla="*/ 33611 h 134834"/>
                  <a:gd name="connsiteX12" fmla="*/ 36176 w 99169"/>
                  <a:gd name="connsiteY12" fmla="*/ 34160 h 134834"/>
                  <a:gd name="connsiteX13" fmla="*/ 36039 w 99169"/>
                  <a:gd name="connsiteY13" fmla="*/ 33885 h 134834"/>
                  <a:gd name="connsiteX14" fmla="*/ 36450 w 99169"/>
                  <a:gd name="connsiteY14" fmla="*/ 34434 h 134834"/>
                  <a:gd name="connsiteX15" fmla="*/ 36313 w 99169"/>
                  <a:gd name="connsiteY15" fmla="*/ 34297 h 134834"/>
                  <a:gd name="connsiteX16" fmla="*/ 46600 w 99169"/>
                  <a:gd name="connsiteY16" fmla="*/ 49521 h 134834"/>
                  <a:gd name="connsiteX17" fmla="*/ 71426 w 99169"/>
                  <a:gd name="connsiteY17" fmla="*/ 84635 h 134834"/>
                  <a:gd name="connsiteX18" fmla="*/ 83222 w 99169"/>
                  <a:gd name="connsiteY18" fmla="*/ 101231 h 134834"/>
                  <a:gd name="connsiteX19" fmla="*/ 97487 w 99169"/>
                  <a:gd name="connsiteY19" fmla="*/ 121530 h 134834"/>
                  <a:gd name="connsiteX20" fmla="*/ 95978 w 99169"/>
                  <a:gd name="connsiteY20" fmla="*/ 133189 h 134834"/>
                  <a:gd name="connsiteX21" fmla="*/ 91040 w 99169"/>
                  <a:gd name="connsiteY21" fmla="*/ 134835 h 134834"/>
                  <a:gd name="connsiteX22" fmla="*/ 84456 w 99169"/>
                  <a:gd name="connsiteY22" fmla="*/ 131681 h 13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169" h="134834">
                    <a:moveTo>
                      <a:pt x="84456" y="131681"/>
                    </a:moveTo>
                    <a:cubicBezTo>
                      <a:pt x="77461" y="122902"/>
                      <a:pt x="71015" y="113849"/>
                      <a:pt x="64568" y="104660"/>
                    </a:cubicBezTo>
                    <a:cubicBezTo>
                      <a:pt x="58259" y="95745"/>
                      <a:pt x="52087" y="86829"/>
                      <a:pt x="45914" y="77777"/>
                    </a:cubicBezTo>
                    <a:cubicBezTo>
                      <a:pt x="34119" y="60632"/>
                      <a:pt x="23557" y="42663"/>
                      <a:pt x="11899" y="25382"/>
                    </a:cubicBezTo>
                    <a:cubicBezTo>
                      <a:pt x="11899" y="25382"/>
                      <a:pt x="11899" y="25382"/>
                      <a:pt x="11899" y="25382"/>
                    </a:cubicBezTo>
                    <a:cubicBezTo>
                      <a:pt x="8470" y="20307"/>
                      <a:pt x="4903" y="15369"/>
                      <a:pt x="1337" y="10568"/>
                    </a:cubicBezTo>
                    <a:cubicBezTo>
                      <a:pt x="-446" y="8237"/>
                      <a:pt x="-446" y="4944"/>
                      <a:pt x="1337" y="2476"/>
                    </a:cubicBezTo>
                    <a:cubicBezTo>
                      <a:pt x="3395" y="-130"/>
                      <a:pt x="6961" y="-679"/>
                      <a:pt x="9978" y="830"/>
                    </a:cubicBezTo>
                    <a:cubicBezTo>
                      <a:pt x="12310" y="2064"/>
                      <a:pt x="14230" y="4533"/>
                      <a:pt x="15876" y="6591"/>
                    </a:cubicBezTo>
                    <a:cubicBezTo>
                      <a:pt x="18345" y="9471"/>
                      <a:pt x="20677" y="12351"/>
                      <a:pt x="23009" y="15369"/>
                    </a:cubicBezTo>
                    <a:cubicBezTo>
                      <a:pt x="27672" y="21404"/>
                      <a:pt x="31924" y="27576"/>
                      <a:pt x="36039" y="33748"/>
                    </a:cubicBezTo>
                    <a:cubicBezTo>
                      <a:pt x="36039" y="33748"/>
                      <a:pt x="35902" y="33611"/>
                      <a:pt x="35902" y="33611"/>
                    </a:cubicBezTo>
                    <a:cubicBezTo>
                      <a:pt x="36039" y="33748"/>
                      <a:pt x="36176" y="33885"/>
                      <a:pt x="36176" y="34160"/>
                    </a:cubicBezTo>
                    <a:cubicBezTo>
                      <a:pt x="36176" y="34023"/>
                      <a:pt x="36039" y="34023"/>
                      <a:pt x="36039" y="33885"/>
                    </a:cubicBezTo>
                    <a:cubicBezTo>
                      <a:pt x="36176" y="34023"/>
                      <a:pt x="36313" y="34297"/>
                      <a:pt x="36450" y="34434"/>
                    </a:cubicBezTo>
                    <a:cubicBezTo>
                      <a:pt x="36450" y="34434"/>
                      <a:pt x="36450" y="34297"/>
                      <a:pt x="36313" y="34297"/>
                    </a:cubicBezTo>
                    <a:cubicBezTo>
                      <a:pt x="39742" y="39372"/>
                      <a:pt x="43171" y="44447"/>
                      <a:pt x="46600" y="49521"/>
                    </a:cubicBezTo>
                    <a:cubicBezTo>
                      <a:pt x="54693" y="61317"/>
                      <a:pt x="63059" y="72976"/>
                      <a:pt x="71426" y="84635"/>
                    </a:cubicBezTo>
                    <a:cubicBezTo>
                      <a:pt x="75404" y="90121"/>
                      <a:pt x="79381" y="95607"/>
                      <a:pt x="83222" y="101231"/>
                    </a:cubicBezTo>
                    <a:cubicBezTo>
                      <a:pt x="87885" y="108089"/>
                      <a:pt x="92549" y="114947"/>
                      <a:pt x="97487" y="121530"/>
                    </a:cubicBezTo>
                    <a:cubicBezTo>
                      <a:pt x="100230" y="125097"/>
                      <a:pt x="99544" y="130309"/>
                      <a:pt x="95978" y="133189"/>
                    </a:cubicBezTo>
                    <a:cubicBezTo>
                      <a:pt x="94469" y="134287"/>
                      <a:pt x="92686" y="134835"/>
                      <a:pt x="91040" y="134835"/>
                    </a:cubicBezTo>
                    <a:cubicBezTo>
                      <a:pt x="88571" y="134835"/>
                      <a:pt x="86102" y="133738"/>
                      <a:pt x="84456" y="13168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6" name="任意多边形: 形状 385"/>
              <p:cNvSpPr/>
              <p:nvPr>
                <p:custDataLst>
                  <p:tags r:id="rId226"/>
                </p:custDataLst>
              </p:nvPr>
            </p:nvSpPr>
            <p:spPr>
              <a:xfrm>
                <a:off x="2981096" y="5390930"/>
                <a:ext cx="65553" cy="86279"/>
              </a:xfrm>
              <a:custGeom>
                <a:avLst/>
                <a:gdLst>
                  <a:gd name="connsiteX0" fmla="*/ 48829 w 65553"/>
                  <a:gd name="connsiteY0" fmla="*/ 81890 h 86279"/>
                  <a:gd name="connsiteX1" fmla="*/ 28941 w 65553"/>
                  <a:gd name="connsiteY1" fmla="*/ 50892 h 86279"/>
                  <a:gd name="connsiteX2" fmla="*/ 11522 w 65553"/>
                  <a:gd name="connsiteY2" fmla="*/ 23323 h 86279"/>
                  <a:gd name="connsiteX3" fmla="*/ 12070 w 65553"/>
                  <a:gd name="connsiteY3" fmla="*/ 24146 h 86279"/>
                  <a:gd name="connsiteX4" fmla="*/ 4252 w 65553"/>
                  <a:gd name="connsiteY4" fmla="*/ 13447 h 86279"/>
                  <a:gd name="connsiteX5" fmla="*/ 3155 w 65553"/>
                  <a:gd name="connsiteY5" fmla="*/ 12350 h 86279"/>
                  <a:gd name="connsiteX6" fmla="*/ 0 w 65553"/>
                  <a:gd name="connsiteY6" fmla="*/ 6727 h 86279"/>
                  <a:gd name="connsiteX7" fmla="*/ 4938 w 65553"/>
                  <a:gd name="connsiteY7" fmla="*/ 280 h 86279"/>
                  <a:gd name="connsiteX8" fmla="*/ 14402 w 65553"/>
                  <a:gd name="connsiteY8" fmla="*/ 3709 h 86279"/>
                  <a:gd name="connsiteX9" fmla="*/ 21809 w 65553"/>
                  <a:gd name="connsiteY9" fmla="*/ 11527 h 86279"/>
                  <a:gd name="connsiteX10" fmla="*/ 35799 w 65553"/>
                  <a:gd name="connsiteY10" fmla="*/ 30318 h 86279"/>
                  <a:gd name="connsiteX11" fmla="*/ 64328 w 65553"/>
                  <a:gd name="connsiteY11" fmla="*/ 72838 h 86279"/>
                  <a:gd name="connsiteX12" fmla="*/ 61173 w 65553"/>
                  <a:gd name="connsiteY12" fmla="*/ 85045 h 86279"/>
                  <a:gd name="connsiteX13" fmla="*/ 56784 w 65553"/>
                  <a:gd name="connsiteY13" fmla="*/ 86279 h 86279"/>
                  <a:gd name="connsiteX14" fmla="*/ 48829 w 65553"/>
                  <a:gd name="connsiteY14" fmla="*/ 81890 h 8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5553" h="86279">
                    <a:moveTo>
                      <a:pt x="48829" y="81890"/>
                    </a:moveTo>
                    <a:cubicBezTo>
                      <a:pt x="41971" y="71740"/>
                      <a:pt x="35387" y="61316"/>
                      <a:pt x="28941" y="50892"/>
                    </a:cubicBezTo>
                    <a:cubicBezTo>
                      <a:pt x="23180" y="41565"/>
                      <a:pt x="17556" y="32375"/>
                      <a:pt x="11522" y="23323"/>
                    </a:cubicBezTo>
                    <a:cubicBezTo>
                      <a:pt x="11659" y="23597"/>
                      <a:pt x="11933" y="23872"/>
                      <a:pt x="12070" y="24146"/>
                    </a:cubicBezTo>
                    <a:cubicBezTo>
                      <a:pt x="9601" y="20443"/>
                      <a:pt x="7132" y="16876"/>
                      <a:pt x="4252" y="13447"/>
                    </a:cubicBezTo>
                    <a:cubicBezTo>
                      <a:pt x="3840" y="13036"/>
                      <a:pt x="3566" y="12624"/>
                      <a:pt x="3155" y="12350"/>
                    </a:cubicBezTo>
                    <a:cubicBezTo>
                      <a:pt x="1235" y="11116"/>
                      <a:pt x="0" y="8921"/>
                      <a:pt x="0" y="6727"/>
                    </a:cubicBezTo>
                    <a:cubicBezTo>
                      <a:pt x="0" y="3709"/>
                      <a:pt x="2058" y="1103"/>
                      <a:pt x="4938" y="280"/>
                    </a:cubicBezTo>
                    <a:cubicBezTo>
                      <a:pt x="8367" y="-817"/>
                      <a:pt x="11933" y="1514"/>
                      <a:pt x="14402" y="3709"/>
                    </a:cubicBezTo>
                    <a:cubicBezTo>
                      <a:pt x="17145" y="6178"/>
                      <a:pt x="19477" y="8784"/>
                      <a:pt x="21809" y="11527"/>
                    </a:cubicBezTo>
                    <a:cubicBezTo>
                      <a:pt x="26746" y="17562"/>
                      <a:pt x="31272" y="23872"/>
                      <a:pt x="35799" y="30318"/>
                    </a:cubicBezTo>
                    <a:cubicBezTo>
                      <a:pt x="45537" y="44308"/>
                      <a:pt x="55001" y="58573"/>
                      <a:pt x="64328" y="72838"/>
                    </a:cubicBezTo>
                    <a:cubicBezTo>
                      <a:pt x="66934" y="76952"/>
                      <a:pt x="65151" y="82576"/>
                      <a:pt x="61173" y="85045"/>
                    </a:cubicBezTo>
                    <a:cubicBezTo>
                      <a:pt x="59802" y="85868"/>
                      <a:pt x="58293" y="86279"/>
                      <a:pt x="56784" y="86279"/>
                    </a:cubicBezTo>
                    <a:cubicBezTo>
                      <a:pt x="53630" y="86279"/>
                      <a:pt x="50612" y="84633"/>
                      <a:pt x="48829" y="8189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7" name="任意多边形: 形状 386"/>
              <p:cNvSpPr/>
              <p:nvPr>
                <p:custDataLst>
                  <p:tags r:id="rId227"/>
                </p:custDataLst>
              </p:nvPr>
            </p:nvSpPr>
            <p:spPr>
              <a:xfrm>
                <a:off x="2589949" y="5348124"/>
                <a:ext cx="107424" cy="88211"/>
              </a:xfrm>
              <a:custGeom>
                <a:avLst/>
                <a:gdLst>
                  <a:gd name="connsiteX0" fmla="*/ 2162 w 107424"/>
                  <a:gd name="connsiteY0" fmla="*/ 85743 h 88211"/>
                  <a:gd name="connsiteX1" fmla="*/ 2162 w 107424"/>
                  <a:gd name="connsiteY1" fmla="*/ 75045 h 88211"/>
                  <a:gd name="connsiteX2" fmla="*/ 26576 w 107424"/>
                  <a:gd name="connsiteY2" fmla="*/ 53922 h 88211"/>
                  <a:gd name="connsiteX3" fmla="*/ 49482 w 107424"/>
                  <a:gd name="connsiteY3" fmla="*/ 35131 h 88211"/>
                  <a:gd name="connsiteX4" fmla="*/ 75405 w 107424"/>
                  <a:gd name="connsiteY4" fmla="*/ 15928 h 88211"/>
                  <a:gd name="connsiteX5" fmla="*/ 86789 w 107424"/>
                  <a:gd name="connsiteY5" fmla="*/ 7836 h 88211"/>
                  <a:gd name="connsiteX6" fmla="*/ 97213 w 107424"/>
                  <a:gd name="connsiteY6" fmla="*/ 978 h 88211"/>
                  <a:gd name="connsiteX7" fmla="*/ 105992 w 107424"/>
                  <a:gd name="connsiteY7" fmla="*/ 2624 h 88211"/>
                  <a:gd name="connsiteX8" fmla="*/ 105443 w 107424"/>
                  <a:gd name="connsiteY8" fmla="*/ 11676 h 88211"/>
                  <a:gd name="connsiteX9" fmla="*/ 96665 w 107424"/>
                  <a:gd name="connsiteY9" fmla="*/ 18809 h 88211"/>
                  <a:gd name="connsiteX10" fmla="*/ 85555 w 107424"/>
                  <a:gd name="connsiteY10" fmla="*/ 27450 h 88211"/>
                  <a:gd name="connsiteX11" fmla="*/ 60043 w 107424"/>
                  <a:gd name="connsiteY11" fmla="*/ 47613 h 88211"/>
                  <a:gd name="connsiteX12" fmla="*/ 36589 w 107424"/>
                  <a:gd name="connsiteY12" fmla="*/ 66540 h 88211"/>
                  <a:gd name="connsiteX13" fmla="*/ 12037 w 107424"/>
                  <a:gd name="connsiteY13" fmla="*/ 86566 h 88211"/>
                  <a:gd name="connsiteX14" fmla="*/ 7511 w 107424"/>
                  <a:gd name="connsiteY14" fmla="*/ 88212 h 88211"/>
                  <a:gd name="connsiteX15" fmla="*/ 2162 w 107424"/>
                  <a:gd name="connsiteY15" fmla="*/ 85743 h 8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7424" h="88211">
                    <a:moveTo>
                      <a:pt x="2162" y="85743"/>
                    </a:moveTo>
                    <a:cubicBezTo>
                      <a:pt x="-582" y="83000"/>
                      <a:pt x="-856" y="77787"/>
                      <a:pt x="2162" y="75045"/>
                    </a:cubicBezTo>
                    <a:cubicBezTo>
                      <a:pt x="10117" y="67775"/>
                      <a:pt x="18346" y="60780"/>
                      <a:pt x="26576" y="53922"/>
                    </a:cubicBezTo>
                    <a:cubicBezTo>
                      <a:pt x="34120" y="47475"/>
                      <a:pt x="41664" y="41166"/>
                      <a:pt x="49482" y="35131"/>
                    </a:cubicBezTo>
                    <a:cubicBezTo>
                      <a:pt x="58123" y="28684"/>
                      <a:pt x="66627" y="22238"/>
                      <a:pt x="75405" y="15928"/>
                    </a:cubicBezTo>
                    <a:cubicBezTo>
                      <a:pt x="79108" y="13185"/>
                      <a:pt x="82949" y="10442"/>
                      <a:pt x="86789" y="7836"/>
                    </a:cubicBezTo>
                    <a:cubicBezTo>
                      <a:pt x="90218" y="5504"/>
                      <a:pt x="93784" y="3310"/>
                      <a:pt x="97213" y="978"/>
                    </a:cubicBezTo>
                    <a:cubicBezTo>
                      <a:pt x="99957" y="-942"/>
                      <a:pt x="104071" y="155"/>
                      <a:pt x="105992" y="2624"/>
                    </a:cubicBezTo>
                    <a:cubicBezTo>
                      <a:pt x="108049" y="5230"/>
                      <a:pt x="107912" y="9345"/>
                      <a:pt x="105443" y="11676"/>
                    </a:cubicBezTo>
                    <a:cubicBezTo>
                      <a:pt x="102700" y="14282"/>
                      <a:pt x="99682" y="16477"/>
                      <a:pt x="96665" y="18809"/>
                    </a:cubicBezTo>
                    <a:cubicBezTo>
                      <a:pt x="92961" y="21689"/>
                      <a:pt x="89258" y="24569"/>
                      <a:pt x="85555" y="27450"/>
                    </a:cubicBezTo>
                    <a:cubicBezTo>
                      <a:pt x="76914" y="34171"/>
                      <a:pt x="68410" y="40755"/>
                      <a:pt x="60043" y="47613"/>
                    </a:cubicBezTo>
                    <a:cubicBezTo>
                      <a:pt x="52225" y="53922"/>
                      <a:pt x="44407" y="60231"/>
                      <a:pt x="36589" y="66540"/>
                    </a:cubicBezTo>
                    <a:cubicBezTo>
                      <a:pt x="28359" y="73124"/>
                      <a:pt x="20130" y="79708"/>
                      <a:pt x="12037" y="86566"/>
                    </a:cubicBezTo>
                    <a:cubicBezTo>
                      <a:pt x="10803" y="87663"/>
                      <a:pt x="9157" y="88212"/>
                      <a:pt x="7511" y="88212"/>
                    </a:cubicBezTo>
                    <a:cubicBezTo>
                      <a:pt x="5728" y="88074"/>
                      <a:pt x="3670" y="87252"/>
                      <a:pt x="2162" y="8574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8" name="任意多边形: 形状 387"/>
              <p:cNvSpPr/>
              <p:nvPr>
                <p:custDataLst>
                  <p:tags r:id="rId228"/>
                </p:custDataLst>
              </p:nvPr>
            </p:nvSpPr>
            <p:spPr>
              <a:xfrm>
                <a:off x="2624771" y="5369231"/>
                <a:ext cx="164947" cy="131724"/>
              </a:xfrm>
              <a:custGeom>
                <a:avLst/>
                <a:gdLst>
                  <a:gd name="connsiteX0" fmla="*/ 2315 w 164947"/>
                  <a:gd name="connsiteY0" fmla="*/ 129512 h 131724"/>
                  <a:gd name="connsiteX1" fmla="*/ 2315 w 164947"/>
                  <a:gd name="connsiteY1" fmla="*/ 118402 h 131724"/>
                  <a:gd name="connsiteX2" fmla="*/ 34959 w 164947"/>
                  <a:gd name="connsiteY2" fmla="*/ 90148 h 131724"/>
                  <a:gd name="connsiteX3" fmla="*/ 67329 w 164947"/>
                  <a:gd name="connsiteY3" fmla="*/ 63950 h 131724"/>
                  <a:gd name="connsiteX4" fmla="*/ 100659 w 164947"/>
                  <a:gd name="connsiteY4" fmla="*/ 38850 h 131724"/>
                  <a:gd name="connsiteX5" fmla="*/ 133577 w 164947"/>
                  <a:gd name="connsiteY5" fmla="*/ 14984 h 131724"/>
                  <a:gd name="connsiteX6" fmla="*/ 133440 w 164947"/>
                  <a:gd name="connsiteY6" fmla="*/ 15121 h 131724"/>
                  <a:gd name="connsiteX7" fmla="*/ 134126 w 164947"/>
                  <a:gd name="connsiteY7" fmla="*/ 14710 h 131724"/>
                  <a:gd name="connsiteX8" fmla="*/ 134263 w 164947"/>
                  <a:gd name="connsiteY8" fmla="*/ 14572 h 131724"/>
                  <a:gd name="connsiteX9" fmla="*/ 134263 w 164947"/>
                  <a:gd name="connsiteY9" fmla="*/ 14572 h 131724"/>
                  <a:gd name="connsiteX10" fmla="*/ 138103 w 164947"/>
                  <a:gd name="connsiteY10" fmla="*/ 11966 h 131724"/>
                  <a:gd name="connsiteX11" fmla="*/ 137692 w 164947"/>
                  <a:gd name="connsiteY11" fmla="*/ 12241 h 131724"/>
                  <a:gd name="connsiteX12" fmla="*/ 155248 w 164947"/>
                  <a:gd name="connsiteY12" fmla="*/ 856 h 131724"/>
                  <a:gd name="connsiteX13" fmla="*/ 163615 w 164947"/>
                  <a:gd name="connsiteY13" fmla="*/ 2503 h 131724"/>
                  <a:gd name="connsiteX14" fmla="*/ 162792 w 164947"/>
                  <a:gd name="connsiteY14" fmla="*/ 11143 h 131724"/>
                  <a:gd name="connsiteX15" fmla="*/ 162929 w 164947"/>
                  <a:gd name="connsiteY15" fmla="*/ 11006 h 131724"/>
                  <a:gd name="connsiteX16" fmla="*/ 148665 w 164947"/>
                  <a:gd name="connsiteY16" fmla="*/ 22253 h 131724"/>
                  <a:gd name="connsiteX17" fmla="*/ 132343 w 164947"/>
                  <a:gd name="connsiteY17" fmla="*/ 34598 h 131724"/>
                  <a:gd name="connsiteX18" fmla="*/ 98464 w 164947"/>
                  <a:gd name="connsiteY18" fmla="*/ 60658 h 131724"/>
                  <a:gd name="connsiteX19" fmla="*/ 31393 w 164947"/>
                  <a:gd name="connsiteY19" fmla="*/ 114151 h 131724"/>
                  <a:gd name="connsiteX20" fmla="*/ 18637 w 164947"/>
                  <a:gd name="connsiteY20" fmla="*/ 124849 h 131724"/>
                  <a:gd name="connsiteX21" fmla="*/ 19048 w 164947"/>
                  <a:gd name="connsiteY21" fmla="*/ 124438 h 131724"/>
                  <a:gd name="connsiteX22" fmla="*/ 13699 w 164947"/>
                  <a:gd name="connsiteY22" fmla="*/ 129376 h 131724"/>
                  <a:gd name="connsiteX23" fmla="*/ 8076 w 164947"/>
                  <a:gd name="connsiteY23" fmla="*/ 131707 h 131724"/>
                  <a:gd name="connsiteX24" fmla="*/ 2315 w 164947"/>
                  <a:gd name="connsiteY24" fmla="*/ 129512 h 131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4947" h="131724">
                    <a:moveTo>
                      <a:pt x="2315" y="129512"/>
                    </a:moveTo>
                    <a:cubicBezTo>
                      <a:pt x="-703" y="126495"/>
                      <a:pt x="-840" y="121420"/>
                      <a:pt x="2315" y="118402"/>
                    </a:cubicBezTo>
                    <a:cubicBezTo>
                      <a:pt x="12739" y="108527"/>
                      <a:pt x="23849" y="99337"/>
                      <a:pt x="34959" y="90148"/>
                    </a:cubicBezTo>
                    <a:cubicBezTo>
                      <a:pt x="45657" y="81370"/>
                      <a:pt x="56493" y="72591"/>
                      <a:pt x="67329" y="63950"/>
                    </a:cubicBezTo>
                    <a:cubicBezTo>
                      <a:pt x="78164" y="55309"/>
                      <a:pt x="89412" y="47080"/>
                      <a:pt x="100659" y="38850"/>
                    </a:cubicBezTo>
                    <a:cubicBezTo>
                      <a:pt x="111494" y="30894"/>
                      <a:pt x="122330" y="22665"/>
                      <a:pt x="133577" y="14984"/>
                    </a:cubicBezTo>
                    <a:cubicBezTo>
                      <a:pt x="133577" y="14984"/>
                      <a:pt x="133440" y="14984"/>
                      <a:pt x="133440" y="15121"/>
                    </a:cubicBezTo>
                    <a:cubicBezTo>
                      <a:pt x="133714" y="14984"/>
                      <a:pt x="133851" y="14847"/>
                      <a:pt x="134126" y="14710"/>
                    </a:cubicBezTo>
                    <a:cubicBezTo>
                      <a:pt x="134126" y="14710"/>
                      <a:pt x="134263" y="14572"/>
                      <a:pt x="134263" y="14572"/>
                    </a:cubicBezTo>
                    <a:cubicBezTo>
                      <a:pt x="134263" y="14572"/>
                      <a:pt x="134263" y="14572"/>
                      <a:pt x="134263" y="14572"/>
                    </a:cubicBezTo>
                    <a:cubicBezTo>
                      <a:pt x="135634" y="13749"/>
                      <a:pt x="136869" y="12790"/>
                      <a:pt x="138103" y="11966"/>
                    </a:cubicBezTo>
                    <a:cubicBezTo>
                      <a:pt x="137966" y="12103"/>
                      <a:pt x="137829" y="12103"/>
                      <a:pt x="137692" y="12241"/>
                    </a:cubicBezTo>
                    <a:cubicBezTo>
                      <a:pt x="143453" y="8400"/>
                      <a:pt x="149350" y="4560"/>
                      <a:pt x="155248" y="856"/>
                    </a:cubicBezTo>
                    <a:cubicBezTo>
                      <a:pt x="157992" y="-790"/>
                      <a:pt x="161558" y="33"/>
                      <a:pt x="163615" y="2503"/>
                    </a:cubicBezTo>
                    <a:cubicBezTo>
                      <a:pt x="165810" y="5245"/>
                      <a:pt x="165124" y="8812"/>
                      <a:pt x="162792" y="11143"/>
                    </a:cubicBezTo>
                    <a:cubicBezTo>
                      <a:pt x="162792" y="11143"/>
                      <a:pt x="162929" y="11006"/>
                      <a:pt x="162929" y="11006"/>
                    </a:cubicBezTo>
                    <a:cubicBezTo>
                      <a:pt x="158540" y="15121"/>
                      <a:pt x="153602" y="18687"/>
                      <a:pt x="148665" y="22253"/>
                    </a:cubicBezTo>
                    <a:cubicBezTo>
                      <a:pt x="143178" y="26368"/>
                      <a:pt x="137692" y="30483"/>
                      <a:pt x="132343" y="34598"/>
                    </a:cubicBezTo>
                    <a:cubicBezTo>
                      <a:pt x="121095" y="43376"/>
                      <a:pt x="109711" y="52017"/>
                      <a:pt x="98464" y="60658"/>
                    </a:cubicBezTo>
                    <a:cubicBezTo>
                      <a:pt x="75696" y="78077"/>
                      <a:pt x="53750" y="96457"/>
                      <a:pt x="31393" y="114151"/>
                    </a:cubicBezTo>
                    <a:cubicBezTo>
                      <a:pt x="27004" y="117580"/>
                      <a:pt x="22752" y="121146"/>
                      <a:pt x="18637" y="124849"/>
                    </a:cubicBezTo>
                    <a:cubicBezTo>
                      <a:pt x="18774" y="124712"/>
                      <a:pt x="18911" y="124575"/>
                      <a:pt x="19048" y="124438"/>
                    </a:cubicBezTo>
                    <a:cubicBezTo>
                      <a:pt x="17265" y="126083"/>
                      <a:pt x="15482" y="127729"/>
                      <a:pt x="13699" y="129376"/>
                    </a:cubicBezTo>
                    <a:cubicBezTo>
                      <a:pt x="12053" y="130884"/>
                      <a:pt x="10133" y="131707"/>
                      <a:pt x="8076" y="131707"/>
                    </a:cubicBezTo>
                    <a:cubicBezTo>
                      <a:pt x="5744" y="131844"/>
                      <a:pt x="3824" y="131158"/>
                      <a:pt x="2315" y="1295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9" name="任意多边形: 形状 388"/>
              <p:cNvSpPr/>
              <p:nvPr>
                <p:custDataLst>
                  <p:tags r:id="rId229"/>
                </p:custDataLst>
              </p:nvPr>
            </p:nvSpPr>
            <p:spPr>
              <a:xfrm>
                <a:off x="2715832" y="5401548"/>
                <a:ext cx="147209" cy="118867"/>
              </a:xfrm>
              <a:custGeom>
                <a:avLst/>
                <a:gdLst>
                  <a:gd name="connsiteX0" fmla="*/ 1642 w 147209"/>
                  <a:gd name="connsiteY0" fmla="*/ 115850 h 118867"/>
                  <a:gd name="connsiteX1" fmla="*/ 3151 w 147209"/>
                  <a:gd name="connsiteY1" fmla="*/ 104465 h 118867"/>
                  <a:gd name="connsiteX2" fmla="*/ 69811 w 147209"/>
                  <a:gd name="connsiteY2" fmla="*/ 50150 h 118867"/>
                  <a:gd name="connsiteX3" fmla="*/ 103552 w 147209"/>
                  <a:gd name="connsiteY3" fmla="*/ 23952 h 118867"/>
                  <a:gd name="connsiteX4" fmla="*/ 121108 w 147209"/>
                  <a:gd name="connsiteY4" fmla="*/ 11059 h 118867"/>
                  <a:gd name="connsiteX5" fmla="*/ 136196 w 147209"/>
                  <a:gd name="connsiteY5" fmla="*/ 1047 h 118867"/>
                  <a:gd name="connsiteX6" fmla="*/ 136333 w 147209"/>
                  <a:gd name="connsiteY6" fmla="*/ 910 h 118867"/>
                  <a:gd name="connsiteX7" fmla="*/ 146209 w 147209"/>
                  <a:gd name="connsiteY7" fmla="*/ 3516 h 118867"/>
                  <a:gd name="connsiteX8" fmla="*/ 143603 w 147209"/>
                  <a:gd name="connsiteY8" fmla="*/ 13391 h 118867"/>
                  <a:gd name="connsiteX9" fmla="*/ 142917 w 147209"/>
                  <a:gd name="connsiteY9" fmla="*/ 13803 h 118867"/>
                  <a:gd name="connsiteX10" fmla="*/ 128515 w 147209"/>
                  <a:gd name="connsiteY10" fmla="*/ 25187 h 118867"/>
                  <a:gd name="connsiteX11" fmla="*/ 111782 w 147209"/>
                  <a:gd name="connsiteY11" fmla="*/ 38354 h 118867"/>
                  <a:gd name="connsiteX12" fmla="*/ 78726 w 147209"/>
                  <a:gd name="connsiteY12" fmla="*/ 65238 h 118867"/>
                  <a:gd name="connsiteX13" fmla="*/ 12889 w 147209"/>
                  <a:gd name="connsiteY13" fmla="*/ 117221 h 118867"/>
                  <a:gd name="connsiteX14" fmla="*/ 7951 w 147209"/>
                  <a:gd name="connsiteY14" fmla="*/ 118867 h 118867"/>
                  <a:gd name="connsiteX15" fmla="*/ 1642 w 147209"/>
                  <a:gd name="connsiteY15" fmla="*/ 115850 h 118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7209" h="118867">
                    <a:moveTo>
                      <a:pt x="1642" y="115850"/>
                    </a:moveTo>
                    <a:cubicBezTo>
                      <a:pt x="-1101" y="112283"/>
                      <a:pt x="-278" y="107209"/>
                      <a:pt x="3151" y="104465"/>
                    </a:cubicBezTo>
                    <a:cubicBezTo>
                      <a:pt x="25371" y="86360"/>
                      <a:pt x="47179" y="67844"/>
                      <a:pt x="69811" y="50150"/>
                    </a:cubicBezTo>
                    <a:cubicBezTo>
                      <a:pt x="81058" y="41372"/>
                      <a:pt x="92168" y="32456"/>
                      <a:pt x="103552" y="23952"/>
                    </a:cubicBezTo>
                    <a:cubicBezTo>
                      <a:pt x="109313" y="19563"/>
                      <a:pt x="115211" y="15311"/>
                      <a:pt x="121108" y="11059"/>
                    </a:cubicBezTo>
                    <a:cubicBezTo>
                      <a:pt x="126046" y="7493"/>
                      <a:pt x="130847" y="3790"/>
                      <a:pt x="136196" y="1047"/>
                    </a:cubicBezTo>
                    <a:cubicBezTo>
                      <a:pt x="136196" y="1047"/>
                      <a:pt x="136333" y="910"/>
                      <a:pt x="136333" y="910"/>
                    </a:cubicBezTo>
                    <a:cubicBezTo>
                      <a:pt x="139899" y="-874"/>
                      <a:pt x="144151" y="-51"/>
                      <a:pt x="146209" y="3516"/>
                    </a:cubicBezTo>
                    <a:cubicBezTo>
                      <a:pt x="148266" y="6945"/>
                      <a:pt x="147032" y="11334"/>
                      <a:pt x="143603" y="13391"/>
                    </a:cubicBezTo>
                    <a:cubicBezTo>
                      <a:pt x="143328" y="13528"/>
                      <a:pt x="143191" y="13665"/>
                      <a:pt x="142917" y="13803"/>
                    </a:cubicBezTo>
                    <a:cubicBezTo>
                      <a:pt x="137979" y="17369"/>
                      <a:pt x="133316" y="21346"/>
                      <a:pt x="128515" y="25187"/>
                    </a:cubicBezTo>
                    <a:cubicBezTo>
                      <a:pt x="122892" y="29576"/>
                      <a:pt x="117405" y="33965"/>
                      <a:pt x="111782" y="38354"/>
                    </a:cubicBezTo>
                    <a:cubicBezTo>
                      <a:pt x="100672" y="47132"/>
                      <a:pt x="89699" y="56322"/>
                      <a:pt x="78726" y="65238"/>
                    </a:cubicBezTo>
                    <a:cubicBezTo>
                      <a:pt x="57055" y="82931"/>
                      <a:pt x="34698" y="99802"/>
                      <a:pt x="12889" y="117221"/>
                    </a:cubicBezTo>
                    <a:cubicBezTo>
                      <a:pt x="11518" y="118319"/>
                      <a:pt x="9735" y="118867"/>
                      <a:pt x="7951" y="118867"/>
                    </a:cubicBezTo>
                    <a:cubicBezTo>
                      <a:pt x="5620" y="118867"/>
                      <a:pt x="3151" y="117907"/>
                      <a:pt x="1642" y="11585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0" name="任意多边形: 形状 389"/>
              <p:cNvSpPr/>
              <p:nvPr>
                <p:custDataLst>
                  <p:tags r:id="rId230"/>
                </p:custDataLst>
              </p:nvPr>
            </p:nvSpPr>
            <p:spPr>
              <a:xfrm>
                <a:off x="2848360" y="5404699"/>
                <a:ext cx="152915" cy="124768"/>
              </a:xfrm>
              <a:custGeom>
                <a:avLst/>
                <a:gdLst>
                  <a:gd name="connsiteX0" fmla="*/ 1611 w 152915"/>
                  <a:gd name="connsiteY0" fmla="*/ 121751 h 124768"/>
                  <a:gd name="connsiteX1" fmla="*/ 2983 w 152915"/>
                  <a:gd name="connsiteY1" fmla="*/ 110641 h 124768"/>
                  <a:gd name="connsiteX2" fmla="*/ 69231 w 152915"/>
                  <a:gd name="connsiteY2" fmla="*/ 55365 h 124768"/>
                  <a:gd name="connsiteX3" fmla="*/ 102698 w 152915"/>
                  <a:gd name="connsiteY3" fmla="*/ 28482 h 124768"/>
                  <a:gd name="connsiteX4" fmla="*/ 120666 w 152915"/>
                  <a:gd name="connsiteY4" fmla="*/ 14766 h 124768"/>
                  <a:gd name="connsiteX5" fmla="*/ 137536 w 152915"/>
                  <a:gd name="connsiteY5" fmla="*/ 3107 h 124768"/>
                  <a:gd name="connsiteX6" fmla="*/ 143297 w 152915"/>
                  <a:gd name="connsiteY6" fmla="*/ 501 h 124768"/>
                  <a:gd name="connsiteX7" fmla="*/ 152350 w 152915"/>
                  <a:gd name="connsiteY7" fmla="*/ 4205 h 124768"/>
                  <a:gd name="connsiteX8" fmla="*/ 149058 w 152915"/>
                  <a:gd name="connsiteY8" fmla="*/ 13120 h 124768"/>
                  <a:gd name="connsiteX9" fmla="*/ 149195 w 152915"/>
                  <a:gd name="connsiteY9" fmla="*/ 13120 h 124768"/>
                  <a:gd name="connsiteX10" fmla="*/ 145903 w 152915"/>
                  <a:gd name="connsiteY10" fmla="*/ 14903 h 124768"/>
                  <a:gd name="connsiteX11" fmla="*/ 129993 w 152915"/>
                  <a:gd name="connsiteY11" fmla="*/ 26974 h 124768"/>
                  <a:gd name="connsiteX12" fmla="*/ 112436 w 152915"/>
                  <a:gd name="connsiteY12" fmla="*/ 41238 h 124768"/>
                  <a:gd name="connsiteX13" fmla="*/ 79518 w 152915"/>
                  <a:gd name="connsiteY13" fmla="*/ 68945 h 124768"/>
                  <a:gd name="connsiteX14" fmla="*/ 45639 w 152915"/>
                  <a:gd name="connsiteY14" fmla="*/ 96377 h 124768"/>
                  <a:gd name="connsiteX15" fmla="*/ 12447 w 152915"/>
                  <a:gd name="connsiteY15" fmla="*/ 123122 h 124768"/>
                  <a:gd name="connsiteX16" fmla="*/ 7783 w 152915"/>
                  <a:gd name="connsiteY16" fmla="*/ 124769 h 124768"/>
                  <a:gd name="connsiteX17" fmla="*/ 1611 w 152915"/>
                  <a:gd name="connsiteY17" fmla="*/ 121751 h 124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2915" h="124768">
                    <a:moveTo>
                      <a:pt x="1611" y="121751"/>
                    </a:moveTo>
                    <a:cubicBezTo>
                      <a:pt x="-1132" y="118185"/>
                      <a:pt x="-172" y="113522"/>
                      <a:pt x="2983" y="110641"/>
                    </a:cubicBezTo>
                    <a:cubicBezTo>
                      <a:pt x="24791" y="91850"/>
                      <a:pt x="46874" y="73334"/>
                      <a:pt x="69231" y="55365"/>
                    </a:cubicBezTo>
                    <a:cubicBezTo>
                      <a:pt x="80341" y="46313"/>
                      <a:pt x="91451" y="37261"/>
                      <a:pt x="102698" y="28482"/>
                    </a:cubicBezTo>
                    <a:cubicBezTo>
                      <a:pt x="108596" y="23819"/>
                      <a:pt x="114631" y="19293"/>
                      <a:pt x="120666" y="14766"/>
                    </a:cubicBezTo>
                    <a:cubicBezTo>
                      <a:pt x="126152" y="10788"/>
                      <a:pt x="131776" y="6674"/>
                      <a:pt x="137536" y="3107"/>
                    </a:cubicBezTo>
                    <a:cubicBezTo>
                      <a:pt x="139457" y="2010"/>
                      <a:pt x="141377" y="1187"/>
                      <a:pt x="143297" y="501"/>
                    </a:cubicBezTo>
                    <a:cubicBezTo>
                      <a:pt x="146863" y="-870"/>
                      <a:pt x="150978" y="639"/>
                      <a:pt x="152350" y="4205"/>
                    </a:cubicBezTo>
                    <a:cubicBezTo>
                      <a:pt x="153859" y="7634"/>
                      <a:pt x="152213" y="11474"/>
                      <a:pt x="149058" y="13120"/>
                    </a:cubicBezTo>
                    <a:cubicBezTo>
                      <a:pt x="149058" y="13120"/>
                      <a:pt x="149058" y="13120"/>
                      <a:pt x="149195" y="13120"/>
                    </a:cubicBezTo>
                    <a:cubicBezTo>
                      <a:pt x="148098" y="13669"/>
                      <a:pt x="147001" y="14355"/>
                      <a:pt x="145903" y="14903"/>
                    </a:cubicBezTo>
                    <a:cubicBezTo>
                      <a:pt x="140417" y="18744"/>
                      <a:pt x="135342" y="22859"/>
                      <a:pt x="129993" y="26974"/>
                    </a:cubicBezTo>
                    <a:cubicBezTo>
                      <a:pt x="124095" y="31637"/>
                      <a:pt x="118197" y="36438"/>
                      <a:pt x="112436" y="41238"/>
                    </a:cubicBezTo>
                    <a:cubicBezTo>
                      <a:pt x="101463" y="50428"/>
                      <a:pt x="90628" y="59755"/>
                      <a:pt x="79518" y="68945"/>
                    </a:cubicBezTo>
                    <a:cubicBezTo>
                      <a:pt x="68408" y="78271"/>
                      <a:pt x="57024" y="87324"/>
                      <a:pt x="45639" y="96377"/>
                    </a:cubicBezTo>
                    <a:cubicBezTo>
                      <a:pt x="34529" y="105292"/>
                      <a:pt x="23419" y="114070"/>
                      <a:pt x="12447" y="123122"/>
                    </a:cubicBezTo>
                    <a:cubicBezTo>
                      <a:pt x="11075" y="124220"/>
                      <a:pt x="9429" y="124769"/>
                      <a:pt x="7783" y="124769"/>
                    </a:cubicBezTo>
                    <a:cubicBezTo>
                      <a:pt x="5589" y="124769"/>
                      <a:pt x="3120" y="123671"/>
                      <a:pt x="1611" y="12175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1" name="任意多边形: 形状 390"/>
              <p:cNvSpPr/>
              <p:nvPr>
                <p:custDataLst>
                  <p:tags r:id="rId231"/>
                </p:custDataLst>
              </p:nvPr>
            </p:nvSpPr>
            <p:spPr>
              <a:xfrm>
                <a:off x="2974393" y="5396049"/>
                <a:ext cx="115894" cy="131102"/>
              </a:xfrm>
              <a:custGeom>
                <a:avLst/>
                <a:gdLst>
                  <a:gd name="connsiteX0" fmla="*/ 3822 w 115894"/>
                  <a:gd name="connsiteY0" fmla="*/ 129167 h 131102"/>
                  <a:gd name="connsiteX1" fmla="*/ 2039 w 115894"/>
                  <a:gd name="connsiteY1" fmla="*/ 115314 h 131102"/>
                  <a:gd name="connsiteX2" fmla="*/ 66504 w 115894"/>
                  <a:gd name="connsiteY2" fmla="*/ 43168 h 131102"/>
                  <a:gd name="connsiteX3" fmla="*/ 65681 w 115894"/>
                  <a:gd name="connsiteY3" fmla="*/ 43991 h 131102"/>
                  <a:gd name="connsiteX4" fmla="*/ 85570 w 115894"/>
                  <a:gd name="connsiteY4" fmla="*/ 21085 h 131102"/>
                  <a:gd name="connsiteX5" fmla="*/ 96131 w 115894"/>
                  <a:gd name="connsiteY5" fmla="*/ 9289 h 131102"/>
                  <a:gd name="connsiteX6" fmla="*/ 104772 w 115894"/>
                  <a:gd name="connsiteY6" fmla="*/ 1060 h 131102"/>
                  <a:gd name="connsiteX7" fmla="*/ 114373 w 115894"/>
                  <a:gd name="connsiteY7" fmla="*/ 2980 h 131102"/>
                  <a:gd name="connsiteX8" fmla="*/ 113687 w 115894"/>
                  <a:gd name="connsiteY8" fmla="*/ 12718 h 131102"/>
                  <a:gd name="connsiteX9" fmla="*/ 113139 w 115894"/>
                  <a:gd name="connsiteY9" fmla="*/ 13267 h 131102"/>
                  <a:gd name="connsiteX10" fmla="*/ 103675 w 115894"/>
                  <a:gd name="connsiteY10" fmla="*/ 25337 h 131102"/>
                  <a:gd name="connsiteX11" fmla="*/ 93525 w 115894"/>
                  <a:gd name="connsiteY11" fmla="*/ 38230 h 131102"/>
                  <a:gd name="connsiteX12" fmla="*/ 71442 w 115894"/>
                  <a:gd name="connsiteY12" fmla="*/ 65662 h 131102"/>
                  <a:gd name="connsiteX13" fmla="*/ 25219 w 115894"/>
                  <a:gd name="connsiteY13" fmla="*/ 119017 h 131102"/>
                  <a:gd name="connsiteX14" fmla="*/ 25356 w 115894"/>
                  <a:gd name="connsiteY14" fmla="*/ 118880 h 131102"/>
                  <a:gd name="connsiteX15" fmla="*/ 25219 w 115894"/>
                  <a:gd name="connsiteY15" fmla="*/ 119017 h 131102"/>
                  <a:gd name="connsiteX16" fmla="*/ 25082 w 115894"/>
                  <a:gd name="connsiteY16" fmla="*/ 119292 h 131102"/>
                  <a:gd name="connsiteX17" fmla="*/ 25219 w 115894"/>
                  <a:gd name="connsiteY17" fmla="*/ 119155 h 131102"/>
                  <a:gd name="connsiteX18" fmla="*/ 17127 w 115894"/>
                  <a:gd name="connsiteY18" fmla="*/ 128207 h 131102"/>
                  <a:gd name="connsiteX19" fmla="*/ 10269 w 115894"/>
                  <a:gd name="connsiteY19" fmla="*/ 131088 h 131102"/>
                  <a:gd name="connsiteX20" fmla="*/ 3822 w 115894"/>
                  <a:gd name="connsiteY20" fmla="*/ 129167 h 13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5894" h="131102">
                    <a:moveTo>
                      <a:pt x="3822" y="129167"/>
                    </a:moveTo>
                    <a:cubicBezTo>
                      <a:pt x="-292" y="125875"/>
                      <a:pt x="-1390" y="119429"/>
                      <a:pt x="2039" y="115314"/>
                    </a:cubicBezTo>
                    <a:cubicBezTo>
                      <a:pt x="22476" y="90351"/>
                      <a:pt x="45107" y="67308"/>
                      <a:pt x="66504" y="43168"/>
                    </a:cubicBezTo>
                    <a:cubicBezTo>
                      <a:pt x="66230" y="43442"/>
                      <a:pt x="65956" y="43717"/>
                      <a:pt x="65681" y="43991"/>
                    </a:cubicBezTo>
                    <a:cubicBezTo>
                      <a:pt x="72402" y="36310"/>
                      <a:pt x="78849" y="28629"/>
                      <a:pt x="85570" y="21085"/>
                    </a:cubicBezTo>
                    <a:cubicBezTo>
                      <a:pt x="88999" y="17108"/>
                      <a:pt x="92565" y="13130"/>
                      <a:pt x="96131" y="9289"/>
                    </a:cubicBezTo>
                    <a:cubicBezTo>
                      <a:pt x="98737" y="6272"/>
                      <a:pt x="101343" y="3254"/>
                      <a:pt x="104772" y="1060"/>
                    </a:cubicBezTo>
                    <a:cubicBezTo>
                      <a:pt x="107790" y="-998"/>
                      <a:pt x="112179" y="100"/>
                      <a:pt x="114373" y="2980"/>
                    </a:cubicBezTo>
                    <a:cubicBezTo>
                      <a:pt x="116568" y="5723"/>
                      <a:pt x="116431" y="10250"/>
                      <a:pt x="113687" y="12718"/>
                    </a:cubicBezTo>
                    <a:cubicBezTo>
                      <a:pt x="113550" y="12856"/>
                      <a:pt x="113276" y="13130"/>
                      <a:pt x="113139" y="13267"/>
                    </a:cubicBezTo>
                    <a:cubicBezTo>
                      <a:pt x="109847" y="17245"/>
                      <a:pt x="106829" y="21360"/>
                      <a:pt x="103675" y="25337"/>
                    </a:cubicBezTo>
                    <a:cubicBezTo>
                      <a:pt x="100246" y="29589"/>
                      <a:pt x="96817" y="33978"/>
                      <a:pt x="93525" y="38230"/>
                    </a:cubicBezTo>
                    <a:cubicBezTo>
                      <a:pt x="86255" y="47557"/>
                      <a:pt x="78849" y="56610"/>
                      <a:pt x="71442" y="65662"/>
                    </a:cubicBezTo>
                    <a:cubicBezTo>
                      <a:pt x="56355" y="83767"/>
                      <a:pt x="40718" y="101324"/>
                      <a:pt x="25219" y="119017"/>
                    </a:cubicBezTo>
                    <a:cubicBezTo>
                      <a:pt x="25219" y="119017"/>
                      <a:pt x="25219" y="119017"/>
                      <a:pt x="25356" y="118880"/>
                    </a:cubicBezTo>
                    <a:cubicBezTo>
                      <a:pt x="25356" y="118880"/>
                      <a:pt x="25219" y="119017"/>
                      <a:pt x="25219" y="119017"/>
                    </a:cubicBezTo>
                    <a:cubicBezTo>
                      <a:pt x="25219" y="119155"/>
                      <a:pt x="25082" y="119155"/>
                      <a:pt x="25082" y="119292"/>
                    </a:cubicBezTo>
                    <a:cubicBezTo>
                      <a:pt x="25082" y="119292"/>
                      <a:pt x="25219" y="119155"/>
                      <a:pt x="25219" y="119155"/>
                    </a:cubicBezTo>
                    <a:cubicBezTo>
                      <a:pt x="22476" y="122172"/>
                      <a:pt x="19733" y="125190"/>
                      <a:pt x="17127" y="128207"/>
                    </a:cubicBezTo>
                    <a:cubicBezTo>
                      <a:pt x="15344" y="130127"/>
                      <a:pt x="12875" y="131088"/>
                      <a:pt x="10269" y="131088"/>
                    </a:cubicBezTo>
                    <a:cubicBezTo>
                      <a:pt x="7800" y="131225"/>
                      <a:pt x="5605" y="130402"/>
                      <a:pt x="3822" y="12916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2" name="任意多边形: 形状 391"/>
              <p:cNvSpPr/>
              <p:nvPr>
                <p:custDataLst>
                  <p:tags r:id="rId232"/>
                </p:custDataLst>
              </p:nvPr>
            </p:nvSpPr>
            <p:spPr>
              <a:xfrm>
                <a:off x="2757782" y="4127797"/>
                <a:ext cx="73840" cy="86305"/>
              </a:xfrm>
              <a:custGeom>
                <a:avLst/>
                <a:gdLst>
                  <a:gd name="connsiteX0" fmla="*/ 429 w 73840"/>
                  <a:gd name="connsiteY0" fmla="*/ 54485 h 86305"/>
                  <a:gd name="connsiteX1" fmla="*/ 840 w 73840"/>
                  <a:gd name="connsiteY1" fmla="*/ 36105 h 86305"/>
                  <a:gd name="connsiteX2" fmla="*/ 4543 w 73840"/>
                  <a:gd name="connsiteY2" fmla="*/ 22664 h 86305"/>
                  <a:gd name="connsiteX3" fmla="*/ 28684 w 73840"/>
                  <a:gd name="connsiteY3" fmla="*/ 1404 h 86305"/>
                  <a:gd name="connsiteX4" fmla="*/ 62562 w 73840"/>
                  <a:gd name="connsiteY4" fmla="*/ 10319 h 86305"/>
                  <a:gd name="connsiteX5" fmla="*/ 73261 w 73840"/>
                  <a:gd name="connsiteY5" fmla="*/ 32813 h 86305"/>
                  <a:gd name="connsiteX6" fmla="*/ 73672 w 73840"/>
                  <a:gd name="connsiteY6" fmla="*/ 45158 h 86305"/>
                  <a:gd name="connsiteX7" fmla="*/ 46926 w 73840"/>
                  <a:gd name="connsiteY7" fmla="*/ 85071 h 86305"/>
                  <a:gd name="connsiteX8" fmla="*/ 37462 w 73840"/>
                  <a:gd name="connsiteY8" fmla="*/ 86306 h 86305"/>
                  <a:gd name="connsiteX9" fmla="*/ 429 w 73840"/>
                  <a:gd name="connsiteY9" fmla="*/ 54485 h 8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840" h="86305">
                    <a:moveTo>
                      <a:pt x="429" y="54485"/>
                    </a:moveTo>
                    <a:cubicBezTo>
                      <a:pt x="-257" y="48313"/>
                      <a:pt x="-120" y="42140"/>
                      <a:pt x="840" y="36105"/>
                    </a:cubicBezTo>
                    <a:cubicBezTo>
                      <a:pt x="1526" y="31442"/>
                      <a:pt x="2623" y="26916"/>
                      <a:pt x="4543" y="22664"/>
                    </a:cubicBezTo>
                    <a:cubicBezTo>
                      <a:pt x="9481" y="11965"/>
                      <a:pt x="17711" y="5107"/>
                      <a:pt x="28684" y="1404"/>
                    </a:cubicBezTo>
                    <a:cubicBezTo>
                      <a:pt x="40205" y="-2437"/>
                      <a:pt x="54195" y="1952"/>
                      <a:pt x="62562" y="10319"/>
                    </a:cubicBezTo>
                    <a:cubicBezTo>
                      <a:pt x="68734" y="16491"/>
                      <a:pt x="71889" y="24447"/>
                      <a:pt x="73261" y="32813"/>
                    </a:cubicBezTo>
                    <a:cubicBezTo>
                      <a:pt x="73809" y="36791"/>
                      <a:pt x="73946" y="41043"/>
                      <a:pt x="73672" y="45158"/>
                    </a:cubicBezTo>
                    <a:cubicBezTo>
                      <a:pt x="75318" y="62852"/>
                      <a:pt x="64757" y="80134"/>
                      <a:pt x="46926" y="85071"/>
                    </a:cubicBezTo>
                    <a:cubicBezTo>
                      <a:pt x="43771" y="85894"/>
                      <a:pt x="40617" y="86306"/>
                      <a:pt x="37462" y="86306"/>
                    </a:cubicBezTo>
                    <a:cubicBezTo>
                      <a:pt x="19494" y="86306"/>
                      <a:pt x="2623" y="73001"/>
                      <a:pt x="429" y="5448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3" name="任意多边形: 形状 392"/>
              <p:cNvSpPr/>
              <p:nvPr>
                <p:custDataLst>
                  <p:tags r:id="rId233"/>
                </p:custDataLst>
              </p:nvPr>
            </p:nvSpPr>
            <p:spPr>
              <a:xfrm>
                <a:off x="3309645" y="3926363"/>
                <a:ext cx="72660" cy="82014"/>
              </a:xfrm>
              <a:custGeom>
                <a:avLst/>
                <a:gdLst>
                  <a:gd name="connsiteX0" fmla="*/ 21620 w 72660"/>
                  <a:gd name="connsiteY0" fmla="*/ 79257 h 82014"/>
                  <a:gd name="connsiteX1" fmla="*/ 1732 w 72660"/>
                  <a:gd name="connsiteY1" fmla="*/ 53197 h 82014"/>
                  <a:gd name="connsiteX2" fmla="*/ 10373 w 72660"/>
                  <a:gd name="connsiteY2" fmla="*/ 14106 h 82014"/>
                  <a:gd name="connsiteX3" fmla="*/ 10099 w 72660"/>
                  <a:gd name="connsiteY3" fmla="*/ 14380 h 82014"/>
                  <a:gd name="connsiteX4" fmla="*/ 15174 w 72660"/>
                  <a:gd name="connsiteY4" fmla="*/ 11362 h 82014"/>
                  <a:gd name="connsiteX5" fmla="*/ 19014 w 72660"/>
                  <a:gd name="connsiteY5" fmla="*/ 7522 h 82014"/>
                  <a:gd name="connsiteX6" fmla="*/ 64963 w 72660"/>
                  <a:gd name="connsiteY6" fmla="*/ 12185 h 82014"/>
                  <a:gd name="connsiteX7" fmla="*/ 66060 w 72660"/>
                  <a:gd name="connsiteY7" fmla="*/ 62386 h 82014"/>
                  <a:gd name="connsiteX8" fmla="*/ 34650 w 72660"/>
                  <a:gd name="connsiteY8" fmla="*/ 82000 h 82014"/>
                  <a:gd name="connsiteX9" fmla="*/ 21620 w 72660"/>
                  <a:gd name="connsiteY9" fmla="*/ 79257 h 8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2660" h="82014">
                    <a:moveTo>
                      <a:pt x="21620" y="79257"/>
                    </a:moveTo>
                    <a:cubicBezTo>
                      <a:pt x="11059" y="74319"/>
                      <a:pt x="4201" y="64443"/>
                      <a:pt x="1732" y="53197"/>
                    </a:cubicBezTo>
                    <a:cubicBezTo>
                      <a:pt x="-1011" y="40578"/>
                      <a:pt x="-1971" y="22472"/>
                      <a:pt x="10373" y="14106"/>
                    </a:cubicBezTo>
                    <a:cubicBezTo>
                      <a:pt x="10236" y="14243"/>
                      <a:pt x="10236" y="14243"/>
                      <a:pt x="10099" y="14380"/>
                    </a:cubicBezTo>
                    <a:cubicBezTo>
                      <a:pt x="11607" y="13146"/>
                      <a:pt x="13391" y="12049"/>
                      <a:pt x="15174" y="11362"/>
                    </a:cubicBezTo>
                    <a:cubicBezTo>
                      <a:pt x="16408" y="9991"/>
                      <a:pt x="17643" y="8756"/>
                      <a:pt x="19014" y="7522"/>
                    </a:cubicBezTo>
                    <a:cubicBezTo>
                      <a:pt x="32593" y="-4274"/>
                      <a:pt x="53990" y="-1805"/>
                      <a:pt x="64963" y="12185"/>
                    </a:cubicBezTo>
                    <a:cubicBezTo>
                      <a:pt x="75661" y="26039"/>
                      <a:pt x="74427" y="47710"/>
                      <a:pt x="66060" y="62386"/>
                    </a:cubicBezTo>
                    <a:cubicBezTo>
                      <a:pt x="59476" y="73907"/>
                      <a:pt x="47406" y="82000"/>
                      <a:pt x="34650" y="82000"/>
                    </a:cubicBezTo>
                    <a:cubicBezTo>
                      <a:pt x="30261" y="82137"/>
                      <a:pt x="25872" y="81314"/>
                      <a:pt x="21620" y="79257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4" name="任意多边形: 形状 393"/>
              <p:cNvSpPr/>
              <p:nvPr>
                <p:custDataLst>
                  <p:tags r:id="rId234"/>
                </p:custDataLst>
              </p:nvPr>
            </p:nvSpPr>
            <p:spPr>
              <a:xfrm>
                <a:off x="3328374" y="4169034"/>
                <a:ext cx="94175" cy="120157"/>
              </a:xfrm>
              <a:custGeom>
                <a:avLst/>
                <a:gdLst>
                  <a:gd name="connsiteX0" fmla="*/ 37456 w 94175"/>
                  <a:gd name="connsiteY0" fmla="*/ 120096 h 120157"/>
                  <a:gd name="connsiteX1" fmla="*/ 27032 w 94175"/>
                  <a:gd name="connsiteY1" fmla="*/ 117079 h 120157"/>
                  <a:gd name="connsiteX2" fmla="*/ 19625 w 94175"/>
                  <a:gd name="connsiteY2" fmla="*/ 110769 h 120157"/>
                  <a:gd name="connsiteX3" fmla="*/ 12630 w 94175"/>
                  <a:gd name="connsiteY3" fmla="*/ 100620 h 120157"/>
                  <a:gd name="connsiteX4" fmla="*/ 4263 w 94175"/>
                  <a:gd name="connsiteY4" fmla="*/ 79085 h 120157"/>
                  <a:gd name="connsiteX5" fmla="*/ 286 w 94175"/>
                  <a:gd name="connsiteY5" fmla="*/ 55768 h 120157"/>
                  <a:gd name="connsiteX6" fmla="*/ 834 w 94175"/>
                  <a:gd name="connsiteY6" fmla="*/ 31354 h 120157"/>
                  <a:gd name="connsiteX7" fmla="*/ 2343 w 94175"/>
                  <a:gd name="connsiteY7" fmla="*/ 20107 h 120157"/>
                  <a:gd name="connsiteX8" fmla="*/ 5772 w 94175"/>
                  <a:gd name="connsiteY8" fmla="*/ 11328 h 120157"/>
                  <a:gd name="connsiteX9" fmla="*/ 16470 w 94175"/>
                  <a:gd name="connsiteY9" fmla="*/ 12700 h 120157"/>
                  <a:gd name="connsiteX10" fmla="*/ 16745 w 94175"/>
                  <a:gd name="connsiteY10" fmla="*/ 13249 h 120157"/>
                  <a:gd name="connsiteX11" fmla="*/ 17293 w 94175"/>
                  <a:gd name="connsiteY11" fmla="*/ 17638 h 120157"/>
                  <a:gd name="connsiteX12" fmla="*/ 17156 w 94175"/>
                  <a:gd name="connsiteY12" fmla="*/ 18872 h 120157"/>
                  <a:gd name="connsiteX13" fmla="*/ 16607 w 94175"/>
                  <a:gd name="connsiteY13" fmla="*/ 26828 h 120157"/>
                  <a:gd name="connsiteX14" fmla="*/ 16607 w 94175"/>
                  <a:gd name="connsiteY14" fmla="*/ 26690 h 120157"/>
                  <a:gd name="connsiteX15" fmla="*/ 16196 w 94175"/>
                  <a:gd name="connsiteY15" fmla="*/ 50968 h 120157"/>
                  <a:gd name="connsiteX16" fmla="*/ 16196 w 94175"/>
                  <a:gd name="connsiteY16" fmla="*/ 50968 h 120157"/>
                  <a:gd name="connsiteX17" fmla="*/ 18116 w 94175"/>
                  <a:gd name="connsiteY17" fmla="*/ 65507 h 120157"/>
                  <a:gd name="connsiteX18" fmla="*/ 21682 w 94175"/>
                  <a:gd name="connsiteY18" fmla="*/ 78948 h 120157"/>
                  <a:gd name="connsiteX19" fmla="*/ 21408 w 94175"/>
                  <a:gd name="connsiteY19" fmla="*/ 78263 h 120157"/>
                  <a:gd name="connsiteX20" fmla="*/ 21682 w 94175"/>
                  <a:gd name="connsiteY20" fmla="*/ 79085 h 120157"/>
                  <a:gd name="connsiteX21" fmla="*/ 21820 w 94175"/>
                  <a:gd name="connsiteY21" fmla="*/ 79360 h 120157"/>
                  <a:gd name="connsiteX22" fmla="*/ 21682 w 94175"/>
                  <a:gd name="connsiteY22" fmla="*/ 79085 h 120157"/>
                  <a:gd name="connsiteX23" fmla="*/ 25934 w 94175"/>
                  <a:gd name="connsiteY23" fmla="*/ 89510 h 120157"/>
                  <a:gd name="connsiteX24" fmla="*/ 29500 w 94175"/>
                  <a:gd name="connsiteY24" fmla="*/ 95408 h 120157"/>
                  <a:gd name="connsiteX25" fmla="*/ 31832 w 94175"/>
                  <a:gd name="connsiteY25" fmla="*/ 98425 h 120157"/>
                  <a:gd name="connsiteX26" fmla="*/ 33478 w 94175"/>
                  <a:gd name="connsiteY26" fmla="*/ 100071 h 120157"/>
                  <a:gd name="connsiteX27" fmla="*/ 34576 w 94175"/>
                  <a:gd name="connsiteY27" fmla="*/ 100757 h 120157"/>
                  <a:gd name="connsiteX28" fmla="*/ 35398 w 94175"/>
                  <a:gd name="connsiteY28" fmla="*/ 101168 h 120157"/>
                  <a:gd name="connsiteX29" fmla="*/ 36084 w 94175"/>
                  <a:gd name="connsiteY29" fmla="*/ 101443 h 120157"/>
                  <a:gd name="connsiteX30" fmla="*/ 36907 w 94175"/>
                  <a:gd name="connsiteY30" fmla="*/ 101579 h 120157"/>
                  <a:gd name="connsiteX31" fmla="*/ 38416 w 94175"/>
                  <a:gd name="connsiteY31" fmla="*/ 101579 h 120157"/>
                  <a:gd name="connsiteX32" fmla="*/ 39376 w 94175"/>
                  <a:gd name="connsiteY32" fmla="*/ 101443 h 120157"/>
                  <a:gd name="connsiteX33" fmla="*/ 38965 w 94175"/>
                  <a:gd name="connsiteY33" fmla="*/ 101579 h 120157"/>
                  <a:gd name="connsiteX34" fmla="*/ 39376 w 94175"/>
                  <a:gd name="connsiteY34" fmla="*/ 101443 h 120157"/>
                  <a:gd name="connsiteX35" fmla="*/ 40199 w 94175"/>
                  <a:gd name="connsiteY35" fmla="*/ 101305 h 120157"/>
                  <a:gd name="connsiteX36" fmla="*/ 39513 w 94175"/>
                  <a:gd name="connsiteY36" fmla="*/ 101443 h 120157"/>
                  <a:gd name="connsiteX37" fmla="*/ 40885 w 94175"/>
                  <a:gd name="connsiteY37" fmla="*/ 101031 h 120157"/>
                  <a:gd name="connsiteX38" fmla="*/ 43491 w 94175"/>
                  <a:gd name="connsiteY38" fmla="*/ 99934 h 120157"/>
                  <a:gd name="connsiteX39" fmla="*/ 46097 w 94175"/>
                  <a:gd name="connsiteY39" fmla="*/ 98425 h 120157"/>
                  <a:gd name="connsiteX40" fmla="*/ 49663 w 94175"/>
                  <a:gd name="connsiteY40" fmla="*/ 95682 h 120157"/>
                  <a:gd name="connsiteX41" fmla="*/ 52406 w 94175"/>
                  <a:gd name="connsiteY41" fmla="*/ 92939 h 120157"/>
                  <a:gd name="connsiteX42" fmla="*/ 55150 w 94175"/>
                  <a:gd name="connsiteY42" fmla="*/ 89235 h 120157"/>
                  <a:gd name="connsiteX43" fmla="*/ 58167 w 94175"/>
                  <a:gd name="connsiteY43" fmla="*/ 83886 h 120157"/>
                  <a:gd name="connsiteX44" fmla="*/ 58167 w 94175"/>
                  <a:gd name="connsiteY44" fmla="*/ 83886 h 120157"/>
                  <a:gd name="connsiteX45" fmla="*/ 66534 w 94175"/>
                  <a:gd name="connsiteY45" fmla="*/ 63312 h 120157"/>
                  <a:gd name="connsiteX46" fmla="*/ 66259 w 94175"/>
                  <a:gd name="connsiteY46" fmla="*/ 63998 h 120157"/>
                  <a:gd name="connsiteX47" fmla="*/ 70923 w 94175"/>
                  <a:gd name="connsiteY47" fmla="*/ 47539 h 120157"/>
                  <a:gd name="connsiteX48" fmla="*/ 70923 w 94175"/>
                  <a:gd name="connsiteY48" fmla="*/ 47539 h 120157"/>
                  <a:gd name="connsiteX49" fmla="*/ 73117 w 94175"/>
                  <a:gd name="connsiteY49" fmla="*/ 33686 h 120157"/>
                  <a:gd name="connsiteX50" fmla="*/ 73117 w 94175"/>
                  <a:gd name="connsiteY50" fmla="*/ 24770 h 120157"/>
                  <a:gd name="connsiteX51" fmla="*/ 71746 w 94175"/>
                  <a:gd name="connsiteY51" fmla="*/ 15443 h 120157"/>
                  <a:gd name="connsiteX52" fmla="*/ 72020 w 94175"/>
                  <a:gd name="connsiteY52" fmla="*/ 16815 h 120157"/>
                  <a:gd name="connsiteX53" fmla="*/ 71060 w 94175"/>
                  <a:gd name="connsiteY53" fmla="*/ 12425 h 120157"/>
                  <a:gd name="connsiteX54" fmla="*/ 79015 w 94175"/>
                  <a:gd name="connsiteY54" fmla="*/ 356 h 120157"/>
                  <a:gd name="connsiteX55" fmla="*/ 92457 w 94175"/>
                  <a:gd name="connsiteY55" fmla="*/ 8037 h 120157"/>
                  <a:gd name="connsiteX56" fmla="*/ 93554 w 94175"/>
                  <a:gd name="connsiteY56" fmla="*/ 36566 h 120157"/>
                  <a:gd name="connsiteX57" fmla="*/ 84776 w 94175"/>
                  <a:gd name="connsiteY57" fmla="*/ 74147 h 120157"/>
                  <a:gd name="connsiteX58" fmla="*/ 63379 w 94175"/>
                  <a:gd name="connsiteY58" fmla="*/ 109809 h 120157"/>
                  <a:gd name="connsiteX59" fmla="*/ 39376 w 94175"/>
                  <a:gd name="connsiteY59" fmla="*/ 120096 h 120157"/>
                  <a:gd name="connsiteX60" fmla="*/ 37456 w 94175"/>
                  <a:gd name="connsiteY60" fmla="*/ 120096 h 12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94175" h="120157">
                    <a:moveTo>
                      <a:pt x="37456" y="120096"/>
                    </a:moveTo>
                    <a:cubicBezTo>
                      <a:pt x="33890" y="119822"/>
                      <a:pt x="30186" y="119136"/>
                      <a:pt x="27032" y="117079"/>
                    </a:cubicBezTo>
                    <a:cubicBezTo>
                      <a:pt x="24289" y="115295"/>
                      <a:pt x="21682" y="113375"/>
                      <a:pt x="19625" y="110769"/>
                    </a:cubicBezTo>
                    <a:cubicBezTo>
                      <a:pt x="17019" y="107615"/>
                      <a:pt x="14687" y="104323"/>
                      <a:pt x="12630" y="100620"/>
                    </a:cubicBezTo>
                    <a:cubicBezTo>
                      <a:pt x="8926" y="93899"/>
                      <a:pt x="6183" y="86492"/>
                      <a:pt x="4263" y="79085"/>
                    </a:cubicBezTo>
                    <a:cubicBezTo>
                      <a:pt x="2206" y="71405"/>
                      <a:pt x="834" y="63586"/>
                      <a:pt x="286" y="55768"/>
                    </a:cubicBezTo>
                    <a:cubicBezTo>
                      <a:pt x="-263" y="47539"/>
                      <a:pt x="11" y="39583"/>
                      <a:pt x="834" y="31354"/>
                    </a:cubicBezTo>
                    <a:cubicBezTo>
                      <a:pt x="1246" y="27650"/>
                      <a:pt x="1794" y="23810"/>
                      <a:pt x="2343" y="20107"/>
                    </a:cubicBezTo>
                    <a:cubicBezTo>
                      <a:pt x="2891" y="17363"/>
                      <a:pt x="3440" y="13386"/>
                      <a:pt x="5772" y="11328"/>
                    </a:cubicBezTo>
                    <a:cubicBezTo>
                      <a:pt x="9064" y="8448"/>
                      <a:pt x="14139" y="8722"/>
                      <a:pt x="16470" y="12700"/>
                    </a:cubicBezTo>
                    <a:cubicBezTo>
                      <a:pt x="16607" y="12837"/>
                      <a:pt x="16607" y="13112"/>
                      <a:pt x="16745" y="13249"/>
                    </a:cubicBezTo>
                    <a:cubicBezTo>
                      <a:pt x="17568" y="14620"/>
                      <a:pt x="17705" y="16266"/>
                      <a:pt x="17293" y="17638"/>
                    </a:cubicBezTo>
                    <a:cubicBezTo>
                      <a:pt x="17293" y="18049"/>
                      <a:pt x="17156" y="18461"/>
                      <a:pt x="17156" y="18872"/>
                    </a:cubicBezTo>
                    <a:cubicBezTo>
                      <a:pt x="16882" y="21615"/>
                      <a:pt x="16745" y="24221"/>
                      <a:pt x="16607" y="26828"/>
                    </a:cubicBezTo>
                    <a:cubicBezTo>
                      <a:pt x="16607" y="26828"/>
                      <a:pt x="16607" y="26690"/>
                      <a:pt x="16607" y="26690"/>
                    </a:cubicBezTo>
                    <a:cubicBezTo>
                      <a:pt x="16196" y="34783"/>
                      <a:pt x="15784" y="42875"/>
                      <a:pt x="16196" y="50968"/>
                    </a:cubicBezTo>
                    <a:cubicBezTo>
                      <a:pt x="16196" y="50968"/>
                      <a:pt x="16196" y="50968"/>
                      <a:pt x="16196" y="50968"/>
                    </a:cubicBezTo>
                    <a:cubicBezTo>
                      <a:pt x="16607" y="55905"/>
                      <a:pt x="17293" y="60706"/>
                      <a:pt x="18116" y="65507"/>
                    </a:cubicBezTo>
                    <a:cubicBezTo>
                      <a:pt x="19076" y="70033"/>
                      <a:pt x="20311" y="74559"/>
                      <a:pt x="21682" y="78948"/>
                    </a:cubicBezTo>
                    <a:cubicBezTo>
                      <a:pt x="21545" y="78674"/>
                      <a:pt x="21545" y="78537"/>
                      <a:pt x="21408" y="78263"/>
                    </a:cubicBezTo>
                    <a:cubicBezTo>
                      <a:pt x="21545" y="78537"/>
                      <a:pt x="21545" y="78811"/>
                      <a:pt x="21682" y="79085"/>
                    </a:cubicBezTo>
                    <a:cubicBezTo>
                      <a:pt x="21682" y="79223"/>
                      <a:pt x="21682" y="79223"/>
                      <a:pt x="21820" y="79360"/>
                    </a:cubicBezTo>
                    <a:cubicBezTo>
                      <a:pt x="21820" y="79223"/>
                      <a:pt x="21820" y="79223"/>
                      <a:pt x="21682" y="79085"/>
                    </a:cubicBezTo>
                    <a:cubicBezTo>
                      <a:pt x="22917" y="82652"/>
                      <a:pt x="24426" y="86081"/>
                      <a:pt x="25934" y="89510"/>
                    </a:cubicBezTo>
                    <a:cubicBezTo>
                      <a:pt x="27032" y="91567"/>
                      <a:pt x="28129" y="93487"/>
                      <a:pt x="29500" y="95408"/>
                    </a:cubicBezTo>
                    <a:cubicBezTo>
                      <a:pt x="30186" y="96368"/>
                      <a:pt x="31009" y="97328"/>
                      <a:pt x="31832" y="98425"/>
                    </a:cubicBezTo>
                    <a:cubicBezTo>
                      <a:pt x="32381" y="98974"/>
                      <a:pt x="32929" y="99522"/>
                      <a:pt x="33478" y="100071"/>
                    </a:cubicBezTo>
                    <a:cubicBezTo>
                      <a:pt x="33890" y="100345"/>
                      <a:pt x="34164" y="100482"/>
                      <a:pt x="34576" y="100757"/>
                    </a:cubicBezTo>
                    <a:cubicBezTo>
                      <a:pt x="34850" y="100894"/>
                      <a:pt x="35124" y="101031"/>
                      <a:pt x="35398" y="101168"/>
                    </a:cubicBezTo>
                    <a:cubicBezTo>
                      <a:pt x="35673" y="101168"/>
                      <a:pt x="35810" y="101305"/>
                      <a:pt x="36084" y="101443"/>
                    </a:cubicBezTo>
                    <a:cubicBezTo>
                      <a:pt x="36358" y="101443"/>
                      <a:pt x="36633" y="101579"/>
                      <a:pt x="36907" y="101579"/>
                    </a:cubicBezTo>
                    <a:cubicBezTo>
                      <a:pt x="37456" y="101579"/>
                      <a:pt x="37867" y="101579"/>
                      <a:pt x="38416" y="101579"/>
                    </a:cubicBezTo>
                    <a:cubicBezTo>
                      <a:pt x="38690" y="101579"/>
                      <a:pt x="39102" y="101443"/>
                      <a:pt x="39376" y="101443"/>
                    </a:cubicBezTo>
                    <a:cubicBezTo>
                      <a:pt x="39239" y="101443"/>
                      <a:pt x="39102" y="101443"/>
                      <a:pt x="38965" y="101579"/>
                    </a:cubicBezTo>
                    <a:cubicBezTo>
                      <a:pt x="39102" y="101579"/>
                      <a:pt x="39239" y="101579"/>
                      <a:pt x="39376" y="101443"/>
                    </a:cubicBezTo>
                    <a:cubicBezTo>
                      <a:pt x="39650" y="101443"/>
                      <a:pt x="39925" y="101305"/>
                      <a:pt x="40199" y="101305"/>
                    </a:cubicBezTo>
                    <a:cubicBezTo>
                      <a:pt x="39925" y="101305"/>
                      <a:pt x="39787" y="101443"/>
                      <a:pt x="39513" y="101443"/>
                    </a:cubicBezTo>
                    <a:cubicBezTo>
                      <a:pt x="39925" y="101305"/>
                      <a:pt x="40473" y="101168"/>
                      <a:pt x="40885" y="101031"/>
                    </a:cubicBezTo>
                    <a:cubicBezTo>
                      <a:pt x="41708" y="100757"/>
                      <a:pt x="42668" y="100345"/>
                      <a:pt x="43491" y="99934"/>
                    </a:cubicBezTo>
                    <a:cubicBezTo>
                      <a:pt x="44451" y="99522"/>
                      <a:pt x="45274" y="98974"/>
                      <a:pt x="46097" y="98425"/>
                    </a:cubicBezTo>
                    <a:cubicBezTo>
                      <a:pt x="47331" y="97602"/>
                      <a:pt x="48429" y="96642"/>
                      <a:pt x="49663" y="95682"/>
                    </a:cubicBezTo>
                    <a:cubicBezTo>
                      <a:pt x="50623" y="94721"/>
                      <a:pt x="51446" y="93899"/>
                      <a:pt x="52406" y="92939"/>
                    </a:cubicBezTo>
                    <a:cubicBezTo>
                      <a:pt x="53366" y="91704"/>
                      <a:pt x="54326" y="90470"/>
                      <a:pt x="55150" y="89235"/>
                    </a:cubicBezTo>
                    <a:cubicBezTo>
                      <a:pt x="56247" y="87452"/>
                      <a:pt x="57207" y="85669"/>
                      <a:pt x="58167" y="83886"/>
                    </a:cubicBezTo>
                    <a:cubicBezTo>
                      <a:pt x="58167" y="83886"/>
                      <a:pt x="58167" y="83886"/>
                      <a:pt x="58167" y="83886"/>
                    </a:cubicBezTo>
                    <a:cubicBezTo>
                      <a:pt x="61322" y="77165"/>
                      <a:pt x="64065" y="70307"/>
                      <a:pt x="66534" y="63312"/>
                    </a:cubicBezTo>
                    <a:cubicBezTo>
                      <a:pt x="66397" y="63586"/>
                      <a:pt x="66397" y="63724"/>
                      <a:pt x="66259" y="63998"/>
                    </a:cubicBezTo>
                    <a:cubicBezTo>
                      <a:pt x="68180" y="58511"/>
                      <a:pt x="69688" y="53162"/>
                      <a:pt x="70923" y="47539"/>
                    </a:cubicBezTo>
                    <a:cubicBezTo>
                      <a:pt x="70923" y="47539"/>
                      <a:pt x="70923" y="47539"/>
                      <a:pt x="70923" y="47539"/>
                    </a:cubicBezTo>
                    <a:cubicBezTo>
                      <a:pt x="71883" y="42875"/>
                      <a:pt x="72706" y="38349"/>
                      <a:pt x="73117" y="33686"/>
                    </a:cubicBezTo>
                    <a:cubicBezTo>
                      <a:pt x="73255" y="30668"/>
                      <a:pt x="73255" y="27788"/>
                      <a:pt x="73117" y="24770"/>
                    </a:cubicBezTo>
                    <a:cubicBezTo>
                      <a:pt x="72843" y="21615"/>
                      <a:pt x="72432" y="18461"/>
                      <a:pt x="71746" y="15443"/>
                    </a:cubicBezTo>
                    <a:cubicBezTo>
                      <a:pt x="71883" y="15854"/>
                      <a:pt x="72020" y="16403"/>
                      <a:pt x="72020" y="16815"/>
                    </a:cubicBezTo>
                    <a:cubicBezTo>
                      <a:pt x="71746" y="15443"/>
                      <a:pt x="71334" y="13934"/>
                      <a:pt x="71060" y="12425"/>
                    </a:cubicBezTo>
                    <a:cubicBezTo>
                      <a:pt x="69963" y="7076"/>
                      <a:pt x="73940" y="1727"/>
                      <a:pt x="79015" y="356"/>
                    </a:cubicBezTo>
                    <a:cubicBezTo>
                      <a:pt x="84502" y="-1153"/>
                      <a:pt x="91222" y="2276"/>
                      <a:pt x="92457" y="8037"/>
                    </a:cubicBezTo>
                    <a:cubicBezTo>
                      <a:pt x="94514" y="17363"/>
                      <a:pt x="94514" y="27102"/>
                      <a:pt x="93554" y="36566"/>
                    </a:cubicBezTo>
                    <a:cubicBezTo>
                      <a:pt x="92183" y="49322"/>
                      <a:pt x="89165" y="62078"/>
                      <a:pt x="84776" y="74147"/>
                    </a:cubicBezTo>
                    <a:cubicBezTo>
                      <a:pt x="80113" y="87178"/>
                      <a:pt x="74077" y="100620"/>
                      <a:pt x="63379" y="109809"/>
                    </a:cubicBezTo>
                    <a:cubicBezTo>
                      <a:pt x="56795" y="115433"/>
                      <a:pt x="48292" y="120096"/>
                      <a:pt x="39376" y="120096"/>
                    </a:cubicBezTo>
                    <a:cubicBezTo>
                      <a:pt x="38965" y="120233"/>
                      <a:pt x="38279" y="120096"/>
                      <a:pt x="37456" y="120096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5" name="任意多边形: 形状 394"/>
              <p:cNvSpPr/>
              <p:nvPr>
                <p:custDataLst>
                  <p:tags r:id="rId235"/>
                </p:custDataLst>
              </p:nvPr>
            </p:nvSpPr>
            <p:spPr>
              <a:xfrm>
                <a:off x="2715692" y="4036743"/>
                <a:ext cx="67376" cy="51585"/>
              </a:xfrm>
              <a:custGeom>
                <a:avLst/>
                <a:gdLst>
                  <a:gd name="connsiteX0" fmla="*/ 19751 w 67376"/>
                  <a:gd name="connsiteY0" fmla="*/ 49665 h 51585"/>
                  <a:gd name="connsiteX1" fmla="*/ 16459 w 67376"/>
                  <a:gd name="connsiteY1" fmla="*/ 48156 h 51585"/>
                  <a:gd name="connsiteX2" fmla="*/ 10013 w 67376"/>
                  <a:gd name="connsiteY2" fmla="*/ 45413 h 51585"/>
                  <a:gd name="connsiteX3" fmla="*/ 5761 w 67376"/>
                  <a:gd name="connsiteY3" fmla="*/ 41984 h 51585"/>
                  <a:gd name="connsiteX4" fmla="*/ 2606 w 67376"/>
                  <a:gd name="connsiteY4" fmla="*/ 37595 h 51585"/>
                  <a:gd name="connsiteX5" fmla="*/ 0 w 67376"/>
                  <a:gd name="connsiteY5" fmla="*/ 27171 h 51585"/>
                  <a:gd name="connsiteX6" fmla="*/ 11796 w 67376"/>
                  <a:gd name="connsiteY6" fmla="*/ 7008 h 51585"/>
                  <a:gd name="connsiteX7" fmla="*/ 35524 w 67376"/>
                  <a:gd name="connsiteY7" fmla="*/ 13 h 51585"/>
                  <a:gd name="connsiteX8" fmla="*/ 51846 w 67376"/>
                  <a:gd name="connsiteY8" fmla="*/ 2893 h 51585"/>
                  <a:gd name="connsiteX9" fmla="*/ 60076 w 67376"/>
                  <a:gd name="connsiteY9" fmla="*/ 7831 h 51585"/>
                  <a:gd name="connsiteX10" fmla="*/ 66111 w 67376"/>
                  <a:gd name="connsiteY10" fmla="*/ 16472 h 51585"/>
                  <a:gd name="connsiteX11" fmla="*/ 61722 w 67376"/>
                  <a:gd name="connsiteY11" fmla="*/ 37595 h 51585"/>
                  <a:gd name="connsiteX12" fmla="*/ 47595 w 67376"/>
                  <a:gd name="connsiteY12" fmla="*/ 47196 h 51585"/>
                  <a:gd name="connsiteX13" fmla="*/ 31547 w 67376"/>
                  <a:gd name="connsiteY13" fmla="*/ 51448 h 51585"/>
                  <a:gd name="connsiteX14" fmla="*/ 28666 w 67376"/>
                  <a:gd name="connsiteY14" fmla="*/ 51585 h 51585"/>
                  <a:gd name="connsiteX15" fmla="*/ 19751 w 67376"/>
                  <a:gd name="connsiteY15" fmla="*/ 49665 h 5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376" h="51585">
                    <a:moveTo>
                      <a:pt x="19751" y="49665"/>
                    </a:moveTo>
                    <a:cubicBezTo>
                      <a:pt x="18654" y="49116"/>
                      <a:pt x="17556" y="48705"/>
                      <a:pt x="16459" y="48156"/>
                    </a:cubicBezTo>
                    <a:cubicBezTo>
                      <a:pt x="14265" y="47470"/>
                      <a:pt x="12070" y="46510"/>
                      <a:pt x="10013" y="45413"/>
                    </a:cubicBezTo>
                    <a:cubicBezTo>
                      <a:pt x="8367" y="44590"/>
                      <a:pt x="7132" y="43081"/>
                      <a:pt x="5761" y="41984"/>
                    </a:cubicBezTo>
                    <a:cubicBezTo>
                      <a:pt x="4526" y="40887"/>
                      <a:pt x="3429" y="39104"/>
                      <a:pt x="2606" y="37595"/>
                    </a:cubicBezTo>
                    <a:cubicBezTo>
                      <a:pt x="686" y="34440"/>
                      <a:pt x="0" y="30737"/>
                      <a:pt x="0" y="27171"/>
                    </a:cubicBezTo>
                    <a:cubicBezTo>
                      <a:pt x="0" y="18804"/>
                      <a:pt x="5212" y="11672"/>
                      <a:pt x="11796" y="7008"/>
                    </a:cubicBezTo>
                    <a:cubicBezTo>
                      <a:pt x="18791" y="2207"/>
                      <a:pt x="27295" y="150"/>
                      <a:pt x="35524" y="13"/>
                    </a:cubicBezTo>
                    <a:cubicBezTo>
                      <a:pt x="40874" y="-124"/>
                      <a:pt x="46909" y="836"/>
                      <a:pt x="51846" y="2893"/>
                    </a:cubicBezTo>
                    <a:cubicBezTo>
                      <a:pt x="54864" y="4128"/>
                      <a:pt x="57607" y="5774"/>
                      <a:pt x="60076" y="7831"/>
                    </a:cubicBezTo>
                    <a:cubicBezTo>
                      <a:pt x="62956" y="10163"/>
                      <a:pt x="64740" y="13180"/>
                      <a:pt x="66111" y="16472"/>
                    </a:cubicBezTo>
                    <a:cubicBezTo>
                      <a:pt x="69129" y="23742"/>
                      <a:pt x="66385" y="31834"/>
                      <a:pt x="61722" y="37595"/>
                    </a:cubicBezTo>
                    <a:cubicBezTo>
                      <a:pt x="58019" y="41984"/>
                      <a:pt x="52944" y="45001"/>
                      <a:pt x="47595" y="47196"/>
                    </a:cubicBezTo>
                    <a:cubicBezTo>
                      <a:pt x="42519" y="49391"/>
                      <a:pt x="37033" y="51174"/>
                      <a:pt x="31547" y="51448"/>
                    </a:cubicBezTo>
                    <a:cubicBezTo>
                      <a:pt x="30587" y="51448"/>
                      <a:pt x="29627" y="51585"/>
                      <a:pt x="28666" y="51585"/>
                    </a:cubicBezTo>
                    <a:cubicBezTo>
                      <a:pt x="25649" y="51174"/>
                      <a:pt x="22494" y="50899"/>
                      <a:pt x="19751" y="49665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6" name="任意多边形: 形状 395"/>
              <p:cNvSpPr/>
              <p:nvPr>
                <p:custDataLst>
                  <p:tags r:id="rId236"/>
                </p:custDataLst>
              </p:nvPr>
            </p:nvSpPr>
            <p:spPr>
              <a:xfrm>
                <a:off x="3266143" y="3844874"/>
                <a:ext cx="63367" cy="47863"/>
              </a:xfrm>
              <a:custGeom>
                <a:avLst/>
                <a:gdLst>
                  <a:gd name="connsiteX0" fmla="*/ 7790 w 63367"/>
                  <a:gd name="connsiteY0" fmla="*/ 42514 h 47863"/>
                  <a:gd name="connsiteX1" fmla="*/ 657 w 63367"/>
                  <a:gd name="connsiteY1" fmla="*/ 21666 h 47863"/>
                  <a:gd name="connsiteX2" fmla="*/ 14648 w 63367"/>
                  <a:gd name="connsiteY2" fmla="*/ 6715 h 47863"/>
                  <a:gd name="connsiteX3" fmla="*/ 19722 w 63367"/>
                  <a:gd name="connsiteY3" fmla="*/ 4109 h 47863"/>
                  <a:gd name="connsiteX4" fmla="*/ 51544 w 63367"/>
                  <a:gd name="connsiteY4" fmla="*/ 3149 h 47863"/>
                  <a:gd name="connsiteX5" fmla="*/ 63339 w 63367"/>
                  <a:gd name="connsiteY5" fmla="*/ 20843 h 47863"/>
                  <a:gd name="connsiteX6" fmla="*/ 53464 w 63367"/>
                  <a:gd name="connsiteY6" fmla="*/ 40182 h 47863"/>
                  <a:gd name="connsiteX7" fmla="*/ 39611 w 63367"/>
                  <a:gd name="connsiteY7" fmla="*/ 45943 h 47863"/>
                  <a:gd name="connsiteX8" fmla="*/ 29461 w 63367"/>
                  <a:gd name="connsiteY8" fmla="*/ 47726 h 47863"/>
                  <a:gd name="connsiteX9" fmla="*/ 25620 w 63367"/>
                  <a:gd name="connsiteY9" fmla="*/ 47863 h 47863"/>
                  <a:gd name="connsiteX10" fmla="*/ 7790 w 63367"/>
                  <a:gd name="connsiteY10" fmla="*/ 42514 h 47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367" h="47863">
                    <a:moveTo>
                      <a:pt x="7790" y="42514"/>
                    </a:moveTo>
                    <a:cubicBezTo>
                      <a:pt x="1480" y="37714"/>
                      <a:pt x="-1400" y="29347"/>
                      <a:pt x="657" y="21666"/>
                    </a:cubicBezTo>
                    <a:cubicBezTo>
                      <a:pt x="2577" y="14533"/>
                      <a:pt x="8064" y="9595"/>
                      <a:pt x="14648" y="6715"/>
                    </a:cubicBezTo>
                    <a:cubicBezTo>
                      <a:pt x="16293" y="5755"/>
                      <a:pt x="17940" y="4932"/>
                      <a:pt x="19722" y="4109"/>
                    </a:cubicBezTo>
                    <a:cubicBezTo>
                      <a:pt x="29461" y="-143"/>
                      <a:pt x="41943" y="-2063"/>
                      <a:pt x="51544" y="3149"/>
                    </a:cubicBezTo>
                    <a:cubicBezTo>
                      <a:pt x="58264" y="6853"/>
                      <a:pt x="62928" y="13162"/>
                      <a:pt x="63339" y="20843"/>
                    </a:cubicBezTo>
                    <a:cubicBezTo>
                      <a:pt x="63751" y="28661"/>
                      <a:pt x="59636" y="35519"/>
                      <a:pt x="53464" y="40182"/>
                    </a:cubicBezTo>
                    <a:cubicBezTo>
                      <a:pt x="49486" y="43200"/>
                      <a:pt x="44411" y="44846"/>
                      <a:pt x="39611" y="45943"/>
                    </a:cubicBezTo>
                    <a:cubicBezTo>
                      <a:pt x="36319" y="46766"/>
                      <a:pt x="32890" y="47314"/>
                      <a:pt x="29461" y="47726"/>
                    </a:cubicBezTo>
                    <a:cubicBezTo>
                      <a:pt x="28227" y="47863"/>
                      <a:pt x="26855" y="47863"/>
                      <a:pt x="25620" y="47863"/>
                    </a:cubicBezTo>
                    <a:cubicBezTo>
                      <a:pt x="19448" y="47863"/>
                      <a:pt x="13002" y="46492"/>
                      <a:pt x="7790" y="42514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7" name="任意多边形: 形状 396"/>
              <p:cNvSpPr/>
              <p:nvPr>
                <p:custDataLst>
                  <p:tags r:id="rId237"/>
                </p:custDataLst>
              </p:nvPr>
            </p:nvSpPr>
            <p:spPr>
              <a:xfrm>
                <a:off x="2781137" y="4272945"/>
                <a:ext cx="165630" cy="158509"/>
              </a:xfrm>
              <a:custGeom>
                <a:avLst/>
                <a:gdLst>
                  <a:gd name="connsiteX0" fmla="*/ 71029 w 165630"/>
                  <a:gd name="connsiteY0" fmla="*/ 158420 h 158509"/>
                  <a:gd name="connsiteX1" fmla="*/ 17262 w 165630"/>
                  <a:gd name="connsiteY1" fmla="*/ 131262 h 158509"/>
                  <a:gd name="connsiteX2" fmla="*/ 1352 w 165630"/>
                  <a:gd name="connsiteY2" fmla="*/ 93132 h 158509"/>
                  <a:gd name="connsiteX3" fmla="*/ 13696 w 165630"/>
                  <a:gd name="connsiteY3" fmla="*/ 34290 h 158509"/>
                  <a:gd name="connsiteX4" fmla="*/ 58685 w 165630"/>
                  <a:gd name="connsiteY4" fmla="*/ 3566 h 158509"/>
                  <a:gd name="connsiteX5" fmla="*/ 115606 w 165630"/>
                  <a:gd name="connsiteY5" fmla="*/ 6172 h 158509"/>
                  <a:gd name="connsiteX6" fmla="*/ 164709 w 165630"/>
                  <a:gd name="connsiteY6" fmla="*/ 90114 h 158509"/>
                  <a:gd name="connsiteX7" fmla="*/ 88311 w 165630"/>
                  <a:gd name="connsiteY7" fmla="*/ 156774 h 158509"/>
                  <a:gd name="connsiteX8" fmla="*/ 73498 w 165630"/>
                  <a:gd name="connsiteY8" fmla="*/ 158283 h 158509"/>
                  <a:gd name="connsiteX9" fmla="*/ 71029 w 165630"/>
                  <a:gd name="connsiteY9" fmla="*/ 158420 h 158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5630" h="158509">
                    <a:moveTo>
                      <a:pt x="71029" y="158420"/>
                    </a:moveTo>
                    <a:cubicBezTo>
                      <a:pt x="50043" y="157734"/>
                      <a:pt x="30018" y="148133"/>
                      <a:pt x="17262" y="131262"/>
                    </a:cubicBezTo>
                    <a:cubicBezTo>
                      <a:pt x="8895" y="120152"/>
                      <a:pt x="3821" y="106848"/>
                      <a:pt x="1352" y="93132"/>
                    </a:cubicBezTo>
                    <a:cubicBezTo>
                      <a:pt x="-2352" y="72283"/>
                      <a:pt x="1489" y="51847"/>
                      <a:pt x="13696" y="34290"/>
                    </a:cubicBezTo>
                    <a:cubicBezTo>
                      <a:pt x="24395" y="18928"/>
                      <a:pt x="41402" y="9464"/>
                      <a:pt x="58685" y="3566"/>
                    </a:cubicBezTo>
                    <a:cubicBezTo>
                      <a:pt x="76790" y="-2606"/>
                      <a:pt x="98049" y="-137"/>
                      <a:pt x="115606" y="6172"/>
                    </a:cubicBezTo>
                    <a:cubicBezTo>
                      <a:pt x="149759" y="18242"/>
                      <a:pt x="170333" y="54864"/>
                      <a:pt x="164709" y="90114"/>
                    </a:cubicBezTo>
                    <a:cubicBezTo>
                      <a:pt x="158674" y="127422"/>
                      <a:pt x="125481" y="156637"/>
                      <a:pt x="88311" y="156774"/>
                    </a:cubicBezTo>
                    <a:cubicBezTo>
                      <a:pt x="83373" y="157871"/>
                      <a:pt x="78435" y="158283"/>
                      <a:pt x="73498" y="158283"/>
                    </a:cubicBezTo>
                    <a:cubicBezTo>
                      <a:pt x="72675" y="158557"/>
                      <a:pt x="71852" y="158557"/>
                      <a:pt x="71029" y="158420"/>
                    </a:cubicBezTo>
                    <a:close/>
                  </a:path>
                </a:pathLst>
              </a:custGeom>
              <a:solidFill>
                <a:srgbClr val="FF5B6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8" name="任意多边形: 形状 397"/>
              <p:cNvSpPr/>
              <p:nvPr>
                <p:custDataLst>
                  <p:tags r:id="rId238"/>
                </p:custDataLst>
              </p:nvPr>
            </p:nvSpPr>
            <p:spPr>
              <a:xfrm>
                <a:off x="3727247" y="2826402"/>
                <a:ext cx="205467" cy="42145"/>
              </a:xfrm>
              <a:custGeom>
                <a:avLst/>
                <a:gdLst>
                  <a:gd name="connsiteX0" fmla="*/ 190104 w 205467"/>
                  <a:gd name="connsiteY0" fmla="*/ 41476 h 42145"/>
                  <a:gd name="connsiteX1" fmla="*/ 190378 w 205467"/>
                  <a:gd name="connsiteY1" fmla="*/ 41613 h 42145"/>
                  <a:gd name="connsiteX2" fmla="*/ 161300 w 205467"/>
                  <a:gd name="connsiteY2" fmla="*/ 33521 h 42145"/>
                  <a:gd name="connsiteX3" fmla="*/ 162672 w 205467"/>
                  <a:gd name="connsiteY3" fmla="*/ 33795 h 42145"/>
                  <a:gd name="connsiteX4" fmla="*/ 161712 w 205467"/>
                  <a:gd name="connsiteY4" fmla="*/ 33521 h 42145"/>
                  <a:gd name="connsiteX5" fmla="*/ 161849 w 205467"/>
                  <a:gd name="connsiteY5" fmla="*/ 33521 h 42145"/>
                  <a:gd name="connsiteX6" fmla="*/ 110825 w 205467"/>
                  <a:gd name="connsiteY6" fmla="*/ 25428 h 42145"/>
                  <a:gd name="connsiteX7" fmla="*/ 112334 w 205467"/>
                  <a:gd name="connsiteY7" fmla="*/ 25565 h 42145"/>
                  <a:gd name="connsiteX8" fmla="*/ 88880 w 205467"/>
                  <a:gd name="connsiteY8" fmla="*/ 23645 h 42145"/>
                  <a:gd name="connsiteX9" fmla="*/ 63093 w 205467"/>
                  <a:gd name="connsiteY9" fmla="*/ 21314 h 42145"/>
                  <a:gd name="connsiteX10" fmla="*/ 64465 w 205467"/>
                  <a:gd name="connsiteY10" fmla="*/ 21451 h 42145"/>
                  <a:gd name="connsiteX11" fmla="*/ 22494 w 205467"/>
                  <a:gd name="connsiteY11" fmla="*/ 19393 h 42145"/>
                  <a:gd name="connsiteX12" fmla="*/ 8915 w 205467"/>
                  <a:gd name="connsiteY12" fmla="*/ 18159 h 42145"/>
                  <a:gd name="connsiteX13" fmla="*/ 0 w 205467"/>
                  <a:gd name="connsiteY13" fmla="*/ 11438 h 42145"/>
                  <a:gd name="connsiteX14" fmla="*/ 137 w 205467"/>
                  <a:gd name="connsiteY14" fmla="*/ 12124 h 42145"/>
                  <a:gd name="connsiteX15" fmla="*/ 274 w 205467"/>
                  <a:gd name="connsiteY15" fmla="*/ 12398 h 42145"/>
                  <a:gd name="connsiteX16" fmla="*/ 2606 w 205467"/>
                  <a:gd name="connsiteY16" fmla="*/ 5952 h 42145"/>
                  <a:gd name="connsiteX17" fmla="*/ 7269 w 205467"/>
                  <a:gd name="connsiteY17" fmla="*/ 4031 h 42145"/>
                  <a:gd name="connsiteX18" fmla="*/ 16322 w 205467"/>
                  <a:gd name="connsiteY18" fmla="*/ 2248 h 42145"/>
                  <a:gd name="connsiteX19" fmla="*/ 47732 w 205467"/>
                  <a:gd name="connsiteY19" fmla="*/ 328 h 42145"/>
                  <a:gd name="connsiteX20" fmla="*/ 107122 w 205467"/>
                  <a:gd name="connsiteY20" fmla="*/ 1425 h 42145"/>
                  <a:gd name="connsiteX21" fmla="*/ 135102 w 205467"/>
                  <a:gd name="connsiteY21" fmla="*/ 4717 h 42145"/>
                  <a:gd name="connsiteX22" fmla="*/ 162809 w 205467"/>
                  <a:gd name="connsiteY22" fmla="*/ 10478 h 42145"/>
                  <a:gd name="connsiteX23" fmla="*/ 183108 w 205467"/>
                  <a:gd name="connsiteY23" fmla="*/ 15690 h 42145"/>
                  <a:gd name="connsiteX24" fmla="*/ 197510 w 205467"/>
                  <a:gd name="connsiteY24" fmla="*/ 20354 h 42145"/>
                  <a:gd name="connsiteX25" fmla="*/ 205054 w 205467"/>
                  <a:gd name="connsiteY25" fmla="*/ 34207 h 42145"/>
                  <a:gd name="connsiteX26" fmla="*/ 199705 w 205467"/>
                  <a:gd name="connsiteY26" fmla="*/ 40790 h 42145"/>
                  <a:gd name="connsiteX27" fmla="*/ 198333 w 205467"/>
                  <a:gd name="connsiteY27" fmla="*/ 41476 h 42145"/>
                  <a:gd name="connsiteX28" fmla="*/ 190104 w 205467"/>
                  <a:gd name="connsiteY28" fmla="*/ 41476 h 42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05467" h="42145">
                    <a:moveTo>
                      <a:pt x="190104" y="41476"/>
                    </a:moveTo>
                    <a:cubicBezTo>
                      <a:pt x="190241" y="41476"/>
                      <a:pt x="190378" y="41613"/>
                      <a:pt x="190378" y="41613"/>
                    </a:cubicBezTo>
                    <a:cubicBezTo>
                      <a:pt x="180914" y="38184"/>
                      <a:pt x="171039" y="35852"/>
                      <a:pt x="161300" y="33521"/>
                    </a:cubicBezTo>
                    <a:cubicBezTo>
                      <a:pt x="161849" y="33658"/>
                      <a:pt x="162260" y="33795"/>
                      <a:pt x="162672" y="33795"/>
                    </a:cubicBezTo>
                    <a:cubicBezTo>
                      <a:pt x="162397" y="33658"/>
                      <a:pt x="161986" y="33658"/>
                      <a:pt x="161712" y="33521"/>
                    </a:cubicBezTo>
                    <a:cubicBezTo>
                      <a:pt x="161712" y="33521"/>
                      <a:pt x="161712" y="33521"/>
                      <a:pt x="161849" y="33521"/>
                    </a:cubicBezTo>
                    <a:cubicBezTo>
                      <a:pt x="145115" y="29680"/>
                      <a:pt x="127970" y="27074"/>
                      <a:pt x="110825" y="25428"/>
                    </a:cubicBezTo>
                    <a:cubicBezTo>
                      <a:pt x="111374" y="25428"/>
                      <a:pt x="111785" y="25565"/>
                      <a:pt x="112334" y="25565"/>
                    </a:cubicBezTo>
                    <a:cubicBezTo>
                      <a:pt x="104516" y="24743"/>
                      <a:pt x="96698" y="24194"/>
                      <a:pt x="88880" y="23645"/>
                    </a:cubicBezTo>
                    <a:cubicBezTo>
                      <a:pt x="80238" y="23097"/>
                      <a:pt x="71598" y="22136"/>
                      <a:pt x="63093" y="21314"/>
                    </a:cubicBezTo>
                    <a:cubicBezTo>
                      <a:pt x="63642" y="21314"/>
                      <a:pt x="64054" y="21451"/>
                      <a:pt x="64465" y="21451"/>
                    </a:cubicBezTo>
                    <a:cubicBezTo>
                      <a:pt x="50475" y="20079"/>
                      <a:pt x="36485" y="20079"/>
                      <a:pt x="22494" y="19393"/>
                    </a:cubicBezTo>
                    <a:cubicBezTo>
                      <a:pt x="17968" y="19119"/>
                      <a:pt x="13305" y="18982"/>
                      <a:pt x="8915" y="18159"/>
                    </a:cubicBezTo>
                    <a:cubicBezTo>
                      <a:pt x="4938" y="17473"/>
                      <a:pt x="549" y="15827"/>
                      <a:pt x="0" y="11438"/>
                    </a:cubicBezTo>
                    <a:cubicBezTo>
                      <a:pt x="0" y="11712"/>
                      <a:pt x="137" y="11849"/>
                      <a:pt x="137" y="12124"/>
                    </a:cubicBezTo>
                    <a:cubicBezTo>
                      <a:pt x="137" y="12261"/>
                      <a:pt x="274" y="12261"/>
                      <a:pt x="274" y="12398"/>
                    </a:cubicBezTo>
                    <a:cubicBezTo>
                      <a:pt x="-411" y="10067"/>
                      <a:pt x="411" y="7323"/>
                      <a:pt x="2606" y="5952"/>
                    </a:cubicBezTo>
                    <a:cubicBezTo>
                      <a:pt x="3978" y="4991"/>
                      <a:pt x="5624" y="4443"/>
                      <a:pt x="7269" y="4031"/>
                    </a:cubicBezTo>
                    <a:cubicBezTo>
                      <a:pt x="10287" y="3209"/>
                      <a:pt x="13305" y="2797"/>
                      <a:pt x="16322" y="2248"/>
                    </a:cubicBezTo>
                    <a:cubicBezTo>
                      <a:pt x="26746" y="740"/>
                      <a:pt x="37308" y="740"/>
                      <a:pt x="47732" y="328"/>
                    </a:cubicBezTo>
                    <a:cubicBezTo>
                      <a:pt x="67483" y="-220"/>
                      <a:pt x="87371" y="-220"/>
                      <a:pt x="107122" y="1425"/>
                    </a:cubicBezTo>
                    <a:cubicBezTo>
                      <a:pt x="116449" y="2248"/>
                      <a:pt x="125776" y="3209"/>
                      <a:pt x="135102" y="4717"/>
                    </a:cubicBezTo>
                    <a:cubicBezTo>
                      <a:pt x="144429" y="6226"/>
                      <a:pt x="153619" y="8283"/>
                      <a:pt x="162809" y="10478"/>
                    </a:cubicBezTo>
                    <a:cubicBezTo>
                      <a:pt x="169530" y="11987"/>
                      <a:pt x="176388" y="13633"/>
                      <a:pt x="183108" y="15690"/>
                    </a:cubicBezTo>
                    <a:cubicBezTo>
                      <a:pt x="187909" y="17199"/>
                      <a:pt x="192710" y="18845"/>
                      <a:pt x="197510" y="20354"/>
                    </a:cubicBezTo>
                    <a:cubicBezTo>
                      <a:pt x="203271" y="22136"/>
                      <a:pt x="206700" y="28309"/>
                      <a:pt x="205054" y="34207"/>
                    </a:cubicBezTo>
                    <a:cubicBezTo>
                      <a:pt x="204231" y="37087"/>
                      <a:pt x="202311" y="39419"/>
                      <a:pt x="199705" y="40790"/>
                    </a:cubicBezTo>
                    <a:cubicBezTo>
                      <a:pt x="199293" y="41065"/>
                      <a:pt x="198745" y="41202"/>
                      <a:pt x="198333" y="41476"/>
                    </a:cubicBezTo>
                    <a:cubicBezTo>
                      <a:pt x="195590" y="42436"/>
                      <a:pt x="192847" y="42299"/>
                      <a:pt x="190104" y="41476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9" name="任意多边形: 形状 398"/>
              <p:cNvSpPr/>
              <p:nvPr>
                <p:custDataLst>
                  <p:tags r:id="rId239"/>
                </p:custDataLst>
              </p:nvPr>
            </p:nvSpPr>
            <p:spPr>
              <a:xfrm>
                <a:off x="3909247" y="2853202"/>
                <a:ext cx="73529" cy="92445"/>
              </a:xfrm>
              <a:custGeom>
                <a:avLst/>
                <a:gdLst>
                  <a:gd name="connsiteX0" fmla="*/ 3029 w 73529"/>
                  <a:gd name="connsiteY0" fmla="*/ 3429 h 92445"/>
                  <a:gd name="connsiteX1" fmla="*/ 12219 w 73529"/>
                  <a:gd name="connsiteY1" fmla="*/ 0 h 92445"/>
                  <a:gd name="connsiteX2" fmla="*/ 22917 w 73529"/>
                  <a:gd name="connsiteY2" fmla="*/ 3429 h 92445"/>
                  <a:gd name="connsiteX3" fmla="*/ 32793 w 73529"/>
                  <a:gd name="connsiteY3" fmla="*/ 12207 h 92445"/>
                  <a:gd name="connsiteX4" fmla="*/ 43217 w 73529"/>
                  <a:gd name="connsiteY4" fmla="*/ 25374 h 92445"/>
                  <a:gd name="connsiteX5" fmla="*/ 73255 w 73529"/>
                  <a:gd name="connsiteY5" fmla="*/ 91211 h 92445"/>
                  <a:gd name="connsiteX6" fmla="*/ 73529 w 73529"/>
                  <a:gd name="connsiteY6" fmla="*/ 92446 h 92445"/>
                  <a:gd name="connsiteX7" fmla="*/ 69963 w 73529"/>
                  <a:gd name="connsiteY7" fmla="*/ 86685 h 92445"/>
                  <a:gd name="connsiteX8" fmla="*/ 39102 w 73529"/>
                  <a:gd name="connsiteY8" fmla="*/ 44714 h 92445"/>
                  <a:gd name="connsiteX9" fmla="*/ 38279 w 73529"/>
                  <a:gd name="connsiteY9" fmla="*/ 43754 h 92445"/>
                  <a:gd name="connsiteX10" fmla="*/ 37593 w 73529"/>
                  <a:gd name="connsiteY10" fmla="*/ 42931 h 92445"/>
                  <a:gd name="connsiteX11" fmla="*/ 22231 w 73529"/>
                  <a:gd name="connsiteY11" fmla="*/ 26609 h 92445"/>
                  <a:gd name="connsiteX12" fmla="*/ 9338 w 73529"/>
                  <a:gd name="connsiteY12" fmla="*/ 16048 h 92445"/>
                  <a:gd name="connsiteX13" fmla="*/ 7144 w 73529"/>
                  <a:gd name="connsiteY13" fmla="*/ 14539 h 92445"/>
                  <a:gd name="connsiteX14" fmla="*/ 7007 w 73529"/>
                  <a:gd name="connsiteY14" fmla="*/ 14265 h 92445"/>
                  <a:gd name="connsiteX15" fmla="*/ 149 w 73529"/>
                  <a:gd name="connsiteY15" fmla="*/ 12207 h 92445"/>
                  <a:gd name="connsiteX16" fmla="*/ 11 w 73529"/>
                  <a:gd name="connsiteY16" fmla="*/ 11658 h 92445"/>
                  <a:gd name="connsiteX17" fmla="*/ 3029 w 73529"/>
                  <a:gd name="connsiteY17" fmla="*/ 3429 h 9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3529" h="92445">
                    <a:moveTo>
                      <a:pt x="3029" y="3429"/>
                    </a:moveTo>
                    <a:cubicBezTo>
                      <a:pt x="5361" y="960"/>
                      <a:pt x="8927" y="0"/>
                      <a:pt x="12219" y="0"/>
                    </a:cubicBezTo>
                    <a:cubicBezTo>
                      <a:pt x="16059" y="0"/>
                      <a:pt x="19625" y="1509"/>
                      <a:pt x="22917" y="3429"/>
                    </a:cubicBezTo>
                    <a:cubicBezTo>
                      <a:pt x="26620" y="5761"/>
                      <a:pt x="29912" y="8778"/>
                      <a:pt x="32793" y="12207"/>
                    </a:cubicBezTo>
                    <a:cubicBezTo>
                      <a:pt x="36633" y="16322"/>
                      <a:pt x="40062" y="20848"/>
                      <a:pt x="43217" y="25374"/>
                    </a:cubicBezTo>
                    <a:cubicBezTo>
                      <a:pt x="56933" y="45263"/>
                      <a:pt x="66945" y="67757"/>
                      <a:pt x="73255" y="91211"/>
                    </a:cubicBezTo>
                    <a:cubicBezTo>
                      <a:pt x="73392" y="91623"/>
                      <a:pt x="73392" y="92034"/>
                      <a:pt x="73529" y="92446"/>
                    </a:cubicBezTo>
                    <a:cubicBezTo>
                      <a:pt x="72432" y="90525"/>
                      <a:pt x="71197" y="88605"/>
                      <a:pt x="69963" y="86685"/>
                    </a:cubicBezTo>
                    <a:cubicBezTo>
                      <a:pt x="60636" y="72009"/>
                      <a:pt x="50349" y="58019"/>
                      <a:pt x="39102" y="44714"/>
                    </a:cubicBezTo>
                    <a:cubicBezTo>
                      <a:pt x="38691" y="44440"/>
                      <a:pt x="38416" y="44028"/>
                      <a:pt x="38279" y="43754"/>
                    </a:cubicBezTo>
                    <a:cubicBezTo>
                      <a:pt x="38005" y="43480"/>
                      <a:pt x="37868" y="43205"/>
                      <a:pt x="37593" y="42931"/>
                    </a:cubicBezTo>
                    <a:cubicBezTo>
                      <a:pt x="32655" y="37170"/>
                      <a:pt x="27581" y="31684"/>
                      <a:pt x="22231" y="26609"/>
                    </a:cubicBezTo>
                    <a:cubicBezTo>
                      <a:pt x="18117" y="22768"/>
                      <a:pt x="14002" y="19202"/>
                      <a:pt x="9338" y="16048"/>
                    </a:cubicBezTo>
                    <a:cubicBezTo>
                      <a:pt x="8652" y="15636"/>
                      <a:pt x="7830" y="14950"/>
                      <a:pt x="7144" y="14539"/>
                    </a:cubicBezTo>
                    <a:lnTo>
                      <a:pt x="7007" y="14265"/>
                    </a:lnTo>
                    <a:cubicBezTo>
                      <a:pt x="4812" y="13442"/>
                      <a:pt x="2480" y="12893"/>
                      <a:pt x="149" y="12207"/>
                    </a:cubicBezTo>
                    <a:cubicBezTo>
                      <a:pt x="11" y="11933"/>
                      <a:pt x="149" y="11796"/>
                      <a:pt x="11" y="11658"/>
                    </a:cubicBezTo>
                    <a:cubicBezTo>
                      <a:pt x="-126" y="8504"/>
                      <a:pt x="972" y="5623"/>
                      <a:pt x="3029" y="3429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  <p:grpSp>
          <p:nvGrpSpPr>
            <p:cNvPr id="286" name="组合 285"/>
            <p:cNvGrpSpPr/>
            <p:nvPr/>
          </p:nvGrpSpPr>
          <p:grpSpPr>
            <a:xfrm>
              <a:off x="3411300" y="1802058"/>
              <a:ext cx="1037960" cy="2781421"/>
              <a:chOff x="3411300" y="1802058"/>
              <a:chExt cx="1037960" cy="2781421"/>
            </a:xfrm>
          </p:grpSpPr>
          <p:sp>
            <p:nvSpPr>
              <p:cNvPr id="287" name="任意多边形: 形状 286"/>
              <p:cNvSpPr/>
              <p:nvPr>
                <p:custDataLst>
                  <p:tags r:id="rId240"/>
                </p:custDataLst>
              </p:nvPr>
            </p:nvSpPr>
            <p:spPr>
              <a:xfrm>
                <a:off x="3898830" y="2840915"/>
                <a:ext cx="550430" cy="1742564"/>
              </a:xfrm>
              <a:custGeom>
                <a:avLst/>
                <a:gdLst>
                  <a:gd name="connsiteX0" fmla="*/ 363753 w 550430"/>
                  <a:gd name="connsiteY0" fmla="*/ 1120128 h 1742564"/>
                  <a:gd name="connsiteX1" fmla="*/ 366770 w 550430"/>
                  <a:gd name="connsiteY1" fmla="*/ 1118483 h 1742564"/>
                  <a:gd name="connsiteX2" fmla="*/ 369239 w 550430"/>
                  <a:gd name="connsiteY2" fmla="*/ 1116699 h 1742564"/>
                  <a:gd name="connsiteX3" fmla="*/ 370199 w 550430"/>
                  <a:gd name="connsiteY3" fmla="*/ 1115739 h 1742564"/>
                  <a:gd name="connsiteX4" fmla="*/ 371159 w 550430"/>
                  <a:gd name="connsiteY4" fmla="*/ 1114505 h 1742564"/>
                  <a:gd name="connsiteX5" fmla="*/ 372256 w 550430"/>
                  <a:gd name="connsiteY5" fmla="*/ 1112859 h 1742564"/>
                  <a:gd name="connsiteX6" fmla="*/ 373217 w 550430"/>
                  <a:gd name="connsiteY6" fmla="*/ 1110664 h 1742564"/>
                  <a:gd name="connsiteX7" fmla="*/ 374040 w 550430"/>
                  <a:gd name="connsiteY7" fmla="*/ 1108058 h 1742564"/>
                  <a:gd name="connsiteX8" fmla="*/ 374314 w 550430"/>
                  <a:gd name="connsiteY8" fmla="*/ 1106687 h 1742564"/>
                  <a:gd name="connsiteX9" fmla="*/ 374314 w 550430"/>
                  <a:gd name="connsiteY9" fmla="*/ 1105726 h 1742564"/>
                  <a:gd name="connsiteX10" fmla="*/ 374314 w 550430"/>
                  <a:gd name="connsiteY10" fmla="*/ 1104903 h 1742564"/>
                  <a:gd name="connsiteX11" fmla="*/ 374177 w 550430"/>
                  <a:gd name="connsiteY11" fmla="*/ 1104492 h 1742564"/>
                  <a:gd name="connsiteX12" fmla="*/ 374177 w 550430"/>
                  <a:gd name="connsiteY12" fmla="*/ 1104492 h 1742564"/>
                  <a:gd name="connsiteX13" fmla="*/ 374177 w 550430"/>
                  <a:gd name="connsiteY13" fmla="*/ 1104767 h 1742564"/>
                  <a:gd name="connsiteX14" fmla="*/ 374040 w 550430"/>
                  <a:gd name="connsiteY14" fmla="*/ 1104492 h 1742564"/>
                  <a:gd name="connsiteX15" fmla="*/ 373491 w 550430"/>
                  <a:gd name="connsiteY15" fmla="*/ 1103532 h 1742564"/>
                  <a:gd name="connsiteX16" fmla="*/ 372805 w 550430"/>
                  <a:gd name="connsiteY16" fmla="*/ 1102572 h 1742564"/>
                  <a:gd name="connsiteX17" fmla="*/ 372668 w 550430"/>
                  <a:gd name="connsiteY17" fmla="*/ 1102435 h 1742564"/>
                  <a:gd name="connsiteX18" fmla="*/ 373079 w 550430"/>
                  <a:gd name="connsiteY18" fmla="*/ 1102983 h 1742564"/>
                  <a:gd name="connsiteX19" fmla="*/ 372256 w 550430"/>
                  <a:gd name="connsiteY19" fmla="*/ 1102160 h 1742564"/>
                  <a:gd name="connsiteX20" fmla="*/ 369239 w 550430"/>
                  <a:gd name="connsiteY20" fmla="*/ 1099691 h 1742564"/>
                  <a:gd name="connsiteX21" fmla="*/ 364713 w 550430"/>
                  <a:gd name="connsiteY21" fmla="*/ 1096948 h 1742564"/>
                  <a:gd name="connsiteX22" fmla="*/ 359775 w 550430"/>
                  <a:gd name="connsiteY22" fmla="*/ 1094754 h 1742564"/>
                  <a:gd name="connsiteX23" fmla="*/ 354563 w 550430"/>
                  <a:gd name="connsiteY23" fmla="*/ 1093245 h 1742564"/>
                  <a:gd name="connsiteX24" fmla="*/ 350311 w 550430"/>
                  <a:gd name="connsiteY24" fmla="*/ 1092559 h 1742564"/>
                  <a:gd name="connsiteX25" fmla="*/ 342081 w 550430"/>
                  <a:gd name="connsiteY25" fmla="*/ 1092285 h 1742564"/>
                  <a:gd name="connsiteX26" fmla="*/ 332892 w 550430"/>
                  <a:gd name="connsiteY26" fmla="*/ 1093245 h 1742564"/>
                  <a:gd name="connsiteX27" fmla="*/ 319176 w 550430"/>
                  <a:gd name="connsiteY27" fmla="*/ 1096537 h 1742564"/>
                  <a:gd name="connsiteX28" fmla="*/ 304637 w 550430"/>
                  <a:gd name="connsiteY28" fmla="*/ 1102297 h 1742564"/>
                  <a:gd name="connsiteX29" fmla="*/ 292429 w 550430"/>
                  <a:gd name="connsiteY29" fmla="*/ 1108881 h 1742564"/>
                  <a:gd name="connsiteX30" fmla="*/ 284337 w 550430"/>
                  <a:gd name="connsiteY30" fmla="*/ 1114642 h 1742564"/>
                  <a:gd name="connsiteX31" fmla="*/ 292429 w 550430"/>
                  <a:gd name="connsiteY31" fmla="*/ 1117934 h 1742564"/>
                  <a:gd name="connsiteX32" fmla="*/ 306557 w 550430"/>
                  <a:gd name="connsiteY32" fmla="*/ 1122048 h 1742564"/>
                  <a:gd name="connsiteX33" fmla="*/ 305734 w 550430"/>
                  <a:gd name="connsiteY33" fmla="*/ 1121912 h 1742564"/>
                  <a:gd name="connsiteX34" fmla="*/ 321919 w 550430"/>
                  <a:gd name="connsiteY34" fmla="*/ 1124517 h 1742564"/>
                  <a:gd name="connsiteX35" fmla="*/ 337966 w 550430"/>
                  <a:gd name="connsiteY35" fmla="*/ 1125066 h 1742564"/>
                  <a:gd name="connsiteX36" fmla="*/ 350311 w 550430"/>
                  <a:gd name="connsiteY36" fmla="*/ 1123969 h 1742564"/>
                  <a:gd name="connsiteX37" fmla="*/ 359226 w 550430"/>
                  <a:gd name="connsiteY37" fmla="*/ 1121912 h 1742564"/>
                  <a:gd name="connsiteX38" fmla="*/ 363753 w 550430"/>
                  <a:gd name="connsiteY38" fmla="*/ 1120128 h 1742564"/>
                  <a:gd name="connsiteX39" fmla="*/ 496524 w 550430"/>
                  <a:gd name="connsiteY39" fmla="*/ 1560686 h 1742564"/>
                  <a:gd name="connsiteX40" fmla="*/ 503382 w 550430"/>
                  <a:gd name="connsiteY40" fmla="*/ 1556983 h 1742564"/>
                  <a:gd name="connsiteX41" fmla="*/ 508319 w 550430"/>
                  <a:gd name="connsiteY41" fmla="*/ 1553417 h 1742564"/>
                  <a:gd name="connsiteX42" fmla="*/ 512708 w 550430"/>
                  <a:gd name="connsiteY42" fmla="*/ 1549165 h 1742564"/>
                  <a:gd name="connsiteX43" fmla="*/ 516549 w 550430"/>
                  <a:gd name="connsiteY43" fmla="*/ 1544501 h 1742564"/>
                  <a:gd name="connsiteX44" fmla="*/ 519704 w 550430"/>
                  <a:gd name="connsiteY44" fmla="*/ 1539426 h 1742564"/>
                  <a:gd name="connsiteX45" fmla="*/ 520938 w 550430"/>
                  <a:gd name="connsiteY45" fmla="*/ 1536683 h 1742564"/>
                  <a:gd name="connsiteX46" fmla="*/ 521898 w 550430"/>
                  <a:gd name="connsiteY46" fmla="*/ 1533392 h 1742564"/>
                  <a:gd name="connsiteX47" fmla="*/ 522584 w 550430"/>
                  <a:gd name="connsiteY47" fmla="*/ 1529139 h 1742564"/>
                  <a:gd name="connsiteX48" fmla="*/ 522721 w 550430"/>
                  <a:gd name="connsiteY48" fmla="*/ 1525299 h 1742564"/>
                  <a:gd name="connsiteX49" fmla="*/ 522035 w 550430"/>
                  <a:gd name="connsiteY49" fmla="*/ 1518167 h 1742564"/>
                  <a:gd name="connsiteX50" fmla="*/ 520663 w 550430"/>
                  <a:gd name="connsiteY50" fmla="*/ 1512269 h 1742564"/>
                  <a:gd name="connsiteX51" fmla="*/ 518606 w 550430"/>
                  <a:gd name="connsiteY51" fmla="*/ 1506645 h 1742564"/>
                  <a:gd name="connsiteX52" fmla="*/ 515863 w 550430"/>
                  <a:gd name="connsiteY52" fmla="*/ 1501570 h 1742564"/>
                  <a:gd name="connsiteX53" fmla="*/ 511748 w 550430"/>
                  <a:gd name="connsiteY53" fmla="*/ 1495673 h 1742564"/>
                  <a:gd name="connsiteX54" fmla="*/ 503244 w 550430"/>
                  <a:gd name="connsiteY54" fmla="*/ 1486894 h 1742564"/>
                  <a:gd name="connsiteX55" fmla="*/ 493095 w 550430"/>
                  <a:gd name="connsiteY55" fmla="*/ 1478939 h 1742564"/>
                  <a:gd name="connsiteX56" fmla="*/ 480750 w 550430"/>
                  <a:gd name="connsiteY56" fmla="*/ 1471670 h 1742564"/>
                  <a:gd name="connsiteX57" fmla="*/ 457296 w 550430"/>
                  <a:gd name="connsiteY57" fmla="*/ 1461383 h 1742564"/>
                  <a:gd name="connsiteX58" fmla="*/ 429315 w 550430"/>
                  <a:gd name="connsiteY58" fmla="*/ 1452878 h 1742564"/>
                  <a:gd name="connsiteX59" fmla="*/ 405998 w 550430"/>
                  <a:gd name="connsiteY59" fmla="*/ 1449175 h 1742564"/>
                  <a:gd name="connsiteX60" fmla="*/ 381720 w 550430"/>
                  <a:gd name="connsiteY60" fmla="*/ 1448626 h 1742564"/>
                  <a:gd name="connsiteX61" fmla="*/ 382543 w 550430"/>
                  <a:gd name="connsiteY61" fmla="*/ 1448626 h 1742564"/>
                  <a:gd name="connsiteX62" fmla="*/ 357306 w 550430"/>
                  <a:gd name="connsiteY62" fmla="*/ 1451096 h 1742564"/>
                  <a:gd name="connsiteX63" fmla="*/ 332754 w 550430"/>
                  <a:gd name="connsiteY63" fmla="*/ 1457130 h 1742564"/>
                  <a:gd name="connsiteX64" fmla="*/ 316158 w 550430"/>
                  <a:gd name="connsiteY64" fmla="*/ 1463440 h 1742564"/>
                  <a:gd name="connsiteX65" fmla="*/ 301893 w 550430"/>
                  <a:gd name="connsiteY65" fmla="*/ 1470846 h 1742564"/>
                  <a:gd name="connsiteX66" fmla="*/ 309711 w 550430"/>
                  <a:gd name="connsiteY66" fmla="*/ 1480585 h 1742564"/>
                  <a:gd name="connsiteX67" fmla="*/ 309437 w 550430"/>
                  <a:gd name="connsiteY67" fmla="*/ 1480173 h 1742564"/>
                  <a:gd name="connsiteX68" fmla="*/ 342356 w 550430"/>
                  <a:gd name="connsiteY68" fmla="*/ 1514738 h 1742564"/>
                  <a:gd name="connsiteX69" fmla="*/ 364575 w 550430"/>
                  <a:gd name="connsiteY69" fmla="*/ 1532705 h 1742564"/>
                  <a:gd name="connsiteX70" fmla="*/ 387207 w 550430"/>
                  <a:gd name="connsiteY70" fmla="*/ 1547108 h 1742564"/>
                  <a:gd name="connsiteX71" fmla="*/ 385698 w 550430"/>
                  <a:gd name="connsiteY71" fmla="*/ 1546284 h 1742564"/>
                  <a:gd name="connsiteX72" fmla="*/ 409290 w 550430"/>
                  <a:gd name="connsiteY72" fmla="*/ 1557120 h 1742564"/>
                  <a:gd name="connsiteX73" fmla="*/ 432744 w 550430"/>
                  <a:gd name="connsiteY73" fmla="*/ 1563841 h 1742564"/>
                  <a:gd name="connsiteX74" fmla="*/ 447832 w 550430"/>
                  <a:gd name="connsiteY74" fmla="*/ 1566173 h 1742564"/>
                  <a:gd name="connsiteX75" fmla="*/ 463331 w 550430"/>
                  <a:gd name="connsiteY75" fmla="*/ 1566721 h 1742564"/>
                  <a:gd name="connsiteX76" fmla="*/ 477595 w 550430"/>
                  <a:gd name="connsiteY76" fmla="*/ 1565624 h 1742564"/>
                  <a:gd name="connsiteX77" fmla="*/ 475812 w 550430"/>
                  <a:gd name="connsiteY77" fmla="*/ 1565898 h 1742564"/>
                  <a:gd name="connsiteX78" fmla="*/ 489666 w 550430"/>
                  <a:gd name="connsiteY78" fmla="*/ 1563018 h 1742564"/>
                  <a:gd name="connsiteX79" fmla="*/ 496524 w 550430"/>
                  <a:gd name="connsiteY79" fmla="*/ 1560686 h 1742564"/>
                  <a:gd name="connsiteX80" fmla="*/ 289275 w 550430"/>
                  <a:gd name="connsiteY80" fmla="*/ 1742561 h 1742564"/>
                  <a:gd name="connsiteX81" fmla="*/ 276519 w 550430"/>
                  <a:gd name="connsiteY81" fmla="*/ 1736251 h 1742564"/>
                  <a:gd name="connsiteX82" fmla="*/ 259374 w 550430"/>
                  <a:gd name="connsiteY82" fmla="*/ 1720066 h 1742564"/>
                  <a:gd name="connsiteX83" fmla="*/ 230296 w 550430"/>
                  <a:gd name="connsiteY83" fmla="*/ 1678781 h 1742564"/>
                  <a:gd name="connsiteX84" fmla="*/ 210270 w 550430"/>
                  <a:gd name="connsiteY84" fmla="*/ 1580163 h 1742564"/>
                  <a:gd name="connsiteX85" fmla="*/ 213837 w 550430"/>
                  <a:gd name="connsiteY85" fmla="*/ 1555063 h 1742564"/>
                  <a:gd name="connsiteX86" fmla="*/ 221929 w 550430"/>
                  <a:gd name="connsiteY86" fmla="*/ 1529825 h 1742564"/>
                  <a:gd name="connsiteX87" fmla="*/ 233588 w 550430"/>
                  <a:gd name="connsiteY87" fmla="*/ 1506371 h 1742564"/>
                  <a:gd name="connsiteX88" fmla="*/ 247578 w 550430"/>
                  <a:gd name="connsiteY88" fmla="*/ 1485934 h 1742564"/>
                  <a:gd name="connsiteX89" fmla="*/ 266918 w 550430"/>
                  <a:gd name="connsiteY89" fmla="*/ 1466457 h 1742564"/>
                  <a:gd name="connsiteX90" fmla="*/ 245109 w 550430"/>
                  <a:gd name="connsiteY90" fmla="*/ 1431070 h 1742564"/>
                  <a:gd name="connsiteX91" fmla="*/ 220695 w 550430"/>
                  <a:gd name="connsiteY91" fmla="*/ 1380595 h 1742564"/>
                  <a:gd name="connsiteX92" fmla="*/ 196966 w 550430"/>
                  <a:gd name="connsiteY92" fmla="*/ 1277176 h 1742564"/>
                  <a:gd name="connsiteX93" fmla="*/ 198886 w 550430"/>
                  <a:gd name="connsiteY93" fmla="*/ 1224233 h 1742564"/>
                  <a:gd name="connsiteX94" fmla="*/ 210956 w 550430"/>
                  <a:gd name="connsiteY94" fmla="*/ 1173621 h 1742564"/>
                  <a:gd name="connsiteX95" fmla="*/ 223301 w 550430"/>
                  <a:gd name="connsiteY95" fmla="*/ 1146051 h 1742564"/>
                  <a:gd name="connsiteX96" fmla="*/ 238251 w 550430"/>
                  <a:gd name="connsiteY96" fmla="*/ 1123557 h 1742564"/>
                  <a:gd name="connsiteX97" fmla="*/ 241543 w 550430"/>
                  <a:gd name="connsiteY97" fmla="*/ 1119305 h 1742564"/>
                  <a:gd name="connsiteX98" fmla="*/ 178175 w 550430"/>
                  <a:gd name="connsiteY98" fmla="*/ 1065950 h 1742564"/>
                  <a:gd name="connsiteX99" fmla="*/ 114944 w 550430"/>
                  <a:gd name="connsiteY99" fmla="*/ 988455 h 1742564"/>
                  <a:gd name="connsiteX100" fmla="*/ 64469 w 550430"/>
                  <a:gd name="connsiteY100" fmla="*/ 901769 h 1742564"/>
                  <a:gd name="connsiteX101" fmla="*/ 29356 w 550430"/>
                  <a:gd name="connsiteY101" fmla="*/ 813164 h 1742564"/>
                  <a:gd name="connsiteX102" fmla="*/ 8234 w 550430"/>
                  <a:gd name="connsiteY102" fmla="*/ 716466 h 1742564"/>
                  <a:gd name="connsiteX103" fmla="*/ 4 w 550430"/>
                  <a:gd name="connsiteY103" fmla="*/ 618671 h 1742564"/>
                  <a:gd name="connsiteX104" fmla="*/ 13172 w 550430"/>
                  <a:gd name="connsiteY104" fmla="*/ 527323 h 1742564"/>
                  <a:gd name="connsiteX105" fmla="*/ 45953 w 550430"/>
                  <a:gd name="connsiteY105" fmla="*/ 441735 h 1742564"/>
                  <a:gd name="connsiteX106" fmla="*/ 71327 w 550430"/>
                  <a:gd name="connsiteY106" fmla="*/ 390163 h 1742564"/>
                  <a:gd name="connsiteX107" fmla="*/ 95056 w 550430"/>
                  <a:gd name="connsiteY107" fmla="*/ 337356 h 1742564"/>
                  <a:gd name="connsiteX108" fmla="*/ 105480 w 550430"/>
                  <a:gd name="connsiteY108" fmla="*/ 300186 h 1742564"/>
                  <a:gd name="connsiteX109" fmla="*/ 114807 w 550430"/>
                  <a:gd name="connsiteY109" fmla="*/ 245322 h 1742564"/>
                  <a:gd name="connsiteX110" fmla="*/ 116316 w 550430"/>
                  <a:gd name="connsiteY110" fmla="*/ 204585 h 1742564"/>
                  <a:gd name="connsiteX111" fmla="*/ 116453 w 550430"/>
                  <a:gd name="connsiteY111" fmla="*/ 206643 h 1742564"/>
                  <a:gd name="connsiteX112" fmla="*/ 114121 w 550430"/>
                  <a:gd name="connsiteY112" fmla="*/ 183463 h 1742564"/>
                  <a:gd name="connsiteX113" fmla="*/ 107400 w 550430"/>
                  <a:gd name="connsiteY113" fmla="*/ 154796 h 1742564"/>
                  <a:gd name="connsiteX114" fmla="*/ 97936 w 550430"/>
                  <a:gd name="connsiteY114" fmla="*/ 130382 h 1742564"/>
                  <a:gd name="connsiteX115" fmla="*/ 79146 w 550430"/>
                  <a:gd name="connsiteY115" fmla="*/ 97189 h 1742564"/>
                  <a:gd name="connsiteX116" fmla="*/ 80380 w 550430"/>
                  <a:gd name="connsiteY116" fmla="*/ 99109 h 1742564"/>
                  <a:gd name="connsiteX117" fmla="*/ 48970 w 550430"/>
                  <a:gd name="connsiteY117" fmla="*/ 56452 h 1742564"/>
                  <a:gd name="connsiteX118" fmla="*/ 49519 w 550430"/>
                  <a:gd name="connsiteY118" fmla="*/ 57138 h 1742564"/>
                  <a:gd name="connsiteX119" fmla="*/ 48696 w 550430"/>
                  <a:gd name="connsiteY119" fmla="*/ 56178 h 1742564"/>
                  <a:gd name="connsiteX120" fmla="*/ 48147 w 550430"/>
                  <a:gd name="connsiteY120" fmla="*/ 55492 h 1742564"/>
                  <a:gd name="connsiteX121" fmla="*/ 48422 w 550430"/>
                  <a:gd name="connsiteY121" fmla="*/ 55767 h 1742564"/>
                  <a:gd name="connsiteX122" fmla="*/ 32785 w 550430"/>
                  <a:gd name="connsiteY122" fmla="*/ 39033 h 1742564"/>
                  <a:gd name="connsiteX123" fmla="*/ 20030 w 550430"/>
                  <a:gd name="connsiteY123" fmla="*/ 28472 h 1742564"/>
                  <a:gd name="connsiteX124" fmla="*/ 17835 w 550430"/>
                  <a:gd name="connsiteY124" fmla="*/ 26826 h 1742564"/>
                  <a:gd name="connsiteX125" fmla="*/ 14406 w 550430"/>
                  <a:gd name="connsiteY125" fmla="*/ 7212 h 1742564"/>
                  <a:gd name="connsiteX126" fmla="*/ 33334 w 550430"/>
                  <a:gd name="connsiteY126" fmla="*/ 1314 h 1742564"/>
                  <a:gd name="connsiteX127" fmla="*/ 55143 w 550430"/>
                  <a:gd name="connsiteY127" fmla="*/ 15990 h 1742564"/>
                  <a:gd name="connsiteX128" fmla="*/ 78460 w 550430"/>
                  <a:gd name="connsiteY128" fmla="*/ 38896 h 1742564"/>
                  <a:gd name="connsiteX129" fmla="*/ 125094 w 550430"/>
                  <a:gd name="connsiteY129" fmla="*/ 109945 h 1742564"/>
                  <a:gd name="connsiteX130" fmla="*/ 141142 w 550430"/>
                  <a:gd name="connsiteY130" fmla="*/ 154522 h 1742564"/>
                  <a:gd name="connsiteX131" fmla="*/ 146217 w 550430"/>
                  <a:gd name="connsiteY131" fmla="*/ 180445 h 1742564"/>
                  <a:gd name="connsiteX132" fmla="*/ 148000 w 550430"/>
                  <a:gd name="connsiteY132" fmla="*/ 207740 h 1742564"/>
                  <a:gd name="connsiteX133" fmla="*/ 145531 w 550430"/>
                  <a:gd name="connsiteY133" fmla="*/ 252043 h 1742564"/>
                  <a:gd name="connsiteX134" fmla="*/ 137987 w 550430"/>
                  <a:gd name="connsiteY134" fmla="*/ 294425 h 1742564"/>
                  <a:gd name="connsiteX135" fmla="*/ 126466 w 550430"/>
                  <a:gd name="connsiteY135" fmla="*/ 334339 h 1742564"/>
                  <a:gd name="connsiteX136" fmla="*/ 109184 w 550430"/>
                  <a:gd name="connsiteY136" fmla="*/ 375624 h 1742564"/>
                  <a:gd name="connsiteX137" fmla="*/ 75717 w 550430"/>
                  <a:gd name="connsiteY137" fmla="*/ 444067 h 1742564"/>
                  <a:gd name="connsiteX138" fmla="*/ 50753 w 550430"/>
                  <a:gd name="connsiteY138" fmla="*/ 501948 h 1742564"/>
                  <a:gd name="connsiteX139" fmla="*/ 51028 w 550430"/>
                  <a:gd name="connsiteY139" fmla="*/ 501262 h 1742564"/>
                  <a:gd name="connsiteX140" fmla="*/ 35391 w 550430"/>
                  <a:gd name="connsiteY140" fmla="*/ 553520 h 1742564"/>
                  <a:gd name="connsiteX141" fmla="*/ 28533 w 550430"/>
                  <a:gd name="connsiteY141" fmla="*/ 595628 h 1742564"/>
                  <a:gd name="connsiteX142" fmla="*/ 27436 w 550430"/>
                  <a:gd name="connsiteY142" fmla="*/ 635816 h 1742564"/>
                  <a:gd name="connsiteX143" fmla="*/ 27436 w 550430"/>
                  <a:gd name="connsiteY143" fmla="*/ 634719 h 1742564"/>
                  <a:gd name="connsiteX144" fmla="*/ 36900 w 550430"/>
                  <a:gd name="connsiteY144" fmla="*/ 726753 h 1742564"/>
                  <a:gd name="connsiteX145" fmla="*/ 36763 w 550430"/>
                  <a:gd name="connsiteY145" fmla="*/ 726342 h 1742564"/>
                  <a:gd name="connsiteX146" fmla="*/ 57474 w 550430"/>
                  <a:gd name="connsiteY146" fmla="*/ 816456 h 1742564"/>
                  <a:gd name="connsiteX147" fmla="*/ 81066 w 550430"/>
                  <a:gd name="connsiteY147" fmla="*/ 877081 h 1742564"/>
                  <a:gd name="connsiteX148" fmla="*/ 80929 w 550430"/>
                  <a:gd name="connsiteY148" fmla="*/ 876669 h 1742564"/>
                  <a:gd name="connsiteX149" fmla="*/ 128112 w 550430"/>
                  <a:gd name="connsiteY149" fmla="*/ 962806 h 1742564"/>
                  <a:gd name="connsiteX150" fmla="*/ 174746 w 550430"/>
                  <a:gd name="connsiteY150" fmla="*/ 1025899 h 1742564"/>
                  <a:gd name="connsiteX151" fmla="*/ 173649 w 550430"/>
                  <a:gd name="connsiteY151" fmla="*/ 1024665 h 1742564"/>
                  <a:gd name="connsiteX152" fmla="*/ 217951 w 550430"/>
                  <a:gd name="connsiteY152" fmla="*/ 1070477 h 1742564"/>
                  <a:gd name="connsiteX153" fmla="*/ 245109 w 550430"/>
                  <a:gd name="connsiteY153" fmla="*/ 1092422 h 1742564"/>
                  <a:gd name="connsiteX154" fmla="*/ 258688 w 550430"/>
                  <a:gd name="connsiteY154" fmla="*/ 1101200 h 1742564"/>
                  <a:gd name="connsiteX155" fmla="*/ 275421 w 550430"/>
                  <a:gd name="connsiteY155" fmla="*/ 1087622 h 1742564"/>
                  <a:gd name="connsiteX156" fmla="*/ 321919 w 550430"/>
                  <a:gd name="connsiteY156" fmla="*/ 1067184 h 1742564"/>
                  <a:gd name="connsiteX157" fmla="*/ 370885 w 550430"/>
                  <a:gd name="connsiteY157" fmla="*/ 1068282 h 1742564"/>
                  <a:gd name="connsiteX158" fmla="*/ 393105 w 550430"/>
                  <a:gd name="connsiteY158" fmla="*/ 1081449 h 1742564"/>
                  <a:gd name="connsiteX159" fmla="*/ 403666 w 550430"/>
                  <a:gd name="connsiteY159" fmla="*/ 1102297 h 1742564"/>
                  <a:gd name="connsiteX160" fmla="*/ 399277 w 550430"/>
                  <a:gd name="connsiteY160" fmla="*/ 1123969 h 1742564"/>
                  <a:gd name="connsiteX161" fmla="*/ 376097 w 550430"/>
                  <a:gd name="connsiteY161" fmla="*/ 1144954 h 1742564"/>
                  <a:gd name="connsiteX162" fmla="*/ 350448 w 550430"/>
                  <a:gd name="connsiteY162" fmla="*/ 1150989 h 1742564"/>
                  <a:gd name="connsiteX163" fmla="*/ 303402 w 550430"/>
                  <a:gd name="connsiteY163" fmla="*/ 1147149 h 1742564"/>
                  <a:gd name="connsiteX164" fmla="*/ 265957 w 550430"/>
                  <a:gd name="connsiteY164" fmla="*/ 1133158 h 1742564"/>
                  <a:gd name="connsiteX165" fmla="*/ 255122 w 550430"/>
                  <a:gd name="connsiteY165" fmla="*/ 1147012 h 1742564"/>
                  <a:gd name="connsiteX166" fmla="*/ 244698 w 550430"/>
                  <a:gd name="connsiteY166" fmla="*/ 1163882 h 1742564"/>
                  <a:gd name="connsiteX167" fmla="*/ 238114 w 550430"/>
                  <a:gd name="connsiteY167" fmla="*/ 1178284 h 1742564"/>
                  <a:gd name="connsiteX168" fmla="*/ 229061 w 550430"/>
                  <a:gd name="connsiteY168" fmla="*/ 1209282 h 1742564"/>
                  <a:gd name="connsiteX169" fmla="*/ 229336 w 550430"/>
                  <a:gd name="connsiteY169" fmla="*/ 1208459 h 1742564"/>
                  <a:gd name="connsiteX170" fmla="*/ 228924 w 550430"/>
                  <a:gd name="connsiteY170" fmla="*/ 1210105 h 1742564"/>
                  <a:gd name="connsiteX171" fmla="*/ 223849 w 550430"/>
                  <a:gd name="connsiteY171" fmla="*/ 1242338 h 1742564"/>
                  <a:gd name="connsiteX172" fmla="*/ 223986 w 550430"/>
                  <a:gd name="connsiteY172" fmla="*/ 1241240 h 1742564"/>
                  <a:gd name="connsiteX173" fmla="*/ 223164 w 550430"/>
                  <a:gd name="connsiteY173" fmla="*/ 1269495 h 1742564"/>
                  <a:gd name="connsiteX174" fmla="*/ 223164 w 550430"/>
                  <a:gd name="connsiteY174" fmla="*/ 1268672 h 1742564"/>
                  <a:gd name="connsiteX175" fmla="*/ 223164 w 550430"/>
                  <a:gd name="connsiteY175" fmla="*/ 1269633 h 1742564"/>
                  <a:gd name="connsiteX176" fmla="*/ 223164 w 550430"/>
                  <a:gd name="connsiteY176" fmla="*/ 1270456 h 1742564"/>
                  <a:gd name="connsiteX177" fmla="*/ 223164 w 550430"/>
                  <a:gd name="connsiteY177" fmla="*/ 1269770 h 1742564"/>
                  <a:gd name="connsiteX178" fmla="*/ 226455 w 550430"/>
                  <a:gd name="connsiteY178" fmla="*/ 1307214 h 1742564"/>
                  <a:gd name="connsiteX179" fmla="*/ 234959 w 550430"/>
                  <a:gd name="connsiteY179" fmla="*/ 1344385 h 1742564"/>
                  <a:gd name="connsiteX180" fmla="*/ 253064 w 550430"/>
                  <a:gd name="connsiteY180" fmla="*/ 1391431 h 1742564"/>
                  <a:gd name="connsiteX181" fmla="*/ 282691 w 550430"/>
                  <a:gd name="connsiteY181" fmla="*/ 1444374 h 1742564"/>
                  <a:gd name="connsiteX182" fmla="*/ 287629 w 550430"/>
                  <a:gd name="connsiteY182" fmla="*/ 1451781 h 1742564"/>
                  <a:gd name="connsiteX183" fmla="*/ 288315 w 550430"/>
                  <a:gd name="connsiteY183" fmla="*/ 1451370 h 1742564"/>
                  <a:gd name="connsiteX184" fmla="*/ 338378 w 550430"/>
                  <a:gd name="connsiteY184" fmla="*/ 1430247 h 1742564"/>
                  <a:gd name="connsiteX185" fmla="*/ 394202 w 550430"/>
                  <a:gd name="connsiteY185" fmla="*/ 1423389 h 1742564"/>
                  <a:gd name="connsiteX186" fmla="*/ 447557 w 550430"/>
                  <a:gd name="connsiteY186" fmla="*/ 1431070 h 1742564"/>
                  <a:gd name="connsiteX187" fmla="*/ 471972 w 550430"/>
                  <a:gd name="connsiteY187" fmla="*/ 1439162 h 1742564"/>
                  <a:gd name="connsiteX188" fmla="*/ 495289 w 550430"/>
                  <a:gd name="connsiteY188" fmla="*/ 1449587 h 1742564"/>
                  <a:gd name="connsiteX189" fmla="*/ 535888 w 550430"/>
                  <a:gd name="connsiteY189" fmla="*/ 1482368 h 1742564"/>
                  <a:gd name="connsiteX190" fmla="*/ 550427 w 550430"/>
                  <a:gd name="connsiteY190" fmla="*/ 1527905 h 1742564"/>
                  <a:gd name="connsiteX191" fmla="*/ 523133 w 550430"/>
                  <a:gd name="connsiteY191" fmla="*/ 1576871 h 1742564"/>
                  <a:gd name="connsiteX192" fmla="*/ 477047 w 550430"/>
                  <a:gd name="connsiteY192" fmla="*/ 1593056 h 1742564"/>
                  <a:gd name="connsiteX193" fmla="*/ 450438 w 550430"/>
                  <a:gd name="connsiteY193" fmla="*/ 1593467 h 1742564"/>
                  <a:gd name="connsiteX194" fmla="*/ 396808 w 550430"/>
                  <a:gd name="connsiteY194" fmla="*/ 1580711 h 1742564"/>
                  <a:gd name="connsiteX195" fmla="*/ 372256 w 550430"/>
                  <a:gd name="connsiteY195" fmla="*/ 1568916 h 1742564"/>
                  <a:gd name="connsiteX196" fmla="*/ 348253 w 550430"/>
                  <a:gd name="connsiteY196" fmla="*/ 1553417 h 1742564"/>
                  <a:gd name="connsiteX197" fmla="*/ 327405 w 550430"/>
                  <a:gd name="connsiteY197" fmla="*/ 1536546 h 1742564"/>
                  <a:gd name="connsiteX198" fmla="*/ 308203 w 550430"/>
                  <a:gd name="connsiteY198" fmla="*/ 1518029 h 1742564"/>
                  <a:gd name="connsiteX199" fmla="*/ 280496 w 550430"/>
                  <a:gd name="connsiteY199" fmla="*/ 1485522 h 1742564"/>
                  <a:gd name="connsiteX200" fmla="*/ 268701 w 550430"/>
                  <a:gd name="connsiteY200" fmla="*/ 1496632 h 1742564"/>
                  <a:gd name="connsiteX201" fmla="*/ 258962 w 550430"/>
                  <a:gd name="connsiteY201" fmla="*/ 1508977 h 1742564"/>
                  <a:gd name="connsiteX202" fmla="*/ 250184 w 550430"/>
                  <a:gd name="connsiteY202" fmla="*/ 1523653 h 1742564"/>
                  <a:gd name="connsiteX203" fmla="*/ 250870 w 550430"/>
                  <a:gd name="connsiteY203" fmla="*/ 1522281 h 1742564"/>
                  <a:gd name="connsiteX204" fmla="*/ 247578 w 550430"/>
                  <a:gd name="connsiteY204" fmla="*/ 1528591 h 1742564"/>
                  <a:gd name="connsiteX205" fmla="*/ 248264 w 550430"/>
                  <a:gd name="connsiteY205" fmla="*/ 1527356 h 1742564"/>
                  <a:gd name="connsiteX206" fmla="*/ 240309 w 550430"/>
                  <a:gd name="connsiteY206" fmla="*/ 1544913 h 1742564"/>
                  <a:gd name="connsiteX207" fmla="*/ 235371 w 550430"/>
                  <a:gd name="connsiteY207" fmla="*/ 1560824 h 1742564"/>
                  <a:gd name="connsiteX208" fmla="*/ 232902 w 550430"/>
                  <a:gd name="connsiteY208" fmla="*/ 1576460 h 1742564"/>
                  <a:gd name="connsiteX209" fmla="*/ 231942 w 550430"/>
                  <a:gd name="connsiteY209" fmla="*/ 1603892 h 1742564"/>
                  <a:gd name="connsiteX210" fmla="*/ 233588 w 550430"/>
                  <a:gd name="connsiteY210" fmla="*/ 1621037 h 1742564"/>
                  <a:gd name="connsiteX211" fmla="*/ 233588 w 550430"/>
                  <a:gd name="connsiteY211" fmla="*/ 1620762 h 1742564"/>
                  <a:gd name="connsiteX212" fmla="*/ 233862 w 550430"/>
                  <a:gd name="connsiteY212" fmla="*/ 1622546 h 1742564"/>
                  <a:gd name="connsiteX213" fmla="*/ 233588 w 550430"/>
                  <a:gd name="connsiteY213" fmla="*/ 1621174 h 1742564"/>
                  <a:gd name="connsiteX214" fmla="*/ 234273 w 550430"/>
                  <a:gd name="connsiteY214" fmla="*/ 1625288 h 1742564"/>
                  <a:gd name="connsiteX215" fmla="*/ 234273 w 550430"/>
                  <a:gd name="connsiteY215" fmla="*/ 1625014 h 1742564"/>
                  <a:gd name="connsiteX216" fmla="*/ 238251 w 550430"/>
                  <a:gd name="connsiteY216" fmla="*/ 1641473 h 1742564"/>
                  <a:gd name="connsiteX217" fmla="*/ 238251 w 550430"/>
                  <a:gd name="connsiteY217" fmla="*/ 1641336 h 1742564"/>
                  <a:gd name="connsiteX218" fmla="*/ 248538 w 550430"/>
                  <a:gd name="connsiteY218" fmla="*/ 1668631 h 1742564"/>
                  <a:gd name="connsiteX219" fmla="*/ 247852 w 550430"/>
                  <a:gd name="connsiteY219" fmla="*/ 1667397 h 1742564"/>
                  <a:gd name="connsiteX220" fmla="*/ 256631 w 550430"/>
                  <a:gd name="connsiteY220" fmla="*/ 1683581 h 1742564"/>
                  <a:gd name="connsiteX221" fmla="*/ 256082 w 550430"/>
                  <a:gd name="connsiteY221" fmla="*/ 1682759 h 1742564"/>
                  <a:gd name="connsiteX222" fmla="*/ 271581 w 550430"/>
                  <a:gd name="connsiteY222" fmla="*/ 1704018 h 1742564"/>
                  <a:gd name="connsiteX223" fmla="*/ 293389 w 550430"/>
                  <a:gd name="connsiteY223" fmla="*/ 1725964 h 1742564"/>
                  <a:gd name="connsiteX224" fmla="*/ 292841 w 550430"/>
                  <a:gd name="connsiteY224" fmla="*/ 1725416 h 1742564"/>
                  <a:gd name="connsiteX225" fmla="*/ 296407 w 550430"/>
                  <a:gd name="connsiteY225" fmla="*/ 1729393 h 1742564"/>
                  <a:gd name="connsiteX226" fmla="*/ 291881 w 550430"/>
                  <a:gd name="connsiteY226" fmla="*/ 1742286 h 1742564"/>
                  <a:gd name="connsiteX227" fmla="*/ 289275 w 550430"/>
                  <a:gd name="connsiteY227" fmla="*/ 1742561 h 1742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</a:cxnLst>
                <a:rect l="l" t="t" r="r" b="b"/>
                <a:pathLst>
                  <a:path w="550430" h="1742564">
                    <a:moveTo>
                      <a:pt x="363753" y="1120128"/>
                    </a:moveTo>
                    <a:cubicBezTo>
                      <a:pt x="364850" y="1119580"/>
                      <a:pt x="365810" y="1119031"/>
                      <a:pt x="366770" y="1118483"/>
                    </a:cubicBezTo>
                    <a:cubicBezTo>
                      <a:pt x="367593" y="1117934"/>
                      <a:pt x="368416" y="1117385"/>
                      <a:pt x="369239" y="1116699"/>
                    </a:cubicBezTo>
                    <a:cubicBezTo>
                      <a:pt x="369513" y="1116425"/>
                      <a:pt x="369925" y="1116151"/>
                      <a:pt x="370199" y="1115739"/>
                    </a:cubicBezTo>
                    <a:cubicBezTo>
                      <a:pt x="370473" y="1115328"/>
                      <a:pt x="370885" y="1114916"/>
                      <a:pt x="371159" y="1114505"/>
                    </a:cubicBezTo>
                    <a:cubicBezTo>
                      <a:pt x="371571" y="1113956"/>
                      <a:pt x="371845" y="1113407"/>
                      <a:pt x="372256" y="1112859"/>
                    </a:cubicBezTo>
                    <a:cubicBezTo>
                      <a:pt x="372668" y="1112173"/>
                      <a:pt x="372942" y="1111350"/>
                      <a:pt x="373217" y="1110664"/>
                    </a:cubicBezTo>
                    <a:cubicBezTo>
                      <a:pt x="373491" y="1109841"/>
                      <a:pt x="373765" y="1108881"/>
                      <a:pt x="374040" y="1108058"/>
                    </a:cubicBezTo>
                    <a:cubicBezTo>
                      <a:pt x="374177" y="1107647"/>
                      <a:pt x="374177" y="1107098"/>
                      <a:pt x="374314" y="1106687"/>
                    </a:cubicBezTo>
                    <a:cubicBezTo>
                      <a:pt x="374314" y="1106412"/>
                      <a:pt x="374314" y="1106001"/>
                      <a:pt x="374314" y="1105726"/>
                    </a:cubicBezTo>
                    <a:cubicBezTo>
                      <a:pt x="374314" y="1105452"/>
                      <a:pt x="374314" y="1105178"/>
                      <a:pt x="374314" y="1104903"/>
                    </a:cubicBezTo>
                    <a:cubicBezTo>
                      <a:pt x="374314" y="1104767"/>
                      <a:pt x="374314" y="1104629"/>
                      <a:pt x="374177" y="1104492"/>
                    </a:cubicBezTo>
                    <a:cubicBezTo>
                      <a:pt x="374177" y="1104492"/>
                      <a:pt x="374177" y="1104492"/>
                      <a:pt x="374177" y="1104492"/>
                    </a:cubicBezTo>
                    <a:cubicBezTo>
                      <a:pt x="374177" y="1104629"/>
                      <a:pt x="374177" y="1104629"/>
                      <a:pt x="374177" y="1104767"/>
                    </a:cubicBezTo>
                    <a:cubicBezTo>
                      <a:pt x="374177" y="1104629"/>
                      <a:pt x="374040" y="1104492"/>
                      <a:pt x="374040" y="1104492"/>
                    </a:cubicBezTo>
                    <a:cubicBezTo>
                      <a:pt x="373902" y="1104218"/>
                      <a:pt x="373765" y="1103806"/>
                      <a:pt x="373491" y="1103532"/>
                    </a:cubicBezTo>
                    <a:cubicBezTo>
                      <a:pt x="373217" y="1103258"/>
                      <a:pt x="372942" y="1102846"/>
                      <a:pt x="372805" y="1102572"/>
                    </a:cubicBezTo>
                    <a:cubicBezTo>
                      <a:pt x="372805" y="1102572"/>
                      <a:pt x="372668" y="1102572"/>
                      <a:pt x="372668" y="1102435"/>
                    </a:cubicBezTo>
                    <a:cubicBezTo>
                      <a:pt x="372805" y="1102572"/>
                      <a:pt x="372942" y="1102846"/>
                      <a:pt x="373079" y="1102983"/>
                    </a:cubicBezTo>
                    <a:cubicBezTo>
                      <a:pt x="372805" y="1102709"/>
                      <a:pt x="372531" y="1102435"/>
                      <a:pt x="372256" y="1102160"/>
                    </a:cubicBezTo>
                    <a:cubicBezTo>
                      <a:pt x="371296" y="1101338"/>
                      <a:pt x="370199" y="1100514"/>
                      <a:pt x="369239" y="1099691"/>
                    </a:cubicBezTo>
                    <a:cubicBezTo>
                      <a:pt x="367730" y="1098731"/>
                      <a:pt x="366221" y="1097909"/>
                      <a:pt x="364713" y="1096948"/>
                    </a:cubicBezTo>
                    <a:cubicBezTo>
                      <a:pt x="363067" y="1096125"/>
                      <a:pt x="361421" y="1095439"/>
                      <a:pt x="359775" y="1094754"/>
                    </a:cubicBezTo>
                    <a:cubicBezTo>
                      <a:pt x="357992" y="1094205"/>
                      <a:pt x="356346" y="1093656"/>
                      <a:pt x="354563" y="1093245"/>
                    </a:cubicBezTo>
                    <a:cubicBezTo>
                      <a:pt x="353191" y="1092971"/>
                      <a:pt x="351682" y="1092696"/>
                      <a:pt x="350311" y="1092559"/>
                    </a:cubicBezTo>
                    <a:cubicBezTo>
                      <a:pt x="347568" y="1092285"/>
                      <a:pt x="344824" y="1092285"/>
                      <a:pt x="342081" y="1092285"/>
                    </a:cubicBezTo>
                    <a:cubicBezTo>
                      <a:pt x="338927" y="1092422"/>
                      <a:pt x="335909" y="1092833"/>
                      <a:pt x="332892" y="1093245"/>
                    </a:cubicBezTo>
                    <a:cubicBezTo>
                      <a:pt x="328228" y="1094068"/>
                      <a:pt x="323702" y="1095165"/>
                      <a:pt x="319176" y="1096537"/>
                    </a:cubicBezTo>
                    <a:cubicBezTo>
                      <a:pt x="314238" y="1098183"/>
                      <a:pt x="309437" y="1100103"/>
                      <a:pt x="304637" y="1102297"/>
                    </a:cubicBezTo>
                    <a:cubicBezTo>
                      <a:pt x="300522" y="1104355"/>
                      <a:pt x="296407" y="1106549"/>
                      <a:pt x="292429" y="1108881"/>
                    </a:cubicBezTo>
                    <a:cubicBezTo>
                      <a:pt x="289686" y="1110664"/>
                      <a:pt x="286943" y="1112584"/>
                      <a:pt x="284337" y="1114642"/>
                    </a:cubicBezTo>
                    <a:cubicBezTo>
                      <a:pt x="287080" y="1115876"/>
                      <a:pt x="289686" y="1116974"/>
                      <a:pt x="292429" y="1117934"/>
                    </a:cubicBezTo>
                    <a:cubicBezTo>
                      <a:pt x="297093" y="1119580"/>
                      <a:pt x="301756" y="1120951"/>
                      <a:pt x="306557" y="1122048"/>
                    </a:cubicBezTo>
                    <a:cubicBezTo>
                      <a:pt x="306282" y="1122048"/>
                      <a:pt x="306008" y="1121912"/>
                      <a:pt x="305734" y="1121912"/>
                    </a:cubicBezTo>
                    <a:cubicBezTo>
                      <a:pt x="311083" y="1123009"/>
                      <a:pt x="316432" y="1123969"/>
                      <a:pt x="321919" y="1124517"/>
                    </a:cubicBezTo>
                    <a:cubicBezTo>
                      <a:pt x="327268" y="1124929"/>
                      <a:pt x="332617" y="1125203"/>
                      <a:pt x="337966" y="1125066"/>
                    </a:cubicBezTo>
                    <a:cubicBezTo>
                      <a:pt x="342081" y="1124929"/>
                      <a:pt x="346196" y="1124517"/>
                      <a:pt x="350311" y="1123969"/>
                    </a:cubicBezTo>
                    <a:cubicBezTo>
                      <a:pt x="353328" y="1123420"/>
                      <a:pt x="356346" y="1122734"/>
                      <a:pt x="359226" y="1121912"/>
                    </a:cubicBezTo>
                    <a:cubicBezTo>
                      <a:pt x="360872" y="1121363"/>
                      <a:pt x="362244" y="1120677"/>
                      <a:pt x="363753" y="1120128"/>
                    </a:cubicBezTo>
                    <a:close/>
                    <a:moveTo>
                      <a:pt x="496524" y="1560686"/>
                    </a:moveTo>
                    <a:cubicBezTo>
                      <a:pt x="498855" y="1559589"/>
                      <a:pt x="501187" y="1558354"/>
                      <a:pt x="503382" y="1556983"/>
                    </a:cubicBezTo>
                    <a:cubicBezTo>
                      <a:pt x="505027" y="1555886"/>
                      <a:pt x="506673" y="1554651"/>
                      <a:pt x="508319" y="1553417"/>
                    </a:cubicBezTo>
                    <a:cubicBezTo>
                      <a:pt x="509828" y="1552045"/>
                      <a:pt x="511337" y="1550673"/>
                      <a:pt x="512708" y="1549165"/>
                    </a:cubicBezTo>
                    <a:cubicBezTo>
                      <a:pt x="514080" y="1547656"/>
                      <a:pt x="515314" y="1546147"/>
                      <a:pt x="516549" y="1544501"/>
                    </a:cubicBezTo>
                    <a:cubicBezTo>
                      <a:pt x="517646" y="1542855"/>
                      <a:pt x="518743" y="1541209"/>
                      <a:pt x="519704" y="1539426"/>
                    </a:cubicBezTo>
                    <a:cubicBezTo>
                      <a:pt x="520115" y="1538603"/>
                      <a:pt x="520527" y="1537643"/>
                      <a:pt x="520938" y="1536683"/>
                    </a:cubicBezTo>
                    <a:cubicBezTo>
                      <a:pt x="521349" y="1535586"/>
                      <a:pt x="521624" y="1534489"/>
                      <a:pt x="521898" y="1533392"/>
                    </a:cubicBezTo>
                    <a:cubicBezTo>
                      <a:pt x="522172" y="1532020"/>
                      <a:pt x="522447" y="1530648"/>
                      <a:pt x="522584" y="1529139"/>
                    </a:cubicBezTo>
                    <a:cubicBezTo>
                      <a:pt x="522721" y="1527905"/>
                      <a:pt x="522721" y="1526534"/>
                      <a:pt x="522721" y="1525299"/>
                    </a:cubicBezTo>
                    <a:cubicBezTo>
                      <a:pt x="522584" y="1522830"/>
                      <a:pt x="522310" y="1520498"/>
                      <a:pt x="522035" y="1518167"/>
                    </a:cubicBezTo>
                    <a:cubicBezTo>
                      <a:pt x="521624" y="1516109"/>
                      <a:pt x="521212" y="1514189"/>
                      <a:pt x="520663" y="1512269"/>
                    </a:cubicBezTo>
                    <a:cubicBezTo>
                      <a:pt x="519978" y="1510348"/>
                      <a:pt x="519292" y="1508565"/>
                      <a:pt x="518606" y="1506645"/>
                    </a:cubicBezTo>
                    <a:cubicBezTo>
                      <a:pt x="517783" y="1504862"/>
                      <a:pt x="516823" y="1503216"/>
                      <a:pt x="515863" y="1501570"/>
                    </a:cubicBezTo>
                    <a:cubicBezTo>
                      <a:pt x="514491" y="1499513"/>
                      <a:pt x="513120" y="1497593"/>
                      <a:pt x="511748" y="1495673"/>
                    </a:cubicBezTo>
                    <a:cubicBezTo>
                      <a:pt x="509005" y="1492655"/>
                      <a:pt x="506262" y="1489637"/>
                      <a:pt x="503244" y="1486894"/>
                    </a:cubicBezTo>
                    <a:cubicBezTo>
                      <a:pt x="499953" y="1484151"/>
                      <a:pt x="496660" y="1481545"/>
                      <a:pt x="493095" y="1478939"/>
                    </a:cubicBezTo>
                    <a:cubicBezTo>
                      <a:pt x="489117" y="1476333"/>
                      <a:pt x="485002" y="1474001"/>
                      <a:pt x="480750" y="1471670"/>
                    </a:cubicBezTo>
                    <a:cubicBezTo>
                      <a:pt x="473069" y="1467966"/>
                      <a:pt x="465251" y="1464537"/>
                      <a:pt x="457296" y="1461383"/>
                    </a:cubicBezTo>
                    <a:cubicBezTo>
                      <a:pt x="448106" y="1458090"/>
                      <a:pt x="438779" y="1455210"/>
                      <a:pt x="429315" y="1452878"/>
                    </a:cubicBezTo>
                    <a:cubicBezTo>
                      <a:pt x="421497" y="1451232"/>
                      <a:pt x="413816" y="1449998"/>
                      <a:pt x="405998" y="1449175"/>
                    </a:cubicBezTo>
                    <a:cubicBezTo>
                      <a:pt x="397905" y="1448626"/>
                      <a:pt x="389813" y="1448489"/>
                      <a:pt x="381720" y="1448626"/>
                    </a:cubicBezTo>
                    <a:cubicBezTo>
                      <a:pt x="381995" y="1448626"/>
                      <a:pt x="382269" y="1448626"/>
                      <a:pt x="382543" y="1448626"/>
                    </a:cubicBezTo>
                    <a:cubicBezTo>
                      <a:pt x="374040" y="1449038"/>
                      <a:pt x="365673" y="1449861"/>
                      <a:pt x="357306" y="1451096"/>
                    </a:cubicBezTo>
                    <a:cubicBezTo>
                      <a:pt x="348939" y="1452604"/>
                      <a:pt x="340847" y="1454661"/>
                      <a:pt x="332754" y="1457130"/>
                    </a:cubicBezTo>
                    <a:cubicBezTo>
                      <a:pt x="327131" y="1459051"/>
                      <a:pt x="321644" y="1461245"/>
                      <a:pt x="316158" y="1463440"/>
                    </a:cubicBezTo>
                    <a:cubicBezTo>
                      <a:pt x="311220" y="1465771"/>
                      <a:pt x="306557" y="1468241"/>
                      <a:pt x="301893" y="1470846"/>
                    </a:cubicBezTo>
                    <a:cubicBezTo>
                      <a:pt x="304499" y="1474138"/>
                      <a:pt x="307105" y="1477293"/>
                      <a:pt x="309711" y="1480585"/>
                    </a:cubicBezTo>
                    <a:cubicBezTo>
                      <a:pt x="309574" y="1480448"/>
                      <a:pt x="309437" y="1480310"/>
                      <a:pt x="309437" y="1480173"/>
                    </a:cubicBezTo>
                    <a:cubicBezTo>
                      <a:pt x="319861" y="1492244"/>
                      <a:pt x="330697" y="1503765"/>
                      <a:pt x="342356" y="1514738"/>
                    </a:cubicBezTo>
                    <a:cubicBezTo>
                      <a:pt x="349625" y="1521047"/>
                      <a:pt x="356895" y="1527082"/>
                      <a:pt x="364575" y="1532705"/>
                    </a:cubicBezTo>
                    <a:cubicBezTo>
                      <a:pt x="371982" y="1537780"/>
                      <a:pt x="379389" y="1542581"/>
                      <a:pt x="387207" y="1547108"/>
                    </a:cubicBezTo>
                    <a:cubicBezTo>
                      <a:pt x="386658" y="1546833"/>
                      <a:pt x="386247" y="1546559"/>
                      <a:pt x="385698" y="1546284"/>
                    </a:cubicBezTo>
                    <a:cubicBezTo>
                      <a:pt x="393516" y="1550262"/>
                      <a:pt x="401197" y="1553828"/>
                      <a:pt x="409290" y="1557120"/>
                    </a:cubicBezTo>
                    <a:cubicBezTo>
                      <a:pt x="416971" y="1559726"/>
                      <a:pt x="424789" y="1561921"/>
                      <a:pt x="432744" y="1563841"/>
                    </a:cubicBezTo>
                    <a:cubicBezTo>
                      <a:pt x="437819" y="1564664"/>
                      <a:pt x="442757" y="1565487"/>
                      <a:pt x="447832" y="1566173"/>
                    </a:cubicBezTo>
                    <a:cubicBezTo>
                      <a:pt x="453044" y="1566447"/>
                      <a:pt x="458119" y="1566721"/>
                      <a:pt x="463331" y="1566721"/>
                    </a:cubicBezTo>
                    <a:cubicBezTo>
                      <a:pt x="468131" y="1566447"/>
                      <a:pt x="472795" y="1566035"/>
                      <a:pt x="477595" y="1565624"/>
                    </a:cubicBezTo>
                    <a:cubicBezTo>
                      <a:pt x="477047" y="1565761"/>
                      <a:pt x="476361" y="1565898"/>
                      <a:pt x="475812" y="1565898"/>
                    </a:cubicBezTo>
                    <a:cubicBezTo>
                      <a:pt x="480476" y="1565075"/>
                      <a:pt x="485139" y="1564253"/>
                      <a:pt x="489666" y="1563018"/>
                    </a:cubicBezTo>
                    <a:cubicBezTo>
                      <a:pt x="491860" y="1562332"/>
                      <a:pt x="494192" y="1561509"/>
                      <a:pt x="496524" y="1560686"/>
                    </a:cubicBezTo>
                    <a:close/>
                    <a:moveTo>
                      <a:pt x="289275" y="1742561"/>
                    </a:moveTo>
                    <a:cubicBezTo>
                      <a:pt x="284063" y="1742697"/>
                      <a:pt x="280222" y="1739406"/>
                      <a:pt x="276519" y="1736251"/>
                    </a:cubicBezTo>
                    <a:cubicBezTo>
                      <a:pt x="270484" y="1731313"/>
                      <a:pt x="264723" y="1725827"/>
                      <a:pt x="259374" y="1720066"/>
                    </a:cubicBezTo>
                    <a:cubicBezTo>
                      <a:pt x="247715" y="1707859"/>
                      <a:pt x="237840" y="1693868"/>
                      <a:pt x="230296" y="1678781"/>
                    </a:cubicBezTo>
                    <a:cubicBezTo>
                      <a:pt x="215071" y="1648469"/>
                      <a:pt x="207390" y="1614041"/>
                      <a:pt x="210270" y="1580163"/>
                    </a:cubicBezTo>
                    <a:cubicBezTo>
                      <a:pt x="210956" y="1571796"/>
                      <a:pt x="211779" y="1563292"/>
                      <a:pt x="213837" y="1555063"/>
                    </a:cubicBezTo>
                    <a:cubicBezTo>
                      <a:pt x="215894" y="1546421"/>
                      <a:pt x="218637" y="1538055"/>
                      <a:pt x="221929" y="1529825"/>
                    </a:cubicBezTo>
                    <a:cubicBezTo>
                      <a:pt x="225084" y="1521596"/>
                      <a:pt x="229336" y="1513915"/>
                      <a:pt x="233588" y="1506371"/>
                    </a:cubicBezTo>
                    <a:cubicBezTo>
                      <a:pt x="237565" y="1499102"/>
                      <a:pt x="242503" y="1492518"/>
                      <a:pt x="247578" y="1485934"/>
                    </a:cubicBezTo>
                    <a:cubicBezTo>
                      <a:pt x="253202" y="1478664"/>
                      <a:pt x="259785" y="1472355"/>
                      <a:pt x="266918" y="1466457"/>
                    </a:cubicBezTo>
                    <a:cubicBezTo>
                      <a:pt x="259099" y="1455073"/>
                      <a:pt x="251830" y="1443140"/>
                      <a:pt x="245109" y="1431070"/>
                    </a:cubicBezTo>
                    <a:cubicBezTo>
                      <a:pt x="235919" y="1414748"/>
                      <a:pt x="227827" y="1397877"/>
                      <a:pt x="220695" y="1380595"/>
                    </a:cubicBezTo>
                    <a:cubicBezTo>
                      <a:pt x="207253" y="1347539"/>
                      <a:pt x="198749" y="1312838"/>
                      <a:pt x="196966" y="1277176"/>
                    </a:cubicBezTo>
                    <a:cubicBezTo>
                      <a:pt x="196143" y="1259483"/>
                      <a:pt x="196280" y="1241789"/>
                      <a:pt x="198886" y="1224233"/>
                    </a:cubicBezTo>
                    <a:cubicBezTo>
                      <a:pt x="201492" y="1207225"/>
                      <a:pt x="204921" y="1189943"/>
                      <a:pt x="210956" y="1173621"/>
                    </a:cubicBezTo>
                    <a:cubicBezTo>
                      <a:pt x="214522" y="1164019"/>
                      <a:pt x="218500" y="1154967"/>
                      <a:pt x="223301" y="1146051"/>
                    </a:cubicBezTo>
                    <a:cubicBezTo>
                      <a:pt x="227553" y="1138096"/>
                      <a:pt x="232765" y="1130690"/>
                      <a:pt x="238251" y="1123557"/>
                    </a:cubicBezTo>
                    <a:cubicBezTo>
                      <a:pt x="239348" y="1122186"/>
                      <a:pt x="240446" y="1120814"/>
                      <a:pt x="241543" y="1119305"/>
                    </a:cubicBezTo>
                    <a:cubicBezTo>
                      <a:pt x="218226" y="1104355"/>
                      <a:pt x="197377" y="1085564"/>
                      <a:pt x="178175" y="1065950"/>
                    </a:cubicBezTo>
                    <a:cubicBezTo>
                      <a:pt x="154858" y="1042084"/>
                      <a:pt x="133735" y="1016024"/>
                      <a:pt x="114944" y="988455"/>
                    </a:cubicBezTo>
                    <a:cubicBezTo>
                      <a:pt x="96016" y="960748"/>
                      <a:pt x="79283" y="931808"/>
                      <a:pt x="64469" y="901769"/>
                    </a:cubicBezTo>
                    <a:cubicBezTo>
                      <a:pt x="50479" y="873240"/>
                      <a:pt x="38409" y="843751"/>
                      <a:pt x="29356" y="813164"/>
                    </a:cubicBezTo>
                    <a:cubicBezTo>
                      <a:pt x="20030" y="781480"/>
                      <a:pt x="13309" y="748973"/>
                      <a:pt x="8234" y="716466"/>
                    </a:cubicBezTo>
                    <a:cubicBezTo>
                      <a:pt x="3159" y="684097"/>
                      <a:pt x="-133" y="651452"/>
                      <a:pt x="4" y="618671"/>
                    </a:cubicBezTo>
                    <a:cubicBezTo>
                      <a:pt x="141" y="587673"/>
                      <a:pt x="4805" y="557086"/>
                      <a:pt x="13172" y="527323"/>
                    </a:cubicBezTo>
                    <a:cubicBezTo>
                      <a:pt x="21401" y="497833"/>
                      <a:pt x="32648" y="469304"/>
                      <a:pt x="45953" y="441735"/>
                    </a:cubicBezTo>
                    <a:cubicBezTo>
                      <a:pt x="54182" y="424453"/>
                      <a:pt x="62961" y="407308"/>
                      <a:pt x="71327" y="390163"/>
                    </a:cubicBezTo>
                    <a:cubicBezTo>
                      <a:pt x="79831" y="372880"/>
                      <a:pt x="88198" y="355461"/>
                      <a:pt x="95056" y="337356"/>
                    </a:cubicBezTo>
                    <a:cubicBezTo>
                      <a:pt x="99445" y="325286"/>
                      <a:pt x="102600" y="312667"/>
                      <a:pt x="105480" y="300186"/>
                    </a:cubicBezTo>
                    <a:cubicBezTo>
                      <a:pt x="109595" y="282081"/>
                      <a:pt x="112887" y="263838"/>
                      <a:pt x="114807" y="245322"/>
                    </a:cubicBezTo>
                    <a:cubicBezTo>
                      <a:pt x="116042" y="231743"/>
                      <a:pt x="116727" y="218301"/>
                      <a:pt x="116316" y="204585"/>
                    </a:cubicBezTo>
                    <a:cubicBezTo>
                      <a:pt x="116316" y="205271"/>
                      <a:pt x="116316" y="205957"/>
                      <a:pt x="116453" y="206643"/>
                    </a:cubicBezTo>
                    <a:cubicBezTo>
                      <a:pt x="116179" y="198824"/>
                      <a:pt x="115356" y="191143"/>
                      <a:pt x="114121" y="183463"/>
                    </a:cubicBezTo>
                    <a:cubicBezTo>
                      <a:pt x="112475" y="173724"/>
                      <a:pt x="110144" y="164123"/>
                      <a:pt x="107400" y="154796"/>
                    </a:cubicBezTo>
                    <a:cubicBezTo>
                      <a:pt x="104657" y="146429"/>
                      <a:pt x="101503" y="138337"/>
                      <a:pt x="97936" y="130382"/>
                    </a:cubicBezTo>
                    <a:cubicBezTo>
                      <a:pt x="92450" y="118997"/>
                      <a:pt x="85866" y="107887"/>
                      <a:pt x="79146" y="97189"/>
                    </a:cubicBezTo>
                    <a:cubicBezTo>
                      <a:pt x="79557" y="97875"/>
                      <a:pt x="79968" y="98560"/>
                      <a:pt x="80380" y="99109"/>
                    </a:cubicBezTo>
                    <a:cubicBezTo>
                      <a:pt x="70916" y="84159"/>
                      <a:pt x="60355" y="70031"/>
                      <a:pt x="48970" y="56452"/>
                    </a:cubicBezTo>
                    <a:cubicBezTo>
                      <a:pt x="49107" y="56727"/>
                      <a:pt x="49382" y="56864"/>
                      <a:pt x="49519" y="57138"/>
                    </a:cubicBezTo>
                    <a:cubicBezTo>
                      <a:pt x="49245" y="56864"/>
                      <a:pt x="48970" y="56452"/>
                      <a:pt x="48696" y="56178"/>
                    </a:cubicBezTo>
                    <a:cubicBezTo>
                      <a:pt x="48559" y="55904"/>
                      <a:pt x="48285" y="55629"/>
                      <a:pt x="48147" y="55492"/>
                    </a:cubicBezTo>
                    <a:cubicBezTo>
                      <a:pt x="48285" y="55629"/>
                      <a:pt x="48285" y="55767"/>
                      <a:pt x="48422" y="55767"/>
                    </a:cubicBezTo>
                    <a:cubicBezTo>
                      <a:pt x="43484" y="49869"/>
                      <a:pt x="38272" y="44245"/>
                      <a:pt x="32785" y="39033"/>
                    </a:cubicBezTo>
                    <a:cubicBezTo>
                      <a:pt x="28671" y="35330"/>
                      <a:pt x="24419" y="31764"/>
                      <a:pt x="20030" y="28472"/>
                    </a:cubicBezTo>
                    <a:cubicBezTo>
                      <a:pt x="19344" y="27923"/>
                      <a:pt x="18521" y="27374"/>
                      <a:pt x="17835" y="26826"/>
                    </a:cubicBezTo>
                    <a:cubicBezTo>
                      <a:pt x="11937" y="22162"/>
                      <a:pt x="10428" y="13658"/>
                      <a:pt x="14406" y="7212"/>
                    </a:cubicBezTo>
                    <a:cubicBezTo>
                      <a:pt x="18246" y="903"/>
                      <a:pt x="26613" y="-1841"/>
                      <a:pt x="33334" y="1314"/>
                    </a:cubicBezTo>
                    <a:cubicBezTo>
                      <a:pt x="41152" y="5017"/>
                      <a:pt x="48559" y="10504"/>
                      <a:pt x="55143" y="15990"/>
                    </a:cubicBezTo>
                    <a:cubicBezTo>
                      <a:pt x="63646" y="22985"/>
                      <a:pt x="71327" y="30666"/>
                      <a:pt x="78460" y="38896"/>
                    </a:cubicBezTo>
                    <a:cubicBezTo>
                      <a:pt x="97113" y="60156"/>
                      <a:pt x="112887" y="84433"/>
                      <a:pt x="125094" y="109945"/>
                    </a:cubicBezTo>
                    <a:cubicBezTo>
                      <a:pt x="131952" y="124209"/>
                      <a:pt x="137027" y="139160"/>
                      <a:pt x="141142" y="154522"/>
                    </a:cubicBezTo>
                    <a:cubicBezTo>
                      <a:pt x="143336" y="163026"/>
                      <a:pt x="144982" y="171667"/>
                      <a:pt x="146217" y="180445"/>
                    </a:cubicBezTo>
                    <a:cubicBezTo>
                      <a:pt x="147451" y="189498"/>
                      <a:pt x="147863" y="198687"/>
                      <a:pt x="148000" y="207740"/>
                    </a:cubicBezTo>
                    <a:cubicBezTo>
                      <a:pt x="148274" y="222553"/>
                      <a:pt x="147177" y="237229"/>
                      <a:pt x="145531" y="252043"/>
                    </a:cubicBezTo>
                    <a:cubicBezTo>
                      <a:pt x="144022" y="266307"/>
                      <a:pt x="141279" y="280435"/>
                      <a:pt x="137987" y="294425"/>
                    </a:cubicBezTo>
                    <a:cubicBezTo>
                      <a:pt x="134695" y="307867"/>
                      <a:pt x="130992" y="321308"/>
                      <a:pt x="126466" y="334339"/>
                    </a:cubicBezTo>
                    <a:cubicBezTo>
                      <a:pt x="121528" y="348466"/>
                      <a:pt x="115493" y="362182"/>
                      <a:pt x="109184" y="375624"/>
                    </a:cubicBezTo>
                    <a:cubicBezTo>
                      <a:pt x="98485" y="398667"/>
                      <a:pt x="86689" y="421161"/>
                      <a:pt x="75717" y="444067"/>
                    </a:cubicBezTo>
                    <a:cubicBezTo>
                      <a:pt x="66527" y="462995"/>
                      <a:pt x="58160" y="482197"/>
                      <a:pt x="50753" y="501948"/>
                    </a:cubicBezTo>
                    <a:cubicBezTo>
                      <a:pt x="50891" y="501674"/>
                      <a:pt x="50891" y="501537"/>
                      <a:pt x="51028" y="501262"/>
                    </a:cubicBezTo>
                    <a:cubicBezTo>
                      <a:pt x="44718" y="518407"/>
                      <a:pt x="39506" y="535827"/>
                      <a:pt x="35391" y="553520"/>
                    </a:cubicBezTo>
                    <a:cubicBezTo>
                      <a:pt x="32237" y="567373"/>
                      <a:pt x="29905" y="581501"/>
                      <a:pt x="28533" y="595628"/>
                    </a:cubicBezTo>
                    <a:cubicBezTo>
                      <a:pt x="27436" y="608933"/>
                      <a:pt x="27025" y="622375"/>
                      <a:pt x="27436" y="635816"/>
                    </a:cubicBezTo>
                    <a:cubicBezTo>
                      <a:pt x="27436" y="635405"/>
                      <a:pt x="27436" y="634993"/>
                      <a:pt x="27436" y="634719"/>
                    </a:cubicBezTo>
                    <a:cubicBezTo>
                      <a:pt x="28396" y="665580"/>
                      <a:pt x="31962" y="696167"/>
                      <a:pt x="36900" y="726753"/>
                    </a:cubicBezTo>
                    <a:cubicBezTo>
                      <a:pt x="36900" y="726616"/>
                      <a:pt x="36900" y="726479"/>
                      <a:pt x="36763" y="726342"/>
                    </a:cubicBezTo>
                    <a:cubicBezTo>
                      <a:pt x="41838" y="756791"/>
                      <a:pt x="48696" y="786829"/>
                      <a:pt x="57474" y="816456"/>
                    </a:cubicBezTo>
                    <a:cubicBezTo>
                      <a:pt x="63921" y="837167"/>
                      <a:pt x="72150" y="857330"/>
                      <a:pt x="81066" y="877081"/>
                    </a:cubicBezTo>
                    <a:cubicBezTo>
                      <a:pt x="81066" y="876944"/>
                      <a:pt x="80929" y="876806"/>
                      <a:pt x="80929" y="876669"/>
                    </a:cubicBezTo>
                    <a:cubicBezTo>
                      <a:pt x="94782" y="906433"/>
                      <a:pt x="110692" y="934962"/>
                      <a:pt x="128112" y="962806"/>
                    </a:cubicBezTo>
                    <a:cubicBezTo>
                      <a:pt x="142239" y="984888"/>
                      <a:pt x="158013" y="1005874"/>
                      <a:pt x="174746" y="1025899"/>
                    </a:cubicBezTo>
                    <a:cubicBezTo>
                      <a:pt x="174335" y="1025488"/>
                      <a:pt x="174060" y="1025076"/>
                      <a:pt x="173649" y="1024665"/>
                    </a:cubicBezTo>
                    <a:cubicBezTo>
                      <a:pt x="187502" y="1040850"/>
                      <a:pt x="202178" y="1056074"/>
                      <a:pt x="217951" y="1070477"/>
                    </a:cubicBezTo>
                    <a:cubicBezTo>
                      <a:pt x="226730" y="1078157"/>
                      <a:pt x="235645" y="1085564"/>
                      <a:pt x="245109" y="1092422"/>
                    </a:cubicBezTo>
                    <a:cubicBezTo>
                      <a:pt x="249498" y="1095439"/>
                      <a:pt x="254025" y="1098457"/>
                      <a:pt x="258688" y="1101200"/>
                    </a:cubicBezTo>
                    <a:cubicBezTo>
                      <a:pt x="263900" y="1096262"/>
                      <a:pt x="269524" y="1091736"/>
                      <a:pt x="275421" y="1087622"/>
                    </a:cubicBezTo>
                    <a:cubicBezTo>
                      <a:pt x="289412" y="1078157"/>
                      <a:pt x="305322" y="1071025"/>
                      <a:pt x="321919" y="1067184"/>
                    </a:cubicBezTo>
                    <a:cubicBezTo>
                      <a:pt x="338104" y="1063481"/>
                      <a:pt x="355111" y="1062795"/>
                      <a:pt x="370885" y="1068282"/>
                    </a:cubicBezTo>
                    <a:cubicBezTo>
                      <a:pt x="378840" y="1071025"/>
                      <a:pt x="387070" y="1075414"/>
                      <a:pt x="393105" y="1081449"/>
                    </a:cubicBezTo>
                    <a:cubicBezTo>
                      <a:pt x="398591" y="1087073"/>
                      <a:pt x="403117" y="1094342"/>
                      <a:pt x="403666" y="1102297"/>
                    </a:cubicBezTo>
                    <a:cubicBezTo>
                      <a:pt x="404215" y="1109978"/>
                      <a:pt x="402706" y="1117111"/>
                      <a:pt x="399277" y="1123969"/>
                    </a:cubicBezTo>
                    <a:cubicBezTo>
                      <a:pt x="394476" y="1133570"/>
                      <a:pt x="385972" y="1140702"/>
                      <a:pt x="376097" y="1144954"/>
                    </a:cubicBezTo>
                    <a:cubicBezTo>
                      <a:pt x="368004" y="1148520"/>
                      <a:pt x="359226" y="1150029"/>
                      <a:pt x="350448" y="1150989"/>
                    </a:cubicBezTo>
                    <a:cubicBezTo>
                      <a:pt x="334949" y="1152498"/>
                      <a:pt x="318490" y="1150852"/>
                      <a:pt x="303402" y="1147149"/>
                    </a:cubicBezTo>
                    <a:cubicBezTo>
                      <a:pt x="290235" y="1143994"/>
                      <a:pt x="277890" y="1139193"/>
                      <a:pt x="265957" y="1133158"/>
                    </a:cubicBezTo>
                    <a:cubicBezTo>
                      <a:pt x="262254" y="1137685"/>
                      <a:pt x="258688" y="1142211"/>
                      <a:pt x="255122" y="1147012"/>
                    </a:cubicBezTo>
                    <a:cubicBezTo>
                      <a:pt x="251418" y="1152498"/>
                      <a:pt x="247989" y="1158122"/>
                      <a:pt x="244698" y="1163882"/>
                    </a:cubicBezTo>
                    <a:cubicBezTo>
                      <a:pt x="242229" y="1168683"/>
                      <a:pt x="240034" y="1173347"/>
                      <a:pt x="238114" y="1178284"/>
                    </a:cubicBezTo>
                    <a:cubicBezTo>
                      <a:pt x="234411" y="1188434"/>
                      <a:pt x="231530" y="1198721"/>
                      <a:pt x="229061" y="1209282"/>
                    </a:cubicBezTo>
                    <a:cubicBezTo>
                      <a:pt x="229199" y="1209008"/>
                      <a:pt x="229199" y="1208734"/>
                      <a:pt x="229336" y="1208459"/>
                    </a:cubicBezTo>
                    <a:cubicBezTo>
                      <a:pt x="229199" y="1209008"/>
                      <a:pt x="229061" y="1209557"/>
                      <a:pt x="228924" y="1210105"/>
                    </a:cubicBezTo>
                    <a:cubicBezTo>
                      <a:pt x="226730" y="1220804"/>
                      <a:pt x="225084" y="1231502"/>
                      <a:pt x="223849" y="1242338"/>
                    </a:cubicBezTo>
                    <a:cubicBezTo>
                      <a:pt x="223849" y="1242063"/>
                      <a:pt x="223986" y="1241652"/>
                      <a:pt x="223986" y="1241240"/>
                    </a:cubicBezTo>
                    <a:cubicBezTo>
                      <a:pt x="223301" y="1250705"/>
                      <a:pt x="223026" y="1260031"/>
                      <a:pt x="223164" y="1269495"/>
                    </a:cubicBezTo>
                    <a:cubicBezTo>
                      <a:pt x="223164" y="1269221"/>
                      <a:pt x="223164" y="1268947"/>
                      <a:pt x="223164" y="1268672"/>
                    </a:cubicBezTo>
                    <a:cubicBezTo>
                      <a:pt x="223164" y="1268947"/>
                      <a:pt x="223164" y="1269221"/>
                      <a:pt x="223164" y="1269633"/>
                    </a:cubicBezTo>
                    <a:cubicBezTo>
                      <a:pt x="223164" y="1269907"/>
                      <a:pt x="223164" y="1270181"/>
                      <a:pt x="223164" y="1270456"/>
                    </a:cubicBezTo>
                    <a:cubicBezTo>
                      <a:pt x="223164" y="1270181"/>
                      <a:pt x="223164" y="1269907"/>
                      <a:pt x="223164" y="1269770"/>
                    </a:cubicBezTo>
                    <a:cubicBezTo>
                      <a:pt x="223712" y="1282251"/>
                      <a:pt x="224809" y="1294733"/>
                      <a:pt x="226455" y="1307214"/>
                    </a:cubicBezTo>
                    <a:cubicBezTo>
                      <a:pt x="228650" y="1319833"/>
                      <a:pt x="231530" y="1332040"/>
                      <a:pt x="234959" y="1344385"/>
                    </a:cubicBezTo>
                    <a:cubicBezTo>
                      <a:pt x="240034" y="1360433"/>
                      <a:pt x="246206" y="1376069"/>
                      <a:pt x="253064" y="1391431"/>
                    </a:cubicBezTo>
                    <a:cubicBezTo>
                      <a:pt x="261843" y="1409673"/>
                      <a:pt x="271855" y="1427229"/>
                      <a:pt x="282691" y="1444374"/>
                    </a:cubicBezTo>
                    <a:cubicBezTo>
                      <a:pt x="284337" y="1446843"/>
                      <a:pt x="285983" y="1449312"/>
                      <a:pt x="287629" y="1451781"/>
                    </a:cubicBezTo>
                    <a:cubicBezTo>
                      <a:pt x="287903" y="1451644"/>
                      <a:pt x="288040" y="1451507"/>
                      <a:pt x="288315" y="1451370"/>
                    </a:cubicBezTo>
                    <a:cubicBezTo>
                      <a:pt x="303676" y="1441631"/>
                      <a:pt x="320959" y="1435322"/>
                      <a:pt x="338378" y="1430247"/>
                    </a:cubicBezTo>
                    <a:cubicBezTo>
                      <a:pt x="356483" y="1425035"/>
                      <a:pt x="375411" y="1423526"/>
                      <a:pt x="394202" y="1423389"/>
                    </a:cubicBezTo>
                    <a:cubicBezTo>
                      <a:pt x="412307" y="1423389"/>
                      <a:pt x="430138" y="1426544"/>
                      <a:pt x="447557" y="1431070"/>
                    </a:cubicBezTo>
                    <a:cubicBezTo>
                      <a:pt x="455924" y="1433264"/>
                      <a:pt x="464017" y="1436145"/>
                      <a:pt x="471972" y="1439162"/>
                    </a:cubicBezTo>
                    <a:cubicBezTo>
                      <a:pt x="479927" y="1442180"/>
                      <a:pt x="487745" y="1445609"/>
                      <a:pt x="495289" y="1449587"/>
                    </a:cubicBezTo>
                    <a:cubicBezTo>
                      <a:pt x="510925" y="1457679"/>
                      <a:pt x="524915" y="1468377"/>
                      <a:pt x="535888" y="1482368"/>
                    </a:cubicBezTo>
                    <a:cubicBezTo>
                      <a:pt x="545901" y="1495261"/>
                      <a:pt x="550565" y="1511720"/>
                      <a:pt x="550427" y="1527905"/>
                    </a:cubicBezTo>
                    <a:cubicBezTo>
                      <a:pt x="550290" y="1547793"/>
                      <a:pt x="538357" y="1565075"/>
                      <a:pt x="523133" y="1576871"/>
                    </a:cubicBezTo>
                    <a:cubicBezTo>
                      <a:pt x="510102" y="1586884"/>
                      <a:pt x="493231" y="1591547"/>
                      <a:pt x="477047" y="1593056"/>
                    </a:cubicBezTo>
                    <a:cubicBezTo>
                      <a:pt x="468131" y="1594016"/>
                      <a:pt x="459353" y="1594153"/>
                      <a:pt x="450438" y="1593467"/>
                    </a:cubicBezTo>
                    <a:cubicBezTo>
                      <a:pt x="432058" y="1592096"/>
                      <a:pt x="413953" y="1587707"/>
                      <a:pt x="396808" y="1580711"/>
                    </a:cubicBezTo>
                    <a:cubicBezTo>
                      <a:pt x="388441" y="1577282"/>
                      <a:pt x="380212" y="1573442"/>
                      <a:pt x="372256" y="1568916"/>
                    </a:cubicBezTo>
                    <a:cubicBezTo>
                      <a:pt x="364027" y="1564115"/>
                      <a:pt x="356072" y="1558903"/>
                      <a:pt x="348253" y="1553417"/>
                    </a:cubicBezTo>
                    <a:cubicBezTo>
                      <a:pt x="340984" y="1548342"/>
                      <a:pt x="334126" y="1542444"/>
                      <a:pt x="327405" y="1536546"/>
                    </a:cubicBezTo>
                    <a:cubicBezTo>
                      <a:pt x="320684" y="1530648"/>
                      <a:pt x="314375" y="1524476"/>
                      <a:pt x="308203" y="1518029"/>
                    </a:cubicBezTo>
                    <a:cubicBezTo>
                      <a:pt x="298464" y="1507605"/>
                      <a:pt x="289137" y="1496770"/>
                      <a:pt x="280496" y="1485522"/>
                    </a:cubicBezTo>
                    <a:cubicBezTo>
                      <a:pt x="276382" y="1489089"/>
                      <a:pt x="272541" y="1492792"/>
                      <a:pt x="268701" y="1496632"/>
                    </a:cubicBezTo>
                    <a:cubicBezTo>
                      <a:pt x="265272" y="1500610"/>
                      <a:pt x="261980" y="1504725"/>
                      <a:pt x="258962" y="1508977"/>
                    </a:cubicBezTo>
                    <a:cubicBezTo>
                      <a:pt x="255808" y="1513777"/>
                      <a:pt x="252927" y="1518715"/>
                      <a:pt x="250184" y="1523653"/>
                    </a:cubicBezTo>
                    <a:cubicBezTo>
                      <a:pt x="250321" y="1523241"/>
                      <a:pt x="250596" y="1522830"/>
                      <a:pt x="250870" y="1522281"/>
                    </a:cubicBezTo>
                    <a:cubicBezTo>
                      <a:pt x="249773" y="1524339"/>
                      <a:pt x="248675" y="1526534"/>
                      <a:pt x="247578" y="1528591"/>
                    </a:cubicBezTo>
                    <a:cubicBezTo>
                      <a:pt x="247852" y="1528179"/>
                      <a:pt x="247989" y="1527768"/>
                      <a:pt x="248264" y="1527356"/>
                    </a:cubicBezTo>
                    <a:cubicBezTo>
                      <a:pt x="245246" y="1533117"/>
                      <a:pt x="242777" y="1538878"/>
                      <a:pt x="240309" y="1544913"/>
                    </a:cubicBezTo>
                    <a:cubicBezTo>
                      <a:pt x="238388" y="1550125"/>
                      <a:pt x="236742" y="1555474"/>
                      <a:pt x="235371" y="1560824"/>
                    </a:cubicBezTo>
                    <a:cubicBezTo>
                      <a:pt x="234411" y="1566035"/>
                      <a:pt x="233588" y="1571247"/>
                      <a:pt x="232902" y="1576460"/>
                    </a:cubicBezTo>
                    <a:cubicBezTo>
                      <a:pt x="232079" y="1585649"/>
                      <a:pt x="231805" y="1594702"/>
                      <a:pt x="231942" y="1603892"/>
                    </a:cubicBezTo>
                    <a:cubicBezTo>
                      <a:pt x="232353" y="1609652"/>
                      <a:pt x="232765" y="1615413"/>
                      <a:pt x="233588" y="1621037"/>
                    </a:cubicBezTo>
                    <a:cubicBezTo>
                      <a:pt x="233588" y="1620899"/>
                      <a:pt x="233588" y="1620899"/>
                      <a:pt x="233588" y="1620762"/>
                    </a:cubicBezTo>
                    <a:cubicBezTo>
                      <a:pt x="233725" y="1621311"/>
                      <a:pt x="233725" y="1621997"/>
                      <a:pt x="233862" y="1622546"/>
                    </a:cubicBezTo>
                    <a:cubicBezTo>
                      <a:pt x="233725" y="1622134"/>
                      <a:pt x="233725" y="1621585"/>
                      <a:pt x="233588" y="1621174"/>
                    </a:cubicBezTo>
                    <a:cubicBezTo>
                      <a:pt x="233725" y="1622546"/>
                      <a:pt x="233999" y="1623917"/>
                      <a:pt x="234273" y="1625288"/>
                    </a:cubicBezTo>
                    <a:cubicBezTo>
                      <a:pt x="234273" y="1625151"/>
                      <a:pt x="234273" y="1625014"/>
                      <a:pt x="234273" y="1625014"/>
                    </a:cubicBezTo>
                    <a:cubicBezTo>
                      <a:pt x="235234" y="1630638"/>
                      <a:pt x="236742" y="1635987"/>
                      <a:pt x="238251" y="1641473"/>
                    </a:cubicBezTo>
                    <a:cubicBezTo>
                      <a:pt x="238251" y="1641473"/>
                      <a:pt x="238251" y="1641336"/>
                      <a:pt x="238251" y="1641336"/>
                    </a:cubicBezTo>
                    <a:cubicBezTo>
                      <a:pt x="241131" y="1650663"/>
                      <a:pt x="244698" y="1659716"/>
                      <a:pt x="248538" y="1668631"/>
                    </a:cubicBezTo>
                    <a:cubicBezTo>
                      <a:pt x="248264" y="1668220"/>
                      <a:pt x="248127" y="1667808"/>
                      <a:pt x="247852" y="1667397"/>
                    </a:cubicBezTo>
                    <a:cubicBezTo>
                      <a:pt x="250596" y="1672883"/>
                      <a:pt x="253339" y="1678369"/>
                      <a:pt x="256631" y="1683581"/>
                    </a:cubicBezTo>
                    <a:cubicBezTo>
                      <a:pt x="256493" y="1683307"/>
                      <a:pt x="256356" y="1683033"/>
                      <a:pt x="256082" y="1682759"/>
                    </a:cubicBezTo>
                    <a:cubicBezTo>
                      <a:pt x="260883" y="1690165"/>
                      <a:pt x="265957" y="1697297"/>
                      <a:pt x="271581" y="1704018"/>
                    </a:cubicBezTo>
                    <a:cubicBezTo>
                      <a:pt x="278302" y="1711836"/>
                      <a:pt x="285708" y="1718969"/>
                      <a:pt x="293389" y="1725964"/>
                    </a:cubicBezTo>
                    <a:cubicBezTo>
                      <a:pt x="293252" y="1725827"/>
                      <a:pt x="292978" y="1725552"/>
                      <a:pt x="292841" y="1725416"/>
                    </a:cubicBezTo>
                    <a:cubicBezTo>
                      <a:pt x="294212" y="1726650"/>
                      <a:pt x="295447" y="1727884"/>
                      <a:pt x="296407" y="1729393"/>
                    </a:cubicBezTo>
                    <a:cubicBezTo>
                      <a:pt x="299013" y="1733919"/>
                      <a:pt x="296681" y="1740366"/>
                      <a:pt x="291881" y="1742286"/>
                    </a:cubicBezTo>
                    <a:cubicBezTo>
                      <a:pt x="290921" y="1742286"/>
                      <a:pt x="290098" y="1742423"/>
                      <a:pt x="289275" y="1742561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8" name="任意多边形: 形状 287"/>
              <p:cNvSpPr/>
              <p:nvPr>
                <p:custDataLst>
                  <p:tags r:id="rId241"/>
                </p:custDataLst>
              </p:nvPr>
            </p:nvSpPr>
            <p:spPr>
              <a:xfrm>
                <a:off x="3411300" y="1802058"/>
                <a:ext cx="978765" cy="1151506"/>
              </a:xfrm>
              <a:custGeom>
                <a:avLst/>
                <a:gdLst>
                  <a:gd name="connsiteX0" fmla="*/ 494803 w 978765"/>
                  <a:gd name="connsiteY0" fmla="*/ 1144550 h 1151506"/>
                  <a:gd name="connsiteX1" fmla="*/ 495626 w 978765"/>
                  <a:gd name="connsiteY1" fmla="*/ 1144687 h 1151506"/>
                  <a:gd name="connsiteX2" fmla="*/ 492471 w 978765"/>
                  <a:gd name="connsiteY2" fmla="*/ 1144276 h 1151506"/>
                  <a:gd name="connsiteX3" fmla="*/ 492060 w 978765"/>
                  <a:gd name="connsiteY3" fmla="*/ 1144138 h 1151506"/>
                  <a:gd name="connsiteX4" fmla="*/ 479029 w 978765"/>
                  <a:gd name="connsiteY4" fmla="*/ 1128639 h 1151506"/>
                  <a:gd name="connsiteX5" fmla="*/ 474092 w 978765"/>
                  <a:gd name="connsiteY5" fmla="*/ 1116432 h 1151506"/>
                  <a:gd name="connsiteX6" fmla="*/ 473131 w 978765"/>
                  <a:gd name="connsiteY6" fmla="*/ 1129325 h 1151506"/>
                  <a:gd name="connsiteX7" fmla="*/ 462433 w 978765"/>
                  <a:gd name="connsiteY7" fmla="*/ 1150585 h 1151506"/>
                  <a:gd name="connsiteX8" fmla="*/ 460513 w 978765"/>
                  <a:gd name="connsiteY8" fmla="*/ 1151134 h 1151506"/>
                  <a:gd name="connsiteX9" fmla="*/ 439665 w 978765"/>
                  <a:gd name="connsiteY9" fmla="*/ 1134949 h 1151506"/>
                  <a:gd name="connsiteX10" fmla="*/ 430749 w 978765"/>
                  <a:gd name="connsiteY10" fmla="*/ 1109026 h 1151506"/>
                  <a:gd name="connsiteX11" fmla="*/ 425811 w 978765"/>
                  <a:gd name="connsiteY11" fmla="*/ 1092978 h 1151506"/>
                  <a:gd name="connsiteX12" fmla="*/ 424714 w 978765"/>
                  <a:gd name="connsiteY12" fmla="*/ 1099561 h 1151506"/>
                  <a:gd name="connsiteX13" fmla="*/ 414427 w 978765"/>
                  <a:gd name="connsiteY13" fmla="*/ 1132205 h 1151506"/>
                  <a:gd name="connsiteX14" fmla="*/ 408804 w 978765"/>
                  <a:gd name="connsiteY14" fmla="*/ 1142081 h 1151506"/>
                  <a:gd name="connsiteX15" fmla="*/ 401534 w 978765"/>
                  <a:gd name="connsiteY15" fmla="*/ 1147705 h 1151506"/>
                  <a:gd name="connsiteX16" fmla="*/ 390150 w 978765"/>
                  <a:gd name="connsiteY16" fmla="*/ 1147567 h 1151506"/>
                  <a:gd name="connsiteX17" fmla="*/ 378628 w 978765"/>
                  <a:gd name="connsiteY17" fmla="*/ 1125622 h 1151506"/>
                  <a:gd name="connsiteX18" fmla="*/ 374788 w 978765"/>
                  <a:gd name="connsiteY18" fmla="*/ 1096407 h 1151506"/>
                  <a:gd name="connsiteX19" fmla="*/ 372730 w 978765"/>
                  <a:gd name="connsiteY19" fmla="*/ 1075696 h 1151506"/>
                  <a:gd name="connsiteX20" fmla="*/ 367518 w 978765"/>
                  <a:gd name="connsiteY20" fmla="*/ 1086531 h 1151506"/>
                  <a:gd name="connsiteX21" fmla="*/ 353116 w 978765"/>
                  <a:gd name="connsiteY21" fmla="*/ 1112180 h 1151506"/>
                  <a:gd name="connsiteX22" fmla="*/ 345847 w 978765"/>
                  <a:gd name="connsiteY22" fmla="*/ 1119313 h 1151506"/>
                  <a:gd name="connsiteX23" fmla="*/ 343927 w 978765"/>
                  <a:gd name="connsiteY23" fmla="*/ 1120273 h 1151506"/>
                  <a:gd name="connsiteX24" fmla="*/ 328428 w 978765"/>
                  <a:gd name="connsiteY24" fmla="*/ 1116981 h 1151506"/>
                  <a:gd name="connsiteX25" fmla="*/ 324450 w 978765"/>
                  <a:gd name="connsiteY25" fmla="*/ 1101482 h 1151506"/>
                  <a:gd name="connsiteX26" fmla="*/ 328290 w 978765"/>
                  <a:gd name="connsiteY26" fmla="*/ 1084337 h 1151506"/>
                  <a:gd name="connsiteX27" fmla="*/ 338029 w 978765"/>
                  <a:gd name="connsiteY27" fmla="*/ 1043737 h 1151506"/>
                  <a:gd name="connsiteX28" fmla="*/ 340224 w 978765"/>
                  <a:gd name="connsiteY28" fmla="*/ 1034273 h 1151506"/>
                  <a:gd name="connsiteX29" fmla="*/ 294275 w 978765"/>
                  <a:gd name="connsiteY29" fmla="*/ 1009722 h 1151506"/>
                  <a:gd name="connsiteX30" fmla="*/ 234473 w 978765"/>
                  <a:gd name="connsiteY30" fmla="*/ 965556 h 1151506"/>
                  <a:gd name="connsiteX31" fmla="*/ 233101 w 978765"/>
                  <a:gd name="connsiteY31" fmla="*/ 964184 h 1151506"/>
                  <a:gd name="connsiteX32" fmla="*/ 183587 w 978765"/>
                  <a:gd name="connsiteY32" fmla="*/ 926328 h 1151506"/>
                  <a:gd name="connsiteX33" fmla="*/ 70155 w 978765"/>
                  <a:gd name="connsiteY33" fmla="*/ 786974 h 1151506"/>
                  <a:gd name="connsiteX34" fmla="*/ 69881 w 978765"/>
                  <a:gd name="connsiteY34" fmla="*/ 786837 h 1151506"/>
                  <a:gd name="connsiteX35" fmla="*/ 29830 w 978765"/>
                  <a:gd name="connsiteY35" fmla="*/ 696311 h 1151506"/>
                  <a:gd name="connsiteX36" fmla="*/ 9393 w 978765"/>
                  <a:gd name="connsiteY36" fmla="*/ 614975 h 1151506"/>
                  <a:gd name="connsiteX37" fmla="*/ 341 w 978765"/>
                  <a:gd name="connsiteY37" fmla="*/ 532268 h 1151506"/>
                  <a:gd name="connsiteX38" fmla="*/ 15977 w 978765"/>
                  <a:gd name="connsiteY38" fmla="*/ 385232 h 1151506"/>
                  <a:gd name="connsiteX39" fmla="*/ 72076 w 978765"/>
                  <a:gd name="connsiteY39" fmla="*/ 255753 h 1151506"/>
                  <a:gd name="connsiteX40" fmla="*/ 160681 w 978765"/>
                  <a:gd name="connsiteY40" fmla="*/ 149043 h 1151506"/>
                  <a:gd name="connsiteX41" fmla="*/ 276170 w 978765"/>
                  <a:gd name="connsiteY41" fmla="*/ 64963 h 1151506"/>
                  <a:gd name="connsiteX42" fmla="*/ 318964 w 978765"/>
                  <a:gd name="connsiteY42" fmla="*/ 43566 h 1151506"/>
                  <a:gd name="connsiteX43" fmla="*/ 319238 w 978765"/>
                  <a:gd name="connsiteY43" fmla="*/ 43704 h 1151506"/>
                  <a:gd name="connsiteX44" fmla="*/ 340224 w 978765"/>
                  <a:gd name="connsiteY44" fmla="*/ 34788 h 1151506"/>
                  <a:gd name="connsiteX45" fmla="*/ 407706 w 978765"/>
                  <a:gd name="connsiteY45" fmla="*/ 13940 h 1151506"/>
                  <a:gd name="connsiteX46" fmla="*/ 550764 w 978765"/>
                  <a:gd name="connsiteY46" fmla="*/ 910 h 1151506"/>
                  <a:gd name="connsiteX47" fmla="*/ 620304 w 978765"/>
                  <a:gd name="connsiteY47" fmla="*/ 10648 h 1151506"/>
                  <a:gd name="connsiteX48" fmla="*/ 689158 w 978765"/>
                  <a:gd name="connsiteY48" fmla="*/ 32594 h 1151506"/>
                  <a:gd name="connsiteX49" fmla="*/ 756916 w 978765"/>
                  <a:gd name="connsiteY49" fmla="*/ 65375 h 1151506"/>
                  <a:gd name="connsiteX50" fmla="*/ 813151 w 978765"/>
                  <a:gd name="connsiteY50" fmla="*/ 105151 h 1151506"/>
                  <a:gd name="connsiteX51" fmla="*/ 825770 w 978765"/>
                  <a:gd name="connsiteY51" fmla="*/ 116261 h 1151506"/>
                  <a:gd name="connsiteX52" fmla="*/ 825770 w 978765"/>
                  <a:gd name="connsiteY52" fmla="*/ 116261 h 1151506"/>
                  <a:gd name="connsiteX53" fmla="*/ 826044 w 978765"/>
                  <a:gd name="connsiteY53" fmla="*/ 116398 h 1151506"/>
                  <a:gd name="connsiteX54" fmla="*/ 826044 w 978765"/>
                  <a:gd name="connsiteY54" fmla="*/ 116398 h 1151506"/>
                  <a:gd name="connsiteX55" fmla="*/ 826318 w 978765"/>
                  <a:gd name="connsiteY55" fmla="*/ 116673 h 1151506"/>
                  <a:gd name="connsiteX56" fmla="*/ 874187 w 978765"/>
                  <a:gd name="connsiteY56" fmla="*/ 168931 h 1151506"/>
                  <a:gd name="connsiteX57" fmla="*/ 911221 w 978765"/>
                  <a:gd name="connsiteY57" fmla="*/ 228458 h 1151506"/>
                  <a:gd name="connsiteX58" fmla="*/ 939613 w 978765"/>
                  <a:gd name="connsiteY58" fmla="*/ 292100 h 1151506"/>
                  <a:gd name="connsiteX59" fmla="*/ 959638 w 978765"/>
                  <a:gd name="connsiteY59" fmla="*/ 359583 h 1151506"/>
                  <a:gd name="connsiteX60" fmla="*/ 972805 w 978765"/>
                  <a:gd name="connsiteY60" fmla="*/ 430358 h 1151506"/>
                  <a:gd name="connsiteX61" fmla="*/ 978703 w 978765"/>
                  <a:gd name="connsiteY61" fmla="*/ 503327 h 1151506"/>
                  <a:gd name="connsiteX62" fmla="*/ 966222 w 978765"/>
                  <a:gd name="connsiteY62" fmla="*/ 640212 h 1151506"/>
                  <a:gd name="connsiteX63" fmla="*/ 948528 w 978765"/>
                  <a:gd name="connsiteY63" fmla="*/ 710301 h 1151506"/>
                  <a:gd name="connsiteX64" fmla="*/ 922193 w 978765"/>
                  <a:gd name="connsiteY64" fmla="*/ 773258 h 1151506"/>
                  <a:gd name="connsiteX65" fmla="*/ 834548 w 978765"/>
                  <a:gd name="connsiteY65" fmla="*/ 890529 h 1151506"/>
                  <a:gd name="connsiteX66" fmla="*/ 782290 w 978765"/>
                  <a:gd name="connsiteY66" fmla="*/ 933461 h 1151506"/>
                  <a:gd name="connsiteX67" fmla="*/ 726329 w 978765"/>
                  <a:gd name="connsiteY67" fmla="*/ 970082 h 1151506"/>
                  <a:gd name="connsiteX68" fmla="*/ 622225 w 978765"/>
                  <a:gd name="connsiteY68" fmla="*/ 1020009 h 1151506"/>
                  <a:gd name="connsiteX69" fmla="*/ 600828 w 978765"/>
                  <a:gd name="connsiteY69" fmla="*/ 1027827 h 1151506"/>
                  <a:gd name="connsiteX70" fmla="*/ 497820 w 978765"/>
                  <a:gd name="connsiteY70" fmla="*/ 1054024 h 1151506"/>
                  <a:gd name="connsiteX71" fmla="*/ 505913 w 978765"/>
                  <a:gd name="connsiteY71" fmla="*/ 1091606 h 1151506"/>
                  <a:gd name="connsiteX72" fmla="*/ 509890 w 978765"/>
                  <a:gd name="connsiteY72" fmla="*/ 1118215 h 1151506"/>
                  <a:gd name="connsiteX73" fmla="*/ 506324 w 978765"/>
                  <a:gd name="connsiteY73" fmla="*/ 1139887 h 1151506"/>
                  <a:gd name="connsiteX74" fmla="*/ 501387 w 978765"/>
                  <a:gd name="connsiteY74" fmla="*/ 1143453 h 1151506"/>
                  <a:gd name="connsiteX75" fmla="*/ 494803 w 978765"/>
                  <a:gd name="connsiteY75" fmla="*/ 1144550 h 1151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978765" h="1151506">
                    <a:moveTo>
                      <a:pt x="494803" y="1144550"/>
                    </a:moveTo>
                    <a:cubicBezTo>
                      <a:pt x="495077" y="1144550"/>
                      <a:pt x="495352" y="1144687"/>
                      <a:pt x="495626" y="1144687"/>
                    </a:cubicBezTo>
                    <a:cubicBezTo>
                      <a:pt x="494529" y="1144687"/>
                      <a:pt x="493431" y="1144413"/>
                      <a:pt x="492471" y="1144276"/>
                    </a:cubicBezTo>
                    <a:cubicBezTo>
                      <a:pt x="492334" y="1144276"/>
                      <a:pt x="492197" y="1144276"/>
                      <a:pt x="492060" y="1144138"/>
                    </a:cubicBezTo>
                    <a:cubicBezTo>
                      <a:pt x="485202" y="1142081"/>
                      <a:pt x="481773" y="1135223"/>
                      <a:pt x="479029" y="1128639"/>
                    </a:cubicBezTo>
                    <a:cubicBezTo>
                      <a:pt x="477384" y="1124662"/>
                      <a:pt x="475738" y="1120547"/>
                      <a:pt x="474092" y="1116432"/>
                    </a:cubicBezTo>
                    <a:cubicBezTo>
                      <a:pt x="473955" y="1120684"/>
                      <a:pt x="473680" y="1125073"/>
                      <a:pt x="473131" y="1129325"/>
                    </a:cubicBezTo>
                    <a:cubicBezTo>
                      <a:pt x="472309" y="1137143"/>
                      <a:pt x="470663" y="1147430"/>
                      <a:pt x="462433" y="1150585"/>
                    </a:cubicBezTo>
                    <a:cubicBezTo>
                      <a:pt x="461884" y="1150859"/>
                      <a:pt x="461199" y="1150996"/>
                      <a:pt x="460513" y="1151134"/>
                    </a:cubicBezTo>
                    <a:cubicBezTo>
                      <a:pt x="449403" y="1153603"/>
                      <a:pt x="443505" y="1143316"/>
                      <a:pt x="439665" y="1134949"/>
                    </a:cubicBezTo>
                    <a:cubicBezTo>
                      <a:pt x="435824" y="1126582"/>
                      <a:pt x="433355" y="1117804"/>
                      <a:pt x="430749" y="1109026"/>
                    </a:cubicBezTo>
                    <a:cubicBezTo>
                      <a:pt x="429103" y="1103676"/>
                      <a:pt x="427457" y="1098327"/>
                      <a:pt x="425811" y="1092978"/>
                    </a:cubicBezTo>
                    <a:cubicBezTo>
                      <a:pt x="425400" y="1095172"/>
                      <a:pt x="425125" y="1097367"/>
                      <a:pt x="424714" y="1099561"/>
                    </a:cubicBezTo>
                    <a:cubicBezTo>
                      <a:pt x="422382" y="1110808"/>
                      <a:pt x="419228" y="1121781"/>
                      <a:pt x="414427" y="1132205"/>
                    </a:cubicBezTo>
                    <a:cubicBezTo>
                      <a:pt x="412781" y="1135634"/>
                      <a:pt x="411135" y="1138926"/>
                      <a:pt x="408804" y="1142081"/>
                    </a:cubicBezTo>
                    <a:cubicBezTo>
                      <a:pt x="407020" y="1144687"/>
                      <a:pt x="404414" y="1146607"/>
                      <a:pt x="401534" y="1147705"/>
                    </a:cubicBezTo>
                    <a:cubicBezTo>
                      <a:pt x="397968" y="1149076"/>
                      <a:pt x="393853" y="1149213"/>
                      <a:pt x="390150" y="1147567"/>
                    </a:cubicBezTo>
                    <a:cubicBezTo>
                      <a:pt x="381509" y="1143864"/>
                      <a:pt x="379863" y="1133851"/>
                      <a:pt x="378628" y="1125622"/>
                    </a:cubicBezTo>
                    <a:cubicBezTo>
                      <a:pt x="377119" y="1115884"/>
                      <a:pt x="375885" y="1106145"/>
                      <a:pt x="374788" y="1096407"/>
                    </a:cubicBezTo>
                    <a:cubicBezTo>
                      <a:pt x="374102" y="1089549"/>
                      <a:pt x="373416" y="1082554"/>
                      <a:pt x="372730" y="1075696"/>
                    </a:cubicBezTo>
                    <a:cubicBezTo>
                      <a:pt x="371085" y="1079399"/>
                      <a:pt x="369301" y="1082965"/>
                      <a:pt x="367518" y="1086531"/>
                    </a:cubicBezTo>
                    <a:cubicBezTo>
                      <a:pt x="363129" y="1095310"/>
                      <a:pt x="358740" y="1104225"/>
                      <a:pt x="353116" y="1112180"/>
                    </a:cubicBezTo>
                    <a:cubicBezTo>
                      <a:pt x="351196" y="1114923"/>
                      <a:pt x="348865" y="1117666"/>
                      <a:pt x="345847" y="1119313"/>
                    </a:cubicBezTo>
                    <a:cubicBezTo>
                      <a:pt x="345298" y="1119724"/>
                      <a:pt x="344613" y="1119998"/>
                      <a:pt x="343927" y="1120273"/>
                    </a:cubicBezTo>
                    <a:cubicBezTo>
                      <a:pt x="338577" y="1122330"/>
                      <a:pt x="332817" y="1121095"/>
                      <a:pt x="328428" y="1116981"/>
                    </a:cubicBezTo>
                    <a:cubicBezTo>
                      <a:pt x="324039" y="1113003"/>
                      <a:pt x="323901" y="1106968"/>
                      <a:pt x="324450" y="1101482"/>
                    </a:cubicBezTo>
                    <a:cubicBezTo>
                      <a:pt x="324999" y="1095721"/>
                      <a:pt x="326782" y="1089960"/>
                      <a:pt x="328290" y="1084337"/>
                    </a:cubicBezTo>
                    <a:cubicBezTo>
                      <a:pt x="331582" y="1070895"/>
                      <a:pt x="334874" y="1057316"/>
                      <a:pt x="338029" y="1043737"/>
                    </a:cubicBezTo>
                    <a:cubicBezTo>
                      <a:pt x="338715" y="1040583"/>
                      <a:pt x="339400" y="1037428"/>
                      <a:pt x="340224" y="1034273"/>
                    </a:cubicBezTo>
                    <a:cubicBezTo>
                      <a:pt x="324313" y="1027278"/>
                      <a:pt x="308951" y="1018774"/>
                      <a:pt x="294275" y="1009722"/>
                    </a:cubicBezTo>
                    <a:cubicBezTo>
                      <a:pt x="273152" y="996828"/>
                      <a:pt x="252441" y="982838"/>
                      <a:pt x="234473" y="965556"/>
                    </a:cubicBezTo>
                    <a:cubicBezTo>
                      <a:pt x="234062" y="965145"/>
                      <a:pt x="233513" y="964596"/>
                      <a:pt x="233101" y="964184"/>
                    </a:cubicBezTo>
                    <a:cubicBezTo>
                      <a:pt x="216094" y="952251"/>
                      <a:pt x="199497" y="939633"/>
                      <a:pt x="183587" y="926328"/>
                    </a:cubicBezTo>
                    <a:cubicBezTo>
                      <a:pt x="137364" y="887512"/>
                      <a:pt x="99370" y="839643"/>
                      <a:pt x="70155" y="786974"/>
                    </a:cubicBezTo>
                    <a:cubicBezTo>
                      <a:pt x="70018" y="786974"/>
                      <a:pt x="69881" y="786974"/>
                      <a:pt x="69881" y="786837"/>
                    </a:cubicBezTo>
                    <a:cubicBezTo>
                      <a:pt x="54108" y="758307"/>
                      <a:pt x="40666" y="727858"/>
                      <a:pt x="29830" y="696311"/>
                    </a:cubicBezTo>
                    <a:cubicBezTo>
                      <a:pt x="21189" y="671211"/>
                      <a:pt x="14469" y="644602"/>
                      <a:pt x="9393" y="614975"/>
                    </a:cubicBezTo>
                    <a:cubicBezTo>
                      <a:pt x="4182" y="585348"/>
                      <a:pt x="1301" y="558328"/>
                      <a:pt x="341" y="532268"/>
                    </a:cubicBezTo>
                    <a:cubicBezTo>
                      <a:pt x="-1442" y="480421"/>
                      <a:pt x="3770" y="430906"/>
                      <a:pt x="15977" y="385232"/>
                    </a:cubicBezTo>
                    <a:cubicBezTo>
                      <a:pt x="28322" y="339009"/>
                      <a:pt x="47250" y="295392"/>
                      <a:pt x="72076" y="255753"/>
                    </a:cubicBezTo>
                    <a:cubicBezTo>
                      <a:pt x="96216" y="217348"/>
                      <a:pt x="125979" y="181412"/>
                      <a:pt x="160681" y="149043"/>
                    </a:cubicBezTo>
                    <a:cubicBezTo>
                      <a:pt x="196343" y="115713"/>
                      <a:pt x="235159" y="87458"/>
                      <a:pt x="276170" y="64963"/>
                    </a:cubicBezTo>
                    <a:cubicBezTo>
                      <a:pt x="290160" y="57282"/>
                      <a:pt x="304425" y="50013"/>
                      <a:pt x="318964" y="43566"/>
                    </a:cubicBezTo>
                    <a:cubicBezTo>
                      <a:pt x="319101" y="43566"/>
                      <a:pt x="319101" y="43704"/>
                      <a:pt x="319238" y="43704"/>
                    </a:cubicBezTo>
                    <a:cubicBezTo>
                      <a:pt x="326096" y="40549"/>
                      <a:pt x="333228" y="37669"/>
                      <a:pt x="340224" y="34788"/>
                    </a:cubicBezTo>
                    <a:cubicBezTo>
                      <a:pt x="362169" y="26147"/>
                      <a:pt x="384938" y="19701"/>
                      <a:pt x="407706" y="13940"/>
                    </a:cubicBezTo>
                    <a:cubicBezTo>
                      <a:pt x="454478" y="2418"/>
                      <a:pt x="502758" y="-2108"/>
                      <a:pt x="550764" y="910"/>
                    </a:cubicBezTo>
                    <a:cubicBezTo>
                      <a:pt x="574081" y="2418"/>
                      <a:pt x="597536" y="5436"/>
                      <a:pt x="620304" y="10648"/>
                    </a:cubicBezTo>
                    <a:cubicBezTo>
                      <a:pt x="643896" y="16134"/>
                      <a:pt x="666802" y="23404"/>
                      <a:pt x="689158" y="32594"/>
                    </a:cubicBezTo>
                    <a:cubicBezTo>
                      <a:pt x="712339" y="42058"/>
                      <a:pt x="735244" y="52756"/>
                      <a:pt x="756916" y="65375"/>
                    </a:cubicBezTo>
                    <a:cubicBezTo>
                      <a:pt x="776804" y="76896"/>
                      <a:pt x="795595" y="90338"/>
                      <a:pt x="813151" y="105151"/>
                    </a:cubicBezTo>
                    <a:cubicBezTo>
                      <a:pt x="817403" y="108717"/>
                      <a:pt x="821518" y="112558"/>
                      <a:pt x="825770" y="116261"/>
                    </a:cubicBezTo>
                    <a:cubicBezTo>
                      <a:pt x="825770" y="116261"/>
                      <a:pt x="825770" y="116261"/>
                      <a:pt x="825770" y="116261"/>
                    </a:cubicBezTo>
                    <a:cubicBezTo>
                      <a:pt x="825907" y="116261"/>
                      <a:pt x="825907" y="116398"/>
                      <a:pt x="826044" y="116398"/>
                    </a:cubicBezTo>
                    <a:cubicBezTo>
                      <a:pt x="826044" y="116398"/>
                      <a:pt x="826044" y="116398"/>
                      <a:pt x="826044" y="116398"/>
                    </a:cubicBezTo>
                    <a:cubicBezTo>
                      <a:pt x="826181" y="116398"/>
                      <a:pt x="826181" y="116536"/>
                      <a:pt x="826318" y="116673"/>
                    </a:cubicBezTo>
                    <a:cubicBezTo>
                      <a:pt x="843875" y="132583"/>
                      <a:pt x="860197" y="149865"/>
                      <a:pt x="874187" y="168931"/>
                    </a:cubicBezTo>
                    <a:cubicBezTo>
                      <a:pt x="888040" y="187859"/>
                      <a:pt x="900385" y="207747"/>
                      <a:pt x="911221" y="228458"/>
                    </a:cubicBezTo>
                    <a:cubicBezTo>
                      <a:pt x="921919" y="249032"/>
                      <a:pt x="931383" y="270292"/>
                      <a:pt x="939613" y="292100"/>
                    </a:cubicBezTo>
                    <a:cubicBezTo>
                      <a:pt x="947842" y="314046"/>
                      <a:pt x="954152" y="336815"/>
                      <a:pt x="959638" y="359583"/>
                    </a:cubicBezTo>
                    <a:cubicBezTo>
                      <a:pt x="965262" y="382900"/>
                      <a:pt x="969514" y="406629"/>
                      <a:pt x="972805" y="430358"/>
                    </a:cubicBezTo>
                    <a:cubicBezTo>
                      <a:pt x="976234" y="454498"/>
                      <a:pt x="978292" y="478912"/>
                      <a:pt x="978703" y="503327"/>
                    </a:cubicBezTo>
                    <a:cubicBezTo>
                      <a:pt x="979389" y="549275"/>
                      <a:pt x="974314" y="594950"/>
                      <a:pt x="966222" y="640212"/>
                    </a:cubicBezTo>
                    <a:cubicBezTo>
                      <a:pt x="961970" y="663941"/>
                      <a:pt x="956621" y="687670"/>
                      <a:pt x="948528" y="710301"/>
                    </a:cubicBezTo>
                    <a:cubicBezTo>
                      <a:pt x="940847" y="731698"/>
                      <a:pt x="932343" y="752958"/>
                      <a:pt x="922193" y="773258"/>
                    </a:cubicBezTo>
                    <a:cubicBezTo>
                      <a:pt x="900248" y="817286"/>
                      <a:pt x="870210" y="856651"/>
                      <a:pt x="834548" y="890529"/>
                    </a:cubicBezTo>
                    <a:cubicBezTo>
                      <a:pt x="818089" y="906029"/>
                      <a:pt x="800258" y="920019"/>
                      <a:pt x="782290" y="933461"/>
                    </a:cubicBezTo>
                    <a:cubicBezTo>
                      <a:pt x="764322" y="946765"/>
                      <a:pt x="745669" y="958972"/>
                      <a:pt x="726329" y="970082"/>
                    </a:cubicBezTo>
                    <a:cubicBezTo>
                      <a:pt x="692999" y="989285"/>
                      <a:pt x="658160" y="1006155"/>
                      <a:pt x="622225" y="1020009"/>
                    </a:cubicBezTo>
                    <a:cubicBezTo>
                      <a:pt x="615092" y="1022752"/>
                      <a:pt x="607960" y="1025358"/>
                      <a:pt x="600828" y="1027827"/>
                    </a:cubicBezTo>
                    <a:cubicBezTo>
                      <a:pt x="567361" y="1039348"/>
                      <a:pt x="533071" y="1049498"/>
                      <a:pt x="497820" y="1054024"/>
                    </a:cubicBezTo>
                    <a:cubicBezTo>
                      <a:pt x="501249" y="1066369"/>
                      <a:pt x="503581" y="1079125"/>
                      <a:pt x="505913" y="1091606"/>
                    </a:cubicBezTo>
                    <a:cubicBezTo>
                      <a:pt x="507559" y="1100384"/>
                      <a:pt x="509068" y="1109300"/>
                      <a:pt x="509890" y="1118215"/>
                    </a:cubicBezTo>
                    <a:cubicBezTo>
                      <a:pt x="510576" y="1125073"/>
                      <a:pt x="511536" y="1134400"/>
                      <a:pt x="506324" y="1139887"/>
                    </a:cubicBezTo>
                    <a:cubicBezTo>
                      <a:pt x="504953" y="1141532"/>
                      <a:pt x="503307" y="1142767"/>
                      <a:pt x="501387" y="1143453"/>
                    </a:cubicBezTo>
                    <a:cubicBezTo>
                      <a:pt x="499466" y="1144413"/>
                      <a:pt x="497134" y="1144687"/>
                      <a:pt x="494803" y="1144550"/>
                    </a:cubicBezTo>
                    <a:close/>
                  </a:path>
                </a:pathLst>
              </a:custGeom>
              <a:solidFill>
                <a:srgbClr val="FA3A4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grpSp>
        <p:nvGrpSpPr>
          <p:cNvPr id="11" name="组合 10"/>
          <p:cNvGrpSpPr/>
          <p:nvPr>
            <p:custDataLst>
              <p:tags r:id="rId242"/>
            </p:custDataLst>
          </p:nvPr>
        </p:nvGrpSpPr>
        <p:grpSpPr>
          <a:xfrm>
            <a:off x="5994481" y="4974100"/>
            <a:ext cx="481490" cy="441653"/>
            <a:chOff x="7733640" y="5359084"/>
            <a:chExt cx="481490" cy="441653"/>
          </a:xfrm>
        </p:grpSpPr>
        <p:sp>
          <p:nvSpPr>
            <p:cNvPr id="401" name="任意多边形: 形状 400"/>
            <p:cNvSpPr/>
            <p:nvPr>
              <p:custDataLst>
                <p:tags r:id="rId243"/>
              </p:custDataLst>
            </p:nvPr>
          </p:nvSpPr>
          <p:spPr>
            <a:xfrm>
              <a:off x="7733640" y="5359084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02" name="任意多边形: 形状 401"/>
            <p:cNvSpPr/>
            <p:nvPr>
              <p:custDataLst>
                <p:tags r:id="rId244"/>
              </p:custDataLst>
            </p:nvPr>
          </p:nvSpPr>
          <p:spPr>
            <a:xfrm>
              <a:off x="7923273" y="5549722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403" name="任意多边形: 形状 402"/>
          <p:cNvSpPr/>
          <p:nvPr>
            <p:custDataLst>
              <p:tags r:id="rId245"/>
            </p:custDataLst>
          </p:nvPr>
        </p:nvSpPr>
        <p:spPr>
          <a:xfrm>
            <a:off x="7590602" y="4710557"/>
            <a:ext cx="418184" cy="397994"/>
          </a:xfrm>
          <a:custGeom>
            <a:avLst/>
            <a:gdLst>
              <a:gd name="connsiteX0" fmla="*/ 221020 w 418184"/>
              <a:gd name="connsiteY0" fmla="*/ 397720 h 397994"/>
              <a:gd name="connsiteX1" fmla="*/ 202367 w 418184"/>
              <a:gd name="connsiteY1" fmla="*/ 392782 h 397994"/>
              <a:gd name="connsiteX2" fmla="*/ 194275 w 418184"/>
              <a:gd name="connsiteY2" fmla="*/ 389079 h 397994"/>
              <a:gd name="connsiteX3" fmla="*/ 182890 w 418184"/>
              <a:gd name="connsiteY3" fmla="*/ 380712 h 397994"/>
              <a:gd name="connsiteX4" fmla="*/ 165196 w 418184"/>
              <a:gd name="connsiteY4" fmla="*/ 351909 h 397994"/>
              <a:gd name="connsiteX5" fmla="*/ 160945 w 418184"/>
              <a:gd name="connsiteY5" fmla="*/ 327768 h 397994"/>
              <a:gd name="connsiteX6" fmla="*/ 160533 w 418184"/>
              <a:gd name="connsiteY6" fmla="*/ 317070 h 397994"/>
              <a:gd name="connsiteX7" fmla="*/ 150932 w 418184"/>
              <a:gd name="connsiteY7" fmla="*/ 324065 h 397994"/>
              <a:gd name="connsiteX8" fmla="*/ 123774 w 418184"/>
              <a:gd name="connsiteY8" fmla="*/ 337095 h 397994"/>
              <a:gd name="connsiteX9" fmla="*/ 93736 w 418184"/>
              <a:gd name="connsiteY9" fmla="*/ 338741 h 397994"/>
              <a:gd name="connsiteX10" fmla="*/ 81255 w 418184"/>
              <a:gd name="connsiteY10" fmla="*/ 335723 h 397994"/>
              <a:gd name="connsiteX11" fmla="*/ 68636 w 418184"/>
              <a:gd name="connsiteY11" fmla="*/ 326808 h 397994"/>
              <a:gd name="connsiteX12" fmla="*/ 56017 w 418184"/>
              <a:gd name="connsiteY12" fmla="*/ 307743 h 397994"/>
              <a:gd name="connsiteX13" fmla="*/ 50256 w 418184"/>
              <a:gd name="connsiteY13" fmla="*/ 275648 h 397994"/>
              <a:gd name="connsiteX14" fmla="*/ 59172 w 418184"/>
              <a:gd name="connsiteY14" fmla="*/ 243827 h 397994"/>
              <a:gd name="connsiteX15" fmla="*/ 62738 w 418184"/>
              <a:gd name="connsiteY15" fmla="*/ 237654 h 397994"/>
              <a:gd name="connsiteX16" fmla="*/ 39695 w 418184"/>
              <a:gd name="connsiteY16" fmla="*/ 226544 h 397994"/>
              <a:gd name="connsiteX17" fmla="*/ 19670 w 418184"/>
              <a:gd name="connsiteY17" fmla="*/ 208714 h 397994"/>
              <a:gd name="connsiteX18" fmla="*/ 1565 w 418184"/>
              <a:gd name="connsiteY18" fmla="*/ 178127 h 397994"/>
              <a:gd name="connsiteX19" fmla="*/ 13909 w 418184"/>
              <a:gd name="connsiteY19" fmla="*/ 131218 h 397994"/>
              <a:gd name="connsiteX20" fmla="*/ 45730 w 418184"/>
              <a:gd name="connsiteY20" fmla="*/ 114073 h 397994"/>
              <a:gd name="connsiteX21" fmla="*/ 73436 w 418184"/>
              <a:gd name="connsiteY21" fmla="*/ 111879 h 397994"/>
              <a:gd name="connsiteX22" fmla="*/ 100868 w 418184"/>
              <a:gd name="connsiteY22" fmla="*/ 118737 h 397994"/>
              <a:gd name="connsiteX23" fmla="*/ 97851 w 418184"/>
              <a:gd name="connsiteY23" fmla="*/ 107215 h 397994"/>
              <a:gd name="connsiteX24" fmla="*/ 98263 w 418184"/>
              <a:gd name="connsiteY24" fmla="*/ 46042 h 397994"/>
              <a:gd name="connsiteX25" fmla="*/ 127203 w 418184"/>
              <a:gd name="connsiteY25" fmla="*/ 7226 h 397994"/>
              <a:gd name="connsiteX26" fmla="*/ 150383 w 418184"/>
              <a:gd name="connsiteY26" fmla="*/ 93 h 397994"/>
              <a:gd name="connsiteX27" fmla="*/ 176581 w 418184"/>
              <a:gd name="connsiteY27" fmla="*/ 4757 h 397994"/>
              <a:gd name="connsiteX28" fmla="*/ 199898 w 418184"/>
              <a:gd name="connsiteY28" fmla="*/ 20119 h 397994"/>
              <a:gd name="connsiteX29" fmla="*/ 208813 w 418184"/>
              <a:gd name="connsiteY29" fmla="*/ 29857 h 397994"/>
              <a:gd name="connsiteX30" fmla="*/ 217043 w 418184"/>
              <a:gd name="connsiteY30" fmla="*/ 41516 h 397994"/>
              <a:gd name="connsiteX31" fmla="*/ 233914 w 418184"/>
              <a:gd name="connsiteY31" fmla="*/ 81841 h 397994"/>
              <a:gd name="connsiteX32" fmla="*/ 245710 w 418184"/>
              <a:gd name="connsiteY32" fmla="*/ 66616 h 397994"/>
              <a:gd name="connsiteX33" fmla="*/ 264226 w 418184"/>
              <a:gd name="connsiteY33" fmla="*/ 47139 h 397994"/>
              <a:gd name="connsiteX34" fmla="*/ 285074 w 418184"/>
              <a:gd name="connsiteY34" fmla="*/ 32600 h 397994"/>
              <a:gd name="connsiteX35" fmla="*/ 316347 w 418184"/>
              <a:gd name="connsiteY35" fmla="*/ 28622 h 397994"/>
              <a:gd name="connsiteX36" fmla="*/ 329789 w 418184"/>
              <a:gd name="connsiteY36" fmla="*/ 34658 h 397994"/>
              <a:gd name="connsiteX37" fmla="*/ 341996 w 418184"/>
              <a:gd name="connsiteY37" fmla="*/ 48374 h 397994"/>
              <a:gd name="connsiteX38" fmla="*/ 348716 w 418184"/>
              <a:gd name="connsiteY38" fmla="*/ 68536 h 397994"/>
              <a:gd name="connsiteX39" fmla="*/ 348031 w 418184"/>
              <a:gd name="connsiteY39" fmla="*/ 88287 h 397994"/>
              <a:gd name="connsiteX40" fmla="*/ 339801 w 418184"/>
              <a:gd name="connsiteY40" fmla="*/ 115719 h 397994"/>
              <a:gd name="connsiteX41" fmla="*/ 327731 w 418184"/>
              <a:gd name="connsiteY41" fmla="*/ 139311 h 397994"/>
              <a:gd name="connsiteX42" fmla="*/ 313055 w 418184"/>
              <a:gd name="connsiteY42" fmla="*/ 157827 h 397994"/>
              <a:gd name="connsiteX43" fmla="*/ 321970 w 418184"/>
              <a:gd name="connsiteY43" fmla="*/ 159336 h 397994"/>
              <a:gd name="connsiteX44" fmla="*/ 371348 w 418184"/>
              <a:gd name="connsiteY44" fmla="*/ 177304 h 397994"/>
              <a:gd name="connsiteX45" fmla="*/ 393568 w 418184"/>
              <a:gd name="connsiteY45" fmla="*/ 194998 h 397994"/>
              <a:gd name="connsiteX46" fmla="*/ 409341 w 418184"/>
              <a:gd name="connsiteY46" fmla="*/ 215434 h 397994"/>
              <a:gd name="connsiteX47" fmla="*/ 418120 w 418184"/>
              <a:gd name="connsiteY47" fmla="*/ 244101 h 397994"/>
              <a:gd name="connsiteX48" fmla="*/ 388356 w 418184"/>
              <a:gd name="connsiteY48" fmla="*/ 290187 h 397994"/>
              <a:gd name="connsiteX49" fmla="*/ 344190 w 418184"/>
              <a:gd name="connsiteY49" fmla="*/ 298416 h 397994"/>
              <a:gd name="connsiteX50" fmla="*/ 323205 w 418184"/>
              <a:gd name="connsiteY50" fmla="*/ 294439 h 397994"/>
              <a:gd name="connsiteX51" fmla="*/ 305511 w 418184"/>
              <a:gd name="connsiteY51" fmla="*/ 288404 h 397994"/>
              <a:gd name="connsiteX52" fmla="*/ 297419 w 418184"/>
              <a:gd name="connsiteY52" fmla="*/ 284563 h 397994"/>
              <a:gd name="connsiteX53" fmla="*/ 298516 w 418184"/>
              <a:gd name="connsiteY53" fmla="*/ 298004 h 397994"/>
              <a:gd name="connsiteX54" fmla="*/ 295773 w 418184"/>
              <a:gd name="connsiteY54" fmla="*/ 325162 h 397994"/>
              <a:gd name="connsiteX55" fmla="*/ 287818 w 418184"/>
              <a:gd name="connsiteY55" fmla="*/ 350262 h 397994"/>
              <a:gd name="connsiteX56" fmla="*/ 281645 w 418184"/>
              <a:gd name="connsiteY56" fmla="*/ 363155 h 397994"/>
              <a:gd name="connsiteX57" fmla="*/ 263952 w 418184"/>
              <a:gd name="connsiteY57" fmla="*/ 383455 h 397994"/>
              <a:gd name="connsiteX58" fmla="*/ 226781 w 418184"/>
              <a:gd name="connsiteY58" fmla="*/ 397994 h 397994"/>
              <a:gd name="connsiteX59" fmla="*/ 221020 w 418184"/>
              <a:gd name="connsiteY59" fmla="*/ 397720 h 39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18184" h="397994">
                <a:moveTo>
                  <a:pt x="221020" y="397720"/>
                </a:moveTo>
                <a:cubicBezTo>
                  <a:pt x="214711" y="396897"/>
                  <a:pt x="208402" y="395114"/>
                  <a:pt x="202367" y="392782"/>
                </a:cubicBezTo>
                <a:cubicBezTo>
                  <a:pt x="199624" y="391685"/>
                  <a:pt x="196880" y="390451"/>
                  <a:pt x="194275" y="389079"/>
                </a:cubicBezTo>
                <a:cubicBezTo>
                  <a:pt x="190022" y="386747"/>
                  <a:pt x="186456" y="383867"/>
                  <a:pt x="182890" y="380712"/>
                </a:cubicBezTo>
                <a:cubicBezTo>
                  <a:pt x="174523" y="373306"/>
                  <a:pt x="168488" y="362470"/>
                  <a:pt x="165196" y="351909"/>
                </a:cubicBezTo>
                <a:cubicBezTo>
                  <a:pt x="162728" y="343953"/>
                  <a:pt x="161630" y="335861"/>
                  <a:pt x="160945" y="327768"/>
                </a:cubicBezTo>
                <a:cubicBezTo>
                  <a:pt x="160670" y="324202"/>
                  <a:pt x="160533" y="320636"/>
                  <a:pt x="160533" y="317070"/>
                </a:cubicBezTo>
                <a:cubicBezTo>
                  <a:pt x="157378" y="319539"/>
                  <a:pt x="154224" y="321871"/>
                  <a:pt x="150932" y="324065"/>
                </a:cubicBezTo>
                <a:cubicBezTo>
                  <a:pt x="142428" y="329552"/>
                  <a:pt x="133650" y="334352"/>
                  <a:pt x="123774" y="337095"/>
                </a:cubicBezTo>
                <a:cubicBezTo>
                  <a:pt x="114036" y="339701"/>
                  <a:pt x="103749" y="339701"/>
                  <a:pt x="93736" y="338741"/>
                </a:cubicBezTo>
                <a:cubicBezTo>
                  <a:pt x="89347" y="338330"/>
                  <a:pt x="85369" y="337232"/>
                  <a:pt x="81255" y="335723"/>
                </a:cubicBezTo>
                <a:cubicBezTo>
                  <a:pt x="76454" y="333941"/>
                  <a:pt x="72202" y="330237"/>
                  <a:pt x="68636" y="326808"/>
                </a:cubicBezTo>
                <a:cubicBezTo>
                  <a:pt x="63149" y="321596"/>
                  <a:pt x="59035" y="314601"/>
                  <a:pt x="56017" y="307743"/>
                </a:cubicBezTo>
                <a:cubicBezTo>
                  <a:pt x="51491" y="297730"/>
                  <a:pt x="49845" y="286620"/>
                  <a:pt x="50256" y="275648"/>
                </a:cubicBezTo>
                <a:cubicBezTo>
                  <a:pt x="50668" y="264537"/>
                  <a:pt x="54097" y="253702"/>
                  <a:pt x="59172" y="243827"/>
                </a:cubicBezTo>
                <a:cubicBezTo>
                  <a:pt x="60269" y="241769"/>
                  <a:pt x="61366" y="239711"/>
                  <a:pt x="62738" y="237654"/>
                </a:cubicBezTo>
                <a:cubicBezTo>
                  <a:pt x="54646" y="234911"/>
                  <a:pt x="46827" y="231071"/>
                  <a:pt x="39695" y="226544"/>
                </a:cubicBezTo>
                <a:cubicBezTo>
                  <a:pt x="32151" y="221607"/>
                  <a:pt x="25568" y="215434"/>
                  <a:pt x="19670" y="208714"/>
                </a:cubicBezTo>
                <a:cubicBezTo>
                  <a:pt x="11577" y="199661"/>
                  <a:pt x="4856" y="189923"/>
                  <a:pt x="1565" y="178127"/>
                </a:cubicBezTo>
                <a:cubicBezTo>
                  <a:pt x="-2825" y="161942"/>
                  <a:pt x="2250" y="143288"/>
                  <a:pt x="13909" y="131218"/>
                </a:cubicBezTo>
                <a:cubicBezTo>
                  <a:pt x="22550" y="122303"/>
                  <a:pt x="33934" y="117639"/>
                  <a:pt x="45730" y="114073"/>
                </a:cubicBezTo>
                <a:cubicBezTo>
                  <a:pt x="54508" y="111467"/>
                  <a:pt x="64384" y="110918"/>
                  <a:pt x="73436" y="111879"/>
                </a:cubicBezTo>
                <a:cubicBezTo>
                  <a:pt x="83038" y="112838"/>
                  <a:pt x="91953" y="115308"/>
                  <a:pt x="100868" y="118737"/>
                </a:cubicBezTo>
                <a:cubicBezTo>
                  <a:pt x="99634" y="114896"/>
                  <a:pt x="98674" y="111056"/>
                  <a:pt x="97851" y="107215"/>
                </a:cubicBezTo>
                <a:cubicBezTo>
                  <a:pt x="93462" y="87190"/>
                  <a:pt x="91953" y="65930"/>
                  <a:pt x="98263" y="46042"/>
                </a:cubicBezTo>
                <a:cubicBezTo>
                  <a:pt x="103200" y="30268"/>
                  <a:pt x="113350" y="16141"/>
                  <a:pt x="127203" y="7226"/>
                </a:cubicBezTo>
                <a:cubicBezTo>
                  <a:pt x="134061" y="2836"/>
                  <a:pt x="142428" y="642"/>
                  <a:pt x="150383" y="93"/>
                </a:cubicBezTo>
                <a:cubicBezTo>
                  <a:pt x="159436" y="-455"/>
                  <a:pt x="168214" y="1465"/>
                  <a:pt x="176581" y="4757"/>
                </a:cubicBezTo>
                <a:cubicBezTo>
                  <a:pt x="185085" y="8048"/>
                  <a:pt x="193451" y="13672"/>
                  <a:pt x="199898" y="20119"/>
                </a:cubicBezTo>
                <a:cubicBezTo>
                  <a:pt x="203053" y="23273"/>
                  <a:pt x="206070" y="26428"/>
                  <a:pt x="208813" y="29857"/>
                </a:cubicBezTo>
                <a:cubicBezTo>
                  <a:pt x="211831" y="33423"/>
                  <a:pt x="214437" y="37538"/>
                  <a:pt x="217043" y="41516"/>
                </a:cubicBezTo>
                <a:cubicBezTo>
                  <a:pt x="225136" y="53586"/>
                  <a:pt x="230622" y="67576"/>
                  <a:pt x="233914" y="81841"/>
                </a:cubicBezTo>
                <a:cubicBezTo>
                  <a:pt x="237617" y="76628"/>
                  <a:pt x="241594" y="71554"/>
                  <a:pt x="245710" y="66616"/>
                </a:cubicBezTo>
                <a:cubicBezTo>
                  <a:pt x="251470" y="59758"/>
                  <a:pt x="257642" y="53037"/>
                  <a:pt x="264226" y="47139"/>
                </a:cubicBezTo>
                <a:cubicBezTo>
                  <a:pt x="270535" y="41652"/>
                  <a:pt x="277393" y="36166"/>
                  <a:pt x="285074" y="32600"/>
                </a:cubicBezTo>
                <a:cubicBezTo>
                  <a:pt x="294676" y="28074"/>
                  <a:pt x="305923" y="25742"/>
                  <a:pt x="316347" y="28622"/>
                </a:cubicBezTo>
                <a:cubicBezTo>
                  <a:pt x="321010" y="29994"/>
                  <a:pt x="325811" y="31640"/>
                  <a:pt x="329789" y="34658"/>
                </a:cubicBezTo>
                <a:cubicBezTo>
                  <a:pt x="334864" y="38498"/>
                  <a:pt x="338567" y="43024"/>
                  <a:pt x="341996" y="48374"/>
                </a:cubicBezTo>
                <a:cubicBezTo>
                  <a:pt x="345836" y="54271"/>
                  <a:pt x="347757" y="61678"/>
                  <a:pt x="348716" y="68536"/>
                </a:cubicBezTo>
                <a:cubicBezTo>
                  <a:pt x="349677" y="74983"/>
                  <a:pt x="349128" y="81841"/>
                  <a:pt x="348031" y="88287"/>
                </a:cubicBezTo>
                <a:cubicBezTo>
                  <a:pt x="346385" y="97751"/>
                  <a:pt x="343367" y="106803"/>
                  <a:pt x="339801" y="115719"/>
                </a:cubicBezTo>
                <a:cubicBezTo>
                  <a:pt x="336509" y="123812"/>
                  <a:pt x="332395" y="131904"/>
                  <a:pt x="327731" y="139311"/>
                </a:cubicBezTo>
                <a:cubicBezTo>
                  <a:pt x="323205" y="145894"/>
                  <a:pt x="318404" y="152066"/>
                  <a:pt x="313055" y="157827"/>
                </a:cubicBezTo>
                <a:cubicBezTo>
                  <a:pt x="316073" y="158238"/>
                  <a:pt x="318953" y="158787"/>
                  <a:pt x="321970" y="159336"/>
                </a:cubicBezTo>
                <a:cubicBezTo>
                  <a:pt x="339390" y="162765"/>
                  <a:pt x="355849" y="168525"/>
                  <a:pt x="371348" y="177304"/>
                </a:cubicBezTo>
                <a:cubicBezTo>
                  <a:pt x="379715" y="181967"/>
                  <a:pt x="387121" y="188140"/>
                  <a:pt x="393568" y="194998"/>
                </a:cubicBezTo>
                <a:cubicBezTo>
                  <a:pt x="399328" y="201170"/>
                  <a:pt x="405227" y="208028"/>
                  <a:pt x="409341" y="215434"/>
                </a:cubicBezTo>
                <a:cubicBezTo>
                  <a:pt x="414142" y="224213"/>
                  <a:pt x="417571" y="233951"/>
                  <a:pt x="418120" y="244101"/>
                </a:cubicBezTo>
                <a:cubicBezTo>
                  <a:pt x="419217" y="264263"/>
                  <a:pt x="406186" y="281957"/>
                  <a:pt x="388356" y="290187"/>
                </a:cubicBezTo>
                <a:cubicBezTo>
                  <a:pt x="374366" y="296633"/>
                  <a:pt x="359552" y="299513"/>
                  <a:pt x="344190" y="298416"/>
                </a:cubicBezTo>
                <a:cubicBezTo>
                  <a:pt x="337058" y="297868"/>
                  <a:pt x="330063" y="296222"/>
                  <a:pt x="323205" y="294439"/>
                </a:cubicBezTo>
                <a:cubicBezTo>
                  <a:pt x="317170" y="292930"/>
                  <a:pt x="311135" y="290735"/>
                  <a:pt x="305511" y="288404"/>
                </a:cubicBezTo>
                <a:cubicBezTo>
                  <a:pt x="302768" y="287169"/>
                  <a:pt x="300025" y="285935"/>
                  <a:pt x="297419" y="284563"/>
                </a:cubicBezTo>
                <a:cubicBezTo>
                  <a:pt x="297967" y="288952"/>
                  <a:pt x="298379" y="293478"/>
                  <a:pt x="298516" y="298004"/>
                </a:cubicBezTo>
                <a:cubicBezTo>
                  <a:pt x="298790" y="307057"/>
                  <a:pt x="297830" y="316247"/>
                  <a:pt x="295773" y="325162"/>
                </a:cubicBezTo>
                <a:cubicBezTo>
                  <a:pt x="293716" y="333666"/>
                  <a:pt x="291247" y="342170"/>
                  <a:pt x="287818" y="350262"/>
                </a:cubicBezTo>
                <a:cubicBezTo>
                  <a:pt x="286035" y="354652"/>
                  <a:pt x="283840" y="358904"/>
                  <a:pt x="281645" y="363155"/>
                </a:cubicBezTo>
                <a:cubicBezTo>
                  <a:pt x="277393" y="370974"/>
                  <a:pt x="270947" y="377832"/>
                  <a:pt x="263952" y="383455"/>
                </a:cubicBezTo>
                <a:cubicBezTo>
                  <a:pt x="253253" y="392096"/>
                  <a:pt x="240497" y="397994"/>
                  <a:pt x="226781" y="397994"/>
                </a:cubicBezTo>
                <a:cubicBezTo>
                  <a:pt x="224861" y="397994"/>
                  <a:pt x="222941" y="397994"/>
                  <a:pt x="221020" y="397720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4" name="任意多边形: 形状 403"/>
          <p:cNvSpPr/>
          <p:nvPr>
            <p:custDataLst>
              <p:tags r:id="rId246"/>
            </p:custDataLst>
          </p:nvPr>
        </p:nvSpPr>
        <p:spPr>
          <a:xfrm>
            <a:off x="7754495" y="4850904"/>
            <a:ext cx="89455" cy="88618"/>
          </a:xfrm>
          <a:custGeom>
            <a:avLst/>
            <a:gdLst>
              <a:gd name="connsiteX0" fmla="*/ 37788 w 89455"/>
              <a:gd name="connsiteY0" fmla="*/ 88392 h 88618"/>
              <a:gd name="connsiteX1" fmla="*/ 18997 w 89455"/>
              <a:gd name="connsiteY1" fmla="*/ 81122 h 88618"/>
              <a:gd name="connsiteX2" fmla="*/ 15430 w 89455"/>
              <a:gd name="connsiteY2" fmla="*/ 78928 h 88618"/>
              <a:gd name="connsiteX3" fmla="*/ 1303 w 89455"/>
              <a:gd name="connsiteY3" fmla="*/ 58216 h 88618"/>
              <a:gd name="connsiteX4" fmla="*/ 1166 w 89455"/>
              <a:gd name="connsiteY4" fmla="*/ 36819 h 88618"/>
              <a:gd name="connsiteX5" fmla="*/ 46291 w 89455"/>
              <a:gd name="connsiteY5" fmla="*/ 61 h 88618"/>
              <a:gd name="connsiteX6" fmla="*/ 66728 w 89455"/>
              <a:gd name="connsiteY6" fmla="*/ 5410 h 88618"/>
              <a:gd name="connsiteX7" fmla="*/ 80307 w 89455"/>
              <a:gd name="connsiteY7" fmla="*/ 17754 h 88618"/>
              <a:gd name="connsiteX8" fmla="*/ 88811 w 89455"/>
              <a:gd name="connsiteY8" fmla="*/ 37642 h 88618"/>
              <a:gd name="connsiteX9" fmla="*/ 84285 w 89455"/>
              <a:gd name="connsiteY9" fmla="*/ 65486 h 88618"/>
              <a:gd name="connsiteX10" fmla="*/ 67551 w 89455"/>
              <a:gd name="connsiteY10" fmla="*/ 82219 h 88618"/>
              <a:gd name="connsiteX11" fmla="*/ 43411 w 89455"/>
              <a:gd name="connsiteY11" fmla="*/ 88529 h 88618"/>
              <a:gd name="connsiteX12" fmla="*/ 37788 w 89455"/>
              <a:gd name="connsiteY12" fmla="*/ 88392 h 88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455" h="88618">
                <a:moveTo>
                  <a:pt x="37788" y="88392"/>
                </a:moveTo>
                <a:cubicBezTo>
                  <a:pt x="31341" y="87843"/>
                  <a:pt x="24620" y="85100"/>
                  <a:pt x="18997" y="81122"/>
                </a:cubicBezTo>
                <a:cubicBezTo>
                  <a:pt x="17762" y="80437"/>
                  <a:pt x="16665" y="79750"/>
                  <a:pt x="15430" y="78928"/>
                </a:cubicBezTo>
                <a:cubicBezTo>
                  <a:pt x="8710" y="74401"/>
                  <a:pt x="3086" y="66034"/>
                  <a:pt x="1303" y="58216"/>
                </a:cubicBezTo>
                <a:cubicBezTo>
                  <a:pt x="-480" y="50947"/>
                  <a:pt x="-343" y="44089"/>
                  <a:pt x="1166" y="36819"/>
                </a:cubicBezTo>
                <a:cubicBezTo>
                  <a:pt x="5555" y="16657"/>
                  <a:pt x="24894" y="-1174"/>
                  <a:pt x="46291" y="61"/>
                </a:cubicBezTo>
                <a:cubicBezTo>
                  <a:pt x="53424" y="472"/>
                  <a:pt x="60419" y="1706"/>
                  <a:pt x="66728" y="5410"/>
                </a:cubicBezTo>
                <a:cubicBezTo>
                  <a:pt x="71940" y="8427"/>
                  <a:pt x="76878" y="12679"/>
                  <a:pt x="80307" y="17754"/>
                </a:cubicBezTo>
                <a:cubicBezTo>
                  <a:pt x="84559" y="23926"/>
                  <a:pt x="87440" y="30236"/>
                  <a:pt x="88811" y="37642"/>
                </a:cubicBezTo>
                <a:cubicBezTo>
                  <a:pt x="90457" y="47106"/>
                  <a:pt x="88948" y="56982"/>
                  <a:pt x="84285" y="65486"/>
                </a:cubicBezTo>
                <a:cubicBezTo>
                  <a:pt x="80444" y="72618"/>
                  <a:pt x="74547" y="78105"/>
                  <a:pt x="67551" y="82219"/>
                </a:cubicBezTo>
                <a:cubicBezTo>
                  <a:pt x="60008" y="86608"/>
                  <a:pt x="51915" y="88529"/>
                  <a:pt x="43411" y="88529"/>
                </a:cubicBezTo>
                <a:cubicBezTo>
                  <a:pt x="41491" y="88666"/>
                  <a:pt x="39708" y="88666"/>
                  <a:pt x="37788" y="88392"/>
                </a:cubicBezTo>
                <a:close/>
              </a:path>
            </a:pathLst>
          </a:custGeom>
          <a:solidFill>
            <a:srgbClr val="5E8E4E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0" name="标题 1048593"/>
          <p:cNvSpPr txBox="1"/>
          <p:nvPr/>
        </p:nvSpPr>
        <p:spPr>
          <a:xfrm>
            <a:off x="4834640" y="943413"/>
            <a:ext cx="252272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0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目录</a:t>
            </a:r>
            <a:endParaRPr lang="en-US" sz="60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</p:txBody>
      </p:sp>
      <p:sp>
        <p:nvSpPr>
          <p:cNvPr id="405" name="标题 1048593"/>
          <p:cNvSpPr txBox="1"/>
          <p:nvPr/>
        </p:nvSpPr>
        <p:spPr>
          <a:xfrm>
            <a:off x="6042170" y="-1545260"/>
            <a:ext cx="864748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b="1" dirty="0">
              <a:solidFill>
                <a:schemeClr val="bg1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</p:txBody>
      </p:sp>
      <p:grpSp>
        <p:nvGrpSpPr>
          <p:cNvPr id="12" name="组合 11"/>
          <p:cNvGrpSpPr/>
          <p:nvPr>
            <p:custDataLst>
              <p:tags r:id="rId247"/>
            </p:custDataLst>
          </p:nvPr>
        </p:nvGrpSpPr>
        <p:grpSpPr>
          <a:xfrm>
            <a:off x="2477703" y="2644377"/>
            <a:ext cx="7236595" cy="931745"/>
            <a:chOff x="3494272" y="2172425"/>
            <a:chExt cx="7236595" cy="931745"/>
          </a:xfrm>
        </p:grpSpPr>
        <p:sp>
          <p:nvSpPr>
            <p:cNvPr id="698" name="任意多边形: 形状 697"/>
            <p:cNvSpPr/>
            <p:nvPr>
              <p:custDataLst>
                <p:tags r:id="rId248"/>
              </p:custDataLst>
            </p:nvPr>
          </p:nvSpPr>
          <p:spPr>
            <a:xfrm>
              <a:off x="3494272" y="2172425"/>
              <a:ext cx="3343412" cy="931745"/>
            </a:xfrm>
            <a:custGeom>
              <a:avLst/>
              <a:gdLst>
                <a:gd name="connsiteX0" fmla="*/ 2474092 w 2638683"/>
                <a:gd name="connsiteY0" fmla="*/ 658368 h 658368"/>
                <a:gd name="connsiteX1" fmla="*/ 164592 w 2638683"/>
                <a:gd name="connsiteY1" fmla="*/ 658368 h 658368"/>
                <a:gd name="connsiteX2" fmla="*/ 0 w 2638683"/>
                <a:gd name="connsiteY2" fmla="*/ 493776 h 658368"/>
                <a:gd name="connsiteX3" fmla="*/ 0 w 2638683"/>
                <a:gd name="connsiteY3" fmla="*/ 164592 h 658368"/>
                <a:gd name="connsiteX4" fmla="*/ 164592 w 2638683"/>
                <a:gd name="connsiteY4" fmla="*/ 0 h 658368"/>
                <a:gd name="connsiteX5" fmla="*/ 2474092 w 2638683"/>
                <a:gd name="connsiteY5" fmla="*/ 0 h 658368"/>
                <a:gd name="connsiteX6" fmla="*/ 2638684 w 2638683"/>
                <a:gd name="connsiteY6" fmla="*/ 164592 h 658368"/>
                <a:gd name="connsiteX7" fmla="*/ 2638684 w 2638683"/>
                <a:gd name="connsiteY7" fmla="*/ 493776 h 658368"/>
                <a:gd name="connsiteX8" fmla="*/ 2474092 w 2638683"/>
                <a:gd name="connsiteY8" fmla="*/ 658368 h 6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683" h="658368">
                  <a:moveTo>
                    <a:pt x="2474092" y="658368"/>
                  </a:moveTo>
                  <a:lnTo>
                    <a:pt x="164592" y="658368"/>
                  </a:lnTo>
                  <a:cubicBezTo>
                    <a:pt x="74066" y="658368"/>
                    <a:pt x="0" y="584302"/>
                    <a:pt x="0" y="493776"/>
                  </a:cubicBezTo>
                  <a:lnTo>
                    <a:pt x="0" y="164592"/>
                  </a:lnTo>
                  <a:cubicBezTo>
                    <a:pt x="0" y="74067"/>
                    <a:pt x="74066" y="0"/>
                    <a:pt x="164592" y="0"/>
                  </a:cubicBezTo>
                  <a:lnTo>
                    <a:pt x="2474092" y="0"/>
                  </a:lnTo>
                  <a:cubicBezTo>
                    <a:pt x="2564618" y="0"/>
                    <a:pt x="2638684" y="74067"/>
                    <a:pt x="2638684" y="164592"/>
                  </a:cubicBezTo>
                  <a:lnTo>
                    <a:pt x="2638684" y="493776"/>
                  </a:lnTo>
                  <a:cubicBezTo>
                    <a:pt x="2638684" y="584302"/>
                    <a:pt x="2564618" y="658368"/>
                    <a:pt x="2474092" y="65836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摄图摩登小方体" panose="00000500000000000000" pitchFamily="2" charset="-122"/>
                  <a:ea typeface="摄图摩登小方体" panose="00000500000000000000" pitchFamily="2" charset="-122"/>
                  <a:cs typeface="摄图摩登小方体" panose="00000500000000000000" pitchFamily="2" charset="-122"/>
                  <a:sym typeface="摄图摩登小方体" panose="00000500000000000000" pitchFamily="2" charset="-122"/>
                </a:rPr>
                <a:t> 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摄图摩登小方体" panose="00000500000000000000" pitchFamily="2" charset="-122"/>
                  <a:ea typeface="摄图摩登小方体" panose="00000500000000000000" pitchFamily="2" charset="-122"/>
                  <a:cs typeface="摄图摩登小方体" panose="00000500000000000000" pitchFamily="2" charset="-122"/>
                  <a:sym typeface="摄图摩登小方体" panose="00000500000000000000" pitchFamily="2" charset="-122"/>
                </a:rPr>
                <a:t>物联网技术与可持续发展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endParaRPr>
            </a:p>
          </p:txBody>
        </p:sp>
        <p:sp>
          <p:nvSpPr>
            <p:cNvPr id="407" name="任意多边形: 形状 406"/>
            <p:cNvSpPr/>
            <p:nvPr>
              <p:custDataLst>
                <p:tags r:id="rId249"/>
              </p:custDataLst>
            </p:nvPr>
          </p:nvSpPr>
          <p:spPr>
            <a:xfrm>
              <a:off x="7387455" y="2172425"/>
              <a:ext cx="3343412" cy="931745"/>
            </a:xfrm>
            <a:custGeom>
              <a:avLst/>
              <a:gdLst>
                <a:gd name="connsiteX0" fmla="*/ 2474092 w 2638683"/>
                <a:gd name="connsiteY0" fmla="*/ 658368 h 658368"/>
                <a:gd name="connsiteX1" fmla="*/ 164592 w 2638683"/>
                <a:gd name="connsiteY1" fmla="*/ 658368 h 658368"/>
                <a:gd name="connsiteX2" fmla="*/ 0 w 2638683"/>
                <a:gd name="connsiteY2" fmla="*/ 493776 h 658368"/>
                <a:gd name="connsiteX3" fmla="*/ 0 w 2638683"/>
                <a:gd name="connsiteY3" fmla="*/ 164592 h 658368"/>
                <a:gd name="connsiteX4" fmla="*/ 164592 w 2638683"/>
                <a:gd name="connsiteY4" fmla="*/ 0 h 658368"/>
                <a:gd name="connsiteX5" fmla="*/ 2474092 w 2638683"/>
                <a:gd name="connsiteY5" fmla="*/ 0 h 658368"/>
                <a:gd name="connsiteX6" fmla="*/ 2638684 w 2638683"/>
                <a:gd name="connsiteY6" fmla="*/ 164592 h 658368"/>
                <a:gd name="connsiteX7" fmla="*/ 2638684 w 2638683"/>
                <a:gd name="connsiteY7" fmla="*/ 493776 h 658368"/>
                <a:gd name="connsiteX8" fmla="*/ 2474092 w 2638683"/>
                <a:gd name="connsiteY8" fmla="*/ 658368 h 6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683" h="658368">
                  <a:moveTo>
                    <a:pt x="2474092" y="658368"/>
                  </a:moveTo>
                  <a:lnTo>
                    <a:pt x="164592" y="658368"/>
                  </a:lnTo>
                  <a:cubicBezTo>
                    <a:pt x="74066" y="658368"/>
                    <a:pt x="0" y="584302"/>
                    <a:pt x="0" y="493776"/>
                  </a:cubicBezTo>
                  <a:lnTo>
                    <a:pt x="0" y="164592"/>
                  </a:lnTo>
                  <a:cubicBezTo>
                    <a:pt x="0" y="74067"/>
                    <a:pt x="74066" y="0"/>
                    <a:pt x="164592" y="0"/>
                  </a:cubicBezTo>
                  <a:lnTo>
                    <a:pt x="2474092" y="0"/>
                  </a:lnTo>
                  <a:cubicBezTo>
                    <a:pt x="2564618" y="0"/>
                    <a:pt x="2638684" y="74067"/>
                    <a:pt x="2638684" y="164592"/>
                  </a:cubicBezTo>
                  <a:lnTo>
                    <a:pt x="2638684" y="493776"/>
                  </a:lnTo>
                  <a:cubicBezTo>
                    <a:pt x="2638684" y="584302"/>
                    <a:pt x="2564618" y="658368"/>
                    <a:pt x="2474092" y="65836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r>
                <a:rPr lang="zh-CN" altLang="en-US" sz="2800" b="1" dirty="0">
                  <a:solidFill>
                    <a:schemeClr val="bg1"/>
                  </a:solidFill>
                  <a:latin typeface="摄图摩登小方体" panose="00000500000000000000" pitchFamily="2" charset="-122"/>
                  <a:ea typeface="摄图摩登小方体" panose="00000500000000000000" pitchFamily="2" charset="-122"/>
                  <a:cs typeface="摄图摩登小方体" panose="00000500000000000000" pitchFamily="2" charset="-122"/>
                  <a:sym typeface="摄图摩登小方体" panose="00000500000000000000" pitchFamily="2" charset="-122"/>
                </a:rPr>
                <a:t>技术带来的利与弊</a:t>
              </a:r>
              <a:endParaRPr lang="zh-CN" altLang="en-US" sz="2800" b="1" dirty="0">
                <a:solidFill>
                  <a:schemeClr val="bg1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endParaRPr>
            </a:p>
          </p:txBody>
        </p:sp>
      </p:grpSp>
      <p:grpSp>
        <p:nvGrpSpPr>
          <p:cNvPr id="408" name="组合 407"/>
          <p:cNvGrpSpPr/>
          <p:nvPr>
            <p:custDataLst>
              <p:tags r:id="rId250"/>
            </p:custDataLst>
          </p:nvPr>
        </p:nvGrpSpPr>
        <p:grpSpPr>
          <a:xfrm flipH="1">
            <a:off x="7063448" y="967774"/>
            <a:ext cx="838039" cy="771408"/>
            <a:chOff x="7906671" y="2605333"/>
            <a:chExt cx="838039" cy="771408"/>
          </a:xfrm>
        </p:grpSpPr>
        <p:sp>
          <p:nvSpPr>
            <p:cNvPr id="409" name="任意多边形: 形状 408"/>
            <p:cNvSpPr/>
            <p:nvPr>
              <p:custDataLst>
                <p:tags r:id="rId251"/>
              </p:custDataLst>
            </p:nvPr>
          </p:nvSpPr>
          <p:spPr>
            <a:xfrm>
              <a:off x="7906671" y="2605333"/>
              <a:ext cx="838039" cy="771408"/>
            </a:xfrm>
            <a:custGeom>
              <a:avLst/>
              <a:gdLst>
                <a:gd name="connsiteX0" fmla="*/ 330397 w 838039"/>
                <a:gd name="connsiteY0" fmla="*/ 761533 h 771408"/>
                <a:gd name="connsiteX1" fmla="*/ 279785 w 838039"/>
                <a:gd name="connsiteY1" fmla="*/ 730809 h 771408"/>
                <a:gd name="connsiteX2" fmla="*/ 242889 w 838039"/>
                <a:gd name="connsiteY2" fmla="*/ 688701 h 771408"/>
                <a:gd name="connsiteX3" fmla="*/ 218475 w 838039"/>
                <a:gd name="connsiteY3" fmla="*/ 599273 h 771408"/>
                <a:gd name="connsiteX4" fmla="*/ 219572 w 838039"/>
                <a:gd name="connsiteY4" fmla="*/ 559633 h 771408"/>
                <a:gd name="connsiteX5" fmla="*/ 219983 w 838039"/>
                <a:gd name="connsiteY5" fmla="*/ 554558 h 771408"/>
                <a:gd name="connsiteX6" fmla="*/ 205719 w 838039"/>
                <a:gd name="connsiteY6" fmla="*/ 555793 h 771408"/>
                <a:gd name="connsiteX7" fmla="*/ 184322 w 838039"/>
                <a:gd name="connsiteY7" fmla="*/ 556616 h 771408"/>
                <a:gd name="connsiteX8" fmla="*/ 182950 w 838039"/>
                <a:gd name="connsiteY8" fmla="*/ 556616 h 771408"/>
                <a:gd name="connsiteX9" fmla="*/ 138510 w 838039"/>
                <a:gd name="connsiteY9" fmla="*/ 552912 h 771408"/>
                <a:gd name="connsiteX10" fmla="*/ 97362 w 838039"/>
                <a:gd name="connsiteY10" fmla="*/ 542214 h 771408"/>
                <a:gd name="connsiteX11" fmla="*/ 54294 w 838039"/>
                <a:gd name="connsiteY11" fmla="*/ 522463 h 771408"/>
                <a:gd name="connsiteX12" fmla="*/ 15889 w 838039"/>
                <a:gd name="connsiteY12" fmla="*/ 487487 h 771408"/>
                <a:gd name="connsiteX13" fmla="*/ 253 w 838039"/>
                <a:gd name="connsiteY13" fmla="*/ 441813 h 771408"/>
                <a:gd name="connsiteX14" fmla="*/ 2585 w 838039"/>
                <a:gd name="connsiteY14" fmla="*/ 415615 h 771408"/>
                <a:gd name="connsiteX15" fmla="*/ 14380 w 838039"/>
                <a:gd name="connsiteY15" fmla="*/ 390378 h 771408"/>
                <a:gd name="connsiteX16" fmla="*/ 49219 w 838039"/>
                <a:gd name="connsiteY16" fmla="*/ 355402 h 771408"/>
                <a:gd name="connsiteX17" fmla="*/ 97225 w 838039"/>
                <a:gd name="connsiteY17" fmla="*/ 337708 h 771408"/>
                <a:gd name="connsiteX18" fmla="*/ 151678 w 838039"/>
                <a:gd name="connsiteY18" fmla="*/ 338806 h 771408"/>
                <a:gd name="connsiteX19" fmla="*/ 152775 w 838039"/>
                <a:gd name="connsiteY19" fmla="*/ 338943 h 771408"/>
                <a:gd name="connsiteX20" fmla="*/ 105180 w 838039"/>
                <a:gd name="connsiteY20" fmla="*/ 268991 h 771408"/>
                <a:gd name="connsiteX21" fmla="*/ 113959 w 838039"/>
                <a:gd name="connsiteY21" fmla="*/ 80259 h 771408"/>
                <a:gd name="connsiteX22" fmla="*/ 189122 w 838039"/>
                <a:gd name="connsiteY22" fmla="*/ 16891 h 771408"/>
                <a:gd name="connsiteX23" fmla="*/ 239049 w 838039"/>
                <a:gd name="connsiteY23" fmla="*/ 1941 h 771408"/>
                <a:gd name="connsiteX24" fmla="*/ 288152 w 838039"/>
                <a:gd name="connsiteY24" fmla="*/ 1666 h 771408"/>
                <a:gd name="connsiteX25" fmla="*/ 340821 w 838039"/>
                <a:gd name="connsiteY25" fmla="*/ 18811 h 771408"/>
                <a:gd name="connsiteX26" fmla="*/ 380049 w 838039"/>
                <a:gd name="connsiteY26" fmla="*/ 50770 h 771408"/>
                <a:gd name="connsiteX27" fmla="*/ 432993 w 838039"/>
                <a:gd name="connsiteY27" fmla="*/ 133340 h 771408"/>
                <a:gd name="connsiteX28" fmla="*/ 451921 w 838039"/>
                <a:gd name="connsiteY28" fmla="*/ 178603 h 771408"/>
                <a:gd name="connsiteX29" fmla="*/ 465637 w 838039"/>
                <a:gd name="connsiteY29" fmla="*/ 221945 h 771408"/>
                <a:gd name="connsiteX30" fmla="*/ 476884 w 838039"/>
                <a:gd name="connsiteY30" fmla="*/ 261859 h 771408"/>
                <a:gd name="connsiteX31" fmla="*/ 477707 w 838039"/>
                <a:gd name="connsiteY31" fmla="*/ 264876 h 771408"/>
                <a:gd name="connsiteX32" fmla="*/ 480176 w 838039"/>
                <a:gd name="connsiteY32" fmla="*/ 266797 h 771408"/>
                <a:gd name="connsiteX33" fmla="*/ 493206 w 838039"/>
                <a:gd name="connsiteY33" fmla="*/ 276672 h 771408"/>
                <a:gd name="connsiteX34" fmla="*/ 510488 w 838039"/>
                <a:gd name="connsiteY34" fmla="*/ 292994 h 771408"/>
                <a:gd name="connsiteX35" fmla="*/ 512546 w 838039"/>
                <a:gd name="connsiteY35" fmla="*/ 302733 h 771408"/>
                <a:gd name="connsiteX36" fmla="*/ 513506 w 838039"/>
                <a:gd name="connsiteY36" fmla="*/ 302595 h 771408"/>
                <a:gd name="connsiteX37" fmla="*/ 534217 w 838039"/>
                <a:gd name="connsiteY37" fmla="*/ 299989 h 771408"/>
                <a:gd name="connsiteX38" fmla="*/ 580714 w 838039"/>
                <a:gd name="connsiteY38" fmla="*/ 299304 h 771408"/>
                <a:gd name="connsiteX39" fmla="*/ 672337 w 838039"/>
                <a:gd name="connsiteY39" fmla="*/ 309865 h 771408"/>
                <a:gd name="connsiteX40" fmla="*/ 758748 w 838039"/>
                <a:gd name="connsiteY40" fmla="*/ 347447 h 771408"/>
                <a:gd name="connsiteX41" fmla="*/ 793312 w 838039"/>
                <a:gd name="connsiteY41" fmla="*/ 379542 h 771408"/>
                <a:gd name="connsiteX42" fmla="*/ 819098 w 838039"/>
                <a:gd name="connsiteY42" fmla="*/ 420004 h 771408"/>
                <a:gd name="connsiteX43" fmla="*/ 835695 w 838039"/>
                <a:gd name="connsiteY43" fmla="*/ 522051 h 771408"/>
                <a:gd name="connsiteX44" fmla="*/ 820470 w 838039"/>
                <a:gd name="connsiteY44" fmla="*/ 567726 h 771408"/>
                <a:gd name="connsiteX45" fmla="*/ 788100 w 838039"/>
                <a:gd name="connsiteY45" fmla="*/ 612166 h 771408"/>
                <a:gd name="connsiteX46" fmla="*/ 745992 w 838039"/>
                <a:gd name="connsiteY46" fmla="*/ 645495 h 771408"/>
                <a:gd name="connsiteX47" fmla="*/ 693871 w 838039"/>
                <a:gd name="connsiteY47" fmla="*/ 666069 h 771408"/>
                <a:gd name="connsiteX48" fmla="*/ 649706 w 838039"/>
                <a:gd name="connsiteY48" fmla="*/ 670870 h 771408"/>
                <a:gd name="connsiteX49" fmla="*/ 641339 w 838039"/>
                <a:gd name="connsiteY49" fmla="*/ 670733 h 771408"/>
                <a:gd name="connsiteX50" fmla="*/ 615278 w 838039"/>
                <a:gd name="connsiteY50" fmla="*/ 667990 h 771408"/>
                <a:gd name="connsiteX51" fmla="*/ 587435 w 838039"/>
                <a:gd name="connsiteY51" fmla="*/ 661817 h 771408"/>
                <a:gd name="connsiteX52" fmla="*/ 499790 w 838039"/>
                <a:gd name="connsiteY52" fmla="*/ 617926 h 771408"/>
                <a:gd name="connsiteX53" fmla="*/ 485114 w 838039"/>
                <a:gd name="connsiteY53" fmla="*/ 606131 h 771408"/>
                <a:gd name="connsiteX54" fmla="*/ 486348 w 838039"/>
                <a:gd name="connsiteY54" fmla="*/ 647690 h 771408"/>
                <a:gd name="connsiteX55" fmla="*/ 472632 w 838039"/>
                <a:gd name="connsiteY55" fmla="*/ 701868 h 771408"/>
                <a:gd name="connsiteX56" fmla="*/ 437793 w 838039"/>
                <a:gd name="connsiteY56" fmla="*/ 748914 h 771408"/>
                <a:gd name="connsiteX57" fmla="*/ 384850 w 838039"/>
                <a:gd name="connsiteY57" fmla="*/ 771134 h 771408"/>
                <a:gd name="connsiteX58" fmla="*/ 377306 w 838039"/>
                <a:gd name="connsiteY58" fmla="*/ 771408 h 771408"/>
                <a:gd name="connsiteX59" fmla="*/ 330397 w 838039"/>
                <a:gd name="connsiteY59" fmla="*/ 761533 h 77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838039" h="771408">
                  <a:moveTo>
                    <a:pt x="330397" y="761533"/>
                  </a:moveTo>
                  <a:cubicBezTo>
                    <a:pt x="311880" y="754400"/>
                    <a:pt x="295010" y="743291"/>
                    <a:pt x="279785" y="730809"/>
                  </a:cubicBezTo>
                  <a:cubicBezTo>
                    <a:pt x="265246" y="719013"/>
                    <a:pt x="252765" y="704474"/>
                    <a:pt x="242889" y="688701"/>
                  </a:cubicBezTo>
                  <a:cubicBezTo>
                    <a:pt x="226155" y="661955"/>
                    <a:pt x="219297" y="630408"/>
                    <a:pt x="218475" y="599273"/>
                  </a:cubicBezTo>
                  <a:cubicBezTo>
                    <a:pt x="218200" y="586105"/>
                    <a:pt x="218475" y="572801"/>
                    <a:pt x="219572" y="559633"/>
                  </a:cubicBezTo>
                  <a:cubicBezTo>
                    <a:pt x="219709" y="557987"/>
                    <a:pt x="219846" y="556204"/>
                    <a:pt x="219983" y="554558"/>
                  </a:cubicBezTo>
                  <a:cubicBezTo>
                    <a:pt x="215183" y="555107"/>
                    <a:pt x="210382" y="555381"/>
                    <a:pt x="205719" y="555793"/>
                  </a:cubicBezTo>
                  <a:cubicBezTo>
                    <a:pt x="198586" y="556341"/>
                    <a:pt x="191454" y="556616"/>
                    <a:pt x="184322" y="556616"/>
                  </a:cubicBezTo>
                  <a:cubicBezTo>
                    <a:pt x="183910" y="556616"/>
                    <a:pt x="183362" y="556616"/>
                    <a:pt x="182950" y="556616"/>
                  </a:cubicBezTo>
                  <a:cubicBezTo>
                    <a:pt x="168000" y="556616"/>
                    <a:pt x="153186" y="555107"/>
                    <a:pt x="138510" y="552912"/>
                  </a:cubicBezTo>
                  <a:cubicBezTo>
                    <a:pt x="124520" y="550718"/>
                    <a:pt x="110667" y="547289"/>
                    <a:pt x="97362" y="542214"/>
                  </a:cubicBezTo>
                  <a:cubicBezTo>
                    <a:pt x="82549" y="536728"/>
                    <a:pt x="67873" y="530418"/>
                    <a:pt x="54294" y="522463"/>
                  </a:cubicBezTo>
                  <a:cubicBezTo>
                    <a:pt x="39206" y="513548"/>
                    <a:pt x="26039" y="501889"/>
                    <a:pt x="15889" y="487487"/>
                  </a:cubicBezTo>
                  <a:cubicBezTo>
                    <a:pt x="6699" y="474457"/>
                    <a:pt x="1625" y="457586"/>
                    <a:pt x="253" y="441813"/>
                  </a:cubicBezTo>
                  <a:cubicBezTo>
                    <a:pt x="-433" y="433035"/>
                    <a:pt x="253" y="424256"/>
                    <a:pt x="2585" y="415615"/>
                  </a:cubicBezTo>
                  <a:cubicBezTo>
                    <a:pt x="5054" y="406563"/>
                    <a:pt x="9306" y="398196"/>
                    <a:pt x="14380" y="390378"/>
                  </a:cubicBezTo>
                  <a:cubicBezTo>
                    <a:pt x="23433" y="376525"/>
                    <a:pt x="35229" y="364455"/>
                    <a:pt x="49219" y="355402"/>
                  </a:cubicBezTo>
                  <a:cubicBezTo>
                    <a:pt x="63621" y="346212"/>
                    <a:pt x="80217" y="339903"/>
                    <a:pt x="97225" y="337708"/>
                  </a:cubicBezTo>
                  <a:cubicBezTo>
                    <a:pt x="115467" y="335377"/>
                    <a:pt x="133435" y="335925"/>
                    <a:pt x="151678" y="338806"/>
                  </a:cubicBezTo>
                  <a:cubicBezTo>
                    <a:pt x="152089" y="338806"/>
                    <a:pt x="152363" y="338943"/>
                    <a:pt x="152775" y="338943"/>
                  </a:cubicBezTo>
                  <a:cubicBezTo>
                    <a:pt x="133298" y="318506"/>
                    <a:pt x="117936" y="294092"/>
                    <a:pt x="105180" y="268991"/>
                  </a:cubicBezTo>
                  <a:cubicBezTo>
                    <a:pt x="75142" y="210287"/>
                    <a:pt x="76102" y="135397"/>
                    <a:pt x="113959" y="80259"/>
                  </a:cubicBezTo>
                  <a:cubicBezTo>
                    <a:pt x="132612" y="52964"/>
                    <a:pt x="158673" y="30196"/>
                    <a:pt x="189122" y="16891"/>
                  </a:cubicBezTo>
                  <a:cubicBezTo>
                    <a:pt x="205170" y="9896"/>
                    <a:pt x="221629" y="4547"/>
                    <a:pt x="239049" y="1941"/>
                  </a:cubicBezTo>
                  <a:cubicBezTo>
                    <a:pt x="255096" y="-528"/>
                    <a:pt x="271967" y="-665"/>
                    <a:pt x="288152" y="1666"/>
                  </a:cubicBezTo>
                  <a:cubicBezTo>
                    <a:pt x="306531" y="4272"/>
                    <a:pt x="324499" y="9622"/>
                    <a:pt x="340821" y="18811"/>
                  </a:cubicBezTo>
                  <a:cubicBezTo>
                    <a:pt x="355635" y="27178"/>
                    <a:pt x="368665" y="38288"/>
                    <a:pt x="380049" y="50770"/>
                  </a:cubicBezTo>
                  <a:cubicBezTo>
                    <a:pt x="402132" y="75047"/>
                    <a:pt x="419277" y="103713"/>
                    <a:pt x="432993" y="133340"/>
                  </a:cubicBezTo>
                  <a:cubicBezTo>
                    <a:pt x="439988" y="148153"/>
                    <a:pt x="446160" y="163241"/>
                    <a:pt x="451921" y="178603"/>
                  </a:cubicBezTo>
                  <a:cubicBezTo>
                    <a:pt x="457270" y="192867"/>
                    <a:pt x="461522" y="207406"/>
                    <a:pt x="465637" y="221945"/>
                  </a:cubicBezTo>
                  <a:cubicBezTo>
                    <a:pt x="469340" y="235250"/>
                    <a:pt x="473044" y="248554"/>
                    <a:pt x="476884" y="261859"/>
                  </a:cubicBezTo>
                  <a:cubicBezTo>
                    <a:pt x="477158" y="262819"/>
                    <a:pt x="477433" y="263916"/>
                    <a:pt x="477707" y="264876"/>
                  </a:cubicBezTo>
                  <a:cubicBezTo>
                    <a:pt x="478530" y="265562"/>
                    <a:pt x="479490" y="266248"/>
                    <a:pt x="480176" y="266797"/>
                  </a:cubicBezTo>
                  <a:cubicBezTo>
                    <a:pt x="484565" y="270089"/>
                    <a:pt x="488817" y="273518"/>
                    <a:pt x="493206" y="276672"/>
                  </a:cubicBezTo>
                  <a:cubicBezTo>
                    <a:pt x="499790" y="281336"/>
                    <a:pt x="507196" y="285039"/>
                    <a:pt x="510488" y="292994"/>
                  </a:cubicBezTo>
                  <a:cubicBezTo>
                    <a:pt x="511860" y="296149"/>
                    <a:pt x="512546" y="299441"/>
                    <a:pt x="512546" y="302733"/>
                  </a:cubicBezTo>
                  <a:cubicBezTo>
                    <a:pt x="512820" y="302733"/>
                    <a:pt x="513231" y="302595"/>
                    <a:pt x="513506" y="302595"/>
                  </a:cubicBezTo>
                  <a:cubicBezTo>
                    <a:pt x="520364" y="301087"/>
                    <a:pt x="527222" y="300538"/>
                    <a:pt x="534217" y="299989"/>
                  </a:cubicBezTo>
                  <a:cubicBezTo>
                    <a:pt x="549716" y="298755"/>
                    <a:pt x="565215" y="298618"/>
                    <a:pt x="580714" y="299304"/>
                  </a:cubicBezTo>
                  <a:cubicBezTo>
                    <a:pt x="611438" y="300401"/>
                    <a:pt x="642299" y="303693"/>
                    <a:pt x="672337" y="309865"/>
                  </a:cubicBezTo>
                  <a:cubicBezTo>
                    <a:pt x="703609" y="316311"/>
                    <a:pt x="732962" y="328656"/>
                    <a:pt x="758748" y="347447"/>
                  </a:cubicBezTo>
                  <a:cubicBezTo>
                    <a:pt x="771504" y="356774"/>
                    <a:pt x="783162" y="367609"/>
                    <a:pt x="793312" y="379542"/>
                  </a:cubicBezTo>
                  <a:cubicBezTo>
                    <a:pt x="803736" y="391749"/>
                    <a:pt x="811966" y="405740"/>
                    <a:pt x="819098" y="420004"/>
                  </a:cubicBezTo>
                  <a:cubicBezTo>
                    <a:pt x="834872" y="451414"/>
                    <a:pt x="842141" y="487350"/>
                    <a:pt x="835695" y="522051"/>
                  </a:cubicBezTo>
                  <a:cubicBezTo>
                    <a:pt x="832814" y="537825"/>
                    <a:pt x="828151" y="553598"/>
                    <a:pt x="820470" y="567726"/>
                  </a:cubicBezTo>
                  <a:cubicBezTo>
                    <a:pt x="811829" y="583911"/>
                    <a:pt x="800993" y="598998"/>
                    <a:pt x="788100" y="612166"/>
                  </a:cubicBezTo>
                  <a:cubicBezTo>
                    <a:pt x="775618" y="625059"/>
                    <a:pt x="761628" y="636443"/>
                    <a:pt x="745992" y="645495"/>
                  </a:cubicBezTo>
                  <a:cubicBezTo>
                    <a:pt x="729807" y="654959"/>
                    <a:pt x="712113" y="661406"/>
                    <a:pt x="693871" y="666069"/>
                  </a:cubicBezTo>
                  <a:cubicBezTo>
                    <a:pt x="679469" y="669636"/>
                    <a:pt x="664519" y="670870"/>
                    <a:pt x="649706" y="670870"/>
                  </a:cubicBezTo>
                  <a:cubicBezTo>
                    <a:pt x="646962" y="670870"/>
                    <a:pt x="644082" y="670870"/>
                    <a:pt x="641339" y="670733"/>
                  </a:cubicBezTo>
                  <a:cubicBezTo>
                    <a:pt x="632698" y="670459"/>
                    <a:pt x="623920" y="669361"/>
                    <a:pt x="615278" y="667990"/>
                  </a:cubicBezTo>
                  <a:cubicBezTo>
                    <a:pt x="605814" y="666344"/>
                    <a:pt x="596625" y="664424"/>
                    <a:pt x="587435" y="661817"/>
                  </a:cubicBezTo>
                  <a:cubicBezTo>
                    <a:pt x="555888" y="652765"/>
                    <a:pt x="525850" y="637814"/>
                    <a:pt x="499790" y="617926"/>
                  </a:cubicBezTo>
                  <a:cubicBezTo>
                    <a:pt x="494852" y="614086"/>
                    <a:pt x="489914" y="610245"/>
                    <a:pt x="485114" y="606131"/>
                  </a:cubicBezTo>
                  <a:cubicBezTo>
                    <a:pt x="486897" y="619984"/>
                    <a:pt x="487445" y="633974"/>
                    <a:pt x="486348" y="647690"/>
                  </a:cubicBezTo>
                  <a:cubicBezTo>
                    <a:pt x="484839" y="666344"/>
                    <a:pt x="480313" y="684723"/>
                    <a:pt x="472632" y="701868"/>
                  </a:cubicBezTo>
                  <a:cubicBezTo>
                    <a:pt x="464402" y="719973"/>
                    <a:pt x="452744" y="735747"/>
                    <a:pt x="437793" y="748914"/>
                  </a:cubicBezTo>
                  <a:cubicBezTo>
                    <a:pt x="423254" y="761396"/>
                    <a:pt x="403915" y="769763"/>
                    <a:pt x="384850" y="771134"/>
                  </a:cubicBezTo>
                  <a:cubicBezTo>
                    <a:pt x="382381" y="771271"/>
                    <a:pt x="379775" y="771408"/>
                    <a:pt x="377306" y="771408"/>
                  </a:cubicBezTo>
                  <a:cubicBezTo>
                    <a:pt x="361258" y="771134"/>
                    <a:pt x="345485" y="767431"/>
                    <a:pt x="330397" y="761533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0" name="任意多边形: 形状 409"/>
            <p:cNvSpPr/>
            <p:nvPr>
              <p:custDataLst>
                <p:tags r:id="rId252"/>
              </p:custDataLst>
            </p:nvPr>
          </p:nvSpPr>
          <p:spPr>
            <a:xfrm>
              <a:off x="8081052" y="2836601"/>
              <a:ext cx="357505" cy="370753"/>
            </a:xfrm>
            <a:custGeom>
              <a:avLst/>
              <a:gdLst>
                <a:gd name="connsiteX0" fmla="*/ 2945 w 357505"/>
                <a:gd name="connsiteY0" fmla="*/ 365261 h 370753"/>
                <a:gd name="connsiteX1" fmla="*/ 4180 w 357505"/>
                <a:gd name="connsiteY1" fmla="*/ 343865 h 370753"/>
                <a:gd name="connsiteX2" fmla="*/ 17347 w 357505"/>
                <a:gd name="connsiteY2" fmla="*/ 324251 h 370753"/>
                <a:gd name="connsiteX3" fmla="*/ 33669 w 357505"/>
                <a:gd name="connsiteY3" fmla="*/ 303128 h 370753"/>
                <a:gd name="connsiteX4" fmla="*/ 51499 w 357505"/>
                <a:gd name="connsiteY4" fmla="*/ 281045 h 370753"/>
                <a:gd name="connsiteX5" fmla="*/ 129132 w 357505"/>
                <a:gd name="connsiteY5" fmla="*/ 193400 h 370753"/>
                <a:gd name="connsiteX6" fmla="*/ 216914 w 357505"/>
                <a:gd name="connsiteY6" fmla="*/ 98074 h 370753"/>
                <a:gd name="connsiteX7" fmla="*/ 255320 w 357505"/>
                <a:gd name="connsiteY7" fmla="*/ 59806 h 370753"/>
                <a:gd name="connsiteX8" fmla="*/ 289198 w 357505"/>
                <a:gd name="connsiteY8" fmla="*/ 26888 h 370753"/>
                <a:gd name="connsiteX9" fmla="*/ 312926 w 357505"/>
                <a:gd name="connsiteY9" fmla="*/ 7000 h 370753"/>
                <a:gd name="connsiteX10" fmla="*/ 332404 w 357505"/>
                <a:gd name="connsiteY10" fmla="*/ 4 h 370753"/>
                <a:gd name="connsiteX11" fmla="*/ 352155 w 357505"/>
                <a:gd name="connsiteY11" fmla="*/ 10017 h 370753"/>
                <a:gd name="connsiteX12" fmla="*/ 357229 w 357505"/>
                <a:gd name="connsiteY12" fmla="*/ 31003 h 370753"/>
                <a:gd name="connsiteX13" fmla="*/ 330620 w 357505"/>
                <a:gd name="connsiteY13" fmla="*/ 78597 h 370753"/>
                <a:gd name="connsiteX14" fmla="*/ 310320 w 357505"/>
                <a:gd name="connsiteY14" fmla="*/ 101914 h 370753"/>
                <a:gd name="connsiteX15" fmla="*/ 291118 w 357505"/>
                <a:gd name="connsiteY15" fmla="*/ 122900 h 370753"/>
                <a:gd name="connsiteX16" fmla="*/ 261080 w 357505"/>
                <a:gd name="connsiteY16" fmla="*/ 153349 h 370753"/>
                <a:gd name="connsiteX17" fmla="*/ 229259 w 357505"/>
                <a:gd name="connsiteY17" fmla="*/ 184210 h 370753"/>
                <a:gd name="connsiteX18" fmla="*/ 201141 w 357505"/>
                <a:gd name="connsiteY18" fmla="*/ 209996 h 370753"/>
                <a:gd name="connsiteX19" fmla="*/ 164656 w 357505"/>
                <a:gd name="connsiteY19" fmla="*/ 242092 h 370753"/>
                <a:gd name="connsiteX20" fmla="*/ 166028 w 357505"/>
                <a:gd name="connsiteY20" fmla="*/ 240857 h 370753"/>
                <a:gd name="connsiteX21" fmla="*/ 118708 w 357505"/>
                <a:gd name="connsiteY21" fmla="*/ 282280 h 370753"/>
                <a:gd name="connsiteX22" fmla="*/ 120902 w 357505"/>
                <a:gd name="connsiteY22" fmla="*/ 280359 h 370753"/>
                <a:gd name="connsiteX23" fmla="*/ 81126 w 357505"/>
                <a:gd name="connsiteY23" fmla="*/ 316707 h 370753"/>
                <a:gd name="connsiteX24" fmla="*/ 68370 w 357505"/>
                <a:gd name="connsiteY24" fmla="*/ 328640 h 370753"/>
                <a:gd name="connsiteX25" fmla="*/ 56300 w 357505"/>
                <a:gd name="connsiteY25" fmla="*/ 339750 h 370753"/>
                <a:gd name="connsiteX26" fmla="*/ 48619 w 357505"/>
                <a:gd name="connsiteY26" fmla="*/ 343179 h 370753"/>
                <a:gd name="connsiteX27" fmla="*/ 32846 w 357505"/>
                <a:gd name="connsiteY27" fmla="*/ 359501 h 370753"/>
                <a:gd name="connsiteX28" fmla="*/ 16524 w 357505"/>
                <a:gd name="connsiteY28" fmla="*/ 370611 h 370753"/>
                <a:gd name="connsiteX29" fmla="*/ 14467 w 357505"/>
                <a:gd name="connsiteY29" fmla="*/ 370748 h 370753"/>
                <a:gd name="connsiteX30" fmla="*/ 2945 w 357505"/>
                <a:gd name="connsiteY30" fmla="*/ 365261 h 37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7505" h="370753">
                  <a:moveTo>
                    <a:pt x="2945" y="365261"/>
                  </a:moveTo>
                  <a:cubicBezTo>
                    <a:pt x="-2130" y="358403"/>
                    <a:pt x="64" y="350448"/>
                    <a:pt x="4180" y="343865"/>
                  </a:cubicBezTo>
                  <a:cubicBezTo>
                    <a:pt x="8294" y="337144"/>
                    <a:pt x="12820" y="330697"/>
                    <a:pt x="17347" y="324251"/>
                  </a:cubicBezTo>
                  <a:cubicBezTo>
                    <a:pt x="22559" y="316981"/>
                    <a:pt x="28183" y="310123"/>
                    <a:pt x="33669" y="303128"/>
                  </a:cubicBezTo>
                  <a:cubicBezTo>
                    <a:pt x="39429" y="295721"/>
                    <a:pt x="45328" y="288178"/>
                    <a:pt x="51499" y="281045"/>
                  </a:cubicBezTo>
                  <a:cubicBezTo>
                    <a:pt x="76874" y="251419"/>
                    <a:pt x="103072" y="222478"/>
                    <a:pt x="129132" y="193400"/>
                  </a:cubicBezTo>
                  <a:cubicBezTo>
                    <a:pt x="157936" y="161167"/>
                    <a:pt x="186876" y="129072"/>
                    <a:pt x="216914" y="98074"/>
                  </a:cubicBezTo>
                  <a:cubicBezTo>
                    <a:pt x="229396" y="85043"/>
                    <a:pt x="242563" y="72562"/>
                    <a:pt x="255320" y="59806"/>
                  </a:cubicBezTo>
                  <a:cubicBezTo>
                    <a:pt x="266430" y="48696"/>
                    <a:pt x="277676" y="37586"/>
                    <a:pt x="289198" y="26888"/>
                  </a:cubicBezTo>
                  <a:cubicBezTo>
                    <a:pt x="296879" y="19892"/>
                    <a:pt x="304285" y="12897"/>
                    <a:pt x="312926" y="7000"/>
                  </a:cubicBezTo>
                  <a:cubicBezTo>
                    <a:pt x="318688" y="3022"/>
                    <a:pt x="325134" y="-133"/>
                    <a:pt x="332404" y="4"/>
                  </a:cubicBezTo>
                  <a:cubicBezTo>
                    <a:pt x="340084" y="142"/>
                    <a:pt x="347491" y="3708"/>
                    <a:pt x="352155" y="10017"/>
                  </a:cubicBezTo>
                  <a:cubicBezTo>
                    <a:pt x="356680" y="16052"/>
                    <a:pt x="358190" y="23733"/>
                    <a:pt x="357229" y="31003"/>
                  </a:cubicBezTo>
                  <a:cubicBezTo>
                    <a:pt x="354761" y="49245"/>
                    <a:pt x="341730" y="64607"/>
                    <a:pt x="330620" y="78597"/>
                  </a:cubicBezTo>
                  <a:cubicBezTo>
                    <a:pt x="324173" y="86690"/>
                    <a:pt x="317315" y="94370"/>
                    <a:pt x="310320" y="101914"/>
                  </a:cubicBezTo>
                  <a:cubicBezTo>
                    <a:pt x="303874" y="108909"/>
                    <a:pt x="297702" y="115904"/>
                    <a:pt x="291118" y="122900"/>
                  </a:cubicBezTo>
                  <a:cubicBezTo>
                    <a:pt x="281242" y="133324"/>
                    <a:pt x="271093" y="143199"/>
                    <a:pt x="261080" y="153349"/>
                  </a:cubicBezTo>
                  <a:cubicBezTo>
                    <a:pt x="250656" y="163910"/>
                    <a:pt x="240094" y="174197"/>
                    <a:pt x="229259" y="184210"/>
                  </a:cubicBezTo>
                  <a:cubicBezTo>
                    <a:pt x="219932" y="192851"/>
                    <a:pt x="210605" y="201492"/>
                    <a:pt x="201141" y="209996"/>
                  </a:cubicBezTo>
                  <a:cubicBezTo>
                    <a:pt x="189208" y="220832"/>
                    <a:pt x="176864" y="231393"/>
                    <a:pt x="164656" y="242092"/>
                  </a:cubicBezTo>
                  <a:cubicBezTo>
                    <a:pt x="165068" y="241680"/>
                    <a:pt x="165616" y="241269"/>
                    <a:pt x="166028" y="240857"/>
                  </a:cubicBezTo>
                  <a:cubicBezTo>
                    <a:pt x="150255" y="254711"/>
                    <a:pt x="134482" y="268564"/>
                    <a:pt x="118708" y="282280"/>
                  </a:cubicBezTo>
                  <a:cubicBezTo>
                    <a:pt x="119394" y="281731"/>
                    <a:pt x="120079" y="281045"/>
                    <a:pt x="120902" y="280359"/>
                  </a:cubicBezTo>
                  <a:cubicBezTo>
                    <a:pt x="107461" y="292292"/>
                    <a:pt x="94293" y="304499"/>
                    <a:pt x="81126" y="316707"/>
                  </a:cubicBezTo>
                  <a:cubicBezTo>
                    <a:pt x="76874" y="320684"/>
                    <a:pt x="72622" y="324662"/>
                    <a:pt x="68370" y="328640"/>
                  </a:cubicBezTo>
                  <a:cubicBezTo>
                    <a:pt x="64392" y="332343"/>
                    <a:pt x="60690" y="336458"/>
                    <a:pt x="56300" y="339750"/>
                  </a:cubicBezTo>
                  <a:cubicBezTo>
                    <a:pt x="53968" y="341533"/>
                    <a:pt x="51362" y="342630"/>
                    <a:pt x="48619" y="343179"/>
                  </a:cubicBezTo>
                  <a:cubicBezTo>
                    <a:pt x="43407" y="348665"/>
                    <a:pt x="38195" y="354152"/>
                    <a:pt x="32846" y="359501"/>
                  </a:cubicBezTo>
                  <a:cubicBezTo>
                    <a:pt x="28045" y="364301"/>
                    <a:pt x="23382" y="369376"/>
                    <a:pt x="16524" y="370611"/>
                  </a:cubicBezTo>
                  <a:cubicBezTo>
                    <a:pt x="15838" y="370748"/>
                    <a:pt x="15152" y="370748"/>
                    <a:pt x="14467" y="370748"/>
                  </a:cubicBezTo>
                  <a:cubicBezTo>
                    <a:pt x="9803" y="370885"/>
                    <a:pt x="5414" y="368553"/>
                    <a:pt x="2945" y="365261"/>
                  </a:cubicBezTo>
                  <a:close/>
                </a:path>
              </a:pathLst>
            </a:custGeom>
            <a:solidFill>
              <a:srgbClr val="9DB9A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1" name="任意多边形: 形状 410"/>
            <p:cNvSpPr/>
            <p:nvPr>
              <p:custDataLst>
                <p:tags r:id="rId253"/>
              </p:custDataLst>
            </p:nvPr>
          </p:nvSpPr>
          <p:spPr>
            <a:xfrm>
              <a:off x="8078099" y="2832768"/>
              <a:ext cx="380315" cy="381713"/>
            </a:xfrm>
            <a:custGeom>
              <a:avLst/>
              <a:gdLst>
                <a:gd name="connsiteX0" fmla="*/ 10287 w 380315"/>
                <a:gd name="connsiteY0" fmla="*/ 381027 h 381713"/>
                <a:gd name="connsiteX1" fmla="*/ 0 w 380315"/>
                <a:gd name="connsiteY1" fmla="*/ 367586 h 381713"/>
                <a:gd name="connsiteX2" fmla="*/ 8641 w 380315"/>
                <a:gd name="connsiteY2" fmla="*/ 351401 h 381713"/>
                <a:gd name="connsiteX3" fmla="*/ 27707 w 380315"/>
                <a:gd name="connsiteY3" fmla="*/ 330553 h 381713"/>
                <a:gd name="connsiteX4" fmla="*/ 66385 w 380315"/>
                <a:gd name="connsiteY4" fmla="*/ 290913 h 381713"/>
                <a:gd name="connsiteX5" fmla="*/ 114117 w 380315"/>
                <a:gd name="connsiteY5" fmla="*/ 243593 h 381713"/>
                <a:gd name="connsiteX6" fmla="*/ 160477 w 380315"/>
                <a:gd name="connsiteY6" fmla="*/ 196684 h 381713"/>
                <a:gd name="connsiteX7" fmla="*/ 242224 w 380315"/>
                <a:gd name="connsiteY7" fmla="*/ 116171 h 381713"/>
                <a:gd name="connsiteX8" fmla="*/ 285567 w 380315"/>
                <a:gd name="connsiteY8" fmla="*/ 75984 h 381713"/>
                <a:gd name="connsiteX9" fmla="*/ 310530 w 380315"/>
                <a:gd name="connsiteY9" fmla="*/ 54861 h 381713"/>
                <a:gd name="connsiteX10" fmla="*/ 326578 w 380315"/>
                <a:gd name="connsiteY10" fmla="*/ 38813 h 381713"/>
                <a:gd name="connsiteX11" fmla="*/ 325618 w 380315"/>
                <a:gd name="connsiteY11" fmla="*/ 11381 h 381713"/>
                <a:gd name="connsiteX12" fmla="*/ 340842 w 380315"/>
                <a:gd name="connsiteY12" fmla="*/ 957 h 381713"/>
                <a:gd name="connsiteX13" fmla="*/ 359359 w 380315"/>
                <a:gd name="connsiteY13" fmla="*/ 2054 h 381713"/>
                <a:gd name="connsiteX14" fmla="*/ 375132 w 380315"/>
                <a:gd name="connsiteY14" fmla="*/ 16319 h 381713"/>
                <a:gd name="connsiteX15" fmla="*/ 374721 w 380315"/>
                <a:gd name="connsiteY15" fmla="*/ 56644 h 381713"/>
                <a:gd name="connsiteX16" fmla="*/ 356616 w 380315"/>
                <a:gd name="connsiteY16" fmla="*/ 80098 h 381713"/>
                <a:gd name="connsiteX17" fmla="*/ 338236 w 380315"/>
                <a:gd name="connsiteY17" fmla="*/ 98752 h 381713"/>
                <a:gd name="connsiteX18" fmla="*/ 309158 w 380315"/>
                <a:gd name="connsiteY18" fmla="*/ 130162 h 381713"/>
                <a:gd name="connsiteX19" fmla="*/ 267599 w 380315"/>
                <a:gd name="connsiteY19" fmla="*/ 171858 h 381713"/>
                <a:gd name="connsiteX20" fmla="*/ 180640 w 380315"/>
                <a:gd name="connsiteY20" fmla="*/ 253468 h 381713"/>
                <a:gd name="connsiteX21" fmla="*/ 133182 w 380315"/>
                <a:gd name="connsiteY21" fmla="*/ 294068 h 381713"/>
                <a:gd name="connsiteX22" fmla="*/ 86685 w 380315"/>
                <a:gd name="connsiteY22" fmla="*/ 332198 h 381713"/>
                <a:gd name="connsiteX23" fmla="*/ 48966 w 380315"/>
                <a:gd name="connsiteY23" fmla="*/ 362511 h 381713"/>
                <a:gd name="connsiteX24" fmla="*/ 28255 w 380315"/>
                <a:gd name="connsiteY24" fmla="*/ 376913 h 381713"/>
                <a:gd name="connsiteX25" fmla="*/ 14264 w 380315"/>
                <a:gd name="connsiteY25" fmla="*/ 381713 h 381713"/>
                <a:gd name="connsiteX26" fmla="*/ 10287 w 380315"/>
                <a:gd name="connsiteY26" fmla="*/ 381027 h 381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0315" h="381713">
                  <a:moveTo>
                    <a:pt x="10287" y="381027"/>
                  </a:moveTo>
                  <a:cubicBezTo>
                    <a:pt x="4389" y="379107"/>
                    <a:pt x="0" y="374032"/>
                    <a:pt x="0" y="367586"/>
                  </a:cubicBezTo>
                  <a:cubicBezTo>
                    <a:pt x="0" y="360865"/>
                    <a:pt x="4527" y="356201"/>
                    <a:pt x="8641" y="351401"/>
                  </a:cubicBezTo>
                  <a:cubicBezTo>
                    <a:pt x="14814" y="344269"/>
                    <a:pt x="21122" y="337273"/>
                    <a:pt x="27707" y="330553"/>
                  </a:cubicBezTo>
                  <a:cubicBezTo>
                    <a:pt x="40599" y="317248"/>
                    <a:pt x="53355" y="304081"/>
                    <a:pt x="66385" y="290913"/>
                  </a:cubicBezTo>
                  <a:cubicBezTo>
                    <a:pt x="82021" y="274866"/>
                    <a:pt x="98481" y="259641"/>
                    <a:pt x="114117" y="243593"/>
                  </a:cubicBezTo>
                  <a:cubicBezTo>
                    <a:pt x="129479" y="227957"/>
                    <a:pt x="145252" y="212458"/>
                    <a:pt x="160477" y="196684"/>
                  </a:cubicBezTo>
                  <a:cubicBezTo>
                    <a:pt x="187086" y="169115"/>
                    <a:pt x="214381" y="142232"/>
                    <a:pt x="242224" y="116171"/>
                  </a:cubicBezTo>
                  <a:cubicBezTo>
                    <a:pt x="256626" y="102730"/>
                    <a:pt x="270754" y="89014"/>
                    <a:pt x="285567" y="75984"/>
                  </a:cubicBezTo>
                  <a:cubicBezTo>
                    <a:pt x="293797" y="68851"/>
                    <a:pt x="302300" y="61993"/>
                    <a:pt x="310530" y="54861"/>
                  </a:cubicBezTo>
                  <a:cubicBezTo>
                    <a:pt x="316291" y="49786"/>
                    <a:pt x="321503" y="44299"/>
                    <a:pt x="326578" y="38813"/>
                  </a:cubicBezTo>
                  <a:cubicBezTo>
                    <a:pt x="320406" y="31269"/>
                    <a:pt x="319034" y="19748"/>
                    <a:pt x="325618" y="11381"/>
                  </a:cubicBezTo>
                  <a:cubicBezTo>
                    <a:pt x="329459" y="6580"/>
                    <a:pt x="334670" y="2466"/>
                    <a:pt x="340842" y="957"/>
                  </a:cubicBezTo>
                  <a:cubicBezTo>
                    <a:pt x="347289" y="-689"/>
                    <a:pt x="353187" y="-140"/>
                    <a:pt x="359359" y="2054"/>
                  </a:cubicBezTo>
                  <a:cubicBezTo>
                    <a:pt x="366217" y="4523"/>
                    <a:pt x="371292" y="10558"/>
                    <a:pt x="375132" y="16319"/>
                  </a:cubicBezTo>
                  <a:cubicBezTo>
                    <a:pt x="383088" y="28389"/>
                    <a:pt x="381030" y="44437"/>
                    <a:pt x="374721" y="56644"/>
                  </a:cubicBezTo>
                  <a:cubicBezTo>
                    <a:pt x="370195" y="65422"/>
                    <a:pt x="363611" y="73240"/>
                    <a:pt x="356616" y="80098"/>
                  </a:cubicBezTo>
                  <a:cubicBezTo>
                    <a:pt x="350444" y="86271"/>
                    <a:pt x="344271" y="92443"/>
                    <a:pt x="338236" y="98752"/>
                  </a:cubicBezTo>
                  <a:cubicBezTo>
                    <a:pt x="328498" y="109176"/>
                    <a:pt x="319034" y="119875"/>
                    <a:pt x="309158" y="130162"/>
                  </a:cubicBezTo>
                  <a:cubicBezTo>
                    <a:pt x="295580" y="144289"/>
                    <a:pt x="281726" y="158142"/>
                    <a:pt x="267599" y="171858"/>
                  </a:cubicBezTo>
                  <a:cubicBezTo>
                    <a:pt x="239070" y="199565"/>
                    <a:pt x="210267" y="226997"/>
                    <a:pt x="180640" y="253468"/>
                  </a:cubicBezTo>
                  <a:cubicBezTo>
                    <a:pt x="165140" y="267322"/>
                    <a:pt x="149093" y="280626"/>
                    <a:pt x="133182" y="294068"/>
                  </a:cubicBezTo>
                  <a:cubicBezTo>
                    <a:pt x="117957" y="307098"/>
                    <a:pt x="102458" y="319717"/>
                    <a:pt x="86685" y="332198"/>
                  </a:cubicBezTo>
                  <a:cubicBezTo>
                    <a:pt x="74066" y="342211"/>
                    <a:pt x="61722" y="352635"/>
                    <a:pt x="48966" y="362511"/>
                  </a:cubicBezTo>
                  <a:cubicBezTo>
                    <a:pt x="42382" y="367586"/>
                    <a:pt x="35524" y="372661"/>
                    <a:pt x="28255" y="376913"/>
                  </a:cubicBezTo>
                  <a:cubicBezTo>
                    <a:pt x="24140" y="379244"/>
                    <a:pt x="19202" y="381713"/>
                    <a:pt x="14264" y="381713"/>
                  </a:cubicBezTo>
                  <a:cubicBezTo>
                    <a:pt x="13030" y="381713"/>
                    <a:pt x="11658" y="381576"/>
                    <a:pt x="10287" y="381027"/>
                  </a:cubicBezTo>
                  <a:close/>
                </a:path>
              </a:pathLst>
            </a:custGeom>
            <a:solidFill>
              <a:srgbClr val="9DB9A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2" name="任意多边形: 形状 411"/>
            <p:cNvSpPr/>
            <p:nvPr>
              <p:custDataLst>
                <p:tags r:id="rId254"/>
              </p:custDataLst>
            </p:nvPr>
          </p:nvSpPr>
          <p:spPr>
            <a:xfrm>
              <a:off x="8380053" y="2794331"/>
              <a:ext cx="118110" cy="127176"/>
            </a:xfrm>
            <a:custGeom>
              <a:avLst/>
              <a:gdLst>
                <a:gd name="connsiteX0" fmla="*/ 52605 w 118110"/>
                <a:gd name="connsiteY0" fmla="*/ 66415 h 127176"/>
                <a:gd name="connsiteX1" fmla="*/ 52467 w 118110"/>
                <a:gd name="connsiteY1" fmla="*/ 66277 h 127176"/>
                <a:gd name="connsiteX2" fmla="*/ 49998 w 118110"/>
                <a:gd name="connsiteY2" fmla="*/ 62986 h 127176"/>
                <a:gd name="connsiteX3" fmla="*/ 49861 w 118110"/>
                <a:gd name="connsiteY3" fmla="*/ 63123 h 127176"/>
                <a:gd name="connsiteX4" fmla="*/ 51782 w 118110"/>
                <a:gd name="connsiteY4" fmla="*/ 65592 h 127176"/>
                <a:gd name="connsiteX5" fmla="*/ 52605 w 118110"/>
                <a:gd name="connsiteY5" fmla="*/ 66415 h 127176"/>
                <a:gd name="connsiteX6" fmla="*/ 58640 w 118110"/>
                <a:gd name="connsiteY6" fmla="*/ 126765 h 127176"/>
                <a:gd name="connsiteX7" fmla="*/ 50959 w 118110"/>
                <a:gd name="connsiteY7" fmla="*/ 125531 h 127176"/>
                <a:gd name="connsiteX8" fmla="*/ 34499 w 118110"/>
                <a:gd name="connsiteY8" fmla="*/ 118810 h 127176"/>
                <a:gd name="connsiteX9" fmla="*/ 6382 w 118110"/>
                <a:gd name="connsiteY9" fmla="*/ 83285 h 127176"/>
                <a:gd name="connsiteX10" fmla="*/ 5148 w 118110"/>
                <a:gd name="connsiteY10" fmla="*/ 79582 h 127176"/>
                <a:gd name="connsiteX11" fmla="*/ 758 w 118110"/>
                <a:gd name="connsiteY11" fmla="*/ 64357 h 127176"/>
                <a:gd name="connsiteX12" fmla="*/ 22429 w 118110"/>
                <a:gd name="connsiteY12" fmla="*/ 10042 h 127176"/>
                <a:gd name="connsiteX13" fmla="*/ 53977 w 118110"/>
                <a:gd name="connsiteY13" fmla="*/ 29 h 127176"/>
                <a:gd name="connsiteX14" fmla="*/ 84151 w 118110"/>
                <a:gd name="connsiteY14" fmla="*/ 8945 h 127176"/>
                <a:gd name="connsiteX15" fmla="*/ 117345 w 118110"/>
                <a:gd name="connsiteY15" fmla="*/ 59282 h 127176"/>
                <a:gd name="connsiteX16" fmla="*/ 91146 w 118110"/>
                <a:gd name="connsiteY16" fmla="*/ 119358 h 127176"/>
                <a:gd name="connsiteX17" fmla="*/ 63852 w 118110"/>
                <a:gd name="connsiteY17" fmla="*/ 127177 h 127176"/>
                <a:gd name="connsiteX18" fmla="*/ 58640 w 118110"/>
                <a:gd name="connsiteY18" fmla="*/ 126765 h 127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8110" h="127176">
                  <a:moveTo>
                    <a:pt x="52605" y="66415"/>
                  </a:moveTo>
                  <a:cubicBezTo>
                    <a:pt x="52605" y="66415"/>
                    <a:pt x="52467" y="66277"/>
                    <a:pt x="52467" y="66277"/>
                  </a:cubicBezTo>
                  <a:cubicBezTo>
                    <a:pt x="51644" y="65180"/>
                    <a:pt x="50821" y="64083"/>
                    <a:pt x="49998" y="62986"/>
                  </a:cubicBezTo>
                  <a:cubicBezTo>
                    <a:pt x="49998" y="62986"/>
                    <a:pt x="49861" y="63123"/>
                    <a:pt x="49861" y="63123"/>
                  </a:cubicBezTo>
                  <a:cubicBezTo>
                    <a:pt x="50410" y="63946"/>
                    <a:pt x="51096" y="64769"/>
                    <a:pt x="51782" y="65592"/>
                  </a:cubicBezTo>
                  <a:cubicBezTo>
                    <a:pt x="52056" y="65866"/>
                    <a:pt x="52331" y="66140"/>
                    <a:pt x="52605" y="66415"/>
                  </a:cubicBezTo>
                  <a:close/>
                  <a:moveTo>
                    <a:pt x="58640" y="126765"/>
                  </a:moveTo>
                  <a:cubicBezTo>
                    <a:pt x="56034" y="126765"/>
                    <a:pt x="53565" y="126354"/>
                    <a:pt x="50959" y="125531"/>
                  </a:cubicBezTo>
                  <a:cubicBezTo>
                    <a:pt x="45335" y="124159"/>
                    <a:pt x="39711" y="121827"/>
                    <a:pt x="34499" y="118810"/>
                  </a:cubicBezTo>
                  <a:cubicBezTo>
                    <a:pt x="21195" y="110854"/>
                    <a:pt x="11457" y="97824"/>
                    <a:pt x="6382" y="83285"/>
                  </a:cubicBezTo>
                  <a:cubicBezTo>
                    <a:pt x="5971" y="82051"/>
                    <a:pt x="5559" y="80816"/>
                    <a:pt x="5148" y="79582"/>
                  </a:cubicBezTo>
                  <a:cubicBezTo>
                    <a:pt x="3090" y="74781"/>
                    <a:pt x="1581" y="69706"/>
                    <a:pt x="758" y="64357"/>
                  </a:cubicBezTo>
                  <a:cubicBezTo>
                    <a:pt x="-2671" y="44332"/>
                    <a:pt x="5696" y="21975"/>
                    <a:pt x="22429" y="10042"/>
                  </a:cubicBezTo>
                  <a:cubicBezTo>
                    <a:pt x="31619" y="3595"/>
                    <a:pt x="42592" y="-382"/>
                    <a:pt x="53977" y="29"/>
                  </a:cubicBezTo>
                  <a:cubicBezTo>
                    <a:pt x="64812" y="441"/>
                    <a:pt x="74687" y="3595"/>
                    <a:pt x="84151" y="8945"/>
                  </a:cubicBezTo>
                  <a:cubicBezTo>
                    <a:pt x="102119" y="19232"/>
                    <a:pt x="114053" y="39257"/>
                    <a:pt x="117345" y="59282"/>
                  </a:cubicBezTo>
                  <a:cubicBezTo>
                    <a:pt x="121047" y="82325"/>
                    <a:pt x="111172" y="106877"/>
                    <a:pt x="91146" y="119358"/>
                  </a:cubicBezTo>
                  <a:cubicBezTo>
                    <a:pt x="82643" y="124708"/>
                    <a:pt x="73316" y="127177"/>
                    <a:pt x="63852" y="127177"/>
                  </a:cubicBezTo>
                  <a:cubicBezTo>
                    <a:pt x="62069" y="127039"/>
                    <a:pt x="60285" y="127039"/>
                    <a:pt x="58640" y="126765"/>
                  </a:cubicBezTo>
                  <a:close/>
                </a:path>
              </a:pathLst>
            </a:custGeom>
            <a:solidFill>
              <a:srgbClr val="9DB9A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3" name="任意多边形: 形状 412"/>
            <p:cNvSpPr/>
            <p:nvPr>
              <p:custDataLst>
                <p:tags r:id="rId255"/>
              </p:custDataLst>
            </p:nvPr>
          </p:nvSpPr>
          <p:spPr>
            <a:xfrm>
              <a:off x="8386554" y="2638879"/>
              <a:ext cx="94016" cy="200042"/>
            </a:xfrm>
            <a:custGeom>
              <a:avLst/>
              <a:gdLst>
                <a:gd name="connsiteX0" fmla="*/ 47476 w 94016"/>
                <a:gd name="connsiteY0" fmla="*/ 197040 h 200042"/>
                <a:gd name="connsiteX1" fmla="*/ 47613 w 94016"/>
                <a:gd name="connsiteY1" fmla="*/ 180581 h 200042"/>
                <a:gd name="connsiteX2" fmla="*/ 54197 w 94016"/>
                <a:gd name="connsiteY2" fmla="*/ 160693 h 200042"/>
                <a:gd name="connsiteX3" fmla="*/ 53785 w 94016"/>
                <a:gd name="connsiteY3" fmla="*/ 162339 h 200042"/>
                <a:gd name="connsiteX4" fmla="*/ 62564 w 94016"/>
                <a:gd name="connsiteY4" fmla="*/ 122425 h 200042"/>
                <a:gd name="connsiteX5" fmla="*/ 62289 w 94016"/>
                <a:gd name="connsiteY5" fmla="*/ 124208 h 200042"/>
                <a:gd name="connsiteX6" fmla="*/ 64895 w 94016"/>
                <a:gd name="connsiteY6" fmla="*/ 91839 h 200042"/>
                <a:gd name="connsiteX7" fmla="*/ 64209 w 94016"/>
                <a:gd name="connsiteY7" fmla="*/ 77986 h 200042"/>
                <a:gd name="connsiteX8" fmla="*/ 61741 w 94016"/>
                <a:gd name="connsiteY8" fmla="*/ 65504 h 200042"/>
                <a:gd name="connsiteX9" fmla="*/ 57077 w 94016"/>
                <a:gd name="connsiteY9" fmla="*/ 51239 h 200042"/>
                <a:gd name="connsiteX10" fmla="*/ 52551 w 94016"/>
                <a:gd name="connsiteY10" fmla="*/ 42187 h 200042"/>
                <a:gd name="connsiteX11" fmla="*/ 50768 w 94016"/>
                <a:gd name="connsiteY11" fmla="*/ 39444 h 200042"/>
                <a:gd name="connsiteX12" fmla="*/ 49122 w 94016"/>
                <a:gd name="connsiteY12" fmla="*/ 37523 h 200042"/>
                <a:gd name="connsiteX13" fmla="*/ 45967 w 94016"/>
                <a:gd name="connsiteY13" fmla="*/ 34780 h 200042"/>
                <a:gd name="connsiteX14" fmla="*/ 42401 w 94016"/>
                <a:gd name="connsiteY14" fmla="*/ 32311 h 200042"/>
                <a:gd name="connsiteX15" fmla="*/ 40069 w 94016"/>
                <a:gd name="connsiteY15" fmla="*/ 31077 h 200042"/>
                <a:gd name="connsiteX16" fmla="*/ 37875 w 94016"/>
                <a:gd name="connsiteY16" fmla="*/ 30254 h 200042"/>
                <a:gd name="connsiteX17" fmla="*/ 34857 w 94016"/>
                <a:gd name="connsiteY17" fmla="*/ 29568 h 200042"/>
                <a:gd name="connsiteX18" fmla="*/ 32251 w 94016"/>
                <a:gd name="connsiteY18" fmla="*/ 29294 h 200042"/>
                <a:gd name="connsiteX19" fmla="*/ 29096 w 94016"/>
                <a:gd name="connsiteY19" fmla="*/ 29431 h 200042"/>
                <a:gd name="connsiteX20" fmla="*/ 27588 w 94016"/>
                <a:gd name="connsiteY20" fmla="*/ 29705 h 200042"/>
                <a:gd name="connsiteX21" fmla="*/ 25805 w 94016"/>
                <a:gd name="connsiteY21" fmla="*/ 30254 h 200042"/>
                <a:gd name="connsiteX22" fmla="*/ 25119 w 94016"/>
                <a:gd name="connsiteY22" fmla="*/ 30528 h 200042"/>
                <a:gd name="connsiteX23" fmla="*/ 22513 w 94016"/>
                <a:gd name="connsiteY23" fmla="*/ 32174 h 200042"/>
                <a:gd name="connsiteX24" fmla="*/ 3448 w 94016"/>
                <a:gd name="connsiteY24" fmla="*/ 29568 h 200042"/>
                <a:gd name="connsiteX25" fmla="*/ 4956 w 94016"/>
                <a:gd name="connsiteY25" fmla="*/ 9131 h 200042"/>
                <a:gd name="connsiteX26" fmla="*/ 17301 w 94016"/>
                <a:gd name="connsiteY26" fmla="*/ 2548 h 200042"/>
                <a:gd name="connsiteX27" fmla="*/ 30605 w 94016"/>
                <a:gd name="connsiteY27" fmla="*/ 79 h 200042"/>
                <a:gd name="connsiteX28" fmla="*/ 63249 w 94016"/>
                <a:gd name="connsiteY28" fmla="*/ 10091 h 200042"/>
                <a:gd name="connsiteX29" fmla="*/ 77651 w 94016"/>
                <a:gd name="connsiteY29" fmla="*/ 25728 h 200042"/>
                <a:gd name="connsiteX30" fmla="*/ 86018 w 94016"/>
                <a:gd name="connsiteY30" fmla="*/ 42873 h 200042"/>
                <a:gd name="connsiteX31" fmla="*/ 93836 w 94016"/>
                <a:gd name="connsiteY31" fmla="*/ 78808 h 200042"/>
                <a:gd name="connsiteX32" fmla="*/ 91367 w 94016"/>
                <a:gd name="connsiteY32" fmla="*/ 115430 h 200042"/>
                <a:gd name="connsiteX33" fmla="*/ 83823 w 94016"/>
                <a:gd name="connsiteY33" fmla="*/ 149720 h 200042"/>
                <a:gd name="connsiteX34" fmla="*/ 71890 w 94016"/>
                <a:gd name="connsiteY34" fmla="*/ 181267 h 200042"/>
                <a:gd name="connsiteX35" fmla="*/ 64072 w 94016"/>
                <a:gd name="connsiteY35" fmla="*/ 194572 h 200042"/>
                <a:gd name="connsiteX36" fmla="*/ 59272 w 94016"/>
                <a:gd name="connsiteY36" fmla="*/ 198823 h 200042"/>
                <a:gd name="connsiteX37" fmla="*/ 55020 w 94016"/>
                <a:gd name="connsiteY37" fmla="*/ 199921 h 200042"/>
                <a:gd name="connsiteX38" fmla="*/ 47476 w 94016"/>
                <a:gd name="connsiteY38" fmla="*/ 197040 h 20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4016" h="200042">
                  <a:moveTo>
                    <a:pt x="47476" y="197040"/>
                  </a:moveTo>
                  <a:cubicBezTo>
                    <a:pt x="43087" y="192514"/>
                    <a:pt x="45693" y="185656"/>
                    <a:pt x="47613" y="180581"/>
                  </a:cubicBezTo>
                  <a:cubicBezTo>
                    <a:pt x="50082" y="173998"/>
                    <a:pt x="52277" y="167414"/>
                    <a:pt x="54197" y="160693"/>
                  </a:cubicBezTo>
                  <a:cubicBezTo>
                    <a:pt x="54060" y="161242"/>
                    <a:pt x="53922" y="161790"/>
                    <a:pt x="53785" y="162339"/>
                  </a:cubicBezTo>
                  <a:cubicBezTo>
                    <a:pt x="57489" y="149172"/>
                    <a:pt x="60643" y="136004"/>
                    <a:pt x="62564" y="122425"/>
                  </a:cubicBezTo>
                  <a:cubicBezTo>
                    <a:pt x="62564" y="122974"/>
                    <a:pt x="62426" y="123660"/>
                    <a:pt x="62289" y="124208"/>
                  </a:cubicBezTo>
                  <a:cubicBezTo>
                    <a:pt x="63798" y="113510"/>
                    <a:pt x="64758" y="102674"/>
                    <a:pt x="64895" y="91839"/>
                  </a:cubicBezTo>
                  <a:cubicBezTo>
                    <a:pt x="64895" y="87175"/>
                    <a:pt x="64621" y="82649"/>
                    <a:pt x="64209" y="77986"/>
                  </a:cubicBezTo>
                  <a:cubicBezTo>
                    <a:pt x="63661" y="73734"/>
                    <a:pt x="62701" y="69619"/>
                    <a:pt x="61741" y="65504"/>
                  </a:cubicBezTo>
                  <a:cubicBezTo>
                    <a:pt x="60369" y="60703"/>
                    <a:pt x="58860" y="55903"/>
                    <a:pt x="57077" y="51239"/>
                  </a:cubicBezTo>
                  <a:cubicBezTo>
                    <a:pt x="55706" y="48222"/>
                    <a:pt x="54197" y="45067"/>
                    <a:pt x="52551" y="42187"/>
                  </a:cubicBezTo>
                  <a:cubicBezTo>
                    <a:pt x="52002" y="41227"/>
                    <a:pt x="51316" y="40267"/>
                    <a:pt x="50768" y="39444"/>
                  </a:cubicBezTo>
                  <a:cubicBezTo>
                    <a:pt x="50219" y="38758"/>
                    <a:pt x="49670" y="38209"/>
                    <a:pt x="49122" y="37523"/>
                  </a:cubicBezTo>
                  <a:cubicBezTo>
                    <a:pt x="48162" y="36563"/>
                    <a:pt x="47064" y="35603"/>
                    <a:pt x="45967" y="34780"/>
                  </a:cubicBezTo>
                  <a:cubicBezTo>
                    <a:pt x="44870" y="33957"/>
                    <a:pt x="43635" y="33134"/>
                    <a:pt x="42401" y="32311"/>
                  </a:cubicBezTo>
                  <a:cubicBezTo>
                    <a:pt x="41715" y="31900"/>
                    <a:pt x="40892" y="31488"/>
                    <a:pt x="40069" y="31077"/>
                  </a:cubicBezTo>
                  <a:cubicBezTo>
                    <a:pt x="39383" y="30802"/>
                    <a:pt x="38698" y="30528"/>
                    <a:pt x="37875" y="30254"/>
                  </a:cubicBezTo>
                  <a:cubicBezTo>
                    <a:pt x="36915" y="29980"/>
                    <a:pt x="35954" y="29842"/>
                    <a:pt x="34857" y="29568"/>
                  </a:cubicBezTo>
                  <a:cubicBezTo>
                    <a:pt x="34034" y="29431"/>
                    <a:pt x="33074" y="29431"/>
                    <a:pt x="32251" y="29294"/>
                  </a:cubicBezTo>
                  <a:cubicBezTo>
                    <a:pt x="31154" y="29294"/>
                    <a:pt x="30194" y="29431"/>
                    <a:pt x="29096" y="29431"/>
                  </a:cubicBezTo>
                  <a:cubicBezTo>
                    <a:pt x="28548" y="29568"/>
                    <a:pt x="28136" y="29568"/>
                    <a:pt x="27588" y="29705"/>
                  </a:cubicBezTo>
                  <a:cubicBezTo>
                    <a:pt x="27039" y="29842"/>
                    <a:pt x="26353" y="30117"/>
                    <a:pt x="25805" y="30254"/>
                  </a:cubicBezTo>
                  <a:cubicBezTo>
                    <a:pt x="25530" y="30391"/>
                    <a:pt x="25393" y="30528"/>
                    <a:pt x="25119" y="30528"/>
                  </a:cubicBezTo>
                  <a:cubicBezTo>
                    <a:pt x="24296" y="31077"/>
                    <a:pt x="23336" y="31625"/>
                    <a:pt x="22513" y="32174"/>
                  </a:cubicBezTo>
                  <a:cubicBezTo>
                    <a:pt x="16341" y="36015"/>
                    <a:pt x="8248" y="35054"/>
                    <a:pt x="3448" y="29568"/>
                  </a:cubicBezTo>
                  <a:cubicBezTo>
                    <a:pt x="-1627" y="23670"/>
                    <a:pt x="-1079" y="14206"/>
                    <a:pt x="4956" y="9131"/>
                  </a:cubicBezTo>
                  <a:cubicBezTo>
                    <a:pt x="8522" y="6114"/>
                    <a:pt x="12912" y="4056"/>
                    <a:pt x="17301" y="2548"/>
                  </a:cubicBezTo>
                  <a:cubicBezTo>
                    <a:pt x="21553" y="1039"/>
                    <a:pt x="26079" y="216"/>
                    <a:pt x="30605" y="79"/>
                  </a:cubicBezTo>
                  <a:cubicBezTo>
                    <a:pt x="42264" y="-607"/>
                    <a:pt x="53922" y="3233"/>
                    <a:pt x="63249" y="10091"/>
                  </a:cubicBezTo>
                  <a:cubicBezTo>
                    <a:pt x="69011" y="14343"/>
                    <a:pt x="73948" y="19555"/>
                    <a:pt x="77651" y="25728"/>
                  </a:cubicBezTo>
                  <a:cubicBezTo>
                    <a:pt x="80943" y="31214"/>
                    <a:pt x="83549" y="36975"/>
                    <a:pt x="86018" y="42873"/>
                  </a:cubicBezTo>
                  <a:cubicBezTo>
                    <a:pt x="90544" y="54257"/>
                    <a:pt x="93287" y="66601"/>
                    <a:pt x="93836" y="78808"/>
                  </a:cubicBezTo>
                  <a:cubicBezTo>
                    <a:pt x="94522" y="91153"/>
                    <a:pt x="93150" y="103360"/>
                    <a:pt x="91367" y="115430"/>
                  </a:cubicBezTo>
                  <a:cubicBezTo>
                    <a:pt x="89585" y="127089"/>
                    <a:pt x="87115" y="138473"/>
                    <a:pt x="83823" y="149720"/>
                  </a:cubicBezTo>
                  <a:cubicBezTo>
                    <a:pt x="80669" y="160556"/>
                    <a:pt x="76828" y="171117"/>
                    <a:pt x="71890" y="181267"/>
                  </a:cubicBezTo>
                  <a:cubicBezTo>
                    <a:pt x="69559" y="185930"/>
                    <a:pt x="67227" y="190457"/>
                    <a:pt x="64072" y="194572"/>
                  </a:cubicBezTo>
                  <a:cubicBezTo>
                    <a:pt x="62701" y="196355"/>
                    <a:pt x="61192" y="197726"/>
                    <a:pt x="59272" y="198823"/>
                  </a:cubicBezTo>
                  <a:cubicBezTo>
                    <a:pt x="57900" y="199646"/>
                    <a:pt x="56528" y="199921"/>
                    <a:pt x="55020" y="199921"/>
                  </a:cubicBezTo>
                  <a:cubicBezTo>
                    <a:pt x="52277" y="200469"/>
                    <a:pt x="49533" y="199098"/>
                    <a:pt x="47476" y="197040"/>
                  </a:cubicBezTo>
                  <a:close/>
                </a:path>
              </a:pathLst>
            </a:custGeom>
            <a:solidFill>
              <a:srgbClr val="9CB7A8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4" name="任意多边形: 形状 413"/>
            <p:cNvSpPr/>
            <p:nvPr>
              <p:custDataLst>
                <p:tags r:id="rId256"/>
              </p:custDataLst>
            </p:nvPr>
          </p:nvSpPr>
          <p:spPr>
            <a:xfrm>
              <a:off x="8451890" y="2775109"/>
              <a:ext cx="198480" cy="88002"/>
            </a:xfrm>
            <a:custGeom>
              <a:avLst/>
              <a:gdLst>
                <a:gd name="connsiteX0" fmla="*/ 166483 w 198480"/>
                <a:gd name="connsiteY0" fmla="*/ 84128 h 88002"/>
                <a:gd name="connsiteX1" fmla="*/ 164014 w 198480"/>
                <a:gd name="connsiteY1" fmla="*/ 62868 h 88002"/>
                <a:gd name="connsiteX2" fmla="*/ 166757 w 198480"/>
                <a:gd name="connsiteY2" fmla="*/ 59576 h 88002"/>
                <a:gd name="connsiteX3" fmla="*/ 166894 w 198480"/>
                <a:gd name="connsiteY3" fmla="*/ 58753 h 88002"/>
                <a:gd name="connsiteX4" fmla="*/ 167031 w 198480"/>
                <a:gd name="connsiteY4" fmla="*/ 57519 h 88002"/>
                <a:gd name="connsiteX5" fmla="*/ 166894 w 198480"/>
                <a:gd name="connsiteY5" fmla="*/ 55599 h 88002"/>
                <a:gd name="connsiteX6" fmla="*/ 166483 w 198480"/>
                <a:gd name="connsiteY6" fmla="*/ 53678 h 88002"/>
                <a:gd name="connsiteX7" fmla="*/ 165111 w 198480"/>
                <a:gd name="connsiteY7" fmla="*/ 49426 h 88002"/>
                <a:gd name="connsiteX8" fmla="*/ 164151 w 198480"/>
                <a:gd name="connsiteY8" fmla="*/ 47506 h 88002"/>
                <a:gd name="connsiteX9" fmla="*/ 161545 w 198480"/>
                <a:gd name="connsiteY9" fmla="*/ 43666 h 88002"/>
                <a:gd name="connsiteX10" fmla="*/ 158665 w 198480"/>
                <a:gd name="connsiteY10" fmla="*/ 40237 h 88002"/>
                <a:gd name="connsiteX11" fmla="*/ 155236 w 198480"/>
                <a:gd name="connsiteY11" fmla="*/ 37082 h 88002"/>
                <a:gd name="connsiteX12" fmla="*/ 152630 w 198480"/>
                <a:gd name="connsiteY12" fmla="*/ 35299 h 88002"/>
                <a:gd name="connsiteX13" fmla="*/ 149749 w 198480"/>
                <a:gd name="connsiteY13" fmla="*/ 33927 h 88002"/>
                <a:gd name="connsiteX14" fmla="*/ 145086 w 198480"/>
                <a:gd name="connsiteY14" fmla="*/ 32281 h 88002"/>
                <a:gd name="connsiteX15" fmla="*/ 137954 w 198480"/>
                <a:gd name="connsiteY15" fmla="*/ 30773 h 88002"/>
                <a:gd name="connsiteX16" fmla="*/ 126706 w 198480"/>
                <a:gd name="connsiteY16" fmla="*/ 29950 h 88002"/>
                <a:gd name="connsiteX17" fmla="*/ 118065 w 198480"/>
                <a:gd name="connsiteY17" fmla="*/ 30498 h 88002"/>
                <a:gd name="connsiteX18" fmla="*/ 96394 w 198480"/>
                <a:gd name="connsiteY18" fmla="*/ 35025 h 88002"/>
                <a:gd name="connsiteX19" fmla="*/ 61007 w 198480"/>
                <a:gd name="connsiteY19" fmla="*/ 46957 h 88002"/>
                <a:gd name="connsiteX20" fmla="*/ 29871 w 198480"/>
                <a:gd name="connsiteY20" fmla="*/ 61359 h 88002"/>
                <a:gd name="connsiteX21" fmla="*/ 16978 w 198480"/>
                <a:gd name="connsiteY21" fmla="*/ 67943 h 88002"/>
                <a:gd name="connsiteX22" fmla="*/ 11766 w 198480"/>
                <a:gd name="connsiteY22" fmla="*/ 69863 h 88002"/>
                <a:gd name="connsiteX23" fmla="*/ 1068 w 198480"/>
                <a:gd name="connsiteY23" fmla="*/ 64651 h 88002"/>
                <a:gd name="connsiteX24" fmla="*/ 8200 w 198480"/>
                <a:gd name="connsiteY24" fmla="*/ 48741 h 88002"/>
                <a:gd name="connsiteX25" fmla="*/ 21779 w 198480"/>
                <a:gd name="connsiteY25" fmla="*/ 39551 h 88002"/>
                <a:gd name="connsiteX26" fmla="*/ 55520 w 198480"/>
                <a:gd name="connsiteY26" fmla="*/ 21309 h 88002"/>
                <a:gd name="connsiteX27" fmla="*/ 92965 w 198480"/>
                <a:gd name="connsiteY27" fmla="*/ 6770 h 88002"/>
                <a:gd name="connsiteX28" fmla="*/ 127941 w 198480"/>
                <a:gd name="connsiteY28" fmla="*/ 49 h 88002"/>
                <a:gd name="connsiteX29" fmla="*/ 163328 w 198480"/>
                <a:gd name="connsiteY29" fmla="*/ 6632 h 88002"/>
                <a:gd name="connsiteX30" fmla="*/ 191034 w 198480"/>
                <a:gd name="connsiteY30" fmla="*/ 31458 h 88002"/>
                <a:gd name="connsiteX31" fmla="*/ 198304 w 198480"/>
                <a:gd name="connsiteY31" fmla="*/ 60673 h 88002"/>
                <a:gd name="connsiteX32" fmla="*/ 195561 w 198480"/>
                <a:gd name="connsiteY32" fmla="*/ 72058 h 88002"/>
                <a:gd name="connsiteX33" fmla="*/ 188017 w 198480"/>
                <a:gd name="connsiteY33" fmla="*/ 84128 h 88002"/>
                <a:gd name="connsiteX34" fmla="*/ 177181 w 198480"/>
                <a:gd name="connsiteY34" fmla="*/ 87968 h 88002"/>
                <a:gd name="connsiteX35" fmla="*/ 166483 w 198480"/>
                <a:gd name="connsiteY35" fmla="*/ 84128 h 8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98480" h="88002">
                  <a:moveTo>
                    <a:pt x="166483" y="84128"/>
                  </a:moveTo>
                  <a:cubicBezTo>
                    <a:pt x="160448" y="78641"/>
                    <a:pt x="159488" y="69589"/>
                    <a:pt x="164014" y="62868"/>
                  </a:cubicBezTo>
                  <a:cubicBezTo>
                    <a:pt x="164837" y="61634"/>
                    <a:pt x="165797" y="60536"/>
                    <a:pt x="166757" y="59576"/>
                  </a:cubicBezTo>
                  <a:cubicBezTo>
                    <a:pt x="166757" y="59302"/>
                    <a:pt x="166894" y="59028"/>
                    <a:pt x="166894" y="58753"/>
                  </a:cubicBezTo>
                  <a:cubicBezTo>
                    <a:pt x="166894" y="58342"/>
                    <a:pt x="167031" y="57930"/>
                    <a:pt x="167031" y="57519"/>
                  </a:cubicBezTo>
                  <a:cubicBezTo>
                    <a:pt x="167031" y="56833"/>
                    <a:pt x="167031" y="56284"/>
                    <a:pt x="166894" y="55599"/>
                  </a:cubicBezTo>
                  <a:cubicBezTo>
                    <a:pt x="166757" y="54913"/>
                    <a:pt x="166620" y="54227"/>
                    <a:pt x="166483" y="53678"/>
                  </a:cubicBezTo>
                  <a:cubicBezTo>
                    <a:pt x="166071" y="52170"/>
                    <a:pt x="165523" y="50798"/>
                    <a:pt x="165111" y="49426"/>
                  </a:cubicBezTo>
                  <a:cubicBezTo>
                    <a:pt x="164837" y="48741"/>
                    <a:pt x="164425" y="48192"/>
                    <a:pt x="164151" y="47506"/>
                  </a:cubicBezTo>
                  <a:cubicBezTo>
                    <a:pt x="163328" y="46134"/>
                    <a:pt x="162505" y="44900"/>
                    <a:pt x="161545" y="43666"/>
                  </a:cubicBezTo>
                  <a:cubicBezTo>
                    <a:pt x="160585" y="42568"/>
                    <a:pt x="159625" y="41334"/>
                    <a:pt x="158665" y="40237"/>
                  </a:cubicBezTo>
                  <a:cubicBezTo>
                    <a:pt x="157567" y="39139"/>
                    <a:pt x="156333" y="38042"/>
                    <a:pt x="155236" y="37082"/>
                  </a:cubicBezTo>
                  <a:cubicBezTo>
                    <a:pt x="154413" y="36396"/>
                    <a:pt x="153590" y="35847"/>
                    <a:pt x="152630" y="35299"/>
                  </a:cubicBezTo>
                  <a:cubicBezTo>
                    <a:pt x="151670" y="34750"/>
                    <a:pt x="150709" y="34339"/>
                    <a:pt x="149749" y="33927"/>
                  </a:cubicBezTo>
                  <a:cubicBezTo>
                    <a:pt x="148241" y="33241"/>
                    <a:pt x="146595" y="32693"/>
                    <a:pt x="145086" y="32281"/>
                  </a:cubicBezTo>
                  <a:cubicBezTo>
                    <a:pt x="142754" y="31733"/>
                    <a:pt x="140422" y="31184"/>
                    <a:pt x="137954" y="30773"/>
                  </a:cubicBezTo>
                  <a:cubicBezTo>
                    <a:pt x="134250" y="30224"/>
                    <a:pt x="130410" y="29950"/>
                    <a:pt x="126706" y="29950"/>
                  </a:cubicBezTo>
                  <a:cubicBezTo>
                    <a:pt x="123826" y="29950"/>
                    <a:pt x="120946" y="30224"/>
                    <a:pt x="118065" y="30498"/>
                  </a:cubicBezTo>
                  <a:cubicBezTo>
                    <a:pt x="110796" y="31596"/>
                    <a:pt x="103526" y="33104"/>
                    <a:pt x="96394" y="35025"/>
                  </a:cubicBezTo>
                  <a:cubicBezTo>
                    <a:pt x="84324" y="38316"/>
                    <a:pt x="72528" y="42431"/>
                    <a:pt x="61007" y="46957"/>
                  </a:cubicBezTo>
                  <a:cubicBezTo>
                    <a:pt x="50445" y="51347"/>
                    <a:pt x="40021" y="56147"/>
                    <a:pt x="29871" y="61359"/>
                  </a:cubicBezTo>
                  <a:cubicBezTo>
                    <a:pt x="25620" y="63554"/>
                    <a:pt x="21368" y="66023"/>
                    <a:pt x="16978" y="67943"/>
                  </a:cubicBezTo>
                  <a:cubicBezTo>
                    <a:pt x="15333" y="68766"/>
                    <a:pt x="13549" y="69452"/>
                    <a:pt x="11766" y="69863"/>
                  </a:cubicBezTo>
                  <a:cubicBezTo>
                    <a:pt x="7514" y="70823"/>
                    <a:pt x="2988" y="68492"/>
                    <a:pt x="1068" y="64651"/>
                  </a:cubicBezTo>
                  <a:cubicBezTo>
                    <a:pt x="-2361" y="57793"/>
                    <a:pt x="3125" y="52444"/>
                    <a:pt x="8200" y="48741"/>
                  </a:cubicBezTo>
                  <a:cubicBezTo>
                    <a:pt x="12589" y="45449"/>
                    <a:pt x="17253" y="42431"/>
                    <a:pt x="21779" y="39551"/>
                  </a:cubicBezTo>
                  <a:cubicBezTo>
                    <a:pt x="32615" y="32830"/>
                    <a:pt x="43999" y="26932"/>
                    <a:pt x="55520" y="21309"/>
                  </a:cubicBezTo>
                  <a:cubicBezTo>
                    <a:pt x="67590" y="15548"/>
                    <a:pt x="80072" y="10747"/>
                    <a:pt x="92965" y="6770"/>
                  </a:cubicBezTo>
                  <a:cubicBezTo>
                    <a:pt x="104349" y="3341"/>
                    <a:pt x="116008" y="597"/>
                    <a:pt x="127941" y="49"/>
                  </a:cubicBezTo>
                  <a:cubicBezTo>
                    <a:pt x="140011" y="-363"/>
                    <a:pt x="152218" y="1832"/>
                    <a:pt x="163328" y="6632"/>
                  </a:cubicBezTo>
                  <a:cubicBezTo>
                    <a:pt x="174987" y="11707"/>
                    <a:pt x="184451" y="20760"/>
                    <a:pt x="191034" y="31458"/>
                  </a:cubicBezTo>
                  <a:cubicBezTo>
                    <a:pt x="196247" y="40099"/>
                    <a:pt x="199264" y="50524"/>
                    <a:pt x="198304" y="60673"/>
                  </a:cubicBezTo>
                  <a:cubicBezTo>
                    <a:pt x="197892" y="64514"/>
                    <a:pt x="196932" y="68354"/>
                    <a:pt x="195561" y="72058"/>
                  </a:cubicBezTo>
                  <a:cubicBezTo>
                    <a:pt x="193778" y="76447"/>
                    <a:pt x="191720" y="81110"/>
                    <a:pt x="188017" y="84128"/>
                  </a:cubicBezTo>
                  <a:cubicBezTo>
                    <a:pt x="184862" y="86597"/>
                    <a:pt x="181022" y="87968"/>
                    <a:pt x="177181" y="87968"/>
                  </a:cubicBezTo>
                  <a:cubicBezTo>
                    <a:pt x="173204" y="88243"/>
                    <a:pt x="169500" y="86871"/>
                    <a:pt x="166483" y="84128"/>
                  </a:cubicBezTo>
                  <a:close/>
                </a:path>
              </a:pathLst>
            </a:custGeom>
            <a:solidFill>
              <a:srgbClr val="9CB7A8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5" name="任意多边形: 形状 414"/>
            <p:cNvSpPr/>
            <p:nvPr>
              <p:custDataLst>
                <p:tags r:id="rId257"/>
              </p:custDataLst>
            </p:nvPr>
          </p:nvSpPr>
          <p:spPr>
            <a:xfrm>
              <a:off x="8110839" y="2710751"/>
              <a:ext cx="95061" cy="96972"/>
            </a:xfrm>
            <a:custGeom>
              <a:avLst/>
              <a:gdLst>
                <a:gd name="connsiteX0" fmla="*/ 36800 w 95061"/>
                <a:gd name="connsiteY0" fmla="*/ 94993 h 96972"/>
                <a:gd name="connsiteX1" fmla="*/ 33371 w 95061"/>
                <a:gd name="connsiteY1" fmla="*/ 93622 h 96972"/>
                <a:gd name="connsiteX2" fmla="*/ 17872 w 95061"/>
                <a:gd name="connsiteY2" fmla="*/ 86489 h 96972"/>
                <a:gd name="connsiteX3" fmla="*/ 1825 w 95061"/>
                <a:gd name="connsiteY3" fmla="*/ 62349 h 96972"/>
                <a:gd name="connsiteX4" fmla="*/ 2648 w 95061"/>
                <a:gd name="connsiteY4" fmla="*/ 32723 h 96972"/>
                <a:gd name="connsiteX5" fmla="*/ 20341 w 95061"/>
                <a:gd name="connsiteY5" fmla="*/ 8720 h 96972"/>
                <a:gd name="connsiteX6" fmla="*/ 51750 w 95061"/>
                <a:gd name="connsiteY6" fmla="*/ 353 h 96972"/>
                <a:gd name="connsiteX7" fmla="*/ 80692 w 95061"/>
                <a:gd name="connsiteY7" fmla="*/ 14892 h 96972"/>
                <a:gd name="connsiteX8" fmla="*/ 94819 w 95061"/>
                <a:gd name="connsiteY8" fmla="*/ 46027 h 96972"/>
                <a:gd name="connsiteX9" fmla="*/ 92213 w 95061"/>
                <a:gd name="connsiteY9" fmla="*/ 65367 h 96972"/>
                <a:gd name="connsiteX10" fmla="*/ 80554 w 95061"/>
                <a:gd name="connsiteY10" fmla="*/ 84020 h 96972"/>
                <a:gd name="connsiteX11" fmla="*/ 49556 w 95061"/>
                <a:gd name="connsiteY11" fmla="*/ 96913 h 96972"/>
                <a:gd name="connsiteX12" fmla="*/ 36800 w 95061"/>
                <a:gd name="connsiteY12" fmla="*/ 94993 h 96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61" h="96972">
                  <a:moveTo>
                    <a:pt x="36800" y="94993"/>
                  </a:moveTo>
                  <a:cubicBezTo>
                    <a:pt x="35565" y="94582"/>
                    <a:pt x="34468" y="94170"/>
                    <a:pt x="33371" y="93622"/>
                  </a:cubicBezTo>
                  <a:cubicBezTo>
                    <a:pt x="27747" y="92387"/>
                    <a:pt x="22399" y="89918"/>
                    <a:pt x="17872" y="86489"/>
                  </a:cubicBezTo>
                  <a:cubicBezTo>
                    <a:pt x="10054" y="80454"/>
                    <a:pt x="4430" y="71950"/>
                    <a:pt x="1825" y="62349"/>
                  </a:cubicBezTo>
                  <a:cubicBezTo>
                    <a:pt x="-919" y="52336"/>
                    <a:pt x="-508" y="42598"/>
                    <a:pt x="2648" y="32723"/>
                  </a:cubicBezTo>
                  <a:cubicBezTo>
                    <a:pt x="5665" y="23259"/>
                    <a:pt x="12385" y="14617"/>
                    <a:pt x="20341" y="8720"/>
                  </a:cubicBezTo>
                  <a:cubicBezTo>
                    <a:pt x="29119" y="2273"/>
                    <a:pt x="40915" y="-1156"/>
                    <a:pt x="51750" y="353"/>
                  </a:cubicBezTo>
                  <a:cubicBezTo>
                    <a:pt x="63135" y="1862"/>
                    <a:pt x="72736" y="6799"/>
                    <a:pt x="80692" y="14892"/>
                  </a:cubicBezTo>
                  <a:cubicBezTo>
                    <a:pt x="89058" y="23533"/>
                    <a:pt x="93447" y="34231"/>
                    <a:pt x="94819" y="46027"/>
                  </a:cubicBezTo>
                  <a:cubicBezTo>
                    <a:pt x="95642" y="52474"/>
                    <a:pt x="94270" y="59332"/>
                    <a:pt x="92213" y="65367"/>
                  </a:cubicBezTo>
                  <a:cubicBezTo>
                    <a:pt x="89881" y="72362"/>
                    <a:pt x="85903" y="78946"/>
                    <a:pt x="80554" y="84020"/>
                  </a:cubicBezTo>
                  <a:cubicBezTo>
                    <a:pt x="72324" y="92113"/>
                    <a:pt x="61077" y="96913"/>
                    <a:pt x="49556" y="96913"/>
                  </a:cubicBezTo>
                  <a:cubicBezTo>
                    <a:pt x="45441" y="97188"/>
                    <a:pt x="41052" y="96502"/>
                    <a:pt x="36800" y="94993"/>
                  </a:cubicBezTo>
                  <a:close/>
                </a:path>
              </a:pathLst>
            </a:custGeom>
            <a:solidFill>
              <a:srgbClr val="FFC25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6" name="任意多边形: 形状 415"/>
            <p:cNvSpPr/>
            <p:nvPr>
              <p:custDataLst>
                <p:tags r:id="rId258"/>
              </p:custDataLst>
            </p:nvPr>
          </p:nvSpPr>
          <p:spPr>
            <a:xfrm>
              <a:off x="8524542" y="3041533"/>
              <a:ext cx="88455" cy="91475"/>
            </a:xfrm>
            <a:custGeom>
              <a:avLst/>
              <a:gdLst>
                <a:gd name="connsiteX0" fmla="*/ 21410 w 88455"/>
                <a:gd name="connsiteY0" fmla="*/ 82423 h 91475"/>
                <a:gd name="connsiteX1" fmla="*/ 18667 w 88455"/>
                <a:gd name="connsiteY1" fmla="*/ 80091 h 91475"/>
                <a:gd name="connsiteX2" fmla="*/ 13455 w 88455"/>
                <a:gd name="connsiteY2" fmla="*/ 75839 h 91475"/>
                <a:gd name="connsiteX3" fmla="*/ 150 w 88455"/>
                <a:gd name="connsiteY3" fmla="*/ 48407 h 91475"/>
                <a:gd name="connsiteX4" fmla="*/ 2894 w 88455"/>
                <a:gd name="connsiteY4" fmla="*/ 29342 h 91475"/>
                <a:gd name="connsiteX5" fmla="*/ 5500 w 88455"/>
                <a:gd name="connsiteY5" fmla="*/ 23444 h 91475"/>
                <a:gd name="connsiteX6" fmla="*/ 7969 w 88455"/>
                <a:gd name="connsiteY6" fmla="*/ 19192 h 91475"/>
                <a:gd name="connsiteX7" fmla="*/ 34303 w 88455"/>
                <a:gd name="connsiteY7" fmla="*/ 1087 h 91475"/>
                <a:gd name="connsiteX8" fmla="*/ 73257 w 88455"/>
                <a:gd name="connsiteY8" fmla="*/ 11511 h 91475"/>
                <a:gd name="connsiteX9" fmla="*/ 78743 w 88455"/>
                <a:gd name="connsiteY9" fmla="*/ 76250 h 91475"/>
                <a:gd name="connsiteX10" fmla="*/ 53369 w 88455"/>
                <a:gd name="connsiteY10" fmla="*/ 90927 h 91475"/>
                <a:gd name="connsiteX11" fmla="*/ 47196 w 88455"/>
                <a:gd name="connsiteY11" fmla="*/ 91475 h 91475"/>
                <a:gd name="connsiteX12" fmla="*/ 21410 w 88455"/>
                <a:gd name="connsiteY12" fmla="*/ 82423 h 9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455" h="91475">
                  <a:moveTo>
                    <a:pt x="21410" y="82423"/>
                  </a:moveTo>
                  <a:cubicBezTo>
                    <a:pt x="20450" y="81737"/>
                    <a:pt x="19490" y="80914"/>
                    <a:pt x="18667" y="80091"/>
                  </a:cubicBezTo>
                  <a:cubicBezTo>
                    <a:pt x="16747" y="78856"/>
                    <a:pt x="15100" y="77348"/>
                    <a:pt x="13455" y="75839"/>
                  </a:cubicBezTo>
                  <a:cubicBezTo>
                    <a:pt x="6048" y="68432"/>
                    <a:pt x="1111" y="58831"/>
                    <a:pt x="150" y="48407"/>
                  </a:cubicBezTo>
                  <a:cubicBezTo>
                    <a:pt x="-398" y="41823"/>
                    <a:pt x="561" y="35377"/>
                    <a:pt x="2894" y="29342"/>
                  </a:cubicBezTo>
                  <a:cubicBezTo>
                    <a:pt x="3579" y="27284"/>
                    <a:pt x="4540" y="25364"/>
                    <a:pt x="5500" y="23444"/>
                  </a:cubicBezTo>
                  <a:cubicBezTo>
                    <a:pt x="6323" y="22072"/>
                    <a:pt x="7146" y="20563"/>
                    <a:pt x="7969" y="19192"/>
                  </a:cubicBezTo>
                  <a:cubicBezTo>
                    <a:pt x="13866" y="10139"/>
                    <a:pt x="23879" y="3556"/>
                    <a:pt x="34303" y="1087"/>
                  </a:cubicBezTo>
                  <a:cubicBezTo>
                    <a:pt x="48294" y="-2205"/>
                    <a:pt x="62558" y="2184"/>
                    <a:pt x="73257" y="11511"/>
                  </a:cubicBezTo>
                  <a:cubicBezTo>
                    <a:pt x="91361" y="27284"/>
                    <a:pt x="93419" y="57734"/>
                    <a:pt x="78743" y="76250"/>
                  </a:cubicBezTo>
                  <a:cubicBezTo>
                    <a:pt x="72434" y="84069"/>
                    <a:pt x="63244" y="89281"/>
                    <a:pt x="53369" y="90927"/>
                  </a:cubicBezTo>
                  <a:cubicBezTo>
                    <a:pt x="51311" y="91201"/>
                    <a:pt x="49254" y="91475"/>
                    <a:pt x="47196" y="91475"/>
                  </a:cubicBezTo>
                  <a:cubicBezTo>
                    <a:pt x="38007" y="91475"/>
                    <a:pt x="28816" y="88183"/>
                    <a:pt x="21410" y="82423"/>
                  </a:cubicBezTo>
                  <a:close/>
                </a:path>
              </a:pathLst>
            </a:custGeom>
            <a:solidFill>
              <a:srgbClr val="FFC25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7" name="任意多边形: 形状 416"/>
            <p:cNvSpPr/>
            <p:nvPr>
              <p:custDataLst>
                <p:tags r:id="rId259"/>
              </p:custDataLst>
            </p:nvPr>
          </p:nvSpPr>
          <p:spPr>
            <a:xfrm>
              <a:off x="8005504" y="3023829"/>
              <a:ext cx="41635" cy="41559"/>
            </a:xfrm>
            <a:custGeom>
              <a:avLst/>
              <a:gdLst>
                <a:gd name="connsiteX0" fmla="*/ 6896 w 41635"/>
                <a:gd name="connsiteY0" fmla="*/ 36347 h 41559"/>
                <a:gd name="connsiteX1" fmla="*/ 38 w 41635"/>
                <a:gd name="connsiteY1" fmla="*/ 22083 h 41559"/>
                <a:gd name="connsiteX2" fmla="*/ 19515 w 41635"/>
                <a:gd name="connsiteY2" fmla="*/ 0 h 41559"/>
                <a:gd name="connsiteX3" fmla="*/ 34739 w 41635"/>
                <a:gd name="connsiteY3" fmla="*/ 5212 h 41559"/>
                <a:gd name="connsiteX4" fmla="*/ 41597 w 41635"/>
                <a:gd name="connsiteY4" fmla="*/ 19477 h 41559"/>
                <a:gd name="connsiteX5" fmla="*/ 22121 w 41635"/>
                <a:gd name="connsiteY5" fmla="*/ 41559 h 41559"/>
                <a:gd name="connsiteX6" fmla="*/ 6896 w 41635"/>
                <a:gd name="connsiteY6" fmla="*/ 36347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35" h="41559">
                  <a:moveTo>
                    <a:pt x="6896" y="36347"/>
                  </a:moveTo>
                  <a:cubicBezTo>
                    <a:pt x="2781" y="32781"/>
                    <a:pt x="312" y="27569"/>
                    <a:pt x="38" y="22083"/>
                  </a:cubicBezTo>
                  <a:cubicBezTo>
                    <a:pt x="-648" y="11247"/>
                    <a:pt x="8130" y="0"/>
                    <a:pt x="19515" y="0"/>
                  </a:cubicBezTo>
                  <a:cubicBezTo>
                    <a:pt x="25138" y="0"/>
                    <a:pt x="30488" y="1371"/>
                    <a:pt x="34739" y="5212"/>
                  </a:cubicBezTo>
                  <a:cubicBezTo>
                    <a:pt x="38854" y="8778"/>
                    <a:pt x="41323" y="13990"/>
                    <a:pt x="41597" y="19477"/>
                  </a:cubicBezTo>
                  <a:cubicBezTo>
                    <a:pt x="42283" y="30312"/>
                    <a:pt x="33505" y="41559"/>
                    <a:pt x="22121" y="41559"/>
                  </a:cubicBezTo>
                  <a:cubicBezTo>
                    <a:pt x="16360" y="41559"/>
                    <a:pt x="11148" y="40188"/>
                    <a:pt x="6896" y="36347"/>
                  </a:cubicBezTo>
                  <a:close/>
                </a:path>
              </a:pathLst>
            </a:custGeom>
            <a:solidFill>
              <a:srgbClr val="FFC25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8" name="任意多边形: 形状 417"/>
            <p:cNvSpPr/>
            <p:nvPr>
              <p:custDataLst>
                <p:tags r:id="rId260"/>
              </p:custDataLst>
            </p:nvPr>
          </p:nvSpPr>
          <p:spPr>
            <a:xfrm>
              <a:off x="8246905" y="3213247"/>
              <a:ext cx="40675" cy="40471"/>
            </a:xfrm>
            <a:custGeom>
              <a:avLst/>
              <a:gdLst>
                <a:gd name="connsiteX0" fmla="*/ 6759 w 40675"/>
                <a:gd name="connsiteY0" fmla="*/ 35387 h 40471"/>
                <a:gd name="connsiteX1" fmla="*/ 38 w 40675"/>
                <a:gd name="connsiteY1" fmla="*/ 21534 h 40471"/>
                <a:gd name="connsiteX2" fmla="*/ 19104 w 40675"/>
                <a:gd name="connsiteY2" fmla="*/ 0 h 40471"/>
                <a:gd name="connsiteX3" fmla="*/ 33916 w 40675"/>
                <a:gd name="connsiteY3" fmla="*/ 5075 h 40471"/>
                <a:gd name="connsiteX4" fmla="*/ 40638 w 40675"/>
                <a:gd name="connsiteY4" fmla="*/ 18928 h 40471"/>
                <a:gd name="connsiteX5" fmla="*/ 21572 w 40675"/>
                <a:gd name="connsiteY5" fmla="*/ 40462 h 40471"/>
                <a:gd name="connsiteX6" fmla="*/ 6759 w 40675"/>
                <a:gd name="connsiteY6" fmla="*/ 35387 h 4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75" h="40471">
                  <a:moveTo>
                    <a:pt x="6759" y="35387"/>
                  </a:moveTo>
                  <a:cubicBezTo>
                    <a:pt x="2782" y="31821"/>
                    <a:pt x="313" y="26746"/>
                    <a:pt x="38" y="21534"/>
                  </a:cubicBezTo>
                  <a:cubicBezTo>
                    <a:pt x="-647" y="10973"/>
                    <a:pt x="7994" y="0"/>
                    <a:pt x="19104" y="0"/>
                  </a:cubicBezTo>
                  <a:cubicBezTo>
                    <a:pt x="24589" y="0"/>
                    <a:pt x="29802" y="1371"/>
                    <a:pt x="33916" y="5075"/>
                  </a:cubicBezTo>
                  <a:cubicBezTo>
                    <a:pt x="37894" y="8641"/>
                    <a:pt x="40363" y="13716"/>
                    <a:pt x="40638" y="18928"/>
                  </a:cubicBezTo>
                  <a:cubicBezTo>
                    <a:pt x="41323" y="29489"/>
                    <a:pt x="32682" y="40462"/>
                    <a:pt x="21572" y="40462"/>
                  </a:cubicBezTo>
                  <a:cubicBezTo>
                    <a:pt x="15948" y="40599"/>
                    <a:pt x="10873" y="39228"/>
                    <a:pt x="6759" y="35387"/>
                  </a:cubicBezTo>
                  <a:close/>
                </a:path>
              </a:pathLst>
            </a:custGeom>
            <a:solidFill>
              <a:srgbClr val="FFC25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3" name="组合 2"/>
          <p:cNvGrpSpPr/>
          <p:nvPr>
            <p:custDataLst>
              <p:tags r:id="rId261"/>
            </p:custDataLst>
          </p:nvPr>
        </p:nvGrpSpPr>
        <p:grpSpPr>
          <a:xfrm>
            <a:off x="2477703" y="3902312"/>
            <a:ext cx="7237865" cy="931745"/>
            <a:chOff x="3367272" y="3303360"/>
            <a:chExt cx="7237865" cy="931745"/>
          </a:xfrm>
        </p:grpSpPr>
        <p:sp>
          <p:nvSpPr>
            <p:cNvPr id="4" name="任意多边形: 形状 697"/>
            <p:cNvSpPr/>
            <p:nvPr>
              <p:custDataLst>
                <p:tags r:id="rId262"/>
              </p:custDataLst>
            </p:nvPr>
          </p:nvSpPr>
          <p:spPr>
            <a:xfrm>
              <a:off x="3367272" y="3303360"/>
              <a:ext cx="3343412" cy="931745"/>
            </a:xfrm>
            <a:custGeom>
              <a:avLst/>
              <a:gdLst>
                <a:gd name="connsiteX0" fmla="*/ 2474092 w 2638683"/>
                <a:gd name="connsiteY0" fmla="*/ 658368 h 658368"/>
                <a:gd name="connsiteX1" fmla="*/ 164592 w 2638683"/>
                <a:gd name="connsiteY1" fmla="*/ 658368 h 658368"/>
                <a:gd name="connsiteX2" fmla="*/ 0 w 2638683"/>
                <a:gd name="connsiteY2" fmla="*/ 493776 h 658368"/>
                <a:gd name="connsiteX3" fmla="*/ 0 w 2638683"/>
                <a:gd name="connsiteY3" fmla="*/ 164592 h 658368"/>
                <a:gd name="connsiteX4" fmla="*/ 164592 w 2638683"/>
                <a:gd name="connsiteY4" fmla="*/ 0 h 658368"/>
                <a:gd name="connsiteX5" fmla="*/ 2474092 w 2638683"/>
                <a:gd name="connsiteY5" fmla="*/ 0 h 658368"/>
                <a:gd name="connsiteX6" fmla="*/ 2638684 w 2638683"/>
                <a:gd name="connsiteY6" fmla="*/ 164592 h 658368"/>
                <a:gd name="connsiteX7" fmla="*/ 2638684 w 2638683"/>
                <a:gd name="connsiteY7" fmla="*/ 493776 h 658368"/>
                <a:gd name="connsiteX8" fmla="*/ 2474092 w 2638683"/>
                <a:gd name="connsiteY8" fmla="*/ 658368 h 6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683" h="658368">
                  <a:moveTo>
                    <a:pt x="2474092" y="658368"/>
                  </a:moveTo>
                  <a:lnTo>
                    <a:pt x="164592" y="658368"/>
                  </a:lnTo>
                  <a:cubicBezTo>
                    <a:pt x="74066" y="658368"/>
                    <a:pt x="0" y="584302"/>
                    <a:pt x="0" y="493776"/>
                  </a:cubicBezTo>
                  <a:lnTo>
                    <a:pt x="0" y="164592"/>
                  </a:lnTo>
                  <a:cubicBezTo>
                    <a:pt x="0" y="74067"/>
                    <a:pt x="74066" y="0"/>
                    <a:pt x="164592" y="0"/>
                  </a:cubicBezTo>
                  <a:lnTo>
                    <a:pt x="2474092" y="0"/>
                  </a:lnTo>
                  <a:cubicBezTo>
                    <a:pt x="2564618" y="0"/>
                    <a:pt x="2638684" y="74067"/>
                    <a:pt x="2638684" y="164592"/>
                  </a:cubicBezTo>
                  <a:lnTo>
                    <a:pt x="2638684" y="493776"/>
                  </a:lnTo>
                  <a:cubicBezTo>
                    <a:pt x="2638684" y="584302"/>
                    <a:pt x="2564618" y="658368"/>
                    <a:pt x="2474092" y="65836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摄图摩登小方体" panose="00000500000000000000" pitchFamily="2" charset="-122"/>
                  <a:ea typeface="摄图摩登小方体" panose="00000500000000000000" pitchFamily="2" charset="-122"/>
                  <a:cs typeface="摄图摩登小方体" panose="00000500000000000000" pitchFamily="2" charset="-122"/>
                  <a:sym typeface="摄图摩登小方体" panose="00000500000000000000" pitchFamily="2" charset="-122"/>
                </a:rPr>
                <a:t> </a:t>
              </a: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摄图摩登小方体" panose="00000500000000000000" pitchFamily="2" charset="-122"/>
                  <a:ea typeface="摄图摩登小方体" panose="00000500000000000000" pitchFamily="2" charset="-122"/>
                  <a:cs typeface="摄图摩登小方体" panose="00000500000000000000" pitchFamily="2" charset="-122"/>
                  <a:sym typeface="摄图摩登小方体" panose="00000500000000000000" pitchFamily="2" charset="-122"/>
                </a:rPr>
                <a:t>公平与包容：让技术造福所有人</a:t>
              </a:r>
              <a:endPara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endParaRPr>
            </a:p>
          </p:txBody>
        </p:sp>
        <p:sp>
          <p:nvSpPr>
            <p:cNvPr id="5" name="任意多边形: 形状 406"/>
            <p:cNvSpPr/>
            <p:nvPr>
              <p:custDataLst>
                <p:tags r:id="rId263"/>
              </p:custDataLst>
            </p:nvPr>
          </p:nvSpPr>
          <p:spPr>
            <a:xfrm>
              <a:off x="7261725" y="3303360"/>
              <a:ext cx="3343412" cy="931745"/>
            </a:xfrm>
            <a:custGeom>
              <a:avLst/>
              <a:gdLst>
                <a:gd name="connsiteX0" fmla="*/ 2474092 w 2638683"/>
                <a:gd name="connsiteY0" fmla="*/ 658368 h 658368"/>
                <a:gd name="connsiteX1" fmla="*/ 164592 w 2638683"/>
                <a:gd name="connsiteY1" fmla="*/ 658368 h 658368"/>
                <a:gd name="connsiteX2" fmla="*/ 0 w 2638683"/>
                <a:gd name="connsiteY2" fmla="*/ 493776 h 658368"/>
                <a:gd name="connsiteX3" fmla="*/ 0 w 2638683"/>
                <a:gd name="connsiteY3" fmla="*/ 164592 h 658368"/>
                <a:gd name="connsiteX4" fmla="*/ 164592 w 2638683"/>
                <a:gd name="connsiteY4" fmla="*/ 0 h 658368"/>
                <a:gd name="connsiteX5" fmla="*/ 2474092 w 2638683"/>
                <a:gd name="connsiteY5" fmla="*/ 0 h 658368"/>
                <a:gd name="connsiteX6" fmla="*/ 2638684 w 2638683"/>
                <a:gd name="connsiteY6" fmla="*/ 164592 h 658368"/>
                <a:gd name="connsiteX7" fmla="*/ 2638684 w 2638683"/>
                <a:gd name="connsiteY7" fmla="*/ 493776 h 658368"/>
                <a:gd name="connsiteX8" fmla="*/ 2474092 w 2638683"/>
                <a:gd name="connsiteY8" fmla="*/ 658368 h 658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8683" h="658368">
                  <a:moveTo>
                    <a:pt x="2474092" y="658368"/>
                  </a:moveTo>
                  <a:lnTo>
                    <a:pt x="164592" y="658368"/>
                  </a:lnTo>
                  <a:cubicBezTo>
                    <a:pt x="74066" y="658368"/>
                    <a:pt x="0" y="584302"/>
                    <a:pt x="0" y="493776"/>
                  </a:cubicBezTo>
                  <a:lnTo>
                    <a:pt x="0" y="164592"/>
                  </a:lnTo>
                  <a:cubicBezTo>
                    <a:pt x="0" y="74067"/>
                    <a:pt x="74066" y="0"/>
                    <a:pt x="164592" y="0"/>
                  </a:cubicBezTo>
                  <a:lnTo>
                    <a:pt x="2474092" y="0"/>
                  </a:lnTo>
                  <a:cubicBezTo>
                    <a:pt x="2564618" y="0"/>
                    <a:pt x="2638684" y="74067"/>
                    <a:pt x="2638684" y="164592"/>
                  </a:cubicBezTo>
                  <a:lnTo>
                    <a:pt x="2638684" y="493776"/>
                  </a:lnTo>
                  <a:cubicBezTo>
                    <a:pt x="2638684" y="584302"/>
                    <a:pt x="2564618" y="658368"/>
                    <a:pt x="2474092" y="65836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p>
              <a:r>
                <a:rPr lang="zh-CN" altLang="en-US" sz="2800" b="1" dirty="0">
                  <a:solidFill>
                    <a:schemeClr val="bg1"/>
                  </a:solidFill>
                  <a:latin typeface="摄图摩登小方体" panose="00000500000000000000" pitchFamily="2" charset="-122"/>
                  <a:ea typeface="摄图摩登小方体" panose="00000500000000000000" pitchFamily="2" charset="-122"/>
                  <a:cs typeface="摄图摩登小方体" panose="00000500000000000000" pitchFamily="2" charset="-122"/>
                  <a:sym typeface="摄图摩登小方体" panose="00000500000000000000" pitchFamily="2" charset="-122"/>
                </a:rPr>
                <a:t>面向未来的责任</a:t>
              </a:r>
              <a:endParaRPr lang="zh-CN" altLang="en-US" sz="2800" b="1" dirty="0">
                <a:solidFill>
                  <a:schemeClr val="bg1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任意多边形: 形状 277"/>
          <p:cNvSpPr/>
          <p:nvPr/>
        </p:nvSpPr>
        <p:spPr>
          <a:xfrm>
            <a:off x="424141" y="361951"/>
            <a:ext cx="11343718" cy="6134099"/>
          </a:xfrm>
          <a:custGeom>
            <a:avLst/>
            <a:gdLst>
              <a:gd name="connsiteX0" fmla="*/ 0 w 9172164"/>
              <a:gd name="connsiteY0" fmla="*/ 0 h 5503270"/>
              <a:gd name="connsiteX1" fmla="*/ 9172165 w 9172164"/>
              <a:gd name="connsiteY1" fmla="*/ 0 h 5503270"/>
              <a:gd name="connsiteX2" fmla="*/ 9172165 w 9172164"/>
              <a:gd name="connsiteY2" fmla="*/ 5503271 h 5503270"/>
              <a:gd name="connsiteX3" fmla="*/ 0 w 9172164"/>
              <a:gd name="connsiteY3" fmla="*/ 5503271 h 550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72164" h="5503270">
                <a:moveTo>
                  <a:pt x="0" y="0"/>
                </a:moveTo>
                <a:lnTo>
                  <a:pt x="9172165" y="0"/>
                </a:lnTo>
                <a:lnTo>
                  <a:pt x="9172165" y="5503271"/>
                </a:lnTo>
                <a:lnTo>
                  <a:pt x="0" y="5503271"/>
                </a:lnTo>
                <a:close/>
              </a:path>
            </a:pathLst>
          </a:custGeom>
          <a:solidFill>
            <a:srgbClr val="FFFFFF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24142" y="3828569"/>
            <a:ext cx="11343719" cy="2667483"/>
            <a:chOff x="424142" y="2137541"/>
            <a:chExt cx="11343719" cy="4358511"/>
          </a:xfrm>
        </p:grpSpPr>
        <p:sp>
          <p:nvSpPr>
            <p:cNvPr id="281" name="任意多边形: 形状 280"/>
            <p:cNvSpPr/>
            <p:nvPr/>
          </p:nvSpPr>
          <p:spPr>
            <a:xfrm>
              <a:off x="424142" y="2137541"/>
              <a:ext cx="11343719" cy="4358511"/>
            </a:xfrm>
            <a:custGeom>
              <a:avLst/>
              <a:gdLst>
                <a:gd name="connsiteX0" fmla="*/ 9757267 w 11343719"/>
                <a:gd name="connsiteY0" fmla="*/ 18 h 4358511"/>
                <a:gd name="connsiteX1" fmla="*/ 10001014 w 11343719"/>
                <a:gd name="connsiteY1" fmla="*/ 281630 h 4358511"/>
                <a:gd name="connsiteX2" fmla="*/ 10041692 w 11343719"/>
                <a:gd name="connsiteY2" fmla="*/ 429348 h 4358511"/>
                <a:gd name="connsiteX3" fmla="*/ 10197276 w 11343719"/>
                <a:gd name="connsiteY3" fmla="*/ 385546 h 4358511"/>
                <a:gd name="connsiteX4" fmla="*/ 10476840 w 11343719"/>
                <a:gd name="connsiteY4" fmla="*/ 548331 h 4358511"/>
                <a:gd name="connsiteX5" fmla="*/ 10571811 w 11343719"/>
                <a:gd name="connsiteY5" fmla="*/ 443173 h 4358511"/>
                <a:gd name="connsiteX6" fmla="*/ 10670023 w 11343719"/>
                <a:gd name="connsiteY6" fmla="*/ 431057 h 4358511"/>
                <a:gd name="connsiteX7" fmla="*/ 10786549 w 11343719"/>
                <a:gd name="connsiteY7" fmla="*/ 549418 h 4358511"/>
                <a:gd name="connsiteX8" fmla="*/ 10927709 w 11343719"/>
                <a:gd name="connsiteY8" fmla="*/ 441620 h 4358511"/>
                <a:gd name="connsiteX9" fmla="*/ 11221048 w 11343719"/>
                <a:gd name="connsiteY9" fmla="*/ 579397 h 4358511"/>
                <a:gd name="connsiteX10" fmla="*/ 11324142 w 11343719"/>
                <a:gd name="connsiteY10" fmla="*/ 802295 h 4358511"/>
                <a:gd name="connsiteX11" fmla="*/ 11343719 w 11343719"/>
                <a:gd name="connsiteY11" fmla="*/ 852489 h 4358511"/>
                <a:gd name="connsiteX12" fmla="*/ 11343719 w 11343719"/>
                <a:gd name="connsiteY12" fmla="*/ 4358511 h 4358511"/>
                <a:gd name="connsiteX13" fmla="*/ 0 w 11343719"/>
                <a:gd name="connsiteY13" fmla="*/ 4358511 h 4358511"/>
                <a:gd name="connsiteX14" fmla="*/ 0 w 11343719"/>
                <a:gd name="connsiteY14" fmla="*/ 348444 h 4358511"/>
                <a:gd name="connsiteX15" fmla="*/ 64185 w 11343719"/>
                <a:gd name="connsiteY15" fmla="*/ 308604 h 4358511"/>
                <a:gd name="connsiteX16" fmla="*/ 158902 w 11343719"/>
                <a:gd name="connsiteY16" fmla="*/ 283650 h 4358511"/>
                <a:gd name="connsiteX17" fmla="*/ 561961 w 11343719"/>
                <a:gd name="connsiteY17" fmla="*/ 574737 h 4358511"/>
                <a:gd name="connsiteX18" fmla="*/ 710738 w 11343719"/>
                <a:gd name="connsiteY18" fmla="*/ 510896 h 4358511"/>
                <a:gd name="connsiteX19" fmla="*/ 858542 w 11343719"/>
                <a:gd name="connsiteY19" fmla="*/ 541342 h 4358511"/>
                <a:gd name="connsiteX20" fmla="*/ 1138430 w 11343719"/>
                <a:gd name="connsiteY20" fmla="*/ 260505 h 4358511"/>
                <a:gd name="connsiteX21" fmla="*/ 1539543 w 11343719"/>
                <a:gd name="connsiteY21" fmla="*/ 587163 h 4358511"/>
                <a:gd name="connsiteX22" fmla="*/ 1735157 w 11343719"/>
                <a:gd name="connsiteY22" fmla="*/ 570854 h 4358511"/>
                <a:gd name="connsiteX23" fmla="*/ 1985874 w 11343719"/>
                <a:gd name="connsiteY23" fmla="*/ 245594 h 4358511"/>
                <a:gd name="connsiteX24" fmla="*/ 2191698 w 11343719"/>
                <a:gd name="connsiteY24" fmla="*/ 486354 h 4358511"/>
                <a:gd name="connsiteX25" fmla="*/ 2225732 w 11343719"/>
                <a:gd name="connsiteY25" fmla="*/ 560291 h 4358511"/>
                <a:gd name="connsiteX26" fmla="*/ 2314706 w 11343719"/>
                <a:gd name="connsiteY26" fmla="*/ 517886 h 4358511"/>
                <a:gd name="connsiteX27" fmla="*/ 2470451 w 11343719"/>
                <a:gd name="connsiteY27" fmla="*/ 529225 h 4358511"/>
                <a:gd name="connsiteX28" fmla="*/ 2807063 w 11343719"/>
                <a:gd name="connsiteY28" fmla="*/ 273087 h 4358511"/>
                <a:gd name="connsiteX29" fmla="*/ 3128278 w 11343719"/>
                <a:gd name="connsiteY29" fmla="*/ 517110 h 4358511"/>
                <a:gd name="connsiteX30" fmla="*/ 3237347 w 11343719"/>
                <a:gd name="connsiteY30" fmla="*/ 511828 h 4358511"/>
                <a:gd name="connsiteX31" fmla="*/ 3394066 w 11343719"/>
                <a:gd name="connsiteY31" fmla="*/ 614657 h 4358511"/>
                <a:gd name="connsiteX32" fmla="*/ 3442847 w 11343719"/>
                <a:gd name="connsiteY32" fmla="*/ 554700 h 4358511"/>
                <a:gd name="connsiteX33" fmla="*/ 3570070 w 11343719"/>
                <a:gd name="connsiteY33" fmla="*/ 570388 h 4358511"/>
                <a:gd name="connsiteX34" fmla="*/ 3624200 w 11343719"/>
                <a:gd name="connsiteY34" fmla="*/ 665915 h 4358511"/>
                <a:gd name="connsiteX35" fmla="*/ 3847689 w 11343719"/>
                <a:gd name="connsiteY35" fmla="*/ 636092 h 4358511"/>
                <a:gd name="connsiteX36" fmla="*/ 4076688 w 11343719"/>
                <a:gd name="connsiteY36" fmla="*/ 808197 h 4358511"/>
                <a:gd name="connsiteX37" fmla="*/ 4323677 w 11343719"/>
                <a:gd name="connsiteY37" fmla="*/ 644015 h 4358511"/>
                <a:gd name="connsiteX38" fmla="*/ 4677467 w 11343719"/>
                <a:gd name="connsiteY38" fmla="*/ 794062 h 4358511"/>
                <a:gd name="connsiteX39" fmla="*/ 4816844 w 11343719"/>
                <a:gd name="connsiteY39" fmla="*/ 637801 h 4358511"/>
                <a:gd name="connsiteX40" fmla="*/ 4931425 w 11343719"/>
                <a:gd name="connsiteY40" fmla="*/ 637801 h 4358511"/>
                <a:gd name="connsiteX41" fmla="*/ 5090735 w 11343719"/>
                <a:gd name="connsiteY41" fmla="*/ 801984 h 4358511"/>
                <a:gd name="connsiteX42" fmla="*/ 5322005 w 11343719"/>
                <a:gd name="connsiteY42" fmla="*/ 657527 h 4358511"/>
                <a:gd name="connsiteX43" fmla="*/ 5577745 w 11343719"/>
                <a:gd name="connsiteY43" fmla="*/ 741251 h 4358511"/>
                <a:gd name="connsiteX44" fmla="*/ 5742566 w 11343719"/>
                <a:gd name="connsiteY44" fmla="*/ 658459 h 4358511"/>
                <a:gd name="connsiteX45" fmla="*/ 5968486 w 11343719"/>
                <a:gd name="connsiteY45" fmla="*/ 724941 h 4358511"/>
                <a:gd name="connsiteX46" fmla="*/ 6294239 w 11343719"/>
                <a:gd name="connsiteY46" fmla="*/ 568213 h 4358511"/>
                <a:gd name="connsiteX47" fmla="*/ 6582230 w 11343719"/>
                <a:gd name="connsiteY47" fmla="*/ 812857 h 4358511"/>
                <a:gd name="connsiteX48" fmla="*/ 6694704 w 11343719"/>
                <a:gd name="connsiteY48" fmla="*/ 714844 h 4358511"/>
                <a:gd name="connsiteX49" fmla="*/ 6792916 w 11343719"/>
                <a:gd name="connsiteY49" fmla="*/ 726960 h 4358511"/>
                <a:gd name="connsiteX50" fmla="*/ 6848505 w 11343719"/>
                <a:gd name="connsiteY50" fmla="*/ 792353 h 4358511"/>
                <a:gd name="connsiteX51" fmla="*/ 6959683 w 11343719"/>
                <a:gd name="connsiteY51" fmla="*/ 632053 h 4358511"/>
                <a:gd name="connsiteX52" fmla="*/ 7057895 w 11343719"/>
                <a:gd name="connsiteY52" fmla="*/ 619938 h 4358511"/>
                <a:gd name="connsiteX53" fmla="*/ 7216718 w 11343719"/>
                <a:gd name="connsiteY53" fmla="*/ 724941 h 4358511"/>
                <a:gd name="connsiteX54" fmla="*/ 7663211 w 11343719"/>
                <a:gd name="connsiteY54" fmla="*/ 339102 h 4358511"/>
                <a:gd name="connsiteX55" fmla="*/ 8130610 w 11343719"/>
                <a:gd name="connsiteY55" fmla="*/ 658615 h 4358511"/>
                <a:gd name="connsiteX56" fmla="*/ 8179554 w 11343719"/>
                <a:gd name="connsiteY56" fmla="*/ 613724 h 4358511"/>
                <a:gd name="connsiteX57" fmla="*/ 8306776 w 11343719"/>
                <a:gd name="connsiteY57" fmla="*/ 629412 h 4358511"/>
                <a:gd name="connsiteX58" fmla="*/ 8377761 w 11343719"/>
                <a:gd name="connsiteY58" fmla="*/ 719970 h 4358511"/>
                <a:gd name="connsiteX59" fmla="*/ 8577751 w 11343719"/>
                <a:gd name="connsiteY59" fmla="*/ 577223 h 4358511"/>
                <a:gd name="connsiteX60" fmla="*/ 8689251 w 11343719"/>
                <a:gd name="connsiteY60" fmla="*/ 586542 h 4358511"/>
                <a:gd name="connsiteX61" fmla="*/ 9015004 w 11343719"/>
                <a:gd name="connsiteY61" fmla="*/ 277125 h 4358511"/>
                <a:gd name="connsiteX62" fmla="*/ 9450151 w 11343719"/>
                <a:gd name="connsiteY62" fmla="*/ 473152 h 4358511"/>
                <a:gd name="connsiteX63" fmla="*/ 9528592 w 11343719"/>
                <a:gd name="connsiteY63" fmla="*/ 243575 h 4358511"/>
                <a:gd name="connsiteX64" fmla="*/ 9757267 w 11343719"/>
                <a:gd name="connsiteY64" fmla="*/ 18 h 435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1343719" h="4358511">
                  <a:moveTo>
                    <a:pt x="9757267" y="18"/>
                  </a:moveTo>
                  <a:cubicBezTo>
                    <a:pt x="9904099" y="2038"/>
                    <a:pt x="9962604" y="172123"/>
                    <a:pt x="10001014" y="281630"/>
                  </a:cubicBezTo>
                  <a:cubicBezTo>
                    <a:pt x="10018031" y="330093"/>
                    <a:pt x="10031320" y="379488"/>
                    <a:pt x="10041692" y="429348"/>
                  </a:cubicBezTo>
                  <a:cubicBezTo>
                    <a:pt x="10088367" y="401700"/>
                    <a:pt x="10142011" y="385390"/>
                    <a:pt x="10197276" y="385546"/>
                  </a:cubicBezTo>
                  <a:cubicBezTo>
                    <a:pt x="10319311" y="386012"/>
                    <a:pt x="10416551" y="454823"/>
                    <a:pt x="10476840" y="548331"/>
                  </a:cubicBezTo>
                  <a:cubicBezTo>
                    <a:pt x="10503744" y="510276"/>
                    <a:pt x="10535508" y="475015"/>
                    <a:pt x="10571811" y="443173"/>
                  </a:cubicBezTo>
                  <a:cubicBezTo>
                    <a:pt x="10596446" y="421582"/>
                    <a:pt x="10640527" y="410244"/>
                    <a:pt x="10670023" y="431057"/>
                  </a:cubicBezTo>
                  <a:cubicBezTo>
                    <a:pt x="10717995" y="464919"/>
                    <a:pt x="10757215" y="504528"/>
                    <a:pt x="10786549" y="549418"/>
                  </a:cubicBezTo>
                  <a:cubicBezTo>
                    <a:pt x="10823824" y="502043"/>
                    <a:pt x="10870012" y="462590"/>
                    <a:pt x="10927709" y="441620"/>
                  </a:cubicBezTo>
                  <a:cubicBezTo>
                    <a:pt x="11054605" y="395643"/>
                    <a:pt x="11165297" y="472686"/>
                    <a:pt x="11221048" y="579397"/>
                  </a:cubicBezTo>
                  <a:cubicBezTo>
                    <a:pt x="11258809" y="651625"/>
                    <a:pt x="11292640" y="726494"/>
                    <a:pt x="11324142" y="802295"/>
                  </a:cubicBezTo>
                  <a:lnTo>
                    <a:pt x="11343719" y="852489"/>
                  </a:lnTo>
                  <a:lnTo>
                    <a:pt x="11343719" y="4358511"/>
                  </a:lnTo>
                  <a:lnTo>
                    <a:pt x="0" y="4358511"/>
                  </a:lnTo>
                  <a:lnTo>
                    <a:pt x="0" y="348444"/>
                  </a:lnTo>
                  <a:lnTo>
                    <a:pt x="64185" y="308604"/>
                  </a:lnTo>
                  <a:cubicBezTo>
                    <a:pt x="93620" y="295697"/>
                    <a:pt x="125314" y="287028"/>
                    <a:pt x="158902" y="283650"/>
                  </a:cubicBezTo>
                  <a:cubicBezTo>
                    <a:pt x="358729" y="263613"/>
                    <a:pt x="484818" y="412108"/>
                    <a:pt x="561961" y="574737"/>
                  </a:cubicBezTo>
                  <a:cubicBezTo>
                    <a:pt x="601829" y="539633"/>
                    <a:pt x="652555" y="516023"/>
                    <a:pt x="710738" y="510896"/>
                  </a:cubicBezTo>
                  <a:cubicBezTo>
                    <a:pt x="763895" y="506236"/>
                    <a:pt x="814621" y="518042"/>
                    <a:pt x="858542" y="541342"/>
                  </a:cubicBezTo>
                  <a:cubicBezTo>
                    <a:pt x="892090" y="401078"/>
                    <a:pt x="968909" y="273709"/>
                    <a:pt x="1138430" y="260505"/>
                  </a:cubicBezTo>
                  <a:cubicBezTo>
                    <a:pt x="1359326" y="243265"/>
                    <a:pt x="1476338" y="410244"/>
                    <a:pt x="1539543" y="587163"/>
                  </a:cubicBezTo>
                  <a:cubicBezTo>
                    <a:pt x="1598373" y="556098"/>
                    <a:pt x="1670979" y="550817"/>
                    <a:pt x="1735157" y="570854"/>
                  </a:cubicBezTo>
                  <a:cubicBezTo>
                    <a:pt x="1751850" y="389895"/>
                    <a:pt x="1809059" y="174143"/>
                    <a:pt x="1985874" y="245594"/>
                  </a:cubicBezTo>
                  <a:cubicBezTo>
                    <a:pt x="2080358" y="283805"/>
                    <a:pt x="2148264" y="402632"/>
                    <a:pt x="2191698" y="486354"/>
                  </a:cubicBezTo>
                  <a:cubicBezTo>
                    <a:pt x="2204339" y="510741"/>
                    <a:pt x="2215522" y="535439"/>
                    <a:pt x="2225732" y="560291"/>
                  </a:cubicBezTo>
                  <a:cubicBezTo>
                    <a:pt x="2251338" y="541030"/>
                    <a:pt x="2281158" y="526274"/>
                    <a:pt x="2314706" y="517886"/>
                  </a:cubicBezTo>
                  <a:cubicBezTo>
                    <a:pt x="2368187" y="504528"/>
                    <a:pt x="2422156" y="510119"/>
                    <a:pt x="2470451" y="529225"/>
                  </a:cubicBezTo>
                  <a:cubicBezTo>
                    <a:pt x="2515344" y="388652"/>
                    <a:pt x="2646293" y="271379"/>
                    <a:pt x="2807063" y="273087"/>
                  </a:cubicBezTo>
                  <a:cubicBezTo>
                    <a:pt x="2965401" y="274796"/>
                    <a:pt x="3085816" y="384148"/>
                    <a:pt x="3128278" y="517110"/>
                  </a:cubicBezTo>
                  <a:cubicBezTo>
                    <a:pt x="3163122" y="507324"/>
                    <a:pt x="3200559" y="504839"/>
                    <a:pt x="3237347" y="511828"/>
                  </a:cubicBezTo>
                  <a:cubicBezTo>
                    <a:pt x="3306389" y="525032"/>
                    <a:pt x="3357926" y="563709"/>
                    <a:pt x="3394066" y="614657"/>
                  </a:cubicBezTo>
                  <a:cubicBezTo>
                    <a:pt x="3408976" y="593998"/>
                    <a:pt x="3425183" y="574116"/>
                    <a:pt x="3442847" y="554700"/>
                  </a:cubicBezTo>
                  <a:cubicBezTo>
                    <a:pt x="3479961" y="513847"/>
                    <a:pt x="3542032" y="532643"/>
                    <a:pt x="3570070" y="570388"/>
                  </a:cubicBezTo>
                  <a:cubicBezTo>
                    <a:pt x="3592435" y="600522"/>
                    <a:pt x="3610424" y="632520"/>
                    <a:pt x="3624200" y="665915"/>
                  </a:cubicBezTo>
                  <a:cubicBezTo>
                    <a:pt x="3689189" y="631121"/>
                    <a:pt x="3770384" y="619783"/>
                    <a:pt x="3847689" y="636092"/>
                  </a:cubicBezTo>
                  <a:cubicBezTo>
                    <a:pt x="3951412" y="657994"/>
                    <a:pt x="4023369" y="725562"/>
                    <a:pt x="4076688" y="808197"/>
                  </a:cubicBezTo>
                  <a:cubicBezTo>
                    <a:pt x="4130332" y="724630"/>
                    <a:pt x="4217038" y="661410"/>
                    <a:pt x="4323677" y="644015"/>
                  </a:cubicBezTo>
                  <a:cubicBezTo>
                    <a:pt x="4464512" y="621181"/>
                    <a:pt x="4598704" y="688438"/>
                    <a:pt x="4677467" y="794062"/>
                  </a:cubicBezTo>
                  <a:cubicBezTo>
                    <a:pt x="4715067" y="735969"/>
                    <a:pt x="4761742" y="683312"/>
                    <a:pt x="4816844" y="637801"/>
                  </a:cubicBezTo>
                  <a:cubicBezTo>
                    <a:pt x="4852013" y="608754"/>
                    <a:pt x="4896420" y="608754"/>
                    <a:pt x="4931425" y="637801"/>
                  </a:cubicBezTo>
                  <a:cubicBezTo>
                    <a:pt x="4990903" y="687351"/>
                    <a:pt x="5043899" y="742338"/>
                    <a:pt x="5090735" y="801984"/>
                  </a:cubicBezTo>
                  <a:cubicBezTo>
                    <a:pt x="5141300" y="725251"/>
                    <a:pt x="5224278" y="668866"/>
                    <a:pt x="5322005" y="657527"/>
                  </a:cubicBezTo>
                  <a:cubicBezTo>
                    <a:pt x="5416812" y="646499"/>
                    <a:pt x="5509839" y="680826"/>
                    <a:pt x="5577745" y="741251"/>
                  </a:cubicBezTo>
                  <a:cubicBezTo>
                    <a:pt x="5620531" y="697292"/>
                    <a:pt x="5679684" y="666382"/>
                    <a:pt x="5742566" y="658459"/>
                  </a:cubicBezTo>
                  <a:cubicBezTo>
                    <a:pt x="5828137" y="647586"/>
                    <a:pt x="5904632" y="676478"/>
                    <a:pt x="5968486" y="724941"/>
                  </a:cubicBezTo>
                  <a:cubicBezTo>
                    <a:pt x="6027479" y="618384"/>
                    <a:pt x="6157617" y="544913"/>
                    <a:pt x="6294239" y="568213"/>
                  </a:cubicBezTo>
                  <a:cubicBezTo>
                    <a:pt x="6446905" y="594308"/>
                    <a:pt x="6540256" y="692011"/>
                    <a:pt x="6582230" y="812857"/>
                  </a:cubicBezTo>
                  <a:cubicBezTo>
                    <a:pt x="6615941" y="777132"/>
                    <a:pt x="6653377" y="744357"/>
                    <a:pt x="6694704" y="714844"/>
                  </a:cubicBezTo>
                  <a:cubicBezTo>
                    <a:pt x="6722417" y="694962"/>
                    <a:pt x="6770713" y="704281"/>
                    <a:pt x="6792916" y="726960"/>
                  </a:cubicBezTo>
                  <a:cubicBezTo>
                    <a:pt x="6813499" y="747930"/>
                    <a:pt x="6831811" y="769675"/>
                    <a:pt x="6848505" y="792353"/>
                  </a:cubicBezTo>
                  <a:cubicBezTo>
                    <a:pt x="6880108" y="736435"/>
                    <a:pt x="6917059" y="683312"/>
                    <a:pt x="6959683" y="632053"/>
                  </a:cubicBezTo>
                  <a:cubicBezTo>
                    <a:pt x="6982371" y="604871"/>
                    <a:pt x="7029046" y="605337"/>
                    <a:pt x="7057895" y="619938"/>
                  </a:cubicBezTo>
                  <a:cubicBezTo>
                    <a:pt x="7115752" y="649295"/>
                    <a:pt x="7168585" y="684710"/>
                    <a:pt x="7216718" y="724941"/>
                  </a:cubicBezTo>
                  <a:cubicBezTo>
                    <a:pt x="7262097" y="524877"/>
                    <a:pt x="7441991" y="350131"/>
                    <a:pt x="7663211" y="339102"/>
                  </a:cubicBezTo>
                  <a:cubicBezTo>
                    <a:pt x="7876652" y="328384"/>
                    <a:pt x="8059300" y="475015"/>
                    <a:pt x="8130610" y="658615"/>
                  </a:cubicBezTo>
                  <a:cubicBezTo>
                    <a:pt x="8146006" y="643082"/>
                    <a:pt x="8162051" y="627860"/>
                    <a:pt x="8179554" y="613724"/>
                  </a:cubicBezTo>
                  <a:cubicBezTo>
                    <a:pt x="8222825" y="578620"/>
                    <a:pt x="8273714" y="587319"/>
                    <a:pt x="8306776" y="629412"/>
                  </a:cubicBezTo>
                  <a:lnTo>
                    <a:pt x="8377761" y="719970"/>
                  </a:lnTo>
                  <a:cubicBezTo>
                    <a:pt x="8416170" y="646499"/>
                    <a:pt x="8484400" y="589804"/>
                    <a:pt x="8577751" y="577223"/>
                  </a:cubicBezTo>
                  <a:cubicBezTo>
                    <a:pt x="8617133" y="571941"/>
                    <a:pt x="8654893" y="575824"/>
                    <a:pt x="8689251" y="586542"/>
                  </a:cubicBezTo>
                  <a:cubicBezTo>
                    <a:pt x="8730254" y="437736"/>
                    <a:pt x="8848563" y="308348"/>
                    <a:pt x="9015004" y="277125"/>
                  </a:cubicBezTo>
                  <a:cubicBezTo>
                    <a:pt x="9193763" y="243575"/>
                    <a:pt x="9359557" y="335374"/>
                    <a:pt x="9450151" y="473152"/>
                  </a:cubicBezTo>
                  <a:cubicBezTo>
                    <a:pt x="9476244" y="396730"/>
                    <a:pt x="9502500" y="320152"/>
                    <a:pt x="9528592" y="243575"/>
                  </a:cubicBezTo>
                  <a:cubicBezTo>
                    <a:pt x="9564084" y="139815"/>
                    <a:pt x="9619186" y="-1846"/>
                    <a:pt x="9757267" y="18"/>
                  </a:cubicBezTo>
                  <a:close/>
                </a:path>
              </a:pathLst>
            </a:custGeom>
            <a:solidFill>
              <a:srgbClr val="C4D9B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025814" y="3032960"/>
              <a:ext cx="6225022" cy="3004217"/>
              <a:chOff x="4025814" y="3032960"/>
              <a:chExt cx="6225022" cy="3004217"/>
            </a:xfrm>
          </p:grpSpPr>
          <p:sp>
            <p:nvSpPr>
              <p:cNvPr id="22" name="任意多边形: 形状 21"/>
              <p:cNvSpPr/>
              <p:nvPr/>
            </p:nvSpPr>
            <p:spPr>
              <a:xfrm>
                <a:off x="4577062" y="5503153"/>
                <a:ext cx="103252" cy="261197"/>
              </a:xfrm>
              <a:custGeom>
                <a:avLst/>
                <a:gdLst>
                  <a:gd name="connsiteX0" fmla="*/ 102350 w 103252"/>
                  <a:gd name="connsiteY0" fmla="*/ 250846 h 261197"/>
                  <a:gd name="connsiteX1" fmla="*/ 13333 w 103252"/>
                  <a:gd name="connsiteY1" fmla="*/ 4918 h 261197"/>
                  <a:gd name="connsiteX2" fmla="*/ 166 w 103252"/>
                  <a:gd name="connsiteY2" fmla="*/ 8622 h 261197"/>
                  <a:gd name="connsiteX3" fmla="*/ 90554 w 103252"/>
                  <a:gd name="connsiteY3" fmla="*/ 257841 h 261197"/>
                  <a:gd name="connsiteX4" fmla="*/ 102350 w 103252"/>
                  <a:gd name="connsiteY4" fmla="*/ 250846 h 261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2" h="261197">
                    <a:moveTo>
                      <a:pt x="102350" y="250846"/>
                    </a:moveTo>
                    <a:cubicBezTo>
                      <a:pt x="60928" y="173214"/>
                      <a:pt x="31301" y="91054"/>
                      <a:pt x="13333" y="4918"/>
                    </a:cubicBezTo>
                    <a:cubicBezTo>
                      <a:pt x="11550" y="-3723"/>
                      <a:pt x="-1617" y="-20"/>
                      <a:pt x="166" y="8622"/>
                    </a:cubicBezTo>
                    <a:cubicBezTo>
                      <a:pt x="18271" y="95855"/>
                      <a:pt x="48583" y="179249"/>
                      <a:pt x="90554" y="257841"/>
                    </a:cubicBezTo>
                    <a:cubicBezTo>
                      <a:pt x="94669" y="265522"/>
                      <a:pt x="106602" y="258664"/>
                      <a:pt x="102350" y="25084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4749911" y="5475975"/>
                <a:ext cx="13716" cy="214381"/>
              </a:xfrm>
              <a:custGeom>
                <a:avLst/>
                <a:gdLst>
                  <a:gd name="connsiteX0" fmla="*/ 0 w 13716"/>
                  <a:gd name="connsiteY0" fmla="*/ 6584 h 214381"/>
                  <a:gd name="connsiteX1" fmla="*/ 0 w 13716"/>
                  <a:gd name="connsiteY1" fmla="*/ 207798 h 214381"/>
                  <a:gd name="connsiteX2" fmla="*/ 13716 w 13716"/>
                  <a:gd name="connsiteY2" fmla="*/ 207798 h 214381"/>
                  <a:gd name="connsiteX3" fmla="*/ 13716 w 13716"/>
                  <a:gd name="connsiteY3" fmla="*/ 6584 h 214381"/>
                  <a:gd name="connsiteX4" fmla="*/ 0 w 13716"/>
                  <a:gd name="connsiteY4" fmla="*/ 6584 h 214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214381">
                    <a:moveTo>
                      <a:pt x="0" y="6584"/>
                    </a:moveTo>
                    <a:lnTo>
                      <a:pt x="0" y="207798"/>
                    </a:lnTo>
                    <a:cubicBezTo>
                      <a:pt x="0" y="216576"/>
                      <a:pt x="13716" y="216576"/>
                      <a:pt x="13716" y="207798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5242235" y="5480866"/>
                <a:ext cx="137950" cy="227712"/>
              </a:xfrm>
              <a:custGeom>
                <a:avLst/>
                <a:gdLst>
                  <a:gd name="connsiteX0" fmla="*/ 125856 w 137950"/>
                  <a:gd name="connsiteY0" fmla="*/ 1555 h 227712"/>
                  <a:gd name="connsiteX1" fmla="*/ 81 w 137950"/>
                  <a:gd name="connsiteY1" fmla="*/ 219091 h 227712"/>
                  <a:gd name="connsiteX2" fmla="*/ 13248 w 137950"/>
                  <a:gd name="connsiteY2" fmla="*/ 222794 h 227712"/>
                  <a:gd name="connsiteX3" fmla="*/ 135458 w 137950"/>
                  <a:gd name="connsiteY3" fmla="*/ 11294 h 227712"/>
                  <a:gd name="connsiteX4" fmla="*/ 125856 w 137950"/>
                  <a:gd name="connsiteY4" fmla="*/ 1555 h 22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950" h="227712">
                    <a:moveTo>
                      <a:pt x="125856" y="1555"/>
                    </a:moveTo>
                    <a:cubicBezTo>
                      <a:pt x="56591" y="55185"/>
                      <a:pt x="11876" y="132269"/>
                      <a:pt x="81" y="219091"/>
                    </a:cubicBezTo>
                    <a:cubicBezTo>
                      <a:pt x="-1154" y="227732"/>
                      <a:pt x="12151" y="231436"/>
                      <a:pt x="13248" y="222794"/>
                    </a:cubicBezTo>
                    <a:cubicBezTo>
                      <a:pt x="24769" y="138030"/>
                      <a:pt x="67838" y="63689"/>
                      <a:pt x="135458" y="11294"/>
                    </a:cubicBezTo>
                    <a:cubicBezTo>
                      <a:pt x="142590" y="5945"/>
                      <a:pt x="132852" y="-3794"/>
                      <a:pt x="125856" y="155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518538" y="5400731"/>
                <a:ext cx="118961" cy="244393"/>
              </a:xfrm>
              <a:custGeom>
                <a:avLst/>
                <a:gdLst>
                  <a:gd name="connsiteX0" fmla="*/ 106455 w 118961"/>
                  <a:gd name="connsiteY0" fmla="*/ 3509 h 244393"/>
                  <a:gd name="connsiteX1" fmla="*/ 704 w 118961"/>
                  <a:gd name="connsiteY1" fmla="*/ 233938 h 244393"/>
                  <a:gd name="connsiteX2" fmla="*/ 12500 w 118961"/>
                  <a:gd name="connsiteY2" fmla="*/ 240796 h 244393"/>
                  <a:gd name="connsiteX3" fmla="*/ 118250 w 118961"/>
                  <a:gd name="connsiteY3" fmla="*/ 10367 h 244393"/>
                  <a:gd name="connsiteX4" fmla="*/ 106455 w 118961"/>
                  <a:gd name="connsiteY4" fmla="*/ 3509 h 244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961" h="244393">
                    <a:moveTo>
                      <a:pt x="106455" y="3509"/>
                    </a:moveTo>
                    <a:cubicBezTo>
                      <a:pt x="71205" y="80319"/>
                      <a:pt x="35954" y="157128"/>
                      <a:pt x="704" y="233938"/>
                    </a:cubicBezTo>
                    <a:cubicBezTo>
                      <a:pt x="-2999" y="241893"/>
                      <a:pt x="8934" y="248888"/>
                      <a:pt x="12500" y="240796"/>
                    </a:cubicBezTo>
                    <a:cubicBezTo>
                      <a:pt x="47750" y="163986"/>
                      <a:pt x="83000" y="87177"/>
                      <a:pt x="118250" y="10367"/>
                    </a:cubicBezTo>
                    <a:cubicBezTo>
                      <a:pt x="121954" y="2549"/>
                      <a:pt x="110158" y="-4446"/>
                      <a:pt x="106455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5636510" y="4744364"/>
                <a:ext cx="60316" cy="269175"/>
              </a:xfrm>
              <a:custGeom>
                <a:avLst/>
                <a:gdLst>
                  <a:gd name="connsiteX0" fmla="*/ 59943 w 60316"/>
                  <a:gd name="connsiteY0" fmla="*/ 260741 h 269175"/>
                  <a:gd name="connsiteX1" fmla="*/ 13720 w 60316"/>
                  <a:gd name="connsiteY1" fmla="*/ 6584 h 269175"/>
                  <a:gd name="connsiteX2" fmla="*/ 4 w 60316"/>
                  <a:gd name="connsiteY2" fmla="*/ 6584 h 269175"/>
                  <a:gd name="connsiteX3" fmla="*/ 46776 w 60316"/>
                  <a:gd name="connsiteY3" fmla="*/ 264308 h 269175"/>
                  <a:gd name="connsiteX4" fmla="*/ 59943 w 60316"/>
                  <a:gd name="connsiteY4" fmla="*/ 260741 h 26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16" h="269175">
                    <a:moveTo>
                      <a:pt x="59943" y="260741"/>
                    </a:moveTo>
                    <a:cubicBezTo>
                      <a:pt x="31962" y="178445"/>
                      <a:pt x="16463" y="93543"/>
                      <a:pt x="13720" y="6584"/>
                    </a:cubicBezTo>
                    <a:cubicBezTo>
                      <a:pt x="13446" y="-2195"/>
                      <a:pt x="-270" y="-2195"/>
                      <a:pt x="4" y="6584"/>
                    </a:cubicBezTo>
                    <a:cubicBezTo>
                      <a:pt x="2747" y="94640"/>
                      <a:pt x="18383" y="180914"/>
                      <a:pt x="46776" y="264308"/>
                    </a:cubicBezTo>
                    <a:cubicBezTo>
                      <a:pt x="49519" y="272811"/>
                      <a:pt x="62686" y="269245"/>
                      <a:pt x="59943" y="2607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5772678" y="4771710"/>
                <a:ext cx="31343" cy="196087"/>
              </a:xfrm>
              <a:custGeom>
                <a:avLst/>
                <a:gdLst>
                  <a:gd name="connsiteX0" fmla="*/ 17592 w 31343"/>
                  <a:gd name="connsiteY0" fmla="*/ 6532 h 196087"/>
                  <a:gd name="connsiteX1" fmla="*/ 36 w 31343"/>
                  <a:gd name="connsiteY1" fmla="*/ 189504 h 196087"/>
                  <a:gd name="connsiteX2" fmla="*/ 13752 w 31343"/>
                  <a:gd name="connsiteY2" fmla="*/ 189504 h 196087"/>
                  <a:gd name="connsiteX3" fmla="*/ 31308 w 31343"/>
                  <a:gd name="connsiteY3" fmla="*/ 6532 h 196087"/>
                  <a:gd name="connsiteX4" fmla="*/ 17592 w 31343"/>
                  <a:gd name="connsiteY4" fmla="*/ 6532 h 19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343" h="196087">
                    <a:moveTo>
                      <a:pt x="17592" y="6532"/>
                    </a:moveTo>
                    <a:lnTo>
                      <a:pt x="36" y="189504"/>
                    </a:lnTo>
                    <a:cubicBezTo>
                      <a:pt x="-787" y="198282"/>
                      <a:pt x="12929" y="198282"/>
                      <a:pt x="13752" y="189504"/>
                    </a:cubicBezTo>
                    <a:lnTo>
                      <a:pt x="31308" y="6532"/>
                    </a:lnTo>
                    <a:cubicBezTo>
                      <a:pt x="32131" y="-2246"/>
                      <a:pt x="18415" y="-2109"/>
                      <a:pt x="1759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865365" y="4744640"/>
                <a:ext cx="59806" cy="131846"/>
              </a:xfrm>
              <a:custGeom>
                <a:avLst/>
                <a:gdLst>
                  <a:gd name="connsiteX0" fmla="*/ 46154 w 59806"/>
                  <a:gd name="connsiteY0" fmla="*/ 4662 h 131846"/>
                  <a:gd name="connsiteX1" fmla="*/ 480 w 59806"/>
                  <a:gd name="connsiteY1" fmla="*/ 123579 h 131846"/>
                  <a:gd name="connsiteX2" fmla="*/ 13648 w 59806"/>
                  <a:gd name="connsiteY2" fmla="*/ 127283 h 131846"/>
                  <a:gd name="connsiteX3" fmla="*/ 59322 w 59806"/>
                  <a:gd name="connsiteY3" fmla="*/ 8365 h 131846"/>
                  <a:gd name="connsiteX4" fmla="*/ 46154 w 59806"/>
                  <a:gd name="connsiteY4" fmla="*/ 4662 h 13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06" h="131846">
                    <a:moveTo>
                      <a:pt x="46154" y="4662"/>
                    </a:moveTo>
                    <a:cubicBezTo>
                      <a:pt x="30930" y="44301"/>
                      <a:pt x="15705" y="83940"/>
                      <a:pt x="480" y="123579"/>
                    </a:cubicBezTo>
                    <a:cubicBezTo>
                      <a:pt x="-2674" y="131809"/>
                      <a:pt x="10630" y="135375"/>
                      <a:pt x="13648" y="127283"/>
                    </a:cubicBezTo>
                    <a:cubicBezTo>
                      <a:pt x="28873" y="87644"/>
                      <a:pt x="44097" y="48005"/>
                      <a:pt x="59322" y="8365"/>
                    </a:cubicBezTo>
                    <a:cubicBezTo>
                      <a:pt x="62477" y="-1"/>
                      <a:pt x="49309" y="-3568"/>
                      <a:pt x="46154" y="466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6001568" y="4698521"/>
                <a:ext cx="97421" cy="158994"/>
              </a:xfrm>
              <a:custGeom>
                <a:avLst/>
                <a:gdLst>
                  <a:gd name="connsiteX0" fmla="*/ 84968 w 97421"/>
                  <a:gd name="connsiteY0" fmla="*/ 3598 h 158994"/>
                  <a:gd name="connsiteX1" fmla="*/ 1300 w 97421"/>
                  <a:gd name="connsiteY1" fmla="*/ 149124 h 158994"/>
                  <a:gd name="connsiteX2" fmla="*/ 13096 w 97421"/>
                  <a:gd name="connsiteY2" fmla="*/ 155982 h 158994"/>
                  <a:gd name="connsiteX3" fmla="*/ 96764 w 97421"/>
                  <a:gd name="connsiteY3" fmla="*/ 10456 h 158994"/>
                  <a:gd name="connsiteX4" fmla="*/ 84968 w 97421"/>
                  <a:gd name="connsiteY4" fmla="*/ 3598 h 158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421" h="158994">
                    <a:moveTo>
                      <a:pt x="84968" y="3598"/>
                    </a:moveTo>
                    <a:cubicBezTo>
                      <a:pt x="62748" y="55444"/>
                      <a:pt x="34905" y="103862"/>
                      <a:pt x="1300" y="149124"/>
                    </a:cubicBezTo>
                    <a:cubicBezTo>
                      <a:pt x="-3912" y="156257"/>
                      <a:pt x="7884" y="163115"/>
                      <a:pt x="13096" y="155982"/>
                    </a:cubicBezTo>
                    <a:cubicBezTo>
                      <a:pt x="46700" y="110720"/>
                      <a:pt x="74544" y="62302"/>
                      <a:pt x="96764" y="10456"/>
                    </a:cubicBezTo>
                    <a:cubicBezTo>
                      <a:pt x="100330" y="2500"/>
                      <a:pt x="88397" y="-4495"/>
                      <a:pt x="84968" y="359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4025814" y="3505504"/>
                <a:ext cx="167846" cy="188740"/>
              </a:xfrm>
              <a:custGeom>
                <a:avLst/>
                <a:gdLst>
                  <a:gd name="connsiteX0" fmla="*/ 165582 w 167846"/>
                  <a:gd name="connsiteY0" fmla="*/ 177379 h 188740"/>
                  <a:gd name="connsiteX1" fmla="*/ 12923 w 167846"/>
                  <a:gd name="connsiteY1" fmla="*/ 3185 h 188740"/>
                  <a:gd name="connsiteX2" fmla="*/ 1127 w 167846"/>
                  <a:gd name="connsiteY2" fmla="*/ 10043 h 188740"/>
                  <a:gd name="connsiteX3" fmla="*/ 155843 w 167846"/>
                  <a:gd name="connsiteY3" fmla="*/ 186980 h 188740"/>
                  <a:gd name="connsiteX4" fmla="*/ 165582 w 167846"/>
                  <a:gd name="connsiteY4" fmla="*/ 177379 h 188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46" h="188740">
                    <a:moveTo>
                      <a:pt x="165582" y="177379"/>
                    </a:moveTo>
                    <a:cubicBezTo>
                      <a:pt x="106329" y="126767"/>
                      <a:pt x="55305" y="68748"/>
                      <a:pt x="12923" y="3185"/>
                    </a:cubicBezTo>
                    <a:cubicBezTo>
                      <a:pt x="8122" y="-4221"/>
                      <a:pt x="-3674" y="2637"/>
                      <a:pt x="1127" y="10043"/>
                    </a:cubicBezTo>
                    <a:cubicBezTo>
                      <a:pt x="44058" y="76429"/>
                      <a:pt x="95767" y="135682"/>
                      <a:pt x="155843" y="186980"/>
                    </a:cubicBezTo>
                    <a:cubicBezTo>
                      <a:pt x="162564" y="192741"/>
                      <a:pt x="172303" y="183002"/>
                      <a:pt x="165582" y="17737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4206946" y="3396823"/>
                <a:ext cx="105639" cy="150301"/>
              </a:xfrm>
              <a:custGeom>
                <a:avLst/>
                <a:gdLst>
                  <a:gd name="connsiteX0" fmla="*/ 104465 w 105639"/>
                  <a:gd name="connsiteY0" fmla="*/ 140258 h 150301"/>
                  <a:gd name="connsiteX1" fmla="*/ 12979 w 105639"/>
                  <a:gd name="connsiteY1" fmla="*/ 3098 h 150301"/>
                  <a:gd name="connsiteX2" fmla="*/ 1184 w 105639"/>
                  <a:gd name="connsiteY2" fmla="*/ 9956 h 150301"/>
                  <a:gd name="connsiteX3" fmla="*/ 92669 w 105639"/>
                  <a:gd name="connsiteY3" fmla="*/ 147116 h 150301"/>
                  <a:gd name="connsiteX4" fmla="*/ 104465 w 105639"/>
                  <a:gd name="connsiteY4" fmla="*/ 140258 h 150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639" h="150301">
                    <a:moveTo>
                      <a:pt x="104465" y="140258"/>
                    </a:moveTo>
                    <a:cubicBezTo>
                      <a:pt x="74016" y="94584"/>
                      <a:pt x="43429" y="48910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1633" y="55631"/>
                      <a:pt x="62220" y="101305"/>
                      <a:pt x="92669" y="147116"/>
                    </a:cubicBezTo>
                    <a:cubicBezTo>
                      <a:pt x="97470" y="154523"/>
                      <a:pt x="109403" y="147665"/>
                      <a:pt x="104465" y="14025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4401636" y="3322583"/>
                <a:ext cx="83946" cy="234079"/>
              </a:xfrm>
              <a:custGeom>
                <a:avLst/>
                <a:gdLst>
                  <a:gd name="connsiteX0" fmla="*/ 83283 w 83946"/>
                  <a:gd name="connsiteY0" fmla="*/ 223551 h 234079"/>
                  <a:gd name="connsiteX1" fmla="*/ 13331 w 83946"/>
                  <a:gd name="connsiteY1" fmla="*/ 4918 h 234079"/>
                  <a:gd name="connsiteX2" fmla="*/ 164 w 83946"/>
                  <a:gd name="connsiteY2" fmla="*/ 8621 h 234079"/>
                  <a:gd name="connsiteX3" fmla="*/ 71487 w 83946"/>
                  <a:gd name="connsiteY3" fmla="*/ 230546 h 234079"/>
                  <a:gd name="connsiteX4" fmla="*/ 83283 w 83946"/>
                  <a:gd name="connsiteY4" fmla="*/ 223551 h 23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6" h="234079">
                    <a:moveTo>
                      <a:pt x="83283" y="223551"/>
                    </a:moveTo>
                    <a:cubicBezTo>
                      <a:pt x="51324" y="153462"/>
                      <a:pt x="28144" y="80493"/>
                      <a:pt x="13331" y="4918"/>
                    </a:cubicBezTo>
                    <a:cubicBezTo>
                      <a:pt x="11685" y="-3723"/>
                      <a:pt x="-1619" y="-20"/>
                      <a:pt x="164" y="8621"/>
                    </a:cubicBezTo>
                    <a:cubicBezTo>
                      <a:pt x="15114" y="85431"/>
                      <a:pt x="38980" y="159360"/>
                      <a:pt x="71487" y="230546"/>
                    </a:cubicBezTo>
                    <a:cubicBezTo>
                      <a:pt x="75053" y="238502"/>
                      <a:pt x="86849" y="231644"/>
                      <a:pt x="83283" y="22355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6584732" y="3032960"/>
                <a:ext cx="93807" cy="197595"/>
              </a:xfrm>
              <a:custGeom>
                <a:avLst/>
                <a:gdLst>
                  <a:gd name="connsiteX0" fmla="*/ 92690 w 93807"/>
                  <a:gd name="connsiteY0" fmla="*/ 187419 h 197595"/>
                  <a:gd name="connsiteX1" fmla="*/ 13411 w 93807"/>
                  <a:gd name="connsiteY1" fmla="*/ 4859 h 197595"/>
                  <a:gd name="connsiteX2" fmla="*/ 244 w 93807"/>
                  <a:gd name="connsiteY2" fmla="*/ 8562 h 197595"/>
                  <a:gd name="connsiteX3" fmla="*/ 80894 w 93807"/>
                  <a:gd name="connsiteY3" fmla="*/ 194414 h 197595"/>
                  <a:gd name="connsiteX4" fmla="*/ 92690 w 93807"/>
                  <a:gd name="connsiteY4" fmla="*/ 187419 h 19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807" h="197595">
                    <a:moveTo>
                      <a:pt x="92690" y="187419"/>
                    </a:moveTo>
                    <a:cubicBezTo>
                      <a:pt x="56068" y="131046"/>
                      <a:pt x="29596" y="70147"/>
                      <a:pt x="13411" y="4859"/>
                    </a:cubicBezTo>
                    <a:cubicBezTo>
                      <a:pt x="11353" y="-3645"/>
                      <a:pt x="-1951" y="-79"/>
                      <a:pt x="244" y="8562"/>
                    </a:cubicBezTo>
                    <a:cubicBezTo>
                      <a:pt x="16703" y="75085"/>
                      <a:pt x="43586" y="137081"/>
                      <a:pt x="80894" y="194414"/>
                    </a:cubicBezTo>
                    <a:cubicBezTo>
                      <a:pt x="85557" y="201821"/>
                      <a:pt x="97490" y="194963"/>
                      <a:pt x="92690" y="18741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7024849" y="3215383"/>
                <a:ext cx="58839" cy="187241"/>
              </a:xfrm>
              <a:custGeom>
                <a:avLst/>
                <a:gdLst>
                  <a:gd name="connsiteX0" fmla="*/ 58566 w 58839"/>
                  <a:gd name="connsiteY0" fmla="*/ 178778 h 187241"/>
                  <a:gd name="connsiteX1" fmla="*/ 13441 w 58839"/>
                  <a:gd name="connsiteY1" fmla="*/ 4859 h 187241"/>
                  <a:gd name="connsiteX2" fmla="*/ 273 w 58839"/>
                  <a:gd name="connsiteY2" fmla="*/ 8562 h 187241"/>
                  <a:gd name="connsiteX3" fmla="*/ 45399 w 58839"/>
                  <a:gd name="connsiteY3" fmla="*/ 182481 h 187241"/>
                  <a:gd name="connsiteX4" fmla="*/ 58566 w 58839"/>
                  <a:gd name="connsiteY4" fmla="*/ 178778 h 187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39" h="187241">
                    <a:moveTo>
                      <a:pt x="58566" y="178778"/>
                    </a:moveTo>
                    <a:cubicBezTo>
                      <a:pt x="43479" y="120759"/>
                      <a:pt x="28391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361" y="66581"/>
                      <a:pt x="30448" y="124462"/>
                      <a:pt x="45399" y="182481"/>
                    </a:cubicBezTo>
                    <a:cubicBezTo>
                      <a:pt x="47593" y="190848"/>
                      <a:pt x="60898" y="187282"/>
                      <a:pt x="58566" y="1787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7850738" y="3245027"/>
                <a:ext cx="104879" cy="178341"/>
              </a:xfrm>
              <a:custGeom>
                <a:avLst/>
                <a:gdLst>
                  <a:gd name="connsiteX0" fmla="*/ 92122 w 104879"/>
                  <a:gd name="connsiteY0" fmla="*/ 3333 h 178341"/>
                  <a:gd name="connsiteX1" fmla="*/ 910 w 104879"/>
                  <a:gd name="connsiteY1" fmla="*/ 168062 h 178341"/>
                  <a:gd name="connsiteX2" fmla="*/ 12705 w 104879"/>
                  <a:gd name="connsiteY2" fmla="*/ 174920 h 178341"/>
                  <a:gd name="connsiteX3" fmla="*/ 103917 w 104879"/>
                  <a:gd name="connsiteY3" fmla="*/ 10191 h 178341"/>
                  <a:gd name="connsiteX4" fmla="*/ 92122 w 104879"/>
                  <a:gd name="connsiteY4" fmla="*/ 3333 h 178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879" h="178341">
                    <a:moveTo>
                      <a:pt x="92122" y="3333"/>
                    </a:moveTo>
                    <a:cubicBezTo>
                      <a:pt x="61672" y="58197"/>
                      <a:pt x="31223" y="113061"/>
                      <a:pt x="910" y="168062"/>
                    </a:cubicBezTo>
                    <a:cubicBezTo>
                      <a:pt x="-3342" y="175743"/>
                      <a:pt x="8453" y="182739"/>
                      <a:pt x="12705" y="174920"/>
                    </a:cubicBezTo>
                    <a:cubicBezTo>
                      <a:pt x="43155" y="120056"/>
                      <a:pt x="73604" y="65192"/>
                      <a:pt x="103917" y="10191"/>
                    </a:cubicBezTo>
                    <a:cubicBezTo>
                      <a:pt x="108306" y="2647"/>
                      <a:pt x="96510" y="-4348"/>
                      <a:pt x="92122" y="333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8069480" y="3299303"/>
                <a:ext cx="58844" cy="114503"/>
              </a:xfrm>
              <a:custGeom>
                <a:avLst/>
                <a:gdLst>
                  <a:gd name="connsiteX0" fmla="*/ 46338 w 58844"/>
                  <a:gd name="connsiteY0" fmla="*/ 3509 h 114503"/>
                  <a:gd name="connsiteX1" fmla="*/ 664 w 58844"/>
                  <a:gd name="connsiteY1" fmla="*/ 104048 h 114503"/>
                  <a:gd name="connsiteX2" fmla="*/ 12459 w 58844"/>
                  <a:gd name="connsiteY2" fmla="*/ 110906 h 114503"/>
                  <a:gd name="connsiteX3" fmla="*/ 58134 w 58844"/>
                  <a:gd name="connsiteY3" fmla="*/ 10367 h 114503"/>
                  <a:gd name="connsiteX4" fmla="*/ 46338 w 58844"/>
                  <a:gd name="connsiteY4" fmla="*/ 3509 h 11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44" h="114503">
                    <a:moveTo>
                      <a:pt x="46338" y="3509"/>
                    </a:moveTo>
                    <a:cubicBezTo>
                      <a:pt x="31114" y="36976"/>
                      <a:pt x="15888" y="70580"/>
                      <a:pt x="664" y="104048"/>
                    </a:cubicBezTo>
                    <a:cubicBezTo>
                      <a:pt x="-2902" y="112003"/>
                      <a:pt x="8894" y="118998"/>
                      <a:pt x="12459" y="110906"/>
                    </a:cubicBezTo>
                    <a:cubicBezTo>
                      <a:pt x="27685" y="77438"/>
                      <a:pt x="42909" y="43834"/>
                      <a:pt x="58134" y="10367"/>
                    </a:cubicBezTo>
                    <a:cubicBezTo>
                      <a:pt x="61838" y="2549"/>
                      <a:pt x="50042" y="-4446"/>
                      <a:pt x="46338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9350180" y="3244539"/>
                <a:ext cx="81483" cy="226096"/>
              </a:xfrm>
              <a:custGeom>
                <a:avLst/>
                <a:gdLst>
                  <a:gd name="connsiteX0" fmla="*/ 80866 w 81483"/>
                  <a:gd name="connsiteY0" fmla="*/ 215596 h 226096"/>
                  <a:gd name="connsiteX1" fmla="*/ 13382 w 81483"/>
                  <a:gd name="connsiteY1" fmla="*/ 4918 h 226096"/>
                  <a:gd name="connsiteX2" fmla="*/ 216 w 81483"/>
                  <a:gd name="connsiteY2" fmla="*/ 8621 h 226096"/>
                  <a:gd name="connsiteX3" fmla="*/ 69069 w 81483"/>
                  <a:gd name="connsiteY3" fmla="*/ 222591 h 226096"/>
                  <a:gd name="connsiteX4" fmla="*/ 80866 w 81483"/>
                  <a:gd name="connsiteY4" fmla="*/ 215596 h 226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483" h="226096">
                    <a:moveTo>
                      <a:pt x="80866" y="215596"/>
                    </a:moveTo>
                    <a:cubicBezTo>
                      <a:pt x="52062" y="147427"/>
                      <a:pt x="29704" y="77201"/>
                      <a:pt x="13382" y="4918"/>
                    </a:cubicBezTo>
                    <a:cubicBezTo>
                      <a:pt x="11463" y="-3723"/>
                      <a:pt x="-1842" y="-20"/>
                      <a:pt x="216" y="8621"/>
                    </a:cubicBezTo>
                    <a:cubicBezTo>
                      <a:pt x="16674" y="82002"/>
                      <a:pt x="39718" y="153325"/>
                      <a:pt x="69069" y="222591"/>
                    </a:cubicBezTo>
                    <a:cubicBezTo>
                      <a:pt x="72498" y="230546"/>
                      <a:pt x="84295" y="223551"/>
                      <a:pt x="80866" y="21559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9495512" y="3244735"/>
                <a:ext cx="59360" cy="187202"/>
              </a:xfrm>
              <a:custGeom>
                <a:avLst/>
                <a:gdLst>
                  <a:gd name="connsiteX0" fmla="*/ 59114 w 59360"/>
                  <a:gd name="connsiteY0" fmla="*/ 178641 h 187202"/>
                  <a:gd name="connsiteX1" fmla="*/ 13441 w 59360"/>
                  <a:gd name="connsiteY1" fmla="*/ 4859 h 187202"/>
                  <a:gd name="connsiteX2" fmla="*/ 273 w 59360"/>
                  <a:gd name="connsiteY2" fmla="*/ 8562 h 187202"/>
                  <a:gd name="connsiteX3" fmla="*/ 45948 w 59360"/>
                  <a:gd name="connsiteY3" fmla="*/ 182344 h 187202"/>
                  <a:gd name="connsiteX4" fmla="*/ 59114 w 59360"/>
                  <a:gd name="connsiteY4" fmla="*/ 178641 h 187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60" h="187202">
                    <a:moveTo>
                      <a:pt x="59114" y="178641"/>
                    </a:moveTo>
                    <a:cubicBezTo>
                      <a:pt x="43890" y="120759"/>
                      <a:pt x="28665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498" y="66444"/>
                      <a:pt x="30723" y="124325"/>
                      <a:pt x="45948" y="182344"/>
                    </a:cubicBezTo>
                    <a:cubicBezTo>
                      <a:pt x="48142" y="190848"/>
                      <a:pt x="61309" y="187282"/>
                      <a:pt x="59114" y="1786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9670279" y="3144549"/>
                <a:ext cx="27870" cy="251520"/>
              </a:xfrm>
              <a:custGeom>
                <a:avLst/>
                <a:gdLst>
                  <a:gd name="connsiteX0" fmla="*/ 27680 w 27870"/>
                  <a:gd name="connsiteY0" fmla="*/ 243028 h 251520"/>
                  <a:gd name="connsiteX1" fmla="*/ 23703 w 27870"/>
                  <a:gd name="connsiteY1" fmla="*/ 8622 h 251520"/>
                  <a:gd name="connsiteX2" fmla="*/ 10535 w 27870"/>
                  <a:gd name="connsiteY2" fmla="*/ 4918 h 251520"/>
                  <a:gd name="connsiteX3" fmla="*/ 14513 w 27870"/>
                  <a:gd name="connsiteY3" fmla="*/ 246594 h 251520"/>
                  <a:gd name="connsiteX4" fmla="*/ 27680 w 27870"/>
                  <a:gd name="connsiteY4" fmla="*/ 243028 h 25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70" h="251520">
                    <a:moveTo>
                      <a:pt x="27680" y="243028"/>
                    </a:moveTo>
                    <a:cubicBezTo>
                      <a:pt x="10261" y="165396"/>
                      <a:pt x="9026" y="86803"/>
                      <a:pt x="23703" y="8622"/>
                    </a:cubicBezTo>
                    <a:cubicBezTo>
                      <a:pt x="25348" y="-20"/>
                      <a:pt x="12181" y="-3723"/>
                      <a:pt x="10535" y="4918"/>
                    </a:cubicBezTo>
                    <a:cubicBezTo>
                      <a:pt x="-4690" y="85568"/>
                      <a:pt x="-3455" y="166630"/>
                      <a:pt x="14513" y="246594"/>
                    </a:cubicBezTo>
                    <a:cubicBezTo>
                      <a:pt x="16433" y="255235"/>
                      <a:pt x="29600" y="251532"/>
                      <a:pt x="27680" y="24302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9888885" y="3235683"/>
                <a:ext cx="59421" cy="177973"/>
              </a:xfrm>
              <a:custGeom>
                <a:avLst/>
                <a:gdLst>
                  <a:gd name="connsiteX0" fmla="*/ 45950 w 59421"/>
                  <a:gd name="connsiteY0" fmla="*/ 4859 h 177973"/>
                  <a:gd name="connsiteX1" fmla="*/ 275 w 59421"/>
                  <a:gd name="connsiteY1" fmla="*/ 169451 h 177973"/>
                  <a:gd name="connsiteX2" fmla="*/ 13443 w 59421"/>
                  <a:gd name="connsiteY2" fmla="*/ 173154 h 177973"/>
                  <a:gd name="connsiteX3" fmla="*/ 59118 w 59421"/>
                  <a:gd name="connsiteY3" fmla="*/ 8562 h 177973"/>
                  <a:gd name="connsiteX4" fmla="*/ 45950 w 59421"/>
                  <a:gd name="connsiteY4" fmla="*/ 4859 h 17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21" h="177973">
                    <a:moveTo>
                      <a:pt x="45950" y="4859"/>
                    </a:moveTo>
                    <a:cubicBezTo>
                      <a:pt x="30725" y="59723"/>
                      <a:pt x="15500" y="114587"/>
                      <a:pt x="275" y="169451"/>
                    </a:cubicBezTo>
                    <a:cubicBezTo>
                      <a:pt x="-2056" y="177955"/>
                      <a:pt x="11112" y="181658"/>
                      <a:pt x="13443" y="173154"/>
                    </a:cubicBezTo>
                    <a:cubicBezTo>
                      <a:pt x="28668" y="118290"/>
                      <a:pt x="43892" y="63426"/>
                      <a:pt x="59118" y="8562"/>
                    </a:cubicBezTo>
                    <a:cubicBezTo>
                      <a:pt x="61586" y="-79"/>
                      <a:pt x="48281" y="-3645"/>
                      <a:pt x="45950" y="485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0155273" y="3244988"/>
                <a:ext cx="95563" cy="178605"/>
              </a:xfrm>
              <a:custGeom>
                <a:avLst/>
                <a:gdLst>
                  <a:gd name="connsiteX0" fmla="*/ 82960 w 95563"/>
                  <a:gd name="connsiteY0" fmla="*/ 3509 h 178605"/>
                  <a:gd name="connsiteX1" fmla="*/ 801 w 95563"/>
                  <a:gd name="connsiteY1" fmla="*/ 168238 h 178605"/>
                  <a:gd name="connsiteX2" fmla="*/ 12597 w 95563"/>
                  <a:gd name="connsiteY2" fmla="*/ 175096 h 178605"/>
                  <a:gd name="connsiteX3" fmla="*/ 94755 w 95563"/>
                  <a:gd name="connsiteY3" fmla="*/ 10367 h 178605"/>
                  <a:gd name="connsiteX4" fmla="*/ 82960 w 95563"/>
                  <a:gd name="connsiteY4" fmla="*/ 3509 h 17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563" h="178605">
                    <a:moveTo>
                      <a:pt x="82960" y="3509"/>
                    </a:moveTo>
                    <a:cubicBezTo>
                      <a:pt x="55528" y="58373"/>
                      <a:pt x="28233" y="113237"/>
                      <a:pt x="801" y="168238"/>
                    </a:cubicBezTo>
                    <a:cubicBezTo>
                      <a:pt x="-3177" y="176057"/>
                      <a:pt x="8757" y="183052"/>
                      <a:pt x="12597" y="175096"/>
                    </a:cubicBezTo>
                    <a:cubicBezTo>
                      <a:pt x="39891" y="120232"/>
                      <a:pt x="67323" y="65368"/>
                      <a:pt x="94755" y="10367"/>
                    </a:cubicBezTo>
                    <a:cubicBezTo>
                      <a:pt x="98734" y="2549"/>
                      <a:pt x="86937" y="-4446"/>
                      <a:pt x="82960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3" name="任意多边形: 形状 902"/>
              <p:cNvSpPr/>
              <p:nvPr/>
            </p:nvSpPr>
            <p:spPr>
              <a:xfrm>
                <a:off x="6946723" y="5539363"/>
                <a:ext cx="73794" cy="116628"/>
              </a:xfrm>
              <a:custGeom>
                <a:avLst/>
                <a:gdLst>
                  <a:gd name="connsiteX0" fmla="*/ 71678 w 73794"/>
                  <a:gd name="connsiteY0" fmla="*/ 105045 h 116628"/>
                  <a:gd name="connsiteX1" fmla="*/ 13385 w 73794"/>
                  <a:gd name="connsiteY1" fmla="*/ 4918 h 116628"/>
                  <a:gd name="connsiteX2" fmla="*/ 217 w 73794"/>
                  <a:gd name="connsiteY2" fmla="*/ 8621 h 116628"/>
                  <a:gd name="connsiteX3" fmla="*/ 61939 w 73794"/>
                  <a:gd name="connsiteY3" fmla="*/ 114784 h 116628"/>
                  <a:gd name="connsiteX4" fmla="*/ 71678 w 73794"/>
                  <a:gd name="connsiteY4" fmla="*/ 105045 h 116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794" h="116628">
                    <a:moveTo>
                      <a:pt x="71678" y="105045"/>
                    </a:moveTo>
                    <a:cubicBezTo>
                      <a:pt x="42325" y="77888"/>
                      <a:pt x="22575" y="43872"/>
                      <a:pt x="13385" y="4918"/>
                    </a:cubicBezTo>
                    <a:cubicBezTo>
                      <a:pt x="11327" y="-3723"/>
                      <a:pt x="-1840" y="-20"/>
                      <a:pt x="217" y="8621"/>
                    </a:cubicBezTo>
                    <a:cubicBezTo>
                      <a:pt x="9818" y="49769"/>
                      <a:pt x="30941" y="86117"/>
                      <a:pt x="61939" y="114784"/>
                    </a:cubicBezTo>
                    <a:cubicBezTo>
                      <a:pt x="68386" y="120681"/>
                      <a:pt x="78124" y="111080"/>
                      <a:pt x="71678" y="10504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4" name="任意多边形: 形状 903"/>
              <p:cNvSpPr/>
              <p:nvPr/>
            </p:nvSpPr>
            <p:spPr>
              <a:xfrm>
                <a:off x="7063448" y="5576247"/>
                <a:ext cx="67871" cy="114677"/>
              </a:xfrm>
              <a:custGeom>
                <a:avLst/>
                <a:gdLst>
                  <a:gd name="connsiteX0" fmla="*/ 67013 w 67871"/>
                  <a:gd name="connsiteY0" fmla="*/ 104371 h 114677"/>
                  <a:gd name="connsiteX1" fmla="*/ 12698 w 67871"/>
                  <a:gd name="connsiteY1" fmla="*/ 3421 h 114677"/>
                  <a:gd name="connsiteX2" fmla="*/ 902 w 67871"/>
                  <a:gd name="connsiteY2" fmla="*/ 10279 h 114677"/>
                  <a:gd name="connsiteX3" fmla="*/ 55217 w 67871"/>
                  <a:gd name="connsiteY3" fmla="*/ 111229 h 114677"/>
                  <a:gd name="connsiteX4" fmla="*/ 67013 w 67871"/>
                  <a:gd name="connsiteY4" fmla="*/ 104371 h 114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71" h="114677">
                    <a:moveTo>
                      <a:pt x="67013" y="104371"/>
                    </a:moveTo>
                    <a:lnTo>
                      <a:pt x="12698" y="3421"/>
                    </a:lnTo>
                    <a:cubicBezTo>
                      <a:pt x="8583" y="-4397"/>
                      <a:pt x="-3350" y="2598"/>
                      <a:pt x="902" y="10279"/>
                    </a:cubicBezTo>
                    <a:lnTo>
                      <a:pt x="55217" y="111229"/>
                    </a:lnTo>
                    <a:cubicBezTo>
                      <a:pt x="59332" y="119047"/>
                      <a:pt x="71128" y="112189"/>
                      <a:pt x="67013" y="10437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8" name="任意多边形: 形状 907"/>
              <p:cNvSpPr/>
              <p:nvPr/>
            </p:nvSpPr>
            <p:spPr>
              <a:xfrm>
                <a:off x="7255365" y="5512648"/>
                <a:ext cx="23002" cy="95360"/>
              </a:xfrm>
              <a:custGeom>
                <a:avLst/>
                <a:gdLst>
                  <a:gd name="connsiteX0" fmla="*/ 13764 w 23002"/>
                  <a:gd name="connsiteY0" fmla="*/ 6532 h 95360"/>
                  <a:gd name="connsiteX1" fmla="*/ 48 w 23002"/>
                  <a:gd name="connsiteY1" fmla="*/ 6532 h 95360"/>
                  <a:gd name="connsiteX2" fmla="*/ 9238 w 23002"/>
                  <a:gd name="connsiteY2" fmla="*/ 88828 h 95360"/>
                  <a:gd name="connsiteX3" fmla="*/ 22954 w 23002"/>
                  <a:gd name="connsiteY3" fmla="*/ 88828 h 95360"/>
                  <a:gd name="connsiteX4" fmla="*/ 13764 w 23002"/>
                  <a:gd name="connsiteY4" fmla="*/ 6532 h 9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2" h="95360">
                    <a:moveTo>
                      <a:pt x="13764" y="6532"/>
                    </a:moveTo>
                    <a:cubicBezTo>
                      <a:pt x="12804" y="-2109"/>
                      <a:pt x="-912" y="-2246"/>
                      <a:pt x="48" y="6532"/>
                    </a:cubicBezTo>
                    <a:lnTo>
                      <a:pt x="9238" y="88828"/>
                    </a:lnTo>
                    <a:cubicBezTo>
                      <a:pt x="10198" y="97469"/>
                      <a:pt x="23914" y="97606"/>
                      <a:pt x="22954" y="88828"/>
                    </a:cubicBezTo>
                    <a:lnTo>
                      <a:pt x="13764" y="6532"/>
                    </a:ln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10" name="任意多边形: 形状 909"/>
              <p:cNvSpPr/>
              <p:nvPr/>
            </p:nvSpPr>
            <p:spPr>
              <a:xfrm>
                <a:off x="7465162" y="5503153"/>
                <a:ext cx="32034" cy="86547"/>
              </a:xfrm>
              <a:custGeom>
                <a:avLst/>
                <a:gdLst>
                  <a:gd name="connsiteX0" fmla="*/ 18623 w 32034"/>
                  <a:gd name="connsiteY0" fmla="*/ 4918 h 86547"/>
                  <a:gd name="connsiteX1" fmla="*/ 244 w 32034"/>
                  <a:gd name="connsiteY1" fmla="*/ 78024 h 86547"/>
                  <a:gd name="connsiteX2" fmla="*/ 13411 w 32034"/>
                  <a:gd name="connsiteY2" fmla="*/ 81728 h 86547"/>
                  <a:gd name="connsiteX3" fmla="*/ 31791 w 32034"/>
                  <a:gd name="connsiteY3" fmla="*/ 8622 h 86547"/>
                  <a:gd name="connsiteX4" fmla="*/ 18623 w 32034"/>
                  <a:gd name="connsiteY4" fmla="*/ 4918 h 86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34" h="86547">
                    <a:moveTo>
                      <a:pt x="18623" y="4918"/>
                    </a:moveTo>
                    <a:lnTo>
                      <a:pt x="244" y="78024"/>
                    </a:lnTo>
                    <a:cubicBezTo>
                      <a:pt x="-1951" y="86528"/>
                      <a:pt x="11353" y="90232"/>
                      <a:pt x="13411" y="81728"/>
                    </a:cubicBezTo>
                    <a:cubicBezTo>
                      <a:pt x="19583" y="57313"/>
                      <a:pt x="25618" y="33036"/>
                      <a:pt x="31791" y="8622"/>
                    </a:cubicBezTo>
                    <a:cubicBezTo>
                      <a:pt x="33985" y="-20"/>
                      <a:pt x="20680" y="-3723"/>
                      <a:pt x="18623" y="491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6" name="任意多边形: 形状 665"/>
              <p:cNvSpPr/>
              <p:nvPr/>
            </p:nvSpPr>
            <p:spPr>
              <a:xfrm>
                <a:off x="4228153" y="4553037"/>
                <a:ext cx="26914" cy="252069"/>
              </a:xfrm>
              <a:custGeom>
                <a:avLst/>
                <a:gdLst>
                  <a:gd name="connsiteX0" fmla="*/ 13581 w 26914"/>
                  <a:gd name="connsiteY0" fmla="*/ 4927 h 252069"/>
                  <a:gd name="connsiteX1" fmla="*/ 10975 w 26914"/>
                  <a:gd name="connsiteY1" fmla="*/ 247151 h 252069"/>
                  <a:gd name="connsiteX2" fmla="*/ 24142 w 26914"/>
                  <a:gd name="connsiteY2" fmla="*/ 243448 h 252069"/>
                  <a:gd name="connsiteX3" fmla="*/ 26748 w 26914"/>
                  <a:gd name="connsiteY3" fmla="*/ 8493 h 252069"/>
                  <a:gd name="connsiteX4" fmla="*/ 13581 w 26914"/>
                  <a:gd name="connsiteY4" fmla="*/ 4927 h 252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14" h="252069">
                    <a:moveTo>
                      <a:pt x="13581" y="4927"/>
                    </a:moveTo>
                    <a:cubicBezTo>
                      <a:pt x="-3564" y="85303"/>
                      <a:pt x="-4524" y="166501"/>
                      <a:pt x="10975" y="247151"/>
                    </a:cubicBezTo>
                    <a:cubicBezTo>
                      <a:pt x="12621" y="255793"/>
                      <a:pt x="25926" y="252089"/>
                      <a:pt x="24142" y="243448"/>
                    </a:cubicBezTo>
                    <a:cubicBezTo>
                      <a:pt x="9055" y="165130"/>
                      <a:pt x="10015" y="86400"/>
                      <a:pt x="26748" y="8493"/>
                    </a:cubicBezTo>
                    <a:cubicBezTo>
                      <a:pt x="28531" y="-11"/>
                      <a:pt x="15364" y="-3714"/>
                      <a:pt x="13581" y="492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7" name="任意多边形: 形状 666"/>
              <p:cNvSpPr/>
              <p:nvPr/>
            </p:nvSpPr>
            <p:spPr>
              <a:xfrm>
                <a:off x="4649364" y="4890748"/>
                <a:ext cx="22924" cy="232726"/>
              </a:xfrm>
              <a:custGeom>
                <a:avLst/>
                <a:gdLst>
                  <a:gd name="connsiteX0" fmla="*/ 9199 w 22924"/>
                  <a:gd name="connsiteY0" fmla="*/ 6686 h 232726"/>
                  <a:gd name="connsiteX1" fmla="*/ 9 w 22924"/>
                  <a:gd name="connsiteY1" fmla="*/ 226142 h 232726"/>
                  <a:gd name="connsiteX2" fmla="*/ 13725 w 22924"/>
                  <a:gd name="connsiteY2" fmla="*/ 226142 h 232726"/>
                  <a:gd name="connsiteX3" fmla="*/ 22915 w 22924"/>
                  <a:gd name="connsiteY3" fmla="*/ 6686 h 232726"/>
                  <a:gd name="connsiteX4" fmla="*/ 9199 w 22924"/>
                  <a:gd name="connsiteY4" fmla="*/ 6686 h 232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24" h="232726">
                    <a:moveTo>
                      <a:pt x="9199" y="6686"/>
                    </a:moveTo>
                    <a:cubicBezTo>
                      <a:pt x="6181" y="79793"/>
                      <a:pt x="3164" y="153036"/>
                      <a:pt x="9" y="226142"/>
                    </a:cubicBezTo>
                    <a:cubicBezTo>
                      <a:pt x="-402" y="234921"/>
                      <a:pt x="13314" y="234921"/>
                      <a:pt x="13725" y="226142"/>
                    </a:cubicBezTo>
                    <a:cubicBezTo>
                      <a:pt x="16743" y="153036"/>
                      <a:pt x="19760" y="79793"/>
                      <a:pt x="22915" y="6686"/>
                    </a:cubicBezTo>
                    <a:cubicBezTo>
                      <a:pt x="23326" y="-2229"/>
                      <a:pt x="9610" y="-2229"/>
                      <a:pt x="9199" y="668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8" name="任意多边形: 形状 667"/>
              <p:cNvSpPr/>
              <p:nvPr/>
            </p:nvSpPr>
            <p:spPr>
              <a:xfrm>
                <a:off x="5920710" y="3710863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9" name="任意多边形: 形状 668"/>
              <p:cNvSpPr/>
              <p:nvPr/>
            </p:nvSpPr>
            <p:spPr>
              <a:xfrm>
                <a:off x="7159079" y="4831282"/>
                <a:ext cx="87066" cy="105021"/>
              </a:xfrm>
              <a:custGeom>
                <a:avLst/>
                <a:gdLst>
                  <a:gd name="connsiteX0" fmla="*/ 84950 w 87066"/>
                  <a:gd name="connsiteY0" fmla="*/ 93447 h 105021"/>
                  <a:gd name="connsiteX1" fmla="*/ 12804 w 87066"/>
                  <a:gd name="connsiteY1" fmla="*/ 3333 h 105021"/>
                  <a:gd name="connsiteX2" fmla="*/ 1008 w 87066"/>
                  <a:gd name="connsiteY2" fmla="*/ 10191 h 105021"/>
                  <a:gd name="connsiteX3" fmla="*/ 75211 w 87066"/>
                  <a:gd name="connsiteY3" fmla="*/ 103049 h 105021"/>
                  <a:gd name="connsiteX4" fmla="*/ 84950 w 87066"/>
                  <a:gd name="connsiteY4" fmla="*/ 93447 h 105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66" h="105021">
                    <a:moveTo>
                      <a:pt x="84950" y="93447"/>
                    </a:moveTo>
                    <a:cubicBezTo>
                      <a:pt x="56283" y="67113"/>
                      <a:pt x="32280" y="37075"/>
                      <a:pt x="12804" y="3333"/>
                    </a:cubicBezTo>
                    <a:cubicBezTo>
                      <a:pt x="8414" y="-4348"/>
                      <a:pt x="-3518" y="2647"/>
                      <a:pt x="1008" y="10191"/>
                    </a:cubicBezTo>
                    <a:cubicBezTo>
                      <a:pt x="20896" y="44893"/>
                      <a:pt x="45722" y="75891"/>
                      <a:pt x="75211" y="103049"/>
                    </a:cubicBezTo>
                    <a:cubicBezTo>
                      <a:pt x="81658" y="109221"/>
                      <a:pt x="91397" y="99482"/>
                      <a:pt x="84950" y="9344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0" name="任意多边形: 形状 669"/>
              <p:cNvSpPr/>
              <p:nvPr/>
            </p:nvSpPr>
            <p:spPr>
              <a:xfrm>
                <a:off x="7237578" y="4607086"/>
                <a:ext cx="67693" cy="205522"/>
              </a:xfrm>
              <a:custGeom>
                <a:avLst/>
                <a:gdLst>
                  <a:gd name="connsiteX0" fmla="*/ 67213 w 67693"/>
                  <a:gd name="connsiteY0" fmla="*/ 197216 h 205522"/>
                  <a:gd name="connsiteX1" fmla="*/ 13310 w 67693"/>
                  <a:gd name="connsiteY1" fmla="*/ 4918 h 205522"/>
                  <a:gd name="connsiteX2" fmla="*/ 142 w 67693"/>
                  <a:gd name="connsiteY2" fmla="*/ 8621 h 205522"/>
                  <a:gd name="connsiteX3" fmla="*/ 54046 w 67693"/>
                  <a:gd name="connsiteY3" fmla="*/ 200920 h 205522"/>
                  <a:gd name="connsiteX4" fmla="*/ 67213 w 67693"/>
                  <a:gd name="connsiteY4" fmla="*/ 197216 h 205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93" h="205522">
                    <a:moveTo>
                      <a:pt x="67213" y="197216"/>
                    </a:moveTo>
                    <a:cubicBezTo>
                      <a:pt x="43622" y="134671"/>
                      <a:pt x="25654" y="70618"/>
                      <a:pt x="13310" y="4918"/>
                    </a:cubicBezTo>
                    <a:cubicBezTo>
                      <a:pt x="11663" y="-3723"/>
                      <a:pt x="-1504" y="-19"/>
                      <a:pt x="142" y="8621"/>
                    </a:cubicBezTo>
                    <a:cubicBezTo>
                      <a:pt x="12487" y="74321"/>
                      <a:pt x="30455" y="138375"/>
                      <a:pt x="54046" y="200920"/>
                    </a:cubicBezTo>
                    <a:cubicBezTo>
                      <a:pt x="57064" y="209012"/>
                      <a:pt x="70368" y="205583"/>
                      <a:pt x="67213" y="19721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1" name="任意多边形: 形状 670"/>
              <p:cNvSpPr/>
              <p:nvPr/>
            </p:nvSpPr>
            <p:spPr>
              <a:xfrm>
                <a:off x="7539057" y="4708017"/>
                <a:ext cx="29407" cy="178327"/>
              </a:xfrm>
              <a:custGeom>
                <a:avLst/>
                <a:gdLst>
                  <a:gd name="connsiteX0" fmla="*/ 29218 w 29407"/>
                  <a:gd name="connsiteY0" fmla="*/ 169804 h 178327"/>
                  <a:gd name="connsiteX1" fmla="*/ 13856 w 29407"/>
                  <a:gd name="connsiteY1" fmla="*/ 6584 h 178327"/>
                  <a:gd name="connsiteX2" fmla="*/ 140 w 29407"/>
                  <a:gd name="connsiteY2" fmla="*/ 6584 h 178327"/>
                  <a:gd name="connsiteX3" fmla="*/ 15914 w 29407"/>
                  <a:gd name="connsiteY3" fmla="*/ 173507 h 178327"/>
                  <a:gd name="connsiteX4" fmla="*/ 29218 w 29407"/>
                  <a:gd name="connsiteY4" fmla="*/ 169804 h 178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407" h="178327">
                    <a:moveTo>
                      <a:pt x="29218" y="169804"/>
                    </a:moveTo>
                    <a:cubicBezTo>
                      <a:pt x="17834" y="115763"/>
                      <a:pt x="12896" y="61722"/>
                      <a:pt x="13856" y="6584"/>
                    </a:cubicBezTo>
                    <a:cubicBezTo>
                      <a:pt x="13994" y="-2195"/>
                      <a:pt x="278" y="-2195"/>
                      <a:pt x="140" y="6584"/>
                    </a:cubicBezTo>
                    <a:cubicBezTo>
                      <a:pt x="-957" y="62956"/>
                      <a:pt x="4392" y="118369"/>
                      <a:pt x="15914" y="173507"/>
                    </a:cubicBezTo>
                    <a:cubicBezTo>
                      <a:pt x="17834" y="182011"/>
                      <a:pt x="31139" y="178308"/>
                      <a:pt x="29218" y="16980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2" name="任意多边形: 形状 671"/>
              <p:cNvSpPr/>
              <p:nvPr/>
            </p:nvSpPr>
            <p:spPr>
              <a:xfrm>
                <a:off x="7605240" y="4442938"/>
                <a:ext cx="21925" cy="223519"/>
              </a:xfrm>
              <a:custGeom>
                <a:avLst/>
                <a:gdLst>
                  <a:gd name="connsiteX0" fmla="*/ 21877 w 21925"/>
                  <a:gd name="connsiteY0" fmla="*/ 6532 h 223519"/>
                  <a:gd name="connsiteX1" fmla="*/ 8161 w 21925"/>
                  <a:gd name="connsiteY1" fmla="*/ 6532 h 223519"/>
                  <a:gd name="connsiteX2" fmla="*/ 1029 w 21925"/>
                  <a:gd name="connsiteY2" fmla="*/ 216936 h 223519"/>
                  <a:gd name="connsiteX3" fmla="*/ 14745 w 21925"/>
                  <a:gd name="connsiteY3" fmla="*/ 216936 h 223519"/>
                  <a:gd name="connsiteX4" fmla="*/ 21877 w 21925"/>
                  <a:gd name="connsiteY4" fmla="*/ 6532 h 2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25" h="223519">
                    <a:moveTo>
                      <a:pt x="21877" y="6532"/>
                    </a:moveTo>
                    <a:cubicBezTo>
                      <a:pt x="22838" y="-2246"/>
                      <a:pt x="9122" y="-2109"/>
                      <a:pt x="8161" y="6532"/>
                    </a:cubicBezTo>
                    <a:cubicBezTo>
                      <a:pt x="755" y="76484"/>
                      <a:pt x="-1577" y="146573"/>
                      <a:pt x="1029" y="216936"/>
                    </a:cubicBezTo>
                    <a:cubicBezTo>
                      <a:pt x="1303" y="225714"/>
                      <a:pt x="15019" y="225714"/>
                      <a:pt x="14745" y="216936"/>
                    </a:cubicBezTo>
                    <a:cubicBezTo>
                      <a:pt x="12139" y="146573"/>
                      <a:pt x="14471" y="76484"/>
                      <a:pt x="21877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3" name="任意多边形: 形状 672"/>
              <p:cNvSpPr/>
              <p:nvPr/>
            </p:nvSpPr>
            <p:spPr>
              <a:xfrm>
                <a:off x="6146771" y="3151082"/>
                <a:ext cx="148911" cy="243262"/>
              </a:xfrm>
              <a:custGeom>
                <a:avLst/>
                <a:gdLst>
                  <a:gd name="connsiteX0" fmla="*/ 147562 w 148911"/>
                  <a:gd name="connsiteY0" fmla="*/ 233478 h 243262"/>
                  <a:gd name="connsiteX1" fmla="*/ 12459 w 148911"/>
                  <a:gd name="connsiteY1" fmla="*/ 3598 h 243262"/>
                  <a:gd name="connsiteX2" fmla="*/ 664 w 148911"/>
                  <a:gd name="connsiteY2" fmla="*/ 10456 h 243262"/>
                  <a:gd name="connsiteX3" fmla="*/ 135767 w 148911"/>
                  <a:gd name="connsiteY3" fmla="*/ 240336 h 243262"/>
                  <a:gd name="connsiteX4" fmla="*/ 147562 w 148911"/>
                  <a:gd name="connsiteY4" fmla="*/ 233478 h 243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911" h="243262">
                    <a:moveTo>
                      <a:pt x="147562" y="233478"/>
                    </a:moveTo>
                    <a:cubicBezTo>
                      <a:pt x="93658" y="162155"/>
                      <a:pt x="48533" y="85482"/>
                      <a:pt x="12459" y="3598"/>
                    </a:cubicBezTo>
                    <a:cubicBezTo>
                      <a:pt x="8894" y="-4495"/>
                      <a:pt x="-2902" y="2500"/>
                      <a:pt x="664" y="10456"/>
                    </a:cubicBezTo>
                    <a:cubicBezTo>
                      <a:pt x="36737" y="92203"/>
                      <a:pt x="81863" y="169013"/>
                      <a:pt x="135767" y="240336"/>
                    </a:cubicBezTo>
                    <a:cubicBezTo>
                      <a:pt x="140979" y="247331"/>
                      <a:pt x="152912" y="240473"/>
                      <a:pt x="147562" y="2334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4" name="任意多边形: 形状 673"/>
              <p:cNvSpPr/>
              <p:nvPr/>
            </p:nvSpPr>
            <p:spPr>
              <a:xfrm>
                <a:off x="6354903" y="3207354"/>
                <a:ext cx="79853" cy="130960"/>
              </a:xfrm>
              <a:custGeom>
                <a:avLst/>
                <a:gdLst>
                  <a:gd name="connsiteX0" fmla="*/ 79334 w 79853"/>
                  <a:gd name="connsiteY0" fmla="*/ 122753 h 130960"/>
                  <a:gd name="connsiteX1" fmla="*/ 13086 w 79853"/>
                  <a:gd name="connsiteY1" fmla="*/ 3012 h 130960"/>
                  <a:gd name="connsiteX2" fmla="*/ 1290 w 79853"/>
                  <a:gd name="connsiteY2" fmla="*/ 9870 h 130960"/>
                  <a:gd name="connsiteX3" fmla="*/ 66030 w 79853"/>
                  <a:gd name="connsiteY3" fmla="*/ 126456 h 130960"/>
                  <a:gd name="connsiteX4" fmla="*/ 79334 w 79853"/>
                  <a:gd name="connsiteY4" fmla="*/ 122753 h 130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3" h="130960">
                    <a:moveTo>
                      <a:pt x="79334" y="122753"/>
                    </a:moveTo>
                    <a:cubicBezTo>
                      <a:pt x="62052" y="80096"/>
                      <a:pt x="40106" y="40183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27625" y="46080"/>
                      <a:pt x="49296" y="84897"/>
                      <a:pt x="66030" y="126456"/>
                    </a:cubicBezTo>
                    <a:cubicBezTo>
                      <a:pt x="69321" y="134411"/>
                      <a:pt x="82626" y="130982"/>
                      <a:pt x="79334" y="12275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1" name="任意多边形: 形状 690"/>
              <p:cNvSpPr/>
              <p:nvPr/>
            </p:nvSpPr>
            <p:spPr>
              <a:xfrm>
                <a:off x="6120280" y="5860765"/>
                <a:ext cx="125770" cy="176412"/>
              </a:xfrm>
              <a:custGeom>
                <a:avLst/>
                <a:gdLst>
                  <a:gd name="connsiteX0" fmla="*/ 124539 w 125770"/>
                  <a:gd name="connsiteY0" fmla="*/ 166456 h 176412"/>
                  <a:gd name="connsiteX1" fmla="*/ 13028 w 125770"/>
                  <a:gd name="connsiteY1" fmla="*/ 3098 h 176412"/>
                  <a:gd name="connsiteX2" fmla="*/ 1232 w 125770"/>
                  <a:gd name="connsiteY2" fmla="*/ 9956 h 176412"/>
                  <a:gd name="connsiteX3" fmla="*/ 112743 w 125770"/>
                  <a:gd name="connsiteY3" fmla="*/ 173314 h 176412"/>
                  <a:gd name="connsiteX4" fmla="*/ 124539 w 125770"/>
                  <a:gd name="connsiteY4" fmla="*/ 166456 h 17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770" h="176412">
                    <a:moveTo>
                      <a:pt x="124539" y="166456"/>
                    </a:moveTo>
                    <a:cubicBezTo>
                      <a:pt x="87368" y="112004"/>
                      <a:pt x="50198" y="57551"/>
                      <a:pt x="13028" y="3098"/>
                    </a:cubicBezTo>
                    <a:cubicBezTo>
                      <a:pt x="8090" y="-4171"/>
                      <a:pt x="-3843" y="2687"/>
                      <a:pt x="1232" y="9956"/>
                    </a:cubicBezTo>
                    <a:cubicBezTo>
                      <a:pt x="38402" y="64409"/>
                      <a:pt x="75572" y="118862"/>
                      <a:pt x="112743" y="173314"/>
                    </a:cubicBezTo>
                    <a:cubicBezTo>
                      <a:pt x="117681" y="180584"/>
                      <a:pt x="129614" y="173726"/>
                      <a:pt x="124539" y="16645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2" name="任意多边形: 形状 691"/>
              <p:cNvSpPr/>
              <p:nvPr/>
            </p:nvSpPr>
            <p:spPr>
              <a:xfrm>
                <a:off x="6112611" y="5905343"/>
                <a:ext cx="31653" cy="50498"/>
              </a:xfrm>
              <a:custGeom>
                <a:avLst/>
                <a:gdLst>
                  <a:gd name="connsiteX0" fmla="*/ 30846 w 31653"/>
                  <a:gd name="connsiteY0" fmla="*/ 40131 h 50498"/>
                  <a:gd name="connsiteX1" fmla="*/ 12604 w 31653"/>
                  <a:gd name="connsiteY1" fmla="*/ 3509 h 50498"/>
                  <a:gd name="connsiteX2" fmla="*/ 808 w 31653"/>
                  <a:gd name="connsiteY2" fmla="*/ 10367 h 50498"/>
                  <a:gd name="connsiteX3" fmla="*/ 19050 w 31653"/>
                  <a:gd name="connsiteY3" fmla="*/ 46989 h 50498"/>
                  <a:gd name="connsiteX4" fmla="*/ 30846 w 31653"/>
                  <a:gd name="connsiteY4" fmla="*/ 40131 h 50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653" h="50498">
                    <a:moveTo>
                      <a:pt x="30846" y="40131"/>
                    </a:moveTo>
                    <a:cubicBezTo>
                      <a:pt x="24811" y="27924"/>
                      <a:pt x="18639" y="15717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6843" y="22575"/>
                      <a:pt x="13015" y="34782"/>
                      <a:pt x="19050" y="46989"/>
                    </a:cubicBezTo>
                    <a:cubicBezTo>
                      <a:pt x="23028" y="54944"/>
                      <a:pt x="34824" y="47949"/>
                      <a:pt x="30846" y="4013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sp>
        <p:nvSpPr>
          <p:cNvPr id="703" name="任意多边形: 形状 702"/>
          <p:cNvSpPr/>
          <p:nvPr/>
        </p:nvSpPr>
        <p:spPr>
          <a:xfrm>
            <a:off x="10369466" y="644198"/>
            <a:ext cx="1339451" cy="709041"/>
          </a:xfrm>
          <a:custGeom>
            <a:avLst/>
            <a:gdLst>
              <a:gd name="connsiteX0" fmla="*/ 1336406 w 1339451"/>
              <a:gd name="connsiteY0" fmla="*/ 281984 h 709041"/>
              <a:gd name="connsiteX1" fmla="*/ 1181963 w 1339451"/>
              <a:gd name="connsiteY1" fmla="*/ 198179 h 709041"/>
              <a:gd name="connsiteX2" fmla="*/ 1132175 w 1339451"/>
              <a:gd name="connsiteY2" fmla="*/ 60470 h 709041"/>
              <a:gd name="connsiteX3" fmla="*/ 928081 w 1339451"/>
              <a:gd name="connsiteY3" fmla="*/ 86119 h 709041"/>
              <a:gd name="connsiteX4" fmla="*/ 875959 w 1339451"/>
              <a:gd name="connsiteY4" fmla="*/ 62116 h 709041"/>
              <a:gd name="connsiteX5" fmla="*/ 783788 w 1339451"/>
              <a:gd name="connsiteY5" fmla="*/ 83239 h 709041"/>
              <a:gd name="connsiteX6" fmla="*/ 637575 w 1339451"/>
              <a:gd name="connsiteY6" fmla="*/ 943 h 709041"/>
              <a:gd name="connsiteX7" fmla="*/ 455702 w 1339451"/>
              <a:gd name="connsiteY7" fmla="*/ 71717 h 709041"/>
              <a:gd name="connsiteX8" fmla="*/ 302220 w 1339451"/>
              <a:gd name="connsiteY8" fmla="*/ 85845 h 709041"/>
              <a:gd name="connsiteX9" fmla="*/ 54920 w 1339451"/>
              <a:gd name="connsiteY9" fmla="*/ 119723 h 709041"/>
              <a:gd name="connsiteX10" fmla="*/ 70556 w 1339451"/>
              <a:gd name="connsiteY10" fmla="*/ 289116 h 709041"/>
              <a:gd name="connsiteX11" fmla="*/ 330 w 1339451"/>
              <a:gd name="connsiteY11" fmla="*/ 390203 h 709041"/>
              <a:gd name="connsiteX12" fmla="*/ 175620 w 1339451"/>
              <a:gd name="connsiteY12" fmla="*/ 501577 h 709041"/>
              <a:gd name="connsiteX13" fmla="*/ 304277 w 1339451"/>
              <a:gd name="connsiteY13" fmla="*/ 564945 h 709041"/>
              <a:gd name="connsiteX14" fmla="*/ 453233 w 1339451"/>
              <a:gd name="connsiteY14" fmla="*/ 705396 h 709041"/>
              <a:gd name="connsiteX15" fmla="*/ 662265 w 1339451"/>
              <a:gd name="connsiteY15" fmla="*/ 632290 h 709041"/>
              <a:gd name="connsiteX16" fmla="*/ 801482 w 1339451"/>
              <a:gd name="connsiteY16" fmla="*/ 670421 h 709041"/>
              <a:gd name="connsiteX17" fmla="*/ 944814 w 1339451"/>
              <a:gd name="connsiteY17" fmla="*/ 573586 h 709041"/>
              <a:gd name="connsiteX18" fmla="*/ 1201714 w 1339451"/>
              <a:gd name="connsiteY18" fmla="*/ 581404 h 709041"/>
              <a:gd name="connsiteX19" fmla="*/ 1252053 w 1339451"/>
              <a:gd name="connsiteY19" fmla="*/ 397335 h 709041"/>
              <a:gd name="connsiteX20" fmla="*/ 1336406 w 1339451"/>
              <a:gd name="connsiteY20" fmla="*/ 281984 h 70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709041">
                <a:moveTo>
                  <a:pt x="1336406" y="281984"/>
                </a:moveTo>
                <a:cubicBezTo>
                  <a:pt x="1319946" y="220399"/>
                  <a:pt x="1250681" y="192281"/>
                  <a:pt x="1181963" y="198179"/>
                </a:cubicBezTo>
                <a:cubicBezTo>
                  <a:pt x="1198012" y="146881"/>
                  <a:pt x="1195406" y="92154"/>
                  <a:pt x="1132175" y="60470"/>
                </a:cubicBezTo>
                <a:cubicBezTo>
                  <a:pt x="1061948" y="25220"/>
                  <a:pt x="986374" y="48674"/>
                  <a:pt x="928081" y="86119"/>
                </a:cubicBezTo>
                <a:cubicBezTo>
                  <a:pt x="915462" y="74186"/>
                  <a:pt x="897631" y="65682"/>
                  <a:pt x="875959" y="62116"/>
                </a:cubicBezTo>
                <a:cubicBezTo>
                  <a:pt x="841396" y="56492"/>
                  <a:pt x="810397" y="67191"/>
                  <a:pt x="783788" y="83239"/>
                </a:cubicBezTo>
                <a:cubicBezTo>
                  <a:pt x="756082" y="39073"/>
                  <a:pt x="701080" y="6841"/>
                  <a:pt x="637575" y="943"/>
                </a:cubicBezTo>
                <a:cubicBezTo>
                  <a:pt x="560629" y="-6190"/>
                  <a:pt x="501925" y="28100"/>
                  <a:pt x="455702" y="71717"/>
                </a:cubicBezTo>
                <a:cubicBezTo>
                  <a:pt x="409204" y="40033"/>
                  <a:pt x="337470" y="46754"/>
                  <a:pt x="302220" y="85845"/>
                </a:cubicBezTo>
                <a:cubicBezTo>
                  <a:pt x="224176" y="42914"/>
                  <a:pt x="112390" y="51966"/>
                  <a:pt x="54920" y="119723"/>
                </a:cubicBezTo>
                <a:cubicBezTo>
                  <a:pt x="6228" y="176919"/>
                  <a:pt x="19944" y="243579"/>
                  <a:pt x="70556" y="289116"/>
                </a:cubicBezTo>
                <a:cubicBezTo>
                  <a:pt x="26527" y="307495"/>
                  <a:pt x="-3511" y="344803"/>
                  <a:pt x="330" y="390203"/>
                </a:cubicBezTo>
                <a:cubicBezTo>
                  <a:pt x="6639" y="465778"/>
                  <a:pt x="90718" y="503497"/>
                  <a:pt x="175620" y="501577"/>
                </a:cubicBezTo>
                <a:cubicBezTo>
                  <a:pt x="191120" y="547251"/>
                  <a:pt x="247493" y="574957"/>
                  <a:pt x="304277" y="564945"/>
                </a:cubicBezTo>
                <a:cubicBezTo>
                  <a:pt x="313192" y="630096"/>
                  <a:pt x="367919" y="689760"/>
                  <a:pt x="453233" y="705396"/>
                </a:cubicBezTo>
                <a:cubicBezTo>
                  <a:pt x="536077" y="720621"/>
                  <a:pt x="618511" y="686606"/>
                  <a:pt x="662265" y="632290"/>
                </a:cubicBezTo>
                <a:cubicBezTo>
                  <a:pt x="697240" y="661094"/>
                  <a:pt x="748263" y="676456"/>
                  <a:pt x="801482" y="670421"/>
                </a:cubicBezTo>
                <a:cubicBezTo>
                  <a:pt x="869924" y="662603"/>
                  <a:pt x="920125" y="622277"/>
                  <a:pt x="944814" y="573586"/>
                </a:cubicBezTo>
                <a:cubicBezTo>
                  <a:pt x="1018606" y="618848"/>
                  <a:pt x="1123808" y="631467"/>
                  <a:pt x="1201714" y="581404"/>
                </a:cubicBezTo>
                <a:cubicBezTo>
                  <a:pt x="1270981" y="536964"/>
                  <a:pt x="1288674" y="458234"/>
                  <a:pt x="1252053" y="397335"/>
                </a:cubicBezTo>
                <a:cubicBezTo>
                  <a:pt x="1310208" y="381973"/>
                  <a:pt x="1351219" y="337259"/>
                  <a:pt x="1336406" y="281984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25" name="任意多边形: 形状 724"/>
          <p:cNvSpPr/>
          <p:nvPr/>
        </p:nvSpPr>
        <p:spPr>
          <a:xfrm>
            <a:off x="616846" y="879288"/>
            <a:ext cx="1339451" cy="855396"/>
          </a:xfrm>
          <a:custGeom>
            <a:avLst/>
            <a:gdLst>
              <a:gd name="connsiteX0" fmla="*/ 1336406 w 1339451"/>
              <a:gd name="connsiteY0" fmla="*/ 340207 h 855396"/>
              <a:gd name="connsiteX1" fmla="*/ 1181964 w 1339451"/>
              <a:gd name="connsiteY1" fmla="*/ 239121 h 855396"/>
              <a:gd name="connsiteX2" fmla="*/ 1132175 w 1339451"/>
              <a:gd name="connsiteY2" fmla="*/ 73020 h 855396"/>
              <a:gd name="connsiteX3" fmla="*/ 928080 w 1339451"/>
              <a:gd name="connsiteY3" fmla="*/ 104018 h 855396"/>
              <a:gd name="connsiteX4" fmla="*/ 875960 w 1339451"/>
              <a:gd name="connsiteY4" fmla="*/ 75077 h 855396"/>
              <a:gd name="connsiteX5" fmla="*/ 783788 w 1339451"/>
              <a:gd name="connsiteY5" fmla="*/ 100452 h 855396"/>
              <a:gd name="connsiteX6" fmla="*/ 637576 w 1339451"/>
              <a:gd name="connsiteY6" fmla="*/ 1148 h 855396"/>
              <a:gd name="connsiteX7" fmla="*/ 455701 w 1339451"/>
              <a:gd name="connsiteY7" fmla="*/ 86462 h 855396"/>
              <a:gd name="connsiteX8" fmla="*/ 302219 w 1339451"/>
              <a:gd name="connsiteY8" fmla="*/ 103607 h 855396"/>
              <a:gd name="connsiteX9" fmla="*/ 54920 w 1339451"/>
              <a:gd name="connsiteY9" fmla="*/ 144480 h 855396"/>
              <a:gd name="connsiteX10" fmla="*/ 70556 w 1339451"/>
              <a:gd name="connsiteY10" fmla="*/ 348849 h 855396"/>
              <a:gd name="connsiteX11" fmla="*/ 330 w 1339451"/>
              <a:gd name="connsiteY11" fmla="*/ 470784 h 855396"/>
              <a:gd name="connsiteX12" fmla="*/ 175621 w 1339451"/>
              <a:gd name="connsiteY12" fmla="*/ 605201 h 855396"/>
              <a:gd name="connsiteX13" fmla="*/ 304277 w 1339451"/>
              <a:gd name="connsiteY13" fmla="*/ 681599 h 855396"/>
              <a:gd name="connsiteX14" fmla="*/ 453233 w 1339451"/>
              <a:gd name="connsiteY14" fmla="*/ 850991 h 855396"/>
              <a:gd name="connsiteX15" fmla="*/ 662264 w 1339451"/>
              <a:gd name="connsiteY15" fmla="*/ 762935 h 855396"/>
              <a:gd name="connsiteX16" fmla="*/ 801482 w 1339451"/>
              <a:gd name="connsiteY16" fmla="*/ 809020 h 855396"/>
              <a:gd name="connsiteX17" fmla="*/ 944814 w 1339451"/>
              <a:gd name="connsiteY17" fmla="*/ 692160 h 855396"/>
              <a:gd name="connsiteX18" fmla="*/ 1201715 w 1339451"/>
              <a:gd name="connsiteY18" fmla="*/ 701624 h 855396"/>
              <a:gd name="connsiteX19" fmla="*/ 1252053 w 1339451"/>
              <a:gd name="connsiteY19" fmla="*/ 479562 h 855396"/>
              <a:gd name="connsiteX20" fmla="*/ 1336406 w 1339451"/>
              <a:gd name="connsiteY20" fmla="*/ 340207 h 85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855396">
                <a:moveTo>
                  <a:pt x="1336406" y="340207"/>
                </a:moveTo>
                <a:cubicBezTo>
                  <a:pt x="1319947" y="266004"/>
                  <a:pt x="1250681" y="231988"/>
                  <a:pt x="1181964" y="239121"/>
                </a:cubicBezTo>
                <a:cubicBezTo>
                  <a:pt x="1198012" y="177261"/>
                  <a:pt x="1195405" y="111287"/>
                  <a:pt x="1132175" y="73020"/>
                </a:cubicBezTo>
                <a:cubicBezTo>
                  <a:pt x="1061949" y="30637"/>
                  <a:pt x="986373" y="58892"/>
                  <a:pt x="928080" y="104018"/>
                </a:cubicBezTo>
                <a:cubicBezTo>
                  <a:pt x="915462" y="89616"/>
                  <a:pt x="897631" y="79329"/>
                  <a:pt x="875960" y="75077"/>
                </a:cubicBezTo>
                <a:cubicBezTo>
                  <a:pt x="841395" y="68356"/>
                  <a:pt x="810397" y="81249"/>
                  <a:pt x="783788" y="100452"/>
                </a:cubicBezTo>
                <a:cubicBezTo>
                  <a:pt x="756082" y="47097"/>
                  <a:pt x="701081" y="8280"/>
                  <a:pt x="637576" y="1148"/>
                </a:cubicBezTo>
                <a:cubicBezTo>
                  <a:pt x="560629" y="-7493"/>
                  <a:pt x="501924" y="33792"/>
                  <a:pt x="455701" y="86462"/>
                </a:cubicBezTo>
                <a:cubicBezTo>
                  <a:pt x="409204" y="48331"/>
                  <a:pt x="337469" y="56423"/>
                  <a:pt x="302219" y="103607"/>
                </a:cubicBezTo>
                <a:cubicBezTo>
                  <a:pt x="224175" y="51760"/>
                  <a:pt x="112390" y="62733"/>
                  <a:pt x="54920" y="144480"/>
                </a:cubicBezTo>
                <a:cubicBezTo>
                  <a:pt x="6228" y="213472"/>
                  <a:pt x="19944" y="293985"/>
                  <a:pt x="70556" y="348849"/>
                </a:cubicBezTo>
                <a:cubicBezTo>
                  <a:pt x="26528" y="371068"/>
                  <a:pt x="-3510" y="415920"/>
                  <a:pt x="330" y="470784"/>
                </a:cubicBezTo>
                <a:cubicBezTo>
                  <a:pt x="6640" y="561858"/>
                  <a:pt x="90719" y="607395"/>
                  <a:pt x="175621" y="605201"/>
                </a:cubicBezTo>
                <a:cubicBezTo>
                  <a:pt x="191120" y="660202"/>
                  <a:pt x="247493" y="693669"/>
                  <a:pt x="304277" y="681599"/>
                </a:cubicBezTo>
                <a:cubicBezTo>
                  <a:pt x="313192" y="760054"/>
                  <a:pt x="367919" y="832063"/>
                  <a:pt x="453233" y="850991"/>
                </a:cubicBezTo>
                <a:cubicBezTo>
                  <a:pt x="536077" y="869371"/>
                  <a:pt x="618510" y="828360"/>
                  <a:pt x="662264" y="762935"/>
                </a:cubicBezTo>
                <a:cubicBezTo>
                  <a:pt x="697240" y="797773"/>
                  <a:pt x="748264" y="816290"/>
                  <a:pt x="801482" y="809020"/>
                </a:cubicBezTo>
                <a:cubicBezTo>
                  <a:pt x="869925" y="799693"/>
                  <a:pt x="920125" y="750865"/>
                  <a:pt x="944814" y="692160"/>
                </a:cubicBezTo>
                <a:cubicBezTo>
                  <a:pt x="1018606" y="746750"/>
                  <a:pt x="1123808" y="761974"/>
                  <a:pt x="1201715" y="701624"/>
                </a:cubicBezTo>
                <a:cubicBezTo>
                  <a:pt x="1270981" y="647995"/>
                  <a:pt x="1288674" y="553080"/>
                  <a:pt x="1252053" y="479562"/>
                </a:cubicBezTo>
                <a:cubicBezTo>
                  <a:pt x="1310208" y="461046"/>
                  <a:pt x="1351219" y="407005"/>
                  <a:pt x="1336406" y="340207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7" name="任意多边形: 形状 736"/>
          <p:cNvSpPr/>
          <p:nvPr/>
        </p:nvSpPr>
        <p:spPr>
          <a:xfrm>
            <a:off x="9277274" y="1190127"/>
            <a:ext cx="1182131" cy="909529"/>
          </a:xfrm>
          <a:custGeom>
            <a:avLst/>
            <a:gdLst>
              <a:gd name="connsiteX0" fmla="*/ 1132025 w 1182131"/>
              <a:gd name="connsiteY0" fmla="*/ 441056 h 909529"/>
              <a:gd name="connsiteX1" fmla="*/ 1110628 w 1182131"/>
              <a:gd name="connsiteY1" fmla="*/ 235042 h 909529"/>
              <a:gd name="connsiteX2" fmla="*/ 870324 w 1182131"/>
              <a:gd name="connsiteY2" fmla="*/ 245055 h 909529"/>
              <a:gd name="connsiteX3" fmla="*/ 729872 w 1182131"/>
              <a:gd name="connsiteY3" fmla="*/ 113930 h 909529"/>
              <a:gd name="connsiteX4" fmla="*/ 571589 w 1182131"/>
              <a:gd name="connsiteY4" fmla="*/ 167011 h 909529"/>
              <a:gd name="connsiteX5" fmla="*/ 376548 w 1182131"/>
              <a:gd name="connsiteY5" fmla="*/ 1870 h 909529"/>
              <a:gd name="connsiteX6" fmla="*/ 228826 w 1182131"/>
              <a:gd name="connsiteY6" fmla="*/ 261377 h 909529"/>
              <a:gd name="connsiteX7" fmla="*/ 36254 w 1182131"/>
              <a:gd name="connsiteY7" fmla="*/ 323922 h 909529"/>
              <a:gd name="connsiteX8" fmla="*/ 48461 w 1182131"/>
              <a:gd name="connsiteY8" fmla="*/ 464922 h 909529"/>
              <a:gd name="connsiteX9" fmla="*/ 26104 w 1182131"/>
              <a:gd name="connsiteY9" fmla="*/ 661472 h 909529"/>
              <a:gd name="connsiteX10" fmla="*/ 167790 w 1182131"/>
              <a:gd name="connsiteY10" fmla="*/ 717708 h 909529"/>
              <a:gd name="connsiteX11" fmla="*/ 254064 w 1182131"/>
              <a:gd name="connsiteY11" fmla="*/ 894644 h 909529"/>
              <a:gd name="connsiteX12" fmla="*/ 474068 w 1182131"/>
              <a:gd name="connsiteY12" fmla="*/ 813034 h 909529"/>
              <a:gd name="connsiteX13" fmla="*/ 550466 w 1182131"/>
              <a:gd name="connsiteY13" fmla="*/ 856377 h 909529"/>
              <a:gd name="connsiteX14" fmla="*/ 655119 w 1182131"/>
              <a:gd name="connsiteY14" fmla="*/ 802061 h 909529"/>
              <a:gd name="connsiteX15" fmla="*/ 864837 w 1182131"/>
              <a:gd name="connsiteY15" fmla="*/ 905343 h 909529"/>
              <a:gd name="connsiteX16" fmla="*/ 1022160 w 1182131"/>
              <a:gd name="connsiteY16" fmla="*/ 690962 h 909529"/>
              <a:gd name="connsiteX17" fmla="*/ 1157262 w 1182131"/>
              <a:gd name="connsiteY17" fmla="*/ 636921 h 909529"/>
              <a:gd name="connsiteX18" fmla="*/ 1132025 w 1182131"/>
              <a:gd name="connsiteY18" fmla="*/ 441056 h 90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82131" h="909529">
                <a:moveTo>
                  <a:pt x="1132025" y="441056"/>
                </a:moveTo>
                <a:cubicBezTo>
                  <a:pt x="1184420" y="382352"/>
                  <a:pt x="1177562" y="286888"/>
                  <a:pt x="1110628" y="235042"/>
                </a:cubicBezTo>
                <a:cubicBezTo>
                  <a:pt x="1034367" y="175926"/>
                  <a:pt x="942058" y="194717"/>
                  <a:pt x="870324" y="245055"/>
                </a:cubicBezTo>
                <a:cubicBezTo>
                  <a:pt x="851670" y="180178"/>
                  <a:pt x="799823" y="125863"/>
                  <a:pt x="729872" y="113930"/>
                </a:cubicBezTo>
                <a:cubicBezTo>
                  <a:pt x="668698" y="103506"/>
                  <a:pt x="612051" y="126000"/>
                  <a:pt x="571589" y="167011"/>
                </a:cubicBezTo>
                <a:cubicBezTo>
                  <a:pt x="542374" y="75799"/>
                  <a:pt x="485315" y="-14178"/>
                  <a:pt x="376548" y="1870"/>
                </a:cubicBezTo>
                <a:cubicBezTo>
                  <a:pt x="262979" y="18603"/>
                  <a:pt x="227729" y="153843"/>
                  <a:pt x="228826" y="261377"/>
                </a:cubicBezTo>
                <a:cubicBezTo>
                  <a:pt x="157366" y="240391"/>
                  <a:pt x="73698" y="251501"/>
                  <a:pt x="36254" y="323922"/>
                </a:cubicBezTo>
                <a:cubicBezTo>
                  <a:pt x="12662" y="369596"/>
                  <a:pt x="19246" y="426106"/>
                  <a:pt x="48461" y="464922"/>
                </a:cubicBezTo>
                <a:cubicBezTo>
                  <a:pt x="-2837" y="515260"/>
                  <a:pt x="-18336" y="599750"/>
                  <a:pt x="26104" y="661472"/>
                </a:cubicBezTo>
                <a:cubicBezTo>
                  <a:pt x="59708" y="708107"/>
                  <a:pt x="115258" y="725389"/>
                  <a:pt x="167790" y="717708"/>
                </a:cubicBezTo>
                <a:cubicBezTo>
                  <a:pt x="147902" y="791637"/>
                  <a:pt x="161343" y="866389"/>
                  <a:pt x="254064" y="894644"/>
                </a:cubicBezTo>
                <a:cubicBezTo>
                  <a:pt x="343492" y="921802"/>
                  <a:pt x="415775" y="874345"/>
                  <a:pt x="474068" y="813034"/>
                </a:cubicBezTo>
                <a:cubicBezTo>
                  <a:pt x="489979" y="837449"/>
                  <a:pt x="516862" y="855005"/>
                  <a:pt x="550466" y="856377"/>
                </a:cubicBezTo>
                <a:cubicBezTo>
                  <a:pt x="598610" y="858297"/>
                  <a:pt x="632214" y="835391"/>
                  <a:pt x="655119" y="802061"/>
                </a:cubicBezTo>
                <a:cubicBezTo>
                  <a:pt x="695856" y="874756"/>
                  <a:pt x="774723" y="924682"/>
                  <a:pt x="864837" y="905343"/>
                </a:cubicBezTo>
                <a:cubicBezTo>
                  <a:pt x="966198" y="883672"/>
                  <a:pt x="1025589" y="787248"/>
                  <a:pt x="1022160" y="690962"/>
                </a:cubicBezTo>
                <a:cubicBezTo>
                  <a:pt x="1071812" y="699603"/>
                  <a:pt x="1125853" y="681223"/>
                  <a:pt x="1157262" y="636921"/>
                </a:cubicBezTo>
                <a:cubicBezTo>
                  <a:pt x="1202799" y="572730"/>
                  <a:pt x="1180717" y="494000"/>
                  <a:pt x="1132025" y="441056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8" name="任意多边形: 形状 737"/>
          <p:cNvSpPr/>
          <p:nvPr/>
        </p:nvSpPr>
        <p:spPr>
          <a:xfrm>
            <a:off x="11077418" y="1608682"/>
            <a:ext cx="589126" cy="449400"/>
          </a:xfrm>
          <a:custGeom>
            <a:avLst/>
            <a:gdLst>
              <a:gd name="connsiteX0" fmla="*/ 579487 w 589126"/>
              <a:gd name="connsiteY0" fmla="*/ 203553 h 449400"/>
              <a:gd name="connsiteX1" fmla="*/ 432727 w 589126"/>
              <a:gd name="connsiteY1" fmla="*/ 128115 h 449400"/>
              <a:gd name="connsiteX2" fmla="*/ 335617 w 589126"/>
              <a:gd name="connsiteY2" fmla="*/ 694 h 449400"/>
              <a:gd name="connsiteX3" fmla="*/ 211899 w 589126"/>
              <a:gd name="connsiteY3" fmla="*/ 109324 h 449400"/>
              <a:gd name="connsiteX4" fmla="*/ 81048 w 589126"/>
              <a:gd name="connsiteY4" fmla="*/ 94785 h 449400"/>
              <a:gd name="connsiteX5" fmla="*/ 52793 w 589126"/>
              <a:gd name="connsiteY5" fmla="*/ 213429 h 449400"/>
              <a:gd name="connsiteX6" fmla="*/ 6021 w 589126"/>
              <a:gd name="connsiteY6" fmla="*/ 250599 h 449400"/>
              <a:gd name="connsiteX7" fmla="*/ 33042 w 589126"/>
              <a:gd name="connsiteY7" fmla="*/ 383782 h 449400"/>
              <a:gd name="connsiteX8" fmla="*/ 171436 w 589126"/>
              <a:gd name="connsiteY8" fmla="*/ 415877 h 449400"/>
              <a:gd name="connsiteX9" fmla="*/ 233433 w 589126"/>
              <a:gd name="connsiteY9" fmla="*/ 448933 h 449400"/>
              <a:gd name="connsiteX10" fmla="*/ 348921 w 589126"/>
              <a:gd name="connsiteY10" fmla="*/ 371574 h 449400"/>
              <a:gd name="connsiteX11" fmla="*/ 502815 w 589126"/>
              <a:gd name="connsiteY11" fmla="*/ 416700 h 449400"/>
              <a:gd name="connsiteX12" fmla="*/ 549313 w 589126"/>
              <a:gd name="connsiteY12" fmla="*/ 321785 h 449400"/>
              <a:gd name="connsiteX13" fmla="*/ 579487 w 589126"/>
              <a:gd name="connsiteY13" fmla="*/ 203553 h 44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9126" h="449400">
                <a:moveTo>
                  <a:pt x="579487" y="203553"/>
                </a:moveTo>
                <a:cubicBezTo>
                  <a:pt x="554525" y="147181"/>
                  <a:pt x="490197" y="115908"/>
                  <a:pt x="432727" y="128115"/>
                </a:cubicBezTo>
                <a:cubicBezTo>
                  <a:pt x="426554" y="65845"/>
                  <a:pt x="416541" y="-7948"/>
                  <a:pt x="335617" y="694"/>
                </a:cubicBezTo>
                <a:cubicBezTo>
                  <a:pt x="281028" y="6591"/>
                  <a:pt x="235764" y="55969"/>
                  <a:pt x="211899" y="109324"/>
                </a:cubicBezTo>
                <a:cubicBezTo>
                  <a:pt x="173768" y="78189"/>
                  <a:pt x="125351" y="59672"/>
                  <a:pt x="81048" y="94785"/>
                </a:cubicBezTo>
                <a:cubicBezTo>
                  <a:pt x="43192" y="124823"/>
                  <a:pt x="40311" y="170360"/>
                  <a:pt x="52793" y="213429"/>
                </a:cubicBezTo>
                <a:cubicBezTo>
                  <a:pt x="32493" y="217132"/>
                  <a:pt x="15074" y="226733"/>
                  <a:pt x="6021" y="250599"/>
                </a:cubicBezTo>
                <a:cubicBezTo>
                  <a:pt x="-9614" y="291747"/>
                  <a:pt x="7256" y="350452"/>
                  <a:pt x="33042" y="383782"/>
                </a:cubicBezTo>
                <a:cubicBezTo>
                  <a:pt x="68292" y="429181"/>
                  <a:pt x="127271" y="438508"/>
                  <a:pt x="171436" y="415877"/>
                </a:cubicBezTo>
                <a:cubicBezTo>
                  <a:pt x="185839" y="433982"/>
                  <a:pt x="207509" y="446601"/>
                  <a:pt x="233433" y="448933"/>
                </a:cubicBezTo>
                <a:cubicBezTo>
                  <a:pt x="290080" y="454007"/>
                  <a:pt x="326976" y="417111"/>
                  <a:pt x="348921" y="371574"/>
                </a:cubicBezTo>
                <a:cubicBezTo>
                  <a:pt x="389521" y="415054"/>
                  <a:pt x="442739" y="446875"/>
                  <a:pt x="502815" y="416700"/>
                </a:cubicBezTo>
                <a:cubicBezTo>
                  <a:pt x="540945" y="397635"/>
                  <a:pt x="556444" y="357721"/>
                  <a:pt x="549313" y="321785"/>
                </a:cubicBezTo>
                <a:cubicBezTo>
                  <a:pt x="584837" y="301486"/>
                  <a:pt x="600884" y="251833"/>
                  <a:pt x="579487" y="20355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9" name="任意多边形: 形状 738"/>
          <p:cNvSpPr/>
          <p:nvPr/>
        </p:nvSpPr>
        <p:spPr>
          <a:xfrm>
            <a:off x="2073805" y="680914"/>
            <a:ext cx="529330" cy="404369"/>
          </a:xfrm>
          <a:custGeom>
            <a:avLst/>
            <a:gdLst>
              <a:gd name="connsiteX0" fmla="*/ 423698 w 529330"/>
              <a:gd name="connsiteY0" fmla="*/ 37673 h 404369"/>
              <a:gd name="connsiteX1" fmla="*/ 280914 w 529330"/>
              <a:gd name="connsiteY1" fmla="*/ 67574 h 404369"/>
              <a:gd name="connsiteX2" fmla="*/ 120300 w 529330"/>
              <a:gd name="connsiteY2" fmla="*/ 30129 h 404369"/>
              <a:gd name="connsiteX3" fmla="*/ 142931 w 529330"/>
              <a:gd name="connsiteY3" fmla="*/ 179360 h 404369"/>
              <a:gd name="connsiteX4" fmla="*/ 3165 w 529330"/>
              <a:gd name="connsiteY4" fmla="*/ 246294 h 404369"/>
              <a:gd name="connsiteX5" fmla="*/ 78466 w 529330"/>
              <a:gd name="connsiteY5" fmla="*/ 339700 h 404369"/>
              <a:gd name="connsiteX6" fmla="*/ 150201 w 529330"/>
              <a:gd name="connsiteY6" fmla="*/ 396758 h 404369"/>
              <a:gd name="connsiteX7" fmla="*/ 341950 w 529330"/>
              <a:gd name="connsiteY7" fmla="*/ 307879 h 404369"/>
              <a:gd name="connsiteX8" fmla="*/ 505857 w 529330"/>
              <a:gd name="connsiteY8" fmla="*/ 319537 h 404369"/>
              <a:gd name="connsiteX9" fmla="*/ 467726 w 529330"/>
              <a:gd name="connsiteY9" fmla="*/ 162352 h 404369"/>
              <a:gd name="connsiteX10" fmla="*/ 423698 w 529330"/>
              <a:gd name="connsiteY10" fmla="*/ 37673 h 40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330" h="404369">
                <a:moveTo>
                  <a:pt x="423698" y="37673"/>
                </a:moveTo>
                <a:cubicBezTo>
                  <a:pt x="371166" y="10378"/>
                  <a:pt x="314381" y="26975"/>
                  <a:pt x="280914" y="67574"/>
                </a:cubicBezTo>
                <a:cubicBezTo>
                  <a:pt x="237297" y="17511"/>
                  <a:pt x="175027" y="-34473"/>
                  <a:pt x="120300" y="30129"/>
                </a:cubicBezTo>
                <a:cubicBezTo>
                  <a:pt x="80935" y="76627"/>
                  <a:pt x="105624" y="134508"/>
                  <a:pt x="142931" y="179360"/>
                </a:cubicBezTo>
                <a:cubicBezTo>
                  <a:pt x="84501" y="181005"/>
                  <a:pt x="18253" y="193761"/>
                  <a:pt x="3165" y="246294"/>
                </a:cubicBezTo>
                <a:cubicBezTo>
                  <a:pt x="-12334" y="300198"/>
                  <a:pt x="31695" y="328453"/>
                  <a:pt x="78466" y="339700"/>
                </a:cubicBezTo>
                <a:cubicBezTo>
                  <a:pt x="88067" y="368640"/>
                  <a:pt x="122632" y="388117"/>
                  <a:pt x="150201" y="396758"/>
                </a:cubicBezTo>
                <a:cubicBezTo>
                  <a:pt x="232908" y="422956"/>
                  <a:pt x="309855" y="378653"/>
                  <a:pt x="341950" y="307879"/>
                </a:cubicBezTo>
                <a:cubicBezTo>
                  <a:pt x="392563" y="341894"/>
                  <a:pt x="465257" y="357530"/>
                  <a:pt x="505857" y="319537"/>
                </a:cubicBezTo>
                <a:cubicBezTo>
                  <a:pt x="557155" y="271394"/>
                  <a:pt x="515184" y="204048"/>
                  <a:pt x="467726" y="162352"/>
                </a:cubicBezTo>
                <a:cubicBezTo>
                  <a:pt x="492141" y="121615"/>
                  <a:pt x="473350" y="63597"/>
                  <a:pt x="423698" y="3767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545519" y="5270306"/>
            <a:ext cx="481490" cy="441653"/>
            <a:chOff x="4286647" y="5624598"/>
            <a:chExt cx="481490" cy="441653"/>
          </a:xfrm>
        </p:grpSpPr>
        <p:sp>
          <p:nvSpPr>
            <p:cNvPr id="1290" name="任意多边形: 形状 1289"/>
            <p:cNvSpPr/>
            <p:nvPr/>
          </p:nvSpPr>
          <p:spPr>
            <a:xfrm>
              <a:off x="4286647" y="5624598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1" name="任意多边形: 形状 1290"/>
            <p:cNvSpPr/>
            <p:nvPr/>
          </p:nvSpPr>
          <p:spPr>
            <a:xfrm>
              <a:off x="4476280" y="5815236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860327" y="3331198"/>
            <a:ext cx="2707635" cy="2320244"/>
            <a:chOff x="7741731" y="3515503"/>
            <a:chExt cx="2869797" cy="2459205"/>
          </a:xfrm>
        </p:grpSpPr>
        <p:sp>
          <p:nvSpPr>
            <p:cNvPr id="50" name="任意多边形: 形状 49"/>
            <p:cNvSpPr/>
            <p:nvPr/>
          </p:nvSpPr>
          <p:spPr>
            <a:xfrm>
              <a:off x="8648274" y="4515111"/>
              <a:ext cx="125358" cy="193086"/>
            </a:xfrm>
            <a:custGeom>
              <a:avLst/>
              <a:gdLst>
                <a:gd name="connsiteX0" fmla="*/ 123169 w 125358"/>
                <a:gd name="connsiteY0" fmla="*/ 181521 h 193086"/>
                <a:gd name="connsiteX1" fmla="*/ 13441 w 125358"/>
                <a:gd name="connsiteY1" fmla="*/ 4859 h 193086"/>
                <a:gd name="connsiteX2" fmla="*/ 273 w 125358"/>
                <a:gd name="connsiteY2" fmla="*/ 8562 h 193086"/>
                <a:gd name="connsiteX3" fmla="*/ 113430 w 125358"/>
                <a:gd name="connsiteY3" fmla="*/ 191397 h 193086"/>
                <a:gd name="connsiteX4" fmla="*/ 123169 w 125358"/>
                <a:gd name="connsiteY4" fmla="*/ 181521 h 19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358" h="193086">
                  <a:moveTo>
                    <a:pt x="123169" y="181521"/>
                  </a:moveTo>
                  <a:cubicBezTo>
                    <a:pt x="69128" y="134201"/>
                    <a:pt x="31821" y="74262"/>
                    <a:pt x="13441" y="4859"/>
                  </a:cubicBezTo>
                  <a:cubicBezTo>
                    <a:pt x="11247" y="-3645"/>
                    <a:pt x="-2058" y="-79"/>
                    <a:pt x="273" y="8562"/>
                  </a:cubicBezTo>
                  <a:cubicBezTo>
                    <a:pt x="19201" y="80160"/>
                    <a:pt x="57743" y="142567"/>
                    <a:pt x="113430" y="191397"/>
                  </a:cubicBezTo>
                  <a:cubicBezTo>
                    <a:pt x="120014" y="197020"/>
                    <a:pt x="129752" y="187282"/>
                    <a:pt x="123169" y="18152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810228" y="4424371"/>
              <a:ext cx="94952" cy="169321"/>
            </a:xfrm>
            <a:custGeom>
              <a:avLst/>
              <a:gdLst>
                <a:gd name="connsiteX0" fmla="*/ 93711 w 94952"/>
                <a:gd name="connsiteY0" fmla="*/ 159378 h 169321"/>
                <a:gd name="connsiteX1" fmla="*/ 13610 w 94952"/>
                <a:gd name="connsiteY1" fmla="*/ 4662 h 169321"/>
                <a:gd name="connsiteX2" fmla="*/ 442 w 94952"/>
                <a:gd name="connsiteY2" fmla="*/ 8365 h 169321"/>
                <a:gd name="connsiteX3" fmla="*/ 81915 w 94952"/>
                <a:gd name="connsiteY3" fmla="*/ 166374 h 169321"/>
                <a:gd name="connsiteX4" fmla="*/ 93711 w 94952"/>
                <a:gd name="connsiteY4" fmla="*/ 159378 h 16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2" h="169321">
                  <a:moveTo>
                    <a:pt x="93711" y="159378"/>
                  </a:moveTo>
                  <a:cubicBezTo>
                    <a:pt x="59558" y="111510"/>
                    <a:pt x="32949" y="60212"/>
                    <a:pt x="13610" y="4662"/>
                  </a:cubicBezTo>
                  <a:cubicBezTo>
                    <a:pt x="10729" y="-3568"/>
                    <a:pt x="-2575" y="-1"/>
                    <a:pt x="442" y="8365"/>
                  </a:cubicBezTo>
                  <a:cubicBezTo>
                    <a:pt x="20056" y="64875"/>
                    <a:pt x="47077" y="117682"/>
                    <a:pt x="81915" y="166374"/>
                  </a:cubicBezTo>
                  <a:cubicBezTo>
                    <a:pt x="86990" y="173369"/>
                    <a:pt x="98787" y="166648"/>
                    <a:pt x="93711" y="15937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8975090" y="4470181"/>
              <a:ext cx="47829" cy="187594"/>
            </a:xfrm>
            <a:custGeom>
              <a:avLst/>
              <a:gdLst>
                <a:gd name="connsiteX0" fmla="*/ 47493 w 47829"/>
                <a:gd name="connsiteY0" fmla="*/ 179131 h 187594"/>
                <a:gd name="connsiteX1" fmla="*/ 13752 w 47829"/>
                <a:gd name="connsiteY1" fmla="*/ 6584 h 187594"/>
                <a:gd name="connsiteX2" fmla="*/ 36 w 47829"/>
                <a:gd name="connsiteY2" fmla="*/ 6584 h 187594"/>
                <a:gd name="connsiteX3" fmla="*/ 34326 w 47829"/>
                <a:gd name="connsiteY3" fmla="*/ 182834 h 187594"/>
                <a:gd name="connsiteX4" fmla="*/ 47493 w 47829"/>
                <a:gd name="connsiteY4" fmla="*/ 179131 h 187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29" h="187594">
                  <a:moveTo>
                    <a:pt x="47493" y="179131"/>
                  </a:moveTo>
                  <a:cubicBezTo>
                    <a:pt x="30074" y="122758"/>
                    <a:pt x="18827" y="65425"/>
                    <a:pt x="13752" y="6584"/>
                  </a:cubicBezTo>
                  <a:cubicBezTo>
                    <a:pt x="12929" y="-2195"/>
                    <a:pt x="-787" y="-2195"/>
                    <a:pt x="36" y="6584"/>
                  </a:cubicBezTo>
                  <a:cubicBezTo>
                    <a:pt x="5248" y="66660"/>
                    <a:pt x="16495" y="125227"/>
                    <a:pt x="34326" y="182834"/>
                  </a:cubicBezTo>
                  <a:cubicBezTo>
                    <a:pt x="36795" y="191201"/>
                    <a:pt x="50099" y="187635"/>
                    <a:pt x="47493" y="17913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9416030" y="4506843"/>
              <a:ext cx="66275" cy="178600"/>
            </a:xfrm>
            <a:custGeom>
              <a:avLst/>
              <a:gdLst>
                <a:gd name="connsiteX0" fmla="*/ 52735 w 66275"/>
                <a:gd name="connsiteY0" fmla="*/ 4760 h 178600"/>
                <a:gd name="connsiteX1" fmla="*/ 340 w 66275"/>
                <a:gd name="connsiteY1" fmla="*/ 170175 h 178600"/>
                <a:gd name="connsiteX2" fmla="*/ 13506 w 66275"/>
                <a:gd name="connsiteY2" fmla="*/ 173879 h 178600"/>
                <a:gd name="connsiteX3" fmla="*/ 65902 w 66275"/>
                <a:gd name="connsiteY3" fmla="*/ 8464 h 178600"/>
                <a:gd name="connsiteX4" fmla="*/ 52735 w 66275"/>
                <a:gd name="connsiteY4" fmla="*/ 4760 h 17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75" h="178600">
                  <a:moveTo>
                    <a:pt x="52735" y="4760"/>
                  </a:moveTo>
                  <a:cubicBezTo>
                    <a:pt x="35315" y="59899"/>
                    <a:pt x="17896" y="115037"/>
                    <a:pt x="340" y="170175"/>
                  </a:cubicBezTo>
                  <a:cubicBezTo>
                    <a:pt x="-2266" y="178542"/>
                    <a:pt x="10900" y="182245"/>
                    <a:pt x="13506" y="173879"/>
                  </a:cubicBezTo>
                  <a:cubicBezTo>
                    <a:pt x="30926" y="118740"/>
                    <a:pt x="48346" y="63602"/>
                    <a:pt x="65902" y="8464"/>
                  </a:cubicBezTo>
                  <a:cubicBezTo>
                    <a:pt x="68645" y="-40"/>
                    <a:pt x="55477" y="-3606"/>
                    <a:pt x="52735" y="476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9580167" y="5539422"/>
              <a:ext cx="71958" cy="127001"/>
            </a:xfrm>
            <a:custGeom>
              <a:avLst/>
              <a:gdLst>
                <a:gd name="connsiteX0" fmla="*/ 70198 w 71958"/>
                <a:gd name="connsiteY0" fmla="*/ 114998 h 127001"/>
                <a:gd name="connsiteX1" fmla="*/ 13413 w 71958"/>
                <a:gd name="connsiteY1" fmla="*/ 4859 h 127001"/>
                <a:gd name="connsiteX2" fmla="*/ 246 w 71958"/>
                <a:gd name="connsiteY2" fmla="*/ 8562 h 127001"/>
                <a:gd name="connsiteX3" fmla="*/ 60596 w 71958"/>
                <a:gd name="connsiteY3" fmla="*/ 124737 h 127001"/>
                <a:gd name="connsiteX4" fmla="*/ 70198 w 71958"/>
                <a:gd name="connsiteY4" fmla="*/ 114998 h 12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58" h="127001">
                  <a:moveTo>
                    <a:pt x="70198" y="114998"/>
                  </a:moveTo>
                  <a:cubicBezTo>
                    <a:pt x="42628" y="82766"/>
                    <a:pt x="23838" y="46007"/>
                    <a:pt x="13413" y="4859"/>
                  </a:cubicBezTo>
                  <a:cubicBezTo>
                    <a:pt x="11219" y="-3645"/>
                    <a:pt x="-1949" y="-79"/>
                    <a:pt x="246" y="8562"/>
                  </a:cubicBezTo>
                  <a:cubicBezTo>
                    <a:pt x="11219" y="51905"/>
                    <a:pt x="31519" y="90721"/>
                    <a:pt x="60596" y="124737"/>
                  </a:cubicBezTo>
                  <a:cubicBezTo>
                    <a:pt x="66220" y="131458"/>
                    <a:pt x="75958" y="121719"/>
                    <a:pt x="70198" y="11499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1" name="任意多边形: 形状 60"/>
            <p:cNvSpPr/>
            <p:nvPr/>
          </p:nvSpPr>
          <p:spPr>
            <a:xfrm>
              <a:off x="9724299" y="5530634"/>
              <a:ext cx="59378" cy="95935"/>
            </a:xfrm>
            <a:custGeom>
              <a:avLst/>
              <a:gdLst>
                <a:gd name="connsiteX0" fmla="*/ 58424 w 59378"/>
                <a:gd name="connsiteY0" fmla="*/ 85656 h 95935"/>
                <a:gd name="connsiteX1" fmla="*/ 12751 w 59378"/>
                <a:gd name="connsiteY1" fmla="*/ 3360 h 95935"/>
                <a:gd name="connsiteX2" fmla="*/ 954 w 59378"/>
                <a:gd name="connsiteY2" fmla="*/ 10218 h 95935"/>
                <a:gd name="connsiteX3" fmla="*/ 46629 w 59378"/>
                <a:gd name="connsiteY3" fmla="*/ 92514 h 95935"/>
                <a:gd name="connsiteX4" fmla="*/ 58424 w 59378"/>
                <a:gd name="connsiteY4" fmla="*/ 85656 h 9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378" h="95935">
                  <a:moveTo>
                    <a:pt x="58424" y="85656"/>
                  </a:moveTo>
                  <a:cubicBezTo>
                    <a:pt x="43200" y="58224"/>
                    <a:pt x="27975" y="30792"/>
                    <a:pt x="12751" y="3360"/>
                  </a:cubicBezTo>
                  <a:cubicBezTo>
                    <a:pt x="8499" y="-4321"/>
                    <a:pt x="-3434" y="2537"/>
                    <a:pt x="954" y="10218"/>
                  </a:cubicBezTo>
                  <a:cubicBezTo>
                    <a:pt x="16180" y="37650"/>
                    <a:pt x="31404" y="65082"/>
                    <a:pt x="46629" y="92514"/>
                  </a:cubicBezTo>
                  <a:cubicBezTo>
                    <a:pt x="50881" y="100333"/>
                    <a:pt x="62813" y="93337"/>
                    <a:pt x="58424" y="85656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2" name="任意多边形: 形状 61"/>
            <p:cNvSpPr/>
            <p:nvPr/>
          </p:nvSpPr>
          <p:spPr>
            <a:xfrm>
              <a:off x="9870608" y="5558323"/>
              <a:ext cx="22976" cy="104550"/>
            </a:xfrm>
            <a:custGeom>
              <a:avLst/>
              <a:gdLst>
                <a:gd name="connsiteX0" fmla="*/ 13752 w 22976"/>
                <a:gd name="connsiteY0" fmla="*/ 6532 h 104550"/>
                <a:gd name="connsiteX1" fmla="*/ 36 w 22976"/>
                <a:gd name="connsiteY1" fmla="*/ 6532 h 104550"/>
                <a:gd name="connsiteX2" fmla="*/ 9225 w 22976"/>
                <a:gd name="connsiteY2" fmla="*/ 98018 h 104550"/>
                <a:gd name="connsiteX3" fmla="*/ 22941 w 22976"/>
                <a:gd name="connsiteY3" fmla="*/ 98018 h 104550"/>
                <a:gd name="connsiteX4" fmla="*/ 13752 w 22976"/>
                <a:gd name="connsiteY4" fmla="*/ 6532 h 10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76" h="104550">
                  <a:moveTo>
                    <a:pt x="13752" y="6532"/>
                  </a:moveTo>
                  <a:cubicBezTo>
                    <a:pt x="12929" y="-2109"/>
                    <a:pt x="-787" y="-2246"/>
                    <a:pt x="36" y="6532"/>
                  </a:cubicBezTo>
                  <a:cubicBezTo>
                    <a:pt x="3053" y="36982"/>
                    <a:pt x="6071" y="67432"/>
                    <a:pt x="9225" y="98018"/>
                  </a:cubicBezTo>
                  <a:cubicBezTo>
                    <a:pt x="10048" y="106659"/>
                    <a:pt x="23764" y="106796"/>
                    <a:pt x="22941" y="98018"/>
                  </a:cubicBezTo>
                  <a:cubicBezTo>
                    <a:pt x="19787" y="67569"/>
                    <a:pt x="16769" y="36982"/>
                    <a:pt x="13752" y="65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902" name="任意多边形: 形状 901"/>
            <p:cNvSpPr/>
            <p:nvPr/>
          </p:nvSpPr>
          <p:spPr>
            <a:xfrm>
              <a:off x="10071994" y="5539755"/>
              <a:ext cx="13270" cy="13716"/>
            </a:xfrm>
            <a:custGeom>
              <a:avLst/>
              <a:gdLst>
                <a:gd name="connsiteX0" fmla="*/ 6584 w 13270"/>
                <a:gd name="connsiteY0" fmla="*/ 0 h 13716"/>
                <a:gd name="connsiteX1" fmla="*/ 6584 w 13270"/>
                <a:gd name="connsiteY1" fmla="*/ 13716 h 13716"/>
                <a:gd name="connsiteX2" fmla="*/ 6584 w 13270"/>
                <a:gd name="connsiteY2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70" h="13716">
                  <a:moveTo>
                    <a:pt x="6584" y="0"/>
                  </a:moveTo>
                  <a:cubicBezTo>
                    <a:pt x="-2195" y="0"/>
                    <a:pt x="-2195" y="13716"/>
                    <a:pt x="6584" y="13716"/>
                  </a:cubicBezTo>
                  <a:cubicBezTo>
                    <a:pt x="15500" y="13716"/>
                    <a:pt x="15500" y="0"/>
                    <a:pt x="6584" y="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5" name="任意多边形: 形状 674"/>
            <p:cNvSpPr/>
            <p:nvPr/>
          </p:nvSpPr>
          <p:spPr>
            <a:xfrm>
              <a:off x="8171948" y="4212203"/>
              <a:ext cx="41500" cy="123032"/>
            </a:xfrm>
            <a:custGeom>
              <a:avLst/>
              <a:gdLst>
                <a:gd name="connsiteX0" fmla="*/ 28087 w 41500"/>
                <a:gd name="connsiteY0" fmla="*/ 4918 h 123032"/>
                <a:gd name="connsiteX1" fmla="*/ 243 w 41500"/>
                <a:gd name="connsiteY1" fmla="*/ 114509 h 123032"/>
                <a:gd name="connsiteX2" fmla="*/ 13411 w 41500"/>
                <a:gd name="connsiteY2" fmla="*/ 118212 h 123032"/>
                <a:gd name="connsiteX3" fmla="*/ 41254 w 41500"/>
                <a:gd name="connsiteY3" fmla="*/ 8622 h 123032"/>
                <a:gd name="connsiteX4" fmla="*/ 28087 w 41500"/>
                <a:gd name="connsiteY4" fmla="*/ 4918 h 12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0" h="123032">
                  <a:moveTo>
                    <a:pt x="28087" y="4918"/>
                  </a:moveTo>
                  <a:cubicBezTo>
                    <a:pt x="18760" y="41403"/>
                    <a:pt x="9570" y="78025"/>
                    <a:pt x="243" y="114509"/>
                  </a:cubicBezTo>
                  <a:cubicBezTo>
                    <a:pt x="-1951" y="123013"/>
                    <a:pt x="11353" y="126716"/>
                    <a:pt x="13411" y="118212"/>
                  </a:cubicBezTo>
                  <a:cubicBezTo>
                    <a:pt x="22738" y="81728"/>
                    <a:pt x="31927" y="45106"/>
                    <a:pt x="41254" y="8622"/>
                  </a:cubicBezTo>
                  <a:cubicBezTo>
                    <a:pt x="43449" y="-19"/>
                    <a:pt x="30282" y="-3723"/>
                    <a:pt x="28087" y="491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6" name="任意多边形: 形状 675"/>
            <p:cNvSpPr/>
            <p:nvPr/>
          </p:nvSpPr>
          <p:spPr>
            <a:xfrm>
              <a:off x="8069458" y="3912077"/>
              <a:ext cx="13270" cy="13716"/>
            </a:xfrm>
            <a:custGeom>
              <a:avLst/>
              <a:gdLst>
                <a:gd name="connsiteX0" fmla="*/ 6584 w 13270"/>
                <a:gd name="connsiteY0" fmla="*/ 0 h 13716"/>
                <a:gd name="connsiteX1" fmla="*/ 6584 w 13270"/>
                <a:gd name="connsiteY1" fmla="*/ 13716 h 13716"/>
                <a:gd name="connsiteX2" fmla="*/ 6584 w 13270"/>
                <a:gd name="connsiteY2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70" h="13716">
                  <a:moveTo>
                    <a:pt x="6584" y="0"/>
                  </a:moveTo>
                  <a:cubicBezTo>
                    <a:pt x="-2195" y="0"/>
                    <a:pt x="-2195" y="13716"/>
                    <a:pt x="6584" y="13716"/>
                  </a:cubicBezTo>
                  <a:cubicBezTo>
                    <a:pt x="15500" y="13716"/>
                    <a:pt x="15500" y="0"/>
                    <a:pt x="6584" y="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7" name="任意多边形: 形状 676"/>
            <p:cNvSpPr/>
            <p:nvPr/>
          </p:nvSpPr>
          <p:spPr>
            <a:xfrm>
              <a:off x="9095274" y="3866148"/>
              <a:ext cx="89488" cy="217832"/>
            </a:xfrm>
            <a:custGeom>
              <a:avLst/>
              <a:gdLst>
                <a:gd name="connsiteX0" fmla="*/ 88472 w 89488"/>
                <a:gd name="connsiteY0" fmla="*/ 207641 h 217832"/>
                <a:gd name="connsiteX1" fmla="*/ 13308 w 89488"/>
                <a:gd name="connsiteY1" fmla="*/ 4918 h 217832"/>
                <a:gd name="connsiteX2" fmla="*/ 141 w 89488"/>
                <a:gd name="connsiteY2" fmla="*/ 8621 h 217832"/>
                <a:gd name="connsiteX3" fmla="*/ 76676 w 89488"/>
                <a:gd name="connsiteY3" fmla="*/ 214499 h 217832"/>
                <a:gd name="connsiteX4" fmla="*/ 88472 w 89488"/>
                <a:gd name="connsiteY4" fmla="*/ 207641 h 21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88" h="217832">
                  <a:moveTo>
                    <a:pt x="88472" y="207641"/>
                  </a:moveTo>
                  <a:cubicBezTo>
                    <a:pt x="51165" y="144821"/>
                    <a:pt x="26064" y="76927"/>
                    <a:pt x="13308" y="4918"/>
                  </a:cubicBezTo>
                  <a:cubicBezTo>
                    <a:pt x="11800" y="-3723"/>
                    <a:pt x="-1505" y="-20"/>
                    <a:pt x="141" y="8621"/>
                  </a:cubicBezTo>
                  <a:cubicBezTo>
                    <a:pt x="13034" y="81865"/>
                    <a:pt x="38683" y="150719"/>
                    <a:pt x="76676" y="214499"/>
                  </a:cubicBezTo>
                  <a:cubicBezTo>
                    <a:pt x="81203" y="222180"/>
                    <a:pt x="92998" y="215184"/>
                    <a:pt x="88472" y="20764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9" name="任意多边形: 形状 678"/>
            <p:cNvSpPr/>
            <p:nvPr/>
          </p:nvSpPr>
          <p:spPr>
            <a:xfrm>
              <a:off x="9231479" y="3921678"/>
              <a:ext cx="57523" cy="160108"/>
            </a:xfrm>
            <a:custGeom>
              <a:avLst/>
              <a:gdLst>
                <a:gd name="connsiteX0" fmla="*/ 56234 w 57523"/>
                <a:gd name="connsiteY0" fmla="*/ 150190 h 160108"/>
                <a:gd name="connsiteX1" fmla="*/ 14126 w 57523"/>
                <a:gd name="connsiteY1" fmla="*/ 6584 h 160108"/>
                <a:gd name="connsiteX2" fmla="*/ 410 w 57523"/>
                <a:gd name="connsiteY2" fmla="*/ 6584 h 160108"/>
                <a:gd name="connsiteX3" fmla="*/ 44301 w 57523"/>
                <a:gd name="connsiteY3" fmla="*/ 157185 h 160108"/>
                <a:gd name="connsiteX4" fmla="*/ 56234 w 57523"/>
                <a:gd name="connsiteY4" fmla="*/ 150190 h 16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23" h="160108">
                  <a:moveTo>
                    <a:pt x="56234" y="150190"/>
                  </a:moveTo>
                  <a:cubicBezTo>
                    <a:pt x="25373" y="107533"/>
                    <a:pt x="11108" y="59116"/>
                    <a:pt x="14126" y="6584"/>
                  </a:cubicBezTo>
                  <a:cubicBezTo>
                    <a:pt x="14674" y="-2195"/>
                    <a:pt x="958" y="-2195"/>
                    <a:pt x="410" y="6584"/>
                  </a:cubicBezTo>
                  <a:cubicBezTo>
                    <a:pt x="-2744" y="61173"/>
                    <a:pt x="12343" y="112883"/>
                    <a:pt x="44301" y="157185"/>
                  </a:cubicBezTo>
                  <a:cubicBezTo>
                    <a:pt x="49514" y="164181"/>
                    <a:pt x="61446" y="157323"/>
                    <a:pt x="56234" y="15019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0" name="任意多边形: 形状 679"/>
            <p:cNvSpPr/>
            <p:nvPr/>
          </p:nvSpPr>
          <p:spPr>
            <a:xfrm>
              <a:off x="9376618" y="3930968"/>
              <a:ext cx="32453" cy="58406"/>
            </a:xfrm>
            <a:custGeom>
              <a:avLst/>
              <a:gdLst>
                <a:gd name="connsiteX0" fmla="*/ 31934 w 32453"/>
                <a:gd name="connsiteY0" fmla="*/ 50238 h 58406"/>
                <a:gd name="connsiteX1" fmla="*/ 13692 w 32453"/>
                <a:gd name="connsiteY1" fmla="*/ 4564 h 58406"/>
                <a:gd name="connsiteX2" fmla="*/ 524 w 32453"/>
                <a:gd name="connsiteY2" fmla="*/ 8267 h 58406"/>
                <a:gd name="connsiteX3" fmla="*/ 18766 w 32453"/>
                <a:gd name="connsiteY3" fmla="*/ 53941 h 58406"/>
                <a:gd name="connsiteX4" fmla="*/ 31934 w 32453"/>
                <a:gd name="connsiteY4" fmla="*/ 50238 h 5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453" h="58406">
                  <a:moveTo>
                    <a:pt x="31934" y="50238"/>
                  </a:moveTo>
                  <a:cubicBezTo>
                    <a:pt x="25899" y="35013"/>
                    <a:pt x="19727" y="19789"/>
                    <a:pt x="13692" y="4564"/>
                  </a:cubicBezTo>
                  <a:cubicBezTo>
                    <a:pt x="10400" y="-3529"/>
                    <a:pt x="-2768" y="37"/>
                    <a:pt x="524" y="8267"/>
                  </a:cubicBezTo>
                  <a:cubicBezTo>
                    <a:pt x="6559" y="23492"/>
                    <a:pt x="12731" y="38717"/>
                    <a:pt x="18766" y="53941"/>
                  </a:cubicBezTo>
                  <a:cubicBezTo>
                    <a:pt x="21922" y="61896"/>
                    <a:pt x="35226" y="58330"/>
                    <a:pt x="31934" y="5023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1" name="任意多边形: 形状 680"/>
            <p:cNvSpPr/>
            <p:nvPr/>
          </p:nvSpPr>
          <p:spPr>
            <a:xfrm>
              <a:off x="10171709" y="4314830"/>
              <a:ext cx="33118" cy="269056"/>
            </a:xfrm>
            <a:custGeom>
              <a:avLst/>
              <a:gdLst>
                <a:gd name="connsiteX0" fmla="*/ 19340 w 33118"/>
                <a:gd name="connsiteY0" fmla="*/ 6532 h 269056"/>
                <a:gd name="connsiteX1" fmla="*/ 1 w 33118"/>
                <a:gd name="connsiteY1" fmla="*/ 262473 h 269056"/>
                <a:gd name="connsiteX2" fmla="*/ 13717 w 33118"/>
                <a:gd name="connsiteY2" fmla="*/ 262473 h 269056"/>
                <a:gd name="connsiteX3" fmla="*/ 33056 w 33118"/>
                <a:gd name="connsiteY3" fmla="*/ 6532 h 269056"/>
                <a:gd name="connsiteX4" fmla="*/ 19340 w 33118"/>
                <a:gd name="connsiteY4" fmla="*/ 6532 h 269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18" h="269056">
                  <a:moveTo>
                    <a:pt x="19340" y="6532"/>
                  </a:moveTo>
                  <a:cubicBezTo>
                    <a:pt x="8230" y="91572"/>
                    <a:pt x="1784" y="176885"/>
                    <a:pt x="1" y="262473"/>
                  </a:cubicBezTo>
                  <a:cubicBezTo>
                    <a:pt x="-136" y="271251"/>
                    <a:pt x="13580" y="271251"/>
                    <a:pt x="13717" y="262473"/>
                  </a:cubicBezTo>
                  <a:cubicBezTo>
                    <a:pt x="15500" y="176748"/>
                    <a:pt x="21946" y="91434"/>
                    <a:pt x="33056" y="6532"/>
                  </a:cubicBezTo>
                  <a:cubicBezTo>
                    <a:pt x="34154" y="-2246"/>
                    <a:pt x="20438" y="-2109"/>
                    <a:pt x="19340" y="65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2" name="任意多边形: 形状 681"/>
            <p:cNvSpPr/>
            <p:nvPr/>
          </p:nvSpPr>
          <p:spPr>
            <a:xfrm>
              <a:off x="10254492" y="4387885"/>
              <a:ext cx="50324" cy="196098"/>
            </a:xfrm>
            <a:custGeom>
              <a:avLst/>
              <a:gdLst>
                <a:gd name="connsiteX0" fmla="*/ 36684 w 50324"/>
                <a:gd name="connsiteY0" fmla="*/ 6584 h 196098"/>
                <a:gd name="connsiteX1" fmla="*/ 337 w 50324"/>
                <a:gd name="connsiteY1" fmla="*/ 187635 h 196098"/>
                <a:gd name="connsiteX2" fmla="*/ 13503 w 50324"/>
                <a:gd name="connsiteY2" fmla="*/ 191338 h 196098"/>
                <a:gd name="connsiteX3" fmla="*/ 50262 w 50324"/>
                <a:gd name="connsiteY3" fmla="*/ 6584 h 196098"/>
                <a:gd name="connsiteX4" fmla="*/ 36684 w 50324"/>
                <a:gd name="connsiteY4" fmla="*/ 6584 h 196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324" h="196098">
                  <a:moveTo>
                    <a:pt x="36684" y="6584"/>
                  </a:moveTo>
                  <a:cubicBezTo>
                    <a:pt x="30375" y="68169"/>
                    <a:pt x="18305" y="128382"/>
                    <a:pt x="337" y="187635"/>
                  </a:cubicBezTo>
                  <a:cubicBezTo>
                    <a:pt x="-2269" y="196139"/>
                    <a:pt x="11035" y="199705"/>
                    <a:pt x="13503" y="191338"/>
                  </a:cubicBezTo>
                  <a:cubicBezTo>
                    <a:pt x="31746" y="130851"/>
                    <a:pt x="43953" y="69403"/>
                    <a:pt x="50262" y="6584"/>
                  </a:cubicBezTo>
                  <a:cubicBezTo>
                    <a:pt x="51360" y="-2195"/>
                    <a:pt x="37644" y="-2195"/>
                    <a:pt x="36684" y="658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3" name="任意多边形: 形状 682"/>
            <p:cNvSpPr/>
            <p:nvPr/>
          </p:nvSpPr>
          <p:spPr>
            <a:xfrm>
              <a:off x="10300525" y="4515501"/>
              <a:ext cx="95701" cy="178468"/>
            </a:xfrm>
            <a:custGeom>
              <a:avLst/>
              <a:gdLst>
                <a:gd name="connsiteX0" fmla="*/ 83097 w 95701"/>
                <a:gd name="connsiteY0" fmla="*/ 3509 h 178468"/>
                <a:gd name="connsiteX1" fmla="*/ 801 w 95701"/>
                <a:gd name="connsiteY1" fmla="*/ 168101 h 178468"/>
                <a:gd name="connsiteX2" fmla="*/ 12597 w 95701"/>
                <a:gd name="connsiteY2" fmla="*/ 174959 h 178468"/>
                <a:gd name="connsiteX3" fmla="*/ 94893 w 95701"/>
                <a:gd name="connsiteY3" fmla="*/ 10367 h 178468"/>
                <a:gd name="connsiteX4" fmla="*/ 83097 w 95701"/>
                <a:gd name="connsiteY4" fmla="*/ 3509 h 17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701" h="178468">
                  <a:moveTo>
                    <a:pt x="83097" y="3509"/>
                  </a:moveTo>
                  <a:lnTo>
                    <a:pt x="801" y="168101"/>
                  </a:lnTo>
                  <a:cubicBezTo>
                    <a:pt x="-3177" y="175919"/>
                    <a:pt x="8756" y="182914"/>
                    <a:pt x="12597" y="174959"/>
                  </a:cubicBezTo>
                  <a:lnTo>
                    <a:pt x="94893" y="10367"/>
                  </a:lnTo>
                  <a:cubicBezTo>
                    <a:pt x="98871" y="2549"/>
                    <a:pt x="87075" y="-4446"/>
                    <a:pt x="83097" y="3509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4" name="任意多边形: 形状 683"/>
            <p:cNvSpPr/>
            <p:nvPr/>
          </p:nvSpPr>
          <p:spPr>
            <a:xfrm>
              <a:off x="8648165" y="5127668"/>
              <a:ext cx="113595" cy="229517"/>
            </a:xfrm>
            <a:custGeom>
              <a:avLst/>
              <a:gdLst>
                <a:gd name="connsiteX0" fmla="*/ 112305 w 113595"/>
                <a:gd name="connsiteY0" fmla="*/ 219514 h 229517"/>
                <a:gd name="connsiteX1" fmla="*/ 13413 w 113595"/>
                <a:gd name="connsiteY1" fmla="*/ 4859 h 229517"/>
                <a:gd name="connsiteX2" fmla="*/ 246 w 113595"/>
                <a:gd name="connsiteY2" fmla="*/ 8562 h 229517"/>
                <a:gd name="connsiteX3" fmla="*/ 100510 w 113595"/>
                <a:gd name="connsiteY3" fmla="*/ 226509 h 229517"/>
                <a:gd name="connsiteX4" fmla="*/ 112305 w 113595"/>
                <a:gd name="connsiteY4" fmla="*/ 219514 h 229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95" h="229517">
                  <a:moveTo>
                    <a:pt x="112305" y="219514"/>
                  </a:moveTo>
                  <a:cubicBezTo>
                    <a:pt x="66220" y="154226"/>
                    <a:pt x="33026" y="82354"/>
                    <a:pt x="13413" y="4859"/>
                  </a:cubicBezTo>
                  <a:cubicBezTo>
                    <a:pt x="11218" y="-3645"/>
                    <a:pt x="-1949" y="-79"/>
                    <a:pt x="246" y="8562"/>
                  </a:cubicBezTo>
                  <a:cubicBezTo>
                    <a:pt x="20133" y="87155"/>
                    <a:pt x="53738" y="160124"/>
                    <a:pt x="100510" y="226509"/>
                  </a:cubicBezTo>
                  <a:cubicBezTo>
                    <a:pt x="105585" y="233642"/>
                    <a:pt x="117517" y="226784"/>
                    <a:pt x="112305" y="21951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5" name="任意多边形: 形状 684"/>
            <p:cNvSpPr/>
            <p:nvPr/>
          </p:nvSpPr>
          <p:spPr>
            <a:xfrm>
              <a:off x="8875897" y="5192380"/>
              <a:ext cx="63120" cy="152862"/>
            </a:xfrm>
            <a:custGeom>
              <a:avLst/>
              <a:gdLst>
                <a:gd name="connsiteX0" fmla="*/ 62059 w 63120"/>
                <a:gd name="connsiteY0" fmla="*/ 142732 h 152862"/>
                <a:gd name="connsiteX1" fmla="*/ 13778 w 63120"/>
                <a:gd name="connsiteY1" fmla="*/ 6532 h 152862"/>
                <a:gd name="connsiteX2" fmla="*/ 62 w 63120"/>
                <a:gd name="connsiteY2" fmla="*/ 6532 h 152862"/>
                <a:gd name="connsiteX3" fmla="*/ 50126 w 63120"/>
                <a:gd name="connsiteY3" fmla="*/ 149590 h 152862"/>
                <a:gd name="connsiteX4" fmla="*/ 62059 w 63120"/>
                <a:gd name="connsiteY4" fmla="*/ 142732 h 15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20" h="152862">
                  <a:moveTo>
                    <a:pt x="62059" y="142732"/>
                  </a:moveTo>
                  <a:cubicBezTo>
                    <a:pt x="36547" y="100761"/>
                    <a:pt x="20362" y="55224"/>
                    <a:pt x="13778" y="6532"/>
                  </a:cubicBezTo>
                  <a:cubicBezTo>
                    <a:pt x="12681" y="-2109"/>
                    <a:pt x="-1035" y="-2246"/>
                    <a:pt x="62" y="6532"/>
                  </a:cubicBezTo>
                  <a:cubicBezTo>
                    <a:pt x="6920" y="57693"/>
                    <a:pt x="23380" y="105425"/>
                    <a:pt x="50126" y="149590"/>
                  </a:cubicBezTo>
                  <a:cubicBezTo>
                    <a:pt x="54789" y="157134"/>
                    <a:pt x="66722" y="150276"/>
                    <a:pt x="62059" y="1427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7" name="任意多边形: 形状 686"/>
            <p:cNvSpPr/>
            <p:nvPr/>
          </p:nvSpPr>
          <p:spPr>
            <a:xfrm>
              <a:off x="9022989" y="5265591"/>
              <a:ext cx="57068" cy="233407"/>
            </a:xfrm>
            <a:custGeom>
              <a:avLst/>
              <a:gdLst>
                <a:gd name="connsiteX0" fmla="*/ 43622 w 57068"/>
                <a:gd name="connsiteY0" fmla="*/ 4918 h 233407"/>
                <a:gd name="connsiteX1" fmla="*/ 142 w 57068"/>
                <a:gd name="connsiteY1" fmla="*/ 224786 h 233407"/>
                <a:gd name="connsiteX2" fmla="*/ 13310 w 57068"/>
                <a:gd name="connsiteY2" fmla="*/ 228489 h 233407"/>
                <a:gd name="connsiteX3" fmla="*/ 56926 w 57068"/>
                <a:gd name="connsiteY3" fmla="*/ 8621 h 233407"/>
                <a:gd name="connsiteX4" fmla="*/ 43622 w 57068"/>
                <a:gd name="connsiteY4" fmla="*/ 4918 h 23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068" h="233407">
                  <a:moveTo>
                    <a:pt x="43622" y="4918"/>
                  </a:moveTo>
                  <a:cubicBezTo>
                    <a:pt x="29083" y="78162"/>
                    <a:pt x="14545" y="151542"/>
                    <a:pt x="142" y="224786"/>
                  </a:cubicBezTo>
                  <a:cubicBezTo>
                    <a:pt x="-1504" y="233427"/>
                    <a:pt x="11664" y="237130"/>
                    <a:pt x="13310" y="228489"/>
                  </a:cubicBezTo>
                  <a:cubicBezTo>
                    <a:pt x="27849" y="155246"/>
                    <a:pt x="42388" y="81865"/>
                    <a:pt x="56926" y="8621"/>
                  </a:cubicBezTo>
                  <a:cubicBezTo>
                    <a:pt x="58572" y="-20"/>
                    <a:pt x="45406" y="-3723"/>
                    <a:pt x="43622" y="491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9" name="任意多边形: 形状 688"/>
            <p:cNvSpPr/>
            <p:nvPr/>
          </p:nvSpPr>
          <p:spPr>
            <a:xfrm>
              <a:off x="8289023" y="5576396"/>
              <a:ext cx="77685" cy="205571"/>
            </a:xfrm>
            <a:custGeom>
              <a:avLst/>
              <a:gdLst>
                <a:gd name="connsiteX0" fmla="*/ 76975 w 77685"/>
                <a:gd name="connsiteY0" fmla="*/ 195159 h 205571"/>
                <a:gd name="connsiteX1" fmla="*/ 13332 w 77685"/>
                <a:gd name="connsiteY1" fmla="*/ 4918 h 205571"/>
                <a:gd name="connsiteX2" fmla="*/ 166 w 77685"/>
                <a:gd name="connsiteY2" fmla="*/ 8621 h 205571"/>
                <a:gd name="connsiteX3" fmla="*/ 65179 w 77685"/>
                <a:gd name="connsiteY3" fmla="*/ 202154 h 205571"/>
                <a:gd name="connsiteX4" fmla="*/ 76975 w 77685"/>
                <a:gd name="connsiteY4" fmla="*/ 195159 h 205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685" h="205571">
                  <a:moveTo>
                    <a:pt x="76975" y="195159"/>
                  </a:moveTo>
                  <a:cubicBezTo>
                    <a:pt x="47897" y="134260"/>
                    <a:pt x="26911" y="71029"/>
                    <a:pt x="13332" y="4918"/>
                  </a:cubicBezTo>
                  <a:cubicBezTo>
                    <a:pt x="11549" y="-3723"/>
                    <a:pt x="-1618" y="-20"/>
                    <a:pt x="166" y="8621"/>
                  </a:cubicBezTo>
                  <a:cubicBezTo>
                    <a:pt x="13882" y="75830"/>
                    <a:pt x="35552" y="140295"/>
                    <a:pt x="65179" y="202154"/>
                  </a:cubicBezTo>
                  <a:cubicBezTo>
                    <a:pt x="68882" y="209972"/>
                    <a:pt x="80678" y="202977"/>
                    <a:pt x="76975" y="195159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90" name="任意多边形: 形状 689"/>
            <p:cNvSpPr/>
            <p:nvPr/>
          </p:nvSpPr>
          <p:spPr>
            <a:xfrm>
              <a:off x="8033220" y="5594462"/>
              <a:ext cx="94235" cy="133883"/>
            </a:xfrm>
            <a:custGeom>
              <a:avLst/>
              <a:gdLst>
                <a:gd name="connsiteX0" fmla="*/ 92474 w 94235"/>
                <a:gd name="connsiteY0" fmla="*/ 121955 h 133883"/>
                <a:gd name="connsiteX1" fmla="*/ 12646 w 94235"/>
                <a:gd name="connsiteY1" fmla="*/ 3449 h 133883"/>
                <a:gd name="connsiteX2" fmla="*/ 851 w 94235"/>
                <a:gd name="connsiteY2" fmla="*/ 10307 h 133883"/>
                <a:gd name="connsiteX3" fmla="*/ 82873 w 94235"/>
                <a:gd name="connsiteY3" fmla="*/ 131693 h 133883"/>
                <a:gd name="connsiteX4" fmla="*/ 92474 w 94235"/>
                <a:gd name="connsiteY4" fmla="*/ 121955 h 13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35" h="133883">
                  <a:moveTo>
                    <a:pt x="92474" y="121955"/>
                  </a:moveTo>
                  <a:cubicBezTo>
                    <a:pt x="61064" y="85607"/>
                    <a:pt x="34593" y="46105"/>
                    <a:pt x="12646" y="3449"/>
                  </a:cubicBezTo>
                  <a:cubicBezTo>
                    <a:pt x="8669" y="-4370"/>
                    <a:pt x="-3264" y="2488"/>
                    <a:pt x="851" y="10307"/>
                  </a:cubicBezTo>
                  <a:cubicBezTo>
                    <a:pt x="23345" y="54061"/>
                    <a:pt x="50777" y="94386"/>
                    <a:pt x="82873" y="131693"/>
                  </a:cubicBezTo>
                  <a:cubicBezTo>
                    <a:pt x="88496" y="138277"/>
                    <a:pt x="98235" y="128538"/>
                    <a:pt x="92474" y="121955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3" name="任意多边形: 形状 1292"/>
            <p:cNvSpPr/>
            <p:nvPr/>
          </p:nvSpPr>
          <p:spPr>
            <a:xfrm>
              <a:off x="9037945" y="4544450"/>
              <a:ext cx="1396635" cy="1101977"/>
            </a:xfrm>
            <a:custGeom>
              <a:avLst/>
              <a:gdLst>
                <a:gd name="connsiteX0" fmla="*/ 527929 w 1396635"/>
                <a:gd name="connsiteY0" fmla="*/ 1099546 h 1101977"/>
                <a:gd name="connsiteX1" fmla="*/ 506944 w 1396635"/>
                <a:gd name="connsiteY1" fmla="*/ 1054010 h 1101977"/>
                <a:gd name="connsiteX2" fmla="*/ 517916 w 1396635"/>
                <a:gd name="connsiteY2" fmla="*/ 1031652 h 1101977"/>
                <a:gd name="connsiteX3" fmla="*/ 524774 w 1396635"/>
                <a:gd name="connsiteY3" fmla="*/ 1019171 h 1101977"/>
                <a:gd name="connsiteX4" fmla="*/ 524089 w 1396635"/>
                <a:gd name="connsiteY4" fmla="*/ 1020542 h 1101977"/>
                <a:gd name="connsiteX5" fmla="*/ 525186 w 1396635"/>
                <a:gd name="connsiteY5" fmla="*/ 1018348 h 1101977"/>
                <a:gd name="connsiteX6" fmla="*/ 525597 w 1396635"/>
                <a:gd name="connsiteY6" fmla="*/ 1017525 h 1101977"/>
                <a:gd name="connsiteX7" fmla="*/ 559064 w 1396635"/>
                <a:gd name="connsiteY7" fmla="*/ 945653 h 1101977"/>
                <a:gd name="connsiteX8" fmla="*/ 571820 w 1396635"/>
                <a:gd name="connsiteY8" fmla="*/ 915478 h 1101977"/>
                <a:gd name="connsiteX9" fmla="*/ 567294 w 1396635"/>
                <a:gd name="connsiteY9" fmla="*/ 911637 h 1101977"/>
                <a:gd name="connsiteX10" fmla="*/ 555087 w 1396635"/>
                <a:gd name="connsiteY10" fmla="*/ 900939 h 1101977"/>
                <a:gd name="connsiteX11" fmla="*/ 530261 w 1396635"/>
                <a:gd name="connsiteY11" fmla="*/ 877210 h 1101977"/>
                <a:gd name="connsiteX12" fmla="*/ 512156 w 1396635"/>
                <a:gd name="connsiteY12" fmla="*/ 858282 h 1101977"/>
                <a:gd name="connsiteX13" fmla="*/ 505161 w 1396635"/>
                <a:gd name="connsiteY13" fmla="*/ 860751 h 1101977"/>
                <a:gd name="connsiteX14" fmla="*/ 490484 w 1396635"/>
                <a:gd name="connsiteY14" fmla="*/ 861985 h 1101977"/>
                <a:gd name="connsiteX15" fmla="*/ 471968 w 1396635"/>
                <a:gd name="connsiteY15" fmla="*/ 862945 h 1101977"/>
                <a:gd name="connsiteX16" fmla="*/ 435208 w 1396635"/>
                <a:gd name="connsiteY16" fmla="*/ 863357 h 1101977"/>
                <a:gd name="connsiteX17" fmla="*/ 395295 w 1396635"/>
                <a:gd name="connsiteY17" fmla="*/ 860751 h 1101977"/>
                <a:gd name="connsiteX18" fmla="*/ 355245 w 1396635"/>
                <a:gd name="connsiteY18" fmla="*/ 853756 h 1101977"/>
                <a:gd name="connsiteX19" fmla="*/ 327538 w 1396635"/>
                <a:gd name="connsiteY19" fmla="*/ 846623 h 1101977"/>
                <a:gd name="connsiteX20" fmla="*/ 274595 w 1396635"/>
                <a:gd name="connsiteY20" fmla="*/ 827147 h 1101977"/>
                <a:gd name="connsiteX21" fmla="*/ 203134 w 1396635"/>
                <a:gd name="connsiteY21" fmla="*/ 787782 h 1101977"/>
                <a:gd name="connsiteX22" fmla="*/ 136612 w 1396635"/>
                <a:gd name="connsiteY22" fmla="*/ 733466 h 1101977"/>
                <a:gd name="connsiteX23" fmla="*/ 82021 w 1396635"/>
                <a:gd name="connsiteY23" fmla="*/ 667767 h 1101977"/>
                <a:gd name="connsiteX24" fmla="*/ 59939 w 1396635"/>
                <a:gd name="connsiteY24" fmla="*/ 631556 h 1101977"/>
                <a:gd name="connsiteX25" fmla="*/ 42108 w 1396635"/>
                <a:gd name="connsiteY25" fmla="*/ 593015 h 1101977"/>
                <a:gd name="connsiteX26" fmla="*/ 28667 w 1396635"/>
                <a:gd name="connsiteY26" fmla="*/ 554747 h 1101977"/>
                <a:gd name="connsiteX27" fmla="*/ 18517 w 1396635"/>
                <a:gd name="connsiteY27" fmla="*/ 513325 h 1101977"/>
                <a:gd name="connsiteX28" fmla="*/ 13579 w 1396635"/>
                <a:gd name="connsiteY28" fmla="*/ 487950 h 1101977"/>
                <a:gd name="connsiteX29" fmla="*/ 13853 w 1396635"/>
                <a:gd name="connsiteY29" fmla="*/ 489322 h 1101977"/>
                <a:gd name="connsiteX30" fmla="*/ 3841 w 1396635"/>
                <a:gd name="connsiteY30" fmla="*/ 405380 h 1101977"/>
                <a:gd name="connsiteX31" fmla="*/ 0 w 1396635"/>
                <a:gd name="connsiteY31" fmla="*/ 320752 h 1101977"/>
                <a:gd name="connsiteX32" fmla="*/ 3018 w 1396635"/>
                <a:gd name="connsiteY32" fmla="*/ 257521 h 1101977"/>
                <a:gd name="connsiteX33" fmla="*/ 5075 w 1396635"/>
                <a:gd name="connsiteY33" fmla="*/ 226797 h 1101977"/>
                <a:gd name="connsiteX34" fmla="*/ 5624 w 1396635"/>
                <a:gd name="connsiteY34" fmla="*/ 212533 h 1101977"/>
                <a:gd name="connsiteX35" fmla="*/ 6172 w 1396635"/>
                <a:gd name="connsiteY35" fmla="*/ 204303 h 1101977"/>
                <a:gd name="connsiteX36" fmla="*/ 19203 w 1396635"/>
                <a:gd name="connsiteY36" fmla="*/ 198542 h 1101977"/>
                <a:gd name="connsiteX37" fmla="*/ 39228 w 1396635"/>
                <a:gd name="connsiteY37" fmla="*/ 198405 h 1101977"/>
                <a:gd name="connsiteX38" fmla="*/ 81198 w 1396635"/>
                <a:gd name="connsiteY38" fmla="*/ 208829 h 1101977"/>
                <a:gd name="connsiteX39" fmla="*/ 168844 w 1396635"/>
                <a:gd name="connsiteY39" fmla="*/ 240376 h 1101977"/>
                <a:gd name="connsiteX40" fmla="*/ 335494 w 1396635"/>
                <a:gd name="connsiteY40" fmla="*/ 331313 h 1101977"/>
                <a:gd name="connsiteX41" fmla="*/ 409560 w 1396635"/>
                <a:gd name="connsiteY41" fmla="*/ 391664 h 1101977"/>
                <a:gd name="connsiteX42" fmla="*/ 443027 w 1396635"/>
                <a:gd name="connsiteY42" fmla="*/ 425268 h 1101977"/>
                <a:gd name="connsiteX43" fmla="*/ 473339 w 1396635"/>
                <a:gd name="connsiteY43" fmla="*/ 462164 h 1101977"/>
                <a:gd name="connsiteX44" fmla="*/ 521757 w 1396635"/>
                <a:gd name="connsiteY44" fmla="*/ 543225 h 1101977"/>
                <a:gd name="connsiteX45" fmla="*/ 539999 w 1396635"/>
                <a:gd name="connsiteY45" fmla="*/ 587528 h 1101977"/>
                <a:gd name="connsiteX46" fmla="*/ 553715 w 1396635"/>
                <a:gd name="connsiteY46" fmla="*/ 633340 h 1101977"/>
                <a:gd name="connsiteX47" fmla="*/ 566745 w 1396635"/>
                <a:gd name="connsiteY47" fmla="*/ 719750 h 1101977"/>
                <a:gd name="connsiteX48" fmla="*/ 563179 w 1396635"/>
                <a:gd name="connsiteY48" fmla="*/ 795326 h 1101977"/>
                <a:gd name="connsiteX49" fmla="*/ 557967 w 1396635"/>
                <a:gd name="connsiteY49" fmla="*/ 817957 h 1101977"/>
                <a:gd name="connsiteX50" fmla="*/ 555635 w 1396635"/>
                <a:gd name="connsiteY50" fmla="*/ 826049 h 1101977"/>
                <a:gd name="connsiteX51" fmla="*/ 552755 w 1396635"/>
                <a:gd name="connsiteY51" fmla="*/ 835513 h 1101977"/>
                <a:gd name="connsiteX52" fmla="*/ 550835 w 1396635"/>
                <a:gd name="connsiteY52" fmla="*/ 838668 h 1101977"/>
                <a:gd name="connsiteX53" fmla="*/ 553441 w 1396635"/>
                <a:gd name="connsiteY53" fmla="*/ 841137 h 1101977"/>
                <a:gd name="connsiteX54" fmla="*/ 551383 w 1396635"/>
                <a:gd name="connsiteY54" fmla="*/ 839354 h 1101977"/>
                <a:gd name="connsiteX55" fmla="*/ 578815 w 1396635"/>
                <a:gd name="connsiteY55" fmla="*/ 864180 h 1101977"/>
                <a:gd name="connsiteX56" fmla="*/ 588965 w 1396635"/>
                <a:gd name="connsiteY56" fmla="*/ 873095 h 1101977"/>
                <a:gd name="connsiteX57" fmla="*/ 597332 w 1396635"/>
                <a:gd name="connsiteY57" fmla="*/ 851150 h 1101977"/>
                <a:gd name="connsiteX58" fmla="*/ 597332 w 1396635"/>
                <a:gd name="connsiteY58" fmla="*/ 851287 h 1101977"/>
                <a:gd name="connsiteX59" fmla="*/ 597469 w 1396635"/>
                <a:gd name="connsiteY59" fmla="*/ 850738 h 1101977"/>
                <a:gd name="connsiteX60" fmla="*/ 598841 w 1396635"/>
                <a:gd name="connsiteY60" fmla="*/ 846898 h 1101977"/>
                <a:gd name="connsiteX61" fmla="*/ 598155 w 1396635"/>
                <a:gd name="connsiteY61" fmla="*/ 848681 h 1101977"/>
                <a:gd name="connsiteX62" fmla="*/ 690327 w 1396635"/>
                <a:gd name="connsiteY62" fmla="*/ 546106 h 1101977"/>
                <a:gd name="connsiteX63" fmla="*/ 708157 w 1396635"/>
                <a:gd name="connsiteY63" fmla="*/ 467787 h 1101977"/>
                <a:gd name="connsiteX64" fmla="*/ 708157 w 1396635"/>
                <a:gd name="connsiteY64" fmla="*/ 467925 h 1101977"/>
                <a:gd name="connsiteX65" fmla="*/ 709117 w 1396635"/>
                <a:gd name="connsiteY65" fmla="*/ 463810 h 1101977"/>
                <a:gd name="connsiteX66" fmla="*/ 709117 w 1396635"/>
                <a:gd name="connsiteY66" fmla="*/ 463673 h 1101977"/>
                <a:gd name="connsiteX67" fmla="*/ 731612 w 1396635"/>
                <a:gd name="connsiteY67" fmla="*/ 344618 h 1101977"/>
                <a:gd name="connsiteX68" fmla="*/ 741213 w 1396635"/>
                <a:gd name="connsiteY68" fmla="*/ 279467 h 1101977"/>
                <a:gd name="connsiteX69" fmla="*/ 748482 w 1396635"/>
                <a:gd name="connsiteY69" fmla="*/ 220899 h 1101977"/>
                <a:gd name="connsiteX70" fmla="*/ 748345 w 1396635"/>
                <a:gd name="connsiteY70" fmla="*/ 222545 h 1101977"/>
                <a:gd name="connsiteX71" fmla="*/ 748620 w 1396635"/>
                <a:gd name="connsiteY71" fmla="*/ 220351 h 1101977"/>
                <a:gd name="connsiteX72" fmla="*/ 748757 w 1396635"/>
                <a:gd name="connsiteY72" fmla="*/ 218979 h 1101977"/>
                <a:gd name="connsiteX73" fmla="*/ 748620 w 1396635"/>
                <a:gd name="connsiteY73" fmla="*/ 219528 h 1101977"/>
                <a:gd name="connsiteX74" fmla="*/ 754655 w 1396635"/>
                <a:gd name="connsiteY74" fmla="*/ 91832 h 1101977"/>
                <a:gd name="connsiteX75" fmla="*/ 755340 w 1396635"/>
                <a:gd name="connsiteY75" fmla="*/ 34636 h 1101977"/>
                <a:gd name="connsiteX76" fmla="*/ 759181 w 1396635"/>
                <a:gd name="connsiteY76" fmla="*/ 12553 h 1101977"/>
                <a:gd name="connsiteX77" fmla="*/ 789630 w 1396635"/>
                <a:gd name="connsiteY77" fmla="*/ 4049 h 1101977"/>
                <a:gd name="connsiteX78" fmla="*/ 798683 w 1396635"/>
                <a:gd name="connsiteY78" fmla="*/ 28327 h 1101977"/>
                <a:gd name="connsiteX79" fmla="*/ 803209 w 1396635"/>
                <a:gd name="connsiteY79" fmla="*/ 59325 h 1101977"/>
                <a:gd name="connsiteX80" fmla="*/ 812125 w 1396635"/>
                <a:gd name="connsiteY80" fmla="*/ 135312 h 1101977"/>
                <a:gd name="connsiteX81" fmla="*/ 808147 w 1396635"/>
                <a:gd name="connsiteY81" fmla="*/ 310739 h 1101977"/>
                <a:gd name="connsiteX82" fmla="*/ 740664 w 1396635"/>
                <a:gd name="connsiteY82" fmla="*/ 644861 h 1101977"/>
                <a:gd name="connsiteX83" fmla="*/ 693618 w 1396635"/>
                <a:gd name="connsiteY83" fmla="*/ 802184 h 1101977"/>
                <a:gd name="connsiteX84" fmla="*/ 657682 w 1396635"/>
                <a:gd name="connsiteY84" fmla="*/ 903133 h 1101977"/>
                <a:gd name="connsiteX85" fmla="*/ 684703 w 1396635"/>
                <a:gd name="connsiteY85" fmla="*/ 896001 h 1101977"/>
                <a:gd name="connsiteX86" fmla="*/ 711038 w 1396635"/>
                <a:gd name="connsiteY86" fmla="*/ 889966 h 1101977"/>
                <a:gd name="connsiteX87" fmla="*/ 725028 w 1396635"/>
                <a:gd name="connsiteY87" fmla="*/ 857733 h 1101977"/>
                <a:gd name="connsiteX88" fmla="*/ 741899 w 1396635"/>
                <a:gd name="connsiteY88" fmla="*/ 824129 h 1101977"/>
                <a:gd name="connsiteX89" fmla="*/ 762061 w 1396635"/>
                <a:gd name="connsiteY89" fmla="*/ 789290 h 1101977"/>
                <a:gd name="connsiteX90" fmla="*/ 785790 w 1396635"/>
                <a:gd name="connsiteY90" fmla="*/ 754863 h 1101977"/>
                <a:gd name="connsiteX91" fmla="*/ 837636 w 1396635"/>
                <a:gd name="connsiteY91" fmla="*/ 689301 h 1101977"/>
                <a:gd name="connsiteX92" fmla="*/ 895518 w 1396635"/>
                <a:gd name="connsiteY92" fmla="*/ 629911 h 1101977"/>
                <a:gd name="connsiteX93" fmla="*/ 928025 w 1396635"/>
                <a:gd name="connsiteY93" fmla="*/ 604536 h 1101977"/>
                <a:gd name="connsiteX94" fmla="*/ 963001 w 1396635"/>
                <a:gd name="connsiteY94" fmla="*/ 582453 h 1101977"/>
                <a:gd name="connsiteX95" fmla="*/ 1000445 w 1396635"/>
                <a:gd name="connsiteY95" fmla="*/ 562428 h 1101977"/>
                <a:gd name="connsiteX96" fmla="*/ 1041182 w 1396635"/>
                <a:gd name="connsiteY96" fmla="*/ 544597 h 1101977"/>
                <a:gd name="connsiteX97" fmla="*/ 1123341 w 1396635"/>
                <a:gd name="connsiteY97" fmla="*/ 518399 h 1101977"/>
                <a:gd name="connsiteX98" fmla="*/ 1207145 w 1396635"/>
                <a:gd name="connsiteY98" fmla="*/ 502215 h 1101977"/>
                <a:gd name="connsiteX99" fmla="*/ 1292459 w 1396635"/>
                <a:gd name="connsiteY99" fmla="*/ 497414 h 1101977"/>
                <a:gd name="connsiteX100" fmla="*/ 1353907 w 1396635"/>
                <a:gd name="connsiteY100" fmla="*/ 500569 h 1101977"/>
                <a:gd name="connsiteX101" fmla="*/ 1352398 w 1396635"/>
                <a:gd name="connsiteY101" fmla="*/ 500431 h 1101977"/>
                <a:gd name="connsiteX102" fmla="*/ 1356101 w 1396635"/>
                <a:gd name="connsiteY102" fmla="*/ 500706 h 1101977"/>
                <a:gd name="connsiteX103" fmla="*/ 1354592 w 1396635"/>
                <a:gd name="connsiteY103" fmla="*/ 500569 h 1101977"/>
                <a:gd name="connsiteX104" fmla="*/ 1374069 w 1396635"/>
                <a:gd name="connsiteY104" fmla="*/ 502626 h 1101977"/>
                <a:gd name="connsiteX105" fmla="*/ 1390117 w 1396635"/>
                <a:gd name="connsiteY105" fmla="*/ 508524 h 1101977"/>
                <a:gd name="connsiteX106" fmla="*/ 1391626 w 1396635"/>
                <a:gd name="connsiteY106" fmla="*/ 511679 h 1101977"/>
                <a:gd name="connsiteX107" fmla="*/ 1392449 w 1396635"/>
                <a:gd name="connsiteY107" fmla="*/ 512364 h 1101977"/>
                <a:gd name="connsiteX108" fmla="*/ 1396426 w 1396635"/>
                <a:gd name="connsiteY108" fmla="*/ 528001 h 1101977"/>
                <a:gd name="connsiteX109" fmla="*/ 1393409 w 1396635"/>
                <a:gd name="connsiteY109" fmla="*/ 548026 h 1101977"/>
                <a:gd name="connsiteX110" fmla="*/ 1382024 w 1396635"/>
                <a:gd name="connsiteY110" fmla="*/ 589723 h 1101977"/>
                <a:gd name="connsiteX111" fmla="*/ 1346089 w 1396635"/>
                <a:gd name="connsiteY111" fmla="*/ 670784 h 1101977"/>
                <a:gd name="connsiteX112" fmla="*/ 1324554 w 1396635"/>
                <a:gd name="connsiteY112" fmla="*/ 708640 h 1101977"/>
                <a:gd name="connsiteX113" fmla="*/ 1298083 w 1396635"/>
                <a:gd name="connsiteY113" fmla="*/ 748142 h 1101977"/>
                <a:gd name="connsiteX114" fmla="*/ 1242258 w 1396635"/>
                <a:gd name="connsiteY114" fmla="*/ 815351 h 1101977"/>
                <a:gd name="connsiteX115" fmla="*/ 1174913 w 1396635"/>
                <a:gd name="connsiteY115" fmla="*/ 876799 h 1101977"/>
                <a:gd name="connsiteX116" fmla="*/ 1101807 w 1396635"/>
                <a:gd name="connsiteY116" fmla="*/ 926862 h 1101977"/>
                <a:gd name="connsiteX117" fmla="*/ 1061482 w 1396635"/>
                <a:gd name="connsiteY117" fmla="*/ 946750 h 1101977"/>
                <a:gd name="connsiteX118" fmla="*/ 1022665 w 1396635"/>
                <a:gd name="connsiteY118" fmla="*/ 962249 h 1101977"/>
                <a:gd name="connsiteX119" fmla="*/ 939409 w 1396635"/>
                <a:gd name="connsiteY119" fmla="*/ 979394 h 1101977"/>
                <a:gd name="connsiteX120" fmla="*/ 852861 w 1396635"/>
                <a:gd name="connsiteY120" fmla="*/ 978297 h 1101977"/>
                <a:gd name="connsiteX121" fmla="*/ 788396 w 1396635"/>
                <a:gd name="connsiteY121" fmla="*/ 966090 h 1101977"/>
                <a:gd name="connsiteX122" fmla="*/ 776326 w 1396635"/>
                <a:gd name="connsiteY122" fmla="*/ 962249 h 1101977"/>
                <a:gd name="connsiteX123" fmla="*/ 733258 w 1396635"/>
                <a:gd name="connsiteY123" fmla="*/ 943458 h 1101977"/>
                <a:gd name="connsiteX124" fmla="*/ 720090 w 1396635"/>
                <a:gd name="connsiteY124" fmla="*/ 935777 h 1101977"/>
                <a:gd name="connsiteX125" fmla="*/ 711449 w 1396635"/>
                <a:gd name="connsiteY125" fmla="*/ 930428 h 1101977"/>
                <a:gd name="connsiteX126" fmla="*/ 689366 w 1396635"/>
                <a:gd name="connsiteY126" fmla="*/ 933171 h 1101977"/>
                <a:gd name="connsiteX127" fmla="*/ 648081 w 1396635"/>
                <a:gd name="connsiteY127" fmla="*/ 935092 h 1101977"/>
                <a:gd name="connsiteX128" fmla="*/ 644652 w 1396635"/>
                <a:gd name="connsiteY128" fmla="*/ 935092 h 1101977"/>
                <a:gd name="connsiteX129" fmla="*/ 638343 w 1396635"/>
                <a:gd name="connsiteY129" fmla="*/ 950728 h 1101977"/>
                <a:gd name="connsiteX130" fmla="*/ 605013 w 1396635"/>
                <a:gd name="connsiteY130" fmla="*/ 1024794 h 1101977"/>
                <a:gd name="connsiteX131" fmla="*/ 590886 w 1396635"/>
                <a:gd name="connsiteY131" fmla="*/ 1054284 h 1101977"/>
                <a:gd name="connsiteX132" fmla="*/ 584576 w 1396635"/>
                <a:gd name="connsiteY132" fmla="*/ 1067451 h 1101977"/>
                <a:gd name="connsiteX133" fmla="*/ 572780 w 1396635"/>
                <a:gd name="connsiteY133" fmla="*/ 1088025 h 1101977"/>
                <a:gd name="connsiteX134" fmla="*/ 532455 w 1396635"/>
                <a:gd name="connsiteY134" fmla="*/ 1100507 h 1101977"/>
                <a:gd name="connsiteX135" fmla="*/ 527929 w 1396635"/>
                <a:gd name="connsiteY135" fmla="*/ 1099546 h 1101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1396635" h="1101977">
                  <a:moveTo>
                    <a:pt x="527929" y="1099546"/>
                  </a:moveTo>
                  <a:cubicBezTo>
                    <a:pt x="510373" y="1091729"/>
                    <a:pt x="502143" y="1072252"/>
                    <a:pt x="506944" y="1054010"/>
                  </a:cubicBezTo>
                  <a:cubicBezTo>
                    <a:pt x="509001" y="1045917"/>
                    <a:pt x="513802" y="1038785"/>
                    <a:pt x="517916" y="1031652"/>
                  </a:cubicBezTo>
                  <a:cubicBezTo>
                    <a:pt x="520248" y="1027537"/>
                    <a:pt x="522580" y="1023285"/>
                    <a:pt x="524774" y="1019171"/>
                  </a:cubicBezTo>
                  <a:cubicBezTo>
                    <a:pt x="524500" y="1019582"/>
                    <a:pt x="524362" y="1020131"/>
                    <a:pt x="524089" y="1020542"/>
                  </a:cubicBezTo>
                  <a:cubicBezTo>
                    <a:pt x="524500" y="1019856"/>
                    <a:pt x="524912" y="1019033"/>
                    <a:pt x="525186" y="1018348"/>
                  </a:cubicBezTo>
                  <a:cubicBezTo>
                    <a:pt x="525323" y="1018073"/>
                    <a:pt x="525460" y="1017799"/>
                    <a:pt x="525597" y="1017525"/>
                  </a:cubicBezTo>
                  <a:cubicBezTo>
                    <a:pt x="537805" y="994070"/>
                    <a:pt x="548777" y="969930"/>
                    <a:pt x="559064" y="945653"/>
                  </a:cubicBezTo>
                  <a:cubicBezTo>
                    <a:pt x="563316" y="935640"/>
                    <a:pt x="567706" y="925628"/>
                    <a:pt x="571820" y="915478"/>
                  </a:cubicBezTo>
                  <a:cubicBezTo>
                    <a:pt x="570312" y="914243"/>
                    <a:pt x="568803" y="912872"/>
                    <a:pt x="567294" y="911637"/>
                  </a:cubicBezTo>
                  <a:cubicBezTo>
                    <a:pt x="563179" y="908071"/>
                    <a:pt x="559064" y="904505"/>
                    <a:pt x="555087" y="900939"/>
                  </a:cubicBezTo>
                  <a:cubicBezTo>
                    <a:pt x="546583" y="893258"/>
                    <a:pt x="538353" y="885302"/>
                    <a:pt x="530261" y="877210"/>
                  </a:cubicBezTo>
                  <a:cubicBezTo>
                    <a:pt x="524089" y="871038"/>
                    <a:pt x="517779" y="865003"/>
                    <a:pt x="512156" y="858282"/>
                  </a:cubicBezTo>
                  <a:cubicBezTo>
                    <a:pt x="510098" y="859654"/>
                    <a:pt x="507629" y="860477"/>
                    <a:pt x="505161" y="860751"/>
                  </a:cubicBezTo>
                  <a:cubicBezTo>
                    <a:pt x="500359" y="861437"/>
                    <a:pt x="495422" y="861574"/>
                    <a:pt x="490484" y="861985"/>
                  </a:cubicBezTo>
                  <a:cubicBezTo>
                    <a:pt x="484312" y="862397"/>
                    <a:pt x="478140" y="862671"/>
                    <a:pt x="471968" y="862945"/>
                  </a:cubicBezTo>
                  <a:cubicBezTo>
                    <a:pt x="459761" y="863494"/>
                    <a:pt x="447416" y="863631"/>
                    <a:pt x="435208" y="863357"/>
                  </a:cubicBezTo>
                  <a:cubicBezTo>
                    <a:pt x="421904" y="863083"/>
                    <a:pt x="408600" y="862260"/>
                    <a:pt x="395295" y="860751"/>
                  </a:cubicBezTo>
                  <a:cubicBezTo>
                    <a:pt x="381854" y="859242"/>
                    <a:pt x="368549" y="856773"/>
                    <a:pt x="355245" y="853756"/>
                  </a:cubicBezTo>
                  <a:cubicBezTo>
                    <a:pt x="345918" y="851698"/>
                    <a:pt x="336728" y="849229"/>
                    <a:pt x="327538" y="846623"/>
                  </a:cubicBezTo>
                  <a:cubicBezTo>
                    <a:pt x="309433" y="841274"/>
                    <a:pt x="291740" y="834828"/>
                    <a:pt x="274595" y="827147"/>
                  </a:cubicBezTo>
                  <a:cubicBezTo>
                    <a:pt x="249906" y="816037"/>
                    <a:pt x="225354" y="803418"/>
                    <a:pt x="203134" y="787782"/>
                  </a:cubicBezTo>
                  <a:cubicBezTo>
                    <a:pt x="179680" y="771323"/>
                    <a:pt x="157186" y="753629"/>
                    <a:pt x="136612" y="733466"/>
                  </a:cubicBezTo>
                  <a:cubicBezTo>
                    <a:pt x="116175" y="713578"/>
                    <a:pt x="98207" y="691221"/>
                    <a:pt x="82021" y="667767"/>
                  </a:cubicBezTo>
                  <a:cubicBezTo>
                    <a:pt x="74067" y="656108"/>
                    <a:pt x="66660" y="644038"/>
                    <a:pt x="59939" y="631556"/>
                  </a:cubicBezTo>
                  <a:cubicBezTo>
                    <a:pt x="53081" y="619212"/>
                    <a:pt x="47458" y="606182"/>
                    <a:pt x="42108" y="593015"/>
                  </a:cubicBezTo>
                  <a:cubicBezTo>
                    <a:pt x="37033" y="580533"/>
                    <a:pt x="32370" y="567640"/>
                    <a:pt x="28667" y="554747"/>
                  </a:cubicBezTo>
                  <a:cubicBezTo>
                    <a:pt x="24689" y="541031"/>
                    <a:pt x="21397" y="527178"/>
                    <a:pt x="18517" y="513325"/>
                  </a:cubicBezTo>
                  <a:cubicBezTo>
                    <a:pt x="16734" y="504821"/>
                    <a:pt x="15088" y="496454"/>
                    <a:pt x="13579" y="487950"/>
                  </a:cubicBezTo>
                  <a:cubicBezTo>
                    <a:pt x="13716" y="488361"/>
                    <a:pt x="13716" y="488910"/>
                    <a:pt x="13853" y="489322"/>
                  </a:cubicBezTo>
                  <a:cubicBezTo>
                    <a:pt x="8778" y="461615"/>
                    <a:pt x="6035" y="433497"/>
                    <a:pt x="3841" y="405380"/>
                  </a:cubicBezTo>
                  <a:cubicBezTo>
                    <a:pt x="1646" y="377262"/>
                    <a:pt x="0" y="349007"/>
                    <a:pt x="0" y="320752"/>
                  </a:cubicBezTo>
                  <a:cubicBezTo>
                    <a:pt x="0" y="299629"/>
                    <a:pt x="1509" y="278644"/>
                    <a:pt x="3018" y="257521"/>
                  </a:cubicBezTo>
                  <a:cubicBezTo>
                    <a:pt x="3704" y="247234"/>
                    <a:pt x="4389" y="236947"/>
                    <a:pt x="5075" y="226797"/>
                  </a:cubicBezTo>
                  <a:cubicBezTo>
                    <a:pt x="5349" y="221997"/>
                    <a:pt x="5624" y="217333"/>
                    <a:pt x="5624" y="212533"/>
                  </a:cubicBezTo>
                  <a:cubicBezTo>
                    <a:pt x="5760" y="209789"/>
                    <a:pt x="5487" y="206909"/>
                    <a:pt x="6172" y="204303"/>
                  </a:cubicBezTo>
                  <a:cubicBezTo>
                    <a:pt x="7681" y="198542"/>
                    <a:pt x="14539" y="196485"/>
                    <a:pt x="19203" y="198542"/>
                  </a:cubicBezTo>
                  <a:cubicBezTo>
                    <a:pt x="25238" y="196211"/>
                    <a:pt x="33604" y="197582"/>
                    <a:pt x="39228" y="198405"/>
                  </a:cubicBezTo>
                  <a:cubicBezTo>
                    <a:pt x="53493" y="200600"/>
                    <a:pt x="67482" y="204577"/>
                    <a:pt x="81198" y="208829"/>
                  </a:cubicBezTo>
                  <a:cubicBezTo>
                    <a:pt x="110826" y="218156"/>
                    <a:pt x="140041" y="228718"/>
                    <a:pt x="168844" y="240376"/>
                  </a:cubicBezTo>
                  <a:cubicBezTo>
                    <a:pt x="227549" y="264242"/>
                    <a:pt x="283647" y="294966"/>
                    <a:pt x="335494" y="331313"/>
                  </a:cubicBezTo>
                  <a:cubicBezTo>
                    <a:pt x="361691" y="349555"/>
                    <a:pt x="386380" y="369855"/>
                    <a:pt x="409560" y="391664"/>
                  </a:cubicBezTo>
                  <a:cubicBezTo>
                    <a:pt x="421081" y="402499"/>
                    <a:pt x="432329" y="413609"/>
                    <a:pt x="443027" y="425268"/>
                  </a:cubicBezTo>
                  <a:cubicBezTo>
                    <a:pt x="453726" y="436926"/>
                    <a:pt x="463738" y="449408"/>
                    <a:pt x="473339" y="462164"/>
                  </a:cubicBezTo>
                  <a:cubicBezTo>
                    <a:pt x="492405" y="487264"/>
                    <a:pt x="508590" y="514559"/>
                    <a:pt x="521757" y="543225"/>
                  </a:cubicBezTo>
                  <a:cubicBezTo>
                    <a:pt x="528341" y="557764"/>
                    <a:pt x="534649" y="572441"/>
                    <a:pt x="539999" y="587528"/>
                  </a:cubicBezTo>
                  <a:cubicBezTo>
                    <a:pt x="545348" y="602616"/>
                    <a:pt x="550012" y="617840"/>
                    <a:pt x="553715" y="633340"/>
                  </a:cubicBezTo>
                  <a:cubicBezTo>
                    <a:pt x="560710" y="661732"/>
                    <a:pt x="564962" y="690535"/>
                    <a:pt x="566745" y="719750"/>
                  </a:cubicBezTo>
                  <a:cubicBezTo>
                    <a:pt x="568391" y="744988"/>
                    <a:pt x="567706" y="770362"/>
                    <a:pt x="563179" y="795326"/>
                  </a:cubicBezTo>
                  <a:cubicBezTo>
                    <a:pt x="561808" y="802869"/>
                    <a:pt x="560025" y="810550"/>
                    <a:pt x="557967" y="817957"/>
                  </a:cubicBezTo>
                  <a:cubicBezTo>
                    <a:pt x="557144" y="820700"/>
                    <a:pt x="556458" y="823306"/>
                    <a:pt x="555635" y="826049"/>
                  </a:cubicBezTo>
                  <a:cubicBezTo>
                    <a:pt x="554675" y="829204"/>
                    <a:pt x="554127" y="832496"/>
                    <a:pt x="552755" y="835513"/>
                  </a:cubicBezTo>
                  <a:cubicBezTo>
                    <a:pt x="552206" y="836611"/>
                    <a:pt x="551521" y="837708"/>
                    <a:pt x="550835" y="838668"/>
                  </a:cubicBezTo>
                  <a:cubicBezTo>
                    <a:pt x="551658" y="839491"/>
                    <a:pt x="552618" y="840314"/>
                    <a:pt x="553441" y="841137"/>
                  </a:cubicBezTo>
                  <a:cubicBezTo>
                    <a:pt x="552755" y="840588"/>
                    <a:pt x="552069" y="839903"/>
                    <a:pt x="551383" y="839354"/>
                  </a:cubicBezTo>
                  <a:cubicBezTo>
                    <a:pt x="560436" y="847721"/>
                    <a:pt x="569626" y="855950"/>
                    <a:pt x="578815" y="864180"/>
                  </a:cubicBezTo>
                  <a:cubicBezTo>
                    <a:pt x="582107" y="867197"/>
                    <a:pt x="585536" y="870215"/>
                    <a:pt x="588965" y="873095"/>
                  </a:cubicBezTo>
                  <a:cubicBezTo>
                    <a:pt x="591846" y="865826"/>
                    <a:pt x="594589" y="858419"/>
                    <a:pt x="597332" y="851150"/>
                  </a:cubicBezTo>
                  <a:cubicBezTo>
                    <a:pt x="597332" y="851150"/>
                    <a:pt x="597332" y="851287"/>
                    <a:pt x="597332" y="851287"/>
                  </a:cubicBezTo>
                  <a:cubicBezTo>
                    <a:pt x="597332" y="851150"/>
                    <a:pt x="597469" y="851012"/>
                    <a:pt x="597469" y="850738"/>
                  </a:cubicBezTo>
                  <a:cubicBezTo>
                    <a:pt x="597881" y="849504"/>
                    <a:pt x="598429" y="848132"/>
                    <a:pt x="598841" y="846898"/>
                  </a:cubicBezTo>
                  <a:cubicBezTo>
                    <a:pt x="598567" y="847446"/>
                    <a:pt x="598429" y="848132"/>
                    <a:pt x="598155" y="848681"/>
                  </a:cubicBezTo>
                  <a:cubicBezTo>
                    <a:pt x="634365" y="749514"/>
                    <a:pt x="665226" y="648701"/>
                    <a:pt x="690327" y="546106"/>
                  </a:cubicBezTo>
                  <a:cubicBezTo>
                    <a:pt x="696773" y="520183"/>
                    <a:pt x="702397" y="493985"/>
                    <a:pt x="708157" y="467787"/>
                  </a:cubicBezTo>
                  <a:cubicBezTo>
                    <a:pt x="708157" y="467787"/>
                    <a:pt x="708157" y="467787"/>
                    <a:pt x="708157" y="467925"/>
                  </a:cubicBezTo>
                  <a:cubicBezTo>
                    <a:pt x="708569" y="466553"/>
                    <a:pt x="708843" y="465181"/>
                    <a:pt x="709117" y="463810"/>
                  </a:cubicBezTo>
                  <a:cubicBezTo>
                    <a:pt x="709117" y="463810"/>
                    <a:pt x="709117" y="463673"/>
                    <a:pt x="709117" y="463673"/>
                  </a:cubicBezTo>
                  <a:cubicBezTo>
                    <a:pt x="717621" y="424308"/>
                    <a:pt x="725028" y="384531"/>
                    <a:pt x="731612" y="344618"/>
                  </a:cubicBezTo>
                  <a:cubicBezTo>
                    <a:pt x="735178" y="322946"/>
                    <a:pt x="738195" y="301138"/>
                    <a:pt x="741213" y="279467"/>
                  </a:cubicBezTo>
                  <a:cubicBezTo>
                    <a:pt x="743819" y="259990"/>
                    <a:pt x="746562" y="240513"/>
                    <a:pt x="748482" y="220899"/>
                  </a:cubicBezTo>
                  <a:cubicBezTo>
                    <a:pt x="748482" y="221448"/>
                    <a:pt x="748345" y="221997"/>
                    <a:pt x="748345" y="222545"/>
                  </a:cubicBezTo>
                  <a:cubicBezTo>
                    <a:pt x="748345" y="221722"/>
                    <a:pt x="748482" y="221037"/>
                    <a:pt x="748620" y="220351"/>
                  </a:cubicBezTo>
                  <a:cubicBezTo>
                    <a:pt x="748620" y="219939"/>
                    <a:pt x="748620" y="219528"/>
                    <a:pt x="748757" y="218979"/>
                  </a:cubicBezTo>
                  <a:cubicBezTo>
                    <a:pt x="748757" y="219116"/>
                    <a:pt x="748757" y="219391"/>
                    <a:pt x="748620" y="219528"/>
                  </a:cubicBezTo>
                  <a:cubicBezTo>
                    <a:pt x="752049" y="177145"/>
                    <a:pt x="754655" y="134626"/>
                    <a:pt x="754655" y="91832"/>
                  </a:cubicBezTo>
                  <a:cubicBezTo>
                    <a:pt x="754655" y="72767"/>
                    <a:pt x="754243" y="53701"/>
                    <a:pt x="755340" y="34636"/>
                  </a:cubicBezTo>
                  <a:cubicBezTo>
                    <a:pt x="755752" y="27092"/>
                    <a:pt x="756438" y="19686"/>
                    <a:pt x="759181" y="12553"/>
                  </a:cubicBezTo>
                  <a:cubicBezTo>
                    <a:pt x="763707" y="346"/>
                    <a:pt x="779481" y="-3906"/>
                    <a:pt x="789630" y="4049"/>
                  </a:cubicBezTo>
                  <a:cubicBezTo>
                    <a:pt x="797037" y="9947"/>
                    <a:pt x="797311" y="19823"/>
                    <a:pt x="798683" y="28327"/>
                  </a:cubicBezTo>
                  <a:cubicBezTo>
                    <a:pt x="800192" y="38614"/>
                    <a:pt x="801563" y="49038"/>
                    <a:pt x="803209" y="59325"/>
                  </a:cubicBezTo>
                  <a:cubicBezTo>
                    <a:pt x="807461" y="84562"/>
                    <a:pt x="810479" y="109800"/>
                    <a:pt x="812125" y="135312"/>
                  </a:cubicBezTo>
                  <a:cubicBezTo>
                    <a:pt x="816102" y="193742"/>
                    <a:pt x="814319" y="252446"/>
                    <a:pt x="808147" y="310739"/>
                  </a:cubicBezTo>
                  <a:cubicBezTo>
                    <a:pt x="795940" y="423759"/>
                    <a:pt x="770291" y="535270"/>
                    <a:pt x="740664" y="644861"/>
                  </a:cubicBezTo>
                  <a:cubicBezTo>
                    <a:pt x="726262" y="697805"/>
                    <a:pt x="710626" y="750063"/>
                    <a:pt x="693618" y="802184"/>
                  </a:cubicBezTo>
                  <a:cubicBezTo>
                    <a:pt x="682508" y="836199"/>
                    <a:pt x="670576" y="869803"/>
                    <a:pt x="657682" y="903133"/>
                  </a:cubicBezTo>
                  <a:cubicBezTo>
                    <a:pt x="666598" y="900664"/>
                    <a:pt x="675650" y="898333"/>
                    <a:pt x="684703" y="896001"/>
                  </a:cubicBezTo>
                  <a:cubicBezTo>
                    <a:pt x="693481" y="893806"/>
                    <a:pt x="702259" y="891749"/>
                    <a:pt x="711038" y="889966"/>
                  </a:cubicBezTo>
                  <a:cubicBezTo>
                    <a:pt x="714878" y="878856"/>
                    <a:pt x="719953" y="868295"/>
                    <a:pt x="725028" y="857733"/>
                  </a:cubicBezTo>
                  <a:cubicBezTo>
                    <a:pt x="730377" y="846486"/>
                    <a:pt x="736001" y="835239"/>
                    <a:pt x="741899" y="824129"/>
                  </a:cubicBezTo>
                  <a:cubicBezTo>
                    <a:pt x="748208" y="812333"/>
                    <a:pt x="754929" y="800675"/>
                    <a:pt x="762061" y="789290"/>
                  </a:cubicBezTo>
                  <a:cubicBezTo>
                    <a:pt x="769468" y="777495"/>
                    <a:pt x="777697" y="766248"/>
                    <a:pt x="785790" y="754863"/>
                  </a:cubicBezTo>
                  <a:cubicBezTo>
                    <a:pt x="801975" y="732232"/>
                    <a:pt x="819531" y="710561"/>
                    <a:pt x="837636" y="689301"/>
                  </a:cubicBezTo>
                  <a:cubicBezTo>
                    <a:pt x="855604" y="668315"/>
                    <a:pt x="874944" y="648290"/>
                    <a:pt x="895518" y="629911"/>
                  </a:cubicBezTo>
                  <a:cubicBezTo>
                    <a:pt x="905805" y="620858"/>
                    <a:pt x="916778" y="612354"/>
                    <a:pt x="928025" y="604536"/>
                  </a:cubicBezTo>
                  <a:cubicBezTo>
                    <a:pt x="939409" y="596718"/>
                    <a:pt x="951068" y="589174"/>
                    <a:pt x="963001" y="582453"/>
                  </a:cubicBezTo>
                  <a:cubicBezTo>
                    <a:pt x="975345" y="575458"/>
                    <a:pt x="987827" y="568737"/>
                    <a:pt x="1000445" y="562428"/>
                  </a:cubicBezTo>
                  <a:cubicBezTo>
                    <a:pt x="1013750" y="555844"/>
                    <a:pt x="1027329" y="550083"/>
                    <a:pt x="1041182" y="544597"/>
                  </a:cubicBezTo>
                  <a:cubicBezTo>
                    <a:pt x="1067928" y="534036"/>
                    <a:pt x="1095360" y="525395"/>
                    <a:pt x="1123341" y="518399"/>
                  </a:cubicBezTo>
                  <a:cubicBezTo>
                    <a:pt x="1150910" y="511541"/>
                    <a:pt x="1178891" y="505506"/>
                    <a:pt x="1207145" y="502215"/>
                  </a:cubicBezTo>
                  <a:cubicBezTo>
                    <a:pt x="1235400" y="498923"/>
                    <a:pt x="1263930" y="497002"/>
                    <a:pt x="1292459" y="497414"/>
                  </a:cubicBezTo>
                  <a:cubicBezTo>
                    <a:pt x="1312896" y="497688"/>
                    <a:pt x="1333470" y="498786"/>
                    <a:pt x="1353907" y="500569"/>
                  </a:cubicBezTo>
                  <a:cubicBezTo>
                    <a:pt x="1353358" y="500569"/>
                    <a:pt x="1352947" y="500431"/>
                    <a:pt x="1352398" y="500431"/>
                  </a:cubicBezTo>
                  <a:cubicBezTo>
                    <a:pt x="1353632" y="500569"/>
                    <a:pt x="1354867" y="500706"/>
                    <a:pt x="1356101" y="500706"/>
                  </a:cubicBezTo>
                  <a:cubicBezTo>
                    <a:pt x="1355553" y="500706"/>
                    <a:pt x="1355141" y="500569"/>
                    <a:pt x="1354592" y="500569"/>
                  </a:cubicBezTo>
                  <a:cubicBezTo>
                    <a:pt x="1361176" y="501117"/>
                    <a:pt x="1367623" y="501666"/>
                    <a:pt x="1374069" y="502626"/>
                  </a:cubicBezTo>
                  <a:cubicBezTo>
                    <a:pt x="1379418" y="503312"/>
                    <a:pt x="1386688" y="503586"/>
                    <a:pt x="1390117" y="508524"/>
                  </a:cubicBezTo>
                  <a:cubicBezTo>
                    <a:pt x="1390803" y="509484"/>
                    <a:pt x="1391351" y="510581"/>
                    <a:pt x="1391626" y="511679"/>
                  </a:cubicBezTo>
                  <a:cubicBezTo>
                    <a:pt x="1391900" y="511816"/>
                    <a:pt x="1392174" y="512090"/>
                    <a:pt x="1392449" y="512364"/>
                  </a:cubicBezTo>
                  <a:cubicBezTo>
                    <a:pt x="1397112" y="516068"/>
                    <a:pt x="1396838" y="522651"/>
                    <a:pt x="1396426" y="528001"/>
                  </a:cubicBezTo>
                  <a:cubicBezTo>
                    <a:pt x="1395878" y="534722"/>
                    <a:pt x="1394643" y="541442"/>
                    <a:pt x="1393409" y="548026"/>
                  </a:cubicBezTo>
                  <a:cubicBezTo>
                    <a:pt x="1390528" y="562154"/>
                    <a:pt x="1386688" y="576007"/>
                    <a:pt x="1382024" y="589723"/>
                  </a:cubicBezTo>
                  <a:cubicBezTo>
                    <a:pt x="1372560" y="617703"/>
                    <a:pt x="1359942" y="644724"/>
                    <a:pt x="1346089" y="670784"/>
                  </a:cubicBezTo>
                  <a:cubicBezTo>
                    <a:pt x="1339368" y="683677"/>
                    <a:pt x="1332235" y="696433"/>
                    <a:pt x="1324554" y="708640"/>
                  </a:cubicBezTo>
                  <a:cubicBezTo>
                    <a:pt x="1316188" y="722082"/>
                    <a:pt x="1307409" y="735249"/>
                    <a:pt x="1298083" y="748142"/>
                  </a:cubicBezTo>
                  <a:cubicBezTo>
                    <a:pt x="1281212" y="771871"/>
                    <a:pt x="1262421" y="794503"/>
                    <a:pt x="1242258" y="815351"/>
                  </a:cubicBezTo>
                  <a:cubicBezTo>
                    <a:pt x="1221136" y="837296"/>
                    <a:pt x="1198504" y="857733"/>
                    <a:pt x="1174913" y="876799"/>
                  </a:cubicBezTo>
                  <a:cubicBezTo>
                    <a:pt x="1152007" y="895315"/>
                    <a:pt x="1127730" y="912597"/>
                    <a:pt x="1101807" y="926862"/>
                  </a:cubicBezTo>
                  <a:cubicBezTo>
                    <a:pt x="1088639" y="934131"/>
                    <a:pt x="1075198" y="940578"/>
                    <a:pt x="1061482" y="946750"/>
                  </a:cubicBezTo>
                  <a:cubicBezTo>
                    <a:pt x="1048863" y="952511"/>
                    <a:pt x="1035970" y="957723"/>
                    <a:pt x="1022665" y="962249"/>
                  </a:cubicBezTo>
                  <a:cubicBezTo>
                    <a:pt x="995919" y="971302"/>
                    <a:pt x="967527" y="977063"/>
                    <a:pt x="939409" y="979394"/>
                  </a:cubicBezTo>
                  <a:cubicBezTo>
                    <a:pt x="910606" y="981863"/>
                    <a:pt x="881528" y="981177"/>
                    <a:pt x="852861" y="978297"/>
                  </a:cubicBezTo>
                  <a:cubicBezTo>
                    <a:pt x="831053" y="976102"/>
                    <a:pt x="809381" y="972262"/>
                    <a:pt x="788396" y="966090"/>
                  </a:cubicBezTo>
                  <a:cubicBezTo>
                    <a:pt x="784281" y="964855"/>
                    <a:pt x="780304" y="963621"/>
                    <a:pt x="776326" y="962249"/>
                  </a:cubicBezTo>
                  <a:cubicBezTo>
                    <a:pt x="761375" y="957174"/>
                    <a:pt x="747111" y="951002"/>
                    <a:pt x="733258" y="943458"/>
                  </a:cubicBezTo>
                  <a:cubicBezTo>
                    <a:pt x="728731" y="940989"/>
                    <a:pt x="724342" y="938383"/>
                    <a:pt x="720090" y="935777"/>
                  </a:cubicBezTo>
                  <a:cubicBezTo>
                    <a:pt x="717210" y="933994"/>
                    <a:pt x="714192" y="932348"/>
                    <a:pt x="711449" y="930428"/>
                  </a:cubicBezTo>
                  <a:cubicBezTo>
                    <a:pt x="704043" y="931525"/>
                    <a:pt x="696773" y="932348"/>
                    <a:pt x="689366" y="933171"/>
                  </a:cubicBezTo>
                  <a:cubicBezTo>
                    <a:pt x="675650" y="934680"/>
                    <a:pt x="661934" y="935229"/>
                    <a:pt x="648081" y="935092"/>
                  </a:cubicBezTo>
                  <a:cubicBezTo>
                    <a:pt x="646984" y="935092"/>
                    <a:pt x="645750" y="935092"/>
                    <a:pt x="644652" y="935092"/>
                  </a:cubicBezTo>
                  <a:cubicBezTo>
                    <a:pt x="642595" y="940304"/>
                    <a:pt x="640400" y="945516"/>
                    <a:pt x="638343" y="950728"/>
                  </a:cubicBezTo>
                  <a:cubicBezTo>
                    <a:pt x="628056" y="975828"/>
                    <a:pt x="616809" y="1000380"/>
                    <a:pt x="605013" y="1024794"/>
                  </a:cubicBezTo>
                  <a:cubicBezTo>
                    <a:pt x="600350" y="1034670"/>
                    <a:pt x="595549" y="1044408"/>
                    <a:pt x="590886" y="1054284"/>
                  </a:cubicBezTo>
                  <a:cubicBezTo>
                    <a:pt x="588828" y="1058673"/>
                    <a:pt x="586634" y="1063062"/>
                    <a:pt x="584576" y="1067451"/>
                  </a:cubicBezTo>
                  <a:cubicBezTo>
                    <a:pt x="581147" y="1074584"/>
                    <a:pt x="578130" y="1082127"/>
                    <a:pt x="572780" y="1088025"/>
                  </a:cubicBezTo>
                  <a:cubicBezTo>
                    <a:pt x="562493" y="1099546"/>
                    <a:pt x="547269" y="1104758"/>
                    <a:pt x="532455" y="1100507"/>
                  </a:cubicBezTo>
                  <a:cubicBezTo>
                    <a:pt x="531084" y="1100781"/>
                    <a:pt x="529438" y="1100232"/>
                    <a:pt x="527929" y="1099546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4" name="任意多边形: 形状 1293"/>
            <p:cNvSpPr/>
            <p:nvPr/>
          </p:nvSpPr>
          <p:spPr>
            <a:xfrm>
              <a:off x="9745388" y="5040860"/>
              <a:ext cx="653153" cy="405401"/>
            </a:xfrm>
            <a:custGeom>
              <a:avLst/>
              <a:gdLst>
                <a:gd name="connsiteX0" fmla="*/ 7435 w 653153"/>
                <a:gd name="connsiteY0" fmla="*/ 404666 h 405401"/>
                <a:gd name="connsiteX1" fmla="*/ 29 w 653153"/>
                <a:gd name="connsiteY1" fmla="*/ 391361 h 405401"/>
                <a:gd name="connsiteX2" fmla="*/ 2635 w 653153"/>
                <a:gd name="connsiteY2" fmla="*/ 374902 h 405401"/>
                <a:gd name="connsiteX3" fmla="*/ 14705 w 653153"/>
                <a:gd name="connsiteY3" fmla="*/ 335263 h 405401"/>
                <a:gd name="connsiteX4" fmla="*/ 52835 w 653153"/>
                <a:gd name="connsiteY4" fmla="*/ 253378 h 405401"/>
                <a:gd name="connsiteX5" fmla="*/ 78758 w 653153"/>
                <a:gd name="connsiteY5" fmla="*/ 211956 h 405401"/>
                <a:gd name="connsiteX6" fmla="*/ 109208 w 653153"/>
                <a:gd name="connsiteY6" fmla="*/ 173140 h 405401"/>
                <a:gd name="connsiteX7" fmla="*/ 142401 w 653153"/>
                <a:gd name="connsiteY7" fmla="*/ 136930 h 405401"/>
                <a:gd name="connsiteX8" fmla="*/ 178885 w 653153"/>
                <a:gd name="connsiteY8" fmla="*/ 104011 h 405401"/>
                <a:gd name="connsiteX9" fmla="*/ 220582 w 653153"/>
                <a:gd name="connsiteY9" fmla="*/ 73424 h 405401"/>
                <a:gd name="connsiteX10" fmla="*/ 269685 w 653153"/>
                <a:gd name="connsiteY10" fmla="*/ 46404 h 405401"/>
                <a:gd name="connsiteX11" fmla="*/ 267216 w 653153"/>
                <a:gd name="connsiteY11" fmla="*/ 47501 h 405401"/>
                <a:gd name="connsiteX12" fmla="*/ 359525 w 653153"/>
                <a:gd name="connsiteY12" fmla="*/ 16092 h 405401"/>
                <a:gd name="connsiteX13" fmla="*/ 452519 w 653153"/>
                <a:gd name="connsiteY13" fmla="*/ 2650 h 405401"/>
                <a:gd name="connsiteX14" fmla="*/ 470487 w 653153"/>
                <a:gd name="connsiteY14" fmla="*/ 1415 h 405401"/>
                <a:gd name="connsiteX15" fmla="*/ 474328 w 653153"/>
                <a:gd name="connsiteY15" fmla="*/ 1141 h 405401"/>
                <a:gd name="connsiteX16" fmla="*/ 475288 w 653153"/>
                <a:gd name="connsiteY16" fmla="*/ 1141 h 405401"/>
                <a:gd name="connsiteX17" fmla="*/ 542085 w 653153"/>
                <a:gd name="connsiteY17" fmla="*/ 44 h 405401"/>
                <a:gd name="connsiteX18" fmla="*/ 623421 w 653153"/>
                <a:gd name="connsiteY18" fmla="*/ 5256 h 405401"/>
                <a:gd name="connsiteX19" fmla="*/ 634942 w 653153"/>
                <a:gd name="connsiteY19" fmla="*/ 6902 h 405401"/>
                <a:gd name="connsiteX20" fmla="*/ 652910 w 653153"/>
                <a:gd name="connsiteY20" fmla="*/ 31316 h 405401"/>
                <a:gd name="connsiteX21" fmla="*/ 628496 w 653153"/>
                <a:gd name="connsiteY21" fmla="*/ 49284 h 405401"/>
                <a:gd name="connsiteX22" fmla="*/ 595303 w 653153"/>
                <a:gd name="connsiteY22" fmla="*/ 45718 h 405401"/>
                <a:gd name="connsiteX23" fmla="*/ 595852 w 653153"/>
                <a:gd name="connsiteY23" fmla="*/ 45718 h 405401"/>
                <a:gd name="connsiteX24" fmla="*/ 476248 w 653153"/>
                <a:gd name="connsiteY24" fmla="*/ 45170 h 405401"/>
                <a:gd name="connsiteX25" fmla="*/ 474328 w 653153"/>
                <a:gd name="connsiteY25" fmla="*/ 45307 h 405401"/>
                <a:gd name="connsiteX26" fmla="*/ 472819 w 653153"/>
                <a:gd name="connsiteY26" fmla="*/ 45444 h 405401"/>
                <a:gd name="connsiteX27" fmla="*/ 456223 w 653153"/>
                <a:gd name="connsiteY27" fmla="*/ 46541 h 405401"/>
                <a:gd name="connsiteX28" fmla="*/ 387643 w 653153"/>
                <a:gd name="connsiteY28" fmla="*/ 55319 h 405401"/>
                <a:gd name="connsiteX29" fmla="*/ 328527 w 653153"/>
                <a:gd name="connsiteY29" fmla="*/ 70682 h 405401"/>
                <a:gd name="connsiteX30" fmla="*/ 282578 w 653153"/>
                <a:gd name="connsiteY30" fmla="*/ 88512 h 405401"/>
                <a:gd name="connsiteX31" fmla="*/ 244173 w 653153"/>
                <a:gd name="connsiteY31" fmla="*/ 108949 h 405401"/>
                <a:gd name="connsiteX32" fmla="*/ 181628 w 653153"/>
                <a:gd name="connsiteY32" fmla="*/ 154486 h 405401"/>
                <a:gd name="connsiteX33" fmla="*/ 142263 w 653153"/>
                <a:gd name="connsiteY33" fmla="*/ 192754 h 405401"/>
                <a:gd name="connsiteX34" fmla="*/ 101253 w 653153"/>
                <a:gd name="connsiteY34" fmla="*/ 241308 h 405401"/>
                <a:gd name="connsiteX35" fmla="*/ 54207 w 653153"/>
                <a:gd name="connsiteY35" fmla="*/ 318392 h 405401"/>
                <a:gd name="connsiteX36" fmla="*/ 54344 w 653153"/>
                <a:gd name="connsiteY36" fmla="*/ 318118 h 405401"/>
                <a:gd name="connsiteX37" fmla="*/ 53932 w 653153"/>
                <a:gd name="connsiteY37" fmla="*/ 318941 h 405401"/>
                <a:gd name="connsiteX38" fmla="*/ 53384 w 653153"/>
                <a:gd name="connsiteY38" fmla="*/ 319901 h 405401"/>
                <a:gd name="connsiteX39" fmla="*/ 53521 w 653153"/>
                <a:gd name="connsiteY39" fmla="*/ 319490 h 405401"/>
                <a:gd name="connsiteX40" fmla="*/ 31438 w 653153"/>
                <a:gd name="connsiteY40" fmla="*/ 368730 h 405401"/>
                <a:gd name="connsiteX41" fmla="*/ 21837 w 653153"/>
                <a:gd name="connsiteY41" fmla="*/ 393008 h 405401"/>
                <a:gd name="connsiteX42" fmla="*/ 19505 w 653153"/>
                <a:gd name="connsiteY42" fmla="*/ 398905 h 405401"/>
                <a:gd name="connsiteX43" fmla="*/ 7572 w 653153"/>
                <a:gd name="connsiteY43" fmla="*/ 405077 h 405401"/>
                <a:gd name="connsiteX44" fmla="*/ 7435 w 653153"/>
                <a:gd name="connsiteY44" fmla="*/ 404666 h 4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53153" h="405401">
                  <a:moveTo>
                    <a:pt x="7435" y="404666"/>
                  </a:moveTo>
                  <a:cubicBezTo>
                    <a:pt x="1400" y="402746"/>
                    <a:pt x="-246" y="397122"/>
                    <a:pt x="29" y="391361"/>
                  </a:cubicBezTo>
                  <a:cubicBezTo>
                    <a:pt x="303" y="385875"/>
                    <a:pt x="1400" y="380251"/>
                    <a:pt x="2635" y="374902"/>
                  </a:cubicBezTo>
                  <a:cubicBezTo>
                    <a:pt x="5652" y="361598"/>
                    <a:pt x="10178" y="348293"/>
                    <a:pt x="14705" y="335263"/>
                  </a:cubicBezTo>
                  <a:cubicBezTo>
                    <a:pt x="24580" y="306734"/>
                    <a:pt x="37885" y="279576"/>
                    <a:pt x="52835" y="253378"/>
                  </a:cubicBezTo>
                  <a:cubicBezTo>
                    <a:pt x="60928" y="239251"/>
                    <a:pt x="69432" y="225261"/>
                    <a:pt x="78758" y="211956"/>
                  </a:cubicBezTo>
                  <a:cubicBezTo>
                    <a:pt x="88222" y="198377"/>
                    <a:pt x="98509" y="185484"/>
                    <a:pt x="109208" y="173140"/>
                  </a:cubicBezTo>
                  <a:cubicBezTo>
                    <a:pt x="119906" y="160795"/>
                    <a:pt x="131016" y="148725"/>
                    <a:pt x="142401" y="136930"/>
                  </a:cubicBezTo>
                  <a:cubicBezTo>
                    <a:pt x="153785" y="125134"/>
                    <a:pt x="166266" y="114435"/>
                    <a:pt x="178885" y="104011"/>
                  </a:cubicBezTo>
                  <a:cubicBezTo>
                    <a:pt x="192190" y="93038"/>
                    <a:pt x="206180" y="83026"/>
                    <a:pt x="220582" y="73424"/>
                  </a:cubicBezTo>
                  <a:cubicBezTo>
                    <a:pt x="236081" y="63000"/>
                    <a:pt x="252677" y="54359"/>
                    <a:pt x="269685" y="46404"/>
                  </a:cubicBezTo>
                  <a:cubicBezTo>
                    <a:pt x="268862" y="46815"/>
                    <a:pt x="268039" y="47227"/>
                    <a:pt x="267216" y="47501"/>
                  </a:cubicBezTo>
                  <a:cubicBezTo>
                    <a:pt x="296843" y="33785"/>
                    <a:pt x="327704" y="23498"/>
                    <a:pt x="359525" y="16092"/>
                  </a:cubicBezTo>
                  <a:cubicBezTo>
                    <a:pt x="390112" y="8960"/>
                    <a:pt x="421247" y="5119"/>
                    <a:pt x="452519" y="2650"/>
                  </a:cubicBezTo>
                  <a:cubicBezTo>
                    <a:pt x="458554" y="2238"/>
                    <a:pt x="464452" y="1827"/>
                    <a:pt x="470487" y="1415"/>
                  </a:cubicBezTo>
                  <a:cubicBezTo>
                    <a:pt x="471722" y="1141"/>
                    <a:pt x="473093" y="1141"/>
                    <a:pt x="474328" y="1141"/>
                  </a:cubicBezTo>
                  <a:cubicBezTo>
                    <a:pt x="474602" y="1141"/>
                    <a:pt x="475014" y="1141"/>
                    <a:pt x="475288" y="1141"/>
                  </a:cubicBezTo>
                  <a:cubicBezTo>
                    <a:pt x="497508" y="44"/>
                    <a:pt x="519865" y="-93"/>
                    <a:pt x="542085" y="44"/>
                  </a:cubicBezTo>
                  <a:cubicBezTo>
                    <a:pt x="569380" y="181"/>
                    <a:pt x="596400" y="1690"/>
                    <a:pt x="623421" y="5256"/>
                  </a:cubicBezTo>
                  <a:cubicBezTo>
                    <a:pt x="627261" y="5805"/>
                    <a:pt x="631102" y="6353"/>
                    <a:pt x="634942" y="6902"/>
                  </a:cubicBezTo>
                  <a:cubicBezTo>
                    <a:pt x="646464" y="8685"/>
                    <a:pt x="654693" y="19795"/>
                    <a:pt x="652910" y="31316"/>
                  </a:cubicBezTo>
                  <a:cubicBezTo>
                    <a:pt x="651127" y="43112"/>
                    <a:pt x="640154" y="50793"/>
                    <a:pt x="628496" y="49284"/>
                  </a:cubicBezTo>
                  <a:cubicBezTo>
                    <a:pt x="617523" y="47913"/>
                    <a:pt x="606413" y="46541"/>
                    <a:pt x="595303" y="45718"/>
                  </a:cubicBezTo>
                  <a:cubicBezTo>
                    <a:pt x="595440" y="45718"/>
                    <a:pt x="595577" y="45718"/>
                    <a:pt x="595852" y="45718"/>
                  </a:cubicBezTo>
                  <a:cubicBezTo>
                    <a:pt x="556075" y="42426"/>
                    <a:pt x="516162" y="43386"/>
                    <a:pt x="476248" y="45170"/>
                  </a:cubicBezTo>
                  <a:cubicBezTo>
                    <a:pt x="475562" y="45170"/>
                    <a:pt x="475014" y="45170"/>
                    <a:pt x="474328" y="45307"/>
                  </a:cubicBezTo>
                  <a:cubicBezTo>
                    <a:pt x="473779" y="45307"/>
                    <a:pt x="473368" y="45444"/>
                    <a:pt x="472819" y="45444"/>
                  </a:cubicBezTo>
                  <a:cubicBezTo>
                    <a:pt x="467333" y="45718"/>
                    <a:pt x="461846" y="46130"/>
                    <a:pt x="456223" y="46541"/>
                  </a:cubicBezTo>
                  <a:cubicBezTo>
                    <a:pt x="433317" y="48324"/>
                    <a:pt x="410274" y="51342"/>
                    <a:pt x="387643" y="55319"/>
                  </a:cubicBezTo>
                  <a:cubicBezTo>
                    <a:pt x="367617" y="59160"/>
                    <a:pt x="348004" y="64646"/>
                    <a:pt x="328527" y="70682"/>
                  </a:cubicBezTo>
                  <a:cubicBezTo>
                    <a:pt x="312891" y="75756"/>
                    <a:pt x="297529" y="81654"/>
                    <a:pt x="282578" y="88512"/>
                  </a:cubicBezTo>
                  <a:cubicBezTo>
                    <a:pt x="269411" y="94685"/>
                    <a:pt x="256518" y="101405"/>
                    <a:pt x="244173" y="108949"/>
                  </a:cubicBezTo>
                  <a:cubicBezTo>
                    <a:pt x="222365" y="122802"/>
                    <a:pt x="201654" y="138164"/>
                    <a:pt x="181628" y="154486"/>
                  </a:cubicBezTo>
                  <a:cubicBezTo>
                    <a:pt x="167638" y="166282"/>
                    <a:pt x="154745" y="179312"/>
                    <a:pt x="142263" y="192754"/>
                  </a:cubicBezTo>
                  <a:cubicBezTo>
                    <a:pt x="127862" y="208253"/>
                    <a:pt x="113734" y="224163"/>
                    <a:pt x="101253" y="241308"/>
                  </a:cubicBezTo>
                  <a:cubicBezTo>
                    <a:pt x="83833" y="265997"/>
                    <a:pt x="68334" y="291783"/>
                    <a:pt x="54207" y="318392"/>
                  </a:cubicBezTo>
                  <a:cubicBezTo>
                    <a:pt x="54207" y="318255"/>
                    <a:pt x="54344" y="318255"/>
                    <a:pt x="54344" y="318118"/>
                  </a:cubicBezTo>
                  <a:cubicBezTo>
                    <a:pt x="54207" y="318392"/>
                    <a:pt x="54070" y="318667"/>
                    <a:pt x="53932" y="318941"/>
                  </a:cubicBezTo>
                  <a:cubicBezTo>
                    <a:pt x="53795" y="319215"/>
                    <a:pt x="53658" y="319490"/>
                    <a:pt x="53384" y="319901"/>
                  </a:cubicBezTo>
                  <a:cubicBezTo>
                    <a:pt x="53384" y="319764"/>
                    <a:pt x="53521" y="319627"/>
                    <a:pt x="53521" y="319490"/>
                  </a:cubicBezTo>
                  <a:cubicBezTo>
                    <a:pt x="45291" y="335400"/>
                    <a:pt x="38296" y="351996"/>
                    <a:pt x="31438" y="368730"/>
                  </a:cubicBezTo>
                  <a:cubicBezTo>
                    <a:pt x="28146" y="376685"/>
                    <a:pt x="24992" y="384915"/>
                    <a:pt x="21837" y="393008"/>
                  </a:cubicBezTo>
                  <a:cubicBezTo>
                    <a:pt x="21151" y="394928"/>
                    <a:pt x="20465" y="396985"/>
                    <a:pt x="19505" y="398905"/>
                  </a:cubicBezTo>
                  <a:cubicBezTo>
                    <a:pt x="17311" y="403295"/>
                    <a:pt x="12647" y="406449"/>
                    <a:pt x="7572" y="405077"/>
                  </a:cubicBezTo>
                  <a:cubicBezTo>
                    <a:pt x="7710" y="404666"/>
                    <a:pt x="7572" y="404666"/>
                    <a:pt x="7435" y="404666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5" name="任意多边形: 形状 1294"/>
            <p:cNvSpPr/>
            <p:nvPr/>
          </p:nvSpPr>
          <p:spPr>
            <a:xfrm>
              <a:off x="9043020" y="4742307"/>
              <a:ext cx="529309" cy="644705"/>
            </a:xfrm>
            <a:custGeom>
              <a:avLst/>
              <a:gdLst>
                <a:gd name="connsiteX0" fmla="*/ 526969 w 529309"/>
                <a:gd name="connsiteY0" fmla="*/ 625724 h 644705"/>
                <a:gd name="connsiteX1" fmla="*/ 525597 w 529309"/>
                <a:gd name="connsiteY1" fmla="*/ 641360 h 644705"/>
                <a:gd name="connsiteX2" fmla="*/ 517093 w 529309"/>
                <a:gd name="connsiteY2" fmla="*/ 644652 h 644705"/>
                <a:gd name="connsiteX3" fmla="*/ 514076 w 529309"/>
                <a:gd name="connsiteY3" fmla="*/ 644378 h 644705"/>
                <a:gd name="connsiteX4" fmla="*/ 508452 w 529309"/>
                <a:gd name="connsiteY4" fmla="*/ 640949 h 644705"/>
                <a:gd name="connsiteX5" fmla="*/ 500909 w 529309"/>
                <a:gd name="connsiteY5" fmla="*/ 632719 h 644705"/>
                <a:gd name="connsiteX6" fmla="*/ 491993 w 529309"/>
                <a:gd name="connsiteY6" fmla="*/ 622844 h 644705"/>
                <a:gd name="connsiteX7" fmla="*/ 468950 w 529309"/>
                <a:gd name="connsiteY7" fmla="*/ 597195 h 644705"/>
                <a:gd name="connsiteX8" fmla="*/ 421767 w 529309"/>
                <a:gd name="connsiteY8" fmla="*/ 541508 h 644705"/>
                <a:gd name="connsiteX9" fmla="*/ 378699 w 529309"/>
                <a:gd name="connsiteY9" fmla="*/ 490484 h 644705"/>
                <a:gd name="connsiteX10" fmla="*/ 373350 w 529309"/>
                <a:gd name="connsiteY10" fmla="*/ 484175 h 644705"/>
                <a:gd name="connsiteX11" fmla="*/ 323972 w 529309"/>
                <a:gd name="connsiteY11" fmla="*/ 422590 h 644705"/>
                <a:gd name="connsiteX12" fmla="*/ 273223 w 529309"/>
                <a:gd name="connsiteY12" fmla="*/ 358536 h 644705"/>
                <a:gd name="connsiteX13" fmla="*/ 247300 w 529309"/>
                <a:gd name="connsiteY13" fmla="*/ 325755 h 644705"/>
                <a:gd name="connsiteX14" fmla="*/ 220691 w 529309"/>
                <a:gd name="connsiteY14" fmla="*/ 292837 h 644705"/>
                <a:gd name="connsiteX15" fmla="*/ 171450 w 529309"/>
                <a:gd name="connsiteY15" fmla="*/ 230429 h 644705"/>
                <a:gd name="connsiteX16" fmla="*/ 122347 w 529309"/>
                <a:gd name="connsiteY16" fmla="*/ 167472 h 644705"/>
                <a:gd name="connsiteX17" fmla="*/ 73107 w 529309"/>
                <a:gd name="connsiteY17" fmla="*/ 105065 h 644705"/>
                <a:gd name="connsiteX18" fmla="*/ 22220 w 529309"/>
                <a:gd name="connsiteY18" fmla="*/ 39639 h 644705"/>
                <a:gd name="connsiteX19" fmla="*/ 0 w 529309"/>
                <a:gd name="connsiteY19" fmla="*/ 10424 h 644705"/>
                <a:gd name="connsiteX20" fmla="*/ 412 w 529309"/>
                <a:gd name="connsiteY20" fmla="*/ 6584 h 644705"/>
                <a:gd name="connsiteX21" fmla="*/ 13442 w 529309"/>
                <a:gd name="connsiteY21" fmla="*/ 823 h 644705"/>
                <a:gd name="connsiteX22" fmla="*/ 16597 w 529309"/>
                <a:gd name="connsiteY22" fmla="*/ 0 h 644705"/>
                <a:gd name="connsiteX23" fmla="*/ 37308 w 529309"/>
                <a:gd name="connsiteY23" fmla="*/ 25786 h 644705"/>
                <a:gd name="connsiteX24" fmla="*/ 87920 w 529309"/>
                <a:gd name="connsiteY24" fmla="*/ 88605 h 644705"/>
                <a:gd name="connsiteX25" fmla="*/ 137709 w 529309"/>
                <a:gd name="connsiteY25" fmla="*/ 150465 h 644705"/>
                <a:gd name="connsiteX26" fmla="*/ 189144 w 529309"/>
                <a:gd name="connsiteY26" fmla="*/ 214655 h 644705"/>
                <a:gd name="connsiteX27" fmla="*/ 237836 w 529309"/>
                <a:gd name="connsiteY27" fmla="*/ 275829 h 644705"/>
                <a:gd name="connsiteX28" fmla="*/ 290642 w 529309"/>
                <a:gd name="connsiteY28" fmla="*/ 341254 h 644705"/>
                <a:gd name="connsiteX29" fmla="*/ 340294 w 529309"/>
                <a:gd name="connsiteY29" fmla="*/ 403662 h 644705"/>
                <a:gd name="connsiteX30" fmla="*/ 388437 w 529309"/>
                <a:gd name="connsiteY30" fmla="*/ 463875 h 644705"/>
                <a:gd name="connsiteX31" fmla="*/ 485958 w 529309"/>
                <a:gd name="connsiteY31" fmla="*/ 578404 h 644705"/>
                <a:gd name="connsiteX32" fmla="*/ 509138 w 529309"/>
                <a:gd name="connsiteY32" fmla="*/ 605561 h 644705"/>
                <a:gd name="connsiteX33" fmla="*/ 518328 w 529309"/>
                <a:gd name="connsiteY33" fmla="*/ 615986 h 644705"/>
                <a:gd name="connsiteX34" fmla="*/ 526969 w 529309"/>
                <a:gd name="connsiteY34" fmla="*/ 625724 h 644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29309" h="644705">
                  <a:moveTo>
                    <a:pt x="526969" y="625724"/>
                  </a:moveTo>
                  <a:cubicBezTo>
                    <a:pt x="530535" y="630525"/>
                    <a:pt x="529987" y="637245"/>
                    <a:pt x="525597" y="641360"/>
                  </a:cubicBezTo>
                  <a:cubicBezTo>
                    <a:pt x="523403" y="643555"/>
                    <a:pt x="520385" y="644789"/>
                    <a:pt x="517093" y="644652"/>
                  </a:cubicBezTo>
                  <a:cubicBezTo>
                    <a:pt x="515996" y="644789"/>
                    <a:pt x="515036" y="644652"/>
                    <a:pt x="514076" y="644378"/>
                  </a:cubicBezTo>
                  <a:cubicBezTo>
                    <a:pt x="512019" y="643829"/>
                    <a:pt x="510235" y="642595"/>
                    <a:pt x="508452" y="640949"/>
                  </a:cubicBezTo>
                  <a:cubicBezTo>
                    <a:pt x="505846" y="638480"/>
                    <a:pt x="503515" y="635462"/>
                    <a:pt x="500909" y="632719"/>
                  </a:cubicBezTo>
                  <a:cubicBezTo>
                    <a:pt x="498028" y="629427"/>
                    <a:pt x="495011" y="626135"/>
                    <a:pt x="491993" y="622844"/>
                  </a:cubicBezTo>
                  <a:cubicBezTo>
                    <a:pt x="484175" y="614340"/>
                    <a:pt x="476631" y="605836"/>
                    <a:pt x="468950" y="597195"/>
                  </a:cubicBezTo>
                  <a:cubicBezTo>
                    <a:pt x="452903" y="578952"/>
                    <a:pt x="437403" y="560299"/>
                    <a:pt x="421767" y="541508"/>
                  </a:cubicBezTo>
                  <a:cubicBezTo>
                    <a:pt x="407503" y="524363"/>
                    <a:pt x="392964" y="507629"/>
                    <a:pt x="378699" y="490484"/>
                  </a:cubicBezTo>
                  <a:cubicBezTo>
                    <a:pt x="376916" y="488427"/>
                    <a:pt x="375133" y="486232"/>
                    <a:pt x="373350" y="484175"/>
                  </a:cubicBezTo>
                  <a:cubicBezTo>
                    <a:pt x="356479" y="463738"/>
                    <a:pt x="340157" y="443301"/>
                    <a:pt x="323972" y="422590"/>
                  </a:cubicBezTo>
                  <a:cubicBezTo>
                    <a:pt x="307101" y="401193"/>
                    <a:pt x="290094" y="379933"/>
                    <a:pt x="273223" y="358536"/>
                  </a:cubicBezTo>
                  <a:cubicBezTo>
                    <a:pt x="264582" y="347563"/>
                    <a:pt x="256078" y="336591"/>
                    <a:pt x="247300" y="325755"/>
                  </a:cubicBezTo>
                  <a:cubicBezTo>
                    <a:pt x="238521" y="314782"/>
                    <a:pt x="229606" y="303809"/>
                    <a:pt x="220691" y="292837"/>
                  </a:cubicBezTo>
                  <a:cubicBezTo>
                    <a:pt x="204231" y="272125"/>
                    <a:pt x="187909" y="251277"/>
                    <a:pt x="171450" y="230429"/>
                  </a:cubicBezTo>
                  <a:cubicBezTo>
                    <a:pt x="154991" y="209306"/>
                    <a:pt x="138669" y="188458"/>
                    <a:pt x="122347" y="167472"/>
                  </a:cubicBezTo>
                  <a:cubicBezTo>
                    <a:pt x="106025" y="146487"/>
                    <a:pt x="89291" y="126050"/>
                    <a:pt x="73107" y="105065"/>
                  </a:cubicBezTo>
                  <a:cubicBezTo>
                    <a:pt x="56099" y="83393"/>
                    <a:pt x="39091" y="61722"/>
                    <a:pt x="22220" y="39639"/>
                  </a:cubicBezTo>
                  <a:cubicBezTo>
                    <a:pt x="14814" y="30038"/>
                    <a:pt x="7407" y="20300"/>
                    <a:pt x="0" y="10424"/>
                  </a:cubicBezTo>
                  <a:cubicBezTo>
                    <a:pt x="0" y="9053"/>
                    <a:pt x="137" y="7818"/>
                    <a:pt x="412" y="6584"/>
                  </a:cubicBezTo>
                  <a:cubicBezTo>
                    <a:pt x="1920" y="823"/>
                    <a:pt x="8778" y="-1234"/>
                    <a:pt x="13442" y="823"/>
                  </a:cubicBezTo>
                  <a:cubicBezTo>
                    <a:pt x="14539" y="411"/>
                    <a:pt x="15499" y="274"/>
                    <a:pt x="16597" y="0"/>
                  </a:cubicBezTo>
                  <a:cubicBezTo>
                    <a:pt x="23592" y="8778"/>
                    <a:pt x="30450" y="17145"/>
                    <a:pt x="37308" y="25786"/>
                  </a:cubicBezTo>
                  <a:cubicBezTo>
                    <a:pt x="54041" y="46772"/>
                    <a:pt x="71186" y="67620"/>
                    <a:pt x="87920" y="88605"/>
                  </a:cubicBezTo>
                  <a:cubicBezTo>
                    <a:pt x="104516" y="109317"/>
                    <a:pt x="121250" y="129891"/>
                    <a:pt x="137709" y="150465"/>
                  </a:cubicBezTo>
                  <a:cubicBezTo>
                    <a:pt x="154991" y="171861"/>
                    <a:pt x="171862" y="193396"/>
                    <a:pt x="189144" y="214655"/>
                  </a:cubicBezTo>
                  <a:cubicBezTo>
                    <a:pt x="205466" y="235092"/>
                    <a:pt x="221514" y="255529"/>
                    <a:pt x="237836" y="275829"/>
                  </a:cubicBezTo>
                  <a:cubicBezTo>
                    <a:pt x="255255" y="297774"/>
                    <a:pt x="273086" y="319446"/>
                    <a:pt x="290642" y="341254"/>
                  </a:cubicBezTo>
                  <a:cubicBezTo>
                    <a:pt x="307239" y="361965"/>
                    <a:pt x="323698" y="382814"/>
                    <a:pt x="340294" y="403662"/>
                  </a:cubicBezTo>
                  <a:cubicBezTo>
                    <a:pt x="356205" y="423687"/>
                    <a:pt x="372115" y="443987"/>
                    <a:pt x="388437" y="463875"/>
                  </a:cubicBezTo>
                  <a:cubicBezTo>
                    <a:pt x="420533" y="502554"/>
                    <a:pt x="453451" y="540273"/>
                    <a:pt x="485958" y="578404"/>
                  </a:cubicBezTo>
                  <a:cubicBezTo>
                    <a:pt x="493502" y="587593"/>
                    <a:pt x="501320" y="596509"/>
                    <a:pt x="509138" y="605561"/>
                  </a:cubicBezTo>
                  <a:cubicBezTo>
                    <a:pt x="512293" y="608990"/>
                    <a:pt x="515173" y="612557"/>
                    <a:pt x="518328" y="615986"/>
                  </a:cubicBezTo>
                  <a:cubicBezTo>
                    <a:pt x="521620" y="619277"/>
                    <a:pt x="524637" y="622295"/>
                    <a:pt x="526969" y="62572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6" name="任意多边形: 形状 1295"/>
            <p:cNvSpPr/>
            <p:nvPr/>
          </p:nvSpPr>
          <p:spPr>
            <a:xfrm>
              <a:off x="9742845" y="5046939"/>
              <a:ext cx="691663" cy="412580"/>
            </a:xfrm>
            <a:custGeom>
              <a:avLst/>
              <a:gdLst>
                <a:gd name="connsiteX0" fmla="*/ 687960 w 691663"/>
                <a:gd name="connsiteY0" fmla="*/ 10287 h 412580"/>
                <a:gd name="connsiteX1" fmla="*/ 691664 w 691663"/>
                <a:gd name="connsiteY1" fmla="*/ 16597 h 412580"/>
                <a:gd name="connsiteX2" fmla="*/ 651750 w 691663"/>
                <a:gd name="connsiteY2" fmla="*/ 40051 h 412580"/>
                <a:gd name="connsiteX3" fmla="*/ 581250 w 691663"/>
                <a:gd name="connsiteY3" fmla="*/ 81610 h 412580"/>
                <a:gd name="connsiteX4" fmla="*/ 513218 w 691663"/>
                <a:gd name="connsiteY4" fmla="*/ 122621 h 412580"/>
                <a:gd name="connsiteX5" fmla="*/ 442718 w 691663"/>
                <a:gd name="connsiteY5" fmla="*/ 164729 h 412580"/>
                <a:gd name="connsiteX6" fmla="*/ 299660 w 691663"/>
                <a:gd name="connsiteY6" fmla="*/ 247986 h 412580"/>
                <a:gd name="connsiteX7" fmla="*/ 157014 w 691663"/>
                <a:gd name="connsiteY7" fmla="*/ 330693 h 412580"/>
                <a:gd name="connsiteX8" fmla="*/ 84456 w 691663"/>
                <a:gd name="connsiteY8" fmla="*/ 372115 h 412580"/>
                <a:gd name="connsiteX9" fmla="*/ 48795 w 691663"/>
                <a:gd name="connsiteY9" fmla="*/ 392552 h 412580"/>
                <a:gd name="connsiteX10" fmla="*/ 13407 w 691663"/>
                <a:gd name="connsiteY10" fmla="*/ 411343 h 412580"/>
                <a:gd name="connsiteX11" fmla="*/ 5589 w 691663"/>
                <a:gd name="connsiteY11" fmla="*/ 412303 h 412580"/>
                <a:gd name="connsiteX12" fmla="*/ 4629 w 691663"/>
                <a:gd name="connsiteY12" fmla="*/ 412029 h 412580"/>
                <a:gd name="connsiteX13" fmla="*/ 926 w 691663"/>
                <a:gd name="connsiteY13" fmla="*/ 408326 h 412580"/>
                <a:gd name="connsiteX14" fmla="*/ 103 w 691663"/>
                <a:gd name="connsiteY14" fmla="*/ 405171 h 412580"/>
                <a:gd name="connsiteX15" fmla="*/ 103 w 691663"/>
                <a:gd name="connsiteY15" fmla="*/ 403525 h 412580"/>
                <a:gd name="connsiteX16" fmla="*/ 240 w 691663"/>
                <a:gd name="connsiteY16" fmla="*/ 402427 h 412580"/>
                <a:gd name="connsiteX17" fmla="*/ 2434 w 691663"/>
                <a:gd name="connsiteY17" fmla="*/ 398998 h 412580"/>
                <a:gd name="connsiteX18" fmla="*/ 2297 w 691663"/>
                <a:gd name="connsiteY18" fmla="*/ 398998 h 412580"/>
                <a:gd name="connsiteX19" fmla="*/ 4492 w 691663"/>
                <a:gd name="connsiteY19" fmla="*/ 397490 h 412580"/>
                <a:gd name="connsiteX20" fmla="*/ 9567 w 691663"/>
                <a:gd name="connsiteY20" fmla="*/ 394335 h 412580"/>
                <a:gd name="connsiteX21" fmla="*/ 12996 w 691663"/>
                <a:gd name="connsiteY21" fmla="*/ 392278 h 412580"/>
                <a:gd name="connsiteX22" fmla="*/ 21911 w 691663"/>
                <a:gd name="connsiteY22" fmla="*/ 386654 h 412580"/>
                <a:gd name="connsiteX23" fmla="*/ 39605 w 691663"/>
                <a:gd name="connsiteY23" fmla="*/ 375681 h 412580"/>
                <a:gd name="connsiteX24" fmla="*/ 108596 w 691663"/>
                <a:gd name="connsiteY24" fmla="*/ 333436 h 412580"/>
                <a:gd name="connsiteX25" fmla="*/ 252340 w 691663"/>
                <a:gd name="connsiteY25" fmla="*/ 247437 h 412580"/>
                <a:gd name="connsiteX26" fmla="*/ 393066 w 691663"/>
                <a:gd name="connsiteY26" fmla="*/ 163632 h 412580"/>
                <a:gd name="connsiteX27" fmla="*/ 464389 w 691663"/>
                <a:gd name="connsiteY27" fmla="*/ 120701 h 412580"/>
                <a:gd name="connsiteX28" fmla="*/ 533518 w 691663"/>
                <a:gd name="connsiteY28" fmla="*/ 78456 h 412580"/>
                <a:gd name="connsiteX29" fmla="*/ 567808 w 691663"/>
                <a:gd name="connsiteY29" fmla="*/ 57607 h 412580"/>
                <a:gd name="connsiteX30" fmla="*/ 604018 w 691663"/>
                <a:gd name="connsiteY30" fmla="*/ 35388 h 412580"/>
                <a:gd name="connsiteX31" fmla="*/ 662723 w 691663"/>
                <a:gd name="connsiteY31" fmla="*/ 0 h 412580"/>
                <a:gd name="connsiteX32" fmla="*/ 669306 w 691663"/>
                <a:gd name="connsiteY32" fmla="*/ 823 h 412580"/>
                <a:gd name="connsiteX33" fmla="*/ 685491 w 691663"/>
                <a:gd name="connsiteY33" fmla="*/ 6721 h 412580"/>
                <a:gd name="connsiteX34" fmla="*/ 687000 w 691663"/>
                <a:gd name="connsiteY34" fmla="*/ 10013 h 412580"/>
                <a:gd name="connsiteX35" fmla="*/ 687960 w 691663"/>
                <a:gd name="connsiteY35" fmla="*/ 10287 h 412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91663" h="412580">
                  <a:moveTo>
                    <a:pt x="687960" y="10287"/>
                  </a:moveTo>
                  <a:cubicBezTo>
                    <a:pt x="690018" y="11933"/>
                    <a:pt x="691115" y="14127"/>
                    <a:pt x="691664" y="16597"/>
                  </a:cubicBezTo>
                  <a:cubicBezTo>
                    <a:pt x="678359" y="24414"/>
                    <a:pt x="665054" y="32233"/>
                    <a:pt x="651750" y="40051"/>
                  </a:cubicBezTo>
                  <a:cubicBezTo>
                    <a:pt x="628433" y="54178"/>
                    <a:pt x="604704" y="67620"/>
                    <a:pt x="581250" y="81610"/>
                  </a:cubicBezTo>
                  <a:cubicBezTo>
                    <a:pt x="558618" y="95326"/>
                    <a:pt x="536124" y="109042"/>
                    <a:pt x="513218" y="122621"/>
                  </a:cubicBezTo>
                  <a:cubicBezTo>
                    <a:pt x="489764" y="136749"/>
                    <a:pt x="466310" y="150876"/>
                    <a:pt x="442718" y="164729"/>
                  </a:cubicBezTo>
                  <a:cubicBezTo>
                    <a:pt x="395261" y="192847"/>
                    <a:pt x="347392" y="220279"/>
                    <a:pt x="299660" y="247986"/>
                  </a:cubicBezTo>
                  <a:cubicBezTo>
                    <a:pt x="252066" y="275418"/>
                    <a:pt x="204608" y="303398"/>
                    <a:pt x="157014" y="330693"/>
                  </a:cubicBezTo>
                  <a:cubicBezTo>
                    <a:pt x="132874" y="344546"/>
                    <a:pt x="108596" y="358125"/>
                    <a:pt x="84456" y="372115"/>
                  </a:cubicBezTo>
                  <a:cubicBezTo>
                    <a:pt x="72523" y="378973"/>
                    <a:pt x="60727" y="385694"/>
                    <a:pt x="48795" y="392552"/>
                  </a:cubicBezTo>
                  <a:cubicBezTo>
                    <a:pt x="37410" y="399273"/>
                    <a:pt x="25752" y="406405"/>
                    <a:pt x="13407" y="411343"/>
                  </a:cubicBezTo>
                  <a:cubicBezTo>
                    <a:pt x="10801" y="412303"/>
                    <a:pt x="8195" y="412989"/>
                    <a:pt x="5589" y="412303"/>
                  </a:cubicBezTo>
                  <a:cubicBezTo>
                    <a:pt x="5315" y="412166"/>
                    <a:pt x="5041" y="412166"/>
                    <a:pt x="4629" y="412029"/>
                  </a:cubicBezTo>
                  <a:cubicBezTo>
                    <a:pt x="2983" y="411343"/>
                    <a:pt x="1612" y="409971"/>
                    <a:pt x="926" y="408326"/>
                  </a:cubicBezTo>
                  <a:cubicBezTo>
                    <a:pt x="377" y="407228"/>
                    <a:pt x="103" y="406268"/>
                    <a:pt x="103" y="405171"/>
                  </a:cubicBezTo>
                  <a:cubicBezTo>
                    <a:pt x="-34" y="404622"/>
                    <a:pt x="-34" y="404074"/>
                    <a:pt x="103" y="403525"/>
                  </a:cubicBezTo>
                  <a:cubicBezTo>
                    <a:pt x="240" y="403113"/>
                    <a:pt x="103" y="402839"/>
                    <a:pt x="240" y="402427"/>
                  </a:cubicBezTo>
                  <a:cubicBezTo>
                    <a:pt x="651" y="401193"/>
                    <a:pt x="1337" y="399959"/>
                    <a:pt x="2434" y="398998"/>
                  </a:cubicBezTo>
                  <a:cubicBezTo>
                    <a:pt x="2297" y="398998"/>
                    <a:pt x="2297" y="398998"/>
                    <a:pt x="2297" y="398998"/>
                  </a:cubicBezTo>
                  <a:cubicBezTo>
                    <a:pt x="2983" y="398450"/>
                    <a:pt x="3806" y="397901"/>
                    <a:pt x="4492" y="397490"/>
                  </a:cubicBezTo>
                  <a:cubicBezTo>
                    <a:pt x="6138" y="396392"/>
                    <a:pt x="7921" y="395158"/>
                    <a:pt x="9567" y="394335"/>
                  </a:cubicBezTo>
                  <a:cubicBezTo>
                    <a:pt x="10527" y="393512"/>
                    <a:pt x="11761" y="392963"/>
                    <a:pt x="12996" y="392278"/>
                  </a:cubicBezTo>
                  <a:cubicBezTo>
                    <a:pt x="16013" y="390358"/>
                    <a:pt x="18894" y="388575"/>
                    <a:pt x="21911" y="386654"/>
                  </a:cubicBezTo>
                  <a:cubicBezTo>
                    <a:pt x="27809" y="383088"/>
                    <a:pt x="33707" y="379247"/>
                    <a:pt x="39605" y="375681"/>
                  </a:cubicBezTo>
                  <a:cubicBezTo>
                    <a:pt x="62511" y="361417"/>
                    <a:pt x="85691" y="347427"/>
                    <a:pt x="108596" y="333436"/>
                  </a:cubicBezTo>
                  <a:cubicBezTo>
                    <a:pt x="156328" y="304221"/>
                    <a:pt x="204334" y="275829"/>
                    <a:pt x="252340" y="247437"/>
                  </a:cubicBezTo>
                  <a:cubicBezTo>
                    <a:pt x="299249" y="219593"/>
                    <a:pt x="346295" y="191750"/>
                    <a:pt x="393066" y="163632"/>
                  </a:cubicBezTo>
                  <a:cubicBezTo>
                    <a:pt x="416932" y="149367"/>
                    <a:pt x="440661" y="134965"/>
                    <a:pt x="464389" y="120701"/>
                  </a:cubicBezTo>
                  <a:cubicBezTo>
                    <a:pt x="487432" y="106710"/>
                    <a:pt x="510338" y="92309"/>
                    <a:pt x="533518" y="78456"/>
                  </a:cubicBezTo>
                  <a:cubicBezTo>
                    <a:pt x="544902" y="71461"/>
                    <a:pt x="556424" y="64740"/>
                    <a:pt x="567808" y="57607"/>
                  </a:cubicBezTo>
                  <a:cubicBezTo>
                    <a:pt x="579878" y="50201"/>
                    <a:pt x="591948" y="42794"/>
                    <a:pt x="604018" y="35388"/>
                  </a:cubicBezTo>
                  <a:cubicBezTo>
                    <a:pt x="623495" y="23317"/>
                    <a:pt x="643383" y="11933"/>
                    <a:pt x="662723" y="0"/>
                  </a:cubicBezTo>
                  <a:cubicBezTo>
                    <a:pt x="664917" y="275"/>
                    <a:pt x="667112" y="549"/>
                    <a:pt x="669306" y="823"/>
                  </a:cubicBezTo>
                  <a:cubicBezTo>
                    <a:pt x="674793" y="1646"/>
                    <a:pt x="681925" y="1920"/>
                    <a:pt x="685491" y="6721"/>
                  </a:cubicBezTo>
                  <a:cubicBezTo>
                    <a:pt x="686177" y="7681"/>
                    <a:pt x="686589" y="8778"/>
                    <a:pt x="687000" y="10013"/>
                  </a:cubicBezTo>
                  <a:cubicBezTo>
                    <a:pt x="687412" y="9876"/>
                    <a:pt x="687549" y="10150"/>
                    <a:pt x="687960" y="10287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7" name="任意多边形: 形状 1296"/>
            <p:cNvSpPr/>
            <p:nvPr/>
          </p:nvSpPr>
          <p:spPr>
            <a:xfrm>
              <a:off x="9216802" y="4789352"/>
              <a:ext cx="28803" cy="190446"/>
            </a:xfrm>
            <a:custGeom>
              <a:avLst/>
              <a:gdLst>
                <a:gd name="connsiteX0" fmla="*/ 28666 w 28803"/>
                <a:gd name="connsiteY0" fmla="*/ 183794 h 190446"/>
                <a:gd name="connsiteX1" fmla="*/ 26883 w 28803"/>
                <a:gd name="connsiteY1" fmla="*/ 187498 h 190446"/>
                <a:gd name="connsiteX2" fmla="*/ 26060 w 28803"/>
                <a:gd name="connsiteY2" fmla="*/ 188321 h 190446"/>
                <a:gd name="connsiteX3" fmla="*/ 18242 w 28803"/>
                <a:gd name="connsiteY3" fmla="*/ 190104 h 190446"/>
                <a:gd name="connsiteX4" fmla="*/ 16185 w 28803"/>
                <a:gd name="connsiteY4" fmla="*/ 189281 h 190446"/>
                <a:gd name="connsiteX5" fmla="*/ 11933 w 28803"/>
                <a:gd name="connsiteY5" fmla="*/ 183520 h 190446"/>
                <a:gd name="connsiteX6" fmla="*/ 7817 w 28803"/>
                <a:gd name="connsiteY6" fmla="*/ 164455 h 190446"/>
                <a:gd name="connsiteX7" fmla="*/ 3840 w 28803"/>
                <a:gd name="connsiteY7" fmla="*/ 125776 h 190446"/>
                <a:gd name="connsiteX8" fmla="*/ 959 w 28803"/>
                <a:gd name="connsiteY8" fmla="*/ 44029 h 190446"/>
                <a:gd name="connsiteX9" fmla="*/ 0 w 28803"/>
                <a:gd name="connsiteY9" fmla="*/ 0 h 190446"/>
                <a:gd name="connsiteX10" fmla="*/ 23591 w 28803"/>
                <a:gd name="connsiteY10" fmla="*/ 10287 h 190446"/>
                <a:gd name="connsiteX11" fmla="*/ 24551 w 28803"/>
                <a:gd name="connsiteY11" fmla="*/ 79416 h 190446"/>
                <a:gd name="connsiteX12" fmla="*/ 26472 w 28803"/>
                <a:gd name="connsiteY12" fmla="*/ 145252 h 190446"/>
                <a:gd name="connsiteX13" fmla="*/ 27980 w 28803"/>
                <a:gd name="connsiteY13" fmla="*/ 167884 h 190446"/>
                <a:gd name="connsiteX14" fmla="*/ 28803 w 28803"/>
                <a:gd name="connsiteY14" fmla="*/ 178857 h 190446"/>
                <a:gd name="connsiteX15" fmla="*/ 28666 w 28803"/>
                <a:gd name="connsiteY15" fmla="*/ 183794 h 190446"/>
                <a:gd name="connsiteX16" fmla="*/ 28666 w 28803"/>
                <a:gd name="connsiteY16" fmla="*/ 183794 h 19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" h="190446">
                  <a:moveTo>
                    <a:pt x="28666" y="183794"/>
                  </a:moveTo>
                  <a:cubicBezTo>
                    <a:pt x="28391" y="185166"/>
                    <a:pt x="27843" y="186400"/>
                    <a:pt x="26883" y="187498"/>
                  </a:cubicBezTo>
                  <a:cubicBezTo>
                    <a:pt x="26746" y="187772"/>
                    <a:pt x="26472" y="188047"/>
                    <a:pt x="26060" y="188321"/>
                  </a:cubicBezTo>
                  <a:cubicBezTo>
                    <a:pt x="23866" y="190241"/>
                    <a:pt x="20848" y="190927"/>
                    <a:pt x="18242" y="190104"/>
                  </a:cubicBezTo>
                  <a:cubicBezTo>
                    <a:pt x="17556" y="189829"/>
                    <a:pt x="16870" y="189693"/>
                    <a:pt x="16185" y="189281"/>
                  </a:cubicBezTo>
                  <a:cubicBezTo>
                    <a:pt x="13990" y="188047"/>
                    <a:pt x="12756" y="185852"/>
                    <a:pt x="11933" y="183520"/>
                  </a:cubicBezTo>
                  <a:cubicBezTo>
                    <a:pt x="9738" y="177348"/>
                    <a:pt x="8778" y="170764"/>
                    <a:pt x="7817" y="164455"/>
                  </a:cubicBezTo>
                  <a:cubicBezTo>
                    <a:pt x="5623" y="151699"/>
                    <a:pt x="4663" y="138669"/>
                    <a:pt x="3840" y="125776"/>
                  </a:cubicBezTo>
                  <a:cubicBezTo>
                    <a:pt x="1920" y="98481"/>
                    <a:pt x="1509" y="71323"/>
                    <a:pt x="959" y="44029"/>
                  </a:cubicBezTo>
                  <a:cubicBezTo>
                    <a:pt x="686" y="29352"/>
                    <a:pt x="274" y="14676"/>
                    <a:pt x="0" y="0"/>
                  </a:cubicBezTo>
                  <a:cubicBezTo>
                    <a:pt x="7955" y="3292"/>
                    <a:pt x="15773" y="6584"/>
                    <a:pt x="23591" y="10287"/>
                  </a:cubicBezTo>
                  <a:cubicBezTo>
                    <a:pt x="23728" y="33330"/>
                    <a:pt x="24139" y="56373"/>
                    <a:pt x="24551" y="79416"/>
                  </a:cubicBezTo>
                  <a:cubicBezTo>
                    <a:pt x="25100" y="101361"/>
                    <a:pt x="25512" y="123444"/>
                    <a:pt x="26472" y="145252"/>
                  </a:cubicBezTo>
                  <a:cubicBezTo>
                    <a:pt x="26746" y="152796"/>
                    <a:pt x="27295" y="160340"/>
                    <a:pt x="27980" y="167884"/>
                  </a:cubicBezTo>
                  <a:cubicBezTo>
                    <a:pt x="28118" y="171587"/>
                    <a:pt x="28529" y="175154"/>
                    <a:pt x="28803" y="178857"/>
                  </a:cubicBezTo>
                  <a:cubicBezTo>
                    <a:pt x="28666" y="180365"/>
                    <a:pt x="28941" y="182012"/>
                    <a:pt x="28666" y="183794"/>
                  </a:cubicBezTo>
                  <a:lnTo>
                    <a:pt x="28666" y="183794"/>
                  </a:ln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8" name="任意多边形: 形状 1297"/>
            <p:cNvSpPr/>
            <p:nvPr/>
          </p:nvSpPr>
          <p:spPr>
            <a:xfrm>
              <a:off x="9323203" y="4845999"/>
              <a:ext cx="28564" cy="262949"/>
            </a:xfrm>
            <a:custGeom>
              <a:avLst/>
              <a:gdLst>
                <a:gd name="connsiteX0" fmla="*/ 19786 w 28564"/>
                <a:gd name="connsiteY0" fmla="*/ 253609 h 262949"/>
                <a:gd name="connsiteX1" fmla="*/ 17317 w 28564"/>
                <a:gd name="connsiteY1" fmla="*/ 260055 h 262949"/>
                <a:gd name="connsiteX2" fmla="*/ 8676 w 28564"/>
                <a:gd name="connsiteY2" fmla="*/ 262661 h 262949"/>
                <a:gd name="connsiteX3" fmla="*/ 4836 w 28564"/>
                <a:gd name="connsiteY3" fmla="*/ 259781 h 262949"/>
                <a:gd name="connsiteX4" fmla="*/ 2778 w 28564"/>
                <a:gd name="connsiteY4" fmla="*/ 253746 h 262949"/>
                <a:gd name="connsiteX5" fmla="*/ 1818 w 28564"/>
                <a:gd name="connsiteY5" fmla="*/ 245516 h 262949"/>
                <a:gd name="connsiteX6" fmla="*/ 858 w 28564"/>
                <a:gd name="connsiteY6" fmla="*/ 225354 h 262949"/>
                <a:gd name="connsiteX7" fmla="*/ 35 w 28564"/>
                <a:gd name="connsiteY7" fmla="*/ 186949 h 262949"/>
                <a:gd name="connsiteX8" fmla="*/ 721 w 28564"/>
                <a:gd name="connsiteY8" fmla="*/ 106025 h 262949"/>
                <a:gd name="connsiteX9" fmla="*/ 2778 w 28564"/>
                <a:gd name="connsiteY9" fmla="*/ 29215 h 262949"/>
                <a:gd name="connsiteX10" fmla="*/ 3601 w 28564"/>
                <a:gd name="connsiteY10" fmla="*/ 0 h 262949"/>
                <a:gd name="connsiteX11" fmla="*/ 28564 w 28564"/>
                <a:gd name="connsiteY11" fmla="*/ 15773 h 262949"/>
                <a:gd name="connsiteX12" fmla="*/ 27879 w 28564"/>
                <a:gd name="connsiteY12" fmla="*/ 31272 h 262949"/>
                <a:gd name="connsiteX13" fmla="*/ 24587 w 28564"/>
                <a:gd name="connsiteY13" fmla="*/ 111648 h 262949"/>
                <a:gd name="connsiteX14" fmla="*/ 22666 w 28564"/>
                <a:gd name="connsiteY14" fmla="*/ 189418 h 262949"/>
                <a:gd name="connsiteX15" fmla="*/ 21706 w 28564"/>
                <a:gd name="connsiteY15" fmla="*/ 226863 h 262949"/>
                <a:gd name="connsiteX16" fmla="*/ 20609 w 28564"/>
                <a:gd name="connsiteY16" fmla="*/ 245105 h 262949"/>
                <a:gd name="connsiteX17" fmla="*/ 19786 w 28564"/>
                <a:gd name="connsiteY17" fmla="*/ 253609 h 26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564" h="262949">
                  <a:moveTo>
                    <a:pt x="19786" y="253609"/>
                  </a:moveTo>
                  <a:cubicBezTo>
                    <a:pt x="19512" y="255803"/>
                    <a:pt x="18963" y="258409"/>
                    <a:pt x="17317" y="260055"/>
                  </a:cubicBezTo>
                  <a:cubicBezTo>
                    <a:pt x="15123" y="262524"/>
                    <a:pt x="11694" y="263484"/>
                    <a:pt x="8676" y="262661"/>
                  </a:cubicBezTo>
                  <a:cubicBezTo>
                    <a:pt x="7167" y="262250"/>
                    <a:pt x="5932" y="261290"/>
                    <a:pt x="4836" y="259781"/>
                  </a:cubicBezTo>
                  <a:cubicBezTo>
                    <a:pt x="3601" y="257998"/>
                    <a:pt x="3190" y="255941"/>
                    <a:pt x="2778" y="253746"/>
                  </a:cubicBezTo>
                  <a:cubicBezTo>
                    <a:pt x="2367" y="251140"/>
                    <a:pt x="2092" y="248260"/>
                    <a:pt x="1818" y="245516"/>
                  </a:cubicBezTo>
                  <a:cubicBezTo>
                    <a:pt x="1544" y="238933"/>
                    <a:pt x="1132" y="232075"/>
                    <a:pt x="858" y="225354"/>
                  </a:cubicBezTo>
                  <a:cubicBezTo>
                    <a:pt x="309" y="212461"/>
                    <a:pt x="35" y="199705"/>
                    <a:pt x="35" y="186949"/>
                  </a:cubicBezTo>
                  <a:cubicBezTo>
                    <a:pt x="-102" y="159929"/>
                    <a:pt x="172" y="133045"/>
                    <a:pt x="721" y="106025"/>
                  </a:cubicBezTo>
                  <a:cubicBezTo>
                    <a:pt x="1132" y="80376"/>
                    <a:pt x="1955" y="54864"/>
                    <a:pt x="2778" y="29215"/>
                  </a:cubicBezTo>
                  <a:cubicBezTo>
                    <a:pt x="3053" y="19477"/>
                    <a:pt x="3327" y="9738"/>
                    <a:pt x="3601" y="0"/>
                  </a:cubicBezTo>
                  <a:cubicBezTo>
                    <a:pt x="11968" y="5075"/>
                    <a:pt x="20335" y="10424"/>
                    <a:pt x="28564" y="15773"/>
                  </a:cubicBezTo>
                  <a:cubicBezTo>
                    <a:pt x="28427" y="20985"/>
                    <a:pt x="28016" y="26198"/>
                    <a:pt x="27879" y="31272"/>
                  </a:cubicBezTo>
                  <a:cubicBezTo>
                    <a:pt x="26781" y="58019"/>
                    <a:pt x="25547" y="84765"/>
                    <a:pt x="24587" y="111648"/>
                  </a:cubicBezTo>
                  <a:cubicBezTo>
                    <a:pt x="23627" y="137571"/>
                    <a:pt x="23215" y="163495"/>
                    <a:pt x="22666" y="189418"/>
                  </a:cubicBezTo>
                  <a:cubicBezTo>
                    <a:pt x="22529" y="201900"/>
                    <a:pt x="22118" y="214381"/>
                    <a:pt x="21706" y="226863"/>
                  </a:cubicBezTo>
                  <a:cubicBezTo>
                    <a:pt x="21432" y="232898"/>
                    <a:pt x="21158" y="238933"/>
                    <a:pt x="20609" y="245105"/>
                  </a:cubicBezTo>
                  <a:cubicBezTo>
                    <a:pt x="20472" y="247711"/>
                    <a:pt x="20198" y="250591"/>
                    <a:pt x="19786" y="253609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9" name="任意多边形: 形状 1298"/>
            <p:cNvSpPr/>
            <p:nvPr/>
          </p:nvSpPr>
          <p:spPr>
            <a:xfrm>
              <a:off x="9434612" y="4949692"/>
              <a:ext cx="49240" cy="288272"/>
            </a:xfrm>
            <a:custGeom>
              <a:avLst/>
              <a:gdLst>
                <a:gd name="connsiteX0" fmla="*/ 17420 w 49240"/>
                <a:gd name="connsiteY0" fmla="*/ 277063 h 288272"/>
                <a:gd name="connsiteX1" fmla="*/ 12207 w 49240"/>
                <a:gd name="connsiteY1" fmla="*/ 287213 h 288272"/>
                <a:gd name="connsiteX2" fmla="*/ 6172 w 49240"/>
                <a:gd name="connsiteY2" fmla="*/ 287899 h 288272"/>
                <a:gd name="connsiteX3" fmla="*/ 3566 w 49240"/>
                <a:gd name="connsiteY3" fmla="*/ 286390 h 288272"/>
                <a:gd name="connsiteX4" fmla="*/ 0 w 49240"/>
                <a:gd name="connsiteY4" fmla="*/ 272537 h 288272"/>
                <a:gd name="connsiteX5" fmla="*/ 823 w 49240"/>
                <a:gd name="connsiteY5" fmla="*/ 254295 h 288272"/>
                <a:gd name="connsiteX6" fmla="*/ 3841 w 49240"/>
                <a:gd name="connsiteY6" fmla="*/ 214930 h 288272"/>
                <a:gd name="connsiteX7" fmla="*/ 12207 w 49240"/>
                <a:gd name="connsiteY7" fmla="*/ 131536 h 288272"/>
                <a:gd name="connsiteX8" fmla="*/ 20986 w 49240"/>
                <a:gd name="connsiteY8" fmla="*/ 50749 h 288272"/>
                <a:gd name="connsiteX9" fmla="*/ 27158 w 49240"/>
                <a:gd name="connsiteY9" fmla="*/ 0 h 288272"/>
                <a:gd name="connsiteX10" fmla="*/ 46497 w 49240"/>
                <a:gd name="connsiteY10" fmla="*/ 20163 h 288272"/>
                <a:gd name="connsiteX11" fmla="*/ 49241 w 49240"/>
                <a:gd name="connsiteY11" fmla="*/ 23180 h 288272"/>
                <a:gd name="connsiteX12" fmla="*/ 44029 w 49240"/>
                <a:gd name="connsiteY12" fmla="*/ 68855 h 288272"/>
                <a:gd name="connsiteX13" fmla="*/ 24140 w 49240"/>
                <a:gd name="connsiteY13" fmla="*/ 232349 h 288272"/>
                <a:gd name="connsiteX14" fmla="*/ 19888 w 49240"/>
                <a:gd name="connsiteY14" fmla="*/ 262661 h 288272"/>
                <a:gd name="connsiteX15" fmla="*/ 17420 w 49240"/>
                <a:gd name="connsiteY15" fmla="*/ 277063 h 288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240" h="288272">
                  <a:moveTo>
                    <a:pt x="17420" y="277063"/>
                  </a:moveTo>
                  <a:cubicBezTo>
                    <a:pt x="16597" y="281041"/>
                    <a:pt x="15911" y="285018"/>
                    <a:pt x="12207" y="287213"/>
                  </a:cubicBezTo>
                  <a:cubicBezTo>
                    <a:pt x="10424" y="288311"/>
                    <a:pt x="8093" y="288585"/>
                    <a:pt x="6172" y="287899"/>
                  </a:cubicBezTo>
                  <a:cubicBezTo>
                    <a:pt x="5212" y="287625"/>
                    <a:pt x="4252" y="287076"/>
                    <a:pt x="3566" y="286390"/>
                  </a:cubicBezTo>
                  <a:cubicBezTo>
                    <a:pt x="-274" y="282824"/>
                    <a:pt x="137" y="277338"/>
                    <a:pt x="0" y="272537"/>
                  </a:cubicBezTo>
                  <a:cubicBezTo>
                    <a:pt x="0" y="266365"/>
                    <a:pt x="412" y="260330"/>
                    <a:pt x="823" y="254295"/>
                  </a:cubicBezTo>
                  <a:cubicBezTo>
                    <a:pt x="1647" y="241128"/>
                    <a:pt x="2606" y="228097"/>
                    <a:pt x="3841" y="214930"/>
                  </a:cubicBezTo>
                  <a:cubicBezTo>
                    <a:pt x="6172" y="187086"/>
                    <a:pt x="9190" y="159380"/>
                    <a:pt x="12207" y="131536"/>
                  </a:cubicBezTo>
                  <a:cubicBezTo>
                    <a:pt x="15088" y="104653"/>
                    <a:pt x="17831" y="77633"/>
                    <a:pt x="20986" y="50749"/>
                  </a:cubicBezTo>
                  <a:cubicBezTo>
                    <a:pt x="22906" y="33741"/>
                    <a:pt x="24963" y="16871"/>
                    <a:pt x="27158" y="0"/>
                  </a:cubicBezTo>
                  <a:cubicBezTo>
                    <a:pt x="33742" y="6584"/>
                    <a:pt x="40189" y="13167"/>
                    <a:pt x="46497" y="20163"/>
                  </a:cubicBezTo>
                  <a:cubicBezTo>
                    <a:pt x="47458" y="21123"/>
                    <a:pt x="48281" y="22220"/>
                    <a:pt x="49241" y="23180"/>
                  </a:cubicBezTo>
                  <a:cubicBezTo>
                    <a:pt x="47458" y="38405"/>
                    <a:pt x="45812" y="53630"/>
                    <a:pt x="44029" y="68855"/>
                  </a:cubicBezTo>
                  <a:cubicBezTo>
                    <a:pt x="37445" y="123444"/>
                    <a:pt x="31410" y="177897"/>
                    <a:pt x="24140" y="232349"/>
                  </a:cubicBezTo>
                  <a:cubicBezTo>
                    <a:pt x="22769" y="242362"/>
                    <a:pt x="21397" y="252512"/>
                    <a:pt x="19888" y="262661"/>
                  </a:cubicBezTo>
                  <a:cubicBezTo>
                    <a:pt x="19065" y="267599"/>
                    <a:pt x="18243" y="272400"/>
                    <a:pt x="17420" y="277063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0" name="任意多边形: 形状 1299"/>
            <p:cNvSpPr/>
            <p:nvPr/>
          </p:nvSpPr>
          <p:spPr>
            <a:xfrm>
              <a:off x="9043569" y="4970952"/>
              <a:ext cx="223061" cy="68401"/>
            </a:xfrm>
            <a:custGeom>
              <a:avLst/>
              <a:gdLst>
                <a:gd name="connsiteX0" fmla="*/ 222885 w 223061"/>
                <a:gd name="connsiteY0" fmla="*/ 56647 h 68401"/>
                <a:gd name="connsiteX1" fmla="*/ 207386 w 223061"/>
                <a:gd name="connsiteY1" fmla="*/ 68169 h 68401"/>
                <a:gd name="connsiteX2" fmla="*/ 89428 w 223061"/>
                <a:gd name="connsiteY2" fmla="*/ 42794 h 68401"/>
                <a:gd name="connsiteX3" fmla="*/ 80101 w 223061"/>
                <a:gd name="connsiteY3" fmla="*/ 40873 h 68401"/>
                <a:gd name="connsiteX4" fmla="*/ 81747 w 223061"/>
                <a:gd name="connsiteY4" fmla="*/ 41148 h 68401"/>
                <a:gd name="connsiteX5" fmla="*/ 77495 w 223061"/>
                <a:gd name="connsiteY5" fmla="*/ 40325 h 68401"/>
                <a:gd name="connsiteX6" fmla="*/ 2194 w 223061"/>
                <a:gd name="connsiteY6" fmla="*/ 22494 h 68401"/>
                <a:gd name="connsiteX7" fmla="*/ 0 w 223061"/>
                <a:gd name="connsiteY7" fmla="*/ 0 h 68401"/>
                <a:gd name="connsiteX8" fmla="*/ 959 w 223061"/>
                <a:gd name="connsiteY8" fmla="*/ 274 h 68401"/>
                <a:gd name="connsiteX9" fmla="*/ 7681 w 223061"/>
                <a:gd name="connsiteY9" fmla="*/ 1646 h 68401"/>
                <a:gd name="connsiteX10" fmla="*/ 84902 w 223061"/>
                <a:gd name="connsiteY10" fmla="*/ 16734 h 68401"/>
                <a:gd name="connsiteX11" fmla="*/ 158831 w 223061"/>
                <a:gd name="connsiteY11" fmla="*/ 30175 h 68401"/>
                <a:gd name="connsiteX12" fmla="*/ 213421 w 223061"/>
                <a:gd name="connsiteY12" fmla="*/ 41422 h 68401"/>
                <a:gd name="connsiteX13" fmla="*/ 222885 w 223061"/>
                <a:gd name="connsiteY13" fmla="*/ 56647 h 6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3061" h="68401">
                  <a:moveTo>
                    <a:pt x="222885" y="56647"/>
                  </a:moveTo>
                  <a:cubicBezTo>
                    <a:pt x="221925" y="63642"/>
                    <a:pt x="214655" y="69677"/>
                    <a:pt x="207386" y="68169"/>
                  </a:cubicBezTo>
                  <a:cubicBezTo>
                    <a:pt x="168157" y="59527"/>
                    <a:pt x="128656" y="51572"/>
                    <a:pt x="89428" y="42794"/>
                  </a:cubicBezTo>
                  <a:cubicBezTo>
                    <a:pt x="86273" y="42108"/>
                    <a:pt x="83255" y="41559"/>
                    <a:pt x="80101" y="40873"/>
                  </a:cubicBezTo>
                  <a:cubicBezTo>
                    <a:pt x="80650" y="40873"/>
                    <a:pt x="81198" y="41011"/>
                    <a:pt x="81747" y="41148"/>
                  </a:cubicBezTo>
                  <a:cubicBezTo>
                    <a:pt x="80238" y="40873"/>
                    <a:pt x="79003" y="40599"/>
                    <a:pt x="77495" y="40325"/>
                  </a:cubicBezTo>
                  <a:cubicBezTo>
                    <a:pt x="52394" y="34701"/>
                    <a:pt x="27157" y="28803"/>
                    <a:pt x="2194" y="22494"/>
                  </a:cubicBezTo>
                  <a:cubicBezTo>
                    <a:pt x="1371" y="15087"/>
                    <a:pt x="548" y="7544"/>
                    <a:pt x="0" y="0"/>
                  </a:cubicBezTo>
                  <a:cubicBezTo>
                    <a:pt x="411" y="137"/>
                    <a:pt x="548" y="137"/>
                    <a:pt x="959" y="274"/>
                  </a:cubicBezTo>
                  <a:cubicBezTo>
                    <a:pt x="3154" y="823"/>
                    <a:pt x="5349" y="1234"/>
                    <a:pt x="7681" y="1646"/>
                  </a:cubicBezTo>
                  <a:cubicBezTo>
                    <a:pt x="33192" y="7269"/>
                    <a:pt x="58841" y="12344"/>
                    <a:pt x="84902" y="16734"/>
                  </a:cubicBezTo>
                  <a:cubicBezTo>
                    <a:pt x="109591" y="20848"/>
                    <a:pt x="134279" y="25374"/>
                    <a:pt x="158831" y="30175"/>
                  </a:cubicBezTo>
                  <a:cubicBezTo>
                    <a:pt x="177073" y="33604"/>
                    <a:pt x="195316" y="37444"/>
                    <a:pt x="213421" y="41422"/>
                  </a:cubicBezTo>
                  <a:cubicBezTo>
                    <a:pt x="219867" y="42931"/>
                    <a:pt x="223982" y="50337"/>
                    <a:pt x="222885" y="56647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1" name="任意多边形: 形状 1300"/>
            <p:cNvSpPr/>
            <p:nvPr/>
          </p:nvSpPr>
          <p:spPr>
            <a:xfrm>
              <a:off x="9077584" y="5132115"/>
              <a:ext cx="336042" cy="70856"/>
            </a:xfrm>
            <a:custGeom>
              <a:avLst/>
              <a:gdLst>
                <a:gd name="connsiteX0" fmla="*/ 336042 w 336042"/>
                <a:gd name="connsiteY0" fmla="*/ 57744 h 70856"/>
                <a:gd name="connsiteX1" fmla="*/ 327813 w 336042"/>
                <a:gd name="connsiteY1" fmla="*/ 69540 h 70856"/>
                <a:gd name="connsiteX2" fmla="*/ 318211 w 336042"/>
                <a:gd name="connsiteY2" fmla="*/ 70774 h 70856"/>
                <a:gd name="connsiteX3" fmla="*/ 313548 w 336042"/>
                <a:gd name="connsiteY3" fmla="*/ 70226 h 70856"/>
                <a:gd name="connsiteX4" fmla="*/ 303398 w 336042"/>
                <a:gd name="connsiteY4" fmla="*/ 69128 h 70856"/>
                <a:gd name="connsiteX5" fmla="*/ 276378 w 336042"/>
                <a:gd name="connsiteY5" fmla="*/ 65562 h 70856"/>
                <a:gd name="connsiteX6" fmla="*/ 206015 w 336042"/>
                <a:gd name="connsiteY6" fmla="*/ 54041 h 70856"/>
                <a:gd name="connsiteX7" fmla="*/ 169392 w 336042"/>
                <a:gd name="connsiteY7" fmla="*/ 48143 h 70856"/>
                <a:gd name="connsiteX8" fmla="*/ 129479 w 336042"/>
                <a:gd name="connsiteY8" fmla="*/ 41834 h 70856"/>
                <a:gd name="connsiteX9" fmla="*/ 51298 w 336042"/>
                <a:gd name="connsiteY9" fmla="*/ 30450 h 70856"/>
                <a:gd name="connsiteX10" fmla="*/ 10012 w 336042"/>
                <a:gd name="connsiteY10" fmla="*/ 23866 h 70856"/>
                <a:gd name="connsiteX11" fmla="*/ 2331 w 336042"/>
                <a:gd name="connsiteY11" fmla="*/ 5898 h 70856"/>
                <a:gd name="connsiteX12" fmla="*/ 0 w 336042"/>
                <a:gd name="connsiteY12" fmla="*/ 0 h 70856"/>
                <a:gd name="connsiteX13" fmla="*/ 3704 w 336042"/>
                <a:gd name="connsiteY13" fmla="*/ 548 h 70856"/>
                <a:gd name="connsiteX14" fmla="*/ 82982 w 336042"/>
                <a:gd name="connsiteY14" fmla="*/ 10973 h 70856"/>
                <a:gd name="connsiteX15" fmla="*/ 236326 w 336042"/>
                <a:gd name="connsiteY15" fmla="*/ 30724 h 70856"/>
                <a:gd name="connsiteX16" fmla="*/ 291053 w 336042"/>
                <a:gd name="connsiteY16" fmla="*/ 39365 h 70856"/>
                <a:gd name="connsiteX17" fmla="*/ 310804 w 336042"/>
                <a:gd name="connsiteY17" fmla="*/ 42519 h 70856"/>
                <a:gd name="connsiteX18" fmla="*/ 329732 w 336042"/>
                <a:gd name="connsiteY18" fmla="*/ 47183 h 70856"/>
                <a:gd name="connsiteX19" fmla="*/ 336042 w 336042"/>
                <a:gd name="connsiteY19" fmla="*/ 57744 h 7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042" h="70856">
                  <a:moveTo>
                    <a:pt x="336042" y="57744"/>
                  </a:moveTo>
                  <a:cubicBezTo>
                    <a:pt x="335905" y="62819"/>
                    <a:pt x="332613" y="68031"/>
                    <a:pt x="327813" y="69540"/>
                  </a:cubicBezTo>
                  <a:cubicBezTo>
                    <a:pt x="324520" y="70637"/>
                    <a:pt x="321640" y="71049"/>
                    <a:pt x="318211" y="70774"/>
                  </a:cubicBezTo>
                  <a:cubicBezTo>
                    <a:pt x="316702" y="70637"/>
                    <a:pt x="315056" y="70363"/>
                    <a:pt x="313548" y="70226"/>
                  </a:cubicBezTo>
                  <a:cubicBezTo>
                    <a:pt x="310119" y="69951"/>
                    <a:pt x="306827" y="69403"/>
                    <a:pt x="303398" y="69128"/>
                  </a:cubicBezTo>
                  <a:cubicBezTo>
                    <a:pt x="294482" y="68169"/>
                    <a:pt x="285430" y="66797"/>
                    <a:pt x="276378" y="65562"/>
                  </a:cubicBezTo>
                  <a:cubicBezTo>
                    <a:pt x="252786" y="61996"/>
                    <a:pt x="229468" y="58018"/>
                    <a:pt x="206015" y="54041"/>
                  </a:cubicBezTo>
                  <a:cubicBezTo>
                    <a:pt x="193807" y="51983"/>
                    <a:pt x="181600" y="49926"/>
                    <a:pt x="169392" y="48143"/>
                  </a:cubicBezTo>
                  <a:cubicBezTo>
                    <a:pt x="156088" y="46086"/>
                    <a:pt x="142783" y="43754"/>
                    <a:pt x="129479" y="41834"/>
                  </a:cubicBezTo>
                  <a:cubicBezTo>
                    <a:pt x="103556" y="37856"/>
                    <a:pt x="77358" y="34290"/>
                    <a:pt x="51298" y="30450"/>
                  </a:cubicBezTo>
                  <a:cubicBezTo>
                    <a:pt x="37444" y="28392"/>
                    <a:pt x="23728" y="26197"/>
                    <a:pt x="10012" y="23866"/>
                  </a:cubicBezTo>
                  <a:cubicBezTo>
                    <a:pt x="7406" y="17831"/>
                    <a:pt x="4800" y="11933"/>
                    <a:pt x="2331" y="5898"/>
                  </a:cubicBezTo>
                  <a:cubicBezTo>
                    <a:pt x="1509" y="3977"/>
                    <a:pt x="823" y="1920"/>
                    <a:pt x="0" y="0"/>
                  </a:cubicBezTo>
                  <a:cubicBezTo>
                    <a:pt x="1234" y="274"/>
                    <a:pt x="2469" y="274"/>
                    <a:pt x="3704" y="548"/>
                  </a:cubicBezTo>
                  <a:cubicBezTo>
                    <a:pt x="29901" y="4663"/>
                    <a:pt x="56510" y="7818"/>
                    <a:pt x="82982" y="10973"/>
                  </a:cubicBezTo>
                  <a:cubicBezTo>
                    <a:pt x="134142" y="16870"/>
                    <a:pt x="185303" y="22768"/>
                    <a:pt x="236326" y="30724"/>
                  </a:cubicBezTo>
                  <a:cubicBezTo>
                    <a:pt x="254569" y="33604"/>
                    <a:pt x="272811" y="36484"/>
                    <a:pt x="291053" y="39365"/>
                  </a:cubicBezTo>
                  <a:cubicBezTo>
                    <a:pt x="297637" y="40462"/>
                    <a:pt x="304221" y="41422"/>
                    <a:pt x="310804" y="42519"/>
                  </a:cubicBezTo>
                  <a:cubicBezTo>
                    <a:pt x="317114" y="43617"/>
                    <a:pt x="324246" y="43479"/>
                    <a:pt x="329732" y="47183"/>
                  </a:cubicBezTo>
                  <a:cubicBezTo>
                    <a:pt x="333711" y="49240"/>
                    <a:pt x="336042" y="53218"/>
                    <a:pt x="336042" y="5774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2" name="任意多边形: 形状 1301"/>
            <p:cNvSpPr/>
            <p:nvPr/>
          </p:nvSpPr>
          <p:spPr>
            <a:xfrm>
              <a:off x="9213922" y="5312069"/>
              <a:ext cx="318626" cy="45399"/>
            </a:xfrm>
            <a:custGeom>
              <a:avLst/>
              <a:gdLst>
                <a:gd name="connsiteX0" fmla="*/ 318622 w 318626"/>
                <a:gd name="connsiteY0" fmla="*/ 32370 h 45399"/>
                <a:gd name="connsiteX1" fmla="*/ 310256 w 318626"/>
                <a:gd name="connsiteY1" fmla="*/ 44302 h 45399"/>
                <a:gd name="connsiteX2" fmla="*/ 302163 w 318626"/>
                <a:gd name="connsiteY2" fmla="*/ 45400 h 45399"/>
                <a:gd name="connsiteX3" fmla="*/ 298186 w 318626"/>
                <a:gd name="connsiteY3" fmla="*/ 45125 h 45399"/>
                <a:gd name="connsiteX4" fmla="*/ 288722 w 318626"/>
                <a:gd name="connsiteY4" fmla="*/ 44988 h 45399"/>
                <a:gd name="connsiteX5" fmla="*/ 262798 w 318626"/>
                <a:gd name="connsiteY5" fmla="*/ 44166 h 45399"/>
                <a:gd name="connsiteX6" fmla="*/ 191338 w 318626"/>
                <a:gd name="connsiteY6" fmla="*/ 39228 h 45399"/>
                <a:gd name="connsiteX7" fmla="*/ 193395 w 318626"/>
                <a:gd name="connsiteY7" fmla="*/ 39365 h 45399"/>
                <a:gd name="connsiteX8" fmla="*/ 142921 w 318626"/>
                <a:gd name="connsiteY8" fmla="*/ 34427 h 45399"/>
                <a:gd name="connsiteX9" fmla="*/ 92171 w 318626"/>
                <a:gd name="connsiteY9" fmla="*/ 29901 h 45399"/>
                <a:gd name="connsiteX10" fmla="*/ 35524 w 318626"/>
                <a:gd name="connsiteY10" fmla="*/ 25786 h 45399"/>
                <a:gd name="connsiteX11" fmla="*/ 27020 w 318626"/>
                <a:gd name="connsiteY11" fmla="*/ 20025 h 45399"/>
                <a:gd name="connsiteX12" fmla="*/ 0 w 318626"/>
                <a:gd name="connsiteY12" fmla="*/ 0 h 45399"/>
                <a:gd name="connsiteX13" fmla="*/ 17556 w 318626"/>
                <a:gd name="connsiteY13" fmla="*/ 411 h 45399"/>
                <a:gd name="connsiteX14" fmla="*/ 97932 w 318626"/>
                <a:gd name="connsiteY14" fmla="*/ 3292 h 45399"/>
                <a:gd name="connsiteX15" fmla="*/ 161711 w 318626"/>
                <a:gd name="connsiteY15" fmla="*/ 6721 h 45399"/>
                <a:gd name="connsiteX16" fmla="*/ 223022 w 318626"/>
                <a:gd name="connsiteY16" fmla="*/ 11796 h 45399"/>
                <a:gd name="connsiteX17" fmla="*/ 223708 w 318626"/>
                <a:gd name="connsiteY17" fmla="*/ 11796 h 45399"/>
                <a:gd name="connsiteX18" fmla="*/ 224668 w 318626"/>
                <a:gd name="connsiteY18" fmla="*/ 11933 h 45399"/>
                <a:gd name="connsiteX19" fmla="*/ 225902 w 318626"/>
                <a:gd name="connsiteY19" fmla="*/ 12070 h 45399"/>
                <a:gd name="connsiteX20" fmla="*/ 226725 w 318626"/>
                <a:gd name="connsiteY20" fmla="*/ 12207 h 45399"/>
                <a:gd name="connsiteX21" fmla="*/ 233583 w 318626"/>
                <a:gd name="connsiteY21" fmla="*/ 12756 h 45399"/>
                <a:gd name="connsiteX22" fmla="*/ 234132 w 318626"/>
                <a:gd name="connsiteY22" fmla="*/ 12756 h 45399"/>
                <a:gd name="connsiteX23" fmla="*/ 234818 w 318626"/>
                <a:gd name="connsiteY23" fmla="*/ 12756 h 45399"/>
                <a:gd name="connsiteX24" fmla="*/ 245105 w 318626"/>
                <a:gd name="connsiteY24" fmla="*/ 13579 h 45399"/>
                <a:gd name="connsiteX25" fmla="*/ 245791 w 318626"/>
                <a:gd name="connsiteY25" fmla="*/ 13579 h 45399"/>
                <a:gd name="connsiteX26" fmla="*/ 246340 w 318626"/>
                <a:gd name="connsiteY26" fmla="*/ 13579 h 45399"/>
                <a:gd name="connsiteX27" fmla="*/ 246476 w 318626"/>
                <a:gd name="connsiteY27" fmla="*/ 13579 h 45399"/>
                <a:gd name="connsiteX28" fmla="*/ 251003 w 318626"/>
                <a:gd name="connsiteY28" fmla="*/ 13990 h 45399"/>
                <a:gd name="connsiteX29" fmla="*/ 295580 w 318626"/>
                <a:gd name="connsiteY29" fmla="*/ 17693 h 45399"/>
                <a:gd name="connsiteX30" fmla="*/ 300517 w 318626"/>
                <a:gd name="connsiteY30" fmla="*/ 18105 h 45399"/>
                <a:gd name="connsiteX31" fmla="*/ 310942 w 318626"/>
                <a:gd name="connsiteY31" fmla="*/ 19888 h 45399"/>
                <a:gd name="connsiteX32" fmla="*/ 318622 w 318626"/>
                <a:gd name="connsiteY32" fmla="*/ 32370 h 4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8626" h="45399">
                  <a:moveTo>
                    <a:pt x="318622" y="32370"/>
                  </a:moveTo>
                  <a:cubicBezTo>
                    <a:pt x="318622" y="37444"/>
                    <a:pt x="315193" y="42657"/>
                    <a:pt x="310256" y="44302"/>
                  </a:cubicBezTo>
                  <a:cubicBezTo>
                    <a:pt x="307513" y="45263"/>
                    <a:pt x="305044" y="45400"/>
                    <a:pt x="302163" y="45400"/>
                  </a:cubicBezTo>
                  <a:cubicBezTo>
                    <a:pt x="300929" y="45263"/>
                    <a:pt x="299557" y="45263"/>
                    <a:pt x="298186" y="45125"/>
                  </a:cubicBezTo>
                  <a:cubicBezTo>
                    <a:pt x="295031" y="45125"/>
                    <a:pt x="291876" y="44988"/>
                    <a:pt x="288722" y="44988"/>
                  </a:cubicBezTo>
                  <a:cubicBezTo>
                    <a:pt x="280081" y="44851"/>
                    <a:pt x="271439" y="44714"/>
                    <a:pt x="262798" y="44166"/>
                  </a:cubicBezTo>
                  <a:cubicBezTo>
                    <a:pt x="238933" y="43068"/>
                    <a:pt x="215204" y="41148"/>
                    <a:pt x="191338" y="39228"/>
                  </a:cubicBezTo>
                  <a:cubicBezTo>
                    <a:pt x="192161" y="39228"/>
                    <a:pt x="192847" y="39228"/>
                    <a:pt x="193395" y="39365"/>
                  </a:cubicBezTo>
                  <a:cubicBezTo>
                    <a:pt x="176388" y="37993"/>
                    <a:pt x="159517" y="36210"/>
                    <a:pt x="142921" y="34427"/>
                  </a:cubicBezTo>
                  <a:cubicBezTo>
                    <a:pt x="126050" y="32781"/>
                    <a:pt x="109042" y="31409"/>
                    <a:pt x="92171" y="29901"/>
                  </a:cubicBezTo>
                  <a:cubicBezTo>
                    <a:pt x="73243" y="28255"/>
                    <a:pt x="54452" y="27021"/>
                    <a:pt x="35524" y="25786"/>
                  </a:cubicBezTo>
                  <a:cubicBezTo>
                    <a:pt x="32644" y="23866"/>
                    <a:pt x="29901" y="22083"/>
                    <a:pt x="27020" y="20025"/>
                  </a:cubicBezTo>
                  <a:cubicBezTo>
                    <a:pt x="17831" y="13579"/>
                    <a:pt x="8778" y="6995"/>
                    <a:pt x="0" y="0"/>
                  </a:cubicBezTo>
                  <a:cubicBezTo>
                    <a:pt x="5898" y="137"/>
                    <a:pt x="11658" y="274"/>
                    <a:pt x="17556" y="411"/>
                  </a:cubicBezTo>
                  <a:cubicBezTo>
                    <a:pt x="44302" y="1234"/>
                    <a:pt x="71186" y="2057"/>
                    <a:pt x="97932" y="3292"/>
                  </a:cubicBezTo>
                  <a:cubicBezTo>
                    <a:pt x="119329" y="4389"/>
                    <a:pt x="140452" y="5486"/>
                    <a:pt x="161711" y="6721"/>
                  </a:cubicBezTo>
                  <a:cubicBezTo>
                    <a:pt x="182148" y="8092"/>
                    <a:pt x="202586" y="10012"/>
                    <a:pt x="223022" y="11796"/>
                  </a:cubicBezTo>
                  <a:cubicBezTo>
                    <a:pt x="223296" y="11933"/>
                    <a:pt x="223571" y="11933"/>
                    <a:pt x="223708" y="11796"/>
                  </a:cubicBezTo>
                  <a:cubicBezTo>
                    <a:pt x="223983" y="11796"/>
                    <a:pt x="224394" y="11796"/>
                    <a:pt x="224668" y="11933"/>
                  </a:cubicBezTo>
                  <a:cubicBezTo>
                    <a:pt x="225079" y="11933"/>
                    <a:pt x="225491" y="11933"/>
                    <a:pt x="225902" y="12070"/>
                  </a:cubicBezTo>
                  <a:cubicBezTo>
                    <a:pt x="226177" y="12070"/>
                    <a:pt x="226451" y="12070"/>
                    <a:pt x="226725" y="12207"/>
                  </a:cubicBezTo>
                  <a:cubicBezTo>
                    <a:pt x="228920" y="12344"/>
                    <a:pt x="231252" y="12618"/>
                    <a:pt x="233583" y="12756"/>
                  </a:cubicBezTo>
                  <a:cubicBezTo>
                    <a:pt x="233858" y="12756"/>
                    <a:pt x="233995" y="12756"/>
                    <a:pt x="234132" y="12756"/>
                  </a:cubicBezTo>
                  <a:cubicBezTo>
                    <a:pt x="234406" y="12756"/>
                    <a:pt x="234543" y="12756"/>
                    <a:pt x="234818" y="12756"/>
                  </a:cubicBezTo>
                  <a:cubicBezTo>
                    <a:pt x="238247" y="13030"/>
                    <a:pt x="241676" y="13305"/>
                    <a:pt x="245105" y="13579"/>
                  </a:cubicBezTo>
                  <a:cubicBezTo>
                    <a:pt x="245242" y="13441"/>
                    <a:pt x="245516" y="13579"/>
                    <a:pt x="245791" y="13579"/>
                  </a:cubicBezTo>
                  <a:cubicBezTo>
                    <a:pt x="245928" y="13441"/>
                    <a:pt x="246065" y="13579"/>
                    <a:pt x="246340" y="13579"/>
                  </a:cubicBezTo>
                  <a:lnTo>
                    <a:pt x="246476" y="13579"/>
                  </a:lnTo>
                  <a:cubicBezTo>
                    <a:pt x="248122" y="13579"/>
                    <a:pt x="249631" y="13853"/>
                    <a:pt x="251003" y="13990"/>
                  </a:cubicBezTo>
                  <a:cubicBezTo>
                    <a:pt x="265953" y="15088"/>
                    <a:pt x="280766" y="16459"/>
                    <a:pt x="295580" y="17693"/>
                  </a:cubicBezTo>
                  <a:cubicBezTo>
                    <a:pt x="297226" y="17693"/>
                    <a:pt x="299009" y="17831"/>
                    <a:pt x="300517" y="18105"/>
                  </a:cubicBezTo>
                  <a:cubicBezTo>
                    <a:pt x="304084" y="18379"/>
                    <a:pt x="307787" y="18379"/>
                    <a:pt x="310942" y="19888"/>
                  </a:cubicBezTo>
                  <a:cubicBezTo>
                    <a:pt x="315743" y="22357"/>
                    <a:pt x="318760" y="27157"/>
                    <a:pt x="318622" y="32370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3" name="任意多边形: 形状 1302"/>
            <p:cNvSpPr/>
            <p:nvPr/>
          </p:nvSpPr>
          <p:spPr>
            <a:xfrm>
              <a:off x="9854846" y="5147340"/>
              <a:ext cx="66547" cy="245837"/>
            </a:xfrm>
            <a:custGeom>
              <a:avLst/>
              <a:gdLst>
                <a:gd name="connsiteX0" fmla="*/ 17581 w 66547"/>
                <a:gd name="connsiteY0" fmla="*/ 236052 h 245837"/>
                <a:gd name="connsiteX1" fmla="*/ 13192 w 66547"/>
                <a:gd name="connsiteY1" fmla="*/ 244419 h 245837"/>
                <a:gd name="connsiteX2" fmla="*/ 12369 w 66547"/>
                <a:gd name="connsiteY2" fmla="*/ 244968 h 245837"/>
                <a:gd name="connsiteX3" fmla="*/ 5922 w 66547"/>
                <a:gd name="connsiteY3" fmla="*/ 245516 h 245837"/>
                <a:gd name="connsiteX4" fmla="*/ 2355 w 66547"/>
                <a:gd name="connsiteY4" fmla="*/ 243459 h 245837"/>
                <a:gd name="connsiteX5" fmla="*/ 24 w 66547"/>
                <a:gd name="connsiteY5" fmla="*/ 235504 h 245837"/>
                <a:gd name="connsiteX6" fmla="*/ 847 w 66547"/>
                <a:gd name="connsiteY6" fmla="*/ 226177 h 245837"/>
                <a:gd name="connsiteX7" fmla="*/ 4002 w 66547"/>
                <a:gd name="connsiteY7" fmla="*/ 206014 h 245837"/>
                <a:gd name="connsiteX8" fmla="*/ 11271 w 66547"/>
                <a:gd name="connsiteY8" fmla="*/ 165964 h 245837"/>
                <a:gd name="connsiteX9" fmla="*/ 26222 w 66547"/>
                <a:gd name="connsiteY9" fmla="*/ 85314 h 245837"/>
                <a:gd name="connsiteX10" fmla="*/ 37880 w 66547"/>
                <a:gd name="connsiteY10" fmla="*/ 25649 h 245837"/>
                <a:gd name="connsiteX11" fmla="*/ 66547 w 66547"/>
                <a:gd name="connsiteY11" fmla="*/ 0 h 245837"/>
                <a:gd name="connsiteX12" fmla="*/ 65175 w 66547"/>
                <a:gd name="connsiteY12" fmla="*/ 6309 h 245837"/>
                <a:gd name="connsiteX13" fmla="*/ 49265 w 66547"/>
                <a:gd name="connsiteY13" fmla="*/ 86411 h 245837"/>
                <a:gd name="connsiteX14" fmla="*/ 32943 w 66547"/>
                <a:gd name="connsiteY14" fmla="*/ 167335 h 245837"/>
                <a:gd name="connsiteX15" fmla="*/ 24164 w 66547"/>
                <a:gd name="connsiteY15" fmla="*/ 208346 h 245837"/>
                <a:gd name="connsiteX16" fmla="*/ 19775 w 66547"/>
                <a:gd name="connsiteY16" fmla="*/ 227548 h 245837"/>
                <a:gd name="connsiteX17" fmla="*/ 17581 w 66547"/>
                <a:gd name="connsiteY17" fmla="*/ 236052 h 2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547" h="245837">
                  <a:moveTo>
                    <a:pt x="17581" y="236052"/>
                  </a:moveTo>
                  <a:cubicBezTo>
                    <a:pt x="16621" y="239070"/>
                    <a:pt x="15935" y="242362"/>
                    <a:pt x="13192" y="244419"/>
                  </a:cubicBezTo>
                  <a:cubicBezTo>
                    <a:pt x="12917" y="244556"/>
                    <a:pt x="12506" y="244831"/>
                    <a:pt x="12369" y="244968"/>
                  </a:cubicBezTo>
                  <a:cubicBezTo>
                    <a:pt x="10174" y="245928"/>
                    <a:pt x="7979" y="246065"/>
                    <a:pt x="5922" y="245516"/>
                  </a:cubicBezTo>
                  <a:cubicBezTo>
                    <a:pt x="4688" y="245105"/>
                    <a:pt x="3453" y="244556"/>
                    <a:pt x="2355" y="243459"/>
                  </a:cubicBezTo>
                  <a:cubicBezTo>
                    <a:pt x="299" y="241264"/>
                    <a:pt x="-113" y="238521"/>
                    <a:pt x="24" y="235504"/>
                  </a:cubicBezTo>
                  <a:cubicBezTo>
                    <a:pt x="299" y="232486"/>
                    <a:pt x="573" y="229194"/>
                    <a:pt x="847" y="226177"/>
                  </a:cubicBezTo>
                  <a:cubicBezTo>
                    <a:pt x="1807" y="219319"/>
                    <a:pt x="2767" y="212735"/>
                    <a:pt x="4002" y="206014"/>
                  </a:cubicBezTo>
                  <a:cubicBezTo>
                    <a:pt x="6196" y="192573"/>
                    <a:pt x="8940" y="179268"/>
                    <a:pt x="11271" y="165964"/>
                  </a:cubicBezTo>
                  <a:cubicBezTo>
                    <a:pt x="16346" y="138943"/>
                    <a:pt x="21147" y="112060"/>
                    <a:pt x="26222" y="85314"/>
                  </a:cubicBezTo>
                  <a:cubicBezTo>
                    <a:pt x="29925" y="65425"/>
                    <a:pt x="33903" y="45537"/>
                    <a:pt x="37880" y="25649"/>
                  </a:cubicBezTo>
                  <a:cubicBezTo>
                    <a:pt x="46932" y="16596"/>
                    <a:pt x="56671" y="8230"/>
                    <a:pt x="66547" y="0"/>
                  </a:cubicBezTo>
                  <a:cubicBezTo>
                    <a:pt x="65998" y="2195"/>
                    <a:pt x="65724" y="4115"/>
                    <a:pt x="65175" y="6309"/>
                  </a:cubicBezTo>
                  <a:cubicBezTo>
                    <a:pt x="59689" y="33056"/>
                    <a:pt x="54477" y="59665"/>
                    <a:pt x="49265" y="86411"/>
                  </a:cubicBezTo>
                  <a:cubicBezTo>
                    <a:pt x="44053" y="113431"/>
                    <a:pt x="38566" y="140452"/>
                    <a:pt x="32943" y="167335"/>
                  </a:cubicBezTo>
                  <a:cubicBezTo>
                    <a:pt x="30062" y="181051"/>
                    <a:pt x="27182" y="194767"/>
                    <a:pt x="24164" y="208346"/>
                  </a:cubicBezTo>
                  <a:cubicBezTo>
                    <a:pt x="22793" y="214793"/>
                    <a:pt x="21284" y="221239"/>
                    <a:pt x="19775" y="227548"/>
                  </a:cubicBezTo>
                  <a:cubicBezTo>
                    <a:pt x="19227" y="230292"/>
                    <a:pt x="18404" y="233172"/>
                    <a:pt x="17581" y="236052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4" name="任意多边形: 形状 1303"/>
            <p:cNvSpPr/>
            <p:nvPr/>
          </p:nvSpPr>
          <p:spPr>
            <a:xfrm>
              <a:off x="10007980" y="5063261"/>
              <a:ext cx="72655" cy="240214"/>
            </a:xfrm>
            <a:custGeom>
              <a:avLst/>
              <a:gdLst>
                <a:gd name="connsiteX0" fmla="*/ 26433 w 72655"/>
                <a:gd name="connsiteY0" fmla="*/ 200939 h 240214"/>
                <a:gd name="connsiteX1" fmla="*/ 20671 w 72655"/>
                <a:gd name="connsiteY1" fmla="*/ 220965 h 240214"/>
                <a:gd name="connsiteX2" fmla="*/ 15186 w 72655"/>
                <a:gd name="connsiteY2" fmla="*/ 235641 h 240214"/>
                <a:gd name="connsiteX3" fmla="*/ 5584 w 72655"/>
                <a:gd name="connsiteY3" fmla="*/ 239893 h 240214"/>
                <a:gd name="connsiteX4" fmla="*/ 2155 w 72655"/>
                <a:gd name="connsiteY4" fmla="*/ 237835 h 240214"/>
                <a:gd name="connsiteX5" fmla="*/ 647 w 72655"/>
                <a:gd name="connsiteY5" fmla="*/ 226725 h 240214"/>
                <a:gd name="connsiteX6" fmla="*/ 4350 w 72655"/>
                <a:gd name="connsiteY6" fmla="*/ 208346 h 240214"/>
                <a:gd name="connsiteX7" fmla="*/ 12442 w 72655"/>
                <a:gd name="connsiteY7" fmla="*/ 170764 h 240214"/>
                <a:gd name="connsiteX8" fmla="*/ 29450 w 72655"/>
                <a:gd name="connsiteY8" fmla="*/ 94229 h 240214"/>
                <a:gd name="connsiteX9" fmla="*/ 29587 w 72655"/>
                <a:gd name="connsiteY9" fmla="*/ 93817 h 240214"/>
                <a:gd name="connsiteX10" fmla="*/ 29862 w 72655"/>
                <a:gd name="connsiteY10" fmla="*/ 92720 h 240214"/>
                <a:gd name="connsiteX11" fmla="*/ 31370 w 72655"/>
                <a:gd name="connsiteY11" fmla="*/ 86000 h 240214"/>
                <a:gd name="connsiteX12" fmla="*/ 31508 w 72655"/>
                <a:gd name="connsiteY12" fmla="*/ 85039 h 240214"/>
                <a:gd name="connsiteX13" fmla="*/ 31645 w 72655"/>
                <a:gd name="connsiteY13" fmla="*/ 84628 h 240214"/>
                <a:gd name="connsiteX14" fmla="*/ 48103 w 72655"/>
                <a:gd name="connsiteY14" fmla="*/ 7681 h 240214"/>
                <a:gd name="connsiteX15" fmla="*/ 72656 w 72655"/>
                <a:gd name="connsiteY15" fmla="*/ 0 h 240214"/>
                <a:gd name="connsiteX16" fmla="*/ 56334 w 72655"/>
                <a:gd name="connsiteY16" fmla="*/ 76810 h 240214"/>
                <a:gd name="connsiteX17" fmla="*/ 55511 w 72655"/>
                <a:gd name="connsiteY17" fmla="*/ 81062 h 240214"/>
                <a:gd name="connsiteX18" fmla="*/ 36308 w 72655"/>
                <a:gd name="connsiteY18" fmla="*/ 163632 h 240214"/>
                <a:gd name="connsiteX19" fmla="*/ 26433 w 72655"/>
                <a:gd name="connsiteY19" fmla="*/ 200939 h 24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655" h="240214">
                  <a:moveTo>
                    <a:pt x="26433" y="200939"/>
                  </a:moveTo>
                  <a:cubicBezTo>
                    <a:pt x="24650" y="207660"/>
                    <a:pt x="22729" y="214244"/>
                    <a:pt x="20671" y="220965"/>
                  </a:cubicBezTo>
                  <a:cubicBezTo>
                    <a:pt x="19163" y="225903"/>
                    <a:pt x="17654" y="230977"/>
                    <a:pt x="15186" y="235641"/>
                  </a:cubicBezTo>
                  <a:cubicBezTo>
                    <a:pt x="13265" y="239207"/>
                    <a:pt x="9150" y="240990"/>
                    <a:pt x="5584" y="239893"/>
                  </a:cubicBezTo>
                  <a:cubicBezTo>
                    <a:pt x="4350" y="239481"/>
                    <a:pt x="3253" y="238933"/>
                    <a:pt x="2155" y="237835"/>
                  </a:cubicBezTo>
                  <a:cubicBezTo>
                    <a:pt x="-862" y="234681"/>
                    <a:pt x="-39" y="230429"/>
                    <a:pt x="647" y="226725"/>
                  </a:cubicBezTo>
                  <a:cubicBezTo>
                    <a:pt x="1744" y="220554"/>
                    <a:pt x="2978" y="214518"/>
                    <a:pt x="4350" y="208346"/>
                  </a:cubicBezTo>
                  <a:cubicBezTo>
                    <a:pt x="6955" y="195728"/>
                    <a:pt x="9699" y="183383"/>
                    <a:pt x="12442" y="170764"/>
                  </a:cubicBezTo>
                  <a:cubicBezTo>
                    <a:pt x="18066" y="145252"/>
                    <a:pt x="23964" y="119741"/>
                    <a:pt x="29450" y="94229"/>
                  </a:cubicBezTo>
                  <a:cubicBezTo>
                    <a:pt x="29450" y="94092"/>
                    <a:pt x="29587" y="93955"/>
                    <a:pt x="29587" y="93817"/>
                  </a:cubicBezTo>
                  <a:cubicBezTo>
                    <a:pt x="29724" y="93406"/>
                    <a:pt x="29862" y="93132"/>
                    <a:pt x="29862" y="92720"/>
                  </a:cubicBezTo>
                  <a:cubicBezTo>
                    <a:pt x="30410" y="90526"/>
                    <a:pt x="30822" y="88194"/>
                    <a:pt x="31370" y="86000"/>
                  </a:cubicBezTo>
                  <a:cubicBezTo>
                    <a:pt x="31508" y="85725"/>
                    <a:pt x="31508" y="85451"/>
                    <a:pt x="31508" y="85039"/>
                  </a:cubicBezTo>
                  <a:cubicBezTo>
                    <a:pt x="31508" y="84902"/>
                    <a:pt x="31645" y="84765"/>
                    <a:pt x="31645" y="84628"/>
                  </a:cubicBezTo>
                  <a:cubicBezTo>
                    <a:pt x="37268" y="58979"/>
                    <a:pt x="42618" y="33330"/>
                    <a:pt x="48103" y="7681"/>
                  </a:cubicBezTo>
                  <a:cubicBezTo>
                    <a:pt x="56196" y="4938"/>
                    <a:pt x="64289" y="2469"/>
                    <a:pt x="72656" y="0"/>
                  </a:cubicBezTo>
                  <a:cubicBezTo>
                    <a:pt x="67306" y="25512"/>
                    <a:pt x="61957" y="51435"/>
                    <a:pt x="56334" y="76810"/>
                  </a:cubicBezTo>
                  <a:cubicBezTo>
                    <a:pt x="56059" y="78318"/>
                    <a:pt x="55785" y="79553"/>
                    <a:pt x="55511" y="81062"/>
                  </a:cubicBezTo>
                  <a:cubicBezTo>
                    <a:pt x="49476" y="108631"/>
                    <a:pt x="43029" y="136200"/>
                    <a:pt x="36308" y="163632"/>
                  </a:cubicBezTo>
                  <a:cubicBezTo>
                    <a:pt x="32879" y="176113"/>
                    <a:pt x="29862" y="188458"/>
                    <a:pt x="26433" y="200939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5" name="任意多边形: 形状 1304"/>
            <p:cNvSpPr/>
            <p:nvPr/>
          </p:nvSpPr>
          <p:spPr>
            <a:xfrm>
              <a:off x="10169652" y="5041452"/>
              <a:ext cx="69128" cy="166866"/>
            </a:xfrm>
            <a:custGeom>
              <a:avLst/>
              <a:gdLst>
                <a:gd name="connsiteX0" fmla="*/ 51023 w 69128"/>
                <a:gd name="connsiteY0" fmla="*/ 686 h 166866"/>
                <a:gd name="connsiteX1" fmla="*/ 69128 w 69128"/>
                <a:gd name="connsiteY1" fmla="*/ 0 h 166866"/>
                <a:gd name="connsiteX2" fmla="*/ 48554 w 69128"/>
                <a:gd name="connsiteY2" fmla="*/ 64054 h 166866"/>
                <a:gd name="connsiteX3" fmla="*/ 31547 w 69128"/>
                <a:gd name="connsiteY3" fmla="*/ 116997 h 166866"/>
                <a:gd name="connsiteX4" fmla="*/ 22494 w 69128"/>
                <a:gd name="connsiteY4" fmla="*/ 143332 h 166866"/>
                <a:gd name="connsiteX5" fmla="*/ 18380 w 69128"/>
                <a:gd name="connsiteY5" fmla="*/ 154716 h 166866"/>
                <a:gd name="connsiteX6" fmla="*/ 14814 w 69128"/>
                <a:gd name="connsiteY6" fmla="*/ 163220 h 166866"/>
                <a:gd name="connsiteX7" fmla="*/ 5623 w 69128"/>
                <a:gd name="connsiteY7" fmla="*/ 166512 h 166866"/>
                <a:gd name="connsiteX8" fmla="*/ 275 w 69128"/>
                <a:gd name="connsiteY8" fmla="*/ 160889 h 166866"/>
                <a:gd name="connsiteX9" fmla="*/ 137 w 69128"/>
                <a:gd name="connsiteY9" fmla="*/ 154854 h 166866"/>
                <a:gd name="connsiteX10" fmla="*/ 2058 w 69128"/>
                <a:gd name="connsiteY10" fmla="*/ 145801 h 166866"/>
                <a:gd name="connsiteX11" fmla="*/ 6583 w 69128"/>
                <a:gd name="connsiteY11" fmla="*/ 127559 h 166866"/>
                <a:gd name="connsiteX12" fmla="*/ 17831 w 69128"/>
                <a:gd name="connsiteY12" fmla="*/ 88331 h 166866"/>
                <a:gd name="connsiteX13" fmla="*/ 40873 w 69128"/>
                <a:gd name="connsiteY13" fmla="*/ 10013 h 166866"/>
                <a:gd name="connsiteX14" fmla="*/ 43479 w 69128"/>
                <a:gd name="connsiteY14" fmla="*/ 1098 h 166866"/>
                <a:gd name="connsiteX15" fmla="*/ 46223 w 69128"/>
                <a:gd name="connsiteY15" fmla="*/ 960 h 166866"/>
                <a:gd name="connsiteX16" fmla="*/ 50064 w 69128"/>
                <a:gd name="connsiteY16" fmla="*/ 686 h 166866"/>
                <a:gd name="connsiteX17" fmla="*/ 51023 w 69128"/>
                <a:gd name="connsiteY17" fmla="*/ 686 h 16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128" h="166866">
                  <a:moveTo>
                    <a:pt x="51023" y="686"/>
                  </a:moveTo>
                  <a:cubicBezTo>
                    <a:pt x="57058" y="411"/>
                    <a:pt x="63093" y="137"/>
                    <a:pt x="69128" y="0"/>
                  </a:cubicBezTo>
                  <a:cubicBezTo>
                    <a:pt x="62408" y="21397"/>
                    <a:pt x="55550" y="42794"/>
                    <a:pt x="48554" y="64054"/>
                  </a:cubicBezTo>
                  <a:cubicBezTo>
                    <a:pt x="42931" y="81747"/>
                    <a:pt x="37307" y="99578"/>
                    <a:pt x="31547" y="116997"/>
                  </a:cubicBezTo>
                  <a:cubicBezTo>
                    <a:pt x="28530" y="125776"/>
                    <a:pt x="25649" y="134554"/>
                    <a:pt x="22494" y="143332"/>
                  </a:cubicBezTo>
                  <a:cubicBezTo>
                    <a:pt x="21122" y="147173"/>
                    <a:pt x="19751" y="150876"/>
                    <a:pt x="18380" y="154716"/>
                  </a:cubicBezTo>
                  <a:cubicBezTo>
                    <a:pt x="17420" y="157460"/>
                    <a:pt x="16597" y="160752"/>
                    <a:pt x="14814" y="163220"/>
                  </a:cubicBezTo>
                  <a:cubicBezTo>
                    <a:pt x="12756" y="166512"/>
                    <a:pt x="8916" y="167472"/>
                    <a:pt x="5623" y="166512"/>
                  </a:cubicBezTo>
                  <a:cubicBezTo>
                    <a:pt x="3154" y="165826"/>
                    <a:pt x="960" y="163906"/>
                    <a:pt x="275" y="160889"/>
                  </a:cubicBezTo>
                  <a:cubicBezTo>
                    <a:pt x="-137" y="158832"/>
                    <a:pt x="0" y="156911"/>
                    <a:pt x="137" y="154854"/>
                  </a:cubicBezTo>
                  <a:cubicBezTo>
                    <a:pt x="548" y="151699"/>
                    <a:pt x="1235" y="148819"/>
                    <a:pt x="2058" y="145801"/>
                  </a:cubicBezTo>
                  <a:cubicBezTo>
                    <a:pt x="3429" y="139629"/>
                    <a:pt x="4938" y="133594"/>
                    <a:pt x="6583" y="127559"/>
                  </a:cubicBezTo>
                  <a:cubicBezTo>
                    <a:pt x="10150" y="114391"/>
                    <a:pt x="13991" y="101361"/>
                    <a:pt x="17831" y="88331"/>
                  </a:cubicBezTo>
                  <a:cubicBezTo>
                    <a:pt x="25649" y="62271"/>
                    <a:pt x="33330" y="36073"/>
                    <a:pt x="40873" y="10013"/>
                  </a:cubicBezTo>
                  <a:cubicBezTo>
                    <a:pt x="41696" y="6995"/>
                    <a:pt x="42657" y="3978"/>
                    <a:pt x="43479" y="1098"/>
                  </a:cubicBezTo>
                  <a:cubicBezTo>
                    <a:pt x="44440" y="1098"/>
                    <a:pt x="45263" y="960"/>
                    <a:pt x="46223" y="960"/>
                  </a:cubicBezTo>
                  <a:cubicBezTo>
                    <a:pt x="47458" y="823"/>
                    <a:pt x="48692" y="686"/>
                    <a:pt x="50064" y="686"/>
                  </a:cubicBezTo>
                  <a:cubicBezTo>
                    <a:pt x="50337" y="549"/>
                    <a:pt x="50749" y="549"/>
                    <a:pt x="51023" y="686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6" name="任意多边形: 形状 1305"/>
            <p:cNvSpPr/>
            <p:nvPr/>
          </p:nvSpPr>
          <p:spPr>
            <a:xfrm>
              <a:off x="9907198" y="5349295"/>
              <a:ext cx="262591" cy="121194"/>
            </a:xfrm>
            <a:custGeom>
              <a:avLst/>
              <a:gdLst>
                <a:gd name="connsiteX0" fmla="*/ 262591 w 262591"/>
                <a:gd name="connsiteY0" fmla="*/ 104461 h 121194"/>
                <a:gd name="connsiteX1" fmla="*/ 235434 w 262591"/>
                <a:gd name="connsiteY1" fmla="*/ 121194 h 121194"/>
                <a:gd name="connsiteX2" fmla="*/ 235297 w 262591"/>
                <a:gd name="connsiteY2" fmla="*/ 121194 h 121194"/>
                <a:gd name="connsiteX3" fmla="*/ 160133 w 262591"/>
                <a:gd name="connsiteY3" fmla="*/ 88276 h 121194"/>
                <a:gd name="connsiteX4" fmla="*/ 85929 w 262591"/>
                <a:gd name="connsiteY4" fmla="*/ 56181 h 121194"/>
                <a:gd name="connsiteX5" fmla="*/ 15978 w 262591"/>
                <a:gd name="connsiteY5" fmla="*/ 22165 h 121194"/>
                <a:gd name="connsiteX6" fmla="*/ 13920 w 262591"/>
                <a:gd name="connsiteY6" fmla="*/ 21204 h 121194"/>
                <a:gd name="connsiteX7" fmla="*/ 12960 w 262591"/>
                <a:gd name="connsiteY7" fmla="*/ 20656 h 121194"/>
                <a:gd name="connsiteX8" fmla="*/ 12823 w 262591"/>
                <a:gd name="connsiteY8" fmla="*/ 20656 h 121194"/>
                <a:gd name="connsiteX9" fmla="*/ 12685 w 262591"/>
                <a:gd name="connsiteY9" fmla="*/ 20656 h 121194"/>
                <a:gd name="connsiteX10" fmla="*/ 4319 w 262591"/>
                <a:gd name="connsiteY10" fmla="*/ 15993 h 121194"/>
                <a:gd name="connsiteX11" fmla="*/ 1165 w 262591"/>
                <a:gd name="connsiteY11" fmla="*/ 3923 h 121194"/>
                <a:gd name="connsiteX12" fmla="*/ 18035 w 262591"/>
                <a:gd name="connsiteY12" fmla="*/ 2277 h 121194"/>
                <a:gd name="connsiteX13" fmla="*/ 35866 w 262591"/>
                <a:gd name="connsiteY13" fmla="*/ 9820 h 121194"/>
                <a:gd name="connsiteX14" fmla="*/ 74134 w 262591"/>
                <a:gd name="connsiteY14" fmla="*/ 26142 h 121194"/>
                <a:gd name="connsiteX15" fmla="*/ 148612 w 262591"/>
                <a:gd name="connsiteY15" fmla="*/ 56043 h 121194"/>
                <a:gd name="connsiteX16" fmla="*/ 262591 w 262591"/>
                <a:gd name="connsiteY16" fmla="*/ 104461 h 12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2591" h="121194">
                  <a:moveTo>
                    <a:pt x="262591" y="104461"/>
                  </a:moveTo>
                  <a:cubicBezTo>
                    <a:pt x="253813" y="110358"/>
                    <a:pt x="244624" y="115982"/>
                    <a:pt x="235434" y="121194"/>
                  </a:cubicBezTo>
                  <a:lnTo>
                    <a:pt x="235297" y="121194"/>
                  </a:lnTo>
                  <a:cubicBezTo>
                    <a:pt x="210196" y="110222"/>
                    <a:pt x="185233" y="99249"/>
                    <a:pt x="160133" y="88276"/>
                  </a:cubicBezTo>
                  <a:cubicBezTo>
                    <a:pt x="135444" y="77577"/>
                    <a:pt x="110618" y="67016"/>
                    <a:pt x="85929" y="56181"/>
                  </a:cubicBezTo>
                  <a:cubicBezTo>
                    <a:pt x="62201" y="45756"/>
                    <a:pt x="39021" y="34235"/>
                    <a:pt x="15978" y="22165"/>
                  </a:cubicBezTo>
                  <a:cubicBezTo>
                    <a:pt x="15292" y="21891"/>
                    <a:pt x="14743" y="21479"/>
                    <a:pt x="13920" y="21204"/>
                  </a:cubicBezTo>
                  <a:cubicBezTo>
                    <a:pt x="13646" y="21068"/>
                    <a:pt x="13372" y="20930"/>
                    <a:pt x="12960" y="20656"/>
                  </a:cubicBezTo>
                  <a:cubicBezTo>
                    <a:pt x="12960" y="20656"/>
                    <a:pt x="12960" y="20656"/>
                    <a:pt x="12823" y="20656"/>
                  </a:cubicBezTo>
                  <a:cubicBezTo>
                    <a:pt x="12823" y="20656"/>
                    <a:pt x="12823" y="20656"/>
                    <a:pt x="12685" y="20656"/>
                  </a:cubicBezTo>
                  <a:cubicBezTo>
                    <a:pt x="9943" y="19147"/>
                    <a:pt x="6925" y="17775"/>
                    <a:pt x="4319" y="15993"/>
                  </a:cubicBezTo>
                  <a:cubicBezTo>
                    <a:pt x="342" y="13387"/>
                    <a:pt x="-1304" y="8311"/>
                    <a:pt x="1165" y="3923"/>
                  </a:cubicBezTo>
                  <a:cubicBezTo>
                    <a:pt x="4867" y="-2387"/>
                    <a:pt x="12823" y="356"/>
                    <a:pt x="18035" y="2277"/>
                  </a:cubicBezTo>
                  <a:cubicBezTo>
                    <a:pt x="24070" y="4471"/>
                    <a:pt x="29968" y="7077"/>
                    <a:pt x="35866" y="9820"/>
                  </a:cubicBezTo>
                  <a:cubicBezTo>
                    <a:pt x="48621" y="15307"/>
                    <a:pt x="61378" y="20930"/>
                    <a:pt x="74134" y="26142"/>
                  </a:cubicBezTo>
                  <a:cubicBezTo>
                    <a:pt x="98960" y="36292"/>
                    <a:pt x="123923" y="45756"/>
                    <a:pt x="148612" y="56043"/>
                  </a:cubicBezTo>
                  <a:cubicBezTo>
                    <a:pt x="186879" y="71680"/>
                    <a:pt x="224598" y="88276"/>
                    <a:pt x="262591" y="104461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7" name="任意多边形: 形状 1306"/>
            <p:cNvSpPr/>
            <p:nvPr/>
          </p:nvSpPr>
          <p:spPr>
            <a:xfrm>
              <a:off x="10090155" y="5247102"/>
              <a:ext cx="256845" cy="53994"/>
            </a:xfrm>
            <a:custGeom>
              <a:avLst/>
              <a:gdLst>
                <a:gd name="connsiteX0" fmla="*/ 256845 w 256845"/>
                <a:gd name="connsiteY0" fmla="*/ 30814 h 53994"/>
                <a:gd name="connsiteX1" fmla="*/ 246421 w 256845"/>
                <a:gd name="connsiteY1" fmla="*/ 46039 h 53994"/>
                <a:gd name="connsiteX2" fmla="*/ 240523 w 256845"/>
                <a:gd name="connsiteY2" fmla="*/ 53994 h 53994"/>
                <a:gd name="connsiteX3" fmla="*/ 238054 w 256845"/>
                <a:gd name="connsiteY3" fmla="*/ 53720 h 53994"/>
                <a:gd name="connsiteX4" fmla="*/ 157952 w 256845"/>
                <a:gd name="connsiteY4" fmla="*/ 42199 h 53994"/>
                <a:gd name="connsiteX5" fmla="*/ 76343 w 256845"/>
                <a:gd name="connsiteY5" fmla="*/ 28620 h 53994"/>
                <a:gd name="connsiteX6" fmla="*/ 37114 w 256845"/>
                <a:gd name="connsiteY6" fmla="*/ 22310 h 53994"/>
                <a:gd name="connsiteX7" fmla="*/ 18324 w 256845"/>
                <a:gd name="connsiteY7" fmla="*/ 19430 h 53994"/>
                <a:gd name="connsiteX8" fmla="*/ 10232 w 256845"/>
                <a:gd name="connsiteY8" fmla="*/ 17921 h 53994"/>
                <a:gd name="connsiteX9" fmla="*/ 6253 w 256845"/>
                <a:gd name="connsiteY9" fmla="*/ 17235 h 53994"/>
                <a:gd name="connsiteX10" fmla="*/ 4745 w 256845"/>
                <a:gd name="connsiteY10" fmla="*/ 16550 h 53994"/>
                <a:gd name="connsiteX11" fmla="*/ 2962 w 256845"/>
                <a:gd name="connsiteY11" fmla="*/ 15452 h 53994"/>
                <a:gd name="connsiteX12" fmla="*/ 905 w 256845"/>
                <a:gd name="connsiteY12" fmla="*/ 12983 h 53994"/>
                <a:gd name="connsiteX13" fmla="*/ 218 w 256845"/>
                <a:gd name="connsiteY13" fmla="*/ 7634 h 53994"/>
                <a:gd name="connsiteX14" fmla="*/ 4471 w 256845"/>
                <a:gd name="connsiteY14" fmla="*/ 1736 h 53994"/>
                <a:gd name="connsiteX15" fmla="*/ 12426 w 256845"/>
                <a:gd name="connsiteY15" fmla="*/ 90 h 53994"/>
                <a:gd name="connsiteX16" fmla="*/ 30668 w 256845"/>
                <a:gd name="connsiteY16" fmla="*/ 502 h 53994"/>
                <a:gd name="connsiteX17" fmla="*/ 77303 w 256845"/>
                <a:gd name="connsiteY17" fmla="*/ 4891 h 53994"/>
                <a:gd name="connsiteX18" fmla="*/ 159187 w 256845"/>
                <a:gd name="connsiteY18" fmla="*/ 16687 h 53994"/>
                <a:gd name="connsiteX19" fmla="*/ 238054 w 256845"/>
                <a:gd name="connsiteY19" fmla="*/ 28345 h 53994"/>
                <a:gd name="connsiteX20" fmla="*/ 256845 w 256845"/>
                <a:gd name="connsiteY20" fmla="*/ 30814 h 53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845" h="53994">
                  <a:moveTo>
                    <a:pt x="256845" y="30814"/>
                  </a:moveTo>
                  <a:cubicBezTo>
                    <a:pt x="253416" y="36026"/>
                    <a:pt x="249987" y="40964"/>
                    <a:pt x="246421" y="46039"/>
                  </a:cubicBezTo>
                  <a:cubicBezTo>
                    <a:pt x="244364" y="48782"/>
                    <a:pt x="242581" y="51388"/>
                    <a:pt x="240523" y="53994"/>
                  </a:cubicBezTo>
                  <a:cubicBezTo>
                    <a:pt x="239700" y="53857"/>
                    <a:pt x="238877" y="53720"/>
                    <a:pt x="238054" y="53720"/>
                  </a:cubicBezTo>
                  <a:cubicBezTo>
                    <a:pt x="211308" y="50428"/>
                    <a:pt x="184561" y="46451"/>
                    <a:pt x="157952" y="42199"/>
                  </a:cubicBezTo>
                  <a:cubicBezTo>
                    <a:pt x="130658" y="37809"/>
                    <a:pt x="103363" y="33146"/>
                    <a:pt x="76343" y="28620"/>
                  </a:cubicBezTo>
                  <a:cubicBezTo>
                    <a:pt x="63175" y="26425"/>
                    <a:pt x="50282" y="24368"/>
                    <a:pt x="37114" y="22310"/>
                  </a:cubicBezTo>
                  <a:cubicBezTo>
                    <a:pt x="30806" y="21350"/>
                    <a:pt x="24496" y="20527"/>
                    <a:pt x="18324" y="19430"/>
                  </a:cubicBezTo>
                  <a:cubicBezTo>
                    <a:pt x="15444" y="19019"/>
                    <a:pt x="12838" y="18470"/>
                    <a:pt x="10232" y="17921"/>
                  </a:cubicBezTo>
                  <a:cubicBezTo>
                    <a:pt x="9134" y="17784"/>
                    <a:pt x="7626" y="17510"/>
                    <a:pt x="6253" y="17235"/>
                  </a:cubicBezTo>
                  <a:cubicBezTo>
                    <a:pt x="5705" y="17098"/>
                    <a:pt x="5157" y="16824"/>
                    <a:pt x="4745" y="16550"/>
                  </a:cubicBezTo>
                  <a:cubicBezTo>
                    <a:pt x="3785" y="16138"/>
                    <a:pt x="3511" y="16001"/>
                    <a:pt x="2962" y="15452"/>
                  </a:cubicBezTo>
                  <a:cubicBezTo>
                    <a:pt x="2139" y="14767"/>
                    <a:pt x="1316" y="14081"/>
                    <a:pt x="905" y="12983"/>
                  </a:cubicBezTo>
                  <a:cubicBezTo>
                    <a:pt x="-55" y="11338"/>
                    <a:pt x="-193" y="9417"/>
                    <a:pt x="218" y="7634"/>
                  </a:cubicBezTo>
                  <a:cubicBezTo>
                    <a:pt x="493" y="5165"/>
                    <a:pt x="2276" y="2971"/>
                    <a:pt x="4471" y="1736"/>
                  </a:cubicBezTo>
                  <a:cubicBezTo>
                    <a:pt x="6940" y="365"/>
                    <a:pt x="9682" y="228"/>
                    <a:pt x="12426" y="90"/>
                  </a:cubicBezTo>
                  <a:cubicBezTo>
                    <a:pt x="18461" y="-184"/>
                    <a:pt x="24633" y="228"/>
                    <a:pt x="30668" y="502"/>
                  </a:cubicBezTo>
                  <a:cubicBezTo>
                    <a:pt x="46305" y="1325"/>
                    <a:pt x="61804" y="3108"/>
                    <a:pt x="77303" y="4891"/>
                  </a:cubicBezTo>
                  <a:cubicBezTo>
                    <a:pt x="104598" y="8183"/>
                    <a:pt x="132030" y="12435"/>
                    <a:pt x="159187" y="16687"/>
                  </a:cubicBezTo>
                  <a:cubicBezTo>
                    <a:pt x="185522" y="20802"/>
                    <a:pt x="211720" y="24916"/>
                    <a:pt x="238054" y="28345"/>
                  </a:cubicBezTo>
                  <a:cubicBezTo>
                    <a:pt x="244227" y="29306"/>
                    <a:pt x="250535" y="30128"/>
                    <a:pt x="256845" y="3081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8" name="任意多边形: 形状 1307"/>
            <p:cNvSpPr/>
            <p:nvPr/>
          </p:nvSpPr>
          <p:spPr>
            <a:xfrm>
              <a:off x="10311739" y="5110682"/>
              <a:ext cx="112893" cy="28565"/>
            </a:xfrm>
            <a:custGeom>
              <a:avLst/>
              <a:gdLst>
                <a:gd name="connsiteX0" fmla="*/ 77369 w 112893"/>
                <a:gd name="connsiteY0" fmla="*/ 6483 h 28565"/>
                <a:gd name="connsiteX1" fmla="*/ 112894 w 112893"/>
                <a:gd name="connsiteY1" fmla="*/ 10049 h 28565"/>
                <a:gd name="connsiteX2" fmla="*/ 108505 w 112893"/>
                <a:gd name="connsiteY2" fmla="*/ 24177 h 28565"/>
                <a:gd name="connsiteX3" fmla="*/ 106995 w 112893"/>
                <a:gd name="connsiteY3" fmla="*/ 28566 h 28565"/>
                <a:gd name="connsiteX4" fmla="*/ 38964 w 112893"/>
                <a:gd name="connsiteY4" fmla="*/ 21159 h 28565"/>
                <a:gd name="connsiteX5" fmla="*/ 14001 w 112893"/>
                <a:gd name="connsiteY5" fmla="*/ 17593 h 28565"/>
                <a:gd name="connsiteX6" fmla="*/ 8103 w 112893"/>
                <a:gd name="connsiteY6" fmla="*/ 16358 h 28565"/>
                <a:gd name="connsiteX7" fmla="*/ 4125 w 112893"/>
                <a:gd name="connsiteY7" fmla="*/ 14713 h 28565"/>
                <a:gd name="connsiteX8" fmla="*/ 1794 w 112893"/>
                <a:gd name="connsiteY8" fmla="*/ 2917 h 28565"/>
                <a:gd name="connsiteX9" fmla="*/ 8789 w 112893"/>
                <a:gd name="connsiteY9" fmla="*/ 36 h 28565"/>
                <a:gd name="connsiteX10" fmla="*/ 16059 w 112893"/>
                <a:gd name="connsiteY10" fmla="*/ 448 h 28565"/>
                <a:gd name="connsiteX11" fmla="*/ 35535 w 112893"/>
                <a:gd name="connsiteY11" fmla="*/ 2231 h 28565"/>
                <a:gd name="connsiteX12" fmla="*/ 77369 w 112893"/>
                <a:gd name="connsiteY12" fmla="*/ 6483 h 28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893" h="28565">
                  <a:moveTo>
                    <a:pt x="77369" y="6483"/>
                  </a:moveTo>
                  <a:cubicBezTo>
                    <a:pt x="89165" y="7718"/>
                    <a:pt x="100960" y="8815"/>
                    <a:pt x="112894" y="10049"/>
                  </a:cubicBezTo>
                  <a:cubicBezTo>
                    <a:pt x="111522" y="14850"/>
                    <a:pt x="110013" y="19376"/>
                    <a:pt x="108505" y="24177"/>
                  </a:cubicBezTo>
                  <a:cubicBezTo>
                    <a:pt x="108093" y="25686"/>
                    <a:pt x="107544" y="27057"/>
                    <a:pt x="106995" y="28566"/>
                  </a:cubicBezTo>
                  <a:cubicBezTo>
                    <a:pt x="84227" y="26371"/>
                    <a:pt x="61595" y="23902"/>
                    <a:pt x="38964" y="21159"/>
                  </a:cubicBezTo>
                  <a:cubicBezTo>
                    <a:pt x="30598" y="20199"/>
                    <a:pt x="22230" y="19102"/>
                    <a:pt x="14001" y="17593"/>
                  </a:cubicBezTo>
                  <a:cubicBezTo>
                    <a:pt x="12081" y="17319"/>
                    <a:pt x="10024" y="16907"/>
                    <a:pt x="8103" y="16358"/>
                  </a:cubicBezTo>
                  <a:cubicBezTo>
                    <a:pt x="6731" y="15947"/>
                    <a:pt x="5497" y="15399"/>
                    <a:pt x="4125" y="14713"/>
                  </a:cubicBezTo>
                  <a:cubicBezTo>
                    <a:pt x="11" y="12655"/>
                    <a:pt x="-1498" y="6483"/>
                    <a:pt x="1794" y="2917"/>
                  </a:cubicBezTo>
                  <a:cubicBezTo>
                    <a:pt x="3714" y="860"/>
                    <a:pt x="5908" y="174"/>
                    <a:pt x="8789" y="36"/>
                  </a:cubicBezTo>
                  <a:cubicBezTo>
                    <a:pt x="11121" y="-101"/>
                    <a:pt x="13589" y="174"/>
                    <a:pt x="16059" y="448"/>
                  </a:cubicBezTo>
                  <a:cubicBezTo>
                    <a:pt x="22642" y="860"/>
                    <a:pt x="29088" y="1545"/>
                    <a:pt x="35535" y="2231"/>
                  </a:cubicBezTo>
                  <a:cubicBezTo>
                    <a:pt x="49662" y="3465"/>
                    <a:pt x="63516" y="4837"/>
                    <a:pt x="77369" y="6483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9" name="任意多边形: 形状 1308"/>
            <p:cNvSpPr/>
            <p:nvPr/>
          </p:nvSpPr>
          <p:spPr>
            <a:xfrm>
              <a:off x="9684287" y="3983348"/>
              <a:ext cx="49650" cy="41458"/>
            </a:xfrm>
            <a:custGeom>
              <a:avLst/>
              <a:gdLst>
                <a:gd name="connsiteX0" fmla="*/ 642 w 49650"/>
                <a:gd name="connsiteY0" fmla="*/ 31599 h 41458"/>
                <a:gd name="connsiteX1" fmla="*/ 8734 w 49650"/>
                <a:gd name="connsiteY1" fmla="*/ 9516 h 41458"/>
                <a:gd name="connsiteX2" fmla="*/ 21627 w 49650"/>
                <a:gd name="connsiteY2" fmla="*/ 1561 h 41458"/>
                <a:gd name="connsiteX3" fmla="*/ 39595 w 49650"/>
                <a:gd name="connsiteY3" fmla="*/ 1835 h 41458"/>
                <a:gd name="connsiteX4" fmla="*/ 47414 w 49650"/>
                <a:gd name="connsiteY4" fmla="*/ 7733 h 41458"/>
                <a:gd name="connsiteX5" fmla="*/ 49197 w 49650"/>
                <a:gd name="connsiteY5" fmla="*/ 17608 h 41458"/>
                <a:gd name="connsiteX6" fmla="*/ 49470 w 49650"/>
                <a:gd name="connsiteY6" fmla="*/ 16511 h 41458"/>
                <a:gd name="connsiteX7" fmla="*/ 49470 w 49650"/>
                <a:gd name="connsiteY7" fmla="*/ 16511 h 41458"/>
                <a:gd name="connsiteX8" fmla="*/ 49470 w 49650"/>
                <a:gd name="connsiteY8" fmla="*/ 16374 h 41458"/>
                <a:gd name="connsiteX9" fmla="*/ 37127 w 49650"/>
                <a:gd name="connsiteY9" fmla="*/ 24329 h 41458"/>
                <a:gd name="connsiteX10" fmla="*/ 34795 w 49650"/>
                <a:gd name="connsiteY10" fmla="*/ 23232 h 41458"/>
                <a:gd name="connsiteX11" fmla="*/ 34109 w 49650"/>
                <a:gd name="connsiteY11" fmla="*/ 22958 h 41458"/>
                <a:gd name="connsiteX12" fmla="*/ 33012 w 49650"/>
                <a:gd name="connsiteY12" fmla="*/ 22820 h 41458"/>
                <a:gd name="connsiteX13" fmla="*/ 31914 w 49650"/>
                <a:gd name="connsiteY13" fmla="*/ 23095 h 41458"/>
                <a:gd name="connsiteX14" fmla="*/ 29446 w 49650"/>
                <a:gd name="connsiteY14" fmla="*/ 24055 h 41458"/>
                <a:gd name="connsiteX15" fmla="*/ 27937 w 49650"/>
                <a:gd name="connsiteY15" fmla="*/ 24878 h 41458"/>
                <a:gd name="connsiteX16" fmla="*/ 27114 w 49650"/>
                <a:gd name="connsiteY16" fmla="*/ 25564 h 41458"/>
                <a:gd name="connsiteX17" fmla="*/ 26702 w 49650"/>
                <a:gd name="connsiteY17" fmla="*/ 25975 h 41458"/>
                <a:gd name="connsiteX18" fmla="*/ 26565 w 49650"/>
                <a:gd name="connsiteY18" fmla="*/ 26112 h 41458"/>
                <a:gd name="connsiteX19" fmla="*/ 26428 w 49650"/>
                <a:gd name="connsiteY19" fmla="*/ 26249 h 41458"/>
                <a:gd name="connsiteX20" fmla="*/ 26428 w 49650"/>
                <a:gd name="connsiteY20" fmla="*/ 26249 h 41458"/>
                <a:gd name="connsiteX21" fmla="*/ 26291 w 49650"/>
                <a:gd name="connsiteY21" fmla="*/ 26661 h 41458"/>
                <a:gd name="connsiteX22" fmla="*/ 26291 w 49650"/>
                <a:gd name="connsiteY22" fmla="*/ 27073 h 41458"/>
                <a:gd name="connsiteX23" fmla="*/ 16415 w 49650"/>
                <a:gd name="connsiteY23" fmla="*/ 41063 h 41458"/>
                <a:gd name="connsiteX24" fmla="*/ 9695 w 49650"/>
                <a:gd name="connsiteY24" fmla="*/ 40925 h 41458"/>
                <a:gd name="connsiteX25" fmla="*/ 642 w 49650"/>
                <a:gd name="connsiteY25" fmla="*/ 31599 h 4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9650" h="41458">
                  <a:moveTo>
                    <a:pt x="642" y="31599"/>
                  </a:moveTo>
                  <a:cubicBezTo>
                    <a:pt x="-1827" y="23232"/>
                    <a:pt x="3248" y="15139"/>
                    <a:pt x="8734" y="9516"/>
                  </a:cubicBezTo>
                  <a:cubicBezTo>
                    <a:pt x="12163" y="5950"/>
                    <a:pt x="16964" y="3206"/>
                    <a:pt x="21627" y="1561"/>
                  </a:cubicBezTo>
                  <a:cubicBezTo>
                    <a:pt x="27662" y="-359"/>
                    <a:pt x="33698" y="-771"/>
                    <a:pt x="39595" y="1835"/>
                  </a:cubicBezTo>
                  <a:cubicBezTo>
                    <a:pt x="42612" y="3070"/>
                    <a:pt x="45493" y="4990"/>
                    <a:pt x="47414" y="7733"/>
                  </a:cubicBezTo>
                  <a:cubicBezTo>
                    <a:pt x="49608" y="10750"/>
                    <a:pt x="50157" y="14316"/>
                    <a:pt x="49197" y="17608"/>
                  </a:cubicBezTo>
                  <a:cubicBezTo>
                    <a:pt x="49334" y="17334"/>
                    <a:pt x="49334" y="16922"/>
                    <a:pt x="49470" y="16511"/>
                  </a:cubicBezTo>
                  <a:cubicBezTo>
                    <a:pt x="49470" y="16511"/>
                    <a:pt x="49470" y="16511"/>
                    <a:pt x="49470" y="16511"/>
                  </a:cubicBezTo>
                  <a:cubicBezTo>
                    <a:pt x="49470" y="16511"/>
                    <a:pt x="49470" y="16511"/>
                    <a:pt x="49470" y="16374"/>
                  </a:cubicBezTo>
                  <a:cubicBezTo>
                    <a:pt x="48648" y="21723"/>
                    <a:pt x="43162" y="26112"/>
                    <a:pt x="37127" y="24329"/>
                  </a:cubicBezTo>
                  <a:cubicBezTo>
                    <a:pt x="36304" y="24055"/>
                    <a:pt x="35481" y="23780"/>
                    <a:pt x="34795" y="23232"/>
                  </a:cubicBezTo>
                  <a:cubicBezTo>
                    <a:pt x="34520" y="23095"/>
                    <a:pt x="34383" y="23095"/>
                    <a:pt x="34109" y="22958"/>
                  </a:cubicBezTo>
                  <a:cubicBezTo>
                    <a:pt x="33698" y="22958"/>
                    <a:pt x="33423" y="22820"/>
                    <a:pt x="33012" y="22820"/>
                  </a:cubicBezTo>
                  <a:cubicBezTo>
                    <a:pt x="32600" y="22958"/>
                    <a:pt x="32325" y="22958"/>
                    <a:pt x="31914" y="23095"/>
                  </a:cubicBezTo>
                  <a:cubicBezTo>
                    <a:pt x="31091" y="23369"/>
                    <a:pt x="30269" y="23780"/>
                    <a:pt x="29446" y="24055"/>
                  </a:cubicBezTo>
                  <a:cubicBezTo>
                    <a:pt x="28896" y="24329"/>
                    <a:pt x="28485" y="24603"/>
                    <a:pt x="27937" y="24878"/>
                  </a:cubicBezTo>
                  <a:cubicBezTo>
                    <a:pt x="27662" y="25015"/>
                    <a:pt x="27388" y="25289"/>
                    <a:pt x="27114" y="25564"/>
                  </a:cubicBezTo>
                  <a:cubicBezTo>
                    <a:pt x="26977" y="25701"/>
                    <a:pt x="26840" y="25838"/>
                    <a:pt x="26702" y="25975"/>
                  </a:cubicBezTo>
                  <a:cubicBezTo>
                    <a:pt x="26702" y="25975"/>
                    <a:pt x="26702" y="25975"/>
                    <a:pt x="26565" y="26112"/>
                  </a:cubicBezTo>
                  <a:cubicBezTo>
                    <a:pt x="26565" y="26112"/>
                    <a:pt x="26428" y="26249"/>
                    <a:pt x="26428" y="26249"/>
                  </a:cubicBezTo>
                  <a:cubicBezTo>
                    <a:pt x="26428" y="26249"/>
                    <a:pt x="26428" y="26249"/>
                    <a:pt x="26428" y="26249"/>
                  </a:cubicBezTo>
                  <a:cubicBezTo>
                    <a:pt x="26428" y="26387"/>
                    <a:pt x="26291" y="26524"/>
                    <a:pt x="26291" y="26661"/>
                  </a:cubicBezTo>
                  <a:cubicBezTo>
                    <a:pt x="26291" y="26798"/>
                    <a:pt x="26291" y="26935"/>
                    <a:pt x="26291" y="27073"/>
                  </a:cubicBezTo>
                  <a:cubicBezTo>
                    <a:pt x="26840" y="33382"/>
                    <a:pt x="22725" y="39417"/>
                    <a:pt x="16415" y="41063"/>
                  </a:cubicBezTo>
                  <a:cubicBezTo>
                    <a:pt x="14084" y="41611"/>
                    <a:pt x="11751" y="41611"/>
                    <a:pt x="9695" y="40925"/>
                  </a:cubicBezTo>
                  <a:cubicBezTo>
                    <a:pt x="5580" y="39828"/>
                    <a:pt x="2151" y="36262"/>
                    <a:pt x="642" y="31599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0" name="任意多边形: 形状 1309"/>
            <p:cNvSpPr/>
            <p:nvPr/>
          </p:nvSpPr>
          <p:spPr>
            <a:xfrm>
              <a:off x="9207786" y="3515503"/>
              <a:ext cx="1403742" cy="1353833"/>
            </a:xfrm>
            <a:custGeom>
              <a:avLst/>
              <a:gdLst>
                <a:gd name="connsiteX0" fmla="*/ 487704 w 1403742"/>
                <a:gd name="connsiteY0" fmla="*/ 1300870 h 1353833"/>
                <a:gd name="connsiteX1" fmla="*/ 451905 w 1403742"/>
                <a:gd name="connsiteY1" fmla="*/ 1276044 h 1353833"/>
                <a:gd name="connsiteX2" fmla="*/ 436954 w 1403742"/>
                <a:gd name="connsiteY2" fmla="*/ 1244497 h 1353833"/>
                <a:gd name="connsiteX3" fmla="*/ 435858 w 1403742"/>
                <a:gd name="connsiteY3" fmla="*/ 1181815 h 1353833"/>
                <a:gd name="connsiteX4" fmla="*/ 451905 w 1403742"/>
                <a:gd name="connsiteY4" fmla="*/ 1123110 h 1353833"/>
                <a:gd name="connsiteX5" fmla="*/ 430234 w 1403742"/>
                <a:gd name="connsiteY5" fmla="*/ 1136003 h 1353833"/>
                <a:gd name="connsiteX6" fmla="*/ 349995 w 1403742"/>
                <a:gd name="connsiteY6" fmla="*/ 1169196 h 1353833"/>
                <a:gd name="connsiteX7" fmla="*/ 263036 w 1403742"/>
                <a:gd name="connsiteY7" fmla="*/ 1171528 h 1353833"/>
                <a:gd name="connsiteX8" fmla="*/ 261527 w 1403742"/>
                <a:gd name="connsiteY8" fmla="*/ 1171116 h 1353833"/>
                <a:gd name="connsiteX9" fmla="*/ 224631 w 1403742"/>
                <a:gd name="connsiteY9" fmla="*/ 1150954 h 1353833"/>
                <a:gd name="connsiteX10" fmla="*/ 190753 w 1403742"/>
                <a:gd name="connsiteY10" fmla="*/ 1098833 h 1353833"/>
                <a:gd name="connsiteX11" fmla="*/ 186637 w 1403742"/>
                <a:gd name="connsiteY11" fmla="*/ 1051375 h 1353833"/>
                <a:gd name="connsiteX12" fmla="*/ 201176 w 1403742"/>
                <a:gd name="connsiteY12" fmla="*/ 1006387 h 1353833"/>
                <a:gd name="connsiteX13" fmla="*/ 246302 w 1403742"/>
                <a:gd name="connsiteY13" fmla="*/ 942333 h 1353833"/>
                <a:gd name="connsiteX14" fmla="*/ 222848 w 1403742"/>
                <a:gd name="connsiteY14" fmla="*/ 945351 h 1353833"/>
                <a:gd name="connsiteX15" fmla="*/ 141787 w 1403742"/>
                <a:gd name="connsiteY15" fmla="*/ 943293 h 1353833"/>
                <a:gd name="connsiteX16" fmla="*/ 57433 w 1403742"/>
                <a:gd name="connsiteY16" fmla="*/ 906398 h 1353833"/>
                <a:gd name="connsiteX17" fmla="*/ 30275 w 1403742"/>
                <a:gd name="connsiteY17" fmla="*/ 852493 h 1353833"/>
                <a:gd name="connsiteX18" fmla="*/ 45088 w 1403742"/>
                <a:gd name="connsiteY18" fmla="*/ 800784 h 1353833"/>
                <a:gd name="connsiteX19" fmla="*/ 112434 w 1403742"/>
                <a:gd name="connsiteY19" fmla="*/ 740571 h 1353833"/>
                <a:gd name="connsiteX20" fmla="*/ 138769 w 1403742"/>
                <a:gd name="connsiteY20" fmla="*/ 725484 h 1353833"/>
                <a:gd name="connsiteX21" fmla="*/ 109553 w 1403742"/>
                <a:gd name="connsiteY21" fmla="*/ 719037 h 1353833"/>
                <a:gd name="connsiteX22" fmla="*/ 24240 w 1403742"/>
                <a:gd name="connsiteY22" fmla="*/ 674323 h 1353833"/>
                <a:gd name="connsiteX23" fmla="*/ 10112 w 1403742"/>
                <a:gd name="connsiteY23" fmla="*/ 656217 h 1353833"/>
                <a:gd name="connsiteX24" fmla="*/ 648 w 1403742"/>
                <a:gd name="connsiteY24" fmla="*/ 611915 h 1353833"/>
                <a:gd name="connsiteX25" fmla="*/ 23006 w 1403742"/>
                <a:gd name="connsiteY25" fmla="*/ 572824 h 1353833"/>
                <a:gd name="connsiteX26" fmla="*/ 43442 w 1403742"/>
                <a:gd name="connsiteY26" fmla="*/ 559108 h 1353833"/>
                <a:gd name="connsiteX27" fmla="*/ 101873 w 1403742"/>
                <a:gd name="connsiteY27" fmla="*/ 541552 h 1353833"/>
                <a:gd name="connsiteX28" fmla="*/ 63605 w 1403742"/>
                <a:gd name="connsiteY28" fmla="*/ 506713 h 1353833"/>
                <a:gd name="connsiteX29" fmla="*/ 33567 w 1403742"/>
                <a:gd name="connsiteY29" fmla="*/ 427161 h 1353833"/>
                <a:gd name="connsiteX30" fmla="*/ 37271 w 1403742"/>
                <a:gd name="connsiteY30" fmla="*/ 405078 h 1353833"/>
                <a:gd name="connsiteX31" fmla="*/ 61410 w 1403742"/>
                <a:gd name="connsiteY31" fmla="*/ 367084 h 1353833"/>
                <a:gd name="connsiteX32" fmla="*/ 100364 w 1403742"/>
                <a:gd name="connsiteY32" fmla="*/ 343904 h 1353833"/>
                <a:gd name="connsiteX33" fmla="*/ 185129 w 1403742"/>
                <a:gd name="connsiteY33" fmla="*/ 335400 h 1353833"/>
                <a:gd name="connsiteX34" fmla="*/ 256863 w 1403742"/>
                <a:gd name="connsiteY34" fmla="*/ 351585 h 1353833"/>
                <a:gd name="connsiteX35" fmla="*/ 228883 w 1403742"/>
                <a:gd name="connsiteY35" fmla="*/ 311809 h 1353833"/>
                <a:gd name="connsiteX36" fmla="*/ 200491 w 1403742"/>
                <a:gd name="connsiteY36" fmla="*/ 234176 h 1353833"/>
                <a:gd name="connsiteX37" fmla="*/ 228883 w 1403742"/>
                <a:gd name="connsiteY37" fmla="*/ 141731 h 1353833"/>
                <a:gd name="connsiteX38" fmla="*/ 313373 w 1403742"/>
                <a:gd name="connsiteY38" fmla="*/ 129660 h 1353833"/>
                <a:gd name="connsiteX39" fmla="*/ 382502 w 1403742"/>
                <a:gd name="connsiteY39" fmla="*/ 171357 h 1353833"/>
                <a:gd name="connsiteX40" fmla="*/ 413501 w 1403742"/>
                <a:gd name="connsiteY40" fmla="*/ 202218 h 1353833"/>
                <a:gd name="connsiteX41" fmla="*/ 411306 w 1403742"/>
                <a:gd name="connsiteY41" fmla="*/ 157915 h 1353833"/>
                <a:gd name="connsiteX42" fmla="*/ 457255 w 1403742"/>
                <a:gd name="connsiteY42" fmla="*/ 23910 h 1353833"/>
                <a:gd name="connsiteX43" fmla="*/ 506906 w 1403742"/>
                <a:gd name="connsiteY43" fmla="*/ 318 h 1353833"/>
                <a:gd name="connsiteX44" fmla="*/ 551895 w 1403742"/>
                <a:gd name="connsiteY44" fmla="*/ 9645 h 1353833"/>
                <a:gd name="connsiteX45" fmla="*/ 603467 w 1403742"/>
                <a:gd name="connsiteY45" fmla="*/ 65744 h 1353833"/>
                <a:gd name="connsiteX46" fmla="*/ 652433 w 1403742"/>
                <a:gd name="connsiteY46" fmla="*/ 190285 h 1353833"/>
                <a:gd name="connsiteX47" fmla="*/ 672321 w 1403742"/>
                <a:gd name="connsiteY47" fmla="*/ 138164 h 1353833"/>
                <a:gd name="connsiteX48" fmla="*/ 688094 w 1403742"/>
                <a:gd name="connsiteY48" fmla="*/ 109086 h 1353833"/>
                <a:gd name="connsiteX49" fmla="*/ 709903 w 1403742"/>
                <a:gd name="connsiteY49" fmla="*/ 80694 h 1353833"/>
                <a:gd name="connsiteX50" fmla="*/ 770802 w 1403742"/>
                <a:gd name="connsiteY50" fmla="*/ 59160 h 1353833"/>
                <a:gd name="connsiteX51" fmla="*/ 802623 w 1403742"/>
                <a:gd name="connsiteY51" fmla="*/ 78911 h 1353833"/>
                <a:gd name="connsiteX52" fmla="*/ 816613 w 1403742"/>
                <a:gd name="connsiteY52" fmla="*/ 102228 h 1353833"/>
                <a:gd name="connsiteX53" fmla="*/ 821963 w 1403742"/>
                <a:gd name="connsiteY53" fmla="*/ 117590 h 1353833"/>
                <a:gd name="connsiteX54" fmla="*/ 834856 w 1403742"/>
                <a:gd name="connsiteY54" fmla="*/ 175883 h 1353833"/>
                <a:gd name="connsiteX55" fmla="*/ 840753 w 1403742"/>
                <a:gd name="connsiteY55" fmla="*/ 229101 h 1353833"/>
                <a:gd name="connsiteX56" fmla="*/ 860367 w 1403742"/>
                <a:gd name="connsiteY56" fmla="*/ 195497 h 1353833"/>
                <a:gd name="connsiteX57" fmla="*/ 959397 w 1403742"/>
                <a:gd name="connsiteY57" fmla="*/ 87552 h 1353833"/>
                <a:gd name="connsiteX58" fmla="*/ 989161 w 1403742"/>
                <a:gd name="connsiteY58" fmla="*/ 76168 h 1353833"/>
                <a:gd name="connsiteX59" fmla="*/ 1024686 w 1403742"/>
                <a:gd name="connsiteY59" fmla="*/ 73562 h 1353833"/>
                <a:gd name="connsiteX60" fmla="*/ 1064599 w 1403742"/>
                <a:gd name="connsiteY60" fmla="*/ 89610 h 1353833"/>
                <a:gd name="connsiteX61" fmla="*/ 1088739 w 1403742"/>
                <a:gd name="connsiteY61" fmla="*/ 127054 h 1353833"/>
                <a:gd name="connsiteX62" fmla="*/ 1092031 w 1403742"/>
                <a:gd name="connsiteY62" fmla="*/ 162167 h 1353833"/>
                <a:gd name="connsiteX63" fmla="*/ 1087779 w 1403742"/>
                <a:gd name="connsiteY63" fmla="*/ 196869 h 1353833"/>
                <a:gd name="connsiteX64" fmla="*/ 1066519 w 1403742"/>
                <a:gd name="connsiteY64" fmla="*/ 259414 h 1353833"/>
                <a:gd name="connsiteX65" fmla="*/ 1047866 w 1403742"/>
                <a:gd name="connsiteY65" fmla="*/ 302756 h 1353833"/>
                <a:gd name="connsiteX66" fmla="*/ 1071182 w 1403742"/>
                <a:gd name="connsiteY66" fmla="*/ 286572 h 1353833"/>
                <a:gd name="connsiteX67" fmla="*/ 1139077 w 1403742"/>
                <a:gd name="connsiteY67" fmla="*/ 252282 h 1353833"/>
                <a:gd name="connsiteX68" fmla="*/ 1212046 w 1403742"/>
                <a:gd name="connsiteY68" fmla="*/ 246109 h 1353833"/>
                <a:gd name="connsiteX69" fmla="*/ 1247571 w 1403742"/>
                <a:gd name="connsiteY69" fmla="*/ 265449 h 1353833"/>
                <a:gd name="connsiteX70" fmla="*/ 1259503 w 1403742"/>
                <a:gd name="connsiteY70" fmla="*/ 286708 h 1353833"/>
                <a:gd name="connsiteX71" fmla="*/ 1262658 w 1403742"/>
                <a:gd name="connsiteY71" fmla="*/ 328542 h 1353833"/>
                <a:gd name="connsiteX72" fmla="*/ 1251000 w 1403742"/>
                <a:gd name="connsiteY72" fmla="*/ 365575 h 1353833"/>
                <a:gd name="connsiteX73" fmla="*/ 1233992 w 1403742"/>
                <a:gd name="connsiteY73" fmla="*/ 395477 h 1353833"/>
                <a:gd name="connsiteX74" fmla="*/ 1197232 w 1403742"/>
                <a:gd name="connsiteY74" fmla="*/ 442659 h 1353833"/>
                <a:gd name="connsiteX75" fmla="*/ 1264578 w 1403742"/>
                <a:gd name="connsiteY75" fmla="*/ 435801 h 1353833"/>
                <a:gd name="connsiteX76" fmla="*/ 1340291 w 1403742"/>
                <a:gd name="connsiteY76" fmla="*/ 448557 h 1353833"/>
                <a:gd name="connsiteX77" fmla="*/ 1372249 w 1403742"/>
                <a:gd name="connsiteY77" fmla="*/ 467348 h 1353833"/>
                <a:gd name="connsiteX78" fmla="*/ 1403247 w 1403742"/>
                <a:gd name="connsiteY78" fmla="*/ 522624 h 1353833"/>
                <a:gd name="connsiteX79" fmla="*/ 1400230 w 1403742"/>
                <a:gd name="connsiteY79" fmla="*/ 558422 h 1353833"/>
                <a:gd name="connsiteX80" fmla="*/ 1389668 w 1403742"/>
                <a:gd name="connsiteY80" fmla="*/ 581740 h 1353833"/>
                <a:gd name="connsiteX81" fmla="*/ 1369917 w 1403742"/>
                <a:gd name="connsiteY81" fmla="*/ 609857 h 1353833"/>
                <a:gd name="connsiteX82" fmla="*/ 1265401 w 1403742"/>
                <a:gd name="connsiteY82" fmla="*/ 683238 h 1353833"/>
                <a:gd name="connsiteX83" fmla="*/ 1291325 w 1403742"/>
                <a:gd name="connsiteY83" fmla="*/ 696954 h 1353833"/>
                <a:gd name="connsiteX84" fmla="*/ 1344406 w 1403742"/>
                <a:gd name="connsiteY84" fmla="*/ 750858 h 1353833"/>
                <a:gd name="connsiteX85" fmla="*/ 1358122 w 1403742"/>
                <a:gd name="connsiteY85" fmla="*/ 785559 h 1353833"/>
                <a:gd name="connsiteX86" fmla="*/ 1359905 w 1403742"/>
                <a:gd name="connsiteY86" fmla="*/ 830960 h 1353833"/>
                <a:gd name="connsiteX87" fmla="*/ 1346462 w 1403742"/>
                <a:gd name="connsiteY87" fmla="*/ 871010 h 1353833"/>
                <a:gd name="connsiteX88" fmla="*/ 1321499 w 1403742"/>
                <a:gd name="connsiteY88" fmla="*/ 902145 h 1353833"/>
                <a:gd name="connsiteX89" fmla="*/ 1270613 w 1403742"/>
                <a:gd name="connsiteY89" fmla="*/ 932732 h 1353833"/>
                <a:gd name="connsiteX90" fmla="*/ 1209166 w 1403742"/>
                <a:gd name="connsiteY90" fmla="*/ 940413 h 1353833"/>
                <a:gd name="connsiteX91" fmla="*/ 1201484 w 1403742"/>
                <a:gd name="connsiteY91" fmla="*/ 939590 h 1353833"/>
                <a:gd name="connsiteX92" fmla="*/ 1205737 w 1403742"/>
                <a:gd name="connsiteY92" fmla="*/ 945762 h 1353833"/>
                <a:gd name="connsiteX93" fmla="*/ 1232620 w 1403742"/>
                <a:gd name="connsiteY93" fmla="*/ 1010091 h 1353833"/>
                <a:gd name="connsiteX94" fmla="*/ 1228642 w 1403742"/>
                <a:gd name="connsiteY94" fmla="*/ 1081002 h 1353833"/>
                <a:gd name="connsiteX95" fmla="*/ 1128516 w 1403742"/>
                <a:gd name="connsiteY95" fmla="*/ 1165630 h 1353833"/>
                <a:gd name="connsiteX96" fmla="*/ 1092580 w 1403742"/>
                <a:gd name="connsiteY96" fmla="*/ 1165767 h 1353833"/>
                <a:gd name="connsiteX97" fmla="*/ 1057878 w 1403742"/>
                <a:gd name="connsiteY97" fmla="*/ 1153834 h 1353833"/>
                <a:gd name="connsiteX98" fmla="*/ 1048962 w 1403742"/>
                <a:gd name="connsiteY98" fmla="*/ 1149033 h 1353833"/>
                <a:gd name="connsiteX99" fmla="*/ 1049923 w 1403742"/>
                <a:gd name="connsiteY99" fmla="*/ 1160006 h 1353833"/>
                <a:gd name="connsiteX100" fmla="*/ 1044985 w 1403742"/>
                <a:gd name="connsiteY100" fmla="*/ 1227352 h 1353833"/>
                <a:gd name="connsiteX101" fmla="*/ 1034287 w 1403742"/>
                <a:gd name="connsiteY101" fmla="*/ 1261230 h 1353833"/>
                <a:gd name="connsiteX102" fmla="*/ 1014261 w 1403742"/>
                <a:gd name="connsiteY102" fmla="*/ 1291131 h 1353833"/>
                <a:gd name="connsiteX103" fmla="*/ 1014536 w 1403742"/>
                <a:gd name="connsiteY103" fmla="*/ 1290857 h 1353833"/>
                <a:gd name="connsiteX104" fmla="*/ 1014261 w 1403742"/>
                <a:gd name="connsiteY104" fmla="*/ 1291131 h 1353833"/>
                <a:gd name="connsiteX105" fmla="*/ 1013026 w 1403742"/>
                <a:gd name="connsiteY105" fmla="*/ 1292503 h 1353833"/>
                <a:gd name="connsiteX106" fmla="*/ 1013987 w 1403742"/>
                <a:gd name="connsiteY106" fmla="*/ 1291405 h 1353833"/>
                <a:gd name="connsiteX107" fmla="*/ 948150 w 1403742"/>
                <a:gd name="connsiteY107" fmla="*/ 1320621 h 1353833"/>
                <a:gd name="connsiteX108" fmla="*/ 911802 w 1403742"/>
                <a:gd name="connsiteY108" fmla="*/ 1312528 h 1353833"/>
                <a:gd name="connsiteX109" fmla="*/ 882313 w 1403742"/>
                <a:gd name="connsiteY109" fmla="*/ 1293600 h 1353833"/>
                <a:gd name="connsiteX110" fmla="*/ 838834 w 1403742"/>
                <a:gd name="connsiteY110" fmla="*/ 1245045 h 1353833"/>
                <a:gd name="connsiteX111" fmla="*/ 831427 w 1403742"/>
                <a:gd name="connsiteY111" fmla="*/ 1233524 h 1353833"/>
                <a:gd name="connsiteX112" fmla="*/ 827587 w 1403742"/>
                <a:gd name="connsiteY112" fmla="*/ 1257115 h 1353833"/>
                <a:gd name="connsiteX113" fmla="*/ 818123 w 1403742"/>
                <a:gd name="connsiteY113" fmla="*/ 1287702 h 1353833"/>
                <a:gd name="connsiteX114" fmla="*/ 801663 w 1403742"/>
                <a:gd name="connsiteY114" fmla="*/ 1314860 h 1353833"/>
                <a:gd name="connsiteX115" fmla="*/ 777935 w 1403742"/>
                <a:gd name="connsiteY115" fmla="*/ 1337217 h 1353833"/>
                <a:gd name="connsiteX116" fmla="*/ 747759 w 1403742"/>
                <a:gd name="connsiteY116" fmla="*/ 1351344 h 1353833"/>
                <a:gd name="connsiteX117" fmla="*/ 711274 w 1403742"/>
                <a:gd name="connsiteY117" fmla="*/ 1352991 h 1353833"/>
                <a:gd name="connsiteX118" fmla="*/ 671772 w 1403742"/>
                <a:gd name="connsiteY118" fmla="*/ 1331456 h 1353833"/>
                <a:gd name="connsiteX119" fmla="*/ 650925 w 1403742"/>
                <a:gd name="connsiteY119" fmla="*/ 1304710 h 1353833"/>
                <a:gd name="connsiteX120" fmla="*/ 638442 w 1403742"/>
                <a:gd name="connsiteY120" fmla="*/ 1277004 h 1353833"/>
                <a:gd name="connsiteX121" fmla="*/ 621847 w 1403742"/>
                <a:gd name="connsiteY121" fmla="*/ 1215967 h 1353833"/>
                <a:gd name="connsiteX122" fmla="*/ 607170 w 1403742"/>
                <a:gd name="connsiteY122" fmla="*/ 1237502 h 1353833"/>
                <a:gd name="connsiteX123" fmla="*/ 565199 w 1403742"/>
                <a:gd name="connsiteY123" fmla="*/ 1282627 h 1353833"/>
                <a:gd name="connsiteX124" fmla="*/ 528989 w 1403742"/>
                <a:gd name="connsiteY124" fmla="*/ 1299909 h 1353833"/>
                <a:gd name="connsiteX125" fmla="*/ 487566 w 1403742"/>
                <a:gd name="connsiteY125" fmla="*/ 1300870 h 1353833"/>
                <a:gd name="connsiteX126" fmla="*/ 487704 w 1403742"/>
                <a:gd name="connsiteY126" fmla="*/ 1300870 h 1353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403742" h="1353833">
                  <a:moveTo>
                    <a:pt x="487704" y="1300870"/>
                  </a:moveTo>
                  <a:cubicBezTo>
                    <a:pt x="473439" y="1296755"/>
                    <a:pt x="461095" y="1287702"/>
                    <a:pt x="451905" y="1276044"/>
                  </a:cubicBezTo>
                  <a:cubicBezTo>
                    <a:pt x="444635" y="1266717"/>
                    <a:pt x="440110" y="1255744"/>
                    <a:pt x="436954" y="1244497"/>
                  </a:cubicBezTo>
                  <a:cubicBezTo>
                    <a:pt x="431194" y="1224197"/>
                    <a:pt x="432154" y="1202389"/>
                    <a:pt x="435858" y="1181815"/>
                  </a:cubicBezTo>
                  <a:cubicBezTo>
                    <a:pt x="439423" y="1161789"/>
                    <a:pt x="444635" y="1142038"/>
                    <a:pt x="451905" y="1123110"/>
                  </a:cubicBezTo>
                  <a:cubicBezTo>
                    <a:pt x="444773" y="1127636"/>
                    <a:pt x="437504" y="1131888"/>
                    <a:pt x="430234" y="1136003"/>
                  </a:cubicBezTo>
                  <a:cubicBezTo>
                    <a:pt x="404997" y="1150542"/>
                    <a:pt x="377976" y="1161515"/>
                    <a:pt x="349995" y="1169196"/>
                  </a:cubicBezTo>
                  <a:cubicBezTo>
                    <a:pt x="321878" y="1176877"/>
                    <a:pt x="291428" y="1179894"/>
                    <a:pt x="263036" y="1171528"/>
                  </a:cubicBezTo>
                  <a:cubicBezTo>
                    <a:pt x="262625" y="1171390"/>
                    <a:pt x="262075" y="1171254"/>
                    <a:pt x="261527" y="1171116"/>
                  </a:cubicBezTo>
                  <a:cubicBezTo>
                    <a:pt x="247948" y="1167002"/>
                    <a:pt x="235741" y="1159320"/>
                    <a:pt x="224631" y="1150954"/>
                  </a:cubicBezTo>
                  <a:cubicBezTo>
                    <a:pt x="207349" y="1138061"/>
                    <a:pt x="196787" y="1119133"/>
                    <a:pt x="190753" y="1098833"/>
                  </a:cubicBezTo>
                  <a:cubicBezTo>
                    <a:pt x="186226" y="1083882"/>
                    <a:pt x="184854" y="1066875"/>
                    <a:pt x="186637" y="1051375"/>
                  </a:cubicBezTo>
                  <a:cubicBezTo>
                    <a:pt x="188558" y="1035465"/>
                    <a:pt x="194182" y="1020652"/>
                    <a:pt x="201176" y="1006387"/>
                  </a:cubicBezTo>
                  <a:cubicBezTo>
                    <a:pt x="212835" y="983070"/>
                    <a:pt x="229431" y="962221"/>
                    <a:pt x="246302" y="942333"/>
                  </a:cubicBezTo>
                  <a:cubicBezTo>
                    <a:pt x="238484" y="943568"/>
                    <a:pt x="230666" y="944528"/>
                    <a:pt x="222848" y="945351"/>
                  </a:cubicBezTo>
                  <a:cubicBezTo>
                    <a:pt x="195964" y="948094"/>
                    <a:pt x="168532" y="947682"/>
                    <a:pt x="141787" y="943293"/>
                  </a:cubicBezTo>
                  <a:cubicBezTo>
                    <a:pt x="111199" y="938356"/>
                    <a:pt x="80065" y="928480"/>
                    <a:pt x="57433" y="906398"/>
                  </a:cubicBezTo>
                  <a:cubicBezTo>
                    <a:pt x="42619" y="891858"/>
                    <a:pt x="32059" y="873479"/>
                    <a:pt x="30275" y="852493"/>
                  </a:cubicBezTo>
                  <a:cubicBezTo>
                    <a:pt x="28630" y="834389"/>
                    <a:pt x="35761" y="815872"/>
                    <a:pt x="45088" y="800784"/>
                  </a:cubicBezTo>
                  <a:cubicBezTo>
                    <a:pt x="60999" y="774861"/>
                    <a:pt x="87196" y="756481"/>
                    <a:pt x="112434" y="740571"/>
                  </a:cubicBezTo>
                  <a:cubicBezTo>
                    <a:pt x="120938" y="735222"/>
                    <a:pt x="129716" y="730147"/>
                    <a:pt x="138769" y="725484"/>
                  </a:cubicBezTo>
                  <a:cubicBezTo>
                    <a:pt x="128894" y="723700"/>
                    <a:pt x="119292" y="721643"/>
                    <a:pt x="109553" y="719037"/>
                  </a:cubicBezTo>
                  <a:cubicBezTo>
                    <a:pt x="78281" y="710807"/>
                    <a:pt x="47969" y="696405"/>
                    <a:pt x="24240" y="674323"/>
                  </a:cubicBezTo>
                  <a:cubicBezTo>
                    <a:pt x="18754" y="669111"/>
                    <a:pt x="14091" y="662664"/>
                    <a:pt x="10112" y="656217"/>
                  </a:cubicBezTo>
                  <a:cubicBezTo>
                    <a:pt x="1883" y="642501"/>
                    <a:pt x="-1546" y="627825"/>
                    <a:pt x="648" y="611915"/>
                  </a:cubicBezTo>
                  <a:cubicBezTo>
                    <a:pt x="2843" y="596690"/>
                    <a:pt x="12170" y="583111"/>
                    <a:pt x="23006" y="572824"/>
                  </a:cubicBezTo>
                  <a:cubicBezTo>
                    <a:pt x="28766" y="567201"/>
                    <a:pt x="36173" y="562674"/>
                    <a:pt x="43442" y="559108"/>
                  </a:cubicBezTo>
                  <a:cubicBezTo>
                    <a:pt x="61959" y="550193"/>
                    <a:pt x="81573" y="544706"/>
                    <a:pt x="101873" y="541552"/>
                  </a:cubicBezTo>
                  <a:cubicBezTo>
                    <a:pt x="87745" y="531539"/>
                    <a:pt x="74578" y="520155"/>
                    <a:pt x="63605" y="506713"/>
                  </a:cubicBezTo>
                  <a:cubicBezTo>
                    <a:pt x="45637" y="484905"/>
                    <a:pt x="31372" y="456238"/>
                    <a:pt x="33567" y="427161"/>
                  </a:cubicBezTo>
                  <a:cubicBezTo>
                    <a:pt x="34115" y="419616"/>
                    <a:pt x="35213" y="412347"/>
                    <a:pt x="37271" y="405078"/>
                  </a:cubicBezTo>
                  <a:cubicBezTo>
                    <a:pt x="41385" y="390264"/>
                    <a:pt x="50300" y="377371"/>
                    <a:pt x="61410" y="367084"/>
                  </a:cubicBezTo>
                  <a:cubicBezTo>
                    <a:pt x="72520" y="356934"/>
                    <a:pt x="86236" y="349253"/>
                    <a:pt x="100364" y="343904"/>
                  </a:cubicBezTo>
                  <a:cubicBezTo>
                    <a:pt x="127659" y="333480"/>
                    <a:pt x="156326" y="332383"/>
                    <a:pt x="185129" y="335400"/>
                  </a:cubicBezTo>
                  <a:cubicBezTo>
                    <a:pt x="209406" y="338007"/>
                    <a:pt x="233683" y="344042"/>
                    <a:pt x="256863" y="351585"/>
                  </a:cubicBezTo>
                  <a:cubicBezTo>
                    <a:pt x="246713" y="338829"/>
                    <a:pt x="237387" y="325662"/>
                    <a:pt x="228883" y="311809"/>
                  </a:cubicBezTo>
                  <a:cubicBezTo>
                    <a:pt x="214481" y="288354"/>
                    <a:pt x="204194" y="261471"/>
                    <a:pt x="200491" y="234176"/>
                  </a:cubicBezTo>
                  <a:cubicBezTo>
                    <a:pt x="196239" y="202218"/>
                    <a:pt x="201725" y="162579"/>
                    <a:pt x="228883" y="141731"/>
                  </a:cubicBezTo>
                  <a:cubicBezTo>
                    <a:pt x="252886" y="123077"/>
                    <a:pt x="285118" y="121019"/>
                    <a:pt x="313373" y="129660"/>
                  </a:cubicBezTo>
                  <a:cubicBezTo>
                    <a:pt x="339434" y="137616"/>
                    <a:pt x="362203" y="153663"/>
                    <a:pt x="382502" y="171357"/>
                  </a:cubicBezTo>
                  <a:cubicBezTo>
                    <a:pt x="393612" y="180958"/>
                    <a:pt x="403899" y="191245"/>
                    <a:pt x="413501" y="202218"/>
                  </a:cubicBezTo>
                  <a:cubicBezTo>
                    <a:pt x="411991" y="187542"/>
                    <a:pt x="411168" y="172728"/>
                    <a:pt x="411306" y="157915"/>
                  </a:cubicBezTo>
                  <a:cubicBezTo>
                    <a:pt x="411580" y="110046"/>
                    <a:pt x="421319" y="58474"/>
                    <a:pt x="457255" y="23910"/>
                  </a:cubicBezTo>
                  <a:cubicBezTo>
                    <a:pt x="470971" y="10743"/>
                    <a:pt x="487841" y="2239"/>
                    <a:pt x="506906" y="318"/>
                  </a:cubicBezTo>
                  <a:cubicBezTo>
                    <a:pt x="522542" y="-1190"/>
                    <a:pt x="537905" y="2787"/>
                    <a:pt x="551895" y="9645"/>
                  </a:cubicBezTo>
                  <a:cubicBezTo>
                    <a:pt x="575349" y="21167"/>
                    <a:pt x="591259" y="43387"/>
                    <a:pt x="603467" y="65744"/>
                  </a:cubicBezTo>
                  <a:cubicBezTo>
                    <a:pt x="624864" y="104971"/>
                    <a:pt x="639815" y="147628"/>
                    <a:pt x="652433" y="190285"/>
                  </a:cubicBezTo>
                  <a:cubicBezTo>
                    <a:pt x="658194" y="172592"/>
                    <a:pt x="664366" y="155035"/>
                    <a:pt x="672321" y="138164"/>
                  </a:cubicBezTo>
                  <a:cubicBezTo>
                    <a:pt x="676984" y="128151"/>
                    <a:pt x="682197" y="118413"/>
                    <a:pt x="688094" y="109086"/>
                  </a:cubicBezTo>
                  <a:cubicBezTo>
                    <a:pt x="694541" y="99074"/>
                    <a:pt x="701399" y="88924"/>
                    <a:pt x="709903" y="80694"/>
                  </a:cubicBezTo>
                  <a:cubicBezTo>
                    <a:pt x="725951" y="65195"/>
                    <a:pt x="747897" y="53400"/>
                    <a:pt x="770802" y="59160"/>
                  </a:cubicBezTo>
                  <a:cubicBezTo>
                    <a:pt x="783283" y="62315"/>
                    <a:pt x="794120" y="69310"/>
                    <a:pt x="802623" y="78911"/>
                  </a:cubicBezTo>
                  <a:cubicBezTo>
                    <a:pt x="808659" y="85906"/>
                    <a:pt x="812910" y="93861"/>
                    <a:pt x="816613" y="102228"/>
                  </a:cubicBezTo>
                  <a:cubicBezTo>
                    <a:pt x="818808" y="107166"/>
                    <a:pt x="820317" y="112515"/>
                    <a:pt x="821963" y="117590"/>
                  </a:cubicBezTo>
                  <a:cubicBezTo>
                    <a:pt x="827860" y="136655"/>
                    <a:pt x="831564" y="156270"/>
                    <a:pt x="834856" y="175883"/>
                  </a:cubicBezTo>
                  <a:cubicBezTo>
                    <a:pt x="837874" y="193577"/>
                    <a:pt x="839931" y="211270"/>
                    <a:pt x="840753" y="229101"/>
                  </a:cubicBezTo>
                  <a:cubicBezTo>
                    <a:pt x="847063" y="217717"/>
                    <a:pt x="853509" y="206470"/>
                    <a:pt x="860367" y="195497"/>
                  </a:cubicBezTo>
                  <a:cubicBezTo>
                    <a:pt x="886291" y="153938"/>
                    <a:pt x="916877" y="113201"/>
                    <a:pt x="959397" y="87552"/>
                  </a:cubicBezTo>
                  <a:cubicBezTo>
                    <a:pt x="968449" y="82066"/>
                    <a:pt x="979011" y="78637"/>
                    <a:pt x="989161" y="76168"/>
                  </a:cubicBezTo>
                  <a:cubicBezTo>
                    <a:pt x="1000956" y="73151"/>
                    <a:pt x="1012615" y="72190"/>
                    <a:pt x="1024686" y="73562"/>
                  </a:cubicBezTo>
                  <a:cubicBezTo>
                    <a:pt x="1038950" y="75208"/>
                    <a:pt x="1053078" y="81243"/>
                    <a:pt x="1064599" y="89610"/>
                  </a:cubicBezTo>
                  <a:cubicBezTo>
                    <a:pt x="1076394" y="98113"/>
                    <a:pt x="1085173" y="113064"/>
                    <a:pt x="1088739" y="127054"/>
                  </a:cubicBezTo>
                  <a:cubicBezTo>
                    <a:pt x="1091620" y="138438"/>
                    <a:pt x="1092168" y="150509"/>
                    <a:pt x="1092031" y="162167"/>
                  </a:cubicBezTo>
                  <a:cubicBezTo>
                    <a:pt x="1091893" y="173826"/>
                    <a:pt x="1090248" y="185484"/>
                    <a:pt x="1087779" y="196869"/>
                  </a:cubicBezTo>
                  <a:cubicBezTo>
                    <a:pt x="1083116" y="218403"/>
                    <a:pt x="1075023" y="239251"/>
                    <a:pt x="1066519" y="259414"/>
                  </a:cubicBezTo>
                  <a:cubicBezTo>
                    <a:pt x="1060484" y="273953"/>
                    <a:pt x="1054312" y="288354"/>
                    <a:pt x="1047866" y="302756"/>
                  </a:cubicBezTo>
                  <a:cubicBezTo>
                    <a:pt x="1055547" y="297270"/>
                    <a:pt x="1063228" y="291783"/>
                    <a:pt x="1071182" y="286572"/>
                  </a:cubicBezTo>
                  <a:cubicBezTo>
                    <a:pt x="1092443" y="272581"/>
                    <a:pt x="1114663" y="260099"/>
                    <a:pt x="1139077" y="252282"/>
                  </a:cubicBezTo>
                  <a:cubicBezTo>
                    <a:pt x="1162669" y="244875"/>
                    <a:pt x="1187494" y="241720"/>
                    <a:pt x="1212046" y="246109"/>
                  </a:cubicBezTo>
                  <a:cubicBezTo>
                    <a:pt x="1225624" y="248578"/>
                    <a:pt x="1238518" y="254750"/>
                    <a:pt x="1247571" y="265449"/>
                  </a:cubicBezTo>
                  <a:cubicBezTo>
                    <a:pt x="1252783" y="271621"/>
                    <a:pt x="1256760" y="279027"/>
                    <a:pt x="1259503" y="286708"/>
                  </a:cubicBezTo>
                  <a:cubicBezTo>
                    <a:pt x="1264578" y="300150"/>
                    <a:pt x="1264166" y="314552"/>
                    <a:pt x="1262658" y="328542"/>
                  </a:cubicBezTo>
                  <a:cubicBezTo>
                    <a:pt x="1261287" y="341436"/>
                    <a:pt x="1256485" y="354054"/>
                    <a:pt x="1251000" y="365575"/>
                  </a:cubicBezTo>
                  <a:cubicBezTo>
                    <a:pt x="1246198" y="376000"/>
                    <a:pt x="1240301" y="386013"/>
                    <a:pt x="1233992" y="395477"/>
                  </a:cubicBezTo>
                  <a:cubicBezTo>
                    <a:pt x="1222745" y="411936"/>
                    <a:pt x="1210537" y="427846"/>
                    <a:pt x="1197232" y="442659"/>
                  </a:cubicBezTo>
                  <a:cubicBezTo>
                    <a:pt x="1219453" y="438682"/>
                    <a:pt x="1241947" y="435801"/>
                    <a:pt x="1264578" y="435801"/>
                  </a:cubicBezTo>
                  <a:cubicBezTo>
                    <a:pt x="1290502" y="435801"/>
                    <a:pt x="1316288" y="438545"/>
                    <a:pt x="1340291" y="448557"/>
                  </a:cubicBezTo>
                  <a:cubicBezTo>
                    <a:pt x="1351812" y="453358"/>
                    <a:pt x="1362511" y="459393"/>
                    <a:pt x="1372249" y="467348"/>
                  </a:cubicBezTo>
                  <a:cubicBezTo>
                    <a:pt x="1389120" y="481202"/>
                    <a:pt x="1401053" y="500815"/>
                    <a:pt x="1403247" y="522624"/>
                  </a:cubicBezTo>
                  <a:cubicBezTo>
                    <a:pt x="1404482" y="534694"/>
                    <a:pt x="1403384" y="546627"/>
                    <a:pt x="1400230" y="558422"/>
                  </a:cubicBezTo>
                  <a:cubicBezTo>
                    <a:pt x="1398172" y="566515"/>
                    <a:pt x="1393920" y="574608"/>
                    <a:pt x="1389668" y="581740"/>
                  </a:cubicBezTo>
                  <a:cubicBezTo>
                    <a:pt x="1383770" y="591615"/>
                    <a:pt x="1377598" y="601353"/>
                    <a:pt x="1369917" y="609857"/>
                  </a:cubicBezTo>
                  <a:cubicBezTo>
                    <a:pt x="1341114" y="641541"/>
                    <a:pt x="1304629" y="666093"/>
                    <a:pt x="1265401" y="683238"/>
                  </a:cubicBezTo>
                  <a:cubicBezTo>
                    <a:pt x="1274317" y="687216"/>
                    <a:pt x="1282957" y="691742"/>
                    <a:pt x="1291325" y="696954"/>
                  </a:cubicBezTo>
                  <a:cubicBezTo>
                    <a:pt x="1313133" y="710396"/>
                    <a:pt x="1332198" y="728226"/>
                    <a:pt x="1344406" y="750858"/>
                  </a:cubicBezTo>
                  <a:cubicBezTo>
                    <a:pt x="1350303" y="761831"/>
                    <a:pt x="1355104" y="773490"/>
                    <a:pt x="1358122" y="785559"/>
                  </a:cubicBezTo>
                  <a:cubicBezTo>
                    <a:pt x="1361824" y="800510"/>
                    <a:pt x="1362099" y="815735"/>
                    <a:pt x="1359905" y="830960"/>
                  </a:cubicBezTo>
                  <a:cubicBezTo>
                    <a:pt x="1357847" y="845087"/>
                    <a:pt x="1353047" y="858528"/>
                    <a:pt x="1346462" y="871010"/>
                  </a:cubicBezTo>
                  <a:cubicBezTo>
                    <a:pt x="1340291" y="882669"/>
                    <a:pt x="1331101" y="893093"/>
                    <a:pt x="1321499" y="902145"/>
                  </a:cubicBezTo>
                  <a:cubicBezTo>
                    <a:pt x="1306687" y="916136"/>
                    <a:pt x="1289542" y="925737"/>
                    <a:pt x="1270613" y="932732"/>
                  </a:cubicBezTo>
                  <a:cubicBezTo>
                    <a:pt x="1250862" y="940002"/>
                    <a:pt x="1230151" y="942196"/>
                    <a:pt x="1209166" y="940413"/>
                  </a:cubicBezTo>
                  <a:cubicBezTo>
                    <a:pt x="1206560" y="940139"/>
                    <a:pt x="1203954" y="939864"/>
                    <a:pt x="1201484" y="939590"/>
                  </a:cubicBezTo>
                  <a:cubicBezTo>
                    <a:pt x="1202856" y="941647"/>
                    <a:pt x="1204365" y="943705"/>
                    <a:pt x="1205737" y="945762"/>
                  </a:cubicBezTo>
                  <a:cubicBezTo>
                    <a:pt x="1218904" y="965376"/>
                    <a:pt x="1228505" y="986773"/>
                    <a:pt x="1232620" y="1010091"/>
                  </a:cubicBezTo>
                  <a:cubicBezTo>
                    <a:pt x="1236734" y="1033545"/>
                    <a:pt x="1236186" y="1058233"/>
                    <a:pt x="1228642" y="1081002"/>
                  </a:cubicBezTo>
                  <a:cubicBezTo>
                    <a:pt x="1214241" y="1124893"/>
                    <a:pt x="1174052" y="1158497"/>
                    <a:pt x="1128516" y="1165630"/>
                  </a:cubicBezTo>
                  <a:cubicBezTo>
                    <a:pt x="1116583" y="1167550"/>
                    <a:pt x="1104376" y="1167687"/>
                    <a:pt x="1092580" y="1165767"/>
                  </a:cubicBezTo>
                  <a:cubicBezTo>
                    <a:pt x="1080373" y="1163710"/>
                    <a:pt x="1068851" y="1159458"/>
                    <a:pt x="1057878" y="1153834"/>
                  </a:cubicBezTo>
                  <a:cubicBezTo>
                    <a:pt x="1054861" y="1152325"/>
                    <a:pt x="1051980" y="1150680"/>
                    <a:pt x="1048962" y="1149033"/>
                  </a:cubicBezTo>
                  <a:cubicBezTo>
                    <a:pt x="1049374" y="1152600"/>
                    <a:pt x="1049649" y="1156303"/>
                    <a:pt x="1049923" y="1160006"/>
                  </a:cubicBezTo>
                  <a:cubicBezTo>
                    <a:pt x="1051157" y="1182500"/>
                    <a:pt x="1049512" y="1205132"/>
                    <a:pt x="1044985" y="1227352"/>
                  </a:cubicBezTo>
                  <a:cubicBezTo>
                    <a:pt x="1042653" y="1239011"/>
                    <a:pt x="1039498" y="1250532"/>
                    <a:pt x="1034287" y="1261230"/>
                  </a:cubicBezTo>
                  <a:cubicBezTo>
                    <a:pt x="1028937" y="1272203"/>
                    <a:pt x="1022353" y="1281941"/>
                    <a:pt x="1014261" y="1291131"/>
                  </a:cubicBezTo>
                  <a:cubicBezTo>
                    <a:pt x="1014399" y="1290994"/>
                    <a:pt x="1014399" y="1290857"/>
                    <a:pt x="1014536" y="1290857"/>
                  </a:cubicBezTo>
                  <a:cubicBezTo>
                    <a:pt x="1014399" y="1290994"/>
                    <a:pt x="1014399" y="1290994"/>
                    <a:pt x="1014261" y="1291131"/>
                  </a:cubicBezTo>
                  <a:cubicBezTo>
                    <a:pt x="1013849" y="1291543"/>
                    <a:pt x="1013438" y="1291954"/>
                    <a:pt x="1013026" y="1292503"/>
                  </a:cubicBezTo>
                  <a:cubicBezTo>
                    <a:pt x="1013301" y="1292091"/>
                    <a:pt x="1013713" y="1291817"/>
                    <a:pt x="1013987" y="1291405"/>
                  </a:cubicBezTo>
                  <a:cubicBezTo>
                    <a:pt x="997116" y="1309236"/>
                    <a:pt x="972976" y="1320758"/>
                    <a:pt x="948150" y="1320621"/>
                  </a:cubicBezTo>
                  <a:cubicBezTo>
                    <a:pt x="935532" y="1320621"/>
                    <a:pt x="923324" y="1318015"/>
                    <a:pt x="911802" y="1312528"/>
                  </a:cubicBezTo>
                  <a:cubicBezTo>
                    <a:pt x="901379" y="1307316"/>
                    <a:pt x="891503" y="1300870"/>
                    <a:pt x="882313" y="1293600"/>
                  </a:cubicBezTo>
                  <a:cubicBezTo>
                    <a:pt x="865306" y="1280159"/>
                    <a:pt x="850903" y="1263014"/>
                    <a:pt x="838834" y="1245045"/>
                  </a:cubicBezTo>
                  <a:cubicBezTo>
                    <a:pt x="836228" y="1241205"/>
                    <a:pt x="833758" y="1237364"/>
                    <a:pt x="831427" y="1233524"/>
                  </a:cubicBezTo>
                  <a:cubicBezTo>
                    <a:pt x="830466" y="1241479"/>
                    <a:pt x="829233" y="1249298"/>
                    <a:pt x="827587" y="1257115"/>
                  </a:cubicBezTo>
                  <a:cubicBezTo>
                    <a:pt x="825392" y="1267540"/>
                    <a:pt x="822512" y="1277964"/>
                    <a:pt x="818123" y="1287702"/>
                  </a:cubicBezTo>
                  <a:cubicBezTo>
                    <a:pt x="813733" y="1297441"/>
                    <a:pt x="808109" y="1306356"/>
                    <a:pt x="801663" y="1314860"/>
                  </a:cubicBezTo>
                  <a:cubicBezTo>
                    <a:pt x="795216" y="1323501"/>
                    <a:pt x="786712" y="1330908"/>
                    <a:pt x="777935" y="1337217"/>
                  </a:cubicBezTo>
                  <a:cubicBezTo>
                    <a:pt x="768882" y="1343801"/>
                    <a:pt x="758732" y="1348876"/>
                    <a:pt x="747759" y="1351344"/>
                  </a:cubicBezTo>
                  <a:cubicBezTo>
                    <a:pt x="735827" y="1354225"/>
                    <a:pt x="723482" y="1354362"/>
                    <a:pt x="711274" y="1352991"/>
                  </a:cubicBezTo>
                  <a:cubicBezTo>
                    <a:pt x="696462" y="1351207"/>
                    <a:pt x="682608" y="1341332"/>
                    <a:pt x="671772" y="1331456"/>
                  </a:cubicBezTo>
                  <a:cubicBezTo>
                    <a:pt x="663406" y="1323638"/>
                    <a:pt x="656410" y="1314860"/>
                    <a:pt x="650925" y="1304710"/>
                  </a:cubicBezTo>
                  <a:cubicBezTo>
                    <a:pt x="646123" y="1295795"/>
                    <a:pt x="641871" y="1286468"/>
                    <a:pt x="638442" y="1277004"/>
                  </a:cubicBezTo>
                  <a:cubicBezTo>
                    <a:pt x="631311" y="1257115"/>
                    <a:pt x="625549" y="1236679"/>
                    <a:pt x="621847" y="1215967"/>
                  </a:cubicBezTo>
                  <a:cubicBezTo>
                    <a:pt x="617046" y="1223237"/>
                    <a:pt x="612245" y="1230369"/>
                    <a:pt x="607170" y="1237502"/>
                  </a:cubicBezTo>
                  <a:cubicBezTo>
                    <a:pt x="595100" y="1254235"/>
                    <a:pt x="581933" y="1270283"/>
                    <a:pt x="565199" y="1282627"/>
                  </a:cubicBezTo>
                  <a:cubicBezTo>
                    <a:pt x="554227" y="1290720"/>
                    <a:pt x="541882" y="1296069"/>
                    <a:pt x="528989" y="1299909"/>
                  </a:cubicBezTo>
                  <a:cubicBezTo>
                    <a:pt x="515684" y="1303887"/>
                    <a:pt x="501009" y="1304710"/>
                    <a:pt x="487566" y="1300870"/>
                  </a:cubicBezTo>
                  <a:cubicBezTo>
                    <a:pt x="488252" y="1301007"/>
                    <a:pt x="488116" y="1300870"/>
                    <a:pt x="487704" y="1300870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1" name="任意多边形: 形状 1310"/>
            <p:cNvSpPr/>
            <p:nvPr/>
          </p:nvSpPr>
          <p:spPr>
            <a:xfrm>
              <a:off x="9454384" y="3828649"/>
              <a:ext cx="909184" cy="858933"/>
            </a:xfrm>
            <a:custGeom>
              <a:avLst/>
              <a:gdLst>
                <a:gd name="connsiteX0" fmla="*/ 221630 w 909184"/>
                <a:gd name="connsiteY0" fmla="*/ 802421 h 858933"/>
                <a:gd name="connsiteX1" fmla="*/ 144957 w 909184"/>
                <a:gd name="connsiteY1" fmla="*/ 743168 h 858933"/>
                <a:gd name="connsiteX2" fmla="*/ 82138 w 909184"/>
                <a:gd name="connsiteY2" fmla="*/ 670747 h 858933"/>
                <a:gd name="connsiteX3" fmla="*/ 38933 w 909184"/>
                <a:gd name="connsiteY3" fmla="*/ 590646 h 858933"/>
                <a:gd name="connsiteX4" fmla="*/ 11501 w 909184"/>
                <a:gd name="connsiteY4" fmla="*/ 496142 h 858933"/>
                <a:gd name="connsiteX5" fmla="*/ 3134 w 909184"/>
                <a:gd name="connsiteY5" fmla="*/ 437712 h 858933"/>
                <a:gd name="connsiteX6" fmla="*/ 2311 w 909184"/>
                <a:gd name="connsiteY6" fmla="*/ 428797 h 858933"/>
                <a:gd name="connsiteX7" fmla="*/ 802 w 909184"/>
                <a:gd name="connsiteY7" fmla="*/ 353222 h 858933"/>
                <a:gd name="connsiteX8" fmla="*/ 16575 w 909184"/>
                <a:gd name="connsiteY8" fmla="*/ 271611 h 858933"/>
                <a:gd name="connsiteX9" fmla="*/ 25902 w 909184"/>
                <a:gd name="connsiteY9" fmla="*/ 247746 h 858933"/>
                <a:gd name="connsiteX10" fmla="*/ 45379 w 909184"/>
                <a:gd name="connsiteY10" fmla="*/ 230601 h 858933"/>
                <a:gd name="connsiteX11" fmla="*/ 65542 w 909184"/>
                <a:gd name="connsiteY11" fmla="*/ 242808 h 858933"/>
                <a:gd name="connsiteX12" fmla="*/ 64581 w 909184"/>
                <a:gd name="connsiteY12" fmla="*/ 263793 h 858933"/>
                <a:gd name="connsiteX13" fmla="*/ 58546 w 909184"/>
                <a:gd name="connsiteY13" fmla="*/ 287522 h 858933"/>
                <a:gd name="connsiteX14" fmla="*/ 53197 w 909184"/>
                <a:gd name="connsiteY14" fmla="*/ 320989 h 858933"/>
                <a:gd name="connsiteX15" fmla="*/ 52786 w 909184"/>
                <a:gd name="connsiteY15" fmla="*/ 361588 h 858933"/>
                <a:gd name="connsiteX16" fmla="*/ 52649 w 909184"/>
                <a:gd name="connsiteY16" fmla="*/ 359668 h 858933"/>
                <a:gd name="connsiteX17" fmla="*/ 52786 w 909184"/>
                <a:gd name="connsiteY17" fmla="*/ 362137 h 858933"/>
                <a:gd name="connsiteX18" fmla="*/ 52786 w 909184"/>
                <a:gd name="connsiteY18" fmla="*/ 363097 h 858933"/>
                <a:gd name="connsiteX19" fmla="*/ 52786 w 909184"/>
                <a:gd name="connsiteY19" fmla="*/ 362411 h 858933"/>
                <a:gd name="connsiteX20" fmla="*/ 58409 w 909184"/>
                <a:gd name="connsiteY20" fmla="*/ 412475 h 858933"/>
                <a:gd name="connsiteX21" fmla="*/ 60467 w 909184"/>
                <a:gd name="connsiteY21" fmla="*/ 424271 h 858933"/>
                <a:gd name="connsiteX22" fmla="*/ 62524 w 909184"/>
                <a:gd name="connsiteY22" fmla="*/ 434969 h 858933"/>
                <a:gd name="connsiteX23" fmla="*/ 75280 w 909184"/>
                <a:gd name="connsiteY23" fmla="*/ 484347 h 858933"/>
                <a:gd name="connsiteX24" fmla="*/ 95168 w 909184"/>
                <a:gd name="connsiteY24" fmla="*/ 535370 h 858933"/>
                <a:gd name="connsiteX25" fmla="*/ 124383 w 909184"/>
                <a:gd name="connsiteY25" fmla="*/ 589548 h 858933"/>
                <a:gd name="connsiteX26" fmla="*/ 153050 w 909184"/>
                <a:gd name="connsiteY26" fmla="*/ 628090 h 858933"/>
                <a:gd name="connsiteX27" fmla="*/ 151678 w 909184"/>
                <a:gd name="connsiteY27" fmla="*/ 626444 h 858933"/>
                <a:gd name="connsiteX28" fmla="*/ 187888 w 909184"/>
                <a:gd name="connsiteY28" fmla="*/ 663478 h 858933"/>
                <a:gd name="connsiteX29" fmla="*/ 218064 w 909184"/>
                <a:gd name="connsiteY29" fmla="*/ 688989 h 858933"/>
                <a:gd name="connsiteX30" fmla="*/ 245633 w 909184"/>
                <a:gd name="connsiteY30" fmla="*/ 710935 h 858933"/>
                <a:gd name="connsiteX31" fmla="*/ 282392 w 909184"/>
                <a:gd name="connsiteY31" fmla="*/ 734938 h 858933"/>
                <a:gd name="connsiteX32" fmla="*/ 317093 w 909184"/>
                <a:gd name="connsiteY32" fmla="*/ 749751 h 858933"/>
                <a:gd name="connsiteX33" fmla="*/ 352069 w 909184"/>
                <a:gd name="connsiteY33" fmla="*/ 759215 h 858933"/>
                <a:gd name="connsiteX34" fmla="*/ 384713 w 909184"/>
                <a:gd name="connsiteY34" fmla="*/ 763879 h 858933"/>
                <a:gd name="connsiteX35" fmla="*/ 412419 w 909184"/>
                <a:gd name="connsiteY35" fmla="*/ 764702 h 858933"/>
                <a:gd name="connsiteX36" fmla="*/ 453293 w 909184"/>
                <a:gd name="connsiteY36" fmla="*/ 740973 h 858933"/>
                <a:gd name="connsiteX37" fmla="*/ 481411 w 909184"/>
                <a:gd name="connsiteY37" fmla="*/ 744265 h 858933"/>
                <a:gd name="connsiteX38" fmla="*/ 514192 w 909184"/>
                <a:gd name="connsiteY38" fmla="*/ 744265 h 858933"/>
                <a:gd name="connsiteX39" fmla="*/ 509254 w 909184"/>
                <a:gd name="connsiteY39" fmla="*/ 744539 h 858933"/>
                <a:gd name="connsiteX40" fmla="*/ 552597 w 909184"/>
                <a:gd name="connsiteY40" fmla="*/ 740424 h 858933"/>
                <a:gd name="connsiteX41" fmla="*/ 566450 w 909184"/>
                <a:gd name="connsiteY41" fmla="*/ 737544 h 858933"/>
                <a:gd name="connsiteX42" fmla="*/ 594293 w 909184"/>
                <a:gd name="connsiteY42" fmla="*/ 726023 h 858933"/>
                <a:gd name="connsiteX43" fmla="*/ 622823 w 909184"/>
                <a:gd name="connsiteY43" fmla="*/ 710523 h 858933"/>
                <a:gd name="connsiteX44" fmla="*/ 659033 w 909184"/>
                <a:gd name="connsiteY44" fmla="*/ 683914 h 858933"/>
                <a:gd name="connsiteX45" fmla="*/ 683310 w 909184"/>
                <a:gd name="connsiteY45" fmla="*/ 661146 h 858933"/>
                <a:gd name="connsiteX46" fmla="*/ 718560 w 909184"/>
                <a:gd name="connsiteY46" fmla="*/ 617392 h 858933"/>
                <a:gd name="connsiteX47" fmla="*/ 746815 w 909184"/>
                <a:gd name="connsiteY47" fmla="*/ 572815 h 858933"/>
                <a:gd name="connsiteX48" fmla="*/ 773287 w 909184"/>
                <a:gd name="connsiteY48" fmla="*/ 513150 h 858933"/>
                <a:gd name="connsiteX49" fmla="*/ 789884 w 909184"/>
                <a:gd name="connsiteY49" fmla="*/ 455406 h 858933"/>
                <a:gd name="connsiteX50" fmla="*/ 799210 w 909184"/>
                <a:gd name="connsiteY50" fmla="*/ 393684 h 858933"/>
                <a:gd name="connsiteX51" fmla="*/ 799759 w 909184"/>
                <a:gd name="connsiteY51" fmla="*/ 369132 h 858933"/>
                <a:gd name="connsiteX52" fmla="*/ 794821 w 909184"/>
                <a:gd name="connsiteY52" fmla="*/ 328259 h 858933"/>
                <a:gd name="connsiteX53" fmla="*/ 786180 w 909184"/>
                <a:gd name="connsiteY53" fmla="*/ 295477 h 858933"/>
                <a:gd name="connsiteX54" fmla="*/ 773287 w 909184"/>
                <a:gd name="connsiteY54" fmla="*/ 262696 h 858933"/>
                <a:gd name="connsiteX55" fmla="*/ 754085 w 909184"/>
                <a:gd name="connsiteY55" fmla="*/ 226074 h 858933"/>
                <a:gd name="connsiteX56" fmla="*/ 731865 w 909184"/>
                <a:gd name="connsiteY56" fmla="*/ 196173 h 858933"/>
                <a:gd name="connsiteX57" fmla="*/ 704982 w 909184"/>
                <a:gd name="connsiteY57" fmla="*/ 168056 h 858933"/>
                <a:gd name="connsiteX58" fmla="*/ 677001 w 909184"/>
                <a:gd name="connsiteY58" fmla="*/ 145561 h 858933"/>
                <a:gd name="connsiteX59" fmla="*/ 657799 w 909184"/>
                <a:gd name="connsiteY59" fmla="*/ 132942 h 858933"/>
                <a:gd name="connsiteX60" fmla="*/ 619394 w 909184"/>
                <a:gd name="connsiteY60" fmla="*/ 115797 h 858933"/>
                <a:gd name="connsiteX61" fmla="*/ 553557 w 909184"/>
                <a:gd name="connsiteY61" fmla="*/ 94812 h 858933"/>
                <a:gd name="connsiteX62" fmla="*/ 489915 w 909184"/>
                <a:gd name="connsiteY62" fmla="*/ 77667 h 858933"/>
                <a:gd name="connsiteX63" fmla="*/ 467009 w 909184"/>
                <a:gd name="connsiteY63" fmla="*/ 73141 h 858933"/>
                <a:gd name="connsiteX64" fmla="*/ 441360 w 909184"/>
                <a:gd name="connsiteY64" fmla="*/ 45572 h 858933"/>
                <a:gd name="connsiteX65" fmla="*/ 456173 w 909184"/>
                <a:gd name="connsiteY65" fmla="*/ 14025 h 858933"/>
                <a:gd name="connsiteX66" fmla="*/ 489229 w 909184"/>
                <a:gd name="connsiteY66" fmla="*/ 2229 h 858933"/>
                <a:gd name="connsiteX67" fmla="*/ 594979 w 909184"/>
                <a:gd name="connsiteY67" fmla="*/ 10047 h 858933"/>
                <a:gd name="connsiteX68" fmla="*/ 695518 w 909184"/>
                <a:gd name="connsiteY68" fmla="*/ 50921 h 858933"/>
                <a:gd name="connsiteX69" fmla="*/ 776442 w 909184"/>
                <a:gd name="connsiteY69" fmla="*/ 106608 h 858933"/>
                <a:gd name="connsiteX70" fmla="*/ 842279 w 909184"/>
                <a:gd name="connsiteY70" fmla="*/ 183006 h 858933"/>
                <a:gd name="connsiteX71" fmla="*/ 890285 w 909184"/>
                <a:gd name="connsiteY71" fmla="*/ 285190 h 858933"/>
                <a:gd name="connsiteX72" fmla="*/ 908938 w 909184"/>
                <a:gd name="connsiteY72" fmla="*/ 392312 h 858933"/>
                <a:gd name="connsiteX73" fmla="*/ 899200 w 909184"/>
                <a:gd name="connsiteY73" fmla="*/ 496280 h 858933"/>
                <a:gd name="connsiteX74" fmla="*/ 858189 w 909184"/>
                <a:gd name="connsiteY74" fmla="*/ 605322 h 858933"/>
                <a:gd name="connsiteX75" fmla="*/ 795370 w 909184"/>
                <a:gd name="connsiteY75" fmla="*/ 690224 h 858933"/>
                <a:gd name="connsiteX76" fmla="*/ 755731 w 909184"/>
                <a:gd name="connsiteY76" fmla="*/ 727120 h 858933"/>
                <a:gd name="connsiteX77" fmla="*/ 737077 w 909184"/>
                <a:gd name="connsiteY77" fmla="*/ 740836 h 858933"/>
                <a:gd name="connsiteX78" fmla="*/ 737077 w 909184"/>
                <a:gd name="connsiteY78" fmla="*/ 740836 h 858933"/>
                <a:gd name="connsiteX79" fmla="*/ 635304 w 909184"/>
                <a:gd name="connsiteY79" fmla="*/ 811885 h 858933"/>
                <a:gd name="connsiteX80" fmla="*/ 532023 w 909184"/>
                <a:gd name="connsiteY80" fmla="*/ 845900 h 858933"/>
                <a:gd name="connsiteX81" fmla="*/ 419826 w 909184"/>
                <a:gd name="connsiteY81" fmla="*/ 858931 h 858933"/>
                <a:gd name="connsiteX82" fmla="*/ 317230 w 909184"/>
                <a:gd name="connsiteY82" fmla="*/ 845352 h 858933"/>
                <a:gd name="connsiteX83" fmla="*/ 311607 w 909184"/>
                <a:gd name="connsiteY83" fmla="*/ 843843 h 858933"/>
                <a:gd name="connsiteX84" fmla="*/ 221630 w 909184"/>
                <a:gd name="connsiteY84" fmla="*/ 802421 h 85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09184" h="858933">
                  <a:moveTo>
                    <a:pt x="221630" y="802421"/>
                  </a:moveTo>
                  <a:cubicBezTo>
                    <a:pt x="194061" y="785824"/>
                    <a:pt x="168412" y="765250"/>
                    <a:pt x="144957" y="743168"/>
                  </a:cubicBezTo>
                  <a:cubicBezTo>
                    <a:pt x="121640" y="721085"/>
                    <a:pt x="100655" y="696945"/>
                    <a:pt x="82138" y="670747"/>
                  </a:cubicBezTo>
                  <a:cubicBezTo>
                    <a:pt x="64719" y="646195"/>
                    <a:pt x="50591" y="618215"/>
                    <a:pt x="38933" y="590646"/>
                  </a:cubicBezTo>
                  <a:cubicBezTo>
                    <a:pt x="26177" y="560470"/>
                    <a:pt x="17124" y="528375"/>
                    <a:pt x="11501" y="496142"/>
                  </a:cubicBezTo>
                  <a:cubicBezTo>
                    <a:pt x="8072" y="476666"/>
                    <a:pt x="5191" y="457189"/>
                    <a:pt x="3134" y="437712"/>
                  </a:cubicBezTo>
                  <a:cubicBezTo>
                    <a:pt x="2311" y="434694"/>
                    <a:pt x="2036" y="431814"/>
                    <a:pt x="2311" y="428797"/>
                  </a:cubicBezTo>
                  <a:cubicBezTo>
                    <a:pt x="-21" y="403697"/>
                    <a:pt x="-707" y="378459"/>
                    <a:pt x="802" y="353222"/>
                  </a:cubicBezTo>
                  <a:cubicBezTo>
                    <a:pt x="2448" y="325378"/>
                    <a:pt x="7660" y="297946"/>
                    <a:pt x="16575" y="271611"/>
                  </a:cubicBezTo>
                  <a:cubicBezTo>
                    <a:pt x="19319" y="263519"/>
                    <a:pt x="22199" y="255427"/>
                    <a:pt x="25902" y="247746"/>
                  </a:cubicBezTo>
                  <a:cubicBezTo>
                    <a:pt x="29880" y="239379"/>
                    <a:pt x="35504" y="231835"/>
                    <a:pt x="45379" y="230601"/>
                  </a:cubicBezTo>
                  <a:cubicBezTo>
                    <a:pt x="54432" y="229503"/>
                    <a:pt x="61975" y="234853"/>
                    <a:pt x="65542" y="242808"/>
                  </a:cubicBezTo>
                  <a:cubicBezTo>
                    <a:pt x="68559" y="249392"/>
                    <a:pt x="66365" y="257210"/>
                    <a:pt x="64581" y="263793"/>
                  </a:cubicBezTo>
                  <a:cubicBezTo>
                    <a:pt x="62524" y="271749"/>
                    <a:pt x="60467" y="279567"/>
                    <a:pt x="58546" y="287522"/>
                  </a:cubicBezTo>
                  <a:cubicBezTo>
                    <a:pt x="56215" y="298632"/>
                    <a:pt x="54294" y="309742"/>
                    <a:pt x="53197" y="320989"/>
                  </a:cubicBezTo>
                  <a:cubicBezTo>
                    <a:pt x="52374" y="334568"/>
                    <a:pt x="52237" y="348010"/>
                    <a:pt x="52786" y="361588"/>
                  </a:cubicBezTo>
                  <a:cubicBezTo>
                    <a:pt x="52786" y="360903"/>
                    <a:pt x="52649" y="360354"/>
                    <a:pt x="52649" y="359668"/>
                  </a:cubicBezTo>
                  <a:cubicBezTo>
                    <a:pt x="52649" y="360491"/>
                    <a:pt x="52786" y="361314"/>
                    <a:pt x="52786" y="362137"/>
                  </a:cubicBezTo>
                  <a:cubicBezTo>
                    <a:pt x="52786" y="362411"/>
                    <a:pt x="52786" y="362823"/>
                    <a:pt x="52786" y="363097"/>
                  </a:cubicBezTo>
                  <a:cubicBezTo>
                    <a:pt x="52786" y="362823"/>
                    <a:pt x="52786" y="362685"/>
                    <a:pt x="52786" y="362411"/>
                  </a:cubicBezTo>
                  <a:cubicBezTo>
                    <a:pt x="53883" y="379145"/>
                    <a:pt x="55529" y="395878"/>
                    <a:pt x="58409" y="412475"/>
                  </a:cubicBezTo>
                  <a:cubicBezTo>
                    <a:pt x="59095" y="416452"/>
                    <a:pt x="59781" y="420430"/>
                    <a:pt x="60467" y="424271"/>
                  </a:cubicBezTo>
                  <a:cubicBezTo>
                    <a:pt x="61290" y="427836"/>
                    <a:pt x="61838" y="431540"/>
                    <a:pt x="62524" y="434969"/>
                  </a:cubicBezTo>
                  <a:cubicBezTo>
                    <a:pt x="65679" y="451703"/>
                    <a:pt x="70205" y="468162"/>
                    <a:pt x="75280" y="484347"/>
                  </a:cubicBezTo>
                  <a:cubicBezTo>
                    <a:pt x="81041" y="501766"/>
                    <a:pt x="87624" y="518637"/>
                    <a:pt x="95168" y="535370"/>
                  </a:cubicBezTo>
                  <a:cubicBezTo>
                    <a:pt x="103946" y="553887"/>
                    <a:pt x="113548" y="572129"/>
                    <a:pt x="124383" y="589548"/>
                  </a:cubicBezTo>
                  <a:cubicBezTo>
                    <a:pt x="133161" y="602990"/>
                    <a:pt x="142900" y="615746"/>
                    <a:pt x="153050" y="628090"/>
                  </a:cubicBezTo>
                  <a:cubicBezTo>
                    <a:pt x="152638" y="627542"/>
                    <a:pt x="152227" y="626993"/>
                    <a:pt x="151678" y="626444"/>
                  </a:cubicBezTo>
                  <a:cubicBezTo>
                    <a:pt x="162925" y="639475"/>
                    <a:pt x="175270" y="651682"/>
                    <a:pt x="187888" y="663478"/>
                  </a:cubicBezTo>
                  <a:cubicBezTo>
                    <a:pt x="197627" y="672256"/>
                    <a:pt x="207914" y="680485"/>
                    <a:pt x="218064" y="688989"/>
                  </a:cubicBezTo>
                  <a:cubicBezTo>
                    <a:pt x="227116" y="696396"/>
                    <a:pt x="236169" y="703940"/>
                    <a:pt x="245633" y="710935"/>
                  </a:cubicBezTo>
                  <a:cubicBezTo>
                    <a:pt x="257703" y="719302"/>
                    <a:pt x="269636" y="727806"/>
                    <a:pt x="282392" y="734938"/>
                  </a:cubicBezTo>
                  <a:cubicBezTo>
                    <a:pt x="293639" y="740424"/>
                    <a:pt x="305297" y="745225"/>
                    <a:pt x="317093" y="749751"/>
                  </a:cubicBezTo>
                  <a:cubicBezTo>
                    <a:pt x="328614" y="753592"/>
                    <a:pt x="340273" y="756472"/>
                    <a:pt x="352069" y="759215"/>
                  </a:cubicBezTo>
                  <a:cubicBezTo>
                    <a:pt x="362904" y="761410"/>
                    <a:pt x="373740" y="762781"/>
                    <a:pt x="384713" y="763879"/>
                  </a:cubicBezTo>
                  <a:cubicBezTo>
                    <a:pt x="393903" y="764427"/>
                    <a:pt x="403230" y="764702"/>
                    <a:pt x="412419" y="764702"/>
                  </a:cubicBezTo>
                  <a:cubicBezTo>
                    <a:pt x="418729" y="748654"/>
                    <a:pt x="435599" y="738504"/>
                    <a:pt x="453293" y="740973"/>
                  </a:cubicBezTo>
                  <a:cubicBezTo>
                    <a:pt x="462620" y="742345"/>
                    <a:pt x="471947" y="743305"/>
                    <a:pt x="481411" y="744265"/>
                  </a:cubicBezTo>
                  <a:cubicBezTo>
                    <a:pt x="492246" y="744813"/>
                    <a:pt x="503356" y="744813"/>
                    <a:pt x="514192" y="744265"/>
                  </a:cubicBezTo>
                  <a:cubicBezTo>
                    <a:pt x="512546" y="744402"/>
                    <a:pt x="510900" y="744402"/>
                    <a:pt x="509254" y="744539"/>
                  </a:cubicBezTo>
                  <a:cubicBezTo>
                    <a:pt x="523793" y="743716"/>
                    <a:pt x="538332" y="742893"/>
                    <a:pt x="552597" y="740424"/>
                  </a:cubicBezTo>
                  <a:cubicBezTo>
                    <a:pt x="557260" y="739601"/>
                    <a:pt x="561924" y="738641"/>
                    <a:pt x="566450" y="737544"/>
                  </a:cubicBezTo>
                  <a:cubicBezTo>
                    <a:pt x="575777" y="733978"/>
                    <a:pt x="585104" y="730137"/>
                    <a:pt x="594293" y="726023"/>
                  </a:cubicBezTo>
                  <a:cubicBezTo>
                    <a:pt x="604032" y="721222"/>
                    <a:pt x="613496" y="716147"/>
                    <a:pt x="622823" y="710523"/>
                  </a:cubicBezTo>
                  <a:cubicBezTo>
                    <a:pt x="635304" y="702294"/>
                    <a:pt x="647374" y="693378"/>
                    <a:pt x="659033" y="683914"/>
                  </a:cubicBezTo>
                  <a:cubicBezTo>
                    <a:pt x="667400" y="676645"/>
                    <a:pt x="675492" y="669101"/>
                    <a:pt x="683310" y="661146"/>
                  </a:cubicBezTo>
                  <a:cubicBezTo>
                    <a:pt x="695792" y="647293"/>
                    <a:pt x="707588" y="632479"/>
                    <a:pt x="718560" y="617392"/>
                  </a:cubicBezTo>
                  <a:cubicBezTo>
                    <a:pt x="728573" y="602853"/>
                    <a:pt x="738174" y="588177"/>
                    <a:pt x="746815" y="572815"/>
                  </a:cubicBezTo>
                  <a:cubicBezTo>
                    <a:pt x="756828" y="553338"/>
                    <a:pt x="765469" y="533587"/>
                    <a:pt x="773287" y="513150"/>
                  </a:cubicBezTo>
                  <a:cubicBezTo>
                    <a:pt x="780008" y="494222"/>
                    <a:pt x="785357" y="475020"/>
                    <a:pt x="789884" y="455406"/>
                  </a:cubicBezTo>
                  <a:cubicBezTo>
                    <a:pt x="794136" y="434969"/>
                    <a:pt x="797290" y="414395"/>
                    <a:pt x="799210" y="393684"/>
                  </a:cubicBezTo>
                  <a:cubicBezTo>
                    <a:pt x="799759" y="385454"/>
                    <a:pt x="799896" y="377225"/>
                    <a:pt x="799759" y="369132"/>
                  </a:cubicBezTo>
                  <a:cubicBezTo>
                    <a:pt x="798799" y="355416"/>
                    <a:pt x="797153" y="341837"/>
                    <a:pt x="794821" y="328259"/>
                  </a:cubicBezTo>
                  <a:cubicBezTo>
                    <a:pt x="792490" y="317149"/>
                    <a:pt x="789472" y="306313"/>
                    <a:pt x="786180" y="295477"/>
                  </a:cubicBezTo>
                  <a:cubicBezTo>
                    <a:pt x="782477" y="284367"/>
                    <a:pt x="778088" y="273395"/>
                    <a:pt x="773287" y="262696"/>
                  </a:cubicBezTo>
                  <a:cubicBezTo>
                    <a:pt x="767252" y="250215"/>
                    <a:pt x="761217" y="237870"/>
                    <a:pt x="754085" y="226074"/>
                  </a:cubicBezTo>
                  <a:cubicBezTo>
                    <a:pt x="747090" y="215787"/>
                    <a:pt x="739683" y="205912"/>
                    <a:pt x="731865" y="196173"/>
                  </a:cubicBezTo>
                  <a:cubicBezTo>
                    <a:pt x="723361" y="186298"/>
                    <a:pt x="714308" y="177108"/>
                    <a:pt x="704982" y="168056"/>
                  </a:cubicBezTo>
                  <a:cubicBezTo>
                    <a:pt x="696066" y="159963"/>
                    <a:pt x="686739" y="152694"/>
                    <a:pt x="677001" y="145561"/>
                  </a:cubicBezTo>
                  <a:cubicBezTo>
                    <a:pt x="670692" y="141172"/>
                    <a:pt x="664382" y="136920"/>
                    <a:pt x="657799" y="132942"/>
                  </a:cubicBezTo>
                  <a:cubicBezTo>
                    <a:pt x="645317" y="126633"/>
                    <a:pt x="632424" y="120873"/>
                    <a:pt x="619394" y="115797"/>
                  </a:cubicBezTo>
                  <a:cubicBezTo>
                    <a:pt x="597722" y="108254"/>
                    <a:pt x="575777" y="100710"/>
                    <a:pt x="553557" y="94812"/>
                  </a:cubicBezTo>
                  <a:cubicBezTo>
                    <a:pt x="532434" y="89052"/>
                    <a:pt x="511312" y="82742"/>
                    <a:pt x="489915" y="77667"/>
                  </a:cubicBezTo>
                  <a:cubicBezTo>
                    <a:pt x="482234" y="76158"/>
                    <a:pt x="474553" y="74924"/>
                    <a:pt x="467009" y="73141"/>
                  </a:cubicBezTo>
                  <a:cubicBezTo>
                    <a:pt x="453979" y="69986"/>
                    <a:pt x="443006" y="59151"/>
                    <a:pt x="441360" y="45572"/>
                  </a:cubicBezTo>
                  <a:cubicBezTo>
                    <a:pt x="439988" y="33090"/>
                    <a:pt x="446298" y="21294"/>
                    <a:pt x="456173" y="14025"/>
                  </a:cubicBezTo>
                  <a:cubicBezTo>
                    <a:pt x="465637" y="7167"/>
                    <a:pt x="477845" y="3875"/>
                    <a:pt x="489229" y="2229"/>
                  </a:cubicBezTo>
                  <a:cubicBezTo>
                    <a:pt x="524890" y="-3120"/>
                    <a:pt x="560141" y="1818"/>
                    <a:pt x="594979" y="10047"/>
                  </a:cubicBezTo>
                  <a:cubicBezTo>
                    <a:pt x="630229" y="18277"/>
                    <a:pt x="663834" y="33639"/>
                    <a:pt x="695518" y="50921"/>
                  </a:cubicBezTo>
                  <a:cubicBezTo>
                    <a:pt x="724321" y="66557"/>
                    <a:pt x="751616" y="85211"/>
                    <a:pt x="776442" y="106608"/>
                  </a:cubicBezTo>
                  <a:cubicBezTo>
                    <a:pt x="801954" y="128691"/>
                    <a:pt x="823899" y="154751"/>
                    <a:pt x="842279" y="183006"/>
                  </a:cubicBezTo>
                  <a:cubicBezTo>
                    <a:pt x="862853" y="214827"/>
                    <a:pt x="879586" y="248843"/>
                    <a:pt x="890285" y="285190"/>
                  </a:cubicBezTo>
                  <a:cubicBezTo>
                    <a:pt x="900572" y="320166"/>
                    <a:pt x="907430" y="355965"/>
                    <a:pt x="908938" y="392312"/>
                  </a:cubicBezTo>
                  <a:cubicBezTo>
                    <a:pt x="910173" y="427288"/>
                    <a:pt x="906744" y="461990"/>
                    <a:pt x="899200" y="496280"/>
                  </a:cubicBezTo>
                  <a:cubicBezTo>
                    <a:pt x="890696" y="534547"/>
                    <a:pt x="877117" y="571032"/>
                    <a:pt x="858189" y="605322"/>
                  </a:cubicBezTo>
                  <a:cubicBezTo>
                    <a:pt x="841181" y="636183"/>
                    <a:pt x="819647" y="664849"/>
                    <a:pt x="795370" y="690224"/>
                  </a:cubicBezTo>
                  <a:cubicBezTo>
                    <a:pt x="782888" y="703254"/>
                    <a:pt x="769858" y="715736"/>
                    <a:pt x="755731" y="727120"/>
                  </a:cubicBezTo>
                  <a:cubicBezTo>
                    <a:pt x="749696" y="731920"/>
                    <a:pt x="743524" y="736584"/>
                    <a:pt x="737077" y="740836"/>
                  </a:cubicBezTo>
                  <a:cubicBezTo>
                    <a:pt x="737077" y="740836"/>
                    <a:pt x="737077" y="740836"/>
                    <a:pt x="737077" y="740836"/>
                  </a:cubicBezTo>
                  <a:cubicBezTo>
                    <a:pt x="707862" y="770051"/>
                    <a:pt x="672475" y="793917"/>
                    <a:pt x="635304" y="811885"/>
                  </a:cubicBezTo>
                  <a:cubicBezTo>
                    <a:pt x="602249" y="827247"/>
                    <a:pt x="567684" y="838082"/>
                    <a:pt x="532023" y="845900"/>
                  </a:cubicBezTo>
                  <a:cubicBezTo>
                    <a:pt x="495127" y="853993"/>
                    <a:pt x="457682" y="858931"/>
                    <a:pt x="419826" y="858931"/>
                  </a:cubicBezTo>
                  <a:cubicBezTo>
                    <a:pt x="385124" y="859068"/>
                    <a:pt x="350697" y="854541"/>
                    <a:pt x="317230" y="845352"/>
                  </a:cubicBezTo>
                  <a:cubicBezTo>
                    <a:pt x="315310" y="844803"/>
                    <a:pt x="313527" y="844254"/>
                    <a:pt x="311607" y="843843"/>
                  </a:cubicBezTo>
                  <a:cubicBezTo>
                    <a:pt x="279786" y="834379"/>
                    <a:pt x="250022" y="819429"/>
                    <a:pt x="221630" y="802421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2" name="任意多边形: 形状 1311"/>
            <p:cNvSpPr/>
            <p:nvPr/>
          </p:nvSpPr>
          <p:spPr>
            <a:xfrm>
              <a:off x="9490733" y="3864927"/>
              <a:ext cx="869987" cy="788251"/>
            </a:xfrm>
            <a:custGeom>
              <a:avLst/>
              <a:gdLst>
                <a:gd name="connsiteX0" fmla="*/ 247277 w 869987"/>
                <a:gd name="connsiteY0" fmla="*/ 744745 h 788251"/>
                <a:gd name="connsiteX1" fmla="*/ 160317 w 869987"/>
                <a:gd name="connsiteY1" fmla="*/ 684395 h 788251"/>
                <a:gd name="connsiteX2" fmla="*/ 39891 w 869987"/>
                <a:gd name="connsiteY2" fmla="*/ 515277 h 788251"/>
                <a:gd name="connsiteX3" fmla="*/ 389 w 869987"/>
                <a:gd name="connsiteY3" fmla="*/ 350136 h 788251"/>
                <a:gd name="connsiteX4" fmla="*/ 6698 w 869987"/>
                <a:gd name="connsiteY4" fmla="*/ 243700 h 788251"/>
                <a:gd name="connsiteX5" fmla="*/ 20277 w 869987"/>
                <a:gd name="connsiteY5" fmla="*/ 192265 h 788251"/>
                <a:gd name="connsiteX6" fmla="*/ 38108 w 869987"/>
                <a:gd name="connsiteY6" fmla="*/ 160581 h 788251"/>
                <a:gd name="connsiteX7" fmla="*/ 54429 w 869987"/>
                <a:gd name="connsiteY7" fmla="*/ 134658 h 788251"/>
                <a:gd name="connsiteX8" fmla="*/ 96401 w 869987"/>
                <a:gd name="connsiteY8" fmla="*/ 124782 h 788251"/>
                <a:gd name="connsiteX9" fmla="*/ 106276 w 869987"/>
                <a:gd name="connsiteY9" fmla="*/ 166753 h 788251"/>
                <a:gd name="connsiteX10" fmla="*/ 79667 w 869987"/>
                <a:gd name="connsiteY10" fmla="*/ 210233 h 788251"/>
                <a:gd name="connsiteX11" fmla="*/ 78159 w 869987"/>
                <a:gd name="connsiteY11" fmla="*/ 213525 h 788251"/>
                <a:gd name="connsiteX12" fmla="*/ 73907 w 869987"/>
                <a:gd name="connsiteY12" fmla="*/ 227652 h 788251"/>
                <a:gd name="connsiteX13" fmla="*/ 66500 w 869987"/>
                <a:gd name="connsiteY13" fmla="*/ 283614 h 788251"/>
                <a:gd name="connsiteX14" fmla="*/ 65951 w 869987"/>
                <a:gd name="connsiteY14" fmla="*/ 335460 h 788251"/>
                <a:gd name="connsiteX15" fmla="*/ 65677 w 869987"/>
                <a:gd name="connsiteY15" fmla="*/ 331208 h 788251"/>
                <a:gd name="connsiteX16" fmla="*/ 72398 w 869987"/>
                <a:gd name="connsiteY16" fmla="*/ 391147 h 788251"/>
                <a:gd name="connsiteX17" fmla="*/ 82685 w 869987"/>
                <a:gd name="connsiteY17" fmla="*/ 429415 h 788251"/>
                <a:gd name="connsiteX18" fmla="*/ 81313 w 869987"/>
                <a:gd name="connsiteY18" fmla="*/ 425163 h 788251"/>
                <a:gd name="connsiteX19" fmla="*/ 102985 w 869987"/>
                <a:gd name="connsiteY19" fmla="*/ 482221 h 788251"/>
                <a:gd name="connsiteX20" fmla="*/ 124519 w 869987"/>
                <a:gd name="connsiteY20" fmla="*/ 522272 h 788251"/>
                <a:gd name="connsiteX21" fmla="*/ 159495 w 869987"/>
                <a:gd name="connsiteY21" fmla="*/ 571375 h 788251"/>
                <a:gd name="connsiteX22" fmla="*/ 187887 w 869987"/>
                <a:gd name="connsiteY22" fmla="*/ 601276 h 788251"/>
                <a:gd name="connsiteX23" fmla="*/ 225057 w 869987"/>
                <a:gd name="connsiteY23" fmla="*/ 632274 h 788251"/>
                <a:gd name="connsiteX24" fmla="*/ 277315 w 869987"/>
                <a:gd name="connsiteY24" fmla="*/ 663273 h 788251"/>
                <a:gd name="connsiteX25" fmla="*/ 301044 w 869987"/>
                <a:gd name="connsiteY25" fmla="*/ 673971 h 788251"/>
                <a:gd name="connsiteX26" fmla="*/ 349324 w 869987"/>
                <a:gd name="connsiteY26" fmla="*/ 687961 h 788251"/>
                <a:gd name="connsiteX27" fmla="*/ 414749 w 869987"/>
                <a:gd name="connsiteY27" fmla="*/ 696328 h 788251"/>
                <a:gd name="connsiteX28" fmla="*/ 453566 w 869987"/>
                <a:gd name="connsiteY28" fmla="*/ 697151 h 788251"/>
                <a:gd name="connsiteX29" fmla="*/ 505275 w 869987"/>
                <a:gd name="connsiteY29" fmla="*/ 691528 h 788251"/>
                <a:gd name="connsiteX30" fmla="*/ 522969 w 869987"/>
                <a:gd name="connsiteY30" fmla="*/ 687138 h 788251"/>
                <a:gd name="connsiteX31" fmla="*/ 533804 w 869987"/>
                <a:gd name="connsiteY31" fmla="*/ 683161 h 788251"/>
                <a:gd name="connsiteX32" fmla="*/ 539839 w 869987"/>
                <a:gd name="connsiteY32" fmla="*/ 680006 h 788251"/>
                <a:gd name="connsiteX33" fmla="*/ 577970 w 869987"/>
                <a:gd name="connsiteY33" fmla="*/ 658061 h 788251"/>
                <a:gd name="connsiteX34" fmla="*/ 575364 w 869987"/>
                <a:gd name="connsiteY34" fmla="*/ 659569 h 788251"/>
                <a:gd name="connsiteX35" fmla="*/ 617609 w 869987"/>
                <a:gd name="connsiteY35" fmla="*/ 628845 h 788251"/>
                <a:gd name="connsiteX36" fmla="*/ 646413 w 869987"/>
                <a:gd name="connsiteY36" fmla="*/ 601139 h 788251"/>
                <a:gd name="connsiteX37" fmla="*/ 676313 w 869987"/>
                <a:gd name="connsiteY37" fmla="*/ 565066 h 788251"/>
                <a:gd name="connsiteX38" fmla="*/ 708135 w 869987"/>
                <a:gd name="connsiteY38" fmla="*/ 513494 h 788251"/>
                <a:gd name="connsiteX39" fmla="*/ 726377 w 869987"/>
                <a:gd name="connsiteY39" fmla="*/ 471523 h 788251"/>
                <a:gd name="connsiteX40" fmla="*/ 742699 w 869987"/>
                <a:gd name="connsiteY40" fmla="*/ 414738 h 788251"/>
                <a:gd name="connsiteX41" fmla="*/ 753535 w 869987"/>
                <a:gd name="connsiteY41" fmla="*/ 350274 h 788251"/>
                <a:gd name="connsiteX42" fmla="*/ 753672 w 869987"/>
                <a:gd name="connsiteY42" fmla="*/ 310771 h 788251"/>
                <a:gd name="connsiteX43" fmla="*/ 748871 w 869987"/>
                <a:gd name="connsiteY43" fmla="*/ 267703 h 788251"/>
                <a:gd name="connsiteX44" fmla="*/ 740504 w 869987"/>
                <a:gd name="connsiteY44" fmla="*/ 234922 h 788251"/>
                <a:gd name="connsiteX45" fmla="*/ 718284 w 869987"/>
                <a:gd name="connsiteY45" fmla="*/ 176629 h 788251"/>
                <a:gd name="connsiteX46" fmla="*/ 719793 w 869987"/>
                <a:gd name="connsiteY46" fmla="*/ 179646 h 788251"/>
                <a:gd name="connsiteX47" fmla="*/ 702648 w 869987"/>
                <a:gd name="connsiteY47" fmla="*/ 147963 h 788251"/>
                <a:gd name="connsiteX48" fmla="*/ 661363 w 869987"/>
                <a:gd name="connsiteY48" fmla="*/ 90767 h 788251"/>
                <a:gd name="connsiteX49" fmla="*/ 639966 w 869987"/>
                <a:gd name="connsiteY49" fmla="*/ 66764 h 788251"/>
                <a:gd name="connsiteX50" fmla="*/ 620626 w 869987"/>
                <a:gd name="connsiteY50" fmla="*/ 26576 h 788251"/>
                <a:gd name="connsiteX51" fmla="*/ 639555 w 869987"/>
                <a:gd name="connsiteY51" fmla="*/ 2710 h 788251"/>
                <a:gd name="connsiteX52" fmla="*/ 668358 w 869987"/>
                <a:gd name="connsiteY52" fmla="*/ 2024 h 788251"/>
                <a:gd name="connsiteX53" fmla="*/ 707860 w 869987"/>
                <a:gd name="connsiteY53" fmla="*/ 23832 h 788251"/>
                <a:gd name="connsiteX54" fmla="*/ 766153 w 869987"/>
                <a:gd name="connsiteY54" fmla="*/ 83360 h 788251"/>
                <a:gd name="connsiteX55" fmla="*/ 814708 w 869987"/>
                <a:gd name="connsiteY55" fmla="*/ 153175 h 788251"/>
                <a:gd name="connsiteX56" fmla="*/ 852976 w 869987"/>
                <a:gd name="connsiteY56" fmla="*/ 235608 h 788251"/>
                <a:gd name="connsiteX57" fmla="*/ 869983 w 869987"/>
                <a:gd name="connsiteY57" fmla="*/ 342181 h 788251"/>
                <a:gd name="connsiteX58" fmla="*/ 861342 w 869987"/>
                <a:gd name="connsiteY58" fmla="*/ 433667 h 788251"/>
                <a:gd name="connsiteX59" fmla="*/ 832950 w 869987"/>
                <a:gd name="connsiteY59" fmla="*/ 523232 h 788251"/>
                <a:gd name="connsiteX60" fmla="*/ 719382 w 869987"/>
                <a:gd name="connsiteY60" fmla="*/ 674383 h 788251"/>
                <a:gd name="connsiteX61" fmla="*/ 643532 w 869987"/>
                <a:gd name="connsiteY61" fmla="*/ 730755 h 788251"/>
                <a:gd name="connsiteX62" fmla="*/ 551361 w 869987"/>
                <a:gd name="connsiteY62" fmla="*/ 773138 h 788251"/>
                <a:gd name="connsiteX63" fmla="*/ 445199 w 869987"/>
                <a:gd name="connsiteY63" fmla="*/ 788225 h 788251"/>
                <a:gd name="connsiteX64" fmla="*/ 343975 w 869987"/>
                <a:gd name="connsiteY64" fmla="*/ 777390 h 788251"/>
                <a:gd name="connsiteX65" fmla="*/ 306393 w 869987"/>
                <a:gd name="connsiteY65" fmla="*/ 768200 h 788251"/>
                <a:gd name="connsiteX66" fmla="*/ 247277 w 869987"/>
                <a:gd name="connsiteY66" fmla="*/ 744745 h 788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869987" h="788251">
                  <a:moveTo>
                    <a:pt x="247277" y="744745"/>
                  </a:moveTo>
                  <a:cubicBezTo>
                    <a:pt x="215730" y="728561"/>
                    <a:pt x="186927" y="707575"/>
                    <a:pt x="160317" y="684395"/>
                  </a:cubicBezTo>
                  <a:cubicBezTo>
                    <a:pt x="107237" y="638172"/>
                    <a:pt x="68695" y="579056"/>
                    <a:pt x="39891" y="515277"/>
                  </a:cubicBezTo>
                  <a:cubicBezTo>
                    <a:pt x="16574" y="463705"/>
                    <a:pt x="2172" y="406783"/>
                    <a:pt x="389" y="350136"/>
                  </a:cubicBezTo>
                  <a:cubicBezTo>
                    <a:pt x="-708" y="314612"/>
                    <a:pt x="252" y="278676"/>
                    <a:pt x="6698" y="243700"/>
                  </a:cubicBezTo>
                  <a:cubicBezTo>
                    <a:pt x="9852" y="226143"/>
                    <a:pt x="13419" y="208724"/>
                    <a:pt x="20277" y="192265"/>
                  </a:cubicBezTo>
                  <a:cubicBezTo>
                    <a:pt x="24941" y="181018"/>
                    <a:pt x="31799" y="170868"/>
                    <a:pt x="38108" y="160581"/>
                  </a:cubicBezTo>
                  <a:cubicBezTo>
                    <a:pt x="43594" y="151940"/>
                    <a:pt x="48944" y="143299"/>
                    <a:pt x="54429" y="134658"/>
                  </a:cubicBezTo>
                  <a:cubicBezTo>
                    <a:pt x="63345" y="120667"/>
                    <a:pt x="82136" y="116004"/>
                    <a:pt x="96401" y="124782"/>
                  </a:cubicBezTo>
                  <a:cubicBezTo>
                    <a:pt x="110391" y="133424"/>
                    <a:pt x="115192" y="152763"/>
                    <a:pt x="106276" y="166753"/>
                  </a:cubicBezTo>
                  <a:cubicBezTo>
                    <a:pt x="97224" y="181155"/>
                    <a:pt x="88308" y="195557"/>
                    <a:pt x="79667" y="210233"/>
                  </a:cubicBezTo>
                  <a:cubicBezTo>
                    <a:pt x="79119" y="211330"/>
                    <a:pt x="78707" y="212427"/>
                    <a:pt x="78159" y="213525"/>
                  </a:cubicBezTo>
                  <a:cubicBezTo>
                    <a:pt x="76513" y="218188"/>
                    <a:pt x="75141" y="222852"/>
                    <a:pt x="73907" y="227652"/>
                  </a:cubicBezTo>
                  <a:cubicBezTo>
                    <a:pt x="70203" y="246032"/>
                    <a:pt x="68146" y="264823"/>
                    <a:pt x="66500" y="283614"/>
                  </a:cubicBezTo>
                  <a:cubicBezTo>
                    <a:pt x="65266" y="300896"/>
                    <a:pt x="65266" y="318178"/>
                    <a:pt x="65951" y="335460"/>
                  </a:cubicBezTo>
                  <a:cubicBezTo>
                    <a:pt x="65814" y="334089"/>
                    <a:pt x="65814" y="332580"/>
                    <a:pt x="65677" y="331208"/>
                  </a:cubicBezTo>
                  <a:cubicBezTo>
                    <a:pt x="66774" y="351371"/>
                    <a:pt x="68969" y="371259"/>
                    <a:pt x="72398" y="391147"/>
                  </a:cubicBezTo>
                  <a:cubicBezTo>
                    <a:pt x="75004" y="404177"/>
                    <a:pt x="78707" y="416796"/>
                    <a:pt x="82685" y="429415"/>
                  </a:cubicBezTo>
                  <a:cubicBezTo>
                    <a:pt x="82273" y="428043"/>
                    <a:pt x="81725" y="426534"/>
                    <a:pt x="81313" y="425163"/>
                  </a:cubicBezTo>
                  <a:cubicBezTo>
                    <a:pt x="87623" y="444640"/>
                    <a:pt x="94481" y="463567"/>
                    <a:pt x="102985" y="482221"/>
                  </a:cubicBezTo>
                  <a:cubicBezTo>
                    <a:pt x="109568" y="495937"/>
                    <a:pt x="116563" y="509379"/>
                    <a:pt x="124519" y="522272"/>
                  </a:cubicBezTo>
                  <a:cubicBezTo>
                    <a:pt x="135492" y="539143"/>
                    <a:pt x="147013" y="555602"/>
                    <a:pt x="159495" y="571375"/>
                  </a:cubicBezTo>
                  <a:cubicBezTo>
                    <a:pt x="168410" y="581800"/>
                    <a:pt x="178011" y="591812"/>
                    <a:pt x="187887" y="601276"/>
                  </a:cubicBezTo>
                  <a:cubicBezTo>
                    <a:pt x="199820" y="612249"/>
                    <a:pt x="212027" y="622673"/>
                    <a:pt x="225057" y="632274"/>
                  </a:cubicBezTo>
                  <a:cubicBezTo>
                    <a:pt x="241791" y="643796"/>
                    <a:pt x="259484" y="653671"/>
                    <a:pt x="277315" y="663273"/>
                  </a:cubicBezTo>
                  <a:cubicBezTo>
                    <a:pt x="285133" y="667113"/>
                    <a:pt x="292951" y="670816"/>
                    <a:pt x="301044" y="673971"/>
                  </a:cubicBezTo>
                  <a:cubicBezTo>
                    <a:pt x="316817" y="679458"/>
                    <a:pt x="333002" y="683984"/>
                    <a:pt x="349324" y="687961"/>
                  </a:cubicBezTo>
                  <a:cubicBezTo>
                    <a:pt x="370995" y="692351"/>
                    <a:pt x="392804" y="694408"/>
                    <a:pt x="414749" y="696328"/>
                  </a:cubicBezTo>
                  <a:cubicBezTo>
                    <a:pt x="427780" y="697288"/>
                    <a:pt x="440535" y="697563"/>
                    <a:pt x="453566" y="697151"/>
                  </a:cubicBezTo>
                  <a:cubicBezTo>
                    <a:pt x="470848" y="696054"/>
                    <a:pt x="488130" y="694134"/>
                    <a:pt x="505275" y="691528"/>
                  </a:cubicBezTo>
                  <a:cubicBezTo>
                    <a:pt x="511310" y="690293"/>
                    <a:pt x="517071" y="688922"/>
                    <a:pt x="522969" y="687138"/>
                  </a:cubicBezTo>
                  <a:cubicBezTo>
                    <a:pt x="526535" y="685904"/>
                    <a:pt x="530238" y="684532"/>
                    <a:pt x="533804" y="683161"/>
                  </a:cubicBezTo>
                  <a:cubicBezTo>
                    <a:pt x="535862" y="682064"/>
                    <a:pt x="537919" y="681103"/>
                    <a:pt x="539839" y="680006"/>
                  </a:cubicBezTo>
                  <a:cubicBezTo>
                    <a:pt x="552732" y="673148"/>
                    <a:pt x="565488" y="665742"/>
                    <a:pt x="577970" y="658061"/>
                  </a:cubicBezTo>
                  <a:cubicBezTo>
                    <a:pt x="577147" y="658609"/>
                    <a:pt x="576324" y="659020"/>
                    <a:pt x="575364" y="659569"/>
                  </a:cubicBezTo>
                  <a:cubicBezTo>
                    <a:pt x="590040" y="650105"/>
                    <a:pt x="604030" y="639818"/>
                    <a:pt x="617609" y="628845"/>
                  </a:cubicBezTo>
                  <a:cubicBezTo>
                    <a:pt x="627759" y="620204"/>
                    <a:pt x="637223" y="610878"/>
                    <a:pt x="646413" y="601139"/>
                  </a:cubicBezTo>
                  <a:cubicBezTo>
                    <a:pt x="656974" y="589481"/>
                    <a:pt x="667124" y="577685"/>
                    <a:pt x="676313" y="565066"/>
                  </a:cubicBezTo>
                  <a:cubicBezTo>
                    <a:pt x="687698" y="548469"/>
                    <a:pt x="698533" y="531188"/>
                    <a:pt x="708135" y="513494"/>
                  </a:cubicBezTo>
                  <a:cubicBezTo>
                    <a:pt x="714993" y="499915"/>
                    <a:pt x="721028" y="485925"/>
                    <a:pt x="726377" y="471523"/>
                  </a:cubicBezTo>
                  <a:cubicBezTo>
                    <a:pt x="732961" y="452869"/>
                    <a:pt x="738447" y="433941"/>
                    <a:pt x="742699" y="414738"/>
                  </a:cubicBezTo>
                  <a:cubicBezTo>
                    <a:pt x="747225" y="393479"/>
                    <a:pt x="751340" y="371945"/>
                    <a:pt x="753535" y="350274"/>
                  </a:cubicBezTo>
                  <a:cubicBezTo>
                    <a:pt x="754357" y="337106"/>
                    <a:pt x="754220" y="323939"/>
                    <a:pt x="753672" y="310771"/>
                  </a:cubicBezTo>
                  <a:cubicBezTo>
                    <a:pt x="752986" y="296232"/>
                    <a:pt x="751203" y="281968"/>
                    <a:pt x="748871" y="267703"/>
                  </a:cubicBezTo>
                  <a:cubicBezTo>
                    <a:pt x="746677" y="256593"/>
                    <a:pt x="743933" y="245758"/>
                    <a:pt x="740504" y="234922"/>
                  </a:cubicBezTo>
                  <a:cubicBezTo>
                    <a:pt x="734058" y="215171"/>
                    <a:pt x="726788" y="195557"/>
                    <a:pt x="718284" y="176629"/>
                  </a:cubicBezTo>
                  <a:cubicBezTo>
                    <a:pt x="718833" y="177589"/>
                    <a:pt x="719245" y="178686"/>
                    <a:pt x="719793" y="179646"/>
                  </a:cubicBezTo>
                  <a:cubicBezTo>
                    <a:pt x="714718" y="168811"/>
                    <a:pt x="708958" y="158250"/>
                    <a:pt x="702648" y="147963"/>
                  </a:cubicBezTo>
                  <a:cubicBezTo>
                    <a:pt x="689892" y="128211"/>
                    <a:pt x="676176" y="109009"/>
                    <a:pt x="661363" y="90767"/>
                  </a:cubicBezTo>
                  <a:cubicBezTo>
                    <a:pt x="654505" y="82400"/>
                    <a:pt x="647647" y="74308"/>
                    <a:pt x="639966" y="66764"/>
                  </a:cubicBezTo>
                  <a:cubicBezTo>
                    <a:pt x="629405" y="56340"/>
                    <a:pt x="617472" y="42761"/>
                    <a:pt x="620626" y="26576"/>
                  </a:cubicBezTo>
                  <a:cubicBezTo>
                    <a:pt x="622821" y="15466"/>
                    <a:pt x="629268" y="7373"/>
                    <a:pt x="639555" y="2710"/>
                  </a:cubicBezTo>
                  <a:cubicBezTo>
                    <a:pt x="648744" y="-1268"/>
                    <a:pt x="658894" y="-307"/>
                    <a:pt x="668358" y="2024"/>
                  </a:cubicBezTo>
                  <a:cubicBezTo>
                    <a:pt x="683034" y="5590"/>
                    <a:pt x="696339" y="14643"/>
                    <a:pt x="707860" y="23832"/>
                  </a:cubicBezTo>
                  <a:cubicBezTo>
                    <a:pt x="729532" y="41115"/>
                    <a:pt x="748597" y="61963"/>
                    <a:pt x="766153" y="83360"/>
                  </a:cubicBezTo>
                  <a:cubicBezTo>
                    <a:pt x="784121" y="105169"/>
                    <a:pt x="800032" y="129034"/>
                    <a:pt x="814708" y="153175"/>
                  </a:cubicBezTo>
                  <a:cubicBezTo>
                    <a:pt x="830481" y="179098"/>
                    <a:pt x="843649" y="206804"/>
                    <a:pt x="852976" y="235608"/>
                  </a:cubicBezTo>
                  <a:cubicBezTo>
                    <a:pt x="863948" y="269898"/>
                    <a:pt x="869709" y="306108"/>
                    <a:pt x="869983" y="342181"/>
                  </a:cubicBezTo>
                  <a:cubicBezTo>
                    <a:pt x="870121" y="372905"/>
                    <a:pt x="867240" y="403492"/>
                    <a:pt x="861342" y="433667"/>
                  </a:cubicBezTo>
                  <a:cubicBezTo>
                    <a:pt x="855170" y="464665"/>
                    <a:pt x="845569" y="494292"/>
                    <a:pt x="832950" y="523232"/>
                  </a:cubicBezTo>
                  <a:cubicBezTo>
                    <a:pt x="807301" y="581937"/>
                    <a:pt x="767525" y="632274"/>
                    <a:pt x="719382" y="674383"/>
                  </a:cubicBezTo>
                  <a:cubicBezTo>
                    <a:pt x="695653" y="695231"/>
                    <a:pt x="670416" y="714159"/>
                    <a:pt x="643532" y="730755"/>
                  </a:cubicBezTo>
                  <a:cubicBezTo>
                    <a:pt x="615003" y="748586"/>
                    <a:pt x="583593" y="763537"/>
                    <a:pt x="551361" y="773138"/>
                  </a:cubicBezTo>
                  <a:cubicBezTo>
                    <a:pt x="516934" y="783425"/>
                    <a:pt x="481135" y="787814"/>
                    <a:pt x="445199" y="788225"/>
                  </a:cubicBezTo>
                  <a:cubicBezTo>
                    <a:pt x="411046" y="788637"/>
                    <a:pt x="377442" y="784111"/>
                    <a:pt x="343975" y="777390"/>
                  </a:cubicBezTo>
                  <a:cubicBezTo>
                    <a:pt x="331219" y="774783"/>
                    <a:pt x="318737" y="771766"/>
                    <a:pt x="306393" y="768200"/>
                  </a:cubicBezTo>
                  <a:cubicBezTo>
                    <a:pt x="286368" y="762165"/>
                    <a:pt x="266342" y="754621"/>
                    <a:pt x="247277" y="744745"/>
                  </a:cubicBezTo>
                  <a:close/>
                </a:path>
              </a:pathLst>
            </a:custGeom>
            <a:solidFill>
              <a:srgbClr val="D8233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3" name="任意多边形: 形状 1312"/>
            <p:cNvSpPr/>
            <p:nvPr/>
          </p:nvSpPr>
          <p:spPr>
            <a:xfrm>
              <a:off x="9781447" y="3829945"/>
              <a:ext cx="593241" cy="820091"/>
            </a:xfrm>
            <a:custGeom>
              <a:avLst/>
              <a:gdLst>
                <a:gd name="connsiteX0" fmla="*/ 67525 w 593241"/>
                <a:gd name="connsiteY0" fmla="*/ 797147 h 820091"/>
                <a:gd name="connsiteX1" fmla="*/ 23634 w 593241"/>
                <a:gd name="connsiteY1" fmla="*/ 778493 h 820091"/>
                <a:gd name="connsiteX2" fmla="*/ 3334 w 593241"/>
                <a:gd name="connsiteY2" fmla="*/ 725275 h 820091"/>
                <a:gd name="connsiteX3" fmla="*/ 25417 w 593241"/>
                <a:gd name="connsiteY3" fmla="*/ 704289 h 820091"/>
                <a:gd name="connsiteX4" fmla="*/ 56552 w 593241"/>
                <a:gd name="connsiteY4" fmla="*/ 704975 h 820091"/>
                <a:gd name="connsiteX5" fmla="*/ 64782 w 593241"/>
                <a:gd name="connsiteY5" fmla="*/ 708130 h 820091"/>
                <a:gd name="connsiteX6" fmla="*/ 102912 w 593241"/>
                <a:gd name="connsiteY6" fmla="*/ 719514 h 820091"/>
                <a:gd name="connsiteX7" fmla="*/ 154621 w 593241"/>
                <a:gd name="connsiteY7" fmla="*/ 728018 h 820091"/>
                <a:gd name="connsiteX8" fmla="*/ 172041 w 593241"/>
                <a:gd name="connsiteY8" fmla="*/ 728292 h 820091"/>
                <a:gd name="connsiteX9" fmla="*/ 203039 w 593241"/>
                <a:gd name="connsiteY9" fmla="*/ 724726 h 820091"/>
                <a:gd name="connsiteX10" fmla="*/ 225534 w 593241"/>
                <a:gd name="connsiteY10" fmla="*/ 718828 h 820091"/>
                <a:gd name="connsiteX11" fmla="*/ 296857 w 593241"/>
                <a:gd name="connsiteY11" fmla="*/ 690573 h 820091"/>
                <a:gd name="connsiteX12" fmla="*/ 336222 w 593241"/>
                <a:gd name="connsiteY12" fmla="*/ 668353 h 820091"/>
                <a:gd name="connsiteX13" fmla="*/ 367768 w 593241"/>
                <a:gd name="connsiteY13" fmla="*/ 645585 h 820091"/>
                <a:gd name="connsiteX14" fmla="*/ 414129 w 593241"/>
                <a:gd name="connsiteY14" fmla="*/ 602654 h 820091"/>
                <a:gd name="connsiteX15" fmla="*/ 434291 w 593241"/>
                <a:gd name="connsiteY15" fmla="*/ 578239 h 820091"/>
                <a:gd name="connsiteX16" fmla="*/ 465975 w 593241"/>
                <a:gd name="connsiteY16" fmla="*/ 525844 h 820091"/>
                <a:gd name="connsiteX17" fmla="*/ 487098 w 593241"/>
                <a:gd name="connsiteY17" fmla="*/ 477838 h 820091"/>
                <a:gd name="connsiteX18" fmla="*/ 500265 w 593241"/>
                <a:gd name="connsiteY18" fmla="*/ 430106 h 820091"/>
                <a:gd name="connsiteX19" fmla="*/ 499031 w 593241"/>
                <a:gd name="connsiteY19" fmla="*/ 436004 h 820091"/>
                <a:gd name="connsiteX20" fmla="*/ 506162 w 593241"/>
                <a:gd name="connsiteY20" fmla="*/ 395679 h 820091"/>
                <a:gd name="connsiteX21" fmla="*/ 506574 w 593241"/>
                <a:gd name="connsiteY21" fmla="*/ 351514 h 820091"/>
                <a:gd name="connsiteX22" fmla="*/ 501088 w 593241"/>
                <a:gd name="connsiteY22" fmla="*/ 308308 h 820091"/>
                <a:gd name="connsiteX23" fmla="*/ 492721 w 593241"/>
                <a:gd name="connsiteY23" fmla="*/ 275116 h 820091"/>
                <a:gd name="connsiteX24" fmla="*/ 477771 w 593241"/>
                <a:gd name="connsiteY24" fmla="*/ 236711 h 820091"/>
                <a:gd name="connsiteX25" fmla="*/ 456648 w 593241"/>
                <a:gd name="connsiteY25" fmla="*/ 198169 h 820091"/>
                <a:gd name="connsiteX26" fmla="*/ 425787 w 593241"/>
                <a:gd name="connsiteY26" fmla="*/ 156335 h 820091"/>
                <a:gd name="connsiteX27" fmla="*/ 404253 w 593241"/>
                <a:gd name="connsiteY27" fmla="*/ 133841 h 820091"/>
                <a:gd name="connsiteX28" fmla="*/ 365573 w 593241"/>
                <a:gd name="connsiteY28" fmla="*/ 102980 h 820091"/>
                <a:gd name="connsiteX29" fmla="*/ 343216 w 593241"/>
                <a:gd name="connsiteY29" fmla="*/ 89127 h 820091"/>
                <a:gd name="connsiteX30" fmla="*/ 288352 w 593241"/>
                <a:gd name="connsiteY30" fmla="*/ 65124 h 820091"/>
                <a:gd name="connsiteX31" fmla="*/ 257217 w 593241"/>
                <a:gd name="connsiteY31" fmla="*/ 55797 h 820091"/>
                <a:gd name="connsiteX32" fmla="*/ 229648 w 593241"/>
                <a:gd name="connsiteY32" fmla="*/ 48390 h 820091"/>
                <a:gd name="connsiteX33" fmla="*/ 203999 w 593241"/>
                <a:gd name="connsiteY33" fmla="*/ 44138 h 820091"/>
                <a:gd name="connsiteX34" fmla="*/ 193300 w 593241"/>
                <a:gd name="connsiteY34" fmla="*/ 42355 h 820091"/>
                <a:gd name="connsiteX35" fmla="*/ 178899 w 593241"/>
                <a:gd name="connsiteY35" fmla="*/ 26170 h 820091"/>
                <a:gd name="connsiteX36" fmla="*/ 198102 w 593241"/>
                <a:gd name="connsiteY36" fmla="*/ 2716 h 820091"/>
                <a:gd name="connsiteX37" fmla="*/ 220047 w 593241"/>
                <a:gd name="connsiteY37" fmla="*/ 110 h 820091"/>
                <a:gd name="connsiteX38" fmla="*/ 282454 w 593241"/>
                <a:gd name="connsiteY38" fmla="*/ 5733 h 820091"/>
                <a:gd name="connsiteX39" fmla="*/ 436759 w 593241"/>
                <a:gd name="connsiteY39" fmla="*/ 70336 h 820091"/>
                <a:gd name="connsiteX40" fmla="*/ 554855 w 593241"/>
                <a:gd name="connsiteY40" fmla="*/ 221075 h 820091"/>
                <a:gd name="connsiteX41" fmla="*/ 586675 w 593241"/>
                <a:gd name="connsiteY41" fmla="*/ 316401 h 820091"/>
                <a:gd name="connsiteX42" fmla="*/ 591339 w 593241"/>
                <a:gd name="connsiteY42" fmla="*/ 420094 h 820091"/>
                <a:gd name="connsiteX43" fmla="*/ 564867 w 593241"/>
                <a:gd name="connsiteY43" fmla="*/ 525570 h 820091"/>
                <a:gd name="connsiteX44" fmla="*/ 517136 w 593241"/>
                <a:gd name="connsiteY44" fmla="*/ 615410 h 820091"/>
                <a:gd name="connsiteX45" fmla="*/ 452944 w 593241"/>
                <a:gd name="connsiteY45" fmla="*/ 691671 h 820091"/>
                <a:gd name="connsiteX46" fmla="*/ 379016 w 593241"/>
                <a:gd name="connsiteY46" fmla="*/ 748181 h 820091"/>
                <a:gd name="connsiteX47" fmla="*/ 302755 w 593241"/>
                <a:gd name="connsiteY47" fmla="*/ 786722 h 820091"/>
                <a:gd name="connsiteX48" fmla="*/ 258178 w 593241"/>
                <a:gd name="connsiteY48" fmla="*/ 802222 h 820091"/>
                <a:gd name="connsiteX49" fmla="*/ 214012 w 593241"/>
                <a:gd name="connsiteY49" fmla="*/ 814292 h 820091"/>
                <a:gd name="connsiteX50" fmla="*/ 160383 w 593241"/>
                <a:gd name="connsiteY50" fmla="*/ 820052 h 820091"/>
                <a:gd name="connsiteX51" fmla="*/ 108810 w 593241"/>
                <a:gd name="connsiteY51" fmla="*/ 812783 h 820091"/>
                <a:gd name="connsiteX52" fmla="*/ 103186 w 593241"/>
                <a:gd name="connsiteY52" fmla="*/ 811274 h 820091"/>
                <a:gd name="connsiteX53" fmla="*/ 67525 w 593241"/>
                <a:gd name="connsiteY53" fmla="*/ 797147 h 820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93241" h="820091">
                  <a:moveTo>
                    <a:pt x="67525" y="797147"/>
                  </a:moveTo>
                  <a:cubicBezTo>
                    <a:pt x="53123" y="790426"/>
                    <a:pt x="38447" y="784528"/>
                    <a:pt x="23634" y="778493"/>
                  </a:cubicBezTo>
                  <a:cubicBezTo>
                    <a:pt x="3334" y="770126"/>
                    <a:pt x="-5307" y="744752"/>
                    <a:pt x="3334" y="725275"/>
                  </a:cubicBezTo>
                  <a:cubicBezTo>
                    <a:pt x="7586" y="715674"/>
                    <a:pt x="15679" y="708130"/>
                    <a:pt x="25417" y="704289"/>
                  </a:cubicBezTo>
                  <a:cubicBezTo>
                    <a:pt x="35841" y="700175"/>
                    <a:pt x="46403" y="701135"/>
                    <a:pt x="56552" y="704975"/>
                  </a:cubicBezTo>
                  <a:cubicBezTo>
                    <a:pt x="59296" y="706072"/>
                    <a:pt x="62038" y="707033"/>
                    <a:pt x="64782" y="708130"/>
                  </a:cubicBezTo>
                  <a:cubicBezTo>
                    <a:pt x="77264" y="712519"/>
                    <a:pt x="90019" y="716359"/>
                    <a:pt x="102912" y="719514"/>
                  </a:cubicBezTo>
                  <a:cubicBezTo>
                    <a:pt x="120057" y="722806"/>
                    <a:pt x="137202" y="725823"/>
                    <a:pt x="154621" y="728018"/>
                  </a:cubicBezTo>
                  <a:cubicBezTo>
                    <a:pt x="160383" y="728429"/>
                    <a:pt x="166280" y="728429"/>
                    <a:pt x="172041" y="728292"/>
                  </a:cubicBezTo>
                  <a:cubicBezTo>
                    <a:pt x="182465" y="727607"/>
                    <a:pt x="192752" y="726372"/>
                    <a:pt x="203039" y="724726"/>
                  </a:cubicBezTo>
                  <a:cubicBezTo>
                    <a:pt x="210720" y="723080"/>
                    <a:pt x="218126" y="721023"/>
                    <a:pt x="225534" y="718828"/>
                  </a:cubicBezTo>
                  <a:cubicBezTo>
                    <a:pt x="249674" y="710736"/>
                    <a:pt x="273677" y="701272"/>
                    <a:pt x="296857" y="690573"/>
                  </a:cubicBezTo>
                  <a:cubicBezTo>
                    <a:pt x="310436" y="683852"/>
                    <a:pt x="323466" y="676309"/>
                    <a:pt x="336222" y="668353"/>
                  </a:cubicBezTo>
                  <a:cubicBezTo>
                    <a:pt x="347194" y="661358"/>
                    <a:pt x="357619" y="653677"/>
                    <a:pt x="367768" y="645585"/>
                  </a:cubicBezTo>
                  <a:cubicBezTo>
                    <a:pt x="383816" y="631869"/>
                    <a:pt x="399452" y="617741"/>
                    <a:pt x="414129" y="602654"/>
                  </a:cubicBezTo>
                  <a:cubicBezTo>
                    <a:pt x="421260" y="594836"/>
                    <a:pt x="427982" y="586743"/>
                    <a:pt x="434291" y="578239"/>
                  </a:cubicBezTo>
                  <a:cubicBezTo>
                    <a:pt x="445813" y="561506"/>
                    <a:pt x="456237" y="543812"/>
                    <a:pt x="465975" y="525844"/>
                  </a:cubicBezTo>
                  <a:cubicBezTo>
                    <a:pt x="473930" y="510208"/>
                    <a:pt x="480788" y="494160"/>
                    <a:pt x="487098" y="477838"/>
                  </a:cubicBezTo>
                  <a:cubicBezTo>
                    <a:pt x="492584" y="462202"/>
                    <a:pt x="496698" y="446291"/>
                    <a:pt x="500265" y="430106"/>
                  </a:cubicBezTo>
                  <a:cubicBezTo>
                    <a:pt x="499854" y="432027"/>
                    <a:pt x="499442" y="434084"/>
                    <a:pt x="499031" y="436004"/>
                  </a:cubicBezTo>
                  <a:cubicBezTo>
                    <a:pt x="501910" y="422563"/>
                    <a:pt x="504654" y="409258"/>
                    <a:pt x="506162" y="395679"/>
                  </a:cubicBezTo>
                  <a:cubicBezTo>
                    <a:pt x="506985" y="381003"/>
                    <a:pt x="507123" y="366327"/>
                    <a:pt x="506574" y="351514"/>
                  </a:cubicBezTo>
                  <a:cubicBezTo>
                    <a:pt x="505614" y="336975"/>
                    <a:pt x="503556" y="322573"/>
                    <a:pt x="501088" y="308308"/>
                  </a:cubicBezTo>
                  <a:cubicBezTo>
                    <a:pt x="498893" y="297061"/>
                    <a:pt x="496013" y="286088"/>
                    <a:pt x="492721" y="275116"/>
                  </a:cubicBezTo>
                  <a:cubicBezTo>
                    <a:pt x="488332" y="262085"/>
                    <a:pt x="483394" y="249330"/>
                    <a:pt x="477771" y="236711"/>
                  </a:cubicBezTo>
                  <a:cubicBezTo>
                    <a:pt x="471324" y="223543"/>
                    <a:pt x="464191" y="210788"/>
                    <a:pt x="456648" y="198169"/>
                  </a:cubicBezTo>
                  <a:cubicBezTo>
                    <a:pt x="447184" y="183630"/>
                    <a:pt x="436623" y="169777"/>
                    <a:pt x="425787" y="156335"/>
                  </a:cubicBezTo>
                  <a:cubicBezTo>
                    <a:pt x="419066" y="148517"/>
                    <a:pt x="411796" y="140973"/>
                    <a:pt x="404253" y="133841"/>
                  </a:cubicBezTo>
                  <a:cubicBezTo>
                    <a:pt x="391909" y="122731"/>
                    <a:pt x="379016" y="112581"/>
                    <a:pt x="365573" y="102980"/>
                  </a:cubicBezTo>
                  <a:cubicBezTo>
                    <a:pt x="358304" y="98042"/>
                    <a:pt x="350898" y="93379"/>
                    <a:pt x="343216" y="89127"/>
                  </a:cubicBezTo>
                  <a:cubicBezTo>
                    <a:pt x="325523" y="79937"/>
                    <a:pt x="307007" y="72119"/>
                    <a:pt x="288352" y="65124"/>
                  </a:cubicBezTo>
                  <a:cubicBezTo>
                    <a:pt x="278065" y="61558"/>
                    <a:pt x="267642" y="58677"/>
                    <a:pt x="257217" y="55797"/>
                  </a:cubicBezTo>
                  <a:cubicBezTo>
                    <a:pt x="248028" y="53191"/>
                    <a:pt x="238838" y="50585"/>
                    <a:pt x="229648" y="48390"/>
                  </a:cubicBezTo>
                  <a:cubicBezTo>
                    <a:pt x="221144" y="46470"/>
                    <a:pt x="212640" y="45373"/>
                    <a:pt x="203999" y="44138"/>
                  </a:cubicBezTo>
                  <a:cubicBezTo>
                    <a:pt x="200433" y="43590"/>
                    <a:pt x="196867" y="43178"/>
                    <a:pt x="193300" y="42355"/>
                  </a:cubicBezTo>
                  <a:cubicBezTo>
                    <a:pt x="185346" y="40572"/>
                    <a:pt x="180407" y="33851"/>
                    <a:pt x="178899" y="26170"/>
                  </a:cubicBezTo>
                  <a:cubicBezTo>
                    <a:pt x="176705" y="13826"/>
                    <a:pt x="187952" y="5733"/>
                    <a:pt x="198102" y="2716"/>
                  </a:cubicBezTo>
                  <a:cubicBezTo>
                    <a:pt x="205097" y="658"/>
                    <a:pt x="212778" y="384"/>
                    <a:pt x="220047" y="110"/>
                  </a:cubicBezTo>
                  <a:cubicBezTo>
                    <a:pt x="240895" y="-576"/>
                    <a:pt x="262018" y="2030"/>
                    <a:pt x="282454" y="5733"/>
                  </a:cubicBezTo>
                  <a:cubicBezTo>
                    <a:pt x="338141" y="15609"/>
                    <a:pt x="391909" y="35497"/>
                    <a:pt x="436759" y="70336"/>
                  </a:cubicBezTo>
                  <a:cubicBezTo>
                    <a:pt x="487783" y="109975"/>
                    <a:pt x="527423" y="162919"/>
                    <a:pt x="554855" y="221075"/>
                  </a:cubicBezTo>
                  <a:cubicBezTo>
                    <a:pt x="569257" y="251524"/>
                    <a:pt x="580366" y="283208"/>
                    <a:pt x="586675" y="316401"/>
                  </a:cubicBezTo>
                  <a:cubicBezTo>
                    <a:pt x="593260" y="350554"/>
                    <a:pt x="595043" y="385667"/>
                    <a:pt x="591339" y="420094"/>
                  </a:cubicBezTo>
                  <a:cubicBezTo>
                    <a:pt x="587499" y="456167"/>
                    <a:pt x="577760" y="491691"/>
                    <a:pt x="564867" y="525570"/>
                  </a:cubicBezTo>
                  <a:cubicBezTo>
                    <a:pt x="552797" y="557391"/>
                    <a:pt x="535652" y="586880"/>
                    <a:pt x="517136" y="615410"/>
                  </a:cubicBezTo>
                  <a:cubicBezTo>
                    <a:pt x="499031" y="643390"/>
                    <a:pt x="477359" y="668902"/>
                    <a:pt x="452944" y="691671"/>
                  </a:cubicBezTo>
                  <a:cubicBezTo>
                    <a:pt x="430451" y="712656"/>
                    <a:pt x="405350" y="732133"/>
                    <a:pt x="379016" y="748181"/>
                  </a:cubicBezTo>
                  <a:cubicBezTo>
                    <a:pt x="354601" y="762994"/>
                    <a:pt x="329226" y="775887"/>
                    <a:pt x="302755" y="786722"/>
                  </a:cubicBezTo>
                  <a:cubicBezTo>
                    <a:pt x="288216" y="792620"/>
                    <a:pt x="273128" y="797421"/>
                    <a:pt x="258178" y="802222"/>
                  </a:cubicBezTo>
                  <a:cubicBezTo>
                    <a:pt x="243639" y="806748"/>
                    <a:pt x="229100" y="811411"/>
                    <a:pt x="214012" y="814292"/>
                  </a:cubicBezTo>
                  <a:cubicBezTo>
                    <a:pt x="196456" y="817583"/>
                    <a:pt x="178350" y="820464"/>
                    <a:pt x="160383" y="820052"/>
                  </a:cubicBezTo>
                  <a:cubicBezTo>
                    <a:pt x="142826" y="819641"/>
                    <a:pt x="125818" y="817035"/>
                    <a:pt x="108810" y="812783"/>
                  </a:cubicBezTo>
                  <a:cubicBezTo>
                    <a:pt x="106890" y="812371"/>
                    <a:pt x="105107" y="811823"/>
                    <a:pt x="103186" y="811274"/>
                  </a:cubicBezTo>
                  <a:cubicBezTo>
                    <a:pt x="91253" y="807982"/>
                    <a:pt x="79183" y="802770"/>
                    <a:pt x="67525" y="797147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4" name="任意多边形: 形状 1313"/>
            <p:cNvSpPr/>
            <p:nvPr/>
          </p:nvSpPr>
          <p:spPr>
            <a:xfrm>
              <a:off x="9488053" y="3803316"/>
              <a:ext cx="798945" cy="786215"/>
            </a:xfrm>
            <a:custGeom>
              <a:avLst/>
              <a:gdLst>
                <a:gd name="connsiteX0" fmla="*/ 243647 w 798945"/>
                <a:gd name="connsiteY0" fmla="*/ 742989 h 786215"/>
                <a:gd name="connsiteX1" fmla="*/ 147910 w 798945"/>
                <a:gd name="connsiteY1" fmla="*/ 678387 h 786215"/>
                <a:gd name="connsiteX2" fmla="*/ 68356 w 798945"/>
                <a:gd name="connsiteY2" fmla="*/ 583472 h 786215"/>
                <a:gd name="connsiteX3" fmla="*/ 12944 w 798945"/>
                <a:gd name="connsiteY3" fmla="*/ 433693 h 786215"/>
                <a:gd name="connsiteX4" fmla="*/ 9378 w 798945"/>
                <a:gd name="connsiteY4" fmla="*/ 419017 h 786215"/>
                <a:gd name="connsiteX5" fmla="*/ 6498 w 798945"/>
                <a:gd name="connsiteY5" fmla="*/ 403792 h 786215"/>
                <a:gd name="connsiteX6" fmla="*/ 3617 w 798945"/>
                <a:gd name="connsiteY6" fmla="*/ 387196 h 786215"/>
                <a:gd name="connsiteX7" fmla="*/ 874 w 798945"/>
                <a:gd name="connsiteY7" fmla="*/ 362370 h 786215"/>
                <a:gd name="connsiteX8" fmla="*/ 8280 w 798945"/>
                <a:gd name="connsiteY8" fmla="*/ 256071 h 786215"/>
                <a:gd name="connsiteX9" fmla="*/ 57796 w 798945"/>
                <a:gd name="connsiteY9" fmla="*/ 151829 h 786215"/>
                <a:gd name="connsiteX10" fmla="*/ 149692 w 798945"/>
                <a:gd name="connsiteY10" fmla="*/ 66927 h 786215"/>
                <a:gd name="connsiteX11" fmla="*/ 214707 w 798945"/>
                <a:gd name="connsiteY11" fmla="*/ 30991 h 786215"/>
                <a:gd name="connsiteX12" fmla="*/ 285344 w 798945"/>
                <a:gd name="connsiteY12" fmla="*/ 8771 h 786215"/>
                <a:gd name="connsiteX13" fmla="*/ 413314 w 798945"/>
                <a:gd name="connsiteY13" fmla="*/ 1913 h 786215"/>
                <a:gd name="connsiteX14" fmla="*/ 525374 w 798945"/>
                <a:gd name="connsiteY14" fmla="*/ 25642 h 786215"/>
                <a:gd name="connsiteX15" fmla="*/ 583667 w 798945"/>
                <a:gd name="connsiteY15" fmla="*/ 49234 h 786215"/>
                <a:gd name="connsiteX16" fmla="*/ 636062 w 798945"/>
                <a:gd name="connsiteY16" fmla="*/ 78997 h 786215"/>
                <a:gd name="connsiteX17" fmla="*/ 681051 w 798945"/>
                <a:gd name="connsiteY17" fmla="*/ 113836 h 786215"/>
                <a:gd name="connsiteX18" fmla="*/ 728782 w 798945"/>
                <a:gd name="connsiteY18" fmla="*/ 164448 h 786215"/>
                <a:gd name="connsiteX19" fmla="*/ 790230 w 798945"/>
                <a:gd name="connsiteY19" fmla="*/ 297768 h 786215"/>
                <a:gd name="connsiteX20" fmla="*/ 798733 w 798945"/>
                <a:gd name="connsiteY20" fmla="*/ 372657 h 786215"/>
                <a:gd name="connsiteX21" fmla="*/ 794619 w 798945"/>
                <a:gd name="connsiteY21" fmla="*/ 437671 h 786215"/>
                <a:gd name="connsiteX22" fmla="*/ 762112 w 798945"/>
                <a:gd name="connsiteY22" fmla="*/ 551788 h 786215"/>
                <a:gd name="connsiteX23" fmla="*/ 694080 w 798945"/>
                <a:gd name="connsiteY23" fmla="*/ 659596 h 786215"/>
                <a:gd name="connsiteX24" fmla="*/ 606984 w 798945"/>
                <a:gd name="connsiteY24" fmla="*/ 735719 h 786215"/>
                <a:gd name="connsiteX25" fmla="*/ 496981 w 798945"/>
                <a:gd name="connsiteY25" fmla="*/ 780571 h 786215"/>
                <a:gd name="connsiteX26" fmla="*/ 354198 w 798945"/>
                <a:gd name="connsiteY26" fmla="*/ 778376 h 786215"/>
                <a:gd name="connsiteX27" fmla="*/ 307701 w 798945"/>
                <a:gd name="connsiteY27" fmla="*/ 767403 h 786215"/>
                <a:gd name="connsiteX28" fmla="*/ 243647 w 798945"/>
                <a:gd name="connsiteY28" fmla="*/ 742989 h 7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8945" h="786215">
                  <a:moveTo>
                    <a:pt x="243647" y="742989"/>
                  </a:moveTo>
                  <a:cubicBezTo>
                    <a:pt x="208809" y="726667"/>
                    <a:pt x="176438" y="704173"/>
                    <a:pt x="147910" y="678387"/>
                  </a:cubicBezTo>
                  <a:cubicBezTo>
                    <a:pt x="117460" y="650680"/>
                    <a:pt x="90302" y="618448"/>
                    <a:pt x="68356" y="583472"/>
                  </a:cubicBezTo>
                  <a:cubicBezTo>
                    <a:pt x="40101" y="538346"/>
                    <a:pt x="19939" y="486774"/>
                    <a:pt x="12944" y="433693"/>
                  </a:cubicBezTo>
                  <a:cubicBezTo>
                    <a:pt x="11709" y="428755"/>
                    <a:pt x="10475" y="423818"/>
                    <a:pt x="9378" y="419017"/>
                  </a:cubicBezTo>
                  <a:cubicBezTo>
                    <a:pt x="8280" y="413942"/>
                    <a:pt x="7184" y="408867"/>
                    <a:pt x="6498" y="403792"/>
                  </a:cubicBezTo>
                  <a:cubicBezTo>
                    <a:pt x="5538" y="398306"/>
                    <a:pt x="4440" y="392682"/>
                    <a:pt x="3617" y="387196"/>
                  </a:cubicBezTo>
                  <a:cubicBezTo>
                    <a:pt x="2382" y="378966"/>
                    <a:pt x="1422" y="370737"/>
                    <a:pt x="874" y="362370"/>
                  </a:cubicBezTo>
                  <a:cubicBezTo>
                    <a:pt x="-1184" y="326708"/>
                    <a:pt x="51" y="290910"/>
                    <a:pt x="8280" y="256071"/>
                  </a:cubicBezTo>
                  <a:cubicBezTo>
                    <a:pt x="17333" y="217940"/>
                    <a:pt x="34478" y="183239"/>
                    <a:pt x="57796" y="151829"/>
                  </a:cubicBezTo>
                  <a:cubicBezTo>
                    <a:pt x="82622" y="118362"/>
                    <a:pt x="114854" y="89559"/>
                    <a:pt x="149692" y="66927"/>
                  </a:cubicBezTo>
                  <a:cubicBezTo>
                    <a:pt x="170541" y="53348"/>
                    <a:pt x="192075" y="41278"/>
                    <a:pt x="214707" y="30991"/>
                  </a:cubicBezTo>
                  <a:cubicBezTo>
                    <a:pt x="237200" y="20841"/>
                    <a:pt x="261067" y="13709"/>
                    <a:pt x="285344" y="8771"/>
                  </a:cubicBezTo>
                  <a:cubicBezTo>
                    <a:pt x="327589" y="130"/>
                    <a:pt x="370383" y="-2064"/>
                    <a:pt x="413314" y="1913"/>
                  </a:cubicBezTo>
                  <a:cubicBezTo>
                    <a:pt x="451170" y="5342"/>
                    <a:pt x="489575" y="12749"/>
                    <a:pt x="525374" y="25642"/>
                  </a:cubicBezTo>
                  <a:cubicBezTo>
                    <a:pt x="545125" y="32774"/>
                    <a:pt x="564876" y="39770"/>
                    <a:pt x="583667" y="49234"/>
                  </a:cubicBezTo>
                  <a:cubicBezTo>
                    <a:pt x="601635" y="58286"/>
                    <a:pt x="619191" y="68162"/>
                    <a:pt x="636062" y="78997"/>
                  </a:cubicBezTo>
                  <a:cubicBezTo>
                    <a:pt x="651973" y="89284"/>
                    <a:pt x="667060" y="100806"/>
                    <a:pt x="681051" y="113836"/>
                  </a:cubicBezTo>
                  <a:cubicBezTo>
                    <a:pt x="698196" y="129747"/>
                    <a:pt x="714654" y="145794"/>
                    <a:pt x="728782" y="164448"/>
                  </a:cubicBezTo>
                  <a:cubicBezTo>
                    <a:pt x="758272" y="203539"/>
                    <a:pt x="780354" y="249762"/>
                    <a:pt x="790230" y="297768"/>
                  </a:cubicBezTo>
                  <a:cubicBezTo>
                    <a:pt x="795304" y="322319"/>
                    <a:pt x="797773" y="347557"/>
                    <a:pt x="798733" y="372657"/>
                  </a:cubicBezTo>
                  <a:cubicBezTo>
                    <a:pt x="799694" y="394465"/>
                    <a:pt x="797225" y="416137"/>
                    <a:pt x="794619" y="437671"/>
                  </a:cubicBezTo>
                  <a:cubicBezTo>
                    <a:pt x="789681" y="477173"/>
                    <a:pt x="776788" y="515029"/>
                    <a:pt x="762112" y="551788"/>
                  </a:cubicBezTo>
                  <a:cubicBezTo>
                    <a:pt x="746202" y="591427"/>
                    <a:pt x="721512" y="627089"/>
                    <a:pt x="694080" y="659596"/>
                  </a:cubicBezTo>
                  <a:cubicBezTo>
                    <a:pt x="669118" y="689085"/>
                    <a:pt x="639354" y="714597"/>
                    <a:pt x="606984" y="735719"/>
                  </a:cubicBezTo>
                  <a:cubicBezTo>
                    <a:pt x="573929" y="757254"/>
                    <a:pt x="535935" y="773164"/>
                    <a:pt x="496981" y="780571"/>
                  </a:cubicBezTo>
                  <a:cubicBezTo>
                    <a:pt x="449798" y="789486"/>
                    <a:pt x="401381" y="787154"/>
                    <a:pt x="354198" y="778376"/>
                  </a:cubicBezTo>
                  <a:cubicBezTo>
                    <a:pt x="338562" y="775496"/>
                    <a:pt x="323063" y="771793"/>
                    <a:pt x="307701" y="767403"/>
                  </a:cubicBezTo>
                  <a:cubicBezTo>
                    <a:pt x="286029" y="760957"/>
                    <a:pt x="264496" y="752864"/>
                    <a:pt x="243647" y="742989"/>
                  </a:cubicBezTo>
                  <a:close/>
                </a:path>
              </a:pathLst>
            </a:custGeom>
            <a:solidFill>
              <a:srgbClr val="D9924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5" name="任意多边形: 形状 1314"/>
            <p:cNvSpPr/>
            <p:nvPr/>
          </p:nvSpPr>
          <p:spPr>
            <a:xfrm>
              <a:off x="9549218" y="3844800"/>
              <a:ext cx="458785" cy="427376"/>
            </a:xfrm>
            <a:custGeom>
              <a:avLst/>
              <a:gdLst>
                <a:gd name="connsiteX0" fmla="*/ 126659 w 458785"/>
                <a:gd name="connsiteY0" fmla="*/ 417035 h 427376"/>
                <a:gd name="connsiteX1" fmla="*/ 46557 w 458785"/>
                <a:gd name="connsiteY1" fmla="*/ 366423 h 427376"/>
                <a:gd name="connsiteX2" fmla="*/ 334 w 458785"/>
                <a:gd name="connsiteY2" fmla="*/ 233653 h 427376"/>
                <a:gd name="connsiteX3" fmla="*/ 15147 w 458785"/>
                <a:gd name="connsiteY3" fmla="*/ 166718 h 427376"/>
                <a:gd name="connsiteX4" fmla="*/ 46831 w 458785"/>
                <a:gd name="connsiteY4" fmla="*/ 112677 h 427376"/>
                <a:gd name="connsiteX5" fmla="*/ 148193 w 458785"/>
                <a:gd name="connsiteY5" fmla="*/ 37102 h 427376"/>
                <a:gd name="connsiteX6" fmla="*/ 178917 w 458785"/>
                <a:gd name="connsiteY6" fmla="*/ 26815 h 427376"/>
                <a:gd name="connsiteX7" fmla="*/ 187420 w 458785"/>
                <a:gd name="connsiteY7" fmla="*/ 24484 h 427376"/>
                <a:gd name="connsiteX8" fmla="*/ 244068 w 458785"/>
                <a:gd name="connsiteY8" fmla="*/ 4046 h 427376"/>
                <a:gd name="connsiteX9" fmla="*/ 375055 w 458785"/>
                <a:gd name="connsiteY9" fmla="*/ 22563 h 427376"/>
                <a:gd name="connsiteX10" fmla="*/ 421690 w 458785"/>
                <a:gd name="connsiteY10" fmla="*/ 63437 h 427376"/>
                <a:gd name="connsiteX11" fmla="*/ 447613 w 458785"/>
                <a:gd name="connsiteY11" fmla="*/ 113500 h 427376"/>
                <a:gd name="connsiteX12" fmla="*/ 458723 w 458785"/>
                <a:gd name="connsiteY12" fmla="*/ 183315 h 427376"/>
                <a:gd name="connsiteX13" fmla="*/ 455431 w 458785"/>
                <a:gd name="connsiteY13" fmla="*/ 217879 h 427376"/>
                <a:gd name="connsiteX14" fmla="*/ 442539 w 458785"/>
                <a:gd name="connsiteY14" fmla="*/ 262045 h 427376"/>
                <a:gd name="connsiteX15" fmla="*/ 398235 w 458785"/>
                <a:gd name="connsiteY15" fmla="*/ 332407 h 427376"/>
                <a:gd name="connsiteX16" fmla="*/ 341451 w 458785"/>
                <a:gd name="connsiteY16" fmla="*/ 381374 h 427376"/>
                <a:gd name="connsiteX17" fmla="*/ 271911 w 458785"/>
                <a:gd name="connsiteY17" fmla="*/ 414841 h 427376"/>
                <a:gd name="connsiteX18" fmla="*/ 198393 w 458785"/>
                <a:gd name="connsiteY18" fmla="*/ 427185 h 427376"/>
                <a:gd name="connsiteX19" fmla="*/ 128579 w 458785"/>
                <a:gd name="connsiteY19" fmla="*/ 417996 h 427376"/>
                <a:gd name="connsiteX20" fmla="*/ 126659 w 458785"/>
                <a:gd name="connsiteY20" fmla="*/ 417035 h 42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58785" h="427376">
                  <a:moveTo>
                    <a:pt x="126659" y="417035"/>
                  </a:moveTo>
                  <a:cubicBezTo>
                    <a:pt x="95798" y="407709"/>
                    <a:pt x="68640" y="389741"/>
                    <a:pt x="46557" y="366423"/>
                  </a:cubicBezTo>
                  <a:cubicBezTo>
                    <a:pt x="13227" y="331173"/>
                    <a:pt x="-2546" y="281659"/>
                    <a:pt x="334" y="233653"/>
                  </a:cubicBezTo>
                  <a:cubicBezTo>
                    <a:pt x="1706" y="210472"/>
                    <a:pt x="6232" y="188253"/>
                    <a:pt x="15147" y="166718"/>
                  </a:cubicBezTo>
                  <a:cubicBezTo>
                    <a:pt x="23240" y="147241"/>
                    <a:pt x="33801" y="129274"/>
                    <a:pt x="46831" y="112677"/>
                  </a:cubicBezTo>
                  <a:cubicBezTo>
                    <a:pt x="73166" y="79484"/>
                    <a:pt x="109514" y="53699"/>
                    <a:pt x="148193" y="37102"/>
                  </a:cubicBezTo>
                  <a:cubicBezTo>
                    <a:pt x="158068" y="32850"/>
                    <a:pt x="168767" y="29833"/>
                    <a:pt x="178917" y="26815"/>
                  </a:cubicBezTo>
                  <a:cubicBezTo>
                    <a:pt x="181797" y="25992"/>
                    <a:pt x="184540" y="25169"/>
                    <a:pt x="187420" y="24484"/>
                  </a:cubicBezTo>
                  <a:cubicBezTo>
                    <a:pt x="205251" y="15157"/>
                    <a:pt x="224317" y="8161"/>
                    <a:pt x="244068" y="4046"/>
                  </a:cubicBezTo>
                  <a:cubicBezTo>
                    <a:pt x="287684" y="-5143"/>
                    <a:pt x="335965" y="1441"/>
                    <a:pt x="375055" y="22563"/>
                  </a:cubicBezTo>
                  <a:cubicBezTo>
                    <a:pt x="393709" y="32576"/>
                    <a:pt x="408522" y="47115"/>
                    <a:pt x="421690" y="63437"/>
                  </a:cubicBezTo>
                  <a:cubicBezTo>
                    <a:pt x="433211" y="77839"/>
                    <a:pt x="441029" y="96493"/>
                    <a:pt x="447613" y="113500"/>
                  </a:cubicBezTo>
                  <a:cubicBezTo>
                    <a:pt x="456255" y="136132"/>
                    <a:pt x="459272" y="159175"/>
                    <a:pt x="458723" y="183315"/>
                  </a:cubicBezTo>
                  <a:cubicBezTo>
                    <a:pt x="458311" y="194836"/>
                    <a:pt x="457351" y="206495"/>
                    <a:pt x="455431" y="217879"/>
                  </a:cubicBezTo>
                  <a:cubicBezTo>
                    <a:pt x="453099" y="233241"/>
                    <a:pt x="447887" y="247505"/>
                    <a:pt x="442539" y="262045"/>
                  </a:cubicBezTo>
                  <a:cubicBezTo>
                    <a:pt x="432800" y="288379"/>
                    <a:pt x="417163" y="311833"/>
                    <a:pt x="398235" y="332407"/>
                  </a:cubicBezTo>
                  <a:cubicBezTo>
                    <a:pt x="381090" y="351061"/>
                    <a:pt x="362574" y="367658"/>
                    <a:pt x="341451" y="381374"/>
                  </a:cubicBezTo>
                  <a:cubicBezTo>
                    <a:pt x="319780" y="395364"/>
                    <a:pt x="296463" y="407160"/>
                    <a:pt x="271911" y="414841"/>
                  </a:cubicBezTo>
                  <a:cubicBezTo>
                    <a:pt x="247908" y="422248"/>
                    <a:pt x="223356" y="425951"/>
                    <a:pt x="198393" y="427185"/>
                  </a:cubicBezTo>
                  <a:cubicBezTo>
                    <a:pt x="174939" y="428283"/>
                    <a:pt x="151074" y="424579"/>
                    <a:pt x="128579" y="417996"/>
                  </a:cubicBezTo>
                  <a:cubicBezTo>
                    <a:pt x="128030" y="417447"/>
                    <a:pt x="127344" y="417173"/>
                    <a:pt x="126659" y="417035"/>
                  </a:cubicBezTo>
                  <a:close/>
                </a:path>
              </a:pathLst>
            </a:custGeom>
            <a:solidFill>
              <a:srgbClr val="D9A16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6" name="任意多边形: 形状 1315"/>
            <p:cNvSpPr/>
            <p:nvPr/>
          </p:nvSpPr>
          <p:spPr>
            <a:xfrm>
              <a:off x="9695489" y="3978965"/>
              <a:ext cx="60982" cy="57771"/>
            </a:xfrm>
            <a:custGeom>
              <a:avLst/>
              <a:gdLst>
                <a:gd name="connsiteX0" fmla="*/ 11523 w 60982"/>
                <a:gd name="connsiteY0" fmla="*/ 53127 h 57771"/>
                <a:gd name="connsiteX1" fmla="*/ 549 w 60982"/>
                <a:gd name="connsiteY1" fmla="*/ 38450 h 57771"/>
                <a:gd name="connsiteX2" fmla="*/ 1373 w 60982"/>
                <a:gd name="connsiteY2" fmla="*/ 25009 h 57771"/>
                <a:gd name="connsiteX3" fmla="*/ 13580 w 60982"/>
                <a:gd name="connsiteY3" fmla="*/ 7727 h 57771"/>
                <a:gd name="connsiteX4" fmla="*/ 16460 w 60982"/>
                <a:gd name="connsiteY4" fmla="*/ 5532 h 57771"/>
                <a:gd name="connsiteX5" fmla="*/ 44990 w 60982"/>
                <a:gd name="connsiteY5" fmla="*/ 2240 h 57771"/>
                <a:gd name="connsiteX6" fmla="*/ 60763 w 60982"/>
                <a:gd name="connsiteY6" fmla="*/ 23226 h 57771"/>
                <a:gd name="connsiteX7" fmla="*/ 54454 w 60982"/>
                <a:gd name="connsiteY7" fmla="*/ 45034 h 57771"/>
                <a:gd name="connsiteX8" fmla="*/ 36211 w 60982"/>
                <a:gd name="connsiteY8" fmla="*/ 57104 h 57771"/>
                <a:gd name="connsiteX9" fmla="*/ 18792 w 60982"/>
                <a:gd name="connsiteY9" fmla="*/ 56418 h 57771"/>
                <a:gd name="connsiteX10" fmla="*/ 11523 w 60982"/>
                <a:gd name="connsiteY10" fmla="*/ 53127 h 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982" h="57771">
                  <a:moveTo>
                    <a:pt x="11523" y="53127"/>
                  </a:moveTo>
                  <a:cubicBezTo>
                    <a:pt x="6036" y="49972"/>
                    <a:pt x="2059" y="44485"/>
                    <a:pt x="549" y="38450"/>
                  </a:cubicBezTo>
                  <a:cubicBezTo>
                    <a:pt x="-547" y="34061"/>
                    <a:pt x="138" y="29261"/>
                    <a:pt x="1373" y="25009"/>
                  </a:cubicBezTo>
                  <a:cubicBezTo>
                    <a:pt x="3430" y="18014"/>
                    <a:pt x="7682" y="11979"/>
                    <a:pt x="13580" y="7727"/>
                  </a:cubicBezTo>
                  <a:cubicBezTo>
                    <a:pt x="14540" y="6904"/>
                    <a:pt x="15500" y="6218"/>
                    <a:pt x="16460" y="5532"/>
                  </a:cubicBezTo>
                  <a:cubicBezTo>
                    <a:pt x="24964" y="-503"/>
                    <a:pt x="35526" y="-1600"/>
                    <a:pt x="44990" y="2240"/>
                  </a:cubicBezTo>
                  <a:cubicBezTo>
                    <a:pt x="53631" y="5669"/>
                    <a:pt x="59529" y="14036"/>
                    <a:pt x="60763" y="23226"/>
                  </a:cubicBezTo>
                  <a:cubicBezTo>
                    <a:pt x="61860" y="30907"/>
                    <a:pt x="58706" y="38862"/>
                    <a:pt x="54454" y="45034"/>
                  </a:cubicBezTo>
                  <a:cubicBezTo>
                    <a:pt x="49927" y="50932"/>
                    <a:pt x="43755" y="55733"/>
                    <a:pt x="36211" y="57104"/>
                  </a:cubicBezTo>
                  <a:cubicBezTo>
                    <a:pt x="30314" y="58201"/>
                    <a:pt x="24416" y="57927"/>
                    <a:pt x="18792" y="56418"/>
                  </a:cubicBezTo>
                  <a:cubicBezTo>
                    <a:pt x="16460" y="55595"/>
                    <a:pt x="13854" y="54498"/>
                    <a:pt x="11523" y="53127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7" name="任意多边形: 形状 1316"/>
            <p:cNvSpPr/>
            <p:nvPr/>
          </p:nvSpPr>
          <p:spPr>
            <a:xfrm>
              <a:off x="10022002" y="4248640"/>
              <a:ext cx="58449" cy="56573"/>
            </a:xfrm>
            <a:custGeom>
              <a:avLst/>
              <a:gdLst>
                <a:gd name="connsiteX0" fmla="*/ 1438 w 58449"/>
                <a:gd name="connsiteY0" fmla="*/ 40216 h 56573"/>
                <a:gd name="connsiteX1" fmla="*/ 4867 w 58449"/>
                <a:gd name="connsiteY1" fmla="*/ 17035 h 56573"/>
                <a:gd name="connsiteX2" fmla="*/ 17485 w 58449"/>
                <a:gd name="connsiteY2" fmla="*/ 3594 h 56573"/>
                <a:gd name="connsiteX3" fmla="*/ 27360 w 58449"/>
                <a:gd name="connsiteY3" fmla="*/ 1125 h 56573"/>
                <a:gd name="connsiteX4" fmla="*/ 49718 w 58449"/>
                <a:gd name="connsiteY4" fmla="*/ 5377 h 56573"/>
                <a:gd name="connsiteX5" fmla="*/ 46289 w 58449"/>
                <a:gd name="connsiteY5" fmla="*/ 51325 h 56573"/>
                <a:gd name="connsiteX6" fmla="*/ 24754 w 58449"/>
                <a:gd name="connsiteY6" fmla="*/ 56126 h 56573"/>
                <a:gd name="connsiteX7" fmla="*/ 19406 w 58449"/>
                <a:gd name="connsiteY7" fmla="*/ 54892 h 56573"/>
                <a:gd name="connsiteX8" fmla="*/ 1438 w 58449"/>
                <a:gd name="connsiteY8" fmla="*/ 40216 h 56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449" h="56573">
                  <a:moveTo>
                    <a:pt x="1438" y="40216"/>
                  </a:moveTo>
                  <a:cubicBezTo>
                    <a:pt x="-1855" y="32397"/>
                    <a:pt x="1026" y="24031"/>
                    <a:pt x="4867" y="17035"/>
                  </a:cubicBezTo>
                  <a:cubicBezTo>
                    <a:pt x="7884" y="11549"/>
                    <a:pt x="12273" y="6886"/>
                    <a:pt x="17485" y="3594"/>
                  </a:cubicBezTo>
                  <a:cubicBezTo>
                    <a:pt x="20365" y="1811"/>
                    <a:pt x="23931" y="988"/>
                    <a:pt x="27360" y="1125"/>
                  </a:cubicBezTo>
                  <a:cubicBezTo>
                    <a:pt x="34905" y="-1207"/>
                    <a:pt x="43683" y="28"/>
                    <a:pt x="49718" y="5377"/>
                  </a:cubicBezTo>
                  <a:cubicBezTo>
                    <a:pt x="63434" y="17447"/>
                    <a:pt x="60005" y="40764"/>
                    <a:pt x="46289" y="51325"/>
                  </a:cubicBezTo>
                  <a:cubicBezTo>
                    <a:pt x="40116" y="56126"/>
                    <a:pt x="32299" y="57361"/>
                    <a:pt x="24754" y="56126"/>
                  </a:cubicBezTo>
                  <a:cubicBezTo>
                    <a:pt x="22971" y="55852"/>
                    <a:pt x="21189" y="55440"/>
                    <a:pt x="19406" y="54892"/>
                  </a:cubicBezTo>
                  <a:cubicBezTo>
                    <a:pt x="11588" y="52697"/>
                    <a:pt x="4730" y="48034"/>
                    <a:pt x="1438" y="40216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8" name="任意多边形: 形状 1317"/>
            <p:cNvSpPr/>
            <p:nvPr/>
          </p:nvSpPr>
          <p:spPr>
            <a:xfrm>
              <a:off x="9756464" y="4137831"/>
              <a:ext cx="121700" cy="126671"/>
            </a:xfrm>
            <a:custGeom>
              <a:avLst/>
              <a:gdLst>
                <a:gd name="connsiteX0" fmla="*/ 19266 w 121700"/>
                <a:gd name="connsiteY0" fmla="*/ 103430 h 126671"/>
                <a:gd name="connsiteX1" fmla="*/ 7196 w 121700"/>
                <a:gd name="connsiteY1" fmla="*/ 87520 h 126671"/>
                <a:gd name="connsiteX2" fmla="*/ 1023 w 121700"/>
                <a:gd name="connsiteY2" fmla="*/ 70786 h 126671"/>
                <a:gd name="connsiteX3" fmla="*/ 18717 w 121700"/>
                <a:gd name="connsiteY3" fmla="*/ 7830 h 126671"/>
                <a:gd name="connsiteX4" fmla="*/ 23654 w 121700"/>
                <a:gd name="connsiteY4" fmla="*/ 2343 h 126671"/>
                <a:gd name="connsiteX5" fmla="*/ 27358 w 121700"/>
                <a:gd name="connsiteY5" fmla="*/ 149 h 126671"/>
                <a:gd name="connsiteX6" fmla="*/ 34490 w 121700"/>
                <a:gd name="connsiteY6" fmla="*/ 3166 h 126671"/>
                <a:gd name="connsiteX7" fmla="*/ 33805 w 121700"/>
                <a:gd name="connsiteY7" fmla="*/ 10847 h 126671"/>
                <a:gd name="connsiteX8" fmla="*/ 34078 w 121700"/>
                <a:gd name="connsiteY8" fmla="*/ 10436 h 126671"/>
                <a:gd name="connsiteX9" fmla="*/ 33805 w 121700"/>
                <a:gd name="connsiteY9" fmla="*/ 10847 h 126671"/>
                <a:gd name="connsiteX10" fmla="*/ 33941 w 121700"/>
                <a:gd name="connsiteY10" fmla="*/ 10710 h 126671"/>
                <a:gd name="connsiteX11" fmla="*/ 32982 w 121700"/>
                <a:gd name="connsiteY11" fmla="*/ 12356 h 126671"/>
                <a:gd name="connsiteX12" fmla="*/ 33118 w 121700"/>
                <a:gd name="connsiteY12" fmla="*/ 12219 h 126671"/>
                <a:gd name="connsiteX13" fmla="*/ 26672 w 121700"/>
                <a:gd name="connsiteY13" fmla="*/ 23740 h 126671"/>
                <a:gd name="connsiteX14" fmla="*/ 27220 w 121700"/>
                <a:gd name="connsiteY14" fmla="*/ 22780 h 126671"/>
                <a:gd name="connsiteX15" fmla="*/ 22008 w 121700"/>
                <a:gd name="connsiteY15" fmla="*/ 34850 h 126671"/>
                <a:gd name="connsiteX16" fmla="*/ 22420 w 121700"/>
                <a:gd name="connsiteY16" fmla="*/ 33753 h 126671"/>
                <a:gd name="connsiteX17" fmla="*/ 20089 w 121700"/>
                <a:gd name="connsiteY17" fmla="*/ 41297 h 126671"/>
                <a:gd name="connsiteX18" fmla="*/ 20089 w 121700"/>
                <a:gd name="connsiteY18" fmla="*/ 41023 h 126671"/>
                <a:gd name="connsiteX19" fmla="*/ 18442 w 121700"/>
                <a:gd name="connsiteY19" fmla="*/ 51584 h 126671"/>
                <a:gd name="connsiteX20" fmla="*/ 18442 w 121700"/>
                <a:gd name="connsiteY20" fmla="*/ 51584 h 126671"/>
                <a:gd name="connsiteX21" fmla="*/ 18305 w 121700"/>
                <a:gd name="connsiteY21" fmla="*/ 57619 h 126671"/>
                <a:gd name="connsiteX22" fmla="*/ 18854 w 121700"/>
                <a:gd name="connsiteY22" fmla="*/ 62831 h 126671"/>
                <a:gd name="connsiteX23" fmla="*/ 19951 w 121700"/>
                <a:gd name="connsiteY23" fmla="*/ 67083 h 126671"/>
                <a:gd name="connsiteX24" fmla="*/ 21323 w 121700"/>
                <a:gd name="connsiteY24" fmla="*/ 70375 h 126671"/>
                <a:gd name="connsiteX25" fmla="*/ 21323 w 121700"/>
                <a:gd name="connsiteY25" fmla="*/ 70375 h 126671"/>
                <a:gd name="connsiteX26" fmla="*/ 25163 w 121700"/>
                <a:gd name="connsiteY26" fmla="*/ 77644 h 126671"/>
                <a:gd name="connsiteX27" fmla="*/ 27495 w 121700"/>
                <a:gd name="connsiteY27" fmla="*/ 80799 h 126671"/>
                <a:gd name="connsiteX28" fmla="*/ 30101 w 121700"/>
                <a:gd name="connsiteY28" fmla="*/ 83542 h 126671"/>
                <a:gd name="connsiteX29" fmla="*/ 29553 w 121700"/>
                <a:gd name="connsiteY29" fmla="*/ 82994 h 126671"/>
                <a:gd name="connsiteX30" fmla="*/ 39702 w 121700"/>
                <a:gd name="connsiteY30" fmla="*/ 91223 h 126671"/>
                <a:gd name="connsiteX31" fmla="*/ 38468 w 121700"/>
                <a:gd name="connsiteY31" fmla="*/ 90400 h 126671"/>
                <a:gd name="connsiteX32" fmla="*/ 48480 w 121700"/>
                <a:gd name="connsiteY32" fmla="*/ 96710 h 126671"/>
                <a:gd name="connsiteX33" fmla="*/ 47109 w 121700"/>
                <a:gd name="connsiteY33" fmla="*/ 96024 h 126671"/>
                <a:gd name="connsiteX34" fmla="*/ 48069 w 121700"/>
                <a:gd name="connsiteY34" fmla="*/ 96572 h 126671"/>
                <a:gd name="connsiteX35" fmla="*/ 53281 w 121700"/>
                <a:gd name="connsiteY35" fmla="*/ 98904 h 126671"/>
                <a:gd name="connsiteX36" fmla="*/ 63156 w 121700"/>
                <a:gd name="connsiteY36" fmla="*/ 101784 h 126671"/>
                <a:gd name="connsiteX37" fmla="*/ 75776 w 121700"/>
                <a:gd name="connsiteY37" fmla="*/ 103704 h 126671"/>
                <a:gd name="connsiteX38" fmla="*/ 88942 w 121700"/>
                <a:gd name="connsiteY38" fmla="*/ 103842 h 126671"/>
                <a:gd name="connsiteX39" fmla="*/ 87982 w 121700"/>
                <a:gd name="connsiteY39" fmla="*/ 103979 h 126671"/>
                <a:gd name="connsiteX40" fmla="*/ 100052 w 121700"/>
                <a:gd name="connsiteY40" fmla="*/ 102745 h 126671"/>
                <a:gd name="connsiteX41" fmla="*/ 110477 w 121700"/>
                <a:gd name="connsiteY41" fmla="*/ 100550 h 126671"/>
                <a:gd name="connsiteX42" fmla="*/ 121038 w 121700"/>
                <a:gd name="connsiteY42" fmla="*/ 106859 h 126671"/>
                <a:gd name="connsiteX43" fmla="*/ 116512 w 121700"/>
                <a:gd name="connsiteY43" fmla="*/ 119341 h 126671"/>
                <a:gd name="connsiteX44" fmla="*/ 98818 w 121700"/>
                <a:gd name="connsiteY44" fmla="*/ 124690 h 126671"/>
                <a:gd name="connsiteX45" fmla="*/ 85651 w 121700"/>
                <a:gd name="connsiteY45" fmla="*/ 126473 h 126671"/>
                <a:gd name="connsiteX46" fmla="*/ 52869 w 121700"/>
                <a:gd name="connsiteY46" fmla="*/ 123181 h 126671"/>
                <a:gd name="connsiteX47" fmla="*/ 51361 w 121700"/>
                <a:gd name="connsiteY47" fmla="*/ 122770 h 126671"/>
                <a:gd name="connsiteX48" fmla="*/ 19266 w 121700"/>
                <a:gd name="connsiteY48" fmla="*/ 103430 h 12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1700" h="126671">
                  <a:moveTo>
                    <a:pt x="19266" y="103430"/>
                  </a:moveTo>
                  <a:cubicBezTo>
                    <a:pt x="14327" y="98767"/>
                    <a:pt x="10350" y="93417"/>
                    <a:pt x="7196" y="87520"/>
                  </a:cubicBezTo>
                  <a:cubicBezTo>
                    <a:pt x="4452" y="82171"/>
                    <a:pt x="2121" y="76684"/>
                    <a:pt x="1023" y="70786"/>
                  </a:cubicBezTo>
                  <a:cubicBezTo>
                    <a:pt x="-3091" y="48429"/>
                    <a:pt x="5686" y="25660"/>
                    <a:pt x="18717" y="7830"/>
                  </a:cubicBezTo>
                  <a:cubicBezTo>
                    <a:pt x="20225" y="5909"/>
                    <a:pt x="21734" y="3852"/>
                    <a:pt x="23654" y="2343"/>
                  </a:cubicBezTo>
                  <a:cubicBezTo>
                    <a:pt x="24752" y="1383"/>
                    <a:pt x="25986" y="560"/>
                    <a:pt x="27358" y="149"/>
                  </a:cubicBezTo>
                  <a:cubicBezTo>
                    <a:pt x="30101" y="-400"/>
                    <a:pt x="33255" y="560"/>
                    <a:pt x="34490" y="3166"/>
                  </a:cubicBezTo>
                  <a:cubicBezTo>
                    <a:pt x="35862" y="5909"/>
                    <a:pt x="35176" y="8379"/>
                    <a:pt x="33805" y="10847"/>
                  </a:cubicBezTo>
                  <a:cubicBezTo>
                    <a:pt x="33941" y="10710"/>
                    <a:pt x="33941" y="10573"/>
                    <a:pt x="34078" y="10436"/>
                  </a:cubicBezTo>
                  <a:cubicBezTo>
                    <a:pt x="33941" y="10573"/>
                    <a:pt x="33941" y="10710"/>
                    <a:pt x="33805" y="10847"/>
                  </a:cubicBezTo>
                  <a:cubicBezTo>
                    <a:pt x="33805" y="10847"/>
                    <a:pt x="33805" y="10710"/>
                    <a:pt x="33941" y="10710"/>
                  </a:cubicBezTo>
                  <a:cubicBezTo>
                    <a:pt x="33667" y="11259"/>
                    <a:pt x="33393" y="11808"/>
                    <a:pt x="32982" y="12356"/>
                  </a:cubicBezTo>
                  <a:cubicBezTo>
                    <a:pt x="32982" y="12356"/>
                    <a:pt x="32982" y="12219"/>
                    <a:pt x="33118" y="12219"/>
                  </a:cubicBezTo>
                  <a:cubicBezTo>
                    <a:pt x="31061" y="16059"/>
                    <a:pt x="28729" y="19900"/>
                    <a:pt x="26672" y="23740"/>
                  </a:cubicBezTo>
                  <a:cubicBezTo>
                    <a:pt x="26809" y="23466"/>
                    <a:pt x="26947" y="23054"/>
                    <a:pt x="27220" y="22780"/>
                  </a:cubicBezTo>
                  <a:cubicBezTo>
                    <a:pt x="25163" y="26758"/>
                    <a:pt x="23518" y="30736"/>
                    <a:pt x="22008" y="34850"/>
                  </a:cubicBezTo>
                  <a:cubicBezTo>
                    <a:pt x="22146" y="34576"/>
                    <a:pt x="22283" y="34165"/>
                    <a:pt x="22420" y="33753"/>
                  </a:cubicBezTo>
                  <a:cubicBezTo>
                    <a:pt x="21460" y="36222"/>
                    <a:pt x="20637" y="38691"/>
                    <a:pt x="20089" y="41297"/>
                  </a:cubicBezTo>
                  <a:cubicBezTo>
                    <a:pt x="20089" y="41160"/>
                    <a:pt x="20089" y="41160"/>
                    <a:pt x="20089" y="41023"/>
                  </a:cubicBezTo>
                  <a:cubicBezTo>
                    <a:pt x="19402" y="44452"/>
                    <a:pt x="18717" y="48018"/>
                    <a:pt x="18442" y="51584"/>
                  </a:cubicBezTo>
                  <a:cubicBezTo>
                    <a:pt x="18442" y="51584"/>
                    <a:pt x="18442" y="51584"/>
                    <a:pt x="18442" y="51584"/>
                  </a:cubicBezTo>
                  <a:cubicBezTo>
                    <a:pt x="18305" y="53641"/>
                    <a:pt x="18305" y="55562"/>
                    <a:pt x="18305" y="57619"/>
                  </a:cubicBezTo>
                  <a:cubicBezTo>
                    <a:pt x="18442" y="59402"/>
                    <a:pt x="18579" y="61048"/>
                    <a:pt x="18854" y="62831"/>
                  </a:cubicBezTo>
                  <a:cubicBezTo>
                    <a:pt x="19128" y="64202"/>
                    <a:pt x="19539" y="65711"/>
                    <a:pt x="19951" y="67083"/>
                  </a:cubicBezTo>
                  <a:cubicBezTo>
                    <a:pt x="20362" y="68180"/>
                    <a:pt x="20774" y="69278"/>
                    <a:pt x="21323" y="70375"/>
                  </a:cubicBezTo>
                  <a:lnTo>
                    <a:pt x="21323" y="70375"/>
                  </a:lnTo>
                  <a:cubicBezTo>
                    <a:pt x="22420" y="72843"/>
                    <a:pt x="23791" y="75313"/>
                    <a:pt x="25163" y="77644"/>
                  </a:cubicBezTo>
                  <a:cubicBezTo>
                    <a:pt x="25849" y="78742"/>
                    <a:pt x="26672" y="79839"/>
                    <a:pt x="27495" y="80799"/>
                  </a:cubicBezTo>
                  <a:cubicBezTo>
                    <a:pt x="28318" y="81759"/>
                    <a:pt x="29278" y="82719"/>
                    <a:pt x="30101" y="83542"/>
                  </a:cubicBezTo>
                  <a:cubicBezTo>
                    <a:pt x="29964" y="83405"/>
                    <a:pt x="29689" y="83130"/>
                    <a:pt x="29553" y="82994"/>
                  </a:cubicBezTo>
                  <a:cubicBezTo>
                    <a:pt x="32844" y="85874"/>
                    <a:pt x="36136" y="88617"/>
                    <a:pt x="39702" y="91223"/>
                  </a:cubicBezTo>
                  <a:cubicBezTo>
                    <a:pt x="39291" y="90949"/>
                    <a:pt x="38879" y="90675"/>
                    <a:pt x="38468" y="90400"/>
                  </a:cubicBezTo>
                  <a:cubicBezTo>
                    <a:pt x="41759" y="92595"/>
                    <a:pt x="45051" y="94789"/>
                    <a:pt x="48480" y="96710"/>
                  </a:cubicBezTo>
                  <a:cubicBezTo>
                    <a:pt x="48069" y="96435"/>
                    <a:pt x="47521" y="96298"/>
                    <a:pt x="47109" y="96024"/>
                  </a:cubicBezTo>
                  <a:cubicBezTo>
                    <a:pt x="47383" y="96161"/>
                    <a:pt x="47657" y="96298"/>
                    <a:pt x="48069" y="96572"/>
                  </a:cubicBezTo>
                  <a:cubicBezTo>
                    <a:pt x="49715" y="97395"/>
                    <a:pt x="51498" y="98218"/>
                    <a:pt x="53281" y="98904"/>
                  </a:cubicBezTo>
                  <a:cubicBezTo>
                    <a:pt x="56573" y="100001"/>
                    <a:pt x="59865" y="100962"/>
                    <a:pt x="63156" y="101784"/>
                  </a:cubicBezTo>
                  <a:cubicBezTo>
                    <a:pt x="67272" y="102745"/>
                    <a:pt x="71524" y="103293"/>
                    <a:pt x="75776" y="103704"/>
                  </a:cubicBezTo>
                  <a:cubicBezTo>
                    <a:pt x="80164" y="103979"/>
                    <a:pt x="84553" y="104116"/>
                    <a:pt x="88942" y="103842"/>
                  </a:cubicBezTo>
                  <a:cubicBezTo>
                    <a:pt x="88669" y="103842"/>
                    <a:pt x="88257" y="103842"/>
                    <a:pt x="87982" y="103979"/>
                  </a:cubicBezTo>
                  <a:cubicBezTo>
                    <a:pt x="91960" y="103704"/>
                    <a:pt x="96075" y="103430"/>
                    <a:pt x="100052" y="102745"/>
                  </a:cubicBezTo>
                  <a:cubicBezTo>
                    <a:pt x="103481" y="102059"/>
                    <a:pt x="107048" y="101098"/>
                    <a:pt x="110477" y="100550"/>
                  </a:cubicBezTo>
                  <a:cubicBezTo>
                    <a:pt x="114866" y="100001"/>
                    <a:pt x="119392" y="102745"/>
                    <a:pt x="121038" y="106859"/>
                  </a:cubicBezTo>
                  <a:cubicBezTo>
                    <a:pt x="122821" y="111385"/>
                    <a:pt x="120901" y="117009"/>
                    <a:pt x="116512" y="119341"/>
                  </a:cubicBezTo>
                  <a:cubicBezTo>
                    <a:pt x="111025" y="122084"/>
                    <a:pt x="104716" y="123456"/>
                    <a:pt x="98818" y="124690"/>
                  </a:cubicBezTo>
                  <a:cubicBezTo>
                    <a:pt x="94429" y="125650"/>
                    <a:pt x="90177" y="126199"/>
                    <a:pt x="85651" y="126473"/>
                  </a:cubicBezTo>
                  <a:cubicBezTo>
                    <a:pt x="74541" y="127159"/>
                    <a:pt x="63568" y="126062"/>
                    <a:pt x="52869" y="123181"/>
                  </a:cubicBezTo>
                  <a:cubicBezTo>
                    <a:pt x="52321" y="123044"/>
                    <a:pt x="51909" y="122907"/>
                    <a:pt x="51361" y="122770"/>
                  </a:cubicBezTo>
                  <a:cubicBezTo>
                    <a:pt x="39291" y="119066"/>
                    <a:pt x="28318" y="112071"/>
                    <a:pt x="19266" y="103430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7" name="任意多边形: 形状 1336"/>
            <p:cNvSpPr/>
            <p:nvPr/>
          </p:nvSpPr>
          <p:spPr>
            <a:xfrm>
              <a:off x="8379134" y="4567204"/>
              <a:ext cx="776385" cy="1206929"/>
            </a:xfrm>
            <a:custGeom>
              <a:avLst/>
              <a:gdLst>
                <a:gd name="connsiteX0" fmla="*/ 490790 w 776385"/>
                <a:gd name="connsiteY0" fmla="*/ 1180348 h 1206929"/>
                <a:gd name="connsiteX1" fmla="*/ 393132 w 776385"/>
                <a:gd name="connsiteY1" fmla="*/ 1195299 h 1206929"/>
                <a:gd name="connsiteX2" fmla="*/ 266122 w 776385"/>
                <a:gd name="connsiteY2" fmla="*/ 1206409 h 1206929"/>
                <a:gd name="connsiteX3" fmla="*/ 149398 w 776385"/>
                <a:gd name="connsiteY3" fmla="*/ 1203529 h 1206929"/>
                <a:gd name="connsiteX4" fmla="*/ 93849 w 776385"/>
                <a:gd name="connsiteY4" fmla="*/ 1193927 h 1206929"/>
                <a:gd name="connsiteX5" fmla="*/ 74510 w 776385"/>
                <a:gd name="connsiteY5" fmla="*/ 1185012 h 1206929"/>
                <a:gd name="connsiteX6" fmla="*/ 66829 w 776385"/>
                <a:gd name="connsiteY6" fmla="*/ 1175136 h 1206929"/>
                <a:gd name="connsiteX7" fmla="*/ 43922 w 776385"/>
                <a:gd name="connsiteY7" fmla="*/ 1154700 h 1206929"/>
                <a:gd name="connsiteX8" fmla="*/ 37476 w 776385"/>
                <a:gd name="connsiteY8" fmla="*/ 1113963 h 1206929"/>
                <a:gd name="connsiteX9" fmla="*/ 36516 w 776385"/>
                <a:gd name="connsiteY9" fmla="*/ 1108614 h 1206929"/>
                <a:gd name="connsiteX10" fmla="*/ 31441 w 776385"/>
                <a:gd name="connsiteY10" fmla="*/ 1068151 h 1206929"/>
                <a:gd name="connsiteX11" fmla="*/ 31167 w 776385"/>
                <a:gd name="connsiteY11" fmla="*/ 1065682 h 1206929"/>
                <a:gd name="connsiteX12" fmla="*/ 22114 w 776385"/>
                <a:gd name="connsiteY12" fmla="*/ 978174 h 1206929"/>
                <a:gd name="connsiteX13" fmla="*/ 21977 w 776385"/>
                <a:gd name="connsiteY13" fmla="*/ 976117 h 1206929"/>
                <a:gd name="connsiteX14" fmla="*/ 21840 w 776385"/>
                <a:gd name="connsiteY14" fmla="*/ 974334 h 1206929"/>
                <a:gd name="connsiteX15" fmla="*/ 21566 w 776385"/>
                <a:gd name="connsiteY15" fmla="*/ 972551 h 1206929"/>
                <a:gd name="connsiteX16" fmla="*/ 4421 w 776385"/>
                <a:gd name="connsiteY16" fmla="*/ 719353 h 1206929"/>
                <a:gd name="connsiteX17" fmla="*/ 32 w 776385"/>
                <a:gd name="connsiteY17" fmla="*/ 464785 h 1206929"/>
                <a:gd name="connsiteX18" fmla="*/ 2089 w 776385"/>
                <a:gd name="connsiteY18" fmla="*/ 337226 h 1206929"/>
                <a:gd name="connsiteX19" fmla="*/ 7713 w 776385"/>
                <a:gd name="connsiteY19" fmla="*/ 211038 h 1206929"/>
                <a:gd name="connsiteX20" fmla="*/ 11142 w 776385"/>
                <a:gd name="connsiteY20" fmla="*/ 169479 h 1206929"/>
                <a:gd name="connsiteX21" fmla="*/ 13748 w 776385"/>
                <a:gd name="connsiteY21" fmla="*/ 149728 h 1206929"/>
                <a:gd name="connsiteX22" fmla="*/ 16354 w 776385"/>
                <a:gd name="connsiteY22" fmla="*/ 139029 h 1206929"/>
                <a:gd name="connsiteX23" fmla="*/ 26092 w 776385"/>
                <a:gd name="connsiteY23" fmla="*/ 131074 h 1206929"/>
                <a:gd name="connsiteX24" fmla="*/ 29521 w 776385"/>
                <a:gd name="connsiteY24" fmla="*/ 131074 h 1206929"/>
                <a:gd name="connsiteX25" fmla="*/ 34458 w 776385"/>
                <a:gd name="connsiteY25" fmla="*/ 132583 h 1206929"/>
                <a:gd name="connsiteX26" fmla="*/ 51192 w 776385"/>
                <a:gd name="connsiteY26" fmla="*/ 114752 h 1206929"/>
                <a:gd name="connsiteX27" fmla="*/ 101119 w 776385"/>
                <a:gd name="connsiteY27" fmla="*/ 80325 h 1206929"/>
                <a:gd name="connsiteX28" fmla="*/ 217293 w 776385"/>
                <a:gd name="connsiteY28" fmla="*/ 32593 h 1206929"/>
                <a:gd name="connsiteX29" fmla="*/ 314540 w 776385"/>
                <a:gd name="connsiteY29" fmla="*/ 9002 h 1206929"/>
                <a:gd name="connsiteX30" fmla="*/ 336622 w 776385"/>
                <a:gd name="connsiteY30" fmla="*/ 5710 h 1206929"/>
                <a:gd name="connsiteX31" fmla="*/ 454717 w 776385"/>
                <a:gd name="connsiteY31" fmla="*/ 1458 h 1206929"/>
                <a:gd name="connsiteX32" fmla="*/ 495454 w 776385"/>
                <a:gd name="connsiteY32" fmla="*/ 6670 h 1206929"/>
                <a:gd name="connsiteX33" fmla="*/ 511638 w 776385"/>
                <a:gd name="connsiteY33" fmla="*/ 10373 h 1206929"/>
                <a:gd name="connsiteX34" fmla="*/ 524943 w 776385"/>
                <a:gd name="connsiteY34" fmla="*/ 13528 h 1206929"/>
                <a:gd name="connsiteX35" fmla="*/ 530978 w 776385"/>
                <a:gd name="connsiteY35" fmla="*/ 14900 h 1206929"/>
                <a:gd name="connsiteX36" fmla="*/ 547300 w 776385"/>
                <a:gd name="connsiteY36" fmla="*/ 20112 h 1206929"/>
                <a:gd name="connsiteX37" fmla="*/ 553884 w 776385"/>
                <a:gd name="connsiteY37" fmla="*/ 16272 h 1206929"/>
                <a:gd name="connsiteX38" fmla="*/ 565542 w 776385"/>
                <a:gd name="connsiteY38" fmla="*/ 20523 h 1206929"/>
                <a:gd name="connsiteX39" fmla="*/ 569109 w 776385"/>
                <a:gd name="connsiteY39" fmla="*/ 27518 h 1206929"/>
                <a:gd name="connsiteX40" fmla="*/ 570480 w 776385"/>
                <a:gd name="connsiteY40" fmla="*/ 31222 h 1206929"/>
                <a:gd name="connsiteX41" fmla="*/ 586527 w 776385"/>
                <a:gd name="connsiteY41" fmla="*/ 42743 h 1206929"/>
                <a:gd name="connsiteX42" fmla="*/ 590094 w 776385"/>
                <a:gd name="connsiteY42" fmla="*/ 77582 h 1206929"/>
                <a:gd name="connsiteX43" fmla="*/ 585431 w 776385"/>
                <a:gd name="connsiteY43" fmla="*/ 82520 h 1206929"/>
                <a:gd name="connsiteX44" fmla="*/ 597638 w 776385"/>
                <a:gd name="connsiteY44" fmla="*/ 127645 h 1206929"/>
                <a:gd name="connsiteX45" fmla="*/ 626167 w 776385"/>
                <a:gd name="connsiteY45" fmla="*/ 245191 h 1206929"/>
                <a:gd name="connsiteX46" fmla="*/ 679522 w 776385"/>
                <a:gd name="connsiteY46" fmla="*/ 482478 h 1206929"/>
                <a:gd name="connsiteX47" fmla="*/ 727940 w 776385"/>
                <a:gd name="connsiteY47" fmla="*/ 725800 h 1206929"/>
                <a:gd name="connsiteX48" fmla="*/ 729997 w 776385"/>
                <a:gd name="connsiteY48" fmla="*/ 737870 h 1206929"/>
                <a:gd name="connsiteX49" fmla="*/ 748240 w 776385"/>
                <a:gd name="connsiteY49" fmla="*/ 843758 h 1206929"/>
                <a:gd name="connsiteX50" fmla="*/ 763464 w 776385"/>
                <a:gd name="connsiteY50" fmla="*/ 947862 h 1206929"/>
                <a:gd name="connsiteX51" fmla="*/ 764973 w 776385"/>
                <a:gd name="connsiteY51" fmla="*/ 958698 h 1206929"/>
                <a:gd name="connsiteX52" fmla="*/ 769225 w 776385"/>
                <a:gd name="connsiteY52" fmla="*/ 988187 h 1206929"/>
                <a:gd name="connsiteX53" fmla="*/ 770322 w 776385"/>
                <a:gd name="connsiteY53" fmla="*/ 995457 h 1206929"/>
                <a:gd name="connsiteX54" fmla="*/ 772517 w 776385"/>
                <a:gd name="connsiteY54" fmla="*/ 1009996 h 1206929"/>
                <a:gd name="connsiteX55" fmla="*/ 775397 w 776385"/>
                <a:gd name="connsiteY55" fmla="*/ 1064722 h 1206929"/>
                <a:gd name="connsiteX56" fmla="*/ 771557 w 776385"/>
                <a:gd name="connsiteY56" fmla="*/ 1075284 h 1206929"/>
                <a:gd name="connsiteX57" fmla="*/ 770322 w 776385"/>
                <a:gd name="connsiteY57" fmla="*/ 1088725 h 1206929"/>
                <a:gd name="connsiteX58" fmla="*/ 743988 w 776385"/>
                <a:gd name="connsiteY58" fmla="*/ 1111220 h 1206929"/>
                <a:gd name="connsiteX59" fmla="*/ 740696 w 776385"/>
                <a:gd name="connsiteY59" fmla="*/ 1112728 h 1206929"/>
                <a:gd name="connsiteX60" fmla="*/ 714087 w 776385"/>
                <a:gd name="connsiteY60" fmla="*/ 1125073 h 1206929"/>
                <a:gd name="connsiteX61" fmla="*/ 673350 w 776385"/>
                <a:gd name="connsiteY61" fmla="*/ 1139749 h 1206929"/>
                <a:gd name="connsiteX62" fmla="*/ 621229 w 776385"/>
                <a:gd name="connsiteY62" fmla="*/ 1154425 h 1206929"/>
                <a:gd name="connsiteX63" fmla="*/ 619309 w 776385"/>
                <a:gd name="connsiteY63" fmla="*/ 1154974 h 1206929"/>
                <a:gd name="connsiteX64" fmla="*/ 567188 w 776385"/>
                <a:gd name="connsiteY64" fmla="*/ 1166632 h 1206929"/>
                <a:gd name="connsiteX65" fmla="*/ 509718 w 776385"/>
                <a:gd name="connsiteY65" fmla="*/ 1177331 h 1206929"/>
                <a:gd name="connsiteX66" fmla="*/ 490790 w 776385"/>
                <a:gd name="connsiteY66" fmla="*/ 1180348 h 120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776385" h="1206929">
                  <a:moveTo>
                    <a:pt x="490790" y="1180348"/>
                  </a:moveTo>
                  <a:cubicBezTo>
                    <a:pt x="459654" y="1185561"/>
                    <a:pt x="426462" y="1191047"/>
                    <a:pt x="393132" y="1195299"/>
                  </a:cubicBezTo>
                  <a:cubicBezTo>
                    <a:pt x="358431" y="1199688"/>
                    <a:pt x="312619" y="1204900"/>
                    <a:pt x="266122" y="1206409"/>
                  </a:cubicBezTo>
                  <a:cubicBezTo>
                    <a:pt x="226346" y="1207643"/>
                    <a:pt x="187117" y="1206683"/>
                    <a:pt x="149398" y="1203529"/>
                  </a:cubicBezTo>
                  <a:cubicBezTo>
                    <a:pt x="131568" y="1202157"/>
                    <a:pt x="112502" y="1199962"/>
                    <a:pt x="93849" y="1193927"/>
                  </a:cubicBezTo>
                  <a:cubicBezTo>
                    <a:pt x="87676" y="1192007"/>
                    <a:pt x="80545" y="1189538"/>
                    <a:pt x="74510" y="1185012"/>
                  </a:cubicBezTo>
                  <a:cubicBezTo>
                    <a:pt x="70943" y="1182406"/>
                    <a:pt x="68200" y="1178839"/>
                    <a:pt x="66829" y="1175136"/>
                  </a:cubicBezTo>
                  <a:cubicBezTo>
                    <a:pt x="55307" y="1174588"/>
                    <a:pt x="45432" y="1165672"/>
                    <a:pt x="43922" y="1154700"/>
                  </a:cubicBezTo>
                  <a:cubicBezTo>
                    <a:pt x="42140" y="1140984"/>
                    <a:pt x="39808" y="1127268"/>
                    <a:pt x="37476" y="1113963"/>
                  </a:cubicBezTo>
                  <a:lnTo>
                    <a:pt x="36516" y="1108614"/>
                  </a:lnTo>
                  <a:cubicBezTo>
                    <a:pt x="34184" y="1095309"/>
                    <a:pt x="32812" y="1081456"/>
                    <a:pt x="31441" y="1068151"/>
                  </a:cubicBezTo>
                  <a:lnTo>
                    <a:pt x="31167" y="1065682"/>
                  </a:lnTo>
                  <a:cubicBezTo>
                    <a:pt x="28012" y="1036605"/>
                    <a:pt x="24995" y="1007389"/>
                    <a:pt x="22114" y="978174"/>
                  </a:cubicBezTo>
                  <a:lnTo>
                    <a:pt x="21977" y="976117"/>
                  </a:lnTo>
                  <a:lnTo>
                    <a:pt x="21840" y="974334"/>
                  </a:lnTo>
                  <a:lnTo>
                    <a:pt x="21566" y="972551"/>
                  </a:lnTo>
                  <a:cubicBezTo>
                    <a:pt x="13610" y="891489"/>
                    <a:pt x="7850" y="806313"/>
                    <a:pt x="4421" y="719353"/>
                  </a:cubicBezTo>
                  <a:cubicBezTo>
                    <a:pt x="1266" y="636646"/>
                    <a:pt x="-243" y="551058"/>
                    <a:pt x="32" y="464785"/>
                  </a:cubicBezTo>
                  <a:cubicBezTo>
                    <a:pt x="168" y="420345"/>
                    <a:pt x="855" y="378648"/>
                    <a:pt x="2089" y="337226"/>
                  </a:cubicBezTo>
                  <a:cubicBezTo>
                    <a:pt x="3323" y="299781"/>
                    <a:pt x="4832" y="255615"/>
                    <a:pt x="7713" y="211038"/>
                  </a:cubicBezTo>
                  <a:cubicBezTo>
                    <a:pt x="8536" y="196774"/>
                    <a:pt x="9770" y="182784"/>
                    <a:pt x="11142" y="169479"/>
                  </a:cubicBezTo>
                  <a:cubicBezTo>
                    <a:pt x="11827" y="162895"/>
                    <a:pt x="12650" y="156312"/>
                    <a:pt x="13748" y="149728"/>
                  </a:cubicBezTo>
                  <a:cubicBezTo>
                    <a:pt x="14296" y="146299"/>
                    <a:pt x="14982" y="142321"/>
                    <a:pt x="16354" y="139029"/>
                  </a:cubicBezTo>
                  <a:cubicBezTo>
                    <a:pt x="18137" y="134778"/>
                    <a:pt x="21840" y="131760"/>
                    <a:pt x="26092" y="131074"/>
                  </a:cubicBezTo>
                  <a:cubicBezTo>
                    <a:pt x="27326" y="130937"/>
                    <a:pt x="28287" y="130937"/>
                    <a:pt x="29521" y="131074"/>
                  </a:cubicBezTo>
                  <a:cubicBezTo>
                    <a:pt x="31304" y="131211"/>
                    <a:pt x="32950" y="131760"/>
                    <a:pt x="34458" y="132583"/>
                  </a:cubicBezTo>
                  <a:cubicBezTo>
                    <a:pt x="38574" y="126411"/>
                    <a:pt x="44197" y="120513"/>
                    <a:pt x="51192" y="114752"/>
                  </a:cubicBezTo>
                  <a:cubicBezTo>
                    <a:pt x="65594" y="102545"/>
                    <a:pt x="81916" y="91161"/>
                    <a:pt x="101119" y="80325"/>
                  </a:cubicBezTo>
                  <a:cubicBezTo>
                    <a:pt x="132665" y="62357"/>
                    <a:pt x="168464" y="47681"/>
                    <a:pt x="217293" y="32593"/>
                  </a:cubicBezTo>
                  <a:cubicBezTo>
                    <a:pt x="252818" y="21758"/>
                    <a:pt x="284502" y="14077"/>
                    <a:pt x="314540" y="9002"/>
                  </a:cubicBezTo>
                  <a:cubicBezTo>
                    <a:pt x="321946" y="7767"/>
                    <a:pt x="329216" y="6670"/>
                    <a:pt x="336622" y="5710"/>
                  </a:cubicBezTo>
                  <a:cubicBezTo>
                    <a:pt x="382434" y="-51"/>
                    <a:pt x="420016" y="-1422"/>
                    <a:pt x="454717" y="1458"/>
                  </a:cubicBezTo>
                  <a:cubicBezTo>
                    <a:pt x="469668" y="2556"/>
                    <a:pt x="483109" y="4338"/>
                    <a:pt x="495454" y="6670"/>
                  </a:cubicBezTo>
                  <a:cubicBezTo>
                    <a:pt x="500802" y="7767"/>
                    <a:pt x="506289" y="9002"/>
                    <a:pt x="511638" y="10373"/>
                  </a:cubicBezTo>
                  <a:cubicBezTo>
                    <a:pt x="516028" y="11471"/>
                    <a:pt x="520417" y="12568"/>
                    <a:pt x="524943" y="13528"/>
                  </a:cubicBezTo>
                  <a:lnTo>
                    <a:pt x="530978" y="14900"/>
                  </a:lnTo>
                  <a:cubicBezTo>
                    <a:pt x="536053" y="15997"/>
                    <a:pt x="541265" y="17780"/>
                    <a:pt x="547300" y="20112"/>
                  </a:cubicBezTo>
                  <a:cubicBezTo>
                    <a:pt x="548808" y="18054"/>
                    <a:pt x="551141" y="16683"/>
                    <a:pt x="553884" y="16272"/>
                  </a:cubicBezTo>
                  <a:cubicBezTo>
                    <a:pt x="558410" y="15585"/>
                    <a:pt x="562936" y="17231"/>
                    <a:pt x="565542" y="20523"/>
                  </a:cubicBezTo>
                  <a:cubicBezTo>
                    <a:pt x="567325" y="22718"/>
                    <a:pt x="568148" y="25050"/>
                    <a:pt x="569109" y="27518"/>
                  </a:cubicBezTo>
                  <a:cubicBezTo>
                    <a:pt x="569657" y="28890"/>
                    <a:pt x="570069" y="30124"/>
                    <a:pt x="570480" y="31222"/>
                  </a:cubicBezTo>
                  <a:cubicBezTo>
                    <a:pt x="577338" y="34925"/>
                    <a:pt x="582413" y="38491"/>
                    <a:pt x="586527" y="42743"/>
                  </a:cubicBezTo>
                  <a:cubicBezTo>
                    <a:pt x="596266" y="52619"/>
                    <a:pt x="597638" y="66883"/>
                    <a:pt x="590094" y="77582"/>
                  </a:cubicBezTo>
                  <a:cubicBezTo>
                    <a:pt x="588860" y="79365"/>
                    <a:pt x="587351" y="81011"/>
                    <a:pt x="585431" y="82520"/>
                  </a:cubicBezTo>
                  <a:cubicBezTo>
                    <a:pt x="589820" y="97333"/>
                    <a:pt x="593797" y="112420"/>
                    <a:pt x="597638" y="127645"/>
                  </a:cubicBezTo>
                  <a:cubicBezTo>
                    <a:pt x="607925" y="167833"/>
                    <a:pt x="617388" y="207747"/>
                    <a:pt x="626167" y="245191"/>
                  </a:cubicBezTo>
                  <a:cubicBezTo>
                    <a:pt x="647426" y="335854"/>
                    <a:pt x="664435" y="411292"/>
                    <a:pt x="679522" y="482478"/>
                  </a:cubicBezTo>
                  <a:cubicBezTo>
                    <a:pt x="698450" y="572455"/>
                    <a:pt x="713950" y="648167"/>
                    <a:pt x="727940" y="725800"/>
                  </a:cubicBezTo>
                  <a:lnTo>
                    <a:pt x="729997" y="737870"/>
                  </a:lnTo>
                  <a:cubicBezTo>
                    <a:pt x="736169" y="772572"/>
                    <a:pt x="742479" y="808371"/>
                    <a:pt x="748240" y="843758"/>
                  </a:cubicBezTo>
                  <a:cubicBezTo>
                    <a:pt x="753589" y="877087"/>
                    <a:pt x="758252" y="910692"/>
                    <a:pt x="763464" y="947862"/>
                  </a:cubicBezTo>
                  <a:lnTo>
                    <a:pt x="764973" y="958698"/>
                  </a:lnTo>
                  <a:cubicBezTo>
                    <a:pt x="766345" y="968573"/>
                    <a:pt x="767716" y="978312"/>
                    <a:pt x="769225" y="988187"/>
                  </a:cubicBezTo>
                  <a:lnTo>
                    <a:pt x="770322" y="995457"/>
                  </a:lnTo>
                  <a:lnTo>
                    <a:pt x="772517" y="1009996"/>
                  </a:lnTo>
                  <a:cubicBezTo>
                    <a:pt x="775260" y="1029198"/>
                    <a:pt x="777866" y="1046754"/>
                    <a:pt x="775397" y="1064722"/>
                  </a:cubicBezTo>
                  <a:cubicBezTo>
                    <a:pt x="774849" y="1068426"/>
                    <a:pt x="773614" y="1071992"/>
                    <a:pt x="771557" y="1075284"/>
                  </a:cubicBezTo>
                  <a:cubicBezTo>
                    <a:pt x="772517" y="1079673"/>
                    <a:pt x="772105" y="1084336"/>
                    <a:pt x="770322" y="1088725"/>
                  </a:cubicBezTo>
                  <a:cubicBezTo>
                    <a:pt x="765933" y="1100384"/>
                    <a:pt x="754823" y="1106008"/>
                    <a:pt x="743988" y="1111220"/>
                  </a:cubicBezTo>
                  <a:lnTo>
                    <a:pt x="740696" y="1112728"/>
                  </a:lnTo>
                  <a:cubicBezTo>
                    <a:pt x="733426" y="1116432"/>
                    <a:pt x="723825" y="1121095"/>
                    <a:pt x="714087" y="1125073"/>
                  </a:cubicBezTo>
                  <a:cubicBezTo>
                    <a:pt x="701605" y="1130011"/>
                    <a:pt x="687889" y="1134811"/>
                    <a:pt x="673350" y="1139749"/>
                  </a:cubicBezTo>
                  <a:cubicBezTo>
                    <a:pt x="656754" y="1145098"/>
                    <a:pt x="639883" y="1149624"/>
                    <a:pt x="621229" y="1154425"/>
                  </a:cubicBezTo>
                  <a:lnTo>
                    <a:pt x="619309" y="1154974"/>
                  </a:lnTo>
                  <a:cubicBezTo>
                    <a:pt x="602164" y="1159363"/>
                    <a:pt x="584059" y="1163203"/>
                    <a:pt x="567188" y="1166632"/>
                  </a:cubicBezTo>
                  <a:cubicBezTo>
                    <a:pt x="546066" y="1170884"/>
                    <a:pt x="527275" y="1174450"/>
                    <a:pt x="509718" y="1177331"/>
                  </a:cubicBezTo>
                  <a:lnTo>
                    <a:pt x="490790" y="1180348"/>
                  </a:ln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8" name="任意多边形: 形状 1337"/>
            <p:cNvSpPr/>
            <p:nvPr/>
          </p:nvSpPr>
          <p:spPr>
            <a:xfrm>
              <a:off x="8380674" y="4633127"/>
              <a:ext cx="631896" cy="323874"/>
            </a:xfrm>
            <a:custGeom>
              <a:avLst/>
              <a:gdLst>
                <a:gd name="connsiteX0" fmla="*/ 624215 w 631896"/>
                <a:gd name="connsiteY0" fmla="*/ 179268 h 323874"/>
                <a:gd name="connsiteX1" fmla="*/ 631896 w 631896"/>
                <a:gd name="connsiteY1" fmla="*/ 211775 h 323874"/>
                <a:gd name="connsiteX2" fmla="*/ 575660 w 631896"/>
                <a:gd name="connsiteY2" fmla="*/ 244968 h 323874"/>
                <a:gd name="connsiteX3" fmla="*/ 479648 w 631896"/>
                <a:gd name="connsiteY3" fmla="*/ 287487 h 323874"/>
                <a:gd name="connsiteX4" fmla="*/ 380071 w 631896"/>
                <a:gd name="connsiteY4" fmla="*/ 312999 h 323874"/>
                <a:gd name="connsiteX5" fmla="*/ 299694 w 631896"/>
                <a:gd name="connsiteY5" fmla="*/ 322189 h 323874"/>
                <a:gd name="connsiteX6" fmla="*/ 108905 w 631896"/>
                <a:gd name="connsiteY6" fmla="*/ 312039 h 323874"/>
                <a:gd name="connsiteX7" fmla="*/ 0 w 631896"/>
                <a:gd name="connsiteY7" fmla="*/ 282412 h 323874"/>
                <a:gd name="connsiteX8" fmla="*/ 411 w 631896"/>
                <a:gd name="connsiteY8" fmla="*/ 271165 h 323874"/>
                <a:gd name="connsiteX9" fmla="*/ 6035 w 631896"/>
                <a:gd name="connsiteY9" fmla="*/ 144978 h 323874"/>
                <a:gd name="connsiteX10" fmla="*/ 9464 w 631896"/>
                <a:gd name="connsiteY10" fmla="*/ 103418 h 323874"/>
                <a:gd name="connsiteX11" fmla="*/ 11933 w 631896"/>
                <a:gd name="connsiteY11" fmla="*/ 83805 h 323874"/>
                <a:gd name="connsiteX12" fmla="*/ 14539 w 631896"/>
                <a:gd name="connsiteY12" fmla="*/ 72969 h 323874"/>
                <a:gd name="connsiteX13" fmla="*/ 16597 w 631896"/>
                <a:gd name="connsiteY13" fmla="*/ 69540 h 323874"/>
                <a:gd name="connsiteX14" fmla="*/ 42931 w 631896"/>
                <a:gd name="connsiteY14" fmla="*/ 71186 h 323874"/>
                <a:gd name="connsiteX15" fmla="*/ 94366 w 631896"/>
                <a:gd name="connsiteY15" fmla="*/ 82296 h 323874"/>
                <a:gd name="connsiteX16" fmla="*/ 158420 w 631896"/>
                <a:gd name="connsiteY16" fmla="*/ 88879 h 323874"/>
                <a:gd name="connsiteX17" fmla="*/ 239344 w 631896"/>
                <a:gd name="connsiteY17" fmla="*/ 85039 h 323874"/>
                <a:gd name="connsiteX18" fmla="*/ 325480 w 631896"/>
                <a:gd name="connsiteY18" fmla="*/ 75438 h 323874"/>
                <a:gd name="connsiteX19" fmla="*/ 415595 w 631896"/>
                <a:gd name="connsiteY19" fmla="*/ 58979 h 323874"/>
                <a:gd name="connsiteX20" fmla="*/ 554675 w 631896"/>
                <a:gd name="connsiteY20" fmla="*/ 16185 h 323874"/>
                <a:gd name="connsiteX21" fmla="*/ 592394 w 631896"/>
                <a:gd name="connsiteY21" fmla="*/ 0 h 323874"/>
                <a:gd name="connsiteX22" fmla="*/ 587868 w 631896"/>
                <a:gd name="connsiteY22" fmla="*/ 11659 h 323874"/>
                <a:gd name="connsiteX23" fmla="*/ 583341 w 631896"/>
                <a:gd name="connsiteY23" fmla="*/ 16459 h 323874"/>
                <a:gd name="connsiteX24" fmla="*/ 595549 w 631896"/>
                <a:gd name="connsiteY24" fmla="*/ 61585 h 323874"/>
                <a:gd name="connsiteX25" fmla="*/ 624215 w 631896"/>
                <a:gd name="connsiteY25" fmla="*/ 179268 h 3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31896" h="323874">
                  <a:moveTo>
                    <a:pt x="624215" y="179268"/>
                  </a:moveTo>
                  <a:cubicBezTo>
                    <a:pt x="626821" y="190378"/>
                    <a:pt x="629428" y="201213"/>
                    <a:pt x="631896" y="211775"/>
                  </a:cubicBezTo>
                  <a:cubicBezTo>
                    <a:pt x="613517" y="223571"/>
                    <a:pt x="594726" y="234544"/>
                    <a:pt x="575660" y="244968"/>
                  </a:cubicBezTo>
                  <a:cubicBezTo>
                    <a:pt x="544663" y="261976"/>
                    <a:pt x="512704" y="275417"/>
                    <a:pt x="479648" y="287487"/>
                  </a:cubicBezTo>
                  <a:cubicBezTo>
                    <a:pt x="447553" y="299009"/>
                    <a:pt x="414086" y="307238"/>
                    <a:pt x="380071" y="312999"/>
                  </a:cubicBezTo>
                  <a:cubicBezTo>
                    <a:pt x="353462" y="317525"/>
                    <a:pt x="326441" y="320406"/>
                    <a:pt x="299694" y="322189"/>
                  </a:cubicBezTo>
                  <a:cubicBezTo>
                    <a:pt x="236464" y="326303"/>
                    <a:pt x="171450" y="322874"/>
                    <a:pt x="108905" y="312039"/>
                  </a:cubicBezTo>
                  <a:cubicBezTo>
                    <a:pt x="71734" y="305592"/>
                    <a:pt x="35113" y="296128"/>
                    <a:pt x="0" y="282412"/>
                  </a:cubicBezTo>
                  <a:cubicBezTo>
                    <a:pt x="137" y="278709"/>
                    <a:pt x="275" y="275006"/>
                    <a:pt x="411" y="271165"/>
                  </a:cubicBezTo>
                  <a:cubicBezTo>
                    <a:pt x="1646" y="233858"/>
                    <a:pt x="3154" y="189555"/>
                    <a:pt x="6035" y="144978"/>
                  </a:cubicBezTo>
                  <a:cubicBezTo>
                    <a:pt x="6858" y="130713"/>
                    <a:pt x="7956" y="116723"/>
                    <a:pt x="9464" y="103418"/>
                  </a:cubicBezTo>
                  <a:cubicBezTo>
                    <a:pt x="10150" y="96835"/>
                    <a:pt x="10973" y="90251"/>
                    <a:pt x="11933" y="83805"/>
                  </a:cubicBezTo>
                  <a:cubicBezTo>
                    <a:pt x="12481" y="80239"/>
                    <a:pt x="13030" y="76398"/>
                    <a:pt x="14539" y="72969"/>
                  </a:cubicBezTo>
                  <a:cubicBezTo>
                    <a:pt x="15087" y="71598"/>
                    <a:pt x="15773" y="70637"/>
                    <a:pt x="16597" y="69540"/>
                  </a:cubicBezTo>
                  <a:cubicBezTo>
                    <a:pt x="25237" y="68443"/>
                    <a:pt x="34153" y="68991"/>
                    <a:pt x="42931" y="71186"/>
                  </a:cubicBezTo>
                  <a:cubicBezTo>
                    <a:pt x="59939" y="75575"/>
                    <a:pt x="77084" y="79141"/>
                    <a:pt x="94366" y="82296"/>
                  </a:cubicBezTo>
                  <a:cubicBezTo>
                    <a:pt x="115626" y="85588"/>
                    <a:pt x="136885" y="87782"/>
                    <a:pt x="158420" y="88879"/>
                  </a:cubicBezTo>
                  <a:cubicBezTo>
                    <a:pt x="185441" y="89291"/>
                    <a:pt x="212461" y="87371"/>
                    <a:pt x="239344" y="85039"/>
                  </a:cubicBezTo>
                  <a:cubicBezTo>
                    <a:pt x="268148" y="82021"/>
                    <a:pt x="296814" y="79278"/>
                    <a:pt x="325480" y="75438"/>
                  </a:cubicBezTo>
                  <a:cubicBezTo>
                    <a:pt x="355930" y="71460"/>
                    <a:pt x="385831" y="65699"/>
                    <a:pt x="415595" y="58979"/>
                  </a:cubicBezTo>
                  <a:cubicBezTo>
                    <a:pt x="462778" y="47046"/>
                    <a:pt x="509001" y="33330"/>
                    <a:pt x="554675" y="16185"/>
                  </a:cubicBezTo>
                  <a:cubicBezTo>
                    <a:pt x="567431" y="11110"/>
                    <a:pt x="579912" y="5624"/>
                    <a:pt x="592394" y="0"/>
                  </a:cubicBezTo>
                  <a:cubicBezTo>
                    <a:pt x="591982" y="3977"/>
                    <a:pt x="590474" y="7955"/>
                    <a:pt x="587868" y="11659"/>
                  </a:cubicBezTo>
                  <a:cubicBezTo>
                    <a:pt x="586496" y="13441"/>
                    <a:pt x="585124" y="15088"/>
                    <a:pt x="583341" y="16459"/>
                  </a:cubicBezTo>
                  <a:cubicBezTo>
                    <a:pt x="587730" y="31272"/>
                    <a:pt x="591709" y="46360"/>
                    <a:pt x="595549" y="61585"/>
                  </a:cubicBezTo>
                  <a:cubicBezTo>
                    <a:pt x="605836" y="101772"/>
                    <a:pt x="615300" y="141686"/>
                    <a:pt x="624215" y="179268"/>
                  </a:cubicBezTo>
                  <a:close/>
                </a:path>
              </a:pathLst>
            </a:custGeom>
            <a:solidFill>
              <a:srgbClr val="FFEFD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9" name="任意多边形: 形状 1338"/>
            <p:cNvSpPr/>
            <p:nvPr/>
          </p:nvSpPr>
          <p:spPr>
            <a:xfrm>
              <a:off x="8858509" y="4582378"/>
              <a:ext cx="296462" cy="1140759"/>
            </a:xfrm>
            <a:custGeom>
              <a:avLst/>
              <a:gdLst>
                <a:gd name="connsiteX0" fmla="*/ 250074 w 296462"/>
                <a:gd name="connsiteY0" fmla="*/ 722559 h 1140759"/>
                <a:gd name="connsiteX1" fmla="*/ 268453 w 296462"/>
                <a:gd name="connsiteY1" fmla="*/ 828446 h 1140759"/>
                <a:gd name="connsiteX2" fmla="*/ 283679 w 296462"/>
                <a:gd name="connsiteY2" fmla="*/ 932551 h 1140759"/>
                <a:gd name="connsiteX3" fmla="*/ 285187 w 296462"/>
                <a:gd name="connsiteY3" fmla="*/ 943249 h 1140759"/>
                <a:gd name="connsiteX4" fmla="*/ 289302 w 296462"/>
                <a:gd name="connsiteY4" fmla="*/ 972602 h 1140759"/>
                <a:gd name="connsiteX5" fmla="*/ 290399 w 296462"/>
                <a:gd name="connsiteY5" fmla="*/ 979871 h 1140759"/>
                <a:gd name="connsiteX6" fmla="*/ 292593 w 296462"/>
                <a:gd name="connsiteY6" fmla="*/ 994410 h 1140759"/>
                <a:gd name="connsiteX7" fmla="*/ 295474 w 296462"/>
                <a:gd name="connsiteY7" fmla="*/ 1049137 h 1140759"/>
                <a:gd name="connsiteX8" fmla="*/ 291771 w 296462"/>
                <a:gd name="connsiteY8" fmla="*/ 1059561 h 1140759"/>
                <a:gd name="connsiteX9" fmla="*/ 290537 w 296462"/>
                <a:gd name="connsiteY9" fmla="*/ 1073003 h 1140759"/>
                <a:gd name="connsiteX10" fmla="*/ 264201 w 296462"/>
                <a:gd name="connsiteY10" fmla="*/ 1095634 h 1140759"/>
                <a:gd name="connsiteX11" fmla="*/ 260910 w 296462"/>
                <a:gd name="connsiteY11" fmla="*/ 1097143 h 1140759"/>
                <a:gd name="connsiteX12" fmla="*/ 234163 w 296462"/>
                <a:gd name="connsiteY12" fmla="*/ 1109350 h 1140759"/>
                <a:gd name="connsiteX13" fmla="*/ 193427 w 296462"/>
                <a:gd name="connsiteY13" fmla="*/ 1124163 h 1140759"/>
                <a:gd name="connsiteX14" fmla="*/ 141306 w 296462"/>
                <a:gd name="connsiteY14" fmla="*/ 1138977 h 1140759"/>
                <a:gd name="connsiteX15" fmla="*/ 139386 w 296462"/>
                <a:gd name="connsiteY15" fmla="*/ 1139388 h 1140759"/>
                <a:gd name="connsiteX16" fmla="*/ 134174 w 296462"/>
                <a:gd name="connsiteY16" fmla="*/ 1140760 h 1140759"/>
                <a:gd name="connsiteX17" fmla="*/ 121418 w 296462"/>
                <a:gd name="connsiteY17" fmla="*/ 1010732 h 1140759"/>
                <a:gd name="connsiteX18" fmla="*/ 111679 w 296462"/>
                <a:gd name="connsiteY18" fmla="*/ 872886 h 1140759"/>
                <a:gd name="connsiteX19" fmla="*/ 90694 w 296462"/>
                <a:gd name="connsiteY19" fmla="*/ 578129 h 1140759"/>
                <a:gd name="connsiteX20" fmla="*/ 69571 w 296462"/>
                <a:gd name="connsiteY20" fmla="*/ 401742 h 1140759"/>
                <a:gd name="connsiteX21" fmla="*/ 39122 w 296462"/>
                <a:gd name="connsiteY21" fmla="*/ 247711 h 1140759"/>
                <a:gd name="connsiteX22" fmla="*/ 40082 w 296462"/>
                <a:gd name="connsiteY22" fmla="*/ 251551 h 1140759"/>
                <a:gd name="connsiteX23" fmla="*/ 38573 w 296462"/>
                <a:gd name="connsiteY23" fmla="*/ 245242 h 1140759"/>
                <a:gd name="connsiteX24" fmla="*/ 38573 w 296462"/>
                <a:gd name="connsiteY24" fmla="*/ 244831 h 1140759"/>
                <a:gd name="connsiteX25" fmla="*/ 14844 w 296462"/>
                <a:gd name="connsiteY25" fmla="*/ 148133 h 1140759"/>
                <a:gd name="connsiteX26" fmla="*/ 2912 w 296462"/>
                <a:gd name="connsiteY26" fmla="*/ 97110 h 1140759"/>
                <a:gd name="connsiteX27" fmla="*/ 168 w 296462"/>
                <a:gd name="connsiteY27" fmla="*/ 68717 h 1140759"/>
                <a:gd name="connsiteX28" fmla="*/ 26092 w 296462"/>
                <a:gd name="connsiteY28" fmla="*/ 35250 h 1140759"/>
                <a:gd name="connsiteX29" fmla="*/ 37750 w 296462"/>
                <a:gd name="connsiteY29" fmla="*/ 33741 h 1140759"/>
                <a:gd name="connsiteX30" fmla="*/ 53386 w 296462"/>
                <a:gd name="connsiteY30" fmla="*/ 0 h 1140759"/>
                <a:gd name="connsiteX31" fmla="*/ 67514 w 296462"/>
                <a:gd name="connsiteY31" fmla="*/ 4663 h 1140759"/>
                <a:gd name="connsiteX32" fmla="*/ 74235 w 296462"/>
                <a:gd name="connsiteY32" fmla="*/ 823 h 1140759"/>
                <a:gd name="connsiteX33" fmla="*/ 85756 w 296462"/>
                <a:gd name="connsiteY33" fmla="*/ 4938 h 1140759"/>
                <a:gd name="connsiteX34" fmla="*/ 89322 w 296462"/>
                <a:gd name="connsiteY34" fmla="*/ 12070 h 1140759"/>
                <a:gd name="connsiteX35" fmla="*/ 90694 w 296462"/>
                <a:gd name="connsiteY35" fmla="*/ 15636 h 1140759"/>
                <a:gd name="connsiteX36" fmla="*/ 106742 w 296462"/>
                <a:gd name="connsiteY36" fmla="*/ 27158 h 1140759"/>
                <a:gd name="connsiteX37" fmla="*/ 114697 w 296462"/>
                <a:gd name="connsiteY37" fmla="*/ 50338 h 1140759"/>
                <a:gd name="connsiteX38" fmla="*/ 113188 w 296462"/>
                <a:gd name="connsiteY38" fmla="*/ 56236 h 1140759"/>
                <a:gd name="connsiteX39" fmla="*/ 112365 w 296462"/>
                <a:gd name="connsiteY39" fmla="*/ 58156 h 1140759"/>
                <a:gd name="connsiteX40" fmla="*/ 110171 w 296462"/>
                <a:gd name="connsiteY40" fmla="*/ 61996 h 1140759"/>
                <a:gd name="connsiteX41" fmla="*/ 105644 w 296462"/>
                <a:gd name="connsiteY41" fmla="*/ 66797 h 1140759"/>
                <a:gd name="connsiteX42" fmla="*/ 117852 w 296462"/>
                <a:gd name="connsiteY42" fmla="*/ 111923 h 1140759"/>
                <a:gd name="connsiteX43" fmla="*/ 146381 w 296462"/>
                <a:gd name="connsiteY43" fmla="*/ 229606 h 1140759"/>
                <a:gd name="connsiteX44" fmla="*/ 154062 w 296462"/>
                <a:gd name="connsiteY44" fmla="*/ 262113 h 1140759"/>
                <a:gd name="connsiteX45" fmla="*/ 199599 w 296462"/>
                <a:gd name="connsiteY45" fmla="*/ 466893 h 1140759"/>
                <a:gd name="connsiteX46" fmla="*/ 248016 w 296462"/>
                <a:gd name="connsiteY46" fmla="*/ 710077 h 1140759"/>
                <a:gd name="connsiteX47" fmla="*/ 250074 w 296462"/>
                <a:gd name="connsiteY47" fmla="*/ 722559 h 114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96462" h="1140759">
                  <a:moveTo>
                    <a:pt x="250074" y="722559"/>
                  </a:moveTo>
                  <a:cubicBezTo>
                    <a:pt x="256247" y="757260"/>
                    <a:pt x="262693" y="793197"/>
                    <a:pt x="268453" y="828446"/>
                  </a:cubicBezTo>
                  <a:cubicBezTo>
                    <a:pt x="273803" y="861777"/>
                    <a:pt x="278466" y="895243"/>
                    <a:pt x="283679" y="932551"/>
                  </a:cubicBezTo>
                  <a:lnTo>
                    <a:pt x="285187" y="943249"/>
                  </a:lnTo>
                  <a:cubicBezTo>
                    <a:pt x="286421" y="953125"/>
                    <a:pt x="287931" y="962863"/>
                    <a:pt x="289302" y="972602"/>
                  </a:cubicBezTo>
                  <a:lnTo>
                    <a:pt x="290399" y="979871"/>
                  </a:lnTo>
                  <a:lnTo>
                    <a:pt x="292593" y="994410"/>
                  </a:lnTo>
                  <a:cubicBezTo>
                    <a:pt x="295337" y="1013612"/>
                    <a:pt x="297943" y="1031306"/>
                    <a:pt x="295474" y="1049137"/>
                  </a:cubicBezTo>
                  <a:cubicBezTo>
                    <a:pt x="294925" y="1052840"/>
                    <a:pt x="293691" y="1056406"/>
                    <a:pt x="291771" y="1059561"/>
                  </a:cubicBezTo>
                  <a:cubicBezTo>
                    <a:pt x="292593" y="1063950"/>
                    <a:pt x="292182" y="1068614"/>
                    <a:pt x="290537" y="1073003"/>
                  </a:cubicBezTo>
                  <a:cubicBezTo>
                    <a:pt x="286010" y="1084662"/>
                    <a:pt x="274900" y="1090285"/>
                    <a:pt x="264201" y="1095634"/>
                  </a:cubicBezTo>
                  <a:lnTo>
                    <a:pt x="260910" y="1097143"/>
                  </a:lnTo>
                  <a:cubicBezTo>
                    <a:pt x="253641" y="1100709"/>
                    <a:pt x="244039" y="1105372"/>
                    <a:pt x="234163" y="1109350"/>
                  </a:cubicBezTo>
                  <a:cubicBezTo>
                    <a:pt x="221682" y="1114288"/>
                    <a:pt x="208103" y="1119226"/>
                    <a:pt x="193427" y="1124163"/>
                  </a:cubicBezTo>
                  <a:cubicBezTo>
                    <a:pt x="176830" y="1129513"/>
                    <a:pt x="159960" y="1134039"/>
                    <a:pt x="141306" y="1138977"/>
                  </a:cubicBezTo>
                  <a:lnTo>
                    <a:pt x="139386" y="1139388"/>
                  </a:lnTo>
                  <a:cubicBezTo>
                    <a:pt x="137603" y="1139800"/>
                    <a:pt x="135957" y="1140349"/>
                    <a:pt x="134174" y="1140760"/>
                  </a:cubicBezTo>
                  <a:cubicBezTo>
                    <a:pt x="129647" y="1097417"/>
                    <a:pt x="124572" y="1054212"/>
                    <a:pt x="121418" y="1010732"/>
                  </a:cubicBezTo>
                  <a:cubicBezTo>
                    <a:pt x="117989" y="964783"/>
                    <a:pt x="114697" y="918835"/>
                    <a:pt x="111679" y="872886"/>
                  </a:cubicBezTo>
                  <a:cubicBezTo>
                    <a:pt x="105233" y="774543"/>
                    <a:pt x="99884" y="676199"/>
                    <a:pt x="90694" y="578129"/>
                  </a:cubicBezTo>
                  <a:cubicBezTo>
                    <a:pt x="84797" y="519151"/>
                    <a:pt x="78075" y="460309"/>
                    <a:pt x="69571" y="401742"/>
                  </a:cubicBezTo>
                  <a:cubicBezTo>
                    <a:pt x="62028" y="350032"/>
                    <a:pt x="51055" y="298734"/>
                    <a:pt x="39122" y="247711"/>
                  </a:cubicBezTo>
                  <a:cubicBezTo>
                    <a:pt x="39533" y="249083"/>
                    <a:pt x="39808" y="250317"/>
                    <a:pt x="40082" y="251551"/>
                  </a:cubicBezTo>
                  <a:cubicBezTo>
                    <a:pt x="39533" y="249357"/>
                    <a:pt x="38985" y="247299"/>
                    <a:pt x="38573" y="245242"/>
                  </a:cubicBezTo>
                  <a:cubicBezTo>
                    <a:pt x="38573" y="245105"/>
                    <a:pt x="38573" y="244968"/>
                    <a:pt x="38573" y="244831"/>
                  </a:cubicBezTo>
                  <a:cubicBezTo>
                    <a:pt x="30755" y="212598"/>
                    <a:pt x="22663" y="180365"/>
                    <a:pt x="14844" y="148133"/>
                  </a:cubicBezTo>
                  <a:cubicBezTo>
                    <a:pt x="10593" y="131262"/>
                    <a:pt x="6615" y="114255"/>
                    <a:pt x="2912" y="97110"/>
                  </a:cubicBezTo>
                  <a:cubicBezTo>
                    <a:pt x="991" y="87782"/>
                    <a:pt x="-517" y="78044"/>
                    <a:pt x="168" y="68717"/>
                  </a:cubicBezTo>
                  <a:cubicBezTo>
                    <a:pt x="1266" y="53355"/>
                    <a:pt x="11004" y="39914"/>
                    <a:pt x="26092" y="35250"/>
                  </a:cubicBezTo>
                  <a:cubicBezTo>
                    <a:pt x="29933" y="34153"/>
                    <a:pt x="33910" y="33604"/>
                    <a:pt x="37750" y="33741"/>
                  </a:cubicBezTo>
                  <a:cubicBezTo>
                    <a:pt x="39670" y="21123"/>
                    <a:pt x="44883" y="9327"/>
                    <a:pt x="53386" y="0"/>
                  </a:cubicBezTo>
                  <a:cubicBezTo>
                    <a:pt x="57776" y="960"/>
                    <a:pt x="62302" y="2606"/>
                    <a:pt x="67514" y="4663"/>
                  </a:cubicBezTo>
                  <a:cubicBezTo>
                    <a:pt x="69023" y="2743"/>
                    <a:pt x="71354" y="1234"/>
                    <a:pt x="74235" y="823"/>
                  </a:cubicBezTo>
                  <a:cubicBezTo>
                    <a:pt x="78624" y="137"/>
                    <a:pt x="83150" y="1646"/>
                    <a:pt x="85756" y="4938"/>
                  </a:cubicBezTo>
                  <a:cubicBezTo>
                    <a:pt x="87539" y="7132"/>
                    <a:pt x="88362" y="9601"/>
                    <a:pt x="89322" y="12070"/>
                  </a:cubicBezTo>
                  <a:cubicBezTo>
                    <a:pt x="89871" y="13305"/>
                    <a:pt x="90282" y="14676"/>
                    <a:pt x="90694" y="15636"/>
                  </a:cubicBezTo>
                  <a:cubicBezTo>
                    <a:pt x="97552" y="19340"/>
                    <a:pt x="102764" y="23043"/>
                    <a:pt x="106742" y="27158"/>
                  </a:cubicBezTo>
                  <a:cubicBezTo>
                    <a:pt x="113188" y="33604"/>
                    <a:pt x="115931" y="42246"/>
                    <a:pt x="114697" y="50338"/>
                  </a:cubicBezTo>
                  <a:cubicBezTo>
                    <a:pt x="114423" y="52395"/>
                    <a:pt x="114011" y="54453"/>
                    <a:pt x="113188" y="56236"/>
                  </a:cubicBezTo>
                  <a:cubicBezTo>
                    <a:pt x="113051" y="56921"/>
                    <a:pt x="112777" y="57470"/>
                    <a:pt x="112365" y="58156"/>
                  </a:cubicBezTo>
                  <a:cubicBezTo>
                    <a:pt x="111817" y="59527"/>
                    <a:pt x="110994" y="60762"/>
                    <a:pt x="110171" y="61996"/>
                  </a:cubicBezTo>
                  <a:cubicBezTo>
                    <a:pt x="108936" y="63779"/>
                    <a:pt x="107427" y="65425"/>
                    <a:pt x="105644" y="66797"/>
                  </a:cubicBezTo>
                  <a:cubicBezTo>
                    <a:pt x="110034" y="81610"/>
                    <a:pt x="114011" y="96698"/>
                    <a:pt x="117852" y="111923"/>
                  </a:cubicBezTo>
                  <a:cubicBezTo>
                    <a:pt x="128001" y="152110"/>
                    <a:pt x="137466" y="192024"/>
                    <a:pt x="146381" y="229606"/>
                  </a:cubicBezTo>
                  <a:cubicBezTo>
                    <a:pt x="148987" y="240716"/>
                    <a:pt x="151593" y="251551"/>
                    <a:pt x="154062" y="262113"/>
                  </a:cubicBezTo>
                  <a:cubicBezTo>
                    <a:pt x="171756" y="338511"/>
                    <a:pt x="186432" y="404485"/>
                    <a:pt x="199599" y="466893"/>
                  </a:cubicBezTo>
                  <a:cubicBezTo>
                    <a:pt x="218664" y="556870"/>
                    <a:pt x="234026" y="632582"/>
                    <a:pt x="248016" y="710077"/>
                  </a:cubicBezTo>
                  <a:lnTo>
                    <a:pt x="250074" y="722559"/>
                  </a:lnTo>
                  <a:close/>
                </a:path>
              </a:pathLst>
            </a:custGeom>
            <a:solidFill>
              <a:srgbClr val="FFEFD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0" name="任意多边形: 形状 1339"/>
            <p:cNvSpPr/>
            <p:nvPr/>
          </p:nvSpPr>
          <p:spPr>
            <a:xfrm>
              <a:off x="7885437" y="3886275"/>
              <a:ext cx="1468364" cy="952939"/>
            </a:xfrm>
            <a:custGeom>
              <a:avLst/>
              <a:gdLst>
                <a:gd name="connsiteX0" fmla="*/ 184844 w 1468364"/>
                <a:gd name="connsiteY0" fmla="*/ 481036 h 952939"/>
                <a:gd name="connsiteX1" fmla="*/ 208162 w 1468364"/>
                <a:gd name="connsiteY1" fmla="*/ 444277 h 952939"/>
                <a:gd name="connsiteX2" fmla="*/ 184981 w 1468364"/>
                <a:gd name="connsiteY2" fmla="*/ 480350 h 952939"/>
                <a:gd name="connsiteX3" fmla="*/ 184844 w 1468364"/>
                <a:gd name="connsiteY3" fmla="*/ 481036 h 952939"/>
                <a:gd name="connsiteX4" fmla="*/ 733759 w 1468364"/>
                <a:gd name="connsiteY4" fmla="*/ 941482 h 952939"/>
                <a:gd name="connsiteX5" fmla="*/ 607709 w 1468364"/>
                <a:gd name="connsiteY5" fmla="*/ 952180 h 952939"/>
                <a:gd name="connsiteX6" fmla="*/ 483990 w 1468364"/>
                <a:gd name="connsiteY6" fmla="*/ 951220 h 952939"/>
                <a:gd name="connsiteX7" fmla="*/ 363838 w 1468364"/>
                <a:gd name="connsiteY7" fmla="*/ 942442 h 952939"/>
                <a:gd name="connsiteX8" fmla="*/ 242314 w 1468364"/>
                <a:gd name="connsiteY8" fmla="*/ 917890 h 952939"/>
                <a:gd name="connsiteX9" fmla="*/ 128745 w 1468364"/>
                <a:gd name="connsiteY9" fmla="*/ 878251 h 952939"/>
                <a:gd name="connsiteX10" fmla="*/ 76351 w 1468364"/>
                <a:gd name="connsiteY10" fmla="*/ 853837 h 952939"/>
                <a:gd name="connsiteX11" fmla="*/ 28070 w 1468364"/>
                <a:gd name="connsiteY11" fmla="*/ 827502 h 952939"/>
                <a:gd name="connsiteX12" fmla="*/ 15588 w 1468364"/>
                <a:gd name="connsiteY12" fmla="*/ 819547 h 952939"/>
                <a:gd name="connsiteX13" fmla="*/ 7771 w 1468364"/>
                <a:gd name="connsiteY13" fmla="*/ 811866 h 952939"/>
                <a:gd name="connsiteX14" fmla="*/ 2970 w 1468364"/>
                <a:gd name="connsiteY14" fmla="*/ 808299 h 952939"/>
                <a:gd name="connsiteX15" fmla="*/ 1187 w 1468364"/>
                <a:gd name="connsiteY15" fmla="*/ 791566 h 952939"/>
                <a:gd name="connsiteX16" fmla="*/ 8868 w 1468364"/>
                <a:gd name="connsiteY16" fmla="*/ 770169 h 952939"/>
                <a:gd name="connsiteX17" fmla="*/ 28481 w 1468364"/>
                <a:gd name="connsiteY17" fmla="*/ 718048 h 952939"/>
                <a:gd name="connsiteX18" fmla="*/ 74842 w 1468364"/>
                <a:gd name="connsiteY18" fmla="*/ 608183 h 952939"/>
                <a:gd name="connsiteX19" fmla="*/ 193211 w 1468364"/>
                <a:gd name="connsiteY19" fmla="*/ 399974 h 952939"/>
                <a:gd name="connsiteX20" fmla="*/ 347516 w 1468364"/>
                <a:gd name="connsiteY20" fmla="*/ 212476 h 952939"/>
                <a:gd name="connsiteX21" fmla="*/ 440099 w 1468364"/>
                <a:gd name="connsiteY21" fmla="*/ 134707 h 952939"/>
                <a:gd name="connsiteX22" fmla="*/ 543929 w 1468364"/>
                <a:gd name="connsiteY22" fmla="*/ 69693 h 952939"/>
                <a:gd name="connsiteX23" fmla="*/ 658457 w 1468364"/>
                <a:gd name="connsiteY23" fmla="*/ 21412 h 952939"/>
                <a:gd name="connsiteX24" fmla="*/ 720317 w 1468364"/>
                <a:gd name="connsiteY24" fmla="*/ 7148 h 952939"/>
                <a:gd name="connsiteX25" fmla="*/ 780119 w 1468364"/>
                <a:gd name="connsiteY25" fmla="*/ 427 h 952939"/>
                <a:gd name="connsiteX26" fmla="*/ 900957 w 1468364"/>
                <a:gd name="connsiteY26" fmla="*/ 11125 h 952939"/>
                <a:gd name="connsiteX27" fmla="*/ 1014114 w 1468364"/>
                <a:gd name="connsiteY27" fmla="*/ 54880 h 952939"/>
                <a:gd name="connsiteX28" fmla="*/ 1111635 w 1468364"/>
                <a:gd name="connsiteY28" fmla="*/ 119482 h 952939"/>
                <a:gd name="connsiteX29" fmla="*/ 1157446 w 1468364"/>
                <a:gd name="connsiteY29" fmla="*/ 158161 h 952939"/>
                <a:gd name="connsiteX30" fmla="*/ 1198594 w 1468364"/>
                <a:gd name="connsiteY30" fmla="*/ 200681 h 952939"/>
                <a:gd name="connsiteX31" fmla="*/ 1273072 w 1468364"/>
                <a:gd name="connsiteY31" fmla="*/ 296967 h 952939"/>
                <a:gd name="connsiteX32" fmla="*/ 1335068 w 1468364"/>
                <a:gd name="connsiteY32" fmla="*/ 392431 h 952939"/>
                <a:gd name="connsiteX33" fmla="*/ 1435606 w 1468364"/>
                <a:gd name="connsiteY33" fmla="*/ 568955 h 952939"/>
                <a:gd name="connsiteX34" fmla="*/ 1450556 w 1468364"/>
                <a:gd name="connsiteY34" fmla="*/ 595290 h 952939"/>
                <a:gd name="connsiteX35" fmla="*/ 1450556 w 1468364"/>
                <a:gd name="connsiteY35" fmla="*/ 595290 h 952939"/>
                <a:gd name="connsiteX36" fmla="*/ 1450556 w 1468364"/>
                <a:gd name="connsiteY36" fmla="*/ 595427 h 952939"/>
                <a:gd name="connsiteX37" fmla="*/ 1450556 w 1468364"/>
                <a:gd name="connsiteY37" fmla="*/ 595427 h 952939"/>
                <a:gd name="connsiteX38" fmla="*/ 1450556 w 1468364"/>
                <a:gd name="connsiteY38" fmla="*/ 595427 h 952939"/>
                <a:gd name="connsiteX39" fmla="*/ 1450694 w 1468364"/>
                <a:gd name="connsiteY39" fmla="*/ 595564 h 952939"/>
                <a:gd name="connsiteX40" fmla="*/ 1450556 w 1468364"/>
                <a:gd name="connsiteY40" fmla="*/ 595427 h 952939"/>
                <a:gd name="connsiteX41" fmla="*/ 1451243 w 1468364"/>
                <a:gd name="connsiteY41" fmla="*/ 596524 h 952939"/>
                <a:gd name="connsiteX42" fmla="*/ 1452066 w 1468364"/>
                <a:gd name="connsiteY42" fmla="*/ 598171 h 952939"/>
                <a:gd name="connsiteX43" fmla="*/ 1452066 w 1468364"/>
                <a:gd name="connsiteY43" fmla="*/ 598033 h 952939"/>
                <a:gd name="connsiteX44" fmla="*/ 1459472 w 1468364"/>
                <a:gd name="connsiteY44" fmla="*/ 611749 h 952939"/>
                <a:gd name="connsiteX45" fmla="*/ 1461530 w 1468364"/>
                <a:gd name="connsiteY45" fmla="*/ 615316 h 952939"/>
                <a:gd name="connsiteX46" fmla="*/ 1466742 w 1468364"/>
                <a:gd name="connsiteY46" fmla="*/ 634929 h 952939"/>
                <a:gd name="connsiteX47" fmla="*/ 1465096 w 1468364"/>
                <a:gd name="connsiteY47" fmla="*/ 641787 h 952939"/>
                <a:gd name="connsiteX48" fmla="*/ 1466605 w 1468364"/>
                <a:gd name="connsiteY48" fmla="*/ 662224 h 952939"/>
                <a:gd name="connsiteX49" fmla="*/ 1459335 w 1468364"/>
                <a:gd name="connsiteY49" fmla="*/ 673609 h 952939"/>
                <a:gd name="connsiteX50" fmla="*/ 1452751 w 1468364"/>
                <a:gd name="connsiteY50" fmla="*/ 679644 h 952939"/>
                <a:gd name="connsiteX51" fmla="*/ 1441916 w 1468364"/>
                <a:gd name="connsiteY51" fmla="*/ 688833 h 952939"/>
                <a:gd name="connsiteX52" fmla="*/ 1412564 w 1468364"/>
                <a:gd name="connsiteY52" fmla="*/ 711602 h 952939"/>
                <a:gd name="connsiteX53" fmla="*/ 1415307 w 1468364"/>
                <a:gd name="connsiteY53" fmla="*/ 709544 h 952939"/>
                <a:gd name="connsiteX54" fmla="*/ 1316689 w 1468364"/>
                <a:gd name="connsiteY54" fmla="*/ 770580 h 952939"/>
                <a:gd name="connsiteX55" fmla="*/ 1211761 w 1468364"/>
                <a:gd name="connsiteY55" fmla="*/ 821604 h 952939"/>
                <a:gd name="connsiteX56" fmla="*/ 981058 w 1468364"/>
                <a:gd name="connsiteY56" fmla="*/ 893613 h 952939"/>
                <a:gd name="connsiteX57" fmla="*/ 802750 w 1468364"/>
                <a:gd name="connsiteY57" fmla="*/ 930920 h 952939"/>
                <a:gd name="connsiteX58" fmla="*/ 733759 w 1468364"/>
                <a:gd name="connsiteY58" fmla="*/ 941482 h 95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468364" h="952939">
                  <a:moveTo>
                    <a:pt x="184844" y="481036"/>
                  </a:moveTo>
                  <a:cubicBezTo>
                    <a:pt x="192662" y="468417"/>
                    <a:pt x="200481" y="456073"/>
                    <a:pt x="208162" y="444277"/>
                  </a:cubicBezTo>
                  <a:cubicBezTo>
                    <a:pt x="200343" y="456210"/>
                    <a:pt x="192662" y="468280"/>
                    <a:pt x="184981" y="480350"/>
                  </a:cubicBezTo>
                  <a:lnTo>
                    <a:pt x="184844" y="481036"/>
                  </a:lnTo>
                  <a:close/>
                  <a:moveTo>
                    <a:pt x="733759" y="941482"/>
                  </a:moveTo>
                  <a:cubicBezTo>
                    <a:pt x="691924" y="946831"/>
                    <a:pt x="649817" y="950672"/>
                    <a:pt x="607709" y="952180"/>
                  </a:cubicBezTo>
                  <a:cubicBezTo>
                    <a:pt x="566423" y="953689"/>
                    <a:pt x="525275" y="952729"/>
                    <a:pt x="483990" y="951220"/>
                  </a:cubicBezTo>
                  <a:cubicBezTo>
                    <a:pt x="443940" y="949711"/>
                    <a:pt x="403615" y="947517"/>
                    <a:pt x="363838" y="942442"/>
                  </a:cubicBezTo>
                  <a:cubicBezTo>
                    <a:pt x="322964" y="937230"/>
                    <a:pt x="282091" y="928863"/>
                    <a:pt x="242314" y="917890"/>
                  </a:cubicBezTo>
                  <a:cubicBezTo>
                    <a:pt x="203772" y="907192"/>
                    <a:pt x="165641" y="893750"/>
                    <a:pt x="128745" y="878251"/>
                  </a:cubicBezTo>
                  <a:cubicBezTo>
                    <a:pt x="111052" y="870707"/>
                    <a:pt x="93632" y="862478"/>
                    <a:pt x="76351" y="853837"/>
                  </a:cubicBezTo>
                  <a:cubicBezTo>
                    <a:pt x="59892" y="845744"/>
                    <a:pt x="43707" y="837103"/>
                    <a:pt x="28070" y="827502"/>
                  </a:cubicBezTo>
                  <a:cubicBezTo>
                    <a:pt x="23956" y="824896"/>
                    <a:pt x="19704" y="822427"/>
                    <a:pt x="15588" y="819547"/>
                  </a:cubicBezTo>
                  <a:cubicBezTo>
                    <a:pt x="12571" y="817489"/>
                    <a:pt x="9553" y="815020"/>
                    <a:pt x="7771" y="811866"/>
                  </a:cubicBezTo>
                  <a:cubicBezTo>
                    <a:pt x="5988" y="811043"/>
                    <a:pt x="4342" y="809946"/>
                    <a:pt x="2970" y="808299"/>
                  </a:cubicBezTo>
                  <a:cubicBezTo>
                    <a:pt x="-1007" y="803225"/>
                    <a:pt x="-322" y="797327"/>
                    <a:pt x="1187" y="791566"/>
                  </a:cubicBezTo>
                  <a:cubicBezTo>
                    <a:pt x="3107" y="784296"/>
                    <a:pt x="6124" y="777301"/>
                    <a:pt x="8868" y="770169"/>
                  </a:cubicBezTo>
                  <a:cubicBezTo>
                    <a:pt x="15452" y="752887"/>
                    <a:pt x="22035" y="735467"/>
                    <a:pt x="28481" y="718048"/>
                  </a:cubicBezTo>
                  <a:cubicBezTo>
                    <a:pt x="42335" y="680741"/>
                    <a:pt x="58246" y="644393"/>
                    <a:pt x="74842" y="608183"/>
                  </a:cubicBezTo>
                  <a:cubicBezTo>
                    <a:pt x="108171" y="535626"/>
                    <a:pt x="148771" y="466222"/>
                    <a:pt x="193211" y="399974"/>
                  </a:cubicBezTo>
                  <a:cubicBezTo>
                    <a:pt x="238337" y="332629"/>
                    <a:pt x="289360" y="269123"/>
                    <a:pt x="347516" y="212476"/>
                  </a:cubicBezTo>
                  <a:cubicBezTo>
                    <a:pt x="376456" y="184359"/>
                    <a:pt x="407592" y="158572"/>
                    <a:pt x="440099" y="134707"/>
                  </a:cubicBezTo>
                  <a:cubicBezTo>
                    <a:pt x="473018" y="110566"/>
                    <a:pt x="507856" y="88758"/>
                    <a:pt x="543929" y="69693"/>
                  </a:cubicBezTo>
                  <a:cubicBezTo>
                    <a:pt x="580825" y="50353"/>
                    <a:pt x="618681" y="33757"/>
                    <a:pt x="658457" y="21412"/>
                  </a:cubicBezTo>
                  <a:cubicBezTo>
                    <a:pt x="678758" y="15241"/>
                    <a:pt x="699605" y="10851"/>
                    <a:pt x="720317" y="7148"/>
                  </a:cubicBezTo>
                  <a:cubicBezTo>
                    <a:pt x="739930" y="3582"/>
                    <a:pt x="760231" y="1250"/>
                    <a:pt x="780119" y="427"/>
                  </a:cubicBezTo>
                  <a:cubicBezTo>
                    <a:pt x="820581" y="-1219"/>
                    <a:pt x="861455" y="1799"/>
                    <a:pt x="900957" y="11125"/>
                  </a:cubicBezTo>
                  <a:cubicBezTo>
                    <a:pt x="940596" y="20315"/>
                    <a:pt x="978589" y="35128"/>
                    <a:pt x="1014114" y="54880"/>
                  </a:cubicBezTo>
                  <a:cubicBezTo>
                    <a:pt x="1048404" y="73808"/>
                    <a:pt x="1080774" y="95342"/>
                    <a:pt x="1111635" y="119482"/>
                  </a:cubicBezTo>
                  <a:cubicBezTo>
                    <a:pt x="1127407" y="131827"/>
                    <a:pt x="1142770" y="144582"/>
                    <a:pt x="1157446" y="158161"/>
                  </a:cubicBezTo>
                  <a:cubicBezTo>
                    <a:pt x="1171984" y="171466"/>
                    <a:pt x="1185427" y="186004"/>
                    <a:pt x="1198594" y="200681"/>
                  </a:cubicBezTo>
                  <a:cubicBezTo>
                    <a:pt x="1225614" y="230856"/>
                    <a:pt x="1250303" y="263363"/>
                    <a:pt x="1273072" y="296967"/>
                  </a:cubicBezTo>
                  <a:cubicBezTo>
                    <a:pt x="1294332" y="328239"/>
                    <a:pt x="1315180" y="360061"/>
                    <a:pt x="1335068" y="392431"/>
                  </a:cubicBezTo>
                  <a:cubicBezTo>
                    <a:pt x="1370593" y="450175"/>
                    <a:pt x="1401865" y="510251"/>
                    <a:pt x="1435606" y="568955"/>
                  </a:cubicBezTo>
                  <a:cubicBezTo>
                    <a:pt x="1440544" y="577597"/>
                    <a:pt x="1445756" y="586375"/>
                    <a:pt x="1450556" y="595290"/>
                  </a:cubicBezTo>
                  <a:cubicBezTo>
                    <a:pt x="1450556" y="595290"/>
                    <a:pt x="1450556" y="595290"/>
                    <a:pt x="1450556" y="595290"/>
                  </a:cubicBezTo>
                  <a:cubicBezTo>
                    <a:pt x="1450556" y="595290"/>
                    <a:pt x="1450556" y="595290"/>
                    <a:pt x="1450556" y="595427"/>
                  </a:cubicBezTo>
                  <a:cubicBezTo>
                    <a:pt x="1450556" y="595427"/>
                    <a:pt x="1450556" y="595427"/>
                    <a:pt x="1450556" y="595427"/>
                  </a:cubicBezTo>
                  <a:cubicBezTo>
                    <a:pt x="1450556" y="595427"/>
                    <a:pt x="1450556" y="595427"/>
                    <a:pt x="1450556" y="595427"/>
                  </a:cubicBezTo>
                  <a:cubicBezTo>
                    <a:pt x="1450556" y="595427"/>
                    <a:pt x="1450556" y="595564"/>
                    <a:pt x="1450694" y="595564"/>
                  </a:cubicBezTo>
                  <a:cubicBezTo>
                    <a:pt x="1450694" y="595564"/>
                    <a:pt x="1450556" y="595427"/>
                    <a:pt x="1450556" y="595427"/>
                  </a:cubicBezTo>
                  <a:cubicBezTo>
                    <a:pt x="1450694" y="595839"/>
                    <a:pt x="1450968" y="596113"/>
                    <a:pt x="1451243" y="596524"/>
                  </a:cubicBezTo>
                  <a:cubicBezTo>
                    <a:pt x="1451517" y="597073"/>
                    <a:pt x="1451791" y="597622"/>
                    <a:pt x="1452066" y="598171"/>
                  </a:cubicBezTo>
                  <a:cubicBezTo>
                    <a:pt x="1452066" y="598171"/>
                    <a:pt x="1452066" y="598033"/>
                    <a:pt x="1452066" y="598033"/>
                  </a:cubicBezTo>
                  <a:cubicBezTo>
                    <a:pt x="1454535" y="602559"/>
                    <a:pt x="1457003" y="607086"/>
                    <a:pt x="1459472" y="611749"/>
                  </a:cubicBezTo>
                  <a:cubicBezTo>
                    <a:pt x="1460158" y="612984"/>
                    <a:pt x="1460843" y="614081"/>
                    <a:pt x="1461530" y="615316"/>
                  </a:cubicBezTo>
                  <a:cubicBezTo>
                    <a:pt x="1465233" y="621488"/>
                    <a:pt x="1467428" y="627523"/>
                    <a:pt x="1466742" y="634929"/>
                  </a:cubicBezTo>
                  <a:cubicBezTo>
                    <a:pt x="1466467" y="637398"/>
                    <a:pt x="1465919" y="639730"/>
                    <a:pt x="1465096" y="641787"/>
                  </a:cubicBezTo>
                  <a:cubicBezTo>
                    <a:pt x="1468525" y="647959"/>
                    <a:pt x="1469622" y="655778"/>
                    <a:pt x="1466605" y="662224"/>
                  </a:cubicBezTo>
                  <a:cubicBezTo>
                    <a:pt x="1464684" y="666476"/>
                    <a:pt x="1462627" y="670180"/>
                    <a:pt x="1459335" y="673609"/>
                  </a:cubicBezTo>
                  <a:cubicBezTo>
                    <a:pt x="1457278" y="675803"/>
                    <a:pt x="1454946" y="677723"/>
                    <a:pt x="1452751" y="679644"/>
                  </a:cubicBezTo>
                  <a:cubicBezTo>
                    <a:pt x="1449185" y="682798"/>
                    <a:pt x="1445619" y="685816"/>
                    <a:pt x="1441916" y="688833"/>
                  </a:cubicBezTo>
                  <a:cubicBezTo>
                    <a:pt x="1432452" y="696789"/>
                    <a:pt x="1422576" y="704332"/>
                    <a:pt x="1412564" y="711602"/>
                  </a:cubicBezTo>
                  <a:cubicBezTo>
                    <a:pt x="1413524" y="710916"/>
                    <a:pt x="1414347" y="710230"/>
                    <a:pt x="1415307" y="709544"/>
                  </a:cubicBezTo>
                  <a:cubicBezTo>
                    <a:pt x="1384034" y="732450"/>
                    <a:pt x="1350704" y="752338"/>
                    <a:pt x="1316689" y="770580"/>
                  </a:cubicBezTo>
                  <a:cubicBezTo>
                    <a:pt x="1282399" y="788960"/>
                    <a:pt x="1247697" y="806791"/>
                    <a:pt x="1211761" y="821604"/>
                  </a:cubicBezTo>
                  <a:cubicBezTo>
                    <a:pt x="1137283" y="852191"/>
                    <a:pt x="1059239" y="874411"/>
                    <a:pt x="981058" y="893613"/>
                  </a:cubicBezTo>
                  <a:cubicBezTo>
                    <a:pt x="922079" y="908015"/>
                    <a:pt x="862551" y="920908"/>
                    <a:pt x="802750" y="930920"/>
                  </a:cubicBezTo>
                  <a:cubicBezTo>
                    <a:pt x="779982" y="935035"/>
                    <a:pt x="756802" y="938464"/>
                    <a:pt x="733759" y="941482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1" name="任意多边形: 形状 1340"/>
            <p:cNvSpPr/>
            <p:nvPr/>
          </p:nvSpPr>
          <p:spPr>
            <a:xfrm>
              <a:off x="8534979" y="3886697"/>
              <a:ext cx="818999" cy="872754"/>
            </a:xfrm>
            <a:custGeom>
              <a:avLst/>
              <a:gdLst>
                <a:gd name="connsiteX0" fmla="*/ 812125 w 818999"/>
                <a:gd name="connsiteY0" fmla="*/ 615031 h 872754"/>
                <a:gd name="connsiteX1" fmla="*/ 817336 w 818999"/>
                <a:gd name="connsiteY1" fmla="*/ 634782 h 872754"/>
                <a:gd name="connsiteX2" fmla="*/ 815690 w 818999"/>
                <a:gd name="connsiteY2" fmla="*/ 641640 h 872754"/>
                <a:gd name="connsiteX3" fmla="*/ 817200 w 818999"/>
                <a:gd name="connsiteY3" fmla="*/ 662077 h 872754"/>
                <a:gd name="connsiteX4" fmla="*/ 810067 w 818999"/>
                <a:gd name="connsiteY4" fmla="*/ 673461 h 872754"/>
                <a:gd name="connsiteX5" fmla="*/ 803346 w 818999"/>
                <a:gd name="connsiteY5" fmla="*/ 679497 h 872754"/>
                <a:gd name="connsiteX6" fmla="*/ 792510 w 818999"/>
                <a:gd name="connsiteY6" fmla="*/ 688686 h 872754"/>
                <a:gd name="connsiteX7" fmla="*/ 766038 w 818999"/>
                <a:gd name="connsiteY7" fmla="*/ 709535 h 872754"/>
                <a:gd name="connsiteX8" fmla="*/ 763159 w 818999"/>
                <a:gd name="connsiteY8" fmla="*/ 711592 h 872754"/>
                <a:gd name="connsiteX9" fmla="*/ 667420 w 818999"/>
                <a:gd name="connsiteY9" fmla="*/ 770571 h 872754"/>
                <a:gd name="connsiteX10" fmla="*/ 562493 w 818999"/>
                <a:gd name="connsiteY10" fmla="*/ 821731 h 872754"/>
                <a:gd name="connsiteX11" fmla="*/ 411343 w 818999"/>
                <a:gd name="connsiteY11" fmla="*/ 872755 h 872754"/>
                <a:gd name="connsiteX12" fmla="*/ 411617 w 818999"/>
                <a:gd name="connsiteY12" fmla="*/ 821731 h 872754"/>
                <a:gd name="connsiteX13" fmla="*/ 407365 w 818999"/>
                <a:gd name="connsiteY13" fmla="*/ 755620 h 872754"/>
                <a:gd name="connsiteX14" fmla="*/ 379933 w 818999"/>
                <a:gd name="connsiteY14" fmla="*/ 575804 h 872754"/>
                <a:gd name="connsiteX15" fmla="*/ 336590 w 818999"/>
                <a:gd name="connsiteY15" fmla="*/ 442484 h 872754"/>
                <a:gd name="connsiteX16" fmla="*/ 281864 w 818999"/>
                <a:gd name="connsiteY16" fmla="*/ 323018 h 872754"/>
                <a:gd name="connsiteX17" fmla="*/ 214930 w 818999"/>
                <a:gd name="connsiteY17" fmla="*/ 217404 h 872754"/>
                <a:gd name="connsiteX18" fmla="*/ 152933 w 818999"/>
                <a:gd name="connsiteY18" fmla="*/ 143201 h 872754"/>
                <a:gd name="connsiteX19" fmla="*/ 90663 w 818999"/>
                <a:gd name="connsiteY19" fmla="*/ 84085 h 872754"/>
                <a:gd name="connsiteX20" fmla="*/ 28666 w 818999"/>
                <a:gd name="connsiteY20" fmla="*/ 40605 h 872754"/>
                <a:gd name="connsiteX21" fmla="*/ 0 w 818999"/>
                <a:gd name="connsiteY21" fmla="*/ 24283 h 872754"/>
                <a:gd name="connsiteX22" fmla="*/ 8915 w 818999"/>
                <a:gd name="connsiteY22" fmla="*/ 21403 h 872754"/>
                <a:gd name="connsiteX23" fmla="*/ 70774 w 818999"/>
                <a:gd name="connsiteY23" fmla="*/ 7001 h 872754"/>
                <a:gd name="connsiteX24" fmla="*/ 130577 w 818999"/>
                <a:gd name="connsiteY24" fmla="*/ 417 h 872754"/>
                <a:gd name="connsiteX25" fmla="*/ 251415 w 818999"/>
                <a:gd name="connsiteY25" fmla="*/ 11116 h 872754"/>
                <a:gd name="connsiteX26" fmla="*/ 364708 w 818999"/>
                <a:gd name="connsiteY26" fmla="*/ 54870 h 872754"/>
                <a:gd name="connsiteX27" fmla="*/ 462229 w 818999"/>
                <a:gd name="connsiteY27" fmla="*/ 119472 h 872754"/>
                <a:gd name="connsiteX28" fmla="*/ 508040 w 818999"/>
                <a:gd name="connsiteY28" fmla="*/ 158151 h 872754"/>
                <a:gd name="connsiteX29" fmla="*/ 549188 w 818999"/>
                <a:gd name="connsiteY29" fmla="*/ 200671 h 872754"/>
                <a:gd name="connsiteX30" fmla="*/ 623666 w 818999"/>
                <a:gd name="connsiteY30" fmla="*/ 296957 h 872754"/>
                <a:gd name="connsiteX31" fmla="*/ 685663 w 818999"/>
                <a:gd name="connsiteY31" fmla="*/ 392421 h 872754"/>
                <a:gd name="connsiteX32" fmla="*/ 786201 w 818999"/>
                <a:gd name="connsiteY32" fmla="*/ 568808 h 872754"/>
                <a:gd name="connsiteX33" fmla="*/ 801151 w 818999"/>
                <a:gd name="connsiteY33" fmla="*/ 595143 h 872754"/>
                <a:gd name="connsiteX34" fmla="*/ 801151 w 818999"/>
                <a:gd name="connsiteY34" fmla="*/ 595280 h 872754"/>
                <a:gd name="connsiteX35" fmla="*/ 801289 w 818999"/>
                <a:gd name="connsiteY35" fmla="*/ 595417 h 872754"/>
                <a:gd name="connsiteX36" fmla="*/ 801838 w 818999"/>
                <a:gd name="connsiteY36" fmla="*/ 596514 h 872754"/>
                <a:gd name="connsiteX37" fmla="*/ 802661 w 818999"/>
                <a:gd name="connsiteY37" fmla="*/ 598023 h 872754"/>
                <a:gd name="connsiteX38" fmla="*/ 810067 w 818999"/>
                <a:gd name="connsiteY38" fmla="*/ 611602 h 872754"/>
                <a:gd name="connsiteX39" fmla="*/ 812125 w 818999"/>
                <a:gd name="connsiteY39" fmla="*/ 615031 h 87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8999" h="872754">
                  <a:moveTo>
                    <a:pt x="812125" y="615031"/>
                  </a:moveTo>
                  <a:cubicBezTo>
                    <a:pt x="815828" y="621204"/>
                    <a:pt x="818023" y="627239"/>
                    <a:pt x="817336" y="634782"/>
                  </a:cubicBezTo>
                  <a:cubicBezTo>
                    <a:pt x="817062" y="637114"/>
                    <a:pt x="816650" y="639446"/>
                    <a:pt x="815690" y="641640"/>
                  </a:cubicBezTo>
                  <a:cubicBezTo>
                    <a:pt x="819257" y="647813"/>
                    <a:pt x="820217" y="655631"/>
                    <a:pt x="817200" y="662077"/>
                  </a:cubicBezTo>
                  <a:cubicBezTo>
                    <a:pt x="815279" y="666329"/>
                    <a:pt x="813359" y="670032"/>
                    <a:pt x="810067" y="673461"/>
                  </a:cubicBezTo>
                  <a:cubicBezTo>
                    <a:pt x="808009" y="675519"/>
                    <a:pt x="805678" y="677576"/>
                    <a:pt x="803346" y="679497"/>
                  </a:cubicBezTo>
                  <a:cubicBezTo>
                    <a:pt x="799780" y="682514"/>
                    <a:pt x="796214" y="685532"/>
                    <a:pt x="792510" y="688686"/>
                  </a:cubicBezTo>
                  <a:cubicBezTo>
                    <a:pt x="784006" y="695955"/>
                    <a:pt x="775091" y="702813"/>
                    <a:pt x="766038" y="709535"/>
                  </a:cubicBezTo>
                  <a:cubicBezTo>
                    <a:pt x="765078" y="710220"/>
                    <a:pt x="764119" y="710906"/>
                    <a:pt x="763159" y="711592"/>
                  </a:cubicBezTo>
                  <a:cubicBezTo>
                    <a:pt x="732709" y="733538"/>
                    <a:pt x="700476" y="752877"/>
                    <a:pt x="667420" y="770571"/>
                  </a:cubicBezTo>
                  <a:cubicBezTo>
                    <a:pt x="633268" y="788950"/>
                    <a:pt x="598429" y="806918"/>
                    <a:pt x="562493" y="821731"/>
                  </a:cubicBezTo>
                  <a:cubicBezTo>
                    <a:pt x="513390" y="841894"/>
                    <a:pt x="462640" y="858353"/>
                    <a:pt x="411343" y="872755"/>
                  </a:cubicBezTo>
                  <a:cubicBezTo>
                    <a:pt x="411480" y="855747"/>
                    <a:pt x="411891" y="838739"/>
                    <a:pt x="411617" y="821731"/>
                  </a:cubicBezTo>
                  <a:cubicBezTo>
                    <a:pt x="411343" y="799786"/>
                    <a:pt x="409422" y="777566"/>
                    <a:pt x="407365" y="755620"/>
                  </a:cubicBezTo>
                  <a:cubicBezTo>
                    <a:pt x="400918" y="695270"/>
                    <a:pt x="392963" y="635057"/>
                    <a:pt x="379933" y="575804"/>
                  </a:cubicBezTo>
                  <a:cubicBezTo>
                    <a:pt x="368549" y="530266"/>
                    <a:pt x="353324" y="486375"/>
                    <a:pt x="336590" y="442484"/>
                  </a:cubicBezTo>
                  <a:cubicBezTo>
                    <a:pt x="320543" y="401610"/>
                    <a:pt x="302438" y="361834"/>
                    <a:pt x="281864" y="323018"/>
                  </a:cubicBezTo>
                  <a:cubicBezTo>
                    <a:pt x="261290" y="286670"/>
                    <a:pt x="239207" y="251420"/>
                    <a:pt x="214930" y="217404"/>
                  </a:cubicBezTo>
                  <a:cubicBezTo>
                    <a:pt x="195453" y="191756"/>
                    <a:pt x="174742" y="167067"/>
                    <a:pt x="152933" y="143201"/>
                  </a:cubicBezTo>
                  <a:cubicBezTo>
                    <a:pt x="133045" y="122489"/>
                    <a:pt x="112609" y="102602"/>
                    <a:pt x="90663" y="84085"/>
                  </a:cubicBezTo>
                  <a:cubicBezTo>
                    <a:pt x="70774" y="68586"/>
                    <a:pt x="49926" y="54184"/>
                    <a:pt x="28666" y="40605"/>
                  </a:cubicBezTo>
                  <a:cubicBezTo>
                    <a:pt x="19202" y="34982"/>
                    <a:pt x="9739" y="29495"/>
                    <a:pt x="0" y="24283"/>
                  </a:cubicBezTo>
                  <a:cubicBezTo>
                    <a:pt x="2881" y="23323"/>
                    <a:pt x="6035" y="22226"/>
                    <a:pt x="8915" y="21403"/>
                  </a:cubicBezTo>
                  <a:cubicBezTo>
                    <a:pt x="29215" y="15093"/>
                    <a:pt x="50063" y="10841"/>
                    <a:pt x="70774" y="7001"/>
                  </a:cubicBezTo>
                  <a:cubicBezTo>
                    <a:pt x="90525" y="3572"/>
                    <a:pt x="110688" y="1240"/>
                    <a:pt x="130577" y="417"/>
                  </a:cubicBezTo>
                  <a:cubicBezTo>
                    <a:pt x="171175" y="-1229"/>
                    <a:pt x="211912" y="1926"/>
                    <a:pt x="251415" y="11116"/>
                  </a:cubicBezTo>
                  <a:cubicBezTo>
                    <a:pt x="291053" y="20306"/>
                    <a:pt x="329047" y="35119"/>
                    <a:pt x="364708" y="54870"/>
                  </a:cubicBezTo>
                  <a:cubicBezTo>
                    <a:pt x="398862" y="73524"/>
                    <a:pt x="431368" y="95195"/>
                    <a:pt x="462229" y="119472"/>
                  </a:cubicBezTo>
                  <a:cubicBezTo>
                    <a:pt x="477865" y="131542"/>
                    <a:pt x="493228" y="144572"/>
                    <a:pt x="508040" y="158151"/>
                  </a:cubicBezTo>
                  <a:cubicBezTo>
                    <a:pt x="522579" y="171456"/>
                    <a:pt x="536022" y="185995"/>
                    <a:pt x="549188" y="200671"/>
                  </a:cubicBezTo>
                  <a:cubicBezTo>
                    <a:pt x="576209" y="230983"/>
                    <a:pt x="600898" y="263353"/>
                    <a:pt x="623666" y="296957"/>
                  </a:cubicBezTo>
                  <a:cubicBezTo>
                    <a:pt x="644927" y="328367"/>
                    <a:pt x="665637" y="360051"/>
                    <a:pt x="685663" y="392421"/>
                  </a:cubicBezTo>
                  <a:cubicBezTo>
                    <a:pt x="721050" y="450165"/>
                    <a:pt x="752460" y="510241"/>
                    <a:pt x="786201" y="568808"/>
                  </a:cubicBezTo>
                  <a:cubicBezTo>
                    <a:pt x="791276" y="577449"/>
                    <a:pt x="796351" y="586365"/>
                    <a:pt x="801151" y="595143"/>
                  </a:cubicBezTo>
                  <a:lnTo>
                    <a:pt x="801151" y="595280"/>
                  </a:lnTo>
                  <a:cubicBezTo>
                    <a:pt x="801151" y="595280"/>
                    <a:pt x="801151" y="595280"/>
                    <a:pt x="801289" y="595417"/>
                  </a:cubicBezTo>
                  <a:cubicBezTo>
                    <a:pt x="801426" y="595692"/>
                    <a:pt x="801700" y="596103"/>
                    <a:pt x="801838" y="596514"/>
                  </a:cubicBezTo>
                  <a:cubicBezTo>
                    <a:pt x="802112" y="596926"/>
                    <a:pt x="802523" y="597338"/>
                    <a:pt x="802661" y="598023"/>
                  </a:cubicBezTo>
                  <a:cubicBezTo>
                    <a:pt x="805129" y="602550"/>
                    <a:pt x="807598" y="607076"/>
                    <a:pt x="810067" y="611602"/>
                  </a:cubicBezTo>
                  <a:cubicBezTo>
                    <a:pt x="810753" y="612562"/>
                    <a:pt x="811438" y="613659"/>
                    <a:pt x="812125" y="615031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2" name="任意多边形: 形状 1341"/>
            <p:cNvSpPr/>
            <p:nvPr/>
          </p:nvSpPr>
          <p:spPr>
            <a:xfrm>
              <a:off x="8389536" y="4291867"/>
              <a:ext cx="132753" cy="164607"/>
            </a:xfrm>
            <a:custGeom>
              <a:avLst/>
              <a:gdLst>
                <a:gd name="connsiteX0" fmla="*/ 37361 w 132753"/>
                <a:gd name="connsiteY0" fmla="*/ 163089 h 164607"/>
                <a:gd name="connsiteX1" fmla="*/ 8283 w 132753"/>
                <a:gd name="connsiteY1" fmla="*/ 145944 h 164607"/>
                <a:gd name="connsiteX2" fmla="*/ 9106 w 132753"/>
                <a:gd name="connsiteY2" fmla="*/ 104111 h 164607"/>
                <a:gd name="connsiteX3" fmla="*/ 21587 w 132753"/>
                <a:gd name="connsiteY3" fmla="*/ 98213 h 164607"/>
                <a:gd name="connsiteX4" fmla="*/ 27074 w 132753"/>
                <a:gd name="connsiteY4" fmla="*/ 96430 h 164607"/>
                <a:gd name="connsiteX5" fmla="*/ 31874 w 132753"/>
                <a:gd name="connsiteY5" fmla="*/ 94098 h 164607"/>
                <a:gd name="connsiteX6" fmla="*/ 34206 w 132753"/>
                <a:gd name="connsiteY6" fmla="*/ 92727 h 164607"/>
                <a:gd name="connsiteX7" fmla="*/ 40378 w 132753"/>
                <a:gd name="connsiteY7" fmla="*/ 87240 h 164607"/>
                <a:gd name="connsiteX8" fmla="*/ 43396 w 132753"/>
                <a:gd name="connsiteY8" fmla="*/ 84086 h 164607"/>
                <a:gd name="connsiteX9" fmla="*/ 49568 w 132753"/>
                <a:gd name="connsiteY9" fmla="*/ 74896 h 164607"/>
                <a:gd name="connsiteX10" fmla="*/ 51900 w 132753"/>
                <a:gd name="connsiteY10" fmla="*/ 70644 h 164607"/>
                <a:gd name="connsiteX11" fmla="*/ 34892 w 132753"/>
                <a:gd name="connsiteY11" fmla="*/ 53361 h 164607"/>
                <a:gd name="connsiteX12" fmla="*/ 44630 w 132753"/>
                <a:gd name="connsiteY12" fmla="*/ 10293 h 164607"/>
                <a:gd name="connsiteX13" fmla="*/ 72748 w 132753"/>
                <a:gd name="connsiteY13" fmla="*/ 6 h 164607"/>
                <a:gd name="connsiteX14" fmla="*/ 97162 w 132753"/>
                <a:gd name="connsiteY14" fmla="*/ 6042 h 164607"/>
                <a:gd name="connsiteX15" fmla="*/ 120617 w 132753"/>
                <a:gd name="connsiteY15" fmla="*/ 28810 h 164607"/>
                <a:gd name="connsiteX16" fmla="*/ 131864 w 132753"/>
                <a:gd name="connsiteY16" fmla="*/ 86692 h 164607"/>
                <a:gd name="connsiteX17" fmla="*/ 101552 w 132753"/>
                <a:gd name="connsiteY17" fmla="*/ 145259 h 164607"/>
                <a:gd name="connsiteX18" fmla="*/ 63284 w 132753"/>
                <a:gd name="connsiteY18" fmla="*/ 163638 h 164607"/>
                <a:gd name="connsiteX19" fmla="*/ 37361 w 132753"/>
                <a:gd name="connsiteY19" fmla="*/ 163089 h 164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2753" h="164607">
                  <a:moveTo>
                    <a:pt x="37361" y="163089"/>
                  </a:moveTo>
                  <a:cubicBezTo>
                    <a:pt x="26251" y="160621"/>
                    <a:pt x="15552" y="154860"/>
                    <a:pt x="8283" y="145944"/>
                  </a:cubicBezTo>
                  <a:cubicBezTo>
                    <a:pt x="-2141" y="133326"/>
                    <a:pt x="-3650" y="115906"/>
                    <a:pt x="9106" y="104111"/>
                  </a:cubicBezTo>
                  <a:cubicBezTo>
                    <a:pt x="12672" y="100682"/>
                    <a:pt x="17061" y="99310"/>
                    <a:pt x="21587" y="98213"/>
                  </a:cubicBezTo>
                  <a:cubicBezTo>
                    <a:pt x="23370" y="97802"/>
                    <a:pt x="25291" y="97116"/>
                    <a:pt x="27074" y="96430"/>
                  </a:cubicBezTo>
                  <a:cubicBezTo>
                    <a:pt x="28720" y="95744"/>
                    <a:pt x="30366" y="94921"/>
                    <a:pt x="31874" y="94098"/>
                  </a:cubicBezTo>
                  <a:cubicBezTo>
                    <a:pt x="32697" y="93687"/>
                    <a:pt x="33383" y="93138"/>
                    <a:pt x="34206" y="92727"/>
                  </a:cubicBezTo>
                  <a:cubicBezTo>
                    <a:pt x="36263" y="90944"/>
                    <a:pt x="38321" y="89023"/>
                    <a:pt x="40378" y="87240"/>
                  </a:cubicBezTo>
                  <a:cubicBezTo>
                    <a:pt x="41338" y="86280"/>
                    <a:pt x="42436" y="85183"/>
                    <a:pt x="43396" y="84086"/>
                  </a:cubicBezTo>
                  <a:cubicBezTo>
                    <a:pt x="45590" y="81068"/>
                    <a:pt x="47648" y="78051"/>
                    <a:pt x="49568" y="74896"/>
                  </a:cubicBezTo>
                  <a:cubicBezTo>
                    <a:pt x="50391" y="73524"/>
                    <a:pt x="51214" y="72015"/>
                    <a:pt x="51900" y="70644"/>
                  </a:cubicBezTo>
                  <a:cubicBezTo>
                    <a:pt x="44493" y="67077"/>
                    <a:pt x="38458" y="61042"/>
                    <a:pt x="34892" y="53361"/>
                  </a:cubicBezTo>
                  <a:cubicBezTo>
                    <a:pt x="28309" y="39234"/>
                    <a:pt x="31600" y="19894"/>
                    <a:pt x="44630" y="10293"/>
                  </a:cubicBezTo>
                  <a:cubicBezTo>
                    <a:pt x="52997" y="4121"/>
                    <a:pt x="62187" y="144"/>
                    <a:pt x="72748" y="6"/>
                  </a:cubicBezTo>
                  <a:cubicBezTo>
                    <a:pt x="81252" y="-131"/>
                    <a:pt x="89756" y="1926"/>
                    <a:pt x="97162" y="6042"/>
                  </a:cubicBezTo>
                  <a:cubicBezTo>
                    <a:pt x="106764" y="11254"/>
                    <a:pt x="114857" y="19620"/>
                    <a:pt x="120617" y="28810"/>
                  </a:cubicBezTo>
                  <a:cubicBezTo>
                    <a:pt x="131041" y="45544"/>
                    <a:pt x="134608" y="67077"/>
                    <a:pt x="131864" y="86692"/>
                  </a:cubicBezTo>
                  <a:cubicBezTo>
                    <a:pt x="128709" y="109048"/>
                    <a:pt x="118697" y="130171"/>
                    <a:pt x="101552" y="145259"/>
                  </a:cubicBezTo>
                  <a:cubicBezTo>
                    <a:pt x="90716" y="154723"/>
                    <a:pt x="77411" y="161169"/>
                    <a:pt x="63284" y="163638"/>
                  </a:cubicBezTo>
                  <a:cubicBezTo>
                    <a:pt x="54780" y="165010"/>
                    <a:pt x="46002" y="165010"/>
                    <a:pt x="37361" y="163089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3" name="任意多边形: 形状 1342"/>
            <p:cNvSpPr/>
            <p:nvPr/>
          </p:nvSpPr>
          <p:spPr>
            <a:xfrm>
              <a:off x="7985261" y="4325054"/>
              <a:ext cx="142984" cy="173258"/>
            </a:xfrm>
            <a:custGeom>
              <a:avLst/>
              <a:gdLst>
                <a:gd name="connsiteX0" fmla="*/ 12737 w 142984"/>
                <a:gd name="connsiteY0" fmla="*/ 158020 h 173258"/>
                <a:gd name="connsiteX1" fmla="*/ 118 w 142984"/>
                <a:gd name="connsiteY1" fmla="*/ 125787 h 173258"/>
                <a:gd name="connsiteX2" fmla="*/ 12737 w 142984"/>
                <a:gd name="connsiteY2" fmla="*/ 103979 h 173258"/>
                <a:gd name="connsiteX3" fmla="*/ 41266 w 142984"/>
                <a:gd name="connsiteY3" fmla="*/ 105488 h 173258"/>
                <a:gd name="connsiteX4" fmla="*/ 41815 w 142984"/>
                <a:gd name="connsiteY4" fmla="*/ 105213 h 173258"/>
                <a:gd name="connsiteX5" fmla="*/ 44147 w 142984"/>
                <a:gd name="connsiteY5" fmla="*/ 103293 h 173258"/>
                <a:gd name="connsiteX6" fmla="*/ 48673 w 142984"/>
                <a:gd name="connsiteY6" fmla="*/ 98355 h 173258"/>
                <a:gd name="connsiteX7" fmla="*/ 54022 w 142984"/>
                <a:gd name="connsiteY7" fmla="*/ 90537 h 173258"/>
                <a:gd name="connsiteX8" fmla="*/ 58411 w 142984"/>
                <a:gd name="connsiteY8" fmla="*/ 82856 h 173258"/>
                <a:gd name="connsiteX9" fmla="*/ 62252 w 142984"/>
                <a:gd name="connsiteY9" fmla="*/ 72295 h 173258"/>
                <a:gd name="connsiteX10" fmla="*/ 64309 w 142984"/>
                <a:gd name="connsiteY10" fmla="*/ 63517 h 173258"/>
                <a:gd name="connsiteX11" fmla="*/ 64584 w 142984"/>
                <a:gd name="connsiteY11" fmla="*/ 60774 h 173258"/>
                <a:gd name="connsiteX12" fmla="*/ 64584 w 142984"/>
                <a:gd name="connsiteY12" fmla="*/ 60088 h 173258"/>
                <a:gd name="connsiteX13" fmla="*/ 64172 w 142984"/>
                <a:gd name="connsiteY13" fmla="*/ 15922 h 173258"/>
                <a:gd name="connsiteX14" fmla="*/ 108063 w 142984"/>
                <a:gd name="connsiteY14" fmla="*/ 2618 h 173258"/>
                <a:gd name="connsiteX15" fmla="*/ 131929 w 142984"/>
                <a:gd name="connsiteY15" fmla="*/ 24975 h 173258"/>
                <a:gd name="connsiteX16" fmla="*/ 136044 w 142984"/>
                <a:gd name="connsiteY16" fmla="*/ 33616 h 173258"/>
                <a:gd name="connsiteX17" fmla="*/ 142902 w 142984"/>
                <a:gd name="connsiteY17" fmla="*/ 67220 h 173258"/>
                <a:gd name="connsiteX18" fmla="*/ 131792 w 142984"/>
                <a:gd name="connsiteY18" fmla="*/ 120027 h 173258"/>
                <a:gd name="connsiteX19" fmla="*/ 82689 w 142984"/>
                <a:gd name="connsiteY19" fmla="*/ 167073 h 173258"/>
                <a:gd name="connsiteX20" fmla="*/ 64447 w 142984"/>
                <a:gd name="connsiteY20" fmla="*/ 172285 h 173258"/>
                <a:gd name="connsiteX21" fmla="*/ 12737 w 142984"/>
                <a:gd name="connsiteY21" fmla="*/ 158020 h 17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984" h="173258">
                  <a:moveTo>
                    <a:pt x="12737" y="158020"/>
                  </a:moveTo>
                  <a:cubicBezTo>
                    <a:pt x="4096" y="149105"/>
                    <a:pt x="-842" y="138269"/>
                    <a:pt x="118" y="125787"/>
                  </a:cubicBezTo>
                  <a:cubicBezTo>
                    <a:pt x="667" y="117695"/>
                    <a:pt x="5331" y="108094"/>
                    <a:pt x="12737" y="103979"/>
                  </a:cubicBezTo>
                  <a:cubicBezTo>
                    <a:pt x="21653" y="99041"/>
                    <a:pt x="33311" y="98904"/>
                    <a:pt x="41266" y="105488"/>
                  </a:cubicBezTo>
                  <a:cubicBezTo>
                    <a:pt x="41404" y="105351"/>
                    <a:pt x="41541" y="105351"/>
                    <a:pt x="41815" y="105213"/>
                  </a:cubicBezTo>
                  <a:cubicBezTo>
                    <a:pt x="42638" y="104528"/>
                    <a:pt x="43324" y="103979"/>
                    <a:pt x="44147" y="103293"/>
                  </a:cubicBezTo>
                  <a:cubicBezTo>
                    <a:pt x="45656" y="101647"/>
                    <a:pt x="47164" y="100001"/>
                    <a:pt x="48673" y="98355"/>
                  </a:cubicBezTo>
                  <a:cubicBezTo>
                    <a:pt x="50593" y="95749"/>
                    <a:pt x="52239" y="93143"/>
                    <a:pt x="54022" y="90537"/>
                  </a:cubicBezTo>
                  <a:cubicBezTo>
                    <a:pt x="55531" y="88068"/>
                    <a:pt x="57040" y="85462"/>
                    <a:pt x="58411" y="82856"/>
                  </a:cubicBezTo>
                  <a:cubicBezTo>
                    <a:pt x="59920" y="79427"/>
                    <a:pt x="61155" y="75861"/>
                    <a:pt x="62252" y="72295"/>
                  </a:cubicBezTo>
                  <a:cubicBezTo>
                    <a:pt x="63075" y="69415"/>
                    <a:pt x="63761" y="66397"/>
                    <a:pt x="64309" y="63517"/>
                  </a:cubicBezTo>
                  <a:cubicBezTo>
                    <a:pt x="64447" y="62557"/>
                    <a:pt x="64584" y="61734"/>
                    <a:pt x="64584" y="60774"/>
                  </a:cubicBezTo>
                  <a:cubicBezTo>
                    <a:pt x="64584" y="60499"/>
                    <a:pt x="64584" y="60362"/>
                    <a:pt x="64584" y="60088"/>
                  </a:cubicBezTo>
                  <a:cubicBezTo>
                    <a:pt x="54845" y="47332"/>
                    <a:pt x="54982" y="28815"/>
                    <a:pt x="64172" y="15922"/>
                  </a:cubicBezTo>
                  <a:cubicBezTo>
                    <a:pt x="73636" y="2755"/>
                    <a:pt x="92701" y="-4103"/>
                    <a:pt x="108063" y="2618"/>
                  </a:cubicBezTo>
                  <a:cubicBezTo>
                    <a:pt x="118899" y="7418"/>
                    <a:pt x="126443" y="14551"/>
                    <a:pt x="131929" y="24975"/>
                  </a:cubicBezTo>
                  <a:cubicBezTo>
                    <a:pt x="133438" y="27855"/>
                    <a:pt x="134810" y="30736"/>
                    <a:pt x="136044" y="33616"/>
                  </a:cubicBezTo>
                  <a:cubicBezTo>
                    <a:pt x="140296" y="44314"/>
                    <a:pt x="142491" y="55699"/>
                    <a:pt x="142902" y="67220"/>
                  </a:cubicBezTo>
                  <a:cubicBezTo>
                    <a:pt x="143588" y="85325"/>
                    <a:pt x="140022" y="103705"/>
                    <a:pt x="131792" y="120027"/>
                  </a:cubicBezTo>
                  <a:cubicBezTo>
                    <a:pt x="121505" y="140601"/>
                    <a:pt x="104086" y="158294"/>
                    <a:pt x="82689" y="167073"/>
                  </a:cubicBezTo>
                  <a:cubicBezTo>
                    <a:pt x="76928" y="169404"/>
                    <a:pt x="70756" y="171187"/>
                    <a:pt x="64447" y="172285"/>
                  </a:cubicBezTo>
                  <a:cubicBezTo>
                    <a:pt x="45930" y="175165"/>
                    <a:pt x="26316" y="172010"/>
                    <a:pt x="12737" y="158020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4" name="任意多边形: 形状 1343"/>
            <p:cNvSpPr/>
            <p:nvPr/>
          </p:nvSpPr>
          <p:spPr>
            <a:xfrm>
              <a:off x="8293557" y="3966385"/>
              <a:ext cx="160172" cy="137836"/>
            </a:xfrm>
            <a:custGeom>
              <a:avLst/>
              <a:gdLst>
                <a:gd name="connsiteX0" fmla="*/ 10171 w 160172"/>
                <a:gd name="connsiteY0" fmla="*/ 116319 h 137836"/>
                <a:gd name="connsiteX1" fmla="*/ 158 w 160172"/>
                <a:gd name="connsiteY1" fmla="*/ 84498 h 137836"/>
                <a:gd name="connsiteX2" fmla="*/ 35545 w 160172"/>
                <a:gd name="connsiteY2" fmla="*/ 59946 h 137836"/>
                <a:gd name="connsiteX3" fmla="*/ 46244 w 160172"/>
                <a:gd name="connsiteY3" fmla="*/ 67079 h 137836"/>
                <a:gd name="connsiteX4" fmla="*/ 46381 w 160172"/>
                <a:gd name="connsiteY4" fmla="*/ 67079 h 137836"/>
                <a:gd name="connsiteX5" fmla="*/ 47204 w 160172"/>
                <a:gd name="connsiteY5" fmla="*/ 67490 h 137836"/>
                <a:gd name="connsiteX6" fmla="*/ 49947 w 160172"/>
                <a:gd name="connsiteY6" fmla="*/ 68587 h 137836"/>
                <a:gd name="connsiteX7" fmla="*/ 50222 w 160172"/>
                <a:gd name="connsiteY7" fmla="*/ 68587 h 137836"/>
                <a:gd name="connsiteX8" fmla="*/ 57080 w 160172"/>
                <a:gd name="connsiteY8" fmla="*/ 67353 h 137836"/>
                <a:gd name="connsiteX9" fmla="*/ 60646 w 160172"/>
                <a:gd name="connsiteY9" fmla="*/ 66256 h 137836"/>
                <a:gd name="connsiteX10" fmla="*/ 71070 w 160172"/>
                <a:gd name="connsiteY10" fmla="*/ 61455 h 137836"/>
                <a:gd name="connsiteX11" fmla="*/ 80397 w 160172"/>
                <a:gd name="connsiteY11" fmla="*/ 55420 h 137836"/>
                <a:gd name="connsiteX12" fmla="*/ 85883 w 160172"/>
                <a:gd name="connsiteY12" fmla="*/ 50894 h 137836"/>
                <a:gd name="connsiteX13" fmla="*/ 89312 w 160172"/>
                <a:gd name="connsiteY13" fmla="*/ 47328 h 137836"/>
                <a:gd name="connsiteX14" fmla="*/ 91370 w 160172"/>
                <a:gd name="connsiteY14" fmla="*/ 44584 h 137836"/>
                <a:gd name="connsiteX15" fmla="*/ 93153 w 160172"/>
                <a:gd name="connsiteY15" fmla="*/ 41293 h 137836"/>
                <a:gd name="connsiteX16" fmla="*/ 94113 w 160172"/>
                <a:gd name="connsiteY16" fmla="*/ 38961 h 137836"/>
                <a:gd name="connsiteX17" fmla="*/ 94113 w 160172"/>
                <a:gd name="connsiteY17" fmla="*/ 38961 h 137836"/>
                <a:gd name="connsiteX18" fmla="*/ 95210 w 160172"/>
                <a:gd name="connsiteY18" fmla="*/ 24970 h 137836"/>
                <a:gd name="connsiteX19" fmla="*/ 121545 w 160172"/>
                <a:gd name="connsiteY19" fmla="*/ 419 h 137836"/>
                <a:gd name="connsiteX20" fmla="*/ 154463 w 160172"/>
                <a:gd name="connsiteY20" fmla="*/ 15095 h 137836"/>
                <a:gd name="connsiteX21" fmla="*/ 148977 w 160172"/>
                <a:gd name="connsiteY21" fmla="*/ 75720 h 137836"/>
                <a:gd name="connsiteX22" fmla="*/ 123328 w 160172"/>
                <a:gd name="connsiteY22" fmla="*/ 109461 h 137836"/>
                <a:gd name="connsiteX23" fmla="*/ 73676 w 160172"/>
                <a:gd name="connsiteY23" fmla="*/ 136070 h 137836"/>
                <a:gd name="connsiteX24" fmla="*/ 69561 w 160172"/>
                <a:gd name="connsiteY24" fmla="*/ 136893 h 137836"/>
                <a:gd name="connsiteX25" fmla="*/ 10171 w 160172"/>
                <a:gd name="connsiteY25" fmla="*/ 116319 h 1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0172" h="137836">
                  <a:moveTo>
                    <a:pt x="10171" y="116319"/>
                  </a:moveTo>
                  <a:cubicBezTo>
                    <a:pt x="2627" y="107678"/>
                    <a:pt x="-802" y="96019"/>
                    <a:pt x="158" y="84498"/>
                  </a:cubicBezTo>
                  <a:cubicBezTo>
                    <a:pt x="1530" y="66667"/>
                    <a:pt x="17989" y="54323"/>
                    <a:pt x="35545" y="59946"/>
                  </a:cubicBezTo>
                  <a:cubicBezTo>
                    <a:pt x="39797" y="61318"/>
                    <a:pt x="42952" y="64198"/>
                    <a:pt x="46244" y="67079"/>
                  </a:cubicBezTo>
                  <a:cubicBezTo>
                    <a:pt x="46244" y="67079"/>
                    <a:pt x="46244" y="67079"/>
                    <a:pt x="46381" y="67079"/>
                  </a:cubicBezTo>
                  <a:cubicBezTo>
                    <a:pt x="46655" y="67216"/>
                    <a:pt x="46930" y="67353"/>
                    <a:pt x="47204" y="67490"/>
                  </a:cubicBezTo>
                  <a:cubicBezTo>
                    <a:pt x="48164" y="67902"/>
                    <a:pt x="48987" y="68176"/>
                    <a:pt x="49947" y="68587"/>
                  </a:cubicBezTo>
                  <a:cubicBezTo>
                    <a:pt x="50084" y="68587"/>
                    <a:pt x="50084" y="68587"/>
                    <a:pt x="50222" y="68587"/>
                  </a:cubicBezTo>
                  <a:cubicBezTo>
                    <a:pt x="52553" y="68313"/>
                    <a:pt x="54885" y="67902"/>
                    <a:pt x="57080" y="67353"/>
                  </a:cubicBezTo>
                  <a:cubicBezTo>
                    <a:pt x="58314" y="66941"/>
                    <a:pt x="59411" y="66667"/>
                    <a:pt x="60646" y="66256"/>
                  </a:cubicBezTo>
                  <a:cubicBezTo>
                    <a:pt x="64212" y="64747"/>
                    <a:pt x="67641" y="63238"/>
                    <a:pt x="71070" y="61455"/>
                  </a:cubicBezTo>
                  <a:cubicBezTo>
                    <a:pt x="74225" y="59535"/>
                    <a:pt x="77379" y="57615"/>
                    <a:pt x="80397" y="55420"/>
                  </a:cubicBezTo>
                  <a:cubicBezTo>
                    <a:pt x="82317" y="53911"/>
                    <a:pt x="84100" y="52402"/>
                    <a:pt x="85883" y="50894"/>
                  </a:cubicBezTo>
                  <a:cubicBezTo>
                    <a:pt x="86980" y="49796"/>
                    <a:pt x="88215" y="48562"/>
                    <a:pt x="89312" y="47328"/>
                  </a:cubicBezTo>
                  <a:cubicBezTo>
                    <a:pt x="89998" y="46367"/>
                    <a:pt x="90684" y="45544"/>
                    <a:pt x="91370" y="44584"/>
                  </a:cubicBezTo>
                  <a:cubicBezTo>
                    <a:pt x="91918" y="43487"/>
                    <a:pt x="92604" y="42390"/>
                    <a:pt x="93153" y="41293"/>
                  </a:cubicBezTo>
                  <a:cubicBezTo>
                    <a:pt x="93427" y="40470"/>
                    <a:pt x="93838" y="39784"/>
                    <a:pt x="94113" y="38961"/>
                  </a:cubicBezTo>
                  <a:lnTo>
                    <a:pt x="94113" y="38961"/>
                  </a:lnTo>
                  <a:cubicBezTo>
                    <a:pt x="94113" y="34297"/>
                    <a:pt x="94113" y="29634"/>
                    <a:pt x="95210" y="24970"/>
                  </a:cubicBezTo>
                  <a:cubicBezTo>
                    <a:pt x="98365" y="12352"/>
                    <a:pt x="108652" y="2476"/>
                    <a:pt x="121545" y="419"/>
                  </a:cubicBezTo>
                  <a:cubicBezTo>
                    <a:pt x="134026" y="-1639"/>
                    <a:pt x="147880" y="3985"/>
                    <a:pt x="154463" y="15095"/>
                  </a:cubicBezTo>
                  <a:cubicBezTo>
                    <a:pt x="165710" y="34160"/>
                    <a:pt x="158441" y="57477"/>
                    <a:pt x="148977" y="75720"/>
                  </a:cubicBezTo>
                  <a:cubicBezTo>
                    <a:pt x="142393" y="88476"/>
                    <a:pt x="133752" y="99723"/>
                    <a:pt x="123328" y="109461"/>
                  </a:cubicBezTo>
                  <a:cubicBezTo>
                    <a:pt x="109338" y="122354"/>
                    <a:pt x="92193" y="131818"/>
                    <a:pt x="73676" y="136070"/>
                  </a:cubicBezTo>
                  <a:cubicBezTo>
                    <a:pt x="72304" y="136344"/>
                    <a:pt x="70933" y="136619"/>
                    <a:pt x="69561" y="136893"/>
                  </a:cubicBezTo>
                  <a:cubicBezTo>
                    <a:pt x="47341" y="140596"/>
                    <a:pt x="24984" y="133327"/>
                    <a:pt x="10171" y="116319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5" name="任意多边形: 形状 1344"/>
            <p:cNvSpPr/>
            <p:nvPr/>
          </p:nvSpPr>
          <p:spPr>
            <a:xfrm>
              <a:off x="8201959" y="4640970"/>
              <a:ext cx="91258" cy="98547"/>
            </a:xfrm>
            <a:custGeom>
              <a:avLst/>
              <a:gdLst>
                <a:gd name="connsiteX0" fmla="*/ 19336 w 91258"/>
                <a:gd name="connsiteY0" fmla="*/ 93930 h 98547"/>
                <a:gd name="connsiteX1" fmla="*/ 545 w 91258"/>
                <a:gd name="connsiteY1" fmla="*/ 69516 h 98547"/>
                <a:gd name="connsiteX2" fmla="*/ 33189 w 91258"/>
                <a:gd name="connsiteY2" fmla="*/ 40849 h 98547"/>
                <a:gd name="connsiteX3" fmla="*/ 35658 w 91258"/>
                <a:gd name="connsiteY3" fmla="*/ 41947 h 98547"/>
                <a:gd name="connsiteX4" fmla="*/ 35931 w 91258"/>
                <a:gd name="connsiteY4" fmla="*/ 11360 h 98547"/>
                <a:gd name="connsiteX5" fmla="*/ 70221 w 91258"/>
                <a:gd name="connsiteY5" fmla="*/ 3268 h 98547"/>
                <a:gd name="connsiteX6" fmla="*/ 88601 w 91258"/>
                <a:gd name="connsiteY6" fmla="*/ 26722 h 98547"/>
                <a:gd name="connsiteX7" fmla="*/ 91207 w 91258"/>
                <a:gd name="connsiteY7" fmla="*/ 47570 h 98547"/>
                <a:gd name="connsiteX8" fmla="*/ 83937 w 91258"/>
                <a:gd name="connsiteY8" fmla="*/ 71299 h 98547"/>
                <a:gd name="connsiteX9" fmla="*/ 46493 w 91258"/>
                <a:gd name="connsiteY9" fmla="*/ 97908 h 98547"/>
                <a:gd name="connsiteX10" fmla="*/ 19336 w 91258"/>
                <a:gd name="connsiteY10" fmla="*/ 93930 h 98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258" h="98547">
                  <a:moveTo>
                    <a:pt x="19336" y="93930"/>
                  </a:moveTo>
                  <a:cubicBezTo>
                    <a:pt x="9460" y="88993"/>
                    <a:pt x="2739" y="80214"/>
                    <a:pt x="545" y="69516"/>
                  </a:cubicBezTo>
                  <a:cubicBezTo>
                    <a:pt x="-3434" y="51274"/>
                    <a:pt x="15084" y="33854"/>
                    <a:pt x="33189" y="40849"/>
                  </a:cubicBezTo>
                  <a:cubicBezTo>
                    <a:pt x="34012" y="41124"/>
                    <a:pt x="34972" y="41535"/>
                    <a:pt x="35658" y="41947"/>
                  </a:cubicBezTo>
                  <a:cubicBezTo>
                    <a:pt x="29485" y="32894"/>
                    <a:pt x="29348" y="20550"/>
                    <a:pt x="35931" y="11360"/>
                  </a:cubicBezTo>
                  <a:cubicBezTo>
                    <a:pt x="43339" y="936"/>
                    <a:pt x="58975" y="-3590"/>
                    <a:pt x="70221" y="3268"/>
                  </a:cubicBezTo>
                  <a:cubicBezTo>
                    <a:pt x="79274" y="8891"/>
                    <a:pt x="85447" y="16435"/>
                    <a:pt x="88601" y="26722"/>
                  </a:cubicBezTo>
                  <a:cubicBezTo>
                    <a:pt x="90659" y="33580"/>
                    <a:pt x="91482" y="40438"/>
                    <a:pt x="91207" y="47570"/>
                  </a:cubicBezTo>
                  <a:cubicBezTo>
                    <a:pt x="90795" y="55800"/>
                    <a:pt x="88189" y="64029"/>
                    <a:pt x="83937" y="71299"/>
                  </a:cubicBezTo>
                  <a:cubicBezTo>
                    <a:pt x="75845" y="85289"/>
                    <a:pt x="61855" y="95439"/>
                    <a:pt x="46493" y="97908"/>
                  </a:cubicBezTo>
                  <a:cubicBezTo>
                    <a:pt x="37441" y="99417"/>
                    <a:pt x="28114" y="98319"/>
                    <a:pt x="19336" y="93930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6" name="任意多边形: 形状 1345"/>
            <p:cNvSpPr/>
            <p:nvPr/>
          </p:nvSpPr>
          <p:spPr>
            <a:xfrm>
              <a:off x="8805957" y="4480869"/>
              <a:ext cx="157737" cy="196874"/>
            </a:xfrm>
            <a:custGeom>
              <a:avLst/>
              <a:gdLst>
                <a:gd name="connsiteX0" fmla="*/ 10338 w 157737"/>
                <a:gd name="connsiteY0" fmla="*/ 167894 h 196874"/>
                <a:gd name="connsiteX1" fmla="*/ 51 w 157737"/>
                <a:gd name="connsiteY1" fmla="*/ 139090 h 196874"/>
                <a:gd name="connsiteX2" fmla="*/ 35301 w 157737"/>
                <a:gd name="connsiteY2" fmla="*/ 109327 h 196874"/>
                <a:gd name="connsiteX3" fmla="*/ 46274 w 157737"/>
                <a:gd name="connsiteY3" fmla="*/ 117145 h 196874"/>
                <a:gd name="connsiteX4" fmla="*/ 46411 w 157737"/>
                <a:gd name="connsiteY4" fmla="*/ 117282 h 196874"/>
                <a:gd name="connsiteX5" fmla="*/ 46960 w 157737"/>
                <a:gd name="connsiteY5" fmla="*/ 117419 h 196874"/>
                <a:gd name="connsiteX6" fmla="*/ 48057 w 157737"/>
                <a:gd name="connsiteY6" fmla="*/ 117693 h 196874"/>
                <a:gd name="connsiteX7" fmla="*/ 48194 w 157737"/>
                <a:gd name="connsiteY7" fmla="*/ 117693 h 196874"/>
                <a:gd name="connsiteX8" fmla="*/ 48605 w 157737"/>
                <a:gd name="connsiteY8" fmla="*/ 117693 h 196874"/>
                <a:gd name="connsiteX9" fmla="*/ 49840 w 157737"/>
                <a:gd name="connsiteY9" fmla="*/ 117419 h 196874"/>
                <a:gd name="connsiteX10" fmla="*/ 50937 w 157737"/>
                <a:gd name="connsiteY10" fmla="*/ 117145 h 196874"/>
                <a:gd name="connsiteX11" fmla="*/ 50937 w 157737"/>
                <a:gd name="connsiteY11" fmla="*/ 117145 h 196874"/>
                <a:gd name="connsiteX12" fmla="*/ 52857 w 157737"/>
                <a:gd name="connsiteY12" fmla="*/ 115911 h 196874"/>
                <a:gd name="connsiteX13" fmla="*/ 57384 w 157737"/>
                <a:gd name="connsiteY13" fmla="*/ 112070 h 196874"/>
                <a:gd name="connsiteX14" fmla="*/ 60538 w 157737"/>
                <a:gd name="connsiteY14" fmla="*/ 108641 h 196874"/>
                <a:gd name="connsiteX15" fmla="*/ 64653 w 157737"/>
                <a:gd name="connsiteY15" fmla="*/ 103018 h 196874"/>
                <a:gd name="connsiteX16" fmla="*/ 67534 w 157737"/>
                <a:gd name="connsiteY16" fmla="*/ 97257 h 196874"/>
                <a:gd name="connsiteX17" fmla="*/ 72334 w 157737"/>
                <a:gd name="connsiteY17" fmla="*/ 85186 h 196874"/>
                <a:gd name="connsiteX18" fmla="*/ 75900 w 157737"/>
                <a:gd name="connsiteY18" fmla="*/ 71334 h 196874"/>
                <a:gd name="connsiteX19" fmla="*/ 47783 w 157737"/>
                <a:gd name="connsiteY19" fmla="*/ 42255 h 196874"/>
                <a:gd name="connsiteX20" fmla="*/ 72471 w 157737"/>
                <a:gd name="connsiteY20" fmla="*/ 2205 h 196874"/>
                <a:gd name="connsiteX21" fmla="*/ 136937 w 157737"/>
                <a:gd name="connsiteY21" fmla="*/ 22367 h 196874"/>
                <a:gd name="connsiteX22" fmla="*/ 156688 w 157737"/>
                <a:gd name="connsiteY22" fmla="*/ 69002 h 196874"/>
                <a:gd name="connsiteX23" fmla="*/ 147361 w 157737"/>
                <a:gd name="connsiteY23" fmla="*/ 137719 h 196874"/>
                <a:gd name="connsiteX24" fmla="*/ 119243 w 157737"/>
                <a:gd name="connsiteY24" fmla="*/ 175849 h 196874"/>
                <a:gd name="connsiteX25" fmla="*/ 79329 w 157737"/>
                <a:gd name="connsiteY25" fmla="*/ 195326 h 196874"/>
                <a:gd name="connsiteX26" fmla="*/ 75763 w 157737"/>
                <a:gd name="connsiteY26" fmla="*/ 196012 h 196874"/>
                <a:gd name="connsiteX27" fmla="*/ 10338 w 157737"/>
                <a:gd name="connsiteY27" fmla="*/ 167894 h 19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57737" h="196874">
                  <a:moveTo>
                    <a:pt x="10338" y="167894"/>
                  </a:moveTo>
                  <a:cubicBezTo>
                    <a:pt x="4303" y="159390"/>
                    <a:pt x="599" y="149515"/>
                    <a:pt x="51" y="139090"/>
                  </a:cubicBezTo>
                  <a:cubicBezTo>
                    <a:pt x="-1046" y="120437"/>
                    <a:pt x="15687" y="101646"/>
                    <a:pt x="35301" y="109327"/>
                  </a:cubicBezTo>
                  <a:cubicBezTo>
                    <a:pt x="39827" y="111110"/>
                    <a:pt x="43119" y="113853"/>
                    <a:pt x="46274" y="117145"/>
                  </a:cubicBezTo>
                  <a:cubicBezTo>
                    <a:pt x="46274" y="117145"/>
                    <a:pt x="46411" y="117145"/>
                    <a:pt x="46411" y="117282"/>
                  </a:cubicBezTo>
                  <a:cubicBezTo>
                    <a:pt x="46548" y="117282"/>
                    <a:pt x="46685" y="117419"/>
                    <a:pt x="46960" y="117419"/>
                  </a:cubicBezTo>
                  <a:cubicBezTo>
                    <a:pt x="47371" y="117556"/>
                    <a:pt x="47783" y="117556"/>
                    <a:pt x="48057" y="117693"/>
                  </a:cubicBezTo>
                  <a:cubicBezTo>
                    <a:pt x="48057" y="117693"/>
                    <a:pt x="48057" y="117693"/>
                    <a:pt x="48194" y="117693"/>
                  </a:cubicBezTo>
                  <a:cubicBezTo>
                    <a:pt x="48331" y="117693"/>
                    <a:pt x="48468" y="117693"/>
                    <a:pt x="48605" y="117693"/>
                  </a:cubicBezTo>
                  <a:cubicBezTo>
                    <a:pt x="49017" y="117693"/>
                    <a:pt x="49428" y="117556"/>
                    <a:pt x="49840" y="117419"/>
                  </a:cubicBezTo>
                  <a:cubicBezTo>
                    <a:pt x="50251" y="117282"/>
                    <a:pt x="50526" y="117282"/>
                    <a:pt x="50937" y="117145"/>
                  </a:cubicBezTo>
                  <a:cubicBezTo>
                    <a:pt x="50937" y="117145"/>
                    <a:pt x="50937" y="117145"/>
                    <a:pt x="50937" y="117145"/>
                  </a:cubicBezTo>
                  <a:cubicBezTo>
                    <a:pt x="51623" y="116734"/>
                    <a:pt x="52172" y="116322"/>
                    <a:pt x="52857" y="115911"/>
                  </a:cubicBezTo>
                  <a:cubicBezTo>
                    <a:pt x="54366" y="114676"/>
                    <a:pt x="56012" y="113441"/>
                    <a:pt x="57384" y="112070"/>
                  </a:cubicBezTo>
                  <a:cubicBezTo>
                    <a:pt x="58481" y="110973"/>
                    <a:pt x="59441" y="109876"/>
                    <a:pt x="60538" y="108641"/>
                  </a:cubicBezTo>
                  <a:cubicBezTo>
                    <a:pt x="61910" y="106721"/>
                    <a:pt x="63282" y="104938"/>
                    <a:pt x="64653" y="103018"/>
                  </a:cubicBezTo>
                  <a:cubicBezTo>
                    <a:pt x="65750" y="101097"/>
                    <a:pt x="66711" y="99177"/>
                    <a:pt x="67534" y="97257"/>
                  </a:cubicBezTo>
                  <a:cubicBezTo>
                    <a:pt x="69317" y="93279"/>
                    <a:pt x="70963" y="89302"/>
                    <a:pt x="72334" y="85186"/>
                  </a:cubicBezTo>
                  <a:cubicBezTo>
                    <a:pt x="73706" y="80660"/>
                    <a:pt x="74940" y="75997"/>
                    <a:pt x="75900" y="71334"/>
                  </a:cubicBezTo>
                  <a:cubicBezTo>
                    <a:pt x="61636" y="68179"/>
                    <a:pt x="50251" y="57069"/>
                    <a:pt x="47783" y="42255"/>
                  </a:cubicBezTo>
                  <a:cubicBezTo>
                    <a:pt x="44902" y="25248"/>
                    <a:pt x="55463" y="6868"/>
                    <a:pt x="72471" y="2205"/>
                  </a:cubicBezTo>
                  <a:cubicBezTo>
                    <a:pt x="96337" y="-4516"/>
                    <a:pt x="120477" y="4674"/>
                    <a:pt x="136937" y="22367"/>
                  </a:cubicBezTo>
                  <a:cubicBezTo>
                    <a:pt x="148184" y="34574"/>
                    <a:pt x="154767" y="52680"/>
                    <a:pt x="156688" y="69002"/>
                  </a:cubicBezTo>
                  <a:cubicBezTo>
                    <a:pt x="159431" y="91908"/>
                    <a:pt x="156962" y="116596"/>
                    <a:pt x="147361" y="137719"/>
                  </a:cubicBezTo>
                  <a:cubicBezTo>
                    <a:pt x="140777" y="152395"/>
                    <a:pt x="131587" y="165425"/>
                    <a:pt x="119243" y="175849"/>
                  </a:cubicBezTo>
                  <a:cubicBezTo>
                    <a:pt x="107447" y="185725"/>
                    <a:pt x="94143" y="191897"/>
                    <a:pt x="79329" y="195326"/>
                  </a:cubicBezTo>
                  <a:cubicBezTo>
                    <a:pt x="78095" y="195601"/>
                    <a:pt x="76998" y="195875"/>
                    <a:pt x="75763" y="196012"/>
                  </a:cubicBezTo>
                  <a:cubicBezTo>
                    <a:pt x="50663" y="200264"/>
                    <a:pt x="24877" y="188468"/>
                    <a:pt x="10338" y="167894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7" name="任意多边形: 形状 1346"/>
            <p:cNvSpPr/>
            <p:nvPr/>
          </p:nvSpPr>
          <p:spPr>
            <a:xfrm>
              <a:off x="8777718" y="3934316"/>
              <a:ext cx="122495" cy="89012"/>
            </a:xfrm>
            <a:custGeom>
              <a:avLst/>
              <a:gdLst>
                <a:gd name="connsiteX0" fmla="*/ 52018 w 122495"/>
                <a:gd name="connsiteY0" fmla="*/ 88861 h 89012"/>
                <a:gd name="connsiteX1" fmla="*/ 23900 w 122495"/>
                <a:gd name="connsiteY1" fmla="*/ 82963 h 89012"/>
                <a:gd name="connsiteX2" fmla="*/ 4149 w 122495"/>
                <a:gd name="connsiteY2" fmla="*/ 63623 h 89012"/>
                <a:gd name="connsiteX3" fmla="*/ 34 w 122495"/>
                <a:gd name="connsiteY3" fmla="*/ 44284 h 89012"/>
                <a:gd name="connsiteX4" fmla="*/ 31718 w 122495"/>
                <a:gd name="connsiteY4" fmla="*/ 20692 h 89012"/>
                <a:gd name="connsiteX5" fmla="*/ 46257 w 122495"/>
                <a:gd name="connsiteY5" fmla="*/ 30568 h 89012"/>
                <a:gd name="connsiteX6" fmla="*/ 47080 w 122495"/>
                <a:gd name="connsiteY6" fmla="*/ 31116 h 89012"/>
                <a:gd name="connsiteX7" fmla="*/ 47766 w 122495"/>
                <a:gd name="connsiteY7" fmla="*/ 31528 h 89012"/>
                <a:gd name="connsiteX8" fmla="*/ 50097 w 122495"/>
                <a:gd name="connsiteY8" fmla="*/ 32351 h 89012"/>
                <a:gd name="connsiteX9" fmla="*/ 50783 w 122495"/>
                <a:gd name="connsiteY9" fmla="*/ 32488 h 89012"/>
                <a:gd name="connsiteX10" fmla="*/ 52430 w 122495"/>
                <a:gd name="connsiteY10" fmla="*/ 32625 h 89012"/>
                <a:gd name="connsiteX11" fmla="*/ 53801 w 122495"/>
                <a:gd name="connsiteY11" fmla="*/ 32625 h 89012"/>
                <a:gd name="connsiteX12" fmla="*/ 54075 w 122495"/>
                <a:gd name="connsiteY12" fmla="*/ 32625 h 89012"/>
                <a:gd name="connsiteX13" fmla="*/ 56132 w 122495"/>
                <a:gd name="connsiteY13" fmla="*/ 31939 h 89012"/>
                <a:gd name="connsiteX14" fmla="*/ 58053 w 122495"/>
                <a:gd name="connsiteY14" fmla="*/ 31116 h 89012"/>
                <a:gd name="connsiteX15" fmla="*/ 60522 w 122495"/>
                <a:gd name="connsiteY15" fmla="*/ 29470 h 89012"/>
                <a:gd name="connsiteX16" fmla="*/ 64225 w 122495"/>
                <a:gd name="connsiteY16" fmla="*/ 26316 h 89012"/>
                <a:gd name="connsiteX17" fmla="*/ 69025 w 122495"/>
                <a:gd name="connsiteY17" fmla="*/ 21104 h 89012"/>
                <a:gd name="connsiteX18" fmla="*/ 69848 w 122495"/>
                <a:gd name="connsiteY18" fmla="*/ 19869 h 89012"/>
                <a:gd name="connsiteX19" fmla="*/ 74923 w 122495"/>
                <a:gd name="connsiteY19" fmla="*/ 10954 h 89012"/>
                <a:gd name="connsiteX20" fmla="*/ 108665 w 122495"/>
                <a:gd name="connsiteY20" fmla="*/ 2998 h 89012"/>
                <a:gd name="connsiteX21" fmla="*/ 120872 w 122495"/>
                <a:gd name="connsiteY21" fmla="*/ 35505 h 89012"/>
                <a:gd name="connsiteX22" fmla="*/ 110996 w 122495"/>
                <a:gd name="connsiteY22" fmla="*/ 52376 h 89012"/>
                <a:gd name="connsiteX23" fmla="*/ 96457 w 122495"/>
                <a:gd name="connsiteY23" fmla="*/ 69658 h 89012"/>
                <a:gd name="connsiteX24" fmla="*/ 58190 w 122495"/>
                <a:gd name="connsiteY24" fmla="*/ 88038 h 89012"/>
                <a:gd name="connsiteX25" fmla="*/ 52018 w 122495"/>
                <a:gd name="connsiteY25" fmla="*/ 88861 h 89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2495" h="89012">
                  <a:moveTo>
                    <a:pt x="52018" y="88861"/>
                  </a:moveTo>
                  <a:cubicBezTo>
                    <a:pt x="42554" y="89684"/>
                    <a:pt x="32404" y="87078"/>
                    <a:pt x="23900" y="82963"/>
                  </a:cubicBezTo>
                  <a:cubicBezTo>
                    <a:pt x="15396" y="78985"/>
                    <a:pt x="8401" y="71990"/>
                    <a:pt x="4149" y="63623"/>
                  </a:cubicBezTo>
                  <a:cubicBezTo>
                    <a:pt x="1131" y="57725"/>
                    <a:pt x="-240" y="50867"/>
                    <a:pt x="34" y="44284"/>
                  </a:cubicBezTo>
                  <a:cubicBezTo>
                    <a:pt x="995" y="29196"/>
                    <a:pt x="16493" y="16440"/>
                    <a:pt x="31718" y="20692"/>
                  </a:cubicBezTo>
                  <a:cubicBezTo>
                    <a:pt x="38302" y="22475"/>
                    <a:pt x="42554" y="25904"/>
                    <a:pt x="46257" y="30568"/>
                  </a:cubicBezTo>
                  <a:cubicBezTo>
                    <a:pt x="46531" y="30705"/>
                    <a:pt x="46806" y="30842"/>
                    <a:pt x="47080" y="31116"/>
                  </a:cubicBezTo>
                  <a:cubicBezTo>
                    <a:pt x="47354" y="31253"/>
                    <a:pt x="47628" y="31391"/>
                    <a:pt x="47766" y="31528"/>
                  </a:cubicBezTo>
                  <a:cubicBezTo>
                    <a:pt x="48589" y="31802"/>
                    <a:pt x="49274" y="32076"/>
                    <a:pt x="50097" y="32351"/>
                  </a:cubicBezTo>
                  <a:cubicBezTo>
                    <a:pt x="50372" y="32351"/>
                    <a:pt x="50509" y="32488"/>
                    <a:pt x="50783" y="32488"/>
                  </a:cubicBezTo>
                  <a:cubicBezTo>
                    <a:pt x="51332" y="32488"/>
                    <a:pt x="51880" y="32625"/>
                    <a:pt x="52430" y="32625"/>
                  </a:cubicBezTo>
                  <a:cubicBezTo>
                    <a:pt x="52841" y="32625"/>
                    <a:pt x="53389" y="32625"/>
                    <a:pt x="53801" y="32625"/>
                  </a:cubicBezTo>
                  <a:cubicBezTo>
                    <a:pt x="53938" y="32625"/>
                    <a:pt x="53938" y="32625"/>
                    <a:pt x="54075" y="32625"/>
                  </a:cubicBezTo>
                  <a:cubicBezTo>
                    <a:pt x="54761" y="32488"/>
                    <a:pt x="55447" y="32214"/>
                    <a:pt x="56132" y="31939"/>
                  </a:cubicBezTo>
                  <a:cubicBezTo>
                    <a:pt x="56818" y="31665"/>
                    <a:pt x="57367" y="31391"/>
                    <a:pt x="58053" y="31116"/>
                  </a:cubicBezTo>
                  <a:cubicBezTo>
                    <a:pt x="58876" y="30568"/>
                    <a:pt x="59699" y="30019"/>
                    <a:pt x="60522" y="29470"/>
                  </a:cubicBezTo>
                  <a:cubicBezTo>
                    <a:pt x="61756" y="28510"/>
                    <a:pt x="62990" y="27413"/>
                    <a:pt x="64225" y="26316"/>
                  </a:cubicBezTo>
                  <a:cubicBezTo>
                    <a:pt x="65871" y="24670"/>
                    <a:pt x="67517" y="22887"/>
                    <a:pt x="69025" y="21104"/>
                  </a:cubicBezTo>
                  <a:cubicBezTo>
                    <a:pt x="69300" y="20692"/>
                    <a:pt x="69575" y="20281"/>
                    <a:pt x="69848" y="19869"/>
                  </a:cubicBezTo>
                  <a:cubicBezTo>
                    <a:pt x="71494" y="16852"/>
                    <a:pt x="73004" y="13834"/>
                    <a:pt x="74923" y="10954"/>
                  </a:cubicBezTo>
                  <a:cubicBezTo>
                    <a:pt x="82056" y="-19"/>
                    <a:pt x="97555" y="-2899"/>
                    <a:pt x="108665" y="2998"/>
                  </a:cubicBezTo>
                  <a:cubicBezTo>
                    <a:pt x="120187" y="9171"/>
                    <a:pt x="125398" y="23298"/>
                    <a:pt x="120872" y="35505"/>
                  </a:cubicBezTo>
                  <a:cubicBezTo>
                    <a:pt x="118540" y="41540"/>
                    <a:pt x="114425" y="46753"/>
                    <a:pt x="110996" y="52376"/>
                  </a:cubicBezTo>
                  <a:cubicBezTo>
                    <a:pt x="107019" y="58685"/>
                    <a:pt x="101944" y="64583"/>
                    <a:pt x="96457" y="69658"/>
                  </a:cubicBezTo>
                  <a:cubicBezTo>
                    <a:pt x="85485" y="79671"/>
                    <a:pt x="72454" y="85706"/>
                    <a:pt x="58190" y="88038"/>
                  </a:cubicBezTo>
                  <a:cubicBezTo>
                    <a:pt x="56270" y="88312"/>
                    <a:pt x="54075" y="88586"/>
                    <a:pt x="52018" y="88861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8" name="任意多边形: 形状 1347"/>
            <p:cNvSpPr/>
            <p:nvPr/>
          </p:nvSpPr>
          <p:spPr>
            <a:xfrm>
              <a:off x="9144756" y="4260708"/>
              <a:ext cx="92220" cy="93410"/>
            </a:xfrm>
            <a:custGeom>
              <a:avLst/>
              <a:gdLst>
                <a:gd name="connsiteX0" fmla="*/ 62445 w 92220"/>
                <a:gd name="connsiteY0" fmla="*/ 93161 h 93410"/>
                <a:gd name="connsiteX1" fmla="*/ 15535 w 92220"/>
                <a:gd name="connsiteY1" fmla="*/ 65867 h 93410"/>
                <a:gd name="connsiteX2" fmla="*/ 2231 w 92220"/>
                <a:gd name="connsiteY2" fmla="*/ 42275 h 93410"/>
                <a:gd name="connsiteX3" fmla="*/ 996 w 92220"/>
                <a:gd name="connsiteY3" fmla="*/ 20467 h 93410"/>
                <a:gd name="connsiteX4" fmla="*/ 37619 w 92220"/>
                <a:gd name="connsiteY4" fmla="*/ 2773 h 93410"/>
                <a:gd name="connsiteX5" fmla="*/ 50786 w 92220"/>
                <a:gd name="connsiteY5" fmla="*/ 20192 h 93410"/>
                <a:gd name="connsiteX6" fmla="*/ 55037 w 92220"/>
                <a:gd name="connsiteY6" fmla="*/ 26227 h 93410"/>
                <a:gd name="connsiteX7" fmla="*/ 58466 w 92220"/>
                <a:gd name="connsiteY7" fmla="*/ 30342 h 93410"/>
                <a:gd name="connsiteX8" fmla="*/ 63541 w 92220"/>
                <a:gd name="connsiteY8" fmla="*/ 35143 h 93410"/>
                <a:gd name="connsiteX9" fmla="*/ 66697 w 92220"/>
                <a:gd name="connsiteY9" fmla="*/ 37337 h 93410"/>
                <a:gd name="connsiteX10" fmla="*/ 70674 w 92220"/>
                <a:gd name="connsiteY10" fmla="*/ 39532 h 93410"/>
                <a:gd name="connsiteX11" fmla="*/ 74926 w 92220"/>
                <a:gd name="connsiteY11" fmla="*/ 41041 h 93410"/>
                <a:gd name="connsiteX12" fmla="*/ 91523 w 92220"/>
                <a:gd name="connsiteY12" fmla="*/ 72451 h 93410"/>
                <a:gd name="connsiteX13" fmla="*/ 69851 w 92220"/>
                <a:gd name="connsiteY13" fmla="*/ 93025 h 93410"/>
                <a:gd name="connsiteX14" fmla="*/ 62445 w 92220"/>
                <a:gd name="connsiteY14" fmla="*/ 93161 h 9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2220" h="93410">
                  <a:moveTo>
                    <a:pt x="62445" y="93161"/>
                  </a:moveTo>
                  <a:cubicBezTo>
                    <a:pt x="43928" y="90144"/>
                    <a:pt x="27469" y="80268"/>
                    <a:pt x="15535" y="65867"/>
                  </a:cubicBezTo>
                  <a:cubicBezTo>
                    <a:pt x="9775" y="58871"/>
                    <a:pt x="4837" y="51053"/>
                    <a:pt x="2231" y="42275"/>
                  </a:cubicBezTo>
                  <a:cubicBezTo>
                    <a:pt x="173" y="35280"/>
                    <a:pt x="-923" y="27599"/>
                    <a:pt x="996" y="20467"/>
                  </a:cubicBezTo>
                  <a:cubicBezTo>
                    <a:pt x="5386" y="4556"/>
                    <a:pt x="22120" y="-5045"/>
                    <a:pt x="37619" y="2773"/>
                  </a:cubicBezTo>
                  <a:cubicBezTo>
                    <a:pt x="45025" y="6476"/>
                    <a:pt x="48043" y="13060"/>
                    <a:pt x="50786" y="20192"/>
                  </a:cubicBezTo>
                  <a:cubicBezTo>
                    <a:pt x="52158" y="22250"/>
                    <a:pt x="53529" y="24307"/>
                    <a:pt x="55037" y="26227"/>
                  </a:cubicBezTo>
                  <a:cubicBezTo>
                    <a:pt x="56135" y="27599"/>
                    <a:pt x="57370" y="29108"/>
                    <a:pt x="58466" y="30342"/>
                  </a:cubicBezTo>
                  <a:cubicBezTo>
                    <a:pt x="60112" y="31988"/>
                    <a:pt x="61895" y="33634"/>
                    <a:pt x="63541" y="35143"/>
                  </a:cubicBezTo>
                  <a:cubicBezTo>
                    <a:pt x="64502" y="35966"/>
                    <a:pt x="65599" y="36652"/>
                    <a:pt x="66697" y="37337"/>
                  </a:cubicBezTo>
                  <a:cubicBezTo>
                    <a:pt x="67931" y="38161"/>
                    <a:pt x="69303" y="38846"/>
                    <a:pt x="70674" y="39532"/>
                  </a:cubicBezTo>
                  <a:cubicBezTo>
                    <a:pt x="72046" y="40081"/>
                    <a:pt x="73417" y="40629"/>
                    <a:pt x="74926" y="41041"/>
                  </a:cubicBezTo>
                  <a:cubicBezTo>
                    <a:pt x="87544" y="45155"/>
                    <a:pt x="94540" y="59969"/>
                    <a:pt x="91523" y="72451"/>
                  </a:cubicBezTo>
                  <a:cubicBezTo>
                    <a:pt x="89191" y="82600"/>
                    <a:pt x="80138" y="91241"/>
                    <a:pt x="69851" y="93025"/>
                  </a:cubicBezTo>
                  <a:cubicBezTo>
                    <a:pt x="67382" y="93436"/>
                    <a:pt x="64913" y="93573"/>
                    <a:pt x="62445" y="93161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9" name="任意多边形: 形状 1348"/>
            <p:cNvSpPr/>
            <p:nvPr/>
          </p:nvSpPr>
          <p:spPr>
            <a:xfrm>
              <a:off x="8610382" y="5304770"/>
              <a:ext cx="159913" cy="145556"/>
            </a:xfrm>
            <a:custGeom>
              <a:avLst/>
              <a:gdLst>
                <a:gd name="connsiteX0" fmla="*/ 62443 w 159913"/>
                <a:gd name="connsiteY0" fmla="*/ 145556 h 145556"/>
                <a:gd name="connsiteX1" fmla="*/ 25410 w 159913"/>
                <a:gd name="connsiteY1" fmla="*/ 132389 h 145556"/>
                <a:gd name="connsiteX2" fmla="*/ 12517 w 159913"/>
                <a:gd name="connsiteY2" fmla="*/ 119359 h 145556"/>
                <a:gd name="connsiteX3" fmla="*/ 3465 w 159913"/>
                <a:gd name="connsiteY3" fmla="*/ 103037 h 145556"/>
                <a:gd name="connsiteX4" fmla="*/ 584 w 159913"/>
                <a:gd name="connsiteY4" fmla="*/ 88086 h 145556"/>
                <a:gd name="connsiteX5" fmla="*/ 36 w 159913"/>
                <a:gd name="connsiteY5" fmla="*/ 73410 h 145556"/>
                <a:gd name="connsiteX6" fmla="*/ 6619 w 159913"/>
                <a:gd name="connsiteY6" fmla="*/ 40218 h 145556"/>
                <a:gd name="connsiteX7" fmla="*/ 21021 w 159913"/>
                <a:gd name="connsiteY7" fmla="*/ 12374 h 145556"/>
                <a:gd name="connsiteX8" fmla="*/ 26233 w 159913"/>
                <a:gd name="connsiteY8" fmla="*/ 5379 h 145556"/>
                <a:gd name="connsiteX9" fmla="*/ 27193 w 159913"/>
                <a:gd name="connsiteY9" fmla="*/ 4144 h 145556"/>
                <a:gd name="connsiteX10" fmla="*/ 35697 w 159913"/>
                <a:gd name="connsiteY10" fmla="*/ 30 h 145556"/>
                <a:gd name="connsiteX11" fmla="*/ 41184 w 159913"/>
                <a:gd name="connsiteY11" fmla="*/ 2636 h 145556"/>
                <a:gd name="connsiteX12" fmla="*/ 43790 w 159913"/>
                <a:gd name="connsiteY12" fmla="*/ 7711 h 145556"/>
                <a:gd name="connsiteX13" fmla="*/ 43927 w 159913"/>
                <a:gd name="connsiteY13" fmla="*/ 7848 h 145556"/>
                <a:gd name="connsiteX14" fmla="*/ 43790 w 159913"/>
                <a:gd name="connsiteY14" fmla="*/ 7711 h 145556"/>
                <a:gd name="connsiteX15" fmla="*/ 43790 w 159913"/>
                <a:gd name="connsiteY15" fmla="*/ 7711 h 145556"/>
                <a:gd name="connsiteX16" fmla="*/ 44064 w 159913"/>
                <a:gd name="connsiteY16" fmla="*/ 7985 h 145556"/>
                <a:gd name="connsiteX17" fmla="*/ 43790 w 159913"/>
                <a:gd name="connsiteY17" fmla="*/ 7711 h 145556"/>
                <a:gd name="connsiteX18" fmla="*/ 55723 w 159913"/>
                <a:gd name="connsiteY18" fmla="*/ 15940 h 145556"/>
                <a:gd name="connsiteX19" fmla="*/ 54625 w 159913"/>
                <a:gd name="connsiteY19" fmla="*/ 15254 h 145556"/>
                <a:gd name="connsiteX20" fmla="*/ 72182 w 159913"/>
                <a:gd name="connsiteY20" fmla="*/ 24170 h 145556"/>
                <a:gd name="connsiteX21" fmla="*/ 94950 w 159913"/>
                <a:gd name="connsiteY21" fmla="*/ 32948 h 145556"/>
                <a:gd name="connsiteX22" fmla="*/ 93716 w 159913"/>
                <a:gd name="connsiteY22" fmla="*/ 32537 h 145556"/>
                <a:gd name="connsiteX23" fmla="*/ 110175 w 159913"/>
                <a:gd name="connsiteY23" fmla="*/ 36514 h 145556"/>
                <a:gd name="connsiteX24" fmla="*/ 125263 w 159913"/>
                <a:gd name="connsiteY24" fmla="*/ 38023 h 145556"/>
                <a:gd name="connsiteX25" fmla="*/ 137058 w 159913"/>
                <a:gd name="connsiteY25" fmla="*/ 37886 h 145556"/>
                <a:gd name="connsiteX26" fmla="*/ 146385 w 159913"/>
                <a:gd name="connsiteY26" fmla="*/ 40903 h 145556"/>
                <a:gd name="connsiteX27" fmla="*/ 150363 w 159913"/>
                <a:gd name="connsiteY27" fmla="*/ 40629 h 145556"/>
                <a:gd name="connsiteX28" fmla="*/ 159690 w 159913"/>
                <a:gd name="connsiteY28" fmla="*/ 53796 h 145556"/>
                <a:gd name="connsiteX29" fmla="*/ 151323 w 159913"/>
                <a:gd name="connsiteY29" fmla="*/ 80543 h 145556"/>
                <a:gd name="connsiteX30" fmla="*/ 151872 w 159913"/>
                <a:gd name="connsiteY30" fmla="*/ 79171 h 145556"/>
                <a:gd name="connsiteX31" fmla="*/ 123754 w 159913"/>
                <a:gd name="connsiteY31" fmla="*/ 117164 h 145556"/>
                <a:gd name="connsiteX32" fmla="*/ 95088 w 159913"/>
                <a:gd name="connsiteY32" fmla="*/ 137464 h 145556"/>
                <a:gd name="connsiteX33" fmla="*/ 74376 w 159913"/>
                <a:gd name="connsiteY33" fmla="*/ 144048 h 145556"/>
                <a:gd name="connsiteX34" fmla="*/ 62443 w 159913"/>
                <a:gd name="connsiteY34" fmla="*/ 145556 h 145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9913" h="145556">
                  <a:moveTo>
                    <a:pt x="62443" y="145556"/>
                  </a:moveTo>
                  <a:cubicBezTo>
                    <a:pt x="49139" y="145419"/>
                    <a:pt x="36109" y="140344"/>
                    <a:pt x="25410" y="132389"/>
                  </a:cubicBezTo>
                  <a:cubicBezTo>
                    <a:pt x="20335" y="128823"/>
                    <a:pt x="16083" y="124297"/>
                    <a:pt x="12517" y="119359"/>
                  </a:cubicBezTo>
                  <a:cubicBezTo>
                    <a:pt x="8814" y="114421"/>
                    <a:pt x="5522" y="108935"/>
                    <a:pt x="3465" y="103037"/>
                  </a:cubicBezTo>
                  <a:cubicBezTo>
                    <a:pt x="1682" y="98236"/>
                    <a:pt x="996" y="93298"/>
                    <a:pt x="584" y="88086"/>
                  </a:cubicBezTo>
                  <a:cubicBezTo>
                    <a:pt x="173" y="83286"/>
                    <a:pt x="-102" y="78348"/>
                    <a:pt x="36" y="73410"/>
                  </a:cubicBezTo>
                  <a:cubicBezTo>
                    <a:pt x="447" y="62163"/>
                    <a:pt x="2779" y="50779"/>
                    <a:pt x="6619" y="40218"/>
                  </a:cubicBezTo>
                  <a:cubicBezTo>
                    <a:pt x="10048" y="30479"/>
                    <a:pt x="15260" y="20878"/>
                    <a:pt x="21021" y="12374"/>
                  </a:cubicBezTo>
                  <a:cubicBezTo>
                    <a:pt x="22667" y="9905"/>
                    <a:pt x="24450" y="7711"/>
                    <a:pt x="26233" y="5379"/>
                  </a:cubicBezTo>
                  <a:cubicBezTo>
                    <a:pt x="26508" y="4967"/>
                    <a:pt x="26919" y="4556"/>
                    <a:pt x="27193" y="4144"/>
                  </a:cubicBezTo>
                  <a:cubicBezTo>
                    <a:pt x="28976" y="1401"/>
                    <a:pt x="32405" y="-245"/>
                    <a:pt x="35697" y="30"/>
                  </a:cubicBezTo>
                  <a:cubicBezTo>
                    <a:pt x="37892" y="304"/>
                    <a:pt x="39812" y="1264"/>
                    <a:pt x="41184" y="2636"/>
                  </a:cubicBezTo>
                  <a:cubicBezTo>
                    <a:pt x="42692" y="4007"/>
                    <a:pt x="43515" y="5790"/>
                    <a:pt x="43790" y="7711"/>
                  </a:cubicBezTo>
                  <a:cubicBezTo>
                    <a:pt x="43790" y="7711"/>
                    <a:pt x="43790" y="7711"/>
                    <a:pt x="43927" y="7848"/>
                  </a:cubicBezTo>
                  <a:cubicBezTo>
                    <a:pt x="43927" y="7848"/>
                    <a:pt x="43790" y="7711"/>
                    <a:pt x="43790" y="7711"/>
                  </a:cubicBezTo>
                  <a:lnTo>
                    <a:pt x="43790" y="7711"/>
                  </a:lnTo>
                  <a:cubicBezTo>
                    <a:pt x="43927" y="7848"/>
                    <a:pt x="44064" y="7848"/>
                    <a:pt x="44064" y="7985"/>
                  </a:cubicBezTo>
                  <a:cubicBezTo>
                    <a:pt x="44064" y="7848"/>
                    <a:pt x="43927" y="7848"/>
                    <a:pt x="43790" y="7711"/>
                  </a:cubicBezTo>
                  <a:cubicBezTo>
                    <a:pt x="47493" y="10865"/>
                    <a:pt x="51608" y="13471"/>
                    <a:pt x="55723" y="15940"/>
                  </a:cubicBezTo>
                  <a:cubicBezTo>
                    <a:pt x="55311" y="15666"/>
                    <a:pt x="55037" y="15529"/>
                    <a:pt x="54625" y="15254"/>
                  </a:cubicBezTo>
                  <a:cubicBezTo>
                    <a:pt x="60249" y="18683"/>
                    <a:pt x="66147" y="21564"/>
                    <a:pt x="72182" y="24170"/>
                  </a:cubicBezTo>
                  <a:cubicBezTo>
                    <a:pt x="79588" y="27462"/>
                    <a:pt x="87132" y="30479"/>
                    <a:pt x="94950" y="32948"/>
                  </a:cubicBezTo>
                  <a:cubicBezTo>
                    <a:pt x="94539" y="32811"/>
                    <a:pt x="94127" y="32674"/>
                    <a:pt x="93716" y="32537"/>
                  </a:cubicBezTo>
                  <a:cubicBezTo>
                    <a:pt x="99065" y="34182"/>
                    <a:pt x="104689" y="35554"/>
                    <a:pt x="110175" y="36514"/>
                  </a:cubicBezTo>
                  <a:cubicBezTo>
                    <a:pt x="115250" y="37337"/>
                    <a:pt x="120188" y="37749"/>
                    <a:pt x="125263" y="38023"/>
                  </a:cubicBezTo>
                  <a:cubicBezTo>
                    <a:pt x="129103" y="38160"/>
                    <a:pt x="133218" y="38297"/>
                    <a:pt x="137058" y="37886"/>
                  </a:cubicBezTo>
                  <a:cubicBezTo>
                    <a:pt x="140625" y="37474"/>
                    <a:pt x="144054" y="38709"/>
                    <a:pt x="146385" y="40903"/>
                  </a:cubicBezTo>
                  <a:cubicBezTo>
                    <a:pt x="147620" y="40492"/>
                    <a:pt x="148991" y="40355"/>
                    <a:pt x="150363" y="40629"/>
                  </a:cubicBezTo>
                  <a:cubicBezTo>
                    <a:pt x="156947" y="41315"/>
                    <a:pt x="160924" y="47624"/>
                    <a:pt x="159690" y="53796"/>
                  </a:cubicBezTo>
                  <a:cubicBezTo>
                    <a:pt x="157907" y="63123"/>
                    <a:pt x="155164" y="71901"/>
                    <a:pt x="151323" y="80543"/>
                  </a:cubicBezTo>
                  <a:cubicBezTo>
                    <a:pt x="151460" y="80131"/>
                    <a:pt x="151735" y="79720"/>
                    <a:pt x="151872" y="79171"/>
                  </a:cubicBezTo>
                  <a:cubicBezTo>
                    <a:pt x="145288" y="93573"/>
                    <a:pt x="135275" y="106329"/>
                    <a:pt x="123754" y="117164"/>
                  </a:cubicBezTo>
                  <a:cubicBezTo>
                    <a:pt x="115250" y="125120"/>
                    <a:pt x="105649" y="132526"/>
                    <a:pt x="95088" y="137464"/>
                  </a:cubicBezTo>
                  <a:cubicBezTo>
                    <a:pt x="88504" y="140481"/>
                    <a:pt x="81509" y="142813"/>
                    <a:pt x="74376" y="144048"/>
                  </a:cubicBezTo>
                  <a:cubicBezTo>
                    <a:pt x="70536" y="145282"/>
                    <a:pt x="66558" y="145556"/>
                    <a:pt x="62443" y="145556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0" name="任意多边形: 形状 1349"/>
            <p:cNvSpPr/>
            <p:nvPr/>
          </p:nvSpPr>
          <p:spPr>
            <a:xfrm>
              <a:off x="8639770" y="5332770"/>
              <a:ext cx="52943" cy="114127"/>
            </a:xfrm>
            <a:custGeom>
              <a:avLst/>
              <a:gdLst>
                <a:gd name="connsiteX0" fmla="*/ 48554 w 52943"/>
                <a:gd name="connsiteY0" fmla="*/ 17155 h 114127"/>
                <a:gd name="connsiteX1" fmla="*/ 35250 w 52943"/>
                <a:gd name="connsiteY1" fmla="*/ 49114 h 114127"/>
                <a:gd name="connsiteX2" fmla="*/ 23043 w 52943"/>
                <a:gd name="connsiteY2" fmla="*/ 83267 h 114127"/>
                <a:gd name="connsiteX3" fmla="*/ 14264 w 52943"/>
                <a:gd name="connsiteY3" fmla="*/ 114128 h 114127"/>
                <a:gd name="connsiteX4" fmla="*/ 0 w 52943"/>
                <a:gd name="connsiteY4" fmla="*/ 107132 h 114127"/>
                <a:gd name="connsiteX5" fmla="*/ 7818 w 52943"/>
                <a:gd name="connsiteY5" fmla="*/ 80112 h 114127"/>
                <a:gd name="connsiteX6" fmla="*/ 19751 w 52943"/>
                <a:gd name="connsiteY6" fmla="*/ 48291 h 114127"/>
                <a:gd name="connsiteX7" fmla="*/ 32918 w 52943"/>
                <a:gd name="connsiteY7" fmla="*/ 18664 h 114127"/>
                <a:gd name="connsiteX8" fmla="*/ 38816 w 52943"/>
                <a:gd name="connsiteY8" fmla="*/ 7280 h 114127"/>
                <a:gd name="connsiteX9" fmla="*/ 42108 w 52943"/>
                <a:gd name="connsiteY9" fmla="*/ 2205 h 114127"/>
                <a:gd name="connsiteX10" fmla="*/ 42245 w 52943"/>
                <a:gd name="connsiteY10" fmla="*/ 2068 h 114127"/>
                <a:gd name="connsiteX11" fmla="*/ 42382 w 52943"/>
                <a:gd name="connsiteY11" fmla="*/ 2068 h 114127"/>
                <a:gd name="connsiteX12" fmla="*/ 42931 w 52943"/>
                <a:gd name="connsiteY12" fmla="*/ 1519 h 114127"/>
                <a:gd name="connsiteX13" fmla="*/ 46634 w 52943"/>
                <a:gd name="connsiteY13" fmla="*/ 10 h 114127"/>
                <a:gd name="connsiteX14" fmla="*/ 51983 w 52943"/>
                <a:gd name="connsiteY14" fmla="*/ 2891 h 114127"/>
                <a:gd name="connsiteX15" fmla="*/ 52395 w 52943"/>
                <a:gd name="connsiteY15" fmla="*/ 3577 h 114127"/>
                <a:gd name="connsiteX16" fmla="*/ 52395 w 52943"/>
                <a:gd name="connsiteY16" fmla="*/ 3714 h 114127"/>
                <a:gd name="connsiteX17" fmla="*/ 52944 w 52943"/>
                <a:gd name="connsiteY17" fmla="*/ 6183 h 114127"/>
                <a:gd name="connsiteX18" fmla="*/ 51983 w 52943"/>
                <a:gd name="connsiteY18" fmla="*/ 10709 h 114127"/>
                <a:gd name="connsiteX19" fmla="*/ 48554 w 52943"/>
                <a:gd name="connsiteY19" fmla="*/ 17155 h 11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2943" h="114127">
                  <a:moveTo>
                    <a:pt x="48554" y="17155"/>
                  </a:moveTo>
                  <a:cubicBezTo>
                    <a:pt x="43754" y="27717"/>
                    <a:pt x="39502" y="38415"/>
                    <a:pt x="35250" y="49114"/>
                  </a:cubicBezTo>
                  <a:cubicBezTo>
                    <a:pt x="30861" y="60361"/>
                    <a:pt x="26472" y="71608"/>
                    <a:pt x="23043" y="83267"/>
                  </a:cubicBezTo>
                  <a:cubicBezTo>
                    <a:pt x="19751" y="93416"/>
                    <a:pt x="16870" y="103703"/>
                    <a:pt x="14264" y="114128"/>
                  </a:cubicBezTo>
                  <a:cubicBezTo>
                    <a:pt x="9327" y="112344"/>
                    <a:pt x="4526" y="109876"/>
                    <a:pt x="0" y="107132"/>
                  </a:cubicBezTo>
                  <a:cubicBezTo>
                    <a:pt x="2469" y="98080"/>
                    <a:pt x="5212" y="89027"/>
                    <a:pt x="7818" y="80112"/>
                  </a:cubicBezTo>
                  <a:cubicBezTo>
                    <a:pt x="11247" y="69276"/>
                    <a:pt x="15362" y="58715"/>
                    <a:pt x="19751" y="48291"/>
                  </a:cubicBezTo>
                  <a:cubicBezTo>
                    <a:pt x="23866" y="38278"/>
                    <a:pt x="28255" y="28403"/>
                    <a:pt x="32918" y="18664"/>
                  </a:cubicBezTo>
                  <a:cubicBezTo>
                    <a:pt x="34701" y="14824"/>
                    <a:pt x="36759" y="10983"/>
                    <a:pt x="38816" y="7280"/>
                  </a:cubicBezTo>
                  <a:cubicBezTo>
                    <a:pt x="39776" y="5497"/>
                    <a:pt x="40736" y="3577"/>
                    <a:pt x="42108" y="2205"/>
                  </a:cubicBezTo>
                  <a:lnTo>
                    <a:pt x="42245" y="2068"/>
                  </a:lnTo>
                  <a:cubicBezTo>
                    <a:pt x="42382" y="2068"/>
                    <a:pt x="42382" y="2068"/>
                    <a:pt x="42382" y="2068"/>
                  </a:cubicBezTo>
                  <a:cubicBezTo>
                    <a:pt x="42519" y="1793"/>
                    <a:pt x="42657" y="1657"/>
                    <a:pt x="42931" y="1519"/>
                  </a:cubicBezTo>
                  <a:cubicBezTo>
                    <a:pt x="43891" y="559"/>
                    <a:pt x="45125" y="10"/>
                    <a:pt x="46634" y="10"/>
                  </a:cubicBezTo>
                  <a:cubicBezTo>
                    <a:pt x="48692" y="-127"/>
                    <a:pt x="50749" y="1108"/>
                    <a:pt x="51983" y="2891"/>
                  </a:cubicBezTo>
                  <a:cubicBezTo>
                    <a:pt x="52121" y="3165"/>
                    <a:pt x="52258" y="3302"/>
                    <a:pt x="52395" y="3577"/>
                  </a:cubicBezTo>
                  <a:lnTo>
                    <a:pt x="52395" y="3714"/>
                  </a:lnTo>
                  <a:cubicBezTo>
                    <a:pt x="52669" y="4674"/>
                    <a:pt x="52944" y="5360"/>
                    <a:pt x="52944" y="6183"/>
                  </a:cubicBezTo>
                  <a:cubicBezTo>
                    <a:pt x="52944" y="7691"/>
                    <a:pt x="52532" y="9063"/>
                    <a:pt x="51983" y="10709"/>
                  </a:cubicBezTo>
                  <a:cubicBezTo>
                    <a:pt x="50749" y="12767"/>
                    <a:pt x="49515" y="15098"/>
                    <a:pt x="48554" y="17155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1" name="任意多边形: 形状 1350"/>
            <p:cNvSpPr/>
            <p:nvPr/>
          </p:nvSpPr>
          <p:spPr>
            <a:xfrm>
              <a:off x="8429944" y="5354398"/>
              <a:ext cx="106977" cy="118283"/>
            </a:xfrm>
            <a:custGeom>
              <a:avLst/>
              <a:gdLst>
                <a:gd name="connsiteX0" fmla="*/ 34398 w 106977"/>
                <a:gd name="connsiteY0" fmla="*/ 114445 h 118283"/>
                <a:gd name="connsiteX1" fmla="*/ 245 w 106977"/>
                <a:gd name="connsiteY1" fmla="*/ 55329 h 118283"/>
                <a:gd name="connsiteX2" fmla="*/ 10944 w 106977"/>
                <a:gd name="connsiteY2" fmla="*/ 26937 h 118283"/>
                <a:gd name="connsiteX3" fmla="*/ 25346 w 106977"/>
                <a:gd name="connsiteY3" fmla="*/ 12672 h 118283"/>
                <a:gd name="connsiteX4" fmla="*/ 34261 w 106977"/>
                <a:gd name="connsiteY4" fmla="*/ 7735 h 118283"/>
                <a:gd name="connsiteX5" fmla="*/ 61282 w 106977"/>
                <a:gd name="connsiteY5" fmla="*/ 328 h 118283"/>
                <a:gd name="connsiteX6" fmla="*/ 96257 w 106977"/>
                <a:gd name="connsiteY6" fmla="*/ 22136 h 118283"/>
                <a:gd name="connsiteX7" fmla="*/ 105859 w 106977"/>
                <a:gd name="connsiteY7" fmla="*/ 47237 h 118283"/>
                <a:gd name="connsiteX8" fmla="*/ 99824 w 106977"/>
                <a:gd name="connsiteY8" fmla="*/ 89345 h 118283"/>
                <a:gd name="connsiteX9" fmla="*/ 74037 w 106977"/>
                <a:gd name="connsiteY9" fmla="*/ 114034 h 118283"/>
                <a:gd name="connsiteX10" fmla="*/ 61967 w 106977"/>
                <a:gd name="connsiteY10" fmla="*/ 117600 h 118283"/>
                <a:gd name="connsiteX11" fmla="*/ 34398 w 106977"/>
                <a:gd name="connsiteY11" fmla="*/ 114445 h 118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977" h="118283">
                  <a:moveTo>
                    <a:pt x="34398" y="114445"/>
                  </a:moveTo>
                  <a:cubicBezTo>
                    <a:pt x="10670" y="104158"/>
                    <a:pt x="-1949" y="80841"/>
                    <a:pt x="245" y="55329"/>
                  </a:cubicBezTo>
                  <a:cubicBezTo>
                    <a:pt x="1068" y="45591"/>
                    <a:pt x="5183" y="34755"/>
                    <a:pt x="10944" y="26937"/>
                  </a:cubicBezTo>
                  <a:cubicBezTo>
                    <a:pt x="15059" y="21314"/>
                    <a:pt x="19722" y="16650"/>
                    <a:pt x="25346" y="12672"/>
                  </a:cubicBezTo>
                  <a:cubicBezTo>
                    <a:pt x="28226" y="10615"/>
                    <a:pt x="31244" y="8969"/>
                    <a:pt x="34261" y="7735"/>
                  </a:cubicBezTo>
                  <a:cubicBezTo>
                    <a:pt x="41942" y="1974"/>
                    <a:pt x="51680" y="-1044"/>
                    <a:pt x="61282" y="328"/>
                  </a:cubicBezTo>
                  <a:cubicBezTo>
                    <a:pt x="75683" y="2249"/>
                    <a:pt x="88302" y="9792"/>
                    <a:pt x="96257" y="22136"/>
                  </a:cubicBezTo>
                  <a:cubicBezTo>
                    <a:pt x="101195" y="29817"/>
                    <a:pt x="104076" y="38184"/>
                    <a:pt x="105859" y="47237"/>
                  </a:cubicBezTo>
                  <a:cubicBezTo>
                    <a:pt x="108465" y="61090"/>
                    <a:pt x="106544" y="77000"/>
                    <a:pt x="99824" y="89345"/>
                  </a:cubicBezTo>
                  <a:cubicBezTo>
                    <a:pt x="93926" y="100044"/>
                    <a:pt x="85422" y="109096"/>
                    <a:pt x="74037" y="114034"/>
                  </a:cubicBezTo>
                  <a:cubicBezTo>
                    <a:pt x="70197" y="115680"/>
                    <a:pt x="66082" y="116914"/>
                    <a:pt x="61967" y="117600"/>
                  </a:cubicBezTo>
                  <a:cubicBezTo>
                    <a:pt x="52641" y="119109"/>
                    <a:pt x="43039" y="118148"/>
                    <a:pt x="34398" y="114445"/>
                  </a:cubicBezTo>
                  <a:close/>
                </a:path>
              </a:pathLst>
            </a:custGeom>
            <a:solidFill>
              <a:srgbClr val="FF5B61">
                <a:alpha val="67000"/>
              </a:srgbClr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2" name="任意多边形: 形状 1351"/>
            <p:cNvSpPr/>
            <p:nvPr/>
          </p:nvSpPr>
          <p:spPr>
            <a:xfrm>
              <a:off x="8957484" y="5285033"/>
              <a:ext cx="110389" cy="113175"/>
            </a:xfrm>
            <a:custGeom>
              <a:avLst/>
              <a:gdLst>
                <a:gd name="connsiteX0" fmla="*/ 9687 w 110389"/>
                <a:gd name="connsiteY0" fmla="*/ 86837 h 113175"/>
                <a:gd name="connsiteX1" fmla="*/ 8041 w 110389"/>
                <a:gd name="connsiteY1" fmla="*/ 83820 h 113175"/>
                <a:gd name="connsiteX2" fmla="*/ 1594 w 110389"/>
                <a:gd name="connsiteY2" fmla="*/ 43769 h 113175"/>
                <a:gd name="connsiteX3" fmla="*/ 25460 w 110389"/>
                <a:gd name="connsiteY3" fmla="*/ 8656 h 113175"/>
                <a:gd name="connsiteX4" fmla="*/ 54401 w 110389"/>
                <a:gd name="connsiteY4" fmla="*/ 15 h 113175"/>
                <a:gd name="connsiteX5" fmla="*/ 86085 w 110389"/>
                <a:gd name="connsiteY5" fmla="*/ 9616 h 113175"/>
                <a:gd name="connsiteX6" fmla="*/ 105699 w 110389"/>
                <a:gd name="connsiteY6" fmla="*/ 33071 h 113175"/>
                <a:gd name="connsiteX7" fmla="*/ 108853 w 110389"/>
                <a:gd name="connsiteY7" fmla="*/ 69830 h 113175"/>
                <a:gd name="connsiteX8" fmla="*/ 91433 w 110389"/>
                <a:gd name="connsiteY8" fmla="*/ 98770 h 113175"/>
                <a:gd name="connsiteX9" fmla="*/ 63041 w 110389"/>
                <a:gd name="connsiteY9" fmla="*/ 112349 h 113175"/>
                <a:gd name="connsiteX10" fmla="*/ 61395 w 110389"/>
                <a:gd name="connsiteY10" fmla="*/ 112624 h 113175"/>
                <a:gd name="connsiteX11" fmla="*/ 9687 w 110389"/>
                <a:gd name="connsiteY11" fmla="*/ 86837 h 1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389" h="113175">
                  <a:moveTo>
                    <a:pt x="9687" y="86837"/>
                  </a:moveTo>
                  <a:cubicBezTo>
                    <a:pt x="9137" y="85877"/>
                    <a:pt x="8589" y="84780"/>
                    <a:pt x="8041" y="83820"/>
                  </a:cubicBezTo>
                  <a:cubicBezTo>
                    <a:pt x="-52" y="72024"/>
                    <a:pt x="-1698" y="57760"/>
                    <a:pt x="1594" y="43769"/>
                  </a:cubicBezTo>
                  <a:cubicBezTo>
                    <a:pt x="4886" y="29916"/>
                    <a:pt x="12841" y="16063"/>
                    <a:pt x="25460" y="8656"/>
                  </a:cubicBezTo>
                  <a:cubicBezTo>
                    <a:pt x="34513" y="3444"/>
                    <a:pt x="43839" y="289"/>
                    <a:pt x="54401" y="15"/>
                  </a:cubicBezTo>
                  <a:cubicBezTo>
                    <a:pt x="65511" y="-259"/>
                    <a:pt x="77032" y="3170"/>
                    <a:pt x="86085" y="9616"/>
                  </a:cubicBezTo>
                  <a:cubicBezTo>
                    <a:pt x="94726" y="15789"/>
                    <a:pt x="101035" y="23607"/>
                    <a:pt x="105699" y="33071"/>
                  </a:cubicBezTo>
                  <a:cubicBezTo>
                    <a:pt x="111185" y="44455"/>
                    <a:pt x="111322" y="57622"/>
                    <a:pt x="108853" y="69830"/>
                  </a:cubicBezTo>
                  <a:cubicBezTo>
                    <a:pt x="106522" y="80802"/>
                    <a:pt x="99801" y="91364"/>
                    <a:pt x="91433" y="98770"/>
                  </a:cubicBezTo>
                  <a:cubicBezTo>
                    <a:pt x="83204" y="106040"/>
                    <a:pt x="73740" y="110017"/>
                    <a:pt x="63041" y="112349"/>
                  </a:cubicBezTo>
                  <a:cubicBezTo>
                    <a:pt x="62493" y="112486"/>
                    <a:pt x="61945" y="112624"/>
                    <a:pt x="61395" y="112624"/>
                  </a:cubicBezTo>
                  <a:cubicBezTo>
                    <a:pt x="41233" y="115915"/>
                    <a:pt x="19562" y="104120"/>
                    <a:pt x="9687" y="86837"/>
                  </a:cubicBezTo>
                  <a:close/>
                </a:path>
              </a:pathLst>
            </a:custGeom>
            <a:solidFill>
              <a:srgbClr val="FF5B61">
                <a:alpha val="67000"/>
              </a:srgbClr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3" name="任意多边形: 形状 1352"/>
            <p:cNvSpPr/>
            <p:nvPr/>
          </p:nvSpPr>
          <p:spPr>
            <a:xfrm>
              <a:off x="7927571" y="4301022"/>
              <a:ext cx="169234" cy="185343"/>
            </a:xfrm>
            <a:custGeom>
              <a:avLst/>
              <a:gdLst>
                <a:gd name="connsiteX0" fmla="*/ 84966 w 169234"/>
                <a:gd name="connsiteY0" fmla="*/ 184932 h 185343"/>
                <a:gd name="connsiteX1" fmla="*/ 60963 w 169234"/>
                <a:gd name="connsiteY1" fmla="*/ 183698 h 185343"/>
                <a:gd name="connsiteX2" fmla="*/ 7882 w 169234"/>
                <a:gd name="connsiteY2" fmla="*/ 141590 h 185343"/>
                <a:gd name="connsiteX3" fmla="*/ 2945 w 169234"/>
                <a:gd name="connsiteY3" fmla="*/ 83434 h 185343"/>
                <a:gd name="connsiteX4" fmla="*/ 50676 w 169234"/>
                <a:gd name="connsiteY4" fmla="*/ 11562 h 185343"/>
                <a:gd name="connsiteX5" fmla="*/ 120491 w 169234"/>
                <a:gd name="connsiteY5" fmla="*/ 4704 h 185343"/>
                <a:gd name="connsiteX6" fmla="*/ 159581 w 169234"/>
                <a:gd name="connsiteY6" fmla="*/ 40503 h 185343"/>
                <a:gd name="connsiteX7" fmla="*/ 168908 w 169234"/>
                <a:gd name="connsiteY7" fmla="*/ 76439 h 185343"/>
                <a:gd name="connsiteX8" fmla="*/ 157387 w 169234"/>
                <a:gd name="connsiteY8" fmla="*/ 128422 h 185343"/>
                <a:gd name="connsiteX9" fmla="*/ 127349 w 169234"/>
                <a:gd name="connsiteY9" fmla="*/ 167787 h 185343"/>
                <a:gd name="connsiteX10" fmla="*/ 91961 w 169234"/>
                <a:gd name="connsiteY10" fmla="*/ 184109 h 185343"/>
                <a:gd name="connsiteX11" fmla="*/ 84966 w 169234"/>
                <a:gd name="connsiteY11" fmla="*/ 184932 h 18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234" h="185343">
                  <a:moveTo>
                    <a:pt x="84966" y="184932"/>
                  </a:moveTo>
                  <a:cubicBezTo>
                    <a:pt x="77011" y="185755"/>
                    <a:pt x="68919" y="185344"/>
                    <a:pt x="60963" y="183698"/>
                  </a:cubicBezTo>
                  <a:cubicBezTo>
                    <a:pt x="37097" y="178486"/>
                    <a:pt x="19129" y="162438"/>
                    <a:pt x="7882" y="141590"/>
                  </a:cubicBezTo>
                  <a:cubicBezTo>
                    <a:pt x="-1582" y="123896"/>
                    <a:pt x="-1582" y="102499"/>
                    <a:pt x="2945" y="83434"/>
                  </a:cubicBezTo>
                  <a:cubicBezTo>
                    <a:pt x="9665" y="55316"/>
                    <a:pt x="24753" y="26513"/>
                    <a:pt x="50676" y="11562"/>
                  </a:cubicBezTo>
                  <a:cubicBezTo>
                    <a:pt x="72348" y="-782"/>
                    <a:pt x="96762" y="-3525"/>
                    <a:pt x="120491" y="4704"/>
                  </a:cubicBezTo>
                  <a:cubicBezTo>
                    <a:pt x="137773" y="10602"/>
                    <a:pt x="151077" y="24730"/>
                    <a:pt x="159581" y="40503"/>
                  </a:cubicBezTo>
                  <a:cubicBezTo>
                    <a:pt x="165616" y="51750"/>
                    <a:pt x="167674" y="63820"/>
                    <a:pt x="168908" y="76439"/>
                  </a:cubicBezTo>
                  <a:cubicBezTo>
                    <a:pt x="170691" y="93995"/>
                    <a:pt x="164931" y="112786"/>
                    <a:pt x="157387" y="128422"/>
                  </a:cubicBezTo>
                  <a:cubicBezTo>
                    <a:pt x="150392" y="143236"/>
                    <a:pt x="140242" y="157363"/>
                    <a:pt x="127349" y="167787"/>
                  </a:cubicBezTo>
                  <a:cubicBezTo>
                    <a:pt x="116925" y="176154"/>
                    <a:pt x="104717" y="182052"/>
                    <a:pt x="91961" y="184109"/>
                  </a:cubicBezTo>
                  <a:cubicBezTo>
                    <a:pt x="89904" y="184521"/>
                    <a:pt x="87435" y="184795"/>
                    <a:pt x="84966" y="184932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4" name="任意多边形: 形状 1353"/>
            <p:cNvSpPr/>
            <p:nvPr/>
          </p:nvSpPr>
          <p:spPr>
            <a:xfrm>
              <a:off x="8264411" y="3920567"/>
              <a:ext cx="169669" cy="162790"/>
            </a:xfrm>
            <a:custGeom>
              <a:avLst/>
              <a:gdLst>
                <a:gd name="connsiteX0" fmla="*/ 30814 w 169669"/>
                <a:gd name="connsiteY0" fmla="*/ 149518 h 162790"/>
                <a:gd name="connsiteX1" fmla="*/ 10239 w 169669"/>
                <a:gd name="connsiteY1" fmla="*/ 53780 h 162790"/>
                <a:gd name="connsiteX2" fmla="*/ 50838 w 169669"/>
                <a:gd name="connsiteY2" fmla="*/ 14416 h 162790"/>
                <a:gd name="connsiteX3" fmla="*/ 106114 w 169669"/>
                <a:gd name="connsiteY3" fmla="*/ 288 h 162790"/>
                <a:gd name="connsiteX4" fmla="*/ 137113 w 169669"/>
                <a:gd name="connsiteY4" fmla="*/ 13455 h 162790"/>
                <a:gd name="connsiteX5" fmla="*/ 145753 w 169669"/>
                <a:gd name="connsiteY5" fmla="*/ 20039 h 162790"/>
                <a:gd name="connsiteX6" fmla="*/ 168522 w 169669"/>
                <a:gd name="connsiteY6" fmla="*/ 62147 h 162790"/>
                <a:gd name="connsiteX7" fmla="*/ 155629 w 169669"/>
                <a:gd name="connsiteY7" fmla="*/ 118520 h 162790"/>
                <a:gd name="connsiteX8" fmla="*/ 88832 w 169669"/>
                <a:gd name="connsiteY8" fmla="*/ 161588 h 162790"/>
                <a:gd name="connsiteX9" fmla="*/ 30814 w 169669"/>
                <a:gd name="connsiteY9" fmla="*/ 149518 h 16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669" h="162790">
                  <a:moveTo>
                    <a:pt x="30814" y="149518"/>
                  </a:moveTo>
                  <a:cubicBezTo>
                    <a:pt x="364" y="128121"/>
                    <a:pt x="-9512" y="86013"/>
                    <a:pt x="10239" y="53780"/>
                  </a:cubicBezTo>
                  <a:cubicBezTo>
                    <a:pt x="20389" y="37321"/>
                    <a:pt x="33831" y="23742"/>
                    <a:pt x="50838" y="14416"/>
                  </a:cubicBezTo>
                  <a:cubicBezTo>
                    <a:pt x="67435" y="5226"/>
                    <a:pt x="86911" y="-1495"/>
                    <a:pt x="106114" y="288"/>
                  </a:cubicBezTo>
                  <a:cubicBezTo>
                    <a:pt x="117498" y="1248"/>
                    <a:pt x="129294" y="5226"/>
                    <a:pt x="137113" y="13455"/>
                  </a:cubicBezTo>
                  <a:cubicBezTo>
                    <a:pt x="140130" y="15513"/>
                    <a:pt x="143010" y="17707"/>
                    <a:pt x="145753" y="20039"/>
                  </a:cubicBezTo>
                  <a:cubicBezTo>
                    <a:pt x="158098" y="31286"/>
                    <a:pt x="165367" y="45825"/>
                    <a:pt x="168522" y="62147"/>
                  </a:cubicBezTo>
                  <a:cubicBezTo>
                    <a:pt x="172362" y="81624"/>
                    <a:pt x="166190" y="102198"/>
                    <a:pt x="155629" y="118520"/>
                  </a:cubicBezTo>
                  <a:cubicBezTo>
                    <a:pt x="141227" y="140877"/>
                    <a:pt x="115578" y="157062"/>
                    <a:pt x="88832" y="161588"/>
                  </a:cubicBezTo>
                  <a:cubicBezTo>
                    <a:pt x="68669" y="164880"/>
                    <a:pt x="48095" y="161588"/>
                    <a:pt x="30814" y="149518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5" name="任意多边形: 形状 1354"/>
            <p:cNvSpPr/>
            <p:nvPr/>
          </p:nvSpPr>
          <p:spPr>
            <a:xfrm>
              <a:off x="8368771" y="4299182"/>
              <a:ext cx="125292" cy="122589"/>
            </a:xfrm>
            <a:custGeom>
              <a:avLst/>
              <a:gdLst>
                <a:gd name="connsiteX0" fmla="*/ 53051 w 125292"/>
                <a:gd name="connsiteY0" fmla="*/ 120936 h 122589"/>
                <a:gd name="connsiteX1" fmla="*/ 20407 w 125292"/>
                <a:gd name="connsiteY1" fmla="*/ 100362 h 122589"/>
                <a:gd name="connsiteX2" fmla="*/ 12451 w 125292"/>
                <a:gd name="connsiteY2" fmla="*/ 92681 h 122589"/>
                <a:gd name="connsiteX3" fmla="*/ 14372 w 125292"/>
                <a:gd name="connsiteY3" fmla="*/ 20398 h 122589"/>
                <a:gd name="connsiteX4" fmla="*/ 67315 w 125292"/>
                <a:gd name="connsiteY4" fmla="*/ 98 h 122589"/>
                <a:gd name="connsiteX5" fmla="*/ 118888 w 125292"/>
                <a:gd name="connsiteY5" fmla="*/ 35485 h 122589"/>
                <a:gd name="connsiteX6" fmla="*/ 114088 w 125292"/>
                <a:gd name="connsiteY6" fmla="*/ 97619 h 122589"/>
                <a:gd name="connsiteX7" fmla="*/ 75408 w 125292"/>
                <a:gd name="connsiteY7" fmla="*/ 121622 h 122589"/>
                <a:gd name="connsiteX8" fmla="*/ 53051 w 125292"/>
                <a:gd name="connsiteY8" fmla="*/ 120936 h 122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92" h="122589">
                  <a:moveTo>
                    <a:pt x="53051" y="120936"/>
                  </a:moveTo>
                  <a:cubicBezTo>
                    <a:pt x="40158" y="117644"/>
                    <a:pt x="28500" y="110512"/>
                    <a:pt x="20407" y="100362"/>
                  </a:cubicBezTo>
                  <a:cubicBezTo>
                    <a:pt x="17526" y="98030"/>
                    <a:pt x="14784" y="95561"/>
                    <a:pt x="12451" y="92681"/>
                  </a:cubicBezTo>
                  <a:cubicBezTo>
                    <a:pt x="-5379" y="71284"/>
                    <a:pt x="-3459" y="40972"/>
                    <a:pt x="14372" y="20398"/>
                  </a:cubicBezTo>
                  <a:cubicBezTo>
                    <a:pt x="27540" y="5173"/>
                    <a:pt x="47839" y="-862"/>
                    <a:pt x="67315" y="98"/>
                  </a:cubicBezTo>
                  <a:cubicBezTo>
                    <a:pt x="89810" y="1195"/>
                    <a:pt x="108601" y="16283"/>
                    <a:pt x="118888" y="35485"/>
                  </a:cubicBezTo>
                  <a:cubicBezTo>
                    <a:pt x="129175" y="54825"/>
                    <a:pt x="126706" y="80062"/>
                    <a:pt x="114088" y="97619"/>
                  </a:cubicBezTo>
                  <a:cubicBezTo>
                    <a:pt x="105034" y="110238"/>
                    <a:pt x="90770" y="119016"/>
                    <a:pt x="75408" y="121622"/>
                  </a:cubicBezTo>
                  <a:cubicBezTo>
                    <a:pt x="68001" y="123131"/>
                    <a:pt x="60320" y="122856"/>
                    <a:pt x="53051" y="120936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6" name="任意多边形: 形状 1355"/>
            <p:cNvSpPr/>
            <p:nvPr/>
          </p:nvSpPr>
          <p:spPr>
            <a:xfrm>
              <a:off x="8366780" y="4294750"/>
              <a:ext cx="129739" cy="134953"/>
            </a:xfrm>
            <a:custGeom>
              <a:avLst/>
              <a:gdLst>
                <a:gd name="connsiteX0" fmla="*/ 58471 w 129739"/>
                <a:gd name="connsiteY0" fmla="*/ 134832 h 134953"/>
                <a:gd name="connsiteX1" fmla="*/ 22673 w 129739"/>
                <a:gd name="connsiteY1" fmla="*/ 119469 h 134953"/>
                <a:gd name="connsiteX2" fmla="*/ 3882 w 129739"/>
                <a:gd name="connsiteY2" fmla="*/ 82162 h 134953"/>
                <a:gd name="connsiteX3" fmla="*/ 3333 w 129739"/>
                <a:gd name="connsiteY3" fmla="*/ 42660 h 134953"/>
                <a:gd name="connsiteX4" fmla="*/ 64506 w 129739"/>
                <a:gd name="connsiteY4" fmla="*/ 3 h 134953"/>
                <a:gd name="connsiteX5" fmla="*/ 128972 w 129739"/>
                <a:gd name="connsiteY5" fmla="*/ 55553 h 134953"/>
                <a:gd name="connsiteX6" fmla="*/ 98111 w 129739"/>
                <a:gd name="connsiteY6" fmla="*/ 124681 h 134953"/>
                <a:gd name="connsiteX7" fmla="*/ 73696 w 129739"/>
                <a:gd name="connsiteY7" fmla="*/ 133871 h 134953"/>
                <a:gd name="connsiteX8" fmla="*/ 58471 w 129739"/>
                <a:gd name="connsiteY8" fmla="*/ 134832 h 134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39" h="134953">
                  <a:moveTo>
                    <a:pt x="58471" y="134832"/>
                  </a:moveTo>
                  <a:cubicBezTo>
                    <a:pt x="45578" y="134009"/>
                    <a:pt x="32137" y="128385"/>
                    <a:pt x="22673" y="119469"/>
                  </a:cubicBezTo>
                  <a:cubicBezTo>
                    <a:pt x="11974" y="109320"/>
                    <a:pt x="5528" y="96152"/>
                    <a:pt x="3882" y="82162"/>
                  </a:cubicBezTo>
                  <a:cubicBezTo>
                    <a:pt x="-1057" y="69817"/>
                    <a:pt x="-1330" y="55690"/>
                    <a:pt x="3333" y="42660"/>
                  </a:cubicBezTo>
                  <a:cubicBezTo>
                    <a:pt x="12386" y="17697"/>
                    <a:pt x="37897" y="-271"/>
                    <a:pt x="64506" y="3"/>
                  </a:cubicBezTo>
                  <a:cubicBezTo>
                    <a:pt x="96876" y="278"/>
                    <a:pt x="123897" y="23320"/>
                    <a:pt x="128972" y="55553"/>
                  </a:cubicBezTo>
                  <a:cubicBezTo>
                    <a:pt x="132949" y="81339"/>
                    <a:pt x="121291" y="111240"/>
                    <a:pt x="98111" y="124681"/>
                  </a:cubicBezTo>
                  <a:cubicBezTo>
                    <a:pt x="90292" y="129345"/>
                    <a:pt x="82200" y="132500"/>
                    <a:pt x="73696" y="133871"/>
                  </a:cubicBezTo>
                  <a:cubicBezTo>
                    <a:pt x="68758" y="134968"/>
                    <a:pt x="63683" y="135106"/>
                    <a:pt x="58471" y="134832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7" name="任意多边形: 形状 1356"/>
            <p:cNvSpPr/>
            <p:nvPr/>
          </p:nvSpPr>
          <p:spPr>
            <a:xfrm>
              <a:off x="8763664" y="3855542"/>
              <a:ext cx="134688" cy="140146"/>
            </a:xfrm>
            <a:custGeom>
              <a:avLst/>
              <a:gdLst>
                <a:gd name="connsiteX0" fmla="*/ 59900 w 134688"/>
                <a:gd name="connsiteY0" fmla="*/ 139928 h 140146"/>
                <a:gd name="connsiteX1" fmla="*/ 23004 w 134688"/>
                <a:gd name="connsiteY1" fmla="*/ 122783 h 140146"/>
                <a:gd name="connsiteX2" fmla="*/ 235 w 134688"/>
                <a:gd name="connsiteY2" fmla="*/ 72583 h 140146"/>
                <a:gd name="connsiteX3" fmla="*/ 20535 w 134688"/>
                <a:gd name="connsiteY3" fmla="*/ 21559 h 140146"/>
                <a:gd name="connsiteX4" fmla="*/ 29862 w 134688"/>
                <a:gd name="connsiteY4" fmla="*/ 17855 h 140146"/>
                <a:gd name="connsiteX5" fmla="*/ 61820 w 134688"/>
                <a:gd name="connsiteY5" fmla="*/ 1259 h 140146"/>
                <a:gd name="connsiteX6" fmla="*/ 108455 w 134688"/>
                <a:gd name="connsiteY6" fmla="*/ 11820 h 140146"/>
                <a:gd name="connsiteX7" fmla="*/ 133281 w 134688"/>
                <a:gd name="connsiteY7" fmla="*/ 82870 h 140146"/>
                <a:gd name="connsiteX8" fmla="*/ 101460 w 134688"/>
                <a:gd name="connsiteY8" fmla="*/ 130601 h 140146"/>
                <a:gd name="connsiteX9" fmla="*/ 79240 w 134688"/>
                <a:gd name="connsiteY9" fmla="*/ 139242 h 140146"/>
                <a:gd name="connsiteX10" fmla="*/ 59900 w 134688"/>
                <a:gd name="connsiteY10" fmla="*/ 139928 h 140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688" h="140146">
                  <a:moveTo>
                    <a:pt x="59900" y="139928"/>
                  </a:moveTo>
                  <a:cubicBezTo>
                    <a:pt x="45773" y="138831"/>
                    <a:pt x="33565" y="131561"/>
                    <a:pt x="23004" y="122783"/>
                  </a:cubicBezTo>
                  <a:cubicBezTo>
                    <a:pt x="8465" y="110713"/>
                    <a:pt x="1744" y="90825"/>
                    <a:pt x="235" y="72583"/>
                  </a:cubicBezTo>
                  <a:cubicBezTo>
                    <a:pt x="-1273" y="55300"/>
                    <a:pt x="4350" y="31160"/>
                    <a:pt x="20535" y="21559"/>
                  </a:cubicBezTo>
                  <a:cubicBezTo>
                    <a:pt x="23415" y="19776"/>
                    <a:pt x="26570" y="18541"/>
                    <a:pt x="29862" y="17855"/>
                  </a:cubicBezTo>
                  <a:cubicBezTo>
                    <a:pt x="38777" y="9489"/>
                    <a:pt x="49202" y="4139"/>
                    <a:pt x="61820" y="1259"/>
                  </a:cubicBezTo>
                  <a:cubicBezTo>
                    <a:pt x="78005" y="-2581"/>
                    <a:pt x="95150" y="2768"/>
                    <a:pt x="108455" y="11820"/>
                  </a:cubicBezTo>
                  <a:cubicBezTo>
                    <a:pt x="131360" y="27457"/>
                    <a:pt x="137944" y="57083"/>
                    <a:pt x="133281" y="82870"/>
                  </a:cubicBezTo>
                  <a:cubicBezTo>
                    <a:pt x="129715" y="102620"/>
                    <a:pt x="117919" y="119217"/>
                    <a:pt x="101460" y="130601"/>
                  </a:cubicBezTo>
                  <a:cubicBezTo>
                    <a:pt x="94875" y="135127"/>
                    <a:pt x="87194" y="137870"/>
                    <a:pt x="79240" y="139242"/>
                  </a:cubicBezTo>
                  <a:cubicBezTo>
                    <a:pt x="72793" y="140202"/>
                    <a:pt x="66209" y="140339"/>
                    <a:pt x="59900" y="139928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8" name="任意多边形: 形状 1357"/>
            <p:cNvSpPr/>
            <p:nvPr/>
          </p:nvSpPr>
          <p:spPr>
            <a:xfrm>
              <a:off x="9144857" y="4180977"/>
              <a:ext cx="135048" cy="141506"/>
            </a:xfrm>
            <a:custGeom>
              <a:avLst/>
              <a:gdLst>
                <a:gd name="connsiteX0" fmla="*/ 44787 w 135048"/>
                <a:gd name="connsiteY0" fmla="*/ 137094 h 141506"/>
                <a:gd name="connsiteX1" fmla="*/ 17081 w 135048"/>
                <a:gd name="connsiteY1" fmla="*/ 116794 h 141506"/>
                <a:gd name="connsiteX2" fmla="*/ 3776 w 135048"/>
                <a:gd name="connsiteY2" fmla="*/ 88128 h 141506"/>
                <a:gd name="connsiteX3" fmla="*/ 2268 w 135048"/>
                <a:gd name="connsiteY3" fmla="*/ 77155 h 141506"/>
                <a:gd name="connsiteX4" fmla="*/ 14612 w 135048"/>
                <a:gd name="connsiteY4" fmla="*/ 23525 h 141506"/>
                <a:gd name="connsiteX5" fmla="*/ 73179 w 135048"/>
                <a:gd name="connsiteY5" fmla="*/ 619 h 141506"/>
                <a:gd name="connsiteX6" fmla="*/ 112270 w 135048"/>
                <a:gd name="connsiteY6" fmla="*/ 18313 h 141506"/>
                <a:gd name="connsiteX7" fmla="*/ 131884 w 135048"/>
                <a:gd name="connsiteY7" fmla="*/ 50271 h 141506"/>
                <a:gd name="connsiteX8" fmla="*/ 116248 w 135048"/>
                <a:gd name="connsiteY8" fmla="*/ 120223 h 141506"/>
                <a:gd name="connsiteX9" fmla="*/ 80312 w 135048"/>
                <a:gd name="connsiteY9" fmla="*/ 140111 h 141506"/>
                <a:gd name="connsiteX10" fmla="*/ 77294 w 135048"/>
                <a:gd name="connsiteY10" fmla="*/ 140660 h 141506"/>
                <a:gd name="connsiteX11" fmla="*/ 44787 w 135048"/>
                <a:gd name="connsiteY11" fmla="*/ 137094 h 14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48" h="141506">
                  <a:moveTo>
                    <a:pt x="44787" y="137094"/>
                  </a:moveTo>
                  <a:cubicBezTo>
                    <a:pt x="33952" y="132156"/>
                    <a:pt x="24625" y="126121"/>
                    <a:pt x="17081" y="116794"/>
                  </a:cubicBezTo>
                  <a:cubicBezTo>
                    <a:pt x="10223" y="108290"/>
                    <a:pt x="6108" y="98689"/>
                    <a:pt x="3776" y="88128"/>
                  </a:cubicBezTo>
                  <a:cubicBezTo>
                    <a:pt x="2953" y="84561"/>
                    <a:pt x="2405" y="80858"/>
                    <a:pt x="2268" y="77155"/>
                  </a:cubicBezTo>
                  <a:cubicBezTo>
                    <a:pt x="-3082" y="58775"/>
                    <a:pt x="1033" y="37653"/>
                    <a:pt x="14612" y="23525"/>
                  </a:cubicBezTo>
                  <a:cubicBezTo>
                    <a:pt x="29151" y="8438"/>
                    <a:pt x="51782" y="-2810"/>
                    <a:pt x="73179" y="619"/>
                  </a:cubicBezTo>
                  <a:cubicBezTo>
                    <a:pt x="88678" y="3088"/>
                    <a:pt x="100200" y="8300"/>
                    <a:pt x="112270" y="18313"/>
                  </a:cubicBezTo>
                  <a:cubicBezTo>
                    <a:pt x="121871" y="26131"/>
                    <a:pt x="128318" y="38613"/>
                    <a:pt x="131884" y="50271"/>
                  </a:cubicBezTo>
                  <a:cubicBezTo>
                    <a:pt x="139565" y="75097"/>
                    <a:pt x="132844" y="100746"/>
                    <a:pt x="116248" y="120223"/>
                  </a:cubicBezTo>
                  <a:cubicBezTo>
                    <a:pt x="107195" y="130921"/>
                    <a:pt x="93753" y="137094"/>
                    <a:pt x="80312" y="140111"/>
                  </a:cubicBezTo>
                  <a:cubicBezTo>
                    <a:pt x="79352" y="140385"/>
                    <a:pt x="78391" y="140523"/>
                    <a:pt x="77294" y="140660"/>
                  </a:cubicBezTo>
                  <a:cubicBezTo>
                    <a:pt x="66870" y="142443"/>
                    <a:pt x="54251" y="141483"/>
                    <a:pt x="44787" y="137094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9" name="任意多边形: 形状 1358"/>
            <p:cNvSpPr/>
            <p:nvPr/>
          </p:nvSpPr>
          <p:spPr>
            <a:xfrm>
              <a:off x="8782758" y="4485760"/>
              <a:ext cx="142771" cy="155954"/>
            </a:xfrm>
            <a:custGeom>
              <a:avLst/>
              <a:gdLst>
                <a:gd name="connsiteX0" fmla="*/ 49036 w 142771"/>
                <a:gd name="connsiteY0" fmla="*/ 153539 h 155954"/>
                <a:gd name="connsiteX1" fmla="*/ 69 w 142771"/>
                <a:gd name="connsiteY1" fmla="*/ 93051 h 155954"/>
                <a:gd name="connsiteX2" fmla="*/ 1578 w 142771"/>
                <a:gd name="connsiteY2" fmla="*/ 76044 h 155954"/>
                <a:gd name="connsiteX3" fmla="*/ 4184 w 142771"/>
                <a:gd name="connsiteY3" fmla="*/ 57390 h 155954"/>
                <a:gd name="connsiteX4" fmla="*/ 16529 w 142771"/>
                <a:gd name="connsiteY4" fmla="*/ 31329 h 155954"/>
                <a:gd name="connsiteX5" fmla="*/ 37651 w 142771"/>
                <a:gd name="connsiteY5" fmla="*/ 10618 h 155954"/>
                <a:gd name="connsiteX6" fmla="*/ 81405 w 142771"/>
                <a:gd name="connsiteY6" fmla="*/ 194 h 155954"/>
                <a:gd name="connsiteX7" fmla="*/ 124062 w 142771"/>
                <a:gd name="connsiteY7" fmla="*/ 22963 h 155954"/>
                <a:gd name="connsiteX8" fmla="*/ 141344 w 142771"/>
                <a:gd name="connsiteY8" fmla="*/ 59996 h 155954"/>
                <a:gd name="connsiteX9" fmla="*/ 137778 w 142771"/>
                <a:gd name="connsiteY9" fmla="*/ 101692 h 155954"/>
                <a:gd name="connsiteX10" fmla="*/ 124747 w 142771"/>
                <a:gd name="connsiteY10" fmla="*/ 125833 h 155954"/>
                <a:gd name="connsiteX11" fmla="*/ 77016 w 142771"/>
                <a:gd name="connsiteY11" fmla="*/ 155185 h 155954"/>
                <a:gd name="connsiteX12" fmla="*/ 49036 w 142771"/>
                <a:gd name="connsiteY12" fmla="*/ 153539 h 15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771" h="155954">
                  <a:moveTo>
                    <a:pt x="49036" y="153539"/>
                  </a:moveTo>
                  <a:cubicBezTo>
                    <a:pt x="22015" y="145721"/>
                    <a:pt x="1166" y="121581"/>
                    <a:pt x="69" y="93051"/>
                  </a:cubicBezTo>
                  <a:cubicBezTo>
                    <a:pt x="-205" y="87153"/>
                    <a:pt x="343" y="81530"/>
                    <a:pt x="1578" y="76044"/>
                  </a:cubicBezTo>
                  <a:cubicBezTo>
                    <a:pt x="1578" y="69734"/>
                    <a:pt x="2401" y="63425"/>
                    <a:pt x="4184" y="57390"/>
                  </a:cubicBezTo>
                  <a:cubicBezTo>
                    <a:pt x="7065" y="47789"/>
                    <a:pt x="11179" y="39696"/>
                    <a:pt x="16529" y="31329"/>
                  </a:cubicBezTo>
                  <a:cubicBezTo>
                    <a:pt x="21466" y="23511"/>
                    <a:pt x="29696" y="15144"/>
                    <a:pt x="37651" y="10618"/>
                  </a:cubicBezTo>
                  <a:cubicBezTo>
                    <a:pt x="51778" y="2663"/>
                    <a:pt x="65083" y="-903"/>
                    <a:pt x="81405" y="194"/>
                  </a:cubicBezTo>
                  <a:cubicBezTo>
                    <a:pt x="97727" y="1292"/>
                    <a:pt x="113637" y="10893"/>
                    <a:pt x="124062" y="22963"/>
                  </a:cubicBezTo>
                  <a:cubicBezTo>
                    <a:pt x="133526" y="33798"/>
                    <a:pt x="138052" y="46143"/>
                    <a:pt x="141344" y="59996"/>
                  </a:cubicBezTo>
                  <a:cubicBezTo>
                    <a:pt x="144498" y="73437"/>
                    <a:pt x="142030" y="88799"/>
                    <a:pt x="137778" y="101692"/>
                  </a:cubicBezTo>
                  <a:cubicBezTo>
                    <a:pt x="134897" y="110334"/>
                    <a:pt x="130371" y="118700"/>
                    <a:pt x="124747" y="125833"/>
                  </a:cubicBezTo>
                  <a:cubicBezTo>
                    <a:pt x="112814" y="141057"/>
                    <a:pt x="95669" y="152030"/>
                    <a:pt x="77016" y="155185"/>
                  </a:cubicBezTo>
                  <a:cubicBezTo>
                    <a:pt x="67964" y="156556"/>
                    <a:pt x="58500" y="156145"/>
                    <a:pt x="49036" y="153539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0" name="任意多边形: 形状 1359"/>
            <p:cNvSpPr/>
            <p:nvPr/>
          </p:nvSpPr>
          <p:spPr>
            <a:xfrm>
              <a:off x="8191258" y="4639712"/>
              <a:ext cx="83116" cy="83112"/>
            </a:xfrm>
            <a:custGeom>
              <a:avLst/>
              <a:gdLst>
                <a:gd name="connsiteX0" fmla="*/ 547 w 83116"/>
                <a:gd name="connsiteY0" fmla="*/ 48416 h 83112"/>
                <a:gd name="connsiteX1" fmla="*/ 34700 w 83116"/>
                <a:gd name="connsiteY1" fmla="*/ 547 h 83112"/>
                <a:gd name="connsiteX2" fmla="*/ 82569 w 83116"/>
                <a:gd name="connsiteY2" fmla="*/ 34700 h 83112"/>
                <a:gd name="connsiteX3" fmla="*/ 48416 w 83116"/>
                <a:gd name="connsiteY3" fmla="*/ 82569 h 83112"/>
                <a:gd name="connsiteX4" fmla="*/ 547 w 83116"/>
                <a:gd name="connsiteY4" fmla="*/ 48416 h 8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116" h="83112">
                  <a:moveTo>
                    <a:pt x="547" y="48416"/>
                  </a:moveTo>
                  <a:cubicBezTo>
                    <a:pt x="-3156" y="26059"/>
                    <a:pt x="12343" y="4388"/>
                    <a:pt x="34700" y="547"/>
                  </a:cubicBezTo>
                  <a:cubicBezTo>
                    <a:pt x="57057" y="-3156"/>
                    <a:pt x="78729" y="12343"/>
                    <a:pt x="82569" y="34700"/>
                  </a:cubicBezTo>
                  <a:cubicBezTo>
                    <a:pt x="86272" y="57057"/>
                    <a:pt x="70773" y="78729"/>
                    <a:pt x="48416" y="82569"/>
                  </a:cubicBezTo>
                  <a:cubicBezTo>
                    <a:pt x="26059" y="86272"/>
                    <a:pt x="4388" y="70636"/>
                    <a:pt x="547" y="48416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1" name="任意多边形: 形状 1360"/>
            <p:cNvSpPr/>
            <p:nvPr/>
          </p:nvSpPr>
          <p:spPr>
            <a:xfrm>
              <a:off x="8465503" y="5239102"/>
              <a:ext cx="69695" cy="71336"/>
            </a:xfrm>
            <a:custGeom>
              <a:avLst/>
              <a:gdLst>
                <a:gd name="connsiteX0" fmla="*/ 35324 w 69695"/>
                <a:gd name="connsiteY0" fmla="*/ 71321 h 71336"/>
                <a:gd name="connsiteX1" fmla="*/ 3091 w 69695"/>
                <a:gd name="connsiteY1" fmla="*/ 51433 h 71336"/>
                <a:gd name="connsiteX2" fmla="*/ 4051 w 69695"/>
                <a:gd name="connsiteY2" fmla="*/ 20983 h 71336"/>
                <a:gd name="connsiteX3" fmla="*/ 2954 w 69695"/>
                <a:gd name="connsiteY3" fmla="*/ 23452 h 71336"/>
                <a:gd name="connsiteX4" fmla="*/ 1857 w 69695"/>
                <a:gd name="connsiteY4" fmla="*/ 27156 h 71336"/>
                <a:gd name="connsiteX5" fmla="*/ 4051 w 69695"/>
                <a:gd name="connsiteY5" fmla="*/ 20983 h 71336"/>
                <a:gd name="connsiteX6" fmla="*/ 4463 w 69695"/>
                <a:gd name="connsiteY6" fmla="*/ 20298 h 71336"/>
                <a:gd name="connsiteX7" fmla="*/ 4326 w 69695"/>
                <a:gd name="connsiteY7" fmla="*/ 20572 h 71336"/>
                <a:gd name="connsiteX8" fmla="*/ 4463 w 69695"/>
                <a:gd name="connsiteY8" fmla="*/ 20161 h 71336"/>
                <a:gd name="connsiteX9" fmla="*/ 4326 w 69695"/>
                <a:gd name="connsiteY9" fmla="*/ 20572 h 71336"/>
                <a:gd name="connsiteX10" fmla="*/ 4326 w 69695"/>
                <a:gd name="connsiteY10" fmla="*/ 20572 h 71336"/>
                <a:gd name="connsiteX11" fmla="*/ 17082 w 69695"/>
                <a:gd name="connsiteY11" fmla="*/ 5347 h 71336"/>
                <a:gd name="connsiteX12" fmla="*/ 20923 w 69695"/>
                <a:gd name="connsiteY12" fmla="*/ 3290 h 71336"/>
                <a:gd name="connsiteX13" fmla="*/ 21196 w 69695"/>
                <a:gd name="connsiteY13" fmla="*/ 3153 h 71336"/>
                <a:gd name="connsiteX14" fmla="*/ 51646 w 69695"/>
                <a:gd name="connsiteY14" fmla="*/ 3976 h 71336"/>
                <a:gd name="connsiteX15" fmla="*/ 68379 w 69695"/>
                <a:gd name="connsiteY15" fmla="*/ 44438 h 71336"/>
                <a:gd name="connsiteX16" fmla="*/ 68791 w 69695"/>
                <a:gd name="connsiteY16" fmla="*/ 43203 h 71336"/>
                <a:gd name="connsiteX17" fmla="*/ 68242 w 69695"/>
                <a:gd name="connsiteY17" fmla="*/ 45124 h 71336"/>
                <a:gd name="connsiteX18" fmla="*/ 67556 w 69695"/>
                <a:gd name="connsiteY18" fmla="*/ 47318 h 71336"/>
                <a:gd name="connsiteX19" fmla="*/ 67694 w 69695"/>
                <a:gd name="connsiteY19" fmla="*/ 46907 h 71336"/>
                <a:gd name="connsiteX20" fmla="*/ 62894 w 69695"/>
                <a:gd name="connsiteY20" fmla="*/ 56645 h 71336"/>
                <a:gd name="connsiteX21" fmla="*/ 40124 w 69695"/>
                <a:gd name="connsiteY21" fmla="*/ 70910 h 71336"/>
                <a:gd name="connsiteX22" fmla="*/ 35324 w 69695"/>
                <a:gd name="connsiteY22" fmla="*/ 71321 h 71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9695" h="71336">
                  <a:moveTo>
                    <a:pt x="35324" y="71321"/>
                  </a:moveTo>
                  <a:cubicBezTo>
                    <a:pt x="21882" y="71733"/>
                    <a:pt x="8578" y="63777"/>
                    <a:pt x="3091" y="51433"/>
                  </a:cubicBezTo>
                  <a:cubicBezTo>
                    <a:pt x="-1435" y="41420"/>
                    <a:pt x="-886" y="30448"/>
                    <a:pt x="4051" y="20983"/>
                  </a:cubicBezTo>
                  <a:cubicBezTo>
                    <a:pt x="3640" y="21806"/>
                    <a:pt x="3228" y="22629"/>
                    <a:pt x="2954" y="23452"/>
                  </a:cubicBezTo>
                  <a:cubicBezTo>
                    <a:pt x="2543" y="24687"/>
                    <a:pt x="2131" y="25921"/>
                    <a:pt x="1857" y="27156"/>
                  </a:cubicBezTo>
                  <a:cubicBezTo>
                    <a:pt x="2543" y="24961"/>
                    <a:pt x="3228" y="22904"/>
                    <a:pt x="4051" y="20983"/>
                  </a:cubicBezTo>
                  <a:cubicBezTo>
                    <a:pt x="4189" y="20709"/>
                    <a:pt x="4326" y="20572"/>
                    <a:pt x="4463" y="20298"/>
                  </a:cubicBezTo>
                  <a:cubicBezTo>
                    <a:pt x="4463" y="20435"/>
                    <a:pt x="4326" y="20572"/>
                    <a:pt x="4326" y="20572"/>
                  </a:cubicBezTo>
                  <a:cubicBezTo>
                    <a:pt x="4463" y="20435"/>
                    <a:pt x="4463" y="20298"/>
                    <a:pt x="4463" y="20161"/>
                  </a:cubicBezTo>
                  <a:cubicBezTo>
                    <a:pt x="4463" y="20298"/>
                    <a:pt x="4326" y="20435"/>
                    <a:pt x="4326" y="20572"/>
                  </a:cubicBezTo>
                  <a:cubicBezTo>
                    <a:pt x="4326" y="20572"/>
                    <a:pt x="4326" y="20572"/>
                    <a:pt x="4326" y="20572"/>
                  </a:cubicBezTo>
                  <a:cubicBezTo>
                    <a:pt x="7069" y="14400"/>
                    <a:pt x="11047" y="9051"/>
                    <a:pt x="17082" y="5347"/>
                  </a:cubicBezTo>
                  <a:cubicBezTo>
                    <a:pt x="18317" y="4524"/>
                    <a:pt x="19688" y="3838"/>
                    <a:pt x="20923" y="3290"/>
                  </a:cubicBezTo>
                  <a:cubicBezTo>
                    <a:pt x="21059" y="3290"/>
                    <a:pt x="21059" y="3153"/>
                    <a:pt x="21196" y="3153"/>
                  </a:cubicBezTo>
                  <a:cubicBezTo>
                    <a:pt x="30798" y="-1374"/>
                    <a:pt x="42320" y="-962"/>
                    <a:pt x="51646" y="3976"/>
                  </a:cubicBezTo>
                  <a:cubicBezTo>
                    <a:pt x="66459" y="11931"/>
                    <a:pt x="72631" y="28802"/>
                    <a:pt x="68379" y="44438"/>
                  </a:cubicBezTo>
                  <a:cubicBezTo>
                    <a:pt x="68517" y="44026"/>
                    <a:pt x="68654" y="43615"/>
                    <a:pt x="68791" y="43203"/>
                  </a:cubicBezTo>
                  <a:cubicBezTo>
                    <a:pt x="68654" y="43889"/>
                    <a:pt x="68379" y="44575"/>
                    <a:pt x="68242" y="45124"/>
                  </a:cubicBezTo>
                  <a:cubicBezTo>
                    <a:pt x="67968" y="45809"/>
                    <a:pt x="67831" y="46632"/>
                    <a:pt x="67556" y="47318"/>
                  </a:cubicBezTo>
                  <a:cubicBezTo>
                    <a:pt x="67556" y="47181"/>
                    <a:pt x="67694" y="47044"/>
                    <a:pt x="67694" y="46907"/>
                  </a:cubicBezTo>
                  <a:cubicBezTo>
                    <a:pt x="66459" y="50336"/>
                    <a:pt x="65088" y="53490"/>
                    <a:pt x="62894" y="56645"/>
                  </a:cubicBezTo>
                  <a:cubicBezTo>
                    <a:pt x="57544" y="64189"/>
                    <a:pt x="49178" y="69401"/>
                    <a:pt x="40124" y="70910"/>
                  </a:cubicBezTo>
                  <a:cubicBezTo>
                    <a:pt x="38479" y="71047"/>
                    <a:pt x="36833" y="71321"/>
                    <a:pt x="35324" y="71321"/>
                  </a:cubicBezTo>
                  <a:close/>
                </a:path>
              </a:pathLst>
            </a:custGeom>
            <a:solidFill>
              <a:srgbClr val="462503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2" name="任意多边形: 形状 1361"/>
            <p:cNvSpPr/>
            <p:nvPr/>
          </p:nvSpPr>
          <p:spPr>
            <a:xfrm>
              <a:off x="8926902" y="5176443"/>
              <a:ext cx="70915" cy="73412"/>
            </a:xfrm>
            <a:custGeom>
              <a:avLst/>
              <a:gdLst>
                <a:gd name="connsiteX0" fmla="*/ 36016 w 70915"/>
                <a:gd name="connsiteY0" fmla="*/ 73356 h 73412"/>
                <a:gd name="connsiteX1" fmla="*/ 10916 w 70915"/>
                <a:gd name="connsiteY1" fmla="*/ 64166 h 73412"/>
                <a:gd name="connsiteX2" fmla="*/ 81 w 70915"/>
                <a:gd name="connsiteY2" fmla="*/ 35637 h 73412"/>
                <a:gd name="connsiteX3" fmla="*/ 2138 w 70915"/>
                <a:gd name="connsiteY3" fmla="*/ 26035 h 73412"/>
                <a:gd name="connsiteX4" fmla="*/ 20928 w 70915"/>
                <a:gd name="connsiteY4" fmla="*/ 3130 h 73412"/>
                <a:gd name="connsiteX5" fmla="*/ 43560 w 70915"/>
                <a:gd name="connsiteY5" fmla="*/ 798 h 73412"/>
                <a:gd name="connsiteX6" fmla="*/ 59608 w 70915"/>
                <a:gd name="connsiteY6" fmla="*/ 9302 h 73412"/>
                <a:gd name="connsiteX7" fmla="*/ 70855 w 70915"/>
                <a:gd name="connsiteY7" fmla="*/ 39751 h 73412"/>
                <a:gd name="connsiteX8" fmla="*/ 39719 w 70915"/>
                <a:gd name="connsiteY8" fmla="*/ 72944 h 73412"/>
                <a:gd name="connsiteX9" fmla="*/ 36016 w 70915"/>
                <a:gd name="connsiteY9" fmla="*/ 73356 h 73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15" h="73412">
                  <a:moveTo>
                    <a:pt x="36016" y="73356"/>
                  </a:moveTo>
                  <a:cubicBezTo>
                    <a:pt x="27238" y="73904"/>
                    <a:pt x="17088" y="70475"/>
                    <a:pt x="10916" y="64166"/>
                  </a:cubicBezTo>
                  <a:cubicBezTo>
                    <a:pt x="3098" y="56211"/>
                    <a:pt x="-606" y="46884"/>
                    <a:pt x="81" y="35637"/>
                  </a:cubicBezTo>
                  <a:cubicBezTo>
                    <a:pt x="217" y="32482"/>
                    <a:pt x="904" y="29190"/>
                    <a:pt x="2138" y="26035"/>
                  </a:cubicBezTo>
                  <a:cubicBezTo>
                    <a:pt x="4469" y="16434"/>
                    <a:pt x="11602" y="6833"/>
                    <a:pt x="20928" y="3130"/>
                  </a:cubicBezTo>
                  <a:cubicBezTo>
                    <a:pt x="28609" y="112"/>
                    <a:pt x="35467" y="-848"/>
                    <a:pt x="43560" y="798"/>
                  </a:cubicBezTo>
                  <a:cubicBezTo>
                    <a:pt x="49458" y="2032"/>
                    <a:pt x="55081" y="5187"/>
                    <a:pt x="59608" y="9302"/>
                  </a:cubicBezTo>
                  <a:cubicBezTo>
                    <a:pt x="68249" y="17257"/>
                    <a:pt x="71403" y="28367"/>
                    <a:pt x="70855" y="39751"/>
                  </a:cubicBezTo>
                  <a:cubicBezTo>
                    <a:pt x="70032" y="56896"/>
                    <a:pt x="55904" y="70201"/>
                    <a:pt x="39719" y="72944"/>
                  </a:cubicBezTo>
                  <a:cubicBezTo>
                    <a:pt x="38485" y="73218"/>
                    <a:pt x="37250" y="73356"/>
                    <a:pt x="36016" y="73356"/>
                  </a:cubicBezTo>
                  <a:close/>
                </a:path>
              </a:pathLst>
            </a:custGeom>
            <a:solidFill>
              <a:srgbClr val="462503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3" name="任意多边形: 形状 1362"/>
            <p:cNvSpPr/>
            <p:nvPr/>
          </p:nvSpPr>
          <p:spPr>
            <a:xfrm>
              <a:off x="8624103" y="5245817"/>
              <a:ext cx="223908" cy="110451"/>
            </a:xfrm>
            <a:custGeom>
              <a:avLst/>
              <a:gdLst>
                <a:gd name="connsiteX0" fmla="*/ 116205 w 223908"/>
                <a:gd name="connsiteY0" fmla="*/ 110280 h 110451"/>
                <a:gd name="connsiteX1" fmla="*/ 74234 w 223908"/>
                <a:gd name="connsiteY1" fmla="*/ 104794 h 110451"/>
                <a:gd name="connsiteX2" fmla="*/ 75744 w 223908"/>
                <a:gd name="connsiteY2" fmla="*/ 105205 h 110451"/>
                <a:gd name="connsiteX3" fmla="*/ 20193 w 223908"/>
                <a:gd name="connsiteY3" fmla="*/ 73796 h 110451"/>
                <a:gd name="connsiteX4" fmla="*/ 8672 w 223908"/>
                <a:gd name="connsiteY4" fmla="*/ 60491 h 110451"/>
                <a:gd name="connsiteX5" fmla="*/ 3323 w 223908"/>
                <a:gd name="connsiteY5" fmla="*/ 50204 h 110451"/>
                <a:gd name="connsiteX6" fmla="*/ 1677 w 223908"/>
                <a:gd name="connsiteY6" fmla="*/ 33059 h 110451"/>
                <a:gd name="connsiteX7" fmla="*/ 7575 w 223908"/>
                <a:gd name="connsiteY7" fmla="*/ 29493 h 110451"/>
                <a:gd name="connsiteX8" fmla="*/ 7437 w 223908"/>
                <a:gd name="connsiteY8" fmla="*/ 29493 h 110451"/>
                <a:gd name="connsiteX9" fmla="*/ 9906 w 223908"/>
                <a:gd name="connsiteY9" fmla="*/ 29356 h 110451"/>
                <a:gd name="connsiteX10" fmla="*/ 13199 w 223908"/>
                <a:gd name="connsiteY10" fmla="*/ 30453 h 110451"/>
                <a:gd name="connsiteX11" fmla="*/ 15118 w 223908"/>
                <a:gd name="connsiteY11" fmla="*/ 31825 h 110451"/>
                <a:gd name="connsiteX12" fmla="*/ 17587 w 223908"/>
                <a:gd name="connsiteY12" fmla="*/ 34842 h 110451"/>
                <a:gd name="connsiteX13" fmla="*/ 21565 w 223908"/>
                <a:gd name="connsiteY13" fmla="*/ 41838 h 110451"/>
                <a:gd name="connsiteX14" fmla="*/ 24445 w 223908"/>
                <a:gd name="connsiteY14" fmla="*/ 46364 h 110451"/>
                <a:gd name="connsiteX15" fmla="*/ 29657 w 223908"/>
                <a:gd name="connsiteY15" fmla="*/ 52536 h 110451"/>
                <a:gd name="connsiteX16" fmla="*/ 38984 w 223908"/>
                <a:gd name="connsiteY16" fmla="*/ 61314 h 110451"/>
                <a:gd name="connsiteX17" fmla="*/ 38984 w 223908"/>
                <a:gd name="connsiteY17" fmla="*/ 61314 h 110451"/>
                <a:gd name="connsiteX18" fmla="*/ 48585 w 223908"/>
                <a:gd name="connsiteY18" fmla="*/ 68035 h 110451"/>
                <a:gd name="connsiteX19" fmla="*/ 47762 w 223908"/>
                <a:gd name="connsiteY19" fmla="*/ 67486 h 110451"/>
                <a:gd name="connsiteX20" fmla="*/ 63399 w 223908"/>
                <a:gd name="connsiteY20" fmla="*/ 76128 h 110451"/>
                <a:gd name="connsiteX21" fmla="*/ 77938 w 223908"/>
                <a:gd name="connsiteY21" fmla="*/ 81477 h 110451"/>
                <a:gd name="connsiteX22" fmla="*/ 91654 w 223908"/>
                <a:gd name="connsiteY22" fmla="*/ 84769 h 110451"/>
                <a:gd name="connsiteX23" fmla="*/ 103449 w 223908"/>
                <a:gd name="connsiteY23" fmla="*/ 86003 h 110451"/>
                <a:gd name="connsiteX24" fmla="*/ 103038 w 223908"/>
                <a:gd name="connsiteY24" fmla="*/ 86003 h 110451"/>
                <a:gd name="connsiteX25" fmla="*/ 103587 w 223908"/>
                <a:gd name="connsiteY25" fmla="*/ 86003 h 110451"/>
                <a:gd name="connsiteX26" fmla="*/ 104684 w 223908"/>
                <a:gd name="connsiteY26" fmla="*/ 86003 h 110451"/>
                <a:gd name="connsiteX27" fmla="*/ 103861 w 223908"/>
                <a:gd name="connsiteY27" fmla="*/ 86003 h 110451"/>
                <a:gd name="connsiteX28" fmla="*/ 117851 w 223908"/>
                <a:gd name="connsiteY28" fmla="*/ 85592 h 110451"/>
                <a:gd name="connsiteX29" fmla="*/ 128550 w 223908"/>
                <a:gd name="connsiteY29" fmla="*/ 83808 h 110451"/>
                <a:gd name="connsiteX30" fmla="*/ 140345 w 223908"/>
                <a:gd name="connsiteY30" fmla="*/ 80242 h 110451"/>
                <a:gd name="connsiteX31" fmla="*/ 149398 w 223908"/>
                <a:gd name="connsiteY31" fmla="*/ 75990 h 110451"/>
                <a:gd name="connsiteX32" fmla="*/ 158588 w 223908"/>
                <a:gd name="connsiteY32" fmla="*/ 70229 h 110451"/>
                <a:gd name="connsiteX33" fmla="*/ 159959 w 223908"/>
                <a:gd name="connsiteY33" fmla="*/ 69270 h 110451"/>
                <a:gd name="connsiteX34" fmla="*/ 171892 w 223908"/>
                <a:gd name="connsiteY34" fmla="*/ 59531 h 110451"/>
                <a:gd name="connsiteX35" fmla="*/ 171481 w 223908"/>
                <a:gd name="connsiteY35" fmla="*/ 59942 h 110451"/>
                <a:gd name="connsiteX36" fmla="*/ 183002 w 223908"/>
                <a:gd name="connsiteY36" fmla="*/ 48009 h 110451"/>
                <a:gd name="connsiteX37" fmla="*/ 182043 w 223908"/>
                <a:gd name="connsiteY37" fmla="*/ 49244 h 110451"/>
                <a:gd name="connsiteX38" fmla="*/ 188351 w 223908"/>
                <a:gd name="connsiteY38" fmla="*/ 40603 h 110451"/>
                <a:gd name="connsiteX39" fmla="*/ 195347 w 223908"/>
                <a:gd name="connsiteY39" fmla="*/ 27847 h 110451"/>
                <a:gd name="connsiteX40" fmla="*/ 199736 w 223908"/>
                <a:gd name="connsiteY40" fmla="*/ 16600 h 110451"/>
                <a:gd name="connsiteX41" fmla="*/ 199599 w 223908"/>
                <a:gd name="connsiteY41" fmla="*/ 16874 h 110451"/>
                <a:gd name="connsiteX42" fmla="*/ 199736 w 223908"/>
                <a:gd name="connsiteY42" fmla="*/ 16189 h 110451"/>
                <a:gd name="connsiteX43" fmla="*/ 200010 w 223908"/>
                <a:gd name="connsiteY43" fmla="*/ 15503 h 110451"/>
                <a:gd name="connsiteX44" fmla="*/ 199873 w 223908"/>
                <a:gd name="connsiteY44" fmla="*/ 15914 h 110451"/>
                <a:gd name="connsiteX45" fmla="*/ 201519 w 223908"/>
                <a:gd name="connsiteY45" fmla="*/ 8782 h 110451"/>
                <a:gd name="connsiteX46" fmla="*/ 215235 w 223908"/>
                <a:gd name="connsiteY46" fmla="*/ 278 h 110451"/>
                <a:gd name="connsiteX47" fmla="*/ 222230 w 223908"/>
                <a:gd name="connsiteY47" fmla="*/ 5216 h 110451"/>
                <a:gd name="connsiteX48" fmla="*/ 223739 w 223908"/>
                <a:gd name="connsiteY48" fmla="*/ 13994 h 110451"/>
                <a:gd name="connsiteX49" fmla="*/ 206319 w 223908"/>
                <a:gd name="connsiteY49" fmla="*/ 57199 h 110451"/>
                <a:gd name="connsiteX50" fmla="*/ 182728 w 223908"/>
                <a:gd name="connsiteY50" fmla="*/ 82574 h 110451"/>
                <a:gd name="connsiteX51" fmla="*/ 153788 w 223908"/>
                <a:gd name="connsiteY51" fmla="*/ 101502 h 110451"/>
                <a:gd name="connsiteX52" fmla="*/ 129235 w 223908"/>
                <a:gd name="connsiteY52" fmla="*/ 108772 h 110451"/>
                <a:gd name="connsiteX53" fmla="*/ 116205 w 223908"/>
                <a:gd name="connsiteY53" fmla="*/ 110280 h 11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3908" h="110451">
                  <a:moveTo>
                    <a:pt x="116205" y="110280"/>
                  </a:moveTo>
                  <a:cubicBezTo>
                    <a:pt x="101803" y="111103"/>
                    <a:pt x="87950" y="108909"/>
                    <a:pt x="74234" y="104794"/>
                  </a:cubicBezTo>
                  <a:cubicBezTo>
                    <a:pt x="74783" y="104931"/>
                    <a:pt x="75194" y="105068"/>
                    <a:pt x="75744" y="105205"/>
                  </a:cubicBezTo>
                  <a:cubicBezTo>
                    <a:pt x="55170" y="98896"/>
                    <a:pt x="35830" y="88472"/>
                    <a:pt x="20193" y="73796"/>
                  </a:cubicBezTo>
                  <a:cubicBezTo>
                    <a:pt x="15941" y="69681"/>
                    <a:pt x="12101" y="65292"/>
                    <a:pt x="8672" y="60491"/>
                  </a:cubicBezTo>
                  <a:cubicBezTo>
                    <a:pt x="6477" y="57337"/>
                    <a:pt x="4831" y="53770"/>
                    <a:pt x="3323" y="50204"/>
                  </a:cubicBezTo>
                  <a:cubicBezTo>
                    <a:pt x="991" y="44855"/>
                    <a:pt x="-1889" y="38545"/>
                    <a:pt x="1677" y="33059"/>
                  </a:cubicBezTo>
                  <a:cubicBezTo>
                    <a:pt x="3048" y="31002"/>
                    <a:pt x="5243" y="29767"/>
                    <a:pt x="7575" y="29493"/>
                  </a:cubicBezTo>
                  <a:cubicBezTo>
                    <a:pt x="7575" y="29493"/>
                    <a:pt x="7437" y="29493"/>
                    <a:pt x="7437" y="29493"/>
                  </a:cubicBezTo>
                  <a:cubicBezTo>
                    <a:pt x="8260" y="29356"/>
                    <a:pt x="8946" y="29356"/>
                    <a:pt x="9906" y="29356"/>
                  </a:cubicBezTo>
                  <a:cubicBezTo>
                    <a:pt x="11004" y="29493"/>
                    <a:pt x="12101" y="29905"/>
                    <a:pt x="13199" y="30453"/>
                  </a:cubicBezTo>
                  <a:cubicBezTo>
                    <a:pt x="13884" y="30728"/>
                    <a:pt x="14570" y="31276"/>
                    <a:pt x="15118" y="31825"/>
                  </a:cubicBezTo>
                  <a:cubicBezTo>
                    <a:pt x="16078" y="32648"/>
                    <a:pt x="16901" y="33745"/>
                    <a:pt x="17587" y="34842"/>
                  </a:cubicBezTo>
                  <a:cubicBezTo>
                    <a:pt x="19096" y="37037"/>
                    <a:pt x="20330" y="39506"/>
                    <a:pt x="21565" y="41838"/>
                  </a:cubicBezTo>
                  <a:cubicBezTo>
                    <a:pt x="22388" y="43346"/>
                    <a:pt x="23348" y="44855"/>
                    <a:pt x="24445" y="46364"/>
                  </a:cubicBezTo>
                  <a:cubicBezTo>
                    <a:pt x="26091" y="48558"/>
                    <a:pt x="27874" y="50616"/>
                    <a:pt x="29657" y="52536"/>
                  </a:cubicBezTo>
                  <a:cubicBezTo>
                    <a:pt x="32675" y="55690"/>
                    <a:pt x="35692" y="58571"/>
                    <a:pt x="38984" y="61314"/>
                  </a:cubicBezTo>
                  <a:cubicBezTo>
                    <a:pt x="38984" y="61314"/>
                    <a:pt x="38984" y="61314"/>
                    <a:pt x="38984" y="61314"/>
                  </a:cubicBezTo>
                  <a:cubicBezTo>
                    <a:pt x="42002" y="63783"/>
                    <a:pt x="45294" y="65977"/>
                    <a:pt x="48585" y="68035"/>
                  </a:cubicBezTo>
                  <a:cubicBezTo>
                    <a:pt x="48312" y="67898"/>
                    <a:pt x="48037" y="67624"/>
                    <a:pt x="47762" y="67486"/>
                  </a:cubicBezTo>
                  <a:cubicBezTo>
                    <a:pt x="52837" y="70641"/>
                    <a:pt x="58049" y="73521"/>
                    <a:pt x="63399" y="76128"/>
                  </a:cubicBezTo>
                  <a:cubicBezTo>
                    <a:pt x="68199" y="78185"/>
                    <a:pt x="73000" y="79968"/>
                    <a:pt x="77938" y="81477"/>
                  </a:cubicBezTo>
                  <a:cubicBezTo>
                    <a:pt x="82464" y="82848"/>
                    <a:pt x="86990" y="83945"/>
                    <a:pt x="91654" y="84769"/>
                  </a:cubicBezTo>
                  <a:cubicBezTo>
                    <a:pt x="95631" y="85317"/>
                    <a:pt x="99472" y="85728"/>
                    <a:pt x="103449" y="86003"/>
                  </a:cubicBezTo>
                  <a:cubicBezTo>
                    <a:pt x="103312" y="86003"/>
                    <a:pt x="103176" y="86003"/>
                    <a:pt x="103038" y="86003"/>
                  </a:cubicBezTo>
                  <a:cubicBezTo>
                    <a:pt x="103176" y="86003"/>
                    <a:pt x="103449" y="86003"/>
                    <a:pt x="103587" y="86003"/>
                  </a:cubicBezTo>
                  <a:cubicBezTo>
                    <a:pt x="103998" y="86003"/>
                    <a:pt x="104272" y="86003"/>
                    <a:pt x="104684" y="86003"/>
                  </a:cubicBezTo>
                  <a:cubicBezTo>
                    <a:pt x="104410" y="86003"/>
                    <a:pt x="104135" y="86003"/>
                    <a:pt x="103861" y="86003"/>
                  </a:cubicBezTo>
                  <a:cubicBezTo>
                    <a:pt x="108524" y="86140"/>
                    <a:pt x="113188" y="86003"/>
                    <a:pt x="117851" y="85592"/>
                  </a:cubicBezTo>
                  <a:cubicBezTo>
                    <a:pt x="121417" y="85180"/>
                    <a:pt x="124984" y="84494"/>
                    <a:pt x="128550" y="83808"/>
                  </a:cubicBezTo>
                  <a:cubicBezTo>
                    <a:pt x="132527" y="82848"/>
                    <a:pt x="136505" y="81751"/>
                    <a:pt x="140345" y="80242"/>
                  </a:cubicBezTo>
                  <a:cubicBezTo>
                    <a:pt x="143501" y="79008"/>
                    <a:pt x="146518" y="77499"/>
                    <a:pt x="149398" y="75990"/>
                  </a:cubicBezTo>
                  <a:cubicBezTo>
                    <a:pt x="152553" y="74207"/>
                    <a:pt x="155570" y="72287"/>
                    <a:pt x="158588" y="70229"/>
                  </a:cubicBezTo>
                  <a:cubicBezTo>
                    <a:pt x="158999" y="69955"/>
                    <a:pt x="159548" y="69544"/>
                    <a:pt x="159959" y="69270"/>
                  </a:cubicBezTo>
                  <a:cubicBezTo>
                    <a:pt x="164075" y="66252"/>
                    <a:pt x="168189" y="63097"/>
                    <a:pt x="171892" y="59531"/>
                  </a:cubicBezTo>
                  <a:cubicBezTo>
                    <a:pt x="171756" y="59668"/>
                    <a:pt x="171618" y="59805"/>
                    <a:pt x="171481" y="59942"/>
                  </a:cubicBezTo>
                  <a:cubicBezTo>
                    <a:pt x="175458" y="56102"/>
                    <a:pt x="179436" y="52261"/>
                    <a:pt x="183002" y="48009"/>
                  </a:cubicBezTo>
                  <a:cubicBezTo>
                    <a:pt x="182728" y="48421"/>
                    <a:pt x="182316" y="48832"/>
                    <a:pt x="182043" y="49244"/>
                  </a:cubicBezTo>
                  <a:cubicBezTo>
                    <a:pt x="184237" y="46501"/>
                    <a:pt x="186431" y="43621"/>
                    <a:pt x="188351" y="40603"/>
                  </a:cubicBezTo>
                  <a:cubicBezTo>
                    <a:pt x="190820" y="36488"/>
                    <a:pt x="193289" y="32236"/>
                    <a:pt x="195347" y="27847"/>
                  </a:cubicBezTo>
                  <a:cubicBezTo>
                    <a:pt x="196993" y="24144"/>
                    <a:pt x="198501" y="20441"/>
                    <a:pt x="199736" y="16600"/>
                  </a:cubicBezTo>
                  <a:cubicBezTo>
                    <a:pt x="199736" y="16737"/>
                    <a:pt x="199736" y="16737"/>
                    <a:pt x="199599" y="16874"/>
                  </a:cubicBezTo>
                  <a:cubicBezTo>
                    <a:pt x="199736" y="16600"/>
                    <a:pt x="199736" y="16463"/>
                    <a:pt x="199736" y="16189"/>
                  </a:cubicBezTo>
                  <a:cubicBezTo>
                    <a:pt x="199873" y="15914"/>
                    <a:pt x="199873" y="15640"/>
                    <a:pt x="200010" y="15503"/>
                  </a:cubicBezTo>
                  <a:cubicBezTo>
                    <a:pt x="200010" y="15640"/>
                    <a:pt x="199873" y="15777"/>
                    <a:pt x="199873" y="15914"/>
                  </a:cubicBezTo>
                  <a:cubicBezTo>
                    <a:pt x="200559" y="13583"/>
                    <a:pt x="201107" y="11113"/>
                    <a:pt x="201519" y="8782"/>
                  </a:cubicBezTo>
                  <a:cubicBezTo>
                    <a:pt x="202890" y="2747"/>
                    <a:pt x="209337" y="-1094"/>
                    <a:pt x="215235" y="278"/>
                  </a:cubicBezTo>
                  <a:cubicBezTo>
                    <a:pt x="218115" y="964"/>
                    <a:pt x="220584" y="2747"/>
                    <a:pt x="222230" y="5216"/>
                  </a:cubicBezTo>
                  <a:cubicBezTo>
                    <a:pt x="223876" y="7822"/>
                    <a:pt x="224150" y="10839"/>
                    <a:pt x="223739" y="13994"/>
                  </a:cubicBezTo>
                  <a:cubicBezTo>
                    <a:pt x="221133" y="29356"/>
                    <a:pt x="214960" y="44444"/>
                    <a:pt x="206319" y="57199"/>
                  </a:cubicBezTo>
                  <a:cubicBezTo>
                    <a:pt x="199873" y="66800"/>
                    <a:pt x="191507" y="75167"/>
                    <a:pt x="182728" y="82574"/>
                  </a:cubicBezTo>
                  <a:cubicBezTo>
                    <a:pt x="173950" y="90118"/>
                    <a:pt x="164486" y="96702"/>
                    <a:pt x="153788" y="101502"/>
                  </a:cubicBezTo>
                  <a:cubicBezTo>
                    <a:pt x="145969" y="105068"/>
                    <a:pt x="137739" y="107400"/>
                    <a:pt x="129235" y="108772"/>
                  </a:cubicBezTo>
                  <a:cubicBezTo>
                    <a:pt x="124709" y="109595"/>
                    <a:pt x="120457" y="110143"/>
                    <a:pt x="116205" y="110280"/>
                  </a:cubicBezTo>
                  <a:close/>
                </a:path>
              </a:pathLst>
            </a:custGeom>
            <a:solidFill>
              <a:srgbClr val="703E0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4" name="任意多边形: 形状 1363"/>
            <p:cNvSpPr/>
            <p:nvPr/>
          </p:nvSpPr>
          <p:spPr>
            <a:xfrm>
              <a:off x="7890155" y="5230723"/>
              <a:ext cx="1765535" cy="644799"/>
            </a:xfrm>
            <a:custGeom>
              <a:avLst/>
              <a:gdLst>
                <a:gd name="connsiteX0" fmla="*/ 1763776 w 1765535"/>
                <a:gd name="connsiteY0" fmla="*/ 103703 h 644799"/>
                <a:gd name="connsiteX1" fmla="*/ 1751157 w 1765535"/>
                <a:gd name="connsiteY1" fmla="*/ 53091 h 644799"/>
                <a:gd name="connsiteX2" fmla="*/ 1736755 w 1765535"/>
                <a:gd name="connsiteY2" fmla="*/ 31694 h 644799"/>
                <a:gd name="connsiteX3" fmla="*/ 1717279 w 1765535"/>
                <a:gd name="connsiteY3" fmla="*/ 18664 h 644799"/>
                <a:gd name="connsiteX4" fmla="*/ 1666529 w 1765535"/>
                <a:gd name="connsiteY4" fmla="*/ 22093 h 644799"/>
                <a:gd name="connsiteX5" fmla="*/ 1627439 w 1765535"/>
                <a:gd name="connsiteY5" fmla="*/ 54326 h 644799"/>
                <a:gd name="connsiteX6" fmla="*/ 1598635 w 1765535"/>
                <a:gd name="connsiteY6" fmla="*/ 89987 h 644799"/>
                <a:gd name="connsiteX7" fmla="*/ 1544868 w 1765535"/>
                <a:gd name="connsiteY7" fmla="*/ 170363 h 644799"/>
                <a:gd name="connsiteX8" fmla="*/ 1502349 w 1765535"/>
                <a:gd name="connsiteY8" fmla="*/ 248133 h 644799"/>
                <a:gd name="connsiteX9" fmla="*/ 1503995 w 1765535"/>
                <a:gd name="connsiteY9" fmla="*/ 157744 h 644799"/>
                <a:gd name="connsiteX10" fmla="*/ 1501937 w 1765535"/>
                <a:gd name="connsiteY10" fmla="*/ 107132 h 644799"/>
                <a:gd name="connsiteX11" fmla="*/ 1490553 w 1765535"/>
                <a:gd name="connsiteY11" fmla="*/ 41295 h 644799"/>
                <a:gd name="connsiteX12" fmla="*/ 1476151 w 1765535"/>
                <a:gd name="connsiteY12" fmla="*/ 15372 h 644799"/>
                <a:gd name="connsiteX13" fmla="*/ 1459006 w 1765535"/>
                <a:gd name="connsiteY13" fmla="*/ 3028 h 644799"/>
                <a:gd name="connsiteX14" fmla="*/ 1418270 w 1765535"/>
                <a:gd name="connsiteY14" fmla="*/ 8514 h 644799"/>
                <a:gd name="connsiteX15" fmla="*/ 1385626 w 1765535"/>
                <a:gd name="connsiteY15" fmla="*/ 45136 h 644799"/>
                <a:gd name="connsiteX16" fmla="*/ 1374790 w 1765535"/>
                <a:gd name="connsiteY16" fmla="*/ 63241 h 644799"/>
                <a:gd name="connsiteX17" fmla="*/ 1332819 w 1765535"/>
                <a:gd name="connsiteY17" fmla="*/ 149240 h 644799"/>
                <a:gd name="connsiteX18" fmla="*/ 1300449 w 1765535"/>
                <a:gd name="connsiteY18" fmla="*/ 241961 h 644799"/>
                <a:gd name="connsiteX19" fmla="*/ 1278778 w 1765535"/>
                <a:gd name="connsiteY19" fmla="*/ 337698 h 644799"/>
                <a:gd name="connsiteX20" fmla="*/ 1272331 w 1765535"/>
                <a:gd name="connsiteY20" fmla="*/ 385156 h 644799"/>
                <a:gd name="connsiteX21" fmla="*/ 1254364 w 1765535"/>
                <a:gd name="connsiteY21" fmla="*/ 355255 h 644799"/>
                <a:gd name="connsiteX22" fmla="*/ 1233104 w 1765535"/>
                <a:gd name="connsiteY22" fmla="*/ 333446 h 644799"/>
                <a:gd name="connsiteX23" fmla="*/ 1214587 w 1765535"/>
                <a:gd name="connsiteY23" fmla="*/ 323982 h 644799"/>
                <a:gd name="connsiteX24" fmla="*/ 1178926 w 1765535"/>
                <a:gd name="connsiteY24" fmla="*/ 329194 h 644799"/>
                <a:gd name="connsiteX25" fmla="*/ 1155883 w 1765535"/>
                <a:gd name="connsiteY25" fmla="*/ 394071 h 644799"/>
                <a:gd name="connsiteX26" fmla="*/ 1156706 w 1765535"/>
                <a:gd name="connsiteY26" fmla="*/ 410393 h 644799"/>
                <a:gd name="connsiteX27" fmla="*/ 1147104 w 1765535"/>
                <a:gd name="connsiteY27" fmla="*/ 461965 h 644799"/>
                <a:gd name="connsiteX28" fmla="*/ 1138738 w 1765535"/>
                <a:gd name="connsiteY28" fmla="*/ 439471 h 644799"/>
                <a:gd name="connsiteX29" fmla="*/ 1121318 w 1765535"/>
                <a:gd name="connsiteY29" fmla="*/ 401203 h 644799"/>
                <a:gd name="connsiteX30" fmla="*/ 1086754 w 1765535"/>
                <a:gd name="connsiteY30" fmla="*/ 353472 h 644799"/>
                <a:gd name="connsiteX31" fmla="*/ 1047938 w 1765535"/>
                <a:gd name="connsiteY31" fmla="*/ 338795 h 644799"/>
                <a:gd name="connsiteX32" fmla="*/ 1018311 w 1765535"/>
                <a:gd name="connsiteY32" fmla="*/ 356078 h 644799"/>
                <a:gd name="connsiteX33" fmla="*/ 1000068 w 1765535"/>
                <a:gd name="connsiteY33" fmla="*/ 405730 h 644799"/>
                <a:gd name="connsiteX34" fmla="*/ 991839 w 1765535"/>
                <a:gd name="connsiteY34" fmla="*/ 452913 h 644799"/>
                <a:gd name="connsiteX35" fmla="*/ 979632 w 1765535"/>
                <a:gd name="connsiteY35" fmla="*/ 435493 h 644799"/>
                <a:gd name="connsiteX36" fmla="*/ 919555 w 1765535"/>
                <a:gd name="connsiteY36" fmla="*/ 406553 h 644799"/>
                <a:gd name="connsiteX37" fmla="*/ 893358 w 1765535"/>
                <a:gd name="connsiteY37" fmla="*/ 426989 h 644799"/>
                <a:gd name="connsiteX38" fmla="*/ 885129 w 1765535"/>
                <a:gd name="connsiteY38" fmla="*/ 457165 h 644799"/>
                <a:gd name="connsiteX39" fmla="*/ 881425 w 1765535"/>
                <a:gd name="connsiteY39" fmla="*/ 497764 h 644799"/>
                <a:gd name="connsiteX40" fmla="*/ 881288 w 1765535"/>
                <a:gd name="connsiteY40" fmla="*/ 498175 h 644799"/>
                <a:gd name="connsiteX41" fmla="*/ 866201 w 1765535"/>
                <a:gd name="connsiteY41" fmla="*/ 409707 h 644799"/>
                <a:gd name="connsiteX42" fmla="*/ 851936 w 1765535"/>
                <a:gd name="connsiteY42" fmla="*/ 366365 h 644799"/>
                <a:gd name="connsiteX43" fmla="*/ 793917 w 1765535"/>
                <a:gd name="connsiteY43" fmla="*/ 314381 h 644799"/>
                <a:gd name="connsiteX44" fmla="*/ 729589 w 1765535"/>
                <a:gd name="connsiteY44" fmla="*/ 359644 h 644799"/>
                <a:gd name="connsiteX45" fmla="*/ 710250 w 1765535"/>
                <a:gd name="connsiteY45" fmla="*/ 401478 h 644799"/>
                <a:gd name="connsiteX46" fmla="*/ 709975 w 1765535"/>
                <a:gd name="connsiteY46" fmla="*/ 402301 h 644799"/>
                <a:gd name="connsiteX47" fmla="*/ 677057 w 1765535"/>
                <a:gd name="connsiteY47" fmla="*/ 320142 h 644799"/>
                <a:gd name="connsiteX48" fmla="*/ 657443 w 1765535"/>
                <a:gd name="connsiteY48" fmla="*/ 292298 h 644799"/>
                <a:gd name="connsiteX49" fmla="*/ 624525 w 1765535"/>
                <a:gd name="connsiteY49" fmla="*/ 270353 h 644799"/>
                <a:gd name="connsiteX50" fmla="*/ 577890 w 1765535"/>
                <a:gd name="connsiteY50" fmla="*/ 282011 h 644799"/>
                <a:gd name="connsiteX51" fmla="*/ 559510 w 1765535"/>
                <a:gd name="connsiteY51" fmla="*/ 313970 h 644799"/>
                <a:gd name="connsiteX52" fmla="*/ 545521 w 1765535"/>
                <a:gd name="connsiteY52" fmla="*/ 390505 h 644799"/>
                <a:gd name="connsiteX53" fmla="*/ 465693 w 1765535"/>
                <a:gd name="connsiteY53" fmla="*/ 252248 h 644799"/>
                <a:gd name="connsiteX54" fmla="*/ 466104 w 1765535"/>
                <a:gd name="connsiteY54" fmla="*/ 252933 h 644799"/>
                <a:gd name="connsiteX55" fmla="*/ 436204 w 1765535"/>
                <a:gd name="connsiteY55" fmla="*/ 209728 h 644799"/>
                <a:gd name="connsiteX56" fmla="*/ 379694 w 1765535"/>
                <a:gd name="connsiteY56" fmla="*/ 139913 h 644799"/>
                <a:gd name="connsiteX57" fmla="*/ 344033 w 1765535"/>
                <a:gd name="connsiteY57" fmla="*/ 108092 h 644799"/>
                <a:gd name="connsiteX58" fmla="*/ 252684 w 1765535"/>
                <a:gd name="connsiteY58" fmla="*/ 90810 h 644799"/>
                <a:gd name="connsiteX59" fmla="*/ 230464 w 1765535"/>
                <a:gd name="connsiteY59" fmla="*/ 128666 h 644799"/>
                <a:gd name="connsiteX60" fmla="*/ 235539 w 1765535"/>
                <a:gd name="connsiteY60" fmla="*/ 172283 h 644799"/>
                <a:gd name="connsiteX61" fmla="*/ 251175 w 1765535"/>
                <a:gd name="connsiteY61" fmla="*/ 217135 h 644799"/>
                <a:gd name="connsiteX62" fmla="*/ 270240 w 1765535"/>
                <a:gd name="connsiteY62" fmla="*/ 261300 h 644799"/>
                <a:gd name="connsiteX63" fmla="*/ 203169 w 1765535"/>
                <a:gd name="connsiteY63" fmla="*/ 197246 h 644799"/>
                <a:gd name="connsiteX64" fmla="*/ 131708 w 1765535"/>
                <a:gd name="connsiteY64" fmla="*/ 145949 h 644799"/>
                <a:gd name="connsiteX65" fmla="*/ 45160 w 1765535"/>
                <a:gd name="connsiteY65" fmla="*/ 131135 h 644799"/>
                <a:gd name="connsiteX66" fmla="*/ 7168 w 1765535"/>
                <a:gd name="connsiteY66" fmla="*/ 165151 h 644799"/>
                <a:gd name="connsiteX67" fmla="*/ 447 w 1765535"/>
                <a:gd name="connsiteY67" fmla="*/ 210551 h 644799"/>
                <a:gd name="connsiteX68" fmla="*/ 17866 w 1765535"/>
                <a:gd name="connsiteY68" fmla="*/ 269941 h 644799"/>
                <a:gd name="connsiteX69" fmla="*/ 38989 w 1765535"/>
                <a:gd name="connsiteY69" fmla="*/ 313832 h 644799"/>
                <a:gd name="connsiteX70" fmla="*/ 84937 w 1765535"/>
                <a:gd name="connsiteY70" fmla="*/ 389819 h 644799"/>
                <a:gd name="connsiteX71" fmla="*/ 110861 w 1765535"/>
                <a:gd name="connsiteY71" fmla="*/ 426304 h 644799"/>
                <a:gd name="connsiteX72" fmla="*/ 137881 w 1765535"/>
                <a:gd name="connsiteY72" fmla="*/ 461417 h 644799"/>
                <a:gd name="connsiteX73" fmla="*/ 171760 w 1765535"/>
                <a:gd name="connsiteY73" fmla="*/ 499958 h 644799"/>
                <a:gd name="connsiteX74" fmla="*/ 204952 w 1765535"/>
                <a:gd name="connsiteY74" fmla="*/ 531505 h 644799"/>
                <a:gd name="connsiteX75" fmla="*/ 273258 w 1765535"/>
                <a:gd name="connsiteY75" fmla="*/ 585272 h 644799"/>
                <a:gd name="connsiteX76" fmla="*/ 310839 w 1765535"/>
                <a:gd name="connsiteY76" fmla="*/ 611470 h 644799"/>
                <a:gd name="connsiteX77" fmla="*/ 330454 w 1765535"/>
                <a:gd name="connsiteY77" fmla="*/ 624500 h 644799"/>
                <a:gd name="connsiteX78" fmla="*/ 344306 w 1765535"/>
                <a:gd name="connsiteY78" fmla="*/ 632181 h 644799"/>
                <a:gd name="connsiteX79" fmla="*/ 349107 w 1765535"/>
                <a:gd name="connsiteY79" fmla="*/ 632867 h 644799"/>
                <a:gd name="connsiteX80" fmla="*/ 364469 w 1765535"/>
                <a:gd name="connsiteY80" fmla="*/ 622168 h 644799"/>
                <a:gd name="connsiteX81" fmla="*/ 375854 w 1765535"/>
                <a:gd name="connsiteY81" fmla="*/ 626969 h 644799"/>
                <a:gd name="connsiteX82" fmla="*/ 387649 w 1765535"/>
                <a:gd name="connsiteY82" fmla="*/ 628615 h 644799"/>
                <a:gd name="connsiteX83" fmla="*/ 413847 w 1765535"/>
                <a:gd name="connsiteY83" fmla="*/ 619699 h 644799"/>
                <a:gd name="connsiteX84" fmla="*/ 461304 w 1765535"/>
                <a:gd name="connsiteY84" fmla="*/ 613664 h 644799"/>
                <a:gd name="connsiteX85" fmla="*/ 472414 w 1765535"/>
                <a:gd name="connsiteY85" fmla="*/ 627380 h 644799"/>
                <a:gd name="connsiteX86" fmla="*/ 510681 w 1765535"/>
                <a:gd name="connsiteY86" fmla="*/ 643565 h 644799"/>
                <a:gd name="connsiteX87" fmla="*/ 523026 w 1765535"/>
                <a:gd name="connsiteY87" fmla="*/ 642193 h 644799"/>
                <a:gd name="connsiteX88" fmla="*/ 539074 w 1765535"/>
                <a:gd name="connsiteY88" fmla="*/ 644799 h 644799"/>
                <a:gd name="connsiteX89" fmla="*/ 560608 w 1765535"/>
                <a:gd name="connsiteY89" fmla="*/ 640410 h 644799"/>
                <a:gd name="connsiteX90" fmla="*/ 594075 w 1765535"/>
                <a:gd name="connsiteY90" fmla="*/ 595559 h 644799"/>
                <a:gd name="connsiteX91" fmla="*/ 597916 w 1765535"/>
                <a:gd name="connsiteY91" fmla="*/ 594462 h 644799"/>
                <a:gd name="connsiteX92" fmla="*/ 642493 w 1765535"/>
                <a:gd name="connsiteY92" fmla="*/ 619562 h 644799"/>
                <a:gd name="connsiteX93" fmla="*/ 662107 w 1765535"/>
                <a:gd name="connsiteY93" fmla="*/ 615584 h 644799"/>
                <a:gd name="connsiteX94" fmla="*/ 677469 w 1765535"/>
                <a:gd name="connsiteY94" fmla="*/ 605160 h 644799"/>
                <a:gd name="connsiteX95" fmla="*/ 680623 w 1765535"/>
                <a:gd name="connsiteY95" fmla="*/ 608864 h 644799"/>
                <a:gd name="connsiteX96" fmla="*/ 741934 w 1765535"/>
                <a:gd name="connsiteY96" fmla="*/ 596931 h 644799"/>
                <a:gd name="connsiteX97" fmla="*/ 745363 w 1765535"/>
                <a:gd name="connsiteY97" fmla="*/ 584449 h 644799"/>
                <a:gd name="connsiteX98" fmla="*/ 770325 w 1765535"/>
                <a:gd name="connsiteY98" fmla="*/ 595285 h 644799"/>
                <a:gd name="connsiteX99" fmla="*/ 825876 w 1765535"/>
                <a:gd name="connsiteY99" fmla="*/ 631358 h 644799"/>
                <a:gd name="connsiteX100" fmla="*/ 848507 w 1765535"/>
                <a:gd name="connsiteY100" fmla="*/ 626832 h 644799"/>
                <a:gd name="connsiteX101" fmla="*/ 884854 w 1765535"/>
                <a:gd name="connsiteY101" fmla="*/ 575397 h 644799"/>
                <a:gd name="connsiteX102" fmla="*/ 892123 w 1765535"/>
                <a:gd name="connsiteY102" fmla="*/ 586918 h 644799"/>
                <a:gd name="connsiteX103" fmla="*/ 897747 w 1765535"/>
                <a:gd name="connsiteY103" fmla="*/ 589935 h 644799"/>
                <a:gd name="connsiteX104" fmla="*/ 900491 w 1765535"/>
                <a:gd name="connsiteY104" fmla="*/ 593913 h 644799"/>
                <a:gd name="connsiteX105" fmla="*/ 947810 w 1765535"/>
                <a:gd name="connsiteY105" fmla="*/ 616545 h 644799"/>
                <a:gd name="connsiteX106" fmla="*/ 988685 w 1765535"/>
                <a:gd name="connsiteY106" fmla="*/ 599674 h 644799"/>
                <a:gd name="connsiteX107" fmla="*/ 994034 w 1765535"/>
                <a:gd name="connsiteY107" fmla="*/ 593090 h 644799"/>
                <a:gd name="connsiteX108" fmla="*/ 994720 w 1765535"/>
                <a:gd name="connsiteY108" fmla="*/ 593776 h 644799"/>
                <a:gd name="connsiteX109" fmla="*/ 1012138 w 1765535"/>
                <a:gd name="connsiteY109" fmla="*/ 599674 h 644799"/>
                <a:gd name="connsiteX110" fmla="*/ 1019819 w 1765535"/>
                <a:gd name="connsiteY110" fmla="*/ 598714 h 644799"/>
                <a:gd name="connsiteX111" fmla="*/ 1036828 w 1765535"/>
                <a:gd name="connsiteY111" fmla="*/ 585546 h 644799"/>
                <a:gd name="connsiteX112" fmla="*/ 1039159 w 1765535"/>
                <a:gd name="connsiteY112" fmla="*/ 580883 h 644799"/>
                <a:gd name="connsiteX113" fmla="*/ 1078935 w 1765535"/>
                <a:gd name="connsiteY113" fmla="*/ 597205 h 644799"/>
                <a:gd name="connsiteX114" fmla="*/ 1088126 w 1765535"/>
                <a:gd name="connsiteY114" fmla="*/ 596382 h 644799"/>
                <a:gd name="connsiteX115" fmla="*/ 1112266 w 1765535"/>
                <a:gd name="connsiteY115" fmla="*/ 588290 h 644799"/>
                <a:gd name="connsiteX116" fmla="*/ 1127353 w 1765535"/>
                <a:gd name="connsiteY116" fmla="*/ 575397 h 644799"/>
                <a:gd name="connsiteX117" fmla="*/ 1143401 w 1765535"/>
                <a:gd name="connsiteY117" fmla="*/ 575259 h 644799"/>
                <a:gd name="connsiteX118" fmla="*/ 1168089 w 1765535"/>
                <a:gd name="connsiteY118" fmla="*/ 546456 h 644799"/>
                <a:gd name="connsiteX119" fmla="*/ 1182766 w 1765535"/>
                <a:gd name="connsiteY119" fmla="*/ 578688 h 644799"/>
                <a:gd name="connsiteX120" fmla="*/ 1212118 w 1765535"/>
                <a:gd name="connsiteY120" fmla="*/ 608864 h 644799"/>
                <a:gd name="connsiteX121" fmla="*/ 1214450 w 1765535"/>
                <a:gd name="connsiteY121" fmla="*/ 615173 h 644799"/>
                <a:gd name="connsiteX122" fmla="*/ 1252306 w 1765535"/>
                <a:gd name="connsiteY122" fmla="*/ 639862 h 644799"/>
                <a:gd name="connsiteX123" fmla="*/ 1267668 w 1765535"/>
                <a:gd name="connsiteY123" fmla="*/ 636844 h 644799"/>
                <a:gd name="connsiteX124" fmla="*/ 1289202 w 1765535"/>
                <a:gd name="connsiteY124" fmla="*/ 583626 h 644799"/>
                <a:gd name="connsiteX125" fmla="*/ 1288791 w 1765535"/>
                <a:gd name="connsiteY125" fmla="*/ 582529 h 644799"/>
                <a:gd name="connsiteX126" fmla="*/ 1294689 w 1765535"/>
                <a:gd name="connsiteY126" fmla="*/ 565110 h 644799"/>
                <a:gd name="connsiteX127" fmla="*/ 1309639 w 1765535"/>
                <a:gd name="connsiteY127" fmla="*/ 561132 h 644799"/>
                <a:gd name="connsiteX128" fmla="*/ 1321709 w 1765535"/>
                <a:gd name="connsiteY128" fmla="*/ 572516 h 644799"/>
                <a:gd name="connsiteX129" fmla="*/ 1321709 w 1765535"/>
                <a:gd name="connsiteY129" fmla="*/ 573613 h 644799"/>
                <a:gd name="connsiteX130" fmla="*/ 1339539 w 1765535"/>
                <a:gd name="connsiteY130" fmla="*/ 616682 h 644799"/>
                <a:gd name="connsiteX131" fmla="*/ 1374379 w 1765535"/>
                <a:gd name="connsiteY131" fmla="*/ 633964 h 644799"/>
                <a:gd name="connsiteX132" fmla="*/ 1384528 w 1765535"/>
                <a:gd name="connsiteY132" fmla="*/ 634924 h 644799"/>
                <a:gd name="connsiteX133" fmla="*/ 1418406 w 1765535"/>
                <a:gd name="connsiteY133" fmla="*/ 624637 h 644799"/>
                <a:gd name="connsiteX134" fmla="*/ 1442273 w 1765535"/>
                <a:gd name="connsiteY134" fmla="*/ 599537 h 644799"/>
                <a:gd name="connsiteX135" fmla="*/ 1474505 w 1765535"/>
                <a:gd name="connsiteY135" fmla="*/ 617367 h 644799"/>
                <a:gd name="connsiteX136" fmla="*/ 1492885 w 1765535"/>
                <a:gd name="connsiteY136" fmla="*/ 619974 h 644799"/>
                <a:gd name="connsiteX137" fmla="*/ 1551726 w 1765535"/>
                <a:gd name="connsiteY137" fmla="*/ 590073 h 644799"/>
                <a:gd name="connsiteX138" fmla="*/ 1586977 w 1765535"/>
                <a:gd name="connsiteY138" fmla="*/ 590896 h 644799"/>
                <a:gd name="connsiteX139" fmla="*/ 1621815 w 1765535"/>
                <a:gd name="connsiteY139" fmla="*/ 564835 h 644799"/>
                <a:gd name="connsiteX140" fmla="*/ 1650619 w 1765535"/>
                <a:gd name="connsiteY140" fmla="*/ 546044 h 644799"/>
                <a:gd name="connsiteX141" fmla="*/ 1662140 w 1765535"/>
                <a:gd name="connsiteY141" fmla="*/ 526293 h 644799"/>
                <a:gd name="connsiteX142" fmla="*/ 1671056 w 1765535"/>
                <a:gd name="connsiteY142" fmla="*/ 507777 h 644799"/>
                <a:gd name="connsiteX143" fmla="*/ 1686143 w 1765535"/>
                <a:gd name="connsiteY143" fmla="*/ 473487 h 644799"/>
                <a:gd name="connsiteX144" fmla="*/ 1714947 w 1765535"/>
                <a:gd name="connsiteY144" fmla="*/ 397637 h 644799"/>
                <a:gd name="connsiteX145" fmla="*/ 1755272 w 1765535"/>
                <a:gd name="connsiteY145" fmla="*/ 249641 h 644799"/>
                <a:gd name="connsiteX146" fmla="*/ 1765147 w 1765535"/>
                <a:gd name="connsiteY146" fmla="*/ 152532 h 644799"/>
                <a:gd name="connsiteX147" fmla="*/ 1763776 w 1765535"/>
                <a:gd name="connsiteY147" fmla="*/ 103703 h 644799"/>
                <a:gd name="connsiteX148" fmla="*/ 1054109 w 1765535"/>
                <a:gd name="connsiteY148" fmla="*/ 406004 h 644799"/>
                <a:gd name="connsiteX149" fmla="*/ 1054659 w 1765535"/>
                <a:gd name="connsiteY149" fmla="*/ 401889 h 644799"/>
                <a:gd name="connsiteX150" fmla="*/ 1056716 w 1765535"/>
                <a:gd name="connsiteY150" fmla="*/ 405455 h 644799"/>
                <a:gd name="connsiteX151" fmla="*/ 1054109 w 1765535"/>
                <a:gd name="connsiteY151" fmla="*/ 406004 h 64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765535" h="644799">
                  <a:moveTo>
                    <a:pt x="1763776" y="103703"/>
                  </a:moveTo>
                  <a:cubicBezTo>
                    <a:pt x="1762267" y="86284"/>
                    <a:pt x="1758289" y="69002"/>
                    <a:pt x="1751157" y="53091"/>
                  </a:cubicBezTo>
                  <a:cubicBezTo>
                    <a:pt x="1747865" y="45685"/>
                    <a:pt x="1742927" y="37318"/>
                    <a:pt x="1736755" y="31694"/>
                  </a:cubicBezTo>
                  <a:cubicBezTo>
                    <a:pt x="1730720" y="26208"/>
                    <a:pt x="1724685" y="22093"/>
                    <a:pt x="1717279" y="18664"/>
                  </a:cubicBezTo>
                  <a:cubicBezTo>
                    <a:pt x="1701505" y="11257"/>
                    <a:pt x="1681480" y="14549"/>
                    <a:pt x="1666529" y="22093"/>
                  </a:cubicBezTo>
                  <a:cubicBezTo>
                    <a:pt x="1651442" y="29774"/>
                    <a:pt x="1638549" y="41433"/>
                    <a:pt x="1627439" y="54326"/>
                  </a:cubicBezTo>
                  <a:cubicBezTo>
                    <a:pt x="1617426" y="65984"/>
                    <a:pt x="1607688" y="77643"/>
                    <a:pt x="1598635" y="89987"/>
                  </a:cubicBezTo>
                  <a:cubicBezTo>
                    <a:pt x="1579569" y="115910"/>
                    <a:pt x="1561190" y="142520"/>
                    <a:pt x="1544868" y="170363"/>
                  </a:cubicBezTo>
                  <a:cubicBezTo>
                    <a:pt x="1529918" y="195875"/>
                    <a:pt x="1515653" y="221798"/>
                    <a:pt x="1502349" y="248133"/>
                  </a:cubicBezTo>
                  <a:cubicBezTo>
                    <a:pt x="1503720" y="218095"/>
                    <a:pt x="1504681" y="187919"/>
                    <a:pt x="1503995" y="157744"/>
                  </a:cubicBezTo>
                  <a:cubicBezTo>
                    <a:pt x="1503583" y="140874"/>
                    <a:pt x="1503446" y="123866"/>
                    <a:pt x="1501937" y="107132"/>
                  </a:cubicBezTo>
                  <a:cubicBezTo>
                    <a:pt x="1499879" y="84912"/>
                    <a:pt x="1497823" y="62555"/>
                    <a:pt x="1490553" y="41295"/>
                  </a:cubicBezTo>
                  <a:cubicBezTo>
                    <a:pt x="1487261" y="31831"/>
                    <a:pt x="1482734" y="22916"/>
                    <a:pt x="1476151" y="15372"/>
                  </a:cubicBezTo>
                  <a:cubicBezTo>
                    <a:pt x="1471214" y="9749"/>
                    <a:pt x="1465727" y="6182"/>
                    <a:pt x="1459006" y="3028"/>
                  </a:cubicBezTo>
                  <a:cubicBezTo>
                    <a:pt x="1445838" y="-3282"/>
                    <a:pt x="1429928" y="1108"/>
                    <a:pt x="1418270" y="8514"/>
                  </a:cubicBezTo>
                  <a:cubicBezTo>
                    <a:pt x="1404417" y="17292"/>
                    <a:pt x="1394403" y="31420"/>
                    <a:pt x="1385626" y="45136"/>
                  </a:cubicBezTo>
                  <a:cubicBezTo>
                    <a:pt x="1381922" y="51034"/>
                    <a:pt x="1378219" y="57069"/>
                    <a:pt x="1374790" y="63241"/>
                  </a:cubicBezTo>
                  <a:cubicBezTo>
                    <a:pt x="1359428" y="91222"/>
                    <a:pt x="1345026" y="119751"/>
                    <a:pt x="1332819" y="149240"/>
                  </a:cubicBezTo>
                  <a:cubicBezTo>
                    <a:pt x="1320337" y="179553"/>
                    <a:pt x="1309228" y="210414"/>
                    <a:pt x="1300449" y="241961"/>
                  </a:cubicBezTo>
                  <a:cubicBezTo>
                    <a:pt x="1291671" y="273507"/>
                    <a:pt x="1283716" y="305328"/>
                    <a:pt x="1278778" y="337698"/>
                  </a:cubicBezTo>
                  <a:cubicBezTo>
                    <a:pt x="1276309" y="353472"/>
                    <a:pt x="1274115" y="369382"/>
                    <a:pt x="1272331" y="385156"/>
                  </a:cubicBezTo>
                  <a:cubicBezTo>
                    <a:pt x="1267257" y="374594"/>
                    <a:pt x="1261496" y="364444"/>
                    <a:pt x="1254364" y="355255"/>
                  </a:cubicBezTo>
                  <a:cubicBezTo>
                    <a:pt x="1248054" y="347025"/>
                    <a:pt x="1241196" y="339893"/>
                    <a:pt x="1233104" y="333446"/>
                  </a:cubicBezTo>
                  <a:cubicBezTo>
                    <a:pt x="1227892" y="329331"/>
                    <a:pt x="1221034" y="325354"/>
                    <a:pt x="1214587" y="323982"/>
                  </a:cubicBezTo>
                  <a:cubicBezTo>
                    <a:pt x="1201968" y="321239"/>
                    <a:pt x="1189898" y="322062"/>
                    <a:pt x="1178926" y="329194"/>
                  </a:cubicBezTo>
                  <a:cubicBezTo>
                    <a:pt x="1157529" y="343047"/>
                    <a:pt x="1155060" y="370891"/>
                    <a:pt x="1155883" y="394071"/>
                  </a:cubicBezTo>
                  <a:cubicBezTo>
                    <a:pt x="1156020" y="399557"/>
                    <a:pt x="1156431" y="404907"/>
                    <a:pt x="1156706" y="410393"/>
                  </a:cubicBezTo>
                  <a:cubicBezTo>
                    <a:pt x="1148476" y="425892"/>
                    <a:pt x="1146144" y="443860"/>
                    <a:pt x="1147104" y="461965"/>
                  </a:cubicBezTo>
                  <a:cubicBezTo>
                    <a:pt x="1144498" y="454421"/>
                    <a:pt x="1141755" y="446878"/>
                    <a:pt x="1138738" y="439471"/>
                  </a:cubicBezTo>
                  <a:cubicBezTo>
                    <a:pt x="1133663" y="426441"/>
                    <a:pt x="1127902" y="413685"/>
                    <a:pt x="1121318" y="401203"/>
                  </a:cubicBezTo>
                  <a:cubicBezTo>
                    <a:pt x="1112129" y="383921"/>
                    <a:pt x="1101842" y="366365"/>
                    <a:pt x="1086754" y="353472"/>
                  </a:cubicBezTo>
                  <a:cubicBezTo>
                    <a:pt x="1076056" y="344419"/>
                    <a:pt x="1062340" y="337150"/>
                    <a:pt x="1047938" y="338795"/>
                  </a:cubicBezTo>
                  <a:cubicBezTo>
                    <a:pt x="1036279" y="340167"/>
                    <a:pt x="1025169" y="346476"/>
                    <a:pt x="1018311" y="356078"/>
                  </a:cubicBezTo>
                  <a:cubicBezTo>
                    <a:pt x="1007750" y="370891"/>
                    <a:pt x="1003635" y="388173"/>
                    <a:pt x="1000068" y="405730"/>
                  </a:cubicBezTo>
                  <a:cubicBezTo>
                    <a:pt x="996777" y="421366"/>
                    <a:pt x="994034" y="437139"/>
                    <a:pt x="991839" y="452913"/>
                  </a:cubicBezTo>
                  <a:cubicBezTo>
                    <a:pt x="988135" y="446878"/>
                    <a:pt x="984021" y="441117"/>
                    <a:pt x="979632" y="435493"/>
                  </a:cubicBezTo>
                  <a:cubicBezTo>
                    <a:pt x="966190" y="418074"/>
                    <a:pt x="943010" y="399832"/>
                    <a:pt x="919555" y="406553"/>
                  </a:cubicBezTo>
                  <a:cubicBezTo>
                    <a:pt x="908034" y="409707"/>
                    <a:pt x="899393" y="416702"/>
                    <a:pt x="893358" y="426989"/>
                  </a:cubicBezTo>
                  <a:cubicBezTo>
                    <a:pt x="888146" y="436042"/>
                    <a:pt x="886363" y="446878"/>
                    <a:pt x="885129" y="457165"/>
                  </a:cubicBezTo>
                  <a:cubicBezTo>
                    <a:pt x="883482" y="470606"/>
                    <a:pt x="882248" y="484185"/>
                    <a:pt x="881425" y="497764"/>
                  </a:cubicBezTo>
                  <a:cubicBezTo>
                    <a:pt x="881425" y="497901"/>
                    <a:pt x="881288" y="498038"/>
                    <a:pt x="881288" y="498175"/>
                  </a:cubicBezTo>
                  <a:cubicBezTo>
                    <a:pt x="878407" y="468412"/>
                    <a:pt x="873607" y="438648"/>
                    <a:pt x="866201" y="409707"/>
                  </a:cubicBezTo>
                  <a:cubicBezTo>
                    <a:pt x="862497" y="394894"/>
                    <a:pt x="857697" y="380355"/>
                    <a:pt x="851936" y="366365"/>
                  </a:cubicBezTo>
                  <a:cubicBezTo>
                    <a:pt x="841649" y="341539"/>
                    <a:pt x="822447" y="316850"/>
                    <a:pt x="793917" y="314381"/>
                  </a:cubicBezTo>
                  <a:cubicBezTo>
                    <a:pt x="764428" y="311775"/>
                    <a:pt x="741934" y="335504"/>
                    <a:pt x="729589" y="359644"/>
                  </a:cubicBezTo>
                  <a:cubicBezTo>
                    <a:pt x="722594" y="373360"/>
                    <a:pt x="716148" y="387213"/>
                    <a:pt x="710250" y="401478"/>
                  </a:cubicBezTo>
                  <a:cubicBezTo>
                    <a:pt x="710113" y="401752"/>
                    <a:pt x="709975" y="402026"/>
                    <a:pt x="709975" y="402301"/>
                  </a:cubicBezTo>
                  <a:cubicBezTo>
                    <a:pt x="701883" y="373771"/>
                    <a:pt x="691733" y="345791"/>
                    <a:pt x="677057" y="320142"/>
                  </a:cubicBezTo>
                  <a:cubicBezTo>
                    <a:pt x="671433" y="310266"/>
                    <a:pt x="665124" y="300528"/>
                    <a:pt x="657443" y="292298"/>
                  </a:cubicBezTo>
                  <a:cubicBezTo>
                    <a:pt x="648664" y="282834"/>
                    <a:pt x="637418" y="273782"/>
                    <a:pt x="624525" y="270353"/>
                  </a:cubicBezTo>
                  <a:cubicBezTo>
                    <a:pt x="608066" y="266101"/>
                    <a:pt x="589960" y="269255"/>
                    <a:pt x="577890" y="282011"/>
                  </a:cubicBezTo>
                  <a:cubicBezTo>
                    <a:pt x="569249" y="291201"/>
                    <a:pt x="563214" y="302037"/>
                    <a:pt x="559510" y="313970"/>
                  </a:cubicBezTo>
                  <a:cubicBezTo>
                    <a:pt x="551556" y="338658"/>
                    <a:pt x="547989" y="364582"/>
                    <a:pt x="545521" y="390505"/>
                  </a:cubicBezTo>
                  <a:cubicBezTo>
                    <a:pt x="521929" y="342636"/>
                    <a:pt x="495732" y="296413"/>
                    <a:pt x="465693" y="252248"/>
                  </a:cubicBezTo>
                  <a:cubicBezTo>
                    <a:pt x="465831" y="252522"/>
                    <a:pt x="465968" y="252659"/>
                    <a:pt x="466104" y="252933"/>
                  </a:cubicBezTo>
                  <a:cubicBezTo>
                    <a:pt x="456367" y="238394"/>
                    <a:pt x="446491" y="223855"/>
                    <a:pt x="436204" y="209728"/>
                  </a:cubicBezTo>
                  <a:cubicBezTo>
                    <a:pt x="418648" y="185451"/>
                    <a:pt x="400680" y="161310"/>
                    <a:pt x="379694" y="139913"/>
                  </a:cubicBezTo>
                  <a:cubicBezTo>
                    <a:pt x="368584" y="128529"/>
                    <a:pt x="356926" y="117419"/>
                    <a:pt x="344033" y="108092"/>
                  </a:cubicBezTo>
                  <a:cubicBezTo>
                    <a:pt x="318109" y="89576"/>
                    <a:pt x="282996" y="71608"/>
                    <a:pt x="252684" y="90810"/>
                  </a:cubicBezTo>
                  <a:cubicBezTo>
                    <a:pt x="239379" y="99177"/>
                    <a:pt x="232659" y="113579"/>
                    <a:pt x="230464" y="128666"/>
                  </a:cubicBezTo>
                  <a:cubicBezTo>
                    <a:pt x="228269" y="143068"/>
                    <a:pt x="231836" y="158567"/>
                    <a:pt x="235539" y="172283"/>
                  </a:cubicBezTo>
                  <a:cubicBezTo>
                    <a:pt x="239790" y="187645"/>
                    <a:pt x="245414" y="202321"/>
                    <a:pt x="251175" y="217135"/>
                  </a:cubicBezTo>
                  <a:cubicBezTo>
                    <a:pt x="256935" y="232085"/>
                    <a:pt x="263382" y="246761"/>
                    <a:pt x="270240" y="261300"/>
                  </a:cubicBezTo>
                  <a:cubicBezTo>
                    <a:pt x="248432" y="239354"/>
                    <a:pt x="226212" y="217820"/>
                    <a:pt x="203169" y="197246"/>
                  </a:cubicBezTo>
                  <a:cubicBezTo>
                    <a:pt x="181497" y="177770"/>
                    <a:pt x="157494" y="159527"/>
                    <a:pt x="131708" y="145949"/>
                  </a:cubicBezTo>
                  <a:cubicBezTo>
                    <a:pt x="105237" y="132095"/>
                    <a:pt x="74925" y="120437"/>
                    <a:pt x="45160" y="131135"/>
                  </a:cubicBezTo>
                  <a:cubicBezTo>
                    <a:pt x="28702" y="136896"/>
                    <a:pt x="13888" y="148555"/>
                    <a:pt x="7168" y="165151"/>
                  </a:cubicBezTo>
                  <a:cubicBezTo>
                    <a:pt x="1270" y="179690"/>
                    <a:pt x="-1063" y="195052"/>
                    <a:pt x="447" y="210551"/>
                  </a:cubicBezTo>
                  <a:cubicBezTo>
                    <a:pt x="2504" y="231125"/>
                    <a:pt x="9499" y="251150"/>
                    <a:pt x="17866" y="269941"/>
                  </a:cubicBezTo>
                  <a:cubicBezTo>
                    <a:pt x="24586" y="284754"/>
                    <a:pt x="31582" y="299293"/>
                    <a:pt x="38989" y="313832"/>
                  </a:cubicBezTo>
                  <a:cubicBezTo>
                    <a:pt x="52568" y="340167"/>
                    <a:pt x="68615" y="365130"/>
                    <a:pt x="84937" y="389819"/>
                  </a:cubicBezTo>
                  <a:cubicBezTo>
                    <a:pt x="93166" y="402301"/>
                    <a:pt x="101945" y="414371"/>
                    <a:pt x="110861" y="426304"/>
                  </a:cubicBezTo>
                  <a:cubicBezTo>
                    <a:pt x="119639" y="438099"/>
                    <a:pt x="128417" y="450169"/>
                    <a:pt x="137881" y="461417"/>
                  </a:cubicBezTo>
                  <a:cubicBezTo>
                    <a:pt x="148991" y="474447"/>
                    <a:pt x="160101" y="487340"/>
                    <a:pt x="171760" y="499958"/>
                  </a:cubicBezTo>
                  <a:cubicBezTo>
                    <a:pt x="182047" y="511206"/>
                    <a:pt x="193568" y="521355"/>
                    <a:pt x="204952" y="531505"/>
                  </a:cubicBezTo>
                  <a:cubicBezTo>
                    <a:pt x="226486" y="550708"/>
                    <a:pt x="249804" y="568401"/>
                    <a:pt x="273258" y="585272"/>
                  </a:cubicBezTo>
                  <a:cubicBezTo>
                    <a:pt x="285602" y="594187"/>
                    <a:pt x="298083" y="602966"/>
                    <a:pt x="310839" y="611470"/>
                  </a:cubicBezTo>
                  <a:cubicBezTo>
                    <a:pt x="317286" y="615859"/>
                    <a:pt x="323870" y="620248"/>
                    <a:pt x="330454" y="624500"/>
                  </a:cubicBezTo>
                  <a:cubicBezTo>
                    <a:pt x="334842" y="627243"/>
                    <a:pt x="339231" y="630672"/>
                    <a:pt x="344306" y="632181"/>
                  </a:cubicBezTo>
                  <a:cubicBezTo>
                    <a:pt x="345953" y="632729"/>
                    <a:pt x="347599" y="632867"/>
                    <a:pt x="349107" y="632867"/>
                  </a:cubicBezTo>
                  <a:cubicBezTo>
                    <a:pt x="356103" y="632867"/>
                    <a:pt x="361863" y="628203"/>
                    <a:pt x="364469" y="622168"/>
                  </a:cubicBezTo>
                  <a:cubicBezTo>
                    <a:pt x="368036" y="624088"/>
                    <a:pt x="371876" y="625734"/>
                    <a:pt x="375854" y="626969"/>
                  </a:cubicBezTo>
                  <a:cubicBezTo>
                    <a:pt x="379831" y="628066"/>
                    <a:pt x="383672" y="628615"/>
                    <a:pt x="387649" y="628615"/>
                  </a:cubicBezTo>
                  <a:cubicBezTo>
                    <a:pt x="397251" y="628615"/>
                    <a:pt x="406303" y="625323"/>
                    <a:pt x="413847" y="619699"/>
                  </a:cubicBezTo>
                  <a:cubicBezTo>
                    <a:pt x="429483" y="624774"/>
                    <a:pt x="447176" y="622168"/>
                    <a:pt x="461304" y="613664"/>
                  </a:cubicBezTo>
                  <a:cubicBezTo>
                    <a:pt x="464871" y="618328"/>
                    <a:pt x="468437" y="622991"/>
                    <a:pt x="472414" y="627380"/>
                  </a:cubicBezTo>
                  <a:cubicBezTo>
                    <a:pt x="482289" y="638490"/>
                    <a:pt x="496417" y="643565"/>
                    <a:pt x="510681" y="643565"/>
                  </a:cubicBezTo>
                  <a:cubicBezTo>
                    <a:pt x="514797" y="643565"/>
                    <a:pt x="519049" y="643016"/>
                    <a:pt x="523026" y="642193"/>
                  </a:cubicBezTo>
                  <a:cubicBezTo>
                    <a:pt x="528238" y="643702"/>
                    <a:pt x="533588" y="644799"/>
                    <a:pt x="539074" y="644799"/>
                  </a:cubicBezTo>
                  <a:cubicBezTo>
                    <a:pt x="546481" y="644799"/>
                    <a:pt x="553750" y="643291"/>
                    <a:pt x="560608" y="640410"/>
                  </a:cubicBezTo>
                  <a:cubicBezTo>
                    <a:pt x="578576" y="632729"/>
                    <a:pt x="591469" y="614761"/>
                    <a:pt x="594075" y="595559"/>
                  </a:cubicBezTo>
                  <a:cubicBezTo>
                    <a:pt x="595446" y="595285"/>
                    <a:pt x="596681" y="594873"/>
                    <a:pt x="597916" y="594462"/>
                  </a:cubicBezTo>
                  <a:cubicBezTo>
                    <a:pt x="607516" y="610098"/>
                    <a:pt x="624525" y="619562"/>
                    <a:pt x="642493" y="619562"/>
                  </a:cubicBezTo>
                  <a:cubicBezTo>
                    <a:pt x="649076" y="619562"/>
                    <a:pt x="655660" y="618328"/>
                    <a:pt x="662107" y="615584"/>
                  </a:cubicBezTo>
                  <a:cubicBezTo>
                    <a:pt x="667867" y="613116"/>
                    <a:pt x="673079" y="609549"/>
                    <a:pt x="677469" y="605160"/>
                  </a:cubicBezTo>
                  <a:cubicBezTo>
                    <a:pt x="678429" y="606395"/>
                    <a:pt x="679525" y="607766"/>
                    <a:pt x="680623" y="608864"/>
                  </a:cubicBezTo>
                  <a:cubicBezTo>
                    <a:pt x="698591" y="627380"/>
                    <a:pt x="732470" y="621208"/>
                    <a:pt x="741934" y="596931"/>
                  </a:cubicBezTo>
                  <a:cubicBezTo>
                    <a:pt x="743442" y="592953"/>
                    <a:pt x="744540" y="588701"/>
                    <a:pt x="745363" y="584449"/>
                  </a:cubicBezTo>
                  <a:cubicBezTo>
                    <a:pt x="752632" y="590073"/>
                    <a:pt x="761410" y="593776"/>
                    <a:pt x="770325" y="595285"/>
                  </a:cubicBezTo>
                  <a:cubicBezTo>
                    <a:pt x="778830" y="618053"/>
                    <a:pt x="802421" y="631358"/>
                    <a:pt x="825876" y="631358"/>
                  </a:cubicBezTo>
                  <a:cubicBezTo>
                    <a:pt x="833694" y="631358"/>
                    <a:pt x="841375" y="629849"/>
                    <a:pt x="848507" y="626832"/>
                  </a:cubicBezTo>
                  <a:cubicBezTo>
                    <a:pt x="869081" y="618190"/>
                    <a:pt x="883346" y="597342"/>
                    <a:pt x="884854" y="575397"/>
                  </a:cubicBezTo>
                  <a:cubicBezTo>
                    <a:pt x="886226" y="579786"/>
                    <a:pt x="888421" y="583763"/>
                    <a:pt x="892123" y="586918"/>
                  </a:cubicBezTo>
                  <a:cubicBezTo>
                    <a:pt x="893769" y="588290"/>
                    <a:pt x="895690" y="589250"/>
                    <a:pt x="897747" y="589935"/>
                  </a:cubicBezTo>
                  <a:cubicBezTo>
                    <a:pt x="898708" y="591307"/>
                    <a:pt x="899531" y="592679"/>
                    <a:pt x="900491" y="593913"/>
                  </a:cubicBezTo>
                  <a:cubicBezTo>
                    <a:pt x="912561" y="608589"/>
                    <a:pt x="930117" y="616545"/>
                    <a:pt x="947810" y="616545"/>
                  </a:cubicBezTo>
                  <a:cubicBezTo>
                    <a:pt x="962487" y="616545"/>
                    <a:pt x="977163" y="611058"/>
                    <a:pt x="988685" y="599674"/>
                  </a:cubicBezTo>
                  <a:cubicBezTo>
                    <a:pt x="990742" y="597616"/>
                    <a:pt x="992387" y="595422"/>
                    <a:pt x="994034" y="593090"/>
                  </a:cubicBezTo>
                  <a:cubicBezTo>
                    <a:pt x="994308" y="593364"/>
                    <a:pt x="994445" y="593502"/>
                    <a:pt x="994720" y="593776"/>
                  </a:cubicBezTo>
                  <a:cubicBezTo>
                    <a:pt x="999383" y="597754"/>
                    <a:pt x="1005830" y="599674"/>
                    <a:pt x="1012138" y="599674"/>
                  </a:cubicBezTo>
                  <a:cubicBezTo>
                    <a:pt x="1014745" y="599674"/>
                    <a:pt x="1017351" y="599400"/>
                    <a:pt x="1019819" y="598714"/>
                  </a:cubicBezTo>
                  <a:cubicBezTo>
                    <a:pt x="1027227" y="596656"/>
                    <a:pt x="1032712" y="591856"/>
                    <a:pt x="1036828" y="585546"/>
                  </a:cubicBezTo>
                  <a:cubicBezTo>
                    <a:pt x="1037787" y="584038"/>
                    <a:pt x="1038611" y="582529"/>
                    <a:pt x="1039159" y="580883"/>
                  </a:cubicBezTo>
                  <a:cubicBezTo>
                    <a:pt x="1049995" y="590758"/>
                    <a:pt x="1064123" y="597205"/>
                    <a:pt x="1078935" y="597205"/>
                  </a:cubicBezTo>
                  <a:cubicBezTo>
                    <a:pt x="1081953" y="597205"/>
                    <a:pt x="1084970" y="596931"/>
                    <a:pt x="1088126" y="596382"/>
                  </a:cubicBezTo>
                  <a:cubicBezTo>
                    <a:pt x="1096767" y="594736"/>
                    <a:pt x="1104585" y="592679"/>
                    <a:pt x="1112266" y="588290"/>
                  </a:cubicBezTo>
                  <a:cubicBezTo>
                    <a:pt x="1118164" y="584861"/>
                    <a:pt x="1122827" y="580334"/>
                    <a:pt x="1127353" y="575397"/>
                  </a:cubicBezTo>
                  <a:cubicBezTo>
                    <a:pt x="1132565" y="576494"/>
                    <a:pt x="1138052" y="576631"/>
                    <a:pt x="1143401" y="575259"/>
                  </a:cubicBezTo>
                  <a:cubicBezTo>
                    <a:pt x="1156157" y="571830"/>
                    <a:pt x="1166581" y="559760"/>
                    <a:pt x="1168089" y="546456"/>
                  </a:cubicBezTo>
                  <a:cubicBezTo>
                    <a:pt x="1172479" y="557291"/>
                    <a:pt x="1177417" y="568127"/>
                    <a:pt x="1182766" y="578688"/>
                  </a:cubicBezTo>
                  <a:cubicBezTo>
                    <a:pt x="1189487" y="591993"/>
                    <a:pt x="1198677" y="602554"/>
                    <a:pt x="1212118" y="608864"/>
                  </a:cubicBezTo>
                  <a:cubicBezTo>
                    <a:pt x="1212941" y="610921"/>
                    <a:pt x="1213627" y="613116"/>
                    <a:pt x="1214450" y="615173"/>
                  </a:cubicBezTo>
                  <a:cubicBezTo>
                    <a:pt x="1220211" y="630809"/>
                    <a:pt x="1236258" y="639862"/>
                    <a:pt x="1252306" y="639862"/>
                  </a:cubicBezTo>
                  <a:cubicBezTo>
                    <a:pt x="1257518" y="639862"/>
                    <a:pt x="1262867" y="638902"/>
                    <a:pt x="1267668" y="636844"/>
                  </a:cubicBezTo>
                  <a:cubicBezTo>
                    <a:pt x="1288654" y="627929"/>
                    <a:pt x="1296883" y="604337"/>
                    <a:pt x="1289202" y="583626"/>
                  </a:cubicBezTo>
                  <a:cubicBezTo>
                    <a:pt x="1289065" y="583215"/>
                    <a:pt x="1288928" y="582940"/>
                    <a:pt x="1288791" y="582529"/>
                  </a:cubicBezTo>
                  <a:cubicBezTo>
                    <a:pt x="1291671" y="577042"/>
                    <a:pt x="1293591" y="571145"/>
                    <a:pt x="1294689" y="565110"/>
                  </a:cubicBezTo>
                  <a:cubicBezTo>
                    <a:pt x="1300038" y="565247"/>
                    <a:pt x="1305113" y="563875"/>
                    <a:pt x="1309639" y="561132"/>
                  </a:cubicBezTo>
                  <a:cubicBezTo>
                    <a:pt x="1313068" y="565521"/>
                    <a:pt x="1317183" y="569361"/>
                    <a:pt x="1321709" y="572516"/>
                  </a:cubicBezTo>
                  <a:cubicBezTo>
                    <a:pt x="1321709" y="572928"/>
                    <a:pt x="1321709" y="573202"/>
                    <a:pt x="1321709" y="573613"/>
                  </a:cubicBezTo>
                  <a:cubicBezTo>
                    <a:pt x="1322258" y="589935"/>
                    <a:pt x="1328018" y="605160"/>
                    <a:pt x="1339539" y="616682"/>
                  </a:cubicBezTo>
                  <a:cubicBezTo>
                    <a:pt x="1349278" y="626420"/>
                    <a:pt x="1361074" y="631358"/>
                    <a:pt x="1374379" y="633964"/>
                  </a:cubicBezTo>
                  <a:cubicBezTo>
                    <a:pt x="1377808" y="634650"/>
                    <a:pt x="1381099" y="634924"/>
                    <a:pt x="1384528" y="634924"/>
                  </a:cubicBezTo>
                  <a:cubicBezTo>
                    <a:pt x="1396461" y="634924"/>
                    <a:pt x="1408257" y="630946"/>
                    <a:pt x="1418406" y="624637"/>
                  </a:cubicBezTo>
                  <a:cubicBezTo>
                    <a:pt x="1428557" y="618328"/>
                    <a:pt x="1436786" y="609687"/>
                    <a:pt x="1442273" y="599537"/>
                  </a:cubicBezTo>
                  <a:cubicBezTo>
                    <a:pt x="1451188" y="608315"/>
                    <a:pt x="1462160" y="613801"/>
                    <a:pt x="1474505" y="617367"/>
                  </a:cubicBezTo>
                  <a:cubicBezTo>
                    <a:pt x="1480815" y="619151"/>
                    <a:pt x="1486986" y="619974"/>
                    <a:pt x="1492885" y="619974"/>
                  </a:cubicBezTo>
                  <a:cubicBezTo>
                    <a:pt x="1515791" y="619974"/>
                    <a:pt x="1535404" y="607355"/>
                    <a:pt x="1551726" y="590073"/>
                  </a:cubicBezTo>
                  <a:cubicBezTo>
                    <a:pt x="1563111" y="593776"/>
                    <a:pt x="1575455" y="594050"/>
                    <a:pt x="1586977" y="590896"/>
                  </a:cubicBezTo>
                  <a:cubicBezTo>
                    <a:pt x="1602064" y="586781"/>
                    <a:pt x="1613997" y="577042"/>
                    <a:pt x="1621815" y="564835"/>
                  </a:cubicBezTo>
                  <a:cubicBezTo>
                    <a:pt x="1633474" y="563326"/>
                    <a:pt x="1644309" y="556606"/>
                    <a:pt x="1650619" y="546044"/>
                  </a:cubicBezTo>
                  <a:cubicBezTo>
                    <a:pt x="1654596" y="539461"/>
                    <a:pt x="1658574" y="533014"/>
                    <a:pt x="1662140" y="526293"/>
                  </a:cubicBezTo>
                  <a:cubicBezTo>
                    <a:pt x="1665294" y="520258"/>
                    <a:pt x="1668175" y="513949"/>
                    <a:pt x="1671056" y="507777"/>
                  </a:cubicBezTo>
                  <a:cubicBezTo>
                    <a:pt x="1676268" y="496392"/>
                    <a:pt x="1681205" y="485008"/>
                    <a:pt x="1686143" y="473487"/>
                  </a:cubicBezTo>
                  <a:cubicBezTo>
                    <a:pt x="1696705" y="448523"/>
                    <a:pt x="1706031" y="423149"/>
                    <a:pt x="1714947" y="397637"/>
                  </a:cubicBezTo>
                  <a:cubicBezTo>
                    <a:pt x="1731680" y="349494"/>
                    <a:pt x="1747042" y="299979"/>
                    <a:pt x="1755272" y="249641"/>
                  </a:cubicBezTo>
                  <a:cubicBezTo>
                    <a:pt x="1760621" y="217409"/>
                    <a:pt x="1764050" y="185176"/>
                    <a:pt x="1765147" y="152532"/>
                  </a:cubicBezTo>
                  <a:cubicBezTo>
                    <a:pt x="1766108" y="136347"/>
                    <a:pt x="1765147" y="120025"/>
                    <a:pt x="1763776" y="103703"/>
                  </a:cubicBezTo>
                  <a:close/>
                  <a:moveTo>
                    <a:pt x="1054109" y="406004"/>
                  </a:moveTo>
                  <a:cubicBezTo>
                    <a:pt x="1054247" y="404632"/>
                    <a:pt x="1054384" y="403261"/>
                    <a:pt x="1054659" y="401889"/>
                  </a:cubicBezTo>
                  <a:cubicBezTo>
                    <a:pt x="1055344" y="402986"/>
                    <a:pt x="1056030" y="404221"/>
                    <a:pt x="1056716" y="405455"/>
                  </a:cubicBezTo>
                  <a:cubicBezTo>
                    <a:pt x="1055756" y="405592"/>
                    <a:pt x="1054932" y="405867"/>
                    <a:pt x="1054109" y="40600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6" name="任意多边形: 形状 1365"/>
            <p:cNvSpPr/>
            <p:nvPr/>
          </p:nvSpPr>
          <p:spPr>
            <a:xfrm>
              <a:off x="9198607" y="5378727"/>
              <a:ext cx="619465" cy="589653"/>
            </a:xfrm>
            <a:custGeom>
              <a:avLst/>
              <a:gdLst>
                <a:gd name="connsiteX0" fmla="*/ 327765 w 619465"/>
                <a:gd name="connsiteY0" fmla="*/ 588967 h 589653"/>
                <a:gd name="connsiteX1" fmla="*/ 300196 w 619465"/>
                <a:gd name="connsiteY1" fmla="*/ 581698 h 589653"/>
                <a:gd name="connsiteX2" fmla="*/ 288126 w 619465"/>
                <a:gd name="connsiteY2" fmla="*/ 576212 h 589653"/>
                <a:gd name="connsiteX3" fmla="*/ 271255 w 619465"/>
                <a:gd name="connsiteY3" fmla="*/ 563867 h 589653"/>
                <a:gd name="connsiteX4" fmla="*/ 245058 w 619465"/>
                <a:gd name="connsiteY4" fmla="*/ 521210 h 589653"/>
                <a:gd name="connsiteX5" fmla="*/ 238611 w 619465"/>
                <a:gd name="connsiteY5" fmla="*/ 485412 h 589653"/>
                <a:gd name="connsiteX6" fmla="*/ 237925 w 619465"/>
                <a:gd name="connsiteY6" fmla="*/ 469501 h 589653"/>
                <a:gd name="connsiteX7" fmla="*/ 223661 w 619465"/>
                <a:gd name="connsiteY7" fmla="*/ 479788 h 589653"/>
                <a:gd name="connsiteX8" fmla="*/ 183473 w 619465"/>
                <a:gd name="connsiteY8" fmla="*/ 499128 h 589653"/>
                <a:gd name="connsiteX9" fmla="*/ 139033 w 619465"/>
                <a:gd name="connsiteY9" fmla="*/ 501596 h 589653"/>
                <a:gd name="connsiteX10" fmla="*/ 120516 w 619465"/>
                <a:gd name="connsiteY10" fmla="*/ 497207 h 589653"/>
                <a:gd name="connsiteX11" fmla="*/ 101725 w 619465"/>
                <a:gd name="connsiteY11" fmla="*/ 484040 h 589653"/>
                <a:gd name="connsiteX12" fmla="*/ 82935 w 619465"/>
                <a:gd name="connsiteY12" fmla="*/ 455785 h 589653"/>
                <a:gd name="connsiteX13" fmla="*/ 74293 w 619465"/>
                <a:gd name="connsiteY13" fmla="*/ 408191 h 589653"/>
                <a:gd name="connsiteX14" fmla="*/ 87598 w 619465"/>
                <a:gd name="connsiteY14" fmla="*/ 361145 h 589653"/>
                <a:gd name="connsiteX15" fmla="*/ 92810 w 619465"/>
                <a:gd name="connsiteY15" fmla="*/ 351955 h 589653"/>
                <a:gd name="connsiteX16" fmla="*/ 58657 w 619465"/>
                <a:gd name="connsiteY16" fmla="*/ 335495 h 589653"/>
                <a:gd name="connsiteX17" fmla="*/ 29031 w 619465"/>
                <a:gd name="connsiteY17" fmla="*/ 309024 h 589653"/>
                <a:gd name="connsiteX18" fmla="*/ 2284 w 619465"/>
                <a:gd name="connsiteY18" fmla="*/ 263624 h 589653"/>
                <a:gd name="connsiteX19" fmla="*/ 20527 w 619465"/>
                <a:gd name="connsiteY19" fmla="*/ 194221 h 589653"/>
                <a:gd name="connsiteX20" fmla="*/ 67573 w 619465"/>
                <a:gd name="connsiteY20" fmla="*/ 168846 h 589653"/>
                <a:gd name="connsiteX21" fmla="*/ 108583 w 619465"/>
                <a:gd name="connsiteY21" fmla="*/ 165554 h 589653"/>
                <a:gd name="connsiteX22" fmla="*/ 149320 w 619465"/>
                <a:gd name="connsiteY22" fmla="*/ 175704 h 589653"/>
                <a:gd name="connsiteX23" fmla="*/ 144794 w 619465"/>
                <a:gd name="connsiteY23" fmla="*/ 158696 h 589653"/>
                <a:gd name="connsiteX24" fmla="*/ 145342 w 619465"/>
                <a:gd name="connsiteY24" fmla="*/ 68171 h 589653"/>
                <a:gd name="connsiteX25" fmla="*/ 188273 w 619465"/>
                <a:gd name="connsiteY25" fmla="*/ 10701 h 589653"/>
                <a:gd name="connsiteX26" fmla="*/ 222701 w 619465"/>
                <a:gd name="connsiteY26" fmla="*/ 139 h 589653"/>
                <a:gd name="connsiteX27" fmla="*/ 261517 w 619465"/>
                <a:gd name="connsiteY27" fmla="*/ 7135 h 589653"/>
                <a:gd name="connsiteX28" fmla="*/ 296081 w 619465"/>
                <a:gd name="connsiteY28" fmla="*/ 29903 h 589653"/>
                <a:gd name="connsiteX29" fmla="*/ 309386 w 619465"/>
                <a:gd name="connsiteY29" fmla="*/ 44305 h 589653"/>
                <a:gd name="connsiteX30" fmla="*/ 321456 w 619465"/>
                <a:gd name="connsiteY30" fmla="*/ 61587 h 589653"/>
                <a:gd name="connsiteX31" fmla="*/ 346556 w 619465"/>
                <a:gd name="connsiteY31" fmla="*/ 121252 h 589653"/>
                <a:gd name="connsiteX32" fmla="*/ 363975 w 619465"/>
                <a:gd name="connsiteY32" fmla="*/ 98758 h 589653"/>
                <a:gd name="connsiteX33" fmla="*/ 391407 w 619465"/>
                <a:gd name="connsiteY33" fmla="*/ 69954 h 589653"/>
                <a:gd name="connsiteX34" fmla="*/ 422268 w 619465"/>
                <a:gd name="connsiteY34" fmla="*/ 48420 h 589653"/>
                <a:gd name="connsiteX35" fmla="*/ 468629 w 619465"/>
                <a:gd name="connsiteY35" fmla="*/ 42522 h 589653"/>
                <a:gd name="connsiteX36" fmla="*/ 488517 w 619465"/>
                <a:gd name="connsiteY36" fmla="*/ 51575 h 589653"/>
                <a:gd name="connsiteX37" fmla="*/ 506622 w 619465"/>
                <a:gd name="connsiteY37" fmla="*/ 71874 h 589653"/>
                <a:gd name="connsiteX38" fmla="*/ 516635 w 619465"/>
                <a:gd name="connsiteY38" fmla="*/ 101775 h 589653"/>
                <a:gd name="connsiteX39" fmla="*/ 515537 w 619465"/>
                <a:gd name="connsiteY39" fmla="*/ 130990 h 589653"/>
                <a:gd name="connsiteX40" fmla="*/ 503330 w 619465"/>
                <a:gd name="connsiteY40" fmla="*/ 171590 h 589653"/>
                <a:gd name="connsiteX41" fmla="*/ 485362 w 619465"/>
                <a:gd name="connsiteY41" fmla="*/ 206428 h 589653"/>
                <a:gd name="connsiteX42" fmla="*/ 463554 w 619465"/>
                <a:gd name="connsiteY42" fmla="*/ 233860 h 589653"/>
                <a:gd name="connsiteX43" fmla="*/ 476721 w 619465"/>
                <a:gd name="connsiteY43" fmla="*/ 236192 h 589653"/>
                <a:gd name="connsiteX44" fmla="*/ 549964 w 619465"/>
                <a:gd name="connsiteY44" fmla="*/ 262801 h 589653"/>
                <a:gd name="connsiteX45" fmla="*/ 583020 w 619465"/>
                <a:gd name="connsiteY45" fmla="*/ 289136 h 589653"/>
                <a:gd name="connsiteX46" fmla="*/ 606337 w 619465"/>
                <a:gd name="connsiteY46" fmla="*/ 319311 h 589653"/>
                <a:gd name="connsiteX47" fmla="*/ 619367 w 619465"/>
                <a:gd name="connsiteY47" fmla="*/ 361693 h 589653"/>
                <a:gd name="connsiteX48" fmla="*/ 575339 w 619465"/>
                <a:gd name="connsiteY48" fmla="*/ 429999 h 589653"/>
                <a:gd name="connsiteX49" fmla="*/ 509914 w 619465"/>
                <a:gd name="connsiteY49" fmla="*/ 442206 h 589653"/>
                <a:gd name="connsiteX50" fmla="*/ 478778 w 619465"/>
                <a:gd name="connsiteY50" fmla="*/ 436308 h 589653"/>
                <a:gd name="connsiteX51" fmla="*/ 452581 w 619465"/>
                <a:gd name="connsiteY51" fmla="*/ 427256 h 589653"/>
                <a:gd name="connsiteX52" fmla="*/ 440648 w 619465"/>
                <a:gd name="connsiteY52" fmla="*/ 421632 h 589653"/>
                <a:gd name="connsiteX53" fmla="*/ 442294 w 619465"/>
                <a:gd name="connsiteY53" fmla="*/ 441520 h 589653"/>
                <a:gd name="connsiteX54" fmla="*/ 438316 w 619465"/>
                <a:gd name="connsiteY54" fmla="*/ 481845 h 589653"/>
                <a:gd name="connsiteX55" fmla="*/ 426520 w 619465"/>
                <a:gd name="connsiteY55" fmla="*/ 519016 h 589653"/>
                <a:gd name="connsiteX56" fmla="*/ 417331 w 619465"/>
                <a:gd name="connsiteY56" fmla="*/ 538081 h 589653"/>
                <a:gd name="connsiteX57" fmla="*/ 391133 w 619465"/>
                <a:gd name="connsiteY57" fmla="*/ 568119 h 589653"/>
                <a:gd name="connsiteX58" fmla="*/ 336132 w 619465"/>
                <a:gd name="connsiteY58" fmla="*/ 589653 h 589653"/>
                <a:gd name="connsiteX59" fmla="*/ 327765 w 619465"/>
                <a:gd name="connsiteY59" fmla="*/ 588967 h 589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9465" h="589653">
                  <a:moveTo>
                    <a:pt x="327765" y="588967"/>
                  </a:moveTo>
                  <a:cubicBezTo>
                    <a:pt x="318301" y="587870"/>
                    <a:pt x="308974" y="585127"/>
                    <a:pt x="300196" y="581698"/>
                  </a:cubicBezTo>
                  <a:cubicBezTo>
                    <a:pt x="296081" y="580052"/>
                    <a:pt x="291966" y="578269"/>
                    <a:pt x="288126" y="576212"/>
                  </a:cubicBezTo>
                  <a:cubicBezTo>
                    <a:pt x="281954" y="572783"/>
                    <a:pt x="276604" y="568531"/>
                    <a:pt x="271255" y="563867"/>
                  </a:cubicBezTo>
                  <a:cubicBezTo>
                    <a:pt x="258911" y="552894"/>
                    <a:pt x="249995" y="536847"/>
                    <a:pt x="245058" y="521210"/>
                  </a:cubicBezTo>
                  <a:cubicBezTo>
                    <a:pt x="241354" y="509552"/>
                    <a:pt x="239708" y="497482"/>
                    <a:pt x="238611" y="485412"/>
                  </a:cubicBezTo>
                  <a:cubicBezTo>
                    <a:pt x="238063" y="480062"/>
                    <a:pt x="237925" y="474850"/>
                    <a:pt x="237925" y="469501"/>
                  </a:cubicBezTo>
                  <a:cubicBezTo>
                    <a:pt x="233399" y="473204"/>
                    <a:pt x="228598" y="476633"/>
                    <a:pt x="223661" y="479788"/>
                  </a:cubicBezTo>
                  <a:cubicBezTo>
                    <a:pt x="211042" y="488018"/>
                    <a:pt x="198012" y="495150"/>
                    <a:pt x="183473" y="499128"/>
                  </a:cubicBezTo>
                  <a:cubicBezTo>
                    <a:pt x="169072" y="502968"/>
                    <a:pt x="153709" y="502968"/>
                    <a:pt x="139033" y="501596"/>
                  </a:cubicBezTo>
                  <a:cubicBezTo>
                    <a:pt x="132586" y="500911"/>
                    <a:pt x="126689" y="499265"/>
                    <a:pt x="120516" y="497207"/>
                  </a:cubicBezTo>
                  <a:cubicBezTo>
                    <a:pt x="113384" y="494601"/>
                    <a:pt x="107212" y="489115"/>
                    <a:pt x="101725" y="484040"/>
                  </a:cubicBezTo>
                  <a:cubicBezTo>
                    <a:pt x="93633" y="476222"/>
                    <a:pt x="87598" y="466072"/>
                    <a:pt x="82935" y="455785"/>
                  </a:cubicBezTo>
                  <a:cubicBezTo>
                    <a:pt x="76214" y="440835"/>
                    <a:pt x="73745" y="424513"/>
                    <a:pt x="74293" y="408191"/>
                  </a:cubicBezTo>
                  <a:cubicBezTo>
                    <a:pt x="74842" y="391731"/>
                    <a:pt x="79917" y="375684"/>
                    <a:pt x="87598" y="361145"/>
                  </a:cubicBezTo>
                  <a:cubicBezTo>
                    <a:pt x="89244" y="357990"/>
                    <a:pt x="90890" y="354972"/>
                    <a:pt x="92810" y="351955"/>
                  </a:cubicBezTo>
                  <a:cubicBezTo>
                    <a:pt x="80877" y="347977"/>
                    <a:pt x="69356" y="342217"/>
                    <a:pt x="58657" y="335495"/>
                  </a:cubicBezTo>
                  <a:cubicBezTo>
                    <a:pt x="47410" y="328226"/>
                    <a:pt x="37809" y="319037"/>
                    <a:pt x="29031" y="309024"/>
                  </a:cubicBezTo>
                  <a:cubicBezTo>
                    <a:pt x="17098" y="295582"/>
                    <a:pt x="7085" y="281318"/>
                    <a:pt x="2284" y="263624"/>
                  </a:cubicBezTo>
                  <a:cubicBezTo>
                    <a:pt x="-4162" y="239758"/>
                    <a:pt x="3382" y="211915"/>
                    <a:pt x="20527" y="194221"/>
                  </a:cubicBezTo>
                  <a:cubicBezTo>
                    <a:pt x="33420" y="181054"/>
                    <a:pt x="50290" y="174058"/>
                    <a:pt x="67573" y="168846"/>
                  </a:cubicBezTo>
                  <a:cubicBezTo>
                    <a:pt x="80603" y="165006"/>
                    <a:pt x="95142" y="164320"/>
                    <a:pt x="108583" y="165554"/>
                  </a:cubicBezTo>
                  <a:cubicBezTo>
                    <a:pt x="122711" y="166926"/>
                    <a:pt x="136015" y="170767"/>
                    <a:pt x="149320" y="175704"/>
                  </a:cubicBezTo>
                  <a:cubicBezTo>
                    <a:pt x="147537" y="170081"/>
                    <a:pt x="146028" y="164457"/>
                    <a:pt x="144794" y="158696"/>
                  </a:cubicBezTo>
                  <a:cubicBezTo>
                    <a:pt x="138347" y="129070"/>
                    <a:pt x="136153" y="97523"/>
                    <a:pt x="145342" y="68171"/>
                  </a:cubicBezTo>
                  <a:cubicBezTo>
                    <a:pt x="152749" y="44854"/>
                    <a:pt x="167699" y="23868"/>
                    <a:pt x="188273" y="10701"/>
                  </a:cubicBezTo>
                  <a:cubicBezTo>
                    <a:pt x="198423" y="4254"/>
                    <a:pt x="210768" y="962"/>
                    <a:pt x="222701" y="139"/>
                  </a:cubicBezTo>
                  <a:cubicBezTo>
                    <a:pt x="236142" y="-683"/>
                    <a:pt x="249035" y="2197"/>
                    <a:pt x="261517" y="7135"/>
                  </a:cubicBezTo>
                  <a:cubicBezTo>
                    <a:pt x="274136" y="12072"/>
                    <a:pt x="286480" y="20439"/>
                    <a:pt x="296081" y="29903"/>
                  </a:cubicBezTo>
                  <a:cubicBezTo>
                    <a:pt x="300745" y="34567"/>
                    <a:pt x="305134" y="39230"/>
                    <a:pt x="309386" y="44305"/>
                  </a:cubicBezTo>
                  <a:cubicBezTo>
                    <a:pt x="313912" y="49654"/>
                    <a:pt x="317615" y="55689"/>
                    <a:pt x="321456" y="61587"/>
                  </a:cubicBezTo>
                  <a:cubicBezTo>
                    <a:pt x="333389" y="79418"/>
                    <a:pt x="341481" y="100266"/>
                    <a:pt x="346556" y="121252"/>
                  </a:cubicBezTo>
                  <a:cubicBezTo>
                    <a:pt x="352043" y="113571"/>
                    <a:pt x="357940" y="106027"/>
                    <a:pt x="363975" y="98758"/>
                  </a:cubicBezTo>
                  <a:cubicBezTo>
                    <a:pt x="372479" y="88607"/>
                    <a:pt x="381532" y="78732"/>
                    <a:pt x="391407" y="69954"/>
                  </a:cubicBezTo>
                  <a:cubicBezTo>
                    <a:pt x="400734" y="61724"/>
                    <a:pt x="410884" y="53769"/>
                    <a:pt x="422268" y="48420"/>
                  </a:cubicBezTo>
                  <a:cubicBezTo>
                    <a:pt x="436396" y="41836"/>
                    <a:pt x="453129" y="38270"/>
                    <a:pt x="468629" y="42522"/>
                  </a:cubicBezTo>
                  <a:cubicBezTo>
                    <a:pt x="475624" y="44442"/>
                    <a:pt x="482619" y="47048"/>
                    <a:pt x="488517" y="51575"/>
                  </a:cubicBezTo>
                  <a:cubicBezTo>
                    <a:pt x="496061" y="57335"/>
                    <a:pt x="501547" y="63919"/>
                    <a:pt x="506622" y="71874"/>
                  </a:cubicBezTo>
                  <a:cubicBezTo>
                    <a:pt x="512383" y="80652"/>
                    <a:pt x="515126" y="91488"/>
                    <a:pt x="516635" y="101775"/>
                  </a:cubicBezTo>
                  <a:cubicBezTo>
                    <a:pt x="518006" y="111376"/>
                    <a:pt x="517320" y="121389"/>
                    <a:pt x="515537" y="130990"/>
                  </a:cubicBezTo>
                  <a:cubicBezTo>
                    <a:pt x="513068" y="144980"/>
                    <a:pt x="508679" y="158422"/>
                    <a:pt x="503330" y="171590"/>
                  </a:cubicBezTo>
                  <a:cubicBezTo>
                    <a:pt x="498392" y="183660"/>
                    <a:pt x="492494" y="195455"/>
                    <a:pt x="485362" y="206428"/>
                  </a:cubicBezTo>
                  <a:cubicBezTo>
                    <a:pt x="478778" y="216304"/>
                    <a:pt x="471509" y="225356"/>
                    <a:pt x="463554" y="233860"/>
                  </a:cubicBezTo>
                  <a:cubicBezTo>
                    <a:pt x="467943" y="234546"/>
                    <a:pt x="472332" y="235369"/>
                    <a:pt x="476721" y="236192"/>
                  </a:cubicBezTo>
                  <a:cubicBezTo>
                    <a:pt x="502507" y="241267"/>
                    <a:pt x="526922" y="249908"/>
                    <a:pt x="549964" y="262801"/>
                  </a:cubicBezTo>
                  <a:cubicBezTo>
                    <a:pt x="562309" y="269796"/>
                    <a:pt x="573282" y="278986"/>
                    <a:pt x="583020" y="289136"/>
                  </a:cubicBezTo>
                  <a:cubicBezTo>
                    <a:pt x="591661" y="298188"/>
                    <a:pt x="600439" y="308338"/>
                    <a:pt x="606337" y="319311"/>
                  </a:cubicBezTo>
                  <a:cubicBezTo>
                    <a:pt x="613332" y="332341"/>
                    <a:pt x="618544" y="346743"/>
                    <a:pt x="619367" y="361693"/>
                  </a:cubicBezTo>
                  <a:cubicBezTo>
                    <a:pt x="621013" y="391457"/>
                    <a:pt x="601811" y="417791"/>
                    <a:pt x="575339" y="429999"/>
                  </a:cubicBezTo>
                  <a:cubicBezTo>
                    <a:pt x="554628" y="439600"/>
                    <a:pt x="532682" y="443852"/>
                    <a:pt x="509914" y="442206"/>
                  </a:cubicBezTo>
                  <a:cubicBezTo>
                    <a:pt x="499352" y="441520"/>
                    <a:pt x="489065" y="438914"/>
                    <a:pt x="478778" y="436308"/>
                  </a:cubicBezTo>
                  <a:cubicBezTo>
                    <a:pt x="469863" y="433977"/>
                    <a:pt x="460948" y="430959"/>
                    <a:pt x="452581" y="427256"/>
                  </a:cubicBezTo>
                  <a:cubicBezTo>
                    <a:pt x="448466" y="425473"/>
                    <a:pt x="444488" y="423552"/>
                    <a:pt x="440648" y="421632"/>
                  </a:cubicBezTo>
                  <a:cubicBezTo>
                    <a:pt x="441471" y="428216"/>
                    <a:pt x="442019" y="434800"/>
                    <a:pt x="442294" y="441520"/>
                  </a:cubicBezTo>
                  <a:cubicBezTo>
                    <a:pt x="442705" y="454962"/>
                    <a:pt x="441334" y="468541"/>
                    <a:pt x="438316" y="481845"/>
                  </a:cubicBezTo>
                  <a:cubicBezTo>
                    <a:pt x="435299" y="494464"/>
                    <a:pt x="431458" y="506945"/>
                    <a:pt x="426520" y="519016"/>
                  </a:cubicBezTo>
                  <a:cubicBezTo>
                    <a:pt x="423777" y="525599"/>
                    <a:pt x="420760" y="531909"/>
                    <a:pt x="417331" y="538081"/>
                  </a:cubicBezTo>
                  <a:cubicBezTo>
                    <a:pt x="410884" y="549740"/>
                    <a:pt x="401420" y="559752"/>
                    <a:pt x="391133" y="568119"/>
                  </a:cubicBezTo>
                  <a:cubicBezTo>
                    <a:pt x="375223" y="580875"/>
                    <a:pt x="356432" y="589653"/>
                    <a:pt x="336132" y="589653"/>
                  </a:cubicBezTo>
                  <a:cubicBezTo>
                    <a:pt x="333389" y="589379"/>
                    <a:pt x="330646" y="589241"/>
                    <a:pt x="327765" y="588967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7" name="任意多边形: 形状 1366"/>
            <p:cNvSpPr/>
            <p:nvPr/>
          </p:nvSpPr>
          <p:spPr>
            <a:xfrm>
              <a:off x="9441744" y="5586702"/>
              <a:ext cx="132297" cy="131223"/>
            </a:xfrm>
            <a:custGeom>
              <a:avLst/>
              <a:gdLst>
                <a:gd name="connsiteX0" fmla="*/ 55824 w 132297"/>
                <a:gd name="connsiteY0" fmla="*/ 130812 h 131223"/>
                <a:gd name="connsiteX1" fmla="*/ 28117 w 132297"/>
                <a:gd name="connsiteY1" fmla="*/ 120113 h 131223"/>
                <a:gd name="connsiteX2" fmla="*/ 22905 w 132297"/>
                <a:gd name="connsiteY2" fmla="*/ 116821 h 131223"/>
                <a:gd name="connsiteX3" fmla="*/ 1920 w 132297"/>
                <a:gd name="connsiteY3" fmla="*/ 86235 h 131223"/>
                <a:gd name="connsiteX4" fmla="*/ 1783 w 132297"/>
                <a:gd name="connsiteY4" fmla="*/ 54551 h 131223"/>
                <a:gd name="connsiteX5" fmla="*/ 68580 w 132297"/>
                <a:gd name="connsiteY5" fmla="*/ 98 h 131223"/>
                <a:gd name="connsiteX6" fmla="*/ 98755 w 132297"/>
                <a:gd name="connsiteY6" fmla="*/ 8054 h 131223"/>
                <a:gd name="connsiteX7" fmla="*/ 118917 w 132297"/>
                <a:gd name="connsiteY7" fmla="*/ 26296 h 131223"/>
                <a:gd name="connsiteX8" fmla="*/ 131399 w 132297"/>
                <a:gd name="connsiteY8" fmla="*/ 55785 h 131223"/>
                <a:gd name="connsiteX9" fmla="*/ 124679 w 132297"/>
                <a:gd name="connsiteY9" fmla="*/ 97071 h 131223"/>
                <a:gd name="connsiteX10" fmla="*/ 99853 w 132297"/>
                <a:gd name="connsiteY10" fmla="*/ 121759 h 131223"/>
                <a:gd name="connsiteX11" fmla="*/ 64191 w 132297"/>
                <a:gd name="connsiteY11" fmla="*/ 131223 h 131223"/>
                <a:gd name="connsiteX12" fmla="*/ 55824 w 132297"/>
                <a:gd name="connsiteY12" fmla="*/ 130812 h 131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297" h="131223">
                  <a:moveTo>
                    <a:pt x="55824" y="130812"/>
                  </a:moveTo>
                  <a:cubicBezTo>
                    <a:pt x="46360" y="129852"/>
                    <a:pt x="36348" y="126011"/>
                    <a:pt x="28117" y="120113"/>
                  </a:cubicBezTo>
                  <a:cubicBezTo>
                    <a:pt x="26334" y="119153"/>
                    <a:pt x="24688" y="118056"/>
                    <a:pt x="22905" y="116821"/>
                  </a:cubicBezTo>
                  <a:cubicBezTo>
                    <a:pt x="13030" y="110101"/>
                    <a:pt x="4664" y="97756"/>
                    <a:pt x="1920" y="86235"/>
                  </a:cubicBezTo>
                  <a:cubicBezTo>
                    <a:pt x="-686" y="75399"/>
                    <a:pt x="-549" y="65386"/>
                    <a:pt x="1783" y="54551"/>
                  </a:cubicBezTo>
                  <a:cubicBezTo>
                    <a:pt x="8366" y="24650"/>
                    <a:pt x="36896" y="-1822"/>
                    <a:pt x="68580" y="98"/>
                  </a:cubicBezTo>
                  <a:cubicBezTo>
                    <a:pt x="79141" y="647"/>
                    <a:pt x="89566" y="2567"/>
                    <a:pt x="98755" y="8054"/>
                  </a:cubicBezTo>
                  <a:cubicBezTo>
                    <a:pt x="106436" y="12580"/>
                    <a:pt x="113842" y="18889"/>
                    <a:pt x="118917" y="26296"/>
                  </a:cubicBezTo>
                  <a:cubicBezTo>
                    <a:pt x="125227" y="35486"/>
                    <a:pt x="129479" y="44812"/>
                    <a:pt x="131399" y="55785"/>
                  </a:cubicBezTo>
                  <a:cubicBezTo>
                    <a:pt x="133731" y="69913"/>
                    <a:pt x="131537" y="84452"/>
                    <a:pt x="124679" y="97071"/>
                  </a:cubicBezTo>
                  <a:cubicBezTo>
                    <a:pt x="118917" y="107632"/>
                    <a:pt x="110140" y="115724"/>
                    <a:pt x="99853" y="121759"/>
                  </a:cubicBezTo>
                  <a:cubicBezTo>
                    <a:pt x="88743" y="128343"/>
                    <a:pt x="76673" y="131223"/>
                    <a:pt x="64191" y="131223"/>
                  </a:cubicBezTo>
                  <a:cubicBezTo>
                    <a:pt x="61447" y="131223"/>
                    <a:pt x="58705" y="131086"/>
                    <a:pt x="55824" y="130812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2" name="任意多边形: 形状 1371"/>
            <p:cNvSpPr/>
            <p:nvPr/>
          </p:nvSpPr>
          <p:spPr>
            <a:xfrm>
              <a:off x="7741731" y="5545175"/>
              <a:ext cx="471899" cy="429533"/>
            </a:xfrm>
            <a:custGeom>
              <a:avLst/>
              <a:gdLst>
                <a:gd name="connsiteX0" fmla="*/ 120204 w 471899"/>
                <a:gd name="connsiteY0" fmla="*/ 9393 h 429533"/>
                <a:gd name="connsiteX1" fmla="*/ 142972 w 471899"/>
                <a:gd name="connsiteY1" fmla="*/ 1026 h 429533"/>
                <a:gd name="connsiteX2" fmla="*/ 165742 w 471899"/>
                <a:gd name="connsiteY2" fmla="*/ 1164 h 429533"/>
                <a:gd name="connsiteX3" fmla="*/ 184943 w 471899"/>
                <a:gd name="connsiteY3" fmla="*/ 7199 h 429533"/>
                <a:gd name="connsiteX4" fmla="*/ 242688 w 471899"/>
                <a:gd name="connsiteY4" fmla="*/ 64257 h 429533"/>
                <a:gd name="connsiteX5" fmla="*/ 251467 w 471899"/>
                <a:gd name="connsiteY5" fmla="*/ 83322 h 429533"/>
                <a:gd name="connsiteX6" fmla="*/ 287265 w 471899"/>
                <a:gd name="connsiteY6" fmla="*/ 52187 h 429533"/>
                <a:gd name="connsiteX7" fmla="*/ 332940 w 471899"/>
                <a:gd name="connsiteY7" fmla="*/ 35316 h 429533"/>
                <a:gd name="connsiteX8" fmla="*/ 375871 w 471899"/>
                <a:gd name="connsiteY8" fmla="*/ 38883 h 429533"/>
                <a:gd name="connsiteX9" fmla="*/ 417979 w 471899"/>
                <a:gd name="connsiteY9" fmla="*/ 71390 h 429533"/>
                <a:gd name="connsiteX10" fmla="*/ 421956 w 471899"/>
                <a:gd name="connsiteY10" fmla="*/ 112126 h 429533"/>
                <a:gd name="connsiteX11" fmla="*/ 407692 w 471899"/>
                <a:gd name="connsiteY11" fmla="*/ 141204 h 429533"/>
                <a:gd name="connsiteX12" fmla="*/ 380671 w 471899"/>
                <a:gd name="connsiteY12" fmla="*/ 169185 h 429533"/>
                <a:gd name="connsiteX13" fmla="*/ 392330 w 471899"/>
                <a:gd name="connsiteY13" fmla="*/ 173574 h 429533"/>
                <a:gd name="connsiteX14" fmla="*/ 427991 w 471899"/>
                <a:gd name="connsiteY14" fmla="*/ 193188 h 429533"/>
                <a:gd name="connsiteX15" fmla="*/ 454875 w 471899"/>
                <a:gd name="connsiteY15" fmla="*/ 219385 h 429533"/>
                <a:gd name="connsiteX16" fmla="*/ 466808 w 471899"/>
                <a:gd name="connsiteY16" fmla="*/ 239959 h 429533"/>
                <a:gd name="connsiteX17" fmla="*/ 471608 w 471899"/>
                <a:gd name="connsiteY17" fmla="*/ 273015 h 429533"/>
                <a:gd name="connsiteX18" fmla="*/ 439650 w 471899"/>
                <a:gd name="connsiteY18" fmla="*/ 326370 h 429533"/>
                <a:gd name="connsiteX19" fmla="*/ 404399 w 471899"/>
                <a:gd name="connsiteY19" fmla="*/ 335834 h 429533"/>
                <a:gd name="connsiteX20" fmla="*/ 382591 w 471899"/>
                <a:gd name="connsiteY20" fmla="*/ 334051 h 429533"/>
                <a:gd name="connsiteX21" fmla="*/ 300295 w 471899"/>
                <a:gd name="connsiteY21" fmla="*/ 299487 h 429533"/>
                <a:gd name="connsiteX22" fmla="*/ 293712 w 471899"/>
                <a:gd name="connsiteY22" fmla="*/ 356820 h 429533"/>
                <a:gd name="connsiteX23" fmla="*/ 254210 w 471899"/>
                <a:gd name="connsiteY23" fmla="*/ 415799 h 429533"/>
                <a:gd name="connsiteX24" fmla="*/ 204283 w 471899"/>
                <a:gd name="connsiteY24" fmla="*/ 428966 h 429533"/>
                <a:gd name="connsiteX25" fmla="*/ 188372 w 471899"/>
                <a:gd name="connsiteY25" fmla="*/ 425263 h 429533"/>
                <a:gd name="connsiteX26" fmla="*/ 172462 w 471899"/>
                <a:gd name="connsiteY26" fmla="*/ 415113 h 429533"/>
                <a:gd name="connsiteX27" fmla="*/ 159844 w 471899"/>
                <a:gd name="connsiteY27" fmla="*/ 400711 h 429533"/>
                <a:gd name="connsiteX28" fmla="*/ 142287 w 471899"/>
                <a:gd name="connsiteY28" fmla="*/ 348316 h 429533"/>
                <a:gd name="connsiteX29" fmla="*/ 143659 w 471899"/>
                <a:gd name="connsiteY29" fmla="*/ 315260 h 429533"/>
                <a:gd name="connsiteX30" fmla="*/ 73844 w 471899"/>
                <a:gd name="connsiteY30" fmla="*/ 327605 h 429533"/>
                <a:gd name="connsiteX31" fmla="*/ 30776 w 471899"/>
                <a:gd name="connsiteY31" fmla="*/ 313203 h 429533"/>
                <a:gd name="connsiteX32" fmla="*/ 9242 w 471899"/>
                <a:gd name="connsiteY32" fmla="*/ 288926 h 429533"/>
                <a:gd name="connsiteX33" fmla="*/ 52 w 471899"/>
                <a:gd name="connsiteY33" fmla="*/ 255459 h 429533"/>
                <a:gd name="connsiteX34" fmla="*/ 10888 w 471899"/>
                <a:gd name="connsiteY34" fmla="*/ 217191 h 429533"/>
                <a:gd name="connsiteX35" fmla="*/ 45589 w 471899"/>
                <a:gd name="connsiteY35" fmla="*/ 183312 h 429533"/>
                <a:gd name="connsiteX36" fmla="*/ 110191 w 471899"/>
                <a:gd name="connsiteY36" fmla="*/ 163013 h 429533"/>
                <a:gd name="connsiteX37" fmla="*/ 107174 w 471899"/>
                <a:gd name="connsiteY37" fmla="*/ 157938 h 429533"/>
                <a:gd name="connsiteX38" fmla="*/ 91264 w 471899"/>
                <a:gd name="connsiteY38" fmla="*/ 123099 h 429533"/>
                <a:gd name="connsiteX39" fmla="*/ 83582 w 471899"/>
                <a:gd name="connsiteY39" fmla="*/ 81402 h 429533"/>
                <a:gd name="connsiteX40" fmla="*/ 101002 w 471899"/>
                <a:gd name="connsiteY40" fmla="*/ 26950 h 429533"/>
                <a:gd name="connsiteX41" fmla="*/ 119519 w 471899"/>
                <a:gd name="connsiteY41" fmla="*/ 10079 h 429533"/>
                <a:gd name="connsiteX42" fmla="*/ 120204 w 471899"/>
                <a:gd name="connsiteY42" fmla="*/ 9393 h 429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471899" h="429533">
                  <a:moveTo>
                    <a:pt x="120204" y="9393"/>
                  </a:moveTo>
                  <a:cubicBezTo>
                    <a:pt x="127200" y="5004"/>
                    <a:pt x="135155" y="2810"/>
                    <a:pt x="142972" y="1026"/>
                  </a:cubicBezTo>
                  <a:cubicBezTo>
                    <a:pt x="150242" y="-619"/>
                    <a:pt x="158472" y="-71"/>
                    <a:pt x="165742" y="1164"/>
                  </a:cubicBezTo>
                  <a:cubicBezTo>
                    <a:pt x="172325" y="2261"/>
                    <a:pt x="178772" y="4319"/>
                    <a:pt x="184943" y="7199"/>
                  </a:cubicBezTo>
                  <a:cubicBezTo>
                    <a:pt x="209907" y="18720"/>
                    <a:pt x="229795" y="40117"/>
                    <a:pt x="242688" y="64257"/>
                  </a:cubicBezTo>
                  <a:cubicBezTo>
                    <a:pt x="245980" y="70430"/>
                    <a:pt x="248860" y="76739"/>
                    <a:pt x="251467" y="83322"/>
                  </a:cubicBezTo>
                  <a:cubicBezTo>
                    <a:pt x="261479" y="70978"/>
                    <a:pt x="273686" y="60143"/>
                    <a:pt x="287265" y="52187"/>
                  </a:cubicBezTo>
                  <a:cubicBezTo>
                    <a:pt x="301529" y="43958"/>
                    <a:pt x="316480" y="37374"/>
                    <a:pt x="332940" y="35316"/>
                  </a:cubicBezTo>
                  <a:cubicBezTo>
                    <a:pt x="346930" y="33534"/>
                    <a:pt x="362429" y="34631"/>
                    <a:pt x="375871" y="38883"/>
                  </a:cubicBezTo>
                  <a:cubicBezTo>
                    <a:pt x="392741" y="44232"/>
                    <a:pt x="410709" y="54519"/>
                    <a:pt x="417979" y="71390"/>
                  </a:cubicBezTo>
                  <a:cubicBezTo>
                    <a:pt x="423739" y="84694"/>
                    <a:pt x="424700" y="97999"/>
                    <a:pt x="421956" y="112126"/>
                  </a:cubicBezTo>
                  <a:cubicBezTo>
                    <a:pt x="419899" y="122825"/>
                    <a:pt x="414138" y="132563"/>
                    <a:pt x="407692" y="141204"/>
                  </a:cubicBezTo>
                  <a:cubicBezTo>
                    <a:pt x="399874" y="151628"/>
                    <a:pt x="390683" y="160818"/>
                    <a:pt x="380671" y="169185"/>
                  </a:cubicBezTo>
                  <a:cubicBezTo>
                    <a:pt x="384649" y="170419"/>
                    <a:pt x="388627" y="171928"/>
                    <a:pt x="392330" y="173574"/>
                  </a:cubicBezTo>
                  <a:cubicBezTo>
                    <a:pt x="404949" y="178923"/>
                    <a:pt x="416744" y="185233"/>
                    <a:pt x="427991" y="193188"/>
                  </a:cubicBezTo>
                  <a:cubicBezTo>
                    <a:pt x="438278" y="200457"/>
                    <a:pt x="447331" y="209373"/>
                    <a:pt x="454875" y="219385"/>
                  </a:cubicBezTo>
                  <a:cubicBezTo>
                    <a:pt x="459675" y="225832"/>
                    <a:pt x="463790" y="232553"/>
                    <a:pt x="466808" y="239959"/>
                  </a:cubicBezTo>
                  <a:cubicBezTo>
                    <a:pt x="471197" y="250521"/>
                    <a:pt x="472568" y="261630"/>
                    <a:pt x="471608" y="273015"/>
                  </a:cubicBezTo>
                  <a:cubicBezTo>
                    <a:pt x="469962" y="294549"/>
                    <a:pt x="456658" y="313889"/>
                    <a:pt x="439650" y="326370"/>
                  </a:cubicBezTo>
                  <a:cubicBezTo>
                    <a:pt x="429775" y="333639"/>
                    <a:pt x="416333" y="335423"/>
                    <a:pt x="404399" y="335834"/>
                  </a:cubicBezTo>
                  <a:cubicBezTo>
                    <a:pt x="397130" y="336109"/>
                    <a:pt x="389724" y="335148"/>
                    <a:pt x="382591" y="334051"/>
                  </a:cubicBezTo>
                  <a:cubicBezTo>
                    <a:pt x="352416" y="329525"/>
                    <a:pt x="324709" y="317318"/>
                    <a:pt x="300295" y="299487"/>
                  </a:cubicBezTo>
                  <a:cubicBezTo>
                    <a:pt x="301118" y="318826"/>
                    <a:pt x="299335" y="338029"/>
                    <a:pt x="293712" y="356820"/>
                  </a:cubicBezTo>
                  <a:cubicBezTo>
                    <a:pt x="286854" y="379314"/>
                    <a:pt x="273274" y="401671"/>
                    <a:pt x="254210" y="415799"/>
                  </a:cubicBezTo>
                  <a:cubicBezTo>
                    <a:pt x="239945" y="426360"/>
                    <a:pt x="221977" y="431298"/>
                    <a:pt x="204283" y="428966"/>
                  </a:cubicBezTo>
                  <a:cubicBezTo>
                    <a:pt x="198797" y="428143"/>
                    <a:pt x="193585" y="427183"/>
                    <a:pt x="188372" y="425263"/>
                  </a:cubicBezTo>
                  <a:cubicBezTo>
                    <a:pt x="182338" y="422931"/>
                    <a:pt x="177262" y="419228"/>
                    <a:pt x="172462" y="415113"/>
                  </a:cubicBezTo>
                  <a:cubicBezTo>
                    <a:pt x="167525" y="410998"/>
                    <a:pt x="163546" y="405786"/>
                    <a:pt x="159844" y="400711"/>
                  </a:cubicBezTo>
                  <a:cubicBezTo>
                    <a:pt x="149008" y="385761"/>
                    <a:pt x="144207" y="366558"/>
                    <a:pt x="142287" y="348316"/>
                  </a:cubicBezTo>
                  <a:cubicBezTo>
                    <a:pt x="141190" y="337343"/>
                    <a:pt x="141876" y="326233"/>
                    <a:pt x="143659" y="315260"/>
                  </a:cubicBezTo>
                  <a:cubicBezTo>
                    <a:pt x="121850" y="324587"/>
                    <a:pt x="97436" y="329799"/>
                    <a:pt x="73844" y="327605"/>
                  </a:cubicBezTo>
                  <a:cubicBezTo>
                    <a:pt x="58620" y="326233"/>
                    <a:pt x="43669" y="321981"/>
                    <a:pt x="30776" y="313203"/>
                  </a:cubicBezTo>
                  <a:cubicBezTo>
                    <a:pt x="21998" y="307168"/>
                    <a:pt x="14591" y="298115"/>
                    <a:pt x="9242" y="288926"/>
                  </a:cubicBezTo>
                  <a:cubicBezTo>
                    <a:pt x="3344" y="278639"/>
                    <a:pt x="-496" y="267391"/>
                    <a:pt x="52" y="255459"/>
                  </a:cubicBezTo>
                  <a:cubicBezTo>
                    <a:pt x="601" y="242017"/>
                    <a:pt x="4304" y="228849"/>
                    <a:pt x="10888" y="217191"/>
                  </a:cubicBezTo>
                  <a:cubicBezTo>
                    <a:pt x="18843" y="203201"/>
                    <a:pt x="32010" y="191679"/>
                    <a:pt x="45589" y="183312"/>
                  </a:cubicBezTo>
                  <a:cubicBezTo>
                    <a:pt x="65066" y="171379"/>
                    <a:pt x="87697" y="165756"/>
                    <a:pt x="110191" y="163013"/>
                  </a:cubicBezTo>
                  <a:cubicBezTo>
                    <a:pt x="109094" y="161367"/>
                    <a:pt x="108134" y="159721"/>
                    <a:pt x="107174" y="157938"/>
                  </a:cubicBezTo>
                  <a:cubicBezTo>
                    <a:pt x="100727" y="146828"/>
                    <a:pt x="95653" y="135169"/>
                    <a:pt x="91264" y="123099"/>
                  </a:cubicBezTo>
                  <a:cubicBezTo>
                    <a:pt x="86463" y="109657"/>
                    <a:pt x="83582" y="95530"/>
                    <a:pt x="83582" y="81402"/>
                  </a:cubicBezTo>
                  <a:cubicBezTo>
                    <a:pt x="83720" y="61926"/>
                    <a:pt x="89343" y="42586"/>
                    <a:pt x="101002" y="26950"/>
                  </a:cubicBezTo>
                  <a:cubicBezTo>
                    <a:pt x="106214" y="20092"/>
                    <a:pt x="112523" y="14880"/>
                    <a:pt x="119519" y="10079"/>
                  </a:cubicBezTo>
                  <a:cubicBezTo>
                    <a:pt x="119793" y="9668"/>
                    <a:pt x="119930" y="9531"/>
                    <a:pt x="120204" y="9393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3" name="任意多边形: 形状 1372"/>
            <p:cNvSpPr/>
            <p:nvPr/>
          </p:nvSpPr>
          <p:spPr>
            <a:xfrm>
              <a:off x="7934521" y="5702764"/>
              <a:ext cx="98225" cy="91009"/>
            </a:xfrm>
            <a:custGeom>
              <a:avLst/>
              <a:gdLst>
                <a:gd name="connsiteX0" fmla="*/ 52230 w 98225"/>
                <a:gd name="connsiteY0" fmla="*/ 74 h 91009"/>
                <a:gd name="connsiteX1" fmla="*/ 86657 w 98225"/>
                <a:gd name="connsiteY1" fmla="*/ 17631 h 91009"/>
                <a:gd name="connsiteX2" fmla="*/ 93378 w 98225"/>
                <a:gd name="connsiteY2" fmla="*/ 68792 h 91009"/>
                <a:gd name="connsiteX3" fmla="*/ 39200 w 98225"/>
                <a:gd name="connsiteY3" fmla="*/ 86896 h 91009"/>
                <a:gd name="connsiteX4" fmla="*/ 39200 w 98225"/>
                <a:gd name="connsiteY4" fmla="*/ 86896 h 91009"/>
                <a:gd name="connsiteX5" fmla="*/ 18077 w 98225"/>
                <a:gd name="connsiteY5" fmla="*/ 80038 h 91009"/>
                <a:gd name="connsiteX6" fmla="*/ 795 w 98225"/>
                <a:gd name="connsiteY6" fmla="*/ 53155 h 91009"/>
                <a:gd name="connsiteX7" fmla="*/ 16431 w 98225"/>
                <a:gd name="connsiteY7" fmla="*/ 11733 h 91009"/>
                <a:gd name="connsiteX8" fmla="*/ 21232 w 98225"/>
                <a:gd name="connsiteY8" fmla="*/ 8167 h 91009"/>
                <a:gd name="connsiteX9" fmla="*/ 52230 w 98225"/>
                <a:gd name="connsiteY9" fmla="*/ 74 h 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225" h="91009">
                  <a:moveTo>
                    <a:pt x="52230" y="74"/>
                  </a:moveTo>
                  <a:cubicBezTo>
                    <a:pt x="65535" y="623"/>
                    <a:pt x="78016" y="7893"/>
                    <a:pt x="86657" y="17631"/>
                  </a:cubicBezTo>
                  <a:cubicBezTo>
                    <a:pt x="99139" y="31484"/>
                    <a:pt x="101745" y="52195"/>
                    <a:pt x="93378" y="68792"/>
                  </a:cubicBezTo>
                  <a:cubicBezTo>
                    <a:pt x="83640" y="88131"/>
                    <a:pt x="58677" y="96772"/>
                    <a:pt x="39200" y="86896"/>
                  </a:cubicBezTo>
                  <a:cubicBezTo>
                    <a:pt x="39200" y="86896"/>
                    <a:pt x="39200" y="86896"/>
                    <a:pt x="39200" y="86896"/>
                  </a:cubicBezTo>
                  <a:cubicBezTo>
                    <a:pt x="31793" y="86485"/>
                    <a:pt x="24935" y="84153"/>
                    <a:pt x="18077" y="80038"/>
                  </a:cubicBezTo>
                  <a:cubicBezTo>
                    <a:pt x="8613" y="74278"/>
                    <a:pt x="2990" y="63579"/>
                    <a:pt x="795" y="53155"/>
                  </a:cubicBezTo>
                  <a:cubicBezTo>
                    <a:pt x="-2497" y="37931"/>
                    <a:pt x="4773" y="21471"/>
                    <a:pt x="16431" y="11733"/>
                  </a:cubicBezTo>
                  <a:cubicBezTo>
                    <a:pt x="17940" y="10499"/>
                    <a:pt x="19585" y="9264"/>
                    <a:pt x="21232" y="8167"/>
                  </a:cubicBezTo>
                  <a:cubicBezTo>
                    <a:pt x="30422" y="1995"/>
                    <a:pt x="41257" y="-474"/>
                    <a:pt x="52230" y="74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284" name="组合 283"/>
          <p:cNvGrpSpPr/>
          <p:nvPr/>
        </p:nvGrpSpPr>
        <p:grpSpPr>
          <a:xfrm>
            <a:off x="847362" y="3652056"/>
            <a:ext cx="1326895" cy="2140408"/>
            <a:chOff x="1879203" y="1802058"/>
            <a:chExt cx="2570057" cy="4145748"/>
          </a:xfrm>
        </p:grpSpPr>
        <p:grpSp>
          <p:nvGrpSpPr>
            <p:cNvPr id="285" name="组合 284"/>
            <p:cNvGrpSpPr/>
            <p:nvPr/>
          </p:nvGrpSpPr>
          <p:grpSpPr>
            <a:xfrm>
              <a:off x="1879203" y="2826402"/>
              <a:ext cx="2186958" cy="3121404"/>
              <a:chOff x="1879203" y="2826402"/>
              <a:chExt cx="2186958" cy="3121404"/>
            </a:xfrm>
          </p:grpSpPr>
          <p:sp>
            <p:nvSpPr>
              <p:cNvPr id="289" name="任意多边形: 形状 288"/>
              <p:cNvSpPr/>
              <p:nvPr/>
            </p:nvSpPr>
            <p:spPr>
              <a:xfrm>
                <a:off x="3712310" y="3094212"/>
                <a:ext cx="25460" cy="214498"/>
              </a:xfrm>
              <a:custGeom>
                <a:avLst/>
                <a:gdLst>
                  <a:gd name="connsiteX0" fmla="*/ 25360 w 25460"/>
                  <a:gd name="connsiteY0" fmla="*/ 8622 h 214498"/>
                  <a:gd name="connsiteX1" fmla="*/ 12193 w 25460"/>
                  <a:gd name="connsiteY1" fmla="*/ 4918 h 214498"/>
                  <a:gd name="connsiteX2" fmla="*/ 1220 w 25460"/>
                  <a:gd name="connsiteY2" fmla="*/ 207915 h 214498"/>
                  <a:gd name="connsiteX3" fmla="*/ 14936 w 25460"/>
                  <a:gd name="connsiteY3" fmla="*/ 207915 h 214498"/>
                  <a:gd name="connsiteX4" fmla="*/ 25360 w 25460"/>
                  <a:gd name="connsiteY4" fmla="*/ 8622 h 21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60" h="214498">
                    <a:moveTo>
                      <a:pt x="25360" y="8622"/>
                    </a:moveTo>
                    <a:cubicBezTo>
                      <a:pt x="26732" y="-20"/>
                      <a:pt x="13565" y="-3723"/>
                      <a:pt x="12193" y="4918"/>
                    </a:cubicBezTo>
                    <a:cubicBezTo>
                      <a:pt x="1632" y="72264"/>
                      <a:pt x="-2209" y="139746"/>
                      <a:pt x="1220" y="207915"/>
                    </a:cubicBezTo>
                    <a:cubicBezTo>
                      <a:pt x="1632" y="216693"/>
                      <a:pt x="15348" y="216693"/>
                      <a:pt x="14936" y="207915"/>
                    </a:cubicBezTo>
                    <a:cubicBezTo>
                      <a:pt x="11507" y="140981"/>
                      <a:pt x="14936" y="74733"/>
                      <a:pt x="25360" y="862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0" name="任意多边形: 形状 289"/>
              <p:cNvSpPr/>
              <p:nvPr/>
            </p:nvSpPr>
            <p:spPr>
              <a:xfrm>
                <a:off x="1879203" y="3674112"/>
                <a:ext cx="77094" cy="96467"/>
              </a:xfrm>
              <a:custGeom>
                <a:avLst/>
                <a:gdLst>
                  <a:gd name="connsiteX0" fmla="*/ 74976 w 77094"/>
                  <a:gd name="connsiteY0" fmla="*/ 84757 h 96467"/>
                  <a:gd name="connsiteX1" fmla="*/ 12706 w 77094"/>
                  <a:gd name="connsiteY1" fmla="*/ 3421 h 96467"/>
                  <a:gd name="connsiteX2" fmla="*/ 910 w 77094"/>
                  <a:gd name="connsiteY2" fmla="*/ 10279 h 96467"/>
                  <a:gd name="connsiteX3" fmla="*/ 65375 w 77094"/>
                  <a:gd name="connsiteY3" fmla="*/ 94496 h 96467"/>
                  <a:gd name="connsiteX4" fmla="*/ 74976 w 77094"/>
                  <a:gd name="connsiteY4" fmla="*/ 84757 h 9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094" h="96467">
                    <a:moveTo>
                      <a:pt x="74976" y="84757"/>
                    </a:moveTo>
                    <a:cubicBezTo>
                      <a:pt x="50013" y="60891"/>
                      <a:pt x="29302" y="33733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18055" y="41552"/>
                      <a:pt x="39589" y="69806"/>
                      <a:pt x="65375" y="94496"/>
                    </a:cubicBezTo>
                    <a:cubicBezTo>
                      <a:pt x="71684" y="100667"/>
                      <a:pt x="81423" y="90929"/>
                      <a:pt x="74976" y="8475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1" name="任意多边形: 形状 290"/>
              <p:cNvSpPr/>
              <p:nvPr/>
            </p:nvSpPr>
            <p:spPr>
              <a:xfrm>
                <a:off x="1970017" y="3583306"/>
                <a:ext cx="69119" cy="113472"/>
              </a:xfrm>
              <a:custGeom>
                <a:avLst/>
                <a:gdLst>
                  <a:gd name="connsiteX0" fmla="*/ 67830 w 69119"/>
                  <a:gd name="connsiteY0" fmla="*/ 103554 h 113472"/>
                  <a:gd name="connsiteX1" fmla="*/ 13652 w 69119"/>
                  <a:gd name="connsiteY1" fmla="*/ 4662 h 113472"/>
                  <a:gd name="connsiteX2" fmla="*/ 484 w 69119"/>
                  <a:gd name="connsiteY2" fmla="*/ 8365 h 113472"/>
                  <a:gd name="connsiteX3" fmla="*/ 56034 w 69119"/>
                  <a:gd name="connsiteY3" fmla="*/ 110549 h 113472"/>
                  <a:gd name="connsiteX4" fmla="*/ 67830 w 69119"/>
                  <a:gd name="connsiteY4" fmla="*/ 103554 h 113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119" h="113472">
                    <a:moveTo>
                      <a:pt x="67830" y="103554"/>
                    </a:moveTo>
                    <a:cubicBezTo>
                      <a:pt x="45199" y="72968"/>
                      <a:pt x="27093" y="40186"/>
                      <a:pt x="13652" y="4662"/>
                    </a:cubicBezTo>
                    <a:cubicBezTo>
                      <a:pt x="10497" y="-3568"/>
                      <a:pt x="-2670" y="-1"/>
                      <a:pt x="484" y="8365"/>
                    </a:cubicBezTo>
                    <a:cubicBezTo>
                      <a:pt x="14338" y="44987"/>
                      <a:pt x="32717" y="79140"/>
                      <a:pt x="56034" y="110549"/>
                    </a:cubicBezTo>
                    <a:cubicBezTo>
                      <a:pt x="61109" y="117545"/>
                      <a:pt x="73042" y="110687"/>
                      <a:pt x="67830" y="10355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2" name="任意多边形: 形状 291"/>
              <p:cNvSpPr/>
              <p:nvPr/>
            </p:nvSpPr>
            <p:spPr>
              <a:xfrm>
                <a:off x="2061825" y="3473057"/>
                <a:ext cx="77270" cy="151152"/>
              </a:xfrm>
              <a:custGeom>
                <a:avLst/>
                <a:gdLst>
                  <a:gd name="connsiteX0" fmla="*/ 76560 w 77270"/>
                  <a:gd name="connsiteY0" fmla="*/ 140697 h 151152"/>
                  <a:gd name="connsiteX1" fmla="*/ 12506 w 77270"/>
                  <a:gd name="connsiteY1" fmla="*/ 3537 h 151152"/>
                  <a:gd name="connsiteX2" fmla="*/ 711 w 77270"/>
                  <a:gd name="connsiteY2" fmla="*/ 10395 h 151152"/>
                  <a:gd name="connsiteX3" fmla="*/ 64764 w 77270"/>
                  <a:gd name="connsiteY3" fmla="*/ 147555 h 151152"/>
                  <a:gd name="connsiteX4" fmla="*/ 76560 w 77270"/>
                  <a:gd name="connsiteY4" fmla="*/ 140697 h 151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270" h="151152">
                    <a:moveTo>
                      <a:pt x="76560" y="140697"/>
                    </a:moveTo>
                    <a:cubicBezTo>
                      <a:pt x="55163" y="95023"/>
                      <a:pt x="33903" y="49211"/>
                      <a:pt x="12506" y="3537"/>
                    </a:cubicBezTo>
                    <a:cubicBezTo>
                      <a:pt x="8803" y="-4418"/>
                      <a:pt x="-2993" y="2440"/>
                      <a:pt x="711" y="10395"/>
                    </a:cubicBezTo>
                    <a:cubicBezTo>
                      <a:pt x="22108" y="56069"/>
                      <a:pt x="43367" y="101881"/>
                      <a:pt x="64764" y="147555"/>
                    </a:cubicBezTo>
                    <a:cubicBezTo>
                      <a:pt x="68468" y="155647"/>
                      <a:pt x="80263" y="148652"/>
                      <a:pt x="76560" y="1406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3" name="任意多边形: 形状 292"/>
              <p:cNvSpPr/>
              <p:nvPr/>
            </p:nvSpPr>
            <p:spPr>
              <a:xfrm>
                <a:off x="2235631" y="3482355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4" name="任意多边形: 形状 293"/>
              <p:cNvSpPr/>
              <p:nvPr/>
            </p:nvSpPr>
            <p:spPr>
              <a:xfrm>
                <a:off x="2647412" y="4570190"/>
                <a:ext cx="95285" cy="105297"/>
              </a:xfrm>
              <a:custGeom>
                <a:avLst/>
                <a:gdLst>
                  <a:gd name="connsiteX0" fmla="*/ 92420 w 95285"/>
                  <a:gd name="connsiteY0" fmla="*/ 92152 h 105297"/>
                  <a:gd name="connsiteX1" fmla="*/ 12867 w 95285"/>
                  <a:gd name="connsiteY1" fmla="*/ 3273 h 105297"/>
                  <a:gd name="connsiteX2" fmla="*/ 1071 w 95285"/>
                  <a:gd name="connsiteY2" fmla="*/ 10131 h 105297"/>
                  <a:gd name="connsiteX3" fmla="*/ 85562 w 95285"/>
                  <a:gd name="connsiteY3" fmla="*/ 103948 h 105297"/>
                  <a:gd name="connsiteX4" fmla="*/ 92420 w 95285"/>
                  <a:gd name="connsiteY4" fmla="*/ 92152 h 105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85" h="105297">
                    <a:moveTo>
                      <a:pt x="92420" y="92152"/>
                    </a:moveTo>
                    <a:cubicBezTo>
                      <a:pt x="60461" y="67601"/>
                      <a:pt x="33852" y="37563"/>
                      <a:pt x="12867" y="3273"/>
                    </a:cubicBezTo>
                    <a:cubicBezTo>
                      <a:pt x="8203" y="-4271"/>
                      <a:pt x="-3592" y="2587"/>
                      <a:pt x="1071" y="10131"/>
                    </a:cubicBezTo>
                    <a:cubicBezTo>
                      <a:pt x="23428" y="46615"/>
                      <a:pt x="51683" y="77888"/>
                      <a:pt x="85562" y="103948"/>
                    </a:cubicBezTo>
                    <a:cubicBezTo>
                      <a:pt x="92557" y="109297"/>
                      <a:pt x="99278" y="97364"/>
                      <a:pt x="92420" y="921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5" name="任意多边形: 形状 294"/>
              <p:cNvSpPr/>
              <p:nvPr/>
            </p:nvSpPr>
            <p:spPr>
              <a:xfrm>
                <a:off x="2820586" y="4460933"/>
                <a:ext cx="32020" cy="77376"/>
              </a:xfrm>
              <a:custGeom>
                <a:avLst/>
                <a:gdLst>
                  <a:gd name="connsiteX0" fmla="*/ 31716 w 32020"/>
                  <a:gd name="connsiteY0" fmla="*/ 68913 h 77376"/>
                  <a:gd name="connsiteX1" fmla="*/ 13474 w 32020"/>
                  <a:gd name="connsiteY1" fmla="*/ 4859 h 77376"/>
                  <a:gd name="connsiteX2" fmla="*/ 307 w 32020"/>
                  <a:gd name="connsiteY2" fmla="*/ 8562 h 77376"/>
                  <a:gd name="connsiteX3" fmla="*/ 18549 w 32020"/>
                  <a:gd name="connsiteY3" fmla="*/ 72616 h 77376"/>
                  <a:gd name="connsiteX4" fmla="*/ 31716 w 32020"/>
                  <a:gd name="connsiteY4" fmla="*/ 68913 h 7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20" h="77376">
                    <a:moveTo>
                      <a:pt x="31716" y="68913"/>
                    </a:moveTo>
                    <a:cubicBezTo>
                      <a:pt x="25682" y="47516"/>
                      <a:pt x="19509" y="26256"/>
                      <a:pt x="13474" y="4859"/>
                    </a:cubicBezTo>
                    <a:cubicBezTo>
                      <a:pt x="11005" y="-3645"/>
                      <a:pt x="-2162" y="-79"/>
                      <a:pt x="307" y="8562"/>
                    </a:cubicBezTo>
                    <a:cubicBezTo>
                      <a:pt x="6342" y="29959"/>
                      <a:pt x="12514" y="51219"/>
                      <a:pt x="18549" y="72616"/>
                    </a:cubicBezTo>
                    <a:cubicBezTo>
                      <a:pt x="20881" y="80983"/>
                      <a:pt x="34185" y="77417"/>
                      <a:pt x="31716" y="6891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6" name="任意多边形: 形状 295"/>
              <p:cNvSpPr/>
              <p:nvPr/>
            </p:nvSpPr>
            <p:spPr>
              <a:xfrm>
                <a:off x="3405744" y="4588962"/>
                <a:ext cx="13716" cy="95463"/>
              </a:xfrm>
              <a:custGeom>
                <a:avLst/>
                <a:gdLst>
                  <a:gd name="connsiteX0" fmla="*/ 0 w 13716"/>
                  <a:gd name="connsiteY0" fmla="*/ 6584 h 95463"/>
                  <a:gd name="connsiteX1" fmla="*/ 0 w 13716"/>
                  <a:gd name="connsiteY1" fmla="*/ 88880 h 95463"/>
                  <a:gd name="connsiteX2" fmla="*/ 13716 w 13716"/>
                  <a:gd name="connsiteY2" fmla="*/ 88880 h 95463"/>
                  <a:gd name="connsiteX3" fmla="*/ 13716 w 13716"/>
                  <a:gd name="connsiteY3" fmla="*/ 6584 h 95463"/>
                  <a:gd name="connsiteX4" fmla="*/ 0 w 13716"/>
                  <a:gd name="connsiteY4" fmla="*/ 6584 h 95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95463">
                    <a:moveTo>
                      <a:pt x="0" y="6584"/>
                    </a:moveTo>
                    <a:lnTo>
                      <a:pt x="0" y="88880"/>
                    </a:lnTo>
                    <a:cubicBezTo>
                      <a:pt x="0" y="97658"/>
                      <a:pt x="13716" y="97658"/>
                      <a:pt x="13716" y="88880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7" name="任意多边形: 形状 296"/>
              <p:cNvSpPr/>
              <p:nvPr/>
            </p:nvSpPr>
            <p:spPr>
              <a:xfrm>
                <a:off x="3524661" y="4588962"/>
                <a:ext cx="13716" cy="113705"/>
              </a:xfrm>
              <a:custGeom>
                <a:avLst/>
                <a:gdLst>
                  <a:gd name="connsiteX0" fmla="*/ 0 w 13716"/>
                  <a:gd name="connsiteY0" fmla="*/ 6584 h 113705"/>
                  <a:gd name="connsiteX1" fmla="*/ 0 w 13716"/>
                  <a:gd name="connsiteY1" fmla="*/ 107122 h 113705"/>
                  <a:gd name="connsiteX2" fmla="*/ 13716 w 13716"/>
                  <a:gd name="connsiteY2" fmla="*/ 107122 h 113705"/>
                  <a:gd name="connsiteX3" fmla="*/ 13716 w 13716"/>
                  <a:gd name="connsiteY3" fmla="*/ 6584 h 113705"/>
                  <a:gd name="connsiteX4" fmla="*/ 0 w 13716"/>
                  <a:gd name="connsiteY4" fmla="*/ 6584 h 113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113705">
                    <a:moveTo>
                      <a:pt x="0" y="6584"/>
                    </a:moveTo>
                    <a:lnTo>
                      <a:pt x="0" y="107122"/>
                    </a:lnTo>
                    <a:cubicBezTo>
                      <a:pt x="0" y="115900"/>
                      <a:pt x="13716" y="115900"/>
                      <a:pt x="13716" y="107122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8" name="任意多边形: 形状 297"/>
              <p:cNvSpPr/>
              <p:nvPr/>
            </p:nvSpPr>
            <p:spPr>
              <a:xfrm>
                <a:off x="3716685" y="4598151"/>
                <a:ext cx="13716" cy="49789"/>
              </a:xfrm>
              <a:custGeom>
                <a:avLst/>
                <a:gdLst>
                  <a:gd name="connsiteX0" fmla="*/ 0 w 13716"/>
                  <a:gd name="connsiteY0" fmla="*/ 6584 h 49789"/>
                  <a:gd name="connsiteX1" fmla="*/ 0 w 13716"/>
                  <a:gd name="connsiteY1" fmla="*/ 43206 h 49789"/>
                  <a:gd name="connsiteX2" fmla="*/ 13716 w 13716"/>
                  <a:gd name="connsiteY2" fmla="*/ 43206 h 49789"/>
                  <a:gd name="connsiteX3" fmla="*/ 13716 w 13716"/>
                  <a:gd name="connsiteY3" fmla="*/ 6584 h 49789"/>
                  <a:gd name="connsiteX4" fmla="*/ 0 w 13716"/>
                  <a:gd name="connsiteY4" fmla="*/ 6584 h 49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49789">
                    <a:moveTo>
                      <a:pt x="0" y="6584"/>
                    </a:moveTo>
                    <a:lnTo>
                      <a:pt x="0" y="43206"/>
                    </a:lnTo>
                    <a:cubicBezTo>
                      <a:pt x="0" y="51984"/>
                      <a:pt x="13716" y="51984"/>
                      <a:pt x="13716" y="43206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9" name="任意多边形: 形状 298"/>
              <p:cNvSpPr/>
              <p:nvPr/>
            </p:nvSpPr>
            <p:spPr>
              <a:xfrm>
                <a:off x="3241212" y="3729212"/>
                <a:ext cx="123177" cy="114562"/>
              </a:xfrm>
              <a:custGeom>
                <a:avLst/>
                <a:gdLst>
                  <a:gd name="connsiteX0" fmla="*/ 119818 w 123177"/>
                  <a:gd name="connsiteY0" fmla="*/ 101941 h 114562"/>
                  <a:gd name="connsiteX1" fmla="*/ 12970 w 123177"/>
                  <a:gd name="connsiteY1" fmla="*/ 3185 h 114562"/>
                  <a:gd name="connsiteX2" fmla="*/ 1174 w 123177"/>
                  <a:gd name="connsiteY2" fmla="*/ 10043 h 114562"/>
                  <a:gd name="connsiteX3" fmla="*/ 112960 w 123177"/>
                  <a:gd name="connsiteY3" fmla="*/ 113599 h 114562"/>
                  <a:gd name="connsiteX4" fmla="*/ 119818 w 123177"/>
                  <a:gd name="connsiteY4" fmla="*/ 101941 h 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177" h="114562">
                    <a:moveTo>
                      <a:pt x="119818" y="101941"/>
                    </a:moveTo>
                    <a:cubicBezTo>
                      <a:pt x="76338" y="78075"/>
                      <a:pt x="40265" y="44745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29566" y="53523"/>
                      <a:pt x="67422" y="88636"/>
                      <a:pt x="112960" y="113599"/>
                    </a:cubicBezTo>
                    <a:cubicBezTo>
                      <a:pt x="120641" y="117988"/>
                      <a:pt x="127499" y="106193"/>
                      <a:pt x="119818" y="1019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0" name="任意多边形: 形状 299"/>
              <p:cNvSpPr/>
              <p:nvPr/>
            </p:nvSpPr>
            <p:spPr>
              <a:xfrm>
                <a:off x="3369411" y="3582813"/>
                <a:ext cx="68226" cy="123604"/>
              </a:xfrm>
              <a:custGeom>
                <a:avLst/>
                <a:gdLst>
                  <a:gd name="connsiteX0" fmla="*/ 67468 w 68226"/>
                  <a:gd name="connsiteY0" fmla="*/ 113237 h 123604"/>
                  <a:gd name="connsiteX1" fmla="*/ 12604 w 68226"/>
                  <a:gd name="connsiteY1" fmla="*/ 3509 h 123604"/>
                  <a:gd name="connsiteX2" fmla="*/ 808 w 68226"/>
                  <a:gd name="connsiteY2" fmla="*/ 10367 h 123604"/>
                  <a:gd name="connsiteX3" fmla="*/ 55672 w 68226"/>
                  <a:gd name="connsiteY3" fmla="*/ 120095 h 123604"/>
                  <a:gd name="connsiteX4" fmla="*/ 67468 w 68226"/>
                  <a:gd name="connsiteY4" fmla="*/ 113237 h 123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26" h="123604">
                    <a:moveTo>
                      <a:pt x="67468" y="113237"/>
                    </a:moveTo>
                    <a:cubicBezTo>
                      <a:pt x="49225" y="76615"/>
                      <a:pt x="30846" y="40131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19050" y="46989"/>
                      <a:pt x="37430" y="83473"/>
                      <a:pt x="55672" y="120095"/>
                    </a:cubicBezTo>
                    <a:cubicBezTo>
                      <a:pt x="59512" y="128050"/>
                      <a:pt x="71308" y="121055"/>
                      <a:pt x="67468" y="11323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1" name="任意多边形: 形状 300"/>
              <p:cNvSpPr/>
              <p:nvPr/>
            </p:nvSpPr>
            <p:spPr>
              <a:xfrm>
                <a:off x="3552368" y="3491407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2" name="任意多边形: 形状 301"/>
              <p:cNvSpPr/>
              <p:nvPr/>
            </p:nvSpPr>
            <p:spPr>
              <a:xfrm>
                <a:off x="3040007" y="5548821"/>
                <a:ext cx="77751" cy="77807"/>
              </a:xfrm>
              <a:custGeom>
                <a:avLst/>
                <a:gdLst>
                  <a:gd name="connsiteX0" fmla="*/ 75780 w 77751"/>
                  <a:gd name="connsiteY0" fmla="*/ 66097 h 77807"/>
                  <a:gd name="connsiteX1" fmla="*/ 11726 w 77751"/>
                  <a:gd name="connsiteY1" fmla="*/ 2044 h 77807"/>
                  <a:gd name="connsiteX2" fmla="*/ 1988 w 77751"/>
                  <a:gd name="connsiteY2" fmla="*/ 11782 h 77807"/>
                  <a:gd name="connsiteX3" fmla="*/ 66042 w 77751"/>
                  <a:gd name="connsiteY3" fmla="*/ 75836 h 77807"/>
                  <a:gd name="connsiteX4" fmla="*/ 75780 w 77751"/>
                  <a:gd name="connsiteY4" fmla="*/ 66097 h 7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751" h="77807">
                    <a:moveTo>
                      <a:pt x="75780" y="66097"/>
                    </a:moveTo>
                    <a:cubicBezTo>
                      <a:pt x="54383" y="44700"/>
                      <a:pt x="33123" y="23441"/>
                      <a:pt x="11726" y="2044"/>
                    </a:cubicBezTo>
                    <a:cubicBezTo>
                      <a:pt x="5417" y="-4266"/>
                      <a:pt x="-4184" y="5473"/>
                      <a:pt x="1988" y="11782"/>
                    </a:cubicBezTo>
                    <a:cubicBezTo>
                      <a:pt x="23385" y="33179"/>
                      <a:pt x="44645" y="54439"/>
                      <a:pt x="66042" y="75836"/>
                    </a:cubicBezTo>
                    <a:cubicBezTo>
                      <a:pt x="72214" y="82008"/>
                      <a:pt x="81952" y="72270"/>
                      <a:pt x="75780" y="660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3" name="任意多边形: 形状 302"/>
              <p:cNvSpPr/>
              <p:nvPr/>
            </p:nvSpPr>
            <p:spPr>
              <a:xfrm>
                <a:off x="3286978" y="5576296"/>
                <a:ext cx="22601" cy="32118"/>
              </a:xfrm>
              <a:custGeom>
                <a:avLst/>
                <a:gdLst>
                  <a:gd name="connsiteX0" fmla="*/ 21793 w 22601"/>
                  <a:gd name="connsiteY0" fmla="*/ 21752 h 32118"/>
                  <a:gd name="connsiteX1" fmla="*/ 12604 w 22601"/>
                  <a:gd name="connsiteY1" fmla="*/ 3509 h 32118"/>
                  <a:gd name="connsiteX2" fmla="*/ 808 w 22601"/>
                  <a:gd name="connsiteY2" fmla="*/ 10367 h 32118"/>
                  <a:gd name="connsiteX3" fmla="*/ 9998 w 22601"/>
                  <a:gd name="connsiteY3" fmla="*/ 28610 h 32118"/>
                  <a:gd name="connsiteX4" fmla="*/ 21793 w 22601"/>
                  <a:gd name="connsiteY4" fmla="*/ 21752 h 3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01" h="32118">
                    <a:moveTo>
                      <a:pt x="21793" y="21752"/>
                    </a:moveTo>
                    <a:cubicBezTo>
                      <a:pt x="18776" y="15717"/>
                      <a:pt x="15758" y="9544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lnTo>
                      <a:pt x="9998" y="28610"/>
                    </a:lnTo>
                    <a:cubicBezTo>
                      <a:pt x="13975" y="36565"/>
                      <a:pt x="25771" y="29569"/>
                      <a:pt x="21793" y="217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4" name="任意多边形: 形状 303"/>
              <p:cNvSpPr/>
              <p:nvPr/>
            </p:nvSpPr>
            <p:spPr>
              <a:xfrm>
                <a:off x="3488314" y="5548807"/>
                <a:ext cx="13270" cy="13716"/>
              </a:xfrm>
              <a:custGeom>
                <a:avLst/>
                <a:gdLst>
                  <a:gd name="connsiteX0" fmla="*/ 6584 w 13270"/>
                  <a:gd name="connsiteY0" fmla="*/ 0 h 13716"/>
                  <a:gd name="connsiteX1" fmla="*/ 6584 w 13270"/>
                  <a:gd name="connsiteY1" fmla="*/ 13716 h 13716"/>
                  <a:gd name="connsiteX2" fmla="*/ 6584 w 13270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70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499" y="13716"/>
                      <a:pt x="15499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5" name="任意多边形: 形状 304"/>
              <p:cNvSpPr/>
              <p:nvPr/>
            </p:nvSpPr>
            <p:spPr>
              <a:xfrm>
                <a:off x="2073696" y="4678809"/>
                <a:ext cx="191944" cy="183441"/>
              </a:xfrm>
              <a:custGeom>
                <a:avLst/>
                <a:gdLst>
                  <a:gd name="connsiteX0" fmla="*/ 188408 w 191944"/>
                  <a:gd name="connsiteY0" fmla="*/ 170893 h 183441"/>
                  <a:gd name="connsiteX1" fmla="*/ 12706 w 191944"/>
                  <a:gd name="connsiteY1" fmla="*/ 3421 h 183441"/>
                  <a:gd name="connsiteX2" fmla="*/ 910 w 191944"/>
                  <a:gd name="connsiteY2" fmla="*/ 10279 h 183441"/>
                  <a:gd name="connsiteX3" fmla="*/ 181550 w 191944"/>
                  <a:gd name="connsiteY3" fmla="*/ 182689 h 183441"/>
                  <a:gd name="connsiteX4" fmla="*/ 188408 w 191944"/>
                  <a:gd name="connsiteY4" fmla="*/ 170893 h 183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944" h="183441">
                    <a:moveTo>
                      <a:pt x="188408" y="170893"/>
                    </a:moveTo>
                    <a:cubicBezTo>
                      <a:pt x="112832" y="134546"/>
                      <a:pt x="52482" y="77076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41784" y="85854"/>
                      <a:pt x="104191" y="145519"/>
                      <a:pt x="181550" y="182689"/>
                    </a:cubicBezTo>
                    <a:cubicBezTo>
                      <a:pt x="189505" y="186530"/>
                      <a:pt x="196363" y="174597"/>
                      <a:pt x="188408" y="17089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6" name="任意多边形: 形状 305"/>
              <p:cNvSpPr/>
              <p:nvPr/>
            </p:nvSpPr>
            <p:spPr>
              <a:xfrm>
                <a:off x="2162027" y="4515912"/>
                <a:ext cx="123881" cy="177733"/>
              </a:xfrm>
              <a:custGeom>
                <a:avLst/>
                <a:gdLst>
                  <a:gd name="connsiteX0" fmla="*/ 122707 w 123881"/>
                  <a:gd name="connsiteY0" fmla="*/ 167690 h 177733"/>
                  <a:gd name="connsiteX1" fmla="*/ 12979 w 123881"/>
                  <a:gd name="connsiteY1" fmla="*/ 3098 h 177733"/>
                  <a:gd name="connsiteX2" fmla="*/ 1184 w 123881"/>
                  <a:gd name="connsiteY2" fmla="*/ 9956 h 177733"/>
                  <a:gd name="connsiteX3" fmla="*/ 110912 w 123881"/>
                  <a:gd name="connsiteY3" fmla="*/ 174548 h 177733"/>
                  <a:gd name="connsiteX4" fmla="*/ 122707 w 123881"/>
                  <a:gd name="connsiteY4" fmla="*/ 167690 h 177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81" h="177733">
                    <a:moveTo>
                      <a:pt x="122707" y="167690"/>
                    </a:moveTo>
                    <a:cubicBezTo>
                      <a:pt x="86086" y="112826"/>
                      <a:pt x="49601" y="57962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7805" y="64820"/>
                      <a:pt x="74290" y="119684"/>
                      <a:pt x="110912" y="174548"/>
                    </a:cubicBezTo>
                    <a:cubicBezTo>
                      <a:pt x="115712" y="181955"/>
                      <a:pt x="127645" y="175097"/>
                      <a:pt x="122707" y="16769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7" name="任意多边形: 形状 306"/>
              <p:cNvSpPr/>
              <p:nvPr/>
            </p:nvSpPr>
            <p:spPr>
              <a:xfrm>
                <a:off x="3544888" y="5558271"/>
                <a:ext cx="38325" cy="151050"/>
              </a:xfrm>
              <a:custGeom>
                <a:avLst/>
                <a:gdLst>
                  <a:gd name="connsiteX0" fmla="*/ 38203 w 38325"/>
                  <a:gd name="connsiteY0" fmla="*/ 6584 h 151050"/>
                  <a:gd name="connsiteX1" fmla="*/ 24487 w 38325"/>
                  <a:gd name="connsiteY1" fmla="*/ 6584 h 151050"/>
                  <a:gd name="connsiteX2" fmla="*/ 484 w 38325"/>
                  <a:gd name="connsiteY2" fmla="*/ 142784 h 151050"/>
                  <a:gd name="connsiteX3" fmla="*/ 13652 w 38325"/>
                  <a:gd name="connsiteY3" fmla="*/ 146487 h 151050"/>
                  <a:gd name="connsiteX4" fmla="*/ 38203 w 38325"/>
                  <a:gd name="connsiteY4" fmla="*/ 6584 h 15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325" h="151050">
                    <a:moveTo>
                      <a:pt x="38203" y="6584"/>
                    </a:moveTo>
                    <a:cubicBezTo>
                      <a:pt x="37929" y="-2195"/>
                      <a:pt x="24213" y="-2195"/>
                      <a:pt x="24487" y="6584"/>
                    </a:cubicBezTo>
                    <a:cubicBezTo>
                      <a:pt x="25585" y="53767"/>
                      <a:pt x="17629" y="98893"/>
                      <a:pt x="484" y="142784"/>
                    </a:cubicBezTo>
                    <a:cubicBezTo>
                      <a:pt x="-2670" y="151013"/>
                      <a:pt x="10497" y="154580"/>
                      <a:pt x="13652" y="146487"/>
                    </a:cubicBezTo>
                    <a:cubicBezTo>
                      <a:pt x="31345" y="101361"/>
                      <a:pt x="39438" y="55001"/>
                      <a:pt x="38203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8" name="任意多边形: 形状 307"/>
              <p:cNvSpPr/>
              <p:nvPr/>
            </p:nvSpPr>
            <p:spPr>
              <a:xfrm>
                <a:off x="3223148" y="5476027"/>
                <a:ext cx="32303" cy="205088"/>
              </a:xfrm>
              <a:custGeom>
                <a:avLst/>
                <a:gdLst>
                  <a:gd name="connsiteX0" fmla="*/ 13752 w 32303"/>
                  <a:gd name="connsiteY0" fmla="*/ 6532 h 205088"/>
                  <a:gd name="connsiteX1" fmla="*/ 36 w 32303"/>
                  <a:gd name="connsiteY1" fmla="*/ 6532 h 205088"/>
                  <a:gd name="connsiteX2" fmla="*/ 18552 w 32303"/>
                  <a:gd name="connsiteY2" fmla="*/ 198556 h 205088"/>
                  <a:gd name="connsiteX3" fmla="*/ 32268 w 32303"/>
                  <a:gd name="connsiteY3" fmla="*/ 198556 h 205088"/>
                  <a:gd name="connsiteX4" fmla="*/ 13752 w 32303"/>
                  <a:gd name="connsiteY4" fmla="*/ 6532 h 20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303" h="205088">
                    <a:moveTo>
                      <a:pt x="13752" y="6532"/>
                    </a:moveTo>
                    <a:cubicBezTo>
                      <a:pt x="12929" y="-2109"/>
                      <a:pt x="-787" y="-2246"/>
                      <a:pt x="36" y="6532"/>
                    </a:cubicBezTo>
                    <a:cubicBezTo>
                      <a:pt x="6208" y="70586"/>
                      <a:pt x="12380" y="134503"/>
                      <a:pt x="18552" y="198556"/>
                    </a:cubicBezTo>
                    <a:cubicBezTo>
                      <a:pt x="19375" y="207198"/>
                      <a:pt x="33091" y="207334"/>
                      <a:pt x="32268" y="198556"/>
                    </a:cubicBezTo>
                    <a:cubicBezTo>
                      <a:pt x="26096" y="134503"/>
                      <a:pt x="19924" y="70586"/>
                      <a:pt x="1375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9" name="任意多边形: 形状 308"/>
              <p:cNvSpPr/>
              <p:nvPr/>
            </p:nvSpPr>
            <p:spPr>
              <a:xfrm>
                <a:off x="2865963" y="5668142"/>
                <a:ext cx="161088" cy="167855"/>
              </a:xfrm>
              <a:custGeom>
                <a:avLst/>
                <a:gdLst>
                  <a:gd name="connsiteX0" fmla="*/ 158750 w 161088"/>
                  <a:gd name="connsiteY0" fmla="*/ 156494 h 167855"/>
                  <a:gd name="connsiteX1" fmla="*/ 13086 w 161088"/>
                  <a:gd name="connsiteY1" fmla="*/ 3012 h 167855"/>
                  <a:gd name="connsiteX2" fmla="*/ 1290 w 161088"/>
                  <a:gd name="connsiteY2" fmla="*/ 9870 h 167855"/>
                  <a:gd name="connsiteX3" fmla="*/ 149011 w 161088"/>
                  <a:gd name="connsiteY3" fmla="*/ 166232 h 167855"/>
                  <a:gd name="connsiteX4" fmla="*/ 158750 w 161088"/>
                  <a:gd name="connsiteY4" fmla="*/ 156494 h 167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088" h="167855">
                    <a:moveTo>
                      <a:pt x="158750" y="156494"/>
                    </a:moveTo>
                    <a:cubicBezTo>
                      <a:pt x="103474" y="111780"/>
                      <a:pt x="54782" y="60619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43672" y="68437"/>
                      <a:pt x="92913" y="120695"/>
                      <a:pt x="149011" y="166232"/>
                    </a:cubicBezTo>
                    <a:cubicBezTo>
                      <a:pt x="155869" y="171719"/>
                      <a:pt x="165608" y="161980"/>
                      <a:pt x="158750" y="15649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0" name="任意多边形: 形状 309"/>
              <p:cNvSpPr/>
              <p:nvPr/>
            </p:nvSpPr>
            <p:spPr>
              <a:xfrm>
                <a:off x="2811215" y="5686211"/>
                <a:ext cx="151150" cy="177996"/>
              </a:xfrm>
              <a:custGeom>
                <a:avLst/>
                <a:gdLst>
                  <a:gd name="connsiteX0" fmla="*/ 149033 w 151150"/>
                  <a:gd name="connsiteY0" fmla="*/ 166406 h 177996"/>
                  <a:gd name="connsiteX1" fmla="*/ 12970 w 151150"/>
                  <a:gd name="connsiteY1" fmla="*/ 3185 h 177996"/>
                  <a:gd name="connsiteX2" fmla="*/ 1174 w 151150"/>
                  <a:gd name="connsiteY2" fmla="*/ 10043 h 177996"/>
                  <a:gd name="connsiteX3" fmla="*/ 139431 w 151150"/>
                  <a:gd name="connsiteY3" fmla="*/ 176007 h 177996"/>
                  <a:gd name="connsiteX4" fmla="*/ 149033 w 151150"/>
                  <a:gd name="connsiteY4" fmla="*/ 166406 h 177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150" h="177996">
                    <a:moveTo>
                      <a:pt x="149033" y="166406"/>
                    </a:moveTo>
                    <a:cubicBezTo>
                      <a:pt x="97323" y="117302"/>
                      <a:pt x="51923" y="62850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40813" y="70668"/>
                      <a:pt x="86899" y="126081"/>
                      <a:pt x="139431" y="176007"/>
                    </a:cubicBezTo>
                    <a:cubicBezTo>
                      <a:pt x="145741" y="182179"/>
                      <a:pt x="155479" y="172578"/>
                      <a:pt x="149033" y="16640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1" name="任意多边形: 形状 310"/>
              <p:cNvSpPr/>
              <p:nvPr/>
            </p:nvSpPr>
            <p:spPr>
              <a:xfrm>
                <a:off x="2496951" y="5507934"/>
                <a:ext cx="1349674" cy="439872"/>
              </a:xfrm>
              <a:custGeom>
                <a:avLst/>
                <a:gdLst>
                  <a:gd name="connsiteX0" fmla="*/ 296785 w 1349674"/>
                  <a:gd name="connsiteY0" fmla="*/ 433426 h 439872"/>
                  <a:gd name="connsiteX1" fmla="*/ 138090 w 1349674"/>
                  <a:gd name="connsiteY1" fmla="*/ 403662 h 439872"/>
                  <a:gd name="connsiteX2" fmla="*/ 20956 w 1349674"/>
                  <a:gd name="connsiteY2" fmla="*/ 322463 h 439872"/>
                  <a:gd name="connsiteX3" fmla="*/ 519 w 1349674"/>
                  <a:gd name="connsiteY3" fmla="*/ 240990 h 439872"/>
                  <a:gd name="connsiteX4" fmla="*/ 15195 w 1349674"/>
                  <a:gd name="connsiteY4" fmla="*/ 191475 h 439872"/>
                  <a:gd name="connsiteX5" fmla="*/ 45096 w 1349674"/>
                  <a:gd name="connsiteY5" fmla="*/ 152110 h 439872"/>
                  <a:gd name="connsiteX6" fmla="*/ 185411 w 1349674"/>
                  <a:gd name="connsiteY6" fmla="*/ 75163 h 439872"/>
                  <a:gd name="connsiteX7" fmla="*/ 338344 w 1349674"/>
                  <a:gd name="connsiteY7" fmla="*/ 37856 h 439872"/>
                  <a:gd name="connsiteX8" fmla="*/ 654498 w 1349674"/>
                  <a:gd name="connsiteY8" fmla="*/ 6172 h 439872"/>
                  <a:gd name="connsiteX9" fmla="*/ 655870 w 1349674"/>
                  <a:gd name="connsiteY9" fmla="*/ 6172 h 439872"/>
                  <a:gd name="connsiteX10" fmla="*/ 657241 w 1349674"/>
                  <a:gd name="connsiteY10" fmla="*/ 6172 h 439872"/>
                  <a:gd name="connsiteX11" fmla="*/ 723078 w 1349674"/>
                  <a:gd name="connsiteY11" fmla="*/ 1234 h 439872"/>
                  <a:gd name="connsiteX12" fmla="*/ 771770 w 1349674"/>
                  <a:gd name="connsiteY12" fmla="*/ 0 h 439872"/>
                  <a:gd name="connsiteX13" fmla="*/ 787680 w 1349674"/>
                  <a:gd name="connsiteY13" fmla="*/ 137 h 439872"/>
                  <a:gd name="connsiteX14" fmla="*/ 791246 w 1349674"/>
                  <a:gd name="connsiteY14" fmla="*/ 274 h 439872"/>
                  <a:gd name="connsiteX15" fmla="*/ 828142 w 1349674"/>
                  <a:gd name="connsiteY15" fmla="*/ 6172 h 439872"/>
                  <a:gd name="connsiteX16" fmla="*/ 828280 w 1349674"/>
                  <a:gd name="connsiteY16" fmla="*/ 6172 h 439872"/>
                  <a:gd name="connsiteX17" fmla="*/ 829514 w 1349674"/>
                  <a:gd name="connsiteY17" fmla="*/ 6721 h 439872"/>
                  <a:gd name="connsiteX18" fmla="*/ 970926 w 1349674"/>
                  <a:gd name="connsiteY18" fmla="*/ 11659 h 439872"/>
                  <a:gd name="connsiteX19" fmla="*/ 1128523 w 1349674"/>
                  <a:gd name="connsiteY19" fmla="*/ 24689 h 439872"/>
                  <a:gd name="connsiteX20" fmla="*/ 1212465 w 1349674"/>
                  <a:gd name="connsiteY20" fmla="*/ 40873 h 439872"/>
                  <a:gd name="connsiteX21" fmla="*/ 1333852 w 1349674"/>
                  <a:gd name="connsiteY21" fmla="*/ 117272 h 439872"/>
                  <a:gd name="connsiteX22" fmla="*/ 1347019 w 1349674"/>
                  <a:gd name="connsiteY22" fmla="*/ 192984 h 439872"/>
                  <a:gd name="connsiteX23" fmla="*/ 1336732 w 1349674"/>
                  <a:gd name="connsiteY23" fmla="*/ 219045 h 439872"/>
                  <a:gd name="connsiteX24" fmla="*/ 1307380 w 1349674"/>
                  <a:gd name="connsiteY24" fmla="*/ 283647 h 439872"/>
                  <a:gd name="connsiteX25" fmla="*/ 1232216 w 1349674"/>
                  <a:gd name="connsiteY25" fmla="*/ 328361 h 439872"/>
                  <a:gd name="connsiteX26" fmla="*/ 1082711 w 1349674"/>
                  <a:gd name="connsiteY26" fmla="*/ 369646 h 439872"/>
                  <a:gd name="connsiteX27" fmla="*/ 925115 w 1349674"/>
                  <a:gd name="connsiteY27" fmla="*/ 401467 h 439872"/>
                  <a:gd name="connsiteX28" fmla="*/ 612527 w 1349674"/>
                  <a:gd name="connsiteY28" fmla="*/ 435757 h 439872"/>
                  <a:gd name="connsiteX29" fmla="*/ 452598 w 1349674"/>
                  <a:gd name="connsiteY29" fmla="*/ 439872 h 439872"/>
                  <a:gd name="connsiteX30" fmla="*/ 296785 w 1349674"/>
                  <a:gd name="connsiteY30" fmla="*/ 433426 h 439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349674" h="439872">
                    <a:moveTo>
                      <a:pt x="296785" y="433426"/>
                    </a:moveTo>
                    <a:cubicBezTo>
                      <a:pt x="247681" y="428899"/>
                      <a:pt x="190348" y="421767"/>
                      <a:pt x="138090" y="403662"/>
                    </a:cubicBezTo>
                    <a:cubicBezTo>
                      <a:pt x="101057" y="390906"/>
                      <a:pt x="48662" y="368686"/>
                      <a:pt x="20956" y="322463"/>
                    </a:cubicBezTo>
                    <a:cubicBezTo>
                      <a:pt x="5182" y="296266"/>
                      <a:pt x="-2087" y="267325"/>
                      <a:pt x="519" y="240990"/>
                    </a:cubicBezTo>
                    <a:cubicBezTo>
                      <a:pt x="2576" y="221513"/>
                      <a:pt x="7377" y="205329"/>
                      <a:pt x="15195" y="191475"/>
                    </a:cubicBezTo>
                    <a:cubicBezTo>
                      <a:pt x="23150" y="177485"/>
                      <a:pt x="32889" y="164592"/>
                      <a:pt x="45096" y="152110"/>
                    </a:cubicBezTo>
                    <a:cubicBezTo>
                      <a:pt x="83912" y="112608"/>
                      <a:pt x="135484" y="91760"/>
                      <a:pt x="185411" y="75163"/>
                    </a:cubicBezTo>
                    <a:cubicBezTo>
                      <a:pt x="238766" y="57333"/>
                      <a:pt x="295139" y="45949"/>
                      <a:pt x="338344" y="37856"/>
                    </a:cubicBezTo>
                    <a:cubicBezTo>
                      <a:pt x="442311" y="18928"/>
                      <a:pt x="548611" y="8230"/>
                      <a:pt x="654498" y="6172"/>
                    </a:cubicBezTo>
                    <a:lnTo>
                      <a:pt x="655870" y="6172"/>
                    </a:lnTo>
                    <a:lnTo>
                      <a:pt x="657241" y="6172"/>
                    </a:lnTo>
                    <a:cubicBezTo>
                      <a:pt x="681244" y="3840"/>
                      <a:pt x="702916" y="2195"/>
                      <a:pt x="723078" y="1234"/>
                    </a:cubicBezTo>
                    <a:cubicBezTo>
                      <a:pt x="739537" y="548"/>
                      <a:pt x="755585" y="0"/>
                      <a:pt x="771770" y="0"/>
                    </a:cubicBezTo>
                    <a:cubicBezTo>
                      <a:pt x="777119" y="0"/>
                      <a:pt x="782331" y="0"/>
                      <a:pt x="787680" y="137"/>
                    </a:cubicBezTo>
                    <a:lnTo>
                      <a:pt x="791246" y="274"/>
                    </a:lnTo>
                    <a:cubicBezTo>
                      <a:pt x="803865" y="686"/>
                      <a:pt x="817444" y="1097"/>
                      <a:pt x="828142" y="6172"/>
                    </a:cubicBezTo>
                    <a:cubicBezTo>
                      <a:pt x="828142" y="6172"/>
                      <a:pt x="828280" y="6172"/>
                      <a:pt x="828280" y="6172"/>
                    </a:cubicBezTo>
                    <a:cubicBezTo>
                      <a:pt x="828554" y="6172"/>
                      <a:pt x="828965" y="6447"/>
                      <a:pt x="829514" y="6721"/>
                    </a:cubicBezTo>
                    <a:cubicBezTo>
                      <a:pt x="873817" y="7544"/>
                      <a:pt x="921411" y="9327"/>
                      <a:pt x="970926" y="11659"/>
                    </a:cubicBezTo>
                    <a:cubicBezTo>
                      <a:pt x="1020852" y="14264"/>
                      <a:pt x="1074482" y="17556"/>
                      <a:pt x="1128523" y="24689"/>
                    </a:cubicBezTo>
                    <a:cubicBezTo>
                      <a:pt x="1160207" y="28941"/>
                      <a:pt x="1187639" y="34290"/>
                      <a:pt x="1212465" y="40873"/>
                    </a:cubicBezTo>
                    <a:cubicBezTo>
                      <a:pt x="1270346" y="56236"/>
                      <a:pt x="1311220" y="81885"/>
                      <a:pt x="1333852" y="117272"/>
                    </a:cubicBezTo>
                    <a:cubicBezTo>
                      <a:pt x="1348528" y="140040"/>
                      <a:pt x="1353191" y="166923"/>
                      <a:pt x="1347019" y="192984"/>
                    </a:cubicBezTo>
                    <a:cubicBezTo>
                      <a:pt x="1344962" y="202036"/>
                      <a:pt x="1341395" y="210815"/>
                      <a:pt x="1336732" y="219045"/>
                    </a:cubicBezTo>
                    <a:cubicBezTo>
                      <a:pt x="1334675" y="243184"/>
                      <a:pt x="1324250" y="266090"/>
                      <a:pt x="1307380" y="283647"/>
                    </a:cubicBezTo>
                    <a:cubicBezTo>
                      <a:pt x="1289137" y="302438"/>
                      <a:pt x="1265272" y="316702"/>
                      <a:pt x="1232216" y="328361"/>
                    </a:cubicBezTo>
                    <a:cubicBezTo>
                      <a:pt x="1182152" y="345643"/>
                      <a:pt x="1132912" y="357850"/>
                      <a:pt x="1082711" y="369646"/>
                    </a:cubicBezTo>
                    <a:cubicBezTo>
                      <a:pt x="1030454" y="382128"/>
                      <a:pt x="978333" y="391866"/>
                      <a:pt x="925115" y="401467"/>
                    </a:cubicBezTo>
                    <a:cubicBezTo>
                      <a:pt x="824028" y="419572"/>
                      <a:pt x="718963" y="431094"/>
                      <a:pt x="612527" y="435757"/>
                    </a:cubicBezTo>
                    <a:cubicBezTo>
                      <a:pt x="565070" y="437815"/>
                      <a:pt x="508971" y="439872"/>
                      <a:pt x="452598" y="439872"/>
                    </a:cubicBezTo>
                    <a:cubicBezTo>
                      <a:pt x="396363" y="439872"/>
                      <a:pt x="345339" y="437678"/>
                      <a:pt x="296785" y="43342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2" name="任意多边形: 形状 311"/>
              <p:cNvSpPr/>
              <p:nvPr/>
            </p:nvSpPr>
            <p:spPr>
              <a:xfrm>
                <a:off x="3755505" y="3792336"/>
                <a:ext cx="253686" cy="416143"/>
              </a:xfrm>
              <a:custGeom>
                <a:avLst/>
                <a:gdLst>
                  <a:gd name="connsiteX0" fmla="*/ 1917 w 253686"/>
                  <a:gd name="connsiteY0" fmla="*/ 400919 h 416143"/>
                  <a:gd name="connsiteX1" fmla="*/ 15084 w 253686"/>
                  <a:gd name="connsiteY1" fmla="*/ 368549 h 416143"/>
                  <a:gd name="connsiteX2" fmla="*/ 27292 w 253686"/>
                  <a:gd name="connsiteY2" fmla="*/ 362926 h 416143"/>
                  <a:gd name="connsiteX3" fmla="*/ 45945 w 253686"/>
                  <a:gd name="connsiteY3" fmla="*/ 351541 h 416143"/>
                  <a:gd name="connsiteX4" fmla="*/ 43476 w 253686"/>
                  <a:gd name="connsiteY4" fmla="*/ 353324 h 416143"/>
                  <a:gd name="connsiteX5" fmla="*/ 72829 w 253686"/>
                  <a:gd name="connsiteY5" fmla="*/ 330693 h 416143"/>
                  <a:gd name="connsiteX6" fmla="*/ 101907 w 253686"/>
                  <a:gd name="connsiteY6" fmla="*/ 301204 h 416143"/>
                  <a:gd name="connsiteX7" fmla="*/ 101495 w 253686"/>
                  <a:gd name="connsiteY7" fmla="*/ 301615 h 416143"/>
                  <a:gd name="connsiteX8" fmla="*/ 123441 w 253686"/>
                  <a:gd name="connsiteY8" fmla="*/ 272811 h 416143"/>
                  <a:gd name="connsiteX9" fmla="*/ 154439 w 253686"/>
                  <a:gd name="connsiteY9" fmla="*/ 220005 h 416143"/>
                  <a:gd name="connsiteX10" fmla="*/ 154302 w 253686"/>
                  <a:gd name="connsiteY10" fmla="*/ 220142 h 416143"/>
                  <a:gd name="connsiteX11" fmla="*/ 189826 w 253686"/>
                  <a:gd name="connsiteY11" fmla="*/ 135240 h 416143"/>
                  <a:gd name="connsiteX12" fmla="*/ 215887 w 253686"/>
                  <a:gd name="connsiteY12" fmla="*/ 32370 h 416143"/>
                  <a:gd name="connsiteX13" fmla="*/ 215612 w 253686"/>
                  <a:gd name="connsiteY13" fmla="*/ 33330 h 416143"/>
                  <a:gd name="connsiteX14" fmla="*/ 219178 w 253686"/>
                  <a:gd name="connsiteY14" fmla="*/ 14950 h 416143"/>
                  <a:gd name="connsiteX15" fmla="*/ 236323 w 253686"/>
                  <a:gd name="connsiteY15" fmla="*/ 0 h 416143"/>
                  <a:gd name="connsiteX16" fmla="*/ 253606 w 253686"/>
                  <a:gd name="connsiteY16" fmla="*/ 17282 h 416143"/>
                  <a:gd name="connsiteX17" fmla="*/ 251548 w 253686"/>
                  <a:gd name="connsiteY17" fmla="*/ 44303 h 416143"/>
                  <a:gd name="connsiteX18" fmla="*/ 246473 w 253686"/>
                  <a:gd name="connsiteY18" fmla="*/ 74890 h 416143"/>
                  <a:gd name="connsiteX19" fmla="*/ 232346 w 253686"/>
                  <a:gd name="connsiteY19" fmla="*/ 135926 h 416143"/>
                  <a:gd name="connsiteX20" fmla="*/ 184203 w 253686"/>
                  <a:gd name="connsiteY20" fmla="*/ 258821 h 416143"/>
                  <a:gd name="connsiteX21" fmla="*/ 122069 w 253686"/>
                  <a:gd name="connsiteY21" fmla="*/ 348387 h 416143"/>
                  <a:gd name="connsiteX22" fmla="*/ 81744 w 253686"/>
                  <a:gd name="connsiteY22" fmla="*/ 383911 h 416143"/>
                  <a:gd name="connsiteX23" fmla="*/ 34150 w 253686"/>
                  <a:gd name="connsiteY23" fmla="*/ 414086 h 416143"/>
                  <a:gd name="connsiteX24" fmla="*/ 24823 w 253686"/>
                  <a:gd name="connsiteY24" fmla="*/ 416143 h 416143"/>
                  <a:gd name="connsiteX25" fmla="*/ 1917 w 253686"/>
                  <a:gd name="connsiteY25" fmla="*/ 400919 h 416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3686" h="416143">
                    <a:moveTo>
                      <a:pt x="1917" y="400919"/>
                    </a:moveTo>
                    <a:cubicBezTo>
                      <a:pt x="-3432" y="388163"/>
                      <a:pt x="2877" y="374172"/>
                      <a:pt x="15084" y="368549"/>
                    </a:cubicBezTo>
                    <a:cubicBezTo>
                      <a:pt x="19199" y="366629"/>
                      <a:pt x="23314" y="364846"/>
                      <a:pt x="27292" y="362926"/>
                    </a:cubicBezTo>
                    <a:cubicBezTo>
                      <a:pt x="33738" y="359497"/>
                      <a:pt x="39910" y="355656"/>
                      <a:pt x="45945" y="351541"/>
                    </a:cubicBezTo>
                    <a:cubicBezTo>
                      <a:pt x="45122" y="352090"/>
                      <a:pt x="44299" y="352639"/>
                      <a:pt x="43476" y="353324"/>
                    </a:cubicBezTo>
                    <a:cubicBezTo>
                      <a:pt x="53763" y="346329"/>
                      <a:pt x="63502" y="338785"/>
                      <a:pt x="72829" y="330693"/>
                    </a:cubicBezTo>
                    <a:cubicBezTo>
                      <a:pt x="83116" y="321366"/>
                      <a:pt x="92580" y="311491"/>
                      <a:pt x="101907" y="301204"/>
                    </a:cubicBezTo>
                    <a:cubicBezTo>
                      <a:pt x="101769" y="301341"/>
                      <a:pt x="101632" y="301478"/>
                      <a:pt x="101495" y="301615"/>
                    </a:cubicBezTo>
                    <a:cubicBezTo>
                      <a:pt x="109450" y="292425"/>
                      <a:pt x="116583" y="282824"/>
                      <a:pt x="123441" y="272811"/>
                    </a:cubicBezTo>
                    <a:cubicBezTo>
                      <a:pt x="134688" y="255666"/>
                      <a:pt x="145112" y="238247"/>
                      <a:pt x="154439" y="220005"/>
                    </a:cubicBezTo>
                    <a:cubicBezTo>
                      <a:pt x="154439" y="220005"/>
                      <a:pt x="154439" y="220142"/>
                      <a:pt x="154302" y="220142"/>
                    </a:cubicBezTo>
                    <a:cubicBezTo>
                      <a:pt x="167881" y="192573"/>
                      <a:pt x="179402" y="164181"/>
                      <a:pt x="189826" y="135240"/>
                    </a:cubicBezTo>
                    <a:cubicBezTo>
                      <a:pt x="201210" y="101636"/>
                      <a:pt x="208617" y="67071"/>
                      <a:pt x="215887" y="32370"/>
                    </a:cubicBezTo>
                    <a:cubicBezTo>
                      <a:pt x="215749" y="32644"/>
                      <a:pt x="215749" y="33056"/>
                      <a:pt x="215612" y="33330"/>
                    </a:cubicBezTo>
                    <a:cubicBezTo>
                      <a:pt x="216847" y="27158"/>
                      <a:pt x="218081" y="21123"/>
                      <a:pt x="219178" y="14950"/>
                    </a:cubicBezTo>
                    <a:cubicBezTo>
                      <a:pt x="220687" y="6584"/>
                      <a:pt x="227545" y="0"/>
                      <a:pt x="236323" y="0"/>
                    </a:cubicBezTo>
                    <a:cubicBezTo>
                      <a:pt x="246062" y="0"/>
                      <a:pt x="253057" y="7818"/>
                      <a:pt x="253606" y="17282"/>
                    </a:cubicBezTo>
                    <a:cubicBezTo>
                      <a:pt x="254017" y="26335"/>
                      <a:pt x="252783" y="35388"/>
                      <a:pt x="251548" y="44303"/>
                    </a:cubicBezTo>
                    <a:cubicBezTo>
                      <a:pt x="250177" y="54453"/>
                      <a:pt x="248256" y="64740"/>
                      <a:pt x="246473" y="74890"/>
                    </a:cubicBezTo>
                    <a:cubicBezTo>
                      <a:pt x="242633" y="95326"/>
                      <a:pt x="238107" y="115900"/>
                      <a:pt x="232346" y="135926"/>
                    </a:cubicBezTo>
                    <a:cubicBezTo>
                      <a:pt x="220001" y="178034"/>
                      <a:pt x="204639" y="219867"/>
                      <a:pt x="184203" y="258821"/>
                    </a:cubicBezTo>
                    <a:cubicBezTo>
                      <a:pt x="167332" y="291191"/>
                      <a:pt x="147718" y="321915"/>
                      <a:pt x="122069" y="348387"/>
                    </a:cubicBezTo>
                    <a:cubicBezTo>
                      <a:pt x="109588" y="361279"/>
                      <a:pt x="96146" y="373075"/>
                      <a:pt x="81744" y="383911"/>
                    </a:cubicBezTo>
                    <a:cubicBezTo>
                      <a:pt x="66931" y="395158"/>
                      <a:pt x="51020" y="406131"/>
                      <a:pt x="34150" y="414086"/>
                    </a:cubicBezTo>
                    <a:cubicBezTo>
                      <a:pt x="31132" y="415458"/>
                      <a:pt x="27977" y="416143"/>
                      <a:pt x="24823" y="416143"/>
                    </a:cubicBezTo>
                    <a:cubicBezTo>
                      <a:pt x="15222" y="416143"/>
                      <a:pt x="5757" y="409971"/>
                      <a:pt x="1917" y="40091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3" name="任意多边形: 形状 312"/>
              <p:cNvSpPr/>
              <p:nvPr/>
            </p:nvSpPr>
            <p:spPr>
              <a:xfrm>
                <a:off x="2926781" y="5436028"/>
                <a:ext cx="58035" cy="410965"/>
              </a:xfrm>
              <a:custGeom>
                <a:avLst/>
                <a:gdLst>
                  <a:gd name="connsiteX0" fmla="*/ 6584 w 58035"/>
                  <a:gd name="connsiteY0" fmla="*/ 385180 h 410965"/>
                  <a:gd name="connsiteX1" fmla="*/ 6584 w 58035"/>
                  <a:gd name="connsiteY1" fmla="*/ 366937 h 410965"/>
                  <a:gd name="connsiteX2" fmla="*/ 6035 w 58035"/>
                  <a:gd name="connsiteY2" fmla="*/ 342797 h 410965"/>
                  <a:gd name="connsiteX3" fmla="*/ 4663 w 58035"/>
                  <a:gd name="connsiteY3" fmla="*/ 282995 h 410965"/>
                  <a:gd name="connsiteX4" fmla="*/ 2880 w 58035"/>
                  <a:gd name="connsiteY4" fmla="*/ 158591 h 410965"/>
                  <a:gd name="connsiteX5" fmla="*/ 1234 w 58035"/>
                  <a:gd name="connsiteY5" fmla="*/ 80136 h 410965"/>
                  <a:gd name="connsiteX6" fmla="*/ 137 w 58035"/>
                  <a:gd name="connsiteY6" fmla="*/ 40634 h 410965"/>
                  <a:gd name="connsiteX7" fmla="*/ 274 w 58035"/>
                  <a:gd name="connsiteY7" fmla="*/ 21843 h 410965"/>
                  <a:gd name="connsiteX8" fmla="*/ 6035 w 58035"/>
                  <a:gd name="connsiteY8" fmla="*/ 5246 h 410965"/>
                  <a:gd name="connsiteX9" fmla="*/ 31547 w 58035"/>
                  <a:gd name="connsiteY9" fmla="*/ 5246 h 410965"/>
                  <a:gd name="connsiteX10" fmla="*/ 38542 w 58035"/>
                  <a:gd name="connsiteY10" fmla="*/ 33090 h 410965"/>
                  <a:gd name="connsiteX11" fmla="*/ 41148 w 58035"/>
                  <a:gd name="connsiteY11" fmla="*/ 65596 h 410965"/>
                  <a:gd name="connsiteX12" fmla="*/ 45263 w 58035"/>
                  <a:gd name="connsiteY12" fmla="*/ 133628 h 410965"/>
                  <a:gd name="connsiteX13" fmla="*/ 51024 w 58035"/>
                  <a:gd name="connsiteY13" fmla="*/ 259952 h 410965"/>
                  <a:gd name="connsiteX14" fmla="*/ 57196 w 58035"/>
                  <a:gd name="connsiteY14" fmla="*/ 374481 h 410965"/>
                  <a:gd name="connsiteX15" fmla="*/ 58019 w 58035"/>
                  <a:gd name="connsiteY15" fmla="*/ 385317 h 410965"/>
                  <a:gd name="connsiteX16" fmla="*/ 32370 w 58035"/>
                  <a:gd name="connsiteY16" fmla="*/ 410966 h 410965"/>
                  <a:gd name="connsiteX17" fmla="*/ 6584 w 58035"/>
                  <a:gd name="connsiteY17" fmla="*/ 385180 h 41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035" h="410965">
                    <a:moveTo>
                      <a:pt x="6584" y="385180"/>
                    </a:moveTo>
                    <a:cubicBezTo>
                      <a:pt x="6447" y="379144"/>
                      <a:pt x="6858" y="373109"/>
                      <a:pt x="6584" y="366937"/>
                    </a:cubicBezTo>
                    <a:cubicBezTo>
                      <a:pt x="6309" y="358845"/>
                      <a:pt x="6172" y="350752"/>
                      <a:pt x="6035" y="342797"/>
                    </a:cubicBezTo>
                    <a:cubicBezTo>
                      <a:pt x="5624" y="322909"/>
                      <a:pt x="5075" y="302884"/>
                      <a:pt x="4663" y="282995"/>
                    </a:cubicBezTo>
                    <a:cubicBezTo>
                      <a:pt x="3703" y="241573"/>
                      <a:pt x="3703" y="200014"/>
                      <a:pt x="2880" y="158591"/>
                    </a:cubicBezTo>
                    <a:cubicBezTo>
                      <a:pt x="2332" y="132394"/>
                      <a:pt x="1920" y="106333"/>
                      <a:pt x="1234" y="80136"/>
                    </a:cubicBezTo>
                    <a:cubicBezTo>
                      <a:pt x="823" y="66968"/>
                      <a:pt x="412" y="53801"/>
                      <a:pt x="137" y="40634"/>
                    </a:cubicBezTo>
                    <a:cubicBezTo>
                      <a:pt x="0" y="34324"/>
                      <a:pt x="-137" y="28152"/>
                      <a:pt x="274" y="21843"/>
                    </a:cubicBezTo>
                    <a:cubicBezTo>
                      <a:pt x="686" y="15533"/>
                      <a:pt x="1646" y="10047"/>
                      <a:pt x="6035" y="5246"/>
                    </a:cubicBezTo>
                    <a:cubicBezTo>
                      <a:pt x="12482" y="-1749"/>
                      <a:pt x="25100" y="-1749"/>
                      <a:pt x="31547" y="5246"/>
                    </a:cubicBezTo>
                    <a:cubicBezTo>
                      <a:pt x="38268" y="12653"/>
                      <a:pt x="37582" y="23626"/>
                      <a:pt x="38542" y="33090"/>
                    </a:cubicBezTo>
                    <a:cubicBezTo>
                      <a:pt x="39502" y="43925"/>
                      <a:pt x="40325" y="54624"/>
                      <a:pt x="41148" y="65596"/>
                    </a:cubicBezTo>
                    <a:cubicBezTo>
                      <a:pt x="42794" y="88228"/>
                      <a:pt x="44028" y="110860"/>
                      <a:pt x="45263" y="133628"/>
                    </a:cubicBezTo>
                    <a:cubicBezTo>
                      <a:pt x="47457" y="175736"/>
                      <a:pt x="49103" y="217844"/>
                      <a:pt x="51024" y="259952"/>
                    </a:cubicBezTo>
                    <a:cubicBezTo>
                      <a:pt x="52669" y="298220"/>
                      <a:pt x="55001" y="336351"/>
                      <a:pt x="57196" y="374481"/>
                    </a:cubicBezTo>
                    <a:cubicBezTo>
                      <a:pt x="57470" y="378047"/>
                      <a:pt x="57882" y="381751"/>
                      <a:pt x="58019" y="385317"/>
                    </a:cubicBezTo>
                    <a:cubicBezTo>
                      <a:pt x="58567" y="399307"/>
                      <a:pt x="45949" y="410966"/>
                      <a:pt x="32370" y="410966"/>
                    </a:cubicBezTo>
                    <a:cubicBezTo>
                      <a:pt x="17968" y="410828"/>
                      <a:pt x="6858" y="399170"/>
                      <a:pt x="6584" y="38518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4" name="任意多边形: 形状 313"/>
              <p:cNvSpPr/>
              <p:nvPr/>
            </p:nvSpPr>
            <p:spPr>
              <a:xfrm>
                <a:off x="3367102" y="5418094"/>
                <a:ext cx="131070" cy="368823"/>
              </a:xfrm>
              <a:custGeom>
                <a:avLst/>
                <a:gdLst>
                  <a:gd name="connsiteX0" fmla="*/ 81162 w 131070"/>
                  <a:gd name="connsiteY0" fmla="*/ 352913 h 368823"/>
                  <a:gd name="connsiteX1" fmla="*/ 74578 w 131070"/>
                  <a:gd name="connsiteY1" fmla="*/ 330144 h 368823"/>
                  <a:gd name="connsiteX2" fmla="*/ 66348 w 131070"/>
                  <a:gd name="connsiteY2" fmla="*/ 302575 h 368823"/>
                  <a:gd name="connsiteX3" fmla="*/ 48792 w 131070"/>
                  <a:gd name="connsiteY3" fmla="*/ 245105 h 368823"/>
                  <a:gd name="connsiteX4" fmla="*/ 13679 w 131070"/>
                  <a:gd name="connsiteY4" fmla="*/ 116586 h 368823"/>
                  <a:gd name="connsiteX5" fmla="*/ 3255 w 131070"/>
                  <a:gd name="connsiteY5" fmla="*/ 60899 h 368823"/>
                  <a:gd name="connsiteX6" fmla="*/ 511 w 131070"/>
                  <a:gd name="connsiteY6" fmla="*/ 32781 h 368823"/>
                  <a:gd name="connsiteX7" fmla="*/ 2432 w 131070"/>
                  <a:gd name="connsiteY7" fmla="*/ 10150 h 368823"/>
                  <a:gd name="connsiteX8" fmla="*/ 1746 w 131070"/>
                  <a:gd name="connsiteY8" fmla="*/ 11385 h 368823"/>
                  <a:gd name="connsiteX9" fmla="*/ 2432 w 131070"/>
                  <a:gd name="connsiteY9" fmla="*/ 10013 h 368823"/>
                  <a:gd name="connsiteX10" fmla="*/ 2843 w 131070"/>
                  <a:gd name="connsiteY10" fmla="*/ 9190 h 368823"/>
                  <a:gd name="connsiteX11" fmla="*/ 2569 w 131070"/>
                  <a:gd name="connsiteY11" fmla="*/ 9876 h 368823"/>
                  <a:gd name="connsiteX12" fmla="*/ 18891 w 131070"/>
                  <a:gd name="connsiteY12" fmla="*/ 0 h 368823"/>
                  <a:gd name="connsiteX13" fmla="*/ 35213 w 131070"/>
                  <a:gd name="connsiteY13" fmla="*/ 9876 h 368823"/>
                  <a:gd name="connsiteX14" fmla="*/ 39602 w 131070"/>
                  <a:gd name="connsiteY14" fmla="*/ 26609 h 368823"/>
                  <a:gd name="connsiteX15" fmla="*/ 39602 w 131070"/>
                  <a:gd name="connsiteY15" fmla="*/ 26472 h 368823"/>
                  <a:gd name="connsiteX16" fmla="*/ 44403 w 131070"/>
                  <a:gd name="connsiteY16" fmla="*/ 50475 h 368823"/>
                  <a:gd name="connsiteX17" fmla="*/ 80064 w 131070"/>
                  <a:gd name="connsiteY17" fmla="*/ 178034 h 368823"/>
                  <a:gd name="connsiteX18" fmla="*/ 118195 w 131070"/>
                  <a:gd name="connsiteY18" fmla="*/ 296540 h 368823"/>
                  <a:gd name="connsiteX19" fmla="*/ 125190 w 131070"/>
                  <a:gd name="connsiteY19" fmla="*/ 319308 h 368823"/>
                  <a:gd name="connsiteX20" fmla="*/ 130676 w 131070"/>
                  <a:gd name="connsiteY20" fmla="*/ 339471 h 368823"/>
                  <a:gd name="connsiteX21" fmla="*/ 111885 w 131070"/>
                  <a:gd name="connsiteY21" fmla="*/ 368001 h 368823"/>
                  <a:gd name="connsiteX22" fmla="*/ 105302 w 131070"/>
                  <a:gd name="connsiteY22" fmla="*/ 368823 h 368823"/>
                  <a:gd name="connsiteX23" fmla="*/ 81162 w 131070"/>
                  <a:gd name="connsiteY23" fmla="*/ 352913 h 36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1070" h="368823">
                    <a:moveTo>
                      <a:pt x="81162" y="352913"/>
                    </a:moveTo>
                    <a:cubicBezTo>
                      <a:pt x="78555" y="345506"/>
                      <a:pt x="76772" y="337688"/>
                      <a:pt x="74578" y="330144"/>
                    </a:cubicBezTo>
                    <a:cubicBezTo>
                      <a:pt x="71835" y="320955"/>
                      <a:pt x="69228" y="311765"/>
                      <a:pt x="66348" y="302575"/>
                    </a:cubicBezTo>
                    <a:cubicBezTo>
                      <a:pt x="60450" y="283510"/>
                      <a:pt x="54552" y="264308"/>
                      <a:pt x="48792" y="245105"/>
                    </a:cubicBezTo>
                    <a:cubicBezTo>
                      <a:pt x="36036" y="202448"/>
                      <a:pt x="24240" y="159792"/>
                      <a:pt x="13679" y="116586"/>
                    </a:cubicBezTo>
                    <a:cubicBezTo>
                      <a:pt x="9290" y="98207"/>
                      <a:pt x="5586" y="79690"/>
                      <a:pt x="3255" y="60899"/>
                    </a:cubicBezTo>
                    <a:cubicBezTo>
                      <a:pt x="2157" y="51572"/>
                      <a:pt x="1197" y="42108"/>
                      <a:pt x="511" y="32781"/>
                    </a:cubicBezTo>
                    <a:cubicBezTo>
                      <a:pt x="-37" y="25101"/>
                      <a:pt x="-860" y="17282"/>
                      <a:pt x="2432" y="10150"/>
                    </a:cubicBezTo>
                    <a:cubicBezTo>
                      <a:pt x="2295" y="10562"/>
                      <a:pt x="2020" y="10973"/>
                      <a:pt x="1746" y="11385"/>
                    </a:cubicBezTo>
                    <a:cubicBezTo>
                      <a:pt x="2020" y="10973"/>
                      <a:pt x="2157" y="10424"/>
                      <a:pt x="2432" y="10013"/>
                    </a:cubicBezTo>
                    <a:cubicBezTo>
                      <a:pt x="2569" y="9739"/>
                      <a:pt x="2706" y="9464"/>
                      <a:pt x="2843" y="9190"/>
                    </a:cubicBezTo>
                    <a:cubicBezTo>
                      <a:pt x="2706" y="9464"/>
                      <a:pt x="2569" y="9601"/>
                      <a:pt x="2569" y="9876"/>
                    </a:cubicBezTo>
                    <a:cubicBezTo>
                      <a:pt x="5861" y="3978"/>
                      <a:pt x="11896" y="0"/>
                      <a:pt x="18891" y="0"/>
                    </a:cubicBezTo>
                    <a:cubicBezTo>
                      <a:pt x="25886" y="0"/>
                      <a:pt x="31921" y="3840"/>
                      <a:pt x="35213" y="9876"/>
                    </a:cubicBezTo>
                    <a:cubicBezTo>
                      <a:pt x="37682" y="15088"/>
                      <a:pt x="38505" y="20849"/>
                      <a:pt x="39602" y="26609"/>
                    </a:cubicBezTo>
                    <a:cubicBezTo>
                      <a:pt x="39602" y="26609"/>
                      <a:pt x="39602" y="26472"/>
                      <a:pt x="39602" y="26472"/>
                    </a:cubicBezTo>
                    <a:cubicBezTo>
                      <a:pt x="41248" y="34427"/>
                      <a:pt x="42757" y="42382"/>
                      <a:pt x="44403" y="50475"/>
                    </a:cubicBezTo>
                    <a:cubicBezTo>
                      <a:pt x="53592" y="93681"/>
                      <a:pt x="67171" y="135926"/>
                      <a:pt x="80064" y="178034"/>
                    </a:cubicBezTo>
                    <a:cubicBezTo>
                      <a:pt x="92271" y="217673"/>
                      <a:pt x="105713" y="256901"/>
                      <a:pt x="118195" y="296540"/>
                    </a:cubicBezTo>
                    <a:cubicBezTo>
                      <a:pt x="120526" y="304084"/>
                      <a:pt x="122995" y="311628"/>
                      <a:pt x="125190" y="319308"/>
                    </a:cubicBezTo>
                    <a:cubicBezTo>
                      <a:pt x="127110" y="326030"/>
                      <a:pt x="129305" y="332613"/>
                      <a:pt x="130676" y="339471"/>
                    </a:cubicBezTo>
                    <a:cubicBezTo>
                      <a:pt x="133145" y="351953"/>
                      <a:pt x="123681" y="364708"/>
                      <a:pt x="111885" y="368001"/>
                    </a:cubicBezTo>
                    <a:cubicBezTo>
                      <a:pt x="109828" y="368549"/>
                      <a:pt x="107496" y="368823"/>
                      <a:pt x="105302" y="368823"/>
                    </a:cubicBezTo>
                    <a:cubicBezTo>
                      <a:pt x="95152" y="368686"/>
                      <a:pt x="84591" y="362788"/>
                      <a:pt x="81162" y="35291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5" name="任意多边形: 形状 314"/>
              <p:cNvSpPr/>
              <p:nvPr/>
            </p:nvSpPr>
            <p:spPr>
              <a:xfrm>
                <a:off x="3915566" y="3736836"/>
                <a:ext cx="82172" cy="88144"/>
              </a:xfrm>
              <a:custGeom>
                <a:avLst/>
                <a:gdLst>
                  <a:gd name="connsiteX0" fmla="*/ 48419 w 82172"/>
                  <a:gd name="connsiteY0" fmla="*/ 80737 h 88144"/>
                  <a:gd name="connsiteX1" fmla="*/ 35252 w 82172"/>
                  <a:gd name="connsiteY1" fmla="*/ 64141 h 88144"/>
                  <a:gd name="connsiteX2" fmla="*/ 17969 w 82172"/>
                  <a:gd name="connsiteY2" fmla="*/ 45350 h 88144"/>
                  <a:gd name="connsiteX3" fmla="*/ 1 w 82172"/>
                  <a:gd name="connsiteY3" fmla="*/ 16821 h 88144"/>
                  <a:gd name="connsiteX4" fmla="*/ 1 w 82172"/>
                  <a:gd name="connsiteY4" fmla="*/ 17095 h 88144"/>
                  <a:gd name="connsiteX5" fmla="*/ 1 w 82172"/>
                  <a:gd name="connsiteY5" fmla="*/ 15998 h 88144"/>
                  <a:gd name="connsiteX6" fmla="*/ 1 w 82172"/>
                  <a:gd name="connsiteY6" fmla="*/ 15861 h 88144"/>
                  <a:gd name="connsiteX7" fmla="*/ 1 w 82172"/>
                  <a:gd name="connsiteY7" fmla="*/ 15724 h 88144"/>
                  <a:gd name="connsiteX8" fmla="*/ 138 w 82172"/>
                  <a:gd name="connsiteY8" fmla="*/ 14763 h 88144"/>
                  <a:gd name="connsiteX9" fmla="*/ 138 w 82172"/>
                  <a:gd name="connsiteY9" fmla="*/ 15038 h 88144"/>
                  <a:gd name="connsiteX10" fmla="*/ 10425 w 82172"/>
                  <a:gd name="connsiteY10" fmla="*/ 1322 h 88144"/>
                  <a:gd name="connsiteX11" fmla="*/ 28394 w 82172"/>
                  <a:gd name="connsiteY11" fmla="*/ 4340 h 88144"/>
                  <a:gd name="connsiteX12" fmla="*/ 27570 w 82172"/>
                  <a:gd name="connsiteY12" fmla="*/ 3517 h 88144"/>
                  <a:gd name="connsiteX13" fmla="*/ 30862 w 82172"/>
                  <a:gd name="connsiteY13" fmla="*/ 6808 h 88144"/>
                  <a:gd name="connsiteX14" fmla="*/ 42795 w 82172"/>
                  <a:gd name="connsiteY14" fmla="*/ 17781 h 88144"/>
                  <a:gd name="connsiteX15" fmla="*/ 56374 w 82172"/>
                  <a:gd name="connsiteY15" fmla="*/ 31772 h 88144"/>
                  <a:gd name="connsiteX16" fmla="*/ 78320 w 82172"/>
                  <a:gd name="connsiteY16" fmla="*/ 57832 h 88144"/>
                  <a:gd name="connsiteX17" fmla="*/ 74891 w 82172"/>
                  <a:gd name="connsiteY17" fmla="*/ 84304 h 88144"/>
                  <a:gd name="connsiteX18" fmla="*/ 63369 w 82172"/>
                  <a:gd name="connsiteY18" fmla="*/ 88144 h 88144"/>
                  <a:gd name="connsiteX19" fmla="*/ 48419 w 82172"/>
                  <a:gd name="connsiteY19" fmla="*/ 80737 h 88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172" h="88144">
                    <a:moveTo>
                      <a:pt x="48419" y="80737"/>
                    </a:moveTo>
                    <a:cubicBezTo>
                      <a:pt x="44304" y="74977"/>
                      <a:pt x="39778" y="69491"/>
                      <a:pt x="35252" y="64141"/>
                    </a:cubicBezTo>
                    <a:cubicBezTo>
                      <a:pt x="29628" y="57832"/>
                      <a:pt x="24004" y="51523"/>
                      <a:pt x="17969" y="45350"/>
                    </a:cubicBezTo>
                    <a:cubicBezTo>
                      <a:pt x="10425" y="37532"/>
                      <a:pt x="-136" y="28343"/>
                      <a:pt x="1" y="16821"/>
                    </a:cubicBezTo>
                    <a:cubicBezTo>
                      <a:pt x="1" y="16958"/>
                      <a:pt x="1" y="16958"/>
                      <a:pt x="1" y="17095"/>
                    </a:cubicBezTo>
                    <a:cubicBezTo>
                      <a:pt x="1" y="16684"/>
                      <a:pt x="1" y="16410"/>
                      <a:pt x="1" y="15998"/>
                    </a:cubicBezTo>
                    <a:cubicBezTo>
                      <a:pt x="1" y="15998"/>
                      <a:pt x="1" y="15861"/>
                      <a:pt x="1" y="15861"/>
                    </a:cubicBezTo>
                    <a:cubicBezTo>
                      <a:pt x="1" y="15861"/>
                      <a:pt x="1" y="15861"/>
                      <a:pt x="1" y="15724"/>
                    </a:cubicBezTo>
                    <a:cubicBezTo>
                      <a:pt x="1" y="15449"/>
                      <a:pt x="1" y="15038"/>
                      <a:pt x="138" y="14763"/>
                    </a:cubicBezTo>
                    <a:cubicBezTo>
                      <a:pt x="138" y="14901"/>
                      <a:pt x="138" y="14901"/>
                      <a:pt x="138" y="15038"/>
                    </a:cubicBezTo>
                    <a:cubicBezTo>
                      <a:pt x="962" y="9003"/>
                      <a:pt x="4802" y="3653"/>
                      <a:pt x="10425" y="1322"/>
                    </a:cubicBezTo>
                    <a:cubicBezTo>
                      <a:pt x="16598" y="-1284"/>
                      <a:pt x="23456" y="88"/>
                      <a:pt x="28394" y="4340"/>
                    </a:cubicBezTo>
                    <a:cubicBezTo>
                      <a:pt x="28119" y="4065"/>
                      <a:pt x="27845" y="3791"/>
                      <a:pt x="27570" y="3517"/>
                    </a:cubicBezTo>
                    <a:cubicBezTo>
                      <a:pt x="28805" y="4476"/>
                      <a:pt x="29902" y="5574"/>
                      <a:pt x="30862" y="6808"/>
                    </a:cubicBezTo>
                    <a:cubicBezTo>
                      <a:pt x="34566" y="10649"/>
                      <a:pt x="38818" y="14078"/>
                      <a:pt x="42795" y="17781"/>
                    </a:cubicBezTo>
                    <a:cubicBezTo>
                      <a:pt x="47459" y="22170"/>
                      <a:pt x="51985" y="26971"/>
                      <a:pt x="56374" y="31772"/>
                    </a:cubicBezTo>
                    <a:cubicBezTo>
                      <a:pt x="64055" y="40138"/>
                      <a:pt x="71187" y="48917"/>
                      <a:pt x="78320" y="57832"/>
                    </a:cubicBezTo>
                    <a:cubicBezTo>
                      <a:pt x="84629" y="65924"/>
                      <a:pt x="82983" y="77994"/>
                      <a:pt x="74891" y="84304"/>
                    </a:cubicBezTo>
                    <a:cubicBezTo>
                      <a:pt x="71599" y="86910"/>
                      <a:pt x="67484" y="88144"/>
                      <a:pt x="63369" y="88144"/>
                    </a:cubicBezTo>
                    <a:cubicBezTo>
                      <a:pt x="57608" y="88007"/>
                      <a:pt x="51848" y="85538"/>
                      <a:pt x="48419" y="807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6" name="任意多边形: 形状 315"/>
              <p:cNvSpPr/>
              <p:nvPr/>
            </p:nvSpPr>
            <p:spPr>
              <a:xfrm>
                <a:off x="3958656" y="3702491"/>
                <a:ext cx="43612" cy="115632"/>
              </a:xfrm>
              <a:custGeom>
                <a:avLst/>
                <a:gdLst>
                  <a:gd name="connsiteX0" fmla="*/ 6563 w 43612"/>
                  <a:gd name="connsiteY0" fmla="*/ 99720 h 115632"/>
                  <a:gd name="connsiteX1" fmla="*/ 5055 w 43612"/>
                  <a:gd name="connsiteY1" fmla="*/ 69408 h 115632"/>
                  <a:gd name="connsiteX2" fmla="*/ 5329 w 43612"/>
                  <a:gd name="connsiteY2" fmla="*/ 71877 h 115632"/>
                  <a:gd name="connsiteX3" fmla="*/ 2037 w 43612"/>
                  <a:gd name="connsiteY3" fmla="*/ 38959 h 115632"/>
                  <a:gd name="connsiteX4" fmla="*/ 117 w 43612"/>
                  <a:gd name="connsiteY4" fmla="*/ 15230 h 115632"/>
                  <a:gd name="connsiteX5" fmla="*/ 14930 w 43612"/>
                  <a:gd name="connsiteY5" fmla="*/ 142 h 115632"/>
                  <a:gd name="connsiteX6" fmla="*/ 33995 w 43612"/>
                  <a:gd name="connsiteY6" fmla="*/ 12624 h 115632"/>
                  <a:gd name="connsiteX7" fmla="*/ 33995 w 43612"/>
                  <a:gd name="connsiteY7" fmla="*/ 12898 h 115632"/>
                  <a:gd name="connsiteX8" fmla="*/ 33310 w 43612"/>
                  <a:gd name="connsiteY8" fmla="*/ 10841 h 115632"/>
                  <a:gd name="connsiteX9" fmla="*/ 37150 w 43612"/>
                  <a:gd name="connsiteY9" fmla="*/ 27711 h 115632"/>
                  <a:gd name="connsiteX10" fmla="*/ 40168 w 43612"/>
                  <a:gd name="connsiteY10" fmla="*/ 49246 h 115632"/>
                  <a:gd name="connsiteX11" fmla="*/ 43597 w 43612"/>
                  <a:gd name="connsiteY11" fmla="*/ 97114 h 115632"/>
                  <a:gd name="connsiteX12" fmla="*/ 27549 w 43612"/>
                  <a:gd name="connsiteY12" fmla="*/ 115494 h 115632"/>
                  <a:gd name="connsiteX13" fmla="*/ 25354 w 43612"/>
                  <a:gd name="connsiteY13" fmla="*/ 115631 h 115632"/>
                  <a:gd name="connsiteX14" fmla="*/ 6563 w 43612"/>
                  <a:gd name="connsiteY14" fmla="*/ 99720 h 115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612" h="115632">
                    <a:moveTo>
                      <a:pt x="6563" y="99720"/>
                    </a:moveTo>
                    <a:cubicBezTo>
                      <a:pt x="5878" y="89571"/>
                      <a:pt x="5740" y="79421"/>
                      <a:pt x="5055" y="69408"/>
                    </a:cubicBezTo>
                    <a:cubicBezTo>
                      <a:pt x="5055" y="70231"/>
                      <a:pt x="5192" y="71054"/>
                      <a:pt x="5329" y="71877"/>
                    </a:cubicBezTo>
                    <a:cubicBezTo>
                      <a:pt x="4506" y="60904"/>
                      <a:pt x="3409" y="49931"/>
                      <a:pt x="2037" y="38959"/>
                    </a:cubicBezTo>
                    <a:cubicBezTo>
                      <a:pt x="1077" y="31140"/>
                      <a:pt x="-432" y="23048"/>
                      <a:pt x="117" y="15230"/>
                    </a:cubicBezTo>
                    <a:cubicBezTo>
                      <a:pt x="1077" y="7549"/>
                      <a:pt x="7112" y="1102"/>
                      <a:pt x="14930" y="142"/>
                    </a:cubicBezTo>
                    <a:cubicBezTo>
                      <a:pt x="23297" y="-955"/>
                      <a:pt x="31801" y="4394"/>
                      <a:pt x="33995" y="12624"/>
                    </a:cubicBezTo>
                    <a:cubicBezTo>
                      <a:pt x="33995" y="12761"/>
                      <a:pt x="33995" y="12761"/>
                      <a:pt x="33995" y="12898"/>
                    </a:cubicBezTo>
                    <a:cubicBezTo>
                      <a:pt x="33721" y="12212"/>
                      <a:pt x="33584" y="11527"/>
                      <a:pt x="33310" y="10841"/>
                    </a:cubicBezTo>
                    <a:cubicBezTo>
                      <a:pt x="35367" y="16190"/>
                      <a:pt x="36327" y="22088"/>
                      <a:pt x="37150" y="27711"/>
                    </a:cubicBezTo>
                    <a:cubicBezTo>
                      <a:pt x="38247" y="34844"/>
                      <a:pt x="39208" y="42113"/>
                      <a:pt x="40168" y="49246"/>
                    </a:cubicBezTo>
                    <a:cubicBezTo>
                      <a:pt x="42088" y="65156"/>
                      <a:pt x="42911" y="81204"/>
                      <a:pt x="43597" y="97114"/>
                    </a:cubicBezTo>
                    <a:cubicBezTo>
                      <a:pt x="44008" y="106167"/>
                      <a:pt x="36464" y="114259"/>
                      <a:pt x="27549" y="115494"/>
                    </a:cubicBezTo>
                    <a:cubicBezTo>
                      <a:pt x="26863" y="115631"/>
                      <a:pt x="26040" y="115631"/>
                      <a:pt x="25354" y="115631"/>
                    </a:cubicBezTo>
                    <a:cubicBezTo>
                      <a:pt x="16302" y="115768"/>
                      <a:pt x="7112" y="109047"/>
                      <a:pt x="6563" y="9972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7" name="任意多边形: 形状 316"/>
              <p:cNvSpPr/>
              <p:nvPr/>
            </p:nvSpPr>
            <p:spPr>
              <a:xfrm>
                <a:off x="3978545" y="3701093"/>
                <a:ext cx="53198" cy="121555"/>
              </a:xfrm>
              <a:custGeom>
                <a:avLst/>
                <a:gdLst>
                  <a:gd name="connsiteX0" fmla="*/ 13557 w 53198"/>
                  <a:gd name="connsiteY0" fmla="*/ 120870 h 121555"/>
                  <a:gd name="connsiteX1" fmla="*/ 664 w 53198"/>
                  <a:gd name="connsiteY1" fmla="*/ 98101 h 121555"/>
                  <a:gd name="connsiteX2" fmla="*/ 10540 w 53198"/>
                  <a:gd name="connsiteY2" fmla="*/ 57090 h 121555"/>
                  <a:gd name="connsiteX3" fmla="*/ 10128 w 53198"/>
                  <a:gd name="connsiteY3" fmla="*/ 59559 h 121555"/>
                  <a:gd name="connsiteX4" fmla="*/ 11774 w 53198"/>
                  <a:gd name="connsiteY4" fmla="*/ 51604 h 121555"/>
                  <a:gd name="connsiteX5" fmla="*/ 11363 w 53198"/>
                  <a:gd name="connsiteY5" fmla="*/ 54073 h 121555"/>
                  <a:gd name="connsiteX6" fmla="*/ 17123 w 53198"/>
                  <a:gd name="connsiteY6" fmla="*/ 15668 h 121555"/>
                  <a:gd name="connsiteX7" fmla="*/ 37560 w 53198"/>
                  <a:gd name="connsiteY7" fmla="*/ 169 h 121555"/>
                  <a:gd name="connsiteX8" fmla="*/ 53197 w 53198"/>
                  <a:gd name="connsiteY8" fmla="*/ 19371 h 121555"/>
                  <a:gd name="connsiteX9" fmla="*/ 53197 w 53198"/>
                  <a:gd name="connsiteY9" fmla="*/ 18960 h 121555"/>
                  <a:gd name="connsiteX10" fmla="*/ 47162 w 53198"/>
                  <a:gd name="connsiteY10" fmla="*/ 62714 h 121555"/>
                  <a:gd name="connsiteX11" fmla="*/ 36463 w 53198"/>
                  <a:gd name="connsiteY11" fmla="*/ 107977 h 121555"/>
                  <a:gd name="connsiteX12" fmla="*/ 18632 w 53198"/>
                  <a:gd name="connsiteY12" fmla="*/ 121556 h 121555"/>
                  <a:gd name="connsiteX13" fmla="*/ 13557 w 53198"/>
                  <a:gd name="connsiteY13" fmla="*/ 120870 h 12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198" h="121555">
                    <a:moveTo>
                      <a:pt x="13557" y="120870"/>
                    </a:moveTo>
                    <a:cubicBezTo>
                      <a:pt x="3956" y="118264"/>
                      <a:pt x="-2079" y="107840"/>
                      <a:pt x="664" y="98101"/>
                    </a:cubicBezTo>
                    <a:cubicBezTo>
                      <a:pt x="4505" y="84522"/>
                      <a:pt x="7797" y="70944"/>
                      <a:pt x="10540" y="57090"/>
                    </a:cubicBezTo>
                    <a:cubicBezTo>
                      <a:pt x="10403" y="57913"/>
                      <a:pt x="10265" y="58736"/>
                      <a:pt x="10128" y="59559"/>
                    </a:cubicBezTo>
                    <a:cubicBezTo>
                      <a:pt x="10677" y="56816"/>
                      <a:pt x="11226" y="54210"/>
                      <a:pt x="11774" y="51604"/>
                    </a:cubicBezTo>
                    <a:cubicBezTo>
                      <a:pt x="11637" y="52427"/>
                      <a:pt x="11500" y="53250"/>
                      <a:pt x="11363" y="54073"/>
                    </a:cubicBezTo>
                    <a:cubicBezTo>
                      <a:pt x="13969" y="41317"/>
                      <a:pt x="15066" y="28424"/>
                      <a:pt x="17123" y="15668"/>
                    </a:cubicBezTo>
                    <a:cubicBezTo>
                      <a:pt x="18770" y="5930"/>
                      <a:pt x="27548" y="-1203"/>
                      <a:pt x="37560" y="169"/>
                    </a:cubicBezTo>
                    <a:cubicBezTo>
                      <a:pt x="47299" y="1541"/>
                      <a:pt x="53334" y="10045"/>
                      <a:pt x="53197" y="19371"/>
                    </a:cubicBezTo>
                    <a:cubicBezTo>
                      <a:pt x="53197" y="19234"/>
                      <a:pt x="53197" y="19097"/>
                      <a:pt x="53197" y="18960"/>
                    </a:cubicBezTo>
                    <a:cubicBezTo>
                      <a:pt x="52374" y="33636"/>
                      <a:pt x="49905" y="48312"/>
                      <a:pt x="47162" y="62714"/>
                    </a:cubicBezTo>
                    <a:cubicBezTo>
                      <a:pt x="44144" y="77802"/>
                      <a:pt x="41538" y="93438"/>
                      <a:pt x="36463" y="107977"/>
                    </a:cubicBezTo>
                    <a:cubicBezTo>
                      <a:pt x="33720" y="115932"/>
                      <a:pt x="26725" y="121556"/>
                      <a:pt x="18632" y="121556"/>
                    </a:cubicBezTo>
                    <a:cubicBezTo>
                      <a:pt x="16849" y="121556"/>
                      <a:pt x="15203" y="121281"/>
                      <a:pt x="13557" y="12087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8" name="任意多边形: 形状 317"/>
              <p:cNvSpPr/>
              <p:nvPr/>
            </p:nvSpPr>
            <p:spPr>
              <a:xfrm>
                <a:off x="3983718" y="3712524"/>
                <a:ext cx="82443" cy="116022"/>
              </a:xfrm>
              <a:custGeom>
                <a:avLst/>
                <a:gdLst>
                  <a:gd name="connsiteX0" fmla="*/ 9757 w 82443"/>
                  <a:gd name="connsiteY0" fmla="*/ 113279 h 116022"/>
                  <a:gd name="connsiteX1" fmla="*/ 2761 w 82443"/>
                  <a:gd name="connsiteY1" fmla="*/ 86533 h 116022"/>
                  <a:gd name="connsiteX2" fmla="*/ 5916 w 82443"/>
                  <a:gd name="connsiteY2" fmla="*/ 81870 h 116022"/>
                  <a:gd name="connsiteX3" fmla="*/ 26216 w 82443"/>
                  <a:gd name="connsiteY3" fmla="*/ 47580 h 116022"/>
                  <a:gd name="connsiteX4" fmla="*/ 40343 w 82443"/>
                  <a:gd name="connsiteY4" fmla="*/ 23576 h 116022"/>
                  <a:gd name="connsiteX5" fmla="*/ 46378 w 82443"/>
                  <a:gd name="connsiteY5" fmla="*/ 13564 h 116022"/>
                  <a:gd name="connsiteX6" fmla="*/ 52413 w 82443"/>
                  <a:gd name="connsiteY6" fmla="*/ 5060 h 116022"/>
                  <a:gd name="connsiteX7" fmla="*/ 71616 w 82443"/>
                  <a:gd name="connsiteY7" fmla="*/ 1356 h 116022"/>
                  <a:gd name="connsiteX8" fmla="*/ 82177 w 82443"/>
                  <a:gd name="connsiteY8" fmla="*/ 19873 h 116022"/>
                  <a:gd name="connsiteX9" fmla="*/ 81903 w 82443"/>
                  <a:gd name="connsiteY9" fmla="*/ 20970 h 116022"/>
                  <a:gd name="connsiteX10" fmla="*/ 81628 w 82443"/>
                  <a:gd name="connsiteY10" fmla="*/ 22205 h 116022"/>
                  <a:gd name="connsiteX11" fmla="*/ 81903 w 82443"/>
                  <a:gd name="connsiteY11" fmla="*/ 20970 h 116022"/>
                  <a:gd name="connsiteX12" fmla="*/ 71479 w 82443"/>
                  <a:gd name="connsiteY12" fmla="*/ 43053 h 116022"/>
                  <a:gd name="connsiteX13" fmla="*/ 56940 w 82443"/>
                  <a:gd name="connsiteY13" fmla="*/ 69799 h 116022"/>
                  <a:gd name="connsiteX14" fmla="*/ 36366 w 82443"/>
                  <a:gd name="connsiteY14" fmla="*/ 106421 h 116022"/>
                  <a:gd name="connsiteX15" fmla="*/ 19358 w 82443"/>
                  <a:gd name="connsiteY15" fmla="*/ 116022 h 116022"/>
                  <a:gd name="connsiteX16" fmla="*/ 9757 w 82443"/>
                  <a:gd name="connsiteY16" fmla="*/ 113279 h 11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443" h="116022">
                    <a:moveTo>
                      <a:pt x="9757" y="113279"/>
                    </a:moveTo>
                    <a:cubicBezTo>
                      <a:pt x="978" y="108204"/>
                      <a:pt x="-3136" y="95448"/>
                      <a:pt x="2761" y="86533"/>
                    </a:cubicBezTo>
                    <a:cubicBezTo>
                      <a:pt x="3859" y="85024"/>
                      <a:pt x="4956" y="83378"/>
                      <a:pt x="5916" y="81870"/>
                    </a:cubicBezTo>
                    <a:cubicBezTo>
                      <a:pt x="13323" y="70759"/>
                      <a:pt x="19769" y="59238"/>
                      <a:pt x="26216" y="47580"/>
                    </a:cubicBezTo>
                    <a:cubicBezTo>
                      <a:pt x="30605" y="39487"/>
                      <a:pt x="35406" y="31532"/>
                      <a:pt x="40343" y="23576"/>
                    </a:cubicBezTo>
                    <a:cubicBezTo>
                      <a:pt x="42401" y="20284"/>
                      <a:pt x="44458" y="16855"/>
                      <a:pt x="46378" y="13564"/>
                    </a:cubicBezTo>
                    <a:cubicBezTo>
                      <a:pt x="48161" y="10546"/>
                      <a:pt x="49944" y="7529"/>
                      <a:pt x="52413" y="5060"/>
                    </a:cubicBezTo>
                    <a:cubicBezTo>
                      <a:pt x="57488" y="122"/>
                      <a:pt x="65032" y="-1387"/>
                      <a:pt x="71616" y="1356"/>
                    </a:cubicBezTo>
                    <a:cubicBezTo>
                      <a:pt x="78611" y="4237"/>
                      <a:pt x="83686" y="12329"/>
                      <a:pt x="82177" y="19873"/>
                    </a:cubicBezTo>
                    <a:cubicBezTo>
                      <a:pt x="82040" y="20284"/>
                      <a:pt x="82040" y="20559"/>
                      <a:pt x="81903" y="20970"/>
                    </a:cubicBezTo>
                    <a:cubicBezTo>
                      <a:pt x="81766" y="21382"/>
                      <a:pt x="81766" y="21793"/>
                      <a:pt x="81628" y="22205"/>
                    </a:cubicBezTo>
                    <a:cubicBezTo>
                      <a:pt x="81766" y="21793"/>
                      <a:pt x="81766" y="21382"/>
                      <a:pt x="81903" y="20970"/>
                    </a:cubicBezTo>
                    <a:cubicBezTo>
                      <a:pt x="80120" y="28926"/>
                      <a:pt x="75593" y="36058"/>
                      <a:pt x="71479" y="43053"/>
                    </a:cubicBezTo>
                    <a:cubicBezTo>
                      <a:pt x="66404" y="51831"/>
                      <a:pt x="61740" y="60884"/>
                      <a:pt x="56940" y="69799"/>
                    </a:cubicBezTo>
                    <a:cubicBezTo>
                      <a:pt x="50219" y="82006"/>
                      <a:pt x="43498" y="94351"/>
                      <a:pt x="36366" y="106421"/>
                    </a:cubicBezTo>
                    <a:cubicBezTo>
                      <a:pt x="32662" y="112593"/>
                      <a:pt x="26079" y="116022"/>
                      <a:pt x="19358" y="116022"/>
                    </a:cubicBezTo>
                    <a:cubicBezTo>
                      <a:pt x="16203" y="115885"/>
                      <a:pt x="12774" y="115062"/>
                      <a:pt x="9757" y="11327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9" name="任意多边形: 形状 318"/>
              <p:cNvSpPr/>
              <p:nvPr/>
            </p:nvSpPr>
            <p:spPr>
              <a:xfrm>
                <a:off x="2866273" y="5803117"/>
                <a:ext cx="119603" cy="49083"/>
              </a:xfrm>
              <a:custGeom>
                <a:avLst/>
                <a:gdLst>
                  <a:gd name="connsiteX0" fmla="*/ 17988 w 119603"/>
                  <a:gd name="connsiteY0" fmla="*/ 48402 h 49083"/>
                  <a:gd name="connsiteX1" fmla="*/ 7152 w 119603"/>
                  <a:gd name="connsiteY1" fmla="*/ 44150 h 49083"/>
                  <a:gd name="connsiteX2" fmla="*/ 1391 w 119603"/>
                  <a:gd name="connsiteY2" fmla="*/ 22479 h 49083"/>
                  <a:gd name="connsiteX3" fmla="*/ 30744 w 119603"/>
                  <a:gd name="connsiteY3" fmla="*/ 8214 h 49083"/>
                  <a:gd name="connsiteX4" fmla="*/ 52963 w 119603"/>
                  <a:gd name="connsiteY4" fmla="*/ 5060 h 49083"/>
                  <a:gd name="connsiteX5" fmla="*/ 72029 w 119603"/>
                  <a:gd name="connsiteY5" fmla="*/ 3276 h 49083"/>
                  <a:gd name="connsiteX6" fmla="*/ 87253 w 119603"/>
                  <a:gd name="connsiteY6" fmla="*/ 1768 h 49083"/>
                  <a:gd name="connsiteX7" fmla="*/ 102204 w 119603"/>
                  <a:gd name="connsiteY7" fmla="*/ 808 h 49083"/>
                  <a:gd name="connsiteX8" fmla="*/ 117840 w 119603"/>
                  <a:gd name="connsiteY8" fmla="*/ 14524 h 49083"/>
                  <a:gd name="connsiteX9" fmla="*/ 95757 w 119603"/>
                  <a:gd name="connsiteY9" fmla="*/ 47717 h 49083"/>
                  <a:gd name="connsiteX10" fmla="*/ 91780 w 119603"/>
                  <a:gd name="connsiteY10" fmla="*/ 47305 h 49083"/>
                  <a:gd name="connsiteX11" fmla="*/ 75732 w 119603"/>
                  <a:gd name="connsiteY11" fmla="*/ 47442 h 49083"/>
                  <a:gd name="connsiteX12" fmla="*/ 54884 w 119603"/>
                  <a:gd name="connsiteY12" fmla="*/ 48128 h 49083"/>
                  <a:gd name="connsiteX13" fmla="*/ 31429 w 119603"/>
                  <a:gd name="connsiteY13" fmla="*/ 48951 h 49083"/>
                  <a:gd name="connsiteX14" fmla="*/ 29098 w 119603"/>
                  <a:gd name="connsiteY14" fmla="*/ 48951 h 49083"/>
                  <a:gd name="connsiteX15" fmla="*/ 17988 w 119603"/>
                  <a:gd name="connsiteY15" fmla="*/ 48402 h 49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9603" h="49083">
                    <a:moveTo>
                      <a:pt x="17988" y="48402"/>
                    </a:moveTo>
                    <a:cubicBezTo>
                      <a:pt x="14010" y="47717"/>
                      <a:pt x="10307" y="46482"/>
                      <a:pt x="7152" y="44150"/>
                    </a:cubicBezTo>
                    <a:cubicBezTo>
                      <a:pt x="568" y="39075"/>
                      <a:pt x="-1763" y="30160"/>
                      <a:pt x="1391" y="22479"/>
                    </a:cubicBezTo>
                    <a:cubicBezTo>
                      <a:pt x="6192" y="10958"/>
                      <a:pt x="20045" y="9998"/>
                      <a:pt x="30744" y="8214"/>
                    </a:cubicBezTo>
                    <a:cubicBezTo>
                      <a:pt x="38150" y="7117"/>
                      <a:pt x="45557" y="5746"/>
                      <a:pt x="52963" y="5060"/>
                    </a:cubicBezTo>
                    <a:cubicBezTo>
                      <a:pt x="59273" y="4511"/>
                      <a:pt x="65719" y="3825"/>
                      <a:pt x="72029" y="3276"/>
                    </a:cubicBezTo>
                    <a:cubicBezTo>
                      <a:pt x="76966" y="2728"/>
                      <a:pt x="82179" y="2591"/>
                      <a:pt x="87253" y="1768"/>
                    </a:cubicBezTo>
                    <a:cubicBezTo>
                      <a:pt x="91917" y="-153"/>
                      <a:pt x="96992" y="-564"/>
                      <a:pt x="102204" y="808"/>
                    </a:cubicBezTo>
                    <a:cubicBezTo>
                      <a:pt x="109199" y="2728"/>
                      <a:pt x="115097" y="7940"/>
                      <a:pt x="117840" y="14524"/>
                    </a:cubicBezTo>
                    <a:cubicBezTo>
                      <a:pt x="124150" y="29337"/>
                      <a:pt x="112765" y="48677"/>
                      <a:pt x="95757" y="47717"/>
                    </a:cubicBezTo>
                    <a:cubicBezTo>
                      <a:pt x="94249" y="47717"/>
                      <a:pt x="93014" y="47579"/>
                      <a:pt x="91780" y="47305"/>
                    </a:cubicBezTo>
                    <a:cubicBezTo>
                      <a:pt x="86431" y="47168"/>
                      <a:pt x="80944" y="47442"/>
                      <a:pt x="75732" y="47442"/>
                    </a:cubicBezTo>
                    <a:cubicBezTo>
                      <a:pt x="68737" y="47579"/>
                      <a:pt x="61742" y="47853"/>
                      <a:pt x="54884" y="48128"/>
                    </a:cubicBezTo>
                    <a:cubicBezTo>
                      <a:pt x="47066" y="48540"/>
                      <a:pt x="39247" y="48951"/>
                      <a:pt x="31429" y="48951"/>
                    </a:cubicBezTo>
                    <a:cubicBezTo>
                      <a:pt x="30606" y="48951"/>
                      <a:pt x="29921" y="48951"/>
                      <a:pt x="29098" y="48951"/>
                    </a:cubicBezTo>
                    <a:cubicBezTo>
                      <a:pt x="25394" y="49225"/>
                      <a:pt x="21554" y="49088"/>
                      <a:pt x="17988" y="48402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0" name="任意多边形: 形状 319"/>
              <p:cNvSpPr/>
              <p:nvPr/>
            </p:nvSpPr>
            <p:spPr>
              <a:xfrm>
                <a:off x="3457678" y="5742482"/>
                <a:ext cx="103056" cy="45122"/>
              </a:xfrm>
              <a:custGeom>
                <a:avLst/>
                <a:gdLst>
                  <a:gd name="connsiteX0" fmla="*/ 187 w 103056"/>
                  <a:gd name="connsiteY0" fmla="*/ 28250 h 45122"/>
                  <a:gd name="connsiteX1" fmla="*/ 19663 w 103056"/>
                  <a:gd name="connsiteY1" fmla="*/ 5893 h 45122"/>
                  <a:gd name="connsiteX2" fmla="*/ 33928 w 103056"/>
                  <a:gd name="connsiteY2" fmla="*/ 5345 h 45122"/>
                  <a:gd name="connsiteX3" fmla="*/ 33654 w 103056"/>
                  <a:gd name="connsiteY3" fmla="*/ 5345 h 45122"/>
                  <a:gd name="connsiteX4" fmla="*/ 58068 w 103056"/>
                  <a:gd name="connsiteY4" fmla="*/ 2601 h 45122"/>
                  <a:gd name="connsiteX5" fmla="*/ 73567 w 103056"/>
                  <a:gd name="connsiteY5" fmla="*/ 544 h 45122"/>
                  <a:gd name="connsiteX6" fmla="*/ 86186 w 103056"/>
                  <a:gd name="connsiteY6" fmla="*/ 407 h 45122"/>
                  <a:gd name="connsiteX7" fmla="*/ 87009 w 103056"/>
                  <a:gd name="connsiteY7" fmla="*/ 544 h 45122"/>
                  <a:gd name="connsiteX8" fmla="*/ 103057 w 103056"/>
                  <a:gd name="connsiteY8" fmla="*/ 18923 h 45122"/>
                  <a:gd name="connsiteX9" fmla="*/ 89478 w 103056"/>
                  <a:gd name="connsiteY9" fmla="*/ 36754 h 45122"/>
                  <a:gd name="connsiteX10" fmla="*/ 86323 w 103056"/>
                  <a:gd name="connsiteY10" fmla="*/ 37303 h 45122"/>
                  <a:gd name="connsiteX11" fmla="*/ 22407 w 103056"/>
                  <a:gd name="connsiteY11" fmla="*/ 44984 h 45122"/>
                  <a:gd name="connsiteX12" fmla="*/ 19938 w 103056"/>
                  <a:gd name="connsiteY12" fmla="*/ 45121 h 45122"/>
                  <a:gd name="connsiteX13" fmla="*/ 187 w 103056"/>
                  <a:gd name="connsiteY13" fmla="*/ 28250 h 45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056" h="45122">
                    <a:moveTo>
                      <a:pt x="187" y="28250"/>
                    </a:moveTo>
                    <a:cubicBezTo>
                      <a:pt x="-1459" y="16180"/>
                      <a:pt x="8005" y="6442"/>
                      <a:pt x="19663" y="5893"/>
                    </a:cubicBezTo>
                    <a:cubicBezTo>
                      <a:pt x="24464" y="5619"/>
                      <a:pt x="29127" y="5756"/>
                      <a:pt x="33928" y="5345"/>
                    </a:cubicBezTo>
                    <a:cubicBezTo>
                      <a:pt x="33791" y="5345"/>
                      <a:pt x="33791" y="5345"/>
                      <a:pt x="33654" y="5345"/>
                    </a:cubicBezTo>
                    <a:cubicBezTo>
                      <a:pt x="41883" y="4659"/>
                      <a:pt x="49976" y="3699"/>
                      <a:pt x="58068" y="2601"/>
                    </a:cubicBezTo>
                    <a:cubicBezTo>
                      <a:pt x="63280" y="1916"/>
                      <a:pt x="68492" y="1230"/>
                      <a:pt x="73567" y="544"/>
                    </a:cubicBezTo>
                    <a:cubicBezTo>
                      <a:pt x="77956" y="-5"/>
                      <a:pt x="82208" y="-279"/>
                      <a:pt x="86186" y="407"/>
                    </a:cubicBezTo>
                    <a:cubicBezTo>
                      <a:pt x="86460" y="407"/>
                      <a:pt x="86735" y="407"/>
                      <a:pt x="87009" y="544"/>
                    </a:cubicBezTo>
                    <a:cubicBezTo>
                      <a:pt x="96061" y="1778"/>
                      <a:pt x="103057" y="9734"/>
                      <a:pt x="103057" y="18923"/>
                    </a:cubicBezTo>
                    <a:cubicBezTo>
                      <a:pt x="103057" y="27153"/>
                      <a:pt x="97433" y="34560"/>
                      <a:pt x="89478" y="36754"/>
                    </a:cubicBezTo>
                    <a:cubicBezTo>
                      <a:pt x="88380" y="37028"/>
                      <a:pt x="87420" y="37303"/>
                      <a:pt x="86323" y="37303"/>
                    </a:cubicBezTo>
                    <a:cubicBezTo>
                      <a:pt x="65200" y="41555"/>
                      <a:pt x="43666" y="42378"/>
                      <a:pt x="22407" y="44984"/>
                    </a:cubicBezTo>
                    <a:cubicBezTo>
                      <a:pt x="21584" y="45121"/>
                      <a:pt x="20761" y="45121"/>
                      <a:pt x="19938" y="45121"/>
                    </a:cubicBezTo>
                    <a:cubicBezTo>
                      <a:pt x="10199" y="45258"/>
                      <a:pt x="1558" y="38263"/>
                      <a:pt x="187" y="2825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1" name="任意多边形: 形状 320"/>
              <p:cNvSpPr/>
              <p:nvPr/>
            </p:nvSpPr>
            <p:spPr>
              <a:xfrm>
                <a:off x="2864944" y="5766286"/>
                <a:ext cx="99078" cy="78924"/>
              </a:xfrm>
              <a:custGeom>
                <a:avLst/>
                <a:gdLst>
                  <a:gd name="connsiteX0" fmla="*/ 2446 w 99078"/>
                  <a:gd name="connsiteY0" fmla="*/ 69735 h 78924"/>
                  <a:gd name="connsiteX1" fmla="*/ 6835 w 99078"/>
                  <a:gd name="connsiteY1" fmla="*/ 45732 h 78924"/>
                  <a:gd name="connsiteX2" fmla="*/ 29467 w 99078"/>
                  <a:gd name="connsiteY2" fmla="*/ 28998 h 78924"/>
                  <a:gd name="connsiteX3" fmla="*/ 50041 w 99078"/>
                  <a:gd name="connsiteY3" fmla="*/ 16654 h 78924"/>
                  <a:gd name="connsiteX4" fmla="*/ 49081 w 99078"/>
                  <a:gd name="connsiteY4" fmla="*/ 17340 h 78924"/>
                  <a:gd name="connsiteX5" fmla="*/ 50590 w 99078"/>
                  <a:gd name="connsiteY5" fmla="*/ 16242 h 78924"/>
                  <a:gd name="connsiteX6" fmla="*/ 51001 w 99078"/>
                  <a:gd name="connsiteY6" fmla="*/ 15968 h 78924"/>
                  <a:gd name="connsiteX7" fmla="*/ 50727 w 99078"/>
                  <a:gd name="connsiteY7" fmla="*/ 16105 h 78924"/>
                  <a:gd name="connsiteX8" fmla="*/ 61288 w 99078"/>
                  <a:gd name="connsiteY8" fmla="*/ 8835 h 78924"/>
                  <a:gd name="connsiteX9" fmla="*/ 60877 w 99078"/>
                  <a:gd name="connsiteY9" fmla="*/ 9110 h 78924"/>
                  <a:gd name="connsiteX10" fmla="*/ 70341 w 99078"/>
                  <a:gd name="connsiteY10" fmla="*/ 2663 h 78924"/>
                  <a:gd name="connsiteX11" fmla="*/ 95167 w 99078"/>
                  <a:gd name="connsiteY11" fmla="*/ 7464 h 78924"/>
                  <a:gd name="connsiteX12" fmla="*/ 91738 w 99078"/>
                  <a:gd name="connsiteY12" fmla="*/ 34347 h 78924"/>
                  <a:gd name="connsiteX13" fmla="*/ 71301 w 99078"/>
                  <a:gd name="connsiteY13" fmla="*/ 48612 h 78924"/>
                  <a:gd name="connsiteX14" fmla="*/ 71712 w 99078"/>
                  <a:gd name="connsiteY14" fmla="*/ 48201 h 78924"/>
                  <a:gd name="connsiteX15" fmla="*/ 36188 w 99078"/>
                  <a:gd name="connsiteY15" fmla="*/ 71106 h 78924"/>
                  <a:gd name="connsiteX16" fmla="*/ 36462 w 99078"/>
                  <a:gd name="connsiteY16" fmla="*/ 70969 h 78924"/>
                  <a:gd name="connsiteX17" fmla="*/ 36188 w 99078"/>
                  <a:gd name="connsiteY17" fmla="*/ 71106 h 78924"/>
                  <a:gd name="connsiteX18" fmla="*/ 34405 w 99078"/>
                  <a:gd name="connsiteY18" fmla="*/ 72341 h 78924"/>
                  <a:gd name="connsiteX19" fmla="*/ 35365 w 99078"/>
                  <a:gd name="connsiteY19" fmla="*/ 71655 h 78924"/>
                  <a:gd name="connsiteX20" fmla="*/ 26175 w 99078"/>
                  <a:gd name="connsiteY20" fmla="*/ 77279 h 78924"/>
                  <a:gd name="connsiteX21" fmla="*/ 18631 w 99078"/>
                  <a:gd name="connsiteY21" fmla="*/ 78924 h 78924"/>
                  <a:gd name="connsiteX22" fmla="*/ 2446 w 99078"/>
                  <a:gd name="connsiteY22" fmla="*/ 69735 h 7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078" h="78924">
                    <a:moveTo>
                      <a:pt x="2446" y="69735"/>
                    </a:moveTo>
                    <a:cubicBezTo>
                      <a:pt x="-2080" y="62054"/>
                      <a:pt x="-160" y="51218"/>
                      <a:pt x="6835" y="45732"/>
                    </a:cubicBezTo>
                    <a:cubicBezTo>
                      <a:pt x="13282" y="39011"/>
                      <a:pt x="21649" y="33661"/>
                      <a:pt x="29467" y="28998"/>
                    </a:cubicBezTo>
                    <a:cubicBezTo>
                      <a:pt x="36325" y="24883"/>
                      <a:pt x="43320" y="21043"/>
                      <a:pt x="50041" y="16654"/>
                    </a:cubicBezTo>
                    <a:cubicBezTo>
                      <a:pt x="49767" y="16928"/>
                      <a:pt x="49355" y="17065"/>
                      <a:pt x="49081" y="17340"/>
                    </a:cubicBezTo>
                    <a:cubicBezTo>
                      <a:pt x="49630" y="16928"/>
                      <a:pt x="50178" y="16654"/>
                      <a:pt x="50590" y="16242"/>
                    </a:cubicBezTo>
                    <a:cubicBezTo>
                      <a:pt x="50727" y="16105"/>
                      <a:pt x="50864" y="16105"/>
                      <a:pt x="51001" y="15968"/>
                    </a:cubicBezTo>
                    <a:cubicBezTo>
                      <a:pt x="50864" y="15968"/>
                      <a:pt x="50864" y="16105"/>
                      <a:pt x="50727" y="16105"/>
                    </a:cubicBezTo>
                    <a:cubicBezTo>
                      <a:pt x="54156" y="13636"/>
                      <a:pt x="57722" y="11167"/>
                      <a:pt x="61288" y="8835"/>
                    </a:cubicBezTo>
                    <a:cubicBezTo>
                      <a:pt x="61151" y="8973"/>
                      <a:pt x="61014" y="8973"/>
                      <a:pt x="60877" y="9110"/>
                    </a:cubicBezTo>
                    <a:cubicBezTo>
                      <a:pt x="64031" y="7053"/>
                      <a:pt x="67186" y="4721"/>
                      <a:pt x="70341" y="2663"/>
                    </a:cubicBezTo>
                    <a:cubicBezTo>
                      <a:pt x="78296" y="-2549"/>
                      <a:pt x="89543" y="332"/>
                      <a:pt x="95167" y="7464"/>
                    </a:cubicBezTo>
                    <a:cubicBezTo>
                      <a:pt x="101613" y="15831"/>
                      <a:pt x="99830" y="27764"/>
                      <a:pt x="91738" y="34347"/>
                    </a:cubicBezTo>
                    <a:cubicBezTo>
                      <a:pt x="85291" y="39560"/>
                      <a:pt x="78159" y="44086"/>
                      <a:pt x="71301" y="48612"/>
                    </a:cubicBezTo>
                    <a:cubicBezTo>
                      <a:pt x="71438" y="48475"/>
                      <a:pt x="71575" y="48338"/>
                      <a:pt x="71712" y="48201"/>
                    </a:cubicBezTo>
                    <a:cubicBezTo>
                      <a:pt x="60191" y="56156"/>
                      <a:pt x="47984" y="63288"/>
                      <a:pt x="36188" y="71106"/>
                    </a:cubicBezTo>
                    <a:cubicBezTo>
                      <a:pt x="36325" y="71106"/>
                      <a:pt x="36325" y="70969"/>
                      <a:pt x="36462" y="70969"/>
                    </a:cubicBezTo>
                    <a:cubicBezTo>
                      <a:pt x="36325" y="70969"/>
                      <a:pt x="36325" y="71106"/>
                      <a:pt x="36188" y="71106"/>
                    </a:cubicBezTo>
                    <a:cubicBezTo>
                      <a:pt x="35639" y="71518"/>
                      <a:pt x="34953" y="71929"/>
                      <a:pt x="34405" y="72341"/>
                    </a:cubicBezTo>
                    <a:cubicBezTo>
                      <a:pt x="34679" y="72066"/>
                      <a:pt x="35091" y="71929"/>
                      <a:pt x="35365" y="71655"/>
                    </a:cubicBezTo>
                    <a:cubicBezTo>
                      <a:pt x="32485" y="73712"/>
                      <a:pt x="29467" y="75907"/>
                      <a:pt x="26175" y="77279"/>
                    </a:cubicBezTo>
                    <a:cubicBezTo>
                      <a:pt x="23843" y="78376"/>
                      <a:pt x="21237" y="78924"/>
                      <a:pt x="18631" y="78924"/>
                    </a:cubicBezTo>
                    <a:cubicBezTo>
                      <a:pt x="12185" y="78787"/>
                      <a:pt x="5875" y="75495"/>
                      <a:pt x="2446" y="6973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2" name="任意多边形: 形状 321"/>
              <p:cNvSpPr/>
              <p:nvPr/>
            </p:nvSpPr>
            <p:spPr>
              <a:xfrm>
                <a:off x="3459967" y="5711644"/>
                <a:ext cx="105153" cy="62654"/>
              </a:xfrm>
              <a:custGeom>
                <a:avLst/>
                <a:gdLst>
                  <a:gd name="connsiteX0" fmla="*/ 67574 w 105153"/>
                  <a:gd name="connsiteY0" fmla="*/ 60323 h 62654"/>
                  <a:gd name="connsiteX1" fmla="*/ 44257 w 105153"/>
                  <a:gd name="connsiteY1" fmla="*/ 51408 h 62654"/>
                  <a:gd name="connsiteX2" fmla="*/ 15179 w 105153"/>
                  <a:gd name="connsiteY2" fmla="*/ 38103 h 62654"/>
                  <a:gd name="connsiteX3" fmla="*/ 11613 w 105153"/>
                  <a:gd name="connsiteY3" fmla="*/ 36457 h 62654"/>
                  <a:gd name="connsiteX4" fmla="*/ 1463 w 105153"/>
                  <a:gd name="connsiteY4" fmla="*/ 11631 h 62654"/>
                  <a:gd name="connsiteX5" fmla="*/ 26426 w 105153"/>
                  <a:gd name="connsiteY5" fmla="*/ 1481 h 62654"/>
                  <a:gd name="connsiteX6" fmla="*/ 48235 w 105153"/>
                  <a:gd name="connsiteY6" fmla="*/ 11220 h 62654"/>
                  <a:gd name="connsiteX7" fmla="*/ 76764 w 105153"/>
                  <a:gd name="connsiteY7" fmla="*/ 22878 h 62654"/>
                  <a:gd name="connsiteX8" fmla="*/ 84170 w 105153"/>
                  <a:gd name="connsiteY8" fmla="*/ 24936 h 62654"/>
                  <a:gd name="connsiteX9" fmla="*/ 92949 w 105153"/>
                  <a:gd name="connsiteY9" fmla="*/ 27268 h 62654"/>
                  <a:gd name="connsiteX10" fmla="*/ 93497 w 105153"/>
                  <a:gd name="connsiteY10" fmla="*/ 27405 h 62654"/>
                  <a:gd name="connsiteX11" fmla="*/ 93360 w 105153"/>
                  <a:gd name="connsiteY11" fmla="*/ 27405 h 62654"/>
                  <a:gd name="connsiteX12" fmla="*/ 94457 w 105153"/>
                  <a:gd name="connsiteY12" fmla="*/ 27816 h 62654"/>
                  <a:gd name="connsiteX13" fmla="*/ 93909 w 105153"/>
                  <a:gd name="connsiteY13" fmla="*/ 27542 h 62654"/>
                  <a:gd name="connsiteX14" fmla="*/ 94320 w 105153"/>
                  <a:gd name="connsiteY14" fmla="*/ 27679 h 62654"/>
                  <a:gd name="connsiteX15" fmla="*/ 94183 w 105153"/>
                  <a:gd name="connsiteY15" fmla="*/ 27679 h 62654"/>
                  <a:gd name="connsiteX16" fmla="*/ 94183 w 105153"/>
                  <a:gd name="connsiteY16" fmla="*/ 27679 h 62654"/>
                  <a:gd name="connsiteX17" fmla="*/ 105019 w 105153"/>
                  <a:gd name="connsiteY17" fmla="*/ 46744 h 62654"/>
                  <a:gd name="connsiteX18" fmla="*/ 89657 w 105153"/>
                  <a:gd name="connsiteY18" fmla="*/ 62106 h 62654"/>
                  <a:gd name="connsiteX19" fmla="*/ 89657 w 105153"/>
                  <a:gd name="connsiteY19" fmla="*/ 62106 h 62654"/>
                  <a:gd name="connsiteX20" fmla="*/ 83210 w 105153"/>
                  <a:gd name="connsiteY20" fmla="*/ 62655 h 62654"/>
                  <a:gd name="connsiteX21" fmla="*/ 67574 w 105153"/>
                  <a:gd name="connsiteY21" fmla="*/ 60323 h 62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5153" h="62654">
                    <a:moveTo>
                      <a:pt x="67574" y="60323"/>
                    </a:moveTo>
                    <a:cubicBezTo>
                      <a:pt x="59482" y="58266"/>
                      <a:pt x="51938" y="54700"/>
                      <a:pt x="44257" y="51408"/>
                    </a:cubicBezTo>
                    <a:cubicBezTo>
                      <a:pt x="34519" y="47156"/>
                      <a:pt x="24780" y="42904"/>
                      <a:pt x="15179" y="38103"/>
                    </a:cubicBezTo>
                    <a:cubicBezTo>
                      <a:pt x="14082" y="37555"/>
                      <a:pt x="12847" y="37006"/>
                      <a:pt x="11613" y="36457"/>
                    </a:cubicBezTo>
                    <a:cubicBezTo>
                      <a:pt x="2286" y="31931"/>
                      <a:pt x="-2652" y="21507"/>
                      <a:pt x="1463" y="11631"/>
                    </a:cubicBezTo>
                    <a:cubicBezTo>
                      <a:pt x="5441" y="2167"/>
                      <a:pt x="16825" y="-2633"/>
                      <a:pt x="26426" y="1481"/>
                    </a:cubicBezTo>
                    <a:cubicBezTo>
                      <a:pt x="33696" y="4636"/>
                      <a:pt x="40828" y="8202"/>
                      <a:pt x="48235" y="11220"/>
                    </a:cubicBezTo>
                    <a:cubicBezTo>
                      <a:pt x="57836" y="15060"/>
                      <a:pt x="67163" y="19449"/>
                      <a:pt x="76764" y="22878"/>
                    </a:cubicBezTo>
                    <a:cubicBezTo>
                      <a:pt x="79233" y="23701"/>
                      <a:pt x="81702" y="24250"/>
                      <a:pt x="84170" y="24936"/>
                    </a:cubicBezTo>
                    <a:cubicBezTo>
                      <a:pt x="87188" y="25484"/>
                      <a:pt x="90206" y="26170"/>
                      <a:pt x="92949" y="27268"/>
                    </a:cubicBezTo>
                    <a:cubicBezTo>
                      <a:pt x="93086" y="27268"/>
                      <a:pt x="93360" y="27405"/>
                      <a:pt x="93497" y="27405"/>
                    </a:cubicBezTo>
                    <a:cubicBezTo>
                      <a:pt x="93497" y="27405"/>
                      <a:pt x="93360" y="27405"/>
                      <a:pt x="93360" y="27405"/>
                    </a:cubicBezTo>
                    <a:cubicBezTo>
                      <a:pt x="93772" y="27542"/>
                      <a:pt x="94046" y="27679"/>
                      <a:pt x="94457" y="27816"/>
                    </a:cubicBezTo>
                    <a:cubicBezTo>
                      <a:pt x="94320" y="27679"/>
                      <a:pt x="94046" y="27679"/>
                      <a:pt x="93909" y="27542"/>
                    </a:cubicBezTo>
                    <a:cubicBezTo>
                      <a:pt x="94046" y="27542"/>
                      <a:pt x="94183" y="27679"/>
                      <a:pt x="94320" y="27679"/>
                    </a:cubicBezTo>
                    <a:cubicBezTo>
                      <a:pt x="94320" y="27679"/>
                      <a:pt x="94183" y="27679"/>
                      <a:pt x="94183" y="27679"/>
                    </a:cubicBezTo>
                    <a:lnTo>
                      <a:pt x="94183" y="27679"/>
                    </a:lnTo>
                    <a:cubicBezTo>
                      <a:pt x="101727" y="30422"/>
                      <a:pt x="105979" y="39063"/>
                      <a:pt x="105019" y="46744"/>
                    </a:cubicBezTo>
                    <a:cubicBezTo>
                      <a:pt x="103922" y="54425"/>
                      <a:pt x="97612" y="61420"/>
                      <a:pt x="89657" y="62106"/>
                    </a:cubicBezTo>
                    <a:lnTo>
                      <a:pt x="89657" y="62106"/>
                    </a:lnTo>
                    <a:cubicBezTo>
                      <a:pt x="87599" y="62518"/>
                      <a:pt x="85405" y="62655"/>
                      <a:pt x="83210" y="62655"/>
                    </a:cubicBezTo>
                    <a:cubicBezTo>
                      <a:pt x="77861" y="62655"/>
                      <a:pt x="72375" y="61558"/>
                      <a:pt x="67574" y="6032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3" name="任意多边形: 形状 322"/>
              <p:cNvSpPr/>
              <p:nvPr/>
            </p:nvSpPr>
            <p:spPr>
              <a:xfrm>
                <a:off x="2086401" y="3463872"/>
                <a:ext cx="1887097" cy="2256796"/>
              </a:xfrm>
              <a:custGeom>
                <a:avLst/>
                <a:gdLst>
                  <a:gd name="connsiteX0" fmla="*/ 249906 w 1887097"/>
                  <a:gd name="connsiteY0" fmla="*/ 542297 h 2256796"/>
                  <a:gd name="connsiteX1" fmla="*/ 275829 w 1887097"/>
                  <a:gd name="connsiteY1" fmla="*/ 544629 h 2256796"/>
                  <a:gd name="connsiteX2" fmla="*/ 274183 w 1887097"/>
                  <a:gd name="connsiteY2" fmla="*/ 543806 h 2256796"/>
                  <a:gd name="connsiteX3" fmla="*/ 271440 w 1887097"/>
                  <a:gd name="connsiteY3" fmla="*/ 542297 h 2256796"/>
                  <a:gd name="connsiteX4" fmla="*/ 262524 w 1887097"/>
                  <a:gd name="connsiteY4" fmla="*/ 541337 h 2256796"/>
                  <a:gd name="connsiteX5" fmla="*/ 193259 w 1887097"/>
                  <a:gd name="connsiteY5" fmla="*/ 540926 h 2256796"/>
                  <a:gd name="connsiteX6" fmla="*/ 195179 w 1887097"/>
                  <a:gd name="connsiteY6" fmla="*/ 541748 h 2256796"/>
                  <a:gd name="connsiteX7" fmla="*/ 202448 w 1887097"/>
                  <a:gd name="connsiteY7" fmla="*/ 544080 h 2256796"/>
                  <a:gd name="connsiteX8" fmla="*/ 206151 w 1887097"/>
                  <a:gd name="connsiteY8" fmla="*/ 543669 h 2256796"/>
                  <a:gd name="connsiteX9" fmla="*/ 237973 w 1887097"/>
                  <a:gd name="connsiteY9" fmla="*/ 542160 h 2256796"/>
                  <a:gd name="connsiteX10" fmla="*/ 249906 w 1887097"/>
                  <a:gd name="connsiteY10" fmla="*/ 542297 h 2256796"/>
                  <a:gd name="connsiteX11" fmla="*/ 1809278 w 1887097"/>
                  <a:gd name="connsiteY11" fmla="*/ 1430819 h 2256796"/>
                  <a:gd name="connsiteX12" fmla="*/ 1815450 w 1887097"/>
                  <a:gd name="connsiteY12" fmla="*/ 1429037 h 2256796"/>
                  <a:gd name="connsiteX13" fmla="*/ 1814490 w 1887097"/>
                  <a:gd name="connsiteY13" fmla="*/ 1428351 h 2256796"/>
                  <a:gd name="connsiteX14" fmla="*/ 1814490 w 1887097"/>
                  <a:gd name="connsiteY14" fmla="*/ 1428351 h 2256796"/>
                  <a:gd name="connsiteX15" fmla="*/ 1809278 w 1887097"/>
                  <a:gd name="connsiteY15" fmla="*/ 1430819 h 2256796"/>
                  <a:gd name="connsiteX16" fmla="*/ 199842 w 1887097"/>
                  <a:gd name="connsiteY16" fmla="*/ 1860130 h 2256796"/>
                  <a:gd name="connsiteX17" fmla="*/ 198471 w 1887097"/>
                  <a:gd name="connsiteY17" fmla="*/ 1860542 h 2256796"/>
                  <a:gd name="connsiteX18" fmla="*/ 196962 w 1887097"/>
                  <a:gd name="connsiteY18" fmla="*/ 1865754 h 2256796"/>
                  <a:gd name="connsiteX19" fmla="*/ 196276 w 1887097"/>
                  <a:gd name="connsiteY19" fmla="*/ 1871789 h 2256796"/>
                  <a:gd name="connsiteX20" fmla="*/ 196276 w 1887097"/>
                  <a:gd name="connsiteY20" fmla="*/ 1876178 h 2256796"/>
                  <a:gd name="connsiteX21" fmla="*/ 197099 w 1887097"/>
                  <a:gd name="connsiteY21" fmla="*/ 1881801 h 2256796"/>
                  <a:gd name="connsiteX22" fmla="*/ 197510 w 1887097"/>
                  <a:gd name="connsiteY22" fmla="*/ 1883173 h 2256796"/>
                  <a:gd name="connsiteX23" fmla="*/ 198333 w 1887097"/>
                  <a:gd name="connsiteY23" fmla="*/ 1883173 h 2256796"/>
                  <a:gd name="connsiteX24" fmla="*/ 200117 w 1887097"/>
                  <a:gd name="connsiteY24" fmla="*/ 1882899 h 2256796"/>
                  <a:gd name="connsiteX25" fmla="*/ 203546 w 1887097"/>
                  <a:gd name="connsiteY25" fmla="*/ 1881939 h 2256796"/>
                  <a:gd name="connsiteX26" fmla="*/ 211364 w 1887097"/>
                  <a:gd name="connsiteY26" fmla="*/ 1878236 h 2256796"/>
                  <a:gd name="connsiteX27" fmla="*/ 208209 w 1887097"/>
                  <a:gd name="connsiteY27" fmla="*/ 1879881 h 2256796"/>
                  <a:gd name="connsiteX28" fmla="*/ 214244 w 1887097"/>
                  <a:gd name="connsiteY28" fmla="*/ 1876315 h 2256796"/>
                  <a:gd name="connsiteX29" fmla="*/ 215478 w 1887097"/>
                  <a:gd name="connsiteY29" fmla="*/ 1875355 h 2256796"/>
                  <a:gd name="connsiteX30" fmla="*/ 225903 w 1887097"/>
                  <a:gd name="connsiteY30" fmla="*/ 1848746 h 2256796"/>
                  <a:gd name="connsiteX31" fmla="*/ 199842 w 1887097"/>
                  <a:gd name="connsiteY31" fmla="*/ 1860130 h 2256796"/>
                  <a:gd name="connsiteX32" fmla="*/ 675650 w 1887097"/>
                  <a:gd name="connsiteY32" fmla="*/ 2255700 h 2256796"/>
                  <a:gd name="connsiteX33" fmla="*/ 634777 w 1887097"/>
                  <a:gd name="connsiteY33" fmla="*/ 2233754 h 2256796"/>
                  <a:gd name="connsiteX34" fmla="*/ 614751 w 1887097"/>
                  <a:gd name="connsiteY34" fmla="*/ 2201247 h 2256796"/>
                  <a:gd name="connsiteX35" fmla="*/ 610362 w 1887097"/>
                  <a:gd name="connsiteY35" fmla="*/ 2206322 h 2256796"/>
                  <a:gd name="connsiteX36" fmla="*/ 590885 w 1887097"/>
                  <a:gd name="connsiteY36" fmla="*/ 2223467 h 2256796"/>
                  <a:gd name="connsiteX37" fmla="*/ 569214 w 1887097"/>
                  <a:gd name="connsiteY37" fmla="*/ 2233343 h 2256796"/>
                  <a:gd name="connsiteX38" fmla="*/ 546720 w 1887097"/>
                  <a:gd name="connsiteY38" fmla="*/ 2234166 h 2256796"/>
                  <a:gd name="connsiteX39" fmla="*/ 521894 w 1887097"/>
                  <a:gd name="connsiteY39" fmla="*/ 2222918 h 2256796"/>
                  <a:gd name="connsiteX40" fmla="*/ 505983 w 1887097"/>
                  <a:gd name="connsiteY40" fmla="*/ 2203991 h 2256796"/>
                  <a:gd name="connsiteX41" fmla="*/ 496794 w 1887097"/>
                  <a:gd name="connsiteY41" fmla="*/ 2182594 h 2256796"/>
                  <a:gd name="connsiteX42" fmla="*/ 493090 w 1887097"/>
                  <a:gd name="connsiteY42" fmla="*/ 2170660 h 2256796"/>
                  <a:gd name="connsiteX43" fmla="*/ 468401 w 1887097"/>
                  <a:gd name="connsiteY43" fmla="*/ 2189177 h 2256796"/>
                  <a:gd name="connsiteX44" fmla="*/ 422590 w 1887097"/>
                  <a:gd name="connsiteY44" fmla="*/ 2192743 h 2256796"/>
                  <a:gd name="connsiteX45" fmla="*/ 404073 w 1887097"/>
                  <a:gd name="connsiteY45" fmla="*/ 2180947 h 2256796"/>
                  <a:gd name="connsiteX46" fmla="*/ 389534 w 1887097"/>
                  <a:gd name="connsiteY46" fmla="*/ 2159276 h 2256796"/>
                  <a:gd name="connsiteX47" fmla="*/ 379110 w 1887097"/>
                  <a:gd name="connsiteY47" fmla="*/ 2121009 h 2256796"/>
                  <a:gd name="connsiteX48" fmla="*/ 372801 w 1887097"/>
                  <a:gd name="connsiteY48" fmla="*/ 2123752 h 2256796"/>
                  <a:gd name="connsiteX49" fmla="*/ 328224 w 1887097"/>
                  <a:gd name="connsiteY49" fmla="*/ 2122243 h 2256796"/>
                  <a:gd name="connsiteX50" fmla="*/ 296129 w 1887097"/>
                  <a:gd name="connsiteY50" fmla="*/ 2086444 h 2256796"/>
                  <a:gd name="connsiteX51" fmla="*/ 287487 w 1887097"/>
                  <a:gd name="connsiteY51" fmla="*/ 2047902 h 2256796"/>
                  <a:gd name="connsiteX52" fmla="*/ 283510 w 1887097"/>
                  <a:gd name="connsiteY52" fmla="*/ 2049960 h 2256796"/>
                  <a:gd name="connsiteX53" fmla="*/ 239619 w 1887097"/>
                  <a:gd name="connsiteY53" fmla="*/ 2053800 h 2256796"/>
                  <a:gd name="connsiteX54" fmla="*/ 222199 w 1887097"/>
                  <a:gd name="connsiteY54" fmla="*/ 2042142 h 2256796"/>
                  <a:gd name="connsiteX55" fmla="*/ 208620 w 1887097"/>
                  <a:gd name="connsiteY55" fmla="*/ 2020196 h 2256796"/>
                  <a:gd name="connsiteX56" fmla="*/ 200254 w 1887097"/>
                  <a:gd name="connsiteY56" fmla="*/ 1966429 h 2256796"/>
                  <a:gd name="connsiteX57" fmla="*/ 202037 w 1887097"/>
                  <a:gd name="connsiteY57" fmla="*/ 1938037 h 2256796"/>
                  <a:gd name="connsiteX58" fmla="*/ 157734 w 1887097"/>
                  <a:gd name="connsiteY58" fmla="*/ 1922949 h 2256796"/>
                  <a:gd name="connsiteX59" fmla="*/ 139903 w 1887097"/>
                  <a:gd name="connsiteY59" fmla="*/ 1878372 h 2256796"/>
                  <a:gd name="connsiteX60" fmla="*/ 142509 w 1887097"/>
                  <a:gd name="connsiteY60" fmla="*/ 1847237 h 2256796"/>
                  <a:gd name="connsiteX61" fmla="*/ 135651 w 1887097"/>
                  <a:gd name="connsiteY61" fmla="*/ 1838459 h 2256796"/>
                  <a:gd name="connsiteX62" fmla="*/ 125639 w 1887097"/>
                  <a:gd name="connsiteY62" fmla="*/ 1813770 h 2256796"/>
                  <a:gd name="connsiteX63" fmla="*/ 125364 w 1887097"/>
                  <a:gd name="connsiteY63" fmla="*/ 1772760 h 2256796"/>
                  <a:gd name="connsiteX64" fmla="*/ 142784 w 1887097"/>
                  <a:gd name="connsiteY64" fmla="*/ 1707060 h 2256796"/>
                  <a:gd name="connsiteX65" fmla="*/ 146075 w 1887097"/>
                  <a:gd name="connsiteY65" fmla="*/ 1699653 h 2256796"/>
                  <a:gd name="connsiteX66" fmla="*/ 120426 w 1887097"/>
                  <a:gd name="connsiteY66" fmla="*/ 1701985 h 2256796"/>
                  <a:gd name="connsiteX67" fmla="*/ 75164 w 1887097"/>
                  <a:gd name="connsiteY67" fmla="*/ 1681136 h 2256796"/>
                  <a:gd name="connsiteX68" fmla="*/ 54315 w 1887097"/>
                  <a:gd name="connsiteY68" fmla="*/ 1641497 h 2256796"/>
                  <a:gd name="connsiteX69" fmla="*/ 55413 w 1887097"/>
                  <a:gd name="connsiteY69" fmla="*/ 1586222 h 2256796"/>
                  <a:gd name="connsiteX70" fmla="*/ 59665 w 1887097"/>
                  <a:gd name="connsiteY70" fmla="*/ 1575661 h 2256796"/>
                  <a:gd name="connsiteX71" fmla="*/ 22220 w 1887097"/>
                  <a:gd name="connsiteY71" fmla="*/ 1561259 h 2256796"/>
                  <a:gd name="connsiteX72" fmla="*/ 6172 w 1887097"/>
                  <a:gd name="connsiteY72" fmla="*/ 1544800 h 2256796"/>
                  <a:gd name="connsiteX73" fmla="*/ 0 w 1887097"/>
                  <a:gd name="connsiteY73" fmla="*/ 1520111 h 2256796"/>
                  <a:gd name="connsiteX74" fmla="*/ 18791 w 1887097"/>
                  <a:gd name="connsiteY74" fmla="*/ 1478277 h 2256796"/>
                  <a:gd name="connsiteX75" fmla="*/ 35662 w 1887097"/>
                  <a:gd name="connsiteY75" fmla="*/ 1460172 h 2256796"/>
                  <a:gd name="connsiteX76" fmla="*/ 88331 w 1887097"/>
                  <a:gd name="connsiteY76" fmla="*/ 1416555 h 2256796"/>
                  <a:gd name="connsiteX77" fmla="*/ 71186 w 1887097"/>
                  <a:gd name="connsiteY77" fmla="*/ 1408874 h 2256796"/>
                  <a:gd name="connsiteX78" fmla="*/ 55824 w 1887097"/>
                  <a:gd name="connsiteY78" fmla="*/ 1395432 h 2256796"/>
                  <a:gd name="connsiteX79" fmla="*/ 46086 w 1887097"/>
                  <a:gd name="connsiteY79" fmla="*/ 1375955 h 2256796"/>
                  <a:gd name="connsiteX80" fmla="*/ 46360 w 1887097"/>
                  <a:gd name="connsiteY80" fmla="*/ 1354833 h 2256796"/>
                  <a:gd name="connsiteX81" fmla="*/ 58567 w 1887097"/>
                  <a:gd name="connsiteY81" fmla="*/ 1332202 h 2256796"/>
                  <a:gd name="connsiteX82" fmla="*/ 85039 w 1887097"/>
                  <a:gd name="connsiteY82" fmla="*/ 1308061 h 2256796"/>
                  <a:gd name="connsiteX83" fmla="*/ 98618 w 1887097"/>
                  <a:gd name="connsiteY83" fmla="*/ 1298049 h 2256796"/>
                  <a:gd name="connsiteX84" fmla="*/ 91211 w 1887097"/>
                  <a:gd name="connsiteY84" fmla="*/ 1284607 h 2256796"/>
                  <a:gd name="connsiteX85" fmla="*/ 89017 w 1887097"/>
                  <a:gd name="connsiteY85" fmla="*/ 1257998 h 2256796"/>
                  <a:gd name="connsiteX86" fmla="*/ 108356 w 1887097"/>
                  <a:gd name="connsiteY86" fmla="*/ 1219730 h 2256796"/>
                  <a:gd name="connsiteX87" fmla="*/ 131125 w 1887097"/>
                  <a:gd name="connsiteY87" fmla="*/ 1198471 h 2256796"/>
                  <a:gd name="connsiteX88" fmla="*/ 105476 w 1887097"/>
                  <a:gd name="connsiteY88" fmla="*/ 1190927 h 2256796"/>
                  <a:gd name="connsiteX89" fmla="*/ 58704 w 1887097"/>
                  <a:gd name="connsiteY89" fmla="*/ 1119055 h 2256796"/>
                  <a:gd name="connsiteX90" fmla="*/ 64465 w 1887097"/>
                  <a:gd name="connsiteY90" fmla="*/ 1107122 h 2256796"/>
                  <a:gd name="connsiteX91" fmla="*/ 37033 w 1887097"/>
                  <a:gd name="connsiteY91" fmla="*/ 1100538 h 2256796"/>
                  <a:gd name="connsiteX92" fmla="*/ 5761 w 1887097"/>
                  <a:gd name="connsiteY92" fmla="*/ 1074889 h 2256796"/>
                  <a:gd name="connsiteX93" fmla="*/ 2743 w 1887097"/>
                  <a:gd name="connsiteY93" fmla="*/ 1054453 h 2256796"/>
                  <a:gd name="connsiteX94" fmla="*/ 5212 w 1887097"/>
                  <a:gd name="connsiteY94" fmla="*/ 1044166 h 2256796"/>
                  <a:gd name="connsiteX95" fmla="*/ 13167 w 1887097"/>
                  <a:gd name="connsiteY95" fmla="*/ 1030175 h 2256796"/>
                  <a:gd name="connsiteX96" fmla="*/ 30175 w 1887097"/>
                  <a:gd name="connsiteY96" fmla="*/ 1015362 h 2256796"/>
                  <a:gd name="connsiteX97" fmla="*/ 43891 w 1887097"/>
                  <a:gd name="connsiteY97" fmla="*/ 1006447 h 2256796"/>
                  <a:gd name="connsiteX98" fmla="*/ 65288 w 1887097"/>
                  <a:gd name="connsiteY98" fmla="*/ 994376 h 2256796"/>
                  <a:gd name="connsiteX99" fmla="*/ 123033 w 1887097"/>
                  <a:gd name="connsiteY99" fmla="*/ 966944 h 2256796"/>
                  <a:gd name="connsiteX100" fmla="*/ 94778 w 1887097"/>
                  <a:gd name="connsiteY100" fmla="*/ 952680 h 2256796"/>
                  <a:gd name="connsiteX101" fmla="*/ 79416 w 1887097"/>
                  <a:gd name="connsiteY101" fmla="*/ 919075 h 2256796"/>
                  <a:gd name="connsiteX102" fmla="*/ 101087 w 1887097"/>
                  <a:gd name="connsiteY102" fmla="*/ 885197 h 2256796"/>
                  <a:gd name="connsiteX103" fmla="*/ 138669 w 1887097"/>
                  <a:gd name="connsiteY103" fmla="*/ 862703 h 2256796"/>
                  <a:gd name="connsiteX104" fmla="*/ 97384 w 1887097"/>
                  <a:gd name="connsiteY104" fmla="*/ 817714 h 2256796"/>
                  <a:gd name="connsiteX105" fmla="*/ 113157 w 1887097"/>
                  <a:gd name="connsiteY105" fmla="*/ 780407 h 2256796"/>
                  <a:gd name="connsiteX106" fmla="*/ 144704 w 1887097"/>
                  <a:gd name="connsiteY106" fmla="*/ 763947 h 2256796"/>
                  <a:gd name="connsiteX107" fmla="*/ 141412 w 1887097"/>
                  <a:gd name="connsiteY107" fmla="*/ 762302 h 2256796"/>
                  <a:gd name="connsiteX108" fmla="*/ 108905 w 1887097"/>
                  <a:gd name="connsiteY108" fmla="*/ 731166 h 2256796"/>
                  <a:gd name="connsiteX109" fmla="*/ 110002 w 1887097"/>
                  <a:gd name="connsiteY109" fmla="*/ 692624 h 2256796"/>
                  <a:gd name="connsiteX110" fmla="*/ 138806 w 1887097"/>
                  <a:gd name="connsiteY110" fmla="*/ 663547 h 2256796"/>
                  <a:gd name="connsiteX111" fmla="*/ 155265 w 1887097"/>
                  <a:gd name="connsiteY111" fmla="*/ 654768 h 2256796"/>
                  <a:gd name="connsiteX112" fmla="*/ 144018 w 1887097"/>
                  <a:gd name="connsiteY112" fmla="*/ 650242 h 2256796"/>
                  <a:gd name="connsiteX113" fmla="*/ 110825 w 1887097"/>
                  <a:gd name="connsiteY113" fmla="*/ 623907 h 2256796"/>
                  <a:gd name="connsiteX114" fmla="*/ 103556 w 1887097"/>
                  <a:gd name="connsiteY114" fmla="*/ 604293 h 2256796"/>
                  <a:gd name="connsiteX115" fmla="*/ 106710 w 1887097"/>
                  <a:gd name="connsiteY115" fmla="*/ 584131 h 2256796"/>
                  <a:gd name="connsiteX116" fmla="*/ 116449 w 1887097"/>
                  <a:gd name="connsiteY116" fmla="*/ 570826 h 2256796"/>
                  <a:gd name="connsiteX117" fmla="*/ 134828 w 1887097"/>
                  <a:gd name="connsiteY117" fmla="*/ 559442 h 2256796"/>
                  <a:gd name="connsiteX118" fmla="*/ 144704 w 1887097"/>
                  <a:gd name="connsiteY118" fmla="*/ 555876 h 2256796"/>
                  <a:gd name="connsiteX119" fmla="*/ 138532 w 1887097"/>
                  <a:gd name="connsiteY119" fmla="*/ 544080 h 2256796"/>
                  <a:gd name="connsiteX120" fmla="*/ 142784 w 1887097"/>
                  <a:gd name="connsiteY120" fmla="*/ 517197 h 2256796"/>
                  <a:gd name="connsiteX121" fmla="*/ 192435 w 1887097"/>
                  <a:gd name="connsiteY121" fmla="*/ 502795 h 2256796"/>
                  <a:gd name="connsiteX122" fmla="*/ 218770 w 1887097"/>
                  <a:gd name="connsiteY122" fmla="*/ 502521 h 2256796"/>
                  <a:gd name="connsiteX123" fmla="*/ 216027 w 1887097"/>
                  <a:gd name="connsiteY123" fmla="*/ 499503 h 2256796"/>
                  <a:gd name="connsiteX124" fmla="*/ 196962 w 1887097"/>
                  <a:gd name="connsiteY124" fmla="*/ 477009 h 2256796"/>
                  <a:gd name="connsiteX125" fmla="*/ 183794 w 1887097"/>
                  <a:gd name="connsiteY125" fmla="*/ 435998 h 2256796"/>
                  <a:gd name="connsiteX126" fmla="*/ 193533 w 1887097"/>
                  <a:gd name="connsiteY126" fmla="*/ 418304 h 2256796"/>
                  <a:gd name="connsiteX127" fmla="*/ 215067 w 1887097"/>
                  <a:gd name="connsiteY127" fmla="*/ 410075 h 2256796"/>
                  <a:gd name="connsiteX128" fmla="*/ 262250 w 1887097"/>
                  <a:gd name="connsiteY128" fmla="*/ 423242 h 2256796"/>
                  <a:gd name="connsiteX129" fmla="*/ 312313 w 1887097"/>
                  <a:gd name="connsiteY129" fmla="*/ 449165 h 2256796"/>
                  <a:gd name="connsiteX130" fmla="*/ 309845 w 1887097"/>
                  <a:gd name="connsiteY130" fmla="*/ 447931 h 2256796"/>
                  <a:gd name="connsiteX131" fmla="*/ 316017 w 1887097"/>
                  <a:gd name="connsiteY131" fmla="*/ 451086 h 2256796"/>
                  <a:gd name="connsiteX132" fmla="*/ 316977 w 1887097"/>
                  <a:gd name="connsiteY132" fmla="*/ 451497 h 2256796"/>
                  <a:gd name="connsiteX133" fmla="*/ 319446 w 1887097"/>
                  <a:gd name="connsiteY133" fmla="*/ 452731 h 2256796"/>
                  <a:gd name="connsiteX134" fmla="*/ 320543 w 1887097"/>
                  <a:gd name="connsiteY134" fmla="*/ 453280 h 2256796"/>
                  <a:gd name="connsiteX135" fmla="*/ 306416 w 1887097"/>
                  <a:gd name="connsiteY135" fmla="*/ 424202 h 2256796"/>
                  <a:gd name="connsiteX136" fmla="*/ 294071 w 1887097"/>
                  <a:gd name="connsiteY136" fmla="*/ 395261 h 2256796"/>
                  <a:gd name="connsiteX137" fmla="*/ 291602 w 1887097"/>
                  <a:gd name="connsiteY137" fmla="*/ 336968 h 2256796"/>
                  <a:gd name="connsiteX138" fmla="*/ 348935 w 1887097"/>
                  <a:gd name="connsiteY138" fmla="*/ 324761 h 2256796"/>
                  <a:gd name="connsiteX139" fmla="*/ 380070 w 1887097"/>
                  <a:gd name="connsiteY139" fmla="*/ 340535 h 2256796"/>
                  <a:gd name="connsiteX140" fmla="*/ 373898 w 1887097"/>
                  <a:gd name="connsiteY140" fmla="*/ 312965 h 2256796"/>
                  <a:gd name="connsiteX141" fmla="*/ 369783 w 1887097"/>
                  <a:gd name="connsiteY141" fmla="*/ 281556 h 2256796"/>
                  <a:gd name="connsiteX142" fmla="*/ 381442 w 1887097"/>
                  <a:gd name="connsiteY142" fmla="*/ 245345 h 2256796"/>
                  <a:gd name="connsiteX143" fmla="*/ 410657 w 1887097"/>
                  <a:gd name="connsiteY143" fmla="*/ 230532 h 2256796"/>
                  <a:gd name="connsiteX144" fmla="*/ 446044 w 1887097"/>
                  <a:gd name="connsiteY144" fmla="*/ 243974 h 2256796"/>
                  <a:gd name="connsiteX145" fmla="*/ 456606 w 1887097"/>
                  <a:gd name="connsiteY145" fmla="*/ 252752 h 2256796"/>
                  <a:gd name="connsiteX146" fmla="*/ 453863 w 1887097"/>
                  <a:gd name="connsiteY146" fmla="*/ 229846 h 2256796"/>
                  <a:gd name="connsiteX147" fmla="*/ 453451 w 1887097"/>
                  <a:gd name="connsiteY147" fmla="*/ 185818 h 2256796"/>
                  <a:gd name="connsiteX148" fmla="*/ 472516 w 1887097"/>
                  <a:gd name="connsiteY148" fmla="*/ 146591 h 2256796"/>
                  <a:gd name="connsiteX149" fmla="*/ 522305 w 1887097"/>
                  <a:gd name="connsiteY149" fmla="*/ 134657 h 2256796"/>
                  <a:gd name="connsiteX150" fmla="*/ 560985 w 1887097"/>
                  <a:gd name="connsiteY150" fmla="*/ 154683 h 2256796"/>
                  <a:gd name="connsiteX151" fmla="*/ 564825 w 1887097"/>
                  <a:gd name="connsiteY151" fmla="*/ 157975 h 2256796"/>
                  <a:gd name="connsiteX152" fmla="*/ 564962 w 1887097"/>
                  <a:gd name="connsiteY152" fmla="*/ 155780 h 2256796"/>
                  <a:gd name="connsiteX153" fmla="*/ 579775 w 1887097"/>
                  <a:gd name="connsiteY153" fmla="*/ 84869 h 2256796"/>
                  <a:gd name="connsiteX154" fmla="*/ 616946 w 1887097"/>
                  <a:gd name="connsiteY154" fmla="*/ 56750 h 2256796"/>
                  <a:gd name="connsiteX155" fmla="*/ 666049 w 1887097"/>
                  <a:gd name="connsiteY155" fmla="*/ 59494 h 2256796"/>
                  <a:gd name="connsiteX156" fmla="*/ 675787 w 1887097"/>
                  <a:gd name="connsiteY156" fmla="*/ 63334 h 2256796"/>
                  <a:gd name="connsiteX157" fmla="*/ 705414 w 1887097"/>
                  <a:gd name="connsiteY157" fmla="*/ 33571 h 2256796"/>
                  <a:gd name="connsiteX158" fmla="*/ 780166 w 1887097"/>
                  <a:gd name="connsiteY158" fmla="*/ 74718 h 2256796"/>
                  <a:gd name="connsiteX159" fmla="*/ 782086 w 1887097"/>
                  <a:gd name="connsiteY159" fmla="*/ 77324 h 2256796"/>
                  <a:gd name="connsiteX160" fmla="*/ 786475 w 1887097"/>
                  <a:gd name="connsiteY160" fmla="*/ 64020 h 2256796"/>
                  <a:gd name="connsiteX161" fmla="*/ 832424 w 1887097"/>
                  <a:gd name="connsiteY161" fmla="*/ 3807 h 2256796"/>
                  <a:gd name="connsiteX162" fmla="*/ 872063 w 1887097"/>
                  <a:gd name="connsiteY162" fmla="*/ 4218 h 2256796"/>
                  <a:gd name="connsiteX163" fmla="*/ 910194 w 1887097"/>
                  <a:gd name="connsiteY163" fmla="*/ 36451 h 2256796"/>
                  <a:gd name="connsiteX164" fmla="*/ 917052 w 1887097"/>
                  <a:gd name="connsiteY164" fmla="*/ 46738 h 2256796"/>
                  <a:gd name="connsiteX165" fmla="*/ 926927 w 1887097"/>
                  <a:gd name="connsiteY165" fmla="*/ 42760 h 2256796"/>
                  <a:gd name="connsiteX166" fmla="*/ 961217 w 1887097"/>
                  <a:gd name="connsiteY166" fmla="*/ 46463 h 2256796"/>
                  <a:gd name="connsiteX167" fmla="*/ 981654 w 1887097"/>
                  <a:gd name="connsiteY167" fmla="*/ 67586 h 2256796"/>
                  <a:gd name="connsiteX168" fmla="*/ 993450 w 1887097"/>
                  <a:gd name="connsiteY168" fmla="*/ 104482 h 2256796"/>
                  <a:gd name="connsiteX169" fmla="*/ 1001543 w 1887097"/>
                  <a:gd name="connsiteY169" fmla="*/ 86926 h 2256796"/>
                  <a:gd name="connsiteX170" fmla="*/ 1021431 w 1887097"/>
                  <a:gd name="connsiteY170" fmla="*/ 54967 h 2256796"/>
                  <a:gd name="connsiteX171" fmla="*/ 1045022 w 1887097"/>
                  <a:gd name="connsiteY171" fmla="*/ 38097 h 2256796"/>
                  <a:gd name="connsiteX172" fmla="*/ 1073552 w 1887097"/>
                  <a:gd name="connsiteY172" fmla="*/ 44132 h 2256796"/>
                  <a:gd name="connsiteX173" fmla="*/ 1096320 w 1887097"/>
                  <a:gd name="connsiteY173" fmla="*/ 85280 h 2256796"/>
                  <a:gd name="connsiteX174" fmla="*/ 1101532 w 1887097"/>
                  <a:gd name="connsiteY174" fmla="*/ 79382 h 2256796"/>
                  <a:gd name="connsiteX175" fmla="*/ 1124849 w 1887097"/>
                  <a:gd name="connsiteY175" fmla="*/ 60454 h 2256796"/>
                  <a:gd name="connsiteX176" fmla="*/ 1155573 w 1887097"/>
                  <a:gd name="connsiteY176" fmla="*/ 57025 h 2256796"/>
                  <a:gd name="connsiteX177" fmla="*/ 1187120 w 1887097"/>
                  <a:gd name="connsiteY177" fmla="*/ 98996 h 2256796"/>
                  <a:gd name="connsiteX178" fmla="*/ 1215238 w 1887097"/>
                  <a:gd name="connsiteY178" fmla="*/ 79382 h 2256796"/>
                  <a:gd name="connsiteX179" fmla="*/ 1250899 w 1887097"/>
                  <a:gd name="connsiteY179" fmla="*/ 77050 h 2256796"/>
                  <a:gd name="connsiteX180" fmla="*/ 1267770 w 1887097"/>
                  <a:gd name="connsiteY180" fmla="*/ 84046 h 2256796"/>
                  <a:gd name="connsiteX181" fmla="*/ 1281623 w 1887097"/>
                  <a:gd name="connsiteY181" fmla="*/ 97213 h 2256796"/>
                  <a:gd name="connsiteX182" fmla="*/ 1296437 w 1887097"/>
                  <a:gd name="connsiteY182" fmla="*/ 133560 h 2256796"/>
                  <a:gd name="connsiteX183" fmla="*/ 1297945 w 1887097"/>
                  <a:gd name="connsiteY183" fmla="*/ 142887 h 2256796"/>
                  <a:gd name="connsiteX184" fmla="*/ 1322360 w 1887097"/>
                  <a:gd name="connsiteY184" fmla="*/ 132463 h 2256796"/>
                  <a:gd name="connsiteX185" fmla="*/ 1359804 w 1887097"/>
                  <a:gd name="connsiteY185" fmla="*/ 138910 h 2256796"/>
                  <a:gd name="connsiteX186" fmla="*/ 1389843 w 1887097"/>
                  <a:gd name="connsiteY186" fmla="*/ 166478 h 2256796"/>
                  <a:gd name="connsiteX187" fmla="*/ 1406713 w 1887097"/>
                  <a:gd name="connsiteY187" fmla="*/ 246032 h 2256796"/>
                  <a:gd name="connsiteX188" fmla="*/ 1433322 w 1887097"/>
                  <a:gd name="connsiteY188" fmla="*/ 242877 h 2256796"/>
                  <a:gd name="connsiteX189" fmla="*/ 1467475 w 1887097"/>
                  <a:gd name="connsiteY189" fmla="*/ 256593 h 2256796"/>
                  <a:gd name="connsiteX190" fmla="*/ 1491204 w 1887097"/>
                  <a:gd name="connsiteY190" fmla="*/ 284299 h 2256796"/>
                  <a:gd name="connsiteX191" fmla="*/ 1506429 w 1887097"/>
                  <a:gd name="connsiteY191" fmla="*/ 326819 h 2256796"/>
                  <a:gd name="connsiteX192" fmla="*/ 1510818 w 1887097"/>
                  <a:gd name="connsiteY192" fmla="*/ 369750 h 2256796"/>
                  <a:gd name="connsiteX193" fmla="*/ 1512464 w 1887097"/>
                  <a:gd name="connsiteY193" fmla="*/ 368927 h 2256796"/>
                  <a:gd name="connsiteX194" fmla="*/ 1554572 w 1887097"/>
                  <a:gd name="connsiteY194" fmla="*/ 360971 h 2256796"/>
                  <a:gd name="connsiteX195" fmla="*/ 1593799 w 1887097"/>
                  <a:gd name="connsiteY195" fmla="*/ 377156 h 2256796"/>
                  <a:gd name="connsiteX196" fmla="*/ 1619037 w 1887097"/>
                  <a:gd name="connsiteY196" fmla="*/ 410075 h 2256796"/>
                  <a:gd name="connsiteX197" fmla="*/ 1628912 w 1887097"/>
                  <a:gd name="connsiteY197" fmla="*/ 456709 h 2256796"/>
                  <a:gd name="connsiteX198" fmla="*/ 1621506 w 1887097"/>
                  <a:gd name="connsiteY198" fmla="*/ 502658 h 2256796"/>
                  <a:gd name="connsiteX199" fmla="*/ 1607104 w 1887097"/>
                  <a:gd name="connsiteY199" fmla="*/ 542023 h 2256796"/>
                  <a:gd name="connsiteX200" fmla="*/ 1594897 w 1887097"/>
                  <a:gd name="connsiteY200" fmla="*/ 567535 h 2256796"/>
                  <a:gd name="connsiteX201" fmla="*/ 1598326 w 1887097"/>
                  <a:gd name="connsiteY201" fmla="*/ 567260 h 2256796"/>
                  <a:gd name="connsiteX202" fmla="*/ 1635908 w 1887097"/>
                  <a:gd name="connsiteY202" fmla="*/ 570689 h 2256796"/>
                  <a:gd name="connsiteX203" fmla="*/ 1669923 w 1887097"/>
                  <a:gd name="connsiteY203" fmla="*/ 582348 h 2256796"/>
                  <a:gd name="connsiteX204" fmla="*/ 1695161 w 1887097"/>
                  <a:gd name="connsiteY204" fmla="*/ 605528 h 2256796"/>
                  <a:gd name="connsiteX205" fmla="*/ 1703253 w 1887097"/>
                  <a:gd name="connsiteY205" fmla="*/ 624044 h 2256796"/>
                  <a:gd name="connsiteX206" fmla="*/ 1705585 w 1887097"/>
                  <a:gd name="connsiteY206" fmla="*/ 642424 h 2256796"/>
                  <a:gd name="connsiteX207" fmla="*/ 1698453 w 1887097"/>
                  <a:gd name="connsiteY207" fmla="*/ 677400 h 2256796"/>
                  <a:gd name="connsiteX208" fmla="*/ 1681308 w 1887097"/>
                  <a:gd name="connsiteY208" fmla="*/ 711690 h 2256796"/>
                  <a:gd name="connsiteX209" fmla="*/ 1680622 w 1887097"/>
                  <a:gd name="connsiteY209" fmla="*/ 712650 h 2256796"/>
                  <a:gd name="connsiteX210" fmla="*/ 1732331 w 1887097"/>
                  <a:gd name="connsiteY210" fmla="*/ 736515 h 2256796"/>
                  <a:gd name="connsiteX211" fmla="*/ 1746321 w 1887097"/>
                  <a:gd name="connsiteY211" fmla="*/ 797140 h 2256796"/>
                  <a:gd name="connsiteX212" fmla="*/ 1713129 w 1887097"/>
                  <a:gd name="connsiteY212" fmla="*/ 854610 h 2256796"/>
                  <a:gd name="connsiteX213" fmla="*/ 1709151 w 1887097"/>
                  <a:gd name="connsiteY213" fmla="*/ 858725 h 2256796"/>
                  <a:gd name="connsiteX214" fmla="*/ 1738778 w 1887097"/>
                  <a:gd name="connsiteY214" fmla="*/ 873813 h 2256796"/>
                  <a:gd name="connsiteX215" fmla="*/ 1768678 w 1887097"/>
                  <a:gd name="connsiteY215" fmla="*/ 904262 h 2256796"/>
                  <a:gd name="connsiteX216" fmla="*/ 1775811 w 1887097"/>
                  <a:gd name="connsiteY216" fmla="*/ 921681 h 2256796"/>
                  <a:gd name="connsiteX217" fmla="*/ 1777868 w 1887097"/>
                  <a:gd name="connsiteY217" fmla="*/ 943490 h 2256796"/>
                  <a:gd name="connsiteX218" fmla="*/ 1771696 w 1887097"/>
                  <a:gd name="connsiteY218" fmla="*/ 962281 h 2256796"/>
                  <a:gd name="connsiteX219" fmla="*/ 1759900 w 1887097"/>
                  <a:gd name="connsiteY219" fmla="*/ 977780 h 2256796"/>
                  <a:gd name="connsiteX220" fmla="*/ 1751533 w 1887097"/>
                  <a:gd name="connsiteY220" fmla="*/ 985187 h 2256796"/>
                  <a:gd name="connsiteX221" fmla="*/ 1804340 w 1887097"/>
                  <a:gd name="connsiteY221" fmla="*/ 1026746 h 2256796"/>
                  <a:gd name="connsiteX222" fmla="*/ 1806397 w 1887097"/>
                  <a:gd name="connsiteY222" fmla="*/ 1062682 h 2256796"/>
                  <a:gd name="connsiteX223" fmla="*/ 1788841 w 1887097"/>
                  <a:gd name="connsiteY223" fmla="*/ 1090663 h 2256796"/>
                  <a:gd name="connsiteX224" fmla="*/ 1813530 w 1887097"/>
                  <a:gd name="connsiteY224" fmla="*/ 1119466 h 2256796"/>
                  <a:gd name="connsiteX225" fmla="*/ 1815313 w 1887097"/>
                  <a:gd name="connsiteY225" fmla="*/ 1156774 h 2256796"/>
                  <a:gd name="connsiteX226" fmla="*/ 1778828 w 1887097"/>
                  <a:gd name="connsiteY226" fmla="*/ 1203820 h 2256796"/>
                  <a:gd name="connsiteX227" fmla="*/ 1808455 w 1887097"/>
                  <a:gd name="connsiteY227" fmla="*/ 1218084 h 2256796"/>
                  <a:gd name="connsiteX228" fmla="*/ 1852895 w 1887097"/>
                  <a:gd name="connsiteY228" fmla="*/ 1249082 h 2256796"/>
                  <a:gd name="connsiteX229" fmla="*/ 1876486 w 1887097"/>
                  <a:gd name="connsiteY229" fmla="*/ 1292974 h 2256796"/>
                  <a:gd name="connsiteX230" fmla="*/ 1862770 w 1887097"/>
                  <a:gd name="connsiteY230" fmla="*/ 1335356 h 2256796"/>
                  <a:gd name="connsiteX231" fmla="*/ 1841236 w 1887097"/>
                  <a:gd name="connsiteY231" fmla="*/ 1354422 h 2256796"/>
                  <a:gd name="connsiteX232" fmla="*/ 1823954 w 1887097"/>
                  <a:gd name="connsiteY232" fmla="*/ 1364709 h 2256796"/>
                  <a:gd name="connsiteX233" fmla="*/ 1856598 w 1887097"/>
                  <a:gd name="connsiteY233" fmla="*/ 1385968 h 2256796"/>
                  <a:gd name="connsiteX234" fmla="*/ 1874566 w 1887097"/>
                  <a:gd name="connsiteY234" fmla="*/ 1403387 h 2256796"/>
                  <a:gd name="connsiteX235" fmla="*/ 1885676 w 1887097"/>
                  <a:gd name="connsiteY235" fmla="*/ 1425333 h 2256796"/>
                  <a:gd name="connsiteX236" fmla="*/ 1885402 w 1887097"/>
                  <a:gd name="connsiteY236" fmla="*/ 1447827 h 2256796"/>
                  <a:gd name="connsiteX237" fmla="*/ 1873332 w 1887097"/>
                  <a:gd name="connsiteY237" fmla="*/ 1467715 h 2256796"/>
                  <a:gd name="connsiteX238" fmla="*/ 1846037 w 1887097"/>
                  <a:gd name="connsiteY238" fmla="*/ 1484175 h 2256796"/>
                  <a:gd name="connsiteX239" fmla="*/ 1829577 w 1887097"/>
                  <a:gd name="connsiteY239" fmla="*/ 1489798 h 2256796"/>
                  <a:gd name="connsiteX240" fmla="*/ 1836984 w 1887097"/>
                  <a:gd name="connsiteY240" fmla="*/ 1496108 h 2256796"/>
                  <a:gd name="connsiteX241" fmla="*/ 1868531 w 1887097"/>
                  <a:gd name="connsiteY241" fmla="*/ 1534238 h 2256796"/>
                  <a:gd name="connsiteX242" fmla="*/ 1874429 w 1887097"/>
                  <a:gd name="connsiteY242" fmla="*/ 1585399 h 2256796"/>
                  <a:gd name="connsiteX243" fmla="*/ 1863182 w 1887097"/>
                  <a:gd name="connsiteY243" fmla="*/ 1604875 h 2256796"/>
                  <a:gd name="connsiteX244" fmla="*/ 1846448 w 1887097"/>
                  <a:gd name="connsiteY244" fmla="*/ 1620923 h 2256796"/>
                  <a:gd name="connsiteX245" fmla="*/ 1808318 w 1887097"/>
                  <a:gd name="connsiteY245" fmla="*/ 1634777 h 2256796"/>
                  <a:gd name="connsiteX246" fmla="*/ 1827109 w 1887097"/>
                  <a:gd name="connsiteY246" fmla="*/ 1653567 h 2256796"/>
                  <a:gd name="connsiteX247" fmla="*/ 1839453 w 1887097"/>
                  <a:gd name="connsiteY247" fmla="*/ 1698281 h 2256796"/>
                  <a:gd name="connsiteX248" fmla="*/ 1815587 w 1887097"/>
                  <a:gd name="connsiteY248" fmla="*/ 1727085 h 2256796"/>
                  <a:gd name="connsiteX249" fmla="*/ 1781023 w 1887097"/>
                  <a:gd name="connsiteY249" fmla="*/ 1737509 h 2256796"/>
                  <a:gd name="connsiteX250" fmla="*/ 1773479 w 1887097"/>
                  <a:gd name="connsiteY250" fmla="*/ 1738606 h 2256796"/>
                  <a:gd name="connsiteX251" fmla="*/ 1779240 w 1887097"/>
                  <a:gd name="connsiteY251" fmla="*/ 1751363 h 2256796"/>
                  <a:gd name="connsiteX252" fmla="*/ 1793367 w 1887097"/>
                  <a:gd name="connsiteY252" fmla="*/ 1805815 h 2256796"/>
                  <a:gd name="connsiteX253" fmla="*/ 1791447 w 1887097"/>
                  <a:gd name="connsiteY253" fmla="*/ 1857798 h 2256796"/>
                  <a:gd name="connsiteX254" fmla="*/ 1783080 w 1887097"/>
                  <a:gd name="connsiteY254" fmla="*/ 1879195 h 2256796"/>
                  <a:gd name="connsiteX255" fmla="*/ 1763604 w 1887097"/>
                  <a:gd name="connsiteY255" fmla="*/ 1901141 h 2256796"/>
                  <a:gd name="connsiteX256" fmla="*/ 1721221 w 1887097"/>
                  <a:gd name="connsiteY256" fmla="*/ 1912114 h 2256796"/>
                  <a:gd name="connsiteX257" fmla="*/ 1698041 w 1887097"/>
                  <a:gd name="connsiteY257" fmla="*/ 1903198 h 2256796"/>
                  <a:gd name="connsiteX258" fmla="*/ 1698727 w 1887097"/>
                  <a:gd name="connsiteY258" fmla="*/ 1913211 h 2256796"/>
                  <a:gd name="connsiteX259" fmla="*/ 1690086 w 1887097"/>
                  <a:gd name="connsiteY259" fmla="*/ 1962589 h 2256796"/>
                  <a:gd name="connsiteX260" fmla="*/ 1652641 w 1887097"/>
                  <a:gd name="connsiteY260" fmla="*/ 1993450 h 2256796"/>
                  <a:gd name="connsiteX261" fmla="*/ 1641120 w 1887097"/>
                  <a:gd name="connsiteY261" fmla="*/ 1993861 h 2256796"/>
                  <a:gd name="connsiteX262" fmla="*/ 1641805 w 1887097"/>
                  <a:gd name="connsiteY262" fmla="*/ 2019510 h 2256796"/>
                  <a:gd name="connsiteX263" fmla="*/ 1638239 w 1887097"/>
                  <a:gd name="connsiteY263" fmla="*/ 2044336 h 2256796"/>
                  <a:gd name="connsiteX264" fmla="*/ 1626169 w 1887097"/>
                  <a:gd name="connsiteY264" fmla="*/ 2069025 h 2256796"/>
                  <a:gd name="connsiteX265" fmla="*/ 1586530 w 1887097"/>
                  <a:gd name="connsiteY265" fmla="*/ 2087541 h 2256796"/>
                  <a:gd name="connsiteX266" fmla="*/ 1547439 w 1887097"/>
                  <a:gd name="connsiteY266" fmla="*/ 2069711 h 2256796"/>
                  <a:gd name="connsiteX267" fmla="*/ 1532489 w 1887097"/>
                  <a:gd name="connsiteY267" fmla="*/ 2057229 h 2256796"/>
                  <a:gd name="connsiteX268" fmla="*/ 1532626 w 1887097"/>
                  <a:gd name="connsiteY268" fmla="*/ 2070808 h 2256796"/>
                  <a:gd name="connsiteX269" fmla="*/ 1529609 w 1887097"/>
                  <a:gd name="connsiteY269" fmla="*/ 2096320 h 2256796"/>
                  <a:gd name="connsiteX270" fmla="*/ 1518910 w 1887097"/>
                  <a:gd name="connsiteY270" fmla="*/ 2121557 h 2256796"/>
                  <a:gd name="connsiteX271" fmla="*/ 1502588 w 1887097"/>
                  <a:gd name="connsiteY271" fmla="*/ 2136096 h 2256796"/>
                  <a:gd name="connsiteX272" fmla="*/ 1479408 w 1887097"/>
                  <a:gd name="connsiteY272" fmla="*/ 2141171 h 2256796"/>
                  <a:gd name="connsiteX273" fmla="*/ 1455816 w 1887097"/>
                  <a:gd name="connsiteY273" fmla="*/ 2134039 h 2256796"/>
                  <a:gd name="connsiteX274" fmla="*/ 1451427 w 1887097"/>
                  <a:gd name="connsiteY274" fmla="*/ 2145698 h 2256796"/>
                  <a:gd name="connsiteX275" fmla="*/ 1439357 w 1887097"/>
                  <a:gd name="connsiteY275" fmla="*/ 2162843 h 2256796"/>
                  <a:gd name="connsiteX276" fmla="*/ 1424955 w 1887097"/>
                  <a:gd name="connsiteY276" fmla="*/ 2172581 h 2256796"/>
                  <a:gd name="connsiteX277" fmla="*/ 1407262 w 1887097"/>
                  <a:gd name="connsiteY277" fmla="*/ 2176559 h 2256796"/>
                  <a:gd name="connsiteX278" fmla="*/ 1370914 w 1887097"/>
                  <a:gd name="connsiteY278" fmla="*/ 2163666 h 2256796"/>
                  <a:gd name="connsiteX279" fmla="*/ 1346500 w 1887097"/>
                  <a:gd name="connsiteY279" fmla="*/ 2142131 h 2256796"/>
                  <a:gd name="connsiteX280" fmla="*/ 1337310 w 1887097"/>
                  <a:gd name="connsiteY280" fmla="*/ 2167231 h 2256796"/>
                  <a:gd name="connsiteX281" fmla="*/ 1304392 w 1887097"/>
                  <a:gd name="connsiteY281" fmla="*/ 2193704 h 2256796"/>
                  <a:gd name="connsiteX282" fmla="*/ 1263107 w 1887097"/>
                  <a:gd name="connsiteY282" fmla="*/ 2181359 h 2256796"/>
                  <a:gd name="connsiteX283" fmla="*/ 1241710 w 1887097"/>
                  <a:gd name="connsiteY283" fmla="*/ 2157219 h 2256796"/>
                  <a:gd name="connsiteX284" fmla="*/ 1235812 w 1887097"/>
                  <a:gd name="connsiteY284" fmla="*/ 2168192 h 2256796"/>
                  <a:gd name="connsiteX285" fmla="*/ 1209889 w 1887097"/>
                  <a:gd name="connsiteY285" fmla="*/ 2195486 h 2256796"/>
                  <a:gd name="connsiteX286" fmla="*/ 1177930 w 1887097"/>
                  <a:gd name="connsiteY286" fmla="*/ 2202619 h 2256796"/>
                  <a:gd name="connsiteX287" fmla="*/ 1148029 w 1887097"/>
                  <a:gd name="connsiteY287" fmla="*/ 2191234 h 2256796"/>
                  <a:gd name="connsiteX288" fmla="*/ 1132256 w 1887097"/>
                  <a:gd name="connsiteY288" fmla="*/ 2175873 h 2256796"/>
                  <a:gd name="connsiteX289" fmla="*/ 1130199 w 1887097"/>
                  <a:gd name="connsiteY289" fmla="*/ 2183005 h 2256796"/>
                  <a:gd name="connsiteX290" fmla="*/ 1110722 w 1887097"/>
                  <a:gd name="connsiteY290" fmla="*/ 2225250 h 2256796"/>
                  <a:gd name="connsiteX291" fmla="*/ 1079861 w 1887097"/>
                  <a:gd name="connsiteY291" fmla="*/ 2250899 h 2256796"/>
                  <a:gd name="connsiteX292" fmla="*/ 1063402 w 1887097"/>
                  <a:gd name="connsiteY292" fmla="*/ 2254054 h 2256796"/>
                  <a:gd name="connsiteX293" fmla="*/ 1041182 w 1887097"/>
                  <a:gd name="connsiteY293" fmla="*/ 2249665 h 2256796"/>
                  <a:gd name="connsiteX294" fmla="*/ 1011281 w 1887097"/>
                  <a:gd name="connsiteY294" fmla="*/ 2223604 h 2256796"/>
                  <a:gd name="connsiteX295" fmla="*/ 999622 w 1887097"/>
                  <a:gd name="connsiteY295" fmla="*/ 2199876 h 2256796"/>
                  <a:gd name="connsiteX296" fmla="*/ 987552 w 1887097"/>
                  <a:gd name="connsiteY296" fmla="*/ 2207008 h 2256796"/>
                  <a:gd name="connsiteX297" fmla="*/ 957377 w 1887097"/>
                  <a:gd name="connsiteY297" fmla="*/ 2206597 h 2256796"/>
                  <a:gd name="connsiteX298" fmla="*/ 946679 w 1887097"/>
                  <a:gd name="connsiteY298" fmla="*/ 2200424 h 2256796"/>
                  <a:gd name="connsiteX299" fmla="*/ 935294 w 1887097"/>
                  <a:gd name="connsiteY299" fmla="*/ 2188628 h 2256796"/>
                  <a:gd name="connsiteX300" fmla="*/ 919795 w 1887097"/>
                  <a:gd name="connsiteY300" fmla="*/ 2158728 h 2256796"/>
                  <a:gd name="connsiteX301" fmla="*/ 914446 w 1887097"/>
                  <a:gd name="connsiteY301" fmla="*/ 2174912 h 2256796"/>
                  <a:gd name="connsiteX302" fmla="*/ 904022 w 1887097"/>
                  <a:gd name="connsiteY302" fmla="*/ 2201521 h 2256796"/>
                  <a:gd name="connsiteX303" fmla="*/ 887700 w 1887097"/>
                  <a:gd name="connsiteY303" fmla="*/ 2226485 h 2256796"/>
                  <a:gd name="connsiteX304" fmla="*/ 866303 w 1887097"/>
                  <a:gd name="connsiteY304" fmla="*/ 2239927 h 2256796"/>
                  <a:gd name="connsiteX305" fmla="*/ 839831 w 1887097"/>
                  <a:gd name="connsiteY305" fmla="*/ 2239927 h 2256796"/>
                  <a:gd name="connsiteX306" fmla="*/ 825566 w 1887097"/>
                  <a:gd name="connsiteY306" fmla="*/ 2232794 h 2256796"/>
                  <a:gd name="connsiteX307" fmla="*/ 824332 w 1887097"/>
                  <a:gd name="connsiteY307" fmla="*/ 2234166 h 2256796"/>
                  <a:gd name="connsiteX308" fmla="*/ 804581 w 1887097"/>
                  <a:gd name="connsiteY308" fmla="*/ 2249253 h 2256796"/>
                  <a:gd name="connsiteX309" fmla="*/ 776188 w 1887097"/>
                  <a:gd name="connsiteY309" fmla="*/ 2253917 h 2256796"/>
                  <a:gd name="connsiteX310" fmla="*/ 763433 w 1887097"/>
                  <a:gd name="connsiteY310" fmla="*/ 2250762 h 2256796"/>
                  <a:gd name="connsiteX311" fmla="*/ 751637 w 1887097"/>
                  <a:gd name="connsiteY311" fmla="*/ 2244864 h 2256796"/>
                  <a:gd name="connsiteX312" fmla="*/ 732160 w 1887097"/>
                  <a:gd name="connsiteY312" fmla="*/ 2227033 h 2256796"/>
                  <a:gd name="connsiteX313" fmla="*/ 729829 w 1887097"/>
                  <a:gd name="connsiteY313" fmla="*/ 2224016 h 2256796"/>
                  <a:gd name="connsiteX314" fmla="*/ 676747 w 1887097"/>
                  <a:gd name="connsiteY314" fmla="*/ 2256797 h 2256796"/>
                  <a:gd name="connsiteX315" fmla="*/ 675650 w 1887097"/>
                  <a:gd name="connsiteY315" fmla="*/ 2255700 h 2256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</a:cxnLst>
                <a:rect l="l" t="t" r="r" b="b"/>
                <a:pathLst>
                  <a:path w="1887097" h="2256796">
                    <a:moveTo>
                      <a:pt x="249906" y="542297"/>
                    </a:moveTo>
                    <a:cubicBezTo>
                      <a:pt x="258547" y="542571"/>
                      <a:pt x="267325" y="542983"/>
                      <a:pt x="275829" y="544629"/>
                    </a:cubicBezTo>
                    <a:cubicBezTo>
                      <a:pt x="275280" y="544355"/>
                      <a:pt x="274732" y="544080"/>
                      <a:pt x="274183" y="543806"/>
                    </a:cubicBezTo>
                    <a:cubicBezTo>
                      <a:pt x="273223" y="543394"/>
                      <a:pt x="272263" y="542846"/>
                      <a:pt x="271440" y="542297"/>
                    </a:cubicBezTo>
                    <a:cubicBezTo>
                      <a:pt x="268422" y="541885"/>
                      <a:pt x="265405" y="541611"/>
                      <a:pt x="262524" y="541337"/>
                    </a:cubicBezTo>
                    <a:cubicBezTo>
                      <a:pt x="239344" y="539965"/>
                      <a:pt x="216438" y="540103"/>
                      <a:pt x="193259" y="540926"/>
                    </a:cubicBezTo>
                    <a:cubicBezTo>
                      <a:pt x="193944" y="541200"/>
                      <a:pt x="194630" y="541474"/>
                      <a:pt x="195179" y="541748"/>
                    </a:cubicBezTo>
                    <a:cubicBezTo>
                      <a:pt x="197648" y="542571"/>
                      <a:pt x="200117" y="543394"/>
                      <a:pt x="202448" y="544080"/>
                    </a:cubicBezTo>
                    <a:cubicBezTo>
                      <a:pt x="203683" y="543943"/>
                      <a:pt x="204917" y="543806"/>
                      <a:pt x="206151" y="543669"/>
                    </a:cubicBezTo>
                    <a:cubicBezTo>
                      <a:pt x="216713" y="542571"/>
                      <a:pt x="227274" y="542160"/>
                      <a:pt x="237973" y="542160"/>
                    </a:cubicBezTo>
                    <a:cubicBezTo>
                      <a:pt x="242087" y="542160"/>
                      <a:pt x="246065" y="542160"/>
                      <a:pt x="249906" y="542297"/>
                    </a:cubicBezTo>
                    <a:close/>
                    <a:moveTo>
                      <a:pt x="1809278" y="1430819"/>
                    </a:moveTo>
                    <a:cubicBezTo>
                      <a:pt x="1811335" y="1430271"/>
                      <a:pt x="1813393" y="1429722"/>
                      <a:pt x="1815450" y="1429037"/>
                    </a:cubicBezTo>
                    <a:cubicBezTo>
                      <a:pt x="1815176" y="1428762"/>
                      <a:pt x="1814764" y="1428625"/>
                      <a:pt x="1814490" y="1428351"/>
                    </a:cubicBezTo>
                    <a:cubicBezTo>
                      <a:pt x="1814490" y="1428351"/>
                      <a:pt x="1814490" y="1428351"/>
                      <a:pt x="1814490" y="1428351"/>
                    </a:cubicBezTo>
                    <a:cubicBezTo>
                      <a:pt x="1812844" y="1429448"/>
                      <a:pt x="1811198" y="1430134"/>
                      <a:pt x="1809278" y="1430819"/>
                    </a:cubicBezTo>
                    <a:close/>
                    <a:moveTo>
                      <a:pt x="199842" y="1860130"/>
                    </a:moveTo>
                    <a:cubicBezTo>
                      <a:pt x="199431" y="1860268"/>
                      <a:pt x="198882" y="1860405"/>
                      <a:pt x="198471" y="1860542"/>
                    </a:cubicBezTo>
                    <a:cubicBezTo>
                      <a:pt x="197922" y="1862325"/>
                      <a:pt x="197510" y="1863971"/>
                      <a:pt x="196962" y="1865754"/>
                    </a:cubicBezTo>
                    <a:cubicBezTo>
                      <a:pt x="196688" y="1867811"/>
                      <a:pt x="196413" y="1869731"/>
                      <a:pt x="196276" y="1871789"/>
                    </a:cubicBezTo>
                    <a:cubicBezTo>
                      <a:pt x="196276" y="1873298"/>
                      <a:pt x="196276" y="1874807"/>
                      <a:pt x="196276" y="1876178"/>
                    </a:cubicBezTo>
                    <a:cubicBezTo>
                      <a:pt x="196413" y="1878098"/>
                      <a:pt x="196688" y="1880018"/>
                      <a:pt x="197099" y="1881801"/>
                    </a:cubicBezTo>
                    <a:cubicBezTo>
                      <a:pt x="197236" y="1882213"/>
                      <a:pt x="197373" y="1882762"/>
                      <a:pt x="197510" y="1883173"/>
                    </a:cubicBezTo>
                    <a:cubicBezTo>
                      <a:pt x="197785" y="1883173"/>
                      <a:pt x="198059" y="1883173"/>
                      <a:pt x="198333" y="1883173"/>
                    </a:cubicBezTo>
                    <a:cubicBezTo>
                      <a:pt x="198882" y="1883173"/>
                      <a:pt x="199431" y="1883036"/>
                      <a:pt x="200117" y="1882899"/>
                    </a:cubicBezTo>
                    <a:cubicBezTo>
                      <a:pt x="201214" y="1882624"/>
                      <a:pt x="202448" y="1882350"/>
                      <a:pt x="203546" y="1881939"/>
                    </a:cubicBezTo>
                    <a:cubicBezTo>
                      <a:pt x="206289" y="1880842"/>
                      <a:pt x="208895" y="1879607"/>
                      <a:pt x="211364" y="1878236"/>
                    </a:cubicBezTo>
                    <a:cubicBezTo>
                      <a:pt x="210266" y="1878784"/>
                      <a:pt x="209306" y="1879333"/>
                      <a:pt x="208209" y="1879881"/>
                    </a:cubicBezTo>
                    <a:cubicBezTo>
                      <a:pt x="210266" y="1878784"/>
                      <a:pt x="212187" y="1877550"/>
                      <a:pt x="214244" y="1876315"/>
                    </a:cubicBezTo>
                    <a:cubicBezTo>
                      <a:pt x="214655" y="1876041"/>
                      <a:pt x="215067" y="1875766"/>
                      <a:pt x="215478" y="1875355"/>
                    </a:cubicBezTo>
                    <a:cubicBezTo>
                      <a:pt x="218496" y="1866302"/>
                      <a:pt x="221925" y="1857387"/>
                      <a:pt x="225903" y="1848746"/>
                    </a:cubicBezTo>
                    <a:cubicBezTo>
                      <a:pt x="217673" y="1853684"/>
                      <a:pt x="209032" y="1857387"/>
                      <a:pt x="199842" y="1860130"/>
                    </a:cubicBezTo>
                    <a:close/>
                    <a:moveTo>
                      <a:pt x="675650" y="2255700"/>
                    </a:moveTo>
                    <a:cubicBezTo>
                      <a:pt x="659602" y="2255426"/>
                      <a:pt x="644515" y="2245962"/>
                      <a:pt x="634777" y="2233754"/>
                    </a:cubicBezTo>
                    <a:cubicBezTo>
                      <a:pt x="626684" y="2223742"/>
                      <a:pt x="620101" y="2212769"/>
                      <a:pt x="614751" y="2201247"/>
                    </a:cubicBezTo>
                    <a:cubicBezTo>
                      <a:pt x="613380" y="2203030"/>
                      <a:pt x="611871" y="2204676"/>
                      <a:pt x="610362" y="2206322"/>
                    </a:cubicBezTo>
                    <a:cubicBezTo>
                      <a:pt x="604464" y="2212769"/>
                      <a:pt x="598018" y="2218666"/>
                      <a:pt x="590885" y="2223467"/>
                    </a:cubicBezTo>
                    <a:cubicBezTo>
                      <a:pt x="584164" y="2228131"/>
                      <a:pt x="577032" y="2231011"/>
                      <a:pt x="569214" y="2233343"/>
                    </a:cubicBezTo>
                    <a:cubicBezTo>
                      <a:pt x="561945" y="2235537"/>
                      <a:pt x="554127" y="2235263"/>
                      <a:pt x="546720" y="2234166"/>
                    </a:cubicBezTo>
                    <a:cubicBezTo>
                      <a:pt x="537393" y="2232794"/>
                      <a:pt x="529438" y="2228268"/>
                      <a:pt x="521894" y="2222918"/>
                    </a:cubicBezTo>
                    <a:cubicBezTo>
                      <a:pt x="515173" y="2218255"/>
                      <a:pt x="510372" y="2210711"/>
                      <a:pt x="505983" y="2203991"/>
                    </a:cubicBezTo>
                    <a:cubicBezTo>
                      <a:pt x="501869" y="2197544"/>
                      <a:pt x="499125" y="2189863"/>
                      <a:pt x="496794" y="2182594"/>
                    </a:cubicBezTo>
                    <a:cubicBezTo>
                      <a:pt x="495422" y="2178616"/>
                      <a:pt x="494188" y="2174638"/>
                      <a:pt x="493090" y="2170660"/>
                    </a:cubicBezTo>
                    <a:cubicBezTo>
                      <a:pt x="485958" y="2178067"/>
                      <a:pt x="477728" y="2184514"/>
                      <a:pt x="468401" y="2189177"/>
                    </a:cubicBezTo>
                    <a:cubicBezTo>
                      <a:pt x="454685" y="2196035"/>
                      <a:pt x="437129" y="2199053"/>
                      <a:pt x="422590" y="2192743"/>
                    </a:cubicBezTo>
                    <a:cubicBezTo>
                      <a:pt x="416006" y="2190000"/>
                      <a:pt x="408874" y="2186297"/>
                      <a:pt x="404073" y="2180947"/>
                    </a:cubicBezTo>
                    <a:cubicBezTo>
                      <a:pt x="398038" y="2174227"/>
                      <a:pt x="393512" y="2167369"/>
                      <a:pt x="389534" y="2159276"/>
                    </a:cubicBezTo>
                    <a:cubicBezTo>
                      <a:pt x="383774" y="2147618"/>
                      <a:pt x="380893" y="2134176"/>
                      <a:pt x="379110" y="2121009"/>
                    </a:cubicBezTo>
                    <a:cubicBezTo>
                      <a:pt x="377053" y="2121969"/>
                      <a:pt x="374996" y="2122929"/>
                      <a:pt x="372801" y="2123752"/>
                    </a:cubicBezTo>
                    <a:cubicBezTo>
                      <a:pt x="358262" y="2129376"/>
                      <a:pt x="342351" y="2128690"/>
                      <a:pt x="328224" y="2122243"/>
                    </a:cubicBezTo>
                    <a:cubicBezTo>
                      <a:pt x="312862" y="2115385"/>
                      <a:pt x="302712" y="2101395"/>
                      <a:pt x="296129" y="2086444"/>
                    </a:cubicBezTo>
                    <a:cubicBezTo>
                      <a:pt x="290916" y="2074374"/>
                      <a:pt x="288585" y="2061207"/>
                      <a:pt x="287487" y="2047902"/>
                    </a:cubicBezTo>
                    <a:cubicBezTo>
                      <a:pt x="286116" y="2048588"/>
                      <a:pt x="284881" y="2049274"/>
                      <a:pt x="283510" y="2049960"/>
                    </a:cubicBezTo>
                    <a:cubicBezTo>
                      <a:pt x="270480" y="2056406"/>
                      <a:pt x="253335" y="2060247"/>
                      <a:pt x="239619" y="2053800"/>
                    </a:cubicBezTo>
                    <a:cubicBezTo>
                      <a:pt x="233035" y="2050645"/>
                      <a:pt x="227549" y="2047080"/>
                      <a:pt x="222199" y="2042142"/>
                    </a:cubicBezTo>
                    <a:cubicBezTo>
                      <a:pt x="216027" y="2036381"/>
                      <a:pt x="211775" y="2028014"/>
                      <a:pt x="208620" y="2020196"/>
                    </a:cubicBezTo>
                    <a:cubicBezTo>
                      <a:pt x="201762" y="2003325"/>
                      <a:pt x="200391" y="1984397"/>
                      <a:pt x="200254" y="1966429"/>
                    </a:cubicBezTo>
                    <a:cubicBezTo>
                      <a:pt x="200254" y="1956965"/>
                      <a:pt x="200802" y="1947364"/>
                      <a:pt x="202037" y="1938037"/>
                    </a:cubicBezTo>
                    <a:cubicBezTo>
                      <a:pt x="185989" y="1939272"/>
                      <a:pt x="169256" y="1934471"/>
                      <a:pt x="157734" y="1922949"/>
                    </a:cubicBezTo>
                    <a:cubicBezTo>
                      <a:pt x="145938" y="1911154"/>
                      <a:pt x="141549" y="1894420"/>
                      <a:pt x="139903" y="1878372"/>
                    </a:cubicBezTo>
                    <a:cubicBezTo>
                      <a:pt x="138806" y="1867949"/>
                      <a:pt x="140040" y="1857524"/>
                      <a:pt x="142509" y="1847237"/>
                    </a:cubicBezTo>
                    <a:cubicBezTo>
                      <a:pt x="139766" y="1844494"/>
                      <a:pt x="137434" y="1841340"/>
                      <a:pt x="135651" y="1838459"/>
                    </a:cubicBezTo>
                    <a:cubicBezTo>
                      <a:pt x="130851" y="1830641"/>
                      <a:pt x="127696" y="1822549"/>
                      <a:pt x="125639" y="1813770"/>
                    </a:cubicBezTo>
                    <a:cubicBezTo>
                      <a:pt x="122621" y="1800466"/>
                      <a:pt x="123855" y="1786201"/>
                      <a:pt x="125364" y="1772760"/>
                    </a:cubicBezTo>
                    <a:cubicBezTo>
                      <a:pt x="127696" y="1749854"/>
                      <a:pt x="134142" y="1728319"/>
                      <a:pt x="142784" y="1707060"/>
                    </a:cubicBezTo>
                    <a:cubicBezTo>
                      <a:pt x="143744" y="1704591"/>
                      <a:pt x="144841" y="1702122"/>
                      <a:pt x="146075" y="1699653"/>
                    </a:cubicBezTo>
                    <a:cubicBezTo>
                      <a:pt x="137571" y="1701299"/>
                      <a:pt x="128930" y="1702259"/>
                      <a:pt x="120426" y="1701985"/>
                    </a:cubicBezTo>
                    <a:cubicBezTo>
                      <a:pt x="102596" y="1701710"/>
                      <a:pt x="87782" y="1693070"/>
                      <a:pt x="75164" y="1681136"/>
                    </a:cubicBezTo>
                    <a:cubicBezTo>
                      <a:pt x="63917" y="1670575"/>
                      <a:pt x="58704" y="1655899"/>
                      <a:pt x="54315" y="1641497"/>
                    </a:cubicBezTo>
                    <a:cubicBezTo>
                      <a:pt x="48966" y="1623255"/>
                      <a:pt x="49241" y="1604052"/>
                      <a:pt x="55413" y="1586222"/>
                    </a:cubicBezTo>
                    <a:cubicBezTo>
                      <a:pt x="56647" y="1582656"/>
                      <a:pt x="58156" y="1579090"/>
                      <a:pt x="59665" y="1575661"/>
                    </a:cubicBezTo>
                    <a:cubicBezTo>
                      <a:pt x="46360" y="1573466"/>
                      <a:pt x="33056" y="1569214"/>
                      <a:pt x="22220" y="1561259"/>
                    </a:cubicBezTo>
                    <a:cubicBezTo>
                      <a:pt x="16048" y="1556733"/>
                      <a:pt x="10150" y="1551520"/>
                      <a:pt x="6172" y="1544800"/>
                    </a:cubicBezTo>
                    <a:cubicBezTo>
                      <a:pt x="1920" y="1537530"/>
                      <a:pt x="0" y="1528478"/>
                      <a:pt x="0" y="1520111"/>
                    </a:cubicBezTo>
                    <a:cubicBezTo>
                      <a:pt x="0" y="1503652"/>
                      <a:pt x="8367" y="1490347"/>
                      <a:pt x="18791" y="1478277"/>
                    </a:cubicBezTo>
                    <a:cubicBezTo>
                      <a:pt x="24140" y="1471967"/>
                      <a:pt x="29627" y="1465933"/>
                      <a:pt x="35662" y="1460172"/>
                    </a:cubicBezTo>
                    <a:cubicBezTo>
                      <a:pt x="52121" y="1444398"/>
                      <a:pt x="69815" y="1429996"/>
                      <a:pt x="88331" y="1416555"/>
                    </a:cubicBezTo>
                    <a:cubicBezTo>
                      <a:pt x="82433" y="1414635"/>
                      <a:pt x="76673" y="1412166"/>
                      <a:pt x="71186" y="1408874"/>
                    </a:cubicBezTo>
                    <a:cubicBezTo>
                      <a:pt x="65562" y="1405582"/>
                      <a:pt x="59802" y="1400644"/>
                      <a:pt x="55824" y="1395432"/>
                    </a:cubicBezTo>
                    <a:cubicBezTo>
                      <a:pt x="51298" y="1389260"/>
                      <a:pt x="48417" y="1383088"/>
                      <a:pt x="46086" y="1375955"/>
                    </a:cubicBezTo>
                    <a:cubicBezTo>
                      <a:pt x="44028" y="1369509"/>
                      <a:pt x="44577" y="1361280"/>
                      <a:pt x="46360" y="1354833"/>
                    </a:cubicBezTo>
                    <a:cubicBezTo>
                      <a:pt x="48692" y="1346466"/>
                      <a:pt x="53492" y="1339060"/>
                      <a:pt x="58567" y="1332202"/>
                    </a:cubicBezTo>
                    <a:cubicBezTo>
                      <a:pt x="65562" y="1322600"/>
                      <a:pt x="75849" y="1315468"/>
                      <a:pt x="85039" y="1308061"/>
                    </a:cubicBezTo>
                    <a:cubicBezTo>
                      <a:pt x="89428" y="1304632"/>
                      <a:pt x="93955" y="1301341"/>
                      <a:pt x="98618" y="1298049"/>
                    </a:cubicBezTo>
                    <a:cubicBezTo>
                      <a:pt x="95326" y="1294071"/>
                      <a:pt x="92583" y="1289819"/>
                      <a:pt x="91211" y="1284607"/>
                    </a:cubicBezTo>
                    <a:cubicBezTo>
                      <a:pt x="88743" y="1275691"/>
                      <a:pt x="88194" y="1267325"/>
                      <a:pt x="89017" y="1257998"/>
                    </a:cubicBezTo>
                    <a:cubicBezTo>
                      <a:pt x="90114" y="1243733"/>
                      <a:pt x="99304" y="1230291"/>
                      <a:pt x="108356" y="1219730"/>
                    </a:cubicBezTo>
                    <a:cubicBezTo>
                      <a:pt x="115214" y="1211775"/>
                      <a:pt x="123033" y="1204917"/>
                      <a:pt x="131125" y="1198471"/>
                    </a:cubicBezTo>
                    <a:cubicBezTo>
                      <a:pt x="122484" y="1196550"/>
                      <a:pt x="113980" y="1194081"/>
                      <a:pt x="105476" y="1190927"/>
                    </a:cubicBezTo>
                    <a:cubicBezTo>
                      <a:pt x="77770" y="1180502"/>
                      <a:pt x="48143" y="1151013"/>
                      <a:pt x="58704" y="1119055"/>
                    </a:cubicBezTo>
                    <a:cubicBezTo>
                      <a:pt x="60076" y="1114803"/>
                      <a:pt x="62133" y="1110825"/>
                      <a:pt x="64465" y="1107122"/>
                    </a:cubicBezTo>
                    <a:cubicBezTo>
                      <a:pt x="55138" y="1105750"/>
                      <a:pt x="45949" y="1103693"/>
                      <a:pt x="37033" y="1100538"/>
                    </a:cubicBezTo>
                    <a:cubicBezTo>
                      <a:pt x="23866" y="1095875"/>
                      <a:pt x="11384" y="1088194"/>
                      <a:pt x="5761" y="1074889"/>
                    </a:cubicBezTo>
                    <a:cubicBezTo>
                      <a:pt x="3155" y="1068854"/>
                      <a:pt x="1646" y="1061036"/>
                      <a:pt x="2743" y="1054453"/>
                    </a:cubicBezTo>
                    <a:cubicBezTo>
                      <a:pt x="3292" y="1051024"/>
                      <a:pt x="3703" y="1047320"/>
                      <a:pt x="5212" y="1044166"/>
                    </a:cubicBezTo>
                    <a:cubicBezTo>
                      <a:pt x="7544" y="1038953"/>
                      <a:pt x="10013" y="1034838"/>
                      <a:pt x="13167" y="1030175"/>
                    </a:cubicBezTo>
                    <a:cubicBezTo>
                      <a:pt x="17419" y="1024140"/>
                      <a:pt x="24277" y="1019477"/>
                      <a:pt x="30175" y="1015362"/>
                    </a:cubicBezTo>
                    <a:cubicBezTo>
                      <a:pt x="34564" y="1012070"/>
                      <a:pt x="39228" y="1009327"/>
                      <a:pt x="43891" y="1006447"/>
                    </a:cubicBezTo>
                    <a:cubicBezTo>
                      <a:pt x="50886" y="1002332"/>
                      <a:pt x="58019" y="998217"/>
                      <a:pt x="65288" y="994376"/>
                    </a:cubicBezTo>
                    <a:cubicBezTo>
                      <a:pt x="84079" y="984226"/>
                      <a:pt x="103419" y="975311"/>
                      <a:pt x="123033" y="966944"/>
                    </a:cubicBezTo>
                    <a:cubicBezTo>
                      <a:pt x="112883" y="963790"/>
                      <a:pt x="103281" y="959264"/>
                      <a:pt x="94778" y="952680"/>
                    </a:cubicBezTo>
                    <a:cubicBezTo>
                      <a:pt x="84765" y="944999"/>
                      <a:pt x="77907" y="931832"/>
                      <a:pt x="79416" y="919075"/>
                    </a:cubicBezTo>
                    <a:cubicBezTo>
                      <a:pt x="81199" y="904674"/>
                      <a:pt x="90526" y="894387"/>
                      <a:pt x="101087" y="885197"/>
                    </a:cubicBezTo>
                    <a:cubicBezTo>
                      <a:pt x="112060" y="875733"/>
                      <a:pt x="125501" y="868875"/>
                      <a:pt x="138669" y="862703"/>
                    </a:cubicBezTo>
                    <a:cubicBezTo>
                      <a:pt x="117546" y="855022"/>
                      <a:pt x="98892" y="841855"/>
                      <a:pt x="97384" y="817714"/>
                    </a:cubicBezTo>
                    <a:cubicBezTo>
                      <a:pt x="96423" y="803587"/>
                      <a:pt x="101773" y="789322"/>
                      <a:pt x="113157" y="780407"/>
                    </a:cubicBezTo>
                    <a:cubicBezTo>
                      <a:pt x="122484" y="773000"/>
                      <a:pt x="133457" y="768062"/>
                      <a:pt x="144704" y="763947"/>
                    </a:cubicBezTo>
                    <a:cubicBezTo>
                      <a:pt x="143607" y="763399"/>
                      <a:pt x="142509" y="762850"/>
                      <a:pt x="141412" y="762302"/>
                    </a:cubicBezTo>
                    <a:cubicBezTo>
                      <a:pt x="128382" y="755306"/>
                      <a:pt x="114940" y="745294"/>
                      <a:pt x="108905" y="731166"/>
                    </a:cubicBezTo>
                    <a:cubicBezTo>
                      <a:pt x="103693" y="718822"/>
                      <a:pt x="102870" y="704557"/>
                      <a:pt x="110002" y="692624"/>
                    </a:cubicBezTo>
                    <a:cubicBezTo>
                      <a:pt x="117272" y="680280"/>
                      <a:pt x="127010" y="671502"/>
                      <a:pt x="138806" y="663547"/>
                    </a:cubicBezTo>
                    <a:cubicBezTo>
                      <a:pt x="143881" y="660118"/>
                      <a:pt x="149642" y="657374"/>
                      <a:pt x="155265" y="654768"/>
                    </a:cubicBezTo>
                    <a:cubicBezTo>
                      <a:pt x="151562" y="653397"/>
                      <a:pt x="147721" y="651888"/>
                      <a:pt x="144018" y="650242"/>
                    </a:cubicBezTo>
                    <a:cubicBezTo>
                      <a:pt x="131262" y="644755"/>
                      <a:pt x="118232" y="635840"/>
                      <a:pt x="110825" y="623907"/>
                    </a:cubicBezTo>
                    <a:cubicBezTo>
                      <a:pt x="106848" y="617598"/>
                      <a:pt x="104927" y="611563"/>
                      <a:pt x="103556" y="604293"/>
                    </a:cubicBezTo>
                    <a:cubicBezTo>
                      <a:pt x="102184" y="597435"/>
                      <a:pt x="104379" y="590440"/>
                      <a:pt x="106710" y="584131"/>
                    </a:cubicBezTo>
                    <a:cubicBezTo>
                      <a:pt x="108631" y="579056"/>
                      <a:pt x="112746" y="574667"/>
                      <a:pt x="116449" y="570826"/>
                    </a:cubicBezTo>
                    <a:cubicBezTo>
                      <a:pt x="121524" y="565751"/>
                      <a:pt x="128382" y="562459"/>
                      <a:pt x="134828" y="559442"/>
                    </a:cubicBezTo>
                    <a:cubicBezTo>
                      <a:pt x="137983" y="558071"/>
                      <a:pt x="141275" y="556836"/>
                      <a:pt x="144704" y="555876"/>
                    </a:cubicBezTo>
                    <a:cubicBezTo>
                      <a:pt x="141961" y="552310"/>
                      <a:pt x="139903" y="548332"/>
                      <a:pt x="138532" y="544080"/>
                    </a:cubicBezTo>
                    <a:cubicBezTo>
                      <a:pt x="135651" y="534753"/>
                      <a:pt x="135926" y="524603"/>
                      <a:pt x="142784" y="517197"/>
                    </a:cubicBezTo>
                    <a:cubicBezTo>
                      <a:pt x="155402" y="503481"/>
                      <a:pt x="175016" y="503343"/>
                      <a:pt x="192435" y="502795"/>
                    </a:cubicBezTo>
                    <a:cubicBezTo>
                      <a:pt x="201214" y="502521"/>
                      <a:pt x="209992" y="502384"/>
                      <a:pt x="218770" y="502521"/>
                    </a:cubicBezTo>
                    <a:cubicBezTo>
                      <a:pt x="217810" y="501560"/>
                      <a:pt x="216850" y="500463"/>
                      <a:pt x="216027" y="499503"/>
                    </a:cubicBezTo>
                    <a:cubicBezTo>
                      <a:pt x="209443" y="492234"/>
                      <a:pt x="202860" y="484827"/>
                      <a:pt x="196962" y="477009"/>
                    </a:cubicBezTo>
                    <a:cubicBezTo>
                      <a:pt x="187909" y="464939"/>
                      <a:pt x="180503" y="451497"/>
                      <a:pt x="183794" y="435998"/>
                    </a:cubicBezTo>
                    <a:cubicBezTo>
                      <a:pt x="185166" y="429414"/>
                      <a:pt x="188046" y="422693"/>
                      <a:pt x="193533" y="418304"/>
                    </a:cubicBezTo>
                    <a:cubicBezTo>
                      <a:pt x="199979" y="413230"/>
                      <a:pt x="206975" y="410898"/>
                      <a:pt x="215067" y="410075"/>
                    </a:cubicBezTo>
                    <a:cubicBezTo>
                      <a:pt x="232075" y="408429"/>
                      <a:pt x="247437" y="415698"/>
                      <a:pt x="262250" y="423242"/>
                    </a:cubicBezTo>
                    <a:cubicBezTo>
                      <a:pt x="278984" y="431609"/>
                      <a:pt x="295580" y="440524"/>
                      <a:pt x="312313" y="449165"/>
                    </a:cubicBezTo>
                    <a:cubicBezTo>
                      <a:pt x="311490" y="448754"/>
                      <a:pt x="310667" y="448343"/>
                      <a:pt x="309845" y="447931"/>
                    </a:cubicBezTo>
                    <a:cubicBezTo>
                      <a:pt x="311902" y="449028"/>
                      <a:pt x="313959" y="449988"/>
                      <a:pt x="316017" y="451086"/>
                    </a:cubicBezTo>
                    <a:cubicBezTo>
                      <a:pt x="316291" y="451223"/>
                      <a:pt x="316703" y="451360"/>
                      <a:pt x="316977" y="451497"/>
                    </a:cubicBezTo>
                    <a:cubicBezTo>
                      <a:pt x="317800" y="451908"/>
                      <a:pt x="318623" y="452320"/>
                      <a:pt x="319446" y="452731"/>
                    </a:cubicBezTo>
                    <a:cubicBezTo>
                      <a:pt x="319857" y="453006"/>
                      <a:pt x="320132" y="453143"/>
                      <a:pt x="320543" y="453280"/>
                    </a:cubicBezTo>
                    <a:cubicBezTo>
                      <a:pt x="315742" y="443679"/>
                      <a:pt x="310942" y="433941"/>
                      <a:pt x="306416" y="424202"/>
                    </a:cubicBezTo>
                    <a:cubicBezTo>
                      <a:pt x="302026" y="414738"/>
                      <a:pt x="297912" y="405000"/>
                      <a:pt x="294071" y="395261"/>
                    </a:cubicBezTo>
                    <a:cubicBezTo>
                      <a:pt x="287076" y="377293"/>
                      <a:pt x="279669" y="354525"/>
                      <a:pt x="291602" y="336968"/>
                    </a:cubicBezTo>
                    <a:cubicBezTo>
                      <a:pt x="304221" y="318315"/>
                      <a:pt x="329596" y="317218"/>
                      <a:pt x="348935" y="324761"/>
                    </a:cubicBezTo>
                    <a:cubicBezTo>
                      <a:pt x="359771" y="328876"/>
                      <a:pt x="370195" y="334363"/>
                      <a:pt x="380070" y="340535"/>
                    </a:cubicBezTo>
                    <a:cubicBezTo>
                      <a:pt x="377739" y="331482"/>
                      <a:pt x="375681" y="322155"/>
                      <a:pt x="373898" y="312965"/>
                    </a:cubicBezTo>
                    <a:cubicBezTo>
                      <a:pt x="371978" y="302541"/>
                      <a:pt x="370332" y="292254"/>
                      <a:pt x="369783" y="281556"/>
                    </a:cubicBezTo>
                    <a:cubicBezTo>
                      <a:pt x="369098" y="268388"/>
                      <a:pt x="373761" y="255770"/>
                      <a:pt x="381442" y="245345"/>
                    </a:cubicBezTo>
                    <a:cubicBezTo>
                      <a:pt x="388163" y="236156"/>
                      <a:pt x="399410" y="230532"/>
                      <a:pt x="410657" y="230532"/>
                    </a:cubicBezTo>
                    <a:cubicBezTo>
                      <a:pt x="423413" y="230532"/>
                      <a:pt x="435895" y="236567"/>
                      <a:pt x="446044" y="243974"/>
                    </a:cubicBezTo>
                    <a:cubicBezTo>
                      <a:pt x="449748" y="246717"/>
                      <a:pt x="453177" y="249735"/>
                      <a:pt x="456606" y="252752"/>
                    </a:cubicBezTo>
                    <a:cubicBezTo>
                      <a:pt x="455508" y="245071"/>
                      <a:pt x="454548" y="237527"/>
                      <a:pt x="453863" y="229846"/>
                    </a:cubicBezTo>
                    <a:cubicBezTo>
                      <a:pt x="452354" y="215033"/>
                      <a:pt x="451942" y="200632"/>
                      <a:pt x="453451" y="185818"/>
                    </a:cubicBezTo>
                    <a:cubicBezTo>
                      <a:pt x="454823" y="171005"/>
                      <a:pt x="460858" y="156191"/>
                      <a:pt x="472516" y="146591"/>
                    </a:cubicBezTo>
                    <a:cubicBezTo>
                      <a:pt x="486781" y="134657"/>
                      <a:pt x="504337" y="132188"/>
                      <a:pt x="522305" y="134657"/>
                    </a:cubicBezTo>
                    <a:cubicBezTo>
                      <a:pt x="536982" y="136715"/>
                      <a:pt x="549874" y="145356"/>
                      <a:pt x="560985" y="154683"/>
                    </a:cubicBezTo>
                    <a:cubicBezTo>
                      <a:pt x="562356" y="155780"/>
                      <a:pt x="563590" y="156878"/>
                      <a:pt x="564825" y="157975"/>
                    </a:cubicBezTo>
                    <a:cubicBezTo>
                      <a:pt x="564825" y="157289"/>
                      <a:pt x="564825" y="156466"/>
                      <a:pt x="564962" y="155780"/>
                    </a:cubicBezTo>
                    <a:cubicBezTo>
                      <a:pt x="566471" y="131366"/>
                      <a:pt x="567568" y="106677"/>
                      <a:pt x="579775" y="84869"/>
                    </a:cubicBezTo>
                    <a:cubicBezTo>
                      <a:pt x="587731" y="70604"/>
                      <a:pt x="601858" y="61963"/>
                      <a:pt x="616946" y="56750"/>
                    </a:cubicBezTo>
                    <a:cubicBezTo>
                      <a:pt x="632445" y="51538"/>
                      <a:pt x="650824" y="54830"/>
                      <a:pt x="666049" y="59494"/>
                    </a:cubicBezTo>
                    <a:cubicBezTo>
                      <a:pt x="669478" y="60591"/>
                      <a:pt x="672770" y="61825"/>
                      <a:pt x="675787" y="63334"/>
                    </a:cubicBezTo>
                    <a:cubicBezTo>
                      <a:pt x="681137" y="49481"/>
                      <a:pt x="690326" y="37823"/>
                      <a:pt x="705414" y="33571"/>
                    </a:cubicBezTo>
                    <a:cubicBezTo>
                      <a:pt x="736275" y="24792"/>
                      <a:pt x="763296" y="52361"/>
                      <a:pt x="780166" y="74718"/>
                    </a:cubicBezTo>
                    <a:cubicBezTo>
                      <a:pt x="780852" y="75541"/>
                      <a:pt x="781401" y="76364"/>
                      <a:pt x="782086" y="77324"/>
                    </a:cubicBezTo>
                    <a:cubicBezTo>
                      <a:pt x="783458" y="72935"/>
                      <a:pt x="784830" y="68409"/>
                      <a:pt x="786475" y="64020"/>
                    </a:cubicBezTo>
                    <a:cubicBezTo>
                      <a:pt x="794980" y="40154"/>
                      <a:pt x="807598" y="14368"/>
                      <a:pt x="832424" y="3807"/>
                    </a:cubicBezTo>
                    <a:cubicBezTo>
                      <a:pt x="844631" y="-1268"/>
                      <a:pt x="859856" y="-1405"/>
                      <a:pt x="872063" y="4218"/>
                    </a:cubicBezTo>
                    <a:cubicBezTo>
                      <a:pt x="887700" y="11351"/>
                      <a:pt x="899770" y="22872"/>
                      <a:pt x="910194" y="36451"/>
                    </a:cubicBezTo>
                    <a:cubicBezTo>
                      <a:pt x="912800" y="39743"/>
                      <a:pt x="914995" y="43172"/>
                      <a:pt x="917052" y="46738"/>
                    </a:cubicBezTo>
                    <a:cubicBezTo>
                      <a:pt x="920207" y="45092"/>
                      <a:pt x="923498" y="43720"/>
                      <a:pt x="926927" y="42760"/>
                    </a:cubicBezTo>
                    <a:cubicBezTo>
                      <a:pt x="937900" y="39743"/>
                      <a:pt x="951342" y="40017"/>
                      <a:pt x="961217" y="46463"/>
                    </a:cubicBezTo>
                    <a:cubicBezTo>
                      <a:pt x="969447" y="52087"/>
                      <a:pt x="976579" y="58808"/>
                      <a:pt x="981654" y="67586"/>
                    </a:cubicBezTo>
                    <a:cubicBezTo>
                      <a:pt x="988238" y="79108"/>
                      <a:pt x="991256" y="91589"/>
                      <a:pt x="993450" y="104482"/>
                    </a:cubicBezTo>
                    <a:cubicBezTo>
                      <a:pt x="995919" y="98585"/>
                      <a:pt x="998525" y="92686"/>
                      <a:pt x="1001543" y="86926"/>
                    </a:cubicBezTo>
                    <a:cubicBezTo>
                      <a:pt x="1007303" y="75679"/>
                      <a:pt x="1014024" y="65117"/>
                      <a:pt x="1021431" y="54967"/>
                    </a:cubicBezTo>
                    <a:cubicBezTo>
                      <a:pt x="1027329" y="46875"/>
                      <a:pt x="1035558" y="41252"/>
                      <a:pt x="1045022" y="38097"/>
                    </a:cubicBezTo>
                    <a:cubicBezTo>
                      <a:pt x="1054212" y="35079"/>
                      <a:pt x="1066145" y="38508"/>
                      <a:pt x="1073552" y="44132"/>
                    </a:cubicBezTo>
                    <a:cubicBezTo>
                      <a:pt x="1086719" y="54144"/>
                      <a:pt x="1093303" y="69369"/>
                      <a:pt x="1096320" y="85280"/>
                    </a:cubicBezTo>
                    <a:cubicBezTo>
                      <a:pt x="1097966" y="83222"/>
                      <a:pt x="1099749" y="81302"/>
                      <a:pt x="1101532" y="79382"/>
                    </a:cubicBezTo>
                    <a:cubicBezTo>
                      <a:pt x="1108253" y="71975"/>
                      <a:pt x="1115522" y="64431"/>
                      <a:pt x="1124849" y="60454"/>
                    </a:cubicBezTo>
                    <a:cubicBezTo>
                      <a:pt x="1134588" y="56339"/>
                      <a:pt x="1145286" y="54144"/>
                      <a:pt x="1155573" y="57025"/>
                    </a:cubicBezTo>
                    <a:cubicBezTo>
                      <a:pt x="1174638" y="62374"/>
                      <a:pt x="1182731" y="80891"/>
                      <a:pt x="1187120" y="98996"/>
                    </a:cubicBezTo>
                    <a:cubicBezTo>
                      <a:pt x="1195212" y="91040"/>
                      <a:pt x="1204402" y="84320"/>
                      <a:pt x="1215238" y="79382"/>
                    </a:cubicBezTo>
                    <a:cubicBezTo>
                      <a:pt x="1225799" y="74582"/>
                      <a:pt x="1239789" y="73759"/>
                      <a:pt x="1250899" y="77050"/>
                    </a:cubicBezTo>
                    <a:cubicBezTo>
                      <a:pt x="1256934" y="78833"/>
                      <a:pt x="1262284" y="81028"/>
                      <a:pt x="1267770" y="84046"/>
                    </a:cubicBezTo>
                    <a:cubicBezTo>
                      <a:pt x="1273394" y="87200"/>
                      <a:pt x="1277783" y="92275"/>
                      <a:pt x="1281623" y="97213"/>
                    </a:cubicBezTo>
                    <a:cubicBezTo>
                      <a:pt x="1289716" y="107363"/>
                      <a:pt x="1293968" y="121079"/>
                      <a:pt x="1296437" y="133560"/>
                    </a:cubicBezTo>
                    <a:cubicBezTo>
                      <a:pt x="1296985" y="136715"/>
                      <a:pt x="1297534" y="139869"/>
                      <a:pt x="1297945" y="142887"/>
                    </a:cubicBezTo>
                    <a:cubicBezTo>
                      <a:pt x="1305352" y="137675"/>
                      <a:pt x="1313444" y="133697"/>
                      <a:pt x="1322360" y="132463"/>
                    </a:cubicBezTo>
                    <a:cubicBezTo>
                      <a:pt x="1335253" y="130817"/>
                      <a:pt x="1348420" y="132600"/>
                      <a:pt x="1359804" y="138910"/>
                    </a:cubicBezTo>
                    <a:cubicBezTo>
                      <a:pt x="1371463" y="145493"/>
                      <a:pt x="1382710" y="155094"/>
                      <a:pt x="1389843" y="166478"/>
                    </a:cubicBezTo>
                    <a:cubicBezTo>
                      <a:pt x="1404519" y="190070"/>
                      <a:pt x="1407673" y="218600"/>
                      <a:pt x="1406713" y="246032"/>
                    </a:cubicBezTo>
                    <a:cubicBezTo>
                      <a:pt x="1415354" y="243288"/>
                      <a:pt x="1424544" y="241916"/>
                      <a:pt x="1433322" y="242877"/>
                    </a:cubicBezTo>
                    <a:cubicBezTo>
                      <a:pt x="1446215" y="244248"/>
                      <a:pt x="1456914" y="249323"/>
                      <a:pt x="1467475" y="256593"/>
                    </a:cubicBezTo>
                    <a:cubicBezTo>
                      <a:pt x="1477488" y="263451"/>
                      <a:pt x="1485169" y="274012"/>
                      <a:pt x="1491204" y="284299"/>
                    </a:cubicBezTo>
                    <a:cubicBezTo>
                      <a:pt x="1498885" y="297192"/>
                      <a:pt x="1503548" y="312142"/>
                      <a:pt x="1506429" y="326819"/>
                    </a:cubicBezTo>
                    <a:cubicBezTo>
                      <a:pt x="1509035" y="340946"/>
                      <a:pt x="1510543" y="355348"/>
                      <a:pt x="1510818" y="369750"/>
                    </a:cubicBezTo>
                    <a:cubicBezTo>
                      <a:pt x="1511366" y="369476"/>
                      <a:pt x="1511915" y="369201"/>
                      <a:pt x="1512464" y="368927"/>
                    </a:cubicBezTo>
                    <a:cubicBezTo>
                      <a:pt x="1525494" y="363029"/>
                      <a:pt x="1540307" y="359874"/>
                      <a:pt x="1554572" y="360971"/>
                    </a:cubicBezTo>
                    <a:cubicBezTo>
                      <a:pt x="1569111" y="362069"/>
                      <a:pt x="1582689" y="367692"/>
                      <a:pt x="1593799" y="377156"/>
                    </a:cubicBezTo>
                    <a:cubicBezTo>
                      <a:pt x="1604361" y="386209"/>
                      <a:pt x="1612453" y="397730"/>
                      <a:pt x="1619037" y="410075"/>
                    </a:cubicBezTo>
                    <a:cubicBezTo>
                      <a:pt x="1626718" y="424476"/>
                      <a:pt x="1629050" y="440524"/>
                      <a:pt x="1628912" y="456709"/>
                    </a:cubicBezTo>
                    <a:cubicBezTo>
                      <a:pt x="1628912" y="472208"/>
                      <a:pt x="1625621" y="487707"/>
                      <a:pt x="1621506" y="502658"/>
                    </a:cubicBezTo>
                    <a:cubicBezTo>
                      <a:pt x="1617802" y="515962"/>
                      <a:pt x="1613002" y="529404"/>
                      <a:pt x="1607104" y="542023"/>
                    </a:cubicBezTo>
                    <a:cubicBezTo>
                      <a:pt x="1603126" y="550664"/>
                      <a:pt x="1599012" y="559030"/>
                      <a:pt x="1594897" y="567535"/>
                    </a:cubicBezTo>
                    <a:cubicBezTo>
                      <a:pt x="1595994" y="567397"/>
                      <a:pt x="1597091" y="567397"/>
                      <a:pt x="1598326" y="567260"/>
                    </a:cubicBezTo>
                    <a:cubicBezTo>
                      <a:pt x="1610807" y="566711"/>
                      <a:pt x="1623700" y="568358"/>
                      <a:pt x="1635908" y="570689"/>
                    </a:cubicBezTo>
                    <a:cubicBezTo>
                      <a:pt x="1647566" y="573021"/>
                      <a:pt x="1659499" y="576313"/>
                      <a:pt x="1669923" y="582348"/>
                    </a:cubicBezTo>
                    <a:cubicBezTo>
                      <a:pt x="1679799" y="587971"/>
                      <a:pt x="1689126" y="595515"/>
                      <a:pt x="1695161" y="605528"/>
                    </a:cubicBezTo>
                    <a:cubicBezTo>
                      <a:pt x="1698727" y="611426"/>
                      <a:pt x="1701196" y="617461"/>
                      <a:pt x="1703253" y="624044"/>
                    </a:cubicBezTo>
                    <a:cubicBezTo>
                      <a:pt x="1705173" y="629805"/>
                      <a:pt x="1705311" y="636389"/>
                      <a:pt x="1705585" y="642424"/>
                    </a:cubicBezTo>
                    <a:cubicBezTo>
                      <a:pt x="1705859" y="654219"/>
                      <a:pt x="1702704" y="666564"/>
                      <a:pt x="1698453" y="677400"/>
                    </a:cubicBezTo>
                    <a:cubicBezTo>
                      <a:pt x="1693789" y="689332"/>
                      <a:pt x="1688028" y="700717"/>
                      <a:pt x="1681308" y="711690"/>
                    </a:cubicBezTo>
                    <a:cubicBezTo>
                      <a:pt x="1681033" y="712101"/>
                      <a:pt x="1680896" y="712376"/>
                      <a:pt x="1680622" y="712650"/>
                    </a:cubicBezTo>
                    <a:cubicBezTo>
                      <a:pt x="1700098" y="714570"/>
                      <a:pt x="1718478" y="721154"/>
                      <a:pt x="1732331" y="736515"/>
                    </a:cubicBezTo>
                    <a:cubicBezTo>
                      <a:pt x="1746870" y="752701"/>
                      <a:pt x="1752219" y="776155"/>
                      <a:pt x="1746321" y="797140"/>
                    </a:cubicBezTo>
                    <a:cubicBezTo>
                      <a:pt x="1740286" y="818675"/>
                      <a:pt x="1727805" y="838014"/>
                      <a:pt x="1713129" y="854610"/>
                    </a:cubicBezTo>
                    <a:cubicBezTo>
                      <a:pt x="1711894" y="855982"/>
                      <a:pt x="1710523" y="857353"/>
                      <a:pt x="1709151" y="858725"/>
                    </a:cubicBezTo>
                    <a:cubicBezTo>
                      <a:pt x="1719575" y="862703"/>
                      <a:pt x="1729588" y="867778"/>
                      <a:pt x="1738778" y="873813"/>
                    </a:cubicBezTo>
                    <a:cubicBezTo>
                      <a:pt x="1750848" y="881768"/>
                      <a:pt x="1761135" y="891781"/>
                      <a:pt x="1768678" y="904262"/>
                    </a:cubicBezTo>
                    <a:cubicBezTo>
                      <a:pt x="1771970" y="909611"/>
                      <a:pt x="1774028" y="915784"/>
                      <a:pt x="1775811" y="921681"/>
                    </a:cubicBezTo>
                    <a:cubicBezTo>
                      <a:pt x="1777868" y="928403"/>
                      <a:pt x="1779103" y="936495"/>
                      <a:pt x="1777868" y="943490"/>
                    </a:cubicBezTo>
                    <a:cubicBezTo>
                      <a:pt x="1776771" y="949936"/>
                      <a:pt x="1775262" y="956520"/>
                      <a:pt x="1771696" y="962281"/>
                    </a:cubicBezTo>
                    <a:cubicBezTo>
                      <a:pt x="1768267" y="968042"/>
                      <a:pt x="1764564" y="972980"/>
                      <a:pt x="1759900" y="977780"/>
                    </a:cubicBezTo>
                    <a:cubicBezTo>
                      <a:pt x="1757294" y="980386"/>
                      <a:pt x="1754551" y="982855"/>
                      <a:pt x="1751533" y="985187"/>
                    </a:cubicBezTo>
                    <a:cubicBezTo>
                      <a:pt x="1773068" y="993005"/>
                      <a:pt x="1795287" y="1005075"/>
                      <a:pt x="1804340" y="1026746"/>
                    </a:cubicBezTo>
                    <a:cubicBezTo>
                      <a:pt x="1808866" y="1037308"/>
                      <a:pt x="1809964" y="1051572"/>
                      <a:pt x="1806397" y="1062682"/>
                    </a:cubicBezTo>
                    <a:cubicBezTo>
                      <a:pt x="1802831" y="1073792"/>
                      <a:pt x="1797071" y="1082708"/>
                      <a:pt x="1788841" y="1090663"/>
                    </a:cubicBezTo>
                    <a:cubicBezTo>
                      <a:pt x="1798991" y="1097932"/>
                      <a:pt x="1808866" y="1107670"/>
                      <a:pt x="1813530" y="1119466"/>
                    </a:cubicBezTo>
                    <a:cubicBezTo>
                      <a:pt x="1818468" y="1131673"/>
                      <a:pt x="1819428" y="1144018"/>
                      <a:pt x="1815313" y="1156774"/>
                    </a:cubicBezTo>
                    <a:cubicBezTo>
                      <a:pt x="1808866" y="1176525"/>
                      <a:pt x="1795150" y="1191750"/>
                      <a:pt x="1778828" y="1203820"/>
                    </a:cubicBezTo>
                    <a:cubicBezTo>
                      <a:pt x="1788978" y="1208072"/>
                      <a:pt x="1798716" y="1213146"/>
                      <a:pt x="1808455" y="1218084"/>
                    </a:cubicBezTo>
                    <a:cubicBezTo>
                      <a:pt x="1824503" y="1226177"/>
                      <a:pt x="1839727" y="1236875"/>
                      <a:pt x="1852895" y="1249082"/>
                    </a:cubicBezTo>
                    <a:cubicBezTo>
                      <a:pt x="1865239" y="1260741"/>
                      <a:pt x="1874154" y="1276103"/>
                      <a:pt x="1876486" y="1292974"/>
                    </a:cubicBezTo>
                    <a:cubicBezTo>
                      <a:pt x="1878544" y="1308336"/>
                      <a:pt x="1871823" y="1323423"/>
                      <a:pt x="1862770" y="1335356"/>
                    </a:cubicBezTo>
                    <a:cubicBezTo>
                      <a:pt x="1857147" y="1342900"/>
                      <a:pt x="1848917" y="1348935"/>
                      <a:pt x="1841236" y="1354422"/>
                    </a:cubicBezTo>
                    <a:cubicBezTo>
                      <a:pt x="1835750" y="1358399"/>
                      <a:pt x="1829989" y="1361828"/>
                      <a:pt x="1823954" y="1364709"/>
                    </a:cubicBezTo>
                    <a:cubicBezTo>
                      <a:pt x="1835338" y="1370880"/>
                      <a:pt x="1846311" y="1377876"/>
                      <a:pt x="1856598" y="1385968"/>
                    </a:cubicBezTo>
                    <a:cubicBezTo>
                      <a:pt x="1862907" y="1391043"/>
                      <a:pt x="1869765" y="1396804"/>
                      <a:pt x="1874566" y="1403387"/>
                    </a:cubicBezTo>
                    <a:cubicBezTo>
                      <a:pt x="1879641" y="1410383"/>
                      <a:pt x="1883070" y="1417103"/>
                      <a:pt x="1885676" y="1425333"/>
                    </a:cubicBezTo>
                    <a:cubicBezTo>
                      <a:pt x="1887870" y="1432191"/>
                      <a:pt x="1887322" y="1440969"/>
                      <a:pt x="1885402" y="1447827"/>
                    </a:cubicBezTo>
                    <a:cubicBezTo>
                      <a:pt x="1883344" y="1455646"/>
                      <a:pt x="1878681" y="1461818"/>
                      <a:pt x="1873332" y="1467715"/>
                    </a:cubicBezTo>
                    <a:cubicBezTo>
                      <a:pt x="1866199" y="1475808"/>
                      <a:pt x="1855638" y="1480197"/>
                      <a:pt x="1846037" y="1484175"/>
                    </a:cubicBezTo>
                    <a:cubicBezTo>
                      <a:pt x="1840687" y="1486369"/>
                      <a:pt x="1835064" y="1488153"/>
                      <a:pt x="1829577" y="1489798"/>
                    </a:cubicBezTo>
                    <a:cubicBezTo>
                      <a:pt x="1832184" y="1491856"/>
                      <a:pt x="1834652" y="1493913"/>
                      <a:pt x="1836984" y="1496108"/>
                    </a:cubicBezTo>
                    <a:cubicBezTo>
                      <a:pt x="1849466" y="1507081"/>
                      <a:pt x="1860713" y="1519425"/>
                      <a:pt x="1868531" y="1534238"/>
                    </a:cubicBezTo>
                    <a:cubicBezTo>
                      <a:pt x="1877172" y="1550286"/>
                      <a:pt x="1879229" y="1567842"/>
                      <a:pt x="1874429" y="1585399"/>
                    </a:cubicBezTo>
                    <a:cubicBezTo>
                      <a:pt x="1872371" y="1592668"/>
                      <a:pt x="1867571" y="1598840"/>
                      <a:pt x="1863182" y="1604875"/>
                    </a:cubicBezTo>
                    <a:cubicBezTo>
                      <a:pt x="1858518" y="1611048"/>
                      <a:pt x="1852758" y="1616534"/>
                      <a:pt x="1846448" y="1620923"/>
                    </a:cubicBezTo>
                    <a:cubicBezTo>
                      <a:pt x="1835201" y="1628742"/>
                      <a:pt x="1821759" y="1632582"/>
                      <a:pt x="1808318" y="1634777"/>
                    </a:cubicBezTo>
                    <a:cubicBezTo>
                      <a:pt x="1815039" y="1640537"/>
                      <a:pt x="1821348" y="1646846"/>
                      <a:pt x="1827109" y="1653567"/>
                    </a:cubicBezTo>
                    <a:cubicBezTo>
                      <a:pt x="1837670" y="1665912"/>
                      <a:pt x="1843705" y="1682234"/>
                      <a:pt x="1839453" y="1698281"/>
                    </a:cubicBezTo>
                    <a:cubicBezTo>
                      <a:pt x="1836161" y="1710489"/>
                      <a:pt x="1826560" y="1721325"/>
                      <a:pt x="1815587" y="1727085"/>
                    </a:cubicBezTo>
                    <a:cubicBezTo>
                      <a:pt x="1804889" y="1732709"/>
                      <a:pt x="1792819" y="1735315"/>
                      <a:pt x="1781023" y="1737509"/>
                    </a:cubicBezTo>
                    <a:cubicBezTo>
                      <a:pt x="1778554" y="1737921"/>
                      <a:pt x="1775948" y="1738332"/>
                      <a:pt x="1773479" y="1738606"/>
                    </a:cubicBezTo>
                    <a:cubicBezTo>
                      <a:pt x="1775536" y="1742721"/>
                      <a:pt x="1777457" y="1746973"/>
                      <a:pt x="1779240" y="1751363"/>
                    </a:cubicBezTo>
                    <a:cubicBezTo>
                      <a:pt x="1786509" y="1768508"/>
                      <a:pt x="1790487" y="1787573"/>
                      <a:pt x="1793367" y="1805815"/>
                    </a:cubicBezTo>
                    <a:cubicBezTo>
                      <a:pt x="1795973" y="1822823"/>
                      <a:pt x="1795699" y="1841065"/>
                      <a:pt x="1791447" y="1857798"/>
                    </a:cubicBezTo>
                    <a:cubicBezTo>
                      <a:pt x="1789664" y="1865479"/>
                      <a:pt x="1786784" y="1872337"/>
                      <a:pt x="1783080" y="1879195"/>
                    </a:cubicBezTo>
                    <a:cubicBezTo>
                      <a:pt x="1778417" y="1887837"/>
                      <a:pt x="1771010" y="1894832"/>
                      <a:pt x="1763604" y="1901141"/>
                    </a:cubicBezTo>
                    <a:cubicBezTo>
                      <a:pt x="1752082" y="1911017"/>
                      <a:pt x="1735760" y="1914171"/>
                      <a:pt x="1721221" y="1912114"/>
                    </a:cubicBezTo>
                    <a:cubicBezTo>
                      <a:pt x="1712854" y="1910879"/>
                      <a:pt x="1705173" y="1907450"/>
                      <a:pt x="1698041" y="1903198"/>
                    </a:cubicBezTo>
                    <a:cubicBezTo>
                      <a:pt x="1698315" y="1906491"/>
                      <a:pt x="1698590" y="1909920"/>
                      <a:pt x="1698727" y="1913211"/>
                    </a:cubicBezTo>
                    <a:cubicBezTo>
                      <a:pt x="1699550" y="1930082"/>
                      <a:pt x="1696807" y="1947227"/>
                      <a:pt x="1690086" y="1962589"/>
                    </a:cubicBezTo>
                    <a:cubicBezTo>
                      <a:pt x="1683639" y="1977677"/>
                      <a:pt x="1669237" y="1990981"/>
                      <a:pt x="1652641" y="1993450"/>
                    </a:cubicBezTo>
                    <a:cubicBezTo>
                      <a:pt x="1648663" y="1993999"/>
                      <a:pt x="1644823" y="1994136"/>
                      <a:pt x="1641120" y="1993861"/>
                    </a:cubicBezTo>
                    <a:cubicBezTo>
                      <a:pt x="1641805" y="2002365"/>
                      <a:pt x="1642080" y="2011006"/>
                      <a:pt x="1641805" y="2019510"/>
                    </a:cubicBezTo>
                    <a:cubicBezTo>
                      <a:pt x="1641531" y="2028014"/>
                      <a:pt x="1640297" y="2036106"/>
                      <a:pt x="1638239" y="2044336"/>
                    </a:cubicBezTo>
                    <a:cubicBezTo>
                      <a:pt x="1636045" y="2053389"/>
                      <a:pt x="1631518" y="2061481"/>
                      <a:pt x="1626169" y="2069025"/>
                    </a:cubicBezTo>
                    <a:cubicBezTo>
                      <a:pt x="1617117" y="2081781"/>
                      <a:pt x="1601755" y="2087816"/>
                      <a:pt x="1586530" y="2087541"/>
                    </a:cubicBezTo>
                    <a:cubicBezTo>
                      <a:pt x="1571854" y="2087267"/>
                      <a:pt x="1558549" y="2078626"/>
                      <a:pt x="1547439" y="2069711"/>
                    </a:cubicBezTo>
                    <a:cubicBezTo>
                      <a:pt x="1542364" y="2065596"/>
                      <a:pt x="1537427" y="2061481"/>
                      <a:pt x="1532489" y="2057229"/>
                    </a:cubicBezTo>
                    <a:cubicBezTo>
                      <a:pt x="1532626" y="2061755"/>
                      <a:pt x="1532763" y="2066282"/>
                      <a:pt x="1532626" y="2070808"/>
                    </a:cubicBezTo>
                    <a:cubicBezTo>
                      <a:pt x="1532489" y="2079449"/>
                      <a:pt x="1531666" y="2087953"/>
                      <a:pt x="1529609" y="2096320"/>
                    </a:cubicBezTo>
                    <a:cubicBezTo>
                      <a:pt x="1527551" y="2105098"/>
                      <a:pt x="1524671" y="2114425"/>
                      <a:pt x="1518910" y="2121557"/>
                    </a:cubicBezTo>
                    <a:cubicBezTo>
                      <a:pt x="1514247" y="2127455"/>
                      <a:pt x="1509035" y="2132119"/>
                      <a:pt x="1502588" y="2136096"/>
                    </a:cubicBezTo>
                    <a:cubicBezTo>
                      <a:pt x="1495730" y="2140348"/>
                      <a:pt x="1487226" y="2141171"/>
                      <a:pt x="1479408" y="2141171"/>
                    </a:cubicBezTo>
                    <a:cubicBezTo>
                      <a:pt x="1471178" y="2141171"/>
                      <a:pt x="1463223" y="2138428"/>
                      <a:pt x="1455816" y="2134039"/>
                    </a:cubicBezTo>
                    <a:cubicBezTo>
                      <a:pt x="1454582" y="2138017"/>
                      <a:pt x="1453210" y="2141857"/>
                      <a:pt x="1451427" y="2145698"/>
                    </a:cubicBezTo>
                    <a:cubicBezTo>
                      <a:pt x="1448410" y="2152144"/>
                      <a:pt x="1444158" y="2157631"/>
                      <a:pt x="1439357" y="2162843"/>
                    </a:cubicBezTo>
                    <a:cubicBezTo>
                      <a:pt x="1435791" y="2166820"/>
                      <a:pt x="1430030" y="2170935"/>
                      <a:pt x="1424955" y="2172581"/>
                    </a:cubicBezTo>
                    <a:cubicBezTo>
                      <a:pt x="1419332" y="2174501"/>
                      <a:pt x="1413297" y="2176696"/>
                      <a:pt x="1407262" y="2176559"/>
                    </a:cubicBezTo>
                    <a:cubicBezTo>
                      <a:pt x="1393820" y="2176147"/>
                      <a:pt x="1381750" y="2171621"/>
                      <a:pt x="1370914" y="2163666"/>
                    </a:cubicBezTo>
                    <a:cubicBezTo>
                      <a:pt x="1362273" y="2157219"/>
                      <a:pt x="1354044" y="2149950"/>
                      <a:pt x="1346500" y="2142131"/>
                    </a:cubicBezTo>
                    <a:cubicBezTo>
                      <a:pt x="1344443" y="2150773"/>
                      <a:pt x="1341836" y="2159688"/>
                      <a:pt x="1337310" y="2167231"/>
                    </a:cubicBezTo>
                    <a:cubicBezTo>
                      <a:pt x="1329629" y="2179988"/>
                      <a:pt x="1319479" y="2190686"/>
                      <a:pt x="1304392" y="2193704"/>
                    </a:cubicBezTo>
                    <a:cubicBezTo>
                      <a:pt x="1289167" y="2196721"/>
                      <a:pt x="1274765" y="2191372"/>
                      <a:pt x="1263107" y="2181359"/>
                    </a:cubicBezTo>
                    <a:cubicBezTo>
                      <a:pt x="1255014" y="2174364"/>
                      <a:pt x="1248019" y="2165997"/>
                      <a:pt x="1241710" y="2157219"/>
                    </a:cubicBezTo>
                    <a:cubicBezTo>
                      <a:pt x="1239789" y="2160922"/>
                      <a:pt x="1237869" y="2164625"/>
                      <a:pt x="1235812" y="2168192"/>
                    </a:cubicBezTo>
                    <a:cubicBezTo>
                      <a:pt x="1229365" y="2179302"/>
                      <a:pt x="1220587" y="2188354"/>
                      <a:pt x="1209889" y="2195486"/>
                    </a:cubicBezTo>
                    <a:cubicBezTo>
                      <a:pt x="1200973" y="2201385"/>
                      <a:pt x="1188492" y="2203853"/>
                      <a:pt x="1177930" y="2202619"/>
                    </a:cubicBezTo>
                    <a:cubicBezTo>
                      <a:pt x="1167232" y="2201521"/>
                      <a:pt x="1156533" y="2197818"/>
                      <a:pt x="1148029" y="2191234"/>
                    </a:cubicBezTo>
                    <a:cubicBezTo>
                      <a:pt x="1142132" y="2186708"/>
                      <a:pt x="1136919" y="2181496"/>
                      <a:pt x="1132256" y="2175873"/>
                    </a:cubicBezTo>
                    <a:cubicBezTo>
                      <a:pt x="1131570" y="2178341"/>
                      <a:pt x="1130884" y="2180673"/>
                      <a:pt x="1130199" y="2183005"/>
                    </a:cubicBezTo>
                    <a:cubicBezTo>
                      <a:pt x="1125809" y="2197818"/>
                      <a:pt x="1119637" y="2212495"/>
                      <a:pt x="1110722" y="2225250"/>
                    </a:cubicBezTo>
                    <a:cubicBezTo>
                      <a:pt x="1102629" y="2236634"/>
                      <a:pt x="1092617" y="2245413"/>
                      <a:pt x="1079861" y="2250899"/>
                    </a:cubicBezTo>
                    <a:cubicBezTo>
                      <a:pt x="1074512" y="2253094"/>
                      <a:pt x="1069025" y="2254054"/>
                      <a:pt x="1063402" y="2254054"/>
                    </a:cubicBezTo>
                    <a:cubicBezTo>
                      <a:pt x="1055721" y="2254054"/>
                      <a:pt x="1048177" y="2252271"/>
                      <a:pt x="1041182" y="2249665"/>
                    </a:cubicBezTo>
                    <a:cubicBezTo>
                      <a:pt x="1028837" y="2245001"/>
                      <a:pt x="1018276" y="2234303"/>
                      <a:pt x="1011281" y="2223604"/>
                    </a:cubicBezTo>
                    <a:cubicBezTo>
                      <a:pt x="1006343" y="2216060"/>
                      <a:pt x="1002640" y="2208105"/>
                      <a:pt x="999622" y="2199876"/>
                    </a:cubicBezTo>
                    <a:cubicBezTo>
                      <a:pt x="995919" y="2202619"/>
                      <a:pt x="991941" y="2205088"/>
                      <a:pt x="987552" y="2207008"/>
                    </a:cubicBezTo>
                    <a:cubicBezTo>
                      <a:pt x="978500" y="2210849"/>
                      <a:pt x="966292" y="2210986"/>
                      <a:pt x="957377" y="2206597"/>
                    </a:cubicBezTo>
                    <a:cubicBezTo>
                      <a:pt x="953674" y="2204814"/>
                      <a:pt x="949970" y="2203030"/>
                      <a:pt x="946679" y="2200424"/>
                    </a:cubicBezTo>
                    <a:cubicBezTo>
                      <a:pt x="942289" y="2196995"/>
                      <a:pt x="938860" y="2192881"/>
                      <a:pt x="935294" y="2188628"/>
                    </a:cubicBezTo>
                    <a:cubicBezTo>
                      <a:pt x="928436" y="2179988"/>
                      <a:pt x="923498" y="2169152"/>
                      <a:pt x="919795" y="2158728"/>
                    </a:cubicBezTo>
                    <a:cubicBezTo>
                      <a:pt x="918149" y="2164214"/>
                      <a:pt x="916229" y="2169563"/>
                      <a:pt x="914446" y="2174912"/>
                    </a:cubicBezTo>
                    <a:cubicBezTo>
                      <a:pt x="911428" y="2183965"/>
                      <a:pt x="907999" y="2192881"/>
                      <a:pt x="904022" y="2201521"/>
                    </a:cubicBezTo>
                    <a:cubicBezTo>
                      <a:pt x="899907" y="2210300"/>
                      <a:pt x="894969" y="2219764"/>
                      <a:pt x="887700" y="2226485"/>
                    </a:cubicBezTo>
                    <a:cubicBezTo>
                      <a:pt x="881390" y="2232246"/>
                      <a:pt x="874669" y="2237595"/>
                      <a:pt x="866303" y="2239927"/>
                    </a:cubicBezTo>
                    <a:cubicBezTo>
                      <a:pt x="857662" y="2242258"/>
                      <a:pt x="848472" y="2242395"/>
                      <a:pt x="839831" y="2239927"/>
                    </a:cubicBezTo>
                    <a:cubicBezTo>
                      <a:pt x="834482" y="2238418"/>
                      <a:pt x="829818" y="2235949"/>
                      <a:pt x="825566" y="2232794"/>
                    </a:cubicBezTo>
                    <a:cubicBezTo>
                      <a:pt x="825155" y="2233205"/>
                      <a:pt x="824743" y="2233754"/>
                      <a:pt x="824332" y="2234166"/>
                    </a:cubicBezTo>
                    <a:cubicBezTo>
                      <a:pt x="818708" y="2240338"/>
                      <a:pt x="812262" y="2245962"/>
                      <a:pt x="804581" y="2249253"/>
                    </a:cubicBezTo>
                    <a:cubicBezTo>
                      <a:pt x="795940" y="2252956"/>
                      <a:pt x="785653" y="2255700"/>
                      <a:pt x="776188" y="2253917"/>
                    </a:cubicBezTo>
                    <a:cubicBezTo>
                      <a:pt x="771799" y="2253094"/>
                      <a:pt x="767548" y="2252545"/>
                      <a:pt x="763433" y="2250762"/>
                    </a:cubicBezTo>
                    <a:cubicBezTo>
                      <a:pt x="759318" y="2248979"/>
                      <a:pt x="755477" y="2247196"/>
                      <a:pt x="751637" y="2244864"/>
                    </a:cubicBezTo>
                    <a:cubicBezTo>
                      <a:pt x="744230" y="2240475"/>
                      <a:pt x="737509" y="2233754"/>
                      <a:pt x="732160" y="2227033"/>
                    </a:cubicBezTo>
                    <a:cubicBezTo>
                      <a:pt x="731337" y="2226073"/>
                      <a:pt x="730514" y="2225113"/>
                      <a:pt x="729829" y="2224016"/>
                    </a:cubicBezTo>
                    <a:cubicBezTo>
                      <a:pt x="717758" y="2242533"/>
                      <a:pt x="700476" y="2256797"/>
                      <a:pt x="676747" y="2256797"/>
                    </a:cubicBezTo>
                    <a:cubicBezTo>
                      <a:pt x="676336" y="2255700"/>
                      <a:pt x="675925" y="2255700"/>
                      <a:pt x="675650" y="225570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4" name="任意多边形: 形状 323"/>
              <p:cNvSpPr/>
              <p:nvPr/>
            </p:nvSpPr>
            <p:spPr>
              <a:xfrm>
                <a:off x="2294178" y="3984290"/>
                <a:ext cx="86568" cy="68147"/>
              </a:xfrm>
              <a:custGeom>
                <a:avLst/>
                <a:gdLst>
                  <a:gd name="connsiteX0" fmla="*/ 20183 w 86568"/>
                  <a:gd name="connsiteY0" fmla="*/ 65358 h 68147"/>
                  <a:gd name="connsiteX1" fmla="*/ 8662 w 86568"/>
                  <a:gd name="connsiteY1" fmla="*/ 49448 h 68147"/>
                  <a:gd name="connsiteX2" fmla="*/ 7702 w 86568"/>
                  <a:gd name="connsiteY2" fmla="*/ 48625 h 68147"/>
                  <a:gd name="connsiteX3" fmla="*/ 2078 w 86568"/>
                  <a:gd name="connsiteY3" fmla="*/ 19547 h 68147"/>
                  <a:gd name="connsiteX4" fmla="*/ 35134 w 86568"/>
                  <a:gd name="connsiteY4" fmla="*/ 207 h 68147"/>
                  <a:gd name="connsiteX5" fmla="*/ 63389 w 86568"/>
                  <a:gd name="connsiteY5" fmla="*/ 16255 h 68147"/>
                  <a:gd name="connsiteX6" fmla="*/ 71893 w 86568"/>
                  <a:gd name="connsiteY6" fmla="*/ 17078 h 68147"/>
                  <a:gd name="connsiteX7" fmla="*/ 71481 w 86568"/>
                  <a:gd name="connsiteY7" fmla="*/ 16941 h 68147"/>
                  <a:gd name="connsiteX8" fmla="*/ 71618 w 86568"/>
                  <a:gd name="connsiteY8" fmla="*/ 16941 h 68147"/>
                  <a:gd name="connsiteX9" fmla="*/ 86569 w 86568"/>
                  <a:gd name="connsiteY9" fmla="*/ 34086 h 68147"/>
                  <a:gd name="connsiteX10" fmla="*/ 69287 w 86568"/>
                  <a:gd name="connsiteY10" fmla="*/ 51368 h 68147"/>
                  <a:gd name="connsiteX11" fmla="*/ 64623 w 86568"/>
                  <a:gd name="connsiteY11" fmla="*/ 51231 h 68147"/>
                  <a:gd name="connsiteX12" fmla="*/ 61194 w 86568"/>
                  <a:gd name="connsiteY12" fmla="*/ 51642 h 68147"/>
                  <a:gd name="connsiteX13" fmla="*/ 56531 w 86568"/>
                  <a:gd name="connsiteY13" fmla="*/ 52740 h 68147"/>
                  <a:gd name="connsiteX14" fmla="*/ 49261 w 86568"/>
                  <a:gd name="connsiteY14" fmla="*/ 62204 h 68147"/>
                  <a:gd name="connsiteX15" fmla="*/ 32528 w 86568"/>
                  <a:gd name="connsiteY15" fmla="*/ 68102 h 68147"/>
                  <a:gd name="connsiteX16" fmla="*/ 20183 w 86568"/>
                  <a:gd name="connsiteY16" fmla="*/ 65358 h 6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6568" h="68147">
                    <a:moveTo>
                      <a:pt x="20183" y="65358"/>
                    </a:moveTo>
                    <a:cubicBezTo>
                      <a:pt x="14423" y="62341"/>
                      <a:pt x="9896" y="56169"/>
                      <a:pt x="8662" y="49448"/>
                    </a:cubicBezTo>
                    <a:cubicBezTo>
                      <a:pt x="8388" y="49174"/>
                      <a:pt x="7976" y="48899"/>
                      <a:pt x="7702" y="48625"/>
                    </a:cubicBezTo>
                    <a:cubicBezTo>
                      <a:pt x="21" y="40944"/>
                      <a:pt x="-2037" y="29423"/>
                      <a:pt x="2078" y="19547"/>
                    </a:cubicBezTo>
                    <a:cubicBezTo>
                      <a:pt x="7702" y="5557"/>
                      <a:pt x="21555" y="1853"/>
                      <a:pt x="35134" y="207"/>
                    </a:cubicBezTo>
                    <a:cubicBezTo>
                      <a:pt x="47204" y="-1301"/>
                      <a:pt x="58725" y="5557"/>
                      <a:pt x="63389" y="16255"/>
                    </a:cubicBezTo>
                    <a:cubicBezTo>
                      <a:pt x="66269" y="16392"/>
                      <a:pt x="69012" y="16667"/>
                      <a:pt x="71893" y="17078"/>
                    </a:cubicBezTo>
                    <a:cubicBezTo>
                      <a:pt x="71756" y="17078"/>
                      <a:pt x="71618" y="17078"/>
                      <a:pt x="71481" y="16941"/>
                    </a:cubicBezTo>
                    <a:cubicBezTo>
                      <a:pt x="71481" y="16941"/>
                      <a:pt x="71618" y="16941"/>
                      <a:pt x="71618" y="16941"/>
                    </a:cubicBezTo>
                    <a:cubicBezTo>
                      <a:pt x="79985" y="18038"/>
                      <a:pt x="86569" y="25582"/>
                      <a:pt x="86569" y="34086"/>
                    </a:cubicBezTo>
                    <a:cubicBezTo>
                      <a:pt x="86569" y="43413"/>
                      <a:pt x="78614" y="51642"/>
                      <a:pt x="69287" y="51368"/>
                    </a:cubicBezTo>
                    <a:cubicBezTo>
                      <a:pt x="67778" y="51368"/>
                      <a:pt x="66132" y="51231"/>
                      <a:pt x="64623" y="51231"/>
                    </a:cubicBezTo>
                    <a:cubicBezTo>
                      <a:pt x="63526" y="51368"/>
                      <a:pt x="62429" y="51505"/>
                      <a:pt x="61194" y="51642"/>
                    </a:cubicBezTo>
                    <a:cubicBezTo>
                      <a:pt x="59685" y="52054"/>
                      <a:pt x="58177" y="52328"/>
                      <a:pt x="56531" y="52740"/>
                    </a:cubicBezTo>
                    <a:cubicBezTo>
                      <a:pt x="55022" y="56306"/>
                      <a:pt x="52553" y="59598"/>
                      <a:pt x="49261" y="62204"/>
                    </a:cubicBezTo>
                    <a:cubicBezTo>
                      <a:pt x="44461" y="66181"/>
                      <a:pt x="38426" y="68102"/>
                      <a:pt x="32528" y="68102"/>
                    </a:cubicBezTo>
                    <a:cubicBezTo>
                      <a:pt x="28276" y="68376"/>
                      <a:pt x="24024" y="67416"/>
                      <a:pt x="20183" y="6535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5" name="任意多边形: 形状 324"/>
              <p:cNvSpPr/>
              <p:nvPr/>
            </p:nvSpPr>
            <p:spPr>
              <a:xfrm>
                <a:off x="2257677" y="3994354"/>
                <a:ext cx="135750" cy="54471"/>
              </a:xfrm>
              <a:custGeom>
                <a:avLst/>
                <a:gdLst>
                  <a:gd name="connsiteX0" fmla="*/ 30898 w 135750"/>
                  <a:gd name="connsiteY0" fmla="*/ 54060 h 54471"/>
                  <a:gd name="connsiteX1" fmla="*/ 10735 w 135750"/>
                  <a:gd name="connsiteY1" fmla="*/ 46242 h 54471"/>
                  <a:gd name="connsiteX2" fmla="*/ 860 w 135750"/>
                  <a:gd name="connsiteY2" fmla="*/ 31429 h 54471"/>
                  <a:gd name="connsiteX3" fmla="*/ 9638 w 135750"/>
                  <a:gd name="connsiteY3" fmla="*/ 5094 h 54471"/>
                  <a:gd name="connsiteX4" fmla="*/ 37482 w 135750"/>
                  <a:gd name="connsiteY4" fmla="*/ 3310 h 54471"/>
                  <a:gd name="connsiteX5" fmla="*/ 42968 w 135750"/>
                  <a:gd name="connsiteY5" fmla="*/ 7426 h 54471"/>
                  <a:gd name="connsiteX6" fmla="*/ 47083 w 135750"/>
                  <a:gd name="connsiteY6" fmla="*/ 7426 h 54471"/>
                  <a:gd name="connsiteX7" fmla="*/ 85213 w 135750"/>
                  <a:gd name="connsiteY7" fmla="*/ 2762 h 54471"/>
                  <a:gd name="connsiteX8" fmla="*/ 107433 w 135750"/>
                  <a:gd name="connsiteY8" fmla="*/ 1802 h 54471"/>
                  <a:gd name="connsiteX9" fmla="*/ 124578 w 135750"/>
                  <a:gd name="connsiteY9" fmla="*/ 7974 h 54471"/>
                  <a:gd name="connsiteX10" fmla="*/ 131025 w 135750"/>
                  <a:gd name="connsiteY10" fmla="*/ 14558 h 54471"/>
                  <a:gd name="connsiteX11" fmla="*/ 135140 w 135750"/>
                  <a:gd name="connsiteY11" fmla="*/ 31154 h 54471"/>
                  <a:gd name="connsiteX12" fmla="*/ 122795 w 135750"/>
                  <a:gd name="connsiteY12" fmla="*/ 43636 h 54471"/>
                  <a:gd name="connsiteX13" fmla="*/ 106199 w 135750"/>
                  <a:gd name="connsiteY13" fmla="*/ 39658 h 54471"/>
                  <a:gd name="connsiteX14" fmla="*/ 101261 w 135750"/>
                  <a:gd name="connsiteY14" fmla="*/ 40344 h 54471"/>
                  <a:gd name="connsiteX15" fmla="*/ 62445 w 135750"/>
                  <a:gd name="connsiteY15" fmla="*/ 50219 h 54471"/>
                  <a:gd name="connsiteX16" fmla="*/ 37893 w 135750"/>
                  <a:gd name="connsiteY16" fmla="*/ 54471 h 54471"/>
                  <a:gd name="connsiteX17" fmla="*/ 35699 w 135750"/>
                  <a:gd name="connsiteY17" fmla="*/ 54471 h 54471"/>
                  <a:gd name="connsiteX18" fmla="*/ 30898 w 135750"/>
                  <a:gd name="connsiteY18" fmla="*/ 54060 h 5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5750" h="54471">
                    <a:moveTo>
                      <a:pt x="30898" y="54060"/>
                    </a:moveTo>
                    <a:cubicBezTo>
                      <a:pt x="23491" y="54609"/>
                      <a:pt x="16085" y="51728"/>
                      <a:pt x="10735" y="46242"/>
                    </a:cubicBezTo>
                    <a:cubicBezTo>
                      <a:pt x="6072" y="42538"/>
                      <a:pt x="2506" y="37600"/>
                      <a:pt x="860" y="31429"/>
                    </a:cubicBezTo>
                    <a:cubicBezTo>
                      <a:pt x="-1746" y="21690"/>
                      <a:pt x="1683" y="11266"/>
                      <a:pt x="9638" y="5094"/>
                    </a:cubicBezTo>
                    <a:cubicBezTo>
                      <a:pt x="17730" y="-1216"/>
                      <a:pt x="28566" y="-1490"/>
                      <a:pt x="37482" y="3310"/>
                    </a:cubicBezTo>
                    <a:cubicBezTo>
                      <a:pt x="39539" y="4408"/>
                      <a:pt x="41322" y="5780"/>
                      <a:pt x="42968" y="7426"/>
                    </a:cubicBezTo>
                    <a:cubicBezTo>
                      <a:pt x="44340" y="7426"/>
                      <a:pt x="45711" y="7426"/>
                      <a:pt x="47083" y="7426"/>
                    </a:cubicBezTo>
                    <a:cubicBezTo>
                      <a:pt x="59839" y="6465"/>
                      <a:pt x="72594" y="4545"/>
                      <a:pt x="85213" y="2762"/>
                    </a:cubicBezTo>
                    <a:cubicBezTo>
                      <a:pt x="92483" y="1665"/>
                      <a:pt x="100026" y="842"/>
                      <a:pt x="107433" y="1802"/>
                    </a:cubicBezTo>
                    <a:cubicBezTo>
                      <a:pt x="113605" y="2488"/>
                      <a:pt x="119503" y="4271"/>
                      <a:pt x="124578" y="7974"/>
                    </a:cubicBezTo>
                    <a:cubicBezTo>
                      <a:pt x="127184" y="9894"/>
                      <a:pt x="129104" y="12226"/>
                      <a:pt x="131025" y="14558"/>
                    </a:cubicBezTo>
                    <a:cubicBezTo>
                      <a:pt x="135002" y="18947"/>
                      <a:pt x="136785" y="25119"/>
                      <a:pt x="135140" y="31154"/>
                    </a:cubicBezTo>
                    <a:cubicBezTo>
                      <a:pt x="133494" y="37189"/>
                      <a:pt x="128693" y="41990"/>
                      <a:pt x="122795" y="43636"/>
                    </a:cubicBezTo>
                    <a:cubicBezTo>
                      <a:pt x="116760" y="45281"/>
                      <a:pt x="110862" y="43499"/>
                      <a:pt x="106199" y="39658"/>
                    </a:cubicBezTo>
                    <a:cubicBezTo>
                      <a:pt x="104553" y="39795"/>
                      <a:pt x="102907" y="40070"/>
                      <a:pt x="101261" y="40344"/>
                    </a:cubicBezTo>
                    <a:cubicBezTo>
                      <a:pt x="88231" y="43224"/>
                      <a:pt x="75475" y="47065"/>
                      <a:pt x="62445" y="50219"/>
                    </a:cubicBezTo>
                    <a:cubicBezTo>
                      <a:pt x="54352" y="52139"/>
                      <a:pt x="46260" y="54060"/>
                      <a:pt x="37893" y="54471"/>
                    </a:cubicBezTo>
                    <a:cubicBezTo>
                      <a:pt x="37207" y="54471"/>
                      <a:pt x="36521" y="54471"/>
                      <a:pt x="35699" y="54471"/>
                    </a:cubicBezTo>
                    <a:cubicBezTo>
                      <a:pt x="34190" y="54334"/>
                      <a:pt x="32544" y="54197"/>
                      <a:pt x="30898" y="5406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6" name="任意多边形: 形状 325"/>
              <p:cNvSpPr/>
              <p:nvPr/>
            </p:nvSpPr>
            <p:spPr>
              <a:xfrm>
                <a:off x="2116988" y="4516877"/>
                <a:ext cx="232212" cy="289620"/>
              </a:xfrm>
              <a:custGeom>
                <a:avLst/>
                <a:gdLst>
                  <a:gd name="connsiteX0" fmla="*/ 75164 w 232212"/>
                  <a:gd name="connsiteY0" fmla="*/ 288248 h 289620"/>
                  <a:gd name="connsiteX1" fmla="*/ 39228 w 232212"/>
                  <a:gd name="connsiteY1" fmla="*/ 280568 h 289620"/>
                  <a:gd name="connsiteX2" fmla="*/ 15911 w 232212"/>
                  <a:gd name="connsiteY2" fmla="*/ 269732 h 289620"/>
                  <a:gd name="connsiteX3" fmla="*/ 0 w 232212"/>
                  <a:gd name="connsiteY3" fmla="*/ 237500 h 289620"/>
                  <a:gd name="connsiteX4" fmla="*/ 11796 w 232212"/>
                  <a:gd name="connsiteY4" fmla="*/ 205404 h 289620"/>
                  <a:gd name="connsiteX5" fmla="*/ 26609 w 232212"/>
                  <a:gd name="connsiteY5" fmla="*/ 188945 h 289620"/>
                  <a:gd name="connsiteX6" fmla="*/ 13305 w 232212"/>
                  <a:gd name="connsiteY6" fmla="*/ 174132 h 289620"/>
                  <a:gd name="connsiteX7" fmla="*/ 6584 w 232212"/>
                  <a:gd name="connsiteY7" fmla="*/ 147934 h 289620"/>
                  <a:gd name="connsiteX8" fmla="*/ 13442 w 232212"/>
                  <a:gd name="connsiteY8" fmla="*/ 124068 h 289620"/>
                  <a:gd name="connsiteX9" fmla="*/ 16596 w 232212"/>
                  <a:gd name="connsiteY9" fmla="*/ 118856 h 289620"/>
                  <a:gd name="connsiteX10" fmla="*/ 9738 w 232212"/>
                  <a:gd name="connsiteY10" fmla="*/ 104454 h 289620"/>
                  <a:gd name="connsiteX11" fmla="*/ 8504 w 232212"/>
                  <a:gd name="connsiteY11" fmla="*/ 74965 h 289620"/>
                  <a:gd name="connsiteX12" fmla="*/ 19340 w 232212"/>
                  <a:gd name="connsiteY12" fmla="*/ 53431 h 289620"/>
                  <a:gd name="connsiteX13" fmla="*/ 39091 w 232212"/>
                  <a:gd name="connsiteY13" fmla="*/ 34914 h 289620"/>
                  <a:gd name="connsiteX14" fmla="*/ 69952 w 232212"/>
                  <a:gd name="connsiteY14" fmla="*/ 17906 h 289620"/>
                  <a:gd name="connsiteX15" fmla="*/ 118918 w 232212"/>
                  <a:gd name="connsiteY15" fmla="*/ 3916 h 289620"/>
                  <a:gd name="connsiteX16" fmla="*/ 165826 w 232212"/>
                  <a:gd name="connsiteY16" fmla="*/ 624 h 289620"/>
                  <a:gd name="connsiteX17" fmla="*/ 191064 w 232212"/>
                  <a:gd name="connsiteY17" fmla="*/ 6659 h 289620"/>
                  <a:gd name="connsiteX18" fmla="*/ 211501 w 232212"/>
                  <a:gd name="connsiteY18" fmla="*/ 48905 h 289620"/>
                  <a:gd name="connsiteX19" fmla="*/ 206426 w 232212"/>
                  <a:gd name="connsiteY19" fmla="*/ 59466 h 289620"/>
                  <a:gd name="connsiteX20" fmla="*/ 217399 w 232212"/>
                  <a:gd name="connsiteY20" fmla="*/ 65501 h 289620"/>
                  <a:gd name="connsiteX21" fmla="*/ 232212 w 232212"/>
                  <a:gd name="connsiteY21" fmla="*/ 95539 h 289620"/>
                  <a:gd name="connsiteX22" fmla="*/ 188046 w 232212"/>
                  <a:gd name="connsiteY22" fmla="*/ 142448 h 289620"/>
                  <a:gd name="connsiteX23" fmla="*/ 190378 w 232212"/>
                  <a:gd name="connsiteY23" fmla="*/ 172897 h 289620"/>
                  <a:gd name="connsiteX24" fmla="*/ 167061 w 232212"/>
                  <a:gd name="connsiteY24" fmla="*/ 192374 h 289620"/>
                  <a:gd name="connsiteX25" fmla="*/ 143607 w 232212"/>
                  <a:gd name="connsiteY25" fmla="*/ 196214 h 289620"/>
                  <a:gd name="connsiteX26" fmla="*/ 112471 w 232212"/>
                  <a:gd name="connsiteY26" fmla="*/ 205541 h 289620"/>
                  <a:gd name="connsiteX27" fmla="*/ 81199 w 232212"/>
                  <a:gd name="connsiteY27" fmla="*/ 218434 h 289620"/>
                  <a:gd name="connsiteX28" fmla="*/ 84353 w 232212"/>
                  <a:gd name="connsiteY28" fmla="*/ 216788 h 289620"/>
                  <a:gd name="connsiteX29" fmla="*/ 61585 w 232212"/>
                  <a:gd name="connsiteY29" fmla="*/ 229407 h 289620"/>
                  <a:gd name="connsiteX30" fmla="*/ 57470 w 232212"/>
                  <a:gd name="connsiteY30" fmla="*/ 232562 h 289620"/>
                  <a:gd name="connsiteX31" fmla="*/ 52807 w 232212"/>
                  <a:gd name="connsiteY31" fmla="*/ 237225 h 289620"/>
                  <a:gd name="connsiteX32" fmla="*/ 65288 w 232212"/>
                  <a:gd name="connsiteY32" fmla="*/ 242163 h 289620"/>
                  <a:gd name="connsiteX33" fmla="*/ 84902 w 232212"/>
                  <a:gd name="connsiteY33" fmla="*/ 247924 h 289620"/>
                  <a:gd name="connsiteX34" fmla="*/ 97795 w 232212"/>
                  <a:gd name="connsiteY34" fmla="*/ 249570 h 289620"/>
                  <a:gd name="connsiteX35" fmla="*/ 116997 w 232212"/>
                  <a:gd name="connsiteY35" fmla="*/ 249158 h 289620"/>
                  <a:gd name="connsiteX36" fmla="*/ 144841 w 232212"/>
                  <a:gd name="connsiteY36" fmla="*/ 247100 h 289620"/>
                  <a:gd name="connsiteX37" fmla="*/ 143881 w 232212"/>
                  <a:gd name="connsiteY37" fmla="*/ 247100 h 289620"/>
                  <a:gd name="connsiteX38" fmla="*/ 161849 w 232212"/>
                  <a:gd name="connsiteY38" fmla="*/ 261640 h 289620"/>
                  <a:gd name="connsiteX39" fmla="*/ 146624 w 232212"/>
                  <a:gd name="connsiteY39" fmla="*/ 280842 h 289620"/>
                  <a:gd name="connsiteX40" fmla="*/ 147173 w 232212"/>
                  <a:gd name="connsiteY40" fmla="*/ 280842 h 289620"/>
                  <a:gd name="connsiteX41" fmla="*/ 141823 w 232212"/>
                  <a:gd name="connsiteY41" fmla="*/ 281665 h 289620"/>
                  <a:gd name="connsiteX42" fmla="*/ 144018 w 232212"/>
                  <a:gd name="connsiteY42" fmla="*/ 281254 h 289620"/>
                  <a:gd name="connsiteX43" fmla="*/ 111511 w 232212"/>
                  <a:gd name="connsiteY43" fmla="*/ 287974 h 289620"/>
                  <a:gd name="connsiteX44" fmla="*/ 92034 w 232212"/>
                  <a:gd name="connsiteY44" fmla="*/ 289620 h 289620"/>
                  <a:gd name="connsiteX45" fmla="*/ 75164 w 232212"/>
                  <a:gd name="connsiteY45" fmla="*/ 288248 h 289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32212" h="289620">
                    <a:moveTo>
                      <a:pt x="75164" y="288248"/>
                    </a:moveTo>
                    <a:cubicBezTo>
                      <a:pt x="63094" y="286740"/>
                      <a:pt x="50749" y="284271"/>
                      <a:pt x="39228" y="280568"/>
                    </a:cubicBezTo>
                    <a:cubicBezTo>
                      <a:pt x="30998" y="277961"/>
                      <a:pt x="22769" y="275081"/>
                      <a:pt x="15911" y="269732"/>
                    </a:cubicBezTo>
                    <a:cubicBezTo>
                      <a:pt x="6035" y="262051"/>
                      <a:pt x="0" y="249981"/>
                      <a:pt x="0" y="237500"/>
                    </a:cubicBezTo>
                    <a:cubicBezTo>
                      <a:pt x="0" y="225841"/>
                      <a:pt x="5075" y="214731"/>
                      <a:pt x="11796" y="205404"/>
                    </a:cubicBezTo>
                    <a:cubicBezTo>
                      <a:pt x="16322" y="199232"/>
                      <a:pt x="21260" y="193883"/>
                      <a:pt x="26609" y="188945"/>
                    </a:cubicBezTo>
                    <a:cubicBezTo>
                      <a:pt x="21397" y="184693"/>
                      <a:pt x="16734" y="180029"/>
                      <a:pt x="13305" y="174132"/>
                    </a:cubicBezTo>
                    <a:cubicBezTo>
                      <a:pt x="8367" y="165765"/>
                      <a:pt x="6584" y="157535"/>
                      <a:pt x="6584" y="147934"/>
                    </a:cubicBezTo>
                    <a:cubicBezTo>
                      <a:pt x="6584" y="139842"/>
                      <a:pt x="9464" y="131201"/>
                      <a:pt x="13442" y="124068"/>
                    </a:cubicBezTo>
                    <a:cubicBezTo>
                      <a:pt x="14402" y="122285"/>
                      <a:pt x="15499" y="120502"/>
                      <a:pt x="16596" y="118856"/>
                    </a:cubicBezTo>
                    <a:cubicBezTo>
                      <a:pt x="13579" y="114604"/>
                      <a:pt x="11247" y="109804"/>
                      <a:pt x="9738" y="104454"/>
                    </a:cubicBezTo>
                    <a:cubicBezTo>
                      <a:pt x="7269" y="94990"/>
                      <a:pt x="5624" y="84566"/>
                      <a:pt x="8504" y="74965"/>
                    </a:cubicBezTo>
                    <a:cubicBezTo>
                      <a:pt x="10836" y="66872"/>
                      <a:pt x="14539" y="60289"/>
                      <a:pt x="19340" y="53431"/>
                    </a:cubicBezTo>
                    <a:cubicBezTo>
                      <a:pt x="24414" y="46161"/>
                      <a:pt x="32095" y="40126"/>
                      <a:pt x="39091" y="34914"/>
                    </a:cubicBezTo>
                    <a:cubicBezTo>
                      <a:pt x="48555" y="27782"/>
                      <a:pt x="59253" y="22570"/>
                      <a:pt x="69952" y="17906"/>
                    </a:cubicBezTo>
                    <a:cubicBezTo>
                      <a:pt x="85451" y="11186"/>
                      <a:pt x="102321" y="6796"/>
                      <a:pt x="118918" y="3916"/>
                    </a:cubicBezTo>
                    <a:cubicBezTo>
                      <a:pt x="134280" y="1173"/>
                      <a:pt x="150190" y="-1159"/>
                      <a:pt x="165826" y="624"/>
                    </a:cubicBezTo>
                    <a:cubicBezTo>
                      <a:pt x="174605" y="1584"/>
                      <a:pt x="182834" y="3505"/>
                      <a:pt x="191064" y="6659"/>
                    </a:cubicBezTo>
                    <a:cubicBezTo>
                      <a:pt x="207523" y="12969"/>
                      <a:pt x="216164" y="32445"/>
                      <a:pt x="211501" y="48905"/>
                    </a:cubicBezTo>
                    <a:cubicBezTo>
                      <a:pt x="210403" y="52745"/>
                      <a:pt x="208758" y="56311"/>
                      <a:pt x="206426" y="59466"/>
                    </a:cubicBezTo>
                    <a:cubicBezTo>
                      <a:pt x="210266" y="60837"/>
                      <a:pt x="213970" y="62758"/>
                      <a:pt x="217399" y="65501"/>
                    </a:cubicBezTo>
                    <a:cubicBezTo>
                      <a:pt x="226725" y="72633"/>
                      <a:pt x="232075" y="83880"/>
                      <a:pt x="232212" y="95539"/>
                    </a:cubicBezTo>
                    <a:cubicBezTo>
                      <a:pt x="232349" y="122011"/>
                      <a:pt x="210815" y="135315"/>
                      <a:pt x="188046" y="142448"/>
                    </a:cubicBezTo>
                    <a:cubicBezTo>
                      <a:pt x="193533" y="151500"/>
                      <a:pt x="194630" y="162884"/>
                      <a:pt x="190378" y="172897"/>
                    </a:cubicBezTo>
                    <a:cubicBezTo>
                      <a:pt x="186263" y="182636"/>
                      <a:pt x="177348" y="190042"/>
                      <a:pt x="167061" y="192374"/>
                    </a:cubicBezTo>
                    <a:cubicBezTo>
                      <a:pt x="159380" y="194294"/>
                      <a:pt x="151562" y="195254"/>
                      <a:pt x="143607" y="196214"/>
                    </a:cubicBezTo>
                    <a:cubicBezTo>
                      <a:pt x="133182" y="198958"/>
                      <a:pt x="122758" y="202112"/>
                      <a:pt x="112471" y="205541"/>
                    </a:cubicBezTo>
                    <a:cubicBezTo>
                      <a:pt x="101910" y="209381"/>
                      <a:pt x="91486" y="213634"/>
                      <a:pt x="81199" y="218434"/>
                    </a:cubicBezTo>
                    <a:cubicBezTo>
                      <a:pt x="82296" y="217886"/>
                      <a:pt x="83256" y="217337"/>
                      <a:pt x="84353" y="216788"/>
                    </a:cubicBezTo>
                    <a:cubicBezTo>
                      <a:pt x="76535" y="220766"/>
                      <a:pt x="68854" y="224744"/>
                      <a:pt x="61585" y="229407"/>
                    </a:cubicBezTo>
                    <a:cubicBezTo>
                      <a:pt x="60213" y="230367"/>
                      <a:pt x="58842" y="231464"/>
                      <a:pt x="57470" y="232562"/>
                    </a:cubicBezTo>
                    <a:cubicBezTo>
                      <a:pt x="55824" y="234071"/>
                      <a:pt x="54315" y="235579"/>
                      <a:pt x="52807" y="237225"/>
                    </a:cubicBezTo>
                    <a:cubicBezTo>
                      <a:pt x="56921" y="239008"/>
                      <a:pt x="61036" y="240654"/>
                      <a:pt x="65288" y="242163"/>
                    </a:cubicBezTo>
                    <a:cubicBezTo>
                      <a:pt x="71735" y="244358"/>
                      <a:pt x="78181" y="246278"/>
                      <a:pt x="84902" y="247924"/>
                    </a:cubicBezTo>
                    <a:cubicBezTo>
                      <a:pt x="89154" y="248609"/>
                      <a:pt x="93406" y="249158"/>
                      <a:pt x="97795" y="249570"/>
                    </a:cubicBezTo>
                    <a:cubicBezTo>
                      <a:pt x="104242" y="249707"/>
                      <a:pt x="110688" y="249432"/>
                      <a:pt x="116997" y="249158"/>
                    </a:cubicBezTo>
                    <a:cubicBezTo>
                      <a:pt x="126324" y="248472"/>
                      <a:pt x="135514" y="247375"/>
                      <a:pt x="144841" y="247100"/>
                    </a:cubicBezTo>
                    <a:cubicBezTo>
                      <a:pt x="144567" y="247100"/>
                      <a:pt x="144155" y="247100"/>
                      <a:pt x="143881" y="247100"/>
                    </a:cubicBezTo>
                    <a:cubicBezTo>
                      <a:pt x="152659" y="246689"/>
                      <a:pt x="160614" y="252724"/>
                      <a:pt x="161849" y="261640"/>
                    </a:cubicBezTo>
                    <a:cubicBezTo>
                      <a:pt x="163220" y="271515"/>
                      <a:pt x="155951" y="279745"/>
                      <a:pt x="146624" y="280842"/>
                    </a:cubicBezTo>
                    <a:cubicBezTo>
                      <a:pt x="146761" y="280842"/>
                      <a:pt x="146898" y="280842"/>
                      <a:pt x="147173" y="280842"/>
                    </a:cubicBezTo>
                    <a:cubicBezTo>
                      <a:pt x="145252" y="280979"/>
                      <a:pt x="143607" y="281254"/>
                      <a:pt x="141823" y="281665"/>
                    </a:cubicBezTo>
                    <a:cubicBezTo>
                      <a:pt x="142509" y="281528"/>
                      <a:pt x="143332" y="281390"/>
                      <a:pt x="144018" y="281254"/>
                    </a:cubicBezTo>
                    <a:cubicBezTo>
                      <a:pt x="133182" y="283448"/>
                      <a:pt x="122484" y="286054"/>
                      <a:pt x="111511" y="287974"/>
                    </a:cubicBezTo>
                    <a:cubicBezTo>
                      <a:pt x="105202" y="289209"/>
                      <a:pt x="98618" y="289620"/>
                      <a:pt x="92034" y="289620"/>
                    </a:cubicBezTo>
                    <a:cubicBezTo>
                      <a:pt x="86685" y="289483"/>
                      <a:pt x="80924" y="289072"/>
                      <a:pt x="75164" y="28824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7" name="任意多边形: 形状 326"/>
              <p:cNvSpPr/>
              <p:nvPr/>
            </p:nvSpPr>
            <p:spPr>
              <a:xfrm>
                <a:off x="2151830" y="4668911"/>
                <a:ext cx="122927" cy="143773"/>
              </a:xfrm>
              <a:custGeom>
                <a:avLst/>
                <a:gdLst>
                  <a:gd name="connsiteX0" fmla="*/ 32641 w 122927"/>
                  <a:gd name="connsiteY0" fmla="*/ 141564 h 143773"/>
                  <a:gd name="connsiteX1" fmla="*/ 5620 w 122927"/>
                  <a:gd name="connsiteY1" fmla="*/ 118247 h 143773"/>
                  <a:gd name="connsiteX2" fmla="*/ 1917 w 122927"/>
                  <a:gd name="connsiteY2" fmla="*/ 79705 h 143773"/>
                  <a:gd name="connsiteX3" fmla="*/ 44436 w 122927"/>
                  <a:gd name="connsiteY3" fmla="*/ 31151 h 143773"/>
                  <a:gd name="connsiteX4" fmla="*/ 57466 w 122927"/>
                  <a:gd name="connsiteY4" fmla="*/ 31836 h 143773"/>
                  <a:gd name="connsiteX5" fmla="*/ 61581 w 122927"/>
                  <a:gd name="connsiteY5" fmla="*/ 25664 h 143773"/>
                  <a:gd name="connsiteX6" fmla="*/ 90111 w 122927"/>
                  <a:gd name="connsiteY6" fmla="*/ 2759 h 143773"/>
                  <a:gd name="connsiteX7" fmla="*/ 120012 w 122927"/>
                  <a:gd name="connsiteY7" fmla="*/ 10577 h 143773"/>
                  <a:gd name="connsiteX8" fmla="*/ 109587 w 122927"/>
                  <a:gd name="connsiteY8" fmla="*/ 41712 h 143773"/>
                  <a:gd name="connsiteX9" fmla="*/ 103964 w 122927"/>
                  <a:gd name="connsiteY9" fmla="*/ 44318 h 143773"/>
                  <a:gd name="connsiteX10" fmla="*/ 102043 w 122927"/>
                  <a:gd name="connsiteY10" fmla="*/ 45415 h 143773"/>
                  <a:gd name="connsiteX11" fmla="*/ 101495 w 122927"/>
                  <a:gd name="connsiteY11" fmla="*/ 45827 h 143773"/>
                  <a:gd name="connsiteX12" fmla="*/ 100123 w 122927"/>
                  <a:gd name="connsiteY12" fmla="*/ 47473 h 143773"/>
                  <a:gd name="connsiteX13" fmla="*/ 99438 w 122927"/>
                  <a:gd name="connsiteY13" fmla="*/ 48433 h 143773"/>
                  <a:gd name="connsiteX14" fmla="*/ 95734 w 122927"/>
                  <a:gd name="connsiteY14" fmla="*/ 54742 h 143773"/>
                  <a:gd name="connsiteX15" fmla="*/ 90385 w 122927"/>
                  <a:gd name="connsiteY15" fmla="*/ 68184 h 143773"/>
                  <a:gd name="connsiteX16" fmla="*/ 89699 w 122927"/>
                  <a:gd name="connsiteY16" fmla="*/ 70378 h 143773"/>
                  <a:gd name="connsiteX17" fmla="*/ 89973 w 122927"/>
                  <a:gd name="connsiteY17" fmla="*/ 72162 h 143773"/>
                  <a:gd name="connsiteX18" fmla="*/ 89973 w 122927"/>
                  <a:gd name="connsiteY18" fmla="*/ 94244 h 143773"/>
                  <a:gd name="connsiteX19" fmla="*/ 75846 w 122927"/>
                  <a:gd name="connsiteY19" fmla="*/ 120853 h 143773"/>
                  <a:gd name="connsiteX20" fmla="*/ 72828 w 122927"/>
                  <a:gd name="connsiteY20" fmla="*/ 128123 h 143773"/>
                  <a:gd name="connsiteX21" fmla="*/ 45122 w 122927"/>
                  <a:gd name="connsiteY21" fmla="*/ 143759 h 143773"/>
                  <a:gd name="connsiteX22" fmla="*/ 32641 w 122927"/>
                  <a:gd name="connsiteY22" fmla="*/ 141564 h 143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2927" h="143773">
                    <a:moveTo>
                      <a:pt x="32641" y="141564"/>
                    </a:moveTo>
                    <a:cubicBezTo>
                      <a:pt x="20708" y="137175"/>
                      <a:pt x="12204" y="128946"/>
                      <a:pt x="5620" y="118247"/>
                    </a:cubicBezTo>
                    <a:cubicBezTo>
                      <a:pt x="-1238" y="106726"/>
                      <a:pt x="-964" y="92324"/>
                      <a:pt x="1917" y="79705"/>
                    </a:cubicBezTo>
                    <a:cubicBezTo>
                      <a:pt x="6992" y="57623"/>
                      <a:pt x="19885" y="34443"/>
                      <a:pt x="44436" y="31151"/>
                    </a:cubicBezTo>
                    <a:cubicBezTo>
                      <a:pt x="48825" y="30602"/>
                      <a:pt x="53215" y="30876"/>
                      <a:pt x="57466" y="31836"/>
                    </a:cubicBezTo>
                    <a:cubicBezTo>
                      <a:pt x="58838" y="29779"/>
                      <a:pt x="60073" y="27722"/>
                      <a:pt x="61581" y="25664"/>
                    </a:cubicBezTo>
                    <a:cubicBezTo>
                      <a:pt x="68851" y="15240"/>
                      <a:pt x="79001" y="8519"/>
                      <a:pt x="90111" y="2759"/>
                    </a:cubicBezTo>
                    <a:cubicBezTo>
                      <a:pt x="100672" y="-2728"/>
                      <a:pt x="113702" y="15"/>
                      <a:pt x="120012" y="10577"/>
                    </a:cubicBezTo>
                    <a:cubicBezTo>
                      <a:pt x="126732" y="22235"/>
                      <a:pt x="121246" y="36088"/>
                      <a:pt x="109587" y="41712"/>
                    </a:cubicBezTo>
                    <a:cubicBezTo>
                      <a:pt x="107804" y="42672"/>
                      <a:pt x="105884" y="43495"/>
                      <a:pt x="103964" y="44318"/>
                    </a:cubicBezTo>
                    <a:cubicBezTo>
                      <a:pt x="103278" y="44730"/>
                      <a:pt x="102592" y="45004"/>
                      <a:pt x="102043" y="45415"/>
                    </a:cubicBezTo>
                    <a:cubicBezTo>
                      <a:pt x="101906" y="45552"/>
                      <a:pt x="101769" y="45690"/>
                      <a:pt x="101495" y="45827"/>
                    </a:cubicBezTo>
                    <a:cubicBezTo>
                      <a:pt x="101083" y="46375"/>
                      <a:pt x="100535" y="46924"/>
                      <a:pt x="100123" y="47473"/>
                    </a:cubicBezTo>
                    <a:cubicBezTo>
                      <a:pt x="99849" y="47747"/>
                      <a:pt x="99712" y="48159"/>
                      <a:pt x="99438" y="48433"/>
                    </a:cubicBezTo>
                    <a:cubicBezTo>
                      <a:pt x="98066" y="50490"/>
                      <a:pt x="96969" y="52685"/>
                      <a:pt x="95734" y="54742"/>
                    </a:cubicBezTo>
                    <a:cubicBezTo>
                      <a:pt x="93814" y="59268"/>
                      <a:pt x="92031" y="63658"/>
                      <a:pt x="90385" y="68184"/>
                    </a:cubicBezTo>
                    <a:cubicBezTo>
                      <a:pt x="90111" y="68870"/>
                      <a:pt x="89973" y="69555"/>
                      <a:pt x="89699" y="70378"/>
                    </a:cubicBezTo>
                    <a:cubicBezTo>
                      <a:pt x="89836" y="70927"/>
                      <a:pt x="89973" y="71613"/>
                      <a:pt x="89973" y="72162"/>
                    </a:cubicBezTo>
                    <a:cubicBezTo>
                      <a:pt x="91208" y="79431"/>
                      <a:pt x="90659" y="86838"/>
                      <a:pt x="89973" y="94244"/>
                    </a:cubicBezTo>
                    <a:cubicBezTo>
                      <a:pt x="89151" y="104257"/>
                      <a:pt x="84076" y="114818"/>
                      <a:pt x="75846" y="120853"/>
                    </a:cubicBezTo>
                    <a:cubicBezTo>
                      <a:pt x="75160" y="123322"/>
                      <a:pt x="74063" y="125791"/>
                      <a:pt x="72828" y="128123"/>
                    </a:cubicBezTo>
                    <a:cubicBezTo>
                      <a:pt x="66793" y="138410"/>
                      <a:pt x="56232" y="143759"/>
                      <a:pt x="45122" y="143759"/>
                    </a:cubicBezTo>
                    <a:cubicBezTo>
                      <a:pt x="40870" y="143896"/>
                      <a:pt x="36755" y="143073"/>
                      <a:pt x="32641" y="1415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8" name="任意多边形: 形状 327"/>
              <p:cNvSpPr/>
              <p:nvPr/>
            </p:nvSpPr>
            <p:spPr>
              <a:xfrm>
                <a:off x="2075146" y="4450443"/>
                <a:ext cx="265022" cy="309629"/>
              </a:xfrm>
              <a:custGeom>
                <a:avLst/>
                <a:gdLst>
                  <a:gd name="connsiteX0" fmla="*/ 45408 w 265022"/>
                  <a:gd name="connsiteY0" fmla="*/ 308734 h 309629"/>
                  <a:gd name="connsiteX1" fmla="*/ 14685 w 265022"/>
                  <a:gd name="connsiteY1" fmla="*/ 298036 h 309629"/>
                  <a:gd name="connsiteX2" fmla="*/ 1517 w 265022"/>
                  <a:gd name="connsiteY2" fmla="*/ 278421 h 309629"/>
                  <a:gd name="connsiteX3" fmla="*/ 2752 w 265022"/>
                  <a:gd name="connsiteY3" fmla="*/ 252910 h 309629"/>
                  <a:gd name="connsiteX4" fmla="*/ 16605 w 265022"/>
                  <a:gd name="connsiteY4" fmla="*/ 233708 h 309629"/>
                  <a:gd name="connsiteX5" fmla="*/ 41019 w 265022"/>
                  <a:gd name="connsiteY5" fmla="*/ 218346 h 309629"/>
                  <a:gd name="connsiteX6" fmla="*/ 43488 w 265022"/>
                  <a:gd name="connsiteY6" fmla="*/ 217111 h 309629"/>
                  <a:gd name="connsiteX7" fmla="*/ 31967 w 265022"/>
                  <a:gd name="connsiteY7" fmla="*/ 194754 h 309629"/>
                  <a:gd name="connsiteX8" fmla="*/ 42117 w 265022"/>
                  <a:gd name="connsiteY8" fmla="*/ 142222 h 309629"/>
                  <a:gd name="connsiteX9" fmla="*/ 44174 w 265022"/>
                  <a:gd name="connsiteY9" fmla="*/ 138930 h 309629"/>
                  <a:gd name="connsiteX10" fmla="*/ 43214 w 265022"/>
                  <a:gd name="connsiteY10" fmla="*/ 137421 h 309629"/>
                  <a:gd name="connsiteX11" fmla="*/ 37179 w 265022"/>
                  <a:gd name="connsiteY11" fmla="*/ 100388 h 309629"/>
                  <a:gd name="connsiteX12" fmla="*/ 54461 w 265022"/>
                  <a:gd name="connsiteY12" fmla="*/ 70213 h 309629"/>
                  <a:gd name="connsiteX13" fmla="*/ 92591 w 265022"/>
                  <a:gd name="connsiteY13" fmla="*/ 46621 h 309629"/>
                  <a:gd name="connsiteX14" fmla="*/ 119338 w 265022"/>
                  <a:gd name="connsiteY14" fmla="*/ 34962 h 309629"/>
                  <a:gd name="connsiteX15" fmla="*/ 221659 w 265022"/>
                  <a:gd name="connsiteY15" fmla="*/ 1084 h 309629"/>
                  <a:gd name="connsiteX16" fmla="*/ 262396 w 265022"/>
                  <a:gd name="connsiteY16" fmla="*/ 20835 h 309629"/>
                  <a:gd name="connsiteX17" fmla="*/ 248131 w 265022"/>
                  <a:gd name="connsiteY17" fmla="*/ 63766 h 309629"/>
                  <a:gd name="connsiteX18" fmla="*/ 196696 w 265022"/>
                  <a:gd name="connsiteY18" fmla="*/ 88455 h 309629"/>
                  <a:gd name="connsiteX19" fmla="*/ 209589 w 265022"/>
                  <a:gd name="connsiteY19" fmla="*/ 135638 h 309629"/>
                  <a:gd name="connsiteX20" fmla="*/ 164875 w 265022"/>
                  <a:gd name="connsiteY20" fmla="*/ 168419 h 309629"/>
                  <a:gd name="connsiteX21" fmla="*/ 154176 w 265022"/>
                  <a:gd name="connsiteY21" fmla="*/ 170751 h 309629"/>
                  <a:gd name="connsiteX22" fmla="*/ 188192 w 265022"/>
                  <a:gd name="connsiteY22" fmla="*/ 175003 h 309629"/>
                  <a:gd name="connsiteX23" fmla="*/ 219602 w 265022"/>
                  <a:gd name="connsiteY23" fmla="*/ 198320 h 309629"/>
                  <a:gd name="connsiteX24" fmla="*/ 222345 w 265022"/>
                  <a:gd name="connsiteY24" fmla="*/ 215876 h 309629"/>
                  <a:gd name="connsiteX25" fmla="*/ 225225 w 265022"/>
                  <a:gd name="connsiteY25" fmla="*/ 214093 h 309629"/>
                  <a:gd name="connsiteX26" fmla="*/ 246348 w 265022"/>
                  <a:gd name="connsiteY26" fmla="*/ 218208 h 309629"/>
                  <a:gd name="connsiteX27" fmla="*/ 243330 w 265022"/>
                  <a:gd name="connsiteY27" fmla="*/ 240977 h 309629"/>
                  <a:gd name="connsiteX28" fmla="*/ 184763 w 265022"/>
                  <a:gd name="connsiteY28" fmla="*/ 271427 h 309629"/>
                  <a:gd name="connsiteX29" fmla="*/ 148553 w 265022"/>
                  <a:gd name="connsiteY29" fmla="*/ 288983 h 309629"/>
                  <a:gd name="connsiteX30" fmla="*/ 108365 w 265022"/>
                  <a:gd name="connsiteY30" fmla="*/ 303385 h 309629"/>
                  <a:gd name="connsiteX31" fmla="*/ 65845 w 265022"/>
                  <a:gd name="connsiteY31" fmla="*/ 309557 h 309629"/>
                  <a:gd name="connsiteX32" fmla="*/ 62416 w 265022"/>
                  <a:gd name="connsiteY32" fmla="*/ 309557 h 309629"/>
                  <a:gd name="connsiteX33" fmla="*/ 45408 w 265022"/>
                  <a:gd name="connsiteY33" fmla="*/ 308734 h 309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65022" h="309629">
                    <a:moveTo>
                      <a:pt x="45408" y="308734"/>
                    </a:moveTo>
                    <a:cubicBezTo>
                      <a:pt x="34710" y="307637"/>
                      <a:pt x="23326" y="304756"/>
                      <a:pt x="14685" y="298036"/>
                    </a:cubicBezTo>
                    <a:cubicBezTo>
                      <a:pt x="8650" y="293372"/>
                      <a:pt x="3437" y="285828"/>
                      <a:pt x="1517" y="278421"/>
                    </a:cubicBezTo>
                    <a:cubicBezTo>
                      <a:pt x="-677" y="270604"/>
                      <a:pt x="-677" y="260317"/>
                      <a:pt x="2752" y="252910"/>
                    </a:cubicBezTo>
                    <a:cubicBezTo>
                      <a:pt x="6318" y="245366"/>
                      <a:pt x="10433" y="239468"/>
                      <a:pt x="16605" y="233708"/>
                    </a:cubicBezTo>
                    <a:cubicBezTo>
                      <a:pt x="23737" y="226986"/>
                      <a:pt x="32378" y="222598"/>
                      <a:pt x="41019" y="218346"/>
                    </a:cubicBezTo>
                    <a:cubicBezTo>
                      <a:pt x="41842" y="217934"/>
                      <a:pt x="42665" y="217522"/>
                      <a:pt x="43488" y="217111"/>
                    </a:cubicBezTo>
                    <a:cubicBezTo>
                      <a:pt x="37865" y="210802"/>
                      <a:pt x="34436" y="202572"/>
                      <a:pt x="31967" y="194754"/>
                    </a:cubicBezTo>
                    <a:cubicBezTo>
                      <a:pt x="26206" y="177060"/>
                      <a:pt x="33064" y="157447"/>
                      <a:pt x="42117" y="142222"/>
                    </a:cubicBezTo>
                    <a:cubicBezTo>
                      <a:pt x="42802" y="141125"/>
                      <a:pt x="43488" y="140027"/>
                      <a:pt x="44174" y="138930"/>
                    </a:cubicBezTo>
                    <a:cubicBezTo>
                      <a:pt x="43900" y="138381"/>
                      <a:pt x="43625" y="137970"/>
                      <a:pt x="43214" y="137421"/>
                    </a:cubicBezTo>
                    <a:cubicBezTo>
                      <a:pt x="36630" y="126174"/>
                      <a:pt x="35121" y="113144"/>
                      <a:pt x="37179" y="100388"/>
                    </a:cubicBezTo>
                    <a:cubicBezTo>
                      <a:pt x="39099" y="88318"/>
                      <a:pt x="45820" y="78442"/>
                      <a:pt x="54461" y="70213"/>
                    </a:cubicBezTo>
                    <a:cubicBezTo>
                      <a:pt x="65159" y="59926"/>
                      <a:pt x="79287" y="52930"/>
                      <a:pt x="92591" y="46621"/>
                    </a:cubicBezTo>
                    <a:cubicBezTo>
                      <a:pt x="101370" y="42506"/>
                      <a:pt x="110422" y="38666"/>
                      <a:pt x="119338" y="34962"/>
                    </a:cubicBezTo>
                    <a:cubicBezTo>
                      <a:pt x="152393" y="21246"/>
                      <a:pt x="186820" y="9725"/>
                      <a:pt x="221659" y="1084"/>
                    </a:cubicBezTo>
                    <a:cubicBezTo>
                      <a:pt x="238118" y="-3031"/>
                      <a:pt x="255675" y="4787"/>
                      <a:pt x="262396" y="20835"/>
                    </a:cubicBezTo>
                    <a:cubicBezTo>
                      <a:pt x="268979" y="36334"/>
                      <a:pt x="262807" y="55400"/>
                      <a:pt x="248131" y="63766"/>
                    </a:cubicBezTo>
                    <a:cubicBezTo>
                      <a:pt x="231397" y="73230"/>
                      <a:pt x="214252" y="81186"/>
                      <a:pt x="196696" y="88455"/>
                    </a:cubicBezTo>
                    <a:cubicBezTo>
                      <a:pt x="210961" y="99290"/>
                      <a:pt x="216721" y="118630"/>
                      <a:pt x="209589" y="135638"/>
                    </a:cubicBezTo>
                    <a:cubicBezTo>
                      <a:pt x="201908" y="153743"/>
                      <a:pt x="182843" y="163482"/>
                      <a:pt x="164875" y="168419"/>
                    </a:cubicBezTo>
                    <a:cubicBezTo>
                      <a:pt x="161309" y="169379"/>
                      <a:pt x="157742" y="170202"/>
                      <a:pt x="154176" y="170751"/>
                    </a:cubicBezTo>
                    <a:cubicBezTo>
                      <a:pt x="165561" y="172260"/>
                      <a:pt x="176945" y="173083"/>
                      <a:pt x="188192" y="175003"/>
                    </a:cubicBezTo>
                    <a:cubicBezTo>
                      <a:pt x="201771" y="177198"/>
                      <a:pt x="214115" y="185427"/>
                      <a:pt x="219602" y="198320"/>
                    </a:cubicBezTo>
                    <a:cubicBezTo>
                      <a:pt x="221933" y="203944"/>
                      <a:pt x="222893" y="209979"/>
                      <a:pt x="222345" y="215876"/>
                    </a:cubicBezTo>
                    <a:cubicBezTo>
                      <a:pt x="223305" y="215328"/>
                      <a:pt x="224265" y="214779"/>
                      <a:pt x="225225" y="214093"/>
                    </a:cubicBezTo>
                    <a:cubicBezTo>
                      <a:pt x="232083" y="209705"/>
                      <a:pt x="241547" y="212036"/>
                      <a:pt x="246348" y="218208"/>
                    </a:cubicBezTo>
                    <a:cubicBezTo>
                      <a:pt x="251697" y="225204"/>
                      <a:pt x="250463" y="235765"/>
                      <a:pt x="243330" y="240977"/>
                    </a:cubicBezTo>
                    <a:cubicBezTo>
                      <a:pt x="225500" y="254282"/>
                      <a:pt x="204788" y="262099"/>
                      <a:pt x="184763" y="271427"/>
                    </a:cubicBezTo>
                    <a:cubicBezTo>
                      <a:pt x="172693" y="277187"/>
                      <a:pt x="160623" y="283222"/>
                      <a:pt x="148553" y="288983"/>
                    </a:cubicBezTo>
                    <a:cubicBezTo>
                      <a:pt x="135660" y="295155"/>
                      <a:pt x="122218" y="299544"/>
                      <a:pt x="108365" y="303385"/>
                    </a:cubicBezTo>
                    <a:cubicBezTo>
                      <a:pt x="94237" y="307225"/>
                      <a:pt x="80384" y="309008"/>
                      <a:pt x="65845" y="309557"/>
                    </a:cubicBezTo>
                    <a:cubicBezTo>
                      <a:pt x="64748" y="309557"/>
                      <a:pt x="63514" y="309557"/>
                      <a:pt x="62416" y="309557"/>
                    </a:cubicBezTo>
                    <a:cubicBezTo>
                      <a:pt x="56656" y="309831"/>
                      <a:pt x="50895" y="309282"/>
                      <a:pt x="45408" y="30873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9" name="任意多边形: 形状 328"/>
              <p:cNvSpPr/>
              <p:nvPr/>
            </p:nvSpPr>
            <p:spPr>
              <a:xfrm>
                <a:off x="2098581" y="4117739"/>
                <a:ext cx="295521" cy="394001"/>
              </a:xfrm>
              <a:custGeom>
                <a:avLst/>
                <a:gdLst>
                  <a:gd name="connsiteX0" fmla="*/ 79032 w 295521"/>
                  <a:gd name="connsiteY0" fmla="*/ 393864 h 394001"/>
                  <a:gd name="connsiteX1" fmla="*/ 32397 w 295521"/>
                  <a:gd name="connsiteY1" fmla="*/ 383303 h 394001"/>
                  <a:gd name="connsiteX2" fmla="*/ 3731 w 295521"/>
                  <a:gd name="connsiteY2" fmla="*/ 350522 h 394001"/>
                  <a:gd name="connsiteX3" fmla="*/ 165 w 295521"/>
                  <a:gd name="connsiteY3" fmla="*/ 327205 h 394001"/>
                  <a:gd name="connsiteX4" fmla="*/ 10863 w 295521"/>
                  <a:gd name="connsiteY4" fmla="*/ 298538 h 394001"/>
                  <a:gd name="connsiteX5" fmla="*/ 38158 w 295521"/>
                  <a:gd name="connsiteY5" fmla="*/ 270284 h 394001"/>
                  <a:gd name="connsiteX6" fmla="*/ 26911 w 295521"/>
                  <a:gd name="connsiteY6" fmla="*/ 260545 h 394001"/>
                  <a:gd name="connsiteX7" fmla="*/ 10726 w 295521"/>
                  <a:gd name="connsiteY7" fmla="*/ 208836 h 394001"/>
                  <a:gd name="connsiteX8" fmla="*/ 36512 w 295521"/>
                  <a:gd name="connsiteY8" fmla="*/ 163985 h 394001"/>
                  <a:gd name="connsiteX9" fmla="*/ 65041 w 295521"/>
                  <a:gd name="connsiteY9" fmla="*/ 147525 h 394001"/>
                  <a:gd name="connsiteX10" fmla="*/ 58732 w 295521"/>
                  <a:gd name="connsiteY10" fmla="*/ 132986 h 394001"/>
                  <a:gd name="connsiteX11" fmla="*/ 56812 w 295521"/>
                  <a:gd name="connsiteY11" fmla="*/ 105280 h 394001"/>
                  <a:gd name="connsiteX12" fmla="*/ 117985 w 295521"/>
                  <a:gd name="connsiteY12" fmla="*/ 28470 h 394001"/>
                  <a:gd name="connsiteX13" fmla="*/ 172849 w 295521"/>
                  <a:gd name="connsiteY13" fmla="*/ 8582 h 394001"/>
                  <a:gd name="connsiteX14" fmla="*/ 217975 w 295521"/>
                  <a:gd name="connsiteY14" fmla="*/ 764 h 394001"/>
                  <a:gd name="connsiteX15" fmla="*/ 244172 w 295521"/>
                  <a:gd name="connsiteY15" fmla="*/ 352 h 394001"/>
                  <a:gd name="connsiteX16" fmla="*/ 288338 w 295521"/>
                  <a:gd name="connsiteY16" fmla="*/ 24630 h 394001"/>
                  <a:gd name="connsiteX17" fmla="*/ 285320 w 295521"/>
                  <a:gd name="connsiteY17" fmla="*/ 71264 h 394001"/>
                  <a:gd name="connsiteX18" fmla="*/ 242664 w 295521"/>
                  <a:gd name="connsiteY18" fmla="*/ 77025 h 394001"/>
                  <a:gd name="connsiteX19" fmla="*/ 242389 w 295521"/>
                  <a:gd name="connsiteY19" fmla="*/ 77025 h 394001"/>
                  <a:gd name="connsiteX20" fmla="*/ 219895 w 295521"/>
                  <a:gd name="connsiteY20" fmla="*/ 80454 h 394001"/>
                  <a:gd name="connsiteX21" fmla="*/ 171889 w 295521"/>
                  <a:gd name="connsiteY21" fmla="*/ 93484 h 394001"/>
                  <a:gd name="connsiteX22" fmla="*/ 151315 w 295521"/>
                  <a:gd name="connsiteY22" fmla="*/ 101714 h 394001"/>
                  <a:gd name="connsiteX23" fmla="*/ 143360 w 295521"/>
                  <a:gd name="connsiteY23" fmla="*/ 106240 h 394001"/>
                  <a:gd name="connsiteX24" fmla="*/ 139382 w 295521"/>
                  <a:gd name="connsiteY24" fmla="*/ 109395 h 394001"/>
                  <a:gd name="connsiteX25" fmla="*/ 138148 w 295521"/>
                  <a:gd name="connsiteY25" fmla="*/ 110629 h 394001"/>
                  <a:gd name="connsiteX26" fmla="*/ 145143 w 295521"/>
                  <a:gd name="connsiteY26" fmla="*/ 114470 h 394001"/>
                  <a:gd name="connsiteX27" fmla="*/ 167226 w 295521"/>
                  <a:gd name="connsiteY27" fmla="*/ 123796 h 394001"/>
                  <a:gd name="connsiteX28" fmla="*/ 185468 w 295521"/>
                  <a:gd name="connsiteY28" fmla="*/ 129008 h 394001"/>
                  <a:gd name="connsiteX29" fmla="*/ 217700 w 295521"/>
                  <a:gd name="connsiteY29" fmla="*/ 130106 h 394001"/>
                  <a:gd name="connsiteX30" fmla="*/ 256791 w 295521"/>
                  <a:gd name="connsiteY30" fmla="*/ 143547 h 394001"/>
                  <a:gd name="connsiteX31" fmla="*/ 267627 w 295521"/>
                  <a:gd name="connsiteY31" fmla="*/ 175917 h 394001"/>
                  <a:gd name="connsiteX32" fmla="*/ 248973 w 295521"/>
                  <a:gd name="connsiteY32" fmla="*/ 203898 h 394001"/>
                  <a:gd name="connsiteX33" fmla="*/ 215643 w 295521"/>
                  <a:gd name="connsiteY33" fmla="*/ 211853 h 394001"/>
                  <a:gd name="connsiteX34" fmla="*/ 190268 w 295521"/>
                  <a:gd name="connsiteY34" fmla="*/ 210893 h 394001"/>
                  <a:gd name="connsiteX35" fmla="*/ 177924 w 295521"/>
                  <a:gd name="connsiteY35" fmla="*/ 209384 h 394001"/>
                  <a:gd name="connsiteX36" fmla="*/ 112224 w 295521"/>
                  <a:gd name="connsiteY36" fmla="*/ 217202 h 394001"/>
                  <a:gd name="connsiteX37" fmla="*/ 104818 w 295521"/>
                  <a:gd name="connsiteY37" fmla="*/ 218849 h 394001"/>
                  <a:gd name="connsiteX38" fmla="*/ 128821 w 295521"/>
                  <a:gd name="connsiteY38" fmla="*/ 228998 h 394001"/>
                  <a:gd name="connsiteX39" fmla="*/ 135953 w 295521"/>
                  <a:gd name="connsiteY39" fmla="*/ 231193 h 394001"/>
                  <a:gd name="connsiteX40" fmla="*/ 142674 w 295521"/>
                  <a:gd name="connsiteY40" fmla="*/ 230233 h 394001"/>
                  <a:gd name="connsiteX41" fmla="*/ 189583 w 295521"/>
                  <a:gd name="connsiteY41" fmla="*/ 226118 h 394001"/>
                  <a:gd name="connsiteX42" fmla="*/ 210019 w 295521"/>
                  <a:gd name="connsiteY42" fmla="*/ 225432 h 394001"/>
                  <a:gd name="connsiteX43" fmla="*/ 233199 w 295521"/>
                  <a:gd name="connsiteY43" fmla="*/ 225569 h 394001"/>
                  <a:gd name="connsiteX44" fmla="*/ 257751 w 295521"/>
                  <a:gd name="connsiteY44" fmla="*/ 285371 h 394001"/>
                  <a:gd name="connsiteX45" fmla="*/ 200418 w 295521"/>
                  <a:gd name="connsiteY45" fmla="*/ 308825 h 394001"/>
                  <a:gd name="connsiteX46" fmla="*/ 152001 w 295521"/>
                  <a:gd name="connsiteY46" fmla="*/ 312940 h 394001"/>
                  <a:gd name="connsiteX47" fmla="*/ 122237 w 295521"/>
                  <a:gd name="connsiteY47" fmla="*/ 309100 h 394001"/>
                  <a:gd name="connsiteX48" fmla="*/ 121003 w 295521"/>
                  <a:gd name="connsiteY48" fmla="*/ 309374 h 394001"/>
                  <a:gd name="connsiteX49" fmla="*/ 107972 w 295521"/>
                  <a:gd name="connsiteY49" fmla="*/ 313077 h 394001"/>
                  <a:gd name="connsiteX50" fmla="*/ 94805 w 295521"/>
                  <a:gd name="connsiteY50" fmla="*/ 318975 h 394001"/>
                  <a:gd name="connsiteX51" fmla="*/ 77523 w 295521"/>
                  <a:gd name="connsiteY51" fmla="*/ 328577 h 394001"/>
                  <a:gd name="connsiteX52" fmla="*/ 72174 w 295521"/>
                  <a:gd name="connsiteY52" fmla="*/ 332554 h 394001"/>
                  <a:gd name="connsiteX53" fmla="*/ 80129 w 295521"/>
                  <a:gd name="connsiteY53" fmla="*/ 334474 h 394001"/>
                  <a:gd name="connsiteX54" fmla="*/ 88496 w 295521"/>
                  <a:gd name="connsiteY54" fmla="*/ 335709 h 394001"/>
                  <a:gd name="connsiteX55" fmla="*/ 103720 w 295521"/>
                  <a:gd name="connsiteY55" fmla="*/ 335709 h 394001"/>
                  <a:gd name="connsiteX56" fmla="*/ 121414 w 295521"/>
                  <a:gd name="connsiteY56" fmla="*/ 333651 h 394001"/>
                  <a:gd name="connsiteX57" fmla="*/ 236628 w 295521"/>
                  <a:gd name="connsiteY57" fmla="*/ 312254 h 394001"/>
                  <a:gd name="connsiteX58" fmla="*/ 255968 w 295521"/>
                  <a:gd name="connsiteY58" fmla="*/ 331868 h 394001"/>
                  <a:gd name="connsiteX59" fmla="*/ 236217 w 295521"/>
                  <a:gd name="connsiteY59" fmla="*/ 351619 h 394001"/>
                  <a:gd name="connsiteX60" fmla="*/ 231416 w 295521"/>
                  <a:gd name="connsiteY60" fmla="*/ 351619 h 394001"/>
                  <a:gd name="connsiteX61" fmla="*/ 224833 w 295521"/>
                  <a:gd name="connsiteY61" fmla="*/ 352580 h 394001"/>
                  <a:gd name="connsiteX62" fmla="*/ 199321 w 295521"/>
                  <a:gd name="connsiteY62" fmla="*/ 359438 h 394001"/>
                  <a:gd name="connsiteX63" fmla="*/ 159407 w 295521"/>
                  <a:gd name="connsiteY63" fmla="*/ 375348 h 394001"/>
                  <a:gd name="connsiteX64" fmla="*/ 111401 w 295521"/>
                  <a:gd name="connsiteY64" fmla="*/ 390710 h 394001"/>
                  <a:gd name="connsiteX65" fmla="*/ 78894 w 295521"/>
                  <a:gd name="connsiteY65" fmla="*/ 394002 h 394001"/>
                  <a:gd name="connsiteX66" fmla="*/ 79032 w 295521"/>
                  <a:gd name="connsiteY66" fmla="*/ 393864 h 394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295521" h="394001">
                    <a:moveTo>
                      <a:pt x="79032" y="393864"/>
                    </a:moveTo>
                    <a:cubicBezTo>
                      <a:pt x="63395" y="393728"/>
                      <a:pt x="46113" y="391121"/>
                      <a:pt x="32397" y="383303"/>
                    </a:cubicBezTo>
                    <a:cubicBezTo>
                      <a:pt x="18956" y="375622"/>
                      <a:pt x="9080" y="365198"/>
                      <a:pt x="3731" y="350522"/>
                    </a:cubicBezTo>
                    <a:cubicBezTo>
                      <a:pt x="988" y="342841"/>
                      <a:pt x="-521" y="335297"/>
                      <a:pt x="165" y="327205"/>
                    </a:cubicBezTo>
                    <a:cubicBezTo>
                      <a:pt x="1125" y="316643"/>
                      <a:pt x="5102" y="307454"/>
                      <a:pt x="10863" y="298538"/>
                    </a:cubicBezTo>
                    <a:cubicBezTo>
                      <a:pt x="18133" y="287565"/>
                      <a:pt x="27734" y="278239"/>
                      <a:pt x="38158" y="270284"/>
                    </a:cubicBezTo>
                    <a:cubicBezTo>
                      <a:pt x="34180" y="267266"/>
                      <a:pt x="30340" y="264111"/>
                      <a:pt x="26911" y="260545"/>
                    </a:cubicBezTo>
                    <a:cubicBezTo>
                      <a:pt x="13469" y="246692"/>
                      <a:pt x="8120" y="227627"/>
                      <a:pt x="10726" y="208836"/>
                    </a:cubicBezTo>
                    <a:cubicBezTo>
                      <a:pt x="13058" y="191828"/>
                      <a:pt x="23619" y="174957"/>
                      <a:pt x="36512" y="163985"/>
                    </a:cubicBezTo>
                    <a:cubicBezTo>
                      <a:pt x="44879" y="156852"/>
                      <a:pt x="54754" y="151503"/>
                      <a:pt x="65041" y="147525"/>
                    </a:cubicBezTo>
                    <a:cubicBezTo>
                      <a:pt x="62298" y="142862"/>
                      <a:pt x="59966" y="138061"/>
                      <a:pt x="58732" y="132986"/>
                    </a:cubicBezTo>
                    <a:cubicBezTo>
                      <a:pt x="56400" y="123522"/>
                      <a:pt x="56126" y="114881"/>
                      <a:pt x="56812" y="105280"/>
                    </a:cubicBezTo>
                    <a:cubicBezTo>
                      <a:pt x="59555" y="70441"/>
                      <a:pt x="88633" y="43146"/>
                      <a:pt x="117985" y="28470"/>
                    </a:cubicBezTo>
                    <a:cubicBezTo>
                      <a:pt x="135404" y="19692"/>
                      <a:pt x="154058" y="13657"/>
                      <a:pt x="172849" y="8582"/>
                    </a:cubicBezTo>
                    <a:cubicBezTo>
                      <a:pt x="187525" y="4604"/>
                      <a:pt x="202750" y="2135"/>
                      <a:pt x="217975" y="764"/>
                    </a:cubicBezTo>
                    <a:cubicBezTo>
                      <a:pt x="226753" y="78"/>
                      <a:pt x="235531" y="-333"/>
                      <a:pt x="244172" y="352"/>
                    </a:cubicBezTo>
                    <a:cubicBezTo>
                      <a:pt x="261729" y="1998"/>
                      <a:pt x="277914" y="10091"/>
                      <a:pt x="288338" y="24630"/>
                    </a:cubicBezTo>
                    <a:cubicBezTo>
                      <a:pt x="298625" y="39032"/>
                      <a:pt x="298076" y="58508"/>
                      <a:pt x="285320" y="71264"/>
                    </a:cubicBezTo>
                    <a:cubicBezTo>
                      <a:pt x="274210" y="82511"/>
                      <a:pt x="256242" y="84843"/>
                      <a:pt x="242664" y="77025"/>
                    </a:cubicBezTo>
                    <a:cubicBezTo>
                      <a:pt x="242526" y="77025"/>
                      <a:pt x="242526" y="77025"/>
                      <a:pt x="242389" y="77025"/>
                    </a:cubicBezTo>
                    <a:cubicBezTo>
                      <a:pt x="234845" y="77848"/>
                      <a:pt x="227439" y="79082"/>
                      <a:pt x="219895" y="80454"/>
                    </a:cubicBezTo>
                    <a:cubicBezTo>
                      <a:pt x="203710" y="84157"/>
                      <a:pt x="187800" y="88547"/>
                      <a:pt x="171889" y="93484"/>
                    </a:cubicBezTo>
                    <a:cubicBezTo>
                      <a:pt x="164894" y="96090"/>
                      <a:pt x="158036" y="98696"/>
                      <a:pt x="151315" y="101714"/>
                    </a:cubicBezTo>
                    <a:cubicBezTo>
                      <a:pt x="148572" y="103222"/>
                      <a:pt x="145966" y="104731"/>
                      <a:pt x="143360" y="106240"/>
                    </a:cubicBezTo>
                    <a:cubicBezTo>
                      <a:pt x="141988" y="107200"/>
                      <a:pt x="140616" y="108297"/>
                      <a:pt x="139382" y="109395"/>
                    </a:cubicBezTo>
                    <a:cubicBezTo>
                      <a:pt x="138971" y="109806"/>
                      <a:pt x="138559" y="110218"/>
                      <a:pt x="138148" y="110629"/>
                    </a:cubicBezTo>
                    <a:cubicBezTo>
                      <a:pt x="140479" y="111863"/>
                      <a:pt x="142811" y="113235"/>
                      <a:pt x="145143" y="114470"/>
                    </a:cubicBezTo>
                    <a:cubicBezTo>
                      <a:pt x="152412" y="117899"/>
                      <a:pt x="159682" y="121053"/>
                      <a:pt x="167226" y="123796"/>
                    </a:cubicBezTo>
                    <a:cubicBezTo>
                      <a:pt x="173261" y="125579"/>
                      <a:pt x="179433" y="127363"/>
                      <a:pt x="185468" y="129008"/>
                    </a:cubicBezTo>
                    <a:cubicBezTo>
                      <a:pt x="196166" y="128871"/>
                      <a:pt x="206865" y="129283"/>
                      <a:pt x="217700" y="130106"/>
                    </a:cubicBezTo>
                    <a:cubicBezTo>
                      <a:pt x="231416" y="131066"/>
                      <a:pt x="246915" y="132712"/>
                      <a:pt x="256791" y="143547"/>
                    </a:cubicBezTo>
                    <a:cubicBezTo>
                      <a:pt x="264883" y="152600"/>
                      <a:pt x="269273" y="163573"/>
                      <a:pt x="267627" y="175917"/>
                    </a:cubicBezTo>
                    <a:cubicBezTo>
                      <a:pt x="265981" y="187988"/>
                      <a:pt x="258848" y="197314"/>
                      <a:pt x="248973" y="203898"/>
                    </a:cubicBezTo>
                    <a:cubicBezTo>
                      <a:pt x="239646" y="210070"/>
                      <a:pt x="226753" y="211716"/>
                      <a:pt x="215643" y="211853"/>
                    </a:cubicBezTo>
                    <a:cubicBezTo>
                      <a:pt x="207139" y="211853"/>
                      <a:pt x="198772" y="211579"/>
                      <a:pt x="190268" y="210893"/>
                    </a:cubicBezTo>
                    <a:cubicBezTo>
                      <a:pt x="186154" y="210619"/>
                      <a:pt x="182039" y="210070"/>
                      <a:pt x="177924" y="209384"/>
                    </a:cubicBezTo>
                    <a:cubicBezTo>
                      <a:pt x="155978" y="211167"/>
                      <a:pt x="134033" y="213362"/>
                      <a:pt x="112224" y="217202"/>
                    </a:cubicBezTo>
                    <a:cubicBezTo>
                      <a:pt x="109755" y="217751"/>
                      <a:pt x="107287" y="218300"/>
                      <a:pt x="104818" y="218849"/>
                    </a:cubicBezTo>
                    <a:cubicBezTo>
                      <a:pt x="112773" y="222414"/>
                      <a:pt x="120728" y="225843"/>
                      <a:pt x="128821" y="228998"/>
                    </a:cubicBezTo>
                    <a:cubicBezTo>
                      <a:pt x="131152" y="229821"/>
                      <a:pt x="133621" y="230507"/>
                      <a:pt x="135953" y="231193"/>
                    </a:cubicBezTo>
                    <a:cubicBezTo>
                      <a:pt x="138148" y="230918"/>
                      <a:pt x="140479" y="230507"/>
                      <a:pt x="142674" y="230233"/>
                    </a:cubicBezTo>
                    <a:cubicBezTo>
                      <a:pt x="158173" y="228038"/>
                      <a:pt x="173946" y="226941"/>
                      <a:pt x="189583" y="226118"/>
                    </a:cubicBezTo>
                    <a:cubicBezTo>
                      <a:pt x="196441" y="225707"/>
                      <a:pt x="203299" y="225432"/>
                      <a:pt x="210019" y="225432"/>
                    </a:cubicBezTo>
                    <a:cubicBezTo>
                      <a:pt x="217700" y="225295"/>
                      <a:pt x="225519" y="224746"/>
                      <a:pt x="233199" y="225569"/>
                    </a:cubicBezTo>
                    <a:cubicBezTo>
                      <a:pt x="261180" y="228587"/>
                      <a:pt x="274896" y="263837"/>
                      <a:pt x="257751" y="285371"/>
                    </a:cubicBezTo>
                    <a:cubicBezTo>
                      <a:pt x="244721" y="301693"/>
                      <a:pt x="219895" y="304848"/>
                      <a:pt x="200418" y="308825"/>
                    </a:cubicBezTo>
                    <a:cubicBezTo>
                      <a:pt x="184508" y="311980"/>
                      <a:pt x="168186" y="313352"/>
                      <a:pt x="152001" y="312940"/>
                    </a:cubicBezTo>
                    <a:cubicBezTo>
                      <a:pt x="141988" y="312666"/>
                      <a:pt x="131975" y="311294"/>
                      <a:pt x="122237" y="309100"/>
                    </a:cubicBezTo>
                    <a:cubicBezTo>
                      <a:pt x="121826" y="309237"/>
                      <a:pt x="121414" y="309237"/>
                      <a:pt x="121003" y="309374"/>
                    </a:cubicBezTo>
                    <a:cubicBezTo>
                      <a:pt x="116613" y="310471"/>
                      <a:pt x="112362" y="311706"/>
                      <a:pt x="107972" y="313077"/>
                    </a:cubicBezTo>
                    <a:cubicBezTo>
                      <a:pt x="103446" y="314861"/>
                      <a:pt x="99057" y="316781"/>
                      <a:pt x="94805" y="318975"/>
                    </a:cubicBezTo>
                    <a:cubicBezTo>
                      <a:pt x="88907" y="321993"/>
                      <a:pt x="83146" y="325148"/>
                      <a:pt x="77523" y="328577"/>
                    </a:cubicBezTo>
                    <a:cubicBezTo>
                      <a:pt x="75740" y="329811"/>
                      <a:pt x="73957" y="331182"/>
                      <a:pt x="72174" y="332554"/>
                    </a:cubicBezTo>
                    <a:cubicBezTo>
                      <a:pt x="74780" y="333240"/>
                      <a:pt x="77523" y="333926"/>
                      <a:pt x="80129" y="334474"/>
                    </a:cubicBezTo>
                    <a:cubicBezTo>
                      <a:pt x="82872" y="335023"/>
                      <a:pt x="85752" y="335297"/>
                      <a:pt x="88496" y="335709"/>
                    </a:cubicBezTo>
                    <a:cubicBezTo>
                      <a:pt x="93571" y="335846"/>
                      <a:pt x="98646" y="335846"/>
                      <a:pt x="103720" y="335709"/>
                    </a:cubicBezTo>
                    <a:cubicBezTo>
                      <a:pt x="109618" y="335160"/>
                      <a:pt x="115516" y="334474"/>
                      <a:pt x="121414" y="333651"/>
                    </a:cubicBezTo>
                    <a:cubicBezTo>
                      <a:pt x="159407" y="325422"/>
                      <a:pt x="197126" y="309785"/>
                      <a:pt x="236628" y="312254"/>
                    </a:cubicBezTo>
                    <a:cubicBezTo>
                      <a:pt x="247190" y="313077"/>
                      <a:pt x="255968" y="320895"/>
                      <a:pt x="255968" y="331868"/>
                    </a:cubicBezTo>
                    <a:cubicBezTo>
                      <a:pt x="255968" y="342018"/>
                      <a:pt x="246915" y="352305"/>
                      <a:pt x="236217" y="351619"/>
                    </a:cubicBezTo>
                    <a:cubicBezTo>
                      <a:pt x="234571" y="351482"/>
                      <a:pt x="233062" y="351619"/>
                      <a:pt x="231416" y="351619"/>
                    </a:cubicBezTo>
                    <a:cubicBezTo>
                      <a:pt x="229222" y="351893"/>
                      <a:pt x="227027" y="352168"/>
                      <a:pt x="224833" y="352580"/>
                    </a:cubicBezTo>
                    <a:cubicBezTo>
                      <a:pt x="216192" y="354500"/>
                      <a:pt x="207688" y="356831"/>
                      <a:pt x="199321" y="359438"/>
                    </a:cubicBezTo>
                    <a:cubicBezTo>
                      <a:pt x="185879" y="364238"/>
                      <a:pt x="172575" y="369861"/>
                      <a:pt x="159407" y="375348"/>
                    </a:cubicBezTo>
                    <a:cubicBezTo>
                      <a:pt x="143771" y="382069"/>
                      <a:pt x="128135" y="387281"/>
                      <a:pt x="111401" y="390710"/>
                    </a:cubicBezTo>
                    <a:cubicBezTo>
                      <a:pt x="100703" y="392767"/>
                      <a:pt x="89867" y="394002"/>
                      <a:pt x="78894" y="394002"/>
                    </a:cubicBezTo>
                    <a:cubicBezTo>
                      <a:pt x="79443" y="393864"/>
                      <a:pt x="79169" y="393864"/>
                      <a:pt x="79032" y="3938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0" name="任意多边形: 形状 329"/>
              <p:cNvSpPr/>
              <p:nvPr/>
            </p:nvSpPr>
            <p:spPr>
              <a:xfrm>
                <a:off x="2170885" y="4374581"/>
                <a:ext cx="96324" cy="157185"/>
              </a:xfrm>
              <a:custGeom>
                <a:avLst/>
                <a:gdLst>
                  <a:gd name="connsiteX0" fmla="*/ 31005 w 96324"/>
                  <a:gd name="connsiteY0" fmla="*/ 141549 h 157185"/>
                  <a:gd name="connsiteX1" fmla="*/ 11939 w 96324"/>
                  <a:gd name="connsiteY1" fmla="*/ 100401 h 157185"/>
                  <a:gd name="connsiteX2" fmla="*/ 3298 w 96324"/>
                  <a:gd name="connsiteY2" fmla="*/ 77907 h 157185"/>
                  <a:gd name="connsiteX3" fmla="*/ 555 w 96324"/>
                  <a:gd name="connsiteY3" fmla="*/ 51024 h 157185"/>
                  <a:gd name="connsiteX4" fmla="*/ 7550 w 96324"/>
                  <a:gd name="connsiteY4" fmla="*/ 29078 h 157185"/>
                  <a:gd name="connsiteX5" fmla="*/ 13997 w 96324"/>
                  <a:gd name="connsiteY5" fmla="*/ 18654 h 157185"/>
                  <a:gd name="connsiteX6" fmla="*/ 24833 w 96324"/>
                  <a:gd name="connsiteY6" fmla="*/ 7681 h 157185"/>
                  <a:gd name="connsiteX7" fmla="*/ 46229 w 96324"/>
                  <a:gd name="connsiteY7" fmla="*/ 0 h 157185"/>
                  <a:gd name="connsiteX8" fmla="*/ 65843 w 96324"/>
                  <a:gd name="connsiteY8" fmla="*/ 5486 h 157185"/>
                  <a:gd name="connsiteX9" fmla="*/ 70232 w 96324"/>
                  <a:gd name="connsiteY9" fmla="*/ 8367 h 157185"/>
                  <a:gd name="connsiteX10" fmla="*/ 71878 w 96324"/>
                  <a:gd name="connsiteY10" fmla="*/ 7407 h 157185"/>
                  <a:gd name="connsiteX11" fmla="*/ 94098 w 96324"/>
                  <a:gd name="connsiteY11" fmla="*/ 13305 h 157185"/>
                  <a:gd name="connsiteX12" fmla="*/ 88338 w 96324"/>
                  <a:gd name="connsiteY12" fmla="*/ 35524 h 157185"/>
                  <a:gd name="connsiteX13" fmla="*/ 87103 w 96324"/>
                  <a:gd name="connsiteY13" fmla="*/ 36347 h 157185"/>
                  <a:gd name="connsiteX14" fmla="*/ 83948 w 96324"/>
                  <a:gd name="connsiteY14" fmla="*/ 38679 h 157185"/>
                  <a:gd name="connsiteX15" fmla="*/ 84086 w 96324"/>
                  <a:gd name="connsiteY15" fmla="*/ 42657 h 157185"/>
                  <a:gd name="connsiteX16" fmla="*/ 78462 w 96324"/>
                  <a:gd name="connsiteY16" fmla="*/ 70775 h 157185"/>
                  <a:gd name="connsiteX17" fmla="*/ 73936 w 96324"/>
                  <a:gd name="connsiteY17" fmla="*/ 83256 h 157185"/>
                  <a:gd name="connsiteX18" fmla="*/ 76268 w 96324"/>
                  <a:gd name="connsiteY18" fmla="*/ 88468 h 157185"/>
                  <a:gd name="connsiteX19" fmla="*/ 87652 w 96324"/>
                  <a:gd name="connsiteY19" fmla="*/ 113157 h 157185"/>
                  <a:gd name="connsiteX20" fmla="*/ 74485 w 96324"/>
                  <a:gd name="connsiteY20" fmla="*/ 152933 h 157185"/>
                  <a:gd name="connsiteX21" fmla="*/ 58437 w 96324"/>
                  <a:gd name="connsiteY21" fmla="*/ 157185 h 157185"/>
                  <a:gd name="connsiteX22" fmla="*/ 31005 w 96324"/>
                  <a:gd name="connsiteY22" fmla="*/ 141549 h 157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324" h="157185">
                    <a:moveTo>
                      <a:pt x="31005" y="141549"/>
                    </a:moveTo>
                    <a:cubicBezTo>
                      <a:pt x="24147" y="127970"/>
                      <a:pt x="17975" y="114254"/>
                      <a:pt x="11939" y="100401"/>
                    </a:cubicBezTo>
                    <a:cubicBezTo>
                      <a:pt x="8785" y="92994"/>
                      <a:pt x="5630" y="85588"/>
                      <a:pt x="3298" y="77907"/>
                    </a:cubicBezTo>
                    <a:cubicBezTo>
                      <a:pt x="830" y="69540"/>
                      <a:pt x="-954" y="59802"/>
                      <a:pt x="555" y="51024"/>
                    </a:cubicBezTo>
                    <a:cubicBezTo>
                      <a:pt x="1927" y="43343"/>
                      <a:pt x="3847" y="35936"/>
                      <a:pt x="7550" y="29078"/>
                    </a:cubicBezTo>
                    <a:cubicBezTo>
                      <a:pt x="9471" y="25649"/>
                      <a:pt x="11528" y="21808"/>
                      <a:pt x="13997" y="18654"/>
                    </a:cubicBezTo>
                    <a:cubicBezTo>
                      <a:pt x="17426" y="14676"/>
                      <a:pt x="20718" y="11110"/>
                      <a:pt x="24833" y="7681"/>
                    </a:cubicBezTo>
                    <a:cubicBezTo>
                      <a:pt x="30456" y="2880"/>
                      <a:pt x="38960" y="0"/>
                      <a:pt x="46229" y="0"/>
                    </a:cubicBezTo>
                    <a:cubicBezTo>
                      <a:pt x="53362" y="0"/>
                      <a:pt x="59534" y="2195"/>
                      <a:pt x="65843" y="5486"/>
                    </a:cubicBezTo>
                    <a:cubicBezTo>
                      <a:pt x="67352" y="6309"/>
                      <a:pt x="68861" y="7269"/>
                      <a:pt x="70232" y="8367"/>
                    </a:cubicBezTo>
                    <a:cubicBezTo>
                      <a:pt x="70781" y="8092"/>
                      <a:pt x="71330" y="7681"/>
                      <a:pt x="71878" y="7407"/>
                    </a:cubicBezTo>
                    <a:cubicBezTo>
                      <a:pt x="79559" y="3018"/>
                      <a:pt x="89572" y="5486"/>
                      <a:pt x="94098" y="13305"/>
                    </a:cubicBezTo>
                    <a:cubicBezTo>
                      <a:pt x="98762" y="21123"/>
                      <a:pt x="95744" y="30861"/>
                      <a:pt x="88338" y="35524"/>
                    </a:cubicBezTo>
                    <a:cubicBezTo>
                      <a:pt x="87926" y="35799"/>
                      <a:pt x="87515" y="36073"/>
                      <a:pt x="87103" y="36347"/>
                    </a:cubicBezTo>
                    <a:cubicBezTo>
                      <a:pt x="86006" y="37170"/>
                      <a:pt x="84909" y="37856"/>
                      <a:pt x="83948" y="38679"/>
                    </a:cubicBezTo>
                    <a:cubicBezTo>
                      <a:pt x="84086" y="40050"/>
                      <a:pt x="84086" y="41285"/>
                      <a:pt x="84086" y="42657"/>
                    </a:cubicBezTo>
                    <a:cubicBezTo>
                      <a:pt x="83948" y="52258"/>
                      <a:pt x="81480" y="61722"/>
                      <a:pt x="78462" y="70775"/>
                    </a:cubicBezTo>
                    <a:cubicBezTo>
                      <a:pt x="77090" y="74889"/>
                      <a:pt x="75719" y="79141"/>
                      <a:pt x="73936" y="83256"/>
                    </a:cubicBezTo>
                    <a:cubicBezTo>
                      <a:pt x="74759" y="85039"/>
                      <a:pt x="75445" y="86822"/>
                      <a:pt x="76268" y="88468"/>
                    </a:cubicBezTo>
                    <a:cubicBezTo>
                      <a:pt x="79971" y="96835"/>
                      <a:pt x="83674" y="105065"/>
                      <a:pt x="87652" y="113157"/>
                    </a:cubicBezTo>
                    <a:cubicBezTo>
                      <a:pt x="94647" y="127284"/>
                      <a:pt x="87377" y="145252"/>
                      <a:pt x="74485" y="152933"/>
                    </a:cubicBezTo>
                    <a:cubicBezTo>
                      <a:pt x="69684" y="155814"/>
                      <a:pt x="64060" y="157185"/>
                      <a:pt x="58437" y="157185"/>
                    </a:cubicBezTo>
                    <a:cubicBezTo>
                      <a:pt x="47327" y="157185"/>
                      <a:pt x="36217" y="151836"/>
                      <a:pt x="31005" y="141549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1" name="任意多边形: 形状 330"/>
              <p:cNvSpPr/>
              <p:nvPr/>
            </p:nvSpPr>
            <p:spPr>
              <a:xfrm>
                <a:off x="2146680" y="4102485"/>
                <a:ext cx="223368" cy="151395"/>
              </a:xfrm>
              <a:custGeom>
                <a:avLst/>
                <a:gdLst>
                  <a:gd name="connsiteX0" fmla="*/ 92929 w 223368"/>
                  <a:gd name="connsiteY0" fmla="*/ 149612 h 151395"/>
                  <a:gd name="connsiteX1" fmla="*/ 53564 w 223368"/>
                  <a:gd name="connsiteY1" fmla="*/ 132330 h 151395"/>
                  <a:gd name="connsiteX2" fmla="*/ 22841 w 223368"/>
                  <a:gd name="connsiteY2" fmla="*/ 110384 h 151395"/>
                  <a:gd name="connsiteX3" fmla="*/ 10222 w 223368"/>
                  <a:gd name="connsiteY3" fmla="*/ 97217 h 151395"/>
                  <a:gd name="connsiteX4" fmla="*/ 2541 w 223368"/>
                  <a:gd name="connsiteY4" fmla="*/ 57303 h 151395"/>
                  <a:gd name="connsiteX5" fmla="*/ 13239 w 223368"/>
                  <a:gd name="connsiteY5" fmla="*/ 40844 h 151395"/>
                  <a:gd name="connsiteX6" fmla="*/ 28601 w 223368"/>
                  <a:gd name="connsiteY6" fmla="*/ 29871 h 151395"/>
                  <a:gd name="connsiteX7" fmla="*/ 63303 w 223368"/>
                  <a:gd name="connsiteY7" fmla="*/ 18761 h 151395"/>
                  <a:gd name="connsiteX8" fmla="*/ 105411 w 223368"/>
                  <a:gd name="connsiteY8" fmla="*/ 10669 h 151395"/>
                  <a:gd name="connsiteX9" fmla="*/ 142719 w 223368"/>
                  <a:gd name="connsiteY9" fmla="*/ 4222 h 151395"/>
                  <a:gd name="connsiteX10" fmla="*/ 181260 w 223368"/>
                  <a:gd name="connsiteY10" fmla="*/ 107 h 151395"/>
                  <a:gd name="connsiteX11" fmla="*/ 194428 w 223368"/>
                  <a:gd name="connsiteY11" fmla="*/ 1068 h 151395"/>
                  <a:gd name="connsiteX12" fmla="*/ 223369 w 223368"/>
                  <a:gd name="connsiteY12" fmla="*/ 34397 h 151395"/>
                  <a:gd name="connsiteX13" fmla="*/ 189764 w 223368"/>
                  <a:gd name="connsiteY13" fmla="*/ 68002 h 151395"/>
                  <a:gd name="connsiteX14" fmla="*/ 164801 w 223368"/>
                  <a:gd name="connsiteY14" fmla="*/ 68139 h 151395"/>
                  <a:gd name="connsiteX15" fmla="*/ 115972 w 223368"/>
                  <a:gd name="connsiteY15" fmla="*/ 72254 h 151395"/>
                  <a:gd name="connsiteX16" fmla="*/ 59188 w 223368"/>
                  <a:gd name="connsiteY16" fmla="*/ 78426 h 151395"/>
                  <a:gd name="connsiteX17" fmla="*/ 59051 w 223368"/>
                  <a:gd name="connsiteY17" fmla="*/ 78426 h 151395"/>
                  <a:gd name="connsiteX18" fmla="*/ 61108 w 223368"/>
                  <a:gd name="connsiteY18" fmla="*/ 80895 h 151395"/>
                  <a:gd name="connsiteX19" fmla="*/ 71121 w 223368"/>
                  <a:gd name="connsiteY19" fmla="*/ 90770 h 151395"/>
                  <a:gd name="connsiteX20" fmla="*/ 94850 w 223368"/>
                  <a:gd name="connsiteY20" fmla="*/ 109150 h 151395"/>
                  <a:gd name="connsiteX21" fmla="*/ 105548 w 223368"/>
                  <a:gd name="connsiteY21" fmla="*/ 115322 h 151395"/>
                  <a:gd name="connsiteX22" fmla="*/ 107880 w 223368"/>
                  <a:gd name="connsiteY22" fmla="*/ 116282 h 151395"/>
                  <a:gd name="connsiteX23" fmla="*/ 108017 w 223368"/>
                  <a:gd name="connsiteY23" fmla="*/ 116282 h 151395"/>
                  <a:gd name="connsiteX24" fmla="*/ 111995 w 223368"/>
                  <a:gd name="connsiteY24" fmla="*/ 114499 h 151395"/>
                  <a:gd name="connsiteX25" fmla="*/ 132980 w 223368"/>
                  <a:gd name="connsiteY25" fmla="*/ 121494 h 151395"/>
                  <a:gd name="connsiteX26" fmla="*/ 126945 w 223368"/>
                  <a:gd name="connsiteY26" fmla="*/ 144400 h 151395"/>
                  <a:gd name="connsiteX27" fmla="*/ 120224 w 223368"/>
                  <a:gd name="connsiteY27" fmla="*/ 147829 h 151395"/>
                  <a:gd name="connsiteX28" fmla="*/ 104451 w 223368"/>
                  <a:gd name="connsiteY28" fmla="*/ 151395 h 151395"/>
                  <a:gd name="connsiteX29" fmla="*/ 92929 w 223368"/>
                  <a:gd name="connsiteY29" fmla="*/ 149612 h 151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23368" h="151395">
                    <a:moveTo>
                      <a:pt x="92929" y="149612"/>
                    </a:moveTo>
                    <a:cubicBezTo>
                      <a:pt x="79076" y="145497"/>
                      <a:pt x="66183" y="139462"/>
                      <a:pt x="53564" y="132330"/>
                    </a:cubicBezTo>
                    <a:cubicBezTo>
                      <a:pt x="42729" y="126157"/>
                      <a:pt x="32030" y="118751"/>
                      <a:pt x="22841" y="110384"/>
                    </a:cubicBezTo>
                    <a:cubicBezTo>
                      <a:pt x="18314" y="106269"/>
                      <a:pt x="14062" y="102018"/>
                      <a:pt x="10222" y="97217"/>
                    </a:cubicBezTo>
                    <a:cubicBezTo>
                      <a:pt x="1444" y="86244"/>
                      <a:pt x="-3220" y="70745"/>
                      <a:pt x="2541" y="57303"/>
                    </a:cubicBezTo>
                    <a:cubicBezTo>
                      <a:pt x="5284" y="50994"/>
                      <a:pt x="8576" y="46056"/>
                      <a:pt x="13239" y="40844"/>
                    </a:cubicBezTo>
                    <a:cubicBezTo>
                      <a:pt x="17354" y="36181"/>
                      <a:pt x="23115" y="32752"/>
                      <a:pt x="28601" y="29871"/>
                    </a:cubicBezTo>
                    <a:cubicBezTo>
                      <a:pt x="39437" y="24110"/>
                      <a:pt x="51370" y="21505"/>
                      <a:pt x="63303" y="18761"/>
                    </a:cubicBezTo>
                    <a:cubicBezTo>
                      <a:pt x="77156" y="15607"/>
                      <a:pt x="91421" y="13275"/>
                      <a:pt x="105411" y="10669"/>
                    </a:cubicBezTo>
                    <a:cubicBezTo>
                      <a:pt x="117893" y="8337"/>
                      <a:pt x="130237" y="6142"/>
                      <a:pt x="142719" y="4222"/>
                    </a:cubicBezTo>
                    <a:cubicBezTo>
                      <a:pt x="155337" y="2165"/>
                      <a:pt x="168505" y="-578"/>
                      <a:pt x="181260" y="107"/>
                    </a:cubicBezTo>
                    <a:cubicBezTo>
                      <a:pt x="185650" y="382"/>
                      <a:pt x="190039" y="656"/>
                      <a:pt x="194428" y="1068"/>
                    </a:cubicBezTo>
                    <a:cubicBezTo>
                      <a:pt x="210887" y="2577"/>
                      <a:pt x="223369" y="18350"/>
                      <a:pt x="223369" y="34397"/>
                    </a:cubicBezTo>
                    <a:cubicBezTo>
                      <a:pt x="223369" y="52228"/>
                      <a:pt x="208007" y="68550"/>
                      <a:pt x="189764" y="68002"/>
                    </a:cubicBezTo>
                    <a:cubicBezTo>
                      <a:pt x="181398" y="67728"/>
                      <a:pt x="173168" y="67728"/>
                      <a:pt x="164801" y="68139"/>
                    </a:cubicBezTo>
                    <a:cubicBezTo>
                      <a:pt x="148479" y="69373"/>
                      <a:pt x="132157" y="70882"/>
                      <a:pt x="115972" y="72254"/>
                    </a:cubicBezTo>
                    <a:cubicBezTo>
                      <a:pt x="97044" y="73763"/>
                      <a:pt x="77979" y="75271"/>
                      <a:pt x="59188" y="78426"/>
                    </a:cubicBezTo>
                    <a:cubicBezTo>
                      <a:pt x="59188" y="78426"/>
                      <a:pt x="59051" y="78426"/>
                      <a:pt x="59051" y="78426"/>
                    </a:cubicBezTo>
                    <a:cubicBezTo>
                      <a:pt x="59737" y="79249"/>
                      <a:pt x="60422" y="80072"/>
                      <a:pt x="61108" y="80895"/>
                    </a:cubicBezTo>
                    <a:cubicBezTo>
                      <a:pt x="64400" y="84324"/>
                      <a:pt x="67692" y="87616"/>
                      <a:pt x="71121" y="90770"/>
                    </a:cubicBezTo>
                    <a:cubicBezTo>
                      <a:pt x="78665" y="97354"/>
                      <a:pt x="86620" y="103526"/>
                      <a:pt x="94850" y="109150"/>
                    </a:cubicBezTo>
                    <a:cubicBezTo>
                      <a:pt x="98416" y="111344"/>
                      <a:pt x="101845" y="113402"/>
                      <a:pt x="105548" y="115322"/>
                    </a:cubicBezTo>
                    <a:cubicBezTo>
                      <a:pt x="106234" y="115596"/>
                      <a:pt x="107057" y="115870"/>
                      <a:pt x="107880" y="116282"/>
                    </a:cubicBezTo>
                    <a:cubicBezTo>
                      <a:pt x="107880" y="116282"/>
                      <a:pt x="107880" y="116282"/>
                      <a:pt x="108017" y="116282"/>
                    </a:cubicBezTo>
                    <a:cubicBezTo>
                      <a:pt x="109389" y="115734"/>
                      <a:pt x="110623" y="115048"/>
                      <a:pt x="111995" y="114499"/>
                    </a:cubicBezTo>
                    <a:cubicBezTo>
                      <a:pt x="119538" y="110933"/>
                      <a:pt x="128865" y="114499"/>
                      <a:pt x="132980" y="121494"/>
                    </a:cubicBezTo>
                    <a:cubicBezTo>
                      <a:pt x="137506" y="129175"/>
                      <a:pt x="135038" y="140148"/>
                      <a:pt x="126945" y="144400"/>
                    </a:cubicBezTo>
                    <a:cubicBezTo>
                      <a:pt x="124751" y="145497"/>
                      <a:pt x="122556" y="146731"/>
                      <a:pt x="120224" y="147829"/>
                    </a:cubicBezTo>
                    <a:cubicBezTo>
                      <a:pt x="115287" y="150160"/>
                      <a:pt x="109937" y="151395"/>
                      <a:pt x="104451" y="151395"/>
                    </a:cubicBezTo>
                    <a:cubicBezTo>
                      <a:pt x="100473" y="151395"/>
                      <a:pt x="96633" y="150709"/>
                      <a:pt x="92929" y="1496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2" name="任意多边形: 形状 331"/>
              <p:cNvSpPr/>
              <p:nvPr/>
            </p:nvSpPr>
            <p:spPr>
              <a:xfrm>
                <a:off x="3606215" y="3975088"/>
                <a:ext cx="242128" cy="307595"/>
              </a:xfrm>
              <a:custGeom>
                <a:avLst/>
                <a:gdLst>
                  <a:gd name="connsiteX0" fmla="*/ 70968 w 242128"/>
                  <a:gd name="connsiteY0" fmla="*/ 304304 h 307595"/>
                  <a:gd name="connsiteX1" fmla="*/ 51491 w 242128"/>
                  <a:gd name="connsiteY1" fmla="*/ 286198 h 307595"/>
                  <a:gd name="connsiteX2" fmla="*/ 45319 w 242128"/>
                  <a:gd name="connsiteY2" fmla="*/ 263018 h 307595"/>
                  <a:gd name="connsiteX3" fmla="*/ 75906 w 242128"/>
                  <a:gd name="connsiteY3" fmla="*/ 222693 h 307595"/>
                  <a:gd name="connsiteX4" fmla="*/ 88662 w 242128"/>
                  <a:gd name="connsiteY4" fmla="*/ 223242 h 307595"/>
                  <a:gd name="connsiteX5" fmla="*/ 116094 w 242128"/>
                  <a:gd name="connsiteY5" fmla="*/ 197044 h 307595"/>
                  <a:gd name="connsiteX6" fmla="*/ 150109 w 242128"/>
                  <a:gd name="connsiteY6" fmla="*/ 162892 h 307595"/>
                  <a:gd name="connsiteX7" fmla="*/ 143937 w 242128"/>
                  <a:gd name="connsiteY7" fmla="*/ 164812 h 307595"/>
                  <a:gd name="connsiteX8" fmla="*/ 113213 w 242128"/>
                  <a:gd name="connsiteY8" fmla="*/ 177705 h 307595"/>
                  <a:gd name="connsiteX9" fmla="*/ 93600 w 242128"/>
                  <a:gd name="connsiteY9" fmla="*/ 189226 h 307595"/>
                  <a:gd name="connsiteX10" fmla="*/ 93600 w 242128"/>
                  <a:gd name="connsiteY10" fmla="*/ 189226 h 307595"/>
                  <a:gd name="connsiteX11" fmla="*/ 53960 w 242128"/>
                  <a:gd name="connsiteY11" fmla="*/ 184151 h 307595"/>
                  <a:gd name="connsiteX12" fmla="*/ 53960 w 242128"/>
                  <a:gd name="connsiteY12" fmla="*/ 137928 h 307595"/>
                  <a:gd name="connsiteX13" fmla="*/ 70831 w 242128"/>
                  <a:gd name="connsiteY13" fmla="*/ 124899 h 307595"/>
                  <a:gd name="connsiteX14" fmla="*/ 74260 w 242128"/>
                  <a:gd name="connsiteY14" fmla="*/ 121332 h 307595"/>
                  <a:gd name="connsiteX15" fmla="*/ 94423 w 242128"/>
                  <a:gd name="connsiteY15" fmla="*/ 94586 h 307595"/>
                  <a:gd name="connsiteX16" fmla="*/ 112390 w 242128"/>
                  <a:gd name="connsiteY16" fmla="*/ 64959 h 307595"/>
                  <a:gd name="connsiteX17" fmla="*/ 117603 w 242128"/>
                  <a:gd name="connsiteY17" fmla="*/ 52478 h 307595"/>
                  <a:gd name="connsiteX18" fmla="*/ 119386 w 242128"/>
                  <a:gd name="connsiteY18" fmla="*/ 46580 h 307595"/>
                  <a:gd name="connsiteX19" fmla="*/ 103201 w 242128"/>
                  <a:gd name="connsiteY19" fmla="*/ 51243 h 307595"/>
                  <a:gd name="connsiteX20" fmla="*/ 78786 w 242128"/>
                  <a:gd name="connsiteY20" fmla="*/ 61393 h 307595"/>
                  <a:gd name="connsiteX21" fmla="*/ 52177 w 242128"/>
                  <a:gd name="connsiteY21" fmla="*/ 77029 h 307595"/>
                  <a:gd name="connsiteX22" fmla="*/ 36130 w 242128"/>
                  <a:gd name="connsiteY22" fmla="*/ 89100 h 307595"/>
                  <a:gd name="connsiteX23" fmla="*/ 35307 w 242128"/>
                  <a:gd name="connsiteY23" fmla="*/ 89785 h 307595"/>
                  <a:gd name="connsiteX24" fmla="*/ 34895 w 242128"/>
                  <a:gd name="connsiteY24" fmla="*/ 91706 h 307595"/>
                  <a:gd name="connsiteX25" fmla="*/ 14184 w 242128"/>
                  <a:gd name="connsiteY25" fmla="*/ 103501 h 307595"/>
                  <a:gd name="connsiteX26" fmla="*/ 2937 w 242128"/>
                  <a:gd name="connsiteY26" fmla="*/ 73875 h 307595"/>
                  <a:gd name="connsiteX27" fmla="*/ 20356 w 242128"/>
                  <a:gd name="connsiteY27" fmla="*/ 54672 h 307595"/>
                  <a:gd name="connsiteX28" fmla="*/ 37364 w 242128"/>
                  <a:gd name="connsiteY28" fmla="*/ 40819 h 307595"/>
                  <a:gd name="connsiteX29" fmla="*/ 74123 w 242128"/>
                  <a:gd name="connsiteY29" fmla="*/ 17776 h 307595"/>
                  <a:gd name="connsiteX30" fmla="*/ 113076 w 242128"/>
                  <a:gd name="connsiteY30" fmla="*/ 1866 h 307595"/>
                  <a:gd name="connsiteX31" fmla="*/ 172055 w 242128"/>
                  <a:gd name="connsiteY31" fmla="*/ 36156 h 307595"/>
                  <a:gd name="connsiteX32" fmla="*/ 164100 w 242128"/>
                  <a:gd name="connsiteY32" fmla="*/ 88825 h 307595"/>
                  <a:gd name="connsiteX33" fmla="*/ 185222 w 242128"/>
                  <a:gd name="connsiteY33" fmla="*/ 86631 h 307595"/>
                  <a:gd name="connsiteX34" fmla="*/ 227193 w 242128"/>
                  <a:gd name="connsiteY34" fmla="*/ 101581 h 307595"/>
                  <a:gd name="connsiteX35" fmla="*/ 240772 w 242128"/>
                  <a:gd name="connsiteY35" fmla="*/ 151782 h 307595"/>
                  <a:gd name="connsiteX36" fmla="*/ 215398 w 242128"/>
                  <a:gd name="connsiteY36" fmla="*/ 200337 h 307595"/>
                  <a:gd name="connsiteX37" fmla="*/ 197430 w 242128"/>
                  <a:gd name="connsiteY37" fmla="*/ 221870 h 307595"/>
                  <a:gd name="connsiteX38" fmla="*/ 166843 w 242128"/>
                  <a:gd name="connsiteY38" fmla="*/ 254103 h 307595"/>
                  <a:gd name="connsiteX39" fmla="*/ 134748 w 242128"/>
                  <a:gd name="connsiteY39" fmla="*/ 283318 h 307595"/>
                  <a:gd name="connsiteX40" fmla="*/ 86330 w 242128"/>
                  <a:gd name="connsiteY40" fmla="*/ 307595 h 307595"/>
                  <a:gd name="connsiteX41" fmla="*/ 70968 w 242128"/>
                  <a:gd name="connsiteY41" fmla="*/ 304304 h 30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42128" h="307595">
                    <a:moveTo>
                      <a:pt x="70968" y="304304"/>
                    </a:moveTo>
                    <a:cubicBezTo>
                      <a:pt x="62601" y="300875"/>
                      <a:pt x="55881" y="294017"/>
                      <a:pt x="51491" y="286198"/>
                    </a:cubicBezTo>
                    <a:cubicBezTo>
                      <a:pt x="47377" y="279066"/>
                      <a:pt x="46142" y="270974"/>
                      <a:pt x="45319" y="263018"/>
                    </a:cubicBezTo>
                    <a:cubicBezTo>
                      <a:pt x="43399" y="243679"/>
                      <a:pt x="56018" y="225437"/>
                      <a:pt x="75906" y="222693"/>
                    </a:cubicBezTo>
                    <a:cubicBezTo>
                      <a:pt x="80295" y="222145"/>
                      <a:pt x="84547" y="222282"/>
                      <a:pt x="88662" y="223242"/>
                    </a:cubicBezTo>
                    <a:cubicBezTo>
                      <a:pt x="97852" y="214601"/>
                      <a:pt x="106904" y="205823"/>
                      <a:pt x="116094" y="197044"/>
                    </a:cubicBezTo>
                    <a:cubicBezTo>
                      <a:pt x="127615" y="185934"/>
                      <a:pt x="139137" y="174550"/>
                      <a:pt x="150109" y="162892"/>
                    </a:cubicBezTo>
                    <a:cubicBezTo>
                      <a:pt x="148052" y="163440"/>
                      <a:pt x="145995" y="164126"/>
                      <a:pt x="143937" y="164812"/>
                    </a:cubicBezTo>
                    <a:cubicBezTo>
                      <a:pt x="133376" y="168652"/>
                      <a:pt x="123226" y="172905"/>
                      <a:pt x="113213" y="177705"/>
                    </a:cubicBezTo>
                    <a:cubicBezTo>
                      <a:pt x="106630" y="181408"/>
                      <a:pt x="100046" y="185249"/>
                      <a:pt x="93600" y="189226"/>
                    </a:cubicBezTo>
                    <a:cubicBezTo>
                      <a:pt x="93600" y="189226"/>
                      <a:pt x="93600" y="189226"/>
                      <a:pt x="93600" y="189226"/>
                    </a:cubicBezTo>
                    <a:cubicBezTo>
                      <a:pt x="80981" y="196496"/>
                      <a:pt x="64522" y="194576"/>
                      <a:pt x="53960" y="184151"/>
                    </a:cubicBezTo>
                    <a:cubicBezTo>
                      <a:pt x="41067" y="171258"/>
                      <a:pt x="41890" y="150959"/>
                      <a:pt x="53960" y="137928"/>
                    </a:cubicBezTo>
                    <a:cubicBezTo>
                      <a:pt x="58761" y="132854"/>
                      <a:pt x="64933" y="128739"/>
                      <a:pt x="70831" y="124899"/>
                    </a:cubicBezTo>
                    <a:cubicBezTo>
                      <a:pt x="71928" y="123664"/>
                      <a:pt x="73163" y="122567"/>
                      <a:pt x="74260" y="121332"/>
                    </a:cubicBezTo>
                    <a:cubicBezTo>
                      <a:pt x="81392" y="112828"/>
                      <a:pt x="88113" y="103776"/>
                      <a:pt x="94423" y="94586"/>
                    </a:cubicBezTo>
                    <a:cubicBezTo>
                      <a:pt x="100732" y="84985"/>
                      <a:pt x="106767" y="75109"/>
                      <a:pt x="112390" y="64959"/>
                    </a:cubicBezTo>
                    <a:cubicBezTo>
                      <a:pt x="114311" y="60845"/>
                      <a:pt x="116094" y="56730"/>
                      <a:pt x="117603" y="52478"/>
                    </a:cubicBezTo>
                    <a:cubicBezTo>
                      <a:pt x="118288" y="50558"/>
                      <a:pt x="118837" y="48637"/>
                      <a:pt x="119386" y="46580"/>
                    </a:cubicBezTo>
                    <a:cubicBezTo>
                      <a:pt x="113899" y="47952"/>
                      <a:pt x="108550" y="49461"/>
                      <a:pt x="103201" y="51243"/>
                    </a:cubicBezTo>
                    <a:cubicBezTo>
                      <a:pt x="94834" y="54261"/>
                      <a:pt x="86742" y="57553"/>
                      <a:pt x="78786" y="61393"/>
                    </a:cubicBezTo>
                    <a:cubicBezTo>
                      <a:pt x="69734" y="66331"/>
                      <a:pt x="60955" y="71406"/>
                      <a:pt x="52177" y="77029"/>
                    </a:cubicBezTo>
                    <a:cubicBezTo>
                      <a:pt x="46691" y="80870"/>
                      <a:pt x="41342" y="84848"/>
                      <a:pt x="36130" y="89100"/>
                    </a:cubicBezTo>
                    <a:cubicBezTo>
                      <a:pt x="35855" y="89374"/>
                      <a:pt x="35581" y="89648"/>
                      <a:pt x="35307" y="89785"/>
                    </a:cubicBezTo>
                    <a:cubicBezTo>
                      <a:pt x="35169" y="90334"/>
                      <a:pt x="35032" y="91020"/>
                      <a:pt x="34895" y="91706"/>
                    </a:cubicBezTo>
                    <a:cubicBezTo>
                      <a:pt x="32426" y="100621"/>
                      <a:pt x="23099" y="105696"/>
                      <a:pt x="14184" y="103501"/>
                    </a:cubicBezTo>
                    <a:cubicBezTo>
                      <a:pt x="1154" y="100072"/>
                      <a:pt x="-3647" y="85122"/>
                      <a:pt x="2937" y="73875"/>
                    </a:cubicBezTo>
                    <a:cubicBezTo>
                      <a:pt x="7326" y="66468"/>
                      <a:pt x="14047" y="60433"/>
                      <a:pt x="20356" y="54672"/>
                    </a:cubicBezTo>
                    <a:cubicBezTo>
                      <a:pt x="25843" y="49872"/>
                      <a:pt x="31466" y="45345"/>
                      <a:pt x="37364" y="40819"/>
                    </a:cubicBezTo>
                    <a:cubicBezTo>
                      <a:pt x="48748" y="32178"/>
                      <a:pt x="61230" y="24086"/>
                      <a:pt x="74123" y="17776"/>
                    </a:cubicBezTo>
                    <a:cubicBezTo>
                      <a:pt x="86742" y="11604"/>
                      <a:pt x="99635" y="5706"/>
                      <a:pt x="113076" y="1866"/>
                    </a:cubicBezTo>
                    <a:cubicBezTo>
                      <a:pt x="137902" y="-5267"/>
                      <a:pt x="168763" y="8449"/>
                      <a:pt x="172055" y="36156"/>
                    </a:cubicBezTo>
                    <a:cubicBezTo>
                      <a:pt x="174250" y="54261"/>
                      <a:pt x="170272" y="71955"/>
                      <a:pt x="164100" y="88825"/>
                    </a:cubicBezTo>
                    <a:cubicBezTo>
                      <a:pt x="171095" y="87591"/>
                      <a:pt x="178227" y="86768"/>
                      <a:pt x="185222" y="86631"/>
                    </a:cubicBezTo>
                    <a:cubicBezTo>
                      <a:pt x="200584" y="86356"/>
                      <a:pt x="216083" y="90471"/>
                      <a:pt x="227193" y="101581"/>
                    </a:cubicBezTo>
                    <a:cubicBezTo>
                      <a:pt x="240361" y="114886"/>
                      <a:pt x="244613" y="133677"/>
                      <a:pt x="240772" y="151782"/>
                    </a:cubicBezTo>
                    <a:cubicBezTo>
                      <a:pt x="236795" y="170024"/>
                      <a:pt x="226370" y="185660"/>
                      <a:pt x="215398" y="200337"/>
                    </a:cubicBezTo>
                    <a:cubicBezTo>
                      <a:pt x="209774" y="207743"/>
                      <a:pt x="203602" y="214875"/>
                      <a:pt x="197430" y="221870"/>
                    </a:cubicBezTo>
                    <a:cubicBezTo>
                      <a:pt x="187554" y="232843"/>
                      <a:pt x="177541" y="243679"/>
                      <a:pt x="166843" y="254103"/>
                    </a:cubicBezTo>
                    <a:cubicBezTo>
                      <a:pt x="156419" y="264253"/>
                      <a:pt x="145720" y="273854"/>
                      <a:pt x="134748" y="283318"/>
                    </a:cubicBezTo>
                    <a:cubicBezTo>
                      <a:pt x="121032" y="294977"/>
                      <a:pt x="104435" y="307595"/>
                      <a:pt x="86330" y="307595"/>
                    </a:cubicBezTo>
                    <a:cubicBezTo>
                      <a:pt x="81118" y="307458"/>
                      <a:pt x="76043" y="306498"/>
                      <a:pt x="70968" y="30430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3" name="任意多边形: 形状 332"/>
              <p:cNvSpPr/>
              <p:nvPr/>
            </p:nvSpPr>
            <p:spPr>
              <a:xfrm>
                <a:off x="3679615" y="4017398"/>
                <a:ext cx="46985" cy="59855"/>
              </a:xfrm>
              <a:custGeom>
                <a:avLst/>
                <a:gdLst>
                  <a:gd name="connsiteX0" fmla="*/ 15536 w 46985"/>
                  <a:gd name="connsiteY0" fmla="*/ 59271 h 59855"/>
                  <a:gd name="connsiteX1" fmla="*/ 723 w 46985"/>
                  <a:gd name="connsiteY1" fmla="*/ 33347 h 59855"/>
                  <a:gd name="connsiteX2" fmla="*/ 4426 w 46985"/>
                  <a:gd name="connsiteY2" fmla="*/ 23335 h 59855"/>
                  <a:gd name="connsiteX3" fmla="*/ 8952 w 46985"/>
                  <a:gd name="connsiteY3" fmla="*/ 14420 h 59855"/>
                  <a:gd name="connsiteX4" fmla="*/ 12107 w 46985"/>
                  <a:gd name="connsiteY4" fmla="*/ 9207 h 59855"/>
                  <a:gd name="connsiteX5" fmla="*/ 30486 w 46985"/>
                  <a:gd name="connsiteY5" fmla="*/ 155 h 59855"/>
                  <a:gd name="connsiteX6" fmla="*/ 30761 w 46985"/>
                  <a:gd name="connsiteY6" fmla="*/ 155 h 59855"/>
                  <a:gd name="connsiteX7" fmla="*/ 46808 w 46985"/>
                  <a:gd name="connsiteY7" fmla="*/ 16202 h 59855"/>
                  <a:gd name="connsiteX8" fmla="*/ 41322 w 46985"/>
                  <a:gd name="connsiteY8" fmla="*/ 44320 h 59855"/>
                  <a:gd name="connsiteX9" fmla="*/ 20748 w 46985"/>
                  <a:gd name="connsiteY9" fmla="*/ 59819 h 59855"/>
                  <a:gd name="connsiteX10" fmla="*/ 15536 w 46985"/>
                  <a:gd name="connsiteY10" fmla="*/ 59271 h 59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985" h="59855">
                    <a:moveTo>
                      <a:pt x="15536" y="59271"/>
                    </a:moveTo>
                    <a:cubicBezTo>
                      <a:pt x="4426" y="56253"/>
                      <a:pt x="-2295" y="44320"/>
                      <a:pt x="723" y="33347"/>
                    </a:cubicBezTo>
                    <a:cubicBezTo>
                      <a:pt x="1683" y="29918"/>
                      <a:pt x="2917" y="26627"/>
                      <a:pt x="4426" y="23335"/>
                    </a:cubicBezTo>
                    <a:cubicBezTo>
                      <a:pt x="5523" y="20180"/>
                      <a:pt x="7306" y="17300"/>
                      <a:pt x="8952" y="14420"/>
                    </a:cubicBezTo>
                    <a:cubicBezTo>
                      <a:pt x="9912" y="12636"/>
                      <a:pt x="11010" y="10853"/>
                      <a:pt x="12107" y="9207"/>
                    </a:cubicBezTo>
                    <a:cubicBezTo>
                      <a:pt x="15673" y="2761"/>
                      <a:pt x="23354" y="-805"/>
                      <a:pt x="30486" y="155"/>
                    </a:cubicBezTo>
                    <a:cubicBezTo>
                      <a:pt x="30623" y="155"/>
                      <a:pt x="30623" y="155"/>
                      <a:pt x="30761" y="155"/>
                    </a:cubicBezTo>
                    <a:cubicBezTo>
                      <a:pt x="38853" y="1252"/>
                      <a:pt x="45848" y="7973"/>
                      <a:pt x="46808" y="16202"/>
                    </a:cubicBezTo>
                    <a:cubicBezTo>
                      <a:pt x="47906" y="25941"/>
                      <a:pt x="43653" y="35130"/>
                      <a:pt x="41322" y="44320"/>
                    </a:cubicBezTo>
                    <a:cubicBezTo>
                      <a:pt x="38990" y="53647"/>
                      <a:pt x="29937" y="59819"/>
                      <a:pt x="20748" y="59819"/>
                    </a:cubicBezTo>
                    <a:cubicBezTo>
                      <a:pt x="19102" y="59956"/>
                      <a:pt x="17319" y="59682"/>
                      <a:pt x="15536" y="5927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4" name="任意多边形: 形状 333"/>
              <p:cNvSpPr/>
              <p:nvPr/>
            </p:nvSpPr>
            <p:spPr>
              <a:xfrm>
                <a:off x="3696621" y="4227918"/>
                <a:ext cx="262736" cy="613873"/>
              </a:xfrm>
              <a:custGeom>
                <a:avLst/>
                <a:gdLst>
                  <a:gd name="connsiteX0" fmla="*/ 48457 w 262736"/>
                  <a:gd name="connsiteY0" fmla="*/ 595588 h 613873"/>
                  <a:gd name="connsiteX1" fmla="*/ 57921 w 262736"/>
                  <a:gd name="connsiteY1" fmla="*/ 546758 h 613873"/>
                  <a:gd name="connsiteX2" fmla="*/ 86450 w 262736"/>
                  <a:gd name="connsiteY2" fmla="*/ 526596 h 613873"/>
                  <a:gd name="connsiteX3" fmla="*/ 81375 w 262736"/>
                  <a:gd name="connsiteY3" fmla="*/ 520013 h 613873"/>
                  <a:gd name="connsiteX4" fmla="*/ 81375 w 262736"/>
                  <a:gd name="connsiteY4" fmla="*/ 480648 h 613873"/>
                  <a:gd name="connsiteX5" fmla="*/ 106201 w 262736"/>
                  <a:gd name="connsiteY5" fmla="*/ 456096 h 613873"/>
                  <a:gd name="connsiteX6" fmla="*/ 102361 w 262736"/>
                  <a:gd name="connsiteY6" fmla="*/ 454175 h 613873"/>
                  <a:gd name="connsiteX7" fmla="*/ 82884 w 262736"/>
                  <a:gd name="connsiteY7" fmla="*/ 420160 h 613873"/>
                  <a:gd name="connsiteX8" fmla="*/ 97011 w 262736"/>
                  <a:gd name="connsiteY8" fmla="*/ 389573 h 613873"/>
                  <a:gd name="connsiteX9" fmla="*/ 111550 w 262736"/>
                  <a:gd name="connsiteY9" fmla="*/ 378052 h 613873"/>
                  <a:gd name="connsiteX10" fmla="*/ 114842 w 262736"/>
                  <a:gd name="connsiteY10" fmla="*/ 375720 h 613873"/>
                  <a:gd name="connsiteX11" fmla="*/ 119368 w 262736"/>
                  <a:gd name="connsiteY11" fmla="*/ 371605 h 613873"/>
                  <a:gd name="connsiteX12" fmla="*/ 83432 w 262736"/>
                  <a:gd name="connsiteY12" fmla="*/ 352540 h 613873"/>
                  <a:gd name="connsiteX13" fmla="*/ 89468 w 262736"/>
                  <a:gd name="connsiteY13" fmla="*/ 305494 h 613873"/>
                  <a:gd name="connsiteX14" fmla="*/ 104144 w 262736"/>
                  <a:gd name="connsiteY14" fmla="*/ 293699 h 613873"/>
                  <a:gd name="connsiteX15" fmla="*/ 127598 w 262736"/>
                  <a:gd name="connsiteY15" fmla="*/ 269558 h 613873"/>
                  <a:gd name="connsiteX16" fmla="*/ 122112 w 262736"/>
                  <a:gd name="connsiteY16" fmla="*/ 273536 h 613873"/>
                  <a:gd name="connsiteX17" fmla="*/ 100989 w 262736"/>
                  <a:gd name="connsiteY17" fmla="*/ 287938 h 613873"/>
                  <a:gd name="connsiteX18" fmla="*/ 69305 w 262736"/>
                  <a:gd name="connsiteY18" fmla="*/ 302614 h 613873"/>
                  <a:gd name="connsiteX19" fmla="*/ 27060 w 262736"/>
                  <a:gd name="connsiteY19" fmla="*/ 274770 h 613873"/>
                  <a:gd name="connsiteX20" fmla="*/ 28431 w 262736"/>
                  <a:gd name="connsiteY20" fmla="*/ 248299 h 613873"/>
                  <a:gd name="connsiteX21" fmla="*/ 39816 w 262736"/>
                  <a:gd name="connsiteY21" fmla="*/ 229919 h 613873"/>
                  <a:gd name="connsiteX22" fmla="*/ 57372 w 262736"/>
                  <a:gd name="connsiteY22" fmla="*/ 210305 h 613873"/>
                  <a:gd name="connsiteX23" fmla="*/ 89193 w 262736"/>
                  <a:gd name="connsiteY23" fmla="*/ 179719 h 613873"/>
                  <a:gd name="connsiteX24" fmla="*/ 126912 w 262736"/>
                  <a:gd name="connsiteY24" fmla="*/ 149818 h 613873"/>
                  <a:gd name="connsiteX25" fmla="*/ 145703 w 262736"/>
                  <a:gd name="connsiteY25" fmla="*/ 138707 h 613873"/>
                  <a:gd name="connsiteX26" fmla="*/ 149955 w 262736"/>
                  <a:gd name="connsiteY26" fmla="*/ 128558 h 613873"/>
                  <a:gd name="connsiteX27" fmla="*/ 127598 w 262736"/>
                  <a:gd name="connsiteY27" fmla="*/ 138433 h 613873"/>
                  <a:gd name="connsiteX28" fmla="*/ 111825 w 262736"/>
                  <a:gd name="connsiteY28" fmla="*/ 146663 h 613873"/>
                  <a:gd name="connsiteX29" fmla="*/ 87547 w 262736"/>
                  <a:gd name="connsiteY29" fmla="*/ 161613 h 613873"/>
                  <a:gd name="connsiteX30" fmla="*/ 66836 w 262736"/>
                  <a:gd name="connsiteY30" fmla="*/ 172449 h 613873"/>
                  <a:gd name="connsiteX31" fmla="*/ 41599 w 262736"/>
                  <a:gd name="connsiteY31" fmla="*/ 182462 h 613873"/>
                  <a:gd name="connsiteX32" fmla="*/ 4977 w 262736"/>
                  <a:gd name="connsiteY32" fmla="*/ 164631 h 613873"/>
                  <a:gd name="connsiteX33" fmla="*/ 7583 w 262736"/>
                  <a:gd name="connsiteY33" fmla="*/ 123757 h 613873"/>
                  <a:gd name="connsiteX34" fmla="*/ 40501 w 262736"/>
                  <a:gd name="connsiteY34" fmla="*/ 98108 h 613873"/>
                  <a:gd name="connsiteX35" fmla="*/ 69854 w 262736"/>
                  <a:gd name="connsiteY35" fmla="*/ 80552 h 613873"/>
                  <a:gd name="connsiteX36" fmla="*/ 89742 w 262736"/>
                  <a:gd name="connsiteY36" fmla="*/ 70127 h 613873"/>
                  <a:gd name="connsiteX37" fmla="*/ 43245 w 262736"/>
                  <a:gd name="connsiteY37" fmla="*/ 88507 h 613873"/>
                  <a:gd name="connsiteX38" fmla="*/ 32958 w 262736"/>
                  <a:gd name="connsiteY38" fmla="*/ 96325 h 613873"/>
                  <a:gd name="connsiteX39" fmla="*/ 19379 w 262736"/>
                  <a:gd name="connsiteY39" fmla="*/ 96874 h 613873"/>
                  <a:gd name="connsiteX40" fmla="*/ 6349 w 262736"/>
                  <a:gd name="connsiteY40" fmla="*/ 79729 h 613873"/>
                  <a:gd name="connsiteX41" fmla="*/ 24042 w 262736"/>
                  <a:gd name="connsiteY41" fmla="*/ 56000 h 613873"/>
                  <a:gd name="connsiteX42" fmla="*/ 46399 w 262736"/>
                  <a:gd name="connsiteY42" fmla="*/ 44204 h 613873"/>
                  <a:gd name="connsiteX43" fmla="*/ 84393 w 262736"/>
                  <a:gd name="connsiteY43" fmla="*/ 25962 h 613873"/>
                  <a:gd name="connsiteX44" fmla="*/ 119780 w 262736"/>
                  <a:gd name="connsiteY44" fmla="*/ 8954 h 613873"/>
                  <a:gd name="connsiteX45" fmla="*/ 144194 w 262736"/>
                  <a:gd name="connsiteY45" fmla="*/ 313 h 613873"/>
                  <a:gd name="connsiteX46" fmla="*/ 179719 w 262736"/>
                  <a:gd name="connsiteY46" fmla="*/ 21024 h 613873"/>
                  <a:gd name="connsiteX47" fmla="*/ 182736 w 262736"/>
                  <a:gd name="connsiteY47" fmla="*/ 54217 h 613873"/>
                  <a:gd name="connsiteX48" fmla="*/ 184931 w 262736"/>
                  <a:gd name="connsiteY48" fmla="*/ 55040 h 613873"/>
                  <a:gd name="connsiteX49" fmla="*/ 216203 w 262736"/>
                  <a:gd name="connsiteY49" fmla="*/ 80140 h 613873"/>
                  <a:gd name="connsiteX50" fmla="*/ 227039 w 262736"/>
                  <a:gd name="connsiteY50" fmla="*/ 140765 h 613873"/>
                  <a:gd name="connsiteX51" fmla="*/ 239384 w 262736"/>
                  <a:gd name="connsiteY51" fmla="*/ 154755 h 613873"/>
                  <a:gd name="connsiteX52" fmla="*/ 246104 w 262736"/>
                  <a:gd name="connsiteY52" fmla="*/ 215243 h 613873"/>
                  <a:gd name="connsiteX53" fmla="*/ 232800 w 262736"/>
                  <a:gd name="connsiteY53" fmla="*/ 254059 h 613873"/>
                  <a:gd name="connsiteX54" fmla="*/ 246790 w 262736"/>
                  <a:gd name="connsiteY54" fmla="*/ 263523 h 613873"/>
                  <a:gd name="connsiteX55" fmla="*/ 258586 w 262736"/>
                  <a:gd name="connsiteY55" fmla="*/ 280531 h 613873"/>
                  <a:gd name="connsiteX56" fmla="*/ 262701 w 262736"/>
                  <a:gd name="connsiteY56" fmla="*/ 303163 h 613873"/>
                  <a:gd name="connsiteX57" fmla="*/ 250905 w 262736"/>
                  <a:gd name="connsiteY57" fmla="*/ 342390 h 613873"/>
                  <a:gd name="connsiteX58" fmla="*/ 237875 w 262736"/>
                  <a:gd name="connsiteY58" fmla="*/ 362690 h 613873"/>
                  <a:gd name="connsiteX59" fmla="*/ 246242 w 262736"/>
                  <a:gd name="connsiteY59" fmla="*/ 378326 h 613873"/>
                  <a:gd name="connsiteX60" fmla="*/ 225119 w 262736"/>
                  <a:gd name="connsiteY60" fmla="*/ 452393 h 613873"/>
                  <a:gd name="connsiteX61" fmla="*/ 217987 w 262736"/>
                  <a:gd name="connsiteY61" fmla="*/ 461582 h 613873"/>
                  <a:gd name="connsiteX62" fmla="*/ 227862 w 262736"/>
                  <a:gd name="connsiteY62" fmla="*/ 475436 h 613873"/>
                  <a:gd name="connsiteX63" fmla="*/ 226765 w 262736"/>
                  <a:gd name="connsiteY63" fmla="*/ 511920 h 613873"/>
                  <a:gd name="connsiteX64" fmla="*/ 204408 w 262736"/>
                  <a:gd name="connsiteY64" fmla="*/ 540312 h 613873"/>
                  <a:gd name="connsiteX65" fmla="*/ 152973 w 262736"/>
                  <a:gd name="connsiteY65" fmla="*/ 580363 h 613873"/>
                  <a:gd name="connsiteX66" fmla="*/ 128009 w 262736"/>
                  <a:gd name="connsiteY66" fmla="*/ 595039 h 613873"/>
                  <a:gd name="connsiteX67" fmla="*/ 95503 w 262736"/>
                  <a:gd name="connsiteY67" fmla="*/ 610675 h 613873"/>
                  <a:gd name="connsiteX68" fmla="*/ 81375 w 262736"/>
                  <a:gd name="connsiteY68" fmla="*/ 613830 h 613873"/>
                  <a:gd name="connsiteX69" fmla="*/ 48457 w 262736"/>
                  <a:gd name="connsiteY69" fmla="*/ 595588 h 613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262736" h="613873">
                    <a:moveTo>
                      <a:pt x="48457" y="595588"/>
                    </a:moveTo>
                    <a:cubicBezTo>
                      <a:pt x="39130" y="579677"/>
                      <a:pt x="42970" y="557869"/>
                      <a:pt x="57921" y="546758"/>
                    </a:cubicBezTo>
                    <a:cubicBezTo>
                      <a:pt x="67385" y="539764"/>
                      <a:pt x="76712" y="533042"/>
                      <a:pt x="86450" y="526596"/>
                    </a:cubicBezTo>
                    <a:cubicBezTo>
                      <a:pt x="84667" y="524539"/>
                      <a:pt x="83021" y="522344"/>
                      <a:pt x="81375" y="520013"/>
                    </a:cubicBezTo>
                    <a:cubicBezTo>
                      <a:pt x="73831" y="508903"/>
                      <a:pt x="74380" y="491894"/>
                      <a:pt x="81375" y="480648"/>
                    </a:cubicBezTo>
                    <a:cubicBezTo>
                      <a:pt x="87547" y="470498"/>
                      <a:pt x="97423" y="463777"/>
                      <a:pt x="106201" y="456096"/>
                    </a:cubicBezTo>
                    <a:cubicBezTo>
                      <a:pt x="104967" y="455547"/>
                      <a:pt x="103595" y="454862"/>
                      <a:pt x="102361" y="454175"/>
                    </a:cubicBezTo>
                    <a:cubicBezTo>
                      <a:pt x="90428" y="447181"/>
                      <a:pt x="82884" y="434150"/>
                      <a:pt x="82884" y="420160"/>
                    </a:cubicBezTo>
                    <a:cubicBezTo>
                      <a:pt x="82884" y="408090"/>
                      <a:pt x="88096" y="397529"/>
                      <a:pt x="97011" y="389573"/>
                    </a:cubicBezTo>
                    <a:cubicBezTo>
                      <a:pt x="101675" y="385459"/>
                      <a:pt x="106475" y="381755"/>
                      <a:pt x="111550" y="378052"/>
                    </a:cubicBezTo>
                    <a:cubicBezTo>
                      <a:pt x="112648" y="377229"/>
                      <a:pt x="113745" y="376543"/>
                      <a:pt x="114842" y="375720"/>
                    </a:cubicBezTo>
                    <a:cubicBezTo>
                      <a:pt x="116351" y="374349"/>
                      <a:pt x="117860" y="372977"/>
                      <a:pt x="119368" y="371605"/>
                    </a:cubicBezTo>
                    <a:cubicBezTo>
                      <a:pt x="104967" y="372291"/>
                      <a:pt x="90976" y="365433"/>
                      <a:pt x="83432" y="352540"/>
                    </a:cubicBezTo>
                    <a:cubicBezTo>
                      <a:pt x="74380" y="337041"/>
                      <a:pt x="77672" y="318387"/>
                      <a:pt x="89468" y="305494"/>
                    </a:cubicBezTo>
                    <a:cubicBezTo>
                      <a:pt x="93719" y="300831"/>
                      <a:pt x="98932" y="297265"/>
                      <a:pt x="104144" y="293699"/>
                    </a:cubicBezTo>
                    <a:cubicBezTo>
                      <a:pt x="112236" y="286018"/>
                      <a:pt x="120054" y="277788"/>
                      <a:pt x="127598" y="269558"/>
                    </a:cubicBezTo>
                    <a:cubicBezTo>
                      <a:pt x="125815" y="270930"/>
                      <a:pt x="124032" y="272164"/>
                      <a:pt x="122112" y="273536"/>
                    </a:cubicBezTo>
                    <a:cubicBezTo>
                      <a:pt x="115117" y="278474"/>
                      <a:pt x="108121" y="283274"/>
                      <a:pt x="100989" y="287938"/>
                    </a:cubicBezTo>
                    <a:cubicBezTo>
                      <a:pt x="91251" y="294247"/>
                      <a:pt x="81101" y="301242"/>
                      <a:pt x="69305" y="302614"/>
                    </a:cubicBezTo>
                    <a:cubicBezTo>
                      <a:pt x="50788" y="304671"/>
                      <a:pt x="31723" y="293561"/>
                      <a:pt x="27060" y="274770"/>
                    </a:cubicBezTo>
                    <a:cubicBezTo>
                      <a:pt x="24865" y="265992"/>
                      <a:pt x="24591" y="256802"/>
                      <a:pt x="28431" y="248299"/>
                    </a:cubicBezTo>
                    <a:cubicBezTo>
                      <a:pt x="31449" y="241577"/>
                      <a:pt x="35289" y="235543"/>
                      <a:pt x="39816" y="229919"/>
                    </a:cubicBezTo>
                    <a:cubicBezTo>
                      <a:pt x="45302" y="223061"/>
                      <a:pt x="51337" y="216752"/>
                      <a:pt x="57372" y="210305"/>
                    </a:cubicBezTo>
                    <a:cubicBezTo>
                      <a:pt x="67385" y="199607"/>
                      <a:pt x="78220" y="189594"/>
                      <a:pt x="89193" y="179719"/>
                    </a:cubicBezTo>
                    <a:cubicBezTo>
                      <a:pt x="101126" y="168883"/>
                      <a:pt x="113608" y="158870"/>
                      <a:pt x="126912" y="149818"/>
                    </a:cubicBezTo>
                    <a:cubicBezTo>
                      <a:pt x="132810" y="145703"/>
                      <a:pt x="139120" y="142000"/>
                      <a:pt x="145703" y="138707"/>
                    </a:cubicBezTo>
                    <a:cubicBezTo>
                      <a:pt x="147212" y="135416"/>
                      <a:pt x="148721" y="131987"/>
                      <a:pt x="149955" y="128558"/>
                    </a:cubicBezTo>
                    <a:cubicBezTo>
                      <a:pt x="142411" y="131575"/>
                      <a:pt x="135005" y="135004"/>
                      <a:pt x="127598" y="138433"/>
                    </a:cubicBezTo>
                    <a:cubicBezTo>
                      <a:pt x="122249" y="141177"/>
                      <a:pt x="117037" y="143920"/>
                      <a:pt x="111825" y="146663"/>
                    </a:cubicBezTo>
                    <a:cubicBezTo>
                      <a:pt x="104006" y="152149"/>
                      <a:pt x="95777" y="157087"/>
                      <a:pt x="87547" y="161613"/>
                    </a:cubicBezTo>
                    <a:cubicBezTo>
                      <a:pt x="80827" y="165454"/>
                      <a:pt x="73831" y="169020"/>
                      <a:pt x="66836" y="172449"/>
                    </a:cubicBezTo>
                    <a:cubicBezTo>
                      <a:pt x="58881" y="176426"/>
                      <a:pt x="50514" y="181502"/>
                      <a:pt x="41599" y="182462"/>
                    </a:cubicBezTo>
                    <a:cubicBezTo>
                      <a:pt x="26923" y="184108"/>
                      <a:pt x="12521" y="177524"/>
                      <a:pt x="4977" y="164631"/>
                    </a:cubicBezTo>
                    <a:cubicBezTo>
                      <a:pt x="-2293" y="152149"/>
                      <a:pt x="-1744" y="135142"/>
                      <a:pt x="7583" y="123757"/>
                    </a:cubicBezTo>
                    <a:cubicBezTo>
                      <a:pt x="16224" y="113059"/>
                      <a:pt x="28980" y="105378"/>
                      <a:pt x="40501" y="98108"/>
                    </a:cubicBezTo>
                    <a:cubicBezTo>
                      <a:pt x="50240" y="92073"/>
                      <a:pt x="59978" y="86175"/>
                      <a:pt x="69854" y="80552"/>
                    </a:cubicBezTo>
                    <a:cubicBezTo>
                      <a:pt x="76437" y="76849"/>
                      <a:pt x="83021" y="73420"/>
                      <a:pt x="89742" y="70127"/>
                    </a:cubicBezTo>
                    <a:cubicBezTo>
                      <a:pt x="74106" y="75751"/>
                      <a:pt x="58332" y="81375"/>
                      <a:pt x="43245" y="88507"/>
                    </a:cubicBezTo>
                    <a:cubicBezTo>
                      <a:pt x="41050" y="92348"/>
                      <a:pt x="37484" y="95365"/>
                      <a:pt x="32958" y="96325"/>
                    </a:cubicBezTo>
                    <a:cubicBezTo>
                      <a:pt x="28294" y="97423"/>
                      <a:pt x="24042" y="98383"/>
                      <a:pt x="19379" y="96874"/>
                    </a:cubicBezTo>
                    <a:cubicBezTo>
                      <a:pt x="11698" y="94542"/>
                      <a:pt x="6349" y="87821"/>
                      <a:pt x="6349" y="79729"/>
                    </a:cubicBezTo>
                    <a:cubicBezTo>
                      <a:pt x="6211" y="68207"/>
                      <a:pt x="15127" y="61624"/>
                      <a:pt x="24042" y="56000"/>
                    </a:cubicBezTo>
                    <a:cubicBezTo>
                      <a:pt x="31174" y="51611"/>
                      <a:pt x="38855" y="48045"/>
                      <a:pt x="46399" y="44204"/>
                    </a:cubicBezTo>
                    <a:cubicBezTo>
                      <a:pt x="58881" y="37895"/>
                      <a:pt x="71637" y="31997"/>
                      <a:pt x="84393" y="25962"/>
                    </a:cubicBezTo>
                    <a:cubicBezTo>
                      <a:pt x="96188" y="20339"/>
                      <a:pt x="107984" y="14715"/>
                      <a:pt x="119780" y="8954"/>
                    </a:cubicBezTo>
                    <a:cubicBezTo>
                      <a:pt x="127598" y="5114"/>
                      <a:pt x="135553" y="1685"/>
                      <a:pt x="144194" y="313"/>
                    </a:cubicBezTo>
                    <a:cubicBezTo>
                      <a:pt x="158870" y="-1882"/>
                      <a:pt x="173958" y="7720"/>
                      <a:pt x="179719" y="21024"/>
                    </a:cubicBezTo>
                    <a:cubicBezTo>
                      <a:pt x="184657" y="32134"/>
                      <a:pt x="184931" y="43382"/>
                      <a:pt x="182736" y="54217"/>
                    </a:cubicBezTo>
                    <a:cubicBezTo>
                      <a:pt x="183422" y="54491"/>
                      <a:pt x="184245" y="54766"/>
                      <a:pt x="184931" y="55040"/>
                    </a:cubicBezTo>
                    <a:cubicBezTo>
                      <a:pt x="197275" y="60252"/>
                      <a:pt x="208660" y="69030"/>
                      <a:pt x="216203" y="80140"/>
                    </a:cubicBezTo>
                    <a:cubicBezTo>
                      <a:pt x="228822" y="98383"/>
                      <a:pt x="231017" y="119917"/>
                      <a:pt x="227039" y="140765"/>
                    </a:cubicBezTo>
                    <a:cubicBezTo>
                      <a:pt x="231840" y="144606"/>
                      <a:pt x="236092" y="149269"/>
                      <a:pt x="239384" y="154755"/>
                    </a:cubicBezTo>
                    <a:cubicBezTo>
                      <a:pt x="250768" y="173272"/>
                      <a:pt x="250631" y="194532"/>
                      <a:pt x="246104" y="215243"/>
                    </a:cubicBezTo>
                    <a:cubicBezTo>
                      <a:pt x="243087" y="228822"/>
                      <a:pt x="238561" y="241715"/>
                      <a:pt x="232800" y="254059"/>
                    </a:cubicBezTo>
                    <a:cubicBezTo>
                      <a:pt x="238012" y="256391"/>
                      <a:pt x="242813" y="259683"/>
                      <a:pt x="246790" y="263523"/>
                    </a:cubicBezTo>
                    <a:cubicBezTo>
                      <a:pt x="251865" y="268461"/>
                      <a:pt x="255843" y="274085"/>
                      <a:pt x="258586" y="280531"/>
                    </a:cubicBezTo>
                    <a:cubicBezTo>
                      <a:pt x="261740" y="287801"/>
                      <a:pt x="262426" y="295344"/>
                      <a:pt x="262701" y="303163"/>
                    </a:cubicBezTo>
                    <a:cubicBezTo>
                      <a:pt x="263249" y="316330"/>
                      <a:pt x="257351" y="331006"/>
                      <a:pt x="250905" y="342390"/>
                    </a:cubicBezTo>
                    <a:cubicBezTo>
                      <a:pt x="246927" y="349385"/>
                      <a:pt x="242538" y="356106"/>
                      <a:pt x="237875" y="362690"/>
                    </a:cubicBezTo>
                    <a:cubicBezTo>
                      <a:pt x="241441" y="367353"/>
                      <a:pt x="244321" y="372703"/>
                      <a:pt x="246242" y="378326"/>
                    </a:cubicBezTo>
                    <a:cubicBezTo>
                      <a:pt x="255294" y="404935"/>
                      <a:pt x="240206" y="431407"/>
                      <a:pt x="225119" y="452393"/>
                    </a:cubicBezTo>
                    <a:cubicBezTo>
                      <a:pt x="222924" y="455547"/>
                      <a:pt x="220455" y="458565"/>
                      <a:pt x="217987" y="461582"/>
                    </a:cubicBezTo>
                    <a:cubicBezTo>
                      <a:pt x="222239" y="465560"/>
                      <a:pt x="225668" y="470223"/>
                      <a:pt x="227862" y="475436"/>
                    </a:cubicBezTo>
                    <a:cubicBezTo>
                      <a:pt x="232800" y="487094"/>
                      <a:pt x="231840" y="500536"/>
                      <a:pt x="226765" y="511920"/>
                    </a:cubicBezTo>
                    <a:cubicBezTo>
                      <a:pt x="221827" y="522893"/>
                      <a:pt x="212912" y="531945"/>
                      <a:pt x="204408" y="540312"/>
                    </a:cubicBezTo>
                    <a:cubicBezTo>
                      <a:pt x="189046" y="555400"/>
                      <a:pt x="171215" y="568841"/>
                      <a:pt x="152973" y="580363"/>
                    </a:cubicBezTo>
                    <a:cubicBezTo>
                      <a:pt x="144743" y="585438"/>
                      <a:pt x="136651" y="590650"/>
                      <a:pt x="128009" y="595039"/>
                    </a:cubicBezTo>
                    <a:cubicBezTo>
                      <a:pt x="117311" y="600663"/>
                      <a:pt x="106338" y="605463"/>
                      <a:pt x="95503" y="610675"/>
                    </a:cubicBezTo>
                    <a:cubicBezTo>
                      <a:pt x="90976" y="612733"/>
                      <a:pt x="86176" y="613830"/>
                      <a:pt x="81375" y="613830"/>
                    </a:cubicBezTo>
                    <a:cubicBezTo>
                      <a:pt x="68208" y="614516"/>
                      <a:pt x="55177" y="607109"/>
                      <a:pt x="48457" y="59558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5" name="任意多边形: 形状 334"/>
              <p:cNvSpPr/>
              <p:nvPr/>
            </p:nvSpPr>
            <p:spPr>
              <a:xfrm>
                <a:off x="2949408" y="5522078"/>
                <a:ext cx="184057" cy="185011"/>
              </a:xfrm>
              <a:custGeom>
                <a:avLst/>
                <a:gdLst>
                  <a:gd name="connsiteX0" fmla="*/ 24418 w 184057"/>
                  <a:gd name="connsiteY0" fmla="*/ 176096 h 185011"/>
                  <a:gd name="connsiteX1" fmla="*/ 6039 w 184057"/>
                  <a:gd name="connsiteY1" fmla="*/ 154288 h 185011"/>
                  <a:gd name="connsiteX2" fmla="*/ 4 w 184057"/>
                  <a:gd name="connsiteY2" fmla="*/ 118764 h 185011"/>
                  <a:gd name="connsiteX3" fmla="*/ 6588 w 184057"/>
                  <a:gd name="connsiteY3" fmla="*/ 58413 h 185011"/>
                  <a:gd name="connsiteX4" fmla="*/ 28808 w 184057"/>
                  <a:gd name="connsiteY4" fmla="*/ 15208 h 185011"/>
                  <a:gd name="connsiteX5" fmla="*/ 49930 w 184057"/>
                  <a:gd name="connsiteY5" fmla="*/ 14522 h 185011"/>
                  <a:gd name="connsiteX6" fmla="*/ 61589 w 184057"/>
                  <a:gd name="connsiteY6" fmla="*/ 32216 h 185011"/>
                  <a:gd name="connsiteX7" fmla="*/ 48010 w 184057"/>
                  <a:gd name="connsiteY7" fmla="*/ 45794 h 185011"/>
                  <a:gd name="connsiteX8" fmla="*/ 47187 w 184057"/>
                  <a:gd name="connsiteY8" fmla="*/ 48949 h 185011"/>
                  <a:gd name="connsiteX9" fmla="*/ 44169 w 184057"/>
                  <a:gd name="connsiteY9" fmla="*/ 77753 h 185011"/>
                  <a:gd name="connsiteX10" fmla="*/ 44444 w 184057"/>
                  <a:gd name="connsiteY10" fmla="*/ 75010 h 185011"/>
                  <a:gd name="connsiteX11" fmla="*/ 44581 w 184057"/>
                  <a:gd name="connsiteY11" fmla="*/ 111494 h 185011"/>
                  <a:gd name="connsiteX12" fmla="*/ 46090 w 184057"/>
                  <a:gd name="connsiteY12" fmla="*/ 122878 h 185011"/>
                  <a:gd name="connsiteX13" fmla="*/ 47598 w 184057"/>
                  <a:gd name="connsiteY13" fmla="*/ 128090 h 185011"/>
                  <a:gd name="connsiteX14" fmla="*/ 48284 w 184057"/>
                  <a:gd name="connsiteY14" fmla="*/ 129462 h 185011"/>
                  <a:gd name="connsiteX15" fmla="*/ 48970 w 184057"/>
                  <a:gd name="connsiteY15" fmla="*/ 130697 h 185011"/>
                  <a:gd name="connsiteX16" fmla="*/ 49382 w 184057"/>
                  <a:gd name="connsiteY16" fmla="*/ 131245 h 185011"/>
                  <a:gd name="connsiteX17" fmla="*/ 49656 w 184057"/>
                  <a:gd name="connsiteY17" fmla="*/ 131245 h 185011"/>
                  <a:gd name="connsiteX18" fmla="*/ 50342 w 184057"/>
                  <a:gd name="connsiteY18" fmla="*/ 130971 h 185011"/>
                  <a:gd name="connsiteX19" fmla="*/ 52125 w 184057"/>
                  <a:gd name="connsiteY19" fmla="*/ 129874 h 185011"/>
                  <a:gd name="connsiteX20" fmla="*/ 54731 w 184057"/>
                  <a:gd name="connsiteY20" fmla="*/ 127816 h 185011"/>
                  <a:gd name="connsiteX21" fmla="*/ 57200 w 184057"/>
                  <a:gd name="connsiteY21" fmla="*/ 125347 h 185011"/>
                  <a:gd name="connsiteX22" fmla="*/ 63509 w 184057"/>
                  <a:gd name="connsiteY22" fmla="*/ 117255 h 185011"/>
                  <a:gd name="connsiteX23" fmla="*/ 76814 w 184057"/>
                  <a:gd name="connsiteY23" fmla="*/ 93938 h 185011"/>
                  <a:gd name="connsiteX24" fmla="*/ 77088 w 184057"/>
                  <a:gd name="connsiteY24" fmla="*/ 92429 h 185011"/>
                  <a:gd name="connsiteX25" fmla="*/ 101639 w 184057"/>
                  <a:gd name="connsiteY25" fmla="*/ 62802 h 185011"/>
                  <a:gd name="connsiteX26" fmla="*/ 104108 w 184057"/>
                  <a:gd name="connsiteY26" fmla="*/ 62254 h 185011"/>
                  <a:gd name="connsiteX27" fmla="*/ 113298 w 184057"/>
                  <a:gd name="connsiteY27" fmla="*/ 26455 h 185011"/>
                  <a:gd name="connsiteX28" fmla="*/ 157738 w 184057"/>
                  <a:gd name="connsiteY28" fmla="*/ 1217 h 185011"/>
                  <a:gd name="connsiteX29" fmla="*/ 179272 w 184057"/>
                  <a:gd name="connsiteY29" fmla="*/ 17814 h 185011"/>
                  <a:gd name="connsiteX30" fmla="*/ 182975 w 184057"/>
                  <a:gd name="connsiteY30" fmla="*/ 45657 h 185011"/>
                  <a:gd name="connsiteX31" fmla="*/ 173786 w 184057"/>
                  <a:gd name="connsiteY31" fmla="*/ 84611 h 185011"/>
                  <a:gd name="connsiteX32" fmla="*/ 169122 w 184057"/>
                  <a:gd name="connsiteY32" fmla="*/ 102990 h 185011"/>
                  <a:gd name="connsiteX33" fmla="*/ 154720 w 184057"/>
                  <a:gd name="connsiteY33" fmla="*/ 140846 h 185011"/>
                  <a:gd name="connsiteX34" fmla="*/ 119882 w 184057"/>
                  <a:gd name="connsiteY34" fmla="*/ 166358 h 185011"/>
                  <a:gd name="connsiteX35" fmla="*/ 101091 w 184057"/>
                  <a:gd name="connsiteY35" fmla="*/ 163889 h 185011"/>
                  <a:gd name="connsiteX36" fmla="*/ 81888 w 184057"/>
                  <a:gd name="connsiteY36" fmla="*/ 177742 h 185011"/>
                  <a:gd name="connsiteX37" fmla="*/ 53908 w 184057"/>
                  <a:gd name="connsiteY37" fmla="*/ 185012 h 185011"/>
                  <a:gd name="connsiteX38" fmla="*/ 24418 w 184057"/>
                  <a:gd name="connsiteY38" fmla="*/ 176096 h 185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4057" h="185011">
                    <a:moveTo>
                      <a:pt x="24418" y="176096"/>
                    </a:moveTo>
                    <a:cubicBezTo>
                      <a:pt x="16600" y="171022"/>
                      <a:pt x="9605" y="163066"/>
                      <a:pt x="6039" y="154288"/>
                    </a:cubicBezTo>
                    <a:cubicBezTo>
                      <a:pt x="1376" y="142767"/>
                      <a:pt x="4" y="131108"/>
                      <a:pt x="4" y="118764"/>
                    </a:cubicBezTo>
                    <a:cubicBezTo>
                      <a:pt x="-133" y="98601"/>
                      <a:pt x="3433" y="78164"/>
                      <a:pt x="6588" y="58413"/>
                    </a:cubicBezTo>
                    <a:cubicBezTo>
                      <a:pt x="9331" y="41817"/>
                      <a:pt x="14131" y="25083"/>
                      <a:pt x="28808" y="15208"/>
                    </a:cubicBezTo>
                    <a:cubicBezTo>
                      <a:pt x="35117" y="10956"/>
                      <a:pt x="43072" y="12876"/>
                      <a:pt x="49930" y="14522"/>
                    </a:cubicBezTo>
                    <a:cubicBezTo>
                      <a:pt x="57611" y="16305"/>
                      <a:pt x="62549" y="24535"/>
                      <a:pt x="61589" y="32216"/>
                    </a:cubicBezTo>
                    <a:cubicBezTo>
                      <a:pt x="60629" y="39485"/>
                      <a:pt x="54868" y="44697"/>
                      <a:pt x="48010" y="45794"/>
                    </a:cubicBezTo>
                    <a:cubicBezTo>
                      <a:pt x="47736" y="46892"/>
                      <a:pt x="47461" y="47852"/>
                      <a:pt x="47187" y="48949"/>
                    </a:cubicBezTo>
                    <a:cubicBezTo>
                      <a:pt x="45541" y="58550"/>
                      <a:pt x="44855" y="68152"/>
                      <a:pt x="44169" y="77753"/>
                    </a:cubicBezTo>
                    <a:cubicBezTo>
                      <a:pt x="44307" y="76793"/>
                      <a:pt x="44307" y="75970"/>
                      <a:pt x="44444" y="75010"/>
                    </a:cubicBezTo>
                    <a:cubicBezTo>
                      <a:pt x="44032" y="87217"/>
                      <a:pt x="44032" y="99287"/>
                      <a:pt x="44581" y="111494"/>
                    </a:cubicBezTo>
                    <a:cubicBezTo>
                      <a:pt x="44992" y="115335"/>
                      <a:pt x="45541" y="119038"/>
                      <a:pt x="46090" y="122878"/>
                    </a:cubicBezTo>
                    <a:cubicBezTo>
                      <a:pt x="46501" y="124661"/>
                      <a:pt x="46913" y="126307"/>
                      <a:pt x="47598" y="128090"/>
                    </a:cubicBezTo>
                    <a:cubicBezTo>
                      <a:pt x="47873" y="128502"/>
                      <a:pt x="48010" y="129051"/>
                      <a:pt x="48284" y="129462"/>
                    </a:cubicBezTo>
                    <a:cubicBezTo>
                      <a:pt x="48559" y="129874"/>
                      <a:pt x="48833" y="130285"/>
                      <a:pt x="48970" y="130697"/>
                    </a:cubicBezTo>
                    <a:cubicBezTo>
                      <a:pt x="49107" y="130834"/>
                      <a:pt x="49244" y="131108"/>
                      <a:pt x="49382" y="131245"/>
                    </a:cubicBezTo>
                    <a:cubicBezTo>
                      <a:pt x="49519" y="131245"/>
                      <a:pt x="49519" y="131245"/>
                      <a:pt x="49656" y="131245"/>
                    </a:cubicBezTo>
                    <a:cubicBezTo>
                      <a:pt x="49930" y="131108"/>
                      <a:pt x="50204" y="130971"/>
                      <a:pt x="50342" y="130971"/>
                    </a:cubicBezTo>
                    <a:cubicBezTo>
                      <a:pt x="50890" y="130559"/>
                      <a:pt x="51439" y="130285"/>
                      <a:pt x="52125" y="129874"/>
                    </a:cubicBezTo>
                    <a:cubicBezTo>
                      <a:pt x="52948" y="129188"/>
                      <a:pt x="53908" y="128502"/>
                      <a:pt x="54731" y="127816"/>
                    </a:cubicBezTo>
                    <a:cubicBezTo>
                      <a:pt x="55554" y="126993"/>
                      <a:pt x="56377" y="126170"/>
                      <a:pt x="57200" y="125347"/>
                    </a:cubicBezTo>
                    <a:cubicBezTo>
                      <a:pt x="59394" y="122741"/>
                      <a:pt x="61452" y="119998"/>
                      <a:pt x="63509" y="117255"/>
                    </a:cubicBezTo>
                    <a:cubicBezTo>
                      <a:pt x="68310" y="109711"/>
                      <a:pt x="72699" y="101893"/>
                      <a:pt x="76814" y="93938"/>
                    </a:cubicBezTo>
                    <a:cubicBezTo>
                      <a:pt x="76951" y="93389"/>
                      <a:pt x="76951" y="92978"/>
                      <a:pt x="77088" y="92429"/>
                    </a:cubicBezTo>
                    <a:cubicBezTo>
                      <a:pt x="78185" y="78987"/>
                      <a:pt x="88609" y="66368"/>
                      <a:pt x="101639" y="62802"/>
                    </a:cubicBezTo>
                    <a:cubicBezTo>
                      <a:pt x="102462" y="62528"/>
                      <a:pt x="103285" y="62391"/>
                      <a:pt x="104108" y="62254"/>
                    </a:cubicBezTo>
                    <a:cubicBezTo>
                      <a:pt x="107263" y="50321"/>
                      <a:pt x="110281" y="38388"/>
                      <a:pt x="113298" y="26455"/>
                    </a:cubicBezTo>
                    <a:cubicBezTo>
                      <a:pt x="118099" y="7390"/>
                      <a:pt x="139084" y="-3857"/>
                      <a:pt x="157738" y="1217"/>
                    </a:cubicBezTo>
                    <a:cubicBezTo>
                      <a:pt x="166790" y="3686"/>
                      <a:pt x="174609" y="9721"/>
                      <a:pt x="179272" y="17814"/>
                    </a:cubicBezTo>
                    <a:cubicBezTo>
                      <a:pt x="184347" y="26455"/>
                      <a:pt x="185033" y="36056"/>
                      <a:pt x="182975" y="45657"/>
                    </a:cubicBezTo>
                    <a:cubicBezTo>
                      <a:pt x="179958" y="58688"/>
                      <a:pt x="176940" y="71581"/>
                      <a:pt x="173786" y="84611"/>
                    </a:cubicBezTo>
                    <a:cubicBezTo>
                      <a:pt x="172277" y="90646"/>
                      <a:pt x="170768" y="96818"/>
                      <a:pt x="169122" y="102990"/>
                    </a:cubicBezTo>
                    <a:cubicBezTo>
                      <a:pt x="165556" y="116158"/>
                      <a:pt x="161030" y="128639"/>
                      <a:pt x="154720" y="140846"/>
                    </a:cubicBezTo>
                    <a:cubicBezTo>
                      <a:pt x="147725" y="154014"/>
                      <a:pt x="134832" y="164301"/>
                      <a:pt x="119882" y="166358"/>
                    </a:cubicBezTo>
                    <a:cubicBezTo>
                      <a:pt x="113435" y="167181"/>
                      <a:pt x="106989" y="166221"/>
                      <a:pt x="101091" y="163889"/>
                    </a:cubicBezTo>
                    <a:cubicBezTo>
                      <a:pt x="95330" y="169238"/>
                      <a:pt x="89021" y="173902"/>
                      <a:pt x="81888" y="177742"/>
                    </a:cubicBezTo>
                    <a:cubicBezTo>
                      <a:pt x="73110" y="182543"/>
                      <a:pt x="63509" y="185012"/>
                      <a:pt x="53908" y="185012"/>
                    </a:cubicBezTo>
                    <a:cubicBezTo>
                      <a:pt x="43484" y="184738"/>
                      <a:pt x="33334" y="181994"/>
                      <a:pt x="24418" y="17609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6" name="任意多边形: 形状 335"/>
              <p:cNvSpPr/>
              <p:nvPr/>
            </p:nvSpPr>
            <p:spPr>
              <a:xfrm>
                <a:off x="2954717" y="5539480"/>
                <a:ext cx="61456" cy="85313"/>
              </a:xfrm>
              <a:custGeom>
                <a:avLst/>
                <a:gdLst>
                  <a:gd name="connsiteX0" fmla="*/ 10469 w 61456"/>
                  <a:gd name="connsiteY0" fmla="*/ 75713 h 85313"/>
                  <a:gd name="connsiteX1" fmla="*/ 44 w 61456"/>
                  <a:gd name="connsiteY1" fmla="*/ 29078 h 85313"/>
                  <a:gd name="connsiteX2" fmla="*/ 28985 w 61456"/>
                  <a:gd name="connsiteY2" fmla="*/ 0 h 85313"/>
                  <a:gd name="connsiteX3" fmla="*/ 58063 w 61456"/>
                  <a:gd name="connsiteY3" fmla="*/ 28804 h 85313"/>
                  <a:gd name="connsiteX4" fmla="*/ 56966 w 61456"/>
                  <a:gd name="connsiteY4" fmla="*/ 50612 h 85313"/>
                  <a:gd name="connsiteX5" fmla="*/ 54222 w 61456"/>
                  <a:gd name="connsiteY5" fmla="*/ 66934 h 85313"/>
                  <a:gd name="connsiteX6" fmla="*/ 54222 w 61456"/>
                  <a:gd name="connsiteY6" fmla="*/ 66934 h 85313"/>
                  <a:gd name="connsiteX7" fmla="*/ 42701 w 61456"/>
                  <a:gd name="connsiteY7" fmla="*/ 81885 h 85313"/>
                  <a:gd name="connsiteX8" fmla="*/ 30082 w 61456"/>
                  <a:gd name="connsiteY8" fmla="*/ 85314 h 85313"/>
                  <a:gd name="connsiteX9" fmla="*/ 10469 w 61456"/>
                  <a:gd name="connsiteY9" fmla="*/ 75713 h 85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456" h="85313">
                    <a:moveTo>
                      <a:pt x="10469" y="75713"/>
                    </a:moveTo>
                    <a:cubicBezTo>
                      <a:pt x="1004" y="62682"/>
                      <a:pt x="1004" y="44577"/>
                      <a:pt x="44" y="29078"/>
                    </a:cubicBezTo>
                    <a:cubicBezTo>
                      <a:pt x="-916" y="13305"/>
                      <a:pt x="13898" y="0"/>
                      <a:pt x="28985" y="0"/>
                    </a:cubicBezTo>
                    <a:cubicBezTo>
                      <a:pt x="44210" y="0"/>
                      <a:pt x="58475" y="13030"/>
                      <a:pt x="58063" y="28804"/>
                    </a:cubicBezTo>
                    <a:cubicBezTo>
                      <a:pt x="63138" y="35388"/>
                      <a:pt x="62315" y="44303"/>
                      <a:pt x="56966" y="50612"/>
                    </a:cubicBezTo>
                    <a:cubicBezTo>
                      <a:pt x="56417" y="56236"/>
                      <a:pt x="55731" y="61722"/>
                      <a:pt x="54222" y="66934"/>
                    </a:cubicBezTo>
                    <a:cubicBezTo>
                      <a:pt x="54222" y="66934"/>
                      <a:pt x="54222" y="66934"/>
                      <a:pt x="54222" y="66934"/>
                    </a:cubicBezTo>
                    <a:cubicBezTo>
                      <a:pt x="52439" y="73107"/>
                      <a:pt x="48325" y="78593"/>
                      <a:pt x="42701" y="81885"/>
                    </a:cubicBezTo>
                    <a:cubicBezTo>
                      <a:pt x="38861" y="84216"/>
                      <a:pt x="34472" y="85314"/>
                      <a:pt x="30082" y="85314"/>
                    </a:cubicBezTo>
                    <a:cubicBezTo>
                      <a:pt x="22539" y="85314"/>
                      <a:pt x="14995" y="82022"/>
                      <a:pt x="10469" y="7571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7" name="任意多边形: 形状 336"/>
              <p:cNvSpPr/>
              <p:nvPr/>
            </p:nvSpPr>
            <p:spPr>
              <a:xfrm>
                <a:off x="2974698" y="5523117"/>
                <a:ext cx="82539" cy="147633"/>
              </a:xfrm>
              <a:custGeom>
                <a:avLst/>
                <a:gdLst>
                  <a:gd name="connsiteX0" fmla="*/ 17097 w 82539"/>
                  <a:gd name="connsiteY0" fmla="*/ 143236 h 147633"/>
                  <a:gd name="connsiteX1" fmla="*/ 226 w 82539"/>
                  <a:gd name="connsiteY1" fmla="*/ 113472 h 147633"/>
                  <a:gd name="connsiteX2" fmla="*/ 89 w 82539"/>
                  <a:gd name="connsiteY2" fmla="*/ 113472 h 147633"/>
                  <a:gd name="connsiteX3" fmla="*/ 1735 w 82539"/>
                  <a:gd name="connsiteY3" fmla="*/ 93310 h 147633"/>
                  <a:gd name="connsiteX4" fmla="*/ 5301 w 82539"/>
                  <a:gd name="connsiteY4" fmla="*/ 71501 h 147633"/>
                  <a:gd name="connsiteX5" fmla="*/ 12296 w 82539"/>
                  <a:gd name="connsiteY5" fmla="*/ 30490 h 147633"/>
                  <a:gd name="connsiteX6" fmla="*/ 51935 w 82539"/>
                  <a:gd name="connsiteY6" fmla="*/ 315 h 147633"/>
                  <a:gd name="connsiteX7" fmla="*/ 82111 w 82539"/>
                  <a:gd name="connsiteY7" fmla="*/ 39954 h 147633"/>
                  <a:gd name="connsiteX8" fmla="*/ 75390 w 82539"/>
                  <a:gd name="connsiteY8" fmla="*/ 80965 h 147633"/>
                  <a:gd name="connsiteX9" fmla="*/ 71824 w 82539"/>
                  <a:gd name="connsiteY9" fmla="*/ 102774 h 147633"/>
                  <a:gd name="connsiteX10" fmla="*/ 66200 w 82539"/>
                  <a:gd name="connsiteY10" fmla="*/ 126777 h 147633"/>
                  <a:gd name="connsiteX11" fmla="*/ 34379 w 82539"/>
                  <a:gd name="connsiteY11" fmla="*/ 147625 h 147633"/>
                  <a:gd name="connsiteX12" fmla="*/ 17097 w 82539"/>
                  <a:gd name="connsiteY12" fmla="*/ 143236 h 14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2539" h="147633">
                    <a:moveTo>
                      <a:pt x="17097" y="143236"/>
                    </a:moveTo>
                    <a:cubicBezTo>
                      <a:pt x="6261" y="136789"/>
                      <a:pt x="226" y="125268"/>
                      <a:pt x="226" y="113472"/>
                    </a:cubicBezTo>
                    <a:cubicBezTo>
                      <a:pt x="226" y="113472"/>
                      <a:pt x="89" y="113472"/>
                      <a:pt x="89" y="113472"/>
                    </a:cubicBezTo>
                    <a:cubicBezTo>
                      <a:pt x="-323" y="107026"/>
                      <a:pt x="775" y="99756"/>
                      <a:pt x="1735" y="93310"/>
                    </a:cubicBezTo>
                    <a:cubicBezTo>
                      <a:pt x="2832" y="86040"/>
                      <a:pt x="4066" y="78771"/>
                      <a:pt x="5301" y="71501"/>
                    </a:cubicBezTo>
                    <a:cubicBezTo>
                      <a:pt x="7633" y="57785"/>
                      <a:pt x="9964" y="44206"/>
                      <a:pt x="12296" y="30490"/>
                    </a:cubicBezTo>
                    <a:cubicBezTo>
                      <a:pt x="15588" y="11562"/>
                      <a:pt x="32459" y="-2291"/>
                      <a:pt x="51935" y="315"/>
                    </a:cubicBezTo>
                    <a:cubicBezTo>
                      <a:pt x="70589" y="2921"/>
                      <a:pt x="85265" y="21026"/>
                      <a:pt x="82111" y="39954"/>
                    </a:cubicBezTo>
                    <a:cubicBezTo>
                      <a:pt x="79779" y="53670"/>
                      <a:pt x="77584" y="67386"/>
                      <a:pt x="75390" y="80965"/>
                    </a:cubicBezTo>
                    <a:cubicBezTo>
                      <a:pt x="74155" y="88235"/>
                      <a:pt x="73058" y="95504"/>
                      <a:pt x="71824" y="102774"/>
                    </a:cubicBezTo>
                    <a:cubicBezTo>
                      <a:pt x="70452" y="110866"/>
                      <a:pt x="69080" y="118959"/>
                      <a:pt x="66200" y="126777"/>
                    </a:cubicBezTo>
                    <a:cubicBezTo>
                      <a:pt x="61262" y="140081"/>
                      <a:pt x="47821" y="147625"/>
                      <a:pt x="34379" y="147625"/>
                    </a:cubicBezTo>
                    <a:cubicBezTo>
                      <a:pt x="28207" y="147762"/>
                      <a:pt x="22309" y="146253"/>
                      <a:pt x="17097" y="14323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8" name="任意多边形: 形状 337"/>
              <p:cNvSpPr/>
              <p:nvPr/>
            </p:nvSpPr>
            <p:spPr>
              <a:xfrm>
                <a:off x="2086127" y="3494508"/>
                <a:ext cx="1005867" cy="2225063"/>
              </a:xfrm>
              <a:custGeom>
                <a:avLst/>
                <a:gdLst>
                  <a:gd name="connsiteX0" fmla="*/ 997565 w 1005867"/>
                  <a:gd name="connsiteY0" fmla="*/ 2108203 h 2225063"/>
                  <a:gd name="connsiteX1" fmla="*/ 1005520 w 1005867"/>
                  <a:gd name="connsiteY1" fmla="*/ 2177332 h 2225063"/>
                  <a:gd name="connsiteX2" fmla="*/ 1005108 w 1005867"/>
                  <a:gd name="connsiteY2" fmla="*/ 2183504 h 2225063"/>
                  <a:gd name="connsiteX3" fmla="*/ 982889 w 1005867"/>
                  <a:gd name="connsiteY3" fmla="*/ 2193654 h 2225063"/>
                  <a:gd name="connsiteX4" fmla="*/ 964098 w 1005867"/>
                  <a:gd name="connsiteY4" fmla="*/ 2191048 h 2225063"/>
                  <a:gd name="connsiteX5" fmla="*/ 944895 w 1005867"/>
                  <a:gd name="connsiteY5" fmla="*/ 2205038 h 2225063"/>
                  <a:gd name="connsiteX6" fmla="*/ 916915 w 1005867"/>
                  <a:gd name="connsiteY6" fmla="*/ 2212171 h 2225063"/>
                  <a:gd name="connsiteX7" fmla="*/ 887700 w 1005867"/>
                  <a:gd name="connsiteY7" fmla="*/ 2203529 h 2225063"/>
                  <a:gd name="connsiteX8" fmla="*/ 882213 w 1005867"/>
                  <a:gd name="connsiteY8" fmla="*/ 2199277 h 2225063"/>
                  <a:gd name="connsiteX9" fmla="*/ 866440 w 1005867"/>
                  <a:gd name="connsiteY9" fmla="*/ 2207781 h 2225063"/>
                  <a:gd name="connsiteX10" fmla="*/ 839968 w 1005867"/>
                  <a:gd name="connsiteY10" fmla="*/ 2207919 h 2225063"/>
                  <a:gd name="connsiteX11" fmla="*/ 825703 w 1005867"/>
                  <a:gd name="connsiteY11" fmla="*/ 2200786 h 2225063"/>
                  <a:gd name="connsiteX12" fmla="*/ 824469 w 1005867"/>
                  <a:gd name="connsiteY12" fmla="*/ 2202295 h 2225063"/>
                  <a:gd name="connsiteX13" fmla="*/ 804718 w 1005867"/>
                  <a:gd name="connsiteY13" fmla="*/ 2217383 h 2225063"/>
                  <a:gd name="connsiteX14" fmla="*/ 776326 w 1005867"/>
                  <a:gd name="connsiteY14" fmla="*/ 2222046 h 2225063"/>
                  <a:gd name="connsiteX15" fmla="*/ 763570 w 1005867"/>
                  <a:gd name="connsiteY15" fmla="*/ 2218891 h 2225063"/>
                  <a:gd name="connsiteX16" fmla="*/ 751774 w 1005867"/>
                  <a:gd name="connsiteY16" fmla="*/ 2212993 h 2225063"/>
                  <a:gd name="connsiteX17" fmla="*/ 732435 w 1005867"/>
                  <a:gd name="connsiteY17" fmla="*/ 2195300 h 2225063"/>
                  <a:gd name="connsiteX18" fmla="*/ 729966 w 1005867"/>
                  <a:gd name="connsiteY18" fmla="*/ 2192282 h 2225063"/>
                  <a:gd name="connsiteX19" fmla="*/ 676885 w 1005867"/>
                  <a:gd name="connsiteY19" fmla="*/ 2225064 h 2225063"/>
                  <a:gd name="connsiteX20" fmla="*/ 675787 w 1005867"/>
                  <a:gd name="connsiteY20" fmla="*/ 2225064 h 2225063"/>
                  <a:gd name="connsiteX21" fmla="*/ 634914 w 1005867"/>
                  <a:gd name="connsiteY21" fmla="*/ 2203118 h 2225063"/>
                  <a:gd name="connsiteX22" fmla="*/ 614888 w 1005867"/>
                  <a:gd name="connsiteY22" fmla="*/ 2170611 h 2225063"/>
                  <a:gd name="connsiteX23" fmla="*/ 610499 w 1005867"/>
                  <a:gd name="connsiteY23" fmla="*/ 2175823 h 2225063"/>
                  <a:gd name="connsiteX24" fmla="*/ 591023 w 1005867"/>
                  <a:gd name="connsiteY24" fmla="*/ 2192968 h 2225063"/>
                  <a:gd name="connsiteX25" fmla="*/ 569351 w 1005867"/>
                  <a:gd name="connsiteY25" fmla="*/ 2202844 h 2225063"/>
                  <a:gd name="connsiteX26" fmla="*/ 546583 w 1005867"/>
                  <a:gd name="connsiteY26" fmla="*/ 2203667 h 2225063"/>
                  <a:gd name="connsiteX27" fmla="*/ 521894 w 1005867"/>
                  <a:gd name="connsiteY27" fmla="*/ 2192419 h 2225063"/>
                  <a:gd name="connsiteX28" fmla="*/ 505846 w 1005867"/>
                  <a:gd name="connsiteY28" fmla="*/ 2173491 h 2225063"/>
                  <a:gd name="connsiteX29" fmla="*/ 496656 w 1005867"/>
                  <a:gd name="connsiteY29" fmla="*/ 2152094 h 2225063"/>
                  <a:gd name="connsiteX30" fmla="*/ 493090 w 1005867"/>
                  <a:gd name="connsiteY30" fmla="*/ 2140162 h 2225063"/>
                  <a:gd name="connsiteX31" fmla="*/ 468401 w 1005867"/>
                  <a:gd name="connsiteY31" fmla="*/ 2158541 h 2225063"/>
                  <a:gd name="connsiteX32" fmla="*/ 422590 w 1005867"/>
                  <a:gd name="connsiteY32" fmla="*/ 2162244 h 2225063"/>
                  <a:gd name="connsiteX33" fmla="*/ 404073 w 1005867"/>
                  <a:gd name="connsiteY33" fmla="*/ 2150449 h 2225063"/>
                  <a:gd name="connsiteX34" fmla="*/ 389534 w 1005867"/>
                  <a:gd name="connsiteY34" fmla="*/ 2128777 h 2225063"/>
                  <a:gd name="connsiteX35" fmla="*/ 378973 w 1005867"/>
                  <a:gd name="connsiteY35" fmla="*/ 2090510 h 2225063"/>
                  <a:gd name="connsiteX36" fmla="*/ 372801 w 1005867"/>
                  <a:gd name="connsiteY36" fmla="*/ 2093253 h 2225063"/>
                  <a:gd name="connsiteX37" fmla="*/ 328224 w 1005867"/>
                  <a:gd name="connsiteY37" fmla="*/ 2091607 h 2225063"/>
                  <a:gd name="connsiteX38" fmla="*/ 296128 w 1005867"/>
                  <a:gd name="connsiteY38" fmla="*/ 2055808 h 2225063"/>
                  <a:gd name="connsiteX39" fmla="*/ 287487 w 1005867"/>
                  <a:gd name="connsiteY39" fmla="*/ 2017266 h 2225063"/>
                  <a:gd name="connsiteX40" fmla="*/ 283373 w 1005867"/>
                  <a:gd name="connsiteY40" fmla="*/ 2019461 h 2225063"/>
                  <a:gd name="connsiteX41" fmla="*/ 239481 w 1005867"/>
                  <a:gd name="connsiteY41" fmla="*/ 2023301 h 2225063"/>
                  <a:gd name="connsiteX42" fmla="*/ 222199 w 1005867"/>
                  <a:gd name="connsiteY42" fmla="*/ 2011643 h 2225063"/>
                  <a:gd name="connsiteX43" fmla="*/ 208620 w 1005867"/>
                  <a:gd name="connsiteY43" fmla="*/ 1989697 h 2225063"/>
                  <a:gd name="connsiteX44" fmla="*/ 200391 w 1005867"/>
                  <a:gd name="connsiteY44" fmla="*/ 1935930 h 2225063"/>
                  <a:gd name="connsiteX45" fmla="*/ 202037 w 1005867"/>
                  <a:gd name="connsiteY45" fmla="*/ 1907538 h 2225063"/>
                  <a:gd name="connsiteX46" fmla="*/ 157734 w 1005867"/>
                  <a:gd name="connsiteY46" fmla="*/ 1892451 h 2225063"/>
                  <a:gd name="connsiteX47" fmla="*/ 139903 w 1005867"/>
                  <a:gd name="connsiteY47" fmla="*/ 1847874 h 2225063"/>
                  <a:gd name="connsiteX48" fmla="*/ 142509 w 1005867"/>
                  <a:gd name="connsiteY48" fmla="*/ 1816738 h 2225063"/>
                  <a:gd name="connsiteX49" fmla="*/ 135651 w 1005867"/>
                  <a:gd name="connsiteY49" fmla="*/ 1807960 h 2225063"/>
                  <a:gd name="connsiteX50" fmla="*/ 125776 w 1005867"/>
                  <a:gd name="connsiteY50" fmla="*/ 1783271 h 2225063"/>
                  <a:gd name="connsiteX51" fmla="*/ 125364 w 1005867"/>
                  <a:gd name="connsiteY51" fmla="*/ 1742260 h 2225063"/>
                  <a:gd name="connsiteX52" fmla="*/ 142646 w 1005867"/>
                  <a:gd name="connsiteY52" fmla="*/ 1676561 h 2225063"/>
                  <a:gd name="connsiteX53" fmla="*/ 145938 w 1005867"/>
                  <a:gd name="connsiteY53" fmla="*/ 1669291 h 2225063"/>
                  <a:gd name="connsiteX54" fmla="*/ 120289 w 1005867"/>
                  <a:gd name="connsiteY54" fmla="*/ 1671623 h 2225063"/>
                  <a:gd name="connsiteX55" fmla="*/ 75027 w 1005867"/>
                  <a:gd name="connsiteY55" fmla="*/ 1650775 h 2225063"/>
                  <a:gd name="connsiteX56" fmla="*/ 54178 w 1005867"/>
                  <a:gd name="connsiteY56" fmla="*/ 1611135 h 2225063"/>
                  <a:gd name="connsiteX57" fmla="*/ 55413 w 1005867"/>
                  <a:gd name="connsiteY57" fmla="*/ 1555860 h 2225063"/>
                  <a:gd name="connsiteX58" fmla="*/ 59802 w 1005867"/>
                  <a:gd name="connsiteY58" fmla="*/ 1545299 h 2225063"/>
                  <a:gd name="connsiteX59" fmla="*/ 22220 w 1005867"/>
                  <a:gd name="connsiteY59" fmla="*/ 1530760 h 2225063"/>
                  <a:gd name="connsiteX60" fmla="*/ 8367 w 1005867"/>
                  <a:gd name="connsiteY60" fmla="*/ 1517455 h 2225063"/>
                  <a:gd name="connsiteX61" fmla="*/ 13579 w 1005867"/>
                  <a:gd name="connsiteY61" fmla="*/ 1509637 h 2225063"/>
                  <a:gd name="connsiteX62" fmla="*/ 2195 w 1005867"/>
                  <a:gd name="connsiteY62" fmla="*/ 1504013 h 2225063"/>
                  <a:gd name="connsiteX63" fmla="*/ 0 w 1005867"/>
                  <a:gd name="connsiteY63" fmla="*/ 1489749 h 2225063"/>
                  <a:gd name="connsiteX64" fmla="*/ 18791 w 1005867"/>
                  <a:gd name="connsiteY64" fmla="*/ 1447915 h 2225063"/>
                  <a:gd name="connsiteX65" fmla="*/ 35662 w 1005867"/>
                  <a:gd name="connsiteY65" fmla="*/ 1429947 h 2225063"/>
                  <a:gd name="connsiteX66" fmla="*/ 88331 w 1005867"/>
                  <a:gd name="connsiteY66" fmla="*/ 1386330 h 2225063"/>
                  <a:gd name="connsiteX67" fmla="*/ 71186 w 1005867"/>
                  <a:gd name="connsiteY67" fmla="*/ 1378649 h 2225063"/>
                  <a:gd name="connsiteX68" fmla="*/ 55824 w 1005867"/>
                  <a:gd name="connsiteY68" fmla="*/ 1365207 h 2225063"/>
                  <a:gd name="connsiteX69" fmla="*/ 46086 w 1005867"/>
                  <a:gd name="connsiteY69" fmla="*/ 1345731 h 2225063"/>
                  <a:gd name="connsiteX70" fmla="*/ 46360 w 1005867"/>
                  <a:gd name="connsiteY70" fmla="*/ 1324471 h 2225063"/>
                  <a:gd name="connsiteX71" fmla="*/ 58567 w 1005867"/>
                  <a:gd name="connsiteY71" fmla="*/ 1301977 h 2225063"/>
                  <a:gd name="connsiteX72" fmla="*/ 85176 w 1005867"/>
                  <a:gd name="connsiteY72" fmla="*/ 1277837 h 2225063"/>
                  <a:gd name="connsiteX73" fmla="*/ 98755 w 1005867"/>
                  <a:gd name="connsiteY73" fmla="*/ 1267961 h 2225063"/>
                  <a:gd name="connsiteX74" fmla="*/ 91349 w 1005867"/>
                  <a:gd name="connsiteY74" fmla="*/ 1254382 h 2225063"/>
                  <a:gd name="connsiteX75" fmla="*/ 89154 w 1005867"/>
                  <a:gd name="connsiteY75" fmla="*/ 1227773 h 2225063"/>
                  <a:gd name="connsiteX76" fmla="*/ 108494 w 1005867"/>
                  <a:gd name="connsiteY76" fmla="*/ 1189506 h 2225063"/>
                  <a:gd name="connsiteX77" fmla="*/ 131262 w 1005867"/>
                  <a:gd name="connsiteY77" fmla="*/ 1168246 h 2225063"/>
                  <a:gd name="connsiteX78" fmla="*/ 105476 w 1005867"/>
                  <a:gd name="connsiteY78" fmla="*/ 1160702 h 2225063"/>
                  <a:gd name="connsiteX79" fmla="*/ 58704 w 1005867"/>
                  <a:gd name="connsiteY79" fmla="*/ 1088693 h 2225063"/>
                  <a:gd name="connsiteX80" fmla="*/ 64465 w 1005867"/>
                  <a:gd name="connsiteY80" fmla="*/ 1076760 h 2225063"/>
                  <a:gd name="connsiteX81" fmla="*/ 37033 w 1005867"/>
                  <a:gd name="connsiteY81" fmla="*/ 1070176 h 2225063"/>
                  <a:gd name="connsiteX82" fmla="*/ 5761 w 1005867"/>
                  <a:gd name="connsiteY82" fmla="*/ 1044527 h 2225063"/>
                  <a:gd name="connsiteX83" fmla="*/ 2743 w 1005867"/>
                  <a:gd name="connsiteY83" fmla="*/ 1024091 h 2225063"/>
                  <a:gd name="connsiteX84" fmla="*/ 5212 w 1005867"/>
                  <a:gd name="connsiteY84" fmla="*/ 1013804 h 2225063"/>
                  <a:gd name="connsiteX85" fmla="*/ 13167 w 1005867"/>
                  <a:gd name="connsiteY85" fmla="*/ 999676 h 2225063"/>
                  <a:gd name="connsiteX86" fmla="*/ 30038 w 1005867"/>
                  <a:gd name="connsiteY86" fmla="*/ 984863 h 2225063"/>
                  <a:gd name="connsiteX87" fmla="*/ 43891 w 1005867"/>
                  <a:gd name="connsiteY87" fmla="*/ 975947 h 2225063"/>
                  <a:gd name="connsiteX88" fmla="*/ 65151 w 1005867"/>
                  <a:gd name="connsiteY88" fmla="*/ 963877 h 2225063"/>
                  <a:gd name="connsiteX89" fmla="*/ 122895 w 1005867"/>
                  <a:gd name="connsiteY89" fmla="*/ 936308 h 2225063"/>
                  <a:gd name="connsiteX90" fmla="*/ 94640 w 1005867"/>
                  <a:gd name="connsiteY90" fmla="*/ 922043 h 2225063"/>
                  <a:gd name="connsiteX91" fmla="*/ 79278 w 1005867"/>
                  <a:gd name="connsiteY91" fmla="*/ 888439 h 2225063"/>
                  <a:gd name="connsiteX92" fmla="*/ 100950 w 1005867"/>
                  <a:gd name="connsiteY92" fmla="*/ 854561 h 2225063"/>
                  <a:gd name="connsiteX93" fmla="*/ 138669 w 1005867"/>
                  <a:gd name="connsiteY93" fmla="*/ 831929 h 2225063"/>
                  <a:gd name="connsiteX94" fmla="*/ 97384 w 1005867"/>
                  <a:gd name="connsiteY94" fmla="*/ 786941 h 2225063"/>
                  <a:gd name="connsiteX95" fmla="*/ 113157 w 1005867"/>
                  <a:gd name="connsiteY95" fmla="*/ 749496 h 2225063"/>
                  <a:gd name="connsiteX96" fmla="*/ 144567 w 1005867"/>
                  <a:gd name="connsiteY96" fmla="*/ 732900 h 2225063"/>
                  <a:gd name="connsiteX97" fmla="*/ 141412 w 1005867"/>
                  <a:gd name="connsiteY97" fmla="*/ 731254 h 2225063"/>
                  <a:gd name="connsiteX98" fmla="*/ 108905 w 1005867"/>
                  <a:gd name="connsiteY98" fmla="*/ 700119 h 2225063"/>
                  <a:gd name="connsiteX99" fmla="*/ 110002 w 1005867"/>
                  <a:gd name="connsiteY99" fmla="*/ 661439 h 2225063"/>
                  <a:gd name="connsiteX100" fmla="*/ 138669 w 1005867"/>
                  <a:gd name="connsiteY100" fmla="*/ 632499 h 2225063"/>
                  <a:gd name="connsiteX101" fmla="*/ 155265 w 1005867"/>
                  <a:gd name="connsiteY101" fmla="*/ 623720 h 2225063"/>
                  <a:gd name="connsiteX102" fmla="*/ 144155 w 1005867"/>
                  <a:gd name="connsiteY102" fmla="*/ 619057 h 2225063"/>
                  <a:gd name="connsiteX103" fmla="*/ 110825 w 1005867"/>
                  <a:gd name="connsiteY103" fmla="*/ 592722 h 2225063"/>
                  <a:gd name="connsiteX104" fmla="*/ 103556 w 1005867"/>
                  <a:gd name="connsiteY104" fmla="*/ 573108 h 2225063"/>
                  <a:gd name="connsiteX105" fmla="*/ 106710 w 1005867"/>
                  <a:gd name="connsiteY105" fmla="*/ 552946 h 2225063"/>
                  <a:gd name="connsiteX106" fmla="*/ 116449 w 1005867"/>
                  <a:gd name="connsiteY106" fmla="*/ 539641 h 2225063"/>
                  <a:gd name="connsiteX107" fmla="*/ 134691 w 1005867"/>
                  <a:gd name="connsiteY107" fmla="*/ 528257 h 2225063"/>
                  <a:gd name="connsiteX108" fmla="*/ 144567 w 1005867"/>
                  <a:gd name="connsiteY108" fmla="*/ 524554 h 2225063"/>
                  <a:gd name="connsiteX109" fmla="*/ 138394 w 1005867"/>
                  <a:gd name="connsiteY109" fmla="*/ 512758 h 2225063"/>
                  <a:gd name="connsiteX110" fmla="*/ 142784 w 1005867"/>
                  <a:gd name="connsiteY110" fmla="*/ 485738 h 2225063"/>
                  <a:gd name="connsiteX111" fmla="*/ 192435 w 1005867"/>
                  <a:gd name="connsiteY111" fmla="*/ 471199 h 2225063"/>
                  <a:gd name="connsiteX112" fmla="*/ 218907 w 1005867"/>
                  <a:gd name="connsiteY112" fmla="*/ 471061 h 2225063"/>
                  <a:gd name="connsiteX113" fmla="*/ 216027 w 1005867"/>
                  <a:gd name="connsiteY113" fmla="*/ 467907 h 2225063"/>
                  <a:gd name="connsiteX114" fmla="*/ 197099 w 1005867"/>
                  <a:gd name="connsiteY114" fmla="*/ 445412 h 2225063"/>
                  <a:gd name="connsiteX115" fmla="*/ 183932 w 1005867"/>
                  <a:gd name="connsiteY115" fmla="*/ 404402 h 2225063"/>
                  <a:gd name="connsiteX116" fmla="*/ 193670 w 1005867"/>
                  <a:gd name="connsiteY116" fmla="*/ 386708 h 2225063"/>
                  <a:gd name="connsiteX117" fmla="*/ 215067 w 1005867"/>
                  <a:gd name="connsiteY117" fmla="*/ 378616 h 2225063"/>
                  <a:gd name="connsiteX118" fmla="*/ 262387 w 1005867"/>
                  <a:gd name="connsiteY118" fmla="*/ 391783 h 2225063"/>
                  <a:gd name="connsiteX119" fmla="*/ 309982 w 1005867"/>
                  <a:gd name="connsiteY119" fmla="*/ 416335 h 2225063"/>
                  <a:gd name="connsiteX120" fmla="*/ 316017 w 1005867"/>
                  <a:gd name="connsiteY120" fmla="*/ 419489 h 2225063"/>
                  <a:gd name="connsiteX121" fmla="*/ 316977 w 1005867"/>
                  <a:gd name="connsiteY121" fmla="*/ 419901 h 2225063"/>
                  <a:gd name="connsiteX122" fmla="*/ 319446 w 1005867"/>
                  <a:gd name="connsiteY122" fmla="*/ 421135 h 2225063"/>
                  <a:gd name="connsiteX123" fmla="*/ 320543 w 1005867"/>
                  <a:gd name="connsiteY123" fmla="*/ 421684 h 2225063"/>
                  <a:gd name="connsiteX124" fmla="*/ 306278 w 1005867"/>
                  <a:gd name="connsiteY124" fmla="*/ 392469 h 2225063"/>
                  <a:gd name="connsiteX125" fmla="*/ 294071 w 1005867"/>
                  <a:gd name="connsiteY125" fmla="*/ 363665 h 2225063"/>
                  <a:gd name="connsiteX126" fmla="*/ 291465 w 1005867"/>
                  <a:gd name="connsiteY126" fmla="*/ 305372 h 2225063"/>
                  <a:gd name="connsiteX127" fmla="*/ 330556 w 1005867"/>
                  <a:gd name="connsiteY127" fmla="*/ 288913 h 2225063"/>
                  <a:gd name="connsiteX128" fmla="*/ 335219 w 1005867"/>
                  <a:gd name="connsiteY128" fmla="*/ 289462 h 2225063"/>
                  <a:gd name="connsiteX129" fmla="*/ 338237 w 1005867"/>
                  <a:gd name="connsiteY129" fmla="*/ 290010 h 2225063"/>
                  <a:gd name="connsiteX130" fmla="*/ 343586 w 1005867"/>
                  <a:gd name="connsiteY130" fmla="*/ 291245 h 2225063"/>
                  <a:gd name="connsiteX131" fmla="*/ 349209 w 1005867"/>
                  <a:gd name="connsiteY131" fmla="*/ 293165 h 2225063"/>
                  <a:gd name="connsiteX132" fmla="*/ 372801 w 1005867"/>
                  <a:gd name="connsiteY132" fmla="*/ 304412 h 2225063"/>
                  <a:gd name="connsiteX133" fmla="*/ 380208 w 1005867"/>
                  <a:gd name="connsiteY133" fmla="*/ 308801 h 2225063"/>
                  <a:gd name="connsiteX134" fmla="*/ 377602 w 1005867"/>
                  <a:gd name="connsiteY134" fmla="*/ 297691 h 2225063"/>
                  <a:gd name="connsiteX135" fmla="*/ 374035 w 1005867"/>
                  <a:gd name="connsiteY135" fmla="*/ 281095 h 2225063"/>
                  <a:gd name="connsiteX136" fmla="*/ 369921 w 1005867"/>
                  <a:gd name="connsiteY136" fmla="*/ 249822 h 2225063"/>
                  <a:gd name="connsiteX137" fmla="*/ 381579 w 1005867"/>
                  <a:gd name="connsiteY137" fmla="*/ 213612 h 2225063"/>
                  <a:gd name="connsiteX138" fmla="*/ 410794 w 1005867"/>
                  <a:gd name="connsiteY138" fmla="*/ 198799 h 2225063"/>
                  <a:gd name="connsiteX139" fmla="*/ 429311 w 1005867"/>
                  <a:gd name="connsiteY139" fmla="*/ 202776 h 2225063"/>
                  <a:gd name="connsiteX140" fmla="*/ 438089 w 1005867"/>
                  <a:gd name="connsiteY140" fmla="*/ 207028 h 2225063"/>
                  <a:gd name="connsiteX141" fmla="*/ 446044 w 1005867"/>
                  <a:gd name="connsiteY141" fmla="*/ 212240 h 2225063"/>
                  <a:gd name="connsiteX142" fmla="*/ 449062 w 1005867"/>
                  <a:gd name="connsiteY142" fmla="*/ 214709 h 2225063"/>
                  <a:gd name="connsiteX143" fmla="*/ 456606 w 1005867"/>
                  <a:gd name="connsiteY143" fmla="*/ 221156 h 2225063"/>
                  <a:gd name="connsiteX144" fmla="*/ 453725 w 1005867"/>
                  <a:gd name="connsiteY144" fmla="*/ 198250 h 2225063"/>
                  <a:gd name="connsiteX145" fmla="*/ 453314 w 1005867"/>
                  <a:gd name="connsiteY145" fmla="*/ 154222 h 2225063"/>
                  <a:gd name="connsiteX146" fmla="*/ 461543 w 1005867"/>
                  <a:gd name="connsiteY146" fmla="*/ 127476 h 2225063"/>
                  <a:gd name="connsiteX147" fmla="*/ 468127 w 1005867"/>
                  <a:gd name="connsiteY147" fmla="*/ 118560 h 2225063"/>
                  <a:gd name="connsiteX148" fmla="*/ 472242 w 1005867"/>
                  <a:gd name="connsiteY148" fmla="*/ 114720 h 2225063"/>
                  <a:gd name="connsiteX149" fmla="*/ 476494 w 1005867"/>
                  <a:gd name="connsiteY149" fmla="*/ 111565 h 2225063"/>
                  <a:gd name="connsiteX150" fmla="*/ 522168 w 1005867"/>
                  <a:gd name="connsiteY150" fmla="*/ 102924 h 2225063"/>
                  <a:gd name="connsiteX151" fmla="*/ 560847 w 1005867"/>
                  <a:gd name="connsiteY151" fmla="*/ 122812 h 2225063"/>
                  <a:gd name="connsiteX152" fmla="*/ 564825 w 1005867"/>
                  <a:gd name="connsiteY152" fmla="*/ 126241 h 2225063"/>
                  <a:gd name="connsiteX153" fmla="*/ 564825 w 1005867"/>
                  <a:gd name="connsiteY153" fmla="*/ 124047 h 2225063"/>
                  <a:gd name="connsiteX154" fmla="*/ 579775 w 1005867"/>
                  <a:gd name="connsiteY154" fmla="*/ 53135 h 2225063"/>
                  <a:gd name="connsiteX155" fmla="*/ 581970 w 1005867"/>
                  <a:gd name="connsiteY155" fmla="*/ 49706 h 2225063"/>
                  <a:gd name="connsiteX156" fmla="*/ 601310 w 1005867"/>
                  <a:gd name="connsiteY156" fmla="*/ 56838 h 2225063"/>
                  <a:gd name="connsiteX157" fmla="*/ 613380 w 1005867"/>
                  <a:gd name="connsiteY157" fmla="*/ 63559 h 2225063"/>
                  <a:gd name="connsiteX158" fmla="*/ 613928 w 1005867"/>
                  <a:gd name="connsiteY158" fmla="*/ 61090 h 2225063"/>
                  <a:gd name="connsiteX159" fmla="*/ 617220 w 1005867"/>
                  <a:gd name="connsiteY159" fmla="*/ 38322 h 2225063"/>
                  <a:gd name="connsiteX160" fmla="*/ 617769 w 1005867"/>
                  <a:gd name="connsiteY160" fmla="*/ 24468 h 2225063"/>
                  <a:gd name="connsiteX161" fmla="*/ 625587 w 1005867"/>
                  <a:gd name="connsiteY161" fmla="*/ 22548 h 2225063"/>
                  <a:gd name="connsiteX162" fmla="*/ 658505 w 1005867"/>
                  <a:gd name="connsiteY162" fmla="*/ 25429 h 2225063"/>
                  <a:gd name="connsiteX163" fmla="*/ 666049 w 1005867"/>
                  <a:gd name="connsiteY163" fmla="*/ 27623 h 2225063"/>
                  <a:gd name="connsiteX164" fmla="*/ 675787 w 1005867"/>
                  <a:gd name="connsiteY164" fmla="*/ 31464 h 2225063"/>
                  <a:gd name="connsiteX165" fmla="*/ 705414 w 1005867"/>
                  <a:gd name="connsiteY165" fmla="*/ 1700 h 2225063"/>
                  <a:gd name="connsiteX166" fmla="*/ 709529 w 1005867"/>
                  <a:gd name="connsiteY166" fmla="*/ 740 h 2225063"/>
                  <a:gd name="connsiteX167" fmla="*/ 777560 w 1005867"/>
                  <a:gd name="connsiteY167" fmla="*/ 39693 h 2225063"/>
                  <a:gd name="connsiteX168" fmla="*/ 784830 w 1005867"/>
                  <a:gd name="connsiteY168" fmla="*/ 36676 h 2225063"/>
                  <a:gd name="connsiteX169" fmla="*/ 786338 w 1005867"/>
                  <a:gd name="connsiteY169" fmla="*/ 32012 h 2225063"/>
                  <a:gd name="connsiteX170" fmla="*/ 796763 w 1005867"/>
                  <a:gd name="connsiteY170" fmla="*/ 7735 h 2225063"/>
                  <a:gd name="connsiteX171" fmla="*/ 843808 w 1005867"/>
                  <a:gd name="connsiteY171" fmla="*/ 109096 h 2225063"/>
                  <a:gd name="connsiteX172" fmla="*/ 868086 w 1005867"/>
                  <a:gd name="connsiteY172" fmla="*/ 149421 h 2225063"/>
                  <a:gd name="connsiteX173" fmla="*/ 867400 w 1005867"/>
                  <a:gd name="connsiteY173" fmla="*/ 149284 h 2225063"/>
                  <a:gd name="connsiteX174" fmla="*/ 863285 w 1005867"/>
                  <a:gd name="connsiteY174" fmla="*/ 221842 h 2225063"/>
                  <a:gd name="connsiteX175" fmla="*/ 824743 w 1005867"/>
                  <a:gd name="connsiteY175" fmla="*/ 255720 h 2225063"/>
                  <a:gd name="connsiteX176" fmla="*/ 808833 w 1005867"/>
                  <a:gd name="connsiteY176" fmla="*/ 260246 h 2225063"/>
                  <a:gd name="connsiteX177" fmla="*/ 806226 w 1005867"/>
                  <a:gd name="connsiteY177" fmla="*/ 277117 h 2225063"/>
                  <a:gd name="connsiteX178" fmla="*/ 729828 w 1005867"/>
                  <a:gd name="connsiteY178" fmla="*/ 335547 h 2225063"/>
                  <a:gd name="connsiteX179" fmla="*/ 719130 w 1005867"/>
                  <a:gd name="connsiteY179" fmla="*/ 334724 h 2225063"/>
                  <a:gd name="connsiteX180" fmla="*/ 685937 w 1005867"/>
                  <a:gd name="connsiteY180" fmla="*/ 386708 h 2225063"/>
                  <a:gd name="connsiteX181" fmla="*/ 583479 w 1005867"/>
                  <a:gd name="connsiteY181" fmla="*/ 387394 h 2225063"/>
                  <a:gd name="connsiteX182" fmla="*/ 574426 w 1005867"/>
                  <a:gd name="connsiteY182" fmla="*/ 395075 h 2225063"/>
                  <a:gd name="connsiteX183" fmla="*/ 560985 w 1005867"/>
                  <a:gd name="connsiteY183" fmla="*/ 466398 h 2225063"/>
                  <a:gd name="connsiteX184" fmla="*/ 486507 w 1005867"/>
                  <a:gd name="connsiteY184" fmla="*/ 496847 h 2225063"/>
                  <a:gd name="connsiteX185" fmla="*/ 473202 w 1005867"/>
                  <a:gd name="connsiteY185" fmla="*/ 494790 h 2225063"/>
                  <a:gd name="connsiteX186" fmla="*/ 466344 w 1005867"/>
                  <a:gd name="connsiteY186" fmla="*/ 493418 h 2225063"/>
                  <a:gd name="connsiteX187" fmla="*/ 471693 w 1005867"/>
                  <a:gd name="connsiteY187" fmla="*/ 549243 h 2225063"/>
                  <a:gd name="connsiteX188" fmla="*/ 458389 w 1005867"/>
                  <a:gd name="connsiteY188" fmla="*/ 575989 h 2225063"/>
                  <a:gd name="connsiteX189" fmla="*/ 448513 w 1005867"/>
                  <a:gd name="connsiteY189" fmla="*/ 666514 h 2225063"/>
                  <a:gd name="connsiteX190" fmla="*/ 458389 w 1005867"/>
                  <a:gd name="connsiteY190" fmla="*/ 689009 h 2225063"/>
                  <a:gd name="connsiteX191" fmla="*/ 443987 w 1005867"/>
                  <a:gd name="connsiteY191" fmla="*/ 761841 h 2225063"/>
                  <a:gd name="connsiteX192" fmla="*/ 429448 w 1005867"/>
                  <a:gd name="connsiteY192" fmla="*/ 777888 h 2225063"/>
                  <a:gd name="connsiteX193" fmla="*/ 437266 w 1005867"/>
                  <a:gd name="connsiteY193" fmla="*/ 855658 h 2225063"/>
                  <a:gd name="connsiteX194" fmla="*/ 432191 w 1005867"/>
                  <a:gd name="connsiteY194" fmla="*/ 865396 h 2225063"/>
                  <a:gd name="connsiteX195" fmla="*/ 377739 w 1005867"/>
                  <a:gd name="connsiteY195" fmla="*/ 914500 h 2225063"/>
                  <a:gd name="connsiteX196" fmla="*/ 439049 w 1005867"/>
                  <a:gd name="connsiteY196" fmla="*/ 926433 h 2225063"/>
                  <a:gd name="connsiteX197" fmla="*/ 475945 w 1005867"/>
                  <a:gd name="connsiteY197" fmla="*/ 1017233 h 2225063"/>
                  <a:gd name="connsiteX198" fmla="*/ 474985 w 1005867"/>
                  <a:gd name="connsiteY198" fmla="*/ 1020524 h 2225063"/>
                  <a:gd name="connsiteX199" fmla="*/ 443575 w 1005867"/>
                  <a:gd name="connsiteY199" fmla="*/ 1066610 h 2225063"/>
                  <a:gd name="connsiteX200" fmla="*/ 432328 w 1005867"/>
                  <a:gd name="connsiteY200" fmla="*/ 1075251 h 2225063"/>
                  <a:gd name="connsiteX201" fmla="*/ 458114 w 1005867"/>
                  <a:gd name="connsiteY201" fmla="*/ 1125726 h 2225063"/>
                  <a:gd name="connsiteX202" fmla="*/ 448376 w 1005867"/>
                  <a:gd name="connsiteY202" fmla="*/ 1177161 h 2225063"/>
                  <a:gd name="connsiteX203" fmla="*/ 488290 w 1005867"/>
                  <a:gd name="connsiteY203" fmla="*/ 1261103 h 2225063"/>
                  <a:gd name="connsiteX204" fmla="*/ 482529 w 1005867"/>
                  <a:gd name="connsiteY204" fmla="*/ 1282774 h 2225063"/>
                  <a:gd name="connsiteX205" fmla="*/ 460583 w 1005867"/>
                  <a:gd name="connsiteY205" fmla="*/ 1319396 h 2225063"/>
                  <a:gd name="connsiteX206" fmla="*/ 441930 w 1005867"/>
                  <a:gd name="connsiteY206" fmla="*/ 1341342 h 2225063"/>
                  <a:gd name="connsiteX207" fmla="*/ 399410 w 1005867"/>
                  <a:gd name="connsiteY207" fmla="*/ 1388113 h 2225063"/>
                  <a:gd name="connsiteX208" fmla="*/ 372389 w 1005867"/>
                  <a:gd name="connsiteY208" fmla="*/ 1416917 h 2225063"/>
                  <a:gd name="connsiteX209" fmla="*/ 419435 w 1005867"/>
                  <a:gd name="connsiteY209" fmla="*/ 1449012 h 2225063"/>
                  <a:gd name="connsiteX210" fmla="*/ 421081 w 1005867"/>
                  <a:gd name="connsiteY210" fmla="*/ 1451070 h 2225063"/>
                  <a:gd name="connsiteX211" fmla="*/ 439735 w 1005867"/>
                  <a:gd name="connsiteY211" fmla="*/ 1505659 h 2225063"/>
                  <a:gd name="connsiteX212" fmla="*/ 420670 w 1005867"/>
                  <a:gd name="connsiteY212" fmla="*/ 1560112 h 2225063"/>
                  <a:gd name="connsiteX213" fmla="*/ 421081 w 1005867"/>
                  <a:gd name="connsiteY213" fmla="*/ 1560249 h 2225063"/>
                  <a:gd name="connsiteX214" fmla="*/ 415595 w 1005867"/>
                  <a:gd name="connsiteY214" fmla="*/ 1566421 h 2225063"/>
                  <a:gd name="connsiteX215" fmla="*/ 410383 w 1005867"/>
                  <a:gd name="connsiteY215" fmla="*/ 1573965 h 2225063"/>
                  <a:gd name="connsiteX216" fmla="*/ 509275 w 1005867"/>
                  <a:gd name="connsiteY216" fmla="*/ 1629240 h 2225063"/>
                  <a:gd name="connsiteX217" fmla="*/ 512704 w 1005867"/>
                  <a:gd name="connsiteY217" fmla="*/ 1690140 h 2225063"/>
                  <a:gd name="connsiteX218" fmla="*/ 513253 w 1005867"/>
                  <a:gd name="connsiteY218" fmla="*/ 1690002 h 2225063"/>
                  <a:gd name="connsiteX219" fmla="*/ 494188 w 1005867"/>
                  <a:gd name="connsiteY219" fmla="*/ 1740340 h 2225063"/>
                  <a:gd name="connsiteX220" fmla="*/ 484723 w 1005867"/>
                  <a:gd name="connsiteY220" fmla="*/ 1760777 h 2225063"/>
                  <a:gd name="connsiteX221" fmla="*/ 578267 w 1005867"/>
                  <a:gd name="connsiteY221" fmla="*/ 1852400 h 2225063"/>
                  <a:gd name="connsiteX222" fmla="*/ 559476 w 1005867"/>
                  <a:gd name="connsiteY222" fmla="*/ 1938536 h 2225063"/>
                  <a:gd name="connsiteX223" fmla="*/ 612145 w 1005867"/>
                  <a:gd name="connsiteY223" fmla="*/ 1957327 h 2225063"/>
                  <a:gd name="connsiteX224" fmla="*/ 635462 w 1005867"/>
                  <a:gd name="connsiteY224" fmla="*/ 1984622 h 2225063"/>
                  <a:gd name="connsiteX225" fmla="*/ 662346 w 1005867"/>
                  <a:gd name="connsiteY225" fmla="*/ 1972278 h 2225063"/>
                  <a:gd name="connsiteX226" fmla="*/ 764118 w 1005867"/>
                  <a:gd name="connsiteY226" fmla="*/ 2013563 h 2225063"/>
                  <a:gd name="connsiteX227" fmla="*/ 771114 w 1005867"/>
                  <a:gd name="connsiteY227" fmla="*/ 2028239 h 2225063"/>
                  <a:gd name="connsiteX228" fmla="*/ 859308 w 1005867"/>
                  <a:gd name="connsiteY228" fmla="*/ 2038937 h 2225063"/>
                  <a:gd name="connsiteX229" fmla="*/ 866577 w 1005867"/>
                  <a:gd name="connsiteY229" fmla="*/ 2045247 h 2225063"/>
                  <a:gd name="connsiteX230" fmla="*/ 917052 w 1005867"/>
                  <a:gd name="connsiteY230" fmla="*/ 2036743 h 2225063"/>
                  <a:gd name="connsiteX231" fmla="*/ 997565 w 1005867"/>
                  <a:gd name="connsiteY231" fmla="*/ 2108203 h 2225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</a:cxnLst>
                <a:rect l="l" t="t" r="r" b="b"/>
                <a:pathLst>
                  <a:path w="1005867" h="2225063">
                    <a:moveTo>
                      <a:pt x="997565" y="2108203"/>
                    </a:moveTo>
                    <a:cubicBezTo>
                      <a:pt x="1004834" y="2130286"/>
                      <a:pt x="1006755" y="2154152"/>
                      <a:pt x="1005520" y="2177332"/>
                    </a:cubicBezTo>
                    <a:cubicBezTo>
                      <a:pt x="1005383" y="2179389"/>
                      <a:pt x="1005246" y="2181584"/>
                      <a:pt x="1005108" y="2183504"/>
                    </a:cubicBezTo>
                    <a:cubicBezTo>
                      <a:pt x="998799" y="2188853"/>
                      <a:pt x="991118" y="2192557"/>
                      <a:pt x="982889" y="2193654"/>
                    </a:cubicBezTo>
                    <a:cubicBezTo>
                      <a:pt x="976442" y="2194477"/>
                      <a:pt x="969858" y="2193517"/>
                      <a:pt x="964098" y="2191048"/>
                    </a:cubicBezTo>
                    <a:cubicBezTo>
                      <a:pt x="958337" y="2196397"/>
                      <a:pt x="951891" y="2201061"/>
                      <a:pt x="944895" y="2205038"/>
                    </a:cubicBezTo>
                    <a:cubicBezTo>
                      <a:pt x="936117" y="2209839"/>
                      <a:pt x="926516" y="2212171"/>
                      <a:pt x="916915" y="2212171"/>
                    </a:cubicBezTo>
                    <a:cubicBezTo>
                      <a:pt x="906765" y="2212171"/>
                      <a:pt x="896615" y="2209290"/>
                      <a:pt x="887700" y="2203529"/>
                    </a:cubicBezTo>
                    <a:cubicBezTo>
                      <a:pt x="885779" y="2202295"/>
                      <a:pt x="883996" y="2200923"/>
                      <a:pt x="882213" y="2199277"/>
                    </a:cubicBezTo>
                    <a:cubicBezTo>
                      <a:pt x="877413" y="2203118"/>
                      <a:pt x="872475" y="2206135"/>
                      <a:pt x="866440" y="2207781"/>
                    </a:cubicBezTo>
                    <a:cubicBezTo>
                      <a:pt x="857799" y="2210250"/>
                      <a:pt x="848746" y="2210250"/>
                      <a:pt x="839968" y="2207919"/>
                    </a:cubicBezTo>
                    <a:cubicBezTo>
                      <a:pt x="834482" y="2206410"/>
                      <a:pt x="829955" y="2203941"/>
                      <a:pt x="825703" y="2200786"/>
                    </a:cubicBezTo>
                    <a:cubicBezTo>
                      <a:pt x="825292" y="2201335"/>
                      <a:pt x="824880" y="2201746"/>
                      <a:pt x="824469" y="2202295"/>
                    </a:cubicBezTo>
                    <a:cubicBezTo>
                      <a:pt x="818845" y="2208467"/>
                      <a:pt x="812399" y="2214091"/>
                      <a:pt x="804718" y="2217383"/>
                    </a:cubicBezTo>
                    <a:cubicBezTo>
                      <a:pt x="796077" y="2221223"/>
                      <a:pt x="785790" y="2223829"/>
                      <a:pt x="776326" y="2222046"/>
                    </a:cubicBezTo>
                    <a:cubicBezTo>
                      <a:pt x="771936" y="2221223"/>
                      <a:pt x="767685" y="2220674"/>
                      <a:pt x="763570" y="2218891"/>
                    </a:cubicBezTo>
                    <a:cubicBezTo>
                      <a:pt x="759318" y="2217108"/>
                      <a:pt x="755615" y="2215325"/>
                      <a:pt x="751774" y="2212993"/>
                    </a:cubicBezTo>
                    <a:cubicBezTo>
                      <a:pt x="744504" y="2208604"/>
                      <a:pt x="737646" y="2202021"/>
                      <a:pt x="732435" y="2195300"/>
                    </a:cubicBezTo>
                    <a:cubicBezTo>
                      <a:pt x="731612" y="2194340"/>
                      <a:pt x="730788" y="2193380"/>
                      <a:pt x="729966" y="2192282"/>
                    </a:cubicBezTo>
                    <a:cubicBezTo>
                      <a:pt x="717896" y="2210799"/>
                      <a:pt x="700751" y="2225064"/>
                      <a:pt x="676885" y="2225064"/>
                    </a:cubicBezTo>
                    <a:cubicBezTo>
                      <a:pt x="676473" y="2225064"/>
                      <a:pt x="676199" y="2225064"/>
                      <a:pt x="675787" y="2225064"/>
                    </a:cubicBezTo>
                    <a:cubicBezTo>
                      <a:pt x="659740" y="2224789"/>
                      <a:pt x="644789" y="2215462"/>
                      <a:pt x="634914" y="2203118"/>
                    </a:cubicBezTo>
                    <a:cubicBezTo>
                      <a:pt x="626958" y="2193105"/>
                      <a:pt x="620238" y="2182270"/>
                      <a:pt x="614888" y="2170611"/>
                    </a:cubicBezTo>
                    <a:cubicBezTo>
                      <a:pt x="613517" y="2172394"/>
                      <a:pt x="612008" y="2174177"/>
                      <a:pt x="610499" y="2175823"/>
                    </a:cubicBezTo>
                    <a:cubicBezTo>
                      <a:pt x="604601" y="2182132"/>
                      <a:pt x="598155" y="2188030"/>
                      <a:pt x="591023" y="2192968"/>
                    </a:cubicBezTo>
                    <a:cubicBezTo>
                      <a:pt x="584302" y="2197632"/>
                      <a:pt x="577032" y="2200375"/>
                      <a:pt x="569351" y="2202844"/>
                    </a:cubicBezTo>
                    <a:cubicBezTo>
                      <a:pt x="562082" y="2205038"/>
                      <a:pt x="554127" y="2204764"/>
                      <a:pt x="546583" y="2203667"/>
                    </a:cubicBezTo>
                    <a:cubicBezTo>
                      <a:pt x="537393" y="2202295"/>
                      <a:pt x="529575" y="2197769"/>
                      <a:pt x="521894" y="2192419"/>
                    </a:cubicBezTo>
                    <a:cubicBezTo>
                      <a:pt x="515173" y="2187619"/>
                      <a:pt x="510235" y="2180212"/>
                      <a:pt x="505846" y="2173491"/>
                    </a:cubicBezTo>
                    <a:cubicBezTo>
                      <a:pt x="501731" y="2167182"/>
                      <a:pt x="499125" y="2159364"/>
                      <a:pt x="496656" y="2152094"/>
                    </a:cubicBezTo>
                    <a:cubicBezTo>
                      <a:pt x="495422" y="2148254"/>
                      <a:pt x="494188" y="2144276"/>
                      <a:pt x="493090" y="2140162"/>
                    </a:cubicBezTo>
                    <a:cubicBezTo>
                      <a:pt x="485958" y="2147568"/>
                      <a:pt x="477728" y="2154015"/>
                      <a:pt x="468401" y="2158541"/>
                    </a:cubicBezTo>
                    <a:cubicBezTo>
                      <a:pt x="454685" y="2165399"/>
                      <a:pt x="437129" y="2168416"/>
                      <a:pt x="422590" y="2162244"/>
                    </a:cubicBezTo>
                    <a:cubicBezTo>
                      <a:pt x="416006" y="2159364"/>
                      <a:pt x="408874" y="2155935"/>
                      <a:pt x="404073" y="2150449"/>
                    </a:cubicBezTo>
                    <a:cubicBezTo>
                      <a:pt x="398176" y="2143728"/>
                      <a:pt x="393512" y="2136870"/>
                      <a:pt x="389534" y="2128777"/>
                    </a:cubicBezTo>
                    <a:cubicBezTo>
                      <a:pt x="383774" y="2116981"/>
                      <a:pt x="380893" y="2103677"/>
                      <a:pt x="378973" y="2090510"/>
                    </a:cubicBezTo>
                    <a:cubicBezTo>
                      <a:pt x="377053" y="2091470"/>
                      <a:pt x="374858" y="2092430"/>
                      <a:pt x="372801" y="2093253"/>
                    </a:cubicBezTo>
                    <a:cubicBezTo>
                      <a:pt x="358262" y="2098739"/>
                      <a:pt x="342351" y="2098191"/>
                      <a:pt x="328224" y="2091607"/>
                    </a:cubicBezTo>
                    <a:cubicBezTo>
                      <a:pt x="312862" y="2084886"/>
                      <a:pt x="302575" y="2070896"/>
                      <a:pt x="296128" y="2055808"/>
                    </a:cubicBezTo>
                    <a:cubicBezTo>
                      <a:pt x="290779" y="2043875"/>
                      <a:pt x="288585" y="2030571"/>
                      <a:pt x="287487" y="2017266"/>
                    </a:cubicBezTo>
                    <a:cubicBezTo>
                      <a:pt x="286116" y="2018089"/>
                      <a:pt x="284744" y="2018775"/>
                      <a:pt x="283373" y="2019461"/>
                    </a:cubicBezTo>
                    <a:cubicBezTo>
                      <a:pt x="270480" y="2025907"/>
                      <a:pt x="253335" y="2029748"/>
                      <a:pt x="239481" y="2023301"/>
                    </a:cubicBezTo>
                    <a:cubicBezTo>
                      <a:pt x="232898" y="2020146"/>
                      <a:pt x="227411" y="2016580"/>
                      <a:pt x="222199" y="2011643"/>
                    </a:cubicBezTo>
                    <a:cubicBezTo>
                      <a:pt x="216027" y="2005882"/>
                      <a:pt x="211775" y="1997378"/>
                      <a:pt x="208620" y="1989697"/>
                    </a:cubicBezTo>
                    <a:cubicBezTo>
                      <a:pt x="201762" y="1972826"/>
                      <a:pt x="200391" y="1953898"/>
                      <a:pt x="200391" y="1935930"/>
                    </a:cubicBezTo>
                    <a:cubicBezTo>
                      <a:pt x="200254" y="1926329"/>
                      <a:pt x="200939" y="1916865"/>
                      <a:pt x="202037" y="1907538"/>
                    </a:cubicBezTo>
                    <a:cubicBezTo>
                      <a:pt x="185989" y="1908773"/>
                      <a:pt x="169255" y="1903972"/>
                      <a:pt x="157734" y="1892451"/>
                    </a:cubicBezTo>
                    <a:cubicBezTo>
                      <a:pt x="145938" y="1880655"/>
                      <a:pt x="141549" y="1863921"/>
                      <a:pt x="139903" y="1847874"/>
                    </a:cubicBezTo>
                    <a:cubicBezTo>
                      <a:pt x="138806" y="1837312"/>
                      <a:pt x="140040" y="1827025"/>
                      <a:pt x="142509" y="1816738"/>
                    </a:cubicBezTo>
                    <a:cubicBezTo>
                      <a:pt x="139766" y="1813995"/>
                      <a:pt x="137297" y="1810977"/>
                      <a:pt x="135651" y="1807960"/>
                    </a:cubicBezTo>
                    <a:cubicBezTo>
                      <a:pt x="130851" y="1800279"/>
                      <a:pt x="127833" y="1792049"/>
                      <a:pt x="125776" y="1783271"/>
                    </a:cubicBezTo>
                    <a:cubicBezTo>
                      <a:pt x="122621" y="1769829"/>
                      <a:pt x="123993" y="1755702"/>
                      <a:pt x="125364" y="1742260"/>
                    </a:cubicBezTo>
                    <a:cubicBezTo>
                      <a:pt x="127833" y="1719355"/>
                      <a:pt x="134142" y="1697820"/>
                      <a:pt x="142646" y="1676561"/>
                    </a:cubicBezTo>
                    <a:cubicBezTo>
                      <a:pt x="143744" y="1674092"/>
                      <a:pt x="144841" y="1671623"/>
                      <a:pt x="145938" y="1669291"/>
                    </a:cubicBezTo>
                    <a:cubicBezTo>
                      <a:pt x="137571" y="1670937"/>
                      <a:pt x="128930" y="1671760"/>
                      <a:pt x="120289" y="1671623"/>
                    </a:cubicBezTo>
                    <a:cubicBezTo>
                      <a:pt x="102459" y="1671349"/>
                      <a:pt x="87782" y="1662708"/>
                      <a:pt x="75027" y="1650775"/>
                    </a:cubicBezTo>
                    <a:cubicBezTo>
                      <a:pt x="63779" y="1640213"/>
                      <a:pt x="58430" y="1625400"/>
                      <a:pt x="54178" y="1611135"/>
                    </a:cubicBezTo>
                    <a:cubicBezTo>
                      <a:pt x="48692" y="1592893"/>
                      <a:pt x="48966" y="1573691"/>
                      <a:pt x="55413" y="1555860"/>
                    </a:cubicBezTo>
                    <a:cubicBezTo>
                      <a:pt x="56647" y="1552157"/>
                      <a:pt x="58156" y="1548728"/>
                      <a:pt x="59802" y="1545299"/>
                    </a:cubicBezTo>
                    <a:cubicBezTo>
                      <a:pt x="46360" y="1542967"/>
                      <a:pt x="33056" y="1538852"/>
                      <a:pt x="22220" y="1530760"/>
                    </a:cubicBezTo>
                    <a:cubicBezTo>
                      <a:pt x="17008" y="1526919"/>
                      <a:pt x="12070" y="1522804"/>
                      <a:pt x="8367" y="1517455"/>
                    </a:cubicBezTo>
                    <a:cubicBezTo>
                      <a:pt x="10013" y="1514849"/>
                      <a:pt x="11796" y="1512106"/>
                      <a:pt x="13579" y="1509637"/>
                    </a:cubicBezTo>
                    <a:cubicBezTo>
                      <a:pt x="9601" y="1507991"/>
                      <a:pt x="5898" y="1506071"/>
                      <a:pt x="2195" y="1504013"/>
                    </a:cubicBezTo>
                    <a:cubicBezTo>
                      <a:pt x="686" y="1499350"/>
                      <a:pt x="0" y="1494549"/>
                      <a:pt x="0" y="1489749"/>
                    </a:cubicBezTo>
                    <a:cubicBezTo>
                      <a:pt x="0" y="1473152"/>
                      <a:pt x="8504" y="1459985"/>
                      <a:pt x="18791" y="1447915"/>
                    </a:cubicBezTo>
                    <a:cubicBezTo>
                      <a:pt x="24277" y="1441743"/>
                      <a:pt x="29764" y="1435433"/>
                      <a:pt x="35662" y="1429947"/>
                    </a:cubicBezTo>
                    <a:cubicBezTo>
                      <a:pt x="52121" y="1414036"/>
                      <a:pt x="69814" y="1399772"/>
                      <a:pt x="88331" y="1386330"/>
                    </a:cubicBezTo>
                    <a:cubicBezTo>
                      <a:pt x="82433" y="1384410"/>
                      <a:pt x="76672" y="1381804"/>
                      <a:pt x="71186" y="1378649"/>
                    </a:cubicBezTo>
                    <a:cubicBezTo>
                      <a:pt x="65700" y="1375357"/>
                      <a:pt x="59802" y="1370557"/>
                      <a:pt x="55824" y="1365207"/>
                    </a:cubicBezTo>
                    <a:cubicBezTo>
                      <a:pt x="51298" y="1359172"/>
                      <a:pt x="48417" y="1352863"/>
                      <a:pt x="46086" y="1345731"/>
                    </a:cubicBezTo>
                    <a:cubicBezTo>
                      <a:pt x="44028" y="1339284"/>
                      <a:pt x="44577" y="1330917"/>
                      <a:pt x="46360" y="1324471"/>
                    </a:cubicBezTo>
                    <a:cubicBezTo>
                      <a:pt x="48692" y="1316241"/>
                      <a:pt x="53492" y="1308698"/>
                      <a:pt x="58567" y="1301977"/>
                    </a:cubicBezTo>
                    <a:cubicBezTo>
                      <a:pt x="65562" y="1292376"/>
                      <a:pt x="75849" y="1285243"/>
                      <a:pt x="85176" y="1277837"/>
                    </a:cubicBezTo>
                    <a:cubicBezTo>
                      <a:pt x="89703" y="1274408"/>
                      <a:pt x="94092" y="1271116"/>
                      <a:pt x="98755" y="1267961"/>
                    </a:cubicBezTo>
                    <a:cubicBezTo>
                      <a:pt x="95463" y="1263846"/>
                      <a:pt x="92857" y="1259731"/>
                      <a:pt x="91349" y="1254382"/>
                    </a:cubicBezTo>
                    <a:cubicBezTo>
                      <a:pt x="88880" y="1245467"/>
                      <a:pt x="88331" y="1237237"/>
                      <a:pt x="89154" y="1227773"/>
                    </a:cubicBezTo>
                    <a:cubicBezTo>
                      <a:pt x="90388" y="1213509"/>
                      <a:pt x="99441" y="1200067"/>
                      <a:pt x="108494" y="1189506"/>
                    </a:cubicBezTo>
                    <a:cubicBezTo>
                      <a:pt x="115214" y="1181550"/>
                      <a:pt x="123033" y="1174555"/>
                      <a:pt x="131262" y="1168246"/>
                    </a:cubicBezTo>
                    <a:cubicBezTo>
                      <a:pt x="122621" y="1166325"/>
                      <a:pt x="114117" y="1163857"/>
                      <a:pt x="105476" y="1160702"/>
                    </a:cubicBezTo>
                    <a:cubicBezTo>
                      <a:pt x="77633" y="1150278"/>
                      <a:pt x="48280" y="1120926"/>
                      <a:pt x="58704" y="1088693"/>
                    </a:cubicBezTo>
                    <a:cubicBezTo>
                      <a:pt x="60076" y="1084304"/>
                      <a:pt x="62133" y="1080463"/>
                      <a:pt x="64465" y="1076760"/>
                    </a:cubicBezTo>
                    <a:cubicBezTo>
                      <a:pt x="55275" y="1075388"/>
                      <a:pt x="46086" y="1073194"/>
                      <a:pt x="37033" y="1070176"/>
                    </a:cubicBezTo>
                    <a:cubicBezTo>
                      <a:pt x="23866" y="1065513"/>
                      <a:pt x="11384" y="1057832"/>
                      <a:pt x="5761" y="1044527"/>
                    </a:cubicBezTo>
                    <a:cubicBezTo>
                      <a:pt x="3155" y="1038492"/>
                      <a:pt x="1646" y="1030537"/>
                      <a:pt x="2743" y="1024091"/>
                    </a:cubicBezTo>
                    <a:cubicBezTo>
                      <a:pt x="3292" y="1020524"/>
                      <a:pt x="3703" y="1016958"/>
                      <a:pt x="5212" y="1013804"/>
                    </a:cubicBezTo>
                    <a:cubicBezTo>
                      <a:pt x="7544" y="1008454"/>
                      <a:pt x="10013" y="1004339"/>
                      <a:pt x="13167" y="999676"/>
                    </a:cubicBezTo>
                    <a:cubicBezTo>
                      <a:pt x="17556" y="993778"/>
                      <a:pt x="24277" y="989115"/>
                      <a:pt x="30038" y="984863"/>
                    </a:cubicBezTo>
                    <a:cubicBezTo>
                      <a:pt x="34564" y="981571"/>
                      <a:pt x="39091" y="978828"/>
                      <a:pt x="43891" y="975947"/>
                    </a:cubicBezTo>
                    <a:cubicBezTo>
                      <a:pt x="50886" y="971695"/>
                      <a:pt x="58019" y="967718"/>
                      <a:pt x="65151" y="963877"/>
                    </a:cubicBezTo>
                    <a:cubicBezTo>
                      <a:pt x="83942" y="953727"/>
                      <a:pt x="103419" y="944812"/>
                      <a:pt x="122895" y="936308"/>
                    </a:cubicBezTo>
                    <a:cubicBezTo>
                      <a:pt x="112883" y="933016"/>
                      <a:pt x="103144" y="928627"/>
                      <a:pt x="94640" y="922043"/>
                    </a:cubicBezTo>
                    <a:cubicBezTo>
                      <a:pt x="84765" y="914363"/>
                      <a:pt x="77770" y="901058"/>
                      <a:pt x="79278" y="888439"/>
                    </a:cubicBezTo>
                    <a:cubicBezTo>
                      <a:pt x="81062" y="873900"/>
                      <a:pt x="90388" y="863613"/>
                      <a:pt x="100950" y="854561"/>
                    </a:cubicBezTo>
                    <a:cubicBezTo>
                      <a:pt x="112060" y="844960"/>
                      <a:pt x="125364" y="838102"/>
                      <a:pt x="138669" y="831929"/>
                    </a:cubicBezTo>
                    <a:cubicBezTo>
                      <a:pt x="117683" y="824386"/>
                      <a:pt x="99030" y="811218"/>
                      <a:pt x="97384" y="786941"/>
                    </a:cubicBezTo>
                    <a:cubicBezTo>
                      <a:pt x="96423" y="772813"/>
                      <a:pt x="101910" y="758549"/>
                      <a:pt x="113157" y="749496"/>
                    </a:cubicBezTo>
                    <a:cubicBezTo>
                      <a:pt x="122484" y="742090"/>
                      <a:pt x="133457" y="737152"/>
                      <a:pt x="144567" y="732900"/>
                    </a:cubicBezTo>
                    <a:cubicBezTo>
                      <a:pt x="143469" y="732351"/>
                      <a:pt x="142372" y="731803"/>
                      <a:pt x="141412" y="731254"/>
                    </a:cubicBezTo>
                    <a:cubicBezTo>
                      <a:pt x="128382" y="724259"/>
                      <a:pt x="114803" y="714246"/>
                      <a:pt x="108905" y="700119"/>
                    </a:cubicBezTo>
                    <a:cubicBezTo>
                      <a:pt x="103556" y="687774"/>
                      <a:pt x="102870" y="673372"/>
                      <a:pt x="110002" y="661439"/>
                    </a:cubicBezTo>
                    <a:cubicBezTo>
                      <a:pt x="117272" y="649232"/>
                      <a:pt x="126873" y="640317"/>
                      <a:pt x="138669" y="632499"/>
                    </a:cubicBezTo>
                    <a:cubicBezTo>
                      <a:pt x="143881" y="628933"/>
                      <a:pt x="149642" y="626327"/>
                      <a:pt x="155265" y="623720"/>
                    </a:cubicBezTo>
                    <a:cubicBezTo>
                      <a:pt x="151562" y="622212"/>
                      <a:pt x="147858" y="620703"/>
                      <a:pt x="144155" y="619057"/>
                    </a:cubicBezTo>
                    <a:cubicBezTo>
                      <a:pt x="131399" y="613571"/>
                      <a:pt x="118232" y="604792"/>
                      <a:pt x="110825" y="592722"/>
                    </a:cubicBezTo>
                    <a:cubicBezTo>
                      <a:pt x="106848" y="586413"/>
                      <a:pt x="105065" y="580378"/>
                      <a:pt x="103556" y="573108"/>
                    </a:cubicBezTo>
                    <a:cubicBezTo>
                      <a:pt x="102321" y="566388"/>
                      <a:pt x="104516" y="559255"/>
                      <a:pt x="106710" y="552946"/>
                    </a:cubicBezTo>
                    <a:cubicBezTo>
                      <a:pt x="108631" y="547871"/>
                      <a:pt x="112746" y="543482"/>
                      <a:pt x="116449" y="539641"/>
                    </a:cubicBezTo>
                    <a:cubicBezTo>
                      <a:pt x="121524" y="534429"/>
                      <a:pt x="128382" y="531275"/>
                      <a:pt x="134691" y="528257"/>
                    </a:cubicBezTo>
                    <a:cubicBezTo>
                      <a:pt x="137846" y="526748"/>
                      <a:pt x="141000" y="525651"/>
                      <a:pt x="144567" y="524554"/>
                    </a:cubicBezTo>
                    <a:cubicBezTo>
                      <a:pt x="141823" y="520988"/>
                      <a:pt x="139629" y="516873"/>
                      <a:pt x="138394" y="512758"/>
                    </a:cubicBezTo>
                    <a:cubicBezTo>
                      <a:pt x="135377" y="503294"/>
                      <a:pt x="135788" y="493144"/>
                      <a:pt x="142784" y="485738"/>
                    </a:cubicBezTo>
                    <a:cubicBezTo>
                      <a:pt x="155402" y="472022"/>
                      <a:pt x="175016" y="471884"/>
                      <a:pt x="192435" y="471199"/>
                    </a:cubicBezTo>
                    <a:cubicBezTo>
                      <a:pt x="201214" y="470924"/>
                      <a:pt x="209992" y="470787"/>
                      <a:pt x="218907" y="471061"/>
                    </a:cubicBezTo>
                    <a:cubicBezTo>
                      <a:pt x="217947" y="469964"/>
                      <a:pt x="216987" y="469004"/>
                      <a:pt x="216027" y="467907"/>
                    </a:cubicBezTo>
                    <a:cubicBezTo>
                      <a:pt x="209580" y="460637"/>
                      <a:pt x="202860" y="453093"/>
                      <a:pt x="197099" y="445412"/>
                    </a:cubicBezTo>
                    <a:cubicBezTo>
                      <a:pt x="188184" y="433205"/>
                      <a:pt x="180503" y="419901"/>
                      <a:pt x="183932" y="404402"/>
                    </a:cubicBezTo>
                    <a:cubicBezTo>
                      <a:pt x="185440" y="397818"/>
                      <a:pt x="188184" y="390960"/>
                      <a:pt x="193670" y="386708"/>
                    </a:cubicBezTo>
                    <a:cubicBezTo>
                      <a:pt x="199979" y="381633"/>
                      <a:pt x="206974" y="379439"/>
                      <a:pt x="215067" y="378616"/>
                    </a:cubicBezTo>
                    <a:cubicBezTo>
                      <a:pt x="232075" y="376832"/>
                      <a:pt x="247437" y="384239"/>
                      <a:pt x="262387" y="391783"/>
                    </a:cubicBezTo>
                    <a:cubicBezTo>
                      <a:pt x="278298" y="399738"/>
                      <a:pt x="293934" y="408242"/>
                      <a:pt x="309982" y="416335"/>
                    </a:cubicBezTo>
                    <a:cubicBezTo>
                      <a:pt x="312039" y="417432"/>
                      <a:pt x="314096" y="418392"/>
                      <a:pt x="316017" y="419489"/>
                    </a:cubicBezTo>
                    <a:cubicBezTo>
                      <a:pt x="316291" y="419489"/>
                      <a:pt x="316702" y="419764"/>
                      <a:pt x="316977" y="419901"/>
                    </a:cubicBezTo>
                    <a:cubicBezTo>
                      <a:pt x="317800" y="420449"/>
                      <a:pt x="318486" y="420724"/>
                      <a:pt x="319446" y="421135"/>
                    </a:cubicBezTo>
                    <a:cubicBezTo>
                      <a:pt x="319720" y="421409"/>
                      <a:pt x="319994" y="421547"/>
                      <a:pt x="320543" y="421684"/>
                    </a:cubicBezTo>
                    <a:cubicBezTo>
                      <a:pt x="315605" y="411945"/>
                      <a:pt x="310942" y="402481"/>
                      <a:pt x="306278" y="392469"/>
                    </a:cubicBezTo>
                    <a:cubicBezTo>
                      <a:pt x="301752" y="383142"/>
                      <a:pt x="297774" y="373541"/>
                      <a:pt x="294071" y="363665"/>
                    </a:cubicBezTo>
                    <a:cubicBezTo>
                      <a:pt x="287076" y="345834"/>
                      <a:pt x="279532" y="323066"/>
                      <a:pt x="291465" y="305372"/>
                    </a:cubicBezTo>
                    <a:cubicBezTo>
                      <a:pt x="300380" y="292205"/>
                      <a:pt x="315605" y="287816"/>
                      <a:pt x="330556" y="288913"/>
                    </a:cubicBezTo>
                    <a:cubicBezTo>
                      <a:pt x="332064" y="288913"/>
                      <a:pt x="333573" y="289187"/>
                      <a:pt x="335219" y="289462"/>
                    </a:cubicBezTo>
                    <a:cubicBezTo>
                      <a:pt x="336316" y="289599"/>
                      <a:pt x="337276" y="289736"/>
                      <a:pt x="338237" y="290010"/>
                    </a:cubicBezTo>
                    <a:cubicBezTo>
                      <a:pt x="340157" y="290285"/>
                      <a:pt x="341940" y="290696"/>
                      <a:pt x="343586" y="291245"/>
                    </a:cubicBezTo>
                    <a:cubicBezTo>
                      <a:pt x="345506" y="291793"/>
                      <a:pt x="347289" y="292479"/>
                      <a:pt x="349209" y="293165"/>
                    </a:cubicBezTo>
                    <a:cubicBezTo>
                      <a:pt x="357165" y="296320"/>
                      <a:pt x="365120" y="300023"/>
                      <a:pt x="372801" y="304412"/>
                    </a:cubicBezTo>
                    <a:cubicBezTo>
                      <a:pt x="375407" y="305921"/>
                      <a:pt x="377876" y="307292"/>
                      <a:pt x="380208" y="308801"/>
                    </a:cubicBezTo>
                    <a:cubicBezTo>
                      <a:pt x="379247" y="305098"/>
                      <a:pt x="378424" y="301532"/>
                      <a:pt x="377602" y="297691"/>
                    </a:cubicBezTo>
                    <a:cubicBezTo>
                      <a:pt x="376230" y="292342"/>
                      <a:pt x="375133" y="286718"/>
                      <a:pt x="374035" y="281095"/>
                    </a:cubicBezTo>
                    <a:cubicBezTo>
                      <a:pt x="372115" y="270808"/>
                      <a:pt x="370469" y="260384"/>
                      <a:pt x="369921" y="249822"/>
                    </a:cubicBezTo>
                    <a:cubicBezTo>
                      <a:pt x="369235" y="236655"/>
                      <a:pt x="373898" y="224036"/>
                      <a:pt x="381579" y="213612"/>
                    </a:cubicBezTo>
                    <a:cubicBezTo>
                      <a:pt x="388163" y="204422"/>
                      <a:pt x="399410" y="198799"/>
                      <a:pt x="410794" y="198799"/>
                    </a:cubicBezTo>
                    <a:cubicBezTo>
                      <a:pt x="417104" y="198799"/>
                      <a:pt x="423413" y="200308"/>
                      <a:pt x="429311" y="202776"/>
                    </a:cubicBezTo>
                    <a:cubicBezTo>
                      <a:pt x="432466" y="204011"/>
                      <a:pt x="435072" y="205382"/>
                      <a:pt x="438089" y="207028"/>
                    </a:cubicBezTo>
                    <a:cubicBezTo>
                      <a:pt x="440832" y="208674"/>
                      <a:pt x="443575" y="210457"/>
                      <a:pt x="446044" y="212240"/>
                    </a:cubicBezTo>
                    <a:cubicBezTo>
                      <a:pt x="447004" y="213063"/>
                      <a:pt x="448102" y="213886"/>
                      <a:pt x="449062" y="214709"/>
                    </a:cubicBezTo>
                    <a:cubicBezTo>
                      <a:pt x="451668" y="216904"/>
                      <a:pt x="454274" y="218961"/>
                      <a:pt x="456606" y="221156"/>
                    </a:cubicBezTo>
                    <a:cubicBezTo>
                      <a:pt x="455371" y="213475"/>
                      <a:pt x="454411" y="205794"/>
                      <a:pt x="453725" y="198250"/>
                    </a:cubicBezTo>
                    <a:cubicBezTo>
                      <a:pt x="452217" y="183300"/>
                      <a:pt x="451942" y="169035"/>
                      <a:pt x="453314" y="154222"/>
                    </a:cubicBezTo>
                    <a:cubicBezTo>
                      <a:pt x="454137" y="144895"/>
                      <a:pt x="456880" y="135568"/>
                      <a:pt x="461543" y="127476"/>
                    </a:cubicBezTo>
                    <a:cubicBezTo>
                      <a:pt x="463327" y="124321"/>
                      <a:pt x="465521" y="121441"/>
                      <a:pt x="468127" y="118560"/>
                    </a:cubicBezTo>
                    <a:cubicBezTo>
                      <a:pt x="469362" y="117326"/>
                      <a:pt x="470733" y="115954"/>
                      <a:pt x="472242" y="114720"/>
                    </a:cubicBezTo>
                    <a:cubicBezTo>
                      <a:pt x="473614" y="113622"/>
                      <a:pt x="475122" y="112525"/>
                      <a:pt x="476494" y="111565"/>
                    </a:cubicBezTo>
                    <a:cubicBezTo>
                      <a:pt x="490073" y="102512"/>
                      <a:pt x="505846" y="100592"/>
                      <a:pt x="522168" y="102924"/>
                    </a:cubicBezTo>
                    <a:cubicBezTo>
                      <a:pt x="536707" y="104981"/>
                      <a:pt x="549737" y="113622"/>
                      <a:pt x="560847" y="122812"/>
                    </a:cubicBezTo>
                    <a:cubicBezTo>
                      <a:pt x="562219" y="124047"/>
                      <a:pt x="563453" y="125144"/>
                      <a:pt x="564825" y="126241"/>
                    </a:cubicBezTo>
                    <a:cubicBezTo>
                      <a:pt x="564825" y="125555"/>
                      <a:pt x="564825" y="124732"/>
                      <a:pt x="564825" y="124047"/>
                    </a:cubicBezTo>
                    <a:cubicBezTo>
                      <a:pt x="566334" y="99632"/>
                      <a:pt x="567568" y="74943"/>
                      <a:pt x="579775" y="53135"/>
                    </a:cubicBezTo>
                    <a:cubicBezTo>
                      <a:pt x="580461" y="51900"/>
                      <a:pt x="581147" y="50666"/>
                      <a:pt x="581970" y="49706"/>
                    </a:cubicBezTo>
                    <a:cubicBezTo>
                      <a:pt x="588417" y="51489"/>
                      <a:pt x="594452" y="53684"/>
                      <a:pt x="601310" y="56838"/>
                    </a:cubicBezTo>
                    <a:cubicBezTo>
                      <a:pt x="605562" y="58758"/>
                      <a:pt x="609539" y="61090"/>
                      <a:pt x="613380" y="63559"/>
                    </a:cubicBezTo>
                    <a:cubicBezTo>
                      <a:pt x="613654" y="62736"/>
                      <a:pt x="613791" y="61913"/>
                      <a:pt x="613928" y="61090"/>
                    </a:cubicBezTo>
                    <a:cubicBezTo>
                      <a:pt x="615300" y="53546"/>
                      <a:pt x="616397" y="45865"/>
                      <a:pt x="617220" y="38322"/>
                    </a:cubicBezTo>
                    <a:cubicBezTo>
                      <a:pt x="617494" y="33658"/>
                      <a:pt x="617631" y="29132"/>
                      <a:pt x="617769" y="24468"/>
                    </a:cubicBezTo>
                    <a:cubicBezTo>
                      <a:pt x="620375" y="23645"/>
                      <a:pt x="623118" y="22960"/>
                      <a:pt x="625587" y="22548"/>
                    </a:cubicBezTo>
                    <a:cubicBezTo>
                      <a:pt x="636423" y="21039"/>
                      <a:pt x="647944" y="22548"/>
                      <a:pt x="658505" y="25429"/>
                    </a:cubicBezTo>
                    <a:cubicBezTo>
                      <a:pt x="661111" y="25977"/>
                      <a:pt x="663717" y="26800"/>
                      <a:pt x="666049" y="27623"/>
                    </a:cubicBezTo>
                    <a:cubicBezTo>
                      <a:pt x="669478" y="28720"/>
                      <a:pt x="672633" y="29818"/>
                      <a:pt x="675787" y="31464"/>
                    </a:cubicBezTo>
                    <a:cubicBezTo>
                      <a:pt x="681137" y="17610"/>
                      <a:pt x="690326" y="5952"/>
                      <a:pt x="705414" y="1700"/>
                    </a:cubicBezTo>
                    <a:cubicBezTo>
                      <a:pt x="706785" y="1288"/>
                      <a:pt x="708157" y="1014"/>
                      <a:pt x="709529" y="740"/>
                    </a:cubicBezTo>
                    <a:cubicBezTo>
                      <a:pt x="737372" y="-4472"/>
                      <a:pt x="761512" y="18845"/>
                      <a:pt x="777560" y="39693"/>
                    </a:cubicBezTo>
                    <a:cubicBezTo>
                      <a:pt x="780029" y="38596"/>
                      <a:pt x="782498" y="37499"/>
                      <a:pt x="784830" y="36676"/>
                    </a:cubicBezTo>
                    <a:cubicBezTo>
                      <a:pt x="785241" y="35167"/>
                      <a:pt x="785790" y="33521"/>
                      <a:pt x="786338" y="32012"/>
                    </a:cubicBezTo>
                    <a:cubicBezTo>
                      <a:pt x="789219" y="23920"/>
                      <a:pt x="792510" y="15416"/>
                      <a:pt x="796763" y="7735"/>
                    </a:cubicBezTo>
                    <a:cubicBezTo>
                      <a:pt x="815416" y="39968"/>
                      <a:pt x="828447" y="75080"/>
                      <a:pt x="843808" y="109096"/>
                    </a:cubicBezTo>
                    <a:cubicBezTo>
                      <a:pt x="853958" y="121303"/>
                      <a:pt x="862325" y="134882"/>
                      <a:pt x="868086" y="149421"/>
                    </a:cubicBezTo>
                    <a:cubicBezTo>
                      <a:pt x="867811" y="149284"/>
                      <a:pt x="867674" y="149284"/>
                      <a:pt x="867400" y="149284"/>
                    </a:cubicBezTo>
                    <a:cubicBezTo>
                      <a:pt x="877275" y="172327"/>
                      <a:pt x="876727" y="198799"/>
                      <a:pt x="863285" y="221842"/>
                    </a:cubicBezTo>
                    <a:cubicBezTo>
                      <a:pt x="854507" y="236929"/>
                      <a:pt x="840928" y="248999"/>
                      <a:pt x="824743" y="255720"/>
                    </a:cubicBezTo>
                    <a:cubicBezTo>
                      <a:pt x="819394" y="257915"/>
                      <a:pt x="814182" y="259424"/>
                      <a:pt x="808833" y="260246"/>
                    </a:cubicBezTo>
                    <a:cubicBezTo>
                      <a:pt x="808558" y="266144"/>
                      <a:pt x="807735" y="271905"/>
                      <a:pt x="806226" y="277117"/>
                    </a:cubicBezTo>
                    <a:cubicBezTo>
                      <a:pt x="796900" y="310996"/>
                      <a:pt x="765078" y="335822"/>
                      <a:pt x="729828" y="335547"/>
                    </a:cubicBezTo>
                    <a:cubicBezTo>
                      <a:pt x="726125" y="335547"/>
                      <a:pt x="722559" y="335136"/>
                      <a:pt x="719130" y="334724"/>
                    </a:cubicBezTo>
                    <a:cubicBezTo>
                      <a:pt x="713781" y="354887"/>
                      <a:pt x="703356" y="373403"/>
                      <a:pt x="685937" y="386708"/>
                    </a:cubicBezTo>
                    <a:cubicBezTo>
                      <a:pt x="656585" y="409477"/>
                      <a:pt x="613380" y="408379"/>
                      <a:pt x="583479" y="387394"/>
                    </a:cubicBezTo>
                    <a:cubicBezTo>
                      <a:pt x="580598" y="390274"/>
                      <a:pt x="577718" y="392743"/>
                      <a:pt x="574426" y="395075"/>
                    </a:cubicBezTo>
                    <a:cubicBezTo>
                      <a:pt x="581147" y="419352"/>
                      <a:pt x="576895" y="445961"/>
                      <a:pt x="560985" y="466398"/>
                    </a:cubicBezTo>
                    <a:cubicBezTo>
                      <a:pt x="543291" y="489304"/>
                      <a:pt x="514487" y="500688"/>
                      <a:pt x="486507" y="496847"/>
                    </a:cubicBezTo>
                    <a:cubicBezTo>
                      <a:pt x="481980" y="496436"/>
                      <a:pt x="477591" y="495750"/>
                      <a:pt x="473202" y="494790"/>
                    </a:cubicBezTo>
                    <a:cubicBezTo>
                      <a:pt x="470733" y="494241"/>
                      <a:pt x="468539" y="493830"/>
                      <a:pt x="466344" y="493418"/>
                    </a:cubicBezTo>
                    <a:cubicBezTo>
                      <a:pt x="474574" y="510563"/>
                      <a:pt x="476631" y="530589"/>
                      <a:pt x="471693" y="549243"/>
                    </a:cubicBezTo>
                    <a:cubicBezTo>
                      <a:pt x="468950" y="558707"/>
                      <a:pt x="464561" y="567896"/>
                      <a:pt x="458389" y="575989"/>
                    </a:cubicBezTo>
                    <a:cubicBezTo>
                      <a:pt x="474025" y="604107"/>
                      <a:pt x="469499" y="642374"/>
                      <a:pt x="448513" y="666514"/>
                    </a:cubicBezTo>
                    <a:cubicBezTo>
                      <a:pt x="452902" y="673372"/>
                      <a:pt x="456194" y="681053"/>
                      <a:pt x="458389" y="689009"/>
                    </a:cubicBezTo>
                    <a:cubicBezTo>
                      <a:pt x="465521" y="715069"/>
                      <a:pt x="459075" y="740169"/>
                      <a:pt x="443987" y="761841"/>
                    </a:cubicBezTo>
                    <a:cubicBezTo>
                      <a:pt x="439872" y="767738"/>
                      <a:pt x="434934" y="773088"/>
                      <a:pt x="429448" y="777888"/>
                    </a:cubicBezTo>
                    <a:cubicBezTo>
                      <a:pt x="444261" y="800108"/>
                      <a:pt x="448513" y="828775"/>
                      <a:pt x="437266" y="855658"/>
                    </a:cubicBezTo>
                    <a:cubicBezTo>
                      <a:pt x="435757" y="859087"/>
                      <a:pt x="433974" y="862242"/>
                      <a:pt x="432191" y="865396"/>
                    </a:cubicBezTo>
                    <a:cubicBezTo>
                      <a:pt x="421081" y="887205"/>
                      <a:pt x="398038" y="901469"/>
                      <a:pt x="377739" y="914500"/>
                    </a:cubicBezTo>
                    <a:cubicBezTo>
                      <a:pt x="399547" y="911756"/>
                      <a:pt x="419161" y="915460"/>
                      <a:pt x="439049" y="926433"/>
                    </a:cubicBezTo>
                    <a:cubicBezTo>
                      <a:pt x="470459" y="943578"/>
                      <a:pt x="485272" y="983217"/>
                      <a:pt x="475945" y="1017233"/>
                    </a:cubicBezTo>
                    <a:cubicBezTo>
                      <a:pt x="475671" y="1018330"/>
                      <a:pt x="475397" y="1019427"/>
                      <a:pt x="474985" y="1020524"/>
                    </a:cubicBezTo>
                    <a:cubicBezTo>
                      <a:pt x="469224" y="1038904"/>
                      <a:pt x="458526" y="1054129"/>
                      <a:pt x="443575" y="1066610"/>
                    </a:cubicBezTo>
                    <a:cubicBezTo>
                      <a:pt x="439872" y="1069628"/>
                      <a:pt x="436032" y="1072508"/>
                      <a:pt x="432328" y="1075251"/>
                    </a:cubicBezTo>
                    <a:cubicBezTo>
                      <a:pt x="446456" y="1088144"/>
                      <a:pt x="455371" y="1107210"/>
                      <a:pt x="458114" y="1125726"/>
                    </a:cubicBezTo>
                    <a:cubicBezTo>
                      <a:pt x="460583" y="1144243"/>
                      <a:pt x="456606" y="1161525"/>
                      <a:pt x="448376" y="1177161"/>
                    </a:cubicBezTo>
                    <a:cubicBezTo>
                      <a:pt x="475808" y="1194306"/>
                      <a:pt x="493227" y="1226402"/>
                      <a:pt x="488290" y="1261103"/>
                    </a:cubicBezTo>
                    <a:cubicBezTo>
                      <a:pt x="487330" y="1268647"/>
                      <a:pt x="485272" y="1276053"/>
                      <a:pt x="482529" y="1282774"/>
                    </a:cubicBezTo>
                    <a:cubicBezTo>
                      <a:pt x="476768" y="1296490"/>
                      <a:pt x="469773" y="1307875"/>
                      <a:pt x="460583" y="1319396"/>
                    </a:cubicBezTo>
                    <a:cubicBezTo>
                      <a:pt x="454548" y="1326940"/>
                      <a:pt x="448239" y="1334209"/>
                      <a:pt x="441930" y="1341342"/>
                    </a:cubicBezTo>
                    <a:cubicBezTo>
                      <a:pt x="427802" y="1357115"/>
                      <a:pt x="413675" y="1372614"/>
                      <a:pt x="399410" y="1388113"/>
                    </a:cubicBezTo>
                    <a:cubicBezTo>
                      <a:pt x="390495" y="1397714"/>
                      <a:pt x="381442" y="1407316"/>
                      <a:pt x="372389" y="1416917"/>
                    </a:cubicBezTo>
                    <a:cubicBezTo>
                      <a:pt x="391318" y="1422540"/>
                      <a:pt x="406954" y="1433925"/>
                      <a:pt x="419435" y="1449012"/>
                    </a:cubicBezTo>
                    <a:cubicBezTo>
                      <a:pt x="419984" y="1449698"/>
                      <a:pt x="420533" y="1450384"/>
                      <a:pt x="421081" y="1451070"/>
                    </a:cubicBezTo>
                    <a:cubicBezTo>
                      <a:pt x="433563" y="1466020"/>
                      <a:pt x="439735" y="1486457"/>
                      <a:pt x="439735" y="1505659"/>
                    </a:cubicBezTo>
                    <a:cubicBezTo>
                      <a:pt x="439735" y="1525959"/>
                      <a:pt x="432740" y="1544338"/>
                      <a:pt x="420670" y="1560112"/>
                    </a:cubicBezTo>
                    <a:cubicBezTo>
                      <a:pt x="420944" y="1560112"/>
                      <a:pt x="420944" y="1560112"/>
                      <a:pt x="421081" y="1560249"/>
                    </a:cubicBezTo>
                    <a:cubicBezTo>
                      <a:pt x="419161" y="1562306"/>
                      <a:pt x="417515" y="1564501"/>
                      <a:pt x="415595" y="1566421"/>
                    </a:cubicBezTo>
                    <a:cubicBezTo>
                      <a:pt x="413812" y="1569027"/>
                      <a:pt x="412166" y="1571496"/>
                      <a:pt x="410383" y="1573965"/>
                    </a:cubicBezTo>
                    <a:cubicBezTo>
                      <a:pt x="450433" y="1568479"/>
                      <a:pt x="492542" y="1589738"/>
                      <a:pt x="509275" y="1629240"/>
                    </a:cubicBezTo>
                    <a:cubicBezTo>
                      <a:pt x="517642" y="1649403"/>
                      <a:pt x="518191" y="1670663"/>
                      <a:pt x="512704" y="1690140"/>
                    </a:cubicBezTo>
                    <a:cubicBezTo>
                      <a:pt x="512841" y="1690002"/>
                      <a:pt x="512978" y="1690002"/>
                      <a:pt x="513253" y="1690002"/>
                    </a:cubicBezTo>
                    <a:cubicBezTo>
                      <a:pt x="507766" y="1707285"/>
                      <a:pt x="501320" y="1723744"/>
                      <a:pt x="494188" y="1740340"/>
                    </a:cubicBezTo>
                    <a:cubicBezTo>
                      <a:pt x="491033" y="1747198"/>
                      <a:pt x="487878" y="1754056"/>
                      <a:pt x="484723" y="1760777"/>
                    </a:cubicBezTo>
                    <a:cubicBezTo>
                      <a:pt x="534924" y="1759817"/>
                      <a:pt x="577718" y="1801239"/>
                      <a:pt x="578267" y="1852400"/>
                    </a:cubicBezTo>
                    <a:cubicBezTo>
                      <a:pt x="578541" y="1881341"/>
                      <a:pt x="569351" y="1910830"/>
                      <a:pt x="559476" y="1938536"/>
                    </a:cubicBezTo>
                    <a:cubicBezTo>
                      <a:pt x="578404" y="1939359"/>
                      <a:pt x="597195" y="1945806"/>
                      <a:pt x="612145" y="1957327"/>
                    </a:cubicBezTo>
                    <a:cubicBezTo>
                      <a:pt x="621746" y="1964734"/>
                      <a:pt x="629565" y="1974198"/>
                      <a:pt x="635462" y="1984622"/>
                    </a:cubicBezTo>
                    <a:cubicBezTo>
                      <a:pt x="643555" y="1979410"/>
                      <a:pt x="652470" y="1975295"/>
                      <a:pt x="662346" y="1972278"/>
                    </a:cubicBezTo>
                    <a:cubicBezTo>
                      <a:pt x="701025" y="1960345"/>
                      <a:pt x="744093" y="1979684"/>
                      <a:pt x="764118" y="2013563"/>
                    </a:cubicBezTo>
                    <a:cubicBezTo>
                      <a:pt x="766862" y="2018363"/>
                      <a:pt x="769331" y="2023164"/>
                      <a:pt x="771114" y="2028239"/>
                    </a:cubicBezTo>
                    <a:cubicBezTo>
                      <a:pt x="799643" y="2016032"/>
                      <a:pt x="834207" y="2018912"/>
                      <a:pt x="859308" y="2038937"/>
                    </a:cubicBezTo>
                    <a:cubicBezTo>
                      <a:pt x="861914" y="2041132"/>
                      <a:pt x="864382" y="2043189"/>
                      <a:pt x="866577" y="2045247"/>
                    </a:cubicBezTo>
                    <a:cubicBezTo>
                      <a:pt x="882213" y="2037703"/>
                      <a:pt x="898947" y="2034137"/>
                      <a:pt x="917052" y="2036743"/>
                    </a:cubicBezTo>
                    <a:cubicBezTo>
                      <a:pt x="956280" y="2042229"/>
                      <a:pt x="985083" y="2071307"/>
                      <a:pt x="997565" y="2108203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9" name="任意多边形: 形状 338"/>
              <p:cNvSpPr/>
              <p:nvPr/>
            </p:nvSpPr>
            <p:spPr>
              <a:xfrm>
                <a:off x="2404589" y="3843880"/>
                <a:ext cx="366562" cy="578306"/>
              </a:xfrm>
              <a:custGeom>
                <a:avLst/>
                <a:gdLst>
                  <a:gd name="connsiteX0" fmla="*/ 28553 w 366562"/>
                  <a:gd name="connsiteY0" fmla="*/ 564716 h 578306"/>
                  <a:gd name="connsiteX1" fmla="*/ 6333 w 366562"/>
                  <a:gd name="connsiteY1" fmla="*/ 536461 h 578306"/>
                  <a:gd name="connsiteX2" fmla="*/ 710 w 366562"/>
                  <a:gd name="connsiteY2" fmla="*/ 489004 h 578306"/>
                  <a:gd name="connsiteX3" fmla="*/ 7156 w 366562"/>
                  <a:gd name="connsiteY3" fmla="*/ 450462 h 578306"/>
                  <a:gd name="connsiteX4" fmla="*/ 29925 w 366562"/>
                  <a:gd name="connsiteY4" fmla="*/ 375847 h 578306"/>
                  <a:gd name="connsiteX5" fmla="*/ 62294 w 366562"/>
                  <a:gd name="connsiteY5" fmla="*/ 304249 h 578306"/>
                  <a:gd name="connsiteX6" fmla="*/ 83006 w 366562"/>
                  <a:gd name="connsiteY6" fmla="*/ 240470 h 578306"/>
                  <a:gd name="connsiteX7" fmla="*/ 105500 w 366562"/>
                  <a:gd name="connsiteY7" fmla="*/ 185743 h 578306"/>
                  <a:gd name="connsiteX8" fmla="*/ 134852 w 366562"/>
                  <a:gd name="connsiteY8" fmla="*/ 130056 h 578306"/>
                  <a:gd name="connsiteX9" fmla="*/ 175314 w 366562"/>
                  <a:gd name="connsiteY9" fmla="*/ 72449 h 578306"/>
                  <a:gd name="connsiteX10" fmla="*/ 199866 w 366562"/>
                  <a:gd name="connsiteY10" fmla="*/ 46114 h 578306"/>
                  <a:gd name="connsiteX11" fmla="*/ 262822 w 366562"/>
                  <a:gd name="connsiteY11" fmla="*/ 12510 h 578306"/>
                  <a:gd name="connsiteX12" fmla="*/ 271326 w 366562"/>
                  <a:gd name="connsiteY12" fmla="*/ 12236 h 578306"/>
                  <a:gd name="connsiteX13" fmla="*/ 277087 w 366562"/>
                  <a:gd name="connsiteY13" fmla="*/ 8258 h 578306"/>
                  <a:gd name="connsiteX14" fmla="*/ 349096 w 366562"/>
                  <a:gd name="connsiteY14" fmla="*/ 17585 h 578306"/>
                  <a:gd name="connsiteX15" fmla="*/ 354171 w 366562"/>
                  <a:gd name="connsiteY15" fmla="*/ 96040 h 578306"/>
                  <a:gd name="connsiteX16" fmla="*/ 329345 w 366562"/>
                  <a:gd name="connsiteY16" fmla="*/ 129370 h 578306"/>
                  <a:gd name="connsiteX17" fmla="*/ 305891 w 366562"/>
                  <a:gd name="connsiteY17" fmla="*/ 162151 h 578306"/>
                  <a:gd name="connsiteX18" fmla="*/ 255416 w 366562"/>
                  <a:gd name="connsiteY18" fmla="*/ 247190 h 578306"/>
                  <a:gd name="connsiteX19" fmla="*/ 226064 w 366562"/>
                  <a:gd name="connsiteY19" fmla="*/ 298763 h 578306"/>
                  <a:gd name="connsiteX20" fmla="*/ 191499 w 366562"/>
                  <a:gd name="connsiteY20" fmla="*/ 388877 h 578306"/>
                  <a:gd name="connsiteX21" fmla="*/ 168731 w 366562"/>
                  <a:gd name="connsiteY21" fmla="*/ 467195 h 578306"/>
                  <a:gd name="connsiteX22" fmla="*/ 164067 w 366562"/>
                  <a:gd name="connsiteY22" fmla="*/ 500251 h 578306"/>
                  <a:gd name="connsiteX23" fmla="*/ 163930 w 366562"/>
                  <a:gd name="connsiteY23" fmla="*/ 515475 h 578306"/>
                  <a:gd name="connsiteX24" fmla="*/ 157621 w 366562"/>
                  <a:gd name="connsiteY24" fmla="*/ 540713 h 578306"/>
                  <a:gd name="connsiteX25" fmla="*/ 126760 w 366562"/>
                  <a:gd name="connsiteY25" fmla="*/ 553194 h 578306"/>
                  <a:gd name="connsiteX26" fmla="*/ 122371 w 366562"/>
                  <a:gd name="connsiteY26" fmla="*/ 552235 h 578306"/>
                  <a:gd name="connsiteX27" fmla="*/ 103168 w 366562"/>
                  <a:gd name="connsiteY27" fmla="*/ 569242 h 578306"/>
                  <a:gd name="connsiteX28" fmla="*/ 68878 w 366562"/>
                  <a:gd name="connsiteY28" fmla="*/ 578295 h 578306"/>
                  <a:gd name="connsiteX29" fmla="*/ 28553 w 366562"/>
                  <a:gd name="connsiteY29" fmla="*/ 564716 h 57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66562" h="578306">
                    <a:moveTo>
                      <a:pt x="28553" y="564716"/>
                    </a:moveTo>
                    <a:cubicBezTo>
                      <a:pt x="19089" y="556761"/>
                      <a:pt x="11134" y="547983"/>
                      <a:pt x="6333" y="536461"/>
                    </a:cubicBezTo>
                    <a:cubicBezTo>
                      <a:pt x="24" y="521648"/>
                      <a:pt x="-936" y="504914"/>
                      <a:pt x="710" y="489004"/>
                    </a:cubicBezTo>
                    <a:cubicBezTo>
                      <a:pt x="2081" y="475974"/>
                      <a:pt x="4413" y="463355"/>
                      <a:pt x="7156" y="450462"/>
                    </a:cubicBezTo>
                    <a:cubicBezTo>
                      <a:pt x="12505" y="425087"/>
                      <a:pt x="20323" y="399987"/>
                      <a:pt x="29925" y="375847"/>
                    </a:cubicBezTo>
                    <a:cubicBezTo>
                      <a:pt x="39663" y="351432"/>
                      <a:pt x="50499" y="327566"/>
                      <a:pt x="62294" y="304249"/>
                    </a:cubicBezTo>
                    <a:cubicBezTo>
                      <a:pt x="68741" y="282852"/>
                      <a:pt x="75599" y="261592"/>
                      <a:pt x="83006" y="240470"/>
                    </a:cubicBezTo>
                    <a:cubicBezTo>
                      <a:pt x="89589" y="221816"/>
                      <a:pt x="97545" y="203848"/>
                      <a:pt x="105500" y="185743"/>
                    </a:cubicBezTo>
                    <a:cubicBezTo>
                      <a:pt x="113867" y="166678"/>
                      <a:pt x="123879" y="147613"/>
                      <a:pt x="134852" y="130056"/>
                    </a:cubicBezTo>
                    <a:cubicBezTo>
                      <a:pt x="147334" y="110030"/>
                      <a:pt x="160501" y="90828"/>
                      <a:pt x="175314" y="72449"/>
                    </a:cubicBezTo>
                    <a:cubicBezTo>
                      <a:pt x="182858" y="63122"/>
                      <a:pt x="191362" y="54344"/>
                      <a:pt x="199866" y="46114"/>
                    </a:cubicBezTo>
                    <a:cubicBezTo>
                      <a:pt x="217422" y="29381"/>
                      <a:pt x="238271" y="15116"/>
                      <a:pt x="262822" y="12510"/>
                    </a:cubicBezTo>
                    <a:cubicBezTo>
                      <a:pt x="265703" y="12236"/>
                      <a:pt x="268583" y="12098"/>
                      <a:pt x="271326" y="12236"/>
                    </a:cubicBezTo>
                    <a:cubicBezTo>
                      <a:pt x="273246" y="10864"/>
                      <a:pt x="275030" y="9630"/>
                      <a:pt x="277087" y="8258"/>
                    </a:cubicBezTo>
                    <a:cubicBezTo>
                      <a:pt x="299307" y="-6281"/>
                      <a:pt x="330991" y="-657"/>
                      <a:pt x="349096" y="17585"/>
                    </a:cubicBezTo>
                    <a:cubicBezTo>
                      <a:pt x="368984" y="37473"/>
                      <a:pt x="373511" y="73820"/>
                      <a:pt x="354171" y="96040"/>
                    </a:cubicBezTo>
                    <a:cubicBezTo>
                      <a:pt x="345118" y="106465"/>
                      <a:pt x="337437" y="118123"/>
                      <a:pt x="329345" y="129370"/>
                    </a:cubicBezTo>
                    <a:cubicBezTo>
                      <a:pt x="321390" y="140206"/>
                      <a:pt x="313572" y="151178"/>
                      <a:pt x="305891" y="162151"/>
                    </a:cubicBezTo>
                    <a:cubicBezTo>
                      <a:pt x="287648" y="189720"/>
                      <a:pt x="271464" y="218387"/>
                      <a:pt x="255416" y="247190"/>
                    </a:cubicBezTo>
                    <a:cubicBezTo>
                      <a:pt x="245814" y="264473"/>
                      <a:pt x="235802" y="281618"/>
                      <a:pt x="226064" y="298763"/>
                    </a:cubicBezTo>
                    <a:cubicBezTo>
                      <a:pt x="213856" y="328527"/>
                      <a:pt x="202335" y="358565"/>
                      <a:pt x="191499" y="388877"/>
                    </a:cubicBezTo>
                    <a:cubicBezTo>
                      <a:pt x="182858" y="414800"/>
                      <a:pt x="174903" y="440723"/>
                      <a:pt x="168731" y="467195"/>
                    </a:cubicBezTo>
                    <a:cubicBezTo>
                      <a:pt x="166810" y="478168"/>
                      <a:pt x="165027" y="489141"/>
                      <a:pt x="164067" y="500251"/>
                    </a:cubicBezTo>
                    <a:cubicBezTo>
                      <a:pt x="163793" y="505326"/>
                      <a:pt x="163793" y="510401"/>
                      <a:pt x="163930" y="515475"/>
                    </a:cubicBezTo>
                    <a:cubicBezTo>
                      <a:pt x="164616" y="524665"/>
                      <a:pt x="163381" y="532895"/>
                      <a:pt x="157621" y="540713"/>
                    </a:cubicBezTo>
                    <a:cubicBezTo>
                      <a:pt x="150488" y="550177"/>
                      <a:pt x="138281" y="554841"/>
                      <a:pt x="126760" y="553194"/>
                    </a:cubicBezTo>
                    <a:cubicBezTo>
                      <a:pt x="125251" y="553058"/>
                      <a:pt x="123742" y="552646"/>
                      <a:pt x="122371" y="552235"/>
                    </a:cubicBezTo>
                    <a:cubicBezTo>
                      <a:pt x="117296" y="558955"/>
                      <a:pt x="110849" y="564853"/>
                      <a:pt x="103168" y="569242"/>
                    </a:cubicBezTo>
                    <a:cubicBezTo>
                      <a:pt x="93018" y="575277"/>
                      <a:pt x="80948" y="578295"/>
                      <a:pt x="68878" y="578295"/>
                    </a:cubicBezTo>
                    <a:cubicBezTo>
                      <a:pt x="54202" y="578569"/>
                      <a:pt x="39800" y="574043"/>
                      <a:pt x="28553" y="56471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0" name="任意多边形: 形状 339"/>
              <p:cNvSpPr/>
              <p:nvPr/>
            </p:nvSpPr>
            <p:spPr>
              <a:xfrm>
                <a:off x="2413381" y="3462174"/>
                <a:ext cx="793458" cy="499281"/>
              </a:xfrm>
              <a:custGeom>
                <a:avLst/>
                <a:gdLst>
                  <a:gd name="connsiteX0" fmla="*/ 789503 w 793458"/>
                  <a:gd name="connsiteY0" fmla="*/ 214399 h 499281"/>
                  <a:gd name="connsiteX1" fmla="*/ 785526 w 793458"/>
                  <a:gd name="connsiteY1" fmla="*/ 335649 h 499281"/>
                  <a:gd name="connsiteX2" fmla="*/ 744378 w 793458"/>
                  <a:gd name="connsiteY2" fmla="*/ 421511 h 499281"/>
                  <a:gd name="connsiteX3" fmla="*/ 702681 w 793458"/>
                  <a:gd name="connsiteY3" fmla="*/ 451823 h 499281"/>
                  <a:gd name="connsiteX4" fmla="*/ 675386 w 793458"/>
                  <a:gd name="connsiteY4" fmla="*/ 459779 h 499281"/>
                  <a:gd name="connsiteX5" fmla="*/ 638490 w 793458"/>
                  <a:gd name="connsiteY5" fmla="*/ 459916 h 499281"/>
                  <a:gd name="connsiteX6" fmla="*/ 631495 w 793458"/>
                  <a:gd name="connsiteY6" fmla="*/ 458681 h 499281"/>
                  <a:gd name="connsiteX7" fmla="*/ 629300 w 793458"/>
                  <a:gd name="connsiteY7" fmla="*/ 458681 h 499281"/>
                  <a:gd name="connsiteX8" fmla="*/ 582255 w 793458"/>
                  <a:gd name="connsiteY8" fmla="*/ 439342 h 499281"/>
                  <a:gd name="connsiteX9" fmla="*/ 573476 w 793458"/>
                  <a:gd name="connsiteY9" fmla="*/ 428232 h 499281"/>
                  <a:gd name="connsiteX10" fmla="*/ 542890 w 793458"/>
                  <a:gd name="connsiteY10" fmla="*/ 395039 h 499281"/>
                  <a:gd name="connsiteX11" fmla="*/ 512303 w 793458"/>
                  <a:gd name="connsiteY11" fmla="*/ 340998 h 499281"/>
                  <a:gd name="connsiteX12" fmla="*/ 472938 w 793458"/>
                  <a:gd name="connsiteY12" fmla="*/ 351285 h 499281"/>
                  <a:gd name="connsiteX13" fmla="*/ 401889 w 793458"/>
                  <a:gd name="connsiteY13" fmla="*/ 310686 h 499281"/>
                  <a:gd name="connsiteX14" fmla="*/ 387762 w 793458"/>
                  <a:gd name="connsiteY14" fmla="*/ 281471 h 499281"/>
                  <a:gd name="connsiteX15" fmla="*/ 306426 w 793458"/>
                  <a:gd name="connsiteY15" fmla="*/ 322345 h 499281"/>
                  <a:gd name="connsiteX16" fmla="*/ 254991 w 793458"/>
                  <a:gd name="connsiteY16" fmla="*/ 298204 h 499281"/>
                  <a:gd name="connsiteX17" fmla="*/ 186959 w 793458"/>
                  <a:gd name="connsiteY17" fmla="*/ 351971 h 499281"/>
                  <a:gd name="connsiteX18" fmla="*/ 174341 w 793458"/>
                  <a:gd name="connsiteY18" fmla="*/ 370899 h 499281"/>
                  <a:gd name="connsiteX19" fmla="*/ 106584 w 793458"/>
                  <a:gd name="connsiteY19" fmla="*/ 389553 h 499281"/>
                  <a:gd name="connsiteX20" fmla="*/ 138542 w 793458"/>
                  <a:gd name="connsiteY20" fmla="*/ 446749 h 499281"/>
                  <a:gd name="connsiteX21" fmla="*/ 138267 w 793458"/>
                  <a:gd name="connsiteY21" fmla="*/ 481999 h 499281"/>
                  <a:gd name="connsiteX22" fmla="*/ 107406 w 793458"/>
                  <a:gd name="connsiteY22" fmla="*/ 499281 h 499281"/>
                  <a:gd name="connsiteX23" fmla="*/ 101920 w 793458"/>
                  <a:gd name="connsiteY23" fmla="*/ 498870 h 499281"/>
                  <a:gd name="connsiteX24" fmla="*/ 69825 w 793458"/>
                  <a:gd name="connsiteY24" fmla="*/ 480216 h 499281"/>
                  <a:gd name="connsiteX25" fmla="*/ 25110 w 793458"/>
                  <a:gd name="connsiteY25" fmla="*/ 430975 h 499281"/>
                  <a:gd name="connsiteX26" fmla="*/ 10 w 793458"/>
                  <a:gd name="connsiteY26" fmla="*/ 363218 h 499281"/>
                  <a:gd name="connsiteX27" fmla="*/ 6320 w 793458"/>
                  <a:gd name="connsiteY27" fmla="*/ 327420 h 499281"/>
                  <a:gd name="connsiteX28" fmla="*/ 7142 w 793458"/>
                  <a:gd name="connsiteY28" fmla="*/ 325636 h 499281"/>
                  <a:gd name="connsiteX29" fmla="*/ 2753 w 793458"/>
                  <a:gd name="connsiteY29" fmla="*/ 320698 h 499281"/>
                  <a:gd name="connsiteX30" fmla="*/ 21133 w 793458"/>
                  <a:gd name="connsiteY30" fmla="*/ 324950 h 499281"/>
                  <a:gd name="connsiteX31" fmla="*/ 52131 w 793458"/>
                  <a:gd name="connsiteY31" fmla="*/ 340724 h 499281"/>
                  <a:gd name="connsiteX32" fmla="*/ 46096 w 793458"/>
                  <a:gd name="connsiteY32" fmla="*/ 312881 h 499281"/>
                  <a:gd name="connsiteX33" fmla="*/ 41981 w 793458"/>
                  <a:gd name="connsiteY33" fmla="*/ 281608 h 499281"/>
                  <a:gd name="connsiteX34" fmla="*/ 53640 w 793458"/>
                  <a:gd name="connsiteY34" fmla="*/ 245398 h 499281"/>
                  <a:gd name="connsiteX35" fmla="*/ 82855 w 793458"/>
                  <a:gd name="connsiteY35" fmla="*/ 230585 h 499281"/>
                  <a:gd name="connsiteX36" fmla="*/ 118242 w 793458"/>
                  <a:gd name="connsiteY36" fmla="*/ 243889 h 499281"/>
                  <a:gd name="connsiteX37" fmla="*/ 128803 w 793458"/>
                  <a:gd name="connsiteY37" fmla="*/ 252805 h 499281"/>
                  <a:gd name="connsiteX38" fmla="*/ 125923 w 793458"/>
                  <a:gd name="connsiteY38" fmla="*/ 229899 h 499281"/>
                  <a:gd name="connsiteX39" fmla="*/ 125512 w 793458"/>
                  <a:gd name="connsiteY39" fmla="*/ 185870 h 499281"/>
                  <a:gd name="connsiteX40" fmla="*/ 144440 w 793458"/>
                  <a:gd name="connsiteY40" fmla="*/ 146506 h 499281"/>
                  <a:gd name="connsiteX41" fmla="*/ 194366 w 793458"/>
                  <a:gd name="connsiteY41" fmla="*/ 134710 h 499281"/>
                  <a:gd name="connsiteX42" fmla="*/ 233045 w 793458"/>
                  <a:gd name="connsiteY42" fmla="*/ 154598 h 499281"/>
                  <a:gd name="connsiteX43" fmla="*/ 237023 w 793458"/>
                  <a:gd name="connsiteY43" fmla="*/ 158027 h 499281"/>
                  <a:gd name="connsiteX44" fmla="*/ 237023 w 793458"/>
                  <a:gd name="connsiteY44" fmla="*/ 155832 h 499281"/>
                  <a:gd name="connsiteX45" fmla="*/ 251973 w 793458"/>
                  <a:gd name="connsiteY45" fmla="*/ 84920 h 499281"/>
                  <a:gd name="connsiteX46" fmla="*/ 254168 w 793458"/>
                  <a:gd name="connsiteY46" fmla="*/ 81491 h 499281"/>
                  <a:gd name="connsiteX47" fmla="*/ 289143 w 793458"/>
                  <a:gd name="connsiteY47" fmla="*/ 56665 h 499281"/>
                  <a:gd name="connsiteX48" fmla="*/ 289966 w 793458"/>
                  <a:gd name="connsiteY48" fmla="*/ 56391 h 499281"/>
                  <a:gd name="connsiteX49" fmla="*/ 338384 w 793458"/>
                  <a:gd name="connsiteY49" fmla="*/ 59546 h 499281"/>
                  <a:gd name="connsiteX50" fmla="*/ 348122 w 793458"/>
                  <a:gd name="connsiteY50" fmla="*/ 63387 h 499281"/>
                  <a:gd name="connsiteX51" fmla="*/ 377749 w 793458"/>
                  <a:gd name="connsiteY51" fmla="*/ 33623 h 499281"/>
                  <a:gd name="connsiteX52" fmla="*/ 381864 w 793458"/>
                  <a:gd name="connsiteY52" fmla="*/ 32663 h 499281"/>
                  <a:gd name="connsiteX53" fmla="*/ 433573 w 793458"/>
                  <a:gd name="connsiteY53" fmla="*/ 81217 h 499281"/>
                  <a:gd name="connsiteX54" fmla="*/ 467726 w 793458"/>
                  <a:gd name="connsiteY54" fmla="*/ 65170 h 499281"/>
                  <a:gd name="connsiteX55" fmla="*/ 473075 w 793458"/>
                  <a:gd name="connsiteY55" fmla="*/ 63935 h 499281"/>
                  <a:gd name="connsiteX56" fmla="*/ 477876 w 793458"/>
                  <a:gd name="connsiteY56" fmla="*/ 41715 h 499281"/>
                  <a:gd name="connsiteX57" fmla="*/ 492415 w 793458"/>
                  <a:gd name="connsiteY57" fmla="*/ 10854 h 499281"/>
                  <a:gd name="connsiteX58" fmla="*/ 504759 w 793458"/>
                  <a:gd name="connsiteY58" fmla="*/ 3859 h 499281"/>
                  <a:gd name="connsiteX59" fmla="*/ 544261 w 793458"/>
                  <a:gd name="connsiteY59" fmla="*/ 4270 h 499281"/>
                  <a:gd name="connsiteX60" fmla="*/ 582529 w 793458"/>
                  <a:gd name="connsiteY60" fmla="*/ 36366 h 499281"/>
                  <a:gd name="connsiteX61" fmla="*/ 589387 w 793458"/>
                  <a:gd name="connsiteY61" fmla="*/ 46653 h 499281"/>
                  <a:gd name="connsiteX62" fmla="*/ 599262 w 793458"/>
                  <a:gd name="connsiteY62" fmla="*/ 42675 h 499281"/>
                  <a:gd name="connsiteX63" fmla="*/ 633415 w 793458"/>
                  <a:gd name="connsiteY63" fmla="*/ 46516 h 499281"/>
                  <a:gd name="connsiteX64" fmla="*/ 653852 w 793458"/>
                  <a:gd name="connsiteY64" fmla="*/ 67639 h 499281"/>
                  <a:gd name="connsiteX65" fmla="*/ 665785 w 793458"/>
                  <a:gd name="connsiteY65" fmla="*/ 104535 h 499281"/>
                  <a:gd name="connsiteX66" fmla="*/ 673740 w 793458"/>
                  <a:gd name="connsiteY66" fmla="*/ 86978 h 499281"/>
                  <a:gd name="connsiteX67" fmla="*/ 693628 w 793458"/>
                  <a:gd name="connsiteY67" fmla="*/ 55020 h 499281"/>
                  <a:gd name="connsiteX68" fmla="*/ 717220 w 793458"/>
                  <a:gd name="connsiteY68" fmla="*/ 38149 h 499281"/>
                  <a:gd name="connsiteX69" fmla="*/ 733816 w 793458"/>
                  <a:gd name="connsiteY69" fmla="*/ 38149 h 499281"/>
                  <a:gd name="connsiteX70" fmla="*/ 733954 w 793458"/>
                  <a:gd name="connsiteY70" fmla="*/ 38149 h 499281"/>
                  <a:gd name="connsiteX71" fmla="*/ 740537 w 793458"/>
                  <a:gd name="connsiteY71" fmla="*/ 53511 h 499281"/>
                  <a:gd name="connsiteX72" fmla="*/ 756722 w 793458"/>
                  <a:gd name="connsiteY72" fmla="*/ 109747 h 499281"/>
                  <a:gd name="connsiteX73" fmla="*/ 762620 w 793458"/>
                  <a:gd name="connsiteY73" fmla="*/ 144448 h 499281"/>
                  <a:gd name="connsiteX74" fmla="*/ 789503 w 793458"/>
                  <a:gd name="connsiteY74" fmla="*/ 214399 h 499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793458" h="499281">
                    <a:moveTo>
                      <a:pt x="789503" y="214399"/>
                    </a:moveTo>
                    <a:cubicBezTo>
                      <a:pt x="795950" y="254176"/>
                      <a:pt x="794441" y="296284"/>
                      <a:pt x="785526" y="335649"/>
                    </a:cubicBezTo>
                    <a:cubicBezTo>
                      <a:pt x="778668" y="366784"/>
                      <a:pt x="766460" y="397783"/>
                      <a:pt x="744378" y="421511"/>
                    </a:cubicBezTo>
                    <a:cubicBezTo>
                      <a:pt x="732993" y="433719"/>
                      <a:pt x="718591" y="446200"/>
                      <a:pt x="702681" y="451823"/>
                    </a:cubicBezTo>
                    <a:cubicBezTo>
                      <a:pt x="693766" y="454978"/>
                      <a:pt x="685125" y="458270"/>
                      <a:pt x="675386" y="459779"/>
                    </a:cubicBezTo>
                    <a:cubicBezTo>
                      <a:pt x="662767" y="461562"/>
                      <a:pt x="651109" y="461287"/>
                      <a:pt x="638490" y="459916"/>
                    </a:cubicBezTo>
                    <a:cubicBezTo>
                      <a:pt x="636158" y="459642"/>
                      <a:pt x="633827" y="459230"/>
                      <a:pt x="631495" y="458681"/>
                    </a:cubicBezTo>
                    <a:cubicBezTo>
                      <a:pt x="630809" y="458681"/>
                      <a:pt x="629986" y="458681"/>
                      <a:pt x="629300" y="458681"/>
                    </a:cubicBezTo>
                    <a:cubicBezTo>
                      <a:pt x="611744" y="458681"/>
                      <a:pt x="594599" y="451549"/>
                      <a:pt x="582255" y="439342"/>
                    </a:cubicBezTo>
                    <a:cubicBezTo>
                      <a:pt x="578688" y="435913"/>
                      <a:pt x="575945" y="432210"/>
                      <a:pt x="573476" y="428232"/>
                    </a:cubicBezTo>
                    <a:cubicBezTo>
                      <a:pt x="562092" y="418357"/>
                      <a:pt x="552216" y="407384"/>
                      <a:pt x="542890" y="395039"/>
                    </a:cubicBezTo>
                    <a:cubicBezTo>
                      <a:pt x="530271" y="378443"/>
                      <a:pt x="520533" y="360064"/>
                      <a:pt x="512303" y="340998"/>
                    </a:cubicBezTo>
                    <a:cubicBezTo>
                      <a:pt x="500644" y="347582"/>
                      <a:pt x="487203" y="351285"/>
                      <a:pt x="472938" y="351285"/>
                    </a:cubicBezTo>
                    <a:cubicBezTo>
                      <a:pt x="443586" y="351285"/>
                      <a:pt x="416565" y="334689"/>
                      <a:pt x="401889" y="310686"/>
                    </a:cubicBezTo>
                    <a:cubicBezTo>
                      <a:pt x="396128" y="301771"/>
                      <a:pt x="391465" y="291895"/>
                      <a:pt x="387762" y="281471"/>
                    </a:cubicBezTo>
                    <a:cubicBezTo>
                      <a:pt x="371714" y="310411"/>
                      <a:pt x="339481" y="325911"/>
                      <a:pt x="306426" y="322345"/>
                    </a:cubicBezTo>
                    <a:cubicBezTo>
                      <a:pt x="285852" y="320150"/>
                      <a:pt x="268981" y="310960"/>
                      <a:pt x="254991" y="298204"/>
                    </a:cubicBezTo>
                    <a:cubicBezTo>
                      <a:pt x="244978" y="326871"/>
                      <a:pt x="218918" y="348542"/>
                      <a:pt x="186959" y="351971"/>
                    </a:cubicBezTo>
                    <a:cubicBezTo>
                      <a:pt x="183805" y="358692"/>
                      <a:pt x="179690" y="365275"/>
                      <a:pt x="174341" y="370899"/>
                    </a:cubicBezTo>
                    <a:cubicBezTo>
                      <a:pt x="156373" y="390513"/>
                      <a:pt x="131135" y="394216"/>
                      <a:pt x="106584" y="389553"/>
                    </a:cubicBezTo>
                    <a:cubicBezTo>
                      <a:pt x="117693" y="408481"/>
                      <a:pt x="129215" y="426997"/>
                      <a:pt x="138542" y="446749"/>
                    </a:cubicBezTo>
                    <a:cubicBezTo>
                      <a:pt x="144577" y="457447"/>
                      <a:pt x="144577" y="471300"/>
                      <a:pt x="138267" y="481999"/>
                    </a:cubicBezTo>
                    <a:cubicBezTo>
                      <a:pt x="131684" y="493383"/>
                      <a:pt x="119888" y="499281"/>
                      <a:pt x="107406" y="499281"/>
                    </a:cubicBezTo>
                    <a:cubicBezTo>
                      <a:pt x="105623" y="499281"/>
                      <a:pt x="103840" y="499144"/>
                      <a:pt x="101920" y="498870"/>
                    </a:cubicBezTo>
                    <a:cubicBezTo>
                      <a:pt x="89301" y="496675"/>
                      <a:pt x="79426" y="488994"/>
                      <a:pt x="69825" y="480216"/>
                    </a:cubicBezTo>
                    <a:cubicBezTo>
                      <a:pt x="53228" y="465265"/>
                      <a:pt x="38004" y="449218"/>
                      <a:pt x="25110" y="430975"/>
                    </a:cubicBezTo>
                    <a:cubicBezTo>
                      <a:pt x="11669" y="412047"/>
                      <a:pt x="-401" y="387084"/>
                      <a:pt x="10" y="363218"/>
                    </a:cubicBezTo>
                    <a:cubicBezTo>
                      <a:pt x="284" y="350737"/>
                      <a:pt x="1519" y="339078"/>
                      <a:pt x="6320" y="327420"/>
                    </a:cubicBezTo>
                    <a:cubicBezTo>
                      <a:pt x="6594" y="326871"/>
                      <a:pt x="6731" y="326048"/>
                      <a:pt x="7142" y="325636"/>
                    </a:cubicBezTo>
                    <a:cubicBezTo>
                      <a:pt x="5634" y="323991"/>
                      <a:pt x="4262" y="322207"/>
                      <a:pt x="2753" y="320698"/>
                    </a:cubicBezTo>
                    <a:cubicBezTo>
                      <a:pt x="9063" y="321110"/>
                      <a:pt x="15372" y="322619"/>
                      <a:pt x="21133" y="324950"/>
                    </a:cubicBezTo>
                    <a:cubicBezTo>
                      <a:pt x="31831" y="329065"/>
                      <a:pt x="42255" y="334552"/>
                      <a:pt x="52131" y="340724"/>
                    </a:cubicBezTo>
                    <a:cubicBezTo>
                      <a:pt x="49936" y="331672"/>
                      <a:pt x="47742" y="322345"/>
                      <a:pt x="46096" y="312881"/>
                    </a:cubicBezTo>
                    <a:cubicBezTo>
                      <a:pt x="44176" y="302594"/>
                      <a:pt x="42530" y="292169"/>
                      <a:pt x="41981" y="281608"/>
                    </a:cubicBezTo>
                    <a:cubicBezTo>
                      <a:pt x="41295" y="268441"/>
                      <a:pt x="45959" y="255822"/>
                      <a:pt x="53640" y="245398"/>
                    </a:cubicBezTo>
                    <a:cubicBezTo>
                      <a:pt x="60223" y="236208"/>
                      <a:pt x="71471" y="230585"/>
                      <a:pt x="82855" y="230585"/>
                    </a:cubicBezTo>
                    <a:cubicBezTo>
                      <a:pt x="95611" y="230585"/>
                      <a:pt x="108092" y="236482"/>
                      <a:pt x="118242" y="243889"/>
                    </a:cubicBezTo>
                    <a:cubicBezTo>
                      <a:pt x="121808" y="246907"/>
                      <a:pt x="125374" y="249650"/>
                      <a:pt x="128803" y="252805"/>
                    </a:cubicBezTo>
                    <a:cubicBezTo>
                      <a:pt x="127569" y="245124"/>
                      <a:pt x="126609" y="237443"/>
                      <a:pt x="125923" y="229899"/>
                    </a:cubicBezTo>
                    <a:cubicBezTo>
                      <a:pt x="124414" y="214948"/>
                      <a:pt x="124140" y="200683"/>
                      <a:pt x="125512" y="185870"/>
                    </a:cubicBezTo>
                    <a:cubicBezTo>
                      <a:pt x="126883" y="171057"/>
                      <a:pt x="132781" y="156244"/>
                      <a:pt x="144440" y="146506"/>
                    </a:cubicBezTo>
                    <a:cubicBezTo>
                      <a:pt x="158841" y="134710"/>
                      <a:pt x="176261" y="132103"/>
                      <a:pt x="194366" y="134710"/>
                    </a:cubicBezTo>
                    <a:cubicBezTo>
                      <a:pt x="208905" y="136767"/>
                      <a:pt x="221935" y="145408"/>
                      <a:pt x="233045" y="154598"/>
                    </a:cubicBezTo>
                    <a:cubicBezTo>
                      <a:pt x="234417" y="155832"/>
                      <a:pt x="235651" y="156929"/>
                      <a:pt x="237023" y="158027"/>
                    </a:cubicBezTo>
                    <a:cubicBezTo>
                      <a:pt x="237023" y="157341"/>
                      <a:pt x="237023" y="156518"/>
                      <a:pt x="237023" y="155832"/>
                    </a:cubicBezTo>
                    <a:cubicBezTo>
                      <a:pt x="238531" y="131418"/>
                      <a:pt x="239766" y="106729"/>
                      <a:pt x="251973" y="84920"/>
                    </a:cubicBezTo>
                    <a:cubicBezTo>
                      <a:pt x="252659" y="83686"/>
                      <a:pt x="253345" y="82452"/>
                      <a:pt x="254168" y="81491"/>
                    </a:cubicBezTo>
                    <a:cubicBezTo>
                      <a:pt x="262260" y="69147"/>
                      <a:pt x="275290" y="61329"/>
                      <a:pt x="289143" y="56665"/>
                    </a:cubicBezTo>
                    <a:cubicBezTo>
                      <a:pt x="289418" y="56529"/>
                      <a:pt x="289692" y="56529"/>
                      <a:pt x="289966" y="56391"/>
                    </a:cubicBezTo>
                    <a:cubicBezTo>
                      <a:pt x="305466" y="51454"/>
                      <a:pt x="323296" y="54883"/>
                      <a:pt x="338384" y="59546"/>
                    </a:cubicBezTo>
                    <a:cubicBezTo>
                      <a:pt x="341813" y="60643"/>
                      <a:pt x="344968" y="61741"/>
                      <a:pt x="348122" y="63387"/>
                    </a:cubicBezTo>
                    <a:cubicBezTo>
                      <a:pt x="353472" y="49533"/>
                      <a:pt x="362661" y="37875"/>
                      <a:pt x="377749" y="33623"/>
                    </a:cubicBezTo>
                    <a:cubicBezTo>
                      <a:pt x="379120" y="33211"/>
                      <a:pt x="380492" y="32937"/>
                      <a:pt x="381864" y="32663"/>
                    </a:cubicBezTo>
                    <a:cubicBezTo>
                      <a:pt x="400655" y="46790"/>
                      <a:pt x="417937" y="63387"/>
                      <a:pt x="433573" y="81217"/>
                    </a:cubicBezTo>
                    <a:cubicBezTo>
                      <a:pt x="443174" y="73536"/>
                      <a:pt x="455930" y="68461"/>
                      <a:pt x="467726" y="65170"/>
                    </a:cubicBezTo>
                    <a:cubicBezTo>
                      <a:pt x="469509" y="64758"/>
                      <a:pt x="471292" y="64346"/>
                      <a:pt x="473075" y="63935"/>
                    </a:cubicBezTo>
                    <a:cubicBezTo>
                      <a:pt x="474309" y="56529"/>
                      <a:pt x="475818" y="48985"/>
                      <a:pt x="477876" y="41715"/>
                    </a:cubicBezTo>
                    <a:cubicBezTo>
                      <a:pt x="480756" y="31017"/>
                      <a:pt x="485831" y="20318"/>
                      <a:pt x="492415" y="10854"/>
                    </a:cubicBezTo>
                    <a:cubicBezTo>
                      <a:pt x="496118" y="8111"/>
                      <a:pt x="500233" y="5642"/>
                      <a:pt x="504759" y="3859"/>
                    </a:cubicBezTo>
                    <a:cubicBezTo>
                      <a:pt x="516966" y="-1353"/>
                      <a:pt x="532328" y="-1353"/>
                      <a:pt x="544261" y="4270"/>
                    </a:cubicBezTo>
                    <a:cubicBezTo>
                      <a:pt x="560035" y="11266"/>
                      <a:pt x="572105" y="22787"/>
                      <a:pt x="582529" y="36366"/>
                    </a:cubicBezTo>
                    <a:cubicBezTo>
                      <a:pt x="585135" y="39795"/>
                      <a:pt x="587329" y="43087"/>
                      <a:pt x="589387" y="46653"/>
                    </a:cubicBezTo>
                    <a:cubicBezTo>
                      <a:pt x="592542" y="44870"/>
                      <a:pt x="595696" y="43636"/>
                      <a:pt x="599262" y="42675"/>
                    </a:cubicBezTo>
                    <a:cubicBezTo>
                      <a:pt x="610098" y="39658"/>
                      <a:pt x="623677" y="39932"/>
                      <a:pt x="633415" y="46516"/>
                    </a:cubicBezTo>
                    <a:cubicBezTo>
                      <a:pt x="641645" y="52002"/>
                      <a:pt x="648914" y="58860"/>
                      <a:pt x="653852" y="67639"/>
                    </a:cubicBezTo>
                    <a:cubicBezTo>
                      <a:pt x="660436" y="79023"/>
                      <a:pt x="663453" y="91504"/>
                      <a:pt x="665785" y="104535"/>
                    </a:cubicBezTo>
                    <a:cubicBezTo>
                      <a:pt x="668254" y="98636"/>
                      <a:pt x="670860" y="92739"/>
                      <a:pt x="673740" y="86978"/>
                    </a:cubicBezTo>
                    <a:cubicBezTo>
                      <a:pt x="679501" y="75868"/>
                      <a:pt x="686222" y="65307"/>
                      <a:pt x="693628" y="55020"/>
                    </a:cubicBezTo>
                    <a:cubicBezTo>
                      <a:pt x="699526" y="46927"/>
                      <a:pt x="707756" y="41167"/>
                      <a:pt x="717220" y="38149"/>
                    </a:cubicBezTo>
                    <a:cubicBezTo>
                      <a:pt x="722432" y="36366"/>
                      <a:pt x="728193" y="36778"/>
                      <a:pt x="733816" y="38149"/>
                    </a:cubicBezTo>
                    <a:lnTo>
                      <a:pt x="733954" y="38149"/>
                    </a:lnTo>
                    <a:cubicBezTo>
                      <a:pt x="736285" y="43224"/>
                      <a:pt x="738480" y="48299"/>
                      <a:pt x="740537" y="53511"/>
                    </a:cubicBezTo>
                    <a:cubicBezTo>
                      <a:pt x="747944" y="71479"/>
                      <a:pt x="752607" y="90819"/>
                      <a:pt x="756722" y="109747"/>
                    </a:cubicBezTo>
                    <a:cubicBezTo>
                      <a:pt x="759191" y="121268"/>
                      <a:pt x="761111" y="132652"/>
                      <a:pt x="762620" y="144448"/>
                    </a:cubicBezTo>
                    <a:cubicBezTo>
                      <a:pt x="777022" y="164885"/>
                      <a:pt x="785251" y="189437"/>
                      <a:pt x="789503" y="214399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1" name="任意多边形: 形状 340"/>
              <p:cNvSpPr/>
              <p:nvPr/>
            </p:nvSpPr>
            <p:spPr>
              <a:xfrm>
                <a:off x="2085716" y="4794016"/>
                <a:ext cx="180502" cy="321640"/>
              </a:xfrm>
              <a:custGeom>
                <a:avLst/>
                <a:gdLst>
                  <a:gd name="connsiteX0" fmla="*/ 178445 w 180502"/>
                  <a:gd name="connsiteY0" fmla="*/ 3566 h 321640"/>
                  <a:gd name="connsiteX1" fmla="*/ 180503 w 180502"/>
                  <a:gd name="connsiteY1" fmla="*/ 3155 h 321640"/>
                  <a:gd name="connsiteX2" fmla="*/ 165278 w 180502"/>
                  <a:gd name="connsiteY2" fmla="*/ 71872 h 321640"/>
                  <a:gd name="connsiteX3" fmla="*/ 149916 w 180502"/>
                  <a:gd name="connsiteY3" fmla="*/ 124816 h 321640"/>
                  <a:gd name="connsiteX4" fmla="*/ 166649 w 180502"/>
                  <a:gd name="connsiteY4" fmla="*/ 235504 h 321640"/>
                  <a:gd name="connsiteX5" fmla="*/ 101773 w 180502"/>
                  <a:gd name="connsiteY5" fmla="*/ 320955 h 321640"/>
                  <a:gd name="connsiteX6" fmla="*/ 91486 w 180502"/>
                  <a:gd name="connsiteY6" fmla="*/ 321640 h 321640"/>
                  <a:gd name="connsiteX7" fmla="*/ 54590 w 180502"/>
                  <a:gd name="connsiteY7" fmla="*/ 311765 h 321640"/>
                  <a:gd name="connsiteX8" fmla="*/ 54452 w 180502"/>
                  <a:gd name="connsiteY8" fmla="*/ 311216 h 321640"/>
                  <a:gd name="connsiteX9" fmla="*/ 55687 w 180502"/>
                  <a:gd name="connsiteY9" fmla="*/ 255941 h 321640"/>
                  <a:gd name="connsiteX10" fmla="*/ 60076 w 180502"/>
                  <a:gd name="connsiteY10" fmla="*/ 245379 h 321640"/>
                  <a:gd name="connsiteX11" fmla="*/ 22494 w 180502"/>
                  <a:gd name="connsiteY11" fmla="*/ 230841 h 321640"/>
                  <a:gd name="connsiteX12" fmla="*/ 18654 w 180502"/>
                  <a:gd name="connsiteY12" fmla="*/ 227823 h 321640"/>
                  <a:gd name="connsiteX13" fmla="*/ 14950 w 180502"/>
                  <a:gd name="connsiteY13" fmla="*/ 224668 h 321640"/>
                  <a:gd name="connsiteX14" fmla="*/ 11110 w 180502"/>
                  <a:gd name="connsiteY14" fmla="*/ 220690 h 321640"/>
                  <a:gd name="connsiteX15" fmla="*/ 10287 w 180502"/>
                  <a:gd name="connsiteY15" fmla="*/ 219867 h 321640"/>
                  <a:gd name="connsiteX16" fmla="*/ 9327 w 180502"/>
                  <a:gd name="connsiteY16" fmla="*/ 213696 h 321640"/>
                  <a:gd name="connsiteX17" fmla="*/ 5075 w 180502"/>
                  <a:gd name="connsiteY17" fmla="*/ 211775 h 321640"/>
                  <a:gd name="connsiteX18" fmla="*/ 2195 w 180502"/>
                  <a:gd name="connsiteY18" fmla="*/ 203957 h 321640"/>
                  <a:gd name="connsiteX19" fmla="*/ 1234 w 180502"/>
                  <a:gd name="connsiteY19" fmla="*/ 201077 h 321640"/>
                  <a:gd name="connsiteX20" fmla="*/ 1234 w 180502"/>
                  <a:gd name="connsiteY20" fmla="*/ 200391 h 321640"/>
                  <a:gd name="connsiteX21" fmla="*/ 0 w 180502"/>
                  <a:gd name="connsiteY21" fmla="*/ 189693 h 321640"/>
                  <a:gd name="connsiteX22" fmla="*/ 5486 w 180502"/>
                  <a:gd name="connsiteY22" fmla="*/ 167061 h 321640"/>
                  <a:gd name="connsiteX23" fmla="*/ 18791 w 180502"/>
                  <a:gd name="connsiteY23" fmla="*/ 147858 h 321640"/>
                  <a:gd name="connsiteX24" fmla="*/ 35662 w 180502"/>
                  <a:gd name="connsiteY24" fmla="*/ 129891 h 321640"/>
                  <a:gd name="connsiteX25" fmla="*/ 88331 w 180502"/>
                  <a:gd name="connsiteY25" fmla="*/ 86274 h 321640"/>
                  <a:gd name="connsiteX26" fmla="*/ 71186 w 180502"/>
                  <a:gd name="connsiteY26" fmla="*/ 78593 h 321640"/>
                  <a:gd name="connsiteX27" fmla="*/ 55824 w 180502"/>
                  <a:gd name="connsiteY27" fmla="*/ 65151 h 321640"/>
                  <a:gd name="connsiteX28" fmla="*/ 46086 w 180502"/>
                  <a:gd name="connsiteY28" fmla="*/ 45675 h 321640"/>
                  <a:gd name="connsiteX29" fmla="*/ 46360 w 180502"/>
                  <a:gd name="connsiteY29" fmla="*/ 24414 h 321640"/>
                  <a:gd name="connsiteX30" fmla="*/ 58567 w 180502"/>
                  <a:gd name="connsiteY30" fmla="*/ 1920 h 321640"/>
                  <a:gd name="connsiteX31" fmla="*/ 60076 w 180502"/>
                  <a:gd name="connsiteY31" fmla="*/ 0 h 321640"/>
                  <a:gd name="connsiteX32" fmla="*/ 70226 w 180502"/>
                  <a:gd name="connsiteY32" fmla="*/ 3566 h 321640"/>
                  <a:gd name="connsiteX33" fmla="*/ 106162 w 180502"/>
                  <a:gd name="connsiteY33" fmla="*/ 11110 h 321640"/>
                  <a:gd name="connsiteX34" fmla="*/ 123444 w 180502"/>
                  <a:gd name="connsiteY34" fmla="*/ 12345 h 321640"/>
                  <a:gd name="connsiteX35" fmla="*/ 142784 w 180502"/>
                  <a:gd name="connsiteY35" fmla="*/ 10562 h 321640"/>
                  <a:gd name="connsiteX36" fmla="*/ 175290 w 180502"/>
                  <a:gd name="connsiteY36" fmla="*/ 3840 h 321640"/>
                  <a:gd name="connsiteX37" fmla="*/ 173096 w 180502"/>
                  <a:gd name="connsiteY37" fmla="*/ 4389 h 321640"/>
                  <a:gd name="connsiteX38" fmla="*/ 178445 w 180502"/>
                  <a:gd name="connsiteY38" fmla="*/ 3566 h 32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0502" h="321640">
                    <a:moveTo>
                      <a:pt x="178445" y="3566"/>
                    </a:moveTo>
                    <a:cubicBezTo>
                      <a:pt x="179131" y="3429"/>
                      <a:pt x="179817" y="3429"/>
                      <a:pt x="180503" y="3155"/>
                    </a:cubicBezTo>
                    <a:cubicBezTo>
                      <a:pt x="175976" y="26198"/>
                      <a:pt x="171176" y="49240"/>
                      <a:pt x="165278" y="71872"/>
                    </a:cubicBezTo>
                    <a:cubicBezTo>
                      <a:pt x="160889" y="89291"/>
                      <a:pt x="156225" y="107397"/>
                      <a:pt x="149916" y="124816"/>
                    </a:cubicBezTo>
                    <a:cubicBezTo>
                      <a:pt x="154854" y="161849"/>
                      <a:pt x="160340" y="198608"/>
                      <a:pt x="166649" y="235504"/>
                    </a:cubicBezTo>
                    <a:cubicBezTo>
                      <a:pt x="173507" y="276240"/>
                      <a:pt x="141686" y="315605"/>
                      <a:pt x="101773" y="320955"/>
                    </a:cubicBezTo>
                    <a:cubicBezTo>
                      <a:pt x="98207" y="321366"/>
                      <a:pt x="94915" y="321640"/>
                      <a:pt x="91486" y="321640"/>
                    </a:cubicBezTo>
                    <a:cubicBezTo>
                      <a:pt x="78044" y="321640"/>
                      <a:pt x="65425" y="318074"/>
                      <a:pt x="54590" y="311765"/>
                    </a:cubicBezTo>
                    <a:cubicBezTo>
                      <a:pt x="54590" y="311628"/>
                      <a:pt x="54452" y="311353"/>
                      <a:pt x="54452" y="311216"/>
                    </a:cubicBezTo>
                    <a:cubicBezTo>
                      <a:pt x="48966" y="292974"/>
                      <a:pt x="49240" y="273772"/>
                      <a:pt x="55687" y="255941"/>
                    </a:cubicBezTo>
                    <a:cubicBezTo>
                      <a:pt x="56921" y="252237"/>
                      <a:pt x="58430" y="248808"/>
                      <a:pt x="60076" y="245379"/>
                    </a:cubicBezTo>
                    <a:cubicBezTo>
                      <a:pt x="46634" y="243048"/>
                      <a:pt x="33330" y="238933"/>
                      <a:pt x="22494" y="230841"/>
                    </a:cubicBezTo>
                    <a:cubicBezTo>
                      <a:pt x="21260" y="229880"/>
                      <a:pt x="19888" y="228920"/>
                      <a:pt x="18654" y="227823"/>
                    </a:cubicBezTo>
                    <a:cubicBezTo>
                      <a:pt x="17419" y="226863"/>
                      <a:pt x="16048" y="225766"/>
                      <a:pt x="14950" y="224668"/>
                    </a:cubicBezTo>
                    <a:cubicBezTo>
                      <a:pt x="13579" y="223434"/>
                      <a:pt x="12207" y="222062"/>
                      <a:pt x="11110" y="220690"/>
                    </a:cubicBezTo>
                    <a:cubicBezTo>
                      <a:pt x="10836" y="220416"/>
                      <a:pt x="10561" y="220142"/>
                      <a:pt x="10287" y="219867"/>
                    </a:cubicBezTo>
                    <a:cubicBezTo>
                      <a:pt x="10013" y="217810"/>
                      <a:pt x="9601" y="215616"/>
                      <a:pt x="9327" y="213696"/>
                    </a:cubicBezTo>
                    <a:cubicBezTo>
                      <a:pt x="7955" y="213147"/>
                      <a:pt x="6446" y="212461"/>
                      <a:pt x="5075" y="211775"/>
                    </a:cubicBezTo>
                    <a:cubicBezTo>
                      <a:pt x="3703" y="209306"/>
                      <a:pt x="2743" y="206563"/>
                      <a:pt x="2195" y="203957"/>
                    </a:cubicBezTo>
                    <a:cubicBezTo>
                      <a:pt x="1783" y="202997"/>
                      <a:pt x="1509" y="202037"/>
                      <a:pt x="1234" y="201077"/>
                    </a:cubicBezTo>
                    <a:cubicBezTo>
                      <a:pt x="1234" y="200940"/>
                      <a:pt x="1234" y="200665"/>
                      <a:pt x="1234" y="200391"/>
                    </a:cubicBezTo>
                    <a:cubicBezTo>
                      <a:pt x="411" y="196825"/>
                      <a:pt x="0" y="193258"/>
                      <a:pt x="0" y="189693"/>
                    </a:cubicBezTo>
                    <a:cubicBezTo>
                      <a:pt x="0" y="181463"/>
                      <a:pt x="2195" y="173919"/>
                      <a:pt x="5486" y="167061"/>
                    </a:cubicBezTo>
                    <a:cubicBezTo>
                      <a:pt x="8915" y="160203"/>
                      <a:pt x="13579" y="153757"/>
                      <a:pt x="18791" y="147858"/>
                    </a:cubicBezTo>
                    <a:cubicBezTo>
                      <a:pt x="24277" y="141687"/>
                      <a:pt x="29764" y="135377"/>
                      <a:pt x="35662" y="129891"/>
                    </a:cubicBezTo>
                    <a:cubicBezTo>
                      <a:pt x="52121" y="113980"/>
                      <a:pt x="69814" y="99716"/>
                      <a:pt x="88331" y="86274"/>
                    </a:cubicBezTo>
                    <a:cubicBezTo>
                      <a:pt x="82433" y="84354"/>
                      <a:pt x="76672" y="81748"/>
                      <a:pt x="71186" y="78593"/>
                    </a:cubicBezTo>
                    <a:cubicBezTo>
                      <a:pt x="65700" y="75301"/>
                      <a:pt x="59802" y="70500"/>
                      <a:pt x="55824" y="65151"/>
                    </a:cubicBezTo>
                    <a:cubicBezTo>
                      <a:pt x="51298" y="59116"/>
                      <a:pt x="48417" y="52807"/>
                      <a:pt x="46086" y="45675"/>
                    </a:cubicBezTo>
                    <a:cubicBezTo>
                      <a:pt x="44028" y="39228"/>
                      <a:pt x="44577" y="30861"/>
                      <a:pt x="46360" y="24414"/>
                    </a:cubicBezTo>
                    <a:cubicBezTo>
                      <a:pt x="48692" y="16185"/>
                      <a:pt x="53492" y="8641"/>
                      <a:pt x="58567" y="1920"/>
                    </a:cubicBezTo>
                    <a:cubicBezTo>
                      <a:pt x="59116" y="1234"/>
                      <a:pt x="59527" y="686"/>
                      <a:pt x="60076" y="0"/>
                    </a:cubicBezTo>
                    <a:cubicBezTo>
                      <a:pt x="63368" y="1372"/>
                      <a:pt x="66797" y="2469"/>
                      <a:pt x="70226" y="3566"/>
                    </a:cubicBezTo>
                    <a:cubicBezTo>
                      <a:pt x="81747" y="7269"/>
                      <a:pt x="94092" y="9601"/>
                      <a:pt x="106162" y="11110"/>
                    </a:cubicBezTo>
                    <a:cubicBezTo>
                      <a:pt x="111785" y="11796"/>
                      <a:pt x="117683" y="12345"/>
                      <a:pt x="123444" y="12345"/>
                    </a:cubicBezTo>
                    <a:cubicBezTo>
                      <a:pt x="129890" y="12345"/>
                      <a:pt x="136474" y="11796"/>
                      <a:pt x="142784" y="10562"/>
                    </a:cubicBezTo>
                    <a:cubicBezTo>
                      <a:pt x="153756" y="8504"/>
                      <a:pt x="164455" y="5898"/>
                      <a:pt x="175290" y="3840"/>
                    </a:cubicBezTo>
                    <a:cubicBezTo>
                      <a:pt x="174605" y="3978"/>
                      <a:pt x="173782" y="4115"/>
                      <a:pt x="173096" y="4389"/>
                    </a:cubicBezTo>
                    <a:cubicBezTo>
                      <a:pt x="175153" y="3978"/>
                      <a:pt x="176799" y="3704"/>
                      <a:pt x="178445" y="356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2" name="任意多边形: 形状 341"/>
              <p:cNvSpPr/>
              <p:nvPr/>
            </p:nvSpPr>
            <p:spPr>
              <a:xfrm>
                <a:off x="2074746" y="4113016"/>
                <a:ext cx="263358" cy="680999"/>
              </a:xfrm>
              <a:custGeom>
                <a:avLst/>
                <a:gdLst>
                  <a:gd name="connsiteX0" fmla="*/ 262247 w 263358"/>
                  <a:gd name="connsiteY0" fmla="*/ 74478 h 680999"/>
                  <a:gd name="connsiteX1" fmla="*/ 260875 w 263358"/>
                  <a:gd name="connsiteY1" fmla="*/ 120015 h 680999"/>
                  <a:gd name="connsiteX2" fmla="*/ 254977 w 263358"/>
                  <a:gd name="connsiteY2" fmla="*/ 166512 h 680999"/>
                  <a:gd name="connsiteX3" fmla="*/ 246885 w 263358"/>
                  <a:gd name="connsiteY3" fmla="*/ 255255 h 680999"/>
                  <a:gd name="connsiteX4" fmla="*/ 223568 w 263358"/>
                  <a:gd name="connsiteY4" fmla="*/ 451805 h 680999"/>
                  <a:gd name="connsiteX5" fmla="*/ 198879 w 263358"/>
                  <a:gd name="connsiteY5" fmla="*/ 644515 h 680999"/>
                  <a:gd name="connsiteX6" fmla="*/ 197233 w 263358"/>
                  <a:gd name="connsiteY6" fmla="*/ 653705 h 680999"/>
                  <a:gd name="connsiteX7" fmla="*/ 186534 w 263358"/>
                  <a:gd name="connsiteY7" fmla="*/ 650687 h 680999"/>
                  <a:gd name="connsiteX8" fmla="*/ 187494 w 263358"/>
                  <a:gd name="connsiteY8" fmla="*/ 650550 h 680999"/>
                  <a:gd name="connsiteX9" fmla="*/ 159514 w 263358"/>
                  <a:gd name="connsiteY9" fmla="*/ 652608 h 680999"/>
                  <a:gd name="connsiteX10" fmla="*/ 140311 w 263358"/>
                  <a:gd name="connsiteY10" fmla="*/ 653156 h 680999"/>
                  <a:gd name="connsiteX11" fmla="*/ 127418 w 263358"/>
                  <a:gd name="connsiteY11" fmla="*/ 651373 h 680999"/>
                  <a:gd name="connsiteX12" fmla="*/ 107942 w 263358"/>
                  <a:gd name="connsiteY12" fmla="*/ 645750 h 680999"/>
                  <a:gd name="connsiteX13" fmla="*/ 107530 w 263358"/>
                  <a:gd name="connsiteY13" fmla="*/ 645612 h 680999"/>
                  <a:gd name="connsiteX14" fmla="*/ 109999 w 263358"/>
                  <a:gd name="connsiteY14" fmla="*/ 648904 h 680999"/>
                  <a:gd name="connsiteX15" fmla="*/ 96420 w 263358"/>
                  <a:gd name="connsiteY15" fmla="*/ 658779 h 680999"/>
                  <a:gd name="connsiteX16" fmla="*/ 71320 w 263358"/>
                  <a:gd name="connsiteY16" fmla="*/ 680999 h 680999"/>
                  <a:gd name="connsiteX17" fmla="*/ 58152 w 263358"/>
                  <a:gd name="connsiteY17" fmla="*/ 673730 h 680999"/>
                  <a:gd name="connsiteX18" fmla="*/ 42516 w 263358"/>
                  <a:gd name="connsiteY18" fmla="*/ 645750 h 680999"/>
                  <a:gd name="connsiteX19" fmla="*/ 14810 w 263358"/>
                  <a:gd name="connsiteY19" fmla="*/ 635599 h 680999"/>
                  <a:gd name="connsiteX20" fmla="*/ 1505 w 263358"/>
                  <a:gd name="connsiteY20" fmla="*/ 615986 h 680999"/>
                  <a:gd name="connsiteX21" fmla="*/ 2877 w 263358"/>
                  <a:gd name="connsiteY21" fmla="*/ 590337 h 680999"/>
                  <a:gd name="connsiteX22" fmla="*/ 16593 w 263358"/>
                  <a:gd name="connsiteY22" fmla="*/ 571271 h 680999"/>
                  <a:gd name="connsiteX23" fmla="*/ 41145 w 263358"/>
                  <a:gd name="connsiteY23" fmla="*/ 555909 h 680999"/>
                  <a:gd name="connsiteX24" fmla="*/ 43614 w 263358"/>
                  <a:gd name="connsiteY24" fmla="*/ 554675 h 680999"/>
                  <a:gd name="connsiteX25" fmla="*/ 32092 w 263358"/>
                  <a:gd name="connsiteY25" fmla="*/ 532318 h 680999"/>
                  <a:gd name="connsiteX26" fmla="*/ 42105 w 263358"/>
                  <a:gd name="connsiteY26" fmla="*/ 479786 h 680999"/>
                  <a:gd name="connsiteX27" fmla="*/ 44299 w 263358"/>
                  <a:gd name="connsiteY27" fmla="*/ 476357 h 680999"/>
                  <a:gd name="connsiteX28" fmla="*/ 43339 w 263358"/>
                  <a:gd name="connsiteY28" fmla="*/ 474848 h 680999"/>
                  <a:gd name="connsiteX29" fmla="*/ 36618 w 263358"/>
                  <a:gd name="connsiteY29" fmla="*/ 446181 h 680999"/>
                  <a:gd name="connsiteX30" fmla="*/ 17004 w 263358"/>
                  <a:gd name="connsiteY30" fmla="*/ 425745 h 680999"/>
                  <a:gd name="connsiteX31" fmla="*/ 13987 w 263358"/>
                  <a:gd name="connsiteY31" fmla="*/ 405308 h 680999"/>
                  <a:gd name="connsiteX32" fmla="*/ 16456 w 263358"/>
                  <a:gd name="connsiteY32" fmla="*/ 395021 h 680999"/>
                  <a:gd name="connsiteX33" fmla="*/ 24411 w 263358"/>
                  <a:gd name="connsiteY33" fmla="*/ 380894 h 680999"/>
                  <a:gd name="connsiteX34" fmla="*/ 35521 w 263358"/>
                  <a:gd name="connsiteY34" fmla="*/ 370469 h 680999"/>
                  <a:gd name="connsiteX35" fmla="*/ 27429 w 263358"/>
                  <a:gd name="connsiteY35" fmla="*/ 355244 h 680999"/>
                  <a:gd name="connsiteX36" fmla="*/ 23862 w 263358"/>
                  <a:gd name="connsiteY36" fmla="*/ 331927 h 680999"/>
                  <a:gd name="connsiteX37" fmla="*/ 34424 w 263358"/>
                  <a:gd name="connsiteY37" fmla="*/ 303398 h 680999"/>
                  <a:gd name="connsiteX38" fmla="*/ 61856 w 263358"/>
                  <a:gd name="connsiteY38" fmla="*/ 275280 h 680999"/>
                  <a:gd name="connsiteX39" fmla="*/ 50609 w 263358"/>
                  <a:gd name="connsiteY39" fmla="*/ 265542 h 680999"/>
                  <a:gd name="connsiteX40" fmla="*/ 34424 w 263358"/>
                  <a:gd name="connsiteY40" fmla="*/ 213832 h 680999"/>
                  <a:gd name="connsiteX41" fmla="*/ 60347 w 263358"/>
                  <a:gd name="connsiteY41" fmla="*/ 168981 h 680999"/>
                  <a:gd name="connsiteX42" fmla="*/ 88739 w 263358"/>
                  <a:gd name="connsiteY42" fmla="*/ 152522 h 680999"/>
                  <a:gd name="connsiteX43" fmla="*/ 82567 w 263358"/>
                  <a:gd name="connsiteY43" fmla="*/ 137983 h 680999"/>
                  <a:gd name="connsiteX44" fmla="*/ 80647 w 263358"/>
                  <a:gd name="connsiteY44" fmla="*/ 110277 h 680999"/>
                  <a:gd name="connsiteX45" fmla="*/ 85310 w 263358"/>
                  <a:gd name="connsiteY45" fmla="*/ 90526 h 680999"/>
                  <a:gd name="connsiteX46" fmla="*/ 82018 w 263358"/>
                  <a:gd name="connsiteY46" fmla="*/ 86823 h 680999"/>
                  <a:gd name="connsiteX47" fmla="*/ 74337 w 263358"/>
                  <a:gd name="connsiteY47" fmla="*/ 46909 h 680999"/>
                  <a:gd name="connsiteX48" fmla="*/ 85036 w 263358"/>
                  <a:gd name="connsiteY48" fmla="*/ 30312 h 680999"/>
                  <a:gd name="connsiteX49" fmla="*/ 100398 w 263358"/>
                  <a:gd name="connsiteY49" fmla="*/ 19340 h 680999"/>
                  <a:gd name="connsiteX50" fmla="*/ 135099 w 263358"/>
                  <a:gd name="connsiteY50" fmla="*/ 8230 h 680999"/>
                  <a:gd name="connsiteX51" fmla="*/ 161571 w 263358"/>
                  <a:gd name="connsiteY51" fmla="*/ 3018 h 680999"/>
                  <a:gd name="connsiteX52" fmla="*/ 155536 w 263358"/>
                  <a:gd name="connsiteY52" fmla="*/ 411 h 680999"/>
                  <a:gd name="connsiteX53" fmla="*/ 154576 w 263358"/>
                  <a:gd name="connsiteY53" fmla="*/ 0 h 680999"/>
                  <a:gd name="connsiteX54" fmla="*/ 166920 w 263358"/>
                  <a:gd name="connsiteY54" fmla="*/ 4115 h 680999"/>
                  <a:gd name="connsiteX55" fmla="*/ 237832 w 263358"/>
                  <a:gd name="connsiteY55" fmla="*/ 26883 h 680999"/>
                  <a:gd name="connsiteX56" fmla="*/ 262247 w 263358"/>
                  <a:gd name="connsiteY56" fmla="*/ 74478 h 680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263358" h="680999">
                    <a:moveTo>
                      <a:pt x="262247" y="74478"/>
                    </a:moveTo>
                    <a:cubicBezTo>
                      <a:pt x="264441" y="89840"/>
                      <a:pt x="263070" y="104790"/>
                      <a:pt x="260875" y="120015"/>
                    </a:cubicBezTo>
                    <a:cubicBezTo>
                      <a:pt x="258543" y="135514"/>
                      <a:pt x="256486" y="150876"/>
                      <a:pt x="254977" y="166512"/>
                    </a:cubicBezTo>
                    <a:cubicBezTo>
                      <a:pt x="252097" y="196002"/>
                      <a:pt x="249765" y="225765"/>
                      <a:pt x="246885" y="255255"/>
                    </a:cubicBezTo>
                    <a:cubicBezTo>
                      <a:pt x="240027" y="320954"/>
                      <a:pt x="231523" y="386380"/>
                      <a:pt x="223568" y="451805"/>
                    </a:cubicBezTo>
                    <a:cubicBezTo>
                      <a:pt x="215886" y="516133"/>
                      <a:pt x="210537" y="580735"/>
                      <a:pt x="198879" y="644515"/>
                    </a:cubicBezTo>
                    <a:cubicBezTo>
                      <a:pt x="198330" y="647670"/>
                      <a:pt x="197781" y="650550"/>
                      <a:pt x="197233" y="653705"/>
                    </a:cubicBezTo>
                    <a:cubicBezTo>
                      <a:pt x="194078" y="651510"/>
                      <a:pt x="190512" y="650413"/>
                      <a:pt x="186534" y="650687"/>
                    </a:cubicBezTo>
                    <a:cubicBezTo>
                      <a:pt x="186946" y="650550"/>
                      <a:pt x="187220" y="650550"/>
                      <a:pt x="187494" y="650550"/>
                    </a:cubicBezTo>
                    <a:cubicBezTo>
                      <a:pt x="178305" y="650824"/>
                      <a:pt x="168978" y="651921"/>
                      <a:pt x="159514" y="652608"/>
                    </a:cubicBezTo>
                    <a:cubicBezTo>
                      <a:pt x="153204" y="653019"/>
                      <a:pt x="146758" y="653156"/>
                      <a:pt x="140311" y="653156"/>
                    </a:cubicBezTo>
                    <a:cubicBezTo>
                      <a:pt x="135922" y="652608"/>
                      <a:pt x="131807" y="652059"/>
                      <a:pt x="127418" y="651373"/>
                    </a:cubicBezTo>
                    <a:cubicBezTo>
                      <a:pt x="120972" y="649727"/>
                      <a:pt x="114388" y="647807"/>
                      <a:pt x="107942" y="645750"/>
                    </a:cubicBezTo>
                    <a:cubicBezTo>
                      <a:pt x="107804" y="645750"/>
                      <a:pt x="107667" y="645612"/>
                      <a:pt x="107530" y="645612"/>
                    </a:cubicBezTo>
                    <a:cubicBezTo>
                      <a:pt x="108353" y="646709"/>
                      <a:pt x="109176" y="647807"/>
                      <a:pt x="109999" y="648904"/>
                    </a:cubicBezTo>
                    <a:cubicBezTo>
                      <a:pt x="105336" y="652059"/>
                      <a:pt x="100946" y="655350"/>
                      <a:pt x="96420" y="658779"/>
                    </a:cubicBezTo>
                    <a:cubicBezTo>
                      <a:pt x="87916" y="665501"/>
                      <a:pt x="78315" y="672359"/>
                      <a:pt x="71320" y="680999"/>
                    </a:cubicBezTo>
                    <a:cubicBezTo>
                      <a:pt x="66656" y="679079"/>
                      <a:pt x="62267" y="676747"/>
                      <a:pt x="58152" y="673730"/>
                    </a:cubicBezTo>
                    <a:cubicBezTo>
                      <a:pt x="49374" y="667009"/>
                      <a:pt x="43614" y="656722"/>
                      <a:pt x="42516" y="645750"/>
                    </a:cubicBezTo>
                    <a:cubicBezTo>
                      <a:pt x="32641" y="644515"/>
                      <a:pt x="22765" y="641498"/>
                      <a:pt x="14810" y="635599"/>
                    </a:cubicBezTo>
                    <a:cubicBezTo>
                      <a:pt x="8638" y="630799"/>
                      <a:pt x="3563" y="623255"/>
                      <a:pt x="1505" y="615986"/>
                    </a:cubicBezTo>
                    <a:cubicBezTo>
                      <a:pt x="-689" y="608167"/>
                      <a:pt x="-689" y="597880"/>
                      <a:pt x="2877" y="590337"/>
                    </a:cubicBezTo>
                    <a:cubicBezTo>
                      <a:pt x="6443" y="582930"/>
                      <a:pt x="10558" y="576895"/>
                      <a:pt x="16593" y="571271"/>
                    </a:cubicBezTo>
                    <a:cubicBezTo>
                      <a:pt x="23725" y="564688"/>
                      <a:pt x="32504" y="560161"/>
                      <a:pt x="41145" y="555909"/>
                    </a:cubicBezTo>
                    <a:cubicBezTo>
                      <a:pt x="41968" y="555498"/>
                      <a:pt x="42791" y="555087"/>
                      <a:pt x="43614" y="554675"/>
                    </a:cubicBezTo>
                    <a:cubicBezTo>
                      <a:pt x="37990" y="548366"/>
                      <a:pt x="34698" y="540136"/>
                      <a:pt x="32092" y="532318"/>
                    </a:cubicBezTo>
                    <a:cubicBezTo>
                      <a:pt x="26331" y="514625"/>
                      <a:pt x="33189" y="494874"/>
                      <a:pt x="42105" y="479786"/>
                    </a:cubicBezTo>
                    <a:cubicBezTo>
                      <a:pt x="42791" y="478551"/>
                      <a:pt x="43476" y="477454"/>
                      <a:pt x="44299" y="476357"/>
                    </a:cubicBezTo>
                    <a:cubicBezTo>
                      <a:pt x="43888" y="475945"/>
                      <a:pt x="43614" y="475397"/>
                      <a:pt x="43339" y="474848"/>
                    </a:cubicBezTo>
                    <a:cubicBezTo>
                      <a:pt x="38127" y="466070"/>
                      <a:pt x="36070" y="456194"/>
                      <a:pt x="36618" y="446181"/>
                    </a:cubicBezTo>
                    <a:cubicBezTo>
                      <a:pt x="28252" y="441381"/>
                      <a:pt x="20845" y="434934"/>
                      <a:pt x="17004" y="425745"/>
                    </a:cubicBezTo>
                    <a:cubicBezTo>
                      <a:pt x="14398" y="419710"/>
                      <a:pt x="12890" y="411755"/>
                      <a:pt x="13987" y="405308"/>
                    </a:cubicBezTo>
                    <a:cubicBezTo>
                      <a:pt x="14536" y="401742"/>
                      <a:pt x="14947" y="398175"/>
                      <a:pt x="16456" y="395021"/>
                    </a:cubicBezTo>
                    <a:cubicBezTo>
                      <a:pt x="18788" y="389672"/>
                      <a:pt x="21256" y="385557"/>
                      <a:pt x="24411" y="380894"/>
                    </a:cubicBezTo>
                    <a:cubicBezTo>
                      <a:pt x="27429" y="376779"/>
                      <a:pt x="31406" y="373487"/>
                      <a:pt x="35521" y="370469"/>
                    </a:cubicBezTo>
                    <a:cubicBezTo>
                      <a:pt x="32092" y="365943"/>
                      <a:pt x="29486" y="361005"/>
                      <a:pt x="27429" y="355244"/>
                    </a:cubicBezTo>
                    <a:cubicBezTo>
                      <a:pt x="24685" y="347701"/>
                      <a:pt x="23177" y="340020"/>
                      <a:pt x="23862" y="331927"/>
                    </a:cubicBezTo>
                    <a:cubicBezTo>
                      <a:pt x="24823" y="321366"/>
                      <a:pt x="28800" y="312176"/>
                      <a:pt x="34424" y="303398"/>
                    </a:cubicBezTo>
                    <a:cubicBezTo>
                      <a:pt x="41556" y="292288"/>
                      <a:pt x="51157" y="283098"/>
                      <a:pt x="61856" y="275280"/>
                    </a:cubicBezTo>
                    <a:cubicBezTo>
                      <a:pt x="57878" y="272263"/>
                      <a:pt x="54175" y="269108"/>
                      <a:pt x="50609" y="265542"/>
                    </a:cubicBezTo>
                    <a:cubicBezTo>
                      <a:pt x="37167" y="251689"/>
                      <a:pt x="31955" y="232623"/>
                      <a:pt x="34424" y="213832"/>
                    </a:cubicBezTo>
                    <a:cubicBezTo>
                      <a:pt x="36756" y="196825"/>
                      <a:pt x="47317" y="179954"/>
                      <a:pt x="60347" y="168981"/>
                    </a:cubicBezTo>
                    <a:cubicBezTo>
                      <a:pt x="68577" y="161986"/>
                      <a:pt x="78452" y="156637"/>
                      <a:pt x="88739" y="152522"/>
                    </a:cubicBezTo>
                    <a:cubicBezTo>
                      <a:pt x="85996" y="147858"/>
                      <a:pt x="83664" y="143058"/>
                      <a:pt x="82567" y="137983"/>
                    </a:cubicBezTo>
                    <a:cubicBezTo>
                      <a:pt x="80098" y="128656"/>
                      <a:pt x="79824" y="120015"/>
                      <a:pt x="80647" y="110277"/>
                    </a:cubicBezTo>
                    <a:cubicBezTo>
                      <a:pt x="81195" y="103419"/>
                      <a:pt x="82841" y="96835"/>
                      <a:pt x="85310" y="90526"/>
                    </a:cubicBezTo>
                    <a:cubicBezTo>
                      <a:pt x="84076" y="89291"/>
                      <a:pt x="82979" y="88057"/>
                      <a:pt x="82018" y="86823"/>
                    </a:cubicBezTo>
                    <a:cubicBezTo>
                      <a:pt x="73240" y="75849"/>
                      <a:pt x="68439" y="60350"/>
                      <a:pt x="74337" y="46909"/>
                    </a:cubicBezTo>
                    <a:cubicBezTo>
                      <a:pt x="77218" y="40599"/>
                      <a:pt x="80372" y="35662"/>
                      <a:pt x="85036" y="30312"/>
                    </a:cubicBezTo>
                    <a:cubicBezTo>
                      <a:pt x="89151" y="25649"/>
                      <a:pt x="94911" y="22220"/>
                      <a:pt x="100398" y="19340"/>
                    </a:cubicBezTo>
                    <a:cubicBezTo>
                      <a:pt x="111096" y="13716"/>
                      <a:pt x="123166" y="10973"/>
                      <a:pt x="135099" y="8230"/>
                    </a:cubicBezTo>
                    <a:cubicBezTo>
                      <a:pt x="143740" y="6309"/>
                      <a:pt x="152656" y="4527"/>
                      <a:pt x="161571" y="3018"/>
                    </a:cubicBezTo>
                    <a:cubicBezTo>
                      <a:pt x="159514" y="2195"/>
                      <a:pt x="157456" y="1372"/>
                      <a:pt x="155536" y="411"/>
                    </a:cubicBezTo>
                    <a:cubicBezTo>
                      <a:pt x="155262" y="275"/>
                      <a:pt x="154850" y="137"/>
                      <a:pt x="154576" y="0"/>
                    </a:cubicBezTo>
                    <a:cubicBezTo>
                      <a:pt x="158828" y="823"/>
                      <a:pt x="162806" y="2195"/>
                      <a:pt x="166920" y="4115"/>
                    </a:cubicBezTo>
                    <a:cubicBezTo>
                      <a:pt x="192295" y="-411"/>
                      <a:pt x="219727" y="8641"/>
                      <a:pt x="237832" y="26883"/>
                    </a:cubicBezTo>
                    <a:cubicBezTo>
                      <a:pt x="250725" y="40051"/>
                      <a:pt x="259641" y="55824"/>
                      <a:pt x="262247" y="74478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3" name="任意多边形: 形状 342"/>
              <p:cNvSpPr/>
              <p:nvPr/>
            </p:nvSpPr>
            <p:spPr>
              <a:xfrm>
                <a:off x="2311939" y="3624041"/>
                <a:ext cx="786702" cy="602134"/>
              </a:xfrm>
              <a:custGeom>
                <a:avLst/>
                <a:gdLst>
                  <a:gd name="connsiteX0" fmla="*/ 534054 w 786702"/>
                  <a:gd name="connsiteY0" fmla="*/ 131262 h 602134"/>
                  <a:gd name="connsiteX1" fmla="*/ 537209 w 786702"/>
                  <a:gd name="connsiteY1" fmla="*/ 149916 h 602134"/>
                  <a:gd name="connsiteX2" fmla="*/ 539266 w 786702"/>
                  <a:gd name="connsiteY2" fmla="*/ 162397 h 602134"/>
                  <a:gd name="connsiteX3" fmla="*/ 545027 w 786702"/>
                  <a:gd name="connsiteY3" fmla="*/ 190652 h 602134"/>
                  <a:gd name="connsiteX4" fmla="*/ 543518 w 786702"/>
                  <a:gd name="connsiteY4" fmla="*/ 177348 h 602134"/>
                  <a:gd name="connsiteX5" fmla="*/ 541324 w 786702"/>
                  <a:gd name="connsiteY5" fmla="*/ 160340 h 602134"/>
                  <a:gd name="connsiteX6" fmla="*/ 538169 w 786702"/>
                  <a:gd name="connsiteY6" fmla="*/ 140726 h 602134"/>
                  <a:gd name="connsiteX7" fmla="*/ 534054 w 786702"/>
                  <a:gd name="connsiteY7" fmla="*/ 121661 h 602134"/>
                  <a:gd name="connsiteX8" fmla="*/ 530899 w 786702"/>
                  <a:gd name="connsiteY8" fmla="*/ 108356 h 602134"/>
                  <a:gd name="connsiteX9" fmla="*/ 534054 w 786702"/>
                  <a:gd name="connsiteY9" fmla="*/ 131262 h 602134"/>
                  <a:gd name="connsiteX10" fmla="*/ 155767 w 786702"/>
                  <a:gd name="connsiteY10" fmla="*/ 602132 h 602134"/>
                  <a:gd name="connsiteX11" fmla="*/ 145754 w 786702"/>
                  <a:gd name="connsiteY11" fmla="*/ 601721 h 602134"/>
                  <a:gd name="connsiteX12" fmla="*/ 132724 w 786702"/>
                  <a:gd name="connsiteY12" fmla="*/ 600624 h 602134"/>
                  <a:gd name="connsiteX13" fmla="*/ 122711 w 786702"/>
                  <a:gd name="connsiteY13" fmla="*/ 599252 h 602134"/>
                  <a:gd name="connsiteX14" fmla="*/ 108309 w 786702"/>
                  <a:gd name="connsiteY14" fmla="*/ 596097 h 602134"/>
                  <a:gd name="connsiteX15" fmla="*/ 82935 w 786702"/>
                  <a:gd name="connsiteY15" fmla="*/ 587731 h 602134"/>
                  <a:gd name="connsiteX16" fmla="*/ 69082 w 786702"/>
                  <a:gd name="connsiteY16" fmla="*/ 581696 h 602134"/>
                  <a:gd name="connsiteX17" fmla="*/ 57423 w 786702"/>
                  <a:gd name="connsiteY17" fmla="*/ 576346 h 602134"/>
                  <a:gd name="connsiteX18" fmla="*/ 48782 w 786702"/>
                  <a:gd name="connsiteY18" fmla="*/ 571957 h 602134"/>
                  <a:gd name="connsiteX19" fmla="*/ 39729 w 786702"/>
                  <a:gd name="connsiteY19" fmla="*/ 567294 h 602134"/>
                  <a:gd name="connsiteX20" fmla="*/ 28071 w 786702"/>
                  <a:gd name="connsiteY20" fmla="*/ 560847 h 602134"/>
                  <a:gd name="connsiteX21" fmla="*/ 11612 w 786702"/>
                  <a:gd name="connsiteY21" fmla="*/ 551109 h 602134"/>
                  <a:gd name="connsiteX22" fmla="*/ 7771 w 786702"/>
                  <a:gd name="connsiteY22" fmla="*/ 548366 h 602134"/>
                  <a:gd name="connsiteX23" fmla="*/ 3245 w 786702"/>
                  <a:gd name="connsiteY23" fmla="*/ 543839 h 602134"/>
                  <a:gd name="connsiteX24" fmla="*/ 227 w 786702"/>
                  <a:gd name="connsiteY24" fmla="*/ 538079 h 602134"/>
                  <a:gd name="connsiteX25" fmla="*/ 90 w 786702"/>
                  <a:gd name="connsiteY25" fmla="*/ 534101 h 602134"/>
                  <a:gd name="connsiteX26" fmla="*/ 502 w 786702"/>
                  <a:gd name="connsiteY26" fmla="*/ 531358 h 602134"/>
                  <a:gd name="connsiteX27" fmla="*/ 3245 w 786702"/>
                  <a:gd name="connsiteY27" fmla="*/ 526694 h 602134"/>
                  <a:gd name="connsiteX28" fmla="*/ 6674 w 786702"/>
                  <a:gd name="connsiteY28" fmla="*/ 523951 h 602134"/>
                  <a:gd name="connsiteX29" fmla="*/ 10514 w 786702"/>
                  <a:gd name="connsiteY29" fmla="*/ 521894 h 602134"/>
                  <a:gd name="connsiteX30" fmla="*/ 20527 w 786702"/>
                  <a:gd name="connsiteY30" fmla="*/ 518602 h 602134"/>
                  <a:gd name="connsiteX31" fmla="*/ 32871 w 786702"/>
                  <a:gd name="connsiteY31" fmla="*/ 516956 h 602134"/>
                  <a:gd name="connsiteX32" fmla="*/ 47959 w 786702"/>
                  <a:gd name="connsiteY32" fmla="*/ 516682 h 602134"/>
                  <a:gd name="connsiteX33" fmla="*/ 60989 w 786702"/>
                  <a:gd name="connsiteY33" fmla="*/ 517368 h 602134"/>
                  <a:gd name="connsiteX34" fmla="*/ 68396 w 786702"/>
                  <a:gd name="connsiteY34" fmla="*/ 518053 h 602134"/>
                  <a:gd name="connsiteX35" fmla="*/ 75940 w 786702"/>
                  <a:gd name="connsiteY35" fmla="*/ 519013 h 602134"/>
                  <a:gd name="connsiteX36" fmla="*/ 99120 w 786702"/>
                  <a:gd name="connsiteY36" fmla="*/ 522991 h 602134"/>
                  <a:gd name="connsiteX37" fmla="*/ 107624 w 786702"/>
                  <a:gd name="connsiteY37" fmla="*/ 524774 h 602134"/>
                  <a:gd name="connsiteX38" fmla="*/ 112424 w 786702"/>
                  <a:gd name="connsiteY38" fmla="*/ 525871 h 602134"/>
                  <a:gd name="connsiteX39" fmla="*/ 103783 w 786702"/>
                  <a:gd name="connsiteY39" fmla="*/ 519836 h 602134"/>
                  <a:gd name="connsiteX40" fmla="*/ 96925 w 786702"/>
                  <a:gd name="connsiteY40" fmla="*/ 514624 h 602134"/>
                  <a:gd name="connsiteX41" fmla="*/ 86227 w 786702"/>
                  <a:gd name="connsiteY41" fmla="*/ 506532 h 602134"/>
                  <a:gd name="connsiteX42" fmla="*/ 78957 w 786702"/>
                  <a:gd name="connsiteY42" fmla="*/ 500634 h 602134"/>
                  <a:gd name="connsiteX43" fmla="*/ 69493 w 786702"/>
                  <a:gd name="connsiteY43" fmla="*/ 492953 h 602134"/>
                  <a:gd name="connsiteX44" fmla="*/ 59892 w 786702"/>
                  <a:gd name="connsiteY44" fmla="*/ 484723 h 602134"/>
                  <a:gd name="connsiteX45" fmla="*/ 54680 w 786702"/>
                  <a:gd name="connsiteY45" fmla="*/ 479923 h 602134"/>
                  <a:gd name="connsiteX46" fmla="*/ 49742 w 786702"/>
                  <a:gd name="connsiteY46" fmla="*/ 474299 h 602134"/>
                  <a:gd name="connsiteX47" fmla="*/ 45764 w 786702"/>
                  <a:gd name="connsiteY47" fmla="*/ 462092 h 602134"/>
                  <a:gd name="connsiteX48" fmla="*/ 47822 w 786702"/>
                  <a:gd name="connsiteY48" fmla="*/ 457977 h 602134"/>
                  <a:gd name="connsiteX49" fmla="*/ 53034 w 786702"/>
                  <a:gd name="connsiteY49" fmla="*/ 455783 h 602134"/>
                  <a:gd name="connsiteX50" fmla="*/ 57423 w 786702"/>
                  <a:gd name="connsiteY50" fmla="*/ 455783 h 602134"/>
                  <a:gd name="connsiteX51" fmla="*/ 62361 w 786702"/>
                  <a:gd name="connsiteY51" fmla="*/ 456194 h 602134"/>
                  <a:gd name="connsiteX52" fmla="*/ 67984 w 786702"/>
                  <a:gd name="connsiteY52" fmla="*/ 457429 h 602134"/>
                  <a:gd name="connsiteX53" fmla="*/ 75391 w 786702"/>
                  <a:gd name="connsiteY53" fmla="*/ 459623 h 602134"/>
                  <a:gd name="connsiteX54" fmla="*/ 95279 w 786702"/>
                  <a:gd name="connsiteY54" fmla="*/ 466755 h 602134"/>
                  <a:gd name="connsiteX55" fmla="*/ 116127 w 786702"/>
                  <a:gd name="connsiteY55" fmla="*/ 475534 h 602134"/>
                  <a:gd name="connsiteX56" fmla="*/ 130118 w 786702"/>
                  <a:gd name="connsiteY56" fmla="*/ 481980 h 602134"/>
                  <a:gd name="connsiteX57" fmla="*/ 128472 w 786702"/>
                  <a:gd name="connsiteY57" fmla="*/ 480471 h 602134"/>
                  <a:gd name="connsiteX58" fmla="*/ 113933 w 786702"/>
                  <a:gd name="connsiteY58" fmla="*/ 467853 h 602134"/>
                  <a:gd name="connsiteX59" fmla="*/ 95553 w 786702"/>
                  <a:gd name="connsiteY59" fmla="*/ 450845 h 602134"/>
                  <a:gd name="connsiteX60" fmla="*/ 88421 w 786702"/>
                  <a:gd name="connsiteY60" fmla="*/ 443850 h 602134"/>
                  <a:gd name="connsiteX61" fmla="*/ 78683 w 786702"/>
                  <a:gd name="connsiteY61" fmla="*/ 434249 h 602134"/>
                  <a:gd name="connsiteX62" fmla="*/ 72236 w 786702"/>
                  <a:gd name="connsiteY62" fmla="*/ 427802 h 602134"/>
                  <a:gd name="connsiteX63" fmla="*/ 61812 w 786702"/>
                  <a:gd name="connsiteY63" fmla="*/ 416966 h 602134"/>
                  <a:gd name="connsiteX64" fmla="*/ 53308 w 786702"/>
                  <a:gd name="connsiteY64" fmla="*/ 407502 h 602134"/>
                  <a:gd name="connsiteX65" fmla="*/ 49056 w 786702"/>
                  <a:gd name="connsiteY65" fmla="*/ 401879 h 602134"/>
                  <a:gd name="connsiteX66" fmla="*/ 46450 w 786702"/>
                  <a:gd name="connsiteY66" fmla="*/ 397490 h 602134"/>
                  <a:gd name="connsiteX67" fmla="*/ 45079 w 786702"/>
                  <a:gd name="connsiteY67" fmla="*/ 394335 h 602134"/>
                  <a:gd name="connsiteX68" fmla="*/ 44118 w 786702"/>
                  <a:gd name="connsiteY68" fmla="*/ 389534 h 602134"/>
                  <a:gd name="connsiteX69" fmla="*/ 45764 w 786702"/>
                  <a:gd name="connsiteY69" fmla="*/ 383362 h 602134"/>
                  <a:gd name="connsiteX70" fmla="*/ 52211 w 786702"/>
                  <a:gd name="connsiteY70" fmla="*/ 377739 h 602134"/>
                  <a:gd name="connsiteX71" fmla="*/ 59206 w 786702"/>
                  <a:gd name="connsiteY71" fmla="*/ 376367 h 602134"/>
                  <a:gd name="connsiteX72" fmla="*/ 68533 w 786702"/>
                  <a:gd name="connsiteY72" fmla="*/ 376367 h 602134"/>
                  <a:gd name="connsiteX73" fmla="*/ 110092 w 786702"/>
                  <a:gd name="connsiteY73" fmla="*/ 387203 h 602134"/>
                  <a:gd name="connsiteX74" fmla="*/ 165094 w 786702"/>
                  <a:gd name="connsiteY74" fmla="*/ 415320 h 602134"/>
                  <a:gd name="connsiteX75" fmla="*/ 179633 w 786702"/>
                  <a:gd name="connsiteY75" fmla="*/ 423962 h 602134"/>
                  <a:gd name="connsiteX76" fmla="*/ 192251 w 786702"/>
                  <a:gd name="connsiteY76" fmla="*/ 431643 h 602134"/>
                  <a:gd name="connsiteX77" fmla="*/ 195817 w 786702"/>
                  <a:gd name="connsiteY77" fmla="*/ 433837 h 602134"/>
                  <a:gd name="connsiteX78" fmla="*/ 183336 w 786702"/>
                  <a:gd name="connsiteY78" fmla="*/ 418338 h 602134"/>
                  <a:gd name="connsiteX79" fmla="*/ 152063 w 786702"/>
                  <a:gd name="connsiteY79" fmla="*/ 380756 h 602134"/>
                  <a:gd name="connsiteX80" fmla="*/ 125866 w 786702"/>
                  <a:gd name="connsiteY80" fmla="*/ 349209 h 602134"/>
                  <a:gd name="connsiteX81" fmla="*/ 117499 w 786702"/>
                  <a:gd name="connsiteY81" fmla="*/ 338648 h 602134"/>
                  <a:gd name="connsiteX82" fmla="*/ 112698 w 786702"/>
                  <a:gd name="connsiteY82" fmla="*/ 332476 h 602134"/>
                  <a:gd name="connsiteX83" fmla="*/ 109681 w 786702"/>
                  <a:gd name="connsiteY83" fmla="*/ 328224 h 602134"/>
                  <a:gd name="connsiteX84" fmla="*/ 105429 w 786702"/>
                  <a:gd name="connsiteY84" fmla="*/ 320680 h 602134"/>
                  <a:gd name="connsiteX85" fmla="*/ 103509 w 786702"/>
                  <a:gd name="connsiteY85" fmla="*/ 316291 h 602134"/>
                  <a:gd name="connsiteX86" fmla="*/ 102686 w 786702"/>
                  <a:gd name="connsiteY86" fmla="*/ 313136 h 602134"/>
                  <a:gd name="connsiteX87" fmla="*/ 102411 w 786702"/>
                  <a:gd name="connsiteY87" fmla="*/ 309844 h 602134"/>
                  <a:gd name="connsiteX88" fmla="*/ 103097 w 786702"/>
                  <a:gd name="connsiteY88" fmla="*/ 305867 h 602134"/>
                  <a:gd name="connsiteX89" fmla="*/ 106252 w 786702"/>
                  <a:gd name="connsiteY89" fmla="*/ 299969 h 602134"/>
                  <a:gd name="connsiteX90" fmla="*/ 111601 w 786702"/>
                  <a:gd name="connsiteY90" fmla="*/ 296814 h 602134"/>
                  <a:gd name="connsiteX91" fmla="*/ 115716 w 786702"/>
                  <a:gd name="connsiteY91" fmla="*/ 296128 h 602134"/>
                  <a:gd name="connsiteX92" fmla="*/ 119968 w 786702"/>
                  <a:gd name="connsiteY92" fmla="*/ 295991 h 602134"/>
                  <a:gd name="connsiteX93" fmla="*/ 130666 w 786702"/>
                  <a:gd name="connsiteY93" fmla="*/ 297912 h 602134"/>
                  <a:gd name="connsiteX94" fmla="*/ 142736 w 786702"/>
                  <a:gd name="connsiteY94" fmla="*/ 302163 h 602134"/>
                  <a:gd name="connsiteX95" fmla="*/ 156452 w 786702"/>
                  <a:gd name="connsiteY95" fmla="*/ 308610 h 602134"/>
                  <a:gd name="connsiteX96" fmla="*/ 180593 w 786702"/>
                  <a:gd name="connsiteY96" fmla="*/ 321640 h 602134"/>
                  <a:gd name="connsiteX97" fmla="*/ 197052 w 786702"/>
                  <a:gd name="connsiteY97" fmla="*/ 331104 h 602134"/>
                  <a:gd name="connsiteX98" fmla="*/ 214471 w 786702"/>
                  <a:gd name="connsiteY98" fmla="*/ 341391 h 602134"/>
                  <a:gd name="connsiteX99" fmla="*/ 252602 w 786702"/>
                  <a:gd name="connsiteY99" fmla="*/ 365120 h 602134"/>
                  <a:gd name="connsiteX100" fmla="*/ 291007 w 786702"/>
                  <a:gd name="connsiteY100" fmla="*/ 391043 h 602134"/>
                  <a:gd name="connsiteX101" fmla="*/ 294710 w 786702"/>
                  <a:gd name="connsiteY101" fmla="*/ 393649 h 602134"/>
                  <a:gd name="connsiteX102" fmla="*/ 293613 w 786702"/>
                  <a:gd name="connsiteY102" fmla="*/ 391455 h 602134"/>
                  <a:gd name="connsiteX103" fmla="*/ 277565 w 786702"/>
                  <a:gd name="connsiteY103" fmla="*/ 363337 h 602134"/>
                  <a:gd name="connsiteX104" fmla="*/ 268238 w 786702"/>
                  <a:gd name="connsiteY104" fmla="*/ 347975 h 602134"/>
                  <a:gd name="connsiteX105" fmla="*/ 242452 w 786702"/>
                  <a:gd name="connsiteY105" fmla="*/ 307650 h 602134"/>
                  <a:gd name="connsiteX106" fmla="*/ 231616 w 786702"/>
                  <a:gd name="connsiteY106" fmla="*/ 290779 h 602134"/>
                  <a:gd name="connsiteX107" fmla="*/ 217763 w 786702"/>
                  <a:gd name="connsiteY107" fmla="*/ 268559 h 602134"/>
                  <a:gd name="connsiteX108" fmla="*/ 206653 w 786702"/>
                  <a:gd name="connsiteY108" fmla="*/ 249906 h 602134"/>
                  <a:gd name="connsiteX109" fmla="*/ 201715 w 786702"/>
                  <a:gd name="connsiteY109" fmla="*/ 241264 h 602134"/>
                  <a:gd name="connsiteX110" fmla="*/ 196229 w 786702"/>
                  <a:gd name="connsiteY110" fmla="*/ 230566 h 602134"/>
                  <a:gd name="connsiteX111" fmla="*/ 193074 w 786702"/>
                  <a:gd name="connsiteY111" fmla="*/ 221239 h 602134"/>
                  <a:gd name="connsiteX112" fmla="*/ 193211 w 786702"/>
                  <a:gd name="connsiteY112" fmla="*/ 211912 h 602134"/>
                  <a:gd name="connsiteX113" fmla="*/ 199246 w 786702"/>
                  <a:gd name="connsiteY113" fmla="*/ 205329 h 602134"/>
                  <a:gd name="connsiteX114" fmla="*/ 205693 w 786702"/>
                  <a:gd name="connsiteY114" fmla="*/ 203545 h 602134"/>
                  <a:gd name="connsiteX115" fmla="*/ 213648 w 786702"/>
                  <a:gd name="connsiteY115" fmla="*/ 204094 h 602134"/>
                  <a:gd name="connsiteX116" fmla="*/ 253973 w 786702"/>
                  <a:gd name="connsiteY116" fmla="*/ 224257 h 602134"/>
                  <a:gd name="connsiteX117" fmla="*/ 290595 w 786702"/>
                  <a:gd name="connsiteY117" fmla="*/ 257038 h 602134"/>
                  <a:gd name="connsiteX118" fmla="*/ 309112 w 786702"/>
                  <a:gd name="connsiteY118" fmla="*/ 277749 h 602134"/>
                  <a:gd name="connsiteX119" fmla="*/ 324611 w 786702"/>
                  <a:gd name="connsiteY119" fmla="*/ 296403 h 602134"/>
                  <a:gd name="connsiteX120" fmla="*/ 305683 w 786702"/>
                  <a:gd name="connsiteY120" fmla="*/ 251963 h 602134"/>
                  <a:gd name="connsiteX121" fmla="*/ 289909 w 786702"/>
                  <a:gd name="connsiteY121" fmla="*/ 213284 h 602134"/>
                  <a:gd name="connsiteX122" fmla="*/ 285794 w 786702"/>
                  <a:gd name="connsiteY122" fmla="*/ 202585 h 602134"/>
                  <a:gd name="connsiteX123" fmla="*/ 277839 w 786702"/>
                  <a:gd name="connsiteY123" fmla="*/ 175702 h 602134"/>
                  <a:gd name="connsiteX124" fmla="*/ 277839 w 786702"/>
                  <a:gd name="connsiteY124" fmla="*/ 166787 h 602134"/>
                  <a:gd name="connsiteX125" fmla="*/ 280445 w 786702"/>
                  <a:gd name="connsiteY125" fmla="*/ 161712 h 602134"/>
                  <a:gd name="connsiteX126" fmla="*/ 285246 w 786702"/>
                  <a:gd name="connsiteY126" fmla="*/ 158420 h 602134"/>
                  <a:gd name="connsiteX127" fmla="*/ 287989 w 786702"/>
                  <a:gd name="connsiteY127" fmla="*/ 157734 h 602134"/>
                  <a:gd name="connsiteX128" fmla="*/ 291555 w 786702"/>
                  <a:gd name="connsiteY128" fmla="*/ 158008 h 602134"/>
                  <a:gd name="connsiteX129" fmla="*/ 293887 w 786702"/>
                  <a:gd name="connsiteY129" fmla="*/ 158694 h 602134"/>
                  <a:gd name="connsiteX130" fmla="*/ 297727 w 786702"/>
                  <a:gd name="connsiteY130" fmla="*/ 160752 h 602134"/>
                  <a:gd name="connsiteX131" fmla="*/ 306643 w 786702"/>
                  <a:gd name="connsiteY131" fmla="*/ 167061 h 602134"/>
                  <a:gd name="connsiteX132" fmla="*/ 313501 w 786702"/>
                  <a:gd name="connsiteY132" fmla="*/ 173507 h 602134"/>
                  <a:gd name="connsiteX133" fmla="*/ 323376 w 786702"/>
                  <a:gd name="connsiteY133" fmla="*/ 183520 h 602134"/>
                  <a:gd name="connsiteX134" fmla="*/ 341070 w 786702"/>
                  <a:gd name="connsiteY134" fmla="*/ 203957 h 602134"/>
                  <a:gd name="connsiteX135" fmla="*/ 345185 w 786702"/>
                  <a:gd name="connsiteY135" fmla="*/ 208895 h 602134"/>
                  <a:gd name="connsiteX136" fmla="*/ 352729 w 786702"/>
                  <a:gd name="connsiteY136" fmla="*/ 218907 h 602134"/>
                  <a:gd name="connsiteX137" fmla="*/ 352866 w 786702"/>
                  <a:gd name="connsiteY137" fmla="*/ 219182 h 602134"/>
                  <a:gd name="connsiteX138" fmla="*/ 350808 w 786702"/>
                  <a:gd name="connsiteY138" fmla="*/ 213009 h 602134"/>
                  <a:gd name="connsiteX139" fmla="*/ 342990 w 786702"/>
                  <a:gd name="connsiteY139" fmla="*/ 189829 h 602134"/>
                  <a:gd name="connsiteX140" fmla="*/ 340384 w 786702"/>
                  <a:gd name="connsiteY140" fmla="*/ 181463 h 602134"/>
                  <a:gd name="connsiteX141" fmla="*/ 335721 w 786702"/>
                  <a:gd name="connsiteY141" fmla="*/ 166101 h 602134"/>
                  <a:gd name="connsiteX142" fmla="*/ 330097 w 786702"/>
                  <a:gd name="connsiteY142" fmla="*/ 146213 h 602134"/>
                  <a:gd name="connsiteX143" fmla="*/ 326668 w 786702"/>
                  <a:gd name="connsiteY143" fmla="*/ 132908 h 602134"/>
                  <a:gd name="connsiteX144" fmla="*/ 324336 w 786702"/>
                  <a:gd name="connsiteY144" fmla="*/ 120015 h 602134"/>
                  <a:gd name="connsiteX145" fmla="*/ 323925 w 786702"/>
                  <a:gd name="connsiteY145" fmla="*/ 114529 h 602134"/>
                  <a:gd name="connsiteX146" fmla="*/ 324611 w 786702"/>
                  <a:gd name="connsiteY146" fmla="*/ 106848 h 602134"/>
                  <a:gd name="connsiteX147" fmla="*/ 329548 w 786702"/>
                  <a:gd name="connsiteY147" fmla="*/ 96149 h 602134"/>
                  <a:gd name="connsiteX148" fmla="*/ 339698 w 786702"/>
                  <a:gd name="connsiteY148" fmla="*/ 90251 h 602134"/>
                  <a:gd name="connsiteX149" fmla="*/ 355060 w 786702"/>
                  <a:gd name="connsiteY149" fmla="*/ 91623 h 602134"/>
                  <a:gd name="connsiteX150" fmla="*/ 370559 w 786702"/>
                  <a:gd name="connsiteY150" fmla="*/ 100264 h 602134"/>
                  <a:gd name="connsiteX151" fmla="*/ 386333 w 786702"/>
                  <a:gd name="connsiteY151" fmla="*/ 114803 h 602134"/>
                  <a:gd name="connsiteX152" fmla="*/ 400186 w 786702"/>
                  <a:gd name="connsiteY152" fmla="*/ 132497 h 602134"/>
                  <a:gd name="connsiteX153" fmla="*/ 409101 w 786702"/>
                  <a:gd name="connsiteY153" fmla="*/ 146487 h 602134"/>
                  <a:gd name="connsiteX154" fmla="*/ 401420 w 786702"/>
                  <a:gd name="connsiteY154" fmla="*/ 117409 h 602134"/>
                  <a:gd name="connsiteX155" fmla="*/ 390173 w 786702"/>
                  <a:gd name="connsiteY155" fmla="*/ 72420 h 602134"/>
                  <a:gd name="connsiteX156" fmla="*/ 388390 w 786702"/>
                  <a:gd name="connsiteY156" fmla="*/ 64740 h 602134"/>
                  <a:gd name="connsiteX157" fmla="*/ 386196 w 786702"/>
                  <a:gd name="connsiteY157" fmla="*/ 54315 h 602134"/>
                  <a:gd name="connsiteX158" fmla="*/ 384824 w 786702"/>
                  <a:gd name="connsiteY158" fmla="*/ 42794 h 602134"/>
                  <a:gd name="connsiteX159" fmla="*/ 386470 w 786702"/>
                  <a:gd name="connsiteY159" fmla="*/ 29627 h 602134"/>
                  <a:gd name="connsiteX160" fmla="*/ 389350 w 786702"/>
                  <a:gd name="connsiteY160" fmla="*/ 24414 h 602134"/>
                  <a:gd name="connsiteX161" fmla="*/ 393465 w 786702"/>
                  <a:gd name="connsiteY161" fmla="*/ 21397 h 602134"/>
                  <a:gd name="connsiteX162" fmla="*/ 398128 w 786702"/>
                  <a:gd name="connsiteY162" fmla="*/ 20437 h 602134"/>
                  <a:gd name="connsiteX163" fmla="*/ 403615 w 786702"/>
                  <a:gd name="connsiteY163" fmla="*/ 20848 h 602134"/>
                  <a:gd name="connsiteX164" fmla="*/ 405947 w 786702"/>
                  <a:gd name="connsiteY164" fmla="*/ 21671 h 602134"/>
                  <a:gd name="connsiteX165" fmla="*/ 409787 w 786702"/>
                  <a:gd name="connsiteY165" fmla="*/ 23866 h 602134"/>
                  <a:gd name="connsiteX166" fmla="*/ 415411 w 786702"/>
                  <a:gd name="connsiteY166" fmla="*/ 28529 h 602134"/>
                  <a:gd name="connsiteX167" fmla="*/ 427069 w 786702"/>
                  <a:gd name="connsiteY167" fmla="*/ 41971 h 602134"/>
                  <a:gd name="connsiteX168" fmla="*/ 439139 w 786702"/>
                  <a:gd name="connsiteY168" fmla="*/ 60762 h 602134"/>
                  <a:gd name="connsiteX169" fmla="*/ 445723 w 786702"/>
                  <a:gd name="connsiteY169" fmla="*/ 72969 h 602134"/>
                  <a:gd name="connsiteX170" fmla="*/ 443666 w 786702"/>
                  <a:gd name="connsiteY170" fmla="*/ 58430 h 602134"/>
                  <a:gd name="connsiteX171" fmla="*/ 442568 w 786702"/>
                  <a:gd name="connsiteY171" fmla="*/ 45811 h 602134"/>
                  <a:gd name="connsiteX172" fmla="*/ 442431 w 786702"/>
                  <a:gd name="connsiteY172" fmla="*/ 38953 h 602134"/>
                  <a:gd name="connsiteX173" fmla="*/ 443254 w 786702"/>
                  <a:gd name="connsiteY173" fmla="*/ 31272 h 602134"/>
                  <a:gd name="connsiteX174" fmla="*/ 446409 w 786702"/>
                  <a:gd name="connsiteY174" fmla="*/ 21123 h 602134"/>
                  <a:gd name="connsiteX175" fmla="*/ 451347 w 786702"/>
                  <a:gd name="connsiteY175" fmla="*/ 14402 h 602134"/>
                  <a:gd name="connsiteX176" fmla="*/ 467531 w 786702"/>
                  <a:gd name="connsiteY176" fmla="*/ 7407 h 602134"/>
                  <a:gd name="connsiteX177" fmla="*/ 472195 w 786702"/>
                  <a:gd name="connsiteY177" fmla="*/ 7544 h 602134"/>
                  <a:gd name="connsiteX178" fmla="*/ 476858 w 786702"/>
                  <a:gd name="connsiteY178" fmla="*/ 8367 h 602134"/>
                  <a:gd name="connsiteX179" fmla="*/ 486597 w 786702"/>
                  <a:gd name="connsiteY179" fmla="*/ 12619 h 602134"/>
                  <a:gd name="connsiteX180" fmla="*/ 504976 w 786702"/>
                  <a:gd name="connsiteY180" fmla="*/ 28255 h 602134"/>
                  <a:gd name="connsiteX181" fmla="*/ 515400 w 786702"/>
                  <a:gd name="connsiteY181" fmla="*/ 42108 h 602134"/>
                  <a:gd name="connsiteX182" fmla="*/ 517046 w 786702"/>
                  <a:gd name="connsiteY182" fmla="*/ 36210 h 602134"/>
                  <a:gd name="connsiteX183" fmla="*/ 521847 w 786702"/>
                  <a:gd name="connsiteY183" fmla="*/ 27569 h 602134"/>
                  <a:gd name="connsiteX184" fmla="*/ 534603 w 786702"/>
                  <a:gd name="connsiteY184" fmla="*/ 20574 h 602134"/>
                  <a:gd name="connsiteX185" fmla="*/ 539129 w 786702"/>
                  <a:gd name="connsiteY185" fmla="*/ 20848 h 602134"/>
                  <a:gd name="connsiteX186" fmla="*/ 543655 w 786702"/>
                  <a:gd name="connsiteY186" fmla="*/ 21946 h 602134"/>
                  <a:gd name="connsiteX187" fmla="*/ 553119 w 786702"/>
                  <a:gd name="connsiteY187" fmla="*/ 27158 h 602134"/>
                  <a:gd name="connsiteX188" fmla="*/ 558880 w 786702"/>
                  <a:gd name="connsiteY188" fmla="*/ 32507 h 602134"/>
                  <a:gd name="connsiteX189" fmla="*/ 563955 w 786702"/>
                  <a:gd name="connsiteY189" fmla="*/ 38268 h 602134"/>
                  <a:gd name="connsiteX190" fmla="*/ 574928 w 786702"/>
                  <a:gd name="connsiteY190" fmla="*/ 54727 h 602134"/>
                  <a:gd name="connsiteX191" fmla="*/ 582883 w 786702"/>
                  <a:gd name="connsiteY191" fmla="*/ 70637 h 602134"/>
                  <a:gd name="connsiteX192" fmla="*/ 582883 w 786702"/>
                  <a:gd name="connsiteY192" fmla="*/ 68854 h 602134"/>
                  <a:gd name="connsiteX193" fmla="*/ 583294 w 786702"/>
                  <a:gd name="connsiteY193" fmla="*/ 56098 h 602134"/>
                  <a:gd name="connsiteX194" fmla="*/ 585626 w 786702"/>
                  <a:gd name="connsiteY194" fmla="*/ 44440 h 602134"/>
                  <a:gd name="connsiteX195" fmla="*/ 589604 w 786702"/>
                  <a:gd name="connsiteY195" fmla="*/ 36073 h 602134"/>
                  <a:gd name="connsiteX196" fmla="*/ 596188 w 786702"/>
                  <a:gd name="connsiteY196" fmla="*/ 30038 h 602134"/>
                  <a:gd name="connsiteX197" fmla="*/ 604006 w 786702"/>
                  <a:gd name="connsiteY197" fmla="*/ 27432 h 602134"/>
                  <a:gd name="connsiteX198" fmla="*/ 607572 w 786702"/>
                  <a:gd name="connsiteY198" fmla="*/ 27569 h 602134"/>
                  <a:gd name="connsiteX199" fmla="*/ 611001 w 786702"/>
                  <a:gd name="connsiteY199" fmla="*/ 28392 h 602134"/>
                  <a:gd name="connsiteX200" fmla="*/ 619642 w 786702"/>
                  <a:gd name="connsiteY200" fmla="*/ 32781 h 602134"/>
                  <a:gd name="connsiteX201" fmla="*/ 623757 w 786702"/>
                  <a:gd name="connsiteY201" fmla="*/ 36073 h 602134"/>
                  <a:gd name="connsiteX202" fmla="*/ 628832 w 786702"/>
                  <a:gd name="connsiteY202" fmla="*/ 41697 h 602134"/>
                  <a:gd name="connsiteX203" fmla="*/ 638433 w 786702"/>
                  <a:gd name="connsiteY203" fmla="*/ 56510 h 602134"/>
                  <a:gd name="connsiteX204" fmla="*/ 645839 w 786702"/>
                  <a:gd name="connsiteY204" fmla="*/ 73381 h 602134"/>
                  <a:gd name="connsiteX205" fmla="*/ 651600 w 786702"/>
                  <a:gd name="connsiteY205" fmla="*/ 91486 h 602134"/>
                  <a:gd name="connsiteX206" fmla="*/ 654206 w 786702"/>
                  <a:gd name="connsiteY206" fmla="*/ 101773 h 602134"/>
                  <a:gd name="connsiteX207" fmla="*/ 655715 w 786702"/>
                  <a:gd name="connsiteY207" fmla="*/ 107945 h 602134"/>
                  <a:gd name="connsiteX208" fmla="*/ 656126 w 786702"/>
                  <a:gd name="connsiteY208" fmla="*/ 91897 h 602134"/>
                  <a:gd name="connsiteX209" fmla="*/ 656538 w 786702"/>
                  <a:gd name="connsiteY209" fmla="*/ 77770 h 602134"/>
                  <a:gd name="connsiteX210" fmla="*/ 657910 w 786702"/>
                  <a:gd name="connsiteY210" fmla="*/ 56647 h 602134"/>
                  <a:gd name="connsiteX211" fmla="*/ 657910 w 786702"/>
                  <a:gd name="connsiteY211" fmla="*/ 56373 h 602134"/>
                  <a:gd name="connsiteX212" fmla="*/ 657910 w 786702"/>
                  <a:gd name="connsiteY212" fmla="*/ 56373 h 602134"/>
                  <a:gd name="connsiteX213" fmla="*/ 657910 w 786702"/>
                  <a:gd name="connsiteY213" fmla="*/ 56236 h 602134"/>
                  <a:gd name="connsiteX214" fmla="*/ 657910 w 786702"/>
                  <a:gd name="connsiteY214" fmla="*/ 55550 h 602134"/>
                  <a:gd name="connsiteX215" fmla="*/ 657910 w 786702"/>
                  <a:gd name="connsiteY215" fmla="*/ 55687 h 602134"/>
                  <a:gd name="connsiteX216" fmla="*/ 659693 w 786702"/>
                  <a:gd name="connsiteY216" fmla="*/ 39502 h 602134"/>
                  <a:gd name="connsiteX217" fmla="*/ 661476 w 786702"/>
                  <a:gd name="connsiteY217" fmla="*/ 29764 h 602134"/>
                  <a:gd name="connsiteX218" fmla="*/ 663807 w 786702"/>
                  <a:gd name="connsiteY218" fmla="*/ 21123 h 602134"/>
                  <a:gd name="connsiteX219" fmla="*/ 666825 w 786702"/>
                  <a:gd name="connsiteY219" fmla="*/ 13853 h 602134"/>
                  <a:gd name="connsiteX220" fmla="*/ 670940 w 786702"/>
                  <a:gd name="connsiteY220" fmla="*/ 7681 h 602134"/>
                  <a:gd name="connsiteX221" fmla="*/ 675740 w 786702"/>
                  <a:gd name="connsiteY221" fmla="*/ 3292 h 602134"/>
                  <a:gd name="connsiteX222" fmla="*/ 678072 w 786702"/>
                  <a:gd name="connsiteY222" fmla="*/ 1920 h 602134"/>
                  <a:gd name="connsiteX223" fmla="*/ 682324 w 786702"/>
                  <a:gd name="connsiteY223" fmla="*/ 411 h 602134"/>
                  <a:gd name="connsiteX224" fmla="*/ 687810 w 786702"/>
                  <a:gd name="connsiteY224" fmla="*/ 0 h 602134"/>
                  <a:gd name="connsiteX225" fmla="*/ 693983 w 786702"/>
                  <a:gd name="connsiteY225" fmla="*/ 1097 h 602134"/>
                  <a:gd name="connsiteX226" fmla="*/ 699058 w 786702"/>
                  <a:gd name="connsiteY226" fmla="*/ 3703 h 602134"/>
                  <a:gd name="connsiteX227" fmla="*/ 706190 w 786702"/>
                  <a:gd name="connsiteY227" fmla="*/ 9876 h 602134"/>
                  <a:gd name="connsiteX228" fmla="*/ 715654 w 786702"/>
                  <a:gd name="connsiteY228" fmla="*/ 23454 h 602134"/>
                  <a:gd name="connsiteX229" fmla="*/ 724706 w 786702"/>
                  <a:gd name="connsiteY229" fmla="*/ 43891 h 602134"/>
                  <a:gd name="connsiteX230" fmla="*/ 737462 w 786702"/>
                  <a:gd name="connsiteY230" fmla="*/ 102596 h 602134"/>
                  <a:gd name="connsiteX231" fmla="*/ 738560 w 786702"/>
                  <a:gd name="connsiteY231" fmla="*/ 110688 h 602134"/>
                  <a:gd name="connsiteX232" fmla="*/ 739520 w 786702"/>
                  <a:gd name="connsiteY232" fmla="*/ 103007 h 602134"/>
                  <a:gd name="connsiteX233" fmla="*/ 742263 w 786702"/>
                  <a:gd name="connsiteY233" fmla="*/ 81885 h 602134"/>
                  <a:gd name="connsiteX234" fmla="*/ 745418 w 786702"/>
                  <a:gd name="connsiteY234" fmla="*/ 59802 h 602134"/>
                  <a:gd name="connsiteX235" fmla="*/ 747201 w 786702"/>
                  <a:gd name="connsiteY235" fmla="*/ 48966 h 602134"/>
                  <a:gd name="connsiteX236" fmla="*/ 749532 w 786702"/>
                  <a:gd name="connsiteY236" fmla="*/ 36485 h 602134"/>
                  <a:gd name="connsiteX237" fmla="*/ 753784 w 786702"/>
                  <a:gd name="connsiteY237" fmla="*/ 22631 h 602134"/>
                  <a:gd name="connsiteX238" fmla="*/ 762974 w 786702"/>
                  <a:gd name="connsiteY238" fmla="*/ 12207 h 602134"/>
                  <a:gd name="connsiteX239" fmla="*/ 769283 w 786702"/>
                  <a:gd name="connsiteY239" fmla="*/ 12344 h 602134"/>
                  <a:gd name="connsiteX240" fmla="*/ 772301 w 786702"/>
                  <a:gd name="connsiteY240" fmla="*/ 13579 h 602134"/>
                  <a:gd name="connsiteX241" fmla="*/ 774221 w 786702"/>
                  <a:gd name="connsiteY241" fmla="*/ 14813 h 602134"/>
                  <a:gd name="connsiteX242" fmla="*/ 776004 w 786702"/>
                  <a:gd name="connsiteY242" fmla="*/ 16596 h 602134"/>
                  <a:gd name="connsiteX243" fmla="*/ 779982 w 786702"/>
                  <a:gd name="connsiteY243" fmla="*/ 24003 h 602134"/>
                  <a:gd name="connsiteX244" fmla="*/ 782862 w 786702"/>
                  <a:gd name="connsiteY244" fmla="*/ 34153 h 602134"/>
                  <a:gd name="connsiteX245" fmla="*/ 786154 w 786702"/>
                  <a:gd name="connsiteY245" fmla="*/ 64191 h 602134"/>
                  <a:gd name="connsiteX246" fmla="*/ 786428 w 786702"/>
                  <a:gd name="connsiteY246" fmla="*/ 76261 h 602134"/>
                  <a:gd name="connsiteX247" fmla="*/ 786703 w 786702"/>
                  <a:gd name="connsiteY247" fmla="*/ 85862 h 602134"/>
                  <a:gd name="connsiteX248" fmla="*/ 786566 w 786702"/>
                  <a:gd name="connsiteY248" fmla="*/ 110688 h 602134"/>
                  <a:gd name="connsiteX249" fmla="*/ 786017 w 786702"/>
                  <a:gd name="connsiteY249" fmla="*/ 144704 h 602134"/>
                  <a:gd name="connsiteX250" fmla="*/ 779845 w 786702"/>
                  <a:gd name="connsiteY250" fmla="*/ 150876 h 602134"/>
                  <a:gd name="connsiteX251" fmla="*/ 773673 w 786702"/>
                  <a:gd name="connsiteY251" fmla="*/ 144704 h 602134"/>
                  <a:gd name="connsiteX252" fmla="*/ 773673 w 786702"/>
                  <a:gd name="connsiteY252" fmla="*/ 101224 h 602134"/>
                  <a:gd name="connsiteX253" fmla="*/ 772712 w 786702"/>
                  <a:gd name="connsiteY253" fmla="*/ 54453 h 602134"/>
                  <a:gd name="connsiteX254" fmla="*/ 772712 w 786702"/>
                  <a:gd name="connsiteY254" fmla="*/ 54727 h 602134"/>
                  <a:gd name="connsiteX255" fmla="*/ 770106 w 786702"/>
                  <a:gd name="connsiteY255" fmla="*/ 35799 h 602134"/>
                  <a:gd name="connsiteX256" fmla="*/ 770244 w 786702"/>
                  <a:gd name="connsiteY256" fmla="*/ 36622 h 602134"/>
                  <a:gd name="connsiteX257" fmla="*/ 767775 w 786702"/>
                  <a:gd name="connsiteY257" fmla="*/ 27981 h 602134"/>
                  <a:gd name="connsiteX258" fmla="*/ 768049 w 786702"/>
                  <a:gd name="connsiteY258" fmla="*/ 28804 h 602134"/>
                  <a:gd name="connsiteX259" fmla="*/ 766815 w 786702"/>
                  <a:gd name="connsiteY259" fmla="*/ 25786 h 602134"/>
                  <a:gd name="connsiteX260" fmla="*/ 765306 w 786702"/>
                  <a:gd name="connsiteY260" fmla="*/ 29215 h 602134"/>
                  <a:gd name="connsiteX261" fmla="*/ 762700 w 786702"/>
                  <a:gd name="connsiteY261" fmla="*/ 40051 h 602134"/>
                  <a:gd name="connsiteX262" fmla="*/ 762837 w 786702"/>
                  <a:gd name="connsiteY262" fmla="*/ 39091 h 602134"/>
                  <a:gd name="connsiteX263" fmla="*/ 758036 w 786702"/>
                  <a:gd name="connsiteY263" fmla="*/ 68580 h 602134"/>
                  <a:gd name="connsiteX264" fmla="*/ 754882 w 786702"/>
                  <a:gd name="connsiteY264" fmla="*/ 91074 h 602134"/>
                  <a:gd name="connsiteX265" fmla="*/ 751590 w 786702"/>
                  <a:gd name="connsiteY265" fmla="*/ 115489 h 602134"/>
                  <a:gd name="connsiteX266" fmla="*/ 750081 w 786702"/>
                  <a:gd name="connsiteY266" fmla="*/ 126324 h 602134"/>
                  <a:gd name="connsiteX267" fmla="*/ 748847 w 786702"/>
                  <a:gd name="connsiteY267" fmla="*/ 134142 h 602134"/>
                  <a:gd name="connsiteX268" fmla="*/ 747475 w 786702"/>
                  <a:gd name="connsiteY268" fmla="*/ 142509 h 602134"/>
                  <a:gd name="connsiteX269" fmla="*/ 744183 w 786702"/>
                  <a:gd name="connsiteY269" fmla="*/ 150739 h 602134"/>
                  <a:gd name="connsiteX270" fmla="*/ 738697 w 786702"/>
                  <a:gd name="connsiteY270" fmla="*/ 153894 h 602134"/>
                  <a:gd name="connsiteX271" fmla="*/ 733622 w 786702"/>
                  <a:gd name="connsiteY271" fmla="*/ 153208 h 602134"/>
                  <a:gd name="connsiteX272" fmla="*/ 730330 w 786702"/>
                  <a:gd name="connsiteY272" fmla="*/ 148407 h 602134"/>
                  <a:gd name="connsiteX273" fmla="*/ 730056 w 786702"/>
                  <a:gd name="connsiteY273" fmla="*/ 146761 h 602134"/>
                  <a:gd name="connsiteX274" fmla="*/ 730193 w 786702"/>
                  <a:gd name="connsiteY274" fmla="*/ 147036 h 602134"/>
                  <a:gd name="connsiteX275" fmla="*/ 728821 w 786702"/>
                  <a:gd name="connsiteY275" fmla="*/ 139080 h 602134"/>
                  <a:gd name="connsiteX276" fmla="*/ 727998 w 786702"/>
                  <a:gd name="connsiteY276" fmla="*/ 131125 h 602134"/>
                  <a:gd name="connsiteX277" fmla="*/ 727038 w 786702"/>
                  <a:gd name="connsiteY277" fmla="*/ 122621 h 602134"/>
                  <a:gd name="connsiteX278" fmla="*/ 725392 w 786702"/>
                  <a:gd name="connsiteY278" fmla="*/ 108494 h 602134"/>
                  <a:gd name="connsiteX279" fmla="*/ 719632 w 786702"/>
                  <a:gd name="connsiteY279" fmla="*/ 71598 h 602134"/>
                  <a:gd name="connsiteX280" fmla="*/ 719769 w 786702"/>
                  <a:gd name="connsiteY280" fmla="*/ 72420 h 602134"/>
                  <a:gd name="connsiteX281" fmla="*/ 713185 w 786702"/>
                  <a:gd name="connsiteY281" fmla="*/ 47595 h 602134"/>
                  <a:gd name="connsiteX282" fmla="*/ 713185 w 786702"/>
                  <a:gd name="connsiteY282" fmla="*/ 47732 h 602134"/>
                  <a:gd name="connsiteX283" fmla="*/ 707150 w 786702"/>
                  <a:gd name="connsiteY283" fmla="*/ 32918 h 602134"/>
                  <a:gd name="connsiteX284" fmla="*/ 700703 w 786702"/>
                  <a:gd name="connsiteY284" fmla="*/ 21946 h 602134"/>
                  <a:gd name="connsiteX285" fmla="*/ 700978 w 786702"/>
                  <a:gd name="connsiteY285" fmla="*/ 22494 h 602134"/>
                  <a:gd name="connsiteX286" fmla="*/ 698646 w 786702"/>
                  <a:gd name="connsiteY286" fmla="*/ 19477 h 602134"/>
                  <a:gd name="connsiteX287" fmla="*/ 698920 w 786702"/>
                  <a:gd name="connsiteY287" fmla="*/ 19888 h 602134"/>
                  <a:gd name="connsiteX288" fmla="*/ 698509 w 786702"/>
                  <a:gd name="connsiteY288" fmla="*/ 19477 h 602134"/>
                  <a:gd name="connsiteX289" fmla="*/ 698372 w 786702"/>
                  <a:gd name="connsiteY289" fmla="*/ 19340 h 602134"/>
                  <a:gd name="connsiteX290" fmla="*/ 698509 w 786702"/>
                  <a:gd name="connsiteY290" fmla="*/ 19477 h 602134"/>
                  <a:gd name="connsiteX291" fmla="*/ 694531 w 786702"/>
                  <a:gd name="connsiteY291" fmla="*/ 15636 h 602134"/>
                  <a:gd name="connsiteX292" fmla="*/ 692062 w 786702"/>
                  <a:gd name="connsiteY292" fmla="*/ 13716 h 602134"/>
                  <a:gd name="connsiteX293" fmla="*/ 690691 w 786702"/>
                  <a:gd name="connsiteY293" fmla="*/ 13030 h 602134"/>
                  <a:gd name="connsiteX294" fmla="*/ 689456 w 786702"/>
                  <a:gd name="connsiteY294" fmla="*/ 12482 h 602134"/>
                  <a:gd name="connsiteX295" fmla="*/ 688771 w 786702"/>
                  <a:gd name="connsiteY295" fmla="*/ 12344 h 602134"/>
                  <a:gd name="connsiteX296" fmla="*/ 687399 w 786702"/>
                  <a:gd name="connsiteY296" fmla="*/ 12207 h 602134"/>
                  <a:gd name="connsiteX297" fmla="*/ 686302 w 786702"/>
                  <a:gd name="connsiteY297" fmla="*/ 12207 h 602134"/>
                  <a:gd name="connsiteX298" fmla="*/ 685204 w 786702"/>
                  <a:gd name="connsiteY298" fmla="*/ 12344 h 602134"/>
                  <a:gd name="connsiteX299" fmla="*/ 684244 w 786702"/>
                  <a:gd name="connsiteY299" fmla="*/ 12619 h 602134"/>
                  <a:gd name="connsiteX300" fmla="*/ 683696 w 786702"/>
                  <a:gd name="connsiteY300" fmla="*/ 12893 h 602134"/>
                  <a:gd name="connsiteX301" fmla="*/ 682735 w 786702"/>
                  <a:gd name="connsiteY301" fmla="*/ 13579 h 602134"/>
                  <a:gd name="connsiteX302" fmla="*/ 683147 w 786702"/>
                  <a:gd name="connsiteY302" fmla="*/ 13167 h 602134"/>
                  <a:gd name="connsiteX303" fmla="*/ 680952 w 786702"/>
                  <a:gd name="connsiteY303" fmla="*/ 15225 h 602134"/>
                  <a:gd name="connsiteX304" fmla="*/ 680952 w 786702"/>
                  <a:gd name="connsiteY304" fmla="*/ 15225 h 602134"/>
                  <a:gd name="connsiteX305" fmla="*/ 680952 w 786702"/>
                  <a:gd name="connsiteY305" fmla="*/ 15225 h 602134"/>
                  <a:gd name="connsiteX306" fmla="*/ 680404 w 786702"/>
                  <a:gd name="connsiteY306" fmla="*/ 15773 h 602134"/>
                  <a:gd name="connsiteX307" fmla="*/ 680678 w 786702"/>
                  <a:gd name="connsiteY307" fmla="*/ 15499 h 602134"/>
                  <a:gd name="connsiteX308" fmla="*/ 679718 w 786702"/>
                  <a:gd name="connsiteY308" fmla="*/ 16734 h 602134"/>
                  <a:gd name="connsiteX309" fmla="*/ 680129 w 786702"/>
                  <a:gd name="connsiteY309" fmla="*/ 16048 h 602134"/>
                  <a:gd name="connsiteX310" fmla="*/ 678484 w 786702"/>
                  <a:gd name="connsiteY310" fmla="*/ 18791 h 602134"/>
                  <a:gd name="connsiteX311" fmla="*/ 678484 w 786702"/>
                  <a:gd name="connsiteY311" fmla="*/ 18654 h 602134"/>
                  <a:gd name="connsiteX312" fmla="*/ 678346 w 786702"/>
                  <a:gd name="connsiteY312" fmla="*/ 18791 h 602134"/>
                  <a:gd name="connsiteX313" fmla="*/ 678072 w 786702"/>
                  <a:gd name="connsiteY313" fmla="*/ 19340 h 602134"/>
                  <a:gd name="connsiteX314" fmla="*/ 678346 w 786702"/>
                  <a:gd name="connsiteY314" fmla="*/ 18791 h 602134"/>
                  <a:gd name="connsiteX315" fmla="*/ 676289 w 786702"/>
                  <a:gd name="connsiteY315" fmla="*/ 23866 h 602134"/>
                  <a:gd name="connsiteX316" fmla="*/ 674094 w 786702"/>
                  <a:gd name="connsiteY316" fmla="*/ 31958 h 602134"/>
                  <a:gd name="connsiteX317" fmla="*/ 670940 w 786702"/>
                  <a:gd name="connsiteY317" fmla="*/ 56784 h 602134"/>
                  <a:gd name="connsiteX318" fmla="*/ 671077 w 786702"/>
                  <a:gd name="connsiteY318" fmla="*/ 55824 h 602134"/>
                  <a:gd name="connsiteX319" fmla="*/ 669980 w 786702"/>
                  <a:gd name="connsiteY319" fmla="*/ 74889 h 602134"/>
                  <a:gd name="connsiteX320" fmla="*/ 669431 w 786702"/>
                  <a:gd name="connsiteY320" fmla="*/ 87782 h 602134"/>
                  <a:gd name="connsiteX321" fmla="*/ 668882 w 786702"/>
                  <a:gd name="connsiteY321" fmla="*/ 107808 h 602134"/>
                  <a:gd name="connsiteX322" fmla="*/ 668745 w 786702"/>
                  <a:gd name="connsiteY322" fmla="*/ 123993 h 602134"/>
                  <a:gd name="connsiteX323" fmla="*/ 668197 w 786702"/>
                  <a:gd name="connsiteY323" fmla="*/ 198608 h 602134"/>
                  <a:gd name="connsiteX324" fmla="*/ 662573 w 786702"/>
                  <a:gd name="connsiteY324" fmla="*/ 205054 h 602134"/>
                  <a:gd name="connsiteX325" fmla="*/ 655303 w 786702"/>
                  <a:gd name="connsiteY325" fmla="*/ 199431 h 602134"/>
                  <a:gd name="connsiteX326" fmla="*/ 654206 w 786702"/>
                  <a:gd name="connsiteY326" fmla="*/ 189006 h 602134"/>
                  <a:gd name="connsiteX327" fmla="*/ 653109 w 786702"/>
                  <a:gd name="connsiteY327" fmla="*/ 178857 h 602134"/>
                  <a:gd name="connsiteX328" fmla="*/ 650091 w 786702"/>
                  <a:gd name="connsiteY328" fmla="*/ 154031 h 602134"/>
                  <a:gd name="connsiteX329" fmla="*/ 647211 w 786702"/>
                  <a:gd name="connsiteY329" fmla="*/ 133320 h 602134"/>
                  <a:gd name="connsiteX330" fmla="*/ 645291 w 786702"/>
                  <a:gd name="connsiteY330" fmla="*/ 123170 h 602134"/>
                  <a:gd name="connsiteX331" fmla="*/ 643233 w 786702"/>
                  <a:gd name="connsiteY331" fmla="*/ 112060 h 602134"/>
                  <a:gd name="connsiteX332" fmla="*/ 639667 w 786702"/>
                  <a:gd name="connsiteY332" fmla="*/ 96972 h 602134"/>
                  <a:gd name="connsiteX333" fmla="*/ 634455 w 786702"/>
                  <a:gd name="connsiteY333" fmla="*/ 79690 h 602134"/>
                  <a:gd name="connsiteX334" fmla="*/ 627049 w 786702"/>
                  <a:gd name="connsiteY334" fmla="*/ 62271 h 602134"/>
                  <a:gd name="connsiteX335" fmla="*/ 627049 w 786702"/>
                  <a:gd name="connsiteY335" fmla="*/ 62408 h 602134"/>
                  <a:gd name="connsiteX336" fmla="*/ 626911 w 786702"/>
                  <a:gd name="connsiteY336" fmla="*/ 62271 h 602134"/>
                  <a:gd name="connsiteX337" fmla="*/ 626637 w 786702"/>
                  <a:gd name="connsiteY337" fmla="*/ 61722 h 602134"/>
                  <a:gd name="connsiteX338" fmla="*/ 626774 w 786702"/>
                  <a:gd name="connsiteY338" fmla="*/ 61996 h 602134"/>
                  <a:gd name="connsiteX339" fmla="*/ 621974 w 786702"/>
                  <a:gd name="connsiteY339" fmla="*/ 53904 h 602134"/>
                  <a:gd name="connsiteX340" fmla="*/ 622385 w 786702"/>
                  <a:gd name="connsiteY340" fmla="*/ 54590 h 602134"/>
                  <a:gd name="connsiteX341" fmla="*/ 616899 w 786702"/>
                  <a:gd name="connsiteY341" fmla="*/ 47457 h 602134"/>
                  <a:gd name="connsiteX342" fmla="*/ 617310 w 786702"/>
                  <a:gd name="connsiteY342" fmla="*/ 47869 h 602134"/>
                  <a:gd name="connsiteX343" fmla="*/ 614430 w 786702"/>
                  <a:gd name="connsiteY343" fmla="*/ 44851 h 602134"/>
                  <a:gd name="connsiteX344" fmla="*/ 614704 w 786702"/>
                  <a:gd name="connsiteY344" fmla="*/ 45126 h 602134"/>
                  <a:gd name="connsiteX345" fmla="*/ 614293 w 786702"/>
                  <a:gd name="connsiteY345" fmla="*/ 44851 h 602134"/>
                  <a:gd name="connsiteX346" fmla="*/ 614018 w 786702"/>
                  <a:gd name="connsiteY346" fmla="*/ 44577 h 602134"/>
                  <a:gd name="connsiteX347" fmla="*/ 614155 w 786702"/>
                  <a:gd name="connsiteY347" fmla="*/ 44714 h 602134"/>
                  <a:gd name="connsiteX348" fmla="*/ 611001 w 786702"/>
                  <a:gd name="connsiteY348" fmla="*/ 42245 h 602134"/>
                  <a:gd name="connsiteX349" fmla="*/ 611687 w 786702"/>
                  <a:gd name="connsiteY349" fmla="*/ 42657 h 602134"/>
                  <a:gd name="connsiteX350" fmla="*/ 608258 w 786702"/>
                  <a:gd name="connsiteY350" fmla="*/ 40599 h 602134"/>
                  <a:gd name="connsiteX351" fmla="*/ 608943 w 786702"/>
                  <a:gd name="connsiteY351" fmla="*/ 41011 h 602134"/>
                  <a:gd name="connsiteX352" fmla="*/ 607023 w 786702"/>
                  <a:gd name="connsiteY352" fmla="*/ 40188 h 602134"/>
                  <a:gd name="connsiteX353" fmla="*/ 607709 w 786702"/>
                  <a:gd name="connsiteY353" fmla="*/ 40462 h 602134"/>
                  <a:gd name="connsiteX354" fmla="*/ 604966 w 786702"/>
                  <a:gd name="connsiteY354" fmla="*/ 39639 h 602134"/>
                  <a:gd name="connsiteX355" fmla="*/ 604006 w 786702"/>
                  <a:gd name="connsiteY355" fmla="*/ 39639 h 602134"/>
                  <a:gd name="connsiteX356" fmla="*/ 603594 w 786702"/>
                  <a:gd name="connsiteY356" fmla="*/ 39776 h 602134"/>
                  <a:gd name="connsiteX357" fmla="*/ 602634 w 786702"/>
                  <a:gd name="connsiteY357" fmla="*/ 40051 h 602134"/>
                  <a:gd name="connsiteX358" fmla="*/ 601537 w 786702"/>
                  <a:gd name="connsiteY358" fmla="*/ 40599 h 602134"/>
                  <a:gd name="connsiteX359" fmla="*/ 601674 w 786702"/>
                  <a:gd name="connsiteY359" fmla="*/ 40462 h 602134"/>
                  <a:gd name="connsiteX360" fmla="*/ 600439 w 786702"/>
                  <a:gd name="connsiteY360" fmla="*/ 41285 h 602134"/>
                  <a:gd name="connsiteX361" fmla="*/ 600577 w 786702"/>
                  <a:gd name="connsiteY361" fmla="*/ 41148 h 602134"/>
                  <a:gd name="connsiteX362" fmla="*/ 599891 w 786702"/>
                  <a:gd name="connsiteY362" fmla="*/ 41834 h 602134"/>
                  <a:gd name="connsiteX363" fmla="*/ 599479 w 786702"/>
                  <a:gd name="connsiteY363" fmla="*/ 42382 h 602134"/>
                  <a:gd name="connsiteX364" fmla="*/ 598794 w 786702"/>
                  <a:gd name="connsiteY364" fmla="*/ 43480 h 602134"/>
                  <a:gd name="connsiteX365" fmla="*/ 597559 w 786702"/>
                  <a:gd name="connsiteY365" fmla="*/ 46360 h 602134"/>
                  <a:gd name="connsiteX366" fmla="*/ 597833 w 786702"/>
                  <a:gd name="connsiteY366" fmla="*/ 45537 h 602134"/>
                  <a:gd name="connsiteX367" fmla="*/ 596325 w 786702"/>
                  <a:gd name="connsiteY367" fmla="*/ 50475 h 602134"/>
                  <a:gd name="connsiteX368" fmla="*/ 595502 w 786702"/>
                  <a:gd name="connsiteY368" fmla="*/ 57059 h 602134"/>
                  <a:gd name="connsiteX369" fmla="*/ 595227 w 786702"/>
                  <a:gd name="connsiteY369" fmla="*/ 65974 h 602134"/>
                  <a:gd name="connsiteX370" fmla="*/ 595776 w 786702"/>
                  <a:gd name="connsiteY370" fmla="*/ 77221 h 602134"/>
                  <a:gd name="connsiteX371" fmla="*/ 595776 w 786702"/>
                  <a:gd name="connsiteY371" fmla="*/ 77084 h 602134"/>
                  <a:gd name="connsiteX372" fmla="*/ 598519 w 786702"/>
                  <a:gd name="connsiteY372" fmla="*/ 107945 h 602134"/>
                  <a:gd name="connsiteX373" fmla="*/ 600302 w 786702"/>
                  <a:gd name="connsiteY373" fmla="*/ 125227 h 602134"/>
                  <a:gd name="connsiteX374" fmla="*/ 601674 w 786702"/>
                  <a:gd name="connsiteY374" fmla="*/ 136611 h 602134"/>
                  <a:gd name="connsiteX375" fmla="*/ 603457 w 786702"/>
                  <a:gd name="connsiteY375" fmla="*/ 145527 h 602134"/>
                  <a:gd name="connsiteX376" fmla="*/ 607846 w 786702"/>
                  <a:gd name="connsiteY376" fmla="*/ 172136 h 602134"/>
                  <a:gd name="connsiteX377" fmla="*/ 610041 w 786702"/>
                  <a:gd name="connsiteY377" fmla="*/ 187635 h 602134"/>
                  <a:gd name="connsiteX378" fmla="*/ 611138 w 786702"/>
                  <a:gd name="connsiteY378" fmla="*/ 196139 h 602134"/>
                  <a:gd name="connsiteX379" fmla="*/ 611824 w 786702"/>
                  <a:gd name="connsiteY379" fmla="*/ 203408 h 602134"/>
                  <a:gd name="connsiteX380" fmla="*/ 611549 w 786702"/>
                  <a:gd name="connsiteY380" fmla="*/ 211089 h 602134"/>
                  <a:gd name="connsiteX381" fmla="*/ 605926 w 786702"/>
                  <a:gd name="connsiteY381" fmla="*/ 216713 h 602134"/>
                  <a:gd name="connsiteX382" fmla="*/ 598794 w 786702"/>
                  <a:gd name="connsiteY382" fmla="*/ 212049 h 602134"/>
                  <a:gd name="connsiteX383" fmla="*/ 597010 w 786702"/>
                  <a:gd name="connsiteY383" fmla="*/ 202997 h 602134"/>
                  <a:gd name="connsiteX384" fmla="*/ 596188 w 786702"/>
                  <a:gd name="connsiteY384" fmla="*/ 197648 h 602134"/>
                  <a:gd name="connsiteX385" fmla="*/ 594267 w 786702"/>
                  <a:gd name="connsiteY385" fmla="*/ 184343 h 602134"/>
                  <a:gd name="connsiteX386" fmla="*/ 590975 w 786702"/>
                  <a:gd name="connsiteY386" fmla="*/ 160614 h 602134"/>
                  <a:gd name="connsiteX387" fmla="*/ 588369 w 786702"/>
                  <a:gd name="connsiteY387" fmla="*/ 140863 h 602134"/>
                  <a:gd name="connsiteX388" fmla="*/ 586312 w 786702"/>
                  <a:gd name="connsiteY388" fmla="*/ 123581 h 602134"/>
                  <a:gd name="connsiteX389" fmla="*/ 583020 w 786702"/>
                  <a:gd name="connsiteY389" fmla="*/ 110139 h 602134"/>
                  <a:gd name="connsiteX390" fmla="*/ 577122 w 786702"/>
                  <a:gd name="connsiteY390" fmla="*/ 90937 h 602134"/>
                  <a:gd name="connsiteX391" fmla="*/ 577122 w 786702"/>
                  <a:gd name="connsiteY391" fmla="*/ 90937 h 602134"/>
                  <a:gd name="connsiteX392" fmla="*/ 566835 w 786702"/>
                  <a:gd name="connsiteY392" fmla="*/ 66385 h 602134"/>
                  <a:gd name="connsiteX393" fmla="*/ 567247 w 786702"/>
                  <a:gd name="connsiteY393" fmla="*/ 67071 h 602134"/>
                  <a:gd name="connsiteX394" fmla="*/ 557783 w 786702"/>
                  <a:gd name="connsiteY394" fmla="*/ 50749 h 602134"/>
                  <a:gd name="connsiteX395" fmla="*/ 552296 w 786702"/>
                  <a:gd name="connsiteY395" fmla="*/ 43480 h 602134"/>
                  <a:gd name="connsiteX396" fmla="*/ 552708 w 786702"/>
                  <a:gd name="connsiteY396" fmla="*/ 43891 h 602134"/>
                  <a:gd name="connsiteX397" fmla="*/ 552296 w 786702"/>
                  <a:gd name="connsiteY397" fmla="*/ 43343 h 602134"/>
                  <a:gd name="connsiteX398" fmla="*/ 552159 w 786702"/>
                  <a:gd name="connsiteY398" fmla="*/ 43205 h 602134"/>
                  <a:gd name="connsiteX399" fmla="*/ 552159 w 786702"/>
                  <a:gd name="connsiteY399" fmla="*/ 43343 h 602134"/>
                  <a:gd name="connsiteX400" fmla="*/ 546124 w 786702"/>
                  <a:gd name="connsiteY400" fmla="*/ 37170 h 602134"/>
                  <a:gd name="connsiteX401" fmla="*/ 546398 w 786702"/>
                  <a:gd name="connsiteY401" fmla="*/ 37308 h 602134"/>
                  <a:gd name="connsiteX402" fmla="*/ 543107 w 786702"/>
                  <a:gd name="connsiteY402" fmla="*/ 34839 h 602134"/>
                  <a:gd name="connsiteX403" fmla="*/ 541735 w 786702"/>
                  <a:gd name="connsiteY403" fmla="*/ 34016 h 602134"/>
                  <a:gd name="connsiteX404" fmla="*/ 542421 w 786702"/>
                  <a:gd name="connsiteY404" fmla="*/ 34290 h 602134"/>
                  <a:gd name="connsiteX405" fmla="*/ 539403 w 786702"/>
                  <a:gd name="connsiteY405" fmla="*/ 32918 h 602134"/>
                  <a:gd name="connsiteX406" fmla="*/ 537620 w 786702"/>
                  <a:gd name="connsiteY406" fmla="*/ 32370 h 602134"/>
                  <a:gd name="connsiteX407" fmla="*/ 538443 w 786702"/>
                  <a:gd name="connsiteY407" fmla="*/ 32507 h 602134"/>
                  <a:gd name="connsiteX408" fmla="*/ 535426 w 786702"/>
                  <a:gd name="connsiteY408" fmla="*/ 31958 h 602134"/>
                  <a:gd name="connsiteX409" fmla="*/ 535426 w 786702"/>
                  <a:gd name="connsiteY409" fmla="*/ 31958 h 602134"/>
                  <a:gd name="connsiteX410" fmla="*/ 533917 w 786702"/>
                  <a:gd name="connsiteY410" fmla="*/ 31958 h 602134"/>
                  <a:gd name="connsiteX411" fmla="*/ 533643 w 786702"/>
                  <a:gd name="connsiteY411" fmla="*/ 31958 h 602134"/>
                  <a:gd name="connsiteX412" fmla="*/ 532820 w 786702"/>
                  <a:gd name="connsiteY412" fmla="*/ 32233 h 602134"/>
                  <a:gd name="connsiteX413" fmla="*/ 531859 w 786702"/>
                  <a:gd name="connsiteY413" fmla="*/ 32918 h 602134"/>
                  <a:gd name="connsiteX414" fmla="*/ 531037 w 786702"/>
                  <a:gd name="connsiteY414" fmla="*/ 33604 h 602134"/>
                  <a:gd name="connsiteX415" fmla="*/ 531174 w 786702"/>
                  <a:gd name="connsiteY415" fmla="*/ 33604 h 602134"/>
                  <a:gd name="connsiteX416" fmla="*/ 530214 w 786702"/>
                  <a:gd name="connsiteY416" fmla="*/ 34564 h 602134"/>
                  <a:gd name="connsiteX417" fmla="*/ 529391 w 786702"/>
                  <a:gd name="connsiteY417" fmla="*/ 35662 h 602134"/>
                  <a:gd name="connsiteX418" fmla="*/ 528568 w 786702"/>
                  <a:gd name="connsiteY418" fmla="*/ 36896 h 602134"/>
                  <a:gd name="connsiteX419" fmla="*/ 528842 w 786702"/>
                  <a:gd name="connsiteY419" fmla="*/ 36210 h 602134"/>
                  <a:gd name="connsiteX420" fmla="*/ 527470 w 786702"/>
                  <a:gd name="connsiteY420" fmla="*/ 39776 h 602134"/>
                  <a:gd name="connsiteX421" fmla="*/ 527745 w 786702"/>
                  <a:gd name="connsiteY421" fmla="*/ 38953 h 602134"/>
                  <a:gd name="connsiteX422" fmla="*/ 526373 w 786702"/>
                  <a:gd name="connsiteY422" fmla="*/ 44166 h 602134"/>
                  <a:gd name="connsiteX423" fmla="*/ 525550 w 786702"/>
                  <a:gd name="connsiteY423" fmla="*/ 50475 h 602134"/>
                  <a:gd name="connsiteX424" fmla="*/ 525413 w 786702"/>
                  <a:gd name="connsiteY424" fmla="*/ 61859 h 602134"/>
                  <a:gd name="connsiteX425" fmla="*/ 529939 w 786702"/>
                  <a:gd name="connsiteY425" fmla="*/ 72283 h 602134"/>
                  <a:gd name="connsiteX426" fmla="*/ 539266 w 786702"/>
                  <a:gd name="connsiteY426" fmla="*/ 99030 h 602134"/>
                  <a:gd name="connsiteX427" fmla="*/ 543518 w 786702"/>
                  <a:gd name="connsiteY427" fmla="*/ 115352 h 602134"/>
                  <a:gd name="connsiteX428" fmla="*/ 546810 w 786702"/>
                  <a:gd name="connsiteY428" fmla="*/ 130028 h 602134"/>
                  <a:gd name="connsiteX429" fmla="*/ 548593 w 786702"/>
                  <a:gd name="connsiteY429" fmla="*/ 137846 h 602134"/>
                  <a:gd name="connsiteX430" fmla="*/ 552296 w 786702"/>
                  <a:gd name="connsiteY430" fmla="*/ 159929 h 602134"/>
                  <a:gd name="connsiteX431" fmla="*/ 553805 w 786702"/>
                  <a:gd name="connsiteY431" fmla="*/ 171039 h 602134"/>
                  <a:gd name="connsiteX432" fmla="*/ 554902 w 786702"/>
                  <a:gd name="connsiteY432" fmla="*/ 179405 h 602134"/>
                  <a:gd name="connsiteX433" fmla="*/ 557508 w 786702"/>
                  <a:gd name="connsiteY433" fmla="*/ 202997 h 602134"/>
                  <a:gd name="connsiteX434" fmla="*/ 558194 w 786702"/>
                  <a:gd name="connsiteY434" fmla="*/ 210403 h 602134"/>
                  <a:gd name="connsiteX435" fmla="*/ 558469 w 786702"/>
                  <a:gd name="connsiteY435" fmla="*/ 216164 h 602134"/>
                  <a:gd name="connsiteX436" fmla="*/ 558469 w 786702"/>
                  <a:gd name="connsiteY436" fmla="*/ 220965 h 602134"/>
                  <a:gd name="connsiteX437" fmla="*/ 556411 w 786702"/>
                  <a:gd name="connsiteY437" fmla="*/ 227137 h 602134"/>
                  <a:gd name="connsiteX438" fmla="*/ 550376 w 786702"/>
                  <a:gd name="connsiteY438" fmla="*/ 230429 h 602134"/>
                  <a:gd name="connsiteX439" fmla="*/ 543244 w 786702"/>
                  <a:gd name="connsiteY439" fmla="*/ 227000 h 602134"/>
                  <a:gd name="connsiteX440" fmla="*/ 538169 w 786702"/>
                  <a:gd name="connsiteY440" fmla="*/ 215890 h 602134"/>
                  <a:gd name="connsiteX441" fmla="*/ 534191 w 786702"/>
                  <a:gd name="connsiteY441" fmla="*/ 201625 h 602134"/>
                  <a:gd name="connsiteX442" fmla="*/ 531311 w 786702"/>
                  <a:gd name="connsiteY442" fmla="*/ 188321 h 602134"/>
                  <a:gd name="connsiteX443" fmla="*/ 526236 w 786702"/>
                  <a:gd name="connsiteY443" fmla="*/ 163769 h 602134"/>
                  <a:gd name="connsiteX444" fmla="*/ 524864 w 786702"/>
                  <a:gd name="connsiteY444" fmla="*/ 156362 h 602134"/>
                  <a:gd name="connsiteX445" fmla="*/ 522121 w 786702"/>
                  <a:gd name="connsiteY445" fmla="*/ 140178 h 602134"/>
                  <a:gd name="connsiteX446" fmla="*/ 519241 w 786702"/>
                  <a:gd name="connsiteY446" fmla="*/ 122484 h 602134"/>
                  <a:gd name="connsiteX447" fmla="*/ 517183 w 786702"/>
                  <a:gd name="connsiteY447" fmla="*/ 107122 h 602134"/>
                  <a:gd name="connsiteX448" fmla="*/ 516086 w 786702"/>
                  <a:gd name="connsiteY448" fmla="*/ 99030 h 602134"/>
                  <a:gd name="connsiteX449" fmla="*/ 514852 w 786702"/>
                  <a:gd name="connsiteY449" fmla="*/ 86548 h 602134"/>
                  <a:gd name="connsiteX450" fmla="*/ 513754 w 786702"/>
                  <a:gd name="connsiteY450" fmla="*/ 75438 h 602134"/>
                  <a:gd name="connsiteX451" fmla="*/ 513206 w 786702"/>
                  <a:gd name="connsiteY451" fmla="*/ 61311 h 602134"/>
                  <a:gd name="connsiteX452" fmla="*/ 504565 w 786702"/>
                  <a:gd name="connsiteY452" fmla="*/ 46223 h 602134"/>
                  <a:gd name="connsiteX453" fmla="*/ 494826 w 786702"/>
                  <a:gd name="connsiteY453" fmla="*/ 33741 h 602134"/>
                  <a:gd name="connsiteX454" fmla="*/ 488928 w 786702"/>
                  <a:gd name="connsiteY454" fmla="*/ 27981 h 602134"/>
                  <a:gd name="connsiteX455" fmla="*/ 489066 w 786702"/>
                  <a:gd name="connsiteY455" fmla="*/ 27981 h 602134"/>
                  <a:gd name="connsiteX456" fmla="*/ 488928 w 786702"/>
                  <a:gd name="connsiteY456" fmla="*/ 27843 h 602134"/>
                  <a:gd name="connsiteX457" fmla="*/ 488517 w 786702"/>
                  <a:gd name="connsiteY457" fmla="*/ 27432 h 602134"/>
                  <a:gd name="connsiteX458" fmla="*/ 488791 w 786702"/>
                  <a:gd name="connsiteY458" fmla="*/ 27706 h 602134"/>
                  <a:gd name="connsiteX459" fmla="*/ 483716 w 786702"/>
                  <a:gd name="connsiteY459" fmla="*/ 23866 h 602134"/>
                  <a:gd name="connsiteX460" fmla="*/ 484265 w 786702"/>
                  <a:gd name="connsiteY460" fmla="*/ 24277 h 602134"/>
                  <a:gd name="connsiteX461" fmla="*/ 478367 w 786702"/>
                  <a:gd name="connsiteY461" fmla="*/ 20711 h 602134"/>
                  <a:gd name="connsiteX462" fmla="*/ 475350 w 786702"/>
                  <a:gd name="connsiteY462" fmla="*/ 19340 h 602134"/>
                  <a:gd name="connsiteX463" fmla="*/ 475350 w 786702"/>
                  <a:gd name="connsiteY463" fmla="*/ 19340 h 602134"/>
                  <a:gd name="connsiteX464" fmla="*/ 471098 w 786702"/>
                  <a:gd name="connsiteY464" fmla="*/ 18242 h 602134"/>
                  <a:gd name="connsiteX465" fmla="*/ 471783 w 786702"/>
                  <a:gd name="connsiteY465" fmla="*/ 18379 h 602134"/>
                  <a:gd name="connsiteX466" fmla="*/ 470137 w 786702"/>
                  <a:gd name="connsiteY466" fmla="*/ 18242 h 602134"/>
                  <a:gd name="connsiteX467" fmla="*/ 467394 w 786702"/>
                  <a:gd name="connsiteY467" fmla="*/ 18242 h 602134"/>
                  <a:gd name="connsiteX468" fmla="*/ 467669 w 786702"/>
                  <a:gd name="connsiteY468" fmla="*/ 18242 h 602134"/>
                  <a:gd name="connsiteX469" fmla="*/ 467257 w 786702"/>
                  <a:gd name="connsiteY469" fmla="*/ 18242 h 602134"/>
                  <a:gd name="connsiteX470" fmla="*/ 466983 w 786702"/>
                  <a:gd name="connsiteY470" fmla="*/ 18242 h 602134"/>
                  <a:gd name="connsiteX471" fmla="*/ 467257 w 786702"/>
                  <a:gd name="connsiteY471" fmla="*/ 18242 h 602134"/>
                  <a:gd name="connsiteX472" fmla="*/ 464102 w 786702"/>
                  <a:gd name="connsiteY472" fmla="*/ 18791 h 602134"/>
                  <a:gd name="connsiteX473" fmla="*/ 464514 w 786702"/>
                  <a:gd name="connsiteY473" fmla="*/ 18654 h 602134"/>
                  <a:gd name="connsiteX474" fmla="*/ 463005 w 786702"/>
                  <a:gd name="connsiteY474" fmla="*/ 19065 h 602134"/>
                  <a:gd name="connsiteX475" fmla="*/ 462182 w 786702"/>
                  <a:gd name="connsiteY475" fmla="*/ 19477 h 602134"/>
                  <a:gd name="connsiteX476" fmla="*/ 461222 w 786702"/>
                  <a:gd name="connsiteY476" fmla="*/ 20025 h 602134"/>
                  <a:gd name="connsiteX477" fmla="*/ 459988 w 786702"/>
                  <a:gd name="connsiteY477" fmla="*/ 20985 h 602134"/>
                  <a:gd name="connsiteX478" fmla="*/ 458890 w 786702"/>
                  <a:gd name="connsiteY478" fmla="*/ 22083 h 602134"/>
                  <a:gd name="connsiteX479" fmla="*/ 457244 w 786702"/>
                  <a:gd name="connsiteY479" fmla="*/ 24277 h 602134"/>
                  <a:gd name="connsiteX480" fmla="*/ 456284 w 786702"/>
                  <a:gd name="connsiteY480" fmla="*/ 26060 h 602134"/>
                  <a:gd name="connsiteX481" fmla="*/ 456284 w 786702"/>
                  <a:gd name="connsiteY481" fmla="*/ 25923 h 602134"/>
                  <a:gd name="connsiteX482" fmla="*/ 455736 w 786702"/>
                  <a:gd name="connsiteY482" fmla="*/ 27158 h 602134"/>
                  <a:gd name="connsiteX483" fmla="*/ 454776 w 786702"/>
                  <a:gd name="connsiteY483" fmla="*/ 30587 h 602134"/>
                  <a:gd name="connsiteX484" fmla="*/ 453953 w 786702"/>
                  <a:gd name="connsiteY484" fmla="*/ 36896 h 602134"/>
                  <a:gd name="connsiteX485" fmla="*/ 453953 w 786702"/>
                  <a:gd name="connsiteY485" fmla="*/ 43068 h 602134"/>
                  <a:gd name="connsiteX486" fmla="*/ 461771 w 786702"/>
                  <a:gd name="connsiteY486" fmla="*/ 96149 h 602134"/>
                  <a:gd name="connsiteX487" fmla="*/ 464514 w 786702"/>
                  <a:gd name="connsiteY487" fmla="*/ 110277 h 602134"/>
                  <a:gd name="connsiteX488" fmla="*/ 466708 w 786702"/>
                  <a:gd name="connsiteY488" fmla="*/ 121798 h 602134"/>
                  <a:gd name="connsiteX489" fmla="*/ 474664 w 786702"/>
                  <a:gd name="connsiteY489" fmla="*/ 144841 h 602134"/>
                  <a:gd name="connsiteX490" fmla="*/ 474389 w 786702"/>
                  <a:gd name="connsiteY490" fmla="*/ 144155 h 602134"/>
                  <a:gd name="connsiteX491" fmla="*/ 478779 w 786702"/>
                  <a:gd name="connsiteY491" fmla="*/ 158420 h 602134"/>
                  <a:gd name="connsiteX492" fmla="*/ 482208 w 786702"/>
                  <a:gd name="connsiteY492" fmla="*/ 170627 h 602134"/>
                  <a:gd name="connsiteX493" fmla="*/ 486048 w 786702"/>
                  <a:gd name="connsiteY493" fmla="*/ 185029 h 602134"/>
                  <a:gd name="connsiteX494" fmla="*/ 491809 w 786702"/>
                  <a:gd name="connsiteY494" fmla="*/ 208895 h 602134"/>
                  <a:gd name="connsiteX495" fmla="*/ 491672 w 786702"/>
                  <a:gd name="connsiteY495" fmla="*/ 208209 h 602134"/>
                  <a:gd name="connsiteX496" fmla="*/ 493180 w 786702"/>
                  <a:gd name="connsiteY496" fmla="*/ 216301 h 602134"/>
                  <a:gd name="connsiteX497" fmla="*/ 493180 w 786702"/>
                  <a:gd name="connsiteY497" fmla="*/ 219319 h 602134"/>
                  <a:gd name="connsiteX498" fmla="*/ 492083 w 786702"/>
                  <a:gd name="connsiteY498" fmla="*/ 223571 h 602134"/>
                  <a:gd name="connsiteX499" fmla="*/ 487420 w 786702"/>
                  <a:gd name="connsiteY499" fmla="*/ 227686 h 602134"/>
                  <a:gd name="connsiteX500" fmla="*/ 481796 w 786702"/>
                  <a:gd name="connsiteY500" fmla="*/ 224942 h 602134"/>
                  <a:gd name="connsiteX501" fmla="*/ 479464 w 786702"/>
                  <a:gd name="connsiteY501" fmla="*/ 220553 h 602134"/>
                  <a:gd name="connsiteX502" fmla="*/ 476858 w 786702"/>
                  <a:gd name="connsiteY502" fmla="*/ 214518 h 602134"/>
                  <a:gd name="connsiteX503" fmla="*/ 473292 w 786702"/>
                  <a:gd name="connsiteY503" fmla="*/ 202722 h 602134"/>
                  <a:gd name="connsiteX504" fmla="*/ 470000 w 786702"/>
                  <a:gd name="connsiteY504" fmla="*/ 189967 h 602134"/>
                  <a:gd name="connsiteX505" fmla="*/ 463965 w 786702"/>
                  <a:gd name="connsiteY505" fmla="*/ 165826 h 602134"/>
                  <a:gd name="connsiteX506" fmla="*/ 462319 w 786702"/>
                  <a:gd name="connsiteY506" fmla="*/ 158420 h 602134"/>
                  <a:gd name="connsiteX507" fmla="*/ 458616 w 786702"/>
                  <a:gd name="connsiteY507" fmla="*/ 142235 h 602134"/>
                  <a:gd name="connsiteX508" fmla="*/ 455050 w 786702"/>
                  <a:gd name="connsiteY508" fmla="*/ 125501 h 602134"/>
                  <a:gd name="connsiteX509" fmla="*/ 453678 w 786702"/>
                  <a:gd name="connsiteY509" fmla="*/ 118369 h 602134"/>
                  <a:gd name="connsiteX510" fmla="*/ 448603 w 786702"/>
                  <a:gd name="connsiteY510" fmla="*/ 105888 h 602134"/>
                  <a:gd name="connsiteX511" fmla="*/ 445312 w 786702"/>
                  <a:gd name="connsiteY511" fmla="*/ 97795 h 602134"/>
                  <a:gd name="connsiteX512" fmla="*/ 442020 w 786702"/>
                  <a:gd name="connsiteY512" fmla="*/ 90388 h 602134"/>
                  <a:gd name="connsiteX513" fmla="*/ 436396 w 786702"/>
                  <a:gd name="connsiteY513" fmla="*/ 78730 h 602134"/>
                  <a:gd name="connsiteX514" fmla="*/ 436670 w 786702"/>
                  <a:gd name="connsiteY514" fmla="*/ 79416 h 602134"/>
                  <a:gd name="connsiteX515" fmla="*/ 421583 w 786702"/>
                  <a:gd name="connsiteY515" fmla="*/ 53355 h 602134"/>
                  <a:gd name="connsiteX516" fmla="*/ 421994 w 786702"/>
                  <a:gd name="connsiteY516" fmla="*/ 53904 h 602134"/>
                  <a:gd name="connsiteX517" fmla="*/ 411570 w 786702"/>
                  <a:gd name="connsiteY517" fmla="*/ 40051 h 602134"/>
                  <a:gd name="connsiteX518" fmla="*/ 406358 w 786702"/>
                  <a:gd name="connsiteY518" fmla="*/ 34839 h 602134"/>
                  <a:gd name="connsiteX519" fmla="*/ 406495 w 786702"/>
                  <a:gd name="connsiteY519" fmla="*/ 34839 h 602134"/>
                  <a:gd name="connsiteX520" fmla="*/ 406358 w 786702"/>
                  <a:gd name="connsiteY520" fmla="*/ 34701 h 602134"/>
                  <a:gd name="connsiteX521" fmla="*/ 405947 w 786702"/>
                  <a:gd name="connsiteY521" fmla="*/ 34427 h 602134"/>
                  <a:gd name="connsiteX522" fmla="*/ 406084 w 786702"/>
                  <a:gd name="connsiteY522" fmla="*/ 34564 h 602134"/>
                  <a:gd name="connsiteX523" fmla="*/ 403341 w 786702"/>
                  <a:gd name="connsiteY523" fmla="*/ 32370 h 602134"/>
                  <a:gd name="connsiteX524" fmla="*/ 403478 w 786702"/>
                  <a:gd name="connsiteY524" fmla="*/ 32507 h 602134"/>
                  <a:gd name="connsiteX525" fmla="*/ 401420 w 786702"/>
                  <a:gd name="connsiteY525" fmla="*/ 31272 h 602134"/>
                  <a:gd name="connsiteX526" fmla="*/ 400186 w 786702"/>
                  <a:gd name="connsiteY526" fmla="*/ 30861 h 602134"/>
                  <a:gd name="connsiteX527" fmla="*/ 399637 w 786702"/>
                  <a:gd name="connsiteY527" fmla="*/ 30724 h 602134"/>
                  <a:gd name="connsiteX528" fmla="*/ 398403 w 786702"/>
                  <a:gd name="connsiteY528" fmla="*/ 30724 h 602134"/>
                  <a:gd name="connsiteX529" fmla="*/ 397443 w 786702"/>
                  <a:gd name="connsiteY529" fmla="*/ 30861 h 602134"/>
                  <a:gd name="connsiteX530" fmla="*/ 397031 w 786702"/>
                  <a:gd name="connsiteY530" fmla="*/ 30998 h 602134"/>
                  <a:gd name="connsiteX531" fmla="*/ 396894 w 786702"/>
                  <a:gd name="connsiteY531" fmla="*/ 30998 h 602134"/>
                  <a:gd name="connsiteX532" fmla="*/ 396757 w 786702"/>
                  <a:gd name="connsiteY532" fmla="*/ 31135 h 602134"/>
                  <a:gd name="connsiteX533" fmla="*/ 396345 w 786702"/>
                  <a:gd name="connsiteY533" fmla="*/ 31821 h 602134"/>
                  <a:gd name="connsiteX534" fmla="*/ 395934 w 786702"/>
                  <a:gd name="connsiteY534" fmla="*/ 32781 h 602134"/>
                  <a:gd name="connsiteX535" fmla="*/ 395385 w 786702"/>
                  <a:gd name="connsiteY535" fmla="*/ 34701 h 602134"/>
                  <a:gd name="connsiteX536" fmla="*/ 395522 w 786702"/>
                  <a:gd name="connsiteY536" fmla="*/ 34016 h 602134"/>
                  <a:gd name="connsiteX537" fmla="*/ 394974 w 786702"/>
                  <a:gd name="connsiteY537" fmla="*/ 37856 h 602134"/>
                  <a:gd name="connsiteX538" fmla="*/ 394974 w 786702"/>
                  <a:gd name="connsiteY538" fmla="*/ 41011 h 602134"/>
                  <a:gd name="connsiteX539" fmla="*/ 394974 w 786702"/>
                  <a:gd name="connsiteY539" fmla="*/ 41011 h 602134"/>
                  <a:gd name="connsiteX540" fmla="*/ 394974 w 786702"/>
                  <a:gd name="connsiteY540" fmla="*/ 41148 h 602134"/>
                  <a:gd name="connsiteX541" fmla="*/ 394974 w 786702"/>
                  <a:gd name="connsiteY541" fmla="*/ 41834 h 602134"/>
                  <a:gd name="connsiteX542" fmla="*/ 394974 w 786702"/>
                  <a:gd name="connsiteY542" fmla="*/ 41559 h 602134"/>
                  <a:gd name="connsiteX543" fmla="*/ 396894 w 786702"/>
                  <a:gd name="connsiteY543" fmla="*/ 54727 h 602134"/>
                  <a:gd name="connsiteX544" fmla="*/ 409238 w 786702"/>
                  <a:gd name="connsiteY544" fmla="*/ 105476 h 602134"/>
                  <a:gd name="connsiteX545" fmla="*/ 420623 w 786702"/>
                  <a:gd name="connsiteY545" fmla="*/ 149367 h 602134"/>
                  <a:gd name="connsiteX546" fmla="*/ 425423 w 786702"/>
                  <a:gd name="connsiteY546" fmla="*/ 168844 h 602134"/>
                  <a:gd name="connsiteX547" fmla="*/ 430224 w 786702"/>
                  <a:gd name="connsiteY547" fmla="*/ 188321 h 602134"/>
                  <a:gd name="connsiteX548" fmla="*/ 434339 w 786702"/>
                  <a:gd name="connsiteY548" fmla="*/ 206151 h 602134"/>
                  <a:gd name="connsiteX549" fmla="*/ 437356 w 786702"/>
                  <a:gd name="connsiteY549" fmla="*/ 215616 h 602134"/>
                  <a:gd name="connsiteX550" fmla="*/ 442294 w 786702"/>
                  <a:gd name="connsiteY550" fmla="*/ 231800 h 602134"/>
                  <a:gd name="connsiteX551" fmla="*/ 445037 w 786702"/>
                  <a:gd name="connsiteY551" fmla="*/ 241264 h 602134"/>
                  <a:gd name="connsiteX552" fmla="*/ 446820 w 786702"/>
                  <a:gd name="connsiteY552" fmla="*/ 248397 h 602134"/>
                  <a:gd name="connsiteX553" fmla="*/ 447918 w 786702"/>
                  <a:gd name="connsiteY553" fmla="*/ 257038 h 602134"/>
                  <a:gd name="connsiteX554" fmla="*/ 445860 w 786702"/>
                  <a:gd name="connsiteY554" fmla="*/ 261976 h 602134"/>
                  <a:gd name="connsiteX555" fmla="*/ 440648 w 786702"/>
                  <a:gd name="connsiteY555" fmla="*/ 262661 h 602134"/>
                  <a:gd name="connsiteX556" fmla="*/ 438179 w 786702"/>
                  <a:gd name="connsiteY556" fmla="*/ 261290 h 602134"/>
                  <a:gd name="connsiteX557" fmla="*/ 435847 w 786702"/>
                  <a:gd name="connsiteY557" fmla="*/ 258409 h 602134"/>
                  <a:gd name="connsiteX558" fmla="*/ 432830 w 786702"/>
                  <a:gd name="connsiteY558" fmla="*/ 247437 h 602134"/>
                  <a:gd name="connsiteX559" fmla="*/ 432830 w 786702"/>
                  <a:gd name="connsiteY559" fmla="*/ 247574 h 602134"/>
                  <a:gd name="connsiteX560" fmla="*/ 422406 w 786702"/>
                  <a:gd name="connsiteY560" fmla="*/ 203408 h 602134"/>
                  <a:gd name="connsiteX561" fmla="*/ 418565 w 786702"/>
                  <a:gd name="connsiteY561" fmla="*/ 192710 h 602134"/>
                  <a:gd name="connsiteX562" fmla="*/ 405535 w 786702"/>
                  <a:gd name="connsiteY562" fmla="*/ 162809 h 602134"/>
                  <a:gd name="connsiteX563" fmla="*/ 390722 w 786702"/>
                  <a:gd name="connsiteY563" fmla="*/ 137571 h 602134"/>
                  <a:gd name="connsiteX564" fmla="*/ 379200 w 786702"/>
                  <a:gd name="connsiteY564" fmla="*/ 122621 h 602134"/>
                  <a:gd name="connsiteX565" fmla="*/ 379200 w 786702"/>
                  <a:gd name="connsiteY565" fmla="*/ 122621 h 602134"/>
                  <a:gd name="connsiteX566" fmla="*/ 370011 w 786702"/>
                  <a:gd name="connsiteY566" fmla="*/ 113157 h 602134"/>
                  <a:gd name="connsiteX567" fmla="*/ 370148 w 786702"/>
                  <a:gd name="connsiteY567" fmla="*/ 113157 h 602134"/>
                  <a:gd name="connsiteX568" fmla="*/ 369874 w 786702"/>
                  <a:gd name="connsiteY568" fmla="*/ 112883 h 602134"/>
                  <a:gd name="connsiteX569" fmla="*/ 369736 w 786702"/>
                  <a:gd name="connsiteY569" fmla="*/ 112746 h 602134"/>
                  <a:gd name="connsiteX570" fmla="*/ 369874 w 786702"/>
                  <a:gd name="connsiteY570" fmla="*/ 112883 h 602134"/>
                  <a:gd name="connsiteX571" fmla="*/ 360135 w 786702"/>
                  <a:gd name="connsiteY571" fmla="*/ 105339 h 602134"/>
                  <a:gd name="connsiteX572" fmla="*/ 360135 w 786702"/>
                  <a:gd name="connsiteY572" fmla="*/ 105339 h 602134"/>
                  <a:gd name="connsiteX573" fmla="*/ 356295 w 786702"/>
                  <a:gd name="connsiteY573" fmla="*/ 103007 h 602134"/>
                  <a:gd name="connsiteX574" fmla="*/ 356843 w 786702"/>
                  <a:gd name="connsiteY574" fmla="*/ 103281 h 602134"/>
                  <a:gd name="connsiteX575" fmla="*/ 350808 w 786702"/>
                  <a:gd name="connsiteY575" fmla="*/ 100538 h 602134"/>
                  <a:gd name="connsiteX576" fmla="*/ 351083 w 786702"/>
                  <a:gd name="connsiteY576" fmla="*/ 100675 h 602134"/>
                  <a:gd name="connsiteX577" fmla="*/ 350671 w 786702"/>
                  <a:gd name="connsiteY577" fmla="*/ 100538 h 602134"/>
                  <a:gd name="connsiteX578" fmla="*/ 350397 w 786702"/>
                  <a:gd name="connsiteY578" fmla="*/ 100401 h 602134"/>
                  <a:gd name="connsiteX579" fmla="*/ 350534 w 786702"/>
                  <a:gd name="connsiteY579" fmla="*/ 100401 h 602134"/>
                  <a:gd name="connsiteX580" fmla="*/ 346419 w 786702"/>
                  <a:gd name="connsiteY580" fmla="*/ 99167 h 602134"/>
                  <a:gd name="connsiteX581" fmla="*/ 347105 w 786702"/>
                  <a:gd name="connsiteY581" fmla="*/ 99304 h 602134"/>
                  <a:gd name="connsiteX582" fmla="*/ 345048 w 786702"/>
                  <a:gd name="connsiteY582" fmla="*/ 99030 h 602134"/>
                  <a:gd name="connsiteX583" fmla="*/ 343127 w 786702"/>
                  <a:gd name="connsiteY583" fmla="*/ 99030 h 602134"/>
                  <a:gd name="connsiteX584" fmla="*/ 343813 w 786702"/>
                  <a:gd name="connsiteY584" fmla="*/ 99030 h 602134"/>
                  <a:gd name="connsiteX585" fmla="*/ 340384 w 786702"/>
                  <a:gd name="connsiteY585" fmla="*/ 99441 h 602134"/>
                  <a:gd name="connsiteX586" fmla="*/ 341070 w 786702"/>
                  <a:gd name="connsiteY586" fmla="*/ 99304 h 602134"/>
                  <a:gd name="connsiteX587" fmla="*/ 339561 w 786702"/>
                  <a:gd name="connsiteY587" fmla="*/ 99715 h 602134"/>
                  <a:gd name="connsiteX588" fmla="*/ 338327 w 786702"/>
                  <a:gd name="connsiteY588" fmla="*/ 100264 h 602134"/>
                  <a:gd name="connsiteX589" fmla="*/ 338875 w 786702"/>
                  <a:gd name="connsiteY589" fmla="*/ 99990 h 602134"/>
                  <a:gd name="connsiteX590" fmla="*/ 337504 w 786702"/>
                  <a:gd name="connsiteY590" fmla="*/ 100813 h 602134"/>
                  <a:gd name="connsiteX591" fmla="*/ 336955 w 786702"/>
                  <a:gd name="connsiteY591" fmla="*/ 101224 h 602134"/>
                  <a:gd name="connsiteX592" fmla="*/ 336269 w 786702"/>
                  <a:gd name="connsiteY592" fmla="*/ 101910 h 602134"/>
                  <a:gd name="connsiteX593" fmla="*/ 335721 w 786702"/>
                  <a:gd name="connsiteY593" fmla="*/ 102733 h 602134"/>
                  <a:gd name="connsiteX594" fmla="*/ 335721 w 786702"/>
                  <a:gd name="connsiteY594" fmla="*/ 102733 h 602134"/>
                  <a:gd name="connsiteX595" fmla="*/ 335035 w 786702"/>
                  <a:gd name="connsiteY595" fmla="*/ 103967 h 602134"/>
                  <a:gd name="connsiteX596" fmla="*/ 333800 w 786702"/>
                  <a:gd name="connsiteY596" fmla="*/ 106985 h 602134"/>
                  <a:gd name="connsiteX597" fmla="*/ 333938 w 786702"/>
                  <a:gd name="connsiteY597" fmla="*/ 106573 h 602134"/>
                  <a:gd name="connsiteX598" fmla="*/ 333526 w 786702"/>
                  <a:gd name="connsiteY598" fmla="*/ 108082 h 602134"/>
                  <a:gd name="connsiteX599" fmla="*/ 333252 w 786702"/>
                  <a:gd name="connsiteY599" fmla="*/ 110002 h 602134"/>
                  <a:gd name="connsiteX600" fmla="*/ 333252 w 786702"/>
                  <a:gd name="connsiteY600" fmla="*/ 109317 h 602134"/>
                  <a:gd name="connsiteX601" fmla="*/ 333115 w 786702"/>
                  <a:gd name="connsiteY601" fmla="*/ 113568 h 602134"/>
                  <a:gd name="connsiteX602" fmla="*/ 333115 w 786702"/>
                  <a:gd name="connsiteY602" fmla="*/ 113294 h 602134"/>
                  <a:gd name="connsiteX603" fmla="*/ 333115 w 786702"/>
                  <a:gd name="connsiteY603" fmla="*/ 113843 h 602134"/>
                  <a:gd name="connsiteX604" fmla="*/ 333115 w 786702"/>
                  <a:gd name="connsiteY604" fmla="*/ 113980 h 602134"/>
                  <a:gd name="connsiteX605" fmla="*/ 333115 w 786702"/>
                  <a:gd name="connsiteY605" fmla="*/ 113843 h 602134"/>
                  <a:gd name="connsiteX606" fmla="*/ 334623 w 786702"/>
                  <a:gd name="connsiteY606" fmla="*/ 125227 h 602134"/>
                  <a:gd name="connsiteX607" fmla="*/ 334623 w 786702"/>
                  <a:gd name="connsiteY607" fmla="*/ 124953 h 602134"/>
                  <a:gd name="connsiteX608" fmla="*/ 342716 w 786702"/>
                  <a:gd name="connsiteY608" fmla="*/ 155539 h 602134"/>
                  <a:gd name="connsiteX609" fmla="*/ 349025 w 786702"/>
                  <a:gd name="connsiteY609" fmla="*/ 176662 h 602134"/>
                  <a:gd name="connsiteX610" fmla="*/ 362741 w 786702"/>
                  <a:gd name="connsiteY610" fmla="*/ 219045 h 602134"/>
                  <a:gd name="connsiteX611" fmla="*/ 362467 w 786702"/>
                  <a:gd name="connsiteY611" fmla="*/ 218359 h 602134"/>
                  <a:gd name="connsiteX612" fmla="*/ 374263 w 786702"/>
                  <a:gd name="connsiteY612" fmla="*/ 252374 h 602134"/>
                  <a:gd name="connsiteX613" fmla="*/ 376183 w 786702"/>
                  <a:gd name="connsiteY613" fmla="*/ 257724 h 602134"/>
                  <a:gd name="connsiteX614" fmla="*/ 381669 w 786702"/>
                  <a:gd name="connsiteY614" fmla="*/ 268559 h 602134"/>
                  <a:gd name="connsiteX615" fmla="*/ 389625 w 786702"/>
                  <a:gd name="connsiteY615" fmla="*/ 285018 h 602134"/>
                  <a:gd name="connsiteX616" fmla="*/ 395385 w 786702"/>
                  <a:gd name="connsiteY616" fmla="*/ 298597 h 602134"/>
                  <a:gd name="connsiteX617" fmla="*/ 396345 w 786702"/>
                  <a:gd name="connsiteY617" fmla="*/ 304358 h 602134"/>
                  <a:gd name="connsiteX618" fmla="*/ 394425 w 786702"/>
                  <a:gd name="connsiteY618" fmla="*/ 308336 h 602134"/>
                  <a:gd name="connsiteX619" fmla="*/ 386333 w 786702"/>
                  <a:gd name="connsiteY619" fmla="*/ 307787 h 602134"/>
                  <a:gd name="connsiteX620" fmla="*/ 383315 w 786702"/>
                  <a:gd name="connsiteY620" fmla="*/ 302712 h 602134"/>
                  <a:gd name="connsiteX621" fmla="*/ 380983 w 786702"/>
                  <a:gd name="connsiteY621" fmla="*/ 298049 h 602134"/>
                  <a:gd name="connsiteX622" fmla="*/ 375086 w 786702"/>
                  <a:gd name="connsiteY622" fmla="*/ 283784 h 602134"/>
                  <a:gd name="connsiteX623" fmla="*/ 371519 w 786702"/>
                  <a:gd name="connsiteY623" fmla="*/ 274457 h 602134"/>
                  <a:gd name="connsiteX624" fmla="*/ 365896 w 786702"/>
                  <a:gd name="connsiteY624" fmla="*/ 259644 h 602134"/>
                  <a:gd name="connsiteX625" fmla="*/ 361095 w 786702"/>
                  <a:gd name="connsiteY625" fmla="*/ 251277 h 602134"/>
                  <a:gd name="connsiteX626" fmla="*/ 358489 w 786702"/>
                  <a:gd name="connsiteY626" fmla="*/ 246614 h 602134"/>
                  <a:gd name="connsiteX627" fmla="*/ 355883 w 786702"/>
                  <a:gd name="connsiteY627" fmla="*/ 242636 h 602134"/>
                  <a:gd name="connsiteX628" fmla="*/ 347791 w 786702"/>
                  <a:gd name="connsiteY628" fmla="*/ 230017 h 602134"/>
                  <a:gd name="connsiteX629" fmla="*/ 348065 w 786702"/>
                  <a:gd name="connsiteY629" fmla="*/ 230566 h 602134"/>
                  <a:gd name="connsiteX630" fmla="*/ 335172 w 786702"/>
                  <a:gd name="connsiteY630" fmla="*/ 213284 h 602134"/>
                  <a:gd name="connsiteX631" fmla="*/ 333115 w 786702"/>
                  <a:gd name="connsiteY631" fmla="*/ 210815 h 602134"/>
                  <a:gd name="connsiteX632" fmla="*/ 328451 w 786702"/>
                  <a:gd name="connsiteY632" fmla="*/ 205191 h 602134"/>
                  <a:gd name="connsiteX633" fmla="*/ 320770 w 786702"/>
                  <a:gd name="connsiteY633" fmla="*/ 196139 h 602134"/>
                  <a:gd name="connsiteX634" fmla="*/ 321182 w 786702"/>
                  <a:gd name="connsiteY634" fmla="*/ 196550 h 602134"/>
                  <a:gd name="connsiteX635" fmla="*/ 298413 w 786702"/>
                  <a:gd name="connsiteY635" fmla="*/ 173370 h 602134"/>
                  <a:gd name="connsiteX636" fmla="*/ 298825 w 786702"/>
                  <a:gd name="connsiteY636" fmla="*/ 173782 h 602134"/>
                  <a:gd name="connsiteX637" fmla="*/ 294161 w 786702"/>
                  <a:gd name="connsiteY637" fmla="*/ 170216 h 602134"/>
                  <a:gd name="connsiteX638" fmla="*/ 289223 w 786702"/>
                  <a:gd name="connsiteY638" fmla="*/ 167198 h 602134"/>
                  <a:gd name="connsiteX639" fmla="*/ 289223 w 786702"/>
                  <a:gd name="connsiteY639" fmla="*/ 167198 h 602134"/>
                  <a:gd name="connsiteX640" fmla="*/ 288263 w 786702"/>
                  <a:gd name="connsiteY640" fmla="*/ 166787 h 602134"/>
                  <a:gd name="connsiteX641" fmla="*/ 287440 w 786702"/>
                  <a:gd name="connsiteY641" fmla="*/ 166512 h 602134"/>
                  <a:gd name="connsiteX642" fmla="*/ 287166 w 786702"/>
                  <a:gd name="connsiteY642" fmla="*/ 166512 h 602134"/>
                  <a:gd name="connsiteX643" fmla="*/ 286892 w 786702"/>
                  <a:gd name="connsiteY643" fmla="*/ 166649 h 602134"/>
                  <a:gd name="connsiteX644" fmla="*/ 286480 w 786702"/>
                  <a:gd name="connsiteY644" fmla="*/ 166924 h 602134"/>
                  <a:gd name="connsiteX645" fmla="*/ 285932 w 786702"/>
                  <a:gd name="connsiteY645" fmla="*/ 167335 h 602134"/>
                  <a:gd name="connsiteX646" fmla="*/ 285794 w 786702"/>
                  <a:gd name="connsiteY646" fmla="*/ 167472 h 602134"/>
                  <a:gd name="connsiteX647" fmla="*/ 285657 w 786702"/>
                  <a:gd name="connsiteY647" fmla="*/ 167747 h 602134"/>
                  <a:gd name="connsiteX648" fmla="*/ 285520 w 786702"/>
                  <a:gd name="connsiteY648" fmla="*/ 168707 h 602134"/>
                  <a:gd name="connsiteX649" fmla="*/ 285520 w 786702"/>
                  <a:gd name="connsiteY649" fmla="*/ 170078 h 602134"/>
                  <a:gd name="connsiteX650" fmla="*/ 286206 w 786702"/>
                  <a:gd name="connsiteY650" fmla="*/ 175428 h 602134"/>
                  <a:gd name="connsiteX651" fmla="*/ 290458 w 786702"/>
                  <a:gd name="connsiteY651" fmla="*/ 189555 h 602134"/>
                  <a:gd name="connsiteX652" fmla="*/ 290458 w 786702"/>
                  <a:gd name="connsiteY652" fmla="*/ 189281 h 602134"/>
                  <a:gd name="connsiteX653" fmla="*/ 299648 w 786702"/>
                  <a:gd name="connsiteY653" fmla="*/ 213009 h 602134"/>
                  <a:gd name="connsiteX654" fmla="*/ 305134 w 786702"/>
                  <a:gd name="connsiteY654" fmla="*/ 226725 h 602134"/>
                  <a:gd name="connsiteX655" fmla="*/ 319947 w 786702"/>
                  <a:gd name="connsiteY655" fmla="*/ 262799 h 602134"/>
                  <a:gd name="connsiteX656" fmla="*/ 334349 w 786702"/>
                  <a:gd name="connsiteY656" fmla="*/ 296951 h 602134"/>
                  <a:gd name="connsiteX657" fmla="*/ 340110 w 786702"/>
                  <a:gd name="connsiteY657" fmla="*/ 310119 h 602134"/>
                  <a:gd name="connsiteX658" fmla="*/ 349162 w 786702"/>
                  <a:gd name="connsiteY658" fmla="*/ 330418 h 602134"/>
                  <a:gd name="connsiteX659" fmla="*/ 352729 w 786702"/>
                  <a:gd name="connsiteY659" fmla="*/ 335631 h 602134"/>
                  <a:gd name="connsiteX660" fmla="*/ 355335 w 786702"/>
                  <a:gd name="connsiteY660" fmla="*/ 339745 h 602134"/>
                  <a:gd name="connsiteX661" fmla="*/ 356843 w 786702"/>
                  <a:gd name="connsiteY661" fmla="*/ 344134 h 602134"/>
                  <a:gd name="connsiteX662" fmla="*/ 354100 w 786702"/>
                  <a:gd name="connsiteY662" fmla="*/ 349895 h 602134"/>
                  <a:gd name="connsiteX663" fmla="*/ 348065 w 786702"/>
                  <a:gd name="connsiteY663" fmla="*/ 347838 h 602134"/>
                  <a:gd name="connsiteX664" fmla="*/ 344362 w 786702"/>
                  <a:gd name="connsiteY664" fmla="*/ 342214 h 602134"/>
                  <a:gd name="connsiteX665" fmla="*/ 341070 w 786702"/>
                  <a:gd name="connsiteY665" fmla="*/ 336042 h 602134"/>
                  <a:gd name="connsiteX666" fmla="*/ 340247 w 786702"/>
                  <a:gd name="connsiteY666" fmla="*/ 334396 h 602134"/>
                  <a:gd name="connsiteX667" fmla="*/ 316518 w 786702"/>
                  <a:gd name="connsiteY667" fmla="*/ 303261 h 602134"/>
                  <a:gd name="connsiteX668" fmla="*/ 310209 w 786702"/>
                  <a:gd name="connsiteY668" fmla="*/ 295443 h 602134"/>
                  <a:gd name="connsiteX669" fmla="*/ 304448 w 786702"/>
                  <a:gd name="connsiteY669" fmla="*/ 288310 h 602134"/>
                  <a:gd name="connsiteX670" fmla="*/ 290046 w 786702"/>
                  <a:gd name="connsiteY670" fmla="*/ 271577 h 602134"/>
                  <a:gd name="connsiteX671" fmla="*/ 290458 w 786702"/>
                  <a:gd name="connsiteY671" fmla="*/ 271988 h 602134"/>
                  <a:gd name="connsiteX672" fmla="*/ 276605 w 786702"/>
                  <a:gd name="connsiteY672" fmla="*/ 257175 h 602134"/>
                  <a:gd name="connsiteX673" fmla="*/ 261106 w 786702"/>
                  <a:gd name="connsiteY673" fmla="*/ 242499 h 602134"/>
                  <a:gd name="connsiteX674" fmla="*/ 261243 w 786702"/>
                  <a:gd name="connsiteY674" fmla="*/ 242636 h 602134"/>
                  <a:gd name="connsiteX675" fmla="*/ 242452 w 786702"/>
                  <a:gd name="connsiteY675" fmla="*/ 227960 h 602134"/>
                  <a:gd name="connsiteX676" fmla="*/ 242589 w 786702"/>
                  <a:gd name="connsiteY676" fmla="*/ 228097 h 602134"/>
                  <a:gd name="connsiteX677" fmla="*/ 225444 w 786702"/>
                  <a:gd name="connsiteY677" fmla="*/ 217947 h 602134"/>
                  <a:gd name="connsiteX678" fmla="*/ 225993 w 786702"/>
                  <a:gd name="connsiteY678" fmla="*/ 218222 h 602134"/>
                  <a:gd name="connsiteX679" fmla="*/ 217214 w 786702"/>
                  <a:gd name="connsiteY679" fmla="*/ 214518 h 602134"/>
                  <a:gd name="connsiteX680" fmla="*/ 217352 w 786702"/>
                  <a:gd name="connsiteY680" fmla="*/ 214518 h 602134"/>
                  <a:gd name="connsiteX681" fmla="*/ 217214 w 786702"/>
                  <a:gd name="connsiteY681" fmla="*/ 214518 h 602134"/>
                  <a:gd name="connsiteX682" fmla="*/ 217077 w 786702"/>
                  <a:gd name="connsiteY682" fmla="*/ 214518 h 602134"/>
                  <a:gd name="connsiteX683" fmla="*/ 217077 w 786702"/>
                  <a:gd name="connsiteY683" fmla="*/ 214518 h 602134"/>
                  <a:gd name="connsiteX684" fmla="*/ 209122 w 786702"/>
                  <a:gd name="connsiteY684" fmla="*/ 212187 h 602134"/>
                  <a:gd name="connsiteX685" fmla="*/ 209396 w 786702"/>
                  <a:gd name="connsiteY685" fmla="*/ 212187 h 602134"/>
                  <a:gd name="connsiteX686" fmla="*/ 205693 w 786702"/>
                  <a:gd name="connsiteY686" fmla="*/ 211775 h 602134"/>
                  <a:gd name="connsiteX687" fmla="*/ 206379 w 786702"/>
                  <a:gd name="connsiteY687" fmla="*/ 211775 h 602134"/>
                  <a:gd name="connsiteX688" fmla="*/ 204870 w 786702"/>
                  <a:gd name="connsiteY688" fmla="*/ 211912 h 602134"/>
                  <a:gd name="connsiteX689" fmla="*/ 203910 w 786702"/>
                  <a:gd name="connsiteY689" fmla="*/ 212049 h 602134"/>
                  <a:gd name="connsiteX690" fmla="*/ 202538 w 786702"/>
                  <a:gd name="connsiteY690" fmla="*/ 212461 h 602134"/>
                  <a:gd name="connsiteX691" fmla="*/ 201304 w 786702"/>
                  <a:gd name="connsiteY691" fmla="*/ 213009 h 602134"/>
                  <a:gd name="connsiteX692" fmla="*/ 200892 w 786702"/>
                  <a:gd name="connsiteY692" fmla="*/ 213284 h 602134"/>
                  <a:gd name="connsiteX693" fmla="*/ 200892 w 786702"/>
                  <a:gd name="connsiteY693" fmla="*/ 213284 h 602134"/>
                  <a:gd name="connsiteX694" fmla="*/ 200892 w 786702"/>
                  <a:gd name="connsiteY694" fmla="*/ 213284 h 602134"/>
                  <a:gd name="connsiteX695" fmla="*/ 200755 w 786702"/>
                  <a:gd name="connsiteY695" fmla="*/ 213970 h 602134"/>
                  <a:gd name="connsiteX696" fmla="*/ 200755 w 786702"/>
                  <a:gd name="connsiteY696" fmla="*/ 215478 h 602134"/>
                  <a:gd name="connsiteX697" fmla="*/ 201167 w 786702"/>
                  <a:gd name="connsiteY697" fmla="*/ 218496 h 602134"/>
                  <a:gd name="connsiteX698" fmla="*/ 201029 w 786702"/>
                  <a:gd name="connsiteY698" fmla="*/ 217810 h 602134"/>
                  <a:gd name="connsiteX699" fmla="*/ 201441 w 786702"/>
                  <a:gd name="connsiteY699" fmla="*/ 219730 h 602134"/>
                  <a:gd name="connsiteX700" fmla="*/ 203773 w 786702"/>
                  <a:gd name="connsiteY700" fmla="*/ 225217 h 602134"/>
                  <a:gd name="connsiteX701" fmla="*/ 203773 w 786702"/>
                  <a:gd name="connsiteY701" fmla="*/ 225080 h 602134"/>
                  <a:gd name="connsiteX702" fmla="*/ 208848 w 786702"/>
                  <a:gd name="connsiteY702" fmla="*/ 234681 h 602134"/>
                  <a:gd name="connsiteX703" fmla="*/ 213923 w 786702"/>
                  <a:gd name="connsiteY703" fmla="*/ 243185 h 602134"/>
                  <a:gd name="connsiteX704" fmla="*/ 220369 w 786702"/>
                  <a:gd name="connsiteY704" fmla="*/ 253883 h 602134"/>
                  <a:gd name="connsiteX705" fmla="*/ 230382 w 786702"/>
                  <a:gd name="connsiteY705" fmla="*/ 270342 h 602134"/>
                  <a:gd name="connsiteX706" fmla="*/ 240806 w 786702"/>
                  <a:gd name="connsiteY706" fmla="*/ 287076 h 602134"/>
                  <a:gd name="connsiteX707" fmla="*/ 255619 w 786702"/>
                  <a:gd name="connsiteY707" fmla="*/ 310530 h 602134"/>
                  <a:gd name="connsiteX708" fmla="*/ 277565 w 786702"/>
                  <a:gd name="connsiteY708" fmla="*/ 345506 h 602134"/>
                  <a:gd name="connsiteX709" fmla="*/ 287715 w 786702"/>
                  <a:gd name="connsiteY709" fmla="*/ 362788 h 602134"/>
                  <a:gd name="connsiteX710" fmla="*/ 293201 w 786702"/>
                  <a:gd name="connsiteY710" fmla="*/ 372115 h 602134"/>
                  <a:gd name="connsiteX711" fmla="*/ 298139 w 786702"/>
                  <a:gd name="connsiteY711" fmla="*/ 381030 h 602134"/>
                  <a:gd name="connsiteX712" fmla="*/ 303488 w 786702"/>
                  <a:gd name="connsiteY712" fmla="*/ 391729 h 602134"/>
                  <a:gd name="connsiteX713" fmla="*/ 306094 w 786702"/>
                  <a:gd name="connsiteY713" fmla="*/ 398861 h 602134"/>
                  <a:gd name="connsiteX714" fmla="*/ 305820 w 786702"/>
                  <a:gd name="connsiteY714" fmla="*/ 402290 h 602134"/>
                  <a:gd name="connsiteX715" fmla="*/ 304174 w 786702"/>
                  <a:gd name="connsiteY715" fmla="*/ 405033 h 602134"/>
                  <a:gd name="connsiteX716" fmla="*/ 298276 w 786702"/>
                  <a:gd name="connsiteY716" fmla="*/ 406131 h 602134"/>
                  <a:gd name="connsiteX717" fmla="*/ 291692 w 786702"/>
                  <a:gd name="connsiteY717" fmla="*/ 402016 h 602134"/>
                  <a:gd name="connsiteX718" fmla="*/ 286892 w 786702"/>
                  <a:gd name="connsiteY718" fmla="*/ 398587 h 602134"/>
                  <a:gd name="connsiteX719" fmla="*/ 279622 w 786702"/>
                  <a:gd name="connsiteY719" fmla="*/ 393649 h 602134"/>
                  <a:gd name="connsiteX720" fmla="*/ 279622 w 786702"/>
                  <a:gd name="connsiteY720" fmla="*/ 393649 h 602134"/>
                  <a:gd name="connsiteX721" fmla="*/ 270021 w 786702"/>
                  <a:gd name="connsiteY721" fmla="*/ 387203 h 602134"/>
                  <a:gd name="connsiteX722" fmla="*/ 270433 w 786702"/>
                  <a:gd name="connsiteY722" fmla="*/ 387477 h 602134"/>
                  <a:gd name="connsiteX723" fmla="*/ 243549 w 786702"/>
                  <a:gd name="connsiteY723" fmla="*/ 369646 h 602134"/>
                  <a:gd name="connsiteX724" fmla="*/ 227090 w 786702"/>
                  <a:gd name="connsiteY724" fmla="*/ 359222 h 602134"/>
                  <a:gd name="connsiteX725" fmla="*/ 211179 w 786702"/>
                  <a:gd name="connsiteY725" fmla="*/ 349484 h 602134"/>
                  <a:gd name="connsiteX726" fmla="*/ 181141 w 786702"/>
                  <a:gd name="connsiteY726" fmla="*/ 331653 h 602134"/>
                  <a:gd name="connsiteX727" fmla="*/ 167974 w 786702"/>
                  <a:gd name="connsiteY727" fmla="*/ 324383 h 602134"/>
                  <a:gd name="connsiteX728" fmla="*/ 148634 w 786702"/>
                  <a:gd name="connsiteY728" fmla="*/ 313959 h 602134"/>
                  <a:gd name="connsiteX729" fmla="*/ 148772 w 786702"/>
                  <a:gd name="connsiteY729" fmla="*/ 314096 h 602134"/>
                  <a:gd name="connsiteX730" fmla="*/ 148497 w 786702"/>
                  <a:gd name="connsiteY730" fmla="*/ 313959 h 602134"/>
                  <a:gd name="connsiteX731" fmla="*/ 148223 w 786702"/>
                  <a:gd name="connsiteY731" fmla="*/ 313822 h 602134"/>
                  <a:gd name="connsiteX732" fmla="*/ 148223 w 786702"/>
                  <a:gd name="connsiteY732" fmla="*/ 313822 h 602134"/>
                  <a:gd name="connsiteX733" fmla="*/ 139856 w 786702"/>
                  <a:gd name="connsiteY733" fmla="*/ 309844 h 602134"/>
                  <a:gd name="connsiteX734" fmla="*/ 131078 w 786702"/>
                  <a:gd name="connsiteY734" fmla="*/ 306415 h 602134"/>
                  <a:gd name="connsiteX735" fmla="*/ 131215 w 786702"/>
                  <a:gd name="connsiteY735" fmla="*/ 306415 h 602134"/>
                  <a:gd name="connsiteX736" fmla="*/ 122025 w 786702"/>
                  <a:gd name="connsiteY736" fmla="*/ 303672 h 602134"/>
                  <a:gd name="connsiteX737" fmla="*/ 122711 w 786702"/>
                  <a:gd name="connsiteY737" fmla="*/ 303809 h 602134"/>
                  <a:gd name="connsiteX738" fmla="*/ 120517 w 786702"/>
                  <a:gd name="connsiteY738" fmla="*/ 303398 h 602134"/>
                  <a:gd name="connsiteX739" fmla="*/ 115579 w 786702"/>
                  <a:gd name="connsiteY739" fmla="*/ 303398 h 602134"/>
                  <a:gd name="connsiteX740" fmla="*/ 113933 w 786702"/>
                  <a:gd name="connsiteY740" fmla="*/ 303672 h 602134"/>
                  <a:gd name="connsiteX741" fmla="*/ 114482 w 786702"/>
                  <a:gd name="connsiteY741" fmla="*/ 303535 h 602134"/>
                  <a:gd name="connsiteX742" fmla="*/ 112973 w 786702"/>
                  <a:gd name="connsiteY742" fmla="*/ 303947 h 602134"/>
                  <a:gd name="connsiteX743" fmla="*/ 112013 w 786702"/>
                  <a:gd name="connsiteY743" fmla="*/ 304358 h 602134"/>
                  <a:gd name="connsiteX744" fmla="*/ 111875 w 786702"/>
                  <a:gd name="connsiteY744" fmla="*/ 304495 h 602134"/>
                  <a:gd name="connsiteX745" fmla="*/ 111738 w 786702"/>
                  <a:gd name="connsiteY745" fmla="*/ 304632 h 602134"/>
                  <a:gd name="connsiteX746" fmla="*/ 111327 w 786702"/>
                  <a:gd name="connsiteY746" fmla="*/ 305455 h 602134"/>
                  <a:gd name="connsiteX747" fmla="*/ 111053 w 786702"/>
                  <a:gd name="connsiteY747" fmla="*/ 306553 h 602134"/>
                  <a:gd name="connsiteX748" fmla="*/ 111053 w 786702"/>
                  <a:gd name="connsiteY748" fmla="*/ 306553 h 602134"/>
                  <a:gd name="connsiteX749" fmla="*/ 110778 w 786702"/>
                  <a:gd name="connsiteY749" fmla="*/ 307787 h 602134"/>
                  <a:gd name="connsiteX750" fmla="*/ 110778 w 786702"/>
                  <a:gd name="connsiteY750" fmla="*/ 307101 h 602134"/>
                  <a:gd name="connsiteX751" fmla="*/ 110778 w 786702"/>
                  <a:gd name="connsiteY751" fmla="*/ 308610 h 602134"/>
                  <a:gd name="connsiteX752" fmla="*/ 110915 w 786702"/>
                  <a:gd name="connsiteY752" fmla="*/ 309844 h 602134"/>
                  <a:gd name="connsiteX753" fmla="*/ 111327 w 786702"/>
                  <a:gd name="connsiteY753" fmla="*/ 311216 h 602134"/>
                  <a:gd name="connsiteX754" fmla="*/ 112698 w 786702"/>
                  <a:gd name="connsiteY754" fmla="*/ 314371 h 602134"/>
                  <a:gd name="connsiteX755" fmla="*/ 112561 w 786702"/>
                  <a:gd name="connsiteY755" fmla="*/ 314234 h 602134"/>
                  <a:gd name="connsiteX756" fmla="*/ 112698 w 786702"/>
                  <a:gd name="connsiteY756" fmla="*/ 314508 h 602134"/>
                  <a:gd name="connsiteX757" fmla="*/ 112698 w 786702"/>
                  <a:gd name="connsiteY757" fmla="*/ 314508 h 602134"/>
                  <a:gd name="connsiteX758" fmla="*/ 112698 w 786702"/>
                  <a:gd name="connsiteY758" fmla="*/ 314508 h 602134"/>
                  <a:gd name="connsiteX759" fmla="*/ 116676 w 786702"/>
                  <a:gd name="connsiteY759" fmla="*/ 321229 h 602134"/>
                  <a:gd name="connsiteX760" fmla="*/ 132312 w 786702"/>
                  <a:gd name="connsiteY760" fmla="*/ 341117 h 602134"/>
                  <a:gd name="connsiteX761" fmla="*/ 141914 w 786702"/>
                  <a:gd name="connsiteY761" fmla="*/ 352913 h 602134"/>
                  <a:gd name="connsiteX762" fmla="*/ 166602 w 786702"/>
                  <a:gd name="connsiteY762" fmla="*/ 382814 h 602134"/>
                  <a:gd name="connsiteX763" fmla="*/ 189371 w 786702"/>
                  <a:gd name="connsiteY763" fmla="*/ 410657 h 602134"/>
                  <a:gd name="connsiteX764" fmla="*/ 215843 w 786702"/>
                  <a:gd name="connsiteY764" fmla="*/ 443713 h 602134"/>
                  <a:gd name="connsiteX765" fmla="*/ 215431 w 786702"/>
                  <a:gd name="connsiteY765" fmla="*/ 443301 h 602134"/>
                  <a:gd name="connsiteX766" fmla="*/ 219683 w 786702"/>
                  <a:gd name="connsiteY766" fmla="*/ 447965 h 602134"/>
                  <a:gd name="connsiteX767" fmla="*/ 224347 w 786702"/>
                  <a:gd name="connsiteY767" fmla="*/ 451805 h 602134"/>
                  <a:gd name="connsiteX768" fmla="*/ 224758 w 786702"/>
                  <a:gd name="connsiteY768" fmla="*/ 457566 h 602134"/>
                  <a:gd name="connsiteX769" fmla="*/ 218997 w 786702"/>
                  <a:gd name="connsiteY769" fmla="*/ 458663 h 602134"/>
                  <a:gd name="connsiteX770" fmla="*/ 213237 w 786702"/>
                  <a:gd name="connsiteY770" fmla="*/ 454000 h 602134"/>
                  <a:gd name="connsiteX771" fmla="*/ 212551 w 786702"/>
                  <a:gd name="connsiteY771" fmla="*/ 453451 h 602134"/>
                  <a:gd name="connsiteX772" fmla="*/ 193623 w 786702"/>
                  <a:gd name="connsiteY772" fmla="*/ 441792 h 602134"/>
                  <a:gd name="connsiteX773" fmla="*/ 173872 w 786702"/>
                  <a:gd name="connsiteY773" fmla="*/ 429859 h 602134"/>
                  <a:gd name="connsiteX774" fmla="*/ 126003 w 786702"/>
                  <a:gd name="connsiteY774" fmla="*/ 402565 h 602134"/>
                  <a:gd name="connsiteX775" fmla="*/ 126003 w 786702"/>
                  <a:gd name="connsiteY775" fmla="*/ 402565 h 602134"/>
                  <a:gd name="connsiteX776" fmla="*/ 126003 w 786702"/>
                  <a:gd name="connsiteY776" fmla="*/ 402565 h 602134"/>
                  <a:gd name="connsiteX777" fmla="*/ 125866 w 786702"/>
                  <a:gd name="connsiteY777" fmla="*/ 402427 h 602134"/>
                  <a:gd name="connsiteX778" fmla="*/ 125866 w 786702"/>
                  <a:gd name="connsiteY778" fmla="*/ 402427 h 602134"/>
                  <a:gd name="connsiteX779" fmla="*/ 98434 w 786702"/>
                  <a:gd name="connsiteY779" fmla="*/ 390632 h 602134"/>
                  <a:gd name="connsiteX780" fmla="*/ 98434 w 786702"/>
                  <a:gd name="connsiteY780" fmla="*/ 390632 h 602134"/>
                  <a:gd name="connsiteX781" fmla="*/ 77037 w 786702"/>
                  <a:gd name="connsiteY781" fmla="*/ 384597 h 602134"/>
                  <a:gd name="connsiteX782" fmla="*/ 77174 w 786702"/>
                  <a:gd name="connsiteY782" fmla="*/ 384597 h 602134"/>
                  <a:gd name="connsiteX783" fmla="*/ 66338 w 786702"/>
                  <a:gd name="connsiteY783" fmla="*/ 382951 h 602134"/>
                  <a:gd name="connsiteX784" fmla="*/ 57972 w 786702"/>
                  <a:gd name="connsiteY784" fmla="*/ 383088 h 602134"/>
                  <a:gd name="connsiteX785" fmla="*/ 54680 w 786702"/>
                  <a:gd name="connsiteY785" fmla="*/ 383637 h 602134"/>
                  <a:gd name="connsiteX786" fmla="*/ 53720 w 786702"/>
                  <a:gd name="connsiteY786" fmla="*/ 383911 h 602134"/>
                  <a:gd name="connsiteX787" fmla="*/ 53034 w 786702"/>
                  <a:gd name="connsiteY787" fmla="*/ 384322 h 602134"/>
                  <a:gd name="connsiteX788" fmla="*/ 52485 w 786702"/>
                  <a:gd name="connsiteY788" fmla="*/ 384871 h 602134"/>
                  <a:gd name="connsiteX789" fmla="*/ 51937 w 786702"/>
                  <a:gd name="connsiteY789" fmla="*/ 385694 h 602134"/>
                  <a:gd name="connsiteX790" fmla="*/ 51525 w 786702"/>
                  <a:gd name="connsiteY790" fmla="*/ 386654 h 602134"/>
                  <a:gd name="connsiteX791" fmla="*/ 51388 w 786702"/>
                  <a:gd name="connsiteY791" fmla="*/ 387066 h 602134"/>
                  <a:gd name="connsiteX792" fmla="*/ 51525 w 786702"/>
                  <a:gd name="connsiteY792" fmla="*/ 388026 h 602134"/>
                  <a:gd name="connsiteX793" fmla="*/ 52074 w 786702"/>
                  <a:gd name="connsiteY793" fmla="*/ 389534 h 602134"/>
                  <a:gd name="connsiteX794" fmla="*/ 52760 w 786702"/>
                  <a:gd name="connsiteY794" fmla="*/ 390906 h 602134"/>
                  <a:gd name="connsiteX795" fmla="*/ 52760 w 786702"/>
                  <a:gd name="connsiteY795" fmla="*/ 390769 h 602134"/>
                  <a:gd name="connsiteX796" fmla="*/ 55091 w 786702"/>
                  <a:gd name="connsiteY796" fmla="*/ 394746 h 602134"/>
                  <a:gd name="connsiteX797" fmla="*/ 54680 w 786702"/>
                  <a:gd name="connsiteY797" fmla="*/ 394335 h 602134"/>
                  <a:gd name="connsiteX798" fmla="*/ 61949 w 786702"/>
                  <a:gd name="connsiteY798" fmla="*/ 403113 h 602134"/>
                  <a:gd name="connsiteX799" fmla="*/ 81426 w 786702"/>
                  <a:gd name="connsiteY799" fmla="*/ 423550 h 602134"/>
                  <a:gd name="connsiteX800" fmla="*/ 94182 w 786702"/>
                  <a:gd name="connsiteY800" fmla="*/ 436306 h 602134"/>
                  <a:gd name="connsiteX801" fmla="*/ 121202 w 786702"/>
                  <a:gd name="connsiteY801" fmla="*/ 461955 h 602134"/>
                  <a:gd name="connsiteX802" fmla="*/ 135330 w 786702"/>
                  <a:gd name="connsiteY802" fmla="*/ 474162 h 602134"/>
                  <a:gd name="connsiteX803" fmla="*/ 146028 w 786702"/>
                  <a:gd name="connsiteY803" fmla="*/ 483215 h 602134"/>
                  <a:gd name="connsiteX804" fmla="*/ 161665 w 786702"/>
                  <a:gd name="connsiteY804" fmla="*/ 495833 h 602134"/>
                  <a:gd name="connsiteX805" fmla="*/ 164271 w 786702"/>
                  <a:gd name="connsiteY805" fmla="*/ 497891 h 602134"/>
                  <a:gd name="connsiteX806" fmla="*/ 171814 w 786702"/>
                  <a:gd name="connsiteY806" fmla="*/ 502006 h 602134"/>
                  <a:gd name="connsiteX807" fmla="*/ 175243 w 786702"/>
                  <a:gd name="connsiteY807" fmla="*/ 504337 h 602134"/>
                  <a:gd name="connsiteX808" fmla="*/ 179770 w 786702"/>
                  <a:gd name="connsiteY808" fmla="*/ 508315 h 602134"/>
                  <a:gd name="connsiteX809" fmla="*/ 179358 w 786702"/>
                  <a:gd name="connsiteY809" fmla="*/ 514487 h 602134"/>
                  <a:gd name="connsiteX810" fmla="*/ 176204 w 786702"/>
                  <a:gd name="connsiteY810" fmla="*/ 515859 h 602134"/>
                  <a:gd name="connsiteX811" fmla="*/ 171540 w 786702"/>
                  <a:gd name="connsiteY811" fmla="*/ 514076 h 602134"/>
                  <a:gd name="connsiteX812" fmla="*/ 167425 w 786702"/>
                  <a:gd name="connsiteY812" fmla="*/ 510921 h 602134"/>
                  <a:gd name="connsiteX813" fmla="*/ 160842 w 786702"/>
                  <a:gd name="connsiteY813" fmla="*/ 505983 h 602134"/>
                  <a:gd name="connsiteX814" fmla="*/ 158921 w 786702"/>
                  <a:gd name="connsiteY814" fmla="*/ 504612 h 602134"/>
                  <a:gd name="connsiteX815" fmla="*/ 154121 w 786702"/>
                  <a:gd name="connsiteY815" fmla="*/ 502143 h 602134"/>
                  <a:gd name="connsiteX816" fmla="*/ 145205 w 786702"/>
                  <a:gd name="connsiteY816" fmla="*/ 497616 h 602134"/>
                  <a:gd name="connsiteX817" fmla="*/ 145343 w 786702"/>
                  <a:gd name="connsiteY817" fmla="*/ 497754 h 602134"/>
                  <a:gd name="connsiteX818" fmla="*/ 116127 w 786702"/>
                  <a:gd name="connsiteY818" fmla="*/ 483763 h 602134"/>
                  <a:gd name="connsiteX819" fmla="*/ 77860 w 786702"/>
                  <a:gd name="connsiteY819" fmla="*/ 467716 h 602134"/>
                  <a:gd name="connsiteX820" fmla="*/ 78271 w 786702"/>
                  <a:gd name="connsiteY820" fmla="*/ 467853 h 602134"/>
                  <a:gd name="connsiteX821" fmla="*/ 61675 w 786702"/>
                  <a:gd name="connsiteY821" fmla="*/ 462915 h 602134"/>
                  <a:gd name="connsiteX822" fmla="*/ 55503 w 786702"/>
                  <a:gd name="connsiteY822" fmla="*/ 462092 h 602134"/>
                  <a:gd name="connsiteX823" fmla="*/ 55640 w 786702"/>
                  <a:gd name="connsiteY823" fmla="*/ 462092 h 602134"/>
                  <a:gd name="connsiteX824" fmla="*/ 52348 w 786702"/>
                  <a:gd name="connsiteY824" fmla="*/ 462092 h 602134"/>
                  <a:gd name="connsiteX825" fmla="*/ 52348 w 786702"/>
                  <a:gd name="connsiteY825" fmla="*/ 462641 h 602134"/>
                  <a:gd name="connsiteX826" fmla="*/ 52348 w 786702"/>
                  <a:gd name="connsiteY826" fmla="*/ 463052 h 602134"/>
                  <a:gd name="connsiteX827" fmla="*/ 52760 w 786702"/>
                  <a:gd name="connsiteY827" fmla="*/ 464287 h 602134"/>
                  <a:gd name="connsiteX828" fmla="*/ 53582 w 786702"/>
                  <a:gd name="connsiteY828" fmla="*/ 465658 h 602134"/>
                  <a:gd name="connsiteX829" fmla="*/ 53445 w 786702"/>
                  <a:gd name="connsiteY829" fmla="*/ 465384 h 602134"/>
                  <a:gd name="connsiteX830" fmla="*/ 57423 w 786702"/>
                  <a:gd name="connsiteY830" fmla="*/ 470322 h 602134"/>
                  <a:gd name="connsiteX831" fmla="*/ 65790 w 786702"/>
                  <a:gd name="connsiteY831" fmla="*/ 478277 h 602134"/>
                  <a:gd name="connsiteX832" fmla="*/ 98159 w 786702"/>
                  <a:gd name="connsiteY832" fmla="*/ 504474 h 602134"/>
                  <a:gd name="connsiteX833" fmla="*/ 109681 w 786702"/>
                  <a:gd name="connsiteY833" fmla="*/ 513116 h 602134"/>
                  <a:gd name="connsiteX834" fmla="*/ 126277 w 786702"/>
                  <a:gd name="connsiteY834" fmla="*/ 524637 h 602134"/>
                  <a:gd name="connsiteX835" fmla="*/ 126140 w 786702"/>
                  <a:gd name="connsiteY835" fmla="*/ 524637 h 602134"/>
                  <a:gd name="connsiteX836" fmla="*/ 134370 w 786702"/>
                  <a:gd name="connsiteY836" fmla="*/ 529712 h 602134"/>
                  <a:gd name="connsiteX837" fmla="*/ 138073 w 786702"/>
                  <a:gd name="connsiteY837" fmla="*/ 530672 h 602134"/>
                  <a:gd name="connsiteX838" fmla="*/ 158921 w 786702"/>
                  <a:gd name="connsiteY838" fmla="*/ 536433 h 602134"/>
                  <a:gd name="connsiteX839" fmla="*/ 173735 w 786702"/>
                  <a:gd name="connsiteY839" fmla="*/ 541233 h 602134"/>
                  <a:gd name="connsiteX840" fmla="*/ 177575 w 786702"/>
                  <a:gd name="connsiteY840" fmla="*/ 543016 h 602134"/>
                  <a:gd name="connsiteX841" fmla="*/ 181004 w 786702"/>
                  <a:gd name="connsiteY841" fmla="*/ 545622 h 602134"/>
                  <a:gd name="connsiteX842" fmla="*/ 183336 w 786702"/>
                  <a:gd name="connsiteY842" fmla="*/ 549600 h 602134"/>
                  <a:gd name="connsiteX843" fmla="*/ 182513 w 786702"/>
                  <a:gd name="connsiteY843" fmla="*/ 553441 h 602134"/>
                  <a:gd name="connsiteX844" fmla="*/ 179770 w 786702"/>
                  <a:gd name="connsiteY844" fmla="*/ 556184 h 602134"/>
                  <a:gd name="connsiteX845" fmla="*/ 174969 w 786702"/>
                  <a:gd name="connsiteY845" fmla="*/ 557007 h 602134"/>
                  <a:gd name="connsiteX846" fmla="*/ 169346 w 786702"/>
                  <a:gd name="connsiteY846" fmla="*/ 556184 h 602134"/>
                  <a:gd name="connsiteX847" fmla="*/ 163585 w 786702"/>
                  <a:gd name="connsiteY847" fmla="*/ 554264 h 602134"/>
                  <a:gd name="connsiteX848" fmla="*/ 152063 w 786702"/>
                  <a:gd name="connsiteY848" fmla="*/ 549189 h 602134"/>
                  <a:gd name="connsiteX849" fmla="*/ 141365 w 786702"/>
                  <a:gd name="connsiteY849" fmla="*/ 543565 h 602134"/>
                  <a:gd name="connsiteX850" fmla="*/ 130804 w 786702"/>
                  <a:gd name="connsiteY850" fmla="*/ 537119 h 602134"/>
                  <a:gd name="connsiteX851" fmla="*/ 122711 w 786702"/>
                  <a:gd name="connsiteY851" fmla="*/ 535061 h 602134"/>
                  <a:gd name="connsiteX852" fmla="*/ 114893 w 786702"/>
                  <a:gd name="connsiteY852" fmla="*/ 533141 h 602134"/>
                  <a:gd name="connsiteX853" fmla="*/ 95965 w 786702"/>
                  <a:gd name="connsiteY853" fmla="*/ 529026 h 602134"/>
                  <a:gd name="connsiteX854" fmla="*/ 80192 w 786702"/>
                  <a:gd name="connsiteY854" fmla="*/ 526283 h 602134"/>
                  <a:gd name="connsiteX855" fmla="*/ 73059 w 786702"/>
                  <a:gd name="connsiteY855" fmla="*/ 525048 h 602134"/>
                  <a:gd name="connsiteX856" fmla="*/ 65515 w 786702"/>
                  <a:gd name="connsiteY856" fmla="*/ 524088 h 602134"/>
                  <a:gd name="connsiteX857" fmla="*/ 53445 w 786702"/>
                  <a:gd name="connsiteY857" fmla="*/ 522854 h 602134"/>
                  <a:gd name="connsiteX858" fmla="*/ 53445 w 786702"/>
                  <a:gd name="connsiteY858" fmla="*/ 522854 h 602134"/>
                  <a:gd name="connsiteX859" fmla="*/ 30951 w 786702"/>
                  <a:gd name="connsiteY859" fmla="*/ 522717 h 602134"/>
                  <a:gd name="connsiteX860" fmla="*/ 30951 w 786702"/>
                  <a:gd name="connsiteY860" fmla="*/ 522717 h 602134"/>
                  <a:gd name="connsiteX861" fmla="*/ 19978 w 786702"/>
                  <a:gd name="connsiteY861" fmla="*/ 524226 h 602134"/>
                  <a:gd name="connsiteX862" fmla="*/ 20115 w 786702"/>
                  <a:gd name="connsiteY862" fmla="*/ 524226 h 602134"/>
                  <a:gd name="connsiteX863" fmla="*/ 19841 w 786702"/>
                  <a:gd name="connsiteY863" fmla="*/ 524363 h 602134"/>
                  <a:gd name="connsiteX864" fmla="*/ 19704 w 786702"/>
                  <a:gd name="connsiteY864" fmla="*/ 524363 h 602134"/>
                  <a:gd name="connsiteX865" fmla="*/ 19704 w 786702"/>
                  <a:gd name="connsiteY865" fmla="*/ 524363 h 602134"/>
                  <a:gd name="connsiteX866" fmla="*/ 14080 w 786702"/>
                  <a:gd name="connsiteY866" fmla="*/ 526009 h 602134"/>
                  <a:gd name="connsiteX867" fmla="*/ 12297 w 786702"/>
                  <a:gd name="connsiteY867" fmla="*/ 526694 h 602134"/>
                  <a:gd name="connsiteX868" fmla="*/ 12434 w 786702"/>
                  <a:gd name="connsiteY868" fmla="*/ 526557 h 602134"/>
                  <a:gd name="connsiteX869" fmla="*/ 12023 w 786702"/>
                  <a:gd name="connsiteY869" fmla="*/ 526694 h 602134"/>
                  <a:gd name="connsiteX870" fmla="*/ 12023 w 786702"/>
                  <a:gd name="connsiteY870" fmla="*/ 526694 h 602134"/>
                  <a:gd name="connsiteX871" fmla="*/ 12023 w 786702"/>
                  <a:gd name="connsiteY871" fmla="*/ 526694 h 602134"/>
                  <a:gd name="connsiteX872" fmla="*/ 9143 w 786702"/>
                  <a:gd name="connsiteY872" fmla="*/ 528203 h 602134"/>
                  <a:gd name="connsiteX873" fmla="*/ 9417 w 786702"/>
                  <a:gd name="connsiteY873" fmla="*/ 528066 h 602134"/>
                  <a:gd name="connsiteX874" fmla="*/ 9005 w 786702"/>
                  <a:gd name="connsiteY874" fmla="*/ 528340 h 602134"/>
                  <a:gd name="connsiteX875" fmla="*/ 9005 w 786702"/>
                  <a:gd name="connsiteY875" fmla="*/ 528340 h 602134"/>
                  <a:gd name="connsiteX876" fmla="*/ 9005 w 786702"/>
                  <a:gd name="connsiteY876" fmla="*/ 528340 h 602134"/>
                  <a:gd name="connsiteX877" fmla="*/ 7908 w 786702"/>
                  <a:gd name="connsiteY877" fmla="*/ 529163 h 602134"/>
                  <a:gd name="connsiteX878" fmla="*/ 6948 w 786702"/>
                  <a:gd name="connsiteY878" fmla="*/ 529986 h 602134"/>
                  <a:gd name="connsiteX879" fmla="*/ 6262 w 786702"/>
                  <a:gd name="connsiteY879" fmla="*/ 530809 h 602134"/>
                  <a:gd name="connsiteX880" fmla="*/ 5988 w 786702"/>
                  <a:gd name="connsiteY880" fmla="*/ 531495 h 602134"/>
                  <a:gd name="connsiteX881" fmla="*/ 5714 w 786702"/>
                  <a:gd name="connsiteY881" fmla="*/ 532592 h 602134"/>
                  <a:gd name="connsiteX882" fmla="*/ 5714 w 786702"/>
                  <a:gd name="connsiteY882" fmla="*/ 533552 h 602134"/>
                  <a:gd name="connsiteX883" fmla="*/ 5851 w 786702"/>
                  <a:gd name="connsiteY883" fmla="*/ 534513 h 602134"/>
                  <a:gd name="connsiteX884" fmla="*/ 6262 w 786702"/>
                  <a:gd name="connsiteY884" fmla="*/ 535473 h 602134"/>
                  <a:gd name="connsiteX885" fmla="*/ 7085 w 786702"/>
                  <a:gd name="connsiteY885" fmla="*/ 536707 h 602134"/>
                  <a:gd name="connsiteX886" fmla="*/ 11063 w 786702"/>
                  <a:gd name="connsiteY886" fmla="*/ 540685 h 602134"/>
                  <a:gd name="connsiteX887" fmla="*/ 14355 w 786702"/>
                  <a:gd name="connsiteY887" fmla="*/ 543016 h 602134"/>
                  <a:gd name="connsiteX888" fmla="*/ 14355 w 786702"/>
                  <a:gd name="connsiteY888" fmla="*/ 543016 h 602134"/>
                  <a:gd name="connsiteX889" fmla="*/ 29991 w 786702"/>
                  <a:gd name="connsiteY889" fmla="*/ 552206 h 602134"/>
                  <a:gd name="connsiteX890" fmla="*/ 41375 w 786702"/>
                  <a:gd name="connsiteY890" fmla="*/ 558516 h 602134"/>
                  <a:gd name="connsiteX891" fmla="*/ 58520 w 786702"/>
                  <a:gd name="connsiteY891" fmla="*/ 567431 h 602134"/>
                  <a:gd name="connsiteX892" fmla="*/ 58109 w 786702"/>
                  <a:gd name="connsiteY892" fmla="*/ 567157 h 602134"/>
                  <a:gd name="connsiteX893" fmla="*/ 72236 w 786702"/>
                  <a:gd name="connsiteY893" fmla="*/ 573740 h 602134"/>
                  <a:gd name="connsiteX894" fmla="*/ 94730 w 786702"/>
                  <a:gd name="connsiteY894" fmla="*/ 582793 h 602134"/>
                  <a:gd name="connsiteX895" fmla="*/ 116950 w 786702"/>
                  <a:gd name="connsiteY895" fmla="*/ 588965 h 602134"/>
                  <a:gd name="connsiteX896" fmla="*/ 116950 w 786702"/>
                  <a:gd name="connsiteY896" fmla="*/ 588965 h 602134"/>
                  <a:gd name="connsiteX897" fmla="*/ 116950 w 786702"/>
                  <a:gd name="connsiteY897" fmla="*/ 588965 h 602134"/>
                  <a:gd name="connsiteX898" fmla="*/ 117362 w 786702"/>
                  <a:gd name="connsiteY898" fmla="*/ 589102 h 602134"/>
                  <a:gd name="connsiteX899" fmla="*/ 117225 w 786702"/>
                  <a:gd name="connsiteY899" fmla="*/ 589102 h 602134"/>
                  <a:gd name="connsiteX900" fmla="*/ 133958 w 786702"/>
                  <a:gd name="connsiteY900" fmla="*/ 591571 h 602134"/>
                  <a:gd name="connsiteX901" fmla="*/ 145343 w 786702"/>
                  <a:gd name="connsiteY901" fmla="*/ 592668 h 602134"/>
                  <a:gd name="connsiteX902" fmla="*/ 145343 w 786702"/>
                  <a:gd name="connsiteY902" fmla="*/ 592668 h 602134"/>
                  <a:gd name="connsiteX903" fmla="*/ 165505 w 786702"/>
                  <a:gd name="connsiteY903" fmla="*/ 593354 h 602134"/>
                  <a:gd name="connsiteX904" fmla="*/ 184296 w 786702"/>
                  <a:gd name="connsiteY904" fmla="*/ 593354 h 602134"/>
                  <a:gd name="connsiteX905" fmla="*/ 187725 w 786702"/>
                  <a:gd name="connsiteY905" fmla="*/ 596783 h 602134"/>
                  <a:gd name="connsiteX906" fmla="*/ 184296 w 786702"/>
                  <a:gd name="connsiteY906" fmla="*/ 600212 h 602134"/>
                  <a:gd name="connsiteX907" fmla="*/ 163036 w 786702"/>
                  <a:gd name="connsiteY907" fmla="*/ 600486 h 602134"/>
                  <a:gd name="connsiteX908" fmla="*/ 155767 w 786702"/>
                  <a:gd name="connsiteY908" fmla="*/ 602132 h 602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</a:cxnLst>
                <a:rect l="l" t="t" r="r" b="b"/>
                <a:pathLst>
                  <a:path w="786702" h="602134">
                    <a:moveTo>
                      <a:pt x="534054" y="131262"/>
                    </a:moveTo>
                    <a:cubicBezTo>
                      <a:pt x="535151" y="137434"/>
                      <a:pt x="536111" y="143744"/>
                      <a:pt x="537209" y="149916"/>
                    </a:cubicBezTo>
                    <a:cubicBezTo>
                      <a:pt x="537895" y="154031"/>
                      <a:pt x="538443" y="158283"/>
                      <a:pt x="539266" y="162397"/>
                    </a:cubicBezTo>
                    <a:cubicBezTo>
                      <a:pt x="541186" y="171861"/>
                      <a:pt x="543107" y="181326"/>
                      <a:pt x="545027" y="190652"/>
                    </a:cubicBezTo>
                    <a:cubicBezTo>
                      <a:pt x="544615" y="186263"/>
                      <a:pt x="544067" y="181737"/>
                      <a:pt x="543518" y="177348"/>
                    </a:cubicBezTo>
                    <a:cubicBezTo>
                      <a:pt x="542832" y="171724"/>
                      <a:pt x="542146" y="165964"/>
                      <a:pt x="541324" y="160340"/>
                    </a:cubicBezTo>
                    <a:cubicBezTo>
                      <a:pt x="540226" y="153756"/>
                      <a:pt x="539266" y="147310"/>
                      <a:pt x="538169" y="140726"/>
                    </a:cubicBezTo>
                    <a:cubicBezTo>
                      <a:pt x="536797" y="134417"/>
                      <a:pt x="535426" y="127970"/>
                      <a:pt x="534054" y="121661"/>
                    </a:cubicBezTo>
                    <a:cubicBezTo>
                      <a:pt x="533094" y="117135"/>
                      <a:pt x="531997" y="112746"/>
                      <a:pt x="530899" y="108356"/>
                    </a:cubicBezTo>
                    <a:cubicBezTo>
                      <a:pt x="531859" y="116037"/>
                      <a:pt x="532820" y="123718"/>
                      <a:pt x="534054" y="131262"/>
                    </a:cubicBezTo>
                    <a:close/>
                    <a:moveTo>
                      <a:pt x="155767" y="602132"/>
                    </a:moveTo>
                    <a:cubicBezTo>
                      <a:pt x="152475" y="601995"/>
                      <a:pt x="149183" y="601995"/>
                      <a:pt x="145754" y="601721"/>
                    </a:cubicBezTo>
                    <a:cubicBezTo>
                      <a:pt x="141365" y="601309"/>
                      <a:pt x="136976" y="600898"/>
                      <a:pt x="132724" y="600624"/>
                    </a:cubicBezTo>
                    <a:cubicBezTo>
                      <a:pt x="129432" y="600349"/>
                      <a:pt x="126003" y="599664"/>
                      <a:pt x="122711" y="599252"/>
                    </a:cubicBezTo>
                    <a:cubicBezTo>
                      <a:pt x="117773" y="598429"/>
                      <a:pt x="112973" y="597332"/>
                      <a:pt x="108309" y="596097"/>
                    </a:cubicBezTo>
                    <a:cubicBezTo>
                      <a:pt x="99668" y="593903"/>
                      <a:pt x="91301" y="591022"/>
                      <a:pt x="82935" y="587731"/>
                    </a:cubicBezTo>
                    <a:cubicBezTo>
                      <a:pt x="78271" y="585810"/>
                      <a:pt x="73745" y="583753"/>
                      <a:pt x="69082" y="581696"/>
                    </a:cubicBezTo>
                    <a:cubicBezTo>
                      <a:pt x="65241" y="579912"/>
                      <a:pt x="61401" y="578129"/>
                      <a:pt x="57423" y="576346"/>
                    </a:cubicBezTo>
                    <a:cubicBezTo>
                      <a:pt x="54543" y="574975"/>
                      <a:pt x="51662" y="573466"/>
                      <a:pt x="48782" y="571957"/>
                    </a:cubicBezTo>
                    <a:cubicBezTo>
                      <a:pt x="45764" y="570448"/>
                      <a:pt x="42747" y="568940"/>
                      <a:pt x="39729" y="567294"/>
                    </a:cubicBezTo>
                    <a:cubicBezTo>
                      <a:pt x="35752" y="565099"/>
                      <a:pt x="31911" y="563042"/>
                      <a:pt x="28071" y="560847"/>
                    </a:cubicBezTo>
                    <a:cubicBezTo>
                      <a:pt x="22447" y="557830"/>
                      <a:pt x="16824" y="554675"/>
                      <a:pt x="11612" y="551109"/>
                    </a:cubicBezTo>
                    <a:cubicBezTo>
                      <a:pt x="10240" y="550149"/>
                      <a:pt x="9005" y="549326"/>
                      <a:pt x="7771" y="548366"/>
                    </a:cubicBezTo>
                    <a:cubicBezTo>
                      <a:pt x="6125" y="546994"/>
                      <a:pt x="4754" y="545485"/>
                      <a:pt x="3245" y="543839"/>
                    </a:cubicBezTo>
                    <a:cubicBezTo>
                      <a:pt x="1873" y="542331"/>
                      <a:pt x="502" y="540136"/>
                      <a:pt x="227" y="538079"/>
                    </a:cubicBezTo>
                    <a:cubicBezTo>
                      <a:pt x="-47" y="536433"/>
                      <a:pt x="-47" y="535747"/>
                      <a:pt x="90" y="534101"/>
                    </a:cubicBezTo>
                    <a:cubicBezTo>
                      <a:pt x="90" y="533141"/>
                      <a:pt x="364" y="532181"/>
                      <a:pt x="502" y="531358"/>
                    </a:cubicBezTo>
                    <a:cubicBezTo>
                      <a:pt x="776" y="529849"/>
                      <a:pt x="2147" y="527792"/>
                      <a:pt x="3245" y="526694"/>
                    </a:cubicBezTo>
                    <a:cubicBezTo>
                      <a:pt x="4479" y="525597"/>
                      <a:pt x="5165" y="524911"/>
                      <a:pt x="6674" y="523951"/>
                    </a:cubicBezTo>
                    <a:cubicBezTo>
                      <a:pt x="7771" y="523128"/>
                      <a:pt x="9280" y="522442"/>
                      <a:pt x="10514" y="521894"/>
                    </a:cubicBezTo>
                    <a:cubicBezTo>
                      <a:pt x="13669" y="520248"/>
                      <a:pt x="17098" y="519288"/>
                      <a:pt x="20527" y="518602"/>
                    </a:cubicBezTo>
                    <a:cubicBezTo>
                      <a:pt x="24642" y="517779"/>
                      <a:pt x="28619" y="517230"/>
                      <a:pt x="32871" y="516956"/>
                    </a:cubicBezTo>
                    <a:cubicBezTo>
                      <a:pt x="37809" y="516682"/>
                      <a:pt x="42884" y="516545"/>
                      <a:pt x="47959" y="516682"/>
                    </a:cubicBezTo>
                    <a:cubicBezTo>
                      <a:pt x="52348" y="516819"/>
                      <a:pt x="56600" y="517093"/>
                      <a:pt x="60989" y="517368"/>
                    </a:cubicBezTo>
                    <a:cubicBezTo>
                      <a:pt x="63458" y="517642"/>
                      <a:pt x="65927" y="517779"/>
                      <a:pt x="68396" y="518053"/>
                    </a:cubicBezTo>
                    <a:cubicBezTo>
                      <a:pt x="71002" y="518328"/>
                      <a:pt x="73471" y="518602"/>
                      <a:pt x="75940" y="519013"/>
                    </a:cubicBezTo>
                    <a:cubicBezTo>
                      <a:pt x="83621" y="520248"/>
                      <a:pt x="91301" y="521619"/>
                      <a:pt x="99120" y="522991"/>
                    </a:cubicBezTo>
                    <a:cubicBezTo>
                      <a:pt x="102000" y="523403"/>
                      <a:pt x="104743" y="524226"/>
                      <a:pt x="107624" y="524774"/>
                    </a:cubicBezTo>
                    <a:cubicBezTo>
                      <a:pt x="109269" y="525186"/>
                      <a:pt x="110778" y="525460"/>
                      <a:pt x="112424" y="525871"/>
                    </a:cubicBezTo>
                    <a:cubicBezTo>
                      <a:pt x="109544" y="523814"/>
                      <a:pt x="106663" y="521894"/>
                      <a:pt x="103783" y="519836"/>
                    </a:cubicBezTo>
                    <a:cubicBezTo>
                      <a:pt x="101451" y="518190"/>
                      <a:pt x="99120" y="516407"/>
                      <a:pt x="96925" y="514624"/>
                    </a:cubicBezTo>
                    <a:cubicBezTo>
                      <a:pt x="93359" y="511881"/>
                      <a:pt x="89793" y="509275"/>
                      <a:pt x="86227" y="506532"/>
                    </a:cubicBezTo>
                    <a:cubicBezTo>
                      <a:pt x="83758" y="504612"/>
                      <a:pt x="81289" y="502554"/>
                      <a:pt x="78957" y="500634"/>
                    </a:cubicBezTo>
                    <a:cubicBezTo>
                      <a:pt x="75802" y="498028"/>
                      <a:pt x="72648" y="495559"/>
                      <a:pt x="69493" y="492953"/>
                    </a:cubicBezTo>
                    <a:cubicBezTo>
                      <a:pt x="66201" y="490210"/>
                      <a:pt x="63047" y="487604"/>
                      <a:pt x="59892" y="484723"/>
                    </a:cubicBezTo>
                    <a:cubicBezTo>
                      <a:pt x="58109" y="483215"/>
                      <a:pt x="56463" y="481569"/>
                      <a:pt x="54680" y="479923"/>
                    </a:cubicBezTo>
                    <a:cubicBezTo>
                      <a:pt x="52897" y="478140"/>
                      <a:pt x="51388" y="476220"/>
                      <a:pt x="49742" y="474299"/>
                    </a:cubicBezTo>
                    <a:cubicBezTo>
                      <a:pt x="46999" y="470870"/>
                      <a:pt x="44667" y="466618"/>
                      <a:pt x="45764" y="462092"/>
                    </a:cubicBezTo>
                    <a:cubicBezTo>
                      <a:pt x="46176" y="460583"/>
                      <a:pt x="46587" y="459075"/>
                      <a:pt x="47822" y="457977"/>
                    </a:cubicBezTo>
                    <a:cubicBezTo>
                      <a:pt x="49193" y="456468"/>
                      <a:pt x="51114" y="456057"/>
                      <a:pt x="53034" y="455783"/>
                    </a:cubicBezTo>
                    <a:cubicBezTo>
                      <a:pt x="54405" y="455508"/>
                      <a:pt x="56051" y="455783"/>
                      <a:pt x="57423" y="455783"/>
                    </a:cubicBezTo>
                    <a:cubicBezTo>
                      <a:pt x="59069" y="455783"/>
                      <a:pt x="60715" y="456057"/>
                      <a:pt x="62361" y="456194"/>
                    </a:cubicBezTo>
                    <a:cubicBezTo>
                      <a:pt x="64144" y="456468"/>
                      <a:pt x="66201" y="457017"/>
                      <a:pt x="67984" y="457429"/>
                    </a:cubicBezTo>
                    <a:cubicBezTo>
                      <a:pt x="70453" y="457977"/>
                      <a:pt x="72922" y="458800"/>
                      <a:pt x="75391" y="459623"/>
                    </a:cubicBezTo>
                    <a:cubicBezTo>
                      <a:pt x="82112" y="461681"/>
                      <a:pt x="88833" y="464012"/>
                      <a:pt x="95279" y="466755"/>
                    </a:cubicBezTo>
                    <a:cubicBezTo>
                      <a:pt x="102274" y="469636"/>
                      <a:pt x="109269" y="472516"/>
                      <a:pt x="116127" y="475534"/>
                    </a:cubicBezTo>
                    <a:cubicBezTo>
                      <a:pt x="120791" y="477728"/>
                      <a:pt x="125454" y="479786"/>
                      <a:pt x="130118" y="481980"/>
                    </a:cubicBezTo>
                    <a:cubicBezTo>
                      <a:pt x="129569" y="481432"/>
                      <a:pt x="129020" y="481020"/>
                      <a:pt x="128472" y="480471"/>
                    </a:cubicBezTo>
                    <a:cubicBezTo>
                      <a:pt x="123671" y="476357"/>
                      <a:pt x="118596" y="472242"/>
                      <a:pt x="113933" y="467853"/>
                    </a:cubicBezTo>
                    <a:cubicBezTo>
                      <a:pt x="107761" y="462092"/>
                      <a:pt x="101588" y="456468"/>
                      <a:pt x="95553" y="450845"/>
                    </a:cubicBezTo>
                    <a:cubicBezTo>
                      <a:pt x="93085" y="448513"/>
                      <a:pt x="90753" y="446181"/>
                      <a:pt x="88421" y="443850"/>
                    </a:cubicBezTo>
                    <a:cubicBezTo>
                      <a:pt x="85129" y="440558"/>
                      <a:pt x="81975" y="437403"/>
                      <a:pt x="78683" y="434249"/>
                    </a:cubicBezTo>
                    <a:cubicBezTo>
                      <a:pt x="76488" y="432191"/>
                      <a:pt x="74431" y="429859"/>
                      <a:pt x="72236" y="427802"/>
                    </a:cubicBezTo>
                    <a:cubicBezTo>
                      <a:pt x="68807" y="424236"/>
                      <a:pt x="65241" y="420670"/>
                      <a:pt x="61812" y="416966"/>
                    </a:cubicBezTo>
                    <a:cubicBezTo>
                      <a:pt x="58932" y="413949"/>
                      <a:pt x="56051" y="410657"/>
                      <a:pt x="53308" y="407502"/>
                    </a:cubicBezTo>
                    <a:cubicBezTo>
                      <a:pt x="51799" y="405719"/>
                      <a:pt x="50428" y="403936"/>
                      <a:pt x="49056" y="401879"/>
                    </a:cubicBezTo>
                    <a:cubicBezTo>
                      <a:pt x="48096" y="400507"/>
                      <a:pt x="47273" y="398998"/>
                      <a:pt x="46450" y="397490"/>
                    </a:cubicBezTo>
                    <a:cubicBezTo>
                      <a:pt x="45902" y="396530"/>
                      <a:pt x="45353" y="395432"/>
                      <a:pt x="45079" y="394335"/>
                    </a:cubicBezTo>
                    <a:cubicBezTo>
                      <a:pt x="44393" y="392278"/>
                      <a:pt x="44256" y="391729"/>
                      <a:pt x="44118" y="389534"/>
                    </a:cubicBezTo>
                    <a:cubicBezTo>
                      <a:pt x="43981" y="387477"/>
                      <a:pt x="44804" y="385145"/>
                      <a:pt x="45764" y="383362"/>
                    </a:cubicBezTo>
                    <a:cubicBezTo>
                      <a:pt x="47273" y="380756"/>
                      <a:pt x="49468" y="378699"/>
                      <a:pt x="52211" y="377739"/>
                    </a:cubicBezTo>
                    <a:cubicBezTo>
                      <a:pt x="54543" y="377053"/>
                      <a:pt x="56737" y="376504"/>
                      <a:pt x="59206" y="376367"/>
                    </a:cubicBezTo>
                    <a:cubicBezTo>
                      <a:pt x="62224" y="376093"/>
                      <a:pt x="65378" y="375956"/>
                      <a:pt x="68533" y="376367"/>
                    </a:cubicBezTo>
                    <a:cubicBezTo>
                      <a:pt x="82798" y="377601"/>
                      <a:pt x="96788" y="381991"/>
                      <a:pt x="110092" y="387203"/>
                    </a:cubicBezTo>
                    <a:cubicBezTo>
                      <a:pt x="129432" y="394609"/>
                      <a:pt x="147263" y="405033"/>
                      <a:pt x="165094" y="415320"/>
                    </a:cubicBezTo>
                    <a:cubicBezTo>
                      <a:pt x="170031" y="418064"/>
                      <a:pt x="174832" y="421081"/>
                      <a:pt x="179633" y="423962"/>
                    </a:cubicBezTo>
                    <a:cubicBezTo>
                      <a:pt x="183884" y="426568"/>
                      <a:pt x="187999" y="429036"/>
                      <a:pt x="192251" y="431643"/>
                    </a:cubicBezTo>
                    <a:cubicBezTo>
                      <a:pt x="193486" y="432328"/>
                      <a:pt x="194720" y="433151"/>
                      <a:pt x="195817" y="433837"/>
                    </a:cubicBezTo>
                    <a:cubicBezTo>
                      <a:pt x="191703" y="428625"/>
                      <a:pt x="187588" y="423550"/>
                      <a:pt x="183336" y="418338"/>
                    </a:cubicBezTo>
                    <a:cubicBezTo>
                      <a:pt x="172912" y="405719"/>
                      <a:pt x="162625" y="393238"/>
                      <a:pt x="152063" y="380756"/>
                    </a:cubicBezTo>
                    <a:cubicBezTo>
                      <a:pt x="143285" y="370332"/>
                      <a:pt x="134507" y="359771"/>
                      <a:pt x="125866" y="349209"/>
                    </a:cubicBezTo>
                    <a:cubicBezTo>
                      <a:pt x="123123" y="345643"/>
                      <a:pt x="120242" y="342214"/>
                      <a:pt x="117499" y="338648"/>
                    </a:cubicBezTo>
                    <a:cubicBezTo>
                      <a:pt x="115853" y="336591"/>
                      <a:pt x="114344" y="334533"/>
                      <a:pt x="112698" y="332476"/>
                    </a:cubicBezTo>
                    <a:cubicBezTo>
                      <a:pt x="111601" y="331104"/>
                      <a:pt x="110641" y="329733"/>
                      <a:pt x="109681" y="328224"/>
                    </a:cubicBezTo>
                    <a:cubicBezTo>
                      <a:pt x="108172" y="325755"/>
                      <a:pt x="106801" y="323286"/>
                      <a:pt x="105429" y="320680"/>
                    </a:cubicBezTo>
                    <a:cubicBezTo>
                      <a:pt x="104743" y="319308"/>
                      <a:pt x="104057" y="317800"/>
                      <a:pt x="103509" y="316291"/>
                    </a:cubicBezTo>
                    <a:cubicBezTo>
                      <a:pt x="103097" y="315331"/>
                      <a:pt x="102823" y="314234"/>
                      <a:pt x="102686" y="313136"/>
                    </a:cubicBezTo>
                    <a:cubicBezTo>
                      <a:pt x="102549" y="312039"/>
                      <a:pt x="102411" y="311079"/>
                      <a:pt x="102411" y="309844"/>
                    </a:cubicBezTo>
                    <a:cubicBezTo>
                      <a:pt x="102549" y="308336"/>
                      <a:pt x="102686" y="307376"/>
                      <a:pt x="103097" y="305867"/>
                    </a:cubicBezTo>
                    <a:cubicBezTo>
                      <a:pt x="103509" y="303672"/>
                      <a:pt x="104880" y="301615"/>
                      <a:pt x="106252" y="299969"/>
                    </a:cubicBezTo>
                    <a:cubicBezTo>
                      <a:pt x="107624" y="298460"/>
                      <a:pt x="109681" y="297226"/>
                      <a:pt x="111601" y="296814"/>
                    </a:cubicBezTo>
                    <a:cubicBezTo>
                      <a:pt x="113110" y="296540"/>
                      <a:pt x="114344" y="296266"/>
                      <a:pt x="115716" y="296128"/>
                    </a:cubicBezTo>
                    <a:cubicBezTo>
                      <a:pt x="117088" y="295991"/>
                      <a:pt x="118459" y="295991"/>
                      <a:pt x="119968" y="295991"/>
                    </a:cubicBezTo>
                    <a:cubicBezTo>
                      <a:pt x="123671" y="295991"/>
                      <a:pt x="127100" y="296951"/>
                      <a:pt x="130666" y="297912"/>
                    </a:cubicBezTo>
                    <a:cubicBezTo>
                      <a:pt x="134781" y="299009"/>
                      <a:pt x="138759" y="300655"/>
                      <a:pt x="142736" y="302163"/>
                    </a:cubicBezTo>
                    <a:cubicBezTo>
                      <a:pt x="147400" y="303947"/>
                      <a:pt x="151926" y="306415"/>
                      <a:pt x="156452" y="308610"/>
                    </a:cubicBezTo>
                    <a:cubicBezTo>
                      <a:pt x="164545" y="312725"/>
                      <a:pt x="172637" y="317251"/>
                      <a:pt x="180593" y="321640"/>
                    </a:cubicBezTo>
                    <a:cubicBezTo>
                      <a:pt x="186216" y="324658"/>
                      <a:pt x="191565" y="327812"/>
                      <a:pt x="197052" y="331104"/>
                    </a:cubicBezTo>
                    <a:cubicBezTo>
                      <a:pt x="202813" y="334533"/>
                      <a:pt x="208710" y="337825"/>
                      <a:pt x="214471" y="341391"/>
                    </a:cubicBezTo>
                    <a:cubicBezTo>
                      <a:pt x="227227" y="349209"/>
                      <a:pt x="240120" y="356890"/>
                      <a:pt x="252602" y="365120"/>
                    </a:cubicBezTo>
                    <a:cubicBezTo>
                      <a:pt x="265495" y="373624"/>
                      <a:pt x="278388" y="382265"/>
                      <a:pt x="291007" y="391043"/>
                    </a:cubicBezTo>
                    <a:cubicBezTo>
                      <a:pt x="292241" y="391866"/>
                      <a:pt x="293475" y="392826"/>
                      <a:pt x="294710" y="393649"/>
                    </a:cubicBezTo>
                    <a:cubicBezTo>
                      <a:pt x="294298" y="392963"/>
                      <a:pt x="294024" y="392140"/>
                      <a:pt x="293613" y="391455"/>
                    </a:cubicBezTo>
                    <a:cubicBezTo>
                      <a:pt x="288675" y="381853"/>
                      <a:pt x="283051" y="372664"/>
                      <a:pt x="277565" y="363337"/>
                    </a:cubicBezTo>
                    <a:cubicBezTo>
                      <a:pt x="274547" y="358125"/>
                      <a:pt x="271530" y="353050"/>
                      <a:pt x="268238" y="347975"/>
                    </a:cubicBezTo>
                    <a:cubicBezTo>
                      <a:pt x="259734" y="334533"/>
                      <a:pt x="251093" y="321092"/>
                      <a:pt x="242452" y="307650"/>
                    </a:cubicBezTo>
                    <a:cubicBezTo>
                      <a:pt x="238748" y="302026"/>
                      <a:pt x="235182" y="296540"/>
                      <a:pt x="231616" y="290779"/>
                    </a:cubicBezTo>
                    <a:cubicBezTo>
                      <a:pt x="226953" y="283373"/>
                      <a:pt x="222289" y="275966"/>
                      <a:pt x="217763" y="268559"/>
                    </a:cubicBezTo>
                    <a:cubicBezTo>
                      <a:pt x="213923" y="262387"/>
                      <a:pt x="210356" y="256078"/>
                      <a:pt x="206653" y="249906"/>
                    </a:cubicBezTo>
                    <a:cubicBezTo>
                      <a:pt x="205007" y="247025"/>
                      <a:pt x="203361" y="244145"/>
                      <a:pt x="201715" y="241264"/>
                    </a:cubicBezTo>
                    <a:cubicBezTo>
                      <a:pt x="199795" y="237835"/>
                      <a:pt x="198012" y="234132"/>
                      <a:pt x="196229" y="230566"/>
                    </a:cubicBezTo>
                    <a:cubicBezTo>
                      <a:pt x="194857" y="227686"/>
                      <a:pt x="193486" y="224531"/>
                      <a:pt x="193074" y="221239"/>
                    </a:cubicBezTo>
                    <a:cubicBezTo>
                      <a:pt x="192663" y="218222"/>
                      <a:pt x="192388" y="215067"/>
                      <a:pt x="193211" y="211912"/>
                    </a:cubicBezTo>
                    <a:cubicBezTo>
                      <a:pt x="194034" y="209032"/>
                      <a:pt x="196366" y="206426"/>
                      <a:pt x="199246" y="205329"/>
                    </a:cubicBezTo>
                    <a:cubicBezTo>
                      <a:pt x="201304" y="204506"/>
                      <a:pt x="203361" y="203957"/>
                      <a:pt x="205693" y="203545"/>
                    </a:cubicBezTo>
                    <a:cubicBezTo>
                      <a:pt x="208299" y="203134"/>
                      <a:pt x="211179" y="203545"/>
                      <a:pt x="213648" y="204094"/>
                    </a:cubicBezTo>
                    <a:cubicBezTo>
                      <a:pt x="228461" y="207797"/>
                      <a:pt x="241629" y="215478"/>
                      <a:pt x="253973" y="224257"/>
                    </a:cubicBezTo>
                    <a:cubicBezTo>
                      <a:pt x="267278" y="233721"/>
                      <a:pt x="279211" y="245105"/>
                      <a:pt x="290595" y="257038"/>
                    </a:cubicBezTo>
                    <a:cubicBezTo>
                      <a:pt x="297042" y="263759"/>
                      <a:pt x="303077" y="270754"/>
                      <a:pt x="309112" y="277749"/>
                    </a:cubicBezTo>
                    <a:cubicBezTo>
                      <a:pt x="314461" y="283921"/>
                      <a:pt x="319536" y="290093"/>
                      <a:pt x="324611" y="296403"/>
                    </a:cubicBezTo>
                    <a:cubicBezTo>
                      <a:pt x="318301" y="281589"/>
                      <a:pt x="311992" y="266776"/>
                      <a:pt x="305683" y="251963"/>
                    </a:cubicBezTo>
                    <a:cubicBezTo>
                      <a:pt x="300196" y="239207"/>
                      <a:pt x="294984" y="226177"/>
                      <a:pt x="289909" y="213284"/>
                    </a:cubicBezTo>
                    <a:cubicBezTo>
                      <a:pt x="288538" y="209718"/>
                      <a:pt x="287166" y="206151"/>
                      <a:pt x="285794" y="202585"/>
                    </a:cubicBezTo>
                    <a:cubicBezTo>
                      <a:pt x="282503" y="193807"/>
                      <a:pt x="278936" y="185029"/>
                      <a:pt x="277839" y="175702"/>
                    </a:cubicBezTo>
                    <a:cubicBezTo>
                      <a:pt x="277428" y="172684"/>
                      <a:pt x="277428" y="169667"/>
                      <a:pt x="277839" y="166787"/>
                    </a:cubicBezTo>
                    <a:cubicBezTo>
                      <a:pt x="278113" y="164729"/>
                      <a:pt x="279211" y="163220"/>
                      <a:pt x="280445" y="161712"/>
                    </a:cubicBezTo>
                    <a:cubicBezTo>
                      <a:pt x="281817" y="160066"/>
                      <a:pt x="283463" y="159243"/>
                      <a:pt x="285246" y="158420"/>
                    </a:cubicBezTo>
                    <a:cubicBezTo>
                      <a:pt x="286069" y="158008"/>
                      <a:pt x="287166" y="157871"/>
                      <a:pt x="287989" y="157734"/>
                    </a:cubicBezTo>
                    <a:cubicBezTo>
                      <a:pt x="289086" y="157597"/>
                      <a:pt x="290458" y="157597"/>
                      <a:pt x="291555" y="158008"/>
                    </a:cubicBezTo>
                    <a:cubicBezTo>
                      <a:pt x="292241" y="158283"/>
                      <a:pt x="293064" y="158420"/>
                      <a:pt x="293887" y="158694"/>
                    </a:cubicBezTo>
                    <a:cubicBezTo>
                      <a:pt x="295258" y="159380"/>
                      <a:pt x="296493" y="159929"/>
                      <a:pt x="297727" y="160752"/>
                    </a:cubicBezTo>
                    <a:cubicBezTo>
                      <a:pt x="300882" y="162672"/>
                      <a:pt x="303900" y="164729"/>
                      <a:pt x="306643" y="167061"/>
                    </a:cubicBezTo>
                    <a:cubicBezTo>
                      <a:pt x="309112" y="169118"/>
                      <a:pt x="311306" y="171313"/>
                      <a:pt x="313501" y="173507"/>
                    </a:cubicBezTo>
                    <a:cubicBezTo>
                      <a:pt x="316930" y="176799"/>
                      <a:pt x="320222" y="180091"/>
                      <a:pt x="323376" y="183520"/>
                    </a:cubicBezTo>
                    <a:cubicBezTo>
                      <a:pt x="329548" y="190104"/>
                      <a:pt x="335309" y="197099"/>
                      <a:pt x="341070" y="203957"/>
                    </a:cubicBezTo>
                    <a:cubicBezTo>
                      <a:pt x="342442" y="205603"/>
                      <a:pt x="343813" y="207112"/>
                      <a:pt x="345185" y="208895"/>
                    </a:cubicBezTo>
                    <a:cubicBezTo>
                      <a:pt x="347654" y="212187"/>
                      <a:pt x="350122" y="215616"/>
                      <a:pt x="352729" y="218907"/>
                    </a:cubicBezTo>
                    <a:cubicBezTo>
                      <a:pt x="352729" y="219045"/>
                      <a:pt x="352866" y="219045"/>
                      <a:pt x="352866" y="219182"/>
                    </a:cubicBezTo>
                    <a:cubicBezTo>
                      <a:pt x="352180" y="217124"/>
                      <a:pt x="351494" y="215067"/>
                      <a:pt x="350808" y="213009"/>
                    </a:cubicBezTo>
                    <a:cubicBezTo>
                      <a:pt x="348202" y="205329"/>
                      <a:pt x="345596" y="197648"/>
                      <a:pt x="342990" y="189829"/>
                    </a:cubicBezTo>
                    <a:cubicBezTo>
                      <a:pt x="342030" y="187086"/>
                      <a:pt x="341344" y="184206"/>
                      <a:pt x="340384" y="181463"/>
                    </a:cubicBezTo>
                    <a:cubicBezTo>
                      <a:pt x="338875" y="176388"/>
                      <a:pt x="337229" y="171313"/>
                      <a:pt x="335721" y="166101"/>
                    </a:cubicBezTo>
                    <a:cubicBezTo>
                      <a:pt x="333663" y="159517"/>
                      <a:pt x="332017" y="152933"/>
                      <a:pt x="330097" y="146213"/>
                    </a:cubicBezTo>
                    <a:cubicBezTo>
                      <a:pt x="328863" y="141823"/>
                      <a:pt x="327765" y="137434"/>
                      <a:pt x="326668" y="132908"/>
                    </a:cubicBezTo>
                    <a:cubicBezTo>
                      <a:pt x="325571" y="128656"/>
                      <a:pt x="324885" y="124404"/>
                      <a:pt x="324336" y="120015"/>
                    </a:cubicBezTo>
                    <a:cubicBezTo>
                      <a:pt x="324199" y="118095"/>
                      <a:pt x="324062" y="116449"/>
                      <a:pt x="323925" y="114529"/>
                    </a:cubicBezTo>
                    <a:cubicBezTo>
                      <a:pt x="323788" y="111923"/>
                      <a:pt x="324062" y="109454"/>
                      <a:pt x="324611" y="106848"/>
                    </a:cubicBezTo>
                    <a:cubicBezTo>
                      <a:pt x="325297" y="102870"/>
                      <a:pt x="327217" y="99304"/>
                      <a:pt x="329548" y="96149"/>
                    </a:cubicBezTo>
                    <a:cubicBezTo>
                      <a:pt x="332017" y="92857"/>
                      <a:pt x="335995" y="91211"/>
                      <a:pt x="339698" y="90251"/>
                    </a:cubicBezTo>
                    <a:cubicBezTo>
                      <a:pt x="344773" y="88880"/>
                      <a:pt x="350122" y="89977"/>
                      <a:pt x="355060" y="91623"/>
                    </a:cubicBezTo>
                    <a:cubicBezTo>
                      <a:pt x="360684" y="93543"/>
                      <a:pt x="365759" y="96698"/>
                      <a:pt x="370559" y="100264"/>
                    </a:cubicBezTo>
                    <a:cubicBezTo>
                      <a:pt x="376320" y="104379"/>
                      <a:pt x="381532" y="109591"/>
                      <a:pt x="386333" y="114803"/>
                    </a:cubicBezTo>
                    <a:cubicBezTo>
                      <a:pt x="391408" y="120289"/>
                      <a:pt x="395934" y="126324"/>
                      <a:pt x="400186" y="132497"/>
                    </a:cubicBezTo>
                    <a:cubicBezTo>
                      <a:pt x="403341" y="137023"/>
                      <a:pt x="406221" y="141686"/>
                      <a:pt x="409101" y="146487"/>
                    </a:cubicBezTo>
                    <a:cubicBezTo>
                      <a:pt x="406495" y="136749"/>
                      <a:pt x="403889" y="127147"/>
                      <a:pt x="401420" y="117409"/>
                    </a:cubicBezTo>
                    <a:cubicBezTo>
                      <a:pt x="397443" y="102459"/>
                      <a:pt x="393739" y="87508"/>
                      <a:pt x="390173" y="72420"/>
                    </a:cubicBezTo>
                    <a:cubicBezTo>
                      <a:pt x="389625" y="69814"/>
                      <a:pt x="389076" y="67346"/>
                      <a:pt x="388390" y="64740"/>
                    </a:cubicBezTo>
                    <a:cubicBezTo>
                      <a:pt x="387704" y="61311"/>
                      <a:pt x="386881" y="57882"/>
                      <a:pt x="386196" y="54315"/>
                    </a:cubicBezTo>
                    <a:cubicBezTo>
                      <a:pt x="385510" y="50612"/>
                      <a:pt x="385098" y="46634"/>
                      <a:pt x="384824" y="42794"/>
                    </a:cubicBezTo>
                    <a:cubicBezTo>
                      <a:pt x="384412" y="38405"/>
                      <a:pt x="384824" y="33741"/>
                      <a:pt x="386470" y="29627"/>
                    </a:cubicBezTo>
                    <a:cubicBezTo>
                      <a:pt x="387156" y="27843"/>
                      <a:pt x="387979" y="25923"/>
                      <a:pt x="389350" y="24414"/>
                    </a:cubicBezTo>
                    <a:cubicBezTo>
                      <a:pt x="390722" y="23043"/>
                      <a:pt x="391819" y="22083"/>
                      <a:pt x="393465" y="21397"/>
                    </a:cubicBezTo>
                    <a:cubicBezTo>
                      <a:pt x="394974" y="20711"/>
                      <a:pt x="396620" y="20574"/>
                      <a:pt x="398128" y="20437"/>
                    </a:cubicBezTo>
                    <a:cubicBezTo>
                      <a:pt x="399774" y="20300"/>
                      <a:pt x="401969" y="20300"/>
                      <a:pt x="403615" y="20848"/>
                    </a:cubicBezTo>
                    <a:cubicBezTo>
                      <a:pt x="404438" y="21123"/>
                      <a:pt x="405261" y="21397"/>
                      <a:pt x="405947" y="21671"/>
                    </a:cubicBezTo>
                    <a:cubicBezTo>
                      <a:pt x="407318" y="22220"/>
                      <a:pt x="408553" y="23043"/>
                      <a:pt x="409787" y="23866"/>
                    </a:cubicBezTo>
                    <a:cubicBezTo>
                      <a:pt x="411844" y="25237"/>
                      <a:pt x="413628" y="26883"/>
                      <a:pt x="415411" y="28529"/>
                    </a:cubicBezTo>
                    <a:cubicBezTo>
                      <a:pt x="419800" y="32644"/>
                      <a:pt x="423503" y="37170"/>
                      <a:pt x="427069" y="41971"/>
                    </a:cubicBezTo>
                    <a:cubicBezTo>
                      <a:pt x="431458" y="48006"/>
                      <a:pt x="435436" y="54315"/>
                      <a:pt x="439139" y="60762"/>
                    </a:cubicBezTo>
                    <a:cubicBezTo>
                      <a:pt x="441471" y="64740"/>
                      <a:pt x="443666" y="68854"/>
                      <a:pt x="445723" y="72969"/>
                    </a:cubicBezTo>
                    <a:cubicBezTo>
                      <a:pt x="444900" y="68169"/>
                      <a:pt x="444214" y="63368"/>
                      <a:pt x="443666" y="58430"/>
                    </a:cubicBezTo>
                    <a:cubicBezTo>
                      <a:pt x="443117" y="54315"/>
                      <a:pt x="442705" y="50063"/>
                      <a:pt x="442568" y="45811"/>
                    </a:cubicBezTo>
                    <a:cubicBezTo>
                      <a:pt x="442431" y="43480"/>
                      <a:pt x="442294" y="41285"/>
                      <a:pt x="442431" y="38953"/>
                    </a:cubicBezTo>
                    <a:cubicBezTo>
                      <a:pt x="442431" y="36347"/>
                      <a:pt x="442843" y="33879"/>
                      <a:pt x="443254" y="31272"/>
                    </a:cubicBezTo>
                    <a:cubicBezTo>
                      <a:pt x="443803" y="27706"/>
                      <a:pt x="444900" y="24277"/>
                      <a:pt x="446409" y="21123"/>
                    </a:cubicBezTo>
                    <a:cubicBezTo>
                      <a:pt x="447643" y="18517"/>
                      <a:pt x="449426" y="16459"/>
                      <a:pt x="451347" y="14402"/>
                    </a:cubicBezTo>
                    <a:cubicBezTo>
                      <a:pt x="455324" y="9876"/>
                      <a:pt x="461496" y="7544"/>
                      <a:pt x="467531" y="7407"/>
                    </a:cubicBezTo>
                    <a:cubicBezTo>
                      <a:pt x="469040" y="7407"/>
                      <a:pt x="470549" y="7407"/>
                      <a:pt x="472195" y="7544"/>
                    </a:cubicBezTo>
                    <a:cubicBezTo>
                      <a:pt x="473841" y="7818"/>
                      <a:pt x="475212" y="7955"/>
                      <a:pt x="476858" y="8367"/>
                    </a:cubicBezTo>
                    <a:cubicBezTo>
                      <a:pt x="480287" y="9053"/>
                      <a:pt x="483442" y="10973"/>
                      <a:pt x="486597" y="12619"/>
                    </a:cubicBezTo>
                    <a:cubicBezTo>
                      <a:pt x="493729" y="16596"/>
                      <a:pt x="499627" y="22220"/>
                      <a:pt x="504976" y="28255"/>
                    </a:cubicBezTo>
                    <a:cubicBezTo>
                      <a:pt x="508817" y="32644"/>
                      <a:pt x="512246" y="37170"/>
                      <a:pt x="515400" y="42108"/>
                    </a:cubicBezTo>
                    <a:cubicBezTo>
                      <a:pt x="515812" y="40188"/>
                      <a:pt x="516498" y="38130"/>
                      <a:pt x="517046" y="36210"/>
                    </a:cubicBezTo>
                    <a:cubicBezTo>
                      <a:pt x="518006" y="32918"/>
                      <a:pt x="519652" y="30175"/>
                      <a:pt x="521847" y="27569"/>
                    </a:cubicBezTo>
                    <a:cubicBezTo>
                      <a:pt x="524864" y="23866"/>
                      <a:pt x="529665" y="20574"/>
                      <a:pt x="534603" y="20574"/>
                    </a:cubicBezTo>
                    <a:cubicBezTo>
                      <a:pt x="536249" y="20574"/>
                      <a:pt x="537483" y="20574"/>
                      <a:pt x="539129" y="20848"/>
                    </a:cubicBezTo>
                    <a:cubicBezTo>
                      <a:pt x="540638" y="20985"/>
                      <a:pt x="542146" y="21534"/>
                      <a:pt x="543655" y="21946"/>
                    </a:cubicBezTo>
                    <a:cubicBezTo>
                      <a:pt x="547084" y="23043"/>
                      <a:pt x="550102" y="24963"/>
                      <a:pt x="553119" y="27158"/>
                    </a:cubicBezTo>
                    <a:cubicBezTo>
                      <a:pt x="555177" y="28666"/>
                      <a:pt x="557097" y="30587"/>
                      <a:pt x="558880" y="32507"/>
                    </a:cubicBezTo>
                    <a:cubicBezTo>
                      <a:pt x="560663" y="34290"/>
                      <a:pt x="562309" y="36210"/>
                      <a:pt x="563955" y="38268"/>
                    </a:cubicBezTo>
                    <a:cubicBezTo>
                      <a:pt x="568207" y="43205"/>
                      <a:pt x="571636" y="48966"/>
                      <a:pt x="574928" y="54727"/>
                    </a:cubicBezTo>
                    <a:cubicBezTo>
                      <a:pt x="577945" y="59802"/>
                      <a:pt x="580414" y="65288"/>
                      <a:pt x="582883" y="70637"/>
                    </a:cubicBezTo>
                    <a:cubicBezTo>
                      <a:pt x="582883" y="70089"/>
                      <a:pt x="582883" y="69403"/>
                      <a:pt x="582883" y="68854"/>
                    </a:cubicBezTo>
                    <a:cubicBezTo>
                      <a:pt x="582746" y="64602"/>
                      <a:pt x="583020" y="60350"/>
                      <a:pt x="583294" y="56098"/>
                    </a:cubicBezTo>
                    <a:cubicBezTo>
                      <a:pt x="583569" y="52121"/>
                      <a:pt x="584392" y="48143"/>
                      <a:pt x="585626" y="44440"/>
                    </a:cubicBezTo>
                    <a:cubicBezTo>
                      <a:pt x="586586" y="41422"/>
                      <a:pt x="587821" y="38679"/>
                      <a:pt x="589604" y="36073"/>
                    </a:cubicBezTo>
                    <a:cubicBezTo>
                      <a:pt x="591250" y="33467"/>
                      <a:pt x="593719" y="31684"/>
                      <a:pt x="596188" y="30038"/>
                    </a:cubicBezTo>
                    <a:cubicBezTo>
                      <a:pt x="598519" y="28529"/>
                      <a:pt x="601262" y="27843"/>
                      <a:pt x="604006" y="27432"/>
                    </a:cubicBezTo>
                    <a:cubicBezTo>
                      <a:pt x="605103" y="27295"/>
                      <a:pt x="606337" y="27432"/>
                      <a:pt x="607572" y="27569"/>
                    </a:cubicBezTo>
                    <a:cubicBezTo>
                      <a:pt x="608806" y="27706"/>
                      <a:pt x="609904" y="27981"/>
                      <a:pt x="611001" y="28392"/>
                    </a:cubicBezTo>
                    <a:cubicBezTo>
                      <a:pt x="614018" y="29489"/>
                      <a:pt x="617036" y="30861"/>
                      <a:pt x="619642" y="32781"/>
                    </a:cubicBezTo>
                    <a:cubicBezTo>
                      <a:pt x="621013" y="33741"/>
                      <a:pt x="622522" y="34839"/>
                      <a:pt x="623757" y="36073"/>
                    </a:cubicBezTo>
                    <a:cubicBezTo>
                      <a:pt x="625540" y="37856"/>
                      <a:pt x="627186" y="39776"/>
                      <a:pt x="628832" y="41697"/>
                    </a:cubicBezTo>
                    <a:cubicBezTo>
                      <a:pt x="632535" y="46223"/>
                      <a:pt x="635690" y="51298"/>
                      <a:pt x="638433" y="56510"/>
                    </a:cubicBezTo>
                    <a:cubicBezTo>
                      <a:pt x="641313" y="61996"/>
                      <a:pt x="643782" y="67620"/>
                      <a:pt x="645839" y="73381"/>
                    </a:cubicBezTo>
                    <a:cubicBezTo>
                      <a:pt x="648034" y="79278"/>
                      <a:pt x="649817" y="85314"/>
                      <a:pt x="651600" y="91486"/>
                    </a:cubicBezTo>
                    <a:cubicBezTo>
                      <a:pt x="652560" y="94915"/>
                      <a:pt x="653383" y="98344"/>
                      <a:pt x="654206" y="101773"/>
                    </a:cubicBezTo>
                    <a:cubicBezTo>
                      <a:pt x="654755" y="103830"/>
                      <a:pt x="655303" y="105888"/>
                      <a:pt x="655715" y="107945"/>
                    </a:cubicBezTo>
                    <a:cubicBezTo>
                      <a:pt x="655715" y="102596"/>
                      <a:pt x="655989" y="97246"/>
                      <a:pt x="656126" y="91897"/>
                    </a:cubicBezTo>
                    <a:cubicBezTo>
                      <a:pt x="656264" y="87234"/>
                      <a:pt x="656264" y="82433"/>
                      <a:pt x="656538" y="77770"/>
                    </a:cubicBezTo>
                    <a:cubicBezTo>
                      <a:pt x="656949" y="70775"/>
                      <a:pt x="657498" y="63642"/>
                      <a:pt x="657910" y="56647"/>
                    </a:cubicBezTo>
                    <a:cubicBezTo>
                      <a:pt x="657910" y="56510"/>
                      <a:pt x="657910" y="56373"/>
                      <a:pt x="657910" y="56373"/>
                    </a:cubicBezTo>
                    <a:cubicBezTo>
                      <a:pt x="657910" y="56373"/>
                      <a:pt x="657910" y="56373"/>
                      <a:pt x="657910" y="56373"/>
                    </a:cubicBezTo>
                    <a:cubicBezTo>
                      <a:pt x="657910" y="56373"/>
                      <a:pt x="657910" y="56236"/>
                      <a:pt x="657910" y="56236"/>
                    </a:cubicBezTo>
                    <a:cubicBezTo>
                      <a:pt x="657910" y="55961"/>
                      <a:pt x="657910" y="55687"/>
                      <a:pt x="657910" y="55550"/>
                    </a:cubicBezTo>
                    <a:cubicBezTo>
                      <a:pt x="657910" y="55550"/>
                      <a:pt x="657910" y="55687"/>
                      <a:pt x="657910" y="55687"/>
                    </a:cubicBezTo>
                    <a:cubicBezTo>
                      <a:pt x="658321" y="50201"/>
                      <a:pt x="659007" y="44851"/>
                      <a:pt x="659693" y="39502"/>
                    </a:cubicBezTo>
                    <a:cubicBezTo>
                      <a:pt x="660104" y="36210"/>
                      <a:pt x="660790" y="33056"/>
                      <a:pt x="661476" y="29764"/>
                    </a:cubicBezTo>
                    <a:cubicBezTo>
                      <a:pt x="662024" y="26883"/>
                      <a:pt x="662847" y="24003"/>
                      <a:pt x="663807" y="21123"/>
                    </a:cubicBezTo>
                    <a:cubicBezTo>
                      <a:pt x="664768" y="18654"/>
                      <a:pt x="665728" y="16185"/>
                      <a:pt x="666825" y="13853"/>
                    </a:cubicBezTo>
                    <a:cubicBezTo>
                      <a:pt x="667922" y="11521"/>
                      <a:pt x="669431" y="9601"/>
                      <a:pt x="670940" y="7681"/>
                    </a:cubicBezTo>
                    <a:cubicBezTo>
                      <a:pt x="672311" y="6035"/>
                      <a:pt x="673957" y="4526"/>
                      <a:pt x="675740" y="3292"/>
                    </a:cubicBezTo>
                    <a:cubicBezTo>
                      <a:pt x="676426" y="2743"/>
                      <a:pt x="677249" y="2195"/>
                      <a:pt x="678072" y="1920"/>
                    </a:cubicBezTo>
                    <a:cubicBezTo>
                      <a:pt x="679581" y="1234"/>
                      <a:pt x="680678" y="823"/>
                      <a:pt x="682324" y="411"/>
                    </a:cubicBezTo>
                    <a:cubicBezTo>
                      <a:pt x="684107" y="0"/>
                      <a:pt x="686027" y="0"/>
                      <a:pt x="687810" y="0"/>
                    </a:cubicBezTo>
                    <a:cubicBezTo>
                      <a:pt x="689731" y="0"/>
                      <a:pt x="692062" y="411"/>
                      <a:pt x="693983" y="1097"/>
                    </a:cubicBezTo>
                    <a:cubicBezTo>
                      <a:pt x="695766" y="1783"/>
                      <a:pt x="697412" y="2606"/>
                      <a:pt x="699058" y="3703"/>
                    </a:cubicBezTo>
                    <a:cubicBezTo>
                      <a:pt x="701664" y="5624"/>
                      <a:pt x="703995" y="7544"/>
                      <a:pt x="706190" y="9876"/>
                    </a:cubicBezTo>
                    <a:cubicBezTo>
                      <a:pt x="710167" y="13853"/>
                      <a:pt x="712911" y="18654"/>
                      <a:pt x="715654" y="23454"/>
                    </a:cubicBezTo>
                    <a:cubicBezTo>
                      <a:pt x="719357" y="29901"/>
                      <a:pt x="722100" y="36896"/>
                      <a:pt x="724706" y="43891"/>
                    </a:cubicBezTo>
                    <a:cubicBezTo>
                      <a:pt x="731564" y="62819"/>
                      <a:pt x="734445" y="82845"/>
                      <a:pt x="737462" y="102596"/>
                    </a:cubicBezTo>
                    <a:cubicBezTo>
                      <a:pt x="737874" y="105339"/>
                      <a:pt x="738285" y="107945"/>
                      <a:pt x="738560" y="110688"/>
                    </a:cubicBezTo>
                    <a:cubicBezTo>
                      <a:pt x="738834" y="108082"/>
                      <a:pt x="739245" y="105613"/>
                      <a:pt x="739520" y="103007"/>
                    </a:cubicBezTo>
                    <a:cubicBezTo>
                      <a:pt x="740480" y="96012"/>
                      <a:pt x="741303" y="88880"/>
                      <a:pt x="742263" y="81885"/>
                    </a:cubicBezTo>
                    <a:cubicBezTo>
                      <a:pt x="743223" y="74478"/>
                      <a:pt x="744320" y="67208"/>
                      <a:pt x="745418" y="59802"/>
                    </a:cubicBezTo>
                    <a:cubicBezTo>
                      <a:pt x="745966" y="56236"/>
                      <a:pt x="746515" y="52669"/>
                      <a:pt x="747201" y="48966"/>
                    </a:cubicBezTo>
                    <a:cubicBezTo>
                      <a:pt x="747886" y="44714"/>
                      <a:pt x="748572" y="40599"/>
                      <a:pt x="749532" y="36485"/>
                    </a:cubicBezTo>
                    <a:cubicBezTo>
                      <a:pt x="750493" y="31684"/>
                      <a:pt x="751727" y="27021"/>
                      <a:pt x="753784" y="22631"/>
                    </a:cubicBezTo>
                    <a:cubicBezTo>
                      <a:pt x="755567" y="18517"/>
                      <a:pt x="758311" y="13579"/>
                      <a:pt x="762974" y="12207"/>
                    </a:cubicBezTo>
                    <a:cubicBezTo>
                      <a:pt x="765031" y="11659"/>
                      <a:pt x="767226" y="11796"/>
                      <a:pt x="769283" y="12344"/>
                    </a:cubicBezTo>
                    <a:cubicBezTo>
                      <a:pt x="770244" y="12619"/>
                      <a:pt x="771478" y="13030"/>
                      <a:pt x="772301" y="13579"/>
                    </a:cubicBezTo>
                    <a:cubicBezTo>
                      <a:pt x="772987" y="13990"/>
                      <a:pt x="773673" y="14402"/>
                      <a:pt x="774221" y="14813"/>
                    </a:cubicBezTo>
                    <a:cubicBezTo>
                      <a:pt x="774907" y="15362"/>
                      <a:pt x="775456" y="15911"/>
                      <a:pt x="776004" y="16596"/>
                    </a:cubicBezTo>
                    <a:cubicBezTo>
                      <a:pt x="777925" y="18654"/>
                      <a:pt x="779022" y="21397"/>
                      <a:pt x="779982" y="24003"/>
                    </a:cubicBezTo>
                    <a:cubicBezTo>
                      <a:pt x="781079" y="27295"/>
                      <a:pt x="782177" y="30724"/>
                      <a:pt x="782862" y="34153"/>
                    </a:cubicBezTo>
                    <a:cubicBezTo>
                      <a:pt x="784783" y="44028"/>
                      <a:pt x="785606" y="54041"/>
                      <a:pt x="786154" y="64191"/>
                    </a:cubicBezTo>
                    <a:cubicBezTo>
                      <a:pt x="786428" y="68169"/>
                      <a:pt x="786428" y="72283"/>
                      <a:pt x="786428" y="76261"/>
                    </a:cubicBezTo>
                    <a:cubicBezTo>
                      <a:pt x="786428" y="79553"/>
                      <a:pt x="786566" y="82707"/>
                      <a:pt x="786703" y="85862"/>
                    </a:cubicBezTo>
                    <a:cubicBezTo>
                      <a:pt x="786703" y="94092"/>
                      <a:pt x="786703" y="102321"/>
                      <a:pt x="786566" y="110688"/>
                    </a:cubicBezTo>
                    <a:cubicBezTo>
                      <a:pt x="786428" y="122072"/>
                      <a:pt x="786154" y="133457"/>
                      <a:pt x="786017" y="144704"/>
                    </a:cubicBezTo>
                    <a:cubicBezTo>
                      <a:pt x="786017" y="147996"/>
                      <a:pt x="783274" y="150876"/>
                      <a:pt x="779845" y="150876"/>
                    </a:cubicBezTo>
                    <a:cubicBezTo>
                      <a:pt x="776553" y="150876"/>
                      <a:pt x="773673" y="148133"/>
                      <a:pt x="773673" y="144704"/>
                    </a:cubicBezTo>
                    <a:cubicBezTo>
                      <a:pt x="773947" y="130165"/>
                      <a:pt x="773810" y="115763"/>
                      <a:pt x="773673" y="101224"/>
                    </a:cubicBezTo>
                    <a:cubicBezTo>
                      <a:pt x="773673" y="85588"/>
                      <a:pt x="773673" y="69952"/>
                      <a:pt x="772712" y="54453"/>
                    </a:cubicBezTo>
                    <a:cubicBezTo>
                      <a:pt x="772712" y="54590"/>
                      <a:pt x="772712" y="54727"/>
                      <a:pt x="772712" y="54727"/>
                    </a:cubicBezTo>
                    <a:cubicBezTo>
                      <a:pt x="772164" y="48417"/>
                      <a:pt x="771341" y="42108"/>
                      <a:pt x="770106" y="35799"/>
                    </a:cubicBezTo>
                    <a:cubicBezTo>
                      <a:pt x="770106" y="36073"/>
                      <a:pt x="770244" y="36347"/>
                      <a:pt x="770244" y="36622"/>
                    </a:cubicBezTo>
                    <a:cubicBezTo>
                      <a:pt x="769558" y="33741"/>
                      <a:pt x="768598" y="30861"/>
                      <a:pt x="767775" y="27981"/>
                    </a:cubicBezTo>
                    <a:cubicBezTo>
                      <a:pt x="767912" y="28255"/>
                      <a:pt x="768049" y="28529"/>
                      <a:pt x="768049" y="28804"/>
                    </a:cubicBezTo>
                    <a:cubicBezTo>
                      <a:pt x="767638" y="27706"/>
                      <a:pt x="767226" y="26746"/>
                      <a:pt x="766815" y="25786"/>
                    </a:cubicBezTo>
                    <a:cubicBezTo>
                      <a:pt x="766266" y="26883"/>
                      <a:pt x="765717" y="27981"/>
                      <a:pt x="765306" y="29215"/>
                    </a:cubicBezTo>
                    <a:cubicBezTo>
                      <a:pt x="764209" y="32781"/>
                      <a:pt x="763386" y="36347"/>
                      <a:pt x="762700" y="40051"/>
                    </a:cubicBezTo>
                    <a:cubicBezTo>
                      <a:pt x="762700" y="39776"/>
                      <a:pt x="762837" y="39502"/>
                      <a:pt x="762837" y="39091"/>
                    </a:cubicBezTo>
                    <a:cubicBezTo>
                      <a:pt x="760917" y="48829"/>
                      <a:pt x="759545" y="58842"/>
                      <a:pt x="758036" y="68580"/>
                    </a:cubicBezTo>
                    <a:cubicBezTo>
                      <a:pt x="756802" y="75987"/>
                      <a:pt x="755979" y="83530"/>
                      <a:pt x="754882" y="91074"/>
                    </a:cubicBezTo>
                    <a:cubicBezTo>
                      <a:pt x="753784" y="99167"/>
                      <a:pt x="752687" y="107396"/>
                      <a:pt x="751590" y="115489"/>
                    </a:cubicBezTo>
                    <a:cubicBezTo>
                      <a:pt x="751178" y="119055"/>
                      <a:pt x="750630" y="122621"/>
                      <a:pt x="750081" y="126324"/>
                    </a:cubicBezTo>
                    <a:cubicBezTo>
                      <a:pt x="749670" y="128930"/>
                      <a:pt x="749258" y="131536"/>
                      <a:pt x="748847" y="134142"/>
                    </a:cubicBezTo>
                    <a:cubicBezTo>
                      <a:pt x="748298" y="136886"/>
                      <a:pt x="747886" y="139766"/>
                      <a:pt x="747475" y="142509"/>
                    </a:cubicBezTo>
                    <a:cubicBezTo>
                      <a:pt x="747064" y="145527"/>
                      <a:pt x="746103" y="148270"/>
                      <a:pt x="744183" y="150739"/>
                    </a:cubicBezTo>
                    <a:cubicBezTo>
                      <a:pt x="742812" y="152522"/>
                      <a:pt x="740754" y="153345"/>
                      <a:pt x="738697" y="153894"/>
                    </a:cubicBezTo>
                    <a:cubicBezTo>
                      <a:pt x="736914" y="154305"/>
                      <a:pt x="735131" y="154168"/>
                      <a:pt x="733622" y="153208"/>
                    </a:cubicBezTo>
                    <a:cubicBezTo>
                      <a:pt x="731702" y="152110"/>
                      <a:pt x="730741" y="150465"/>
                      <a:pt x="730330" y="148407"/>
                    </a:cubicBezTo>
                    <a:cubicBezTo>
                      <a:pt x="730193" y="147858"/>
                      <a:pt x="730193" y="147310"/>
                      <a:pt x="730056" y="146761"/>
                    </a:cubicBezTo>
                    <a:cubicBezTo>
                      <a:pt x="730056" y="146898"/>
                      <a:pt x="730056" y="146898"/>
                      <a:pt x="730193" y="147036"/>
                    </a:cubicBezTo>
                    <a:cubicBezTo>
                      <a:pt x="729644" y="144429"/>
                      <a:pt x="729096" y="141823"/>
                      <a:pt x="728821" y="139080"/>
                    </a:cubicBezTo>
                    <a:cubicBezTo>
                      <a:pt x="728547" y="136474"/>
                      <a:pt x="728410" y="133731"/>
                      <a:pt x="727998" y="131125"/>
                    </a:cubicBezTo>
                    <a:cubicBezTo>
                      <a:pt x="727587" y="128245"/>
                      <a:pt x="727312" y="125501"/>
                      <a:pt x="727038" y="122621"/>
                    </a:cubicBezTo>
                    <a:cubicBezTo>
                      <a:pt x="726490" y="117820"/>
                      <a:pt x="725941" y="113157"/>
                      <a:pt x="725392" y="108494"/>
                    </a:cubicBezTo>
                    <a:cubicBezTo>
                      <a:pt x="723883" y="96149"/>
                      <a:pt x="722100" y="83805"/>
                      <a:pt x="719632" y="71598"/>
                    </a:cubicBezTo>
                    <a:cubicBezTo>
                      <a:pt x="719632" y="71872"/>
                      <a:pt x="719769" y="72146"/>
                      <a:pt x="719769" y="72420"/>
                    </a:cubicBezTo>
                    <a:cubicBezTo>
                      <a:pt x="717986" y="64054"/>
                      <a:pt x="715928" y="55687"/>
                      <a:pt x="713185" y="47595"/>
                    </a:cubicBezTo>
                    <a:cubicBezTo>
                      <a:pt x="713185" y="47595"/>
                      <a:pt x="713185" y="47595"/>
                      <a:pt x="713185" y="47732"/>
                    </a:cubicBezTo>
                    <a:cubicBezTo>
                      <a:pt x="711402" y="42657"/>
                      <a:pt x="709482" y="37719"/>
                      <a:pt x="707150" y="32918"/>
                    </a:cubicBezTo>
                    <a:cubicBezTo>
                      <a:pt x="705230" y="29215"/>
                      <a:pt x="703035" y="25512"/>
                      <a:pt x="700703" y="21946"/>
                    </a:cubicBezTo>
                    <a:cubicBezTo>
                      <a:pt x="700841" y="22083"/>
                      <a:pt x="700841" y="22220"/>
                      <a:pt x="700978" y="22494"/>
                    </a:cubicBezTo>
                    <a:cubicBezTo>
                      <a:pt x="700292" y="21534"/>
                      <a:pt x="699469" y="20437"/>
                      <a:pt x="698646" y="19477"/>
                    </a:cubicBezTo>
                    <a:cubicBezTo>
                      <a:pt x="698783" y="19614"/>
                      <a:pt x="698920" y="19751"/>
                      <a:pt x="698920" y="19888"/>
                    </a:cubicBezTo>
                    <a:cubicBezTo>
                      <a:pt x="698783" y="19751"/>
                      <a:pt x="698646" y="19614"/>
                      <a:pt x="698509" y="19477"/>
                    </a:cubicBezTo>
                    <a:cubicBezTo>
                      <a:pt x="698509" y="19477"/>
                      <a:pt x="698372" y="19340"/>
                      <a:pt x="698372" y="19340"/>
                    </a:cubicBezTo>
                    <a:cubicBezTo>
                      <a:pt x="698372" y="19340"/>
                      <a:pt x="698509" y="19477"/>
                      <a:pt x="698509" y="19477"/>
                    </a:cubicBezTo>
                    <a:cubicBezTo>
                      <a:pt x="697274" y="18105"/>
                      <a:pt x="695903" y="16871"/>
                      <a:pt x="694531" y="15636"/>
                    </a:cubicBezTo>
                    <a:cubicBezTo>
                      <a:pt x="693708" y="14950"/>
                      <a:pt x="692885" y="14265"/>
                      <a:pt x="692062" y="13716"/>
                    </a:cubicBezTo>
                    <a:cubicBezTo>
                      <a:pt x="691651" y="13442"/>
                      <a:pt x="691239" y="13305"/>
                      <a:pt x="690691" y="13030"/>
                    </a:cubicBezTo>
                    <a:cubicBezTo>
                      <a:pt x="690279" y="12893"/>
                      <a:pt x="689868" y="12619"/>
                      <a:pt x="689456" y="12482"/>
                    </a:cubicBezTo>
                    <a:cubicBezTo>
                      <a:pt x="689182" y="12482"/>
                      <a:pt x="689045" y="12344"/>
                      <a:pt x="688771" y="12344"/>
                    </a:cubicBezTo>
                    <a:cubicBezTo>
                      <a:pt x="688359" y="12344"/>
                      <a:pt x="687810" y="12207"/>
                      <a:pt x="687399" y="12207"/>
                    </a:cubicBezTo>
                    <a:cubicBezTo>
                      <a:pt x="686987" y="12207"/>
                      <a:pt x="686713" y="12207"/>
                      <a:pt x="686302" y="12207"/>
                    </a:cubicBezTo>
                    <a:cubicBezTo>
                      <a:pt x="685890" y="12207"/>
                      <a:pt x="685616" y="12344"/>
                      <a:pt x="685204" y="12344"/>
                    </a:cubicBezTo>
                    <a:cubicBezTo>
                      <a:pt x="684930" y="12482"/>
                      <a:pt x="684519" y="12482"/>
                      <a:pt x="684244" y="12619"/>
                    </a:cubicBezTo>
                    <a:cubicBezTo>
                      <a:pt x="684107" y="12756"/>
                      <a:pt x="683833" y="12893"/>
                      <a:pt x="683696" y="12893"/>
                    </a:cubicBezTo>
                    <a:cubicBezTo>
                      <a:pt x="683284" y="13167"/>
                      <a:pt x="683010" y="13305"/>
                      <a:pt x="682735" y="13579"/>
                    </a:cubicBezTo>
                    <a:cubicBezTo>
                      <a:pt x="682873" y="13442"/>
                      <a:pt x="683010" y="13305"/>
                      <a:pt x="683147" y="13167"/>
                    </a:cubicBezTo>
                    <a:cubicBezTo>
                      <a:pt x="682461" y="13853"/>
                      <a:pt x="681638" y="14539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815" y="15362"/>
                      <a:pt x="680678" y="15636"/>
                      <a:pt x="680404" y="15773"/>
                    </a:cubicBezTo>
                    <a:cubicBezTo>
                      <a:pt x="680541" y="15636"/>
                      <a:pt x="680678" y="15636"/>
                      <a:pt x="680678" y="15499"/>
                    </a:cubicBezTo>
                    <a:cubicBezTo>
                      <a:pt x="680404" y="15911"/>
                      <a:pt x="679992" y="16322"/>
                      <a:pt x="679718" y="16734"/>
                    </a:cubicBezTo>
                    <a:cubicBezTo>
                      <a:pt x="679855" y="16459"/>
                      <a:pt x="679992" y="16322"/>
                      <a:pt x="680129" y="16048"/>
                    </a:cubicBezTo>
                    <a:cubicBezTo>
                      <a:pt x="679444" y="16871"/>
                      <a:pt x="678895" y="17831"/>
                      <a:pt x="678484" y="18791"/>
                    </a:cubicBezTo>
                    <a:cubicBezTo>
                      <a:pt x="678484" y="18791"/>
                      <a:pt x="678484" y="18654"/>
                      <a:pt x="678484" y="18654"/>
                    </a:cubicBezTo>
                    <a:cubicBezTo>
                      <a:pt x="678484" y="18654"/>
                      <a:pt x="678484" y="18791"/>
                      <a:pt x="678346" y="18791"/>
                    </a:cubicBezTo>
                    <a:cubicBezTo>
                      <a:pt x="678209" y="18928"/>
                      <a:pt x="678209" y="19202"/>
                      <a:pt x="678072" y="19340"/>
                    </a:cubicBezTo>
                    <a:cubicBezTo>
                      <a:pt x="678209" y="19202"/>
                      <a:pt x="678209" y="18928"/>
                      <a:pt x="678346" y="18791"/>
                    </a:cubicBezTo>
                    <a:cubicBezTo>
                      <a:pt x="677523" y="20437"/>
                      <a:pt x="676975" y="22083"/>
                      <a:pt x="676289" y="23866"/>
                    </a:cubicBezTo>
                    <a:cubicBezTo>
                      <a:pt x="675466" y="26472"/>
                      <a:pt x="674780" y="29215"/>
                      <a:pt x="674094" y="31958"/>
                    </a:cubicBezTo>
                    <a:cubicBezTo>
                      <a:pt x="672723" y="40188"/>
                      <a:pt x="671626" y="48555"/>
                      <a:pt x="670940" y="56784"/>
                    </a:cubicBezTo>
                    <a:cubicBezTo>
                      <a:pt x="670940" y="56510"/>
                      <a:pt x="670940" y="56236"/>
                      <a:pt x="671077" y="55824"/>
                    </a:cubicBezTo>
                    <a:cubicBezTo>
                      <a:pt x="670665" y="62133"/>
                      <a:pt x="670254" y="68580"/>
                      <a:pt x="669980" y="74889"/>
                    </a:cubicBezTo>
                    <a:cubicBezTo>
                      <a:pt x="669705" y="79141"/>
                      <a:pt x="669568" y="83530"/>
                      <a:pt x="669431" y="87782"/>
                    </a:cubicBezTo>
                    <a:cubicBezTo>
                      <a:pt x="669294" y="94503"/>
                      <a:pt x="669019" y="101224"/>
                      <a:pt x="668882" y="107808"/>
                    </a:cubicBezTo>
                    <a:cubicBezTo>
                      <a:pt x="668745" y="113157"/>
                      <a:pt x="668745" y="118643"/>
                      <a:pt x="668745" y="123993"/>
                    </a:cubicBezTo>
                    <a:cubicBezTo>
                      <a:pt x="668471" y="148819"/>
                      <a:pt x="668745" y="173782"/>
                      <a:pt x="668197" y="198608"/>
                    </a:cubicBezTo>
                    <a:cubicBezTo>
                      <a:pt x="668197" y="201900"/>
                      <a:pt x="665865" y="204643"/>
                      <a:pt x="662573" y="205054"/>
                    </a:cubicBezTo>
                    <a:cubicBezTo>
                      <a:pt x="659007" y="205466"/>
                      <a:pt x="655852" y="202997"/>
                      <a:pt x="655303" y="199431"/>
                    </a:cubicBezTo>
                    <a:cubicBezTo>
                      <a:pt x="654755" y="196002"/>
                      <a:pt x="654618" y="192435"/>
                      <a:pt x="654206" y="189006"/>
                    </a:cubicBezTo>
                    <a:cubicBezTo>
                      <a:pt x="653795" y="185715"/>
                      <a:pt x="653520" y="182286"/>
                      <a:pt x="653109" y="178857"/>
                    </a:cubicBezTo>
                    <a:cubicBezTo>
                      <a:pt x="652149" y="170627"/>
                      <a:pt x="651189" y="162260"/>
                      <a:pt x="650091" y="154031"/>
                    </a:cubicBezTo>
                    <a:cubicBezTo>
                      <a:pt x="649131" y="147036"/>
                      <a:pt x="648171" y="140315"/>
                      <a:pt x="647211" y="133320"/>
                    </a:cubicBezTo>
                    <a:cubicBezTo>
                      <a:pt x="646800" y="129891"/>
                      <a:pt x="645977" y="126599"/>
                      <a:pt x="645291" y="123170"/>
                    </a:cubicBezTo>
                    <a:cubicBezTo>
                      <a:pt x="644605" y="119466"/>
                      <a:pt x="643919" y="115763"/>
                      <a:pt x="643233" y="112060"/>
                    </a:cubicBezTo>
                    <a:cubicBezTo>
                      <a:pt x="642136" y="107122"/>
                      <a:pt x="641039" y="102047"/>
                      <a:pt x="639667" y="96972"/>
                    </a:cubicBezTo>
                    <a:cubicBezTo>
                      <a:pt x="638158" y="91211"/>
                      <a:pt x="636375" y="85451"/>
                      <a:pt x="634455" y="79690"/>
                    </a:cubicBezTo>
                    <a:cubicBezTo>
                      <a:pt x="632261" y="73792"/>
                      <a:pt x="629929" y="67894"/>
                      <a:pt x="627049" y="62271"/>
                    </a:cubicBezTo>
                    <a:cubicBezTo>
                      <a:pt x="627049" y="62271"/>
                      <a:pt x="627049" y="62408"/>
                      <a:pt x="627049" y="62408"/>
                    </a:cubicBezTo>
                    <a:cubicBezTo>
                      <a:pt x="627049" y="62408"/>
                      <a:pt x="627049" y="62271"/>
                      <a:pt x="626911" y="62271"/>
                    </a:cubicBezTo>
                    <a:cubicBezTo>
                      <a:pt x="626774" y="62133"/>
                      <a:pt x="626774" y="61859"/>
                      <a:pt x="626637" y="61722"/>
                    </a:cubicBezTo>
                    <a:cubicBezTo>
                      <a:pt x="626637" y="61859"/>
                      <a:pt x="626774" y="61996"/>
                      <a:pt x="626774" y="61996"/>
                    </a:cubicBezTo>
                    <a:cubicBezTo>
                      <a:pt x="625265" y="59253"/>
                      <a:pt x="623757" y="56510"/>
                      <a:pt x="621974" y="53904"/>
                    </a:cubicBezTo>
                    <a:cubicBezTo>
                      <a:pt x="622111" y="54178"/>
                      <a:pt x="622248" y="54315"/>
                      <a:pt x="622385" y="54590"/>
                    </a:cubicBezTo>
                    <a:cubicBezTo>
                      <a:pt x="620602" y="52121"/>
                      <a:pt x="618819" y="49789"/>
                      <a:pt x="616899" y="47457"/>
                    </a:cubicBezTo>
                    <a:cubicBezTo>
                      <a:pt x="617036" y="47595"/>
                      <a:pt x="617173" y="47732"/>
                      <a:pt x="617310" y="47869"/>
                    </a:cubicBezTo>
                    <a:cubicBezTo>
                      <a:pt x="616350" y="46772"/>
                      <a:pt x="615390" y="45811"/>
                      <a:pt x="614430" y="44851"/>
                    </a:cubicBezTo>
                    <a:cubicBezTo>
                      <a:pt x="614567" y="44988"/>
                      <a:pt x="614567" y="44988"/>
                      <a:pt x="614704" y="45126"/>
                    </a:cubicBezTo>
                    <a:cubicBezTo>
                      <a:pt x="614567" y="44988"/>
                      <a:pt x="614430" y="44988"/>
                      <a:pt x="614293" y="44851"/>
                    </a:cubicBezTo>
                    <a:cubicBezTo>
                      <a:pt x="614155" y="44714"/>
                      <a:pt x="614155" y="44714"/>
                      <a:pt x="614018" y="44577"/>
                    </a:cubicBezTo>
                    <a:cubicBezTo>
                      <a:pt x="614018" y="44577"/>
                      <a:pt x="614155" y="44714"/>
                      <a:pt x="614155" y="44714"/>
                    </a:cubicBezTo>
                    <a:cubicBezTo>
                      <a:pt x="613195" y="43891"/>
                      <a:pt x="612098" y="43068"/>
                      <a:pt x="611001" y="42245"/>
                    </a:cubicBezTo>
                    <a:cubicBezTo>
                      <a:pt x="611275" y="42382"/>
                      <a:pt x="611412" y="42520"/>
                      <a:pt x="611687" y="42657"/>
                    </a:cubicBezTo>
                    <a:cubicBezTo>
                      <a:pt x="610589" y="41971"/>
                      <a:pt x="609355" y="41285"/>
                      <a:pt x="608258" y="40599"/>
                    </a:cubicBezTo>
                    <a:cubicBezTo>
                      <a:pt x="608532" y="40737"/>
                      <a:pt x="608669" y="40874"/>
                      <a:pt x="608943" y="41011"/>
                    </a:cubicBezTo>
                    <a:cubicBezTo>
                      <a:pt x="608258" y="40737"/>
                      <a:pt x="607709" y="40462"/>
                      <a:pt x="607023" y="40188"/>
                    </a:cubicBezTo>
                    <a:cubicBezTo>
                      <a:pt x="607297" y="40325"/>
                      <a:pt x="607435" y="40325"/>
                      <a:pt x="607709" y="40462"/>
                    </a:cubicBezTo>
                    <a:cubicBezTo>
                      <a:pt x="606886" y="40051"/>
                      <a:pt x="605926" y="39776"/>
                      <a:pt x="604966" y="39639"/>
                    </a:cubicBezTo>
                    <a:cubicBezTo>
                      <a:pt x="604691" y="39639"/>
                      <a:pt x="604280" y="39639"/>
                      <a:pt x="604006" y="39639"/>
                    </a:cubicBezTo>
                    <a:cubicBezTo>
                      <a:pt x="603868" y="39639"/>
                      <a:pt x="603731" y="39639"/>
                      <a:pt x="603594" y="39776"/>
                    </a:cubicBezTo>
                    <a:cubicBezTo>
                      <a:pt x="603320" y="39914"/>
                      <a:pt x="603046" y="40051"/>
                      <a:pt x="602634" y="40051"/>
                    </a:cubicBezTo>
                    <a:cubicBezTo>
                      <a:pt x="602223" y="40188"/>
                      <a:pt x="601948" y="40462"/>
                      <a:pt x="601537" y="40599"/>
                    </a:cubicBezTo>
                    <a:cubicBezTo>
                      <a:pt x="601537" y="40599"/>
                      <a:pt x="601674" y="40462"/>
                      <a:pt x="601674" y="40462"/>
                    </a:cubicBezTo>
                    <a:cubicBezTo>
                      <a:pt x="601262" y="40737"/>
                      <a:pt x="600851" y="41011"/>
                      <a:pt x="600439" y="41285"/>
                    </a:cubicBezTo>
                    <a:cubicBezTo>
                      <a:pt x="600439" y="41285"/>
                      <a:pt x="600439" y="41285"/>
                      <a:pt x="600577" y="41148"/>
                    </a:cubicBezTo>
                    <a:cubicBezTo>
                      <a:pt x="600302" y="41285"/>
                      <a:pt x="600165" y="41559"/>
                      <a:pt x="599891" y="41834"/>
                    </a:cubicBezTo>
                    <a:cubicBezTo>
                      <a:pt x="599754" y="41971"/>
                      <a:pt x="599617" y="42245"/>
                      <a:pt x="599479" y="42382"/>
                    </a:cubicBezTo>
                    <a:cubicBezTo>
                      <a:pt x="599205" y="42794"/>
                      <a:pt x="599068" y="43205"/>
                      <a:pt x="598794" y="43480"/>
                    </a:cubicBezTo>
                    <a:cubicBezTo>
                      <a:pt x="598382" y="44440"/>
                      <a:pt x="597971" y="45400"/>
                      <a:pt x="597559" y="46360"/>
                    </a:cubicBezTo>
                    <a:cubicBezTo>
                      <a:pt x="597696" y="46086"/>
                      <a:pt x="597833" y="45811"/>
                      <a:pt x="597833" y="45537"/>
                    </a:cubicBezTo>
                    <a:cubicBezTo>
                      <a:pt x="597285" y="47183"/>
                      <a:pt x="596736" y="48829"/>
                      <a:pt x="596325" y="50475"/>
                    </a:cubicBezTo>
                    <a:cubicBezTo>
                      <a:pt x="595913" y="52669"/>
                      <a:pt x="595639" y="54727"/>
                      <a:pt x="595502" y="57059"/>
                    </a:cubicBezTo>
                    <a:cubicBezTo>
                      <a:pt x="595365" y="60076"/>
                      <a:pt x="595227" y="62956"/>
                      <a:pt x="595227" y="65974"/>
                    </a:cubicBezTo>
                    <a:cubicBezTo>
                      <a:pt x="595227" y="69677"/>
                      <a:pt x="595502" y="73518"/>
                      <a:pt x="595776" y="77221"/>
                    </a:cubicBezTo>
                    <a:cubicBezTo>
                      <a:pt x="595776" y="77221"/>
                      <a:pt x="595776" y="77084"/>
                      <a:pt x="595776" y="77084"/>
                    </a:cubicBezTo>
                    <a:cubicBezTo>
                      <a:pt x="596599" y="87371"/>
                      <a:pt x="597422" y="97658"/>
                      <a:pt x="598519" y="107945"/>
                    </a:cubicBezTo>
                    <a:cubicBezTo>
                      <a:pt x="599068" y="113706"/>
                      <a:pt x="599617" y="119466"/>
                      <a:pt x="600302" y="125227"/>
                    </a:cubicBezTo>
                    <a:cubicBezTo>
                      <a:pt x="600714" y="129068"/>
                      <a:pt x="601125" y="132771"/>
                      <a:pt x="601674" y="136611"/>
                    </a:cubicBezTo>
                    <a:cubicBezTo>
                      <a:pt x="602223" y="139629"/>
                      <a:pt x="602908" y="142509"/>
                      <a:pt x="603457" y="145527"/>
                    </a:cubicBezTo>
                    <a:cubicBezTo>
                      <a:pt x="605103" y="154305"/>
                      <a:pt x="606612" y="163220"/>
                      <a:pt x="607846" y="172136"/>
                    </a:cubicBezTo>
                    <a:cubicBezTo>
                      <a:pt x="608532" y="177348"/>
                      <a:pt x="609355" y="182423"/>
                      <a:pt x="610041" y="187635"/>
                    </a:cubicBezTo>
                    <a:cubicBezTo>
                      <a:pt x="610315" y="190378"/>
                      <a:pt x="610726" y="193258"/>
                      <a:pt x="611138" y="196139"/>
                    </a:cubicBezTo>
                    <a:cubicBezTo>
                      <a:pt x="611412" y="198471"/>
                      <a:pt x="611549" y="200939"/>
                      <a:pt x="611824" y="203408"/>
                    </a:cubicBezTo>
                    <a:cubicBezTo>
                      <a:pt x="612098" y="206014"/>
                      <a:pt x="611824" y="208483"/>
                      <a:pt x="611549" y="211089"/>
                    </a:cubicBezTo>
                    <a:cubicBezTo>
                      <a:pt x="611275" y="213970"/>
                      <a:pt x="608806" y="216301"/>
                      <a:pt x="605926" y="216713"/>
                    </a:cubicBezTo>
                    <a:cubicBezTo>
                      <a:pt x="602908" y="217124"/>
                      <a:pt x="599479" y="215204"/>
                      <a:pt x="598794" y="212049"/>
                    </a:cubicBezTo>
                    <a:cubicBezTo>
                      <a:pt x="598108" y="209032"/>
                      <a:pt x="597422" y="206014"/>
                      <a:pt x="597010" y="202997"/>
                    </a:cubicBezTo>
                    <a:cubicBezTo>
                      <a:pt x="596736" y="201214"/>
                      <a:pt x="596462" y="199431"/>
                      <a:pt x="596188" y="197648"/>
                    </a:cubicBezTo>
                    <a:cubicBezTo>
                      <a:pt x="595502" y="193258"/>
                      <a:pt x="594816" y="188869"/>
                      <a:pt x="594267" y="184343"/>
                    </a:cubicBezTo>
                    <a:cubicBezTo>
                      <a:pt x="593170" y="176388"/>
                      <a:pt x="592073" y="168432"/>
                      <a:pt x="590975" y="160614"/>
                    </a:cubicBezTo>
                    <a:cubicBezTo>
                      <a:pt x="590015" y="154031"/>
                      <a:pt x="589330" y="147447"/>
                      <a:pt x="588369" y="140863"/>
                    </a:cubicBezTo>
                    <a:cubicBezTo>
                      <a:pt x="587684" y="135103"/>
                      <a:pt x="586998" y="129342"/>
                      <a:pt x="586312" y="123581"/>
                    </a:cubicBezTo>
                    <a:cubicBezTo>
                      <a:pt x="585215" y="119055"/>
                      <a:pt x="584255" y="114666"/>
                      <a:pt x="583020" y="110139"/>
                    </a:cubicBezTo>
                    <a:cubicBezTo>
                      <a:pt x="581374" y="103693"/>
                      <a:pt x="579317" y="97246"/>
                      <a:pt x="577122" y="90937"/>
                    </a:cubicBezTo>
                    <a:cubicBezTo>
                      <a:pt x="577122" y="90937"/>
                      <a:pt x="577122" y="90937"/>
                      <a:pt x="577122" y="90937"/>
                    </a:cubicBezTo>
                    <a:cubicBezTo>
                      <a:pt x="574242" y="82570"/>
                      <a:pt x="570813" y="74341"/>
                      <a:pt x="566835" y="66385"/>
                    </a:cubicBezTo>
                    <a:cubicBezTo>
                      <a:pt x="566972" y="66660"/>
                      <a:pt x="567110" y="66797"/>
                      <a:pt x="567247" y="67071"/>
                    </a:cubicBezTo>
                    <a:cubicBezTo>
                      <a:pt x="564366" y="61448"/>
                      <a:pt x="561212" y="56098"/>
                      <a:pt x="557783" y="50749"/>
                    </a:cubicBezTo>
                    <a:cubicBezTo>
                      <a:pt x="556000" y="48280"/>
                      <a:pt x="554217" y="45811"/>
                      <a:pt x="552296" y="43480"/>
                    </a:cubicBezTo>
                    <a:cubicBezTo>
                      <a:pt x="552433" y="43617"/>
                      <a:pt x="552571" y="43754"/>
                      <a:pt x="552708" y="43891"/>
                    </a:cubicBezTo>
                    <a:cubicBezTo>
                      <a:pt x="552571" y="43754"/>
                      <a:pt x="552433" y="43617"/>
                      <a:pt x="552296" y="43343"/>
                    </a:cubicBezTo>
                    <a:cubicBezTo>
                      <a:pt x="552296" y="43343"/>
                      <a:pt x="552296" y="43343"/>
                      <a:pt x="552159" y="43205"/>
                    </a:cubicBezTo>
                    <a:cubicBezTo>
                      <a:pt x="552159" y="43205"/>
                      <a:pt x="552159" y="43205"/>
                      <a:pt x="552159" y="43343"/>
                    </a:cubicBezTo>
                    <a:cubicBezTo>
                      <a:pt x="550239" y="41148"/>
                      <a:pt x="548182" y="39091"/>
                      <a:pt x="546124" y="37170"/>
                    </a:cubicBezTo>
                    <a:cubicBezTo>
                      <a:pt x="546261" y="37170"/>
                      <a:pt x="546261" y="37308"/>
                      <a:pt x="546398" y="37308"/>
                    </a:cubicBezTo>
                    <a:cubicBezTo>
                      <a:pt x="545301" y="36485"/>
                      <a:pt x="544341" y="35524"/>
                      <a:pt x="543107" y="34839"/>
                    </a:cubicBezTo>
                    <a:cubicBezTo>
                      <a:pt x="542695" y="34564"/>
                      <a:pt x="542146" y="34290"/>
                      <a:pt x="541735" y="34016"/>
                    </a:cubicBezTo>
                    <a:cubicBezTo>
                      <a:pt x="542009" y="34153"/>
                      <a:pt x="542146" y="34290"/>
                      <a:pt x="542421" y="34290"/>
                    </a:cubicBezTo>
                    <a:cubicBezTo>
                      <a:pt x="541461" y="33741"/>
                      <a:pt x="540501" y="33330"/>
                      <a:pt x="539403" y="32918"/>
                    </a:cubicBezTo>
                    <a:cubicBezTo>
                      <a:pt x="538717" y="32781"/>
                      <a:pt x="538169" y="32507"/>
                      <a:pt x="537620" y="32370"/>
                    </a:cubicBezTo>
                    <a:cubicBezTo>
                      <a:pt x="537895" y="32370"/>
                      <a:pt x="538169" y="32507"/>
                      <a:pt x="538443" y="32507"/>
                    </a:cubicBezTo>
                    <a:cubicBezTo>
                      <a:pt x="537483" y="32233"/>
                      <a:pt x="536386" y="32095"/>
                      <a:pt x="535426" y="31958"/>
                    </a:cubicBezTo>
                    <a:cubicBezTo>
                      <a:pt x="535426" y="31958"/>
                      <a:pt x="535426" y="31958"/>
                      <a:pt x="535426" y="31958"/>
                    </a:cubicBezTo>
                    <a:cubicBezTo>
                      <a:pt x="535014" y="31958"/>
                      <a:pt x="534466" y="31958"/>
                      <a:pt x="533917" y="31958"/>
                    </a:cubicBezTo>
                    <a:cubicBezTo>
                      <a:pt x="533780" y="31958"/>
                      <a:pt x="533780" y="31958"/>
                      <a:pt x="533643" y="31958"/>
                    </a:cubicBezTo>
                    <a:cubicBezTo>
                      <a:pt x="533368" y="32095"/>
                      <a:pt x="533094" y="32233"/>
                      <a:pt x="532820" y="32233"/>
                    </a:cubicBezTo>
                    <a:cubicBezTo>
                      <a:pt x="532545" y="32507"/>
                      <a:pt x="532134" y="32644"/>
                      <a:pt x="531859" y="32918"/>
                    </a:cubicBezTo>
                    <a:cubicBezTo>
                      <a:pt x="531585" y="33193"/>
                      <a:pt x="531311" y="33467"/>
                      <a:pt x="531037" y="33604"/>
                    </a:cubicBezTo>
                    <a:cubicBezTo>
                      <a:pt x="531037" y="33604"/>
                      <a:pt x="531037" y="33604"/>
                      <a:pt x="531174" y="33604"/>
                    </a:cubicBezTo>
                    <a:cubicBezTo>
                      <a:pt x="530899" y="33879"/>
                      <a:pt x="530488" y="34290"/>
                      <a:pt x="530214" y="34564"/>
                    </a:cubicBezTo>
                    <a:cubicBezTo>
                      <a:pt x="529939" y="34976"/>
                      <a:pt x="529665" y="35250"/>
                      <a:pt x="529391" y="35662"/>
                    </a:cubicBezTo>
                    <a:cubicBezTo>
                      <a:pt x="529116" y="36073"/>
                      <a:pt x="528842" y="36485"/>
                      <a:pt x="528568" y="36896"/>
                    </a:cubicBezTo>
                    <a:cubicBezTo>
                      <a:pt x="528705" y="36622"/>
                      <a:pt x="528842" y="36485"/>
                      <a:pt x="528842" y="36210"/>
                    </a:cubicBezTo>
                    <a:cubicBezTo>
                      <a:pt x="528293" y="37308"/>
                      <a:pt x="527745" y="38542"/>
                      <a:pt x="527470" y="39776"/>
                    </a:cubicBezTo>
                    <a:cubicBezTo>
                      <a:pt x="527608" y="39502"/>
                      <a:pt x="527608" y="39228"/>
                      <a:pt x="527745" y="38953"/>
                    </a:cubicBezTo>
                    <a:cubicBezTo>
                      <a:pt x="527196" y="40737"/>
                      <a:pt x="526785" y="42520"/>
                      <a:pt x="526373" y="44166"/>
                    </a:cubicBezTo>
                    <a:cubicBezTo>
                      <a:pt x="525962" y="46223"/>
                      <a:pt x="525824" y="48417"/>
                      <a:pt x="525550" y="50475"/>
                    </a:cubicBezTo>
                    <a:cubicBezTo>
                      <a:pt x="525413" y="54315"/>
                      <a:pt x="525276" y="58019"/>
                      <a:pt x="525413" y="61859"/>
                    </a:cubicBezTo>
                    <a:cubicBezTo>
                      <a:pt x="527059" y="65288"/>
                      <a:pt x="528568" y="68854"/>
                      <a:pt x="529939" y="72283"/>
                    </a:cubicBezTo>
                    <a:cubicBezTo>
                      <a:pt x="533505" y="81062"/>
                      <a:pt x="536523" y="89977"/>
                      <a:pt x="539266" y="99030"/>
                    </a:cubicBezTo>
                    <a:cubicBezTo>
                      <a:pt x="540912" y="104379"/>
                      <a:pt x="542284" y="109865"/>
                      <a:pt x="543518" y="115352"/>
                    </a:cubicBezTo>
                    <a:cubicBezTo>
                      <a:pt x="544615" y="120289"/>
                      <a:pt x="545713" y="125090"/>
                      <a:pt x="546810" y="130028"/>
                    </a:cubicBezTo>
                    <a:cubicBezTo>
                      <a:pt x="547359" y="132634"/>
                      <a:pt x="548044" y="135240"/>
                      <a:pt x="548593" y="137846"/>
                    </a:cubicBezTo>
                    <a:cubicBezTo>
                      <a:pt x="549827" y="145252"/>
                      <a:pt x="551062" y="152522"/>
                      <a:pt x="552296" y="159929"/>
                    </a:cubicBezTo>
                    <a:cubicBezTo>
                      <a:pt x="552982" y="163632"/>
                      <a:pt x="553256" y="167335"/>
                      <a:pt x="553805" y="171039"/>
                    </a:cubicBezTo>
                    <a:cubicBezTo>
                      <a:pt x="554217" y="173782"/>
                      <a:pt x="554491" y="176662"/>
                      <a:pt x="554902" y="179405"/>
                    </a:cubicBezTo>
                    <a:cubicBezTo>
                      <a:pt x="555862" y="187223"/>
                      <a:pt x="556685" y="195179"/>
                      <a:pt x="557508" y="202997"/>
                    </a:cubicBezTo>
                    <a:cubicBezTo>
                      <a:pt x="557783" y="205466"/>
                      <a:pt x="557920" y="207935"/>
                      <a:pt x="558194" y="210403"/>
                    </a:cubicBezTo>
                    <a:cubicBezTo>
                      <a:pt x="558331" y="212324"/>
                      <a:pt x="558469" y="214244"/>
                      <a:pt x="558469" y="216164"/>
                    </a:cubicBezTo>
                    <a:cubicBezTo>
                      <a:pt x="558469" y="217810"/>
                      <a:pt x="558606" y="219319"/>
                      <a:pt x="558469" y="220965"/>
                    </a:cubicBezTo>
                    <a:cubicBezTo>
                      <a:pt x="558194" y="223159"/>
                      <a:pt x="557783" y="225354"/>
                      <a:pt x="556411" y="227137"/>
                    </a:cubicBezTo>
                    <a:cubicBezTo>
                      <a:pt x="555040" y="229057"/>
                      <a:pt x="552571" y="229743"/>
                      <a:pt x="550376" y="230429"/>
                    </a:cubicBezTo>
                    <a:cubicBezTo>
                      <a:pt x="547359" y="231115"/>
                      <a:pt x="544478" y="229743"/>
                      <a:pt x="543244" y="227000"/>
                    </a:cubicBezTo>
                    <a:cubicBezTo>
                      <a:pt x="541461" y="223296"/>
                      <a:pt x="539540" y="219730"/>
                      <a:pt x="538169" y="215890"/>
                    </a:cubicBezTo>
                    <a:cubicBezTo>
                      <a:pt x="536523" y="211226"/>
                      <a:pt x="535288" y="206426"/>
                      <a:pt x="534191" y="201625"/>
                    </a:cubicBezTo>
                    <a:cubicBezTo>
                      <a:pt x="533094" y="197236"/>
                      <a:pt x="532134" y="192847"/>
                      <a:pt x="531311" y="188321"/>
                    </a:cubicBezTo>
                    <a:cubicBezTo>
                      <a:pt x="529528" y="180091"/>
                      <a:pt x="527882" y="171861"/>
                      <a:pt x="526236" y="163769"/>
                    </a:cubicBezTo>
                    <a:cubicBezTo>
                      <a:pt x="525687" y="161300"/>
                      <a:pt x="525276" y="158831"/>
                      <a:pt x="524864" y="156362"/>
                    </a:cubicBezTo>
                    <a:cubicBezTo>
                      <a:pt x="523904" y="151013"/>
                      <a:pt x="522944" y="145527"/>
                      <a:pt x="522121" y="140178"/>
                    </a:cubicBezTo>
                    <a:cubicBezTo>
                      <a:pt x="521024" y="134280"/>
                      <a:pt x="520064" y="128382"/>
                      <a:pt x="519241" y="122484"/>
                    </a:cubicBezTo>
                    <a:cubicBezTo>
                      <a:pt x="518555" y="117409"/>
                      <a:pt x="517869" y="112334"/>
                      <a:pt x="517183" y="107122"/>
                    </a:cubicBezTo>
                    <a:cubicBezTo>
                      <a:pt x="516772" y="104379"/>
                      <a:pt x="516360" y="101773"/>
                      <a:pt x="516086" y="99030"/>
                    </a:cubicBezTo>
                    <a:cubicBezTo>
                      <a:pt x="515675" y="94915"/>
                      <a:pt x="515263" y="90663"/>
                      <a:pt x="514852" y="86548"/>
                    </a:cubicBezTo>
                    <a:cubicBezTo>
                      <a:pt x="514440" y="82845"/>
                      <a:pt x="514029" y="79141"/>
                      <a:pt x="513754" y="75438"/>
                    </a:cubicBezTo>
                    <a:cubicBezTo>
                      <a:pt x="513480" y="70775"/>
                      <a:pt x="513206" y="65974"/>
                      <a:pt x="513206" y="61311"/>
                    </a:cubicBezTo>
                    <a:cubicBezTo>
                      <a:pt x="510463" y="56098"/>
                      <a:pt x="507719" y="51161"/>
                      <a:pt x="504565" y="46223"/>
                    </a:cubicBezTo>
                    <a:cubicBezTo>
                      <a:pt x="501547" y="41834"/>
                      <a:pt x="498392" y="37719"/>
                      <a:pt x="494826" y="33741"/>
                    </a:cubicBezTo>
                    <a:cubicBezTo>
                      <a:pt x="492906" y="31684"/>
                      <a:pt x="490986" y="29764"/>
                      <a:pt x="488928" y="27981"/>
                    </a:cubicBezTo>
                    <a:cubicBezTo>
                      <a:pt x="488928" y="27981"/>
                      <a:pt x="488928" y="27981"/>
                      <a:pt x="489066" y="27981"/>
                    </a:cubicBezTo>
                    <a:cubicBezTo>
                      <a:pt x="489066" y="27981"/>
                      <a:pt x="488928" y="27981"/>
                      <a:pt x="488928" y="27843"/>
                    </a:cubicBezTo>
                    <a:cubicBezTo>
                      <a:pt x="488791" y="27706"/>
                      <a:pt x="488654" y="27569"/>
                      <a:pt x="488517" y="27432"/>
                    </a:cubicBezTo>
                    <a:cubicBezTo>
                      <a:pt x="488654" y="27569"/>
                      <a:pt x="488654" y="27569"/>
                      <a:pt x="488791" y="27706"/>
                    </a:cubicBezTo>
                    <a:cubicBezTo>
                      <a:pt x="487145" y="26335"/>
                      <a:pt x="485362" y="25100"/>
                      <a:pt x="483716" y="23866"/>
                    </a:cubicBezTo>
                    <a:cubicBezTo>
                      <a:pt x="483991" y="24003"/>
                      <a:pt x="484128" y="24140"/>
                      <a:pt x="484265" y="24277"/>
                    </a:cubicBezTo>
                    <a:cubicBezTo>
                      <a:pt x="482345" y="23043"/>
                      <a:pt x="480424" y="21808"/>
                      <a:pt x="478367" y="20711"/>
                    </a:cubicBezTo>
                    <a:cubicBezTo>
                      <a:pt x="477407" y="20163"/>
                      <a:pt x="476310" y="19751"/>
                      <a:pt x="475350" y="19340"/>
                    </a:cubicBezTo>
                    <a:cubicBezTo>
                      <a:pt x="475350" y="19340"/>
                      <a:pt x="475350" y="19340"/>
                      <a:pt x="475350" y="19340"/>
                    </a:cubicBezTo>
                    <a:cubicBezTo>
                      <a:pt x="473978" y="18791"/>
                      <a:pt x="472606" y="18379"/>
                      <a:pt x="471098" y="18242"/>
                    </a:cubicBezTo>
                    <a:cubicBezTo>
                      <a:pt x="471372" y="18242"/>
                      <a:pt x="471509" y="18379"/>
                      <a:pt x="471783" y="18379"/>
                    </a:cubicBezTo>
                    <a:cubicBezTo>
                      <a:pt x="471235" y="18379"/>
                      <a:pt x="470686" y="18242"/>
                      <a:pt x="470137" y="18242"/>
                    </a:cubicBezTo>
                    <a:cubicBezTo>
                      <a:pt x="469177" y="18242"/>
                      <a:pt x="468217" y="18242"/>
                      <a:pt x="467394" y="18242"/>
                    </a:cubicBezTo>
                    <a:cubicBezTo>
                      <a:pt x="467531" y="18242"/>
                      <a:pt x="467531" y="18242"/>
                      <a:pt x="467669" y="18242"/>
                    </a:cubicBezTo>
                    <a:cubicBezTo>
                      <a:pt x="467531" y="18242"/>
                      <a:pt x="467394" y="18242"/>
                      <a:pt x="467257" y="18242"/>
                    </a:cubicBezTo>
                    <a:cubicBezTo>
                      <a:pt x="467120" y="18242"/>
                      <a:pt x="466983" y="18242"/>
                      <a:pt x="466983" y="18242"/>
                    </a:cubicBezTo>
                    <a:cubicBezTo>
                      <a:pt x="467120" y="18242"/>
                      <a:pt x="467120" y="18242"/>
                      <a:pt x="467257" y="18242"/>
                    </a:cubicBezTo>
                    <a:cubicBezTo>
                      <a:pt x="466160" y="18379"/>
                      <a:pt x="465200" y="18517"/>
                      <a:pt x="464102" y="18791"/>
                    </a:cubicBezTo>
                    <a:cubicBezTo>
                      <a:pt x="464240" y="18791"/>
                      <a:pt x="464377" y="18791"/>
                      <a:pt x="464514" y="18654"/>
                    </a:cubicBezTo>
                    <a:cubicBezTo>
                      <a:pt x="463965" y="18791"/>
                      <a:pt x="463417" y="18928"/>
                      <a:pt x="463005" y="19065"/>
                    </a:cubicBezTo>
                    <a:cubicBezTo>
                      <a:pt x="462731" y="19202"/>
                      <a:pt x="462457" y="19340"/>
                      <a:pt x="462182" y="19477"/>
                    </a:cubicBezTo>
                    <a:cubicBezTo>
                      <a:pt x="461908" y="19614"/>
                      <a:pt x="461496" y="19888"/>
                      <a:pt x="461222" y="20025"/>
                    </a:cubicBezTo>
                    <a:cubicBezTo>
                      <a:pt x="460811" y="20300"/>
                      <a:pt x="460399" y="20711"/>
                      <a:pt x="459988" y="20985"/>
                    </a:cubicBezTo>
                    <a:cubicBezTo>
                      <a:pt x="459576" y="21397"/>
                      <a:pt x="459302" y="21808"/>
                      <a:pt x="458890" y="22083"/>
                    </a:cubicBezTo>
                    <a:cubicBezTo>
                      <a:pt x="458342" y="22769"/>
                      <a:pt x="457656" y="23454"/>
                      <a:pt x="457244" y="24277"/>
                    </a:cubicBezTo>
                    <a:cubicBezTo>
                      <a:pt x="456833" y="24826"/>
                      <a:pt x="456559" y="25375"/>
                      <a:pt x="456284" y="26060"/>
                    </a:cubicBezTo>
                    <a:cubicBezTo>
                      <a:pt x="456284" y="26060"/>
                      <a:pt x="456284" y="25923"/>
                      <a:pt x="456284" y="25923"/>
                    </a:cubicBezTo>
                    <a:cubicBezTo>
                      <a:pt x="456147" y="26335"/>
                      <a:pt x="455873" y="26746"/>
                      <a:pt x="455736" y="27158"/>
                    </a:cubicBezTo>
                    <a:cubicBezTo>
                      <a:pt x="455324" y="28255"/>
                      <a:pt x="455050" y="29352"/>
                      <a:pt x="454776" y="30587"/>
                    </a:cubicBezTo>
                    <a:cubicBezTo>
                      <a:pt x="454501" y="32644"/>
                      <a:pt x="454090" y="34839"/>
                      <a:pt x="453953" y="36896"/>
                    </a:cubicBezTo>
                    <a:cubicBezTo>
                      <a:pt x="453815" y="38953"/>
                      <a:pt x="453815" y="41011"/>
                      <a:pt x="453953" y="43068"/>
                    </a:cubicBezTo>
                    <a:cubicBezTo>
                      <a:pt x="455324" y="60899"/>
                      <a:pt x="458753" y="78593"/>
                      <a:pt x="461771" y="96149"/>
                    </a:cubicBezTo>
                    <a:cubicBezTo>
                      <a:pt x="462594" y="100813"/>
                      <a:pt x="463554" y="105476"/>
                      <a:pt x="464514" y="110277"/>
                    </a:cubicBezTo>
                    <a:cubicBezTo>
                      <a:pt x="465200" y="114117"/>
                      <a:pt x="466023" y="117958"/>
                      <a:pt x="466708" y="121798"/>
                    </a:cubicBezTo>
                    <a:cubicBezTo>
                      <a:pt x="469589" y="129479"/>
                      <a:pt x="472058" y="137160"/>
                      <a:pt x="474664" y="144841"/>
                    </a:cubicBezTo>
                    <a:cubicBezTo>
                      <a:pt x="474527" y="144567"/>
                      <a:pt x="474527" y="144429"/>
                      <a:pt x="474389" y="144155"/>
                    </a:cubicBezTo>
                    <a:cubicBezTo>
                      <a:pt x="476035" y="148819"/>
                      <a:pt x="477270" y="153619"/>
                      <a:pt x="478779" y="158420"/>
                    </a:cubicBezTo>
                    <a:cubicBezTo>
                      <a:pt x="480013" y="162535"/>
                      <a:pt x="481110" y="166512"/>
                      <a:pt x="482208" y="170627"/>
                    </a:cubicBezTo>
                    <a:cubicBezTo>
                      <a:pt x="483579" y="175428"/>
                      <a:pt x="484814" y="180228"/>
                      <a:pt x="486048" y="185029"/>
                    </a:cubicBezTo>
                    <a:cubicBezTo>
                      <a:pt x="488105" y="192984"/>
                      <a:pt x="490163" y="200939"/>
                      <a:pt x="491809" y="208895"/>
                    </a:cubicBezTo>
                    <a:cubicBezTo>
                      <a:pt x="491809" y="208620"/>
                      <a:pt x="491672" y="208483"/>
                      <a:pt x="491672" y="208209"/>
                    </a:cubicBezTo>
                    <a:cubicBezTo>
                      <a:pt x="492220" y="210815"/>
                      <a:pt x="493043" y="213558"/>
                      <a:pt x="493180" y="216301"/>
                    </a:cubicBezTo>
                    <a:cubicBezTo>
                      <a:pt x="493318" y="217261"/>
                      <a:pt x="493318" y="218222"/>
                      <a:pt x="493180" y="219319"/>
                    </a:cubicBezTo>
                    <a:cubicBezTo>
                      <a:pt x="492906" y="220690"/>
                      <a:pt x="492495" y="222199"/>
                      <a:pt x="492083" y="223571"/>
                    </a:cubicBezTo>
                    <a:cubicBezTo>
                      <a:pt x="491397" y="225628"/>
                      <a:pt x="489751" y="227274"/>
                      <a:pt x="487420" y="227686"/>
                    </a:cubicBezTo>
                    <a:cubicBezTo>
                      <a:pt x="485225" y="227960"/>
                      <a:pt x="482756" y="226863"/>
                      <a:pt x="481796" y="224942"/>
                    </a:cubicBezTo>
                    <a:cubicBezTo>
                      <a:pt x="481110" y="223571"/>
                      <a:pt x="480287" y="222062"/>
                      <a:pt x="479464" y="220553"/>
                    </a:cubicBezTo>
                    <a:cubicBezTo>
                      <a:pt x="478504" y="218633"/>
                      <a:pt x="477681" y="216576"/>
                      <a:pt x="476858" y="214518"/>
                    </a:cubicBezTo>
                    <a:cubicBezTo>
                      <a:pt x="475487" y="210678"/>
                      <a:pt x="474389" y="206700"/>
                      <a:pt x="473292" y="202722"/>
                    </a:cubicBezTo>
                    <a:cubicBezTo>
                      <a:pt x="472195" y="198471"/>
                      <a:pt x="471098" y="194219"/>
                      <a:pt x="470000" y="189967"/>
                    </a:cubicBezTo>
                    <a:cubicBezTo>
                      <a:pt x="467943" y="181874"/>
                      <a:pt x="466023" y="173919"/>
                      <a:pt x="463965" y="165826"/>
                    </a:cubicBezTo>
                    <a:cubicBezTo>
                      <a:pt x="463279" y="163358"/>
                      <a:pt x="462868" y="160889"/>
                      <a:pt x="462319" y="158420"/>
                    </a:cubicBezTo>
                    <a:cubicBezTo>
                      <a:pt x="461085" y="152933"/>
                      <a:pt x="459850" y="147584"/>
                      <a:pt x="458616" y="142235"/>
                    </a:cubicBezTo>
                    <a:cubicBezTo>
                      <a:pt x="457382" y="136611"/>
                      <a:pt x="456147" y="131125"/>
                      <a:pt x="455050" y="125501"/>
                    </a:cubicBezTo>
                    <a:cubicBezTo>
                      <a:pt x="454501" y="123170"/>
                      <a:pt x="454090" y="120838"/>
                      <a:pt x="453678" y="118369"/>
                    </a:cubicBezTo>
                    <a:cubicBezTo>
                      <a:pt x="452032" y="114254"/>
                      <a:pt x="450386" y="110002"/>
                      <a:pt x="448603" y="105888"/>
                    </a:cubicBezTo>
                    <a:cubicBezTo>
                      <a:pt x="447506" y="103144"/>
                      <a:pt x="446409" y="100401"/>
                      <a:pt x="445312" y="97795"/>
                    </a:cubicBezTo>
                    <a:cubicBezTo>
                      <a:pt x="444351" y="95326"/>
                      <a:pt x="443117" y="92857"/>
                      <a:pt x="442020" y="90388"/>
                    </a:cubicBezTo>
                    <a:cubicBezTo>
                      <a:pt x="440237" y="86411"/>
                      <a:pt x="438316" y="82570"/>
                      <a:pt x="436396" y="78730"/>
                    </a:cubicBezTo>
                    <a:cubicBezTo>
                      <a:pt x="436533" y="79004"/>
                      <a:pt x="436670" y="79141"/>
                      <a:pt x="436670" y="79416"/>
                    </a:cubicBezTo>
                    <a:cubicBezTo>
                      <a:pt x="432144" y="70500"/>
                      <a:pt x="427206" y="61722"/>
                      <a:pt x="421583" y="53355"/>
                    </a:cubicBezTo>
                    <a:cubicBezTo>
                      <a:pt x="421720" y="53492"/>
                      <a:pt x="421857" y="53767"/>
                      <a:pt x="421994" y="53904"/>
                    </a:cubicBezTo>
                    <a:cubicBezTo>
                      <a:pt x="418702" y="49103"/>
                      <a:pt x="415273" y="44440"/>
                      <a:pt x="411570" y="40051"/>
                    </a:cubicBezTo>
                    <a:cubicBezTo>
                      <a:pt x="409924" y="38268"/>
                      <a:pt x="408141" y="36622"/>
                      <a:pt x="406358" y="34839"/>
                    </a:cubicBezTo>
                    <a:cubicBezTo>
                      <a:pt x="406358" y="34839"/>
                      <a:pt x="406358" y="34839"/>
                      <a:pt x="406495" y="34839"/>
                    </a:cubicBezTo>
                    <a:cubicBezTo>
                      <a:pt x="406495" y="34839"/>
                      <a:pt x="406358" y="34701"/>
                      <a:pt x="406358" y="34701"/>
                    </a:cubicBezTo>
                    <a:cubicBezTo>
                      <a:pt x="406221" y="34564"/>
                      <a:pt x="406084" y="34427"/>
                      <a:pt x="405947" y="34427"/>
                    </a:cubicBezTo>
                    <a:cubicBezTo>
                      <a:pt x="405947" y="34427"/>
                      <a:pt x="406084" y="34564"/>
                      <a:pt x="406084" y="34564"/>
                    </a:cubicBezTo>
                    <a:cubicBezTo>
                      <a:pt x="405261" y="33741"/>
                      <a:pt x="404301" y="33056"/>
                      <a:pt x="403341" y="32370"/>
                    </a:cubicBezTo>
                    <a:cubicBezTo>
                      <a:pt x="403341" y="32370"/>
                      <a:pt x="403478" y="32370"/>
                      <a:pt x="403478" y="32507"/>
                    </a:cubicBezTo>
                    <a:cubicBezTo>
                      <a:pt x="402792" y="32095"/>
                      <a:pt x="402106" y="31684"/>
                      <a:pt x="401420" y="31272"/>
                    </a:cubicBezTo>
                    <a:cubicBezTo>
                      <a:pt x="401009" y="31135"/>
                      <a:pt x="400597" y="30998"/>
                      <a:pt x="400186" y="30861"/>
                    </a:cubicBezTo>
                    <a:cubicBezTo>
                      <a:pt x="400049" y="30861"/>
                      <a:pt x="399774" y="30861"/>
                      <a:pt x="399637" y="30724"/>
                    </a:cubicBezTo>
                    <a:cubicBezTo>
                      <a:pt x="399226" y="30724"/>
                      <a:pt x="398814" y="30724"/>
                      <a:pt x="398403" y="30724"/>
                    </a:cubicBezTo>
                    <a:cubicBezTo>
                      <a:pt x="397991" y="30724"/>
                      <a:pt x="397717" y="30861"/>
                      <a:pt x="397443" y="30861"/>
                    </a:cubicBezTo>
                    <a:cubicBezTo>
                      <a:pt x="397306" y="30861"/>
                      <a:pt x="397168" y="30998"/>
                      <a:pt x="397031" y="30998"/>
                    </a:cubicBezTo>
                    <a:cubicBezTo>
                      <a:pt x="397031" y="30998"/>
                      <a:pt x="396894" y="30998"/>
                      <a:pt x="396894" y="30998"/>
                    </a:cubicBezTo>
                    <a:cubicBezTo>
                      <a:pt x="396894" y="30998"/>
                      <a:pt x="396757" y="31135"/>
                      <a:pt x="396757" y="31135"/>
                    </a:cubicBezTo>
                    <a:cubicBezTo>
                      <a:pt x="396620" y="31410"/>
                      <a:pt x="396483" y="31684"/>
                      <a:pt x="396345" y="31821"/>
                    </a:cubicBezTo>
                    <a:cubicBezTo>
                      <a:pt x="396208" y="32095"/>
                      <a:pt x="396071" y="32507"/>
                      <a:pt x="395934" y="32781"/>
                    </a:cubicBezTo>
                    <a:cubicBezTo>
                      <a:pt x="395797" y="33467"/>
                      <a:pt x="395522" y="34016"/>
                      <a:pt x="395385" y="34701"/>
                    </a:cubicBezTo>
                    <a:cubicBezTo>
                      <a:pt x="395385" y="34427"/>
                      <a:pt x="395522" y="34290"/>
                      <a:pt x="395522" y="34016"/>
                    </a:cubicBezTo>
                    <a:cubicBezTo>
                      <a:pt x="395248" y="35250"/>
                      <a:pt x="394974" y="36622"/>
                      <a:pt x="394974" y="37856"/>
                    </a:cubicBezTo>
                    <a:cubicBezTo>
                      <a:pt x="394974" y="38953"/>
                      <a:pt x="394974" y="39914"/>
                      <a:pt x="394974" y="41011"/>
                    </a:cubicBezTo>
                    <a:cubicBezTo>
                      <a:pt x="394974" y="41011"/>
                      <a:pt x="394974" y="41011"/>
                      <a:pt x="394974" y="41011"/>
                    </a:cubicBezTo>
                    <a:cubicBezTo>
                      <a:pt x="394974" y="41011"/>
                      <a:pt x="394974" y="41148"/>
                      <a:pt x="394974" y="41148"/>
                    </a:cubicBezTo>
                    <a:cubicBezTo>
                      <a:pt x="394974" y="41422"/>
                      <a:pt x="394974" y="41559"/>
                      <a:pt x="394974" y="41834"/>
                    </a:cubicBezTo>
                    <a:cubicBezTo>
                      <a:pt x="394974" y="41697"/>
                      <a:pt x="394974" y="41697"/>
                      <a:pt x="394974" y="41559"/>
                    </a:cubicBezTo>
                    <a:cubicBezTo>
                      <a:pt x="395385" y="45949"/>
                      <a:pt x="396071" y="50475"/>
                      <a:pt x="396894" y="54727"/>
                    </a:cubicBezTo>
                    <a:cubicBezTo>
                      <a:pt x="400597" y="71735"/>
                      <a:pt x="404986" y="88605"/>
                      <a:pt x="409238" y="105476"/>
                    </a:cubicBezTo>
                    <a:cubicBezTo>
                      <a:pt x="412942" y="120152"/>
                      <a:pt x="416782" y="134691"/>
                      <a:pt x="420623" y="149367"/>
                    </a:cubicBezTo>
                    <a:cubicBezTo>
                      <a:pt x="422269" y="155814"/>
                      <a:pt x="423915" y="162397"/>
                      <a:pt x="425423" y="168844"/>
                    </a:cubicBezTo>
                    <a:cubicBezTo>
                      <a:pt x="427069" y="175290"/>
                      <a:pt x="428852" y="181874"/>
                      <a:pt x="430224" y="188321"/>
                    </a:cubicBezTo>
                    <a:cubicBezTo>
                      <a:pt x="431596" y="194219"/>
                      <a:pt x="432967" y="200116"/>
                      <a:pt x="434339" y="206151"/>
                    </a:cubicBezTo>
                    <a:cubicBezTo>
                      <a:pt x="435436" y="209306"/>
                      <a:pt x="436396" y="212461"/>
                      <a:pt x="437356" y="215616"/>
                    </a:cubicBezTo>
                    <a:cubicBezTo>
                      <a:pt x="439139" y="220965"/>
                      <a:pt x="440648" y="226451"/>
                      <a:pt x="442294" y="231800"/>
                    </a:cubicBezTo>
                    <a:cubicBezTo>
                      <a:pt x="443254" y="234955"/>
                      <a:pt x="444077" y="238110"/>
                      <a:pt x="445037" y="241264"/>
                    </a:cubicBezTo>
                    <a:cubicBezTo>
                      <a:pt x="445723" y="243596"/>
                      <a:pt x="446272" y="246065"/>
                      <a:pt x="446820" y="248397"/>
                    </a:cubicBezTo>
                    <a:cubicBezTo>
                      <a:pt x="447506" y="251277"/>
                      <a:pt x="447643" y="254157"/>
                      <a:pt x="447918" y="257038"/>
                    </a:cubicBezTo>
                    <a:cubicBezTo>
                      <a:pt x="448055" y="258958"/>
                      <a:pt x="447506" y="260741"/>
                      <a:pt x="445860" y="261976"/>
                    </a:cubicBezTo>
                    <a:cubicBezTo>
                      <a:pt x="444489" y="263073"/>
                      <a:pt x="442294" y="263347"/>
                      <a:pt x="440648" y="262661"/>
                    </a:cubicBezTo>
                    <a:cubicBezTo>
                      <a:pt x="439825" y="262250"/>
                      <a:pt x="438865" y="261976"/>
                      <a:pt x="438179" y="261290"/>
                    </a:cubicBezTo>
                    <a:cubicBezTo>
                      <a:pt x="437219" y="260604"/>
                      <a:pt x="436533" y="259370"/>
                      <a:pt x="435847" y="258409"/>
                    </a:cubicBezTo>
                    <a:cubicBezTo>
                      <a:pt x="433927" y="255118"/>
                      <a:pt x="433516" y="251140"/>
                      <a:pt x="432830" y="247437"/>
                    </a:cubicBezTo>
                    <a:cubicBezTo>
                      <a:pt x="432830" y="247437"/>
                      <a:pt x="432830" y="247437"/>
                      <a:pt x="432830" y="247574"/>
                    </a:cubicBezTo>
                    <a:cubicBezTo>
                      <a:pt x="429538" y="232898"/>
                      <a:pt x="425835" y="218084"/>
                      <a:pt x="422406" y="203408"/>
                    </a:cubicBezTo>
                    <a:cubicBezTo>
                      <a:pt x="421171" y="199842"/>
                      <a:pt x="419800" y="196276"/>
                      <a:pt x="418565" y="192710"/>
                    </a:cubicBezTo>
                    <a:cubicBezTo>
                      <a:pt x="414862" y="182423"/>
                      <a:pt x="410336" y="172547"/>
                      <a:pt x="405535" y="162809"/>
                    </a:cubicBezTo>
                    <a:cubicBezTo>
                      <a:pt x="401009" y="154031"/>
                      <a:pt x="396208" y="145664"/>
                      <a:pt x="390722" y="137571"/>
                    </a:cubicBezTo>
                    <a:cubicBezTo>
                      <a:pt x="387156" y="132359"/>
                      <a:pt x="383315" y="127422"/>
                      <a:pt x="379200" y="122621"/>
                    </a:cubicBezTo>
                    <a:cubicBezTo>
                      <a:pt x="379200" y="122621"/>
                      <a:pt x="379200" y="122621"/>
                      <a:pt x="379200" y="122621"/>
                    </a:cubicBezTo>
                    <a:cubicBezTo>
                      <a:pt x="376320" y="119329"/>
                      <a:pt x="373303" y="116175"/>
                      <a:pt x="370011" y="113157"/>
                    </a:cubicBezTo>
                    <a:cubicBezTo>
                      <a:pt x="370011" y="113157"/>
                      <a:pt x="370011" y="113157"/>
                      <a:pt x="370148" y="113157"/>
                    </a:cubicBezTo>
                    <a:cubicBezTo>
                      <a:pt x="370011" y="113020"/>
                      <a:pt x="370011" y="113020"/>
                      <a:pt x="369874" y="112883"/>
                    </a:cubicBezTo>
                    <a:cubicBezTo>
                      <a:pt x="369874" y="112883"/>
                      <a:pt x="369736" y="112746"/>
                      <a:pt x="369736" y="112746"/>
                    </a:cubicBezTo>
                    <a:cubicBezTo>
                      <a:pt x="369736" y="112746"/>
                      <a:pt x="369736" y="112746"/>
                      <a:pt x="369874" y="112883"/>
                    </a:cubicBezTo>
                    <a:cubicBezTo>
                      <a:pt x="366719" y="110139"/>
                      <a:pt x="363564" y="107671"/>
                      <a:pt x="360135" y="105339"/>
                    </a:cubicBezTo>
                    <a:lnTo>
                      <a:pt x="360135" y="105339"/>
                    </a:lnTo>
                    <a:cubicBezTo>
                      <a:pt x="358901" y="104516"/>
                      <a:pt x="357666" y="103693"/>
                      <a:pt x="356295" y="103007"/>
                    </a:cubicBezTo>
                    <a:cubicBezTo>
                      <a:pt x="356569" y="103144"/>
                      <a:pt x="356706" y="103281"/>
                      <a:pt x="356843" y="103281"/>
                    </a:cubicBezTo>
                    <a:cubicBezTo>
                      <a:pt x="354786" y="102321"/>
                      <a:pt x="352866" y="101361"/>
                      <a:pt x="350808" y="100538"/>
                    </a:cubicBezTo>
                    <a:cubicBezTo>
                      <a:pt x="350945" y="100538"/>
                      <a:pt x="350945" y="100538"/>
                      <a:pt x="351083" y="100675"/>
                    </a:cubicBezTo>
                    <a:cubicBezTo>
                      <a:pt x="350945" y="100675"/>
                      <a:pt x="350808" y="100538"/>
                      <a:pt x="350671" y="100538"/>
                    </a:cubicBezTo>
                    <a:cubicBezTo>
                      <a:pt x="350534" y="100538"/>
                      <a:pt x="350534" y="100538"/>
                      <a:pt x="350397" y="100401"/>
                    </a:cubicBezTo>
                    <a:cubicBezTo>
                      <a:pt x="350397" y="100401"/>
                      <a:pt x="350534" y="100401"/>
                      <a:pt x="350534" y="100401"/>
                    </a:cubicBezTo>
                    <a:cubicBezTo>
                      <a:pt x="349162" y="99990"/>
                      <a:pt x="347791" y="99578"/>
                      <a:pt x="346419" y="99167"/>
                    </a:cubicBezTo>
                    <a:cubicBezTo>
                      <a:pt x="346693" y="99167"/>
                      <a:pt x="346831" y="99304"/>
                      <a:pt x="347105" y="99304"/>
                    </a:cubicBezTo>
                    <a:cubicBezTo>
                      <a:pt x="346419" y="99167"/>
                      <a:pt x="345733" y="99167"/>
                      <a:pt x="345048" y="99030"/>
                    </a:cubicBezTo>
                    <a:cubicBezTo>
                      <a:pt x="344362" y="99030"/>
                      <a:pt x="343813" y="99030"/>
                      <a:pt x="343127" y="99030"/>
                    </a:cubicBezTo>
                    <a:cubicBezTo>
                      <a:pt x="343402" y="99030"/>
                      <a:pt x="343539" y="99030"/>
                      <a:pt x="343813" y="99030"/>
                    </a:cubicBezTo>
                    <a:cubicBezTo>
                      <a:pt x="342716" y="99030"/>
                      <a:pt x="341481" y="99304"/>
                      <a:pt x="340384" y="99441"/>
                    </a:cubicBezTo>
                    <a:cubicBezTo>
                      <a:pt x="340658" y="99441"/>
                      <a:pt x="340796" y="99441"/>
                      <a:pt x="341070" y="99304"/>
                    </a:cubicBezTo>
                    <a:cubicBezTo>
                      <a:pt x="340521" y="99441"/>
                      <a:pt x="340110" y="99578"/>
                      <a:pt x="339561" y="99715"/>
                    </a:cubicBezTo>
                    <a:cubicBezTo>
                      <a:pt x="339150" y="99852"/>
                      <a:pt x="338738" y="100127"/>
                      <a:pt x="338327" y="100264"/>
                    </a:cubicBezTo>
                    <a:cubicBezTo>
                      <a:pt x="338601" y="100127"/>
                      <a:pt x="338738" y="99990"/>
                      <a:pt x="338875" y="99990"/>
                    </a:cubicBezTo>
                    <a:cubicBezTo>
                      <a:pt x="338464" y="100264"/>
                      <a:pt x="337915" y="100401"/>
                      <a:pt x="337504" y="100813"/>
                    </a:cubicBezTo>
                    <a:cubicBezTo>
                      <a:pt x="337367" y="100950"/>
                      <a:pt x="337092" y="101087"/>
                      <a:pt x="336955" y="101224"/>
                    </a:cubicBezTo>
                    <a:cubicBezTo>
                      <a:pt x="336681" y="101498"/>
                      <a:pt x="336544" y="101636"/>
                      <a:pt x="336269" y="101910"/>
                    </a:cubicBezTo>
                    <a:cubicBezTo>
                      <a:pt x="336132" y="102184"/>
                      <a:pt x="335858" y="102459"/>
                      <a:pt x="335721" y="102733"/>
                    </a:cubicBezTo>
                    <a:cubicBezTo>
                      <a:pt x="335721" y="102733"/>
                      <a:pt x="335721" y="102733"/>
                      <a:pt x="335721" y="102733"/>
                    </a:cubicBezTo>
                    <a:cubicBezTo>
                      <a:pt x="335446" y="103144"/>
                      <a:pt x="335309" y="103556"/>
                      <a:pt x="335035" y="103967"/>
                    </a:cubicBezTo>
                    <a:cubicBezTo>
                      <a:pt x="334486" y="104927"/>
                      <a:pt x="334212" y="105888"/>
                      <a:pt x="333800" y="106985"/>
                    </a:cubicBezTo>
                    <a:cubicBezTo>
                      <a:pt x="333800" y="106848"/>
                      <a:pt x="333938" y="106710"/>
                      <a:pt x="333938" y="106573"/>
                    </a:cubicBezTo>
                    <a:cubicBezTo>
                      <a:pt x="333800" y="107122"/>
                      <a:pt x="333663" y="107533"/>
                      <a:pt x="333526" y="108082"/>
                    </a:cubicBezTo>
                    <a:cubicBezTo>
                      <a:pt x="333389" y="108631"/>
                      <a:pt x="333252" y="109317"/>
                      <a:pt x="333252" y="110002"/>
                    </a:cubicBezTo>
                    <a:cubicBezTo>
                      <a:pt x="333252" y="109728"/>
                      <a:pt x="333252" y="109591"/>
                      <a:pt x="333252" y="109317"/>
                    </a:cubicBezTo>
                    <a:cubicBezTo>
                      <a:pt x="333115" y="110825"/>
                      <a:pt x="333115" y="112197"/>
                      <a:pt x="333115" y="113568"/>
                    </a:cubicBezTo>
                    <a:cubicBezTo>
                      <a:pt x="333115" y="113431"/>
                      <a:pt x="333115" y="113431"/>
                      <a:pt x="333115" y="113294"/>
                    </a:cubicBezTo>
                    <a:cubicBezTo>
                      <a:pt x="333115" y="113431"/>
                      <a:pt x="333115" y="113706"/>
                      <a:pt x="333115" y="113843"/>
                    </a:cubicBezTo>
                    <a:cubicBezTo>
                      <a:pt x="333115" y="113843"/>
                      <a:pt x="333115" y="113980"/>
                      <a:pt x="333115" y="113980"/>
                    </a:cubicBezTo>
                    <a:cubicBezTo>
                      <a:pt x="333115" y="113980"/>
                      <a:pt x="333115" y="113843"/>
                      <a:pt x="333115" y="113843"/>
                    </a:cubicBezTo>
                    <a:cubicBezTo>
                      <a:pt x="333389" y="117683"/>
                      <a:pt x="333938" y="121524"/>
                      <a:pt x="334623" y="125227"/>
                    </a:cubicBezTo>
                    <a:cubicBezTo>
                      <a:pt x="334623" y="125090"/>
                      <a:pt x="334623" y="125090"/>
                      <a:pt x="334623" y="124953"/>
                    </a:cubicBezTo>
                    <a:cubicBezTo>
                      <a:pt x="336955" y="135240"/>
                      <a:pt x="339973" y="145390"/>
                      <a:pt x="342716" y="155539"/>
                    </a:cubicBezTo>
                    <a:cubicBezTo>
                      <a:pt x="344636" y="162672"/>
                      <a:pt x="346831" y="169667"/>
                      <a:pt x="349025" y="176662"/>
                    </a:cubicBezTo>
                    <a:cubicBezTo>
                      <a:pt x="353277" y="190927"/>
                      <a:pt x="358078" y="204917"/>
                      <a:pt x="362741" y="219045"/>
                    </a:cubicBezTo>
                    <a:cubicBezTo>
                      <a:pt x="362604" y="218770"/>
                      <a:pt x="362604" y="218633"/>
                      <a:pt x="362467" y="218359"/>
                    </a:cubicBezTo>
                    <a:cubicBezTo>
                      <a:pt x="366445" y="229743"/>
                      <a:pt x="370422" y="240990"/>
                      <a:pt x="374263" y="252374"/>
                    </a:cubicBezTo>
                    <a:cubicBezTo>
                      <a:pt x="374948" y="254157"/>
                      <a:pt x="375497" y="255941"/>
                      <a:pt x="376183" y="257724"/>
                    </a:cubicBezTo>
                    <a:cubicBezTo>
                      <a:pt x="377966" y="261290"/>
                      <a:pt x="379886" y="264856"/>
                      <a:pt x="381669" y="268559"/>
                    </a:cubicBezTo>
                    <a:cubicBezTo>
                      <a:pt x="384412" y="274046"/>
                      <a:pt x="387019" y="279532"/>
                      <a:pt x="389625" y="285018"/>
                    </a:cubicBezTo>
                    <a:cubicBezTo>
                      <a:pt x="391682" y="289408"/>
                      <a:pt x="393877" y="293934"/>
                      <a:pt x="395385" y="298597"/>
                    </a:cubicBezTo>
                    <a:cubicBezTo>
                      <a:pt x="395934" y="300380"/>
                      <a:pt x="396483" y="302438"/>
                      <a:pt x="396345" y="304358"/>
                    </a:cubicBezTo>
                    <a:cubicBezTo>
                      <a:pt x="396071" y="305867"/>
                      <a:pt x="395248" y="307101"/>
                      <a:pt x="394425" y="308336"/>
                    </a:cubicBezTo>
                    <a:cubicBezTo>
                      <a:pt x="392368" y="311216"/>
                      <a:pt x="387979" y="310667"/>
                      <a:pt x="386333" y="307787"/>
                    </a:cubicBezTo>
                    <a:cubicBezTo>
                      <a:pt x="385373" y="306141"/>
                      <a:pt x="384275" y="304495"/>
                      <a:pt x="383315" y="302712"/>
                    </a:cubicBezTo>
                    <a:cubicBezTo>
                      <a:pt x="382355" y="301341"/>
                      <a:pt x="381669" y="299695"/>
                      <a:pt x="380983" y="298049"/>
                    </a:cubicBezTo>
                    <a:cubicBezTo>
                      <a:pt x="378789" y="293385"/>
                      <a:pt x="377006" y="288585"/>
                      <a:pt x="375086" y="283784"/>
                    </a:cubicBezTo>
                    <a:cubicBezTo>
                      <a:pt x="373851" y="280629"/>
                      <a:pt x="372754" y="277475"/>
                      <a:pt x="371519" y="274457"/>
                    </a:cubicBezTo>
                    <a:cubicBezTo>
                      <a:pt x="369736" y="269519"/>
                      <a:pt x="367816" y="264582"/>
                      <a:pt x="365896" y="259644"/>
                    </a:cubicBezTo>
                    <a:cubicBezTo>
                      <a:pt x="364387" y="256764"/>
                      <a:pt x="362741" y="254020"/>
                      <a:pt x="361095" y="251277"/>
                    </a:cubicBezTo>
                    <a:cubicBezTo>
                      <a:pt x="360272" y="249768"/>
                      <a:pt x="359449" y="248260"/>
                      <a:pt x="358489" y="246614"/>
                    </a:cubicBezTo>
                    <a:cubicBezTo>
                      <a:pt x="357666" y="245242"/>
                      <a:pt x="356706" y="244008"/>
                      <a:pt x="355883" y="242636"/>
                    </a:cubicBezTo>
                    <a:cubicBezTo>
                      <a:pt x="353140" y="238521"/>
                      <a:pt x="350397" y="234269"/>
                      <a:pt x="347791" y="230017"/>
                    </a:cubicBezTo>
                    <a:cubicBezTo>
                      <a:pt x="347928" y="230154"/>
                      <a:pt x="348065" y="230429"/>
                      <a:pt x="348065" y="230566"/>
                    </a:cubicBezTo>
                    <a:cubicBezTo>
                      <a:pt x="343813" y="224805"/>
                      <a:pt x="339424" y="219045"/>
                      <a:pt x="335172" y="213284"/>
                    </a:cubicBezTo>
                    <a:cubicBezTo>
                      <a:pt x="334486" y="212461"/>
                      <a:pt x="333800" y="211638"/>
                      <a:pt x="333115" y="210815"/>
                    </a:cubicBezTo>
                    <a:cubicBezTo>
                      <a:pt x="331606" y="208895"/>
                      <a:pt x="329960" y="207112"/>
                      <a:pt x="328451" y="205191"/>
                    </a:cubicBezTo>
                    <a:cubicBezTo>
                      <a:pt x="325845" y="202174"/>
                      <a:pt x="323376" y="199156"/>
                      <a:pt x="320770" y="196139"/>
                    </a:cubicBezTo>
                    <a:cubicBezTo>
                      <a:pt x="320907" y="196276"/>
                      <a:pt x="321045" y="196413"/>
                      <a:pt x="321182" y="196550"/>
                    </a:cubicBezTo>
                    <a:cubicBezTo>
                      <a:pt x="314049" y="188458"/>
                      <a:pt x="306506" y="180640"/>
                      <a:pt x="298413" y="173370"/>
                    </a:cubicBezTo>
                    <a:cubicBezTo>
                      <a:pt x="298550" y="173507"/>
                      <a:pt x="298687" y="173645"/>
                      <a:pt x="298825" y="173782"/>
                    </a:cubicBezTo>
                    <a:cubicBezTo>
                      <a:pt x="297316" y="172547"/>
                      <a:pt x="295807" y="171313"/>
                      <a:pt x="294161" y="170216"/>
                    </a:cubicBezTo>
                    <a:cubicBezTo>
                      <a:pt x="292515" y="169118"/>
                      <a:pt x="291007" y="168158"/>
                      <a:pt x="289223" y="167198"/>
                    </a:cubicBezTo>
                    <a:cubicBezTo>
                      <a:pt x="289223" y="167198"/>
                      <a:pt x="289223" y="167198"/>
                      <a:pt x="289223" y="167198"/>
                    </a:cubicBezTo>
                    <a:cubicBezTo>
                      <a:pt x="288949" y="167061"/>
                      <a:pt x="288538" y="166924"/>
                      <a:pt x="288263" y="166787"/>
                    </a:cubicBezTo>
                    <a:cubicBezTo>
                      <a:pt x="287989" y="166649"/>
                      <a:pt x="287715" y="166649"/>
                      <a:pt x="287440" y="166512"/>
                    </a:cubicBezTo>
                    <a:cubicBezTo>
                      <a:pt x="287303" y="166512"/>
                      <a:pt x="287303" y="166512"/>
                      <a:pt x="287166" y="166512"/>
                    </a:cubicBezTo>
                    <a:cubicBezTo>
                      <a:pt x="287029" y="166512"/>
                      <a:pt x="287029" y="166512"/>
                      <a:pt x="286892" y="166649"/>
                    </a:cubicBezTo>
                    <a:cubicBezTo>
                      <a:pt x="286754" y="166787"/>
                      <a:pt x="286617" y="166787"/>
                      <a:pt x="286480" y="166924"/>
                    </a:cubicBezTo>
                    <a:cubicBezTo>
                      <a:pt x="286343" y="167061"/>
                      <a:pt x="286206" y="167198"/>
                      <a:pt x="285932" y="167335"/>
                    </a:cubicBezTo>
                    <a:cubicBezTo>
                      <a:pt x="285932" y="167335"/>
                      <a:pt x="285794" y="167472"/>
                      <a:pt x="285794" y="167472"/>
                    </a:cubicBezTo>
                    <a:cubicBezTo>
                      <a:pt x="285794" y="167610"/>
                      <a:pt x="285794" y="167610"/>
                      <a:pt x="285657" y="167747"/>
                    </a:cubicBezTo>
                    <a:cubicBezTo>
                      <a:pt x="285657" y="168021"/>
                      <a:pt x="285657" y="168295"/>
                      <a:pt x="285520" y="168707"/>
                    </a:cubicBezTo>
                    <a:cubicBezTo>
                      <a:pt x="285520" y="169118"/>
                      <a:pt x="285520" y="169667"/>
                      <a:pt x="285520" y="170078"/>
                    </a:cubicBezTo>
                    <a:cubicBezTo>
                      <a:pt x="285657" y="171861"/>
                      <a:pt x="285932" y="173645"/>
                      <a:pt x="286206" y="175428"/>
                    </a:cubicBezTo>
                    <a:cubicBezTo>
                      <a:pt x="287303" y="180228"/>
                      <a:pt x="288812" y="184892"/>
                      <a:pt x="290458" y="189555"/>
                    </a:cubicBezTo>
                    <a:cubicBezTo>
                      <a:pt x="290458" y="189418"/>
                      <a:pt x="290458" y="189418"/>
                      <a:pt x="290458" y="189281"/>
                    </a:cubicBezTo>
                    <a:cubicBezTo>
                      <a:pt x="293338" y="197236"/>
                      <a:pt x="296493" y="205191"/>
                      <a:pt x="299648" y="213009"/>
                    </a:cubicBezTo>
                    <a:cubicBezTo>
                      <a:pt x="301431" y="217673"/>
                      <a:pt x="303214" y="222199"/>
                      <a:pt x="305134" y="226725"/>
                    </a:cubicBezTo>
                    <a:cubicBezTo>
                      <a:pt x="310072" y="238796"/>
                      <a:pt x="315010" y="250728"/>
                      <a:pt x="319947" y="262799"/>
                    </a:cubicBezTo>
                    <a:cubicBezTo>
                      <a:pt x="324748" y="274183"/>
                      <a:pt x="329548" y="285567"/>
                      <a:pt x="334349" y="296951"/>
                    </a:cubicBezTo>
                    <a:cubicBezTo>
                      <a:pt x="336132" y="301341"/>
                      <a:pt x="338190" y="305730"/>
                      <a:pt x="340110" y="310119"/>
                    </a:cubicBezTo>
                    <a:cubicBezTo>
                      <a:pt x="343127" y="316977"/>
                      <a:pt x="346008" y="323698"/>
                      <a:pt x="349162" y="330418"/>
                    </a:cubicBezTo>
                    <a:cubicBezTo>
                      <a:pt x="350397" y="332064"/>
                      <a:pt x="351494" y="333847"/>
                      <a:pt x="352729" y="335631"/>
                    </a:cubicBezTo>
                    <a:cubicBezTo>
                      <a:pt x="353689" y="337002"/>
                      <a:pt x="354649" y="338374"/>
                      <a:pt x="355335" y="339745"/>
                    </a:cubicBezTo>
                    <a:cubicBezTo>
                      <a:pt x="356295" y="341666"/>
                      <a:pt x="356432" y="342077"/>
                      <a:pt x="356843" y="344134"/>
                    </a:cubicBezTo>
                    <a:cubicBezTo>
                      <a:pt x="357392" y="346466"/>
                      <a:pt x="356432" y="348935"/>
                      <a:pt x="354100" y="349895"/>
                    </a:cubicBezTo>
                    <a:cubicBezTo>
                      <a:pt x="351768" y="350855"/>
                      <a:pt x="349437" y="349895"/>
                      <a:pt x="348065" y="347838"/>
                    </a:cubicBezTo>
                    <a:cubicBezTo>
                      <a:pt x="346831" y="345918"/>
                      <a:pt x="345596" y="344134"/>
                      <a:pt x="344362" y="342214"/>
                    </a:cubicBezTo>
                    <a:cubicBezTo>
                      <a:pt x="343127" y="340294"/>
                      <a:pt x="342167" y="338099"/>
                      <a:pt x="341070" y="336042"/>
                    </a:cubicBezTo>
                    <a:cubicBezTo>
                      <a:pt x="340796" y="335493"/>
                      <a:pt x="340521" y="334945"/>
                      <a:pt x="340247" y="334396"/>
                    </a:cubicBezTo>
                    <a:cubicBezTo>
                      <a:pt x="332566" y="323835"/>
                      <a:pt x="324611" y="313548"/>
                      <a:pt x="316518" y="303261"/>
                    </a:cubicBezTo>
                    <a:cubicBezTo>
                      <a:pt x="314461" y="300655"/>
                      <a:pt x="312266" y="298049"/>
                      <a:pt x="310209" y="295443"/>
                    </a:cubicBezTo>
                    <a:cubicBezTo>
                      <a:pt x="308289" y="293111"/>
                      <a:pt x="306506" y="290642"/>
                      <a:pt x="304448" y="288310"/>
                    </a:cubicBezTo>
                    <a:cubicBezTo>
                      <a:pt x="299648" y="282687"/>
                      <a:pt x="294847" y="277200"/>
                      <a:pt x="290046" y="271577"/>
                    </a:cubicBezTo>
                    <a:cubicBezTo>
                      <a:pt x="290183" y="271714"/>
                      <a:pt x="290321" y="271851"/>
                      <a:pt x="290458" y="271988"/>
                    </a:cubicBezTo>
                    <a:cubicBezTo>
                      <a:pt x="285932" y="266913"/>
                      <a:pt x="281405" y="261976"/>
                      <a:pt x="276605" y="257175"/>
                    </a:cubicBezTo>
                    <a:cubicBezTo>
                      <a:pt x="271667" y="252100"/>
                      <a:pt x="266455" y="247299"/>
                      <a:pt x="261106" y="242499"/>
                    </a:cubicBezTo>
                    <a:cubicBezTo>
                      <a:pt x="261106" y="242499"/>
                      <a:pt x="261243" y="242636"/>
                      <a:pt x="261243" y="242636"/>
                    </a:cubicBezTo>
                    <a:cubicBezTo>
                      <a:pt x="255345" y="237424"/>
                      <a:pt x="249035" y="232486"/>
                      <a:pt x="242452" y="227960"/>
                    </a:cubicBezTo>
                    <a:cubicBezTo>
                      <a:pt x="242452" y="227960"/>
                      <a:pt x="242589" y="228097"/>
                      <a:pt x="242589" y="228097"/>
                    </a:cubicBezTo>
                    <a:cubicBezTo>
                      <a:pt x="237103" y="224394"/>
                      <a:pt x="231342" y="220965"/>
                      <a:pt x="225444" y="217947"/>
                    </a:cubicBezTo>
                    <a:cubicBezTo>
                      <a:pt x="225581" y="218084"/>
                      <a:pt x="225855" y="218222"/>
                      <a:pt x="225993" y="218222"/>
                    </a:cubicBezTo>
                    <a:cubicBezTo>
                      <a:pt x="223112" y="216850"/>
                      <a:pt x="220232" y="215616"/>
                      <a:pt x="217214" y="214518"/>
                    </a:cubicBezTo>
                    <a:cubicBezTo>
                      <a:pt x="217214" y="214518"/>
                      <a:pt x="217214" y="214518"/>
                      <a:pt x="217352" y="214518"/>
                    </a:cubicBezTo>
                    <a:cubicBezTo>
                      <a:pt x="217352" y="214518"/>
                      <a:pt x="217214" y="214518"/>
                      <a:pt x="217214" y="214518"/>
                    </a:cubicBezTo>
                    <a:cubicBezTo>
                      <a:pt x="217214" y="214518"/>
                      <a:pt x="217214" y="214518"/>
                      <a:pt x="217077" y="214518"/>
                    </a:cubicBezTo>
                    <a:cubicBezTo>
                      <a:pt x="217077" y="214518"/>
                      <a:pt x="217077" y="214518"/>
                      <a:pt x="217077" y="214518"/>
                    </a:cubicBezTo>
                    <a:cubicBezTo>
                      <a:pt x="214471" y="213695"/>
                      <a:pt x="211728" y="212735"/>
                      <a:pt x="209122" y="212187"/>
                    </a:cubicBezTo>
                    <a:cubicBezTo>
                      <a:pt x="209259" y="212187"/>
                      <a:pt x="209259" y="212187"/>
                      <a:pt x="209396" y="212187"/>
                    </a:cubicBezTo>
                    <a:cubicBezTo>
                      <a:pt x="208162" y="211912"/>
                      <a:pt x="206927" y="211775"/>
                      <a:pt x="205693" y="211775"/>
                    </a:cubicBezTo>
                    <a:cubicBezTo>
                      <a:pt x="205967" y="211775"/>
                      <a:pt x="206104" y="211775"/>
                      <a:pt x="206379" y="211775"/>
                    </a:cubicBezTo>
                    <a:cubicBezTo>
                      <a:pt x="205830" y="211775"/>
                      <a:pt x="205419" y="211775"/>
                      <a:pt x="204870" y="211912"/>
                    </a:cubicBezTo>
                    <a:cubicBezTo>
                      <a:pt x="204596" y="211912"/>
                      <a:pt x="204184" y="212049"/>
                      <a:pt x="203910" y="212049"/>
                    </a:cubicBezTo>
                    <a:cubicBezTo>
                      <a:pt x="203498" y="212187"/>
                      <a:pt x="202950" y="212324"/>
                      <a:pt x="202538" y="212461"/>
                    </a:cubicBezTo>
                    <a:cubicBezTo>
                      <a:pt x="202127" y="212598"/>
                      <a:pt x="201715" y="212872"/>
                      <a:pt x="201304" y="213009"/>
                    </a:cubicBezTo>
                    <a:cubicBezTo>
                      <a:pt x="201167" y="213147"/>
                      <a:pt x="201029" y="213147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558"/>
                      <a:pt x="200755" y="213695"/>
                      <a:pt x="200755" y="213970"/>
                    </a:cubicBezTo>
                    <a:cubicBezTo>
                      <a:pt x="200755" y="214381"/>
                      <a:pt x="200755" y="214930"/>
                      <a:pt x="200755" y="215478"/>
                    </a:cubicBezTo>
                    <a:cubicBezTo>
                      <a:pt x="200892" y="216576"/>
                      <a:pt x="200892" y="217536"/>
                      <a:pt x="201167" y="218496"/>
                    </a:cubicBezTo>
                    <a:cubicBezTo>
                      <a:pt x="201167" y="218222"/>
                      <a:pt x="201029" y="218084"/>
                      <a:pt x="201029" y="217810"/>
                    </a:cubicBezTo>
                    <a:cubicBezTo>
                      <a:pt x="201167" y="218359"/>
                      <a:pt x="201304" y="219045"/>
                      <a:pt x="201441" y="219730"/>
                    </a:cubicBezTo>
                    <a:cubicBezTo>
                      <a:pt x="202127" y="221651"/>
                      <a:pt x="202813" y="223434"/>
                      <a:pt x="203773" y="225217"/>
                    </a:cubicBezTo>
                    <a:cubicBezTo>
                      <a:pt x="203773" y="225217"/>
                      <a:pt x="203773" y="225080"/>
                      <a:pt x="203773" y="225080"/>
                    </a:cubicBezTo>
                    <a:cubicBezTo>
                      <a:pt x="205419" y="228371"/>
                      <a:pt x="207065" y="231526"/>
                      <a:pt x="208848" y="234681"/>
                    </a:cubicBezTo>
                    <a:cubicBezTo>
                      <a:pt x="210494" y="237561"/>
                      <a:pt x="212139" y="240441"/>
                      <a:pt x="213923" y="243185"/>
                    </a:cubicBezTo>
                    <a:cubicBezTo>
                      <a:pt x="215980" y="246751"/>
                      <a:pt x="218174" y="250317"/>
                      <a:pt x="220369" y="253883"/>
                    </a:cubicBezTo>
                    <a:cubicBezTo>
                      <a:pt x="223661" y="259370"/>
                      <a:pt x="226953" y="264856"/>
                      <a:pt x="230382" y="270342"/>
                    </a:cubicBezTo>
                    <a:cubicBezTo>
                      <a:pt x="233811" y="275966"/>
                      <a:pt x="237240" y="281589"/>
                      <a:pt x="240806" y="287076"/>
                    </a:cubicBezTo>
                    <a:cubicBezTo>
                      <a:pt x="245744" y="294894"/>
                      <a:pt x="250681" y="302712"/>
                      <a:pt x="255619" y="310530"/>
                    </a:cubicBezTo>
                    <a:cubicBezTo>
                      <a:pt x="263026" y="322189"/>
                      <a:pt x="270295" y="333847"/>
                      <a:pt x="277565" y="345506"/>
                    </a:cubicBezTo>
                    <a:cubicBezTo>
                      <a:pt x="281131" y="351130"/>
                      <a:pt x="284286" y="357027"/>
                      <a:pt x="287715" y="362788"/>
                    </a:cubicBezTo>
                    <a:cubicBezTo>
                      <a:pt x="289498" y="365943"/>
                      <a:pt x="291418" y="369098"/>
                      <a:pt x="293201" y="372115"/>
                    </a:cubicBezTo>
                    <a:cubicBezTo>
                      <a:pt x="294847" y="374995"/>
                      <a:pt x="296493" y="378013"/>
                      <a:pt x="298139" y="381030"/>
                    </a:cubicBezTo>
                    <a:cubicBezTo>
                      <a:pt x="300059" y="384597"/>
                      <a:pt x="301705" y="388163"/>
                      <a:pt x="303488" y="391729"/>
                    </a:cubicBezTo>
                    <a:cubicBezTo>
                      <a:pt x="304585" y="393924"/>
                      <a:pt x="305957" y="396255"/>
                      <a:pt x="306094" y="398861"/>
                    </a:cubicBezTo>
                    <a:cubicBezTo>
                      <a:pt x="306094" y="399959"/>
                      <a:pt x="306368" y="401193"/>
                      <a:pt x="305820" y="402290"/>
                    </a:cubicBezTo>
                    <a:cubicBezTo>
                      <a:pt x="305408" y="403388"/>
                      <a:pt x="304860" y="404211"/>
                      <a:pt x="304174" y="405033"/>
                    </a:cubicBezTo>
                    <a:cubicBezTo>
                      <a:pt x="302802" y="406817"/>
                      <a:pt x="300196" y="407365"/>
                      <a:pt x="298276" y="406131"/>
                    </a:cubicBezTo>
                    <a:cubicBezTo>
                      <a:pt x="295944" y="404759"/>
                      <a:pt x="293887" y="403525"/>
                      <a:pt x="291692" y="402016"/>
                    </a:cubicBezTo>
                    <a:cubicBezTo>
                      <a:pt x="290046" y="400919"/>
                      <a:pt x="288538" y="399684"/>
                      <a:pt x="286892" y="398587"/>
                    </a:cubicBezTo>
                    <a:cubicBezTo>
                      <a:pt x="284423" y="396941"/>
                      <a:pt x="282091" y="395295"/>
                      <a:pt x="279622" y="393649"/>
                    </a:cubicBezTo>
                    <a:cubicBezTo>
                      <a:pt x="279622" y="393649"/>
                      <a:pt x="279622" y="393649"/>
                      <a:pt x="279622" y="393649"/>
                    </a:cubicBezTo>
                    <a:cubicBezTo>
                      <a:pt x="276330" y="391455"/>
                      <a:pt x="273176" y="389397"/>
                      <a:pt x="270021" y="387203"/>
                    </a:cubicBezTo>
                    <a:cubicBezTo>
                      <a:pt x="270158" y="387340"/>
                      <a:pt x="270295" y="387477"/>
                      <a:pt x="270433" y="387477"/>
                    </a:cubicBezTo>
                    <a:cubicBezTo>
                      <a:pt x="261517" y="381442"/>
                      <a:pt x="252602" y="375407"/>
                      <a:pt x="243549" y="369646"/>
                    </a:cubicBezTo>
                    <a:cubicBezTo>
                      <a:pt x="238063" y="366217"/>
                      <a:pt x="232576" y="362651"/>
                      <a:pt x="227090" y="359222"/>
                    </a:cubicBezTo>
                    <a:cubicBezTo>
                      <a:pt x="221878" y="355930"/>
                      <a:pt x="216391" y="352776"/>
                      <a:pt x="211179" y="349484"/>
                    </a:cubicBezTo>
                    <a:cubicBezTo>
                      <a:pt x="201304" y="343449"/>
                      <a:pt x="191291" y="337551"/>
                      <a:pt x="181141" y="331653"/>
                    </a:cubicBezTo>
                    <a:cubicBezTo>
                      <a:pt x="176889" y="329047"/>
                      <a:pt x="172363" y="326715"/>
                      <a:pt x="167974" y="324383"/>
                    </a:cubicBezTo>
                    <a:cubicBezTo>
                      <a:pt x="161527" y="320817"/>
                      <a:pt x="155081" y="317251"/>
                      <a:pt x="148634" y="313959"/>
                    </a:cubicBezTo>
                    <a:cubicBezTo>
                      <a:pt x="148634" y="313959"/>
                      <a:pt x="148772" y="313959"/>
                      <a:pt x="148772" y="314096"/>
                    </a:cubicBezTo>
                    <a:cubicBezTo>
                      <a:pt x="148634" y="314096"/>
                      <a:pt x="148634" y="313959"/>
                      <a:pt x="148497" y="313959"/>
                    </a:cubicBezTo>
                    <a:cubicBezTo>
                      <a:pt x="148360" y="313959"/>
                      <a:pt x="148360" y="313822"/>
                      <a:pt x="148223" y="313822"/>
                    </a:cubicBezTo>
                    <a:cubicBezTo>
                      <a:pt x="148223" y="313822"/>
                      <a:pt x="148223" y="313822"/>
                      <a:pt x="148223" y="313822"/>
                    </a:cubicBezTo>
                    <a:cubicBezTo>
                      <a:pt x="145480" y="312450"/>
                      <a:pt x="142736" y="311079"/>
                      <a:pt x="139856" y="309844"/>
                    </a:cubicBezTo>
                    <a:cubicBezTo>
                      <a:pt x="136976" y="308610"/>
                      <a:pt x="134095" y="307513"/>
                      <a:pt x="131078" y="306415"/>
                    </a:cubicBezTo>
                    <a:cubicBezTo>
                      <a:pt x="131078" y="306415"/>
                      <a:pt x="131215" y="306415"/>
                      <a:pt x="131215" y="306415"/>
                    </a:cubicBezTo>
                    <a:cubicBezTo>
                      <a:pt x="128198" y="305318"/>
                      <a:pt x="125180" y="304495"/>
                      <a:pt x="122025" y="303672"/>
                    </a:cubicBezTo>
                    <a:cubicBezTo>
                      <a:pt x="122300" y="303672"/>
                      <a:pt x="122437" y="303809"/>
                      <a:pt x="122711" y="303809"/>
                    </a:cubicBezTo>
                    <a:cubicBezTo>
                      <a:pt x="122025" y="303672"/>
                      <a:pt x="121202" y="303535"/>
                      <a:pt x="120517" y="303398"/>
                    </a:cubicBezTo>
                    <a:cubicBezTo>
                      <a:pt x="118871" y="303261"/>
                      <a:pt x="117225" y="303261"/>
                      <a:pt x="115579" y="303398"/>
                    </a:cubicBezTo>
                    <a:cubicBezTo>
                      <a:pt x="115030" y="303535"/>
                      <a:pt x="114482" y="303535"/>
                      <a:pt x="113933" y="303672"/>
                    </a:cubicBezTo>
                    <a:cubicBezTo>
                      <a:pt x="114207" y="303672"/>
                      <a:pt x="114344" y="303535"/>
                      <a:pt x="114482" y="303535"/>
                    </a:cubicBezTo>
                    <a:cubicBezTo>
                      <a:pt x="113933" y="303672"/>
                      <a:pt x="113521" y="303809"/>
                      <a:pt x="112973" y="303947"/>
                    </a:cubicBezTo>
                    <a:cubicBezTo>
                      <a:pt x="112698" y="304084"/>
                      <a:pt x="112287" y="304221"/>
                      <a:pt x="112013" y="304358"/>
                    </a:cubicBezTo>
                    <a:cubicBezTo>
                      <a:pt x="112013" y="304358"/>
                      <a:pt x="111875" y="304495"/>
                      <a:pt x="111875" y="304495"/>
                    </a:cubicBezTo>
                    <a:cubicBezTo>
                      <a:pt x="111875" y="304495"/>
                      <a:pt x="111738" y="304632"/>
                      <a:pt x="111738" y="304632"/>
                    </a:cubicBezTo>
                    <a:cubicBezTo>
                      <a:pt x="111601" y="304907"/>
                      <a:pt x="111464" y="305181"/>
                      <a:pt x="111327" y="305455"/>
                    </a:cubicBezTo>
                    <a:cubicBezTo>
                      <a:pt x="111190" y="305867"/>
                      <a:pt x="111053" y="306141"/>
                      <a:pt x="111053" y="306553"/>
                    </a:cubicBezTo>
                    <a:cubicBezTo>
                      <a:pt x="111053" y="306553"/>
                      <a:pt x="111053" y="306553"/>
                      <a:pt x="111053" y="306553"/>
                    </a:cubicBezTo>
                    <a:cubicBezTo>
                      <a:pt x="110915" y="306964"/>
                      <a:pt x="110915" y="307376"/>
                      <a:pt x="110778" y="307787"/>
                    </a:cubicBezTo>
                    <a:cubicBezTo>
                      <a:pt x="110778" y="307513"/>
                      <a:pt x="110778" y="307376"/>
                      <a:pt x="110778" y="307101"/>
                    </a:cubicBezTo>
                    <a:cubicBezTo>
                      <a:pt x="110778" y="307650"/>
                      <a:pt x="110778" y="308061"/>
                      <a:pt x="110778" y="308610"/>
                    </a:cubicBezTo>
                    <a:cubicBezTo>
                      <a:pt x="110778" y="309021"/>
                      <a:pt x="110915" y="309433"/>
                      <a:pt x="110915" y="309844"/>
                    </a:cubicBezTo>
                    <a:cubicBezTo>
                      <a:pt x="111053" y="310256"/>
                      <a:pt x="111190" y="310805"/>
                      <a:pt x="111327" y="311216"/>
                    </a:cubicBezTo>
                    <a:cubicBezTo>
                      <a:pt x="111738" y="312313"/>
                      <a:pt x="112150" y="313273"/>
                      <a:pt x="112698" y="314371"/>
                    </a:cubicBezTo>
                    <a:cubicBezTo>
                      <a:pt x="112698" y="314371"/>
                      <a:pt x="112698" y="314234"/>
                      <a:pt x="112561" y="314234"/>
                    </a:cubicBezTo>
                    <a:cubicBezTo>
                      <a:pt x="112561" y="314371"/>
                      <a:pt x="112698" y="314371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3933" y="316840"/>
                      <a:pt x="115304" y="319034"/>
                      <a:pt x="116676" y="321229"/>
                    </a:cubicBezTo>
                    <a:cubicBezTo>
                      <a:pt x="121614" y="328087"/>
                      <a:pt x="126963" y="334533"/>
                      <a:pt x="132312" y="341117"/>
                    </a:cubicBezTo>
                    <a:cubicBezTo>
                      <a:pt x="135467" y="345095"/>
                      <a:pt x="138622" y="348935"/>
                      <a:pt x="141914" y="352913"/>
                    </a:cubicBezTo>
                    <a:cubicBezTo>
                      <a:pt x="150143" y="362925"/>
                      <a:pt x="158373" y="372801"/>
                      <a:pt x="166602" y="382814"/>
                    </a:cubicBezTo>
                    <a:cubicBezTo>
                      <a:pt x="174283" y="392003"/>
                      <a:pt x="181690" y="401330"/>
                      <a:pt x="189371" y="410657"/>
                    </a:cubicBezTo>
                    <a:cubicBezTo>
                      <a:pt x="198286" y="421630"/>
                      <a:pt x="206653" y="433014"/>
                      <a:pt x="215843" y="443713"/>
                    </a:cubicBezTo>
                    <a:cubicBezTo>
                      <a:pt x="215706" y="443575"/>
                      <a:pt x="215568" y="443438"/>
                      <a:pt x="215431" y="443301"/>
                    </a:cubicBezTo>
                    <a:cubicBezTo>
                      <a:pt x="216803" y="444810"/>
                      <a:pt x="218312" y="446456"/>
                      <a:pt x="219683" y="447965"/>
                    </a:cubicBezTo>
                    <a:cubicBezTo>
                      <a:pt x="221329" y="449199"/>
                      <a:pt x="222838" y="450433"/>
                      <a:pt x="224347" y="451805"/>
                    </a:cubicBezTo>
                    <a:cubicBezTo>
                      <a:pt x="225993" y="453314"/>
                      <a:pt x="225993" y="455920"/>
                      <a:pt x="224758" y="457566"/>
                    </a:cubicBezTo>
                    <a:cubicBezTo>
                      <a:pt x="223387" y="459349"/>
                      <a:pt x="220918" y="459760"/>
                      <a:pt x="218997" y="458663"/>
                    </a:cubicBezTo>
                    <a:cubicBezTo>
                      <a:pt x="216803" y="457429"/>
                      <a:pt x="215020" y="455783"/>
                      <a:pt x="213237" y="454000"/>
                    </a:cubicBezTo>
                    <a:cubicBezTo>
                      <a:pt x="212962" y="453862"/>
                      <a:pt x="212825" y="453725"/>
                      <a:pt x="212551" y="453451"/>
                    </a:cubicBezTo>
                    <a:cubicBezTo>
                      <a:pt x="206379" y="449336"/>
                      <a:pt x="199932" y="445633"/>
                      <a:pt x="193623" y="441792"/>
                    </a:cubicBezTo>
                    <a:cubicBezTo>
                      <a:pt x="187039" y="437815"/>
                      <a:pt x="180455" y="433837"/>
                      <a:pt x="173872" y="429859"/>
                    </a:cubicBezTo>
                    <a:cubicBezTo>
                      <a:pt x="158098" y="420395"/>
                      <a:pt x="142325" y="410931"/>
                      <a:pt x="126003" y="402565"/>
                    </a:cubicBezTo>
                    <a:lnTo>
                      <a:pt x="126003" y="402565"/>
                    </a:lnTo>
                    <a:cubicBezTo>
                      <a:pt x="126003" y="402565"/>
                      <a:pt x="126003" y="402565"/>
                      <a:pt x="126003" y="402565"/>
                    </a:cubicBezTo>
                    <a:cubicBezTo>
                      <a:pt x="126003" y="402565"/>
                      <a:pt x="125866" y="402565"/>
                      <a:pt x="125866" y="402427"/>
                    </a:cubicBezTo>
                    <a:cubicBezTo>
                      <a:pt x="125866" y="402427"/>
                      <a:pt x="125866" y="402427"/>
                      <a:pt x="125866" y="402427"/>
                    </a:cubicBezTo>
                    <a:cubicBezTo>
                      <a:pt x="116950" y="398038"/>
                      <a:pt x="107761" y="393924"/>
                      <a:pt x="98434" y="390632"/>
                    </a:cubicBezTo>
                    <a:cubicBezTo>
                      <a:pt x="98434" y="390632"/>
                      <a:pt x="98434" y="390632"/>
                      <a:pt x="98434" y="390632"/>
                    </a:cubicBezTo>
                    <a:cubicBezTo>
                      <a:pt x="91301" y="388163"/>
                      <a:pt x="84306" y="386105"/>
                      <a:pt x="77037" y="384597"/>
                    </a:cubicBezTo>
                    <a:cubicBezTo>
                      <a:pt x="77037" y="384597"/>
                      <a:pt x="77174" y="384597"/>
                      <a:pt x="77174" y="384597"/>
                    </a:cubicBezTo>
                    <a:cubicBezTo>
                      <a:pt x="73471" y="383911"/>
                      <a:pt x="69905" y="383362"/>
                      <a:pt x="66338" y="382951"/>
                    </a:cubicBezTo>
                    <a:cubicBezTo>
                      <a:pt x="63458" y="382814"/>
                      <a:pt x="60715" y="382951"/>
                      <a:pt x="57972" y="383088"/>
                    </a:cubicBezTo>
                    <a:cubicBezTo>
                      <a:pt x="56874" y="383225"/>
                      <a:pt x="55777" y="383362"/>
                      <a:pt x="54680" y="383637"/>
                    </a:cubicBezTo>
                    <a:cubicBezTo>
                      <a:pt x="54405" y="383774"/>
                      <a:pt x="54131" y="383911"/>
                      <a:pt x="53720" y="383911"/>
                    </a:cubicBezTo>
                    <a:cubicBezTo>
                      <a:pt x="53445" y="384048"/>
                      <a:pt x="53308" y="384185"/>
                      <a:pt x="53034" y="384322"/>
                    </a:cubicBezTo>
                    <a:cubicBezTo>
                      <a:pt x="52897" y="384459"/>
                      <a:pt x="52622" y="384734"/>
                      <a:pt x="52485" y="384871"/>
                    </a:cubicBezTo>
                    <a:cubicBezTo>
                      <a:pt x="52348" y="385145"/>
                      <a:pt x="52074" y="385420"/>
                      <a:pt x="51937" y="385694"/>
                    </a:cubicBezTo>
                    <a:cubicBezTo>
                      <a:pt x="51799" y="385968"/>
                      <a:pt x="51662" y="386380"/>
                      <a:pt x="51525" y="386654"/>
                    </a:cubicBezTo>
                    <a:cubicBezTo>
                      <a:pt x="51525" y="386791"/>
                      <a:pt x="51525" y="386928"/>
                      <a:pt x="51388" y="387066"/>
                    </a:cubicBezTo>
                    <a:cubicBezTo>
                      <a:pt x="51388" y="387340"/>
                      <a:pt x="51388" y="387614"/>
                      <a:pt x="51525" y="388026"/>
                    </a:cubicBezTo>
                    <a:cubicBezTo>
                      <a:pt x="51662" y="388574"/>
                      <a:pt x="51937" y="388986"/>
                      <a:pt x="52074" y="389534"/>
                    </a:cubicBezTo>
                    <a:cubicBezTo>
                      <a:pt x="52348" y="389946"/>
                      <a:pt x="52622" y="390495"/>
                      <a:pt x="52760" y="390906"/>
                    </a:cubicBezTo>
                    <a:cubicBezTo>
                      <a:pt x="52760" y="390906"/>
                      <a:pt x="52760" y="390769"/>
                      <a:pt x="52760" y="390769"/>
                    </a:cubicBezTo>
                    <a:cubicBezTo>
                      <a:pt x="53445" y="392140"/>
                      <a:pt x="54131" y="393375"/>
                      <a:pt x="55091" y="394746"/>
                    </a:cubicBezTo>
                    <a:cubicBezTo>
                      <a:pt x="54954" y="394609"/>
                      <a:pt x="54817" y="394472"/>
                      <a:pt x="54680" y="394335"/>
                    </a:cubicBezTo>
                    <a:cubicBezTo>
                      <a:pt x="56874" y="397353"/>
                      <a:pt x="59480" y="400233"/>
                      <a:pt x="61949" y="403113"/>
                    </a:cubicBezTo>
                    <a:cubicBezTo>
                      <a:pt x="68259" y="410108"/>
                      <a:pt x="74979" y="416692"/>
                      <a:pt x="81426" y="423550"/>
                    </a:cubicBezTo>
                    <a:cubicBezTo>
                      <a:pt x="85541" y="427802"/>
                      <a:pt x="89930" y="432054"/>
                      <a:pt x="94182" y="436306"/>
                    </a:cubicBezTo>
                    <a:cubicBezTo>
                      <a:pt x="102960" y="445084"/>
                      <a:pt x="112150" y="453451"/>
                      <a:pt x="121202" y="461955"/>
                    </a:cubicBezTo>
                    <a:cubicBezTo>
                      <a:pt x="125866" y="466070"/>
                      <a:pt x="130529" y="470047"/>
                      <a:pt x="135330" y="474162"/>
                    </a:cubicBezTo>
                    <a:cubicBezTo>
                      <a:pt x="138896" y="477180"/>
                      <a:pt x="142325" y="480334"/>
                      <a:pt x="146028" y="483215"/>
                    </a:cubicBezTo>
                    <a:cubicBezTo>
                      <a:pt x="151240" y="487329"/>
                      <a:pt x="156452" y="491581"/>
                      <a:pt x="161665" y="495833"/>
                    </a:cubicBezTo>
                    <a:cubicBezTo>
                      <a:pt x="162488" y="496519"/>
                      <a:pt x="163310" y="497205"/>
                      <a:pt x="164271" y="497891"/>
                    </a:cubicBezTo>
                    <a:cubicBezTo>
                      <a:pt x="166739" y="499125"/>
                      <a:pt x="169346" y="500634"/>
                      <a:pt x="171814" y="502006"/>
                    </a:cubicBezTo>
                    <a:cubicBezTo>
                      <a:pt x="172912" y="502691"/>
                      <a:pt x="174146" y="503377"/>
                      <a:pt x="175243" y="504337"/>
                    </a:cubicBezTo>
                    <a:cubicBezTo>
                      <a:pt x="176889" y="505572"/>
                      <a:pt x="178261" y="506806"/>
                      <a:pt x="179770" y="508315"/>
                    </a:cubicBezTo>
                    <a:cubicBezTo>
                      <a:pt x="181553" y="510098"/>
                      <a:pt x="181278" y="512978"/>
                      <a:pt x="179358" y="514487"/>
                    </a:cubicBezTo>
                    <a:cubicBezTo>
                      <a:pt x="178398" y="515173"/>
                      <a:pt x="177438" y="515859"/>
                      <a:pt x="176204" y="515859"/>
                    </a:cubicBezTo>
                    <a:cubicBezTo>
                      <a:pt x="174420" y="515859"/>
                      <a:pt x="172912" y="515036"/>
                      <a:pt x="171540" y="514076"/>
                    </a:cubicBezTo>
                    <a:cubicBezTo>
                      <a:pt x="170168" y="513116"/>
                      <a:pt x="168797" y="512018"/>
                      <a:pt x="167425" y="510921"/>
                    </a:cubicBezTo>
                    <a:cubicBezTo>
                      <a:pt x="165231" y="509275"/>
                      <a:pt x="163036" y="507629"/>
                      <a:pt x="160842" y="505983"/>
                    </a:cubicBezTo>
                    <a:cubicBezTo>
                      <a:pt x="160156" y="505572"/>
                      <a:pt x="159607" y="505023"/>
                      <a:pt x="158921" y="504612"/>
                    </a:cubicBezTo>
                    <a:cubicBezTo>
                      <a:pt x="157275" y="503789"/>
                      <a:pt x="155630" y="502966"/>
                      <a:pt x="154121" y="502143"/>
                    </a:cubicBezTo>
                    <a:cubicBezTo>
                      <a:pt x="151103" y="500634"/>
                      <a:pt x="148086" y="499125"/>
                      <a:pt x="145205" y="497616"/>
                    </a:cubicBezTo>
                    <a:cubicBezTo>
                      <a:pt x="145205" y="497616"/>
                      <a:pt x="145343" y="497754"/>
                      <a:pt x="145343" y="497754"/>
                    </a:cubicBezTo>
                    <a:cubicBezTo>
                      <a:pt x="135604" y="492953"/>
                      <a:pt x="126003" y="488152"/>
                      <a:pt x="116127" y="483763"/>
                    </a:cubicBezTo>
                    <a:cubicBezTo>
                      <a:pt x="103646" y="478003"/>
                      <a:pt x="90890" y="472516"/>
                      <a:pt x="77860" y="467716"/>
                    </a:cubicBezTo>
                    <a:cubicBezTo>
                      <a:pt x="77997" y="467853"/>
                      <a:pt x="78134" y="467853"/>
                      <a:pt x="78271" y="467853"/>
                    </a:cubicBezTo>
                    <a:cubicBezTo>
                      <a:pt x="72785" y="465933"/>
                      <a:pt x="67298" y="464287"/>
                      <a:pt x="61675" y="462915"/>
                    </a:cubicBezTo>
                    <a:cubicBezTo>
                      <a:pt x="59618" y="462504"/>
                      <a:pt x="57560" y="462229"/>
                      <a:pt x="55503" y="462092"/>
                    </a:cubicBezTo>
                    <a:cubicBezTo>
                      <a:pt x="55503" y="462092"/>
                      <a:pt x="55640" y="462092"/>
                      <a:pt x="55640" y="462092"/>
                    </a:cubicBezTo>
                    <a:cubicBezTo>
                      <a:pt x="54543" y="461955"/>
                      <a:pt x="53445" y="461955"/>
                      <a:pt x="52348" y="462092"/>
                    </a:cubicBezTo>
                    <a:cubicBezTo>
                      <a:pt x="52348" y="462229"/>
                      <a:pt x="52348" y="462504"/>
                      <a:pt x="52348" y="462641"/>
                    </a:cubicBezTo>
                    <a:cubicBezTo>
                      <a:pt x="52348" y="462778"/>
                      <a:pt x="52348" y="462915"/>
                      <a:pt x="52348" y="463052"/>
                    </a:cubicBezTo>
                    <a:cubicBezTo>
                      <a:pt x="52485" y="463464"/>
                      <a:pt x="52622" y="463875"/>
                      <a:pt x="52760" y="464287"/>
                    </a:cubicBezTo>
                    <a:cubicBezTo>
                      <a:pt x="53034" y="464698"/>
                      <a:pt x="53308" y="465247"/>
                      <a:pt x="53582" y="465658"/>
                    </a:cubicBezTo>
                    <a:cubicBezTo>
                      <a:pt x="53582" y="465521"/>
                      <a:pt x="53445" y="465384"/>
                      <a:pt x="53445" y="465384"/>
                    </a:cubicBezTo>
                    <a:cubicBezTo>
                      <a:pt x="54680" y="467167"/>
                      <a:pt x="56051" y="468676"/>
                      <a:pt x="57423" y="470322"/>
                    </a:cubicBezTo>
                    <a:cubicBezTo>
                      <a:pt x="60166" y="473065"/>
                      <a:pt x="62909" y="475671"/>
                      <a:pt x="65790" y="478277"/>
                    </a:cubicBezTo>
                    <a:cubicBezTo>
                      <a:pt x="76351" y="487467"/>
                      <a:pt x="87050" y="496108"/>
                      <a:pt x="98159" y="504474"/>
                    </a:cubicBezTo>
                    <a:cubicBezTo>
                      <a:pt x="102000" y="507355"/>
                      <a:pt x="105703" y="510372"/>
                      <a:pt x="109681" y="513116"/>
                    </a:cubicBezTo>
                    <a:cubicBezTo>
                      <a:pt x="115167" y="516956"/>
                      <a:pt x="120791" y="520797"/>
                      <a:pt x="126277" y="524637"/>
                    </a:cubicBezTo>
                    <a:cubicBezTo>
                      <a:pt x="126277" y="524637"/>
                      <a:pt x="126140" y="524637"/>
                      <a:pt x="126140" y="524637"/>
                    </a:cubicBezTo>
                    <a:cubicBezTo>
                      <a:pt x="128883" y="526283"/>
                      <a:pt x="131627" y="528066"/>
                      <a:pt x="134370" y="529712"/>
                    </a:cubicBezTo>
                    <a:cubicBezTo>
                      <a:pt x="135604" y="529986"/>
                      <a:pt x="136839" y="530398"/>
                      <a:pt x="138073" y="530672"/>
                    </a:cubicBezTo>
                    <a:cubicBezTo>
                      <a:pt x="145068" y="532592"/>
                      <a:pt x="152063" y="534375"/>
                      <a:pt x="158921" y="536433"/>
                    </a:cubicBezTo>
                    <a:cubicBezTo>
                      <a:pt x="163859" y="537804"/>
                      <a:pt x="168934" y="539313"/>
                      <a:pt x="173735" y="541233"/>
                    </a:cubicBezTo>
                    <a:cubicBezTo>
                      <a:pt x="174969" y="541782"/>
                      <a:pt x="176478" y="542331"/>
                      <a:pt x="177575" y="543016"/>
                    </a:cubicBezTo>
                    <a:cubicBezTo>
                      <a:pt x="178947" y="543977"/>
                      <a:pt x="179633" y="544525"/>
                      <a:pt x="181004" y="545622"/>
                    </a:cubicBezTo>
                    <a:cubicBezTo>
                      <a:pt x="182101" y="546583"/>
                      <a:pt x="183199" y="548229"/>
                      <a:pt x="183336" y="549600"/>
                    </a:cubicBezTo>
                    <a:cubicBezTo>
                      <a:pt x="183473" y="550835"/>
                      <a:pt x="183062" y="552343"/>
                      <a:pt x="182513" y="553441"/>
                    </a:cubicBezTo>
                    <a:cubicBezTo>
                      <a:pt x="181964" y="554401"/>
                      <a:pt x="181004" y="555772"/>
                      <a:pt x="179770" y="556184"/>
                    </a:cubicBezTo>
                    <a:cubicBezTo>
                      <a:pt x="178124" y="556870"/>
                      <a:pt x="176752" y="557144"/>
                      <a:pt x="174969" y="557007"/>
                    </a:cubicBezTo>
                    <a:cubicBezTo>
                      <a:pt x="173049" y="556870"/>
                      <a:pt x="171266" y="556595"/>
                      <a:pt x="169346" y="556184"/>
                    </a:cubicBezTo>
                    <a:cubicBezTo>
                      <a:pt x="167425" y="555772"/>
                      <a:pt x="165505" y="555087"/>
                      <a:pt x="163585" y="554264"/>
                    </a:cubicBezTo>
                    <a:cubicBezTo>
                      <a:pt x="159607" y="552892"/>
                      <a:pt x="155767" y="551109"/>
                      <a:pt x="152063" y="549189"/>
                    </a:cubicBezTo>
                    <a:cubicBezTo>
                      <a:pt x="148497" y="547406"/>
                      <a:pt x="144931" y="545622"/>
                      <a:pt x="141365" y="543565"/>
                    </a:cubicBezTo>
                    <a:cubicBezTo>
                      <a:pt x="137799" y="541371"/>
                      <a:pt x="134233" y="539313"/>
                      <a:pt x="130804" y="537119"/>
                    </a:cubicBezTo>
                    <a:cubicBezTo>
                      <a:pt x="128060" y="536433"/>
                      <a:pt x="125454" y="535747"/>
                      <a:pt x="122711" y="535061"/>
                    </a:cubicBezTo>
                    <a:cubicBezTo>
                      <a:pt x="120105" y="534375"/>
                      <a:pt x="117499" y="533690"/>
                      <a:pt x="114893" y="533141"/>
                    </a:cubicBezTo>
                    <a:cubicBezTo>
                      <a:pt x="108584" y="531769"/>
                      <a:pt x="102274" y="530398"/>
                      <a:pt x="95965" y="529026"/>
                    </a:cubicBezTo>
                    <a:cubicBezTo>
                      <a:pt x="90753" y="528203"/>
                      <a:pt x="85404" y="527243"/>
                      <a:pt x="80192" y="526283"/>
                    </a:cubicBezTo>
                    <a:cubicBezTo>
                      <a:pt x="77860" y="525871"/>
                      <a:pt x="75391" y="525460"/>
                      <a:pt x="73059" y="525048"/>
                    </a:cubicBezTo>
                    <a:cubicBezTo>
                      <a:pt x="70590" y="524637"/>
                      <a:pt x="67984" y="524363"/>
                      <a:pt x="65515" y="524088"/>
                    </a:cubicBezTo>
                    <a:cubicBezTo>
                      <a:pt x="61538" y="523540"/>
                      <a:pt x="57560" y="523265"/>
                      <a:pt x="53445" y="522854"/>
                    </a:cubicBezTo>
                    <a:cubicBezTo>
                      <a:pt x="53445" y="522854"/>
                      <a:pt x="53445" y="522854"/>
                      <a:pt x="53445" y="522854"/>
                    </a:cubicBezTo>
                    <a:cubicBezTo>
                      <a:pt x="46039" y="522442"/>
                      <a:pt x="38495" y="522168"/>
                      <a:pt x="30951" y="522717"/>
                    </a:cubicBezTo>
                    <a:cubicBezTo>
                      <a:pt x="30951" y="522717"/>
                      <a:pt x="30951" y="522717"/>
                      <a:pt x="30951" y="522717"/>
                    </a:cubicBezTo>
                    <a:cubicBezTo>
                      <a:pt x="27248" y="522991"/>
                      <a:pt x="23544" y="523540"/>
                      <a:pt x="19978" y="524226"/>
                    </a:cubicBezTo>
                    <a:cubicBezTo>
                      <a:pt x="19978" y="524226"/>
                      <a:pt x="20115" y="524226"/>
                      <a:pt x="20115" y="524226"/>
                    </a:cubicBezTo>
                    <a:cubicBezTo>
                      <a:pt x="19978" y="524226"/>
                      <a:pt x="19841" y="524226"/>
                      <a:pt x="19841" y="524363"/>
                    </a:cubicBezTo>
                    <a:cubicBezTo>
                      <a:pt x="19841" y="524363"/>
                      <a:pt x="19704" y="524363"/>
                      <a:pt x="19704" y="524363"/>
                    </a:cubicBezTo>
                    <a:cubicBezTo>
                      <a:pt x="19704" y="524363"/>
                      <a:pt x="19704" y="524363"/>
                      <a:pt x="19704" y="524363"/>
                    </a:cubicBezTo>
                    <a:cubicBezTo>
                      <a:pt x="17784" y="524774"/>
                      <a:pt x="15863" y="525323"/>
                      <a:pt x="14080" y="526009"/>
                    </a:cubicBezTo>
                    <a:cubicBezTo>
                      <a:pt x="13532" y="526283"/>
                      <a:pt x="12846" y="526557"/>
                      <a:pt x="12297" y="526694"/>
                    </a:cubicBezTo>
                    <a:cubicBezTo>
                      <a:pt x="12297" y="526694"/>
                      <a:pt x="12434" y="526694"/>
                      <a:pt x="12434" y="526557"/>
                    </a:cubicBezTo>
                    <a:cubicBezTo>
                      <a:pt x="12297" y="526557"/>
                      <a:pt x="12160" y="526694"/>
                      <a:pt x="12023" y="526694"/>
                    </a:cubicBezTo>
                    <a:cubicBezTo>
                      <a:pt x="12023" y="526694"/>
                      <a:pt x="12023" y="526694"/>
                      <a:pt x="12023" y="526694"/>
                    </a:cubicBezTo>
                    <a:lnTo>
                      <a:pt x="12023" y="526694"/>
                    </a:lnTo>
                    <a:cubicBezTo>
                      <a:pt x="11063" y="527243"/>
                      <a:pt x="10103" y="527655"/>
                      <a:pt x="9143" y="528203"/>
                    </a:cubicBezTo>
                    <a:cubicBezTo>
                      <a:pt x="9280" y="528203"/>
                      <a:pt x="9280" y="528066"/>
                      <a:pt x="9417" y="528066"/>
                    </a:cubicBezTo>
                    <a:cubicBezTo>
                      <a:pt x="9280" y="528203"/>
                      <a:pt x="9143" y="528203"/>
                      <a:pt x="9005" y="528340"/>
                    </a:cubicBezTo>
                    <a:lnTo>
                      <a:pt x="9005" y="528340"/>
                    </a:lnTo>
                    <a:lnTo>
                      <a:pt x="9005" y="528340"/>
                    </a:lnTo>
                    <a:cubicBezTo>
                      <a:pt x="8594" y="528615"/>
                      <a:pt x="8183" y="528889"/>
                      <a:pt x="7908" y="529163"/>
                    </a:cubicBezTo>
                    <a:cubicBezTo>
                      <a:pt x="7634" y="529438"/>
                      <a:pt x="7222" y="529712"/>
                      <a:pt x="6948" y="529986"/>
                    </a:cubicBezTo>
                    <a:cubicBezTo>
                      <a:pt x="6811" y="530261"/>
                      <a:pt x="6537" y="530535"/>
                      <a:pt x="6262" y="530809"/>
                    </a:cubicBezTo>
                    <a:cubicBezTo>
                      <a:pt x="6125" y="531084"/>
                      <a:pt x="6125" y="531358"/>
                      <a:pt x="5988" y="531495"/>
                    </a:cubicBezTo>
                    <a:cubicBezTo>
                      <a:pt x="5988" y="531906"/>
                      <a:pt x="5851" y="532181"/>
                      <a:pt x="5714" y="532592"/>
                    </a:cubicBezTo>
                    <a:cubicBezTo>
                      <a:pt x="5714" y="532867"/>
                      <a:pt x="5714" y="533278"/>
                      <a:pt x="5714" y="533552"/>
                    </a:cubicBezTo>
                    <a:cubicBezTo>
                      <a:pt x="5714" y="533827"/>
                      <a:pt x="5851" y="534238"/>
                      <a:pt x="5851" y="534513"/>
                    </a:cubicBezTo>
                    <a:cubicBezTo>
                      <a:pt x="5988" y="534787"/>
                      <a:pt x="6125" y="535198"/>
                      <a:pt x="6262" y="535473"/>
                    </a:cubicBezTo>
                    <a:cubicBezTo>
                      <a:pt x="6537" y="535884"/>
                      <a:pt x="6811" y="536296"/>
                      <a:pt x="7085" y="536707"/>
                    </a:cubicBezTo>
                    <a:cubicBezTo>
                      <a:pt x="8320" y="538079"/>
                      <a:pt x="9691" y="539450"/>
                      <a:pt x="11063" y="540685"/>
                    </a:cubicBezTo>
                    <a:cubicBezTo>
                      <a:pt x="12160" y="541508"/>
                      <a:pt x="13257" y="542331"/>
                      <a:pt x="14355" y="543016"/>
                    </a:cubicBezTo>
                    <a:lnTo>
                      <a:pt x="14355" y="543016"/>
                    </a:lnTo>
                    <a:cubicBezTo>
                      <a:pt x="19430" y="546308"/>
                      <a:pt x="24779" y="549326"/>
                      <a:pt x="29991" y="552206"/>
                    </a:cubicBezTo>
                    <a:cubicBezTo>
                      <a:pt x="33831" y="554264"/>
                      <a:pt x="37535" y="556321"/>
                      <a:pt x="41375" y="558516"/>
                    </a:cubicBezTo>
                    <a:cubicBezTo>
                      <a:pt x="46999" y="561670"/>
                      <a:pt x="52760" y="564551"/>
                      <a:pt x="58520" y="567431"/>
                    </a:cubicBezTo>
                    <a:cubicBezTo>
                      <a:pt x="58383" y="567294"/>
                      <a:pt x="58246" y="567294"/>
                      <a:pt x="58109" y="567157"/>
                    </a:cubicBezTo>
                    <a:cubicBezTo>
                      <a:pt x="62909" y="569351"/>
                      <a:pt x="67573" y="571546"/>
                      <a:pt x="72236" y="573740"/>
                    </a:cubicBezTo>
                    <a:cubicBezTo>
                      <a:pt x="79643" y="577169"/>
                      <a:pt x="87050" y="580187"/>
                      <a:pt x="94730" y="582793"/>
                    </a:cubicBezTo>
                    <a:cubicBezTo>
                      <a:pt x="102000" y="585125"/>
                      <a:pt x="109407" y="587319"/>
                      <a:pt x="116950" y="588965"/>
                    </a:cubicBezTo>
                    <a:lnTo>
                      <a:pt x="116950" y="588965"/>
                    </a:lnTo>
                    <a:cubicBezTo>
                      <a:pt x="116950" y="588965"/>
                      <a:pt x="116950" y="588965"/>
                      <a:pt x="116950" y="588965"/>
                    </a:cubicBezTo>
                    <a:cubicBezTo>
                      <a:pt x="117088" y="588965"/>
                      <a:pt x="117225" y="588965"/>
                      <a:pt x="117362" y="589102"/>
                    </a:cubicBezTo>
                    <a:cubicBezTo>
                      <a:pt x="117362" y="589102"/>
                      <a:pt x="117225" y="589102"/>
                      <a:pt x="117225" y="589102"/>
                    </a:cubicBezTo>
                    <a:cubicBezTo>
                      <a:pt x="122711" y="590199"/>
                      <a:pt x="128335" y="591160"/>
                      <a:pt x="133958" y="591571"/>
                    </a:cubicBezTo>
                    <a:cubicBezTo>
                      <a:pt x="137799" y="591983"/>
                      <a:pt x="141502" y="592394"/>
                      <a:pt x="145343" y="592668"/>
                    </a:cubicBezTo>
                    <a:cubicBezTo>
                      <a:pt x="145343" y="592668"/>
                      <a:pt x="145343" y="592668"/>
                      <a:pt x="145343" y="592668"/>
                    </a:cubicBezTo>
                    <a:cubicBezTo>
                      <a:pt x="152063" y="592943"/>
                      <a:pt x="158784" y="593217"/>
                      <a:pt x="165505" y="593354"/>
                    </a:cubicBezTo>
                    <a:cubicBezTo>
                      <a:pt x="171814" y="593354"/>
                      <a:pt x="178124" y="593354"/>
                      <a:pt x="184296" y="593354"/>
                    </a:cubicBezTo>
                    <a:cubicBezTo>
                      <a:pt x="186216" y="593354"/>
                      <a:pt x="187725" y="595000"/>
                      <a:pt x="187725" y="596783"/>
                    </a:cubicBezTo>
                    <a:cubicBezTo>
                      <a:pt x="187725" y="598703"/>
                      <a:pt x="186079" y="600212"/>
                      <a:pt x="184296" y="600212"/>
                    </a:cubicBezTo>
                    <a:cubicBezTo>
                      <a:pt x="177164" y="600349"/>
                      <a:pt x="170168" y="600486"/>
                      <a:pt x="163036" y="600486"/>
                    </a:cubicBezTo>
                    <a:cubicBezTo>
                      <a:pt x="162076" y="602270"/>
                      <a:pt x="158921" y="602132"/>
                      <a:pt x="155767" y="60213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4" name="任意多边形: 形状 343"/>
              <p:cNvSpPr/>
              <p:nvPr/>
            </p:nvSpPr>
            <p:spPr>
              <a:xfrm>
                <a:off x="2211302" y="4220835"/>
                <a:ext cx="937515" cy="817051"/>
              </a:xfrm>
              <a:custGeom>
                <a:avLst/>
                <a:gdLst>
                  <a:gd name="connsiteX0" fmla="*/ 281093 w 937515"/>
                  <a:gd name="connsiteY0" fmla="*/ 42097 h 817051"/>
                  <a:gd name="connsiteX1" fmla="*/ 284934 w 937515"/>
                  <a:gd name="connsiteY1" fmla="*/ 46761 h 817051"/>
                  <a:gd name="connsiteX2" fmla="*/ 285482 w 937515"/>
                  <a:gd name="connsiteY2" fmla="*/ 47447 h 817051"/>
                  <a:gd name="connsiteX3" fmla="*/ 293437 w 937515"/>
                  <a:gd name="connsiteY3" fmla="*/ 45115 h 817051"/>
                  <a:gd name="connsiteX4" fmla="*/ 308662 w 937515"/>
                  <a:gd name="connsiteY4" fmla="*/ 40589 h 817051"/>
                  <a:gd name="connsiteX5" fmla="*/ 316755 w 937515"/>
                  <a:gd name="connsiteY5" fmla="*/ 37434 h 817051"/>
                  <a:gd name="connsiteX6" fmla="*/ 316343 w 937515"/>
                  <a:gd name="connsiteY6" fmla="*/ 37709 h 817051"/>
                  <a:gd name="connsiteX7" fmla="*/ 319635 w 937515"/>
                  <a:gd name="connsiteY7" fmla="*/ 35788 h 817051"/>
                  <a:gd name="connsiteX8" fmla="*/ 319635 w 937515"/>
                  <a:gd name="connsiteY8" fmla="*/ 35788 h 817051"/>
                  <a:gd name="connsiteX9" fmla="*/ 319635 w 937515"/>
                  <a:gd name="connsiteY9" fmla="*/ 35788 h 817051"/>
                  <a:gd name="connsiteX10" fmla="*/ 319772 w 937515"/>
                  <a:gd name="connsiteY10" fmla="*/ 35651 h 817051"/>
                  <a:gd name="connsiteX11" fmla="*/ 319635 w 937515"/>
                  <a:gd name="connsiteY11" fmla="*/ 35651 h 817051"/>
                  <a:gd name="connsiteX12" fmla="*/ 321007 w 937515"/>
                  <a:gd name="connsiteY12" fmla="*/ 34554 h 817051"/>
                  <a:gd name="connsiteX13" fmla="*/ 321007 w 937515"/>
                  <a:gd name="connsiteY13" fmla="*/ 34554 h 817051"/>
                  <a:gd name="connsiteX14" fmla="*/ 322104 w 937515"/>
                  <a:gd name="connsiteY14" fmla="*/ 33594 h 817051"/>
                  <a:gd name="connsiteX15" fmla="*/ 322241 w 937515"/>
                  <a:gd name="connsiteY15" fmla="*/ 33457 h 817051"/>
                  <a:gd name="connsiteX16" fmla="*/ 321830 w 937515"/>
                  <a:gd name="connsiteY16" fmla="*/ 33045 h 817051"/>
                  <a:gd name="connsiteX17" fmla="*/ 321418 w 937515"/>
                  <a:gd name="connsiteY17" fmla="*/ 32771 h 817051"/>
                  <a:gd name="connsiteX18" fmla="*/ 320184 w 937515"/>
                  <a:gd name="connsiteY18" fmla="*/ 32222 h 817051"/>
                  <a:gd name="connsiteX19" fmla="*/ 318538 w 937515"/>
                  <a:gd name="connsiteY19" fmla="*/ 31948 h 817051"/>
                  <a:gd name="connsiteX20" fmla="*/ 317166 w 937515"/>
                  <a:gd name="connsiteY20" fmla="*/ 31810 h 817051"/>
                  <a:gd name="connsiteX21" fmla="*/ 303176 w 937515"/>
                  <a:gd name="connsiteY21" fmla="*/ 31948 h 817051"/>
                  <a:gd name="connsiteX22" fmla="*/ 303724 w 937515"/>
                  <a:gd name="connsiteY22" fmla="*/ 31948 h 817051"/>
                  <a:gd name="connsiteX23" fmla="*/ 281093 w 937515"/>
                  <a:gd name="connsiteY23" fmla="*/ 34691 h 817051"/>
                  <a:gd name="connsiteX24" fmla="*/ 274509 w 937515"/>
                  <a:gd name="connsiteY24" fmla="*/ 35651 h 817051"/>
                  <a:gd name="connsiteX25" fmla="*/ 281093 w 937515"/>
                  <a:gd name="connsiteY25" fmla="*/ 42097 h 817051"/>
                  <a:gd name="connsiteX26" fmla="*/ 158061 w 937515"/>
                  <a:gd name="connsiteY26" fmla="*/ 59517 h 817051"/>
                  <a:gd name="connsiteX27" fmla="*/ 161901 w 937515"/>
                  <a:gd name="connsiteY27" fmla="*/ 58145 h 817051"/>
                  <a:gd name="connsiteX28" fmla="*/ 185767 w 937515"/>
                  <a:gd name="connsiteY28" fmla="*/ 49916 h 817051"/>
                  <a:gd name="connsiteX29" fmla="*/ 186453 w 937515"/>
                  <a:gd name="connsiteY29" fmla="*/ 49641 h 817051"/>
                  <a:gd name="connsiteX30" fmla="*/ 186590 w 937515"/>
                  <a:gd name="connsiteY30" fmla="*/ 49641 h 817051"/>
                  <a:gd name="connsiteX31" fmla="*/ 191802 w 937515"/>
                  <a:gd name="connsiteY31" fmla="*/ 47858 h 817051"/>
                  <a:gd name="connsiteX32" fmla="*/ 202500 w 937515"/>
                  <a:gd name="connsiteY32" fmla="*/ 44703 h 817051"/>
                  <a:gd name="connsiteX33" fmla="*/ 217177 w 937515"/>
                  <a:gd name="connsiteY33" fmla="*/ 40452 h 817051"/>
                  <a:gd name="connsiteX34" fmla="*/ 222526 w 937515"/>
                  <a:gd name="connsiteY34" fmla="*/ 38943 h 817051"/>
                  <a:gd name="connsiteX35" fmla="*/ 224720 w 937515"/>
                  <a:gd name="connsiteY35" fmla="*/ 38257 h 817051"/>
                  <a:gd name="connsiteX36" fmla="*/ 249546 w 937515"/>
                  <a:gd name="connsiteY36" fmla="*/ 32633 h 817051"/>
                  <a:gd name="connsiteX37" fmla="*/ 255444 w 937515"/>
                  <a:gd name="connsiteY37" fmla="*/ 31262 h 817051"/>
                  <a:gd name="connsiteX38" fmla="*/ 241454 w 937515"/>
                  <a:gd name="connsiteY38" fmla="*/ 23581 h 817051"/>
                  <a:gd name="connsiteX39" fmla="*/ 241454 w 937515"/>
                  <a:gd name="connsiteY39" fmla="*/ 23581 h 817051"/>
                  <a:gd name="connsiteX40" fmla="*/ 241317 w 937515"/>
                  <a:gd name="connsiteY40" fmla="*/ 23444 h 817051"/>
                  <a:gd name="connsiteX41" fmla="*/ 241042 w 937515"/>
                  <a:gd name="connsiteY41" fmla="*/ 23307 h 817051"/>
                  <a:gd name="connsiteX42" fmla="*/ 241042 w 937515"/>
                  <a:gd name="connsiteY42" fmla="*/ 23307 h 817051"/>
                  <a:gd name="connsiteX43" fmla="*/ 218822 w 937515"/>
                  <a:gd name="connsiteY43" fmla="*/ 13980 h 817051"/>
                  <a:gd name="connsiteX44" fmla="*/ 202363 w 937515"/>
                  <a:gd name="connsiteY44" fmla="*/ 9454 h 817051"/>
                  <a:gd name="connsiteX45" fmla="*/ 202363 w 937515"/>
                  <a:gd name="connsiteY45" fmla="*/ 9454 h 817051"/>
                  <a:gd name="connsiteX46" fmla="*/ 202363 w 937515"/>
                  <a:gd name="connsiteY46" fmla="*/ 9454 h 817051"/>
                  <a:gd name="connsiteX47" fmla="*/ 201952 w 937515"/>
                  <a:gd name="connsiteY47" fmla="*/ 9316 h 817051"/>
                  <a:gd name="connsiteX48" fmla="*/ 202089 w 937515"/>
                  <a:gd name="connsiteY48" fmla="*/ 9316 h 817051"/>
                  <a:gd name="connsiteX49" fmla="*/ 185630 w 937515"/>
                  <a:gd name="connsiteY49" fmla="*/ 7122 h 817051"/>
                  <a:gd name="connsiteX50" fmla="*/ 186178 w 937515"/>
                  <a:gd name="connsiteY50" fmla="*/ 7122 h 817051"/>
                  <a:gd name="connsiteX51" fmla="*/ 168759 w 937515"/>
                  <a:gd name="connsiteY51" fmla="*/ 7122 h 817051"/>
                  <a:gd name="connsiteX52" fmla="*/ 169308 w 937515"/>
                  <a:gd name="connsiteY52" fmla="*/ 7122 h 817051"/>
                  <a:gd name="connsiteX53" fmla="*/ 152848 w 937515"/>
                  <a:gd name="connsiteY53" fmla="*/ 9454 h 817051"/>
                  <a:gd name="connsiteX54" fmla="*/ 141739 w 937515"/>
                  <a:gd name="connsiteY54" fmla="*/ 12471 h 817051"/>
                  <a:gd name="connsiteX55" fmla="*/ 133097 w 937515"/>
                  <a:gd name="connsiteY55" fmla="*/ 16037 h 817051"/>
                  <a:gd name="connsiteX56" fmla="*/ 133509 w 937515"/>
                  <a:gd name="connsiteY56" fmla="*/ 15763 h 817051"/>
                  <a:gd name="connsiteX57" fmla="*/ 128297 w 937515"/>
                  <a:gd name="connsiteY57" fmla="*/ 18780 h 817051"/>
                  <a:gd name="connsiteX58" fmla="*/ 128297 w 937515"/>
                  <a:gd name="connsiteY58" fmla="*/ 18780 h 817051"/>
                  <a:gd name="connsiteX59" fmla="*/ 128160 w 937515"/>
                  <a:gd name="connsiteY59" fmla="*/ 18917 h 817051"/>
                  <a:gd name="connsiteX60" fmla="*/ 127885 w 937515"/>
                  <a:gd name="connsiteY60" fmla="*/ 19055 h 817051"/>
                  <a:gd name="connsiteX61" fmla="*/ 128022 w 937515"/>
                  <a:gd name="connsiteY61" fmla="*/ 19055 h 817051"/>
                  <a:gd name="connsiteX62" fmla="*/ 124868 w 937515"/>
                  <a:gd name="connsiteY62" fmla="*/ 21387 h 817051"/>
                  <a:gd name="connsiteX63" fmla="*/ 125279 w 937515"/>
                  <a:gd name="connsiteY63" fmla="*/ 20975 h 817051"/>
                  <a:gd name="connsiteX64" fmla="*/ 122399 w 937515"/>
                  <a:gd name="connsiteY64" fmla="*/ 23855 h 817051"/>
                  <a:gd name="connsiteX65" fmla="*/ 122536 w 937515"/>
                  <a:gd name="connsiteY65" fmla="*/ 23718 h 817051"/>
                  <a:gd name="connsiteX66" fmla="*/ 121164 w 937515"/>
                  <a:gd name="connsiteY66" fmla="*/ 25638 h 817051"/>
                  <a:gd name="connsiteX67" fmla="*/ 121439 w 937515"/>
                  <a:gd name="connsiteY67" fmla="*/ 25227 h 817051"/>
                  <a:gd name="connsiteX68" fmla="*/ 119381 w 937515"/>
                  <a:gd name="connsiteY68" fmla="*/ 28930 h 817051"/>
                  <a:gd name="connsiteX69" fmla="*/ 119381 w 937515"/>
                  <a:gd name="connsiteY69" fmla="*/ 28930 h 817051"/>
                  <a:gd name="connsiteX70" fmla="*/ 118696 w 937515"/>
                  <a:gd name="connsiteY70" fmla="*/ 30576 h 817051"/>
                  <a:gd name="connsiteX71" fmla="*/ 118421 w 937515"/>
                  <a:gd name="connsiteY71" fmla="*/ 32085 h 817051"/>
                  <a:gd name="connsiteX72" fmla="*/ 118284 w 937515"/>
                  <a:gd name="connsiteY72" fmla="*/ 33731 h 817051"/>
                  <a:gd name="connsiteX73" fmla="*/ 118284 w 937515"/>
                  <a:gd name="connsiteY73" fmla="*/ 35514 h 817051"/>
                  <a:gd name="connsiteX74" fmla="*/ 118421 w 937515"/>
                  <a:gd name="connsiteY74" fmla="*/ 37297 h 817051"/>
                  <a:gd name="connsiteX75" fmla="*/ 118833 w 937515"/>
                  <a:gd name="connsiteY75" fmla="*/ 38943 h 817051"/>
                  <a:gd name="connsiteX76" fmla="*/ 118696 w 937515"/>
                  <a:gd name="connsiteY76" fmla="*/ 38532 h 817051"/>
                  <a:gd name="connsiteX77" fmla="*/ 119381 w 937515"/>
                  <a:gd name="connsiteY77" fmla="*/ 40177 h 817051"/>
                  <a:gd name="connsiteX78" fmla="*/ 119107 w 937515"/>
                  <a:gd name="connsiteY78" fmla="*/ 39766 h 817051"/>
                  <a:gd name="connsiteX79" fmla="*/ 120890 w 937515"/>
                  <a:gd name="connsiteY79" fmla="*/ 42920 h 817051"/>
                  <a:gd name="connsiteX80" fmla="*/ 120890 w 937515"/>
                  <a:gd name="connsiteY80" fmla="*/ 42783 h 817051"/>
                  <a:gd name="connsiteX81" fmla="*/ 121987 w 937515"/>
                  <a:gd name="connsiteY81" fmla="*/ 44292 h 817051"/>
                  <a:gd name="connsiteX82" fmla="*/ 124182 w 937515"/>
                  <a:gd name="connsiteY82" fmla="*/ 46624 h 817051"/>
                  <a:gd name="connsiteX83" fmla="*/ 124182 w 937515"/>
                  <a:gd name="connsiteY83" fmla="*/ 46487 h 817051"/>
                  <a:gd name="connsiteX84" fmla="*/ 127337 w 937515"/>
                  <a:gd name="connsiteY84" fmla="*/ 48955 h 817051"/>
                  <a:gd name="connsiteX85" fmla="*/ 127200 w 937515"/>
                  <a:gd name="connsiteY85" fmla="*/ 48819 h 817051"/>
                  <a:gd name="connsiteX86" fmla="*/ 131040 w 937515"/>
                  <a:gd name="connsiteY86" fmla="*/ 51013 h 817051"/>
                  <a:gd name="connsiteX87" fmla="*/ 130903 w 937515"/>
                  <a:gd name="connsiteY87" fmla="*/ 51013 h 817051"/>
                  <a:gd name="connsiteX88" fmla="*/ 140916 w 937515"/>
                  <a:gd name="connsiteY88" fmla="*/ 55265 h 817051"/>
                  <a:gd name="connsiteX89" fmla="*/ 153946 w 937515"/>
                  <a:gd name="connsiteY89" fmla="*/ 58694 h 817051"/>
                  <a:gd name="connsiteX90" fmla="*/ 158061 w 937515"/>
                  <a:gd name="connsiteY90" fmla="*/ 59517 h 817051"/>
                  <a:gd name="connsiteX91" fmla="*/ 191939 w 937515"/>
                  <a:gd name="connsiteY91" fmla="*/ 62397 h 817051"/>
                  <a:gd name="connsiteX92" fmla="*/ 210456 w 937515"/>
                  <a:gd name="connsiteY92" fmla="*/ 61712 h 817051"/>
                  <a:gd name="connsiteX93" fmla="*/ 210181 w 937515"/>
                  <a:gd name="connsiteY93" fmla="*/ 61712 h 817051"/>
                  <a:gd name="connsiteX94" fmla="*/ 242963 w 937515"/>
                  <a:gd name="connsiteY94" fmla="*/ 57322 h 817051"/>
                  <a:gd name="connsiteX95" fmla="*/ 261616 w 937515"/>
                  <a:gd name="connsiteY95" fmla="*/ 53619 h 817051"/>
                  <a:gd name="connsiteX96" fmla="*/ 261616 w 937515"/>
                  <a:gd name="connsiteY96" fmla="*/ 53619 h 817051"/>
                  <a:gd name="connsiteX97" fmla="*/ 261616 w 937515"/>
                  <a:gd name="connsiteY97" fmla="*/ 53619 h 817051"/>
                  <a:gd name="connsiteX98" fmla="*/ 262165 w 937515"/>
                  <a:gd name="connsiteY98" fmla="*/ 53482 h 817051"/>
                  <a:gd name="connsiteX99" fmla="*/ 262028 w 937515"/>
                  <a:gd name="connsiteY99" fmla="*/ 53482 h 817051"/>
                  <a:gd name="connsiteX100" fmla="*/ 277801 w 937515"/>
                  <a:gd name="connsiteY100" fmla="*/ 49504 h 817051"/>
                  <a:gd name="connsiteX101" fmla="*/ 276841 w 937515"/>
                  <a:gd name="connsiteY101" fmla="*/ 48270 h 817051"/>
                  <a:gd name="connsiteX102" fmla="*/ 276841 w 937515"/>
                  <a:gd name="connsiteY102" fmla="*/ 48270 h 817051"/>
                  <a:gd name="connsiteX103" fmla="*/ 276704 w 937515"/>
                  <a:gd name="connsiteY103" fmla="*/ 48132 h 817051"/>
                  <a:gd name="connsiteX104" fmla="*/ 276567 w 937515"/>
                  <a:gd name="connsiteY104" fmla="*/ 47996 h 817051"/>
                  <a:gd name="connsiteX105" fmla="*/ 276567 w 937515"/>
                  <a:gd name="connsiteY105" fmla="*/ 47996 h 817051"/>
                  <a:gd name="connsiteX106" fmla="*/ 270806 w 937515"/>
                  <a:gd name="connsiteY106" fmla="*/ 42235 h 817051"/>
                  <a:gd name="connsiteX107" fmla="*/ 264771 w 937515"/>
                  <a:gd name="connsiteY107" fmla="*/ 37434 h 817051"/>
                  <a:gd name="connsiteX108" fmla="*/ 259422 w 937515"/>
                  <a:gd name="connsiteY108" fmla="*/ 38532 h 817051"/>
                  <a:gd name="connsiteX109" fmla="*/ 259422 w 937515"/>
                  <a:gd name="connsiteY109" fmla="*/ 38532 h 817051"/>
                  <a:gd name="connsiteX110" fmla="*/ 259285 w 937515"/>
                  <a:gd name="connsiteY110" fmla="*/ 38532 h 817051"/>
                  <a:gd name="connsiteX111" fmla="*/ 258873 w 937515"/>
                  <a:gd name="connsiteY111" fmla="*/ 38668 h 817051"/>
                  <a:gd name="connsiteX112" fmla="*/ 259010 w 937515"/>
                  <a:gd name="connsiteY112" fmla="*/ 38668 h 817051"/>
                  <a:gd name="connsiteX113" fmla="*/ 243100 w 937515"/>
                  <a:gd name="connsiteY113" fmla="*/ 42372 h 817051"/>
                  <a:gd name="connsiteX114" fmla="*/ 231441 w 937515"/>
                  <a:gd name="connsiteY114" fmla="*/ 45115 h 817051"/>
                  <a:gd name="connsiteX115" fmla="*/ 226778 w 937515"/>
                  <a:gd name="connsiteY115" fmla="*/ 46212 h 817051"/>
                  <a:gd name="connsiteX116" fmla="*/ 209633 w 937515"/>
                  <a:gd name="connsiteY116" fmla="*/ 51287 h 817051"/>
                  <a:gd name="connsiteX117" fmla="*/ 198248 w 937515"/>
                  <a:gd name="connsiteY117" fmla="*/ 54579 h 817051"/>
                  <a:gd name="connsiteX118" fmla="*/ 193722 w 937515"/>
                  <a:gd name="connsiteY118" fmla="*/ 55951 h 817051"/>
                  <a:gd name="connsiteX119" fmla="*/ 194271 w 937515"/>
                  <a:gd name="connsiteY119" fmla="*/ 55813 h 817051"/>
                  <a:gd name="connsiteX120" fmla="*/ 193174 w 937515"/>
                  <a:gd name="connsiteY120" fmla="*/ 56088 h 817051"/>
                  <a:gd name="connsiteX121" fmla="*/ 193311 w 937515"/>
                  <a:gd name="connsiteY121" fmla="*/ 56088 h 817051"/>
                  <a:gd name="connsiteX122" fmla="*/ 191665 w 937515"/>
                  <a:gd name="connsiteY122" fmla="*/ 56636 h 817051"/>
                  <a:gd name="connsiteX123" fmla="*/ 192076 w 937515"/>
                  <a:gd name="connsiteY123" fmla="*/ 56499 h 817051"/>
                  <a:gd name="connsiteX124" fmla="*/ 190019 w 937515"/>
                  <a:gd name="connsiteY124" fmla="*/ 57185 h 817051"/>
                  <a:gd name="connsiteX125" fmla="*/ 189745 w 937515"/>
                  <a:gd name="connsiteY125" fmla="*/ 57322 h 817051"/>
                  <a:gd name="connsiteX126" fmla="*/ 189607 w 937515"/>
                  <a:gd name="connsiteY126" fmla="*/ 57322 h 817051"/>
                  <a:gd name="connsiteX127" fmla="*/ 184670 w 937515"/>
                  <a:gd name="connsiteY127" fmla="*/ 58968 h 817051"/>
                  <a:gd name="connsiteX128" fmla="*/ 185218 w 937515"/>
                  <a:gd name="connsiteY128" fmla="*/ 58831 h 817051"/>
                  <a:gd name="connsiteX129" fmla="*/ 179732 w 937515"/>
                  <a:gd name="connsiteY129" fmla="*/ 60751 h 817051"/>
                  <a:gd name="connsiteX130" fmla="*/ 180143 w 937515"/>
                  <a:gd name="connsiteY130" fmla="*/ 60614 h 817051"/>
                  <a:gd name="connsiteX131" fmla="*/ 177263 w 937515"/>
                  <a:gd name="connsiteY131" fmla="*/ 61574 h 817051"/>
                  <a:gd name="connsiteX132" fmla="*/ 177537 w 937515"/>
                  <a:gd name="connsiteY132" fmla="*/ 61437 h 817051"/>
                  <a:gd name="connsiteX133" fmla="*/ 176714 w 937515"/>
                  <a:gd name="connsiteY133" fmla="*/ 61712 h 817051"/>
                  <a:gd name="connsiteX134" fmla="*/ 176851 w 937515"/>
                  <a:gd name="connsiteY134" fmla="*/ 61712 h 817051"/>
                  <a:gd name="connsiteX135" fmla="*/ 176714 w 937515"/>
                  <a:gd name="connsiteY135" fmla="*/ 61712 h 817051"/>
                  <a:gd name="connsiteX136" fmla="*/ 176714 w 937515"/>
                  <a:gd name="connsiteY136" fmla="*/ 61712 h 817051"/>
                  <a:gd name="connsiteX137" fmla="*/ 191939 w 937515"/>
                  <a:gd name="connsiteY137" fmla="*/ 62397 h 817051"/>
                  <a:gd name="connsiteX138" fmla="*/ 146265 w 937515"/>
                  <a:gd name="connsiteY138" fmla="*/ 116301 h 817051"/>
                  <a:gd name="connsiteX139" fmla="*/ 164233 w 937515"/>
                  <a:gd name="connsiteY139" fmla="*/ 111089 h 817051"/>
                  <a:gd name="connsiteX140" fmla="*/ 170954 w 937515"/>
                  <a:gd name="connsiteY140" fmla="*/ 109306 h 817051"/>
                  <a:gd name="connsiteX141" fmla="*/ 186864 w 937515"/>
                  <a:gd name="connsiteY141" fmla="*/ 105328 h 817051"/>
                  <a:gd name="connsiteX142" fmla="*/ 200306 w 937515"/>
                  <a:gd name="connsiteY142" fmla="*/ 101899 h 817051"/>
                  <a:gd name="connsiteX143" fmla="*/ 205244 w 937515"/>
                  <a:gd name="connsiteY143" fmla="*/ 100802 h 817051"/>
                  <a:gd name="connsiteX144" fmla="*/ 232401 w 937515"/>
                  <a:gd name="connsiteY144" fmla="*/ 94904 h 817051"/>
                  <a:gd name="connsiteX145" fmla="*/ 248175 w 937515"/>
                  <a:gd name="connsiteY145" fmla="*/ 91612 h 817051"/>
                  <a:gd name="connsiteX146" fmla="*/ 276978 w 937515"/>
                  <a:gd name="connsiteY146" fmla="*/ 86263 h 817051"/>
                  <a:gd name="connsiteX147" fmla="*/ 292752 w 937515"/>
                  <a:gd name="connsiteY147" fmla="*/ 83657 h 817051"/>
                  <a:gd name="connsiteX148" fmla="*/ 292203 w 937515"/>
                  <a:gd name="connsiteY148" fmla="*/ 80502 h 817051"/>
                  <a:gd name="connsiteX149" fmla="*/ 289186 w 937515"/>
                  <a:gd name="connsiteY149" fmla="*/ 69667 h 817051"/>
                  <a:gd name="connsiteX150" fmla="*/ 285757 w 937515"/>
                  <a:gd name="connsiteY150" fmla="*/ 61712 h 817051"/>
                  <a:gd name="connsiteX151" fmla="*/ 285757 w 937515"/>
                  <a:gd name="connsiteY151" fmla="*/ 61712 h 817051"/>
                  <a:gd name="connsiteX152" fmla="*/ 285619 w 937515"/>
                  <a:gd name="connsiteY152" fmla="*/ 61574 h 817051"/>
                  <a:gd name="connsiteX153" fmla="*/ 285482 w 937515"/>
                  <a:gd name="connsiteY153" fmla="*/ 61300 h 817051"/>
                  <a:gd name="connsiteX154" fmla="*/ 285482 w 937515"/>
                  <a:gd name="connsiteY154" fmla="*/ 61437 h 817051"/>
                  <a:gd name="connsiteX155" fmla="*/ 282739 w 937515"/>
                  <a:gd name="connsiteY155" fmla="*/ 56499 h 817051"/>
                  <a:gd name="connsiteX156" fmla="*/ 275332 w 937515"/>
                  <a:gd name="connsiteY156" fmla="*/ 58283 h 817051"/>
                  <a:gd name="connsiteX157" fmla="*/ 263811 w 937515"/>
                  <a:gd name="connsiteY157" fmla="*/ 61163 h 817051"/>
                  <a:gd name="connsiteX158" fmla="*/ 261205 w 937515"/>
                  <a:gd name="connsiteY158" fmla="*/ 61712 h 817051"/>
                  <a:gd name="connsiteX159" fmla="*/ 255033 w 937515"/>
                  <a:gd name="connsiteY159" fmla="*/ 62946 h 817051"/>
                  <a:gd name="connsiteX160" fmla="*/ 240631 w 937515"/>
                  <a:gd name="connsiteY160" fmla="*/ 65826 h 817051"/>
                  <a:gd name="connsiteX161" fmla="*/ 234184 w 937515"/>
                  <a:gd name="connsiteY161" fmla="*/ 66923 h 817051"/>
                  <a:gd name="connsiteX162" fmla="*/ 218822 w 937515"/>
                  <a:gd name="connsiteY162" fmla="*/ 68844 h 817051"/>
                  <a:gd name="connsiteX163" fmla="*/ 186727 w 937515"/>
                  <a:gd name="connsiteY163" fmla="*/ 70078 h 817051"/>
                  <a:gd name="connsiteX164" fmla="*/ 159981 w 937515"/>
                  <a:gd name="connsiteY164" fmla="*/ 67747 h 817051"/>
                  <a:gd name="connsiteX165" fmla="*/ 146265 w 937515"/>
                  <a:gd name="connsiteY165" fmla="*/ 73096 h 817051"/>
                  <a:gd name="connsiteX166" fmla="*/ 114581 w 937515"/>
                  <a:gd name="connsiteY166" fmla="*/ 86400 h 817051"/>
                  <a:gd name="connsiteX167" fmla="*/ 114992 w 937515"/>
                  <a:gd name="connsiteY167" fmla="*/ 86126 h 817051"/>
                  <a:gd name="connsiteX168" fmla="*/ 111152 w 937515"/>
                  <a:gd name="connsiteY168" fmla="*/ 88321 h 817051"/>
                  <a:gd name="connsiteX169" fmla="*/ 111563 w 937515"/>
                  <a:gd name="connsiteY169" fmla="*/ 88046 h 817051"/>
                  <a:gd name="connsiteX170" fmla="*/ 105391 w 937515"/>
                  <a:gd name="connsiteY170" fmla="*/ 92709 h 817051"/>
                  <a:gd name="connsiteX171" fmla="*/ 104294 w 937515"/>
                  <a:gd name="connsiteY171" fmla="*/ 93807 h 817051"/>
                  <a:gd name="connsiteX172" fmla="*/ 103471 w 937515"/>
                  <a:gd name="connsiteY172" fmla="*/ 94904 h 817051"/>
                  <a:gd name="connsiteX173" fmla="*/ 103059 w 937515"/>
                  <a:gd name="connsiteY173" fmla="*/ 95590 h 817051"/>
                  <a:gd name="connsiteX174" fmla="*/ 102922 w 937515"/>
                  <a:gd name="connsiteY174" fmla="*/ 96276 h 817051"/>
                  <a:gd name="connsiteX175" fmla="*/ 102785 w 937515"/>
                  <a:gd name="connsiteY175" fmla="*/ 97510 h 817051"/>
                  <a:gd name="connsiteX176" fmla="*/ 102922 w 937515"/>
                  <a:gd name="connsiteY176" fmla="*/ 98745 h 817051"/>
                  <a:gd name="connsiteX177" fmla="*/ 102922 w 937515"/>
                  <a:gd name="connsiteY177" fmla="*/ 98608 h 817051"/>
                  <a:gd name="connsiteX178" fmla="*/ 103197 w 937515"/>
                  <a:gd name="connsiteY178" fmla="*/ 99979 h 817051"/>
                  <a:gd name="connsiteX179" fmla="*/ 103471 w 937515"/>
                  <a:gd name="connsiteY179" fmla="*/ 100528 h 817051"/>
                  <a:gd name="connsiteX180" fmla="*/ 104019 w 937515"/>
                  <a:gd name="connsiteY180" fmla="*/ 101351 h 817051"/>
                  <a:gd name="connsiteX181" fmla="*/ 104705 w 937515"/>
                  <a:gd name="connsiteY181" fmla="*/ 102174 h 817051"/>
                  <a:gd name="connsiteX182" fmla="*/ 107311 w 937515"/>
                  <a:gd name="connsiteY182" fmla="*/ 104231 h 817051"/>
                  <a:gd name="connsiteX183" fmla="*/ 107037 w 937515"/>
                  <a:gd name="connsiteY183" fmla="*/ 104094 h 817051"/>
                  <a:gd name="connsiteX184" fmla="*/ 107448 w 937515"/>
                  <a:gd name="connsiteY184" fmla="*/ 104368 h 817051"/>
                  <a:gd name="connsiteX185" fmla="*/ 107586 w 937515"/>
                  <a:gd name="connsiteY185" fmla="*/ 104368 h 817051"/>
                  <a:gd name="connsiteX186" fmla="*/ 107586 w 937515"/>
                  <a:gd name="connsiteY186" fmla="*/ 104368 h 817051"/>
                  <a:gd name="connsiteX187" fmla="*/ 111975 w 937515"/>
                  <a:gd name="connsiteY187" fmla="*/ 106837 h 817051"/>
                  <a:gd name="connsiteX188" fmla="*/ 117873 w 937515"/>
                  <a:gd name="connsiteY188" fmla="*/ 109443 h 817051"/>
                  <a:gd name="connsiteX189" fmla="*/ 117461 w 937515"/>
                  <a:gd name="connsiteY189" fmla="*/ 109306 h 817051"/>
                  <a:gd name="connsiteX190" fmla="*/ 137761 w 937515"/>
                  <a:gd name="connsiteY190" fmla="*/ 114655 h 817051"/>
                  <a:gd name="connsiteX191" fmla="*/ 146265 w 937515"/>
                  <a:gd name="connsiteY191" fmla="*/ 116301 h 817051"/>
                  <a:gd name="connsiteX192" fmla="*/ 227601 w 937515"/>
                  <a:gd name="connsiteY192" fmla="*/ 120553 h 817051"/>
                  <a:gd name="connsiteX193" fmla="*/ 227052 w 937515"/>
                  <a:gd name="connsiteY193" fmla="*/ 120553 h 817051"/>
                  <a:gd name="connsiteX194" fmla="*/ 239808 w 937515"/>
                  <a:gd name="connsiteY194" fmla="*/ 119456 h 817051"/>
                  <a:gd name="connsiteX195" fmla="*/ 247900 w 937515"/>
                  <a:gd name="connsiteY195" fmla="*/ 118633 h 817051"/>
                  <a:gd name="connsiteX196" fmla="*/ 256404 w 937515"/>
                  <a:gd name="connsiteY196" fmla="*/ 117261 h 817051"/>
                  <a:gd name="connsiteX197" fmla="*/ 276704 w 937515"/>
                  <a:gd name="connsiteY197" fmla="*/ 114106 h 817051"/>
                  <a:gd name="connsiteX198" fmla="*/ 301804 w 937515"/>
                  <a:gd name="connsiteY198" fmla="*/ 108483 h 817051"/>
                  <a:gd name="connsiteX199" fmla="*/ 305096 w 937515"/>
                  <a:gd name="connsiteY199" fmla="*/ 107523 h 817051"/>
                  <a:gd name="connsiteX200" fmla="*/ 314697 w 937515"/>
                  <a:gd name="connsiteY200" fmla="*/ 104780 h 817051"/>
                  <a:gd name="connsiteX201" fmla="*/ 333763 w 937515"/>
                  <a:gd name="connsiteY201" fmla="*/ 99019 h 817051"/>
                  <a:gd name="connsiteX202" fmla="*/ 333351 w 937515"/>
                  <a:gd name="connsiteY202" fmla="*/ 99293 h 817051"/>
                  <a:gd name="connsiteX203" fmla="*/ 346107 w 937515"/>
                  <a:gd name="connsiteY203" fmla="*/ 94355 h 817051"/>
                  <a:gd name="connsiteX204" fmla="*/ 346107 w 937515"/>
                  <a:gd name="connsiteY204" fmla="*/ 94355 h 817051"/>
                  <a:gd name="connsiteX205" fmla="*/ 349262 w 937515"/>
                  <a:gd name="connsiteY205" fmla="*/ 92573 h 817051"/>
                  <a:gd name="connsiteX206" fmla="*/ 350633 w 937515"/>
                  <a:gd name="connsiteY206" fmla="*/ 91338 h 817051"/>
                  <a:gd name="connsiteX207" fmla="*/ 353102 w 937515"/>
                  <a:gd name="connsiteY207" fmla="*/ 88732 h 817051"/>
                  <a:gd name="connsiteX208" fmla="*/ 352828 w 937515"/>
                  <a:gd name="connsiteY208" fmla="*/ 88321 h 817051"/>
                  <a:gd name="connsiteX209" fmla="*/ 352142 w 937515"/>
                  <a:gd name="connsiteY209" fmla="*/ 87360 h 817051"/>
                  <a:gd name="connsiteX210" fmla="*/ 351730 w 937515"/>
                  <a:gd name="connsiteY210" fmla="*/ 87086 h 817051"/>
                  <a:gd name="connsiteX211" fmla="*/ 350908 w 937515"/>
                  <a:gd name="connsiteY211" fmla="*/ 86674 h 817051"/>
                  <a:gd name="connsiteX212" fmla="*/ 349399 w 937515"/>
                  <a:gd name="connsiteY212" fmla="*/ 86263 h 817051"/>
                  <a:gd name="connsiteX213" fmla="*/ 345558 w 937515"/>
                  <a:gd name="connsiteY213" fmla="*/ 85851 h 817051"/>
                  <a:gd name="connsiteX214" fmla="*/ 345970 w 937515"/>
                  <a:gd name="connsiteY214" fmla="*/ 85851 h 817051"/>
                  <a:gd name="connsiteX215" fmla="*/ 331705 w 937515"/>
                  <a:gd name="connsiteY215" fmla="*/ 85989 h 817051"/>
                  <a:gd name="connsiteX216" fmla="*/ 331705 w 937515"/>
                  <a:gd name="connsiteY216" fmla="*/ 85989 h 817051"/>
                  <a:gd name="connsiteX217" fmla="*/ 315383 w 937515"/>
                  <a:gd name="connsiteY217" fmla="*/ 87909 h 817051"/>
                  <a:gd name="connsiteX218" fmla="*/ 304685 w 937515"/>
                  <a:gd name="connsiteY218" fmla="*/ 89555 h 817051"/>
                  <a:gd name="connsiteX219" fmla="*/ 283699 w 937515"/>
                  <a:gd name="connsiteY219" fmla="*/ 92984 h 817051"/>
                  <a:gd name="connsiteX220" fmla="*/ 278624 w 937515"/>
                  <a:gd name="connsiteY220" fmla="*/ 93944 h 817051"/>
                  <a:gd name="connsiteX221" fmla="*/ 265594 w 937515"/>
                  <a:gd name="connsiteY221" fmla="*/ 96413 h 817051"/>
                  <a:gd name="connsiteX222" fmla="*/ 246529 w 937515"/>
                  <a:gd name="connsiteY222" fmla="*/ 99979 h 817051"/>
                  <a:gd name="connsiteX223" fmla="*/ 207438 w 937515"/>
                  <a:gd name="connsiteY223" fmla="*/ 108620 h 817051"/>
                  <a:gd name="connsiteX224" fmla="*/ 194957 w 937515"/>
                  <a:gd name="connsiteY224" fmla="*/ 111775 h 817051"/>
                  <a:gd name="connsiteX225" fmla="*/ 169993 w 937515"/>
                  <a:gd name="connsiteY225" fmla="*/ 118084 h 817051"/>
                  <a:gd name="connsiteX226" fmla="*/ 166016 w 937515"/>
                  <a:gd name="connsiteY226" fmla="*/ 119182 h 817051"/>
                  <a:gd name="connsiteX227" fmla="*/ 182201 w 937515"/>
                  <a:gd name="connsiteY227" fmla="*/ 120553 h 817051"/>
                  <a:gd name="connsiteX228" fmla="*/ 181652 w 937515"/>
                  <a:gd name="connsiteY228" fmla="*/ 120553 h 817051"/>
                  <a:gd name="connsiteX229" fmla="*/ 227601 w 937515"/>
                  <a:gd name="connsiteY229" fmla="*/ 120553 h 817051"/>
                  <a:gd name="connsiteX230" fmla="*/ 311131 w 937515"/>
                  <a:gd name="connsiteY230" fmla="*/ 142636 h 817051"/>
                  <a:gd name="connsiteX231" fmla="*/ 294398 w 937515"/>
                  <a:gd name="connsiteY231" fmla="*/ 146065 h 817051"/>
                  <a:gd name="connsiteX232" fmla="*/ 266966 w 937515"/>
                  <a:gd name="connsiteY232" fmla="*/ 152237 h 817051"/>
                  <a:gd name="connsiteX233" fmla="*/ 250781 w 937515"/>
                  <a:gd name="connsiteY233" fmla="*/ 155940 h 817051"/>
                  <a:gd name="connsiteX234" fmla="*/ 204009 w 937515"/>
                  <a:gd name="connsiteY234" fmla="*/ 167325 h 817051"/>
                  <a:gd name="connsiteX235" fmla="*/ 198248 w 937515"/>
                  <a:gd name="connsiteY235" fmla="*/ 168834 h 817051"/>
                  <a:gd name="connsiteX236" fmla="*/ 183709 w 937515"/>
                  <a:gd name="connsiteY236" fmla="*/ 172811 h 817051"/>
                  <a:gd name="connsiteX237" fmla="*/ 157375 w 937515"/>
                  <a:gd name="connsiteY237" fmla="*/ 179943 h 817051"/>
                  <a:gd name="connsiteX238" fmla="*/ 154220 w 937515"/>
                  <a:gd name="connsiteY238" fmla="*/ 180904 h 817051"/>
                  <a:gd name="connsiteX239" fmla="*/ 166290 w 937515"/>
                  <a:gd name="connsiteY239" fmla="*/ 180492 h 817051"/>
                  <a:gd name="connsiteX240" fmla="*/ 195231 w 937515"/>
                  <a:gd name="connsiteY240" fmla="*/ 178983 h 817051"/>
                  <a:gd name="connsiteX241" fmla="*/ 194682 w 937515"/>
                  <a:gd name="connsiteY241" fmla="*/ 178983 h 817051"/>
                  <a:gd name="connsiteX242" fmla="*/ 231578 w 937515"/>
                  <a:gd name="connsiteY242" fmla="*/ 174457 h 817051"/>
                  <a:gd name="connsiteX243" fmla="*/ 236790 w 937515"/>
                  <a:gd name="connsiteY243" fmla="*/ 173497 h 817051"/>
                  <a:gd name="connsiteX244" fmla="*/ 249821 w 937515"/>
                  <a:gd name="connsiteY244" fmla="*/ 171165 h 817051"/>
                  <a:gd name="connsiteX245" fmla="*/ 267789 w 937515"/>
                  <a:gd name="connsiteY245" fmla="*/ 167873 h 817051"/>
                  <a:gd name="connsiteX246" fmla="*/ 267651 w 937515"/>
                  <a:gd name="connsiteY246" fmla="*/ 167873 h 817051"/>
                  <a:gd name="connsiteX247" fmla="*/ 267789 w 937515"/>
                  <a:gd name="connsiteY247" fmla="*/ 167873 h 817051"/>
                  <a:gd name="connsiteX248" fmla="*/ 268063 w 937515"/>
                  <a:gd name="connsiteY248" fmla="*/ 167873 h 817051"/>
                  <a:gd name="connsiteX249" fmla="*/ 267926 w 937515"/>
                  <a:gd name="connsiteY249" fmla="*/ 167873 h 817051"/>
                  <a:gd name="connsiteX250" fmla="*/ 294946 w 937515"/>
                  <a:gd name="connsiteY250" fmla="*/ 161701 h 817051"/>
                  <a:gd name="connsiteX251" fmla="*/ 301804 w 937515"/>
                  <a:gd name="connsiteY251" fmla="*/ 160055 h 817051"/>
                  <a:gd name="connsiteX252" fmla="*/ 317989 w 937515"/>
                  <a:gd name="connsiteY252" fmla="*/ 155666 h 817051"/>
                  <a:gd name="connsiteX253" fmla="*/ 328002 w 937515"/>
                  <a:gd name="connsiteY253" fmla="*/ 152923 h 817051"/>
                  <a:gd name="connsiteX254" fmla="*/ 342815 w 937515"/>
                  <a:gd name="connsiteY254" fmla="*/ 148260 h 817051"/>
                  <a:gd name="connsiteX255" fmla="*/ 365446 w 937515"/>
                  <a:gd name="connsiteY255" fmla="*/ 140853 h 817051"/>
                  <a:gd name="connsiteX256" fmla="*/ 364898 w 937515"/>
                  <a:gd name="connsiteY256" fmla="*/ 140990 h 817051"/>
                  <a:gd name="connsiteX257" fmla="*/ 375322 w 937515"/>
                  <a:gd name="connsiteY257" fmla="*/ 136875 h 817051"/>
                  <a:gd name="connsiteX258" fmla="*/ 375048 w 937515"/>
                  <a:gd name="connsiteY258" fmla="*/ 137012 h 817051"/>
                  <a:gd name="connsiteX259" fmla="*/ 376831 w 937515"/>
                  <a:gd name="connsiteY259" fmla="*/ 135915 h 817051"/>
                  <a:gd name="connsiteX260" fmla="*/ 376419 w 937515"/>
                  <a:gd name="connsiteY260" fmla="*/ 136189 h 817051"/>
                  <a:gd name="connsiteX261" fmla="*/ 379574 w 937515"/>
                  <a:gd name="connsiteY261" fmla="*/ 133721 h 817051"/>
                  <a:gd name="connsiteX262" fmla="*/ 379574 w 937515"/>
                  <a:gd name="connsiteY262" fmla="*/ 133721 h 817051"/>
                  <a:gd name="connsiteX263" fmla="*/ 379437 w 937515"/>
                  <a:gd name="connsiteY263" fmla="*/ 133857 h 817051"/>
                  <a:gd name="connsiteX264" fmla="*/ 379574 w 937515"/>
                  <a:gd name="connsiteY264" fmla="*/ 133721 h 817051"/>
                  <a:gd name="connsiteX265" fmla="*/ 379574 w 937515"/>
                  <a:gd name="connsiteY265" fmla="*/ 133721 h 817051"/>
                  <a:gd name="connsiteX266" fmla="*/ 379025 w 937515"/>
                  <a:gd name="connsiteY266" fmla="*/ 133446 h 817051"/>
                  <a:gd name="connsiteX267" fmla="*/ 377517 w 937515"/>
                  <a:gd name="connsiteY267" fmla="*/ 133035 h 817051"/>
                  <a:gd name="connsiteX268" fmla="*/ 375596 w 937515"/>
                  <a:gd name="connsiteY268" fmla="*/ 132760 h 817051"/>
                  <a:gd name="connsiteX269" fmla="*/ 376145 w 937515"/>
                  <a:gd name="connsiteY269" fmla="*/ 132760 h 817051"/>
                  <a:gd name="connsiteX270" fmla="*/ 371619 w 937515"/>
                  <a:gd name="connsiteY270" fmla="*/ 132760 h 817051"/>
                  <a:gd name="connsiteX271" fmla="*/ 372167 w 937515"/>
                  <a:gd name="connsiteY271" fmla="*/ 132760 h 817051"/>
                  <a:gd name="connsiteX272" fmla="*/ 365172 w 937515"/>
                  <a:gd name="connsiteY272" fmla="*/ 133446 h 817051"/>
                  <a:gd name="connsiteX273" fmla="*/ 355022 w 937515"/>
                  <a:gd name="connsiteY273" fmla="*/ 134544 h 817051"/>
                  <a:gd name="connsiteX274" fmla="*/ 334723 w 937515"/>
                  <a:gd name="connsiteY274" fmla="*/ 137835 h 817051"/>
                  <a:gd name="connsiteX275" fmla="*/ 334860 w 937515"/>
                  <a:gd name="connsiteY275" fmla="*/ 137835 h 817051"/>
                  <a:gd name="connsiteX276" fmla="*/ 334448 w 937515"/>
                  <a:gd name="connsiteY276" fmla="*/ 137973 h 817051"/>
                  <a:gd name="connsiteX277" fmla="*/ 334311 w 937515"/>
                  <a:gd name="connsiteY277" fmla="*/ 137973 h 817051"/>
                  <a:gd name="connsiteX278" fmla="*/ 334311 w 937515"/>
                  <a:gd name="connsiteY278" fmla="*/ 137973 h 817051"/>
                  <a:gd name="connsiteX279" fmla="*/ 311131 w 937515"/>
                  <a:gd name="connsiteY279" fmla="*/ 142636 h 817051"/>
                  <a:gd name="connsiteX280" fmla="*/ 113484 w 937515"/>
                  <a:gd name="connsiteY280" fmla="*/ 248386 h 817051"/>
                  <a:gd name="connsiteX281" fmla="*/ 116638 w 937515"/>
                  <a:gd name="connsiteY281" fmla="*/ 248249 h 817051"/>
                  <a:gd name="connsiteX282" fmla="*/ 148185 w 937515"/>
                  <a:gd name="connsiteY282" fmla="*/ 246740 h 817051"/>
                  <a:gd name="connsiteX283" fmla="*/ 191116 w 937515"/>
                  <a:gd name="connsiteY283" fmla="*/ 241940 h 817051"/>
                  <a:gd name="connsiteX284" fmla="*/ 197563 w 937515"/>
                  <a:gd name="connsiteY284" fmla="*/ 240843 h 817051"/>
                  <a:gd name="connsiteX285" fmla="*/ 211964 w 937515"/>
                  <a:gd name="connsiteY285" fmla="*/ 238236 h 817051"/>
                  <a:gd name="connsiteX286" fmla="*/ 233636 w 937515"/>
                  <a:gd name="connsiteY286" fmla="*/ 234396 h 817051"/>
                  <a:gd name="connsiteX287" fmla="*/ 273412 w 937515"/>
                  <a:gd name="connsiteY287" fmla="*/ 224795 h 817051"/>
                  <a:gd name="connsiteX288" fmla="*/ 276978 w 937515"/>
                  <a:gd name="connsiteY288" fmla="*/ 223834 h 817051"/>
                  <a:gd name="connsiteX289" fmla="*/ 288774 w 937515"/>
                  <a:gd name="connsiteY289" fmla="*/ 220269 h 817051"/>
                  <a:gd name="connsiteX290" fmla="*/ 308388 w 937515"/>
                  <a:gd name="connsiteY290" fmla="*/ 214370 h 817051"/>
                  <a:gd name="connsiteX291" fmla="*/ 308114 w 937515"/>
                  <a:gd name="connsiteY291" fmla="*/ 214508 h 817051"/>
                  <a:gd name="connsiteX292" fmla="*/ 321692 w 937515"/>
                  <a:gd name="connsiteY292" fmla="*/ 209707 h 817051"/>
                  <a:gd name="connsiteX293" fmla="*/ 331019 w 937515"/>
                  <a:gd name="connsiteY293" fmla="*/ 206415 h 817051"/>
                  <a:gd name="connsiteX294" fmla="*/ 335408 w 937515"/>
                  <a:gd name="connsiteY294" fmla="*/ 204907 h 817051"/>
                  <a:gd name="connsiteX295" fmla="*/ 352005 w 937515"/>
                  <a:gd name="connsiteY295" fmla="*/ 198323 h 817051"/>
                  <a:gd name="connsiteX296" fmla="*/ 358177 w 937515"/>
                  <a:gd name="connsiteY296" fmla="*/ 195854 h 817051"/>
                  <a:gd name="connsiteX297" fmla="*/ 367092 w 937515"/>
                  <a:gd name="connsiteY297" fmla="*/ 192150 h 817051"/>
                  <a:gd name="connsiteX298" fmla="*/ 377242 w 937515"/>
                  <a:gd name="connsiteY298" fmla="*/ 187213 h 817051"/>
                  <a:gd name="connsiteX299" fmla="*/ 376831 w 937515"/>
                  <a:gd name="connsiteY299" fmla="*/ 187487 h 817051"/>
                  <a:gd name="connsiteX300" fmla="*/ 380123 w 937515"/>
                  <a:gd name="connsiteY300" fmla="*/ 185430 h 817051"/>
                  <a:gd name="connsiteX301" fmla="*/ 381220 w 937515"/>
                  <a:gd name="connsiteY301" fmla="*/ 184607 h 817051"/>
                  <a:gd name="connsiteX302" fmla="*/ 382180 w 937515"/>
                  <a:gd name="connsiteY302" fmla="*/ 183509 h 817051"/>
                  <a:gd name="connsiteX303" fmla="*/ 383277 w 937515"/>
                  <a:gd name="connsiteY303" fmla="*/ 181727 h 817051"/>
                  <a:gd name="connsiteX304" fmla="*/ 381769 w 937515"/>
                  <a:gd name="connsiteY304" fmla="*/ 180629 h 817051"/>
                  <a:gd name="connsiteX305" fmla="*/ 381769 w 937515"/>
                  <a:gd name="connsiteY305" fmla="*/ 180629 h 817051"/>
                  <a:gd name="connsiteX306" fmla="*/ 380534 w 937515"/>
                  <a:gd name="connsiteY306" fmla="*/ 179806 h 817051"/>
                  <a:gd name="connsiteX307" fmla="*/ 379162 w 937515"/>
                  <a:gd name="connsiteY307" fmla="*/ 179257 h 817051"/>
                  <a:gd name="connsiteX308" fmla="*/ 377379 w 937515"/>
                  <a:gd name="connsiteY308" fmla="*/ 178709 h 817051"/>
                  <a:gd name="connsiteX309" fmla="*/ 373950 w 937515"/>
                  <a:gd name="connsiteY309" fmla="*/ 178160 h 817051"/>
                  <a:gd name="connsiteX310" fmla="*/ 374088 w 937515"/>
                  <a:gd name="connsiteY310" fmla="*/ 178160 h 817051"/>
                  <a:gd name="connsiteX311" fmla="*/ 373950 w 937515"/>
                  <a:gd name="connsiteY311" fmla="*/ 178160 h 817051"/>
                  <a:gd name="connsiteX312" fmla="*/ 373539 w 937515"/>
                  <a:gd name="connsiteY312" fmla="*/ 178160 h 817051"/>
                  <a:gd name="connsiteX313" fmla="*/ 373676 w 937515"/>
                  <a:gd name="connsiteY313" fmla="*/ 178160 h 817051"/>
                  <a:gd name="connsiteX314" fmla="*/ 355159 w 937515"/>
                  <a:gd name="connsiteY314" fmla="*/ 178572 h 817051"/>
                  <a:gd name="connsiteX315" fmla="*/ 355159 w 937515"/>
                  <a:gd name="connsiteY315" fmla="*/ 178572 h 817051"/>
                  <a:gd name="connsiteX316" fmla="*/ 293437 w 937515"/>
                  <a:gd name="connsiteY316" fmla="*/ 188859 h 817051"/>
                  <a:gd name="connsiteX317" fmla="*/ 293437 w 937515"/>
                  <a:gd name="connsiteY317" fmla="*/ 188859 h 817051"/>
                  <a:gd name="connsiteX318" fmla="*/ 293300 w 937515"/>
                  <a:gd name="connsiteY318" fmla="*/ 188859 h 817051"/>
                  <a:gd name="connsiteX319" fmla="*/ 292889 w 937515"/>
                  <a:gd name="connsiteY319" fmla="*/ 188996 h 817051"/>
                  <a:gd name="connsiteX320" fmla="*/ 293026 w 937515"/>
                  <a:gd name="connsiteY320" fmla="*/ 188996 h 817051"/>
                  <a:gd name="connsiteX321" fmla="*/ 259010 w 937515"/>
                  <a:gd name="connsiteY321" fmla="*/ 196814 h 817051"/>
                  <a:gd name="connsiteX322" fmla="*/ 251467 w 937515"/>
                  <a:gd name="connsiteY322" fmla="*/ 198597 h 817051"/>
                  <a:gd name="connsiteX323" fmla="*/ 232676 w 937515"/>
                  <a:gd name="connsiteY323" fmla="*/ 203672 h 817051"/>
                  <a:gd name="connsiteX324" fmla="*/ 214570 w 937515"/>
                  <a:gd name="connsiteY324" fmla="*/ 208610 h 817051"/>
                  <a:gd name="connsiteX325" fmla="*/ 206615 w 937515"/>
                  <a:gd name="connsiteY325" fmla="*/ 211216 h 817051"/>
                  <a:gd name="connsiteX326" fmla="*/ 172325 w 937515"/>
                  <a:gd name="connsiteY326" fmla="*/ 222600 h 817051"/>
                  <a:gd name="connsiteX327" fmla="*/ 172600 w 937515"/>
                  <a:gd name="connsiteY327" fmla="*/ 222463 h 817051"/>
                  <a:gd name="connsiteX328" fmla="*/ 122536 w 937515"/>
                  <a:gd name="connsiteY328" fmla="*/ 243997 h 817051"/>
                  <a:gd name="connsiteX329" fmla="*/ 122948 w 937515"/>
                  <a:gd name="connsiteY329" fmla="*/ 243723 h 817051"/>
                  <a:gd name="connsiteX330" fmla="*/ 113484 w 937515"/>
                  <a:gd name="connsiteY330" fmla="*/ 248386 h 817051"/>
                  <a:gd name="connsiteX331" fmla="*/ 164096 w 937515"/>
                  <a:gd name="connsiteY331" fmla="*/ 331917 h 817051"/>
                  <a:gd name="connsiteX332" fmla="*/ 180143 w 937515"/>
                  <a:gd name="connsiteY332" fmla="*/ 329174 h 817051"/>
                  <a:gd name="connsiteX333" fmla="*/ 180143 w 937515"/>
                  <a:gd name="connsiteY333" fmla="*/ 329174 h 817051"/>
                  <a:gd name="connsiteX334" fmla="*/ 180280 w 937515"/>
                  <a:gd name="connsiteY334" fmla="*/ 329174 h 817051"/>
                  <a:gd name="connsiteX335" fmla="*/ 180418 w 937515"/>
                  <a:gd name="connsiteY335" fmla="*/ 329174 h 817051"/>
                  <a:gd name="connsiteX336" fmla="*/ 180418 w 937515"/>
                  <a:gd name="connsiteY336" fmla="*/ 329174 h 817051"/>
                  <a:gd name="connsiteX337" fmla="*/ 228286 w 937515"/>
                  <a:gd name="connsiteY337" fmla="*/ 315595 h 817051"/>
                  <a:gd name="connsiteX338" fmla="*/ 227738 w 937515"/>
                  <a:gd name="connsiteY338" fmla="*/ 315732 h 817051"/>
                  <a:gd name="connsiteX339" fmla="*/ 259010 w 937515"/>
                  <a:gd name="connsiteY339" fmla="*/ 303799 h 817051"/>
                  <a:gd name="connsiteX340" fmla="*/ 284248 w 937515"/>
                  <a:gd name="connsiteY340" fmla="*/ 293375 h 817051"/>
                  <a:gd name="connsiteX341" fmla="*/ 298101 w 937515"/>
                  <a:gd name="connsiteY341" fmla="*/ 287203 h 817051"/>
                  <a:gd name="connsiteX342" fmla="*/ 317989 w 937515"/>
                  <a:gd name="connsiteY342" fmla="*/ 278150 h 817051"/>
                  <a:gd name="connsiteX343" fmla="*/ 317852 w 937515"/>
                  <a:gd name="connsiteY343" fmla="*/ 278150 h 817051"/>
                  <a:gd name="connsiteX344" fmla="*/ 334174 w 937515"/>
                  <a:gd name="connsiteY344" fmla="*/ 269783 h 817051"/>
                  <a:gd name="connsiteX345" fmla="*/ 346244 w 937515"/>
                  <a:gd name="connsiteY345" fmla="*/ 263474 h 817051"/>
                  <a:gd name="connsiteX346" fmla="*/ 356257 w 937515"/>
                  <a:gd name="connsiteY346" fmla="*/ 257713 h 817051"/>
                  <a:gd name="connsiteX347" fmla="*/ 361606 w 937515"/>
                  <a:gd name="connsiteY347" fmla="*/ 254695 h 817051"/>
                  <a:gd name="connsiteX348" fmla="*/ 380397 w 937515"/>
                  <a:gd name="connsiteY348" fmla="*/ 242900 h 817051"/>
                  <a:gd name="connsiteX349" fmla="*/ 385472 w 937515"/>
                  <a:gd name="connsiteY349" fmla="*/ 238922 h 817051"/>
                  <a:gd name="connsiteX350" fmla="*/ 385060 w 937515"/>
                  <a:gd name="connsiteY350" fmla="*/ 239334 h 817051"/>
                  <a:gd name="connsiteX351" fmla="*/ 389449 w 937515"/>
                  <a:gd name="connsiteY351" fmla="*/ 235219 h 817051"/>
                  <a:gd name="connsiteX352" fmla="*/ 390135 w 937515"/>
                  <a:gd name="connsiteY352" fmla="*/ 234396 h 817051"/>
                  <a:gd name="connsiteX353" fmla="*/ 390547 w 937515"/>
                  <a:gd name="connsiteY353" fmla="*/ 233573 h 817051"/>
                  <a:gd name="connsiteX354" fmla="*/ 390547 w 937515"/>
                  <a:gd name="connsiteY354" fmla="*/ 233024 h 817051"/>
                  <a:gd name="connsiteX355" fmla="*/ 390547 w 937515"/>
                  <a:gd name="connsiteY355" fmla="*/ 231790 h 817051"/>
                  <a:gd name="connsiteX356" fmla="*/ 390547 w 937515"/>
                  <a:gd name="connsiteY356" fmla="*/ 231927 h 817051"/>
                  <a:gd name="connsiteX357" fmla="*/ 390547 w 937515"/>
                  <a:gd name="connsiteY357" fmla="*/ 232339 h 817051"/>
                  <a:gd name="connsiteX358" fmla="*/ 390410 w 937515"/>
                  <a:gd name="connsiteY358" fmla="*/ 231515 h 817051"/>
                  <a:gd name="connsiteX359" fmla="*/ 390135 w 937515"/>
                  <a:gd name="connsiteY359" fmla="*/ 230830 h 817051"/>
                  <a:gd name="connsiteX360" fmla="*/ 389861 w 937515"/>
                  <a:gd name="connsiteY360" fmla="*/ 230556 h 817051"/>
                  <a:gd name="connsiteX361" fmla="*/ 389175 w 937515"/>
                  <a:gd name="connsiteY361" fmla="*/ 230281 h 817051"/>
                  <a:gd name="connsiteX362" fmla="*/ 387804 w 937515"/>
                  <a:gd name="connsiteY362" fmla="*/ 229869 h 817051"/>
                  <a:gd name="connsiteX363" fmla="*/ 384923 w 937515"/>
                  <a:gd name="connsiteY363" fmla="*/ 229458 h 817051"/>
                  <a:gd name="connsiteX364" fmla="*/ 385198 w 937515"/>
                  <a:gd name="connsiteY364" fmla="*/ 229458 h 817051"/>
                  <a:gd name="connsiteX365" fmla="*/ 375048 w 937515"/>
                  <a:gd name="connsiteY365" fmla="*/ 229321 h 817051"/>
                  <a:gd name="connsiteX366" fmla="*/ 375459 w 937515"/>
                  <a:gd name="connsiteY366" fmla="*/ 229321 h 817051"/>
                  <a:gd name="connsiteX367" fmla="*/ 354611 w 937515"/>
                  <a:gd name="connsiteY367" fmla="*/ 232476 h 817051"/>
                  <a:gd name="connsiteX368" fmla="*/ 330059 w 937515"/>
                  <a:gd name="connsiteY368" fmla="*/ 238785 h 817051"/>
                  <a:gd name="connsiteX369" fmla="*/ 306331 w 937515"/>
                  <a:gd name="connsiteY369" fmla="*/ 246466 h 817051"/>
                  <a:gd name="connsiteX370" fmla="*/ 306742 w 937515"/>
                  <a:gd name="connsiteY370" fmla="*/ 246329 h 817051"/>
                  <a:gd name="connsiteX371" fmla="*/ 251329 w 937515"/>
                  <a:gd name="connsiteY371" fmla="*/ 269372 h 817051"/>
                  <a:gd name="connsiteX372" fmla="*/ 251741 w 937515"/>
                  <a:gd name="connsiteY372" fmla="*/ 269097 h 817051"/>
                  <a:gd name="connsiteX373" fmla="*/ 213199 w 937515"/>
                  <a:gd name="connsiteY373" fmla="*/ 291866 h 817051"/>
                  <a:gd name="connsiteX374" fmla="*/ 176851 w 937515"/>
                  <a:gd name="connsiteY374" fmla="*/ 320121 h 817051"/>
                  <a:gd name="connsiteX375" fmla="*/ 164096 w 937515"/>
                  <a:gd name="connsiteY375" fmla="*/ 331917 h 817051"/>
                  <a:gd name="connsiteX376" fmla="*/ 208124 w 937515"/>
                  <a:gd name="connsiteY376" fmla="*/ 395833 h 817051"/>
                  <a:gd name="connsiteX377" fmla="*/ 218274 w 937515"/>
                  <a:gd name="connsiteY377" fmla="*/ 392541 h 817051"/>
                  <a:gd name="connsiteX378" fmla="*/ 217725 w 937515"/>
                  <a:gd name="connsiteY378" fmla="*/ 392816 h 817051"/>
                  <a:gd name="connsiteX379" fmla="*/ 264771 w 937515"/>
                  <a:gd name="connsiteY379" fmla="*/ 372516 h 817051"/>
                  <a:gd name="connsiteX380" fmla="*/ 264360 w 937515"/>
                  <a:gd name="connsiteY380" fmla="*/ 372790 h 817051"/>
                  <a:gd name="connsiteX381" fmla="*/ 289323 w 937515"/>
                  <a:gd name="connsiteY381" fmla="*/ 359349 h 817051"/>
                  <a:gd name="connsiteX382" fmla="*/ 310445 w 937515"/>
                  <a:gd name="connsiteY382" fmla="*/ 347004 h 817051"/>
                  <a:gd name="connsiteX383" fmla="*/ 321281 w 937515"/>
                  <a:gd name="connsiteY383" fmla="*/ 340009 h 817051"/>
                  <a:gd name="connsiteX384" fmla="*/ 337603 w 937515"/>
                  <a:gd name="connsiteY384" fmla="*/ 329311 h 817051"/>
                  <a:gd name="connsiteX385" fmla="*/ 337603 w 937515"/>
                  <a:gd name="connsiteY385" fmla="*/ 329311 h 817051"/>
                  <a:gd name="connsiteX386" fmla="*/ 355708 w 937515"/>
                  <a:gd name="connsiteY386" fmla="*/ 316281 h 817051"/>
                  <a:gd name="connsiteX387" fmla="*/ 364898 w 937515"/>
                  <a:gd name="connsiteY387" fmla="*/ 309285 h 817051"/>
                  <a:gd name="connsiteX388" fmla="*/ 378751 w 937515"/>
                  <a:gd name="connsiteY388" fmla="*/ 298175 h 817051"/>
                  <a:gd name="connsiteX389" fmla="*/ 378340 w 937515"/>
                  <a:gd name="connsiteY389" fmla="*/ 298587 h 817051"/>
                  <a:gd name="connsiteX390" fmla="*/ 384786 w 937515"/>
                  <a:gd name="connsiteY390" fmla="*/ 292414 h 817051"/>
                  <a:gd name="connsiteX391" fmla="*/ 384649 w 937515"/>
                  <a:gd name="connsiteY391" fmla="*/ 292552 h 817051"/>
                  <a:gd name="connsiteX392" fmla="*/ 385883 w 937515"/>
                  <a:gd name="connsiteY392" fmla="*/ 291043 h 817051"/>
                  <a:gd name="connsiteX393" fmla="*/ 385609 w 937515"/>
                  <a:gd name="connsiteY393" fmla="*/ 291455 h 817051"/>
                  <a:gd name="connsiteX394" fmla="*/ 387529 w 937515"/>
                  <a:gd name="connsiteY394" fmla="*/ 288163 h 817051"/>
                  <a:gd name="connsiteX395" fmla="*/ 387255 w 937515"/>
                  <a:gd name="connsiteY395" fmla="*/ 288574 h 817051"/>
                  <a:gd name="connsiteX396" fmla="*/ 387941 w 937515"/>
                  <a:gd name="connsiteY396" fmla="*/ 287065 h 817051"/>
                  <a:gd name="connsiteX397" fmla="*/ 388352 w 937515"/>
                  <a:gd name="connsiteY397" fmla="*/ 285694 h 817051"/>
                  <a:gd name="connsiteX398" fmla="*/ 388489 w 937515"/>
                  <a:gd name="connsiteY398" fmla="*/ 285145 h 817051"/>
                  <a:gd name="connsiteX399" fmla="*/ 387941 w 937515"/>
                  <a:gd name="connsiteY399" fmla="*/ 284597 h 817051"/>
                  <a:gd name="connsiteX400" fmla="*/ 385883 w 937515"/>
                  <a:gd name="connsiteY400" fmla="*/ 283362 h 817051"/>
                  <a:gd name="connsiteX401" fmla="*/ 386020 w 937515"/>
                  <a:gd name="connsiteY401" fmla="*/ 283499 h 817051"/>
                  <a:gd name="connsiteX402" fmla="*/ 384512 w 937515"/>
                  <a:gd name="connsiteY402" fmla="*/ 282950 h 817051"/>
                  <a:gd name="connsiteX403" fmla="*/ 383414 w 937515"/>
                  <a:gd name="connsiteY403" fmla="*/ 282676 h 817051"/>
                  <a:gd name="connsiteX404" fmla="*/ 383552 w 937515"/>
                  <a:gd name="connsiteY404" fmla="*/ 282676 h 817051"/>
                  <a:gd name="connsiteX405" fmla="*/ 379711 w 937515"/>
                  <a:gd name="connsiteY405" fmla="*/ 282127 h 817051"/>
                  <a:gd name="connsiteX406" fmla="*/ 380123 w 937515"/>
                  <a:gd name="connsiteY406" fmla="*/ 282127 h 817051"/>
                  <a:gd name="connsiteX407" fmla="*/ 377791 w 937515"/>
                  <a:gd name="connsiteY407" fmla="*/ 282127 h 817051"/>
                  <a:gd name="connsiteX408" fmla="*/ 378340 w 937515"/>
                  <a:gd name="connsiteY408" fmla="*/ 282127 h 817051"/>
                  <a:gd name="connsiteX409" fmla="*/ 369150 w 937515"/>
                  <a:gd name="connsiteY409" fmla="*/ 283499 h 817051"/>
                  <a:gd name="connsiteX410" fmla="*/ 369287 w 937515"/>
                  <a:gd name="connsiteY410" fmla="*/ 283499 h 817051"/>
                  <a:gd name="connsiteX411" fmla="*/ 369013 w 937515"/>
                  <a:gd name="connsiteY411" fmla="*/ 283499 h 817051"/>
                  <a:gd name="connsiteX412" fmla="*/ 368738 w 937515"/>
                  <a:gd name="connsiteY412" fmla="*/ 283499 h 817051"/>
                  <a:gd name="connsiteX413" fmla="*/ 368738 w 937515"/>
                  <a:gd name="connsiteY413" fmla="*/ 283499 h 817051"/>
                  <a:gd name="connsiteX414" fmla="*/ 361880 w 937515"/>
                  <a:gd name="connsiteY414" fmla="*/ 285145 h 817051"/>
                  <a:gd name="connsiteX415" fmla="*/ 354611 w 937515"/>
                  <a:gd name="connsiteY415" fmla="*/ 287477 h 817051"/>
                  <a:gd name="connsiteX416" fmla="*/ 355022 w 937515"/>
                  <a:gd name="connsiteY416" fmla="*/ 287340 h 817051"/>
                  <a:gd name="connsiteX417" fmla="*/ 336506 w 937515"/>
                  <a:gd name="connsiteY417" fmla="*/ 295158 h 817051"/>
                  <a:gd name="connsiteX418" fmla="*/ 336917 w 937515"/>
                  <a:gd name="connsiteY418" fmla="*/ 294884 h 817051"/>
                  <a:gd name="connsiteX419" fmla="*/ 302764 w 937515"/>
                  <a:gd name="connsiteY419" fmla="*/ 315320 h 817051"/>
                  <a:gd name="connsiteX420" fmla="*/ 303176 w 937515"/>
                  <a:gd name="connsiteY420" fmla="*/ 315046 h 817051"/>
                  <a:gd name="connsiteX421" fmla="*/ 271629 w 937515"/>
                  <a:gd name="connsiteY421" fmla="*/ 338089 h 817051"/>
                  <a:gd name="connsiteX422" fmla="*/ 241728 w 937515"/>
                  <a:gd name="connsiteY422" fmla="*/ 362503 h 817051"/>
                  <a:gd name="connsiteX423" fmla="*/ 241728 w 937515"/>
                  <a:gd name="connsiteY423" fmla="*/ 362503 h 817051"/>
                  <a:gd name="connsiteX424" fmla="*/ 241591 w 937515"/>
                  <a:gd name="connsiteY424" fmla="*/ 362641 h 817051"/>
                  <a:gd name="connsiteX425" fmla="*/ 241317 w 937515"/>
                  <a:gd name="connsiteY425" fmla="*/ 362915 h 817051"/>
                  <a:gd name="connsiteX426" fmla="*/ 241317 w 937515"/>
                  <a:gd name="connsiteY426" fmla="*/ 362915 h 817051"/>
                  <a:gd name="connsiteX427" fmla="*/ 208124 w 937515"/>
                  <a:gd name="connsiteY427" fmla="*/ 395833 h 817051"/>
                  <a:gd name="connsiteX428" fmla="*/ 407143 w 937515"/>
                  <a:gd name="connsiteY428" fmla="*/ 434650 h 817051"/>
                  <a:gd name="connsiteX429" fmla="*/ 425248 w 937515"/>
                  <a:gd name="connsiteY429" fmla="*/ 422442 h 817051"/>
                  <a:gd name="connsiteX430" fmla="*/ 424837 w 937515"/>
                  <a:gd name="connsiteY430" fmla="*/ 422716 h 817051"/>
                  <a:gd name="connsiteX431" fmla="*/ 451583 w 937515"/>
                  <a:gd name="connsiteY431" fmla="*/ 404200 h 817051"/>
                  <a:gd name="connsiteX432" fmla="*/ 465162 w 937515"/>
                  <a:gd name="connsiteY432" fmla="*/ 394462 h 817051"/>
                  <a:gd name="connsiteX433" fmla="*/ 484090 w 937515"/>
                  <a:gd name="connsiteY433" fmla="*/ 380197 h 817051"/>
                  <a:gd name="connsiteX434" fmla="*/ 483953 w 937515"/>
                  <a:gd name="connsiteY434" fmla="*/ 380334 h 817051"/>
                  <a:gd name="connsiteX435" fmla="*/ 484227 w 937515"/>
                  <a:gd name="connsiteY435" fmla="*/ 380060 h 817051"/>
                  <a:gd name="connsiteX436" fmla="*/ 484364 w 937515"/>
                  <a:gd name="connsiteY436" fmla="*/ 379923 h 817051"/>
                  <a:gd name="connsiteX437" fmla="*/ 484227 w 937515"/>
                  <a:gd name="connsiteY437" fmla="*/ 380060 h 817051"/>
                  <a:gd name="connsiteX438" fmla="*/ 489713 w 937515"/>
                  <a:gd name="connsiteY438" fmla="*/ 374436 h 817051"/>
                  <a:gd name="connsiteX439" fmla="*/ 489302 w 937515"/>
                  <a:gd name="connsiteY439" fmla="*/ 374848 h 817051"/>
                  <a:gd name="connsiteX440" fmla="*/ 490399 w 937515"/>
                  <a:gd name="connsiteY440" fmla="*/ 373613 h 817051"/>
                  <a:gd name="connsiteX441" fmla="*/ 491085 w 937515"/>
                  <a:gd name="connsiteY441" fmla="*/ 372379 h 817051"/>
                  <a:gd name="connsiteX442" fmla="*/ 491222 w 937515"/>
                  <a:gd name="connsiteY442" fmla="*/ 372104 h 817051"/>
                  <a:gd name="connsiteX443" fmla="*/ 491222 w 937515"/>
                  <a:gd name="connsiteY443" fmla="*/ 371693 h 817051"/>
                  <a:gd name="connsiteX444" fmla="*/ 491085 w 937515"/>
                  <a:gd name="connsiteY444" fmla="*/ 371145 h 817051"/>
                  <a:gd name="connsiteX445" fmla="*/ 490948 w 937515"/>
                  <a:gd name="connsiteY445" fmla="*/ 370870 h 817051"/>
                  <a:gd name="connsiteX446" fmla="*/ 489988 w 937515"/>
                  <a:gd name="connsiteY446" fmla="*/ 370733 h 817051"/>
                  <a:gd name="connsiteX447" fmla="*/ 490262 w 937515"/>
                  <a:gd name="connsiteY447" fmla="*/ 370733 h 817051"/>
                  <a:gd name="connsiteX448" fmla="*/ 488753 w 937515"/>
                  <a:gd name="connsiteY448" fmla="*/ 370870 h 817051"/>
                  <a:gd name="connsiteX449" fmla="*/ 488890 w 937515"/>
                  <a:gd name="connsiteY449" fmla="*/ 370870 h 817051"/>
                  <a:gd name="connsiteX450" fmla="*/ 488753 w 937515"/>
                  <a:gd name="connsiteY450" fmla="*/ 370870 h 817051"/>
                  <a:gd name="connsiteX451" fmla="*/ 488479 w 937515"/>
                  <a:gd name="connsiteY451" fmla="*/ 370870 h 817051"/>
                  <a:gd name="connsiteX452" fmla="*/ 488753 w 937515"/>
                  <a:gd name="connsiteY452" fmla="*/ 370870 h 817051"/>
                  <a:gd name="connsiteX453" fmla="*/ 487382 w 937515"/>
                  <a:gd name="connsiteY453" fmla="*/ 371145 h 817051"/>
                  <a:gd name="connsiteX454" fmla="*/ 487519 w 937515"/>
                  <a:gd name="connsiteY454" fmla="*/ 371145 h 817051"/>
                  <a:gd name="connsiteX455" fmla="*/ 487107 w 937515"/>
                  <a:gd name="connsiteY455" fmla="*/ 371281 h 817051"/>
                  <a:gd name="connsiteX456" fmla="*/ 486970 w 937515"/>
                  <a:gd name="connsiteY456" fmla="*/ 371281 h 817051"/>
                  <a:gd name="connsiteX457" fmla="*/ 487107 w 937515"/>
                  <a:gd name="connsiteY457" fmla="*/ 371281 h 817051"/>
                  <a:gd name="connsiteX458" fmla="*/ 478878 w 937515"/>
                  <a:gd name="connsiteY458" fmla="*/ 373476 h 817051"/>
                  <a:gd name="connsiteX459" fmla="*/ 479426 w 937515"/>
                  <a:gd name="connsiteY459" fmla="*/ 373339 h 817051"/>
                  <a:gd name="connsiteX460" fmla="*/ 472431 w 937515"/>
                  <a:gd name="connsiteY460" fmla="*/ 376357 h 817051"/>
                  <a:gd name="connsiteX461" fmla="*/ 472843 w 937515"/>
                  <a:gd name="connsiteY461" fmla="*/ 376082 h 817051"/>
                  <a:gd name="connsiteX462" fmla="*/ 460224 w 937515"/>
                  <a:gd name="connsiteY462" fmla="*/ 383489 h 817051"/>
                  <a:gd name="connsiteX463" fmla="*/ 460636 w 937515"/>
                  <a:gd name="connsiteY463" fmla="*/ 383215 h 817051"/>
                  <a:gd name="connsiteX464" fmla="*/ 441982 w 937515"/>
                  <a:gd name="connsiteY464" fmla="*/ 397891 h 817051"/>
                  <a:gd name="connsiteX465" fmla="*/ 442119 w 937515"/>
                  <a:gd name="connsiteY465" fmla="*/ 397754 h 817051"/>
                  <a:gd name="connsiteX466" fmla="*/ 417430 w 937515"/>
                  <a:gd name="connsiteY466" fmla="*/ 422442 h 817051"/>
                  <a:gd name="connsiteX467" fmla="*/ 417842 w 937515"/>
                  <a:gd name="connsiteY467" fmla="*/ 422031 h 817051"/>
                  <a:gd name="connsiteX468" fmla="*/ 407143 w 937515"/>
                  <a:gd name="connsiteY468" fmla="*/ 434650 h 817051"/>
                  <a:gd name="connsiteX469" fmla="*/ 308251 w 937515"/>
                  <a:gd name="connsiteY469" fmla="*/ 401183 h 817051"/>
                  <a:gd name="connsiteX470" fmla="*/ 295495 w 937515"/>
                  <a:gd name="connsiteY470" fmla="*/ 413938 h 817051"/>
                  <a:gd name="connsiteX471" fmla="*/ 274509 w 937515"/>
                  <a:gd name="connsiteY471" fmla="*/ 435747 h 817051"/>
                  <a:gd name="connsiteX472" fmla="*/ 262439 w 937515"/>
                  <a:gd name="connsiteY472" fmla="*/ 448777 h 817051"/>
                  <a:gd name="connsiteX473" fmla="*/ 257364 w 937515"/>
                  <a:gd name="connsiteY473" fmla="*/ 454263 h 817051"/>
                  <a:gd name="connsiteX474" fmla="*/ 267240 w 937515"/>
                  <a:gd name="connsiteY474" fmla="*/ 447954 h 817051"/>
                  <a:gd name="connsiteX475" fmla="*/ 283425 w 937515"/>
                  <a:gd name="connsiteY475" fmla="*/ 437255 h 817051"/>
                  <a:gd name="connsiteX476" fmla="*/ 304273 w 937515"/>
                  <a:gd name="connsiteY476" fmla="*/ 423539 h 817051"/>
                  <a:gd name="connsiteX477" fmla="*/ 337466 w 937515"/>
                  <a:gd name="connsiteY477" fmla="*/ 400222 h 817051"/>
                  <a:gd name="connsiteX478" fmla="*/ 341855 w 937515"/>
                  <a:gd name="connsiteY478" fmla="*/ 396931 h 817051"/>
                  <a:gd name="connsiteX479" fmla="*/ 352553 w 937515"/>
                  <a:gd name="connsiteY479" fmla="*/ 388975 h 817051"/>
                  <a:gd name="connsiteX480" fmla="*/ 363252 w 937515"/>
                  <a:gd name="connsiteY480" fmla="*/ 381020 h 817051"/>
                  <a:gd name="connsiteX481" fmla="*/ 367778 w 937515"/>
                  <a:gd name="connsiteY481" fmla="*/ 377728 h 817051"/>
                  <a:gd name="connsiteX482" fmla="*/ 398091 w 937515"/>
                  <a:gd name="connsiteY482" fmla="*/ 353725 h 817051"/>
                  <a:gd name="connsiteX483" fmla="*/ 434164 w 937515"/>
                  <a:gd name="connsiteY483" fmla="*/ 323687 h 817051"/>
                  <a:gd name="connsiteX484" fmla="*/ 434026 w 937515"/>
                  <a:gd name="connsiteY484" fmla="*/ 323824 h 817051"/>
                  <a:gd name="connsiteX485" fmla="*/ 442805 w 937515"/>
                  <a:gd name="connsiteY485" fmla="*/ 315183 h 817051"/>
                  <a:gd name="connsiteX486" fmla="*/ 442530 w 937515"/>
                  <a:gd name="connsiteY486" fmla="*/ 315595 h 817051"/>
                  <a:gd name="connsiteX487" fmla="*/ 444862 w 937515"/>
                  <a:gd name="connsiteY487" fmla="*/ 312440 h 817051"/>
                  <a:gd name="connsiteX488" fmla="*/ 444588 w 937515"/>
                  <a:gd name="connsiteY488" fmla="*/ 312852 h 817051"/>
                  <a:gd name="connsiteX489" fmla="*/ 445136 w 937515"/>
                  <a:gd name="connsiteY489" fmla="*/ 311754 h 817051"/>
                  <a:gd name="connsiteX490" fmla="*/ 445548 w 937515"/>
                  <a:gd name="connsiteY490" fmla="*/ 310520 h 817051"/>
                  <a:gd name="connsiteX491" fmla="*/ 445685 w 937515"/>
                  <a:gd name="connsiteY491" fmla="*/ 309011 h 817051"/>
                  <a:gd name="connsiteX492" fmla="*/ 445685 w 937515"/>
                  <a:gd name="connsiteY492" fmla="*/ 309559 h 817051"/>
                  <a:gd name="connsiteX493" fmla="*/ 445685 w 937515"/>
                  <a:gd name="connsiteY493" fmla="*/ 308737 h 817051"/>
                  <a:gd name="connsiteX494" fmla="*/ 444588 w 937515"/>
                  <a:gd name="connsiteY494" fmla="*/ 308325 h 817051"/>
                  <a:gd name="connsiteX495" fmla="*/ 443079 w 937515"/>
                  <a:gd name="connsiteY495" fmla="*/ 307914 h 817051"/>
                  <a:gd name="connsiteX496" fmla="*/ 441845 w 937515"/>
                  <a:gd name="connsiteY496" fmla="*/ 307777 h 817051"/>
                  <a:gd name="connsiteX497" fmla="*/ 440199 w 937515"/>
                  <a:gd name="connsiteY497" fmla="*/ 307914 h 817051"/>
                  <a:gd name="connsiteX498" fmla="*/ 440747 w 937515"/>
                  <a:gd name="connsiteY498" fmla="*/ 307777 h 817051"/>
                  <a:gd name="connsiteX499" fmla="*/ 436495 w 937515"/>
                  <a:gd name="connsiteY499" fmla="*/ 308874 h 817051"/>
                  <a:gd name="connsiteX500" fmla="*/ 436633 w 937515"/>
                  <a:gd name="connsiteY500" fmla="*/ 308737 h 817051"/>
                  <a:gd name="connsiteX501" fmla="*/ 428403 w 937515"/>
                  <a:gd name="connsiteY501" fmla="*/ 312303 h 817051"/>
                  <a:gd name="connsiteX502" fmla="*/ 419899 w 937515"/>
                  <a:gd name="connsiteY502" fmla="*/ 316417 h 817051"/>
                  <a:gd name="connsiteX503" fmla="*/ 420310 w 937515"/>
                  <a:gd name="connsiteY503" fmla="*/ 316143 h 817051"/>
                  <a:gd name="connsiteX504" fmla="*/ 401108 w 937515"/>
                  <a:gd name="connsiteY504" fmla="*/ 327253 h 817051"/>
                  <a:gd name="connsiteX505" fmla="*/ 382043 w 937515"/>
                  <a:gd name="connsiteY505" fmla="*/ 339461 h 817051"/>
                  <a:gd name="connsiteX506" fmla="*/ 382043 w 937515"/>
                  <a:gd name="connsiteY506" fmla="*/ 339461 h 817051"/>
                  <a:gd name="connsiteX507" fmla="*/ 332665 w 937515"/>
                  <a:gd name="connsiteY507" fmla="*/ 377865 h 817051"/>
                  <a:gd name="connsiteX508" fmla="*/ 332665 w 937515"/>
                  <a:gd name="connsiteY508" fmla="*/ 377865 h 817051"/>
                  <a:gd name="connsiteX509" fmla="*/ 332528 w 937515"/>
                  <a:gd name="connsiteY509" fmla="*/ 378003 h 817051"/>
                  <a:gd name="connsiteX510" fmla="*/ 332254 w 937515"/>
                  <a:gd name="connsiteY510" fmla="*/ 378277 h 817051"/>
                  <a:gd name="connsiteX511" fmla="*/ 332254 w 937515"/>
                  <a:gd name="connsiteY511" fmla="*/ 378277 h 817051"/>
                  <a:gd name="connsiteX512" fmla="*/ 308251 w 937515"/>
                  <a:gd name="connsiteY512" fmla="*/ 401183 h 817051"/>
                  <a:gd name="connsiteX513" fmla="*/ 458029 w 937515"/>
                  <a:gd name="connsiteY513" fmla="*/ 511596 h 817051"/>
                  <a:gd name="connsiteX514" fmla="*/ 454326 w 937515"/>
                  <a:gd name="connsiteY514" fmla="*/ 517357 h 817051"/>
                  <a:gd name="connsiteX515" fmla="*/ 467082 w 937515"/>
                  <a:gd name="connsiteY515" fmla="*/ 502818 h 817051"/>
                  <a:gd name="connsiteX516" fmla="*/ 468591 w 937515"/>
                  <a:gd name="connsiteY516" fmla="*/ 500898 h 817051"/>
                  <a:gd name="connsiteX517" fmla="*/ 474489 w 937515"/>
                  <a:gd name="connsiteY517" fmla="*/ 493080 h 817051"/>
                  <a:gd name="connsiteX518" fmla="*/ 484776 w 937515"/>
                  <a:gd name="connsiteY518" fmla="*/ 479501 h 817051"/>
                  <a:gd name="connsiteX519" fmla="*/ 484501 w 937515"/>
                  <a:gd name="connsiteY519" fmla="*/ 479912 h 817051"/>
                  <a:gd name="connsiteX520" fmla="*/ 497257 w 937515"/>
                  <a:gd name="connsiteY520" fmla="*/ 460847 h 817051"/>
                  <a:gd name="connsiteX521" fmla="*/ 503841 w 937515"/>
                  <a:gd name="connsiteY521" fmla="*/ 450560 h 817051"/>
                  <a:gd name="connsiteX522" fmla="*/ 512893 w 937515"/>
                  <a:gd name="connsiteY522" fmla="*/ 435610 h 817051"/>
                  <a:gd name="connsiteX523" fmla="*/ 512893 w 937515"/>
                  <a:gd name="connsiteY523" fmla="*/ 435747 h 817051"/>
                  <a:gd name="connsiteX524" fmla="*/ 514402 w 937515"/>
                  <a:gd name="connsiteY524" fmla="*/ 432729 h 817051"/>
                  <a:gd name="connsiteX525" fmla="*/ 509327 w 937515"/>
                  <a:gd name="connsiteY525" fmla="*/ 438079 h 817051"/>
                  <a:gd name="connsiteX526" fmla="*/ 509739 w 937515"/>
                  <a:gd name="connsiteY526" fmla="*/ 437667 h 817051"/>
                  <a:gd name="connsiteX527" fmla="*/ 488479 w 937515"/>
                  <a:gd name="connsiteY527" fmla="*/ 465785 h 817051"/>
                  <a:gd name="connsiteX528" fmla="*/ 474352 w 937515"/>
                  <a:gd name="connsiteY528" fmla="*/ 485947 h 817051"/>
                  <a:gd name="connsiteX529" fmla="*/ 474626 w 937515"/>
                  <a:gd name="connsiteY529" fmla="*/ 485536 h 817051"/>
                  <a:gd name="connsiteX530" fmla="*/ 458029 w 937515"/>
                  <a:gd name="connsiteY530" fmla="*/ 511596 h 817051"/>
                  <a:gd name="connsiteX531" fmla="*/ 507270 w 937515"/>
                  <a:gd name="connsiteY531" fmla="*/ 580039 h 817051"/>
                  <a:gd name="connsiteX532" fmla="*/ 503155 w 937515"/>
                  <a:gd name="connsiteY532" fmla="*/ 588406 h 817051"/>
                  <a:gd name="connsiteX533" fmla="*/ 506173 w 937515"/>
                  <a:gd name="connsiteY533" fmla="*/ 585114 h 817051"/>
                  <a:gd name="connsiteX534" fmla="*/ 520849 w 937515"/>
                  <a:gd name="connsiteY534" fmla="*/ 567969 h 817051"/>
                  <a:gd name="connsiteX535" fmla="*/ 525787 w 937515"/>
                  <a:gd name="connsiteY535" fmla="*/ 562208 h 817051"/>
                  <a:gd name="connsiteX536" fmla="*/ 531959 w 937515"/>
                  <a:gd name="connsiteY536" fmla="*/ 554253 h 817051"/>
                  <a:gd name="connsiteX537" fmla="*/ 540325 w 937515"/>
                  <a:gd name="connsiteY537" fmla="*/ 543417 h 817051"/>
                  <a:gd name="connsiteX538" fmla="*/ 543754 w 937515"/>
                  <a:gd name="connsiteY538" fmla="*/ 538754 h 817051"/>
                  <a:gd name="connsiteX539" fmla="*/ 556648 w 937515"/>
                  <a:gd name="connsiteY539" fmla="*/ 519963 h 817051"/>
                  <a:gd name="connsiteX540" fmla="*/ 570775 w 937515"/>
                  <a:gd name="connsiteY540" fmla="*/ 496097 h 817051"/>
                  <a:gd name="connsiteX541" fmla="*/ 573244 w 937515"/>
                  <a:gd name="connsiteY541" fmla="*/ 490199 h 817051"/>
                  <a:gd name="connsiteX542" fmla="*/ 573107 w 937515"/>
                  <a:gd name="connsiteY542" fmla="*/ 490748 h 817051"/>
                  <a:gd name="connsiteX543" fmla="*/ 574890 w 937515"/>
                  <a:gd name="connsiteY543" fmla="*/ 484850 h 817051"/>
                  <a:gd name="connsiteX544" fmla="*/ 575164 w 937515"/>
                  <a:gd name="connsiteY544" fmla="*/ 483479 h 817051"/>
                  <a:gd name="connsiteX545" fmla="*/ 575164 w 937515"/>
                  <a:gd name="connsiteY545" fmla="*/ 482244 h 817051"/>
                  <a:gd name="connsiteX546" fmla="*/ 575027 w 937515"/>
                  <a:gd name="connsiteY546" fmla="*/ 481284 h 817051"/>
                  <a:gd name="connsiteX547" fmla="*/ 574753 w 937515"/>
                  <a:gd name="connsiteY547" fmla="*/ 480735 h 817051"/>
                  <a:gd name="connsiteX548" fmla="*/ 574067 w 937515"/>
                  <a:gd name="connsiteY548" fmla="*/ 479638 h 817051"/>
                  <a:gd name="connsiteX549" fmla="*/ 573655 w 937515"/>
                  <a:gd name="connsiteY549" fmla="*/ 479227 h 817051"/>
                  <a:gd name="connsiteX550" fmla="*/ 573244 w 937515"/>
                  <a:gd name="connsiteY550" fmla="*/ 479364 h 817051"/>
                  <a:gd name="connsiteX551" fmla="*/ 572147 w 937515"/>
                  <a:gd name="connsiteY551" fmla="*/ 479775 h 817051"/>
                  <a:gd name="connsiteX552" fmla="*/ 569952 w 937515"/>
                  <a:gd name="connsiteY552" fmla="*/ 481147 h 817051"/>
                  <a:gd name="connsiteX553" fmla="*/ 570089 w 937515"/>
                  <a:gd name="connsiteY553" fmla="*/ 481147 h 817051"/>
                  <a:gd name="connsiteX554" fmla="*/ 565974 w 937515"/>
                  <a:gd name="connsiteY554" fmla="*/ 484302 h 817051"/>
                  <a:gd name="connsiteX555" fmla="*/ 566112 w 937515"/>
                  <a:gd name="connsiteY555" fmla="*/ 484164 h 817051"/>
                  <a:gd name="connsiteX556" fmla="*/ 565837 w 937515"/>
                  <a:gd name="connsiteY556" fmla="*/ 484438 h 817051"/>
                  <a:gd name="connsiteX557" fmla="*/ 565700 w 937515"/>
                  <a:gd name="connsiteY557" fmla="*/ 484576 h 817051"/>
                  <a:gd name="connsiteX558" fmla="*/ 565837 w 937515"/>
                  <a:gd name="connsiteY558" fmla="*/ 484438 h 817051"/>
                  <a:gd name="connsiteX559" fmla="*/ 561997 w 937515"/>
                  <a:gd name="connsiteY559" fmla="*/ 488279 h 817051"/>
                  <a:gd name="connsiteX560" fmla="*/ 562134 w 937515"/>
                  <a:gd name="connsiteY560" fmla="*/ 488142 h 817051"/>
                  <a:gd name="connsiteX561" fmla="*/ 561997 w 937515"/>
                  <a:gd name="connsiteY561" fmla="*/ 488416 h 817051"/>
                  <a:gd name="connsiteX562" fmla="*/ 561860 w 937515"/>
                  <a:gd name="connsiteY562" fmla="*/ 488553 h 817051"/>
                  <a:gd name="connsiteX563" fmla="*/ 561997 w 937515"/>
                  <a:gd name="connsiteY563" fmla="*/ 488416 h 817051"/>
                  <a:gd name="connsiteX564" fmla="*/ 555687 w 937515"/>
                  <a:gd name="connsiteY564" fmla="*/ 496509 h 817051"/>
                  <a:gd name="connsiteX565" fmla="*/ 548829 w 937515"/>
                  <a:gd name="connsiteY565" fmla="*/ 505973 h 817051"/>
                  <a:gd name="connsiteX566" fmla="*/ 540874 w 937515"/>
                  <a:gd name="connsiteY566" fmla="*/ 518592 h 817051"/>
                  <a:gd name="connsiteX567" fmla="*/ 535388 w 937515"/>
                  <a:gd name="connsiteY567" fmla="*/ 527918 h 817051"/>
                  <a:gd name="connsiteX568" fmla="*/ 529764 w 937515"/>
                  <a:gd name="connsiteY568" fmla="*/ 537931 h 817051"/>
                  <a:gd name="connsiteX569" fmla="*/ 517145 w 937515"/>
                  <a:gd name="connsiteY569" fmla="*/ 560837 h 817051"/>
                  <a:gd name="connsiteX570" fmla="*/ 517283 w 937515"/>
                  <a:gd name="connsiteY570" fmla="*/ 560562 h 817051"/>
                  <a:gd name="connsiteX571" fmla="*/ 517008 w 937515"/>
                  <a:gd name="connsiteY571" fmla="*/ 560974 h 817051"/>
                  <a:gd name="connsiteX572" fmla="*/ 517008 w 937515"/>
                  <a:gd name="connsiteY572" fmla="*/ 561111 h 817051"/>
                  <a:gd name="connsiteX573" fmla="*/ 517008 w 937515"/>
                  <a:gd name="connsiteY573" fmla="*/ 561111 h 817051"/>
                  <a:gd name="connsiteX574" fmla="*/ 507270 w 937515"/>
                  <a:gd name="connsiteY574" fmla="*/ 580039 h 817051"/>
                  <a:gd name="connsiteX575" fmla="*/ 668570 w 937515"/>
                  <a:gd name="connsiteY575" fmla="*/ 653008 h 817051"/>
                  <a:gd name="connsiteX576" fmla="*/ 669256 w 937515"/>
                  <a:gd name="connsiteY576" fmla="*/ 650951 h 817051"/>
                  <a:gd name="connsiteX577" fmla="*/ 669256 w 937515"/>
                  <a:gd name="connsiteY577" fmla="*/ 651088 h 817051"/>
                  <a:gd name="connsiteX578" fmla="*/ 678171 w 937515"/>
                  <a:gd name="connsiteY578" fmla="*/ 622421 h 817051"/>
                  <a:gd name="connsiteX579" fmla="*/ 685578 w 937515"/>
                  <a:gd name="connsiteY579" fmla="*/ 593344 h 817051"/>
                  <a:gd name="connsiteX580" fmla="*/ 685441 w 937515"/>
                  <a:gd name="connsiteY580" fmla="*/ 594030 h 817051"/>
                  <a:gd name="connsiteX581" fmla="*/ 692024 w 937515"/>
                  <a:gd name="connsiteY581" fmla="*/ 561248 h 817051"/>
                  <a:gd name="connsiteX582" fmla="*/ 692710 w 937515"/>
                  <a:gd name="connsiteY582" fmla="*/ 556447 h 817051"/>
                  <a:gd name="connsiteX583" fmla="*/ 694631 w 937515"/>
                  <a:gd name="connsiteY583" fmla="*/ 545338 h 817051"/>
                  <a:gd name="connsiteX584" fmla="*/ 698197 w 937515"/>
                  <a:gd name="connsiteY584" fmla="*/ 520100 h 817051"/>
                  <a:gd name="connsiteX585" fmla="*/ 698197 w 937515"/>
                  <a:gd name="connsiteY585" fmla="*/ 520237 h 817051"/>
                  <a:gd name="connsiteX586" fmla="*/ 698197 w 937515"/>
                  <a:gd name="connsiteY586" fmla="*/ 519963 h 817051"/>
                  <a:gd name="connsiteX587" fmla="*/ 698197 w 937515"/>
                  <a:gd name="connsiteY587" fmla="*/ 519551 h 817051"/>
                  <a:gd name="connsiteX588" fmla="*/ 698197 w 937515"/>
                  <a:gd name="connsiteY588" fmla="*/ 519689 h 817051"/>
                  <a:gd name="connsiteX589" fmla="*/ 698608 w 937515"/>
                  <a:gd name="connsiteY589" fmla="*/ 508441 h 817051"/>
                  <a:gd name="connsiteX590" fmla="*/ 698608 w 937515"/>
                  <a:gd name="connsiteY590" fmla="*/ 509127 h 817051"/>
                  <a:gd name="connsiteX591" fmla="*/ 698471 w 937515"/>
                  <a:gd name="connsiteY591" fmla="*/ 507070 h 817051"/>
                  <a:gd name="connsiteX592" fmla="*/ 698197 w 937515"/>
                  <a:gd name="connsiteY592" fmla="*/ 505561 h 817051"/>
                  <a:gd name="connsiteX593" fmla="*/ 697785 w 937515"/>
                  <a:gd name="connsiteY593" fmla="*/ 504738 h 817051"/>
                  <a:gd name="connsiteX594" fmla="*/ 696688 w 937515"/>
                  <a:gd name="connsiteY594" fmla="*/ 505698 h 817051"/>
                  <a:gd name="connsiteX595" fmla="*/ 696002 w 937515"/>
                  <a:gd name="connsiteY595" fmla="*/ 506521 h 817051"/>
                  <a:gd name="connsiteX596" fmla="*/ 694082 w 937515"/>
                  <a:gd name="connsiteY596" fmla="*/ 509539 h 817051"/>
                  <a:gd name="connsiteX597" fmla="*/ 690790 w 937515"/>
                  <a:gd name="connsiteY597" fmla="*/ 517494 h 817051"/>
                  <a:gd name="connsiteX598" fmla="*/ 690790 w 937515"/>
                  <a:gd name="connsiteY598" fmla="*/ 517357 h 817051"/>
                  <a:gd name="connsiteX599" fmla="*/ 685304 w 937515"/>
                  <a:gd name="connsiteY599" fmla="*/ 534914 h 817051"/>
                  <a:gd name="connsiteX600" fmla="*/ 680229 w 937515"/>
                  <a:gd name="connsiteY600" fmla="*/ 556585 h 817051"/>
                  <a:gd name="connsiteX601" fmla="*/ 680366 w 937515"/>
                  <a:gd name="connsiteY601" fmla="*/ 556173 h 817051"/>
                  <a:gd name="connsiteX602" fmla="*/ 675154 w 937515"/>
                  <a:gd name="connsiteY602" fmla="*/ 587172 h 817051"/>
                  <a:gd name="connsiteX603" fmla="*/ 671999 w 937515"/>
                  <a:gd name="connsiteY603" fmla="*/ 611860 h 817051"/>
                  <a:gd name="connsiteX604" fmla="*/ 670628 w 937515"/>
                  <a:gd name="connsiteY604" fmla="*/ 625576 h 817051"/>
                  <a:gd name="connsiteX605" fmla="*/ 668844 w 937515"/>
                  <a:gd name="connsiteY605" fmla="*/ 644916 h 817051"/>
                  <a:gd name="connsiteX606" fmla="*/ 668844 w 937515"/>
                  <a:gd name="connsiteY606" fmla="*/ 644779 h 817051"/>
                  <a:gd name="connsiteX607" fmla="*/ 668844 w 937515"/>
                  <a:gd name="connsiteY607" fmla="*/ 644916 h 817051"/>
                  <a:gd name="connsiteX608" fmla="*/ 668844 w 937515"/>
                  <a:gd name="connsiteY608" fmla="*/ 645053 h 817051"/>
                  <a:gd name="connsiteX609" fmla="*/ 668844 w 937515"/>
                  <a:gd name="connsiteY609" fmla="*/ 645053 h 817051"/>
                  <a:gd name="connsiteX610" fmla="*/ 668570 w 937515"/>
                  <a:gd name="connsiteY610" fmla="*/ 653008 h 817051"/>
                  <a:gd name="connsiteX611" fmla="*/ 570912 w 937515"/>
                  <a:gd name="connsiteY611" fmla="*/ 625713 h 817051"/>
                  <a:gd name="connsiteX612" fmla="*/ 567072 w 937515"/>
                  <a:gd name="connsiteY612" fmla="*/ 638469 h 817051"/>
                  <a:gd name="connsiteX613" fmla="*/ 563643 w 937515"/>
                  <a:gd name="connsiteY613" fmla="*/ 651362 h 817051"/>
                  <a:gd name="connsiteX614" fmla="*/ 558705 w 937515"/>
                  <a:gd name="connsiteY614" fmla="*/ 670153 h 817051"/>
                  <a:gd name="connsiteX615" fmla="*/ 557059 w 937515"/>
                  <a:gd name="connsiteY615" fmla="*/ 676462 h 817051"/>
                  <a:gd name="connsiteX616" fmla="*/ 556510 w 937515"/>
                  <a:gd name="connsiteY616" fmla="*/ 678520 h 817051"/>
                  <a:gd name="connsiteX617" fmla="*/ 563780 w 937515"/>
                  <a:gd name="connsiteY617" fmla="*/ 670702 h 817051"/>
                  <a:gd name="connsiteX618" fmla="*/ 563368 w 937515"/>
                  <a:gd name="connsiteY618" fmla="*/ 671113 h 817051"/>
                  <a:gd name="connsiteX619" fmla="*/ 587509 w 937515"/>
                  <a:gd name="connsiteY619" fmla="*/ 639978 h 817051"/>
                  <a:gd name="connsiteX620" fmla="*/ 587234 w 937515"/>
                  <a:gd name="connsiteY620" fmla="*/ 640390 h 817051"/>
                  <a:gd name="connsiteX621" fmla="*/ 607534 w 937515"/>
                  <a:gd name="connsiteY621" fmla="*/ 605825 h 817051"/>
                  <a:gd name="connsiteX622" fmla="*/ 607534 w 937515"/>
                  <a:gd name="connsiteY622" fmla="*/ 605825 h 817051"/>
                  <a:gd name="connsiteX623" fmla="*/ 607534 w 937515"/>
                  <a:gd name="connsiteY623" fmla="*/ 605825 h 817051"/>
                  <a:gd name="connsiteX624" fmla="*/ 607671 w 937515"/>
                  <a:gd name="connsiteY624" fmla="*/ 605688 h 817051"/>
                  <a:gd name="connsiteX625" fmla="*/ 607671 w 937515"/>
                  <a:gd name="connsiteY625" fmla="*/ 605688 h 817051"/>
                  <a:gd name="connsiteX626" fmla="*/ 623307 w 937515"/>
                  <a:gd name="connsiteY626" fmla="*/ 568518 h 817051"/>
                  <a:gd name="connsiteX627" fmla="*/ 623170 w 937515"/>
                  <a:gd name="connsiteY627" fmla="*/ 569066 h 817051"/>
                  <a:gd name="connsiteX628" fmla="*/ 628108 w 937515"/>
                  <a:gd name="connsiteY628" fmla="*/ 553704 h 817051"/>
                  <a:gd name="connsiteX629" fmla="*/ 630714 w 937515"/>
                  <a:gd name="connsiteY629" fmla="*/ 544926 h 817051"/>
                  <a:gd name="connsiteX630" fmla="*/ 636475 w 937515"/>
                  <a:gd name="connsiteY630" fmla="*/ 523392 h 817051"/>
                  <a:gd name="connsiteX631" fmla="*/ 636475 w 937515"/>
                  <a:gd name="connsiteY631" fmla="*/ 523804 h 817051"/>
                  <a:gd name="connsiteX632" fmla="*/ 637709 w 937515"/>
                  <a:gd name="connsiteY632" fmla="*/ 513517 h 817051"/>
                  <a:gd name="connsiteX633" fmla="*/ 637709 w 937515"/>
                  <a:gd name="connsiteY633" fmla="*/ 513928 h 817051"/>
                  <a:gd name="connsiteX634" fmla="*/ 637709 w 937515"/>
                  <a:gd name="connsiteY634" fmla="*/ 512145 h 817051"/>
                  <a:gd name="connsiteX635" fmla="*/ 637572 w 937515"/>
                  <a:gd name="connsiteY635" fmla="*/ 510362 h 817051"/>
                  <a:gd name="connsiteX636" fmla="*/ 637298 w 937515"/>
                  <a:gd name="connsiteY636" fmla="*/ 508990 h 817051"/>
                  <a:gd name="connsiteX637" fmla="*/ 637572 w 937515"/>
                  <a:gd name="connsiteY637" fmla="*/ 509539 h 817051"/>
                  <a:gd name="connsiteX638" fmla="*/ 636200 w 937515"/>
                  <a:gd name="connsiteY638" fmla="*/ 506247 h 817051"/>
                  <a:gd name="connsiteX639" fmla="*/ 636475 w 937515"/>
                  <a:gd name="connsiteY639" fmla="*/ 506796 h 817051"/>
                  <a:gd name="connsiteX640" fmla="*/ 635789 w 937515"/>
                  <a:gd name="connsiteY640" fmla="*/ 505561 h 817051"/>
                  <a:gd name="connsiteX641" fmla="*/ 635789 w 937515"/>
                  <a:gd name="connsiteY641" fmla="*/ 505561 h 817051"/>
                  <a:gd name="connsiteX642" fmla="*/ 635652 w 937515"/>
                  <a:gd name="connsiteY642" fmla="*/ 505561 h 817051"/>
                  <a:gd name="connsiteX643" fmla="*/ 634554 w 937515"/>
                  <a:gd name="connsiteY643" fmla="*/ 505973 h 817051"/>
                  <a:gd name="connsiteX644" fmla="*/ 634829 w 937515"/>
                  <a:gd name="connsiteY644" fmla="*/ 505835 h 817051"/>
                  <a:gd name="connsiteX645" fmla="*/ 632086 w 937515"/>
                  <a:gd name="connsiteY645" fmla="*/ 507344 h 817051"/>
                  <a:gd name="connsiteX646" fmla="*/ 627971 w 937515"/>
                  <a:gd name="connsiteY646" fmla="*/ 510362 h 817051"/>
                  <a:gd name="connsiteX647" fmla="*/ 624130 w 937515"/>
                  <a:gd name="connsiteY647" fmla="*/ 514340 h 817051"/>
                  <a:gd name="connsiteX648" fmla="*/ 624130 w 937515"/>
                  <a:gd name="connsiteY648" fmla="*/ 514202 h 817051"/>
                  <a:gd name="connsiteX649" fmla="*/ 623993 w 937515"/>
                  <a:gd name="connsiteY649" fmla="*/ 514340 h 817051"/>
                  <a:gd name="connsiteX650" fmla="*/ 623719 w 937515"/>
                  <a:gd name="connsiteY650" fmla="*/ 514614 h 817051"/>
                  <a:gd name="connsiteX651" fmla="*/ 623856 w 937515"/>
                  <a:gd name="connsiteY651" fmla="*/ 514477 h 817051"/>
                  <a:gd name="connsiteX652" fmla="*/ 613980 w 937515"/>
                  <a:gd name="connsiteY652" fmla="*/ 528193 h 817051"/>
                  <a:gd name="connsiteX653" fmla="*/ 600127 w 937515"/>
                  <a:gd name="connsiteY653" fmla="*/ 552607 h 817051"/>
                  <a:gd name="connsiteX654" fmla="*/ 600127 w 937515"/>
                  <a:gd name="connsiteY654" fmla="*/ 552607 h 817051"/>
                  <a:gd name="connsiteX655" fmla="*/ 599990 w 937515"/>
                  <a:gd name="connsiteY655" fmla="*/ 553018 h 817051"/>
                  <a:gd name="connsiteX656" fmla="*/ 599990 w 937515"/>
                  <a:gd name="connsiteY656" fmla="*/ 553156 h 817051"/>
                  <a:gd name="connsiteX657" fmla="*/ 599990 w 937515"/>
                  <a:gd name="connsiteY657" fmla="*/ 553156 h 817051"/>
                  <a:gd name="connsiteX658" fmla="*/ 577084 w 937515"/>
                  <a:gd name="connsiteY658" fmla="*/ 608294 h 817051"/>
                  <a:gd name="connsiteX659" fmla="*/ 577084 w 937515"/>
                  <a:gd name="connsiteY659" fmla="*/ 608294 h 817051"/>
                  <a:gd name="connsiteX660" fmla="*/ 570912 w 937515"/>
                  <a:gd name="connsiteY660" fmla="*/ 625713 h 817051"/>
                  <a:gd name="connsiteX661" fmla="*/ 828087 w 937515"/>
                  <a:gd name="connsiteY661" fmla="*/ 709381 h 817051"/>
                  <a:gd name="connsiteX662" fmla="*/ 829459 w 937515"/>
                  <a:gd name="connsiteY662" fmla="*/ 702797 h 817051"/>
                  <a:gd name="connsiteX663" fmla="*/ 829322 w 937515"/>
                  <a:gd name="connsiteY663" fmla="*/ 703483 h 817051"/>
                  <a:gd name="connsiteX664" fmla="*/ 834397 w 937515"/>
                  <a:gd name="connsiteY664" fmla="*/ 668370 h 817051"/>
                  <a:gd name="connsiteX665" fmla="*/ 836180 w 937515"/>
                  <a:gd name="connsiteY665" fmla="*/ 637784 h 817051"/>
                  <a:gd name="connsiteX666" fmla="*/ 836591 w 937515"/>
                  <a:gd name="connsiteY666" fmla="*/ 629828 h 817051"/>
                  <a:gd name="connsiteX667" fmla="*/ 836728 w 937515"/>
                  <a:gd name="connsiteY667" fmla="*/ 611860 h 817051"/>
                  <a:gd name="connsiteX668" fmla="*/ 836865 w 937515"/>
                  <a:gd name="connsiteY668" fmla="*/ 598830 h 817051"/>
                  <a:gd name="connsiteX669" fmla="*/ 836728 w 937515"/>
                  <a:gd name="connsiteY669" fmla="*/ 593755 h 817051"/>
                  <a:gd name="connsiteX670" fmla="*/ 836454 w 937515"/>
                  <a:gd name="connsiteY670" fmla="*/ 583468 h 817051"/>
                  <a:gd name="connsiteX671" fmla="*/ 836042 w 937515"/>
                  <a:gd name="connsiteY671" fmla="*/ 571947 h 817051"/>
                  <a:gd name="connsiteX672" fmla="*/ 835082 w 937515"/>
                  <a:gd name="connsiteY672" fmla="*/ 556311 h 817051"/>
                  <a:gd name="connsiteX673" fmla="*/ 835082 w 937515"/>
                  <a:gd name="connsiteY673" fmla="*/ 556447 h 817051"/>
                  <a:gd name="connsiteX674" fmla="*/ 835082 w 937515"/>
                  <a:gd name="connsiteY674" fmla="*/ 556173 h 817051"/>
                  <a:gd name="connsiteX675" fmla="*/ 835082 w 937515"/>
                  <a:gd name="connsiteY675" fmla="*/ 555625 h 817051"/>
                  <a:gd name="connsiteX676" fmla="*/ 835082 w 937515"/>
                  <a:gd name="connsiteY676" fmla="*/ 555762 h 817051"/>
                  <a:gd name="connsiteX677" fmla="*/ 831516 w 937515"/>
                  <a:gd name="connsiteY677" fmla="*/ 522295 h 817051"/>
                  <a:gd name="connsiteX678" fmla="*/ 830831 w 937515"/>
                  <a:gd name="connsiteY678" fmla="*/ 519414 h 817051"/>
                  <a:gd name="connsiteX679" fmla="*/ 830145 w 937515"/>
                  <a:gd name="connsiteY679" fmla="*/ 517906 h 817051"/>
                  <a:gd name="connsiteX680" fmla="*/ 829870 w 937515"/>
                  <a:gd name="connsiteY680" fmla="*/ 518180 h 817051"/>
                  <a:gd name="connsiteX681" fmla="*/ 829322 w 937515"/>
                  <a:gd name="connsiteY681" fmla="*/ 519277 h 817051"/>
                  <a:gd name="connsiteX682" fmla="*/ 829459 w 937515"/>
                  <a:gd name="connsiteY682" fmla="*/ 519140 h 817051"/>
                  <a:gd name="connsiteX683" fmla="*/ 828773 w 937515"/>
                  <a:gd name="connsiteY683" fmla="*/ 520786 h 817051"/>
                  <a:gd name="connsiteX684" fmla="*/ 828910 w 937515"/>
                  <a:gd name="connsiteY684" fmla="*/ 520237 h 817051"/>
                  <a:gd name="connsiteX685" fmla="*/ 826167 w 937515"/>
                  <a:gd name="connsiteY685" fmla="*/ 530524 h 817051"/>
                  <a:gd name="connsiteX686" fmla="*/ 826304 w 937515"/>
                  <a:gd name="connsiteY686" fmla="*/ 529838 h 817051"/>
                  <a:gd name="connsiteX687" fmla="*/ 822875 w 937515"/>
                  <a:gd name="connsiteY687" fmla="*/ 559054 h 817051"/>
                  <a:gd name="connsiteX688" fmla="*/ 822875 w 937515"/>
                  <a:gd name="connsiteY688" fmla="*/ 558917 h 817051"/>
                  <a:gd name="connsiteX689" fmla="*/ 820955 w 937515"/>
                  <a:gd name="connsiteY689" fmla="*/ 597459 h 817051"/>
                  <a:gd name="connsiteX690" fmla="*/ 820269 w 937515"/>
                  <a:gd name="connsiteY690" fmla="*/ 627222 h 817051"/>
                  <a:gd name="connsiteX691" fmla="*/ 820269 w 937515"/>
                  <a:gd name="connsiteY691" fmla="*/ 638743 h 817051"/>
                  <a:gd name="connsiteX692" fmla="*/ 820269 w 937515"/>
                  <a:gd name="connsiteY692" fmla="*/ 653694 h 817051"/>
                  <a:gd name="connsiteX693" fmla="*/ 820681 w 937515"/>
                  <a:gd name="connsiteY693" fmla="*/ 670976 h 817051"/>
                  <a:gd name="connsiteX694" fmla="*/ 821366 w 937515"/>
                  <a:gd name="connsiteY694" fmla="*/ 684967 h 817051"/>
                  <a:gd name="connsiteX695" fmla="*/ 822052 w 937515"/>
                  <a:gd name="connsiteY695" fmla="*/ 691276 h 817051"/>
                  <a:gd name="connsiteX696" fmla="*/ 823561 w 937515"/>
                  <a:gd name="connsiteY696" fmla="*/ 700191 h 817051"/>
                  <a:gd name="connsiteX697" fmla="*/ 823973 w 937515"/>
                  <a:gd name="connsiteY697" fmla="*/ 701974 h 817051"/>
                  <a:gd name="connsiteX698" fmla="*/ 825893 w 937515"/>
                  <a:gd name="connsiteY698" fmla="*/ 706638 h 817051"/>
                  <a:gd name="connsiteX699" fmla="*/ 826441 w 937515"/>
                  <a:gd name="connsiteY699" fmla="*/ 707598 h 817051"/>
                  <a:gd name="connsiteX700" fmla="*/ 827127 w 937515"/>
                  <a:gd name="connsiteY700" fmla="*/ 708421 h 817051"/>
                  <a:gd name="connsiteX701" fmla="*/ 827676 w 937515"/>
                  <a:gd name="connsiteY701" fmla="*/ 708970 h 817051"/>
                  <a:gd name="connsiteX702" fmla="*/ 828087 w 937515"/>
                  <a:gd name="connsiteY702" fmla="*/ 709381 h 817051"/>
                  <a:gd name="connsiteX703" fmla="*/ 776652 w 937515"/>
                  <a:gd name="connsiteY703" fmla="*/ 817051 h 817051"/>
                  <a:gd name="connsiteX704" fmla="*/ 772538 w 937515"/>
                  <a:gd name="connsiteY704" fmla="*/ 816229 h 817051"/>
                  <a:gd name="connsiteX705" fmla="*/ 769794 w 937515"/>
                  <a:gd name="connsiteY705" fmla="*/ 814857 h 817051"/>
                  <a:gd name="connsiteX706" fmla="*/ 767188 w 937515"/>
                  <a:gd name="connsiteY706" fmla="*/ 812937 h 817051"/>
                  <a:gd name="connsiteX707" fmla="*/ 762799 w 937515"/>
                  <a:gd name="connsiteY707" fmla="*/ 808273 h 817051"/>
                  <a:gd name="connsiteX708" fmla="*/ 758136 w 937515"/>
                  <a:gd name="connsiteY708" fmla="*/ 799221 h 817051"/>
                  <a:gd name="connsiteX709" fmla="*/ 754432 w 937515"/>
                  <a:gd name="connsiteY709" fmla="*/ 787425 h 817051"/>
                  <a:gd name="connsiteX710" fmla="*/ 751278 w 937515"/>
                  <a:gd name="connsiteY710" fmla="*/ 772200 h 817051"/>
                  <a:gd name="connsiteX711" fmla="*/ 747849 w 937515"/>
                  <a:gd name="connsiteY711" fmla="*/ 751489 h 817051"/>
                  <a:gd name="connsiteX712" fmla="*/ 745928 w 937515"/>
                  <a:gd name="connsiteY712" fmla="*/ 736676 h 817051"/>
                  <a:gd name="connsiteX713" fmla="*/ 744831 w 937515"/>
                  <a:gd name="connsiteY713" fmla="*/ 727623 h 817051"/>
                  <a:gd name="connsiteX714" fmla="*/ 742774 w 937515"/>
                  <a:gd name="connsiteY714" fmla="*/ 701837 h 817051"/>
                  <a:gd name="connsiteX715" fmla="*/ 741951 w 937515"/>
                  <a:gd name="connsiteY715" fmla="*/ 691962 h 817051"/>
                  <a:gd name="connsiteX716" fmla="*/ 741676 w 937515"/>
                  <a:gd name="connsiteY716" fmla="*/ 685927 h 817051"/>
                  <a:gd name="connsiteX717" fmla="*/ 740991 w 937515"/>
                  <a:gd name="connsiteY717" fmla="*/ 663569 h 817051"/>
                  <a:gd name="connsiteX718" fmla="*/ 740716 w 937515"/>
                  <a:gd name="connsiteY718" fmla="*/ 653557 h 817051"/>
                  <a:gd name="connsiteX719" fmla="*/ 740579 w 937515"/>
                  <a:gd name="connsiteY719" fmla="*/ 649442 h 817051"/>
                  <a:gd name="connsiteX720" fmla="*/ 740716 w 937515"/>
                  <a:gd name="connsiteY720" fmla="*/ 639978 h 817051"/>
                  <a:gd name="connsiteX721" fmla="*/ 738796 w 937515"/>
                  <a:gd name="connsiteY721" fmla="*/ 647385 h 817051"/>
                  <a:gd name="connsiteX722" fmla="*/ 717811 w 937515"/>
                  <a:gd name="connsiteY722" fmla="*/ 703758 h 817051"/>
                  <a:gd name="connsiteX723" fmla="*/ 702997 w 937515"/>
                  <a:gd name="connsiteY723" fmla="*/ 726389 h 817051"/>
                  <a:gd name="connsiteX724" fmla="*/ 694905 w 937515"/>
                  <a:gd name="connsiteY724" fmla="*/ 734619 h 817051"/>
                  <a:gd name="connsiteX725" fmla="*/ 686264 w 937515"/>
                  <a:gd name="connsiteY725" fmla="*/ 739968 h 817051"/>
                  <a:gd name="connsiteX726" fmla="*/ 683109 w 937515"/>
                  <a:gd name="connsiteY726" fmla="*/ 740928 h 817051"/>
                  <a:gd name="connsiteX727" fmla="*/ 678171 w 937515"/>
                  <a:gd name="connsiteY727" fmla="*/ 741613 h 817051"/>
                  <a:gd name="connsiteX728" fmla="*/ 671862 w 937515"/>
                  <a:gd name="connsiteY728" fmla="*/ 740379 h 817051"/>
                  <a:gd name="connsiteX729" fmla="*/ 668433 w 937515"/>
                  <a:gd name="connsiteY729" fmla="*/ 738184 h 817051"/>
                  <a:gd name="connsiteX730" fmla="*/ 666376 w 937515"/>
                  <a:gd name="connsiteY730" fmla="*/ 735990 h 817051"/>
                  <a:gd name="connsiteX731" fmla="*/ 661575 w 937515"/>
                  <a:gd name="connsiteY731" fmla="*/ 727623 h 817051"/>
                  <a:gd name="connsiteX732" fmla="*/ 658969 w 937515"/>
                  <a:gd name="connsiteY732" fmla="*/ 715828 h 817051"/>
                  <a:gd name="connsiteX733" fmla="*/ 658283 w 937515"/>
                  <a:gd name="connsiteY733" fmla="*/ 708146 h 817051"/>
                  <a:gd name="connsiteX734" fmla="*/ 658146 w 937515"/>
                  <a:gd name="connsiteY734" fmla="*/ 705815 h 817051"/>
                  <a:gd name="connsiteX735" fmla="*/ 645664 w 937515"/>
                  <a:gd name="connsiteY735" fmla="*/ 730092 h 817051"/>
                  <a:gd name="connsiteX736" fmla="*/ 630577 w 937515"/>
                  <a:gd name="connsiteY736" fmla="*/ 753958 h 817051"/>
                  <a:gd name="connsiteX737" fmla="*/ 612060 w 937515"/>
                  <a:gd name="connsiteY737" fmla="*/ 776315 h 817051"/>
                  <a:gd name="connsiteX738" fmla="*/ 592172 w 937515"/>
                  <a:gd name="connsiteY738" fmla="*/ 792226 h 817051"/>
                  <a:gd name="connsiteX739" fmla="*/ 581199 w 937515"/>
                  <a:gd name="connsiteY739" fmla="*/ 797438 h 817051"/>
                  <a:gd name="connsiteX740" fmla="*/ 570501 w 937515"/>
                  <a:gd name="connsiteY740" fmla="*/ 800044 h 817051"/>
                  <a:gd name="connsiteX741" fmla="*/ 561174 w 937515"/>
                  <a:gd name="connsiteY741" fmla="*/ 799495 h 817051"/>
                  <a:gd name="connsiteX742" fmla="*/ 552396 w 937515"/>
                  <a:gd name="connsiteY742" fmla="*/ 796477 h 817051"/>
                  <a:gd name="connsiteX743" fmla="*/ 548692 w 937515"/>
                  <a:gd name="connsiteY743" fmla="*/ 794009 h 817051"/>
                  <a:gd name="connsiteX744" fmla="*/ 545538 w 937515"/>
                  <a:gd name="connsiteY744" fmla="*/ 790854 h 817051"/>
                  <a:gd name="connsiteX745" fmla="*/ 540051 w 937515"/>
                  <a:gd name="connsiteY745" fmla="*/ 782761 h 817051"/>
                  <a:gd name="connsiteX746" fmla="*/ 538131 w 937515"/>
                  <a:gd name="connsiteY746" fmla="*/ 778373 h 817051"/>
                  <a:gd name="connsiteX747" fmla="*/ 536485 w 937515"/>
                  <a:gd name="connsiteY747" fmla="*/ 771926 h 817051"/>
                  <a:gd name="connsiteX748" fmla="*/ 535113 w 937515"/>
                  <a:gd name="connsiteY748" fmla="*/ 761776 h 817051"/>
                  <a:gd name="connsiteX749" fmla="*/ 535113 w 937515"/>
                  <a:gd name="connsiteY749" fmla="*/ 749020 h 817051"/>
                  <a:gd name="connsiteX750" fmla="*/ 536759 w 937515"/>
                  <a:gd name="connsiteY750" fmla="*/ 731875 h 817051"/>
                  <a:gd name="connsiteX751" fmla="*/ 541011 w 937515"/>
                  <a:gd name="connsiteY751" fmla="*/ 706912 h 817051"/>
                  <a:gd name="connsiteX752" fmla="*/ 524278 w 937515"/>
                  <a:gd name="connsiteY752" fmla="*/ 719805 h 817051"/>
                  <a:gd name="connsiteX753" fmla="*/ 513579 w 937515"/>
                  <a:gd name="connsiteY753" fmla="*/ 726389 h 817051"/>
                  <a:gd name="connsiteX754" fmla="*/ 501098 w 937515"/>
                  <a:gd name="connsiteY754" fmla="*/ 731601 h 817051"/>
                  <a:gd name="connsiteX755" fmla="*/ 495748 w 937515"/>
                  <a:gd name="connsiteY755" fmla="*/ 732973 h 817051"/>
                  <a:gd name="connsiteX756" fmla="*/ 490399 w 937515"/>
                  <a:gd name="connsiteY756" fmla="*/ 733521 h 817051"/>
                  <a:gd name="connsiteX757" fmla="*/ 485599 w 937515"/>
                  <a:gd name="connsiteY757" fmla="*/ 733247 h 817051"/>
                  <a:gd name="connsiteX758" fmla="*/ 480798 w 937515"/>
                  <a:gd name="connsiteY758" fmla="*/ 732287 h 817051"/>
                  <a:gd name="connsiteX759" fmla="*/ 472294 w 937515"/>
                  <a:gd name="connsiteY759" fmla="*/ 728446 h 817051"/>
                  <a:gd name="connsiteX760" fmla="*/ 465299 w 937515"/>
                  <a:gd name="connsiteY760" fmla="*/ 721451 h 817051"/>
                  <a:gd name="connsiteX761" fmla="*/ 458304 w 937515"/>
                  <a:gd name="connsiteY761" fmla="*/ 702935 h 817051"/>
                  <a:gd name="connsiteX762" fmla="*/ 457892 w 937515"/>
                  <a:gd name="connsiteY762" fmla="*/ 690453 h 817051"/>
                  <a:gd name="connsiteX763" fmla="*/ 459950 w 937515"/>
                  <a:gd name="connsiteY763" fmla="*/ 675503 h 817051"/>
                  <a:gd name="connsiteX764" fmla="*/ 463104 w 937515"/>
                  <a:gd name="connsiteY764" fmla="*/ 663295 h 817051"/>
                  <a:gd name="connsiteX765" fmla="*/ 467494 w 937515"/>
                  <a:gd name="connsiteY765" fmla="*/ 649305 h 817051"/>
                  <a:gd name="connsiteX766" fmla="*/ 471883 w 937515"/>
                  <a:gd name="connsiteY766" fmla="*/ 637098 h 817051"/>
                  <a:gd name="connsiteX767" fmla="*/ 475586 w 937515"/>
                  <a:gd name="connsiteY767" fmla="*/ 627908 h 817051"/>
                  <a:gd name="connsiteX768" fmla="*/ 457207 w 937515"/>
                  <a:gd name="connsiteY768" fmla="*/ 641624 h 817051"/>
                  <a:gd name="connsiteX769" fmla="*/ 433752 w 937515"/>
                  <a:gd name="connsiteY769" fmla="*/ 655340 h 817051"/>
                  <a:gd name="connsiteX770" fmla="*/ 421956 w 937515"/>
                  <a:gd name="connsiteY770" fmla="*/ 660415 h 817051"/>
                  <a:gd name="connsiteX771" fmla="*/ 417019 w 937515"/>
                  <a:gd name="connsiteY771" fmla="*/ 661924 h 817051"/>
                  <a:gd name="connsiteX772" fmla="*/ 409886 w 937515"/>
                  <a:gd name="connsiteY772" fmla="*/ 663707 h 817051"/>
                  <a:gd name="connsiteX773" fmla="*/ 404949 w 937515"/>
                  <a:gd name="connsiteY773" fmla="*/ 664118 h 817051"/>
                  <a:gd name="connsiteX774" fmla="*/ 400285 w 937515"/>
                  <a:gd name="connsiteY774" fmla="*/ 663707 h 817051"/>
                  <a:gd name="connsiteX775" fmla="*/ 393701 w 937515"/>
                  <a:gd name="connsiteY775" fmla="*/ 660689 h 817051"/>
                  <a:gd name="connsiteX776" fmla="*/ 388627 w 937515"/>
                  <a:gd name="connsiteY776" fmla="*/ 655614 h 817051"/>
                  <a:gd name="connsiteX777" fmla="*/ 386295 w 937515"/>
                  <a:gd name="connsiteY777" fmla="*/ 647522 h 817051"/>
                  <a:gd name="connsiteX778" fmla="*/ 386706 w 937515"/>
                  <a:gd name="connsiteY778" fmla="*/ 637509 h 817051"/>
                  <a:gd name="connsiteX779" fmla="*/ 387804 w 937515"/>
                  <a:gd name="connsiteY779" fmla="*/ 632434 h 817051"/>
                  <a:gd name="connsiteX780" fmla="*/ 389861 w 937515"/>
                  <a:gd name="connsiteY780" fmla="*/ 625713 h 817051"/>
                  <a:gd name="connsiteX781" fmla="*/ 399188 w 937515"/>
                  <a:gd name="connsiteY781" fmla="*/ 603082 h 817051"/>
                  <a:gd name="connsiteX782" fmla="*/ 410298 w 937515"/>
                  <a:gd name="connsiteY782" fmla="*/ 579765 h 817051"/>
                  <a:gd name="connsiteX783" fmla="*/ 412492 w 937515"/>
                  <a:gd name="connsiteY783" fmla="*/ 575513 h 817051"/>
                  <a:gd name="connsiteX784" fmla="*/ 415510 w 937515"/>
                  <a:gd name="connsiteY784" fmla="*/ 569889 h 817051"/>
                  <a:gd name="connsiteX785" fmla="*/ 398914 w 937515"/>
                  <a:gd name="connsiteY785" fmla="*/ 585114 h 817051"/>
                  <a:gd name="connsiteX786" fmla="*/ 394250 w 937515"/>
                  <a:gd name="connsiteY786" fmla="*/ 589229 h 817051"/>
                  <a:gd name="connsiteX787" fmla="*/ 382591 w 937515"/>
                  <a:gd name="connsiteY787" fmla="*/ 599242 h 817051"/>
                  <a:gd name="connsiteX788" fmla="*/ 358588 w 937515"/>
                  <a:gd name="connsiteY788" fmla="*/ 616935 h 817051"/>
                  <a:gd name="connsiteX789" fmla="*/ 335271 w 937515"/>
                  <a:gd name="connsiteY789" fmla="*/ 628731 h 817051"/>
                  <a:gd name="connsiteX790" fmla="*/ 325121 w 937515"/>
                  <a:gd name="connsiteY790" fmla="*/ 631611 h 817051"/>
                  <a:gd name="connsiteX791" fmla="*/ 311405 w 937515"/>
                  <a:gd name="connsiteY791" fmla="*/ 632297 h 817051"/>
                  <a:gd name="connsiteX792" fmla="*/ 308114 w 937515"/>
                  <a:gd name="connsiteY792" fmla="*/ 631885 h 817051"/>
                  <a:gd name="connsiteX793" fmla="*/ 303587 w 937515"/>
                  <a:gd name="connsiteY793" fmla="*/ 630651 h 817051"/>
                  <a:gd name="connsiteX794" fmla="*/ 300844 w 937515"/>
                  <a:gd name="connsiteY794" fmla="*/ 629279 h 817051"/>
                  <a:gd name="connsiteX795" fmla="*/ 297552 w 937515"/>
                  <a:gd name="connsiteY795" fmla="*/ 626674 h 817051"/>
                  <a:gd name="connsiteX796" fmla="*/ 294672 w 937515"/>
                  <a:gd name="connsiteY796" fmla="*/ 623245 h 817051"/>
                  <a:gd name="connsiteX797" fmla="*/ 293026 w 937515"/>
                  <a:gd name="connsiteY797" fmla="*/ 620639 h 817051"/>
                  <a:gd name="connsiteX798" fmla="*/ 290557 w 937515"/>
                  <a:gd name="connsiteY798" fmla="*/ 611311 h 817051"/>
                  <a:gd name="connsiteX799" fmla="*/ 290831 w 937515"/>
                  <a:gd name="connsiteY799" fmla="*/ 606237 h 817051"/>
                  <a:gd name="connsiteX800" fmla="*/ 291929 w 937515"/>
                  <a:gd name="connsiteY800" fmla="*/ 599516 h 817051"/>
                  <a:gd name="connsiteX801" fmla="*/ 295221 w 937515"/>
                  <a:gd name="connsiteY801" fmla="*/ 588955 h 817051"/>
                  <a:gd name="connsiteX802" fmla="*/ 298238 w 937515"/>
                  <a:gd name="connsiteY802" fmla="*/ 582097 h 817051"/>
                  <a:gd name="connsiteX803" fmla="*/ 301393 w 937515"/>
                  <a:gd name="connsiteY803" fmla="*/ 575101 h 817051"/>
                  <a:gd name="connsiteX804" fmla="*/ 308662 w 937515"/>
                  <a:gd name="connsiteY804" fmla="*/ 560699 h 817051"/>
                  <a:gd name="connsiteX805" fmla="*/ 322104 w 937515"/>
                  <a:gd name="connsiteY805" fmla="*/ 536971 h 817051"/>
                  <a:gd name="connsiteX806" fmla="*/ 328002 w 937515"/>
                  <a:gd name="connsiteY806" fmla="*/ 526821 h 817051"/>
                  <a:gd name="connsiteX807" fmla="*/ 330608 w 937515"/>
                  <a:gd name="connsiteY807" fmla="*/ 522706 h 817051"/>
                  <a:gd name="connsiteX808" fmla="*/ 347067 w 937515"/>
                  <a:gd name="connsiteY808" fmla="*/ 497743 h 817051"/>
                  <a:gd name="connsiteX809" fmla="*/ 352142 w 937515"/>
                  <a:gd name="connsiteY809" fmla="*/ 490062 h 817051"/>
                  <a:gd name="connsiteX810" fmla="*/ 354885 w 937515"/>
                  <a:gd name="connsiteY810" fmla="*/ 486359 h 817051"/>
                  <a:gd name="connsiteX811" fmla="*/ 364486 w 937515"/>
                  <a:gd name="connsiteY811" fmla="*/ 473877 h 817051"/>
                  <a:gd name="connsiteX812" fmla="*/ 353925 w 937515"/>
                  <a:gd name="connsiteY812" fmla="*/ 480324 h 817051"/>
                  <a:gd name="connsiteX813" fmla="*/ 326356 w 937515"/>
                  <a:gd name="connsiteY813" fmla="*/ 495548 h 817051"/>
                  <a:gd name="connsiteX814" fmla="*/ 270806 w 937515"/>
                  <a:gd name="connsiteY814" fmla="*/ 517631 h 817051"/>
                  <a:gd name="connsiteX815" fmla="*/ 244334 w 937515"/>
                  <a:gd name="connsiteY815" fmla="*/ 522980 h 817051"/>
                  <a:gd name="connsiteX816" fmla="*/ 232676 w 937515"/>
                  <a:gd name="connsiteY816" fmla="*/ 523118 h 817051"/>
                  <a:gd name="connsiteX817" fmla="*/ 227875 w 937515"/>
                  <a:gd name="connsiteY817" fmla="*/ 522432 h 817051"/>
                  <a:gd name="connsiteX818" fmla="*/ 222937 w 937515"/>
                  <a:gd name="connsiteY818" fmla="*/ 520786 h 817051"/>
                  <a:gd name="connsiteX819" fmla="*/ 217039 w 937515"/>
                  <a:gd name="connsiteY819" fmla="*/ 516260 h 817051"/>
                  <a:gd name="connsiteX820" fmla="*/ 213062 w 937515"/>
                  <a:gd name="connsiteY820" fmla="*/ 510088 h 817051"/>
                  <a:gd name="connsiteX821" fmla="*/ 212376 w 937515"/>
                  <a:gd name="connsiteY821" fmla="*/ 506933 h 817051"/>
                  <a:gd name="connsiteX822" fmla="*/ 212376 w 937515"/>
                  <a:gd name="connsiteY822" fmla="*/ 503504 h 817051"/>
                  <a:gd name="connsiteX823" fmla="*/ 213336 w 937515"/>
                  <a:gd name="connsiteY823" fmla="*/ 498429 h 817051"/>
                  <a:gd name="connsiteX824" fmla="*/ 215805 w 937515"/>
                  <a:gd name="connsiteY824" fmla="*/ 491434 h 817051"/>
                  <a:gd name="connsiteX825" fmla="*/ 216902 w 937515"/>
                  <a:gd name="connsiteY825" fmla="*/ 489102 h 817051"/>
                  <a:gd name="connsiteX826" fmla="*/ 174245 w 937515"/>
                  <a:gd name="connsiteY826" fmla="*/ 506384 h 817051"/>
                  <a:gd name="connsiteX827" fmla="*/ 162313 w 937515"/>
                  <a:gd name="connsiteY827" fmla="*/ 508853 h 817051"/>
                  <a:gd name="connsiteX828" fmla="*/ 150380 w 937515"/>
                  <a:gd name="connsiteY828" fmla="*/ 509813 h 817051"/>
                  <a:gd name="connsiteX829" fmla="*/ 142561 w 937515"/>
                  <a:gd name="connsiteY829" fmla="*/ 508305 h 817051"/>
                  <a:gd name="connsiteX830" fmla="*/ 134195 w 937515"/>
                  <a:gd name="connsiteY830" fmla="*/ 503778 h 817051"/>
                  <a:gd name="connsiteX831" fmla="*/ 131452 w 937515"/>
                  <a:gd name="connsiteY831" fmla="*/ 500761 h 817051"/>
                  <a:gd name="connsiteX832" fmla="*/ 130354 w 937515"/>
                  <a:gd name="connsiteY832" fmla="*/ 498292 h 817051"/>
                  <a:gd name="connsiteX833" fmla="*/ 129668 w 937515"/>
                  <a:gd name="connsiteY833" fmla="*/ 491160 h 817051"/>
                  <a:gd name="connsiteX834" fmla="*/ 131452 w 937515"/>
                  <a:gd name="connsiteY834" fmla="*/ 482244 h 817051"/>
                  <a:gd name="connsiteX835" fmla="*/ 136664 w 937515"/>
                  <a:gd name="connsiteY835" fmla="*/ 471408 h 817051"/>
                  <a:gd name="connsiteX836" fmla="*/ 143384 w 937515"/>
                  <a:gd name="connsiteY836" fmla="*/ 460710 h 817051"/>
                  <a:gd name="connsiteX837" fmla="*/ 152437 w 937515"/>
                  <a:gd name="connsiteY837" fmla="*/ 448366 h 817051"/>
                  <a:gd name="connsiteX838" fmla="*/ 158472 w 937515"/>
                  <a:gd name="connsiteY838" fmla="*/ 440822 h 817051"/>
                  <a:gd name="connsiteX839" fmla="*/ 168485 w 937515"/>
                  <a:gd name="connsiteY839" fmla="*/ 428203 h 817051"/>
                  <a:gd name="connsiteX840" fmla="*/ 172325 w 937515"/>
                  <a:gd name="connsiteY840" fmla="*/ 423539 h 817051"/>
                  <a:gd name="connsiteX841" fmla="*/ 172325 w 937515"/>
                  <a:gd name="connsiteY841" fmla="*/ 423539 h 817051"/>
                  <a:gd name="connsiteX842" fmla="*/ 172462 w 937515"/>
                  <a:gd name="connsiteY842" fmla="*/ 423402 h 817051"/>
                  <a:gd name="connsiteX843" fmla="*/ 172600 w 937515"/>
                  <a:gd name="connsiteY843" fmla="*/ 423128 h 817051"/>
                  <a:gd name="connsiteX844" fmla="*/ 172600 w 937515"/>
                  <a:gd name="connsiteY844" fmla="*/ 423128 h 817051"/>
                  <a:gd name="connsiteX845" fmla="*/ 173971 w 937515"/>
                  <a:gd name="connsiteY845" fmla="*/ 421619 h 817051"/>
                  <a:gd name="connsiteX846" fmla="*/ 173971 w 937515"/>
                  <a:gd name="connsiteY846" fmla="*/ 421619 h 817051"/>
                  <a:gd name="connsiteX847" fmla="*/ 174245 w 937515"/>
                  <a:gd name="connsiteY847" fmla="*/ 421345 h 817051"/>
                  <a:gd name="connsiteX848" fmla="*/ 174383 w 937515"/>
                  <a:gd name="connsiteY848" fmla="*/ 421208 h 817051"/>
                  <a:gd name="connsiteX849" fmla="*/ 174383 w 937515"/>
                  <a:gd name="connsiteY849" fmla="*/ 421208 h 817051"/>
                  <a:gd name="connsiteX850" fmla="*/ 175754 w 937515"/>
                  <a:gd name="connsiteY850" fmla="*/ 419699 h 817051"/>
                  <a:gd name="connsiteX851" fmla="*/ 175754 w 937515"/>
                  <a:gd name="connsiteY851" fmla="*/ 419699 h 817051"/>
                  <a:gd name="connsiteX852" fmla="*/ 179458 w 937515"/>
                  <a:gd name="connsiteY852" fmla="*/ 415447 h 817051"/>
                  <a:gd name="connsiteX853" fmla="*/ 179458 w 937515"/>
                  <a:gd name="connsiteY853" fmla="*/ 415447 h 817051"/>
                  <a:gd name="connsiteX854" fmla="*/ 179595 w 937515"/>
                  <a:gd name="connsiteY854" fmla="*/ 415173 h 817051"/>
                  <a:gd name="connsiteX855" fmla="*/ 179732 w 937515"/>
                  <a:gd name="connsiteY855" fmla="*/ 414899 h 817051"/>
                  <a:gd name="connsiteX856" fmla="*/ 179732 w 937515"/>
                  <a:gd name="connsiteY856" fmla="*/ 414899 h 817051"/>
                  <a:gd name="connsiteX857" fmla="*/ 182749 w 937515"/>
                  <a:gd name="connsiteY857" fmla="*/ 411470 h 817051"/>
                  <a:gd name="connsiteX858" fmla="*/ 167799 w 937515"/>
                  <a:gd name="connsiteY858" fmla="*/ 413664 h 817051"/>
                  <a:gd name="connsiteX859" fmla="*/ 154632 w 937515"/>
                  <a:gd name="connsiteY859" fmla="*/ 414350 h 817051"/>
                  <a:gd name="connsiteX860" fmla="*/ 142013 w 937515"/>
                  <a:gd name="connsiteY860" fmla="*/ 413801 h 817051"/>
                  <a:gd name="connsiteX861" fmla="*/ 130491 w 937515"/>
                  <a:gd name="connsiteY861" fmla="*/ 410509 h 817051"/>
                  <a:gd name="connsiteX862" fmla="*/ 122536 w 937515"/>
                  <a:gd name="connsiteY862" fmla="*/ 405709 h 817051"/>
                  <a:gd name="connsiteX863" fmla="*/ 118010 w 937515"/>
                  <a:gd name="connsiteY863" fmla="*/ 400085 h 817051"/>
                  <a:gd name="connsiteX864" fmla="*/ 115815 w 937515"/>
                  <a:gd name="connsiteY864" fmla="*/ 392953 h 817051"/>
                  <a:gd name="connsiteX865" fmla="*/ 115404 w 937515"/>
                  <a:gd name="connsiteY865" fmla="*/ 388426 h 817051"/>
                  <a:gd name="connsiteX866" fmla="*/ 115815 w 937515"/>
                  <a:gd name="connsiteY866" fmla="*/ 383077 h 817051"/>
                  <a:gd name="connsiteX867" fmla="*/ 117187 w 937515"/>
                  <a:gd name="connsiteY867" fmla="*/ 378003 h 817051"/>
                  <a:gd name="connsiteX868" fmla="*/ 119930 w 937515"/>
                  <a:gd name="connsiteY868" fmla="*/ 371281 h 817051"/>
                  <a:gd name="connsiteX869" fmla="*/ 125005 w 937515"/>
                  <a:gd name="connsiteY869" fmla="*/ 362366 h 817051"/>
                  <a:gd name="connsiteX870" fmla="*/ 140504 w 937515"/>
                  <a:gd name="connsiteY870" fmla="*/ 343301 h 817051"/>
                  <a:gd name="connsiteX871" fmla="*/ 110055 w 937515"/>
                  <a:gd name="connsiteY871" fmla="*/ 341929 h 817051"/>
                  <a:gd name="connsiteX872" fmla="*/ 86463 w 937515"/>
                  <a:gd name="connsiteY872" fmla="*/ 336169 h 817051"/>
                  <a:gd name="connsiteX873" fmla="*/ 75765 w 937515"/>
                  <a:gd name="connsiteY873" fmla="*/ 331231 h 817051"/>
                  <a:gd name="connsiteX874" fmla="*/ 66438 w 937515"/>
                  <a:gd name="connsiteY874" fmla="*/ 324510 h 817051"/>
                  <a:gd name="connsiteX875" fmla="*/ 60128 w 937515"/>
                  <a:gd name="connsiteY875" fmla="*/ 317652 h 817051"/>
                  <a:gd name="connsiteX876" fmla="*/ 56151 w 937515"/>
                  <a:gd name="connsiteY876" fmla="*/ 309697 h 817051"/>
                  <a:gd name="connsiteX877" fmla="*/ 54230 w 937515"/>
                  <a:gd name="connsiteY877" fmla="*/ 300644 h 817051"/>
                  <a:gd name="connsiteX878" fmla="*/ 54230 w 937515"/>
                  <a:gd name="connsiteY878" fmla="*/ 296255 h 817051"/>
                  <a:gd name="connsiteX879" fmla="*/ 55602 w 937515"/>
                  <a:gd name="connsiteY879" fmla="*/ 289671 h 817051"/>
                  <a:gd name="connsiteX880" fmla="*/ 59717 w 937515"/>
                  <a:gd name="connsiteY880" fmla="*/ 280893 h 817051"/>
                  <a:gd name="connsiteX881" fmla="*/ 65340 w 937515"/>
                  <a:gd name="connsiteY881" fmla="*/ 272938 h 817051"/>
                  <a:gd name="connsiteX882" fmla="*/ 73707 w 937515"/>
                  <a:gd name="connsiteY882" fmla="*/ 264846 h 817051"/>
                  <a:gd name="connsiteX883" fmla="*/ 81937 w 937515"/>
                  <a:gd name="connsiteY883" fmla="*/ 258124 h 817051"/>
                  <a:gd name="connsiteX884" fmla="*/ 60265 w 937515"/>
                  <a:gd name="connsiteY884" fmla="*/ 257027 h 817051"/>
                  <a:gd name="connsiteX885" fmla="*/ 31462 w 937515"/>
                  <a:gd name="connsiteY885" fmla="*/ 253598 h 817051"/>
                  <a:gd name="connsiteX886" fmla="*/ 21998 w 937515"/>
                  <a:gd name="connsiteY886" fmla="*/ 251952 h 817051"/>
                  <a:gd name="connsiteX887" fmla="*/ 12808 w 937515"/>
                  <a:gd name="connsiteY887" fmla="*/ 249346 h 817051"/>
                  <a:gd name="connsiteX888" fmla="*/ 6636 w 937515"/>
                  <a:gd name="connsiteY888" fmla="*/ 245780 h 817051"/>
                  <a:gd name="connsiteX889" fmla="*/ 4578 w 937515"/>
                  <a:gd name="connsiteY889" fmla="*/ 243585 h 817051"/>
                  <a:gd name="connsiteX890" fmla="*/ 875 w 937515"/>
                  <a:gd name="connsiteY890" fmla="*/ 238922 h 817051"/>
                  <a:gd name="connsiteX891" fmla="*/ 875 w 937515"/>
                  <a:gd name="connsiteY891" fmla="*/ 233710 h 817051"/>
                  <a:gd name="connsiteX892" fmla="*/ 4578 w 937515"/>
                  <a:gd name="connsiteY892" fmla="*/ 228910 h 817051"/>
                  <a:gd name="connsiteX893" fmla="*/ 7596 w 937515"/>
                  <a:gd name="connsiteY893" fmla="*/ 225755 h 817051"/>
                  <a:gd name="connsiteX894" fmla="*/ 14043 w 937515"/>
                  <a:gd name="connsiteY894" fmla="*/ 221503 h 817051"/>
                  <a:gd name="connsiteX895" fmla="*/ 41612 w 937515"/>
                  <a:gd name="connsiteY895" fmla="*/ 209844 h 817051"/>
                  <a:gd name="connsiteX896" fmla="*/ 66575 w 937515"/>
                  <a:gd name="connsiteY896" fmla="*/ 200517 h 817051"/>
                  <a:gd name="connsiteX897" fmla="*/ 82485 w 937515"/>
                  <a:gd name="connsiteY897" fmla="*/ 194894 h 817051"/>
                  <a:gd name="connsiteX898" fmla="*/ 104431 w 937515"/>
                  <a:gd name="connsiteY898" fmla="*/ 187350 h 817051"/>
                  <a:gd name="connsiteX899" fmla="*/ 81800 w 937515"/>
                  <a:gd name="connsiteY899" fmla="*/ 183784 h 817051"/>
                  <a:gd name="connsiteX900" fmla="*/ 71924 w 937515"/>
                  <a:gd name="connsiteY900" fmla="*/ 181178 h 817051"/>
                  <a:gd name="connsiteX901" fmla="*/ 60265 w 937515"/>
                  <a:gd name="connsiteY901" fmla="*/ 176103 h 817051"/>
                  <a:gd name="connsiteX902" fmla="*/ 56699 w 937515"/>
                  <a:gd name="connsiteY902" fmla="*/ 173771 h 817051"/>
                  <a:gd name="connsiteX903" fmla="*/ 54779 w 937515"/>
                  <a:gd name="connsiteY903" fmla="*/ 171851 h 817051"/>
                  <a:gd name="connsiteX904" fmla="*/ 53270 w 937515"/>
                  <a:gd name="connsiteY904" fmla="*/ 169656 h 817051"/>
                  <a:gd name="connsiteX905" fmla="*/ 52036 w 937515"/>
                  <a:gd name="connsiteY905" fmla="*/ 166227 h 817051"/>
                  <a:gd name="connsiteX906" fmla="*/ 51899 w 937515"/>
                  <a:gd name="connsiteY906" fmla="*/ 159506 h 817051"/>
                  <a:gd name="connsiteX907" fmla="*/ 55053 w 937515"/>
                  <a:gd name="connsiteY907" fmla="*/ 153334 h 817051"/>
                  <a:gd name="connsiteX908" fmla="*/ 60677 w 937515"/>
                  <a:gd name="connsiteY908" fmla="*/ 148671 h 817051"/>
                  <a:gd name="connsiteX909" fmla="*/ 65889 w 937515"/>
                  <a:gd name="connsiteY909" fmla="*/ 145379 h 817051"/>
                  <a:gd name="connsiteX910" fmla="*/ 70690 w 937515"/>
                  <a:gd name="connsiteY910" fmla="*/ 142910 h 817051"/>
                  <a:gd name="connsiteX911" fmla="*/ 77410 w 937515"/>
                  <a:gd name="connsiteY911" fmla="*/ 140030 h 817051"/>
                  <a:gd name="connsiteX912" fmla="*/ 84131 w 937515"/>
                  <a:gd name="connsiteY912" fmla="*/ 137286 h 817051"/>
                  <a:gd name="connsiteX913" fmla="*/ 100179 w 937515"/>
                  <a:gd name="connsiteY913" fmla="*/ 131251 h 817051"/>
                  <a:gd name="connsiteX914" fmla="*/ 107860 w 937515"/>
                  <a:gd name="connsiteY914" fmla="*/ 128645 h 817051"/>
                  <a:gd name="connsiteX915" fmla="*/ 123222 w 937515"/>
                  <a:gd name="connsiteY915" fmla="*/ 123434 h 817051"/>
                  <a:gd name="connsiteX916" fmla="*/ 128434 w 937515"/>
                  <a:gd name="connsiteY916" fmla="*/ 121650 h 817051"/>
                  <a:gd name="connsiteX917" fmla="*/ 120890 w 937515"/>
                  <a:gd name="connsiteY917" fmla="*/ 119730 h 817051"/>
                  <a:gd name="connsiteX918" fmla="*/ 109506 w 937515"/>
                  <a:gd name="connsiteY918" fmla="*/ 115753 h 817051"/>
                  <a:gd name="connsiteX919" fmla="*/ 100179 w 937515"/>
                  <a:gd name="connsiteY919" fmla="*/ 110403 h 817051"/>
                  <a:gd name="connsiteX920" fmla="*/ 97161 w 937515"/>
                  <a:gd name="connsiteY920" fmla="*/ 107660 h 817051"/>
                  <a:gd name="connsiteX921" fmla="*/ 95516 w 937515"/>
                  <a:gd name="connsiteY921" fmla="*/ 105466 h 817051"/>
                  <a:gd name="connsiteX922" fmla="*/ 94418 w 937515"/>
                  <a:gd name="connsiteY922" fmla="*/ 102996 h 817051"/>
                  <a:gd name="connsiteX923" fmla="*/ 93732 w 937515"/>
                  <a:gd name="connsiteY923" fmla="*/ 98882 h 817051"/>
                  <a:gd name="connsiteX924" fmla="*/ 99082 w 937515"/>
                  <a:gd name="connsiteY924" fmla="*/ 87223 h 817051"/>
                  <a:gd name="connsiteX925" fmla="*/ 107860 w 937515"/>
                  <a:gd name="connsiteY925" fmla="*/ 80777 h 817051"/>
                  <a:gd name="connsiteX926" fmla="*/ 118421 w 937515"/>
                  <a:gd name="connsiteY926" fmla="*/ 75702 h 817051"/>
                  <a:gd name="connsiteX927" fmla="*/ 138310 w 937515"/>
                  <a:gd name="connsiteY927" fmla="*/ 67472 h 817051"/>
                  <a:gd name="connsiteX928" fmla="*/ 143796 w 937515"/>
                  <a:gd name="connsiteY928" fmla="*/ 65415 h 817051"/>
                  <a:gd name="connsiteX929" fmla="*/ 130766 w 937515"/>
                  <a:gd name="connsiteY929" fmla="*/ 60889 h 817051"/>
                  <a:gd name="connsiteX930" fmla="*/ 114992 w 937515"/>
                  <a:gd name="connsiteY930" fmla="*/ 49916 h 817051"/>
                  <a:gd name="connsiteX931" fmla="*/ 112386 w 937515"/>
                  <a:gd name="connsiteY931" fmla="*/ 46212 h 817051"/>
                  <a:gd name="connsiteX932" fmla="*/ 110603 w 937515"/>
                  <a:gd name="connsiteY932" fmla="*/ 42235 h 817051"/>
                  <a:gd name="connsiteX933" fmla="*/ 109917 w 937515"/>
                  <a:gd name="connsiteY933" fmla="*/ 39217 h 817051"/>
                  <a:gd name="connsiteX934" fmla="*/ 109643 w 937515"/>
                  <a:gd name="connsiteY934" fmla="*/ 33868 h 817051"/>
                  <a:gd name="connsiteX935" fmla="*/ 111563 w 937515"/>
                  <a:gd name="connsiteY935" fmla="*/ 26187 h 817051"/>
                  <a:gd name="connsiteX936" fmla="*/ 114169 w 937515"/>
                  <a:gd name="connsiteY936" fmla="*/ 21798 h 817051"/>
                  <a:gd name="connsiteX937" fmla="*/ 117461 w 937515"/>
                  <a:gd name="connsiteY937" fmla="*/ 17820 h 817051"/>
                  <a:gd name="connsiteX938" fmla="*/ 125005 w 937515"/>
                  <a:gd name="connsiteY938" fmla="*/ 12059 h 817051"/>
                  <a:gd name="connsiteX939" fmla="*/ 138035 w 937515"/>
                  <a:gd name="connsiteY939" fmla="*/ 6162 h 817051"/>
                  <a:gd name="connsiteX940" fmla="*/ 164781 w 937515"/>
                  <a:gd name="connsiteY940" fmla="*/ 538 h 817051"/>
                  <a:gd name="connsiteX941" fmla="*/ 192899 w 937515"/>
                  <a:gd name="connsiteY941" fmla="*/ 1087 h 817051"/>
                  <a:gd name="connsiteX942" fmla="*/ 248312 w 937515"/>
                  <a:gd name="connsiteY942" fmla="*/ 20015 h 817051"/>
                  <a:gd name="connsiteX943" fmla="*/ 260382 w 937515"/>
                  <a:gd name="connsiteY943" fmla="*/ 27010 h 817051"/>
                  <a:gd name="connsiteX944" fmla="*/ 264908 w 937515"/>
                  <a:gd name="connsiteY944" fmla="*/ 30028 h 817051"/>
                  <a:gd name="connsiteX945" fmla="*/ 269160 w 937515"/>
                  <a:gd name="connsiteY945" fmla="*/ 29342 h 817051"/>
                  <a:gd name="connsiteX946" fmla="*/ 286305 w 937515"/>
                  <a:gd name="connsiteY946" fmla="*/ 26736 h 817051"/>
                  <a:gd name="connsiteX947" fmla="*/ 301530 w 937515"/>
                  <a:gd name="connsiteY947" fmla="*/ 25090 h 817051"/>
                  <a:gd name="connsiteX948" fmla="*/ 314011 w 937515"/>
                  <a:gd name="connsiteY948" fmla="*/ 24952 h 817051"/>
                  <a:gd name="connsiteX949" fmla="*/ 318812 w 937515"/>
                  <a:gd name="connsiteY949" fmla="*/ 25227 h 817051"/>
                  <a:gd name="connsiteX950" fmla="*/ 321830 w 937515"/>
                  <a:gd name="connsiteY950" fmla="*/ 25913 h 817051"/>
                  <a:gd name="connsiteX951" fmla="*/ 327453 w 937515"/>
                  <a:gd name="connsiteY951" fmla="*/ 29753 h 817051"/>
                  <a:gd name="connsiteX952" fmla="*/ 329373 w 937515"/>
                  <a:gd name="connsiteY952" fmla="*/ 33868 h 817051"/>
                  <a:gd name="connsiteX953" fmla="*/ 329236 w 937515"/>
                  <a:gd name="connsiteY953" fmla="*/ 35377 h 817051"/>
                  <a:gd name="connsiteX954" fmla="*/ 328413 w 937515"/>
                  <a:gd name="connsiteY954" fmla="*/ 37709 h 817051"/>
                  <a:gd name="connsiteX955" fmla="*/ 323338 w 937515"/>
                  <a:gd name="connsiteY955" fmla="*/ 42646 h 817051"/>
                  <a:gd name="connsiteX956" fmla="*/ 312640 w 937515"/>
                  <a:gd name="connsiteY956" fmla="*/ 47858 h 817051"/>
                  <a:gd name="connsiteX957" fmla="*/ 296592 w 937515"/>
                  <a:gd name="connsiteY957" fmla="*/ 52933 h 817051"/>
                  <a:gd name="connsiteX958" fmla="*/ 288637 w 937515"/>
                  <a:gd name="connsiteY958" fmla="*/ 55265 h 817051"/>
                  <a:gd name="connsiteX959" fmla="*/ 296592 w 937515"/>
                  <a:gd name="connsiteY959" fmla="*/ 75290 h 817051"/>
                  <a:gd name="connsiteX960" fmla="*/ 298238 w 937515"/>
                  <a:gd name="connsiteY960" fmla="*/ 83245 h 817051"/>
                  <a:gd name="connsiteX961" fmla="*/ 319909 w 937515"/>
                  <a:gd name="connsiteY961" fmla="*/ 80091 h 817051"/>
                  <a:gd name="connsiteX962" fmla="*/ 333625 w 937515"/>
                  <a:gd name="connsiteY962" fmla="*/ 78857 h 817051"/>
                  <a:gd name="connsiteX963" fmla="*/ 341032 w 937515"/>
                  <a:gd name="connsiteY963" fmla="*/ 78857 h 817051"/>
                  <a:gd name="connsiteX964" fmla="*/ 348027 w 937515"/>
                  <a:gd name="connsiteY964" fmla="*/ 79131 h 817051"/>
                  <a:gd name="connsiteX965" fmla="*/ 352553 w 937515"/>
                  <a:gd name="connsiteY965" fmla="*/ 80091 h 817051"/>
                  <a:gd name="connsiteX966" fmla="*/ 355571 w 937515"/>
                  <a:gd name="connsiteY966" fmla="*/ 81600 h 817051"/>
                  <a:gd name="connsiteX967" fmla="*/ 357354 w 937515"/>
                  <a:gd name="connsiteY967" fmla="*/ 83245 h 817051"/>
                  <a:gd name="connsiteX968" fmla="*/ 360372 w 937515"/>
                  <a:gd name="connsiteY968" fmla="*/ 87909 h 817051"/>
                  <a:gd name="connsiteX969" fmla="*/ 359823 w 937515"/>
                  <a:gd name="connsiteY969" fmla="*/ 92573 h 817051"/>
                  <a:gd name="connsiteX970" fmla="*/ 358177 w 937515"/>
                  <a:gd name="connsiteY970" fmla="*/ 94218 h 817051"/>
                  <a:gd name="connsiteX971" fmla="*/ 358588 w 937515"/>
                  <a:gd name="connsiteY971" fmla="*/ 93807 h 817051"/>
                  <a:gd name="connsiteX972" fmla="*/ 352691 w 937515"/>
                  <a:gd name="connsiteY972" fmla="*/ 99705 h 817051"/>
                  <a:gd name="connsiteX973" fmla="*/ 348439 w 937515"/>
                  <a:gd name="connsiteY973" fmla="*/ 102174 h 817051"/>
                  <a:gd name="connsiteX974" fmla="*/ 342266 w 937515"/>
                  <a:gd name="connsiteY974" fmla="*/ 104780 h 817051"/>
                  <a:gd name="connsiteX975" fmla="*/ 322378 w 937515"/>
                  <a:gd name="connsiteY975" fmla="*/ 111500 h 817051"/>
                  <a:gd name="connsiteX976" fmla="*/ 308662 w 937515"/>
                  <a:gd name="connsiteY976" fmla="*/ 115478 h 817051"/>
                  <a:gd name="connsiteX977" fmla="*/ 301393 w 937515"/>
                  <a:gd name="connsiteY977" fmla="*/ 117399 h 817051"/>
                  <a:gd name="connsiteX978" fmla="*/ 277664 w 937515"/>
                  <a:gd name="connsiteY978" fmla="*/ 122748 h 817051"/>
                  <a:gd name="connsiteX979" fmla="*/ 269572 w 937515"/>
                  <a:gd name="connsiteY979" fmla="*/ 124119 h 817051"/>
                  <a:gd name="connsiteX980" fmla="*/ 253112 w 937515"/>
                  <a:gd name="connsiteY980" fmla="*/ 126725 h 817051"/>
                  <a:gd name="connsiteX981" fmla="*/ 208810 w 937515"/>
                  <a:gd name="connsiteY981" fmla="*/ 130154 h 817051"/>
                  <a:gd name="connsiteX982" fmla="*/ 148048 w 937515"/>
                  <a:gd name="connsiteY982" fmla="*/ 125765 h 817051"/>
                  <a:gd name="connsiteX983" fmla="*/ 146265 w 937515"/>
                  <a:gd name="connsiteY983" fmla="*/ 125491 h 817051"/>
                  <a:gd name="connsiteX984" fmla="*/ 134881 w 937515"/>
                  <a:gd name="connsiteY984" fmla="*/ 128783 h 817051"/>
                  <a:gd name="connsiteX985" fmla="*/ 122262 w 937515"/>
                  <a:gd name="connsiteY985" fmla="*/ 132898 h 817051"/>
                  <a:gd name="connsiteX986" fmla="*/ 102922 w 937515"/>
                  <a:gd name="connsiteY986" fmla="*/ 139344 h 817051"/>
                  <a:gd name="connsiteX987" fmla="*/ 103471 w 937515"/>
                  <a:gd name="connsiteY987" fmla="*/ 139207 h 817051"/>
                  <a:gd name="connsiteX988" fmla="*/ 87423 w 937515"/>
                  <a:gd name="connsiteY988" fmla="*/ 145242 h 817051"/>
                  <a:gd name="connsiteX989" fmla="*/ 71787 w 937515"/>
                  <a:gd name="connsiteY989" fmla="*/ 151963 h 817051"/>
                  <a:gd name="connsiteX990" fmla="*/ 72198 w 937515"/>
                  <a:gd name="connsiteY990" fmla="*/ 151689 h 817051"/>
                  <a:gd name="connsiteX991" fmla="*/ 65066 w 937515"/>
                  <a:gd name="connsiteY991" fmla="*/ 156077 h 817051"/>
                  <a:gd name="connsiteX992" fmla="*/ 62460 w 937515"/>
                  <a:gd name="connsiteY992" fmla="*/ 157998 h 817051"/>
                  <a:gd name="connsiteX993" fmla="*/ 61226 w 937515"/>
                  <a:gd name="connsiteY993" fmla="*/ 159095 h 817051"/>
                  <a:gd name="connsiteX994" fmla="*/ 61500 w 937515"/>
                  <a:gd name="connsiteY994" fmla="*/ 158683 h 817051"/>
                  <a:gd name="connsiteX995" fmla="*/ 60540 w 937515"/>
                  <a:gd name="connsiteY995" fmla="*/ 159918 h 817051"/>
                  <a:gd name="connsiteX996" fmla="*/ 60128 w 937515"/>
                  <a:gd name="connsiteY996" fmla="*/ 160604 h 817051"/>
                  <a:gd name="connsiteX997" fmla="*/ 59854 w 937515"/>
                  <a:gd name="connsiteY997" fmla="*/ 161289 h 817051"/>
                  <a:gd name="connsiteX998" fmla="*/ 59717 w 937515"/>
                  <a:gd name="connsiteY998" fmla="*/ 162250 h 817051"/>
                  <a:gd name="connsiteX999" fmla="*/ 59717 w 937515"/>
                  <a:gd name="connsiteY999" fmla="*/ 163210 h 817051"/>
                  <a:gd name="connsiteX1000" fmla="*/ 59854 w 937515"/>
                  <a:gd name="connsiteY1000" fmla="*/ 164718 h 817051"/>
                  <a:gd name="connsiteX1001" fmla="*/ 60128 w 937515"/>
                  <a:gd name="connsiteY1001" fmla="*/ 165679 h 817051"/>
                  <a:gd name="connsiteX1002" fmla="*/ 60403 w 937515"/>
                  <a:gd name="connsiteY1002" fmla="*/ 166364 h 817051"/>
                  <a:gd name="connsiteX1003" fmla="*/ 60951 w 937515"/>
                  <a:gd name="connsiteY1003" fmla="*/ 167050 h 817051"/>
                  <a:gd name="connsiteX1004" fmla="*/ 61637 w 937515"/>
                  <a:gd name="connsiteY1004" fmla="*/ 167736 h 817051"/>
                  <a:gd name="connsiteX1005" fmla="*/ 61637 w 937515"/>
                  <a:gd name="connsiteY1005" fmla="*/ 167736 h 817051"/>
                  <a:gd name="connsiteX1006" fmla="*/ 61637 w 937515"/>
                  <a:gd name="connsiteY1006" fmla="*/ 167736 h 817051"/>
                  <a:gd name="connsiteX1007" fmla="*/ 61911 w 937515"/>
                  <a:gd name="connsiteY1007" fmla="*/ 168147 h 817051"/>
                  <a:gd name="connsiteX1008" fmla="*/ 61637 w 937515"/>
                  <a:gd name="connsiteY1008" fmla="*/ 167873 h 817051"/>
                  <a:gd name="connsiteX1009" fmla="*/ 63009 w 937515"/>
                  <a:gd name="connsiteY1009" fmla="*/ 168834 h 817051"/>
                  <a:gd name="connsiteX1010" fmla="*/ 66026 w 937515"/>
                  <a:gd name="connsiteY1010" fmla="*/ 170479 h 817051"/>
                  <a:gd name="connsiteX1011" fmla="*/ 65889 w 937515"/>
                  <a:gd name="connsiteY1011" fmla="*/ 170479 h 817051"/>
                  <a:gd name="connsiteX1012" fmla="*/ 74667 w 937515"/>
                  <a:gd name="connsiteY1012" fmla="*/ 174046 h 817051"/>
                  <a:gd name="connsiteX1013" fmla="*/ 83034 w 937515"/>
                  <a:gd name="connsiteY1013" fmla="*/ 176240 h 817051"/>
                  <a:gd name="connsiteX1014" fmla="*/ 82897 w 937515"/>
                  <a:gd name="connsiteY1014" fmla="*/ 176240 h 817051"/>
                  <a:gd name="connsiteX1015" fmla="*/ 83171 w 937515"/>
                  <a:gd name="connsiteY1015" fmla="*/ 176240 h 817051"/>
                  <a:gd name="connsiteX1016" fmla="*/ 83171 w 937515"/>
                  <a:gd name="connsiteY1016" fmla="*/ 176240 h 817051"/>
                  <a:gd name="connsiteX1017" fmla="*/ 83171 w 937515"/>
                  <a:gd name="connsiteY1017" fmla="*/ 176240 h 817051"/>
                  <a:gd name="connsiteX1018" fmla="*/ 99219 w 937515"/>
                  <a:gd name="connsiteY1018" fmla="*/ 178983 h 817051"/>
                  <a:gd name="connsiteX1019" fmla="*/ 117050 w 937515"/>
                  <a:gd name="connsiteY1019" fmla="*/ 180629 h 817051"/>
                  <a:gd name="connsiteX1020" fmla="*/ 116501 w 937515"/>
                  <a:gd name="connsiteY1020" fmla="*/ 180629 h 817051"/>
                  <a:gd name="connsiteX1021" fmla="*/ 124731 w 937515"/>
                  <a:gd name="connsiteY1021" fmla="*/ 181041 h 817051"/>
                  <a:gd name="connsiteX1022" fmla="*/ 125828 w 937515"/>
                  <a:gd name="connsiteY1022" fmla="*/ 180629 h 817051"/>
                  <a:gd name="connsiteX1023" fmla="*/ 151477 w 937515"/>
                  <a:gd name="connsiteY1023" fmla="*/ 172948 h 817051"/>
                  <a:gd name="connsiteX1024" fmla="*/ 154906 w 937515"/>
                  <a:gd name="connsiteY1024" fmla="*/ 171988 h 817051"/>
                  <a:gd name="connsiteX1025" fmla="*/ 167387 w 937515"/>
                  <a:gd name="connsiteY1025" fmla="*/ 168696 h 817051"/>
                  <a:gd name="connsiteX1026" fmla="*/ 196328 w 937515"/>
                  <a:gd name="connsiteY1026" fmla="*/ 161015 h 817051"/>
                  <a:gd name="connsiteX1027" fmla="*/ 207164 w 937515"/>
                  <a:gd name="connsiteY1027" fmla="*/ 158272 h 817051"/>
                  <a:gd name="connsiteX1028" fmla="*/ 236379 w 937515"/>
                  <a:gd name="connsiteY1028" fmla="*/ 151277 h 817051"/>
                  <a:gd name="connsiteX1029" fmla="*/ 250095 w 937515"/>
                  <a:gd name="connsiteY1029" fmla="*/ 147985 h 817051"/>
                  <a:gd name="connsiteX1030" fmla="*/ 276292 w 937515"/>
                  <a:gd name="connsiteY1030" fmla="*/ 142224 h 817051"/>
                  <a:gd name="connsiteX1031" fmla="*/ 293437 w 937515"/>
                  <a:gd name="connsiteY1031" fmla="*/ 138521 h 817051"/>
                  <a:gd name="connsiteX1032" fmla="*/ 317303 w 937515"/>
                  <a:gd name="connsiteY1032" fmla="*/ 133721 h 817051"/>
                  <a:gd name="connsiteX1033" fmla="*/ 329785 w 937515"/>
                  <a:gd name="connsiteY1033" fmla="*/ 131115 h 817051"/>
                  <a:gd name="connsiteX1034" fmla="*/ 345284 w 937515"/>
                  <a:gd name="connsiteY1034" fmla="*/ 128371 h 817051"/>
                  <a:gd name="connsiteX1035" fmla="*/ 360920 w 937515"/>
                  <a:gd name="connsiteY1035" fmla="*/ 126451 h 817051"/>
                  <a:gd name="connsiteX1036" fmla="*/ 372853 w 937515"/>
                  <a:gd name="connsiteY1036" fmla="*/ 125491 h 817051"/>
                  <a:gd name="connsiteX1037" fmla="*/ 377791 w 937515"/>
                  <a:gd name="connsiteY1037" fmla="*/ 125902 h 817051"/>
                  <a:gd name="connsiteX1038" fmla="*/ 380808 w 937515"/>
                  <a:gd name="connsiteY1038" fmla="*/ 126725 h 817051"/>
                  <a:gd name="connsiteX1039" fmla="*/ 385883 w 937515"/>
                  <a:gd name="connsiteY1039" fmla="*/ 130428 h 817051"/>
                  <a:gd name="connsiteX1040" fmla="*/ 386706 w 937515"/>
                  <a:gd name="connsiteY1040" fmla="*/ 131115 h 817051"/>
                  <a:gd name="connsiteX1041" fmla="*/ 387118 w 937515"/>
                  <a:gd name="connsiteY1041" fmla="*/ 136875 h 817051"/>
                  <a:gd name="connsiteX1042" fmla="*/ 382317 w 937515"/>
                  <a:gd name="connsiteY1042" fmla="*/ 141402 h 817051"/>
                  <a:gd name="connsiteX1043" fmla="*/ 379711 w 937515"/>
                  <a:gd name="connsiteY1043" fmla="*/ 143322 h 817051"/>
                  <a:gd name="connsiteX1044" fmla="*/ 375322 w 937515"/>
                  <a:gd name="connsiteY1044" fmla="*/ 145653 h 817051"/>
                  <a:gd name="connsiteX1045" fmla="*/ 369013 w 937515"/>
                  <a:gd name="connsiteY1045" fmla="*/ 148122 h 817051"/>
                  <a:gd name="connsiteX1046" fmla="*/ 357080 w 937515"/>
                  <a:gd name="connsiteY1046" fmla="*/ 152237 h 817051"/>
                  <a:gd name="connsiteX1047" fmla="*/ 335271 w 937515"/>
                  <a:gd name="connsiteY1047" fmla="*/ 159232 h 817051"/>
                  <a:gd name="connsiteX1048" fmla="*/ 328276 w 937515"/>
                  <a:gd name="connsiteY1048" fmla="*/ 161427 h 817051"/>
                  <a:gd name="connsiteX1049" fmla="*/ 315246 w 937515"/>
                  <a:gd name="connsiteY1049" fmla="*/ 164993 h 817051"/>
                  <a:gd name="connsiteX1050" fmla="*/ 296866 w 937515"/>
                  <a:gd name="connsiteY1050" fmla="*/ 169793 h 817051"/>
                  <a:gd name="connsiteX1051" fmla="*/ 269434 w 937515"/>
                  <a:gd name="connsiteY1051" fmla="*/ 176103 h 817051"/>
                  <a:gd name="connsiteX1052" fmla="*/ 265183 w 937515"/>
                  <a:gd name="connsiteY1052" fmla="*/ 176926 h 817051"/>
                  <a:gd name="connsiteX1053" fmla="*/ 250781 w 937515"/>
                  <a:gd name="connsiteY1053" fmla="*/ 179532 h 817051"/>
                  <a:gd name="connsiteX1054" fmla="*/ 236379 w 937515"/>
                  <a:gd name="connsiteY1054" fmla="*/ 182138 h 817051"/>
                  <a:gd name="connsiteX1055" fmla="*/ 230618 w 937515"/>
                  <a:gd name="connsiteY1055" fmla="*/ 183098 h 817051"/>
                  <a:gd name="connsiteX1056" fmla="*/ 203735 w 937515"/>
                  <a:gd name="connsiteY1056" fmla="*/ 186390 h 817051"/>
                  <a:gd name="connsiteX1057" fmla="*/ 194408 w 937515"/>
                  <a:gd name="connsiteY1057" fmla="*/ 187487 h 817051"/>
                  <a:gd name="connsiteX1058" fmla="*/ 188099 w 937515"/>
                  <a:gd name="connsiteY1058" fmla="*/ 187762 h 817051"/>
                  <a:gd name="connsiteX1059" fmla="*/ 159158 w 937515"/>
                  <a:gd name="connsiteY1059" fmla="*/ 189270 h 817051"/>
                  <a:gd name="connsiteX1060" fmla="*/ 141601 w 937515"/>
                  <a:gd name="connsiteY1060" fmla="*/ 189408 h 817051"/>
                  <a:gd name="connsiteX1061" fmla="*/ 127337 w 937515"/>
                  <a:gd name="connsiteY1061" fmla="*/ 188996 h 817051"/>
                  <a:gd name="connsiteX1062" fmla="*/ 118284 w 937515"/>
                  <a:gd name="connsiteY1062" fmla="*/ 191739 h 817051"/>
                  <a:gd name="connsiteX1063" fmla="*/ 110192 w 937515"/>
                  <a:gd name="connsiteY1063" fmla="*/ 194208 h 817051"/>
                  <a:gd name="connsiteX1064" fmla="*/ 110740 w 937515"/>
                  <a:gd name="connsiteY1064" fmla="*/ 194071 h 817051"/>
                  <a:gd name="connsiteX1065" fmla="*/ 73707 w 937515"/>
                  <a:gd name="connsiteY1065" fmla="*/ 206827 h 817051"/>
                  <a:gd name="connsiteX1066" fmla="*/ 74256 w 937515"/>
                  <a:gd name="connsiteY1066" fmla="*/ 206553 h 817051"/>
                  <a:gd name="connsiteX1067" fmla="*/ 52584 w 937515"/>
                  <a:gd name="connsiteY1067" fmla="*/ 214645 h 817051"/>
                  <a:gd name="connsiteX1068" fmla="*/ 41886 w 937515"/>
                  <a:gd name="connsiteY1068" fmla="*/ 218623 h 817051"/>
                  <a:gd name="connsiteX1069" fmla="*/ 28307 w 937515"/>
                  <a:gd name="connsiteY1069" fmla="*/ 223972 h 817051"/>
                  <a:gd name="connsiteX1070" fmla="*/ 16649 w 937515"/>
                  <a:gd name="connsiteY1070" fmla="*/ 229184 h 817051"/>
                  <a:gd name="connsiteX1071" fmla="*/ 17060 w 937515"/>
                  <a:gd name="connsiteY1071" fmla="*/ 228910 h 817051"/>
                  <a:gd name="connsiteX1072" fmla="*/ 13768 w 937515"/>
                  <a:gd name="connsiteY1072" fmla="*/ 230830 h 817051"/>
                  <a:gd name="connsiteX1073" fmla="*/ 12397 w 937515"/>
                  <a:gd name="connsiteY1073" fmla="*/ 231790 h 817051"/>
                  <a:gd name="connsiteX1074" fmla="*/ 12808 w 937515"/>
                  <a:gd name="connsiteY1074" fmla="*/ 231378 h 817051"/>
                  <a:gd name="connsiteX1075" fmla="*/ 10339 w 937515"/>
                  <a:gd name="connsiteY1075" fmla="*/ 233847 h 817051"/>
                  <a:gd name="connsiteX1076" fmla="*/ 10476 w 937515"/>
                  <a:gd name="connsiteY1076" fmla="*/ 233710 h 817051"/>
                  <a:gd name="connsiteX1077" fmla="*/ 8830 w 937515"/>
                  <a:gd name="connsiteY1077" fmla="*/ 235768 h 817051"/>
                  <a:gd name="connsiteX1078" fmla="*/ 10339 w 937515"/>
                  <a:gd name="connsiteY1078" fmla="*/ 237688 h 817051"/>
                  <a:gd name="connsiteX1079" fmla="*/ 11162 w 937515"/>
                  <a:gd name="connsiteY1079" fmla="*/ 238648 h 817051"/>
                  <a:gd name="connsiteX1080" fmla="*/ 12259 w 937515"/>
                  <a:gd name="connsiteY1080" fmla="*/ 239471 h 817051"/>
                  <a:gd name="connsiteX1081" fmla="*/ 13220 w 937515"/>
                  <a:gd name="connsiteY1081" fmla="*/ 240020 h 817051"/>
                  <a:gd name="connsiteX1082" fmla="*/ 13220 w 937515"/>
                  <a:gd name="connsiteY1082" fmla="*/ 240020 h 817051"/>
                  <a:gd name="connsiteX1083" fmla="*/ 17197 w 937515"/>
                  <a:gd name="connsiteY1083" fmla="*/ 241665 h 817051"/>
                  <a:gd name="connsiteX1084" fmla="*/ 16649 w 937515"/>
                  <a:gd name="connsiteY1084" fmla="*/ 241391 h 817051"/>
                  <a:gd name="connsiteX1085" fmla="*/ 22821 w 937515"/>
                  <a:gd name="connsiteY1085" fmla="*/ 242900 h 817051"/>
                  <a:gd name="connsiteX1086" fmla="*/ 22684 w 937515"/>
                  <a:gd name="connsiteY1086" fmla="*/ 242900 h 817051"/>
                  <a:gd name="connsiteX1087" fmla="*/ 22958 w 937515"/>
                  <a:gd name="connsiteY1087" fmla="*/ 242900 h 817051"/>
                  <a:gd name="connsiteX1088" fmla="*/ 23232 w 937515"/>
                  <a:gd name="connsiteY1088" fmla="*/ 242900 h 817051"/>
                  <a:gd name="connsiteX1089" fmla="*/ 23095 w 937515"/>
                  <a:gd name="connsiteY1089" fmla="*/ 242900 h 817051"/>
                  <a:gd name="connsiteX1090" fmla="*/ 41886 w 937515"/>
                  <a:gd name="connsiteY1090" fmla="*/ 246055 h 817051"/>
                  <a:gd name="connsiteX1091" fmla="*/ 62460 w 937515"/>
                  <a:gd name="connsiteY1091" fmla="*/ 247975 h 817051"/>
                  <a:gd name="connsiteX1092" fmla="*/ 62323 w 937515"/>
                  <a:gd name="connsiteY1092" fmla="*/ 247975 h 817051"/>
                  <a:gd name="connsiteX1093" fmla="*/ 83583 w 937515"/>
                  <a:gd name="connsiteY1093" fmla="*/ 248935 h 817051"/>
                  <a:gd name="connsiteX1094" fmla="*/ 92910 w 937515"/>
                  <a:gd name="connsiteY1094" fmla="*/ 248935 h 817051"/>
                  <a:gd name="connsiteX1095" fmla="*/ 109094 w 937515"/>
                  <a:gd name="connsiteY1095" fmla="*/ 239608 h 817051"/>
                  <a:gd name="connsiteX1096" fmla="*/ 137349 w 937515"/>
                  <a:gd name="connsiteY1096" fmla="*/ 225892 h 817051"/>
                  <a:gd name="connsiteX1097" fmla="*/ 166564 w 937515"/>
                  <a:gd name="connsiteY1097" fmla="*/ 214233 h 817051"/>
                  <a:gd name="connsiteX1098" fmla="*/ 173697 w 937515"/>
                  <a:gd name="connsiteY1098" fmla="*/ 211902 h 817051"/>
                  <a:gd name="connsiteX1099" fmla="*/ 202775 w 937515"/>
                  <a:gd name="connsiteY1099" fmla="*/ 202301 h 817051"/>
                  <a:gd name="connsiteX1100" fmla="*/ 207712 w 937515"/>
                  <a:gd name="connsiteY1100" fmla="*/ 200654 h 817051"/>
                  <a:gd name="connsiteX1101" fmla="*/ 217039 w 937515"/>
                  <a:gd name="connsiteY1101" fmla="*/ 198186 h 817051"/>
                  <a:gd name="connsiteX1102" fmla="*/ 245569 w 937515"/>
                  <a:gd name="connsiteY1102" fmla="*/ 190505 h 817051"/>
                  <a:gd name="connsiteX1103" fmla="*/ 261068 w 937515"/>
                  <a:gd name="connsiteY1103" fmla="*/ 186801 h 817051"/>
                  <a:gd name="connsiteX1104" fmla="*/ 288088 w 937515"/>
                  <a:gd name="connsiteY1104" fmla="*/ 180629 h 817051"/>
                  <a:gd name="connsiteX1105" fmla="*/ 300021 w 937515"/>
                  <a:gd name="connsiteY1105" fmla="*/ 178298 h 817051"/>
                  <a:gd name="connsiteX1106" fmla="*/ 323750 w 937515"/>
                  <a:gd name="connsiteY1106" fmla="*/ 173771 h 817051"/>
                  <a:gd name="connsiteX1107" fmla="*/ 332117 w 937515"/>
                  <a:gd name="connsiteY1107" fmla="*/ 172399 h 817051"/>
                  <a:gd name="connsiteX1108" fmla="*/ 355297 w 937515"/>
                  <a:gd name="connsiteY1108" fmla="*/ 169793 h 817051"/>
                  <a:gd name="connsiteX1109" fmla="*/ 367092 w 937515"/>
                  <a:gd name="connsiteY1109" fmla="*/ 169519 h 817051"/>
                  <a:gd name="connsiteX1110" fmla="*/ 376694 w 937515"/>
                  <a:gd name="connsiteY1110" fmla="*/ 170342 h 817051"/>
                  <a:gd name="connsiteX1111" fmla="*/ 382043 w 937515"/>
                  <a:gd name="connsiteY1111" fmla="*/ 172263 h 817051"/>
                  <a:gd name="connsiteX1112" fmla="*/ 388901 w 937515"/>
                  <a:gd name="connsiteY1112" fmla="*/ 177063 h 817051"/>
                  <a:gd name="connsiteX1113" fmla="*/ 389861 w 937515"/>
                  <a:gd name="connsiteY1113" fmla="*/ 182275 h 817051"/>
                  <a:gd name="connsiteX1114" fmla="*/ 384923 w 937515"/>
                  <a:gd name="connsiteY1114" fmla="*/ 190093 h 817051"/>
                  <a:gd name="connsiteX1115" fmla="*/ 376968 w 937515"/>
                  <a:gd name="connsiteY1115" fmla="*/ 195443 h 817051"/>
                  <a:gd name="connsiteX1116" fmla="*/ 356394 w 937515"/>
                  <a:gd name="connsiteY1116" fmla="*/ 204769 h 817051"/>
                  <a:gd name="connsiteX1117" fmla="*/ 343912 w 937515"/>
                  <a:gd name="connsiteY1117" fmla="*/ 209844 h 817051"/>
                  <a:gd name="connsiteX1118" fmla="*/ 335957 w 937515"/>
                  <a:gd name="connsiteY1118" fmla="*/ 212999 h 817051"/>
                  <a:gd name="connsiteX1119" fmla="*/ 310582 w 937515"/>
                  <a:gd name="connsiteY1119" fmla="*/ 222052 h 817051"/>
                  <a:gd name="connsiteX1120" fmla="*/ 306056 w 937515"/>
                  <a:gd name="connsiteY1120" fmla="*/ 223423 h 817051"/>
                  <a:gd name="connsiteX1121" fmla="*/ 291654 w 937515"/>
                  <a:gd name="connsiteY1121" fmla="*/ 227812 h 817051"/>
                  <a:gd name="connsiteX1122" fmla="*/ 277938 w 937515"/>
                  <a:gd name="connsiteY1122" fmla="*/ 231927 h 817051"/>
                  <a:gd name="connsiteX1123" fmla="*/ 273138 w 937515"/>
                  <a:gd name="connsiteY1123" fmla="*/ 233298 h 817051"/>
                  <a:gd name="connsiteX1124" fmla="*/ 245980 w 937515"/>
                  <a:gd name="connsiteY1124" fmla="*/ 239882 h 817051"/>
                  <a:gd name="connsiteX1125" fmla="*/ 230893 w 937515"/>
                  <a:gd name="connsiteY1125" fmla="*/ 243311 h 817051"/>
                  <a:gd name="connsiteX1126" fmla="*/ 202226 w 937515"/>
                  <a:gd name="connsiteY1126" fmla="*/ 248386 h 817051"/>
                  <a:gd name="connsiteX1127" fmla="*/ 192762 w 937515"/>
                  <a:gd name="connsiteY1127" fmla="*/ 250032 h 817051"/>
                  <a:gd name="connsiteX1128" fmla="*/ 189882 w 937515"/>
                  <a:gd name="connsiteY1128" fmla="*/ 250443 h 817051"/>
                  <a:gd name="connsiteX1129" fmla="*/ 169308 w 937515"/>
                  <a:gd name="connsiteY1129" fmla="*/ 252638 h 817051"/>
                  <a:gd name="connsiteX1130" fmla="*/ 148185 w 937515"/>
                  <a:gd name="connsiteY1130" fmla="*/ 254970 h 817051"/>
                  <a:gd name="connsiteX1131" fmla="*/ 136526 w 937515"/>
                  <a:gd name="connsiteY1131" fmla="*/ 255656 h 817051"/>
                  <a:gd name="connsiteX1132" fmla="*/ 111152 w 937515"/>
                  <a:gd name="connsiteY1132" fmla="*/ 256753 h 817051"/>
                  <a:gd name="connsiteX1133" fmla="*/ 103334 w 937515"/>
                  <a:gd name="connsiteY1133" fmla="*/ 257165 h 817051"/>
                  <a:gd name="connsiteX1134" fmla="*/ 99905 w 937515"/>
                  <a:gd name="connsiteY1134" fmla="*/ 257165 h 817051"/>
                  <a:gd name="connsiteX1135" fmla="*/ 96339 w 937515"/>
                  <a:gd name="connsiteY1135" fmla="*/ 257165 h 817051"/>
                  <a:gd name="connsiteX1136" fmla="*/ 90989 w 937515"/>
                  <a:gd name="connsiteY1136" fmla="*/ 260594 h 817051"/>
                  <a:gd name="connsiteX1137" fmla="*/ 76725 w 937515"/>
                  <a:gd name="connsiteY1137" fmla="*/ 271704 h 817051"/>
                  <a:gd name="connsiteX1138" fmla="*/ 76862 w 937515"/>
                  <a:gd name="connsiteY1138" fmla="*/ 271566 h 817051"/>
                  <a:gd name="connsiteX1139" fmla="*/ 76725 w 937515"/>
                  <a:gd name="connsiteY1139" fmla="*/ 271704 h 817051"/>
                  <a:gd name="connsiteX1140" fmla="*/ 76725 w 937515"/>
                  <a:gd name="connsiteY1140" fmla="*/ 271704 h 817051"/>
                  <a:gd name="connsiteX1141" fmla="*/ 76725 w 937515"/>
                  <a:gd name="connsiteY1141" fmla="*/ 271704 h 817051"/>
                  <a:gd name="connsiteX1142" fmla="*/ 70827 w 937515"/>
                  <a:gd name="connsiteY1142" fmla="*/ 277601 h 817051"/>
                  <a:gd name="connsiteX1143" fmla="*/ 68358 w 937515"/>
                  <a:gd name="connsiteY1143" fmla="*/ 280756 h 817051"/>
                  <a:gd name="connsiteX1144" fmla="*/ 64243 w 937515"/>
                  <a:gd name="connsiteY1144" fmla="*/ 287888 h 817051"/>
                  <a:gd name="connsiteX1145" fmla="*/ 64517 w 937515"/>
                  <a:gd name="connsiteY1145" fmla="*/ 287340 h 817051"/>
                  <a:gd name="connsiteX1146" fmla="*/ 62871 w 937515"/>
                  <a:gd name="connsiteY1146" fmla="*/ 291317 h 817051"/>
                  <a:gd name="connsiteX1147" fmla="*/ 62871 w 937515"/>
                  <a:gd name="connsiteY1147" fmla="*/ 291180 h 817051"/>
                  <a:gd name="connsiteX1148" fmla="*/ 62049 w 937515"/>
                  <a:gd name="connsiteY1148" fmla="*/ 294335 h 817051"/>
                  <a:gd name="connsiteX1149" fmla="*/ 62049 w 937515"/>
                  <a:gd name="connsiteY1149" fmla="*/ 294198 h 817051"/>
                  <a:gd name="connsiteX1150" fmla="*/ 62049 w 937515"/>
                  <a:gd name="connsiteY1150" fmla="*/ 294335 h 817051"/>
                  <a:gd name="connsiteX1151" fmla="*/ 61911 w 937515"/>
                  <a:gd name="connsiteY1151" fmla="*/ 294746 h 817051"/>
                  <a:gd name="connsiteX1152" fmla="*/ 62049 w 937515"/>
                  <a:gd name="connsiteY1152" fmla="*/ 294335 h 817051"/>
                  <a:gd name="connsiteX1153" fmla="*/ 61911 w 937515"/>
                  <a:gd name="connsiteY1153" fmla="*/ 295843 h 817051"/>
                  <a:gd name="connsiteX1154" fmla="*/ 61911 w 937515"/>
                  <a:gd name="connsiteY1154" fmla="*/ 295569 h 817051"/>
                  <a:gd name="connsiteX1155" fmla="*/ 61911 w 937515"/>
                  <a:gd name="connsiteY1155" fmla="*/ 295981 h 817051"/>
                  <a:gd name="connsiteX1156" fmla="*/ 61911 w 937515"/>
                  <a:gd name="connsiteY1156" fmla="*/ 296118 h 817051"/>
                  <a:gd name="connsiteX1157" fmla="*/ 61911 w 937515"/>
                  <a:gd name="connsiteY1157" fmla="*/ 295981 h 817051"/>
                  <a:gd name="connsiteX1158" fmla="*/ 61911 w 937515"/>
                  <a:gd name="connsiteY1158" fmla="*/ 298861 h 817051"/>
                  <a:gd name="connsiteX1159" fmla="*/ 61911 w 937515"/>
                  <a:gd name="connsiteY1159" fmla="*/ 298724 h 817051"/>
                  <a:gd name="connsiteX1160" fmla="*/ 62460 w 937515"/>
                  <a:gd name="connsiteY1160" fmla="*/ 302701 h 817051"/>
                  <a:gd name="connsiteX1161" fmla="*/ 62460 w 937515"/>
                  <a:gd name="connsiteY1161" fmla="*/ 302427 h 817051"/>
                  <a:gd name="connsiteX1162" fmla="*/ 63557 w 937515"/>
                  <a:gd name="connsiteY1162" fmla="*/ 306130 h 817051"/>
                  <a:gd name="connsiteX1163" fmla="*/ 63420 w 937515"/>
                  <a:gd name="connsiteY1163" fmla="*/ 305856 h 817051"/>
                  <a:gd name="connsiteX1164" fmla="*/ 64929 w 937515"/>
                  <a:gd name="connsiteY1164" fmla="*/ 309285 h 817051"/>
                  <a:gd name="connsiteX1165" fmla="*/ 64792 w 937515"/>
                  <a:gd name="connsiteY1165" fmla="*/ 309148 h 817051"/>
                  <a:gd name="connsiteX1166" fmla="*/ 66575 w 937515"/>
                  <a:gd name="connsiteY1166" fmla="*/ 312166 h 817051"/>
                  <a:gd name="connsiteX1167" fmla="*/ 66300 w 937515"/>
                  <a:gd name="connsiteY1167" fmla="*/ 311754 h 817051"/>
                  <a:gd name="connsiteX1168" fmla="*/ 67535 w 937515"/>
                  <a:gd name="connsiteY1168" fmla="*/ 313263 h 817051"/>
                  <a:gd name="connsiteX1169" fmla="*/ 71513 w 937515"/>
                  <a:gd name="connsiteY1169" fmla="*/ 317378 h 817051"/>
                  <a:gd name="connsiteX1170" fmla="*/ 71101 w 937515"/>
                  <a:gd name="connsiteY1170" fmla="*/ 316966 h 817051"/>
                  <a:gd name="connsiteX1171" fmla="*/ 76039 w 937515"/>
                  <a:gd name="connsiteY1171" fmla="*/ 320807 h 817051"/>
                  <a:gd name="connsiteX1172" fmla="*/ 75627 w 937515"/>
                  <a:gd name="connsiteY1172" fmla="*/ 320532 h 817051"/>
                  <a:gd name="connsiteX1173" fmla="*/ 83034 w 937515"/>
                  <a:gd name="connsiteY1173" fmla="*/ 324784 h 817051"/>
                  <a:gd name="connsiteX1174" fmla="*/ 82623 w 937515"/>
                  <a:gd name="connsiteY1174" fmla="*/ 324510 h 817051"/>
                  <a:gd name="connsiteX1175" fmla="*/ 90989 w 937515"/>
                  <a:gd name="connsiteY1175" fmla="*/ 327939 h 817051"/>
                  <a:gd name="connsiteX1176" fmla="*/ 90578 w 937515"/>
                  <a:gd name="connsiteY1176" fmla="*/ 327802 h 817051"/>
                  <a:gd name="connsiteX1177" fmla="*/ 103608 w 937515"/>
                  <a:gd name="connsiteY1177" fmla="*/ 331231 h 817051"/>
                  <a:gd name="connsiteX1178" fmla="*/ 103334 w 937515"/>
                  <a:gd name="connsiteY1178" fmla="*/ 331231 h 817051"/>
                  <a:gd name="connsiteX1179" fmla="*/ 120067 w 937515"/>
                  <a:gd name="connsiteY1179" fmla="*/ 333426 h 817051"/>
                  <a:gd name="connsiteX1180" fmla="*/ 119930 w 937515"/>
                  <a:gd name="connsiteY1180" fmla="*/ 333426 h 817051"/>
                  <a:gd name="connsiteX1181" fmla="*/ 146813 w 937515"/>
                  <a:gd name="connsiteY1181" fmla="*/ 333288 h 817051"/>
                  <a:gd name="connsiteX1182" fmla="*/ 146813 w 937515"/>
                  <a:gd name="connsiteY1182" fmla="*/ 333288 h 817051"/>
                  <a:gd name="connsiteX1183" fmla="*/ 148185 w 937515"/>
                  <a:gd name="connsiteY1183" fmla="*/ 333151 h 817051"/>
                  <a:gd name="connsiteX1184" fmla="*/ 187276 w 937515"/>
                  <a:gd name="connsiteY1184" fmla="*/ 298587 h 817051"/>
                  <a:gd name="connsiteX1185" fmla="*/ 238985 w 937515"/>
                  <a:gd name="connsiteY1185" fmla="*/ 265120 h 817051"/>
                  <a:gd name="connsiteX1186" fmla="*/ 264360 w 937515"/>
                  <a:gd name="connsiteY1186" fmla="*/ 253050 h 817051"/>
                  <a:gd name="connsiteX1187" fmla="*/ 294672 w 937515"/>
                  <a:gd name="connsiteY1187" fmla="*/ 241117 h 817051"/>
                  <a:gd name="connsiteX1188" fmla="*/ 321144 w 937515"/>
                  <a:gd name="connsiteY1188" fmla="*/ 232339 h 817051"/>
                  <a:gd name="connsiteX1189" fmla="*/ 351045 w 937515"/>
                  <a:gd name="connsiteY1189" fmla="*/ 224520 h 817051"/>
                  <a:gd name="connsiteX1190" fmla="*/ 365309 w 937515"/>
                  <a:gd name="connsiteY1190" fmla="*/ 222052 h 817051"/>
                  <a:gd name="connsiteX1191" fmla="*/ 377791 w 937515"/>
                  <a:gd name="connsiteY1191" fmla="*/ 221366 h 817051"/>
                  <a:gd name="connsiteX1192" fmla="*/ 387529 w 937515"/>
                  <a:gd name="connsiteY1192" fmla="*/ 222052 h 817051"/>
                  <a:gd name="connsiteX1193" fmla="*/ 390135 w 937515"/>
                  <a:gd name="connsiteY1193" fmla="*/ 222737 h 817051"/>
                  <a:gd name="connsiteX1194" fmla="*/ 392056 w 937515"/>
                  <a:gd name="connsiteY1194" fmla="*/ 223698 h 817051"/>
                  <a:gd name="connsiteX1195" fmla="*/ 393701 w 937515"/>
                  <a:gd name="connsiteY1195" fmla="*/ 224795 h 817051"/>
                  <a:gd name="connsiteX1196" fmla="*/ 396170 w 937515"/>
                  <a:gd name="connsiteY1196" fmla="*/ 228772 h 817051"/>
                  <a:gd name="connsiteX1197" fmla="*/ 396856 w 937515"/>
                  <a:gd name="connsiteY1197" fmla="*/ 233847 h 817051"/>
                  <a:gd name="connsiteX1198" fmla="*/ 395210 w 937515"/>
                  <a:gd name="connsiteY1198" fmla="*/ 238785 h 817051"/>
                  <a:gd name="connsiteX1199" fmla="*/ 392193 w 937515"/>
                  <a:gd name="connsiteY1199" fmla="*/ 242351 h 817051"/>
                  <a:gd name="connsiteX1200" fmla="*/ 389175 w 937515"/>
                  <a:gd name="connsiteY1200" fmla="*/ 245231 h 817051"/>
                  <a:gd name="connsiteX1201" fmla="*/ 387118 w 937515"/>
                  <a:gd name="connsiteY1201" fmla="*/ 247014 h 817051"/>
                  <a:gd name="connsiteX1202" fmla="*/ 374362 w 937515"/>
                  <a:gd name="connsiteY1202" fmla="*/ 255656 h 817051"/>
                  <a:gd name="connsiteX1203" fmla="*/ 363526 w 937515"/>
                  <a:gd name="connsiteY1203" fmla="*/ 262376 h 817051"/>
                  <a:gd name="connsiteX1204" fmla="*/ 354199 w 937515"/>
                  <a:gd name="connsiteY1204" fmla="*/ 267726 h 817051"/>
                  <a:gd name="connsiteX1205" fmla="*/ 347753 w 937515"/>
                  <a:gd name="connsiteY1205" fmla="*/ 271429 h 817051"/>
                  <a:gd name="connsiteX1206" fmla="*/ 344735 w 937515"/>
                  <a:gd name="connsiteY1206" fmla="*/ 273075 h 817051"/>
                  <a:gd name="connsiteX1207" fmla="*/ 321967 w 937515"/>
                  <a:gd name="connsiteY1207" fmla="*/ 284734 h 817051"/>
                  <a:gd name="connsiteX1208" fmla="*/ 304273 w 937515"/>
                  <a:gd name="connsiteY1208" fmla="*/ 292963 h 817051"/>
                  <a:gd name="connsiteX1209" fmla="*/ 286991 w 937515"/>
                  <a:gd name="connsiteY1209" fmla="*/ 300781 h 817051"/>
                  <a:gd name="connsiteX1210" fmla="*/ 260382 w 937515"/>
                  <a:gd name="connsiteY1210" fmla="*/ 311754 h 817051"/>
                  <a:gd name="connsiteX1211" fmla="*/ 226229 w 937515"/>
                  <a:gd name="connsiteY1211" fmla="*/ 324647 h 817051"/>
                  <a:gd name="connsiteX1212" fmla="*/ 197425 w 937515"/>
                  <a:gd name="connsiteY1212" fmla="*/ 333288 h 817051"/>
                  <a:gd name="connsiteX1213" fmla="*/ 167525 w 937515"/>
                  <a:gd name="connsiteY1213" fmla="*/ 339598 h 817051"/>
                  <a:gd name="connsiteX1214" fmla="*/ 152437 w 937515"/>
                  <a:gd name="connsiteY1214" fmla="*/ 341518 h 817051"/>
                  <a:gd name="connsiteX1215" fmla="*/ 143659 w 937515"/>
                  <a:gd name="connsiteY1215" fmla="*/ 350845 h 817051"/>
                  <a:gd name="connsiteX1216" fmla="*/ 130903 w 937515"/>
                  <a:gd name="connsiteY1216" fmla="*/ 366755 h 817051"/>
                  <a:gd name="connsiteX1217" fmla="*/ 126514 w 937515"/>
                  <a:gd name="connsiteY1217" fmla="*/ 374299 h 817051"/>
                  <a:gd name="connsiteX1218" fmla="*/ 126651 w 937515"/>
                  <a:gd name="connsiteY1218" fmla="*/ 374025 h 817051"/>
                  <a:gd name="connsiteX1219" fmla="*/ 124045 w 937515"/>
                  <a:gd name="connsiteY1219" fmla="*/ 379923 h 817051"/>
                  <a:gd name="connsiteX1220" fmla="*/ 124045 w 937515"/>
                  <a:gd name="connsiteY1220" fmla="*/ 379923 h 817051"/>
                  <a:gd name="connsiteX1221" fmla="*/ 122948 w 937515"/>
                  <a:gd name="connsiteY1221" fmla="*/ 384038 h 817051"/>
                  <a:gd name="connsiteX1222" fmla="*/ 122948 w 937515"/>
                  <a:gd name="connsiteY1222" fmla="*/ 384038 h 817051"/>
                  <a:gd name="connsiteX1223" fmla="*/ 122673 w 937515"/>
                  <a:gd name="connsiteY1223" fmla="*/ 385958 h 817051"/>
                  <a:gd name="connsiteX1224" fmla="*/ 122673 w 937515"/>
                  <a:gd name="connsiteY1224" fmla="*/ 385683 h 817051"/>
                  <a:gd name="connsiteX1225" fmla="*/ 122673 w 937515"/>
                  <a:gd name="connsiteY1225" fmla="*/ 385958 h 817051"/>
                  <a:gd name="connsiteX1226" fmla="*/ 122673 w 937515"/>
                  <a:gd name="connsiteY1226" fmla="*/ 386232 h 817051"/>
                  <a:gd name="connsiteX1227" fmla="*/ 122673 w 937515"/>
                  <a:gd name="connsiteY1227" fmla="*/ 385958 h 817051"/>
                  <a:gd name="connsiteX1228" fmla="*/ 122673 w 937515"/>
                  <a:gd name="connsiteY1228" fmla="*/ 389524 h 817051"/>
                  <a:gd name="connsiteX1229" fmla="*/ 122673 w 937515"/>
                  <a:gd name="connsiteY1229" fmla="*/ 388975 h 817051"/>
                  <a:gd name="connsiteX1230" fmla="*/ 123222 w 937515"/>
                  <a:gd name="connsiteY1230" fmla="*/ 392953 h 817051"/>
                  <a:gd name="connsiteX1231" fmla="*/ 123085 w 937515"/>
                  <a:gd name="connsiteY1231" fmla="*/ 392404 h 817051"/>
                  <a:gd name="connsiteX1232" fmla="*/ 123496 w 937515"/>
                  <a:gd name="connsiteY1232" fmla="*/ 393913 h 817051"/>
                  <a:gd name="connsiteX1233" fmla="*/ 124045 w 937515"/>
                  <a:gd name="connsiteY1233" fmla="*/ 395422 h 817051"/>
                  <a:gd name="connsiteX1234" fmla="*/ 124593 w 937515"/>
                  <a:gd name="connsiteY1234" fmla="*/ 396382 h 817051"/>
                  <a:gd name="connsiteX1235" fmla="*/ 125416 w 937515"/>
                  <a:gd name="connsiteY1235" fmla="*/ 397479 h 817051"/>
                  <a:gd name="connsiteX1236" fmla="*/ 126377 w 937515"/>
                  <a:gd name="connsiteY1236" fmla="*/ 398439 h 817051"/>
                  <a:gd name="connsiteX1237" fmla="*/ 127885 w 937515"/>
                  <a:gd name="connsiteY1237" fmla="*/ 399536 h 817051"/>
                  <a:gd name="connsiteX1238" fmla="*/ 127474 w 937515"/>
                  <a:gd name="connsiteY1238" fmla="*/ 399262 h 817051"/>
                  <a:gd name="connsiteX1239" fmla="*/ 130491 w 937515"/>
                  <a:gd name="connsiteY1239" fmla="*/ 401183 h 817051"/>
                  <a:gd name="connsiteX1240" fmla="*/ 130491 w 937515"/>
                  <a:gd name="connsiteY1240" fmla="*/ 401183 h 817051"/>
                  <a:gd name="connsiteX1241" fmla="*/ 135841 w 937515"/>
                  <a:gd name="connsiteY1241" fmla="*/ 403514 h 817051"/>
                  <a:gd name="connsiteX1242" fmla="*/ 139544 w 937515"/>
                  <a:gd name="connsiteY1242" fmla="*/ 404474 h 817051"/>
                  <a:gd name="connsiteX1243" fmla="*/ 139544 w 937515"/>
                  <a:gd name="connsiteY1243" fmla="*/ 404474 h 817051"/>
                  <a:gd name="connsiteX1244" fmla="*/ 139681 w 937515"/>
                  <a:gd name="connsiteY1244" fmla="*/ 404474 h 817051"/>
                  <a:gd name="connsiteX1245" fmla="*/ 140093 w 937515"/>
                  <a:gd name="connsiteY1245" fmla="*/ 404612 h 817051"/>
                  <a:gd name="connsiteX1246" fmla="*/ 139818 w 937515"/>
                  <a:gd name="connsiteY1246" fmla="*/ 404612 h 817051"/>
                  <a:gd name="connsiteX1247" fmla="*/ 146402 w 937515"/>
                  <a:gd name="connsiteY1247" fmla="*/ 405297 h 817051"/>
                  <a:gd name="connsiteX1248" fmla="*/ 145990 w 937515"/>
                  <a:gd name="connsiteY1248" fmla="*/ 405297 h 817051"/>
                  <a:gd name="connsiteX1249" fmla="*/ 163135 w 937515"/>
                  <a:gd name="connsiteY1249" fmla="*/ 405023 h 817051"/>
                  <a:gd name="connsiteX1250" fmla="*/ 183161 w 937515"/>
                  <a:gd name="connsiteY1250" fmla="*/ 402006 h 817051"/>
                  <a:gd name="connsiteX1251" fmla="*/ 190705 w 937515"/>
                  <a:gd name="connsiteY1251" fmla="*/ 400360 h 817051"/>
                  <a:gd name="connsiteX1252" fmla="*/ 193585 w 937515"/>
                  <a:gd name="connsiteY1252" fmla="*/ 397068 h 817051"/>
                  <a:gd name="connsiteX1253" fmla="*/ 193585 w 937515"/>
                  <a:gd name="connsiteY1253" fmla="*/ 397068 h 817051"/>
                  <a:gd name="connsiteX1254" fmla="*/ 193722 w 937515"/>
                  <a:gd name="connsiteY1254" fmla="*/ 396931 h 817051"/>
                  <a:gd name="connsiteX1255" fmla="*/ 193996 w 937515"/>
                  <a:gd name="connsiteY1255" fmla="*/ 396656 h 817051"/>
                  <a:gd name="connsiteX1256" fmla="*/ 193859 w 937515"/>
                  <a:gd name="connsiteY1256" fmla="*/ 396793 h 817051"/>
                  <a:gd name="connsiteX1257" fmla="*/ 195231 w 937515"/>
                  <a:gd name="connsiteY1257" fmla="*/ 395148 h 817051"/>
                  <a:gd name="connsiteX1258" fmla="*/ 195231 w 937515"/>
                  <a:gd name="connsiteY1258" fmla="*/ 395148 h 817051"/>
                  <a:gd name="connsiteX1259" fmla="*/ 195368 w 937515"/>
                  <a:gd name="connsiteY1259" fmla="*/ 395010 h 817051"/>
                  <a:gd name="connsiteX1260" fmla="*/ 195642 w 937515"/>
                  <a:gd name="connsiteY1260" fmla="*/ 394736 h 817051"/>
                  <a:gd name="connsiteX1261" fmla="*/ 195642 w 937515"/>
                  <a:gd name="connsiteY1261" fmla="*/ 394736 h 817051"/>
                  <a:gd name="connsiteX1262" fmla="*/ 196465 w 937515"/>
                  <a:gd name="connsiteY1262" fmla="*/ 393776 h 817051"/>
                  <a:gd name="connsiteX1263" fmla="*/ 196328 w 937515"/>
                  <a:gd name="connsiteY1263" fmla="*/ 393776 h 817051"/>
                  <a:gd name="connsiteX1264" fmla="*/ 196740 w 937515"/>
                  <a:gd name="connsiteY1264" fmla="*/ 393227 h 817051"/>
                  <a:gd name="connsiteX1265" fmla="*/ 204421 w 937515"/>
                  <a:gd name="connsiteY1265" fmla="*/ 385135 h 817051"/>
                  <a:gd name="connsiteX1266" fmla="*/ 215256 w 937515"/>
                  <a:gd name="connsiteY1266" fmla="*/ 374299 h 817051"/>
                  <a:gd name="connsiteX1267" fmla="*/ 238436 w 937515"/>
                  <a:gd name="connsiteY1267" fmla="*/ 353039 h 817051"/>
                  <a:gd name="connsiteX1268" fmla="*/ 262851 w 937515"/>
                  <a:gd name="connsiteY1268" fmla="*/ 333288 h 817051"/>
                  <a:gd name="connsiteX1269" fmla="*/ 290008 w 937515"/>
                  <a:gd name="connsiteY1269" fmla="*/ 313126 h 817051"/>
                  <a:gd name="connsiteX1270" fmla="*/ 313874 w 937515"/>
                  <a:gd name="connsiteY1270" fmla="*/ 297627 h 817051"/>
                  <a:gd name="connsiteX1271" fmla="*/ 340621 w 937515"/>
                  <a:gd name="connsiteY1271" fmla="*/ 283774 h 817051"/>
                  <a:gd name="connsiteX1272" fmla="*/ 365584 w 937515"/>
                  <a:gd name="connsiteY1272" fmla="*/ 275955 h 817051"/>
                  <a:gd name="connsiteX1273" fmla="*/ 372716 w 937515"/>
                  <a:gd name="connsiteY1273" fmla="*/ 274721 h 817051"/>
                  <a:gd name="connsiteX1274" fmla="*/ 378065 w 937515"/>
                  <a:gd name="connsiteY1274" fmla="*/ 274447 h 817051"/>
                  <a:gd name="connsiteX1275" fmla="*/ 387255 w 937515"/>
                  <a:gd name="connsiteY1275" fmla="*/ 276367 h 817051"/>
                  <a:gd name="connsiteX1276" fmla="*/ 392604 w 937515"/>
                  <a:gd name="connsiteY1276" fmla="*/ 279933 h 817051"/>
                  <a:gd name="connsiteX1277" fmla="*/ 393976 w 937515"/>
                  <a:gd name="connsiteY1277" fmla="*/ 281853 h 817051"/>
                  <a:gd name="connsiteX1278" fmla="*/ 394387 w 937515"/>
                  <a:gd name="connsiteY1278" fmla="*/ 283225 h 817051"/>
                  <a:gd name="connsiteX1279" fmla="*/ 394662 w 937515"/>
                  <a:gd name="connsiteY1279" fmla="*/ 285694 h 817051"/>
                  <a:gd name="connsiteX1280" fmla="*/ 393839 w 937515"/>
                  <a:gd name="connsiteY1280" fmla="*/ 289397 h 817051"/>
                  <a:gd name="connsiteX1281" fmla="*/ 389175 w 937515"/>
                  <a:gd name="connsiteY1281" fmla="*/ 297490 h 817051"/>
                  <a:gd name="connsiteX1282" fmla="*/ 385746 w 937515"/>
                  <a:gd name="connsiteY1282" fmla="*/ 300919 h 817051"/>
                  <a:gd name="connsiteX1283" fmla="*/ 382043 w 937515"/>
                  <a:gd name="connsiteY1283" fmla="*/ 304348 h 817051"/>
                  <a:gd name="connsiteX1284" fmla="*/ 373127 w 937515"/>
                  <a:gd name="connsiteY1284" fmla="*/ 311754 h 817051"/>
                  <a:gd name="connsiteX1285" fmla="*/ 362292 w 937515"/>
                  <a:gd name="connsiteY1285" fmla="*/ 320258 h 817051"/>
                  <a:gd name="connsiteX1286" fmla="*/ 344050 w 937515"/>
                  <a:gd name="connsiteY1286" fmla="*/ 333562 h 817051"/>
                  <a:gd name="connsiteX1287" fmla="*/ 327179 w 937515"/>
                  <a:gd name="connsiteY1287" fmla="*/ 344810 h 817051"/>
                  <a:gd name="connsiteX1288" fmla="*/ 316892 w 937515"/>
                  <a:gd name="connsiteY1288" fmla="*/ 351530 h 817051"/>
                  <a:gd name="connsiteX1289" fmla="*/ 311268 w 937515"/>
                  <a:gd name="connsiteY1289" fmla="*/ 354822 h 817051"/>
                  <a:gd name="connsiteX1290" fmla="*/ 287402 w 937515"/>
                  <a:gd name="connsiteY1290" fmla="*/ 368813 h 817051"/>
                  <a:gd name="connsiteX1291" fmla="*/ 280270 w 937515"/>
                  <a:gd name="connsiteY1291" fmla="*/ 372653 h 817051"/>
                  <a:gd name="connsiteX1292" fmla="*/ 266966 w 937515"/>
                  <a:gd name="connsiteY1292" fmla="*/ 379511 h 817051"/>
                  <a:gd name="connsiteX1293" fmla="*/ 238711 w 937515"/>
                  <a:gd name="connsiteY1293" fmla="*/ 392541 h 817051"/>
                  <a:gd name="connsiteX1294" fmla="*/ 211827 w 937515"/>
                  <a:gd name="connsiteY1294" fmla="*/ 402554 h 817051"/>
                  <a:gd name="connsiteX1295" fmla="*/ 196054 w 937515"/>
                  <a:gd name="connsiteY1295" fmla="*/ 407080 h 817051"/>
                  <a:gd name="connsiteX1296" fmla="*/ 177812 w 937515"/>
                  <a:gd name="connsiteY1296" fmla="*/ 427929 h 817051"/>
                  <a:gd name="connsiteX1297" fmla="*/ 174520 w 937515"/>
                  <a:gd name="connsiteY1297" fmla="*/ 432044 h 817051"/>
                  <a:gd name="connsiteX1298" fmla="*/ 166016 w 937515"/>
                  <a:gd name="connsiteY1298" fmla="*/ 442742 h 817051"/>
                  <a:gd name="connsiteX1299" fmla="*/ 148048 w 937515"/>
                  <a:gd name="connsiteY1299" fmla="*/ 466334 h 817051"/>
                  <a:gd name="connsiteX1300" fmla="*/ 140230 w 937515"/>
                  <a:gd name="connsiteY1300" fmla="*/ 479638 h 817051"/>
                  <a:gd name="connsiteX1301" fmla="*/ 138721 w 937515"/>
                  <a:gd name="connsiteY1301" fmla="*/ 483479 h 817051"/>
                  <a:gd name="connsiteX1302" fmla="*/ 137898 w 937515"/>
                  <a:gd name="connsiteY1302" fmla="*/ 486496 h 817051"/>
                  <a:gd name="connsiteX1303" fmla="*/ 137898 w 937515"/>
                  <a:gd name="connsiteY1303" fmla="*/ 486359 h 817051"/>
                  <a:gd name="connsiteX1304" fmla="*/ 137212 w 937515"/>
                  <a:gd name="connsiteY1304" fmla="*/ 491845 h 817051"/>
                  <a:gd name="connsiteX1305" fmla="*/ 137212 w 937515"/>
                  <a:gd name="connsiteY1305" fmla="*/ 492943 h 817051"/>
                  <a:gd name="connsiteX1306" fmla="*/ 137349 w 937515"/>
                  <a:gd name="connsiteY1306" fmla="*/ 493903 h 817051"/>
                  <a:gd name="connsiteX1307" fmla="*/ 137624 w 937515"/>
                  <a:gd name="connsiteY1307" fmla="*/ 494589 h 817051"/>
                  <a:gd name="connsiteX1308" fmla="*/ 138035 w 937515"/>
                  <a:gd name="connsiteY1308" fmla="*/ 495137 h 817051"/>
                  <a:gd name="connsiteX1309" fmla="*/ 138995 w 937515"/>
                  <a:gd name="connsiteY1309" fmla="*/ 495960 h 817051"/>
                  <a:gd name="connsiteX1310" fmla="*/ 140093 w 937515"/>
                  <a:gd name="connsiteY1310" fmla="*/ 496783 h 817051"/>
                  <a:gd name="connsiteX1311" fmla="*/ 141327 w 937515"/>
                  <a:gd name="connsiteY1311" fmla="*/ 497469 h 817051"/>
                  <a:gd name="connsiteX1312" fmla="*/ 144756 w 937515"/>
                  <a:gd name="connsiteY1312" fmla="*/ 498840 h 817051"/>
                  <a:gd name="connsiteX1313" fmla="*/ 145990 w 937515"/>
                  <a:gd name="connsiteY1313" fmla="*/ 499252 h 817051"/>
                  <a:gd name="connsiteX1314" fmla="*/ 149968 w 937515"/>
                  <a:gd name="connsiteY1314" fmla="*/ 499801 h 817051"/>
                  <a:gd name="connsiteX1315" fmla="*/ 149419 w 937515"/>
                  <a:gd name="connsiteY1315" fmla="*/ 499801 h 817051"/>
                  <a:gd name="connsiteX1316" fmla="*/ 153809 w 937515"/>
                  <a:gd name="connsiteY1316" fmla="*/ 499801 h 817051"/>
                  <a:gd name="connsiteX1317" fmla="*/ 153809 w 937515"/>
                  <a:gd name="connsiteY1317" fmla="*/ 499801 h 817051"/>
                  <a:gd name="connsiteX1318" fmla="*/ 153809 w 937515"/>
                  <a:gd name="connsiteY1318" fmla="*/ 499801 h 817051"/>
                  <a:gd name="connsiteX1319" fmla="*/ 153946 w 937515"/>
                  <a:gd name="connsiteY1319" fmla="*/ 499801 h 817051"/>
                  <a:gd name="connsiteX1320" fmla="*/ 153809 w 937515"/>
                  <a:gd name="connsiteY1320" fmla="*/ 499801 h 817051"/>
                  <a:gd name="connsiteX1321" fmla="*/ 166564 w 937515"/>
                  <a:gd name="connsiteY1321" fmla="*/ 497743 h 817051"/>
                  <a:gd name="connsiteX1322" fmla="*/ 182612 w 937515"/>
                  <a:gd name="connsiteY1322" fmla="*/ 493217 h 817051"/>
                  <a:gd name="connsiteX1323" fmla="*/ 182475 w 937515"/>
                  <a:gd name="connsiteY1323" fmla="*/ 493354 h 817051"/>
                  <a:gd name="connsiteX1324" fmla="*/ 206752 w 937515"/>
                  <a:gd name="connsiteY1324" fmla="*/ 482930 h 817051"/>
                  <a:gd name="connsiteX1325" fmla="*/ 206341 w 937515"/>
                  <a:gd name="connsiteY1325" fmla="*/ 483204 h 817051"/>
                  <a:gd name="connsiteX1326" fmla="*/ 219371 w 937515"/>
                  <a:gd name="connsiteY1326" fmla="*/ 476209 h 817051"/>
                  <a:gd name="connsiteX1327" fmla="*/ 225818 w 937515"/>
                  <a:gd name="connsiteY1327" fmla="*/ 472506 h 817051"/>
                  <a:gd name="connsiteX1328" fmla="*/ 228424 w 937515"/>
                  <a:gd name="connsiteY1328" fmla="*/ 470997 h 817051"/>
                  <a:gd name="connsiteX1329" fmla="*/ 228835 w 937515"/>
                  <a:gd name="connsiteY1329" fmla="*/ 470586 h 817051"/>
                  <a:gd name="connsiteX1330" fmla="*/ 241180 w 937515"/>
                  <a:gd name="connsiteY1330" fmla="*/ 456595 h 817051"/>
                  <a:gd name="connsiteX1331" fmla="*/ 260108 w 937515"/>
                  <a:gd name="connsiteY1331" fmla="*/ 435884 h 817051"/>
                  <a:gd name="connsiteX1332" fmla="*/ 272726 w 937515"/>
                  <a:gd name="connsiteY1332" fmla="*/ 422854 h 817051"/>
                  <a:gd name="connsiteX1333" fmla="*/ 289597 w 937515"/>
                  <a:gd name="connsiteY1333" fmla="*/ 405435 h 817051"/>
                  <a:gd name="connsiteX1334" fmla="*/ 298924 w 937515"/>
                  <a:gd name="connsiteY1334" fmla="*/ 396245 h 817051"/>
                  <a:gd name="connsiteX1335" fmla="*/ 310034 w 937515"/>
                  <a:gd name="connsiteY1335" fmla="*/ 385546 h 817051"/>
                  <a:gd name="connsiteX1336" fmla="*/ 333214 w 937515"/>
                  <a:gd name="connsiteY1336" fmla="*/ 364835 h 817051"/>
                  <a:gd name="connsiteX1337" fmla="*/ 356531 w 937515"/>
                  <a:gd name="connsiteY1337" fmla="*/ 346181 h 817051"/>
                  <a:gd name="connsiteX1338" fmla="*/ 382591 w 937515"/>
                  <a:gd name="connsiteY1338" fmla="*/ 328076 h 817051"/>
                  <a:gd name="connsiteX1339" fmla="*/ 401931 w 937515"/>
                  <a:gd name="connsiteY1339" fmla="*/ 316006 h 817051"/>
                  <a:gd name="connsiteX1340" fmla="*/ 419762 w 937515"/>
                  <a:gd name="connsiteY1340" fmla="*/ 306405 h 817051"/>
                  <a:gd name="connsiteX1341" fmla="*/ 428129 w 937515"/>
                  <a:gd name="connsiteY1341" fmla="*/ 302427 h 817051"/>
                  <a:gd name="connsiteX1342" fmla="*/ 435535 w 937515"/>
                  <a:gd name="connsiteY1342" fmla="*/ 299821 h 817051"/>
                  <a:gd name="connsiteX1343" fmla="*/ 440884 w 937515"/>
                  <a:gd name="connsiteY1343" fmla="*/ 299136 h 817051"/>
                  <a:gd name="connsiteX1344" fmla="*/ 443491 w 937515"/>
                  <a:gd name="connsiteY1344" fmla="*/ 299410 h 817051"/>
                  <a:gd name="connsiteX1345" fmla="*/ 448154 w 937515"/>
                  <a:gd name="connsiteY1345" fmla="*/ 300919 h 817051"/>
                  <a:gd name="connsiteX1346" fmla="*/ 448017 w 937515"/>
                  <a:gd name="connsiteY1346" fmla="*/ 300919 h 817051"/>
                  <a:gd name="connsiteX1347" fmla="*/ 449663 w 937515"/>
                  <a:gd name="connsiteY1347" fmla="*/ 301467 h 817051"/>
                  <a:gd name="connsiteX1348" fmla="*/ 452680 w 937515"/>
                  <a:gd name="connsiteY1348" fmla="*/ 305445 h 817051"/>
                  <a:gd name="connsiteX1349" fmla="*/ 452406 w 937515"/>
                  <a:gd name="connsiteY1349" fmla="*/ 309834 h 817051"/>
                  <a:gd name="connsiteX1350" fmla="*/ 451720 w 937515"/>
                  <a:gd name="connsiteY1350" fmla="*/ 313949 h 817051"/>
                  <a:gd name="connsiteX1351" fmla="*/ 450349 w 937515"/>
                  <a:gd name="connsiteY1351" fmla="*/ 316692 h 817051"/>
                  <a:gd name="connsiteX1352" fmla="*/ 447742 w 937515"/>
                  <a:gd name="connsiteY1352" fmla="*/ 320258 h 817051"/>
                  <a:gd name="connsiteX1353" fmla="*/ 444588 w 937515"/>
                  <a:gd name="connsiteY1353" fmla="*/ 323550 h 817051"/>
                  <a:gd name="connsiteX1354" fmla="*/ 440062 w 937515"/>
                  <a:gd name="connsiteY1354" fmla="*/ 328076 h 817051"/>
                  <a:gd name="connsiteX1355" fmla="*/ 431283 w 937515"/>
                  <a:gd name="connsiteY1355" fmla="*/ 335757 h 817051"/>
                  <a:gd name="connsiteX1356" fmla="*/ 415236 w 937515"/>
                  <a:gd name="connsiteY1356" fmla="*/ 349336 h 817051"/>
                  <a:gd name="connsiteX1357" fmla="*/ 396582 w 937515"/>
                  <a:gd name="connsiteY1357" fmla="*/ 364698 h 817051"/>
                  <a:gd name="connsiteX1358" fmla="*/ 377105 w 937515"/>
                  <a:gd name="connsiteY1358" fmla="*/ 380060 h 817051"/>
                  <a:gd name="connsiteX1359" fmla="*/ 341992 w 937515"/>
                  <a:gd name="connsiteY1359" fmla="*/ 406532 h 817051"/>
                  <a:gd name="connsiteX1360" fmla="*/ 338014 w 937515"/>
                  <a:gd name="connsiteY1360" fmla="*/ 409275 h 817051"/>
                  <a:gd name="connsiteX1361" fmla="*/ 325396 w 937515"/>
                  <a:gd name="connsiteY1361" fmla="*/ 418053 h 817051"/>
                  <a:gd name="connsiteX1362" fmla="*/ 313189 w 937515"/>
                  <a:gd name="connsiteY1362" fmla="*/ 426557 h 817051"/>
                  <a:gd name="connsiteX1363" fmla="*/ 307702 w 937515"/>
                  <a:gd name="connsiteY1363" fmla="*/ 430397 h 817051"/>
                  <a:gd name="connsiteX1364" fmla="*/ 287540 w 937515"/>
                  <a:gd name="connsiteY1364" fmla="*/ 443565 h 817051"/>
                  <a:gd name="connsiteX1365" fmla="*/ 271492 w 937515"/>
                  <a:gd name="connsiteY1365" fmla="*/ 454126 h 817051"/>
                  <a:gd name="connsiteX1366" fmla="*/ 249272 w 937515"/>
                  <a:gd name="connsiteY1366" fmla="*/ 467979 h 817051"/>
                  <a:gd name="connsiteX1367" fmla="*/ 237888 w 937515"/>
                  <a:gd name="connsiteY1367" fmla="*/ 475112 h 817051"/>
                  <a:gd name="connsiteX1368" fmla="*/ 235419 w 937515"/>
                  <a:gd name="connsiteY1368" fmla="*/ 476621 h 817051"/>
                  <a:gd name="connsiteX1369" fmla="*/ 231578 w 937515"/>
                  <a:gd name="connsiteY1369" fmla="*/ 481284 h 817051"/>
                  <a:gd name="connsiteX1370" fmla="*/ 224857 w 937515"/>
                  <a:gd name="connsiteY1370" fmla="*/ 490337 h 817051"/>
                  <a:gd name="connsiteX1371" fmla="*/ 223212 w 937515"/>
                  <a:gd name="connsiteY1371" fmla="*/ 493354 h 817051"/>
                  <a:gd name="connsiteX1372" fmla="*/ 221566 w 937515"/>
                  <a:gd name="connsiteY1372" fmla="*/ 497469 h 817051"/>
                  <a:gd name="connsiteX1373" fmla="*/ 221703 w 937515"/>
                  <a:gd name="connsiteY1373" fmla="*/ 497057 h 817051"/>
                  <a:gd name="connsiteX1374" fmla="*/ 220743 w 937515"/>
                  <a:gd name="connsiteY1374" fmla="*/ 500898 h 817051"/>
                  <a:gd name="connsiteX1375" fmla="*/ 220743 w 937515"/>
                  <a:gd name="connsiteY1375" fmla="*/ 500761 h 817051"/>
                  <a:gd name="connsiteX1376" fmla="*/ 220743 w 937515"/>
                  <a:gd name="connsiteY1376" fmla="*/ 501035 h 817051"/>
                  <a:gd name="connsiteX1377" fmla="*/ 220606 w 937515"/>
                  <a:gd name="connsiteY1377" fmla="*/ 501447 h 817051"/>
                  <a:gd name="connsiteX1378" fmla="*/ 220606 w 937515"/>
                  <a:gd name="connsiteY1378" fmla="*/ 501172 h 817051"/>
                  <a:gd name="connsiteX1379" fmla="*/ 220331 w 937515"/>
                  <a:gd name="connsiteY1379" fmla="*/ 503092 h 817051"/>
                  <a:gd name="connsiteX1380" fmla="*/ 220331 w 937515"/>
                  <a:gd name="connsiteY1380" fmla="*/ 504738 h 817051"/>
                  <a:gd name="connsiteX1381" fmla="*/ 220331 w 937515"/>
                  <a:gd name="connsiteY1381" fmla="*/ 504053 h 817051"/>
                  <a:gd name="connsiteX1382" fmla="*/ 220606 w 937515"/>
                  <a:gd name="connsiteY1382" fmla="*/ 505424 h 817051"/>
                  <a:gd name="connsiteX1383" fmla="*/ 220880 w 937515"/>
                  <a:gd name="connsiteY1383" fmla="*/ 506110 h 817051"/>
                  <a:gd name="connsiteX1384" fmla="*/ 221840 w 937515"/>
                  <a:gd name="connsiteY1384" fmla="*/ 507756 h 817051"/>
                  <a:gd name="connsiteX1385" fmla="*/ 221566 w 937515"/>
                  <a:gd name="connsiteY1385" fmla="*/ 507344 h 817051"/>
                  <a:gd name="connsiteX1386" fmla="*/ 222389 w 937515"/>
                  <a:gd name="connsiteY1386" fmla="*/ 508441 h 817051"/>
                  <a:gd name="connsiteX1387" fmla="*/ 223623 w 937515"/>
                  <a:gd name="connsiteY1387" fmla="*/ 509676 h 817051"/>
                  <a:gd name="connsiteX1388" fmla="*/ 224720 w 937515"/>
                  <a:gd name="connsiteY1388" fmla="*/ 510499 h 817051"/>
                  <a:gd name="connsiteX1389" fmla="*/ 225955 w 937515"/>
                  <a:gd name="connsiteY1389" fmla="*/ 511322 h 817051"/>
                  <a:gd name="connsiteX1390" fmla="*/ 225955 w 937515"/>
                  <a:gd name="connsiteY1390" fmla="*/ 511322 h 817051"/>
                  <a:gd name="connsiteX1391" fmla="*/ 226915 w 937515"/>
                  <a:gd name="connsiteY1391" fmla="*/ 511734 h 817051"/>
                  <a:gd name="connsiteX1392" fmla="*/ 226778 w 937515"/>
                  <a:gd name="connsiteY1392" fmla="*/ 511734 h 817051"/>
                  <a:gd name="connsiteX1393" fmla="*/ 226915 w 937515"/>
                  <a:gd name="connsiteY1393" fmla="*/ 511734 h 817051"/>
                  <a:gd name="connsiteX1394" fmla="*/ 227326 w 937515"/>
                  <a:gd name="connsiteY1394" fmla="*/ 511870 h 817051"/>
                  <a:gd name="connsiteX1395" fmla="*/ 227052 w 937515"/>
                  <a:gd name="connsiteY1395" fmla="*/ 511734 h 817051"/>
                  <a:gd name="connsiteX1396" fmla="*/ 228698 w 937515"/>
                  <a:gd name="connsiteY1396" fmla="*/ 512282 h 817051"/>
                  <a:gd name="connsiteX1397" fmla="*/ 228149 w 937515"/>
                  <a:gd name="connsiteY1397" fmla="*/ 512145 h 817051"/>
                  <a:gd name="connsiteX1398" fmla="*/ 232401 w 937515"/>
                  <a:gd name="connsiteY1398" fmla="*/ 512831 h 817051"/>
                  <a:gd name="connsiteX1399" fmla="*/ 231853 w 937515"/>
                  <a:gd name="connsiteY1399" fmla="*/ 512831 h 817051"/>
                  <a:gd name="connsiteX1400" fmla="*/ 242825 w 937515"/>
                  <a:gd name="connsiteY1400" fmla="*/ 512831 h 817051"/>
                  <a:gd name="connsiteX1401" fmla="*/ 242825 w 937515"/>
                  <a:gd name="connsiteY1401" fmla="*/ 512831 h 817051"/>
                  <a:gd name="connsiteX1402" fmla="*/ 251192 w 937515"/>
                  <a:gd name="connsiteY1402" fmla="*/ 511734 h 817051"/>
                  <a:gd name="connsiteX1403" fmla="*/ 251192 w 937515"/>
                  <a:gd name="connsiteY1403" fmla="*/ 511734 h 817051"/>
                  <a:gd name="connsiteX1404" fmla="*/ 251329 w 937515"/>
                  <a:gd name="connsiteY1404" fmla="*/ 511734 h 817051"/>
                  <a:gd name="connsiteX1405" fmla="*/ 251878 w 937515"/>
                  <a:gd name="connsiteY1405" fmla="*/ 511596 h 817051"/>
                  <a:gd name="connsiteX1406" fmla="*/ 251741 w 937515"/>
                  <a:gd name="connsiteY1406" fmla="*/ 511596 h 817051"/>
                  <a:gd name="connsiteX1407" fmla="*/ 281642 w 937515"/>
                  <a:gd name="connsiteY1407" fmla="*/ 503230 h 817051"/>
                  <a:gd name="connsiteX1408" fmla="*/ 281093 w 937515"/>
                  <a:gd name="connsiteY1408" fmla="*/ 503367 h 817051"/>
                  <a:gd name="connsiteX1409" fmla="*/ 319361 w 937515"/>
                  <a:gd name="connsiteY1409" fmla="*/ 487182 h 817051"/>
                  <a:gd name="connsiteX1410" fmla="*/ 319361 w 937515"/>
                  <a:gd name="connsiteY1410" fmla="*/ 487182 h 817051"/>
                  <a:gd name="connsiteX1411" fmla="*/ 319635 w 937515"/>
                  <a:gd name="connsiteY1411" fmla="*/ 487045 h 817051"/>
                  <a:gd name="connsiteX1412" fmla="*/ 319909 w 937515"/>
                  <a:gd name="connsiteY1412" fmla="*/ 486908 h 817051"/>
                  <a:gd name="connsiteX1413" fmla="*/ 319772 w 937515"/>
                  <a:gd name="connsiteY1413" fmla="*/ 486908 h 817051"/>
                  <a:gd name="connsiteX1414" fmla="*/ 346381 w 937515"/>
                  <a:gd name="connsiteY1414" fmla="*/ 472369 h 817051"/>
                  <a:gd name="connsiteX1415" fmla="*/ 365446 w 937515"/>
                  <a:gd name="connsiteY1415" fmla="*/ 460573 h 817051"/>
                  <a:gd name="connsiteX1416" fmla="*/ 380123 w 937515"/>
                  <a:gd name="connsiteY1416" fmla="*/ 450971 h 817051"/>
                  <a:gd name="connsiteX1417" fmla="*/ 382043 w 937515"/>
                  <a:gd name="connsiteY1417" fmla="*/ 448777 h 817051"/>
                  <a:gd name="connsiteX1418" fmla="*/ 400697 w 937515"/>
                  <a:gd name="connsiteY1418" fmla="*/ 427243 h 817051"/>
                  <a:gd name="connsiteX1419" fmla="*/ 408515 w 937515"/>
                  <a:gd name="connsiteY1419" fmla="*/ 418053 h 817051"/>
                  <a:gd name="connsiteX1420" fmla="*/ 419076 w 937515"/>
                  <a:gd name="connsiteY1420" fmla="*/ 406806 h 817051"/>
                  <a:gd name="connsiteX1421" fmla="*/ 463104 w 937515"/>
                  <a:gd name="connsiteY1421" fmla="*/ 370733 h 817051"/>
                  <a:gd name="connsiteX1422" fmla="*/ 484639 w 937515"/>
                  <a:gd name="connsiteY1422" fmla="*/ 362503 h 817051"/>
                  <a:gd name="connsiteX1423" fmla="*/ 492045 w 937515"/>
                  <a:gd name="connsiteY1423" fmla="*/ 362229 h 817051"/>
                  <a:gd name="connsiteX1424" fmla="*/ 496434 w 937515"/>
                  <a:gd name="connsiteY1424" fmla="*/ 365246 h 817051"/>
                  <a:gd name="connsiteX1425" fmla="*/ 498355 w 937515"/>
                  <a:gd name="connsiteY1425" fmla="*/ 370047 h 817051"/>
                  <a:gd name="connsiteX1426" fmla="*/ 497669 w 937515"/>
                  <a:gd name="connsiteY1426" fmla="*/ 375259 h 817051"/>
                  <a:gd name="connsiteX1427" fmla="*/ 493280 w 937515"/>
                  <a:gd name="connsiteY1427" fmla="*/ 381294 h 817051"/>
                  <a:gd name="connsiteX1428" fmla="*/ 488890 w 937515"/>
                  <a:gd name="connsiteY1428" fmla="*/ 385820 h 817051"/>
                  <a:gd name="connsiteX1429" fmla="*/ 483404 w 937515"/>
                  <a:gd name="connsiteY1429" fmla="*/ 390347 h 817051"/>
                  <a:gd name="connsiteX1430" fmla="*/ 466671 w 937515"/>
                  <a:gd name="connsiteY1430" fmla="*/ 402965 h 817051"/>
                  <a:gd name="connsiteX1431" fmla="*/ 449251 w 937515"/>
                  <a:gd name="connsiteY1431" fmla="*/ 415447 h 817051"/>
                  <a:gd name="connsiteX1432" fmla="*/ 428814 w 937515"/>
                  <a:gd name="connsiteY1432" fmla="*/ 429574 h 817051"/>
                  <a:gd name="connsiteX1433" fmla="*/ 407966 w 937515"/>
                  <a:gd name="connsiteY1433" fmla="*/ 443565 h 817051"/>
                  <a:gd name="connsiteX1434" fmla="*/ 385472 w 937515"/>
                  <a:gd name="connsiteY1434" fmla="*/ 458378 h 817051"/>
                  <a:gd name="connsiteX1435" fmla="*/ 359411 w 937515"/>
                  <a:gd name="connsiteY1435" fmla="*/ 492531 h 817051"/>
                  <a:gd name="connsiteX1436" fmla="*/ 335683 w 937515"/>
                  <a:gd name="connsiteY1436" fmla="*/ 528604 h 817051"/>
                  <a:gd name="connsiteX1437" fmla="*/ 333214 w 937515"/>
                  <a:gd name="connsiteY1437" fmla="*/ 532856 h 817051"/>
                  <a:gd name="connsiteX1438" fmla="*/ 325944 w 937515"/>
                  <a:gd name="connsiteY1438" fmla="*/ 545749 h 817051"/>
                  <a:gd name="connsiteX1439" fmla="*/ 319361 w 937515"/>
                  <a:gd name="connsiteY1439" fmla="*/ 557270 h 817051"/>
                  <a:gd name="connsiteX1440" fmla="*/ 311268 w 937515"/>
                  <a:gd name="connsiteY1440" fmla="*/ 572495 h 817051"/>
                  <a:gd name="connsiteX1441" fmla="*/ 311268 w 937515"/>
                  <a:gd name="connsiteY1441" fmla="*/ 572495 h 817051"/>
                  <a:gd name="connsiteX1442" fmla="*/ 311131 w 937515"/>
                  <a:gd name="connsiteY1442" fmla="*/ 572770 h 817051"/>
                  <a:gd name="connsiteX1443" fmla="*/ 310994 w 937515"/>
                  <a:gd name="connsiteY1443" fmla="*/ 573044 h 817051"/>
                  <a:gd name="connsiteX1444" fmla="*/ 310994 w 937515"/>
                  <a:gd name="connsiteY1444" fmla="*/ 573044 h 817051"/>
                  <a:gd name="connsiteX1445" fmla="*/ 305782 w 937515"/>
                  <a:gd name="connsiteY1445" fmla="*/ 584291 h 817051"/>
                  <a:gd name="connsiteX1446" fmla="*/ 300981 w 937515"/>
                  <a:gd name="connsiteY1446" fmla="*/ 595813 h 817051"/>
                  <a:gd name="connsiteX1447" fmla="*/ 301256 w 937515"/>
                  <a:gd name="connsiteY1447" fmla="*/ 595264 h 817051"/>
                  <a:gd name="connsiteX1448" fmla="*/ 299473 w 937515"/>
                  <a:gd name="connsiteY1448" fmla="*/ 602122 h 817051"/>
                  <a:gd name="connsiteX1449" fmla="*/ 298650 w 937515"/>
                  <a:gd name="connsiteY1449" fmla="*/ 608020 h 817051"/>
                  <a:gd name="connsiteX1450" fmla="*/ 298650 w 937515"/>
                  <a:gd name="connsiteY1450" fmla="*/ 610077 h 817051"/>
                  <a:gd name="connsiteX1451" fmla="*/ 298650 w 937515"/>
                  <a:gd name="connsiteY1451" fmla="*/ 609666 h 817051"/>
                  <a:gd name="connsiteX1452" fmla="*/ 298787 w 937515"/>
                  <a:gd name="connsiteY1452" fmla="*/ 611586 h 817051"/>
                  <a:gd name="connsiteX1453" fmla="*/ 298650 w 937515"/>
                  <a:gd name="connsiteY1453" fmla="*/ 611037 h 817051"/>
                  <a:gd name="connsiteX1454" fmla="*/ 299061 w 937515"/>
                  <a:gd name="connsiteY1454" fmla="*/ 613095 h 817051"/>
                  <a:gd name="connsiteX1455" fmla="*/ 298787 w 937515"/>
                  <a:gd name="connsiteY1455" fmla="*/ 612546 h 817051"/>
                  <a:gd name="connsiteX1456" fmla="*/ 300158 w 937515"/>
                  <a:gd name="connsiteY1456" fmla="*/ 615701 h 817051"/>
                  <a:gd name="connsiteX1457" fmla="*/ 300021 w 937515"/>
                  <a:gd name="connsiteY1457" fmla="*/ 615426 h 817051"/>
                  <a:gd name="connsiteX1458" fmla="*/ 300844 w 937515"/>
                  <a:gd name="connsiteY1458" fmla="*/ 616798 h 817051"/>
                  <a:gd name="connsiteX1459" fmla="*/ 301804 w 937515"/>
                  <a:gd name="connsiteY1459" fmla="*/ 618169 h 817051"/>
                  <a:gd name="connsiteX1460" fmla="*/ 301667 w 937515"/>
                  <a:gd name="connsiteY1460" fmla="*/ 618033 h 817051"/>
                  <a:gd name="connsiteX1461" fmla="*/ 304136 w 937515"/>
                  <a:gd name="connsiteY1461" fmla="*/ 620364 h 817051"/>
                  <a:gd name="connsiteX1462" fmla="*/ 303724 w 937515"/>
                  <a:gd name="connsiteY1462" fmla="*/ 619953 h 817051"/>
                  <a:gd name="connsiteX1463" fmla="*/ 304685 w 937515"/>
                  <a:gd name="connsiteY1463" fmla="*/ 620639 h 817051"/>
                  <a:gd name="connsiteX1464" fmla="*/ 305782 w 937515"/>
                  <a:gd name="connsiteY1464" fmla="*/ 621187 h 817051"/>
                  <a:gd name="connsiteX1465" fmla="*/ 305233 w 937515"/>
                  <a:gd name="connsiteY1465" fmla="*/ 621050 h 817051"/>
                  <a:gd name="connsiteX1466" fmla="*/ 308662 w 937515"/>
                  <a:gd name="connsiteY1466" fmla="*/ 622010 h 817051"/>
                  <a:gd name="connsiteX1467" fmla="*/ 308525 w 937515"/>
                  <a:gd name="connsiteY1467" fmla="*/ 622010 h 817051"/>
                  <a:gd name="connsiteX1468" fmla="*/ 310582 w 937515"/>
                  <a:gd name="connsiteY1468" fmla="*/ 622284 h 817051"/>
                  <a:gd name="connsiteX1469" fmla="*/ 310034 w 937515"/>
                  <a:gd name="connsiteY1469" fmla="*/ 622284 h 817051"/>
                  <a:gd name="connsiteX1470" fmla="*/ 316480 w 937515"/>
                  <a:gd name="connsiteY1470" fmla="*/ 622421 h 817051"/>
                  <a:gd name="connsiteX1471" fmla="*/ 315932 w 937515"/>
                  <a:gd name="connsiteY1471" fmla="*/ 622421 h 817051"/>
                  <a:gd name="connsiteX1472" fmla="*/ 322241 w 937515"/>
                  <a:gd name="connsiteY1472" fmla="*/ 621736 h 817051"/>
                  <a:gd name="connsiteX1473" fmla="*/ 328276 w 937515"/>
                  <a:gd name="connsiteY1473" fmla="*/ 620090 h 817051"/>
                  <a:gd name="connsiteX1474" fmla="*/ 340895 w 937515"/>
                  <a:gd name="connsiteY1474" fmla="*/ 614878 h 817051"/>
                  <a:gd name="connsiteX1475" fmla="*/ 340758 w 937515"/>
                  <a:gd name="connsiteY1475" fmla="*/ 615015 h 817051"/>
                  <a:gd name="connsiteX1476" fmla="*/ 341032 w 937515"/>
                  <a:gd name="connsiteY1476" fmla="*/ 614878 h 817051"/>
                  <a:gd name="connsiteX1477" fmla="*/ 341169 w 937515"/>
                  <a:gd name="connsiteY1477" fmla="*/ 614878 h 817051"/>
                  <a:gd name="connsiteX1478" fmla="*/ 341169 w 937515"/>
                  <a:gd name="connsiteY1478" fmla="*/ 614878 h 817051"/>
                  <a:gd name="connsiteX1479" fmla="*/ 354474 w 937515"/>
                  <a:gd name="connsiteY1479" fmla="*/ 607060 h 817051"/>
                  <a:gd name="connsiteX1480" fmla="*/ 372030 w 937515"/>
                  <a:gd name="connsiteY1480" fmla="*/ 594166 h 817051"/>
                  <a:gd name="connsiteX1481" fmla="*/ 391233 w 937515"/>
                  <a:gd name="connsiteY1481" fmla="*/ 577844 h 817051"/>
                  <a:gd name="connsiteX1482" fmla="*/ 391095 w 937515"/>
                  <a:gd name="connsiteY1482" fmla="*/ 577982 h 817051"/>
                  <a:gd name="connsiteX1483" fmla="*/ 418665 w 937515"/>
                  <a:gd name="connsiteY1483" fmla="*/ 552470 h 817051"/>
                  <a:gd name="connsiteX1484" fmla="*/ 421956 w 937515"/>
                  <a:gd name="connsiteY1484" fmla="*/ 549178 h 817051"/>
                  <a:gd name="connsiteX1485" fmla="*/ 427854 w 937515"/>
                  <a:gd name="connsiteY1485" fmla="*/ 543280 h 817051"/>
                  <a:gd name="connsiteX1486" fmla="*/ 439513 w 937515"/>
                  <a:gd name="connsiteY1486" fmla="*/ 522706 h 817051"/>
                  <a:gd name="connsiteX1487" fmla="*/ 444176 w 937515"/>
                  <a:gd name="connsiteY1487" fmla="*/ 514614 h 817051"/>
                  <a:gd name="connsiteX1488" fmla="*/ 447057 w 937515"/>
                  <a:gd name="connsiteY1488" fmla="*/ 510088 h 817051"/>
                  <a:gd name="connsiteX1489" fmla="*/ 462007 w 937515"/>
                  <a:gd name="connsiteY1489" fmla="*/ 486359 h 817051"/>
                  <a:gd name="connsiteX1490" fmla="*/ 465710 w 937515"/>
                  <a:gd name="connsiteY1490" fmla="*/ 480461 h 817051"/>
                  <a:gd name="connsiteX1491" fmla="*/ 469825 w 937515"/>
                  <a:gd name="connsiteY1491" fmla="*/ 474563 h 817051"/>
                  <a:gd name="connsiteX1492" fmla="*/ 485599 w 937515"/>
                  <a:gd name="connsiteY1492" fmla="*/ 452343 h 817051"/>
                  <a:gd name="connsiteX1493" fmla="*/ 495474 w 937515"/>
                  <a:gd name="connsiteY1493" fmla="*/ 439176 h 817051"/>
                  <a:gd name="connsiteX1494" fmla="*/ 503429 w 937515"/>
                  <a:gd name="connsiteY1494" fmla="*/ 429712 h 817051"/>
                  <a:gd name="connsiteX1495" fmla="*/ 513579 w 937515"/>
                  <a:gd name="connsiteY1495" fmla="*/ 419973 h 817051"/>
                  <a:gd name="connsiteX1496" fmla="*/ 518654 w 937515"/>
                  <a:gd name="connsiteY1496" fmla="*/ 419287 h 817051"/>
                  <a:gd name="connsiteX1497" fmla="*/ 521397 w 937515"/>
                  <a:gd name="connsiteY1497" fmla="*/ 420934 h 817051"/>
                  <a:gd name="connsiteX1498" fmla="*/ 522769 w 937515"/>
                  <a:gd name="connsiteY1498" fmla="*/ 422580 h 817051"/>
                  <a:gd name="connsiteX1499" fmla="*/ 523866 w 937515"/>
                  <a:gd name="connsiteY1499" fmla="*/ 426557 h 817051"/>
                  <a:gd name="connsiteX1500" fmla="*/ 521946 w 937515"/>
                  <a:gd name="connsiteY1500" fmla="*/ 433141 h 817051"/>
                  <a:gd name="connsiteX1501" fmla="*/ 515637 w 937515"/>
                  <a:gd name="connsiteY1501" fmla="*/ 445348 h 817051"/>
                  <a:gd name="connsiteX1502" fmla="*/ 508779 w 937515"/>
                  <a:gd name="connsiteY1502" fmla="*/ 456595 h 817051"/>
                  <a:gd name="connsiteX1503" fmla="*/ 503429 w 937515"/>
                  <a:gd name="connsiteY1503" fmla="*/ 465099 h 817051"/>
                  <a:gd name="connsiteX1504" fmla="*/ 496571 w 937515"/>
                  <a:gd name="connsiteY1504" fmla="*/ 475386 h 817051"/>
                  <a:gd name="connsiteX1505" fmla="*/ 492594 w 937515"/>
                  <a:gd name="connsiteY1505" fmla="*/ 481284 h 817051"/>
                  <a:gd name="connsiteX1506" fmla="*/ 490536 w 937515"/>
                  <a:gd name="connsiteY1506" fmla="*/ 484302 h 817051"/>
                  <a:gd name="connsiteX1507" fmla="*/ 475449 w 937515"/>
                  <a:gd name="connsiteY1507" fmla="*/ 504464 h 817051"/>
                  <a:gd name="connsiteX1508" fmla="*/ 472157 w 937515"/>
                  <a:gd name="connsiteY1508" fmla="*/ 508441 h 817051"/>
                  <a:gd name="connsiteX1509" fmla="*/ 462693 w 937515"/>
                  <a:gd name="connsiteY1509" fmla="*/ 519277 h 817051"/>
                  <a:gd name="connsiteX1510" fmla="*/ 453366 w 937515"/>
                  <a:gd name="connsiteY1510" fmla="*/ 529976 h 817051"/>
                  <a:gd name="connsiteX1511" fmla="*/ 449937 w 937515"/>
                  <a:gd name="connsiteY1511" fmla="*/ 533816 h 817051"/>
                  <a:gd name="connsiteX1512" fmla="*/ 434849 w 937515"/>
                  <a:gd name="connsiteY1512" fmla="*/ 548904 h 817051"/>
                  <a:gd name="connsiteX1513" fmla="*/ 431969 w 937515"/>
                  <a:gd name="connsiteY1513" fmla="*/ 554253 h 817051"/>
                  <a:gd name="connsiteX1514" fmla="*/ 417704 w 937515"/>
                  <a:gd name="connsiteY1514" fmla="*/ 581959 h 817051"/>
                  <a:gd name="connsiteX1515" fmla="*/ 409749 w 937515"/>
                  <a:gd name="connsiteY1515" fmla="*/ 598693 h 817051"/>
                  <a:gd name="connsiteX1516" fmla="*/ 398228 w 937515"/>
                  <a:gd name="connsiteY1516" fmla="*/ 625302 h 817051"/>
                  <a:gd name="connsiteX1517" fmla="*/ 398365 w 937515"/>
                  <a:gd name="connsiteY1517" fmla="*/ 624753 h 817051"/>
                  <a:gd name="connsiteX1518" fmla="*/ 394936 w 937515"/>
                  <a:gd name="connsiteY1518" fmla="*/ 635314 h 817051"/>
                  <a:gd name="connsiteX1519" fmla="*/ 394113 w 937515"/>
                  <a:gd name="connsiteY1519" fmla="*/ 641213 h 817051"/>
                  <a:gd name="connsiteX1520" fmla="*/ 394113 w 937515"/>
                  <a:gd name="connsiteY1520" fmla="*/ 641213 h 817051"/>
                  <a:gd name="connsiteX1521" fmla="*/ 393976 w 937515"/>
                  <a:gd name="connsiteY1521" fmla="*/ 645327 h 817051"/>
                  <a:gd name="connsiteX1522" fmla="*/ 394250 w 937515"/>
                  <a:gd name="connsiteY1522" fmla="*/ 647110 h 817051"/>
                  <a:gd name="connsiteX1523" fmla="*/ 394113 w 937515"/>
                  <a:gd name="connsiteY1523" fmla="*/ 646562 h 817051"/>
                  <a:gd name="connsiteX1524" fmla="*/ 394524 w 937515"/>
                  <a:gd name="connsiteY1524" fmla="*/ 648345 h 817051"/>
                  <a:gd name="connsiteX1525" fmla="*/ 394936 w 937515"/>
                  <a:gd name="connsiteY1525" fmla="*/ 649305 h 817051"/>
                  <a:gd name="connsiteX1526" fmla="*/ 395485 w 937515"/>
                  <a:gd name="connsiteY1526" fmla="*/ 650128 h 817051"/>
                  <a:gd name="connsiteX1527" fmla="*/ 395073 w 937515"/>
                  <a:gd name="connsiteY1527" fmla="*/ 649716 h 817051"/>
                  <a:gd name="connsiteX1528" fmla="*/ 396307 w 937515"/>
                  <a:gd name="connsiteY1528" fmla="*/ 650951 h 817051"/>
                  <a:gd name="connsiteX1529" fmla="*/ 397405 w 937515"/>
                  <a:gd name="connsiteY1529" fmla="*/ 651911 h 817051"/>
                  <a:gd name="connsiteX1530" fmla="*/ 396993 w 937515"/>
                  <a:gd name="connsiteY1530" fmla="*/ 651637 h 817051"/>
                  <a:gd name="connsiteX1531" fmla="*/ 399462 w 937515"/>
                  <a:gd name="connsiteY1531" fmla="*/ 653145 h 817051"/>
                  <a:gd name="connsiteX1532" fmla="*/ 400697 w 937515"/>
                  <a:gd name="connsiteY1532" fmla="*/ 653557 h 817051"/>
                  <a:gd name="connsiteX1533" fmla="*/ 401931 w 937515"/>
                  <a:gd name="connsiteY1533" fmla="*/ 653694 h 817051"/>
                  <a:gd name="connsiteX1534" fmla="*/ 403577 w 937515"/>
                  <a:gd name="connsiteY1534" fmla="*/ 653831 h 817051"/>
                  <a:gd name="connsiteX1535" fmla="*/ 402891 w 937515"/>
                  <a:gd name="connsiteY1535" fmla="*/ 653831 h 817051"/>
                  <a:gd name="connsiteX1536" fmla="*/ 406732 w 937515"/>
                  <a:gd name="connsiteY1536" fmla="*/ 653420 h 817051"/>
                  <a:gd name="connsiteX1537" fmla="*/ 417156 w 937515"/>
                  <a:gd name="connsiteY1537" fmla="*/ 650677 h 817051"/>
                  <a:gd name="connsiteX1538" fmla="*/ 416881 w 937515"/>
                  <a:gd name="connsiteY1538" fmla="*/ 650814 h 817051"/>
                  <a:gd name="connsiteX1539" fmla="*/ 417430 w 937515"/>
                  <a:gd name="connsiteY1539" fmla="*/ 650677 h 817051"/>
                  <a:gd name="connsiteX1540" fmla="*/ 417567 w 937515"/>
                  <a:gd name="connsiteY1540" fmla="*/ 650677 h 817051"/>
                  <a:gd name="connsiteX1541" fmla="*/ 417567 w 937515"/>
                  <a:gd name="connsiteY1541" fmla="*/ 650677 h 817051"/>
                  <a:gd name="connsiteX1542" fmla="*/ 428129 w 937515"/>
                  <a:gd name="connsiteY1542" fmla="*/ 646150 h 817051"/>
                  <a:gd name="connsiteX1543" fmla="*/ 450897 w 937515"/>
                  <a:gd name="connsiteY1543" fmla="*/ 632846 h 817051"/>
                  <a:gd name="connsiteX1544" fmla="*/ 450897 w 937515"/>
                  <a:gd name="connsiteY1544" fmla="*/ 632846 h 817051"/>
                  <a:gd name="connsiteX1545" fmla="*/ 475997 w 937515"/>
                  <a:gd name="connsiteY1545" fmla="*/ 613232 h 817051"/>
                  <a:gd name="connsiteX1546" fmla="*/ 475586 w 937515"/>
                  <a:gd name="connsiteY1546" fmla="*/ 613643 h 817051"/>
                  <a:gd name="connsiteX1547" fmla="*/ 483404 w 937515"/>
                  <a:gd name="connsiteY1547" fmla="*/ 606511 h 817051"/>
                  <a:gd name="connsiteX1548" fmla="*/ 485599 w 937515"/>
                  <a:gd name="connsiteY1548" fmla="*/ 601710 h 817051"/>
                  <a:gd name="connsiteX1549" fmla="*/ 489302 w 937515"/>
                  <a:gd name="connsiteY1549" fmla="*/ 593069 h 817051"/>
                  <a:gd name="connsiteX1550" fmla="*/ 492045 w 937515"/>
                  <a:gd name="connsiteY1550" fmla="*/ 587583 h 817051"/>
                  <a:gd name="connsiteX1551" fmla="*/ 505487 w 937515"/>
                  <a:gd name="connsiteY1551" fmla="*/ 560699 h 817051"/>
                  <a:gd name="connsiteX1552" fmla="*/ 508093 w 937515"/>
                  <a:gd name="connsiteY1552" fmla="*/ 555488 h 817051"/>
                  <a:gd name="connsiteX1553" fmla="*/ 513168 w 937515"/>
                  <a:gd name="connsiteY1553" fmla="*/ 546298 h 817051"/>
                  <a:gd name="connsiteX1554" fmla="*/ 526335 w 937515"/>
                  <a:gd name="connsiteY1554" fmla="*/ 522569 h 817051"/>
                  <a:gd name="connsiteX1555" fmla="*/ 530450 w 937515"/>
                  <a:gd name="connsiteY1555" fmla="*/ 515574 h 817051"/>
                  <a:gd name="connsiteX1556" fmla="*/ 538542 w 937515"/>
                  <a:gd name="connsiteY1556" fmla="*/ 502544 h 817051"/>
                  <a:gd name="connsiteX1557" fmla="*/ 545949 w 937515"/>
                  <a:gd name="connsiteY1557" fmla="*/ 492119 h 817051"/>
                  <a:gd name="connsiteX1558" fmla="*/ 554179 w 937515"/>
                  <a:gd name="connsiteY1558" fmla="*/ 481558 h 817051"/>
                  <a:gd name="connsiteX1559" fmla="*/ 567072 w 937515"/>
                  <a:gd name="connsiteY1559" fmla="*/ 471134 h 817051"/>
                  <a:gd name="connsiteX1560" fmla="*/ 575713 w 937515"/>
                  <a:gd name="connsiteY1560" fmla="*/ 470174 h 817051"/>
                  <a:gd name="connsiteX1561" fmla="*/ 577496 w 937515"/>
                  <a:gd name="connsiteY1561" fmla="*/ 471134 h 817051"/>
                  <a:gd name="connsiteX1562" fmla="*/ 579553 w 937515"/>
                  <a:gd name="connsiteY1562" fmla="*/ 473329 h 817051"/>
                  <a:gd name="connsiteX1563" fmla="*/ 582159 w 937515"/>
                  <a:gd name="connsiteY1563" fmla="*/ 478129 h 817051"/>
                  <a:gd name="connsiteX1564" fmla="*/ 582434 w 937515"/>
                  <a:gd name="connsiteY1564" fmla="*/ 483753 h 817051"/>
                  <a:gd name="connsiteX1565" fmla="*/ 579690 w 937515"/>
                  <a:gd name="connsiteY1565" fmla="*/ 494451 h 817051"/>
                  <a:gd name="connsiteX1566" fmla="*/ 576399 w 937515"/>
                  <a:gd name="connsiteY1566" fmla="*/ 501583 h 817051"/>
                  <a:gd name="connsiteX1567" fmla="*/ 570912 w 937515"/>
                  <a:gd name="connsiteY1567" fmla="*/ 511734 h 817051"/>
                  <a:gd name="connsiteX1568" fmla="*/ 561585 w 937515"/>
                  <a:gd name="connsiteY1568" fmla="*/ 526547 h 817051"/>
                  <a:gd name="connsiteX1569" fmla="*/ 549241 w 937515"/>
                  <a:gd name="connsiteY1569" fmla="*/ 544926 h 817051"/>
                  <a:gd name="connsiteX1570" fmla="*/ 549515 w 937515"/>
                  <a:gd name="connsiteY1570" fmla="*/ 544515 h 817051"/>
                  <a:gd name="connsiteX1571" fmla="*/ 545126 w 937515"/>
                  <a:gd name="connsiteY1571" fmla="*/ 550275 h 817051"/>
                  <a:gd name="connsiteX1572" fmla="*/ 535113 w 937515"/>
                  <a:gd name="connsiteY1572" fmla="*/ 563169 h 817051"/>
                  <a:gd name="connsiteX1573" fmla="*/ 531410 w 937515"/>
                  <a:gd name="connsiteY1573" fmla="*/ 567969 h 817051"/>
                  <a:gd name="connsiteX1574" fmla="*/ 522769 w 937515"/>
                  <a:gd name="connsiteY1574" fmla="*/ 577982 h 817051"/>
                  <a:gd name="connsiteX1575" fmla="*/ 513579 w 937515"/>
                  <a:gd name="connsiteY1575" fmla="*/ 588680 h 817051"/>
                  <a:gd name="connsiteX1576" fmla="*/ 501509 w 937515"/>
                  <a:gd name="connsiteY1576" fmla="*/ 601710 h 817051"/>
                  <a:gd name="connsiteX1577" fmla="*/ 490399 w 937515"/>
                  <a:gd name="connsiteY1577" fmla="*/ 612820 h 817051"/>
                  <a:gd name="connsiteX1578" fmla="*/ 487382 w 937515"/>
                  <a:gd name="connsiteY1578" fmla="*/ 619678 h 817051"/>
                  <a:gd name="connsiteX1579" fmla="*/ 482993 w 937515"/>
                  <a:gd name="connsiteY1579" fmla="*/ 629828 h 817051"/>
                  <a:gd name="connsiteX1580" fmla="*/ 480798 w 937515"/>
                  <a:gd name="connsiteY1580" fmla="*/ 635314 h 817051"/>
                  <a:gd name="connsiteX1581" fmla="*/ 475860 w 937515"/>
                  <a:gd name="connsiteY1581" fmla="*/ 648756 h 817051"/>
                  <a:gd name="connsiteX1582" fmla="*/ 475860 w 937515"/>
                  <a:gd name="connsiteY1582" fmla="*/ 648756 h 817051"/>
                  <a:gd name="connsiteX1583" fmla="*/ 467768 w 937515"/>
                  <a:gd name="connsiteY1583" fmla="*/ 676600 h 817051"/>
                  <a:gd name="connsiteX1584" fmla="*/ 467768 w 937515"/>
                  <a:gd name="connsiteY1584" fmla="*/ 676600 h 817051"/>
                  <a:gd name="connsiteX1585" fmla="*/ 465848 w 937515"/>
                  <a:gd name="connsiteY1585" fmla="*/ 690316 h 817051"/>
                  <a:gd name="connsiteX1586" fmla="*/ 465848 w 937515"/>
                  <a:gd name="connsiteY1586" fmla="*/ 689630 h 817051"/>
                  <a:gd name="connsiteX1587" fmla="*/ 465710 w 937515"/>
                  <a:gd name="connsiteY1587" fmla="*/ 696762 h 817051"/>
                  <a:gd name="connsiteX1588" fmla="*/ 465710 w 937515"/>
                  <a:gd name="connsiteY1588" fmla="*/ 696351 h 817051"/>
                  <a:gd name="connsiteX1589" fmla="*/ 466945 w 937515"/>
                  <a:gd name="connsiteY1589" fmla="*/ 705129 h 817051"/>
                  <a:gd name="connsiteX1590" fmla="*/ 466808 w 937515"/>
                  <a:gd name="connsiteY1590" fmla="*/ 704443 h 817051"/>
                  <a:gd name="connsiteX1591" fmla="*/ 467905 w 937515"/>
                  <a:gd name="connsiteY1591" fmla="*/ 708421 h 817051"/>
                  <a:gd name="connsiteX1592" fmla="*/ 467768 w 937515"/>
                  <a:gd name="connsiteY1592" fmla="*/ 708146 h 817051"/>
                  <a:gd name="connsiteX1593" fmla="*/ 469414 w 937515"/>
                  <a:gd name="connsiteY1593" fmla="*/ 711987 h 817051"/>
                  <a:gd name="connsiteX1594" fmla="*/ 469277 w 937515"/>
                  <a:gd name="connsiteY1594" fmla="*/ 711575 h 817051"/>
                  <a:gd name="connsiteX1595" fmla="*/ 470100 w 937515"/>
                  <a:gd name="connsiteY1595" fmla="*/ 712947 h 817051"/>
                  <a:gd name="connsiteX1596" fmla="*/ 469962 w 937515"/>
                  <a:gd name="connsiteY1596" fmla="*/ 712810 h 817051"/>
                  <a:gd name="connsiteX1597" fmla="*/ 470237 w 937515"/>
                  <a:gd name="connsiteY1597" fmla="*/ 713084 h 817051"/>
                  <a:gd name="connsiteX1598" fmla="*/ 470374 w 937515"/>
                  <a:gd name="connsiteY1598" fmla="*/ 713222 h 817051"/>
                  <a:gd name="connsiteX1599" fmla="*/ 470374 w 937515"/>
                  <a:gd name="connsiteY1599" fmla="*/ 713084 h 817051"/>
                  <a:gd name="connsiteX1600" fmla="*/ 472431 w 937515"/>
                  <a:gd name="connsiteY1600" fmla="*/ 715965 h 817051"/>
                  <a:gd name="connsiteX1601" fmla="*/ 472020 w 937515"/>
                  <a:gd name="connsiteY1601" fmla="*/ 715553 h 817051"/>
                  <a:gd name="connsiteX1602" fmla="*/ 474489 w 937515"/>
                  <a:gd name="connsiteY1602" fmla="*/ 718022 h 817051"/>
                  <a:gd name="connsiteX1603" fmla="*/ 474489 w 937515"/>
                  <a:gd name="connsiteY1603" fmla="*/ 718022 h 817051"/>
                  <a:gd name="connsiteX1604" fmla="*/ 475860 w 937515"/>
                  <a:gd name="connsiteY1604" fmla="*/ 719119 h 817051"/>
                  <a:gd name="connsiteX1605" fmla="*/ 478878 w 937515"/>
                  <a:gd name="connsiteY1605" fmla="*/ 720903 h 817051"/>
                  <a:gd name="connsiteX1606" fmla="*/ 478603 w 937515"/>
                  <a:gd name="connsiteY1606" fmla="*/ 720765 h 817051"/>
                  <a:gd name="connsiteX1607" fmla="*/ 479975 w 937515"/>
                  <a:gd name="connsiteY1607" fmla="*/ 721314 h 817051"/>
                  <a:gd name="connsiteX1608" fmla="*/ 479701 w 937515"/>
                  <a:gd name="connsiteY1608" fmla="*/ 721177 h 817051"/>
                  <a:gd name="connsiteX1609" fmla="*/ 479975 w 937515"/>
                  <a:gd name="connsiteY1609" fmla="*/ 721314 h 817051"/>
                  <a:gd name="connsiteX1610" fmla="*/ 480249 w 937515"/>
                  <a:gd name="connsiteY1610" fmla="*/ 721451 h 817051"/>
                  <a:gd name="connsiteX1611" fmla="*/ 480112 w 937515"/>
                  <a:gd name="connsiteY1611" fmla="*/ 721451 h 817051"/>
                  <a:gd name="connsiteX1612" fmla="*/ 483816 w 937515"/>
                  <a:gd name="connsiteY1612" fmla="*/ 722411 h 817051"/>
                  <a:gd name="connsiteX1613" fmla="*/ 483816 w 937515"/>
                  <a:gd name="connsiteY1613" fmla="*/ 722411 h 817051"/>
                  <a:gd name="connsiteX1614" fmla="*/ 487245 w 937515"/>
                  <a:gd name="connsiteY1614" fmla="*/ 722823 h 817051"/>
                  <a:gd name="connsiteX1615" fmla="*/ 486833 w 937515"/>
                  <a:gd name="connsiteY1615" fmla="*/ 722823 h 817051"/>
                  <a:gd name="connsiteX1616" fmla="*/ 488890 w 937515"/>
                  <a:gd name="connsiteY1616" fmla="*/ 722823 h 817051"/>
                  <a:gd name="connsiteX1617" fmla="*/ 488205 w 937515"/>
                  <a:gd name="connsiteY1617" fmla="*/ 722823 h 817051"/>
                  <a:gd name="connsiteX1618" fmla="*/ 493005 w 937515"/>
                  <a:gd name="connsiteY1618" fmla="*/ 722274 h 817051"/>
                  <a:gd name="connsiteX1619" fmla="*/ 499177 w 937515"/>
                  <a:gd name="connsiteY1619" fmla="*/ 720491 h 817051"/>
                  <a:gd name="connsiteX1620" fmla="*/ 507407 w 937515"/>
                  <a:gd name="connsiteY1620" fmla="*/ 716925 h 817051"/>
                  <a:gd name="connsiteX1621" fmla="*/ 507270 w 937515"/>
                  <a:gd name="connsiteY1621" fmla="*/ 716925 h 817051"/>
                  <a:gd name="connsiteX1622" fmla="*/ 507407 w 937515"/>
                  <a:gd name="connsiteY1622" fmla="*/ 716788 h 817051"/>
                  <a:gd name="connsiteX1623" fmla="*/ 507407 w 937515"/>
                  <a:gd name="connsiteY1623" fmla="*/ 716788 h 817051"/>
                  <a:gd name="connsiteX1624" fmla="*/ 507407 w 937515"/>
                  <a:gd name="connsiteY1624" fmla="*/ 716788 h 817051"/>
                  <a:gd name="connsiteX1625" fmla="*/ 515500 w 937515"/>
                  <a:gd name="connsiteY1625" fmla="*/ 711987 h 817051"/>
                  <a:gd name="connsiteX1626" fmla="*/ 514951 w 937515"/>
                  <a:gd name="connsiteY1626" fmla="*/ 712261 h 817051"/>
                  <a:gd name="connsiteX1627" fmla="*/ 536211 w 937515"/>
                  <a:gd name="connsiteY1627" fmla="*/ 695802 h 817051"/>
                  <a:gd name="connsiteX1628" fmla="*/ 542794 w 937515"/>
                  <a:gd name="connsiteY1628" fmla="*/ 689767 h 817051"/>
                  <a:gd name="connsiteX1629" fmla="*/ 544303 w 937515"/>
                  <a:gd name="connsiteY1629" fmla="*/ 682772 h 817051"/>
                  <a:gd name="connsiteX1630" fmla="*/ 545812 w 937515"/>
                  <a:gd name="connsiteY1630" fmla="*/ 675228 h 817051"/>
                  <a:gd name="connsiteX1631" fmla="*/ 552121 w 937515"/>
                  <a:gd name="connsiteY1631" fmla="*/ 651637 h 817051"/>
                  <a:gd name="connsiteX1632" fmla="*/ 555687 w 937515"/>
                  <a:gd name="connsiteY1632" fmla="*/ 638469 h 817051"/>
                  <a:gd name="connsiteX1633" fmla="*/ 559802 w 937515"/>
                  <a:gd name="connsiteY1633" fmla="*/ 624753 h 817051"/>
                  <a:gd name="connsiteX1634" fmla="*/ 581473 w 937515"/>
                  <a:gd name="connsiteY1634" fmla="*/ 566734 h 817051"/>
                  <a:gd name="connsiteX1635" fmla="*/ 593818 w 937515"/>
                  <a:gd name="connsiteY1635" fmla="*/ 541634 h 817051"/>
                  <a:gd name="connsiteX1636" fmla="*/ 600950 w 937515"/>
                  <a:gd name="connsiteY1636" fmla="*/ 529015 h 817051"/>
                  <a:gd name="connsiteX1637" fmla="*/ 608905 w 937515"/>
                  <a:gd name="connsiteY1637" fmla="*/ 516946 h 817051"/>
                  <a:gd name="connsiteX1638" fmla="*/ 615763 w 937515"/>
                  <a:gd name="connsiteY1638" fmla="*/ 507756 h 817051"/>
                  <a:gd name="connsiteX1639" fmla="*/ 623582 w 937515"/>
                  <a:gd name="connsiteY1639" fmla="*/ 500486 h 817051"/>
                  <a:gd name="connsiteX1640" fmla="*/ 630851 w 937515"/>
                  <a:gd name="connsiteY1640" fmla="*/ 496509 h 817051"/>
                  <a:gd name="connsiteX1641" fmla="*/ 636612 w 937515"/>
                  <a:gd name="connsiteY1641" fmla="*/ 496097 h 817051"/>
                  <a:gd name="connsiteX1642" fmla="*/ 644293 w 937515"/>
                  <a:gd name="connsiteY1642" fmla="*/ 505150 h 817051"/>
                  <a:gd name="connsiteX1643" fmla="*/ 645390 w 937515"/>
                  <a:gd name="connsiteY1643" fmla="*/ 512968 h 817051"/>
                  <a:gd name="connsiteX1644" fmla="*/ 644979 w 937515"/>
                  <a:gd name="connsiteY1644" fmla="*/ 517906 h 817051"/>
                  <a:gd name="connsiteX1645" fmla="*/ 643607 w 937515"/>
                  <a:gd name="connsiteY1645" fmla="*/ 526684 h 817051"/>
                  <a:gd name="connsiteX1646" fmla="*/ 640178 w 937515"/>
                  <a:gd name="connsiteY1646" fmla="*/ 540537 h 817051"/>
                  <a:gd name="connsiteX1647" fmla="*/ 636063 w 937515"/>
                  <a:gd name="connsiteY1647" fmla="*/ 554939 h 817051"/>
                  <a:gd name="connsiteX1648" fmla="*/ 629068 w 937515"/>
                  <a:gd name="connsiteY1648" fmla="*/ 576336 h 817051"/>
                  <a:gd name="connsiteX1649" fmla="*/ 616175 w 937515"/>
                  <a:gd name="connsiteY1649" fmla="*/ 606785 h 817051"/>
                  <a:gd name="connsiteX1650" fmla="*/ 551847 w 937515"/>
                  <a:gd name="connsiteY1650" fmla="*/ 694568 h 817051"/>
                  <a:gd name="connsiteX1651" fmla="*/ 550064 w 937515"/>
                  <a:gd name="connsiteY1651" fmla="*/ 703483 h 817051"/>
                  <a:gd name="connsiteX1652" fmla="*/ 547869 w 937515"/>
                  <a:gd name="connsiteY1652" fmla="*/ 714593 h 817051"/>
                  <a:gd name="connsiteX1653" fmla="*/ 545126 w 937515"/>
                  <a:gd name="connsiteY1653" fmla="*/ 732012 h 817051"/>
                  <a:gd name="connsiteX1654" fmla="*/ 543480 w 937515"/>
                  <a:gd name="connsiteY1654" fmla="*/ 749157 h 817051"/>
                  <a:gd name="connsiteX1655" fmla="*/ 543480 w 937515"/>
                  <a:gd name="connsiteY1655" fmla="*/ 749020 h 817051"/>
                  <a:gd name="connsiteX1656" fmla="*/ 543480 w 937515"/>
                  <a:gd name="connsiteY1656" fmla="*/ 759993 h 817051"/>
                  <a:gd name="connsiteX1657" fmla="*/ 543480 w 937515"/>
                  <a:gd name="connsiteY1657" fmla="*/ 759856 h 817051"/>
                  <a:gd name="connsiteX1658" fmla="*/ 543480 w 937515"/>
                  <a:gd name="connsiteY1658" fmla="*/ 760267 h 817051"/>
                  <a:gd name="connsiteX1659" fmla="*/ 543480 w 937515"/>
                  <a:gd name="connsiteY1659" fmla="*/ 760542 h 817051"/>
                  <a:gd name="connsiteX1660" fmla="*/ 543480 w 937515"/>
                  <a:gd name="connsiteY1660" fmla="*/ 760405 h 817051"/>
                  <a:gd name="connsiteX1661" fmla="*/ 544577 w 937515"/>
                  <a:gd name="connsiteY1661" fmla="*/ 768771 h 817051"/>
                  <a:gd name="connsiteX1662" fmla="*/ 544440 w 937515"/>
                  <a:gd name="connsiteY1662" fmla="*/ 768086 h 817051"/>
                  <a:gd name="connsiteX1663" fmla="*/ 545949 w 937515"/>
                  <a:gd name="connsiteY1663" fmla="*/ 773983 h 817051"/>
                  <a:gd name="connsiteX1664" fmla="*/ 547595 w 937515"/>
                  <a:gd name="connsiteY1664" fmla="*/ 777687 h 817051"/>
                  <a:gd name="connsiteX1665" fmla="*/ 547458 w 937515"/>
                  <a:gd name="connsiteY1665" fmla="*/ 777412 h 817051"/>
                  <a:gd name="connsiteX1666" fmla="*/ 549378 w 937515"/>
                  <a:gd name="connsiteY1666" fmla="*/ 780567 h 817051"/>
                  <a:gd name="connsiteX1667" fmla="*/ 549241 w 937515"/>
                  <a:gd name="connsiteY1667" fmla="*/ 780430 h 817051"/>
                  <a:gd name="connsiteX1668" fmla="*/ 551298 w 937515"/>
                  <a:gd name="connsiteY1668" fmla="*/ 783173 h 817051"/>
                  <a:gd name="connsiteX1669" fmla="*/ 551161 w 937515"/>
                  <a:gd name="connsiteY1669" fmla="*/ 783036 h 817051"/>
                  <a:gd name="connsiteX1670" fmla="*/ 553493 w 937515"/>
                  <a:gd name="connsiteY1670" fmla="*/ 785368 h 817051"/>
                  <a:gd name="connsiteX1671" fmla="*/ 553081 w 937515"/>
                  <a:gd name="connsiteY1671" fmla="*/ 784956 h 817051"/>
                  <a:gd name="connsiteX1672" fmla="*/ 554041 w 937515"/>
                  <a:gd name="connsiteY1672" fmla="*/ 785642 h 817051"/>
                  <a:gd name="connsiteX1673" fmla="*/ 554316 w 937515"/>
                  <a:gd name="connsiteY1673" fmla="*/ 785779 h 817051"/>
                  <a:gd name="connsiteX1674" fmla="*/ 554041 w 937515"/>
                  <a:gd name="connsiteY1674" fmla="*/ 785642 h 817051"/>
                  <a:gd name="connsiteX1675" fmla="*/ 555687 w 937515"/>
                  <a:gd name="connsiteY1675" fmla="*/ 786602 h 817051"/>
                  <a:gd name="connsiteX1676" fmla="*/ 555550 w 937515"/>
                  <a:gd name="connsiteY1676" fmla="*/ 786602 h 817051"/>
                  <a:gd name="connsiteX1677" fmla="*/ 558705 w 937515"/>
                  <a:gd name="connsiteY1677" fmla="*/ 787974 h 817051"/>
                  <a:gd name="connsiteX1678" fmla="*/ 558156 w 937515"/>
                  <a:gd name="connsiteY1678" fmla="*/ 787837 h 817051"/>
                  <a:gd name="connsiteX1679" fmla="*/ 561997 w 937515"/>
                  <a:gd name="connsiteY1679" fmla="*/ 788797 h 817051"/>
                  <a:gd name="connsiteX1680" fmla="*/ 565289 w 937515"/>
                  <a:gd name="connsiteY1680" fmla="*/ 789208 h 817051"/>
                  <a:gd name="connsiteX1681" fmla="*/ 565014 w 937515"/>
                  <a:gd name="connsiteY1681" fmla="*/ 789208 h 817051"/>
                  <a:gd name="connsiteX1682" fmla="*/ 568855 w 937515"/>
                  <a:gd name="connsiteY1682" fmla="*/ 789071 h 817051"/>
                  <a:gd name="connsiteX1683" fmla="*/ 568169 w 937515"/>
                  <a:gd name="connsiteY1683" fmla="*/ 789071 h 817051"/>
                  <a:gd name="connsiteX1684" fmla="*/ 569952 w 937515"/>
                  <a:gd name="connsiteY1684" fmla="*/ 788797 h 817051"/>
                  <a:gd name="connsiteX1685" fmla="*/ 575987 w 937515"/>
                  <a:gd name="connsiteY1685" fmla="*/ 787151 h 817051"/>
                  <a:gd name="connsiteX1686" fmla="*/ 582022 w 937515"/>
                  <a:gd name="connsiteY1686" fmla="*/ 784545 h 817051"/>
                  <a:gd name="connsiteX1687" fmla="*/ 581473 w 937515"/>
                  <a:gd name="connsiteY1687" fmla="*/ 784819 h 817051"/>
                  <a:gd name="connsiteX1688" fmla="*/ 589429 w 937515"/>
                  <a:gd name="connsiteY1688" fmla="*/ 780155 h 817051"/>
                  <a:gd name="connsiteX1689" fmla="*/ 598344 w 937515"/>
                  <a:gd name="connsiteY1689" fmla="*/ 773023 h 817051"/>
                  <a:gd name="connsiteX1690" fmla="*/ 608220 w 937515"/>
                  <a:gd name="connsiteY1690" fmla="*/ 763148 h 817051"/>
                  <a:gd name="connsiteX1691" fmla="*/ 623582 w 937515"/>
                  <a:gd name="connsiteY1691" fmla="*/ 743122 h 817051"/>
                  <a:gd name="connsiteX1692" fmla="*/ 623582 w 937515"/>
                  <a:gd name="connsiteY1692" fmla="*/ 743260 h 817051"/>
                  <a:gd name="connsiteX1693" fmla="*/ 643744 w 937515"/>
                  <a:gd name="connsiteY1693" fmla="*/ 708284 h 817051"/>
                  <a:gd name="connsiteX1694" fmla="*/ 643607 w 937515"/>
                  <a:gd name="connsiteY1694" fmla="*/ 708558 h 817051"/>
                  <a:gd name="connsiteX1695" fmla="*/ 656500 w 937515"/>
                  <a:gd name="connsiteY1695" fmla="*/ 680166 h 817051"/>
                  <a:gd name="connsiteX1696" fmla="*/ 656912 w 937515"/>
                  <a:gd name="connsiteY1696" fmla="*/ 666587 h 817051"/>
                  <a:gd name="connsiteX1697" fmla="*/ 658283 w 937515"/>
                  <a:gd name="connsiteY1697" fmla="*/ 644504 h 817051"/>
                  <a:gd name="connsiteX1698" fmla="*/ 659655 w 937515"/>
                  <a:gd name="connsiteY1698" fmla="*/ 629691 h 817051"/>
                  <a:gd name="connsiteX1699" fmla="*/ 660752 w 937515"/>
                  <a:gd name="connsiteY1699" fmla="*/ 617347 h 817051"/>
                  <a:gd name="connsiteX1700" fmla="*/ 661163 w 937515"/>
                  <a:gd name="connsiteY1700" fmla="*/ 612272 h 817051"/>
                  <a:gd name="connsiteX1701" fmla="*/ 663632 w 937515"/>
                  <a:gd name="connsiteY1701" fmla="*/ 593207 h 817051"/>
                  <a:gd name="connsiteX1702" fmla="*/ 666376 w 937515"/>
                  <a:gd name="connsiteY1702" fmla="*/ 573181 h 817051"/>
                  <a:gd name="connsiteX1703" fmla="*/ 676525 w 937515"/>
                  <a:gd name="connsiteY1703" fmla="*/ 526547 h 817051"/>
                  <a:gd name="connsiteX1704" fmla="*/ 680092 w 937515"/>
                  <a:gd name="connsiteY1704" fmla="*/ 515437 h 817051"/>
                  <a:gd name="connsiteX1705" fmla="*/ 683383 w 937515"/>
                  <a:gd name="connsiteY1705" fmla="*/ 506384 h 817051"/>
                  <a:gd name="connsiteX1706" fmla="*/ 687224 w 937515"/>
                  <a:gd name="connsiteY1706" fmla="*/ 499663 h 817051"/>
                  <a:gd name="connsiteX1707" fmla="*/ 694631 w 937515"/>
                  <a:gd name="connsiteY1707" fmla="*/ 492943 h 817051"/>
                  <a:gd name="connsiteX1708" fmla="*/ 701214 w 937515"/>
                  <a:gd name="connsiteY1708" fmla="*/ 493766 h 817051"/>
                  <a:gd name="connsiteX1709" fmla="*/ 704506 w 937515"/>
                  <a:gd name="connsiteY1709" fmla="*/ 498154 h 817051"/>
                  <a:gd name="connsiteX1710" fmla="*/ 705878 w 937515"/>
                  <a:gd name="connsiteY1710" fmla="*/ 500761 h 817051"/>
                  <a:gd name="connsiteX1711" fmla="*/ 706838 w 937515"/>
                  <a:gd name="connsiteY1711" fmla="*/ 504190 h 817051"/>
                  <a:gd name="connsiteX1712" fmla="*/ 707249 w 937515"/>
                  <a:gd name="connsiteY1712" fmla="*/ 509539 h 817051"/>
                  <a:gd name="connsiteX1713" fmla="*/ 707112 w 937515"/>
                  <a:gd name="connsiteY1713" fmla="*/ 516534 h 817051"/>
                  <a:gd name="connsiteX1714" fmla="*/ 706838 w 937515"/>
                  <a:gd name="connsiteY1714" fmla="*/ 521883 h 817051"/>
                  <a:gd name="connsiteX1715" fmla="*/ 706015 w 937515"/>
                  <a:gd name="connsiteY1715" fmla="*/ 528879 h 817051"/>
                  <a:gd name="connsiteX1716" fmla="*/ 705055 w 937515"/>
                  <a:gd name="connsiteY1716" fmla="*/ 536011 h 817051"/>
                  <a:gd name="connsiteX1717" fmla="*/ 701214 w 937515"/>
                  <a:gd name="connsiteY1717" fmla="*/ 560288 h 817051"/>
                  <a:gd name="connsiteX1718" fmla="*/ 700117 w 937515"/>
                  <a:gd name="connsiteY1718" fmla="*/ 565637 h 817051"/>
                  <a:gd name="connsiteX1719" fmla="*/ 696962 w 937515"/>
                  <a:gd name="connsiteY1719" fmla="*/ 581273 h 817051"/>
                  <a:gd name="connsiteX1720" fmla="*/ 694631 w 937515"/>
                  <a:gd name="connsiteY1720" fmla="*/ 592932 h 817051"/>
                  <a:gd name="connsiteX1721" fmla="*/ 689556 w 937515"/>
                  <a:gd name="connsiteY1721" fmla="*/ 614055 h 817051"/>
                  <a:gd name="connsiteX1722" fmla="*/ 670353 w 937515"/>
                  <a:gd name="connsiteY1722" fmla="*/ 672759 h 817051"/>
                  <a:gd name="connsiteX1723" fmla="*/ 666101 w 937515"/>
                  <a:gd name="connsiteY1723" fmla="*/ 683320 h 817051"/>
                  <a:gd name="connsiteX1724" fmla="*/ 666513 w 937515"/>
                  <a:gd name="connsiteY1724" fmla="*/ 705266 h 817051"/>
                  <a:gd name="connsiteX1725" fmla="*/ 666513 w 937515"/>
                  <a:gd name="connsiteY1725" fmla="*/ 705129 h 817051"/>
                  <a:gd name="connsiteX1726" fmla="*/ 667884 w 937515"/>
                  <a:gd name="connsiteY1726" fmla="*/ 717199 h 817051"/>
                  <a:gd name="connsiteX1727" fmla="*/ 667884 w 937515"/>
                  <a:gd name="connsiteY1727" fmla="*/ 717199 h 817051"/>
                  <a:gd name="connsiteX1728" fmla="*/ 667884 w 937515"/>
                  <a:gd name="connsiteY1728" fmla="*/ 717199 h 817051"/>
                  <a:gd name="connsiteX1729" fmla="*/ 667884 w 937515"/>
                  <a:gd name="connsiteY1729" fmla="*/ 717474 h 817051"/>
                  <a:gd name="connsiteX1730" fmla="*/ 667884 w 937515"/>
                  <a:gd name="connsiteY1730" fmla="*/ 717336 h 817051"/>
                  <a:gd name="connsiteX1731" fmla="*/ 669393 w 937515"/>
                  <a:gd name="connsiteY1731" fmla="*/ 723371 h 817051"/>
                  <a:gd name="connsiteX1732" fmla="*/ 669256 w 937515"/>
                  <a:gd name="connsiteY1732" fmla="*/ 722823 h 817051"/>
                  <a:gd name="connsiteX1733" fmla="*/ 669805 w 937515"/>
                  <a:gd name="connsiteY1733" fmla="*/ 724468 h 817051"/>
                  <a:gd name="connsiteX1734" fmla="*/ 669667 w 937515"/>
                  <a:gd name="connsiteY1734" fmla="*/ 724194 h 817051"/>
                  <a:gd name="connsiteX1735" fmla="*/ 669942 w 937515"/>
                  <a:gd name="connsiteY1735" fmla="*/ 724743 h 817051"/>
                  <a:gd name="connsiteX1736" fmla="*/ 669942 w 937515"/>
                  <a:gd name="connsiteY1736" fmla="*/ 724880 h 817051"/>
                  <a:gd name="connsiteX1737" fmla="*/ 669942 w 937515"/>
                  <a:gd name="connsiteY1737" fmla="*/ 724880 h 817051"/>
                  <a:gd name="connsiteX1738" fmla="*/ 671588 w 937515"/>
                  <a:gd name="connsiteY1738" fmla="*/ 727623 h 817051"/>
                  <a:gd name="connsiteX1739" fmla="*/ 671313 w 937515"/>
                  <a:gd name="connsiteY1739" fmla="*/ 727212 h 817051"/>
                  <a:gd name="connsiteX1740" fmla="*/ 672411 w 937515"/>
                  <a:gd name="connsiteY1740" fmla="*/ 728583 h 817051"/>
                  <a:gd name="connsiteX1741" fmla="*/ 673096 w 937515"/>
                  <a:gd name="connsiteY1741" fmla="*/ 729269 h 817051"/>
                  <a:gd name="connsiteX1742" fmla="*/ 674057 w 937515"/>
                  <a:gd name="connsiteY1742" fmla="*/ 730092 h 817051"/>
                  <a:gd name="connsiteX1743" fmla="*/ 674742 w 937515"/>
                  <a:gd name="connsiteY1743" fmla="*/ 730504 h 817051"/>
                  <a:gd name="connsiteX1744" fmla="*/ 675840 w 937515"/>
                  <a:gd name="connsiteY1744" fmla="*/ 730778 h 817051"/>
                  <a:gd name="connsiteX1745" fmla="*/ 676937 w 937515"/>
                  <a:gd name="connsiteY1745" fmla="*/ 730915 h 817051"/>
                  <a:gd name="connsiteX1746" fmla="*/ 680777 w 937515"/>
                  <a:gd name="connsiteY1746" fmla="*/ 730367 h 817051"/>
                  <a:gd name="connsiteX1747" fmla="*/ 680092 w 937515"/>
                  <a:gd name="connsiteY1747" fmla="*/ 730504 h 817051"/>
                  <a:gd name="connsiteX1748" fmla="*/ 681463 w 937515"/>
                  <a:gd name="connsiteY1748" fmla="*/ 730092 h 817051"/>
                  <a:gd name="connsiteX1749" fmla="*/ 681463 w 937515"/>
                  <a:gd name="connsiteY1749" fmla="*/ 730092 h 817051"/>
                  <a:gd name="connsiteX1750" fmla="*/ 682972 w 937515"/>
                  <a:gd name="connsiteY1750" fmla="*/ 729406 h 817051"/>
                  <a:gd name="connsiteX1751" fmla="*/ 684618 w 937515"/>
                  <a:gd name="connsiteY1751" fmla="*/ 728446 h 817051"/>
                  <a:gd name="connsiteX1752" fmla="*/ 684618 w 937515"/>
                  <a:gd name="connsiteY1752" fmla="*/ 728446 h 817051"/>
                  <a:gd name="connsiteX1753" fmla="*/ 687635 w 937515"/>
                  <a:gd name="connsiteY1753" fmla="*/ 726252 h 817051"/>
                  <a:gd name="connsiteX1754" fmla="*/ 687224 w 937515"/>
                  <a:gd name="connsiteY1754" fmla="*/ 726663 h 817051"/>
                  <a:gd name="connsiteX1755" fmla="*/ 694768 w 937515"/>
                  <a:gd name="connsiteY1755" fmla="*/ 719257 h 817051"/>
                  <a:gd name="connsiteX1756" fmla="*/ 700391 w 937515"/>
                  <a:gd name="connsiteY1756" fmla="*/ 711987 h 817051"/>
                  <a:gd name="connsiteX1757" fmla="*/ 709718 w 937515"/>
                  <a:gd name="connsiteY1757" fmla="*/ 695802 h 817051"/>
                  <a:gd name="connsiteX1758" fmla="*/ 709581 w 937515"/>
                  <a:gd name="connsiteY1758" fmla="*/ 696077 h 817051"/>
                  <a:gd name="connsiteX1759" fmla="*/ 720965 w 937515"/>
                  <a:gd name="connsiteY1759" fmla="*/ 668645 h 817051"/>
                  <a:gd name="connsiteX1760" fmla="*/ 720965 w 937515"/>
                  <a:gd name="connsiteY1760" fmla="*/ 668645 h 817051"/>
                  <a:gd name="connsiteX1761" fmla="*/ 735367 w 937515"/>
                  <a:gd name="connsiteY1761" fmla="*/ 615701 h 817051"/>
                  <a:gd name="connsiteX1762" fmla="*/ 735230 w 937515"/>
                  <a:gd name="connsiteY1762" fmla="*/ 616387 h 817051"/>
                  <a:gd name="connsiteX1763" fmla="*/ 738796 w 937515"/>
                  <a:gd name="connsiteY1763" fmla="*/ 597870 h 817051"/>
                  <a:gd name="connsiteX1764" fmla="*/ 740168 w 937515"/>
                  <a:gd name="connsiteY1764" fmla="*/ 589366 h 817051"/>
                  <a:gd name="connsiteX1765" fmla="*/ 741402 w 937515"/>
                  <a:gd name="connsiteY1765" fmla="*/ 581685 h 817051"/>
                  <a:gd name="connsiteX1766" fmla="*/ 741539 w 937515"/>
                  <a:gd name="connsiteY1766" fmla="*/ 578668 h 817051"/>
                  <a:gd name="connsiteX1767" fmla="*/ 742362 w 937515"/>
                  <a:gd name="connsiteY1767" fmla="*/ 559876 h 817051"/>
                  <a:gd name="connsiteX1768" fmla="*/ 743185 w 937515"/>
                  <a:gd name="connsiteY1768" fmla="*/ 546024 h 817051"/>
                  <a:gd name="connsiteX1769" fmla="*/ 744008 w 937515"/>
                  <a:gd name="connsiteY1769" fmla="*/ 534914 h 817051"/>
                  <a:gd name="connsiteX1770" fmla="*/ 745243 w 937515"/>
                  <a:gd name="connsiteY1770" fmla="*/ 523255 h 817051"/>
                  <a:gd name="connsiteX1771" fmla="*/ 745517 w 937515"/>
                  <a:gd name="connsiteY1771" fmla="*/ 513517 h 817051"/>
                  <a:gd name="connsiteX1772" fmla="*/ 747026 w 937515"/>
                  <a:gd name="connsiteY1772" fmla="*/ 507070 h 817051"/>
                  <a:gd name="connsiteX1773" fmla="*/ 750180 w 937515"/>
                  <a:gd name="connsiteY1773" fmla="*/ 503092 h 817051"/>
                  <a:gd name="connsiteX1774" fmla="*/ 754432 w 937515"/>
                  <a:gd name="connsiteY1774" fmla="*/ 502406 h 817051"/>
                  <a:gd name="connsiteX1775" fmla="*/ 759096 w 937515"/>
                  <a:gd name="connsiteY1775" fmla="*/ 507070 h 817051"/>
                  <a:gd name="connsiteX1776" fmla="*/ 759233 w 937515"/>
                  <a:gd name="connsiteY1776" fmla="*/ 515025 h 817051"/>
                  <a:gd name="connsiteX1777" fmla="*/ 758959 w 937515"/>
                  <a:gd name="connsiteY1777" fmla="*/ 522843 h 817051"/>
                  <a:gd name="connsiteX1778" fmla="*/ 757724 w 937515"/>
                  <a:gd name="connsiteY1778" fmla="*/ 535599 h 817051"/>
                  <a:gd name="connsiteX1779" fmla="*/ 756078 w 937515"/>
                  <a:gd name="connsiteY1779" fmla="*/ 548767 h 817051"/>
                  <a:gd name="connsiteX1780" fmla="*/ 753335 w 937515"/>
                  <a:gd name="connsiteY1780" fmla="*/ 569341 h 817051"/>
                  <a:gd name="connsiteX1781" fmla="*/ 750455 w 937515"/>
                  <a:gd name="connsiteY1781" fmla="*/ 587446 h 817051"/>
                  <a:gd name="connsiteX1782" fmla="*/ 750317 w 937515"/>
                  <a:gd name="connsiteY1782" fmla="*/ 590326 h 817051"/>
                  <a:gd name="connsiteX1783" fmla="*/ 749769 w 937515"/>
                  <a:gd name="connsiteY1783" fmla="*/ 603494 h 817051"/>
                  <a:gd name="connsiteX1784" fmla="*/ 749632 w 937515"/>
                  <a:gd name="connsiteY1784" fmla="*/ 619267 h 817051"/>
                  <a:gd name="connsiteX1785" fmla="*/ 749357 w 937515"/>
                  <a:gd name="connsiteY1785" fmla="*/ 642858 h 817051"/>
                  <a:gd name="connsiteX1786" fmla="*/ 749495 w 937515"/>
                  <a:gd name="connsiteY1786" fmla="*/ 651774 h 817051"/>
                  <a:gd name="connsiteX1787" fmla="*/ 750866 w 937515"/>
                  <a:gd name="connsiteY1787" fmla="*/ 689904 h 817051"/>
                  <a:gd name="connsiteX1788" fmla="*/ 752786 w 937515"/>
                  <a:gd name="connsiteY1788" fmla="*/ 712536 h 817051"/>
                  <a:gd name="connsiteX1789" fmla="*/ 754432 w 937515"/>
                  <a:gd name="connsiteY1789" fmla="*/ 729544 h 817051"/>
                  <a:gd name="connsiteX1790" fmla="*/ 757450 w 937515"/>
                  <a:gd name="connsiteY1790" fmla="*/ 753409 h 817051"/>
                  <a:gd name="connsiteX1791" fmla="*/ 757998 w 937515"/>
                  <a:gd name="connsiteY1791" fmla="*/ 756564 h 817051"/>
                  <a:gd name="connsiteX1792" fmla="*/ 759233 w 937515"/>
                  <a:gd name="connsiteY1792" fmla="*/ 763559 h 817051"/>
                  <a:gd name="connsiteX1793" fmla="*/ 761153 w 937515"/>
                  <a:gd name="connsiteY1793" fmla="*/ 774944 h 817051"/>
                  <a:gd name="connsiteX1794" fmla="*/ 761153 w 937515"/>
                  <a:gd name="connsiteY1794" fmla="*/ 774806 h 817051"/>
                  <a:gd name="connsiteX1795" fmla="*/ 763073 w 937515"/>
                  <a:gd name="connsiteY1795" fmla="*/ 783722 h 817051"/>
                  <a:gd name="connsiteX1796" fmla="*/ 766502 w 937515"/>
                  <a:gd name="connsiteY1796" fmla="*/ 794969 h 817051"/>
                  <a:gd name="connsiteX1797" fmla="*/ 766502 w 937515"/>
                  <a:gd name="connsiteY1797" fmla="*/ 794969 h 817051"/>
                  <a:gd name="connsiteX1798" fmla="*/ 768011 w 937515"/>
                  <a:gd name="connsiteY1798" fmla="*/ 798672 h 817051"/>
                  <a:gd name="connsiteX1799" fmla="*/ 767737 w 937515"/>
                  <a:gd name="connsiteY1799" fmla="*/ 798124 h 817051"/>
                  <a:gd name="connsiteX1800" fmla="*/ 768834 w 937515"/>
                  <a:gd name="connsiteY1800" fmla="*/ 800044 h 817051"/>
                  <a:gd name="connsiteX1801" fmla="*/ 768423 w 937515"/>
                  <a:gd name="connsiteY1801" fmla="*/ 799495 h 817051"/>
                  <a:gd name="connsiteX1802" fmla="*/ 770891 w 937515"/>
                  <a:gd name="connsiteY1802" fmla="*/ 802787 h 817051"/>
                  <a:gd name="connsiteX1803" fmla="*/ 770480 w 937515"/>
                  <a:gd name="connsiteY1803" fmla="*/ 802376 h 817051"/>
                  <a:gd name="connsiteX1804" fmla="*/ 772949 w 937515"/>
                  <a:gd name="connsiteY1804" fmla="*/ 804844 h 817051"/>
                  <a:gd name="connsiteX1805" fmla="*/ 772812 w 937515"/>
                  <a:gd name="connsiteY1805" fmla="*/ 804707 h 817051"/>
                  <a:gd name="connsiteX1806" fmla="*/ 774183 w 937515"/>
                  <a:gd name="connsiteY1806" fmla="*/ 805667 h 817051"/>
                  <a:gd name="connsiteX1807" fmla="*/ 775006 w 937515"/>
                  <a:gd name="connsiteY1807" fmla="*/ 806216 h 817051"/>
                  <a:gd name="connsiteX1808" fmla="*/ 775692 w 937515"/>
                  <a:gd name="connsiteY1808" fmla="*/ 806490 h 817051"/>
                  <a:gd name="connsiteX1809" fmla="*/ 776789 w 937515"/>
                  <a:gd name="connsiteY1809" fmla="*/ 806628 h 817051"/>
                  <a:gd name="connsiteX1810" fmla="*/ 779944 w 937515"/>
                  <a:gd name="connsiteY1810" fmla="*/ 806079 h 817051"/>
                  <a:gd name="connsiteX1811" fmla="*/ 779258 w 937515"/>
                  <a:gd name="connsiteY1811" fmla="*/ 806216 h 817051"/>
                  <a:gd name="connsiteX1812" fmla="*/ 780904 w 937515"/>
                  <a:gd name="connsiteY1812" fmla="*/ 805667 h 817051"/>
                  <a:gd name="connsiteX1813" fmla="*/ 782550 w 937515"/>
                  <a:gd name="connsiteY1813" fmla="*/ 804982 h 817051"/>
                  <a:gd name="connsiteX1814" fmla="*/ 785568 w 937515"/>
                  <a:gd name="connsiteY1814" fmla="*/ 803335 h 817051"/>
                  <a:gd name="connsiteX1815" fmla="*/ 785019 w 937515"/>
                  <a:gd name="connsiteY1815" fmla="*/ 803610 h 817051"/>
                  <a:gd name="connsiteX1816" fmla="*/ 787899 w 937515"/>
                  <a:gd name="connsiteY1816" fmla="*/ 801278 h 817051"/>
                  <a:gd name="connsiteX1817" fmla="*/ 787625 w 937515"/>
                  <a:gd name="connsiteY1817" fmla="*/ 801553 h 817051"/>
                  <a:gd name="connsiteX1818" fmla="*/ 790368 w 937515"/>
                  <a:gd name="connsiteY1818" fmla="*/ 798672 h 817051"/>
                  <a:gd name="connsiteX1819" fmla="*/ 789957 w 937515"/>
                  <a:gd name="connsiteY1819" fmla="*/ 799084 h 817051"/>
                  <a:gd name="connsiteX1820" fmla="*/ 795992 w 937515"/>
                  <a:gd name="connsiteY1820" fmla="*/ 791266 h 817051"/>
                  <a:gd name="connsiteX1821" fmla="*/ 795992 w 937515"/>
                  <a:gd name="connsiteY1821" fmla="*/ 791266 h 817051"/>
                  <a:gd name="connsiteX1822" fmla="*/ 795992 w 937515"/>
                  <a:gd name="connsiteY1822" fmla="*/ 791128 h 817051"/>
                  <a:gd name="connsiteX1823" fmla="*/ 796266 w 937515"/>
                  <a:gd name="connsiteY1823" fmla="*/ 790717 h 817051"/>
                  <a:gd name="connsiteX1824" fmla="*/ 795992 w 937515"/>
                  <a:gd name="connsiteY1824" fmla="*/ 790991 h 817051"/>
                  <a:gd name="connsiteX1825" fmla="*/ 801890 w 937515"/>
                  <a:gd name="connsiteY1825" fmla="*/ 780704 h 817051"/>
                  <a:gd name="connsiteX1826" fmla="*/ 801615 w 937515"/>
                  <a:gd name="connsiteY1826" fmla="*/ 781253 h 817051"/>
                  <a:gd name="connsiteX1827" fmla="*/ 808885 w 937515"/>
                  <a:gd name="connsiteY1827" fmla="*/ 765480 h 817051"/>
                  <a:gd name="connsiteX1828" fmla="*/ 816291 w 937515"/>
                  <a:gd name="connsiteY1828" fmla="*/ 745865 h 817051"/>
                  <a:gd name="connsiteX1829" fmla="*/ 816291 w 937515"/>
                  <a:gd name="connsiteY1829" fmla="*/ 745865 h 817051"/>
                  <a:gd name="connsiteX1830" fmla="*/ 821504 w 937515"/>
                  <a:gd name="connsiteY1830" fmla="*/ 728720 h 817051"/>
                  <a:gd name="connsiteX1831" fmla="*/ 824110 w 937515"/>
                  <a:gd name="connsiteY1831" fmla="*/ 720354 h 817051"/>
                  <a:gd name="connsiteX1832" fmla="*/ 824658 w 937515"/>
                  <a:gd name="connsiteY1832" fmla="*/ 718159 h 817051"/>
                  <a:gd name="connsiteX1833" fmla="*/ 820955 w 937515"/>
                  <a:gd name="connsiteY1833" fmla="*/ 715965 h 817051"/>
                  <a:gd name="connsiteX1834" fmla="*/ 816566 w 937515"/>
                  <a:gd name="connsiteY1834" fmla="*/ 710478 h 817051"/>
                  <a:gd name="connsiteX1835" fmla="*/ 813274 w 937515"/>
                  <a:gd name="connsiteY1835" fmla="*/ 701563 h 817051"/>
                  <a:gd name="connsiteX1836" fmla="*/ 812314 w 937515"/>
                  <a:gd name="connsiteY1836" fmla="*/ 696351 h 817051"/>
                  <a:gd name="connsiteX1837" fmla="*/ 811354 w 937515"/>
                  <a:gd name="connsiteY1837" fmla="*/ 689630 h 817051"/>
                  <a:gd name="connsiteX1838" fmla="*/ 810805 w 937515"/>
                  <a:gd name="connsiteY1838" fmla="*/ 682223 h 817051"/>
                  <a:gd name="connsiteX1839" fmla="*/ 810257 w 937515"/>
                  <a:gd name="connsiteY1839" fmla="*/ 670427 h 817051"/>
                  <a:gd name="connsiteX1840" fmla="*/ 809982 w 937515"/>
                  <a:gd name="connsiteY1840" fmla="*/ 657535 h 817051"/>
                  <a:gd name="connsiteX1841" fmla="*/ 809982 w 937515"/>
                  <a:gd name="connsiteY1841" fmla="*/ 644779 h 817051"/>
                  <a:gd name="connsiteX1842" fmla="*/ 809982 w 937515"/>
                  <a:gd name="connsiteY1842" fmla="*/ 629005 h 817051"/>
                  <a:gd name="connsiteX1843" fmla="*/ 810394 w 937515"/>
                  <a:gd name="connsiteY1843" fmla="*/ 612546 h 817051"/>
                  <a:gd name="connsiteX1844" fmla="*/ 810805 w 937515"/>
                  <a:gd name="connsiteY1844" fmla="*/ 599379 h 817051"/>
                  <a:gd name="connsiteX1845" fmla="*/ 812451 w 937515"/>
                  <a:gd name="connsiteY1845" fmla="*/ 565775 h 817051"/>
                  <a:gd name="connsiteX1846" fmla="*/ 813823 w 937515"/>
                  <a:gd name="connsiteY1846" fmla="*/ 547807 h 817051"/>
                  <a:gd name="connsiteX1847" fmla="*/ 814920 w 937515"/>
                  <a:gd name="connsiteY1847" fmla="*/ 537931 h 817051"/>
                  <a:gd name="connsiteX1848" fmla="*/ 816566 w 937515"/>
                  <a:gd name="connsiteY1848" fmla="*/ 527370 h 817051"/>
                  <a:gd name="connsiteX1849" fmla="*/ 818760 w 937515"/>
                  <a:gd name="connsiteY1849" fmla="*/ 519003 h 817051"/>
                  <a:gd name="connsiteX1850" fmla="*/ 821366 w 937515"/>
                  <a:gd name="connsiteY1850" fmla="*/ 512693 h 817051"/>
                  <a:gd name="connsiteX1851" fmla="*/ 823561 w 937515"/>
                  <a:gd name="connsiteY1851" fmla="*/ 509950 h 817051"/>
                  <a:gd name="connsiteX1852" fmla="*/ 825481 w 937515"/>
                  <a:gd name="connsiteY1852" fmla="*/ 508579 h 817051"/>
                  <a:gd name="connsiteX1853" fmla="*/ 829322 w 937515"/>
                  <a:gd name="connsiteY1853" fmla="*/ 506659 h 817051"/>
                  <a:gd name="connsiteX1854" fmla="*/ 834945 w 937515"/>
                  <a:gd name="connsiteY1854" fmla="*/ 508167 h 817051"/>
                  <a:gd name="connsiteX1855" fmla="*/ 837963 w 937515"/>
                  <a:gd name="connsiteY1855" fmla="*/ 512419 h 817051"/>
                  <a:gd name="connsiteX1856" fmla="*/ 839060 w 937515"/>
                  <a:gd name="connsiteY1856" fmla="*/ 514477 h 817051"/>
                  <a:gd name="connsiteX1857" fmla="*/ 840020 w 937515"/>
                  <a:gd name="connsiteY1857" fmla="*/ 516946 h 817051"/>
                  <a:gd name="connsiteX1858" fmla="*/ 841803 w 937515"/>
                  <a:gd name="connsiteY1858" fmla="*/ 526272 h 817051"/>
                  <a:gd name="connsiteX1859" fmla="*/ 843998 w 937515"/>
                  <a:gd name="connsiteY1859" fmla="*/ 545201 h 817051"/>
                  <a:gd name="connsiteX1860" fmla="*/ 844958 w 937515"/>
                  <a:gd name="connsiteY1860" fmla="*/ 554665 h 817051"/>
                  <a:gd name="connsiteX1861" fmla="*/ 845918 w 937515"/>
                  <a:gd name="connsiteY1861" fmla="*/ 568929 h 817051"/>
                  <a:gd name="connsiteX1862" fmla="*/ 846604 w 937515"/>
                  <a:gd name="connsiteY1862" fmla="*/ 591835 h 817051"/>
                  <a:gd name="connsiteX1863" fmla="*/ 846604 w 937515"/>
                  <a:gd name="connsiteY1863" fmla="*/ 611037 h 817051"/>
                  <a:gd name="connsiteX1864" fmla="*/ 846467 w 937515"/>
                  <a:gd name="connsiteY1864" fmla="*/ 625713 h 817051"/>
                  <a:gd name="connsiteX1865" fmla="*/ 846329 w 937515"/>
                  <a:gd name="connsiteY1865" fmla="*/ 631474 h 817051"/>
                  <a:gd name="connsiteX1866" fmla="*/ 844684 w 937515"/>
                  <a:gd name="connsiteY1866" fmla="*/ 659317 h 817051"/>
                  <a:gd name="connsiteX1867" fmla="*/ 844272 w 937515"/>
                  <a:gd name="connsiteY1867" fmla="*/ 667822 h 817051"/>
                  <a:gd name="connsiteX1868" fmla="*/ 843175 w 937515"/>
                  <a:gd name="connsiteY1868" fmla="*/ 678657 h 817051"/>
                  <a:gd name="connsiteX1869" fmla="*/ 840569 w 937515"/>
                  <a:gd name="connsiteY1869" fmla="*/ 696351 h 817051"/>
                  <a:gd name="connsiteX1870" fmla="*/ 837826 w 937515"/>
                  <a:gd name="connsiteY1870" fmla="*/ 709518 h 817051"/>
                  <a:gd name="connsiteX1871" fmla="*/ 840294 w 937515"/>
                  <a:gd name="connsiteY1871" fmla="*/ 708421 h 817051"/>
                  <a:gd name="connsiteX1872" fmla="*/ 847701 w 937515"/>
                  <a:gd name="connsiteY1872" fmla="*/ 704032 h 817051"/>
                  <a:gd name="connsiteX1873" fmla="*/ 852502 w 937515"/>
                  <a:gd name="connsiteY1873" fmla="*/ 700329 h 817051"/>
                  <a:gd name="connsiteX1874" fmla="*/ 861143 w 937515"/>
                  <a:gd name="connsiteY1874" fmla="*/ 691550 h 817051"/>
                  <a:gd name="connsiteX1875" fmla="*/ 861143 w 937515"/>
                  <a:gd name="connsiteY1875" fmla="*/ 691550 h 817051"/>
                  <a:gd name="connsiteX1876" fmla="*/ 871293 w 937515"/>
                  <a:gd name="connsiteY1876" fmla="*/ 677834 h 817051"/>
                  <a:gd name="connsiteX1877" fmla="*/ 871293 w 937515"/>
                  <a:gd name="connsiteY1877" fmla="*/ 677834 h 817051"/>
                  <a:gd name="connsiteX1878" fmla="*/ 875408 w 937515"/>
                  <a:gd name="connsiteY1878" fmla="*/ 671662 h 817051"/>
                  <a:gd name="connsiteX1879" fmla="*/ 878425 w 937515"/>
                  <a:gd name="connsiteY1879" fmla="*/ 666724 h 817051"/>
                  <a:gd name="connsiteX1880" fmla="*/ 887752 w 937515"/>
                  <a:gd name="connsiteY1880" fmla="*/ 651637 h 817051"/>
                  <a:gd name="connsiteX1881" fmla="*/ 899959 w 937515"/>
                  <a:gd name="connsiteY1881" fmla="*/ 631885 h 817051"/>
                  <a:gd name="connsiteX1882" fmla="*/ 927803 w 937515"/>
                  <a:gd name="connsiteY1882" fmla="*/ 586074 h 817051"/>
                  <a:gd name="connsiteX1883" fmla="*/ 934935 w 937515"/>
                  <a:gd name="connsiteY1883" fmla="*/ 584154 h 817051"/>
                  <a:gd name="connsiteX1884" fmla="*/ 936855 w 937515"/>
                  <a:gd name="connsiteY1884" fmla="*/ 591286 h 817051"/>
                  <a:gd name="connsiteX1885" fmla="*/ 884597 w 937515"/>
                  <a:gd name="connsiteY1885" fmla="*/ 675640 h 817051"/>
                  <a:gd name="connsiteX1886" fmla="*/ 874859 w 937515"/>
                  <a:gd name="connsiteY1886" fmla="*/ 689767 h 817051"/>
                  <a:gd name="connsiteX1887" fmla="*/ 856754 w 937515"/>
                  <a:gd name="connsiteY1887" fmla="*/ 709244 h 817051"/>
                  <a:gd name="connsiteX1888" fmla="*/ 846878 w 937515"/>
                  <a:gd name="connsiteY1888" fmla="*/ 715690 h 817051"/>
                  <a:gd name="connsiteX1889" fmla="*/ 837277 w 937515"/>
                  <a:gd name="connsiteY1889" fmla="*/ 719531 h 817051"/>
                  <a:gd name="connsiteX1890" fmla="*/ 834945 w 937515"/>
                  <a:gd name="connsiteY1890" fmla="*/ 719805 h 817051"/>
                  <a:gd name="connsiteX1891" fmla="*/ 834260 w 937515"/>
                  <a:gd name="connsiteY1891" fmla="*/ 722274 h 817051"/>
                  <a:gd name="connsiteX1892" fmla="*/ 830831 w 937515"/>
                  <a:gd name="connsiteY1892" fmla="*/ 733658 h 817051"/>
                  <a:gd name="connsiteX1893" fmla="*/ 827127 w 937515"/>
                  <a:gd name="connsiteY1893" fmla="*/ 745591 h 817051"/>
                  <a:gd name="connsiteX1894" fmla="*/ 824933 w 937515"/>
                  <a:gd name="connsiteY1894" fmla="*/ 751900 h 817051"/>
                  <a:gd name="connsiteX1895" fmla="*/ 818212 w 937515"/>
                  <a:gd name="connsiteY1895" fmla="*/ 769045 h 817051"/>
                  <a:gd name="connsiteX1896" fmla="*/ 811902 w 937515"/>
                  <a:gd name="connsiteY1896" fmla="*/ 782625 h 817051"/>
                  <a:gd name="connsiteX1897" fmla="*/ 805867 w 937515"/>
                  <a:gd name="connsiteY1897" fmla="*/ 793871 h 817051"/>
                  <a:gd name="connsiteX1898" fmla="*/ 799146 w 937515"/>
                  <a:gd name="connsiteY1898" fmla="*/ 803199 h 817051"/>
                  <a:gd name="connsiteX1899" fmla="*/ 791054 w 937515"/>
                  <a:gd name="connsiteY1899" fmla="*/ 811016 h 817051"/>
                  <a:gd name="connsiteX1900" fmla="*/ 784059 w 937515"/>
                  <a:gd name="connsiteY1900" fmla="*/ 814583 h 817051"/>
                  <a:gd name="connsiteX1901" fmla="*/ 777201 w 937515"/>
                  <a:gd name="connsiteY1901" fmla="*/ 815954 h 817051"/>
                  <a:gd name="connsiteX1902" fmla="*/ 776652 w 937515"/>
                  <a:gd name="connsiteY1902" fmla="*/ 817051 h 817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</a:cxnLst>
                <a:rect l="l" t="t" r="r" b="b"/>
                <a:pathLst>
                  <a:path w="937515" h="817051">
                    <a:moveTo>
                      <a:pt x="281093" y="42097"/>
                    </a:moveTo>
                    <a:cubicBezTo>
                      <a:pt x="282465" y="43606"/>
                      <a:pt x="283699" y="45115"/>
                      <a:pt x="284934" y="46761"/>
                    </a:cubicBezTo>
                    <a:cubicBezTo>
                      <a:pt x="285071" y="47035"/>
                      <a:pt x="285345" y="47310"/>
                      <a:pt x="285482" y="47447"/>
                    </a:cubicBezTo>
                    <a:cubicBezTo>
                      <a:pt x="288088" y="46624"/>
                      <a:pt x="290694" y="45801"/>
                      <a:pt x="293437" y="45115"/>
                    </a:cubicBezTo>
                    <a:cubicBezTo>
                      <a:pt x="298512" y="43606"/>
                      <a:pt x="303587" y="42235"/>
                      <a:pt x="308662" y="40589"/>
                    </a:cubicBezTo>
                    <a:cubicBezTo>
                      <a:pt x="311405" y="39629"/>
                      <a:pt x="314149" y="38532"/>
                      <a:pt x="316755" y="37434"/>
                    </a:cubicBezTo>
                    <a:cubicBezTo>
                      <a:pt x="316618" y="37434"/>
                      <a:pt x="316480" y="37571"/>
                      <a:pt x="316343" y="37709"/>
                    </a:cubicBezTo>
                    <a:cubicBezTo>
                      <a:pt x="317578" y="37160"/>
                      <a:pt x="318675" y="36474"/>
                      <a:pt x="319635" y="35788"/>
                    </a:cubicBezTo>
                    <a:lnTo>
                      <a:pt x="319635" y="35788"/>
                    </a:lnTo>
                    <a:lnTo>
                      <a:pt x="319635" y="35788"/>
                    </a:lnTo>
                    <a:cubicBezTo>
                      <a:pt x="319635" y="35788"/>
                      <a:pt x="319772" y="35651"/>
                      <a:pt x="319772" y="35651"/>
                    </a:cubicBezTo>
                    <a:cubicBezTo>
                      <a:pt x="319772" y="35651"/>
                      <a:pt x="319772" y="35651"/>
                      <a:pt x="319635" y="35651"/>
                    </a:cubicBezTo>
                    <a:cubicBezTo>
                      <a:pt x="320047" y="35377"/>
                      <a:pt x="320458" y="34965"/>
                      <a:pt x="321007" y="34554"/>
                    </a:cubicBezTo>
                    <a:cubicBezTo>
                      <a:pt x="321007" y="34554"/>
                      <a:pt x="321007" y="34554"/>
                      <a:pt x="321007" y="34554"/>
                    </a:cubicBezTo>
                    <a:cubicBezTo>
                      <a:pt x="321418" y="34280"/>
                      <a:pt x="321692" y="33868"/>
                      <a:pt x="322104" y="33594"/>
                    </a:cubicBezTo>
                    <a:cubicBezTo>
                      <a:pt x="322104" y="33594"/>
                      <a:pt x="322241" y="33457"/>
                      <a:pt x="322241" y="33457"/>
                    </a:cubicBezTo>
                    <a:cubicBezTo>
                      <a:pt x="322104" y="33319"/>
                      <a:pt x="321967" y="33182"/>
                      <a:pt x="321830" y="33045"/>
                    </a:cubicBezTo>
                    <a:cubicBezTo>
                      <a:pt x="321692" y="32908"/>
                      <a:pt x="321555" y="32908"/>
                      <a:pt x="321418" y="32771"/>
                    </a:cubicBezTo>
                    <a:cubicBezTo>
                      <a:pt x="321007" y="32633"/>
                      <a:pt x="320595" y="32359"/>
                      <a:pt x="320184" y="32222"/>
                    </a:cubicBezTo>
                    <a:cubicBezTo>
                      <a:pt x="319635" y="32085"/>
                      <a:pt x="319086" y="31948"/>
                      <a:pt x="318538" y="31948"/>
                    </a:cubicBezTo>
                    <a:cubicBezTo>
                      <a:pt x="318126" y="31948"/>
                      <a:pt x="317578" y="31810"/>
                      <a:pt x="317166" y="31810"/>
                    </a:cubicBezTo>
                    <a:cubicBezTo>
                      <a:pt x="312503" y="31674"/>
                      <a:pt x="307839" y="31674"/>
                      <a:pt x="303176" y="31948"/>
                    </a:cubicBezTo>
                    <a:cubicBezTo>
                      <a:pt x="303450" y="31948"/>
                      <a:pt x="303587" y="31948"/>
                      <a:pt x="303724" y="31948"/>
                    </a:cubicBezTo>
                    <a:cubicBezTo>
                      <a:pt x="296181" y="32496"/>
                      <a:pt x="288637" y="33594"/>
                      <a:pt x="281093" y="34691"/>
                    </a:cubicBezTo>
                    <a:cubicBezTo>
                      <a:pt x="278899" y="34965"/>
                      <a:pt x="276704" y="35377"/>
                      <a:pt x="274509" y="35651"/>
                    </a:cubicBezTo>
                    <a:cubicBezTo>
                      <a:pt x="276841" y="37709"/>
                      <a:pt x="279036" y="39766"/>
                      <a:pt x="281093" y="42097"/>
                    </a:cubicBezTo>
                    <a:close/>
                    <a:moveTo>
                      <a:pt x="158061" y="59517"/>
                    </a:moveTo>
                    <a:cubicBezTo>
                      <a:pt x="159295" y="58968"/>
                      <a:pt x="160667" y="58557"/>
                      <a:pt x="161901" y="58145"/>
                    </a:cubicBezTo>
                    <a:cubicBezTo>
                      <a:pt x="169856" y="55402"/>
                      <a:pt x="177812" y="52659"/>
                      <a:pt x="185767" y="49916"/>
                    </a:cubicBezTo>
                    <a:cubicBezTo>
                      <a:pt x="186041" y="49778"/>
                      <a:pt x="186178" y="49778"/>
                      <a:pt x="186453" y="49641"/>
                    </a:cubicBezTo>
                    <a:cubicBezTo>
                      <a:pt x="186453" y="49641"/>
                      <a:pt x="186590" y="49641"/>
                      <a:pt x="186590" y="49641"/>
                    </a:cubicBezTo>
                    <a:cubicBezTo>
                      <a:pt x="188373" y="49093"/>
                      <a:pt x="190019" y="48407"/>
                      <a:pt x="191802" y="47858"/>
                    </a:cubicBezTo>
                    <a:cubicBezTo>
                      <a:pt x="195368" y="46761"/>
                      <a:pt x="198934" y="45801"/>
                      <a:pt x="202500" y="44703"/>
                    </a:cubicBezTo>
                    <a:cubicBezTo>
                      <a:pt x="207438" y="43332"/>
                      <a:pt x="212239" y="41823"/>
                      <a:pt x="217177" y="40452"/>
                    </a:cubicBezTo>
                    <a:cubicBezTo>
                      <a:pt x="218960" y="39903"/>
                      <a:pt x="220743" y="39491"/>
                      <a:pt x="222526" y="38943"/>
                    </a:cubicBezTo>
                    <a:cubicBezTo>
                      <a:pt x="223212" y="38668"/>
                      <a:pt x="223897" y="38532"/>
                      <a:pt x="224720" y="38257"/>
                    </a:cubicBezTo>
                    <a:cubicBezTo>
                      <a:pt x="233087" y="36337"/>
                      <a:pt x="241317" y="34416"/>
                      <a:pt x="249546" y="32633"/>
                    </a:cubicBezTo>
                    <a:cubicBezTo>
                      <a:pt x="251467" y="32222"/>
                      <a:pt x="253524" y="31674"/>
                      <a:pt x="255444" y="31262"/>
                    </a:cubicBezTo>
                    <a:cubicBezTo>
                      <a:pt x="250918" y="28519"/>
                      <a:pt x="246254" y="26050"/>
                      <a:pt x="241454" y="23581"/>
                    </a:cubicBezTo>
                    <a:cubicBezTo>
                      <a:pt x="241454" y="23581"/>
                      <a:pt x="241454" y="23581"/>
                      <a:pt x="241454" y="23581"/>
                    </a:cubicBezTo>
                    <a:cubicBezTo>
                      <a:pt x="241454" y="23581"/>
                      <a:pt x="241317" y="23581"/>
                      <a:pt x="241317" y="23444"/>
                    </a:cubicBezTo>
                    <a:cubicBezTo>
                      <a:pt x="241180" y="23444"/>
                      <a:pt x="241180" y="23307"/>
                      <a:pt x="241042" y="23307"/>
                    </a:cubicBezTo>
                    <a:cubicBezTo>
                      <a:pt x="241042" y="23307"/>
                      <a:pt x="241042" y="23307"/>
                      <a:pt x="241042" y="23307"/>
                    </a:cubicBezTo>
                    <a:cubicBezTo>
                      <a:pt x="233773" y="19741"/>
                      <a:pt x="226503" y="16723"/>
                      <a:pt x="218822" y="13980"/>
                    </a:cubicBezTo>
                    <a:cubicBezTo>
                      <a:pt x="213473" y="12197"/>
                      <a:pt x="207987" y="10688"/>
                      <a:pt x="202363" y="9454"/>
                    </a:cubicBezTo>
                    <a:lnTo>
                      <a:pt x="202363" y="9454"/>
                    </a:lnTo>
                    <a:cubicBezTo>
                      <a:pt x="202363" y="9454"/>
                      <a:pt x="202363" y="9454"/>
                      <a:pt x="202363" y="9454"/>
                    </a:cubicBezTo>
                    <a:cubicBezTo>
                      <a:pt x="202226" y="9454"/>
                      <a:pt x="202089" y="9454"/>
                      <a:pt x="201952" y="9316"/>
                    </a:cubicBezTo>
                    <a:cubicBezTo>
                      <a:pt x="201952" y="9316"/>
                      <a:pt x="202089" y="9316"/>
                      <a:pt x="202089" y="9316"/>
                    </a:cubicBezTo>
                    <a:cubicBezTo>
                      <a:pt x="196603" y="8356"/>
                      <a:pt x="191116" y="7533"/>
                      <a:pt x="185630" y="7122"/>
                    </a:cubicBezTo>
                    <a:cubicBezTo>
                      <a:pt x="185767" y="7122"/>
                      <a:pt x="186041" y="7122"/>
                      <a:pt x="186178" y="7122"/>
                    </a:cubicBezTo>
                    <a:cubicBezTo>
                      <a:pt x="180418" y="6710"/>
                      <a:pt x="174520" y="6710"/>
                      <a:pt x="168759" y="7122"/>
                    </a:cubicBezTo>
                    <a:cubicBezTo>
                      <a:pt x="168896" y="7122"/>
                      <a:pt x="169171" y="7122"/>
                      <a:pt x="169308" y="7122"/>
                    </a:cubicBezTo>
                    <a:cubicBezTo>
                      <a:pt x="163821" y="7533"/>
                      <a:pt x="158335" y="8356"/>
                      <a:pt x="152848" y="9454"/>
                    </a:cubicBezTo>
                    <a:cubicBezTo>
                      <a:pt x="149145" y="10277"/>
                      <a:pt x="145442" y="11236"/>
                      <a:pt x="141739" y="12471"/>
                    </a:cubicBezTo>
                    <a:cubicBezTo>
                      <a:pt x="138721" y="13568"/>
                      <a:pt x="135978" y="14665"/>
                      <a:pt x="133097" y="16037"/>
                    </a:cubicBezTo>
                    <a:cubicBezTo>
                      <a:pt x="133235" y="15900"/>
                      <a:pt x="133372" y="15900"/>
                      <a:pt x="133509" y="15763"/>
                    </a:cubicBezTo>
                    <a:cubicBezTo>
                      <a:pt x="131726" y="16723"/>
                      <a:pt x="129943" y="17683"/>
                      <a:pt x="128297" y="18780"/>
                    </a:cubicBezTo>
                    <a:cubicBezTo>
                      <a:pt x="128297" y="18780"/>
                      <a:pt x="128297" y="18780"/>
                      <a:pt x="128297" y="18780"/>
                    </a:cubicBezTo>
                    <a:cubicBezTo>
                      <a:pt x="128297" y="18780"/>
                      <a:pt x="128160" y="18780"/>
                      <a:pt x="128160" y="18917"/>
                    </a:cubicBezTo>
                    <a:cubicBezTo>
                      <a:pt x="128022" y="18917"/>
                      <a:pt x="128022" y="19055"/>
                      <a:pt x="127885" y="19055"/>
                    </a:cubicBezTo>
                    <a:cubicBezTo>
                      <a:pt x="127885" y="19055"/>
                      <a:pt x="128022" y="19055"/>
                      <a:pt x="128022" y="19055"/>
                    </a:cubicBezTo>
                    <a:cubicBezTo>
                      <a:pt x="126925" y="19741"/>
                      <a:pt x="125965" y="20564"/>
                      <a:pt x="124868" y="21387"/>
                    </a:cubicBezTo>
                    <a:cubicBezTo>
                      <a:pt x="125005" y="21249"/>
                      <a:pt x="125142" y="21112"/>
                      <a:pt x="125279" y="20975"/>
                    </a:cubicBezTo>
                    <a:cubicBezTo>
                      <a:pt x="124319" y="21935"/>
                      <a:pt x="123359" y="22895"/>
                      <a:pt x="122399" y="23855"/>
                    </a:cubicBezTo>
                    <a:cubicBezTo>
                      <a:pt x="122399" y="23855"/>
                      <a:pt x="122536" y="23718"/>
                      <a:pt x="122536" y="23718"/>
                    </a:cubicBezTo>
                    <a:cubicBezTo>
                      <a:pt x="122125" y="24267"/>
                      <a:pt x="121576" y="24952"/>
                      <a:pt x="121164" y="25638"/>
                    </a:cubicBezTo>
                    <a:cubicBezTo>
                      <a:pt x="121302" y="25501"/>
                      <a:pt x="121439" y="25364"/>
                      <a:pt x="121439" y="25227"/>
                    </a:cubicBezTo>
                    <a:cubicBezTo>
                      <a:pt x="120616" y="26324"/>
                      <a:pt x="119930" y="27558"/>
                      <a:pt x="119381" y="28930"/>
                    </a:cubicBezTo>
                    <a:cubicBezTo>
                      <a:pt x="119381" y="28930"/>
                      <a:pt x="119381" y="28930"/>
                      <a:pt x="119381" y="28930"/>
                    </a:cubicBezTo>
                    <a:cubicBezTo>
                      <a:pt x="119107" y="29479"/>
                      <a:pt x="118970" y="30028"/>
                      <a:pt x="118696" y="30576"/>
                    </a:cubicBezTo>
                    <a:cubicBezTo>
                      <a:pt x="118558" y="31125"/>
                      <a:pt x="118558" y="31536"/>
                      <a:pt x="118421" y="32085"/>
                    </a:cubicBezTo>
                    <a:cubicBezTo>
                      <a:pt x="118284" y="32633"/>
                      <a:pt x="118284" y="33182"/>
                      <a:pt x="118284" y="33731"/>
                    </a:cubicBezTo>
                    <a:cubicBezTo>
                      <a:pt x="118284" y="34280"/>
                      <a:pt x="118284" y="34828"/>
                      <a:pt x="118284" y="35514"/>
                    </a:cubicBezTo>
                    <a:cubicBezTo>
                      <a:pt x="118284" y="36062"/>
                      <a:pt x="118421" y="36748"/>
                      <a:pt x="118421" y="37297"/>
                    </a:cubicBezTo>
                    <a:cubicBezTo>
                      <a:pt x="118558" y="37845"/>
                      <a:pt x="118696" y="38394"/>
                      <a:pt x="118833" y="38943"/>
                    </a:cubicBezTo>
                    <a:cubicBezTo>
                      <a:pt x="118833" y="38806"/>
                      <a:pt x="118696" y="38668"/>
                      <a:pt x="118696" y="38532"/>
                    </a:cubicBezTo>
                    <a:cubicBezTo>
                      <a:pt x="118970" y="39080"/>
                      <a:pt x="119107" y="39629"/>
                      <a:pt x="119381" y="40177"/>
                    </a:cubicBezTo>
                    <a:cubicBezTo>
                      <a:pt x="119244" y="40040"/>
                      <a:pt x="119244" y="39903"/>
                      <a:pt x="119107" y="39766"/>
                    </a:cubicBezTo>
                    <a:cubicBezTo>
                      <a:pt x="119656" y="40863"/>
                      <a:pt x="120204" y="41961"/>
                      <a:pt x="120890" y="42920"/>
                    </a:cubicBezTo>
                    <a:cubicBezTo>
                      <a:pt x="120890" y="42920"/>
                      <a:pt x="120890" y="42920"/>
                      <a:pt x="120890" y="42783"/>
                    </a:cubicBezTo>
                    <a:cubicBezTo>
                      <a:pt x="121302" y="43332"/>
                      <a:pt x="121713" y="43881"/>
                      <a:pt x="121987" y="44292"/>
                    </a:cubicBezTo>
                    <a:cubicBezTo>
                      <a:pt x="122673" y="45115"/>
                      <a:pt x="123496" y="45938"/>
                      <a:pt x="124182" y="46624"/>
                    </a:cubicBezTo>
                    <a:cubicBezTo>
                      <a:pt x="124182" y="46624"/>
                      <a:pt x="124182" y="46624"/>
                      <a:pt x="124182" y="46487"/>
                    </a:cubicBezTo>
                    <a:cubicBezTo>
                      <a:pt x="125142" y="47447"/>
                      <a:pt x="126239" y="48270"/>
                      <a:pt x="127337" y="48955"/>
                    </a:cubicBezTo>
                    <a:cubicBezTo>
                      <a:pt x="127337" y="48955"/>
                      <a:pt x="127337" y="48955"/>
                      <a:pt x="127200" y="48819"/>
                    </a:cubicBezTo>
                    <a:cubicBezTo>
                      <a:pt x="128434" y="49641"/>
                      <a:pt x="129668" y="50464"/>
                      <a:pt x="131040" y="51013"/>
                    </a:cubicBezTo>
                    <a:cubicBezTo>
                      <a:pt x="131040" y="51013"/>
                      <a:pt x="130903" y="51013"/>
                      <a:pt x="130903" y="51013"/>
                    </a:cubicBezTo>
                    <a:cubicBezTo>
                      <a:pt x="134195" y="52659"/>
                      <a:pt x="137487" y="54031"/>
                      <a:pt x="140916" y="55265"/>
                    </a:cubicBezTo>
                    <a:cubicBezTo>
                      <a:pt x="145168" y="56636"/>
                      <a:pt x="149557" y="57734"/>
                      <a:pt x="153946" y="58694"/>
                    </a:cubicBezTo>
                    <a:cubicBezTo>
                      <a:pt x="155455" y="59106"/>
                      <a:pt x="156689" y="59380"/>
                      <a:pt x="158061" y="59517"/>
                    </a:cubicBezTo>
                    <a:close/>
                    <a:moveTo>
                      <a:pt x="191939" y="62397"/>
                    </a:moveTo>
                    <a:cubicBezTo>
                      <a:pt x="198111" y="62397"/>
                      <a:pt x="204283" y="62123"/>
                      <a:pt x="210456" y="61712"/>
                    </a:cubicBezTo>
                    <a:cubicBezTo>
                      <a:pt x="210319" y="61712"/>
                      <a:pt x="210319" y="61712"/>
                      <a:pt x="210181" y="61712"/>
                    </a:cubicBezTo>
                    <a:cubicBezTo>
                      <a:pt x="221154" y="60889"/>
                      <a:pt x="232127" y="59517"/>
                      <a:pt x="242963" y="57322"/>
                    </a:cubicBezTo>
                    <a:cubicBezTo>
                      <a:pt x="249135" y="56088"/>
                      <a:pt x="255444" y="54854"/>
                      <a:pt x="261616" y="53619"/>
                    </a:cubicBezTo>
                    <a:lnTo>
                      <a:pt x="261616" y="53619"/>
                    </a:lnTo>
                    <a:lnTo>
                      <a:pt x="261616" y="53619"/>
                    </a:lnTo>
                    <a:cubicBezTo>
                      <a:pt x="261754" y="53619"/>
                      <a:pt x="262028" y="53619"/>
                      <a:pt x="262165" y="53482"/>
                    </a:cubicBezTo>
                    <a:cubicBezTo>
                      <a:pt x="262165" y="53482"/>
                      <a:pt x="262028" y="53482"/>
                      <a:pt x="262028" y="53482"/>
                    </a:cubicBezTo>
                    <a:cubicBezTo>
                      <a:pt x="267377" y="52110"/>
                      <a:pt x="272589" y="50739"/>
                      <a:pt x="277801" y="49504"/>
                    </a:cubicBezTo>
                    <a:cubicBezTo>
                      <a:pt x="277527" y="49093"/>
                      <a:pt x="277115" y="48681"/>
                      <a:pt x="276841" y="48270"/>
                    </a:cubicBezTo>
                    <a:cubicBezTo>
                      <a:pt x="276841" y="48270"/>
                      <a:pt x="276841" y="48270"/>
                      <a:pt x="276841" y="48270"/>
                    </a:cubicBezTo>
                    <a:cubicBezTo>
                      <a:pt x="276841" y="48270"/>
                      <a:pt x="276704" y="48132"/>
                      <a:pt x="276704" y="48132"/>
                    </a:cubicBezTo>
                    <a:cubicBezTo>
                      <a:pt x="276704" y="48132"/>
                      <a:pt x="276567" y="47996"/>
                      <a:pt x="276567" y="47996"/>
                    </a:cubicBezTo>
                    <a:cubicBezTo>
                      <a:pt x="276567" y="47996"/>
                      <a:pt x="276567" y="47996"/>
                      <a:pt x="276567" y="47996"/>
                    </a:cubicBezTo>
                    <a:cubicBezTo>
                      <a:pt x="274784" y="45938"/>
                      <a:pt x="272863" y="44018"/>
                      <a:pt x="270806" y="42235"/>
                    </a:cubicBezTo>
                    <a:cubicBezTo>
                      <a:pt x="268749" y="40589"/>
                      <a:pt x="266828" y="38943"/>
                      <a:pt x="264771" y="37434"/>
                    </a:cubicBezTo>
                    <a:cubicBezTo>
                      <a:pt x="262988" y="37709"/>
                      <a:pt x="261205" y="38120"/>
                      <a:pt x="259422" y="38532"/>
                    </a:cubicBezTo>
                    <a:lnTo>
                      <a:pt x="259422" y="38532"/>
                    </a:lnTo>
                    <a:cubicBezTo>
                      <a:pt x="259422" y="38532"/>
                      <a:pt x="259422" y="38532"/>
                      <a:pt x="259285" y="38532"/>
                    </a:cubicBezTo>
                    <a:cubicBezTo>
                      <a:pt x="259147" y="38532"/>
                      <a:pt x="259010" y="38532"/>
                      <a:pt x="258873" y="38668"/>
                    </a:cubicBezTo>
                    <a:cubicBezTo>
                      <a:pt x="258873" y="38668"/>
                      <a:pt x="258873" y="38668"/>
                      <a:pt x="259010" y="38668"/>
                    </a:cubicBezTo>
                    <a:cubicBezTo>
                      <a:pt x="253661" y="39903"/>
                      <a:pt x="248449" y="41138"/>
                      <a:pt x="243100" y="42372"/>
                    </a:cubicBezTo>
                    <a:cubicBezTo>
                      <a:pt x="239259" y="43332"/>
                      <a:pt x="235282" y="44155"/>
                      <a:pt x="231441" y="45115"/>
                    </a:cubicBezTo>
                    <a:cubicBezTo>
                      <a:pt x="229795" y="45526"/>
                      <a:pt x="228286" y="45801"/>
                      <a:pt x="226778" y="46212"/>
                    </a:cubicBezTo>
                    <a:cubicBezTo>
                      <a:pt x="221017" y="47858"/>
                      <a:pt x="215393" y="49641"/>
                      <a:pt x="209633" y="51287"/>
                    </a:cubicBezTo>
                    <a:cubicBezTo>
                      <a:pt x="205792" y="52384"/>
                      <a:pt x="201952" y="53482"/>
                      <a:pt x="198248" y="54579"/>
                    </a:cubicBezTo>
                    <a:cubicBezTo>
                      <a:pt x="196740" y="54990"/>
                      <a:pt x="195231" y="55402"/>
                      <a:pt x="193722" y="55951"/>
                    </a:cubicBezTo>
                    <a:cubicBezTo>
                      <a:pt x="193859" y="55951"/>
                      <a:pt x="193996" y="55813"/>
                      <a:pt x="194271" y="55813"/>
                    </a:cubicBezTo>
                    <a:cubicBezTo>
                      <a:pt x="193859" y="55951"/>
                      <a:pt x="193585" y="56088"/>
                      <a:pt x="193174" y="56088"/>
                    </a:cubicBezTo>
                    <a:cubicBezTo>
                      <a:pt x="193174" y="56088"/>
                      <a:pt x="193174" y="56088"/>
                      <a:pt x="193311" y="56088"/>
                    </a:cubicBezTo>
                    <a:cubicBezTo>
                      <a:pt x="192762" y="56225"/>
                      <a:pt x="192213" y="56499"/>
                      <a:pt x="191665" y="56636"/>
                    </a:cubicBezTo>
                    <a:cubicBezTo>
                      <a:pt x="191802" y="56636"/>
                      <a:pt x="191939" y="56499"/>
                      <a:pt x="192076" y="56499"/>
                    </a:cubicBezTo>
                    <a:cubicBezTo>
                      <a:pt x="191390" y="56774"/>
                      <a:pt x="190705" y="57048"/>
                      <a:pt x="190019" y="57185"/>
                    </a:cubicBezTo>
                    <a:cubicBezTo>
                      <a:pt x="189882" y="57185"/>
                      <a:pt x="189745" y="57322"/>
                      <a:pt x="189745" y="57322"/>
                    </a:cubicBezTo>
                    <a:cubicBezTo>
                      <a:pt x="189745" y="57322"/>
                      <a:pt x="189745" y="57322"/>
                      <a:pt x="189607" y="57322"/>
                    </a:cubicBezTo>
                    <a:cubicBezTo>
                      <a:pt x="187961" y="57871"/>
                      <a:pt x="186316" y="58419"/>
                      <a:pt x="184670" y="58968"/>
                    </a:cubicBezTo>
                    <a:cubicBezTo>
                      <a:pt x="184944" y="58968"/>
                      <a:pt x="185081" y="58831"/>
                      <a:pt x="185218" y="58831"/>
                    </a:cubicBezTo>
                    <a:cubicBezTo>
                      <a:pt x="183298" y="59517"/>
                      <a:pt x="181515" y="60065"/>
                      <a:pt x="179732" y="60751"/>
                    </a:cubicBezTo>
                    <a:cubicBezTo>
                      <a:pt x="179869" y="60751"/>
                      <a:pt x="180006" y="60614"/>
                      <a:pt x="180143" y="60614"/>
                    </a:cubicBezTo>
                    <a:cubicBezTo>
                      <a:pt x="179183" y="60889"/>
                      <a:pt x="178223" y="61300"/>
                      <a:pt x="177263" y="61574"/>
                    </a:cubicBezTo>
                    <a:cubicBezTo>
                      <a:pt x="177400" y="61574"/>
                      <a:pt x="177400" y="61437"/>
                      <a:pt x="177537" y="61437"/>
                    </a:cubicBezTo>
                    <a:cubicBezTo>
                      <a:pt x="177263" y="61574"/>
                      <a:pt x="176989" y="61574"/>
                      <a:pt x="176714" y="61712"/>
                    </a:cubicBezTo>
                    <a:cubicBezTo>
                      <a:pt x="176714" y="61712"/>
                      <a:pt x="176714" y="61712"/>
                      <a:pt x="176851" y="61712"/>
                    </a:cubicBezTo>
                    <a:cubicBezTo>
                      <a:pt x="176851" y="61712"/>
                      <a:pt x="176851" y="61712"/>
                      <a:pt x="176714" y="61712"/>
                    </a:cubicBezTo>
                    <a:cubicBezTo>
                      <a:pt x="176714" y="61712"/>
                      <a:pt x="176714" y="61712"/>
                      <a:pt x="176714" y="61712"/>
                    </a:cubicBezTo>
                    <a:cubicBezTo>
                      <a:pt x="181652" y="62123"/>
                      <a:pt x="186864" y="62397"/>
                      <a:pt x="191939" y="62397"/>
                    </a:cubicBezTo>
                    <a:close/>
                    <a:moveTo>
                      <a:pt x="146265" y="116301"/>
                    </a:moveTo>
                    <a:cubicBezTo>
                      <a:pt x="152300" y="114655"/>
                      <a:pt x="158198" y="112872"/>
                      <a:pt x="164233" y="111089"/>
                    </a:cubicBezTo>
                    <a:cubicBezTo>
                      <a:pt x="166427" y="110403"/>
                      <a:pt x="168759" y="109992"/>
                      <a:pt x="170954" y="109306"/>
                    </a:cubicBezTo>
                    <a:cubicBezTo>
                      <a:pt x="176303" y="107934"/>
                      <a:pt x="181515" y="106700"/>
                      <a:pt x="186864" y="105328"/>
                    </a:cubicBezTo>
                    <a:cubicBezTo>
                      <a:pt x="191253" y="104231"/>
                      <a:pt x="195780" y="102996"/>
                      <a:pt x="200306" y="101899"/>
                    </a:cubicBezTo>
                    <a:cubicBezTo>
                      <a:pt x="201952" y="101488"/>
                      <a:pt x="203598" y="101076"/>
                      <a:pt x="205244" y="100802"/>
                    </a:cubicBezTo>
                    <a:cubicBezTo>
                      <a:pt x="214296" y="98882"/>
                      <a:pt x="223349" y="96825"/>
                      <a:pt x="232401" y="94904"/>
                    </a:cubicBezTo>
                    <a:cubicBezTo>
                      <a:pt x="237613" y="93807"/>
                      <a:pt x="242825" y="92573"/>
                      <a:pt x="248175" y="91612"/>
                    </a:cubicBezTo>
                    <a:cubicBezTo>
                      <a:pt x="257776" y="89829"/>
                      <a:pt x="267377" y="88046"/>
                      <a:pt x="276978" y="86263"/>
                    </a:cubicBezTo>
                    <a:cubicBezTo>
                      <a:pt x="282190" y="85303"/>
                      <a:pt x="287402" y="84480"/>
                      <a:pt x="292752" y="83657"/>
                    </a:cubicBezTo>
                    <a:cubicBezTo>
                      <a:pt x="292615" y="82560"/>
                      <a:pt x="292340" y="81600"/>
                      <a:pt x="292203" y="80502"/>
                    </a:cubicBezTo>
                    <a:cubicBezTo>
                      <a:pt x="291243" y="76799"/>
                      <a:pt x="290420" y="73233"/>
                      <a:pt x="289186" y="69667"/>
                    </a:cubicBezTo>
                    <a:cubicBezTo>
                      <a:pt x="288225" y="66923"/>
                      <a:pt x="286991" y="64318"/>
                      <a:pt x="285757" y="61712"/>
                    </a:cubicBezTo>
                    <a:cubicBezTo>
                      <a:pt x="285757" y="61712"/>
                      <a:pt x="285757" y="61712"/>
                      <a:pt x="285757" y="61712"/>
                    </a:cubicBezTo>
                    <a:cubicBezTo>
                      <a:pt x="285757" y="61712"/>
                      <a:pt x="285757" y="61574"/>
                      <a:pt x="285619" y="61574"/>
                    </a:cubicBezTo>
                    <a:cubicBezTo>
                      <a:pt x="285619" y="61437"/>
                      <a:pt x="285482" y="61437"/>
                      <a:pt x="285482" y="61300"/>
                    </a:cubicBezTo>
                    <a:cubicBezTo>
                      <a:pt x="285482" y="61300"/>
                      <a:pt x="285482" y="61300"/>
                      <a:pt x="285482" y="61437"/>
                    </a:cubicBezTo>
                    <a:cubicBezTo>
                      <a:pt x="284522" y="59791"/>
                      <a:pt x="283699" y="58145"/>
                      <a:pt x="282739" y="56499"/>
                    </a:cubicBezTo>
                    <a:cubicBezTo>
                      <a:pt x="280270" y="57185"/>
                      <a:pt x="277801" y="57734"/>
                      <a:pt x="275332" y="58283"/>
                    </a:cubicBezTo>
                    <a:cubicBezTo>
                      <a:pt x="271492" y="59242"/>
                      <a:pt x="267651" y="60203"/>
                      <a:pt x="263811" y="61163"/>
                    </a:cubicBezTo>
                    <a:cubicBezTo>
                      <a:pt x="262988" y="61437"/>
                      <a:pt x="262165" y="61437"/>
                      <a:pt x="261205" y="61712"/>
                    </a:cubicBezTo>
                    <a:cubicBezTo>
                      <a:pt x="259147" y="62123"/>
                      <a:pt x="257090" y="62535"/>
                      <a:pt x="255033" y="62946"/>
                    </a:cubicBezTo>
                    <a:cubicBezTo>
                      <a:pt x="250232" y="63906"/>
                      <a:pt x="245431" y="64866"/>
                      <a:pt x="240631" y="65826"/>
                    </a:cubicBezTo>
                    <a:cubicBezTo>
                      <a:pt x="238573" y="66238"/>
                      <a:pt x="236379" y="66512"/>
                      <a:pt x="234184" y="66923"/>
                    </a:cubicBezTo>
                    <a:cubicBezTo>
                      <a:pt x="229109" y="67747"/>
                      <a:pt x="224035" y="68295"/>
                      <a:pt x="218822" y="68844"/>
                    </a:cubicBezTo>
                    <a:cubicBezTo>
                      <a:pt x="208124" y="69941"/>
                      <a:pt x="197425" y="70352"/>
                      <a:pt x="186727" y="70078"/>
                    </a:cubicBezTo>
                    <a:cubicBezTo>
                      <a:pt x="177812" y="69941"/>
                      <a:pt x="168896" y="69118"/>
                      <a:pt x="159981" y="67747"/>
                    </a:cubicBezTo>
                    <a:cubicBezTo>
                      <a:pt x="155455" y="69529"/>
                      <a:pt x="150791" y="71313"/>
                      <a:pt x="146265" y="73096"/>
                    </a:cubicBezTo>
                    <a:cubicBezTo>
                      <a:pt x="135566" y="77210"/>
                      <a:pt x="124868" y="81463"/>
                      <a:pt x="114581" y="86400"/>
                    </a:cubicBezTo>
                    <a:cubicBezTo>
                      <a:pt x="114718" y="86400"/>
                      <a:pt x="114855" y="86263"/>
                      <a:pt x="114992" y="86126"/>
                    </a:cubicBezTo>
                    <a:cubicBezTo>
                      <a:pt x="113621" y="86812"/>
                      <a:pt x="112386" y="87497"/>
                      <a:pt x="111152" y="88321"/>
                    </a:cubicBezTo>
                    <a:cubicBezTo>
                      <a:pt x="111289" y="88183"/>
                      <a:pt x="111426" y="88046"/>
                      <a:pt x="111563" y="88046"/>
                    </a:cubicBezTo>
                    <a:cubicBezTo>
                      <a:pt x="109369" y="89555"/>
                      <a:pt x="107448" y="91064"/>
                      <a:pt x="105391" y="92709"/>
                    </a:cubicBezTo>
                    <a:cubicBezTo>
                      <a:pt x="104980" y="93121"/>
                      <a:pt x="104568" y="93532"/>
                      <a:pt x="104294" y="93807"/>
                    </a:cubicBezTo>
                    <a:cubicBezTo>
                      <a:pt x="104019" y="94218"/>
                      <a:pt x="103745" y="94493"/>
                      <a:pt x="103471" y="94904"/>
                    </a:cubicBezTo>
                    <a:cubicBezTo>
                      <a:pt x="103334" y="95179"/>
                      <a:pt x="103197" y="95453"/>
                      <a:pt x="103059" y="95590"/>
                    </a:cubicBezTo>
                    <a:cubicBezTo>
                      <a:pt x="103059" y="95864"/>
                      <a:pt x="102922" y="96138"/>
                      <a:pt x="102922" y="96276"/>
                    </a:cubicBezTo>
                    <a:cubicBezTo>
                      <a:pt x="102922" y="96687"/>
                      <a:pt x="102785" y="97099"/>
                      <a:pt x="102785" y="97510"/>
                    </a:cubicBezTo>
                    <a:cubicBezTo>
                      <a:pt x="102785" y="97922"/>
                      <a:pt x="102922" y="98333"/>
                      <a:pt x="102922" y="98745"/>
                    </a:cubicBezTo>
                    <a:cubicBezTo>
                      <a:pt x="102922" y="98745"/>
                      <a:pt x="102922" y="98608"/>
                      <a:pt x="102922" y="98608"/>
                    </a:cubicBezTo>
                    <a:cubicBezTo>
                      <a:pt x="103059" y="99019"/>
                      <a:pt x="103059" y="99431"/>
                      <a:pt x="103197" y="99979"/>
                    </a:cubicBezTo>
                    <a:cubicBezTo>
                      <a:pt x="103334" y="100116"/>
                      <a:pt x="103334" y="100390"/>
                      <a:pt x="103471" y="100528"/>
                    </a:cubicBezTo>
                    <a:cubicBezTo>
                      <a:pt x="103608" y="100802"/>
                      <a:pt x="103882" y="101076"/>
                      <a:pt x="104019" y="101351"/>
                    </a:cubicBezTo>
                    <a:cubicBezTo>
                      <a:pt x="104294" y="101625"/>
                      <a:pt x="104431" y="101899"/>
                      <a:pt x="104705" y="102174"/>
                    </a:cubicBezTo>
                    <a:cubicBezTo>
                      <a:pt x="105528" y="102860"/>
                      <a:pt x="106351" y="103545"/>
                      <a:pt x="107311" y="104231"/>
                    </a:cubicBezTo>
                    <a:cubicBezTo>
                      <a:pt x="107174" y="104231"/>
                      <a:pt x="107174" y="104094"/>
                      <a:pt x="107037" y="104094"/>
                    </a:cubicBezTo>
                    <a:cubicBezTo>
                      <a:pt x="107174" y="104231"/>
                      <a:pt x="107311" y="104231"/>
                      <a:pt x="107448" y="104368"/>
                    </a:cubicBezTo>
                    <a:cubicBezTo>
                      <a:pt x="107448" y="104368"/>
                      <a:pt x="107448" y="104368"/>
                      <a:pt x="107586" y="104368"/>
                    </a:cubicBezTo>
                    <a:cubicBezTo>
                      <a:pt x="107586" y="104368"/>
                      <a:pt x="107586" y="104368"/>
                      <a:pt x="107586" y="104368"/>
                    </a:cubicBezTo>
                    <a:cubicBezTo>
                      <a:pt x="108957" y="105191"/>
                      <a:pt x="110466" y="106014"/>
                      <a:pt x="111975" y="106837"/>
                    </a:cubicBezTo>
                    <a:cubicBezTo>
                      <a:pt x="113895" y="107797"/>
                      <a:pt x="115815" y="108620"/>
                      <a:pt x="117873" y="109443"/>
                    </a:cubicBezTo>
                    <a:cubicBezTo>
                      <a:pt x="117735" y="109443"/>
                      <a:pt x="117598" y="109306"/>
                      <a:pt x="117461" y="109306"/>
                    </a:cubicBezTo>
                    <a:cubicBezTo>
                      <a:pt x="124182" y="111638"/>
                      <a:pt x="130903" y="113283"/>
                      <a:pt x="137761" y="114655"/>
                    </a:cubicBezTo>
                    <a:cubicBezTo>
                      <a:pt x="140504" y="115341"/>
                      <a:pt x="143384" y="115753"/>
                      <a:pt x="146265" y="116301"/>
                    </a:cubicBezTo>
                    <a:close/>
                    <a:moveTo>
                      <a:pt x="227601" y="120553"/>
                    </a:moveTo>
                    <a:cubicBezTo>
                      <a:pt x="227464" y="120553"/>
                      <a:pt x="227189" y="120553"/>
                      <a:pt x="227052" y="120553"/>
                    </a:cubicBezTo>
                    <a:cubicBezTo>
                      <a:pt x="231304" y="120279"/>
                      <a:pt x="235693" y="119867"/>
                      <a:pt x="239808" y="119456"/>
                    </a:cubicBezTo>
                    <a:cubicBezTo>
                      <a:pt x="242551" y="119182"/>
                      <a:pt x="245157" y="119044"/>
                      <a:pt x="247900" y="118633"/>
                    </a:cubicBezTo>
                    <a:cubicBezTo>
                      <a:pt x="250644" y="118221"/>
                      <a:pt x="253524" y="117673"/>
                      <a:pt x="256404" y="117261"/>
                    </a:cubicBezTo>
                    <a:cubicBezTo>
                      <a:pt x="263125" y="116164"/>
                      <a:pt x="269983" y="115204"/>
                      <a:pt x="276704" y="114106"/>
                    </a:cubicBezTo>
                    <a:cubicBezTo>
                      <a:pt x="285071" y="112186"/>
                      <a:pt x="293437" y="110403"/>
                      <a:pt x="301804" y="108483"/>
                    </a:cubicBezTo>
                    <a:cubicBezTo>
                      <a:pt x="302902" y="108209"/>
                      <a:pt x="303999" y="107797"/>
                      <a:pt x="305096" y="107523"/>
                    </a:cubicBezTo>
                    <a:cubicBezTo>
                      <a:pt x="308388" y="106563"/>
                      <a:pt x="311543" y="105740"/>
                      <a:pt x="314697" y="104780"/>
                    </a:cubicBezTo>
                    <a:cubicBezTo>
                      <a:pt x="321144" y="102996"/>
                      <a:pt x="327453" y="101076"/>
                      <a:pt x="333763" y="99019"/>
                    </a:cubicBezTo>
                    <a:cubicBezTo>
                      <a:pt x="333625" y="99019"/>
                      <a:pt x="333488" y="99156"/>
                      <a:pt x="333351" y="99293"/>
                    </a:cubicBezTo>
                    <a:cubicBezTo>
                      <a:pt x="337603" y="97784"/>
                      <a:pt x="341992" y="96138"/>
                      <a:pt x="346107" y="94355"/>
                    </a:cubicBezTo>
                    <a:lnTo>
                      <a:pt x="346107" y="94355"/>
                    </a:lnTo>
                    <a:cubicBezTo>
                      <a:pt x="347204" y="93807"/>
                      <a:pt x="348301" y="93258"/>
                      <a:pt x="349262" y="92573"/>
                    </a:cubicBezTo>
                    <a:cubicBezTo>
                      <a:pt x="349673" y="92161"/>
                      <a:pt x="350222" y="91750"/>
                      <a:pt x="350633" y="91338"/>
                    </a:cubicBezTo>
                    <a:cubicBezTo>
                      <a:pt x="351456" y="90515"/>
                      <a:pt x="352279" y="89555"/>
                      <a:pt x="353102" y="88732"/>
                    </a:cubicBezTo>
                    <a:cubicBezTo>
                      <a:pt x="352965" y="88595"/>
                      <a:pt x="352965" y="88458"/>
                      <a:pt x="352828" y="88321"/>
                    </a:cubicBezTo>
                    <a:cubicBezTo>
                      <a:pt x="352553" y="88046"/>
                      <a:pt x="352416" y="87635"/>
                      <a:pt x="352142" y="87360"/>
                    </a:cubicBezTo>
                    <a:cubicBezTo>
                      <a:pt x="352005" y="87223"/>
                      <a:pt x="351868" y="87086"/>
                      <a:pt x="351730" y="87086"/>
                    </a:cubicBezTo>
                    <a:cubicBezTo>
                      <a:pt x="351456" y="86949"/>
                      <a:pt x="351182" y="86812"/>
                      <a:pt x="350908" y="86674"/>
                    </a:cubicBezTo>
                    <a:cubicBezTo>
                      <a:pt x="350496" y="86538"/>
                      <a:pt x="349947" y="86400"/>
                      <a:pt x="349399" y="86263"/>
                    </a:cubicBezTo>
                    <a:cubicBezTo>
                      <a:pt x="348164" y="85989"/>
                      <a:pt x="346793" y="85851"/>
                      <a:pt x="345558" y="85851"/>
                    </a:cubicBezTo>
                    <a:cubicBezTo>
                      <a:pt x="345695" y="85851"/>
                      <a:pt x="345833" y="85851"/>
                      <a:pt x="345970" y="85851"/>
                    </a:cubicBezTo>
                    <a:cubicBezTo>
                      <a:pt x="341169" y="85715"/>
                      <a:pt x="336506" y="85715"/>
                      <a:pt x="331705" y="85989"/>
                    </a:cubicBezTo>
                    <a:cubicBezTo>
                      <a:pt x="331705" y="85989"/>
                      <a:pt x="331705" y="85989"/>
                      <a:pt x="331705" y="85989"/>
                    </a:cubicBezTo>
                    <a:cubicBezTo>
                      <a:pt x="326219" y="86400"/>
                      <a:pt x="320732" y="87086"/>
                      <a:pt x="315383" y="87909"/>
                    </a:cubicBezTo>
                    <a:cubicBezTo>
                      <a:pt x="311817" y="88458"/>
                      <a:pt x="308251" y="89006"/>
                      <a:pt x="304685" y="89555"/>
                    </a:cubicBezTo>
                    <a:cubicBezTo>
                      <a:pt x="297689" y="90652"/>
                      <a:pt x="290694" y="91750"/>
                      <a:pt x="283699" y="92984"/>
                    </a:cubicBezTo>
                    <a:cubicBezTo>
                      <a:pt x="282053" y="93258"/>
                      <a:pt x="280270" y="93670"/>
                      <a:pt x="278624" y="93944"/>
                    </a:cubicBezTo>
                    <a:cubicBezTo>
                      <a:pt x="274235" y="94767"/>
                      <a:pt x="269983" y="95590"/>
                      <a:pt x="265594" y="96413"/>
                    </a:cubicBezTo>
                    <a:cubicBezTo>
                      <a:pt x="259147" y="97647"/>
                      <a:pt x="252838" y="98745"/>
                      <a:pt x="246529" y="99979"/>
                    </a:cubicBezTo>
                    <a:cubicBezTo>
                      <a:pt x="233499" y="102996"/>
                      <a:pt x="220468" y="105740"/>
                      <a:pt x="207438" y="108620"/>
                    </a:cubicBezTo>
                    <a:cubicBezTo>
                      <a:pt x="203323" y="109580"/>
                      <a:pt x="199071" y="110677"/>
                      <a:pt x="194957" y="111775"/>
                    </a:cubicBezTo>
                    <a:cubicBezTo>
                      <a:pt x="186590" y="113832"/>
                      <a:pt x="178360" y="116027"/>
                      <a:pt x="169993" y="118084"/>
                    </a:cubicBezTo>
                    <a:cubicBezTo>
                      <a:pt x="168622" y="118358"/>
                      <a:pt x="167387" y="118770"/>
                      <a:pt x="166016" y="119182"/>
                    </a:cubicBezTo>
                    <a:cubicBezTo>
                      <a:pt x="171365" y="119730"/>
                      <a:pt x="176714" y="120279"/>
                      <a:pt x="182201" y="120553"/>
                    </a:cubicBezTo>
                    <a:cubicBezTo>
                      <a:pt x="181926" y="120553"/>
                      <a:pt x="181789" y="120553"/>
                      <a:pt x="181652" y="120553"/>
                    </a:cubicBezTo>
                    <a:cubicBezTo>
                      <a:pt x="197151" y="121239"/>
                      <a:pt x="212376" y="121376"/>
                      <a:pt x="227601" y="120553"/>
                    </a:cubicBezTo>
                    <a:close/>
                    <a:moveTo>
                      <a:pt x="311131" y="142636"/>
                    </a:moveTo>
                    <a:cubicBezTo>
                      <a:pt x="305508" y="143733"/>
                      <a:pt x="300021" y="144831"/>
                      <a:pt x="294398" y="146065"/>
                    </a:cubicBezTo>
                    <a:cubicBezTo>
                      <a:pt x="285208" y="148122"/>
                      <a:pt x="276018" y="150180"/>
                      <a:pt x="266966" y="152237"/>
                    </a:cubicBezTo>
                    <a:cubicBezTo>
                      <a:pt x="261616" y="153472"/>
                      <a:pt x="256130" y="154569"/>
                      <a:pt x="250781" y="155940"/>
                    </a:cubicBezTo>
                    <a:cubicBezTo>
                      <a:pt x="235144" y="159781"/>
                      <a:pt x="219645" y="163621"/>
                      <a:pt x="204009" y="167325"/>
                    </a:cubicBezTo>
                    <a:cubicBezTo>
                      <a:pt x="202089" y="167736"/>
                      <a:pt x="200169" y="168285"/>
                      <a:pt x="198248" y="168834"/>
                    </a:cubicBezTo>
                    <a:cubicBezTo>
                      <a:pt x="193448" y="170205"/>
                      <a:pt x="188510" y="171440"/>
                      <a:pt x="183709" y="172811"/>
                    </a:cubicBezTo>
                    <a:cubicBezTo>
                      <a:pt x="174931" y="175143"/>
                      <a:pt x="166153" y="177612"/>
                      <a:pt x="157375" y="179943"/>
                    </a:cubicBezTo>
                    <a:cubicBezTo>
                      <a:pt x="156277" y="180218"/>
                      <a:pt x="155317" y="180629"/>
                      <a:pt x="154220" y="180904"/>
                    </a:cubicBezTo>
                    <a:cubicBezTo>
                      <a:pt x="158198" y="180904"/>
                      <a:pt x="162313" y="180629"/>
                      <a:pt x="166290" y="180492"/>
                    </a:cubicBezTo>
                    <a:cubicBezTo>
                      <a:pt x="175891" y="179943"/>
                      <a:pt x="185493" y="179395"/>
                      <a:pt x="195231" y="178983"/>
                    </a:cubicBezTo>
                    <a:cubicBezTo>
                      <a:pt x="194957" y="178983"/>
                      <a:pt x="194819" y="178983"/>
                      <a:pt x="194682" y="178983"/>
                    </a:cubicBezTo>
                    <a:cubicBezTo>
                      <a:pt x="207027" y="177475"/>
                      <a:pt x="219234" y="175966"/>
                      <a:pt x="231578" y="174457"/>
                    </a:cubicBezTo>
                    <a:cubicBezTo>
                      <a:pt x="233361" y="174183"/>
                      <a:pt x="235007" y="173771"/>
                      <a:pt x="236790" y="173497"/>
                    </a:cubicBezTo>
                    <a:cubicBezTo>
                      <a:pt x="241180" y="172674"/>
                      <a:pt x="245569" y="171851"/>
                      <a:pt x="249821" y="171165"/>
                    </a:cubicBezTo>
                    <a:cubicBezTo>
                      <a:pt x="255856" y="170068"/>
                      <a:pt x="261754" y="168970"/>
                      <a:pt x="267789" y="167873"/>
                    </a:cubicBezTo>
                    <a:cubicBezTo>
                      <a:pt x="267789" y="167873"/>
                      <a:pt x="267789" y="167873"/>
                      <a:pt x="267651" y="167873"/>
                    </a:cubicBezTo>
                    <a:cubicBezTo>
                      <a:pt x="267651" y="167873"/>
                      <a:pt x="267789" y="167873"/>
                      <a:pt x="267789" y="167873"/>
                    </a:cubicBezTo>
                    <a:cubicBezTo>
                      <a:pt x="267926" y="167873"/>
                      <a:pt x="268063" y="167873"/>
                      <a:pt x="268063" y="167873"/>
                    </a:cubicBezTo>
                    <a:cubicBezTo>
                      <a:pt x="268063" y="167873"/>
                      <a:pt x="268063" y="167873"/>
                      <a:pt x="267926" y="167873"/>
                    </a:cubicBezTo>
                    <a:cubicBezTo>
                      <a:pt x="276841" y="165816"/>
                      <a:pt x="285894" y="163759"/>
                      <a:pt x="294946" y="161701"/>
                    </a:cubicBezTo>
                    <a:cubicBezTo>
                      <a:pt x="297278" y="161153"/>
                      <a:pt x="299473" y="160741"/>
                      <a:pt x="301804" y="160055"/>
                    </a:cubicBezTo>
                    <a:cubicBezTo>
                      <a:pt x="307291" y="158547"/>
                      <a:pt x="312640" y="157038"/>
                      <a:pt x="317989" y="155666"/>
                    </a:cubicBezTo>
                    <a:cubicBezTo>
                      <a:pt x="321281" y="154706"/>
                      <a:pt x="324710" y="154020"/>
                      <a:pt x="328002" y="152923"/>
                    </a:cubicBezTo>
                    <a:cubicBezTo>
                      <a:pt x="332940" y="151414"/>
                      <a:pt x="337877" y="149905"/>
                      <a:pt x="342815" y="148260"/>
                    </a:cubicBezTo>
                    <a:cubicBezTo>
                      <a:pt x="350359" y="145928"/>
                      <a:pt x="357903" y="143322"/>
                      <a:pt x="365446" y="140853"/>
                    </a:cubicBezTo>
                    <a:cubicBezTo>
                      <a:pt x="365172" y="140853"/>
                      <a:pt x="365035" y="140990"/>
                      <a:pt x="364898" y="140990"/>
                    </a:cubicBezTo>
                    <a:cubicBezTo>
                      <a:pt x="368464" y="139618"/>
                      <a:pt x="371893" y="138384"/>
                      <a:pt x="375322" y="136875"/>
                    </a:cubicBezTo>
                    <a:cubicBezTo>
                      <a:pt x="375185" y="136875"/>
                      <a:pt x="375048" y="137012"/>
                      <a:pt x="375048" y="137012"/>
                    </a:cubicBezTo>
                    <a:cubicBezTo>
                      <a:pt x="375596" y="136601"/>
                      <a:pt x="376282" y="136327"/>
                      <a:pt x="376831" y="135915"/>
                    </a:cubicBezTo>
                    <a:cubicBezTo>
                      <a:pt x="376694" y="136052"/>
                      <a:pt x="376556" y="136189"/>
                      <a:pt x="376419" y="136189"/>
                    </a:cubicBezTo>
                    <a:cubicBezTo>
                      <a:pt x="377517" y="135503"/>
                      <a:pt x="378614" y="134544"/>
                      <a:pt x="379574" y="133721"/>
                    </a:cubicBezTo>
                    <a:lnTo>
                      <a:pt x="379574" y="133721"/>
                    </a:lnTo>
                    <a:cubicBezTo>
                      <a:pt x="379574" y="133721"/>
                      <a:pt x="379437" y="133857"/>
                      <a:pt x="379437" y="133857"/>
                    </a:cubicBezTo>
                    <a:cubicBezTo>
                      <a:pt x="379437" y="133857"/>
                      <a:pt x="379574" y="133721"/>
                      <a:pt x="379574" y="133721"/>
                    </a:cubicBezTo>
                    <a:cubicBezTo>
                      <a:pt x="379574" y="133721"/>
                      <a:pt x="379574" y="133721"/>
                      <a:pt x="379574" y="133721"/>
                    </a:cubicBezTo>
                    <a:cubicBezTo>
                      <a:pt x="379437" y="133583"/>
                      <a:pt x="379162" y="133583"/>
                      <a:pt x="379025" y="133446"/>
                    </a:cubicBezTo>
                    <a:cubicBezTo>
                      <a:pt x="378477" y="133309"/>
                      <a:pt x="378065" y="133172"/>
                      <a:pt x="377517" y="133035"/>
                    </a:cubicBezTo>
                    <a:cubicBezTo>
                      <a:pt x="376831" y="132898"/>
                      <a:pt x="376282" y="132898"/>
                      <a:pt x="375596" y="132760"/>
                    </a:cubicBezTo>
                    <a:cubicBezTo>
                      <a:pt x="375871" y="132760"/>
                      <a:pt x="376008" y="132760"/>
                      <a:pt x="376145" y="132760"/>
                    </a:cubicBezTo>
                    <a:cubicBezTo>
                      <a:pt x="374636" y="132623"/>
                      <a:pt x="373127" y="132623"/>
                      <a:pt x="371619" y="132760"/>
                    </a:cubicBezTo>
                    <a:cubicBezTo>
                      <a:pt x="371756" y="132760"/>
                      <a:pt x="372030" y="132760"/>
                      <a:pt x="372167" y="132760"/>
                    </a:cubicBezTo>
                    <a:cubicBezTo>
                      <a:pt x="369836" y="132898"/>
                      <a:pt x="367504" y="133172"/>
                      <a:pt x="365172" y="133446"/>
                    </a:cubicBezTo>
                    <a:cubicBezTo>
                      <a:pt x="361880" y="133857"/>
                      <a:pt x="358451" y="134132"/>
                      <a:pt x="355022" y="134544"/>
                    </a:cubicBezTo>
                    <a:cubicBezTo>
                      <a:pt x="348301" y="135366"/>
                      <a:pt x="341443" y="136738"/>
                      <a:pt x="334723" y="137835"/>
                    </a:cubicBezTo>
                    <a:cubicBezTo>
                      <a:pt x="334723" y="137835"/>
                      <a:pt x="334723" y="137835"/>
                      <a:pt x="334860" y="137835"/>
                    </a:cubicBezTo>
                    <a:cubicBezTo>
                      <a:pt x="334723" y="137835"/>
                      <a:pt x="334585" y="137835"/>
                      <a:pt x="334448" y="137973"/>
                    </a:cubicBezTo>
                    <a:cubicBezTo>
                      <a:pt x="334448" y="137973"/>
                      <a:pt x="334448" y="137973"/>
                      <a:pt x="334311" y="137973"/>
                    </a:cubicBezTo>
                    <a:lnTo>
                      <a:pt x="334311" y="137973"/>
                    </a:lnTo>
                    <a:cubicBezTo>
                      <a:pt x="326767" y="139344"/>
                      <a:pt x="318949" y="140990"/>
                      <a:pt x="311131" y="142636"/>
                    </a:cubicBezTo>
                    <a:close/>
                    <a:moveTo>
                      <a:pt x="113484" y="248386"/>
                    </a:moveTo>
                    <a:cubicBezTo>
                      <a:pt x="114581" y="248386"/>
                      <a:pt x="115541" y="248249"/>
                      <a:pt x="116638" y="248249"/>
                    </a:cubicBezTo>
                    <a:cubicBezTo>
                      <a:pt x="127200" y="247701"/>
                      <a:pt x="137761" y="247152"/>
                      <a:pt x="148185" y="246740"/>
                    </a:cubicBezTo>
                    <a:cubicBezTo>
                      <a:pt x="162450" y="245231"/>
                      <a:pt x="176851" y="243585"/>
                      <a:pt x="191116" y="241940"/>
                    </a:cubicBezTo>
                    <a:cubicBezTo>
                      <a:pt x="193311" y="241665"/>
                      <a:pt x="195505" y="241254"/>
                      <a:pt x="197563" y="240843"/>
                    </a:cubicBezTo>
                    <a:cubicBezTo>
                      <a:pt x="202363" y="240020"/>
                      <a:pt x="207164" y="239197"/>
                      <a:pt x="211964" y="238236"/>
                    </a:cubicBezTo>
                    <a:cubicBezTo>
                      <a:pt x="219234" y="237002"/>
                      <a:pt x="226366" y="235630"/>
                      <a:pt x="233636" y="234396"/>
                    </a:cubicBezTo>
                    <a:cubicBezTo>
                      <a:pt x="246803" y="231241"/>
                      <a:pt x="260108" y="227949"/>
                      <a:pt x="273412" y="224795"/>
                    </a:cubicBezTo>
                    <a:cubicBezTo>
                      <a:pt x="274647" y="224520"/>
                      <a:pt x="275744" y="224109"/>
                      <a:pt x="276978" y="223834"/>
                    </a:cubicBezTo>
                    <a:cubicBezTo>
                      <a:pt x="280956" y="222600"/>
                      <a:pt x="284934" y="221503"/>
                      <a:pt x="288774" y="220269"/>
                    </a:cubicBezTo>
                    <a:cubicBezTo>
                      <a:pt x="295358" y="218348"/>
                      <a:pt x="301804" y="216291"/>
                      <a:pt x="308388" y="214370"/>
                    </a:cubicBezTo>
                    <a:cubicBezTo>
                      <a:pt x="308251" y="214370"/>
                      <a:pt x="308251" y="214508"/>
                      <a:pt x="308114" y="214508"/>
                    </a:cubicBezTo>
                    <a:cubicBezTo>
                      <a:pt x="312640" y="212862"/>
                      <a:pt x="317166" y="211216"/>
                      <a:pt x="321692" y="209707"/>
                    </a:cubicBezTo>
                    <a:cubicBezTo>
                      <a:pt x="324710" y="208610"/>
                      <a:pt x="327865" y="207512"/>
                      <a:pt x="331019" y="206415"/>
                    </a:cubicBezTo>
                    <a:cubicBezTo>
                      <a:pt x="332391" y="205866"/>
                      <a:pt x="333900" y="205455"/>
                      <a:pt x="335408" y="204907"/>
                    </a:cubicBezTo>
                    <a:cubicBezTo>
                      <a:pt x="341032" y="202712"/>
                      <a:pt x="346518" y="200517"/>
                      <a:pt x="352005" y="198323"/>
                    </a:cubicBezTo>
                    <a:cubicBezTo>
                      <a:pt x="354062" y="197500"/>
                      <a:pt x="356120" y="196677"/>
                      <a:pt x="358177" y="195854"/>
                    </a:cubicBezTo>
                    <a:cubicBezTo>
                      <a:pt x="361195" y="194620"/>
                      <a:pt x="364212" y="193385"/>
                      <a:pt x="367092" y="192150"/>
                    </a:cubicBezTo>
                    <a:cubicBezTo>
                      <a:pt x="370521" y="190642"/>
                      <a:pt x="373950" y="188859"/>
                      <a:pt x="377242" y="187213"/>
                    </a:cubicBezTo>
                    <a:cubicBezTo>
                      <a:pt x="377105" y="187213"/>
                      <a:pt x="376968" y="187350"/>
                      <a:pt x="376831" y="187487"/>
                    </a:cubicBezTo>
                    <a:cubicBezTo>
                      <a:pt x="377928" y="186938"/>
                      <a:pt x="379162" y="186253"/>
                      <a:pt x="380123" y="185430"/>
                    </a:cubicBezTo>
                    <a:cubicBezTo>
                      <a:pt x="380534" y="185156"/>
                      <a:pt x="380808" y="184881"/>
                      <a:pt x="381220" y="184607"/>
                    </a:cubicBezTo>
                    <a:cubicBezTo>
                      <a:pt x="381494" y="184195"/>
                      <a:pt x="381769" y="183921"/>
                      <a:pt x="382180" y="183509"/>
                    </a:cubicBezTo>
                    <a:cubicBezTo>
                      <a:pt x="382591" y="182961"/>
                      <a:pt x="382866" y="182275"/>
                      <a:pt x="383277" y="181727"/>
                    </a:cubicBezTo>
                    <a:cubicBezTo>
                      <a:pt x="382729" y="181315"/>
                      <a:pt x="382180" y="180904"/>
                      <a:pt x="381769" y="180629"/>
                    </a:cubicBezTo>
                    <a:lnTo>
                      <a:pt x="381769" y="180629"/>
                    </a:lnTo>
                    <a:cubicBezTo>
                      <a:pt x="381357" y="180355"/>
                      <a:pt x="380946" y="180080"/>
                      <a:pt x="380534" y="179806"/>
                    </a:cubicBezTo>
                    <a:cubicBezTo>
                      <a:pt x="380123" y="179532"/>
                      <a:pt x="379711" y="179395"/>
                      <a:pt x="379162" y="179257"/>
                    </a:cubicBezTo>
                    <a:cubicBezTo>
                      <a:pt x="378614" y="179121"/>
                      <a:pt x="377928" y="178983"/>
                      <a:pt x="377379" y="178709"/>
                    </a:cubicBezTo>
                    <a:cubicBezTo>
                      <a:pt x="376282" y="178434"/>
                      <a:pt x="375048" y="178298"/>
                      <a:pt x="373950" y="178160"/>
                    </a:cubicBezTo>
                    <a:cubicBezTo>
                      <a:pt x="373950" y="178160"/>
                      <a:pt x="373950" y="178160"/>
                      <a:pt x="374088" y="178160"/>
                    </a:cubicBezTo>
                    <a:cubicBezTo>
                      <a:pt x="374088" y="178160"/>
                      <a:pt x="373950" y="178160"/>
                      <a:pt x="373950" y="178160"/>
                    </a:cubicBezTo>
                    <a:cubicBezTo>
                      <a:pt x="373813" y="178160"/>
                      <a:pt x="373676" y="178160"/>
                      <a:pt x="373539" y="178160"/>
                    </a:cubicBezTo>
                    <a:cubicBezTo>
                      <a:pt x="373539" y="178160"/>
                      <a:pt x="373676" y="178160"/>
                      <a:pt x="373676" y="178160"/>
                    </a:cubicBezTo>
                    <a:cubicBezTo>
                      <a:pt x="367504" y="177886"/>
                      <a:pt x="361332" y="178160"/>
                      <a:pt x="355159" y="178572"/>
                    </a:cubicBezTo>
                    <a:cubicBezTo>
                      <a:pt x="355159" y="178572"/>
                      <a:pt x="355159" y="178572"/>
                      <a:pt x="355159" y="178572"/>
                    </a:cubicBezTo>
                    <a:cubicBezTo>
                      <a:pt x="334311" y="180218"/>
                      <a:pt x="313874" y="185018"/>
                      <a:pt x="293437" y="188859"/>
                    </a:cubicBezTo>
                    <a:cubicBezTo>
                      <a:pt x="293437" y="188859"/>
                      <a:pt x="293437" y="188859"/>
                      <a:pt x="293437" y="188859"/>
                    </a:cubicBezTo>
                    <a:cubicBezTo>
                      <a:pt x="293437" y="188859"/>
                      <a:pt x="293300" y="188859"/>
                      <a:pt x="293300" y="188859"/>
                    </a:cubicBezTo>
                    <a:cubicBezTo>
                      <a:pt x="293163" y="188859"/>
                      <a:pt x="293026" y="188859"/>
                      <a:pt x="292889" y="188996"/>
                    </a:cubicBezTo>
                    <a:cubicBezTo>
                      <a:pt x="292889" y="188996"/>
                      <a:pt x="293026" y="188996"/>
                      <a:pt x="293026" y="188996"/>
                    </a:cubicBezTo>
                    <a:cubicBezTo>
                      <a:pt x="281642" y="191602"/>
                      <a:pt x="270395" y="194208"/>
                      <a:pt x="259010" y="196814"/>
                    </a:cubicBezTo>
                    <a:cubicBezTo>
                      <a:pt x="256404" y="197363"/>
                      <a:pt x="253935" y="197911"/>
                      <a:pt x="251467" y="198597"/>
                    </a:cubicBezTo>
                    <a:cubicBezTo>
                      <a:pt x="245157" y="200243"/>
                      <a:pt x="238985" y="202026"/>
                      <a:pt x="232676" y="203672"/>
                    </a:cubicBezTo>
                    <a:cubicBezTo>
                      <a:pt x="226641" y="205318"/>
                      <a:pt x="220606" y="206964"/>
                      <a:pt x="214570" y="208610"/>
                    </a:cubicBezTo>
                    <a:cubicBezTo>
                      <a:pt x="211827" y="209295"/>
                      <a:pt x="209221" y="210256"/>
                      <a:pt x="206615" y="211216"/>
                    </a:cubicBezTo>
                    <a:cubicBezTo>
                      <a:pt x="195094" y="215056"/>
                      <a:pt x="183709" y="218760"/>
                      <a:pt x="172325" y="222600"/>
                    </a:cubicBezTo>
                    <a:cubicBezTo>
                      <a:pt x="172462" y="222600"/>
                      <a:pt x="172462" y="222600"/>
                      <a:pt x="172600" y="222463"/>
                    </a:cubicBezTo>
                    <a:cubicBezTo>
                      <a:pt x="155455" y="228910"/>
                      <a:pt x="138721" y="235905"/>
                      <a:pt x="122536" y="243997"/>
                    </a:cubicBezTo>
                    <a:cubicBezTo>
                      <a:pt x="122673" y="243860"/>
                      <a:pt x="122810" y="243860"/>
                      <a:pt x="122948" y="243723"/>
                    </a:cubicBezTo>
                    <a:cubicBezTo>
                      <a:pt x="119381" y="245231"/>
                      <a:pt x="116364" y="246740"/>
                      <a:pt x="113484" y="248386"/>
                    </a:cubicBezTo>
                    <a:close/>
                    <a:moveTo>
                      <a:pt x="164096" y="331917"/>
                    </a:moveTo>
                    <a:cubicBezTo>
                      <a:pt x="169445" y="331231"/>
                      <a:pt x="174794" y="330271"/>
                      <a:pt x="180143" y="329174"/>
                    </a:cubicBezTo>
                    <a:cubicBezTo>
                      <a:pt x="180143" y="329174"/>
                      <a:pt x="180143" y="329174"/>
                      <a:pt x="180143" y="329174"/>
                    </a:cubicBezTo>
                    <a:cubicBezTo>
                      <a:pt x="180143" y="329174"/>
                      <a:pt x="180280" y="329174"/>
                      <a:pt x="180280" y="329174"/>
                    </a:cubicBezTo>
                    <a:cubicBezTo>
                      <a:pt x="180280" y="329174"/>
                      <a:pt x="180280" y="329174"/>
                      <a:pt x="180418" y="329174"/>
                    </a:cubicBezTo>
                    <a:cubicBezTo>
                      <a:pt x="180418" y="329174"/>
                      <a:pt x="180418" y="329174"/>
                      <a:pt x="180418" y="329174"/>
                    </a:cubicBezTo>
                    <a:cubicBezTo>
                      <a:pt x="196603" y="325745"/>
                      <a:pt x="212650" y="321081"/>
                      <a:pt x="228286" y="315595"/>
                    </a:cubicBezTo>
                    <a:cubicBezTo>
                      <a:pt x="228012" y="315595"/>
                      <a:pt x="227875" y="315732"/>
                      <a:pt x="227738" y="315732"/>
                    </a:cubicBezTo>
                    <a:cubicBezTo>
                      <a:pt x="238299" y="312029"/>
                      <a:pt x="248586" y="308051"/>
                      <a:pt x="259010" y="303799"/>
                    </a:cubicBezTo>
                    <a:cubicBezTo>
                      <a:pt x="267514" y="300370"/>
                      <a:pt x="275881" y="296941"/>
                      <a:pt x="284248" y="293375"/>
                    </a:cubicBezTo>
                    <a:cubicBezTo>
                      <a:pt x="288911" y="291455"/>
                      <a:pt x="293437" y="289260"/>
                      <a:pt x="298101" y="287203"/>
                    </a:cubicBezTo>
                    <a:cubicBezTo>
                      <a:pt x="304685" y="284185"/>
                      <a:pt x="311405" y="281168"/>
                      <a:pt x="317989" y="278150"/>
                    </a:cubicBezTo>
                    <a:cubicBezTo>
                      <a:pt x="317989" y="278150"/>
                      <a:pt x="317989" y="278150"/>
                      <a:pt x="317852" y="278150"/>
                    </a:cubicBezTo>
                    <a:cubicBezTo>
                      <a:pt x="323201" y="275407"/>
                      <a:pt x="328688" y="272526"/>
                      <a:pt x="334174" y="269783"/>
                    </a:cubicBezTo>
                    <a:cubicBezTo>
                      <a:pt x="338152" y="267726"/>
                      <a:pt x="342266" y="265668"/>
                      <a:pt x="346244" y="263474"/>
                    </a:cubicBezTo>
                    <a:cubicBezTo>
                      <a:pt x="349536" y="261553"/>
                      <a:pt x="352965" y="259633"/>
                      <a:pt x="356257" y="257713"/>
                    </a:cubicBezTo>
                    <a:cubicBezTo>
                      <a:pt x="358040" y="256753"/>
                      <a:pt x="359823" y="255793"/>
                      <a:pt x="361606" y="254695"/>
                    </a:cubicBezTo>
                    <a:cubicBezTo>
                      <a:pt x="367915" y="250855"/>
                      <a:pt x="374225" y="247014"/>
                      <a:pt x="380397" y="242900"/>
                    </a:cubicBezTo>
                    <a:cubicBezTo>
                      <a:pt x="382180" y="241665"/>
                      <a:pt x="383826" y="240294"/>
                      <a:pt x="385472" y="238922"/>
                    </a:cubicBezTo>
                    <a:cubicBezTo>
                      <a:pt x="385335" y="239059"/>
                      <a:pt x="385198" y="239197"/>
                      <a:pt x="385060" y="239334"/>
                    </a:cubicBezTo>
                    <a:cubicBezTo>
                      <a:pt x="386569" y="237962"/>
                      <a:pt x="387941" y="236591"/>
                      <a:pt x="389449" y="235219"/>
                    </a:cubicBezTo>
                    <a:cubicBezTo>
                      <a:pt x="389724" y="234944"/>
                      <a:pt x="389861" y="234670"/>
                      <a:pt x="390135" y="234396"/>
                    </a:cubicBezTo>
                    <a:cubicBezTo>
                      <a:pt x="390272" y="234121"/>
                      <a:pt x="390410" y="233847"/>
                      <a:pt x="390547" y="233573"/>
                    </a:cubicBezTo>
                    <a:cubicBezTo>
                      <a:pt x="390547" y="233436"/>
                      <a:pt x="390547" y="233298"/>
                      <a:pt x="390547" y="233024"/>
                    </a:cubicBezTo>
                    <a:cubicBezTo>
                      <a:pt x="390547" y="232613"/>
                      <a:pt x="390547" y="232201"/>
                      <a:pt x="390547" y="231790"/>
                    </a:cubicBezTo>
                    <a:cubicBezTo>
                      <a:pt x="390547" y="231790"/>
                      <a:pt x="390547" y="231927"/>
                      <a:pt x="390547" y="231927"/>
                    </a:cubicBezTo>
                    <a:cubicBezTo>
                      <a:pt x="390547" y="232064"/>
                      <a:pt x="390547" y="232201"/>
                      <a:pt x="390547" y="232339"/>
                    </a:cubicBezTo>
                    <a:cubicBezTo>
                      <a:pt x="390547" y="232064"/>
                      <a:pt x="390410" y="231790"/>
                      <a:pt x="390410" y="231515"/>
                    </a:cubicBezTo>
                    <a:cubicBezTo>
                      <a:pt x="390272" y="231241"/>
                      <a:pt x="390272" y="231104"/>
                      <a:pt x="390135" y="230830"/>
                    </a:cubicBezTo>
                    <a:cubicBezTo>
                      <a:pt x="389998" y="230692"/>
                      <a:pt x="389998" y="230692"/>
                      <a:pt x="389861" y="230556"/>
                    </a:cubicBezTo>
                    <a:cubicBezTo>
                      <a:pt x="389587" y="230418"/>
                      <a:pt x="389312" y="230281"/>
                      <a:pt x="389175" y="230281"/>
                    </a:cubicBezTo>
                    <a:cubicBezTo>
                      <a:pt x="388764" y="230144"/>
                      <a:pt x="388352" y="230007"/>
                      <a:pt x="387804" y="229869"/>
                    </a:cubicBezTo>
                    <a:cubicBezTo>
                      <a:pt x="386843" y="229733"/>
                      <a:pt x="385883" y="229595"/>
                      <a:pt x="384923" y="229458"/>
                    </a:cubicBezTo>
                    <a:cubicBezTo>
                      <a:pt x="385060" y="229458"/>
                      <a:pt x="385198" y="229458"/>
                      <a:pt x="385198" y="229458"/>
                    </a:cubicBezTo>
                    <a:cubicBezTo>
                      <a:pt x="381769" y="229321"/>
                      <a:pt x="378340" y="229184"/>
                      <a:pt x="375048" y="229321"/>
                    </a:cubicBezTo>
                    <a:cubicBezTo>
                      <a:pt x="375185" y="229321"/>
                      <a:pt x="375322" y="229321"/>
                      <a:pt x="375459" y="229321"/>
                    </a:cubicBezTo>
                    <a:cubicBezTo>
                      <a:pt x="368464" y="229733"/>
                      <a:pt x="361606" y="231104"/>
                      <a:pt x="354611" y="232476"/>
                    </a:cubicBezTo>
                    <a:cubicBezTo>
                      <a:pt x="346381" y="234259"/>
                      <a:pt x="338152" y="236453"/>
                      <a:pt x="330059" y="238785"/>
                    </a:cubicBezTo>
                    <a:cubicBezTo>
                      <a:pt x="322104" y="241117"/>
                      <a:pt x="314149" y="243723"/>
                      <a:pt x="306331" y="246466"/>
                    </a:cubicBezTo>
                    <a:cubicBezTo>
                      <a:pt x="306468" y="246466"/>
                      <a:pt x="306605" y="246329"/>
                      <a:pt x="306742" y="246329"/>
                    </a:cubicBezTo>
                    <a:cubicBezTo>
                      <a:pt x="287951" y="252913"/>
                      <a:pt x="269160" y="260456"/>
                      <a:pt x="251329" y="269372"/>
                    </a:cubicBezTo>
                    <a:cubicBezTo>
                      <a:pt x="251467" y="269234"/>
                      <a:pt x="251604" y="269234"/>
                      <a:pt x="251741" y="269097"/>
                    </a:cubicBezTo>
                    <a:cubicBezTo>
                      <a:pt x="238436" y="275955"/>
                      <a:pt x="225680" y="283499"/>
                      <a:pt x="213199" y="291866"/>
                    </a:cubicBezTo>
                    <a:cubicBezTo>
                      <a:pt x="200580" y="300507"/>
                      <a:pt x="188510" y="310108"/>
                      <a:pt x="176851" y="320121"/>
                    </a:cubicBezTo>
                    <a:cubicBezTo>
                      <a:pt x="172462" y="324098"/>
                      <a:pt x="168210" y="327939"/>
                      <a:pt x="164096" y="331917"/>
                    </a:cubicBezTo>
                    <a:close/>
                    <a:moveTo>
                      <a:pt x="208124" y="395833"/>
                    </a:moveTo>
                    <a:cubicBezTo>
                      <a:pt x="211553" y="394736"/>
                      <a:pt x="214982" y="393639"/>
                      <a:pt x="218274" y="392541"/>
                    </a:cubicBezTo>
                    <a:cubicBezTo>
                      <a:pt x="218137" y="392541"/>
                      <a:pt x="217862" y="392678"/>
                      <a:pt x="217725" y="392816"/>
                    </a:cubicBezTo>
                    <a:cubicBezTo>
                      <a:pt x="233773" y="387192"/>
                      <a:pt x="249546" y="380197"/>
                      <a:pt x="264771" y="372516"/>
                    </a:cubicBezTo>
                    <a:cubicBezTo>
                      <a:pt x="264634" y="372653"/>
                      <a:pt x="264497" y="372653"/>
                      <a:pt x="264360" y="372790"/>
                    </a:cubicBezTo>
                    <a:cubicBezTo>
                      <a:pt x="272726" y="368538"/>
                      <a:pt x="281093" y="364149"/>
                      <a:pt x="289323" y="359349"/>
                    </a:cubicBezTo>
                    <a:cubicBezTo>
                      <a:pt x="296318" y="355234"/>
                      <a:pt x="303313" y="351119"/>
                      <a:pt x="310445" y="347004"/>
                    </a:cubicBezTo>
                    <a:cubicBezTo>
                      <a:pt x="314149" y="344810"/>
                      <a:pt x="317715" y="342341"/>
                      <a:pt x="321281" y="340009"/>
                    </a:cubicBezTo>
                    <a:cubicBezTo>
                      <a:pt x="326767" y="336443"/>
                      <a:pt x="332117" y="332877"/>
                      <a:pt x="337603" y="329311"/>
                    </a:cubicBezTo>
                    <a:cubicBezTo>
                      <a:pt x="337603" y="329311"/>
                      <a:pt x="337603" y="329311"/>
                      <a:pt x="337603" y="329311"/>
                    </a:cubicBezTo>
                    <a:cubicBezTo>
                      <a:pt x="343638" y="324922"/>
                      <a:pt x="349536" y="320669"/>
                      <a:pt x="355708" y="316281"/>
                    </a:cubicBezTo>
                    <a:cubicBezTo>
                      <a:pt x="358863" y="314086"/>
                      <a:pt x="361743" y="311617"/>
                      <a:pt x="364898" y="309285"/>
                    </a:cubicBezTo>
                    <a:cubicBezTo>
                      <a:pt x="369561" y="305719"/>
                      <a:pt x="374362" y="302153"/>
                      <a:pt x="378751" y="298175"/>
                    </a:cubicBezTo>
                    <a:cubicBezTo>
                      <a:pt x="378614" y="298313"/>
                      <a:pt x="378477" y="298450"/>
                      <a:pt x="378340" y="298587"/>
                    </a:cubicBezTo>
                    <a:cubicBezTo>
                      <a:pt x="380534" y="296529"/>
                      <a:pt x="382729" y="294609"/>
                      <a:pt x="384786" y="292414"/>
                    </a:cubicBezTo>
                    <a:cubicBezTo>
                      <a:pt x="384786" y="292414"/>
                      <a:pt x="384649" y="292552"/>
                      <a:pt x="384649" y="292552"/>
                    </a:cubicBezTo>
                    <a:cubicBezTo>
                      <a:pt x="385060" y="292003"/>
                      <a:pt x="385472" y="291592"/>
                      <a:pt x="385883" y="291043"/>
                    </a:cubicBezTo>
                    <a:cubicBezTo>
                      <a:pt x="385746" y="291180"/>
                      <a:pt x="385746" y="291317"/>
                      <a:pt x="385609" y="291455"/>
                    </a:cubicBezTo>
                    <a:cubicBezTo>
                      <a:pt x="386295" y="290357"/>
                      <a:pt x="386981" y="289397"/>
                      <a:pt x="387529" y="288163"/>
                    </a:cubicBezTo>
                    <a:cubicBezTo>
                      <a:pt x="387392" y="288300"/>
                      <a:pt x="387392" y="288437"/>
                      <a:pt x="387255" y="288574"/>
                    </a:cubicBezTo>
                    <a:cubicBezTo>
                      <a:pt x="387529" y="288026"/>
                      <a:pt x="387804" y="287614"/>
                      <a:pt x="387941" y="287065"/>
                    </a:cubicBezTo>
                    <a:cubicBezTo>
                      <a:pt x="388078" y="286654"/>
                      <a:pt x="388215" y="286242"/>
                      <a:pt x="388352" y="285694"/>
                    </a:cubicBezTo>
                    <a:cubicBezTo>
                      <a:pt x="388352" y="285556"/>
                      <a:pt x="388352" y="285420"/>
                      <a:pt x="388489" y="285145"/>
                    </a:cubicBezTo>
                    <a:cubicBezTo>
                      <a:pt x="388352" y="285008"/>
                      <a:pt x="388078" y="284871"/>
                      <a:pt x="387941" y="284597"/>
                    </a:cubicBezTo>
                    <a:cubicBezTo>
                      <a:pt x="387255" y="284185"/>
                      <a:pt x="386569" y="283774"/>
                      <a:pt x="385883" y="283362"/>
                    </a:cubicBezTo>
                    <a:cubicBezTo>
                      <a:pt x="385883" y="283362"/>
                      <a:pt x="386020" y="283362"/>
                      <a:pt x="386020" y="283499"/>
                    </a:cubicBezTo>
                    <a:cubicBezTo>
                      <a:pt x="385472" y="283362"/>
                      <a:pt x="385060" y="283088"/>
                      <a:pt x="384512" y="282950"/>
                    </a:cubicBezTo>
                    <a:cubicBezTo>
                      <a:pt x="384100" y="282813"/>
                      <a:pt x="383826" y="282813"/>
                      <a:pt x="383414" y="282676"/>
                    </a:cubicBezTo>
                    <a:cubicBezTo>
                      <a:pt x="383414" y="282676"/>
                      <a:pt x="383552" y="282676"/>
                      <a:pt x="383552" y="282676"/>
                    </a:cubicBezTo>
                    <a:cubicBezTo>
                      <a:pt x="382317" y="282402"/>
                      <a:pt x="380946" y="282265"/>
                      <a:pt x="379711" y="282127"/>
                    </a:cubicBezTo>
                    <a:cubicBezTo>
                      <a:pt x="379848" y="282127"/>
                      <a:pt x="379985" y="282127"/>
                      <a:pt x="380123" y="282127"/>
                    </a:cubicBezTo>
                    <a:cubicBezTo>
                      <a:pt x="379300" y="282127"/>
                      <a:pt x="378477" y="282127"/>
                      <a:pt x="377791" y="282127"/>
                    </a:cubicBezTo>
                    <a:cubicBezTo>
                      <a:pt x="378065" y="282127"/>
                      <a:pt x="378202" y="282127"/>
                      <a:pt x="378340" y="282127"/>
                    </a:cubicBezTo>
                    <a:cubicBezTo>
                      <a:pt x="375185" y="282402"/>
                      <a:pt x="372167" y="282813"/>
                      <a:pt x="369150" y="283499"/>
                    </a:cubicBezTo>
                    <a:cubicBezTo>
                      <a:pt x="369150" y="283499"/>
                      <a:pt x="369287" y="283499"/>
                      <a:pt x="369287" y="283499"/>
                    </a:cubicBezTo>
                    <a:cubicBezTo>
                      <a:pt x="369150" y="283499"/>
                      <a:pt x="369150" y="283499"/>
                      <a:pt x="369013" y="283499"/>
                    </a:cubicBezTo>
                    <a:cubicBezTo>
                      <a:pt x="368875" y="283499"/>
                      <a:pt x="368875" y="283499"/>
                      <a:pt x="368738" y="283499"/>
                    </a:cubicBezTo>
                    <a:cubicBezTo>
                      <a:pt x="368738" y="283499"/>
                      <a:pt x="368738" y="283499"/>
                      <a:pt x="368738" y="283499"/>
                    </a:cubicBezTo>
                    <a:cubicBezTo>
                      <a:pt x="366407" y="284048"/>
                      <a:pt x="364212" y="284459"/>
                      <a:pt x="361880" y="285145"/>
                    </a:cubicBezTo>
                    <a:cubicBezTo>
                      <a:pt x="359411" y="285831"/>
                      <a:pt x="357080" y="286517"/>
                      <a:pt x="354611" y="287477"/>
                    </a:cubicBezTo>
                    <a:cubicBezTo>
                      <a:pt x="354748" y="287477"/>
                      <a:pt x="354885" y="287340"/>
                      <a:pt x="355022" y="287340"/>
                    </a:cubicBezTo>
                    <a:cubicBezTo>
                      <a:pt x="348713" y="289671"/>
                      <a:pt x="342541" y="292278"/>
                      <a:pt x="336506" y="295158"/>
                    </a:cubicBezTo>
                    <a:cubicBezTo>
                      <a:pt x="336643" y="295021"/>
                      <a:pt x="336780" y="295021"/>
                      <a:pt x="336917" y="294884"/>
                    </a:cubicBezTo>
                    <a:cubicBezTo>
                      <a:pt x="325121" y="300919"/>
                      <a:pt x="313874" y="307914"/>
                      <a:pt x="302764" y="315320"/>
                    </a:cubicBezTo>
                    <a:cubicBezTo>
                      <a:pt x="302902" y="315183"/>
                      <a:pt x="303039" y="315183"/>
                      <a:pt x="303176" y="315046"/>
                    </a:cubicBezTo>
                    <a:cubicBezTo>
                      <a:pt x="292340" y="322316"/>
                      <a:pt x="282053" y="330133"/>
                      <a:pt x="271629" y="338089"/>
                    </a:cubicBezTo>
                    <a:cubicBezTo>
                      <a:pt x="261479" y="345907"/>
                      <a:pt x="251467" y="354000"/>
                      <a:pt x="241728" y="362503"/>
                    </a:cubicBezTo>
                    <a:cubicBezTo>
                      <a:pt x="241728" y="362503"/>
                      <a:pt x="241728" y="362503"/>
                      <a:pt x="241728" y="362503"/>
                    </a:cubicBezTo>
                    <a:cubicBezTo>
                      <a:pt x="241728" y="362503"/>
                      <a:pt x="241728" y="362503"/>
                      <a:pt x="241591" y="362641"/>
                    </a:cubicBezTo>
                    <a:cubicBezTo>
                      <a:pt x="241454" y="362778"/>
                      <a:pt x="241317" y="362778"/>
                      <a:pt x="241317" y="362915"/>
                    </a:cubicBezTo>
                    <a:cubicBezTo>
                      <a:pt x="241317" y="362915"/>
                      <a:pt x="241317" y="362915"/>
                      <a:pt x="241317" y="362915"/>
                    </a:cubicBezTo>
                    <a:cubicBezTo>
                      <a:pt x="229932" y="373613"/>
                      <a:pt x="218822" y="384586"/>
                      <a:pt x="208124" y="395833"/>
                    </a:cubicBezTo>
                    <a:close/>
                    <a:moveTo>
                      <a:pt x="407143" y="434650"/>
                    </a:moveTo>
                    <a:cubicBezTo>
                      <a:pt x="413178" y="430535"/>
                      <a:pt x="419213" y="426557"/>
                      <a:pt x="425248" y="422442"/>
                    </a:cubicBezTo>
                    <a:cubicBezTo>
                      <a:pt x="425111" y="422580"/>
                      <a:pt x="424974" y="422716"/>
                      <a:pt x="424837" y="422716"/>
                    </a:cubicBezTo>
                    <a:cubicBezTo>
                      <a:pt x="433752" y="416681"/>
                      <a:pt x="442668" y="410509"/>
                      <a:pt x="451583" y="404200"/>
                    </a:cubicBezTo>
                    <a:cubicBezTo>
                      <a:pt x="456109" y="400908"/>
                      <a:pt x="460636" y="397754"/>
                      <a:pt x="465162" y="394462"/>
                    </a:cubicBezTo>
                    <a:cubicBezTo>
                      <a:pt x="471471" y="389798"/>
                      <a:pt x="478055" y="385272"/>
                      <a:pt x="484090" y="380197"/>
                    </a:cubicBezTo>
                    <a:cubicBezTo>
                      <a:pt x="484090" y="380197"/>
                      <a:pt x="483953" y="380334"/>
                      <a:pt x="483953" y="380334"/>
                    </a:cubicBezTo>
                    <a:cubicBezTo>
                      <a:pt x="484090" y="380197"/>
                      <a:pt x="484090" y="380197"/>
                      <a:pt x="484227" y="380060"/>
                    </a:cubicBezTo>
                    <a:cubicBezTo>
                      <a:pt x="484227" y="380060"/>
                      <a:pt x="484364" y="379923"/>
                      <a:pt x="484364" y="379923"/>
                    </a:cubicBezTo>
                    <a:cubicBezTo>
                      <a:pt x="484364" y="379923"/>
                      <a:pt x="484364" y="379923"/>
                      <a:pt x="484227" y="380060"/>
                    </a:cubicBezTo>
                    <a:cubicBezTo>
                      <a:pt x="486147" y="378277"/>
                      <a:pt x="487930" y="376357"/>
                      <a:pt x="489713" y="374436"/>
                    </a:cubicBezTo>
                    <a:cubicBezTo>
                      <a:pt x="489576" y="374574"/>
                      <a:pt x="489439" y="374710"/>
                      <a:pt x="489302" y="374848"/>
                    </a:cubicBezTo>
                    <a:cubicBezTo>
                      <a:pt x="489713" y="374436"/>
                      <a:pt x="489988" y="374025"/>
                      <a:pt x="490399" y="373613"/>
                    </a:cubicBezTo>
                    <a:cubicBezTo>
                      <a:pt x="490674" y="373202"/>
                      <a:pt x="490811" y="372790"/>
                      <a:pt x="491085" y="372379"/>
                    </a:cubicBezTo>
                    <a:cubicBezTo>
                      <a:pt x="491085" y="372242"/>
                      <a:pt x="491222" y="372104"/>
                      <a:pt x="491222" y="372104"/>
                    </a:cubicBezTo>
                    <a:cubicBezTo>
                      <a:pt x="491222" y="371967"/>
                      <a:pt x="491222" y="371830"/>
                      <a:pt x="491222" y="371693"/>
                    </a:cubicBezTo>
                    <a:cubicBezTo>
                      <a:pt x="491222" y="371556"/>
                      <a:pt x="491085" y="371281"/>
                      <a:pt x="491085" y="371145"/>
                    </a:cubicBezTo>
                    <a:cubicBezTo>
                      <a:pt x="491085" y="371007"/>
                      <a:pt x="490948" y="371007"/>
                      <a:pt x="490948" y="370870"/>
                    </a:cubicBezTo>
                    <a:cubicBezTo>
                      <a:pt x="490674" y="370870"/>
                      <a:pt x="490262" y="370733"/>
                      <a:pt x="489988" y="370733"/>
                    </a:cubicBezTo>
                    <a:cubicBezTo>
                      <a:pt x="490125" y="370733"/>
                      <a:pt x="490262" y="370733"/>
                      <a:pt x="490262" y="370733"/>
                    </a:cubicBezTo>
                    <a:cubicBezTo>
                      <a:pt x="489713" y="370733"/>
                      <a:pt x="489302" y="370733"/>
                      <a:pt x="488753" y="370870"/>
                    </a:cubicBezTo>
                    <a:cubicBezTo>
                      <a:pt x="488753" y="370870"/>
                      <a:pt x="488890" y="370870"/>
                      <a:pt x="488890" y="370870"/>
                    </a:cubicBezTo>
                    <a:cubicBezTo>
                      <a:pt x="488753" y="370870"/>
                      <a:pt x="488753" y="370870"/>
                      <a:pt x="488753" y="370870"/>
                    </a:cubicBezTo>
                    <a:cubicBezTo>
                      <a:pt x="488616" y="370870"/>
                      <a:pt x="488479" y="370870"/>
                      <a:pt x="488479" y="370870"/>
                    </a:cubicBezTo>
                    <a:cubicBezTo>
                      <a:pt x="488479" y="370870"/>
                      <a:pt x="488616" y="370870"/>
                      <a:pt x="488753" y="370870"/>
                    </a:cubicBezTo>
                    <a:cubicBezTo>
                      <a:pt x="488342" y="371007"/>
                      <a:pt x="487793" y="371007"/>
                      <a:pt x="487382" y="371145"/>
                    </a:cubicBezTo>
                    <a:cubicBezTo>
                      <a:pt x="487382" y="371145"/>
                      <a:pt x="487519" y="371145"/>
                      <a:pt x="487519" y="371145"/>
                    </a:cubicBezTo>
                    <a:cubicBezTo>
                      <a:pt x="487382" y="371145"/>
                      <a:pt x="487245" y="371145"/>
                      <a:pt x="487107" y="371281"/>
                    </a:cubicBezTo>
                    <a:cubicBezTo>
                      <a:pt x="487107" y="371281"/>
                      <a:pt x="486970" y="371281"/>
                      <a:pt x="486970" y="371281"/>
                    </a:cubicBezTo>
                    <a:cubicBezTo>
                      <a:pt x="486970" y="371281"/>
                      <a:pt x="486970" y="371281"/>
                      <a:pt x="487107" y="371281"/>
                    </a:cubicBezTo>
                    <a:cubicBezTo>
                      <a:pt x="484364" y="371830"/>
                      <a:pt x="481621" y="372653"/>
                      <a:pt x="478878" y="373476"/>
                    </a:cubicBezTo>
                    <a:cubicBezTo>
                      <a:pt x="479152" y="373476"/>
                      <a:pt x="479289" y="373339"/>
                      <a:pt x="479426" y="373339"/>
                    </a:cubicBezTo>
                    <a:cubicBezTo>
                      <a:pt x="477095" y="374299"/>
                      <a:pt x="474763" y="375259"/>
                      <a:pt x="472431" y="376357"/>
                    </a:cubicBezTo>
                    <a:cubicBezTo>
                      <a:pt x="472568" y="376357"/>
                      <a:pt x="472706" y="376219"/>
                      <a:pt x="472843" y="376082"/>
                    </a:cubicBezTo>
                    <a:cubicBezTo>
                      <a:pt x="468454" y="378277"/>
                      <a:pt x="464339" y="380746"/>
                      <a:pt x="460224" y="383489"/>
                    </a:cubicBezTo>
                    <a:cubicBezTo>
                      <a:pt x="460361" y="383489"/>
                      <a:pt x="460498" y="383352"/>
                      <a:pt x="460636" y="383215"/>
                    </a:cubicBezTo>
                    <a:cubicBezTo>
                      <a:pt x="454052" y="387604"/>
                      <a:pt x="448017" y="392678"/>
                      <a:pt x="441982" y="397891"/>
                    </a:cubicBezTo>
                    <a:cubicBezTo>
                      <a:pt x="441982" y="397891"/>
                      <a:pt x="442119" y="397891"/>
                      <a:pt x="442119" y="397754"/>
                    </a:cubicBezTo>
                    <a:cubicBezTo>
                      <a:pt x="433478" y="405571"/>
                      <a:pt x="425523" y="413938"/>
                      <a:pt x="417430" y="422442"/>
                    </a:cubicBezTo>
                    <a:cubicBezTo>
                      <a:pt x="417567" y="422305"/>
                      <a:pt x="417704" y="422168"/>
                      <a:pt x="417842" y="422031"/>
                    </a:cubicBezTo>
                    <a:cubicBezTo>
                      <a:pt x="414275" y="426283"/>
                      <a:pt x="410709" y="430535"/>
                      <a:pt x="407143" y="434650"/>
                    </a:cubicBezTo>
                    <a:close/>
                    <a:moveTo>
                      <a:pt x="308251" y="401183"/>
                    </a:moveTo>
                    <a:cubicBezTo>
                      <a:pt x="303999" y="405435"/>
                      <a:pt x="299610" y="409549"/>
                      <a:pt x="295495" y="413938"/>
                    </a:cubicBezTo>
                    <a:cubicBezTo>
                      <a:pt x="288500" y="421208"/>
                      <a:pt x="281505" y="428477"/>
                      <a:pt x="274509" y="435747"/>
                    </a:cubicBezTo>
                    <a:cubicBezTo>
                      <a:pt x="270395" y="439999"/>
                      <a:pt x="266417" y="444388"/>
                      <a:pt x="262439" y="448777"/>
                    </a:cubicBezTo>
                    <a:cubicBezTo>
                      <a:pt x="260793" y="450560"/>
                      <a:pt x="259010" y="452480"/>
                      <a:pt x="257364" y="454263"/>
                    </a:cubicBezTo>
                    <a:cubicBezTo>
                      <a:pt x="260656" y="452206"/>
                      <a:pt x="263948" y="450148"/>
                      <a:pt x="267240" y="447954"/>
                    </a:cubicBezTo>
                    <a:cubicBezTo>
                      <a:pt x="272726" y="444525"/>
                      <a:pt x="278076" y="440959"/>
                      <a:pt x="283425" y="437255"/>
                    </a:cubicBezTo>
                    <a:cubicBezTo>
                      <a:pt x="290420" y="432729"/>
                      <a:pt x="297278" y="428066"/>
                      <a:pt x="304273" y="423539"/>
                    </a:cubicBezTo>
                    <a:cubicBezTo>
                      <a:pt x="315383" y="415722"/>
                      <a:pt x="326356" y="408041"/>
                      <a:pt x="337466" y="400222"/>
                    </a:cubicBezTo>
                    <a:cubicBezTo>
                      <a:pt x="338975" y="399262"/>
                      <a:pt x="340346" y="398165"/>
                      <a:pt x="341855" y="396931"/>
                    </a:cubicBezTo>
                    <a:cubicBezTo>
                      <a:pt x="345421" y="394325"/>
                      <a:pt x="348987" y="391581"/>
                      <a:pt x="352553" y="388975"/>
                    </a:cubicBezTo>
                    <a:cubicBezTo>
                      <a:pt x="356120" y="386369"/>
                      <a:pt x="359686" y="383626"/>
                      <a:pt x="363252" y="381020"/>
                    </a:cubicBezTo>
                    <a:cubicBezTo>
                      <a:pt x="364761" y="379923"/>
                      <a:pt x="366269" y="378825"/>
                      <a:pt x="367778" y="377728"/>
                    </a:cubicBezTo>
                    <a:cubicBezTo>
                      <a:pt x="377928" y="369773"/>
                      <a:pt x="388078" y="361955"/>
                      <a:pt x="398091" y="353725"/>
                    </a:cubicBezTo>
                    <a:cubicBezTo>
                      <a:pt x="410161" y="343849"/>
                      <a:pt x="422368" y="333974"/>
                      <a:pt x="434164" y="323687"/>
                    </a:cubicBezTo>
                    <a:cubicBezTo>
                      <a:pt x="434164" y="323824"/>
                      <a:pt x="434026" y="323824"/>
                      <a:pt x="434026" y="323824"/>
                    </a:cubicBezTo>
                    <a:cubicBezTo>
                      <a:pt x="437044" y="321081"/>
                      <a:pt x="439924" y="318201"/>
                      <a:pt x="442805" y="315183"/>
                    </a:cubicBezTo>
                    <a:cubicBezTo>
                      <a:pt x="442668" y="315320"/>
                      <a:pt x="442530" y="315458"/>
                      <a:pt x="442530" y="315595"/>
                    </a:cubicBezTo>
                    <a:cubicBezTo>
                      <a:pt x="443353" y="314635"/>
                      <a:pt x="444176" y="313537"/>
                      <a:pt x="444862" y="312440"/>
                    </a:cubicBezTo>
                    <a:cubicBezTo>
                      <a:pt x="444725" y="312577"/>
                      <a:pt x="444588" y="312714"/>
                      <a:pt x="444588" y="312852"/>
                    </a:cubicBezTo>
                    <a:cubicBezTo>
                      <a:pt x="444725" y="312440"/>
                      <a:pt x="444999" y="312166"/>
                      <a:pt x="445136" y="311754"/>
                    </a:cubicBezTo>
                    <a:cubicBezTo>
                      <a:pt x="445274" y="311343"/>
                      <a:pt x="445411" y="310931"/>
                      <a:pt x="445548" y="310520"/>
                    </a:cubicBezTo>
                    <a:cubicBezTo>
                      <a:pt x="445548" y="309971"/>
                      <a:pt x="445685" y="309559"/>
                      <a:pt x="445685" y="309011"/>
                    </a:cubicBezTo>
                    <a:cubicBezTo>
                      <a:pt x="445685" y="309148"/>
                      <a:pt x="445685" y="309423"/>
                      <a:pt x="445685" y="309559"/>
                    </a:cubicBezTo>
                    <a:cubicBezTo>
                      <a:pt x="445685" y="309285"/>
                      <a:pt x="445685" y="309011"/>
                      <a:pt x="445685" y="308737"/>
                    </a:cubicBezTo>
                    <a:cubicBezTo>
                      <a:pt x="445274" y="308600"/>
                      <a:pt x="444999" y="308462"/>
                      <a:pt x="444588" y="308325"/>
                    </a:cubicBezTo>
                    <a:cubicBezTo>
                      <a:pt x="444039" y="308188"/>
                      <a:pt x="443628" y="308051"/>
                      <a:pt x="443079" y="307914"/>
                    </a:cubicBezTo>
                    <a:cubicBezTo>
                      <a:pt x="442668" y="307914"/>
                      <a:pt x="442256" y="307914"/>
                      <a:pt x="441845" y="307777"/>
                    </a:cubicBezTo>
                    <a:cubicBezTo>
                      <a:pt x="441296" y="307777"/>
                      <a:pt x="440747" y="307914"/>
                      <a:pt x="440199" y="307914"/>
                    </a:cubicBezTo>
                    <a:cubicBezTo>
                      <a:pt x="440473" y="307914"/>
                      <a:pt x="440610" y="307777"/>
                      <a:pt x="440747" y="307777"/>
                    </a:cubicBezTo>
                    <a:cubicBezTo>
                      <a:pt x="439239" y="308051"/>
                      <a:pt x="437867" y="308462"/>
                      <a:pt x="436495" y="308874"/>
                    </a:cubicBezTo>
                    <a:cubicBezTo>
                      <a:pt x="436495" y="308874"/>
                      <a:pt x="436633" y="308737"/>
                      <a:pt x="436633" y="308737"/>
                    </a:cubicBezTo>
                    <a:cubicBezTo>
                      <a:pt x="433889" y="309834"/>
                      <a:pt x="431146" y="311068"/>
                      <a:pt x="428403" y="312303"/>
                    </a:cubicBezTo>
                    <a:cubicBezTo>
                      <a:pt x="425660" y="313674"/>
                      <a:pt x="422779" y="315046"/>
                      <a:pt x="419899" y="316417"/>
                    </a:cubicBezTo>
                    <a:cubicBezTo>
                      <a:pt x="420036" y="316281"/>
                      <a:pt x="420173" y="316281"/>
                      <a:pt x="420310" y="316143"/>
                    </a:cubicBezTo>
                    <a:cubicBezTo>
                      <a:pt x="413727" y="319572"/>
                      <a:pt x="407417" y="323275"/>
                      <a:pt x="401108" y="327253"/>
                    </a:cubicBezTo>
                    <a:cubicBezTo>
                      <a:pt x="394662" y="331231"/>
                      <a:pt x="388215" y="335346"/>
                      <a:pt x="382043" y="339461"/>
                    </a:cubicBezTo>
                    <a:cubicBezTo>
                      <a:pt x="382043" y="339461"/>
                      <a:pt x="382043" y="339461"/>
                      <a:pt x="382043" y="339461"/>
                    </a:cubicBezTo>
                    <a:cubicBezTo>
                      <a:pt x="364761" y="351119"/>
                      <a:pt x="348301" y="364149"/>
                      <a:pt x="332665" y="377865"/>
                    </a:cubicBezTo>
                    <a:lnTo>
                      <a:pt x="332665" y="377865"/>
                    </a:lnTo>
                    <a:cubicBezTo>
                      <a:pt x="332665" y="377865"/>
                      <a:pt x="332528" y="377865"/>
                      <a:pt x="332528" y="378003"/>
                    </a:cubicBezTo>
                    <a:cubicBezTo>
                      <a:pt x="332391" y="378139"/>
                      <a:pt x="332391" y="378139"/>
                      <a:pt x="332254" y="378277"/>
                    </a:cubicBezTo>
                    <a:cubicBezTo>
                      <a:pt x="332254" y="378277"/>
                      <a:pt x="332254" y="378277"/>
                      <a:pt x="332254" y="378277"/>
                    </a:cubicBezTo>
                    <a:cubicBezTo>
                      <a:pt x="324024" y="385820"/>
                      <a:pt x="316069" y="393364"/>
                      <a:pt x="308251" y="401183"/>
                    </a:cubicBezTo>
                    <a:close/>
                    <a:moveTo>
                      <a:pt x="458029" y="511596"/>
                    </a:moveTo>
                    <a:cubicBezTo>
                      <a:pt x="456795" y="513517"/>
                      <a:pt x="455561" y="515437"/>
                      <a:pt x="454326" y="517357"/>
                    </a:cubicBezTo>
                    <a:cubicBezTo>
                      <a:pt x="458578" y="512556"/>
                      <a:pt x="462830" y="507619"/>
                      <a:pt x="467082" y="502818"/>
                    </a:cubicBezTo>
                    <a:cubicBezTo>
                      <a:pt x="467631" y="502132"/>
                      <a:pt x="468042" y="501583"/>
                      <a:pt x="468591" y="500898"/>
                    </a:cubicBezTo>
                    <a:cubicBezTo>
                      <a:pt x="470511" y="498292"/>
                      <a:pt x="472568" y="495686"/>
                      <a:pt x="474489" y="493080"/>
                    </a:cubicBezTo>
                    <a:cubicBezTo>
                      <a:pt x="477918" y="488553"/>
                      <a:pt x="481347" y="484027"/>
                      <a:pt x="484776" y="479501"/>
                    </a:cubicBezTo>
                    <a:cubicBezTo>
                      <a:pt x="484639" y="479638"/>
                      <a:pt x="484501" y="479775"/>
                      <a:pt x="484501" y="479912"/>
                    </a:cubicBezTo>
                    <a:cubicBezTo>
                      <a:pt x="488753" y="473603"/>
                      <a:pt x="493005" y="467157"/>
                      <a:pt x="497257" y="460847"/>
                    </a:cubicBezTo>
                    <a:cubicBezTo>
                      <a:pt x="499589" y="457418"/>
                      <a:pt x="501646" y="453989"/>
                      <a:pt x="503841" y="450560"/>
                    </a:cubicBezTo>
                    <a:cubicBezTo>
                      <a:pt x="506996" y="445622"/>
                      <a:pt x="510013" y="440822"/>
                      <a:pt x="512893" y="435610"/>
                    </a:cubicBezTo>
                    <a:cubicBezTo>
                      <a:pt x="512893" y="435610"/>
                      <a:pt x="512893" y="435610"/>
                      <a:pt x="512893" y="435747"/>
                    </a:cubicBezTo>
                    <a:cubicBezTo>
                      <a:pt x="513442" y="434787"/>
                      <a:pt x="513854" y="433689"/>
                      <a:pt x="514402" y="432729"/>
                    </a:cubicBezTo>
                    <a:cubicBezTo>
                      <a:pt x="512619" y="434375"/>
                      <a:pt x="510973" y="436158"/>
                      <a:pt x="509327" y="438079"/>
                    </a:cubicBezTo>
                    <a:cubicBezTo>
                      <a:pt x="509464" y="437941"/>
                      <a:pt x="509602" y="437804"/>
                      <a:pt x="509739" y="437667"/>
                    </a:cubicBezTo>
                    <a:cubicBezTo>
                      <a:pt x="502058" y="446583"/>
                      <a:pt x="495337" y="456184"/>
                      <a:pt x="488479" y="465785"/>
                    </a:cubicBezTo>
                    <a:cubicBezTo>
                      <a:pt x="483816" y="472506"/>
                      <a:pt x="479015" y="479227"/>
                      <a:pt x="474352" y="485947"/>
                    </a:cubicBezTo>
                    <a:cubicBezTo>
                      <a:pt x="474489" y="485810"/>
                      <a:pt x="474626" y="485673"/>
                      <a:pt x="474626" y="485536"/>
                    </a:cubicBezTo>
                    <a:cubicBezTo>
                      <a:pt x="469002" y="494177"/>
                      <a:pt x="463516" y="502955"/>
                      <a:pt x="458029" y="511596"/>
                    </a:cubicBezTo>
                    <a:close/>
                    <a:moveTo>
                      <a:pt x="507270" y="580039"/>
                    </a:moveTo>
                    <a:cubicBezTo>
                      <a:pt x="505898" y="582782"/>
                      <a:pt x="504527" y="585526"/>
                      <a:pt x="503155" y="588406"/>
                    </a:cubicBezTo>
                    <a:cubicBezTo>
                      <a:pt x="504115" y="587308"/>
                      <a:pt x="505213" y="586211"/>
                      <a:pt x="506173" y="585114"/>
                    </a:cubicBezTo>
                    <a:cubicBezTo>
                      <a:pt x="511110" y="579491"/>
                      <a:pt x="515911" y="573730"/>
                      <a:pt x="520849" y="567969"/>
                    </a:cubicBezTo>
                    <a:cubicBezTo>
                      <a:pt x="522495" y="566049"/>
                      <a:pt x="524278" y="564266"/>
                      <a:pt x="525787" y="562208"/>
                    </a:cubicBezTo>
                    <a:cubicBezTo>
                      <a:pt x="527844" y="559602"/>
                      <a:pt x="529901" y="556859"/>
                      <a:pt x="531959" y="554253"/>
                    </a:cubicBezTo>
                    <a:cubicBezTo>
                      <a:pt x="534702" y="550550"/>
                      <a:pt x="537582" y="546983"/>
                      <a:pt x="540325" y="543417"/>
                    </a:cubicBezTo>
                    <a:cubicBezTo>
                      <a:pt x="541560" y="541909"/>
                      <a:pt x="542657" y="540400"/>
                      <a:pt x="543754" y="538754"/>
                    </a:cubicBezTo>
                    <a:cubicBezTo>
                      <a:pt x="548006" y="532444"/>
                      <a:pt x="552258" y="526135"/>
                      <a:pt x="556648" y="519963"/>
                    </a:cubicBezTo>
                    <a:cubicBezTo>
                      <a:pt x="561722" y="512145"/>
                      <a:pt x="566523" y="504327"/>
                      <a:pt x="570775" y="496097"/>
                    </a:cubicBezTo>
                    <a:cubicBezTo>
                      <a:pt x="571735" y="494177"/>
                      <a:pt x="572558" y="492257"/>
                      <a:pt x="573244" y="490199"/>
                    </a:cubicBezTo>
                    <a:cubicBezTo>
                      <a:pt x="573244" y="490337"/>
                      <a:pt x="573107" y="490611"/>
                      <a:pt x="573107" y="490748"/>
                    </a:cubicBezTo>
                    <a:cubicBezTo>
                      <a:pt x="573793" y="488828"/>
                      <a:pt x="574341" y="486908"/>
                      <a:pt x="574890" y="484850"/>
                    </a:cubicBezTo>
                    <a:cubicBezTo>
                      <a:pt x="575027" y="484438"/>
                      <a:pt x="575027" y="483890"/>
                      <a:pt x="575164" y="483479"/>
                    </a:cubicBezTo>
                    <a:cubicBezTo>
                      <a:pt x="575164" y="483067"/>
                      <a:pt x="575164" y="482656"/>
                      <a:pt x="575164" y="482244"/>
                    </a:cubicBezTo>
                    <a:cubicBezTo>
                      <a:pt x="575164" y="481970"/>
                      <a:pt x="575027" y="481558"/>
                      <a:pt x="575027" y="481284"/>
                    </a:cubicBezTo>
                    <a:cubicBezTo>
                      <a:pt x="574890" y="481147"/>
                      <a:pt x="574890" y="480873"/>
                      <a:pt x="574753" y="480735"/>
                    </a:cubicBezTo>
                    <a:cubicBezTo>
                      <a:pt x="574478" y="480324"/>
                      <a:pt x="574341" y="480050"/>
                      <a:pt x="574067" y="479638"/>
                    </a:cubicBezTo>
                    <a:cubicBezTo>
                      <a:pt x="573930" y="479501"/>
                      <a:pt x="573793" y="479364"/>
                      <a:pt x="573655" y="479227"/>
                    </a:cubicBezTo>
                    <a:cubicBezTo>
                      <a:pt x="573518" y="479227"/>
                      <a:pt x="573381" y="479227"/>
                      <a:pt x="573244" y="479364"/>
                    </a:cubicBezTo>
                    <a:cubicBezTo>
                      <a:pt x="572832" y="479501"/>
                      <a:pt x="572558" y="479638"/>
                      <a:pt x="572147" y="479775"/>
                    </a:cubicBezTo>
                    <a:cubicBezTo>
                      <a:pt x="571324" y="480187"/>
                      <a:pt x="570638" y="480598"/>
                      <a:pt x="569952" y="481147"/>
                    </a:cubicBezTo>
                    <a:cubicBezTo>
                      <a:pt x="569952" y="481147"/>
                      <a:pt x="569952" y="481147"/>
                      <a:pt x="570089" y="481147"/>
                    </a:cubicBezTo>
                    <a:cubicBezTo>
                      <a:pt x="568718" y="482107"/>
                      <a:pt x="567346" y="483204"/>
                      <a:pt x="565974" y="484302"/>
                    </a:cubicBezTo>
                    <a:cubicBezTo>
                      <a:pt x="565974" y="484302"/>
                      <a:pt x="566112" y="484164"/>
                      <a:pt x="566112" y="484164"/>
                    </a:cubicBezTo>
                    <a:cubicBezTo>
                      <a:pt x="565974" y="484302"/>
                      <a:pt x="565974" y="484302"/>
                      <a:pt x="565837" y="484438"/>
                    </a:cubicBezTo>
                    <a:cubicBezTo>
                      <a:pt x="565837" y="484438"/>
                      <a:pt x="565700" y="484576"/>
                      <a:pt x="565700" y="484576"/>
                    </a:cubicBezTo>
                    <a:cubicBezTo>
                      <a:pt x="565700" y="484576"/>
                      <a:pt x="565837" y="484576"/>
                      <a:pt x="565837" y="484438"/>
                    </a:cubicBezTo>
                    <a:cubicBezTo>
                      <a:pt x="564466" y="485673"/>
                      <a:pt x="563231" y="486908"/>
                      <a:pt x="561997" y="488279"/>
                    </a:cubicBezTo>
                    <a:cubicBezTo>
                      <a:pt x="561997" y="488279"/>
                      <a:pt x="561997" y="488279"/>
                      <a:pt x="562134" y="488142"/>
                    </a:cubicBezTo>
                    <a:cubicBezTo>
                      <a:pt x="562134" y="488279"/>
                      <a:pt x="561997" y="488279"/>
                      <a:pt x="561997" y="488416"/>
                    </a:cubicBezTo>
                    <a:cubicBezTo>
                      <a:pt x="561997" y="488416"/>
                      <a:pt x="561860" y="488553"/>
                      <a:pt x="561860" y="488553"/>
                    </a:cubicBezTo>
                    <a:cubicBezTo>
                      <a:pt x="561860" y="488553"/>
                      <a:pt x="561997" y="488416"/>
                      <a:pt x="561997" y="488416"/>
                    </a:cubicBezTo>
                    <a:cubicBezTo>
                      <a:pt x="559802" y="491022"/>
                      <a:pt x="557745" y="493766"/>
                      <a:pt x="555687" y="496509"/>
                    </a:cubicBezTo>
                    <a:cubicBezTo>
                      <a:pt x="553356" y="499663"/>
                      <a:pt x="551024" y="502818"/>
                      <a:pt x="548829" y="505973"/>
                    </a:cubicBezTo>
                    <a:cubicBezTo>
                      <a:pt x="546086" y="510088"/>
                      <a:pt x="543480" y="514340"/>
                      <a:pt x="540874" y="518592"/>
                    </a:cubicBezTo>
                    <a:cubicBezTo>
                      <a:pt x="539091" y="521609"/>
                      <a:pt x="537171" y="524764"/>
                      <a:pt x="535388" y="527918"/>
                    </a:cubicBezTo>
                    <a:cubicBezTo>
                      <a:pt x="533467" y="531210"/>
                      <a:pt x="531684" y="534639"/>
                      <a:pt x="529764" y="537931"/>
                    </a:cubicBezTo>
                    <a:cubicBezTo>
                      <a:pt x="525649" y="545612"/>
                      <a:pt x="521397" y="553156"/>
                      <a:pt x="517145" y="560837"/>
                    </a:cubicBezTo>
                    <a:cubicBezTo>
                      <a:pt x="517145" y="560699"/>
                      <a:pt x="517145" y="560699"/>
                      <a:pt x="517283" y="560562"/>
                    </a:cubicBezTo>
                    <a:cubicBezTo>
                      <a:pt x="517145" y="560699"/>
                      <a:pt x="517145" y="560837"/>
                      <a:pt x="517008" y="560974"/>
                    </a:cubicBezTo>
                    <a:cubicBezTo>
                      <a:pt x="517008" y="560974"/>
                      <a:pt x="517008" y="560974"/>
                      <a:pt x="517008" y="561111"/>
                    </a:cubicBezTo>
                    <a:cubicBezTo>
                      <a:pt x="517008" y="561111"/>
                      <a:pt x="517008" y="561111"/>
                      <a:pt x="517008" y="561111"/>
                    </a:cubicBezTo>
                    <a:cubicBezTo>
                      <a:pt x="513579" y="567283"/>
                      <a:pt x="510425" y="573592"/>
                      <a:pt x="507270" y="580039"/>
                    </a:cubicBezTo>
                    <a:close/>
                    <a:moveTo>
                      <a:pt x="668570" y="653008"/>
                    </a:moveTo>
                    <a:cubicBezTo>
                      <a:pt x="668844" y="652323"/>
                      <a:pt x="669119" y="651637"/>
                      <a:pt x="669256" y="650951"/>
                    </a:cubicBezTo>
                    <a:cubicBezTo>
                      <a:pt x="669256" y="650951"/>
                      <a:pt x="669256" y="650951"/>
                      <a:pt x="669256" y="651088"/>
                    </a:cubicBezTo>
                    <a:cubicBezTo>
                      <a:pt x="672411" y="641624"/>
                      <a:pt x="675565" y="632023"/>
                      <a:pt x="678171" y="622421"/>
                    </a:cubicBezTo>
                    <a:cubicBezTo>
                      <a:pt x="680915" y="612820"/>
                      <a:pt x="683246" y="603082"/>
                      <a:pt x="685578" y="593344"/>
                    </a:cubicBezTo>
                    <a:cubicBezTo>
                      <a:pt x="685578" y="593618"/>
                      <a:pt x="685578" y="593755"/>
                      <a:pt x="685441" y="594030"/>
                    </a:cubicBezTo>
                    <a:cubicBezTo>
                      <a:pt x="687635" y="583194"/>
                      <a:pt x="689830" y="572221"/>
                      <a:pt x="692024" y="561248"/>
                    </a:cubicBezTo>
                    <a:cubicBezTo>
                      <a:pt x="692299" y="559602"/>
                      <a:pt x="692436" y="558094"/>
                      <a:pt x="692710" y="556447"/>
                    </a:cubicBezTo>
                    <a:cubicBezTo>
                      <a:pt x="693396" y="552744"/>
                      <a:pt x="693945" y="549041"/>
                      <a:pt x="694631" y="545338"/>
                    </a:cubicBezTo>
                    <a:cubicBezTo>
                      <a:pt x="696002" y="536971"/>
                      <a:pt x="697374" y="528604"/>
                      <a:pt x="698197" y="520100"/>
                    </a:cubicBezTo>
                    <a:cubicBezTo>
                      <a:pt x="698197" y="520100"/>
                      <a:pt x="698197" y="520100"/>
                      <a:pt x="698197" y="520237"/>
                    </a:cubicBezTo>
                    <a:cubicBezTo>
                      <a:pt x="698197" y="520100"/>
                      <a:pt x="698197" y="520100"/>
                      <a:pt x="698197" y="519963"/>
                    </a:cubicBezTo>
                    <a:cubicBezTo>
                      <a:pt x="698197" y="519826"/>
                      <a:pt x="698197" y="519689"/>
                      <a:pt x="698197" y="519551"/>
                    </a:cubicBezTo>
                    <a:cubicBezTo>
                      <a:pt x="698197" y="519551"/>
                      <a:pt x="698197" y="519689"/>
                      <a:pt x="698197" y="519689"/>
                    </a:cubicBezTo>
                    <a:cubicBezTo>
                      <a:pt x="698334" y="515985"/>
                      <a:pt x="698608" y="512282"/>
                      <a:pt x="698608" y="508441"/>
                    </a:cubicBezTo>
                    <a:cubicBezTo>
                      <a:pt x="698608" y="508716"/>
                      <a:pt x="698608" y="508853"/>
                      <a:pt x="698608" y="509127"/>
                    </a:cubicBezTo>
                    <a:cubicBezTo>
                      <a:pt x="698608" y="508441"/>
                      <a:pt x="698471" y="507756"/>
                      <a:pt x="698471" y="507070"/>
                    </a:cubicBezTo>
                    <a:cubicBezTo>
                      <a:pt x="698334" y="506521"/>
                      <a:pt x="698197" y="505973"/>
                      <a:pt x="698197" y="505561"/>
                    </a:cubicBezTo>
                    <a:cubicBezTo>
                      <a:pt x="698060" y="505287"/>
                      <a:pt x="697922" y="505012"/>
                      <a:pt x="697785" y="504738"/>
                    </a:cubicBezTo>
                    <a:cubicBezTo>
                      <a:pt x="697374" y="505012"/>
                      <a:pt x="696962" y="505424"/>
                      <a:pt x="696688" y="505698"/>
                    </a:cubicBezTo>
                    <a:cubicBezTo>
                      <a:pt x="696414" y="505973"/>
                      <a:pt x="696139" y="506247"/>
                      <a:pt x="696002" y="506521"/>
                    </a:cubicBezTo>
                    <a:cubicBezTo>
                      <a:pt x="695316" y="507482"/>
                      <a:pt x="694768" y="508441"/>
                      <a:pt x="694082" y="509539"/>
                    </a:cubicBezTo>
                    <a:cubicBezTo>
                      <a:pt x="692847" y="512145"/>
                      <a:pt x="691750" y="514751"/>
                      <a:pt x="690790" y="517494"/>
                    </a:cubicBezTo>
                    <a:cubicBezTo>
                      <a:pt x="690790" y="517494"/>
                      <a:pt x="690790" y="517357"/>
                      <a:pt x="690790" y="517357"/>
                    </a:cubicBezTo>
                    <a:cubicBezTo>
                      <a:pt x="688870" y="523255"/>
                      <a:pt x="686950" y="529015"/>
                      <a:pt x="685304" y="534914"/>
                    </a:cubicBezTo>
                    <a:cubicBezTo>
                      <a:pt x="683383" y="542046"/>
                      <a:pt x="681737" y="549315"/>
                      <a:pt x="680229" y="556585"/>
                    </a:cubicBezTo>
                    <a:cubicBezTo>
                      <a:pt x="680229" y="556447"/>
                      <a:pt x="680229" y="556311"/>
                      <a:pt x="680366" y="556173"/>
                    </a:cubicBezTo>
                    <a:cubicBezTo>
                      <a:pt x="678308" y="566460"/>
                      <a:pt x="676525" y="576747"/>
                      <a:pt x="675154" y="587172"/>
                    </a:cubicBezTo>
                    <a:cubicBezTo>
                      <a:pt x="674057" y="595401"/>
                      <a:pt x="673096" y="603631"/>
                      <a:pt x="671999" y="611860"/>
                    </a:cubicBezTo>
                    <a:cubicBezTo>
                      <a:pt x="671450" y="616387"/>
                      <a:pt x="671039" y="621050"/>
                      <a:pt x="670628" y="625576"/>
                    </a:cubicBezTo>
                    <a:cubicBezTo>
                      <a:pt x="670079" y="632023"/>
                      <a:pt x="669393" y="638469"/>
                      <a:pt x="668844" y="644916"/>
                    </a:cubicBezTo>
                    <a:cubicBezTo>
                      <a:pt x="668844" y="644916"/>
                      <a:pt x="668844" y="644779"/>
                      <a:pt x="668844" y="644779"/>
                    </a:cubicBezTo>
                    <a:cubicBezTo>
                      <a:pt x="668844" y="644779"/>
                      <a:pt x="668844" y="644916"/>
                      <a:pt x="668844" y="644916"/>
                    </a:cubicBezTo>
                    <a:cubicBezTo>
                      <a:pt x="668844" y="644916"/>
                      <a:pt x="668844" y="645053"/>
                      <a:pt x="668844" y="645053"/>
                    </a:cubicBezTo>
                    <a:cubicBezTo>
                      <a:pt x="668844" y="645053"/>
                      <a:pt x="668844" y="645053"/>
                      <a:pt x="668844" y="645053"/>
                    </a:cubicBezTo>
                    <a:cubicBezTo>
                      <a:pt x="668844" y="647659"/>
                      <a:pt x="668707" y="650265"/>
                      <a:pt x="668570" y="653008"/>
                    </a:cubicBezTo>
                    <a:close/>
                    <a:moveTo>
                      <a:pt x="570912" y="625713"/>
                    </a:moveTo>
                    <a:cubicBezTo>
                      <a:pt x="569541" y="629965"/>
                      <a:pt x="568169" y="634217"/>
                      <a:pt x="567072" y="638469"/>
                    </a:cubicBezTo>
                    <a:cubicBezTo>
                      <a:pt x="565974" y="642721"/>
                      <a:pt x="564740" y="647110"/>
                      <a:pt x="563643" y="651362"/>
                    </a:cubicBezTo>
                    <a:cubicBezTo>
                      <a:pt x="561997" y="657672"/>
                      <a:pt x="560351" y="663844"/>
                      <a:pt x="558705" y="670153"/>
                    </a:cubicBezTo>
                    <a:cubicBezTo>
                      <a:pt x="558156" y="672211"/>
                      <a:pt x="557608" y="674268"/>
                      <a:pt x="557059" y="676462"/>
                    </a:cubicBezTo>
                    <a:cubicBezTo>
                      <a:pt x="556922" y="677148"/>
                      <a:pt x="556648" y="677834"/>
                      <a:pt x="556510" y="678520"/>
                    </a:cubicBezTo>
                    <a:cubicBezTo>
                      <a:pt x="558979" y="675914"/>
                      <a:pt x="561448" y="673308"/>
                      <a:pt x="563780" y="670702"/>
                    </a:cubicBezTo>
                    <a:cubicBezTo>
                      <a:pt x="563643" y="670839"/>
                      <a:pt x="563506" y="670976"/>
                      <a:pt x="563368" y="671113"/>
                    </a:cubicBezTo>
                    <a:cubicBezTo>
                      <a:pt x="572009" y="661238"/>
                      <a:pt x="580102" y="650814"/>
                      <a:pt x="587509" y="639978"/>
                    </a:cubicBezTo>
                    <a:cubicBezTo>
                      <a:pt x="587371" y="640115"/>
                      <a:pt x="587234" y="640252"/>
                      <a:pt x="587234" y="640390"/>
                    </a:cubicBezTo>
                    <a:cubicBezTo>
                      <a:pt x="594641" y="629279"/>
                      <a:pt x="601499" y="617758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688"/>
                      <a:pt x="607671" y="605688"/>
                    </a:cubicBezTo>
                    <a:cubicBezTo>
                      <a:pt x="607671" y="605688"/>
                      <a:pt x="607671" y="605688"/>
                      <a:pt x="607671" y="605688"/>
                    </a:cubicBezTo>
                    <a:cubicBezTo>
                      <a:pt x="613706" y="593618"/>
                      <a:pt x="618781" y="581273"/>
                      <a:pt x="623307" y="568518"/>
                    </a:cubicBezTo>
                    <a:cubicBezTo>
                      <a:pt x="623307" y="568792"/>
                      <a:pt x="623170" y="568929"/>
                      <a:pt x="623170" y="569066"/>
                    </a:cubicBezTo>
                    <a:cubicBezTo>
                      <a:pt x="624816" y="563991"/>
                      <a:pt x="626599" y="558917"/>
                      <a:pt x="628108" y="553704"/>
                    </a:cubicBezTo>
                    <a:cubicBezTo>
                      <a:pt x="628931" y="550824"/>
                      <a:pt x="629754" y="547807"/>
                      <a:pt x="630714" y="544926"/>
                    </a:cubicBezTo>
                    <a:cubicBezTo>
                      <a:pt x="632771" y="537794"/>
                      <a:pt x="634966" y="530662"/>
                      <a:pt x="636475" y="523392"/>
                    </a:cubicBezTo>
                    <a:cubicBezTo>
                      <a:pt x="636475" y="523529"/>
                      <a:pt x="636475" y="523666"/>
                      <a:pt x="636475" y="523804"/>
                    </a:cubicBezTo>
                    <a:cubicBezTo>
                      <a:pt x="637023" y="520375"/>
                      <a:pt x="637435" y="516946"/>
                      <a:pt x="637709" y="513517"/>
                    </a:cubicBezTo>
                    <a:cubicBezTo>
                      <a:pt x="637709" y="513654"/>
                      <a:pt x="637709" y="513791"/>
                      <a:pt x="637709" y="513928"/>
                    </a:cubicBezTo>
                    <a:cubicBezTo>
                      <a:pt x="637709" y="513379"/>
                      <a:pt x="637709" y="512831"/>
                      <a:pt x="637709" y="512145"/>
                    </a:cubicBezTo>
                    <a:cubicBezTo>
                      <a:pt x="637709" y="511596"/>
                      <a:pt x="637572" y="511048"/>
                      <a:pt x="637572" y="510362"/>
                    </a:cubicBezTo>
                    <a:cubicBezTo>
                      <a:pt x="637435" y="509950"/>
                      <a:pt x="637298" y="509402"/>
                      <a:pt x="637298" y="508990"/>
                    </a:cubicBezTo>
                    <a:cubicBezTo>
                      <a:pt x="637435" y="509127"/>
                      <a:pt x="637435" y="509402"/>
                      <a:pt x="637572" y="509539"/>
                    </a:cubicBezTo>
                    <a:cubicBezTo>
                      <a:pt x="637298" y="508441"/>
                      <a:pt x="636749" y="507344"/>
                      <a:pt x="636200" y="506247"/>
                    </a:cubicBezTo>
                    <a:cubicBezTo>
                      <a:pt x="636200" y="506384"/>
                      <a:pt x="636337" y="506659"/>
                      <a:pt x="636475" y="506796"/>
                    </a:cubicBezTo>
                    <a:cubicBezTo>
                      <a:pt x="636200" y="506384"/>
                      <a:pt x="635926" y="505973"/>
                      <a:pt x="635789" y="505561"/>
                    </a:cubicBezTo>
                    <a:lnTo>
                      <a:pt x="635789" y="505561"/>
                    </a:lnTo>
                    <a:cubicBezTo>
                      <a:pt x="635789" y="505561"/>
                      <a:pt x="635652" y="505561"/>
                      <a:pt x="635652" y="505561"/>
                    </a:cubicBezTo>
                    <a:cubicBezTo>
                      <a:pt x="635240" y="505698"/>
                      <a:pt x="634966" y="505835"/>
                      <a:pt x="634554" y="505973"/>
                    </a:cubicBezTo>
                    <a:cubicBezTo>
                      <a:pt x="634692" y="505973"/>
                      <a:pt x="634692" y="505835"/>
                      <a:pt x="634829" y="505835"/>
                    </a:cubicBezTo>
                    <a:cubicBezTo>
                      <a:pt x="633869" y="506247"/>
                      <a:pt x="632908" y="506796"/>
                      <a:pt x="632086" y="507344"/>
                    </a:cubicBezTo>
                    <a:cubicBezTo>
                      <a:pt x="630714" y="508305"/>
                      <a:pt x="629342" y="509402"/>
                      <a:pt x="627971" y="510362"/>
                    </a:cubicBezTo>
                    <a:cubicBezTo>
                      <a:pt x="626599" y="511596"/>
                      <a:pt x="625365" y="512968"/>
                      <a:pt x="624130" y="514340"/>
                    </a:cubicBezTo>
                    <a:cubicBezTo>
                      <a:pt x="624130" y="514340"/>
                      <a:pt x="624130" y="514340"/>
                      <a:pt x="624130" y="514202"/>
                    </a:cubicBezTo>
                    <a:cubicBezTo>
                      <a:pt x="624130" y="514202"/>
                      <a:pt x="623993" y="514340"/>
                      <a:pt x="623993" y="514340"/>
                    </a:cubicBezTo>
                    <a:cubicBezTo>
                      <a:pt x="623856" y="514477"/>
                      <a:pt x="623856" y="514477"/>
                      <a:pt x="623719" y="514614"/>
                    </a:cubicBezTo>
                    <a:cubicBezTo>
                      <a:pt x="623719" y="514614"/>
                      <a:pt x="623856" y="514477"/>
                      <a:pt x="623856" y="514477"/>
                    </a:cubicBezTo>
                    <a:cubicBezTo>
                      <a:pt x="620290" y="518866"/>
                      <a:pt x="617135" y="523529"/>
                      <a:pt x="613980" y="528193"/>
                    </a:cubicBezTo>
                    <a:cubicBezTo>
                      <a:pt x="608905" y="536148"/>
                      <a:pt x="604379" y="544240"/>
                      <a:pt x="600127" y="552607"/>
                    </a:cubicBezTo>
                    <a:cubicBezTo>
                      <a:pt x="600127" y="552607"/>
                      <a:pt x="600127" y="552607"/>
                      <a:pt x="600127" y="552607"/>
                    </a:cubicBezTo>
                    <a:cubicBezTo>
                      <a:pt x="600127" y="552744"/>
                      <a:pt x="599990" y="552882"/>
                      <a:pt x="599990" y="553018"/>
                    </a:cubicBezTo>
                    <a:cubicBezTo>
                      <a:pt x="599990" y="553018"/>
                      <a:pt x="599990" y="553156"/>
                      <a:pt x="599990" y="553156"/>
                    </a:cubicBezTo>
                    <a:cubicBezTo>
                      <a:pt x="599990" y="553156"/>
                      <a:pt x="599990" y="553156"/>
                      <a:pt x="599990" y="553156"/>
                    </a:cubicBezTo>
                    <a:cubicBezTo>
                      <a:pt x="591075" y="570986"/>
                      <a:pt x="583531" y="589503"/>
                      <a:pt x="577084" y="608294"/>
                    </a:cubicBezTo>
                    <a:cubicBezTo>
                      <a:pt x="577084" y="608294"/>
                      <a:pt x="577084" y="608294"/>
                      <a:pt x="577084" y="608294"/>
                    </a:cubicBezTo>
                    <a:cubicBezTo>
                      <a:pt x="574615" y="614192"/>
                      <a:pt x="572695" y="619953"/>
                      <a:pt x="570912" y="625713"/>
                    </a:cubicBezTo>
                    <a:close/>
                    <a:moveTo>
                      <a:pt x="828087" y="709381"/>
                    </a:moveTo>
                    <a:cubicBezTo>
                      <a:pt x="828636" y="707187"/>
                      <a:pt x="829047" y="704992"/>
                      <a:pt x="829459" y="702797"/>
                    </a:cubicBezTo>
                    <a:cubicBezTo>
                      <a:pt x="829459" y="703072"/>
                      <a:pt x="829322" y="703209"/>
                      <a:pt x="829322" y="703483"/>
                    </a:cubicBezTo>
                    <a:cubicBezTo>
                      <a:pt x="831653" y="691825"/>
                      <a:pt x="833162" y="680166"/>
                      <a:pt x="834397" y="668370"/>
                    </a:cubicBezTo>
                    <a:cubicBezTo>
                      <a:pt x="835082" y="658220"/>
                      <a:pt x="835631" y="647933"/>
                      <a:pt x="836180" y="637784"/>
                    </a:cubicBezTo>
                    <a:cubicBezTo>
                      <a:pt x="836317" y="635178"/>
                      <a:pt x="836591" y="632434"/>
                      <a:pt x="836591" y="629828"/>
                    </a:cubicBezTo>
                    <a:cubicBezTo>
                      <a:pt x="836591" y="623793"/>
                      <a:pt x="836728" y="617895"/>
                      <a:pt x="836728" y="611860"/>
                    </a:cubicBezTo>
                    <a:cubicBezTo>
                      <a:pt x="836728" y="607471"/>
                      <a:pt x="836728" y="603219"/>
                      <a:pt x="836865" y="598830"/>
                    </a:cubicBezTo>
                    <a:cubicBezTo>
                      <a:pt x="836865" y="597047"/>
                      <a:pt x="836728" y="595401"/>
                      <a:pt x="836728" y="593755"/>
                    </a:cubicBezTo>
                    <a:cubicBezTo>
                      <a:pt x="836728" y="590326"/>
                      <a:pt x="836591" y="586897"/>
                      <a:pt x="836454" y="583468"/>
                    </a:cubicBezTo>
                    <a:cubicBezTo>
                      <a:pt x="836317" y="579628"/>
                      <a:pt x="836317" y="575787"/>
                      <a:pt x="836042" y="571947"/>
                    </a:cubicBezTo>
                    <a:cubicBezTo>
                      <a:pt x="835768" y="566734"/>
                      <a:pt x="835494" y="561523"/>
                      <a:pt x="835082" y="556311"/>
                    </a:cubicBezTo>
                    <a:cubicBezTo>
                      <a:pt x="835082" y="556311"/>
                      <a:pt x="835082" y="556311"/>
                      <a:pt x="835082" y="556447"/>
                    </a:cubicBezTo>
                    <a:cubicBezTo>
                      <a:pt x="835082" y="556311"/>
                      <a:pt x="835082" y="556311"/>
                      <a:pt x="835082" y="556173"/>
                    </a:cubicBezTo>
                    <a:cubicBezTo>
                      <a:pt x="835082" y="556036"/>
                      <a:pt x="835082" y="555899"/>
                      <a:pt x="835082" y="555625"/>
                    </a:cubicBezTo>
                    <a:cubicBezTo>
                      <a:pt x="835082" y="555762"/>
                      <a:pt x="835082" y="555762"/>
                      <a:pt x="835082" y="555762"/>
                    </a:cubicBezTo>
                    <a:cubicBezTo>
                      <a:pt x="833985" y="544652"/>
                      <a:pt x="833299" y="533405"/>
                      <a:pt x="831516" y="522295"/>
                    </a:cubicBezTo>
                    <a:cubicBezTo>
                      <a:pt x="831379" y="521335"/>
                      <a:pt x="831105" y="520375"/>
                      <a:pt x="830831" y="519414"/>
                    </a:cubicBezTo>
                    <a:cubicBezTo>
                      <a:pt x="830556" y="519003"/>
                      <a:pt x="830282" y="518454"/>
                      <a:pt x="830145" y="517906"/>
                    </a:cubicBezTo>
                    <a:cubicBezTo>
                      <a:pt x="830007" y="518043"/>
                      <a:pt x="830007" y="518043"/>
                      <a:pt x="829870" y="518180"/>
                    </a:cubicBezTo>
                    <a:cubicBezTo>
                      <a:pt x="829733" y="518592"/>
                      <a:pt x="829459" y="518866"/>
                      <a:pt x="829322" y="519277"/>
                    </a:cubicBezTo>
                    <a:cubicBezTo>
                      <a:pt x="829322" y="519277"/>
                      <a:pt x="829322" y="519140"/>
                      <a:pt x="829459" y="519140"/>
                    </a:cubicBezTo>
                    <a:cubicBezTo>
                      <a:pt x="829184" y="519689"/>
                      <a:pt x="829047" y="520237"/>
                      <a:pt x="828773" y="520786"/>
                    </a:cubicBezTo>
                    <a:cubicBezTo>
                      <a:pt x="828773" y="520649"/>
                      <a:pt x="828910" y="520375"/>
                      <a:pt x="828910" y="520237"/>
                    </a:cubicBezTo>
                    <a:cubicBezTo>
                      <a:pt x="827813" y="523666"/>
                      <a:pt x="826990" y="527095"/>
                      <a:pt x="826167" y="530524"/>
                    </a:cubicBezTo>
                    <a:cubicBezTo>
                      <a:pt x="826167" y="530250"/>
                      <a:pt x="826304" y="530113"/>
                      <a:pt x="826304" y="529838"/>
                    </a:cubicBezTo>
                    <a:cubicBezTo>
                      <a:pt x="824521" y="539577"/>
                      <a:pt x="823561" y="549315"/>
                      <a:pt x="822875" y="559054"/>
                    </a:cubicBezTo>
                    <a:cubicBezTo>
                      <a:pt x="822875" y="559054"/>
                      <a:pt x="822875" y="559054"/>
                      <a:pt x="822875" y="558917"/>
                    </a:cubicBezTo>
                    <a:cubicBezTo>
                      <a:pt x="822052" y="571672"/>
                      <a:pt x="821504" y="584565"/>
                      <a:pt x="820955" y="597459"/>
                    </a:cubicBezTo>
                    <a:cubicBezTo>
                      <a:pt x="820544" y="607334"/>
                      <a:pt x="820544" y="617210"/>
                      <a:pt x="820269" y="627222"/>
                    </a:cubicBezTo>
                    <a:cubicBezTo>
                      <a:pt x="820132" y="631063"/>
                      <a:pt x="820269" y="634903"/>
                      <a:pt x="820269" y="638743"/>
                    </a:cubicBezTo>
                    <a:cubicBezTo>
                      <a:pt x="820269" y="643681"/>
                      <a:pt x="820269" y="648756"/>
                      <a:pt x="820269" y="653694"/>
                    </a:cubicBezTo>
                    <a:cubicBezTo>
                      <a:pt x="820406" y="659455"/>
                      <a:pt x="820544" y="665216"/>
                      <a:pt x="820681" y="670976"/>
                    </a:cubicBezTo>
                    <a:cubicBezTo>
                      <a:pt x="820818" y="675640"/>
                      <a:pt x="821092" y="680303"/>
                      <a:pt x="821366" y="684967"/>
                    </a:cubicBezTo>
                    <a:cubicBezTo>
                      <a:pt x="821504" y="687024"/>
                      <a:pt x="821778" y="689219"/>
                      <a:pt x="822052" y="691276"/>
                    </a:cubicBezTo>
                    <a:cubicBezTo>
                      <a:pt x="822464" y="694293"/>
                      <a:pt x="823012" y="697174"/>
                      <a:pt x="823561" y="700191"/>
                    </a:cubicBezTo>
                    <a:cubicBezTo>
                      <a:pt x="823698" y="700740"/>
                      <a:pt x="823835" y="701426"/>
                      <a:pt x="823973" y="701974"/>
                    </a:cubicBezTo>
                    <a:cubicBezTo>
                      <a:pt x="824521" y="703620"/>
                      <a:pt x="825207" y="705129"/>
                      <a:pt x="825893" y="706638"/>
                    </a:cubicBezTo>
                    <a:cubicBezTo>
                      <a:pt x="826030" y="706912"/>
                      <a:pt x="826304" y="707323"/>
                      <a:pt x="826441" y="707598"/>
                    </a:cubicBezTo>
                    <a:cubicBezTo>
                      <a:pt x="826716" y="707872"/>
                      <a:pt x="826853" y="708146"/>
                      <a:pt x="827127" y="708421"/>
                    </a:cubicBezTo>
                    <a:cubicBezTo>
                      <a:pt x="827264" y="708558"/>
                      <a:pt x="827402" y="708695"/>
                      <a:pt x="827676" y="708970"/>
                    </a:cubicBezTo>
                    <a:cubicBezTo>
                      <a:pt x="827950" y="709381"/>
                      <a:pt x="828087" y="709381"/>
                      <a:pt x="828087" y="709381"/>
                    </a:cubicBezTo>
                    <a:close/>
                    <a:moveTo>
                      <a:pt x="776652" y="817051"/>
                    </a:moveTo>
                    <a:cubicBezTo>
                      <a:pt x="774869" y="816915"/>
                      <a:pt x="774183" y="816777"/>
                      <a:pt x="772538" y="816229"/>
                    </a:cubicBezTo>
                    <a:cubicBezTo>
                      <a:pt x="771577" y="815817"/>
                      <a:pt x="770617" y="815406"/>
                      <a:pt x="769794" y="814857"/>
                    </a:cubicBezTo>
                    <a:cubicBezTo>
                      <a:pt x="768834" y="814308"/>
                      <a:pt x="768011" y="813622"/>
                      <a:pt x="767188" y="812937"/>
                    </a:cubicBezTo>
                    <a:cubicBezTo>
                      <a:pt x="765542" y="811565"/>
                      <a:pt x="764171" y="809919"/>
                      <a:pt x="762799" y="808273"/>
                    </a:cubicBezTo>
                    <a:cubicBezTo>
                      <a:pt x="760604" y="805667"/>
                      <a:pt x="759370" y="802238"/>
                      <a:pt x="758136" y="799221"/>
                    </a:cubicBezTo>
                    <a:cubicBezTo>
                      <a:pt x="756764" y="795380"/>
                      <a:pt x="755530" y="791403"/>
                      <a:pt x="754432" y="787425"/>
                    </a:cubicBezTo>
                    <a:cubicBezTo>
                      <a:pt x="753198" y="782350"/>
                      <a:pt x="752238" y="777275"/>
                      <a:pt x="751278" y="772200"/>
                    </a:cubicBezTo>
                    <a:cubicBezTo>
                      <a:pt x="750043" y="765342"/>
                      <a:pt x="748672" y="758484"/>
                      <a:pt x="747849" y="751489"/>
                    </a:cubicBezTo>
                    <a:cubicBezTo>
                      <a:pt x="747163" y="746551"/>
                      <a:pt x="746614" y="741477"/>
                      <a:pt x="745928" y="736676"/>
                    </a:cubicBezTo>
                    <a:cubicBezTo>
                      <a:pt x="745517" y="733658"/>
                      <a:pt x="744968" y="730641"/>
                      <a:pt x="744831" y="727623"/>
                    </a:cubicBezTo>
                    <a:cubicBezTo>
                      <a:pt x="744145" y="718982"/>
                      <a:pt x="743459" y="710478"/>
                      <a:pt x="742774" y="701837"/>
                    </a:cubicBezTo>
                    <a:cubicBezTo>
                      <a:pt x="742499" y="698545"/>
                      <a:pt x="742225" y="695254"/>
                      <a:pt x="741951" y="691962"/>
                    </a:cubicBezTo>
                    <a:cubicBezTo>
                      <a:pt x="741676" y="689904"/>
                      <a:pt x="741676" y="687984"/>
                      <a:pt x="741676" y="685927"/>
                    </a:cubicBezTo>
                    <a:cubicBezTo>
                      <a:pt x="741402" y="678520"/>
                      <a:pt x="741265" y="670976"/>
                      <a:pt x="740991" y="663569"/>
                    </a:cubicBezTo>
                    <a:cubicBezTo>
                      <a:pt x="740853" y="660278"/>
                      <a:pt x="740716" y="656986"/>
                      <a:pt x="740716" y="653557"/>
                    </a:cubicBezTo>
                    <a:cubicBezTo>
                      <a:pt x="740716" y="652185"/>
                      <a:pt x="740579" y="650814"/>
                      <a:pt x="740579" y="649442"/>
                    </a:cubicBezTo>
                    <a:cubicBezTo>
                      <a:pt x="740579" y="646287"/>
                      <a:pt x="740716" y="643133"/>
                      <a:pt x="740716" y="639978"/>
                    </a:cubicBezTo>
                    <a:cubicBezTo>
                      <a:pt x="740030" y="642447"/>
                      <a:pt x="739482" y="644916"/>
                      <a:pt x="738796" y="647385"/>
                    </a:cubicBezTo>
                    <a:cubicBezTo>
                      <a:pt x="733584" y="666724"/>
                      <a:pt x="727000" y="685927"/>
                      <a:pt x="717811" y="703758"/>
                    </a:cubicBezTo>
                    <a:cubicBezTo>
                      <a:pt x="713696" y="711850"/>
                      <a:pt x="708758" y="719531"/>
                      <a:pt x="702997" y="726389"/>
                    </a:cubicBezTo>
                    <a:cubicBezTo>
                      <a:pt x="700528" y="729269"/>
                      <a:pt x="697648" y="732012"/>
                      <a:pt x="694905" y="734619"/>
                    </a:cubicBezTo>
                    <a:cubicBezTo>
                      <a:pt x="692299" y="736950"/>
                      <a:pt x="689556" y="738596"/>
                      <a:pt x="686264" y="739968"/>
                    </a:cubicBezTo>
                    <a:cubicBezTo>
                      <a:pt x="685304" y="740379"/>
                      <a:pt x="684206" y="740654"/>
                      <a:pt x="683109" y="740928"/>
                    </a:cubicBezTo>
                    <a:cubicBezTo>
                      <a:pt x="681463" y="741202"/>
                      <a:pt x="679817" y="741613"/>
                      <a:pt x="678171" y="741613"/>
                    </a:cubicBezTo>
                    <a:cubicBezTo>
                      <a:pt x="675977" y="741477"/>
                      <a:pt x="673782" y="741339"/>
                      <a:pt x="671862" y="740379"/>
                    </a:cubicBezTo>
                    <a:cubicBezTo>
                      <a:pt x="670490" y="739693"/>
                      <a:pt x="669805" y="739145"/>
                      <a:pt x="668433" y="738184"/>
                    </a:cubicBezTo>
                    <a:cubicBezTo>
                      <a:pt x="667610" y="737499"/>
                      <a:pt x="666924" y="736813"/>
                      <a:pt x="666376" y="735990"/>
                    </a:cubicBezTo>
                    <a:cubicBezTo>
                      <a:pt x="664318" y="733384"/>
                      <a:pt x="662672" y="730778"/>
                      <a:pt x="661575" y="727623"/>
                    </a:cubicBezTo>
                    <a:cubicBezTo>
                      <a:pt x="660341" y="723783"/>
                      <a:pt x="659518" y="719942"/>
                      <a:pt x="658969" y="715828"/>
                    </a:cubicBezTo>
                    <a:cubicBezTo>
                      <a:pt x="658557" y="713222"/>
                      <a:pt x="658557" y="710752"/>
                      <a:pt x="658283" y="708146"/>
                    </a:cubicBezTo>
                    <a:cubicBezTo>
                      <a:pt x="658283" y="707323"/>
                      <a:pt x="658146" y="706501"/>
                      <a:pt x="658146" y="705815"/>
                    </a:cubicBezTo>
                    <a:cubicBezTo>
                      <a:pt x="654168" y="714045"/>
                      <a:pt x="650054" y="722137"/>
                      <a:pt x="645664" y="730092"/>
                    </a:cubicBezTo>
                    <a:cubicBezTo>
                      <a:pt x="641138" y="738322"/>
                      <a:pt x="636063" y="746277"/>
                      <a:pt x="630577" y="753958"/>
                    </a:cubicBezTo>
                    <a:cubicBezTo>
                      <a:pt x="624953" y="761913"/>
                      <a:pt x="618918" y="769457"/>
                      <a:pt x="612060" y="776315"/>
                    </a:cubicBezTo>
                    <a:cubicBezTo>
                      <a:pt x="606025" y="782350"/>
                      <a:pt x="599441" y="787837"/>
                      <a:pt x="592172" y="792226"/>
                    </a:cubicBezTo>
                    <a:cubicBezTo>
                      <a:pt x="588743" y="794283"/>
                      <a:pt x="584902" y="795929"/>
                      <a:pt x="581199" y="797438"/>
                    </a:cubicBezTo>
                    <a:cubicBezTo>
                      <a:pt x="577770" y="798809"/>
                      <a:pt x="574067" y="799770"/>
                      <a:pt x="570501" y="800044"/>
                    </a:cubicBezTo>
                    <a:cubicBezTo>
                      <a:pt x="567346" y="800318"/>
                      <a:pt x="564191" y="800181"/>
                      <a:pt x="561174" y="799495"/>
                    </a:cubicBezTo>
                    <a:cubicBezTo>
                      <a:pt x="558156" y="798809"/>
                      <a:pt x="555139" y="797986"/>
                      <a:pt x="552396" y="796477"/>
                    </a:cubicBezTo>
                    <a:cubicBezTo>
                      <a:pt x="551024" y="795655"/>
                      <a:pt x="550064" y="794969"/>
                      <a:pt x="548692" y="794009"/>
                    </a:cubicBezTo>
                    <a:cubicBezTo>
                      <a:pt x="547595" y="793048"/>
                      <a:pt x="546498" y="791951"/>
                      <a:pt x="545538" y="790854"/>
                    </a:cubicBezTo>
                    <a:cubicBezTo>
                      <a:pt x="543343" y="788522"/>
                      <a:pt x="541560" y="785642"/>
                      <a:pt x="540051" y="782761"/>
                    </a:cubicBezTo>
                    <a:cubicBezTo>
                      <a:pt x="539365" y="781390"/>
                      <a:pt x="538680" y="780018"/>
                      <a:pt x="538131" y="778373"/>
                    </a:cubicBezTo>
                    <a:cubicBezTo>
                      <a:pt x="537445" y="776315"/>
                      <a:pt x="536896" y="774121"/>
                      <a:pt x="536485" y="771926"/>
                    </a:cubicBezTo>
                    <a:cubicBezTo>
                      <a:pt x="535799" y="768634"/>
                      <a:pt x="535388" y="765068"/>
                      <a:pt x="535113" y="761776"/>
                    </a:cubicBezTo>
                    <a:cubicBezTo>
                      <a:pt x="534839" y="757524"/>
                      <a:pt x="534839" y="753272"/>
                      <a:pt x="535113" y="749020"/>
                    </a:cubicBezTo>
                    <a:cubicBezTo>
                      <a:pt x="535525" y="743260"/>
                      <a:pt x="536074" y="737636"/>
                      <a:pt x="536759" y="731875"/>
                    </a:cubicBezTo>
                    <a:cubicBezTo>
                      <a:pt x="537857" y="723509"/>
                      <a:pt x="539365" y="715142"/>
                      <a:pt x="541011" y="706912"/>
                    </a:cubicBezTo>
                    <a:cubicBezTo>
                      <a:pt x="535662" y="711438"/>
                      <a:pt x="530038" y="715828"/>
                      <a:pt x="524278" y="719805"/>
                    </a:cubicBezTo>
                    <a:cubicBezTo>
                      <a:pt x="520849" y="722274"/>
                      <a:pt x="517283" y="724468"/>
                      <a:pt x="513579" y="726389"/>
                    </a:cubicBezTo>
                    <a:cubicBezTo>
                      <a:pt x="509602" y="728446"/>
                      <a:pt x="505350" y="730092"/>
                      <a:pt x="501098" y="731601"/>
                    </a:cubicBezTo>
                    <a:cubicBezTo>
                      <a:pt x="499315" y="732149"/>
                      <a:pt x="497532" y="732698"/>
                      <a:pt x="495748" y="732973"/>
                    </a:cubicBezTo>
                    <a:cubicBezTo>
                      <a:pt x="493965" y="733247"/>
                      <a:pt x="492182" y="733521"/>
                      <a:pt x="490399" y="733521"/>
                    </a:cubicBezTo>
                    <a:cubicBezTo>
                      <a:pt x="488753" y="733521"/>
                      <a:pt x="487245" y="733384"/>
                      <a:pt x="485599" y="733247"/>
                    </a:cubicBezTo>
                    <a:cubicBezTo>
                      <a:pt x="483953" y="733110"/>
                      <a:pt x="482307" y="732698"/>
                      <a:pt x="480798" y="732287"/>
                    </a:cubicBezTo>
                    <a:cubicBezTo>
                      <a:pt x="477781" y="731601"/>
                      <a:pt x="474900" y="730092"/>
                      <a:pt x="472294" y="728446"/>
                    </a:cubicBezTo>
                    <a:cubicBezTo>
                      <a:pt x="469551" y="726526"/>
                      <a:pt x="467356" y="724057"/>
                      <a:pt x="465299" y="721451"/>
                    </a:cubicBezTo>
                    <a:cubicBezTo>
                      <a:pt x="461047" y="716102"/>
                      <a:pt x="459401" y="709518"/>
                      <a:pt x="458304" y="702935"/>
                    </a:cubicBezTo>
                    <a:cubicBezTo>
                      <a:pt x="457618" y="698820"/>
                      <a:pt x="457755" y="694568"/>
                      <a:pt x="457892" y="690453"/>
                    </a:cubicBezTo>
                    <a:cubicBezTo>
                      <a:pt x="458167" y="685378"/>
                      <a:pt x="458990" y="680440"/>
                      <a:pt x="459950" y="675503"/>
                    </a:cubicBezTo>
                    <a:cubicBezTo>
                      <a:pt x="460773" y="671388"/>
                      <a:pt x="461870" y="667273"/>
                      <a:pt x="463104" y="663295"/>
                    </a:cubicBezTo>
                    <a:cubicBezTo>
                      <a:pt x="464476" y="658632"/>
                      <a:pt x="465985" y="653968"/>
                      <a:pt x="467494" y="649305"/>
                    </a:cubicBezTo>
                    <a:cubicBezTo>
                      <a:pt x="468865" y="645190"/>
                      <a:pt x="470374" y="641213"/>
                      <a:pt x="471883" y="637098"/>
                    </a:cubicBezTo>
                    <a:cubicBezTo>
                      <a:pt x="473117" y="633943"/>
                      <a:pt x="474214" y="630926"/>
                      <a:pt x="475586" y="627908"/>
                    </a:cubicBezTo>
                    <a:cubicBezTo>
                      <a:pt x="469688" y="632708"/>
                      <a:pt x="463516" y="637372"/>
                      <a:pt x="457207" y="641624"/>
                    </a:cubicBezTo>
                    <a:cubicBezTo>
                      <a:pt x="449663" y="646699"/>
                      <a:pt x="441845" y="651225"/>
                      <a:pt x="433752" y="655340"/>
                    </a:cubicBezTo>
                    <a:cubicBezTo>
                      <a:pt x="429912" y="657260"/>
                      <a:pt x="425934" y="659043"/>
                      <a:pt x="421956" y="660415"/>
                    </a:cubicBezTo>
                    <a:cubicBezTo>
                      <a:pt x="420310" y="660964"/>
                      <a:pt x="418665" y="661375"/>
                      <a:pt x="417019" y="661924"/>
                    </a:cubicBezTo>
                    <a:cubicBezTo>
                      <a:pt x="414687" y="662610"/>
                      <a:pt x="412355" y="663295"/>
                      <a:pt x="409886" y="663707"/>
                    </a:cubicBezTo>
                    <a:cubicBezTo>
                      <a:pt x="408103" y="663981"/>
                      <a:pt x="406732" y="664118"/>
                      <a:pt x="404949" y="664118"/>
                    </a:cubicBezTo>
                    <a:cubicBezTo>
                      <a:pt x="403303" y="664255"/>
                      <a:pt x="401794" y="663981"/>
                      <a:pt x="400285" y="663707"/>
                    </a:cubicBezTo>
                    <a:cubicBezTo>
                      <a:pt x="397953" y="663295"/>
                      <a:pt x="395622" y="662061"/>
                      <a:pt x="393701" y="660689"/>
                    </a:cubicBezTo>
                    <a:cubicBezTo>
                      <a:pt x="391644" y="659317"/>
                      <a:pt x="389998" y="657535"/>
                      <a:pt x="388627" y="655614"/>
                    </a:cubicBezTo>
                    <a:cubicBezTo>
                      <a:pt x="386981" y="653282"/>
                      <a:pt x="386569" y="650265"/>
                      <a:pt x="386295" y="647522"/>
                    </a:cubicBezTo>
                    <a:cubicBezTo>
                      <a:pt x="386020" y="644230"/>
                      <a:pt x="386432" y="640801"/>
                      <a:pt x="386706" y="637509"/>
                    </a:cubicBezTo>
                    <a:cubicBezTo>
                      <a:pt x="386981" y="635863"/>
                      <a:pt x="387392" y="634080"/>
                      <a:pt x="387804" y="632434"/>
                    </a:cubicBezTo>
                    <a:cubicBezTo>
                      <a:pt x="388352" y="630103"/>
                      <a:pt x="389175" y="627908"/>
                      <a:pt x="389861" y="625713"/>
                    </a:cubicBezTo>
                    <a:cubicBezTo>
                      <a:pt x="392467" y="618033"/>
                      <a:pt x="395622" y="610489"/>
                      <a:pt x="399188" y="603082"/>
                    </a:cubicBezTo>
                    <a:cubicBezTo>
                      <a:pt x="402891" y="595264"/>
                      <a:pt x="406594" y="587583"/>
                      <a:pt x="410298" y="579765"/>
                    </a:cubicBezTo>
                    <a:cubicBezTo>
                      <a:pt x="410984" y="578256"/>
                      <a:pt x="411669" y="576885"/>
                      <a:pt x="412492" y="575513"/>
                    </a:cubicBezTo>
                    <a:cubicBezTo>
                      <a:pt x="413452" y="573592"/>
                      <a:pt x="414413" y="571810"/>
                      <a:pt x="415510" y="569889"/>
                    </a:cubicBezTo>
                    <a:cubicBezTo>
                      <a:pt x="410023" y="574964"/>
                      <a:pt x="404400" y="580039"/>
                      <a:pt x="398914" y="585114"/>
                    </a:cubicBezTo>
                    <a:cubicBezTo>
                      <a:pt x="397405" y="586486"/>
                      <a:pt x="395759" y="587857"/>
                      <a:pt x="394250" y="589229"/>
                    </a:cubicBezTo>
                    <a:cubicBezTo>
                      <a:pt x="390410" y="592521"/>
                      <a:pt x="386569" y="595950"/>
                      <a:pt x="382591" y="599242"/>
                    </a:cubicBezTo>
                    <a:cubicBezTo>
                      <a:pt x="374911" y="605688"/>
                      <a:pt x="366818" y="611449"/>
                      <a:pt x="358588" y="616935"/>
                    </a:cubicBezTo>
                    <a:cubicBezTo>
                      <a:pt x="351182" y="621873"/>
                      <a:pt x="343501" y="625713"/>
                      <a:pt x="335271" y="628731"/>
                    </a:cubicBezTo>
                    <a:cubicBezTo>
                      <a:pt x="331979" y="629965"/>
                      <a:pt x="328550" y="631063"/>
                      <a:pt x="325121" y="631611"/>
                    </a:cubicBezTo>
                    <a:cubicBezTo>
                      <a:pt x="320458" y="632434"/>
                      <a:pt x="316069" y="632708"/>
                      <a:pt x="311405" y="632297"/>
                    </a:cubicBezTo>
                    <a:cubicBezTo>
                      <a:pt x="310308" y="632297"/>
                      <a:pt x="309211" y="632023"/>
                      <a:pt x="308114" y="631885"/>
                    </a:cubicBezTo>
                    <a:cubicBezTo>
                      <a:pt x="306605" y="631611"/>
                      <a:pt x="304959" y="631337"/>
                      <a:pt x="303587" y="630651"/>
                    </a:cubicBezTo>
                    <a:cubicBezTo>
                      <a:pt x="302627" y="630240"/>
                      <a:pt x="301667" y="629828"/>
                      <a:pt x="300844" y="629279"/>
                    </a:cubicBezTo>
                    <a:cubicBezTo>
                      <a:pt x="299473" y="628456"/>
                      <a:pt x="298787" y="627771"/>
                      <a:pt x="297552" y="626674"/>
                    </a:cubicBezTo>
                    <a:cubicBezTo>
                      <a:pt x="296455" y="625713"/>
                      <a:pt x="295495" y="624342"/>
                      <a:pt x="294672" y="623245"/>
                    </a:cubicBezTo>
                    <a:cubicBezTo>
                      <a:pt x="294123" y="622421"/>
                      <a:pt x="293575" y="621598"/>
                      <a:pt x="293026" y="620639"/>
                    </a:cubicBezTo>
                    <a:cubicBezTo>
                      <a:pt x="291654" y="617758"/>
                      <a:pt x="290420" y="614604"/>
                      <a:pt x="290557" y="611311"/>
                    </a:cubicBezTo>
                    <a:cubicBezTo>
                      <a:pt x="290557" y="609391"/>
                      <a:pt x="290694" y="608020"/>
                      <a:pt x="290831" y="606237"/>
                    </a:cubicBezTo>
                    <a:cubicBezTo>
                      <a:pt x="291106" y="603905"/>
                      <a:pt x="291517" y="601710"/>
                      <a:pt x="291929" y="599516"/>
                    </a:cubicBezTo>
                    <a:cubicBezTo>
                      <a:pt x="292615" y="595813"/>
                      <a:pt x="293849" y="592384"/>
                      <a:pt x="295221" y="588955"/>
                    </a:cubicBezTo>
                    <a:cubicBezTo>
                      <a:pt x="296181" y="586623"/>
                      <a:pt x="297141" y="584291"/>
                      <a:pt x="298238" y="582097"/>
                    </a:cubicBezTo>
                    <a:cubicBezTo>
                      <a:pt x="299335" y="579765"/>
                      <a:pt x="300295" y="577433"/>
                      <a:pt x="301393" y="575101"/>
                    </a:cubicBezTo>
                    <a:cubicBezTo>
                      <a:pt x="303724" y="570301"/>
                      <a:pt x="306193" y="565363"/>
                      <a:pt x="308662" y="560699"/>
                    </a:cubicBezTo>
                    <a:cubicBezTo>
                      <a:pt x="312914" y="552607"/>
                      <a:pt x="317578" y="544789"/>
                      <a:pt x="322104" y="536971"/>
                    </a:cubicBezTo>
                    <a:cubicBezTo>
                      <a:pt x="324024" y="533542"/>
                      <a:pt x="326082" y="530113"/>
                      <a:pt x="328002" y="526821"/>
                    </a:cubicBezTo>
                    <a:cubicBezTo>
                      <a:pt x="328825" y="525450"/>
                      <a:pt x="329785" y="524078"/>
                      <a:pt x="330608" y="522706"/>
                    </a:cubicBezTo>
                    <a:cubicBezTo>
                      <a:pt x="336094" y="514340"/>
                      <a:pt x="341581" y="506110"/>
                      <a:pt x="347067" y="497743"/>
                    </a:cubicBezTo>
                    <a:cubicBezTo>
                      <a:pt x="348713" y="495137"/>
                      <a:pt x="350496" y="492531"/>
                      <a:pt x="352142" y="490062"/>
                    </a:cubicBezTo>
                    <a:cubicBezTo>
                      <a:pt x="353102" y="488690"/>
                      <a:pt x="354062" y="487456"/>
                      <a:pt x="354885" y="486359"/>
                    </a:cubicBezTo>
                    <a:cubicBezTo>
                      <a:pt x="358040" y="482244"/>
                      <a:pt x="361332" y="477992"/>
                      <a:pt x="364486" y="473877"/>
                    </a:cubicBezTo>
                    <a:cubicBezTo>
                      <a:pt x="360920" y="476072"/>
                      <a:pt x="357354" y="478266"/>
                      <a:pt x="353925" y="480324"/>
                    </a:cubicBezTo>
                    <a:cubicBezTo>
                      <a:pt x="344872" y="485673"/>
                      <a:pt x="335820" y="490885"/>
                      <a:pt x="326356" y="495548"/>
                    </a:cubicBezTo>
                    <a:cubicBezTo>
                      <a:pt x="308525" y="504464"/>
                      <a:pt x="290008" y="512282"/>
                      <a:pt x="270806" y="517631"/>
                    </a:cubicBezTo>
                    <a:cubicBezTo>
                      <a:pt x="262165" y="520100"/>
                      <a:pt x="253387" y="522295"/>
                      <a:pt x="244334" y="522980"/>
                    </a:cubicBezTo>
                    <a:cubicBezTo>
                      <a:pt x="240494" y="523392"/>
                      <a:pt x="236516" y="523255"/>
                      <a:pt x="232676" y="523118"/>
                    </a:cubicBezTo>
                    <a:cubicBezTo>
                      <a:pt x="231030" y="522980"/>
                      <a:pt x="229384" y="522706"/>
                      <a:pt x="227875" y="522432"/>
                    </a:cubicBezTo>
                    <a:cubicBezTo>
                      <a:pt x="226092" y="522021"/>
                      <a:pt x="224583" y="521472"/>
                      <a:pt x="222937" y="520786"/>
                    </a:cubicBezTo>
                    <a:cubicBezTo>
                      <a:pt x="220606" y="519826"/>
                      <a:pt x="218822" y="518043"/>
                      <a:pt x="217039" y="516260"/>
                    </a:cubicBezTo>
                    <a:cubicBezTo>
                      <a:pt x="215256" y="514477"/>
                      <a:pt x="214022" y="512282"/>
                      <a:pt x="213062" y="510088"/>
                    </a:cubicBezTo>
                    <a:cubicBezTo>
                      <a:pt x="212650" y="509127"/>
                      <a:pt x="212650" y="507893"/>
                      <a:pt x="212376" y="506933"/>
                    </a:cubicBezTo>
                    <a:cubicBezTo>
                      <a:pt x="212102" y="505835"/>
                      <a:pt x="212239" y="504601"/>
                      <a:pt x="212376" y="503504"/>
                    </a:cubicBezTo>
                    <a:cubicBezTo>
                      <a:pt x="212650" y="501583"/>
                      <a:pt x="212787" y="500212"/>
                      <a:pt x="213336" y="498429"/>
                    </a:cubicBezTo>
                    <a:cubicBezTo>
                      <a:pt x="213885" y="496097"/>
                      <a:pt x="214845" y="493766"/>
                      <a:pt x="215805" y="491434"/>
                    </a:cubicBezTo>
                    <a:cubicBezTo>
                      <a:pt x="216079" y="490611"/>
                      <a:pt x="216491" y="489788"/>
                      <a:pt x="216902" y="489102"/>
                    </a:cubicBezTo>
                    <a:cubicBezTo>
                      <a:pt x="203323" y="496234"/>
                      <a:pt x="189196" y="502544"/>
                      <a:pt x="174245" y="506384"/>
                    </a:cubicBezTo>
                    <a:cubicBezTo>
                      <a:pt x="170268" y="507344"/>
                      <a:pt x="166290" y="508030"/>
                      <a:pt x="162313" y="508853"/>
                    </a:cubicBezTo>
                    <a:cubicBezTo>
                      <a:pt x="158335" y="509539"/>
                      <a:pt x="154357" y="509950"/>
                      <a:pt x="150380" y="509813"/>
                    </a:cubicBezTo>
                    <a:cubicBezTo>
                      <a:pt x="147774" y="509676"/>
                      <a:pt x="145030" y="509264"/>
                      <a:pt x="142561" y="508305"/>
                    </a:cubicBezTo>
                    <a:cubicBezTo>
                      <a:pt x="139681" y="507207"/>
                      <a:pt x="136526" y="505973"/>
                      <a:pt x="134195" y="503778"/>
                    </a:cubicBezTo>
                    <a:cubicBezTo>
                      <a:pt x="132960" y="502681"/>
                      <a:pt x="132549" y="502132"/>
                      <a:pt x="131452" y="500761"/>
                    </a:cubicBezTo>
                    <a:cubicBezTo>
                      <a:pt x="130903" y="499938"/>
                      <a:pt x="130629" y="499115"/>
                      <a:pt x="130354" y="498292"/>
                    </a:cubicBezTo>
                    <a:cubicBezTo>
                      <a:pt x="129394" y="496097"/>
                      <a:pt x="129668" y="493491"/>
                      <a:pt x="129668" y="491160"/>
                    </a:cubicBezTo>
                    <a:cubicBezTo>
                      <a:pt x="129943" y="488142"/>
                      <a:pt x="130629" y="485124"/>
                      <a:pt x="131452" y="482244"/>
                    </a:cubicBezTo>
                    <a:cubicBezTo>
                      <a:pt x="132549" y="478403"/>
                      <a:pt x="134743" y="474837"/>
                      <a:pt x="136664" y="471408"/>
                    </a:cubicBezTo>
                    <a:cubicBezTo>
                      <a:pt x="138721" y="467705"/>
                      <a:pt x="141053" y="464276"/>
                      <a:pt x="143384" y="460710"/>
                    </a:cubicBezTo>
                    <a:cubicBezTo>
                      <a:pt x="146265" y="456458"/>
                      <a:pt x="149419" y="452480"/>
                      <a:pt x="152437" y="448366"/>
                    </a:cubicBezTo>
                    <a:cubicBezTo>
                      <a:pt x="154357" y="445760"/>
                      <a:pt x="156415" y="443290"/>
                      <a:pt x="158472" y="440822"/>
                    </a:cubicBezTo>
                    <a:cubicBezTo>
                      <a:pt x="161901" y="436570"/>
                      <a:pt x="165193" y="432455"/>
                      <a:pt x="168485" y="428203"/>
                    </a:cubicBezTo>
                    <a:cubicBezTo>
                      <a:pt x="169719" y="426694"/>
                      <a:pt x="170954" y="425048"/>
                      <a:pt x="172325" y="423539"/>
                    </a:cubicBezTo>
                    <a:cubicBezTo>
                      <a:pt x="172325" y="423539"/>
                      <a:pt x="172325" y="423539"/>
                      <a:pt x="172325" y="423539"/>
                    </a:cubicBezTo>
                    <a:cubicBezTo>
                      <a:pt x="172325" y="423539"/>
                      <a:pt x="172462" y="423402"/>
                      <a:pt x="172462" y="423402"/>
                    </a:cubicBezTo>
                    <a:cubicBezTo>
                      <a:pt x="172462" y="423265"/>
                      <a:pt x="172600" y="423265"/>
                      <a:pt x="172600" y="423128"/>
                    </a:cubicBezTo>
                    <a:cubicBezTo>
                      <a:pt x="172600" y="423128"/>
                      <a:pt x="172600" y="423128"/>
                      <a:pt x="172600" y="423128"/>
                    </a:cubicBezTo>
                    <a:cubicBezTo>
                      <a:pt x="173011" y="422580"/>
                      <a:pt x="173560" y="422168"/>
                      <a:pt x="173971" y="421619"/>
                    </a:cubicBezTo>
                    <a:cubicBezTo>
                      <a:pt x="173971" y="421619"/>
                      <a:pt x="173971" y="421619"/>
                      <a:pt x="173971" y="421619"/>
                    </a:cubicBezTo>
                    <a:cubicBezTo>
                      <a:pt x="174108" y="421482"/>
                      <a:pt x="174108" y="421482"/>
                      <a:pt x="174245" y="421345"/>
                    </a:cubicBezTo>
                    <a:cubicBezTo>
                      <a:pt x="174245" y="421345"/>
                      <a:pt x="174383" y="421208"/>
                      <a:pt x="174383" y="421208"/>
                    </a:cubicBezTo>
                    <a:lnTo>
                      <a:pt x="174383" y="421208"/>
                    </a:lnTo>
                    <a:cubicBezTo>
                      <a:pt x="174794" y="420659"/>
                      <a:pt x="175343" y="420110"/>
                      <a:pt x="175754" y="419699"/>
                    </a:cubicBezTo>
                    <a:cubicBezTo>
                      <a:pt x="175754" y="419699"/>
                      <a:pt x="175754" y="419699"/>
                      <a:pt x="175754" y="419699"/>
                    </a:cubicBezTo>
                    <a:cubicBezTo>
                      <a:pt x="176989" y="418328"/>
                      <a:pt x="178223" y="416956"/>
                      <a:pt x="179458" y="415447"/>
                    </a:cubicBezTo>
                    <a:cubicBezTo>
                      <a:pt x="179458" y="415447"/>
                      <a:pt x="179458" y="415447"/>
                      <a:pt x="179458" y="415447"/>
                    </a:cubicBezTo>
                    <a:cubicBezTo>
                      <a:pt x="179458" y="415310"/>
                      <a:pt x="179595" y="415310"/>
                      <a:pt x="179595" y="415173"/>
                    </a:cubicBezTo>
                    <a:cubicBezTo>
                      <a:pt x="179595" y="415036"/>
                      <a:pt x="179732" y="415036"/>
                      <a:pt x="179732" y="414899"/>
                    </a:cubicBezTo>
                    <a:lnTo>
                      <a:pt x="179732" y="414899"/>
                    </a:lnTo>
                    <a:cubicBezTo>
                      <a:pt x="180692" y="413801"/>
                      <a:pt x="181789" y="412567"/>
                      <a:pt x="182749" y="411470"/>
                    </a:cubicBezTo>
                    <a:cubicBezTo>
                      <a:pt x="177812" y="412429"/>
                      <a:pt x="172874" y="413115"/>
                      <a:pt x="167799" y="413664"/>
                    </a:cubicBezTo>
                    <a:cubicBezTo>
                      <a:pt x="163410" y="414076"/>
                      <a:pt x="159021" y="414213"/>
                      <a:pt x="154632" y="414350"/>
                    </a:cubicBezTo>
                    <a:cubicBezTo>
                      <a:pt x="150380" y="414487"/>
                      <a:pt x="146265" y="414350"/>
                      <a:pt x="142013" y="413801"/>
                    </a:cubicBezTo>
                    <a:cubicBezTo>
                      <a:pt x="138035" y="413390"/>
                      <a:pt x="134195" y="412018"/>
                      <a:pt x="130491" y="410509"/>
                    </a:cubicBezTo>
                    <a:cubicBezTo>
                      <a:pt x="127611" y="409275"/>
                      <a:pt x="125005" y="407629"/>
                      <a:pt x="122536" y="405709"/>
                    </a:cubicBezTo>
                    <a:cubicBezTo>
                      <a:pt x="120616" y="404200"/>
                      <a:pt x="119244" y="402280"/>
                      <a:pt x="118010" y="400085"/>
                    </a:cubicBezTo>
                    <a:cubicBezTo>
                      <a:pt x="116775" y="397891"/>
                      <a:pt x="116227" y="395284"/>
                      <a:pt x="115815" y="392953"/>
                    </a:cubicBezTo>
                    <a:cubicBezTo>
                      <a:pt x="115541" y="391581"/>
                      <a:pt x="115541" y="389798"/>
                      <a:pt x="115404" y="388426"/>
                    </a:cubicBezTo>
                    <a:cubicBezTo>
                      <a:pt x="115404" y="386644"/>
                      <a:pt x="115541" y="384723"/>
                      <a:pt x="115815" y="383077"/>
                    </a:cubicBezTo>
                    <a:cubicBezTo>
                      <a:pt x="116227" y="381294"/>
                      <a:pt x="116501" y="379648"/>
                      <a:pt x="117187" y="378003"/>
                    </a:cubicBezTo>
                    <a:cubicBezTo>
                      <a:pt x="118010" y="375671"/>
                      <a:pt x="118970" y="373476"/>
                      <a:pt x="119930" y="371281"/>
                    </a:cubicBezTo>
                    <a:cubicBezTo>
                      <a:pt x="121302" y="368127"/>
                      <a:pt x="123085" y="365109"/>
                      <a:pt x="125005" y="362366"/>
                    </a:cubicBezTo>
                    <a:cubicBezTo>
                      <a:pt x="129668" y="355645"/>
                      <a:pt x="135018" y="349336"/>
                      <a:pt x="140504" y="343301"/>
                    </a:cubicBezTo>
                    <a:cubicBezTo>
                      <a:pt x="130354" y="343713"/>
                      <a:pt x="120067" y="343301"/>
                      <a:pt x="110055" y="341929"/>
                    </a:cubicBezTo>
                    <a:cubicBezTo>
                      <a:pt x="101962" y="340832"/>
                      <a:pt x="94007" y="338775"/>
                      <a:pt x="86463" y="336169"/>
                    </a:cubicBezTo>
                    <a:cubicBezTo>
                      <a:pt x="82760" y="334797"/>
                      <a:pt x="79194" y="333151"/>
                      <a:pt x="75765" y="331231"/>
                    </a:cubicBezTo>
                    <a:cubicBezTo>
                      <a:pt x="72473" y="329311"/>
                      <a:pt x="69318" y="327116"/>
                      <a:pt x="66438" y="324510"/>
                    </a:cubicBezTo>
                    <a:cubicBezTo>
                      <a:pt x="64106" y="322453"/>
                      <a:pt x="61911" y="320258"/>
                      <a:pt x="60128" y="317652"/>
                    </a:cubicBezTo>
                    <a:cubicBezTo>
                      <a:pt x="58482" y="315046"/>
                      <a:pt x="57111" y="312577"/>
                      <a:pt x="56151" y="309697"/>
                    </a:cubicBezTo>
                    <a:cubicBezTo>
                      <a:pt x="55191" y="306679"/>
                      <a:pt x="54368" y="303662"/>
                      <a:pt x="54230" y="300644"/>
                    </a:cubicBezTo>
                    <a:cubicBezTo>
                      <a:pt x="54093" y="299136"/>
                      <a:pt x="53956" y="297627"/>
                      <a:pt x="54230" y="296255"/>
                    </a:cubicBezTo>
                    <a:cubicBezTo>
                      <a:pt x="54505" y="293923"/>
                      <a:pt x="54916" y="291866"/>
                      <a:pt x="55602" y="289671"/>
                    </a:cubicBezTo>
                    <a:cubicBezTo>
                      <a:pt x="56562" y="286517"/>
                      <a:pt x="58208" y="283636"/>
                      <a:pt x="59717" y="280893"/>
                    </a:cubicBezTo>
                    <a:cubicBezTo>
                      <a:pt x="61363" y="278150"/>
                      <a:pt x="63146" y="275407"/>
                      <a:pt x="65340" y="272938"/>
                    </a:cubicBezTo>
                    <a:cubicBezTo>
                      <a:pt x="67946" y="270058"/>
                      <a:pt x="70690" y="267314"/>
                      <a:pt x="73707" y="264846"/>
                    </a:cubicBezTo>
                    <a:cubicBezTo>
                      <a:pt x="76313" y="262514"/>
                      <a:pt x="79194" y="260319"/>
                      <a:pt x="81937" y="258124"/>
                    </a:cubicBezTo>
                    <a:cubicBezTo>
                      <a:pt x="74667" y="257988"/>
                      <a:pt x="67535" y="257576"/>
                      <a:pt x="60265" y="257027"/>
                    </a:cubicBezTo>
                    <a:cubicBezTo>
                      <a:pt x="50527" y="256342"/>
                      <a:pt x="40926" y="255381"/>
                      <a:pt x="31462" y="253598"/>
                    </a:cubicBezTo>
                    <a:cubicBezTo>
                      <a:pt x="28307" y="253050"/>
                      <a:pt x="25152" y="252638"/>
                      <a:pt x="21998" y="251952"/>
                    </a:cubicBezTo>
                    <a:cubicBezTo>
                      <a:pt x="18843" y="251266"/>
                      <a:pt x="15826" y="250443"/>
                      <a:pt x="12808" y="249346"/>
                    </a:cubicBezTo>
                    <a:cubicBezTo>
                      <a:pt x="10476" y="248523"/>
                      <a:pt x="8556" y="247289"/>
                      <a:pt x="6636" y="245780"/>
                    </a:cubicBezTo>
                    <a:cubicBezTo>
                      <a:pt x="5813" y="245231"/>
                      <a:pt x="5127" y="244408"/>
                      <a:pt x="4578" y="243585"/>
                    </a:cubicBezTo>
                    <a:cubicBezTo>
                      <a:pt x="3344" y="242077"/>
                      <a:pt x="2247" y="240568"/>
                      <a:pt x="875" y="238922"/>
                    </a:cubicBezTo>
                    <a:cubicBezTo>
                      <a:pt x="-359" y="237550"/>
                      <a:pt x="-222" y="235219"/>
                      <a:pt x="875" y="233710"/>
                    </a:cubicBezTo>
                    <a:cubicBezTo>
                      <a:pt x="2110" y="232201"/>
                      <a:pt x="3344" y="230556"/>
                      <a:pt x="4578" y="228910"/>
                    </a:cubicBezTo>
                    <a:cubicBezTo>
                      <a:pt x="5539" y="227675"/>
                      <a:pt x="6499" y="226715"/>
                      <a:pt x="7596" y="225755"/>
                    </a:cubicBezTo>
                    <a:cubicBezTo>
                      <a:pt x="9516" y="223972"/>
                      <a:pt x="11848" y="222600"/>
                      <a:pt x="14043" y="221503"/>
                    </a:cubicBezTo>
                    <a:cubicBezTo>
                      <a:pt x="22958" y="216976"/>
                      <a:pt x="32285" y="213411"/>
                      <a:pt x="41612" y="209844"/>
                    </a:cubicBezTo>
                    <a:cubicBezTo>
                      <a:pt x="49978" y="206689"/>
                      <a:pt x="58208" y="203672"/>
                      <a:pt x="66575" y="200517"/>
                    </a:cubicBezTo>
                    <a:cubicBezTo>
                      <a:pt x="71924" y="198597"/>
                      <a:pt x="77136" y="196814"/>
                      <a:pt x="82485" y="194894"/>
                    </a:cubicBezTo>
                    <a:cubicBezTo>
                      <a:pt x="89892" y="192425"/>
                      <a:pt x="97161" y="189819"/>
                      <a:pt x="104431" y="187350"/>
                    </a:cubicBezTo>
                    <a:cubicBezTo>
                      <a:pt x="96750" y="186527"/>
                      <a:pt x="89343" y="185292"/>
                      <a:pt x="81800" y="183784"/>
                    </a:cubicBezTo>
                    <a:cubicBezTo>
                      <a:pt x="78508" y="183098"/>
                      <a:pt x="75079" y="182275"/>
                      <a:pt x="71924" y="181178"/>
                    </a:cubicBezTo>
                    <a:cubicBezTo>
                      <a:pt x="67946" y="179806"/>
                      <a:pt x="63969" y="178160"/>
                      <a:pt x="60265" y="176103"/>
                    </a:cubicBezTo>
                    <a:cubicBezTo>
                      <a:pt x="59031" y="175417"/>
                      <a:pt x="57934" y="174594"/>
                      <a:pt x="56699" y="173771"/>
                    </a:cubicBezTo>
                    <a:cubicBezTo>
                      <a:pt x="56013" y="173222"/>
                      <a:pt x="55328" y="172674"/>
                      <a:pt x="54779" y="171851"/>
                    </a:cubicBezTo>
                    <a:cubicBezTo>
                      <a:pt x="54230" y="171165"/>
                      <a:pt x="53682" y="170479"/>
                      <a:pt x="53270" y="169656"/>
                    </a:cubicBezTo>
                    <a:cubicBezTo>
                      <a:pt x="52584" y="168285"/>
                      <a:pt x="52447" y="167599"/>
                      <a:pt x="52036" y="166227"/>
                    </a:cubicBezTo>
                    <a:cubicBezTo>
                      <a:pt x="51487" y="164033"/>
                      <a:pt x="51624" y="161838"/>
                      <a:pt x="51899" y="159506"/>
                    </a:cubicBezTo>
                    <a:cubicBezTo>
                      <a:pt x="52173" y="157175"/>
                      <a:pt x="53545" y="155118"/>
                      <a:pt x="55053" y="153334"/>
                    </a:cubicBezTo>
                    <a:cubicBezTo>
                      <a:pt x="56562" y="151414"/>
                      <a:pt x="58757" y="150043"/>
                      <a:pt x="60677" y="148671"/>
                    </a:cubicBezTo>
                    <a:cubicBezTo>
                      <a:pt x="62323" y="147573"/>
                      <a:pt x="64106" y="146339"/>
                      <a:pt x="65889" y="145379"/>
                    </a:cubicBezTo>
                    <a:cubicBezTo>
                      <a:pt x="67398" y="144419"/>
                      <a:pt x="69181" y="143733"/>
                      <a:pt x="70690" y="142910"/>
                    </a:cubicBezTo>
                    <a:cubicBezTo>
                      <a:pt x="72884" y="141813"/>
                      <a:pt x="75079" y="140990"/>
                      <a:pt x="77410" y="140030"/>
                    </a:cubicBezTo>
                    <a:cubicBezTo>
                      <a:pt x="79742" y="139070"/>
                      <a:pt x="81937" y="138247"/>
                      <a:pt x="84131" y="137286"/>
                    </a:cubicBezTo>
                    <a:cubicBezTo>
                      <a:pt x="89481" y="135229"/>
                      <a:pt x="94830" y="133172"/>
                      <a:pt x="100179" y="131251"/>
                    </a:cubicBezTo>
                    <a:cubicBezTo>
                      <a:pt x="102785" y="130292"/>
                      <a:pt x="105254" y="129469"/>
                      <a:pt x="107860" y="128645"/>
                    </a:cubicBezTo>
                    <a:cubicBezTo>
                      <a:pt x="112935" y="126863"/>
                      <a:pt x="118147" y="125216"/>
                      <a:pt x="123222" y="123434"/>
                    </a:cubicBezTo>
                    <a:cubicBezTo>
                      <a:pt x="125005" y="122885"/>
                      <a:pt x="126651" y="122199"/>
                      <a:pt x="128434" y="121650"/>
                    </a:cubicBezTo>
                    <a:cubicBezTo>
                      <a:pt x="125828" y="121102"/>
                      <a:pt x="123359" y="120416"/>
                      <a:pt x="120890" y="119730"/>
                    </a:cubicBezTo>
                    <a:cubicBezTo>
                      <a:pt x="116913" y="118770"/>
                      <a:pt x="113209" y="117399"/>
                      <a:pt x="109506" y="115753"/>
                    </a:cubicBezTo>
                    <a:cubicBezTo>
                      <a:pt x="106214" y="114381"/>
                      <a:pt x="103059" y="112461"/>
                      <a:pt x="100179" y="110403"/>
                    </a:cubicBezTo>
                    <a:cubicBezTo>
                      <a:pt x="99082" y="109580"/>
                      <a:pt x="98122" y="108620"/>
                      <a:pt x="97161" y="107660"/>
                    </a:cubicBezTo>
                    <a:cubicBezTo>
                      <a:pt x="96476" y="106974"/>
                      <a:pt x="96064" y="106151"/>
                      <a:pt x="95516" y="105466"/>
                    </a:cubicBezTo>
                    <a:cubicBezTo>
                      <a:pt x="95104" y="104780"/>
                      <a:pt x="94693" y="103819"/>
                      <a:pt x="94418" y="102996"/>
                    </a:cubicBezTo>
                    <a:cubicBezTo>
                      <a:pt x="94144" y="101351"/>
                      <a:pt x="94007" y="100528"/>
                      <a:pt x="93732" y="98882"/>
                    </a:cubicBezTo>
                    <a:cubicBezTo>
                      <a:pt x="93321" y="94218"/>
                      <a:pt x="95653" y="90241"/>
                      <a:pt x="99082" y="87223"/>
                    </a:cubicBezTo>
                    <a:cubicBezTo>
                      <a:pt x="101825" y="84754"/>
                      <a:pt x="104705" y="82697"/>
                      <a:pt x="107860" y="80777"/>
                    </a:cubicBezTo>
                    <a:cubicBezTo>
                      <a:pt x="111152" y="78719"/>
                      <a:pt x="114855" y="77348"/>
                      <a:pt x="118421" y="75702"/>
                    </a:cubicBezTo>
                    <a:cubicBezTo>
                      <a:pt x="124868" y="72684"/>
                      <a:pt x="131589" y="70078"/>
                      <a:pt x="138310" y="67472"/>
                    </a:cubicBezTo>
                    <a:cubicBezTo>
                      <a:pt x="140093" y="66786"/>
                      <a:pt x="142013" y="66100"/>
                      <a:pt x="143796" y="65415"/>
                    </a:cubicBezTo>
                    <a:cubicBezTo>
                      <a:pt x="139407" y="64318"/>
                      <a:pt x="135018" y="62671"/>
                      <a:pt x="130766" y="60889"/>
                    </a:cubicBezTo>
                    <a:cubicBezTo>
                      <a:pt x="125005" y="58419"/>
                      <a:pt x="118970" y="55128"/>
                      <a:pt x="114992" y="49916"/>
                    </a:cubicBezTo>
                    <a:cubicBezTo>
                      <a:pt x="114032" y="48544"/>
                      <a:pt x="113346" y="47584"/>
                      <a:pt x="112386" y="46212"/>
                    </a:cubicBezTo>
                    <a:cubicBezTo>
                      <a:pt x="111563" y="44978"/>
                      <a:pt x="111015" y="43606"/>
                      <a:pt x="110603" y="42235"/>
                    </a:cubicBezTo>
                    <a:cubicBezTo>
                      <a:pt x="110192" y="41274"/>
                      <a:pt x="109917" y="40315"/>
                      <a:pt x="109917" y="39217"/>
                    </a:cubicBezTo>
                    <a:cubicBezTo>
                      <a:pt x="109643" y="37434"/>
                      <a:pt x="109506" y="35651"/>
                      <a:pt x="109643" y="33868"/>
                    </a:cubicBezTo>
                    <a:cubicBezTo>
                      <a:pt x="109917" y="31262"/>
                      <a:pt x="110329" y="28656"/>
                      <a:pt x="111563" y="26187"/>
                    </a:cubicBezTo>
                    <a:cubicBezTo>
                      <a:pt x="112386" y="24678"/>
                      <a:pt x="113072" y="23170"/>
                      <a:pt x="114169" y="21798"/>
                    </a:cubicBezTo>
                    <a:cubicBezTo>
                      <a:pt x="115267" y="20289"/>
                      <a:pt x="116227" y="19192"/>
                      <a:pt x="117461" y="17820"/>
                    </a:cubicBezTo>
                    <a:cubicBezTo>
                      <a:pt x="119519" y="15488"/>
                      <a:pt x="122399" y="13706"/>
                      <a:pt x="125005" y="12059"/>
                    </a:cubicBezTo>
                    <a:cubicBezTo>
                      <a:pt x="129120" y="9454"/>
                      <a:pt x="133646" y="7671"/>
                      <a:pt x="138035" y="6162"/>
                    </a:cubicBezTo>
                    <a:cubicBezTo>
                      <a:pt x="146676" y="3144"/>
                      <a:pt x="155729" y="1498"/>
                      <a:pt x="164781" y="538"/>
                    </a:cubicBezTo>
                    <a:cubicBezTo>
                      <a:pt x="174108" y="-422"/>
                      <a:pt x="183572" y="-10"/>
                      <a:pt x="192899" y="1087"/>
                    </a:cubicBezTo>
                    <a:cubicBezTo>
                      <a:pt x="212376" y="3419"/>
                      <a:pt x="231030" y="10825"/>
                      <a:pt x="248312" y="20015"/>
                    </a:cubicBezTo>
                    <a:cubicBezTo>
                      <a:pt x="252427" y="22209"/>
                      <a:pt x="256404" y="24541"/>
                      <a:pt x="260382" y="27010"/>
                    </a:cubicBezTo>
                    <a:cubicBezTo>
                      <a:pt x="261891" y="27970"/>
                      <a:pt x="263399" y="28930"/>
                      <a:pt x="264908" y="30028"/>
                    </a:cubicBezTo>
                    <a:cubicBezTo>
                      <a:pt x="266280" y="29753"/>
                      <a:pt x="267651" y="29616"/>
                      <a:pt x="269160" y="29342"/>
                    </a:cubicBezTo>
                    <a:cubicBezTo>
                      <a:pt x="274784" y="28381"/>
                      <a:pt x="280544" y="27558"/>
                      <a:pt x="286305" y="26736"/>
                    </a:cubicBezTo>
                    <a:cubicBezTo>
                      <a:pt x="291380" y="26050"/>
                      <a:pt x="296455" y="25501"/>
                      <a:pt x="301530" y="25090"/>
                    </a:cubicBezTo>
                    <a:cubicBezTo>
                      <a:pt x="305645" y="24816"/>
                      <a:pt x="309897" y="24816"/>
                      <a:pt x="314011" y="24952"/>
                    </a:cubicBezTo>
                    <a:cubicBezTo>
                      <a:pt x="315657" y="24952"/>
                      <a:pt x="317166" y="25090"/>
                      <a:pt x="318812" y="25227"/>
                    </a:cubicBezTo>
                    <a:cubicBezTo>
                      <a:pt x="319772" y="25364"/>
                      <a:pt x="320869" y="25638"/>
                      <a:pt x="321830" y="25913"/>
                    </a:cubicBezTo>
                    <a:cubicBezTo>
                      <a:pt x="323887" y="26873"/>
                      <a:pt x="326082" y="27833"/>
                      <a:pt x="327453" y="29753"/>
                    </a:cubicBezTo>
                    <a:cubicBezTo>
                      <a:pt x="328413" y="31125"/>
                      <a:pt x="329099" y="32222"/>
                      <a:pt x="329373" y="33868"/>
                    </a:cubicBezTo>
                    <a:cubicBezTo>
                      <a:pt x="329373" y="34280"/>
                      <a:pt x="329373" y="34965"/>
                      <a:pt x="329236" y="35377"/>
                    </a:cubicBezTo>
                    <a:cubicBezTo>
                      <a:pt x="328962" y="36062"/>
                      <a:pt x="328825" y="37023"/>
                      <a:pt x="328413" y="37709"/>
                    </a:cubicBezTo>
                    <a:cubicBezTo>
                      <a:pt x="327179" y="39766"/>
                      <a:pt x="325259" y="41274"/>
                      <a:pt x="323338" y="42646"/>
                    </a:cubicBezTo>
                    <a:cubicBezTo>
                      <a:pt x="320184" y="45115"/>
                      <a:pt x="316343" y="46487"/>
                      <a:pt x="312640" y="47858"/>
                    </a:cubicBezTo>
                    <a:cubicBezTo>
                      <a:pt x="307428" y="49916"/>
                      <a:pt x="301941" y="51425"/>
                      <a:pt x="296592" y="52933"/>
                    </a:cubicBezTo>
                    <a:cubicBezTo>
                      <a:pt x="293986" y="53756"/>
                      <a:pt x="291243" y="54442"/>
                      <a:pt x="288637" y="55265"/>
                    </a:cubicBezTo>
                    <a:cubicBezTo>
                      <a:pt x="292203" y="61574"/>
                      <a:pt x="294946" y="68295"/>
                      <a:pt x="296592" y="75290"/>
                    </a:cubicBezTo>
                    <a:cubicBezTo>
                      <a:pt x="297141" y="77896"/>
                      <a:pt x="297689" y="80502"/>
                      <a:pt x="298238" y="83245"/>
                    </a:cubicBezTo>
                    <a:cubicBezTo>
                      <a:pt x="305370" y="82148"/>
                      <a:pt x="312640" y="80914"/>
                      <a:pt x="319909" y="80091"/>
                    </a:cubicBezTo>
                    <a:cubicBezTo>
                      <a:pt x="324436" y="79542"/>
                      <a:pt x="328962" y="79131"/>
                      <a:pt x="333625" y="78857"/>
                    </a:cubicBezTo>
                    <a:cubicBezTo>
                      <a:pt x="336094" y="78719"/>
                      <a:pt x="338563" y="78857"/>
                      <a:pt x="341032" y="78857"/>
                    </a:cubicBezTo>
                    <a:cubicBezTo>
                      <a:pt x="343364" y="78857"/>
                      <a:pt x="345695" y="78857"/>
                      <a:pt x="348027" y="79131"/>
                    </a:cubicBezTo>
                    <a:cubicBezTo>
                      <a:pt x="349673" y="79268"/>
                      <a:pt x="351045" y="79680"/>
                      <a:pt x="352553" y="80091"/>
                    </a:cubicBezTo>
                    <a:cubicBezTo>
                      <a:pt x="353514" y="80365"/>
                      <a:pt x="354748" y="80914"/>
                      <a:pt x="355571" y="81600"/>
                    </a:cubicBezTo>
                    <a:cubicBezTo>
                      <a:pt x="356257" y="82011"/>
                      <a:pt x="356943" y="82560"/>
                      <a:pt x="357354" y="83245"/>
                    </a:cubicBezTo>
                    <a:cubicBezTo>
                      <a:pt x="358451" y="84754"/>
                      <a:pt x="359411" y="86400"/>
                      <a:pt x="360372" y="87909"/>
                    </a:cubicBezTo>
                    <a:cubicBezTo>
                      <a:pt x="361332" y="89418"/>
                      <a:pt x="360920" y="91338"/>
                      <a:pt x="359823" y="92573"/>
                    </a:cubicBezTo>
                    <a:cubicBezTo>
                      <a:pt x="359274" y="93121"/>
                      <a:pt x="358726" y="93670"/>
                      <a:pt x="358177" y="94218"/>
                    </a:cubicBezTo>
                    <a:cubicBezTo>
                      <a:pt x="358314" y="94081"/>
                      <a:pt x="358451" y="93944"/>
                      <a:pt x="358588" y="93807"/>
                    </a:cubicBezTo>
                    <a:cubicBezTo>
                      <a:pt x="356805" y="95864"/>
                      <a:pt x="355022" y="98196"/>
                      <a:pt x="352691" y="99705"/>
                    </a:cubicBezTo>
                    <a:cubicBezTo>
                      <a:pt x="351319" y="100665"/>
                      <a:pt x="349947" y="101488"/>
                      <a:pt x="348439" y="102174"/>
                    </a:cubicBezTo>
                    <a:cubicBezTo>
                      <a:pt x="346381" y="103134"/>
                      <a:pt x="344324" y="103957"/>
                      <a:pt x="342266" y="104780"/>
                    </a:cubicBezTo>
                    <a:cubicBezTo>
                      <a:pt x="335683" y="107386"/>
                      <a:pt x="329099" y="109580"/>
                      <a:pt x="322378" y="111500"/>
                    </a:cubicBezTo>
                    <a:cubicBezTo>
                      <a:pt x="317852" y="112872"/>
                      <a:pt x="313326" y="114106"/>
                      <a:pt x="308662" y="115478"/>
                    </a:cubicBezTo>
                    <a:cubicBezTo>
                      <a:pt x="306193" y="116164"/>
                      <a:pt x="303862" y="116850"/>
                      <a:pt x="301393" y="117399"/>
                    </a:cubicBezTo>
                    <a:cubicBezTo>
                      <a:pt x="293437" y="119182"/>
                      <a:pt x="285619" y="120964"/>
                      <a:pt x="277664" y="122748"/>
                    </a:cubicBezTo>
                    <a:cubicBezTo>
                      <a:pt x="275058" y="123434"/>
                      <a:pt x="272315" y="123708"/>
                      <a:pt x="269572" y="124119"/>
                    </a:cubicBezTo>
                    <a:cubicBezTo>
                      <a:pt x="264085" y="124942"/>
                      <a:pt x="258599" y="125765"/>
                      <a:pt x="253112" y="126725"/>
                    </a:cubicBezTo>
                    <a:cubicBezTo>
                      <a:pt x="238436" y="129057"/>
                      <a:pt x="223623" y="129880"/>
                      <a:pt x="208810" y="130154"/>
                    </a:cubicBezTo>
                    <a:cubicBezTo>
                      <a:pt x="188373" y="130428"/>
                      <a:pt x="168210" y="128508"/>
                      <a:pt x="148048" y="125765"/>
                    </a:cubicBezTo>
                    <a:cubicBezTo>
                      <a:pt x="147499" y="125628"/>
                      <a:pt x="146813" y="125628"/>
                      <a:pt x="146265" y="125491"/>
                    </a:cubicBezTo>
                    <a:cubicBezTo>
                      <a:pt x="142424" y="126588"/>
                      <a:pt x="138721" y="127686"/>
                      <a:pt x="134881" y="128783"/>
                    </a:cubicBezTo>
                    <a:cubicBezTo>
                      <a:pt x="130629" y="130017"/>
                      <a:pt x="126377" y="131389"/>
                      <a:pt x="122262" y="132898"/>
                    </a:cubicBezTo>
                    <a:cubicBezTo>
                      <a:pt x="115815" y="135092"/>
                      <a:pt x="109369" y="137286"/>
                      <a:pt x="102922" y="139344"/>
                    </a:cubicBezTo>
                    <a:cubicBezTo>
                      <a:pt x="103059" y="139344"/>
                      <a:pt x="103334" y="139207"/>
                      <a:pt x="103471" y="139207"/>
                    </a:cubicBezTo>
                    <a:cubicBezTo>
                      <a:pt x="98122" y="141127"/>
                      <a:pt x="92772" y="143185"/>
                      <a:pt x="87423" y="145242"/>
                    </a:cubicBezTo>
                    <a:cubicBezTo>
                      <a:pt x="82211" y="147299"/>
                      <a:pt x="76999" y="149494"/>
                      <a:pt x="71787" y="151963"/>
                    </a:cubicBezTo>
                    <a:cubicBezTo>
                      <a:pt x="71924" y="151963"/>
                      <a:pt x="72061" y="151825"/>
                      <a:pt x="72198" y="151689"/>
                    </a:cubicBezTo>
                    <a:cubicBezTo>
                      <a:pt x="69729" y="153060"/>
                      <a:pt x="67398" y="154431"/>
                      <a:pt x="65066" y="156077"/>
                    </a:cubicBezTo>
                    <a:cubicBezTo>
                      <a:pt x="64106" y="156626"/>
                      <a:pt x="63283" y="157312"/>
                      <a:pt x="62460" y="157998"/>
                    </a:cubicBezTo>
                    <a:cubicBezTo>
                      <a:pt x="62049" y="158409"/>
                      <a:pt x="61637" y="158821"/>
                      <a:pt x="61226" y="159095"/>
                    </a:cubicBezTo>
                    <a:cubicBezTo>
                      <a:pt x="61363" y="158958"/>
                      <a:pt x="61500" y="158821"/>
                      <a:pt x="61500" y="158683"/>
                    </a:cubicBezTo>
                    <a:cubicBezTo>
                      <a:pt x="61226" y="159095"/>
                      <a:pt x="60814" y="159506"/>
                      <a:pt x="60540" y="159918"/>
                    </a:cubicBezTo>
                    <a:cubicBezTo>
                      <a:pt x="60403" y="160192"/>
                      <a:pt x="60265" y="160467"/>
                      <a:pt x="60128" y="160604"/>
                    </a:cubicBezTo>
                    <a:cubicBezTo>
                      <a:pt x="59991" y="160878"/>
                      <a:pt x="59991" y="161015"/>
                      <a:pt x="59854" y="161289"/>
                    </a:cubicBezTo>
                    <a:cubicBezTo>
                      <a:pt x="59854" y="161564"/>
                      <a:pt x="59717" y="161976"/>
                      <a:pt x="59717" y="162250"/>
                    </a:cubicBezTo>
                    <a:cubicBezTo>
                      <a:pt x="59717" y="162524"/>
                      <a:pt x="59717" y="162935"/>
                      <a:pt x="59717" y="163210"/>
                    </a:cubicBezTo>
                    <a:cubicBezTo>
                      <a:pt x="59717" y="163621"/>
                      <a:pt x="59854" y="164170"/>
                      <a:pt x="59854" y="164718"/>
                    </a:cubicBezTo>
                    <a:cubicBezTo>
                      <a:pt x="59991" y="164993"/>
                      <a:pt x="59991" y="165405"/>
                      <a:pt x="60128" y="165679"/>
                    </a:cubicBezTo>
                    <a:cubicBezTo>
                      <a:pt x="60265" y="165953"/>
                      <a:pt x="60403" y="166227"/>
                      <a:pt x="60403" y="166364"/>
                    </a:cubicBezTo>
                    <a:cubicBezTo>
                      <a:pt x="60540" y="166639"/>
                      <a:pt x="60677" y="166776"/>
                      <a:pt x="60951" y="167050"/>
                    </a:cubicBezTo>
                    <a:cubicBezTo>
                      <a:pt x="61226" y="167325"/>
                      <a:pt x="61500" y="167599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774" y="167873"/>
                      <a:pt x="61911" y="168011"/>
                      <a:pt x="61911" y="168147"/>
                    </a:cubicBezTo>
                    <a:cubicBezTo>
                      <a:pt x="61774" y="168011"/>
                      <a:pt x="61774" y="168011"/>
                      <a:pt x="61637" y="167873"/>
                    </a:cubicBezTo>
                    <a:cubicBezTo>
                      <a:pt x="62049" y="168147"/>
                      <a:pt x="62597" y="168559"/>
                      <a:pt x="63009" y="168834"/>
                    </a:cubicBezTo>
                    <a:cubicBezTo>
                      <a:pt x="63969" y="169382"/>
                      <a:pt x="64929" y="169931"/>
                      <a:pt x="66026" y="170479"/>
                    </a:cubicBezTo>
                    <a:cubicBezTo>
                      <a:pt x="66026" y="170479"/>
                      <a:pt x="66026" y="170479"/>
                      <a:pt x="65889" y="170479"/>
                    </a:cubicBezTo>
                    <a:cubicBezTo>
                      <a:pt x="68769" y="171851"/>
                      <a:pt x="71650" y="173085"/>
                      <a:pt x="74667" y="174046"/>
                    </a:cubicBezTo>
                    <a:cubicBezTo>
                      <a:pt x="77410" y="174869"/>
                      <a:pt x="80291" y="175554"/>
                      <a:pt x="83034" y="176240"/>
                    </a:cubicBezTo>
                    <a:cubicBezTo>
                      <a:pt x="83034" y="176240"/>
                      <a:pt x="83034" y="176240"/>
                      <a:pt x="82897" y="176240"/>
                    </a:cubicBezTo>
                    <a:cubicBezTo>
                      <a:pt x="83034" y="176240"/>
                      <a:pt x="83034" y="176240"/>
                      <a:pt x="83171" y="176240"/>
                    </a:cubicBezTo>
                    <a:cubicBezTo>
                      <a:pt x="83171" y="176240"/>
                      <a:pt x="83171" y="176240"/>
                      <a:pt x="83171" y="176240"/>
                    </a:cubicBezTo>
                    <a:lnTo>
                      <a:pt x="83171" y="176240"/>
                    </a:lnTo>
                    <a:cubicBezTo>
                      <a:pt x="88520" y="177337"/>
                      <a:pt x="93870" y="178160"/>
                      <a:pt x="99219" y="178983"/>
                    </a:cubicBezTo>
                    <a:cubicBezTo>
                      <a:pt x="105117" y="179806"/>
                      <a:pt x="111152" y="180218"/>
                      <a:pt x="117050" y="180629"/>
                    </a:cubicBezTo>
                    <a:cubicBezTo>
                      <a:pt x="116913" y="180629"/>
                      <a:pt x="116638" y="180629"/>
                      <a:pt x="116501" y="180629"/>
                    </a:cubicBezTo>
                    <a:cubicBezTo>
                      <a:pt x="119244" y="180766"/>
                      <a:pt x="121987" y="180904"/>
                      <a:pt x="124731" y="181041"/>
                    </a:cubicBezTo>
                    <a:cubicBezTo>
                      <a:pt x="125142" y="180904"/>
                      <a:pt x="125554" y="180766"/>
                      <a:pt x="125828" y="180629"/>
                    </a:cubicBezTo>
                    <a:cubicBezTo>
                      <a:pt x="134469" y="178023"/>
                      <a:pt x="142973" y="175417"/>
                      <a:pt x="151477" y="172948"/>
                    </a:cubicBezTo>
                    <a:cubicBezTo>
                      <a:pt x="152574" y="172537"/>
                      <a:pt x="153809" y="172263"/>
                      <a:pt x="154906" y="171988"/>
                    </a:cubicBezTo>
                    <a:cubicBezTo>
                      <a:pt x="159021" y="170891"/>
                      <a:pt x="163273" y="169793"/>
                      <a:pt x="167387" y="168696"/>
                    </a:cubicBezTo>
                    <a:cubicBezTo>
                      <a:pt x="177126" y="166090"/>
                      <a:pt x="186590" y="163621"/>
                      <a:pt x="196328" y="161015"/>
                    </a:cubicBezTo>
                    <a:cubicBezTo>
                      <a:pt x="199894" y="160055"/>
                      <a:pt x="203461" y="159095"/>
                      <a:pt x="207164" y="158272"/>
                    </a:cubicBezTo>
                    <a:cubicBezTo>
                      <a:pt x="216902" y="155940"/>
                      <a:pt x="226641" y="153609"/>
                      <a:pt x="236379" y="151277"/>
                    </a:cubicBezTo>
                    <a:cubicBezTo>
                      <a:pt x="240905" y="150180"/>
                      <a:pt x="245569" y="148945"/>
                      <a:pt x="250095" y="147985"/>
                    </a:cubicBezTo>
                    <a:cubicBezTo>
                      <a:pt x="258873" y="146065"/>
                      <a:pt x="267651" y="144144"/>
                      <a:pt x="276292" y="142224"/>
                    </a:cubicBezTo>
                    <a:cubicBezTo>
                      <a:pt x="282053" y="140990"/>
                      <a:pt x="287677" y="139618"/>
                      <a:pt x="293437" y="138521"/>
                    </a:cubicBezTo>
                    <a:cubicBezTo>
                      <a:pt x="301393" y="136875"/>
                      <a:pt x="309348" y="135366"/>
                      <a:pt x="317303" y="133721"/>
                    </a:cubicBezTo>
                    <a:cubicBezTo>
                      <a:pt x="321418" y="132898"/>
                      <a:pt x="325670" y="132074"/>
                      <a:pt x="329785" y="131115"/>
                    </a:cubicBezTo>
                    <a:cubicBezTo>
                      <a:pt x="334997" y="130154"/>
                      <a:pt x="340209" y="129194"/>
                      <a:pt x="345284" y="128371"/>
                    </a:cubicBezTo>
                    <a:cubicBezTo>
                      <a:pt x="350496" y="127548"/>
                      <a:pt x="355708" y="126863"/>
                      <a:pt x="360920" y="126451"/>
                    </a:cubicBezTo>
                    <a:cubicBezTo>
                      <a:pt x="364898" y="126177"/>
                      <a:pt x="368875" y="125628"/>
                      <a:pt x="372853" y="125491"/>
                    </a:cubicBezTo>
                    <a:cubicBezTo>
                      <a:pt x="374499" y="125491"/>
                      <a:pt x="376145" y="125765"/>
                      <a:pt x="377791" y="125902"/>
                    </a:cubicBezTo>
                    <a:cubicBezTo>
                      <a:pt x="378751" y="126040"/>
                      <a:pt x="379848" y="126314"/>
                      <a:pt x="380808" y="126725"/>
                    </a:cubicBezTo>
                    <a:cubicBezTo>
                      <a:pt x="382866" y="127548"/>
                      <a:pt x="384375" y="128920"/>
                      <a:pt x="385883" y="130428"/>
                    </a:cubicBezTo>
                    <a:cubicBezTo>
                      <a:pt x="386158" y="130703"/>
                      <a:pt x="386432" y="130977"/>
                      <a:pt x="386706" y="131115"/>
                    </a:cubicBezTo>
                    <a:cubicBezTo>
                      <a:pt x="388352" y="132486"/>
                      <a:pt x="388764" y="135229"/>
                      <a:pt x="387118" y="136875"/>
                    </a:cubicBezTo>
                    <a:cubicBezTo>
                      <a:pt x="385472" y="138384"/>
                      <a:pt x="383963" y="139893"/>
                      <a:pt x="382317" y="141402"/>
                    </a:cubicBezTo>
                    <a:cubicBezTo>
                      <a:pt x="381494" y="142087"/>
                      <a:pt x="380671" y="142773"/>
                      <a:pt x="379711" y="143322"/>
                    </a:cubicBezTo>
                    <a:cubicBezTo>
                      <a:pt x="378202" y="144282"/>
                      <a:pt x="376968" y="144831"/>
                      <a:pt x="375322" y="145653"/>
                    </a:cubicBezTo>
                    <a:cubicBezTo>
                      <a:pt x="373265" y="146614"/>
                      <a:pt x="371207" y="147299"/>
                      <a:pt x="369013" y="148122"/>
                    </a:cubicBezTo>
                    <a:cubicBezTo>
                      <a:pt x="365035" y="149631"/>
                      <a:pt x="361057" y="150866"/>
                      <a:pt x="357080" y="152237"/>
                    </a:cubicBezTo>
                    <a:cubicBezTo>
                      <a:pt x="349810" y="154706"/>
                      <a:pt x="342541" y="157038"/>
                      <a:pt x="335271" y="159232"/>
                    </a:cubicBezTo>
                    <a:cubicBezTo>
                      <a:pt x="332940" y="159918"/>
                      <a:pt x="330608" y="160741"/>
                      <a:pt x="328276" y="161427"/>
                    </a:cubicBezTo>
                    <a:cubicBezTo>
                      <a:pt x="323887" y="162524"/>
                      <a:pt x="319635" y="163759"/>
                      <a:pt x="315246" y="164993"/>
                    </a:cubicBezTo>
                    <a:cubicBezTo>
                      <a:pt x="309211" y="166639"/>
                      <a:pt x="303039" y="168422"/>
                      <a:pt x="296866" y="169793"/>
                    </a:cubicBezTo>
                    <a:cubicBezTo>
                      <a:pt x="287677" y="171851"/>
                      <a:pt x="278624" y="173908"/>
                      <a:pt x="269434" y="176103"/>
                    </a:cubicBezTo>
                    <a:cubicBezTo>
                      <a:pt x="268063" y="176377"/>
                      <a:pt x="266691" y="176651"/>
                      <a:pt x="265183" y="176926"/>
                    </a:cubicBezTo>
                    <a:cubicBezTo>
                      <a:pt x="260382" y="177749"/>
                      <a:pt x="255581" y="178572"/>
                      <a:pt x="250781" y="179532"/>
                    </a:cubicBezTo>
                    <a:cubicBezTo>
                      <a:pt x="245980" y="180355"/>
                      <a:pt x="241180" y="181178"/>
                      <a:pt x="236379" y="182138"/>
                    </a:cubicBezTo>
                    <a:cubicBezTo>
                      <a:pt x="234459" y="182550"/>
                      <a:pt x="232538" y="182961"/>
                      <a:pt x="230618" y="183098"/>
                    </a:cubicBezTo>
                    <a:cubicBezTo>
                      <a:pt x="221703" y="184195"/>
                      <a:pt x="212787" y="185292"/>
                      <a:pt x="203735" y="186390"/>
                    </a:cubicBezTo>
                    <a:cubicBezTo>
                      <a:pt x="200580" y="186801"/>
                      <a:pt x="197563" y="187076"/>
                      <a:pt x="194408" y="187487"/>
                    </a:cubicBezTo>
                    <a:cubicBezTo>
                      <a:pt x="192351" y="187762"/>
                      <a:pt x="190293" y="187762"/>
                      <a:pt x="188099" y="187762"/>
                    </a:cubicBezTo>
                    <a:cubicBezTo>
                      <a:pt x="178360" y="188310"/>
                      <a:pt x="168759" y="188721"/>
                      <a:pt x="159158" y="189270"/>
                    </a:cubicBezTo>
                    <a:cubicBezTo>
                      <a:pt x="153397" y="189544"/>
                      <a:pt x="147499" y="189544"/>
                      <a:pt x="141601" y="189408"/>
                    </a:cubicBezTo>
                    <a:cubicBezTo>
                      <a:pt x="136801" y="189408"/>
                      <a:pt x="132137" y="189270"/>
                      <a:pt x="127337" y="188996"/>
                    </a:cubicBezTo>
                    <a:cubicBezTo>
                      <a:pt x="124319" y="189956"/>
                      <a:pt x="121302" y="190779"/>
                      <a:pt x="118284" y="191739"/>
                    </a:cubicBezTo>
                    <a:cubicBezTo>
                      <a:pt x="115541" y="192562"/>
                      <a:pt x="112798" y="193385"/>
                      <a:pt x="110192" y="194208"/>
                    </a:cubicBezTo>
                    <a:cubicBezTo>
                      <a:pt x="110466" y="194208"/>
                      <a:pt x="110603" y="194071"/>
                      <a:pt x="110740" y="194071"/>
                    </a:cubicBezTo>
                    <a:cubicBezTo>
                      <a:pt x="98396" y="198323"/>
                      <a:pt x="86189" y="202712"/>
                      <a:pt x="73707" y="206827"/>
                    </a:cubicBezTo>
                    <a:cubicBezTo>
                      <a:pt x="73844" y="206827"/>
                      <a:pt x="74119" y="206689"/>
                      <a:pt x="74256" y="206553"/>
                    </a:cubicBezTo>
                    <a:cubicBezTo>
                      <a:pt x="67123" y="209295"/>
                      <a:pt x="59854" y="211902"/>
                      <a:pt x="52584" y="214645"/>
                    </a:cubicBezTo>
                    <a:cubicBezTo>
                      <a:pt x="49018" y="216017"/>
                      <a:pt x="45452" y="217251"/>
                      <a:pt x="41886" y="218623"/>
                    </a:cubicBezTo>
                    <a:cubicBezTo>
                      <a:pt x="37360" y="220269"/>
                      <a:pt x="32833" y="222052"/>
                      <a:pt x="28307" y="223972"/>
                    </a:cubicBezTo>
                    <a:cubicBezTo>
                      <a:pt x="24330" y="225618"/>
                      <a:pt x="20489" y="227263"/>
                      <a:pt x="16649" y="229184"/>
                    </a:cubicBezTo>
                    <a:cubicBezTo>
                      <a:pt x="16786" y="229047"/>
                      <a:pt x="16923" y="229047"/>
                      <a:pt x="17060" y="228910"/>
                    </a:cubicBezTo>
                    <a:cubicBezTo>
                      <a:pt x="15963" y="229458"/>
                      <a:pt x="14865" y="230144"/>
                      <a:pt x="13768" y="230830"/>
                    </a:cubicBezTo>
                    <a:cubicBezTo>
                      <a:pt x="13357" y="231104"/>
                      <a:pt x="12808" y="231515"/>
                      <a:pt x="12397" y="231790"/>
                    </a:cubicBezTo>
                    <a:cubicBezTo>
                      <a:pt x="12534" y="231653"/>
                      <a:pt x="12671" y="231515"/>
                      <a:pt x="12808" y="231378"/>
                    </a:cubicBezTo>
                    <a:cubicBezTo>
                      <a:pt x="11848" y="232064"/>
                      <a:pt x="11025" y="232887"/>
                      <a:pt x="10339" y="233847"/>
                    </a:cubicBezTo>
                    <a:cubicBezTo>
                      <a:pt x="10339" y="233847"/>
                      <a:pt x="10339" y="233847"/>
                      <a:pt x="10476" y="233710"/>
                    </a:cubicBezTo>
                    <a:cubicBezTo>
                      <a:pt x="9928" y="234396"/>
                      <a:pt x="9379" y="235082"/>
                      <a:pt x="8830" y="235768"/>
                    </a:cubicBezTo>
                    <a:cubicBezTo>
                      <a:pt x="9379" y="236453"/>
                      <a:pt x="9791" y="237139"/>
                      <a:pt x="10339" y="237688"/>
                    </a:cubicBezTo>
                    <a:cubicBezTo>
                      <a:pt x="10614" y="237962"/>
                      <a:pt x="10888" y="238236"/>
                      <a:pt x="11162" y="238648"/>
                    </a:cubicBezTo>
                    <a:cubicBezTo>
                      <a:pt x="11574" y="238922"/>
                      <a:pt x="11848" y="239197"/>
                      <a:pt x="12259" y="239471"/>
                    </a:cubicBezTo>
                    <a:cubicBezTo>
                      <a:pt x="12671" y="239608"/>
                      <a:pt x="12945" y="239882"/>
                      <a:pt x="13220" y="240020"/>
                    </a:cubicBezTo>
                    <a:cubicBezTo>
                      <a:pt x="13220" y="240020"/>
                      <a:pt x="13220" y="240020"/>
                      <a:pt x="13220" y="240020"/>
                    </a:cubicBezTo>
                    <a:cubicBezTo>
                      <a:pt x="14591" y="240705"/>
                      <a:pt x="15826" y="241117"/>
                      <a:pt x="17197" y="241665"/>
                    </a:cubicBezTo>
                    <a:cubicBezTo>
                      <a:pt x="17060" y="241665"/>
                      <a:pt x="16923" y="241528"/>
                      <a:pt x="16649" y="241391"/>
                    </a:cubicBezTo>
                    <a:cubicBezTo>
                      <a:pt x="18706" y="241940"/>
                      <a:pt x="20763" y="242488"/>
                      <a:pt x="22821" y="242900"/>
                    </a:cubicBezTo>
                    <a:cubicBezTo>
                      <a:pt x="22821" y="242900"/>
                      <a:pt x="22821" y="242900"/>
                      <a:pt x="22684" y="242900"/>
                    </a:cubicBezTo>
                    <a:cubicBezTo>
                      <a:pt x="22821" y="242900"/>
                      <a:pt x="22821" y="242900"/>
                      <a:pt x="22958" y="242900"/>
                    </a:cubicBezTo>
                    <a:cubicBezTo>
                      <a:pt x="23095" y="242900"/>
                      <a:pt x="23095" y="242900"/>
                      <a:pt x="23232" y="242900"/>
                    </a:cubicBezTo>
                    <a:cubicBezTo>
                      <a:pt x="23232" y="242900"/>
                      <a:pt x="23232" y="242900"/>
                      <a:pt x="23095" y="242900"/>
                    </a:cubicBezTo>
                    <a:cubicBezTo>
                      <a:pt x="29404" y="243997"/>
                      <a:pt x="35577" y="245231"/>
                      <a:pt x="41886" y="246055"/>
                    </a:cubicBezTo>
                    <a:cubicBezTo>
                      <a:pt x="48744" y="247014"/>
                      <a:pt x="55739" y="247563"/>
                      <a:pt x="62460" y="247975"/>
                    </a:cubicBezTo>
                    <a:cubicBezTo>
                      <a:pt x="62460" y="247975"/>
                      <a:pt x="62460" y="247975"/>
                      <a:pt x="62323" y="247975"/>
                    </a:cubicBezTo>
                    <a:cubicBezTo>
                      <a:pt x="69455" y="248386"/>
                      <a:pt x="76450" y="248660"/>
                      <a:pt x="83583" y="248935"/>
                    </a:cubicBezTo>
                    <a:cubicBezTo>
                      <a:pt x="86737" y="248935"/>
                      <a:pt x="89892" y="248935"/>
                      <a:pt x="92910" y="248935"/>
                    </a:cubicBezTo>
                    <a:cubicBezTo>
                      <a:pt x="98122" y="245643"/>
                      <a:pt x="103608" y="242626"/>
                      <a:pt x="109094" y="239608"/>
                    </a:cubicBezTo>
                    <a:cubicBezTo>
                      <a:pt x="118284" y="234670"/>
                      <a:pt x="127885" y="230144"/>
                      <a:pt x="137349" y="225892"/>
                    </a:cubicBezTo>
                    <a:cubicBezTo>
                      <a:pt x="146951" y="221640"/>
                      <a:pt x="156689" y="217937"/>
                      <a:pt x="166564" y="214233"/>
                    </a:cubicBezTo>
                    <a:cubicBezTo>
                      <a:pt x="168896" y="213411"/>
                      <a:pt x="171228" y="212724"/>
                      <a:pt x="173697" y="211902"/>
                    </a:cubicBezTo>
                    <a:cubicBezTo>
                      <a:pt x="183435" y="208610"/>
                      <a:pt x="193036" y="205455"/>
                      <a:pt x="202775" y="202301"/>
                    </a:cubicBezTo>
                    <a:cubicBezTo>
                      <a:pt x="204421" y="201752"/>
                      <a:pt x="206067" y="201203"/>
                      <a:pt x="207712" y="200654"/>
                    </a:cubicBezTo>
                    <a:cubicBezTo>
                      <a:pt x="210867" y="199831"/>
                      <a:pt x="213885" y="199008"/>
                      <a:pt x="217039" y="198186"/>
                    </a:cubicBezTo>
                    <a:cubicBezTo>
                      <a:pt x="226503" y="195579"/>
                      <a:pt x="236105" y="193111"/>
                      <a:pt x="245569" y="190505"/>
                    </a:cubicBezTo>
                    <a:cubicBezTo>
                      <a:pt x="250644" y="189133"/>
                      <a:pt x="255856" y="188036"/>
                      <a:pt x="261068" y="186801"/>
                    </a:cubicBezTo>
                    <a:cubicBezTo>
                      <a:pt x="270120" y="184744"/>
                      <a:pt x="279036" y="182686"/>
                      <a:pt x="288088" y="180629"/>
                    </a:cubicBezTo>
                    <a:cubicBezTo>
                      <a:pt x="292066" y="179669"/>
                      <a:pt x="296044" y="179121"/>
                      <a:pt x="300021" y="178298"/>
                    </a:cubicBezTo>
                    <a:cubicBezTo>
                      <a:pt x="307839" y="176789"/>
                      <a:pt x="315795" y="175280"/>
                      <a:pt x="323750" y="173771"/>
                    </a:cubicBezTo>
                    <a:cubicBezTo>
                      <a:pt x="326493" y="173222"/>
                      <a:pt x="329373" y="172811"/>
                      <a:pt x="332117" y="172399"/>
                    </a:cubicBezTo>
                    <a:cubicBezTo>
                      <a:pt x="339798" y="171302"/>
                      <a:pt x="347479" y="170342"/>
                      <a:pt x="355297" y="169793"/>
                    </a:cubicBezTo>
                    <a:cubicBezTo>
                      <a:pt x="359274" y="169519"/>
                      <a:pt x="363115" y="169519"/>
                      <a:pt x="367092" y="169519"/>
                    </a:cubicBezTo>
                    <a:cubicBezTo>
                      <a:pt x="370384" y="169519"/>
                      <a:pt x="373539" y="169793"/>
                      <a:pt x="376694" y="170342"/>
                    </a:cubicBezTo>
                    <a:cubicBezTo>
                      <a:pt x="378477" y="170617"/>
                      <a:pt x="380534" y="171302"/>
                      <a:pt x="382043" y="172263"/>
                    </a:cubicBezTo>
                    <a:cubicBezTo>
                      <a:pt x="384375" y="173634"/>
                      <a:pt x="386569" y="175417"/>
                      <a:pt x="388901" y="177063"/>
                    </a:cubicBezTo>
                    <a:cubicBezTo>
                      <a:pt x="390547" y="178160"/>
                      <a:pt x="390821" y="180629"/>
                      <a:pt x="389861" y="182275"/>
                    </a:cubicBezTo>
                    <a:cubicBezTo>
                      <a:pt x="388352" y="184881"/>
                      <a:pt x="387118" y="187899"/>
                      <a:pt x="384923" y="190093"/>
                    </a:cubicBezTo>
                    <a:cubicBezTo>
                      <a:pt x="382591" y="192425"/>
                      <a:pt x="379848" y="193934"/>
                      <a:pt x="376968" y="195443"/>
                    </a:cubicBezTo>
                    <a:cubicBezTo>
                      <a:pt x="370247" y="198872"/>
                      <a:pt x="363252" y="201889"/>
                      <a:pt x="356394" y="204769"/>
                    </a:cubicBezTo>
                    <a:cubicBezTo>
                      <a:pt x="352279" y="206415"/>
                      <a:pt x="348027" y="208061"/>
                      <a:pt x="343912" y="209844"/>
                    </a:cubicBezTo>
                    <a:cubicBezTo>
                      <a:pt x="341306" y="210941"/>
                      <a:pt x="338563" y="212039"/>
                      <a:pt x="335957" y="212999"/>
                    </a:cubicBezTo>
                    <a:cubicBezTo>
                      <a:pt x="327453" y="216017"/>
                      <a:pt x="319086" y="219034"/>
                      <a:pt x="310582" y="222052"/>
                    </a:cubicBezTo>
                    <a:cubicBezTo>
                      <a:pt x="309074" y="222600"/>
                      <a:pt x="307565" y="223011"/>
                      <a:pt x="306056" y="223423"/>
                    </a:cubicBezTo>
                    <a:cubicBezTo>
                      <a:pt x="301256" y="224932"/>
                      <a:pt x="296455" y="226304"/>
                      <a:pt x="291654" y="227812"/>
                    </a:cubicBezTo>
                    <a:cubicBezTo>
                      <a:pt x="287128" y="229184"/>
                      <a:pt x="282602" y="230556"/>
                      <a:pt x="277938" y="231927"/>
                    </a:cubicBezTo>
                    <a:cubicBezTo>
                      <a:pt x="276292" y="232339"/>
                      <a:pt x="274647" y="232887"/>
                      <a:pt x="273138" y="233298"/>
                    </a:cubicBezTo>
                    <a:cubicBezTo>
                      <a:pt x="264085" y="235493"/>
                      <a:pt x="255033" y="237688"/>
                      <a:pt x="245980" y="239882"/>
                    </a:cubicBezTo>
                    <a:cubicBezTo>
                      <a:pt x="241042" y="241117"/>
                      <a:pt x="235967" y="242488"/>
                      <a:pt x="230893" y="243311"/>
                    </a:cubicBezTo>
                    <a:cubicBezTo>
                      <a:pt x="221428" y="244957"/>
                      <a:pt x="211827" y="246740"/>
                      <a:pt x="202226" y="248386"/>
                    </a:cubicBezTo>
                    <a:cubicBezTo>
                      <a:pt x="199071" y="248935"/>
                      <a:pt x="195917" y="249484"/>
                      <a:pt x="192762" y="250032"/>
                    </a:cubicBezTo>
                    <a:cubicBezTo>
                      <a:pt x="191802" y="250307"/>
                      <a:pt x="190842" y="250443"/>
                      <a:pt x="189882" y="250443"/>
                    </a:cubicBezTo>
                    <a:cubicBezTo>
                      <a:pt x="183024" y="251130"/>
                      <a:pt x="176166" y="251952"/>
                      <a:pt x="169308" y="252638"/>
                    </a:cubicBezTo>
                    <a:cubicBezTo>
                      <a:pt x="162313" y="253461"/>
                      <a:pt x="155180" y="254147"/>
                      <a:pt x="148185" y="254970"/>
                    </a:cubicBezTo>
                    <a:cubicBezTo>
                      <a:pt x="144345" y="255381"/>
                      <a:pt x="140367" y="255381"/>
                      <a:pt x="136526" y="255656"/>
                    </a:cubicBezTo>
                    <a:cubicBezTo>
                      <a:pt x="128022" y="256067"/>
                      <a:pt x="119656" y="256342"/>
                      <a:pt x="111152" y="256753"/>
                    </a:cubicBezTo>
                    <a:cubicBezTo>
                      <a:pt x="108546" y="256890"/>
                      <a:pt x="105940" y="257027"/>
                      <a:pt x="103334" y="257165"/>
                    </a:cubicBezTo>
                    <a:cubicBezTo>
                      <a:pt x="102236" y="257165"/>
                      <a:pt x="101002" y="257165"/>
                      <a:pt x="99905" y="257165"/>
                    </a:cubicBezTo>
                    <a:cubicBezTo>
                      <a:pt x="98670" y="257165"/>
                      <a:pt x="97573" y="257165"/>
                      <a:pt x="96339" y="257165"/>
                    </a:cubicBezTo>
                    <a:cubicBezTo>
                      <a:pt x="94555" y="258262"/>
                      <a:pt x="92772" y="259496"/>
                      <a:pt x="90989" y="260594"/>
                    </a:cubicBezTo>
                    <a:cubicBezTo>
                      <a:pt x="86052" y="264023"/>
                      <a:pt x="81388" y="267726"/>
                      <a:pt x="76725" y="271704"/>
                    </a:cubicBezTo>
                    <a:cubicBezTo>
                      <a:pt x="76725" y="271704"/>
                      <a:pt x="76862" y="271704"/>
                      <a:pt x="76862" y="271566"/>
                    </a:cubicBezTo>
                    <a:cubicBezTo>
                      <a:pt x="76862" y="271566"/>
                      <a:pt x="76725" y="271704"/>
                      <a:pt x="76725" y="271704"/>
                    </a:cubicBezTo>
                    <a:lnTo>
                      <a:pt x="76725" y="271704"/>
                    </a:lnTo>
                    <a:lnTo>
                      <a:pt x="76725" y="271704"/>
                    </a:lnTo>
                    <a:cubicBezTo>
                      <a:pt x="74667" y="273624"/>
                      <a:pt x="72747" y="275544"/>
                      <a:pt x="70827" y="277601"/>
                    </a:cubicBezTo>
                    <a:cubicBezTo>
                      <a:pt x="70004" y="278562"/>
                      <a:pt x="69181" y="279659"/>
                      <a:pt x="68358" y="280756"/>
                    </a:cubicBezTo>
                    <a:cubicBezTo>
                      <a:pt x="66849" y="283088"/>
                      <a:pt x="65478" y="285420"/>
                      <a:pt x="64243" y="287888"/>
                    </a:cubicBezTo>
                    <a:cubicBezTo>
                      <a:pt x="64243" y="287751"/>
                      <a:pt x="64380" y="287477"/>
                      <a:pt x="64517" y="287340"/>
                    </a:cubicBezTo>
                    <a:cubicBezTo>
                      <a:pt x="63832" y="288711"/>
                      <a:pt x="63420" y="289946"/>
                      <a:pt x="62871" y="291317"/>
                    </a:cubicBezTo>
                    <a:cubicBezTo>
                      <a:pt x="62871" y="291317"/>
                      <a:pt x="62871" y="291180"/>
                      <a:pt x="62871" y="291180"/>
                    </a:cubicBezTo>
                    <a:cubicBezTo>
                      <a:pt x="62597" y="292278"/>
                      <a:pt x="62186" y="293237"/>
                      <a:pt x="62049" y="294335"/>
                    </a:cubicBezTo>
                    <a:cubicBezTo>
                      <a:pt x="62049" y="294335"/>
                      <a:pt x="62049" y="294198"/>
                      <a:pt x="62049" y="294198"/>
                    </a:cubicBezTo>
                    <a:cubicBezTo>
                      <a:pt x="62049" y="294198"/>
                      <a:pt x="62049" y="294335"/>
                      <a:pt x="62049" y="294335"/>
                    </a:cubicBezTo>
                    <a:cubicBezTo>
                      <a:pt x="62049" y="294472"/>
                      <a:pt x="62049" y="294609"/>
                      <a:pt x="61911" y="294746"/>
                    </a:cubicBezTo>
                    <a:cubicBezTo>
                      <a:pt x="61911" y="294609"/>
                      <a:pt x="61911" y="294472"/>
                      <a:pt x="62049" y="294335"/>
                    </a:cubicBezTo>
                    <a:cubicBezTo>
                      <a:pt x="62049" y="294884"/>
                      <a:pt x="61911" y="295295"/>
                      <a:pt x="61911" y="295843"/>
                    </a:cubicBezTo>
                    <a:cubicBezTo>
                      <a:pt x="61911" y="295707"/>
                      <a:pt x="61911" y="295569"/>
                      <a:pt x="61911" y="295569"/>
                    </a:cubicBezTo>
                    <a:cubicBezTo>
                      <a:pt x="61911" y="295707"/>
                      <a:pt x="61911" y="295843"/>
                      <a:pt x="61911" y="295981"/>
                    </a:cubicBezTo>
                    <a:cubicBezTo>
                      <a:pt x="61911" y="295981"/>
                      <a:pt x="61911" y="296118"/>
                      <a:pt x="61911" y="296118"/>
                    </a:cubicBezTo>
                    <a:cubicBezTo>
                      <a:pt x="61911" y="296118"/>
                      <a:pt x="61911" y="296118"/>
                      <a:pt x="61911" y="295981"/>
                    </a:cubicBezTo>
                    <a:cubicBezTo>
                      <a:pt x="61911" y="296941"/>
                      <a:pt x="61911" y="297901"/>
                      <a:pt x="61911" y="298861"/>
                    </a:cubicBezTo>
                    <a:cubicBezTo>
                      <a:pt x="61911" y="298861"/>
                      <a:pt x="61911" y="298861"/>
                      <a:pt x="61911" y="298724"/>
                    </a:cubicBezTo>
                    <a:cubicBezTo>
                      <a:pt x="62049" y="300095"/>
                      <a:pt x="62186" y="301330"/>
                      <a:pt x="62460" y="302701"/>
                    </a:cubicBezTo>
                    <a:cubicBezTo>
                      <a:pt x="62460" y="302565"/>
                      <a:pt x="62460" y="302565"/>
                      <a:pt x="62460" y="302427"/>
                    </a:cubicBezTo>
                    <a:cubicBezTo>
                      <a:pt x="62734" y="303662"/>
                      <a:pt x="63146" y="304896"/>
                      <a:pt x="63557" y="306130"/>
                    </a:cubicBezTo>
                    <a:cubicBezTo>
                      <a:pt x="63557" y="305994"/>
                      <a:pt x="63420" y="305994"/>
                      <a:pt x="63420" y="305856"/>
                    </a:cubicBezTo>
                    <a:cubicBezTo>
                      <a:pt x="63832" y="307091"/>
                      <a:pt x="64380" y="308188"/>
                      <a:pt x="64929" y="309285"/>
                    </a:cubicBezTo>
                    <a:cubicBezTo>
                      <a:pt x="64929" y="309285"/>
                      <a:pt x="64792" y="309148"/>
                      <a:pt x="64792" y="309148"/>
                    </a:cubicBezTo>
                    <a:cubicBezTo>
                      <a:pt x="65340" y="310245"/>
                      <a:pt x="65889" y="311206"/>
                      <a:pt x="66575" y="312166"/>
                    </a:cubicBezTo>
                    <a:cubicBezTo>
                      <a:pt x="66438" y="312029"/>
                      <a:pt x="66300" y="311891"/>
                      <a:pt x="66300" y="311754"/>
                    </a:cubicBezTo>
                    <a:cubicBezTo>
                      <a:pt x="66712" y="312303"/>
                      <a:pt x="67123" y="312852"/>
                      <a:pt x="67535" y="313263"/>
                    </a:cubicBezTo>
                    <a:cubicBezTo>
                      <a:pt x="68769" y="314635"/>
                      <a:pt x="70141" y="316006"/>
                      <a:pt x="71513" y="317378"/>
                    </a:cubicBezTo>
                    <a:cubicBezTo>
                      <a:pt x="71375" y="317240"/>
                      <a:pt x="71238" y="317103"/>
                      <a:pt x="71101" y="316966"/>
                    </a:cubicBezTo>
                    <a:cubicBezTo>
                      <a:pt x="72747" y="318338"/>
                      <a:pt x="74393" y="319572"/>
                      <a:pt x="76039" y="320807"/>
                    </a:cubicBezTo>
                    <a:cubicBezTo>
                      <a:pt x="75902" y="320669"/>
                      <a:pt x="75765" y="320532"/>
                      <a:pt x="75627" y="320532"/>
                    </a:cubicBezTo>
                    <a:cubicBezTo>
                      <a:pt x="77959" y="322041"/>
                      <a:pt x="80428" y="323550"/>
                      <a:pt x="83034" y="324784"/>
                    </a:cubicBezTo>
                    <a:cubicBezTo>
                      <a:pt x="82897" y="324647"/>
                      <a:pt x="82760" y="324647"/>
                      <a:pt x="82623" y="324510"/>
                    </a:cubicBezTo>
                    <a:cubicBezTo>
                      <a:pt x="85366" y="325745"/>
                      <a:pt x="88109" y="326842"/>
                      <a:pt x="90989" y="327939"/>
                    </a:cubicBezTo>
                    <a:cubicBezTo>
                      <a:pt x="90852" y="327939"/>
                      <a:pt x="90715" y="327802"/>
                      <a:pt x="90578" y="327802"/>
                    </a:cubicBezTo>
                    <a:cubicBezTo>
                      <a:pt x="94830" y="329174"/>
                      <a:pt x="99219" y="330271"/>
                      <a:pt x="103608" y="331231"/>
                    </a:cubicBezTo>
                    <a:cubicBezTo>
                      <a:pt x="103471" y="331231"/>
                      <a:pt x="103334" y="331231"/>
                      <a:pt x="103334" y="331231"/>
                    </a:cubicBezTo>
                    <a:cubicBezTo>
                      <a:pt x="108957" y="332328"/>
                      <a:pt x="114444" y="333014"/>
                      <a:pt x="120067" y="333426"/>
                    </a:cubicBezTo>
                    <a:cubicBezTo>
                      <a:pt x="120067" y="333426"/>
                      <a:pt x="119930" y="333426"/>
                      <a:pt x="119930" y="333426"/>
                    </a:cubicBezTo>
                    <a:cubicBezTo>
                      <a:pt x="128845" y="333974"/>
                      <a:pt x="137898" y="333974"/>
                      <a:pt x="146813" y="333288"/>
                    </a:cubicBezTo>
                    <a:cubicBezTo>
                      <a:pt x="146813" y="333288"/>
                      <a:pt x="146813" y="333288"/>
                      <a:pt x="146813" y="333288"/>
                    </a:cubicBezTo>
                    <a:cubicBezTo>
                      <a:pt x="147225" y="333288"/>
                      <a:pt x="147774" y="333151"/>
                      <a:pt x="148185" y="333151"/>
                    </a:cubicBezTo>
                    <a:cubicBezTo>
                      <a:pt x="160392" y="320669"/>
                      <a:pt x="173560" y="309285"/>
                      <a:pt x="187276" y="298587"/>
                    </a:cubicBezTo>
                    <a:cubicBezTo>
                      <a:pt x="203461" y="285968"/>
                      <a:pt x="220880" y="274858"/>
                      <a:pt x="238985" y="265120"/>
                    </a:cubicBezTo>
                    <a:cubicBezTo>
                      <a:pt x="247215" y="260730"/>
                      <a:pt x="255718" y="256753"/>
                      <a:pt x="264360" y="253050"/>
                    </a:cubicBezTo>
                    <a:cubicBezTo>
                      <a:pt x="274372" y="248660"/>
                      <a:pt x="284385" y="244820"/>
                      <a:pt x="294672" y="241117"/>
                    </a:cubicBezTo>
                    <a:cubicBezTo>
                      <a:pt x="303450" y="237962"/>
                      <a:pt x="312228" y="235082"/>
                      <a:pt x="321144" y="232339"/>
                    </a:cubicBezTo>
                    <a:cubicBezTo>
                      <a:pt x="331019" y="229321"/>
                      <a:pt x="340895" y="226440"/>
                      <a:pt x="351045" y="224520"/>
                    </a:cubicBezTo>
                    <a:cubicBezTo>
                      <a:pt x="355845" y="223560"/>
                      <a:pt x="360509" y="222737"/>
                      <a:pt x="365309" y="222052"/>
                    </a:cubicBezTo>
                    <a:cubicBezTo>
                      <a:pt x="369424" y="221366"/>
                      <a:pt x="373676" y="221228"/>
                      <a:pt x="377791" y="221366"/>
                    </a:cubicBezTo>
                    <a:cubicBezTo>
                      <a:pt x="381083" y="221366"/>
                      <a:pt x="384237" y="221503"/>
                      <a:pt x="387529" y="222052"/>
                    </a:cubicBezTo>
                    <a:cubicBezTo>
                      <a:pt x="388489" y="222189"/>
                      <a:pt x="389449" y="222463"/>
                      <a:pt x="390135" y="222737"/>
                    </a:cubicBezTo>
                    <a:cubicBezTo>
                      <a:pt x="390821" y="223011"/>
                      <a:pt x="391370" y="223286"/>
                      <a:pt x="392056" y="223698"/>
                    </a:cubicBezTo>
                    <a:cubicBezTo>
                      <a:pt x="392604" y="224109"/>
                      <a:pt x="393153" y="224383"/>
                      <a:pt x="393701" y="224795"/>
                    </a:cubicBezTo>
                    <a:cubicBezTo>
                      <a:pt x="394936" y="225755"/>
                      <a:pt x="395622" y="227401"/>
                      <a:pt x="396170" y="228772"/>
                    </a:cubicBezTo>
                    <a:cubicBezTo>
                      <a:pt x="396719" y="230281"/>
                      <a:pt x="396993" y="232201"/>
                      <a:pt x="396856" y="233847"/>
                    </a:cubicBezTo>
                    <a:cubicBezTo>
                      <a:pt x="396582" y="235630"/>
                      <a:pt x="396307" y="237276"/>
                      <a:pt x="395210" y="238785"/>
                    </a:cubicBezTo>
                    <a:cubicBezTo>
                      <a:pt x="394113" y="240294"/>
                      <a:pt x="393564" y="240979"/>
                      <a:pt x="392193" y="242351"/>
                    </a:cubicBezTo>
                    <a:cubicBezTo>
                      <a:pt x="391233" y="243311"/>
                      <a:pt x="390135" y="244272"/>
                      <a:pt x="389175" y="245231"/>
                    </a:cubicBezTo>
                    <a:cubicBezTo>
                      <a:pt x="388489" y="245780"/>
                      <a:pt x="387804" y="246329"/>
                      <a:pt x="387118" y="247014"/>
                    </a:cubicBezTo>
                    <a:cubicBezTo>
                      <a:pt x="383140" y="250169"/>
                      <a:pt x="378751" y="253050"/>
                      <a:pt x="374362" y="255656"/>
                    </a:cubicBezTo>
                    <a:cubicBezTo>
                      <a:pt x="370796" y="257850"/>
                      <a:pt x="367230" y="260182"/>
                      <a:pt x="363526" y="262376"/>
                    </a:cubicBezTo>
                    <a:cubicBezTo>
                      <a:pt x="360509" y="264297"/>
                      <a:pt x="357354" y="265943"/>
                      <a:pt x="354199" y="267726"/>
                    </a:cubicBezTo>
                    <a:cubicBezTo>
                      <a:pt x="352142" y="268960"/>
                      <a:pt x="349947" y="270195"/>
                      <a:pt x="347753" y="271429"/>
                    </a:cubicBezTo>
                    <a:cubicBezTo>
                      <a:pt x="346793" y="271978"/>
                      <a:pt x="345833" y="272526"/>
                      <a:pt x="344735" y="273075"/>
                    </a:cubicBezTo>
                    <a:cubicBezTo>
                      <a:pt x="337192" y="277053"/>
                      <a:pt x="329648" y="280893"/>
                      <a:pt x="321967" y="284734"/>
                    </a:cubicBezTo>
                    <a:cubicBezTo>
                      <a:pt x="316206" y="287751"/>
                      <a:pt x="310171" y="290220"/>
                      <a:pt x="304273" y="292963"/>
                    </a:cubicBezTo>
                    <a:cubicBezTo>
                      <a:pt x="298512" y="295569"/>
                      <a:pt x="292752" y="298450"/>
                      <a:pt x="286991" y="300781"/>
                    </a:cubicBezTo>
                    <a:cubicBezTo>
                      <a:pt x="278213" y="304485"/>
                      <a:pt x="269297" y="308051"/>
                      <a:pt x="260382" y="311754"/>
                    </a:cubicBezTo>
                    <a:cubicBezTo>
                      <a:pt x="249135" y="316417"/>
                      <a:pt x="237751" y="320669"/>
                      <a:pt x="226229" y="324647"/>
                    </a:cubicBezTo>
                    <a:cubicBezTo>
                      <a:pt x="216765" y="327939"/>
                      <a:pt x="207164" y="330682"/>
                      <a:pt x="197425" y="333288"/>
                    </a:cubicBezTo>
                    <a:cubicBezTo>
                      <a:pt x="187550" y="336032"/>
                      <a:pt x="177537" y="338089"/>
                      <a:pt x="167525" y="339598"/>
                    </a:cubicBezTo>
                    <a:cubicBezTo>
                      <a:pt x="162587" y="340420"/>
                      <a:pt x="157512" y="341106"/>
                      <a:pt x="152437" y="341518"/>
                    </a:cubicBezTo>
                    <a:cubicBezTo>
                      <a:pt x="149419" y="344535"/>
                      <a:pt x="146539" y="347690"/>
                      <a:pt x="143659" y="350845"/>
                    </a:cubicBezTo>
                    <a:cubicBezTo>
                      <a:pt x="139132" y="355920"/>
                      <a:pt x="134881" y="361269"/>
                      <a:pt x="130903" y="366755"/>
                    </a:cubicBezTo>
                    <a:cubicBezTo>
                      <a:pt x="129257" y="369224"/>
                      <a:pt x="127885" y="371693"/>
                      <a:pt x="126514" y="374299"/>
                    </a:cubicBezTo>
                    <a:cubicBezTo>
                      <a:pt x="126514" y="374162"/>
                      <a:pt x="126651" y="374162"/>
                      <a:pt x="126651" y="374025"/>
                    </a:cubicBezTo>
                    <a:cubicBezTo>
                      <a:pt x="125691" y="375945"/>
                      <a:pt x="124868" y="377865"/>
                      <a:pt x="124045" y="379923"/>
                    </a:cubicBezTo>
                    <a:cubicBezTo>
                      <a:pt x="124045" y="379923"/>
                      <a:pt x="124045" y="379923"/>
                      <a:pt x="124045" y="379923"/>
                    </a:cubicBezTo>
                    <a:cubicBezTo>
                      <a:pt x="123633" y="381294"/>
                      <a:pt x="123222" y="382666"/>
                      <a:pt x="122948" y="384038"/>
                    </a:cubicBezTo>
                    <a:cubicBezTo>
                      <a:pt x="122948" y="384038"/>
                      <a:pt x="122948" y="384038"/>
                      <a:pt x="122948" y="384038"/>
                    </a:cubicBezTo>
                    <a:cubicBezTo>
                      <a:pt x="122810" y="384723"/>
                      <a:pt x="122810" y="385272"/>
                      <a:pt x="122673" y="385958"/>
                    </a:cubicBezTo>
                    <a:cubicBezTo>
                      <a:pt x="122673" y="385820"/>
                      <a:pt x="122673" y="385820"/>
                      <a:pt x="122673" y="385683"/>
                    </a:cubicBezTo>
                    <a:cubicBezTo>
                      <a:pt x="122673" y="385820"/>
                      <a:pt x="122673" y="385820"/>
                      <a:pt x="122673" y="385958"/>
                    </a:cubicBezTo>
                    <a:cubicBezTo>
                      <a:pt x="122673" y="386095"/>
                      <a:pt x="122673" y="386232"/>
                      <a:pt x="122673" y="386232"/>
                    </a:cubicBezTo>
                    <a:cubicBezTo>
                      <a:pt x="122673" y="386095"/>
                      <a:pt x="122673" y="386095"/>
                      <a:pt x="122673" y="385958"/>
                    </a:cubicBezTo>
                    <a:cubicBezTo>
                      <a:pt x="122673" y="387192"/>
                      <a:pt x="122673" y="388290"/>
                      <a:pt x="122673" y="389524"/>
                    </a:cubicBezTo>
                    <a:cubicBezTo>
                      <a:pt x="122673" y="389249"/>
                      <a:pt x="122673" y="389112"/>
                      <a:pt x="122673" y="388975"/>
                    </a:cubicBezTo>
                    <a:cubicBezTo>
                      <a:pt x="122673" y="390347"/>
                      <a:pt x="122948" y="391719"/>
                      <a:pt x="123222" y="392953"/>
                    </a:cubicBezTo>
                    <a:cubicBezTo>
                      <a:pt x="123222" y="392678"/>
                      <a:pt x="123222" y="392541"/>
                      <a:pt x="123085" y="392404"/>
                    </a:cubicBezTo>
                    <a:cubicBezTo>
                      <a:pt x="123222" y="392953"/>
                      <a:pt x="123359" y="393502"/>
                      <a:pt x="123496" y="393913"/>
                    </a:cubicBezTo>
                    <a:cubicBezTo>
                      <a:pt x="123633" y="394462"/>
                      <a:pt x="123908" y="394873"/>
                      <a:pt x="124045" y="395422"/>
                    </a:cubicBezTo>
                    <a:cubicBezTo>
                      <a:pt x="124182" y="395696"/>
                      <a:pt x="124456" y="395970"/>
                      <a:pt x="124593" y="396382"/>
                    </a:cubicBezTo>
                    <a:cubicBezTo>
                      <a:pt x="124868" y="396656"/>
                      <a:pt x="125142" y="397068"/>
                      <a:pt x="125416" y="397479"/>
                    </a:cubicBezTo>
                    <a:cubicBezTo>
                      <a:pt x="125691" y="397754"/>
                      <a:pt x="126102" y="398165"/>
                      <a:pt x="126377" y="398439"/>
                    </a:cubicBezTo>
                    <a:cubicBezTo>
                      <a:pt x="126925" y="398851"/>
                      <a:pt x="127337" y="399262"/>
                      <a:pt x="127885" y="399536"/>
                    </a:cubicBezTo>
                    <a:cubicBezTo>
                      <a:pt x="127748" y="399399"/>
                      <a:pt x="127611" y="399262"/>
                      <a:pt x="127474" y="399262"/>
                    </a:cubicBezTo>
                    <a:cubicBezTo>
                      <a:pt x="128434" y="399948"/>
                      <a:pt x="129531" y="400634"/>
                      <a:pt x="130491" y="401183"/>
                    </a:cubicBezTo>
                    <a:cubicBezTo>
                      <a:pt x="130491" y="401183"/>
                      <a:pt x="130491" y="401183"/>
                      <a:pt x="130491" y="401183"/>
                    </a:cubicBezTo>
                    <a:cubicBezTo>
                      <a:pt x="132274" y="402006"/>
                      <a:pt x="134058" y="402828"/>
                      <a:pt x="135841" y="403514"/>
                    </a:cubicBezTo>
                    <a:cubicBezTo>
                      <a:pt x="137075" y="403926"/>
                      <a:pt x="138172" y="404200"/>
                      <a:pt x="139544" y="404474"/>
                    </a:cubicBezTo>
                    <a:cubicBezTo>
                      <a:pt x="139544" y="404474"/>
                      <a:pt x="139544" y="404474"/>
                      <a:pt x="139544" y="404474"/>
                    </a:cubicBezTo>
                    <a:cubicBezTo>
                      <a:pt x="139544" y="404474"/>
                      <a:pt x="139681" y="404474"/>
                      <a:pt x="139681" y="404474"/>
                    </a:cubicBezTo>
                    <a:cubicBezTo>
                      <a:pt x="139818" y="404474"/>
                      <a:pt x="139955" y="404474"/>
                      <a:pt x="140093" y="404612"/>
                    </a:cubicBezTo>
                    <a:cubicBezTo>
                      <a:pt x="140093" y="404612"/>
                      <a:pt x="139955" y="404612"/>
                      <a:pt x="139818" y="404612"/>
                    </a:cubicBezTo>
                    <a:cubicBezTo>
                      <a:pt x="142013" y="404886"/>
                      <a:pt x="144207" y="405160"/>
                      <a:pt x="146402" y="405297"/>
                    </a:cubicBezTo>
                    <a:cubicBezTo>
                      <a:pt x="146265" y="405297"/>
                      <a:pt x="146128" y="405297"/>
                      <a:pt x="145990" y="405297"/>
                    </a:cubicBezTo>
                    <a:cubicBezTo>
                      <a:pt x="151751" y="405571"/>
                      <a:pt x="157375" y="405297"/>
                      <a:pt x="163135" y="405023"/>
                    </a:cubicBezTo>
                    <a:cubicBezTo>
                      <a:pt x="169856" y="404337"/>
                      <a:pt x="176577" y="403377"/>
                      <a:pt x="183161" y="402006"/>
                    </a:cubicBezTo>
                    <a:cubicBezTo>
                      <a:pt x="185630" y="401457"/>
                      <a:pt x="188236" y="400908"/>
                      <a:pt x="190705" y="400360"/>
                    </a:cubicBezTo>
                    <a:cubicBezTo>
                      <a:pt x="191665" y="399262"/>
                      <a:pt x="192625" y="398165"/>
                      <a:pt x="193585" y="397068"/>
                    </a:cubicBezTo>
                    <a:cubicBezTo>
                      <a:pt x="193585" y="397068"/>
                      <a:pt x="193585" y="397068"/>
                      <a:pt x="193585" y="397068"/>
                    </a:cubicBezTo>
                    <a:cubicBezTo>
                      <a:pt x="193585" y="397068"/>
                      <a:pt x="193722" y="396931"/>
                      <a:pt x="193722" y="396931"/>
                    </a:cubicBezTo>
                    <a:cubicBezTo>
                      <a:pt x="193859" y="396793"/>
                      <a:pt x="193859" y="396793"/>
                      <a:pt x="193996" y="396656"/>
                    </a:cubicBezTo>
                    <a:cubicBezTo>
                      <a:pt x="193996" y="396656"/>
                      <a:pt x="193859" y="396793"/>
                      <a:pt x="193859" y="396793"/>
                    </a:cubicBezTo>
                    <a:cubicBezTo>
                      <a:pt x="194271" y="396245"/>
                      <a:pt x="194819" y="395696"/>
                      <a:pt x="195231" y="395148"/>
                    </a:cubicBezTo>
                    <a:cubicBezTo>
                      <a:pt x="195231" y="395148"/>
                      <a:pt x="195231" y="395148"/>
                      <a:pt x="195231" y="395148"/>
                    </a:cubicBezTo>
                    <a:cubicBezTo>
                      <a:pt x="195231" y="395148"/>
                      <a:pt x="195231" y="395010"/>
                      <a:pt x="195368" y="395010"/>
                    </a:cubicBezTo>
                    <a:cubicBezTo>
                      <a:pt x="195505" y="394873"/>
                      <a:pt x="195505" y="394736"/>
                      <a:pt x="195642" y="394736"/>
                    </a:cubicBezTo>
                    <a:cubicBezTo>
                      <a:pt x="195642" y="394736"/>
                      <a:pt x="195642" y="394736"/>
                      <a:pt x="195642" y="394736"/>
                    </a:cubicBezTo>
                    <a:cubicBezTo>
                      <a:pt x="195917" y="394462"/>
                      <a:pt x="196191" y="394050"/>
                      <a:pt x="196465" y="393776"/>
                    </a:cubicBezTo>
                    <a:cubicBezTo>
                      <a:pt x="196465" y="393776"/>
                      <a:pt x="196465" y="393776"/>
                      <a:pt x="196328" y="393776"/>
                    </a:cubicBezTo>
                    <a:cubicBezTo>
                      <a:pt x="196465" y="393639"/>
                      <a:pt x="196603" y="393502"/>
                      <a:pt x="196740" y="393227"/>
                    </a:cubicBezTo>
                    <a:cubicBezTo>
                      <a:pt x="199209" y="390484"/>
                      <a:pt x="201815" y="387878"/>
                      <a:pt x="204421" y="385135"/>
                    </a:cubicBezTo>
                    <a:cubicBezTo>
                      <a:pt x="207987" y="381432"/>
                      <a:pt x="211553" y="377865"/>
                      <a:pt x="215256" y="374299"/>
                    </a:cubicBezTo>
                    <a:cubicBezTo>
                      <a:pt x="222663" y="366893"/>
                      <a:pt x="230481" y="359897"/>
                      <a:pt x="238436" y="353039"/>
                    </a:cubicBezTo>
                    <a:cubicBezTo>
                      <a:pt x="246254" y="346319"/>
                      <a:pt x="254484" y="339735"/>
                      <a:pt x="262851" y="333288"/>
                    </a:cubicBezTo>
                    <a:cubicBezTo>
                      <a:pt x="271766" y="326293"/>
                      <a:pt x="280819" y="319572"/>
                      <a:pt x="290008" y="313126"/>
                    </a:cubicBezTo>
                    <a:cubicBezTo>
                      <a:pt x="297827" y="307639"/>
                      <a:pt x="305782" y="302565"/>
                      <a:pt x="313874" y="297627"/>
                    </a:cubicBezTo>
                    <a:cubicBezTo>
                      <a:pt x="322515" y="292414"/>
                      <a:pt x="331294" y="287751"/>
                      <a:pt x="340621" y="283774"/>
                    </a:cubicBezTo>
                    <a:cubicBezTo>
                      <a:pt x="348713" y="280345"/>
                      <a:pt x="356943" y="277601"/>
                      <a:pt x="365584" y="275955"/>
                    </a:cubicBezTo>
                    <a:cubicBezTo>
                      <a:pt x="368053" y="275544"/>
                      <a:pt x="370384" y="274995"/>
                      <a:pt x="372716" y="274721"/>
                    </a:cubicBezTo>
                    <a:cubicBezTo>
                      <a:pt x="374499" y="274447"/>
                      <a:pt x="376145" y="274447"/>
                      <a:pt x="378065" y="274447"/>
                    </a:cubicBezTo>
                    <a:cubicBezTo>
                      <a:pt x="381220" y="274447"/>
                      <a:pt x="384237" y="275269"/>
                      <a:pt x="387255" y="276367"/>
                    </a:cubicBezTo>
                    <a:cubicBezTo>
                      <a:pt x="389312" y="277190"/>
                      <a:pt x="390958" y="278424"/>
                      <a:pt x="392604" y="279933"/>
                    </a:cubicBezTo>
                    <a:cubicBezTo>
                      <a:pt x="393153" y="280482"/>
                      <a:pt x="393564" y="281305"/>
                      <a:pt x="393976" y="281853"/>
                    </a:cubicBezTo>
                    <a:cubicBezTo>
                      <a:pt x="394250" y="282265"/>
                      <a:pt x="394387" y="282813"/>
                      <a:pt x="394387" y="283225"/>
                    </a:cubicBezTo>
                    <a:cubicBezTo>
                      <a:pt x="394524" y="284048"/>
                      <a:pt x="394799" y="284871"/>
                      <a:pt x="394662" y="285694"/>
                    </a:cubicBezTo>
                    <a:cubicBezTo>
                      <a:pt x="394387" y="287203"/>
                      <a:pt x="394250" y="288026"/>
                      <a:pt x="393839" y="289397"/>
                    </a:cubicBezTo>
                    <a:cubicBezTo>
                      <a:pt x="392878" y="292414"/>
                      <a:pt x="391095" y="295021"/>
                      <a:pt x="389175" y="297490"/>
                    </a:cubicBezTo>
                    <a:cubicBezTo>
                      <a:pt x="388078" y="298724"/>
                      <a:pt x="386843" y="299821"/>
                      <a:pt x="385746" y="300919"/>
                    </a:cubicBezTo>
                    <a:cubicBezTo>
                      <a:pt x="384649" y="302016"/>
                      <a:pt x="383414" y="303250"/>
                      <a:pt x="382043" y="304348"/>
                    </a:cubicBezTo>
                    <a:cubicBezTo>
                      <a:pt x="379162" y="306953"/>
                      <a:pt x="376145" y="309423"/>
                      <a:pt x="373127" y="311754"/>
                    </a:cubicBezTo>
                    <a:cubicBezTo>
                      <a:pt x="369561" y="314635"/>
                      <a:pt x="365858" y="317378"/>
                      <a:pt x="362292" y="320258"/>
                    </a:cubicBezTo>
                    <a:cubicBezTo>
                      <a:pt x="356257" y="324922"/>
                      <a:pt x="350222" y="329174"/>
                      <a:pt x="344050" y="333562"/>
                    </a:cubicBezTo>
                    <a:cubicBezTo>
                      <a:pt x="338563" y="337540"/>
                      <a:pt x="332940" y="341106"/>
                      <a:pt x="327179" y="344810"/>
                    </a:cubicBezTo>
                    <a:cubicBezTo>
                      <a:pt x="323750" y="347142"/>
                      <a:pt x="320321" y="349336"/>
                      <a:pt x="316892" y="351530"/>
                    </a:cubicBezTo>
                    <a:cubicBezTo>
                      <a:pt x="315109" y="352765"/>
                      <a:pt x="313189" y="353862"/>
                      <a:pt x="311268" y="354822"/>
                    </a:cubicBezTo>
                    <a:cubicBezTo>
                      <a:pt x="303313" y="359486"/>
                      <a:pt x="295358" y="364149"/>
                      <a:pt x="287402" y="368813"/>
                    </a:cubicBezTo>
                    <a:cubicBezTo>
                      <a:pt x="285071" y="370184"/>
                      <a:pt x="282602" y="371419"/>
                      <a:pt x="280270" y="372653"/>
                    </a:cubicBezTo>
                    <a:cubicBezTo>
                      <a:pt x="275881" y="374985"/>
                      <a:pt x="271492" y="377317"/>
                      <a:pt x="266966" y="379511"/>
                    </a:cubicBezTo>
                    <a:cubicBezTo>
                      <a:pt x="257639" y="384175"/>
                      <a:pt x="248312" y="388426"/>
                      <a:pt x="238711" y="392541"/>
                    </a:cubicBezTo>
                    <a:cubicBezTo>
                      <a:pt x="229932" y="396245"/>
                      <a:pt x="221017" y="399536"/>
                      <a:pt x="211827" y="402554"/>
                    </a:cubicBezTo>
                    <a:cubicBezTo>
                      <a:pt x="206615" y="404200"/>
                      <a:pt x="201403" y="405709"/>
                      <a:pt x="196054" y="407080"/>
                    </a:cubicBezTo>
                    <a:cubicBezTo>
                      <a:pt x="190019" y="414076"/>
                      <a:pt x="183847" y="421071"/>
                      <a:pt x="177812" y="427929"/>
                    </a:cubicBezTo>
                    <a:cubicBezTo>
                      <a:pt x="176714" y="429300"/>
                      <a:pt x="175617" y="430672"/>
                      <a:pt x="174520" y="432044"/>
                    </a:cubicBezTo>
                    <a:cubicBezTo>
                      <a:pt x="171777" y="435610"/>
                      <a:pt x="168896" y="439176"/>
                      <a:pt x="166016" y="442742"/>
                    </a:cubicBezTo>
                    <a:cubicBezTo>
                      <a:pt x="159844" y="450560"/>
                      <a:pt x="153671" y="458241"/>
                      <a:pt x="148048" y="466334"/>
                    </a:cubicBezTo>
                    <a:cubicBezTo>
                      <a:pt x="145305" y="470586"/>
                      <a:pt x="142561" y="475112"/>
                      <a:pt x="140230" y="479638"/>
                    </a:cubicBezTo>
                    <a:cubicBezTo>
                      <a:pt x="139681" y="480873"/>
                      <a:pt x="139132" y="482107"/>
                      <a:pt x="138721" y="483479"/>
                    </a:cubicBezTo>
                    <a:cubicBezTo>
                      <a:pt x="138447" y="484438"/>
                      <a:pt x="138172" y="485399"/>
                      <a:pt x="137898" y="486496"/>
                    </a:cubicBezTo>
                    <a:cubicBezTo>
                      <a:pt x="137898" y="486496"/>
                      <a:pt x="137898" y="486359"/>
                      <a:pt x="137898" y="486359"/>
                    </a:cubicBezTo>
                    <a:cubicBezTo>
                      <a:pt x="137487" y="488279"/>
                      <a:pt x="137349" y="489925"/>
                      <a:pt x="137212" y="491845"/>
                    </a:cubicBezTo>
                    <a:cubicBezTo>
                      <a:pt x="137212" y="492257"/>
                      <a:pt x="137212" y="492531"/>
                      <a:pt x="137212" y="492943"/>
                    </a:cubicBezTo>
                    <a:cubicBezTo>
                      <a:pt x="137212" y="493217"/>
                      <a:pt x="137349" y="493628"/>
                      <a:pt x="137349" y="493903"/>
                    </a:cubicBezTo>
                    <a:cubicBezTo>
                      <a:pt x="137487" y="494177"/>
                      <a:pt x="137487" y="494314"/>
                      <a:pt x="137624" y="494589"/>
                    </a:cubicBezTo>
                    <a:cubicBezTo>
                      <a:pt x="137761" y="494725"/>
                      <a:pt x="137898" y="495000"/>
                      <a:pt x="138035" y="495137"/>
                    </a:cubicBezTo>
                    <a:cubicBezTo>
                      <a:pt x="138310" y="495411"/>
                      <a:pt x="138584" y="495686"/>
                      <a:pt x="138995" y="495960"/>
                    </a:cubicBezTo>
                    <a:cubicBezTo>
                      <a:pt x="139407" y="496234"/>
                      <a:pt x="139681" y="496509"/>
                      <a:pt x="140093" y="496783"/>
                    </a:cubicBezTo>
                    <a:cubicBezTo>
                      <a:pt x="140504" y="497057"/>
                      <a:pt x="140916" y="497195"/>
                      <a:pt x="141327" y="497469"/>
                    </a:cubicBezTo>
                    <a:cubicBezTo>
                      <a:pt x="142424" y="498018"/>
                      <a:pt x="143522" y="498566"/>
                      <a:pt x="144756" y="498840"/>
                    </a:cubicBezTo>
                    <a:cubicBezTo>
                      <a:pt x="145168" y="498977"/>
                      <a:pt x="145579" y="499115"/>
                      <a:pt x="145990" y="499252"/>
                    </a:cubicBezTo>
                    <a:cubicBezTo>
                      <a:pt x="147362" y="499526"/>
                      <a:pt x="148597" y="499801"/>
                      <a:pt x="149968" y="499801"/>
                    </a:cubicBezTo>
                    <a:cubicBezTo>
                      <a:pt x="149831" y="499801"/>
                      <a:pt x="149557" y="499801"/>
                      <a:pt x="149419" y="499801"/>
                    </a:cubicBezTo>
                    <a:cubicBezTo>
                      <a:pt x="150791" y="499801"/>
                      <a:pt x="152300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946" y="499801"/>
                      <a:pt x="153946" y="499801"/>
                    </a:cubicBezTo>
                    <a:cubicBezTo>
                      <a:pt x="153946" y="499801"/>
                      <a:pt x="153809" y="499801"/>
                      <a:pt x="153809" y="499801"/>
                    </a:cubicBezTo>
                    <a:cubicBezTo>
                      <a:pt x="158061" y="499389"/>
                      <a:pt x="162313" y="498566"/>
                      <a:pt x="166564" y="497743"/>
                    </a:cubicBezTo>
                    <a:cubicBezTo>
                      <a:pt x="172051" y="496646"/>
                      <a:pt x="177263" y="495000"/>
                      <a:pt x="182612" y="493217"/>
                    </a:cubicBezTo>
                    <a:cubicBezTo>
                      <a:pt x="182612" y="493217"/>
                      <a:pt x="182475" y="493217"/>
                      <a:pt x="182475" y="493354"/>
                    </a:cubicBezTo>
                    <a:cubicBezTo>
                      <a:pt x="190705" y="490337"/>
                      <a:pt x="198797" y="486908"/>
                      <a:pt x="206752" y="482930"/>
                    </a:cubicBezTo>
                    <a:cubicBezTo>
                      <a:pt x="206615" y="483067"/>
                      <a:pt x="206478" y="483067"/>
                      <a:pt x="206341" y="483204"/>
                    </a:cubicBezTo>
                    <a:cubicBezTo>
                      <a:pt x="210730" y="480873"/>
                      <a:pt x="215119" y="478541"/>
                      <a:pt x="219371" y="476209"/>
                    </a:cubicBezTo>
                    <a:cubicBezTo>
                      <a:pt x="221428" y="474974"/>
                      <a:pt x="223623" y="473740"/>
                      <a:pt x="225818" y="472506"/>
                    </a:cubicBezTo>
                    <a:cubicBezTo>
                      <a:pt x="226641" y="471957"/>
                      <a:pt x="227464" y="471545"/>
                      <a:pt x="228424" y="470997"/>
                    </a:cubicBezTo>
                    <a:cubicBezTo>
                      <a:pt x="228561" y="470860"/>
                      <a:pt x="228698" y="470722"/>
                      <a:pt x="228835" y="470586"/>
                    </a:cubicBezTo>
                    <a:cubicBezTo>
                      <a:pt x="232813" y="465785"/>
                      <a:pt x="236928" y="461121"/>
                      <a:pt x="241180" y="456595"/>
                    </a:cubicBezTo>
                    <a:cubicBezTo>
                      <a:pt x="247489" y="449737"/>
                      <a:pt x="253798" y="442879"/>
                      <a:pt x="260108" y="435884"/>
                    </a:cubicBezTo>
                    <a:cubicBezTo>
                      <a:pt x="264222" y="431358"/>
                      <a:pt x="268474" y="427106"/>
                      <a:pt x="272726" y="422854"/>
                    </a:cubicBezTo>
                    <a:cubicBezTo>
                      <a:pt x="278350" y="417093"/>
                      <a:pt x="283973" y="411195"/>
                      <a:pt x="289597" y="405435"/>
                    </a:cubicBezTo>
                    <a:cubicBezTo>
                      <a:pt x="292615" y="402280"/>
                      <a:pt x="295769" y="399399"/>
                      <a:pt x="298924" y="396245"/>
                    </a:cubicBezTo>
                    <a:cubicBezTo>
                      <a:pt x="302627" y="392678"/>
                      <a:pt x="306331" y="389112"/>
                      <a:pt x="310034" y="385546"/>
                    </a:cubicBezTo>
                    <a:cubicBezTo>
                      <a:pt x="317578" y="378414"/>
                      <a:pt x="325259" y="371556"/>
                      <a:pt x="333214" y="364835"/>
                    </a:cubicBezTo>
                    <a:cubicBezTo>
                      <a:pt x="340758" y="358388"/>
                      <a:pt x="348576" y="352216"/>
                      <a:pt x="356531" y="346181"/>
                    </a:cubicBezTo>
                    <a:cubicBezTo>
                      <a:pt x="365035" y="339872"/>
                      <a:pt x="373676" y="333837"/>
                      <a:pt x="382591" y="328076"/>
                    </a:cubicBezTo>
                    <a:cubicBezTo>
                      <a:pt x="388901" y="323961"/>
                      <a:pt x="395485" y="319984"/>
                      <a:pt x="401931" y="316006"/>
                    </a:cubicBezTo>
                    <a:cubicBezTo>
                      <a:pt x="407692" y="312577"/>
                      <a:pt x="413590" y="309285"/>
                      <a:pt x="419762" y="306405"/>
                    </a:cubicBezTo>
                    <a:cubicBezTo>
                      <a:pt x="422505" y="305171"/>
                      <a:pt x="425248" y="303799"/>
                      <a:pt x="428129" y="302427"/>
                    </a:cubicBezTo>
                    <a:cubicBezTo>
                      <a:pt x="430460" y="301330"/>
                      <a:pt x="433066" y="300370"/>
                      <a:pt x="435535" y="299821"/>
                    </a:cubicBezTo>
                    <a:cubicBezTo>
                      <a:pt x="437318" y="299547"/>
                      <a:pt x="439101" y="298998"/>
                      <a:pt x="440884" y="299136"/>
                    </a:cubicBezTo>
                    <a:cubicBezTo>
                      <a:pt x="441707" y="299136"/>
                      <a:pt x="442530" y="299272"/>
                      <a:pt x="443491" y="299410"/>
                    </a:cubicBezTo>
                    <a:cubicBezTo>
                      <a:pt x="445136" y="299821"/>
                      <a:pt x="446508" y="300370"/>
                      <a:pt x="448154" y="300919"/>
                    </a:cubicBezTo>
                    <a:cubicBezTo>
                      <a:pt x="448154" y="300919"/>
                      <a:pt x="448154" y="300919"/>
                      <a:pt x="448017" y="300919"/>
                    </a:cubicBezTo>
                    <a:cubicBezTo>
                      <a:pt x="448565" y="301056"/>
                      <a:pt x="449114" y="301193"/>
                      <a:pt x="449663" y="301467"/>
                    </a:cubicBezTo>
                    <a:cubicBezTo>
                      <a:pt x="451309" y="302016"/>
                      <a:pt x="452817" y="303662"/>
                      <a:pt x="452680" y="305445"/>
                    </a:cubicBezTo>
                    <a:cubicBezTo>
                      <a:pt x="452680" y="306953"/>
                      <a:pt x="452680" y="308462"/>
                      <a:pt x="452406" y="309834"/>
                    </a:cubicBezTo>
                    <a:cubicBezTo>
                      <a:pt x="452269" y="311617"/>
                      <a:pt x="452132" y="312303"/>
                      <a:pt x="451720" y="313949"/>
                    </a:cubicBezTo>
                    <a:cubicBezTo>
                      <a:pt x="451446" y="314909"/>
                      <a:pt x="450760" y="315869"/>
                      <a:pt x="450349" y="316692"/>
                    </a:cubicBezTo>
                    <a:cubicBezTo>
                      <a:pt x="449663" y="318064"/>
                      <a:pt x="448565" y="319161"/>
                      <a:pt x="447742" y="320258"/>
                    </a:cubicBezTo>
                    <a:cubicBezTo>
                      <a:pt x="446782" y="321355"/>
                      <a:pt x="445685" y="322590"/>
                      <a:pt x="444588" y="323550"/>
                    </a:cubicBezTo>
                    <a:cubicBezTo>
                      <a:pt x="443079" y="325059"/>
                      <a:pt x="441570" y="326568"/>
                      <a:pt x="440062" y="328076"/>
                    </a:cubicBezTo>
                    <a:cubicBezTo>
                      <a:pt x="437318" y="330682"/>
                      <a:pt x="434301" y="333151"/>
                      <a:pt x="431283" y="335757"/>
                    </a:cubicBezTo>
                    <a:cubicBezTo>
                      <a:pt x="425934" y="340284"/>
                      <a:pt x="420585" y="344810"/>
                      <a:pt x="415236" y="349336"/>
                    </a:cubicBezTo>
                    <a:cubicBezTo>
                      <a:pt x="409063" y="354411"/>
                      <a:pt x="402891" y="359486"/>
                      <a:pt x="396582" y="364698"/>
                    </a:cubicBezTo>
                    <a:cubicBezTo>
                      <a:pt x="390135" y="369910"/>
                      <a:pt x="383552" y="374848"/>
                      <a:pt x="377105" y="380060"/>
                    </a:cubicBezTo>
                    <a:cubicBezTo>
                      <a:pt x="365584" y="389112"/>
                      <a:pt x="353651" y="397754"/>
                      <a:pt x="341992" y="406532"/>
                    </a:cubicBezTo>
                    <a:cubicBezTo>
                      <a:pt x="340758" y="407492"/>
                      <a:pt x="339386" y="408452"/>
                      <a:pt x="338014" y="409275"/>
                    </a:cubicBezTo>
                    <a:cubicBezTo>
                      <a:pt x="333763" y="412155"/>
                      <a:pt x="329648" y="415173"/>
                      <a:pt x="325396" y="418053"/>
                    </a:cubicBezTo>
                    <a:cubicBezTo>
                      <a:pt x="321281" y="420934"/>
                      <a:pt x="317303" y="423677"/>
                      <a:pt x="313189" y="426557"/>
                    </a:cubicBezTo>
                    <a:cubicBezTo>
                      <a:pt x="311405" y="427792"/>
                      <a:pt x="309485" y="429163"/>
                      <a:pt x="307702" y="430397"/>
                    </a:cubicBezTo>
                    <a:cubicBezTo>
                      <a:pt x="300981" y="434787"/>
                      <a:pt x="294260" y="439176"/>
                      <a:pt x="287540" y="443565"/>
                    </a:cubicBezTo>
                    <a:cubicBezTo>
                      <a:pt x="282190" y="447131"/>
                      <a:pt x="276841" y="450697"/>
                      <a:pt x="271492" y="454126"/>
                    </a:cubicBezTo>
                    <a:cubicBezTo>
                      <a:pt x="264085" y="458790"/>
                      <a:pt x="256679" y="463453"/>
                      <a:pt x="249272" y="467979"/>
                    </a:cubicBezTo>
                    <a:cubicBezTo>
                      <a:pt x="245431" y="470311"/>
                      <a:pt x="241591" y="472780"/>
                      <a:pt x="237888" y="475112"/>
                    </a:cubicBezTo>
                    <a:cubicBezTo>
                      <a:pt x="237065" y="475660"/>
                      <a:pt x="236242" y="476072"/>
                      <a:pt x="235419" y="476621"/>
                    </a:cubicBezTo>
                    <a:cubicBezTo>
                      <a:pt x="234184" y="478129"/>
                      <a:pt x="232813" y="479775"/>
                      <a:pt x="231578" y="481284"/>
                    </a:cubicBezTo>
                    <a:cubicBezTo>
                      <a:pt x="229384" y="484302"/>
                      <a:pt x="227052" y="487319"/>
                      <a:pt x="224857" y="490337"/>
                    </a:cubicBezTo>
                    <a:cubicBezTo>
                      <a:pt x="224172" y="491296"/>
                      <a:pt x="223623" y="492257"/>
                      <a:pt x="223212" y="493354"/>
                    </a:cubicBezTo>
                    <a:cubicBezTo>
                      <a:pt x="222526" y="494725"/>
                      <a:pt x="222114" y="496097"/>
                      <a:pt x="221566" y="497469"/>
                    </a:cubicBezTo>
                    <a:cubicBezTo>
                      <a:pt x="221566" y="497332"/>
                      <a:pt x="221703" y="497195"/>
                      <a:pt x="221703" y="497057"/>
                    </a:cubicBezTo>
                    <a:cubicBezTo>
                      <a:pt x="221291" y="498292"/>
                      <a:pt x="221017" y="499663"/>
                      <a:pt x="220743" y="500898"/>
                    </a:cubicBezTo>
                    <a:cubicBezTo>
                      <a:pt x="220743" y="500898"/>
                      <a:pt x="220743" y="500761"/>
                      <a:pt x="220743" y="500761"/>
                    </a:cubicBezTo>
                    <a:cubicBezTo>
                      <a:pt x="220743" y="500898"/>
                      <a:pt x="220743" y="500898"/>
                      <a:pt x="220743" y="501035"/>
                    </a:cubicBezTo>
                    <a:cubicBezTo>
                      <a:pt x="220743" y="501172"/>
                      <a:pt x="220743" y="501309"/>
                      <a:pt x="220606" y="501447"/>
                    </a:cubicBezTo>
                    <a:cubicBezTo>
                      <a:pt x="220606" y="501447"/>
                      <a:pt x="220606" y="501309"/>
                      <a:pt x="220606" y="501172"/>
                    </a:cubicBezTo>
                    <a:cubicBezTo>
                      <a:pt x="220468" y="501858"/>
                      <a:pt x="220468" y="502406"/>
                      <a:pt x="220331" y="503092"/>
                    </a:cubicBezTo>
                    <a:cubicBezTo>
                      <a:pt x="220331" y="503641"/>
                      <a:pt x="220331" y="504190"/>
                      <a:pt x="220331" y="504738"/>
                    </a:cubicBezTo>
                    <a:cubicBezTo>
                      <a:pt x="220331" y="504464"/>
                      <a:pt x="220331" y="504327"/>
                      <a:pt x="220331" y="504053"/>
                    </a:cubicBezTo>
                    <a:cubicBezTo>
                      <a:pt x="220331" y="504464"/>
                      <a:pt x="220468" y="505012"/>
                      <a:pt x="220606" y="505424"/>
                    </a:cubicBezTo>
                    <a:cubicBezTo>
                      <a:pt x="220743" y="505698"/>
                      <a:pt x="220743" y="505835"/>
                      <a:pt x="220880" y="506110"/>
                    </a:cubicBezTo>
                    <a:cubicBezTo>
                      <a:pt x="221154" y="506659"/>
                      <a:pt x="221566" y="507207"/>
                      <a:pt x="221840" y="507756"/>
                    </a:cubicBezTo>
                    <a:cubicBezTo>
                      <a:pt x="221703" y="507619"/>
                      <a:pt x="221566" y="507482"/>
                      <a:pt x="221566" y="507344"/>
                    </a:cubicBezTo>
                    <a:cubicBezTo>
                      <a:pt x="221840" y="507756"/>
                      <a:pt x="222114" y="508167"/>
                      <a:pt x="222389" y="508441"/>
                    </a:cubicBezTo>
                    <a:cubicBezTo>
                      <a:pt x="222800" y="508853"/>
                      <a:pt x="223212" y="509264"/>
                      <a:pt x="223623" y="509676"/>
                    </a:cubicBezTo>
                    <a:cubicBezTo>
                      <a:pt x="224035" y="509950"/>
                      <a:pt x="224309" y="510225"/>
                      <a:pt x="224720" y="510499"/>
                    </a:cubicBezTo>
                    <a:cubicBezTo>
                      <a:pt x="225132" y="510773"/>
                      <a:pt x="225543" y="511048"/>
                      <a:pt x="225955" y="511322"/>
                    </a:cubicBezTo>
                    <a:cubicBezTo>
                      <a:pt x="225955" y="511322"/>
                      <a:pt x="225955" y="511322"/>
                      <a:pt x="225955" y="511322"/>
                    </a:cubicBezTo>
                    <a:cubicBezTo>
                      <a:pt x="226229" y="511459"/>
                      <a:pt x="226503" y="511596"/>
                      <a:pt x="226915" y="511734"/>
                    </a:cubicBezTo>
                    <a:cubicBezTo>
                      <a:pt x="226915" y="511734"/>
                      <a:pt x="226778" y="511734"/>
                      <a:pt x="226778" y="511734"/>
                    </a:cubicBezTo>
                    <a:cubicBezTo>
                      <a:pt x="226778" y="511734"/>
                      <a:pt x="226915" y="511734"/>
                      <a:pt x="226915" y="511734"/>
                    </a:cubicBezTo>
                    <a:cubicBezTo>
                      <a:pt x="227052" y="511734"/>
                      <a:pt x="227189" y="511870"/>
                      <a:pt x="227326" y="511870"/>
                    </a:cubicBezTo>
                    <a:cubicBezTo>
                      <a:pt x="227189" y="511870"/>
                      <a:pt x="227189" y="511734"/>
                      <a:pt x="227052" y="511734"/>
                    </a:cubicBezTo>
                    <a:cubicBezTo>
                      <a:pt x="227601" y="511870"/>
                      <a:pt x="228149" y="512008"/>
                      <a:pt x="228698" y="512282"/>
                    </a:cubicBezTo>
                    <a:cubicBezTo>
                      <a:pt x="228424" y="512282"/>
                      <a:pt x="228286" y="512282"/>
                      <a:pt x="228149" y="512145"/>
                    </a:cubicBezTo>
                    <a:cubicBezTo>
                      <a:pt x="229521" y="512419"/>
                      <a:pt x="230893" y="512693"/>
                      <a:pt x="232401" y="512831"/>
                    </a:cubicBezTo>
                    <a:cubicBezTo>
                      <a:pt x="232127" y="512831"/>
                      <a:pt x="231990" y="512831"/>
                      <a:pt x="231853" y="512831"/>
                    </a:cubicBezTo>
                    <a:cubicBezTo>
                      <a:pt x="235556" y="513105"/>
                      <a:pt x="239122" y="512968"/>
                      <a:pt x="242825" y="512831"/>
                    </a:cubicBezTo>
                    <a:lnTo>
                      <a:pt x="242825" y="512831"/>
                    </a:lnTo>
                    <a:cubicBezTo>
                      <a:pt x="245569" y="512556"/>
                      <a:pt x="248312" y="512145"/>
                      <a:pt x="251192" y="511734"/>
                    </a:cubicBezTo>
                    <a:lnTo>
                      <a:pt x="251192" y="511734"/>
                    </a:lnTo>
                    <a:cubicBezTo>
                      <a:pt x="251192" y="511734"/>
                      <a:pt x="251192" y="511734"/>
                      <a:pt x="251329" y="511734"/>
                    </a:cubicBezTo>
                    <a:cubicBezTo>
                      <a:pt x="251467" y="511734"/>
                      <a:pt x="251604" y="511734"/>
                      <a:pt x="251878" y="511596"/>
                    </a:cubicBezTo>
                    <a:cubicBezTo>
                      <a:pt x="251878" y="511596"/>
                      <a:pt x="251741" y="511596"/>
                      <a:pt x="251741" y="511596"/>
                    </a:cubicBezTo>
                    <a:cubicBezTo>
                      <a:pt x="261891" y="509539"/>
                      <a:pt x="271903" y="506659"/>
                      <a:pt x="281642" y="503230"/>
                    </a:cubicBezTo>
                    <a:cubicBezTo>
                      <a:pt x="281367" y="503230"/>
                      <a:pt x="281230" y="503367"/>
                      <a:pt x="281093" y="503367"/>
                    </a:cubicBezTo>
                    <a:cubicBezTo>
                      <a:pt x="294260" y="498703"/>
                      <a:pt x="306879" y="493354"/>
                      <a:pt x="319361" y="487182"/>
                    </a:cubicBezTo>
                    <a:cubicBezTo>
                      <a:pt x="319361" y="487182"/>
                      <a:pt x="319361" y="487182"/>
                      <a:pt x="319361" y="487182"/>
                    </a:cubicBezTo>
                    <a:cubicBezTo>
                      <a:pt x="319498" y="487182"/>
                      <a:pt x="319498" y="487045"/>
                      <a:pt x="319635" y="487045"/>
                    </a:cubicBezTo>
                    <a:cubicBezTo>
                      <a:pt x="319772" y="487045"/>
                      <a:pt x="319772" y="486908"/>
                      <a:pt x="319909" y="486908"/>
                    </a:cubicBezTo>
                    <a:cubicBezTo>
                      <a:pt x="319909" y="486908"/>
                      <a:pt x="319772" y="486908"/>
                      <a:pt x="319772" y="486908"/>
                    </a:cubicBezTo>
                    <a:cubicBezTo>
                      <a:pt x="328825" y="482381"/>
                      <a:pt x="337603" y="477444"/>
                      <a:pt x="346381" y="472369"/>
                    </a:cubicBezTo>
                    <a:cubicBezTo>
                      <a:pt x="352828" y="468528"/>
                      <a:pt x="359137" y="464687"/>
                      <a:pt x="365446" y="460573"/>
                    </a:cubicBezTo>
                    <a:cubicBezTo>
                      <a:pt x="370384" y="457418"/>
                      <a:pt x="375185" y="454263"/>
                      <a:pt x="380123" y="450971"/>
                    </a:cubicBezTo>
                    <a:cubicBezTo>
                      <a:pt x="380671" y="450148"/>
                      <a:pt x="381357" y="449463"/>
                      <a:pt x="382043" y="448777"/>
                    </a:cubicBezTo>
                    <a:cubicBezTo>
                      <a:pt x="388215" y="441645"/>
                      <a:pt x="394387" y="434375"/>
                      <a:pt x="400697" y="427243"/>
                    </a:cubicBezTo>
                    <a:cubicBezTo>
                      <a:pt x="403303" y="424225"/>
                      <a:pt x="405909" y="421208"/>
                      <a:pt x="408515" y="418053"/>
                    </a:cubicBezTo>
                    <a:cubicBezTo>
                      <a:pt x="411944" y="414213"/>
                      <a:pt x="415510" y="410509"/>
                      <a:pt x="419076" y="406806"/>
                    </a:cubicBezTo>
                    <a:cubicBezTo>
                      <a:pt x="432243" y="393090"/>
                      <a:pt x="446645" y="380197"/>
                      <a:pt x="463104" y="370733"/>
                    </a:cubicBezTo>
                    <a:cubicBezTo>
                      <a:pt x="469825" y="366893"/>
                      <a:pt x="476958" y="363738"/>
                      <a:pt x="484639" y="362503"/>
                    </a:cubicBezTo>
                    <a:cubicBezTo>
                      <a:pt x="486970" y="362092"/>
                      <a:pt x="489576" y="361680"/>
                      <a:pt x="492045" y="362229"/>
                    </a:cubicBezTo>
                    <a:cubicBezTo>
                      <a:pt x="493965" y="362778"/>
                      <a:pt x="495337" y="363601"/>
                      <a:pt x="496434" y="365246"/>
                    </a:cubicBezTo>
                    <a:cubicBezTo>
                      <a:pt x="497394" y="366618"/>
                      <a:pt x="498080" y="368401"/>
                      <a:pt x="498355" y="370047"/>
                    </a:cubicBezTo>
                    <a:cubicBezTo>
                      <a:pt x="498629" y="371830"/>
                      <a:pt x="498355" y="373476"/>
                      <a:pt x="497669" y="375259"/>
                    </a:cubicBezTo>
                    <a:cubicBezTo>
                      <a:pt x="496709" y="377591"/>
                      <a:pt x="494926" y="379374"/>
                      <a:pt x="493280" y="381294"/>
                    </a:cubicBezTo>
                    <a:cubicBezTo>
                      <a:pt x="491908" y="382803"/>
                      <a:pt x="490399" y="384312"/>
                      <a:pt x="488890" y="385820"/>
                    </a:cubicBezTo>
                    <a:cubicBezTo>
                      <a:pt x="487245" y="387467"/>
                      <a:pt x="485324" y="388838"/>
                      <a:pt x="483404" y="390347"/>
                    </a:cubicBezTo>
                    <a:cubicBezTo>
                      <a:pt x="477918" y="394736"/>
                      <a:pt x="472294" y="398851"/>
                      <a:pt x="466671" y="402965"/>
                    </a:cubicBezTo>
                    <a:cubicBezTo>
                      <a:pt x="460910" y="407080"/>
                      <a:pt x="455012" y="411332"/>
                      <a:pt x="449251" y="415447"/>
                    </a:cubicBezTo>
                    <a:cubicBezTo>
                      <a:pt x="442393" y="420110"/>
                      <a:pt x="435672" y="424911"/>
                      <a:pt x="428814" y="429574"/>
                    </a:cubicBezTo>
                    <a:cubicBezTo>
                      <a:pt x="421819" y="434238"/>
                      <a:pt x="414961" y="438902"/>
                      <a:pt x="407966" y="443565"/>
                    </a:cubicBezTo>
                    <a:cubicBezTo>
                      <a:pt x="400559" y="448503"/>
                      <a:pt x="393016" y="453441"/>
                      <a:pt x="385472" y="458378"/>
                    </a:cubicBezTo>
                    <a:cubicBezTo>
                      <a:pt x="376831" y="469763"/>
                      <a:pt x="368190" y="481147"/>
                      <a:pt x="359411" y="492531"/>
                    </a:cubicBezTo>
                    <a:cubicBezTo>
                      <a:pt x="351593" y="504601"/>
                      <a:pt x="343638" y="516671"/>
                      <a:pt x="335683" y="528604"/>
                    </a:cubicBezTo>
                    <a:cubicBezTo>
                      <a:pt x="334723" y="529976"/>
                      <a:pt x="334037" y="531485"/>
                      <a:pt x="333214" y="532856"/>
                    </a:cubicBezTo>
                    <a:cubicBezTo>
                      <a:pt x="330745" y="537108"/>
                      <a:pt x="328413" y="541497"/>
                      <a:pt x="325944" y="545749"/>
                    </a:cubicBezTo>
                    <a:cubicBezTo>
                      <a:pt x="323750" y="549589"/>
                      <a:pt x="321555" y="553430"/>
                      <a:pt x="319361" y="557270"/>
                    </a:cubicBezTo>
                    <a:cubicBezTo>
                      <a:pt x="316480" y="562208"/>
                      <a:pt x="313874" y="567420"/>
                      <a:pt x="311268" y="572495"/>
                    </a:cubicBezTo>
                    <a:cubicBezTo>
                      <a:pt x="311268" y="572495"/>
                      <a:pt x="311268" y="572495"/>
                      <a:pt x="311268" y="572495"/>
                    </a:cubicBezTo>
                    <a:cubicBezTo>
                      <a:pt x="311268" y="572633"/>
                      <a:pt x="311131" y="572633"/>
                      <a:pt x="311131" y="572770"/>
                    </a:cubicBezTo>
                    <a:cubicBezTo>
                      <a:pt x="311131" y="572907"/>
                      <a:pt x="310994" y="572907"/>
                      <a:pt x="310994" y="573044"/>
                    </a:cubicBezTo>
                    <a:cubicBezTo>
                      <a:pt x="310994" y="573044"/>
                      <a:pt x="310994" y="573044"/>
                      <a:pt x="310994" y="573044"/>
                    </a:cubicBezTo>
                    <a:cubicBezTo>
                      <a:pt x="309211" y="576747"/>
                      <a:pt x="307565" y="580450"/>
                      <a:pt x="305782" y="584291"/>
                    </a:cubicBezTo>
                    <a:cubicBezTo>
                      <a:pt x="304136" y="588131"/>
                      <a:pt x="302490" y="591972"/>
                      <a:pt x="300981" y="595813"/>
                    </a:cubicBezTo>
                    <a:cubicBezTo>
                      <a:pt x="301118" y="595675"/>
                      <a:pt x="301118" y="595401"/>
                      <a:pt x="301256" y="595264"/>
                    </a:cubicBezTo>
                    <a:cubicBezTo>
                      <a:pt x="300570" y="597459"/>
                      <a:pt x="300021" y="599790"/>
                      <a:pt x="299473" y="602122"/>
                    </a:cubicBezTo>
                    <a:cubicBezTo>
                      <a:pt x="299061" y="604042"/>
                      <a:pt x="298787" y="605962"/>
                      <a:pt x="298650" y="608020"/>
                    </a:cubicBezTo>
                    <a:cubicBezTo>
                      <a:pt x="298650" y="608705"/>
                      <a:pt x="298650" y="609391"/>
                      <a:pt x="298650" y="610077"/>
                    </a:cubicBezTo>
                    <a:cubicBezTo>
                      <a:pt x="298650" y="609940"/>
                      <a:pt x="298650" y="609803"/>
                      <a:pt x="298650" y="609666"/>
                    </a:cubicBezTo>
                    <a:cubicBezTo>
                      <a:pt x="298650" y="610352"/>
                      <a:pt x="298787" y="610900"/>
                      <a:pt x="298787" y="611586"/>
                    </a:cubicBezTo>
                    <a:cubicBezTo>
                      <a:pt x="298787" y="611311"/>
                      <a:pt x="298650" y="611175"/>
                      <a:pt x="298650" y="611037"/>
                    </a:cubicBezTo>
                    <a:cubicBezTo>
                      <a:pt x="298787" y="611723"/>
                      <a:pt x="298924" y="612409"/>
                      <a:pt x="299061" y="613095"/>
                    </a:cubicBezTo>
                    <a:cubicBezTo>
                      <a:pt x="299061" y="612820"/>
                      <a:pt x="298924" y="612683"/>
                      <a:pt x="298787" y="612546"/>
                    </a:cubicBezTo>
                    <a:cubicBezTo>
                      <a:pt x="299061" y="613643"/>
                      <a:pt x="299610" y="614740"/>
                      <a:pt x="300158" y="615701"/>
                    </a:cubicBezTo>
                    <a:cubicBezTo>
                      <a:pt x="300158" y="615563"/>
                      <a:pt x="300021" y="615563"/>
                      <a:pt x="300021" y="615426"/>
                    </a:cubicBezTo>
                    <a:cubicBezTo>
                      <a:pt x="300295" y="615975"/>
                      <a:pt x="300570" y="616387"/>
                      <a:pt x="300844" y="616798"/>
                    </a:cubicBezTo>
                    <a:cubicBezTo>
                      <a:pt x="301256" y="617210"/>
                      <a:pt x="301530" y="617621"/>
                      <a:pt x="301804" y="618169"/>
                    </a:cubicBezTo>
                    <a:cubicBezTo>
                      <a:pt x="301804" y="618169"/>
                      <a:pt x="301667" y="618033"/>
                      <a:pt x="301667" y="618033"/>
                    </a:cubicBezTo>
                    <a:cubicBezTo>
                      <a:pt x="302353" y="618855"/>
                      <a:pt x="303176" y="619678"/>
                      <a:pt x="304136" y="620364"/>
                    </a:cubicBezTo>
                    <a:cubicBezTo>
                      <a:pt x="303999" y="620227"/>
                      <a:pt x="303862" y="620090"/>
                      <a:pt x="303724" y="619953"/>
                    </a:cubicBezTo>
                    <a:cubicBezTo>
                      <a:pt x="303999" y="620227"/>
                      <a:pt x="304410" y="620501"/>
                      <a:pt x="304685" y="620639"/>
                    </a:cubicBezTo>
                    <a:cubicBezTo>
                      <a:pt x="305096" y="620776"/>
                      <a:pt x="305508" y="621050"/>
                      <a:pt x="305782" y="621187"/>
                    </a:cubicBezTo>
                    <a:cubicBezTo>
                      <a:pt x="305645" y="621187"/>
                      <a:pt x="305370" y="621050"/>
                      <a:pt x="305233" y="621050"/>
                    </a:cubicBezTo>
                    <a:cubicBezTo>
                      <a:pt x="306331" y="621462"/>
                      <a:pt x="307565" y="621873"/>
                      <a:pt x="308662" y="622010"/>
                    </a:cubicBezTo>
                    <a:cubicBezTo>
                      <a:pt x="308662" y="622010"/>
                      <a:pt x="308662" y="622010"/>
                      <a:pt x="308525" y="622010"/>
                    </a:cubicBezTo>
                    <a:cubicBezTo>
                      <a:pt x="309211" y="622147"/>
                      <a:pt x="309897" y="622284"/>
                      <a:pt x="310582" y="622284"/>
                    </a:cubicBezTo>
                    <a:cubicBezTo>
                      <a:pt x="310445" y="622284"/>
                      <a:pt x="310171" y="622284"/>
                      <a:pt x="310034" y="622284"/>
                    </a:cubicBezTo>
                    <a:cubicBezTo>
                      <a:pt x="312228" y="622421"/>
                      <a:pt x="314423" y="622421"/>
                      <a:pt x="316480" y="622421"/>
                    </a:cubicBezTo>
                    <a:cubicBezTo>
                      <a:pt x="316206" y="622421"/>
                      <a:pt x="316069" y="622421"/>
                      <a:pt x="315932" y="622421"/>
                    </a:cubicBezTo>
                    <a:cubicBezTo>
                      <a:pt x="317989" y="622284"/>
                      <a:pt x="320184" y="622010"/>
                      <a:pt x="322241" y="621736"/>
                    </a:cubicBezTo>
                    <a:cubicBezTo>
                      <a:pt x="324298" y="621324"/>
                      <a:pt x="326219" y="620776"/>
                      <a:pt x="328276" y="620090"/>
                    </a:cubicBezTo>
                    <a:cubicBezTo>
                      <a:pt x="332528" y="618581"/>
                      <a:pt x="336780" y="616935"/>
                      <a:pt x="340895" y="614878"/>
                    </a:cubicBezTo>
                    <a:cubicBezTo>
                      <a:pt x="340895" y="614878"/>
                      <a:pt x="340758" y="614878"/>
                      <a:pt x="340758" y="615015"/>
                    </a:cubicBezTo>
                    <a:cubicBezTo>
                      <a:pt x="340895" y="615015"/>
                      <a:pt x="340895" y="614878"/>
                      <a:pt x="341032" y="614878"/>
                    </a:cubicBezTo>
                    <a:cubicBezTo>
                      <a:pt x="341032" y="614878"/>
                      <a:pt x="341032" y="614878"/>
                      <a:pt x="341169" y="614878"/>
                    </a:cubicBezTo>
                    <a:cubicBezTo>
                      <a:pt x="341169" y="614878"/>
                      <a:pt x="341169" y="614878"/>
                      <a:pt x="341169" y="614878"/>
                    </a:cubicBezTo>
                    <a:cubicBezTo>
                      <a:pt x="345833" y="612546"/>
                      <a:pt x="350222" y="609940"/>
                      <a:pt x="354474" y="607060"/>
                    </a:cubicBezTo>
                    <a:cubicBezTo>
                      <a:pt x="360509" y="602945"/>
                      <a:pt x="366269" y="598693"/>
                      <a:pt x="372030" y="594166"/>
                    </a:cubicBezTo>
                    <a:cubicBezTo>
                      <a:pt x="378614" y="588955"/>
                      <a:pt x="384923" y="583331"/>
                      <a:pt x="391233" y="577844"/>
                    </a:cubicBezTo>
                    <a:cubicBezTo>
                      <a:pt x="391233" y="577844"/>
                      <a:pt x="391095" y="577982"/>
                      <a:pt x="391095" y="577982"/>
                    </a:cubicBezTo>
                    <a:cubicBezTo>
                      <a:pt x="400285" y="569478"/>
                      <a:pt x="409475" y="560974"/>
                      <a:pt x="418665" y="552470"/>
                    </a:cubicBezTo>
                    <a:cubicBezTo>
                      <a:pt x="419762" y="551510"/>
                      <a:pt x="420859" y="550412"/>
                      <a:pt x="421956" y="549178"/>
                    </a:cubicBezTo>
                    <a:cubicBezTo>
                      <a:pt x="423877" y="547258"/>
                      <a:pt x="425934" y="545201"/>
                      <a:pt x="427854" y="543280"/>
                    </a:cubicBezTo>
                    <a:cubicBezTo>
                      <a:pt x="431695" y="536422"/>
                      <a:pt x="435672" y="529564"/>
                      <a:pt x="439513" y="522706"/>
                    </a:cubicBezTo>
                    <a:cubicBezTo>
                      <a:pt x="441022" y="519963"/>
                      <a:pt x="442530" y="517357"/>
                      <a:pt x="444176" y="514614"/>
                    </a:cubicBezTo>
                    <a:cubicBezTo>
                      <a:pt x="445136" y="513105"/>
                      <a:pt x="446097" y="511596"/>
                      <a:pt x="447057" y="510088"/>
                    </a:cubicBezTo>
                    <a:cubicBezTo>
                      <a:pt x="451994" y="502269"/>
                      <a:pt x="457069" y="494314"/>
                      <a:pt x="462007" y="486359"/>
                    </a:cubicBezTo>
                    <a:cubicBezTo>
                      <a:pt x="463242" y="484438"/>
                      <a:pt x="464476" y="482381"/>
                      <a:pt x="465710" y="480461"/>
                    </a:cubicBezTo>
                    <a:cubicBezTo>
                      <a:pt x="466945" y="478403"/>
                      <a:pt x="468454" y="476483"/>
                      <a:pt x="469825" y="474563"/>
                    </a:cubicBezTo>
                    <a:cubicBezTo>
                      <a:pt x="475037" y="467157"/>
                      <a:pt x="480249" y="459750"/>
                      <a:pt x="485599" y="452343"/>
                    </a:cubicBezTo>
                    <a:cubicBezTo>
                      <a:pt x="488753" y="447817"/>
                      <a:pt x="492182" y="443428"/>
                      <a:pt x="495474" y="439176"/>
                    </a:cubicBezTo>
                    <a:cubicBezTo>
                      <a:pt x="498080" y="435884"/>
                      <a:pt x="500686" y="432729"/>
                      <a:pt x="503429" y="429712"/>
                    </a:cubicBezTo>
                    <a:cubicBezTo>
                      <a:pt x="506584" y="426283"/>
                      <a:pt x="510150" y="423128"/>
                      <a:pt x="513579" y="419973"/>
                    </a:cubicBezTo>
                    <a:cubicBezTo>
                      <a:pt x="514951" y="418739"/>
                      <a:pt x="517008" y="418328"/>
                      <a:pt x="518654" y="419287"/>
                    </a:cubicBezTo>
                    <a:cubicBezTo>
                      <a:pt x="519614" y="419836"/>
                      <a:pt x="520437" y="420385"/>
                      <a:pt x="521397" y="420934"/>
                    </a:cubicBezTo>
                    <a:cubicBezTo>
                      <a:pt x="521946" y="421345"/>
                      <a:pt x="522358" y="422031"/>
                      <a:pt x="522769" y="422580"/>
                    </a:cubicBezTo>
                    <a:cubicBezTo>
                      <a:pt x="523592" y="423677"/>
                      <a:pt x="523866" y="425186"/>
                      <a:pt x="523866" y="426557"/>
                    </a:cubicBezTo>
                    <a:cubicBezTo>
                      <a:pt x="523866" y="428889"/>
                      <a:pt x="522769" y="431083"/>
                      <a:pt x="521946" y="433141"/>
                    </a:cubicBezTo>
                    <a:cubicBezTo>
                      <a:pt x="520026" y="437255"/>
                      <a:pt x="517968" y="441370"/>
                      <a:pt x="515637" y="445348"/>
                    </a:cubicBezTo>
                    <a:cubicBezTo>
                      <a:pt x="513442" y="449189"/>
                      <a:pt x="510973" y="452892"/>
                      <a:pt x="508779" y="456595"/>
                    </a:cubicBezTo>
                    <a:cubicBezTo>
                      <a:pt x="506996" y="459476"/>
                      <a:pt x="505350" y="462356"/>
                      <a:pt x="503429" y="465099"/>
                    </a:cubicBezTo>
                    <a:cubicBezTo>
                      <a:pt x="501098" y="468528"/>
                      <a:pt x="498903" y="471957"/>
                      <a:pt x="496571" y="475386"/>
                    </a:cubicBezTo>
                    <a:cubicBezTo>
                      <a:pt x="495200" y="477306"/>
                      <a:pt x="493965" y="479364"/>
                      <a:pt x="492594" y="481284"/>
                    </a:cubicBezTo>
                    <a:cubicBezTo>
                      <a:pt x="491908" y="482244"/>
                      <a:pt x="491222" y="483341"/>
                      <a:pt x="490536" y="484302"/>
                    </a:cubicBezTo>
                    <a:cubicBezTo>
                      <a:pt x="485461" y="491022"/>
                      <a:pt x="480387" y="497743"/>
                      <a:pt x="475449" y="504464"/>
                    </a:cubicBezTo>
                    <a:cubicBezTo>
                      <a:pt x="474352" y="505835"/>
                      <a:pt x="473391" y="507207"/>
                      <a:pt x="472157" y="508441"/>
                    </a:cubicBezTo>
                    <a:cubicBezTo>
                      <a:pt x="469002" y="512008"/>
                      <a:pt x="465848" y="515574"/>
                      <a:pt x="462693" y="519277"/>
                    </a:cubicBezTo>
                    <a:cubicBezTo>
                      <a:pt x="459538" y="522843"/>
                      <a:pt x="456384" y="526409"/>
                      <a:pt x="453366" y="529976"/>
                    </a:cubicBezTo>
                    <a:cubicBezTo>
                      <a:pt x="452269" y="531210"/>
                      <a:pt x="451034" y="532582"/>
                      <a:pt x="449937" y="533816"/>
                    </a:cubicBezTo>
                    <a:cubicBezTo>
                      <a:pt x="444999" y="538891"/>
                      <a:pt x="439924" y="543829"/>
                      <a:pt x="434849" y="548904"/>
                    </a:cubicBezTo>
                    <a:cubicBezTo>
                      <a:pt x="433889" y="550687"/>
                      <a:pt x="432792" y="552470"/>
                      <a:pt x="431969" y="554253"/>
                    </a:cubicBezTo>
                    <a:cubicBezTo>
                      <a:pt x="427168" y="563443"/>
                      <a:pt x="422368" y="572633"/>
                      <a:pt x="417704" y="581959"/>
                    </a:cubicBezTo>
                    <a:cubicBezTo>
                      <a:pt x="415098" y="587583"/>
                      <a:pt x="412355" y="593069"/>
                      <a:pt x="409749" y="598693"/>
                    </a:cubicBezTo>
                    <a:cubicBezTo>
                      <a:pt x="405634" y="607471"/>
                      <a:pt x="401520" y="616112"/>
                      <a:pt x="398228" y="625302"/>
                    </a:cubicBezTo>
                    <a:cubicBezTo>
                      <a:pt x="398228" y="625027"/>
                      <a:pt x="398365" y="624891"/>
                      <a:pt x="398365" y="624753"/>
                    </a:cubicBezTo>
                    <a:cubicBezTo>
                      <a:pt x="397130" y="628182"/>
                      <a:pt x="395896" y="631749"/>
                      <a:pt x="394936" y="635314"/>
                    </a:cubicBezTo>
                    <a:cubicBezTo>
                      <a:pt x="394524" y="637235"/>
                      <a:pt x="394250" y="639292"/>
                      <a:pt x="394113" y="641213"/>
                    </a:cubicBezTo>
                    <a:cubicBezTo>
                      <a:pt x="394113" y="641213"/>
                      <a:pt x="394113" y="641213"/>
                      <a:pt x="394113" y="641213"/>
                    </a:cubicBezTo>
                    <a:cubicBezTo>
                      <a:pt x="393976" y="642584"/>
                      <a:pt x="393976" y="643956"/>
                      <a:pt x="393976" y="645327"/>
                    </a:cubicBezTo>
                    <a:cubicBezTo>
                      <a:pt x="394113" y="645876"/>
                      <a:pt x="394113" y="646562"/>
                      <a:pt x="394250" y="647110"/>
                    </a:cubicBezTo>
                    <a:cubicBezTo>
                      <a:pt x="394250" y="646973"/>
                      <a:pt x="394113" y="646699"/>
                      <a:pt x="394113" y="646562"/>
                    </a:cubicBezTo>
                    <a:cubicBezTo>
                      <a:pt x="394250" y="647248"/>
                      <a:pt x="394387" y="647796"/>
                      <a:pt x="394524" y="648345"/>
                    </a:cubicBezTo>
                    <a:cubicBezTo>
                      <a:pt x="394662" y="648619"/>
                      <a:pt x="394799" y="649030"/>
                      <a:pt x="394936" y="649305"/>
                    </a:cubicBezTo>
                    <a:cubicBezTo>
                      <a:pt x="395073" y="649579"/>
                      <a:pt x="395347" y="649853"/>
                      <a:pt x="395485" y="650128"/>
                    </a:cubicBezTo>
                    <a:cubicBezTo>
                      <a:pt x="395347" y="649991"/>
                      <a:pt x="395210" y="649853"/>
                      <a:pt x="395073" y="649716"/>
                    </a:cubicBezTo>
                    <a:cubicBezTo>
                      <a:pt x="395485" y="650128"/>
                      <a:pt x="395896" y="650539"/>
                      <a:pt x="396307" y="650951"/>
                    </a:cubicBezTo>
                    <a:cubicBezTo>
                      <a:pt x="396719" y="651225"/>
                      <a:pt x="397130" y="651500"/>
                      <a:pt x="397405" y="651911"/>
                    </a:cubicBezTo>
                    <a:cubicBezTo>
                      <a:pt x="397268" y="651774"/>
                      <a:pt x="397130" y="651637"/>
                      <a:pt x="396993" y="651637"/>
                    </a:cubicBezTo>
                    <a:cubicBezTo>
                      <a:pt x="397816" y="652185"/>
                      <a:pt x="398639" y="652734"/>
                      <a:pt x="399462" y="653145"/>
                    </a:cubicBezTo>
                    <a:cubicBezTo>
                      <a:pt x="399874" y="653282"/>
                      <a:pt x="400285" y="653420"/>
                      <a:pt x="400697" y="653557"/>
                    </a:cubicBezTo>
                    <a:cubicBezTo>
                      <a:pt x="401108" y="653557"/>
                      <a:pt x="401520" y="653694"/>
                      <a:pt x="401931" y="653694"/>
                    </a:cubicBezTo>
                    <a:cubicBezTo>
                      <a:pt x="402480" y="653694"/>
                      <a:pt x="403028" y="653694"/>
                      <a:pt x="403577" y="653831"/>
                    </a:cubicBezTo>
                    <a:cubicBezTo>
                      <a:pt x="403303" y="653831"/>
                      <a:pt x="403165" y="653831"/>
                      <a:pt x="402891" y="653831"/>
                    </a:cubicBezTo>
                    <a:cubicBezTo>
                      <a:pt x="404263" y="653831"/>
                      <a:pt x="405497" y="653694"/>
                      <a:pt x="406732" y="653420"/>
                    </a:cubicBezTo>
                    <a:cubicBezTo>
                      <a:pt x="410298" y="652597"/>
                      <a:pt x="413727" y="651637"/>
                      <a:pt x="417156" y="650677"/>
                    </a:cubicBezTo>
                    <a:cubicBezTo>
                      <a:pt x="417019" y="650677"/>
                      <a:pt x="417019" y="650677"/>
                      <a:pt x="416881" y="650814"/>
                    </a:cubicBezTo>
                    <a:cubicBezTo>
                      <a:pt x="417019" y="650814"/>
                      <a:pt x="417156" y="650677"/>
                      <a:pt x="417430" y="650677"/>
                    </a:cubicBezTo>
                    <a:cubicBezTo>
                      <a:pt x="417430" y="650677"/>
                      <a:pt x="417430" y="650677"/>
                      <a:pt x="417567" y="650677"/>
                    </a:cubicBezTo>
                    <a:cubicBezTo>
                      <a:pt x="417567" y="650677"/>
                      <a:pt x="417567" y="650677"/>
                      <a:pt x="417567" y="650677"/>
                    </a:cubicBezTo>
                    <a:cubicBezTo>
                      <a:pt x="421271" y="649305"/>
                      <a:pt x="424700" y="647796"/>
                      <a:pt x="428129" y="646150"/>
                    </a:cubicBezTo>
                    <a:cubicBezTo>
                      <a:pt x="435947" y="642172"/>
                      <a:pt x="443491" y="637784"/>
                      <a:pt x="450897" y="632846"/>
                    </a:cubicBezTo>
                    <a:lnTo>
                      <a:pt x="450897" y="632846"/>
                    </a:lnTo>
                    <a:cubicBezTo>
                      <a:pt x="459675" y="626811"/>
                      <a:pt x="467905" y="620227"/>
                      <a:pt x="475997" y="613232"/>
                    </a:cubicBezTo>
                    <a:cubicBezTo>
                      <a:pt x="475860" y="613369"/>
                      <a:pt x="475723" y="613506"/>
                      <a:pt x="475586" y="613643"/>
                    </a:cubicBezTo>
                    <a:cubicBezTo>
                      <a:pt x="478192" y="611311"/>
                      <a:pt x="480798" y="608843"/>
                      <a:pt x="483404" y="606511"/>
                    </a:cubicBezTo>
                    <a:cubicBezTo>
                      <a:pt x="484090" y="604865"/>
                      <a:pt x="484776" y="603219"/>
                      <a:pt x="485599" y="601710"/>
                    </a:cubicBezTo>
                    <a:cubicBezTo>
                      <a:pt x="486833" y="598830"/>
                      <a:pt x="488068" y="595950"/>
                      <a:pt x="489302" y="593069"/>
                    </a:cubicBezTo>
                    <a:cubicBezTo>
                      <a:pt x="490125" y="591149"/>
                      <a:pt x="491085" y="589366"/>
                      <a:pt x="492045" y="587583"/>
                    </a:cubicBezTo>
                    <a:cubicBezTo>
                      <a:pt x="496434" y="578668"/>
                      <a:pt x="500961" y="569615"/>
                      <a:pt x="505487" y="560699"/>
                    </a:cubicBezTo>
                    <a:cubicBezTo>
                      <a:pt x="506310" y="558917"/>
                      <a:pt x="507133" y="557270"/>
                      <a:pt x="508093" y="555488"/>
                    </a:cubicBezTo>
                    <a:cubicBezTo>
                      <a:pt x="509739" y="552470"/>
                      <a:pt x="511522" y="549315"/>
                      <a:pt x="513168" y="546298"/>
                    </a:cubicBezTo>
                    <a:cubicBezTo>
                      <a:pt x="517557" y="538343"/>
                      <a:pt x="521946" y="530524"/>
                      <a:pt x="526335" y="522569"/>
                    </a:cubicBezTo>
                    <a:cubicBezTo>
                      <a:pt x="527707" y="520237"/>
                      <a:pt x="529078" y="517906"/>
                      <a:pt x="530450" y="515574"/>
                    </a:cubicBezTo>
                    <a:cubicBezTo>
                      <a:pt x="533056" y="511185"/>
                      <a:pt x="535799" y="506796"/>
                      <a:pt x="538542" y="502544"/>
                    </a:cubicBezTo>
                    <a:cubicBezTo>
                      <a:pt x="540874" y="498977"/>
                      <a:pt x="543480" y="495548"/>
                      <a:pt x="545949" y="492119"/>
                    </a:cubicBezTo>
                    <a:cubicBezTo>
                      <a:pt x="548555" y="488553"/>
                      <a:pt x="551161" y="484850"/>
                      <a:pt x="554179" y="481558"/>
                    </a:cubicBezTo>
                    <a:cubicBezTo>
                      <a:pt x="557882" y="477444"/>
                      <a:pt x="562134" y="473877"/>
                      <a:pt x="567072" y="471134"/>
                    </a:cubicBezTo>
                    <a:cubicBezTo>
                      <a:pt x="569541" y="469763"/>
                      <a:pt x="573107" y="468802"/>
                      <a:pt x="575713" y="470174"/>
                    </a:cubicBezTo>
                    <a:cubicBezTo>
                      <a:pt x="576399" y="470448"/>
                      <a:pt x="576947" y="470860"/>
                      <a:pt x="577496" y="471134"/>
                    </a:cubicBezTo>
                    <a:cubicBezTo>
                      <a:pt x="578319" y="471820"/>
                      <a:pt x="579005" y="472506"/>
                      <a:pt x="579553" y="473329"/>
                    </a:cubicBezTo>
                    <a:cubicBezTo>
                      <a:pt x="580651" y="474700"/>
                      <a:pt x="581611" y="476483"/>
                      <a:pt x="582159" y="478129"/>
                    </a:cubicBezTo>
                    <a:cubicBezTo>
                      <a:pt x="582571" y="479912"/>
                      <a:pt x="582708" y="481970"/>
                      <a:pt x="582434" y="483753"/>
                    </a:cubicBezTo>
                    <a:cubicBezTo>
                      <a:pt x="581885" y="487456"/>
                      <a:pt x="580788" y="490885"/>
                      <a:pt x="579690" y="494451"/>
                    </a:cubicBezTo>
                    <a:cubicBezTo>
                      <a:pt x="578867" y="496920"/>
                      <a:pt x="577633" y="499252"/>
                      <a:pt x="576399" y="501583"/>
                    </a:cubicBezTo>
                    <a:cubicBezTo>
                      <a:pt x="574753" y="505012"/>
                      <a:pt x="572832" y="508305"/>
                      <a:pt x="570912" y="511734"/>
                    </a:cubicBezTo>
                    <a:cubicBezTo>
                      <a:pt x="568032" y="516808"/>
                      <a:pt x="564877" y="521746"/>
                      <a:pt x="561585" y="526547"/>
                    </a:cubicBezTo>
                    <a:cubicBezTo>
                      <a:pt x="557470" y="532719"/>
                      <a:pt x="553356" y="538754"/>
                      <a:pt x="549241" y="544926"/>
                    </a:cubicBezTo>
                    <a:cubicBezTo>
                      <a:pt x="549378" y="544789"/>
                      <a:pt x="549515" y="544652"/>
                      <a:pt x="549515" y="544515"/>
                    </a:cubicBezTo>
                    <a:cubicBezTo>
                      <a:pt x="548144" y="546572"/>
                      <a:pt x="546635" y="548355"/>
                      <a:pt x="545126" y="550275"/>
                    </a:cubicBezTo>
                    <a:cubicBezTo>
                      <a:pt x="541834" y="554527"/>
                      <a:pt x="538542" y="558917"/>
                      <a:pt x="535113" y="563169"/>
                    </a:cubicBezTo>
                    <a:cubicBezTo>
                      <a:pt x="533879" y="564814"/>
                      <a:pt x="532645" y="566460"/>
                      <a:pt x="531410" y="567969"/>
                    </a:cubicBezTo>
                    <a:cubicBezTo>
                      <a:pt x="528530" y="571398"/>
                      <a:pt x="525649" y="574690"/>
                      <a:pt x="522769" y="577982"/>
                    </a:cubicBezTo>
                    <a:cubicBezTo>
                      <a:pt x="519751" y="581548"/>
                      <a:pt x="516734" y="585114"/>
                      <a:pt x="513579" y="588680"/>
                    </a:cubicBezTo>
                    <a:cubicBezTo>
                      <a:pt x="509739" y="593069"/>
                      <a:pt x="505624" y="597459"/>
                      <a:pt x="501509" y="601710"/>
                    </a:cubicBezTo>
                    <a:cubicBezTo>
                      <a:pt x="497943" y="605551"/>
                      <a:pt x="494103" y="609254"/>
                      <a:pt x="490399" y="612820"/>
                    </a:cubicBezTo>
                    <a:cubicBezTo>
                      <a:pt x="489439" y="615152"/>
                      <a:pt x="488479" y="617347"/>
                      <a:pt x="487382" y="619678"/>
                    </a:cubicBezTo>
                    <a:cubicBezTo>
                      <a:pt x="485873" y="623107"/>
                      <a:pt x="484501" y="626399"/>
                      <a:pt x="482993" y="629828"/>
                    </a:cubicBezTo>
                    <a:cubicBezTo>
                      <a:pt x="482170" y="631611"/>
                      <a:pt x="481484" y="633532"/>
                      <a:pt x="480798" y="635314"/>
                    </a:cubicBezTo>
                    <a:cubicBezTo>
                      <a:pt x="479015" y="639841"/>
                      <a:pt x="477369" y="644230"/>
                      <a:pt x="475860" y="648756"/>
                    </a:cubicBezTo>
                    <a:cubicBezTo>
                      <a:pt x="475860" y="648756"/>
                      <a:pt x="475860" y="648756"/>
                      <a:pt x="475860" y="648756"/>
                    </a:cubicBezTo>
                    <a:cubicBezTo>
                      <a:pt x="472706" y="657946"/>
                      <a:pt x="469825" y="667136"/>
                      <a:pt x="467768" y="676600"/>
                    </a:cubicBezTo>
                    <a:cubicBezTo>
                      <a:pt x="467768" y="676600"/>
                      <a:pt x="467768" y="676600"/>
                      <a:pt x="467768" y="676600"/>
                    </a:cubicBezTo>
                    <a:cubicBezTo>
                      <a:pt x="466808" y="681126"/>
                      <a:pt x="466259" y="685790"/>
                      <a:pt x="465848" y="690316"/>
                    </a:cubicBezTo>
                    <a:cubicBezTo>
                      <a:pt x="465848" y="690042"/>
                      <a:pt x="465848" y="689904"/>
                      <a:pt x="465848" y="689630"/>
                    </a:cubicBezTo>
                    <a:cubicBezTo>
                      <a:pt x="465710" y="691962"/>
                      <a:pt x="465710" y="694430"/>
                      <a:pt x="465710" y="696762"/>
                    </a:cubicBezTo>
                    <a:cubicBezTo>
                      <a:pt x="465710" y="696625"/>
                      <a:pt x="465710" y="696488"/>
                      <a:pt x="465710" y="696351"/>
                    </a:cubicBezTo>
                    <a:cubicBezTo>
                      <a:pt x="465985" y="699368"/>
                      <a:pt x="466396" y="702249"/>
                      <a:pt x="466945" y="705129"/>
                    </a:cubicBezTo>
                    <a:cubicBezTo>
                      <a:pt x="466945" y="704855"/>
                      <a:pt x="466808" y="704717"/>
                      <a:pt x="466808" y="704443"/>
                    </a:cubicBezTo>
                    <a:cubicBezTo>
                      <a:pt x="467082" y="705815"/>
                      <a:pt x="467494" y="707187"/>
                      <a:pt x="467905" y="708421"/>
                    </a:cubicBezTo>
                    <a:cubicBezTo>
                      <a:pt x="467905" y="708284"/>
                      <a:pt x="467905" y="708284"/>
                      <a:pt x="467768" y="708146"/>
                    </a:cubicBezTo>
                    <a:cubicBezTo>
                      <a:pt x="468179" y="709518"/>
                      <a:pt x="468865" y="710752"/>
                      <a:pt x="469414" y="711987"/>
                    </a:cubicBezTo>
                    <a:cubicBezTo>
                      <a:pt x="469414" y="711850"/>
                      <a:pt x="469277" y="711713"/>
                      <a:pt x="469277" y="711575"/>
                    </a:cubicBezTo>
                    <a:cubicBezTo>
                      <a:pt x="469551" y="711987"/>
                      <a:pt x="469825" y="712399"/>
                      <a:pt x="470100" y="712947"/>
                    </a:cubicBezTo>
                    <a:cubicBezTo>
                      <a:pt x="470100" y="712947"/>
                      <a:pt x="469962" y="712810"/>
                      <a:pt x="469962" y="712810"/>
                    </a:cubicBezTo>
                    <a:cubicBezTo>
                      <a:pt x="469962" y="712947"/>
                      <a:pt x="470100" y="713084"/>
                      <a:pt x="470237" y="713084"/>
                    </a:cubicBezTo>
                    <a:cubicBezTo>
                      <a:pt x="470237" y="713084"/>
                      <a:pt x="470374" y="713222"/>
                      <a:pt x="470374" y="713222"/>
                    </a:cubicBezTo>
                    <a:cubicBezTo>
                      <a:pt x="470374" y="713222"/>
                      <a:pt x="470374" y="713222"/>
                      <a:pt x="470374" y="713084"/>
                    </a:cubicBezTo>
                    <a:cubicBezTo>
                      <a:pt x="471060" y="714045"/>
                      <a:pt x="471745" y="715004"/>
                      <a:pt x="472431" y="715965"/>
                    </a:cubicBezTo>
                    <a:cubicBezTo>
                      <a:pt x="472294" y="715828"/>
                      <a:pt x="472157" y="715690"/>
                      <a:pt x="472020" y="715553"/>
                    </a:cubicBezTo>
                    <a:cubicBezTo>
                      <a:pt x="472706" y="716513"/>
                      <a:pt x="473529" y="717336"/>
                      <a:pt x="474489" y="718022"/>
                    </a:cubicBezTo>
                    <a:cubicBezTo>
                      <a:pt x="474489" y="718022"/>
                      <a:pt x="474489" y="718022"/>
                      <a:pt x="474489" y="718022"/>
                    </a:cubicBezTo>
                    <a:cubicBezTo>
                      <a:pt x="474900" y="718433"/>
                      <a:pt x="475449" y="718708"/>
                      <a:pt x="475860" y="719119"/>
                    </a:cubicBezTo>
                    <a:cubicBezTo>
                      <a:pt x="476820" y="719805"/>
                      <a:pt x="477918" y="720491"/>
                      <a:pt x="478878" y="720903"/>
                    </a:cubicBezTo>
                    <a:cubicBezTo>
                      <a:pt x="478741" y="720903"/>
                      <a:pt x="478603" y="720765"/>
                      <a:pt x="478603" y="720765"/>
                    </a:cubicBezTo>
                    <a:cubicBezTo>
                      <a:pt x="479015" y="720903"/>
                      <a:pt x="479564" y="721177"/>
                      <a:pt x="479975" y="721314"/>
                    </a:cubicBezTo>
                    <a:cubicBezTo>
                      <a:pt x="479838" y="721314"/>
                      <a:pt x="479838" y="721314"/>
                      <a:pt x="479701" y="721177"/>
                    </a:cubicBezTo>
                    <a:cubicBezTo>
                      <a:pt x="479838" y="721177"/>
                      <a:pt x="479838" y="721177"/>
                      <a:pt x="479975" y="721314"/>
                    </a:cubicBezTo>
                    <a:cubicBezTo>
                      <a:pt x="480112" y="721314"/>
                      <a:pt x="480112" y="721451"/>
                      <a:pt x="480249" y="721451"/>
                    </a:cubicBezTo>
                    <a:cubicBezTo>
                      <a:pt x="480249" y="721451"/>
                      <a:pt x="480112" y="721451"/>
                      <a:pt x="480112" y="721451"/>
                    </a:cubicBezTo>
                    <a:cubicBezTo>
                      <a:pt x="481347" y="721862"/>
                      <a:pt x="482581" y="722137"/>
                      <a:pt x="483816" y="722411"/>
                    </a:cubicBezTo>
                    <a:lnTo>
                      <a:pt x="483816" y="722411"/>
                    </a:lnTo>
                    <a:cubicBezTo>
                      <a:pt x="484913" y="722686"/>
                      <a:pt x="486147" y="722823"/>
                      <a:pt x="487245" y="722823"/>
                    </a:cubicBezTo>
                    <a:cubicBezTo>
                      <a:pt x="487107" y="722823"/>
                      <a:pt x="486970" y="722823"/>
                      <a:pt x="486833" y="722823"/>
                    </a:cubicBezTo>
                    <a:cubicBezTo>
                      <a:pt x="487519" y="722823"/>
                      <a:pt x="488205" y="722823"/>
                      <a:pt x="488890" y="722823"/>
                    </a:cubicBezTo>
                    <a:cubicBezTo>
                      <a:pt x="488616" y="722823"/>
                      <a:pt x="488479" y="722823"/>
                      <a:pt x="488205" y="722823"/>
                    </a:cubicBezTo>
                    <a:cubicBezTo>
                      <a:pt x="489851" y="722823"/>
                      <a:pt x="491359" y="722548"/>
                      <a:pt x="493005" y="722274"/>
                    </a:cubicBezTo>
                    <a:cubicBezTo>
                      <a:pt x="495063" y="721725"/>
                      <a:pt x="497120" y="721177"/>
                      <a:pt x="499177" y="720491"/>
                    </a:cubicBezTo>
                    <a:cubicBezTo>
                      <a:pt x="501921" y="719394"/>
                      <a:pt x="504801" y="718159"/>
                      <a:pt x="507407" y="716925"/>
                    </a:cubicBezTo>
                    <a:cubicBezTo>
                      <a:pt x="507407" y="716925"/>
                      <a:pt x="507270" y="716925"/>
                      <a:pt x="507270" y="716925"/>
                    </a:cubicBezTo>
                    <a:cubicBezTo>
                      <a:pt x="507270" y="716925"/>
                      <a:pt x="507407" y="716925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10150" y="715279"/>
                      <a:pt x="512756" y="713770"/>
                      <a:pt x="515500" y="711987"/>
                    </a:cubicBezTo>
                    <a:cubicBezTo>
                      <a:pt x="515362" y="712124"/>
                      <a:pt x="515088" y="712261"/>
                      <a:pt x="514951" y="712261"/>
                    </a:cubicBezTo>
                    <a:cubicBezTo>
                      <a:pt x="522358" y="707187"/>
                      <a:pt x="529353" y="701700"/>
                      <a:pt x="536211" y="695802"/>
                    </a:cubicBezTo>
                    <a:cubicBezTo>
                      <a:pt x="538405" y="693745"/>
                      <a:pt x="540600" y="691825"/>
                      <a:pt x="542794" y="689767"/>
                    </a:cubicBezTo>
                    <a:cubicBezTo>
                      <a:pt x="543343" y="687435"/>
                      <a:pt x="543754" y="685104"/>
                      <a:pt x="544303" y="682772"/>
                    </a:cubicBezTo>
                    <a:cubicBezTo>
                      <a:pt x="544852" y="680303"/>
                      <a:pt x="545263" y="677697"/>
                      <a:pt x="545812" y="675228"/>
                    </a:cubicBezTo>
                    <a:cubicBezTo>
                      <a:pt x="547869" y="667410"/>
                      <a:pt x="550064" y="659455"/>
                      <a:pt x="552121" y="651637"/>
                    </a:cubicBezTo>
                    <a:cubicBezTo>
                      <a:pt x="553356" y="647248"/>
                      <a:pt x="554453" y="642858"/>
                      <a:pt x="555687" y="638469"/>
                    </a:cubicBezTo>
                    <a:cubicBezTo>
                      <a:pt x="556922" y="633806"/>
                      <a:pt x="558431" y="629279"/>
                      <a:pt x="559802" y="624753"/>
                    </a:cubicBezTo>
                    <a:cubicBezTo>
                      <a:pt x="565974" y="605002"/>
                      <a:pt x="573107" y="585663"/>
                      <a:pt x="581473" y="566734"/>
                    </a:cubicBezTo>
                    <a:cubicBezTo>
                      <a:pt x="585177" y="558231"/>
                      <a:pt x="589429" y="549864"/>
                      <a:pt x="593818" y="541634"/>
                    </a:cubicBezTo>
                    <a:cubicBezTo>
                      <a:pt x="596012" y="537382"/>
                      <a:pt x="598481" y="533130"/>
                      <a:pt x="600950" y="529015"/>
                    </a:cubicBezTo>
                    <a:cubicBezTo>
                      <a:pt x="603419" y="524901"/>
                      <a:pt x="606162" y="520923"/>
                      <a:pt x="608905" y="516946"/>
                    </a:cubicBezTo>
                    <a:cubicBezTo>
                      <a:pt x="611100" y="513791"/>
                      <a:pt x="613295" y="510636"/>
                      <a:pt x="615763" y="507756"/>
                    </a:cubicBezTo>
                    <a:cubicBezTo>
                      <a:pt x="618232" y="505012"/>
                      <a:pt x="620701" y="502681"/>
                      <a:pt x="623582" y="500486"/>
                    </a:cubicBezTo>
                    <a:cubicBezTo>
                      <a:pt x="625913" y="498840"/>
                      <a:pt x="628245" y="497469"/>
                      <a:pt x="630851" y="496509"/>
                    </a:cubicBezTo>
                    <a:cubicBezTo>
                      <a:pt x="632634" y="495823"/>
                      <a:pt x="634829" y="495548"/>
                      <a:pt x="636612" y="496097"/>
                    </a:cubicBezTo>
                    <a:cubicBezTo>
                      <a:pt x="640727" y="497195"/>
                      <a:pt x="642921" y="501721"/>
                      <a:pt x="644293" y="505150"/>
                    </a:cubicBezTo>
                    <a:cubicBezTo>
                      <a:pt x="645253" y="507756"/>
                      <a:pt x="645253" y="510362"/>
                      <a:pt x="645390" y="512968"/>
                    </a:cubicBezTo>
                    <a:cubicBezTo>
                      <a:pt x="645390" y="514614"/>
                      <a:pt x="645116" y="516260"/>
                      <a:pt x="644979" y="517906"/>
                    </a:cubicBezTo>
                    <a:cubicBezTo>
                      <a:pt x="644704" y="520923"/>
                      <a:pt x="644293" y="523804"/>
                      <a:pt x="643607" y="526684"/>
                    </a:cubicBezTo>
                    <a:cubicBezTo>
                      <a:pt x="642647" y="531347"/>
                      <a:pt x="641412" y="535873"/>
                      <a:pt x="640178" y="540537"/>
                    </a:cubicBezTo>
                    <a:cubicBezTo>
                      <a:pt x="638806" y="545338"/>
                      <a:pt x="637435" y="550138"/>
                      <a:pt x="636063" y="554939"/>
                    </a:cubicBezTo>
                    <a:cubicBezTo>
                      <a:pt x="634006" y="562071"/>
                      <a:pt x="631537" y="569204"/>
                      <a:pt x="629068" y="576336"/>
                    </a:cubicBezTo>
                    <a:cubicBezTo>
                      <a:pt x="625365" y="586760"/>
                      <a:pt x="620976" y="596910"/>
                      <a:pt x="616175" y="606785"/>
                    </a:cubicBezTo>
                    <a:cubicBezTo>
                      <a:pt x="600264" y="639566"/>
                      <a:pt x="578044" y="669330"/>
                      <a:pt x="551847" y="694568"/>
                    </a:cubicBezTo>
                    <a:cubicBezTo>
                      <a:pt x="551298" y="697585"/>
                      <a:pt x="550612" y="700465"/>
                      <a:pt x="550064" y="703483"/>
                    </a:cubicBezTo>
                    <a:cubicBezTo>
                      <a:pt x="549378" y="707187"/>
                      <a:pt x="548555" y="710890"/>
                      <a:pt x="547869" y="714593"/>
                    </a:cubicBezTo>
                    <a:cubicBezTo>
                      <a:pt x="546909" y="720354"/>
                      <a:pt x="545949" y="726252"/>
                      <a:pt x="545126" y="732012"/>
                    </a:cubicBezTo>
                    <a:cubicBezTo>
                      <a:pt x="544440" y="737636"/>
                      <a:pt x="543892" y="743397"/>
                      <a:pt x="543480" y="749157"/>
                    </a:cubicBezTo>
                    <a:cubicBezTo>
                      <a:pt x="543480" y="749157"/>
                      <a:pt x="543480" y="749020"/>
                      <a:pt x="543480" y="749020"/>
                    </a:cubicBezTo>
                    <a:cubicBezTo>
                      <a:pt x="543343" y="752723"/>
                      <a:pt x="543206" y="756290"/>
                      <a:pt x="543480" y="759993"/>
                    </a:cubicBezTo>
                    <a:cubicBezTo>
                      <a:pt x="543480" y="759993"/>
                      <a:pt x="543480" y="759856"/>
                      <a:pt x="543480" y="759856"/>
                    </a:cubicBezTo>
                    <a:cubicBezTo>
                      <a:pt x="543480" y="759993"/>
                      <a:pt x="543480" y="760130"/>
                      <a:pt x="543480" y="760267"/>
                    </a:cubicBezTo>
                    <a:cubicBezTo>
                      <a:pt x="543480" y="760405"/>
                      <a:pt x="543480" y="760542"/>
                      <a:pt x="543480" y="760542"/>
                    </a:cubicBezTo>
                    <a:cubicBezTo>
                      <a:pt x="543480" y="760542"/>
                      <a:pt x="543480" y="760405"/>
                      <a:pt x="543480" y="760405"/>
                    </a:cubicBezTo>
                    <a:cubicBezTo>
                      <a:pt x="543754" y="763285"/>
                      <a:pt x="544029" y="766028"/>
                      <a:pt x="544577" y="768771"/>
                    </a:cubicBezTo>
                    <a:cubicBezTo>
                      <a:pt x="544577" y="768497"/>
                      <a:pt x="544440" y="768360"/>
                      <a:pt x="544440" y="768086"/>
                    </a:cubicBezTo>
                    <a:cubicBezTo>
                      <a:pt x="544852" y="770143"/>
                      <a:pt x="545400" y="771926"/>
                      <a:pt x="545949" y="773983"/>
                    </a:cubicBezTo>
                    <a:cubicBezTo>
                      <a:pt x="546361" y="775355"/>
                      <a:pt x="546909" y="776452"/>
                      <a:pt x="547595" y="777687"/>
                    </a:cubicBezTo>
                    <a:cubicBezTo>
                      <a:pt x="547595" y="777550"/>
                      <a:pt x="547595" y="777550"/>
                      <a:pt x="547458" y="777412"/>
                    </a:cubicBezTo>
                    <a:cubicBezTo>
                      <a:pt x="548006" y="778510"/>
                      <a:pt x="548692" y="779607"/>
                      <a:pt x="549378" y="780567"/>
                    </a:cubicBezTo>
                    <a:cubicBezTo>
                      <a:pt x="549378" y="780567"/>
                      <a:pt x="549241" y="780430"/>
                      <a:pt x="549241" y="780430"/>
                    </a:cubicBezTo>
                    <a:cubicBezTo>
                      <a:pt x="549927" y="781390"/>
                      <a:pt x="550612" y="782350"/>
                      <a:pt x="551298" y="783173"/>
                    </a:cubicBezTo>
                    <a:cubicBezTo>
                      <a:pt x="551298" y="783173"/>
                      <a:pt x="551298" y="783036"/>
                      <a:pt x="551161" y="783036"/>
                    </a:cubicBezTo>
                    <a:cubicBezTo>
                      <a:pt x="551847" y="783859"/>
                      <a:pt x="552670" y="784682"/>
                      <a:pt x="553493" y="785368"/>
                    </a:cubicBezTo>
                    <a:cubicBezTo>
                      <a:pt x="553356" y="785231"/>
                      <a:pt x="553219" y="785093"/>
                      <a:pt x="553081" y="784956"/>
                    </a:cubicBezTo>
                    <a:cubicBezTo>
                      <a:pt x="553356" y="785231"/>
                      <a:pt x="553767" y="785505"/>
                      <a:pt x="554041" y="785642"/>
                    </a:cubicBezTo>
                    <a:cubicBezTo>
                      <a:pt x="554179" y="785642"/>
                      <a:pt x="554179" y="785779"/>
                      <a:pt x="554316" y="785779"/>
                    </a:cubicBezTo>
                    <a:cubicBezTo>
                      <a:pt x="554179" y="785779"/>
                      <a:pt x="554179" y="785642"/>
                      <a:pt x="554041" y="785642"/>
                    </a:cubicBezTo>
                    <a:cubicBezTo>
                      <a:pt x="554590" y="785916"/>
                      <a:pt x="555139" y="786328"/>
                      <a:pt x="555687" y="786602"/>
                    </a:cubicBezTo>
                    <a:cubicBezTo>
                      <a:pt x="555687" y="786602"/>
                      <a:pt x="555550" y="786602"/>
                      <a:pt x="555550" y="786602"/>
                    </a:cubicBezTo>
                    <a:cubicBezTo>
                      <a:pt x="556648" y="787151"/>
                      <a:pt x="557608" y="787562"/>
                      <a:pt x="558705" y="787974"/>
                    </a:cubicBezTo>
                    <a:cubicBezTo>
                      <a:pt x="558431" y="787974"/>
                      <a:pt x="558293" y="787837"/>
                      <a:pt x="558156" y="787837"/>
                    </a:cubicBezTo>
                    <a:cubicBezTo>
                      <a:pt x="559391" y="788248"/>
                      <a:pt x="560625" y="788522"/>
                      <a:pt x="561997" y="788797"/>
                    </a:cubicBezTo>
                    <a:cubicBezTo>
                      <a:pt x="563094" y="788934"/>
                      <a:pt x="564191" y="789071"/>
                      <a:pt x="565289" y="789208"/>
                    </a:cubicBezTo>
                    <a:cubicBezTo>
                      <a:pt x="565151" y="789208"/>
                      <a:pt x="565151" y="789208"/>
                      <a:pt x="565014" y="789208"/>
                    </a:cubicBezTo>
                    <a:cubicBezTo>
                      <a:pt x="566386" y="789345"/>
                      <a:pt x="567620" y="789208"/>
                      <a:pt x="568855" y="789071"/>
                    </a:cubicBezTo>
                    <a:cubicBezTo>
                      <a:pt x="568580" y="789071"/>
                      <a:pt x="568443" y="789071"/>
                      <a:pt x="568169" y="789071"/>
                    </a:cubicBezTo>
                    <a:cubicBezTo>
                      <a:pt x="568718" y="788934"/>
                      <a:pt x="569403" y="788934"/>
                      <a:pt x="569952" y="788797"/>
                    </a:cubicBezTo>
                    <a:cubicBezTo>
                      <a:pt x="572009" y="788385"/>
                      <a:pt x="574067" y="787837"/>
                      <a:pt x="575987" y="787151"/>
                    </a:cubicBezTo>
                    <a:cubicBezTo>
                      <a:pt x="578044" y="786328"/>
                      <a:pt x="580102" y="785505"/>
                      <a:pt x="582022" y="784545"/>
                    </a:cubicBezTo>
                    <a:cubicBezTo>
                      <a:pt x="581748" y="784682"/>
                      <a:pt x="581611" y="784819"/>
                      <a:pt x="581473" y="784819"/>
                    </a:cubicBezTo>
                    <a:cubicBezTo>
                      <a:pt x="584217" y="783310"/>
                      <a:pt x="586823" y="781802"/>
                      <a:pt x="589429" y="780155"/>
                    </a:cubicBezTo>
                    <a:cubicBezTo>
                      <a:pt x="592583" y="777961"/>
                      <a:pt x="595464" y="775492"/>
                      <a:pt x="598344" y="773023"/>
                    </a:cubicBezTo>
                    <a:cubicBezTo>
                      <a:pt x="601773" y="769868"/>
                      <a:pt x="605065" y="766577"/>
                      <a:pt x="608220" y="763148"/>
                    </a:cubicBezTo>
                    <a:cubicBezTo>
                      <a:pt x="613706" y="756838"/>
                      <a:pt x="618781" y="750118"/>
                      <a:pt x="623582" y="743122"/>
                    </a:cubicBezTo>
                    <a:cubicBezTo>
                      <a:pt x="623582" y="743122"/>
                      <a:pt x="623582" y="743122"/>
                      <a:pt x="623582" y="743260"/>
                    </a:cubicBezTo>
                    <a:cubicBezTo>
                      <a:pt x="631125" y="732149"/>
                      <a:pt x="637572" y="720354"/>
                      <a:pt x="643744" y="708284"/>
                    </a:cubicBezTo>
                    <a:cubicBezTo>
                      <a:pt x="643744" y="708421"/>
                      <a:pt x="643607" y="708558"/>
                      <a:pt x="643607" y="708558"/>
                    </a:cubicBezTo>
                    <a:cubicBezTo>
                      <a:pt x="648270" y="699231"/>
                      <a:pt x="652522" y="689767"/>
                      <a:pt x="656500" y="680166"/>
                    </a:cubicBezTo>
                    <a:cubicBezTo>
                      <a:pt x="656500" y="675640"/>
                      <a:pt x="656637" y="671113"/>
                      <a:pt x="656912" y="666587"/>
                    </a:cubicBezTo>
                    <a:cubicBezTo>
                      <a:pt x="657323" y="659317"/>
                      <a:pt x="657734" y="651911"/>
                      <a:pt x="658283" y="644504"/>
                    </a:cubicBezTo>
                    <a:cubicBezTo>
                      <a:pt x="658557" y="639566"/>
                      <a:pt x="659106" y="634629"/>
                      <a:pt x="659655" y="629691"/>
                    </a:cubicBezTo>
                    <a:cubicBezTo>
                      <a:pt x="660066" y="625576"/>
                      <a:pt x="660341" y="621462"/>
                      <a:pt x="660752" y="617347"/>
                    </a:cubicBezTo>
                    <a:cubicBezTo>
                      <a:pt x="660889" y="615563"/>
                      <a:pt x="661026" y="613918"/>
                      <a:pt x="661163" y="612272"/>
                    </a:cubicBezTo>
                    <a:cubicBezTo>
                      <a:pt x="661986" y="605962"/>
                      <a:pt x="662809" y="599653"/>
                      <a:pt x="663632" y="593207"/>
                    </a:cubicBezTo>
                    <a:cubicBezTo>
                      <a:pt x="664592" y="586486"/>
                      <a:pt x="665278" y="579765"/>
                      <a:pt x="666376" y="573181"/>
                    </a:cubicBezTo>
                    <a:cubicBezTo>
                      <a:pt x="668982" y="557408"/>
                      <a:pt x="672136" y="541909"/>
                      <a:pt x="676525" y="526547"/>
                    </a:cubicBezTo>
                    <a:cubicBezTo>
                      <a:pt x="677623" y="522843"/>
                      <a:pt x="678857" y="519140"/>
                      <a:pt x="680092" y="515437"/>
                    </a:cubicBezTo>
                    <a:cubicBezTo>
                      <a:pt x="681052" y="512419"/>
                      <a:pt x="682149" y="509402"/>
                      <a:pt x="683383" y="506384"/>
                    </a:cubicBezTo>
                    <a:cubicBezTo>
                      <a:pt x="684344" y="504053"/>
                      <a:pt x="685715" y="501721"/>
                      <a:pt x="687224" y="499663"/>
                    </a:cubicBezTo>
                    <a:cubicBezTo>
                      <a:pt x="689281" y="496920"/>
                      <a:pt x="692162" y="495137"/>
                      <a:pt x="694631" y="492943"/>
                    </a:cubicBezTo>
                    <a:cubicBezTo>
                      <a:pt x="696551" y="491296"/>
                      <a:pt x="699705" y="491708"/>
                      <a:pt x="701214" y="493766"/>
                    </a:cubicBezTo>
                    <a:cubicBezTo>
                      <a:pt x="702311" y="495274"/>
                      <a:pt x="703409" y="496646"/>
                      <a:pt x="704506" y="498154"/>
                    </a:cubicBezTo>
                    <a:cubicBezTo>
                      <a:pt x="705055" y="498977"/>
                      <a:pt x="705466" y="499801"/>
                      <a:pt x="705878" y="500761"/>
                    </a:cubicBezTo>
                    <a:cubicBezTo>
                      <a:pt x="706289" y="501858"/>
                      <a:pt x="706563" y="503092"/>
                      <a:pt x="706838" y="504190"/>
                    </a:cubicBezTo>
                    <a:cubicBezTo>
                      <a:pt x="707112" y="506110"/>
                      <a:pt x="707249" y="507482"/>
                      <a:pt x="707249" y="509539"/>
                    </a:cubicBezTo>
                    <a:cubicBezTo>
                      <a:pt x="707386" y="511870"/>
                      <a:pt x="707112" y="514202"/>
                      <a:pt x="707112" y="516534"/>
                    </a:cubicBezTo>
                    <a:cubicBezTo>
                      <a:pt x="707112" y="518317"/>
                      <a:pt x="706838" y="520100"/>
                      <a:pt x="706838" y="521883"/>
                    </a:cubicBezTo>
                    <a:cubicBezTo>
                      <a:pt x="706701" y="524215"/>
                      <a:pt x="706426" y="526547"/>
                      <a:pt x="706015" y="528879"/>
                    </a:cubicBezTo>
                    <a:cubicBezTo>
                      <a:pt x="705740" y="531210"/>
                      <a:pt x="705466" y="533679"/>
                      <a:pt x="705055" y="536011"/>
                    </a:cubicBezTo>
                    <a:cubicBezTo>
                      <a:pt x="703820" y="544103"/>
                      <a:pt x="702449" y="552196"/>
                      <a:pt x="701214" y="560288"/>
                    </a:cubicBezTo>
                    <a:cubicBezTo>
                      <a:pt x="700940" y="562071"/>
                      <a:pt x="700528" y="563854"/>
                      <a:pt x="700117" y="565637"/>
                    </a:cubicBezTo>
                    <a:cubicBezTo>
                      <a:pt x="699157" y="570849"/>
                      <a:pt x="698060" y="576062"/>
                      <a:pt x="696962" y="581273"/>
                    </a:cubicBezTo>
                    <a:cubicBezTo>
                      <a:pt x="696139" y="585114"/>
                      <a:pt x="695453" y="588955"/>
                      <a:pt x="694631" y="592932"/>
                    </a:cubicBezTo>
                    <a:cubicBezTo>
                      <a:pt x="693259" y="600065"/>
                      <a:pt x="691339" y="607060"/>
                      <a:pt x="689556" y="614055"/>
                    </a:cubicBezTo>
                    <a:cubicBezTo>
                      <a:pt x="684344" y="633943"/>
                      <a:pt x="677760" y="653557"/>
                      <a:pt x="670353" y="672759"/>
                    </a:cubicBezTo>
                    <a:cubicBezTo>
                      <a:pt x="668982" y="676326"/>
                      <a:pt x="667473" y="679891"/>
                      <a:pt x="666101" y="683320"/>
                    </a:cubicBezTo>
                    <a:cubicBezTo>
                      <a:pt x="665964" y="690727"/>
                      <a:pt x="665964" y="697997"/>
                      <a:pt x="666513" y="705266"/>
                    </a:cubicBezTo>
                    <a:cubicBezTo>
                      <a:pt x="666513" y="705266"/>
                      <a:pt x="666513" y="705129"/>
                      <a:pt x="666513" y="705129"/>
                    </a:cubicBezTo>
                    <a:cubicBezTo>
                      <a:pt x="666787" y="709244"/>
                      <a:pt x="667199" y="713222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336"/>
                      <a:pt x="667884" y="717336"/>
                      <a:pt x="667884" y="717474"/>
                    </a:cubicBezTo>
                    <a:cubicBezTo>
                      <a:pt x="667884" y="717336"/>
                      <a:pt x="667884" y="717336"/>
                      <a:pt x="667884" y="717336"/>
                    </a:cubicBezTo>
                    <a:cubicBezTo>
                      <a:pt x="668296" y="719394"/>
                      <a:pt x="668844" y="721314"/>
                      <a:pt x="669393" y="723371"/>
                    </a:cubicBezTo>
                    <a:cubicBezTo>
                      <a:pt x="669393" y="723097"/>
                      <a:pt x="669256" y="722960"/>
                      <a:pt x="669256" y="722823"/>
                    </a:cubicBezTo>
                    <a:cubicBezTo>
                      <a:pt x="669393" y="723371"/>
                      <a:pt x="669667" y="723920"/>
                      <a:pt x="669805" y="724468"/>
                    </a:cubicBezTo>
                    <a:cubicBezTo>
                      <a:pt x="669805" y="724332"/>
                      <a:pt x="669667" y="724332"/>
                      <a:pt x="669667" y="724194"/>
                    </a:cubicBezTo>
                    <a:cubicBezTo>
                      <a:pt x="669805" y="724332"/>
                      <a:pt x="669805" y="724468"/>
                      <a:pt x="669942" y="724743"/>
                    </a:cubicBezTo>
                    <a:cubicBezTo>
                      <a:pt x="669942" y="724743"/>
                      <a:pt x="669942" y="724743"/>
                      <a:pt x="669942" y="724880"/>
                    </a:cubicBezTo>
                    <a:cubicBezTo>
                      <a:pt x="669942" y="724880"/>
                      <a:pt x="669942" y="724880"/>
                      <a:pt x="669942" y="724880"/>
                    </a:cubicBezTo>
                    <a:cubicBezTo>
                      <a:pt x="670490" y="725840"/>
                      <a:pt x="671039" y="726800"/>
                      <a:pt x="671588" y="727623"/>
                    </a:cubicBezTo>
                    <a:cubicBezTo>
                      <a:pt x="671450" y="727486"/>
                      <a:pt x="671313" y="727349"/>
                      <a:pt x="671313" y="727212"/>
                    </a:cubicBezTo>
                    <a:cubicBezTo>
                      <a:pt x="671725" y="727623"/>
                      <a:pt x="671999" y="728172"/>
                      <a:pt x="672411" y="728583"/>
                    </a:cubicBezTo>
                    <a:cubicBezTo>
                      <a:pt x="672685" y="728858"/>
                      <a:pt x="672822" y="728995"/>
                      <a:pt x="673096" y="729269"/>
                    </a:cubicBezTo>
                    <a:cubicBezTo>
                      <a:pt x="673371" y="729544"/>
                      <a:pt x="673645" y="729818"/>
                      <a:pt x="674057" y="730092"/>
                    </a:cubicBezTo>
                    <a:cubicBezTo>
                      <a:pt x="674331" y="730229"/>
                      <a:pt x="674468" y="730367"/>
                      <a:pt x="674742" y="730504"/>
                    </a:cubicBezTo>
                    <a:cubicBezTo>
                      <a:pt x="675154" y="730641"/>
                      <a:pt x="675428" y="730641"/>
                      <a:pt x="675840" y="730778"/>
                    </a:cubicBezTo>
                    <a:cubicBezTo>
                      <a:pt x="676251" y="730778"/>
                      <a:pt x="676525" y="730778"/>
                      <a:pt x="676937" y="730915"/>
                    </a:cubicBezTo>
                    <a:cubicBezTo>
                      <a:pt x="678171" y="730915"/>
                      <a:pt x="679406" y="730641"/>
                      <a:pt x="680777" y="730367"/>
                    </a:cubicBezTo>
                    <a:cubicBezTo>
                      <a:pt x="680503" y="730367"/>
                      <a:pt x="680366" y="730367"/>
                      <a:pt x="680092" y="730504"/>
                    </a:cubicBezTo>
                    <a:cubicBezTo>
                      <a:pt x="680640" y="730367"/>
                      <a:pt x="681052" y="730229"/>
                      <a:pt x="681463" y="730092"/>
                    </a:cubicBezTo>
                    <a:cubicBezTo>
                      <a:pt x="681463" y="730092"/>
                      <a:pt x="681463" y="730092"/>
                      <a:pt x="681463" y="730092"/>
                    </a:cubicBezTo>
                    <a:cubicBezTo>
                      <a:pt x="682012" y="729818"/>
                      <a:pt x="682423" y="729681"/>
                      <a:pt x="682972" y="729406"/>
                    </a:cubicBezTo>
                    <a:cubicBezTo>
                      <a:pt x="683521" y="729132"/>
                      <a:pt x="684069" y="728858"/>
                      <a:pt x="684618" y="728446"/>
                    </a:cubicBezTo>
                    <a:cubicBezTo>
                      <a:pt x="684618" y="728446"/>
                      <a:pt x="684618" y="728446"/>
                      <a:pt x="684618" y="728446"/>
                    </a:cubicBezTo>
                    <a:cubicBezTo>
                      <a:pt x="685715" y="727761"/>
                      <a:pt x="686675" y="726938"/>
                      <a:pt x="687635" y="726252"/>
                    </a:cubicBezTo>
                    <a:cubicBezTo>
                      <a:pt x="687498" y="726389"/>
                      <a:pt x="687361" y="726526"/>
                      <a:pt x="687224" y="726663"/>
                    </a:cubicBezTo>
                    <a:cubicBezTo>
                      <a:pt x="689830" y="724332"/>
                      <a:pt x="692299" y="721862"/>
                      <a:pt x="694768" y="719257"/>
                    </a:cubicBezTo>
                    <a:cubicBezTo>
                      <a:pt x="696688" y="716925"/>
                      <a:pt x="698608" y="714456"/>
                      <a:pt x="700391" y="711987"/>
                    </a:cubicBezTo>
                    <a:cubicBezTo>
                      <a:pt x="703820" y="706775"/>
                      <a:pt x="706975" y="701426"/>
                      <a:pt x="709718" y="695802"/>
                    </a:cubicBezTo>
                    <a:cubicBezTo>
                      <a:pt x="709718" y="695939"/>
                      <a:pt x="709581" y="695939"/>
                      <a:pt x="709581" y="696077"/>
                    </a:cubicBezTo>
                    <a:cubicBezTo>
                      <a:pt x="713833" y="687161"/>
                      <a:pt x="717536" y="677971"/>
                      <a:pt x="720965" y="668645"/>
                    </a:cubicBezTo>
                    <a:cubicBezTo>
                      <a:pt x="720965" y="668645"/>
                      <a:pt x="720965" y="668645"/>
                      <a:pt x="720965" y="668645"/>
                    </a:cubicBezTo>
                    <a:cubicBezTo>
                      <a:pt x="727000" y="651362"/>
                      <a:pt x="731664" y="633669"/>
                      <a:pt x="735367" y="615701"/>
                    </a:cubicBezTo>
                    <a:cubicBezTo>
                      <a:pt x="735367" y="615975"/>
                      <a:pt x="735230" y="616112"/>
                      <a:pt x="735230" y="616387"/>
                    </a:cubicBezTo>
                    <a:cubicBezTo>
                      <a:pt x="736464" y="610214"/>
                      <a:pt x="737836" y="604042"/>
                      <a:pt x="738796" y="597870"/>
                    </a:cubicBezTo>
                    <a:cubicBezTo>
                      <a:pt x="739208" y="595127"/>
                      <a:pt x="739756" y="592246"/>
                      <a:pt x="740168" y="589366"/>
                    </a:cubicBezTo>
                    <a:cubicBezTo>
                      <a:pt x="740579" y="586760"/>
                      <a:pt x="740991" y="584291"/>
                      <a:pt x="741402" y="581685"/>
                    </a:cubicBezTo>
                    <a:cubicBezTo>
                      <a:pt x="741402" y="580725"/>
                      <a:pt x="741539" y="579628"/>
                      <a:pt x="741539" y="578668"/>
                    </a:cubicBezTo>
                    <a:cubicBezTo>
                      <a:pt x="741814" y="572358"/>
                      <a:pt x="742088" y="566186"/>
                      <a:pt x="742362" y="559876"/>
                    </a:cubicBezTo>
                    <a:cubicBezTo>
                      <a:pt x="742637" y="555213"/>
                      <a:pt x="742911" y="550550"/>
                      <a:pt x="743185" y="546024"/>
                    </a:cubicBezTo>
                    <a:cubicBezTo>
                      <a:pt x="743459" y="542320"/>
                      <a:pt x="743734" y="538617"/>
                      <a:pt x="744008" y="534914"/>
                    </a:cubicBezTo>
                    <a:cubicBezTo>
                      <a:pt x="744420" y="530936"/>
                      <a:pt x="744831" y="527095"/>
                      <a:pt x="745243" y="523255"/>
                    </a:cubicBezTo>
                    <a:cubicBezTo>
                      <a:pt x="745380" y="519963"/>
                      <a:pt x="745243" y="516671"/>
                      <a:pt x="745517" y="513517"/>
                    </a:cubicBezTo>
                    <a:cubicBezTo>
                      <a:pt x="745791" y="511322"/>
                      <a:pt x="746066" y="508990"/>
                      <a:pt x="747026" y="507070"/>
                    </a:cubicBezTo>
                    <a:cubicBezTo>
                      <a:pt x="747711" y="505561"/>
                      <a:pt x="748672" y="504053"/>
                      <a:pt x="750180" y="503092"/>
                    </a:cubicBezTo>
                    <a:cubicBezTo>
                      <a:pt x="751415" y="502406"/>
                      <a:pt x="753061" y="502269"/>
                      <a:pt x="754432" y="502406"/>
                    </a:cubicBezTo>
                    <a:cubicBezTo>
                      <a:pt x="757038" y="502544"/>
                      <a:pt x="759096" y="504464"/>
                      <a:pt x="759096" y="507070"/>
                    </a:cubicBezTo>
                    <a:cubicBezTo>
                      <a:pt x="759096" y="509676"/>
                      <a:pt x="759233" y="512419"/>
                      <a:pt x="759233" y="515025"/>
                    </a:cubicBezTo>
                    <a:cubicBezTo>
                      <a:pt x="759233" y="517631"/>
                      <a:pt x="759096" y="520237"/>
                      <a:pt x="758959" y="522843"/>
                    </a:cubicBezTo>
                    <a:cubicBezTo>
                      <a:pt x="758684" y="527095"/>
                      <a:pt x="758136" y="531347"/>
                      <a:pt x="757724" y="535599"/>
                    </a:cubicBezTo>
                    <a:cubicBezTo>
                      <a:pt x="757175" y="539988"/>
                      <a:pt x="756627" y="544378"/>
                      <a:pt x="756078" y="548767"/>
                    </a:cubicBezTo>
                    <a:cubicBezTo>
                      <a:pt x="755255" y="555625"/>
                      <a:pt x="754432" y="562483"/>
                      <a:pt x="753335" y="569341"/>
                    </a:cubicBezTo>
                    <a:cubicBezTo>
                      <a:pt x="752375" y="575376"/>
                      <a:pt x="751415" y="581411"/>
                      <a:pt x="750455" y="587446"/>
                    </a:cubicBezTo>
                    <a:cubicBezTo>
                      <a:pt x="750455" y="588406"/>
                      <a:pt x="750317" y="589366"/>
                      <a:pt x="750317" y="590326"/>
                    </a:cubicBezTo>
                    <a:cubicBezTo>
                      <a:pt x="750180" y="594715"/>
                      <a:pt x="749906" y="599104"/>
                      <a:pt x="749769" y="603494"/>
                    </a:cubicBezTo>
                    <a:cubicBezTo>
                      <a:pt x="749769" y="608705"/>
                      <a:pt x="749769" y="614055"/>
                      <a:pt x="749632" y="619267"/>
                    </a:cubicBezTo>
                    <a:cubicBezTo>
                      <a:pt x="749632" y="627085"/>
                      <a:pt x="749495" y="635040"/>
                      <a:pt x="749357" y="642858"/>
                    </a:cubicBezTo>
                    <a:cubicBezTo>
                      <a:pt x="749357" y="645876"/>
                      <a:pt x="749357" y="648756"/>
                      <a:pt x="749495" y="651774"/>
                    </a:cubicBezTo>
                    <a:cubicBezTo>
                      <a:pt x="749906" y="664530"/>
                      <a:pt x="750455" y="677148"/>
                      <a:pt x="750866" y="689904"/>
                    </a:cubicBezTo>
                    <a:cubicBezTo>
                      <a:pt x="751552" y="697448"/>
                      <a:pt x="752101" y="704992"/>
                      <a:pt x="752786" y="712536"/>
                    </a:cubicBezTo>
                    <a:cubicBezTo>
                      <a:pt x="753198" y="718159"/>
                      <a:pt x="753746" y="723920"/>
                      <a:pt x="754432" y="729544"/>
                    </a:cubicBezTo>
                    <a:cubicBezTo>
                      <a:pt x="755392" y="737499"/>
                      <a:pt x="756490" y="745454"/>
                      <a:pt x="757450" y="753409"/>
                    </a:cubicBezTo>
                    <a:cubicBezTo>
                      <a:pt x="757587" y="754507"/>
                      <a:pt x="757861" y="755467"/>
                      <a:pt x="757998" y="756564"/>
                    </a:cubicBezTo>
                    <a:cubicBezTo>
                      <a:pt x="758410" y="758896"/>
                      <a:pt x="758821" y="761228"/>
                      <a:pt x="759233" y="763559"/>
                    </a:cubicBezTo>
                    <a:cubicBezTo>
                      <a:pt x="759919" y="767400"/>
                      <a:pt x="760604" y="771103"/>
                      <a:pt x="761153" y="774944"/>
                    </a:cubicBezTo>
                    <a:cubicBezTo>
                      <a:pt x="761153" y="774944"/>
                      <a:pt x="761153" y="774806"/>
                      <a:pt x="761153" y="774806"/>
                    </a:cubicBezTo>
                    <a:cubicBezTo>
                      <a:pt x="761702" y="777824"/>
                      <a:pt x="762388" y="780841"/>
                      <a:pt x="763073" y="783722"/>
                    </a:cubicBezTo>
                    <a:cubicBezTo>
                      <a:pt x="764033" y="787562"/>
                      <a:pt x="765268" y="791266"/>
                      <a:pt x="766502" y="794969"/>
                    </a:cubicBezTo>
                    <a:cubicBezTo>
                      <a:pt x="766502" y="794969"/>
                      <a:pt x="766502" y="794969"/>
                      <a:pt x="766502" y="794969"/>
                    </a:cubicBezTo>
                    <a:cubicBezTo>
                      <a:pt x="766914" y="796203"/>
                      <a:pt x="767462" y="797438"/>
                      <a:pt x="768011" y="798672"/>
                    </a:cubicBezTo>
                    <a:cubicBezTo>
                      <a:pt x="767874" y="798535"/>
                      <a:pt x="767737" y="798261"/>
                      <a:pt x="767737" y="798124"/>
                    </a:cubicBezTo>
                    <a:cubicBezTo>
                      <a:pt x="768148" y="798809"/>
                      <a:pt x="768423" y="799495"/>
                      <a:pt x="768834" y="800044"/>
                    </a:cubicBezTo>
                    <a:cubicBezTo>
                      <a:pt x="768697" y="799906"/>
                      <a:pt x="768560" y="799770"/>
                      <a:pt x="768423" y="799495"/>
                    </a:cubicBezTo>
                    <a:cubicBezTo>
                      <a:pt x="769109" y="800592"/>
                      <a:pt x="769931" y="801827"/>
                      <a:pt x="770891" y="802787"/>
                    </a:cubicBezTo>
                    <a:cubicBezTo>
                      <a:pt x="770754" y="802650"/>
                      <a:pt x="770617" y="802513"/>
                      <a:pt x="770480" y="802376"/>
                    </a:cubicBezTo>
                    <a:cubicBezTo>
                      <a:pt x="771166" y="803199"/>
                      <a:pt x="771989" y="804021"/>
                      <a:pt x="772949" y="804844"/>
                    </a:cubicBezTo>
                    <a:cubicBezTo>
                      <a:pt x="772949" y="804844"/>
                      <a:pt x="772949" y="804844"/>
                      <a:pt x="772812" y="804707"/>
                    </a:cubicBezTo>
                    <a:cubicBezTo>
                      <a:pt x="773223" y="805119"/>
                      <a:pt x="773772" y="805393"/>
                      <a:pt x="774183" y="805667"/>
                    </a:cubicBezTo>
                    <a:cubicBezTo>
                      <a:pt x="774458" y="805805"/>
                      <a:pt x="774732" y="805942"/>
                      <a:pt x="775006" y="806216"/>
                    </a:cubicBezTo>
                    <a:cubicBezTo>
                      <a:pt x="775281" y="806353"/>
                      <a:pt x="775418" y="806353"/>
                      <a:pt x="775692" y="806490"/>
                    </a:cubicBezTo>
                    <a:cubicBezTo>
                      <a:pt x="776104" y="806490"/>
                      <a:pt x="776378" y="806490"/>
                      <a:pt x="776789" y="806628"/>
                    </a:cubicBezTo>
                    <a:cubicBezTo>
                      <a:pt x="777887" y="806628"/>
                      <a:pt x="778847" y="806353"/>
                      <a:pt x="779944" y="806079"/>
                    </a:cubicBezTo>
                    <a:cubicBezTo>
                      <a:pt x="779670" y="806079"/>
                      <a:pt x="779533" y="806079"/>
                      <a:pt x="779258" y="806216"/>
                    </a:cubicBezTo>
                    <a:cubicBezTo>
                      <a:pt x="779807" y="806079"/>
                      <a:pt x="780356" y="805805"/>
                      <a:pt x="780904" y="805667"/>
                    </a:cubicBezTo>
                    <a:cubicBezTo>
                      <a:pt x="781453" y="805393"/>
                      <a:pt x="782001" y="805256"/>
                      <a:pt x="782550" y="804982"/>
                    </a:cubicBezTo>
                    <a:cubicBezTo>
                      <a:pt x="783647" y="804433"/>
                      <a:pt x="784607" y="803884"/>
                      <a:pt x="785568" y="803335"/>
                    </a:cubicBezTo>
                    <a:cubicBezTo>
                      <a:pt x="785293" y="803473"/>
                      <a:pt x="785156" y="803610"/>
                      <a:pt x="785019" y="803610"/>
                    </a:cubicBezTo>
                    <a:cubicBezTo>
                      <a:pt x="785979" y="802924"/>
                      <a:pt x="787076" y="802101"/>
                      <a:pt x="787899" y="801278"/>
                    </a:cubicBezTo>
                    <a:cubicBezTo>
                      <a:pt x="787762" y="801415"/>
                      <a:pt x="787762" y="801415"/>
                      <a:pt x="787625" y="801553"/>
                    </a:cubicBezTo>
                    <a:cubicBezTo>
                      <a:pt x="788585" y="800592"/>
                      <a:pt x="789545" y="799632"/>
                      <a:pt x="790368" y="798672"/>
                    </a:cubicBezTo>
                    <a:cubicBezTo>
                      <a:pt x="790231" y="798809"/>
                      <a:pt x="790094" y="798947"/>
                      <a:pt x="789957" y="799084"/>
                    </a:cubicBezTo>
                    <a:cubicBezTo>
                      <a:pt x="792151" y="796615"/>
                      <a:pt x="794072" y="794009"/>
                      <a:pt x="795992" y="791266"/>
                    </a:cubicBezTo>
                    <a:cubicBezTo>
                      <a:pt x="795992" y="791266"/>
                      <a:pt x="795992" y="791266"/>
                      <a:pt x="795992" y="791266"/>
                    </a:cubicBezTo>
                    <a:cubicBezTo>
                      <a:pt x="795992" y="791266"/>
                      <a:pt x="795992" y="791266"/>
                      <a:pt x="795992" y="791128"/>
                    </a:cubicBezTo>
                    <a:cubicBezTo>
                      <a:pt x="796129" y="790991"/>
                      <a:pt x="796266" y="790854"/>
                      <a:pt x="796266" y="790717"/>
                    </a:cubicBezTo>
                    <a:cubicBezTo>
                      <a:pt x="796266" y="790854"/>
                      <a:pt x="796129" y="790854"/>
                      <a:pt x="795992" y="790991"/>
                    </a:cubicBezTo>
                    <a:cubicBezTo>
                      <a:pt x="798186" y="787562"/>
                      <a:pt x="800107" y="784270"/>
                      <a:pt x="801890" y="780704"/>
                    </a:cubicBezTo>
                    <a:cubicBezTo>
                      <a:pt x="801752" y="780979"/>
                      <a:pt x="801752" y="781116"/>
                      <a:pt x="801615" y="781253"/>
                    </a:cubicBezTo>
                    <a:cubicBezTo>
                      <a:pt x="804221" y="776041"/>
                      <a:pt x="806553" y="770829"/>
                      <a:pt x="808885" y="765480"/>
                    </a:cubicBezTo>
                    <a:cubicBezTo>
                      <a:pt x="811628" y="759033"/>
                      <a:pt x="813960" y="752449"/>
                      <a:pt x="816291" y="745865"/>
                    </a:cubicBezTo>
                    <a:cubicBezTo>
                      <a:pt x="816291" y="745865"/>
                      <a:pt x="816291" y="745865"/>
                      <a:pt x="816291" y="745865"/>
                    </a:cubicBezTo>
                    <a:cubicBezTo>
                      <a:pt x="818212" y="740242"/>
                      <a:pt x="819858" y="734481"/>
                      <a:pt x="821504" y="728720"/>
                    </a:cubicBezTo>
                    <a:cubicBezTo>
                      <a:pt x="822326" y="725977"/>
                      <a:pt x="823149" y="723097"/>
                      <a:pt x="824110" y="720354"/>
                    </a:cubicBezTo>
                    <a:cubicBezTo>
                      <a:pt x="824384" y="719668"/>
                      <a:pt x="824521" y="718845"/>
                      <a:pt x="824658" y="718159"/>
                    </a:cubicBezTo>
                    <a:cubicBezTo>
                      <a:pt x="823287" y="717610"/>
                      <a:pt x="822052" y="716788"/>
                      <a:pt x="820955" y="715965"/>
                    </a:cubicBezTo>
                    <a:cubicBezTo>
                      <a:pt x="819035" y="714456"/>
                      <a:pt x="817800" y="712536"/>
                      <a:pt x="816566" y="710478"/>
                    </a:cubicBezTo>
                    <a:cubicBezTo>
                      <a:pt x="814920" y="707735"/>
                      <a:pt x="813960" y="704717"/>
                      <a:pt x="813274" y="701563"/>
                    </a:cubicBezTo>
                    <a:cubicBezTo>
                      <a:pt x="812862" y="699917"/>
                      <a:pt x="812588" y="698134"/>
                      <a:pt x="812314" y="696351"/>
                    </a:cubicBezTo>
                    <a:cubicBezTo>
                      <a:pt x="811902" y="694156"/>
                      <a:pt x="811628" y="691825"/>
                      <a:pt x="811354" y="689630"/>
                    </a:cubicBezTo>
                    <a:cubicBezTo>
                      <a:pt x="811079" y="687161"/>
                      <a:pt x="810942" y="684692"/>
                      <a:pt x="810805" y="682223"/>
                    </a:cubicBezTo>
                    <a:cubicBezTo>
                      <a:pt x="810668" y="678246"/>
                      <a:pt x="810394" y="674405"/>
                      <a:pt x="810257" y="670427"/>
                    </a:cubicBezTo>
                    <a:cubicBezTo>
                      <a:pt x="810119" y="666175"/>
                      <a:pt x="810119" y="661787"/>
                      <a:pt x="809982" y="657535"/>
                    </a:cubicBezTo>
                    <a:cubicBezTo>
                      <a:pt x="809982" y="653282"/>
                      <a:pt x="809982" y="649030"/>
                      <a:pt x="809982" y="644779"/>
                    </a:cubicBezTo>
                    <a:cubicBezTo>
                      <a:pt x="809982" y="639566"/>
                      <a:pt x="809845" y="634217"/>
                      <a:pt x="809982" y="629005"/>
                    </a:cubicBezTo>
                    <a:cubicBezTo>
                      <a:pt x="810119" y="623519"/>
                      <a:pt x="810257" y="618033"/>
                      <a:pt x="810394" y="612546"/>
                    </a:cubicBezTo>
                    <a:cubicBezTo>
                      <a:pt x="810531" y="608157"/>
                      <a:pt x="810531" y="603768"/>
                      <a:pt x="810805" y="599379"/>
                    </a:cubicBezTo>
                    <a:cubicBezTo>
                      <a:pt x="811354" y="588269"/>
                      <a:pt x="811628" y="577021"/>
                      <a:pt x="812451" y="565775"/>
                    </a:cubicBezTo>
                    <a:cubicBezTo>
                      <a:pt x="812862" y="559740"/>
                      <a:pt x="813274" y="553841"/>
                      <a:pt x="813823" y="547807"/>
                    </a:cubicBezTo>
                    <a:cubicBezTo>
                      <a:pt x="814097" y="544515"/>
                      <a:pt x="814508" y="541223"/>
                      <a:pt x="814920" y="537931"/>
                    </a:cubicBezTo>
                    <a:cubicBezTo>
                      <a:pt x="815331" y="534365"/>
                      <a:pt x="815880" y="530799"/>
                      <a:pt x="816566" y="527370"/>
                    </a:cubicBezTo>
                    <a:cubicBezTo>
                      <a:pt x="817252" y="524627"/>
                      <a:pt x="817937" y="521746"/>
                      <a:pt x="818760" y="519003"/>
                    </a:cubicBezTo>
                    <a:cubicBezTo>
                      <a:pt x="819446" y="516808"/>
                      <a:pt x="820269" y="514751"/>
                      <a:pt x="821366" y="512693"/>
                    </a:cubicBezTo>
                    <a:cubicBezTo>
                      <a:pt x="821778" y="511734"/>
                      <a:pt x="822601" y="510636"/>
                      <a:pt x="823561" y="509950"/>
                    </a:cubicBezTo>
                    <a:cubicBezTo>
                      <a:pt x="824110" y="509402"/>
                      <a:pt x="824795" y="508990"/>
                      <a:pt x="825481" y="508579"/>
                    </a:cubicBezTo>
                    <a:cubicBezTo>
                      <a:pt x="826716" y="507893"/>
                      <a:pt x="828087" y="507344"/>
                      <a:pt x="829322" y="506659"/>
                    </a:cubicBezTo>
                    <a:cubicBezTo>
                      <a:pt x="831105" y="505835"/>
                      <a:pt x="833711" y="506384"/>
                      <a:pt x="834945" y="508167"/>
                    </a:cubicBezTo>
                    <a:cubicBezTo>
                      <a:pt x="835905" y="509539"/>
                      <a:pt x="837140" y="510911"/>
                      <a:pt x="837963" y="512419"/>
                    </a:cubicBezTo>
                    <a:cubicBezTo>
                      <a:pt x="838237" y="513105"/>
                      <a:pt x="838649" y="513791"/>
                      <a:pt x="839060" y="514477"/>
                    </a:cubicBezTo>
                    <a:cubicBezTo>
                      <a:pt x="839471" y="515299"/>
                      <a:pt x="839746" y="516122"/>
                      <a:pt x="840020" y="516946"/>
                    </a:cubicBezTo>
                    <a:cubicBezTo>
                      <a:pt x="840980" y="519963"/>
                      <a:pt x="841392" y="523118"/>
                      <a:pt x="841803" y="526272"/>
                    </a:cubicBezTo>
                    <a:cubicBezTo>
                      <a:pt x="842763" y="532582"/>
                      <a:pt x="843312" y="538891"/>
                      <a:pt x="843998" y="545201"/>
                    </a:cubicBezTo>
                    <a:cubicBezTo>
                      <a:pt x="844272" y="548355"/>
                      <a:pt x="844684" y="551510"/>
                      <a:pt x="844958" y="554665"/>
                    </a:cubicBezTo>
                    <a:cubicBezTo>
                      <a:pt x="845232" y="559465"/>
                      <a:pt x="845644" y="564128"/>
                      <a:pt x="845918" y="568929"/>
                    </a:cubicBezTo>
                    <a:cubicBezTo>
                      <a:pt x="846329" y="576610"/>
                      <a:pt x="846467" y="584154"/>
                      <a:pt x="846604" y="591835"/>
                    </a:cubicBezTo>
                    <a:cubicBezTo>
                      <a:pt x="846741" y="598281"/>
                      <a:pt x="846604" y="604728"/>
                      <a:pt x="846604" y="611037"/>
                    </a:cubicBezTo>
                    <a:cubicBezTo>
                      <a:pt x="846604" y="615975"/>
                      <a:pt x="846604" y="620776"/>
                      <a:pt x="846467" y="625713"/>
                    </a:cubicBezTo>
                    <a:cubicBezTo>
                      <a:pt x="846467" y="627634"/>
                      <a:pt x="846467" y="629554"/>
                      <a:pt x="846329" y="631474"/>
                    </a:cubicBezTo>
                    <a:cubicBezTo>
                      <a:pt x="845781" y="640801"/>
                      <a:pt x="845232" y="649991"/>
                      <a:pt x="844684" y="659317"/>
                    </a:cubicBezTo>
                    <a:cubicBezTo>
                      <a:pt x="844547" y="662198"/>
                      <a:pt x="844409" y="664941"/>
                      <a:pt x="844272" y="667822"/>
                    </a:cubicBezTo>
                    <a:cubicBezTo>
                      <a:pt x="843998" y="671525"/>
                      <a:pt x="843586" y="675091"/>
                      <a:pt x="843175" y="678657"/>
                    </a:cubicBezTo>
                    <a:cubicBezTo>
                      <a:pt x="842489" y="684555"/>
                      <a:pt x="841529" y="690453"/>
                      <a:pt x="840569" y="696351"/>
                    </a:cubicBezTo>
                    <a:cubicBezTo>
                      <a:pt x="839746" y="700740"/>
                      <a:pt x="838923" y="705129"/>
                      <a:pt x="837826" y="709518"/>
                    </a:cubicBezTo>
                    <a:cubicBezTo>
                      <a:pt x="838649" y="709244"/>
                      <a:pt x="839471" y="708832"/>
                      <a:pt x="840294" y="708421"/>
                    </a:cubicBezTo>
                    <a:cubicBezTo>
                      <a:pt x="842900" y="707049"/>
                      <a:pt x="845232" y="705541"/>
                      <a:pt x="847701" y="704032"/>
                    </a:cubicBezTo>
                    <a:cubicBezTo>
                      <a:pt x="849347" y="702797"/>
                      <a:pt x="850993" y="701563"/>
                      <a:pt x="852502" y="700329"/>
                    </a:cubicBezTo>
                    <a:cubicBezTo>
                      <a:pt x="855519" y="697585"/>
                      <a:pt x="858400" y="694568"/>
                      <a:pt x="861143" y="691550"/>
                    </a:cubicBezTo>
                    <a:lnTo>
                      <a:pt x="861143" y="691550"/>
                    </a:lnTo>
                    <a:cubicBezTo>
                      <a:pt x="864846" y="687161"/>
                      <a:pt x="868138" y="682498"/>
                      <a:pt x="871293" y="677834"/>
                    </a:cubicBezTo>
                    <a:cubicBezTo>
                      <a:pt x="871293" y="677834"/>
                      <a:pt x="871293" y="677834"/>
                      <a:pt x="871293" y="677834"/>
                    </a:cubicBezTo>
                    <a:cubicBezTo>
                      <a:pt x="872664" y="675777"/>
                      <a:pt x="874036" y="673719"/>
                      <a:pt x="875408" y="671662"/>
                    </a:cubicBezTo>
                    <a:cubicBezTo>
                      <a:pt x="876368" y="670016"/>
                      <a:pt x="877465" y="668370"/>
                      <a:pt x="878425" y="666724"/>
                    </a:cubicBezTo>
                    <a:cubicBezTo>
                      <a:pt x="881580" y="661649"/>
                      <a:pt x="884734" y="656711"/>
                      <a:pt x="887752" y="651637"/>
                    </a:cubicBezTo>
                    <a:cubicBezTo>
                      <a:pt x="891867" y="645053"/>
                      <a:pt x="895844" y="638469"/>
                      <a:pt x="899959" y="631885"/>
                    </a:cubicBezTo>
                    <a:cubicBezTo>
                      <a:pt x="909286" y="616661"/>
                      <a:pt x="918613" y="601436"/>
                      <a:pt x="927803" y="586074"/>
                    </a:cubicBezTo>
                    <a:cubicBezTo>
                      <a:pt x="929311" y="583605"/>
                      <a:pt x="932466" y="582782"/>
                      <a:pt x="934935" y="584154"/>
                    </a:cubicBezTo>
                    <a:cubicBezTo>
                      <a:pt x="937404" y="585526"/>
                      <a:pt x="938227" y="588817"/>
                      <a:pt x="936855" y="591286"/>
                    </a:cubicBezTo>
                    <a:cubicBezTo>
                      <a:pt x="919847" y="619678"/>
                      <a:pt x="902291" y="647659"/>
                      <a:pt x="884597" y="675640"/>
                    </a:cubicBezTo>
                    <a:cubicBezTo>
                      <a:pt x="881580" y="680577"/>
                      <a:pt x="878288" y="685104"/>
                      <a:pt x="874859" y="689767"/>
                    </a:cubicBezTo>
                    <a:cubicBezTo>
                      <a:pt x="869647" y="697036"/>
                      <a:pt x="863612" y="703620"/>
                      <a:pt x="856754" y="709244"/>
                    </a:cubicBezTo>
                    <a:cubicBezTo>
                      <a:pt x="853736" y="711850"/>
                      <a:pt x="850307" y="713770"/>
                      <a:pt x="846878" y="715690"/>
                    </a:cubicBezTo>
                    <a:cubicBezTo>
                      <a:pt x="843861" y="717474"/>
                      <a:pt x="840569" y="718708"/>
                      <a:pt x="837277" y="719531"/>
                    </a:cubicBezTo>
                    <a:cubicBezTo>
                      <a:pt x="836454" y="719668"/>
                      <a:pt x="835768" y="719805"/>
                      <a:pt x="834945" y="719805"/>
                    </a:cubicBezTo>
                    <a:cubicBezTo>
                      <a:pt x="834671" y="720628"/>
                      <a:pt x="834534" y="721451"/>
                      <a:pt x="834260" y="722274"/>
                    </a:cubicBezTo>
                    <a:cubicBezTo>
                      <a:pt x="833025" y="725977"/>
                      <a:pt x="831928" y="729818"/>
                      <a:pt x="830831" y="733658"/>
                    </a:cubicBezTo>
                    <a:cubicBezTo>
                      <a:pt x="829596" y="737636"/>
                      <a:pt x="828362" y="741613"/>
                      <a:pt x="827127" y="745591"/>
                    </a:cubicBezTo>
                    <a:cubicBezTo>
                      <a:pt x="826441" y="747649"/>
                      <a:pt x="825755" y="749706"/>
                      <a:pt x="824933" y="751900"/>
                    </a:cubicBezTo>
                    <a:cubicBezTo>
                      <a:pt x="822875" y="757661"/>
                      <a:pt x="820681" y="763285"/>
                      <a:pt x="818212" y="769045"/>
                    </a:cubicBezTo>
                    <a:cubicBezTo>
                      <a:pt x="816291" y="773572"/>
                      <a:pt x="814097" y="778098"/>
                      <a:pt x="811902" y="782625"/>
                    </a:cubicBezTo>
                    <a:cubicBezTo>
                      <a:pt x="810119" y="786465"/>
                      <a:pt x="808062" y="790168"/>
                      <a:pt x="805867" y="793871"/>
                    </a:cubicBezTo>
                    <a:cubicBezTo>
                      <a:pt x="803810" y="797163"/>
                      <a:pt x="801478" y="800181"/>
                      <a:pt x="799146" y="803199"/>
                    </a:cubicBezTo>
                    <a:cubicBezTo>
                      <a:pt x="796815" y="806216"/>
                      <a:pt x="794072" y="808822"/>
                      <a:pt x="791054" y="811016"/>
                    </a:cubicBezTo>
                    <a:cubicBezTo>
                      <a:pt x="788997" y="812525"/>
                      <a:pt x="786391" y="813760"/>
                      <a:pt x="784059" y="814583"/>
                    </a:cubicBezTo>
                    <a:cubicBezTo>
                      <a:pt x="781864" y="815269"/>
                      <a:pt x="779533" y="815954"/>
                      <a:pt x="777201" y="815954"/>
                    </a:cubicBezTo>
                    <a:cubicBezTo>
                      <a:pt x="777475" y="817051"/>
                      <a:pt x="777064" y="817051"/>
                      <a:pt x="776652" y="817051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5" name="任意多边形: 形状 344"/>
              <p:cNvSpPr/>
              <p:nvPr/>
            </p:nvSpPr>
            <p:spPr>
              <a:xfrm>
                <a:off x="3082604" y="4522098"/>
                <a:ext cx="539121" cy="464078"/>
              </a:xfrm>
              <a:custGeom>
                <a:avLst/>
                <a:gdLst>
                  <a:gd name="connsiteX0" fmla="*/ 233848 w 539121"/>
                  <a:gd name="connsiteY0" fmla="*/ 143810 h 464078"/>
                  <a:gd name="connsiteX1" fmla="*/ 239060 w 539121"/>
                  <a:gd name="connsiteY1" fmla="*/ 156566 h 464078"/>
                  <a:gd name="connsiteX2" fmla="*/ 244958 w 539121"/>
                  <a:gd name="connsiteY2" fmla="*/ 170968 h 464078"/>
                  <a:gd name="connsiteX3" fmla="*/ 241118 w 539121"/>
                  <a:gd name="connsiteY3" fmla="*/ 160270 h 464078"/>
                  <a:gd name="connsiteX4" fmla="*/ 235494 w 539121"/>
                  <a:gd name="connsiteY4" fmla="*/ 146005 h 464078"/>
                  <a:gd name="connsiteX5" fmla="*/ 230145 w 539121"/>
                  <a:gd name="connsiteY5" fmla="*/ 133935 h 464078"/>
                  <a:gd name="connsiteX6" fmla="*/ 230282 w 539121"/>
                  <a:gd name="connsiteY6" fmla="*/ 134209 h 464078"/>
                  <a:gd name="connsiteX7" fmla="*/ 228636 w 539121"/>
                  <a:gd name="connsiteY7" fmla="*/ 131329 h 464078"/>
                  <a:gd name="connsiteX8" fmla="*/ 228773 w 539121"/>
                  <a:gd name="connsiteY8" fmla="*/ 131603 h 464078"/>
                  <a:gd name="connsiteX9" fmla="*/ 228773 w 539121"/>
                  <a:gd name="connsiteY9" fmla="*/ 131603 h 464078"/>
                  <a:gd name="connsiteX10" fmla="*/ 233848 w 539121"/>
                  <a:gd name="connsiteY10" fmla="*/ 143810 h 464078"/>
                  <a:gd name="connsiteX11" fmla="*/ 464825 w 539121"/>
                  <a:gd name="connsiteY11" fmla="*/ 187839 h 464078"/>
                  <a:gd name="connsiteX12" fmla="*/ 466334 w 539121"/>
                  <a:gd name="connsiteY12" fmla="*/ 189347 h 464078"/>
                  <a:gd name="connsiteX13" fmla="*/ 471272 w 539121"/>
                  <a:gd name="connsiteY13" fmla="*/ 194148 h 464078"/>
                  <a:gd name="connsiteX14" fmla="*/ 475661 w 539121"/>
                  <a:gd name="connsiteY14" fmla="*/ 198400 h 464078"/>
                  <a:gd name="connsiteX15" fmla="*/ 461945 w 539121"/>
                  <a:gd name="connsiteY15" fmla="*/ 166030 h 464078"/>
                  <a:gd name="connsiteX16" fmla="*/ 451247 w 539121"/>
                  <a:gd name="connsiteY16" fmla="*/ 145868 h 464078"/>
                  <a:gd name="connsiteX17" fmla="*/ 439314 w 539121"/>
                  <a:gd name="connsiteY17" fmla="*/ 125980 h 464078"/>
                  <a:gd name="connsiteX18" fmla="*/ 430261 w 539121"/>
                  <a:gd name="connsiteY18" fmla="*/ 112675 h 464078"/>
                  <a:gd name="connsiteX19" fmla="*/ 424363 w 539121"/>
                  <a:gd name="connsiteY19" fmla="*/ 103897 h 464078"/>
                  <a:gd name="connsiteX20" fmla="*/ 422032 w 539121"/>
                  <a:gd name="connsiteY20" fmla="*/ 100468 h 464078"/>
                  <a:gd name="connsiteX21" fmla="*/ 410099 w 539121"/>
                  <a:gd name="connsiteY21" fmla="*/ 84420 h 464078"/>
                  <a:gd name="connsiteX22" fmla="*/ 405024 w 539121"/>
                  <a:gd name="connsiteY22" fmla="*/ 77562 h 464078"/>
                  <a:gd name="connsiteX23" fmla="*/ 399263 w 539121"/>
                  <a:gd name="connsiteY23" fmla="*/ 70155 h 464078"/>
                  <a:gd name="connsiteX24" fmla="*/ 392131 w 539121"/>
                  <a:gd name="connsiteY24" fmla="*/ 61652 h 464078"/>
                  <a:gd name="connsiteX25" fmla="*/ 392268 w 539121"/>
                  <a:gd name="connsiteY25" fmla="*/ 61789 h 464078"/>
                  <a:gd name="connsiteX26" fmla="*/ 389662 w 539121"/>
                  <a:gd name="connsiteY26" fmla="*/ 59045 h 464078"/>
                  <a:gd name="connsiteX27" fmla="*/ 390073 w 539121"/>
                  <a:gd name="connsiteY27" fmla="*/ 59457 h 464078"/>
                  <a:gd name="connsiteX28" fmla="*/ 387193 w 539121"/>
                  <a:gd name="connsiteY28" fmla="*/ 57125 h 464078"/>
                  <a:gd name="connsiteX29" fmla="*/ 385684 w 539121"/>
                  <a:gd name="connsiteY29" fmla="*/ 56302 h 464078"/>
                  <a:gd name="connsiteX30" fmla="*/ 384861 w 539121"/>
                  <a:gd name="connsiteY30" fmla="*/ 56028 h 464078"/>
                  <a:gd name="connsiteX31" fmla="*/ 384724 w 539121"/>
                  <a:gd name="connsiteY31" fmla="*/ 56439 h 464078"/>
                  <a:gd name="connsiteX32" fmla="*/ 384724 w 539121"/>
                  <a:gd name="connsiteY32" fmla="*/ 57262 h 464078"/>
                  <a:gd name="connsiteX33" fmla="*/ 384861 w 539121"/>
                  <a:gd name="connsiteY33" fmla="*/ 58908 h 464078"/>
                  <a:gd name="connsiteX34" fmla="*/ 386096 w 539121"/>
                  <a:gd name="connsiteY34" fmla="*/ 63160 h 464078"/>
                  <a:gd name="connsiteX35" fmla="*/ 386096 w 539121"/>
                  <a:gd name="connsiteY35" fmla="*/ 63160 h 464078"/>
                  <a:gd name="connsiteX36" fmla="*/ 391582 w 539121"/>
                  <a:gd name="connsiteY36" fmla="*/ 75916 h 464078"/>
                  <a:gd name="connsiteX37" fmla="*/ 398989 w 539121"/>
                  <a:gd name="connsiteY37" fmla="*/ 91690 h 464078"/>
                  <a:gd name="connsiteX38" fmla="*/ 398852 w 539121"/>
                  <a:gd name="connsiteY38" fmla="*/ 91552 h 464078"/>
                  <a:gd name="connsiteX39" fmla="*/ 417368 w 539121"/>
                  <a:gd name="connsiteY39" fmla="*/ 125157 h 464078"/>
                  <a:gd name="connsiteX40" fmla="*/ 419288 w 539121"/>
                  <a:gd name="connsiteY40" fmla="*/ 128174 h 464078"/>
                  <a:gd name="connsiteX41" fmla="*/ 425049 w 539121"/>
                  <a:gd name="connsiteY41" fmla="*/ 136952 h 464078"/>
                  <a:gd name="connsiteX42" fmla="*/ 433827 w 539121"/>
                  <a:gd name="connsiteY42" fmla="*/ 150120 h 464078"/>
                  <a:gd name="connsiteX43" fmla="*/ 450424 w 539121"/>
                  <a:gd name="connsiteY43" fmla="*/ 171517 h 464078"/>
                  <a:gd name="connsiteX44" fmla="*/ 450012 w 539121"/>
                  <a:gd name="connsiteY44" fmla="*/ 171105 h 464078"/>
                  <a:gd name="connsiteX45" fmla="*/ 464825 w 539121"/>
                  <a:gd name="connsiteY45" fmla="*/ 187839 h 464078"/>
                  <a:gd name="connsiteX46" fmla="*/ 100254 w 539121"/>
                  <a:gd name="connsiteY46" fmla="*/ 370399 h 464078"/>
                  <a:gd name="connsiteX47" fmla="*/ 104095 w 539121"/>
                  <a:gd name="connsiteY47" fmla="*/ 339812 h 464078"/>
                  <a:gd name="connsiteX48" fmla="*/ 104095 w 539121"/>
                  <a:gd name="connsiteY48" fmla="*/ 339949 h 464078"/>
                  <a:gd name="connsiteX49" fmla="*/ 104095 w 539121"/>
                  <a:gd name="connsiteY49" fmla="*/ 304150 h 464078"/>
                  <a:gd name="connsiteX50" fmla="*/ 104095 w 539121"/>
                  <a:gd name="connsiteY50" fmla="*/ 304699 h 464078"/>
                  <a:gd name="connsiteX51" fmla="*/ 102311 w 539121"/>
                  <a:gd name="connsiteY51" fmla="*/ 286457 h 464078"/>
                  <a:gd name="connsiteX52" fmla="*/ 99157 w 539121"/>
                  <a:gd name="connsiteY52" fmla="*/ 268352 h 464078"/>
                  <a:gd name="connsiteX53" fmla="*/ 99157 w 539121"/>
                  <a:gd name="connsiteY53" fmla="*/ 268763 h 464078"/>
                  <a:gd name="connsiteX54" fmla="*/ 93808 w 539121"/>
                  <a:gd name="connsiteY54" fmla="*/ 246543 h 464078"/>
                  <a:gd name="connsiteX55" fmla="*/ 86950 w 539121"/>
                  <a:gd name="connsiteY55" fmla="*/ 224872 h 464078"/>
                  <a:gd name="connsiteX56" fmla="*/ 87087 w 539121"/>
                  <a:gd name="connsiteY56" fmla="*/ 225421 h 464078"/>
                  <a:gd name="connsiteX57" fmla="*/ 79406 w 539121"/>
                  <a:gd name="connsiteY57" fmla="*/ 207315 h 464078"/>
                  <a:gd name="connsiteX58" fmla="*/ 79680 w 539121"/>
                  <a:gd name="connsiteY58" fmla="*/ 207727 h 464078"/>
                  <a:gd name="connsiteX59" fmla="*/ 77348 w 539121"/>
                  <a:gd name="connsiteY59" fmla="*/ 203749 h 464078"/>
                  <a:gd name="connsiteX60" fmla="*/ 77485 w 539121"/>
                  <a:gd name="connsiteY60" fmla="*/ 204024 h 464078"/>
                  <a:gd name="connsiteX61" fmla="*/ 75291 w 539121"/>
                  <a:gd name="connsiteY61" fmla="*/ 201280 h 464078"/>
                  <a:gd name="connsiteX62" fmla="*/ 75291 w 539121"/>
                  <a:gd name="connsiteY62" fmla="*/ 201280 h 464078"/>
                  <a:gd name="connsiteX63" fmla="*/ 72548 w 539121"/>
                  <a:gd name="connsiteY63" fmla="*/ 198400 h 464078"/>
                  <a:gd name="connsiteX64" fmla="*/ 71176 w 539121"/>
                  <a:gd name="connsiteY64" fmla="*/ 197303 h 464078"/>
                  <a:gd name="connsiteX65" fmla="*/ 70490 w 539121"/>
                  <a:gd name="connsiteY65" fmla="*/ 196891 h 464078"/>
                  <a:gd name="connsiteX66" fmla="*/ 69942 w 539121"/>
                  <a:gd name="connsiteY66" fmla="*/ 196754 h 464078"/>
                  <a:gd name="connsiteX67" fmla="*/ 69667 w 539121"/>
                  <a:gd name="connsiteY67" fmla="*/ 196754 h 464078"/>
                  <a:gd name="connsiteX68" fmla="*/ 68982 w 539121"/>
                  <a:gd name="connsiteY68" fmla="*/ 197028 h 464078"/>
                  <a:gd name="connsiteX69" fmla="*/ 67747 w 539121"/>
                  <a:gd name="connsiteY69" fmla="*/ 197714 h 464078"/>
                  <a:gd name="connsiteX70" fmla="*/ 66650 w 539121"/>
                  <a:gd name="connsiteY70" fmla="*/ 198400 h 464078"/>
                  <a:gd name="connsiteX71" fmla="*/ 65690 w 539121"/>
                  <a:gd name="connsiteY71" fmla="*/ 199223 h 464078"/>
                  <a:gd name="connsiteX72" fmla="*/ 64867 w 539121"/>
                  <a:gd name="connsiteY72" fmla="*/ 200046 h 464078"/>
                  <a:gd name="connsiteX73" fmla="*/ 63907 w 539121"/>
                  <a:gd name="connsiteY73" fmla="*/ 201418 h 464078"/>
                  <a:gd name="connsiteX74" fmla="*/ 64181 w 539121"/>
                  <a:gd name="connsiteY74" fmla="*/ 201006 h 464078"/>
                  <a:gd name="connsiteX75" fmla="*/ 63495 w 539121"/>
                  <a:gd name="connsiteY75" fmla="*/ 202378 h 464078"/>
                  <a:gd name="connsiteX76" fmla="*/ 62947 w 539121"/>
                  <a:gd name="connsiteY76" fmla="*/ 203886 h 464078"/>
                  <a:gd name="connsiteX77" fmla="*/ 61987 w 539121"/>
                  <a:gd name="connsiteY77" fmla="*/ 207453 h 464078"/>
                  <a:gd name="connsiteX78" fmla="*/ 60203 w 539121"/>
                  <a:gd name="connsiteY78" fmla="*/ 219797 h 464078"/>
                  <a:gd name="connsiteX79" fmla="*/ 60478 w 539121"/>
                  <a:gd name="connsiteY79" fmla="*/ 239548 h 464078"/>
                  <a:gd name="connsiteX80" fmla="*/ 60478 w 539121"/>
                  <a:gd name="connsiteY80" fmla="*/ 239411 h 464078"/>
                  <a:gd name="connsiteX81" fmla="*/ 62124 w 539121"/>
                  <a:gd name="connsiteY81" fmla="*/ 254361 h 464078"/>
                  <a:gd name="connsiteX82" fmla="*/ 64730 w 539121"/>
                  <a:gd name="connsiteY82" fmla="*/ 269312 h 464078"/>
                  <a:gd name="connsiteX83" fmla="*/ 64730 w 539121"/>
                  <a:gd name="connsiteY83" fmla="*/ 269312 h 464078"/>
                  <a:gd name="connsiteX84" fmla="*/ 64730 w 539121"/>
                  <a:gd name="connsiteY84" fmla="*/ 269449 h 464078"/>
                  <a:gd name="connsiteX85" fmla="*/ 64867 w 539121"/>
                  <a:gd name="connsiteY85" fmla="*/ 269860 h 464078"/>
                  <a:gd name="connsiteX86" fmla="*/ 64867 w 539121"/>
                  <a:gd name="connsiteY86" fmla="*/ 269860 h 464078"/>
                  <a:gd name="connsiteX87" fmla="*/ 78034 w 539121"/>
                  <a:gd name="connsiteY87" fmla="*/ 316906 h 464078"/>
                  <a:gd name="connsiteX88" fmla="*/ 77897 w 539121"/>
                  <a:gd name="connsiteY88" fmla="*/ 316632 h 464078"/>
                  <a:gd name="connsiteX89" fmla="*/ 87224 w 539121"/>
                  <a:gd name="connsiteY89" fmla="*/ 341184 h 464078"/>
                  <a:gd name="connsiteX90" fmla="*/ 90379 w 539121"/>
                  <a:gd name="connsiteY90" fmla="*/ 348316 h 464078"/>
                  <a:gd name="connsiteX91" fmla="*/ 98745 w 539121"/>
                  <a:gd name="connsiteY91" fmla="*/ 367381 h 464078"/>
                  <a:gd name="connsiteX92" fmla="*/ 98471 w 539121"/>
                  <a:gd name="connsiteY92" fmla="*/ 366970 h 464078"/>
                  <a:gd name="connsiteX93" fmla="*/ 100254 w 539121"/>
                  <a:gd name="connsiteY93" fmla="*/ 370399 h 464078"/>
                  <a:gd name="connsiteX94" fmla="*/ 50465 w 539121"/>
                  <a:gd name="connsiteY94" fmla="*/ 463256 h 464078"/>
                  <a:gd name="connsiteX95" fmla="*/ 45939 w 539121"/>
                  <a:gd name="connsiteY95" fmla="*/ 462159 h 464078"/>
                  <a:gd name="connsiteX96" fmla="*/ 41824 w 539121"/>
                  <a:gd name="connsiteY96" fmla="*/ 460376 h 464078"/>
                  <a:gd name="connsiteX97" fmla="*/ 35652 w 539121"/>
                  <a:gd name="connsiteY97" fmla="*/ 455712 h 464078"/>
                  <a:gd name="connsiteX98" fmla="*/ 32497 w 539121"/>
                  <a:gd name="connsiteY98" fmla="*/ 452146 h 464078"/>
                  <a:gd name="connsiteX99" fmla="*/ 28519 w 539121"/>
                  <a:gd name="connsiteY99" fmla="*/ 446660 h 464078"/>
                  <a:gd name="connsiteX100" fmla="*/ 23444 w 539121"/>
                  <a:gd name="connsiteY100" fmla="*/ 436921 h 464078"/>
                  <a:gd name="connsiteX101" fmla="*/ 18507 w 539121"/>
                  <a:gd name="connsiteY101" fmla="*/ 424440 h 464078"/>
                  <a:gd name="connsiteX102" fmla="*/ 13981 w 539121"/>
                  <a:gd name="connsiteY102" fmla="*/ 409764 h 464078"/>
                  <a:gd name="connsiteX103" fmla="*/ 12060 w 539121"/>
                  <a:gd name="connsiteY103" fmla="*/ 402494 h 464078"/>
                  <a:gd name="connsiteX104" fmla="*/ 10826 w 539121"/>
                  <a:gd name="connsiteY104" fmla="*/ 397008 h 464078"/>
                  <a:gd name="connsiteX105" fmla="*/ 6025 w 539121"/>
                  <a:gd name="connsiteY105" fmla="*/ 371770 h 464078"/>
                  <a:gd name="connsiteX106" fmla="*/ 5339 w 539121"/>
                  <a:gd name="connsiteY106" fmla="*/ 366970 h 464078"/>
                  <a:gd name="connsiteX107" fmla="*/ 3556 w 539121"/>
                  <a:gd name="connsiteY107" fmla="*/ 352431 h 464078"/>
                  <a:gd name="connsiteX108" fmla="*/ 1910 w 539121"/>
                  <a:gd name="connsiteY108" fmla="*/ 338715 h 464078"/>
                  <a:gd name="connsiteX109" fmla="*/ 676 w 539121"/>
                  <a:gd name="connsiteY109" fmla="*/ 322256 h 464078"/>
                  <a:gd name="connsiteX110" fmla="*/ 3008 w 539121"/>
                  <a:gd name="connsiteY110" fmla="*/ 251755 h 464078"/>
                  <a:gd name="connsiteX111" fmla="*/ 9866 w 539121"/>
                  <a:gd name="connsiteY111" fmla="*/ 219111 h 464078"/>
                  <a:gd name="connsiteX112" fmla="*/ 15078 w 539121"/>
                  <a:gd name="connsiteY112" fmla="*/ 205395 h 464078"/>
                  <a:gd name="connsiteX113" fmla="*/ 21387 w 539121"/>
                  <a:gd name="connsiteY113" fmla="*/ 194148 h 464078"/>
                  <a:gd name="connsiteX114" fmla="*/ 26050 w 539121"/>
                  <a:gd name="connsiteY114" fmla="*/ 192914 h 464078"/>
                  <a:gd name="connsiteX115" fmla="*/ 27285 w 539121"/>
                  <a:gd name="connsiteY115" fmla="*/ 197577 h 464078"/>
                  <a:gd name="connsiteX116" fmla="*/ 22210 w 539121"/>
                  <a:gd name="connsiteY116" fmla="*/ 206355 h 464078"/>
                  <a:gd name="connsiteX117" fmla="*/ 22484 w 539121"/>
                  <a:gd name="connsiteY117" fmla="*/ 205944 h 464078"/>
                  <a:gd name="connsiteX118" fmla="*/ 18095 w 539121"/>
                  <a:gd name="connsiteY118" fmla="*/ 216779 h 464078"/>
                  <a:gd name="connsiteX119" fmla="*/ 18232 w 539121"/>
                  <a:gd name="connsiteY119" fmla="*/ 216368 h 464078"/>
                  <a:gd name="connsiteX120" fmla="*/ 12883 w 539121"/>
                  <a:gd name="connsiteY120" fmla="*/ 235982 h 464078"/>
                  <a:gd name="connsiteX121" fmla="*/ 13020 w 539121"/>
                  <a:gd name="connsiteY121" fmla="*/ 235570 h 464078"/>
                  <a:gd name="connsiteX122" fmla="*/ 8083 w 539121"/>
                  <a:gd name="connsiteY122" fmla="*/ 273289 h 464078"/>
                  <a:gd name="connsiteX123" fmla="*/ 8083 w 539121"/>
                  <a:gd name="connsiteY123" fmla="*/ 273152 h 464078"/>
                  <a:gd name="connsiteX124" fmla="*/ 8220 w 539121"/>
                  <a:gd name="connsiteY124" fmla="*/ 324862 h 464078"/>
                  <a:gd name="connsiteX125" fmla="*/ 8220 w 539121"/>
                  <a:gd name="connsiteY125" fmla="*/ 324724 h 464078"/>
                  <a:gd name="connsiteX126" fmla="*/ 9180 w 539121"/>
                  <a:gd name="connsiteY126" fmla="*/ 336657 h 464078"/>
                  <a:gd name="connsiteX127" fmla="*/ 10277 w 539121"/>
                  <a:gd name="connsiteY127" fmla="*/ 345298 h 464078"/>
                  <a:gd name="connsiteX128" fmla="*/ 13020 w 539121"/>
                  <a:gd name="connsiteY128" fmla="*/ 366970 h 464078"/>
                  <a:gd name="connsiteX129" fmla="*/ 15215 w 539121"/>
                  <a:gd name="connsiteY129" fmla="*/ 378628 h 464078"/>
                  <a:gd name="connsiteX130" fmla="*/ 18781 w 539121"/>
                  <a:gd name="connsiteY130" fmla="*/ 396185 h 464078"/>
                  <a:gd name="connsiteX131" fmla="*/ 26188 w 539121"/>
                  <a:gd name="connsiteY131" fmla="*/ 422245 h 464078"/>
                  <a:gd name="connsiteX132" fmla="*/ 28931 w 539121"/>
                  <a:gd name="connsiteY132" fmla="*/ 429515 h 464078"/>
                  <a:gd name="connsiteX133" fmla="*/ 32771 w 539121"/>
                  <a:gd name="connsiteY133" fmla="*/ 437744 h 464078"/>
                  <a:gd name="connsiteX134" fmla="*/ 36749 w 539121"/>
                  <a:gd name="connsiteY134" fmla="*/ 444739 h 464078"/>
                  <a:gd name="connsiteX135" fmla="*/ 36612 w 539121"/>
                  <a:gd name="connsiteY135" fmla="*/ 444465 h 464078"/>
                  <a:gd name="connsiteX136" fmla="*/ 40315 w 539121"/>
                  <a:gd name="connsiteY136" fmla="*/ 449129 h 464078"/>
                  <a:gd name="connsiteX137" fmla="*/ 40178 w 539121"/>
                  <a:gd name="connsiteY137" fmla="*/ 448991 h 464078"/>
                  <a:gd name="connsiteX138" fmla="*/ 40315 w 539121"/>
                  <a:gd name="connsiteY138" fmla="*/ 449129 h 464078"/>
                  <a:gd name="connsiteX139" fmla="*/ 40452 w 539121"/>
                  <a:gd name="connsiteY139" fmla="*/ 449403 h 464078"/>
                  <a:gd name="connsiteX140" fmla="*/ 40315 w 539121"/>
                  <a:gd name="connsiteY140" fmla="*/ 449266 h 464078"/>
                  <a:gd name="connsiteX141" fmla="*/ 43058 w 539121"/>
                  <a:gd name="connsiteY141" fmla="*/ 452009 h 464078"/>
                  <a:gd name="connsiteX142" fmla="*/ 42647 w 539121"/>
                  <a:gd name="connsiteY142" fmla="*/ 451597 h 464078"/>
                  <a:gd name="connsiteX143" fmla="*/ 44156 w 539121"/>
                  <a:gd name="connsiteY143" fmla="*/ 452832 h 464078"/>
                  <a:gd name="connsiteX144" fmla="*/ 45527 w 539121"/>
                  <a:gd name="connsiteY144" fmla="*/ 453655 h 464078"/>
                  <a:gd name="connsiteX145" fmla="*/ 45527 w 539121"/>
                  <a:gd name="connsiteY145" fmla="*/ 453655 h 464078"/>
                  <a:gd name="connsiteX146" fmla="*/ 48408 w 539121"/>
                  <a:gd name="connsiteY146" fmla="*/ 454889 h 464078"/>
                  <a:gd name="connsiteX147" fmla="*/ 50328 w 539121"/>
                  <a:gd name="connsiteY147" fmla="*/ 455438 h 464078"/>
                  <a:gd name="connsiteX148" fmla="*/ 49779 w 539121"/>
                  <a:gd name="connsiteY148" fmla="*/ 455301 h 464078"/>
                  <a:gd name="connsiteX149" fmla="*/ 53757 w 539121"/>
                  <a:gd name="connsiteY149" fmla="*/ 455849 h 464078"/>
                  <a:gd name="connsiteX150" fmla="*/ 53208 w 539121"/>
                  <a:gd name="connsiteY150" fmla="*/ 455849 h 464078"/>
                  <a:gd name="connsiteX151" fmla="*/ 55129 w 539121"/>
                  <a:gd name="connsiteY151" fmla="*/ 455849 h 464078"/>
                  <a:gd name="connsiteX152" fmla="*/ 54580 w 539121"/>
                  <a:gd name="connsiteY152" fmla="*/ 455849 h 464078"/>
                  <a:gd name="connsiteX153" fmla="*/ 56363 w 539121"/>
                  <a:gd name="connsiteY153" fmla="*/ 455575 h 464078"/>
                  <a:gd name="connsiteX154" fmla="*/ 58009 w 539121"/>
                  <a:gd name="connsiteY154" fmla="*/ 455026 h 464078"/>
                  <a:gd name="connsiteX155" fmla="*/ 57734 w 539121"/>
                  <a:gd name="connsiteY155" fmla="*/ 455164 h 464078"/>
                  <a:gd name="connsiteX156" fmla="*/ 58146 w 539121"/>
                  <a:gd name="connsiteY156" fmla="*/ 455026 h 464078"/>
                  <a:gd name="connsiteX157" fmla="*/ 58146 w 539121"/>
                  <a:gd name="connsiteY157" fmla="*/ 455026 h 464078"/>
                  <a:gd name="connsiteX158" fmla="*/ 58146 w 539121"/>
                  <a:gd name="connsiteY158" fmla="*/ 455026 h 464078"/>
                  <a:gd name="connsiteX159" fmla="*/ 59518 w 539121"/>
                  <a:gd name="connsiteY159" fmla="*/ 454478 h 464078"/>
                  <a:gd name="connsiteX160" fmla="*/ 62947 w 539121"/>
                  <a:gd name="connsiteY160" fmla="*/ 452558 h 464078"/>
                  <a:gd name="connsiteX161" fmla="*/ 62947 w 539121"/>
                  <a:gd name="connsiteY161" fmla="*/ 452558 h 464078"/>
                  <a:gd name="connsiteX162" fmla="*/ 62947 w 539121"/>
                  <a:gd name="connsiteY162" fmla="*/ 452558 h 464078"/>
                  <a:gd name="connsiteX163" fmla="*/ 63358 w 539121"/>
                  <a:gd name="connsiteY163" fmla="*/ 452283 h 464078"/>
                  <a:gd name="connsiteX164" fmla="*/ 63084 w 539121"/>
                  <a:gd name="connsiteY164" fmla="*/ 452420 h 464078"/>
                  <a:gd name="connsiteX165" fmla="*/ 67747 w 539121"/>
                  <a:gd name="connsiteY165" fmla="*/ 448854 h 464078"/>
                  <a:gd name="connsiteX166" fmla="*/ 67747 w 539121"/>
                  <a:gd name="connsiteY166" fmla="*/ 448854 h 464078"/>
                  <a:gd name="connsiteX167" fmla="*/ 70627 w 539121"/>
                  <a:gd name="connsiteY167" fmla="*/ 445974 h 464078"/>
                  <a:gd name="connsiteX168" fmla="*/ 75703 w 539121"/>
                  <a:gd name="connsiteY168" fmla="*/ 439253 h 464078"/>
                  <a:gd name="connsiteX169" fmla="*/ 75428 w 539121"/>
                  <a:gd name="connsiteY169" fmla="*/ 439664 h 464078"/>
                  <a:gd name="connsiteX170" fmla="*/ 83246 w 539121"/>
                  <a:gd name="connsiteY170" fmla="*/ 426360 h 464078"/>
                  <a:gd name="connsiteX171" fmla="*/ 83109 w 539121"/>
                  <a:gd name="connsiteY171" fmla="*/ 426634 h 464078"/>
                  <a:gd name="connsiteX172" fmla="*/ 91064 w 539121"/>
                  <a:gd name="connsiteY172" fmla="*/ 406883 h 464078"/>
                  <a:gd name="connsiteX173" fmla="*/ 90927 w 539121"/>
                  <a:gd name="connsiteY173" fmla="*/ 407295 h 464078"/>
                  <a:gd name="connsiteX174" fmla="*/ 97648 w 539121"/>
                  <a:gd name="connsiteY174" fmla="*/ 383840 h 464078"/>
                  <a:gd name="connsiteX175" fmla="*/ 93808 w 539121"/>
                  <a:gd name="connsiteY175" fmla="*/ 376159 h 464078"/>
                  <a:gd name="connsiteX176" fmla="*/ 90790 w 539121"/>
                  <a:gd name="connsiteY176" fmla="*/ 369850 h 464078"/>
                  <a:gd name="connsiteX177" fmla="*/ 80092 w 539121"/>
                  <a:gd name="connsiteY177" fmla="*/ 345298 h 464078"/>
                  <a:gd name="connsiteX178" fmla="*/ 76937 w 539121"/>
                  <a:gd name="connsiteY178" fmla="*/ 337343 h 464078"/>
                  <a:gd name="connsiteX179" fmla="*/ 71588 w 539121"/>
                  <a:gd name="connsiteY179" fmla="*/ 322530 h 464078"/>
                  <a:gd name="connsiteX180" fmla="*/ 62124 w 539121"/>
                  <a:gd name="connsiteY180" fmla="*/ 291943 h 464078"/>
                  <a:gd name="connsiteX181" fmla="*/ 55677 w 539121"/>
                  <a:gd name="connsiteY181" fmla="*/ 263414 h 464078"/>
                  <a:gd name="connsiteX182" fmla="*/ 52385 w 539121"/>
                  <a:gd name="connsiteY182" fmla="*/ 232279 h 464078"/>
                  <a:gd name="connsiteX183" fmla="*/ 54443 w 539121"/>
                  <a:gd name="connsiteY183" fmla="*/ 206218 h 464078"/>
                  <a:gd name="connsiteX184" fmla="*/ 56774 w 539121"/>
                  <a:gd name="connsiteY184" fmla="*/ 198812 h 464078"/>
                  <a:gd name="connsiteX185" fmla="*/ 58969 w 539121"/>
                  <a:gd name="connsiteY185" fmla="*/ 195108 h 464078"/>
                  <a:gd name="connsiteX186" fmla="*/ 62124 w 539121"/>
                  <a:gd name="connsiteY186" fmla="*/ 192091 h 464078"/>
                  <a:gd name="connsiteX187" fmla="*/ 68159 w 539121"/>
                  <a:gd name="connsiteY187" fmla="*/ 189073 h 464078"/>
                  <a:gd name="connsiteX188" fmla="*/ 73371 w 539121"/>
                  <a:gd name="connsiteY188" fmla="*/ 189347 h 464078"/>
                  <a:gd name="connsiteX189" fmla="*/ 75977 w 539121"/>
                  <a:gd name="connsiteY189" fmla="*/ 190719 h 464078"/>
                  <a:gd name="connsiteX190" fmla="*/ 78446 w 539121"/>
                  <a:gd name="connsiteY190" fmla="*/ 192639 h 464078"/>
                  <a:gd name="connsiteX191" fmla="*/ 81737 w 539121"/>
                  <a:gd name="connsiteY191" fmla="*/ 196068 h 464078"/>
                  <a:gd name="connsiteX192" fmla="*/ 84481 w 539121"/>
                  <a:gd name="connsiteY192" fmla="*/ 199360 h 464078"/>
                  <a:gd name="connsiteX193" fmla="*/ 85990 w 539121"/>
                  <a:gd name="connsiteY193" fmla="*/ 201692 h 464078"/>
                  <a:gd name="connsiteX194" fmla="*/ 88321 w 539121"/>
                  <a:gd name="connsiteY194" fmla="*/ 206218 h 464078"/>
                  <a:gd name="connsiteX195" fmla="*/ 91201 w 539121"/>
                  <a:gd name="connsiteY195" fmla="*/ 212528 h 464078"/>
                  <a:gd name="connsiteX196" fmla="*/ 96002 w 539121"/>
                  <a:gd name="connsiteY196" fmla="*/ 225009 h 464078"/>
                  <a:gd name="connsiteX197" fmla="*/ 105055 w 539121"/>
                  <a:gd name="connsiteY197" fmla="*/ 256282 h 464078"/>
                  <a:gd name="connsiteX198" fmla="*/ 110404 w 539121"/>
                  <a:gd name="connsiteY198" fmla="*/ 285359 h 464078"/>
                  <a:gd name="connsiteX199" fmla="*/ 112736 w 539121"/>
                  <a:gd name="connsiteY199" fmla="*/ 317043 h 464078"/>
                  <a:gd name="connsiteX200" fmla="*/ 106564 w 539121"/>
                  <a:gd name="connsiteY200" fmla="*/ 379314 h 464078"/>
                  <a:gd name="connsiteX201" fmla="*/ 106015 w 539121"/>
                  <a:gd name="connsiteY201" fmla="*/ 381920 h 464078"/>
                  <a:gd name="connsiteX202" fmla="*/ 108895 w 539121"/>
                  <a:gd name="connsiteY202" fmla="*/ 387544 h 464078"/>
                  <a:gd name="connsiteX203" fmla="*/ 110267 w 539121"/>
                  <a:gd name="connsiteY203" fmla="*/ 390013 h 464078"/>
                  <a:gd name="connsiteX204" fmla="*/ 113970 w 539121"/>
                  <a:gd name="connsiteY204" fmla="*/ 396459 h 464078"/>
                  <a:gd name="connsiteX205" fmla="*/ 122474 w 539121"/>
                  <a:gd name="connsiteY205" fmla="*/ 410587 h 464078"/>
                  <a:gd name="connsiteX206" fmla="*/ 122474 w 539121"/>
                  <a:gd name="connsiteY206" fmla="*/ 410587 h 464078"/>
                  <a:gd name="connsiteX207" fmla="*/ 128921 w 539121"/>
                  <a:gd name="connsiteY207" fmla="*/ 418816 h 464078"/>
                  <a:gd name="connsiteX208" fmla="*/ 128646 w 539121"/>
                  <a:gd name="connsiteY208" fmla="*/ 418405 h 464078"/>
                  <a:gd name="connsiteX209" fmla="*/ 131252 w 539121"/>
                  <a:gd name="connsiteY209" fmla="*/ 421011 h 464078"/>
                  <a:gd name="connsiteX210" fmla="*/ 132212 w 539121"/>
                  <a:gd name="connsiteY210" fmla="*/ 421697 h 464078"/>
                  <a:gd name="connsiteX211" fmla="*/ 132075 w 539121"/>
                  <a:gd name="connsiteY211" fmla="*/ 421559 h 464078"/>
                  <a:gd name="connsiteX212" fmla="*/ 135504 w 539121"/>
                  <a:gd name="connsiteY212" fmla="*/ 423480 h 464078"/>
                  <a:gd name="connsiteX213" fmla="*/ 135093 w 539121"/>
                  <a:gd name="connsiteY213" fmla="*/ 423205 h 464078"/>
                  <a:gd name="connsiteX214" fmla="*/ 137013 w 539121"/>
                  <a:gd name="connsiteY214" fmla="*/ 424028 h 464078"/>
                  <a:gd name="connsiteX215" fmla="*/ 136601 w 539121"/>
                  <a:gd name="connsiteY215" fmla="*/ 423754 h 464078"/>
                  <a:gd name="connsiteX216" fmla="*/ 138110 w 539121"/>
                  <a:gd name="connsiteY216" fmla="*/ 424165 h 464078"/>
                  <a:gd name="connsiteX217" fmla="*/ 138933 w 539121"/>
                  <a:gd name="connsiteY217" fmla="*/ 424165 h 464078"/>
                  <a:gd name="connsiteX218" fmla="*/ 140168 w 539121"/>
                  <a:gd name="connsiteY218" fmla="*/ 423891 h 464078"/>
                  <a:gd name="connsiteX219" fmla="*/ 141128 w 539121"/>
                  <a:gd name="connsiteY219" fmla="*/ 423480 h 464078"/>
                  <a:gd name="connsiteX220" fmla="*/ 140991 w 539121"/>
                  <a:gd name="connsiteY220" fmla="*/ 423480 h 464078"/>
                  <a:gd name="connsiteX221" fmla="*/ 141128 w 539121"/>
                  <a:gd name="connsiteY221" fmla="*/ 423480 h 464078"/>
                  <a:gd name="connsiteX222" fmla="*/ 141539 w 539121"/>
                  <a:gd name="connsiteY222" fmla="*/ 423342 h 464078"/>
                  <a:gd name="connsiteX223" fmla="*/ 141265 w 539121"/>
                  <a:gd name="connsiteY223" fmla="*/ 423480 h 464078"/>
                  <a:gd name="connsiteX224" fmla="*/ 142362 w 539121"/>
                  <a:gd name="connsiteY224" fmla="*/ 422931 h 464078"/>
                  <a:gd name="connsiteX225" fmla="*/ 142225 w 539121"/>
                  <a:gd name="connsiteY225" fmla="*/ 422931 h 464078"/>
                  <a:gd name="connsiteX226" fmla="*/ 143734 w 539121"/>
                  <a:gd name="connsiteY226" fmla="*/ 421971 h 464078"/>
                  <a:gd name="connsiteX227" fmla="*/ 143459 w 539121"/>
                  <a:gd name="connsiteY227" fmla="*/ 422108 h 464078"/>
                  <a:gd name="connsiteX228" fmla="*/ 146477 w 539121"/>
                  <a:gd name="connsiteY228" fmla="*/ 419776 h 464078"/>
                  <a:gd name="connsiteX229" fmla="*/ 146066 w 539121"/>
                  <a:gd name="connsiteY229" fmla="*/ 420051 h 464078"/>
                  <a:gd name="connsiteX230" fmla="*/ 147163 w 539121"/>
                  <a:gd name="connsiteY230" fmla="*/ 418816 h 464078"/>
                  <a:gd name="connsiteX231" fmla="*/ 148397 w 539121"/>
                  <a:gd name="connsiteY231" fmla="*/ 417307 h 464078"/>
                  <a:gd name="connsiteX232" fmla="*/ 148260 w 539121"/>
                  <a:gd name="connsiteY232" fmla="*/ 417582 h 464078"/>
                  <a:gd name="connsiteX233" fmla="*/ 151141 w 539121"/>
                  <a:gd name="connsiteY233" fmla="*/ 412644 h 464078"/>
                  <a:gd name="connsiteX234" fmla="*/ 151003 w 539121"/>
                  <a:gd name="connsiteY234" fmla="*/ 412781 h 464078"/>
                  <a:gd name="connsiteX235" fmla="*/ 155255 w 539121"/>
                  <a:gd name="connsiteY235" fmla="*/ 402494 h 464078"/>
                  <a:gd name="connsiteX236" fmla="*/ 155118 w 539121"/>
                  <a:gd name="connsiteY236" fmla="*/ 403043 h 464078"/>
                  <a:gd name="connsiteX237" fmla="*/ 158684 w 539121"/>
                  <a:gd name="connsiteY237" fmla="*/ 389190 h 464078"/>
                  <a:gd name="connsiteX238" fmla="*/ 161016 w 539121"/>
                  <a:gd name="connsiteY238" fmla="*/ 375062 h 464078"/>
                  <a:gd name="connsiteX239" fmla="*/ 162388 w 539121"/>
                  <a:gd name="connsiteY239" fmla="*/ 360386 h 464078"/>
                  <a:gd name="connsiteX240" fmla="*/ 162388 w 539121"/>
                  <a:gd name="connsiteY240" fmla="*/ 360523 h 464078"/>
                  <a:gd name="connsiteX241" fmla="*/ 163073 w 539121"/>
                  <a:gd name="connsiteY241" fmla="*/ 338029 h 464078"/>
                  <a:gd name="connsiteX242" fmla="*/ 162113 w 539121"/>
                  <a:gd name="connsiteY242" fmla="*/ 314849 h 464078"/>
                  <a:gd name="connsiteX243" fmla="*/ 162113 w 539121"/>
                  <a:gd name="connsiteY243" fmla="*/ 314986 h 464078"/>
                  <a:gd name="connsiteX244" fmla="*/ 157175 w 539121"/>
                  <a:gd name="connsiteY244" fmla="*/ 275210 h 464078"/>
                  <a:gd name="connsiteX245" fmla="*/ 155530 w 539121"/>
                  <a:gd name="connsiteY245" fmla="*/ 271095 h 464078"/>
                  <a:gd name="connsiteX246" fmla="*/ 147437 w 539121"/>
                  <a:gd name="connsiteY246" fmla="*/ 248189 h 464078"/>
                  <a:gd name="connsiteX247" fmla="*/ 141402 w 539121"/>
                  <a:gd name="connsiteY247" fmla="*/ 231318 h 464078"/>
                  <a:gd name="connsiteX248" fmla="*/ 135230 w 539121"/>
                  <a:gd name="connsiteY248" fmla="*/ 212390 h 464078"/>
                  <a:gd name="connsiteX249" fmla="*/ 129606 w 539121"/>
                  <a:gd name="connsiteY249" fmla="*/ 195245 h 464078"/>
                  <a:gd name="connsiteX250" fmla="*/ 129743 w 539121"/>
                  <a:gd name="connsiteY250" fmla="*/ 195794 h 464078"/>
                  <a:gd name="connsiteX251" fmla="*/ 125629 w 539121"/>
                  <a:gd name="connsiteY251" fmla="*/ 182627 h 464078"/>
                  <a:gd name="connsiteX252" fmla="*/ 124806 w 539121"/>
                  <a:gd name="connsiteY252" fmla="*/ 177140 h 464078"/>
                  <a:gd name="connsiteX253" fmla="*/ 124806 w 539121"/>
                  <a:gd name="connsiteY253" fmla="*/ 174534 h 464078"/>
                  <a:gd name="connsiteX254" fmla="*/ 125354 w 539121"/>
                  <a:gd name="connsiteY254" fmla="*/ 170557 h 464078"/>
                  <a:gd name="connsiteX255" fmla="*/ 133035 w 539121"/>
                  <a:gd name="connsiteY255" fmla="*/ 168499 h 464078"/>
                  <a:gd name="connsiteX256" fmla="*/ 137150 w 539121"/>
                  <a:gd name="connsiteY256" fmla="*/ 173986 h 464078"/>
                  <a:gd name="connsiteX257" fmla="*/ 139756 w 539121"/>
                  <a:gd name="connsiteY257" fmla="*/ 178512 h 464078"/>
                  <a:gd name="connsiteX258" fmla="*/ 143734 w 539121"/>
                  <a:gd name="connsiteY258" fmla="*/ 188662 h 464078"/>
                  <a:gd name="connsiteX259" fmla="*/ 151689 w 539121"/>
                  <a:gd name="connsiteY259" fmla="*/ 214859 h 464078"/>
                  <a:gd name="connsiteX260" fmla="*/ 158410 w 539121"/>
                  <a:gd name="connsiteY260" fmla="*/ 240645 h 464078"/>
                  <a:gd name="connsiteX261" fmla="*/ 162799 w 539121"/>
                  <a:gd name="connsiteY261" fmla="*/ 260122 h 464078"/>
                  <a:gd name="connsiteX262" fmla="*/ 165405 w 539121"/>
                  <a:gd name="connsiteY262" fmla="*/ 273701 h 464078"/>
                  <a:gd name="connsiteX263" fmla="*/ 167188 w 539121"/>
                  <a:gd name="connsiteY263" fmla="*/ 278227 h 464078"/>
                  <a:gd name="connsiteX264" fmla="*/ 176652 w 539121"/>
                  <a:gd name="connsiteY264" fmla="*/ 302093 h 464078"/>
                  <a:gd name="connsiteX265" fmla="*/ 181041 w 539121"/>
                  <a:gd name="connsiteY265" fmla="*/ 312517 h 464078"/>
                  <a:gd name="connsiteX266" fmla="*/ 191465 w 539121"/>
                  <a:gd name="connsiteY266" fmla="*/ 335972 h 464078"/>
                  <a:gd name="connsiteX267" fmla="*/ 193386 w 539121"/>
                  <a:gd name="connsiteY267" fmla="*/ 340086 h 464078"/>
                  <a:gd name="connsiteX268" fmla="*/ 197363 w 539121"/>
                  <a:gd name="connsiteY268" fmla="*/ 348042 h 464078"/>
                  <a:gd name="connsiteX269" fmla="*/ 206416 w 539121"/>
                  <a:gd name="connsiteY269" fmla="*/ 366147 h 464078"/>
                  <a:gd name="connsiteX270" fmla="*/ 206416 w 539121"/>
                  <a:gd name="connsiteY270" fmla="*/ 366147 h 464078"/>
                  <a:gd name="connsiteX271" fmla="*/ 225618 w 539121"/>
                  <a:gd name="connsiteY271" fmla="*/ 399477 h 464078"/>
                  <a:gd name="connsiteX272" fmla="*/ 225344 w 539121"/>
                  <a:gd name="connsiteY272" fmla="*/ 399065 h 464078"/>
                  <a:gd name="connsiteX273" fmla="*/ 233574 w 539121"/>
                  <a:gd name="connsiteY273" fmla="*/ 410175 h 464078"/>
                  <a:gd name="connsiteX274" fmla="*/ 236728 w 539121"/>
                  <a:gd name="connsiteY274" fmla="*/ 413055 h 464078"/>
                  <a:gd name="connsiteX275" fmla="*/ 236454 w 539121"/>
                  <a:gd name="connsiteY275" fmla="*/ 412781 h 464078"/>
                  <a:gd name="connsiteX276" fmla="*/ 239197 w 539121"/>
                  <a:gd name="connsiteY276" fmla="*/ 414976 h 464078"/>
                  <a:gd name="connsiteX277" fmla="*/ 239060 w 539121"/>
                  <a:gd name="connsiteY277" fmla="*/ 414839 h 464078"/>
                  <a:gd name="connsiteX278" fmla="*/ 239471 w 539121"/>
                  <a:gd name="connsiteY278" fmla="*/ 415113 h 464078"/>
                  <a:gd name="connsiteX279" fmla="*/ 239471 w 539121"/>
                  <a:gd name="connsiteY279" fmla="*/ 415113 h 464078"/>
                  <a:gd name="connsiteX280" fmla="*/ 239471 w 539121"/>
                  <a:gd name="connsiteY280" fmla="*/ 415113 h 464078"/>
                  <a:gd name="connsiteX281" fmla="*/ 240569 w 539121"/>
                  <a:gd name="connsiteY281" fmla="*/ 415799 h 464078"/>
                  <a:gd name="connsiteX282" fmla="*/ 241940 w 539121"/>
                  <a:gd name="connsiteY282" fmla="*/ 416484 h 464078"/>
                  <a:gd name="connsiteX283" fmla="*/ 241392 w 539121"/>
                  <a:gd name="connsiteY283" fmla="*/ 416347 h 464078"/>
                  <a:gd name="connsiteX284" fmla="*/ 242900 w 539121"/>
                  <a:gd name="connsiteY284" fmla="*/ 416896 h 464078"/>
                  <a:gd name="connsiteX285" fmla="*/ 243998 w 539121"/>
                  <a:gd name="connsiteY285" fmla="*/ 417033 h 464078"/>
                  <a:gd name="connsiteX286" fmla="*/ 245507 w 539121"/>
                  <a:gd name="connsiteY286" fmla="*/ 417033 h 464078"/>
                  <a:gd name="connsiteX287" fmla="*/ 244958 w 539121"/>
                  <a:gd name="connsiteY287" fmla="*/ 417033 h 464078"/>
                  <a:gd name="connsiteX288" fmla="*/ 248113 w 539121"/>
                  <a:gd name="connsiteY288" fmla="*/ 416622 h 464078"/>
                  <a:gd name="connsiteX289" fmla="*/ 249758 w 539121"/>
                  <a:gd name="connsiteY289" fmla="*/ 416073 h 464078"/>
                  <a:gd name="connsiteX290" fmla="*/ 250719 w 539121"/>
                  <a:gd name="connsiteY290" fmla="*/ 415661 h 464078"/>
                  <a:gd name="connsiteX291" fmla="*/ 251816 w 539121"/>
                  <a:gd name="connsiteY291" fmla="*/ 414976 h 464078"/>
                  <a:gd name="connsiteX292" fmla="*/ 253050 w 539121"/>
                  <a:gd name="connsiteY292" fmla="*/ 413878 h 464078"/>
                  <a:gd name="connsiteX293" fmla="*/ 252639 w 539121"/>
                  <a:gd name="connsiteY293" fmla="*/ 414153 h 464078"/>
                  <a:gd name="connsiteX294" fmla="*/ 253736 w 539121"/>
                  <a:gd name="connsiteY294" fmla="*/ 413055 h 464078"/>
                  <a:gd name="connsiteX295" fmla="*/ 257165 w 539121"/>
                  <a:gd name="connsiteY295" fmla="*/ 408529 h 464078"/>
                  <a:gd name="connsiteX296" fmla="*/ 257028 w 539121"/>
                  <a:gd name="connsiteY296" fmla="*/ 408666 h 464078"/>
                  <a:gd name="connsiteX297" fmla="*/ 260320 w 539121"/>
                  <a:gd name="connsiteY297" fmla="*/ 403317 h 464078"/>
                  <a:gd name="connsiteX298" fmla="*/ 260045 w 539121"/>
                  <a:gd name="connsiteY298" fmla="*/ 403729 h 464078"/>
                  <a:gd name="connsiteX299" fmla="*/ 263749 w 539121"/>
                  <a:gd name="connsiteY299" fmla="*/ 395087 h 464078"/>
                  <a:gd name="connsiteX300" fmla="*/ 263612 w 539121"/>
                  <a:gd name="connsiteY300" fmla="*/ 395499 h 464078"/>
                  <a:gd name="connsiteX301" fmla="*/ 269235 w 539121"/>
                  <a:gd name="connsiteY301" fmla="*/ 374651 h 464078"/>
                  <a:gd name="connsiteX302" fmla="*/ 273350 w 539121"/>
                  <a:gd name="connsiteY302" fmla="*/ 342555 h 464078"/>
                  <a:gd name="connsiteX303" fmla="*/ 273350 w 539121"/>
                  <a:gd name="connsiteY303" fmla="*/ 342692 h 464078"/>
                  <a:gd name="connsiteX304" fmla="*/ 273487 w 539121"/>
                  <a:gd name="connsiteY304" fmla="*/ 298253 h 464078"/>
                  <a:gd name="connsiteX305" fmla="*/ 273487 w 539121"/>
                  <a:gd name="connsiteY305" fmla="*/ 298527 h 464078"/>
                  <a:gd name="connsiteX306" fmla="*/ 270881 w 539121"/>
                  <a:gd name="connsiteY306" fmla="*/ 272192 h 464078"/>
                  <a:gd name="connsiteX307" fmla="*/ 266629 w 539121"/>
                  <a:gd name="connsiteY307" fmla="*/ 247229 h 464078"/>
                  <a:gd name="connsiteX308" fmla="*/ 266629 w 539121"/>
                  <a:gd name="connsiteY308" fmla="*/ 247366 h 464078"/>
                  <a:gd name="connsiteX309" fmla="*/ 266081 w 539121"/>
                  <a:gd name="connsiteY309" fmla="*/ 244760 h 464078"/>
                  <a:gd name="connsiteX310" fmla="*/ 265395 w 539121"/>
                  <a:gd name="connsiteY310" fmla="*/ 243251 h 464078"/>
                  <a:gd name="connsiteX311" fmla="*/ 257851 w 539121"/>
                  <a:gd name="connsiteY311" fmla="*/ 224872 h 464078"/>
                  <a:gd name="connsiteX312" fmla="*/ 239609 w 539121"/>
                  <a:gd name="connsiteY312" fmla="*/ 180706 h 464078"/>
                  <a:gd name="connsiteX313" fmla="*/ 222738 w 539121"/>
                  <a:gd name="connsiteY313" fmla="*/ 139696 h 464078"/>
                  <a:gd name="connsiteX314" fmla="*/ 218623 w 539121"/>
                  <a:gd name="connsiteY314" fmla="*/ 128037 h 464078"/>
                  <a:gd name="connsiteX315" fmla="*/ 217937 w 539121"/>
                  <a:gd name="connsiteY315" fmla="*/ 122688 h 464078"/>
                  <a:gd name="connsiteX316" fmla="*/ 218212 w 539121"/>
                  <a:gd name="connsiteY316" fmla="*/ 120219 h 464078"/>
                  <a:gd name="connsiteX317" fmla="*/ 219309 w 539121"/>
                  <a:gd name="connsiteY317" fmla="*/ 116516 h 464078"/>
                  <a:gd name="connsiteX318" fmla="*/ 226579 w 539121"/>
                  <a:gd name="connsiteY318" fmla="*/ 114595 h 464078"/>
                  <a:gd name="connsiteX319" fmla="*/ 233848 w 539121"/>
                  <a:gd name="connsiteY319" fmla="*/ 122688 h 464078"/>
                  <a:gd name="connsiteX320" fmla="*/ 238649 w 539121"/>
                  <a:gd name="connsiteY320" fmla="*/ 131329 h 464078"/>
                  <a:gd name="connsiteX321" fmla="*/ 244272 w 539121"/>
                  <a:gd name="connsiteY321" fmla="*/ 144085 h 464078"/>
                  <a:gd name="connsiteX322" fmla="*/ 250719 w 539121"/>
                  <a:gd name="connsiteY322" fmla="*/ 160681 h 464078"/>
                  <a:gd name="connsiteX323" fmla="*/ 253599 w 539121"/>
                  <a:gd name="connsiteY323" fmla="*/ 168911 h 464078"/>
                  <a:gd name="connsiteX324" fmla="*/ 258948 w 539121"/>
                  <a:gd name="connsiteY324" fmla="*/ 184410 h 464078"/>
                  <a:gd name="connsiteX325" fmla="*/ 271293 w 539121"/>
                  <a:gd name="connsiteY325" fmla="*/ 227341 h 464078"/>
                  <a:gd name="connsiteX326" fmla="*/ 274859 w 539121"/>
                  <a:gd name="connsiteY326" fmla="*/ 243800 h 464078"/>
                  <a:gd name="connsiteX327" fmla="*/ 279111 w 539121"/>
                  <a:gd name="connsiteY327" fmla="*/ 253538 h 464078"/>
                  <a:gd name="connsiteX328" fmla="*/ 286655 w 539121"/>
                  <a:gd name="connsiteY328" fmla="*/ 270546 h 464078"/>
                  <a:gd name="connsiteX329" fmla="*/ 297079 w 539121"/>
                  <a:gd name="connsiteY329" fmla="*/ 291943 h 464078"/>
                  <a:gd name="connsiteX330" fmla="*/ 296804 w 539121"/>
                  <a:gd name="connsiteY330" fmla="*/ 291532 h 464078"/>
                  <a:gd name="connsiteX331" fmla="*/ 303800 w 539121"/>
                  <a:gd name="connsiteY331" fmla="*/ 304150 h 464078"/>
                  <a:gd name="connsiteX332" fmla="*/ 311618 w 539121"/>
                  <a:gd name="connsiteY332" fmla="*/ 316632 h 464078"/>
                  <a:gd name="connsiteX333" fmla="*/ 311343 w 539121"/>
                  <a:gd name="connsiteY333" fmla="*/ 316220 h 464078"/>
                  <a:gd name="connsiteX334" fmla="*/ 320396 w 539121"/>
                  <a:gd name="connsiteY334" fmla="*/ 327879 h 464078"/>
                  <a:gd name="connsiteX335" fmla="*/ 319985 w 539121"/>
                  <a:gd name="connsiteY335" fmla="*/ 327468 h 464078"/>
                  <a:gd name="connsiteX336" fmla="*/ 324922 w 539121"/>
                  <a:gd name="connsiteY336" fmla="*/ 332405 h 464078"/>
                  <a:gd name="connsiteX337" fmla="*/ 329723 w 539121"/>
                  <a:gd name="connsiteY337" fmla="*/ 335972 h 464078"/>
                  <a:gd name="connsiteX338" fmla="*/ 329586 w 539121"/>
                  <a:gd name="connsiteY338" fmla="*/ 335834 h 464078"/>
                  <a:gd name="connsiteX339" fmla="*/ 333289 w 539121"/>
                  <a:gd name="connsiteY339" fmla="*/ 337892 h 464078"/>
                  <a:gd name="connsiteX340" fmla="*/ 333152 w 539121"/>
                  <a:gd name="connsiteY340" fmla="*/ 337892 h 464078"/>
                  <a:gd name="connsiteX341" fmla="*/ 334661 w 539121"/>
                  <a:gd name="connsiteY341" fmla="*/ 338440 h 464078"/>
                  <a:gd name="connsiteX342" fmla="*/ 334112 w 539121"/>
                  <a:gd name="connsiteY342" fmla="*/ 338303 h 464078"/>
                  <a:gd name="connsiteX343" fmla="*/ 337815 w 539121"/>
                  <a:gd name="connsiteY343" fmla="*/ 339263 h 464078"/>
                  <a:gd name="connsiteX344" fmla="*/ 337678 w 539121"/>
                  <a:gd name="connsiteY344" fmla="*/ 339263 h 464078"/>
                  <a:gd name="connsiteX345" fmla="*/ 340010 w 539121"/>
                  <a:gd name="connsiteY345" fmla="*/ 339538 h 464078"/>
                  <a:gd name="connsiteX346" fmla="*/ 339461 w 539121"/>
                  <a:gd name="connsiteY346" fmla="*/ 339538 h 464078"/>
                  <a:gd name="connsiteX347" fmla="*/ 341793 w 539121"/>
                  <a:gd name="connsiteY347" fmla="*/ 339538 h 464078"/>
                  <a:gd name="connsiteX348" fmla="*/ 341656 w 539121"/>
                  <a:gd name="connsiteY348" fmla="*/ 339538 h 464078"/>
                  <a:gd name="connsiteX349" fmla="*/ 343302 w 539121"/>
                  <a:gd name="connsiteY349" fmla="*/ 339401 h 464078"/>
                  <a:gd name="connsiteX350" fmla="*/ 344810 w 539121"/>
                  <a:gd name="connsiteY350" fmla="*/ 339126 h 464078"/>
                  <a:gd name="connsiteX351" fmla="*/ 346594 w 539121"/>
                  <a:gd name="connsiteY351" fmla="*/ 338440 h 464078"/>
                  <a:gd name="connsiteX352" fmla="*/ 346319 w 539121"/>
                  <a:gd name="connsiteY352" fmla="*/ 338578 h 464078"/>
                  <a:gd name="connsiteX353" fmla="*/ 350023 w 539121"/>
                  <a:gd name="connsiteY353" fmla="*/ 336383 h 464078"/>
                  <a:gd name="connsiteX354" fmla="*/ 349611 w 539121"/>
                  <a:gd name="connsiteY354" fmla="*/ 336657 h 464078"/>
                  <a:gd name="connsiteX355" fmla="*/ 351394 w 539121"/>
                  <a:gd name="connsiteY355" fmla="*/ 335286 h 464078"/>
                  <a:gd name="connsiteX356" fmla="*/ 350983 w 539121"/>
                  <a:gd name="connsiteY356" fmla="*/ 335560 h 464078"/>
                  <a:gd name="connsiteX357" fmla="*/ 354000 w 539121"/>
                  <a:gd name="connsiteY357" fmla="*/ 332680 h 464078"/>
                  <a:gd name="connsiteX358" fmla="*/ 353863 w 539121"/>
                  <a:gd name="connsiteY358" fmla="*/ 332817 h 464078"/>
                  <a:gd name="connsiteX359" fmla="*/ 354137 w 539121"/>
                  <a:gd name="connsiteY359" fmla="*/ 332543 h 464078"/>
                  <a:gd name="connsiteX360" fmla="*/ 354275 w 539121"/>
                  <a:gd name="connsiteY360" fmla="*/ 332405 h 464078"/>
                  <a:gd name="connsiteX361" fmla="*/ 354275 w 539121"/>
                  <a:gd name="connsiteY361" fmla="*/ 332405 h 464078"/>
                  <a:gd name="connsiteX362" fmla="*/ 356332 w 539121"/>
                  <a:gd name="connsiteY362" fmla="*/ 329799 h 464078"/>
                  <a:gd name="connsiteX363" fmla="*/ 356195 w 539121"/>
                  <a:gd name="connsiteY363" fmla="*/ 329936 h 464078"/>
                  <a:gd name="connsiteX364" fmla="*/ 359349 w 539121"/>
                  <a:gd name="connsiteY364" fmla="*/ 324450 h 464078"/>
                  <a:gd name="connsiteX365" fmla="*/ 359075 w 539121"/>
                  <a:gd name="connsiteY365" fmla="*/ 324862 h 464078"/>
                  <a:gd name="connsiteX366" fmla="*/ 363190 w 539121"/>
                  <a:gd name="connsiteY366" fmla="*/ 315260 h 464078"/>
                  <a:gd name="connsiteX367" fmla="*/ 363190 w 539121"/>
                  <a:gd name="connsiteY367" fmla="*/ 315260 h 464078"/>
                  <a:gd name="connsiteX368" fmla="*/ 367030 w 539121"/>
                  <a:gd name="connsiteY368" fmla="*/ 301270 h 464078"/>
                  <a:gd name="connsiteX369" fmla="*/ 367030 w 539121"/>
                  <a:gd name="connsiteY369" fmla="*/ 301407 h 464078"/>
                  <a:gd name="connsiteX370" fmla="*/ 367168 w 539121"/>
                  <a:gd name="connsiteY370" fmla="*/ 300859 h 464078"/>
                  <a:gd name="connsiteX371" fmla="*/ 367168 w 539121"/>
                  <a:gd name="connsiteY371" fmla="*/ 300859 h 464078"/>
                  <a:gd name="connsiteX372" fmla="*/ 367168 w 539121"/>
                  <a:gd name="connsiteY372" fmla="*/ 300859 h 464078"/>
                  <a:gd name="connsiteX373" fmla="*/ 369362 w 539121"/>
                  <a:gd name="connsiteY373" fmla="*/ 284537 h 464078"/>
                  <a:gd name="connsiteX374" fmla="*/ 369362 w 539121"/>
                  <a:gd name="connsiteY374" fmla="*/ 284811 h 464078"/>
                  <a:gd name="connsiteX375" fmla="*/ 369362 w 539121"/>
                  <a:gd name="connsiteY375" fmla="*/ 262865 h 464078"/>
                  <a:gd name="connsiteX376" fmla="*/ 369362 w 539121"/>
                  <a:gd name="connsiteY376" fmla="*/ 263140 h 464078"/>
                  <a:gd name="connsiteX377" fmla="*/ 365522 w 539121"/>
                  <a:gd name="connsiteY377" fmla="*/ 236393 h 464078"/>
                  <a:gd name="connsiteX378" fmla="*/ 365659 w 539121"/>
                  <a:gd name="connsiteY378" fmla="*/ 236942 h 464078"/>
                  <a:gd name="connsiteX379" fmla="*/ 360721 w 539121"/>
                  <a:gd name="connsiteY379" fmla="*/ 217328 h 464078"/>
                  <a:gd name="connsiteX380" fmla="*/ 353589 w 539121"/>
                  <a:gd name="connsiteY380" fmla="*/ 195520 h 464078"/>
                  <a:gd name="connsiteX381" fmla="*/ 353726 w 539121"/>
                  <a:gd name="connsiteY381" fmla="*/ 196068 h 464078"/>
                  <a:gd name="connsiteX382" fmla="*/ 345496 w 539121"/>
                  <a:gd name="connsiteY382" fmla="*/ 174809 h 464078"/>
                  <a:gd name="connsiteX383" fmla="*/ 339873 w 539121"/>
                  <a:gd name="connsiteY383" fmla="*/ 161367 h 464078"/>
                  <a:gd name="connsiteX384" fmla="*/ 333838 w 539121"/>
                  <a:gd name="connsiteY384" fmla="*/ 148199 h 464078"/>
                  <a:gd name="connsiteX385" fmla="*/ 333289 w 539121"/>
                  <a:gd name="connsiteY385" fmla="*/ 147377 h 464078"/>
                  <a:gd name="connsiteX386" fmla="*/ 329311 w 539121"/>
                  <a:gd name="connsiteY386" fmla="*/ 141341 h 464078"/>
                  <a:gd name="connsiteX387" fmla="*/ 320670 w 539121"/>
                  <a:gd name="connsiteY387" fmla="*/ 126940 h 464078"/>
                  <a:gd name="connsiteX388" fmla="*/ 314772 w 539121"/>
                  <a:gd name="connsiteY388" fmla="*/ 117201 h 464078"/>
                  <a:gd name="connsiteX389" fmla="*/ 311343 w 539121"/>
                  <a:gd name="connsiteY389" fmla="*/ 110892 h 464078"/>
                  <a:gd name="connsiteX390" fmla="*/ 307640 w 539121"/>
                  <a:gd name="connsiteY390" fmla="*/ 104034 h 464078"/>
                  <a:gd name="connsiteX391" fmla="*/ 303937 w 539121"/>
                  <a:gd name="connsiteY391" fmla="*/ 95393 h 464078"/>
                  <a:gd name="connsiteX392" fmla="*/ 301742 w 539121"/>
                  <a:gd name="connsiteY392" fmla="*/ 88261 h 464078"/>
                  <a:gd name="connsiteX393" fmla="*/ 303251 w 539121"/>
                  <a:gd name="connsiteY393" fmla="*/ 83734 h 464078"/>
                  <a:gd name="connsiteX394" fmla="*/ 308600 w 539121"/>
                  <a:gd name="connsiteY394" fmla="*/ 83734 h 464078"/>
                  <a:gd name="connsiteX395" fmla="*/ 312578 w 539121"/>
                  <a:gd name="connsiteY395" fmla="*/ 86752 h 464078"/>
                  <a:gd name="connsiteX396" fmla="*/ 315458 w 539121"/>
                  <a:gd name="connsiteY396" fmla="*/ 90455 h 464078"/>
                  <a:gd name="connsiteX397" fmla="*/ 317790 w 539121"/>
                  <a:gd name="connsiteY397" fmla="*/ 94433 h 464078"/>
                  <a:gd name="connsiteX398" fmla="*/ 320945 w 539121"/>
                  <a:gd name="connsiteY398" fmla="*/ 100193 h 464078"/>
                  <a:gd name="connsiteX399" fmla="*/ 329037 w 539121"/>
                  <a:gd name="connsiteY399" fmla="*/ 116516 h 464078"/>
                  <a:gd name="connsiteX400" fmla="*/ 338227 w 539121"/>
                  <a:gd name="connsiteY400" fmla="*/ 135992 h 464078"/>
                  <a:gd name="connsiteX401" fmla="*/ 343439 w 539121"/>
                  <a:gd name="connsiteY401" fmla="*/ 147514 h 464078"/>
                  <a:gd name="connsiteX402" fmla="*/ 345359 w 539121"/>
                  <a:gd name="connsiteY402" fmla="*/ 150257 h 464078"/>
                  <a:gd name="connsiteX403" fmla="*/ 354549 w 539121"/>
                  <a:gd name="connsiteY403" fmla="*/ 164247 h 464078"/>
                  <a:gd name="connsiteX404" fmla="*/ 364699 w 539121"/>
                  <a:gd name="connsiteY404" fmla="*/ 178923 h 464078"/>
                  <a:gd name="connsiteX405" fmla="*/ 372517 w 539121"/>
                  <a:gd name="connsiteY405" fmla="*/ 190308 h 464078"/>
                  <a:gd name="connsiteX406" fmla="*/ 384998 w 539121"/>
                  <a:gd name="connsiteY406" fmla="*/ 207864 h 464078"/>
                  <a:gd name="connsiteX407" fmla="*/ 404063 w 539121"/>
                  <a:gd name="connsiteY407" fmla="*/ 232141 h 464078"/>
                  <a:gd name="connsiteX408" fmla="*/ 403652 w 539121"/>
                  <a:gd name="connsiteY408" fmla="*/ 231730 h 464078"/>
                  <a:gd name="connsiteX409" fmla="*/ 412293 w 539121"/>
                  <a:gd name="connsiteY409" fmla="*/ 241057 h 464078"/>
                  <a:gd name="connsiteX410" fmla="*/ 421071 w 539121"/>
                  <a:gd name="connsiteY410" fmla="*/ 249286 h 464078"/>
                  <a:gd name="connsiteX411" fmla="*/ 430810 w 539121"/>
                  <a:gd name="connsiteY411" fmla="*/ 256830 h 464078"/>
                  <a:gd name="connsiteX412" fmla="*/ 430398 w 539121"/>
                  <a:gd name="connsiteY412" fmla="*/ 256556 h 464078"/>
                  <a:gd name="connsiteX413" fmla="*/ 438491 w 539121"/>
                  <a:gd name="connsiteY413" fmla="*/ 261494 h 464078"/>
                  <a:gd name="connsiteX414" fmla="*/ 438491 w 539121"/>
                  <a:gd name="connsiteY414" fmla="*/ 261494 h 464078"/>
                  <a:gd name="connsiteX415" fmla="*/ 444800 w 539121"/>
                  <a:gd name="connsiteY415" fmla="*/ 264237 h 464078"/>
                  <a:gd name="connsiteX416" fmla="*/ 444251 w 539121"/>
                  <a:gd name="connsiteY416" fmla="*/ 264100 h 464078"/>
                  <a:gd name="connsiteX417" fmla="*/ 450424 w 539121"/>
                  <a:gd name="connsiteY417" fmla="*/ 265746 h 464078"/>
                  <a:gd name="connsiteX418" fmla="*/ 454676 w 539121"/>
                  <a:gd name="connsiteY418" fmla="*/ 266294 h 464078"/>
                  <a:gd name="connsiteX419" fmla="*/ 454127 w 539121"/>
                  <a:gd name="connsiteY419" fmla="*/ 266294 h 464078"/>
                  <a:gd name="connsiteX420" fmla="*/ 458379 w 539121"/>
                  <a:gd name="connsiteY420" fmla="*/ 266294 h 464078"/>
                  <a:gd name="connsiteX421" fmla="*/ 458379 w 539121"/>
                  <a:gd name="connsiteY421" fmla="*/ 266294 h 464078"/>
                  <a:gd name="connsiteX422" fmla="*/ 458379 w 539121"/>
                  <a:gd name="connsiteY422" fmla="*/ 266294 h 464078"/>
                  <a:gd name="connsiteX423" fmla="*/ 458927 w 539121"/>
                  <a:gd name="connsiteY423" fmla="*/ 266294 h 464078"/>
                  <a:gd name="connsiteX424" fmla="*/ 458653 w 539121"/>
                  <a:gd name="connsiteY424" fmla="*/ 266294 h 464078"/>
                  <a:gd name="connsiteX425" fmla="*/ 460574 w 539121"/>
                  <a:gd name="connsiteY425" fmla="*/ 266020 h 464078"/>
                  <a:gd name="connsiteX426" fmla="*/ 464277 w 539121"/>
                  <a:gd name="connsiteY426" fmla="*/ 264923 h 464078"/>
                  <a:gd name="connsiteX427" fmla="*/ 464277 w 539121"/>
                  <a:gd name="connsiteY427" fmla="*/ 264923 h 464078"/>
                  <a:gd name="connsiteX428" fmla="*/ 467020 w 539121"/>
                  <a:gd name="connsiteY428" fmla="*/ 263688 h 464078"/>
                  <a:gd name="connsiteX429" fmla="*/ 466883 w 539121"/>
                  <a:gd name="connsiteY429" fmla="*/ 263825 h 464078"/>
                  <a:gd name="connsiteX430" fmla="*/ 468529 w 539121"/>
                  <a:gd name="connsiteY430" fmla="*/ 262865 h 464078"/>
                  <a:gd name="connsiteX431" fmla="*/ 471135 w 539121"/>
                  <a:gd name="connsiteY431" fmla="*/ 260945 h 464078"/>
                  <a:gd name="connsiteX432" fmla="*/ 473741 w 539121"/>
                  <a:gd name="connsiteY432" fmla="*/ 258202 h 464078"/>
                  <a:gd name="connsiteX433" fmla="*/ 473604 w 539121"/>
                  <a:gd name="connsiteY433" fmla="*/ 258339 h 464078"/>
                  <a:gd name="connsiteX434" fmla="*/ 474975 w 539121"/>
                  <a:gd name="connsiteY434" fmla="*/ 256556 h 464078"/>
                  <a:gd name="connsiteX435" fmla="*/ 474701 w 539121"/>
                  <a:gd name="connsiteY435" fmla="*/ 256967 h 464078"/>
                  <a:gd name="connsiteX436" fmla="*/ 477033 w 539121"/>
                  <a:gd name="connsiteY436" fmla="*/ 252990 h 464078"/>
                  <a:gd name="connsiteX437" fmla="*/ 476758 w 539121"/>
                  <a:gd name="connsiteY437" fmla="*/ 253538 h 464078"/>
                  <a:gd name="connsiteX438" fmla="*/ 478541 w 539121"/>
                  <a:gd name="connsiteY438" fmla="*/ 249424 h 464078"/>
                  <a:gd name="connsiteX439" fmla="*/ 478404 w 539121"/>
                  <a:gd name="connsiteY439" fmla="*/ 249835 h 464078"/>
                  <a:gd name="connsiteX440" fmla="*/ 480050 w 539121"/>
                  <a:gd name="connsiteY440" fmla="*/ 243663 h 464078"/>
                  <a:gd name="connsiteX441" fmla="*/ 480736 w 539121"/>
                  <a:gd name="connsiteY441" fmla="*/ 237765 h 464078"/>
                  <a:gd name="connsiteX442" fmla="*/ 480736 w 539121"/>
                  <a:gd name="connsiteY442" fmla="*/ 228438 h 464078"/>
                  <a:gd name="connsiteX443" fmla="*/ 480736 w 539121"/>
                  <a:gd name="connsiteY443" fmla="*/ 228987 h 464078"/>
                  <a:gd name="connsiteX444" fmla="*/ 479090 w 539121"/>
                  <a:gd name="connsiteY444" fmla="*/ 217465 h 464078"/>
                  <a:gd name="connsiteX445" fmla="*/ 478404 w 539121"/>
                  <a:gd name="connsiteY445" fmla="*/ 214585 h 464078"/>
                  <a:gd name="connsiteX446" fmla="*/ 476347 w 539121"/>
                  <a:gd name="connsiteY446" fmla="*/ 212939 h 464078"/>
                  <a:gd name="connsiteX447" fmla="*/ 469900 w 539121"/>
                  <a:gd name="connsiteY447" fmla="*/ 207315 h 464078"/>
                  <a:gd name="connsiteX448" fmla="*/ 459476 w 539121"/>
                  <a:gd name="connsiteY448" fmla="*/ 197166 h 464078"/>
                  <a:gd name="connsiteX449" fmla="*/ 454813 w 539121"/>
                  <a:gd name="connsiteY449" fmla="*/ 192228 h 464078"/>
                  <a:gd name="connsiteX450" fmla="*/ 444251 w 539121"/>
                  <a:gd name="connsiteY450" fmla="*/ 180432 h 464078"/>
                  <a:gd name="connsiteX451" fmla="*/ 440411 w 539121"/>
                  <a:gd name="connsiteY451" fmla="*/ 175906 h 464078"/>
                  <a:gd name="connsiteX452" fmla="*/ 431633 w 539121"/>
                  <a:gd name="connsiteY452" fmla="*/ 164659 h 464078"/>
                  <a:gd name="connsiteX453" fmla="*/ 424775 w 539121"/>
                  <a:gd name="connsiteY453" fmla="*/ 155743 h 464078"/>
                  <a:gd name="connsiteX454" fmla="*/ 420797 w 539121"/>
                  <a:gd name="connsiteY454" fmla="*/ 149708 h 464078"/>
                  <a:gd name="connsiteX455" fmla="*/ 412430 w 539121"/>
                  <a:gd name="connsiteY455" fmla="*/ 136952 h 464078"/>
                  <a:gd name="connsiteX456" fmla="*/ 409139 w 539121"/>
                  <a:gd name="connsiteY456" fmla="*/ 131877 h 464078"/>
                  <a:gd name="connsiteX457" fmla="*/ 407767 w 539121"/>
                  <a:gd name="connsiteY457" fmla="*/ 129683 h 464078"/>
                  <a:gd name="connsiteX458" fmla="*/ 395148 w 539121"/>
                  <a:gd name="connsiteY458" fmla="*/ 107051 h 464078"/>
                  <a:gd name="connsiteX459" fmla="*/ 389250 w 539121"/>
                  <a:gd name="connsiteY459" fmla="*/ 95804 h 464078"/>
                  <a:gd name="connsiteX460" fmla="*/ 383489 w 539121"/>
                  <a:gd name="connsiteY460" fmla="*/ 83871 h 464078"/>
                  <a:gd name="connsiteX461" fmla="*/ 380472 w 539121"/>
                  <a:gd name="connsiteY461" fmla="*/ 76876 h 464078"/>
                  <a:gd name="connsiteX462" fmla="*/ 376494 w 539121"/>
                  <a:gd name="connsiteY462" fmla="*/ 68098 h 464078"/>
                  <a:gd name="connsiteX463" fmla="*/ 374711 w 539121"/>
                  <a:gd name="connsiteY463" fmla="*/ 63160 h 464078"/>
                  <a:gd name="connsiteX464" fmla="*/ 373751 w 539121"/>
                  <a:gd name="connsiteY464" fmla="*/ 58085 h 464078"/>
                  <a:gd name="connsiteX465" fmla="*/ 375260 w 539121"/>
                  <a:gd name="connsiteY465" fmla="*/ 49033 h 464078"/>
                  <a:gd name="connsiteX466" fmla="*/ 380746 w 539121"/>
                  <a:gd name="connsiteY466" fmla="*/ 45878 h 464078"/>
                  <a:gd name="connsiteX467" fmla="*/ 385410 w 539121"/>
                  <a:gd name="connsiteY467" fmla="*/ 47387 h 464078"/>
                  <a:gd name="connsiteX468" fmla="*/ 387467 w 539121"/>
                  <a:gd name="connsiteY468" fmla="*/ 48073 h 464078"/>
                  <a:gd name="connsiteX469" fmla="*/ 389799 w 539121"/>
                  <a:gd name="connsiteY469" fmla="*/ 49307 h 464078"/>
                  <a:gd name="connsiteX470" fmla="*/ 393502 w 539121"/>
                  <a:gd name="connsiteY470" fmla="*/ 52187 h 464078"/>
                  <a:gd name="connsiteX471" fmla="*/ 398303 w 539121"/>
                  <a:gd name="connsiteY471" fmla="*/ 57262 h 464078"/>
                  <a:gd name="connsiteX472" fmla="*/ 407492 w 539121"/>
                  <a:gd name="connsiteY472" fmla="*/ 68235 h 464078"/>
                  <a:gd name="connsiteX473" fmla="*/ 413665 w 539121"/>
                  <a:gd name="connsiteY473" fmla="*/ 76328 h 464078"/>
                  <a:gd name="connsiteX474" fmla="*/ 422169 w 539121"/>
                  <a:gd name="connsiteY474" fmla="*/ 87712 h 464078"/>
                  <a:gd name="connsiteX475" fmla="*/ 428478 w 539121"/>
                  <a:gd name="connsiteY475" fmla="*/ 96216 h 464078"/>
                  <a:gd name="connsiteX476" fmla="*/ 428204 w 539121"/>
                  <a:gd name="connsiteY476" fmla="*/ 95667 h 464078"/>
                  <a:gd name="connsiteX477" fmla="*/ 443017 w 539121"/>
                  <a:gd name="connsiteY477" fmla="*/ 117750 h 464078"/>
                  <a:gd name="connsiteX478" fmla="*/ 450835 w 539121"/>
                  <a:gd name="connsiteY478" fmla="*/ 130094 h 464078"/>
                  <a:gd name="connsiteX479" fmla="*/ 467020 w 539121"/>
                  <a:gd name="connsiteY479" fmla="*/ 159447 h 464078"/>
                  <a:gd name="connsiteX480" fmla="*/ 478679 w 539121"/>
                  <a:gd name="connsiteY480" fmla="*/ 185644 h 464078"/>
                  <a:gd name="connsiteX481" fmla="*/ 486222 w 539121"/>
                  <a:gd name="connsiteY481" fmla="*/ 209236 h 464078"/>
                  <a:gd name="connsiteX482" fmla="*/ 493629 w 539121"/>
                  <a:gd name="connsiteY482" fmla="*/ 214859 h 464078"/>
                  <a:gd name="connsiteX483" fmla="*/ 501036 w 539121"/>
                  <a:gd name="connsiteY483" fmla="*/ 219248 h 464078"/>
                  <a:gd name="connsiteX484" fmla="*/ 505836 w 539121"/>
                  <a:gd name="connsiteY484" fmla="*/ 221306 h 464078"/>
                  <a:gd name="connsiteX485" fmla="*/ 505836 w 539121"/>
                  <a:gd name="connsiteY485" fmla="*/ 221306 h 464078"/>
                  <a:gd name="connsiteX486" fmla="*/ 505973 w 539121"/>
                  <a:gd name="connsiteY486" fmla="*/ 221306 h 464078"/>
                  <a:gd name="connsiteX487" fmla="*/ 506385 w 539121"/>
                  <a:gd name="connsiteY487" fmla="*/ 221443 h 464078"/>
                  <a:gd name="connsiteX488" fmla="*/ 506248 w 539121"/>
                  <a:gd name="connsiteY488" fmla="*/ 221443 h 464078"/>
                  <a:gd name="connsiteX489" fmla="*/ 509677 w 539121"/>
                  <a:gd name="connsiteY489" fmla="*/ 222540 h 464078"/>
                  <a:gd name="connsiteX490" fmla="*/ 509540 w 539121"/>
                  <a:gd name="connsiteY490" fmla="*/ 222540 h 464078"/>
                  <a:gd name="connsiteX491" fmla="*/ 513654 w 539121"/>
                  <a:gd name="connsiteY491" fmla="*/ 223226 h 464078"/>
                  <a:gd name="connsiteX492" fmla="*/ 513517 w 539121"/>
                  <a:gd name="connsiteY492" fmla="*/ 223226 h 464078"/>
                  <a:gd name="connsiteX493" fmla="*/ 517358 w 539121"/>
                  <a:gd name="connsiteY493" fmla="*/ 223089 h 464078"/>
                  <a:gd name="connsiteX494" fmla="*/ 516672 w 539121"/>
                  <a:gd name="connsiteY494" fmla="*/ 223089 h 464078"/>
                  <a:gd name="connsiteX495" fmla="*/ 518181 w 539121"/>
                  <a:gd name="connsiteY495" fmla="*/ 222815 h 464078"/>
                  <a:gd name="connsiteX496" fmla="*/ 519689 w 539121"/>
                  <a:gd name="connsiteY496" fmla="*/ 222403 h 464078"/>
                  <a:gd name="connsiteX497" fmla="*/ 521335 w 539121"/>
                  <a:gd name="connsiteY497" fmla="*/ 221717 h 464078"/>
                  <a:gd name="connsiteX498" fmla="*/ 520787 w 539121"/>
                  <a:gd name="connsiteY498" fmla="*/ 221992 h 464078"/>
                  <a:gd name="connsiteX499" fmla="*/ 522296 w 539121"/>
                  <a:gd name="connsiteY499" fmla="*/ 221169 h 464078"/>
                  <a:gd name="connsiteX500" fmla="*/ 523667 w 539121"/>
                  <a:gd name="connsiteY500" fmla="*/ 220071 h 464078"/>
                  <a:gd name="connsiteX501" fmla="*/ 524764 w 539121"/>
                  <a:gd name="connsiteY501" fmla="*/ 218837 h 464078"/>
                  <a:gd name="connsiteX502" fmla="*/ 525587 w 539121"/>
                  <a:gd name="connsiteY502" fmla="*/ 217877 h 464078"/>
                  <a:gd name="connsiteX503" fmla="*/ 527233 w 539121"/>
                  <a:gd name="connsiteY503" fmla="*/ 214996 h 464078"/>
                  <a:gd name="connsiteX504" fmla="*/ 528468 w 539121"/>
                  <a:gd name="connsiteY504" fmla="*/ 211842 h 464078"/>
                  <a:gd name="connsiteX505" fmla="*/ 529428 w 539121"/>
                  <a:gd name="connsiteY505" fmla="*/ 208138 h 464078"/>
                  <a:gd name="connsiteX506" fmla="*/ 529976 w 539121"/>
                  <a:gd name="connsiteY506" fmla="*/ 203886 h 464078"/>
                  <a:gd name="connsiteX507" fmla="*/ 529976 w 539121"/>
                  <a:gd name="connsiteY507" fmla="*/ 204298 h 464078"/>
                  <a:gd name="connsiteX508" fmla="*/ 529976 w 539121"/>
                  <a:gd name="connsiteY508" fmla="*/ 192365 h 464078"/>
                  <a:gd name="connsiteX509" fmla="*/ 529976 w 539121"/>
                  <a:gd name="connsiteY509" fmla="*/ 192502 h 464078"/>
                  <a:gd name="connsiteX510" fmla="*/ 529976 w 539121"/>
                  <a:gd name="connsiteY510" fmla="*/ 192091 h 464078"/>
                  <a:gd name="connsiteX511" fmla="*/ 529976 w 539121"/>
                  <a:gd name="connsiteY511" fmla="*/ 191954 h 464078"/>
                  <a:gd name="connsiteX512" fmla="*/ 529976 w 539121"/>
                  <a:gd name="connsiteY512" fmla="*/ 192091 h 464078"/>
                  <a:gd name="connsiteX513" fmla="*/ 528056 w 539121"/>
                  <a:gd name="connsiteY513" fmla="*/ 178512 h 464078"/>
                  <a:gd name="connsiteX514" fmla="*/ 528193 w 539121"/>
                  <a:gd name="connsiteY514" fmla="*/ 179060 h 464078"/>
                  <a:gd name="connsiteX515" fmla="*/ 525450 w 539121"/>
                  <a:gd name="connsiteY515" fmla="*/ 167402 h 464078"/>
                  <a:gd name="connsiteX516" fmla="*/ 522021 w 539121"/>
                  <a:gd name="connsiteY516" fmla="*/ 156155 h 464078"/>
                  <a:gd name="connsiteX517" fmla="*/ 522021 w 539121"/>
                  <a:gd name="connsiteY517" fmla="*/ 156155 h 464078"/>
                  <a:gd name="connsiteX518" fmla="*/ 513654 w 539121"/>
                  <a:gd name="connsiteY518" fmla="*/ 135032 h 464078"/>
                  <a:gd name="connsiteX519" fmla="*/ 503779 w 539121"/>
                  <a:gd name="connsiteY519" fmla="*/ 114321 h 464078"/>
                  <a:gd name="connsiteX520" fmla="*/ 503779 w 539121"/>
                  <a:gd name="connsiteY520" fmla="*/ 114321 h 464078"/>
                  <a:gd name="connsiteX521" fmla="*/ 503779 w 539121"/>
                  <a:gd name="connsiteY521" fmla="*/ 114321 h 464078"/>
                  <a:gd name="connsiteX522" fmla="*/ 503642 w 539121"/>
                  <a:gd name="connsiteY522" fmla="*/ 114184 h 464078"/>
                  <a:gd name="connsiteX523" fmla="*/ 503642 w 539121"/>
                  <a:gd name="connsiteY523" fmla="*/ 114321 h 464078"/>
                  <a:gd name="connsiteX524" fmla="*/ 488691 w 539121"/>
                  <a:gd name="connsiteY524" fmla="*/ 86066 h 464078"/>
                  <a:gd name="connsiteX525" fmla="*/ 482656 w 539121"/>
                  <a:gd name="connsiteY525" fmla="*/ 75093 h 464078"/>
                  <a:gd name="connsiteX526" fmla="*/ 475524 w 539121"/>
                  <a:gd name="connsiteY526" fmla="*/ 62063 h 464078"/>
                  <a:gd name="connsiteX527" fmla="*/ 459888 w 539121"/>
                  <a:gd name="connsiteY527" fmla="*/ 33808 h 464078"/>
                  <a:gd name="connsiteX528" fmla="*/ 452893 w 539121"/>
                  <a:gd name="connsiteY528" fmla="*/ 21052 h 464078"/>
                  <a:gd name="connsiteX529" fmla="*/ 445211 w 539121"/>
                  <a:gd name="connsiteY529" fmla="*/ 6239 h 464078"/>
                  <a:gd name="connsiteX530" fmla="*/ 446583 w 539121"/>
                  <a:gd name="connsiteY530" fmla="*/ 890 h 464078"/>
                  <a:gd name="connsiteX531" fmla="*/ 452618 w 539121"/>
                  <a:gd name="connsiteY531" fmla="*/ 1301 h 464078"/>
                  <a:gd name="connsiteX532" fmla="*/ 455498 w 539121"/>
                  <a:gd name="connsiteY532" fmla="*/ 4456 h 464078"/>
                  <a:gd name="connsiteX533" fmla="*/ 458790 w 539121"/>
                  <a:gd name="connsiteY533" fmla="*/ 9256 h 464078"/>
                  <a:gd name="connsiteX534" fmla="*/ 462905 w 539121"/>
                  <a:gd name="connsiteY534" fmla="*/ 15154 h 464078"/>
                  <a:gd name="connsiteX535" fmla="*/ 469626 w 539121"/>
                  <a:gd name="connsiteY535" fmla="*/ 24893 h 464078"/>
                  <a:gd name="connsiteX536" fmla="*/ 483479 w 539121"/>
                  <a:gd name="connsiteY536" fmla="*/ 45055 h 464078"/>
                  <a:gd name="connsiteX537" fmla="*/ 497744 w 539121"/>
                  <a:gd name="connsiteY537" fmla="*/ 64806 h 464078"/>
                  <a:gd name="connsiteX538" fmla="*/ 515575 w 539121"/>
                  <a:gd name="connsiteY538" fmla="*/ 86066 h 464078"/>
                  <a:gd name="connsiteX539" fmla="*/ 515575 w 539121"/>
                  <a:gd name="connsiteY539" fmla="*/ 86066 h 464078"/>
                  <a:gd name="connsiteX540" fmla="*/ 515575 w 539121"/>
                  <a:gd name="connsiteY540" fmla="*/ 86066 h 464078"/>
                  <a:gd name="connsiteX541" fmla="*/ 515986 w 539121"/>
                  <a:gd name="connsiteY541" fmla="*/ 86477 h 464078"/>
                  <a:gd name="connsiteX542" fmla="*/ 515986 w 539121"/>
                  <a:gd name="connsiteY542" fmla="*/ 86477 h 464078"/>
                  <a:gd name="connsiteX543" fmla="*/ 517083 w 539121"/>
                  <a:gd name="connsiteY543" fmla="*/ 87849 h 464078"/>
                  <a:gd name="connsiteX544" fmla="*/ 517083 w 539121"/>
                  <a:gd name="connsiteY544" fmla="*/ 94021 h 464078"/>
                  <a:gd name="connsiteX545" fmla="*/ 510911 w 539121"/>
                  <a:gd name="connsiteY545" fmla="*/ 94021 h 464078"/>
                  <a:gd name="connsiteX546" fmla="*/ 492943 w 539121"/>
                  <a:gd name="connsiteY546" fmla="*/ 73173 h 464078"/>
                  <a:gd name="connsiteX547" fmla="*/ 491983 w 539121"/>
                  <a:gd name="connsiteY547" fmla="*/ 71939 h 464078"/>
                  <a:gd name="connsiteX548" fmla="*/ 496784 w 539121"/>
                  <a:gd name="connsiteY548" fmla="*/ 80717 h 464078"/>
                  <a:gd name="connsiteX549" fmla="*/ 500487 w 539121"/>
                  <a:gd name="connsiteY549" fmla="*/ 87849 h 464078"/>
                  <a:gd name="connsiteX550" fmla="*/ 508168 w 539121"/>
                  <a:gd name="connsiteY550" fmla="*/ 102525 h 464078"/>
                  <a:gd name="connsiteX551" fmla="*/ 525313 w 539121"/>
                  <a:gd name="connsiteY551" fmla="*/ 138735 h 464078"/>
                  <a:gd name="connsiteX552" fmla="*/ 534228 w 539121"/>
                  <a:gd name="connsiteY552" fmla="*/ 164933 h 464078"/>
                  <a:gd name="connsiteX553" fmla="*/ 536972 w 539121"/>
                  <a:gd name="connsiteY553" fmla="*/ 177277 h 464078"/>
                  <a:gd name="connsiteX554" fmla="*/ 538892 w 539121"/>
                  <a:gd name="connsiteY554" fmla="*/ 192091 h 464078"/>
                  <a:gd name="connsiteX555" fmla="*/ 536834 w 539121"/>
                  <a:gd name="connsiteY555" fmla="*/ 215408 h 464078"/>
                  <a:gd name="connsiteX556" fmla="*/ 532857 w 539121"/>
                  <a:gd name="connsiteY556" fmla="*/ 223363 h 464078"/>
                  <a:gd name="connsiteX557" fmla="*/ 529839 w 539121"/>
                  <a:gd name="connsiteY557" fmla="*/ 226792 h 464078"/>
                  <a:gd name="connsiteX558" fmla="*/ 525313 w 539121"/>
                  <a:gd name="connsiteY558" fmla="*/ 229810 h 464078"/>
                  <a:gd name="connsiteX559" fmla="*/ 517906 w 539121"/>
                  <a:gd name="connsiteY559" fmla="*/ 232141 h 464078"/>
                  <a:gd name="connsiteX560" fmla="*/ 508305 w 539121"/>
                  <a:gd name="connsiteY560" fmla="*/ 231593 h 464078"/>
                  <a:gd name="connsiteX561" fmla="*/ 498978 w 539121"/>
                  <a:gd name="connsiteY561" fmla="*/ 228438 h 464078"/>
                  <a:gd name="connsiteX562" fmla="*/ 488691 w 539121"/>
                  <a:gd name="connsiteY562" fmla="*/ 222540 h 464078"/>
                  <a:gd name="connsiteX563" fmla="*/ 489240 w 539121"/>
                  <a:gd name="connsiteY563" fmla="*/ 238725 h 464078"/>
                  <a:gd name="connsiteX564" fmla="*/ 487183 w 539121"/>
                  <a:gd name="connsiteY564" fmla="*/ 250384 h 464078"/>
                  <a:gd name="connsiteX565" fmla="*/ 481833 w 539121"/>
                  <a:gd name="connsiteY565" fmla="*/ 261494 h 464078"/>
                  <a:gd name="connsiteX566" fmla="*/ 476210 w 539121"/>
                  <a:gd name="connsiteY566" fmla="*/ 267803 h 464078"/>
                  <a:gd name="connsiteX567" fmla="*/ 472643 w 539121"/>
                  <a:gd name="connsiteY567" fmla="*/ 270409 h 464078"/>
                  <a:gd name="connsiteX568" fmla="*/ 468529 w 539121"/>
                  <a:gd name="connsiteY568" fmla="*/ 272604 h 464078"/>
                  <a:gd name="connsiteX569" fmla="*/ 459065 w 539121"/>
                  <a:gd name="connsiteY569" fmla="*/ 275210 h 464078"/>
                  <a:gd name="connsiteX570" fmla="*/ 453578 w 539121"/>
                  <a:gd name="connsiteY570" fmla="*/ 275347 h 464078"/>
                  <a:gd name="connsiteX571" fmla="*/ 447818 w 539121"/>
                  <a:gd name="connsiteY571" fmla="*/ 274661 h 464078"/>
                  <a:gd name="connsiteX572" fmla="*/ 436708 w 539121"/>
                  <a:gd name="connsiteY572" fmla="*/ 271095 h 464078"/>
                  <a:gd name="connsiteX573" fmla="*/ 425323 w 539121"/>
                  <a:gd name="connsiteY573" fmla="*/ 264648 h 464078"/>
                  <a:gd name="connsiteX574" fmla="*/ 403652 w 539121"/>
                  <a:gd name="connsiteY574" fmla="*/ 245995 h 464078"/>
                  <a:gd name="connsiteX575" fmla="*/ 376631 w 539121"/>
                  <a:gd name="connsiteY575" fmla="*/ 212939 h 464078"/>
                  <a:gd name="connsiteX576" fmla="*/ 363601 w 539121"/>
                  <a:gd name="connsiteY576" fmla="*/ 194697 h 464078"/>
                  <a:gd name="connsiteX577" fmla="*/ 359212 w 539121"/>
                  <a:gd name="connsiteY577" fmla="*/ 188387 h 464078"/>
                  <a:gd name="connsiteX578" fmla="*/ 368265 w 539121"/>
                  <a:gd name="connsiteY578" fmla="*/ 215957 h 464078"/>
                  <a:gd name="connsiteX579" fmla="*/ 374574 w 539121"/>
                  <a:gd name="connsiteY579" fmla="*/ 243526 h 464078"/>
                  <a:gd name="connsiteX580" fmla="*/ 377317 w 539121"/>
                  <a:gd name="connsiteY580" fmla="*/ 273701 h 464078"/>
                  <a:gd name="connsiteX581" fmla="*/ 374986 w 539121"/>
                  <a:gd name="connsiteY581" fmla="*/ 301270 h 464078"/>
                  <a:gd name="connsiteX582" fmla="*/ 371968 w 539121"/>
                  <a:gd name="connsiteY582" fmla="*/ 314026 h 464078"/>
                  <a:gd name="connsiteX583" fmla="*/ 366893 w 539121"/>
                  <a:gd name="connsiteY583" fmla="*/ 327468 h 464078"/>
                  <a:gd name="connsiteX584" fmla="*/ 355509 w 539121"/>
                  <a:gd name="connsiteY584" fmla="*/ 342967 h 464078"/>
                  <a:gd name="connsiteX585" fmla="*/ 351394 w 539121"/>
                  <a:gd name="connsiteY585" fmla="*/ 345984 h 464078"/>
                  <a:gd name="connsiteX586" fmla="*/ 346868 w 539121"/>
                  <a:gd name="connsiteY586" fmla="*/ 348042 h 464078"/>
                  <a:gd name="connsiteX587" fmla="*/ 343576 w 539121"/>
                  <a:gd name="connsiteY587" fmla="*/ 348865 h 464078"/>
                  <a:gd name="connsiteX588" fmla="*/ 337815 w 539121"/>
                  <a:gd name="connsiteY588" fmla="*/ 349002 h 464078"/>
                  <a:gd name="connsiteX589" fmla="*/ 332740 w 539121"/>
                  <a:gd name="connsiteY589" fmla="*/ 348179 h 464078"/>
                  <a:gd name="connsiteX590" fmla="*/ 328351 w 539121"/>
                  <a:gd name="connsiteY590" fmla="*/ 346533 h 464078"/>
                  <a:gd name="connsiteX591" fmla="*/ 320396 w 539121"/>
                  <a:gd name="connsiteY591" fmla="*/ 341458 h 464078"/>
                  <a:gd name="connsiteX592" fmla="*/ 312578 w 539121"/>
                  <a:gd name="connsiteY592" fmla="*/ 334051 h 464078"/>
                  <a:gd name="connsiteX593" fmla="*/ 303114 w 539121"/>
                  <a:gd name="connsiteY593" fmla="*/ 321981 h 464078"/>
                  <a:gd name="connsiteX594" fmla="*/ 295159 w 539121"/>
                  <a:gd name="connsiteY594" fmla="*/ 309637 h 464078"/>
                  <a:gd name="connsiteX595" fmla="*/ 288163 w 539121"/>
                  <a:gd name="connsiteY595" fmla="*/ 297018 h 464078"/>
                  <a:gd name="connsiteX596" fmla="*/ 283911 w 539121"/>
                  <a:gd name="connsiteY596" fmla="*/ 288103 h 464078"/>
                  <a:gd name="connsiteX597" fmla="*/ 279111 w 539121"/>
                  <a:gd name="connsiteY597" fmla="*/ 278227 h 464078"/>
                  <a:gd name="connsiteX598" fmla="*/ 280345 w 539121"/>
                  <a:gd name="connsiteY598" fmla="*/ 290709 h 464078"/>
                  <a:gd name="connsiteX599" fmla="*/ 279934 w 539121"/>
                  <a:gd name="connsiteY599" fmla="*/ 352156 h 464078"/>
                  <a:gd name="connsiteX600" fmla="*/ 275682 w 539121"/>
                  <a:gd name="connsiteY600" fmla="*/ 380274 h 464078"/>
                  <a:gd name="connsiteX601" fmla="*/ 271979 w 539121"/>
                  <a:gd name="connsiteY601" fmla="*/ 394402 h 464078"/>
                  <a:gd name="connsiteX602" fmla="*/ 267315 w 539121"/>
                  <a:gd name="connsiteY602" fmla="*/ 406472 h 464078"/>
                  <a:gd name="connsiteX603" fmla="*/ 261554 w 539121"/>
                  <a:gd name="connsiteY603" fmla="*/ 416073 h 464078"/>
                  <a:gd name="connsiteX604" fmla="*/ 255382 w 539121"/>
                  <a:gd name="connsiteY604" fmla="*/ 422657 h 464078"/>
                  <a:gd name="connsiteX605" fmla="*/ 249073 w 539121"/>
                  <a:gd name="connsiteY605" fmla="*/ 425674 h 464078"/>
                  <a:gd name="connsiteX606" fmla="*/ 240157 w 539121"/>
                  <a:gd name="connsiteY606" fmla="*/ 425948 h 464078"/>
                  <a:gd name="connsiteX607" fmla="*/ 233437 w 539121"/>
                  <a:gd name="connsiteY607" fmla="*/ 422931 h 464078"/>
                  <a:gd name="connsiteX608" fmla="*/ 226304 w 539121"/>
                  <a:gd name="connsiteY608" fmla="*/ 416896 h 464078"/>
                  <a:gd name="connsiteX609" fmla="*/ 222875 w 539121"/>
                  <a:gd name="connsiteY609" fmla="*/ 412918 h 464078"/>
                  <a:gd name="connsiteX610" fmla="*/ 218760 w 539121"/>
                  <a:gd name="connsiteY610" fmla="*/ 407158 h 464078"/>
                  <a:gd name="connsiteX611" fmla="*/ 210257 w 539121"/>
                  <a:gd name="connsiteY611" fmla="*/ 393853 h 464078"/>
                  <a:gd name="connsiteX612" fmla="*/ 197912 w 539121"/>
                  <a:gd name="connsiteY612" fmla="*/ 371770 h 464078"/>
                  <a:gd name="connsiteX613" fmla="*/ 195032 w 539121"/>
                  <a:gd name="connsiteY613" fmla="*/ 366010 h 464078"/>
                  <a:gd name="connsiteX614" fmla="*/ 187625 w 539121"/>
                  <a:gd name="connsiteY614" fmla="*/ 351196 h 464078"/>
                  <a:gd name="connsiteX615" fmla="*/ 184196 w 539121"/>
                  <a:gd name="connsiteY615" fmla="*/ 344201 h 464078"/>
                  <a:gd name="connsiteX616" fmla="*/ 180218 w 539121"/>
                  <a:gd name="connsiteY616" fmla="*/ 335286 h 464078"/>
                  <a:gd name="connsiteX617" fmla="*/ 169520 w 539121"/>
                  <a:gd name="connsiteY617" fmla="*/ 311146 h 464078"/>
                  <a:gd name="connsiteX618" fmla="*/ 168697 w 539121"/>
                  <a:gd name="connsiteY618" fmla="*/ 309225 h 464078"/>
                  <a:gd name="connsiteX619" fmla="*/ 169657 w 539121"/>
                  <a:gd name="connsiteY619" fmla="*/ 354488 h 464078"/>
                  <a:gd name="connsiteX620" fmla="*/ 167051 w 539121"/>
                  <a:gd name="connsiteY620" fmla="*/ 381920 h 464078"/>
                  <a:gd name="connsiteX621" fmla="*/ 160604 w 539121"/>
                  <a:gd name="connsiteY621" fmla="*/ 408803 h 464078"/>
                  <a:gd name="connsiteX622" fmla="*/ 155941 w 539121"/>
                  <a:gd name="connsiteY622" fmla="*/ 419228 h 464078"/>
                  <a:gd name="connsiteX623" fmla="*/ 150317 w 539121"/>
                  <a:gd name="connsiteY623" fmla="*/ 426771 h 464078"/>
                  <a:gd name="connsiteX624" fmla="*/ 144420 w 539121"/>
                  <a:gd name="connsiteY624" fmla="*/ 431023 h 464078"/>
                  <a:gd name="connsiteX625" fmla="*/ 140442 w 539121"/>
                  <a:gd name="connsiteY625" fmla="*/ 432669 h 464078"/>
                  <a:gd name="connsiteX626" fmla="*/ 135779 w 539121"/>
                  <a:gd name="connsiteY626" fmla="*/ 433081 h 464078"/>
                  <a:gd name="connsiteX627" fmla="*/ 128509 w 539121"/>
                  <a:gd name="connsiteY627" fmla="*/ 430612 h 464078"/>
                  <a:gd name="connsiteX628" fmla="*/ 122474 w 539121"/>
                  <a:gd name="connsiteY628" fmla="*/ 426360 h 464078"/>
                  <a:gd name="connsiteX629" fmla="*/ 119456 w 539121"/>
                  <a:gd name="connsiteY629" fmla="*/ 423068 h 464078"/>
                  <a:gd name="connsiteX630" fmla="*/ 115616 w 539121"/>
                  <a:gd name="connsiteY630" fmla="*/ 418268 h 464078"/>
                  <a:gd name="connsiteX631" fmla="*/ 112598 w 539121"/>
                  <a:gd name="connsiteY631" fmla="*/ 414016 h 464078"/>
                  <a:gd name="connsiteX632" fmla="*/ 108758 w 539121"/>
                  <a:gd name="connsiteY632" fmla="*/ 407981 h 464078"/>
                  <a:gd name="connsiteX633" fmla="*/ 102449 w 539121"/>
                  <a:gd name="connsiteY633" fmla="*/ 396871 h 464078"/>
                  <a:gd name="connsiteX634" fmla="*/ 101351 w 539121"/>
                  <a:gd name="connsiteY634" fmla="*/ 394950 h 464078"/>
                  <a:gd name="connsiteX635" fmla="*/ 97511 w 539121"/>
                  <a:gd name="connsiteY635" fmla="*/ 407706 h 464078"/>
                  <a:gd name="connsiteX636" fmla="*/ 87224 w 539121"/>
                  <a:gd name="connsiteY636" fmla="*/ 432669 h 464078"/>
                  <a:gd name="connsiteX637" fmla="*/ 80366 w 539121"/>
                  <a:gd name="connsiteY637" fmla="*/ 444054 h 464078"/>
                  <a:gd name="connsiteX638" fmla="*/ 74605 w 539121"/>
                  <a:gd name="connsiteY638" fmla="*/ 451735 h 464078"/>
                  <a:gd name="connsiteX639" fmla="*/ 71313 w 539121"/>
                  <a:gd name="connsiteY639" fmla="*/ 455026 h 464078"/>
                  <a:gd name="connsiteX640" fmla="*/ 66101 w 539121"/>
                  <a:gd name="connsiteY640" fmla="*/ 459004 h 464078"/>
                  <a:gd name="connsiteX641" fmla="*/ 61712 w 539121"/>
                  <a:gd name="connsiteY641" fmla="*/ 461610 h 464078"/>
                  <a:gd name="connsiteX642" fmla="*/ 56637 w 539121"/>
                  <a:gd name="connsiteY642" fmla="*/ 463530 h 464078"/>
                  <a:gd name="connsiteX643" fmla="*/ 52385 w 539121"/>
                  <a:gd name="connsiteY643" fmla="*/ 464079 h 464078"/>
                  <a:gd name="connsiteX644" fmla="*/ 50465 w 539121"/>
                  <a:gd name="connsiteY644" fmla="*/ 463256 h 464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</a:cxnLst>
                <a:rect l="l" t="t" r="r" b="b"/>
                <a:pathLst>
                  <a:path w="539121" h="464078">
                    <a:moveTo>
                      <a:pt x="233848" y="143810"/>
                    </a:moveTo>
                    <a:cubicBezTo>
                      <a:pt x="235631" y="148062"/>
                      <a:pt x="237277" y="152314"/>
                      <a:pt x="239060" y="156566"/>
                    </a:cubicBezTo>
                    <a:cubicBezTo>
                      <a:pt x="240980" y="161367"/>
                      <a:pt x="242900" y="166167"/>
                      <a:pt x="244958" y="170968"/>
                    </a:cubicBezTo>
                    <a:cubicBezTo>
                      <a:pt x="243724" y="167402"/>
                      <a:pt x="242489" y="163836"/>
                      <a:pt x="241118" y="160270"/>
                    </a:cubicBezTo>
                    <a:cubicBezTo>
                      <a:pt x="239334" y="155469"/>
                      <a:pt x="237414" y="150806"/>
                      <a:pt x="235494" y="146005"/>
                    </a:cubicBezTo>
                    <a:cubicBezTo>
                      <a:pt x="233711" y="141890"/>
                      <a:pt x="232065" y="137912"/>
                      <a:pt x="230145" y="133935"/>
                    </a:cubicBezTo>
                    <a:cubicBezTo>
                      <a:pt x="230145" y="134072"/>
                      <a:pt x="230282" y="134072"/>
                      <a:pt x="230282" y="134209"/>
                    </a:cubicBezTo>
                    <a:cubicBezTo>
                      <a:pt x="229733" y="133249"/>
                      <a:pt x="229184" y="132289"/>
                      <a:pt x="228636" y="131329"/>
                    </a:cubicBezTo>
                    <a:cubicBezTo>
                      <a:pt x="228636" y="131466"/>
                      <a:pt x="228773" y="131603"/>
                      <a:pt x="228773" y="131603"/>
                    </a:cubicBezTo>
                    <a:cubicBezTo>
                      <a:pt x="228773" y="131603"/>
                      <a:pt x="228773" y="131603"/>
                      <a:pt x="228773" y="131603"/>
                    </a:cubicBezTo>
                    <a:cubicBezTo>
                      <a:pt x="230556" y="135718"/>
                      <a:pt x="232202" y="139696"/>
                      <a:pt x="233848" y="143810"/>
                    </a:cubicBezTo>
                    <a:close/>
                    <a:moveTo>
                      <a:pt x="464825" y="187839"/>
                    </a:moveTo>
                    <a:cubicBezTo>
                      <a:pt x="465237" y="188387"/>
                      <a:pt x="465785" y="188799"/>
                      <a:pt x="466334" y="189347"/>
                    </a:cubicBezTo>
                    <a:cubicBezTo>
                      <a:pt x="467980" y="190993"/>
                      <a:pt x="469626" y="192639"/>
                      <a:pt x="471272" y="194148"/>
                    </a:cubicBezTo>
                    <a:cubicBezTo>
                      <a:pt x="472781" y="195520"/>
                      <a:pt x="474152" y="197028"/>
                      <a:pt x="475661" y="198400"/>
                    </a:cubicBezTo>
                    <a:cubicBezTo>
                      <a:pt x="471683" y="187290"/>
                      <a:pt x="467157" y="176592"/>
                      <a:pt x="461945" y="166030"/>
                    </a:cubicBezTo>
                    <a:cubicBezTo>
                      <a:pt x="458516" y="159172"/>
                      <a:pt x="454950" y="152589"/>
                      <a:pt x="451247" y="145868"/>
                    </a:cubicBezTo>
                    <a:cubicBezTo>
                      <a:pt x="447406" y="139147"/>
                      <a:pt x="443429" y="132563"/>
                      <a:pt x="439314" y="125980"/>
                    </a:cubicBezTo>
                    <a:cubicBezTo>
                      <a:pt x="436296" y="121590"/>
                      <a:pt x="433279" y="117064"/>
                      <a:pt x="430261" y="112675"/>
                    </a:cubicBezTo>
                    <a:cubicBezTo>
                      <a:pt x="428341" y="109795"/>
                      <a:pt x="426284" y="106914"/>
                      <a:pt x="424363" y="103897"/>
                    </a:cubicBezTo>
                    <a:cubicBezTo>
                      <a:pt x="423540" y="102800"/>
                      <a:pt x="422855" y="101565"/>
                      <a:pt x="422032" y="100468"/>
                    </a:cubicBezTo>
                    <a:cubicBezTo>
                      <a:pt x="418054" y="95119"/>
                      <a:pt x="414076" y="89769"/>
                      <a:pt x="410099" y="84420"/>
                    </a:cubicBezTo>
                    <a:cubicBezTo>
                      <a:pt x="408453" y="82088"/>
                      <a:pt x="406670" y="79757"/>
                      <a:pt x="405024" y="77562"/>
                    </a:cubicBezTo>
                    <a:cubicBezTo>
                      <a:pt x="403103" y="75093"/>
                      <a:pt x="401183" y="72624"/>
                      <a:pt x="399263" y="70155"/>
                    </a:cubicBezTo>
                    <a:cubicBezTo>
                      <a:pt x="396931" y="67275"/>
                      <a:pt x="394462" y="64532"/>
                      <a:pt x="392131" y="61652"/>
                    </a:cubicBezTo>
                    <a:cubicBezTo>
                      <a:pt x="392131" y="61652"/>
                      <a:pt x="392131" y="61652"/>
                      <a:pt x="392268" y="61789"/>
                    </a:cubicBezTo>
                    <a:cubicBezTo>
                      <a:pt x="391445" y="60829"/>
                      <a:pt x="390622" y="60006"/>
                      <a:pt x="389662" y="59045"/>
                    </a:cubicBezTo>
                    <a:cubicBezTo>
                      <a:pt x="389799" y="59183"/>
                      <a:pt x="389936" y="59320"/>
                      <a:pt x="390073" y="59457"/>
                    </a:cubicBezTo>
                    <a:cubicBezTo>
                      <a:pt x="389113" y="58634"/>
                      <a:pt x="388153" y="57811"/>
                      <a:pt x="387193" y="57125"/>
                    </a:cubicBezTo>
                    <a:cubicBezTo>
                      <a:pt x="386644" y="56851"/>
                      <a:pt x="386233" y="56577"/>
                      <a:pt x="385684" y="56302"/>
                    </a:cubicBezTo>
                    <a:cubicBezTo>
                      <a:pt x="385410" y="56165"/>
                      <a:pt x="385136" y="56165"/>
                      <a:pt x="384861" y="56028"/>
                    </a:cubicBezTo>
                    <a:cubicBezTo>
                      <a:pt x="384861" y="56165"/>
                      <a:pt x="384861" y="56302"/>
                      <a:pt x="384724" y="56439"/>
                    </a:cubicBezTo>
                    <a:cubicBezTo>
                      <a:pt x="384724" y="56714"/>
                      <a:pt x="384724" y="56988"/>
                      <a:pt x="384724" y="57262"/>
                    </a:cubicBezTo>
                    <a:cubicBezTo>
                      <a:pt x="384724" y="57811"/>
                      <a:pt x="384861" y="58360"/>
                      <a:pt x="384861" y="58908"/>
                    </a:cubicBezTo>
                    <a:cubicBezTo>
                      <a:pt x="385136" y="60280"/>
                      <a:pt x="385547" y="61789"/>
                      <a:pt x="386096" y="63160"/>
                    </a:cubicBezTo>
                    <a:lnTo>
                      <a:pt x="386096" y="63160"/>
                    </a:lnTo>
                    <a:cubicBezTo>
                      <a:pt x="387742" y="67412"/>
                      <a:pt x="389799" y="71664"/>
                      <a:pt x="391582" y="75916"/>
                    </a:cubicBezTo>
                    <a:cubicBezTo>
                      <a:pt x="393776" y="81265"/>
                      <a:pt x="396383" y="86477"/>
                      <a:pt x="398989" y="91690"/>
                    </a:cubicBezTo>
                    <a:cubicBezTo>
                      <a:pt x="398989" y="91690"/>
                      <a:pt x="398852" y="91552"/>
                      <a:pt x="398852" y="91552"/>
                    </a:cubicBezTo>
                    <a:cubicBezTo>
                      <a:pt x="404612" y="102937"/>
                      <a:pt x="411196" y="114047"/>
                      <a:pt x="417368" y="125157"/>
                    </a:cubicBezTo>
                    <a:cubicBezTo>
                      <a:pt x="417917" y="126254"/>
                      <a:pt x="418603" y="127214"/>
                      <a:pt x="419288" y="128174"/>
                    </a:cubicBezTo>
                    <a:cubicBezTo>
                      <a:pt x="421208" y="131054"/>
                      <a:pt x="423129" y="133935"/>
                      <a:pt x="425049" y="136952"/>
                    </a:cubicBezTo>
                    <a:cubicBezTo>
                      <a:pt x="427929" y="141341"/>
                      <a:pt x="430947" y="145731"/>
                      <a:pt x="433827" y="150120"/>
                    </a:cubicBezTo>
                    <a:cubicBezTo>
                      <a:pt x="439314" y="157252"/>
                      <a:pt x="444800" y="164384"/>
                      <a:pt x="450424" y="171517"/>
                    </a:cubicBezTo>
                    <a:cubicBezTo>
                      <a:pt x="450287" y="171380"/>
                      <a:pt x="450149" y="171242"/>
                      <a:pt x="450012" y="171105"/>
                    </a:cubicBezTo>
                    <a:cubicBezTo>
                      <a:pt x="454676" y="176592"/>
                      <a:pt x="459751" y="182215"/>
                      <a:pt x="464825" y="187839"/>
                    </a:cubicBezTo>
                    <a:close/>
                    <a:moveTo>
                      <a:pt x="100254" y="370399"/>
                    </a:moveTo>
                    <a:cubicBezTo>
                      <a:pt x="102037" y="360249"/>
                      <a:pt x="103272" y="350099"/>
                      <a:pt x="104095" y="339812"/>
                    </a:cubicBezTo>
                    <a:cubicBezTo>
                      <a:pt x="104095" y="339812"/>
                      <a:pt x="104095" y="339949"/>
                      <a:pt x="104095" y="339949"/>
                    </a:cubicBezTo>
                    <a:cubicBezTo>
                      <a:pt x="104780" y="328016"/>
                      <a:pt x="104780" y="316083"/>
                      <a:pt x="104095" y="304150"/>
                    </a:cubicBezTo>
                    <a:cubicBezTo>
                      <a:pt x="104095" y="304425"/>
                      <a:pt x="104095" y="304562"/>
                      <a:pt x="104095" y="304699"/>
                    </a:cubicBezTo>
                    <a:cubicBezTo>
                      <a:pt x="103683" y="298664"/>
                      <a:pt x="103135" y="292492"/>
                      <a:pt x="102311" y="286457"/>
                    </a:cubicBezTo>
                    <a:cubicBezTo>
                      <a:pt x="101488" y="280422"/>
                      <a:pt x="100391" y="274387"/>
                      <a:pt x="99157" y="268352"/>
                    </a:cubicBezTo>
                    <a:cubicBezTo>
                      <a:pt x="99157" y="268489"/>
                      <a:pt x="99157" y="268626"/>
                      <a:pt x="99157" y="268763"/>
                    </a:cubicBezTo>
                    <a:cubicBezTo>
                      <a:pt x="97648" y="261356"/>
                      <a:pt x="95865" y="253950"/>
                      <a:pt x="93808" y="246543"/>
                    </a:cubicBezTo>
                    <a:cubicBezTo>
                      <a:pt x="91750" y="239274"/>
                      <a:pt x="89419" y="232004"/>
                      <a:pt x="86950" y="224872"/>
                    </a:cubicBezTo>
                    <a:cubicBezTo>
                      <a:pt x="86950" y="225009"/>
                      <a:pt x="87087" y="225283"/>
                      <a:pt x="87087" y="225421"/>
                    </a:cubicBezTo>
                    <a:cubicBezTo>
                      <a:pt x="84892" y="219248"/>
                      <a:pt x="82423" y="213213"/>
                      <a:pt x="79406" y="207315"/>
                    </a:cubicBezTo>
                    <a:cubicBezTo>
                      <a:pt x="79406" y="207453"/>
                      <a:pt x="79543" y="207590"/>
                      <a:pt x="79680" y="207727"/>
                    </a:cubicBezTo>
                    <a:cubicBezTo>
                      <a:pt x="78994" y="206355"/>
                      <a:pt x="78171" y="205121"/>
                      <a:pt x="77348" y="203749"/>
                    </a:cubicBezTo>
                    <a:cubicBezTo>
                      <a:pt x="77348" y="203886"/>
                      <a:pt x="77485" y="203886"/>
                      <a:pt x="77485" y="204024"/>
                    </a:cubicBezTo>
                    <a:cubicBezTo>
                      <a:pt x="76800" y="203063"/>
                      <a:pt x="76114" y="202241"/>
                      <a:pt x="75291" y="201280"/>
                    </a:cubicBezTo>
                    <a:lnTo>
                      <a:pt x="75291" y="201280"/>
                    </a:lnTo>
                    <a:cubicBezTo>
                      <a:pt x="74468" y="200320"/>
                      <a:pt x="73508" y="199360"/>
                      <a:pt x="72548" y="198400"/>
                    </a:cubicBezTo>
                    <a:cubicBezTo>
                      <a:pt x="72136" y="197989"/>
                      <a:pt x="71725" y="197714"/>
                      <a:pt x="71176" y="197303"/>
                    </a:cubicBezTo>
                    <a:cubicBezTo>
                      <a:pt x="70902" y="197166"/>
                      <a:pt x="70627" y="197028"/>
                      <a:pt x="70490" y="196891"/>
                    </a:cubicBezTo>
                    <a:cubicBezTo>
                      <a:pt x="70353" y="196891"/>
                      <a:pt x="70216" y="196754"/>
                      <a:pt x="69942" y="196754"/>
                    </a:cubicBezTo>
                    <a:cubicBezTo>
                      <a:pt x="69805" y="196754"/>
                      <a:pt x="69805" y="196754"/>
                      <a:pt x="69667" y="196754"/>
                    </a:cubicBezTo>
                    <a:cubicBezTo>
                      <a:pt x="69393" y="196891"/>
                      <a:pt x="69119" y="196891"/>
                      <a:pt x="68982" y="197028"/>
                    </a:cubicBezTo>
                    <a:cubicBezTo>
                      <a:pt x="68570" y="197303"/>
                      <a:pt x="68159" y="197440"/>
                      <a:pt x="67747" y="197714"/>
                    </a:cubicBezTo>
                    <a:cubicBezTo>
                      <a:pt x="67336" y="197989"/>
                      <a:pt x="67061" y="198126"/>
                      <a:pt x="66650" y="198400"/>
                    </a:cubicBezTo>
                    <a:cubicBezTo>
                      <a:pt x="66376" y="198674"/>
                      <a:pt x="66101" y="198949"/>
                      <a:pt x="65690" y="199223"/>
                    </a:cubicBezTo>
                    <a:cubicBezTo>
                      <a:pt x="65416" y="199497"/>
                      <a:pt x="65141" y="199772"/>
                      <a:pt x="64867" y="200046"/>
                    </a:cubicBezTo>
                    <a:cubicBezTo>
                      <a:pt x="64592" y="200457"/>
                      <a:pt x="64181" y="201006"/>
                      <a:pt x="63907" y="201418"/>
                    </a:cubicBezTo>
                    <a:cubicBezTo>
                      <a:pt x="64044" y="201280"/>
                      <a:pt x="64181" y="201143"/>
                      <a:pt x="64181" y="201006"/>
                    </a:cubicBezTo>
                    <a:cubicBezTo>
                      <a:pt x="63907" y="201418"/>
                      <a:pt x="63632" y="201966"/>
                      <a:pt x="63495" y="202378"/>
                    </a:cubicBezTo>
                    <a:cubicBezTo>
                      <a:pt x="63358" y="202926"/>
                      <a:pt x="63084" y="203338"/>
                      <a:pt x="62947" y="203886"/>
                    </a:cubicBezTo>
                    <a:cubicBezTo>
                      <a:pt x="62535" y="204984"/>
                      <a:pt x="62261" y="206218"/>
                      <a:pt x="61987" y="207453"/>
                    </a:cubicBezTo>
                    <a:cubicBezTo>
                      <a:pt x="61163" y="211567"/>
                      <a:pt x="60615" y="215682"/>
                      <a:pt x="60203" y="219797"/>
                    </a:cubicBezTo>
                    <a:cubicBezTo>
                      <a:pt x="59792" y="226381"/>
                      <a:pt x="59929" y="232964"/>
                      <a:pt x="60478" y="239548"/>
                    </a:cubicBezTo>
                    <a:cubicBezTo>
                      <a:pt x="60478" y="239548"/>
                      <a:pt x="60478" y="239548"/>
                      <a:pt x="60478" y="239411"/>
                    </a:cubicBezTo>
                    <a:cubicBezTo>
                      <a:pt x="60889" y="244349"/>
                      <a:pt x="61438" y="249424"/>
                      <a:pt x="62124" y="254361"/>
                    </a:cubicBezTo>
                    <a:cubicBezTo>
                      <a:pt x="62809" y="259436"/>
                      <a:pt x="63769" y="264374"/>
                      <a:pt x="64730" y="269312"/>
                    </a:cubicBezTo>
                    <a:lnTo>
                      <a:pt x="64730" y="269312"/>
                    </a:lnTo>
                    <a:cubicBezTo>
                      <a:pt x="64730" y="269312"/>
                      <a:pt x="64730" y="269449"/>
                      <a:pt x="64730" y="269449"/>
                    </a:cubicBezTo>
                    <a:cubicBezTo>
                      <a:pt x="64730" y="269586"/>
                      <a:pt x="64730" y="269723"/>
                      <a:pt x="64867" y="269860"/>
                    </a:cubicBezTo>
                    <a:cubicBezTo>
                      <a:pt x="64867" y="269860"/>
                      <a:pt x="64867" y="269860"/>
                      <a:pt x="64867" y="269860"/>
                    </a:cubicBezTo>
                    <a:cubicBezTo>
                      <a:pt x="68159" y="285771"/>
                      <a:pt x="72822" y="301407"/>
                      <a:pt x="78034" y="316906"/>
                    </a:cubicBezTo>
                    <a:cubicBezTo>
                      <a:pt x="78034" y="316769"/>
                      <a:pt x="78034" y="316769"/>
                      <a:pt x="77897" y="316632"/>
                    </a:cubicBezTo>
                    <a:cubicBezTo>
                      <a:pt x="80777" y="324999"/>
                      <a:pt x="83932" y="333091"/>
                      <a:pt x="87224" y="341184"/>
                    </a:cubicBezTo>
                    <a:cubicBezTo>
                      <a:pt x="88184" y="343652"/>
                      <a:pt x="89281" y="345984"/>
                      <a:pt x="90379" y="348316"/>
                    </a:cubicBezTo>
                    <a:cubicBezTo>
                      <a:pt x="93122" y="354625"/>
                      <a:pt x="96002" y="361072"/>
                      <a:pt x="98745" y="367381"/>
                    </a:cubicBezTo>
                    <a:cubicBezTo>
                      <a:pt x="98608" y="367244"/>
                      <a:pt x="98608" y="367107"/>
                      <a:pt x="98471" y="366970"/>
                    </a:cubicBezTo>
                    <a:cubicBezTo>
                      <a:pt x="99157" y="368204"/>
                      <a:pt x="99706" y="369301"/>
                      <a:pt x="100254" y="370399"/>
                    </a:cubicBezTo>
                    <a:close/>
                    <a:moveTo>
                      <a:pt x="50465" y="463256"/>
                    </a:moveTo>
                    <a:cubicBezTo>
                      <a:pt x="49093" y="463119"/>
                      <a:pt x="47310" y="462570"/>
                      <a:pt x="45939" y="462159"/>
                    </a:cubicBezTo>
                    <a:cubicBezTo>
                      <a:pt x="44430" y="461747"/>
                      <a:pt x="43195" y="461061"/>
                      <a:pt x="41824" y="460376"/>
                    </a:cubicBezTo>
                    <a:cubicBezTo>
                      <a:pt x="39492" y="459278"/>
                      <a:pt x="37572" y="457495"/>
                      <a:pt x="35652" y="455712"/>
                    </a:cubicBezTo>
                    <a:cubicBezTo>
                      <a:pt x="34555" y="454615"/>
                      <a:pt x="33457" y="453243"/>
                      <a:pt x="32497" y="452146"/>
                    </a:cubicBezTo>
                    <a:cubicBezTo>
                      <a:pt x="30988" y="450363"/>
                      <a:pt x="29754" y="448580"/>
                      <a:pt x="28519" y="446660"/>
                    </a:cubicBezTo>
                    <a:cubicBezTo>
                      <a:pt x="26462" y="443642"/>
                      <a:pt x="24953" y="440213"/>
                      <a:pt x="23444" y="436921"/>
                    </a:cubicBezTo>
                    <a:cubicBezTo>
                      <a:pt x="21524" y="432944"/>
                      <a:pt x="20015" y="428692"/>
                      <a:pt x="18507" y="424440"/>
                    </a:cubicBezTo>
                    <a:cubicBezTo>
                      <a:pt x="16861" y="419639"/>
                      <a:pt x="15352" y="414701"/>
                      <a:pt x="13981" y="409764"/>
                    </a:cubicBezTo>
                    <a:cubicBezTo>
                      <a:pt x="13295" y="407295"/>
                      <a:pt x="12609" y="404826"/>
                      <a:pt x="12060" y="402494"/>
                    </a:cubicBezTo>
                    <a:cubicBezTo>
                      <a:pt x="11649" y="400711"/>
                      <a:pt x="11100" y="398791"/>
                      <a:pt x="10826" y="397008"/>
                    </a:cubicBezTo>
                    <a:cubicBezTo>
                      <a:pt x="9180" y="388641"/>
                      <a:pt x="7534" y="380137"/>
                      <a:pt x="6025" y="371770"/>
                    </a:cubicBezTo>
                    <a:cubicBezTo>
                      <a:pt x="5751" y="370124"/>
                      <a:pt x="5476" y="368616"/>
                      <a:pt x="5339" y="366970"/>
                    </a:cubicBezTo>
                    <a:cubicBezTo>
                      <a:pt x="4791" y="362169"/>
                      <a:pt x="4242" y="357368"/>
                      <a:pt x="3556" y="352431"/>
                    </a:cubicBezTo>
                    <a:cubicBezTo>
                      <a:pt x="3008" y="347904"/>
                      <a:pt x="2459" y="343241"/>
                      <a:pt x="1910" y="338715"/>
                    </a:cubicBezTo>
                    <a:cubicBezTo>
                      <a:pt x="1225" y="333228"/>
                      <a:pt x="950" y="327742"/>
                      <a:pt x="676" y="322256"/>
                    </a:cubicBezTo>
                    <a:cubicBezTo>
                      <a:pt x="-696" y="298801"/>
                      <a:pt x="-10" y="275072"/>
                      <a:pt x="3008" y="251755"/>
                    </a:cubicBezTo>
                    <a:cubicBezTo>
                      <a:pt x="4516" y="240645"/>
                      <a:pt x="6711" y="229673"/>
                      <a:pt x="9866" y="219111"/>
                    </a:cubicBezTo>
                    <a:cubicBezTo>
                      <a:pt x="11237" y="214448"/>
                      <a:pt x="13020" y="209784"/>
                      <a:pt x="15078" y="205395"/>
                    </a:cubicBezTo>
                    <a:cubicBezTo>
                      <a:pt x="16724" y="201418"/>
                      <a:pt x="19055" y="197714"/>
                      <a:pt x="21387" y="194148"/>
                    </a:cubicBezTo>
                    <a:cubicBezTo>
                      <a:pt x="22347" y="192502"/>
                      <a:pt x="24405" y="191954"/>
                      <a:pt x="26050" y="192914"/>
                    </a:cubicBezTo>
                    <a:cubicBezTo>
                      <a:pt x="27697" y="193874"/>
                      <a:pt x="28245" y="195931"/>
                      <a:pt x="27285" y="197577"/>
                    </a:cubicBezTo>
                    <a:cubicBezTo>
                      <a:pt x="25502" y="200457"/>
                      <a:pt x="23856" y="203338"/>
                      <a:pt x="22210" y="206355"/>
                    </a:cubicBezTo>
                    <a:cubicBezTo>
                      <a:pt x="22347" y="206218"/>
                      <a:pt x="22347" y="206081"/>
                      <a:pt x="22484" y="205944"/>
                    </a:cubicBezTo>
                    <a:cubicBezTo>
                      <a:pt x="20839" y="209510"/>
                      <a:pt x="19330" y="213076"/>
                      <a:pt x="18095" y="216779"/>
                    </a:cubicBezTo>
                    <a:cubicBezTo>
                      <a:pt x="18095" y="216642"/>
                      <a:pt x="18095" y="216505"/>
                      <a:pt x="18232" y="216368"/>
                    </a:cubicBezTo>
                    <a:cubicBezTo>
                      <a:pt x="16038" y="222815"/>
                      <a:pt x="14392" y="229398"/>
                      <a:pt x="12883" y="235982"/>
                    </a:cubicBezTo>
                    <a:cubicBezTo>
                      <a:pt x="12883" y="235845"/>
                      <a:pt x="12883" y="235708"/>
                      <a:pt x="13020" y="235570"/>
                    </a:cubicBezTo>
                    <a:cubicBezTo>
                      <a:pt x="10414" y="248052"/>
                      <a:pt x="9043" y="260671"/>
                      <a:pt x="8083" y="273289"/>
                    </a:cubicBezTo>
                    <a:cubicBezTo>
                      <a:pt x="8083" y="273289"/>
                      <a:pt x="8083" y="273152"/>
                      <a:pt x="8083" y="273152"/>
                    </a:cubicBezTo>
                    <a:cubicBezTo>
                      <a:pt x="6985" y="290434"/>
                      <a:pt x="7260" y="307579"/>
                      <a:pt x="8220" y="324862"/>
                    </a:cubicBezTo>
                    <a:cubicBezTo>
                      <a:pt x="8220" y="324862"/>
                      <a:pt x="8220" y="324724"/>
                      <a:pt x="8220" y="324724"/>
                    </a:cubicBezTo>
                    <a:cubicBezTo>
                      <a:pt x="8494" y="328702"/>
                      <a:pt x="8631" y="332680"/>
                      <a:pt x="9180" y="336657"/>
                    </a:cubicBezTo>
                    <a:cubicBezTo>
                      <a:pt x="9591" y="339538"/>
                      <a:pt x="9866" y="342418"/>
                      <a:pt x="10277" y="345298"/>
                    </a:cubicBezTo>
                    <a:cubicBezTo>
                      <a:pt x="11237" y="352568"/>
                      <a:pt x="12060" y="359700"/>
                      <a:pt x="13020" y="366970"/>
                    </a:cubicBezTo>
                    <a:cubicBezTo>
                      <a:pt x="13432" y="370947"/>
                      <a:pt x="14392" y="374788"/>
                      <a:pt x="15215" y="378628"/>
                    </a:cubicBezTo>
                    <a:cubicBezTo>
                      <a:pt x="16312" y="384526"/>
                      <a:pt x="17547" y="390287"/>
                      <a:pt x="18781" y="396185"/>
                    </a:cubicBezTo>
                    <a:cubicBezTo>
                      <a:pt x="20839" y="404963"/>
                      <a:pt x="23307" y="413741"/>
                      <a:pt x="26188" y="422245"/>
                    </a:cubicBezTo>
                    <a:cubicBezTo>
                      <a:pt x="27011" y="424714"/>
                      <a:pt x="27971" y="427046"/>
                      <a:pt x="28931" y="429515"/>
                    </a:cubicBezTo>
                    <a:cubicBezTo>
                      <a:pt x="30028" y="432395"/>
                      <a:pt x="31400" y="435001"/>
                      <a:pt x="32771" y="437744"/>
                    </a:cubicBezTo>
                    <a:cubicBezTo>
                      <a:pt x="34006" y="440076"/>
                      <a:pt x="35377" y="442408"/>
                      <a:pt x="36749" y="444739"/>
                    </a:cubicBezTo>
                    <a:cubicBezTo>
                      <a:pt x="36749" y="444602"/>
                      <a:pt x="36612" y="444602"/>
                      <a:pt x="36612" y="444465"/>
                    </a:cubicBezTo>
                    <a:cubicBezTo>
                      <a:pt x="37846" y="446111"/>
                      <a:pt x="38944" y="447620"/>
                      <a:pt x="40315" y="449129"/>
                    </a:cubicBezTo>
                    <a:cubicBezTo>
                      <a:pt x="40315" y="449129"/>
                      <a:pt x="40315" y="449129"/>
                      <a:pt x="40178" y="448991"/>
                    </a:cubicBezTo>
                    <a:cubicBezTo>
                      <a:pt x="40178" y="448991"/>
                      <a:pt x="40315" y="449129"/>
                      <a:pt x="40315" y="449129"/>
                    </a:cubicBezTo>
                    <a:cubicBezTo>
                      <a:pt x="40315" y="449266"/>
                      <a:pt x="40452" y="449266"/>
                      <a:pt x="40452" y="449403"/>
                    </a:cubicBezTo>
                    <a:cubicBezTo>
                      <a:pt x="40452" y="449403"/>
                      <a:pt x="40315" y="449266"/>
                      <a:pt x="40315" y="449266"/>
                    </a:cubicBezTo>
                    <a:cubicBezTo>
                      <a:pt x="41138" y="450226"/>
                      <a:pt x="42098" y="451186"/>
                      <a:pt x="43058" y="452009"/>
                    </a:cubicBezTo>
                    <a:cubicBezTo>
                      <a:pt x="42921" y="451872"/>
                      <a:pt x="42784" y="451735"/>
                      <a:pt x="42647" y="451597"/>
                    </a:cubicBezTo>
                    <a:cubicBezTo>
                      <a:pt x="43195" y="452009"/>
                      <a:pt x="43744" y="452420"/>
                      <a:pt x="44156" y="452832"/>
                    </a:cubicBezTo>
                    <a:cubicBezTo>
                      <a:pt x="44567" y="453106"/>
                      <a:pt x="45116" y="453380"/>
                      <a:pt x="45527" y="453655"/>
                    </a:cubicBezTo>
                    <a:cubicBezTo>
                      <a:pt x="45527" y="453655"/>
                      <a:pt x="45527" y="453655"/>
                      <a:pt x="45527" y="453655"/>
                    </a:cubicBezTo>
                    <a:cubicBezTo>
                      <a:pt x="46487" y="454203"/>
                      <a:pt x="47447" y="454615"/>
                      <a:pt x="48408" y="454889"/>
                    </a:cubicBezTo>
                    <a:cubicBezTo>
                      <a:pt x="49093" y="455026"/>
                      <a:pt x="49642" y="455301"/>
                      <a:pt x="50328" y="455438"/>
                    </a:cubicBezTo>
                    <a:cubicBezTo>
                      <a:pt x="50191" y="455438"/>
                      <a:pt x="50053" y="455438"/>
                      <a:pt x="49779" y="455301"/>
                    </a:cubicBezTo>
                    <a:cubicBezTo>
                      <a:pt x="51151" y="455575"/>
                      <a:pt x="52522" y="455849"/>
                      <a:pt x="53757" y="455849"/>
                    </a:cubicBezTo>
                    <a:cubicBezTo>
                      <a:pt x="53620" y="455849"/>
                      <a:pt x="53482" y="455849"/>
                      <a:pt x="53208" y="455849"/>
                    </a:cubicBezTo>
                    <a:cubicBezTo>
                      <a:pt x="53894" y="455849"/>
                      <a:pt x="54580" y="455849"/>
                      <a:pt x="55129" y="455849"/>
                    </a:cubicBezTo>
                    <a:cubicBezTo>
                      <a:pt x="54854" y="455849"/>
                      <a:pt x="54717" y="455849"/>
                      <a:pt x="54580" y="455849"/>
                    </a:cubicBezTo>
                    <a:cubicBezTo>
                      <a:pt x="55129" y="455712"/>
                      <a:pt x="55814" y="455575"/>
                      <a:pt x="56363" y="455575"/>
                    </a:cubicBezTo>
                    <a:cubicBezTo>
                      <a:pt x="56911" y="455438"/>
                      <a:pt x="57460" y="455164"/>
                      <a:pt x="58009" y="455026"/>
                    </a:cubicBezTo>
                    <a:cubicBezTo>
                      <a:pt x="57872" y="455026"/>
                      <a:pt x="57872" y="455164"/>
                      <a:pt x="57734" y="455164"/>
                    </a:cubicBezTo>
                    <a:cubicBezTo>
                      <a:pt x="57872" y="455164"/>
                      <a:pt x="58009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558" y="454752"/>
                      <a:pt x="59106" y="454615"/>
                      <a:pt x="59518" y="454478"/>
                    </a:cubicBezTo>
                    <a:cubicBezTo>
                      <a:pt x="60752" y="453929"/>
                      <a:pt x="61849" y="453243"/>
                      <a:pt x="62947" y="452558"/>
                    </a:cubicBezTo>
                    <a:lnTo>
                      <a:pt x="62947" y="452558"/>
                    </a:lnTo>
                    <a:cubicBezTo>
                      <a:pt x="62947" y="452558"/>
                      <a:pt x="62947" y="452558"/>
                      <a:pt x="62947" y="452558"/>
                    </a:cubicBezTo>
                    <a:cubicBezTo>
                      <a:pt x="63084" y="452420"/>
                      <a:pt x="63221" y="452420"/>
                      <a:pt x="63358" y="452283"/>
                    </a:cubicBezTo>
                    <a:cubicBezTo>
                      <a:pt x="63221" y="452283"/>
                      <a:pt x="63221" y="452420"/>
                      <a:pt x="63084" y="452420"/>
                    </a:cubicBezTo>
                    <a:cubicBezTo>
                      <a:pt x="64730" y="451323"/>
                      <a:pt x="66238" y="450089"/>
                      <a:pt x="67747" y="448854"/>
                    </a:cubicBezTo>
                    <a:cubicBezTo>
                      <a:pt x="67747" y="448854"/>
                      <a:pt x="67747" y="448854"/>
                      <a:pt x="67747" y="448854"/>
                    </a:cubicBezTo>
                    <a:cubicBezTo>
                      <a:pt x="68707" y="447894"/>
                      <a:pt x="69667" y="446934"/>
                      <a:pt x="70627" y="445974"/>
                    </a:cubicBezTo>
                    <a:cubicBezTo>
                      <a:pt x="72411" y="443779"/>
                      <a:pt x="74056" y="441585"/>
                      <a:pt x="75703" y="439253"/>
                    </a:cubicBezTo>
                    <a:cubicBezTo>
                      <a:pt x="75565" y="439390"/>
                      <a:pt x="75428" y="439527"/>
                      <a:pt x="75428" y="439664"/>
                    </a:cubicBezTo>
                    <a:cubicBezTo>
                      <a:pt x="78171" y="435413"/>
                      <a:pt x="80777" y="431023"/>
                      <a:pt x="83246" y="426360"/>
                    </a:cubicBezTo>
                    <a:cubicBezTo>
                      <a:pt x="83246" y="426497"/>
                      <a:pt x="83246" y="426497"/>
                      <a:pt x="83109" y="426634"/>
                    </a:cubicBezTo>
                    <a:cubicBezTo>
                      <a:pt x="86127" y="420188"/>
                      <a:pt x="88733" y="413604"/>
                      <a:pt x="91064" y="406883"/>
                    </a:cubicBezTo>
                    <a:cubicBezTo>
                      <a:pt x="91064" y="407020"/>
                      <a:pt x="90927" y="407158"/>
                      <a:pt x="90927" y="407295"/>
                    </a:cubicBezTo>
                    <a:cubicBezTo>
                      <a:pt x="93533" y="399614"/>
                      <a:pt x="95728" y="391796"/>
                      <a:pt x="97648" y="383840"/>
                    </a:cubicBezTo>
                    <a:cubicBezTo>
                      <a:pt x="96414" y="381234"/>
                      <a:pt x="95042" y="378628"/>
                      <a:pt x="93808" y="376159"/>
                    </a:cubicBezTo>
                    <a:cubicBezTo>
                      <a:pt x="92710" y="374102"/>
                      <a:pt x="91613" y="372045"/>
                      <a:pt x="90790" y="369850"/>
                    </a:cubicBezTo>
                    <a:cubicBezTo>
                      <a:pt x="87224" y="361620"/>
                      <a:pt x="83658" y="353391"/>
                      <a:pt x="80092" y="345298"/>
                    </a:cubicBezTo>
                    <a:cubicBezTo>
                      <a:pt x="78994" y="342692"/>
                      <a:pt x="78034" y="339949"/>
                      <a:pt x="76937" y="337343"/>
                    </a:cubicBezTo>
                    <a:cubicBezTo>
                      <a:pt x="75017" y="332405"/>
                      <a:pt x="73234" y="327468"/>
                      <a:pt x="71588" y="322530"/>
                    </a:cubicBezTo>
                    <a:cubicBezTo>
                      <a:pt x="68021" y="312517"/>
                      <a:pt x="64867" y="302230"/>
                      <a:pt x="62124" y="291943"/>
                    </a:cubicBezTo>
                    <a:cubicBezTo>
                      <a:pt x="59518" y="282479"/>
                      <a:pt x="57460" y="272878"/>
                      <a:pt x="55677" y="263414"/>
                    </a:cubicBezTo>
                    <a:cubicBezTo>
                      <a:pt x="53757" y="253127"/>
                      <a:pt x="52797" y="242703"/>
                      <a:pt x="52385" y="232279"/>
                    </a:cubicBezTo>
                    <a:cubicBezTo>
                      <a:pt x="51974" y="223500"/>
                      <a:pt x="52797" y="214859"/>
                      <a:pt x="54443" y="206218"/>
                    </a:cubicBezTo>
                    <a:cubicBezTo>
                      <a:pt x="54854" y="203749"/>
                      <a:pt x="55677" y="201143"/>
                      <a:pt x="56774" y="198812"/>
                    </a:cubicBezTo>
                    <a:cubicBezTo>
                      <a:pt x="57460" y="197303"/>
                      <a:pt x="58009" y="196480"/>
                      <a:pt x="58969" y="195108"/>
                    </a:cubicBezTo>
                    <a:cubicBezTo>
                      <a:pt x="59792" y="194011"/>
                      <a:pt x="61026" y="193051"/>
                      <a:pt x="62124" y="192091"/>
                    </a:cubicBezTo>
                    <a:cubicBezTo>
                      <a:pt x="63907" y="190582"/>
                      <a:pt x="66101" y="189759"/>
                      <a:pt x="68159" y="189073"/>
                    </a:cubicBezTo>
                    <a:cubicBezTo>
                      <a:pt x="69942" y="188525"/>
                      <a:pt x="71588" y="188936"/>
                      <a:pt x="73371" y="189347"/>
                    </a:cubicBezTo>
                    <a:cubicBezTo>
                      <a:pt x="74331" y="189622"/>
                      <a:pt x="75291" y="190308"/>
                      <a:pt x="75977" y="190719"/>
                    </a:cubicBezTo>
                    <a:cubicBezTo>
                      <a:pt x="76937" y="191131"/>
                      <a:pt x="77623" y="191816"/>
                      <a:pt x="78446" y="192639"/>
                    </a:cubicBezTo>
                    <a:cubicBezTo>
                      <a:pt x="79543" y="193737"/>
                      <a:pt x="80777" y="194834"/>
                      <a:pt x="81737" y="196068"/>
                    </a:cubicBezTo>
                    <a:cubicBezTo>
                      <a:pt x="82698" y="197166"/>
                      <a:pt x="83658" y="198263"/>
                      <a:pt x="84481" y="199360"/>
                    </a:cubicBezTo>
                    <a:cubicBezTo>
                      <a:pt x="84892" y="200183"/>
                      <a:pt x="85441" y="201006"/>
                      <a:pt x="85990" y="201692"/>
                    </a:cubicBezTo>
                    <a:cubicBezTo>
                      <a:pt x="86950" y="203063"/>
                      <a:pt x="87635" y="204709"/>
                      <a:pt x="88321" y="206218"/>
                    </a:cubicBezTo>
                    <a:cubicBezTo>
                      <a:pt x="89281" y="208276"/>
                      <a:pt x="90241" y="210470"/>
                      <a:pt x="91201" y="212528"/>
                    </a:cubicBezTo>
                    <a:cubicBezTo>
                      <a:pt x="92985" y="216642"/>
                      <a:pt x="94493" y="220894"/>
                      <a:pt x="96002" y="225009"/>
                    </a:cubicBezTo>
                    <a:cubicBezTo>
                      <a:pt x="99431" y="235296"/>
                      <a:pt x="102586" y="245720"/>
                      <a:pt x="105055" y="256282"/>
                    </a:cubicBezTo>
                    <a:cubicBezTo>
                      <a:pt x="107386" y="265883"/>
                      <a:pt x="109032" y="275621"/>
                      <a:pt x="110404" y="285359"/>
                    </a:cubicBezTo>
                    <a:cubicBezTo>
                      <a:pt x="111913" y="295784"/>
                      <a:pt x="112461" y="306482"/>
                      <a:pt x="112736" y="317043"/>
                    </a:cubicBezTo>
                    <a:cubicBezTo>
                      <a:pt x="113147" y="337892"/>
                      <a:pt x="110815" y="358877"/>
                      <a:pt x="106564" y="379314"/>
                    </a:cubicBezTo>
                    <a:cubicBezTo>
                      <a:pt x="106426" y="380137"/>
                      <a:pt x="106152" y="381097"/>
                      <a:pt x="106015" y="381920"/>
                    </a:cubicBezTo>
                    <a:cubicBezTo>
                      <a:pt x="106975" y="383840"/>
                      <a:pt x="107935" y="385623"/>
                      <a:pt x="108895" y="387544"/>
                    </a:cubicBezTo>
                    <a:cubicBezTo>
                      <a:pt x="109307" y="388367"/>
                      <a:pt x="109855" y="389190"/>
                      <a:pt x="110267" y="390013"/>
                    </a:cubicBezTo>
                    <a:cubicBezTo>
                      <a:pt x="111501" y="392207"/>
                      <a:pt x="112736" y="394402"/>
                      <a:pt x="113970" y="396459"/>
                    </a:cubicBezTo>
                    <a:cubicBezTo>
                      <a:pt x="116713" y="401260"/>
                      <a:pt x="119456" y="406060"/>
                      <a:pt x="122474" y="410587"/>
                    </a:cubicBezTo>
                    <a:cubicBezTo>
                      <a:pt x="122474" y="410587"/>
                      <a:pt x="122474" y="410587"/>
                      <a:pt x="122474" y="410587"/>
                    </a:cubicBezTo>
                    <a:cubicBezTo>
                      <a:pt x="124531" y="413467"/>
                      <a:pt x="126589" y="416210"/>
                      <a:pt x="128921" y="418816"/>
                    </a:cubicBezTo>
                    <a:cubicBezTo>
                      <a:pt x="128783" y="418679"/>
                      <a:pt x="128646" y="418542"/>
                      <a:pt x="128646" y="418405"/>
                    </a:cubicBezTo>
                    <a:cubicBezTo>
                      <a:pt x="129469" y="419365"/>
                      <a:pt x="130292" y="420188"/>
                      <a:pt x="131252" y="421011"/>
                    </a:cubicBezTo>
                    <a:cubicBezTo>
                      <a:pt x="131527" y="421285"/>
                      <a:pt x="131801" y="421422"/>
                      <a:pt x="132212" y="421697"/>
                    </a:cubicBezTo>
                    <a:cubicBezTo>
                      <a:pt x="132212" y="421697"/>
                      <a:pt x="132212" y="421697"/>
                      <a:pt x="132075" y="421559"/>
                    </a:cubicBezTo>
                    <a:cubicBezTo>
                      <a:pt x="133172" y="422245"/>
                      <a:pt x="134407" y="422931"/>
                      <a:pt x="135504" y="423480"/>
                    </a:cubicBezTo>
                    <a:cubicBezTo>
                      <a:pt x="135367" y="423342"/>
                      <a:pt x="135230" y="423342"/>
                      <a:pt x="135093" y="423205"/>
                    </a:cubicBezTo>
                    <a:cubicBezTo>
                      <a:pt x="135779" y="423480"/>
                      <a:pt x="136327" y="423754"/>
                      <a:pt x="137013" y="424028"/>
                    </a:cubicBezTo>
                    <a:cubicBezTo>
                      <a:pt x="136876" y="423891"/>
                      <a:pt x="136739" y="423891"/>
                      <a:pt x="136601" y="423754"/>
                    </a:cubicBezTo>
                    <a:cubicBezTo>
                      <a:pt x="137150" y="423891"/>
                      <a:pt x="137562" y="424028"/>
                      <a:pt x="138110" y="424165"/>
                    </a:cubicBezTo>
                    <a:cubicBezTo>
                      <a:pt x="138385" y="424165"/>
                      <a:pt x="138659" y="424165"/>
                      <a:pt x="138933" y="424165"/>
                    </a:cubicBezTo>
                    <a:cubicBezTo>
                      <a:pt x="139345" y="424028"/>
                      <a:pt x="139756" y="424028"/>
                      <a:pt x="140168" y="423891"/>
                    </a:cubicBezTo>
                    <a:cubicBezTo>
                      <a:pt x="140442" y="423754"/>
                      <a:pt x="140854" y="423617"/>
                      <a:pt x="141128" y="423480"/>
                    </a:cubicBezTo>
                    <a:cubicBezTo>
                      <a:pt x="141128" y="423480"/>
                      <a:pt x="141128" y="423480"/>
                      <a:pt x="140991" y="423480"/>
                    </a:cubicBezTo>
                    <a:cubicBezTo>
                      <a:pt x="140991" y="423480"/>
                      <a:pt x="141128" y="423480"/>
                      <a:pt x="141128" y="423480"/>
                    </a:cubicBezTo>
                    <a:cubicBezTo>
                      <a:pt x="141265" y="423480"/>
                      <a:pt x="141402" y="423342"/>
                      <a:pt x="141539" y="423342"/>
                    </a:cubicBezTo>
                    <a:cubicBezTo>
                      <a:pt x="141402" y="423342"/>
                      <a:pt x="141265" y="423342"/>
                      <a:pt x="141265" y="423480"/>
                    </a:cubicBezTo>
                    <a:cubicBezTo>
                      <a:pt x="141676" y="423342"/>
                      <a:pt x="142088" y="423068"/>
                      <a:pt x="142362" y="422931"/>
                    </a:cubicBezTo>
                    <a:cubicBezTo>
                      <a:pt x="142362" y="422931"/>
                      <a:pt x="142225" y="422931"/>
                      <a:pt x="142225" y="422931"/>
                    </a:cubicBezTo>
                    <a:cubicBezTo>
                      <a:pt x="142637" y="422657"/>
                      <a:pt x="143185" y="422382"/>
                      <a:pt x="143734" y="421971"/>
                    </a:cubicBezTo>
                    <a:cubicBezTo>
                      <a:pt x="143597" y="421971"/>
                      <a:pt x="143597" y="422108"/>
                      <a:pt x="143459" y="422108"/>
                    </a:cubicBezTo>
                    <a:cubicBezTo>
                      <a:pt x="144557" y="421422"/>
                      <a:pt x="145517" y="420599"/>
                      <a:pt x="146477" y="419776"/>
                    </a:cubicBezTo>
                    <a:cubicBezTo>
                      <a:pt x="146340" y="419913"/>
                      <a:pt x="146203" y="420051"/>
                      <a:pt x="146066" y="420051"/>
                    </a:cubicBezTo>
                    <a:cubicBezTo>
                      <a:pt x="146477" y="419639"/>
                      <a:pt x="146888" y="419228"/>
                      <a:pt x="147163" y="418816"/>
                    </a:cubicBezTo>
                    <a:cubicBezTo>
                      <a:pt x="147574" y="418268"/>
                      <a:pt x="147986" y="417719"/>
                      <a:pt x="148397" y="417307"/>
                    </a:cubicBezTo>
                    <a:cubicBezTo>
                      <a:pt x="148397" y="417445"/>
                      <a:pt x="148260" y="417445"/>
                      <a:pt x="148260" y="417582"/>
                    </a:cubicBezTo>
                    <a:cubicBezTo>
                      <a:pt x="149357" y="415936"/>
                      <a:pt x="150317" y="414290"/>
                      <a:pt x="151141" y="412644"/>
                    </a:cubicBezTo>
                    <a:cubicBezTo>
                      <a:pt x="151141" y="412644"/>
                      <a:pt x="151141" y="412781"/>
                      <a:pt x="151003" y="412781"/>
                    </a:cubicBezTo>
                    <a:cubicBezTo>
                      <a:pt x="152649" y="409352"/>
                      <a:pt x="154021" y="406060"/>
                      <a:pt x="155255" y="402494"/>
                    </a:cubicBezTo>
                    <a:cubicBezTo>
                      <a:pt x="155255" y="402631"/>
                      <a:pt x="155118" y="402768"/>
                      <a:pt x="155118" y="403043"/>
                    </a:cubicBezTo>
                    <a:cubicBezTo>
                      <a:pt x="156627" y="398516"/>
                      <a:pt x="157724" y="393853"/>
                      <a:pt x="158684" y="389190"/>
                    </a:cubicBezTo>
                    <a:cubicBezTo>
                      <a:pt x="159644" y="384526"/>
                      <a:pt x="160330" y="379863"/>
                      <a:pt x="161016" y="375062"/>
                    </a:cubicBezTo>
                    <a:cubicBezTo>
                      <a:pt x="161702" y="370124"/>
                      <a:pt x="161976" y="365324"/>
                      <a:pt x="162388" y="360386"/>
                    </a:cubicBezTo>
                    <a:cubicBezTo>
                      <a:pt x="162388" y="360386"/>
                      <a:pt x="162388" y="360523"/>
                      <a:pt x="162388" y="360523"/>
                    </a:cubicBezTo>
                    <a:cubicBezTo>
                      <a:pt x="162799" y="352979"/>
                      <a:pt x="163073" y="345573"/>
                      <a:pt x="163073" y="338029"/>
                    </a:cubicBezTo>
                    <a:cubicBezTo>
                      <a:pt x="163073" y="330211"/>
                      <a:pt x="162662" y="322530"/>
                      <a:pt x="162113" y="314849"/>
                    </a:cubicBezTo>
                    <a:cubicBezTo>
                      <a:pt x="162113" y="314849"/>
                      <a:pt x="162113" y="314986"/>
                      <a:pt x="162113" y="314986"/>
                    </a:cubicBezTo>
                    <a:cubicBezTo>
                      <a:pt x="161153" y="301682"/>
                      <a:pt x="159370" y="288377"/>
                      <a:pt x="157175" y="275210"/>
                    </a:cubicBezTo>
                    <a:cubicBezTo>
                      <a:pt x="156627" y="273838"/>
                      <a:pt x="156078" y="272466"/>
                      <a:pt x="155530" y="271095"/>
                    </a:cubicBezTo>
                    <a:cubicBezTo>
                      <a:pt x="152786" y="263414"/>
                      <a:pt x="150180" y="255870"/>
                      <a:pt x="147437" y="248189"/>
                    </a:cubicBezTo>
                    <a:cubicBezTo>
                      <a:pt x="145380" y="242566"/>
                      <a:pt x="143322" y="236942"/>
                      <a:pt x="141402" y="231318"/>
                    </a:cubicBezTo>
                    <a:cubicBezTo>
                      <a:pt x="139345" y="225009"/>
                      <a:pt x="137287" y="218700"/>
                      <a:pt x="135230" y="212390"/>
                    </a:cubicBezTo>
                    <a:cubicBezTo>
                      <a:pt x="133447" y="206630"/>
                      <a:pt x="131664" y="201006"/>
                      <a:pt x="129606" y="195245"/>
                    </a:cubicBezTo>
                    <a:cubicBezTo>
                      <a:pt x="129606" y="195520"/>
                      <a:pt x="129743" y="195657"/>
                      <a:pt x="129743" y="195794"/>
                    </a:cubicBezTo>
                    <a:cubicBezTo>
                      <a:pt x="128235" y="191542"/>
                      <a:pt x="126589" y="187153"/>
                      <a:pt x="125629" y="182627"/>
                    </a:cubicBezTo>
                    <a:cubicBezTo>
                      <a:pt x="125217" y="180844"/>
                      <a:pt x="124806" y="178923"/>
                      <a:pt x="124806" y="177140"/>
                    </a:cubicBezTo>
                    <a:cubicBezTo>
                      <a:pt x="124806" y="176317"/>
                      <a:pt x="124806" y="175357"/>
                      <a:pt x="124806" y="174534"/>
                    </a:cubicBezTo>
                    <a:cubicBezTo>
                      <a:pt x="125080" y="173163"/>
                      <a:pt x="125217" y="171928"/>
                      <a:pt x="125354" y="170557"/>
                    </a:cubicBezTo>
                    <a:cubicBezTo>
                      <a:pt x="125766" y="166853"/>
                      <a:pt x="130704" y="165619"/>
                      <a:pt x="133035" y="168499"/>
                    </a:cubicBezTo>
                    <a:cubicBezTo>
                      <a:pt x="134407" y="170419"/>
                      <a:pt x="135779" y="172065"/>
                      <a:pt x="137150" y="173986"/>
                    </a:cubicBezTo>
                    <a:cubicBezTo>
                      <a:pt x="138247" y="175357"/>
                      <a:pt x="138933" y="177003"/>
                      <a:pt x="139756" y="178512"/>
                    </a:cubicBezTo>
                    <a:cubicBezTo>
                      <a:pt x="141402" y="181804"/>
                      <a:pt x="142637" y="185233"/>
                      <a:pt x="143734" y="188662"/>
                    </a:cubicBezTo>
                    <a:cubicBezTo>
                      <a:pt x="146751" y="197303"/>
                      <a:pt x="149357" y="206081"/>
                      <a:pt x="151689" y="214859"/>
                    </a:cubicBezTo>
                    <a:cubicBezTo>
                      <a:pt x="154021" y="223500"/>
                      <a:pt x="156215" y="232004"/>
                      <a:pt x="158410" y="240645"/>
                    </a:cubicBezTo>
                    <a:cubicBezTo>
                      <a:pt x="160056" y="247092"/>
                      <a:pt x="161428" y="253538"/>
                      <a:pt x="162799" y="260122"/>
                    </a:cubicBezTo>
                    <a:cubicBezTo>
                      <a:pt x="163759" y="264648"/>
                      <a:pt x="164582" y="269175"/>
                      <a:pt x="165405" y="273701"/>
                    </a:cubicBezTo>
                    <a:cubicBezTo>
                      <a:pt x="165954" y="275210"/>
                      <a:pt x="166640" y="276718"/>
                      <a:pt x="167188" y="278227"/>
                    </a:cubicBezTo>
                    <a:cubicBezTo>
                      <a:pt x="170343" y="286182"/>
                      <a:pt x="173498" y="294138"/>
                      <a:pt x="176652" y="302093"/>
                    </a:cubicBezTo>
                    <a:cubicBezTo>
                      <a:pt x="178024" y="305659"/>
                      <a:pt x="179533" y="309088"/>
                      <a:pt x="181041" y="312517"/>
                    </a:cubicBezTo>
                    <a:cubicBezTo>
                      <a:pt x="184470" y="320335"/>
                      <a:pt x="188036" y="328153"/>
                      <a:pt x="191465" y="335972"/>
                    </a:cubicBezTo>
                    <a:cubicBezTo>
                      <a:pt x="192151" y="337343"/>
                      <a:pt x="192700" y="338715"/>
                      <a:pt x="193386" y="340086"/>
                    </a:cubicBezTo>
                    <a:cubicBezTo>
                      <a:pt x="194757" y="342692"/>
                      <a:pt x="195992" y="345436"/>
                      <a:pt x="197363" y="348042"/>
                    </a:cubicBezTo>
                    <a:cubicBezTo>
                      <a:pt x="200381" y="354077"/>
                      <a:pt x="203399" y="360112"/>
                      <a:pt x="206416" y="366147"/>
                    </a:cubicBezTo>
                    <a:cubicBezTo>
                      <a:pt x="206416" y="366147"/>
                      <a:pt x="206416" y="366147"/>
                      <a:pt x="206416" y="366147"/>
                    </a:cubicBezTo>
                    <a:cubicBezTo>
                      <a:pt x="212725" y="377394"/>
                      <a:pt x="218486" y="388778"/>
                      <a:pt x="225618" y="399477"/>
                    </a:cubicBezTo>
                    <a:cubicBezTo>
                      <a:pt x="225481" y="399339"/>
                      <a:pt x="225344" y="399202"/>
                      <a:pt x="225344" y="399065"/>
                    </a:cubicBezTo>
                    <a:cubicBezTo>
                      <a:pt x="227950" y="402906"/>
                      <a:pt x="230556" y="406746"/>
                      <a:pt x="233574" y="410175"/>
                    </a:cubicBezTo>
                    <a:cubicBezTo>
                      <a:pt x="234534" y="411135"/>
                      <a:pt x="235631" y="412232"/>
                      <a:pt x="236728" y="413055"/>
                    </a:cubicBezTo>
                    <a:cubicBezTo>
                      <a:pt x="236591" y="412918"/>
                      <a:pt x="236454" y="412918"/>
                      <a:pt x="236454" y="412781"/>
                    </a:cubicBezTo>
                    <a:cubicBezTo>
                      <a:pt x="237414" y="413604"/>
                      <a:pt x="238237" y="414290"/>
                      <a:pt x="239197" y="414976"/>
                    </a:cubicBezTo>
                    <a:cubicBezTo>
                      <a:pt x="239197" y="414976"/>
                      <a:pt x="239060" y="414976"/>
                      <a:pt x="239060" y="414839"/>
                    </a:cubicBezTo>
                    <a:cubicBezTo>
                      <a:pt x="239197" y="414976"/>
                      <a:pt x="239334" y="414976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883" y="415387"/>
                      <a:pt x="240295" y="415661"/>
                      <a:pt x="240569" y="415799"/>
                    </a:cubicBezTo>
                    <a:cubicBezTo>
                      <a:pt x="240980" y="416073"/>
                      <a:pt x="241529" y="416210"/>
                      <a:pt x="241940" y="416484"/>
                    </a:cubicBezTo>
                    <a:cubicBezTo>
                      <a:pt x="241803" y="416484"/>
                      <a:pt x="241529" y="416347"/>
                      <a:pt x="241392" y="416347"/>
                    </a:cubicBezTo>
                    <a:cubicBezTo>
                      <a:pt x="241940" y="416484"/>
                      <a:pt x="242489" y="416622"/>
                      <a:pt x="242900" y="416896"/>
                    </a:cubicBezTo>
                    <a:cubicBezTo>
                      <a:pt x="243312" y="416896"/>
                      <a:pt x="243724" y="417033"/>
                      <a:pt x="243998" y="417033"/>
                    </a:cubicBezTo>
                    <a:cubicBezTo>
                      <a:pt x="244547" y="417033"/>
                      <a:pt x="245095" y="417033"/>
                      <a:pt x="245507" y="417033"/>
                    </a:cubicBezTo>
                    <a:cubicBezTo>
                      <a:pt x="245232" y="417033"/>
                      <a:pt x="245095" y="417033"/>
                      <a:pt x="244958" y="417033"/>
                    </a:cubicBezTo>
                    <a:cubicBezTo>
                      <a:pt x="246055" y="417033"/>
                      <a:pt x="247153" y="416896"/>
                      <a:pt x="248113" y="416622"/>
                    </a:cubicBezTo>
                    <a:cubicBezTo>
                      <a:pt x="248661" y="416484"/>
                      <a:pt x="249210" y="416347"/>
                      <a:pt x="249758" y="416073"/>
                    </a:cubicBezTo>
                    <a:cubicBezTo>
                      <a:pt x="250033" y="415936"/>
                      <a:pt x="250444" y="415799"/>
                      <a:pt x="250719" y="415661"/>
                    </a:cubicBezTo>
                    <a:cubicBezTo>
                      <a:pt x="251130" y="415387"/>
                      <a:pt x="251405" y="415113"/>
                      <a:pt x="251816" y="414976"/>
                    </a:cubicBezTo>
                    <a:cubicBezTo>
                      <a:pt x="252227" y="414564"/>
                      <a:pt x="252639" y="414290"/>
                      <a:pt x="253050" y="413878"/>
                    </a:cubicBezTo>
                    <a:cubicBezTo>
                      <a:pt x="252913" y="414016"/>
                      <a:pt x="252776" y="414153"/>
                      <a:pt x="252639" y="414153"/>
                    </a:cubicBezTo>
                    <a:cubicBezTo>
                      <a:pt x="253050" y="413741"/>
                      <a:pt x="253325" y="413467"/>
                      <a:pt x="253736" y="413055"/>
                    </a:cubicBezTo>
                    <a:cubicBezTo>
                      <a:pt x="254971" y="411547"/>
                      <a:pt x="256068" y="410038"/>
                      <a:pt x="257165" y="408529"/>
                    </a:cubicBezTo>
                    <a:cubicBezTo>
                      <a:pt x="257165" y="408529"/>
                      <a:pt x="257165" y="408666"/>
                      <a:pt x="257028" y="408666"/>
                    </a:cubicBezTo>
                    <a:cubicBezTo>
                      <a:pt x="258125" y="406883"/>
                      <a:pt x="259223" y="405100"/>
                      <a:pt x="260320" y="403317"/>
                    </a:cubicBezTo>
                    <a:cubicBezTo>
                      <a:pt x="260320" y="403454"/>
                      <a:pt x="260183" y="403591"/>
                      <a:pt x="260045" y="403729"/>
                    </a:cubicBezTo>
                    <a:cubicBezTo>
                      <a:pt x="261417" y="400848"/>
                      <a:pt x="262652" y="398105"/>
                      <a:pt x="263749" y="395087"/>
                    </a:cubicBezTo>
                    <a:cubicBezTo>
                      <a:pt x="263749" y="395225"/>
                      <a:pt x="263612" y="395362"/>
                      <a:pt x="263612" y="395499"/>
                    </a:cubicBezTo>
                    <a:cubicBezTo>
                      <a:pt x="265943" y="388641"/>
                      <a:pt x="267864" y="381646"/>
                      <a:pt x="269235" y="374651"/>
                    </a:cubicBezTo>
                    <a:cubicBezTo>
                      <a:pt x="271293" y="364089"/>
                      <a:pt x="272527" y="353391"/>
                      <a:pt x="273350" y="342555"/>
                    </a:cubicBezTo>
                    <a:cubicBezTo>
                      <a:pt x="273350" y="342555"/>
                      <a:pt x="273350" y="342555"/>
                      <a:pt x="273350" y="342692"/>
                    </a:cubicBezTo>
                    <a:cubicBezTo>
                      <a:pt x="274310" y="327879"/>
                      <a:pt x="274310" y="313066"/>
                      <a:pt x="273487" y="298253"/>
                    </a:cubicBezTo>
                    <a:cubicBezTo>
                      <a:pt x="273487" y="298390"/>
                      <a:pt x="273487" y="298390"/>
                      <a:pt x="273487" y="298527"/>
                    </a:cubicBezTo>
                    <a:cubicBezTo>
                      <a:pt x="272939" y="289749"/>
                      <a:pt x="271979" y="280970"/>
                      <a:pt x="270881" y="272192"/>
                    </a:cubicBezTo>
                    <a:cubicBezTo>
                      <a:pt x="269784" y="263825"/>
                      <a:pt x="268275" y="255596"/>
                      <a:pt x="266629" y="247229"/>
                    </a:cubicBezTo>
                    <a:cubicBezTo>
                      <a:pt x="266629" y="247229"/>
                      <a:pt x="266629" y="247229"/>
                      <a:pt x="266629" y="247366"/>
                    </a:cubicBezTo>
                    <a:cubicBezTo>
                      <a:pt x="266492" y="246543"/>
                      <a:pt x="266218" y="245720"/>
                      <a:pt x="266081" y="244760"/>
                    </a:cubicBezTo>
                    <a:cubicBezTo>
                      <a:pt x="265806" y="244211"/>
                      <a:pt x="265669" y="243800"/>
                      <a:pt x="265395" y="243251"/>
                    </a:cubicBezTo>
                    <a:cubicBezTo>
                      <a:pt x="262789" y="237216"/>
                      <a:pt x="260320" y="231044"/>
                      <a:pt x="257851" y="224872"/>
                    </a:cubicBezTo>
                    <a:cubicBezTo>
                      <a:pt x="251816" y="210059"/>
                      <a:pt x="245781" y="195383"/>
                      <a:pt x="239609" y="180706"/>
                    </a:cubicBezTo>
                    <a:cubicBezTo>
                      <a:pt x="233985" y="166990"/>
                      <a:pt x="228499" y="153274"/>
                      <a:pt x="222738" y="139696"/>
                    </a:cubicBezTo>
                    <a:cubicBezTo>
                      <a:pt x="221092" y="135855"/>
                      <a:pt x="219309" y="132015"/>
                      <a:pt x="218623" y="128037"/>
                    </a:cubicBezTo>
                    <a:cubicBezTo>
                      <a:pt x="218212" y="126254"/>
                      <a:pt x="217800" y="124471"/>
                      <a:pt x="217937" y="122688"/>
                    </a:cubicBezTo>
                    <a:cubicBezTo>
                      <a:pt x="217937" y="121865"/>
                      <a:pt x="218075" y="121042"/>
                      <a:pt x="218212" y="120219"/>
                    </a:cubicBezTo>
                    <a:cubicBezTo>
                      <a:pt x="218486" y="118984"/>
                      <a:pt x="218897" y="117750"/>
                      <a:pt x="219309" y="116516"/>
                    </a:cubicBezTo>
                    <a:cubicBezTo>
                      <a:pt x="220132" y="113498"/>
                      <a:pt x="224247" y="112264"/>
                      <a:pt x="226579" y="114595"/>
                    </a:cubicBezTo>
                    <a:cubicBezTo>
                      <a:pt x="229047" y="117201"/>
                      <a:pt x="231653" y="119670"/>
                      <a:pt x="233848" y="122688"/>
                    </a:cubicBezTo>
                    <a:cubicBezTo>
                      <a:pt x="235768" y="125294"/>
                      <a:pt x="237277" y="128311"/>
                      <a:pt x="238649" y="131329"/>
                    </a:cubicBezTo>
                    <a:cubicBezTo>
                      <a:pt x="240706" y="135444"/>
                      <a:pt x="242489" y="139833"/>
                      <a:pt x="244272" y="144085"/>
                    </a:cubicBezTo>
                    <a:cubicBezTo>
                      <a:pt x="246604" y="149571"/>
                      <a:pt x="248661" y="155195"/>
                      <a:pt x="250719" y="160681"/>
                    </a:cubicBezTo>
                    <a:cubicBezTo>
                      <a:pt x="251679" y="163424"/>
                      <a:pt x="252639" y="166167"/>
                      <a:pt x="253599" y="168911"/>
                    </a:cubicBezTo>
                    <a:cubicBezTo>
                      <a:pt x="255382" y="173986"/>
                      <a:pt x="257165" y="179198"/>
                      <a:pt x="258948" y="184410"/>
                    </a:cubicBezTo>
                    <a:cubicBezTo>
                      <a:pt x="263886" y="198537"/>
                      <a:pt x="267864" y="212939"/>
                      <a:pt x="271293" y="227341"/>
                    </a:cubicBezTo>
                    <a:cubicBezTo>
                      <a:pt x="272527" y="232827"/>
                      <a:pt x="273761" y="238314"/>
                      <a:pt x="274859" y="243800"/>
                    </a:cubicBezTo>
                    <a:cubicBezTo>
                      <a:pt x="276230" y="247092"/>
                      <a:pt x="277739" y="250384"/>
                      <a:pt x="279111" y="253538"/>
                    </a:cubicBezTo>
                    <a:cubicBezTo>
                      <a:pt x="281580" y="259162"/>
                      <a:pt x="283911" y="264923"/>
                      <a:pt x="286655" y="270546"/>
                    </a:cubicBezTo>
                    <a:cubicBezTo>
                      <a:pt x="290084" y="277679"/>
                      <a:pt x="293650" y="284811"/>
                      <a:pt x="297079" y="291943"/>
                    </a:cubicBezTo>
                    <a:cubicBezTo>
                      <a:pt x="296942" y="291806"/>
                      <a:pt x="296942" y="291669"/>
                      <a:pt x="296804" y="291532"/>
                    </a:cubicBezTo>
                    <a:cubicBezTo>
                      <a:pt x="299136" y="295784"/>
                      <a:pt x="301331" y="300036"/>
                      <a:pt x="303800" y="304150"/>
                    </a:cubicBezTo>
                    <a:cubicBezTo>
                      <a:pt x="306269" y="308402"/>
                      <a:pt x="308875" y="312517"/>
                      <a:pt x="311618" y="316632"/>
                    </a:cubicBezTo>
                    <a:cubicBezTo>
                      <a:pt x="311480" y="316495"/>
                      <a:pt x="311343" y="316358"/>
                      <a:pt x="311343" y="316220"/>
                    </a:cubicBezTo>
                    <a:cubicBezTo>
                      <a:pt x="314087" y="320335"/>
                      <a:pt x="317241" y="324176"/>
                      <a:pt x="320396" y="327879"/>
                    </a:cubicBezTo>
                    <a:cubicBezTo>
                      <a:pt x="320259" y="327742"/>
                      <a:pt x="320122" y="327605"/>
                      <a:pt x="319985" y="327468"/>
                    </a:cubicBezTo>
                    <a:cubicBezTo>
                      <a:pt x="321630" y="329251"/>
                      <a:pt x="323276" y="330897"/>
                      <a:pt x="324922" y="332405"/>
                    </a:cubicBezTo>
                    <a:cubicBezTo>
                      <a:pt x="326431" y="333640"/>
                      <a:pt x="328077" y="334874"/>
                      <a:pt x="329723" y="335972"/>
                    </a:cubicBezTo>
                    <a:cubicBezTo>
                      <a:pt x="329723" y="335972"/>
                      <a:pt x="329586" y="335834"/>
                      <a:pt x="329586" y="335834"/>
                    </a:cubicBezTo>
                    <a:cubicBezTo>
                      <a:pt x="330683" y="336657"/>
                      <a:pt x="331917" y="337343"/>
                      <a:pt x="333289" y="337892"/>
                    </a:cubicBezTo>
                    <a:cubicBezTo>
                      <a:pt x="333289" y="337892"/>
                      <a:pt x="333289" y="337892"/>
                      <a:pt x="333152" y="337892"/>
                    </a:cubicBezTo>
                    <a:cubicBezTo>
                      <a:pt x="333701" y="338029"/>
                      <a:pt x="334112" y="338303"/>
                      <a:pt x="334661" y="338440"/>
                    </a:cubicBezTo>
                    <a:cubicBezTo>
                      <a:pt x="334523" y="338440"/>
                      <a:pt x="334249" y="338303"/>
                      <a:pt x="334112" y="338303"/>
                    </a:cubicBezTo>
                    <a:cubicBezTo>
                      <a:pt x="335346" y="338715"/>
                      <a:pt x="336581" y="339126"/>
                      <a:pt x="337815" y="339263"/>
                    </a:cubicBezTo>
                    <a:cubicBezTo>
                      <a:pt x="337815" y="339263"/>
                      <a:pt x="337678" y="339263"/>
                      <a:pt x="337678" y="339263"/>
                    </a:cubicBezTo>
                    <a:cubicBezTo>
                      <a:pt x="338501" y="339401"/>
                      <a:pt x="339324" y="339538"/>
                      <a:pt x="340010" y="339538"/>
                    </a:cubicBezTo>
                    <a:cubicBezTo>
                      <a:pt x="339873" y="339538"/>
                      <a:pt x="339598" y="339538"/>
                      <a:pt x="339461" y="339538"/>
                    </a:cubicBezTo>
                    <a:cubicBezTo>
                      <a:pt x="340147" y="339538"/>
                      <a:pt x="340970" y="339538"/>
                      <a:pt x="341793" y="339538"/>
                    </a:cubicBezTo>
                    <a:cubicBezTo>
                      <a:pt x="341793" y="339538"/>
                      <a:pt x="341793" y="339538"/>
                      <a:pt x="341656" y="339538"/>
                    </a:cubicBezTo>
                    <a:cubicBezTo>
                      <a:pt x="342204" y="339538"/>
                      <a:pt x="342753" y="339401"/>
                      <a:pt x="343302" y="339401"/>
                    </a:cubicBezTo>
                    <a:cubicBezTo>
                      <a:pt x="343850" y="339263"/>
                      <a:pt x="344262" y="339126"/>
                      <a:pt x="344810" y="339126"/>
                    </a:cubicBezTo>
                    <a:cubicBezTo>
                      <a:pt x="345359" y="338852"/>
                      <a:pt x="346045" y="338715"/>
                      <a:pt x="346594" y="338440"/>
                    </a:cubicBezTo>
                    <a:cubicBezTo>
                      <a:pt x="346456" y="338440"/>
                      <a:pt x="346456" y="338578"/>
                      <a:pt x="346319" y="338578"/>
                    </a:cubicBezTo>
                    <a:cubicBezTo>
                      <a:pt x="347554" y="338029"/>
                      <a:pt x="348788" y="337206"/>
                      <a:pt x="350023" y="336383"/>
                    </a:cubicBezTo>
                    <a:cubicBezTo>
                      <a:pt x="349885" y="336520"/>
                      <a:pt x="349748" y="336657"/>
                      <a:pt x="349611" y="336657"/>
                    </a:cubicBezTo>
                    <a:cubicBezTo>
                      <a:pt x="350297" y="336246"/>
                      <a:pt x="350846" y="335697"/>
                      <a:pt x="351394" y="335286"/>
                    </a:cubicBezTo>
                    <a:cubicBezTo>
                      <a:pt x="351257" y="335423"/>
                      <a:pt x="351120" y="335560"/>
                      <a:pt x="350983" y="335560"/>
                    </a:cubicBezTo>
                    <a:cubicBezTo>
                      <a:pt x="352080" y="334737"/>
                      <a:pt x="353040" y="333777"/>
                      <a:pt x="354000" y="332680"/>
                    </a:cubicBezTo>
                    <a:cubicBezTo>
                      <a:pt x="354000" y="332680"/>
                      <a:pt x="354000" y="332817"/>
                      <a:pt x="353863" y="332817"/>
                    </a:cubicBezTo>
                    <a:cubicBezTo>
                      <a:pt x="354000" y="332680"/>
                      <a:pt x="354000" y="332680"/>
                      <a:pt x="354137" y="332543"/>
                    </a:cubicBezTo>
                    <a:cubicBezTo>
                      <a:pt x="354137" y="332543"/>
                      <a:pt x="354275" y="332405"/>
                      <a:pt x="354275" y="332405"/>
                    </a:cubicBezTo>
                    <a:cubicBezTo>
                      <a:pt x="354275" y="332405"/>
                      <a:pt x="354275" y="332405"/>
                      <a:pt x="354275" y="332405"/>
                    </a:cubicBezTo>
                    <a:cubicBezTo>
                      <a:pt x="354960" y="331582"/>
                      <a:pt x="355646" y="330622"/>
                      <a:pt x="356332" y="329799"/>
                    </a:cubicBezTo>
                    <a:cubicBezTo>
                      <a:pt x="356332" y="329799"/>
                      <a:pt x="356332" y="329936"/>
                      <a:pt x="356195" y="329936"/>
                    </a:cubicBezTo>
                    <a:cubicBezTo>
                      <a:pt x="357292" y="328153"/>
                      <a:pt x="358389" y="326370"/>
                      <a:pt x="359349" y="324450"/>
                    </a:cubicBezTo>
                    <a:cubicBezTo>
                      <a:pt x="359349" y="324587"/>
                      <a:pt x="359212" y="324724"/>
                      <a:pt x="359075" y="324862"/>
                    </a:cubicBezTo>
                    <a:cubicBezTo>
                      <a:pt x="360584" y="321707"/>
                      <a:pt x="361955" y="318415"/>
                      <a:pt x="363190" y="315260"/>
                    </a:cubicBezTo>
                    <a:cubicBezTo>
                      <a:pt x="363190" y="315260"/>
                      <a:pt x="363190" y="315260"/>
                      <a:pt x="363190" y="315260"/>
                    </a:cubicBezTo>
                    <a:cubicBezTo>
                      <a:pt x="364836" y="310597"/>
                      <a:pt x="366070" y="305933"/>
                      <a:pt x="367030" y="301270"/>
                    </a:cubicBezTo>
                    <a:cubicBezTo>
                      <a:pt x="367030" y="301270"/>
                      <a:pt x="367030" y="301407"/>
                      <a:pt x="367030" y="301407"/>
                    </a:cubicBezTo>
                    <a:cubicBezTo>
                      <a:pt x="367030" y="301270"/>
                      <a:pt x="367030" y="300996"/>
                      <a:pt x="367168" y="300859"/>
                    </a:cubicBezTo>
                    <a:cubicBezTo>
                      <a:pt x="367168" y="300859"/>
                      <a:pt x="367168" y="300859"/>
                      <a:pt x="367168" y="300859"/>
                    </a:cubicBezTo>
                    <a:lnTo>
                      <a:pt x="367168" y="300859"/>
                    </a:lnTo>
                    <a:cubicBezTo>
                      <a:pt x="368128" y="295372"/>
                      <a:pt x="368813" y="290023"/>
                      <a:pt x="369362" y="284537"/>
                    </a:cubicBezTo>
                    <a:cubicBezTo>
                      <a:pt x="369362" y="284537"/>
                      <a:pt x="369362" y="284674"/>
                      <a:pt x="369362" y="284811"/>
                    </a:cubicBezTo>
                    <a:cubicBezTo>
                      <a:pt x="369773" y="277404"/>
                      <a:pt x="369773" y="270135"/>
                      <a:pt x="369362" y="262865"/>
                    </a:cubicBezTo>
                    <a:cubicBezTo>
                      <a:pt x="369362" y="263002"/>
                      <a:pt x="369362" y="263002"/>
                      <a:pt x="369362" y="263140"/>
                    </a:cubicBezTo>
                    <a:cubicBezTo>
                      <a:pt x="368676" y="254087"/>
                      <a:pt x="367305" y="245172"/>
                      <a:pt x="365522" y="236393"/>
                    </a:cubicBezTo>
                    <a:cubicBezTo>
                      <a:pt x="365522" y="236531"/>
                      <a:pt x="365659" y="236805"/>
                      <a:pt x="365659" y="236942"/>
                    </a:cubicBezTo>
                    <a:cubicBezTo>
                      <a:pt x="364287" y="230358"/>
                      <a:pt x="362641" y="223775"/>
                      <a:pt x="360721" y="217328"/>
                    </a:cubicBezTo>
                    <a:cubicBezTo>
                      <a:pt x="358664" y="209921"/>
                      <a:pt x="356057" y="202652"/>
                      <a:pt x="353589" y="195520"/>
                    </a:cubicBezTo>
                    <a:cubicBezTo>
                      <a:pt x="353589" y="195657"/>
                      <a:pt x="353726" y="195931"/>
                      <a:pt x="353726" y="196068"/>
                    </a:cubicBezTo>
                    <a:cubicBezTo>
                      <a:pt x="351257" y="188936"/>
                      <a:pt x="348377" y="181804"/>
                      <a:pt x="345496" y="174809"/>
                    </a:cubicBezTo>
                    <a:cubicBezTo>
                      <a:pt x="343576" y="170282"/>
                      <a:pt x="341793" y="165756"/>
                      <a:pt x="339873" y="161367"/>
                    </a:cubicBezTo>
                    <a:cubicBezTo>
                      <a:pt x="337815" y="156978"/>
                      <a:pt x="335895" y="152589"/>
                      <a:pt x="333838" y="148199"/>
                    </a:cubicBezTo>
                    <a:cubicBezTo>
                      <a:pt x="333701" y="147925"/>
                      <a:pt x="333426" y="147651"/>
                      <a:pt x="333289" y="147377"/>
                    </a:cubicBezTo>
                    <a:cubicBezTo>
                      <a:pt x="331917" y="145319"/>
                      <a:pt x="330683" y="143399"/>
                      <a:pt x="329311" y="141341"/>
                    </a:cubicBezTo>
                    <a:cubicBezTo>
                      <a:pt x="326431" y="136541"/>
                      <a:pt x="323551" y="131740"/>
                      <a:pt x="320670" y="126940"/>
                    </a:cubicBezTo>
                    <a:cubicBezTo>
                      <a:pt x="318750" y="123648"/>
                      <a:pt x="316693" y="120493"/>
                      <a:pt x="314772" y="117201"/>
                    </a:cubicBezTo>
                    <a:cubicBezTo>
                      <a:pt x="313538" y="115144"/>
                      <a:pt x="312441" y="112949"/>
                      <a:pt x="311343" y="110892"/>
                    </a:cubicBezTo>
                    <a:cubicBezTo>
                      <a:pt x="310109" y="108560"/>
                      <a:pt x="308875" y="106366"/>
                      <a:pt x="307640" y="104034"/>
                    </a:cubicBezTo>
                    <a:cubicBezTo>
                      <a:pt x="306269" y="101154"/>
                      <a:pt x="305034" y="98273"/>
                      <a:pt x="303937" y="95393"/>
                    </a:cubicBezTo>
                    <a:cubicBezTo>
                      <a:pt x="303114" y="93061"/>
                      <a:pt x="302565" y="90592"/>
                      <a:pt x="301742" y="88261"/>
                    </a:cubicBezTo>
                    <a:cubicBezTo>
                      <a:pt x="301331" y="86615"/>
                      <a:pt x="302017" y="84694"/>
                      <a:pt x="303251" y="83734"/>
                    </a:cubicBezTo>
                    <a:cubicBezTo>
                      <a:pt x="304897" y="82500"/>
                      <a:pt x="306954" y="82637"/>
                      <a:pt x="308600" y="83734"/>
                    </a:cubicBezTo>
                    <a:cubicBezTo>
                      <a:pt x="309972" y="84694"/>
                      <a:pt x="311343" y="85655"/>
                      <a:pt x="312578" y="86752"/>
                    </a:cubicBezTo>
                    <a:cubicBezTo>
                      <a:pt x="313675" y="87849"/>
                      <a:pt x="314498" y="89221"/>
                      <a:pt x="315458" y="90455"/>
                    </a:cubicBezTo>
                    <a:cubicBezTo>
                      <a:pt x="316281" y="91690"/>
                      <a:pt x="317104" y="93061"/>
                      <a:pt x="317790" y="94433"/>
                    </a:cubicBezTo>
                    <a:cubicBezTo>
                      <a:pt x="318887" y="96353"/>
                      <a:pt x="319847" y="98273"/>
                      <a:pt x="320945" y="100193"/>
                    </a:cubicBezTo>
                    <a:cubicBezTo>
                      <a:pt x="323825" y="105543"/>
                      <a:pt x="326431" y="111029"/>
                      <a:pt x="329037" y="116516"/>
                    </a:cubicBezTo>
                    <a:cubicBezTo>
                      <a:pt x="332054" y="122962"/>
                      <a:pt x="335346" y="129409"/>
                      <a:pt x="338227" y="135992"/>
                    </a:cubicBezTo>
                    <a:cubicBezTo>
                      <a:pt x="340010" y="139833"/>
                      <a:pt x="341656" y="143673"/>
                      <a:pt x="343439" y="147514"/>
                    </a:cubicBezTo>
                    <a:cubicBezTo>
                      <a:pt x="343988" y="148474"/>
                      <a:pt x="344673" y="149434"/>
                      <a:pt x="345359" y="150257"/>
                    </a:cubicBezTo>
                    <a:cubicBezTo>
                      <a:pt x="348377" y="154920"/>
                      <a:pt x="351531" y="159584"/>
                      <a:pt x="354549" y="164247"/>
                    </a:cubicBezTo>
                    <a:cubicBezTo>
                      <a:pt x="357978" y="169185"/>
                      <a:pt x="361270" y="173986"/>
                      <a:pt x="364699" y="178923"/>
                    </a:cubicBezTo>
                    <a:cubicBezTo>
                      <a:pt x="367305" y="182627"/>
                      <a:pt x="369773" y="186467"/>
                      <a:pt x="372517" y="190308"/>
                    </a:cubicBezTo>
                    <a:cubicBezTo>
                      <a:pt x="376631" y="196068"/>
                      <a:pt x="380884" y="201966"/>
                      <a:pt x="384998" y="207864"/>
                    </a:cubicBezTo>
                    <a:cubicBezTo>
                      <a:pt x="391033" y="216231"/>
                      <a:pt x="397343" y="224323"/>
                      <a:pt x="404063" y="232141"/>
                    </a:cubicBezTo>
                    <a:cubicBezTo>
                      <a:pt x="403926" y="232004"/>
                      <a:pt x="403789" y="231867"/>
                      <a:pt x="403652" y="231730"/>
                    </a:cubicBezTo>
                    <a:cubicBezTo>
                      <a:pt x="406532" y="234885"/>
                      <a:pt x="409413" y="238039"/>
                      <a:pt x="412293" y="241057"/>
                    </a:cubicBezTo>
                    <a:cubicBezTo>
                      <a:pt x="415036" y="243937"/>
                      <a:pt x="418054" y="246680"/>
                      <a:pt x="421071" y="249286"/>
                    </a:cubicBezTo>
                    <a:cubicBezTo>
                      <a:pt x="424226" y="251892"/>
                      <a:pt x="427381" y="254498"/>
                      <a:pt x="430810" y="256830"/>
                    </a:cubicBezTo>
                    <a:cubicBezTo>
                      <a:pt x="430673" y="256693"/>
                      <a:pt x="430535" y="256556"/>
                      <a:pt x="430398" y="256556"/>
                    </a:cubicBezTo>
                    <a:cubicBezTo>
                      <a:pt x="433004" y="258339"/>
                      <a:pt x="435748" y="259985"/>
                      <a:pt x="438491" y="261494"/>
                    </a:cubicBezTo>
                    <a:cubicBezTo>
                      <a:pt x="438491" y="261494"/>
                      <a:pt x="438491" y="261494"/>
                      <a:pt x="438491" y="261494"/>
                    </a:cubicBezTo>
                    <a:cubicBezTo>
                      <a:pt x="440548" y="262454"/>
                      <a:pt x="442606" y="263414"/>
                      <a:pt x="444800" y="264237"/>
                    </a:cubicBezTo>
                    <a:cubicBezTo>
                      <a:pt x="444663" y="264237"/>
                      <a:pt x="444526" y="264100"/>
                      <a:pt x="444251" y="264100"/>
                    </a:cubicBezTo>
                    <a:cubicBezTo>
                      <a:pt x="446309" y="264785"/>
                      <a:pt x="448366" y="265334"/>
                      <a:pt x="450424" y="265746"/>
                    </a:cubicBezTo>
                    <a:cubicBezTo>
                      <a:pt x="451795" y="266020"/>
                      <a:pt x="453304" y="266157"/>
                      <a:pt x="454676" y="266294"/>
                    </a:cubicBezTo>
                    <a:cubicBezTo>
                      <a:pt x="454401" y="266294"/>
                      <a:pt x="454264" y="266294"/>
                      <a:pt x="454127" y="266294"/>
                    </a:cubicBezTo>
                    <a:cubicBezTo>
                      <a:pt x="455636" y="266431"/>
                      <a:pt x="457007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516" y="266294"/>
                      <a:pt x="458790" y="266294"/>
                      <a:pt x="458927" y="266294"/>
                    </a:cubicBezTo>
                    <a:cubicBezTo>
                      <a:pt x="458790" y="266294"/>
                      <a:pt x="458790" y="266294"/>
                      <a:pt x="458653" y="266294"/>
                    </a:cubicBezTo>
                    <a:cubicBezTo>
                      <a:pt x="459339" y="266157"/>
                      <a:pt x="459888" y="266020"/>
                      <a:pt x="460574" y="266020"/>
                    </a:cubicBezTo>
                    <a:cubicBezTo>
                      <a:pt x="461808" y="265746"/>
                      <a:pt x="463042" y="265471"/>
                      <a:pt x="464277" y="264923"/>
                    </a:cubicBezTo>
                    <a:lnTo>
                      <a:pt x="464277" y="264923"/>
                    </a:lnTo>
                    <a:cubicBezTo>
                      <a:pt x="465237" y="264511"/>
                      <a:pt x="466197" y="264100"/>
                      <a:pt x="467020" y="263688"/>
                    </a:cubicBezTo>
                    <a:cubicBezTo>
                      <a:pt x="467020" y="263688"/>
                      <a:pt x="466883" y="263688"/>
                      <a:pt x="466883" y="263825"/>
                    </a:cubicBezTo>
                    <a:cubicBezTo>
                      <a:pt x="467432" y="263551"/>
                      <a:pt x="467980" y="263140"/>
                      <a:pt x="468529" y="262865"/>
                    </a:cubicBezTo>
                    <a:cubicBezTo>
                      <a:pt x="469352" y="262317"/>
                      <a:pt x="470312" y="261631"/>
                      <a:pt x="471135" y="260945"/>
                    </a:cubicBezTo>
                    <a:cubicBezTo>
                      <a:pt x="472095" y="260122"/>
                      <a:pt x="472918" y="259162"/>
                      <a:pt x="473741" y="258202"/>
                    </a:cubicBezTo>
                    <a:cubicBezTo>
                      <a:pt x="473741" y="258202"/>
                      <a:pt x="473741" y="258202"/>
                      <a:pt x="473604" y="258339"/>
                    </a:cubicBezTo>
                    <a:cubicBezTo>
                      <a:pt x="474015" y="257653"/>
                      <a:pt x="474564" y="257105"/>
                      <a:pt x="474975" y="256556"/>
                    </a:cubicBezTo>
                    <a:cubicBezTo>
                      <a:pt x="474838" y="256693"/>
                      <a:pt x="474701" y="256830"/>
                      <a:pt x="474701" y="256967"/>
                    </a:cubicBezTo>
                    <a:cubicBezTo>
                      <a:pt x="475661" y="255733"/>
                      <a:pt x="476347" y="254361"/>
                      <a:pt x="477033" y="252990"/>
                    </a:cubicBezTo>
                    <a:cubicBezTo>
                      <a:pt x="477033" y="253127"/>
                      <a:pt x="476896" y="253401"/>
                      <a:pt x="476758" y="253538"/>
                    </a:cubicBezTo>
                    <a:cubicBezTo>
                      <a:pt x="477444" y="252167"/>
                      <a:pt x="477993" y="250795"/>
                      <a:pt x="478541" y="249424"/>
                    </a:cubicBezTo>
                    <a:cubicBezTo>
                      <a:pt x="478541" y="249561"/>
                      <a:pt x="478404" y="249698"/>
                      <a:pt x="478404" y="249835"/>
                    </a:cubicBezTo>
                    <a:cubicBezTo>
                      <a:pt x="479090" y="247778"/>
                      <a:pt x="479639" y="245857"/>
                      <a:pt x="480050" y="243663"/>
                    </a:cubicBezTo>
                    <a:cubicBezTo>
                      <a:pt x="480325" y="241743"/>
                      <a:pt x="480599" y="239822"/>
                      <a:pt x="480736" y="237765"/>
                    </a:cubicBezTo>
                    <a:cubicBezTo>
                      <a:pt x="480873" y="234610"/>
                      <a:pt x="480873" y="231593"/>
                      <a:pt x="480736" y="228438"/>
                    </a:cubicBezTo>
                    <a:cubicBezTo>
                      <a:pt x="480736" y="228575"/>
                      <a:pt x="480736" y="228850"/>
                      <a:pt x="480736" y="228987"/>
                    </a:cubicBezTo>
                    <a:cubicBezTo>
                      <a:pt x="480325" y="225146"/>
                      <a:pt x="479776" y="221306"/>
                      <a:pt x="479090" y="217465"/>
                    </a:cubicBezTo>
                    <a:cubicBezTo>
                      <a:pt x="478816" y="216505"/>
                      <a:pt x="478679" y="215545"/>
                      <a:pt x="478404" y="214585"/>
                    </a:cubicBezTo>
                    <a:cubicBezTo>
                      <a:pt x="477719" y="214036"/>
                      <a:pt x="477033" y="213488"/>
                      <a:pt x="476347" y="212939"/>
                    </a:cubicBezTo>
                    <a:cubicBezTo>
                      <a:pt x="474152" y="211156"/>
                      <a:pt x="471958" y="209236"/>
                      <a:pt x="469900" y="207315"/>
                    </a:cubicBezTo>
                    <a:cubicBezTo>
                      <a:pt x="466471" y="203886"/>
                      <a:pt x="462905" y="200595"/>
                      <a:pt x="459476" y="197166"/>
                    </a:cubicBezTo>
                    <a:cubicBezTo>
                      <a:pt x="457830" y="195520"/>
                      <a:pt x="456322" y="194011"/>
                      <a:pt x="454813" y="192228"/>
                    </a:cubicBezTo>
                    <a:cubicBezTo>
                      <a:pt x="451384" y="188250"/>
                      <a:pt x="447818" y="184410"/>
                      <a:pt x="444251" y="180432"/>
                    </a:cubicBezTo>
                    <a:cubicBezTo>
                      <a:pt x="442880" y="178923"/>
                      <a:pt x="441645" y="177552"/>
                      <a:pt x="440411" y="175906"/>
                    </a:cubicBezTo>
                    <a:cubicBezTo>
                      <a:pt x="437531" y="172202"/>
                      <a:pt x="434650" y="168362"/>
                      <a:pt x="431633" y="164659"/>
                    </a:cubicBezTo>
                    <a:cubicBezTo>
                      <a:pt x="429301" y="161641"/>
                      <a:pt x="426969" y="158624"/>
                      <a:pt x="424775" y="155743"/>
                    </a:cubicBezTo>
                    <a:cubicBezTo>
                      <a:pt x="423266" y="153823"/>
                      <a:pt x="422032" y="151766"/>
                      <a:pt x="420797" y="149708"/>
                    </a:cubicBezTo>
                    <a:cubicBezTo>
                      <a:pt x="418054" y="145456"/>
                      <a:pt x="415174" y="141204"/>
                      <a:pt x="412430" y="136952"/>
                    </a:cubicBezTo>
                    <a:cubicBezTo>
                      <a:pt x="411333" y="135306"/>
                      <a:pt x="410236" y="133523"/>
                      <a:pt x="409139" y="131877"/>
                    </a:cubicBezTo>
                    <a:cubicBezTo>
                      <a:pt x="408727" y="131192"/>
                      <a:pt x="408178" y="130506"/>
                      <a:pt x="407767" y="129683"/>
                    </a:cubicBezTo>
                    <a:cubicBezTo>
                      <a:pt x="403652" y="122139"/>
                      <a:pt x="399400" y="114595"/>
                      <a:pt x="395148" y="107051"/>
                    </a:cubicBezTo>
                    <a:cubicBezTo>
                      <a:pt x="393091" y="103348"/>
                      <a:pt x="391171" y="99645"/>
                      <a:pt x="389250" y="95804"/>
                    </a:cubicBezTo>
                    <a:cubicBezTo>
                      <a:pt x="387330" y="91827"/>
                      <a:pt x="385410" y="87986"/>
                      <a:pt x="383489" y="83871"/>
                    </a:cubicBezTo>
                    <a:cubicBezTo>
                      <a:pt x="382392" y="81540"/>
                      <a:pt x="381432" y="79208"/>
                      <a:pt x="380472" y="76876"/>
                    </a:cubicBezTo>
                    <a:cubicBezTo>
                      <a:pt x="379238" y="73859"/>
                      <a:pt x="377866" y="71116"/>
                      <a:pt x="376494" y="68098"/>
                    </a:cubicBezTo>
                    <a:cubicBezTo>
                      <a:pt x="375809" y="66452"/>
                      <a:pt x="375260" y="64806"/>
                      <a:pt x="374711" y="63160"/>
                    </a:cubicBezTo>
                    <a:cubicBezTo>
                      <a:pt x="374163" y="61514"/>
                      <a:pt x="374026" y="59868"/>
                      <a:pt x="373751" y="58085"/>
                    </a:cubicBezTo>
                    <a:cubicBezTo>
                      <a:pt x="373340" y="55068"/>
                      <a:pt x="374574" y="51913"/>
                      <a:pt x="375260" y="49033"/>
                    </a:cubicBezTo>
                    <a:cubicBezTo>
                      <a:pt x="375809" y="46701"/>
                      <a:pt x="378552" y="45192"/>
                      <a:pt x="380746" y="45878"/>
                    </a:cubicBezTo>
                    <a:cubicBezTo>
                      <a:pt x="382255" y="46290"/>
                      <a:pt x="383901" y="46838"/>
                      <a:pt x="385410" y="47387"/>
                    </a:cubicBezTo>
                    <a:cubicBezTo>
                      <a:pt x="386096" y="47661"/>
                      <a:pt x="386781" y="47798"/>
                      <a:pt x="387467" y="48073"/>
                    </a:cubicBezTo>
                    <a:cubicBezTo>
                      <a:pt x="388290" y="48484"/>
                      <a:pt x="389113" y="48896"/>
                      <a:pt x="389799" y="49307"/>
                    </a:cubicBezTo>
                    <a:cubicBezTo>
                      <a:pt x="391171" y="49993"/>
                      <a:pt x="392405" y="51090"/>
                      <a:pt x="393502" y="52187"/>
                    </a:cubicBezTo>
                    <a:cubicBezTo>
                      <a:pt x="395285" y="53696"/>
                      <a:pt x="396794" y="55479"/>
                      <a:pt x="398303" y="57262"/>
                    </a:cubicBezTo>
                    <a:cubicBezTo>
                      <a:pt x="401458" y="60829"/>
                      <a:pt x="404612" y="64395"/>
                      <a:pt x="407492" y="68235"/>
                    </a:cubicBezTo>
                    <a:cubicBezTo>
                      <a:pt x="409550" y="70841"/>
                      <a:pt x="411607" y="73584"/>
                      <a:pt x="413665" y="76328"/>
                    </a:cubicBezTo>
                    <a:cubicBezTo>
                      <a:pt x="416545" y="80168"/>
                      <a:pt x="419288" y="83871"/>
                      <a:pt x="422169" y="87712"/>
                    </a:cubicBezTo>
                    <a:cubicBezTo>
                      <a:pt x="424226" y="90455"/>
                      <a:pt x="426558" y="93335"/>
                      <a:pt x="428478" y="96216"/>
                    </a:cubicBezTo>
                    <a:cubicBezTo>
                      <a:pt x="428341" y="95942"/>
                      <a:pt x="428204" y="95804"/>
                      <a:pt x="428204" y="95667"/>
                    </a:cubicBezTo>
                    <a:cubicBezTo>
                      <a:pt x="433142" y="103074"/>
                      <a:pt x="438079" y="110343"/>
                      <a:pt x="443017" y="117750"/>
                    </a:cubicBezTo>
                    <a:cubicBezTo>
                      <a:pt x="445760" y="121865"/>
                      <a:pt x="448366" y="125980"/>
                      <a:pt x="450835" y="130094"/>
                    </a:cubicBezTo>
                    <a:cubicBezTo>
                      <a:pt x="456596" y="139558"/>
                      <a:pt x="461945" y="149434"/>
                      <a:pt x="467020" y="159447"/>
                    </a:cubicBezTo>
                    <a:cubicBezTo>
                      <a:pt x="471409" y="168088"/>
                      <a:pt x="475250" y="176729"/>
                      <a:pt x="478679" y="185644"/>
                    </a:cubicBezTo>
                    <a:cubicBezTo>
                      <a:pt x="481696" y="193325"/>
                      <a:pt x="484302" y="201143"/>
                      <a:pt x="486222" y="209236"/>
                    </a:cubicBezTo>
                    <a:cubicBezTo>
                      <a:pt x="488691" y="211156"/>
                      <a:pt x="491023" y="212939"/>
                      <a:pt x="493629" y="214859"/>
                    </a:cubicBezTo>
                    <a:cubicBezTo>
                      <a:pt x="495961" y="216368"/>
                      <a:pt x="498430" y="217877"/>
                      <a:pt x="501036" y="219248"/>
                    </a:cubicBezTo>
                    <a:cubicBezTo>
                      <a:pt x="502682" y="220071"/>
                      <a:pt x="504190" y="220757"/>
                      <a:pt x="505836" y="221306"/>
                    </a:cubicBezTo>
                    <a:cubicBezTo>
                      <a:pt x="505836" y="221306"/>
                      <a:pt x="505836" y="221306"/>
                      <a:pt x="505836" y="221306"/>
                    </a:cubicBezTo>
                    <a:cubicBezTo>
                      <a:pt x="505836" y="221306"/>
                      <a:pt x="505836" y="221306"/>
                      <a:pt x="505973" y="221306"/>
                    </a:cubicBezTo>
                    <a:cubicBezTo>
                      <a:pt x="506111" y="221306"/>
                      <a:pt x="506248" y="221443"/>
                      <a:pt x="506385" y="221443"/>
                    </a:cubicBezTo>
                    <a:cubicBezTo>
                      <a:pt x="506385" y="221443"/>
                      <a:pt x="506248" y="221443"/>
                      <a:pt x="506248" y="221443"/>
                    </a:cubicBezTo>
                    <a:cubicBezTo>
                      <a:pt x="507345" y="221854"/>
                      <a:pt x="508442" y="222129"/>
                      <a:pt x="509677" y="222540"/>
                    </a:cubicBezTo>
                    <a:cubicBezTo>
                      <a:pt x="509677" y="222540"/>
                      <a:pt x="509540" y="222540"/>
                      <a:pt x="509540" y="222540"/>
                    </a:cubicBezTo>
                    <a:cubicBezTo>
                      <a:pt x="510911" y="222952"/>
                      <a:pt x="512283" y="223089"/>
                      <a:pt x="513654" y="223226"/>
                    </a:cubicBezTo>
                    <a:cubicBezTo>
                      <a:pt x="513654" y="223226"/>
                      <a:pt x="513517" y="223226"/>
                      <a:pt x="513517" y="223226"/>
                    </a:cubicBezTo>
                    <a:cubicBezTo>
                      <a:pt x="514889" y="223363"/>
                      <a:pt x="516123" y="223226"/>
                      <a:pt x="517358" y="223089"/>
                    </a:cubicBezTo>
                    <a:cubicBezTo>
                      <a:pt x="517083" y="223089"/>
                      <a:pt x="516946" y="223089"/>
                      <a:pt x="516672" y="223089"/>
                    </a:cubicBezTo>
                    <a:cubicBezTo>
                      <a:pt x="517220" y="222952"/>
                      <a:pt x="517632" y="222952"/>
                      <a:pt x="518181" y="222815"/>
                    </a:cubicBezTo>
                    <a:cubicBezTo>
                      <a:pt x="518729" y="222677"/>
                      <a:pt x="519278" y="222540"/>
                      <a:pt x="519689" y="222403"/>
                    </a:cubicBezTo>
                    <a:cubicBezTo>
                      <a:pt x="520238" y="222129"/>
                      <a:pt x="520787" y="221854"/>
                      <a:pt x="521335" y="221717"/>
                    </a:cubicBezTo>
                    <a:cubicBezTo>
                      <a:pt x="521198" y="221717"/>
                      <a:pt x="520924" y="221854"/>
                      <a:pt x="520787" y="221992"/>
                    </a:cubicBezTo>
                    <a:cubicBezTo>
                      <a:pt x="521335" y="221717"/>
                      <a:pt x="521747" y="221443"/>
                      <a:pt x="522296" y="221169"/>
                    </a:cubicBezTo>
                    <a:cubicBezTo>
                      <a:pt x="522707" y="220757"/>
                      <a:pt x="523256" y="220483"/>
                      <a:pt x="523667" y="220071"/>
                    </a:cubicBezTo>
                    <a:cubicBezTo>
                      <a:pt x="524078" y="219660"/>
                      <a:pt x="524353" y="219248"/>
                      <a:pt x="524764" y="218837"/>
                    </a:cubicBezTo>
                    <a:cubicBezTo>
                      <a:pt x="525039" y="218563"/>
                      <a:pt x="525313" y="218151"/>
                      <a:pt x="525587" y="217877"/>
                    </a:cubicBezTo>
                    <a:cubicBezTo>
                      <a:pt x="526136" y="216917"/>
                      <a:pt x="526685" y="215957"/>
                      <a:pt x="527233" y="214996"/>
                    </a:cubicBezTo>
                    <a:cubicBezTo>
                      <a:pt x="527645" y="214036"/>
                      <a:pt x="528056" y="212939"/>
                      <a:pt x="528468" y="211842"/>
                    </a:cubicBezTo>
                    <a:cubicBezTo>
                      <a:pt x="528879" y="210607"/>
                      <a:pt x="529154" y="209373"/>
                      <a:pt x="529428" y="208138"/>
                    </a:cubicBezTo>
                    <a:cubicBezTo>
                      <a:pt x="529702" y="206767"/>
                      <a:pt x="529839" y="205258"/>
                      <a:pt x="529976" y="203886"/>
                    </a:cubicBezTo>
                    <a:cubicBezTo>
                      <a:pt x="529976" y="204024"/>
                      <a:pt x="529976" y="204161"/>
                      <a:pt x="529976" y="204298"/>
                    </a:cubicBezTo>
                    <a:cubicBezTo>
                      <a:pt x="530114" y="200320"/>
                      <a:pt x="530114" y="196343"/>
                      <a:pt x="529976" y="192365"/>
                    </a:cubicBezTo>
                    <a:cubicBezTo>
                      <a:pt x="529976" y="192365"/>
                      <a:pt x="529976" y="192502"/>
                      <a:pt x="529976" y="192502"/>
                    </a:cubicBezTo>
                    <a:cubicBezTo>
                      <a:pt x="529976" y="192365"/>
                      <a:pt x="529976" y="192228"/>
                      <a:pt x="529976" y="192091"/>
                    </a:cubicBezTo>
                    <a:cubicBezTo>
                      <a:pt x="529976" y="192091"/>
                      <a:pt x="529976" y="191954"/>
                      <a:pt x="529976" y="191954"/>
                    </a:cubicBezTo>
                    <a:cubicBezTo>
                      <a:pt x="529976" y="191954"/>
                      <a:pt x="529976" y="191954"/>
                      <a:pt x="529976" y="192091"/>
                    </a:cubicBezTo>
                    <a:cubicBezTo>
                      <a:pt x="529565" y="187564"/>
                      <a:pt x="528879" y="183038"/>
                      <a:pt x="528056" y="178512"/>
                    </a:cubicBezTo>
                    <a:cubicBezTo>
                      <a:pt x="528056" y="178649"/>
                      <a:pt x="528193" y="178923"/>
                      <a:pt x="528193" y="179060"/>
                    </a:cubicBezTo>
                    <a:cubicBezTo>
                      <a:pt x="527370" y="175083"/>
                      <a:pt x="526410" y="171242"/>
                      <a:pt x="525450" y="167402"/>
                    </a:cubicBezTo>
                    <a:cubicBezTo>
                      <a:pt x="524490" y="163699"/>
                      <a:pt x="523256" y="159858"/>
                      <a:pt x="522021" y="156155"/>
                    </a:cubicBezTo>
                    <a:cubicBezTo>
                      <a:pt x="522021" y="156155"/>
                      <a:pt x="522021" y="156155"/>
                      <a:pt x="522021" y="156155"/>
                    </a:cubicBezTo>
                    <a:cubicBezTo>
                      <a:pt x="519415" y="149022"/>
                      <a:pt x="516809" y="142027"/>
                      <a:pt x="513654" y="135032"/>
                    </a:cubicBezTo>
                    <a:cubicBezTo>
                      <a:pt x="510500" y="128037"/>
                      <a:pt x="507208" y="121179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184"/>
                      <a:pt x="503642" y="114184"/>
                    </a:cubicBezTo>
                    <a:cubicBezTo>
                      <a:pt x="503642" y="114184"/>
                      <a:pt x="503642" y="114184"/>
                      <a:pt x="503642" y="114321"/>
                    </a:cubicBezTo>
                    <a:cubicBezTo>
                      <a:pt x="498704" y="104857"/>
                      <a:pt x="493629" y="95530"/>
                      <a:pt x="488691" y="86066"/>
                    </a:cubicBezTo>
                    <a:cubicBezTo>
                      <a:pt x="486771" y="82363"/>
                      <a:pt x="484714" y="78797"/>
                      <a:pt x="482656" y="75093"/>
                    </a:cubicBezTo>
                    <a:cubicBezTo>
                      <a:pt x="480187" y="70704"/>
                      <a:pt x="477856" y="66452"/>
                      <a:pt x="475524" y="62063"/>
                    </a:cubicBezTo>
                    <a:cubicBezTo>
                      <a:pt x="470312" y="52599"/>
                      <a:pt x="465100" y="43272"/>
                      <a:pt x="459888" y="33808"/>
                    </a:cubicBezTo>
                    <a:cubicBezTo>
                      <a:pt x="457556" y="29556"/>
                      <a:pt x="455224" y="25304"/>
                      <a:pt x="452893" y="21052"/>
                    </a:cubicBezTo>
                    <a:cubicBezTo>
                      <a:pt x="450149" y="16114"/>
                      <a:pt x="447543" y="11314"/>
                      <a:pt x="445211" y="6239"/>
                    </a:cubicBezTo>
                    <a:cubicBezTo>
                      <a:pt x="444251" y="4319"/>
                      <a:pt x="445074" y="2124"/>
                      <a:pt x="446583" y="890"/>
                    </a:cubicBezTo>
                    <a:cubicBezTo>
                      <a:pt x="448366" y="-482"/>
                      <a:pt x="450972" y="-208"/>
                      <a:pt x="452618" y="1301"/>
                    </a:cubicBezTo>
                    <a:cubicBezTo>
                      <a:pt x="453853" y="2536"/>
                      <a:pt x="454538" y="3221"/>
                      <a:pt x="455498" y="4456"/>
                    </a:cubicBezTo>
                    <a:cubicBezTo>
                      <a:pt x="456733" y="5965"/>
                      <a:pt x="457693" y="7748"/>
                      <a:pt x="458790" y="9256"/>
                    </a:cubicBezTo>
                    <a:cubicBezTo>
                      <a:pt x="460162" y="11177"/>
                      <a:pt x="461534" y="13234"/>
                      <a:pt x="462905" y="15154"/>
                    </a:cubicBezTo>
                    <a:cubicBezTo>
                      <a:pt x="465237" y="18446"/>
                      <a:pt x="467432" y="21601"/>
                      <a:pt x="469626" y="24893"/>
                    </a:cubicBezTo>
                    <a:cubicBezTo>
                      <a:pt x="474290" y="31613"/>
                      <a:pt x="478953" y="38334"/>
                      <a:pt x="483479" y="45055"/>
                    </a:cubicBezTo>
                    <a:cubicBezTo>
                      <a:pt x="488143" y="51776"/>
                      <a:pt x="492806" y="58360"/>
                      <a:pt x="497744" y="64806"/>
                    </a:cubicBezTo>
                    <a:cubicBezTo>
                      <a:pt x="503504" y="72076"/>
                      <a:pt x="509402" y="79071"/>
                      <a:pt x="515575" y="86066"/>
                    </a:cubicBezTo>
                    <a:lnTo>
                      <a:pt x="515575" y="86066"/>
                    </a:lnTo>
                    <a:cubicBezTo>
                      <a:pt x="515575" y="86066"/>
                      <a:pt x="515575" y="86066"/>
                      <a:pt x="515575" y="86066"/>
                    </a:cubicBezTo>
                    <a:cubicBezTo>
                      <a:pt x="515712" y="86203"/>
                      <a:pt x="515849" y="86340"/>
                      <a:pt x="515986" y="86477"/>
                    </a:cubicBezTo>
                    <a:cubicBezTo>
                      <a:pt x="515986" y="86477"/>
                      <a:pt x="515986" y="86477"/>
                      <a:pt x="515986" y="86477"/>
                    </a:cubicBezTo>
                    <a:cubicBezTo>
                      <a:pt x="516398" y="86889"/>
                      <a:pt x="516809" y="87438"/>
                      <a:pt x="517083" y="87849"/>
                    </a:cubicBezTo>
                    <a:cubicBezTo>
                      <a:pt x="518729" y="89632"/>
                      <a:pt x="518867" y="92238"/>
                      <a:pt x="517083" y="94021"/>
                    </a:cubicBezTo>
                    <a:cubicBezTo>
                      <a:pt x="515438" y="95667"/>
                      <a:pt x="512420" y="95804"/>
                      <a:pt x="510911" y="94021"/>
                    </a:cubicBezTo>
                    <a:cubicBezTo>
                      <a:pt x="504876" y="87163"/>
                      <a:pt x="498567" y="80305"/>
                      <a:pt x="492943" y="73173"/>
                    </a:cubicBezTo>
                    <a:cubicBezTo>
                      <a:pt x="492669" y="72761"/>
                      <a:pt x="492257" y="72350"/>
                      <a:pt x="491983" y="71939"/>
                    </a:cubicBezTo>
                    <a:cubicBezTo>
                      <a:pt x="493629" y="74819"/>
                      <a:pt x="495138" y="77699"/>
                      <a:pt x="496784" y="80717"/>
                    </a:cubicBezTo>
                    <a:cubicBezTo>
                      <a:pt x="498155" y="83048"/>
                      <a:pt x="499390" y="85517"/>
                      <a:pt x="500487" y="87849"/>
                    </a:cubicBezTo>
                    <a:cubicBezTo>
                      <a:pt x="503093" y="92787"/>
                      <a:pt x="505562" y="97587"/>
                      <a:pt x="508168" y="102525"/>
                    </a:cubicBezTo>
                    <a:cubicBezTo>
                      <a:pt x="514340" y="114321"/>
                      <a:pt x="520238" y="126391"/>
                      <a:pt x="525313" y="138735"/>
                    </a:cubicBezTo>
                    <a:cubicBezTo>
                      <a:pt x="528742" y="147239"/>
                      <a:pt x="531760" y="156018"/>
                      <a:pt x="534228" y="164933"/>
                    </a:cubicBezTo>
                    <a:cubicBezTo>
                      <a:pt x="535326" y="169048"/>
                      <a:pt x="536149" y="173025"/>
                      <a:pt x="536972" y="177277"/>
                    </a:cubicBezTo>
                    <a:cubicBezTo>
                      <a:pt x="537932" y="182215"/>
                      <a:pt x="538618" y="187153"/>
                      <a:pt x="538892" y="192091"/>
                    </a:cubicBezTo>
                    <a:cubicBezTo>
                      <a:pt x="539303" y="199909"/>
                      <a:pt x="539441" y="208001"/>
                      <a:pt x="536834" y="215408"/>
                    </a:cubicBezTo>
                    <a:cubicBezTo>
                      <a:pt x="535874" y="218151"/>
                      <a:pt x="534777" y="221031"/>
                      <a:pt x="532857" y="223363"/>
                    </a:cubicBezTo>
                    <a:cubicBezTo>
                      <a:pt x="531760" y="224735"/>
                      <a:pt x="531074" y="225421"/>
                      <a:pt x="529839" y="226792"/>
                    </a:cubicBezTo>
                    <a:cubicBezTo>
                      <a:pt x="528468" y="228027"/>
                      <a:pt x="526959" y="228987"/>
                      <a:pt x="525313" y="229810"/>
                    </a:cubicBezTo>
                    <a:cubicBezTo>
                      <a:pt x="522981" y="231181"/>
                      <a:pt x="520512" y="231730"/>
                      <a:pt x="517906" y="232141"/>
                    </a:cubicBezTo>
                    <a:cubicBezTo>
                      <a:pt x="514752" y="232690"/>
                      <a:pt x="511460" y="232141"/>
                      <a:pt x="508305" y="231593"/>
                    </a:cubicBezTo>
                    <a:cubicBezTo>
                      <a:pt x="505151" y="231044"/>
                      <a:pt x="501996" y="229673"/>
                      <a:pt x="498978" y="228438"/>
                    </a:cubicBezTo>
                    <a:cubicBezTo>
                      <a:pt x="495412" y="226929"/>
                      <a:pt x="491983" y="224735"/>
                      <a:pt x="488691" y="222540"/>
                    </a:cubicBezTo>
                    <a:cubicBezTo>
                      <a:pt x="489377" y="227889"/>
                      <a:pt x="489788" y="233239"/>
                      <a:pt x="489240" y="238725"/>
                    </a:cubicBezTo>
                    <a:cubicBezTo>
                      <a:pt x="488828" y="242703"/>
                      <a:pt x="488280" y="246543"/>
                      <a:pt x="487183" y="250384"/>
                    </a:cubicBezTo>
                    <a:cubicBezTo>
                      <a:pt x="486085" y="254361"/>
                      <a:pt x="484165" y="258065"/>
                      <a:pt x="481833" y="261494"/>
                    </a:cubicBezTo>
                    <a:cubicBezTo>
                      <a:pt x="480325" y="263825"/>
                      <a:pt x="478404" y="266157"/>
                      <a:pt x="476210" y="267803"/>
                    </a:cubicBezTo>
                    <a:cubicBezTo>
                      <a:pt x="475112" y="268763"/>
                      <a:pt x="473878" y="269723"/>
                      <a:pt x="472643" y="270409"/>
                    </a:cubicBezTo>
                    <a:cubicBezTo>
                      <a:pt x="471272" y="271232"/>
                      <a:pt x="470038" y="271781"/>
                      <a:pt x="468529" y="272604"/>
                    </a:cubicBezTo>
                    <a:cubicBezTo>
                      <a:pt x="465511" y="274112"/>
                      <a:pt x="462219" y="274661"/>
                      <a:pt x="459065" y="275210"/>
                    </a:cubicBezTo>
                    <a:cubicBezTo>
                      <a:pt x="457282" y="275484"/>
                      <a:pt x="455361" y="275484"/>
                      <a:pt x="453578" y="275347"/>
                    </a:cubicBezTo>
                    <a:cubicBezTo>
                      <a:pt x="451658" y="275347"/>
                      <a:pt x="449738" y="275072"/>
                      <a:pt x="447818" y="274661"/>
                    </a:cubicBezTo>
                    <a:cubicBezTo>
                      <a:pt x="443977" y="273838"/>
                      <a:pt x="440411" y="272604"/>
                      <a:pt x="436708" y="271095"/>
                    </a:cubicBezTo>
                    <a:cubicBezTo>
                      <a:pt x="432730" y="269449"/>
                      <a:pt x="429027" y="266980"/>
                      <a:pt x="425323" y="264648"/>
                    </a:cubicBezTo>
                    <a:cubicBezTo>
                      <a:pt x="417368" y="259299"/>
                      <a:pt x="410373" y="252853"/>
                      <a:pt x="403652" y="245995"/>
                    </a:cubicBezTo>
                    <a:cubicBezTo>
                      <a:pt x="393639" y="235845"/>
                      <a:pt x="384998" y="224460"/>
                      <a:pt x="376631" y="212939"/>
                    </a:cubicBezTo>
                    <a:cubicBezTo>
                      <a:pt x="372242" y="206904"/>
                      <a:pt x="367853" y="200869"/>
                      <a:pt x="363601" y="194697"/>
                    </a:cubicBezTo>
                    <a:cubicBezTo>
                      <a:pt x="362093" y="192639"/>
                      <a:pt x="360721" y="190445"/>
                      <a:pt x="359212" y="188387"/>
                    </a:cubicBezTo>
                    <a:cubicBezTo>
                      <a:pt x="362504" y="197440"/>
                      <a:pt x="365522" y="206630"/>
                      <a:pt x="368265" y="215957"/>
                    </a:cubicBezTo>
                    <a:cubicBezTo>
                      <a:pt x="370871" y="225009"/>
                      <a:pt x="372928" y="234336"/>
                      <a:pt x="374574" y="243526"/>
                    </a:cubicBezTo>
                    <a:cubicBezTo>
                      <a:pt x="376357" y="253538"/>
                      <a:pt x="377180" y="263551"/>
                      <a:pt x="377317" y="273701"/>
                    </a:cubicBezTo>
                    <a:cubicBezTo>
                      <a:pt x="377455" y="282891"/>
                      <a:pt x="376494" y="292217"/>
                      <a:pt x="374986" y="301270"/>
                    </a:cubicBezTo>
                    <a:cubicBezTo>
                      <a:pt x="374300" y="305659"/>
                      <a:pt x="373202" y="309911"/>
                      <a:pt x="371968" y="314026"/>
                    </a:cubicBezTo>
                    <a:cubicBezTo>
                      <a:pt x="370597" y="318689"/>
                      <a:pt x="368813" y="323078"/>
                      <a:pt x="366893" y="327468"/>
                    </a:cubicBezTo>
                    <a:cubicBezTo>
                      <a:pt x="364287" y="333228"/>
                      <a:pt x="360584" y="339126"/>
                      <a:pt x="355509" y="342967"/>
                    </a:cubicBezTo>
                    <a:cubicBezTo>
                      <a:pt x="354000" y="344064"/>
                      <a:pt x="352903" y="344887"/>
                      <a:pt x="351394" y="345984"/>
                    </a:cubicBezTo>
                    <a:cubicBezTo>
                      <a:pt x="350023" y="346944"/>
                      <a:pt x="348377" y="347493"/>
                      <a:pt x="346868" y="348042"/>
                    </a:cubicBezTo>
                    <a:cubicBezTo>
                      <a:pt x="345908" y="348453"/>
                      <a:pt x="344673" y="348727"/>
                      <a:pt x="343576" y="348865"/>
                    </a:cubicBezTo>
                    <a:cubicBezTo>
                      <a:pt x="341656" y="349002"/>
                      <a:pt x="339736" y="349276"/>
                      <a:pt x="337815" y="349002"/>
                    </a:cubicBezTo>
                    <a:cubicBezTo>
                      <a:pt x="335895" y="348727"/>
                      <a:pt x="334523" y="348590"/>
                      <a:pt x="332740" y="348179"/>
                    </a:cubicBezTo>
                    <a:cubicBezTo>
                      <a:pt x="331369" y="347904"/>
                      <a:pt x="329723" y="347219"/>
                      <a:pt x="328351" y="346533"/>
                    </a:cubicBezTo>
                    <a:cubicBezTo>
                      <a:pt x="325471" y="345298"/>
                      <a:pt x="322865" y="343241"/>
                      <a:pt x="320396" y="341458"/>
                    </a:cubicBezTo>
                    <a:cubicBezTo>
                      <a:pt x="317516" y="339401"/>
                      <a:pt x="314909" y="336794"/>
                      <a:pt x="312578" y="334051"/>
                    </a:cubicBezTo>
                    <a:cubicBezTo>
                      <a:pt x="309149" y="330211"/>
                      <a:pt x="305994" y="326233"/>
                      <a:pt x="303114" y="321981"/>
                    </a:cubicBezTo>
                    <a:cubicBezTo>
                      <a:pt x="300371" y="317866"/>
                      <a:pt x="297764" y="313752"/>
                      <a:pt x="295159" y="309637"/>
                    </a:cubicBezTo>
                    <a:cubicBezTo>
                      <a:pt x="292690" y="305522"/>
                      <a:pt x="290495" y="301270"/>
                      <a:pt x="288163" y="297018"/>
                    </a:cubicBezTo>
                    <a:cubicBezTo>
                      <a:pt x="286655" y="294138"/>
                      <a:pt x="285283" y="291120"/>
                      <a:pt x="283911" y="288103"/>
                    </a:cubicBezTo>
                    <a:cubicBezTo>
                      <a:pt x="282266" y="284811"/>
                      <a:pt x="280619" y="281519"/>
                      <a:pt x="279111" y="278227"/>
                    </a:cubicBezTo>
                    <a:cubicBezTo>
                      <a:pt x="279522" y="282342"/>
                      <a:pt x="279934" y="286457"/>
                      <a:pt x="280345" y="290709"/>
                    </a:cubicBezTo>
                    <a:cubicBezTo>
                      <a:pt x="282128" y="311146"/>
                      <a:pt x="281991" y="331720"/>
                      <a:pt x="279934" y="352156"/>
                    </a:cubicBezTo>
                    <a:cubicBezTo>
                      <a:pt x="278974" y="361620"/>
                      <a:pt x="277602" y="370947"/>
                      <a:pt x="275682" y="380274"/>
                    </a:cubicBezTo>
                    <a:cubicBezTo>
                      <a:pt x="274722" y="385075"/>
                      <a:pt x="273350" y="389738"/>
                      <a:pt x="271979" y="394402"/>
                    </a:cubicBezTo>
                    <a:cubicBezTo>
                      <a:pt x="270744" y="398516"/>
                      <a:pt x="269235" y="402631"/>
                      <a:pt x="267315" y="406472"/>
                    </a:cubicBezTo>
                    <a:cubicBezTo>
                      <a:pt x="265669" y="409901"/>
                      <a:pt x="263612" y="413055"/>
                      <a:pt x="261554" y="416073"/>
                    </a:cubicBezTo>
                    <a:cubicBezTo>
                      <a:pt x="259908" y="418679"/>
                      <a:pt x="257714" y="420736"/>
                      <a:pt x="255382" y="422657"/>
                    </a:cubicBezTo>
                    <a:cubicBezTo>
                      <a:pt x="253599" y="424165"/>
                      <a:pt x="251267" y="424988"/>
                      <a:pt x="249073" y="425674"/>
                    </a:cubicBezTo>
                    <a:cubicBezTo>
                      <a:pt x="246192" y="426497"/>
                      <a:pt x="243038" y="426360"/>
                      <a:pt x="240157" y="425948"/>
                    </a:cubicBezTo>
                    <a:cubicBezTo>
                      <a:pt x="237689" y="425674"/>
                      <a:pt x="235494" y="424303"/>
                      <a:pt x="233437" y="422931"/>
                    </a:cubicBezTo>
                    <a:cubicBezTo>
                      <a:pt x="230831" y="421285"/>
                      <a:pt x="228499" y="418953"/>
                      <a:pt x="226304" y="416896"/>
                    </a:cubicBezTo>
                    <a:cubicBezTo>
                      <a:pt x="225070" y="415799"/>
                      <a:pt x="223973" y="414153"/>
                      <a:pt x="222875" y="412918"/>
                    </a:cubicBezTo>
                    <a:cubicBezTo>
                      <a:pt x="221366" y="410998"/>
                      <a:pt x="220132" y="409078"/>
                      <a:pt x="218760" y="407158"/>
                    </a:cubicBezTo>
                    <a:cubicBezTo>
                      <a:pt x="215743" y="402906"/>
                      <a:pt x="213000" y="398379"/>
                      <a:pt x="210257" y="393853"/>
                    </a:cubicBezTo>
                    <a:cubicBezTo>
                      <a:pt x="206005" y="386584"/>
                      <a:pt x="202027" y="379177"/>
                      <a:pt x="197912" y="371770"/>
                    </a:cubicBezTo>
                    <a:cubicBezTo>
                      <a:pt x="196815" y="369850"/>
                      <a:pt x="195992" y="367930"/>
                      <a:pt x="195032" y="366010"/>
                    </a:cubicBezTo>
                    <a:cubicBezTo>
                      <a:pt x="192563" y="361072"/>
                      <a:pt x="190094" y="355997"/>
                      <a:pt x="187625" y="351196"/>
                    </a:cubicBezTo>
                    <a:cubicBezTo>
                      <a:pt x="186528" y="348865"/>
                      <a:pt x="185293" y="346533"/>
                      <a:pt x="184196" y="344201"/>
                    </a:cubicBezTo>
                    <a:cubicBezTo>
                      <a:pt x="182824" y="341184"/>
                      <a:pt x="181590" y="338166"/>
                      <a:pt x="180218" y="335286"/>
                    </a:cubicBezTo>
                    <a:cubicBezTo>
                      <a:pt x="176652" y="327193"/>
                      <a:pt x="173086" y="319101"/>
                      <a:pt x="169520" y="311146"/>
                    </a:cubicBezTo>
                    <a:cubicBezTo>
                      <a:pt x="169246" y="310460"/>
                      <a:pt x="168971" y="309774"/>
                      <a:pt x="168697" y="309225"/>
                    </a:cubicBezTo>
                    <a:cubicBezTo>
                      <a:pt x="169931" y="324313"/>
                      <a:pt x="170206" y="339401"/>
                      <a:pt x="169657" y="354488"/>
                    </a:cubicBezTo>
                    <a:cubicBezTo>
                      <a:pt x="169246" y="363678"/>
                      <a:pt x="168423" y="372868"/>
                      <a:pt x="167051" y="381920"/>
                    </a:cubicBezTo>
                    <a:cubicBezTo>
                      <a:pt x="165679" y="391110"/>
                      <a:pt x="163622" y="400162"/>
                      <a:pt x="160604" y="408803"/>
                    </a:cubicBezTo>
                    <a:cubicBezTo>
                      <a:pt x="159370" y="412370"/>
                      <a:pt x="157587" y="415936"/>
                      <a:pt x="155941" y="419228"/>
                    </a:cubicBezTo>
                    <a:cubicBezTo>
                      <a:pt x="154432" y="421971"/>
                      <a:pt x="152512" y="424440"/>
                      <a:pt x="150317" y="426771"/>
                    </a:cubicBezTo>
                    <a:cubicBezTo>
                      <a:pt x="148672" y="428417"/>
                      <a:pt x="146477" y="430063"/>
                      <a:pt x="144420" y="431023"/>
                    </a:cubicBezTo>
                    <a:cubicBezTo>
                      <a:pt x="142911" y="431709"/>
                      <a:pt x="141951" y="432121"/>
                      <a:pt x="140442" y="432669"/>
                    </a:cubicBezTo>
                    <a:cubicBezTo>
                      <a:pt x="138933" y="433218"/>
                      <a:pt x="137287" y="433081"/>
                      <a:pt x="135779" y="433081"/>
                    </a:cubicBezTo>
                    <a:cubicBezTo>
                      <a:pt x="133172" y="432944"/>
                      <a:pt x="130704" y="431709"/>
                      <a:pt x="128509" y="430612"/>
                    </a:cubicBezTo>
                    <a:cubicBezTo>
                      <a:pt x="126177" y="429515"/>
                      <a:pt x="124394" y="428006"/>
                      <a:pt x="122474" y="426360"/>
                    </a:cubicBezTo>
                    <a:cubicBezTo>
                      <a:pt x="121377" y="425400"/>
                      <a:pt x="120417" y="424165"/>
                      <a:pt x="119456" y="423068"/>
                    </a:cubicBezTo>
                    <a:cubicBezTo>
                      <a:pt x="118085" y="421422"/>
                      <a:pt x="116851" y="419913"/>
                      <a:pt x="115616" y="418268"/>
                    </a:cubicBezTo>
                    <a:cubicBezTo>
                      <a:pt x="114519" y="416896"/>
                      <a:pt x="113559" y="415387"/>
                      <a:pt x="112598" y="414016"/>
                    </a:cubicBezTo>
                    <a:cubicBezTo>
                      <a:pt x="111227" y="411958"/>
                      <a:pt x="109993" y="410038"/>
                      <a:pt x="108758" y="407981"/>
                    </a:cubicBezTo>
                    <a:cubicBezTo>
                      <a:pt x="106701" y="404277"/>
                      <a:pt x="104643" y="400574"/>
                      <a:pt x="102449" y="396871"/>
                    </a:cubicBezTo>
                    <a:cubicBezTo>
                      <a:pt x="102037" y="396185"/>
                      <a:pt x="101763" y="395636"/>
                      <a:pt x="101351" y="394950"/>
                    </a:cubicBezTo>
                    <a:cubicBezTo>
                      <a:pt x="100117" y="399202"/>
                      <a:pt x="98882" y="403454"/>
                      <a:pt x="97511" y="407706"/>
                    </a:cubicBezTo>
                    <a:cubicBezTo>
                      <a:pt x="94630" y="416210"/>
                      <a:pt x="91339" y="424577"/>
                      <a:pt x="87224" y="432669"/>
                    </a:cubicBezTo>
                    <a:cubicBezTo>
                      <a:pt x="85166" y="436647"/>
                      <a:pt x="82835" y="440350"/>
                      <a:pt x="80366" y="444054"/>
                    </a:cubicBezTo>
                    <a:cubicBezTo>
                      <a:pt x="78583" y="446660"/>
                      <a:pt x="76663" y="449403"/>
                      <a:pt x="74605" y="451735"/>
                    </a:cubicBezTo>
                    <a:cubicBezTo>
                      <a:pt x="73508" y="452832"/>
                      <a:pt x="72411" y="454066"/>
                      <a:pt x="71313" y="455026"/>
                    </a:cubicBezTo>
                    <a:cubicBezTo>
                      <a:pt x="69667" y="456398"/>
                      <a:pt x="67884" y="457770"/>
                      <a:pt x="66101" y="459004"/>
                    </a:cubicBezTo>
                    <a:cubicBezTo>
                      <a:pt x="64730" y="459964"/>
                      <a:pt x="63221" y="460787"/>
                      <a:pt x="61712" y="461610"/>
                    </a:cubicBezTo>
                    <a:cubicBezTo>
                      <a:pt x="60066" y="462433"/>
                      <a:pt x="58420" y="462982"/>
                      <a:pt x="56637" y="463530"/>
                    </a:cubicBezTo>
                    <a:cubicBezTo>
                      <a:pt x="55266" y="463942"/>
                      <a:pt x="53757" y="464079"/>
                      <a:pt x="52385" y="464079"/>
                    </a:cubicBezTo>
                    <a:cubicBezTo>
                      <a:pt x="52660" y="463530"/>
                      <a:pt x="51562" y="463393"/>
                      <a:pt x="50465" y="46325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6" name="任意多边形: 形状 345"/>
              <p:cNvSpPr/>
              <p:nvPr/>
            </p:nvSpPr>
            <p:spPr>
              <a:xfrm>
                <a:off x="3159759" y="3656184"/>
                <a:ext cx="443927" cy="412941"/>
              </a:xfrm>
              <a:custGeom>
                <a:avLst/>
                <a:gdLst>
                  <a:gd name="connsiteX0" fmla="*/ 333081 w 443927"/>
                  <a:gd name="connsiteY0" fmla="*/ 406907 h 412941"/>
                  <a:gd name="connsiteX1" fmla="*/ 333493 w 443927"/>
                  <a:gd name="connsiteY1" fmla="*/ 403615 h 412941"/>
                  <a:gd name="connsiteX2" fmla="*/ 334590 w 443927"/>
                  <a:gd name="connsiteY2" fmla="*/ 401283 h 412941"/>
                  <a:gd name="connsiteX3" fmla="*/ 337196 w 443927"/>
                  <a:gd name="connsiteY3" fmla="*/ 397580 h 412941"/>
                  <a:gd name="connsiteX4" fmla="*/ 343643 w 443927"/>
                  <a:gd name="connsiteY4" fmla="*/ 389487 h 412941"/>
                  <a:gd name="connsiteX5" fmla="*/ 353793 w 443927"/>
                  <a:gd name="connsiteY5" fmla="*/ 377006 h 412941"/>
                  <a:gd name="connsiteX6" fmla="*/ 372858 w 443927"/>
                  <a:gd name="connsiteY6" fmla="*/ 354237 h 412941"/>
                  <a:gd name="connsiteX7" fmla="*/ 395626 w 443927"/>
                  <a:gd name="connsiteY7" fmla="*/ 327354 h 412941"/>
                  <a:gd name="connsiteX8" fmla="*/ 405228 w 443927"/>
                  <a:gd name="connsiteY8" fmla="*/ 315695 h 412941"/>
                  <a:gd name="connsiteX9" fmla="*/ 411125 w 443927"/>
                  <a:gd name="connsiteY9" fmla="*/ 308563 h 412941"/>
                  <a:gd name="connsiteX10" fmla="*/ 422098 w 443927"/>
                  <a:gd name="connsiteY10" fmla="*/ 293750 h 412941"/>
                  <a:gd name="connsiteX11" fmla="*/ 421687 w 443927"/>
                  <a:gd name="connsiteY11" fmla="*/ 294161 h 412941"/>
                  <a:gd name="connsiteX12" fmla="*/ 428956 w 443927"/>
                  <a:gd name="connsiteY12" fmla="*/ 281954 h 412941"/>
                  <a:gd name="connsiteX13" fmla="*/ 428682 w 443927"/>
                  <a:gd name="connsiteY13" fmla="*/ 282503 h 412941"/>
                  <a:gd name="connsiteX14" fmla="*/ 431425 w 443927"/>
                  <a:gd name="connsiteY14" fmla="*/ 276330 h 412941"/>
                  <a:gd name="connsiteX15" fmla="*/ 433620 w 443927"/>
                  <a:gd name="connsiteY15" fmla="*/ 268512 h 412941"/>
                  <a:gd name="connsiteX16" fmla="*/ 433894 w 443927"/>
                  <a:gd name="connsiteY16" fmla="*/ 266592 h 412941"/>
                  <a:gd name="connsiteX17" fmla="*/ 433894 w 443927"/>
                  <a:gd name="connsiteY17" fmla="*/ 267278 h 412941"/>
                  <a:gd name="connsiteX18" fmla="*/ 433894 w 443927"/>
                  <a:gd name="connsiteY18" fmla="*/ 262889 h 412941"/>
                  <a:gd name="connsiteX19" fmla="*/ 433894 w 443927"/>
                  <a:gd name="connsiteY19" fmla="*/ 263574 h 412941"/>
                  <a:gd name="connsiteX20" fmla="*/ 433620 w 443927"/>
                  <a:gd name="connsiteY20" fmla="*/ 262066 h 412941"/>
                  <a:gd name="connsiteX21" fmla="*/ 433620 w 443927"/>
                  <a:gd name="connsiteY21" fmla="*/ 262477 h 412941"/>
                  <a:gd name="connsiteX22" fmla="*/ 433208 w 443927"/>
                  <a:gd name="connsiteY22" fmla="*/ 260831 h 412941"/>
                  <a:gd name="connsiteX23" fmla="*/ 432797 w 443927"/>
                  <a:gd name="connsiteY23" fmla="*/ 259734 h 412941"/>
                  <a:gd name="connsiteX24" fmla="*/ 432111 w 443927"/>
                  <a:gd name="connsiteY24" fmla="*/ 258637 h 412941"/>
                  <a:gd name="connsiteX25" fmla="*/ 431562 w 443927"/>
                  <a:gd name="connsiteY25" fmla="*/ 257951 h 412941"/>
                  <a:gd name="connsiteX26" fmla="*/ 430876 w 443927"/>
                  <a:gd name="connsiteY26" fmla="*/ 257402 h 412941"/>
                  <a:gd name="connsiteX27" fmla="*/ 429779 w 443927"/>
                  <a:gd name="connsiteY27" fmla="*/ 256716 h 412941"/>
                  <a:gd name="connsiteX28" fmla="*/ 428133 w 443927"/>
                  <a:gd name="connsiteY28" fmla="*/ 256031 h 412941"/>
                  <a:gd name="connsiteX29" fmla="*/ 427173 w 443927"/>
                  <a:gd name="connsiteY29" fmla="*/ 255756 h 412941"/>
                  <a:gd name="connsiteX30" fmla="*/ 425390 w 443927"/>
                  <a:gd name="connsiteY30" fmla="*/ 255482 h 412941"/>
                  <a:gd name="connsiteX31" fmla="*/ 425527 w 443927"/>
                  <a:gd name="connsiteY31" fmla="*/ 255482 h 412941"/>
                  <a:gd name="connsiteX32" fmla="*/ 421687 w 443927"/>
                  <a:gd name="connsiteY32" fmla="*/ 255482 h 412941"/>
                  <a:gd name="connsiteX33" fmla="*/ 422373 w 443927"/>
                  <a:gd name="connsiteY33" fmla="*/ 255482 h 412941"/>
                  <a:gd name="connsiteX34" fmla="*/ 417709 w 443927"/>
                  <a:gd name="connsiteY34" fmla="*/ 256031 h 412941"/>
                  <a:gd name="connsiteX35" fmla="*/ 418395 w 443927"/>
                  <a:gd name="connsiteY35" fmla="*/ 255894 h 412941"/>
                  <a:gd name="connsiteX36" fmla="*/ 406873 w 443927"/>
                  <a:gd name="connsiteY36" fmla="*/ 259185 h 412941"/>
                  <a:gd name="connsiteX37" fmla="*/ 407011 w 443927"/>
                  <a:gd name="connsiteY37" fmla="*/ 259185 h 412941"/>
                  <a:gd name="connsiteX38" fmla="*/ 394941 w 443927"/>
                  <a:gd name="connsiteY38" fmla="*/ 264123 h 412941"/>
                  <a:gd name="connsiteX39" fmla="*/ 386162 w 443927"/>
                  <a:gd name="connsiteY39" fmla="*/ 267964 h 412941"/>
                  <a:gd name="connsiteX40" fmla="*/ 386299 w 443927"/>
                  <a:gd name="connsiteY40" fmla="*/ 267826 h 412941"/>
                  <a:gd name="connsiteX41" fmla="*/ 377933 w 443927"/>
                  <a:gd name="connsiteY41" fmla="*/ 272216 h 412941"/>
                  <a:gd name="connsiteX42" fmla="*/ 371898 w 443927"/>
                  <a:gd name="connsiteY42" fmla="*/ 275370 h 412941"/>
                  <a:gd name="connsiteX43" fmla="*/ 369977 w 443927"/>
                  <a:gd name="connsiteY43" fmla="*/ 276330 h 412941"/>
                  <a:gd name="connsiteX44" fmla="*/ 352284 w 443927"/>
                  <a:gd name="connsiteY44" fmla="*/ 287303 h 412941"/>
                  <a:gd name="connsiteX45" fmla="*/ 336236 w 443927"/>
                  <a:gd name="connsiteY45" fmla="*/ 298825 h 412941"/>
                  <a:gd name="connsiteX46" fmla="*/ 332396 w 443927"/>
                  <a:gd name="connsiteY46" fmla="*/ 301705 h 412941"/>
                  <a:gd name="connsiteX47" fmla="*/ 324029 w 443927"/>
                  <a:gd name="connsiteY47" fmla="*/ 308563 h 412941"/>
                  <a:gd name="connsiteX48" fmla="*/ 311410 w 443927"/>
                  <a:gd name="connsiteY48" fmla="*/ 318987 h 412941"/>
                  <a:gd name="connsiteX49" fmla="*/ 302358 w 443927"/>
                  <a:gd name="connsiteY49" fmla="*/ 326531 h 412941"/>
                  <a:gd name="connsiteX50" fmla="*/ 299203 w 443927"/>
                  <a:gd name="connsiteY50" fmla="*/ 329137 h 412941"/>
                  <a:gd name="connsiteX51" fmla="*/ 294951 w 443927"/>
                  <a:gd name="connsiteY51" fmla="*/ 332292 h 412941"/>
                  <a:gd name="connsiteX52" fmla="*/ 293031 w 443927"/>
                  <a:gd name="connsiteY52" fmla="*/ 333526 h 412941"/>
                  <a:gd name="connsiteX53" fmla="*/ 290287 w 443927"/>
                  <a:gd name="connsiteY53" fmla="*/ 334623 h 412941"/>
                  <a:gd name="connsiteX54" fmla="*/ 284664 w 443927"/>
                  <a:gd name="connsiteY54" fmla="*/ 333526 h 412941"/>
                  <a:gd name="connsiteX55" fmla="*/ 283567 w 443927"/>
                  <a:gd name="connsiteY55" fmla="*/ 327903 h 412941"/>
                  <a:gd name="connsiteX56" fmla="*/ 284801 w 443927"/>
                  <a:gd name="connsiteY56" fmla="*/ 325296 h 412941"/>
                  <a:gd name="connsiteX57" fmla="*/ 288093 w 443927"/>
                  <a:gd name="connsiteY57" fmla="*/ 321593 h 412941"/>
                  <a:gd name="connsiteX58" fmla="*/ 292208 w 443927"/>
                  <a:gd name="connsiteY58" fmla="*/ 317067 h 412941"/>
                  <a:gd name="connsiteX59" fmla="*/ 301123 w 443927"/>
                  <a:gd name="connsiteY59" fmla="*/ 307191 h 412941"/>
                  <a:gd name="connsiteX60" fmla="*/ 300849 w 443927"/>
                  <a:gd name="connsiteY60" fmla="*/ 307466 h 412941"/>
                  <a:gd name="connsiteX61" fmla="*/ 306472 w 443927"/>
                  <a:gd name="connsiteY61" fmla="*/ 301156 h 412941"/>
                  <a:gd name="connsiteX62" fmla="*/ 306472 w 443927"/>
                  <a:gd name="connsiteY62" fmla="*/ 301156 h 412941"/>
                  <a:gd name="connsiteX63" fmla="*/ 306610 w 443927"/>
                  <a:gd name="connsiteY63" fmla="*/ 301019 h 412941"/>
                  <a:gd name="connsiteX64" fmla="*/ 306884 w 443927"/>
                  <a:gd name="connsiteY64" fmla="*/ 300608 h 412941"/>
                  <a:gd name="connsiteX65" fmla="*/ 306747 w 443927"/>
                  <a:gd name="connsiteY65" fmla="*/ 300745 h 412941"/>
                  <a:gd name="connsiteX66" fmla="*/ 322520 w 443927"/>
                  <a:gd name="connsiteY66" fmla="*/ 281954 h 412941"/>
                  <a:gd name="connsiteX67" fmla="*/ 330475 w 443927"/>
                  <a:gd name="connsiteY67" fmla="*/ 271530 h 412941"/>
                  <a:gd name="connsiteX68" fmla="*/ 338979 w 443927"/>
                  <a:gd name="connsiteY68" fmla="*/ 259323 h 412941"/>
                  <a:gd name="connsiteX69" fmla="*/ 338705 w 443927"/>
                  <a:gd name="connsiteY69" fmla="*/ 259871 h 412941"/>
                  <a:gd name="connsiteX70" fmla="*/ 344740 w 443927"/>
                  <a:gd name="connsiteY70" fmla="*/ 250407 h 412941"/>
                  <a:gd name="connsiteX71" fmla="*/ 349403 w 443927"/>
                  <a:gd name="connsiteY71" fmla="*/ 243000 h 412941"/>
                  <a:gd name="connsiteX72" fmla="*/ 356947 w 443927"/>
                  <a:gd name="connsiteY72" fmla="*/ 229970 h 412941"/>
                  <a:gd name="connsiteX73" fmla="*/ 365177 w 443927"/>
                  <a:gd name="connsiteY73" fmla="*/ 214883 h 412941"/>
                  <a:gd name="connsiteX74" fmla="*/ 365177 w 443927"/>
                  <a:gd name="connsiteY74" fmla="*/ 214883 h 412941"/>
                  <a:gd name="connsiteX75" fmla="*/ 365314 w 443927"/>
                  <a:gd name="connsiteY75" fmla="*/ 214608 h 412941"/>
                  <a:gd name="connsiteX76" fmla="*/ 365451 w 443927"/>
                  <a:gd name="connsiteY76" fmla="*/ 214334 h 412941"/>
                  <a:gd name="connsiteX77" fmla="*/ 365451 w 443927"/>
                  <a:gd name="connsiteY77" fmla="*/ 214471 h 412941"/>
                  <a:gd name="connsiteX78" fmla="*/ 372995 w 443927"/>
                  <a:gd name="connsiteY78" fmla="*/ 196503 h 412941"/>
                  <a:gd name="connsiteX79" fmla="*/ 372858 w 443927"/>
                  <a:gd name="connsiteY79" fmla="*/ 197052 h 412941"/>
                  <a:gd name="connsiteX80" fmla="*/ 374230 w 443927"/>
                  <a:gd name="connsiteY80" fmla="*/ 192251 h 412941"/>
                  <a:gd name="connsiteX81" fmla="*/ 374230 w 443927"/>
                  <a:gd name="connsiteY81" fmla="*/ 192526 h 412941"/>
                  <a:gd name="connsiteX82" fmla="*/ 375464 w 443927"/>
                  <a:gd name="connsiteY82" fmla="*/ 184433 h 412941"/>
                  <a:gd name="connsiteX83" fmla="*/ 375464 w 443927"/>
                  <a:gd name="connsiteY83" fmla="*/ 182650 h 412941"/>
                  <a:gd name="connsiteX84" fmla="*/ 375327 w 443927"/>
                  <a:gd name="connsiteY84" fmla="*/ 181004 h 412941"/>
                  <a:gd name="connsiteX85" fmla="*/ 375052 w 443927"/>
                  <a:gd name="connsiteY85" fmla="*/ 179633 h 412941"/>
                  <a:gd name="connsiteX86" fmla="*/ 374504 w 443927"/>
                  <a:gd name="connsiteY86" fmla="*/ 178398 h 412941"/>
                  <a:gd name="connsiteX87" fmla="*/ 374641 w 443927"/>
                  <a:gd name="connsiteY87" fmla="*/ 178672 h 412941"/>
                  <a:gd name="connsiteX88" fmla="*/ 373955 w 443927"/>
                  <a:gd name="connsiteY88" fmla="*/ 177301 h 412941"/>
                  <a:gd name="connsiteX89" fmla="*/ 373132 w 443927"/>
                  <a:gd name="connsiteY89" fmla="*/ 176066 h 412941"/>
                  <a:gd name="connsiteX90" fmla="*/ 373544 w 443927"/>
                  <a:gd name="connsiteY90" fmla="*/ 176478 h 412941"/>
                  <a:gd name="connsiteX91" fmla="*/ 372309 w 443927"/>
                  <a:gd name="connsiteY91" fmla="*/ 175106 h 412941"/>
                  <a:gd name="connsiteX92" fmla="*/ 372309 w 443927"/>
                  <a:gd name="connsiteY92" fmla="*/ 175106 h 412941"/>
                  <a:gd name="connsiteX93" fmla="*/ 371623 w 443927"/>
                  <a:gd name="connsiteY93" fmla="*/ 174558 h 412941"/>
                  <a:gd name="connsiteX94" fmla="*/ 370663 w 443927"/>
                  <a:gd name="connsiteY94" fmla="*/ 174009 h 412941"/>
                  <a:gd name="connsiteX95" fmla="*/ 367920 w 443927"/>
                  <a:gd name="connsiteY95" fmla="*/ 173323 h 412941"/>
                  <a:gd name="connsiteX96" fmla="*/ 368606 w 443927"/>
                  <a:gd name="connsiteY96" fmla="*/ 173460 h 412941"/>
                  <a:gd name="connsiteX97" fmla="*/ 366960 w 443927"/>
                  <a:gd name="connsiteY97" fmla="*/ 173323 h 412941"/>
                  <a:gd name="connsiteX98" fmla="*/ 365588 w 443927"/>
                  <a:gd name="connsiteY98" fmla="*/ 173323 h 412941"/>
                  <a:gd name="connsiteX99" fmla="*/ 364354 w 443927"/>
                  <a:gd name="connsiteY99" fmla="*/ 173460 h 412941"/>
                  <a:gd name="connsiteX100" fmla="*/ 364765 w 443927"/>
                  <a:gd name="connsiteY100" fmla="*/ 173323 h 412941"/>
                  <a:gd name="connsiteX101" fmla="*/ 364080 w 443927"/>
                  <a:gd name="connsiteY101" fmla="*/ 173460 h 412941"/>
                  <a:gd name="connsiteX102" fmla="*/ 364080 w 443927"/>
                  <a:gd name="connsiteY102" fmla="*/ 173460 h 412941"/>
                  <a:gd name="connsiteX103" fmla="*/ 364080 w 443927"/>
                  <a:gd name="connsiteY103" fmla="*/ 173460 h 412941"/>
                  <a:gd name="connsiteX104" fmla="*/ 360651 w 443927"/>
                  <a:gd name="connsiteY104" fmla="*/ 174420 h 412941"/>
                  <a:gd name="connsiteX105" fmla="*/ 361336 w 443927"/>
                  <a:gd name="connsiteY105" fmla="*/ 174146 h 412941"/>
                  <a:gd name="connsiteX106" fmla="*/ 355164 w 443927"/>
                  <a:gd name="connsiteY106" fmla="*/ 176752 h 412941"/>
                  <a:gd name="connsiteX107" fmla="*/ 351872 w 443927"/>
                  <a:gd name="connsiteY107" fmla="*/ 178810 h 412941"/>
                  <a:gd name="connsiteX108" fmla="*/ 351872 w 443927"/>
                  <a:gd name="connsiteY108" fmla="*/ 178810 h 412941"/>
                  <a:gd name="connsiteX109" fmla="*/ 345837 w 443927"/>
                  <a:gd name="connsiteY109" fmla="*/ 183199 h 412941"/>
                  <a:gd name="connsiteX110" fmla="*/ 340625 w 443927"/>
                  <a:gd name="connsiteY110" fmla="*/ 187588 h 412941"/>
                  <a:gd name="connsiteX111" fmla="*/ 340625 w 443927"/>
                  <a:gd name="connsiteY111" fmla="*/ 187588 h 412941"/>
                  <a:gd name="connsiteX112" fmla="*/ 340488 w 443927"/>
                  <a:gd name="connsiteY112" fmla="*/ 187725 h 412941"/>
                  <a:gd name="connsiteX113" fmla="*/ 340351 w 443927"/>
                  <a:gd name="connsiteY113" fmla="*/ 187862 h 412941"/>
                  <a:gd name="connsiteX114" fmla="*/ 340351 w 443927"/>
                  <a:gd name="connsiteY114" fmla="*/ 187862 h 412941"/>
                  <a:gd name="connsiteX115" fmla="*/ 309901 w 443927"/>
                  <a:gd name="connsiteY115" fmla="*/ 219272 h 412941"/>
                  <a:gd name="connsiteX116" fmla="*/ 296460 w 443927"/>
                  <a:gd name="connsiteY116" fmla="*/ 234085 h 412941"/>
                  <a:gd name="connsiteX117" fmla="*/ 285075 w 443927"/>
                  <a:gd name="connsiteY117" fmla="*/ 246292 h 412941"/>
                  <a:gd name="connsiteX118" fmla="*/ 263130 w 443927"/>
                  <a:gd name="connsiteY118" fmla="*/ 268787 h 412941"/>
                  <a:gd name="connsiteX119" fmla="*/ 252020 w 443927"/>
                  <a:gd name="connsiteY119" fmla="*/ 279485 h 412941"/>
                  <a:gd name="connsiteX120" fmla="*/ 246259 w 443927"/>
                  <a:gd name="connsiteY120" fmla="*/ 284834 h 412941"/>
                  <a:gd name="connsiteX121" fmla="*/ 244065 w 443927"/>
                  <a:gd name="connsiteY121" fmla="*/ 286892 h 412941"/>
                  <a:gd name="connsiteX122" fmla="*/ 241870 w 443927"/>
                  <a:gd name="connsiteY122" fmla="*/ 288400 h 412941"/>
                  <a:gd name="connsiteX123" fmla="*/ 238304 w 443927"/>
                  <a:gd name="connsiteY123" fmla="*/ 289086 h 412941"/>
                  <a:gd name="connsiteX124" fmla="*/ 233503 w 443927"/>
                  <a:gd name="connsiteY124" fmla="*/ 281954 h 412941"/>
                  <a:gd name="connsiteX125" fmla="*/ 235972 w 443927"/>
                  <a:gd name="connsiteY125" fmla="*/ 277290 h 412941"/>
                  <a:gd name="connsiteX126" fmla="*/ 237755 w 443927"/>
                  <a:gd name="connsiteY126" fmla="*/ 274684 h 412941"/>
                  <a:gd name="connsiteX127" fmla="*/ 241184 w 443927"/>
                  <a:gd name="connsiteY127" fmla="*/ 269884 h 412941"/>
                  <a:gd name="connsiteX128" fmla="*/ 247768 w 443927"/>
                  <a:gd name="connsiteY128" fmla="*/ 260694 h 412941"/>
                  <a:gd name="connsiteX129" fmla="*/ 260798 w 443927"/>
                  <a:gd name="connsiteY129" fmla="*/ 242863 h 412941"/>
                  <a:gd name="connsiteX130" fmla="*/ 273691 w 443927"/>
                  <a:gd name="connsiteY130" fmla="*/ 225170 h 412941"/>
                  <a:gd name="connsiteX131" fmla="*/ 279863 w 443927"/>
                  <a:gd name="connsiteY131" fmla="*/ 216391 h 412941"/>
                  <a:gd name="connsiteX132" fmla="*/ 287544 w 443927"/>
                  <a:gd name="connsiteY132" fmla="*/ 205144 h 412941"/>
                  <a:gd name="connsiteX133" fmla="*/ 287270 w 443927"/>
                  <a:gd name="connsiteY133" fmla="*/ 205556 h 412941"/>
                  <a:gd name="connsiteX134" fmla="*/ 292071 w 443927"/>
                  <a:gd name="connsiteY134" fmla="*/ 197738 h 412941"/>
                  <a:gd name="connsiteX135" fmla="*/ 294677 w 443927"/>
                  <a:gd name="connsiteY135" fmla="*/ 193623 h 412941"/>
                  <a:gd name="connsiteX136" fmla="*/ 299340 w 443927"/>
                  <a:gd name="connsiteY136" fmla="*/ 184982 h 412941"/>
                  <a:gd name="connsiteX137" fmla="*/ 305649 w 443927"/>
                  <a:gd name="connsiteY137" fmla="*/ 169894 h 412941"/>
                  <a:gd name="connsiteX138" fmla="*/ 305512 w 443927"/>
                  <a:gd name="connsiteY138" fmla="*/ 170169 h 412941"/>
                  <a:gd name="connsiteX139" fmla="*/ 308393 w 443927"/>
                  <a:gd name="connsiteY139" fmla="*/ 159470 h 412941"/>
                  <a:gd name="connsiteX140" fmla="*/ 308255 w 443927"/>
                  <a:gd name="connsiteY140" fmla="*/ 160156 h 412941"/>
                  <a:gd name="connsiteX141" fmla="*/ 309764 w 443927"/>
                  <a:gd name="connsiteY141" fmla="*/ 149046 h 412941"/>
                  <a:gd name="connsiteX142" fmla="*/ 309901 w 443927"/>
                  <a:gd name="connsiteY142" fmla="*/ 136976 h 412941"/>
                  <a:gd name="connsiteX143" fmla="*/ 309901 w 443927"/>
                  <a:gd name="connsiteY143" fmla="*/ 137524 h 412941"/>
                  <a:gd name="connsiteX144" fmla="*/ 308667 w 443927"/>
                  <a:gd name="connsiteY144" fmla="*/ 127923 h 412941"/>
                  <a:gd name="connsiteX145" fmla="*/ 308667 w 443927"/>
                  <a:gd name="connsiteY145" fmla="*/ 127923 h 412941"/>
                  <a:gd name="connsiteX146" fmla="*/ 308667 w 443927"/>
                  <a:gd name="connsiteY146" fmla="*/ 127923 h 412941"/>
                  <a:gd name="connsiteX147" fmla="*/ 308530 w 443927"/>
                  <a:gd name="connsiteY147" fmla="*/ 127375 h 412941"/>
                  <a:gd name="connsiteX148" fmla="*/ 308530 w 443927"/>
                  <a:gd name="connsiteY148" fmla="*/ 127649 h 412941"/>
                  <a:gd name="connsiteX149" fmla="*/ 307021 w 443927"/>
                  <a:gd name="connsiteY149" fmla="*/ 122025 h 412941"/>
                  <a:gd name="connsiteX150" fmla="*/ 307158 w 443927"/>
                  <a:gd name="connsiteY150" fmla="*/ 122574 h 412941"/>
                  <a:gd name="connsiteX151" fmla="*/ 305101 w 443927"/>
                  <a:gd name="connsiteY151" fmla="*/ 117362 h 412941"/>
                  <a:gd name="connsiteX152" fmla="*/ 304141 w 443927"/>
                  <a:gd name="connsiteY152" fmla="*/ 115853 h 412941"/>
                  <a:gd name="connsiteX153" fmla="*/ 303181 w 443927"/>
                  <a:gd name="connsiteY153" fmla="*/ 114482 h 412941"/>
                  <a:gd name="connsiteX154" fmla="*/ 303592 w 443927"/>
                  <a:gd name="connsiteY154" fmla="*/ 114893 h 412941"/>
                  <a:gd name="connsiteX155" fmla="*/ 300712 w 443927"/>
                  <a:gd name="connsiteY155" fmla="*/ 112013 h 412941"/>
                  <a:gd name="connsiteX156" fmla="*/ 299614 w 443927"/>
                  <a:gd name="connsiteY156" fmla="*/ 111190 h 412941"/>
                  <a:gd name="connsiteX157" fmla="*/ 298380 w 443927"/>
                  <a:gd name="connsiteY157" fmla="*/ 110504 h 412941"/>
                  <a:gd name="connsiteX158" fmla="*/ 297283 w 443927"/>
                  <a:gd name="connsiteY158" fmla="*/ 110092 h 412941"/>
                  <a:gd name="connsiteX159" fmla="*/ 295774 w 443927"/>
                  <a:gd name="connsiteY159" fmla="*/ 109818 h 412941"/>
                  <a:gd name="connsiteX160" fmla="*/ 294539 w 443927"/>
                  <a:gd name="connsiteY160" fmla="*/ 109681 h 412941"/>
                  <a:gd name="connsiteX161" fmla="*/ 292619 w 443927"/>
                  <a:gd name="connsiteY161" fmla="*/ 109681 h 412941"/>
                  <a:gd name="connsiteX162" fmla="*/ 291248 w 443927"/>
                  <a:gd name="connsiteY162" fmla="*/ 109818 h 412941"/>
                  <a:gd name="connsiteX163" fmla="*/ 291933 w 443927"/>
                  <a:gd name="connsiteY163" fmla="*/ 109681 h 412941"/>
                  <a:gd name="connsiteX164" fmla="*/ 288230 w 443927"/>
                  <a:gd name="connsiteY164" fmla="*/ 110641 h 412941"/>
                  <a:gd name="connsiteX165" fmla="*/ 288367 w 443927"/>
                  <a:gd name="connsiteY165" fmla="*/ 110504 h 412941"/>
                  <a:gd name="connsiteX166" fmla="*/ 288093 w 443927"/>
                  <a:gd name="connsiteY166" fmla="*/ 110641 h 412941"/>
                  <a:gd name="connsiteX167" fmla="*/ 287956 w 443927"/>
                  <a:gd name="connsiteY167" fmla="*/ 110641 h 412941"/>
                  <a:gd name="connsiteX168" fmla="*/ 288093 w 443927"/>
                  <a:gd name="connsiteY168" fmla="*/ 110641 h 412941"/>
                  <a:gd name="connsiteX169" fmla="*/ 282607 w 443927"/>
                  <a:gd name="connsiteY169" fmla="*/ 112973 h 412941"/>
                  <a:gd name="connsiteX170" fmla="*/ 283155 w 443927"/>
                  <a:gd name="connsiteY170" fmla="*/ 112698 h 412941"/>
                  <a:gd name="connsiteX171" fmla="*/ 277532 w 443927"/>
                  <a:gd name="connsiteY171" fmla="*/ 116127 h 412941"/>
                  <a:gd name="connsiteX172" fmla="*/ 277806 w 443927"/>
                  <a:gd name="connsiteY172" fmla="*/ 115990 h 412941"/>
                  <a:gd name="connsiteX173" fmla="*/ 264639 w 443927"/>
                  <a:gd name="connsiteY173" fmla="*/ 126689 h 412941"/>
                  <a:gd name="connsiteX174" fmla="*/ 264913 w 443927"/>
                  <a:gd name="connsiteY174" fmla="*/ 126552 h 412941"/>
                  <a:gd name="connsiteX175" fmla="*/ 251745 w 443927"/>
                  <a:gd name="connsiteY175" fmla="*/ 139856 h 412941"/>
                  <a:gd name="connsiteX176" fmla="*/ 251883 w 443927"/>
                  <a:gd name="connsiteY176" fmla="*/ 139582 h 412941"/>
                  <a:gd name="connsiteX177" fmla="*/ 231309 w 443927"/>
                  <a:gd name="connsiteY177" fmla="*/ 165505 h 412941"/>
                  <a:gd name="connsiteX178" fmla="*/ 225822 w 443927"/>
                  <a:gd name="connsiteY178" fmla="*/ 173186 h 412941"/>
                  <a:gd name="connsiteX179" fmla="*/ 218690 w 443927"/>
                  <a:gd name="connsiteY179" fmla="*/ 183473 h 412941"/>
                  <a:gd name="connsiteX180" fmla="*/ 218827 w 443927"/>
                  <a:gd name="connsiteY180" fmla="*/ 183199 h 412941"/>
                  <a:gd name="connsiteX181" fmla="*/ 206071 w 443927"/>
                  <a:gd name="connsiteY181" fmla="*/ 202675 h 412941"/>
                  <a:gd name="connsiteX182" fmla="*/ 200036 w 443927"/>
                  <a:gd name="connsiteY182" fmla="*/ 211728 h 412941"/>
                  <a:gd name="connsiteX183" fmla="*/ 195921 w 443927"/>
                  <a:gd name="connsiteY183" fmla="*/ 217900 h 412941"/>
                  <a:gd name="connsiteX184" fmla="*/ 193727 w 443927"/>
                  <a:gd name="connsiteY184" fmla="*/ 221192 h 412941"/>
                  <a:gd name="connsiteX185" fmla="*/ 186732 w 443927"/>
                  <a:gd name="connsiteY185" fmla="*/ 230793 h 412941"/>
                  <a:gd name="connsiteX186" fmla="*/ 180559 w 443927"/>
                  <a:gd name="connsiteY186" fmla="*/ 238886 h 412941"/>
                  <a:gd name="connsiteX187" fmla="*/ 177130 w 443927"/>
                  <a:gd name="connsiteY187" fmla="*/ 243275 h 412941"/>
                  <a:gd name="connsiteX188" fmla="*/ 173701 w 443927"/>
                  <a:gd name="connsiteY188" fmla="*/ 247252 h 412941"/>
                  <a:gd name="connsiteX189" fmla="*/ 170410 w 443927"/>
                  <a:gd name="connsiteY189" fmla="*/ 250956 h 412941"/>
                  <a:gd name="connsiteX190" fmla="*/ 166706 w 443927"/>
                  <a:gd name="connsiteY190" fmla="*/ 255071 h 412941"/>
                  <a:gd name="connsiteX191" fmla="*/ 162043 w 443927"/>
                  <a:gd name="connsiteY191" fmla="*/ 258500 h 412941"/>
                  <a:gd name="connsiteX192" fmla="*/ 156556 w 443927"/>
                  <a:gd name="connsiteY192" fmla="*/ 258225 h 412941"/>
                  <a:gd name="connsiteX193" fmla="*/ 155048 w 443927"/>
                  <a:gd name="connsiteY193" fmla="*/ 252327 h 412941"/>
                  <a:gd name="connsiteX194" fmla="*/ 162043 w 443927"/>
                  <a:gd name="connsiteY194" fmla="*/ 238749 h 412941"/>
                  <a:gd name="connsiteX195" fmla="*/ 169038 w 443927"/>
                  <a:gd name="connsiteY195" fmla="*/ 226267 h 412941"/>
                  <a:gd name="connsiteX196" fmla="*/ 180559 w 443927"/>
                  <a:gd name="connsiteY196" fmla="*/ 204733 h 412941"/>
                  <a:gd name="connsiteX197" fmla="*/ 180285 w 443927"/>
                  <a:gd name="connsiteY197" fmla="*/ 205144 h 412941"/>
                  <a:gd name="connsiteX198" fmla="*/ 186320 w 443927"/>
                  <a:gd name="connsiteY198" fmla="*/ 192937 h 412941"/>
                  <a:gd name="connsiteX199" fmla="*/ 191532 w 443927"/>
                  <a:gd name="connsiteY199" fmla="*/ 181553 h 412941"/>
                  <a:gd name="connsiteX200" fmla="*/ 195510 w 443927"/>
                  <a:gd name="connsiteY200" fmla="*/ 172089 h 412941"/>
                  <a:gd name="connsiteX201" fmla="*/ 201819 w 443927"/>
                  <a:gd name="connsiteY201" fmla="*/ 156178 h 412941"/>
                  <a:gd name="connsiteX202" fmla="*/ 201819 w 443927"/>
                  <a:gd name="connsiteY202" fmla="*/ 156178 h 412941"/>
                  <a:gd name="connsiteX203" fmla="*/ 201819 w 443927"/>
                  <a:gd name="connsiteY203" fmla="*/ 156041 h 412941"/>
                  <a:gd name="connsiteX204" fmla="*/ 201956 w 443927"/>
                  <a:gd name="connsiteY204" fmla="*/ 155492 h 412941"/>
                  <a:gd name="connsiteX205" fmla="*/ 201956 w 443927"/>
                  <a:gd name="connsiteY205" fmla="*/ 155630 h 412941"/>
                  <a:gd name="connsiteX206" fmla="*/ 204974 w 443927"/>
                  <a:gd name="connsiteY206" fmla="*/ 146440 h 412941"/>
                  <a:gd name="connsiteX207" fmla="*/ 207991 w 443927"/>
                  <a:gd name="connsiteY207" fmla="*/ 134233 h 412941"/>
                  <a:gd name="connsiteX208" fmla="*/ 207991 w 443927"/>
                  <a:gd name="connsiteY208" fmla="*/ 134233 h 412941"/>
                  <a:gd name="connsiteX209" fmla="*/ 211283 w 443927"/>
                  <a:gd name="connsiteY209" fmla="*/ 110092 h 412941"/>
                  <a:gd name="connsiteX210" fmla="*/ 211283 w 443927"/>
                  <a:gd name="connsiteY210" fmla="*/ 110230 h 412941"/>
                  <a:gd name="connsiteX211" fmla="*/ 211420 w 443927"/>
                  <a:gd name="connsiteY211" fmla="*/ 90204 h 412941"/>
                  <a:gd name="connsiteX212" fmla="*/ 211420 w 443927"/>
                  <a:gd name="connsiteY212" fmla="*/ 90479 h 412941"/>
                  <a:gd name="connsiteX213" fmla="*/ 210049 w 443927"/>
                  <a:gd name="connsiteY213" fmla="*/ 80466 h 412941"/>
                  <a:gd name="connsiteX214" fmla="*/ 210186 w 443927"/>
                  <a:gd name="connsiteY214" fmla="*/ 81152 h 412941"/>
                  <a:gd name="connsiteX215" fmla="*/ 208952 w 443927"/>
                  <a:gd name="connsiteY215" fmla="*/ 76351 h 412941"/>
                  <a:gd name="connsiteX216" fmla="*/ 209226 w 443927"/>
                  <a:gd name="connsiteY216" fmla="*/ 76900 h 412941"/>
                  <a:gd name="connsiteX217" fmla="*/ 207580 w 443927"/>
                  <a:gd name="connsiteY217" fmla="*/ 72922 h 412941"/>
                  <a:gd name="connsiteX218" fmla="*/ 207854 w 443927"/>
                  <a:gd name="connsiteY218" fmla="*/ 73471 h 412941"/>
                  <a:gd name="connsiteX219" fmla="*/ 207031 w 443927"/>
                  <a:gd name="connsiteY219" fmla="*/ 72099 h 412941"/>
                  <a:gd name="connsiteX220" fmla="*/ 204974 w 443927"/>
                  <a:gd name="connsiteY220" fmla="*/ 69493 h 412941"/>
                  <a:gd name="connsiteX221" fmla="*/ 203739 w 443927"/>
                  <a:gd name="connsiteY221" fmla="*/ 68396 h 412941"/>
                  <a:gd name="connsiteX222" fmla="*/ 202368 w 443927"/>
                  <a:gd name="connsiteY222" fmla="*/ 67299 h 412941"/>
                  <a:gd name="connsiteX223" fmla="*/ 201271 w 443927"/>
                  <a:gd name="connsiteY223" fmla="*/ 66750 h 412941"/>
                  <a:gd name="connsiteX224" fmla="*/ 200173 w 443927"/>
                  <a:gd name="connsiteY224" fmla="*/ 66476 h 412941"/>
                  <a:gd name="connsiteX225" fmla="*/ 198939 w 443927"/>
                  <a:gd name="connsiteY225" fmla="*/ 66338 h 412941"/>
                  <a:gd name="connsiteX226" fmla="*/ 198116 w 443927"/>
                  <a:gd name="connsiteY226" fmla="*/ 66476 h 412941"/>
                  <a:gd name="connsiteX227" fmla="*/ 197293 w 443927"/>
                  <a:gd name="connsiteY227" fmla="*/ 66750 h 412941"/>
                  <a:gd name="connsiteX228" fmla="*/ 194687 w 443927"/>
                  <a:gd name="connsiteY228" fmla="*/ 68944 h 412941"/>
                  <a:gd name="connsiteX229" fmla="*/ 195098 w 443927"/>
                  <a:gd name="connsiteY229" fmla="*/ 68533 h 412941"/>
                  <a:gd name="connsiteX230" fmla="*/ 193864 w 443927"/>
                  <a:gd name="connsiteY230" fmla="*/ 69905 h 412941"/>
                  <a:gd name="connsiteX231" fmla="*/ 190023 w 443927"/>
                  <a:gd name="connsiteY231" fmla="*/ 75117 h 412941"/>
                  <a:gd name="connsiteX232" fmla="*/ 190435 w 443927"/>
                  <a:gd name="connsiteY232" fmla="*/ 74705 h 412941"/>
                  <a:gd name="connsiteX233" fmla="*/ 176582 w 443927"/>
                  <a:gd name="connsiteY233" fmla="*/ 96925 h 412941"/>
                  <a:gd name="connsiteX234" fmla="*/ 166843 w 443927"/>
                  <a:gd name="connsiteY234" fmla="*/ 113796 h 412941"/>
                  <a:gd name="connsiteX235" fmla="*/ 145309 w 443927"/>
                  <a:gd name="connsiteY235" fmla="*/ 152338 h 412941"/>
                  <a:gd name="connsiteX236" fmla="*/ 123089 w 443927"/>
                  <a:gd name="connsiteY236" fmla="*/ 191017 h 412941"/>
                  <a:gd name="connsiteX237" fmla="*/ 102378 w 443927"/>
                  <a:gd name="connsiteY237" fmla="*/ 226130 h 412941"/>
                  <a:gd name="connsiteX238" fmla="*/ 97303 w 443927"/>
                  <a:gd name="connsiteY238" fmla="*/ 237377 h 412941"/>
                  <a:gd name="connsiteX239" fmla="*/ 95246 w 443927"/>
                  <a:gd name="connsiteY239" fmla="*/ 240257 h 412941"/>
                  <a:gd name="connsiteX240" fmla="*/ 92640 w 443927"/>
                  <a:gd name="connsiteY240" fmla="*/ 241629 h 412941"/>
                  <a:gd name="connsiteX241" fmla="*/ 88114 w 443927"/>
                  <a:gd name="connsiteY241" fmla="*/ 240394 h 412941"/>
                  <a:gd name="connsiteX242" fmla="*/ 87153 w 443927"/>
                  <a:gd name="connsiteY242" fmla="*/ 235320 h 412941"/>
                  <a:gd name="connsiteX243" fmla="*/ 94286 w 443927"/>
                  <a:gd name="connsiteY243" fmla="*/ 221329 h 412941"/>
                  <a:gd name="connsiteX244" fmla="*/ 94286 w 443927"/>
                  <a:gd name="connsiteY244" fmla="*/ 221329 h 412941"/>
                  <a:gd name="connsiteX245" fmla="*/ 102378 w 443927"/>
                  <a:gd name="connsiteY245" fmla="*/ 201441 h 412941"/>
                  <a:gd name="connsiteX246" fmla="*/ 113351 w 443927"/>
                  <a:gd name="connsiteY246" fmla="*/ 173323 h 412941"/>
                  <a:gd name="connsiteX247" fmla="*/ 116094 w 443927"/>
                  <a:gd name="connsiteY247" fmla="*/ 164819 h 412941"/>
                  <a:gd name="connsiteX248" fmla="*/ 118289 w 443927"/>
                  <a:gd name="connsiteY248" fmla="*/ 158098 h 412941"/>
                  <a:gd name="connsiteX249" fmla="*/ 121169 w 443927"/>
                  <a:gd name="connsiteY249" fmla="*/ 147263 h 412941"/>
                  <a:gd name="connsiteX250" fmla="*/ 124872 w 443927"/>
                  <a:gd name="connsiteY250" fmla="*/ 131627 h 412941"/>
                  <a:gd name="connsiteX251" fmla="*/ 124735 w 443927"/>
                  <a:gd name="connsiteY251" fmla="*/ 132175 h 412941"/>
                  <a:gd name="connsiteX252" fmla="*/ 128439 w 443927"/>
                  <a:gd name="connsiteY252" fmla="*/ 106389 h 412941"/>
                  <a:gd name="connsiteX253" fmla="*/ 128439 w 443927"/>
                  <a:gd name="connsiteY253" fmla="*/ 106938 h 412941"/>
                  <a:gd name="connsiteX254" fmla="*/ 128027 w 443927"/>
                  <a:gd name="connsiteY254" fmla="*/ 85266 h 412941"/>
                  <a:gd name="connsiteX255" fmla="*/ 128027 w 443927"/>
                  <a:gd name="connsiteY255" fmla="*/ 85404 h 412941"/>
                  <a:gd name="connsiteX256" fmla="*/ 127204 w 443927"/>
                  <a:gd name="connsiteY256" fmla="*/ 76488 h 412941"/>
                  <a:gd name="connsiteX257" fmla="*/ 125695 w 443927"/>
                  <a:gd name="connsiteY257" fmla="*/ 67024 h 412941"/>
                  <a:gd name="connsiteX258" fmla="*/ 125695 w 443927"/>
                  <a:gd name="connsiteY258" fmla="*/ 67161 h 412941"/>
                  <a:gd name="connsiteX259" fmla="*/ 123364 w 443927"/>
                  <a:gd name="connsiteY259" fmla="*/ 58109 h 412941"/>
                  <a:gd name="connsiteX260" fmla="*/ 123364 w 443927"/>
                  <a:gd name="connsiteY260" fmla="*/ 58109 h 412941"/>
                  <a:gd name="connsiteX261" fmla="*/ 121855 w 443927"/>
                  <a:gd name="connsiteY261" fmla="*/ 54405 h 412941"/>
                  <a:gd name="connsiteX262" fmla="*/ 122129 w 443927"/>
                  <a:gd name="connsiteY262" fmla="*/ 54954 h 412941"/>
                  <a:gd name="connsiteX263" fmla="*/ 120072 w 443927"/>
                  <a:gd name="connsiteY263" fmla="*/ 51251 h 412941"/>
                  <a:gd name="connsiteX264" fmla="*/ 120346 w 443927"/>
                  <a:gd name="connsiteY264" fmla="*/ 51662 h 412941"/>
                  <a:gd name="connsiteX265" fmla="*/ 117877 w 443927"/>
                  <a:gd name="connsiteY265" fmla="*/ 48508 h 412941"/>
                  <a:gd name="connsiteX266" fmla="*/ 118152 w 443927"/>
                  <a:gd name="connsiteY266" fmla="*/ 48782 h 412941"/>
                  <a:gd name="connsiteX267" fmla="*/ 116780 w 443927"/>
                  <a:gd name="connsiteY267" fmla="*/ 47547 h 412941"/>
                  <a:gd name="connsiteX268" fmla="*/ 117192 w 443927"/>
                  <a:gd name="connsiteY268" fmla="*/ 47959 h 412941"/>
                  <a:gd name="connsiteX269" fmla="*/ 115820 w 443927"/>
                  <a:gd name="connsiteY269" fmla="*/ 46999 h 412941"/>
                  <a:gd name="connsiteX270" fmla="*/ 114448 w 443927"/>
                  <a:gd name="connsiteY270" fmla="*/ 46176 h 412941"/>
                  <a:gd name="connsiteX271" fmla="*/ 111294 w 443927"/>
                  <a:gd name="connsiteY271" fmla="*/ 44941 h 412941"/>
                  <a:gd name="connsiteX272" fmla="*/ 110059 w 443927"/>
                  <a:gd name="connsiteY272" fmla="*/ 44530 h 412941"/>
                  <a:gd name="connsiteX273" fmla="*/ 108276 w 443927"/>
                  <a:gd name="connsiteY273" fmla="*/ 44256 h 412941"/>
                  <a:gd name="connsiteX274" fmla="*/ 107042 w 443927"/>
                  <a:gd name="connsiteY274" fmla="*/ 44256 h 412941"/>
                  <a:gd name="connsiteX275" fmla="*/ 105396 w 443927"/>
                  <a:gd name="connsiteY275" fmla="*/ 44393 h 412941"/>
                  <a:gd name="connsiteX276" fmla="*/ 103613 w 443927"/>
                  <a:gd name="connsiteY276" fmla="*/ 44941 h 412941"/>
                  <a:gd name="connsiteX277" fmla="*/ 102241 w 443927"/>
                  <a:gd name="connsiteY277" fmla="*/ 45490 h 412941"/>
                  <a:gd name="connsiteX278" fmla="*/ 101007 w 443927"/>
                  <a:gd name="connsiteY278" fmla="*/ 46176 h 412941"/>
                  <a:gd name="connsiteX279" fmla="*/ 99772 w 443927"/>
                  <a:gd name="connsiteY279" fmla="*/ 47136 h 412941"/>
                  <a:gd name="connsiteX280" fmla="*/ 98812 w 443927"/>
                  <a:gd name="connsiteY280" fmla="*/ 48233 h 412941"/>
                  <a:gd name="connsiteX281" fmla="*/ 98812 w 443927"/>
                  <a:gd name="connsiteY281" fmla="*/ 48233 h 412941"/>
                  <a:gd name="connsiteX282" fmla="*/ 96480 w 443927"/>
                  <a:gd name="connsiteY282" fmla="*/ 51525 h 412941"/>
                  <a:gd name="connsiteX283" fmla="*/ 91954 w 443927"/>
                  <a:gd name="connsiteY283" fmla="*/ 59755 h 412941"/>
                  <a:gd name="connsiteX284" fmla="*/ 92228 w 443927"/>
                  <a:gd name="connsiteY284" fmla="*/ 59343 h 412941"/>
                  <a:gd name="connsiteX285" fmla="*/ 86605 w 443927"/>
                  <a:gd name="connsiteY285" fmla="*/ 70865 h 412941"/>
                  <a:gd name="connsiteX286" fmla="*/ 80981 w 443927"/>
                  <a:gd name="connsiteY286" fmla="*/ 83209 h 412941"/>
                  <a:gd name="connsiteX287" fmla="*/ 78238 w 443927"/>
                  <a:gd name="connsiteY287" fmla="*/ 89518 h 412941"/>
                  <a:gd name="connsiteX288" fmla="*/ 74398 w 443927"/>
                  <a:gd name="connsiteY288" fmla="*/ 110092 h 412941"/>
                  <a:gd name="connsiteX289" fmla="*/ 68774 w 443927"/>
                  <a:gd name="connsiteY289" fmla="*/ 129295 h 412941"/>
                  <a:gd name="connsiteX290" fmla="*/ 66031 w 443927"/>
                  <a:gd name="connsiteY290" fmla="*/ 136976 h 412941"/>
                  <a:gd name="connsiteX291" fmla="*/ 62190 w 443927"/>
                  <a:gd name="connsiteY291" fmla="*/ 146577 h 412941"/>
                  <a:gd name="connsiteX292" fmla="*/ 56155 w 443927"/>
                  <a:gd name="connsiteY292" fmla="*/ 160430 h 412941"/>
                  <a:gd name="connsiteX293" fmla="*/ 46280 w 443927"/>
                  <a:gd name="connsiteY293" fmla="*/ 179907 h 412941"/>
                  <a:gd name="connsiteX294" fmla="*/ 43262 w 443927"/>
                  <a:gd name="connsiteY294" fmla="*/ 184296 h 412941"/>
                  <a:gd name="connsiteX295" fmla="*/ 39970 w 443927"/>
                  <a:gd name="connsiteY295" fmla="*/ 187039 h 412941"/>
                  <a:gd name="connsiteX296" fmla="*/ 33798 w 443927"/>
                  <a:gd name="connsiteY296" fmla="*/ 186628 h 412941"/>
                  <a:gd name="connsiteX297" fmla="*/ 31467 w 443927"/>
                  <a:gd name="connsiteY297" fmla="*/ 181827 h 412941"/>
                  <a:gd name="connsiteX298" fmla="*/ 34621 w 443927"/>
                  <a:gd name="connsiteY298" fmla="*/ 169894 h 412941"/>
                  <a:gd name="connsiteX299" fmla="*/ 40245 w 443927"/>
                  <a:gd name="connsiteY299" fmla="*/ 156178 h 412941"/>
                  <a:gd name="connsiteX300" fmla="*/ 44908 w 443927"/>
                  <a:gd name="connsiteY300" fmla="*/ 145205 h 412941"/>
                  <a:gd name="connsiteX301" fmla="*/ 53549 w 443927"/>
                  <a:gd name="connsiteY301" fmla="*/ 125043 h 412941"/>
                  <a:gd name="connsiteX302" fmla="*/ 70969 w 443927"/>
                  <a:gd name="connsiteY302" fmla="*/ 84306 h 412941"/>
                  <a:gd name="connsiteX303" fmla="*/ 71654 w 443927"/>
                  <a:gd name="connsiteY303" fmla="*/ 76488 h 412941"/>
                  <a:gd name="connsiteX304" fmla="*/ 71654 w 443927"/>
                  <a:gd name="connsiteY304" fmla="*/ 77037 h 412941"/>
                  <a:gd name="connsiteX305" fmla="*/ 71929 w 443927"/>
                  <a:gd name="connsiteY305" fmla="*/ 54543 h 412941"/>
                  <a:gd name="connsiteX306" fmla="*/ 71929 w 443927"/>
                  <a:gd name="connsiteY306" fmla="*/ 54680 h 412941"/>
                  <a:gd name="connsiteX307" fmla="*/ 69871 w 443927"/>
                  <a:gd name="connsiteY307" fmla="*/ 39318 h 412941"/>
                  <a:gd name="connsiteX308" fmla="*/ 65345 w 443927"/>
                  <a:gd name="connsiteY308" fmla="*/ 24367 h 412941"/>
                  <a:gd name="connsiteX309" fmla="*/ 65482 w 443927"/>
                  <a:gd name="connsiteY309" fmla="*/ 24779 h 412941"/>
                  <a:gd name="connsiteX310" fmla="*/ 61916 w 443927"/>
                  <a:gd name="connsiteY310" fmla="*/ 16412 h 412941"/>
                  <a:gd name="connsiteX311" fmla="*/ 61916 w 443927"/>
                  <a:gd name="connsiteY311" fmla="*/ 16412 h 412941"/>
                  <a:gd name="connsiteX312" fmla="*/ 60270 w 443927"/>
                  <a:gd name="connsiteY312" fmla="*/ 13532 h 412941"/>
                  <a:gd name="connsiteX313" fmla="*/ 60407 w 443927"/>
                  <a:gd name="connsiteY313" fmla="*/ 13806 h 412941"/>
                  <a:gd name="connsiteX314" fmla="*/ 58487 w 443927"/>
                  <a:gd name="connsiteY314" fmla="*/ 11337 h 412941"/>
                  <a:gd name="connsiteX315" fmla="*/ 57115 w 443927"/>
                  <a:gd name="connsiteY315" fmla="*/ 10103 h 412941"/>
                  <a:gd name="connsiteX316" fmla="*/ 57253 w 443927"/>
                  <a:gd name="connsiteY316" fmla="*/ 10240 h 412941"/>
                  <a:gd name="connsiteX317" fmla="*/ 56978 w 443927"/>
                  <a:gd name="connsiteY317" fmla="*/ 10103 h 412941"/>
                  <a:gd name="connsiteX318" fmla="*/ 56841 w 443927"/>
                  <a:gd name="connsiteY318" fmla="*/ 9966 h 412941"/>
                  <a:gd name="connsiteX319" fmla="*/ 56978 w 443927"/>
                  <a:gd name="connsiteY319" fmla="*/ 10103 h 412941"/>
                  <a:gd name="connsiteX320" fmla="*/ 55470 w 443927"/>
                  <a:gd name="connsiteY320" fmla="*/ 9143 h 412941"/>
                  <a:gd name="connsiteX321" fmla="*/ 53961 w 443927"/>
                  <a:gd name="connsiteY321" fmla="*/ 8457 h 412941"/>
                  <a:gd name="connsiteX322" fmla="*/ 52315 w 443927"/>
                  <a:gd name="connsiteY322" fmla="*/ 7908 h 412941"/>
                  <a:gd name="connsiteX323" fmla="*/ 50806 w 443927"/>
                  <a:gd name="connsiteY323" fmla="*/ 7634 h 412941"/>
                  <a:gd name="connsiteX324" fmla="*/ 49297 w 443927"/>
                  <a:gd name="connsiteY324" fmla="*/ 7634 h 412941"/>
                  <a:gd name="connsiteX325" fmla="*/ 47789 w 443927"/>
                  <a:gd name="connsiteY325" fmla="*/ 8045 h 412941"/>
                  <a:gd name="connsiteX326" fmla="*/ 46280 w 443927"/>
                  <a:gd name="connsiteY326" fmla="*/ 8594 h 412941"/>
                  <a:gd name="connsiteX327" fmla="*/ 44908 w 443927"/>
                  <a:gd name="connsiteY327" fmla="*/ 9417 h 412941"/>
                  <a:gd name="connsiteX328" fmla="*/ 43811 w 443927"/>
                  <a:gd name="connsiteY328" fmla="*/ 10377 h 412941"/>
                  <a:gd name="connsiteX329" fmla="*/ 40245 w 443927"/>
                  <a:gd name="connsiteY329" fmla="*/ 15315 h 412941"/>
                  <a:gd name="connsiteX330" fmla="*/ 40382 w 443927"/>
                  <a:gd name="connsiteY330" fmla="*/ 15178 h 412941"/>
                  <a:gd name="connsiteX331" fmla="*/ 36679 w 443927"/>
                  <a:gd name="connsiteY331" fmla="*/ 21624 h 412941"/>
                  <a:gd name="connsiteX332" fmla="*/ 36679 w 443927"/>
                  <a:gd name="connsiteY332" fmla="*/ 21487 h 412941"/>
                  <a:gd name="connsiteX333" fmla="*/ 36541 w 443927"/>
                  <a:gd name="connsiteY333" fmla="*/ 21761 h 412941"/>
                  <a:gd name="connsiteX334" fmla="*/ 36404 w 443927"/>
                  <a:gd name="connsiteY334" fmla="*/ 21899 h 412941"/>
                  <a:gd name="connsiteX335" fmla="*/ 36404 w 443927"/>
                  <a:gd name="connsiteY335" fmla="*/ 21761 h 412941"/>
                  <a:gd name="connsiteX336" fmla="*/ 30369 w 443927"/>
                  <a:gd name="connsiteY336" fmla="*/ 36575 h 412941"/>
                  <a:gd name="connsiteX337" fmla="*/ 30369 w 443927"/>
                  <a:gd name="connsiteY337" fmla="*/ 36438 h 412941"/>
                  <a:gd name="connsiteX338" fmla="*/ 25020 w 443927"/>
                  <a:gd name="connsiteY338" fmla="*/ 52760 h 412941"/>
                  <a:gd name="connsiteX339" fmla="*/ 22551 w 443927"/>
                  <a:gd name="connsiteY339" fmla="*/ 60715 h 412941"/>
                  <a:gd name="connsiteX340" fmla="*/ 19534 w 443927"/>
                  <a:gd name="connsiteY340" fmla="*/ 71825 h 412941"/>
                  <a:gd name="connsiteX341" fmla="*/ 11715 w 443927"/>
                  <a:gd name="connsiteY341" fmla="*/ 105292 h 412941"/>
                  <a:gd name="connsiteX342" fmla="*/ 11715 w 443927"/>
                  <a:gd name="connsiteY342" fmla="*/ 105155 h 412941"/>
                  <a:gd name="connsiteX343" fmla="*/ 10207 w 443927"/>
                  <a:gd name="connsiteY343" fmla="*/ 113110 h 412941"/>
                  <a:gd name="connsiteX344" fmla="*/ 8972 w 443927"/>
                  <a:gd name="connsiteY344" fmla="*/ 120379 h 412941"/>
                  <a:gd name="connsiteX345" fmla="*/ 7875 w 443927"/>
                  <a:gd name="connsiteY345" fmla="*/ 128746 h 412941"/>
                  <a:gd name="connsiteX346" fmla="*/ 7189 w 443927"/>
                  <a:gd name="connsiteY346" fmla="*/ 137387 h 412941"/>
                  <a:gd name="connsiteX347" fmla="*/ 7189 w 443927"/>
                  <a:gd name="connsiteY347" fmla="*/ 137113 h 412941"/>
                  <a:gd name="connsiteX348" fmla="*/ 6915 w 443927"/>
                  <a:gd name="connsiteY348" fmla="*/ 145068 h 412941"/>
                  <a:gd name="connsiteX349" fmla="*/ 7052 w 443927"/>
                  <a:gd name="connsiteY349" fmla="*/ 153161 h 412941"/>
                  <a:gd name="connsiteX350" fmla="*/ 7052 w 443927"/>
                  <a:gd name="connsiteY350" fmla="*/ 152749 h 412941"/>
                  <a:gd name="connsiteX351" fmla="*/ 7601 w 443927"/>
                  <a:gd name="connsiteY351" fmla="*/ 159059 h 412941"/>
                  <a:gd name="connsiteX352" fmla="*/ 8698 w 443927"/>
                  <a:gd name="connsiteY352" fmla="*/ 165505 h 412941"/>
                  <a:gd name="connsiteX353" fmla="*/ 8698 w 443927"/>
                  <a:gd name="connsiteY353" fmla="*/ 165094 h 412941"/>
                  <a:gd name="connsiteX354" fmla="*/ 9795 w 443927"/>
                  <a:gd name="connsiteY354" fmla="*/ 169483 h 412941"/>
                  <a:gd name="connsiteX355" fmla="*/ 10755 w 443927"/>
                  <a:gd name="connsiteY355" fmla="*/ 171952 h 412941"/>
                  <a:gd name="connsiteX356" fmla="*/ 10755 w 443927"/>
                  <a:gd name="connsiteY356" fmla="*/ 171952 h 412941"/>
                  <a:gd name="connsiteX357" fmla="*/ 10893 w 443927"/>
                  <a:gd name="connsiteY357" fmla="*/ 172089 h 412941"/>
                  <a:gd name="connsiteX358" fmla="*/ 11030 w 443927"/>
                  <a:gd name="connsiteY358" fmla="*/ 172363 h 412941"/>
                  <a:gd name="connsiteX359" fmla="*/ 11030 w 443927"/>
                  <a:gd name="connsiteY359" fmla="*/ 172226 h 412941"/>
                  <a:gd name="connsiteX360" fmla="*/ 11578 w 443927"/>
                  <a:gd name="connsiteY360" fmla="*/ 173186 h 412941"/>
                  <a:gd name="connsiteX361" fmla="*/ 10344 w 443927"/>
                  <a:gd name="connsiteY361" fmla="*/ 177849 h 412941"/>
                  <a:gd name="connsiteX362" fmla="*/ 5680 w 443927"/>
                  <a:gd name="connsiteY362" fmla="*/ 176615 h 412941"/>
                  <a:gd name="connsiteX363" fmla="*/ 1291 w 443927"/>
                  <a:gd name="connsiteY363" fmla="*/ 163173 h 412941"/>
                  <a:gd name="connsiteX364" fmla="*/ 606 w 443927"/>
                  <a:gd name="connsiteY364" fmla="*/ 158647 h 412941"/>
                  <a:gd name="connsiteX365" fmla="*/ 194 w 443927"/>
                  <a:gd name="connsiteY365" fmla="*/ 153298 h 412941"/>
                  <a:gd name="connsiteX366" fmla="*/ 57 w 443927"/>
                  <a:gd name="connsiteY366" fmla="*/ 142599 h 412941"/>
                  <a:gd name="connsiteX367" fmla="*/ 194 w 443927"/>
                  <a:gd name="connsiteY367" fmla="*/ 137250 h 412941"/>
                  <a:gd name="connsiteX368" fmla="*/ 606 w 443927"/>
                  <a:gd name="connsiteY368" fmla="*/ 132312 h 412941"/>
                  <a:gd name="connsiteX369" fmla="*/ 1017 w 443927"/>
                  <a:gd name="connsiteY369" fmla="*/ 127649 h 412941"/>
                  <a:gd name="connsiteX370" fmla="*/ 1840 w 443927"/>
                  <a:gd name="connsiteY370" fmla="*/ 120517 h 412941"/>
                  <a:gd name="connsiteX371" fmla="*/ 3486 w 443927"/>
                  <a:gd name="connsiteY371" fmla="*/ 110915 h 412941"/>
                  <a:gd name="connsiteX372" fmla="*/ 5269 w 443927"/>
                  <a:gd name="connsiteY372" fmla="*/ 101589 h 412941"/>
                  <a:gd name="connsiteX373" fmla="*/ 10481 w 443927"/>
                  <a:gd name="connsiteY373" fmla="*/ 78134 h 412941"/>
                  <a:gd name="connsiteX374" fmla="*/ 12538 w 443927"/>
                  <a:gd name="connsiteY374" fmla="*/ 69905 h 412941"/>
                  <a:gd name="connsiteX375" fmla="*/ 15556 w 443927"/>
                  <a:gd name="connsiteY375" fmla="*/ 58520 h 412941"/>
                  <a:gd name="connsiteX376" fmla="*/ 19259 w 443927"/>
                  <a:gd name="connsiteY376" fmla="*/ 46587 h 412941"/>
                  <a:gd name="connsiteX377" fmla="*/ 22688 w 443927"/>
                  <a:gd name="connsiteY377" fmla="*/ 35889 h 412941"/>
                  <a:gd name="connsiteX378" fmla="*/ 29958 w 443927"/>
                  <a:gd name="connsiteY378" fmla="*/ 18058 h 412941"/>
                  <a:gd name="connsiteX379" fmla="*/ 35444 w 443927"/>
                  <a:gd name="connsiteY379" fmla="*/ 9006 h 412941"/>
                  <a:gd name="connsiteX380" fmla="*/ 38462 w 443927"/>
                  <a:gd name="connsiteY380" fmla="*/ 5028 h 412941"/>
                  <a:gd name="connsiteX381" fmla="*/ 40382 w 443927"/>
                  <a:gd name="connsiteY381" fmla="*/ 3245 h 412941"/>
                  <a:gd name="connsiteX382" fmla="*/ 42714 w 443927"/>
                  <a:gd name="connsiteY382" fmla="*/ 1873 h 412941"/>
                  <a:gd name="connsiteX383" fmla="*/ 47789 w 443927"/>
                  <a:gd name="connsiteY383" fmla="*/ 227 h 412941"/>
                  <a:gd name="connsiteX384" fmla="*/ 51355 w 443927"/>
                  <a:gd name="connsiteY384" fmla="*/ 90 h 412941"/>
                  <a:gd name="connsiteX385" fmla="*/ 56567 w 443927"/>
                  <a:gd name="connsiteY385" fmla="*/ 1325 h 412941"/>
                  <a:gd name="connsiteX386" fmla="*/ 59036 w 443927"/>
                  <a:gd name="connsiteY386" fmla="*/ 2422 h 412941"/>
                  <a:gd name="connsiteX387" fmla="*/ 63013 w 443927"/>
                  <a:gd name="connsiteY387" fmla="*/ 5302 h 412941"/>
                  <a:gd name="connsiteX388" fmla="*/ 66031 w 443927"/>
                  <a:gd name="connsiteY388" fmla="*/ 9006 h 412941"/>
                  <a:gd name="connsiteX389" fmla="*/ 69323 w 443927"/>
                  <a:gd name="connsiteY389" fmla="*/ 15178 h 412941"/>
                  <a:gd name="connsiteX390" fmla="*/ 75769 w 443927"/>
                  <a:gd name="connsiteY390" fmla="*/ 33009 h 412941"/>
                  <a:gd name="connsiteX391" fmla="*/ 78787 w 443927"/>
                  <a:gd name="connsiteY391" fmla="*/ 49056 h 412941"/>
                  <a:gd name="connsiteX392" fmla="*/ 79473 w 443927"/>
                  <a:gd name="connsiteY392" fmla="*/ 64418 h 412941"/>
                  <a:gd name="connsiteX393" fmla="*/ 83999 w 443927"/>
                  <a:gd name="connsiteY393" fmla="*/ 55366 h 412941"/>
                  <a:gd name="connsiteX394" fmla="*/ 87291 w 443927"/>
                  <a:gd name="connsiteY394" fmla="*/ 49056 h 412941"/>
                  <a:gd name="connsiteX395" fmla="*/ 90171 w 443927"/>
                  <a:gd name="connsiteY395" fmla="*/ 44804 h 412941"/>
                  <a:gd name="connsiteX396" fmla="*/ 93463 w 443927"/>
                  <a:gd name="connsiteY396" fmla="*/ 40964 h 412941"/>
                  <a:gd name="connsiteX397" fmla="*/ 97852 w 443927"/>
                  <a:gd name="connsiteY397" fmla="*/ 37946 h 412941"/>
                  <a:gd name="connsiteX398" fmla="*/ 105670 w 443927"/>
                  <a:gd name="connsiteY398" fmla="*/ 35889 h 412941"/>
                  <a:gd name="connsiteX399" fmla="*/ 113351 w 443927"/>
                  <a:gd name="connsiteY399" fmla="*/ 36986 h 412941"/>
                  <a:gd name="connsiteX400" fmla="*/ 126793 w 443927"/>
                  <a:gd name="connsiteY400" fmla="*/ 47136 h 412941"/>
                  <a:gd name="connsiteX401" fmla="*/ 131045 w 443927"/>
                  <a:gd name="connsiteY401" fmla="*/ 56051 h 412941"/>
                  <a:gd name="connsiteX402" fmla="*/ 134062 w 443927"/>
                  <a:gd name="connsiteY402" fmla="*/ 68533 h 412941"/>
                  <a:gd name="connsiteX403" fmla="*/ 136805 w 443927"/>
                  <a:gd name="connsiteY403" fmla="*/ 97611 h 412941"/>
                  <a:gd name="connsiteX404" fmla="*/ 132691 w 443927"/>
                  <a:gd name="connsiteY404" fmla="*/ 136016 h 412941"/>
                  <a:gd name="connsiteX405" fmla="*/ 127616 w 443927"/>
                  <a:gd name="connsiteY405" fmla="*/ 157413 h 412941"/>
                  <a:gd name="connsiteX406" fmla="*/ 126518 w 443927"/>
                  <a:gd name="connsiteY406" fmla="*/ 161939 h 412941"/>
                  <a:gd name="connsiteX407" fmla="*/ 123775 w 443927"/>
                  <a:gd name="connsiteY407" fmla="*/ 170306 h 412941"/>
                  <a:gd name="connsiteX408" fmla="*/ 132005 w 443927"/>
                  <a:gd name="connsiteY408" fmla="*/ 155767 h 412941"/>
                  <a:gd name="connsiteX409" fmla="*/ 153676 w 443927"/>
                  <a:gd name="connsiteY409" fmla="*/ 116539 h 412941"/>
                  <a:gd name="connsiteX410" fmla="*/ 165746 w 443927"/>
                  <a:gd name="connsiteY410" fmla="*/ 95416 h 412941"/>
                  <a:gd name="connsiteX411" fmla="*/ 176856 w 443927"/>
                  <a:gd name="connsiteY411" fmla="*/ 77448 h 412941"/>
                  <a:gd name="connsiteX412" fmla="*/ 179874 w 443927"/>
                  <a:gd name="connsiteY412" fmla="*/ 73059 h 412941"/>
                  <a:gd name="connsiteX413" fmla="*/ 183440 w 443927"/>
                  <a:gd name="connsiteY413" fmla="*/ 67984 h 412941"/>
                  <a:gd name="connsiteX414" fmla="*/ 186594 w 443927"/>
                  <a:gd name="connsiteY414" fmla="*/ 63870 h 412941"/>
                  <a:gd name="connsiteX415" fmla="*/ 199213 w 443927"/>
                  <a:gd name="connsiteY415" fmla="*/ 57560 h 412941"/>
                  <a:gd name="connsiteX416" fmla="*/ 203877 w 443927"/>
                  <a:gd name="connsiteY416" fmla="*/ 58520 h 412941"/>
                  <a:gd name="connsiteX417" fmla="*/ 206894 w 443927"/>
                  <a:gd name="connsiteY417" fmla="*/ 60029 h 412941"/>
                  <a:gd name="connsiteX418" fmla="*/ 209637 w 443927"/>
                  <a:gd name="connsiteY418" fmla="*/ 62224 h 412941"/>
                  <a:gd name="connsiteX419" fmla="*/ 212929 w 443927"/>
                  <a:gd name="connsiteY419" fmla="*/ 65653 h 412941"/>
                  <a:gd name="connsiteX420" fmla="*/ 219650 w 443927"/>
                  <a:gd name="connsiteY420" fmla="*/ 84581 h 412941"/>
                  <a:gd name="connsiteX421" fmla="*/ 220473 w 443927"/>
                  <a:gd name="connsiteY421" fmla="*/ 98297 h 412941"/>
                  <a:gd name="connsiteX422" fmla="*/ 220062 w 443927"/>
                  <a:gd name="connsiteY422" fmla="*/ 111601 h 412941"/>
                  <a:gd name="connsiteX423" fmla="*/ 216221 w 443927"/>
                  <a:gd name="connsiteY423" fmla="*/ 139582 h 412941"/>
                  <a:gd name="connsiteX424" fmla="*/ 212381 w 443927"/>
                  <a:gd name="connsiteY424" fmla="*/ 154258 h 412941"/>
                  <a:gd name="connsiteX425" fmla="*/ 208814 w 443927"/>
                  <a:gd name="connsiteY425" fmla="*/ 164682 h 412941"/>
                  <a:gd name="connsiteX426" fmla="*/ 203739 w 443927"/>
                  <a:gd name="connsiteY426" fmla="*/ 177438 h 412941"/>
                  <a:gd name="connsiteX427" fmla="*/ 187966 w 443927"/>
                  <a:gd name="connsiteY427" fmla="*/ 211728 h 412941"/>
                  <a:gd name="connsiteX428" fmla="*/ 209637 w 443927"/>
                  <a:gd name="connsiteY428" fmla="*/ 178535 h 412941"/>
                  <a:gd name="connsiteX429" fmla="*/ 215261 w 443927"/>
                  <a:gd name="connsiteY429" fmla="*/ 170580 h 412941"/>
                  <a:gd name="connsiteX430" fmla="*/ 222530 w 443927"/>
                  <a:gd name="connsiteY430" fmla="*/ 160019 h 412941"/>
                  <a:gd name="connsiteX431" fmla="*/ 224176 w 443927"/>
                  <a:gd name="connsiteY431" fmla="*/ 157961 h 412941"/>
                  <a:gd name="connsiteX432" fmla="*/ 228428 w 443927"/>
                  <a:gd name="connsiteY432" fmla="*/ 152475 h 412941"/>
                  <a:gd name="connsiteX433" fmla="*/ 236384 w 443927"/>
                  <a:gd name="connsiteY433" fmla="*/ 142325 h 412941"/>
                  <a:gd name="connsiteX434" fmla="*/ 244202 w 443927"/>
                  <a:gd name="connsiteY434" fmla="*/ 132998 h 412941"/>
                  <a:gd name="connsiteX435" fmla="*/ 253940 w 443927"/>
                  <a:gd name="connsiteY435" fmla="*/ 122985 h 412941"/>
                  <a:gd name="connsiteX436" fmla="*/ 263678 w 443927"/>
                  <a:gd name="connsiteY436" fmla="*/ 114619 h 412941"/>
                  <a:gd name="connsiteX437" fmla="*/ 276160 w 443927"/>
                  <a:gd name="connsiteY437" fmla="*/ 105840 h 412941"/>
                  <a:gd name="connsiteX438" fmla="*/ 285350 w 443927"/>
                  <a:gd name="connsiteY438" fmla="*/ 102000 h 412941"/>
                  <a:gd name="connsiteX439" fmla="*/ 290013 w 443927"/>
                  <a:gd name="connsiteY439" fmla="*/ 100903 h 412941"/>
                  <a:gd name="connsiteX440" fmla="*/ 294677 w 443927"/>
                  <a:gd name="connsiteY440" fmla="*/ 100766 h 412941"/>
                  <a:gd name="connsiteX441" fmla="*/ 309353 w 443927"/>
                  <a:gd name="connsiteY441" fmla="*/ 107898 h 412941"/>
                  <a:gd name="connsiteX442" fmla="*/ 312370 w 443927"/>
                  <a:gd name="connsiteY442" fmla="*/ 111738 h 412941"/>
                  <a:gd name="connsiteX443" fmla="*/ 314565 w 443927"/>
                  <a:gd name="connsiteY443" fmla="*/ 115716 h 412941"/>
                  <a:gd name="connsiteX444" fmla="*/ 316211 w 443927"/>
                  <a:gd name="connsiteY444" fmla="*/ 120105 h 412941"/>
                  <a:gd name="connsiteX445" fmla="*/ 317857 w 443927"/>
                  <a:gd name="connsiteY445" fmla="*/ 126003 h 412941"/>
                  <a:gd name="connsiteX446" fmla="*/ 319365 w 443927"/>
                  <a:gd name="connsiteY446" fmla="*/ 137387 h 412941"/>
                  <a:gd name="connsiteX447" fmla="*/ 319503 w 443927"/>
                  <a:gd name="connsiteY447" fmla="*/ 144794 h 412941"/>
                  <a:gd name="connsiteX448" fmla="*/ 319091 w 443927"/>
                  <a:gd name="connsiteY448" fmla="*/ 152475 h 412941"/>
                  <a:gd name="connsiteX449" fmla="*/ 317171 w 443927"/>
                  <a:gd name="connsiteY449" fmla="*/ 164545 h 412941"/>
                  <a:gd name="connsiteX450" fmla="*/ 313742 w 443927"/>
                  <a:gd name="connsiteY450" fmla="*/ 176204 h 412941"/>
                  <a:gd name="connsiteX451" fmla="*/ 308255 w 443927"/>
                  <a:gd name="connsiteY451" fmla="*/ 189234 h 412941"/>
                  <a:gd name="connsiteX452" fmla="*/ 303181 w 443927"/>
                  <a:gd name="connsiteY452" fmla="*/ 198835 h 412941"/>
                  <a:gd name="connsiteX453" fmla="*/ 295911 w 443927"/>
                  <a:gd name="connsiteY453" fmla="*/ 210905 h 412941"/>
                  <a:gd name="connsiteX454" fmla="*/ 293442 w 443927"/>
                  <a:gd name="connsiteY454" fmla="*/ 214608 h 412941"/>
                  <a:gd name="connsiteX455" fmla="*/ 288367 w 443927"/>
                  <a:gd name="connsiteY455" fmla="*/ 222426 h 412941"/>
                  <a:gd name="connsiteX456" fmla="*/ 274377 w 443927"/>
                  <a:gd name="connsiteY456" fmla="*/ 242452 h 412941"/>
                  <a:gd name="connsiteX457" fmla="*/ 273280 w 443927"/>
                  <a:gd name="connsiteY457" fmla="*/ 243961 h 412941"/>
                  <a:gd name="connsiteX458" fmla="*/ 300849 w 443927"/>
                  <a:gd name="connsiteY458" fmla="*/ 213923 h 412941"/>
                  <a:gd name="connsiteX459" fmla="*/ 315799 w 443927"/>
                  <a:gd name="connsiteY459" fmla="*/ 197738 h 412941"/>
                  <a:gd name="connsiteX460" fmla="*/ 329790 w 443927"/>
                  <a:gd name="connsiteY460" fmla="*/ 183885 h 412941"/>
                  <a:gd name="connsiteX461" fmla="*/ 339665 w 443927"/>
                  <a:gd name="connsiteY461" fmla="*/ 175518 h 412941"/>
                  <a:gd name="connsiteX462" fmla="*/ 344329 w 443927"/>
                  <a:gd name="connsiteY462" fmla="*/ 172226 h 412941"/>
                  <a:gd name="connsiteX463" fmla="*/ 351324 w 443927"/>
                  <a:gd name="connsiteY463" fmla="*/ 168111 h 412941"/>
                  <a:gd name="connsiteX464" fmla="*/ 360925 w 443927"/>
                  <a:gd name="connsiteY464" fmla="*/ 164682 h 412941"/>
                  <a:gd name="connsiteX465" fmla="*/ 365725 w 443927"/>
                  <a:gd name="connsiteY465" fmla="*/ 164133 h 412941"/>
                  <a:gd name="connsiteX466" fmla="*/ 370115 w 443927"/>
                  <a:gd name="connsiteY466" fmla="*/ 164545 h 412941"/>
                  <a:gd name="connsiteX467" fmla="*/ 376973 w 443927"/>
                  <a:gd name="connsiteY467" fmla="*/ 167151 h 412941"/>
                  <a:gd name="connsiteX468" fmla="*/ 379304 w 443927"/>
                  <a:gd name="connsiteY468" fmla="*/ 169071 h 412941"/>
                  <a:gd name="connsiteX469" fmla="*/ 382322 w 443927"/>
                  <a:gd name="connsiteY469" fmla="*/ 173049 h 412941"/>
                  <a:gd name="connsiteX470" fmla="*/ 384105 w 443927"/>
                  <a:gd name="connsiteY470" fmla="*/ 177027 h 412941"/>
                  <a:gd name="connsiteX471" fmla="*/ 384791 w 443927"/>
                  <a:gd name="connsiteY471" fmla="*/ 180181 h 412941"/>
                  <a:gd name="connsiteX472" fmla="*/ 385065 w 443927"/>
                  <a:gd name="connsiteY472" fmla="*/ 185119 h 412941"/>
                  <a:gd name="connsiteX473" fmla="*/ 384654 w 443927"/>
                  <a:gd name="connsiteY473" fmla="*/ 190057 h 412941"/>
                  <a:gd name="connsiteX474" fmla="*/ 382048 w 443927"/>
                  <a:gd name="connsiteY474" fmla="*/ 200618 h 412941"/>
                  <a:gd name="connsiteX475" fmla="*/ 375327 w 443927"/>
                  <a:gd name="connsiteY475" fmla="*/ 216940 h 412941"/>
                  <a:gd name="connsiteX476" fmla="*/ 363805 w 443927"/>
                  <a:gd name="connsiteY476" fmla="*/ 238474 h 412941"/>
                  <a:gd name="connsiteX477" fmla="*/ 355987 w 443927"/>
                  <a:gd name="connsiteY477" fmla="*/ 251779 h 412941"/>
                  <a:gd name="connsiteX478" fmla="*/ 350089 w 443927"/>
                  <a:gd name="connsiteY478" fmla="*/ 261106 h 412941"/>
                  <a:gd name="connsiteX479" fmla="*/ 346797 w 443927"/>
                  <a:gd name="connsiteY479" fmla="*/ 266181 h 412941"/>
                  <a:gd name="connsiteX480" fmla="*/ 341037 w 443927"/>
                  <a:gd name="connsiteY480" fmla="*/ 274547 h 412941"/>
                  <a:gd name="connsiteX481" fmla="*/ 337196 w 443927"/>
                  <a:gd name="connsiteY481" fmla="*/ 280034 h 412941"/>
                  <a:gd name="connsiteX482" fmla="*/ 327184 w 443927"/>
                  <a:gd name="connsiteY482" fmla="*/ 293064 h 412941"/>
                  <a:gd name="connsiteX483" fmla="*/ 326772 w 443927"/>
                  <a:gd name="connsiteY483" fmla="*/ 293475 h 412941"/>
                  <a:gd name="connsiteX484" fmla="*/ 326909 w 443927"/>
                  <a:gd name="connsiteY484" fmla="*/ 293338 h 412941"/>
                  <a:gd name="connsiteX485" fmla="*/ 329378 w 443927"/>
                  <a:gd name="connsiteY485" fmla="*/ 291555 h 412941"/>
                  <a:gd name="connsiteX486" fmla="*/ 335002 w 443927"/>
                  <a:gd name="connsiteY486" fmla="*/ 287440 h 412941"/>
                  <a:gd name="connsiteX487" fmla="*/ 345974 w 443927"/>
                  <a:gd name="connsiteY487" fmla="*/ 279485 h 412941"/>
                  <a:gd name="connsiteX488" fmla="*/ 352284 w 443927"/>
                  <a:gd name="connsiteY488" fmla="*/ 275507 h 412941"/>
                  <a:gd name="connsiteX489" fmla="*/ 364628 w 443927"/>
                  <a:gd name="connsiteY489" fmla="*/ 267826 h 412941"/>
                  <a:gd name="connsiteX490" fmla="*/ 371898 w 443927"/>
                  <a:gd name="connsiteY490" fmla="*/ 264123 h 412941"/>
                  <a:gd name="connsiteX491" fmla="*/ 378619 w 443927"/>
                  <a:gd name="connsiteY491" fmla="*/ 260694 h 412941"/>
                  <a:gd name="connsiteX492" fmla="*/ 382459 w 443927"/>
                  <a:gd name="connsiteY492" fmla="*/ 258774 h 412941"/>
                  <a:gd name="connsiteX493" fmla="*/ 393569 w 443927"/>
                  <a:gd name="connsiteY493" fmla="*/ 253973 h 412941"/>
                  <a:gd name="connsiteX494" fmla="*/ 413731 w 443927"/>
                  <a:gd name="connsiteY494" fmla="*/ 247252 h 412941"/>
                  <a:gd name="connsiteX495" fmla="*/ 424430 w 443927"/>
                  <a:gd name="connsiteY495" fmla="*/ 246155 h 412941"/>
                  <a:gd name="connsiteX496" fmla="*/ 427859 w 443927"/>
                  <a:gd name="connsiteY496" fmla="*/ 246567 h 412941"/>
                  <a:gd name="connsiteX497" fmla="*/ 432523 w 443927"/>
                  <a:gd name="connsiteY497" fmla="*/ 247801 h 412941"/>
                  <a:gd name="connsiteX498" fmla="*/ 436637 w 443927"/>
                  <a:gd name="connsiteY498" fmla="*/ 250133 h 412941"/>
                  <a:gd name="connsiteX499" fmla="*/ 438969 w 443927"/>
                  <a:gd name="connsiteY499" fmla="*/ 252190 h 412941"/>
                  <a:gd name="connsiteX500" fmla="*/ 440752 w 443927"/>
                  <a:gd name="connsiteY500" fmla="*/ 254522 h 412941"/>
                  <a:gd name="connsiteX501" fmla="*/ 442810 w 443927"/>
                  <a:gd name="connsiteY501" fmla="*/ 259185 h 412941"/>
                  <a:gd name="connsiteX502" fmla="*/ 443770 w 443927"/>
                  <a:gd name="connsiteY502" fmla="*/ 263437 h 412941"/>
                  <a:gd name="connsiteX503" fmla="*/ 443770 w 443927"/>
                  <a:gd name="connsiteY503" fmla="*/ 268375 h 412941"/>
                  <a:gd name="connsiteX504" fmla="*/ 441575 w 443927"/>
                  <a:gd name="connsiteY504" fmla="*/ 278388 h 412941"/>
                  <a:gd name="connsiteX505" fmla="*/ 437597 w 443927"/>
                  <a:gd name="connsiteY505" fmla="*/ 287989 h 412941"/>
                  <a:gd name="connsiteX506" fmla="*/ 430054 w 443927"/>
                  <a:gd name="connsiteY506" fmla="*/ 300745 h 412941"/>
                  <a:gd name="connsiteX507" fmla="*/ 404542 w 443927"/>
                  <a:gd name="connsiteY507" fmla="*/ 333663 h 412941"/>
                  <a:gd name="connsiteX508" fmla="*/ 384379 w 443927"/>
                  <a:gd name="connsiteY508" fmla="*/ 357941 h 412941"/>
                  <a:gd name="connsiteX509" fmla="*/ 364765 w 443927"/>
                  <a:gd name="connsiteY509" fmla="*/ 381806 h 412941"/>
                  <a:gd name="connsiteX510" fmla="*/ 356536 w 443927"/>
                  <a:gd name="connsiteY510" fmla="*/ 391956 h 412941"/>
                  <a:gd name="connsiteX511" fmla="*/ 356261 w 443927"/>
                  <a:gd name="connsiteY511" fmla="*/ 392231 h 412941"/>
                  <a:gd name="connsiteX512" fmla="*/ 355713 w 443927"/>
                  <a:gd name="connsiteY512" fmla="*/ 398951 h 412941"/>
                  <a:gd name="connsiteX513" fmla="*/ 349541 w 443927"/>
                  <a:gd name="connsiteY513" fmla="*/ 405261 h 412941"/>
                  <a:gd name="connsiteX514" fmla="*/ 342271 w 443927"/>
                  <a:gd name="connsiteY514" fmla="*/ 411844 h 412941"/>
                  <a:gd name="connsiteX515" fmla="*/ 339116 w 443927"/>
                  <a:gd name="connsiteY515" fmla="*/ 412942 h 412941"/>
                  <a:gd name="connsiteX516" fmla="*/ 333081 w 443927"/>
                  <a:gd name="connsiteY516" fmla="*/ 406907 h 41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</a:cxnLst>
                <a:rect l="l" t="t" r="r" b="b"/>
                <a:pathLst>
                  <a:path w="443927" h="412941">
                    <a:moveTo>
                      <a:pt x="333081" y="406907"/>
                    </a:moveTo>
                    <a:cubicBezTo>
                      <a:pt x="333081" y="405809"/>
                      <a:pt x="333081" y="404575"/>
                      <a:pt x="333493" y="403615"/>
                    </a:cubicBezTo>
                    <a:cubicBezTo>
                      <a:pt x="333904" y="402792"/>
                      <a:pt x="334179" y="402106"/>
                      <a:pt x="334590" y="401283"/>
                    </a:cubicBezTo>
                    <a:cubicBezTo>
                      <a:pt x="335413" y="400049"/>
                      <a:pt x="336236" y="398677"/>
                      <a:pt x="337196" y="397580"/>
                    </a:cubicBezTo>
                    <a:cubicBezTo>
                      <a:pt x="339116" y="394699"/>
                      <a:pt x="341448" y="392093"/>
                      <a:pt x="343643" y="389487"/>
                    </a:cubicBezTo>
                    <a:cubicBezTo>
                      <a:pt x="346935" y="385373"/>
                      <a:pt x="350364" y="381121"/>
                      <a:pt x="353793" y="377006"/>
                    </a:cubicBezTo>
                    <a:cubicBezTo>
                      <a:pt x="360102" y="369325"/>
                      <a:pt x="366411" y="361781"/>
                      <a:pt x="372858" y="354237"/>
                    </a:cubicBezTo>
                    <a:cubicBezTo>
                      <a:pt x="380539" y="345185"/>
                      <a:pt x="388083" y="336269"/>
                      <a:pt x="395626" y="327354"/>
                    </a:cubicBezTo>
                    <a:cubicBezTo>
                      <a:pt x="398918" y="323513"/>
                      <a:pt x="402073" y="319673"/>
                      <a:pt x="405228" y="315695"/>
                    </a:cubicBezTo>
                    <a:cubicBezTo>
                      <a:pt x="407148" y="313364"/>
                      <a:pt x="409205" y="310895"/>
                      <a:pt x="411125" y="308563"/>
                    </a:cubicBezTo>
                    <a:cubicBezTo>
                      <a:pt x="415103" y="303762"/>
                      <a:pt x="418669" y="298825"/>
                      <a:pt x="422098" y="293750"/>
                    </a:cubicBezTo>
                    <a:cubicBezTo>
                      <a:pt x="421961" y="293887"/>
                      <a:pt x="421824" y="294024"/>
                      <a:pt x="421687" y="294161"/>
                    </a:cubicBezTo>
                    <a:cubicBezTo>
                      <a:pt x="424293" y="290184"/>
                      <a:pt x="426762" y="286206"/>
                      <a:pt x="428956" y="281954"/>
                    </a:cubicBezTo>
                    <a:cubicBezTo>
                      <a:pt x="428819" y="282228"/>
                      <a:pt x="428682" y="282365"/>
                      <a:pt x="428682" y="282503"/>
                    </a:cubicBezTo>
                    <a:cubicBezTo>
                      <a:pt x="429642" y="280445"/>
                      <a:pt x="430602" y="278525"/>
                      <a:pt x="431425" y="276330"/>
                    </a:cubicBezTo>
                    <a:cubicBezTo>
                      <a:pt x="432385" y="273724"/>
                      <a:pt x="433071" y="271118"/>
                      <a:pt x="433620" y="268512"/>
                    </a:cubicBezTo>
                    <a:cubicBezTo>
                      <a:pt x="433757" y="267826"/>
                      <a:pt x="433757" y="267141"/>
                      <a:pt x="433894" y="266592"/>
                    </a:cubicBezTo>
                    <a:cubicBezTo>
                      <a:pt x="433894" y="266866"/>
                      <a:pt x="433894" y="267003"/>
                      <a:pt x="433894" y="267278"/>
                    </a:cubicBezTo>
                    <a:cubicBezTo>
                      <a:pt x="434031" y="265769"/>
                      <a:pt x="434031" y="264397"/>
                      <a:pt x="433894" y="262889"/>
                    </a:cubicBezTo>
                    <a:cubicBezTo>
                      <a:pt x="433894" y="263163"/>
                      <a:pt x="433894" y="263300"/>
                      <a:pt x="433894" y="263574"/>
                    </a:cubicBezTo>
                    <a:cubicBezTo>
                      <a:pt x="433757" y="263026"/>
                      <a:pt x="433757" y="262477"/>
                      <a:pt x="433620" y="262066"/>
                    </a:cubicBezTo>
                    <a:cubicBezTo>
                      <a:pt x="433620" y="262203"/>
                      <a:pt x="433620" y="262340"/>
                      <a:pt x="433620" y="262477"/>
                    </a:cubicBezTo>
                    <a:cubicBezTo>
                      <a:pt x="433483" y="261929"/>
                      <a:pt x="433345" y="261380"/>
                      <a:pt x="433208" y="260831"/>
                    </a:cubicBezTo>
                    <a:cubicBezTo>
                      <a:pt x="433071" y="260420"/>
                      <a:pt x="432934" y="260145"/>
                      <a:pt x="432797" y="259734"/>
                    </a:cubicBezTo>
                    <a:cubicBezTo>
                      <a:pt x="432523" y="259323"/>
                      <a:pt x="432385" y="259048"/>
                      <a:pt x="432111" y="258637"/>
                    </a:cubicBezTo>
                    <a:cubicBezTo>
                      <a:pt x="431974" y="258362"/>
                      <a:pt x="431699" y="258088"/>
                      <a:pt x="431562" y="257951"/>
                    </a:cubicBezTo>
                    <a:cubicBezTo>
                      <a:pt x="431288" y="257814"/>
                      <a:pt x="431151" y="257539"/>
                      <a:pt x="430876" y="257402"/>
                    </a:cubicBezTo>
                    <a:cubicBezTo>
                      <a:pt x="430465" y="257128"/>
                      <a:pt x="430191" y="256991"/>
                      <a:pt x="429779" y="256716"/>
                    </a:cubicBezTo>
                    <a:cubicBezTo>
                      <a:pt x="429231" y="256442"/>
                      <a:pt x="428682" y="256168"/>
                      <a:pt x="428133" y="256031"/>
                    </a:cubicBezTo>
                    <a:cubicBezTo>
                      <a:pt x="427859" y="255894"/>
                      <a:pt x="427447" y="255756"/>
                      <a:pt x="427173" y="255756"/>
                    </a:cubicBezTo>
                    <a:cubicBezTo>
                      <a:pt x="426487" y="255619"/>
                      <a:pt x="425939" y="255482"/>
                      <a:pt x="425390" y="255482"/>
                    </a:cubicBezTo>
                    <a:cubicBezTo>
                      <a:pt x="425390" y="255482"/>
                      <a:pt x="425390" y="255482"/>
                      <a:pt x="425527" y="255482"/>
                    </a:cubicBezTo>
                    <a:cubicBezTo>
                      <a:pt x="424293" y="255345"/>
                      <a:pt x="422921" y="255345"/>
                      <a:pt x="421687" y="255482"/>
                    </a:cubicBezTo>
                    <a:cubicBezTo>
                      <a:pt x="421961" y="255482"/>
                      <a:pt x="422098" y="255482"/>
                      <a:pt x="422373" y="255482"/>
                    </a:cubicBezTo>
                    <a:cubicBezTo>
                      <a:pt x="420727" y="255619"/>
                      <a:pt x="419218" y="255756"/>
                      <a:pt x="417709" y="256031"/>
                    </a:cubicBezTo>
                    <a:cubicBezTo>
                      <a:pt x="417983" y="256031"/>
                      <a:pt x="418121" y="255894"/>
                      <a:pt x="418395" y="255894"/>
                    </a:cubicBezTo>
                    <a:cubicBezTo>
                      <a:pt x="414417" y="256716"/>
                      <a:pt x="410577" y="257951"/>
                      <a:pt x="406873" y="259185"/>
                    </a:cubicBezTo>
                    <a:cubicBezTo>
                      <a:pt x="406873" y="259185"/>
                      <a:pt x="407011" y="259185"/>
                      <a:pt x="407011" y="259185"/>
                    </a:cubicBezTo>
                    <a:cubicBezTo>
                      <a:pt x="402896" y="260694"/>
                      <a:pt x="398918" y="262340"/>
                      <a:pt x="394941" y="264123"/>
                    </a:cubicBezTo>
                    <a:cubicBezTo>
                      <a:pt x="391923" y="265358"/>
                      <a:pt x="389043" y="266729"/>
                      <a:pt x="386162" y="267964"/>
                    </a:cubicBezTo>
                    <a:cubicBezTo>
                      <a:pt x="386162" y="267964"/>
                      <a:pt x="386299" y="267964"/>
                      <a:pt x="386299" y="267826"/>
                    </a:cubicBezTo>
                    <a:cubicBezTo>
                      <a:pt x="383556" y="269335"/>
                      <a:pt x="380676" y="270707"/>
                      <a:pt x="377933" y="272216"/>
                    </a:cubicBezTo>
                    <a:cubicBezTo>
                      <a:pt x="375875" y="273313"/>
                      <a:pt x="373955" y="274273"/>
                      <a:pt x="371898" y="275370"/>
                    </a:cubicBezTo>
                    <a:cubicBezTo>
                      <a:pt x="371212" y="275645"/>
                      <a:pt x="370663" y="276056"/>
                      <a:pt x="369977" y="276330"/>
                    </a:cubicBezTo>
                    <a:cubicBezTo>
                      <a:pt x="364080" y="280034"/>
                      <a:pt x="358182" y="283600"/>
                      <a:pt x="352284" y="287303"/>
                    </a:cubicBezTo>
                    <a:cubicBezTo>
                      <a:pt x="346935" y="291144"/>
                      <a:pt x="341585" y="294984"/>
                      <a:pt x="336236" y="298825"/>
                    </a:cubicBezTo>
                    <a:cubicBezTo>
                      <a:pt x="335002" y="299785"/>
                      <a:pt x="333630" y="300745"/>
                      <a:pt x="332396" y="301705"/>
                    </a:cubicBezTo>
                    <a:cubicBezTo>
                      <a:pt x="329652" y="304037"/>
                      <a:pt x="326772" y="306231"/>
                      <a:pt x="324029" y="308563"/>
                    </a:cubicBezTo>
                    <a:cubicBezTo>
                      <a:pt x="319777" y="311992"/>
                      <a:pt x="315525" y="315421"/>
                      <a:pt x="311410" y="318987"/>
                    </a:cubicBezTo>
                    <a:cubicBezTo>
                      <a:pt x="308393" y="321456"/>
                      <a:pt x="305375" y="323925"/>
                      <a:pt x="302358" y="326531"/>
                    </a:cubicBezTo>
                    <a:cubicBezTo>
                      <a:pt x="301260" y="327354"/>
                      <a:pt x="300300" y="328177"/>
                      <a:pt x="299203" y="329137"/>
                    </a:cubicBezTo>
                    <a:cubicBezTo>
                      <a:pt x="297831" y="330234"/>
                      <a:pt x="296460" y="331469"/>
                      <a:pt x="294951" y="332292"/>
                    </a:cubicBezTo>
                    <a:cubicBezTo>
                      <a:pt x="294265" y="332703"/>
                      <a:pt x="293579" y="333115"/>
                      <a:pt x="293031" y="333526"/>
                    </a:cubicBezTo>
                    <a:cubicBezTo>
                      <a:pt x="292208" y="333938"/>
                      <a:pt x="291248" y="334349"/>
                      <a:pt x="290287" y="334623"/>
                    </a:cubicBezTo>
                    <a:cubicBezTo>
                      <a:pt x="288367" y="335309"/>
                      <a:pt x="286173" y="335035"/>
                      <a:pt x="284664" y="333526"/>
                    </a:cubicBezTo>
                    <a:cubicBezTo>
                      <a:pt x="283155" y="332154"/>
                      <a:pt x="282744" y="329823"/>
                      <a:pt x="283567" y="327903"/>
                    </a:cubicBezTo>
                    <a:cubicBezTo>
                      <a:pt x="283978" y="326942"/>
                      <a:pt x="284252" y="325982"/>
                      <a:pt x="284801" y="325296"/>
                    </a:cubicBezTo>
                    <a:cubicBezTo>
                      <a:pt x="285898" y="323925"/>
                      <a:pt x="286858" y="322828"/>
                      <a:pt x="288093" y="321593"/>
                    </a:cubicBezTo>
                    <a:cubicBezTo>
                      <a:pt x="289465" y="320084"/>
                      <a:pt x="290836" y="318576"/>
                      <a:pt x="292208" y="317067"/>
                    </a:cubicBezTo>
                    <a:cubicBezTo>
                      <a:pt x="295225" y="313775"/>
                      <a:pt x="298243" y="310483"/>
                      <a:pt x="301123" y="307191"/>
                    </a:cubicBezTo>
                    <a:cubicBezTo>
                      <a:pt x="300986" y="307329"/>
                      <a:pt x="300986" y="307466"/>
                      <a:pt x="300849" y="307466"/>
                    </a:cubicBezTo>
                    <a:cubicBezTo>
                      <a:pt x="302769" y="305408"/>
                      <a:pt x="304552" y="303214"/>
                      <a:pt x="306472" y="301156"/>
                    </a:cubicBezTo>
                    <a:cubicBezTo>
                      <a:pt x="306472" y="301156"/>
                      <a:pt x="306472" y="301156"/>
                      <a:pt x="306472" y="301156"/>
                    </a:cubicBezTo>
                    <a:cubicBezTo>
                      <a:pt x="306472" y="301156"/>
                      <a:pt x="306610" y="301019"/>
                      <a:pt x="306610" y="301019"/>
                    </a:cubicBezTo>
                    <a:cubicBezTo>
                      <a:pt x="306747" y="300882"/>
                      <a:pt x="306747" y="300745"/>
                      <a:pt x="306884" y="300608"/>
                    </a:cubicBezTo>
                    <a:cubicBezTo>
                      <a:pt x="306884" y="300608"/>
                      <a:pt x="306884" y="300608"/>
                      <a:pt x="306747" y="300745"/>
                    </a:cubicBezTo>
                    <a:cubicBezTo>
                      <a:pt x="312096" y="294573"/>
                      <a:pt x="317582" y="288400"/>
                      <a:pt x="322520" y="281954"/>
                    </a:cubicBezTo>
                    <a:cubicBezTo>
                      <a:pt x="325126" y="278525"/>
                      <a:pt x="328006" y="275096"/>
                      <a:pt x="330475" y="271530"/>
                    </a:cubicBezTo>
                    <a:cubicBezTo>
                      <a:pt x="333356" y="267415"/>
                      <a:pt x="336099" y="263437"/>
                      <a:pt x="338979" y="259323"/>
                    </a:cubicBezTo>
                    <a:cubicBezTo>
                      <a:pt x="338842" y="259460"/>
                      <a:pt x="338705" y="259734"/>
                      <a:pt x="338705" y="259871"/>
                    </a:cubicBezTo>
                    <a:cubicBezTo>
                      <a:pt x="340762" y="256716"/>
                      <a:pt x="342683" y="253562"/>
                      <a:pt x="344740" y="250407"/>
                    </a:cubicBezTo>
                    <a:cubicBezTo>
                      <a:pt x="346386" y="247938"/>
                      <a:pt x="348032" y="245469"/>
                      <a:pt x="349403" y="243000"/>
                    </a:cubicBezTo>
                    <a:cubicBezTo>
                      <a:pt x="351872" y="238749"/>
                      <a:pt x="354478" y="234359"/>
                      <a:pt x="356947" y="229970"/>
                    </a:cubicBezTo>
                    <a:cubicBezTo>
                      <a:pt x="359828" y="225033"/>
                      <a:pt x="362434" y="219958"/>
                      <a:pt x="365177" y="214883"/>
                    </a:cubicBezTo>
                    <a:cubicBezTo>
                      <a:pt x="365177" y="214883"/>
                      <a:pt x="365177" y="214883"/>
                      <a:pt x="365177" y="214883"/>
                    </a:cubicBezTo>
                    <a:cubicBezTo>
                      <a:pt x="365177" y="214746"/>
                      <a:pt x="365314" y="214746"/>
                      <a:pt x="365314" y="214608"/>
                    </a:cubicBezTo>
                    <a:cubicBezTo>
                      <a:pt x="365314" y="214471"/>
                      <a:pt x="365451" y="214471"/>
                      <a:pt x="365451" y="214334"/>
                    </a:cubicBezTo>
                    <a:cubicBezTo>
                      <a:pt x="365451" y="214334"/>
                      <a:pt x="365451" y="214334"/>
                      <a:pt x="365451" y="214471"/>
                    </a:cubicBezTo>
                    <a:cubicBezTo>
                      <a:pt x="368332" y="208573"/>
                      <a:pt x="370801" y="202538"/>
                      <a:pt x="372995" y="196503"/>
                    </a:cubicBezTo>
                    <a:cubicBezTo>
                      <a:pt x="372995" y="196640"/>
                      <a:pt x="372858" y="196915"/>
                      <a:pt x="372858" y="197052"/>
                    </a:cubicBezTo>
                    <a:cubicBezTo>
                      <a:pt x="373406" y="195406"/>
                      <a:pt x="373818" y="193897"/>
                      <a:pt x="374230" y="192251"/>
                    </a:cubicBezTo>
                    <a:cubicBezTo>
                      <a:pt x="374230" y="192388"/>
                      <a:pt x="374230" y="192388"/>
                      <a:pt x="374230" y="192526"/>
                    </a:cubicBezTo>
                    <a:cubicBezTo>
                      <a:pt x="374778" y="189782"/>
                      <a:pt x="375190" y="187176"/>
                      <a:pt x="375464" y="184433"/>
                    </a:cubicBezTo>
                    <a:cubicBezTo>
                      <a:pt x="375464" y="183885"/>
                      <a:pt x="375464" y="183199"/>
                      <a:pt x="375464" y="182650"/>
                    </a:cubicBezTo>
                    <a:cubicBezTo>
                      <a:pt x="375464" y="182101"/>
                      <a:pt x="375327" y="181553"/>
                      <a:pt x="375327" y="181004"/>
                    </a:cubicBezTo>
                    <a:cubicBezTo>
                      <a:pt x="375190" y="180593"/>
                      <a:pt x="375052" y="180044"/>
                      <a:pt x="375052" y="179633"/>
                    </a:cubicBezTo>
                    <a:cubicBezTo>
                      <a:pt x="374915" y="179221"/>
                      <a:pt x="374778" y="178810"/>
                      <a:pt x="374504" y="178398"/>
                    </a:cubicBezTo>
                    <a:cubicBezTo>
                      <a:pt x="374504" y="178535"/>
                      <a:pt x="374641" y="178535"/>
                      <a:pt x="374641" y="178672"/>
                    </a:cubicBezTo>
                    <a:cubicBezTo>
                      <a:pt x="374367" y="178261"/>
                      <a:pt x="374092" y="177712"/>
                      <a:pt x="373955" y="177301"/>
                    </a:cubicBezTo>
                    <a:cubicBezTo>
                      <a:pt x="373681" y="176889"/>
                      <a:pt x="373406" y="176478"/>
                      <a:pt x="373132" y="176066"/>
                    </a:cubicBezTo>
                    <a:cubicBezTo>
                      <a:pt x="373269" y="176204"/>
                      <a:pt x="373406" y="176341"/>
                      <a:pt x="373544" y="176478"/>
                    </a:cubicBezTo>
                    <a:cubicBezTo>
                      <a:pt x="373132" y="176066"/>
                      <a:pt x="372721" y="175518"/>
                      <a:pt x="372309" y="175106"/>
                    </a:cubicBezTo>
                    <a:cubicBezTo>
                      <a:pt x="372309" y="175106"/>
                      <a:pt x="372309" y="175106"/>
                      <a:pt x="372309" y="175106"/>
                    </a:cubicBezTo>
                    <a:cubicBezTo>
                      <a:pt x="372035" y="174969"/>
                      <a:pt x="371761" y="174695"/>
                      <a:pt x="371623" y="174558"/>
                    </a:cubicBezTo>
                    <a:cubicBezTo>
                      <a:pt x="371349" y="174420"/>
                      <a:pt x="370938" y="174146"/>
                      <a:pt x="370663" y="174009"/>
                    </a:cubicBezTo>
                    <a:cubicBezTo>
                      <a:pt x="369703" y="173735"/>
                      <a:pt x="368880" y="173460"/>
                      <a:pt x="367920" y="173323"/>
                    </a:cubicBezTo>
                    <a:cubicBezTo>
                      <a:pt x="368194" y="173323"/>
                      <a:pt x="368332" y="173460"/>
                      <a:pt x="368606" y="173460"/>
                    </a:cubicBezTo>
                    <a:cubicBezTo>
                      <a:pt x="368057" y="173460"/>
                      <a:pt x="367509" y="173323"/>
                      <a:pt x="366960" y="173323"/>
                    </a:cubicBezTo>
                    <a:cubicBezTo>
                      <a:pt x="366548" y="173323"/>
                      <a:pt x="366000" y="173323"/>
                      <a:pt x="365588" y="173323"/>
                    </a:cubicBezTo>
                    <a:cubicBezTo>
                      <a:pt x="365177" y="173323"/>
                      <a:pt x="364765" y="173323"/>
                      <a:pt x="364354" y="173460"/>
                    </a:cubicBezTo>
                    <a:cubicBezTo>
                      <a:pt x="364491" y="173460"/>
                      <a:pt x="364628" y="173460"/>
                      <a:pt x="364765" y="173323"/>
                    </a:cubicBezTo>
                    <a:cubicBezTo>
                      <a:pt x="364491" y="173323"/>
                      <a:pt x="364354" y="173323"/>
                      <a:pt x="364080" y="173460"/>
                    </a:cubicBezTo>
                    <a:lnTo>
                      <a:pt x="364080" y="173460"/>
                    </a:lnTo>
                    <a:lnTo>
                      <a:pt x="364080" y="173460"/>
                    </a:lnTo>
                    <a:cubicBezTo>
                      <a:pt x="362845" y="173735"/>
                      <a:pt x="361748" y="174009"/>
                      <a:pt x="360651" y="174420"/>
                    </a:cubicBezTo>
                    <a:cubicBezTo>
                      <a:pt x="360925" y="174420"/>
                      <a:pt x="361062" y="174283"/>
                      <a:pt x="361336" y="174146"/>
                    </a:cubicBezTo>
                    <a:cubicBezTo>
                      <a:pt x="359279" y="174969"/>
                      <a:pt x="357222" y="175792"/>
                      <a:pt x="355164" y="176752"/>
                    </a:cubicBezTo>
                    <a:cubicBezTo>
                      <a:pt x="354067" y="177438"/>
                      <a:pt x="352970" y="177987"/>
                      <a:pt x="351872" y="178810"/>
                    </a:cubicBezTo>
                    <a:cubicBezTo>
                      <a:pt x="351872" y="178810"/>
                      <a:pt x="351872" y="178810"/>
                      <a:pt x="351872" y="178810"/>
                    </a:cubicBezTo>
                    <a:cubicBezTo>
                      <a:pt x="349815" y="180181"/>
                      <a:pt x="347758" y="181690"/>
                      <a:pt x="345837" y="183199"/>
                    </a:cubicBezTo>
                    <a:cubicBezTo>
                      <a:pt x="344054" y="184570"/>
                      <a:pt x="342271" y="186079"/>
                      <a:pt x="340625" y="187588"/>
                    </a:cubicBezTo>
                    <a:cubicBezTo>
                      <a:pt x="340625" y="187588"/>
                      <a:pt x="340625" y="187588"/>
                      <a:pt x="340625" y="187588"/>
                    </a:cubicBezTo>
                    <a:cubicBezTo>
                      <a:pt x="340625" y="187588"/>
                      <a:pt x="340625" y="187588"/>
                      <a:pt x="340488" y="187725"/>
                    </a:cubicBezTo>
                    <a:cubicBezTo>
                      <a:pt x="340488" y="187725"/>
                      <a:pt x="340488" y="187725"/>
                      <a:pt x="340351" y="187862"/>
                    </a:cubicBezTo>
                    <a:cubicBezTo>
                      <a:pt x="340351" y="187862"/>
                      <a:pt x="340351" y="187862"/>
                      <a:pt x="340351" y="187862"/>
                    </a:cubicBezTo>
                    <a:cubicBezTo>
                      <a:pt x="329515" y="197738"/>
                      <a:pt x="319640" y="208436"/>
                      <a:pt x="309901" y="219272"/>
                    </a:cubicBezTo>
                    <a:cubicBezTo>
                      <a:pt x="305375" y="224210"/>
                      <a:pt x="300849" y="229147"/>
                      <a:pt x="296460" y="234085"/>
                    </a:cubicBezTo>
                    <a:cubicBezTo>
                      <a:pt x="292756" y="238200"/>
                      <a:pt x="288916" y="242178"/>
                      <a:pt x="285075" y="246292"/>
                    </a:cubicBezTo>
                    <a:cubicBezTo>
                      <a:pt x="277943" y="253973"/>
                      <a:pt x="270674" y="261380"/>
                      <a:pt x="263130" y="268787"/>
                    </a:cubicBezTo>
                    <a:cubicBezTo>
                      <a:pt x="259426" y="272353"/>
                      <a:pt x="255723" y="275919"/>
                      <a:pt x="252020" y="279485"/>
                    </a:cubicBezTo>
                    <a:cubicBezTo>
                      <a:pt x="250100" y="281268"/>
                      <a:pt x="248179" y="283051"/>
                      <a:pt x="246259" y="284834"/>
                    </a:cubicBezTo>
                    <a:cubicBezTo>
                      <a:pt x="245573" y="285520"/>
                      <a:pt x="244750" y="286206"/>
                      <a:pt x="244065" y="286892"/>
                    </a:cubicBezTo>
                    <a:cubicBezTo>
                      <a:pt x="243379" y="287577"/>
                      <a:pt x="242693" y="287989"/>
                      <a:pt x="241870" y="288400"/>
                    </a:cubicBezTo>
                    <a:cubicBezTo>
                      <a:pt x="240773" y="289086"/>
                      <a:pt x="239538" y="289086"/>
                      <a:pt x="238304" y="289086"/>
                    </a:cubicBezTo>
                    <a:cubicBezTo>
                      <a:pt x="234875" y="289086"/>
                      <a:pt x="231994" y="285109"/>
                      <a:pt x="233503" y="281954"/>
                    </a:cubicBezTo>
                    <a:cubicBezTo>
                      <a:pt x="234326" y="280171"/>
                      <a:pt x="235012" y="278936"/>
                      <a:pt x="235972" y="277290"/>
                    </a:cubicBezTo>
                    <a:cubicBezTo>
                      <a:pt x="236521" y="276468"/>
                      <a:pt x="237069" y="275645"/>
                      <a:pt x="237755" y="274684"/>
                    </a:cubicBezTo>
                    <a:cubicBezTo>
                      <a:pt x="238852" y="273039"/>
                      <a:pt x="239950" y="271530"/>
                      <a:pt x="241184" y="269884"/>
                    </a:cubicBezTo>
                    <a:cubicBezTo>
                      <a:pt x="243379" y="266866"/>
                      <a:pt x="245573" y="263712"/>
                      <a:pt x="247768" y="260694"/>
                    </a:cubicBezTo>
                    <a:cubicBezTo>
                      <a:pt x="252157" y="254796"/>
                      <a:pt x="256546" y="248898"/>
                      <a:pt x="260798" y="242863"/>
                    </a:cubicBezTo>
                    <a:cubicBezTo>
                      <a:pt x="265187" y="236965"/>
                      <a:pt x="269439" y="231068"/>
                      <a:pt x="273691" y="225170"/>
                    </a:cubicBezTo>
                    <a:cubicBezTo>
                      <a:pt x="275749" y="222289"/>
                      <a:pt x="277806" y="219409"/>
                      <a:pt x="279863" y="216391"/>
                    </a:cubicBezTo>
                    <a:cubicBezTo>
                      <a:pt x="282469" y="212688"/>
                      <a:pt x="284938" y="208848"/>
                      <a:pt x="287544" y="205144"/>
                    </a:cubicBezTo>
                    <a:cubicBezTo>
                      <a:pt x="287407" y="205281"/>
                      <a:pt x="287407" y="205419"/>
                      <a:pt x="287270" y="205556"/>
                    </a:cubicBezTo>
                    <a:cubicBezTo>
                      <a:pt x="288916" y="202950"/>
                      <a:pt x="290425" y="200344"/>
                      <a:pt x="292071" y="197738"/>
                    </a:cubicBezTo>
                    <a:cubicBezTo>
                      <a:pt x="292894" y="196366"/>
                      <a:pt x="293716" y="194994"/>
                      <a:pt x="294677" y="193623"/>
                    </a:cubicBezTo>
                    <a:cubicBezTo>
                      <a:pt x="296460" y="190880"/>
                      <a:pt x="297831" y="187862"/>
                      <a:pt x="299340" y="184982"/>
                    </a:cubicBezTo>
                    <a:cubicBezTo>
                      <a:pt x="301809" y="180044"/>
                      <a:pt x="303866" y="175106"/>
                      <a:pt x="305649" y="169894"/>
                    </a:cubicBezTo>
                    <a:cubicBezTo>
                      <a:pt x="305649" y="170031"/>
                      <a:pt x="305512" y="170031"/>
                      <a:pt x="305512" y="170169"/>
                    </a:cubicBezTo>
                    <a:cubicBezTo>
                      <a:pt x="306610" y="166602"/>
                      <a:pt x="307570" y="163036"/>
                      <a:pt x="308393" y="159470"/>
                    </a:cubicBezTo>
                    <a:cubicBezTo>
                      <a:pt x="308393" y="159744"/>
                      <a:pt x="308255" y="159882"/>
                      <a:pt x="308255" y="160156"/>
                    </a:cubicBezTo>
                    <a:cubicBezTo>
                      <a:pt x="308941" y="156453"/>
                      <a:pt x="309490" y="152886"/>
                      <a:pt x="309764" y="149046"/>
                    </a:cubicBezTo>
                    <a:cubicBezTo>
                      <a:pt x="310039" y="145068"/>
                      <a:pt x="310039" y="140953"/>
                      <a:pt x="309901" y="136976"/>
                    </a:cubicBezTo>
                    <a:cubicBezTo>
                      <a:pt x="309901" y="137113"/>
                      <a:pt x="309901" y="137387"/>
                      <a:pt x="309901" y="137524"/>
                    </a:cubicBezTo>
                    <a:cubicBezTo>
                      <a:pt x="309764" y="134370"/>
                      <a:pt x="309353" y="131215"/>
                      <a:pt x="308667" y="127923"/>
                    </a:cubicBezTo>
                    <a:cubicBezTo>
                      <a:pt x="308667" y="127923"/>
                      <a:pt x="308667" y="127923"/>
                      <a:pt x="308667" y="127923"/>
                    </a:cubicBezTo>
                    <a:lnTo>
                      <a:pt x="308667" y="127923"/>
                    </a:lnTo>
                    <a:cubicBezTo>
                      <a:pt x="308667" y="127786"/>
                      <a:pt x="308667" y="127512"/>
                      <a:pt x="308530" y="127375"/>
                    </a:cubicBezTo>
                    <a:cubicBezTo>
                      <a:pt x="308530" y="127512"/>
                      <a:pt x="308530" y="127512"/>
                      <a:pt x="308530" y="127649"/>
                    </a:cubicBezTo>
                    <a:cubicBezTo>
                      <a:pt x="308118" y="125729"/>
                      <a:pt x="307570" y="123946"/>
                      <a:pt x="307021" y="122025"/>
                    </a:cubicBezTo>
                    <a:cubicBezTo>
                      <a:pt x="307021" y="122300"/>
                      <a:pt x="307158" y="122437"/>
                      <a:pt x="307158" y="122574"/>
                    </a:cubicBezTo>
                    <a:cubicBezTo>
                      <a:pt x="306610" y="120791"/>
                      <a:pt x="305924" y="119008"/>
                      <a:pt x="305101" y="117362"/>
                    </a:cubicBezTo>
                    <a:cubicBezTo>
                      <a:pt x="304826" y="116950"/>
                      <a:pt x="304552" y="116402"/>
                      <a:pt x="304141" y="115853"/>
                    </a:cubicBezTo>
                    <a:cubicBezTo>
                      <a:pt x="303866" y="115442"/>
                      <a:pt x="303455" y="115030"/>
                      <a:pt x="303181" y="114482"/>
                    </a:cubicBezTo>
                    <a:cubicBezTo>
                      <a:pt x="303318" y="114619"/>
                      <a:pt x="303455" y="114756"/>
                      <a:pt x="303592" y="114893"/>
                    </a:cubicBezTo>
                    <a:cubicBezTo>
                      <a:pt x="302632" y="113796"/>
                      <a:pt x="301672" y="112836"/>
                      <a:pt x="300712" y="112013"/>
                    </a:cubicBezTo>
                    <a:cubicBezTo>
                      <a:pt x="300300" y="111738"/>
                      <a:pt x="299889" y="111464"/>
                      <a:pt x="299614" y="111190"/>
                    </a:cubicBezTo>
                    <a:cubicBezTo>
                      <a:pt x="299203" y="110915"/>
                      <a:pt x="298791" y="110641"/>
                      <a:pt x="298380" y="110504"/>
                    </a:cubicBezTo>
                    <a:cubicBezTo>
                      <a:pt x="297968" y="110367"/>
                      <a:pt x="297694" y="110230"/>
                      <a:pt x="297283" y="110092"/>
                    </a:cubicBezTo>
                    <a:cubicBezTo>
                      <a:pt x="296734" y="109955"/>
                      <a:pt x="296323" y="109818"/>
                      <a:pt x="295774" y="109818"/>
                    </a:cubicBezTo>
                    <a:cubicBezTo>
                      <a:pt x="295362" y="109818"/>
                      <a:pt x="294951" y="109681"/>
                      <a:pt x="294539" y="109681"/>
                    </a:cubicBezTo>
                    <a:cubicBezTo>
                      <a:pt x="293854" y="109681"/>
                      <a:pt x="293305" y="109681"/>
                      <a:pt x="292619" y="109681"/>
                    </a:cubicBezTo>
                    <a:cubicBezTo>
                      <a:pt x="292208" y="109681"/>
                      <a:pt x="291796" y="109818"/>
                      <a:pt x="291248" y="109818"/>
                    </a:cubicBezTo>
                    <a:cubicBezTo>
                      <a:pt x="291522" y="109818"/>
                      <a:pt x="291659" y="109681"/>
                      <a:pt x="291933" y="109681"/>
                    </a:cubicBezTo>
                    <a:cubicBezTo>
                      <a:pt x="290699" y="109955"/>
                      <a:pt x="289465" y="110230"/>
                      <a:pt x="288230" y="110641"/>
                    </a:cubicBezTo>
                    <a:cubicBezTo>
                      <a:pt x="288367" y="110641"/>
                      <a:pt x="288367" y="110641"/>
                      <a:pt x="288367" y="110504"/>
                    </a:cubicBezTo>
                    <a:cubicBezTo>
                      <a:pt x="288230" y="110504"/>
                      <a:pt x="288230" y="110504"/>
                      <a:pt x="288093" y="110641"/>
                    </a:cubicBezTo>
                    <a:cubicBezTo>
                      <a:pt x="288093" y="110641"/>
                      <a:pt x="287956" y="110641"/>
                      <a:pt x="287956" y="110641"/>
                    </a:cubicBezTo>
                    <a:cubicBezTo>
                      <a:pt x="287956" y="110641"/>
                      <a:pt x="288093" y="110641"/>
                      <a:pt x="288093" y="110641"/>
                    </a:cubicBezTo>
                    <a:cubicBezTo>
                      <a:pt x="286173" y="111327"/>
                      <a:pt x="284390" y="112150"/>
                      <a:pt x="282607" y="112973"/>
                    </a:cubicBezTo>
                    <a:cubicBezTo>
                      <a:pt x="282744" y="112836"/>
                      <a:pt x="283018" y="112698"/>
                      <a:pt x="283155" y="112698"/>
                    </a:cubicBezTo>
                    <a:cubicBezTo>
                      <a:pt x="281235" y="113796"/>
                      <a:pt x="279315" y="114893"/>
                      <a:pt x="277532" y="116127"/>
                    </a:cubicBezTo>
                    <a:cubicBezTo>
                      <a:pt x="277669" y="116127"/>
                      <a:pt x="277669" y="115990"/>
                      <a:pt x="277806" y="115990"/>
                    </a:cubicBezTo>
                    <a:cubicBezTo>
                      <a:pt x="273280" y="119282"/>
                      <a:pt x="268891" y="122985"/>
                      <a:pt x="264639" y="126689"/>
                    </a:cubicBezTo>
                    <a:cubicBezTo>
                      <a:pt x="264776" y="126552"/>
                      <a:pt x="264776" y="126552"/>
                      <a:pt x="264913" y="126552"/>
                    </a:cubicBezTo>
                    <a:cubicBezTo>
                      <a:pt x="260249" y="130666"/>
                      <a:pt x="255860" y="135193"/>
                      <a:pt x="251745" y="139856"/>
                    </a:cubicBezTo>
                    <a:cubicBezTo>
                      <a:pt x="251883" y="139719"/>
                      <a:pt x="251883" y="139719"/>
                      <a:pt x="251883" y="139582"/>
                    </a:cubicBezTo>
                    <a:cubicBezTo>
                      <a:pt x="244613" y="147949"/>
                      <a:pt x="238029" y="156727"/>
                      <a:pt x="231309" y="165505"/>
                    </a:cubicBezTo>
                    <a:cubicBezTo>
                      <a:pt x="229388" y="167974"/>
                      <a:pt x="227605" y="170580"/>
                      <a:pt x="225822" y="173186"/>
                    </a:cubicBezTo>
                    <a:cubicBezTo>
                      <a:pt x="223491" y="176615"/>
                      <a:pt x="221022" y="180044"/>
                      <a:pt x="218690" y="183473"/>
                    </a:cubicBezTo>
                    <a:cubicBezTo>
                      <a:pt x="218690" y="183336"/>
                      <a:pt x="218827" y="183336"/>
                      <a:pt x="218827" y="183199"/>
                    </a:cubicBezTo>
                    <a:cubicBezTo>
                      <a:pt x="214575" y="189645"/>
                      <a:pt x="210323" y="196229"/>
                      <a:pt x="206071" y="202675"/>
                    </a:cubicBezTo>
                    <a:cubicBezTo>
                      <a:pt x="204151" y="205693"/>
                      <a:pt x="202094" y="208710"/>
                      <a:pt x="200036" y="211728"/>
                    </a:cubicBezTo>
                    <a:cubicBezTo>
                      <a:pt x="198665" y="213785"/>
                      <a:pt x="197293" y="215843"/>
                      <a:pt x="195921" y="217900"/>
                    </a:cubicBezTo>
                    <a:cubicBezTo>
                      <a:pt x="195236" y="218997"/>
                      <a:pt x="194550" y="220232"/>
                      <a:pt x="193727" y="221192"/>
                    </a:cubicBezTo>
                    <a:cubicBezTo>
                      <a:pt x="191395" y="224347"/>
                      <a:pt x="189063" y="227639"/>
                      <a:pt x="186732" y="230793"/>
                    </a:cubicBezTo>
                    <a:cubicBezTo>
                      <a:pt x="184811" y="233536"/>
                      <a:pt x="182617" y="236142"/>
                      <a:pt x="180559" y="238886"/>
                    </a:cubicBezTo>
                    <a:cubicBezTo>
                      <a:pt x="179462" y="240257"/>
                      <a:pt x="178228" y="241766"/>
                      <a:pt x="177130" y="243275"/>
                    </a:cubicBezTo>
                    <a:cubicBezTo>
                      <a:pt x="176033" y="244646"/>
                      <a:pt x="174799" y="245881"/>
                      <a:pt x="173701" y="247252"/>
                    </a:cubicBezTo>
                    <a:cubicBezTo>
                      <a:pt x="172604" y="248487"/>
                      <a:pt x="171507" y="249858"/>
                      <a:pt x="170410" y="250956"/>
                    </a:cubicBezTo>
                    <a:cubicBezTo>
                      <a:pt x="169312" y="252327"/>
                      <a:pt x="167941" y="253699"/>
                      <a:pt x="166706" y="255071"/>
                    </a:cubicBezTo>
                    <a:cubicBezTo>
                      <a:pt x="165198" y="256579"/>
                      <a:pt x="163826" y="257402"/>
                      <a:pt x="162043" y="258500"/>
                    </a:cubicBezTo>
                    <a:cubicBezTo>
                      <a:pt x="160397" y="259460"/>
                      <a:pt x="158065" y="259460"/>
                      <a:pt x="156556" y="258225"/>
                    </a:cubicBezTo>
                    <a:cubicBezTo>
                      <a:pt x="154773" y="256854"/>
                      <a:pt x="154225" y="254385"/>
                      <a:pt x="155048" y="252327"/>
                    </a:cubicBezTo>
                    <a:cubicBezTo>
                      <a:pt x="156968" y="247527"/>
                      <a:pt x="159574" y="243138"/>
                      <a:pt x="162043" y="238749"/>
                    </a:cubicBezTo>
                    <a:cubicBezTo>
                      <a:pt x="164375" y="234634"/>
                      <a:pt x="166706" y="230382"/>
                      <a:pt x="169038" y="226267"/>
                    </a:cubicBezTo>
                    <a:cubicBezTo>
                      <a:pt x="172878" y="219135"/>
                      <a:pt x="176719" y="212002"/>
                      <a:pt x="180559" y="204733"/>
                    </a:cubicBezTo>
                    <a:cubicBezTo>
                      <a:pt x="180422" y="204870"/>
                      <a:pt x="180422" y="205007"/>
                      <a:pt x="180285" y="205144"/>
                    </a:cubicBezTo>
                    <a:cubicBezTo>
                      <a:pt x="182343" y="201030"/>
                      <a:pt x="184400" y="197052"/>
                      <a:pt x="186320" y="192937"/>
                    </a:cubicBezTo>
                    <a:cubicBezTo>
                      <a:pt x="188240" y="189234"/>
                      <a:pt x="189749" y="185256"/>
                      <a:pt x="191532" y="181553"/>
                    </a:cubicBezTo>
                    <a:cubicBezTo>
                      <a:pt x="192904" y="178398"/>
                      <a:pt x="194275" y="175243"/>
                      <a:pt x="195510" y="172089"/>
                    </a:cubicBezTo>
                    <a:cubicBezTo>
                      <a:pt x="197704" y="166877"/>
                      <a:pt x="199899" y="161527"/>
                      <a:pt x="201819" y="156178"/>
                    </a:cubicBezTo>
                    <a:cubicBezTo>
                      <a:pt x="201819" y="156178"/>
                      <a:pt x="201819" y="156178"/>
                      <a:pt x="201819" y="156178"/>
                    </a:cubicBezTo>
                    <a:cubicBezTo>
                      <a:pt x="201819" y="156178"/>
                      <a:pt x="201819" y="156178"/>
                      <a:pt x="201819" y="156041"/>
                    </a:cubicBezTo>
                    <a:cubicBezTo>
                      <a:pt x="201819" y="155904"/>
                      <a:pt x="201956" y="155767"/>
                      <a:pt x="201956" y="155492"/>
                    </a:cubicBezTo>
                    <a:cubicBezTo>
                      <a:pt x="201956" y="155492"/>
                      <a:pt x="201956" y="155630"/>
                      <a:pt x="201956" y="155630"/>
                    </a:cubicBezTo>
                    <a:cubicBezTo>
                      <a:pt x="203054" y="152612"/>
                      <a:pt x="204014" y="149457"/>
                      <a:pt x="204974" y="146440"/>
                    </a:cubicBezTo>
                    <a:cubicBezTo>
                      <a:pt x="206208" y="142462"/>
                      <a:pt x="207031" y="138347"/>
                      <a:pt x="207991" y="134233"/>
                    </a:cubicBezTo>
                    <a:cubicBezTo>
                      <a:pt x="207991" y="134233"/>
                      <a:pt x="207991" y="134233"/>
                      <a:pt x="207991" y="134233"/>
                    </a:cubicBezTo>
                    <a:cubicBezTo>
                      <a:pt x="209500" y="126277"/>
                      <a:pt x="210735" y="118185"/>
                      <a:pt x="211283" y="110092"/>
                    </a:cubicBezTo>
                    <a:cubicBezTo>
                      <a:pt x="211283" y="110092"/>
                      <a:pt x="211283" y="110230"/>
                      <a:pt x="211283" y="110230"/>
                    </a:cubicBezTo>
                    <a:cubicBezTo>
                      <a:pt x="211695" y="103509"/>
                      <a:pt x="211695" y="96788"/>
                      <a:pt x="211420" y="90204"/>
                    </a:cubicBezTo>
                    <a:cubicBezTo>
                      <a:pt x="211420" y="90341"/>
                      <a:pt x="211420" y="90341"/>
                      <a:pt x="211420" y="90479"/>
                    </a:cubicBezTo>
                    <a:cubicBezTo>
                      <a:pt x="211146" y="87050"/>
                      <a:pt x="210735" y="83758"/>
                      <a:pt x="210049" y="80466"/>
                    </a:cubicBezTo>
                    <a:cubicBezTo>
                      <a:pt x="210049" y="80740"/>
                      <a:pt x="210186" y="80877"/>
                      <a:pt x="210186" y="81152"/>
                    </a:cubicBezTo>
                    <a:cubicBezTo>
                      <a:pt x="209912" y="79506"/>
                      <a:pt x="209500" y="77860"/>
                      <a:pt x="208952" y="76351"/>
                    </a:cubicBezTo>
                    <a:cubicBezTo>
                      <a:pt x="208952" y="76488"/>
                      <a:pt x="209089" y="76763"/>
                      <a:pt x="209226" y="76900"/>
                    </a:cubicBezTo>
                    <a:cubicBezTo>
                      <a:pt x="208814" y="75528"/>
                      <a:pt x="208266" y="74157"/>
                      <a:pt x="207580" y="72922"/>
                    </a:cubicBezTo>
                    <a:cubicBezTo>
                      <a:pt x="207580" y="73059"/>
                      <a:pt x="207717" y="73334"/>
                      <a:pt x="207854" y="73471"/>
                    </a:cubicBezTo>
                    <a:cubicBezTo>
                      <a:pt x="207580" y="73059"/>
                      <a:pt x="207306" y="72511"/>
                      <a:pt x="207031" y="72099"/>
                    </a:cubicBezTo>
                    <a:cubicBezTo>
                      <a:pt x="206346" y="71276"/>
                      <a:pt x="205660" y="70316"/>
                      <a:pt x="204974" y="69493"/>
                    </a:cubicBezTo>
                    <a:cubicBezTo>
                      <a:pt x="204562" y="69082"/>
                      <a:pt x="204151" y="68807"/>
                      <a:pt x="203739" y="68396"/>
                    </a:cubicBezTo>
                    <a:cubicBezTo>
                      <a:pt x="203328" y="67984"/>
                      <a:pt x="202779" y="67710"/>
                      <a:pt x="202368" y="67299"/>
                    </a:cubicBezTo>
                    <a:cubicBezTo>
                      <a:pt x="201956" y="67161"/>
                      <a:pt x="201545" y="66887"/>
                      <a:pt x="201271" y="66750"/>
                    </a:cubicBezTo>
                    <a:cubicBezTo>
                      <a:pt x="200859" y="66613"/>
                      <a:pt x="200448" y="66476"/>
                      <a:pt x="200173" y="66476"/>
                    </a:cubicBezTo>
                    <a:cubicBezTo>
                      <a:pt x="199762" y="66476"/>
                      <a:pt x="199350" y="66476"/>
                      <a:pt x="198939" y="66338"/>
                    </a:cubicBezTo>
                    <a:cubicBezTo>
                      <a:pt x="198665" y="66338"/>
                      <a:pt x="198390" y="66338"/>
                      <a:pt x="198116" y="66476"/>
                    </a:cubicBezTo>
                    <a:cubicBezTo>
                      <a:pt x="197842" y="66613"/>
                      <a:pt x="197567" y="66750"/>
                      <a:pt x="197293" y="66750"/>
                    </a:cubicBezTo>
                    <a:cubicBezTo>
                      <a:pt x="196333" y="67436"/>
                      <a:pt x="195510" y="68121"/>
                      <a:pt x="194687" y="68944"/>
                    </a:cubicBezTo>
                    <a:cubicBezTo>
                      <a:pt x="194824" y="68807"/>
                      <a:pt x="194961" y="68670"/>
                      <a:pt x="195098" y="68533"/>
                    </a:cubicBezTo>
                    <a:cubicBezTo>
                      <a:pt x="194687" y="68944"/>
                      <a:pt x="194275" y="69493"/>
                      <a:pt x="193864" y="69905"/>
                    </a:cubicBezTo>
                    <a:cubicBezTo>
                      <a:pt x="192630" y="71688"/>
                      <a:pt x="191258" y="73334"/>
                      <a:pt x="190023" y="75117"/>
                    </a:cubicBezTo>
                    <a:cubicBezTo>
                      <a:pt x="190161" y="74979"/>
                      <a:pt x="190298" y="74842"/>
                      <a:pt x="190435" y="74705"/>
                    </a:cubicBezTo>
                    <a:cubicBezTo>
                      <a:pt x="185497" y="81975"/>
                      <a:pt x="181108" y="89518"/>
                      <a:pt x="176582" y="96925"/>
                    </a:cubicBezTo>
                    <a:cubicBezTo>
                      <a:pt x="173153" y="102549"/>
                      <a:pt x="169998" y="108172"/>
                      <a:pt x="166843" y="113796"/>
                    </a:cubicBezTo>
                    <a:cubicBezTo>
                      <a:pt x="159711" y="126689"/>
                      <a:pt x="152579" y="139582"/>
                      <a:pt x="145309" y="152338"/>
                    </a:cubicBezTo>
                    <a:cubicBezTo>
                      <a:pt x="138040" y="165368"/>
                      <a:pt x="130633" y="178124"/>
                      <a:pt x="123089" y="191017"/>
                    </a:cubicBezTo>
                    <a:cubicBezTo>
                      <a:pt x="116231" y="202675"/>
                      <a:pt x="109236" y="214334"/>
                      <a:pt x="102378" y="226130"/>
                    </a:cubicBezTo>
                    <a:cubicBezTo>
                      <a:pt x="100732" y="229970"/>
                      <a:pt x="99086" y="233674"/>
                      <a:pt x="97303" y="237377"/>
                    </a:cubicBezTo>
                    <a:cubicBezTo>
                      <a:pt x="96755" y="238474"/>
                      <a:pt x="96069" y="239434"/>
                      <a:pt x="95246" y="240257"/>
                    </a:cubicBezTo>
                    <a:cubicBezTo>
                      <a:pt x="94560" y="240943"/>
                      <a:pt x="93600" y="241355"/>
                      <a:pt x="92640" y="241629"/>
                    </a:cubicBezTo>
                    <a:cubicBezTo>
                      <a:pt x="90994" y="242040"/>
                      <a:pt x="89211" y="241629"/>
                      <a:pt x="88114" y="240394"/>
                    </a:cubicBezTo>
                    <a:cubicBezTo>
                      <a:pt x="86742" y="239023"/>
                      <a:pt x="86468" y="237103"/>
                      <a:pt x="87153" y="235320"/>
                    </a:cubicBezTo>
                    <a:cubicBezTo>
                      <a:pt x="89074" y="230382"/>
                      <a:pt x="91680" y="225855"/>
                      <a:pt x="94286" y="221329"/>
                    </a:cubicBezTo>
                    <a:cubicBezTo>
                      <a:pt x="94286" y="221329"/>
                      <a:pt x="94286" y="221329"/>
                      <a:pt x="94286" y="221329"/>
                    </a:cubicBezTo>
                    <a:cubicBezTo>
                      <a:pt x="97029" y="214746"/>
                      <a:pt x="99772" y="208162"/>
                      <a:pt x="102378" y="201441"/>
                    </a:cubicBezTo>
                    <a:cubicBezTo>
                      <a:pt x="106219" y="192114"/>
                      <a:pt x="109785" y="182650"/>
                      <a:pt x="113351" y="173323"/>
                    </a:cubicBezTo>
                    <a:cubicBezTo>
                      <a:pt x="114311" y="170443"/>
                      <a:pt x="115271" y="167700"/>
                      <a:pt x="116094" y="164819"/>
                    </a:cubicBezTo>
                    <a:cubicBezTo>
                      <a:pt x="116780" y="162625"/>
                      <a:pt x="117740" y="160430"/>
                      <a:pt x="118289" y="158098"/>
                    </a:cubicBezTo>
                    <a:cubicBezTo>
                      <a:pt x="119249" y="154395"/>
                      <a:pt x="120209" y="150829"/>
                      <a:pt x="121169" y="147263"/>
                    </a:cubicBezTo>
                    <a:cubicBezTo>
                      <a:pt x="122541" y="142051"/>
                      <a:pt x="123775" y="136839"/>
                      <a:pt x="124872" y="131627"/>
                    </a:cubicBezTo>
                    <a:cubicBezTo>
                      <a:pt x="124872" y="131764"/>
                      <a:pt x="124735" y="132038"/>
                      <a:pt x="124735" y="132175"/>
                    </a:cubicBezTo>
                    <a:cubicBezTo>
                      <a:pt x="126518" y="123671"/>
                      <a:pt x="127890" y="115030"/>
                      <a:pt x="128439" y="106389"/>
                    </a:cubicBezTo>
                    <a:cubicBezTo>
                      <a:pt x="128439" y="106526"/>
                      <a:pt x="128439" y="106801"/>
                      <a:pt x="128439" y="106938"/>
                    </a:cubicBezTo>
                    <a:cubicBezTo>
                      <a:pt x="128850" y="99668"/>
                      <a:pt x="128576" y="92536"/>
                      <a:pt x="128027" y="85266"/>
                    </a:cubicBezTo>
                    <a:cubicBezTo>
                      <a:pt x="128027" y="85266"/>
                      <a:pt x="128027" y="85266"/>
                      <a:pt x="128027" y="85404"/>
                    </a:cubicBezTo>
                    <a:cubicBezTo>
                      <a:pt x="127753" y="82386"/>
                      <a:pt x="127479" y="79506"/>
                      <a:pt x="127204" y="76488"/>
                    </a:cubicBezTo>
                    <a:cubicBezTo>
                      <a:pt x="126793" y="73196"/>
                      <a:pt x="126244" y="70179"/>
                      <a:pt x="125695" y="67024"/>
                    </a:cubicBezTo>
                    <a:cubicBezTo>
                      <a:pt x="125695" y="67024"/>
                      <a:pt x="125695" y="67161"/>
                      <a:pt x="125695" y="67161"/>
                    </a:cubicBezTo>
                    <a:cubicBezTo>
                      <a:pt x="125010" y="64007"/>
                      <a:pt x="124324" y="61126"/>
                      <a:pt x="123364" y="58109"/>
                    </a:cubicBezTo>
                    <a:cubicBezTo>
                      <a:pt x="123364" y="58109"/>
                      <a:pt x="123364" y="58109"/>
                      <a:pt x="123364" y="58109"/>
                    </a:cubicBezTo>
                    <a:cubicBezTo>
                      <a:pt x="122815" y="56874"/>
                      <a:pt x="122404" y="55640"/>
                      <a:pt x="121855" y="54405"/>
                    </a:cubicBezTo>
                    <a:cubicBezTo>
                      <a:pt x="121855" y="54543"/>
                      <a:pt x="121992" y="54817"/>
                      <a:pt x="122129" y="54954"/>
                    </a:cubicBezTo>
                    <a:cubicBezTo>
                      <a:pt x="121581" y="53583"/>
                      <a:pt x="120895" y="52348"/>
                      <a:pt x="120072" y="51251"/>
                    </a:cubicBezTo>
                    <a:cubicBezTo>
                      <a:pt x="120209" y="51388"/>
                      <a:pt x="120346" y="51525"/>
                      <a:pt x="120346" y="51662"/>
                    </a:cubicBezTo>
                    <a:cubicBezTo>
                      <a:pt x="119523" y="50565"/>
                      <a:pt x="118700" y="49468"/>
                      <a:pt x="117877" y="48508"/>
                    </a:cubicBezTo>
                    <a:cubicBezTo>
                      <a:pt x="118014" y="48645"/>
                      <a:pt x="118014" y="48645"/>
                      <a:pt x="118152" y="48782"/>
                    </a:cubicBezTo>
                    <a:cubicBezTo>
                      <a:pt x="117740" y="48370"/>
                      <a:pt x="117192" y="47959"/>
                      <a:pt x="116780" y="47547"/>
                    </a:cubicBezTo>
                    <a:cubicBezTo>
                      <a:pt x="116917" y="47685"/>
                      <a:pt x="117054" y="47822"/>
                      <a:pt x="117192" y="47959"/>
                    </a:cubicBezTo>
                    <a:cubicBezTo>
                      <a:pt x="116780" y="47685"/>
                      <a:pt x="116231" y="47273"/>
                      <a:pt x="115820" y="46999"/>
                    </a:cubicBezTo>
                    <a:cubicBezTo>
                      <a:pt x="115408" y="46725"/>
                      <a:pt x="114860" y="46450"/>
                      <a:pt x="114448" y="46176"/>
                    </a:cubicBezTo>
                    <a:cubicBezTo>
                      <a:pt x="113351" y="45627"/>
                      <a:pt x="112391" y="45216"/>
                      <a:pt x="111294" y="44941"/>
                    </a:cubicBezTo>
                    <a:cubicBezTo>
                      <a:pt x="110882" y="44804"/>
                      <a:pt x="110471" y="44667"/>
                      <a:pt x="110059" y="44530"/>
                    </a:cubicBezTo>
                    <a:cubicBezTo>
                      <a:pt x="109511" y="44393"/>
                      <a:pt x="108825" y="44256"/>
                      <a:pt x="108276" y="44256"/>
                    </a:cubicBezTo>
                    <a:cubicBezTo>
                      <a:pt x="107865" y="44256"/>
                      <a:pt x="107453" y="44256"/>
                      <a:pt x="107042" y="44256"/>
                    </a:cubicBezTo>
                    <a:cubicBezTo>
                      <a:pt x="106493" y="44393"/>
                      <a:pt x="105944" y="44393"/>
                      <a:pt x="105396" y="44393"/>
                    </a:cubicBezTo>
                    <a:cubicBezTo>
                      <a:pt x="104710" y="44530"/>
                      <a:pt x="104161" y="44667"/>
                      <a:pt x="103613" y="44941"/>
                    </a:cubicBezTo>
                    <a:cubicBezTo>
                      <a:pt x="103201" y="45079"/>
                      <a:pt x="102790" y="45353"/>
                      <a:pt x="102241" y="45490"/>
                    </a:cubicBezTo>
                    <a:cubicBezTo>
                      <a:pt x="101830" y="45764"/>
                      <a:pt x="101418" y="45902"/>
                      <a:pt x="101007" y="46176"/>
                    </a:cubicBezTo>
                    <a:cubicBezTo>
                      <a:pt x="100595" y="46587"/>
                      <a:pt x="100184" y="46862"/>
                      <a:pt x="99772" y="47136"/>
                    </a:cubicBezTo>
                    <a:cubicBezTo>
                      <a:pt x="99498" y="47547"/>
                      <a:pt x="99086" y="47959"/>
                      <a:pt x="98812" y="48233"/>
                    </a:cubicBezTo>
                    <a:lnTo>
                      <a:pt x="98812" y="48233"/>
                    </a:lnTo>
                    <a:cubicBezTo>
                      <a:pt x="97989" y="49331"/>
                      <a:pt x="97166" y="50291"/>
                      <a:pt x="96480" y="51525"/>
                    </a:cubicBezTo>
                    <a:cubicBezTo>
                      <a:pt x="94834" y="54268"/>
                      <a:pt x="93326" y="56874"/>
                      <a:pt x="91954" y="59755"/>
                    </a:cubicBezTo>
                    <a:cubicBezTo>
                      <a:pt x="92091" y="59618"/>
                      <a:pt x="92091" y="59480"/>
                      <a:pt x="92228" y="59343"/>
                    </a:cubicBezTo>
                    <a:cubicBezTo>
                      <a:pt x="90445" y="63184"/>
                      <a:pt x="88388" y="66887"/>
                      <a:pt x="86605" y="70865"/>
                    </a:cubicBezTo>
                    <a:cubicBezTo>
                      <a:pt x="84685" y="74979"/>
                      <a:pt x="82764" y="79094"/>
                      <a:pt x="80981" y="83209"/>
                    </a:cubicBezTo>
                    <a:cubicBezTo>
                      <a:pt x="80021" y="85266"/>
                      <a:pt x="79198" y="87461"/>
                      <a:pt x="78238" y="89518"/>
                    </a:cubicBezTo>
                    <a:cubicBezTo>
                      <a:pt x="77278" y="96376"/>
                      <a:pt x="76044" y="103372"/>
                      <a:pt x="74398" y="110092"/>
                    </a:cubicBezTo>
                    <a:cubicBezTo>
                      <a:pt x="72889" y="116539"/>
                      <a:pt x="70969" y="122985"/>
                      <a:pt x="68774" y="129295"/>
                    </a:cubicBezTo>
                    <a:cubicBezTo>
                      <a:pt x="67951" y="131901"/>
                      <a:pt x="66991" y="134370"/>
                      <a:pt x="66031" y="136976"/>
                    </a:cubicBezTo>
                    <a:cubicBezTo>
                      <a:pt x="64796" y="140268"/>
                      <a:pt x="63562" y="143422"/>
                      <a:pt x="62190" y="146577"/>
                    </a:cubicBezTo>
                    <a:cubicBezTo>
                      <a:pt x="60133" y="151240"/>
                      <a:pt x="58213" y="155904"/>
                      <a:pt x="56155" y="160430"/>
                    </a:cubicBezTo>
                    <a:cubicBezTo>
                      <a:pt x="53001" y="167014"/>
                      <a:pt x="50120" y="173735"/>
                      <a:pt x="46280" y="179907"/>
                    </a:cubicBezTo>
                    <a:cubicBezTo>
                      <a:pt x="45320" y="181416"/>
                      <a:pt x="44360" y="182924"/>
                      <a:pt x="43262" y="184296"/>
                    </a:cubicBezTo>
                    <a:cubicBezTo>
                      <a:pt x="42302" y="185530"/>
                      <a:pt x="41205" y="186353"/>
                      <a:pt x="39970" y="187039"/>
                    </a:cubicBezTo>
                    <a:cubicBezTo>
                      <a:pt x="38050" y="188136"/>
                      <a:pt x="35856" y="187314"/>
                      <a:pt x="33798" y="186628"/>
                    </a:cubicBezTo>
                    <a:cubicBezTo>
                      <a:pt x="31878" y="185942"/>
                      <a:pt x="31055" y="183610"/>
                      <a:pt x="31467" y="181827"/>
                    </a:cubicBezTo>
                    <a:cubicBezTo>
                      <a:pt x="32427" y="177849"/>
                      <a:pt x="33250" y="173735"/>
                      <a:pt x="34621" y="169894"/>
                    </a:cubicBezTo>
                    <a:cubicBezTo>
                      <a:pt x="36267" y="165231"/>
                      <a:pt x="38325" y="160704"/>
                      <a:pt x="40245" y="156178"/>
                    </a:cubicBezTo>
                    <a:cubicBezTo>
                      <a:pt x="41754" y="152475"/>
                      <a:pt x="43399" y="148772"/>
                      <a:pt x="44908" y="145205"/>
                    </a:cubicBezTo>
                    <a:cubicBezTo>
                      <a:pt x="47789" y="138485"/>
                      <a:pt x="50669" y="131764"/>
                      <a:pt x="53549" y="125043"/>
                    </a:cubicBezTo>
                    <a:cubicBezTo>
                      <a:pt x="59310" y="111464"/>
                      <a:pt x="65071" y="97885"/>
                      <a:pt x="70969" y="84306"/>
                    </a:cubicBezTo>
                    <a:cubicBezTo>
                      <a:pt x="71243" y="81700"/>
                      <a:pt x="71517" y="79094"/>
                      <a:pt x="71654" y="76488"/>
                    </a:cubicBezTo>
                    <a:cubicBezTo>
                      <a:pt x="71654" y="76625"/>
                      <a:pt x="71654" y="76763"/>
                      <a:pt x="71654" y="77037"/>
                    </a:cubicBezTo>
                    <a:cubicBezTo>
                      <a:pt x="72066" y="69630"/>
                      <a:pt x="72340" y="62086"/>
                      <a:pt x="71929" y="54543"/>
                    </a:cubicBezTo>
                    <a:cubicBezTo>
                      <a:pt x="71929" y="54543"/>
                      <a:pt x="71929" y="54543"/>
                      <a:pt x="71929" y="54680"/>
                    </a:cubicBezTo>
                    <a:cubicBezTo>
                      <a:pt x="71517" y="49468"/>
                      <a:pt x="70831" y="44393"/>
                      <a:pt x="69871" y="39318"/>
                    </a:cubicBezTo>
                    <a:cubicBezTo>
                      <a:pt x="68637" y="34243"/>
                      <a:pt x="66991" y="29305"/>
                      <a:pt x="65345" y="24367"/>
                    </a:cubicBezTo>
                    <a:cubicBezTo>
                      <a:pt x="65345" y="24505"/>
                      <a:pt x="65482" y="24642"/>
                      <a:pt x="65482" y="24779"/>
                    </a:cubicBezTo>
                    <a:cubicBezTo>
                      <a:pt x="64385" y="21899"/>
                      <a:pt x="63288" y="19155"/>
                      <a:pt x="61916" y="16412"/>
                    </a:cubicBezTo>
                    <a:lnTo>
                      <a:pt x="61916" y="16412"/>
                    </a:lnTo>
                    <a:cubicBezTo>
                      <a:pt x="61367" y="15452"/>
                      <a:pt x="60819" y="14355"/>
                      <a:pt x="60270" y="13532"/>
                    </a:cubicBezTo>
                    <a:cubicBezTo>
                      <a:pt x="60270" y="13669"/>
                      <a:pt x="60407" y="13669"/>
                      <a:pt x="60407" y="13806"/>
                    </a:cubicBezTo>
                    <a:cubicBezTo>
                      <a:pt x="59859" y="12983"/>
                      <a:pt x="59173" y="12023"/>
                      <a:pt x="58487" y="11337"/>
                    </a:cubicBezTo>
                    <a:cubicBezTo>
                      <a:pt x="58076" y="10926"/>
                      <a:pt x="57527" y="10514"/>
                      <a:pt x="57115" y="10103"/>
                    </a:cubicBezTo>
                    <a:cubicBezTo>
                      <a:pt x="57115" y="10103"/>
                      <a:pt x="57253" y="10240"/>
                      <a:pt x="57253" y="10240"/>
                    </a:cubicBezTo>
                    <a:cubicBezTo>
                      <a:pt x="57115" y="10240"/>
                      <a:pt x="57115" y="10103"/>
                      <a:pt x="56978" y="10103"/>
                    </a:cubicBezTo>
                    <a:cubicBezTo>
                      <a:pt x="56978" y="10103"/>
                      <a:pt x="56978" y="10103"/>
                      <a:pt x="56841" y="9966"/>
                    </a:cubicBezTo>
                    <a:cubicBezTo>
                      <a:pt x="56841" y="9966"/>
                      <a:pt x="56841" y="9966"/>
                      <a:pt x="56978" y="10103"/>
                    </a:cubicBezTo>
                    <a:cubicBezTo>
                      <a:pt x="56430" y="9828"/>
                      <a:pt x="56018" y="9417"/>
                      <a:pt x="55470" y="9143"/>
                    </a:cubicBezTo>
                    <a:cubicBezTo>
                      <a:pt x="54921" y="8868"/>
                      <a:pt x="54509" y="8731"/>
                      <a:pt x="53961" y="8457"/>
                    </a:cubicBezTo>
                    <a:cubicBezTo>
                      <a:pt x="53412" y="8320"/>
                      <a:pt x="52863" y="8183"/>
                      <a:pt x="52315" y="7908"/>
                    </a:cubicBezTo>
                    <a:cubicBezTo>
                      <a:pt x="51766" y="7771"/>
                      <a:pt x="51355" y="7771"/>
                      <a:pt x="50806" y="7634"/>
                    </a:cubicBezTo>
                    <a:cubicBezTo>
                      <a:pt x="50257" y="7634"/>
                      <a:pt x="49709" y="7634"/>
                      <a:pt x="49297" y="7634"/>
                    </a:cubicBezTo>
                    <a:cubicBezTo>
                      <a:pt x="48749" y="7771"/>
                      <a:pt x="48337" y="7908"/>
                      <a:pt x="47789" y="8045"/>
                    </a:cubicBezTo>
                    <a:cubicBezTo>
                      <a:pt x="47240" y="8183"/>
                      <a:pt x="46828" y="8457"/>
                      <a:pt x="46280" y="8594"/>
                    </a:cubicBezTo>
                    <a:cubicBezTo>
                      <a:pt x="45868" y="8868"/>
                      <a:pt x="45457" y="9143"/>
                      <a:pt x="44908" y="9417"/>
                    </a:cubicBezTo>
                    <a:cubicBezTo>
                      <a:pt x="44497" y="9691"/>
                      <a:pt x="44222" y="10103"/>
                      <a:pt x="43811" y="10377"/>
                    </a:cubicBezTo>
                    <a:cubicBezTo>
                      <a:pt x="42576" y="12023"/>
                      <a:pt x="41342" y="13669"/>
                      <a:pt x="40245" y="15315"/>
                    </a:cubicBezTo>
                    <a:cubicBezTo>
                      <a:pt x="40245" y="15315"/>
                      <a:pt x="40382" y="15178"/>
                      <a:pt x="40382" y="15178"/>
                    </a:cubicBezTo>
                    <a:cubicBezTo>
                      <a:pt x="39010" y="17235"/>
                      <a:pt x="37913" y="19430"/>
                      <a:pt x="36679" y="21624"/>
                    </a:cubicBezTo>
                    <a:cubicBezTo>
                      <a:pt x="36679" y="21624"/>
                      <a:pt x="36679" y="21487"/>
                      <a:pt x="36679" y="21487"/>
                    </a:cubicBezTo>
                    <a:cubicBezTo>
                      <a:pt x="36679" y="21624"/>
                      <a:pt x="36541" y="21624"/>
                      <a:pt x="36541" y="21761"/>
                    </a:cubicBezTo>
                    <a:cubicBezTo>
                      <a:pt x="36541" y="21761"/>
                      <a:pt x="36541" y="21899"/>
                      <a:pt x="36404" y="21899"/>
                    </a:cubicBezTo>
                    <a:cubicBezTo>
                      <a:pt x="36404" y="21899"/>
                      <a:pt x="36404" y="21761"/>
                      <a:pt x="36404" y="21761"/>
                    </a:cubicBezTo>
                    <a:cubicBezTo>
                      <a:pt x="34073" y="26562"/>
                      <a:pt x="32152" y="31500"/>
                      <a:pt x="30369" y="36575"/>
                    </a:cubicBezTo>
                    <a:cubicBezTo>
                      <a:pt x="30369" y="36575"/>
                      <a:pt x="30369" y="36575"/>
                      <a:pt x="30369" y="36438"/>
                    </a:cubicBezTo>
                    <a:cubicBezTo>
                      <a:pt x="28586" y="41787"/>
                      <a:pt x="26803" y="47273"/>
                      <a:pt x="25020" y="52760"/>
                    </a:cubicBezTo>
                    <a:cubicBezTo>
                      <a:pt x="24197" y="55366"/>
                      <a:pt x="23237" y="58109"/>
                      <a:pt x="22551" y="60715"/>
                    </a:cubicBezTo>
                    <a:cubicBezTo>
                      <a:pt x="21591" y="64418"/>
                      <a:pt x="20494" y="68121"/>
                      <a:pt x="19534" y="71825"/>
                    </a:cubicBezTo>
                    <a:cubicBezTo>
                      <a:pt x="16516" y="82935"/>
                      <a:pt x="14184" y="94182"/>
                      <a:pt x="11715" y="105292"/>
                    </a:cubicBezTo>
                    <a:cubicBezTo>
                      <a:pt x="11715" y="105292"/>
                      <a:pt x="11715" y="105155"/>
                      <a:pt x="11715" y="105155"/>
                    </a:cubicBezTo>
                    <a:cubicBezTo>
                      <a:pt x="11167" y="107898"/>
                      <a:pt x="10755" y="110504"/>
                      <a:pt x="10207" y="113110"/>
                    </a:cubicBezTo>
                    <a:cubicBezTo>
                      <a:pt x="9795" y="115579"/>
                      <a:pt x="9247" y="118048"/>
                      <a:pt x="8972" y="120379"/>
                    </a:cubicBezTo>
                    <a:cubicBezTo>
                      <a:pt x="8561" y="123123"/>
                      <a:pt x="8286" y="126003"/>
                      <a:pt x="7875" y="128746"/>
                    </a:cubicBezTo>
                    <a:cubicBezTo>
                      <a:pt x="7464" y="131627"/>
                      <a:pt x="7464" y="134507"/>
                      <a:pt x="7189" y="137387"/>
                    </a:cubicBezTo>
                    <a:cubicBezTo>
                      <a:pt x="7189" y="137250"/>
                      <a:pt x="7189" y="137113"/>
                      <a:pt x="7189" y="137113"/>
                    </a:cubicBezTo>
                    <a:cubicBezTo>
                      <a:pt x="7052" y="139719"/>
                      <a:pt x="7052" y="142462"/>
                      <a:pt x="6915" y="145068"/>
                    </a:cubicBezTo>
                    <a:cubicBezTo>
                      <a:pt x="6778" y="147674"/>
                      <a:pt x="7052" y="150417"/>
                      <a:pt x="7052" y="153161"/>
                    </a:cubicBezTo>
                    <a:cubicBezTo>
                      <a:pt x="7052" y="153024"/>
                      <a:pt x="7052" y="152886"/>
                      <a:pt x="7052" y="152749"/>
                    </a:cubicBezTo>
                    <a:cubicBezTo>
                      <a:pt x="7189" y="154944"/>
                      <a:pt x="7326" y="157001"/>
                      <a:pt x="7601" y="159059"/>
                    </a:cubicBezTo>
                    <a:cubicBezTo>
                      <a:pt x="7875" y="161253"/>
                      <a:pt x="8286" y="163311"/>
                      <a:pt x="8698" y="165505"/>
                    </a:cubicBezTo>
                    <a:cubicBezTo>
                      <a:pt x="8698" y="165368"/>
                      <a:pt x="8698" y="165231"/>
                      <a:pt x="8698" y="165094"/>
                    </a:cubicBezTo>
                    <a:cubicBezTo>
                      <a:pt x="8972" y="166602"/>
                      <a:pt x="9384" y="168111"/>
                      <a:pt x="9795" y="169483"/>
                    </a:cubicBezTo>
                    <a:cubicBezTo>
                      <a:pt x="10070" y="170306"/>
                      <a:pt x="10344" y="171129"/>
                      <a:pt x="10755" y="171952"/>
                    </a:cubicBezTo>
                    <a:cubicBezTo>
                      <a:pt x="10755" y="171952"/>
                      <a:pt x="10755" y="171952"/>
                      <a:pt x="10755" y="171952"/>
                    </a:cubicBezTo>
                    <a:cubicBezTo>
                      <a:pt x="10755" y="171952"/>
                      <a:pt x="10755" y="172089"/>
                      <a:pt x="10893" y="172089"/>
                    </a:cubicBezTo>
                    <a:cubicBezTo>
                      <a:pt x="10893" y="172226"/>
                      <a:pt x="11030" y="172226"/>
                      <a:pt x="11030" y="172363"/>
                    </a:cubicBezTo>
                    <a:cubicBezTo>
                      <a:pt x="11030" y="172363"/>
                      <a:pt x="11030" y="172226"/>
                      <a:pt x="11030" y="172226"/>
                    </a:cubicBezTo>
                    <a:cubicBezTo>
                      <a:pt x="11167" y="172500"/>
                      <a:pt x="11441" y="172775"/>
                      <a:pt x="11578" y="173186"/>
                    </a:cubicBezTo>
                    <a:cubicBezTo>
                      <a:pt x="12538" y="174832"/>
                      <a:pt x="11990" y="176889"/>
                      <a:pt x="10344" y="177849"/>
                    </a:cubicBezTo>
                    <a:cubicBezTo>
                      <a:pt x="8698" y="178810"/>
                      <a:pt x="6641" y="178124"/>
                      <a:pt x="5680" y="176615"/>
                    </a:cubicBezTo>
                    <a:cubicBezTo>
                      <a:pt x="3212" y="172637"/>
                      <a:pt x="1977" y="167837"/>
                      <a:pt x="1291" y="163173"/>
                    </a:cubicBezTo>
                    <a:cubicBezTo>
                      <a:pt x="1017" y="161665"/>
                      <a:pt x="880" y="160156"/>
                      <a:pt x="606" y="158647"/>
                    </a:cubicBezTo>
                    <a:cubicBezTo>
                      <a:pt x="468" y="156864"/>
                      <a:pt x="194" y="155081"/>
                      <a:pt x="194" y="153298"/>
                    </a:cubicBezTo>
                    <a:cubicBezTo>
                      <a:pt x="57" y="149732"/>
                      <a:pt x="-80" y="146166"/>
                      <a:pt x="57" y="142599"/>
                    </a:cubicBezTo>
                    <a:cubicBezTo>
                      <a:pt x="57" y="140816"/>
                      <a:pt x="194" y="139033"/>
                      <a:pt x="194" y="137250"/>
                    </a:cubicBezTo>
                    <a:cubicBezTo>
                      <a:pt x="194" y="135604"/>
                      <a:pt x="468" y="133958"/>
                      <a:pt x="606" y="132312"/>
                    </a:cubicBezTo>
                    <a:cubicBezTo>
                      <a:pt x="743" y="130804"/>
                      <a:pt x="743" y="129295"/>
                      <a:pt x="1017" y="127649"/>
                    </a:cubicBezTo>
                    <a:cubicBezTo>
                      <a:pt x="1291" y="125317"/>
                      <a:pt x="1566" y="122848"/>
                      <a:pt x="1840" y="120517"/>
                    </a:cubicBezTo>
                    <a:cubicBezTo>
                      <a:pt x="2251" y="117225"/>
                      <a:pt x="2937" y="114070"/>
                      <a:pt x="3486" y="110915"/>
                    </a:cubicBezTo>
                    <a:cubicBezTo>
                      <a:pt x="4035" y="107761"/>
                      <a:pt x="4583" y="104606"/>
                      <a:pt x="5269" y="101589"/>
                    </a:cubicBezTo>
                    <a:cubicBezTo>
                      <a:pt x="6915" y="93770"/>
                      <a:pt x="8698" y="85952"/>
                      <a:pt x="10481" y="78134"/>
                    </a:cubicBezTo>
                    <a:cubicBezTo>
                      <a:pt x="11167" y="75391"/>
                      <a:pt x="11715" y="72511"/>
                      <a:pt x="12538" y="69905"/>
                    </a:cubicBezTo>
                    <a:cubicBezTo>
                      <a:pt x="13499" y="66064"/>
                      <a:pt x="14459" y="62224"/>
                      <a:pt x="15556" y="58520"/>
                    </a:cubicBezTo>
                    <a:cubicBezTo>
                      <a:pt x="16790" y="54543"/>
                      <a:pt x="18025" y="50565"/>
                      <a:pt x="19259" y="46587"/>
                    </a:cubicBezTo>
                    <a:cubicBezTo>
                      <a:pt x="20357" y="43021"/>
                      <a:pt x="21591" y="39455"/>
                      <a:pt x="22688" y="35889"/>
                    </a:cubicBezTo>
                    <a:cubicBezTo>
                      <a:pt x="24746" y="29854"/>
                      <a:pt x="26940" y="23682"/>
                      <a:pt x="29958" y="18058"/>
                    </a:cubicBezTo>
                    <a:cubicBezTo>
                      <a:pt x="31604" y="15041"/>
                      <a:pt x="33387" y="12023"/>
                      <a:pt x="35444" y="9006"/>
                    </a:cubicBezTo>
                    <a:cubicBezTo>
                      <a:pt x="36267" y="7771"/>
                      <a:pt x="37364" y="6125"/>
                      <a:pt x="38462" y="5028"/>
                    </a:cubicBezTo>
                    <a:cubicBezTo>
                      <a:pt x="39147" y="4479"/>
                      <a:pt x="39833" y="3931"/>
                      <a:pt x="40382" y="3245"/>
                    </a:cubicBezTo>
                    <a:cubicBezTo>
                      <a:pt x="41068" y="2696"/>
                      <a:pt x="41891" y="2285"/>
                      <a:pt x="42714" y="1873"/>
                    </a:cubicBezTo>
                    <a:cubicBezTo>
                      <a:pt x="44222" y="913"/>
                      <a:pt x="46005" y="502"/>
                      <a:pt x="47789" y="227"/>
                    </a:cubicBezTo>
                    <a:cubicBezTo>
                      <a:pt x="48886" y="-47"/>
                      <a:pt x="50257" y="-47"/>
                      <a:pt x="51355" y="90"/>
                    </a:cubicBezTo>
                    <a:cubicBezTo>
                      <a:pt x="53138" y="364"/>
                      <a:pt x="54921" y="639"/>
                      <a:pt x="56567" y="1325"/>
                    </a:cubicBezTo>
                    <a:cubicBezTo>
                      <a:pt x="57390" y="1736"/>
                      <a:pt x="58213" y="2010"/>
                      <a:pt x="59036" y="2422"/>
                    </a:cubicBezTo>
                    <a:cubicBezTo>
                      <a:pt x="60956" y="3519"/>
                      <a:pt x="61367" y="3931"/>
                      <a:pt x="63013" y="5302"/>
                    </a:cubicBezTo>
                    <a:cubicBezTo>
                      <a:pt x="64248" y="6399"/>
                      <a:pt x="65071" y="7771"/>
                      <a:pt x="66031" y="9006"/>
                    </a:cubicBezTo>
                    <a:cubicBezTo>
                      <a:pt x="67402" y="10926"/>
                      <a:pt x="68363" y="13120"/>
                      <a:pt x="69323" y="15178"/>
                    </a:cubicBezTo>
                    <a:cubicBezTo>
                      <a:pt x="72066" y="20938"/>
                      <a:pt x="73986" y="26973"/>
                      <a:pt x="75769" y="33009"/>
                    </a:cubicBezTo>
                    <a:cubicBezTo>
                      <a:pt x="77278" y="38221"/>
                      <a:pt x="78101" y="43707"/>
                      <a:pt x="78787" y="49056"/>
                    </a:cubicBezTo>
                    <a:cubicBezTo>
                      <a:pt x="79335" y="54131"/>
                      <a:pt x="79473" y="59343"/>
                      <a:pt x="79473" y="64418"/>
                    </a:cubicBezTo>
                    <a:cubicBezTo>
                      <a:pt x="80981" y="61401"/>
                      <a:pt x="82353" y="58383"/>
                      <a:pt x="83999" y="55366"/>
                    </a:cubicBezTo>
                    <a:cubicBezTo>
                      <a:pt x="85096" y="53308"/>
                      <a:pt x="86193" y="51114"/>
                      <a:pt x="87291" y="49056"/>
                    </a:cubicBezTo>
                    <a:cubicBezTo>
                      <a:pt x="88114" y="47685"/>
                      <a:pt x="89211" y="46039"/>
                      <a:pt x="90171" y="44804"/>
                    </a:cubicBezTo>
                    <a:cubicBezTo>
                      <a:pt x="91268" y="43433"/>
                      <a:pt x="92228" y="42335"/>
                      <a:pt x="93463" y="40964"/>
                    </a:cubicBezTo>
                    <a:cubicBezTo>
                      <a:pt x="94697" y="39592"/>
                      <a:pt x="96206" y="38769"/>
                      <a:pt x="97852" y="37946"/>
                    </a:cubicBezTo>
                    <a:cubicBezTo>
                      <a:pt x="100184" y="36575"/>
                      <a:pt x="102927" y="36163"/>
                      <a:pt x="105670" y="35889"/>
                    </a:cubicBezTo>
                    <a:cubicBezTo>
                      <a:pt x="108276" y="35477"/>
                      <a:pt x="111019" y="36300"/>
                      <a:pt x="113351" y="36986"/>
                    </a:cubicBezTo>
                    <a:cubicBezTo>
                      <a:pt x="118837" y="38632"/>
                      <a:pt x="123912" y="42335"/>
                      <a:pt x="126793" y="47136"/>
                    </a:cubicBezTo>
                    <a:cubicBezTo>
                      <a:pt x="128439" y="49879"/>
                      <a:pt x="130085" y="52897"/>
                      <a:pt x="131045" y="56051"/>
                    </a:cubicBezTo>
                    <a:cubicBezTo>
                      <a:pt x="132416" y="60166"/>
                      <a:pt x="133376" y="64281"/>
                      <a:pt x="134062" y="68533"/>
                    </a:cubicBezTo>
                    <a:cubicBezTo>
                      <a:pt x="135982" y="78134"/>
                      <a:pt x="136531" y="87873"/>
                      <a:pt x="136805" y="97611"/>
                    </a:cubicBezTo>
                    <a:cubicBezTo>
                      <a:pt x="137217" y="110504"/>
                      <a:pt x="135159" y="123397"/>
                      <a:pt x="132691" y="136016"/>
                    </a:cubicBezTo>
                    <a:cubicBezTo>
                      <a:pt x="131319" y="143148"/>
                      <a:pt x="129399" y="150280"/>
                      <a:pt x="127616" y="157413"/>
                    </a:cubicBezTo>
                    <a:cubicBezTo>
                      <a:pt x="127204" y="158921"/>
                      <a:pt x="126930" y="160430"/>
                      <a:pt x="126518" y="161939"/>
                    </a:cubicBezTo>
                    <a:cubicBezTo>
                      <a:pt x="125558" y="164682"/>
                      <a:pt x="124735" y="167425"/>
                      <a:pt x="123775" y="170306"/>
                    </a:cubicBezTo>
                    <a:cubicBezTo>
                      <a:pt x="126518" y="165505"/>
                      <a:pt x="129262" y="160567"/>
                      <a:pt x="132005" y="155767"/>
                    </a:cubicBezTo>
                    <a:cubicBezTo>
                      <a:pt x="139274" y="142737"/>
                      <a:pt x="146407" y="129569"/>
                      <a:pt x="153676" y="116539"/>
                    </a:cubicBezTo>
                    <a:cubicBezTo>
                      <a:pt x="157654" y="109407"/>
                      <a:pt x="161631" y="102411"/>
                      <a:pt x="165746" y="95416"/>
                    </a:cubicBezTo>
                    <a:cubicBezTo>
                      <a:pt x="169312" y="89381"/>
                      <a:pt x="173153" y="83346"/>
                      <a:pt x="176856" y="77448"/>
                    </a:cubicBezTo>
                    <a:cubicBezTo>
                      <a:pt x="177816" y="75940"/>
                      <a:pt x="178776" y="74431"/>
                      <a:pt x="179874" y="73059"/>
                    </a:cubicBezTo>
                    <a:cubicBezTo>
                      <a:pt x="181108" y="71413"/>
                      <a:pt x="182205" y="69630"/>
                      <a:pt x="183440" y="67984"/>
                    </a:cubicBezTo>
                    <a:cubicBezTo>
                      <a:pt x="184400" y="66613"/>
                      <a:pt x="185497" y="65104"/>
                      <a:pt x="186594" y="63870"/>
                    </a:cubicBezTo>
                    <a:cubicBezTo>
                      <a:pt x="189886" y="60441"/>
                      <a:pt x="194138" y="56874"/>
                      <a:pt x="199213" y="57560"/>
                    </a:cubicBezTo>
                    <a:cubicBezTo>
                      <a:pt x="201133" y="57834"/>
                      <a:pt x="201956" y="57972"/>
                      <a:pt x="203877" y="58520"/>
                    </a:cubicBezTo>
                    <a:cubicBezTo>
                      <a:pt x="204974" y="58795"/>
                      <a:pt x="205934" y="59480"/>
                      <a:pt x="206894" y="60029"/>
                    </a:cubicBezTo>
                    <a:cubicBezTo>
                      <a:pt x="207854" y="60578"/>
                      <a:pt x="208814" y="61401"/>
                      <a:pt x="209637" y="62224"/>
                    </a:cubicBezTo>
                    <a:cubicBezTo>
                      <a:pt x="210872" y="63458"/>
                      <a:pt x="211832" y="64418"/>
                      <a:pt x="212929" y="65653"/>
                    </a:cubicBezTo>
                    <a:cubicBezTo>
                      <a:pt x="217455" y="70865"/>
                      <a:pt x="218690" y="77997"/>
                      <a:pt x="219650" y="84581"/>
                    </a:cubicBezTo>
                    <a:cubicBezTo>
                      <a:pt x="220336" y="89107"/>
                      <a:pt x="220473" y="93633"/>
                      <a:pt x="220473" y="98297"/>
                    </a:cubicBezTo>
                    <a:cubicBezTo>
                      <a:pt x="220473" y="102686"/>
                      <a:pt x="220473" y="107212"/>
                      <a:pt x="220062" y="111601"/>
                    </a:cubicBezTo>
                    <a:cubicBezTo>
                      <a:pt x="219376" y="121065"/>
                      <a:pt x="218141" y="130392"/>
                      <a:pt x="216221" y="139582"/>
                    </a:cubicBezTo>
                    <a:cubicBezTo>
                      <a:pt x="215124" y="144520"/>
                      <a:pt x="213889" y="149320"/>
                      <a:pt x="212381" y="154258"/>
                    </a:cubicBezTo>
                    <a:cubicBezTo>
                      <a:pt x="211283" y="157687"/>
                      <a:pt x="210186" y="161253"/>
                      <a:pt x="208814" y="164682"/>
                    </a:cubicBezTo>
                    <a:cubicBezTo>
                      <a:pt x="207168" y="168934"/>
                      <a:pt x="205385" y="173186"/>
                      <a:pt x="203739" y="177438"/>
                    </a:cubicBezTo>
                    <a:cubicBezTo>
                      <a:pt x="199076" y="189097"/>
                      <a:pt x="193727" y="200618"/>
                      <a:pt x="187966" y="211728"/>
                    </a:cubicBezTo>
                    <a:cubicBezTo>
                      <a:pt x="195236" y="200618"/>
                      <a:pt x="202505" y="189645"/>
                      <a:pt x="209637" y="178535"/>
                    </a:cubicBezTo>
                    <a:cubicBezTo>
                      <a:pt x="211420" y="175792"/>
                      <a:pt x="213341" y="173186"/>
                      <a:pt x="215261" y="170580"/>
                    </a:cubicBezTo>
                    <a:cubicBezTo>
                      <a:pt x="217730" y="167151"/>
                      <a:pt x="220199" y="163585"/>
                      <a:pt x="222530" y="160019"/>
                    </a:cubicBezTo>
                    <a:cubicBezTo>
                      <a:pt x="222942" y="159333"/>
                      <a:pt x="223628" y="158647"/>
                      <a:pt x="224176" y="157961"/>
                    </a:cubicBezTo>
                    <a:cubicBezTo>
                      <a:pt x="225548" y="156178"/>
                      <a:pt x="226920" y="154258"/>
                      <a:pt x="228428" y="152475"/>
                    </a:cubicBezTo>
                    <a:cubicBezTo>
                      <a:pt x="231034" y="149046"/>
                      <a:pt x="233778" y="145617"/>
                      <a:pt x="236384" y="142325"/>
                    </a:cubicBezTo>
                    <a:cubicBezTo>
                      <a:pt x="238990" y="139170"/>
                      <a:pt x="241458" y="136016"/>
                      <a:pt x="244202" y="132998"/>
                    </a:cubicBezTo>
                    <a:cubicBezTo>
                      <a:pt x="247356" y="129569"/>
                      <a:pt x="250511" y="126277"/>
                      <a:pt x="253940" y="122985"/>
                    </a:cubicBezTo>
                    <a:cubicBezTo>
                      <a:pt x="256958" y="120105"/>
                      <a:pt x="260249" y="117362"/>
                      <a:pt x="263678" y="114619"/>
                    </a:cubicBezTo>
                    <a:cubicBezTo>
                      <a:pt x="267656" y="111327"/>
                      <a:pt x="271771" y="108309"/>
                      <a:pt x="276160" y="105840"/>
                    </a:cubicBezTo>
                    <a:cubicBezTo>
                      <a:pt x="279040" y="104195"/>
                      <a:pt x="282195" y="103097"/>
                      <a:pt x="285350" y="102000"/>
                    </a:cubicBezTo>
                    <a:cubicBezTo>
                      <a:pt x="286858" y="101451"/>
                      <a:pt x="288367" y="101177"/>
                      <a:pt x="290013" y="100903"/>
                    </a:cubicBezTo>
                    <a:cubicBezTo>
                      <a:pt x="291385" y="100628"/>
                      <a:pt x="293168" y="100766"/>
                      <a:pt x="294677" y="100766"/>
                    </a:cubicBezTo>
                    <a:cubicBezTo>
                      <a:pt x="300300" y="100903"/>
                      <a:pt x="305649" y="103646"/>
                      <a:pt x="309353" y="107898"/>
                    </a:cubicBezTo>
                    <a:cubicBezTo>
                      <a:pt x="310450" y="109132"/>
                      <a:pt x="311547" y="110367"/>
                      <a:pt x="312370" y="111738"/>
                    </a:cubicBezTo>
                    <a:cubicBezTo>
                      <a:pt x="313193" y="113110"/>
                      <a:pt x="313742" y="114344"/>
                      <a:pt x="314565" y="115716"/>
                    </a:cubicBezTo>
                    <a:cubicBezTo>
                      <a:pt x="315251" y="117088"/>
                      <a:pt x="315799" y="118734"/>
                      <a:pt x="316211" y="120105"/>
                    </a:cubicBezTo>
                    <a:cubicBezTo>
                      <a:pt x="316897" y="122025"/>
                      <a:pt x="317308" y="124083"/>
                      <a:pt x="317857" y="126003"/>
                    </a:cubicBezTo>
                    <a:cubicBezTo>
                      <a:pt x="318817" y="129706"/>
                      <a:pt x="319228" y="133547"/>
                      <a:pt x="319365" y="137387"/>
                    </a:cubicBezTo>
                    <a:cubicBezTo>
                      <a:pt x="319503" y="139856"/>
                      <a:pt x="319503" y="142325"/>
                      <a:pt x="319503" y="144794"/>
                    </a:cubicBezTo>
                    <a:cubicBezTo>
                      <a:pt x="319503" y="147400"/>
                      <a:pt x="319228" y="149869"/>
                      <a:pt x="319091" y="152475"/>
                    </a:cubicBezTo>
                    <a:cubicBezTo>
                      <a:pt x="318817" y="156453"/>
                      <a:pt x="317994" y="160567"/>
                      <a:pt x="317171" y="164545"/>
                    </a:cubicBezTo>
                    <a:cubicBezTo>
                      <a:pt x="316348" y="168523"/>
                      <a:pt x="315113" y="172500"/>
                      <a:pt x="313742" y="176204"/>
                    </a:cubicBezTo>
                    <a:cubicBezTo>
                      <a:pt x="312096" y="180593"/>
                      <a:pt x="310313" y="184982"/>
                      <a:pt x="308255" y="189234"/>
                    </a:cubicBezTo>
                    <a:cubicBezTo>
                      <a:pt x="306747" y="192526"/>
                      <a:pt x="304964" y="195817"/>
                      <a:pt x="303181" y="198835"/>
                    </a:cubicBezTo>
                    <a:cubicBezTo>
                      <a:pt x="300849" y="202950"/>
                      <a:pt x="298380" y="206927"/>
                      <a:pt x="295911" y="210905"/>
                    </a:cubicBezTo>
                    <a:cubicBezTo>
                      <a:pt x="295225" y="212139"/>
                      <a:pt x="294265" y="213374"/>
                      <a:pt x="293442" y="214608"/>
                    </a:cubicBezTo>
                    <a:cubicBezTo>
                      <a:pt x="291796" y="217214"/>
                      <a:pt x="290013" y="219820"/>
                      <a:pt x="288367" y="222426"/>
                    </a:cubicBezTo>
                    <a:cubicBezTo>
                      <a:pt x="283841" y="229147"/>
                      <a:pt x="279040" y="235868"/>
                      <a:pt x="274377" y="242452"/>
                    </a:cubicBezTo>
                    <a:cubicBezTo>
                      <a:pt x="273965" y="243000"/>
                      <a:pt x="273691" y="243549"/>
                      <a:pt x="273280" y="243961"/>
                    </a:cubicBezTo>
                    <a:cubicBezTo>
                      <a:pt x="282607" y="234085"/>
                      <a:pt x="291796" y="223935"/>
                      <a:pt x="300849" y="213923"/>
                    </a:cubicBezTo>
                    <a:cubicBezTo>
                      <a:pt x="305787" y="208436"/>
                      <a:pt x="310861" y="203087"/>
                      <a:pt x="315799" y="197738"/>
                    </a:cubicBezTo>
                    <a:cubicBezTo>
                      <a:pt x="320326" y="192937"/>
                      <a:pt x="324989" y="188274"/>
                      <a:pt x="329790" y="183885"/>
                    </a:cubicBezTo>
                    <a:cubicBezTo>
                      <a:pt x="333081" y="181004"/>
                      <a:pt x="336236" y="178261"/>
                      <a:pt x="339665" y="175518"/>
                    </a:cubicBezTo>
                    <a:cubicBezTo>
                      <a:pt x="341174" y="174420"/>
                      <a:pt x="342683" y="173323"/>
                      <a:pt x="344329" y="172226"/>
                    </a:cubicBezTo>
                    <a:cubicBezTo>
                      <a:pt x="346660" y="170717"/>
                      <a:pt x="348855" y="169208"/>
                      <a:pt x="351324" y="168111"/>
                    </a:cubicBezTo>
                    <a:cubicBezTo>
                      <a:pt x="354341" y="166740"/>
                      <a:pt x="357633" y="165368"/>
                      <a:pt x="360925" y="164682"/>
                    </a:cubicBezTo>
                    <a:cubicBezTo>
                      <a:pt x="362708" y="164408"/>
                      <a:pt x="363942" y="164271"/>
                      <a:pt x="365725" y="164133"/>
                    </a:cubicBezTo>
                    <a:cubicBezTo>
                      <a:pt x="367097" y="164133"/>
                      <a:pt x="368743" y="164408"/>
                      <a:pt x="370115" y="164545"/>
                    </a:cubicBezTo>
                    <a:cubicBezTo>
                      <a:pt x="372583" y="164819"/>
                      <a:pt x="374915" y="165917"/>
                      <a:pt x="376973" y="167151"/>
                    </a:cubicBezTo>
                    <a:cubicBezTo>
                      <a:pt x="377933" y="167700"/>
                      <a:pt x="378619" y="168385"/>
                      <a:pt x="379304" y="169071"/>
                    </a:cubicBezTo>
                    <a:cubicBezTo>
                      <a:pt x="380539" y="170306"/>
                      <a:pt x="381362" y="171677"/>
                      <a:pt x="382322" y="173049"/>
                    </a:cubicBezTo>
                    <a:cubicBezTo>
                      <a:pt x="383145" y="174146"/>
                      <a:pt x="383693" y="175792"/>
                      <a:pt x="384105" y="177027"/>
                    </a:cubicBezTo>
                    <a:cubicBezTo>
                      <a:pt x="384517" y="177987"/>
                      <a:pt x="384791" y="179084"/>
                      <a:pt x="384791" y="180181"/>
                    </a:cubicBezTo>
                    <a:cubicBezTo>
                      <a:pt x="384928" y="181964"/>
                      <a:pt x="385065" y="183336"/>
                      <a:pt x="385065" y="185119"/>
                    </a:cubicBezTo>
                    <a:cubicBezTo>
                      <a:pt x="385065" y="186765"/>
                      <a:pt x="384791" y="188411"/>
                      <a:pt x="384654" y="190057"/>
                    </a:cubicBezTo>
                    <a:cubicBezTo>
                      <a:pt x="384242" y="193623"/>
                      <a:pt x="383282" y="197189"/>
                      <a:pt x="382048" y="200618"/>
                    </a:cubicBezTo>
                    <a:cubicBezTo>
                      <a:pt x="380127" y="206242"/>
                      <a:pt x="377933" y="211591"/>
                      <a:pt x="375327" y="216940"/>
                    </a:cubicBezTo>
                    <a:cubicBezTo>
                      <a:pt x="371898" y="224347"/>
                      <a:pt x="367783" y="231342"/>
                      <a:pt x="363805" y="238474"/>
                    </a:cubicBezTo>
                    <a:cubicBezTo>
                      <a:pt x="361199" y="242863"/>
                      <a:pt x="358730" y="247527"/>
                      <a:pt x="355987" y="251779"/>
                    </a:cubicBezTo>
                    <a:cubicBezTo>
                      <a:pt x="354067" y="254933"/>
                      <a:pt x="352009" y="258088"/>
                      <a:pt x="350089" y="261106"/>
                    </a:cubicBezTo>
                    <a:cubicBezTo>
                      <a:pt x="348992" y="262752"/>
                      <a:pt x="348032" y="264535"/>
                      <a:pt x="346797" y="266181"/>
                    </a:cubicBezTo>
                    <a:cubicBezTo>
                      <a:pt x="344877" y="268924"/>
                      <a:pt x="342957" y="271804"/>
                      <a:pt x="341037" y="274547"/>
                    </a:cubicBezTo>
                    <a:cubicBezTo>
                      <a:pt x="339802" y="276468"/>
                      <a:pt x="338568" y="278251"/>
                      <a:pt x="337196" y="280034"/>
                    </a:cubicBezTo>
                    <a:cubicBezTo>
                      <a:pt x="333904" y="284423"/>
                      <a:pt x="330613" y="288812"/>
                      <a:pt x="327184" y="293064"/>
                    </a:cubicBezTo>
                    <a:cubicBezTo>
                      <a:pt x="327046" y="293201"/>
                      <a:pt x="326909" y="293338"/>
                      <a:pt x="326772" y="293475"/>
                    </a:cubicBezTo>
                    <a:cubicBezTo>
                      <a:pt x="326772" y="293475"/>
                      <a:pt x="326909" y="293475"/>
                      <a:pt x="326909" y="293338"/>
                    </a:cubicBezTo>
                    <a:cubicBezTo>
                      <a:pt x="327732" y="292652"/>
                      <a:pt x="328555" y="292241"/>
                      <a:pt x="329378" y="291555"/>
                    </a:cubicBezTo>
                    <a:cubicBezTo>
                      <a:pt x="331298" y="290184"/>
                      <a:pt x="333081" y="288812"/>
                      <a:pt x="335002" y="287440"/>
                    </a:cubicBezTo>
                    <a:cubicBezTo>
                      <a:pt x="338705" y="284834"/>
                      <a:pt x="342271" y="282091"/>
                      <a:pt x="345974" y="279485"/>
                    </a:cubicBezTo>
                    <a:cubicBezTo>
                      <a:pt x="348032" y="277976"/>
                      <a:pt x="350226" y="276742"/>
                      <a:pt x="352284" y="275507"/>
                    </a:cubicBezTo>
                    <a:cubicBezTo>
                      <a:pt x="356399" y="272901"/>
                      <a:pt x="360513" y="270432"/>
                      <a:pt x="364628" y="267826"/>
                    </a:cubicBezTo>
                    <a:cubicBezTo>
                      <a:pt x="366960" y="266455"/>
                      <a:pt x="369429" y="265220"/>
                      <a:pt x="371898" y="264123"/>
                    </a:cubicBezTo>
                    <a:cubicBezTo>
                      <a:pt x="374092" y="262889"/>
                      <a:pt x="376424" y="261791"/>
                      <a:pt x="378619" y="260694"/>
                    </a:cubicBezTo>
                    <a:cubicBezTo>
                      <a:pt x="379853" y="260008"/>
                      <a:pt x="381225" y="259323"/>
                      <a:pt x="382459" y="258774"/>
                    </a:cubicBezTo>
                    <a:cubicBezTo>
                      <a:pt x="386162" y="257128"/>
                      <a:pt x="389866" y="255619"/>
                      <a:pt x="393569" y="253973"/>
                    </a:cubicBezTo>
                    <a:cubicBezTo>
                      <a:pt x="400015" y="251093"/>
                      <a:pt x="406736" y="248898"/>
                      <a:pt x="413731" y="247252"/>
                    </a:cubicBezTo>
                    <a:cubicBezTo>
                      <a:pt x="417298" y="246429"/>
                      <a:pt x="420864" y="246155"/>
                      <a:pt x="424430" y="246155"/>
                    </a:cubicBezTo>
                    <a:cubicBezTo>
                      <a:pt x="425527" y="246155"/>
                      <a:pt x="426762" y="246292"/>
                      <a:pt x="427859" y="246567"/>
                    </a:cubicBezTo>
                    <a:cubicBezTo>
                      <a:pt x="429368" y="246841"/>
                      <a:pt x="431014" y="247115"/>
                      <a:pt x="432523" y="247801"/>
                    </a:cubicBezTo>
                    <a:cubicBezTo>
                      <a:pt x="434168" y="248624"/>
                      <a:pt x="435128" y="249036"/>
                      <a:pt x="436637" y="250133"/>
                    </a:cubicBezTo>
                    <a:cubicBezTo>
                      <a:pt x="437460" y="250681"/>
                      <a:pt x="438283" y="251504"/>
                      <a:pt x="438969" y="252190"/>
                    </a:cubicBezTo>
                    <a:cubicBezTo>
                      <a:pt x="439655" y="252876"/>
                      <a:pt x="440341" y="253699"/>
                      <a:pt x="440752" y="254522"/>
                    </a:cubicBezTo>
                    <a:cubicBezTo>
                      <a:pt x="441575" y="256031"/>
                      <a:pt x="442398" y="257539"/>
                      <a:pt x="442810" y="259185"/>
                    </a:cubicBezTo>
                    <a:cubicBezTo>
                      <a:pt x="443221" y="260694"/>
                      <a:pt x="443495" y="261929"/>
                      <a:pt x="443770" y="263437"/>
                    </a:cubicBezTo>
                    <a:cubicBezTo>
                      <a:pt x="444044" y="265083"/>
                      <a:pt x="443907" y="266729"/>
                      <a:pt x="443770" y="268375"/>
                    </a:cubicBezTo>
                    <a:cubicBezTo>
                      <a:pt x="443495" y="271804"/>
                      <a:pt x="442535" y="275096"/>
                      <a:pt x="441575" y="278388"/>
                    </a:cubicBezTo>
                    <a:cubicBezTo>
                      <a:pt x="440615" y="281680"/>
                      <a:pt x="439243" y="284834"/>
                      <a:pt x="437597" y="287989"/>
                    </a:cubicBezTo>
                    <a:cubicBezTo>
                      <a:pt x="435266" y="292378"/>
                      <a:pt x="432934" y="296630"/>
                      <a:pt x="430054" y="300745"/>
                    </a:cubicBezTo>
                    <a:cubicBezTo>
                      <a:pt x="422236" y="312266"/>
                      <a:pt x="413183" y="322965"/>
                      <a:pt x="404542" y="333663"/>
                    </a:cubicBezTo>
                    <a:cubicBezTo>
                      <a:pt x="397958" y="341893"/>
                      <a:pt x="391100" y="349848"/>
                      <a:pt x="384379" y="357941"/>
                    </a:cubicBezTo>
                    <a:cubicBezTo>
                      <a:pt x="377796" y="365896"/>
                      <a:pt x="371212" y="373851"/>
                      <a:pt x="364765" y="381806"/>
                    </a:cubicBezTo>
                    <a:cubicBezTo>
                      <a:pt x="362022" y="385235"/>
                      <a:pt x="359279" y="388527"/>
                      <a:pt x="356536" y="391956"/>
                    </a:cubicBezTo>
                    <a:cubicBezTo>
                      <a:pt x="356399" y="392093"/>
                      <a:pt x="356399" y="392093"/>
                      <a:pt x="356261" y="392231"/>
                    </a:cubicBezTo>
                    <a:cubicBezTo>
                      <a:pt x="357633" y="394288"/>
                      <a:pt x="357496" y="397168"/>
                      <a:pt x="355713" y="398951"/>
                    </a:cubicBezTo>
                    <a:cubicBezTo>
                      <a:pt x="353655" y="401009"/>
                      <a:pt x="351598" y="403066"/>
                      <a:pt x="349541" y="405261"/>
                    </a:cubicBezTo>
                    <a:cubicBezTo>
                      <a:pt x="347209" y="407592"/>
                      <a:pt x="344877" y="409787"/>
                      <a:pt x="342271" y="411844"/>
                    </a:cubicBezTo>
                    <a:cubicBezTo>
                      <a:pt x="341311" y="412530"/>
                      <a:pt x="340214" y="412942"/>
                      <a:pt x="339116" y="412942"/>
                    </a:cubicBezTo>
                    <a:cubicBezTo>
                      <a:pt x="335687" y="412256"/>
                      <a:pt x="332944" y="410061"/>
                      <a:pt x="333081" y="4069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7" name="任意多边形: 形状 346"/>
              <p:cNvSpPr/>
              <p:nvPr/>
            </p:nvSpPr>
            <p:spPr>
              <a:xfrm>
                <a:off x="3559906" y="3998344"/>
                <a:ext cx="238697" cy="616817"/>
              </a:xfrm>
              <a:custGeom>
                <a:avLst/>
                <a:gdLst>
                  <a:gd name="connsiteX0" fmla="*/ 43896 w 238697"/>
                  <a:gd name="connsiteY0" fmla="*/ 104934 h 616817"/>
                  <a:gd name="connsiteX1" fmla="*/ 44856 w 238697"/>
                  <a:gd name="connsiteY1" fmla="*/ 104385 h 616817"/>
                  <a:gd name="connsiteX2" fmla="*/ 66253 w 238697"/>
                  <a:gd name="connsiteY2" fmla="*/ 87240 h 616817"/>
                  <a:gd name="connsiteX3" fmla="*/ 63373 w 238697"/>
                  <a:gd name="connsiteY3" fmla="*/ 89023 h 616817"/>
                  <a:gd name="connsiteX4" fmla="*/ 49108 w 238697"/>
                  <a:gd name="connsiteY4" fmla="*/ 99996 h 616817"/>
                  <a:gd name="connsiteX5" fmla="*/ 43896 w 238697"/>
                  <a:gd name="connsiteY5" fmla="*/ 104934 h 616817"/>
                  <a:gd name="connsiteX6" fmla="*/ 58572 w 238697"/>
                  <a:gd name="connsiteY6" fmla="*/ 396399 h 616817"/>
                  <a:gd name="connsiteX7" fmla="*/ 79558 w 238697"/>
                  <a:gd name="connsiteY7" fmla="*/ 393382 h 616817"/>
                  <a:gd name="connsiteX8" fmla="*/ 84770 w 238697"/>
                  <a:gd name="connsiteY8" fmla="*/ 392284 h 616817"/>
                  <a:gd name="connsiteX9" fmla="*/ 75717 w 238697"/>
                  <a:gd name="connsiteY9" fmla="*/ 391461 h 616817"/>
                  <a:gd name="connsiteX10" fmla="*/ 75717 w 238697"/>
                  <a:gd name="connsiteY10" fmla="*/ 391461 h 616817"/>
                  <a:gd name="connsiteX11" fmla="*/ 75580 w 238697"/>
                  <a:gd name="connsiteY11" fmla="*/ 391461 h 616817"/>
                  <a:gd name="connsiteX12" fmla="*/ 74894 w 238697"/>
                  <a:gd name="connsiteY12" fmla="*/ 391461 h 616817"/>
                  <a:gd name="connsiteX13" fmla="*/ 75032 w 238697"/>
                  <a:gd name="connsiteY13" fmla="*/ 391461 h 616817"/>
                  <a:gd name="connsiteX14" fmla="*/ 55692 w 238697"/>
                  <a:gd name="connsiteY14" fmla="*/ 391324 h 616817"/>
                  <a:gd name="connsiteX15" fmla="*/ 55829 w 238697"/>
                  <a:gd name="connsiteY15" fmla="*/ 391324 h 616817"/>
                  <a:gd name="connsiteX16" fmla="*/ 55418 w 238697"/>
                  <a:gd name="connsiteY16" fmla="*/ 391324 h 616817"/>
                  <a:gd name="connsiteX17" fmla="*/ 55143 w 238697"/>
                  <a:gd name="connsiteY17" fmla="*/ 391324 h 616817"/>
                  <a:gd name="connsiteX18" fmla="*/ 55281 w 238697"/>
                  <a:gd name="connsiteY18" fmla="*/ 391324 h 616817"/>
                  <a:gd name="connsiteX19" fmla="*/ 44856 w 238697"/>
                  <a:gd name="connsiteY19" fmla="*/ 392696 h 616817"/>
                  <a:gd name="connsiteX20" fmla="*/ 44994 w 238697"/>
                  <a:gd name="connsiteY20" fmla="*/ 392696 h 616817"/>
                  <a:gd name="connsiteX21" fmla="*/ 41839 w 238697"/>
                  <a:gd name="connsiteY21" fmla="*/ 393656 h 616817"/>
                  <a:gd name="connsiteX22" fmla="*/ 42525 w 238697"/>
                  <a:gd name="connsiteY22" fmla="*/ 393382 h 616817"/>
                  <a:gd name="connsiteX23" fmla="*/ 41290 w 238697"/>
                  <a:gd name="connsiteY23" fmla="*/ 393930 h 616817"/>
                  <a:gd name="connsiteX24" fmla="*/ 40879 w 238697"/>
                  <a:gd name="connsiteY24" fmla="*/ 394204 h 616817"/>
                  <a:gd name="connsiteX25" fmla="*/ 40879 w 238697"/>
                  <a:gd name="connsiteY25" fmla="*/ 394204 h 616817"/>
                  <a:gd name="connsiteX26" fmla="*/ 43622 w 238697"/>
                  <a:gd name="connsiteY26" fmla="*/ 395302 h 616817"/>
                  <a:gd name="connsiteX27" fmla="*/ 42936 w 238697"/>
                  <a:gd name="connsiteY27" fmla="*/ 395027 h 616817"/>
                  <a:gd name="connsiteX28" fmla="*/ 46640 w 238697"/>
                  <a:gd name="connsiteY28" fmla="*/ 395988 h 616817"/>
                  <a:gd name="connsiteX29" fmla="*/ 46091 w 238697"/>
                  <a:gd name="connsiteY29" fmla="*/ 395850 h 616817"/>
                  <a:gd name="connsiteX30" fmla="*/ 49520 w 238697"/>
                  <a:gd name="connsiteY30" fmla="*/ 396262 h 616817"/>
                  <a:gd name="connsiteX31" fmla="*/ 49383 w 238697"/>
                  <a:gd name="connsiteY31" fmla="*/ 396262 h 616817"/>
                  <a:gd name="connsiteX32" fmla="*/ 58572 w 238697"/>
                  <a:gd name="connsiteY32" fmla="*/ 396399 h 616817"/>
                  <a:gd name="connsiteX33" fmla="*/ 85044 w 238697"/>
                  <a:gd name="connsiteY33" fmla="*/ 544669 h 616817"/>
                  <a:gd name="connsiteX34" fmla="*/ 78323 w 238697"/>
                  <a:gd name="connsiteY34" fmla="*/ 535891 h 616817"/>
                  <a:gd name="connsiteX35" fmla="*/ 71191 w 238697"/>
                  <a:gd name="connsiteY35" fmla="*/ 526975 h 616817"/>
                  <a:gd name="connsiteX36" fmla="*/ 62276 w 238697"/>
                  <a:gd name="connsiteY36" fmla="*/ 517100 h 616817"/>
                  <a:gd name="connsiteX37" fmla="*/ 47051 w 238697"/>
                  <a:gd name="connsiteY37" fmla="*/ 501738 h 616817"/>
                  <a:gd name="connsiteX38" fmla="*/ 47188 w 238697"/>
                  <a:gd name="connsiteY38" fmla="*/ 501875 h 616817"/>
                  <a:gd name="connsiteX39" fmla="*/ 47051 w 238697"/>
                  <a:gd name="connsiteY39" fmla="*/ 501738 h 616817"/>
                  <a:gd name="connsiteX40" fmla="*/ 47051 w 238697"/>
                  <a:gd name="connsiteY40" fmla="*/ 501738 h 616817"/>
                  <a:gd name="connsiteX41" fmla="*/ 47051 w 238697"/>
                  <a:gd name="connsiteY41" fmla="*/ 501738 h 616817"/>
                  <a:gd name="connsiteX42" fmla="*/ 35530 w 238697"/>
                  <a:gd name="connsiteY42" fmla="*/ 492411 h 616817"/>
                  <a:gd name="connsiteX43" fmla="*/ 28123 w 238697"/>
                  <a:gd name="connsiteY43" fmla="*/ 488022 h 616817"/>
                  <a:gd name="connsiteX44" fmla="*/ 28809 w 238697"/>
                  <a:gd name="connsiteY44" fmla="*/ 488296 h 616817"/>
                  <a:gd name="connsiteX45" fmla="*/ 25105 w 238697"/>
                  <a:gd name="connsiteY45" fmla="*/ 486650 h 616817"/>
                  <a:gd name="connsiteX46" fmla="*/ 23597 w 238697"/>
                  <a:gd name="connsiteY46" fmla="*/ 486102 h 616817"/>
                  <a:gd name="connsiteX47" fmla="*/ 24420 w 238697"/>
                  <a:gd name="connsiteY47" fmla="*/ 486239 h 616817"/>
                  <a:gd name="connsiteX48" fmla="*/ 21265 w 238697"/>
                  <a:gd name="connsiteY48" fmla="*/ 485690 h 616817"/>
                  <a:gd name="connsiteX49" fmla="*/ 20030 w 238697"/>
                  <a:gd name="connsiteY49" fmla="*/ 485690 h 616817"/>
                  <a:gd name="connsiteX50" fmla="*/ 19756 w 238697"/>
                  <a:gd name="connsiteY50" fmla="*/ 485690 h 616817"/>
                  <a:gd name="connsiteX51" fmla="*/ 19756 w 238697"/>
                  <a:gd name="connsiteY51" fmla="*/ 485827 h 616817"/>
                  <a:gd name="connsiteX52" fmla="*/ 19756 w 238697"/>
                  <a:gd name="connsiteY52" fmla="*/ 485690 h 616817"/>
                  <a:gd name="connsiteX53" fmla="*/ 19756 w 238697"/>
                  <a:gd name="connsiteY53" fmla="*/ 485690 h 616817"/>
                  <a:gd name="connsiteX54" fmla="*/ 19756 w 238697"/>
                  <a:gd name="connsiteY54" fmla="*/ 487062 h 616817"/>
                  <a:gd name="connsiteX55" fmla="*/ 20030 w 238697"/>
                  <a:gd name="connsiteY55" fmla="*/ 488296 h 616817"/>
                  <a:gd name="connsiteX56" fmla="*/ 20579 w 238697"/>
                  <a:gd name="connsiteY56" fmla="*/ 489668 h 616817"/>
                  <a:gd name="connsiteX57" fmla="*/ 24008 w 238697"/>
                  <a:gd name="connsiteY57" fmla="*/ 495154 h 616817"/>
                  <a:gd name="connsiteX58" fmla="*/ 23597 w 238697"/>
                  <a:gd name="connsiteY58" fmla="*/ 494468 h 616817"/>
                  <a:gd name="connsiteX59" fmla="*/ 27849 w 238697"/>
                  <a:gd name="connsiteY59" fmla="*/ 499681 h 616817"/>
                  <a:gd name="connsiteX60" fmla="*/ 43073 w 238697"/>
                  <a:gd name="connsiteY60" fmla="*/ 514494 h 616817"/>
                  <a:gd name="connsiteX61" fmla="*/ 43073 w 238697"/>
                  <a:gd name="connsiteY61" fmla="*/ 514494 h 616817"/>
                  <a:gd name="connsiteX62" fmla="*/ 56378 w 238697"/>
                  <a:gd name="connsiteY62" fmla="*/ 525604 h 616817"/>
                  <a:gd name="connsiteX63" fmla="*/ 69820 w 238697"/>
                  <a:gd name="connsiteY63" fmla="*/ 535479 h 616817"/>
                  <a:gd name="connsiteX64" fmla="*/ 69682 w 238697"/>
                  <a:gd name="connsiteY64" fmla="*/ 535479 h 616817"/>
                  <a:gd name="connsiteX65" fmla="*/ 70094 w 238697"/>
                  <a:gd name="connsiteY65" fmla="*/ 535754 h 616817"/>
                  <a:gd name="connsiteX66" fmla="*/ 70368 w 238697"/>
                  <a:gd name="connsiteY66" fmla="*/ 535891 h 616817"/>
                  <a:gd name="connsiteX67" fmla="*/ 70231 w 238697"/>
                  <a:gd name="connsiteY67" fmla="*/ 535891 h 616817"/>
                  <a:gd name="connsiteX68" fmla="*/ 85044 w 238697"/>
                  <a:gd name="connsiteY68" fmla="*/ 544669 h 616817"/>
                  <a:gd name="connsiteX69" fmla="*/ 73249 w 238697"/>
                  <a:gd name="connsiteY69" fmla="*/ 616815 h 616817"/>
                  <a:gd name="connsiteX70" fmla="*/ 67076 w 238697"/>
                  <a:gd name="connsiteY70" fmla="*/ 615855 h 616817"/>
                  <a:gd name="connsiteX71" fmla="*/ 58298 w 238697"/>
                  <a:gd name="connsiteY71" fmla="*/ 613386 h 616817"/>
                  <a:gd name="connsiteX72" fmla="*/ 49246 w 238697"/>
                  <a:gd name="connsiteY72" fmla="*/ 609683 h 616817"/>
                  <a:gd name="connsiteX73" fmla="*/ 33061 w 238697"/>
                  <a:gd name="connsiteY73" fmla="*/ 602825 h 616817"/>
                  <a:gd name="connsiteX74" fmla="*/ 3160 w 238697"/>
                  <a:gd name="connsiteY74" fmla="*/ 588560 h 616817"/>
                  <a:gd name="connsiteX75" fmla="*/ 828 w 238697"/>
                  <a:gd name="connsiteY75" fmla="*/ 579782 h 616817"/>
                  <a:gd name="connsiteX76" fmla="*/ 9606 w 238697"/>
                  <a:gd name="connsiteY76" fmla="*/ 577450 h 616817"/>
                  <a:gd name="connsiteX77" fmla="*/ 14270 w 238697"/>
                  <a:gd name="connsiteY77" fmla="*/ 579919 h 616817"/>
                  <a:gd name="connsiteX78" fmla="*/ 34295 w 238697"/>
                  <a:gd name="connsiteY78" fmla="*/ 589383 h 616817"/>
                  <a:gd name="connsiteX79" fmla="*/ 44445 w 238697"/>
                  <a:gd name="connsiteY79" fmla="*/ 593772 h 616817"/>
                  <a:gd name="connsiteX80" fmla="*/ 49657 w 238697"/>
                  <a:gd name="connsiteY80" fmla="*/ 596104 h 616817"/>
                  <a:gd name="connsiteX81" fmla="*/ 61864 w 238697"/>
                  <a:gd name="connsiteY81" fmla="*/ 601316 h 616817"/>
                  <a:gd name="connsiteX82" fmla="*/ 70231 w 238697"/>
                  <a:gd name="connsiteY82" fmla="*/ 603648 h 616817"/>
                  <a:gd name="connsiteX83" fmla="*/ 69408 w 238697"/>
                  <a:gd name="connsiteY83" fmla="*/ 603511 h 616817"/>
                  <a:gd name="connsiteX84" fmla="*/ 73523 w 238697"/>
                  <a:gd name="connsiteY84" fmla="*/ 604196 h 616817"/>
                  <a:gd name="connsiteX85" fmla="*/ 73111 w 238697"/>
                  <a:gd name="connsiteY85" fmla="*/ 604196 h 616817"/>
                  <a:gd name="connsiteX86" fmla="*/ 73797 w 238697"/>
                  <a:gd name="connsiteY86" fmla="*/ 604196 h 616817"/>
                  <a:gd name="connsiteX87" fmla="*/ 73934 w 238697"/>
                  <a:gd name="connsiteY87" fmla="*/ 604196 h 616817"/>
                  <a:gd name="connsiteX88" fmla="*/ 73934 w 238697"/>
                  <a:gd name="connsiteY88" fmla="*/ 604196 h 616817"/>
                  <a:gd name="connsiteX89" fmla="*/ 76952 w 238697"/>
                  <a:gd name="connsiteY89" fmla="*/ 604196 h 616817"/>
                  <a:gd name="connsiteX90" fmla="*/ 78461 w 238697"/>
                  <a:gd name="connsiteY90" fmla="*/ 603922 h 616817"/>
                  <a:gd name="connsiteX91" fmla="*/ 83810 w 238697"/>
                  <a:gd name="connsiteY91" fmla="*/ 602413 h 616817"/>
                  <a:gd name="connsiteX92" fmla="*/ 89159 w 238697"/>
                  <a:gd name="connsiteY92" fmla="*/ 600219 h 616817"/>
                  <a:gd name="connsiteX93" fmla="*/ 88473 w 238697"/>
                  <a:gd name="connsiteY93" fmla="*/ 600493 h 616817"/>
                  <a:gd name="connsiteX94" fmla="*/ 92177 w 238697"/>
                  <a:gd name="connsiteY94" fmla="*/ 598436 h 616817"/>
                  <a:gd name="connsiteX95" fmla="*/ 91491 w 238697"/>
                  <a:gd name="connsiteY95" fmla="*/ 598847 h 616817"/>
                  <a:gd name="connsiteX96" fmla="*/ 93411 w 238697"/>
                  <a:gd name="connsiteY96" fmla="*/ 597338 h 616817"/>
                  <a:gd name="connsiteX97" fmla="*/ 93274 w 238697"/>
                  <a:gd name="connsiteY97" fmla="*/ 597476 h 616817"/>
                  <a:gd name="connsiteX98" fmla="*/ 96154 w 238697"/>
                  <a:gd name="connsiteY98" fmla="*/ 594458 h 616817"/>
                  <a:gd name="connsiteX99" fmla="*/ 95606 w 238697"/>
                  <a:gd name="connsiteY99" fmla="*/ 595007 h 616817"/>
                  <a:gd name="connsiteX100" fmla="*/ 96977 w 238697"/>
                  <a:gd name="connsiteY100" fmla="*/ 593086 h 616817"/>
                  <a:gd name="connsiteX101" fmla="*/ 96840 w 238697"/>
                  <a:gd name="connsiteY101" fmla="*/ 593361 h 616817"/>
                  <a:gd name="connsiteX102" fmla="*/ 98623 w 238697"/>
                  <a:gd name="connsiteY102" fmla="*/ 590343 h 616817"/>
                  <a:gd name="connsiteX103" fmla="*/ 99446 w 238697"/>
                  <a:gd name="connsiteY103" fmla="*/ 588286 h 616817"/>
                  <a:gd name="connsiteX104" fmla="*/ 99172 w 238697"/>
                  <a:gd name="connsiteY104" fmla="*/ 588972 h 616817"/>
                  <a:gd name="connsiteX105" fmla="*/ 100406 w 238697"/>
                  <a:gd name="connsiteY105" fmla="*/ 584857 h 616817"/>
                  <a:gd name="connsiteX106" fmla="*/ 100955 w 238697"/>
                  <a:gd name="connsiteY106" fmla="*/ 581016 h 616817"/>
                  <a:gd name="connsiteX107" fmla="*/ 100955 w 238697"/>
                  <a:gd name="connsiteY107" fmla="*/ 581154 h 616817"/>
                  <a:gd name="connsiteX108" fmla="*/ 100955 w 238697"/>
                  <a:gd name="connsiteY108" fmla="*/ 580879 h 616817"/>
                  <a:gd name="connsiteX109" fmla="*/ 100955 w 238697"/>
                  <a:gd name="connsiteY109" fmla="*/ 580331 h 616817"/>
                  <a:gd name="connsiteX110" fmla="*/ 100955 w 238697"/>
                  <a:gd name="connsiteY110" fmla="*/ 580605 h 616817"/>
                  <a:gd name="connsiteX111" fmla="*/ 100818 w 238697"/>
                  <a:gd name="connsiteY111" fmla="*/ 576490 h 616817"/>
                  <a:gd name="connsiteX112" fmla="*/ 100818 w 238697"/>
                  <a:gd name="connsiteY112" fmla="*/ 576902 h 616817"/>
                  <a:gd name="connsiteX113" fmla="*/ 100132 w 238697"/>
                  <a:gd name="connsiteY113" fmla="*/ 572512 h 616817"/>
                  <a:gd name="connsiteX114" fmla="*/ 98897 w 238697"/>
                  <a:gd name="connsiteY114" fmla="*/ 568261 h 616817"/>
                  <a:gd name="connsiteX115" fmla="*/ 99035 w 238697"/>
                  <a:gd name="connsiteY115" fmla="*/ 568535 h 616817"/>
                  <a:gd name="connsiteX116" fmla="*/ 98760 w 238697"/>
                  <a:gd name="connsiteY116" fmla="*/ 567849 h 616817"/>
                  <a:gd name="connsiteX117" fmla="*/ 98760 w 238697"/>
                  <a:gd name="connsiteY117" fmla="*/ 567849 h 616817"/>
                  <a:gd name="connsiteX118" fmla="*/ 98760 w 238697"/>
                  <a:gd name="connsiteY118" fmla="*/ 567849 h 616817"/>
                  <a:gd name="connsiteX119" fmla="*/ 96017 w 238697"/>
                  <a:gd name="connsiteY119" fmla="*/ 561540 h 616817"/>
                  <a:gd name="connsiteX120" fmla="*/ 92314 w 238697"/>
                  <a:gd name="connsiteY120" fmla="*/ 560305 h 616817"/>
                  <a:gd name="connsiteX121" fmla="*/ 80792 w 238697"/>
                  <a:gd name="connsiteY121" fmla="*/ 555230 h 616817"/>
                  <a:gd name="connsiteX122" fmla="*/ 67899 w 238697"/>
                  <a:gd name="connsiteY122" fmla="*/ 548098 h 616817"/>
                  <a:gd name="connsiteX123" fmla="*/ 43211 w 238697"/>
                  <a:gd name="connsiteY123" fmla="*/ 530130 h 616817"/>
                  <a:gd name="connsiteX124" fmla="*/ 22362 w 238697"/>
                  <a:gd name="connsiteY124" fmla="*/ 511065 h 616817"/>
                  <a:gd name="connsiteX125" fmla="*/ 14133 w 238697"/>
                  <a:gd name="connsiteY125" fmla="*/ 501326 h 616817"/>
                  <a:gd name="connsiteX126" fmla="*/ 11252 w 238697"/>
                  <a:gd name="connsiteY126" fmla="*/ 496800 h 616817"/>
                  <a:gd name="connsiteX127" fmla="*/ 8646 w 238697"/>
                  <a:gd name="connsiteY127" fmla="*/ 491177 h 616817"/>
                  <a:gd name="connsiteX128" fmla="*/ 7960 w 238697"/>
                  <a:gd name="connsiteY128" fmla="*/ 487473 h 616817"/>
                  <a:gd name="connsiteX129" fmla="*/ 8098 w 238697"/>
                  <a:gd name="connsiteY129" fmla="*/ 483633 h 616817"/>
                  <a:gd name="connsiteX130" fmla="*/ 8783 w 238697"/>
                  <a:gd name="connsiteY130" fmla="*/ 480615 h 616817"/>
                  <a:gd name="connsiteX131" fmla="*/ 10155 w 238697"/>
                  <a:gd name="connsiteY131" fmla="*/ 478009 h 616817"/>
                  <a:gd name="connsiteX132" fmla="*/ 11938 w 238697"/>
                  <a:gd name="connsiteY132" fmla="*/ 475952 h 616817"/>
                  <a:gd name="connsiteX133" fmla="*/ 14407 w 238697"/>
                  <a:gd name="connsiteY133" fmla="*/ 474443 h 616817"/>
                  <a:gd name="connsiteX134" fmla="*/ 22499 w 238697"/>
                  <a:gd name="connsiteY134" fmla="*/ 473483 h 616817"/>
                  <a:gd name="connsiteX135" fmla="*/ 26888 w 238697"/>
                  <a:gd name="connsiteY135" fmla="*/ 474169 h 616817"/>
                  <a:gd name="connsiteX136" fmla="*/ 31552 w 238697"/>
                  <a:gd name="connsiteY136" fmla="*/ 475952 h 616817"/>
                  <a:gd name="connsiteX137" fmla="*/ 41565 w 238697"/>
                  <a:gd name="connsiteY137" fmla="*/ 481713 h 616817"/>
                  <a:gd name="connsiteX138" fmla="*/ 50891 w 238697"/>
                  <a:gd name="connsiteY138" fmla="*/ 488845 h 616817"/>
                  <a:gd name="connsiteX139" fmla="*/ 62139 w 238697"/>
                  <a:gd name="connsiteY139" fmla="*/ 499269 h 616817"/>
                  <a:gd name="connsiteX140" fmla="*/ 72288 w 238697"/>
                  <a:gd name="connsiteY140" fmla="*/ 510105 h 616817"/>
                  <a:gd name="connsiteX141" fmla="*/ 77363 w 238697"/>
                  <a:gd name="connsiteY141" fmla="*/ 515865 h 616817"/>
                  <a:gd name="connsiteX142" fmla="*/ 80381 w 238697"/>
                  <a:gd name="connsiteY142" fmla="*/ 519157 h 616817"/>
                  <a:gd name="connsiteX143" fmla="*/ 98212 w 238697"/>
                  <a:gd name="connsiteY143" fmla="*/ 542474 h 616817"/>
                  <a:gd name="connsiteX144" fmla="*/ 103972 w 238697"/>
                  <a:gd name="connsiteY144" fmla="*/ 551664 h 616817"/>
                  <a:gd name="connsiteX145" fmla="*/ 109596 w 238697"/>
                  <a:gd name="connsiteY145" fmla="*/ 553036 h 616817"/>
                  <a:gd name="connsiteX146" fmla="*/ 118923 w 238697"/>
                  <a:gd name="connsiteY146" fmla="*/ 554270 h 616817"/>
                  <a:gd name="connsiteX147" fmla="*/ 125644 w 238697"/>
                  <a:gd name="connsiteY147" fmla="*/ 554270 h 616817"/>
                  <a:gd name="connsiteX148" fmla="*/ 134559 w 238697"/>
                  <a:gd name="connsiteY148" fmla="*/ 553036 h 616817"/>
                  <a:gd name="connsiteX149" fmla="*/ 140457 w 238697"/>
                  <a:gd name="connsiteY149" fmla="*/ 551390 h 616817"/>
                  <a:gd name="connsiteX150" fmla="*/ 140457 w 238697"/>
                  <a:gd name="connsiteY150" fmla="*/ 551390 h 616817"/>
                  <a:gd name="connsiteX151" fmla="*/ 146629 w 238697"/>
                  <a:gd name="connsiteY151" fmla="*/ 548784 h 616817"/>
                  <a:gd name="connsiteX152" fmla="*/ 150333 w 238697"/>
                  <a:gd name="connsiteY152" fmla="*/ 546452 h 616817"/>
                  <a:gd name="connsiteX153" fmla="*/ 149784 w 238697"/>
                  <a:gd name="connsiteY153" fmla="*/ 546864 h 616817"/>
                  <a:gd name="connsiteX154" fmla="*/ 153213 w 238697"/>
                  <a:gd name="connsiteY154" fmla="*/ 544258 h 616817"/>
                  <a:gd name="connsiteX155" fmla="*/ 152664 w 238697"/>
                  <a:gd name="connsiteY155" fmla="*/ 544669 h 616817"/>
                  <a:gd name="connsiteX156" fmla="*/ 155270 w 238697"/>
                  <a:gd name="connsiteY156" fmla="*/ 542063 h 616817"/>
                  <a:gd name="connsiteX157" fmla="*/ 156093 w 238697"/>
                  <a:gd name="connsiteY157" fmla="*/ 540966 h 616817"/>
                  <a:gd name="connsiteX158" fmla="*/ 156779 w 238697"/>
                  <a:gd name="connsiteY158" fmla="*/ 539731 h 616817"/>
                  <a:gd name="connsiteX159" fmla="*/ 157465 w 238697"/>
                  <a:gd name="connsiteY159" fmla="*/ 538085 h 616817"/>
                  <a:gd name="connsiteX160" fmla="*/ 157191 w 238697"/>
                  <a:gd name="connsiteY160" fmla="*/ 538771 h 616817"/>
                  <a:gd name="connsiteX161" fmla="*/ 158288 w 238697"/>
                  <a:gd name="connsiteY161" fmla="*/ 534656 h 616817"/>
                  <a:gd name="connsiteX162" fmla="*/ 158151 w 238697"/>
                  <a:gd name="connsiteY162" fmla="*/ 535342 h 616817"/>
                  <a:gd name="connsiteX163" fmla="*/ 158288 w 238697"/>
                  <a:gd name="connsiteY163" fmla="*/ 533971 h 616817"/>
                  <a:gd name="connsiteX164" fmla="*/ 158151 w 238697"/>
                  <a:gd name="connsiteY164" fmla="*/ 532599 h 616817"/>
                  <a:gd name="connsiteX165" fmla="*/ 157328 w 238697"/>
                  <a:gd name="connsiteY165" fmla="*/ 529581 h 616817"/>
                  <a:gd name="connsiteX166" fmla="*/ 157602 w 238697"/>
                  <a:gd name="connsiteY166" fmla="*/ 530267 h 616817"/>
                  <a:gd name="connsiteX167" fmla="*/ 155956 w 238697"/>
                  <a:gd name="connsiteY167" fmla="*/ 526564 h 616817"/>
                  <a:gd name="connsiteX168" fmla="*/ 156230 w 238697"/>
                  <a:gd name="connsiteY168" fmla="*/ 527250 h 616817"/>
                  <a:gd name="connsiteX169" fmla="*/ 154036 w 238697"/>
                  <a:gd name="connsiteY169" fmla="*/ 523546 h 616817"/>
                  <a:gd name="connsiteX170" fmla="*/ 154447 w 238697"/>
                  <a:gd name="connsiteY170" fmla="*/ 524095 h 616817"/>
                  <a:gd name="connsiteX171" fmla="*/ 149098 w 238697"/>
                  <a:gd name="connsiteY171" fmla="*/ 517511 h 616817"/>
                  <a:gd name="connsiteX172" fmla="*/ 138674 w 238697"/>
                  <a:gd name="connsiteY172" fmla="*/ 507499 h 616817"/>
                  <a:gd name="connsiteX173" fmla="*/ 139085 w 238697"/>
                  <a:gd name="connsiteY173" fmla="*/ 507773 h 616817"/>
                  <a:gd name="connsiteX174" fmla="*/ 131130 w 238697"/>
                  <a:gd name="connsiteY174" fmla="*/ 501189 h 616817"/>
                  <a:gd name="connsiteX175" fmla="*/ 126604 w 238697"/>
                  <a:gd name="connsiteY175" fmla="*/ 497760 h 616817"/>
                  <a:gd name="connsiteX176" fmla="*/ 117963 w 238697"/>
                  <a:gd name="connsiteY176" fmla="*/ 491314 h 616817"/>
                  <a:gd name="connsiteX177" fmla="*/ 101366 w 238697"/>
                  <a:gd name="connsiteY177" fmla="*/ 480478 h 616817"/>
                  <a:gd name="connsiteX178" fmla="*/ 93411 w 238697"/>
                  <a:gd name="connsiteY178" fmla="*/ 475678 h 616817"/>
                  <a:gd name="connsiteX179" fmla="*/ 83261 w 238697"/>
                  <a:gd name="connsiteY179" fmla="*/ 469642 h 616817"/>
                  <a:gd name="connsiteX180" fmla="*/ 75855 w 238697"/>
                  <a:gd name="connsiteY180" fmla="*/ 465528 h 616817"/>
                  <a:gd name="connsiteX181" fmla="*/ 73660 w 238697"/>
                  <a:gd name="connsiteY181" fmla="*/ 464293 h 616817"/>
                  <a:gd name="connsiteX182" fmla="*/ 70917 w 238697"/>
                  <a:gd name="connsiteY182" fmla="*/ 463745 h 616817"/>
                  <a:gd name="connsiteX183" fmla="*/ 53360 w 238697"/>
                  <a:gd name="connsiteY183" fmla="*/ 459081 h 616817"/>
                  <a:gd name="connsiteX184" fmla="*/ 45954 w 238697"/>
                  <a:gd name="connsiteY184" fmla="*/ 456475 h 616817"/>
                  <a:gd name="connsiteX185" fmla="*/ 39644 w 238697"/>
                  <a:gd name="connsiteY185" fmla="*/ 453732 h 616817"/>
                  <a:gd name="connsiteX186" fmla="*/ 31415 w 238697"/>
                  <a:gd name="connsiteY186" fmla="*/ 447285 h 616817"/>
                  <a:gd name="connsiteX187" fmla="*/ 29769 w 238697"/>
                  <a:gd name="connsiteY187" fmla="*/ 443856 h 616817"/>
                  <a:gd name="connsiteX188" fmla="*/ 29632 w 238697"/>
                  <a:gd name="connsiteY188" fmla="*/ 441799 h 616817"/>
                  <a:gd name="connsiteX189" fmla="*/ 29769 w 238697"/>
                  <a:gd name="connsiteY189" fmla="*/ 439604 h 616817"/>
                  <a:gd name="connsiteX190" fmla="*/ 35941 w 238697"/>
                  <a:gd name="connsiteY190" fmla="*/ 434941 h 616817"/>
                  <a:gd name="connsiteX191" fmla="*/ 40330 w 238697"/>
                  <a:gd name="connsiteY191" fmla="*/ 435627 h 616817"/>
                  <a:gd name="connsiteX192" fmla="*/ 45131 w 238697"/>
                  <a:gd name="connsiteY192" fmla="*/ 437136 h 616817"/>
                  <a:gd name="connsiteX193" fmla="*/ 50206 w 238697"/>
                  <a:gd name="connsiteY193" fmla="*/ 439467 h 616817"/>
                  <a:gd name="connsiteX194" fmla="*/ 54732 w 238697"/>
                  <a:gd name="connsiteY194" fmla="*/ 441799 h 616817"/>
                  <a:gd name="connsiteX195" fmla="*/ 67076 w 238697"/>
                  <a:gd name="connsiteY195" fmla="*/ 448383 h 616817"/>
                  <a:gd name="connsiteX196" fmla="*/ 75855 w 238697"/>
                  <a:gd name="connsiteY196" fmla="*/ 453183 h 616817"/>
                  <a:gd name="connsiteX197" fmla="*/ 79009 w 238697"/>
                  <a:gd name="connsiteY197" fmla="*/ 453869 h 616817"/>
                  <a:gd name="connsiteX198" fmla="*/ 78461 w 238697"/>
                  <a:gd name="connsiteY198" fmla="*/ 453732 h 616817"/>
                  <a:gd name="connsiteX199" fmla="*/ 96977 w 238697"/>
                  <a:gd name="connsiteY199" fmla="*/ 456338 h 616817"/>
                  <a:gd name="connsiteX200" fmla="*/ 116865 w 238697"/>
                  <a:gd name="connsiteY200" fmla="*/ 456475 h 616817"/>
                  <a:gd name="connsiteX201" fmla="*/ 116728 w 238697"/>
                  <a:gd name="connsiteY201" fmla="*/ 456475 h 616817"/>
                  <a:gd name="connsiteX202" fmla="*/ 117277 w 238697"/>
                  <a:gd name="connsiteY202" fmla="*/ 456475 h 616817"/>
                  <a:gd name="connsiteX203" fmla="*/ 117551 w 238697"/>
                  <a:gd name="connsiteY203" fmla="*/ 456475 h 616817"/>
                  <a:gd name="connsiteX204" fmla="*/ 117414 w 238697"/>
                  <a:gd name="connsiteY204" fmla="*/ 456475 h 616817"/>
                  <a:gd name="connsiteX205" fmla="*/ 139908 w 238697"/>
                  <a:gd name="connsiteY205" fmla="*/ 453320 h 616817"/>
                  <a:gd name="connsiteX206" fmla="*/ 139634 w 238697"/>
                  <a:gd name="connsiteY206" fmla="*/ 453320 h 616817"/>
                  <a:gd name="connsiteX207" fmla="*/ 158836 w 238697"/>
                  <a:gd name="connsiteY207" fmla="*/ 448108 h 616817"/>
                  <a:gd name="connsiteX208" fmla="*/ 169946 w 238697"/>
                  <a:gd name="connsiteY208" fmla="*/ 443719 h 616817"/>
                  <a:gd name="connsiteX209" fmla="*/ 176667 w 238697"/>
                  <a:gd name="connsiteY209" fmla="*/ 439879 h 616817"/>
                  <a:gd name="connsiteX210" fmla="*/ 176667 w 238697"/>
                  <a:gd name="connsiteY210" fmla="*/ 439879 h 616817"/>
                  <a:gd name="connsiteX211" fmla="*/ 176942 w 238697"/>
                  <a:gd name="connsiteY211" fmla="*/ 439742 h 616817"/>
                  <a:gd name="connsiteX212" fmla="*/ 176942 w 238697"/>
                  <a:gd name="connsiteY212" fmla="*/ 439742 h 616817"/>
                  <a:gd name="connsiteX213" fmla="*/ 177216 w 238697"/>
                  <a:gd name="connsiteY213" fmla="*/ 439604 h 616817"/>
                  <a:gd name="connsiteX214" fmla="*/ 177216 w 238697"/>
                  <a:gd name="connsiteY214" fmla="*/ 439604 h 616817"/>
                  <a:gd name="connsiteX215" fmla="*/ 180096 w 238697"/>
                  <a:gd name="connsiteY215" fmla="*/ 437410 h 616817"/>
                  <a:gd name="connsiteX216" fmla="*/ 179548 w 238697"/>
                  <a:gd name="connsiteY216" fmla="*/ 437821 h 616817"/>
                  <a:gd name="connsiteX217" fmla="*/ 182565 w 238697"/>
                  <a:gd name="connsiteY217" fmla="*/ 434941 h 616817"/>
                  <a:gd name="connsiteX218" fmla="*/ 182154 w 238697"/>
                  <a:gd name="connsiteY218" fmla="*/ 435490 h 616817"/>
                  <a:gd name="connsiteX219" fmla="*/ 182977 w 238697"/>
                  <a:gd name="connsiteY219" fmla="*/ 434392 h 616817"/>
                  <a:gd name="connsiteX220" fmla="*/ 183662 w 238697"/>
                  <a:gd name="connsiteY220" fmla="*/ 433158 h 616817"/>
                  <a:gd name="connsiteX221" fmla="*/ 184074 w 238697"/>
                  <a:gd name="connsiteY221" fmla="*/ 432061 h 616817"/>
                  <a:gd name="connsiteX222" fmla="*/ 184348 w 238697"/>
                  <a:gd name="connsiteY222" fmla="*/ 430826 h 616817"/>
                  <a:gd name="connsiteX223" fmla="*/ 184485 w 238697"/>
                  <a:gd name="connsiteY223" fmla="*/ 429729 h 616817"/>
                  <a:gd name="connsiteX224" fmla="*/ 184485 w 238697"/>
                  <a:gd name="connsiteY224" fmla="*/ 428632 h 616817"/>
                  <a:gd name="connsiteX225" fmla="*/ 184211 w 238697"/>
                  <a:gd name="connsiteY225" fmla="*/ 427672 h 616817"/>
                  <a:gd name="connsiteX226" fmla="*/ 183662 w 238697"/>
                  <a:gd name="connsiteY226" fmla="*/ 426437 h 616817"/>
                  <a:gd name="connsiteX227" fmla="*/ 182839 w 238697"/>
                  <a:gd name="connsiteY227" fmla="*/ 425065 h 616817"/>
                  <a:gd name="connsiteX228" fmla="*/ 180371 w 238697"/>
                  <a:gd name="connsiteY228" fmla="*/ 421911 h 616817"/>
                  <a:gd name="connsiteX229" fmla="*/ 180782 w 238697"/>
                  <a:gd name="connsiteY229" fmla="*/ 422459 h 616817"/>
                  <a:gd name="connsiteX230" fmla="*/ 179410 w 238697"/>
                  <a:gd name="connsiteY230" fmla="*/ 421225 h 616817"/>
                  <a:gd name="connsiteX231" fmla="*/ 174473 w 238697"/>
                  <a:gd name="connsiteY231" fmla="*/ 417522 h 616817"/>
                  <a:gd name="connsiteX232" fmla="*/ 174747 w 238697"/>
                  <a:gd name="connsiteY232" fmla="*/ 417659 h 616817"/>
                  <a:gd name="connsiteX233" fmla="*/ 174473 w 238697"/>
                  <a:gd name="connsiteY233" fmla="*/ 417522 h 616817"/>
                  <a:gd name="connsiteX234" fmla="*/ 174198 w 238697"/>
                  <a:gd name="connsiteY234" fmla="*/ 417247 h 616817"/>
                  <a:gd name="connsiteX235" fmla="*/ 174473 w 238697"/>
                  <a:gd name="connsiteY235" fmla="*/ 417385 h 616817"/>
                  <a:gd name="connsiteX236" fmla="*/ 167615 w 238697"/>
                  <a:gd name="connsiteY236" fmla="*/ 413544 h 616817"/>
                  <a:gd name="connsiteX237" fmla="*/ 152664 w 238697"/>
                  <a:gd name="connsiteY237" fmla="*/ 407098 h 616817"/>
                  <a:gd name="connsiteX238" fmla="*/ 143063 w 238697"/>
                  <a:gd name="connsiteY238" fmla="*/ 403394 h 616817"/>
                  <a:gd name="connsiteX239" fmla="*/ 135245 w 238697"/>
                  <a:gd name="connsiteY239" fmla="*/ 400925 h 616817"/>
                  <a:gd name="connsiteX240" fmla="*/ 129621 w 238697"/>
                  <a:gd name="connsiteY240" fmla="*/ 399279 h 616817"/>
                  <a:gd name="connsiteX241" fmla="*/ 126878 w 238697"/>
                  <a:gd name="connsiteY241" fmla="*/ 398456 h 616817"/>
                  <a:gd name="connsiteX242" fmla="*/ 110693 w 238697"/>
                  <a:gd name="connsiteY242" fmla="*/ 394753 h 616817"/>
                  <a:gd name="connsiteX243" fmla="*/ 106304 w 238697"/>
                  <a:gd name="connsiteY243" fmla="*/ 396262 h 616817"/>
                  <a:gd name="connsiteX244" fmla="*/ 86690 w 238697"/>
                  <a:gd name="connsiteY244" fmla="*/ 401748 h 616817"/>
                  <a:gd name="connsiteX245" fmla="*/ 59944 w 238697"/>
                  <a:gd name="connsiteY245" fmla="*/ 406000 h 616817"/>
                  <a:gd name="connsiteX246" fmla="*/ 49108 w 238697"/>
                  <a:gd name="connsiteY246" fmla="*/ 406000 h 616817"/>
                  <a:gd name="connsiteX247" fmla="*/ 44308 w 238697"/>
                  <a:gd name="connsiteY247" fmla="*/ 405314 h 616817"/>
                  <a:gd name="connsiteX248" fmla="*/ 37861 w 238697"/>
                  <a:gd name="connsiteY248" fmla="*/ 403394 h 616817"/>
                  <a:gd name="connsiteX249" fmla="*/ 34844 w 238697"/>
                  <a:gd name="connsiteY249" fmla="*/ 401748 h 616817"/>
                  <a:gd name="connsiteX250" fmla="*/ 32375 w 238697"/>
                  <a:gd name="connsiteY250" fmla="*/ 399691 h 616817"/>
                  <a:gd name="connsiteX251" fmla="*/ 30729 w 238697"/>
                  <a:gd name="connsiteY251" fmla="*/ 397085 h 616817"/>
                  <a:gd name="connsiteX252" fmla="*/ 29632 w 238697"/>
                  <a:gd name="connsiteY252" fmla="*/ 394067 h 616817"/>
                  <a:gd name="connsiteX253" fmla="*/ 29495 w 238697"/>
                  <a:gd name="connsiteY253" fmla="*/ 391050 h 616817"/>
                  <a:gd name="connsiteX254" fmla="*/ 30455 w 238697"/>
                  <a:gd name="connsiteY254" fmla="*/ 388444 h 616817"/>
                  <a:gd name="connsiteX255" fmla="*/ 35118 w 238697"/>
                  <a:gd name="connsiteY255" fmla="*/ 383780 h 616817"/>
                  <a:gd name="connsiteX256" fmla="*/ 38821 w 238697"/>
                  <a:gd name="connsiteY256" fmla="*/ 381860 h 616817"/>
                  <a:gd name="connsiteX257" fmla="*/ 43211 w 238697"/>
                  <a:gd name="connsiteY257" fmla="*/ 380488 h 616817"/>
                  <a:gd name="connsiteX258" fmla="*/ 54869 w 238697"/>
                  <a:gd name="connsiteY258" fmla="*/ 378843 h 616817"/>
                  <a:gd name="connsiteX259" fmla="*/ 68311 w 238697"/>
                  <a:gd name="connsiteY259" fmla="*/ 378705 h 616817"/>
                  <a:gd name="connsiteX260" fmla="*/ 84496 w 238697"/>
                  <a:gd name="connsiteY260" fmla="*/ 379666 h 616817"/>
                  <a:gd name="connsiteX261" fmla="*/ 99995 w 238697"/>
                  <a:gd name="connsiteY261" fmla="*/ 381586 h 616817"/>
                  <a:gd name="connsiteX262" fmla="*/ 110556 w 238697"/>
                  <a:gd name="connsiteY262" fmla="*/ 383369 h 616817"/>
                  <a:gd name="connsiteX263" fmla="*/ 121940 w 238697"/>
                  <a:gd name="connsiteY263" fmla="*/ 379666 h 616817"/>
                  <a:gd name="connsiteX264" fmla="*/ 135931 w 238697"/>
                  <a:gd name="connsiteY264" fmla="*/ 373905 h 616817"/>
                  <a:gd name="connsiteX265" fmla="*/ 143749 w 238697"/>
                  <a:gd name="connsiteY265" fmla="*/ 370613 h 616817"/>
                  <a:gd name="connsiteX266" fmla="*/ 156230 w 238697"/>
                  <a:gd name="connsiteY266" fmla="*/ 364715 h 616817"/>
                  <a:gd name="connsiteX267" fmla="*/ 182565 w 238697"/>
                  <a:gd name="connsiteY267" fmla="*/ 349490 h 616817"/>
                  <a:gd name="connsiteX268" fmla="*/ 192989 w 238697"/>
                  <a:gd name="connsiteY268" fmla="*/ 341261 h 616817"/>
                  <a:gd name="connsiteX269" fmla="*/ 198476 w 238697"/>
                  <a:gd name="connsiteY269" fmla="*/ 335774 h 616817"/>
                  <a:gd name="connsiteX270" fmla="*/ 200670 w 238697"/>
                  <a:gd name="connsiteY270" fmla="*/ 332894 h 616817"/>
                  <a:gd name="connsiteX271" fmla="*/ 200670 w 238697"/>
                  <a:gd name="connsiteY271" fmla="*/ 332894 h 616817"/>
                  <a:gd name="connsiteX272" fmla="*/ 200670 w 238697"/>
                  <a:gd name="connsiteY272" fmla="*/ 332894 h 616817"/>
                  <a:gd name="connsiteX273" fmla="*/ 201082 w 238697"/>
                  <a:gd name="connsiteY273" fmla="*/ 332345 h 616817"/>
                  <a:gd name="connsiteX274" fmla="*/ 200945 w 238697"/>
                  <a:gd name="connsiteY274" fmla="*/ 332482 h 616817"/>
                  <a:gd name="connsiteX275" fmla="*/ 202865 w 238697"/>
                  <a:gd name="connsiteY275" fmla="*/ 329191 h 616817"/>
                  <a:gd name="connsiteX276" fmla="*/ 202865 w 238697"/>
                  <a:gd name="connsiteY276" fmla="*/ 329328 h 616817"/>
                  <a:gd name="connsiteX277" fmla="*/ 204099 w 238697"/>
                  <a:gd name="connsiteY277" fmla="*/ 326310 h 616817"/>
                  <a:gd name="connsiteX278" fmla="*/ 204511 w 238697"/>
                  <a:gd name="connsiteY278" fmla="*/ 324802 h 616817"/>
                  <a:gd name="connsiteX279" fmla="*/ 204785 w 238697"/>
                  <a:gd name="connsiteY279" fmla="*/ 323293 h 616817"/>
                  <a:gd name="connsiteX280" fmla="*/ 204785 w 238697"/>
                  <a:gd name="connsiteY280" fmla="*/ 322470 h 616817"/>
                  <a:gd name="connsiteX281" fmla="*/ 204511 w 238697"/>
                  <a:gd name="connsiteY281" fmla="*/ 320550 h 616817"/>
                  <a:gd name="connsiteX282" fmla="*/ 204237 w 238697"/>
                  <a:gd name="connsiteY282" fmla="*/ 319452 h 616817"/>
                  <a:gd name="connsiteX283" fmla="*/ 203688 w 238697"/>
                  <a:gd name="connsiteY283" fmla="*/ 318081 h 616817"/>
                  <a:gd name="connsiteX284" fmla="*/ 203139 w 238697"/>
                  <a:gd name="connsiteY284" fmla="*/ 316983 h 616817"/>
                  <a:gd name="connsiteX285" fmla="*/ 202316 w 238697"/>
                  <a:gd name="connsiteY285" fmla="*/ 315886 h 616817"/>
                  <a:gd name="connsiteX286" fmla="*/ 201219 w 238697"/>
                  <a:gd name="connsiteY286" fmla="*/ 314789 h 616817"/>
                  <a:gd name="connsiteX287" fmla="*/ 201493 w 238697"/>
                  <a:gd name="connsiteY287" fmla="*/ 315063 h 616817"/>
                  <a:gd name="connsiteX288" fmla="*/ 198750 w 238697"/>
                  <a:gd name="connsiteY288" fmla="*/ 312869 h 616817"/>
                  <a:gd name="connsiteX289" fmla="*/ 195184 w 238697"/>
                  <a:gd name="connsiteY289" fmla="*/ 310674 h 616817"/>
                  <a:gd name="connsiteX290" fmla="*/ 195321 w 238697"/>
                  <a:gd name="connsiteY290" fmla="*/ 310674 h 616817"/>
                  <a:gd name="connsiteX291" fmla="*/ 192029 w 238697"/>
                  <a:gd name="connsiteY291" fmla="*/ 309302 h 616817"/>
                  <a:gd name="connsiteX292" fmla="*/ 192166 w 238697"/>
                  <a:gd name="connsiteY292" fmla="*/ 309302 h 616817"/>
                  <a:gd name="connsiteX293" fmla="*/ 191892 w 238697"/>
                  <a:gd name="connsiteY293" fmla="*/ 309165 h 616817"/>
                  <a:gd name="connsiteX294" fmla="*/ 192029 w 238697"/>
                  <a:gd name="connsiteY294" fmla="*/ 309165 h 616817"/>
                  <a:gd name="connsiteX295" fmla="*/ 191755 w 238697"/>
                  <a:gd name="connsiteY295" fmla="*/ 309028 h 616817"/>
                  <a:gd name="connsiteX296" fmla="*/ 184074 w 238697"/>
                  <a:gd name="connsiteY296" fmla="*/ 306834 h 616817"/>
                  <a:gd name="connsiteX297" fmla="*/ 160894 w 238697"/>
                  <a:gd name="connsiteY297" fmla="*/ 303679 h 616817"/>
                  <a:gd name="connsiteX298" fmla="*/ 160894 w 238697"/>
                  <a:gd name="connsiteY298" fmla="*/ 303679 h 616817"/>
                  <a:gd name="connsiteX299" fmla="*/ 160757 w 238697"/>
                  <a:gd name="connsiteY299" fmla="*/ 303679 h 616817"/>
                  <a:gd name="connsiteX300" fmla="*/ 160208 w 238697"/>
                  <a:gd name="connsiteY300" fmla="*/ 303679 h 616817"/>
                  <a:gd name="connsiteX301" fmla="*/ 160345 w 238697"/>
                  <a:gd name="connsiteY301" fmla="*/ 303679 h 616817"/>
                  <a:gd name="connsiteX302" fmla="*/ 126192 w 238697"/>
                  <a:gd name="connsiteY302" fmla="*/ 303953 h 616817"/>
                  <a:gd name="connsiteX303" fmla="*/ 104247 w 238697"/>
                  <a:gd name="connsiteY303" fmla="*/ 306148 h 616817"/>
                  <a:gd name="connsiteX304" fmla="*/ 97114 w 238697"/>
                  <a:gd name="connsiteY304" fmla="*/ 307108 h 616817"/>
                  <a:gd name="connsiteX305" fmla="*/ 83536 w 238697"/>
                  <a:gd name="connsiteY305" fmla="*/ 309028 h 616817"/>
                  <a:gd name="connsiteX306" fmla="*/ 64333 w 238697"/>
                  <a:gd name="connsiteY306" fmla="*/ 312046 h 616817"/>
                  <a:gd name="connsiteX307" fmla="*/ 41839 w 238697"/>
                  <a:gd name="connsiteY307" fmla="*/ 316160 h 616817"/>
                  <a:gd name="connsiteX308" fmla="*/ 35667 w 238697"/>
                  <a:gd name="connsiteY308" fmla="*/ 310811 h 616817"/>
                  <a:gd name="connsiteX309" fmla="*/ 37175 w 238697"/>
                  <a:gd name="connsiteY309" fmla="*/ 306285 h 616817"/>
                  <a:gd name="connsiteX310" fmla="*/ 39233 w 238697"/>
                  <a:gd name="connsiteY310" fmla="*/ 304502 h 616817"/>
                  <a:gd name="connsiteX311" fmla="*/ 44445 w 238697"/>
                  <a:gd name="connsiteY311" fmla="*/ 302307 h 616817"/>
                  <a:gd name="connsiteX312" fmla="*/ 59121 w 238697"/>
                  <a:gd name="connsiteY312" fmla="*/ 294763 h 616817"/>
                  <a:gd name="connsiteX313" fmla="*/ 75992 w 238697"/>
                  <a:gd name="connsiteY313" fmla="*/ 285711 h 616817"/>
                  <a:gd name="connsiteX314" fmla="*/ 91354 w 238697"/>
                  <a:gd name="connsiteY314" fmla="*/ 277481 h 616817"/>
                  <a:gd name="connsiteX315" fmla="*/ 108224 w 238697"/>
                  <a:gd name="connsiteY315" fmla="*/ 268292 h 616817"/>
                  <a:gd name="connsiteX316" fmla="*/ 138948 w 238697"/>
                  <a:gd name="connsiteY316" fmla="*/ 250735 h 616817"/>
                  <a:gd name="connsiteX317" fmla="*/ 190246 w 238697"/>
                  <a:gd name="connsiteY317" fmla="*/ 219463 h 616817"/>
                  <a:gd name="connsiteX318" fmla="*/ 190109 w 238697"/>
                  <a:gd name="connsiteY318" fmla="*/ 219600 h 616817"/>
                  <a:gd name="connsiteX319" fmla="*/ 212603 w 238697"/>
                  <a:gd name="connsiteY319" fmla="*/ 202729 h 616817"/>
                  <a:gd name="connsiteX320" fmla="*/ 223302 w 238697"/>
                  <a:gd name="connsiteY320" fmla="*/ 192168 h 616817"/>
                  <a:gd name="connsiteX321" fmla="*/ 222890 w 238697"/>
                  <a:gd name="connsiteY321" fmla="*/ 192579 h 616817"/>
                  <a:gd name="connsiteX322" fmla="*/ 226868 w 238697"/>
                  <a:gd name="connsiteY322" fmla="*/ 187504 h 616817"/>
                  <a:gd name="connsiteX323" fmla="*/ 226456 w 238697"/>
                  <a:gd name="connsiteY323" fmla="*/ 187916 h 616817"/>
                  <a:gd name="connsiteX324" fmla="*/ 228240 w 238697"/>
                  <a:gd name="connsiteY324" fmla="*/ 184761 h 616817"/>
                  <a:gd name="connsiteX325" fmla="*/ 229748 w 238697"/>
                  <a:gd name="connsiteY325" fmla="*/ 181469 h 616817"/>
                  <a:gd name="connsiteX326" fmla="*/ 230160 w 238697"/>
                  <a:gd name="connsiteY326" fmla="*/ 179961 h 616817"/>
                  <a:gd name="connsiteX327" fmla="*/ 230434 w 238697"/>
                  <a:gd name="connsiteY327" fmla="*/ 178589 h 616817"/>
                  <a:gd name="connsiteX328" fmla="*/ 230434 w 238697"/>
                  <a:gd name="connsiteY328" fmla="*/ 177629 h 616817"/>
                  <a:gd name="connsiteX329" fmla="*/ 230297 w 238697"/>
                  <a:gd name="connsiteY329" fmla="*/ 176806 h 616817"/>
                  <a:gd name="connsiteX330" fmla="*/ 229885 w 238697"/>
                  <a:gd name="connsiteY330" fmla="*/ 175709 h 616817"/>
                  <a:gd name="connsiteX331" fmla="*/ 229200 w 238697"/>
                  <a:gd name="connsiteY331" fmla="*/ 174474 h 616817"/>
                  <a:gd name="connsiteX332" fmla="*/ 228514 w 238697"/>
                  <a:gd name="connsiteY332" fmla="*/ 173514 h 616817"/>
                  <a:gd name="connsiteX333" fmla="*/ 227554 w 238697"/>
                  <a:gd name="connsiteY333" fmla="*/ 172554 h 616817"/>
                  <a:gd name="connsiteX334" fmla="*/ 226868 w 238697"/>
                  <a:gd name="connsiteY334" fmla="*/ 172005 h 616817"/>
                  <a:gd name="connsiteX335" fmla="*/ 226868 w 238697"/>
                  <a:gd name="connsiteY335" fmla="*/ 172005 h 616817"/>
                  <a:gd name="connsiteX336" fmla="*/ 225222 w 238697"/>
                  <a:gd name="connsiteY336" fmla="*/ 171182 h 616817"/>
                  <a:gd name="connsiteX337" fmla="*/ 225771 w 238697"/>
                  <a:gd name="connsiteY337" fmla="*/ 171457 h 616817"/>
                  <a:gd name="connsiteX338" fmla="*/ 224536 w 238697"/>
                  <a:gd name="connsiteY338" fmla="*/ 170908 h 616817"/>
                  <a:gd name="connsiteX339" fmla="*/ 219324 w 238697"/>
                  <a:gd name="connsiteY339" fmla="*/ 169536 h 616817"/>
                  <a:gd name="connsiteX340" fmla="*/ 220010 w 238697"/>
                  <a:gd name="connsiteY340" fmla="*/ 169674 h 616817"/>
                  <a:gd name="connsiteX341" fmla="*/ 215758 w 238697"/>
                  <a:gd name="connsiteY341" fmla="*/ 168988 h 616817"/>
                  <a:gd name="connsiteX342" fmla="*/ 215758 w 238697"/>
                  <a:gd name="connsiteY342" fmla="*/ 168988 h 616817"/>
                  <a:gd name="connsiteX343" fmla="*/ 193675 w 238697"/>
                  <a:gd name="connsiteY343" fmla="*/ 169262 h 616817"/>
                  <a:gd name="connsiteX344" fmla="*/ 193675 w 238697"/>
                  <a:gd name="connsiteY344" fmla="*/ 169262 h 616817"/>
                  <a:gd name="connsiteX345" fmla="*/ 175021 w 238697"/>
                  <a:gd name="connsiteY345" fmla="*/ 170771 h 616817"/>
                  <a:gd name="connsiteX346" fmla="*/ 161168 w 238697"/>
                  <a:gd name="connsiteY346" fmla="*/ 172417 h 616817"/>
                  <a:gd name="connsiteX347" fmla="*/ 154310 w 238697"/>
                  <a:gd name="connsiteY347" fmla="*/ 173240 h 616817"/>
                  <a:gd name="connsiteX348" fmla="*/ 140594 w 238697"/>
                  <a:gd name="connsiteY348" fmla="*/ 175297 h 616817"/>
                  <a:gd name="connsiteX349" fmla="*/ 132776 w 238697"/>
                  <a:gd name="connsiteY349" fmla="*/ 176394 h 616817"/>
                  <a:gd name="connsiteX350" fmla="*/ 109870 w 238697"/>
                  <a:gd name="connsiteY350" fmla="*/ 180921 h 616817"/>
                  <a:gd name="connsiteX351" fmla="*/ 90805 w 238697"/>
                  <a:gd name="connsiteY351" fmla="*/ 185584 h 616817"/>
                  <a:gd name="connsiteX352" fmla="*/ 75306 w 238697"/>
                  <a:gd name="connsiteY352" fmla="*/ 189836 h 616817"/>
                  <a:gd name="connsiteX353" fmla="*/ 59670 w 238697"/>
                  <a:gd name="connsiteY353" fmla="*/ 194500 h 616817"/>
                  <a:gd name="connsiteX354" fmla="*/ 34021 w 238697"/>
                  <a:gd name="connsiteY354" fmla="*/ 203278 h 616817"/>
                  <a:gd name="connsiteX355" fmla="*/ 28260 w 238697"/>
                  <a:gd name="connsiteY355" fmla="*/ 200946 h 616817"/>
                  <a:gd name="connsiteX356" fmla="*/ 27711 w 238697"/>
                  <a:gd name="connsiteY356" fmla="*/ 194637 h 616817"/>
                  <a:gd name="connsiteX357" fmla="*/ 30592 w 238697"/>
                  <a:gd name="connsiteY357" fmla="*/ 191208 h 616817"/>
                  <a:gd name="connsiteX358" fmla="*/ 36215 w 238697"/>
                  <a:gd name="connsiteY358" fmla="*/ 187779 h 616817"/>
                  <a:gd name="connsiteX359" fmla="*/ 59670 w 238697"/>
                  <a:gd name="connsiteY359" fmla="*/ 170771 h 616817"/>
                  <a:gd name="connsiteX360" fmla="*/ 68174 w 238697"/>
                  <a:gd name="connsiteY360" fmla="*/ 164461 h 616817"/>
                  <a:gd name="connsiteX361" fmla="*/ 79695 w 238697"/>
                  <a:gd name="connsiteY361" fmla="*/ 155820 h 616817"/>
                  <a:gd name="connsiteX362" fmla="*/ 90805 w 238697"/>
                  <a:gd name="connsiteY362" fmla="*/ 147042 h 616817"/>
                  <a:gd name="connsiteX363" fmla="*/ 100955 w 238697"/>
                  <a:gd name="connsiteY363" fmla="*/ 138950 h 616817"/>
                  <a:gd name="connsiteX364" fmla="*/ 122352 w 238697"/>
                  <a:gd name="connsiteY364" fmla="*/ 120707 h 616817"/>
                  <a:gd name="connsiteX365" fmla="*/ 122352 w 238697"/>
                  <a:gd name="connsiteY365" fmla="*/ 120707 h 616817"/>
                  <a:gd name="connsiteX366" fmla="*/ 122489 w 238697"/>
                  <a:gd name="connsiteY366" fmla="*/ 120570 h 616817"/>
                  <a:gd name="connsiteX367" fmla="*/ 122763 w 238697"/>
                  <a:gd name="connsiteY367" fmla="*/ 120433 h 616817"/>
                  <a:gd name="connsiteX368" fmla="*/ 122763 w 238697"/>
                  <a:gd name="connsiteY368" fmla="*/ 120433 h 616817"/>
                  <a:gd name="connsiteX369" fmla="*/ 134696 w 238697"/>
                  <a:gd name="connsiteY369" fmla="*/ 109597 h 616817"/>
                  <a:gd name="connsiteX370" fmla="*/ 147726 w 238697"/>
                  <a:gd name="connsiteY370" fmla="*/ 96156 h 616817"/>
                  <a:gd name="connsiteX371" fmla="*/ 147726 w 238697"/>
                  <a:gd name="connsiteY371" fmla="*/ 96156 h 616817"/>
                  <a:gd name="connsiteX372" fmla="*/ 147726 w 238697"/>
                  <a:gd name="connsiteY372" fmla="*/ 96156 h 616817"/>
                  <a:gd name="connsiteX373" fmla="*/ 147864 w 238697"/>
                  <a:gd name="connsiteY373" fmla="*/ 96019 h 616817"/>
                  <a:gd name="connsiteX374" fmla="*/ 147726 w 238697"/>
                  <a:gd name="connsiteY374" fmla="*/ 96156 h 616817"/>
                  <a:gd name="connsiteX375" fmla="*/ 153076 w 238697"/>
                  <a:gd name="connsiteY375" fmla="*/ 89435 h 616817"/>
                  <a:gd name="connsiteX376" fmla="*/ 153076 w 238697"/>
                  <a:gd name="connsiteY376" fmla="*/ 89435 h 616817"/>
                  <a:gd name="connsiteX377" fmla="*/ 157602 w 238697"/>
                  <a:gd name="connsiteY377" fmla="*/ 81754 h 616817"/>
                  <a:gd name="connsiteX378" fmla="*/ 157328 w 238697"/>
                  <a:gd name="connsiteY378" fmla="*/ 82165 h 616817"/>
                  <a:gd name="connsiteX379" fmla="*/ 158974 w 238697"/>
                  <a:gd name="connsiteY379" fmla="*/ 78188 h 616817"/>
                  <a:gd name="connsiteX380" fmla="*/ 159385 w 238697"/>
                  <a:gd name="connsiteY380" fmla="*/ 76679 h 616817"/>
                  <a:gd name="connsiteX381" fmla="*/ 159659 w 238697"/>
                  <a:gd name="connsiteY381" fmla="*/ 75033 h 616817"/>
                  <a:gd name="connsiteX382" fmla="*/ 159659 w 238697"/>
                  <a:gd name="connsiteY382" fmla="*/ 75033 h 616817"/>
                  <a:gd name="connsiteX383" fmla="*/ 159659 w 238697"/>
                  <a:gd name="connsiteY383" fmla="*/ 72016 h 616817"/>
                  <a:gd name="connsiteX384" fmla="*/ 159659 w 238697"/>
                  <a:gd name="connsiteY384" fmla="*/ 72016 h 616817"/>
                  <a:gd name="connsiteX385" fmla="*/ 159385 w 238697"/>
                  <a:gd name="connsiteY385" fmla="*/ 70507 h 616817"/>
                  <a:gd name="connsiteX386" fmla="*/ 158836 w 238697"/>
                  <a:gd name="connsiteY386" fmla="*/ 68861 h 616817"/>
                  <a:gd name="connsiteX387" fmla="*/ 158288 w 238697"/>
                  <a:gd name="connsiteY387" fmla="*/ 67627 h 616817"/>
                  <a:gd name="connsiteX388" fmla="*/ 157602 w 238697"/>
                  <a:gd name="connsiteY388" fmla="*/ 66666 h 616817"/>
                  <a:gd name="connsiteX389" fmla="*/ 156505 w 238697"/>
                  <a:gd name="connsiteY389" fmla="*/ 65569 h 616817"/>
                  <a:gd name="connsiteX390" fmla="*/ 153487 w 238697"/>
                  <a:gd name="connsiteY390" fmla="*/ 63237 h 616817"/>
                  <a:gd name="connsiteX391" fmla="*/ 153899 w 238697"/>
                  <a:gd name="connsiteY391" fmla="*/ 63512 h 616817"/>
                  <a:gd name="connsiteX392" fmla="*/ 152390 w 238697"/>
                  <a:gd name="connsiteY392" fmla="*/ 62689 h 616817"/>
                  <a:gd name="connsiteX393" fmla="*/ 150881 w 238697"/>
                  <a:gd name="connsiteY393" fmla="*/ 62140 h 616817"/>
                  <a:gd name="connsiteX394" fmla="*/ 151155 w 238697"/>
                  <a:gd name="connsiteY394" fmla="*/ 62277 h 616817"/>
                  <a:gd name="connsiteX395" fmla="*/ 147178 w 238697"/>
                  <a:gd name="connsiteY395" fmla="*/ 61180 h 616817"/>
                  <a:gd name="connsiteX396" fmla="*/ 147726 w 238697"/>
                  <a:gd name="connsiteY396" fmla="*/ 61317 h 616817"/>
                  <a:gd name="connsiteX397" fmla="*/ 143337 w 238697"/>
                  <a:gd name="connsiteY397" fmla="*/ 60631 h 616817"/>
                  <a:gd name="connsiteX398" fmla="*/ 143886 w 238697"/>
                  <a:gd name="connsiteY398" fmla="*/ 60631 h 616817"/>
                  <a:gd name="connsiteX399" fmla="*/ 134696 w 238697"/>
                  <a:gd name="connsiteY399" fmla="*/ 60631 h 616817"/>
                  <a:gd name="connsiteX400" fmla="*/ 134971 w 238697"/>
                  <a:gd name="connsiteY400" fmla="*/ 60631 h 616817"/>
                  <a:gd name="connsiteX401" fmla="*/ 121117 w 238697"/>
                  <a:gd name="connsiteY401" fmla="*/ 62552 h 616817"/>
                  <a:gd name="connsiteX402" fmla="*/ 121117 w 238697"/>
                  <a:gd name="connsiteY402" fmla="*/ 62552 h 616817"/>
                  <a:gd name="connsiteX403" fmla="*/ 100955 w 238697"/>
                  <a:gd name="connsiteY403" fmla="*/ 68175 h 616817"/>
                  <a:gd name="connsiteX404" fmla="*/ 101092 w 238697"/>
                  <a:gd name="connsiteY404" fmla="*/ 68038 h 616817"/>
                  <a:gd name="connsiteX405" fmla="*/ 92314 w 238697"/>
                  <a:gd name="connsiteY405" fmla="*/ 71467 h 616817"/>
                  <a:gd name="connsiteX406" fmla="*/ 89845 w 238697"/>
                  <a:gd name="connsiteY406" fmla="*/ 74073 h 616817"/>
                  <a:gd name="connsiteX407" fmla="*/ 74346 w 238697"/>
                  <a:gd name="connsiteY407" fmla="*/ 88886 h 616817"/>
                  <a:gd name="connsiteX408" fmla="*/ 64607 w 238697"/>
                  <a:gd name="connsiteY408" fmla="*/ 97253 h 616817"/>
                  <a:gd name="connsiteX409" fmla="*/ 56789 w 238697"/>
                  <a:gd name="connsiteY409" fmla="*/ 103700 h 616817"/>
                  <a:gd name="connsiteX410" fmla="*/ 51714 w 238697"/>
                  <a:gd name="connsiteY410" fmla="*/ 107677 h 616817"/>
                  <a:gd name="connsiteX411" fmla="*/ 42662 w 238697"/>
                  <a:gd name="connsiteY411" fmla="*/ 113301 h 616817"/>
                  <a:gd name="connsiteX412" fmla="*/ 37038 w 238697"/>
                  <a:gd name="connsiteY412" fmla="*/ 114810 h 616817"/>
                  <a:gd name="connsiteX413" fmla="*/ 31826 w 238697"/>
                  <a:gd name="connsiteY413" fmla="*/ 112341 h 616817"/>
                  <a:gd name="connsiteX414" fmla="*/ 30729 w 238697"/>
                  <a:gd name="connsiteY414" fmla="*/ 106717 h 616817"/>
                  <a:gd name="connsiteX415" fmla="*/ 36078 w 238697"/>
                  <a:gd name="connsiteY415" fmla="*/ 98076 h 616817"/>
                  <a:gd name="connsiteX416" fmla="*/ 45131 w 238697"/>
                  <a:gd name="connsiteY416" fmla="*/ 89298 h 616817"/>
                  <a:gd name="connsiteX417" fmla="*/ 69545 w 238697"/>
                  <a:gd name="connsiteY417" fmla="*/ 72564 h 616817"/>
                  <a:gd name="connsiteX418" fmla="*/ 88473 w 238697"/>
                  <a:gd name="connsiteY418" fmla="*/ 63512 h 616817"/>
                  <a:gd name="connsiteX419" fmla="*/ 88885 w 238697"/>
                  <a:gd name="connsiteY419" fmla="*/ 63100 h 616817"/>
                  <a:gd name="connsiteX420" fmla="*/ 88885 w 238697"/>
                  <a:gd name="connsiteY420" fmla="*/ 63237 h 616817"/>
                  <a:gd name="connsiteX421" fmla="*/ 89022 w 238697"/>
                  <a:gd name="connsiteY421" fmla="*/ 63100 h 616817"/>
                  <a:gd name="connsiteX422" fmla="*/ 89022 w 238697"/>
                  <a:gd name="connsiteY422" fmla="*/ 63100 h 616817"/>
                  <a:gd name="connsiteX423" fmla="*/ 89022 w 238697"/>
                  <a:gd name="connsiteY423" fmla="*/ 63100 h 616817"/>
                  <a:gd name="connsiteX424" fmla="*/ 99583 w 238697"/>
                  <a:gd name="connsiteY424" fmla="*/ 49659 h 616817"/>
                  <a:gd name="connsiteX425" fmla="*/ 99309 w 238697"/>
                  <a:gd name="connsiteY425" fmla="*/ 50070 h 616817"/>
                  <a:gd name="connsiteX426" fmla="*/ 105481 w 238697"/>
                  <a:gd name="connsiteY426" fmla="*/ 39509 h 616817"/>
                  <a:gd name="connsiteX427" fmla="*/ 105207 w 238697"/>
                  <a:gd name="connsiteY427" fmla="*/ 39920 h 616817"/>
                  <a:gd name="connsiteX428" fmla="*/ 108224 w 238697"/>
                  <a:gd name="connsiteY428" fmla="*/ 33199 h 616817"/>
                  <a:gd name="connsiteX429" fmla="*/ 109870 w 238697"/>
                  <a:gd name="connsiteY429" fmla="*/ 27301 h 616817"/>
                  <a:gd name="connsiteX430" fmla="*/ 109870 w 238697"/>
                  <a:gd name="connsiteY430" fmla="*/ 27439 h 616817"/>
                  <a:gd name="connsiteX431" fmla="*/ 109870 w 238697"/>
                  <a:gd name="connsiteY431" fmla="*/ 27301 h 616817"/>
                  <a:gd name="connsiteX432" fmla="*/ 109870 w 238697"/>
                  <a:gd name="connsiteY432" fmla="*/ 27301 h 616817"/>
                  <a:gd name="connsiteX433" fmla="*/ 109870 w 238697"/>
                  <a:gd name="connsiteY433" fmla="*/ 27301 h 616817"/>
                  <a:gd name="connsiteX434" fmla="*/ 110419 w 238697"/>
                  <a:gd name="connsiteY434" fmla="*/ 24010 h 616817"/>
                  <a:gd name="connsiteX435" fmla="*/ 110419 w 238697"/>
                  <a:gd name="connsiteY435" fmla="*/ 24147 h 616817"/>
                  <a:gd name="connsiteX436" fmla="*/ 110556 w 238697"/>
                  <a:gd name="connsiteY436" fmla="*/ 20306 h 616817"/>
                  <a:gd name="connsiteX437" fmla="*/ 110282 w 238697"/>
                  <a:gd name="connsiteY437" fmla="*/ 18523 h 616817"/>
                  <a:gd name="connsiteX438" fmla="*/ 110282 w 238697"/>
                  <a:gd name="connsiteY438" fmla="*/ 18660 h 616817"/>
                  <a:gd name="connsiteX439" fmla="*/ 109322 w 238697"/>
                  <a:gd name="connsiteY439" fmla="*/ 15094 h 616817"/>
                  <a:gd name="connsiteX440" fmla="*/ 109459 w 238697"/>
                  <a:gd name="connsiteY440" fmla="*/ 15506 h 616817"/>
                  <a:gd name="connsiteX441" fmla="*/ 108773 w 238697"/>
                  <a:gd name="connsiteY441" fmla="*/ 13860 h 616817"/>
                  <a:gd name="connsiteX442" fmla="*/ 107950 w 238697"/>
                  <a:gd name="connsiteY442" fmla="*/ 12488 h 616817"/>
                  <a:gd name="connsiteX443" fmla="*/ 107127 w 238697"/>
                  <a:gd name="connsiteY443" fmla="*/ 11528 h 616817"/>
                  <a:gd name="connsiteX444" fmla="*/ 105755 w 238697"/>
                  <a:gd name="connsiteY444" fmla="*/ 10431 h 616817"/>
                  <a:gd name="connsiteX445" fmla="*/ 104247 w 238697"/>
                  <a:gd name="connsiteY445" fmla="*/ 9471 h 616817"/>
                  <a:gd name="connsiteX446" fmla="*/ 102738 w 238697"/>
                  <a:gd name="connsiteY446" fmla="*/ 8785 h 616817"/>
                  <a:gd name="connsiteX447" fmla="*/ 101229 w 238697"/>
                  <a:gd name="connsiteY447" fmla="*/ 8236 h 616817"/>
                  <a:gd name="connsiteX448" fmla="*/ 97663 w 238697"/>
                  <a:gd name="connsiteY448" fmla="*/ 7825 h 616817"/>
                  <a:gd name="connsiteX449" fmla="*/ 97800 w 238697"/>
                  <a:gd name="connsiteY449" fmla="*/ 7825 h 616817"/>
                  <a:gd name="connsiteX450" fmla="*/ 93274 w 238697"/>
                  <a:gd name="connsiteY450" fmla="*/ 7825 h 616817"/>
                  <a:gd name="connsiteX451" fmla="*/ 93823 w 238697"/>
                  <a:gd name="connsiteY451" fmla="*/ 7825 h 616817"/>
                  <a:gd name="connsiteX452" fmla="*/ 89296 w 238697"/>
                  <a:gd name="connsiteY452" fmla="*/ 8511 h 616817"/>
                  <a:gd name="connsiteX453" fmla="*/ 81615 w 238697"/>
                  <a:gd name="connsiteY453" fmla="*/ 10568 h 616817"/>
                  <a:gd name="connsiteX454" fmla="*/ 68997 w 238697"/>
                  <a:gd name="connsiteY454" fmla="*/ 15917 h 616817"/>
                  <a:gd name="connsiteX455" fmla="*/ 69408 w 238697"/>
                  <a:gd name="connsiteY455" fmla="*/ 15643 h 616817"/>
                  <a:gd name="connsiteX456" fmla="*/ 55966 w 238697"/>
                  <a:gd name="connsiteY456" fmla="*/ 23598 h 616817"/>
                  <a:gd name="connsiteX457" fmla="*/ 55966 w 238697"/>
                  <a:gd name="connsiteY457" fmla="*/ 23598 h 616817"/>
                  <a:gd name="connsiteX458" fmla="*/ 43759 w 238697"/>
                  <a:gd name="connsiteY458" fmla="*/ 32925 h 616817"/>
                  <a:gd name="connsiteX459" fmla="*/ 30317 w 238697"/>
                  <a:gd name="connsiteY459" fmla="*/ 46367 h 616817"/>
                  <a:gd name="connsiteX460" fmla="*/ 30592 w 238697"/>
                  <a:gd name="connsiteY460" fmla="*/ 46092 h 616817"/>
                  <a:gd name="connsiteX461" fmla="*/ 22362 w 238697"/>
                  <a:gd name="connsiteY461" fmla="*/ 56517 h 616817"/>
                  <a:gd name="connsiteX462" fmla="*/ 19482 w 238697"/>
                  <a:gd name="connsiteY462" fmla="*/ 61454 h 616817"/>
                  <a:gd name="connsiteX463" fmla="*/ 19070 w 238697"/>
                  <a:gd name="connsiteY463" fmla="*/ 62552 h 616817"/>
                  <a:gd name="connsiteX464" fmla="*/ 21676 w 238697"/>
                  <a:gd name="connsiteY464" fmla="*/ 65432 h 616817"/>
                  <a:gd name="connsiteX465" fmla="*/ 18659 w 238697"/>
                  <a:gd name="connsiteY465" fmla="*/ 69410 h 616817"/>
                  <a:gd name="connsiteX466" fmla="*/ 15367 w 238697"/>
                  <a:gd name="connsiteY466" fmla="*/ 69410 h 616817"/>
                  <a:gd name="connsiteX467" fmla="*/ 12487 w 238697"/>
                  <a:gd name="connsiteY467" fmla="*/ 67352 h 616817"/>
                  <a:gd name="connsiteX468" fmla="*/ 11527 w 238697"/>
                  <a:gd name="connsiteY468" fmla="*/ 63649 h 616817"/>
                  <a:gd name="connsiteX469" fmla="*/ 13721 w 238697"/>
                  <a:gd name="connsiteY469" fmla="*/ 56654 h 616817"/>
                  <a:gd name="connsiteX470" fmla="*/ 18796 w 238697"/>
                  <a:gd name="connsiteY470" fmla="*/ 48836 h 616817"/>
                  <a:gd name="connsiteX471" fmla="*/ 26477 w 238697"/>
                  <a:gd name="connsiteY471" fmla="*/ 39372 h 616817"/>
                  <a:gd name="connsiteX472" fmla="*/ 45817 w 238697"/>
                  <a:gd name="connsiteY472" fmla="*/ 21404 h 616817"/>
                  <a:gd name="connsiteX473" fmla="*/ 65705 w 238697"/>
                  <a:gd name="connsiteY473" fmla="*/ 8922 h 616817"/>
                  <a:gd name="connsiteX474" fmla="*/ 87788 w 238697"/>
                  <a:gd name="connsiteY474" fmla="*/ 830 h 616817"/>
                  <a:gd name="connsiteX475" fmla="*/ 97937 w 238697"/>
                  <a:gd name="connsiteY475" fmla="*/ 144 h 616817"/>
                  <a:gd name="connsiteX476" fmla="*/ 102875 w 238697"/>
                  <a:gd name="connsiteY476" fmla="*/ 830 h 616817"/>
                  <a:gd name="connsiteX477" fmla="*/ 107264 w 238697"/>
                  <a:gd name="connsiteY477" fmla="*/ 2613 h 616817"/>
                  <a:gd name="connsiteX478" fmla="*/ 116454 w 238697"/>
                  <a:gd name="connsiteY478" fmla="*/ 13037 h 616817"/>
                  <a:gd name="connsiteX479" fmla="*/ 117688 w 238697"/>
                  <a:gd name="connsiteY479" fmla="*/ 17563 h 616817"/>
                  <a:gd name="connsiteX480" fmla="*/ 118100 w 238697"/>
                  <a:gd name="connsiteY480" fmla="*/ 22227 h 616817"/>
                  <a:gd name="connsiteX481" fmla="*/ 116728 w 238697"/>
                  <a:gd name="connsiteY481" fmla="*/ 31553 h 616817"/>
                  <a:gd name="connsiteX482" fmla="*/ 105893 w 238697"/>
                  <a:gd name="connsiteY482" fmla="*/ 54322 h 616817"/>
                  <a:gd name="connsiteX483" fmla="*/ 103012 w 238697"/>
                  <a:gd name="connsiteY483" fmla="*/ 58437 h 616817"/>
                  <a:gd name="connsiteX484" fmla="*/ 121255 w 238697"/>
                  <a:gd name="connsiteY484" fmla="*/ 53911 h 616817"/>
                  <a:gd name="connsiteX485" fmla="*/ 146218 w 238697"/>
                  <a:gd name="connsiteY485" fmla="*/ 52950 h 616817"/>
                  <a:gd name="connsiteX486" fmla="*/ 155270 w 238697"/>
                  <a:gd name="connsiteY486" fmla="*/ 55556 h 616817"/>
                  <a:gd name="connsiteX487" fmla="*/ 163088 w 238697"/>
                  <a:gd name="connsiteY487" fmla="*/ 61591 h 616817"/>
                  <a:gd name="connsiteX488" fmla="*/ 167066 w 238697"/>
                  <a:gd name="connsiteY488" fmla="*/ 75856 h 616817"/>
                  <a:gd name="connsiteX489" fmla="*/ 165009 w 238697"/>
                  <a:gd name="connsiteY489" fmla="*/ 83674 h 616817"/>
                  <a:gd name="connsiteX490" fmla="*/ 162951 w 238697"/>
                  <a:gd name="connsiteY490" fmla="*/ 88063 h 616817"/>
                  <a:gd name="connsiteX491" fmla="*/ 159248 w 238697"/>
                  <a:gd name="connsiteY491" fmla="*/ 94373 h 616817"/>
                  <a:gd name="connsiteX492" fmla="*/ 141691 w 238697"/>
                  <a:gd name="connsiteY492" fmla="*/ 114398 h 616817"/>
                  <a:gd name="connsiteX493" fmla="*/ 126467 w 238697"/>
                  <a:gd name="connsiteY493" fmla="*/ 128526 h 616817"/>
                  <a:gd name="connsiteX494" fmla="*/ 106304 w 238697"/>
                  <a:gd name="connsiteY494" fmla="*/ 146082 h 616817"/>
                  <a:gd name="connsiteX495" fmla="*/ 101366 w 238697"/>
                  <a:gd name="connsiteY495" fmla="*/ 150060 h 616817"/>
                  <a:gd name="connsiteX496" fmla="*/ 88885 w 238697"/>
                  <a:gd name="connsiteY496" fmla="*/ 160210 h 616817"/>
                  <a:gd name="connsiteX497" fmla="*/ 72288 w 238697"/>
                  <a:gd name="connsiteY497" fmla="*/ 173240 h 616817"/>
                  <a:gd name="connsiteX498" fmla="*/ 58161 w 238697"/>
                  <a:gd name="connsiteY498" fmla="*/ 183938 h 616817"/>
                  <a:gd name="connsiteX499" fmla="*/ 58710 w 238697"/>
                  <a:gd name="connsiteY499" fmla="*/ 183801 h 616817"/>
                  <a:gd name="connsiteX500" fmla="*/ 82164 w 238697"/>
                  <a:gd name="connsiteY500" fmla="*/ 176806 h 616817"/>
                  <a:gd name="connsiteX501" fmla="*/ 90531 w 238697"/>
                  <a:gd name="connsiteY501" fmla="*/ 174748 h 616817"/>
                  <a:gd name="connsiteX502" fmla="*/ 105207 w 238697"/>
                  <a:gd name="connsiteY502" fmla="*/ 171045 h 616817"/>
                  <a:gd name="connsiteX503" fmla="*/ 111242 w 238697"/>
                  <a:gd name="connsiteY503" fmla="*/ 169811 h 616817"/>
                  <a:gd name="connsiteX504" fmla="*/ 126878 w 238697"/>
                  <a:gd name="connsiteY504" fmla="*/ 166793 h 616817"/>
                  <a:gd name="connsiteX505" fmla="*/ 148275 w 238697"/>
                  <a:gd name="connsiteY505" fmla="*/ 163501 h 616817"/>
                  <a:gd name="connsiteX506" fmla="*/ 169809 w 238697"/>
                  <a:gd name="connsiteY506" fmla="*/ 160895 h 616817"/>
                  <a:gd name="connsiteX507" fmla="*/ 191343 w 238697"/>
                  <a:gd name="connsiteY507" fmla="*/ 159249 h 616817"/>
                  <a:gd name="connsiteX508" fmla="*/ 202316 w 238697"/>
                  <a:gd name="connsiteY508" fmla="*/ 158838 h 616817"/>
                  <a:gd name="connsiteX509" fmla="*/ 209723 w 238697"/>
                  <a:gd name="connsiteY509" fmla="*/ 158975 h 616817"/>
                  <a:gd name="connsiteX510" fmla="*/ 215346 w 238697"/>
                  <a:gd name="connsiteY510" fmla="*/ 159249 h 616817"/>
                  <a:gd name="connsiteX511" fmla="*/ 226182 w 238697"/>
                  <a:gd name="connsiteY511" fmla="*/ 161581 h 616817"/>
                  <a:gd name="connsiteX512" fmla="*/ 232903 w 238697"/>
                  <a:gd name="connsiteY512" fmla="*/ 165422 h 616817"/>
                  <a:gd name="connsiteX513" fmla="*/ 237292 w 238697"/>
                  <a:gd name="connsiteY513" fmla="*/ 171594 h 616817"/>
                  <a:gd name="connsiteX514" fmla="*/ 238527 w 238697"/>
                  <a:gd name="connsiteY514" fmla="*/ 175709 h 616817"/>
                  <a:gd name="connsiteX515" fmla="*/ 238664 w 238697"/>
                  <a:gd name="connsiteY515" fmla="*/ 178863 h 616817"/>
                  <a:gd name="connsiteX516" fmla="*/ 236606 w 238697"/>
                  <a:gd name="connsiteY516" fmla="*/ 186544 h 616817"/>
                  <a:gd name="connsiteX517" fmla="*/ 230571 w 238697"/>
                  <a:gd name="connsiteY517" fmla="*/ 196557 h 616817"/>
                  <a:gd name="connsiteX518" fmla="*/ 222753 w 238697"/>
                  <a:gd name="connsiteY518" fmla="*/ 204924 h 616817"/>
                  <a:gd name="connsiteX519" fmla="*/ 213700 w 238697"/>
                  <a:gd name="connsiteY519" fmla="*/ 213016 h 616817"/>
                  <a:gd name="connsiteX520" fmla="*/ 202316 w 238697"/>
                  <a:gd name="connsiteY520" fmla="*/ 221657 h 616817"/>
                  <a:gd name="connsiteX521" fmla="*/ 189835 w 238697"/>
                  <a:gd name="connsiteY521" fmla="*/ 230435 h 616817"/>
                  <a:gd name="connsiteX522" fmla="*/ 158974 w 238697"/>
                  <a:gd name="connsiteY522" fmla="*/ 249638 h 616817"/>
                  <a:gd name="connsiteX523" fmla="*/ 138811 w 238697"/>
                  <a:gd name="connsiteY523" fmla="*/ 261708 h 616817"/>
                  <a:gd name="connsiteX524" fmla="*/ 116454 w 238697"/>
                  <a:gd name="connsiteY524" fmla="*/ 274601 h 616817"/>
                  <a:gd name="connsiteX525" fmla="*/ 98760 w 238697"/>
                  <a:gd name="connsiteY525" fmla="*/ 284614 h 616817"/>
                  <a:gd name="connsiteX526" fmla="*/ 71740 w 238697"/>
                  <a:gd name="connsiteY526" fmla="*/ 299427 h 616817"/>
                  <a:gd name="connsiteX527" fmla="*/ 85319 w 238697"/>
                  <a:gd name="connsiteY527" fmla="*/ 297370 h 616817"/>
                  <a:gd name="connsiteX528" fmla="*/ 107950 w 238697"/>
                  <a:gd name="connsiteY528" fmla="*/ 294626 h 616817"/>
                  <a:gd name="connsiteX529" fmla="*/ 120980 w 238697"/>
                  <a:gd name="connsiteY529" fmla="*/ 293255 h 616817"/>
                  <a:gd name="connsiteX530" fmla="*/ 129484 w 238697"/>
                  <a:gd name="connsiteY530" fmla="*/ 292706 h 616817"/>
                  <a:gd name="connsiteX531" fmla="*/ 146904 w 238697"/>
                  <a:gd name="connsiteY531" fmla="*/ 292295 h 616817"/>
                  <a:gd name="connsiteX532" fmla="*/ 175844 w 238697"/>
                  <a:gd name="connsiteY532" fmla="*/ 294763 h 616817"/>
                  <a:gd name="connsiteX533" fmla="*/ 187229 w 238697"/>
                  <a:gd name="connsiteY533" fmla="*/ 297095 h 616817"/>
                  <a:gd name="connsiteX534" fmla="*/ 193675 w 238697"/>
                  <a:gd name="connsiteY534" fmla="*/ 299153 h 616817"/>
                  <a:gd name="connsiteX535" fmla="*/ 199161 w 238697"/>
                  <a:gd name="connsiteY535" fmla="*/ 301484 h 616817"/>
                  <a:gd name="connsiteX536" fmla="*/ 203276 w 238697"/>
                  <a:gd name="connsiteY536" fmla="*/ 304090 h 616817"/>
                  <a:gd name="connsiteX537" fmla="*/ 206980 w 238697"/>
                  <a:gd name="connsiteY537" fmla="*/ 307108 h 616817"/>
                  <a:gd name="connsiteX538" fmla="*/ 211369 w 238697"/>
                  <a:gd name="connsiteY538" fmla="*/ 313554 h 616817"/>
                  <a:gd name="connsiteX539" fmla="*/ 212740 w 238697"/>
                  <a:gd name="connsiteY539" fmla="*/ 317944 h 616817"/>
                  <a:gd name="connsiteX540" fmla="*/ 213152 w 238697"/>
                  <a:gd name="connsiteY540" fmla="*/ 321235 h 616817"/>
                  <a:gd name="connsiteX541" fmla="*/ 212877 w 238697"/>
                  <a:gd name="connsiteY541" fmla="*/ 325899 h 616817"/>
                  <a:gd name="connsiteX542" fmla="*/ 211232 w 238697"/>
                  <a:gd name="connsiteY542" fmla="*/ 331248 h 616817"/>
                  <a:gd name="connsiteX543" fmla="*/ 206294 w 238697"/>
                  <a:gd name="connsiteY543" fmla="*/ 339752 h 616817"/>
                  <a:gd name="connsiteX544" fmla="*/ 198476 w 238697"/>
                  <a:gd name="connsiteY544" fmla="*/ 348119 h 616817"/>
                  <a:gd name="connsiteX545" fmla="*/ 175844 w 238697"/>
                  <a:gd name="connsiteY545" fmla="*/ 364441 h 616817"/>
                  <a:gd name="connsiteX546" fmla="*/ 150058 w 238697"/>
                  <a:gd name="connsiteY546" fmla="*/ 378157 h 616817"/>
                  <a:gd name="connsiteX547" fmla="*/ 138537 w 238697"/>
                  <a:gd name="connsiteY547" fmla="*/ 383095 h 616817"/>
                  <a:gd name="connsiteX548" fmla="*/ 128387 w 238697"/>
                  <a:gd name="connsiteY548" fmla="*/ 387346 h 616817"/>
                  <a:gd name="connsiteX549" fmla="*/ 130170 w 238697"/>
                  <a:gd name="connsiteY549" fmla="*/ 387895 h 616817"/>
                  <a:gd name="connsiteX550" fmla="*/ 144023 w 238697"/>
                  <a:gd name="connsiteY550" fmla="*/ 392147 h 616817"/>
                  <a:gd name="connsiteX551" fmla="*/ 151978 w 238697"/>
                  <a:gd name="connsiteY551" fmla="*/ 395165 h 616817"/>
                  <a:gd name="connsiteX552" fmla="*/ 158425 w 238697"/>
                  <a:gd name="connsiteY552" fmla="*/ 397633 h 616817"/>
                  <a:gd name="connsiteX553" fmla="*/ 168575 w 238697"/>
                  <a:gd name="connsiteY553" fmla="*/ 402160 h 616817"/>
                  <a:gd name="connsiteX554" fmla="*/ 179273 w 238697"/>
                  <a:gd name="connsiteY554" fmla="*/ 408195 h 616817"/>
                  <a:gd name="connsiteX555" fmla="*/ 185171 w 238697"/>
                  <a:gd name="connsiteY555" fmla="*/ 412721 h 616817"/>
                  <a:gd name="connsiteX556" fmla="*/ 189972 w 238697"/>
                  <a:gd name="connsiteY556" fmla="*/ 418345 h 616817"/>
                  <a:gd name="connsiteX557" fmla="*/ 193401 w 238697"/>
                  <a:gd name="connsiteY557" fmla="*/ 426711 h 616817"/>
                  <a:gd name="connsiteX558" fmla="*/ 191618 w 238697"/>
                  <a:gd name="connsiteY558" fmla="*/ 436724 h 616817"/>
                  <a:gd name="connsiteX559" fmla="*/ 185583 w 238697"/>
                  <a:gd name="connsiteY559" fmla="*/ 444405 h 616817"/>
                  <a:gd name="connsiteX560" fmla="*/ 181194 w 238697"/>
                  <a:gd name="connsiteY560" fmla="*/ 447697 h 616817"/>
                  <a:gd name="connsiteX561" fmla="*/ 173513 w 238697"/>
                  <a:gd name="connsiteY561" fmla="*/ 452223 h 616817"/>
                  <a:gd name="connsiteX562" fmla="*/ 158699 w 238697"/>
                  <a:gd name="connsiteY562" fmla="*/ 458121 h 616817"/>
                  <a:gd name="connsiteX563" fmla="*/ 138674 w 238697"/>
                  <a:gd name="connsiteY563" fmla="*/ 463470 h 616817"/>
                  <a:gd name="connsiteX564" fmla="*/ 103012 w 238697"/>
                  <a:gd name="connsiteY564" fmla="*/ 467036 h 616817"/>
                  <a:gd name="connsiteX565" fmla="*/ 100406 w 238697"/>
                  <a:gd name="connsiteY565" fmla="*/ 467036 h 616817"/>
                  <a:gd name="connsiteX566" fmla="*/ 104795 w 238697"/>
                  <a:gd name="connsiteY566" fmla="*/ 469642 h 616817"/>
                  <a:gd name="connsiteX567" fmla="*/ 111242 w 238697"/>
                  <a:gd name="connsiteY567" fmla="*/ 473757 h 616817"/>
                  <a:gd name="connsiteX568" fmla="*/ 122215 w 238697"/>
                  <a:gd name="connsiteY568" fmla="*/ 480890 h 616817"/>
                  <a:gd name="connsiteX569" fmla="*/ 129896 w 238697"/>
                  <a:gd name="connsiteY569" fmla="*/ 486513 h 616817"/>
                  <a:gd name="connsiteX570" fmla="*/ 135519 w 238697"/>
                  <a:gd name="connsiteY570" fmla="*/ 490628 h 616817"/>
                  <a:gd name="connsiteX571" fmla="*/ 142652 w 238697"/>
                  <a:gd name="connsiteY571" fmla="*/ 496389 h 616817"/>
                  <a:gd name="connsiteX572" fmla="*/ 152390 w 238697"/>
                  <a:gd name="connsiteY572" fmla="*/ 505167 h 616817"/>
                  <a:gd name="connsiteX573" fmla="*/ 160757 w 238697"/>
                  <a:gd name="connsiteY573" fmla="*/ 514494 h 616817"/>
                  <a:gd name="connsiteX574" fmla="*/ 165832 w 238697"/>
                  <a:gd name="connsiteY574" fmla="*/ 522998 h 616817"/>
                  <a:gd name="connsiteX575" fmla="*/ 168163 w 238697"/>
                  <a:gd name="connsiteY575" fmla="*/ 532873 h 616817"/>
                  <a:gd name="connsiteX576" fmla="*/ 167478 w 238697"/>
                  <a:gd name="connsiteY576" fmla="*/ 537674 h 616817"/>
                  <a:gd name="connsiteX577" fmla="*/ 166380 w 238697"/>
                  <a:gd name="connsiteY577" fmla="*/ 541103 h 616817"/>
                  <a:gd name="connsiteX578" fmla="*/ 162265 w 238697"/>
                  <a:gd name="connsiteY578" fmla="*/ 548235 h 616817"/>
                  <a:gd name="connsiteX579" fmla="*/ 143063 w 238697"/>
                  <a:gd name="connsiteY579" fmla="*/ 560717 h 616817"/>
                  <a:gd name="connsiteX580" fmla="*/ 130581 w 238697"/>
                  <a:gd name="connsiteY580" fmla="*/ 563734 h 616817"/>
                  <a:gd name="connsiteX581" fmla="*/ 117688 w 238697"/>
                  <a:gd name="connsiteY581" fmla="*/ 564420 h 616817"/>
                  <a:gd name="connsiteX582" fmla="*/ 109184 w 238697"/>
                  <a:gd name="connsiteY582" fmla="*/ 563597 h 616817"/>
                  <a:gd name="connsiteX583" fmla="*/ 111791 w 238697"/>
                  <a:gd name="connsiteY583" fmla="*/ 576353 h 616817"/>
                  <a:gd name="connsiteX584" fmla="*/ 110556 w 238697"/>
                  <a:gd name="connsiteY584" fmla="*/ 588286 h 616817"/>
                  <a:gd name="connsiteX585" fmla="*/ 106167 w 238697"/>
                  <a:gd name="connsiteY585" fmla="*/ 598024 h 616817"/>
                  <a:gd name="connsiteX586" fmla="*/ 103835 w 238697"/>
                  <a:gd name="connsiteY586" fmla="*/ 601179 h 616817"/>
                  <a:gd name="connsiteX587" fmla="*/ 99858 w 238697"/>
                  <a:gd name="connsiteY587" fmla="*/ 605157 h 616817"/>
                  <a:gd name="connsiteX588" fmla="*/ 95606 w 238697"/>
                  <a:gd name="connsiteY588" fmla="*/ 608311 h 616817"/>
                  <a:gd name="connsiteX589" fmla="*/ 91217 w 238697"/>
                  <a:gd name="connsiteY589" fmla="*/ 610643 h 616817"/>
                  <a:gd name="connsiteX590" fmla="*/ 86553 w 238697"/>
                  <a:gd name="connsiteY590" fmla="*/ 612563 h 616817"/>
                  <a:gd name="connsiteX591" fmla="*/ 79558 w 238697"/>
                  <a:gd name="connsiteY591" fmla="*/ 614483 h 616817"/>
                  <a:gd name="connsiteX592" fmla="*/ 73797 w 238697"/>
                  <a:gd name="connsiteY592" fmla="*/ 614895 h 616817"/>
                  <a:gd name="connsiteX593" fmla="*/ 73249 w 238697"/>
                  <a:gd name="connsiteY593" fmla="*/ 616815 h 616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</a:cxnLst>
                <a:rect l="l" t="t" r="r" b="b"/>
                <a:pathLst>
                  <a:path w="238697" h="616817">
                    <a:moveTo>
                      <a:pt x="43896" y="104934"/>
                    </a:moveTo>
                    <a:cubicBezTo>
                      <a:pt x="44171" y="104797"/>
                      <a:pt x="44445" y="104523"/>
                      <a:pt x="44856" y="104385"/>
                    </a:cubicBezTo>
                    <a:cubicBezTo>
                      <a:pt x="52263" y="99036"/>
                      <a:pt x="59258" y="93138"/>
                      <a:pt x="66253" y="87240"/>
                    </a:cubicBezTo>
                    <a:cubicBezTo>
                      <a:pt x="65293" y="87789"/>
                      <a:pt x="64333" y="88475"/>
                      <a:pt x="63373" y="89023"/>
                    </a:cubicBezTo>
                    <a:cubicBezTo>
                      <a:pt x="58435" y="92315"/>
                      <a:pt x="53635" y="96019"/>
                      <a:pt x="49108" y="99996"/>
                    </a:cubicBezTo>
                    <a:cubicBezTo>
                      <a:pt x="47325" y="101505"/>
                      <a:pt x="45542" y="103151"/>
                      <a:pt x="43896" y="104934"/>
                    </a:cubicBezTo>
                    <a:close/>
                    <a:moveTo>
                      <a:pt x="58572" y="396399"/>
                    </a:moveTo>
                    <a:cubicBezTo>
                      <a:pt x="65568" y="395850"/>
                      <a:pt x="72563" y="394753"/>
                      <a:pt x="79558" y="393382"/>
                    </a:cubicBezTo>
                    <a:cubicBezTo>
                      <a:pt x="81341" y="392970"/>
                      <a:pt x="82987" y="392559"/>
                      <a:pt x="84770" y="392284"/>
                    </a:cubicBezTo>
                    <a:cubicBezTo>
                      <a:pt x="81752" y="392010"/>
                      <a:pt x="78735" y="391736"/>
                      <a:pt x="75717" y="391461"/>
                    </a:cubicBezTo>
                    <a:lnTo>
                      <a:pt x="75717" y="391461"/>
                    </a:lnTo>
                    <a:cubicBezTo>
                      <a:pt x="75717" y="391461"/>
                      <a:pt x="75717" y="391461"/>
                      <a:pt x="75580" y="391461"/>
                    </a:cubicBezTo>
                    <a:cubicBezTo>
                      <a:pt x="75306" y="391461"/>
                      <a:pt x="75169" y="391461"/>
                      <a:pt x="74894" y="391461"/>
                    </a:cubicBezTo>
                    <a:cubicBezTo>
                      <a:pt x="74894" y="391461"/>
                      <a:pt x="75032" y="391461"/>
                      <a:pt x="75032" y="391461"/>
                    </a:cubicBezTo>
                    <a:cubicBezTo>
                      <a:pt x="68585" y="391187"/>
                      <a:pt x="62139" y="391050"/>
                      <a:pt x="55692" y="391324"/>
                    </a:cubicBezTo>
                    <a:cubicBezTo>
                      <a:pt x="55692" y="391324"/>
                      <a:pt x="55829" y="391324"/>
                      <a:pt x="55829" y="391324"/>
                    </a:cubicBezTo>
                    <a:cubicBezTo>
                      <a:pt x="55692" y="391324"/>
                      <a:pt x="55555" y="391324"/>
                      <a:pt x="55418" y="391324"/>
                    </a:cubicBezTo>
                    <a:cubicBezTo>
                      <a:pt x="55281" y="391324"/>
                      <a:pt x="55281" y="391324"/>
                      <a:pt x="55143" y="391324"/>
                    </a:cubicBezTo>
                    <a:cubicBezTo>
                      <a:pt x="55143" y="391324"/>
                      <a:pt x="55281" y="391324"/>
                      <a:pt x="55281" y="391324"/>
                    </a:cubicBezTo>
                    <a:cubicBezTo>
                      <a:pt x="51714" y="391598"/>
                      <a:pt x="48285" y="392147"/>
                      <a:pt x="44856" y="392696"/>
                    </a:cubicBezTo>
                    <a:cubicBezTo>
                      <a:pt x="44856" y="392696"/>
                      <a:pt x="44994" y="392696"/>
                      <a:pt x="44994" y="392696"/>
                    </a:cubicBezTo>
                    <a:cubicBezTo>
                      <a:pt x="43896" y="392970"/>
                      <a:pt x="42799" y="393244"/>
                      <a:pt x="41839" y="393656"/>
                    </a:cubicBezTo>
                    <a:cubicBezTo>
                      <a:pt x="42113" y="393656"/>
                      <a:pt x="42250" y="393519"/>
                      <a:pt x="42525" y="393382"/>
                    </a:cubicBezTo>
                    <a:cubicBezTo>
                      <a:pt x="42113" y="393519"/>
                      <a:pt x="41702" y="393793"/>
                      <a:pt x="41290" y="393930"/>
                    </a:cubicBezTo>
                    <a:cubicBezTo>
                      <a:pt x="41153" y="394067"/>
                      <a:pt x="41016" y="394204"/>
                      <a:pt x="40879" y="394204"/>
                    </a:cubicBezTo>
                    <a:lnTo>
                      <a:pt x="40879" y="394204"/>
                    </a:lnTo>
                    <a:cubicBezTo>
                      <a:pt x="41702" y="394616"/>
                      <a:pt x="42662" y="394890"/>
                      <a:pt x="43622" y="395302"/>
                    </a:cubicBezTo>
                    <a:cubicBezTo>
                      <a:pt x="43348" y="395165"/>
                      <a:pt x="43211" y="395165"/>
                      <a:pt x="42936" y="395027"/>
                    </a:cubicBezTo>
                    <a:cubicBezTo>
                      <a:pt x="44171" y="395439"/>
                      <a:pt x="45405" y="395713"/>
                      <a:pt x="46640" y="395988"/>
                    </a:cubicBezTo>
                    <a:cubicBezTo>
                      <a:pt x="46502" y="395988"/>
                      <a:pt x="46365" y="395850"/>
                      <a:pt x="46091" y="395850"/>
                    </a:cubicBezTo>
                    <a:cubicBezTo>
                      <a:pt x="47188" y="396125"/>
                      <a:pt x="48423" y="396262"/>
                      <a:pt x="49520" y="396262"/>
                    </a:cubicBezTo>
                    <a:cubicBezTo>
                      <a:pt x="49520" y="396262"/>
                      <a:pt x="49520" y="396262"/>
                      <a:pt x="49383" y="396262"/>
                    </a:cubicBezTo>
                    <a:cubicBezTo>
                      <a:pt x="52537" y="396536"/>
                      <a:pt x="55555" y="396536"/>
                      <a:pt x="58572" y="396399"/>
                    </a:cubicBezTo>
                    <a:close/>
                    <a:moveTo>
                      <a:pt x="85044" y="544669"/>
                    </a:moveTo>
                    <a:cubicBezTo>
                      <a:pt x="82850" y="541651"/>
                      <a:pt x="80655" y="538771"/>
                      <a:pt x="78323" y="535891"/>
                    </a:cubicBezTo>
                    <a:cubicBezTo>
                      <a:pt x="75855" y="532873"/>
                      <a:pt x="73523" y="529856"/>
                      <a:pt x="71191" y="526975"/>
                    </a:cubicBezTo>
                    <a:cubicBezTo>
                      <a:pt x="68174" y="523684"/>
                      <a:pt x="65293" y="520392"/>
                      <a:pt x="62276" y="517100"/>
                    </a:cubicBezTo>
                    <a:cubicBezTo>
                      <a:pt x="57475" y="511751"/>
                      <a:pt x="52400" y="506539"/>
                      <a:pt x="47051" y="501738"/>
                    </a:cubicBezTo>
                    <a:cubicBezTo>
                      <a:pt x="47051" y="501738"/>
                      <a:pt x="47188" y="501875"/>
                      <a:pt x="47188" y="501875"/>
                    </a:cubicBezTo>
                    <a:cubicBezTo>
                      <a:pt x="47188" y="501875"/>
                      <a:pt x="47051" y="501738"/>
                      <a:pt x="47051" y="501738"/>
                    </a:cubicBezTo>
                    <a:lnTo>
                      <a:pt x="47051" y="501738"/>
                    </a:lnTo>
                    <a:lnTo>
                      <a:pt x="47051" y="501738"/>
                    </a:lnTo>
                    <a:cubicBezTo>
                      <a:pt x="43348" y="498446"/>
                      <a:pt x="39644" y="495291"/>
                      <a:pt x="35530" y="492411"/>
                    </a:cubicBezTo>
                    <a:cubicBezTo>
                      <a:pt x="33198" y="490765"/>
                      <a:pt x="30729" y="489394"/>
                      <a:pt x="28123" y="488022"/>
                    </a:cubicBezTo>
                    <a:cubicBezTo>
                      <a:pt x="28397" y="488159"/>
                      <a:pt x="28534" y="488296"/>
                      <a:pt x="28809" y="488296"/>
                    </a:cubicBezTo>
                    <a:cubicBezTo>
                      <a:pt x="27711" y="487610"/>
                      <a:pt x="26340" y="487062"/>
                      <a:pt x="25105" y="486650"/>
                    </a:cubicBezTo>
                    <a:cubicBezTo>
                      <a:pt x="24557" y="486513"/>
                      <a:pt x="24145" y="486239"/>
                      <a:pt x="23597" y="486102"/>
                    </a:cubicBezTo>
                    <a:cubicBezTo>
                      <a:pt x="23871" y="486102"/>
                      <a:pt x="24145" y="486239"/>
                      <a:pt x="24420" y="486239"/>
                    </a:cubicBezTo>
                    <a:cubicBezTo>
                      <a:pt x="23322" y="485965"/>
                      <a:pt x="22362" y="485827"/>
                      <a:pt x="21265" y="485690"/>
                    </a:cubicBezTo>
                    <a:cubicBezTo>
                      <a:pt x="20853" y="485690"/>
                      <a:pt x="20442" y="485690"/>
                      <a:pt x="20030" y="485690"/>
                    </a:cubicBezTo>
                    <a:cubicBezTo>
                      <a:pt x="19893" y="485690"/>
                      <a:pt x="19893" y="485690"/>
                      <a:pt x="19756" y="485690"/>
                    </a:cubicBezTo>
                    <a:cubicBezTo>
                      <a:pt x="19756" y="485690"/>
                      <a:pt x="19756" y="485827"/>
                      <a:pt x="19756" y="485827"/>
                    </a:cubicBezTo>
                    <a:cubicBezTo>
                      <a:pt x="19756" y="485827"/>
                      <a:pt x="19756" y="485690"/>
                      <a:pt x="19756" y="485690"/>
                    </a:cubicBezTo>
                    <a:cubicBezTo>
                      <a:pt x="19756" y="485690"/>
                      <a:pt x="19756" y="485690"/>
                      <a:pt x="19756" y="485690"/>
                    </a:cubicBezTo>
                    <a:cubicBezTo>
                      <a:pt x="19756" y="486102"/>
                      <a:pt x="19756" y="486650"/>
                      <a:pt x="19756" y="487062"/>
                    </a:cubicBezTo>
                    <a:cubicBezTo>
                      <a:pt x="19893" y="487473"/>
                      <a:pt x="19893" y="487885"/>
                      <a:pt x="20030" y="488296"/>
                    </a:cubicBezTo>
                    <a:cubicBezTo>
                      <a:pt x="20168" y="488708"/>
                      <a:pt x="20442" y="489256"/>
                      <a:pt x="20579" y="489668"/>
                    </a:cubicBezTo>
                    <a:cubicBezTo>
                      <a:pt x="21676" y="491588"/>
                      <a:pt x="22774" y="493371"/>
                      <a:pt x="24008" y="495154"/>
                    </a:cubicBezTo>
                    <a:cubicBezTo>
                      <a:pt x="23871" y="494880"/>
                      <a:pt x="23734" y="494743"/>
                      <a:pt x="23597" y="494468"/>
                    </a:cubicBezTo>
                    <a:cubicBezTo>
                      <a:pt x="24968" y="496252"/>
                      <a:pt x="26340" y="498035"/>
                      <a:pt x="27849" y="499681"/>
                    </a:cubicBezTo>
                    <a:cubicBezTo>
                      <a:pt x="32786" y="504893"/>
                      <a:pt x="37861" y="509830"/>
                      <a:pt x="43073" y="514494"/>
                    </a:cubicBezTo>
                    <a:cubicBezTo>
                      <a:pt x="43073" y="514494"/>
                      <a:pt x="43073" y="514494"/>
                      <a:pt x="43073" y="514494"/>
                    </a:cubicBezTo>
                    <a:cubicBezTo>
                      <a:pt x="47462" y="518334"/>
                      <a:pt x="51852" y="522038"/>
                      <a:pt x="56378" y="525604"/>
                    </a:cubicBezTo>
                    <a:cubicBezTo>
                      <a:pt x="60767" y="529170"/>
                      <a:pt x="65293" y="532325"/>
                      <a:pt x="69820" y="535479"/>
                    </a:cubicBezTo>
                    <a:cubicBezTo>
                      <a:pt x="69820" y="535479"/>
                      <a:pt x="69682" y="535479"/>
                      <a:pt x="69682" y="535479"/>
                    </a:cubicBezTo>
                    <a:cubicBezTo>
                      <a:pt x="69820" y="535616"/>
                      <a:pt x="69957" y="535616"/>
                      <a:pt x="70094" y="535754"/>
                    </a:cubicBezTo>
                    <a:cubicBezTo>
                      <a:pt x="70231" y="535754"/>
                      <a:pt x="70231" y="535891"/>
                      <a:pt x="70368" y="535891"/>
                    </a:cubicBezTo>
                    <a:cubicBezTo>
                      <a:pt x="70368" y="535891"/>
                      <a:pt x="70368" y="535891"/>
                      <a:pt x="70231" y="535891"/>
                    </a:cubicBezTo>
                    <a:cubicBezTo>
                      <a:pt x="75169" y="539045"/>
                      <a:pt x="79969" y="541926"/>
                      <a:pt x="85044" y="544669"/>
                    </a:cubicBezTo>
                    <a:close/>
                    <a:moveTo>
                      <a:pt x="73249" y="616815"/>
                    </a:moveTo>
                    <a:cubicBezTo>
                      <a:pt x="71191" y="616815"/>
                      <a:pt x="69134" y="616404"/>
                      <a:pt x="67076" y="615855"/>
                    </a:cubicBezTo>
                    <a:cubicBezTo>
                      <a:pt x="64059" y="615169"/>
                      <a:pt x="61178" y="614346"/>
                      <a:pt x="58298" y="613386"/>
                    </a:cubicBezTo>
                    <a:cubicBezTo>
                      <a:pt x="55143" y="612426"/>
                      <a:pt x="52126" y="610917"/>
                      <a:pt x="49246" y="609683"/>
                    </a:cubicBezTo>
                    <a:cubicBezTo>
                      <a:pt x="43896" y="607351"/>
                      <a:pt x="38547" y="605019"/>
                      <a:pt x="33061" y="602825"/>
                    </a:cubicBezTo>
                    <a:cubicBezTo>
                      <a:pt x="22911" y="598436"/>
                      <a:pt x="12898" y="593772"/>
                      <a:pt x="3160" y="588560"/>
                    </a:cubicBezTo>
                    <a:cubicBezTo>
                      <a:pt x="5" y="586914"/>
                      <a:pt x="-818" y="582662"/>
                      <a:pt x="828" y="579782"/>
                    </a:cubicBezTo>
                    <a:cubicBezTo>
                      <a:pt x="2748" y="576627"/>
                      <a:pt x="6589" y="575804"/>
                      <a:pt x="9606" y="577450"/>
                    </a:cubicBezTo>
                    <a:cubicBezTo>
                      <a:pt x="11115" y="578273"/>
                      <a:pt x="12761" y="579096"/>
                      <a:pt x="14270" y="579919"/>
                    </a:cubicBezTo>
                    <a:cubicBezTo>
                      <a:pt x="20853" y="583211"/>
                      <a:pt x="27574" y="586366"/>
                      <a:pt x="34295" y="589383"/>
                    </a:cubicBezTo>
                    <a:cubicBezTo>
                      <a:pt x="37724" y="590892"/>
                      <a:pt x="41153" y="592401"/>
                      <a:pt x="44445" y="593772"/>
                    </a:cubicBezTo>
                    <a:cubicBezTo>
                      <a:pt x="46228" y="594595"/>
                      <a:pt x="47874" y="595281"/>
                      <a:pt x="49657" y="596104"/>
                    </a:cubicBezTo>
                    <a:cubicBezTo>
                      <a:pt x="53772" y="597887"/>
                      <a:pt x="57749" y="599807"/>
                      <a:pt x="61864" y="601316"/>
                    </a:cubicBezTo>
                    <a:cubicBezTo>
                      <a:pt x="64607" y="602276"/>
                      <a:pt x="67351" y="602962"/>
                      <a:pt x="70231" y="603648"/>
                    </a:cubicBezTo>
                    <a:cubicBezTo>
                      <a:pt x="69957" y="603648"/>
                      <a:pt x="69682" y="603511"/>
                      <a:pt x="69408" y="603511"/>
                    </a:cubicBezTo>
                    <a:cubicBezTo>
                      <a:pt x="70780" y="603785"/>
                      <a:pt x="72151" y="604059"/>
                      <a:pt x="73523" y="604196"/>
                    </a:cubicBezTo>
                    <a:cubicBezTo>
                      <a:pt x="73386" y="604196"/>
                      <a:pt x="73249" y="604196"/>
                      <a:pt x="73111" y="604196"/>
                    </a:cubicBezTo>
                    <a:cubicBezTo>
                      <a:pt x="73386" y="604196"/>
                      <a:pt x="73660" y="604196"/>
                      <a:pt x="73797" y="604196"/>
                    </a:cubicBezTo>
                    <a:cubicBezTo>
                      <a:pt x="73797" y="604196"/>
                      <a:pt x="73797" y="604196"/>
                      <a:pt x="73934" y="604196"/>
                    </a:cubicBezTo>
                    <a:cubicBezTo>
                      <a:pt x="73934" y="604196"/>
                      <a:pt x="73934" y="604196"/>
                      <a:pt x="73934" y="604196"/>
                    </a:cubicBezTo>
                    <a:cubicBezTo>
                      <a:pt x="74894" y="604196"/>
                      <a:pt x="75992" y="604196"/>
                      <a:pt x="76952" y="604196"/>
                    </a:cubicBezTo>
                    <a:cubicBezTo>
                      <a:pt x="77501" y="604059"/>
                      <a:pt x="77912" y="604059"/>
                      <a:pt x="78461" y="603922"/>
                    </a:cubicBezTo>
                    <a:cubicBezTo>
                      <a:pt x="80244" y="603511"/>
                      <a:pt x="82027" y="602962"/>
                      <a:pt x="83810" y="602413"/>
                    </a:cubicBezTo>
                    <a:cubicBezTo>
                      <a:pt x="85593" y="601728"/>
                      <a:pt x="87376" y="601042"/>
                      <a:pt x="89159" y="600219"/>
                    </a:cubicBezTo>
                    <a:cubicBezTo>
                      <a:pt x="88885" y="600356"/>
                      <a:pt x="88748" y="600493"/>
                      <a:pt x="88473" y="600493"/>
                    </a:cubicBezTo>
                    <a:cubicBezTo>
                      <a:pt x="89708" y="599807"/>
                      <a:pt x="90942" y="599122"/>
                      <a:pt x="92177" y="598436"/>
                    </a:cubicBezTo>
                    <a:cubicBezTo>
                      <a:pt x="91902" y="598573"/>
                      <a:pt x="91765" y="598710"/>
                      <a:pt x="91491" y="598847"/>
                    </a:cubicBezTo>
                    <a:cubicBezTo>
                      <a:pt x="92177" y="598436"/>
                      <a:pt x="92725" y="597887"/>
                      <a:pt x="93411" y="597338"/>
                    </a:cubicBezTo>
                    <a:cubicBezTo>
                      <a:pt x="93411" y="597338"/>
                      <a:pt x="93274" y="597476"/>
                      <a:pt x="93274" y="597476"/>
                    </a:cubicBezTo>
                    <a:cubicBezTo>
                      <a:pt x="94371" y="596515"/>
                      <a:pt x="95331" y="595555"/>
                      <a:pt x="96154" y="594458"/>
                    </a:cubicBezTo>
                    <a:cubicBezTo>
                      <a:pt x="95880" y="594595"/>
                      <a:pt x="95743" y="594870"/>
                      <a:pt x="95606" y="595007"/>
                    </a:cubicBezTo>
                    <a:cubicBezTo>
                      <a:pt x="96017" y="594321"/>
                      <a:pt x="96566" y="593772"/>
                      <a:pt x="96977" y="593086"/>
                    </a:cubicBezTo>
                    <a:cubicBezTo>
                      <a:pt x="96977" y="593224"/>
                      <a:pt x="96840" y="593224"/>
                      <a:pt x="96840" y="593361"/>
                    </a:cubicBezTo>
                    <a:cubicBezTo>
                      <a:pt x="97526" y="592401"/>
                      <a:pt x="98075" y="591441"/>
                      <a:pt x="98623" y="590343"/>
                    </a:cubicBezTo>
                    <a:cubicBezTo>
                      <a:pt x="98897" y="589657"/>
                      <a:pt x="99172" y="588972"/>
                      <a:pt x="99446" y="588286"/>
                    </a:cubicBezTo>
                    <a:cubicBezTo>
                      <a:pt x="99309" y="588560"/>
                      <a:pt x="99309" y="588697"/>
                      <a:pt x="99172" y="588972"/>
                    </a:cubicBezTo>
                    <a:cubicBezTo>
                      <a:pt x="99720" y="587600"/>
                      <a:pt x="100132" y="586228"/>
                      <a:pt x="100406" y="584857"/>
                    </a:cubicBezTo>
                    <a:cubicBezTo>
                      <a:pt x="100681" y="583622"/>
                      <a:pt x="100818" y="582388"/>
                      <a:pt x="100955" y="581016"/>
                    </a:cubicBezTo>
                    <a:cubicBezTo>
                      <a:pt x="100955" y="581016"/>
                      <a:pt x="100955" y="581154"/>
                      <a:pt x="100955" y="581154"/>
                    </a:cubicBezTo>
                    <a:cubicBezTo>
                      <a:pt x="100955" y="581016"/>
                      <a:pt x="100955" y="581016"/>
                      <a:pt x="100955" y="580879"/>
                    </a:cubicBezTo>
                    <a:cubicBezTo>
                      <a:pt x="100955" y="580742"/>
                      <a:pt x="100955" y="580468"/>
                      <a:pt x="100955" y="580331"/>
                    </a:cubicBezTo>
                    <a:cubicBezTo>
                      <a:pt x="100955" y="580468"/>
                      <a:pt x="100955" y="580605"/>
                      <a:pt x="100955" y="580605"/>
                    </a:cubicBezTo>
                    <a:cubicBezTo>
                      <a:pt x="100955" y="579233"/>
                      <a:pt x="100955" y="577862"/>
                      <a:pt x="100818" y="576490"/>
                    </a:cubicBezTo>
                    <a:cubicBezTo>
                      <a:pt x="100818" y="576627"/>
                      <a:pt x="100818" y="576764"/>
                      <a:pt x="100818" y="576902"/>
                    </a:cubicBezTo>
                    <a:cubicBezTo>
                      <a:pt x="100681" y="575393"/>
                      <a:pt x="100406" y="574021"/>
                      <a:pt x="100132" y="572512"/>
                    </a:cubicBezTo>
                    <a:cubicBezTo>
                      <a:pt x="99858" y="571141"/>
                      <a:pt x="99446" y="569632"/>
                      <a:pt x="98897" y="568261"/>
                    </a:cubicBezTo>
                    <a:cubicBezTo>
                      <a:pt x="98897" y="568398"/>
                      <a:pt x="99035" y="568535"/>
                      <a:pt x="99035" y="568535"/>
                    </a:cubicBezTo>
                    <a:cubicBezTo>
                      <a:pt x="98897" y="568261"/>
                      <a:pt x="98897" y="568123"/>
                      <a:pt x="98760" y="567849"/>
                    </a:cubicBezTo>
                    <a:cubicBezTo>
                      <a:pt x="98760" y="567849"/>
                      <a:pt x="98760" y="567849"/>
                      <a:pt x="98760" y="567849"/>
                    </a:cubicBezTo>
                    <a:lnTo>
                      <a:pt x="98760" y="567849"/>
                    </a:lnTo>
                    <a:cubicBezTo>
                      <a:pt x="97937" y="565654"/>
                      <a:pt x="96977" y="563597"/>
                      <a:pt x="96017" y="561540"/>
                    </a:cubicBezTo>
                    <a:cubicBezTo>
                      <a:pt x="94783" y="561128"/>
                      <a:pt x="93548" y="560717"/>
                      <a:pt x="92314" y="560305"/>
                    </a:cubicBezTo>
                    <a:cubicBezTo>
                      <a:pt x="88336" y="558934"/>
                      <a:pt x="84496" y="557013"/>
                      <a:pt x="80792" y="555230"/>
                    </a:cubicBezTo>
                    <a:cubicBezTo>
                      <a:pt x="76403" y="553036"/>
                      <a:pt x="72151" y="550704"/>
                      <a:pt x="67899" y="548098"/>
                    </a:cubicBezTo>
                    <a:cubicBezTo>
                      <a:pt x="59258" y="542749"/>
                      <a:pt x="51029" y="536577"/>
                      <a:pt x="43211" y="530130"/>
                    </a:cubicBezTo>
                    <a:cubicBezTo>
                      <a:pt x="35941" y="524095"/>
                      <a:pt x="28809" y="517786"/>
                      <a:pt x="22362" y="511065"/>
                    </a:cubicBezTo>
                    <a:cubicBezTo>
                      <a:pt x="19345" y="508047"/>
                      <a:pt x="16601" y="504893"/>
                      <a:pt x="14133" y="501326"/>
                    </a:cubicBezTo>
                    <a:cubicBezTo>
                      <a:pt x="13172" y="499818"/>
                      <a:pt x="12212" y="498309"/>
                      <a:pt x="11252" y="496800"/>
                    </a:cubicBezTo>
                    <a:cubicBezTo>
                      <a:pt x="10292" y="495154"/>
                      <a:pt x="9195" y="492960"/>
                      <a:pt x="8646" y="491177"/>
                    </a:cubicBezTo>
                    <a:cubicBezTo>
                      <a:pt x="8372" y="489942"/>
                      <a:pt x="8098" y="488708"/>
                      <a:pt x="7960" y="487473"/>
                    </a:cubicBezTo>
                    <a:cubicBezTo>
                      <a:pt x="7960" y="486102"/>
                      <a:pt x="7960" y="485004"/>
                      <a:pt x="8098" y="483633"/>
                    </a:cubicBezTo>
                    <a:cubicBezTo>
                      <a:pt x="8098" y="482673"/>
                      <a:pt x="8509" y="481575"/>
                      <a:pt x="8783" y="480615"/>
                    </a:cubicBezTo>
                    <a:cubicBezTo>
                      <a:pt x="9195" y="479655"/>
                      <a:pt x="9469" y="478695"/>
                      <a:pt x="10155" y="478009"/>
                    </a:cubicBezTo>
                    <a:cubicBezTo>
                      <a:pt x="10704" y="477186"/>
                      <a:pt x="11252" y="476500"/>
                      <a:pt x="11938" y="475952"/>
                    </a:cubicBezTo>
                    <a:cubicBezTo>
                      <a:pt x="12624" y="475403"/>
                      <a:pt x="13584" y="474855"/>
                      <a:pt x="14407" y="474443"/>
                    </a:cubicBezTo>
                    <a:cubicBezTo>
                      <a:pt x="16876" y="473346"/>
                      <a:pt x="19893" y="473346"/>
                      <a:pt x="22499" y="473483"/>
                    </a:cubicBezTo>
                    <a:cubicBezTo>
                      <a:pt x="24008" y="473620"/>
                      <a:pt x="25380" y="473894"/>
                      <a:pt x="26888" y="474169"/>
                    </a:cubicBezTo>
                    <a:cubicBezTo>
                      <a:pt x="28397" y="474443"/>
                      <a:pt x="30180" y="475266"/>
                      <a:pt x="31552" y="475952"/>
                    </a:cubicBezTo>
                    <a:cubicBezTo>
                      <a:pt x="35118" y="477461"/>
                      <a:pt x="38410" y="479655"/>
                      <a:pt x="41565" y="481713"/>
                    </a:cubicBezTo>
                    <a:cubicBezTo>
                      <a:pt x="44856" y="483907"/>
                      <a:pt x="47874" y="486376"/>
                      <a:pt x="50891" y="488845"/>
                    </a:cubicBezTo>
                    <a:cubicBezTo>
                      <a:pt x="54869" y="492137"/>
                      <a:pt x="58572" y="495703"/>
                      <a:pt x="62139" y="499269"/>
                    </a:cubicBezTo>
                    <a:cubicBezTo>
                      <a:pt x="65705" y="502698"/>
                      <a:pt x="68997" y="506401"/>
                      <a:pt x="72288" y="510105"/>
                    </a:cubicBezTo>
                    <a:cubicBezTo>
                      <a:pt x="73934" y="512025"/>
                      <a:pt x="75717" y="513945"/>
                      <a:pt x="77363" y="515865"/>
                    </a:cubicBezTo>
                    <a:cubicBezTo>
                      <a:pt x="78323" y="516963"/>
                      <a:pt x="79421" y="518060"/>
                      <a:pt x="80381" y="519157"/>
                    </a:cubicBezTo>
                    <a:cubicBezTo>
                      <a:pt x="86553" y="526838"/>
                      <a:pt x="92725" y="534245"/>
                      <a:pt x="98212" y="542474"/>
                    </a:cubicBezTo>
                    <a:cubicBezTo>
                      <a:pt x="100269" y="545492"/>
                      <a:pt x="102189" y="548509"/>
                      <a:pt x="103972" y="551664"/>
                    </a:cubicBezTo>
                    <a:cubicBezTo>
                      <a:pt x="105755" y="552213"/>
                      <a:pt x="107676" y="552624"/>
                      <a:pt x="109596" y="553036"/>
                    </a:cubicBezTo>
                    <a:cubicBezTo>
                      <a:pt x="112751" y="553584"/>
                      <a:pt x="115905" y="553996"/>
                      <a:pt x="118923" y="554270"/>
                    </a:cubicBezTo>
                    <a:cubicBezTo>
                      <a:pt x="121117" y="554407"/>
                      <a:pt x="123449" y="554407"/>
                      <a:pt x="125644" y="554270"/>
                    </a:cubicBezTo>
                    <a:cubicBezTo>
                      <a:pt x="128661" y="553996"/>
                      <a:pt x="131542" y="553584"/>
                      <a:pt x="134559" y="553036"/>
                    </a:cubicBezTo>
                    <a:cubicBezTo>
                      <a:pt x="136479" y="552487"/>
                      <a:pt x="138400" y="551938"/>
                      <a:pt x="140457" y="551390"/>
                    </a:cubicBezTo>
                    <a:lnTo>
                      <a:pt x="140457" y="551390"/>
                    </a:lnTo>
                    <a:cubicBezTo>
                      <a:pt x="142652" y="550567"/>
                      <a:pt x="144572" y="549744"/>
                      <a:pt x="146629" y="548784"/>
                    </a:cubicBezTo>
                    <a:cubicBezTo>
                      <a:pt x="147864" y="548098"/>
                      <a:pt x="149235" y="547275"/>
                      <a:pt x="150333" y="546452"/>
                    </a:cubicBezTo>
                    <a:cubicBezTo>
                      <a:pt x="150195" y="546589"/>
                      <a:pt x="149921" y="546726"/>
                      <a:pt x="149784" y="546864"/>
                    </a:cubicBezTo>
                    <a:cubicBezTo>
                      <a:pt x="151018" y="546041"/>
                      <a:pt x="152116" y="545218"/>
                      <a:pt x="153213" y="544258"/>
                    </a:cubicBezTo>
                    <a:cubicBezTo>
                      <a:pt x="153076" y="544395"/>
                      <a:pt x="152939" y="544532"/>
                      <a:pt x="152664" y="544669"/>
                    </a:cubicBezTo>
                    <a:cubicBezTo>
                      <a:pt x="153624" y="543846"/>
                      <a:pt x="154447" y="543023"/>
                      <a:pt x="155270" y="542063"/>
                    </a:cubicBezTo>
                    <a:cubicBezTo>
                      <a:pt x="155545" y="541651"/>
                      <a:pt x="155819" y="541377"/>
                      <a:pt x="156093" y="540966"/>
                    </a:cubicBezTo>
                    <a:cubicBezTo>
                      <a:pt x="156368" y="540554"/>
                      <a:pt x="156505" y="540143"/>
                      <a:pt x="156779" y="539731"/>
                    </a:cubicBezTo>
                    <a:cubicBezTo>
                      <a:pt x="157053" y="539183"/>
                      <a:pt x="157328" y="538634"/>
                      <a:pt x="157465" y="538085"/>
                    </a:cubicBezTo>
                    <a:cubicBezTo>
                      <a:pt x="157465" y="538360"/>
                      <a:pt x="157328" y="538497"/>
                      <a:pt x="157191" y="538771"/>
                    </a:cubicBezTo>
                    <a:cubicBezTo>
                      <a:pt x="157602" y="537400"/>
                      <a:pt x="158013" y="536028"/>
                      <a:pt x="158288" y="534656"/>
                    </a:cubicBezTo>
                    <a:cubicBezTo>
                      <a:pt x="158288" y="534931"/>
                      <a:pt x="158151" y="535068"/>
                      <a:pt x="158151" y="535342"/>
                    </a:cubicBezTo>
                    <a:cubicBezTo>
                      <a:pt x="158288" y="534931"/>
                      <a:pt x="158288" y="534382"/>
                      <a:pt x="158288" y="533971"/>
                    </a:cubicBezTo>
                    <a:cubicBezTo>
                      <a:pt x="158288" y="533422"/>
                      <a:pt x="158151" y="533010"/>
                      <a:pt x="158151" y="532599"/>
                    </a:cubicBezTo>
                    <a:cubicBezTo>
                      <a:pt x="158013" y="531639"/>
                      <a:pt x="157739" y="530542"/>
                      <a:pt x="157328" y="529581"/>
                    </a:cubicBezTo>
                    <a:cubicBezTo>
                      <a:pt x="157328" y="529856"/>
                      <a:pt x="157465" y="529993"/>
                      <a:pt x="157602" y="530267"/>
                    </a:cubicBezTo>
                    <a:cubicBezTo>
                      <a:pt x="157191" y="529033"/>
                      <a:pt x="156642" y="527661"/>
                      <a:pt x="155956" y="526564"/>
                    </a:cubicBezTo>
                    <a:cubicBezTo>
                      <a:pt x="156093" y="526838"/>
                      <a:pt x="156230" y="526975"/>
                      <a:pt x="156230" y="527250"/>
                    </a:cubicBezTo>
                    <a:cubicBezTo>
                      <a:pt x="155545" y="525878"/>
                      <a:pt x="154859" y="524644"/>
                      <a:pt x="154036" y="523546"/>
                    </a:cubicBezTo>
                    <a:cubicBezTo>
                      <a:pt x="154173" y="523821"/>
                      <a:pt x="154310" y="523958"/>
                      <a:pt x="154447" y="524095"/>
                    </a:cubicBezTo>
                    <a:cubicBezTo>
                      <a:pt x="152801" y="521763"/>
                      <a:pt x="150881" y="519569"/>
                      <a:pt x="149098" y="517511"/>
                    </a:cubicBezTo>
                    <a:cubicBezTo>
                      <a:pt x="145806" y="513945"/>
                      <a:pt x="142240" y="510653"/>
                      <a:pt x="138674" y="507499"/>
                    </a:cubicBezTo>
                    <a:cubicBezTo>
                      <a:pt x="138811" y="507636"/>
                      <a:pt x="138948" y="507636"/>
                      <a:pt x="139085" y="507773"/>
                    </a:cubicBezTo>
                    <a:cubicBezTo>
                      <a:pt x="136479" y="505578"/>
                      <a:pt x="133873" y="503247"/>
                      <a:pt x="131130" y="501189"/>
                    </a:cubicBezTo>
                    <a:cubicBezTo>
                      <a:pt x="129621" y="500092"/>
                      <a:pt x="128113" y="498995"/>
                      <a:pt x="126604" y="497760"/>
                    </a:cubicBezTo>
                    <a:cubicBezTo>
                      <a:pt x="123723" y="495703"/>
                      <a:pt x="120843" y="493508"/>
                      <a:pt x="117963" y="491314"/>
                    </a:cubicBezTo>
                    <a:cubicBezTo>
                      <a:pt x="112476" y="487748"/>
                      <a:pt x="106853" y="484044"/>
                      <a:pt x="101366" y="480478"/>
                    </a:cubicBezTo>
                    <a:cubicBezTo>
                      <a:pt x="98760" y="478832"/>
                      <a:pt x="96017" y="477323"/>
                      <a:pt x="93411" y="475678"/>
                    </a:cubicBezTo>
                    <a:cubicBezTo>
                      <a:pt x="89982" y="473620"/>
                      <a:pt x="86690" y="471700"/>
                      <a:pt x="83261" y="469642"/>
                    </a:cubicBezTo>
                    <a:cubicBezTo>
                      <a:pt x="80792" y="468134"/>
                      <a:pt x="78323" y="466899"/>
                      <a:pt x="75855" y="465528"/>
                    </a:cubicBezTo>
                    <a:cubicBezTo>
                      <a:pt x="75169" y="465116"/>
                      <a:pt x="74346" y="464705"/>
                      <a:pt x="73660" y="464293"/>
                    </a:cubicBezTo>
                    <a:cubicBezTo>
                      <a:pt x="72700" y="464156"/>
                      <a:pt x="71877" y="463882"/>
                      <a:pt x="70917" y="463745"/>
                    </a:cubicBezTo>
                    <a:cubicBezTo>
                      <a:pt x="65019" y="462373"/>
                      <a:pt x="59121" y="460727"/>
                      <a:pt x="53360" y="459081"/>
                    </a:cubicBezTo>
                    <a:cubicBezTo>
                      <a:pt x="50891" y="458395"/>
                      <a:pt x="48423" y="457435"/>
                      <a:pt x="45954" y="456475"/>
                    </a:cubicBezTo>
                    <a:cubicBezTo>
                      <a:pt x="43896" y="455652"/>
                      <a:pt x="41702" y="454829"/>
                      <a:pt x="39644" y="453732"/>
                    </a:cubicBezTo>
                    <a:cubicBezTo>
                      <a:pt x="36764" y="452086"/>
                      <a:pt x="33335" y="450166"/>
                      <a:pt x="31415" y="447285"/>
                    </a:cubicBezTo>
                    <a:cubicBezTo>
                      <a:pt x="30729" y="446188"/>
                      <a:pt x="29906" y="445228"/>
                      <a:pt x="29769" y="443856"/>
                    </a:cubicBezTo>
                    <a:cubicBezTo>
                      <a:pt x="29769" y="443171"/>
                      <a:pt x="29632" y="442485"/>
                      <a:pt x="29632" y="441799"/>
                    </a:cubicBezTo>
                    <a:cubicBezTo>
                      <a:pt x="29632" y="441113"/>
                      <a:pt x="29769" y="440427"/>
                      <a:pt x="29769" y="439604"/>
                    </a:cubicBezTo>
                    <a:cubicBezTo>
                      <a:pt x="30043" y="436587"/>
                      <a:pt x="33198" y="434392"/>
                      <a:pt x="35941" y="434941"/>
                    </a:cubicBezTo>
                    <a:cubicBezTo>
                      <a:pt x="37450" y="435215"/>
                      <a:pt x="38959" y="435352"/>
                      <a:pt x="40330" y="435627"/>
                    </a:cubicBezTo>
                    <a:cubicBezTo>
                      <a:pt x="42113" y="436038"/>
                      <a:pt x="43348" y="436450"/>
                      <a:pt x="45131" y="437136"/>
                    </a:cubicBezTo>
                    <a:cubicBezTo>
                      <a:pt x="46914" y="437821"/>
                      <a:pt x="48560" y="438644"/>
                      <a:pt x="50206" y="439467"/>
                    </a:cubicBezTo>
                    <a:cubicBezTo>
                      <a:pt x="51714" y="440290"/>
                      <a:pt x="53223" y="440976"/>
                      <a:pt x="54732" y="441799"/>
                    </a:cubicBezTo>
                    <a:cubicBezTo>
                      <a:pt x="58847" y="443994"/>
                      <a:pt x="62962" y="446188"/>
                      <a:pt x="67076" y="448383"/>
                    </a:cubicBezTo>
                    <a:cubicBezTo>
                      <a:pt x="69957" y="449891"/>
                      <a:pt x="72974" y="451537"/>
                      <a:pt x="75855" y="453183"/>
                    </a:cubicBezTo>
                    <a:cubicBezTo>
                      <a:pt x="76952" y="453458"/>
                      <a:pt x="78049" y="453595"/>
                      <a:pt x="79009" y="453869"/>
                    </a:cubicBezTo>
                    <a:cubicBezTo>
                      <a:pt x="78872" y="453869"/>
                      <a:pt x="78598" y="453869"/>
                      <a:pt x="78461" y="453732"/>
                    </a:cubicBezTo>
                    <a:cubicBezTo>
                      <a:pt x="84496" y="454829"/>
                      <a:pt x="90668" y="455789"/>
                      <a:pt x="96977" y="456338"/>
                    </a:cubicBezTo>
                    <a:cubicBezTo>
                      <a:pt x="103698" y="456749"/>
                      <a:pt x="110282" y="456749"/>
                      <a:pt x="116865" y="456475"/>
                    </a:cubicBezTo>
                    <a:cubicBezTo>
                      <a:pt x="116865" y="456475"/>
                      <a:pt x="116728" y="456475"/>
                      <a:pt x="116728" y="456475"/>
                    </a:cubicBezTo>
                    <a:cubicBezTo>
                      <a:pt x="116865" y="456475"/>
                      <a:pt x="117140" y="456475"/>
                      <a:pt x="117277" y="456475"/>
                    </a:cubicBezTo>
                    <a:cubicBezTo>
                      <a:pt x="117414" y="456475"/>
                      <a:pt x="117414" y="456475"/>
                      <a:pt x="117551" y="456475"/>
                    </a:cubicBezTo>
                    <a:cubicBezTo>
                      <a:pt x="117551" y="456475"/>
                      <a:pt x="117414" y="456475"/>
                      <a:pt x="117414" y="456475"/>
                    </a:cubicBezTo>
                    <a:cubicBezTo>
                      <a:pt x="124958" y="455926"/>
                      <a:pt x="132502" y="454829"/>
                      <a:pt x="139908" y="453320"/>
                    </a:cubicBezTo>
                    <a:cubicBezTo>
                      <a:pt x="139771" y="453320"/>
                      <a:pt x="139771" y="453320"/>
                      <a:pt x="139634" y="453320"/>
                    </a:cubicBezTo>
                    <a:cubicBezTo>
                      <a:pt x="146218" y="451949"/>
                      <a:pt x="152527" y="450303"/>
                      <a:pt x="158836" y="448108"/>
                    </a:cubicBezTo>
                    <a:cubicBezTo>
                      <a:pt x="162540" y="446874"/>
                      <a:pt x="166243" y="445365"/>
                      <a:pt x="169946" y="443719"/>
                    </a:cubicBezTo>
                    <a:cubicBezTo>
                      <a:pt x="172278" y="442485"/>
                      <a:pt x="174473" y="441250"/>
                      <a:pt x="176667" y="439879"/>
                    </a:cubicBezTo>
                    <a:lnTo>
                      <a:pt x="176667" y="439879"/>
                    </a:lnTo>
                    <a:cubicBezTo>
                      <a:pt x="176804" y="439879"/>
                      <a:pt x="176942" y="439742"/>
                      <a:pt x="176942" y="439742"/>
                    </a:cubicBezTo>
                    <a:cubicBezTo>
                      <a:pt x="176942" y="439742"/>
                      <a:pt x="176942" y="439742"/>
                      <a:pt x="176942" y="439742"/>
                    </a:cubicBezTo>
                    <a:cubicBezTo>
                      <a:pt x="177079" y="439742"/>
                      <a:pt x="177079" y="439604"/>
                      <a:pt x="177216" y="439604"/>
                    </a:cubicBezTo>
                    <a:cubicBezTo>
                      <a:pt x="177216" y="439604"/>
                      <a:pt x="177216" y="439604"/>
                      <a:pt x="177216" y="439604"/>
                    </a:cubicBezTo>
                    <a:cubicBezTo>
                      <a:pt x="178176" y="438919"/>
                      <a:pt x="179136" y="438233"/>
                      <a:pt x="180096" y="437410"/>
                    </a:cubicBezTo>
                    <a:cubicBezTo>
                      <a:pt x="179959" y="437547"/>
                      <a:pt x="179685" y="437684"/>
                      <a:pt x="179548" y="437821"/>
                    </a:cubicBezTo>
                    <a:cubicBezTo>
                      <a:pt x="180645" y="436998"/>
                      <a:pt x="181605" y="436038"/>
                      <a:pt x="182565" y="434941"/>
                    </a:cubicBezTo>
                    <a:cubicBezTo>
                      <a:pt x="182428" y="435078"/>
                      <a:pt x="182291" y="435215"/>
                      <a:pt x="182154" y="435490"/>
                    </a:cubicBezTo>
                    <a:cubicBezTo>
                      <a:pt x="182428" y="435078"/>
                      <a:pt x="182702" y="434804"/>
                      <a:pt x="182977" y="434392"/>
                    </a:cubicBezTo>
                    <a:cubicBezTo>
                      <a:pt x="183251" y="433981"/>
                      <a:pt x="183388" y="433569"/>
                      <a:pt x="183662" y="433158"/>
                    </a:cubicBezTo>
                    <a:cubicBezTo>
                      <a:pt x="183800" y="432746"/>
                      <a:pt x="183937" y="432472"/>
                      <a:pt x="184074" y="432061"/>
                    </a:cubicBezTo>
                    <a:cubicBezTo>
                      <a:pt x="184211" y="431649"/>
                      <a:pt x="184211" y="431238"/>
                      <a:pt x="184348" y="430826"/>
                    </a:cubicBezTo>
                    <a:cubicBezTo>
                      <a:pt x="184348" y="430415"/>
                      <a:pt x="184485" y="430003"/>
                      <a:pt x="184485" y="429729"/>
                    </a:cubicBezTo>
                    <a:cubicBezTo>
                      <a:pt x="184485" y="429317"/>
                      <a:pt x="184485" y="429043"/>
                      <a:pt x="184485" y="428632"/>
                    </a:cubicBezTo>
                    <a:cubicBezTo>
                      <a:pt x="184348" y="428357"/>
                      <a:pt x="184348" y="427946"/>
                      <a:pt x="184211" y="427672"/>
                    </a:cubicBezTo>
                    <a:cubicBezTo>
                      <a:pt x="184074" y="427260"/>
                      <a:pt x="183800" y="426849"/>
                      <a:pt x="183662" y="426437"/>
                    </a:cubicBezTo>
                    <a:cubicBezTo>
                      <a:pt x="183388" y="426026"/>
                      <a:pt x="183114" y="425477"/>
                      <a:pt x="182839" y="425065"/>
                    </a:cubicBezTo>
                    <a:cubicBezTo>
                      <a:pt x="182154" y="423968"/>
                      <a:pt x="181331" y="422871"/>
                      <a:pt x="180371" y="421911"/>
                    </a:cubicBezTo>
                    <a:cubicBezTo>
                      <a:pt x="180508" y="422048"/>
                      <a:pt x="180645" y="422322"/>
                      <a:pt x="180782" y="422459"/>
                    </a:cubicBezTo>
                    <a:cubicBezTo>
                      <a:pt x="180371" y="422048"/>
                      <a:pt x="179822" y="421636"/>
                      <a:pt x="179410" y="421225"/>
                    </a:cubicBezTo>
                    <a:cubicBezTo>
                      <a:pt x="177765" y="419991"/>
                      <a:pt x="176119" y="418756"/>
                      <a:pt x="174473" y="417522"/>
                    </a:cubicBezTo>
                    <a:cubicBezTo>
                      <a:pt x="174473" y="417522"/>
                      <a:pt x="174610" y="417659"/>
                      <a:pt x="174747" y="417659"/>
                    </a:cubicBezTo>
                    <a:cubicBezTo>
                      <a:pt x="174610" y="417659"/>
                      <a:pt x="174610" y="417522"/>
                      <a:pt x="174473" y="417522"/>
                    </a:cubicBezTo>
                    <a:cubicBezTo>
                      <a:pt x="174336" y="417385"/>
                      <a:pt x="174198" y="417385"/>
                      <a:pt x="174198" y="417247"/>
                    </a:cubicBezTo>
                    <a:cubicBezTo>
                      <a:pt x="174336" y="417385"/>
                      <a:pt x="174336" y="417385"/>
                      <a:pt x="174473" y="417385"/>
                    </a:cubicBezTo>
                    <a:cubicBezTo>
                      <a:pt x="172141" y="416013"/>
                      <a:pt x="169946" y="414778"/>
                      <a:pt x="167615" y="413544"/>
                    </a:cubicBezTo>
                    <a:cubicBezTo>
                      <a:pt x="162677" y="411212"/>
                      <a:pt x="157739" y="409018"/>
                      <a:pt x="152664" y="407098"/>
                    </a:cubicBezTo>
                    <a:cubicBezTo>
                      <a:pt x="149510" y="405863"/>
                      <a:pt x="146218" y="404629"/>
                      <a:pt x="143063" y="403394"/>
                    </a:cubicBezTo>
                    <a:cubicBezTo>
                      <a:pt x="140457" y="402571"/>
                      <a:pt x="137851" y="401748"/>
                      <a:pt x="135245" y="400925"/>
                    </a:cubicBezTo>
                    <a:cubicBezTo>
                      <a:pt x="133325" y="400377"/>
                      <a:pt x="131542" y="399828"/>
                      <a:pt x="129621" y="399279"/>
                    </a:cubicBezTo>
                    <a:cubicBezTo>
                      <a:pt x="128661" y="399005"/>
                      <a:pt x="127838" y="398594"/>
                      <a:pt x="126878" y="398456"/>
                    </a:cubicBezTo>
                    <a:cubicBezTo>
                      <a:pt x="121529" y="397222"/>
                      <a:pt x="116042" y="395988"/>
                      <a:pt x="110693" y="394753"/>
                    </a:cubicBezTo>
                    <a:cubicBezTo>
                      <a:pt x="109184" y="395302"/>
                      <a:pt x="107813" y="395713"/>
                      <a:pt x="106304" y="396262"/>
                    </a:cubicBezTo>
                    <a:cubicBezTo>
                      <a:pt x="99858" y="398456"/>
                      <a:pt x="93274" y="400240"/>
                      <a:pt x="86690" y="401748"/>
                    </a:cubicBezTo>
                    <a:cubicBezTo>
                      <a:pt x="77912" y="403806"/>
                      <a:pt x="68859" y="405314"/>
                      <a:pt x="59944" y="406000"/>
                    </a:cubicBezTo>
                    <a:cubicBezTo>
                      <a:pt x="56378" y="406275"/>
                      <a:pt x="52675" y="406275"/>
                      <a:pt x="49108" y="406000"/>
                    </a:cubicBezTo>
                    <a:cubicBezTo>
                      <a:pt x="47462" y="405863"/>
                      <a:pt x="45817" y="405726"/>
                      <a:pt x="44308" y="405314"/>
                    </a:cubicBezTo>
                    <a:cubicBezTo>
                      <a:pt x="41976" y="404766"/>
                      <a:pt x="39919" y="404217"/>
                      <a:pt x="37861" y="403394"/>
                    </a:cubicBezTo>
                    <a:cubicBezTo>
                      <a:pt x="36764" y="402983"/>
                      <a:pt x="35804" y="402434"/>
                      <a:pt x="34844" y="401748"/>
                    </a:cubicBezTo>
                    <a:cubicBezTo>
                      <a:pt x="34021" y="401200"/>
                      <a:pt x="32924" y="400514"/>
                      <a:pt x="32375" y="399691"/>
                    </a:cubicBezTo>
                    <a:cubicBezTo>
                      <a:pt x="31826" y="398868"/>
                      <a:pt x="31140" y="398045"/>
                      <a:pt x="30729" y="397085"/>
                    </a:cubicBezTo>
                    <a:cubicBezTo>
                      <a:pt x="30317" y="396262"/>
                      <a:pt x="29769" y="395165"/>
                      <a:pt x="29632" y="394067"/>
                    </a:cubicBezTo>
                    <a:cubicBezTo>
                      <a:pt x="29495" y="393107"/>
                      <a:pt x="29357" y="392010"/>
                      <a:pt x="29495" y="391050"/>
                    </a:cubicBezTo>
                    <a:cubicBezTo>
                      <a:pt x="29632" y="390090"/>
                      <a:pt x="30043" y="389267"/>
                      <a:pt x="30455" y="388444"/>
                    </a:cubicBezTo>
                    <a:cubicBezTo>
                      <a:pt x="31415" y="386524"/>
                      <a:pt x="33198" y="384878"/>
                      <a:pt x="35118" y="383780"/>
                    </a:cubicBezTo>
                    <a:cubicBezTo>
                      <a:pt x="36353" y="382957"/>
                      <a:pt x="37450" y="382409"/>
                      <a:pt x="38821" y="381860"/>
                    </a:cubicBezTo>
                    <a:cubicBezTo>
                      <a:pt x="40193" y="381174"/>
                      <a:pt x="41839" y="380900"/>
                      <a:pt x="43211" y="380488"/>
                    </a:cubicBezTo>
                    <a:cubicBezTo>
                      <a:pt x="47051" y="379528"/>
                      <a:pt x="51029" y="379254"/>
                      <a:pt x="54869" y="378843"/>
                    </a:cubicBezTo>
                    <a:cubicBezTo>
                      <a:pt x="59395" y="378568"/>
                      <a:pt x="63922" y="378568"/>
                      <a:pt x="68311" y="378705"/>
                    </a:cubicBezTo>
                    <a:cubicBezTo>
                      <a:pt x="73660" y="378705"/>
                      <a:pt x="79146" y="379117"/>
                      <a:pt x="84496" y="379666"/>
                    </a:cubicBezTo>
                    <a:cubicBezTo>
                      <a:pt x="89708" y="380077"/>
                      <a:pt x="94920" y="380763"/>
                      <a:pt x="99995" y="381586"/>
                    </a:cubicBezTo>
                    <a:cubicBezTo>
                      <a:pt x="103561" y="382134"/>
                      <a:pt x="107127" y="382683"/>
                      <a:pt x="110556" y="383369"/>
                    </a:cubicBezTo>
                    <a:cubicBezTo>
                      <a:pt x="114397" y="382134"/>
                      <a:pt x="118100" y="380900"/>
                      <a:pt x="121940" y="379666"/>
                    </a:cubicBezTo>
                    <a:cubicBezTo>
                      <a:pt x="126604" y="377745"/>
                      <a:pt x="131267" y="375825"/>
                      <a:pt x="135931" y="373905"/>
                    </a:cubicBezTo>
                    <a:cubicBezTo>
                      <a:pt x="138537" y="372808"/>
                      <a:pt x="141143" y="371710"/>
                      <a:pt x="143749" y="370613"/>
                    </a:cubicBezTo>
                    <a:cubicBezTo>
                      <a:pt x="148001" y="368830"/>
                      <a:pt x="152116" y="366772"/>
                      <a:pt x="156230" y="364715"/>
                    </a:cubicBezTo>
                    <a:cubicBezTo>
                      <a:pt x="165283" y="360189"/>
                      <a:pt x="174061" y="355114"/>
                      <a:pt x="182565" y="349490"/>
                    </a:cubicBezTo>
                    <a:cubicBezTo>
                      <a:pt x="186131" y="346884"/>
                      <a:pt x="189697" y="344141"/>
                      <a:pt x="192989" y="341261"/>
                    </a:cubicBezTo>
                    <a:cubicBezTo>
                      <a:pt x="194910" y="339478"/>
                      <a:pt x="196693" y="337695"/>
                      <a:pt x="198476" y="335774"/>
                    </a:cubicBezTo>
                    <a:cubicBezTo>
                      <a:pt x="199299" y="334814"/>
                      <a:pt x="199984" y="333854"/>
                      <a:pt x="200670" y="332894"/>
                    </a:cubicBezTo>
                    <a:lnTo>
                      <a:pt x="200670" y="332894"/>
                    </a:lnTo>
                    <a:cubicBezTo>
                      <a:pt x="200670" y="332894"/>
                      <a:pt x="200670" y="332894"/>
                      <a:pt x="200670" y="332894"/>
                    </a:cubicBezTo>
                    <a:cubicBezTo>
                      <a:pt x="200808" y="332757"/>
                      <a:pt x="200945" y="332482"/>
                      <a:pt x="201082" y="332345"/>
                    </a:cubicBezTo>
                    <a:cubicBezTo>
                      <a:pt x="201082" y="332345"/>
                      <a:pt x="200945" y="332482"/>
                      <a:pt x="200945" y="332482"/>
                    </a:cubicBezTo>
                    <a:cubicBezTo>
                      <a:pt x="201630" y="331385"/>
                      <a:pt x="202316" y="330288"/>
                      <a:pt x="202865" y="329191"/>
                    </a:cubicBezTo>
                    <a:cubicBezTo>
                      <a:pt x="202865" y="329191"/>
                      <a:pt x="202865" y="329191"/>
                      <a:pt x="202865" y="329328"/>
                    </a:cubicBezTo>
                    <a:cubicBezTo>
                      <a:pt x="203276" y="328368"/>
                      <a:pt x="203825" y="327270"/>
                      <a:pt x="204099" y="326310"/>
                    </a:cubicBezTo>
                    <a:cubicBezTo>
                      <a:pt x="204237" y="325762"/>
                      <a:pt x="204374" y="325350"/>
                      <a:pt x="204511" y="324802"/>
                    </a:cubicBezTo>
                    <a:cubicBezTo>
                      <a:pt x="204648" y="324390"/>
                      <a:pt x="204648" y="323841"/>
                      <a:pt x="204785" y="323293"/>
                    </a:cubicBezTo>
                    <a:cubicBezTo>
                      <a:pt x="204785" y="323018"/>
                      <a:pt x="204785" y="322744"/>
                      <a:pt x="204785" y="322470"/>
                    </a:cubicBezTo>
                    <a:cubicBezTo>
                      <a:pt x="204785" y="321784"/>
                      <a:pt x="204648" y="321235"/>
                      <a:pt x="204511" y="320550"/>
                    </a:cubicBezTo>
                    <a:cubicBezTo>
                      <a:pt x="204374" y="320138"/>
                      <a:pt x="204374" y="319864"/>
                      <a:pt x="204237" y="319452"/>
                    </a:cubicBezTo>
                    <a:cubicBezTo>
                      <a:pt x="204099" y="319041"/>
                      <a:pt x="203962" y="318492"/>
                      <a:pt x="203688" y="318081"/>
                    </a:cubicBezTo>
                    <a:cubicBezTo>
                      <a:pt x="203551" y="317669"/>
                      <a:pt x="203276" y="317395"/>
                      <a:pt x="203139" y="316983"/>
                    </a:cubicBezTo>
                    <a:cubicBezTo>
                      <a:pt x="202865" y="316572"/>
                      <a:pt x="202590" y="316160"/>
                      <a:pt x="202316" y="315886"/>
                    </a:cubicBezTo>
                    <a:cubicBezTo>
                      <a:pt x="201905" y="315475"/>
                      <a:pt x="201630" y="315063"/>
                      <a:pt x="201219" y="314789"/>
                    </a:cubicBezTo>
                    <a:cubicBezTo>
                      <a:pt x="201356" y="314926"/>
                      <a:pt x="201356" y="314926"/>
                      <a:pt x="201493" y="315063"/>
                    </a:cubicBezTo>
                    <a:cubicBezTo>
                      <a:pt x="200670" y="314240"/>
                      <a:pt x="199710" y="313554"/>
                      <a:pt x="198750" y="312869"/>
                    </a:cubicBezTo>
                    <a:cubicBezTo>
                      <a:pt x="197653" y="312046"/>
                      <a:pt x="196418" y="311360"/>
                      <a:pt x="195184" y="310674"/>
                    </a:cubicBezTo>
                    <a:cubicBezTo>
                      <a:pt x="195184" y="310674"/>
                      <a:pt x="195184" y="310674"/>
                      <a:pt x="195321" y="310674"/>
                    </a:cubicBezTo>
                    <a:cubicBezTo>
                      <a:pt x="194224" y="310125"/>
                      <a:pt x="193126" y="309714"/>
                      <a:pt x="192029" y="309302"/>
                    </a:cubicBezTo>
                    <a:cubicBezTo>
                      <a:pt x="192029" y="309302"/>
                      <a:pt x="192166" y="309302"/>
                      <a:pt x="192166" y="309302"/>
                    </a:cubicBezTo>
                    <a:cubicBezTo>
                      <a:pt x="192029" y="309302"/>
                      <a:pt x="192029" y="309302"/>
                      <a:pt x="191892" y="309165"/>
                    </a:cubicBezTo>
                    <a:cubicBezTo>
                      <a:pt x="191892" y="309165"/>
                      <a:pt x="191892" y="309165"/>
                      <a:pt x="192029" y="309165"/>
                    </a:cubicBezTo>
                    <a:cubicBezTo>
                      <a:pt x="191892" y="309165"/>
                      <a:pt x="191892" y="309165"/>
                      <a:pt x="191755" y="309028"/>
                    </a:cubicBezTo>
                    <a:cubicBezTo>
                      <a:pt x="189149" y="308205"/>
                      <a:pt x="186680" y="307382"/>
                      <a:pt x="184074" y="306834"/>
                    </a:cubicBezTo>
                    <a:cubicBezTo>
                      <a:pt x="176393" y="305325"/>
                      <a:pt x="168712" y="304365"/>
                      <a:pt x="160894" y="303679"/>
                    </a:cubicBezTo>
                    <a:cubicBezTo>
                      <a:pt x="160894" y="303679"/>
                      <a:pt x="160894" y="303679"/>
                      <a:pt x="160894" y="303679"/>
                    </a:cubicBezTo>
                    <a:cubicBezTo>
                      <a:pt x="160894" y="303679"/>
                      <a:pt x="160757" y="303679"/>
                      <a:pt x="160757" y="303679"/>
                    </a:cubicBezTo>
                    <a:cubicBezTo>
                      <a:pt x="160620" y="303679"/>
                      <a:pt x="160345" y="303679"/>
                      <a:pt x="160208" y="303679"/>
                    </a:cubicBezTo>
                    <a:cubicBezTo>
                      <a:pt x="160208" y="303679"/>
                      <a:pt x="160208" y="303679"/>
                      <a:pt x="160345" y="303679"/>
                    </a:cubicBezTo>
                    <a:cubicBezTo>
                      <a:pt x="148961" y="302993"/>
                      <a:pt x="137577" y="303130"/>
                      <a:pt x="126192" y="303953"/>
                    </a:cubicBezTo>
                    <a:cubicBezTo>
                      <a:pt x="118786" y="304502"/>
                      <a:pt x="111516" y="305325"/>
                      <a:pt x="104247" y="306148"/>
                    </a:cubicBezTo>
                    <a:cubicBezTo>
                      <a:pt x="101778" y="306422"/>
                      <a:pt x="99446" y="306696"/>
                      <a:pt x="97114" y="307108"/>
                    </a:cubicBezTo>
                    <a:cubicBezTo>
                      <a:pt x="92588" y="307794"/>
                      <a:pt x="88062" y="308342"/>
                      <a:pt x="83536" y="309028"/>
                    </a:cubicBezTo>
                    <a:cubicBezTo>
                      <a:pt x="77089" y="309851"/>
                      <a:pt x="70780" y="311086"/>
                      <a:pt x="64333" y="312046"/>
                    </a:cubicBezTo>
                    <a:cubicBezTo>
                      <a:pt x="56789" y="313280"/>
                      <a:pt x="49246" y="314789"/>
                      <a:pt x="41839" y="316160"/>
                    </a:cubicBezTo>
                    <a:cubicBezTo>
                      <a:pt x="38547" y="316709"/>
                      <a:pt x="35804" y="313829"/>
                      <a:pt x="35667" y="310811"/>
                    </a:cubicBezTo>
                    <a:cubicBezTo>
                      <a:pt x="35667" y="309165"/>
                      <a:pt x="35941" y="307519"/>
                      <a:pt x="37175" y="306285"/>
                    </a:cubicBezTo>
                    <a:cubicBezTo>
                      <a:pt x="37861" y="305599"/>
                      <a:pt x="38547" y="304913"/>
                      <a:pt x="39233" y="304502"/>
                    </a:cubicBezTo>
                    <a:cubicBezTo>
                      <a:pt x="40879" y="303542"/>
                      <a:pt x="42662" y="302993"/>
                      <a:pt x="44445" y="302307"/>
                    </a:cubicBezTo>
                    <a:cubicBezTo>
                      <a:pt x="49383" y="299701"/>
                      <a:pt x="54320" y="297370"/>
                      <a:pt x="59121" y="294763"/>
                    </a:cubicBezTo>
                    <a:cubicBezTo>
                      <a:pt x="64745" y="291746"/>
                      <a:pt x="70505" y="288728"/>
                      <a:pt x="75992" y="285711"/>
                    </a:cubicBezTo>
                    <a:cubicBezTo>
                      <a:pt x="81067" y="282968"/>
                      <a:pt x="86142" y="280225"/>
                      <a:pt x="91354" y="277481"/>
                    </a:cubicBezTo>
                    <a:cubicBezTo>
                      <a:pt x="96977" y="274464"/>
                      <a:pt x="102601" y="271446"/>
                      <a:pt x="108224" y="268292"/>
                    </a:cubicBezTo>
                    <a:cubicBezTo>
                      <a:pt x="118511" y="262394"/>
                      <a:pt x="128798" y="256633"/>
                      <a:pt x="138948" y="250735"/>
                    </a:cubicBezTo>
                    <a:cubicBezTo>
                      <a:pt x="156230" y="240585"/>
                      <a:pt x="173650" y="230573"/>
                      <a:pt x="190246" y="219463"/>
                    </a:cubicBezTo>
                    <a:cubicBezTo>
                      <a:pt x="190246" y="219463"/>
                      <a:pt x="190109" y="219600"/>
                      <a:pt x="190109" y="219600"/>
                    </a:cubicBezTo>
                    <a:cubicBezTo>
                      <a:pt x="197790" y="214251"/>
                      <a:pt x="205471" y="208901"/>
                      <a:pt x="212603" y="202729"/>
                    </a:cubicBezTo>
                    <a:cubicBezTo>
                      <a:pt x="216306" y="199437"/>
                      <a:pt x="220010" y="195871"/>
                      <a:pt x="223302" y="192168"/>
                    </a:cubicBezTo>
                    <a:cubicBezTo>
                      <a:pt x="223164" y="192305"/>
                      <a:pt x="223027" y="192442"/>
                      <a:pt x="222890" y="192579"/>
                    </a:cubicBezTo>
                    <a:cubicBezTo>
                      <a:pt x="224262" y="190933"/>
                      <a:pt x="225496" y="189287"/>
                      <a:pt x="226868" y="187504"/>
                    </a:cubicBezTo>
                    <a:cubicBezTo>
                      <a:pt x="226731" y="187642"/>
                      <a:pt x="226593" y="187779"/>
                      <a:pt x="226456" y="187916"/>
                    </a:cubicBezTo>
                    <a:cubicBezTo>
                      <a:pt x="227142" y="186819"/>
                      <a:pt x="227691" y="185858"/>
                      <a:pt x="228240" y="184761"/>
                    </a:cubicBezTo>
                    <a:cubicBezTo>
                      <a:pt x="228788" y="183664"/>
                      <a:pt x="229200" y="182567"/>
                      <a:pt x="229748" y="181469"/>
                    </a:cubicBezTo>
                    <a:cubicBezTo>
                      <a:pt x="229885" y="180921"/>
                      <a:pt x="230022" y="180509"/>
                      <a:pt x="230160" y="179961"/>
                    </a:cubicBezTo>
                    <a:cubicBezTo>
                      <a:pt x="230297" y="179549"/>
                      <a:pt x="230297" y="179000"/>
                      <a:pt x="230434" y="178589"/>
                    </a:cubicBezTo>
                    <a:cubicBezTo>
                      <a:pt x="230434" y="178315"/>
                      <a:pt x="230434" y="178040"/>
                      <a:pt x="230434" y="177629"/>
                    </a:cubicBezTo>
                    <a:cubicBezTo>
                      <a:pt x="230434" y="177355"/>
                      <a:pt x="230297" y="177080"/>
                      <a:pt x="230297" y="176806"/>
                    </a:cubicBezTo>
                    <a:cubicBezTo>
                      <a:pt x="230160" y="176394"/>
                      <a:pt x="230022" y="175983"/>
                      <a:pt x="229885" y="175709"/>
                    </a:cubicBezTo>
                    <a:cubicBezTo>
                      <a:pt x="229611" y="175297"/>
                      <a:pt x="229474" y="174886"/>
                      <a:pt x="229200" y="174474"/>
                    </a:cubicBezTo>
                    <a:cubicBezTo>
                      <a:pt x="228925" y="174200"/>
                      <a:pt x="228788" y="173926"/>
                      <a:pt x="228514" y="173514"/>
                    </a:cubicBezTo>
                    <a:cubicBezTo>
                      <a:pt x="228240" y="173240"/>
                      <a:pt x="227828" y="172828"/>
                      <a:pt x="227554" y="172554"/>
                    </a:cubicBezTo>
                    <a:cubicBezTo>
                      <a:pt x="227279" y="172417"/>
                      <a:pt x="227142" y="172280"/>
                      <a:pt x="226868" y="172005"/>
                    </a:cubicBezTo>
                    <a:cubicBezTo>
                      <a:pt x="226868" y="172005"/>
                      <a:pt x="226868" y="172005"/>
                      <a:pt x="226868" y="172005"/>
                    </a:cubicBezTo>
                    <a:cubicBezTo>
                      <a:pt x="226319" y="171731"/>
                      <a:pt x="225771" y="171457"/>
                      <a:pt x="225222" y="171182"/>
                    </a:cubicBezTo>
                    <a:cubicBezTo>
                      <a:pt x="225496" y="171319"/>
                      <a:pt x="225633" y="171457"/>
                      <a:pt x="225771" y="171457"/>
                    </a:cubicBezTo>
                    <a:cubicBezTo>
                      <a:pt x="225359" y="171319"/>
                      <a:pt x="224948" y="171045"/>
                      <a:pt x="224536" y="170908"/>
                    </a:cubicBezTo>
                    <a:cubicBezTo>
                      <a:pt x="222753" y="170359"/>
                      <a:pt x="221107" y="169948"/>
                      <a:pt x="219324" y="169536"/>
                    </a:cubicBezTo>
                    <a:cubicBezTo>
                      <a:pt x="219598" y="169536"/>
                      <a:pt x="219735" y="169674"/>
                      <a:pt x="220010" y="169674"/>
                    </a:cubicBezTo>
                    <a:cubicBezTo>
                      <a:pt x="218638" y="169399"/>
                      <a:pt x="217267" y="169125"/>
                      <a:pt x="215758" y="168988"/>
                    </a:cubicBezTo>
                    <a:cubicBezTo>
                      <a:pt x="215758" y="168988"/>
                      <a:pt x="215758" y="168988"/>
                      <a:pt x="215758" y="168988"/>
                    </a:cubicBezTo>
                    <a:cubicBezTo>
                      <a:pt x="208351" y="168576"/>
                      <a:pt x="200945" y="168851"/>
                      <a:pt x="193675" y="169262"/>
                    </a:cubicBezTo>
                    <a:lnTo>
                      <a:pt x="193675" y="169262"/>
                    </a:lnTo>
                    <a:cubicBezTo>
                      <a:pt x="187503" y="169674"/>
                      <a:pt x="181194" y="170085"/>
                      <a:pt x="175021" y="170771"/>
                    </a:cubicBezTo>
                    <a:cubicBezTo>
                      <a:pt x="170358" y="171319"/>
                      <a:pt x="165694" y="171868"/>
                      <a:pt x="161168" y="172417"/>
                    </a:cubicBezTo>
                    <a:cubicBezTo>
                      <a:pt x="158836" y="172691"/>
                      <a:pt x="156642" y="172828"/>
                      <a:pt x="154310" y="173240"/>
                    </a:cubicBezTo>
                    <a:cubicBezTo>
                      <a:pt x="149647" y="173926"/>
                      <a:pt x="145120" y="174611"/>
                      <a:pt x="140594" y="175297"/>
                    </a:cubicBezTo>
                    <a:cubicBezTo>
                      <a:pt x="137988" y="175709"/>
                      <a:pt x="135382" y="175983"/>
                      <a:pt x="132776" y="176394"/>
                    </a:cubicBezTo>
                    <a:cubicBezTo>
                      <a:pt x="125095" y="177903"/>
                      <a:pt x="117551" y="179412"/>
                      <a:pt x="109870" y="180921"/>
                    </a:cubicBezTo>
                    <a:cubicBezTo>
                      <a:pt x="103561" y="182429"/>
                      <a:pt x="97114" y="184075"/>
                      <a:pt x="90805" y="185584"/>
                    </a:cubicBezTo>
                    <a:cubicBezTo>
                      <a:pt x="85593" y="186819"/>
                      <a:pt x="80381" y="188327"/>
                      <a:pt x="75306" y="189836"/>
                    </a:cubicBezTo>
                    <a:cubicBezTo>
                      <a:pt x="70094" y="191345"/>
                      <a:pt x="64745" y="192716"/>
                      <a:pt x="59670" y="194500"/>
                    </a:cubicBezTo>
                    <a:cubicBezTo>
                      <a:pt x="51166" y="197380"/>
                      <a:pt x="42525" y="200397"/>
                      <a:pt x="34021" y="203278"/>
                    </a:cubicBezTo>
                    <a:cubicBezTo>
                      <a:pt x="31826" y="203964"/>
                      <a:pt x="29357" y="202866"/>
                      <a:pt x="28260" y="200946"/>
                    </a:cubicBezTo>
                    <a:cubicBezTo>
                      <a:pt x="27163" y="199026"/>
                      <a:pt x="26614" y="196831"/>
                      <a:pt x="27711" y="194637"/>
                    </a:cubicBezTo>
                    <a:cubicBezTo>
                      <a:pt x="28534" y="193265"/>
                      <a:pt x="29357" y="192168"/>
                      <a:pt x="30592" y="191208"/>
                    </a:cubicBezTo>
                    <a:cubicBezTo>
                      <a:pt x="32375" y="189836"/>
                      <a:pt x="34295" y="189013"/>
                      <a:pt x="36215" y="187779"/>
                    </a:cubicBezTo>
                    <a:cubicBezTo>
                      <a:pt x="44171" y="182155"/>
                      <a:pt x="51989" y="176532"/>
                      <a:pt x="59670" y="170771"/>
                    </a:cubicBezTo>
                    <a:cubicBezTo>
                      <a:pt x="62550" y="168713"/>
                      <a:pt x="65293" y="166656"/>
                      <a:pt x="68174" y="164461"/>
                    </a:cubicBezTo>
                    <a:cubicBezTo>
                      <a:pt x="72014" y="161581"/>
                      <a:pt x="75992" y="158701"/>
                      <a:pt x="79695" y="155820"/>
                    </a:cubicBezTo>
                    <a:cubicBezTo>
                      <a:pt x="83398" y="152940"/>
                      <a:pt x="87102" y="149923"/>
                      <a:pt x="90805" y="147042"/>
                    </a:cubicBezTo>
                    <a:cubicBezTo>
                      <a:pt x="94234" y="144299"/>
                      <a:pt x="97663" y="141830"/>
                      <a:pt x="100955" y="138950"/>
                    </a:cubicBezTo>
                    <a:cubicBezTo>
                      <a:pt x="108087" y="132915"/>
                      <a:pt x="115220" y="126742"/>
                      <a:pt x="122352" y="120707"/>
                    </a:cubicBezTo>
                    <a:cubicBezTo>
                      <a:pt x="122352" y="120707"/>
                      <a:pt x="122352" y="120707"/>
                      <a:pt x="122352" y="120707"/>
                    </a:cubicBezTo>
                    <a:cubicBezTo>
                      <a:pt x="122352" y="120707"/>
                      <a:pt x="122489" y="120570"/>
                      <a:pt x="122489" y="120570"/>
                    </a:cubicBezTo>
                    <a:cubicBezTo>
                      <a:pt x="122626" y="120570"/>
                      <a:pt x="122626" y="120433"/>
                      <a:pt x="122763" y="120433"/>
                    </a:cubicBezTo>
                    <a:cubicBezTo>
                      <a:pt x="122763" y="120433"/>
                      <a:pt x="122763" y="120433"/>
                      <a:pt x="122763" y="120433"/>
                    </a:cubicBezTo>
                    <a:cubicBezTo>
                      <a:pt x="126741" y="116867"/>
                      <a:pt x="130719" y="113301"/>
                      <a:pt x="134696" y="109597"/>
                    </a:cubicBezTo>
                    <a:cubicBezTo>
                      <a:pt x="139223" y="105346"/>
                      <a:pt x="143475" y="100682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864" y="96019"/>
                      <a:pt x="147864" y="96019"/>
                    </a:cubicBezTo>
                    <a:cubicBezTo>
                      <a:pt x="147864" y="96019"/>
                      <a:pt x="147864" y="96019"/>
                      <a:pt x="147726" y="96156"/>
                    </a:cubicBezTo>
                    <a:cubicBezTo>
                      <a:pt x="149647" y="93961"/>
                      <a:pt x="151430" y="91767"/>
                      <a:pt x="153076" y="89435"/>
                    </a:cubicBezTo>
                    <a:cubicBezTo>
                      <a:pt x="153076" y="89435"/>
                      <a:pt x="153076" y="89435"/>
                      <a:pt x="153076" y="89435"/>
                    </a:cubicBezTo>
                    <a:cubicBezTo>
                      <a:pt x="154722" y="86966"/>
                      <a:pt x="156230" y="84360"/>
                      <a:pt x="157602" y="81754"/>
                    </a:cubicBezTo>
                    <a:cubicBezTo>
                      <a:pt x="157465" y="81891"/>
                      <a:pt x="157465" y="82028"/>
                      <a:pt x="157328" y="82165"/>
                    </a:cubicBezTo>
                    <a:cubicBezTo>
                      <a:pt x="158013" y="80931"/>
                      <a:pt x="158562" y="79559"/>
                      <a:pt x="158974" y="78188"/>
                    </a:cubicBezTo>
                    <a:cubicBezTo>
                      <a:pt x="159111" y="77639"/>
                      <a:pt x="159248" y="77228"/>
                      <a:pt x="159385" y="76679"/>
                    </a:cubicBezTo>
                    <a:cubicBezTo>
                      <a:pt x="159522" y="76130"/>
                      <a:pt x="159522" y="75582"/>
                      <a:pt x="159659" y="75033"/>
                    </a:cubicBezTo>
                    <a:cubicBezTo>
                      <a:pt x="159659" y="75033"/>
                      <a:pt x="159659" y="75033"/>
                      <a:pt x="159659" y="75033"/>
                    </a:cubicBezTo>
                    <a:cubicBezTo>
                      <a:pt x="159797" y="74073"/>
                      <a:pt x="159659" y="73113"/>
                      <a:pt x="159659" y="72016"/>
                    </a:cubicBezTo>
                    <a:cubicBezTo>
                      <a:pt x="159659" y="72016"/>
                      <a:pt x="159659" y="72016"/>
                      <a:pt x="159659" y="72016"/>
                    </a:cubicBezTo>
                    <a:cubicBezTo>
                      <a:pt x="159522" y="71467"/>
                      <a:pt x="159522" y="71056"/>
                      <a:pt x="159385" y="70507"/>
                    </a:cubicBezTo>
                    <a:cubicBezTo>
                      <a:pt x="159248" y="69958"/>
                      <a:pt x="159111" y="69410"/>
                      <a:pt x="158836" y="68861"/>
                    </a:cubicBezTo>
                    <a:cubicBezTo>
                      <a:pt x="158699" y="68449"/>
                      <a:pt x="158425" y="68038"/>
                      <a:pt x="158288" y="67627"/>
                    </a:cubicBezTo>
                    <a:cubicBezTo>
                      <a:pt x="158013" y="67352"/>
                      <a:pt x="157876" y="67078"/>
                      <a:pt x="157602" y="66666"/>
                    </a:cubicBezTo>
                    <a:cubicBezTo>
                      <a:pt x="157191" y="66255"/>
                      <a:pt x="156916" y="65981"/>
                      <a:pt x="156505" y="65569"/>
                    </a:cubicBezTo>
                    <a:cubicBezTo>
                      <a:pt x="155545" y="64746"/>
                      <a:pt x="154584" y="63923"/>
                      <a:pt x="153487" y="63237"/>
                    </a:cubicBezTo>
                    <a:cubicBezTo>
                      <a:pt x="153624" y="63375"/>
                      <a:pt x="153762" y="63512"/>
                      <a:pt x="153899" y="63512"/>
                    </a:cubicBezTo>
                    <a:cubicBezTo>
                      <a:pt x="153350" y="63237"/>
                      <a:pt x="152939" y="62963"/>
                      <a:pt x="152390" y="62689"/>
                    </a:cubicBezTo>
                    <a:cubicBezTo>
                      <a:pt x="151841" y="62552"/>
                      <a:pt x="151430" y="62277"/>
                      <a:pt x="150881" y="62140"/>
                    </a:cubicBezTo>
                    <a:cubicBezTo>
                      <a:pt x="151018" y="62140"/>
                      <a:pt x="151155" y="62277"/>
                      <a:pt x="151155" y="62277"/>
                    </a:cubicBezTo>
                    <a:cubicBezTo>
                      <a:pt x="149921" y="61866"/>
                      <a:pt x="148549" y="61454"/>
                      <a:pt x="147178" y="61180"/>
                    </a:cubicBezTo>
                    <a:cubicBezTo>
                      <a:pt x="147452" y="61180"/>
                      <a:pt x="147589" y="61317"/>
                      <a:pt x="147726" y="61317"/>
                    </a:cubicBezTo>
                    <a:cubicBezTo>
                      <a:pt x="146355" y="61043"/>
                      <a:pt x="144846" y="60769"/>
                      <a:pt x="143337" y="60631"/>
                    </a:cubicBezTo>
                    <a:cubicBezTo>
                      <a:pt x="143612" y="60631"/>
                      <a:pt x="143749" y="60631"/>
                      <a:pt x="143886" y="60631"/>
                    </a:cubicBezTo>
                    <a:cubicBezTo>
                      <a:pt x="140868" y="60494"/>
                      <a:pt x="137851" y="60494"/>
                      <a:pt x="134696" y="60631"/>
                    </a:cubicBezTo>
                    <a:cubicBezTo>
                      <a:pt x="134696" y="60631"/>
                      <a:pt x="134833" y="60631"/>
                      <a:pt x="134971" y="60631"/>
                    </a:cubicBezTo>
                    <a:cubicBezTo>
                      <a:pt x="130307" y="61043"/>
                      <a:pt x="125644" y="61591"/>
                      <a:pt x="121117" y="62552"/>
                    </a:cubicBezTo>
                    <a:cubicBezTo>
                      <a:pt x="121117" y="62552"/>
                      <a:pt x="121117" y="62552"/>
                      <a:pt x="121117" y="62552"/>
                    </a:cubicBezTo>
                    <a:cubicBezTo>
                      <a:pt x="114259" y="64060"/>
                      <a:pt x="107539" y="65981"/>
                      <a:pt x="100955" y="68175"/>
                    </a:cubicBezTo>
                    <a:cubicBezTo>
                      <a:pt x="100955" y="68175"/>
                      <a:pt x="101092" y="68175"/>
                      <a:pt x="101092" y="68038"/>
                    </a:cubicBezTo>
                    <a:cubicBezTo>
                      <a:pt x="98075" y="69135"/>
                      <a:pt x="95194" y="70233"/>
                      <a:pt x="92314" y="71467"/>
                    </a:cubicBezTo>
                    <a:cubicBezTo>
                      <a:pt x="91491" y="72290"/>
                      <a:pt x="90668" y="73250"/>
                      <a:pt x="89845" y="74073"/>
                    </a:cubicBezTo>
                    <a:cubicBezTo>
                      <a:pt x="85044" y="79285"/>
                      <a:pt x="79832" y="84223"/>
                      <a:pt x="74346" y="88886"/>
                    </a:cubicBezTo>
                    <a:cubicBezTo>
                      <a:pt x="71054" y="91630"/>
                      <a:pt x="67899" y="94510"/>
                      <a:pt x="64607" y="97253"/>
                    </a:cubicBezTo>
                    <a:cubicBezTo>
                      <a:pt x="62001" y="99448"/>
                      <a:pt x="59395" y="101505"/>
                      <a:pt x="56789" y="103700"/>
                    </a:cubicBezTo>
                    <a:cubicBezTo>
                      <a:pt x="55143" y="105071"/>
                      <a:pt x="53360" y="106443"/>
                      <a:pt x="51714" y="107677"/>
                    </a:cubicBezTo>
                    <a:cubicBezTo>
                      <a:pt x="48834" y="109735"/>
                      <a:pt x="45817" y="111518"/>
                      <a:pt x="42662" y="113301"/>
                    </a:cubicBezTo>
                    <a:cubicBezTo>
                      <a:pt x="40879" y="114261"/>
                      <a:pt x="38959" y="114810"/>
                      <a:pt x="37038" y="114810"/>
                    </a:cubicBezTo>
                    <a:cubicBezTo>
                      <a:pt x="34981" y="114810"/>
                      <a:pt x="33335" y="113438"/>
                      <a:pt x="31826" y="112341"/>
                    </a:cubicBezTo>
                    <a:cubicBezTo>
                      <a:pt x="30043" y="110969"/>
                      <a:pt x="29769" y="108637"/>
                      <a:pt x="30729" y="106717"/>
                    </a:cubicBezTo>
                    <a:cubicBezTo>
                      <a:pt x="32375" y="103700"/>
                      <a:pt x="33746" y="100682"/>
                      <a:pt x="36078" y="98076"/>
                    </a:cubicBezTo>
                    <a:cubicBezTo>
                      <a:pt x="38959" y="94921"/>
                      <a:pt x="41976" y="92041"/>
                      <a:pt x="45131" y="89298"/>
                    </a:cubicBezTo>
                    <a:cubicBezTo>
                      <a:pt x="52675" y="82851"/>
                      <a:pt x="60904" y="77502"/>
                      <a:pt x="69545" y="72564"/>
                    </a:cubicBezTo>
                    <a:cubicBezTo>
                      <a:pt x="75717" y="69135"/>
                      <a:pt x="82027" y="66118"/>
                      <a:pt x="88473" y="63512"/>
                    </a:cubicBezTo>
                    <a:cubicBezTo>
                      <a:pt x="88610" y="63375"/>
                      <a:pt x="88748" y="63237"/>
                      <a:pt x="88885" y="63100"/>
                    </a:cubicBezTo>
                    <a:cubicBezTo>
                      <a:pt x="88885" y="63100"/>
                      <a:pt x="88885" y="63100"/>
                      <a:pt x="88885" y="63237"/>
                    </a:cubicBezTo>
                    <a:cubicBezTo>
                      <a:pt x="88885" y="63237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92725" y="58711"/>
                      <a:pt x="96291" y="54322"/>
                      <a:pt x="99583" y="49659"/>
                    </a:cubicBezTo>
                    <a:cubicBezTo>
                      <a:pt x="99446" y="49796"/>
                      <a:pt x="99309" y="49933"/>
                      <a:pt x="99309" y="50070"/>
                    </a:cubicBezTo>
                    <a:cubicBezTo>
                      <a:pt x="101504" y="46641"/>
                      <a:pt x="103561" y="43075"/>
                      <a:pt x="105481" y="39509"/>
                    </a:cubicBezTo>
                    <a:cubicBezTo>
                      <a:pt x="105344" y="39646"/>
                      <a:pt x="105344" y="39783"/>
                      <a:pt x="105207" y="39920"/>
                    </a:cubicBezTo>
                    <a:cubicBezTo>
                      <a:pt x="106304" y="37726"/>
                      <a:pt x="107264" y="35531"/>
                      <a:pt x="108224" y="33199"/>
                    </a:cubicBezTo>
                    <a:cubicBezTo>
                      <a:pt x="108910" y="31279"/>
                      <a:pt x="109459" y="29359"/>
                      <a:pt x="109870" y="27301"/>
                    </a:cubicBezTo>
                    <a:cubicBezTo>
                      <a:pt x="109870" y="27301"/>
                      <a:pt x="109870" y="27301"/>
                      <a:pt x="109870" y="27439"/>
                    </a:cubicBezTo>
                    <a:cubicBezTo>
                      <a:pt x="109870" y="27439"/>
                      <a:pt x="109870" y="27301"/>
                      <a:pt x="109870" y="27301"/>
                    </a:cubicBezTo>
                    <a:cubicBezTo>
                      <a:pt x="109870" y="27301"/>
                      <a:pt x="109870" y="27301"/>
                      <a:pt x="109870" y="27301"/>
                    </a:cubicBezTo>
                    <a:lnTo>
                      <a:pt x="109870" y="27301"/>
                    </a:lnTo>
                    <a:cubicBezTo>
                      <a:pt x="110145" y="26204"/>
                      <a:pt x="110282" y="25107"/>
                      <a:pt x="110419" y="24010"/>
                    </a:cubicBezTo>
                    <a:cubicBezTo>
                      <a:pt x="110419" y="24010"/>
                      <a:pt x="110419" y="24147"/>
                      <a:pt x="110419" y="24147"/>
                    </a:cubicBezTo>
                    <a:cubicBezTo>
                      <a:pt x="110556" y="22912"/>
                      <a:pt x="110556" y="21541"/>
                      <a:pt x="110556" y="20306"/>
                    </a:cubicBezTo>
                    <a:cubicBezTo>
                      <a:pt x="110419" y="19758"/>
                      <a:pt x="110419" y="19072"/>
                      <a:pt x="110282" y="18523"/>
                    </a:cubicBezTo>
                    <a:cubicBezTo>
                      <a:pt x="110282" y="18523"/>
                      <a:pt x="110282" y="18660"/>
                      <a:pt x="110282" y="18660"/>
                    </a:cubicBezTo>
                    <a:cubicBezTo>
                      <a:pt x="110007" y="17426"/>
                      <a:pt x="109733" y="16192"/>
                      <a:pt x="109322" y="15094"/>
                    </a:cubicBezTo>
                    <a:cubicBezTo>
                      <a:pt x="109322" y="15231"/>
                      <a:pt x="109459" y="15369"/>
                      <a:pt x="109459" y="15506"/>
                    </a:cubicBezTo>
                    <a:cubicBezTo>
                      <a:pt x="109184" y="14957"/>
                      <a:pt x="109047" y="14408"/>
                      <a:pt x="108773" y="13860"/>
                    </a:cubicBezTo>
                    <a:cubicBezTo>
                      <a:pt x="108499" y="13448"/>
                      <a:pt x="108224" y="12900"/>
                      <a:pt x="107950" y="12488"/>
                    </a:cubicBezTo>
                    <a:cubicBezTo>
                      <a:pt x="107676" y="12214"/>
                      <a:pt x="107401" y="11940"/>
                      <a:pt x="107127" y="11528"/>
                    </a:cubicBezTo>
                    <a:cubicBezTo>
                      <a:pt x="106716" y="11117"/>
                      <a:pt x="106167" y="10842"/>
                      <a:pt x="105755" y="10431"/>
                    </a:cubicBezTo>
                    <a:cubicBezTo>
                      <a:pt x="105207" y="10156"/>
                      <a:pt x="104795" y="9745"/>
                      <a:pt x="104247" y="9471"/>
                    </a:cubicBezTo>
                    <a:cubicBezTo>
                      <a:pt x="103698" y="9196"/>
                      <a:pt x="103287" y="8922"/>
                      <a:pt x="102738" y="8785"/>
                    </a:cubicBezTo>
                    <a:cubicBezTo>
                      <a:pt x="102189" y="8648"/>
                      <a:pt x="101641" y="8511"/>
                      <a:pt x="101229" y="8236"/>
                    </a:cubicBezTo>
                    <a:cubicBezTo>
                      <a:pt x="99995" y="7962"/>
                      <a:pt x="98897" y="7825"/>
                      <a:pt x="97663" y="7825"/>
                    </a:cubicBezTo>
                    <a:cubicBezTo>
                      <a:pt x="97663" y="7825"/>
                      <a:pt x="97800" y="7825"/>
                      <a:pt x="97800" y="7825"/>
                    </a:cubicBezTo>
                    <a:cubicBezTo>
                      <a:pt x="96291" y="7688"/>
                      <a:pt x="94783" y="7688"/>
                      <a:pt x="93274" y="7825"/>
                    </a:cubicBezTo>
                    <a:cubicBezTo>
                      <a:pt x="93411" y="7825"/>
                      <a:pt x="93685" y="7825"/>
                      <a:pt x="93823" y="7825"/>
                    </a:cubicBezTo>
                    <a:cubicBezTo>
                      <a:pt x="92314" y="7962"/>
                      <a:pt x="90805" y="8236"/>
                      <a:pt x="89296" y="8511"/>
                    </a:cubicBezTo>
                    <a:cubicBezTo>
                      <a:pt x="86690" y="9059"/>
                      <a:pt x="84221" y="9745"/>
                      <a:pt x="81615" y="10568"/>
                    </a:cubicBezTo>
                    <a:cubicBezTo>
                      <a:pt x="77363" y="12214"/>
                      <a:pt x="73111" y="13997"/>
                      <a:pt x="68997" y="15917"/>
                    </a:cubicBezTo>
                    <a:cubicBezTo>
                      <a:pt x="69134" y="15780"/>
                      <a:pt x="69271" y="15780"/>
                      <a:pt x="69408" y="15643"/>
                    </a:cubicBezTo>
                    <a:cubicBezTo>
                      <a:pt x="64745" y="18112"/>
                      <a:pt x="60356" y="20718"/>
                      <a:pt x="55966" y="23598"/>
                    </a:cubicBezTo>
                    <a:cubicBezTo>
                      <a:pt x="55966" y="23598"/>
                      <a:pt x="55966" y="23598"/>
                      <a:pt x="55966" y="23598"/>
                    </a:cubicBezTo>
                    <a:cubicBezTo>
                      <a:pt x="51714" y="26479"/>
                      <a:pt x="47600" y="29633"/>
                      <a:pt x="43759" y="32925"/>
                    </a:cubicBezTo>
                    <a:cubicBezTo>
                      <a:pt x="38959" y="37177"/>
                      <a:pt x="34432" y="41703"/>
                      <a:pt x="30317" y="46367"/>
                    </a:cubicBezTo>
                    <a:cubicBezTo>
                      <a:pt x="30455" y="46230"/>
                      <a:pt x="30592" y="46092"/>
                      <a:pt x="30592" y="46092"/>
                    </a:cubicBezTo>
                    <a:cubicBezTo>
                      <a:pt x="27711" y="49521"/>
                      <a:pt x="24968" y="52950"/>
                      <a:pt x="22362" y="56517"/>
                    </a:cubicBezTo>
                    <a:cubicBezTo>
                      <a:pt x="21402" y="58162"/>
                      <a:pt x="20442" y="59808"/>
                      <a:pt x="19482" y="61454"/>
                    </a:cubicBezTo>
                    <a:cubicBezTo>
                      <a:pt x="19345" y="61866"/>
                      <a:pt x="19208" y="62140"/>
                      <a:pt x="19070" y="62552"/>
                    </a:cubicBezTo>
                    <a:cubicBezTo>
                      <a:pt x="20442" y="62963"/>
                      <a:pt x="21402" y="63923"/>
                      <a:pt x="21676" y="65432"/>
                    </a:cubicBezTo>
                    <a:cubicBezTo>
                      <a:pt x="21951" y="67352"/>
                      <a:pt x="20579" y="69272"/>
                      <a:pt x="18659" y="69410"/>
                    </a:cubicBezTo>
                    <a:cubicBezTo>
                      <a:pt x="17562" y="69547"/>
                      <a:pt x="16464" y="69684"/>
                      <a:pt x="15367" y="69410"/>
                    </a:cubicBezTo>
                    <a:cubicBezTo>
                      <a:pt x="14270" y="69135"/>
                      <a:pt x="13172" y="68175"/>
                      <a:pt x="12487" y="67352"/>
                    </a:cubicBezTo>
                    <a:cubicBezTo>
                      <a:pt x="11664" y="66392"/>
                      <a:pt x="11527" y="64883"/>
                      <a:pt x="11527" y="63649"/>
                    </a:cubicBezTo>
                    <a:cubicBezTo>
                      <a:pt x="11527" y="61180"/>
                      <a:pt x="12624" y="58848"/>
                      <a:pt x="13721" y="56654"/>
                    </a:cubicBezTo>
                    <a:cubicBezTo>
                      <a:pt x="15093" y="53911"/>
                      <a:pt x="16876" y="51304"/>
                      <a:pt x="18796" y="48836"/>
                    </a:cubicBezTo>
                    <a:cubicBezTo>
                      <a:pt x="21128" y="45544"/>
                      <a:pt x="23734" y="42389"/>
                      <a:pt x="26477" y="39372"/>
                    </a:cubicBezTo>
                    <a:cubicBezTo>
                      <a:pt x="32375" y="32788"/>
                      <a:pt x="38821" y="26890"/>
                      <a:pt x="45817" y="21404"/>
                    </a:cubicBezTo>
                    <a:cubicBezTo>
                      <a:pt x="51989" y="16603"/>
                      <a:pt x="58710" y="12351"/>
                      <a:pt x="65705" y="8922"/>
                    </a:cubicBezTo>
                    <a:cubicBezTo>
                      <a:pt x="72700" y="5493"/>
                      <a:pt x="80107" y="2338"/>
                      <a:pt x="87788" y="830"/>
                    </a:cubicBezTo>
                    <a:cubicBezTo>
                      <a:pt x="91217" y="281"/>
                      <a:pt x="94508" y="-268"/>
                      <a:pt x="97937" y="144"/>
                    </a:cubicBezTo>
                    <a:cubicBezTo>
                      <a:pt x="99583" y="281"/>
                      <a:pt x="101229" y="418"/>
                      <a:pt x="102875" y="830"/>
                    </a:cubicBezTo>
                    <a:cubicBezTo>
                      <a:pt x="104795" y="1378"/>
                      <a:pt x="105481" y="1790"/>
                      <a:pt x="107264" y="2613"/>
                    </a:cubicBezTo>
                    <a:cubicBezTo>
                      <a:pt x="111516" y="4670"/>
                      <a:pt x="115082" y="8511"/>
                      <a:pt x="116454" y="13037"/>
                    </a:cubicBezTo>
                    <a:cubicBezTo>
                      <a:pt x="116865" y="14546"/>
                      <a:pt x="117414" y="16054"/>
                      <a:pt x="117688" y="17563"/>
                    </a:cubicBezTo>
                    <a:cubicBezTo>
                      <a:pt x="117963" y="19209"/>
                      <a:pt x="117963" y="20443"/>
                      <a:pt x="118100" y="22227"/>
                    </a:cubicBezTo>
                    <a:cubicBezTo>
                      <a:pt x="118237" y="25381"/>
                      <a:pt x="117414" y="28536"/>
                      <a:pt x="116728" y="31553"/>
                    </a:cubicBezTo>
                    <a:cubicBezTo>
                      <a:pt x="114808" y="39783"/>
                      <a:pt x="110419" y="47327"/>
                      <a:pt x="105893" y="54322"/>
                    </a:cubicBezTo>
                    <a:cubicBezTo>
                      <a:pt x="104933" y="55694"/>
                      <a:pt x="103972" y="57065"/>
                      <a:pt x="103012" y="58437"/>
                    </a:cubicBezTo>
                    <a:cubicBezTo>
                      <a:pt x="109047" y="56654"/>
                      <a:pt x="115082" y="55145"/>
                      <a:pt x="121255" y="53911"/>
                    </a:cubicBezTo>
                    <a:cubicBezTo>
                      <a:pt x="129484" y="52402"/>
                      <a:pt x="137988" y="51990"/>
                      <a:pt x="146218" y="52950"/>
                    </a:cubicBezTo>
                    <a:cubicBezTo>
                      <a:pt x="149372" y="53362"/>
                      <a:pt x="152390" y="54322"/>
                      <a:pt x="155270" y="55556"/>
                    </a:cubicBezTo>
                    <a:cubicBezTo>
                      <a:pt x="158288" y="56791"/>
                      <a:pt x="160894" y="59123"/>
                      <a:pt x="163088" y="61591"/>
                    </a:cubicBezTo>
                    <a:cubicBezTo>
                      <a:pt x="166517" y="65295"/>
                      <a:pt x="167340" y="70918"/>
                      <a:pt x="167066" y="75856"/>
                    </a:cubicBezTo>
                    <a:cubicBezTo>
                      <a:pt x="166929" y="78599"/>
                      <a:pt x="165969" y="81205"/>
                      <a:pt x="165009" y="83674"/>
                    </a:cubicBezTo>
                    <a:cubicBezTo>
                      <a:pt x="164460" y="85183"/>
                      <a:pt x="163637" y="86692"/>
                      <a:pt x="162951" y="88063"/>
                    </a:cubicBezTo>
                    <a:cubicBezTo>
                      <a:pt x="161854" y="90121"/>
                      <a:pt x="160620" y="92315"/>
                      <a:pt x="159248" y="94373"/>
                    </a:cubicBezTo>
                    <a:cubicBezTo>
                      <a:pt x="154173" y="101642"/>
                      <a:pt x="147864" y="108089"/>
                      <a:pt x="141691" y="114398"/>
                    </a:cubicBezTo>
                    <a:cubicBezTo>
                      <a:pt x="136891" y="119336"/>
                      <a:pt x="131679" y="123999"/>
                      <a:pt x="126467" y="128526"/>
                    </a:cubicBezTo>
                    <a:cubicBezTo>
                      <a:pt x="119746" y="134423"/>
                      <a:pt x="113025" y="140184"/>
                      <a:pt x="106304" y="146082"/>
                    </a:cubicBezTo>
                    <a:cubicBezTo>
                      <a:pt x="104658" y="147454"/>
                      <a:pt x="103012" y="148688"/>
                      <a:pt x="101366" y="150060"/>
                    </a:cubicBezTo>
                    <a:cubicBezTo>
                      <a:pt x="97252" y="153352"/>
                      <a:pt x="93000" y="156781"/>
                      <a:pt x="88885" y="160210"/>
                    </a:cubicBezTo>
                    <a:cubicBezTo>
                      <a:pt x="83398" y="164599"/>
                      <a:pt x="77775" y="168851"/>
                      <a:pt x="72288" y="173240"/>
                    </a:cubicBezTo>
                    <a:cubicBezTo>
                      <a:pt x="67625" y="176806"/>
                      <a:pt x="62962" y="180372"/>
                      <a:pt x="58161" y="183938"/>
                    </a:cubicBezTo>
                    <a:cubicBezTo>
                      <a:pt x="58298" y="183938"/>
                      <a:pt x="58572" y="183801"/>
                      <a:pt x="58710" y="183801"/>
                    </a:cubicBezTo>
                    <a:cubicBezTo>
                      <a:pt x="66528" y="181469"/>
                      <a:pt x="74346" y="179138"/>
                      <a:pt x="82164" y="176806"/>
                    </a:cubicBezTo>
                    <a:cubicBezTo>
                      <a:pt x="84907" y="175983"/>
                      <a:pt x="87788" y="175434"/>
                      <a:pt x="90531" y="174748"/>
                    </a:cubicBezTo>
                    <a:cubicBezTo>
                      <a:pt x="95468" y="173514"/>
                      <a:pt x="100406" y="172280"/>
                      <a:pt x="105207" y="171045"/>
                    </a:cubicBezTo>
                    <a:cubicBezTo>
                      <a:pt x="107264" y="170634"/>
                      <a:pt x="109184" y="170222"/>
                      <a:pt x="111242" y="169811"/>
                    </a:cubicBezTo>
                    <a:cubicBezTo>
                      <a:pt x="116454" y="168851"/>
                      <a:pt x="121666" y="167753"/>
                      <a:pt x="126878" y="166793"/>
                    </a:cubicBezTo>
                    <a:cubicBezTo>
                      <a:pt x="134010" y="165422"/>
                      <a:pt x="141143" y="164461"/>
                      <a:pt x="148275" y="163501"/>
                    </a:cubicBezTo>
                    <a:cubicBezTo>
                      <a:pt x="155407" y="162404"/>
                      <a:pt x="162677" y="161718"/>
                      <a:pt x="169809" y="160895"/>
                    </a:cubicBezTo>
                    <a:cubicBezTo>
                      <a:pt x="176942" y="160072"/>
                      <a:pt x="184211" y="159661"/>
                      <a:pt x="191343" y="159249"/>
                    </a:cubicBezTo>
                    <a:cubicBezTo>
                      <a:pt x="195047" y="158975"/>
                      <a:pt x="198750" y="158838"/>
                      <a:pt x="202316" y="158838"/>
                    </a:cubicBezTo>
                    <a:cubicBezTo>
                      <a:pt x="204785" y="158838"/>
                      <a:pt x="207254" y="158838"/>
                      <a:pt x="209723" y="158975"/>
                    </a:cubicBezTo>
                    <a:cubicBezTo>
                      <a:pt x="211643" y="158975"/>
                      <a:pt x="213426" y="159112"/>
                      <a:pt x="215346" y="159249"/>
                    </a:cubicBezTo>
                    <a:cubicBezTo>
                      <a:pt x="219050" y="159661"/>
                      <a:pt x="222616" y="160484"/>
                      <a:pt x="226182" y="161581"/>
                    </a:cubicBezTo>
                    <a:cubicBezTo>
                      <a:pt x="228514" y="162404"/>
                      <a:pt x="231257" y="163639"/>
                      <a:pt x="232903" y="165422"/>
                    </a:cubicBezTo>
                    <a:cubicBezTo>
                      <a:pt x="234686" y="167205"/>
                      <a:pt x="236332" y="169125"/>
                      <a:pt x="237292" y="171594"/>
                    </a:cubicBezTo>
                    <a:cubicBezTo>
                      <a:pt x="237978" y="173103"/>
                      <a:pt x="238252" y="174063"/>
                      <a:pt x="238527" y="175709"/>
                    </a:cubicBezTo>
                    <a:cubicBezTo>
                      <a:pt x="238801" y="176806"/>
                      <a:pt x="238664" y="177766"/>
                      <a:pt x="238664" y="178863"/>
                    </a:cubicBezTo>
                    <a:cubicBezTo>
                      <a:pt x="238664" y="181469"/>
                      <a:pt x="237566" y="184213"/>
                      <a:pt x="236606" y="186544"/>
                    </a:cubicBezTo>
                    <a:cubicBezTo>
                      <a:pt x="235235" y="190248"/>
                      <a:pt x="232903" y="193539"/>
                      <a:pt x="230571" y="196557"/>
                    </a:cubicBezTo>
                    <a:cubicBezTo>
                      <a:pt x="228240" y="199574"/>
                      <a:pt x="225496" y="202318"/>
                      <a:pt x="222753" y="204924"/>
                    </a:cubicBezTo>
                    <a:cubicBezTo>
                      <a:pt x="219873" y="207804"/>
                      <a:pt x="216855" y="210410"/>
                      <a:pt x="213700" y="213016"/>
                    </a:cubicBezTo>
                    <a:cubicBezTo>
                      <a:pt x="209997" y="216034"/>
                      <a:pt x="206157" y="218777"/>
                      <a:pt x="202316" y="221657"/>
                    </a:cubicBezTo>
                    <a:cubicBezTo>
                      <a:pt x="198201" y="224675"/>
                      <a:pt x="193949" y="227555"/>
                      <a:pt x="189835" y="230435"/>
                    </a:cubicBezTo>
                    <a:cubicBezTo>
                      <a:pt x="179685" y="237156"/>
                      <a:pt x="169261" y="243466"/>
                      <a:pt x="158974" y="249638"/>
                    </a:cubicBezTo>
                    <a:cubicBezTo>
                      <a:pt x="152253" y="253615"/>
                      <a:pt x="145532" y="257730"/>
                      <a:pt x="138811" y="261708"/>
                    </a:cubicBezTo>
                    <a:cubicBezTo>
                      <a:pt x="131404" y="265960"/>
                      <a:pt x="123861" y="270349"/>
                      <a:pt x="116454" y="274601"/>
                    </a:cubicBezTo>
                    <a:cubicBezTo>
                      <a:pt x="110556" y="278030"/>
                      <a:pt x="104658" y="281322"/>
                      <a:pt x="98760" y="284614"/>
                    </a:cubicBezTo>
                    <a:cubicBezTo>
                      <a:pt x="89845" y="289689"/>
                      <a:pt x="80792" y="294489"/>
                      <a:pt x="71740" y="299427"/>
                    </a:cubicBezTo>
                    <a:cubicBezTo>
                      <a:pt x="76266" y="298741"/>
                      <a:pt x="80792" y="298055"/>
                      <a:pt x="85319" y="297370"/>
                    </a:cubicBezTo>
                    <a:cubicBezTo>
                      <a:pt x="92862" y="296409"/>
                      <a:pt x="100406" y="295312"/>
                      <a:pt x="107950" y="294626"/>
                    </a:cubicBezTo>
                    <a:cubicBezTo>
                      <a:pt x="112339" y="294215"/>
                      <a:pt x="116728" y="293666"/>
                      <a:pt x="120980" y="293255"/>
                    </a:cubicBezTo>
                    <a:cubicBezTo>
                      <a:pt x="123723" y="292980"/>
                      <a:pt x="126604" y="292843"/>
                      <a:pt x="129484" y="292706"/>
                    </a:cubicBezTo>
                    <a:cubicBezTo>
                      <a:pt x="135245" y="292295"/>
                      <a:pt x="141006" y="292295"/>
                      <a:pt x="146904" y="292295"/>
                    </a:cubicBezTo>
                    <a:cubicBezTo>
                      <a:pt x="156642" y="292432"/>
                      <a:pt x="166243" y="293255"/>
                      <a:pt x="175844" y="294763"/>
                    </a:cubicBezTo>
                    <a:cubicBezTo>
                      <a:pt x="179685" y="295449"/>
                      <a:pt x="183388" y="296135"/>
                      <a:pt x="187229" y="297095"/>
                    </a:cubicBezTo>
                    <a:cubicBezTo>
                      <a:pt x="189423" y="297644"/>
                      <a:pt x="191618" y="298467"/>
                      <a:pt x="193675" y="299153"/>
                    </a:cubicBezTo>
                    <a:cubicBezTo>
                      <a:pt x="195595" y="299838"/>
                      <a:pt x="197379" y="300524"/>
                      <a:pt x="199161" y="301484"/>
                    </a:cubicBezTo>
                    <a:cubicBezTo>
                      <a:pt x="200533" y="302307"/>
                      <a:pt x="202042" y="303130"/>
                      <a:pt x="203276" y="304090"/>
                    </a:cubicBezTo>
                    <a:cubicBezTo>
                      <a:pt x="204648" y="305050"/>
                      <a:pt x="205745" y="306011"/>
                      <a:pt x="206980" y="307108"/>
                    </a:cubicBezTo>
                    <a:cubicBezTo>
                      <a:pt x="209037" y="308891"/>
                      <a:pt x="210271" y="311223"/>
                      <a:pt x="211369" y="313554"/>
                    </a:cubicBezTo>
                    <a:cubicBezTo>
                      <a:pt x="212055" y="314926"/>
                      <a:pt x="212466" y="316572"/>
                      <a:pt x="212740" y="317944"/>
                    </a:cubicBezTo>
                    <a:cubicBezTo>
                      <a:pt x="213015" y="319041"/>
                      <a:pt x="213152" y="320138"/>
                      <a:pt x="213152" y="321235"/>
                    </a:cubicBezTo>
                    <a:cubicBezTo>
                      <a:pt x="213152" y="323018"/>
                      <a:pt x="213152" y="324116"/>
                      <a:pt x="212877" y="325899"/>
                    </a:cubicBezTo>
                    <a:cubicBezTo>
                      <a:pt x="212603" y="327819"/>
                      <a:pt x="211917" y="329465"/>
                      <a:pt x="211232" y="331248"/>
                    </a:cubicBezTo>
                    <a:cubicBezTo>
                      <a:pt x="210134" y="334266"/>
                      <a:pt x="208214" y="337009"/>
                      <a:pt x="206294" y="339752"/>
                    </a:cubicBezTo>
                    <a:cubicBezTo>
                      <a:pt x="204099" y="342769"/>
                      <a:pt x="201219" y="345513"/>
                      <a:pt x="198476" y="348119"/>
                    </a:cubicBezTo>
                    <a:cubicBezTo>
                      <a:pt x="191481" y="354428"/>
                      <a:pt x="183800" y="359640"/>
                      <a:pt x="175844" y="364441"/>
                    </a:cubicBezTo>
                    <a:cubicBezTo>
                      <a:pt x="167478" y="369516"/>
                      <a:pt x="158836" y="373905"/>
                      <a:pt x="150058" y="378157"/>
                    </a:cubicBezTo>
                    <a:cubicBezTo>
                      <a:pt x="146355" y="379940"/>
                      <a:pt x="142377" y="381449"/>
                      <a:pt x="138537" y="383095"/>
                    </a:cubicBezTo>
                    <a:cubicBezTo>
                      <a:pt x="135108" y="384466"/>
                      <a:pt x="131816" y="385975"/>
                      <a:pt x="128387" y="387346"/>
                    </a:cubicBezTo>
                    <a:cubicBezTo>
                      <a:pt x="128936" y="387484"/>
                      <a:pt x="129621" y="387621"/>
                      <a:pt x="130170" y="387895"/>
                    </a:cubicBezTo>
                    <a:cubicBezTo>
                      <a:pt x="134833" y="389267"/>
                      <a:pt x="139360" y="390775"/>
                      <a:pt x="144023" y="392147"/>
                    </a:cubicBezTo>
                    <a:cubicBezTo>
                      <a:pt x="146766" y="392970"/>
                      <a:pt x="149372" y="394067"/>
                      <a:pt x="151978" y="395165"/>
                    </a:cubicBezTo>
                    <a:cubicBezTo>
                      <a:pt x="154036" y="395988"/>
                      <a:pt x="156230" y="396811"/>
                      <a:pt x="158425" y="397633"/>
                    </a:cubicBezTo>
                    <a:cubicBezTo>
                      <a:pt x="161854" y="399005"/>
                      <a:pt x="165283" y="400651"/>
                      <a:pt x="168575" y="402160"/>
                    </a:cubicBezTo>
                    <a:cubicBezTo>
                      <a:pt x="172278" y="403943"/>
                      <a:pt x="175981" y="405863"/>
                      <a:pt x="179273" y="408195"/>
                    </a:cubicBezTo>
                    <a:cubicBezTo>
                      <a:pt x="181331" y="409566"/>
                      <a:pt x="183388" y="411075"/>
                      <a:pt x="185171" y="412721"/>
                    </a:cubicBezTo>
                    <a:cubicBezTo>
                      <a:pt x="187091" y="414504"/>
                      <a:pt x="188600" y="416150"/>
                      <a:pt x="189972" y="418345"/>
                    </a:cubicBezTo>
                    <a:cubicBezTo>
                      <a:pt x="191618" y="420814"/>
                      <a:pt x="192989" y="423694"/>
                      <a:pt x="193401" y="426711"/>
                    </a:cubicBezTo>
                    <a:cubicBezTo>
                      <a:pt x="193812" y="430140"/>
                      <a:pt x="192852" y="433569"/>
                      <a:pt x="191618" y="436724"/>
                    </a:cubicBezTo>
                    <a:cubicBezTo>
                      <a:pt x="190520" y="439742"/>
                      <a:pt x="188052" y="442210"/>
                      <a:pt x="185583" y="444405"/>
                    </a:cubicBezTo>
                    <a:cubicBezTo>
                      <a:pt x="184211" y="445639"/>
                      <a:pt x="182702" y="446737"/>
                      <a:pt x="181194" y="447697"/>
                    </a:cubicBezTo>
                    <a:cubicBezTo>
                      <a:pt x="178587" y="449343"/>
                      <a:pt x="176119" y="450852"/>
                      <a:pt x="173513" y="452223"/>
                    </a:cubicBezTo>
                    <a:cubicBezTo>
                      <a:pt x="168849" y="454692"/>
                      <a:pt x="163637" y="456338"/>
                      <a:pt x="158699" y="458121"/>
                    </a:cubicBezTo>
                    <a:cubicBezTo>
                      <a:pt x="152116" y="460316"/>
                      <a:pt x="145395" y="462099"/>
                      <a:pt x="138674" y="463470"/>
                    </a:cubicBezTo>
                    <a:cubicBezTo>
                      <a:pt x="126878" y="465939"/>
                      <a:pt x="115082" y="467036"/>
                      <a:pt x="103012" y="467036"/>
                    </a:cubicBezTo>
                    <a:cubicBezTo>
                      <a:pt x="102189" y="467036"/>
                      <a:pt x="101229" y="467036"/>
                      <a:pt x="100406" y="467036"/>
                    </a:cubicBezTo>
                    <a:cubicBezTo>
                      <a:pt x="101915" y="467859"/>
                      <a:pt x="103287" y="468820"/>
                      <a:pt x="104795" y="469642"/>
                    </a:cubicBezTo>
                    <a:cubicBezTo>
                      <a:pt x="106990" y="471014"/>
                      <a:pt x="109184" y="472386"/>
                      <a:pt x="111242" y="473757"/>
                    </a:cubicBezTo>
                    <a:cubicBezTo>
                      <a:pt x="114945" y="476089"/>
                      <a:pt x="118511" y="478558"/>
                      <a:pt x="122215" y="480890"/>
                    </a:cubicBezTo>
                    <a:cubicBezTo>
                      <a:pt x="124821" y="482536"/>
                      <a:pt x="127290" y="484593"/>
                      <a:pt x="129896" y="486513"/>
                    </a:cubicBezTo>
                    <a:cubicBezTo>
                      <a:pt x="131679" y="487885"/>
                      <a:pt x="133599" y="489256"/>
                      <a:pt x="135519" y="490628"/>
                    </a:cubicBezTo>
                    <a:cubicBezTo>
                      <a:pt x="137988" y="492411"/>
                      <a:pt x="140320" y="494331"/>
                      <a:pt x="142652" y="496389"/>
                    </a:cubicBezTo>
                    <a:cubicBezTo>
                      <a:pt x="145943" y="499132"/>
                      <a:pt x="149098" y="502149"/>
                      <a:pt x="152390" y="505167"/>
                    </a:cubicBezTo>
                    <a:cubicBezTo>
                      <a:pt x="155407" y="508047"/>
                      <a:pt x="158013" y="511202"/>
                      <a:pt x="160757" y="514494"/>
                    </a:cubicBezTo>
                    <a:cubicBezTo>
                      <a:pt x="162814" y="517100"/>
                      <a:pt x="164460" y="519980"/>
                      <a:pt x="165832" y="522998"/>
                    </a:cubicBezTo>
                    <a:cubicBezTo>
                      <a:pt x="167203" y="526015"/>
                      <a:pt x="168163" y="529444"/>
                      <a:pt x="168163" y="532873"/>
                    </a:cubicBezTo>
                    <a:cubicBezTo>
                      <a:pt x="168163" y="534519"/>
                      <a:pt x="167889" y="536165"/>
                      <a:pt x="167478" y="537674"/>
                    </a:cubicBezTo>
                    <a:cubicBezTo>
                      <a:pt x="167203" y="538771"/>
                      <a:pt x="166929" y="540006"/>
                      <a:pt x="166380" y="541103"/>
                    </a:cubicBezTo>
                    <a:cubicBezTo>
                      <a:pt x="165283" y="543709"/>
                      <a:pt x="164049" y="546178"/>
                      <a:pt x="162265" y="548235"/>
                    </a:cubicBezTo>
                    <a:cubicBezTo>
                      <a:pt x="157191" y="553996"/>
                      <a:pt x="150333" y="558248"/>
                      <a:pt x="143063" y="560717"/>
                    </a:cubicBezTo>
                    <a:cubicBezTo>
                      <a:pt x="138948" y="562088"/>
                      <a:pt x="134833" y="563048"/>
                      <a:pt x="130581" y="563734"/>
                    </a:cubicBezTo>
                    <a:cubicBezTo>
                      <a:pt x="126330" y="564420"/>
                      <a:pt x="121940" y="564420"/>
                      <a:pt x="117688" y="564420"/>
                    </a:cubicBezTo>
                    <a:cubicBezTo>
                      <a:pt x="114808" y="564283"/>
                      <a:pt x="112065" y="564009"/>
                      <a:pt x="109184" y="563597"/>
                    </a:cubicBezTo>
                    <a:cubicBezTo>
                      <a:pt x="110556" y="567849"/>
                      <a:pt x="111379" y="571964"/>
                      <a:pt x="111791" y="576353"/>
                    </a:cubicBezTo>
                    <a:cubicBezTo>
                      <a:pt x="112065" y="580331"/>
                      <a:pt x="111516" y="584308"/>
                      <a:pt x="110556" y="588286"/>
                    </a:cubicBezTo>
                    <a:cubicBezTo>
                      <a:pt x="109733" y="591715"/>
                      <a:pt x="107950" y="595007"/>
                      <a:pt x="106167" y="598024"/>
                    </a:cubicBezTo>
                    <a:cubicBezTo>
                      <a:pt x="105481" y="599122"/>
                      <a:pt x="104658" y="600219"/>
                      <a:pt x="103835" y="601179"/>
                    </a:cubicBezTo>
                    <a:cubicBezTo>
                      <a:pt x="102601" y="602551"/>
                      <a:pt x="101366" y="603922"/>
                      <a:pt x="99858" y="605157"/>
                    </a:cubicBezTo>
                    <a:cubicBezTo>
                      <a:pt x="98486" y="606391"/>
                      <a:pt x="97114" y="607214"/>
                      <a:pt x="95606" y="608311"/>
                    </a:cubicBezTo>
                    <a:cubicBezTo>
                      <a:pt x="94234" y="609271"/>
                      <a:pt x="92588" y="609957"/>
                      <a:pt x="91217" y="610643"/>
                    </a:cubicBezTo>
                    <a:cubicBezTo>
                      <a:pt x="89708" y="611329"/>
                      <a:pt x="88062" y="612015"/>
                      <a:pt x="86553" y="612563"/>
                    </a:cubicBezTo>
                    <a:cubicBezTo>
                      <a:pt x="84221" y="613249"/>
                      <a:pt x="82027" y="614072"/>
                      <a:pt x="79558" y="614483"/>
                    </a:cubicBezTo>
                    <a:cubicBezTo>
                      <a:pt x="77638" y="614758"/>
                      <a:pt x="75717" y="614895"/>
                      <a:pt x="73797" y="614895"/>
                    </a:cubicBezTo>
                    <a:cubicBezTo>
                      <a:pt x="74209" y="616952"/>
                      <a:pt x="73660" y="616815"/>
                      <a:pt x="73249" y="616815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8" name="任意多边形: 形状 347"/>
              <p:cNvSpPr/>
              <p:nvPr/>
            </p:nvSpPr>
            <p:spPr>
              <a:xfrm>
                <a:off x="2051288" y="3515856"/>
                <a:ext cx="806189" cy="934888"/>
              </a:xfrm>
              <a:custGeom>
                <a:avLst/>
                <a:gdLst>
                  <a:gd name="connsiteX0" fmla="*/ 692110 w 806189"/>
                  <a:gd name="connsiteY0" fmla="*/ 250420 h 934888"/>
                  <a:gd name="connsiteX1" fmla="*/ 692110 w 806189"/>
                  <a:gd name="connsiteY1" fmla="*/ 250283 h 934888"/>
                  <a:gd name="connsiteX2" fmla="*/ 691972 w 806189"/>
                  <a:gd name="connsiteY2" fmla="*/ 244522 h 934888"/>
                  <a:gd name="connsiteX3" fmla="*/ 691972 w 806189"/>
                  <a:gd name="connsiteY3" fmla="*/ 244659 h 934888"/>
                  <a:gd name="connsiteX4" fmla="*/ 688681 w 806189"/>
                  <a:gd name="connsiteY4" fmla="*/ 221479 h 934888"/>
                  <a:gd name="connsiteX5" fmla="*/ 688818 w 806189"/>
                  <a:gd name="connsiteY5" fmla="*/ 222028 h 934888"/>
                  <a:gd name="connsiteX6" fmla="*/ 680725 w 806189"/>
                  <a:gd name="connsiteY6" fmla="*/ 192950 h 934888"/>
                  <a:gd name="connsiteX7" fmla="*/ 680725 w 806189"/>
                  <a:gd name="connsiteY7" fmla="*/ 192950 h 934888"/>
                  <a:gd name="connsiteX8" fmla="*/ 671673 w 806189"/>
                  <a:gd name="connsiteY8" fmla="*/ 171004 h 934888"/>
                  <a:gd name="connsiteX9" fmla="*/ 675650 w 806189"/>
                  <a:gd name="connsiteY9" fmla="*/ 189658 h 934888"/>
                  <a:gd name="connsiteX10" fmla="*/ 679765 w 806189"/>
                  <a:gd name="connsiteY10" fmla="*/ 206940 h 934888"/>
                  <a:gd name="connsiteX11" fmla="*/ 683880 w 806189"/>
                  <a:gd name="connsiteY11" fmla="*/ 223537 h 934888"/>
                  <a:gd name="connsiteX12" fmla="*/ 685663 w 806189"/>
                  <a:gd name="connsiteY12" fmla="*/ 230669 h 934888"/>
                  <a:gd name="connsiteX13" fmla="*/ 689915 w 806189"/>
                  <a:gd name="connsiteY13" fmla="*/ 245757 h 934888"/>
                  <a:gd name="connsiteX14" fmla="*/ 691424 w 806189"/>
                  <a:gd name="connsiteY14" fmla="*/ 249597 h 934888"/>
                  <a:gd name="connsiteX15" fmla="*/ 691149 w 806189"/>
                  <a:gd name="connsiteY15" fmla="*/ 249186 h 934888"/>
                  <a:gd name="connsiteX16" fmla="*/ 692110 w 806189"/>
                  <a:gd name="connsiteY16" fmla="*/ 250420 h 934888"/>
                  <a:gd name="connsiteX17" fmla="*/ 591708 w 806189"/>
                  <a:gd name="connsiteY17" fmla="*/ 323527 h 934888"/>
                  <a:gd name="connsiteX18" fmla="*/ 591983 w 806189"/>
                  <a:gd name="connsiteY18" fmla="*/ 323115 h 934888"/>
                  <a:gd name="connsiteX19" fmla="*/ 592394 w 806189"/>
                  <a:gd name="connsiteY19" fmla="*/ 322155 h 934888"/>
                  <a:gd name="connsiteX20" fmla="*/ 592669 w 806189"/>
                  <a:gd name="connsiteY20" fmla="*/ 320646 h 934888"/>
                  <a:gd name="connsiteX21" fmla="*/ 592531 w 806189"/>
                  <a:gd name="connsiteY21" fmla="*/ 316669 h 934888"/>
                  <a:gd name="connsiteX22" fmla="*/ 592531 w 806189"/>
                  <a:gd name="connsiteY22" fmla="*/ 316805 h 934888"/>
                  <a:gd name="connsiteX23" fmla="*/ 591571 w 806189"/>
                  <a:gd name="connsiteY23" fmla="*/ 309811 h 934888"/>
                  <a:gd name="connsiteX24" fmla="*/ 591708 w 806189"/>
                  <a:gd name="connsiteY24" fmla="*/ 310359 h 934888"/>
                  <a:gd name="connsiteX25" fmla="*/ 587868 w 806189"/>
                  <a:gd name="connsiteY25" fmla="*/ 296643 h 934888"/>
                  <a:gd name="connsiteX26" fmla="*/ 587868 w 806189"/>
                  <a:gd name="connsiteY26" fmla="*/ 296780 h 934888"/>
                  <a:gd name="connsiteX27" fmla="*/ 577444 w 806189"/>
                  <a:gd name="connsiteY27" fmla="*/ 272503 h 934888"/>
                  <a:gd name="connsiteX28" fmla="*/ 577444 w 806189"/>
                  <a:gd name="connsiteY28" fmla="*/ 272503 h 934888"/>
                  <a:gd name="connsiteX29" fmla="*/ 577306 w 806189"/>
                  <a:gd name="connsiteY29" fmla="*/ 272228 h 934888"/>
                  <a:gd name="connsiteX30" fmla="*/ 577169 w 806189"/>
                  <a:gd name="connsiteY30" fmla="*/ 271954 h 934888"/>
                  <a:gd name="connsiteX31" fmla="*/ 577169 w 806189"/>
                  <a:gd name="connsiteY31" fmla="*/ 271954 h 934888"/>
                  <a:gd name="connsiteX32" fmla="*/ 556732 w 806189"/>
                  <a:gd name="connsiteY32" fmla="*/ 237664 h 934888"/>
                  <a:gd name="connsiteX33" fmla="*/ 557144 w 806189"/>
                  <a:gd name="connsiteY33" fmla="*/ 238076 h 934888"/>
                  <a:gd name="connsiteX34" fmla="*/ 545760 w 806189"/>
                  <a:gd name="connsiteY34" fmla="*/ 222165 h 934888"/>
                  <a:gd name="connsiteX35" fmla="*/ 546994 w 806189"/>
                  <a:gd name="connsiteY35" fmla="*/ 226143 h 934888"/>
                  <a:gd name="connsiteX36" fmla="*/ 552618 w 806189"/>
                  <a:gd name="connsiteY36" fmla="*/ 243836 h 934888"/>
                  <a:gd name="connsiteX37" fmla="*/ 557007 w 806189"/>
                  <a:gd name="connsiteY37" fmla="*/ 256181 h 934888"/>
                  <a:gd name="connsiteX38" fmla="*/ 558516 w 806189"/>
                  <a:gd name="connsiteY38" fmla="*/ 260570 h 934888"/>
                  <a:gd name="connsiteX39" fmla="*/ 560847 w 806189"/>
                  <a:gd name="connsiteY39" fmla="*/ 266193 h 934888"/>
                  <a:gd name="connsiteX40" fmla="*/ 564002 w 806189"/>
                  <a:gd name="connsiteY40" fmla="*/ 274012 h 934888"/>
                  <a:gd name="connsiteX41" fmla="*/ 565237 w 806189"/>
                  <a:gd name="connsiteY41" fmla="*/ 277029 h 934888"/>
                  <a:gd name="connsiteX42" fmla="*/ 571271 w 806189"/>
                  <a:gd name="connsiteY42" fmla="*/ 289922 h 934888"/>
                  <a:gd name="connsiteX43" fmla="*/ 570997 w 806189"/>
                  <a:gd name="connsiteY43" fmla="*/ 289373 h 934888"/>
                  <a:gd name="connsiteX44" fmla="*/ 586771 w 806189"/>
                  <a:gd name="connsiteY44" fmla="*/ 318040 h 934888"/>
                  <a:gd name="connsiteX45" fmla="*/ 589102 w 806189"/>
                  <a:gd name="connsiteY45" fmla="*/ 321057 h 934888"/>
                  <a:gd name="connsiteX46" fmla="*/ 590885 w 806189"/>
                  <a:gd name="connsiteY46" fmla="*/ 322840 h 934888"/>
                  <a:gd name="connsiteX47" fmla="*/ 591434 w 806189"/>
                  <a:gd name="connsiteY47" fmla="*/ 323115 h 934888"/>
                  <a:gd name="connsiteX48" fmla="*/ 591708 w 806189"/>
                  <a:gd name="connsiteY48" fmla="*/ 323527 h 934888"/>
                  <a:gd name="connsiteX49" fmla="*/ 557967 w 806189"/>
                  <a:gd name="connsiteY49" fmla="*/ 395261 h 934888"/>
                  <a:gd name="connsiteX50" fmla="*/ 558104 w 806189"/>
                  <a:gd name="connsiteY50" fmla="*/ 394712 h 934888"/>
                  <a:gd name="connsiteX51" fmla="*/ 558241 w 806189"/>
                  <a:gd name="connsiteY51" fmla="*/ 393615 h 934888"/>
                  <a:gd name="connsiteX52" fmla="*/ 557693 w 806189"/>
                  <a:gd name="connsiteY52" fmla="*/ 390186 h 934888"/>
                  <a:gd name="connsiteX53" fmla="*/ 557830 w 806189"/>
                  <a:gd name="connsiteY53" fmla="*/ 390598 h 934888"/>
                  <a:gd name="connsiteX54" fmla="*/ 556732 w 806189"/>
                  <a:gd name="connsiteY54" fmla="*/ 386620 h 934888"/>
                  <a:gd name="connsiteX55" fmla="*/ 556870 w 806189"/>
                  <a:gd name="connsiteY55" fmla="*/ 387169 h 934888"/>
                  <a:gd name="connsiteX56" fmla="*/ 554401 w 806189"/>
                  <a:gd name="connsiteY56" fmla="*/ 381271 h 934888"/>
                  <a:gd name="connsiteX57" fmla="*/ 546308 w 806189"/>
                  <a:gd name="connsiteY57" fmla="*/ 367417 h 934888"/>
                  <a:gd name="connsiteX58" fmla="*/ 546583 w 806189"/>
                  <a:gd name="connsiteY58" fmla="*/ 367966 h 934888"/>
                  <a:gd name="connsiteX59" fmla="*/ 523677 w 806189"/>
                  <a:gd name="connsiteY59" fmla="*/ 338751 h 934888"/>
                  <a:gd name="connsiteX60" fmla="*/ 523540 w 806189"/>
                  <a:gd name="connsiteY60" fmla="*/ 338614 h 934888"/>
                  <a:gd name="connsiteX61" fmla="*/ 523540 w 806189"/>
                  <a:gd name="connsiteY61" fmla="*/ 338614 h 934888"/>
                  <a:gd name="connsiteX62" fmla="*/ 523403 w 806189"/>
                  <a:gd name="connsiteY62" fmla="*/ 338477 h 934888"/>
                  <a:gd name="connsiteX63" fmla="*/ 523403 w 806189"/>
                  <a:gd name="connsiteY63" fmla="*/ 338477 h 934888"/>
                  <a:gd name="connsiteX64" fmla="*/ 515584 w 806189"/>
                  <a:gd name="connsiteY64" fmla="*/ 329836 h 934888"/>
                  <a:gd name="connsiteX65" fmla="*/ 507492 w 806189"/>
                  <a:gd name="connsiteY65" fmla="*/ 321469 h 934888"/>
                  <a:gd name="connsiteX66" fmla="*/ 504612 w 806189"/>
                  <a:gd name="connsiteY66" fmla="*/ 318451 h 934888"/>
                  <a:gd name="connsiteX67" fmla="*/ 507629 w 806189"/>
                  <a:gd name="connsiteY67" fmla="*/ 323938 h 934888"/>
                  <a:gd name="connsiteX68" fmla="*/ 519013 w 806189"/>
                  <a:gd name="connsiteY68" fmla="*/ 343552 h 934888"/>
                  <a:gd name="connsiteX69" fmla="*/ 524637 w 806189"/>
                  <a:gd name="connsiteY69" fmla="*/ 352330 h 934888"/>
                  <a:gd name="connsiteX70" fmla="*/ 530261 w 806189"/>
                  <a:gd name="connsiteY70" fmla="*/ 361108 h 934888"/>
                  <a:gd name="connsiteX71" fmla="*/ 529849 w 806189"/>
                  <a:gd name="connsiteY71" fmla="*/ 360559 h 934888"/>
                  <a:gd name="connsiteX72" fmla="*/ 539313 w 806189"/>
                  <a:gd name="connsiteY72" fmla="*/ 374550 h 934888"/>
                  <a:gd name="connsiteX73" fmla="*/ 538902 w 806189"/>
                  <a:gd name="connsiteY73" fmla="*/ 374138 h 934888"/>
                  <a:gd name="connsiteX74" fmla="*/ 550149 w 806189"/>
                  <a:gd name="connsiteY74" fmla="*/ 389363 h 934888"/>
                  <a:gd name="connsiteX75" fmla="*/ 549737 w 806189"/>
                  <a:gd name="connsiteY75" fmla="*/ 388952 h 934888"/>
                  <a:gd name="connsiteX76" fmla="*/ 553715 w 806189"/>
                  <a:gd name="connsiteY76" fmla="*/ 393066 h 934888"/>
                  <a:gd name="connsiteX77" fmla="*/ 555910 w 806189"/>
                  <a:gd name="connsiteY77" fmla="*/ 394712 h 934888"/>
                  <a:gd name="connsiteX78" fmla="*/ 556595 w 806189"/>
                  <a:gd name="connsiteY78" fmla="*/ 394987 h 934888"/>
                  <a:gd name="connsiteX79" fmla="*/ 557693 w 806189"/>
                  <a:gd name="connsiteY79" fmla="*/ 395261 h 934888"/>
                  <a:gd name="connsiteX80" fmla="*/ 557967 w 806189"/>
                  <a:gd name="connsiteY80" fmla="*/ 395261 h 934888"/>
                  <a:gd name="connsiteX81" fmla="*/ 476631 w 806189"/>
                  <a:gd name="connsiteY81" fmla="*/ 467819 h 934888"/>
                  <a:gd name="connsiteX82" fmla="*/ 476494 w 806189"/>
                  <a:gd name="connsiteY82" fmla="*/ 466858 h 934888"/>
                  <a:gd name="connsiteX83" fmla="*/ 476082 w 806189"/>
                  <a:gd name="connsiteY83" fmla="*/ 465761 h 934888"/>
                  <a:gd name="connsiteX84" fmla="*/ 476357 w 806189"/>
                  <a:gd name="connsiteY84" fmla="*/ 466310 h 934888"/>
                  <a:gd name="connsiteX85" fmla="*/ 474711 w 806189"/>
                  <a:gd name="connsiteY85" fmla="*/ 462332 h 934888"/>
                  <a:gd name="connsiteX86" fmla="*/ 474848 w 806189"/>
                  <a:gd name="connsiteY86" fmla="*/ 462607 h 934888"/>
                  <a:gd name="connsiteX87" fmla="*/ 468950 w 806189"/>
                  <a:gd name="connsiteY87" fmla="*/ 453005 h 934888"/>
                  <a:gd name="connsiteX88" fmla="*/ 448925 w 806189"/>
                  <a:gd name="connsiteY88" fmla="*/ 427219 h 934888"/>
                  <a:gd name="connsiteX89" fmla="*/ 448925 w 806189"/>
                  <a:gd name="connsiteY89" fmla="*/ 427219 h 934888"/>
                  <a:gd name="connsiteX90" fmla="*/ 448925 w 806189"/>
                  <a:gd name="connsiteY90" fmla="*/ 427219 h 934888"/>
                  <a:gd name="connsiteX91" fmla="*/ 448788 w 806189"/>
                  <a:gd name="connsiteY91" fmla="*/ 427082 h 934888"/>
                  <a:gd name="connsiteX92" fmla="*/ 448788 w 806189"/>
                  <a:gd name="connsiteY92" fmla="*/ 427082 h 934888"/>
                  <a:gd name="connsiteX93" fmla="*/ 419984 w 806189"/>
                  <a:gd name="connsiteY93" fmla="*/ 398278 h 934888"/>
                  <a:gd name="connsiteX94" fmla="*/ 420395 w 806189"/>
                  <a:gd name="connsiteY94" fmla="*/ 398690 h 934888"/>
                  <a:gd name="connsiteX95" fmla="*/ 408600 w 806189"/>
                  <a:gd name="connsiteY95" fmla="*/ 388540 h 934888"/>
                  <a:gd name="connsiteX96" fmla="*/ 426568 w 806189"/>
                  <a:gd name="connsiteY96" fmla="*/ 418990 h 934888"/>
                  <a:gd name="connsiteX97" fmla="*/ 440421 w 806189"/>
                  <a:gd name="connsiteY97" fmla="*/ 436958 h 934888"/>
                  <a:gd name="connsiteX98" fmla="*/ 463052 w 806189"/>
                  <a:gd name="connsiteY98" fmla="*/ 459315 h 934888"/>
                  <a:gd name="connsiteX99" fmla="*/ 469910 w 806189"/>
                  <a:gd name="connsiteY99" fmla="*/ 464664 h 934888"/>
                  <a:gd name="connsiteX100" fmla="*/ 469499 w 806189"/>
                  <a:gd name="connsiteY100" fmla="*/ 464390 h 934888"/>
                  <a:gd name="connsiteX101" fmla="*/ 472928 w 806189"/>
                  <a:gd name="connsiteY101" fmla="*/ 466447 h 934888"/>
                  <a:gd name="connsiteX102" fmla="*/ 476082 w 806189"/>
                  <a:gd name="connsiteY102" fmla="*/ 467819 h 934888"/>
                  <a:gd name="connsiteX103" fmla="*/ 476631 w 806189"/>
                  <a:gd name="connsiteY103" fmla="*/ 467819 h 934888"/>
                  <a:gd name="connsiteX104" fmla="*/ 436032 w 806189"/>
                  <a:gd name="connsiteY104" fmla="*/ 542571 h 934888"/>
                  <a:gd name="connsiteX105" fmla="*/ 436169 w 806189"/>
                  <a:gd name="connsiteY105" fmla="*/ 542571 h 934888"/>
                  <a:gd name="connsiteX106" fmla="*/ 436306 w 806189"/>
                  <a:gd name="connsiteY106" fmla="*/ 542571 h 934888"/>
                  <a:gd name="connsiteX107" fmla="*/ 436580 w 806189"/>
                  <a:gd name="connsiteY107" fmla="*/ 542296 h 934888"/>
                  <a:gd name="connsiteX108" fmla="*/ 436580 w 806189"/>
                  <a:gd name="connsiteY108" fmla="*/ 542296 h 934888"/>
                  <a:gd name="connsiteX109" fmla="*/ 436717 w 806189"/>
                  <a:gd name="connsiteY109" fmla="*/ 541748 h 934888"/>
                  <a:gd name="connsiteX110" fmla="*/ 436717 w 806189"/>
                  <a:gd name="connsiteY110" fmla="*/ 540376 h 934888"/>
                  <a:gd name="connsiteX111" fmla="*/ 436580 w 806189"/>
                  <a:gd name="connsiteY111" fmla="*/ 538867 h 934888"/>
                  <a:gd name="connsiteX112" fmla="*/ 435483 w 806189"/>
                  <a:gd name="connsiteY112" fmla="*/ 535027 h 934888"/>
                  <a:gd name="connsiteX113" fmla="*/ 435757 w 806189"/>
                  <a:gd name="connsiteY113" fmla="*/ 535576 h 934888"/>
                  <a:gd name="connsiteX114" fmla="*/ 434111 w 806189"/>
                  <a:gd name="connsiteY114" fmla="*/ 532009 h 934888"/>
                  <a:gd name="connsiteX115" fmla="*/ 434111 w 806189"/>
                  <a:gd name="connsiteY115" fmla="*/ 532147 h 934888"/>
                  <a:gd name="connsiteX116" fmla="*/ 430682 w 806189"/>
                  <a:gd name="connsiteY116" fmla="*/ 526386 h 934888"/>
                  <a:gd name="connsiteX117" fmla="*/ 431094 w 806189"/>
                  <a:gd name="connsiteY117" fmla="*/ 526797 h 934888"/>
                  <a:gd name="connsiteX118" fmla="*/ 419572 w 806189"/>
                  <a:gd name="connsiteY118" fmla="*/ 512396 h 934888"/>
                  <a:gd name="connsiteX119" fmla="*/ 404896 w 806189"/>
                  <a:gd name="connsiteY119" fmla="*/ 497445 h 934888"/>
                  <a:gd name="connsiteX120" fmla="*/ 395432 w 806189"/>
                  <a:gd name="connsiteY120" fmla="*/ 488393 h 934888"/>
                  <a:gd name="connsiteX121" fmla="*/ 367452 w 806189"/>
                  <a:gd name="connsiteY121" fmla="*/ 464664 h 934888"/>
                  <a:gd name="connsiteX122" fmla="*/ 368686 w 806189"/>
                  <a:gd name="connsiteY122" fmla="*/ 466584 h 934888"/>
                  <a:gd name="connsiteX123" fmla="*/ 368412 w 806189"/>
                  <a:gd name="connsiteY123" fmla="*/ 466036 h 934888"/>
                  <a:gd name="connsiteX124" fmla="*/ 377053 w 806189"/>
                  <a:gd name="connsiteY124" fmla="*/ 478791 h 934888"/>
                  <a:gd name="connsiteX125" fmla="*/ 383499 w 806189"/>
                  <a:gd name="connsiteY125" fmla="*/ 488119 h 934888"/>
                  <a:gd name="connsiteX126" fmla="*/ 392963 w 806189"/>
                  <a:gd name="connsiteY126" fmla="*/ 501011 h 934888"/>
                  <a:gd name="connsiteX127" fmla="*/ 397078 w 806189"/>
                  <a:gd name="connsiteY127" fmla="*/ 506223 h 934888"/>
                  <a:gd name="connsiteX128" fmla="*/ 402016 w 806189"/>
                  <a:gd name="connsiteY128" fmla="*/ 512533 h 934888"/>
                  <a:gd name="connsiteX129" fmla="*/ 401605 w 806189"/>
                  <a:gd name="connsiteY129" fmla="*/ 512122 h 934888"/>
                  <a:gd name="connsiteX130" fmla="*/ 407502 w 806189"/>
                  <a:gd name="connsiteY130" fmla="*/ 518705 h 934888"/>
                  <a:gd name="connsiteX131" fmla="*/ 407502 w 806189"/>
                  <a:gd name="connsiteY131" fmla="*/ 518705 h 934888"/>
                  <a:gd name="connsiteX132" fmla="*/ 407640 w 806189"/>
                  <a:gd name="connsiteY132" fmla="*/ 518842 h 934888"/>
                  <a:gd name="connsiteX133" fmla="*/ 407914 w 806189"/>
                  <a:gd name="connsiteY133" fmla="*/ 519116 h 934888"/>
                  <a:gd name="connsiteX134" fmla="*/ 407777 w 806189"/>
                  <a:gd name="connsiteY134" fmla="*/ 518980 h 934888"/>
                  <a:gd name="connsiteX135" fmla="*/ 410246 w 806189"/>
                  <a:gd name="connsiteY135" fmla="*/ 521722 h 934888"/>
                  <a:gd name="connsiteX136" fmla="*/ 409834 w 806189"/>
                  <a:gd name="connsiteY136" fmla="*/ 521311 h 934888"/>
                  <a:gd name="connsiteX137" fmla="*/ 425470 w 806189"/>
                  <a:gd name="connsiteY137" fmla="*/ 536261 h 934888"/>
                  <a:gd name="connsiteX138" fmla="*/ 425059 w 806189"/>
                  <a:gd name="connsiteY138" fmla="*/ 535850 h 934888"/>
                  <a:gd name="connsiteX139" fmla="*/ 431094 w 806189"/>
                  <a:gd name="connsiteY139" fmla="*/ 540513 h 934888"/>
                  <a:gd name="connsiteX140" fmla="*/ 432603 w 806189"/>
                  <a:gd name="connsiteY140" fmla="*/ 541336 h 934888"/>
                  <a:gd name="connsiteX141" fmla="*/ 434249 w 806189"/>
                  <a:gd name="connsiteY141" fmla="*/ 542022 h 934888"/>
                  <a:gd name="connsiteX142" fmla="*/ 433700 w 806189"/>
                  <a:gd name="connsiteY142" fmla="*/ 541885 h 934888"/>
                  <a:gd name="connsiteX143" fmla="*/ 435072 w 806189"/>
                  <a:gd name="connsiteY143" fmla="*/ 542296 h 934888"/>
                  <a:gd name="connsiteX144" fmla="*/ 436032 w 806189"/>
                  <a:gd name="connsiteY144" fmla="*/ 542571 h 934888"/>
                  <a:gd name="connsiteX145" fmla="*/ 413812 w 806189"/>
                  <a:gd name="connsiteY145" fmla="*/ 579467 h 934888"/>
                  <a:gd name="connsiteX146" fmla="*/ 416143 w 806189"/>
                  <a:gd name="connsiteY146" fmla="*/ 579193 h 934888"/>
                  <a:gd name="connsiteX147" fmla="*/ 416555 w 806189"/>
                  <a:gd name="connsiteY147" fmla="*/ 579055 h 934888"/>
                  <a:gd name="connsiteX148" fmla="*/ 416692 w 806189"/>
                  <a:gd name="connsiteY148" fmla="*/ 578781 h 934888"/>
                  <a:gd name="connsiteX149" fmla="*/ 416829 w 806189"/>
                  <a:gd name="connsiteY149" fmla="*/ 578232 h 934888"/>
                  <a:gd name="connsiteX150" fmla="*/ 416829 w 806189"/>
                  <a:gd name="connsiteY150" fmla="*/ 577958 h 934888"/>
                  <a:gd name="connsiteX151" fmla="*/ 416692 w 806189"/>
                  <a:gd name="connsiteY151" fmla="*/ 577409 h 934888"/>
                  <a:gd name="connsiteX152" fmla="*/ 416281 w 806189"/>
                  <a:gd name="connsiteY152" fmla="*/ 576586 h 934888"/>
                  <a:gd name="connsiteX153" fmla="*/ 415183 w 806189"/>
                  <a:gd name="connsiteY153" fmla="*/ 575078 h 934888"/>
                  <a:gd name="connsiteX154" fmla="*/ 411069 w 806189"/>
                  <a:gd name="connsiteY154" fmla="*/ 570826 h 934888"/>
                  <a:gd name="connsiteX155" fmla="*/ 411343 w 806189"/>
                  <a:gd name="connsiteY155" fmla="*/ 570963 h 934888"/>
                  <a:gd name="connsiteX156" fmla="*/ 404485 w 806189"/>
                  <a:gd name="connsiteY156" fmla="*/ 565751 h 934888"/>
                  <a:gd name="connsiteX157" fmla="*/ 392552 w 806189"/>
                  <a:gd name="connsiteY157" fmla="*/ 558207 h 934888"/>
                  <a:gd name="connsiteX158" fmla="*/ 376641 w 806189"/>
                  <a:gd name="connsiteY158" fmla="*/ 549566 h 934888"/>
                  <a:gd name="connsiteX159" fmla="*/ 376779 w 806189"/>
                  <a:gd name="connsiteY159" fmla="*/ 549566 h 934888"/>
                  <a:gd name="connsiteX160" fmla="*/ 348935 w 806189"/>
                  <a:gd name="connsiteY160" fmla="*/ 535987 h 934888"/>
                  <a:gd name="connsiteX161" fmla="*/ 342214 w 806189"/>
                  <a:gd name="connsiteY161" fmla="*/ 532970 h 934888"/>
                  <a:gd name="connsiteX162" fmla="*/ 329184 w 806189"/>
                  <a:gd name="connsiteY162" fmla="*/ 527483 h 934888"/>
                  <a:gd name="connsiteX163" fmla="*/ 340843 w 806189"/>
                  <a:gd name="connsiteY163" fmla="*/ 538593 h 934888"/>
                  <a:gd name="connsiteX164" fmla="*/ 340843 w 806189"/>
                  <a:gd name="connsiteY164" fmla="*/ 538593 h 934888"/>
                  <a:gd name="connsiteX165" fmla="*/ 340980 w 806189"/>
                  <a:gd name="connsiteY165" fmla="*/ 538730 h 934888"/>
                  <a:gd name="connsiteX166" fmla="*/ 341254 w 806189"/>
                  <a:gd name="connsiteY166" fmla="*/ 539005 h 934888"/>
                  <a:gd name="connsiteX167" fmla="*/ 341117 w 806189"/>
                  <a:gd name="connsiteY167" fmla="*/ 538867 h 934888"/>
                  <a:gd name="connsiteX168" fmla="*/ 362788 w 806189"/>
                  <a:gd name="connsiteY168" fmla="*/ 555464 h 934888"/>
                  <a:gd name="connsiteX169" fmla="*/ 362514 w 806189"/>
                  <a:gd name="connsiteY169" fmla="*/ 555190 h 934888"/>
                  <a:gd name="connsiteX170" fmla="*/ 379385 w 806189"/>
                  <a:gd name="connsiteY170" fmla="*/ 565339 h 934888"/>
                  <a:gd name="connsiteX171" fmla="*/ 389809 w 806189"/>
                  <a:gd name="connsiteY171" fmla="*/ 570826 h 934888"/>
                  <a:gd name="connsiteX172" fmla="*/ 389260 w 806189"/>
                  <a:gd name="connsiteY172" fmla="*/ 570551 h 934888"/>
                  <a:gd name="connsiteX173" fmla="*/ 404211 w 806189"/>
                  <a:gd name="connsiteY173" fmla="*/ 577135 h 934888"/>
                  <a:gd name="connsiteX174" fmla="*/ 410794 w 806189"/>
                  <a:gd name="connsiteY174" fmla="*/ 579055 h 934888"/>
                  <a:gd name="connsiteX175" fmla="*/ 410246 w 806189"/>
                  <a:gd name="connsiteY175" fmla="*/ 578918 h 934888"/>
                  <a:gd name="connsiteX176" fmla="*/ 412440 w 806189"/>
                  <a:gd name="connsiteY176" fmla="*/ 579330 h 934888"/>
                  <a:gd name="connsiteX177" fmla="*/ 413812 w 806189"/>
                  <a:gd name="connsiteY177" fmla="*/ 579467 h 934888"/>
                  <a:gd name="connsiteX178" fmla="*/ 322738 w 806189"/>
                  <a:gd name="connsiteY178" fmla="*/ 672598 h 934888"/>
                  <a:gd name="connsiteX179" fmla="*/ 322463 w 806189"/>
                  <a:gd name="connsiteY179" fmla="*/ 672598 h 934888"/>
                  <a:gd name="connsiteX180" fmla="*/ 327538 w 806189"/>
                  <a:gd name="connsiteY180" fmla="*/ 672050 h 934888"/>
                  <a:gd name="connsiteX181" fmla="*/ 327401 w 806189"/>
                  <a:gd name="connsiteY181" fmla="*/ 672050 h 934888"/>
                  <a:gd name="connsiteX182" fmla="*/ 325481 w 806189"/>
                  <a:gd name="connsiteY182" fmla="*/ 671638 h 934888"/>
                  <a:gd name="connsiteX183" fmla="*/ 325755 w 806189"/>
                  <a:gd name="connsiteY183" fmla="*/ 671638 h 934888"/>
                  <a:gd name="connsiteX184" fmla="*/ 311765 w 806189"/>
                  <a:gd name="connsiteY184" fmla="*/ 669581 h 934888"/>
                  <a:gd name="connsiteX185" fmla="*/ 295717 w 806189"/>
                  <a:gd name="connsiteY185" fmla="*/ 668209 h 934888"/>
                  <a:gd name="connsiteX186" fmla="*/ 296266 w 806189"/>
                  <a:gd name="connsiteY186" fmla="*/ 668209 h 934888"/>
                  <a:gd name="connsiteX187" fmla="*/ 271440 w 806189"/>
                  <a:gd name="connsiteY187" fmla="*/ 667112 h 934888"/>
                  <a:gd name="connsiteX188" fmla="*/ 264582 w 806189"/>
                  <a:gd name="connsiteY188" fmla="*/ 666838 h 934888"/>
                  <a:gd name="connsiteX189" fmla="*/ 283784 w 806189"/>
                  <a:gd name="connsiteY189" fmla="*/ 669856 h 934888"/>
                  <a:gd name="connsiteX190" fmla="*/ 293248 w 806189"/>
                  <a:gd name="connsiteY190" fmla="*/ 670815 h 934888"/>
                  <a:gd name="connsiteX191" fmla="*/ 309022 w 806189"/>
                  <a:gd name="connsiteY191" fmla="*/ 672324 h 934888"/>
                  <a:gd name="connsiteX192" fmla="*/ 308884 w 806189"/>
                  <a:gd name="connsiteY192" fmla="*/ 672324 h 934888"/>
                  <a:gd name="connsiteX193" fmla="*/ 322738 w 806189"/>
                  <a:gd name="connsiteY193" fmla="*/ 672598 h 934888"/>
                  <a:gd name="connsiteX194" fmla="*/ 273223 w 806189"/>
                  <a:gd name="connsiteY194" fmla="*/ 830332 h 934888"/>
                  <a:gd name="connsiteX195" fmla="*/ 254295 w 806189"/>
                  <a:gd name="connsiteY195" fmla="*/ 833487 h 934888"/>
                  <a:gd name="connsiteX196" fmla="*/ 252512 w 806189"/>
                  <a:gd name="connsiteY196" fmla="*/ 833761 h 934888"/>
                  <a:gd name="connsiteX197" fmla="*/ 257861 w 806189"/>
                  <a:gd name="connsiteY197" fmla="*/ 833076 h 934888"/>
                  <a:gd name="connsiteX198" fmla="*/ 277612 w 806189"/>
                  <a:gd name="connsiteY198" fmla="*/ 829784 h 934888"/>
                  <a:gd name="connsiteX199" fmla="*/ 273223 w 806189"/>
                  <a:gd name="connsiteY199" fmla="*/ 830332 h 934888"/>
                  <a:gd name="connsiteX200" fmla="*/ 116449 w 806189"/>
                  <a:gd name="connsiteY200" fmla="*/ 925384 h 934888"/>
                  <a:gd name="connsiteX201" fmla="*/ 115763 w 806189"/>
                  <a:gd name="connsiteY201" fmla="*/ 925384 h 934888"/>
                  <a:gd name="connsiteX202" fmla="*/ 133868 w 806189"/>
                  <a:gd name="connsiteY202" fmla="*/ 923602 h 934888"/>
                  <a:gd name="connsiteX203" fmla="*/ 148133 w 806189"/>
                  <a:gd name="connsiteY203" fmla="*/ 921681 h 934888"/>
                  <a:gd name="connsiteX204" fmla="*/ 155677 w 806189"/>
                  <a:gd name="connsiteY204" fmla="*/ 920309 h 934888"/>
                  <a:gd name="connsiteX205" fmla="*/ 167335 w 806189"/>
                  <a:gd name="connsiteY205" fmla="*/ 917978 h 934888"/>
                  <a:gd name="connsiteX206" fmla="*/ 167198 w 806189"/>
                  <a:gd name="connsiteY206" fmla="*/ 917978 h 934888"/>
                  <a:gd name="connsiteX207" fmla="*/ 180365 w 806189"/>
                  <a:gd name="connsiteY207" fmla="*/ 914686 h 934888"/>
                  <a:gd name="connsiteX208" fmla="*/ 190104 w 806189"/>
                  <a:gd name="connsiteY208" fmla="*/ 911943 h 934888"/>
                  <a:gd name="connsiteX209" fmla="*/ 201077 w 806189"/>
                  <a:gd name="connsiteY209" fmla="*/ 908651 h 934888"/>
                  <a:gd name="connsiteX210" fmla="*/ 214793 w 806189"/>
                  <a:gd name="connsiteY210" fmla="*/ 903987 h 934888"/>
                  <a:gd name="connsiteX211" fmla="*/ 232349 w 806189"/>
                  <a:gd name="connsiteY211" fmla="*/ 897267 h 934888"/>
                  <a:gd name="connsiteX212" fmla="*/ 241539 w 806189"/>
                  <a:gd name="connsiteY212" fmla="*/ 893289 h 934888"/>
                  <a:gd name="connsiteX213" fmla="*/ 251551 w 806189"/>
                  <a:gd name="connsiteY213" fmla="*/ 888488 h 934888"/>
                  <a:gd name="connsiteX214" fmla="*/ 251414 w 806189"/>
                  <a:gd name="connsiteY214" fmla="*/ 888488 h 934888"/>
                  <a:gd name="connsiteX215" fmla="*/ 269519 w 806189"/>
                  <a:gd name="connsiteY215" fmla="*/ 878613 h 934888"/>
                  <a:gd name="connsiteX216" fmla="*/ 287213 w 806189"/>
                  <a:gd name="connsiteY216" fmla="*/ 867640 h 934888"/>
                  <a:gd name="connsiteX217" fmla="*/ 288722 w 806189"/>
                  <a:gd name="connsiteY217" fmla="*/ 866543 h 934888"/>
                  <a:gd name="connsiteX218" fmla="*/ 288448 w 806189"/>
                  <a:gd name="connsiteY218" fmla="*/ 866817 h 934888"/>
                  <a:gd name="connsiteX219" fmla="*/ 291191 w 806189"/>
                  <a:gd name="connsiteY219" fmla="*/ 864211 h 934888"/>
                  <a:gd name="connsiteX220" fmla="*/ 293111 w 806189"/>
                  <a:gd name="connsiteY220" fmla="*/ 861605 h 934888"/>
                  <a:gd name="connsiteX221" fmla="*/ 292837 w 806189"/>
                  <a:gd name="connsiteY221" fmla="*/ 862016 h 934888"/>
                  <a:gd name="connsiteX222" fmla="*/ 293522 w 806189"/>
                  <a:gd name="connsiteY222" fmla="*/ 860919 h 934888"/>
                  <a:gd name="connsiteX223" fmla="*/ 293660 w 806189"/>
                  <a:gd name="connsiteY223" fmla="*/ 860233 h 934888"/>
                  <a:gd name="connsiteX224" fmla="*/ 293660 w 806189"/>
                  <a:gd name="connsiteY224" fmla="*/ 859410 h 934888"/>
                  <a:gd name="connsiteX225" fmla="*/ 293522 w 806189"/>
                  <a:gd name="connsiteY225" fmla="*/ 858451 h 934888"/>
                  <a:gd name="connsiteX226" fmla="*/ 293248 w 806189"/>
                  <a:gd name="connsiteY226" fmla="*/ 857764 h 934888"/>
                  <a:gd name="connsiteX227" fmla="*/ 292837 w 806189"/>
                  <a:gd name="connsiteY227" fmla="*/ 857353 h 934888"/>
                  <a:gd name="connsiteX228" fmla="*/ 291877 w 806189"/>
                  <a:gd name="connsiteY228" fmla="*/ 856530 h 934888"/>
                  <a:gd name="connsiteX229" fmla="*/ 292288 w 806189"/>
                  <a:gd name="connsiteY229" fmla="*/ 856804 h 934888"/>
                  <a:gd name="connsiteX230" fmla="*/ 289545 w 806189"/>
                  <a:gd name="connsiteY230" fmla="*/ 855158 h 934888"/>
                  <a:gd name="connsiteX231" fmla="*/ 289545 w 806189"/>
                  <a:gd name="connsiteY231" fmla="*/ 855158 h 934888"/>
                  <a:gd name="connsiteX232" fmla="*/ 289545 w 806189"/>
                  <a:gd name="connsiteY232" fmla="*/ 855158 h 934888"/>
                  <a:gd name="connsiteX233" fmla="*/ 288996 w 806189"/>
                  <a:gd name="connsiteY233" fmla="*/ 854884 h 934888"/>
                  <a:gd name="connsiteX234" fmla="*/ 289133 w 806189"/>
                  <a:gd name="connsiteY234" fmla="*/ 855022 h 934888"/>
                  <a:gd name="connsiteX235" fmla="*/ 283921 w 806189"/>
                  <a:gd name="connsiteY235" fmla="*/ 852827 h 934888"/>
                  <a:gd name="connsiteX236" fmla="*/ 284470 w 806189"/>
                  <a:gd name="connsiteY236" fmla="*/ 852964 h 934888"/>
                  <a:gd name="connsiteX237" fmla="*/ 277612 w 806189"/>
                  <a:gd name="connsiteY237" fmla="*/ 851181 h 934888"/>
                  <a:gd name="connsiteX238" fmla="*/ 278298 w 806189"/>
                  <a:gd name="connsiteY238" fmla="*/ 851318 h 934888"/>
                  <a:gd name="connsiteX239" fmla="*/ 266639 w 806189"/>
                  <a:gd name="connsiteY239" fmla="*/ 849261 h 934888"/>
                  <a:gd name="connsiteX240" fmla="*/ 254843 w 806189"/>
                  <a:gd name="connsiteY240" fmla="*/ 848164 h 934888"/>
                  <a:gd name="connsiteX241" fmla="*/ 254980 w 806189"/>
                  <a:gd name="connsiteY241" fmla="*/ 848164 h 934888"/>
                  <a:gd name="connsiteX242" fmla="*/ 238521 w 806189"/>
                  <a:gd name="connsiteY242" fmla="*/ 847889 h 934888"/>
                  <a:gd name="connsiteX243" fmla="*/ 227411 w 806189"/>
                  <a:gd name="connsiteY243" fmla="*/ 848300 h 934888"/>
                  <a:gd name="connsiteX244" fmla="*/ 218222 w 806189"/>
                  <a:gd name="connsiteY244" fmla="*/ 849261 h 934888"/>
                  <a:gd name="connsiteX245" fmla="*/ 206151 w 806189"/>
                  <a:gd name="connsiteY245" fmla="*/ 851318 h 934888"/>
                  <a:gd name="connsiteX246" fmla="*/ 206289 w 806189"/>
                  <a:gd name="connsiteY246" fmla="*/ 851318 h 934888"/>
                  <a:gd name="connsiteX247" fmla="*/ 188869 w 806189"/>
                  <a:gd name="connsiteY247" fmla="*/ 855570 h 934888"/>
                  <a:gd name="connsiteX248" fmla="*/ 181051 w 806189"/>
                  <a:gd name="connsiteY248" fmla="*/ 857902 h 934888"/>
                  <a:gd name="connsiteX249" fmla="*/ 172684 w 806189"/>
                  <a:gd name="connsiteY249" fmla="*/ 860508 h 934888"/>
                  <a:gd name="connsiteX250" fmla="*/ 172822 w 806189"/>
                  <a:gd name="connsiteY250" fmla="*/ 860508 h 934888"/>
                  <a:gd name="connsiteX251" fmla="*/ 156362 w 806189"/>
                  <a:gd name="connsiteY251" fmla="*/ 866954 h 934888"/>
                  <a:gd name="connsiteX252" fmla="*/ 153619 w 806189"/>
                  <a:gd name="connsiteY252" fmla="*/ 868463 h 934888"/>
                  <a:gd name="connsiteX253" fmla="*/ 154031 w 806189"/>
                  <a:gd name="connsiteY253" fmla="*/ 868189 h 934888"/>
                  <a:gd name="connsiteX254" fmla="*/ 152110 w 806189"/>
                  <a:gd name="connsiteY254" fmla="*/ 869697 h 934888"/>
                  <a:gd name="connsiteX255" fmla="*/ 150876 w 806189"/>
                  <a:gd name="connsiteY255" fmla="*/ 871069 h 934888"/>
                  <a:gd name="connsiteX256" fmla="*/ 150327 w 806189"/>
                  <a:gd name="connsiteY256" fmla="*/ 872029 h 934888"/>
                  <a:gd name="connsiteX257" fmla="*/ 150053 w 806189"/>
                  <a:gd name="connsiteY257" fmla="*/ 872715 h 934888"/>
                  <a:gd name="connsiteX258" fmla="*/ 150053 w 806189"/>
                  <a:gd name="connsiteY258" fmla="*/ 873126 h 934888"/>
                  <a:gd name="connsiteX259" fmla="*/ 150190 w 806189"/>
                  <a:gd name="connsiteY259" fmla="*/ 873538 h 934888"/>
                  <a:gd name="connsiteX260" fmla="*/ 150602 w 806189"/>
                  <a:gd name="connsiteY260" fmla="*/ 874224 h 934888"/>
                  <a:gd name="connsiteX261" fmla="*/ 151287 w 806189"/>
                  <a:gd name="connsiteY261" fmla="*/ 875047 h 934888"/>
                  <a:gd name="connsiteX262" fmla="*/ 152385 w 806189"/>
                  <a:gd name="connsiteY262" fmla="*/ 876144 h 934888"/>
                  <a:gd name="connsiteX263" fmla="*/ 152385 w 806189"/>
                  <a:gd name="connsiteY263" fmla="*/ 882454 h 934888"/>
                  <a:gd name="connsiteX264" fmla="*/ 146075 w 806189"/>
                  <a:gd name="connsiteY264" fmla="*/ 882454 h 934888"/>
                  <a:gd name="connsiteX265" fmla="*/ 141961 w 806189"/>
                  <a:gd name="connsiteY265" fmla="*/ 877104 h 934888"/>
                  <a:gd name="connsiteX266" fmla="*/ 141138 w 806189"/>
                  <a:gd name="connsiteY266" fmla="*/ 871480 h 934888"/>
                  <a:gd name="connsiteX267" fmla="*/ 143607 w 806189"/>
                  <a:gd name="connsiteY267" fmla="*/ 865720 h 934888"/>
                  <a:gd name="connsiteX268" fmla="*/ 146624 w 806189"/>
                  <a:gd name="connsiteY268" fmla="*/ 862565 h 934888"/>
                  <a:gd name="connsiteX269" fmla="*/ 150327 w 806189"/>
                  <a:gd name="connsiteY269" fmla="*/ 859959 h 934888"/>
                  <a:gd name="connsiteX270" fmla="*/ 156911 w 806189"/>
                  <a:gd name="connsiteY270" fmla="*/ 856667 h 934888"/>
                  <a:gd name="connsiteX271" fmla="*/ 161986 w 806189"/>
                  <a:gd name="connsiteY271" fmla="*/ 854473 h 934888"/>
                  <a:gd name="connsiteX272" fmla="*/ 171313 w 806189"/>
                  <a:gd name="connsiteY272" fmla="*/ 851044 h 934888"/>
                  <a:gd name="connsiteX273" fmla="*/ 187909 w 806189"/>
                  <a:gd name="connsiteY273" fmla="*/ 845969 h 934888"/>
                  <a:gd name="connsiteX274" fmla="*/ 185166 w 806189"/>
                  <a:gd name="connsiteY274" fmla="*/ 845969 h 934888"/>
                  <a:gd name="connsiteX275" fmla="*/ 176799 w 806189"/>
                  <a:gd name="connsiteY275" fmla="*/ 845832 h 934888"/>
                  <a:gd name="connsiteX276" fmla="*/ 168432 w 806189"/>
                  <a:gd name="connsiteY276" fmla="*/ 845420 h 934888"/>
                  <a:gd name="connsiteX277" fmla="*/ 168021 w 806189"/>
                  <a:gd name="connsiteY277" fmla="*/ 845420 h 934888"/>
                  <a:gd name="connsiteX278" fmla="*/ 123444 w 806189"/>
                  <a:gd name="connsiteY278" fmla="*/ 850221 h 934888"/>
                  <a:gd name="connsiteX279" fmla="*/ 96835 w 806189"/>
                  <a:gd name="connsiteY279" fmla="*/ 853375 h 934888"/>
                  <a:gd name="connsiteX280" fmla="*/ 72695 w 806189"/>
                  <a:gd name="connsiteY280" fmla="*/ 857079 h 934888"/>
                  <a:gd name="connsiteX281" fmla="*/ 73381 w 806189"/>
                  <a:gd name="connsiteY281" fmla="*/ 856942 h 934888"/>
                  <a:gd name="connsiteX282" fmla="*/ 56236 w 806189"/>
                  <a:gd name="connsiteY282" fmla="*/ 860782 h 934888"/>
                  <a:gd name="connsiteX283" fmla="*/ 53355 w 806189"/>
                  <a:gd name="connsiteY283" fmla="*/ 861605 h 934888"/>
                  <a:gd name="connsiteX284" fmla="*/ 47183 w 806189"/>
                  <a:gd name="connsiteY284" fmla="*/ 863388 h 934888"/>
                  <a:gd name="connsiteX285" fmla="*/ 33879 w 806189"/>
                  <a:gd name="connsiteY285" fmla="*/ 867503 h 934888"/>
                  <a:gd name="connsiteX286" fmla="*/ 33879 w 806189"/>
                  <a:gd name="connsiteY286" fmla="*/ 867503 h 934888"/>
                  <a:gd name="connsiteX287" fmla="*/ 19614 w 806189"/>
                  <a:gd name="connsiteY287" fmla="*/ 873264 h 934888"/>
                  <a:gd name="connsiteX288" fmla="*/ 19751 w 806189"/>
                  <a:gd name="connsiteY288" fmla="*/ 873264 h 934888"/>
                  <a:gd name="connsiteX289" fmla="*/ 15088 w 806189"/>
                  <a:gd name="connsiteY289" fmla="*/ 875732 h 934888"/>
                  <a:gd name="connsiteX290" fmla="*/ 13853 w 806189"/>
                  <a:gd name="connsiteY290" fmla="*/ 876555 h 934888"/>
                  <a:gd name="connsiteX291" fmla="*/ 14265 w 806189"/>
                  <a:gd name="connsiteY291" fmla="*/ 876144 h 934888"/>
                  <a:gd name="connsiteX292" fmla="*/ 11659 w 806189"/>
                  <a:gd name="connsiteY292" fmla="*/ 878750 h 934888"/>
                  <a:gd name="connsiteX293" fmla="*/ 12070 w 806189"/>
                  <a:gd name="connsiteY293" fmla="*/ 878338 h 934888"/>
                  <a:gd name="connsiteX294" fmla="*/ 11247 w 806189"/>
                  <a:gd name="connsiteY294" fmla="*/ 879436 h 934888"/>
                  <a:gd name="connsiteX295" fmla="*/ 10287 w 806189"/>
                  <a:gd name="connsiteY295" fmla="*/ 880807 h 934888"/>
                  <a:gd name="connsiteX296" fmla="*/ 8915 w 806189"/>
                  <a:gd name="connsiteY296" fmla="*/ 883962 h 934888"/>
                  <a:gd name="connsiteX297" fmla="*/ 9190 w 806189"/>
                  <a:gd name="connsiteY297" fmla="*/ 883413 h 934888"/>
                  <a:gd name="connsiteX298" fmla="*/ 8915 w 806189"/>
                  <a:gd name="connsiteY298" fmla="*/ 884785 h 934888"/>
                  <a:gd name="connsiteX299" fmla="*/ 8778 w 806189"/>
                  <a:gd name="connsiteY299" fmla="*/ 886019 h 934888"/>
                  <a:gd name="connsiteX300" fmla="*/ 8778 w 806189"/>
                  <a:gd name="connsiteY300" fmla="*/ 886019 h 934888"/>
                  <a:gd name="connsiteX301" fmla="*/ 8778 w 806189"/>
                  <a:gd name="connsiteY301" fmla="*/ 887940 h 934888"/>
                  <a:gd name="connsiteX302" fmla="*/ 8778 w 806189"/>
                  <a:gd name="connsiteY302" fmla="*/ 887528 h 934888"/>
                  <a:gd name="connsiteX303" fmla="*/ 9190 w 806189"/>
                  <a:gd name="connsiteY303" fmla="*/ 890683 h 934888"/>
                  <a:gd name="connsiteX304" fmla="*/ 9190 w 806189"/>
                  <a:gd name="connsiteY304" fmla="*/ 890683 h 934888"/>
                  <a:gd name="connsiteX305" fmla="*/ 9601 w 806189"/>
                  <a:gd name="connsiteY305" fmla="*/ 892603 h 934888"/>
                  <a:gd name="connsiteX306" fmla="*/ 11247 w 806189"/>
                  <a:gd name="connsiteY306" fmla="*/ 896444 h 934888"/>
                  <a:gd name="connsiteX307" fmla="*/ 11110 w 806189"/>
                  <a:gd name="connsiteY307" fmla="*/ 896170 h 934888"/>
                  <a:gd name="connsiteX308" fmla="*/ 13442 w 806189"/>
                  <a:gd name="connsiteY308" fmla="*/ 899873 h 934888"/>
                  <a:gd name="connsiteX309" fmla="*/ 13167 w 806189"/>
                  <a:gd name="connsiteY309" fmla="*/ 899461 h 934888"/>
                  <a:gd name="connsiteX310" fmla="*/ 14402 w 806189"/>
                  <a:gd name="connsiteY310" fmla="*/ 900970 h 934888"/>
                  <a:gd name="connsiteX311" fmla="*/ 18242 w 806189"/>
                  <a:gd name="connsiteY311" fmla="*/ 904948 h 934888"/>
                  <a:gd name="connsiteX312" fmla="*/ 17831 w 806189"/>
                  <a:gd name="connsiteY312" fmla="*/ 904536 h 934888"/>
                  <a:gd name="connsiteX313" fmla="*/ 21534 w 806189"/>
                  <a:gd name="connsiteY313" fmla="*/ 907416 h 934888"/>
                  <a:gd name="connsiteX314" fmla="*/ 21123 w 806189"/>
                  <a:gd name="connsiteY314" fmla="*/ 907142 h 934888"/>
                  <a:gd name="connsiteX315" fmla="*/ 28941 w 806189"/>
                  <a:gd name="connsiteY315" fmla="*/ 911806 h 934888"/>
                  <a:gd name="connsiteX316" fmla="*/ 28666 w 806189"/>
                  <a:gd name="connsiteY316" fmla="*/ 911668 h 934888"/>
                  <a:gd name="connsiteX317" fmla="*/ 28941 w 806189"/>
                  <a:gd name="connsiteY317" fmla="*/ 911806 h 934888"/>
                  <a:gd name="connsiteX318" fmla="*/ 29215 w 806189"/>
                  <a:gd name="connsiteY318" fmla="*/ 911943 h 934888"/>
                  <a:gd name="connsiteX319" fmla="*/ 29078 w 806189"/>
                  <a:gd name="connsiteY319" fmla="*/ 911943 h 934888"/>
                  <a:gd name="connsiteX320" fmla="*/ 39091 w 806189"/>
                  <a:gd name="connsiteY320" fmla="*/ 916195 h 934888"/>
                  <a:gd name="connsiteX321" fmla="*/ 39091 w 806189"/>
                  <a:gd name="connsiteY321" fmla="*/ 916195 h 934888"/>
                  <a:gd name="connsiteX322" fmla="*/ 39228 w 806189"/>
                  <a:gd name="connsiteY322" fmla="*/ 916195 h 934888"/>
                  <a:gd name="connsiteX323" fmla="*/ 39639 w 806189"/>
                  <a:gd name="connsiteY323" fmla="*/ 916332 h 934888"/>
                  <a:gd name="connsiteX324" fmla="*/ 39502 w 806189"/>
                  <a:gd name="connsiteY324" fmla="*/ 916332 h 934888"/>
                  <a:gd name="connsiteX325" fmla="*/ 59665 w 806189"/>
                  <a:gd name="connsiteY325" fmla="*/ 921681 h 934888"/>
                  <a:gd name="connsiteX326" fmla="*/ 59527 w 806189"/>
                  <a:gd name="connsiteY326" fmla="*/ 921681 h 934888"/>
                  <a:gd name="connsiteX327" fmla="*/ 88331 w 806189"/>
                  <a:gd name="connsiteY327" fmla="*/ 925659 h 934888"/>
                  <a:gd name="connsiteX328" fmla="*/ 87920 w 806189"/>
                  <a:gd name="connsiteY328" fmla="*/ 925659 h 934888"/>
                  <a:gd name="connsiteX329" fmla="*/ 116449 w 806189"/>
                  <a:gd name="connsiteY329" fmla="*/ 925384 h 934888"/>
                  <a:gd name="connsiteX330" fmla="*/ 45811 w 806189"/>
                  <a:gd name="connsiteY330" fmla="*/ 927716 h 934888"/>
                  <a:gd name="connsiteX331" fmla="*/ 22631 w 806189"/>
                  <a:gd name="connsiteY331" fmla="*/ 918664 h 934888"/>
                  <a:gd name="connsiteX332" fmla="*/ 5075 w 806189"/>
                  <a:gd name="connsiteY332" fmla="*/ 903302 h 934888"/>
                  <a:gd name="connsiteX333" fmla="*/ 1234 w 806189"/>
                  <a:gd name="connsiteY333" fmla="*/ 895346 h 934888"/>
                  <a:gd name="connsiteX334" fmla="*/ 274 w 806189"/>
                  <a:gd name="connsiteY334" fmla="*/ 890683 h 934888"/>
                  <a:gd name="connsiteX335" fmla="*/ 0 w 806189"/>
                  <a:gd name="connsiteY335" fmla="*/ 886157 h 934888"/>
                  <a:gd name="connsiteX336" fmla="*/ 549 w 806189"/>
                  <a:gd name="connsiteY336" fmla="*/ 881767 h 934888"/>
                  <a:gd name="connsiteX337" fmla="*/ 1509 w 806189"/>
                  <a:gd name="connsiteY337" fmla="*/ 878750 h 934888"/>
                  <a:gd name="connsiteX338" fmla="*/ 3566 w 806189"/>
                  <a:gd name="connsiteY338" fmla="*/ 874772 h 934888"/>
                  <a:gd name="connsiteX339" fmla="*/ 6584 w 806189"/>
                  <a:gd name="connsiteY339" fmla="*/ 870795 h 934888"/>
                  <a:gd name="connsiteX340" fmla="*/ 9876 w 806189"/>
                  <a:gd name="connsiteY340" fmla="*/ 868189 h 934888"/>
                  <a:gd name="connsiteX341" fmla="*/ 13579 w 806189"/>
                  <a:gd name="connsiteY341" fmla="*/ 865994 h 934888"/>
                  <a:gd name="connsiteX342" fmla="*/ 23592 w 806189"/>
                  <a:gd name="connsiteY342" fmla="*/ 861193 h 934888"/>
                  <a:gd name="connsiteX343" fmla="*/ 42520 w 806189"/>
                  <a:gd name="connsiteY343" fmla="*/ 854747 h 934888"/>
                  <a:gd name="connsiteX344" fmla="*/ 53904 w 806189"/>
                  <a:gd name="connsiteY344" fmla="*/ 851318 h 934888"/>
                  <a:gd name="connsiteX345" fmla="*/ 57607 w 806189"/>
                  <a:gd name="connsiteY345" fmla="*/ 850495 h 934888"/>
                  <a:gd name="connsiteX346" fmla="*/ 66248 w 806189"/>
                  <a:gd name="connsiteY346" fmla="*/ 848575 h 934888"/>
                  <a:gd name="connsiteX347" fmla="*/ 73518 w 806189"/>
                  <a:gd name="connsiteY347" fmla="*/ 847066 h 934888"/>
                  <a:gd name="connsiteX348" fmla="*/ 87920 w 806189"/>
                  <a:gd name="connsiteY348" fmla="*/ 844735 h 934888"/>
                  <a:gd name="connsiteX349" fmla="*/ 95875 w 806189"/>
                  <a:gd name="connsiteY349" fmla="*/ 843637 h 934888"/>
                  <a:gd name="connsiteX350" fmla="*/ 107945 w 806189"/>
                  <a:gd name="connsiteY350" fmla="*/ 842128 h 934888"/>
                  <a:gd name="connsiteX351" fmla="*/ 120015 w 806189"/>
                  <a:gd name="connsiteY351" fmla="*/ 840757 h 934888"/>
                  <a:gd name="connsiteX352" fmla="*/ 119741 w 806189"/>
                  <a:gd name="connsiteY352" fmla="*/ 840757 h 934888"/>
                  <a:gd name="connsiteX353" fmla="*/ 111785 w 806189"/>
                  <a:gd name="connsiteY353" fmla="*/ 839248 h 934888"/>
                  <a:gd name="connsiteX354" fmla="*/ 97384 w 806189"/>
                  <a:gd name="connsiteY354" fmla="*/ 835956 h 934888"/>
                  <a:gd name="connsiteX355" fmla="*/ 76672 w 806189"/>
                  <a:gd name="connsiteY355" fmla="*/ 829647 h 934888"/>
                  <a:gd name="connsiteX356" fmla="*/ 50201 w 806189"/>
                  <a:gd name="connsiteY356" fmla="*/ 816754 h 934888"/>
                  <a:gd name="connsiteX357" fmla="*/ 41697 w 806189"/>
                  <a:gd name="connsiteY357" fmla="*/ 810307 h 934888"/>
                  <a:gd name="connsiteX358" fmla="*/ 34976 w 806189"/>
                  <a:gd name="connsiteY358" fmla="*/ 802489 h 934888"/>
                  <a:gd name="connsiteX359" fmla="*/ 31547 w 806189"/>
                  <a:gd name="connsiteY359" fmla="*/ 794397 h 934888"/>
                  <a:gd name="connsiteX360" fmla="*/ 31135 w 806189"/>
                  <a:gd name="connsiteY360" fmla="*/ 789184 h 934888"/>
                  <a:gd name="connsiteX361" fmla="*/ 32233 w 806189"/>
                  <a:gd name="connsiteY361" fmla="*/ 783561 h 934888"/>
                  <a:gd name="connsiteX362" fmla="*/ 35936 w 806189"/>
                  <a:gd name="connsiteY362" fmla="*/ 776840 h 934888"/>
                  <a:gd name="connsiteX363" fmla="*/ 42245 w 806189"/>
                  <a:gd name="connsiteY363" fmla="*/ 771491 h 934888"/>
                  <a:gd name="connsiteX364" fmla="*/ 46909 w 806189"/>
                  <a:gd name="connsiteY364" fmla="*/ 769159 h 934888"/>
                  <a:gd name="connsiteX365" fmla="*/ 51435 w 806189"/>
                  <a:gd name="connsiteY365" fmla="*/ 767650 h 934888"/>
                  <a:gd name="connsiteX366" fmla="*/ 59665 w 806189"/>
                  <a:gd name="connsiteY366" fmla="*/ 765868 h 934888"/>
                  <a:gd name="connsiteX367" fmla="*/ 71460 w 806189"/>
                  <a:gd name="connsiteY367" fmla="*/ 763673 h 934888"/>
                  <a:gd name="connsiteX368" fmla="*/ 75438 w 806189"/>
                  <a:gd name="connsiteY368" fmla="*/ 763124 h 934888"/>
                  <a:gd name="connsiteX369" fmla="*/ 84353 w 806189"/>
                  <a:gd name="connsiteY369" fmla="*/ 762027 h 934888"/>
                  <a:gd name="connsiteX370" fmla="*/ 107122 w 806189"/>
                  <a:gd name="connsiteY370" fmla="*/ 759832 h 934888"/>
                  <a:gd name="connsiteX371" fmla="*/ 115352 w 806189"/>
                  <a:gd name="connsiteY371" fmla="*/ 759146 h 934888"/>
                  <a:gd name="connsiteX372" fmla="*/ 89565 w 806189"/>
                  <a:gd name="connsiteY372" fmla="*/ 750094 h 934888"/>
                  <a:gd name="connsiteX373" fmla="*/ 78044 w 806189"/>
                  <a:gd name="connsiteY373" fmla="*/ 744470 h 934888"/>
                  <a:gd name="connsiteX374" fmla="*/ 67071 w 806189"/>
                  <a:gd name="connsiteY374" fmla="*/ 737887 h 934888"/>
                  <a:gd name="connsiteX375" fmla="*/ 47869 w 806189"/>
                  <a:gd name="connsiteY375" fmla="*/ 720742 h 934888"/>
                  <a:gd name="connsiteX376" fmla="*/ 42794 w 806189"/>
                  <a:gd name="connsiteY376" fmla="*/ 712649 h 934888"/>
                  <a:gd name="connsiteX377" fmla="*/ 41011 w 806189"/>
                  <a:gd name="connsiteY377" fmla="*/ 708123 h 934888"/>
                  <a:gd name="connsiteX378" fmla="*/ 39914 w 806189"/>
                  <a:gd name="connsiteY378" fmla="*/ 703322 h 934888"/>
                  <a:gd name="connsiteX379" fmla="*/ 39502 w 806189"/>
                  <a:gd name="connsiteY379" fmla="*/ 698522 h 934888"/>
                  <a:gd name="connsiteX380" fmla="*/ 39914 w 806189"/>
                  <a:gd name="connsiteY380" fmla="*/ 693859 h 934888"/>
                  <a:gd name="connsiteX381" fmla="*/ 43754 w 806189"/>
                  <a:gd name="connsiteY381" fmla="*/ 684394 h 934888"/>
                  <a:gd name="connsiteX382" fmla="*/ 57196 w 806189"/>
                  <a:gd name="connsiteY382" fmla="*/ 671638 h 934888"/>
                  <a:gd name="connsiteX383" fmla="*/ 82296 w 806189"/>
                  <a:gd name="connsiteY383" fmla="*/ 662311 h 934888"/>
                  <a:gd name="connsiteX384" fmla="*/ 109042 w 806189"/>
                  <a:gd name="connsiteY384" fmla="*/ 658060 h 934888"/>
                  <a:gd name="connsiteX385" fmla="*/ 122210 w 806189"/>
                  <a:gd name="connsiteY385" fmla="*/ 656962 h 934888"/>
                  <a:gd name="connsiteX386" fmla="*/ 134965 w 806189"/>
                  <a:gd name="connsiteY386" fmla="*/ 656276 h 934888"/>
                  <a:gd name="connsiteX387" fmla="*/ 176799 w 806189"/>
                  <a:gd name="connsiteY387" fmla="*/ 655865 h 934888"/>
                  <a:gd name="connsiteX388" fmla="*/ 196825 w 806189"/>
                  <a:gd name="connsiteY388" fmla="*/ 656140 h 934888"/>
                  <a:gd name="connsiteX389" fmla="*/ 185715 w 806189"/>
                  <a:gd name="connsiteY389" fmla="*/ 651064 h 934888"/>
                  <a:gd name="connsiteX390" fmla="*/ 136474 w 806189"/>
                  <a:gd name="connsiteY390" fmla="*/ 620341 h 934888"/>
                  <a:gd name="connsiteX391" fmla="*/ 116175 w 806189"/>
                  <a:gd name="connsiteY391" fmla="*/ 601961 h 934888"/>
                  <a:gd name="connsiteX392" fmla="*/ 107945 w 806189"/>
                  <a:gd name="connsiteY392" fmla="*/ 592497 h 934888"/>
                  <a:gd name="connsiteX393" fmla="*/ 99852 w 806189"/>
                  <a:gd name="connsiteY393" fmla="*/ 581250 h 934888"/>
                  <a:gd name="connsiteX394" fmla="*/ 95189 w 806189"/>
                  <a:gd name="connsiteY394" fmla="*/ 571100 h 934888"/>
                  <a:gd name="connsiteX395" fmla="*/ 92994 w 806189"/>
                  <a:gd name="connsiteY395" fmla="*/ 561773 h 934888"/>
                  <a:gd name="connsiteX396" fmla="*/ 93817 w 806189"/>
                  <a:gd name="connsiteY396" fmla="*/ 554092 h 934888"/>
                  <a:gd name="connsiteX397" fmla="*/ 99167 w 806189"/>
                  <a:gd name="connsiteY397" fmla="*/ 545177 h 934888"/>
                  <a:gd name="connsiteX398" fmla="*/ 114391 w 806189"/>
                  <a:gd name="connsiteY398" fmla="*/ 537907 h 934888"/>
                  <a:gd name="connsiteX399" fmla="*/ 140863 w 806189"/>
                  <a:gd name="connsiteY399" fmla="*/ 537633 h 934888"/>
                  <a:gd name="connsiteX400" fmla="*/ 155677 w 806189"/>
                  <a:gd name="connsiteY400" fmla="*/ 539690 h 934888"/>
                  <a:gd name="connsiteX401" fmla="*/ 159929 w 806189"/>
                  <a:gd name="connsiteY401" fmla="*/ 540376 h 934888"/>
                  <a:gd name="connsiteX402" fmla="*/ 174605 w 806189"/>
                  <a:gd name="connsiteY402" fmla="*/ 543119 h 934888"/>
                  <a:gd name="connsiteX403" fmla="*/ 192024 w 806189"/>
                  <a:gd name="connsiteY403" fmla="*/ 546548 h 934888"/>
                  <a:gd name="connsiteX404" fmla="*/ 220690 w 806189"/>
                  <a:gd name="connsiteY404" fmla="*/ 552995 h 934888"/>
                  <a:gd name="connsiteX405" fmla="*/ 233721 w 806189"/>
                  <a:gd name="connsiteY405" fmla="*/ 556150 h 934888"/>
                  <a:gd name="connsiteX406" fmla="*/ 232623 w 806189"/>
                  <a:gd name="connsiteY406" fmla="*/ 555601 h 934888"/>
                  <a:gd name="connsiteX407" fmla="*/ 207112 w 806189"/>
                  <a:gd name="connsiteY407" fmla="*/ 540513 h 934888"/>
                  <a:gd name="connsiteX408" fmla="*/ 183383 w 806189"/>
                  <a:gd name="connsiteY408" fmla="*/ 522820 h 934888"/>
                  <a:gd name="connsiteX409" fmla="*/ 165552 w 806189"/>
                  <a:gd name="connsiteY409" fmla="*/ 504715 h 934888"/>
                  <a:gd name="connsiteX410" fmla="*/ 158557 w 806189"/>
                  <a:gd name="connsiteY410" fmla="*/ 494702 h 934888"/>
                  <a:gd name="connsiteX411" fmla="*/ 155128 w 806189"/>
                  <a:gd name="connsiteY411" fmla="*/ 485101 h 934888"/>
                  <a:gd name="connsiteX412" fmla="*/ 155402 w 806189"/>
                  <a:gd name="connsiteY412" fmla="*/ 477694 h 934888"/>
                  <a:gd name="connsiteX413" fmla="*/ 156500 w 806189"/>
                  <a:gd name="connsiteY413" fmla="*/ 475088 h 934888"/>
                  <a:gd name="connsiteX414" fmla="*/ 158283 w 806189"/>
                  <a:gd name="connsiteY414" fmla="*/ 473031 h 934888"/>
                  <a:gd name="connsiteX415" fmla="*/ 160614 w 806189"/>
                  <a:gd name="connsiteY415" fmla="*/ 471385 h 934888"/>
                  <a:gd name="connsiteX416" fmla="*/ 164455 w 806189"/>
                  <a:gd name="connsiteY416" fmla="*/ 469739 h 934888"/>
                  <a:gd name="connsiteX417" fmla="*/ 175153 w 806189"/>
                  <a:gd name="connsiteY417" fmla="*/ 468642 h 934888"/>
                  <a:gd name="connsiteX418" fmla="*/ 197236 w 806189"/>
                  <a:gd name="connsiteY418" fmla="*/ 472619 h 934888"/>
                  <a:gd name="connsiteX419" fmla="*/ 210678 w 806189"/>
                  <a:gd name="connsiteY419" fmla="*/ 476048 h 934888"/>
                  <a:gd name="connsiteX420" fmla="*/ 230840 w 806189"/>
                  <a:gd name="connsiteY420" fmla="*/ 481672 h 934888"/>
                  <a:gd name="connsiteX421" fmla="*/ 242636 w 806189"/>
                  <a:gd name="connsiteY421" fmla="*/ 485101 h 934888"/>
                  <a:gd name="connsiteX422" fmla="*/ 248945 w 806189"/>
                  <a:gd name="connsiteY422" fmla="*/ 487158 h 934888"/>
                  <a:gd name="connsiteX423" fmla="*/ 275417 w 806189"/>
                  <a:gd name="connsiteY423" fmla="*/ 495936 h 934888"/>
                  <a:gd name="connsiteX424" fmla="*/ 279806 w 806189"/>
                  <a:gd name="connsiteY424" fmla="*/ 497582 h 934888"/>
                  <a:gd name="connsiteX425" fmla="*/ 293522 w 806189"/>
                  <a:gd name="connsiteY425" fmla="*/ 502657 h 934888"/>
                  <a:gd name="connsiteX426" fmla="*/ 296677 w 806189"/>
                  <a:gd name="connsiteY426" fmla="*/ 503892 h 934888"/>
                  <a:gd name="connsiteX427" fmla="*/ 278161 w 806189"/>
                  <a:gd name="connsiteY427" fmla="*/ 475500 h 934888"/>
                  <a:gd name="connsiteX428" fmla="*/ 263622 w 806189"/>
                  <a:gd name="connsiteY428" fmla="*/ 449028 h 934888"/>
                  <a:gd name="connsiteX429" fmla="*/ 257861 w 806189"/>
                  <a:gd name="connsiteY429" fmla="*/ 437232 h 934888"/>
                  <a:gd name="connsiteX430" fmla="*/ 250454 w 806189"/>
                  <a:gd name="connsiteY430" fmla="*/ 420910 h 934888"/>
                  <a:gd name="connsiteX431" fmla="*/ 246065 w 806189"/>
                  <a:gd name="connsiteY431" fmla="*/ 408565 h 934888"/>
                  <a:gd name="connsiteX432" fmla="*/ 242910 w 806189"/>
                  <a:gd name="connsiteY432" fmla="*/ 396495 h 934888"/>
                  <a:gd name="connsiteX433" fmla="*/ 242910 w 806189"/>
                  <a:gd name="connsiteY433" fmla="*/ 387031 h 934888"/>
                  <a:gd name="connsiteX434" fmla="*/ 245791 w 806189"/>
                  <a:gd name="connsiteY434" fmla="*/ 378939 h 934888"/>
                  <a:gd name="connsiteX435" fmla="*/ 254980 w 806189"/>
                  <a:gd name="connsiteY435" fmla="*/ 373315 h 934888"/>
                  <a:gd name="connsiteX436" fmla="*/ 263622 w 806189"/>
                  <a:gd name="connsiteY436" fmla="*/ 374001 h 934888"/>
                  <a:gd name="connsiteX437" fmla="*/ 268559 w 806189"/>
                  <a:gd name="connsiteY437" fmla="*/ 375784 h 934888"/>
                  <a:gd name="connsiteX438" fmla="*/ 275280 w 806189"/>
                  <a:gd name="connsiteY438" fmla="*/ 379625 h 934888"/>
                  <a:gd name="connsiteX439" fmla="*/ 286116 w 806189"/>
                  <a:gd name="connsiteY439" fmla="*/ 386757 h 934888"/>
                  <a:gd name="connsiteX440" fmla="*/ 292974 w 806189"/>
                  <a:gd name="connsiteY440" fmla="*/ 391695 h 934888"/>
                  <a:gd name="connsiteX441" fmla="*/ 304770 w 806189"/>
                  <a:gd name="connsiteY441" fmla="*/ 400336 h 934888"/>
                  <a:gd name="connsiteX442" fmla="*/ 311079 w 806189"/>
                  <a:gd name="connsiteY442" fmla="*/ 404999 h 934888"/>
                  <a:gd name="connsiteX443" fmla="*/ 320817 w 806189"/>
                  <a:gd name="connsiteY443" fmla="*/ 412681 h 934888"/>
                  <a:gd name="connsiteX444" fmla="*/ 328361 w 806189"/>
                  <a:gd name="connsiteY444" fmla="*/ 418578 h 934888"/>
                  <a:gd name="connsiteX445" fmla="*/ 307650 w 806189"/>
                  <a:gd name="connsiteY445" fmla="*/ 373727 h 934888"/>
                  <a:gd name="connsiteX446" fmla="*/ 299009 w 806189"/>
                  <a:gd name="connsiteY446" fmla="*/ 347255 h 934888"/>
                  <a:gd name="connsiteX447" fmla="*/ 297500 w 806189"/>
                  <a:gd name="connsiteY447" fmla="*/ 340123 h 934888"/>
                  <a:gd name="connsiteX448" fmla="*/ 296403 w 806189"/>
                  <a:gd name="connsiteY448" fmla="*/ 334773 h 934888"/>
                  <a:gd name="connsiteX449" fmla="*/ 295443 w 806189"/>
                  <a:gd name="connsiteY449" fmla="*/ 327641 h 934888"/>
                  <a:gd name="connsiteX450" fmla="*/ 295580 w 806189"/>
                  <a:gd name="connsiteY450" fmla="*/ 321880 h 934888"/>
                  <a:gd name="connsiteX451" fmla="*/ 296266 w 806189"/>
                  <a:gd name="connsiteY451" fmla="*/ 318589 h 934888"/>
                  <a:gd name="connsiteX452" fmla="*/ 297912 w 806189"/>
                  <a:gd name="connsiteY452" fmla="*/ 314748 h 934888"/>
                  <a:gd name="connsiteX453" fmla="*/ 302575 w 806189"/>
                  <a:gd name="connsiteY453" fmla="*/ 309124 h 934888"/>
                  <a:gd name="connsiteX454" fmla="*/ 317800 w 806189"/>
                  <a:gd name="connsiteY454" fmla="*/ 308302 h 934888"/>
                  <a:gd name="connsiteX455" fmla="*/ 327127 w 806189"/>
                  <a:gd name="connsiteY455" fmla="*/ 312279 h 934888"/>
                  <a:gd name="connsiteX456" fmla="*/ 333025 w 806189"/>
                  <a:gd name="connsiteY456" fmla="*/ 315982 h 934888"/>
                  <a:gd name="connsiteX457" fmla="*/ 337551 w 806189"/>
                  <a:gd name="connsiteY457" fmla="*/ 319000 h 934888"/>
                  <a:gd name="connsiteX458" fmla="*/ 354147 w 806189"/>
                  <a:gd name="connsiteY458" fmla="*/ 331207 h 934888"/>
                  <a:gd name="connsiteX459" fmla="*/ 365806 w 806189"/>
                  <a:gd name="connsiteY459" fmla="*/ 340123 h 934888"/>
                  <a:gd name="connsiteX460" fmla="*/ 373350 w 806189"/>
                  <a:gd name="connsiteY460" fmla="*/ 345883 h 934888"/>
                  <a:gd name="connsiteX461" fmla="*/ 381991 w 806189"/>
                  <a:gd name="connsiteY461" fmla="*/ 352879 h 934888"/>
                  <a:gd name="connsiteX462" fmla="*/ 381853 w 806189"/>
                  <a:gd name="connsiteY462" fmla="*/ 352467 h 934888"/>
                  <a:gd name="connsiteX463" fmla="*/ 371978 w 806189"/>
                  <a:gd name="connsiteY463" fmla="*/ 326132 h 934888"/>
                  <a:gd name="connsiteX464" fmla="*/ 367452 w 806189"/>
                  <a:gd name="connsiteY464" fmla="*/ 311731 h 934888"/>
                  <a:gd name="connsiteX465" fmla="*/ 363063 w 806189"/>
                  <a:gd name="connsiteY465" fmla="*/ 294860 h 934888"/>
                  <a:gd name="connsiteX466" fmla="*/ 359222 w 806189"/>
                  <a:gd name="connsiteY466" fmla="*/ 269211 h 934888"/>
                  <a:gd name="connsiteX467" fmla="*/ 359222 w 806189"/>
                  <a:gd name="connsiteY467" fmla="*/ 256867 h 934888"/>
                  <a:gd name="connsiteX468" fmla="*/ 360045 w 806189"/>
                  <a:gd name="connsiteY468" fmla="*/ 249871 h 934888"/>
                  <a:gd name="connsiteX469" fmla="*/ 361965 w 806189"/>
                  <a:gd name="connsiteY469" fmla="*/ 242739 h 934888"/>
                  <a:gd name="connsiteX470" fmla="*/ 371704 w 806189"/>
                  <a:gd name="connsiteY470" fmla="*/ 227789 h 934888"/>
                  <a:gd name="connsiteX471" fmla="*/ 388574 w 806189"/>
                  <a:gd name="connsiteY471" fmla="*/ 222439 h 934888"/>
                  <a:gd name="connsiteX472" fmla="*/ 410246 w 806189"/>
                  <a:gd name="connsiteY472" fmla="*/ 228612 h 934888"/>
                  <a:gd name="connsiteX473" fmla="*/ 421630 w 806189"/>
                  <a:gd name="connsiteY473" fmla="*/ 234921 h 934888"/>
                  <a:gd name="connsiteX474" fmla="*/ 434797 w 806189"/>
                  <a:gd name="connsiteY474" fmla="*/ 243425 h 934888"/>
                  <a:gd name="connsiteX475" fmla="*/ 449062 w 806189"/>
                  <a:gd name="connsiteY475" fmla="*/ 253712 h 934888"/>
                  <a:gd name="connsiteX476" fmla="*/ 460583 w 806189"/>
                  <a:gd name="connsiteY476" fmla="*/ 263039 h 934888"/>
                  <a:gd name="connsiteX477" fmla="*/ 472379 w 806189"/>
                  <a:gd name="connsiteY477" fmla="*/ 272503 h 934888"/>
                  <a:gd name="connsiteX478" fmla="*/ 465795 w 806189"/>
                  <a:gd name="connsiteY478" fmla="*/ 257689 h 934888"/>
                  <a:gd name="connsiteX479" fmla="*/ 461818 w 806189"/>
                  <a:gd name="connsiteY479" fmla="*/ 248088 h 934888"/>
                  <a:gd name="connsiteX480" fmla="*/ 453588 w 806189"/>
                  <a:gd name="connsiteY480" fmla="*/ 225457 h 934888"/>
                  <a:gd name="connsiteX481" fmla="*/ 446593 w 806189"/>
                  <a:gd name="connsiteY481" fmla="*/ 202963 h 934888"/>
                  <a:gd name="connsiteX482" fmla="*/ 440558 w 806189"/>
                  <a:gd name="connsiteY482" fmla="*/ 179508 h 934888"/>
                  <a:gd name="connsiteX483" fmla="*/ 436992 w 806189"/>
                  <a:gd name="connsiteY483" fmla="*/ 156328 h 934888"/>
                  <a:gd name="connsiteX484" fmla="*/ 437952 w 806189"/>
                  <a:gd name="connsiteY484" fmla="*/ 136029 h 934888"/>
                  <a:gd name="connsiteX485" fmla="*/ 442067 w 806189"/>
                  <a:gd name="connsiteY485" fmla="*/ 126565 h 934888"/>
                  <a:gd name="connsiteX486" fmla="*/ 443575 w 806189"/>
                  <a:gd name="connsiteY486" fmla="*/ 124919 h 934888"/>
                  <a:gd name="connsiteX487" fmla="*/ 447004 w 806189"/>
                  <a:gd name="connsiteY487" fmla="*/ 122587 h 934888"/>
                  <a:gd name="connsiteX488" fmla="*/ 452079 w 806189"/>
                  <a:gd name="connsiteY488" fmla="*/ 120667 h 934888"/>
                  <a:gd name="connsiteX489" fmla="*/ 457429 w 806189"/>
                  <a:gd name="connsiteY489" fmla="*/ 120667 h 934888"/>
                  <a:gd name="connsiteX490" fmla="*/ 464287 w 806189"/>
                  <a:gd name="connsiteY490" fmla="*/ 123273 h 934888"/>
                  <a:gd name="connsiteX491" fmla="*/ 472105 w 806189"/>
                  <a:gd name="connsiteY491" fmla="*/ 128073 h 934888"/>
                  <a:gd name="connsiteX492" fmla="*/ 479374 w 806189"/>
                  <a:gd name="connsiteY492" fmla="*/ 134245 h 934888"/>
                  <a:gd name="connsiteX493" fmla="*/ 479100 w 806189"/>
                  <a:gd name="connsiteY493" fmla="*/ 133971 h 934888"/>
                  <a:gd name="connsiteX494" fmla="*/ 495833 w 806189"/>
                  <a:gd name="connsiteY494" fmla="*/ 149607 h 934888"/>
                  <a:gd name="connsiteX495" fmla="*/ 505160 w 806189"/>
                  <a:gd name="connsiteY495" fmla="*/ 159209 h 934888"/>
                  <a:gd name="connsiteX496" fmla="*/ 513527 w 806189"/>
                  <a:gd name="connsiteY496" fmla="*/ 167850 h 934888"/>
                  <a:gd name="connsiteX497" fmla="*/ 518465 w 806189"/>
                  <a:gd name="connsiteY497" fmla="*/ 173336 h 934888"/>
                  <a:gd name="connsiteX498" fmla="*/ 524226 w 806189"/>
                  <a:gd name="connsiteY498" fmla="*/ 179920 h 934888"/>
                  <a:gd name="connsiteX499" fmla="*/ 522168 w 806189"/>
                  <a:gd name="connsiteY499" fmla="*/ 168947 h 934888"/>
                  <a:gd name="connsiteX500" fmla="*/ 521208 w 806189"/>
                  <a:gd name="connsiteY500" fmla="*/ 163598 h 934888"/>
                  <a:gd name="connsiteX501" fmla="*/ 519699 w 806189"/>
                  <a:gd name="connsiteY501" fmla="*/ 152488 h 934888"/>
                  <a:gd name="connsiteX502" fmla="*/ 518602 w 806189"/>
                  <a:gd name="connsiteY502" fmla="*/ 138772 h 934888"/>
                  <a:gd name="connsiteX503" fmla="*/ 518602 w 806189"/>
                  <a:gd name="connsiteY503" fmla="*/ 123136 h 934888"/>
                  <a:gd name="connsiteX504" fmla="*/ 522991 w 806189"/>
                  <a:gd name="connsiteY504" fmla="*/ 105579 h 934888"/>
                  <a:gd name="connsiteX505" fmla="*/ 528752 w 806189"/>
                  <a:gd name="connsiteY505" fmla="*/ 101053 h 934888"/>
                  <a:gd name="connsiteX506" fmla="*/ 535473 w 806189"/>
                  <a:gd name="connsiteY506" fmla="*/ 99544 h 934888"/>
                  <a:gd name="connsiteX507" fmla="*/ 537804 w 806189"/>
                  <a:gd name="connsiteY507" fmla="*/ 99818 h 934888"/>
                  <a:gd name="connsiteX508" fmla="*/ 541782 w 806189"/>
                  <a:gd name="connsiteY508" fmla="*/ 101464 h 934888"/>
                  <a:gd name="connsiteX509" fmla="*/ 549326 w 806189"/>
                  <a:gd name="connsiteY509" fmla="*/ 106539 h 934888"/>
                  <a:gd name="connsiteX510" fmla="*/ 557144 w 806189"/>
                  <a:gd name="connsiteY510" fmla="*/ 114357 h 934888"/>
                  <a:gd name="connsiteX511" fmla="*/ 564825 w 806189"/>
                  <a:gd name="connsiteY511" fmla="*/ 123410 h 934888"/>
                  <a:gd name="connsiteX512" fmla="*/ 582244 w 806189"/>
                  <a:gd name="connsiteY512" fmla="*/ 146590 h 934888"/>
                  <a:gd name="connsiteX513" fmla="*/ 592531 w 806189"/>
                  <a:gd name="connsiteY513" fmla="*/ 161952 h 934888"/>
                  <a:gd name="connsiteX514" fmla="*/ 602407 w 806189"/>
                  <a:gd name="connsiteY514" fmla="*/ 177451 h 934888"/>
                  <a:gd name="connsiteX515" fmla="*/ 602544 w 806189"/>
                  <a:gd name="connsiteY515" fmla="*/ 177725 h 934888"/>
                  <a:gd name="connsiteX516" fmla="*/ 601035 w 806189"/>
                  <a:gd name="connsiteY516" fmla="*/ 171279 h 934888"/>
                  <a:gd name="connsiteX517" fmla="*/ 597606 w 806189"/>
                  <a:gd name="connsiteY517" fmla="*/ 156603 h 934888"/>
                  <a:gd name="connsiteX518" fmla="*/ 596098 w 806189"/>
                  <a:gd name="connsiteY518" fmla="*/ 150156 h 934888"/>
                  <a:gd name="connsiteX519" fmla="*/ 591160 w 806189"/>
                  <a:gd name="connsiteY519" fmla="*/ 124233 h 934888"/>
                  <a:gd name="connsiteX520" fmla="*/ 589514 w 806189"/>
                  <a:gd name="connsiteY520" fmla="*/ 114906 h 934888"/>
                  <a:gd name="connsiteX521" fmla="*/ 587182 w 806189"/>
                  <a:gd name="connsiteY521" fmla="*/ 98995 h 934888"/>
                  <a:gd name="connsiteX522" fmla="*/ 586085 w 806189"/>
                  <a:gd name="connsiteY522" fmla="*/ 83222 h 934888"/>
                  <a:gd name="connsiteX523" fmla="*/ 586085 w 806189"/>
                  <a:gd name="connsiteY523" fmla="*/ 71563 h 934888"/>
                  <a:gd name="connsiteX524" fmla="*/ 588416 w 806189"/>
                  <a:gd name="connsiteY524" fmla="*/ 63197 h 934888"/>
                  <a:gd name="connsiteX525" fmla="*/ 590337 w 806189"/>
                  <a:gd name="connsiteY525" fmla="*/ 59768 h 934888"/>
                  <a:gd name="connsiteX526" fmla="*/ 592120 w 806189"/>
                  <a:gd name="connsiteY526" fmla="*/ 57710 h 934888"/>
                  <a:gd name="connsiteX527" fmla="*/ 594177 w 806189"/>
                  <a:gd name="connsiteY527" fmla="*/ 56201 h 934888"/>
                  <a:gd name="connsiteX528" fmla="*/ 597332 w 806189"/>
                  <a:gd name="connsiteY528" fmla="*/ 55378 h 934888"/>
                  <a:gd name="connsiteX529" fmla="*/ 600212 w 806189"/>
                  <a:gd name="connsiteY529" fmla="*/ 55516 h 934888"/>
                  <a:gd name="connsiteX530" fmla="*/ 603093 w 806189"/>
                  <a:gd name="connsiteY530" fmla="*/ 56339 h 934888"/>
                  <a:gd name="connsiteX531" fmla="*/ 606933 w 806189"/>
                  <a:gd name="connsiteY531" fmla="*/ 57985 h 934888"/>
                  <a:gd name="connsiteX532" fmla="*/ 610911 w 806189"/>
                  <a:gd name="connsiteY532" fmla="*/ 60728 h 934888"/>
                  <a:gd name="connsiteX533" fmla="*/ 617632 w 806189"/>
                  <a:gd name="connsiteY533" fmla="*/ 68134 h 934888"/>
                  <a:gd name="connsiteX534" fmla="*/ 627781 w 806189"/>
                  <a:gd name="connsiteY534" fmla="*/ 81302 h 934888"/>
                  <a:gd name="connsiteX535" fmla="*/ 640537 w 806189"/>
                  <a:gd name="connsiteY535" fmla="*/ 99133 h 934888"/>
                  <a:gd name="connsiteX536" fmla="*/ 645201 w 806189"/>
                  <a:gd name="connsiteY536" fmla="*/ 106128 h 934888"/>
                  <a:gd name="connsiteX537" fmla="*/ 654116 w 806189"/>
                  <a:gd name="connsiteY537" fmla="*/ 119569 h 934888"/>
                  <a:gd name="connsiteX538" fmla="*/ 655076 w 806189"/>
                  <a:gd name="connsiteY538" fmla="*/ 120941 h 934888"/>
                  <a:gd name="connsiteX539" fmla="*/ 653705 w 806189"/>
                  <a:gd name="connsiteY539" fmla="*/ 110105 h 934888"/>
                  <a:gd name="connsiteX540" fmla="*/ 652882 w 806189"/>
                  <a:gd name="connsiteY540" fmla="*/ 101739 h 934888"/>
                  <a:gd name="connsiteX541" fmla="*/ 651784 w 806189"/>
                  <a:gd name="connsiteY541" fmla="*/ 88160 h 934888"/>
                  <a:gd name="connsiteX542" fmla="*/ 650962 w 806189"/>
                  <a:gd name="connsiteY542" fmla="*/ 55241 h 934888"/>
                  <a:gd name="connsiteX543" fmla="*/ 653705 w 806189"/>
                  <a:gd name="connsiteY543" fmla="*/ 27809 h 934888"/>
                  <a:gd name="connsiteX544" fmla="*/ 656585 w 806189"/>
                  <a:gd name="connsiteY544" fmla="*/ 17659 h 934888"/>
                  <a:gd name="connsiteX545" fmla="*/ 658642 w 806189"/>
                  <a:gd name="connsiteY545" fmla="*/ 13270 h 934888"/>
                  <a:gd name="connsiteX546" fmla="*/ 661934 w 806189"/>
                  <a:gd name="connsiteY546" fmla="*/ 7647 h 934888"/>
                  <a:gd name="connsiteX547" fmla="*/ 667009 w 806189"/>
                  <a:gd name="connsiteY547" fmla="*/ 2435 h 934888"/>
                  <a:gd name="connsiteX548" fmla="*/ 669615 w 806189"/>
                  <a:gd name="connsiteY548" fmla="*/ 1063 h 934888"/>
                  <a:gd name="connsiteX549" fmla="*/ 673456 w 806189"/>
                  <a:gd name="connsiteY549" fmla="*/ 103 h 934888"/>
                  <a:gd name="connsiteX550" fmla="*/ 676473 w 806189"/>
                  <a:gd name="connsiteY550" fmla="*/ 103 h 934888"/>
                  <a:gd name="connsiteX551" fmla="*/ 680862 w 806189"/>
                  <a:gd name="connsiteY551" fmla="*/ 789 h 934888"/>
                  <a:gd name="connsiteX552" fmla="*/ 684840 w 806189"/>
                  <a:gd name="connsiteY552" fmla="*/ 2298 h 934888"/>
                  <a:gd name="connsiteX553" fmla="*/ 689092 w 806189"/>
                  <a:gd name="connsiteY553" fmla="*/ 5315 h 934888"/>
                  <a:gd name="connsiteX554" fmla="*/ 692521 w 806189"/>
                  <a:gd name="connsiteY554" fmla="*/ 8607 h 934888"/>
                  <a:gd name="connsiteX555" fmla="*/ 696087 w 806189"/>
                  <a:gd name="connsiteY555" fmla="*/ 12173 h 934888"/>
                  <a:gd name="connsiteX556" fmla="*/ 705140 w 806189"/>
                  <a:gd name="connsiteY556" fmla="*/ 23832 h 934888"/>
                  <a:gd name="connsiteX557" fmla="*/ 715838 w 806189"/>
                  <a:gd name="connsiteY557" fmla="*/ 39742 h 934888"/>
                  <a:gd name="connsiteX558" fmla="*/ 727222 w 806189"/>
                  <a:gd name="connsiteY558" fmla="*/ 58122 h 934888"/>
                  <a:gd name="connsiteX559" fmla="*/ 751774 w 806189"/>
                  <a:gd name="connsiteY559" fmla="*/ 101327 h 934888"/>
                  <a:gd name="connsiteX560" fmla="*/ 762198 w 806189"/>
                  <a:gd name="connsiteY560" fmla="*/ 119432 h 934888"/>
                  <a:gd name="connsiteX561" fmla="*/ 766450 w 806189"/>
                  <a:gd name="connsiteY561" fmla="*/ 126702 h 934888"/>
                  <a:gd name="connsiteX562" fmla="*/ 773171 w 806189"/>
                  <a:gd name="connsiteY562" fmla="*/ 137674 h 934888"/>
                  <a:gd name="connsiteX563" fmla="*/ 778383 w 806189"/>
                  <a:gd name="connsiteY563" fmla="*/ 146041 h 934888"/>
                  <a:gd name="connsiteX564" fmla="*/ 786064 w 806189"/>
                  <a:gd name="connsiteY564" fmla="*/ 157426 h 934888"/>
                  <a:gd name="connsiteX565" fmla="*/ 785927 w 806189"/>
                  <a:gd name="connsiteY565" fmla="*/ 157288 h 934888"/>
                  <a:gd name="connsiteX566" fmla="*/ 797997 w 806189"/>
                  <a:gd name="connsiteY566" fmla="*/ 172787 h 934888"/>
                  <a:gd name="connsiteX567" fmla="*/ 802386 w 806189"/>
                  <a:gd name="connsiteY567" fmla="*/ 177039 h 934888"/>
                  <a:gd name="connsiteX568" fmla="*/ 802386 w 806189"/>
                  <a:gd name="connsiteY568" fmla="*/ 177039 h 934888"/>
                  <a:gd name="connsiteX569" fmla="*/ 803072 w 806189"/>
                  <a:gd name="connsiteY569" fmla="*/ 177588 h 934888"/>
                  <a:gd name="connsiteX570" fmla="*/ 803758 w 806189"/>
                  <a:gd name="connsiteY570" fmla="*/ 177862 h 934888"/>
                  <a:gd name="connsiteX571" fmla="*/ 805815 w 806189"/>
                  <a:gd name="connsiteY571" fmla="*/ 183212 h 934888"/>
                  <a:gd name="connsiteX572" fmla="*/ 800466 w 806189"/>
                  <a:gd name="connsiteY572" fmla="*/ 185406 h 934888"/>
                  <a:gd name="connsiteX573" fmla="*/ 796900 w 806189"/>
                  <a:gd name="connsiteY573" fmla="*/ 183212 h 934888"/>
                  <a:gd name="connsiteX574" fmla="*/ 793882 w 806189"/>
                  <a:gd name="connsiteY574" fmla="*/ 180468 h 934888"/>
                  <a:gd name="connsiteX575" fmla="*/ 790042 w 806189"/>
                  <a:gd name="connsiteY575" fmla="*/ 176354 h 934888"/>
                  <a:gd name="connsiteX576" fmla="*/ 780715 w 806189"/>
                  <a:gd name="connsiteY576" fmla="*/ 164421 h 934888"/>
                  <a:gd name="connsiteX577" fmla="*/ 775503 w 806189"/>
                  <a:gd name="connsiteY577" fmla="*/ 156877 h 934888"/>
                  <a:gd name="connsiteX578" fmla="*/ 769879 w 806189"/>
                  <a:gd name="connsiteY578" fmla="*/ 148647 h 934888"/>
                  <a:gd name="connsiteX579" fmla="*/ 758906 w 806189"/>
                  <a:gd name="connsiteY579" fmla="*/ 131091 h 934888"/>
                  <a:gd name="connsiteX580" fmla="*/ 754106 w 806189"/>
                  <a:gd name="connsiteY580" fmla="*/ 122861 h 934888"/>
                  <a:gd name="connsiteX581" fmla="*/ 746974 w 806189"/>
                  <a:gd name="connsiteY581" fmla="*/ 110654 h 934888"/>
                  <a:gd name="connsiteX582" fmla="*/ 728457 w 806189"/>
                  <a:gd name="connsiteY582" fmla="*/ 78421 h 934888"/>
                  <a:gd name="connsiteX583" fmla="*/ 720776 w 806189"/>
                  <a:gd name="connsiteY583" fmla="*/ 65254 h 934888"/>
                  <a:gd name="connsiteX584" fmla="*/ 717621 w 806189"/>
                  <a:gd name="connsiteY584" fmla="*/ 59905 h 934888"/>
                  <a:gd name="connsiteX585" fmla="*/ 703494 w 806189"/>
                  <a:gd name="connsiteY585" fmla="*/ 37548 h 934888"/>
                  <a:gd name="connsiteX586" fmla="*/ 703768 w 806189"/>
                  <a:gd name="connsiteY586" fmla="*/ 38096 h 934888"/>
                  <a:gd name="connsiteX587" fmla="*/ 688955 w 806189"/>
                  <a:gd name="connsiteY587" fmla="*/ 18345 h 934888"/>
                  <a:gd name="connsiteX588" fmla="*/ 683057 w 806189"/>
                  <a:gd name="connsiteY588" fmla="*/ 12447 h 934888"/>
                  <a:gd name="connsiteX589" fmla="*/ 681823 w 806189"/>
                  <a:gd name="connsiteY589" fmla="*/ 11350 h 934888"/>
                  <a:gd name="connsiteX590" fmla="*/ 680725 w 806189"/>
                  <a:gd name="connsiteY590" fmla="*/ 10664 h 934888"/>
                  <a:gd name="connsiteX591" fmla="*/ 679354 w 806189"/>
                  <a:gd name="connsiteY591" fmla="*/ 9979 h 934888"/>
                  <a:gd name="connsiteX592" fmla="*/ 679902 w 806189"/>
                  <a:gd name="connsiteY592" fmla="*/ 10116 h 934888"/>
                  <a:gd name="connsiteX593" fmla="*/ 678256 w 806189"/>
                  <a:gd name="connsiteY593" fmla="*/ 9704 h 934888"/>
                  <a:gd name="connsiteX594" fmla="*/ 678805 w 806189"/>
                  <a:gd name="connsiteY594" fmla="*/ 9841 h 934888"/>
                  <a:gd name="connsiteX595" fmla="*/ 675513 w 806189"/>
                  <a:gd name="connsiteY595" fmla="*/ 9293 h 934888"/>
                  <a:gd name="connsiteX596" fmla="*/ 675650 w 806189"/>
                  <a:gd name="connsiteY596" fmla="*/ 9293 h 934888"/>
                  <a:gd name="connsiteX597" fmla="*/ 674004 w 806189"/>
                  <a:gd name="connsiteY597" fmla="*/ 9293 h 934888"/>
                  <a:gd name="connsiteX598" fmla="*/ 673044 w 806189"/>
                  <a:gd name="connsiteY598" fmla="*/ 9430 h 934888"/>
                  <a:gd name="connsiteX599" fmla="*/ 672221 w 806189"/>
                  <a:gd name="connsiteY599" fmla="*/ 9704 h 934888"/>
                  <a:gd name="connsiteX600" fmla="*/ 671536 w 806189"/>
                  <a:gd name="connsiteY600" fmla="*/ 10116 h 934888"/>
                  <a:gd name="connsiteX601" fmla="*/ 670712 w 806189"/>
                  <a:gd name="connsiteY601" fmla="*/ 10801 h 934888"/>
                  <a:gd name="connsiteX602" fmla="*/ 669752 w 806189"/>
                  <a:gd name="connsiteY602" fmla="*/ 11899 h 934888"/>
                  <a:gd name="connsiteX603" fmla="*/ 668792 w 806189"/>
                  <a:gd name="connsiteY603" fmla="*/ 13270 h 934888"/>
                  <a:gd name="connsiteX604" fmla="*/ 666049 w 806189"/>
                  <a:gd name="connsiteY604" fmla="*/ 18071 h 934888"/>
                  <a:gd name="connsiteX605" fmla="*/ 666323 w 806189"/>
                  <a:gd name="connsiteY605" fmla="*/ 17659 h 934888"/>
                  <a:gd name="connsiteX606" fmla="*/ 663717 w 806189"/>
                  <a:gd name="connsiteY606" fmla="*/ 23695 h 934888"/>
                  <a:gd name="connsiteX607" fmla="*/ 663992 w 806189"/>
                  <a:gd name="connsiteY607" fmla="*/ 23146 h 934888"/>
                  <a:gd name="connsiteX608" fmla="*/ 662209 w 806189"/>
                  <a:gd name="connsiteY608" fmla="*/ 30004 h 934888"/>
                  <a:gd name="connsiteX609" fmla="*/ 659877 w 806189"/>
                  <a:gd name="connsiteY609" fmla="*/ 48795 h 934888"/>
                  <a:gd name="connsiteX610" fmla="*/ 659877 w 806189"/>
                  <a:gd name="connsiteY610" fmla="*/ 48246 h 934888"/>
                  <a:gd name="connsiteX611" fmla="*/ 660425 w 806189"/>
                  <a:gd name="connsiteY611" fmla="*/ 88160 h 934888"/>
                  <a:gd name="connsiteX612" fmla="*/ 660425 w 806189"/>
                  <a:gd name="connsiteY612" fmla="*/ 88023 h 934888"/>
                  <a:gd name="connsiteX613" fmla="*/ 663169 w 806189"/>
                  <a:gd name="connsiteY613" fmla="*/ 115455 h 934888"/>
                  <a:gd name="connsiteX614" fmla="*/ 666323 w 806189"/>
                  <a:gd name="connsiteY614" fmla="*/ 139183 h 934888"/>
                  <a:gd name="connsiteX615" fmla="*/ 666460 w 806189"/>
                  <a:gd name="connsiteY615" fmla="*/ 140418 h 934888"/>
                  <a:gd name="connsiteX616" fmla="*/ 676747 w 806189"/>
                  <a:gd name="connsiteY616" fmla="*/ 159757 h 934888"/>
                  <a:gd name="connsiteX617" fmla="*/ 697047 w 806189"/>
                  <a:gd name="connsiteY617" fmla="*/ 216953 h 934888"/>
                  <a:gd name="connsiteX618" fmla="*/ 700888 w 806189"/>
                  <a:gd name="connsiteY618" fmla="*/ 243836 h 934888"/>
                  <a:gd name="connsiteX619" fmla="*/ 700613 w 806189"/>
                  <a:gd name="connsiteY619" fmla="*/ 254535 h 934888"/>
                  <a:gd name="connsiteX620" fmla="*/ 698556 w 806189"/>
                  <a:gd name="connsiteY620" fmla="*/ 260158 h 934888"/>
                  <a:gd name="connsiteX621" fmla="*/ 694990 w 806189"/>
                  <a:gd name="connsiteY621" fmla="*/ 262079 h 934888"/>
                  <a:gd name="connsiteX622" fmla="*/ 691012 w 806189"/>
                  <a:gd name="connsiteY622" fmla="*/ 261530 h 934888"/>
                  <a:gd name="connsiteX623" fmla="*/ 688955 w 806189"/>
                  <a:gd name="connsiteY623" fmla="*/ 260158 h 934888"/>
                  <a:gd name="connsiteX624" fmla="*/ 686623 w 806189"/>
                  <a:gd name="connsiteY624" fmla="*/ 257689 h 934888"/>
                  <a:gd name="connsiteX625" fmla="*/ 680999 w 806189"/>
                  <a:gd name="connsiteY625" fmla="*/ 246168 h 934888"/>
                  <a:gd name="connsiteX626" fmla="*/ 676747 w 806189"/>
                  <a:gd name="connsiteY626" fmla="*/ 231492 h 934888"/>
                  <a:gd name="connsiteX627" fmla="*/ 674141 w 806189"/>
                  <a:gd name="connsiteY627" fmla="*/ 221616 h 934888"/>
                  <a:gd name="connsiteX628" fmla="*/ 668244 w 806189"/>
                  <a:gd name="connsiteY628" fmla="*/ 198436 h 934888"/>
                  <a:gd name="connsiteX629" fmla="*/ 663443 w 806189"/>
                  <a:gd name="connsiteY629" fmla="*/ 176354 h 934888"/>
                  <a:gd name="connsiteX630" fmla="*/ 659740 w 806189"/>
                  <a:gd name="connsiteY630" fmla="*/ 156191 h 934888"/>
                  <a:gd name="connsiteX631" fmla="*/ 657682 w 806189"/>
                  <a:gd name="connsiteY631" fmla="*/ 144121 h 934888"/>
                  <a:gd name="connsiteX632" fmla="*/ 657682 w 806189"/>
                  <a:gd name="connsiteY632" fmla="*/ 143984 h 934888"/>
                  <a:gd name="connsiteX633" fmla="*/ 645612 w 806189"/>
                  <a:gd name="connsiteY633" fmla="*/ 124781 h 934888"/>
                  <a:gd name="connsiteX634" fmla="*/ 632445 w 806189"/>
                  <a:gd name="connsiteY634" fmla="*/ 105168 h 934888"/>
                  <a:gd name="connsiteX635" fmla="*/ 632719 w 806189"/>
                  <a:gd name="connsiteY635" fmla="*/ 105579 h 934888"/>
                  <a:gd name="connsiteX636" fmla="*/ 622981 w 806189"/>
                  <a:gd name="connsiteY636" fmla="*/ 92137 h 934888"/>
                  <a:gd name="connsiteX637" fmla="*/ 619963 w 806189"/>
                  <a:gd name="connsiteY637" fmla="*/ 87885 h 934888"/>
                  <a:gd name="connsiteX638" fmla="*/ 614340 w 806189"/>
                  <a:gd name="connsiteY638" fmla="*/ 80204 h 934888"/>
                  <a:gd name="connsiteX639" fmla="*/ 607070 w 806189"/>
                  <a:gd name="connsiteY639" fmla="*/ 71289 h 934888"/>
                  <a:gd name="connsiteX640" fmla="*/ 607482 w 806189"/>
                  <a:gd name="connsiteY640" fmla="*/ 71701 h 934888"/>
                  <a:gd name="connsiteX641" fmla="*/ 604464 w 806189"/>
                  <a:gd name="connsiteY641" fmla="*/ 68546 h 934888"/>
                  <a:gd name="connsiteX642" fmla="*/ 603504 w 806189"/>
                  <a:gd name="connsiteY642" fmla="*/ 67723 h 934888"/>
                  <a:gd name="connsiteX643" fmla="*/ 601995 w 806189"/>
                  <a:gd name="connsiteY643" fmla="*/ 66763 h 934888"/>
                  <a:gd name="connsiteX644" fmla="*/ 602407 w 806189"/>
                  <a:gd name="connsiteY644" fmla="*/ 66900 h 934888"/>
                  <a:gd name="connsiteX645" fmla="*/ 599389 w 806189"/>
                  <a:gd name="connsiteY645" fmla="*/ 65528 h 934888"/>
                  <a:gd name="connsiteX646" fmla="*/ 598429 w 806189"/>
                  <a:gd name="connsiteY646" fmla="*/ 65254 h 934888"/>
                  <a:gd name="connsiteX647" fmla="*/ 598155 w 806189"/>
                  <a:gd name="connsiteY647" fmla="*/ 65254 h 934888"/>
                  <a:gd name="connsiteX648" fmla="*/ 597880 w 806189"/>
                  <a:gd name="connsiteY648" fmla="*/ 65528 h 934888"/>
                  <a:gd name="connsiteX649" fmla="*/ 596646 w 806189"/>
                  <a:gd name="connsiteY649" fmla="*/ 67860 h 934888"/>
                  <a:gd name="connsiteX650" fmla="*/ 596920 w 806189"/>
                  <a:gd name="connsiteY650" fmla="*/ 67311 h 934888"/>
                  <a:gd name="connsiteX651" fmla="*/ 596235 w 806189"/>
                  <a:gd name="connsiteY651" fmla="*/ 68957 h 934888"/>
                  <a:gd name="connsiteX652" fmla="*/ 596372 w 806189"/>
                  <a:gd name="connsiteY652" fmla="*/ 68409 h 934888"/>
                  <a:gd name="connsiteX653" fmla="*/ 595412 w 806189"/>
                  <a:gd name="connsiteY653" fmla="*/ 71838 h 934888"/>
                  <a:gd name="connsiteX654" fmla="*/ 595000 w 806189"/>
                  <a:gd name="connsiteY654" fmla="*/ 74992 h 934888"/>
                  <a:gd name="connsiteX655" fmla="*/ 595549 w 806189"/>
                  <a:gd name="connsiteY655" fmla="*/ 90766 h 934888"/>
                  <a:gd name="connsiteX656" fmla="*/ 595549 w 806189"/>
                  <a:gd name="connsiteY656" fmla="*/ 90629 h 934888"/>
                  <a:gd name="connsiteX657" fmla="*/ 595549 w 806189"/>
                  <a:gd name="connsiteY657" fmla="*/ 90903 h 934888"/>
                  <a:gd name="connsiteX658" fmla="*/ 595549 w 806189"/>
                  <a:gd name="connsiteY658" fmla="*/ 90903 h 934888"/>
                  <a:gd name="connsiteX659" fmla="*/ 595549 w 806189"/>
                  <a:gd name="connsiteY659" fmla="*/ 90903 h 934888"/>
                  <a:gd name="connsiteX660" fmla="*/ 597332 w 806189"/>
                  <a:gd name="connsiteY660" fmla="*/ 106265 h 934888"/>
                  <a:gd name="connsiteX661" fmla="*/ 598978 w 806189"/>
                  <a:gd name="connsiteY661" fmla="*/ 117100 h 934888"/>
                  <a:gd name="connsiteX662" fmla="*/ 600898 w 806189"/>
                  <a:gd name="connsiteY662" fmla="*/ 126976 h 934888"/>
                  <a:gd name="connsiteX663" fmla="*/ 605287 w 806189"/>
                  <a:gd name="connsiteY663" fmla="*/ 149745 h 934888"/>
                  <a:gd name="connsiteX664" fmla="*/ 605150 w 806189"/>
                  <a:gd name="connsiteY664" fmla="*/ 149059 h 934888"/>
                  <a:gd name="connsiteX665" fmla="*/ 612968 w 806189"/>
                  <a:gd name="connsiteY665" fmla="*/ 181977 h 934888"/>
                  <a:gd name="connsiteX666" fmla="*/ 614340 w 806189"/>
                  <a:gd name="connsiteY666" fmla="*/ 187052 h 934888"/>
                  <a:gd name="connsiteX667" fmla="*/ 617632 w 806189"/>
                  <a:gd name="connsiteY667" fmla="*/ 199122 h 934888"/>
                  <a:gd name="connsiteX668" fmla="*/ 621335 w 806189"/>
                  <a:gd name="connsiteY668" fmla="*/ 212838 h 934888"/>
                  <a:gd name="connsiteX669" fmla="*/ 624215 w 806189"/>
                  <a:gd name="connsiteY669" fmla="*/ 218599 h 934888"/>
                  <a:gd name="connsiteX670" fmla="*/ 630388 w 806189"/>
                  <a:gd name="connsiteY670" fmla="*/ 230943 h 934888"/>
                  <a:gd name="connsiteX671" fmla="*/ 637383 w 806189"/>
                  <a:gd name="connsiteY671" fmla="*/ 246580 h 934888"/>
                  <a:gd name="connsiteX672" fmla="*/ 646709 w 806189"/>
                  <a:gd name="connsiteY672" fmla="*/ 272228 h 934888"/>
                  <a:gd name="connsiteX673" fmla="*/ 649727 w 806189"/>
                  <a:gd name="connsiteY673" fmla="*/ 284573 h 934888"/>
                  <a:gd name="connsiteX674" fmla="*/ 650413 w 806189"/>
                  <a:gd name="connsiteY674" fmla="*/ 290059 h 934888"/>
                  <a:gd name="connsiteX675" fmla="*/ 650138 w 806189"/>
                  <a:gd name="connsiteY675" fmla="*/ 295820 h 934888"/>
                  <a:gd name="connsiteX676" fmla="*/ 644926 w 806189"/>
                  <a:gd name="connsiteY676" fmla="*/ 300346 h 934888"/>
                  <a:gd name="connsiteX677" fmla="*/ 640812 w 806189"/>
                  <a:gd name="connsiteY677" fmla="*/ 298975 h 934888"/>
                  <a:gd name="connsiteX678" fmla="*/ 637657 w 806189"/>
                  <a:gd name="connsiteY678" fmla="*/ 294723 h 934888"/>
                  <a:gd name="connsiteX679" fmla="*/ 633542 w 806189"/>
                  <a:gd name="connsiteY679" fmla="*/ 284299 h 934888"/>
                  <a:gd name="connsiteX680" fmla="*/ 631348 w 806189"/>
                  <a:gd name="connsiteY680" fmla="*/ 277715 h 934888"/>
                  <a:gd name="connsiteX681" fmla="*/ 624215 w 806189"/>
                  <a:gd name="connsiteY681" fmla="*/ 255495 h 934888"/>
                  <a:gd name="connsiteX682" fmla="*/ 613380 w 806189"/>
                  <a:gd name="connsiteY682" fmla="*/ 219422 h 934888"/>
                  <a:gd name="connsiteX683" fmla="*/ 610636 w 806189"/>
                  <a:gd name="connsiteY683" fmla="*/ 214210 h 934888"/>
                  <a:gd name="connsiteX684" fmla="*/ 607619 w 806189"/>
                  <a:gd name="connsiteY684" fmla="*/ 208175 h 934888"/>
                  <a:gd name="connsiteX685" fmla="*/ 601172 w 806189"/>
                  <a:gd name="connsiteY685" fmla="*/ 197065 h 934888"/>
                  <a:gd name="connsiteX686" fmla="*/ 593354 w 806189"/>
                  <a:gd name="connsiteY686" fmla="*/ 183486 h 934888"/>
                  <a:gd name="connsiteX687" fmla="*/ 590337 w 806189"/>
                  <a:gd name="connsiteY687" fmla="*/ 178685 h 934888"/>
                  <a:gd name="connsiteX688" fmla="*/ 576072 w 806189"/>
                  <a:gd name="connsiteY688" fmla="*/ 157014 h 934888"/>
                  <a:gd name="connsiteX689" fmla="*/ 576072 w 806189"/>
                  <a:gd name="connsiteY689" fmla="*/ 157151 h 934888"/>
                  <a:gd name="connsiteX690" fmla="*/ 565648 w 806189"/>
                  <a:gd name="connsiteY690" fmla="*/ 143024 h 934888"/>
                  <a:gd name="connsiteX691" fmla="*/ 561945 w 806189"/>
                  <a:gd name="connsiteY691" fmla="*/ 138086 h 934888"/>
                  <a:gd name="connsiteX692" fmla="*/ 547680 w 806189"/>
                  <a:gd name="connsiteY692" fmla="*/ 120529 h 934888"/>
                  <a:gd name="connsiteX693" fmla="*/ 547954 w 806189"/>
                  <a:gd name="connsiteY693" fmla="*/ 120941 h 934888"/>
                  <a:gd name="connsiteX694" fmla="*/ 542331 w 806189"/>
                  <a:gd name="connsiteY694" fmla="*/ 115317 h 934888"/>
                  <a:gd name="connsiteX695" fmla="*/ 538490 w 806189"/>
                  <a:gd name="connsiteY695" fmla="*/ 112437 h 934888"/>
                  <a:gd name="connsiteX696" fmla="*/ 538353 w 806189"/>
                  <a:gd name="connsiteY696" fmla="*/ 112437 h 934888"/>
                  <a:gd name="connsiteX697" fmla="*/ 538490 w 806189"/>
                  <a:gd name="connsiteY697" fmla="*/ 112437 h 934888"/>
                  <a:gd name="connsiteX698" fmla="*/ 538079 w 806189"/>
                  <a:gd name="connsiteY698" fmla="*/ 112163 h 934888"/>
                  <a:gd name="connsiteX699" fmla="*/ 538353 w 806189"/>
                  <a:gd name="connsiteY699" fmla="*/ 112300 h 934888"/>
                  <a:gd name="connsiteX700" fmla="*/ 535884 w 806189"/>
                  <a:gd name="connsiteY700" fmla="*/ 110928 h 934888"/>
                  <a:gd name="connsiteX701" fmla="*/ 535061 w 806189"/>
                  <a:gd name="connsiteY701" fmla="*/ 110654 h 934888"/>
                  <a:gd name="connsiteX702" fmla="*/ 534513 w 806189"/>
                  <a:gd name="connsiteY702" fmla="*/ 110654 h 934888"/>
                  <a:gd name="connsiteX703" fmla="*/ 533964 w 806189"/>
                  <a:gd name="connsiteY703" fmla="*/ 110654 h 934888"/>
                  <a:gd name="connsiteX704" fmla="*/ 533004 w 806189"/>
                  <a:gd name="connsiteY704" fmla="*/ 110928 h 934888"/>
                  <a:gd name="connsiteX705" fmla="*/ 532044 w 806189"/>
                  <a:gd name="connsiteY705" fmla="*/ 111340 h 934888"/>
                  <a:gd name="connsiteX706" fmla="*/ 531084 w 806189"/>
                  <a:gd name="connsiteY706" fmla="*/ 112163 h 934888"/>
                  <a:gd name="connsiteX707" fmla="*/ 530672 w 806189"/>
                  <a:gd name="connsiteY707" fmla="*/ 112574 h 934888"/>
                  <a:gd name="connsiteX708" fmla="*/ 530261 w 806189"/>
                  <a:gd name="connsiteY708" fmla="*/ 113123 h 934888"/>
                  <a:gd name="connsiteX709" fmla="*/ 529712 w 806189"/>
                  <a:gd name="connsiteY709" fmla="*/ 114357 h 934888"/>
                  <a:gd name="connsiteX710" fmla="*/ 529300 w 806189"/>
                  <a:gd name="connsiteY710" fmla="*/ 115729 h 934888"/>
                  <a:gd name="connsiteX711" fmla="*/ 529300 w 806189"/>
                  <a:gd name="connsiteY711" fmla="*/ 115592 h 934888"/>
                  <a:gd name="connsiteX712" fmla="*/ 527929 w 806189"/>
                  <a:gd name="connsiteY712" fmla="*/ 126976 h 934888"/>
                  <a:gd name="connsiteX713" fmla="*/ 527929 w 806189"/>
                  <a:gd name="connsiteY713" fmla="*/ 126839 h 934888"/>
                  <a:gd name="connsiteX714" fmla="*/ 527929 w 806189"/>
                  <a:gd name="connsiteY714" fmla="*/ 126976 h 934888"/>
                  <a:gd name="connsiteX715" fmla="*/ 527929 w 806189"/>
                  <a:gd name="connsiteY715" fmla="*/ 127525 h 934888"/>
                  <a:gd name="connsiteX716" fmla="*/ 527929 w 806189"/>
                  <a:gd name="connsiteY716" fmla="*/ 127250 h 934888"/>
                  <a:gd name="connsiteX717" fmla="*/ 528478 w 806189"/>
                  <a:gd name="connsiteY717" fmla="*/ 144258 h 934888"/>
                  <a:gd name="connsiteX718" fmla="*/ 528478 w 806189"/>
                  <a:gd name="connsiteY718" fmla="*/ 143572 h 934888"/>
                  <a:gd name="connsiteX719" fmla="*/ 531495 w 806189"/>
                  <a:gd name="connsiteY719" fmla="*/ 166890 h 934888"/>
                  <a:gd name="connsiteX720" fmla="*/ 534101 w 806189"/>
                  <a:gd name="connsiteY720" fmla="*/ 180194 h 934888"/>
                  <a:gd name="connsiteX721" fmla="*/ 538627 w 806189"/>
                  <a:gd name="connsiteY721" fmla="*/ 197065 h 934888"/>
                  <a:gd name="connsiteX722" fmla="*/ 538765 w 806189"/>
                  <a:gd name="connsiteY722" fmla="*/ 197339 h 934888"/>
                  <a:gd name="connsiteX723" fmla="*/ 543977 w 806189"/>
                  <a:gd name="connsiteY723" fmla="*/ 203786 h 934888"/>
                  <a:gd name="connsiteX724" fmla="*/ 553303 w 806189"/>
                  <a:gd name="connsiteY724" fmla="*/ 215856 h 934888"/>
                  <a:gd name="connsiteX725" fmla="*/ 570997 w 806189"/>
                  <a:gd name="connsiteY725" fmla="*/ 241505 h 934888"/>
                  <a:gd name="connsiteX726" fmla="*/ 597195 w 806189"/>
                  <a:gd name="connsiteY726" fmla="*/ 294311 h 934888"/>
                  <a:gd name="connsiteX727" fmla="*/ 600898 w 806189"/>
                  <a:gd name="connsiteY727" fmla="*/ 308164 h 934888"/>
                  <a:gd name="connsiteX728" fmla="*/ 602132 w 806189"/>
                  <a:gd name="connsiteY728" fmla="*/ 318863 h 934888"/>
                  <a:gd name="connsiteX729" fmla="*/ 601584 w 806189"/>
                  <a:gd name="connsiteY729" fmla="*/ 324212 h 934888"/>
                  <a:gd name="connsiteX730" fmla="*/ 600624 w 806189"/>
                  <a:gd name="connsiteY730" fmla="*/ 327092 h 934888"/>
                  <a:gd name="connsiteX731" fmla="*/ 596509 w 806189"/>
                  <a:gd name="connsiteY731" fmla="*/ 332167 h 934888"/>
                  <a:gd name="connsiteX732" fmla="*/ 591434 w 806189"/>
                  <a:gd name="connsiteY732" fmla="*/ 332990 h 934888"/>
                  <a:gd name="connsiteX733" fmla="*/ 586222 w 806189"/>
                  <a:gd name="connsiteY733" fmla="*/ 331207 h 934888"/>
                  <a:gd name="connsiteX734" fmla="*/ 583890 w 806189"/>
                  <a:gd name="connsiteY734" fmla="*/ 329287 h 934888"/>
                  <a:gd name="connsiteX735" fmla="*/ 580735 w 806189"/>
                  <a:gd name="connsiteY735" fmla="*/ 325995 h 934888"/>
                  <a:gd name="connsiteX736" fmla="*/ 577718 w 806189"/>
                  <a:gd name="connsiteY736" fmla="*/ 321880 h 934888"/>
                  <a:gd name="connsiteX737" fmla="*/ 573329 w 806189"/>
                  <a:gd name="connsiteY737" fmla="*/ 314748 h 934888"/>
                  <a:gd name="connsiteX738" fmla="*/ 568391 w 806189"/>
                  <a:gd name="connsiteY738" fmla="*/ 305833 h 934888"/>
                  <a:gd name="connsiteX739" fmla="*/ 562768 w 806189"/>
                  <a:gd name="connsiteY739" fmla="*/ 295134 h 934888"/>
                  <a:gd name="connsiteX740" fmla="*/ 558379 w 806189"/>
                  <a:gd name="connsiteY740" fmla="*/ 286082 h 934888"/>
                  <a:gd name="connsiteX741" fmla="*/ 554675 w 806189"/>
                  <a:gd name="connsiteY741" fmla="*/ 277715 h 934888"/>
                  <a:gd name="connsiteX742" fmla="*/ 549737 w 806189"/>
                  <a:gd name="connsiteY742" fmla="*/ 265645 h 934888"/>
                  <a:gd name="connsiteX743" fmla="*/ 546308 w 806189"/>
                  <a:gd name="connsiteY743" fmla="*/ 255906 h 934888"/>
                  <a:gd name="connsiteX744" fmla="*/ 543291 w 806189"/>
                  <a:gd name="connsiteY744" fmla="*/ 247265 h 934888"/>
                  <a:gd name="connsiteX745" fmla="*/ 539176 w 806189"/>
                  <a:gd name="connsiteY745" fmla="*/ 234098 h 934888"/>
                  <a:gd name="connsiteX746" fmla="*/ 532592 w 806189"/>
                  <a:gd name="connsiteY746" fmla="*/ 212290 h 934888"/>
                  <a:gd name="connsiteX747" fmla="*/ 530398 w 806189"/>
                  <a:gd name="connsiteY747" fmla="*/ 204609 h 934888"/>
                  <a:gd name="connsiteX748" fmla="*/ 529575 w 806189"/>
                  <a:gd name="connsiteY748" fmla="*/ 201591 h 934888"/>
                  <a:gd name="connsiteX749" fmla="*/ 528615 w 806189"/>
                  <a:gd name="connsiteY749" fmla="*/ 200494 h 934888"/>
                  <a:gd name="connsiteX750" fmla="*/ 528752 w 806189"/>
                  <a:gd name="connsiteY750" fmla="*/ 200631 h 934888"/>
                  <a:gd name="connsiteX751" fmla="*/ 528340 w 806189"/>
                  <a:gd name="connsiteY751" fmla="*/ 200219 h 934888"/>
                  <a:gd name="connsiteX752" fmla="*/ 528340 w 806189"/>
                  <a:gd name="connsiteY752" fmla="*/ 200219 h 934888"/>
                  <a:gd name="connsiteX753" fmla="*/ 528340 w 806189"/>
                  <a:gd name="connsiteY753" fmla="*/ 200219 h 934888"/>
                  <a:gd name="connsiteX754" fmla="*/ 517230 w 806189"/>
                  <a:gd name="connsiteY754" fmla="*/ 187738 h 934888"/>
                  <a:gd name="connsiteX755" fmla="*/ 509961 w 806189"/>
                  <a:gd name="connsiteY755" fmla="*/ 179508 h 934888"/>
                  <a:gd name="connsiteX756" fmla="*/ 506669 w 806189"/>
                  <a:gd name="connsiteY756" fmla="*/ 175805 h 934888"/>
                  <a:gd name="connsiteX757" fmla="*/ 492679 w 806189"/>
                  <a:gd name="connsiteY757" fmla="*/ 161540 h 934888"/>
                  <a:gd name="connsiteX758" fmla="*/ 486781 w 806189"/>
                  <a:gd name="connsiteY758" fmla="*/ 155505 h 934888"/>
                  <a:gd name="connsiteX759" fmla="*/ 469499 w 806189"/>
                  <a:gd name="connsiteY759" fmla="*/ 139458 h 934888"/>
                  <a:gd name="connsiteX760" fmla="*/ 464287 w 806189"/>
                  <a:gd name="connsiteY760" fmla="*/ 135343 h 934888"/>
                  <a:gd name="connsiteX761" fmla="*/ 464424 w 806189"/>
                  <a:gd name="connsiteY761" fmla="*/ 135343 h 934888"/>
                  <a:gd name="connsiteX762" fmla="*/ 457703 w 806189"/>
                  <a:gd name="connsiteY762" fmla="*/ 131502 h 934888"/>
                  <a:gd name="connsiteX763" fmla="*/ 456606 w 806189"/>
                  <a:gd name="connsiteY763" fmla="*/ 131091 h 934888"/>
                  <a:gd name="connsiteX764" fmla="*/ 455234 w 806189"/>
                  <a:gd name="connsiteY764" fmla="*/ 130679 h 934888"/>
                  <a:gd name="connsiteX765" fmla="*/ 454548 w 806189"/>
                  <a:gd name="connsiteY765" fmla="*/ 130679 h 934888"/>
                  <a:gd name="connsiteX766" fmla="*/ 454000 w 806189"/>
                  <a:gd name="connsiteY766" fmla="*/ 130816 h 934888"/>
                  <a:gd name="connsiteX767" fmla="*/ 454000 w 806189"/>
                  <a:gd name="connsiteY767" fmla="*/ 130816 h 934888"/>
                  <a:gd name="connsiteX768" fmla="*/ 452354 w 806189"/>
                  <a:gd name="connsiteY768" fmla="*/ 131228 h 934888"/>
                  <a:gd name="connsiteX769" fmla="*/ 452902 w 806189"/>
                  <a:gd name="connsiteY769" fmla="*/ 131091 h 934888"/>
                  <a:gd name="connsiteX770" fmla="*/ 451668 w 806189"/>
                  <a:gd name="connsiteY770" fmla="*/ 131639 h 934888"/>
                  <a:gd name="connsiteX771" fmla="*/ 450433 w 806189"/>
                  <a:gd name="connsiteY771" fmla="*/ 132325 h 934888"/>
                  <a:gd name="connsiteX772" fmla="*/ 449473 w 806189"/>
                  <a:gd name="connsiteY772" fmla="*/ 133011 h 934888"/>
                  <a:gd name="connsiteX773" fmla="*/ 449062 w 806189"/>
                  <a:gd name="connsiteY773" fmla="*/ 133560 h 934888"/>
                  <a:gd name="connsiteX774" fmla="*/ 448650 w 806189"/>
                  <a:gd name="connsiteY774" fmla="*/ 134108 h 934888"/>
                  <a:gd name="connsiteX775" fmla="*/ 447965 w 806189"/>
                  <a:gd name="connsiteY775" fmla="*/ 135480 h 934888"/>
                  <a:gd name="connsiteX776" fmla="*/ 447142 w 806189"/>
                  <a:gd name="connsiteY776" fmla="*/ 138635 h 934888"/>
                  <a:gd name="connsiteX777" fmla="*/ 447142 w 806189"/>
                  <a:gd name="connsiteY777" fmla="*/ 138635 h 934888"/>
                  <a:gd name="connsiteX778" fmla="*/ 446182 w 806189"/>
                  <a:gd name="connsiteY778" fmla="*/ 147139 h 934888"/>
                  <a:gd name="connsiteX779" fmla="*/ 446182 w 806189"/>
                  <a:gd name="connsiteY779" fmla="*/ 147001 h 934888"/>
                  <a:gd name="connsiteX780" fmla="*/ 446319 w 806189"/>
                  <a:gd name="connsiteY780" fmla="*/ 156740 h 934888"/>
                  <a:gd name="connsiteX781" fmla="*/ 449748 w 806189"/>
                  <a:gd name="connsiteY781" fmla="*/ 178960 h 934888"/>
                  <a:gd name="connsiteX782" fmla="*/ 449611 w 806189"/>
                  <a:gd name="connsiteY782" fmla="*/ 178411 h 934888"/>
                  <a:gd name="connsiteX783" fmla="*/ 462641 w 806189"/>
                  <a:gd name="connsiteY783" fmla="*/ 223674 h 934888"/>
                  <a:gd name="connsiteX784" fmla="*/ 462504 w 806189"/>
                  <a:gd name="connsiteY784" fmla="*/ 223125 h 934888"/>
                  <a:gd name="connsiteX785" fmla="*/ 468813 w 806189"/>
                  <a:gd name="connsiteY785" fmla="*/ 240270 h 934888"/>
                  <a:gd name="connsiteX786" fmla="*/ 473614 w 806189"/>
                  <a:gd name="connsiteY786" fmla="*/ 252615 h 934888"/>
                  <a:gd name="connsiteX787" fmla="*/ 478688 w 806189"/>
                  <a:gd name="connsiteY787" fmla="*/ 263999 h 934888"/>
                  <a:gd name="connsiteX788" fmla="*/ 490210 w 806189"/>
                  <a:gd name="connsiteY788" fmla="*/ 289648 h 934888"/>
                  <a:gd name="connsiteX789" fmla="*/ 495696 w 806189"/>
                  <a:gd name="connsiteY789" fmla="*/ 294723 h 934888"/>
                  <a:gd name="connsiteX790" fmla="*/ 499400 w 806189"/>
                  <a:gd name="connsiteY790" fmla="*/ 298152 h 934888"/>
                  <a:gd name="connsiteX791" fmla="*/ 507629 w 806189"/>
                  <a:gd name="connsiteY791" fmla="*/ 306793 h 934888"/>
                  <a:gd name="connsiteX792" fmla="*/ 524500 w 806189"/>
                  <a:gd name="connsiteY792" fmla="*/ 324486 h 934888"/>
                  <a:gd name="connsiteX793" fmla="*/ 533278 w 806189"/>
                  <a:gd name="connsiteY793" fmla="*/ 334499 h 934888"/>
                  <a:gd name="connsiteX794" fmla="*/ 543016 w 806189"/>
                  <a:gd name="connsiteY794" fmla="*/ 346295 h 934888"/>
                  <a:gd name="connsiteX795" fmla="*/ 560161 w 806189"/>
                  <a:gd name="connsiteY795" fmla="*/ 371258 h 934888"/>
                  <a:gd name="connsiteX796" fmla="*/ 565237 w 806189"/>
                  <a:gd name="connsiteY796" fmla="*/ 381682 h 934888"/>
                  <a:gd name="connsiteX797" fmla="*/ 567842 w 806189"/>
                  <a:gd name="connsiteY797" fmla="*/ 391283 h 934888"/>
                  <a:gd name="connsiteX798" fmla="*/ 567980 w 806189"/>
                  <a:gd name="connsiteY798" fmla="*/ 394712 h 934888"/>
                  <a:gd name="connsiteX799" fmla="*/ 567431 w 806189"/>
                  <a:gd name="connsiteY799" fmla="*/ 397867 h 934888"/>
                  <a:gd name="connsiteX800" fmla="*/ 565648 w 806189"/>
                  <a:gd name="connsiteY800" fmla="*/ 401159 h 934888"/>
                  <a:gd name="connsiteX801" fmla="*/ 563316 w 806189"/>
                  <a:gd name="connsiteY801" fmla="*/ 403353 h 934888"/>
                  <a:gd name="connsiteX802" fmla="*/ 561670 w 806189"/>
                  <a:gd name="connsiteY802" fmla="*/ 404176 h 934888"/>
                  <a:gd name="connsiteX803" fmla="*/ 559064 w 806189"/>
                  <a:gd name="connsiteY803" fmla="*/ 404588 h 934888"/>
                  <a:gd name="connsiteX804" fmla="*/ 552343 w 806189"/>
                  <a:gd name="connsiteY804" fmla="*/ 402805 h 934888"/>
                  <a:gd name="connsiteX805" fmla="*/ 546583 w 806189"/>
                  <a:gd name="connsiteY805" fmla="*/ 398416 h 934888"/>
                  <a:gd name="connsiteX806" fmla="*/ 538079 w 806189"/>
                  <a:gd name="connsiteY806" fmla="*/ 388403 h 934888"/>
                  <a:gd name="connsiteX807" fmla="*/ 528203 w 806189"/>
                  <a:gd name="connsiteY807" fmla="*/ 374550 h 934888"/>
                  <a:gd name="connsiteX808" fmla="*/ 522305 w 806189"/>
                  <a:gd name="connsiteY808" fmla="*/ 365909 h 934888"/>
                  <a:gd name="connsiteX809" fmla="*/ 515584 w 806189"/>
                  <a:gd name="connsiteY809" fmla="*/ 355210 h 934888"/>
                  <a:gd name="connsiteX810" fmla="*/ 511058 w 806189"/>
                  <a:gd name="connsiteY810" fmla="*/ 347941 h 934888"/>
                  <a:gd name="connsiteX811" fmla="*/ 498165 w 806189"/>
                  <a:gd name="connsiteY811" fmla="*/ 325584 h 934888"/>
                  <a:gd name="connsiteX812" fmla="*/ 495696 w 806189"/>
                  <a:gd name="connsiteY812" fmla="*/ 320783 h 934888"/>
                  <a:gd name="connsiteX813" fmla="*/ 488427 w 806189"/>
                  <a:gd name="connsiteY813" fmla="*/ 306656 h 934888"/>
                  <a:gd name="connsiteX814" fmla="*/ 483763 w 806189"/>
                  <a:gd name="connsiteY814" fmla="*/ 297603 h 934888"/>
                  <a:gd name="connsiteX815" fmla="*/ 483215 w 806189"/>
                  <a:gd name="connsiteY815" fmla="*/ 296506 h 934888"/>
                  <a:gd name="connsiteX816" fmla="*/ 480334 w 806189"/>
                  <a:gd name="connsiteY816" fmla="*/ 293900 h 934888"/>
                  <a:gd name="connsiteX817" fmla="*/ 465521 w 806189"/>
                  <a:gd name="connsiteY817" fmla="*/ 280321 h 934888"/>
                  <a:gd name="connsiteX818" fmla="*/ 450571 w 806189"/>
                  <a:gd name="connsiteY818" fmla="*/ 268388 h 934888"/>
                  <a:gd name="connsiteX819" fmla="*/ 442478 w 806189"/>
                  <a:gd name="connsiteY819" fmla="*/ 262079 h 934888"/>
                  <a:gd name="connsiteX820" fmla="*/ 429174 w 806189"/>
                  <a:gd name="connsiteY820" fmla="*/ 252615 h 934888"/>
                  <a:gd name="connsiteX821" fmla="*/ 429174 w 806189"/>
                  <a:gd name="connsiteY821" fmla="*/ 252615 h 934888"/>
                  <a:gd name="connsiteX822" fmla="*/ 405719 w 806189"/>
                  <a:gd name="connsiteY822" fmla="*/ 238350 h 934888"/>
                  <a:gd name="connsiteX823" fmla="*/ 406268 w 806189"/>
                  <a:gd name="connsiteY823" fmla="*/ 238624 h 934888"/>
                  <a:gd name="connsiteX824" fmla="*/ 395432 w 806189"/>
                  <a:gd name="connsiteY824" fmla="*/ 234098 h 934888"/>
                  <a:gd name="connsiteX825" fmla="*/ 391455 w 806189"/>
                  <a:gd name="connsiteY825" fmla="*/ 233138 h 934888"/>
                  <a:gd name="connsiteX826" fmla="*/ 392140 w 806189"/>
                  <a:gd name="connsiteY826" fmla="*/ 233275 h 934888"/>
                  <a:gd name="connsiteX827" fmla="*/ 390083 w 806189"/>
                  <a:gd name="connsiteY827" fmla="*/ 233001 h 934888"/>
                  <a:gd name="connsiteX828" fmla="*/ 386654 w 806189"/>
                  <a:gd name="connsiteY828" fmla="*/ 233001 h 934888"/>
                  <a:gd name="connsiteX829" fmla="*/ 386928 w 806189"/>
                  <a:gd name="connsiteY829" fmla="*/ 233001 h 934888"/>
                  <a:gd name="connsiteX830" fmla="*/ 383088 w 806189"/>
                  <a:gd name="connsiteY830" fmla="*/ 233549 h 934888"/>
                  <a:gd name="connsiteX831" fmla="*/ 383499 w 806189"/>
                  <a:gd name="connsiteY831" fmla="*/ 233412 h 934888"/>
                  <a:gd name="connsiteX832" fmla="*/ 381716 w 806189"/>
                  <a:gd name="connsiteY832" fmla="*/ 233824 h 934888"/>
                  <a:gd name="connsiteX833" fmla="*/ 380208 w 806189"/>
                  <a:gd name="connsiteY833" fmla="*/ 234372 h 934888"/>
                  <a:gd name="connsiteX834" fmla="*/ 380482 w 806189"/>
                  <a:gd name="connsiteY834" fmla="*/ 234235 h 934888"/>
                  <a:gd name="connsiteX835" fmla="*/ 379247 w 806189"/>
                  <a:gd name="connsiteY835" fmla="*/ 234921 h 934888"/>
                  <a:gd name="connsiteX836" fmla="*/ 378150 w 806189"/>
                  <a:gd name="connsiteY836" fmla="*/ 235744 h 934888"/>
                  <a:gd name="connsiteX837" fmla="*/ 376367 w 806189"/>
                  <a:gd name="connsiteY837" fmla="*/ 237527 h 934888"/>
                  <a:gd name="connsiteX838" fmla="*/ 376367 w 806189"/>
                  <a:gd name="connsiteY838" fmla="*/ 237527 h 934888"/>
                  <a:gd name="connsiteX839" fmla="*/ 374035 w 806189"/>
                  <a:gd name="connsiteY839" fmla="*/ 240544 h 934888"/>
                  <a:gd name="connsiteX840" fmla="*/ 374310 w 806189"/>
                  <a:gd name="connsiteY840" fmla="*/ 240133 h 934888"/>
                  <a:gd name="connsiteX841" fmla="*/ 372252 w 806189"/>
                  <a:gd name="connsiteY841" fmla="*/ 243562 h 934888"/>
                  <a:gd name="connsiteX842" fmla="*/ 372527 w 806189"/>
                  <a:gd name="connsiteY842" fmla="*/ 243013 h 934888"/>
                  <a:gd name="connsiteX843" fmla="*/ 371155 w 806189"/>
                  <a:gd name="connsiteY843" fmla="*/ 246168 h 934888"/>
                  <a:gd name="connsiteX844" fmla="*/ 369509 w 806189"/>
                  <a:gd name="connsiteY844" fmla="*/ 252340 h 934888"/>
                  <a:gd name="connsiteX845" fmla="*/ 368823 w 806189"/>
                  <a:gd name="connsiteY845" fmla="*/ 258101 h 934888"/>
                  <a:gd name="connsiteX846" fmla="*/ 368823 w 806189"/>
                  <a:gd name="connsiteY846" fmla="*/ 257964 h 934888"/>
                  <a:gd name="connsiteX847" fmla="*/ 368823 w 806189"/>
                  <a:gd name="connsiteY847" fmla="*/ 258238 h 934888"/>
                  <a:gd name="connsiteX848" fmla="*/ 368823 w 806189"/>
                  <a:gd name="connsiteY848" fmla="*/ 258650 h 934888"/>
                  <a:gd name="connsiteX849" fmla="*/ 368823 w 806189"/>
                  <a:gd name="connsiteY849" fmla="*/ 258512 h 934888"/>
                  <a:gd name="connsiteX850" fmla="*/ 368823 w 806189"/>
                  <a:gd name="connsiteY850" fmla="*/ 271680 h 934888"/>
                  <a:gd name="connsiteX851" fmla="*/ 368823 w 806189"/>
                  <a:gd name="connsiteY851" fmla="*/ 271405 h 934888"/>
                  <a:gd name="connsiteX852" fmla="*/ 368823 w 806189"/>
                  <a:gd name="connsiteY852" fmla="*/ 271954 h 934888"/>
                  <a:gd name="connsiteX853" fmla="*/ 368823 w 806189"/>
                  <a:gd name="connsiteY853" fmla="*/ 272092 h 934888"/>
                  <a:gd name="connsiteX854" fmla="*/ 368823 w 806189"/>
                  <a:gd name="connsiteY854" fmla="*/ 271954 h 934888"/>
                  <a:gd name="connsiteX855" fmla="*/ 371292 w 806189"/>
                  <a:gd name="connsiteY855" fmla="*/ 288413 h 934888"/>
                  <a:gd name="connsiteX856" fmla="*/ 371292 w 806189"/>
                  <a:gd name="connsiteY856" fmla="*/ 288139 h 934888"/>
                  <a:gd name="connsiteX857" fmla="*/ 375270 w 806189"/>
                  <a:gd name="connsiteY857" fmla="*/ 304598 h 934888"/>
                  <a:gd name="connsiteX858" fmla="*/ 381168 w 806189"/>
                  <a:gd name="connsiteY858" fmla="*/ 323527 h 934888"/>
                  <a:gd name="connsiteX859" fmla="*/ 381031 w 806189"/>
                  <a:gd name="connsiteY859" fmla="*/ 323252 h 934888"/>
                  <a:gd name="connsiteX860" fmla="*/ 392552 w 806189"/>
                  <a:gd name="connsiteY860" fmla="*/ 353564 h 934888"/>
                  <a:gd name="connsiteX861" fmla="*/ 398313 w 806189"/>
                  <a:gd name="connsiteY861" fmla="*/ 366732 h 934888"/>
                  <a:gd name="connsiteX862" fmla="*/ 426430 w 806189"/>
                  <a:gd name="connsiteY862" fmla="*/ 391009 h 934888"/>
                  <a:gd name="connsiteX863" fmla="*/ 432466 w 806189"/>
                  <a:gd name="connsiteY863" fmla="*/ 396633 h 934888"/>
                  <a:gd name="connsiteX864" fmla="*/ 442890 w 806189"/>
                  <a:gd name="connsiteY864" fmla="*/ 406782 h 934888"/>
                  <a:gd name="connsiteX865" fmla="*/ 462641 w 806189"/>
                  <a:gd name="connsiteY865" fmla="*/ 428865 h 934888"/>
                  <a:gd name="connsiteX866" fmla="*/ 478277 w 806189"/>
                  <a:gd name="connsiteY866" fmla="*/ 450262 h 934888"/>
                  <a:gd name="connsiteX867" fmla="*/ 484312 w 806189"/>
                  <a:gd name="connsiteY867" fmla="*/ 460823 h 934888"/>
                  <a:gd name="connsiteX868" fmla="*/ 485684 w 806189"/>
                  <a:gd name="connsiteY868" fmla="*/ 465075 h 934888"/>
                  <a:gd name="connsiteX869" fmla="*/ 486232 w 806189"/>
                  <a:gd name="connsiteY869" fmla="*/ 469602 h 934888"/>
                  <a:gd name="connsiteX870" fmla="*/ 485684 w 806189"/>
                  <a:gd name="connsiteY870" fmla="*/ 472071 h 934888"/>
                  <a:gd name="connsiteX871" fmla="*/ 484861 w 806189"/>
                  <a:gd name="connsiteY871" fmla="*/ 473716 h 934888"/>
                  <a:gd name="connsiteX872" fmla="*/ 480609 w 806189"/>
                  <a:gd name="connsiteY872" fmla="*/ 476597 h 934888"/>
                  <a:gd name="connsiteX873" fmla="*/ 474574 w 806189"/>
                  <a:gd name="connsiteY873" fmla="*/ 477008 h 934888"/>
                  <a:gd name="connsiteX874" fmla="*/ 471282 w 806189"/>
                  <a:gd name="connsiteY874" fmla="*/ 475911 h 934888"/>
                  <a:gd name="connsiteX875" fmla="*/ 464835 w 806189"/>
                  <a:gd name="connsiteY875" fmla="*/ 472619 h 934888"/>
                  <a:gd name="connsiteX876" fmla="*/ 450982 w 806189"/>
                  <a:gd name="connsiteY876" fmla="*/ 461235 h 934888"/>
                  <a:gd name="connsiteX877" fmla="*/ 441930 w 806189"/>
                  <a:gd name="connsiteY877" fmla="*/ 452594 h 934888"/>
                  <a:gd name="connsiteX878" fmla="*/ 431917 w 806189"/>
                  <a:gd name="connsiteY878" fmla="*/ 441895 h 934888"/>
                  <a:gd name="connsiteX879" fmla="*/ 424099 w 806189"/>
                  <a:gd name="connsiteY879" fmla="*/ 432294 h 934888"/>
                  <a:gd name="connsiteX880" fmla="*/ 407640 w 806189"/>
                  <a:gd name="connsiteY880" fmla="*/ 407331 h 934888"/>
                  <a:gd name="connsiteX881" fmla="*/ 389946 w 806189"/>
                  <a:gd name="connsiteY881" fmla="*/ 372630 h 934888"/>
                  <a:gd name="connsiteX882" fmla="*/ 382402 w 806189"/>
                  <a:gd name="connsiteY882" fmla="*/ 366595 h 934888"/>
                  <a:gd name="connsiteX883" fmla="*/ 363063 w 806189"/>
                  <a:gd name="connsiteY883" fmla="*/ 351095 h 934888"/>
                  <a:gd name="connsiteX884" fmla="*/ 349209 w 806189"/>
                  <a:gd name="connsiteY884" fmla="*/ 340534 h 934888"/>
                  <a:gd name="connsiteX885" fmla="*/ 331653 w 806189"/>
                  <a:gd name="connsiteY885" fmla="*/ 327504 h 934888"/>
                  <a:gd name="connsiteX886" fmla="*/ 331653 w 806189"/>
                  <a:gd name="connsiteY886" fmla="*/ 327504 h 934888"/>
                  <a:gd name="connsiteX887" fmla="*/ 331516 w 806189"/>
                  <a:gd name="connsiteY887" fmla="*/ 327504 h 934888"/>
                  <a:gd name="connsiteX888" fmla="*/ 331104 w 806189"/>
                  <a:gd name="connsiteY888" fmla="*/ 327230 h 934888"/>
                  <a:gd name="connsiteX889" fmla="*/ 331241 w 806189"/>
                  <a:gd name="connsiteY889" fmla="*/ 327230 h 934888"/>
                  <a:gd name="connsiteX890" fmla="*/ 319857 w 806189"/>
                  <a:gd name="connsiteY890" fmla="*/ 319960 h 934888"/>
                  <a:gd name="connsiteX891" fmla="*/ 320406 w 806189"/>
                  <a:gd name="connsiteY891" fmla="*/ 320234 h 934888"/>
                  <a:gd name="connsiteX892" fmla="*/ 316291 w 806189"/>
                  <a:gd name="connsiteY892" fmla="*/ 318451 h 934888"/>
                  <a:gd name="connsiteX893" fmla="*/ 316565 w 806189"/>
                  <a:gd name="connsiteY893" fmla="*/ 318589 h 934888"/>
                  <a:gd name="connsiteX894" fmla="*/ 310805 w 806189"/>
                  <a:gd name="connsiteY894" fmla="*/ 316943 h 934888"/>
                  <a:gd name="connsiteX895" fmla="*/ 311490 w 806189"/>
                  <a:gd name="connsiteY895" fmla="*/ 317080 h 934888"/>
                  <a:gd name="connsiteX896" fmla="*/ 309707 w 806189"/>
                  <a:gd name="connsiteY896" fmla="*/ 316805 h 934888"/>
                  <a:gd name="connsiteX897" fmla="*/ 308747 w 806189"/>
                  <a:gd name="connsiteY897" fmla="*/ 316805 h 934888"/>
                  <a:gd name="connsiteX898" fmla="*/ 308336 w 806189"/>
                  <a:gd name="connsiteY898" fmla="*/ 316943 h 934888"/>
                  <a:gd name="connsiteX899" fmla="*/ 308199 w 806189"/>
                  <a:gd name="connsiteY899" fmla="*/ 317080 h 934888"/>
                  <a:gd name="connsiteX900" fmla="*/ 307376 w 806189"/>
                  <a:gd name="connsiteY900" fmla="*/ 317766 h 934888"/>
                  <a:gd name="connsiteX901" fmla="*/ 307376 w 806189"/>
                  <a:gd name="connsiteY901" fmla="*/ 317766 h 934888"/>
                  <a:gd name="connsiteX902" fmla="*/ 306827 w 806189"/>
                  <a:gd name="connsiteY902" fmla="*/ 318451 h 934888"/>
                  <a:gd name="connsiteX903" fmla="*/ 306004 w 806189"/>
                  <a:gd name="connsiteY903" fmla="*/ 319823 h 934888"/>
                  <a:gd name="connsiteX904" fmla="*/ 306004 w 806189"/>
                  <a:gd name="connsiteY904" fmla="*/ 319686 h 934888"/>
                  <a:gd name="connsiteX905" fmla="*/ 305044 w 806189"/>
                  <a:gd name="connsiteY905" fmla="*/ 322018 h 934888"/>
                  <a:gd name="connsiteX906" fmla="*/ 304770 w 806189"/>
                  <a:gd name="connsiteY906" fmla="*/ 323663 h 934888"/>
                  <a:gd name="connsiteX907" fmla="*/ 304632 w 806189"/>
                  <a:gd name="connsiteY907" fmla="*/ 325035 h 934888"/>
                  <a:gd name="connsiteX908" fmla="*/ 304632 w 806189"/>
                  <a:gd name="connsiteY908" fmla="*/ 325035 h 934888"/>
                  <a:gd name="connsiteX909" fmla="*/ 304632 w 806189"/>
                  <a:gd name="connsiteY909" fmla="*/ 327230 h 934888"/>
                  <a:gd name="connsiteX910" fmla="*/ 305593 w 806189"/>
                  <a:gd name="connsiteY910" fmla="*/ 333676 h 934888"/>
                  <a:gd name="connsiteX911" fmla="*/ 305455 w 806189"/>
                  <a:gd name="connsiteY911" fmla="*/ 333127 h 934888"/>
                  <a:gd name="connsiteX912" fmla="*/ 308610 w 806189"/>
                  <a:gd name="connsiteY912" fmla="*/ 347255 h 934888"/>
                  <a:gd name="connsiteX913" fmla="*/ 312862 w 806189"/>
                  <a:gd name="connsiteY913" fmla="*/ 360971 h 934888"/>
                  <a:gd name="connsiteX914" fmla="*/ 312862 w 806189"/>
                  <a:gd name="connsiteY914" fmla="*/ 360834 h 934888"/>
                  <a:gd name="connsiteX915" fmla="*/ 321092 w 806189"/>
                  <a:gd name="connsiteY915" fmla="*/ 382094 h 934888"/>
                  <a:gd name="connsiteX916" fmla="*/ 330967 w 806189"/>
                  <a:gd name="connsiteY916" fmla="*/ 403079 h 934888"/>
                  <a:gd name="connsiteX917" fmla="*/ 330830 w 806189"/>
                  <a:gd name="connsiteY917" fmla="*/ 402805 h 934888"/>
                  <a:gd name="connsiteX918" fmla="*/ 349621 w 806189"/>
                  <a:gd name="connsiteY918" fmla="*/ 436272 h 934888"/>
                  <a:gd name="connsiteX919" fmla="*/ 357988 w 806189"/>
                  <a:gd name="connsiteY919" fmla="*/ 443267 h 934888"/>
                  <a:gd name="connsiteX920" fmla="*/ 387614 w 806189"/>
                  <a:gd name="connsiteY920" fmla="*/ 468642 h 934888"/>
                  <a:gd name="connsiteX921" fmla="*/ 398998 w 806189"/>
                  <a:gd name="connsiteY921" fmla="*/ 478517 h 934888"/>
                  <a:gd name="connsiteX922" fmla="*/ 404348 w 806189"/>
                  <a:gd name="connsiteY922" fmla="*/ 483318 h 934888"/>
                  <a:gd name="connsiteX923" fmla="*/ 414360 w 806189"/>
                  <a:gd name="connsiteY923" fmla="*/ 493056 h 934888"/>
                  <a:gd name="connsiteX924" fmla="*/ 428899 w 806189"/>
                  <a:gd name="connsiteY924" fmla="*/ 508555 h 934888"/>
                  <a:gd name="connsiteX925" fmla="*/ 437540 w 806189"/>
                  <a:gd name="connsiteY925" fmla="*/ 519528 h 934888"/>
                  <a:gd name="connsiteX926" fmla="*/ 442753 w 806189"/>
                  <a:gd name="connsiteY926" fmla="*/ 528169 h 934888"/>
                  <a:gd name="connsiteX927" fmla="*/ 446044 w 806189"/>
                  <a:gd name="connsiteY927" fmla="*/ 537633 h 934888"/>
                  <a:gd name="connsiteX928" fmla="*/ 445359 w 806189"/>
                  <a:gd name="connsiteY928" fmla="*/ 546274 h 934888"/>
                  <a:gd name="connsiteX929" fmla="*/ 441930 w 806189"/>
                  <a:gd name="connsiteY929" fmla="*/ 550252 h 934888"/>
                  <a:gd name="connsiteX930" fmla="*/ 439598 w 806189"/>
                  <a:gd name="connsiteY930" fmla="*/ 551486 h 934888"/>
                  <a:gd name="connsiteX931" fmla="*/ 436855 w 806189"/>
                  <a:gd name="connsiteY931" fmla="*/ 551898 h 934888"/>
                  <a:gd name="connsiteX932" fmla="*/ 433837 w 806189"/>
                  <a:gd name="connsiteY932" fmla="*/ 551623 h 934888"/>
                  <a:gd name="connsiteX933" fmla="*/ 430957 w 806189"/>
                  <a:gd name="connsiteY933" fmla="*/ 550800 h 934888"/>
                  <a:gd name="connsiteX934" fmla="*/ 426568 w 806189"/>
                  <a:gd name="connsiteY934" fmla="*/ 548606 h 934888"/>
                  <a:gd name="connsiteX935" fmla="*/ 421218 w 806189"/>
                  <a:gd name="connsiteY935" fmla="*/ 544765 h 934888"/>
                  <a:gd name="connsiteX936" fmla="*/ 411754 w 806189"/>
                  <a:gd name="connsiteY936" fmla="*/ 536399 h 934888"/>
                  <a:gd name="connsiteX937" fmla="*/ 403662 w 806189"/>
                  <a:gd name="connsiteY937" fmla="*/ 528443 h 934888"/>
                  <a:gd name="connsiteX938" fmla="*/ 401056 w 806189"/>
                  <a:gd name="connsiteY938" fmla="*/ 525563 h 934888"/>
                  <a:gd name="connsiteX939" fmla="*/ 396118 w 806189"/>
                  <a:gd name="connsiteY939" fmla="*/ 520077 h 934888"/>
                  <a:gd name="connsiteX940" fmla="*/ 389672 w 806189"/>
                  <a:gd name="connsiteY940" fmla="*/ 512122 h 934888"/>
                  <a:gd name="connsiteX941" fmla="*/ 384460 w 806189"/>
                  <a:gd name="connsiteY941" fmla="*/ 505400 h 934888"/>
                  <a:gd name="connsiteX942" fmla="*/ 375544 w 806189"/>
                  <a:gd name="connsiteY942" fmla="*/ 493330 h 934888"/>
                  <a:gd name="connsiteX943" fmla="*/ 371566 w 806189"/>
                  <a:gd name="connsiteY943" fmla="*/ 487707 h 934888"/>
                  <a:gd name="connsiteX944" fmla="*/ 362514 w 806189"/>
                  <a:gd name="connsiteY944" fmla="*/ 474539 h 934888"/>
                  <a:gd name="connsiteX945" fmla="*/ 352090 w 806189"/>
                  <a:gd name="connsiteY945" fmla="*/ 458355 h 934888"/>
                  <a:gd name="connsiteX946" fmla="*/ 344546 w 806189"/>
                  <a:gd name="connsiteY946" fmla="*/ 446559 h 934888"/>
                  <a:gd name="connsiteX947" fmla="*/ 342900 w 806189"/>
                  <a:gd name="connsiteY947" fmla="*/ 444090 h 934888"/>
                  <a:gd name="connsiteX948" fmla="*/ 340431 w 806189"/>
                  <a:gd name="connsiteY948" fmla="*/ 442033 h 934888"/>
                  <a:gd name="connsiteX949" fmla="*/ 331104 w 806189"/>
                  <a:gd name="connsiteY949" fmla="*/ 434352 h 934888"/>
                  <a:gd name="connsiteX950" fmla="*/ 327401 w 806189"/>
                  <a:gd name="connsiteY950" fmla="*/ 431197 h 934888"/>
                  <a:gd name="connsiteX951" fmla="*/ 310256 w 806189"/>
                  <a:gd name="connsiteY951" fmla="*/ 417755 h 934888"/>
                  <a:gd name="connsiteX952" fmla="*/ 298186 w 806189"/>
                  <a:gd name="connsiteY952" fmla="*/ 408565 h 934888"/>
                  <a:gd name="connsiteX953" fmla="*/ 276103 w 806189"/>
                  <a:gd name="connsiteY953" fmla="*/ 392381 h 934888"/>
                  <a:gd name="connsiteX954" fmla="*/ 276103 w 806189"/>
                  <a:gd name="connsiteY954" fmla="*/ 392381 h 934888"/>
                  <a:gd name="connsiteX955" fmla="*/ 276103 w 806189"/>
                  <a:gd name="connsiteY955" fmla="*/ 392381 h 934888"/>
                  <a:gd name="connsiteX956" fmla="*/ 275554 w 806189"/>
                  <a:gd name="connsiteY956" fmla="*/ 391969 h 934888"/>
                  <a:gd name="connsiteX957" fmla="*/ 275692 w 806189"/>
                  <a:gd name="connsiteY957" fmla="*/ 392107 h 934888"/>
                  <a:gd name="connsiteX958" fmla="*/ 263759 w 806189"/>
                  <a:gd name="connsiteY958" fmla="*/ 384837 h 934888"/>
                  <a:gd name="connsiteX959" fmla="*/ 262250 w 806189"/>
                  <a:gd name="connsiteY959" fmla="*/ 384151 h 934888"/>
                  <a:gd name="connsiteX960" fmla="*/ 262387 w 806189"/>
                  <a:gd name="connsiteY960" fmla="*/ 384151 h 934888"/>
                  <a:gd name="connsiteX961" fmla="*/ 258958 w 806189"/>
                  <a:gd name="connsiteY961" fmla="*/ 383191 h 934888"/>
                  <a:gd name="connsiteX962" fmla="*/ 259644 w 806189"/>
                  <a:gd name="connsiteY962" fmla="*/ 383328 h 934888"/>
                  <a:gd name="connsiteX963" fmla="*/ 255941 w 806189"/>
                  <a:gd name="connsiteY963" fmla="*/ 382917 h 934888"/>
                  <a:gd name="connsiteX964" fmla="*/ 256626 w 806189"/>
                  <a:gd name="connsiteY964" fmla="*/ 382917 h 934888"/>
                  <a:gd name="connsiteX965" fmla="*/ 255392 w 806189"/>
                  <a:gd name="connsiteY965" fmla="*/ 382917 h 934888"/>
                  <a:gd name="connsiteX966" fmla="*/ 254569 w 806189"/>
                  <a:gd name="connsiteY966" fmla="*/ 383054 h 934888"/>
                  <a:gd name="connsiteX967" fmla="*/ 254432 w 806189"/>
                  <a:gd name="connsiteY967" fmla="*/ 383054 h 934888"/>
                  <a:gd name="connsiteX968" fmla="*/ 254295 w 806189"/>
                  <a:gd name="connsiteY968" fmla="*/ 383191 h 934888"/>
                  <a:gd name="connsiteX969" fmla="*/ 253883 w 806189"/>
                  <a:gd name="connsiteY969" fmla="*/ 383740 h 934888"/>
                  <a:gd name="connsiteX970" fmla="*/ 253472 w 806189"/>
                  <a:gd name="connsiteY970" fmla="*/ 384562 h 934888"/>
                  <a:gd name="connsiteX971" fmla="*/ 252923 w 806189"/>
                  <a:gd name="connsiteY971" fmla="*/ 385934 h 934888"/>
                  <a:gd name="connsiteX972" fmla="*/ 253060 w 806189"/>
                  <a:gd name="connsiteY972" fmla="*/ 385249 h 934888"/>
                  <a:gd name="connsiteX973" fmla="*/ 252100 w 806189"/>
                  <a:gd name="connsiteY973" fmla="*/ 388540 h 934888"/>
                  <a:gd name="connsiteX974" fmla="*/ 252237 w 806189"/>
                  <a:gd name="connsiteY974" fmla="*/ 387854 h 934888"/>
                  <a:gd name="connsiteX975" fmla="*/ 251963 w 806189"/>
                  <a:gd name="connsiteY975" fmla="*/ 389226 h 934888"/>
                  <a:gd name="connsiteX976" fmla="*/ 251963 w 806189"/>
                  <a:gd name="connsiteY976" fmla="*/ 388678 h 934888"/>
                  <a:gd name="connsiteX977" fmla="*/ 251963 w 806189"/>
                  <a:gd name="connsiteY977" fmla="*/ 393066 h 934888"/>
                  <a:gd name="connsiteX978" fmla="*/ 251963 w 806189"/>
                  <a:gd name="connsiteY978" fmla="*/ 392381 h 934888"/>
                  <a:gd name="connsiteX979" fmla="*/ 252649 w 806189"/>
                  <a:gd name="connsiteY979" fmla="*/ 396907 h 934888"/>
                  <a:gd name="connsiteX980" fmla="*/ 252512 w 806189"/>
                  <a:gd name="connsiteY980" fmla="*/ 396358 h 934888"/>
                  <a:gd name="connsiteX981" fmla="*/ 256626 w 806189"/>
                  <a:gd name="connsiteY981" fmla="*/ 410074 h 934888"/>
                  <a:gd name="connsiteX982" fmla="*/ 256626 w 806189"/>
                  <a:gd name="connsiteY982" fmla="*/ 410074 h 934888"/>
                  <a:gd name="connsiteX983" fmla="*/ 271028 w 806189"/>
                  <a:gd name="connsiteY983" fmla="*/ 442170 h 934888"/>
                  <a:gd name="connsiteX984" fmla="*/ 270754 w 806189"/>
                  <a:gd name="connsiteY984" fmla="*/ 441621 h 934888"/>
                  <a:gd name="connsiteX985" fmla="*/ 298323 w 806189"/>
                  <a:gd name="connsiteY985" fmla="*/ 489078 h 934888"/>
                  <a:gd name="connsiteX986" fmla="*/ 298186 w 806189"/>
                  <a:gd name="connsiteY986" fmla="*/ 488941 h 934888"/>
                  <a:gd name="connsiteX987" fmla="*/ 314096 w 806189"/>
                  <a:gd name="connsiteY987" fmla="*/ 510201 h 934888"/>
                  <a:gd name="connsiteX988" fmla="*/ 336728 w 806189"/>
                  <a:gd name="connsiteY988" fmla="*/ 519802 h 934888"/>
                  <a:gd name="connsiteX989" fmla="*/ 352913 w 806189"/>
                  <a:gd name="connsiteY989" fmla="*/ 526797 h 934888"/>
                  <a:gd name="connsiteX990" fmla="*/ 378424 w 806189"/>
                  <a:gd name="connsiteY990" fmla="*/ 539416 h 934888"/>
                  <a:gd name="connsiteX991" fmla="*/ 390769 w 806189"/>
                  <a:gd name="connsiteY991" fmla="*/ 545863 h 934888"/>
                  <a:gd name="connsiteX992" fmla="*/ 404073 w 806189"/>
                  <a:gd name="connsiteY992" fmla="*/ 553818 h 934888"/>
                  <a:gd name="connsiteX993" fmla="*/ 415732 w 806189"/>
                  <a:gd name="connsiteY993" fmla="*/ 561910 h 934888"/>
                  <a:gd name="connsiteX994" fmla="*/ 422727 w 806189"/>
                  <a:gd name="connsiteY994" fmla="*/ 568906 h 934888"/>
                  <a:gd name="connsiteX995" fmla="*/ 425333 w 806189"/>
                  <a:gd name="connsiteY995" fmla="*/ 572883 h 934888"/>
                  <a:gd name="connsiteX996" fmla="*/ 426293 w 806189"/>
                  <a:gd name="connsiteY996" fmla="*/ 575764 h 934888"/>
                  <a:gd name="connsiteX997" fmla="*/ 425608 w 806189"/>
                  <a:gd name="connsiteY997" fmla="*/ 581661 h 934888"/>
                  <a:gd name="connsiteX998" fmla="*/ 422590 w 806189"/>
                  <a:gd name="connsiteY998" fmla="*/ 585776 h 934888"/>
                  <a:gd name="connsiteX999" fmla="*/ 419572 w 806189"/>
                  <a:gd name="connsiteY999" fmla="*/ 587285 h 934888"/>
                  <a:gd name="connsiteX1000" fmla="*/ 416966 w 806189"/>
                  <a:gd name="connsiteY1000" fmla="*/ 587971 h 934888"/>
                  <a:gd name="connsiteX1001" fmla="*/ 408600 w 806189"/>
                  <a:gd name="connsiteY1001" fmla="*/ 587696 h 934888"/>
                  <a:gd name="connsiteX1002" fmla="*/ 401605 w 806189"/>
                  <a:gd name="connsiteY1002" fmla="*/ 585776 h 934888"/>
                  <a:gd name="connsiteX1003" fmla="*/ 396667 w 806189"/>
                  <a:gd name="connsiteY1003" fmla="*/ 583856 h 934888"/>
                  <a:gd name="connsiteX1004" fmla="*/ 385145 w 806189"/>
                  <a:gd name="connsiteY1004" fmla="*/ 578781 h 934888"/>
                  <a:gd name="connsiteX1005" fmla="*/ 373898 w 806189"/>
                  <a:gd name="connsiteY1005" fmla="*/ 573020 h 934888"/>
                  <a:gd name="connsiteX1006" fmla="*/ 355382 w 806189"/>
                  <a:gd name="connsiteY1006" fmla="*/ 561910 h 934888"/>
                  <a:gd name="connsiteX1007" fmla="*/ 334670 w 806189"/>
                  <a:gd name="connsiteY1007" fmla="*/ 545863 h 934888"/>
                  <a:gd name="connsiteX1008" fmla="*/ 312725 w 806189"/>
                  <a:gd name="connsiteY1008" fmla="*/ 523780 h 934888"/>
                  <a:gd name="connsiteX1009" fmla="*/ 308061 w 806189"/>
                  <a:gd name="connsiteY1009" fmla="*/ 518293 h 934888"/>
                  <a:gd name="connsiteX1010" fmla="*/ 302712 w 806189"/>
                  <a:gd name="connsiteY1010" fmla="*/ 516373 h 934888"/>
                  <a:gd name="connsiteX1011" fmla="*/ 273497 w 806189"/>
                  <a:gd name="connsiteY1011" fmla="*/ 505538 h 934888"/>
                  <a:gd name="connsiteX1012" fmla="*/ 273497 w 806189"/>
                  <a:gd name="connsiteY1012" fmla="*/ 505538 h 934888"/>
                  <a:gd name="connsiteX1013" fmla="*/ 273497 w 806189"/>
                  <a:gd name="connsiteY1013" fmla="*/ 505538 h 934888"/>
                  <a:gd name="connsiteX1014" fmla="*/ 272948 w 806189"/>
                  <a:gd name="connsiteY1014" fmla="*/ 505400 h 934888"/>
                  <a:gd name="connsiteX1015" fmla="*/ 273086 w 806189"/>
                  <a:gd name="connsiteY1015" fmla="*/ 505400 h 934888"/>
                  <a:gd name="connsiteX1016" fmla="*/ 234544 w 806189"/>
                  <a:gd name="connsiteY1016" fmla="*/ 493056 h 934888"/>
                  <a:gd name="connsiteX1017" fmla="*/ 213832 w 806189"/>
                  <a:gd name="connsiteY1017" fmla="*/ 487158 h 934888"/>
                  <a:gd name="connsiteX1018" fmla="*/ 184206 w 806189"/>
                  <a:gd name="connsiteY1018" fmla="*/ 479614 h 934888"/>
                  <a:gd name="connsiteX1019" fmla="*/ 184892 w 806189"/>
                  <a:gd name="connsiteY1019" fmla="*/ 479752 h 934888"/>
                  <a:gd name="connsiteX1020" fmla="*/ 173096 w 806189"/>
                  <a:gd name="connsiteY1020" fmla="*/ 478106 h 934888"/>
                  <a:gd name="connsiteX1021" fmla="*/ 171039 w 806189"/>
                  <a:gd name="connsiteY1021" fmla="*/ 478106 h 934888"/>
                  <a:gd name="connsiteX1022" fmla="*/ 169530 w 806189"/>
                  <a:gd name="connsiteY1022" fmla="*/ 478380 h 934888"/>
                  <a:gd name="connsiteX1023" fmla="*/ 167061 w 806189"/>
                  <a:gd name="connsiteY1023" fmla="*/ 479066 h 934888"/>
                  <a:gd name="connsiteX1024" fmla="*/ 167061 w 806189"/>
                  <a:gd name="connsiteY1024" fmla="*/ 479066 h 934888"/>
                  <a:gd name="connsiteX1025" fmla="*/ 167061 w 806189"/>
                  <a:gd name="connsiteY1025" fmla="*/ 479066 h 934888"/>
                  <a:gd name="connsiteX1026" fmla="*/ 166512 w 806189"/>
                  <a:gd name="connsiteY1026" fmla="*/ 479203 h 934888"/>
                  <a:gd name="connsiteX1027" fmla="*/ 166924 w 806189"/>
                  <a:gd name="connsiteY1027" fmla="*/ 479066 h 934888"/>
                  <a:gd name="connsiteX1028" fmla="*/ 166101 w 806189"/>
                  <a:gd name="connsiteY1028" fmla="*/ 479477 h 934888"/>
                  <a:gd name="connsiteX1029" fmla="*/ 165415 w 806189"/>
                  <a:gd name="connsiteY1029" fmla="*/ 479889 h 934888"/>
                  <a:gd name="connsiteX1030" fmla="*/ 165415 w 806189"/>
                  <a:gd name="connsiteY1030" fmla="*/ 479889 h 934888"/>
                  <a:gd name="connsiteX1031" fmla="*/ 165278 w 806189"/>
                  <a:gd name="connsiteY1031" fmla="*/ 480163 h 934888"/>
                  <a:gd name="connsiteX1032" fmla="*/ 165141 w 806189"/>
                  <a:gd name="connsiteY1032" fmla="*/ 480849 h 934888"/>
                  <a:gd name="connsiteX1033" fmla="*/ 165141 w 806189"/>
                  <a:gd name="connsiteY1033" fmla="*/ 482358 h 934888"/>
                  <a:gd name="connsiteX1034" fmla="*/ 165141 w 806189"/>
                  <a:gd name="connsiteY1034" fmla="*/ 481672 h 934888"/>
                  <a:gd name="connsiteX1035" fmla="*/ 165552 w 806189"/>
                  <a:gd name="connsiteY1035" fmla="*/ 484690 h 934888"/>
                  <a:gd name="connsiteX1036" fmla="*/ 166101 w 806189"/>
                  <a:gd name="connsiteY1036" fmla="*/ 486335 h 934888"/>
                  <a:gd name="connsiteX1037" fmla="*/ 166787 w 806189"/>
                  <a:gd name="connsiteY1037" fmla="*/ 487981 h 934888"/>
                  <a:gd name="connsiteX1038" fmla="*/ 169804 w 806189"/>
                  <a:gd name="connsiteY1038" fmla="*/ 493193 h 934888"/>
                  <a:gd name="connsiteX1039" fmla="*/ 176662 w 806189"/>
                  <a:gd name="connsiteY1039" fmla="*/ 502109 h 934888"/>
                  <a:gd name="connsiteX1040" fmla="*/ 176525 w 806189"/>
                  <a:gd name="connsiteY1040" fmla="*/ 501971 h 934888"/>
                  <a:gd name="connsiteX1041" fmla="*/ 176662 w 806189"/>
                  <a:gd name="connsiteY1041" fmla="*/ 502109 h 934888"/>
                  <a:gd name="connsiteX1042" fmla="*/ 176799 w 806189"/>
                  <a:gd name="connsiteY1042" fmla="*/ 502383 h 934888"/>
                  <a:gd name="connsiteX1043" fmla="*/ 176662 w 806189"/>
                  <a:gd name="connsiteY1043" fmla="*/ 502246 h 934888"/>
                  <a:gd name="connsiteX1044" fmla="*/ 190378 w 806189"/>
                  <a:gd name="connsiteY1044" fmla="*/ 515413 h 934888"/>
                  <a:gd name="connsiteX1045" fmla="*/ 189967 w 806189"/>
                  <a:gd name="connsiteY1045" fmla="*/ 515002 h 934888"/>
                  <a:gd name="connsiteX1046" fmla="*/ 211226 w 806189"/>
                  <a:gd name="connsiteY1046" fmla="*/ 531049 h 934888"/>
                  <a:gd name="connsiteX1047" fmla="*/ 210678 w 806189"/>
                  <a:gd name="connsiteY1047" fmla="*/ 530775 h 934888"/>
                  <a:gd name="connsiteX1048" fmla="*/ 244831 w 806189"/>
                  <a:gd name="connsiteY1048" fmla="*/ 550526 h 934888"/>
                  <a:gd name="connsiteX1049" fmla="*/ 244556 w 806189"/>
                  <a:gd name="connsiteY1049" fmla="*/ 550389 h 934888"/>
                  <a:gd name="connsiteX1050" fmla="*/ 265405 w 806189"/>
                  <a:gd name="connsiteY1050" fmla="*/ 559990 h 934888"/>
                  <a:gd name="connsiteX1051" fmla="*/ 285979 w 806189"/>
                  <a:gd name="connsiteY1051" fmla="*/ 567808 h 934888"/>
                  <a:gd name="connsiteX1052" fmla="*/ 285430 w 806189"/>
                  <a:gd name="connsiteY1052" fmla="*/ 567534 h 934888"/>
                  <a:gd name="connsiteX1053" fmla="*/ 293248 w 806189"/>
                  <a:gd name="connsiteY1053" fmla="*/ 569866 h 934888"/>
                  <a:gd name="connsiteX1054" fmla="*/ 302575 w 806189"/>
                  <a:gd name="connsiteY1054" fmla="*/ 571923 h 934888"/>
                  <a:gd name="connsiteX1055" fmla="*/ 330007 w 806189"/>
                  <a:gd name="connsiteY1055" fmla="*/ 577958 h 934888"/>
                  <a:gd name="connsiteX1056" fmla="*/ 332613 w 806189"/>
                  <a:gd name="connsiteY1056" fmla="*/ 578507 h 934888"/>
                  <a:gd name="connsiteX1057" fmla="*/ 332476 w 806189"/>
                  <a:gd name="connsiteY1057" fmla="*/ 578507 h 934888"/>
                  <a:gd name="connsiteX1058" fmla="*/ 356616 w 806189"/>
                  <a:gd name="connsiteY1058" fmla="*/ 583444 h 934888"/>
                  <a:gd name="connsiteX1059" fmla="*/ 356479 w 806189"/>
                  <a:gd name="connsiteY1059" fmla="*/ 583444 h 934888"/>
                  <a:gd name="connsiteX1060" fmla="*/ 365257 w 806189"/>
                  <a:gd name="connsiteY1060" fmla="*/ 585228 h 934888"/>
                  <a:gd name="connsiteX1061" fmla="*/ 376504 w 806189"/>
                  <a:gd name="connsiteY1061" fmla="*/ 587834 h 934888"/>
                  <a:gd name="connsiteX1062" fmla="*/ 378013 w 806189"/>
                  <a:gd name="connsiteY1062" fmla="*/ 595652 h 934888"/>
                  <a:gd name="connsiteX1063" fmla="*/ 376093 w 806189"/>
                  <a:gd name="connsiteY1063" fmla="*/ 596886 h 934888"/>
                  <a:gd name="connsiteX1064" fmla="*/ 373212 w 806189"/>
                  <a:gd name="connsiteY1064" fmla="*/ 597298 h 934888"/>
                  <a:gd name="connsiteX1065" fmla="*/ 370195 w 806189"/>
                  <a:gd name="connsiteY1065" fmla="*/ 597160 h 934888"/>
                  <a:gd name="connsiteX1066" fmla="*/ 364434 w 806189"/>
                  <a:gd name="connsiteY1066" fmla="*/ 596338 h 934888"/>
                  <a:gd name="connsiteX1067" fmla="*/ 348524 w 806189"/>
                  <a:gd name="connsiteY1067" fmla="*/ 593320 h 934888"/>
                  <a:gd name="connsiteX1068" fmla="*/ 326304 w 806189"/>
                  <a:gd name="connsiteY1068" fmla="*/ 588519 h 934888"/>
                  <a:gd name="connsiteX1069" fmla="*/ 317800 w 806189"/>
                  <a:gd name="connsiteY1069" fmla="*/ 586462 h 934888"/>
                  <a:gd name="connsiteX1070" fmla="*/ 306004 w 806189"/>
                  <a:gd name="connsiteY1070" fmla="*/ 583582 h 934888"/>
                  <a:gd name="connsiteX1071" fmla="*/ 302986 w 806189"/>
                  <a:gd name="connsiteY1071" fmla="*/ 582622 h 934888"/>
                  <a:gd name="connsiteX1072" fmla="*/ 296266 w 806189"/>
                  <a:gd name="connsiteY1072" fmla="*/ 580564 h 934888"/>
                  <a:gd name="connsiteX1073" fmla="*/ 288448 w 806189"/>
                  <a:gd name="connsiteY1073" fmla="*/ 578232 h 934888"/>
                  <a:gd name="connsiteX1074" fmla="*/ 282687 w 806189"/>
                  <a:gd name="connsiteY1074" fmla="*/ 576861 h 934888"/>
                  <a:gd name="connsiteX1075" fmla="*/ 236327 w 806189"/>
                  <a:gd name="connsiteY1075" fmla="*/ 565888 h 934888"/>
                  <a:gd name="connsiteX1076" fmla="*/ 219730 w 806189"/>
                  <a:gd name="connsiteY1076" fmla="*/ 561910 h 934888"/>
                  <a:gd name="connsiteX1077" fmla="*/ 191201 w 806189"/>
                  <a:gd name="connsiteY1077" fmla="*/ 555601 h 934888"/>
                  <a:gd name="connsiteX1078" fmla="*/ 186263 w 806189"/>
                  <a:gd name="connsiteY1078" fmla="*/ 554504 h 934888"/>
                  <a:gd name="connsiteX1079" fmla="*/ 186538 w 806189"/>
                  <a:gd name="connsiteY1079" fmla="*/ 554504 h 934888"/>
                  <a:gd name="connsiteX1080" fmla="*/ 166375 w 806189"/>
                  <a:gd name="connsiteY1080" fmla="*/ 550663 h 934888"/>
                  <a:gd name="connsiteX1081" fmla="*/ 135926 w 806189"/>
                  <a:gd name="connsiteY1081" fmla="*/ 546000 h 934888"/>
                  <a:gd name="connsiteX1082" fmla="*/ 136063 w 806189"/>
                  <a:gd name="connsiteY1082" fmla="*/ 546000 h 934888"/>
                  <a:gd name="connsiteX1083" fmla="*/ 135788 w 806189"/>
                  <a:gd name="connsiteY1083" fmla="*/ 546000 h 934888"/>
                  <a:gd name="connsiteX1084" fmla="*/ 135788 w 806189"/>
                  <a:gd name="connsiteY1084" fmla="*/ 546000 h 934888"/>
                  <a:gd name="connsiteX1085" fmla="*/ 135788 w 806189"/>
                  <a:gd name="connsiteY1085" fmla="*/ 546000 h 934888"/>
                  <a:gd name="connsiteX1086" fmla="*/ 123444 w 806189"/>
                  <a:gd name="connsiteY1086" fmla="*/ 545588 h 934888"/>
                  <a:gd name="connsiteX1087" fmla="*/ 123855 w 806189"/>
                  <a:gd name="connsiteY1087" fmla="*/ 545588 h 934888"/>
                  <a:gd name="connsiteX1088" fmla="*/ 115626 w 806189"/>
                  <a:gd name="connsiteY1088" fmla="*/ 546686 h 934888"/>
                  <a:gd name="connsiteX1089" fmla="*/ 115763 w 806189"/>
                  <a:gd name="connsiteY1089" fmla="*/ 546686 h 934888"/>
                  <a:gd name="connsiteX1090" fmla="*/ 111785 w 806189"/>
                  <a:gd name="connsiteY1090" fmla="*/ 547783 h 934888"/>
                  <a:gd name="connsiteX1091" fmla="*/ 111785 w 806189"/>
                  <a:gd name="connsiteY1091" fmla="*/ 547783 h 934888"/>
                  <a:gd name="connsiteX1092" fmla="*/ 109179 w 806189"/>
                  <a:gd name="connsiteY1092" fmla="*/ 548880 h 934888"/>
                  <a:gd name="connsiteX1093" fmla="*/ 109179 w 806189"/>
                  <a:gd name="connsiteY1093" fmla="*/ 548880 h 934888"/>
                  <a:gd name="connsiteX1094" fmla="*/ 107945 w 806189"/>
                  <a:gd name="connsiteY1094" fmla="*/ 549703 h 934888"/>
                  <a:gd name="connsiteX1095" fmla="*/ 105613 w 806189"/>
                  <a:gd name="connsiteY1095" fmla="*/ 552172 h 934888"/>
                  <a:gd name="connsiteX1096" fmla="*/ 106025 w 806189"/>
                  <a:gd name="connsiteY1096" fmla="*/ 551761 h 934888"/>
                  <a:gd name="connsiteX1097" fmla="*/ 104790 w 806189"/>
                  <a:gd name="connsiteY1097" fmla="*/ 553406 h 934888"/>
                  <a:gd name="connsiteX1098" fmla="*/ 105065 w 806189"/>
                  <a:gd name="connsiteY1098" fmla="*/ 552995 h 934888"/>
                  <a:gd name="connsiteX1099" fmla="*/ 104104 w 806189"/>
                  <a:gd name="connsiteY1099" fmla="*/ 554641 h 934888"/>
                  <a:gd name="connsiteX1100" fmla="*/ 103556 w 806189"/>
                  <a:gd name="connsiteY1100" fmla="*/ 555875 h 934888"/>
                  <a:gd name="connsiteX1101" fmla="*/ 103144 w 806189"/>
                  <a:gd name="connsiteY1101" fmla="*/ 557247 h 934888"/>
                  <a:gd name="connsiteX1102" fmla="*/ 103007 w 806189"/>
                  <a:gd name="connsiteY1102" fmla="*/ 558344 h 934888"/>
                  <a:gd name="connsiteX1103" fmla="*/ 103007 w 806189"/>
                  <a:gd name="connsiteY1103" fmla="*/ 560128 h 934888"/>
                  <a:gd name="connsiteX1104" fmla="*/ 103556 w 806189"/>
                  <a:gd name="connsiteY1104" fmla="*/ 563693 h 934888"/>
                  <a:gd name="connsiteX1105" fmla="*/ 103419 w 806189"/>
                  <a:gd name="connsiteY1105" fmla="*/ 563145 h 934888"/>
                  <a:gd name="connsiteX1106" fmla="*/ 104516 w 806189"/>
                  <a:gd name="connsiteY1106" fmla="*/ 567260 h 934888"/>
                  <a:gd name="connsiteX1107" fmla="*/ 104379 w 806189"/>
                  <a:gd name="connsiteY1107" fmla="*/ 566711 h 934888"/>
                  <a:gd name="connsiteX1108" fmla="*/ 106710 w 806189"/>
                  <a:gd name="connsiteY1108" fmla="*/ 572609 h 934888"/>
                  <a:gd name="connsiteX1109" fmla="*/ 106436 w 806189"/>
                  <a:gd name="connsiteY1109" fmla="*/ 572060 h 934888"/>
                  <a:gd name="connsiteX1110" fmla="*/ 110688 w 806189"/>
                  <a:gd name="connsiteY1110" fmla="*/ 579055 h 934888"/>
                  <a:gd name="connsiteX1111" fmla="*/ 120289 w 806189"/>
                  <a:gd name="connsiteY1111" fmla="*/ 591125 h 934888"/>
                  <a:gd name="connsiteX1112" fmla="*/ 134142 w 806189"/>
                  <a:gd name="connsiteY1112" fmla="*/ 604705 h 934888"/>
                  <a:gd name="connsiteX1113" fmla="*/ 133731 w 806189"/>
                  <a:gd name="connsiteY1113" fmla="*/ 604293 h 934888"/>
                  <a:gd name="connsiteX1114" fmla="*/ 158008 w 806189"/>
                  <a:gd name="connsiteY1114" fmla="*/ 623221 h 934888"/>
                  <a:gd name="connsiteX1115" fmla="*/ 157871 w 806189"/>
                  <a:gd name="connsiteY1115" fmla="*/ 623084 h 934888"/>
                  <a:gd name="connsiteX1116" fmla="*/ 185852 w 806189"/>
                  <a:gd name="connsiteY1116" fmla="*/ 639406 h 934888"/>
                  <a:gd name="connsiteX1117" fmla="*/ 185852 w 806189"/>
                  <a:gd name="connsiteY1117" fmla="*/ 639406 h 934888"/>
                  <a:gd name="connsiteX1118" fmla="*/ 185989 w 806189"/>
                  <a:gd name="connsiteY1118" fmla="*/ 639543 h 934888"/>
                  <a:gd name="connsiteX1119" fmla="*/ 186126 w 806189"/>
                  <a:gd name="connsiteY1119" fmla="*/ 639543 h 934888"/>
                  <a:gd name="connsiteX1120" fmla="*/ 186126 w 806189"/>
                  <a:gd name="connsiteY1120" fmla="*/ 639543 h 934888"/>
                  <a:gd name="connsiteX1121" fmla="*/ 220142 w 806189"/>
                  <a:gd name="connsiteY1121" fmla="*/ 653945 h 934888"/>
                  <a:gd name="connsiteX1122" fmla="*/ 220142 w 806189"/>
                  <a:gd name="connsiteY1122" fmla="*/ 653945 h 934888"/>
                  <a:gd name="connsiteX1123" fmla="*/ 225354 w 806189"/>
                  <a:gd name="connsiteY1123" fmla="*/ 655728 h 934888"/>
                  <a:gd name="connsiteX1124" fmla="*/ 251963 w 806189"/>
                  <a:gd name="connsiteY1124" fmla="*/ 656414 h 934888"/>
                  <a:gd name="connsiteX1125" fmla="*/ 270754 w 806189"/>
                  <a:gd name="connsiteY1125" fmla="*/ 657237 h 934888"/>
                  <a:gd name="connsiteX1126" fmla="*/ 294208 w 806189"/>
                  <a:gd name="connsiteY1126" fmla="*/ 658334 h 934888"/>
                  <a:gd name="connsiteX1127" fmla="*/ 305455 w 806189"/>
                  <a:gd name="connsiteY1127" fmla="*/ 659294 h 934888"/>
                  <a:gd name="connsiteX1128" fmla="*/ 320817 w 806189"/>
                  <a:gd name="connsiteY1128" fmla="*/ 661077 h 934888"/>
                  <a:gd name="connsiteX1129" fmla="*/ 331104 w 806189"/>
                  <a:gd name="connsiteY1129" fmla="*/ 663134 h 934888"/>
                  <a:gd name="connsiteX1130" fmla="*/ 335493 w 806189"/>
                  <a:gd name="connsiteY1130" fmla="*/ 665192 h 934888"/>
                  <a:gd name="connsiteX1131" fmla="*/ 339197 w 806189"/>
                  <a:gd name="connsiteY1131" fmla="*/ 667935 h 934888"/>
                  <a:gd name="connsiteX1132" fmla="*/ 339608 w 806189"/>
                  <a:gd name="connsiteY1132" fmla="*/ 674382 h 934888"/>
                  <a:gd name="connsiteX1133" fmla="*/ 336179 w 806189"/>
                  <a:gd name="connsiteY1133" fmla="*/ 677673 h 934888"/>
                  <a:gd name="connsiteX1134" fmla="*/ 333436 w 806189"/>
                  <a:gd name="connsiteY1134" fmla="*/ 679045 h 934888"/>
                  <a:gd name="connsiteX1135" fmla="*/ 330281 w 806189"/>
                  <a:gd name="connsiteY1135" fmla="*/ 679868 h 934888"/>
                  <a:gd name="connsiteX1136" fmla="*/ 323972 w 806189"/>
                  <a:gd name="connsiteY1136" fmla="*/ 680554 h 934888"/>
                  <a:gd name="connsiteX1137" fmla="*/ 311902 w 806189"/>
                  <a:gd name="connsiteY1137" fmla="*/ 680554 h 934888"/>
                  <a:gd name="connsiteX1138" fmla="*/ 299969 w 806189"/>
                  <a:gd name="connsiteY1138" fmla="*/ 679731 h 934888"/>
                  <a:gd name="connsiteX1139" fmla="*/ 286527 w 806189"/>
                  <a:gd name="connsiteY1139" fmla="*/ 678496 h 934888"/>
                  <a:gd name="connsiteX1140" fmla="*/ 278298 w 806189"/>
                  <a:gd name="connsiteY1140" fmla="*/ 677399 h 934888"/>
                  <a:gd name="connsiteX1141" fmla="*/ 264582 w 806189"/>
                  <a:gd name="connsiteY1141" fmla="*/ 675342 h 934888"/>
                  <a:gd name="connsiteX1142" fmla="*/ 243596 w 806189"/>
                  <a:gd name="connsiteY1142" fmla="*/ 670815 h 934888"/>
                  <a:gd name="connsiteX1143" fmla="*/ 223022 w 806189"/>
                  <a:gd name="connsiteY1143" fmla="*/ 664918 h 934888"/>
                  <a:gd name="connsiteX1144" fmla="*/ 212735 w 806189"/>
                  <a:gd name="connsiteY1144" fmla="*/ 664780 h 934888"/>
                  <a:gd name="connsiteX1145" fmla="*/ 171861 w 806189"/>
                  <a:gd name="connsiteY1145" fmla="*/ 664369 h 934888"/>
                  <a:gd name="connsiteX1146" fmla="*/ 165415 w 806189"/>
                  <a:gd name="connsiteY1146" fmla="*/ 664506 h 934888"/>
                  <a:gd name="connsiteX1147" fmla="*/ 151699 w 806189"/>
                  <a:gd name="connsiteY1147" fmla="*/ 664780 h 934888"/>
                  <a:gd name="connsiteX1148" fmla="*/ 139217 w 806189"/>
                  <a:gd name="connsiteY1148" fmla="*/ 665055 h 934888"/>
                  <a:gd name="connsiteX1149" fmla="*/ 125776 w 806189"/>
                  <a:gd name="connsiteY1149" fmla="*/ 665740 h 934888"/>
                  <a:gd name="connsiteX1150" fmla="*/ 125913 w 806189"/>
                  <a:gd name="connsiteY1150" fmla="*/ 665740 h 934888"/>
                  <a:gd name="connsiteX1151" fmla="*/ 90251 w 806189"/>
                  <a:gd name="connsiteY1151" fmla="*/ 669992 h 934888"/>
                  <a:gd name="connsiteX1152" fmla="*/ 90388 w 806189"/>
                  <a:gd name="connsiteY1152" fmla="*/ 669992 h 934888"/>
                  <a:gd name="connsiteX1153" fmla="*/ 72146 w 806189"/>
                  <a:gd name="connsiteY1153" fmla="*/ 674793 h 934888"/>
                  <a:gd name="connsiteX1154" fmla="*/ 72283 w 806189"/>
                  <a:gd name="connsiteY1154" fmla="*/ 674793 h 934888"/>
                  <a:gd name="connsiteX1155" fmla="*/ 72146 w 806189"/>
                  <a:gd name="connsiteY1155" fmla="*/ 674793 h 934888"/>
                  <a:gd name="connsiteX1156" fmla="*/ 71872 w 806189"/>
                  <a:gd name="connsiteY1156" fmla="*/ 674930 h 934888"/>
                  <a:gd name="connsiteX1157" fmla="*/ 72009 w 806189"/>
                  <a:gd name="connsiteY1157" fmla="*/ 674930 h 934888"/>
                  <a:gd name="connsiteX1158" fmla="*/ 66248 w 806189"/>
                  <a:gd name="connsiteY1158" fmla="*/ 677399 h 934888"/>
                  <a:gd name="connsiteX1159" fmla="*/ 59253 w 806189"/>
                  <a:gd name="connsiteY1159" fmla="*/ 681514 h 934888"/>
                  <a:gd name="connsiteX1160" fmla="*/ 59802 w 806189"/>
                  <a:gd name="connsiteY1160" fmla="*/ 681240 h 934888"/>
                  <a:gd name="connsiteX1161" fmla="*/ 56784 w 806189"/>
                  <a:gd name="connsiteY1161" fmla="*/ 683572 h 934888"/>
                  <a:gd name="connsiteX1162" fmla="*/ 56784 w 806189"/>
                  <a:gd name="connsiteY1162" fmla="*/ 683572 h 934888"/>
                  <a:gd name="connsiteX1163" fmla="*/ 56784 w 806189"/>
                  <a:gd name="connsiteY1163" fmla="*/ 683572 h 934888"/>
                  <a:gd name="connsiteX1164" fmla="*/ 56647 w 806189"/>
                  <a:gd name="connsiteY1164" fmla="*/ 683708 h 934888"/>
                  <a:gd name="connsiteX1165" fmla="*/ 56647 w 806189"/>
                  <a:gd name="connsiteY1165" fmla="*/ 683708 h 934888"/>
                  <a:gd name="connsiteX1166" fmla="*/ 54453 w 806189"/>
                  <a:gd name="connsiteY1166" fmla="*/ 686040 h 934888"/>
                  <a:gd name="connsiteX1167" fmla="*/ 53355 w 806189"/>
                  <a:gd name="connsiteY1167" fmla="*/ 687412 h 934888"/>
                  <a:gd name="connsiteX1168" fmla="*/ 53630 w 806189"/>
                  <a:gd name="connsiteY1168" fmla="*/ 686863 h 934888"/>
                  <a:gd name="connsiteX1169" fmla="*/ 51435 w 806189"/>
                  <a:gd name="connsiteY1169" fmla="*/ 690566 h 934888"/>
                  <a:gd name="connsiteX1170" fmla="*/ 50063 w 806189"/>
                  <a:gd name="connsiteY1170" fmla="*/ 693859 h 934888"/>
                  <a:gd name="connsiteX1171" fmla="*/ 50338 w 806189"/>
                  <a:gd name="connsiteY1171" fmla="*/ 693310 h 934888"/>
                  <a:gd name="connsiteX1172" fmla="*/ 49789 w 806189"/>
                  <a:gd name="connsiteY1172" fmla="*/ 695230 h 934888"/>
                  <a:gd name="connsiteX1173" fmla="*/ 49515 w 806189"/>
                  <a:gd name="connsiteY1173" fmla="*/ 696739 h 934888"/>
                  <a:gd name="connsiteX1174" fmla="*/ 49515 w 806189"/>
                  <a:gd name="connsiteY1174" fmla="*/ 696601 h 934888"/>
                  <a:gd name="connsiteX1175" fmla="*/ 49515 w 806189"/>
                  <a:gd name="connsiteY1175" fmla="*/ 699619 h 934888"/>
                  <a:gd name="connsiteX1176" fmla="*/ 49515 w 806189"/>
                  <a:gd name="connsiteY1176" fmla="*/ 699482 h 934888"/>
                  <a:gd name="connsiteX1177" fmla="*/ 49789 w 806189"/>
                  <a:gd name="connsiteY1177" fmla="*/ 701402 h 934888"/>
                  <a:gd name="connsiteX1178" fmla="*/ 50612 w 806189"/>
                  <a:gd name="connsiteY1178" fmla="*/ 704831 h 934888"/>
                  <a:gd name="connsiteX1179" fmla="*/ 50475 w 806189"/>
                  <a:gd name="connsiteY1179" fmla="*/ 704557 h 934888"/>
                  <a:gd name="connsiteX1180" fmla="*/ 52669 w 806189"/>
                  <a:gd name="connsiteY1180" fmla="*/ 710043 h 934888"/>
                  <a:gd name="connsiteX1181" fmla="*/ 54727 w 806189"/>
                  <a:gd name="connsiteY1181" fmla="*/ 713472 h 934888"/>
                  <a:gd name="connsiteX1182" fmla="*/ 54453 w 806189"/>
                  <a:gd name="connsiteY1182" fmla="*/ 713061 h 934888"/>
                  <a:gd name="connsiteX1183" fmla="*/ 56784 w 806189"/>
                  <a:gd name="connsiteY1183" fmla="*/ 716078 h 934888"/>
                  <a:gd name="connsiteX1184" fmla="*/ 56647 w 806189"/>
                  <a:gd name="connsiteY1184" fmla="*/ 715941 h 934888"/>
                  <a:gd name="connsiteX1185" fmla="*/ 56784 w 806189"/>
                  <a:gd name="connsiteY1185" fmla="*/ 716078 h 934888"/>
                  <a:gd name="connsiteX1186" fmla="*/ 57059 w 806189"/>
                  <a:gd name="connsiteY1186" fmla="*/ 716353 h 934888"/>
                  <a:gd name="connsiteX1187" fmla="*/ 56921 w 806189"/>
                  <a:gd name="connsiteY1187" fmla="*/ 716215 h 934888"/>
                  <a:gd name="connsiteX1188" fmla="*/ 62545 w 806189"/>
                  <a:gd name="connsiteY1188" fmla="*/ 721839 h 934888"/>
                  <a:gd name="connsiteX1189" fmla="*/ 62408 w 806189"/>
                  <a:gd name="connsiteY1189" fmla="*/ 721702 h 934888"/>
                  <a:gd name="connsiteX1190" fmla="*/ 72969 w 806189"/>
                  <a:gd name="connsiteY1190" fmla="*/ 730069 h 934888"/>
                  <a:gd name="connsiteX1191" fmla="*/ 85176 w 806189"/>
                  <a:gd name="connsiteY1191" fmla="*/ 737201 h 934888"/>
                  <a:gd name="connsiteX1192" fmla="*/ 105065 w 806189"/>
                  <a:gd name="connsiteY1192" fmla="*/ 745705 h 934888"/>
                  <a:gd name="connsiteX1193" fmla="*/ 104516 w 806189"/>
                  <a:gd name="connsiteY1193" fmla="*/ 745568 h 934888"/>
                  <a:gd name="connsiteX1194" fmla="*/ 133182 w 806189"/>
                  <a:gd name="connsiteY1194" fmla="*/ 753523 h 934888"/>
                  <a:gd name="connsiteX1195" fmla="*/ 132634 w 806189"/>
                  <a:gd name="connsiteY1195" fmla="*/ 753386 h 934888"/>
                  <a:gd name="connsiteX1196" fmla="*/ 149642 w 806189"/>
                  <a:gd name="connsiteY1196" fmla="*/ 756403 h 934888"/>
                  <a:gd name="connsiteX1197" fmla="*/ 177485 w 806189"/>
                  <a:gd name="connsiteY1197" fmla="*/ 754620 h 934888"/>
                  <a:gd name="connsiteX1198" fmla="*/ 177348 w 806189"/>
                  <a:gd name="connsiteY1198" fmla="*/ 754620 h 934888"/>
                  <a:gd name="connsiteX1199" fmla="*/ 210129 w 806189"/>
                  <a:gd name="connsiteY1199" fmla="*/ 752288 h 934888"/>
                  <a:gd name="connsiteX1200" fmla="*/ 236738 w 806189"/>
                  <a:gd name="connsiteY1200" fmla="*/ 750094 h 934888"/>
                  <a:gd name="connsiteX1201" fmla="*/ 263622 w 806189"/>
                  <a:gd name="connsiteY1201" fmla="*/ 747625 h 934888"/>
                  <a:gd name="connsiteX1202" fmla="*/ 282687 w 806189"/>
                  <a:gd name="connsiteY1202" fmla="*/ 745705 h 934888"/>
                  <a:gd name="connsiteX1203" fmla="*/ 294071 w 806189"/>
                  <a:gd name="connsiteY1203" fmla="*/ 744607 h 934888"/>
                  <a:gd name="connsiteX1204" fmla="*/ 302438 w 806189"/>
                  <a:gd name="connsiteY1204" fmla="*/ 744059 h 934888"/>
                  <a:gd name="connsiteX1205" fmla="*/ 315605 w 806189"/>
                  <a:gd name="connsiteY1205" fmla="*/ 744470 h 934888"/>
                  <a:gd name="connsiteX1206" fmla="*/ 319857 w 806189"/>
                  <a:gd name="connsiteY1206" fmla="*/ 748174 h 934888"/>
                  <a:gd name="connsiteX1207" fmla="*/ 318623 w 806189"/>
                  <a:gd name="connsiteY1207" fmla="*/ 753934 h 934888"/>
                  <a:gd name="connsiteX1208" fmla="*/ 311353 w 806189"/>
                  <a:gd name="connsiteY1208" fmla="*/ 757089 h 934888"/>
                  <a:gd name="connsiteX1209" fmla="*/ 311490 w 806189"/>
                  <a:gd name="connsiteY1209" fmla="*/ 757089 h 934888"/>
                  <a:gd name="connsiteX1210" fmla="*/ 300792 w 806189"/>
                  <a:gd name="connsiteY1210" fmla="*/ 759146 h 934888"/>
                  <a:gd name="connsiteX1211" fmla="*/ 295306 w 806189"/>
                  <a:gd name="connsiteY1211" fmla="*/ 759969 h 934888"/>
                  <a:gd name="connsiteX1212" fmla="*/ 284058 w 806189"/>
                  <a:gd name="connsiteY1212" fmla="*/ 761615 h 934888"/>
                  <a:gd name="connsiteX1213" fmla="*/ 262250 w 806189"/>
                  <a:gd name="connsiteY1213" fmla="*/ 764496 h 934888"/>
                  <a:gd name="connsiteX1214" fmla="*/ 248260 w 806189"/>
                  <a:gd name="connsiteY1214" fmla="*/ 766142 h 934888"/>
                  <a:gd name="connsiteX1215" fmla="*/ 240716 w 806189"/>
                  <a:gd name="connsiteY1215" fmla="*/ 766827 h 934888"/>
                  <a:gd name="connsiteX1216" fmla="*/ 225491 w 806189"/>
                  <a:gd name="connsiteY1216" fmla="*/ 767925 h 934888"/>
                  <a:gd name="connsiteX1217" fmla="*/ 209718 w 806189"/>
                  <a:gd name="connsiteY1217" fmla="*/ 768610 h 934888"/>
                  <a:gd name="connsiteX1218" fmla="*/ 151699 w 806189"/>
                  <a:gd name="connsiteY1218" fmla="*/ 765593 h 934888"/>
                  <a:gd name="connsiteX1219" fmla="*/ 141549 w 806189"/>
                  <a:gd name="connsiteY1219" fmla="*/ 766279 h 934888"/>
                  <a:gd name="connsiteX1220" fmla="*/ 142235 w 806189"/>
                  <a:gd name="connsiteY1220" fmla="*/ 766279 h 934888"/>
                  <a:gd name="connsiteX1221" fmla="*/ 99715 w 806189"/>
                  <a:gd name="connsiteY1221" fmla="*/ 769708 h 934888"/>
                  <a:gd name="connsiteX1222" fmla="*/ 90663 w 806189"/>
                  <a:gd name="connsiteY1222" fmla="*/ 770531 h 934888"/>
                  <a:gd name="connsiteX1223" fmla="*/ 86685 w 806189"/>
                  <a:gd name="connsiteY1223" fmla="*/ 770942 h 934888"/>
                  <a:gd name="connsiteX1224" fmla="*/ 79004 w 806189"/>
                  <a:gd name="connsiteY1224" fmla="*/ 771902 h 934888"/>
                  <a:gd name="connsiteX1225" fmla="*/ 70363 w 806189"/>
                  <a:gd name="connsiteY1225" fmla="*/ 773137 h 934888"/>
                  <a:gd name="connsiteX1226" fmla="*/ 56373 w 806189"/>
                  <a:gd name="connsiteY1226" fmla="*/ 775743 h 934888"/>
                  <a:gd name="connsiteX1227" fmla="*/ 57059 w 806189"/>
                  <a:gd name="connsiteY1227" fmla="*/ 775606 h 934888"/>
                  <a:gd name="connsiteX1228" fmla="*/ 53492 w 806189"/>
                  <a:gd name="connsiteY1228" fmla="*/ 776429 h 934888"/>
                  <a:gd name="connsiteX1229" fmla="*/ 49926 w 806189"/>
                  <a:gd name="connsiteY1229" fmla="*/ 777800 h 934888"/>
                  <a:gd name="connsiteX1230" fmla="*/ 50063 w 806189"/>
                  <a:gd name="connsiteY1230" fmla="*/ 777663 h 934888"/>
                  <a:gd name="connsiteX1231" fmla="*/ 49652 w 806189"/>
                  <a:gd name="connsiteY1231" fmla="*/ 777937 h 934888"/>
                  <a:gd name="connsiteX1232" fmla="*/ 49515 w 806189"/>
                  <a:gd name="connsiteY1232" fmla="*/ 777937 h 934888"/>
                  <a:gd name="connsiteX1233" fmla="*/ 49515 w 806189"/>
                  <a:gd name="connsiteY1233" fmla="*/ 777937 h 934888"/>
                  <a:gd name="connsiteX1234" fmla="*/ 46086 w 806189"/>
                  <a:gd name="connsiteY1234" fmla="*/ 779995 h 934888"/>
                  <a:gd name="connsiteX1235" fmla="*/ 46497 w 806189"/>
                  <a:gd name="connsiteY1235" fmla="*/ 779720 h 934888"/>
                  <a:gd name="connsiteX1236" fmla="*/ 45126 w 806189"/>
                  <a:gd name="connsiteY1236" fmla="*/ 780818 h 934888"/>
                  <a:gd name="connsiteX1237" fmla="*/ 44303 w 806189"/>
                  <a:gd name="connsiteY1237" fmla="*/ 781778 h 934888"/>
                  <a:gd name="connsiteX1238" fmla="*/ 43480 w 806189"/>
                  <a:gd name="connsiteY1238" fmla="*/ 783013 h 934888"/>
                  <a:gd name="connsiteX1239" fmla="*/ 42657 w 806189"/>
                  <a:gd name="connsiteY1239" fmla="*/ 784384 h 934888"/>
                  <a:gd name="connsiteX1240" fmla="*/ 42108 w 806189"/>
                  <a:gd name="connsiteY1240" fmla="*/ 785755 h 934888"/>
                  <a:gd name="connsiteX1241" fmla="*/ 41697 w 806189"/>
                  <a:gd name="connsiteY1241" fmla="*/ 787264 h 934888"/>
                  <a:gd name="connsiteX1242" fmla="*/ 41422 w 806189"/>
                  <a:gd name="connsiteY1242" fmla="*/ 788773 h 934888"/>
                  <a:gd name="connsiteX1243" fmla="*/ 41422 w 806189"/>
                  <a:gd name="connsiteY1243" fmla="*/ 790419 h 934888"/>
                  <a:gd name="connsiteX1244" fmla="*/ 41697 w 806189"/>
                  <a:gd name="connsiteY1244" fmla="*/ 791928 h 934888"/>
                  <a:gd name="connsiteX1245" fmla="*/ 42245 w 806189"/>
                  <a:gd name="connsiteY1245" fmla="*/ 793848 h 934888"/>
                  <a:gd name="connsiteX1246" fmla="*/ 42931 w 806189"/>
                  <a:gd name="connsiteY1246" fmla="*/ 795494 h 934888"/>
                  <a:gd name="connsiteX1247" fmla="*/ 43891 w 806189"/>
                  <a:gd name="connsiteY1247" fmla="*/ 797140 h 934888"/>
                  <a:gd name="connsiteX1248" fmla="*/ 46086 w 806189"/>
                  <a:gd name="connsiteY1248" fmla="*/ 800158 h 934888"/>
                  <a:gd name="connsiteX1249" fmla="*/ 45949 w 806189"/>
                  <a:gd name="connsiteY1249" fmla="*/ 800020 h 934888"/>
                  <a:gd name="connsiteX1250" fmla="*/ 46223 w 806189"/>
                  <a:gd name="connsiteY1250" fmla="*/ 800294 h 934888"/>
                  <a:gd name="connsiteX1251" fmla="*/ 46360 w 806189"/>
                  <a:gd name="connsiteY1251" fmla="*/ 800432 h 934888"/>
                  <a:gd name="connsiteX1252" fmla="*/ 46360 w 806189"/>
                  <a:gd name="connsiteY1252" fmla="*/ 800432 h 934888"/>
                  <a:gd name="connsiteX1253" fmla="*/ 49240 w 806189"/>
                  <a:gd name="connsiteY1253" fmla="*/ 803312 h 934888"/>
                  <a:gd name="connsiteX1254" fmla="*/ 56098 w 806189"/>
                  <a:gd name="connsiteY1254" fmla="*/ 808661 h 934888"/>
                  <a:gd name="connsiteX1255" fmla="*/ 65974 w 806189"/>
                  <a:gd name="connsiteY1255" fmla="*/ 814285 h 934888"/>
                  <a:gd name="connsiteX1256" fmla="*/ 65837 w 806189"/>
                  <a:gd name="connsiteY1256" fmla="*/ 814285 h 934888"/>
                  <a:gd name="connsiteX1257" fmla="*/ 65974 w 806189"/>
                  <a:gd name="connsiteY1257" fmla="*/ 814422 h 934888"/>
                  <a:gd name="connsiteX1258" fmla="*/ 66385 w 806189"/>
                  <a:gd name="connsiteY1258" fmla="*/ 814559 h 934888"/>
                  <a:gd name="connsiteX1259" fmla="*/ 66111 w 806189"/>
                  <a:gd name="connsiteY1259" fmla="*/ 814422 h 934888"/>
                  <a:gd name="connsiteX1260" fmla="*/ 82845 w 806189"/>
                  <a:gd name="connsiteY1260" fmla="*/ 821417 h 934888"/>
                  <a:gd name="connsiteX1261" fmla="*/ 82845 w 806189"/>
                  <a:gd name="connsiteY1261" fmla="*/ 821417 h 934888"/>
                  <a:gd name="connsiteX1262" fmla="*/ 82845 w 806189"/>
                  <a:gd name="connsiteY1262" fmla="*/ 821417 h 934888"/>
                  <a:gd name="connsiteX1263" fmla="*/ 83393 w 806189"/>
                  <a:gd name="connsiteY1263" fmla="*/ 821554 h 934888"/>
                  <a:gd name="connsiteX1264" fmla="*/ 83256 w 806189"/>
                  <a:gd name="connsiteY1264" fmla="*/ 821554 h 934888"/>
                  <a:gd name="connsiteX1265" fmla="*/ 103556 w 806189"/>
                  <a:gd name="connsiteY1265" fmla="*/ 827315 h 934888"/>
                  <a:gd name="connsiteX1266" fmla="*/ 115900 w 806189"/>
                  <a:gd name="connsiteY1266" fmla="*/ 830195 h 934888"/>
                  <a:gd name="connsiteX1267" fmla="*/ 115626 w 806189"/>
                  <a:gd name="connsiteY1267" fmla="*/ 830195 h 934888"/>
                  <a:gd name="connsiteX1268" fmla="*/ 116175 w 806189"/>
                  <a:gd name="connsiteY1268" fmla="*/ 830332 h 934888"/>
                  <a:gd name="connsiteX1269" fmla="*/ 116312 w 806189"/>
                  <a:gd name="connsiteY1269" fmla="*/ 830332 h 934888"/>
                  <a:gd name="connsiteX1270" fmla="*/ 116175 w 806189"/>
                  <a:gd name="connsiteY1270" fmla="*/ 830332 h 934888"/>
                  <a:gd name="connsiteX1271" fmla="*/ 125776 w 806189"/>
                  <a:gd name="connsiteY1271" fmla="*/ 831978 h 934888"/>
                  <a:gd name="connsiteX1272" fmla="*/ 132908 w 806189"/>
                  <a:gd name="connsiteY1272" fmla="*/ 833076 h 934888"/>
                  <a:gd name="connsiteX1273" fmla="*/ 153756 w 806189"/>
                  <a:gd name="connsiteY1273" fmla="*/ 835133 h 934888"/>
                  <a:gd name="connsiteX1274" fmla="*/ 153619 w 806189"/>
                  <a:gd name="connsiteY1274" fmla="*/ 835133 h 934888"/>
                  <a:gd name="connsiteX1275" fmla="*/ 153756 w 806189"/>
                  <a:gd name="connsiteY1275" fmla="*/ 835133 h 934888"/>
                  <a:gd name="connsiteX1276" fmla="*/ 154168 w 806189"/>
                  <a:gd name="connsiteY1276" fmla="*/ 835133 h 934888"/>
                  <a:gd name="connsiteX1277" fmla="*/ 154031 w 806189"/>
                  <a:gd name="connsiteY1277" fmla="*/ 835133 h 934888"/>
                  <a:gd name="connsiteX1278" fmla="*/ 166787 w 806189"/>
                  <a:gd name="connsiteY1278" fmla="*/ 835819 h 934888"/>
                  <a:gd name="connsiteX1279" fmla="*/ 222199 w 806189"/>
                  <a:gd name="connsiteY1279" fmla="*/ 828961 h 934888"/>
                  <a:gd name="connsiteX1280" fmla="*/ 257312 w 806189"/>
                  <a:gd name="connsiteY1280" fmla="*/ 823474 h 934888"/>
                  <a:gd name="connsiteX1281" fmla="*/ 275006 w 806189"/>
                  <a:gd name="connsiteY1281" fmla="*/ 820868 h 934888"/>
                  <a:gd name="connsiteX1282" fmla="*/ 304084 w 806189"/>
                  <a:gd name="connsiteY1282" fmla="*/ 817303 h 934888"/>
                  <a:gd name="connsiteX1283" fmla="*/ 303947 w 806189"/>
                  <a:gd name="connsiteY1283" fmla="*/ 817303 h 934888"/>
                  <a:gd name="connsiteX1284" fmla="*/ 304221 w 806189"/>
                  <a:gd name="connsiteY1284" fmla="*/ 817303 h 934888"/>
                  <a:gd name="connsiteX1285" fmla="*/ 304495 w 806189"/>
                  <a:gd name="connsiteY1285" fmla="*/ 817303 h 934888"/>
                  <a:gd name="connsiteX1286" fmla="*/ 304358 w 806189"/>
                  <a:gd name="connsiteY1286" fmla="*/ 817303 h 934888"/>
                  <a:gd name="connsiteX1287" fmla="*/ 309982 w 806189"/>
                  <a:gd name="connsiteY1287" fmla="*/ 816616 h 934888"/>
                  <a:gd name="connsiteX1288" fmla="*/ 315057 w 806189"/>
                  <a:gd name="connsiteY1288" fmla="*/ 817028 h 934888"/>
                  <a:gd name="connsiteX1289" fmla="*/ 318211 w 806189"/>
                  <a:gd name="connsiteY1289" fmla="*/ 818948 h 934888"/>
                  <a:gd name="connsiteX1290" fmla="*/ 319857 w 806189"/>
                  <a:gd name="connsiteY1290" fmla="*/ 822377 h 934888"/>
                  <a:gd name="connsiteX1291" fmla="*/ 317800 w 806189"/>
                  <a:gd name="connsiteY1291" fmla="*/ 827315 h 934888"/>
                  <a:gd name="connsiteX1292" fmla="*/ 314096 w 806189"/>
                  <a:gd name="connsiteY1292" fmla="*/ 829510 h 934888"/>
                  <a:gd name="connsiteX1293" fmla="*/ 309159 w 806189"/>
                  <a:gd name="connsiteY1293" fmla="*/ 831293 h 934888"/>
                  <a:gd name="connsiteX1294" fmla="*/ 304221 w 806189"/>
                  <a:gd name="connsiteY1294" fmla="*/ 832664 h 934888"/>
                  <a:gd name="connsiteX1295" fmla="*/ 294894 w 806189"/>
                  <a:gd name="connsiteY1295" fmla="*/ 834996 h 934888"/>
                  <a:gd name="connsiteX1296" fmla="*/ 273360 w 806189"/>
                  <a:gd name="connsiteY1296" fmla="*/ 839659 h 934888"/>
                  <a:gd name="connsiteX1297" fmla="*/ 270068 w 806189"/>
                  <a:gd name="connsiteY1297" fmla="*/ 840208 h 934888"/>
                  <a:gd name="connsiteX1298" fmla="*/ 273771 w 806189"/>
                  <a:gd name="connsiteY1298" fmla="*/ 840757 h 934888"/>
                  <a:gd name="connsiteX1299" fmla="*/ 294757 w 806189"/>
                  <a:gd name="connsiteY1299" fmla="*/ 846792 h 934888"/>
                  <a:gd name="connsiteX1300" fmla="*/ 300655 w 806189"/>
                  <a:gd name="connsiteY1300" fmla="*/ 850906 h 934888"/>
                  <a:gd name="connsiteX1301" fmla="*/ 302301 w 806189"/>
                  <a:gd name="connsiteY1301" fmla="*/ 853238 h 934888"/>
                  <a:gd name="connsiteX1302" fmla="*/ 303261 w 806189"/>
                  <a:gd name="connsiteY1302" fmla="*/ 855433 h 934888"/>
                  <a:gd name="connsiteX1303" fmla="*/ 303672 w 806189"/>
                  <a:gd name="connsiteY1303" fmla="*/ 858039 h 934888"/>
                  <a:gd name="connsiteX1304" fmla="*/ 302712 w 806189"/>
                  <a:gd name="connsiteY1304" fmla="*/ 864074 h 934888"/>
                  <a:gd name="connsiteX1305" fmla="*/ 301203 w 806189"/>
                  <a:gd name="connsiteY1305" fmla="*/ 866680 h 934888"/>
                  <a:gd name="connsiteX1306" fmla="*/ 298597 w 806189"/>
                  <a:gd name="connsiteY1306" fmla="*/ 870109 h 934888"/>
                  <a:gd name="connsiteX1307" fmla="*/ 291602 w 806189"/>
                  <a:gd name="connsiteY1307" fmla="*/ 875870 h 934888"/>
                  <a:gd name="connsiteX1308" fmla="*/ 284744 w 806189"/>
                  <a:gd name="connsiteY1308" fmla="*/ 880259 h 934888"/>
                  <a:gd name="connsiteX1309" fmla="*/ 276652 w 806189"/>
                  <a:gd name="connsiteY1309" fmla="*/ 885334 h 934888"/>
                  <a:gd name="connsiteX1310" fmla="*/ 267736 w 806189"/>
                  <a:gd name="connsiteY1310" fmla="*/ 890409 h 934888"/>
                  <a:gd name="connsiteX1311" fmla="*/ 257449 w 806189"/>
                  <a:gd name="connsiteY1311" fmla="*/ 896032 h 934888"/>
                  <a:gd name="connsiteX1312" fmla="*/ 247025 w 806189"/>
                  <a:gd name="connsiteY1312" fmla="*/ 901107 h 934888"/>
                  <a:gd name="connsiteX1313" fmla="*/ 238247 w 806189"/>
                  <a:gd name="connsiteY1313" fmla="*/ 904948 h 934888"/>
                  <a:gd name="connsiteX1314" fmla="*/ 228783 w 806189"/>
                  <a:gd name="connsiteY1314" fmla="*/ 908651 h 934888"/>
                  <a:gd name="connsiteX1315" fmla="*/ 218359 w 806189"/>
                  <a:gd name="connsiteY1315" fmla="*/ 912628 h 934888"/>
                  <a:gd name="connsiteX1316" fmla="*/ 206151 w 806189"/>
                  <a:gd name="connsiteY1316" fmla="*/ 916744 h 934888"/>
                  <a:gd name="connsiteX1317" fmla="*/ 198471 w 806189"/>
                  <a:gd name="connsiteY1317" fmla="*/ 919212 h 934888"/>
                  <a:gd name="connsiteX1318" fmla="*/ 191201 w 806189"/>
                  <a:gd name="connsiteY1318" fmla="*/ 921407 h 934888"/>
                  <a:gd name="connsiteX1319" fmla="*/ 187223 w 806189"/>
                  <a:gd name="connsiteY1319" fmla="*/ 922504 h 934888"/>
                  <a:gd name="connsiteX1320" fmla="*/ 167335 w 806189"/>
                  <a:gd name="connsiteY1320" fmla="*/ 927305 h 934888"/>
                  <a:gd name="connsiteX1321" fmla="*/ 153619 w 806189"/>
                  <a:gd name="connsiteY1321" fmla="*/ 930048 h 934888"/>
                  <a:gd name="connsiteX1322" fmla="*/ 144841 w 806189"/>
                  <a:gd name="connsiteY1322" fmla="*/ 931419 h 934888"/>
                  <a:gd name="connsiteX1323" fmla="*/ 132634 w 806189"/>
                  <a:gd name="connsiteY1323" fmla="*/ 933065 h 934888"/>
                  <a:gd name="connsiteX1324" fmla="*/ 120426 w 806189"/>
                  <a:gd name="connsiteY1324" fmla="*/ 934163 h 934888"/>
                  <a:gd name="connsiteX1325" fmla="*/ 104927 w 806189"/>
                  <a:gd name="connsiteY1325" fmla="*/ 934848 h 934888"/>
                  <a:gd name="connsiteX1326" fmla="*/ 101087 w 806189"/>
                  <a:gd name="connsiteY1326" fmla="*/ 934848 h 934888"/>
                  <a:gd name="connsiteX1327" fmla="*/ 45811 w 806189"/>
                  <a:gd name="connsiteY1327" fmla="*/ 927716 h 934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</a:cxnLst>
                <a:rect l="l" t="t" r="r" b="b"/>
                <a:pathLst>
                  <a:path w="806189" h="934888">
                    <a:moveTo>
                      <a:pt x="692110" y="250420"/>
                    </a:moveTo>
                    <a:cubicBezTo>
                      <a:pt x="692110" y="250420"/>
                      <a:pt x="692110" y="250283"/>
                      <a:pt x="692110" y="250283"/>
                    </a:cubicBezTo>
                    <a:cubicBezTo>
                      <a:pt x="692247" y="248363"/>
                      <a:pt x="692110" y="246442"/>
                      <a:pt x="691972" y="244522"/>
                    </a:cubicBezTo>
                    <a:cubicBezTo>
                      <a:pt x="691972" y="244522"/>
                      <a:pt x="691972" y="244659"/>
                      <a:pt x="691972" y="244659"/>
                    </a:cubicBezTo>
                    <a:cubicBezTo>
                      <a:pt x="691424" y="236841"/>
                      <a:pt x="690189" y="229160"/>
                      <a:pt x="688681" y="221479"/>
                    </a:cubicBezTo>
                    <a:cubicBezTo>
                      <a:pt x="688681" y="221616"/>
                      <a:pt x="688818" y="221891"/>
                      <a:pt x="688818" y="222028"/>
                    </a:cubicBezTo>
                    <a:cubicBezTo>
                      <a:pt x="686760" y="212152"/>
                      <a:pt x="684017" y="202551"/>
                      <a:pt x="680725" y="192950"/>
                    </a:cubicBezTo>
                    <a:cubicBezTo>
                      <a:pt x="680725" y="192950"/>
                      <a:pt x="680725" y="192950"/>
                      <a:pt x="680725" y="192950"/>
                    </a:cubicBezTo>
                    <a:cubicBezTo>
                      <a:pt x="678119" y="185406"/>
                      <a:pt x="674965" y="178137"/>
                      <a:pt x="671673" y="171004"/>
                    </a:cubicBezTo>
                    <a:cubicBezTo>
                      <a:pt x="673044" y="177177"/>
                      <a:pt x="674279" y="183486"/>
                      <a:pt x="675650" y="189658"/>
                    </a:cubicBezTo>
                    <a:cubicBezTo>
                      <a:pt x="676885" y="195419"/>
                      <a:pt x="678394" y="201180"/>
                      <a:pt x="679765" y="206940"/>
                    </a:cubicBezTo>
                    <a:cubicBezTo>
                      <a:pt x="681137" y="212564"/>
                      <a:pt x="682508" y="218050"/>
                      <a:pt x="683880" y="223537"/>
                    </a:cubicBezTo>
                    <a:cubicBezTo>
                      <a:pt x="684428" y="225868"/>
                      <a:pt x="685114" y="228200"/>
                      <a:pt x="685663" y="230669"/>
                    </a:cubicBezTo>
                    <a:cubicBezTo>
                      <a:pt x="687034" y="235744"/>
                      <a:pt x="688269" y="240819"/>
                      <a:pt x="689915" y="245757"/>
                    </a:cubicBezTo>
                    <a:cubicBezTo>
                      <a:pt x="690463" y="247128"/>
                      <a:pt x="690875" y="248363"/>
                      <a:pt x="691424" y="249597"/>
                    </a:cubicBezTo>
                    <a:cubicBezTo>
                      <a:pt x="691286" y="249460"/>
                      <a:pt x="691286" y="249323"/>
                      <a:pt x="691149" y="249186"/>
                    </a:cubicBezTo>
                    <a:cubicBezTo>
                      <a:pt x="691698" y="249597"/>
                      <a:pt x="691835" y="250009"/>
                      <a:pt x="692110" y="250420"/>
                    </a:cubicBezTo>
                    <a:close/>
                    <a:moveTo>
                      <a:pt x="591708" y="323527"/>
                    </a:moveTo>
                    <a:cubicBezTo>
                      <a:pt x="591845" y="323389"/>
                      <a:pt x="591845" y="323252"/>
                      <a:pt x="591983" y="323115"/>
                    </a:cubicBezTo>
                    <a:cubicBezTo>
                      <a:pt x="592120" y="322840"/>
                      <a:pt x="592257" y="322429"/>
                      <a:pt x="592394" y="322155"/>
                    </a:cubicBezTo>
                    <a:cubicBezTo>
                      <a:pt x="592531" y="321606"/>
                      <a:pt x="592669" y="321057"/>
                      <a:pt x="592669" y="320646"/>
                    </a:cubicBezTo>
                    <a:cubicBezTo>
                      <a:pt x="592669" y="319274"/>
                      <a:pt x="592669" y="318040"/>
                      <a:pt x="592531" y="316669"/>
                    </a:cubicBezTo>
                    <a:cubicBezTo>
                      <a:pt x="592531" y="316669"/>
                      <a:pt x="592531" y="316805"/>
                      <a:pt x="592531" y="316805"/>
                    </a:cubicBezTo>
                    <a:cubicBezTo>
                      <a:pt x="592257" y="314474"/>
                      <a:pt x="591983" y="312142"/>
                      <a:pt x="591571" y="309811"/>
                    </a:cubicBezTo>
                    <a:cubicBezTo>
                      <a:pt x="591571" y="309947"/>
                      <a:pt x="591708" y="310222"/>
                      <a:pt x="591708" y="310359"/>
                    </a:cubicBezTo>
                    <a:cubicBezTo>
                      <a:pt x="590611" y="305695"/>
                      <a:pt x="589377" y="301032"/>
                      <a:pt x="587868" y="296643"/>
                    </a:cubicBezTo>
                    <a:cubicBezTo>
                      <a:pt x="587868" y="296643"/>
                      <a:pt x="587868" y="296780"/>
                      <a:pt x="587868" y="296780"/>
                    </a:cubicBezTo>
                    <a:cubicBezTo>
                      <a:pt x="584850" y="288413"/>
                      <a:pt x="581284" y="280321"/>
                      <a:pt x="577444" y="272503"/>
                    </a:cubicBezTo>
                    <a:cubicBezTo>
                      <a:pt x="577444" y="272503"/>
                      <a:pt x="577444" y="272503"/>
                      <a:pt x="577444" y="272503"/>
                    </a:cubicBezTo>
                    <a:cubicBezTo>
                      <a:pt x="577444" y="272366"/>
                      <a:pt x="577306" y="272366"/>
                      <a:pt x="577306" y="272228"/>
                    </a:cubicBezTo>
                    <a:cubicBezTo>
                      <a:pt x="577306" y="272092"/>
                      <a:pt x="577169" y="272092"/>
                      <a:pt x="577169" y="271954"/>
                    </a:cubicBezTo>
                    <a:cubicBezTo>
                      <a:pt x="577169" y="271954"/>
                      <a:pt x="577169" y="271954"/>
                      <a:pt x="577169" y="271954"/>
                    </a:cubicBezTo>
                    <a:cubicBezTo>
                      <a:pt x="571134" y="260021"/>
                      <a:pt x="564139" y="248774"/>
                      <a:pt x="556732" y="237664"/>
                    </a:cubicBezTo>
                    <a:cubicBezTo>
                      <a:pt x="556870" y="237801"/>
                      <a:pt x="557007" y="237938"/>
                      <a:pt x="557144" y="238076"/>
                    </a:cubicBezTo>
                    <a:cubicBezTo>
                      <a:pt x="553441" y="232726"/>
                      <a:pt x="549600" y="227377"/>
                      <a:pt x="545760" y="222165"/>
                    </a:cubicBezTo>
                    <a:cubicBezTo>
                      <a:pt x="546171" y="223537"/>
                      <a:pt x="546583" y="224908"/>
                      <a:pt x="546994" y="226143"/>
                    </a:cubicBezTo>
                    <a:cubicBezTo>
                      <a:pt x="548914" y="232041"/>
                      <a:pt x="550698" y="237938"/>
                      <a:pt x="552618" y="243836"/>
                    </a:cubicBezTo>
                    <a:cubicBezTo>
                      <a:pt x="554126" y="247951"/>
                      <a:pt x="555498" y="252066"/>
                      <a:pt x="557007" y="256181"/>
                    </a:cubicBezTo>
                    <a:cubicBezTo>
                      <a:pt x="557555" y="257689"/>
                      <a:pt x="558104" y="259198"/>
                      <a:pt x="558516" y="260570"/>
                    </a:cubicBezTo>
                    <a:cubicBezTo>
                      <a:pt x="559201" y="262490"/>
                      <a:pt x="560024" y="264273"/>
                      <a:pt x="560847" y="266193"/>
                    </a:cubicBezTo>
                    <a:cubicBezTo>
                      <a:pt x="561945" y="268799"/>
                      <a:pt x="562905" y="271405"/>
                      <a:pt x="564002" y="274012"/>
                    </a:cubicBezTo>
                    <a:cubicBezTo>
                      <a:pt x="564413" y="274972"/>
                      <a:pt x="564825" y="276069"/>
                      <a:pt x="565237" y="277029"/>
                    </a:cubicBezTo>
                    <a:cubicBezTo>
                      <a:pt x="567294" y="281281"/>
                      <a:pt x="569351" y="285670"/>
                      <a:pt x="571271" y="289922"/>
                    </a:cubicBezTo>
                    <a:cubicBezTo>
                      <a:pt x="571134" y="289648"/>
                      <a:pt x="570997" y="289511"/>
                      <a:pt x="570997" y="289373"/>
                    </a:cubicBezTo>
                    <a:cubicBezTo>
                      <a:pt x="575935" y="299112"/>
                      <a:pt x="580735" y="308987"/>
                      <a:pt x="586771" y="318040"/>
                    </a:cubicBezTo>
                    <a:cubicBezTo>
                      <a:pt x="587456" y="319137"/>
                      <a:pt x="588279" y="320098"/>
                      <a:pt x="589102" y="321057"/>
                    </a:cubicBezTo>
                    <a:cubicBezTo>
                      <a:pt x="589651" y="321606"/>
                      <a:pt x="590200" y="322292"/>
                      <a:pt x="590885" y="322840"/>
                    </a:cubicBezTo>
                    <a:cubicBezTo>
                      <a:pt x="591022" y="322978"/>
                      <a:pt x="591297" y="323115"/>
                      <a:pt x="591434" y="323115"/>
                    </a:cubicBezTo>
                    <a:cubicBezTo>
                      <a:pt x="591708" y="323527"/>
                      <a:pt x="591708" y="323527"/>
                      <a:pt x="591708" y="323527"/>
                    </a:cubicBezTo>
                    <a:close/>
                    <a:moveTo>
                      <a:pt x="557967" y="395261"/>
                    </a:moveTo>
                    <a:cubicBezTo>
                      <a:pt x="557967" y="395124"/>
                      <a:pt x="558104" y="394987"/>
                      <a:pt x="558104" y="394712"/>
                    </a:cubicBezTo>
                    <a:cubicBezTo>
                      <a:pt x="558104" y="394301"/>
                      <a:pt x="558241" y="393889"/>
                      <a:pt x="558241" y="393615"/>
                    </a:cubicBezTo>
                    <a:cubicBezTo>
                      <a:pt x="558104" y="392518"/>
                      <a:pt x="557967" y="391283"/>
                      <a:pt x="557693" y="390186"/>
                    </a:cubicBezTo>
                    <a:cubicBezTo>
                      <a:pt x="557693" y="390323"/>
                      <a:pt x="557830" y="390460"/>
                      <a:pt x="557830" y="390598"/>
                    </a:cubicBezTo>
                    <a:cubicBezTo>
                      <a:pt x="557418" y="389226"/>
                      <a:pt x="557144" y="387854"/>
                      <a:pt x="556732" y="386620"/>
                    </a:cubicBezTo>
                    <a:cubicBezTo>
                      <a:pt x="556732" y="386894"/>
                      <a:pt x="556870" y="387031"/>
                      <a:pt x="556870" y="387169"/>
                    </a:cubicBezTo>
                    <a:cubicBezTo>
                      <a:pt x="556184" y="385111"/>
                      <a:pt x="555361" y="383191"/>
                      <a:pt x="554401" y="381271"/>
                    </a:cubicBezTo>
                    <a:cubicBezTo>
                      <a:pt x="551932" y="376470"/>
                      <a:pt x="549326" y="371807"/>
                      <a:pt x="546308" y="367417"/>
                    </a:cubicBezTo>
                    <a:cubicBezTo>
                      <a:pt x="546445" y="367692"/>
                      <a:pt x="546583" y="367829"/>
                      <a:pt x="546583" y="367966"/>
                    </a:cubicBezTo>
                    <a:cubicBezTo>
                      <a:pt x="539587" y="357679"/>
                      <a:pt x="531907" y="348078"/>
                      <a:pt x="523677" y="338751"/>
                    </a:cubicBezTo>
                    <a:cubicBezTo>
                      <a:pt x="523677" y="338751"/>
                      <a:pt x="523540" y="338614"/>
                      <a:pt x="523540" y="338614"/>
                    </a:cubicBezTo>
                    <a:cubicBezTo>
                      <a:pt x="523540" y="338614"/>
                      <a:pt x="523540" y="338614"/>
                      <a:pt x="523540" y="338614"/>
                    </a:cubicBezTo>
                    <a:cubicBezTo>
                      <a:pt x="523540" y="338477"/>
                      <a:pt x="523403" y="338477"/>
                      <a:pt x="523403" y="338477"/>
                    </a:cubicBezTo>
                    <a:cubicBezTo>
                      <a:pt x="523403" y="338477"/>
                      <a:pt x="523403" y="338477"/>
                      <a:pt x="523403" y="338477"/>
                    </a:cubicBezTo>
                    <a:cubicBezTo>
                      <a:pt x="520797" y="335596"/>
                      <a:pt x="518328" y="332579"/>
                      <a:pt x="515584" y="329836"/>
                    </a:cubicBezTo>
                    <a:cubicBezTo>
                      <a:pt x="512841" y="327092"/>
                      <a:pt x="510235" y="324212"/>
                      <a:pt x="507492" y="321469"/>
                    </a:cubicBezTo>
                    <a:cubicBezTo>
                      <a:pt x="506532" y="320509"/>
                      <a:pt x="505572" y="319549"/>
                      <a:pt x="504612" y="318451"/>
                    </a:cubicBezTo>
                    <a:cubicBezTo>
                      <a:pt x="505572" y="320234"/>
                      <a:pt x="506532" y="322155"/>
                      <a:pt x="507629" y="323938"/>
                    </a:cubicBezTo>
                    <a:cubicBezTo>
                      <a:pt x="511470" y="330521"/>
                      <a:pt x="515310" y="336968"/>
                      <a:pt x="519013" y="343552"/>
                    </a:cubicBezTo>
                    <a:cubicBezTo>
                      <a:pt x="520797" y="346569"/>
                      <a:pt x="522717" y="349450"/>
                      <a:pt x="524637" y="352330"/>
                    </a:cubicBezTo>
                    <a:cubicBezTo>
                      <a:pt x="526557" y="355347"/>
                      <a:pt x="528340" y="358228"/>
                      <a:pt x="530261" y="361108"/>
                    </a:cubicBezTo>
                    <a:cubicBezTo>
                      <a:pt x="530124" y="360971"/>
                      <a:pt x="529986" y="360697"/>
                      <a:pt x="529849" y="360559"/>
                    </a:cubicBezTo>
                    <a:cubicBezTo>
                      <a:pt x="533004" y="365223"/>
                      <a:pt x="536158" y="369886"/>
                      <a:pt x="539313" y="374550"/>
                    </a:cubicBezTo>
                    <a:cubicBezTo>
                      <a:pt x="539176" y="374413"/>
                      <a:pt x="539039" y="374275"/>
                      <a:pt x="538902" y="374138"/>
                    </a:cubicBezTo>
                    <a:cubicBezTo>
                      <a:pt x="542468" y="379350"/>
                      <a:pt x="546171" y="384425"/>
                      <a:pt x="550149" y="389363"/>
                    </a:cubicBezTo>
                    <a:cubicBezTo>
                      <a:pt x="550012" y="389226"/>
                      <a:pt x="549874" y="389089"/>
                      <a:pt x="549737" y="388952"/>
                    </a:cubicBezTo>
                    <a:cubicBezTo>
                      <a:pt x="550972" y="390460"/>
                      <a:pt x="552343" y="391695"/>
                      <a:pt x="553715" y="393066"/>
                    </a:cubicBezTo>
                    <a:cubicBezTo>
                      <a:pt x="554401" y="393615"/>
                      <a:pt x="555087" y="394301"/>
                      <a:pt x="555910" y="394712"/>
                    </a:cubicBezTo>
                    <a:cubicBezTo>
                      <a:pt x="556184" y="394849"/>
                      <a:pt x="556321" y="394987"/>
                      <a:pt x="556595" y="394987"/>
                    </a:cubicBezTo>
                    <a:cubicBezTo>
                      <a:pt x="557007" y="395124"/>
                      <a:pt x="557281" y="395261"/>
                      <a:pt x="557693" y="395261"/>
                    </a:cubicBezTo>
                    <a:cubicBezTo>
                      <a:pt x="557830" y="395261"/>
                      <a:pt x="557830" y="395261"/>
                      <a:pt x="557967" y="395261"/>
                    </a:cubicBezTo>
                    <a:close/>
                    <a:moveTo>
                      <a:pt x="476631" y="467819"/>
                    </a:moveTo>
                    <a:cubicBezTo>
                      <a:pt x="476631" y="467545"/>
                      <a:pt x="476494" y="467270"/>
                      <a:pt x="476494" y="466858"/>
                    </a:cubicBezTo>
                    <a:cubicBezTo>
                      <a:pt x="476357" y="466447"/>
                      <a:pt x="476220" y="466036"/>
                      <a:pt x="476082" y="465761"/>
                    </a:cubicBezTo>
                    <a:cubicBezTo>
                      <a:pt x="476220" y="465898"/>
                      <a:pt x="476220" y="466173"/>
                      <a:pt x="476357" y="466310"/>
                    </a:cubicBezTo>
                    <a:cubicBezTo>
                      <a:pt x="475945" y="464938"/>
                      <a:pt x="475397" y="463567"/>
                      <a:pt x="474711" y="462332"/>
                    </a:cubicBezTo>
                    <a:cubicBezTo>
                      <a:pt x="474711" y="462469"/>
                      <a:pt x="474848" y="462469"/>
                      <a:pt x="474848" y="462607"/>
                    </a:cubicBezTo>
                    <a:cubicBezTo>
                      <a:pt x="472928" y="459315"/>
                      <a:pt x="471007" y="456160"/>
                      <a:pt x="468950" y="453005"/>
                    </a:cubicBezTo>
                    <a:cubicBezTo>
                      <a:pt x="462778" y="444090"/>
                      <a:pt x="456057" y="43544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788" y="427082"/>
                      <a:pt x="448788" y="427082"/>
                    </a:cubicBezTo>
                    <a:cubicBezTo>
                      <a:pt x="448788" y="427082"/>
                      <a:pt x="448788" y="427082"/>
                      <a:pt x="448788" y="427082"/>
                    </a:cubicBezTo>
                    <a:cubicBezTo>
                      <a:pt x="439735" y="416932"/>
                      <a:pt x="429997" y="407468"/>
                      <a:pt x="419984" y="398278"/>
                    </a:cubicBezTo>
                    <a:cubicBezTo>
                      <a:pt x="420121" y="398416"/>
                      <a:pt x="420258" y="398553"/>
                      <a:pt x="420395" y="398690"/>
                    </a:cubicBezTo>
                    <a:cubicBezTo>
                      <a:pt x="416418" y="395261"/>
                      <a:pt x="412577" y="391969"/>
                      <a:pt x="408600" y="388540"/>
                    </a:cubicBezTo>
                    <a:cubicBezTo>
                      <a:pt x="414086" y="398965"/>
                      <a:pt x="419984" y="409252"/>
                      <a:pt x="426568" y="418990"/>
                    </a:cubicBezTo>
                    <a:cubicBezTo>
                      <a:pt x="430820" y="425162"/>
                      <a:pt x="435483" y="431197"/>
                      <a:pt x="440421" y="436958"/>
                    </a:cubicBezTo>
                    <a:cubicBezTo>
                      <a:pt x="447553" y="444776"/>
                      <a:pt x="455097" y="452320"/>
                      <a:pt x="463052" y="459315"/>
                    </a:cubicBezTo>
                    <a:cubicBezTo>
                      <a:pt x="465247" y="461235"/>
                      <a:pt x="467578" y="462881"/>
                      <a:pt x="469910" y="464664"/>
                    </a:cubicBezTo>
                    <a:cubicBezTo>
                      <a:pt x="469773" y="464527"/>
                      <a:pt x="469636" y="464390"/>
                      <a:pt x="469499" y="464390"/>
                    </a:cubicBezTo>
                    <a:cubicBezTo>
                      <a:pt x="470596" y="465213"/>
                      <a:pt x="471693" y="465898"/>
                      <a:pt x="472928" y="466447"/>
                    </a:cubicBezTo>
                    <a:cubicBezTo>
                      <a:pt x="473888" y="466996"/>
                      <a:pt x="474985" y="467407"/>
                      <a:pt x="476082" y="467819"/>
                    </a:cubicBezTo>
                    <a:cubicBezTo>
                      <a:pt x="476220" y="467681"/>
                      <a:pt x="476357" y="467819"/>
                      <a:pt x="476631" y="467819"/>
                    </a:cubicBezTo>
                    <a:close/>
                    <a:moveTo>
                      <a:pt x="436032" y="542571"/>
                    </a:moveTo>
                    <a:cubicBezTo>
                      <a:pt x="436032" y="542571"/>
                      <a:pt x="436169" y="542571"/>
                      <a:pt x="436169" y="542571"/>
                    </a:cubicBezTo>
                    <a:cubicBezTo>
                      <a:pt x="436169" y="542571"/>
                      <a:pt x="436169" y="542571"/>
                      <a:pt x="436306" y="542571"/>
                    </a:cubicBezTo>
                    <a:cubicBezTo>
                      <a:pt x="436443" y="542434"/>
                      <a:pt x="436443" y="542434"/>
                      <a:pt x="436580" y="542296"/>
                    </a:cubicBezTo>
                    <a:lnTo>
                      <a:pt x="436580" y="542296"/>
                    </a:lnTo>
                    <a:cubicBezTo>
                      <a:pt x="436580" y="542159"/>
                      <a:pt x="436717" y="541885"/>
                      <a:pt x="436717" y="541748"/>
                    </a:cubicBezTo>
                    <a:cubicBezTo>
                      <a:pt x="436717" y="541336"/>
                      <a:pt x="436717" y="540788"/>
                      <a:pt x="436717" y="540376"/>
                    </a:cubicBezTo>
                    <a:cubicBezTo>
                      <a:pt x="436717" y="539828"/>
                      <a:pt x="436580" y="539416"/>
                      <a:pt x="436580" y="538867"/>
                    </a:cubicBezTo>
                    <a:cubicBezTo>
                      <a:pt x="436306" y="537496"/>
                      <a:pt x="435895" y="536261"/>
                      <a:pt x="435483" y="535027"/>
                    </a:cubicBezTo>
                    <a:cubicBezTo>
                      <a:pt x="435483" y="535301"/>
                      <a:pt x="435620" y="535438"/>
                      <a:pt x="435757" y="535576"/>
                    </a:cubicBezTo>
                    <a:cubicBezTo>
                      <a:pt x="435209" y="534341"/>
                      <a:pt x="434660" y="533107"/>
                      <a:pt x="434111" y="532009"/>
                    </a:cubicBezTo>
                    <a:cubicBezTo>
                      <a:pt x="434111" y="532009"/>
                      <a:pt x="434111" y="532147"/>
                      <a:pt x="434111" y="532147"/>
                    </a:cubicBezTo>
                    <a:cubicBezTo>
                      <a:pt x="433014" y="530089"/>
                      <a:pt x="431917" y="528169"/>
                      <a:pt x="430682" y="526386"/>
                    </a:cubicBezTo>
                    <a:cubicBezTo>
                      <a:pt x="430820" y="526523"/>
                      <a:pt x="430957" y="526660"/>
                      <a:pt x="431094" y="526797"/>
                    </a:cubicBezTo>
                    <a:cubicBezTo>
                      <a:pt x="427528" y="521722"/>
                      <a:pt x="423687" y="516922"/>
                      <a:pt x="419572" y="512396"/>
                    </a:cubicBezTo>
                    <a:cubicBezTo>
                      <a:pt x="414909" y="507184"/>
                      <a:pt x="409971" y="502246"/>
                      <a:pt x="404896" y="497445"/>
                    </a:cubicBezTo>
                    <a:cubicBezTo>
                      <a:pt x="401742" y="494428"/>
                      <a:pt x="398587" y="491410"/>
                      <a:pt x="395432" y="488393"/>
                    </a:cubicBezTo>
                    <a:cubicBezTo>
                      <a:pt x="386105" y="480437"/>
                      <a:pt x="376779" y="472482"/>
                      <a:pt x="367452" y="464664"/>
                    </a:cubicBezTo>
                    <a:cubicBezTo>
                      <a:pt x="367863" y="465213"/>
                      <a:pt x="368275" y="465898"/>
                      <a:pt x="368686" y="466584"/>
                    </a:cubicBezTo>
                    <a:cubicBezTo>
                      <a:pt x="368549" y="466310"/>
                      <a:pt x="368412" y="466173"/>
                      <a:pt x="368412" y="466036"/>
                    </a:cubicBezTo>
                    <a:cubicBezTo>
                      <a:pt x="371292" y="470287"/>
                      <a:pt x="374173" y="474539"/>
                      <a:pt x="377053" y="478791"/>
                    </a:cubicBezTo>
                    <a:cubicBezTo>
                      <a:pt x="379247" y="481946"/>
                      <a:pt x="381305" y="485101"/>
                      <a:pt x="383499" y="488119"/>
                    </a:cubicBezTo>
                    <a:cubicBezTo>
                      <a:pt x="386654" y="492370"/>
                      <a:pt x="389809" y="496759"/>
                      <a:pt x="392963" y="501011"/>
                    </a:cubicBezTo>
                    <a:cubicBezTo>
                      <a:pt x="394335" y="502794"/>
                      <a:pt x="395707" y="504440"/>
                      <a:pt x="397078" y="506223"/>
                    </a:cubicBezTo>
                    <a:cubicBezTo>
                      <a:pt x="398724" y="508281"/>
                      <a:pt x="400370" y="510475"/>
                      <a:pt x="402016" y="512533"/>
                    </a:cubicBezTo>
                    <a:cubicBezTo>
                      <a:pt x="401879" y="512396"/>
                      <a:pt x="401742" y="512258"/>
                      <a:pt x="401605" y="512122"/>
                    </a:cubicBezTo>
                    <a:cubicBezTo>
                      <a:pt x="403525" y="514316"/>
                      <a:pt x="405445" y="516510"/>
                      <a:pt x="407502" y="518705"/>
                    </a:cubicBezTo>
                    <a:cubicBezTo>
                      <a:pt x="407502" y="518705"/>
                      <a:pt x="407502" y="518705"/>
                      <a:pt x="407502" y="518705"/>
                    </a:cubicBezTo>
                    <a:cubicBezTo>
                      <a:pt x="407502" y="518705"/>
                      <a:pt x="407640" y="518842"/>
                      <a:pt x="407640" y="518842"/>
                    </a:cubicBezTo>
                    <a:cubicBezTo>
                      <a:pt x="407777" y="518980"/>
                      <a:pt x="407777" y="519116"/>
                      <a:pt x="407914" y="519116"/>
                    </a:cubicBezTo>
                    <a:cubicBezTo>
                      <a:pt x="407914" y="519116"/>
                      <a:pt x="407914" y="519116"/>
                      <a:pt x="407777" y="518980"/>
                    </a:cubicBezTo>
                    <a:cubicBezTo>
                      <a:pt x="408600" y="519939"/>
                      <a:pt x="409423" y="520900"/>
                      <a:pt x="410246" y="521722"/>
                    </a:cubicBezTo>
                    <a:cubicBezTo>
                      <a:pt x="410108" y="521585"/>
                      <a:pt x="409971" y="521448"/>
                      <a:pt x="409834" y="521311"/>
                    </a:cubicBezTo>
                    <a:cubicBezTo>
                      <a:pt x="414909" y="526386"/>
                      <a:pt x="419984" y="531461"/>
                      <a:pt x="425470" y="536261"/>
                    </a:cubicBezTo>
                    <a:cubicBezTo>
                      <a:pt x="425333" y="536125"/>
                      <a:pt x="425196" y="535987"/>
                      <a:pt x="425059" y="535850"/>
                    </a:cubicBezTo>
                    <a:cubicBezTo>
                      <a:pt x="426979" y="537496"/>
                      <a:pt x="429037" y="539005"/>
                      <a:pt x="431094" y="540513"/>
                    </a:cubicBezTo>
                    <a:cubicBezTo>
                      <a:pt x="431643" y="540788"/>
                      <a:pt x="432054" y="541062"/>
                      <a:pt x="432603" y="541336"/>
                    </a:cubicBezTo>
                    <a:cubicBezTo>
                      <a:pt x="433151" y="541611"/>
                      <a:pt x="433700" y="541885"/>
                      <a:pt x="434249" y="542022"/>
                    </a:cubicBezTo>
                    <a:cubicBezTo>
                      <a:pt x="434111" y="542022"/>
                      <a:pt x="433837" y="541885"/>
                      <a:pt x="433700" y="541885"/>
                    </a:cubicBezTo>
                    <a:cubicBezTo>
                      <a:pt x="434111" y="542022"/>
                      <a:pt x="434660" y="542159"/>
                      <a:pt x="435072" y="542296"/>
                    </a:cubicBezTo>
                    <a:cubicBezTo>
                      <a:pt x="435209" y="542434"/>
                      <a:pt x="435483" y="542434"/>
                      <a:pt x="436032" y="542571"/>
                    </a:cubicBezTo>
                    <a:close/>
                    <a:moveTo>
                      <a:pt x="413812" y="579467"/>
                    </a:moveTo>
                    <a:cubicBezTo>
                      <a:pt x="414635" y="579467"/>
                      <a:pt x="415321" y="579330"/>
                      <a:pt x="416143" y="579193"/>
                    </a:cubicBezTo>
                    <a:cubicBezTo>
                      <a:pt x="416281" y="579193"/>
                      <a:pt x="416418" y="579055"/>
                      <a:pt x="416555" y="579055"/>
                    </a:cubicBezTo>
                    <a:cubicBezTo>
                      <a:pt x="416555" y="578918"/>
                      <a:pt x="416692" y="578918"/>
                      <a:pt x="416692" y="578781"/>
                    </a:cubicBezTo>
                    <a:cubicBezTo>
                      <a:pt x="416692" y="578644"/>
                      <a:pt x="416829" y="578370"/>
                      <a:pt x="416829" y="578232"/>
                    </a:cubicBezTo>
                    <a:cubicBezTo>
                      <a:pt x="416829" y="578095"/>
                      <a:pt x="416829" y="577958"/>
                      <a:pt x="416829" y="577958"/>
                    </a:cubicBezTo>
                    <a:cubicBezTo>
                      <a:pt x="416829" y="577821"/>
                      <a:pt x="416692" y="577547"/>
                      <a:pt x="416692" y="577409"/>
                    </a:cubicBezTo>
                    <a:cubicBezTo>
                      <a:pt x="416555" y="577135"/>
                      <a:pt x="416418" y="576861"/>
                      <a:pt x="416281" y="576586"/>
                    </a:cubicBezTo>
                    <a:cubicBezTo>
                      <a:pt x="415869" y="576038"/>
                      <a:pt x="415595" y="575626"/>
                      <a:pt x="415183" y="575078"/>
                    </a:cubicBezTo>
                    <a:cubicBezTo>
                      <a:pt x="413812" y="573569"/>
                      <a:pt x="412440" y="572197"/>
                      <a:pt x="411069" y="570826"/>
                    </a:cubicBezTo>
                    <a:cubicBezTo>
                      <a:pt x="411206" y="570826"/>
                      <a:pt x="411206" y="570963"/>
                      <a:pt x="411343" y="570963"/>
                    </a:cubicBezTo>
                    <a:cubicBezTo>
                      <a:pt x="409148" y="569043"/>
                      <a:pt x="406817" y="567397"/>
                      <a:pt x="404485" y="565751"/>
                    </a:cubicBezTo>
                    <a:cubicBezTo>
                      <a:pt x="400644" y="563145"/>
                      <a:pt x="396667" y="560676"/>
                      <a:pt x="392552" y="558207"/>
                    </a:cubicBezTo>
                    <a:cubicBezTo>
                      <a:pt x="387340" y="555190"/>
                      <a:pt x="381991" y="552446"/>
                      <a:pt x="376641" y="549566"/>
                    </a:cubicBezTo>
                    <a:cubicBezTo>
                      <a:pt x="376641" y="549566"/>
                      <a:pt x="376641" y="549566"/>
                      <a:pt x="376779" y="549566"/>
                    </a:cubicBezTo>
                    <a:cubicBezTo>
                      <a:pt x="367452" y="545040"/>
                      <a:pt x="358262" y="540513"/>
                      <a:pt x="348935" y="535987"/>
                    </a:cubicBezTo>
                    <a:cubicBezTo>
                      <a:pt x="346741" y="534890"/>
                      <a:pt x="344546" y="533930"/>
                      <a:pt x="342214" y="532970"/>
                    </a:cubicBezTo>
                    <a:cubicBezTo>
                      <a:pt x="337825" y="531187"/>
                      <a:pt x="333436" y="529267"/>
                      <a:pt x="329184" y="527483"/>
                    </a:cubicBezTo>
                    <a:cubicBezTo>
                      <a:pt x="332887" y="531324"/>
                      <a:pt x="336865" y="535027"/>
                      <a:pt x="340843" y="538593"/>
                    </a:cubicBezTo>
                    <a:cubicBezTo>
                      <a:pt x="340843" y="538593"/>
                      <a:pt x="340843" y="538593"/>
                      <a:pt x="340843" y="538593"/>
                    </a:cubicBezTo>
                    <a:cubicBezTo>
                      <a:pt x="340843" y="538593"/>
                      <a:pt x="340980" y="538730"/>
                      <a:pt x="340980" y="538730"/>
                    </a:cubicBezTo>
                    <a:cubicBezTo>
                      <a:pt x="341117" y="538867"/>
                      <a:pt x="341117" y="538867"/>
                      <a:pt x="341254" y="539005"/>
                    </a:cubicBezTo>
                    <a:cubicBezTo>
                      <a:pt x="341254" y="539005"/>
                      <a:pt x="341117" y="538867"/>
                      <a:pt x="341117" y="538867"/>
                    </a:cubicBezTo>
                    <a:cubicBezTo>
                      <a:pt x="347975" y="544903"/>
                      <a:pt x="355244" y="550389"/>
                      <a:pt x="362788" y="555464"/>
                    </a:cubicBezTo>
                    <a:cubicBezTo>
                      <a:pt x="362651" y="555327"/>
                      <a:pt x="362651" y="555327"/>
                      <a:pt x="362514" y="555190"/>
                    </a:cubicBezTo>
                    <a:cubicBezTo>
                      <a:pt x="368000" y="558756"/>
                      <a:pt x="373624" y="562185"/>
                      <a:pt x="379385" y="565339"/>
                    </a:cubicBezTo>
                    <a:cubicBezTo>
                      <a:pt x="382814" y="567122"/>
                      <a:pt x="386380" y="569043"/>
                      <a:pt x="389809" y="570826"/>
                    </a:cubicBezTo>
                    <a:cubicBezTo>
                      <a:pt x="389534" y="570689"/>
                      <a:pt x="389397" y="570689"/>
                      <a:pt x="389260" y="570551"/>
                    </a:cubicBezTo>
                    <a:cubicBezTo>
                      <a:pt x="394198" y="572883"/>
                      <a:pt x="399136" y="575078"/>
                      <a:pt x="404211" y="577135"/>
                    </a:cubicBezTo>
                    <a:cubicBezTo>
                      <a:pt x="406405" y="577821"/>
                      <a:pt x="408600" y="578507"/>
                      <a:pt x="410794" y="579055"/>
                    </a:cubicBezTo>
                    <a:cubicBezTo>
                      <a:pt x="410657" y="579055"/>
                      <a:pt x="410383" y="578918"/>
                      <a:pt x="410246" y="578918"/>
                    </a:cubicBezTo>
                    <a:cubicBezTo>
                      <a:pt x="411069" y="579055"/>
                      <a:pt x="411754" y="579193"/>
                      <a:pt x="412440" y="579330"/>
                    </a:cubicBezTo>
                    <a:cubicBezTo>
                      <a:pt x="412714" y="579467"/>
                      <a:pt x="413263" y="579467"/>
                      <a:pt x="413812" y="579467"/>
                    </a:cubicBezTo>
                    <a:close/>
                    <a:moveTo>
                      <a:pt x="322738" y="672598"/>
                    </a:moveTo>
                    <a:cubicBezTo>
                      <a:pt x="322600" y="672598"/>
                      <a:pt x="322600" y="672598"/>
                      <a:pt x="322463" y="672598"/>
                    </a:cubicBezTo>
                    <a:cubicBezTo>
                      <a:pt x="324109" y="672461"/>
                      <a:pt x="325892" y="672324"/>
                      <a:pt x="327538" y="672050"/>
                    </a:cubicBezTo>
                    <a:cubicBezTo>
                      <a:pt x="327538" y="672050"/>
                      <a:pt x="327401" y="672050"/>
                      <a:pt x="327401" y="672050"/>
                    </a:cubicBezTo>
                    <a:cubicBezTo>
                      <a:pt x="326852" y="671913"/>
                      <a:pt x="326167" y="671776"/>
                      <a:pt x="325481" y="671638"/>
                    </a:cubicBezTo>
                    <a:cubicBezTo>
                      <a:pt x="325618" y="671638"/>
                      <a:pt x="325618" y="671638"/>
                      <a:pt x="325755" y="671638"/>
                    </a:cubicBezTo>
                    <a:cubicBezTo>
                      <a:pt x="321092" y="670678"/>
                      <a:pt x="316428" y="670267"/>
                      <a:pt x="311765" y="669581"/>
                    </a:cubicBezTo>
                    <a:cubicBezTo>
                      <a:pt x="306415" y="668895"/>
                      <a:pt x="301066" y="668484"/>
                      <a:pt x="295717" y="668209"/>
                    </a:cubicBezTo>
                    <a:cubicBezTo>
                      <a:pt x="295991" y="668209"/>
                      <a:pt x="296128" y="668209"/>
                      <a:pt x="296266" y="668209"/>
                    </a:cubicBezTo>
                    <a:cubicBezTo>
                      <a:pt x="288036" y="667661"/>
                      <a:pt x="279806" y="667386"/>
                      <a:pt x="271440" y="667112"/>
                    </a:cubicBezTo>
                    <a:cubicBezTo>
                      <a:pt x="269108" y="666975"/>
                      <a:pt x="266913" y="666975"/>
                      <a:pt x="264582" y="666838"/>
                    </a:cubicBezTo>
                    <a:cubicBezTo>
                      <a:pt x="271028" y="667935"/>
                      <a:pt x="277475" y="668895"/>
                      <a:pt x="283784" y="669856"/>
                    </a:cubicBezTo>
                    <a:cubicBezTo>
                      <a:pt x="286939" y="670267"/>
                      <a:pt x="290093" y="670541"/>
                      <a:pt x="293248" y="670815"/>
                    </a:cubicBezTo>
                    <a:cubicBezTo>
                      <a:pt x="298597" y="671364"/>
                      <a:pt x="303809" y="671913"/>
                      <a:pt x="309022" y="672324"/>
                    </a:cubicBezTo>
                    <a:cubicBezTo>
                      <a:pt x="309022" y="672324"/>
                      <a:pt x="308884" y="672324"/>
                      <a:pt x="308884" y="672324"/>
                    </a:cubicBezTo>
                    <a:cubicBezTo>
                      <a:pt x="313548" y="672598"/>
                      <a:pt x="318211" y="672736"/>
                      <a:pt x="322738" y="672598"/>
                    </a:cubicBezTo>
                    <a:close/>
                    <a:moveTo>
                      <a:pt x="273223" y="830332"/>
                    </a:moveTo>
                    <a:cubicBezTo>
                      <a:pt x="266913" y="831293"/>
                      <a:pt x="260604" y="832390"/>
                      <a:pt x="254295" y="833487"/>
                    </a:cubicBezTo>
                    <a:cubicBezTo>
                      <a:pt x="253746" y="833624"/>
                      <a:pt x="253060" y="833624"/>
                      <a:pt x="252512" y="833761"/>
                    </a:cubicBezTo>
                    <a:cubicBezTo>
                      <a:pt x="254295" y="833487"/>
                      <a:pt x="256078" y="833213"/>
                      <a:pt x="257861" y="833076"/>
                    </a:cubicBezTo>
                    <a:cubicBezTo>
                      <a:pt x="264445" y="832253"/>
                      <a:pt x="271028" y="831019"/>
                      <a:pt x="277612" y="829784"/>
                    </a:cubicBezTo>
                    <a:cubicBezTo>
                      <a:pt x="276103" y="829921"/>
                      <a:pt x="274732" y="830195"/>
                      <a:pt x="273223" y="830332"/>
                    </a:cubicBezTo>
                    <a:close/>
                    <a:moveTo>
                      <a:pt x="116449" y="925384"/>
                    </a:moveTo>
                    <a:cubicBezTo>
                      <a:pt x="116175" y="925384"/>
                      <a:pt x="116037" y="925384"/>
                      <a:pt x="115763" y="925384"/>
                    </a:cubicBezTo>
                    <a:cubicBezTo>
                      <a:pt x="121798" y="924973"/>
                      <a:pt x="127833" y="924424"/>
                      <a:pt x="133868" y="923602"/>
                    </a:cubicBezTo>
                    <a:cubicBezTo>
                      <a:pt x="138669" y="922915"/>
                      <a:pt x="143332" y="922230"/>
                      <a:pt x="148133" y="921681"/>
                    </a:cubicBezTo>
                    <a:cubicBezTo>
                      <a:pt x="150739" y="921270"/>
                      <a:pt x="153208" y="920721"/>
                      <a:pt x="155677" y="920309"/>
                    </a:cubicBezTo>
                    <a:cubicBezTo>
                      <a:pt x="159517" y="919486"/>
                      <a:pt x="163495" y="918801"/>
                      <a:pt x="167335" y="917978"/>
                    </a:cubicBezTo>
                    <a:cubicBezTo>
                      <a:pt x="167335" y="917978"/>
                      <a:pt x="167198" y="917978"/>
                      <a:pt x="167198" y="917978"/>
                    </a:cubicBezTo>
                    <a:cubicBezTo>
                      <a:pt x="171587" y="916880"/>
                      <a:pt x="175976" y="915783"/>
                      <a:pt x="180365" y="914686"/>
                    </a:cubicBezTo>
                    <a:cubicBezTo>
                      <a:pt x="183657" y="913863"/>
                      <a:pt x="186812" y="912903"/>
                      <a:pt x="190104" y="911943"/>
                    </a:cubicBezTo>
                    <a:cubicBezTo>
                      <a:pt x="193807" y="910845"/>
                      <a:pt x="197510" y="909886"/>
                      <a:pt x="201077" y="908651"/>
                    </a:cubicBezTo>
                    <a:cubicBezTo>
                      <a:pt x="205603" y="907142"/>
                      <a:pt x="210266" y="905496"/>
                      <a:pt x="214793" y="903987"/>
                    </a:cubicBezTo>
                    <a:cubicBezTo>
                      <a:pt x="220690" y="901793"/>
                      <a:pt x="226588" y="899599"/>
                      <a:pt x="232349" y="897267"/>
                    </a:cubicBezTo>
                    <a:cubicBezTo>
                      <a:pt x="235367" y="895895"/>
                      <a:pt x="238521" y="894798"/>
                      <a:pt x="241539" y="893289"/>
                    </a:cubicBezTo>
                    <a:cubicBezTo>
                      <a:pt x="244831" y="891643"/>
                      <a:pt x="248260" y="889997"/>
                      <a:pt x="251551" y="888488"/>
                    </a:cubicBezTo>
                    <a:cubicBezTo>
                      <a:pt x="251551" y="888488"/>
                      <a:pt x="251551" y="888488"/>
                      <a:pt x="251414" y="888488"/>
                    </a:cubicBezTo>
                    <a:cubicBezTo>
                      <a:pt x="257449" y="885196"/>
                      <a:pt x="263484" y="882042"/>
                      <a:pt x="269519" y="878613"/>
                    </a:cubicBezTo>
                    <a:cubicBezTo>
                      <a:pt x="275554" y="875184"/>
                      <a:pt x="281452" y="871480"/>
                      <a:pt x="287213" y="867640"/>
                    </a:cubicBezTo>
                    <a:cubicBezTo>
                      <a:pt x="287625" y="867229"/>
                      <a:pt x="288173" y="866954"/>
                      <a:pt x="288722" y="866543"/>
                    </a:cubicBezTo>
                    <a:cubicBezTo>
                      <a:pt x="288585" y="866680"/>
                      <a:pt x="288585" y="866680"/>
                      <a:pt x="288448" y="866817"/>
                    </a:cubicBezTo>
                    <a:cubicBezTo>
                      <a:pt x="289408" y="865994"/>
                      <a:pt x="290368" y="865171"/>
                      <a:pt x="291191" y="864211"/>
                    </a:cubicBezTo>
                    <a:cubicBezTo>
                      <a:pt x="291877" y="863388"/>
                      <a:pt x="292562" y="862565"/>
                      <a:pt x="293111" y="861605"/>
                    </a:cubicBezTo>
                    <a:cubicBezTo>
                      <a:pt x="292974" y="861742"/>
                      <a:pt x="292837" y="861880"/>
                      <a:pt x="292837" y="862016"/>
                    </a:cubicBezTo>
                    <a:cubicBezTo>
                      <a:pt x="293111" y="861605"/>
                      <a:pt x="293248" y="861331"/>
                      <a:pt x="293522" y="860919"/>
                    </a:cubicBezTo>
                    <a:cubicBezTo>
                      <a:pt x="293522" y="860645"/>
                      <a:pt x="293660" y="860508"/>
                      <a:pt x="293660" y="860233"/>
                    </a:cubicBezTo>
                    <a:cubicBezTo>
                      <a:pt x="293660" y="859959"/>
                      <a:pt x="293660" y="859685"/>
                      <a:pt x="293660" y="859410"/>
                    </a:cubicBezTo>
                    <a:cubicBezTo>
                      <a:pt x="293660" y="859136"/>
                      <a:pt x="293522" y="858862"/>
                      <a:pt x="293522" y="858451"/>
                    </a:cubicBezTo>
                    <a:cubicBezTo>
                      <a:pt x="293385" y="858176"/>
                      <a:pt x="293248" y="858039"/>
                      <a:pt x="293248" y="857764"/>
                    </a:cubicBezTo>
                    <a:cubicBezTo>
                      <a:pt x="293111" y="857627"/>
                      <a:pt x="292974" y="857490"/>
                      <a:pt x="292837" y="857353"/>
                    </a:cubicBezTo>
                    <a:cubicBezTo>
                      <a:pt x="292562" y="857079"/>
                      <a:pt x="292151" y="856804"/>
                      <a:pt x="291877" y="856530"/>
                    </a:cubicBezTo>
                    <a:cubicBezTo>
                      <a:pt x="292014" y="856667"/>
                      <a:pt x="292151" y="856804"/>
                      <a:pt x="292288" y="856804"/>
                    </a:cubicBezTo>
                    <a:cubicBezTo>
                      <a:pt x="291328" y="856119"/>
                      <a:pt x="290505" y="855570"/>
                      <a:pt x="289545" y="855158"/>
                    </a:cubicBezTo>
                    <a:lnTo>
                      <a:pt x="289545" y="855158"/>
                    </a:lnTo>
                    <a:cubicBezTo>
                      <a:pt x="289545" y="855158"/>
                      <a:pt x="289545" y="855158"/>
                      <a:pt x="289545" y="855158"/>
                    </a:cubicBezTo>
                    <a:cubicBezTo>
                      <a:pt x="289408" y="855022"/>
                      <a:pt x="289270" y="855022"/>
                      <a:pt x="288996" y="854884"/>
                    </a:cubicBezTo>
                    <a:cubicBezTo>
                      <a:pt x="288996" y="854884"/>
                      <a:pt x="289133" y="854884"/>
                      <a:pt x="289133" y="855022"/>
                    </a:cubicBezTo>
                    <a:cubicBezTo>
                      <a:pt x="287350" y="854198"/>
                      <a:pt x="285704" y="853513"/>
                      <a:pt x="283921" y="852827"/>
                    </a:cubicBezTo>
                    <a:cubicBezTo>
                      <a:pt x="284196" y="852827"/>
                      <a:pt x="284333" y="852964"/>
                      <a:pt x="284470" y="852964"/>
                    </a:cubicBezTo>
                    <a:cubicBezTo>
                      <a:pt x="282138" y="852278"/>
                      <a:pt x="279944" y="851729"/>
                      <a:pt x="277612" y="851181"/>
                    </a:cubicBezTo>
                    <a:cubicBezTo>
                      <a:pt x="277886" y="851181"/>
                      <a:pt x="278023" y="851318"/>
                      <a:pt x="278298" y="851318"/>
                    </a:cubicBezTo>
                    <a:cubicBezTo>
                      <a:pt x="274457" y="850632"/>
                      <a:pt x="270617" y="849946"/>
                      <a:pt x="266639" y="849261"/>
                    </a:cubicBezTo>
                    <a:cubicBezTo>
                      <a:pt x="262661" y="848712"/>
                      <a:pt x="258684" y="848438"/>
                      <a:pt x="254843" y="848164"/>
                    </a:cubicBezTo>
                    <a:cubicBezTo>
                      <a:pt x="254843" y="848164"/>
                      <a:pt x="254843" y="848164"/>
                      <a:pt x="254980" y="848164"/>
                    </a:cubicBezTo>
                    <a:cubicBezTo>
                      <a:pt x="249494" y="847752"/>
                      <a:pt x="244008" y="847615"/>
                      <a:pt x="238521" y="847889"/>
                    </a:cubicBezTo>
                    <a:cubicBezTo>
                      <a:pt x="234818" y="848026"/>
                      <a:pt x="231115" y="848164"/>
                      <a:pt x="227411" y="848300"/>
                    </a:cubicBezTo>
                    <a:cubicBezTo>
                      <a:pt x="224394" y="848575"/>
                      <a:pt x="221239" y="848849"/>
                      <a:pt x="218222" y="849261"/>
                    </a:cubicBezTo>
                    <a:cubicBezTo>
                      <a:pt x="214107" y="849672"/>
                      <a:pt x="210129" y="850495"/>
                      <a:pt x="206151" y="851318"/>
                    </a:cubicBezTo>
                    <a:cubicBezTo>
                      <a:pt x="206151" y="851318"/>
                      <a:pt x="206151" y="851318"/>
                      <a:pt x="206289" y="851318"/>
                    </a:cubicBezTo>
                    <a:cubicBezTo>
                      <a:pt x="200391" y="852552"/>
                      <a:pt x="194630" y="853924"/>
                      <a:pt x="188869" y="855570"/>
                    </a:cubicBezTo>
                    <a:cubicBezTo>
                      <a:pt x="186263" y="856256"/>
                      <a:pt x="183520" y="856942"/>
                      <a:pt x="181051" y="857902"/>
                    </a:cubicBezTo>
                    <a:cubicBezTo>
                      <a:pt x="178308" y="858725"/>
                      <a:pt x="175428" y="859685"/>
                      <a:pt x="172684" y="860508"/>
                    </a:cubicBezTo>
                    <a:cubicBezTo>
                      <a:pt x="172684" y="860508"/>
                      <a:pt x="172822" y="860508"/>
                      <a:pt x="172822" y="860508"/>
                    </a:cubicBezTo>
                    <a:cubicBezTo>
                      <a:pt x="167198" y="862565"/>
                      <a:pt x="161712" y="864485"/>
                      <a:pt x="156362" y="866954"/>
                    </a:cubicBezTo>
                    <a:cubicBezTo>
                      <a:pt x="155402" y="867503"/>
                      <a:pt x="154579" y="867914"/>
                      <a:pt x="153619" y="868463"/>
                    </a:cubicBezTo>
                    <a:cubicBezTo>
                      <a:pt x="153756" y="868326"/>
                      <a:pt x="153894" y="868189"/>
                      <a:pt x="154031" y="868189"/>
                    </a:cubicBezTo>
                    <a:cubicBezTo>
                      <a:pt x="153345" y="868600"/>
                      <a:pt x="152659" y="869149"/>
                      <a:pt x="152110" y="869697"/>
                    </a:cubicBezTo>
                    <a:cubicBezTo>
                      <a:pt x="151699" y="870109"/>
                      <a:pt x="151287" y="870520"/>
                      <a:pt x="150876" y="871069"/>
                    </a:cubicBezTo>
                    <a:cubicBezTo>
                      <a:pt x="150739" y="871343"/>
                      <a:pt x="150465" y="871755"/>
                      <a:pt x="150327" y="872029"/>
                    </a:cubicBezTo>
                    <a:cubicBezTo>
                      <a:pt x="150190" y="872303"/>
                      <a:pt x="150190" y="872578"/>
                      <a:pt x="150053" y="872715"/>
                    </a:cubicBezTo>
                    <a:cubicBezTo>
                      <a:pt x="150053" y="872852"/>
                      <a:pt x="150053" y="872989"/>
                      <a:pt x="150053" y="873126"/>
                    </a:cubicBezTo>
                    <a:cubicBezTo>
                      <a:pt x="150053" y="873264"/>
                      <a:pt x="150190" y="873401"/>
                      <a:pt x="150190" y="873538"/>
                    </a:cubicBezTo>
                    <a:cubicBezTo>
                      <a:pt x="150327" y="873812"/>
                      <a:pt x="150465" y="873949"/>
                      <a:pt x="150602" y="874224"/>
                    </a:cubicBezTo>
                    <a:cubicBezTo>
                      <a:pt x="150876" y="874498"/>
                      <a:pt x="151150" y="874772"/>
                      <a:pt x="151287" y="875047"/>
                    </a:cubicBezTo>
                    <a:cubicBezTo>
                      <a:pt x="151699" y="875458"/>
                      <a:pt x="151973" y="875732"/>
                      <a:pt x="152385" y="876144"/>
                    </a:cubicBezTo>
                    <a:cubicBezTo>
                      <a:pt x="154031" y="877790"/>
                      <a:pt x="154031" y="880670"/>
                      <a:pt x="152385" y="882454"/>
                    </a:cubicBezTo>
                    <a:cubicBezTo>
                      <a:pt x="150739" y="884099"/>
                      <a:pt x="147858" y="884099"/>
                      <a:pt x="146075" y="882454"/>
                    </a:cubicBezTo>
                    <a:cubicBezTo>
                      <a:pt x="144429" y="880807"/>
                      <a:pt x="142921" y="879161"/>
                      <a:pt x="141961" y="877104"/>
                    </a:cubicBezTo>
                    <a:cubicBezTo>
                      <a:pt x="141138" y="875184"/>
                      <a:pt x="140863" y="873538"/>
                      <a:pt x="141138" y="871480"/>
                    </a:cubicBezTo>
                    <a:cubicBezTo>
                      <a:pt x="141412" y="869560"/>
                      <a:pt x="142235" y="867229"/>
                      <a:pt x="143607" y="865720"/>
                    </a:cubicBezTo>
                    <a:cubicBezTo>
                      <a:pt x="144704" y="864485"/>
                      <a:pt x="145390" y="863662"/>
                      <a:pt x="146624" y="862565"/>
                    </a:cubicBezTo>
                    <a:cubicBezTo>
                      <a:pt x="147721" y="861605"/>
                      <a:pt x="148956" y="860782"/>
                      <a:pt x="150327" y="859959"/>
                    </a:cubicBezTo>
                    <a:cubicBezTo>
                      <a:pt x="152385" y="858725"/>
                      <a:pt x="154716" y="857627"/>
                      <a:pt x="156911" y="856667"/>
                    </a:cubicBezTo>
                    <a:cubicBezTo>
                      <a:pt x="158557" y="855981"/>
                      <a:pt x="160340" y="855296"/>
                      <a:pt x="161986" y="854473"/>
                    </a:cubicBezTo>
                    <a:cubicBezTo>
                      <a:pt x="165003" y="853238"/>
                      <a:pt x="168295" y="852141"/>
                      <a:pt x="171313" y="851044"/>
                    </a:cubicBezTo>
                    <a:cubicBezTo>
                      <a:pt x="176799" y="849261"/>
                      <a:pt x="182423" y="847477"/>
                      <a:pt x="187909" y="845969"/>
                    </a:cubicBezTo>
                    <a:cubicBezTo>
                      <a:pt x="186949" y="845969"/>
                      <a:pt x="185989" y="845969"/>
                      <a:pt x="185166" y="845969"/>
                    </a:cubicBezTo>
                    <a:cubicBezTo>
                      <a:pt x="182423" y="845969"/>
                      <a:pt x="179542" y="845969"/>
                      <a:pt x="176799" y="845832"/>
                    </a:cubicBezTo>
                    <a:cubicBezTo>
                      <a:pt x="174056" y="845694"/>
                      <a:pt x="171176" y="845557"/>
                      <a:pt x="168432" y="845420"/>
                    </a:cubicBezTo>
                    <a:cubicBezTo>
                      <a:pt x="168295" y="845420"/>
                      <a:pt x="168158" y="845420"/>
                      <a:pt x="168021" y="845420"/>
                    </a:cubicBezTo>
                    <a:cubicBezTo>
                      <a:pt x="153208" y="847066"/>
                      <a:pt x="138394" y="848575"/>
                      <a:pt x="123444" y="850221"/>
                    </a:cubicBezTo>
                    <a:cubicBezTo>
                      <a:pt x="114529" y="851181"/>
                      <a:pt x="105613" y="852278"/>
                      <a:pt x="96835" y="853375"/>
                    </a:cubicBezTo>
                    <a:cubicBezTo>
                      <a:pt x="88743" y="854473"/>
                      <a:pt x="80650" y="855707"/>
                      <a:pt x="72695" y="857079"/>
                    </a:cubicBezTo>
                    <a:cubicBezTo>
                      <a:pt x="72969" y="857079"/>
                      <a:pt x="73106" y="856942"/>
                      <a:pt x="73381" y="856942"/>
                    </a:cubicBezTo>
                    <a:cubicBezTo>
                      <a:pt x="67620" y="858176"/>
                      <a:pt x="61996" y="859548"/>
                      <a:pt x="56236" y="860782"/>
                    </a:cubicBezTo>
                    <a:cubicBezTo>
                      <a:pt x="55275" y="861056"/>
                      <a:pt x="54315" y="861331"/>
                      <a:pt x="53355" y="861605"/>
                    </a:cubicBezTo>
                    <a:cubicBezTo>
                      <a:pt x="51298" y="862154"/>
                      <a:pt x="49240" y="862702"/>
                      <a:pt x="47183" y="863388"/>
                    </a:cubicBezTo>
                    <a:cubicBezTo>
                      <a:pt x="42794" y="864622"/>
                      <a:pt x="38268" y="865994"/>
                      <a:pt x="33879" y="867503"/>
                    </a:cubicBezTo>
                    <a:cubicBezTo>
                      <a:pt x="33879" y="867503"/>
                      <a:pt x="33879" y="867503"/>
                      <a:pt x="33879" y="867503"/>
                    </a:cubicBezTo>
                    <a:cubicBezTo>
                      <a:pt x="29078" y="869149"/>
                      <a:pt x="24140" y="871069"/>
                      <a:pt x="19614" y="873264"/>
                    </a:cubicBezTo>
                    <a:cubicBezTo>
                      <a:pt x="19614" y="873264"/>
                      <a:pt x="19751" y="873264"/>
                      <a:pt x="19751" y="873264"/>
                    </a:cubicBezTo>
                    <a:cubicBezTo>
                      <a:pt x="18105" y="874087"/>
                      <a:pt x="16596" y="874909"/>
                      <a:pt x="15088" y="875732"/>
                    </a:cubicBezTo>
                    <a:cubicBezTo>
                      <a:pt x="14676" y="876007"/>
                      <a:pt x="14265" y="876281"/>
                      <a:pt x="13853" y="876555"/>
                    </a:cubicBezTo>
                    <a:cubicBezTo>
                      <a:pt x="13990" y="876418"/>
                      <a:pt x="14127" y="876281"/>
                      <a:pt x="14265" y="876144"/>
                    </a:cubicBezTo>
                    <a:cubicBezTo>
                      <a:pt x="13305" y="876967"/>
                      <a:pt x="12482" y="877790"/>
                      <a:pt x="11659" y="878750"/>
                    </a:cubicBezTo>
                    <a:cubicBezTo>
                      <a:pt x="11796" y="878613"/>
                      <a:pt x="11933" y="878476"/>
                      <a:pt x="12070" y="878338"/>
                    </a:cubicBezTo>
                    <a:cubicBezTo>
                      <a:pt x="11796" y="878750"/>
                      <a:pt x="11521" y="879025"/>
                      <a:pt x="11247" y="879436"/>
                    </a:cubicBezTo>
                    <a:cubicBezTo>
                      <a:pt x="10973" y="879847"/>
                      <a:pt x="10698" y="880396"/>
                      <a:pt x="10287" y="880807"/>
                    </a:cubicBezTo>
                    <a:cubicBezTo>
                      <a:pt x="9738" y="881767"/>
                      <a:pt x="9327" y="882865"/>
                      <a:pt x="8915" y="883962"/>
                    </a:cubicBezTo>
                    <a:cubicBezTo>
                      <a:pt x="9053" y="883688"/>
                      <a:pt x="9053" y="883551"/>
                      <a:pt x="9190" y="883413"/>
                    </a:cubicBezTo>
                    <a:cubicBezTo>
                      <a:pt x="9053" y="883825"/>
                      <a:pt x="9053" y="884374"/>
                      <a:pt x="8915" y="884785"/>
                    </a:cubicBezTo>
                    <a:cubicBezTo>
                      <a:pt x="8915" y="885196"/>
                      <a:pt x="8915" y="885608"/>
                      <a:pt x="8778" y="886019"/>
                    </a:cubicBezTo>
                    <a:lnTo>
                      <a:pt x="8778" y="886019"/>
                    </a:lnTo>
                    <a:cubicBezTo>
                      <a:pt x="8778" y="886705"/>
                      <a:pt x="8778" y="887391"/>
                      <a:pt x="8778" y="887940"/>
                    </a:cubicBezTo>
                    <a:cubicBezTo>
                      <a:pt x="8778" y="887803"/>
                      <a:pt x="8778" y="887665"/>
                      <a:pt x="8778" y="887528"/>
                    </a:cubicBezTo>
                    <a:cubicBezTo>
                      <a:pt x="8778" y="888625"/>
                      <a:pt x="8915" y="889586"/>
                      <a:pt x="9190" y="890683"/>
                    </a:cubicBezTo>
                    <a:cubicBezTo>
                      <a:pt x="9190" y="890683"/>
                      <a:pt x="9190" y="890683"/>
                      <a:pt x="9190" y="890683"/>
                    </a:cubicBezTo>
                    <a:cubicBezTo>
                      <a:pt x="9327" y="891369"/>
                      <a:pt x="9464" y="891917"/>
                      <a:pt x="9601" y="892603"/>
                    </a:cubicBezTo>
                    <a:cubicBezTo>
                      <a:pt x="10013" y="893975"/>
                      <a:pt x="10561" y="895209"/>
                      <a:pt x="11247" y="896444"/>
                    </a:cubicBezTo>
                    <a:cubicBezTo>
                      <a:pt x="11247" y="896306"/>
                      <a:pt x="11110" y="896170"/>
                      <a:pt x="11110" y="896170"/>
                    </a:cubicBezTo>
                    <a:cubicBezTo>
                      <a:pt x="11796" y="897404"/>
                      <a:pt x="12482" y="898638"/>
                      <a:pt x="13442" y="899873"/>
                    </a:cubicBezTo>
                    <a:cubicBezTo>
                      <a:pt x="13305" y="899735"/>
                      <a:pt x="13167" y="899599"/>
                      <a:pt x="13167" y="899461"/>
                    </a:cubicBezTo>
                    <a:cubicBezTo>
                      <a:pt x="13579" y="900010"/>
                      <a:pt x="13990" y="900421"/>
                      <a:pt x="14402" y="900970"/>
                    </a:cubicBezTo>
                    <a:cubicBezTo>
                      <a:pt x="15636" y="902341"/>
                      <a:pt x="16871" y="903713"/>
                      <a:pt x="18242" y="904948"/>
                    </a:cubicBezTo>
                    <a:cubicBezTo>
                      <a:pt x="18105" y="904810"/>
                      <a:pt x="17968" y="904673"/>
                      <a:pt x="17831" y="904536"/>
                    </a:cubicBezTo>
                    <a:cubicBezTo>
                      <a:pt x="18928" y="905633"/>
                      <a:pt x="20300" y="906593"/>
                      <a:pt x="21534" y="907416"/>
                    </a:cubicBezTo>
                    <a:cubicBezTo>
                      <a:pt x="21397" y="907279"/>
                      <a:pt x="21260" y="907142"/>
                      <a:pt x="21123" y="907142"/>
                    </a:cubicBezTo>
                    <a:cubicBezTo>
                      <a:pt x="23592" y="908925"/>
                      <a:pt x="26198" y="910434"/>
                      <a:pt x="28941" y="911806"/>
                    </a:cubicBezTo>
                    <a:cubicBezTo>
                      <a:pt x="28804" y="911806"/>
                      <a:pt x="28804" y="911668"/>
                      <a:pt x="28666" y="911668"/>
                    </a:cubicBezTo>
                    <a:cubicBezTo>
                      <a:pt x="28804" y="911668"/>
                      <a:pt x="28941" y="911806"/>
                      <a:pt x="28941" y="911806"/>
                    </a:cubicBezTo>
                    <a:cubicBezTo>
                      <a:pt x="29078" y="911806"/>
                      <a:pt x="29078" y="911943"/>
                      <a:pt x="29215" y="911943"/>
                    </a:cubicBezTo>
                    <a:cubicBezTo>
                      <a:pt x="29215" y="911943"/>
                      <a:pt x="29078" y="911943"/>
                      <a:pt x="29078" y="911943"/>
                    </a:cubicBezTo>
                    <a:cubicBezTo>
                      <a:pt x="32370" y="913451"/>
                      <a:pt x="35662" y="914823"/>
                      <a:pt x="39091" y="916195"/>
                    </a:cubicBezTo>
                    <a:cubicBezTo>
                      <a:pt x="39091" y="916195"/>
                      <a:pt x="39091" y="916195"/>
                      <a:pt x="39091" y="916195"/>
                    </a:cubicBezTo>
                    <a:cubicBezTo>
                      <a:pt x="39091" y="916195"/>
                      <a:pt x="39228" y="916195"/>
                      <a:pt x="39228" y="916195"/>
                    </a:cubicBezTo>
                    <a:cubicBezTo>
                      <a:pt x="39365" y="916195"/>
                      <a:pt x="39502" y="916332"/>
                      <a:pt x="39639" y="916332"/>
                    </a:cubicBezTo>
                    <a:cubicBezTo>
                      <a:pt x="39639" y="916332"/>
                      <a:pt x="39502" y="916332"/>
                      <a:pt x="39502" y="916332"/>
                    </a:cubicBezTo>
                    <a:cubicBezTo>
                      <a:pt x="46086" y="918526"/>
                      <a:pt x="52807" y="920309"/>
                      <a:pt x="59665" y="921681"/>
                    </a:cubicBezTo>
                    <a:cubicBezTo>
                      <a:pt x="59665" y="921681"/>
                      <a:pt x="59665" y="921681"/>
                      <a:pt x="59527" y="921681"/>
                    </a:cubicBezTo>
                    <a:cubicBezTo>
                      <a:pt x="68991" y="923602"/>
                      <a:pt x="78730" y="924973"/>
                      <a:pt x="88331" y="925659"/>
                    </a:cubicBezTo>
                    <a:cubicBezTo>
                      <a:pt x="88194" y="925659"/>
                      <a:pt x="88057" y="925659"/>
                      <a:pt x="87920" y="925659"/>
                    </a:cubicBezTo>
                    <a:cubicBezTo>
                      <a:pt x="97658" y="926070"/>
                      <a:pt x="106985" y="925933"/>
                      <a:pt x="116449" y="925384"/>
                    </a:cubicBezTo>
                    <a:close/>
                    <a:moveTo>
                      <a:pt x="45811" y="927716"/>
                    </a:moveTo>
                    <a:cubicBezTo>
                      <a:pt x="37856" y="925522"/>
                      <a:pt x="30038" y="922641"/>
                      <a:pt x="22631" y="918664"/>
                    </a:cubicBezTo>
                    <a:cubicBezTo>
                      <a:pt x="15636" y="914960"/>
                      <a:pt x="9464" y="909886"/>
                      <a:pt x="5075" y="903302"/>
                    </a:cubicBezTo>
                    <a:cubicBezTo>
                      <a:pt x="3429" y="900970"/>
                      <a:pt x="1920" y="898090"/>
                      <a:pt x="1234" y="895346"/>
                    </a:cubicBezTo>
                    <a:cubicBezTo>
                      <a:pt x="823" y="893700"/>
                      <a:pt x="549" y="892329"/>
                      <a:pt x="274" y="890683"/>
                    </a:cubicBezTo>
                    <a:cubicBezTo>
                      <a:pt x="0" y="889174"/>
                      <a:pt x="0" y="887665"/>
                      <a:pt x="0" y="886157"/>
                    </a:cubicBezTo>
                    <a:cubicBezTo>
                      <a:pt x="0" y="884648"/>
                      <a:pt x="274" y="883139"/>
                      <a:pt x="549" y="881767"/>
                    </a:cubicBezTo>
                    <a:cubicBezTo>
                      <a:pt x="686" y="880807"/>
                      <a:pt x="960" y="879710"/>
                      <a:pt x="1509" y="878750"/>
                    </a:cubicBezTo>
                    <a:cubicBezTo>
                      <a:pt x="2195" y="877378"/>
                      <a:pt x="2743" y="876144"/>
                      <a:pt x="3566" y="874772"/>
                    </a:cubicBezTo>
                    <a:cubicBezTo>
                      <a:pt x="4389" y="873401"/>
                      <a:pt x="5486" y="871892"/>
                      <a:pt x="6584" y="870795"/>
                    </a:cubicBezTo>
                    <a:cubicBezTo>
                      <a:pt x="7681" y="869835"/>
                      <a:pt x="8641" y="869012"/>
                      <a:pt x="9876" y="868189"/>
                    </a:cubicBezTo>
                    <a:cubicBezTo>
                      <a:pt x="11110" y="867366"/>
                      <a:pt x="12344" y="866680"/>
                      <a:pt x="13579" y="865994"/>
                    </a:cubicBezTo>
                    <a:cubicBezTo>
                      <a:pt x="16871" y="864211"/>
                      <a:pt x="20163" y="862702"/>
                      <a:pt x="23592" y="861193"/>
                    </a:cubicBezTo>
                    <a:cubicBezTo>
                      <a:pt x="29764" y="858587"/>
                      <a:pt x="36073" y="856530"/>
                      <a:pt x="42520" y="854747"/>
                    </a:cubicBezTo>
                    <a:cubicBezTo>
                      <a:pt x="46360" y="853650"/>
                      <a:pt x="50201" y="852415"/>
                      <a:pt x="53904" y="851318"/>
                    </a:cubicBezTo>
                    <a:cubicBezTo>
                      <a:pt x="55138" y="850906"/>
                      <a:pt x="56373" y="850769"/>
                      <a:pt x="57607" y="850495"/>
                    </a:cubicBezTo>
                    <a:cubicBezTo>
                      <a:pt x="60488" y="849809"/>
                      <a:pt x="63368" y="849261"/>
                      <a:pt x="66248" y="848575"/>
                    </a:cubicBezTo>
                    <a:cubicBezTo>
                      <a:pt x="68580" y="848026"/>
                      <a:pt x="71049" y="847477"/>
                      <a:pt x="73518" y="847066"/>
                    </a:cubicBezTo>
                    <a:cubicBezTo>
                      <a:pt x="78318" y="846380"/>
                      <a:pt x="83119" y="845557"/>
                      <a:pt x="87920" y="844735"/>
                    </a:cubicBezTo>
                    <a:cubicBezTo>
                      <a:pt x="90526" y="844323"/>
                      <a:pt x="93269" y="844048"/>
                      <a:pt x="95875" y="843637"/>
                    </a:cubicBezTo>
                    <a:cubicBezTo>
                      <a:pt x="99852" y="843226"/>
                      <a:pt x="103967" y="842540"/>
                      <a:pt x="107945" y="842128"/>
                    </a:cubicBezTo>
                    <a:cubicBezTo>
                      <a:pt x="111923" y="841580"/>
                      <a:pt x="115900" y="841168"/>
                      <a:pt x="120015" y="840757"/>
                    </a:cubicBezTo>
                    <a:cubicBezTo>
                      <a:pt x="119878" y="840757"/>
                      <a:pt x="119741" y="840757"/>
                      <a:pt x="119741" y="840757"/>
                    </a:cubicBezTo>
                    <a:cubicBezTo>
                      <a:pt x="117135" y="840345"/>
                      <a:pt x="114391" y="839934"/>
                      <a:pt x="111785" y="839248"/>
                    </a:cubicBezTo>
                    <a:cubicBezTo>
                      <a:pt x="106985" y="838151"/>
                      <a:pt x="102184" y="837053"/>
                      <a:pt x="97384" y="835956"/>
                    </a:cubicBezTo>
                    <a:cubicBezTo>
                      <a:pt x="90388" y="834310"/>
                      <a:pt x="83530" y="831978"/>
                      <a:pt x="76672" y="829647"/>
                    </a:cubicBezTo>
                    <a:cubicBezTo>
                      <a:pt x="67346" y="826355"/>
                      <a:pt x="58430" y="822103"/>
                      <a:pt x="50201" y="816754"/>
                    </a:cubicBezTo>
                    <a:cubicBezTo>
                      <a:pt x="47320" y="814833"/>
                      <a:pt x="44303" y="812776"/>
                      <a:pt x="41697" y="810307"/>
                    </a:cubicBezTo>
                    <a:cubicBezTo>
                      <a:pt x="39365" y="807975"/>
                      <a:pt x="36759" y="805369"/>
                      <a:pt x="34976" y="802489"/>
                    </a:cubicBezTo>
                    <a:cubicBezTo>
                      <a:pt x="33467" y="799883"/>
                      <a:pt x="32095" y="797277"/>
                      <a:pt x="31547" y="794397"/>
                    </a:cubicBezTo>
                    <a:cubicBezTo>
                      <a:pt x="31272" y="792202"/>
                      <a:pt x="31135" y="791379"/>
                      <a:pt x="31135" y="789184"/>
                    </a:cubicBezTo>
                    <a:cubicBezTo>
                      <a:pt x="31135" y="787264"/>
                      <a:pt x="31684" y="785344"/>
                      <a:pt x="32233" y="783561"/>
                    </a:cubicBezTo>
                    <a:cubicBezTo>
                      <a:pt x="32918" y="781092"/>
                      <a:pt x="34564" y="778897"/>
                      <a:pt x="35936" y="776840"/>
                    </a:cubicBezTo>
                    <a:cubicBezTo>
                      <a:pt x="37582" y="774508"/>
                      <a:pt x="39914" y="773000"/>
                      <a:pt x="42245" y="771491"/>
                    </a:cubicBezTo>
                    <a:cubicBezTo>
                      <a:pt x="43617" y="770531"/>
                      <a:pt x="45400" y="769845"/>
                      <a:pt x="46909" y="769159"/>
                    </a:cubicBezTo>
                    <a:cubicBezTo>
                      <a:pt x="48280" y="768473"/>
                      <a:pt x="49926" y="768062"/>
                      <a:pt x="51435" y="767650"/>
                    </a:cubicBezTo>
                    <a:cubicBezTo>
                      <a:pt x="54178" y="766827"/>
                      <a:pt x="56921" y="766416"/>
                      <a:pt x="59665" y="765868"/>
                    </a:cubicBezTo>
                    <a:cubicBezTo>
                      <a:pt x="63642" y="765181"/>
                      <a:pt x="67483" y="764496"/>
                      <a:pt x="71460" y="763673"/>
                    </a:cubicBezTo>
                    <a:cubicBezTo>
                      <a:pt x="72695" y="763398"/>
                      <a:pt x="74066" y="763261"/>
                      <a:pt x="75438" y="763124"/>
                    </a:cubicBezTo>
                    <a:cubicBezTo>
                      <a:pt x="78456" y="762713"/>
                      <a:pt x="81336" y="762439"/>
                      <a:pt x="84353" y="762027"/>
                    </a:cubicBezTo>
                    <a:cubicBezTo>
                      <a:pt x="91897" y="761067"/>
                      <a:pt x="99578" y="760518"/>
                      <a:pt x="107122" y="759832"/>
                    </a:cubicBezTo>
                    <a:cubicBezTo>
                      <a:pt x="109865" y="759558"/>
                      <a:pt x="112608" y="759421"/>
                      <a:pt x="115352" y="759146"/>
                    </a:cubicBezTo>
                    <a:cubicBezTo>
                      <a:pt x="106573" y="756678"/>
                      <a:pt x="97932" y="753660"/>
                      <a:pt x="89565" y="750094"/>
                    </a:cubicBezTo>
                    <a:cubicBezTo>
                      <a:pt x="85588" y="748448"/>
                      <a:pt x="81885" y="746391"/>
                      <a:pt x="78044" y="744470"/>
                    </a:cubicBezTo>
                    <a:cubicBezTo>
                      <a:pt x="74341" y="742550"/>
                      <a:pt x="70637" y="740356"/>
                      <a:pt x="67071" y="737887"/>
                    </a:cubicBezTo>
                    <a:cubicBezTo>
                      <a:pt x="59939" y="732949"/>
                      <a:pt x="53355" y="727325"/>
                      <a:pt x="47869" y="720742"/>
                    </a:cubicBezTo>
                    <a:cubicBezTo>
                      <a:pt x="45811" y="718273"/>
                      <a:pt x="44303" y="715392"/>
                      <a:pt x="42794" y="712649"/>
                    </a:cubicBezTo>
                    <a:cubicBezTo>
                      <a:pt x="42108" y="711278"/>
                      <a:pt x="41559" y="709632"/>
                      <a:pt x="41011" y="708123"/>
                    </a:cubicBezTo>
                    <a:cubicBezTo>
                      <a:pt x="40599" y="706477"/>
                      <a:pt x="40051" y="704968"/>
                      <a:pt x="39914" y="703322"/>
                    </a:cubicBezTo>
                    <a:cubicBezTo>
                      <a:pt x="39639" y="701676"/>
                      <a:pt x="39639" y="700305"/>
                      <a:pt x="39502" y="698522"/>
                    </a:cubicBezTo>
                    <a:cubicBezTo>
                      <a:pt x="39365" y="697013"/>
                      <a:pt x="39776" y="695367"/>
                      <a:pt x="39914" y="693859"/>
                    </a:cubicBezTo>
                    <a:cubicBezTo>
                      <a:pt x="40462" y="690430"/>
                      <a:pt x="42108" y="687412"/>
                      <a:pt x="43754" y="684394"/>
                    </a:cubicBezTo>
                    <a:cubicBezTo>
                      <a:pt x="46909" y="678771"/>
                      <a:pt x="51846" y="674930"/>
                      <a:pt x="57196" y="671638"/>
                    </a:cubicBezTo>
                    <a:cubicBezTo>
                      <a:pt x="64877" y="666838"/>
                      <a:pt x="73518" y="664506"/>
                      <a:pt x="82296" y="662311"/>
                    </a:cubicBezTo>
                    <a:cubicBezTo>
                      <a:pt x="91074" y="660117"/>
                      <a:pt x="100127" y="659020"/>
                      <a:pt x="109042" y="658060"/>
                    </a:cubicBezTo>
                    <a:cubicBezTo>
                      <a:pt x="113431" y="657648"/>
                      <a:pt x="117820" y="657237"/>
                      <a:pt x="122210" y="656962"/>
                    </a:cubicBezTo>
                    <a:cubicBezTo>
                      <a:pt x="126462" y="656688"/>
                      <a:pt x="130713" y="656276"/>
                      <a:pt x="134965" y="656276"/>
                    </a:cubicBezTo>
                    <a:cubicBezTo>
                      <a:pt x="148819" y="656140"/>
                      <a:pt x="162809" y="655591"/>
                      <a:pt x="176799" y="655865"/>
                    </a:cubicBezTo>
                    <a:cubicBezTo>
                      <a:pt x="183520" y="656002"/>
                      <a:pt x="190104" y="656002"/>
                      <a:pt x="196825" y="656140"/>
                    </a:cubicBezTo>
                    <a:cubicBezTo>
                      <a:pt x="193121" y="654493"/>
                      <a:pt x="189418" y="652847"/>
                      <a:pt x="185715" y="651064"/>
                    </a:cubicBezTo>
                    <a:cubicBezTo>
                      <a:pt x="168295" y="642698"/>
                      <a:pt x="151699" y="632411"/>
                      <a:pt x="136474" y="620341"/>
                    </a:cubicBezTo>
                    <a:cubicBezTo>
                      <a:pt x="129342" y="614717"/>
                      <a:pt x="122621" y="608545"/>
                      <a:pt x="116175" y="601961"/>
                    </a:cubicBezTo>
                    <a:cubicBezTo>
                      <a:pt x="113294" y="598944"/>
                      <a:pt x="110551" y="595789"/>
                      <a:pt x="107945" y="592497"/>
                    </a:cubicBezTo>
                    <a:cubicBezTo>
                      <a:pt x="104927" y="588931"/>
                      <a:pt x="102321" y="585228"/>
                      <a:pt x="99852" y="581250"/>
                    </a:cubicBezTo>
                    <a:cubicBezTo>
                      <a:pt x="97795" y="578095"/>
                      <a:pt x="96423" y="574529"/>
                      <a:pt x="95189" y="571100"/>
                    </a:cubicBezTo>
                    <a:cubicBezTo>
                      <a:pt x="94092" y="568083"/>
                      <a:pt x="93406" y="564928"/>
                      <a:pt x="92994" y="561773"/>
                    </a:cubicBezTo>
                    <a:cubicBezTo>
                      <a:pt x="92720" y="559167"/>
                      <a:pt x="93132" y="556699"/>
                      <a:pt x="93817" y="554092"/>
                    </a:cubicBezTo>
                    <a:cubicBezTo>
                      <a:pt x="94778" y="550800"/>
                      <a:pt x="96972" y="547783"/>
                      <a:pt x="99167" y="545177"/>
                    </a:cubicBezTo>
                    <a:cubicBezTo>
                      <a:pt x="103144" y="540788"/>
                      <a:pt x="108905" y="539005"/>
                      <a:pt x="114391" y="537907"/>
                    </a:cubicBezTo>
                    <a:cubicBezTo>
                      <a:pt x="123170" y="536125"/>
                      <a:pt x="132085" y="536810"/>
                      <a:pt x="140863" y="537633"/>
                    </a:cubicBezTo>
                    <a:cubicBezTo>
                      <a:pt x="145801" y="538045"/>
                      <a:pt x="150739" y="539005"/>
                      <a:pt x="155677" y="539690"/>
                    </a:cubicBezTo>
                    <a:cubicBezTo>
                      <a:pt x="157048" y="539965"/>
                      <a:pt x="158557" y="540102"/>
                      <a:pt x="159929" y="540376"/>
                    </a:cubicBezTo>
                    <a:cubicBezTo>
                      <a:pt x="164866" y="541336"/>
                      <a:pt x="169667" y="542159"/>
                      <a:pt x="174605" y="543119"/>
                    </a:cubicBezTo>
                    <a:cubicBezTo>
                      <a:pt x="180365" y="544217"/>
                      <a:pt x="186263" y="545314"/>
                      <a:pt x="192024" y="546548"/>
                    </a:cubicBezTo>
                    <a:cubicBezTo>
                      <a:pt x="201625" y="548743"/>
                      <a:pt x="211226" y="550938"/>
                      <a:pt x="220690" y="552995"/>
                    </a:cubicBezTo>
                    <a:cubicBezTo>
                      <a:pt x="225080" y="553955"/>
                      <a:pt x="229332" y="555052"/>
                      <a:pt x="233721" y="556150"/>
                    </a:cubicBezTo>
                    <a:cubicBezTo>
                      <a:pt x="233309" y="556012"/>
                      <a:pt x="232898" y="555738"/>
                      <a:pt x="232623" y="555601"/>
                    </a:cubicBezTo>
                    <a:cubicBezTo>
                      <a:pt x="223982" y="550938"/>
                      <a:pt x="215478" y="546000"/>
                      <a:pt x="207112" y="540513"/>
                    </a:cubicBezTo>
                    <a:cubicBezTo>
                      <a:pt x="198882" y="535164"/>
                      <a:pt x="190927" y="529267"/>
                      <a:pt x="183383" y="522820"/>
                    </a:cubicBezTo>
                    <a:cubicBezTo>
                      <a:pt x="176936" y="517333"/>
                      <a:pt x="170901" y="511298"/>
                      <a:pt x="165552" y="504715"/>
                    </a:cubicBezTo>
                    <a:cubicBezTo>
                      <a:pt x="162946" y="501560"/>
                      <a:pt x="160752" y="498131"/>
                      <a:pt x="158557" y="494702"/>
                    </a:cubicBezTo>
                    <a:cubicBezTo>
                      <a:pt x="156774" y="491684"/>
                      <a:pt x="155677" y="488393"/>
                      <a:pt x="155128" y="485101"/>
                    </a:cubicBezTo>
                    <a:cubicBezTo>
                      <a:pt x="154716" y="482769"/>
                      <a:pt x="154716" y="480026"/>
                      <a:pt x="155402" y="477694"/>
                    </a:cubicBezTo>
                    <a:cubicBezTo>
                      <a:pt x="155677" y="476871"/>
                      <a:pt x="155951" y="475911"/>
                      <a:pt x="156500" y="475088"/>
                    </a:cubicBezTo>
                    <a:cubicBezTo>
                      <a:pt x="156911" y="474265"/>
                      <a:pt x="157597" y="473579"/>
                      <a:pt x="158283" y="473031"/>
                    </a:cubicBezTo>
                    <a:cubicBezTo>
                      <a:pt x="158831" y="472345"/>
                      <a:pt x="159791" y="471796"/>
                      <a:pt x="160614" y="471385"/>
                    </a:cubicBezTo>
                    <a:cubicBezTo>
                      <a:pt x="161849" y="470699"/>
                      <a:pt x="163083" y="470150"/>
                      <a:pt x="164455" y="469739"/>
                    </a:cubicBezTo>
                    <a:cubicBezTo>
                      <a:pt x="167884" y="468504"/>
                      <a:pt x="171450" y="468504"/>
                      <a:pt x="175153" y="468642"/>
                    </a:cubicBezTo>
                    <a:cubicBezTo>
                      <a:pt x="182560" y="469053"/>
                      <a:pt x="189967" y="470836"/>
                      <a:pt x="197236" y="472619"/>
                    </a:cubicBezTo>
                    <a:cubicBezTo>
                      <a:pt x="201625" y="473716"/>
                      <a:pt x="206151" y="474951"/>
                      <a:pt x="210678" y="476048"/>
                    </a:cubicBezTo>
                    <a:cubicBezTo>
                      <a:pt x="217399" y="477832"/>
                      <a:pt x="224119" y="479752"/>
                      <a:pt x="230840" y="481672"/>
                    </a:cubicBezTo>
                    <a:cubicBezTo>
                      <a:pt x="234818" y="482769"/>
                      <a:pt x="238658" y="484003"/>
                      <a:pt x="242636" y="485101"/>
                    </a:cubicBezTo>
                    <a:cubicBezTo>
                      <a:pt x="244693" y="485787"/>
                      <a:pt x="246751" y="486472"/>
                      <a:pt x="248945" y="487158"/>
                    </a:cubicBezTo>
                    <a:cubicBezTo>
                      <a:pt x="257724" y="490039"/>
                      <a:pt x="266639" y="492919"/>
                      <a:pt x="275417" y="495936"/>
                    </a:cubicBezTo>
                    <a:cubicBezTo>
                      <a:pt x="276926" y="496485"/>
                      <a:pt x="278298" y="497034"/>
                      <a:pt x="279806" y="497582"/>
                    </a:cubicBezTo>
                    <a:cubicBezTo>
                      <a:pt x="284333" y="499228"/>
                      <a:pt x="288859" y="501011"/>
                      <a:pt x="293522" y="502657"/>
                    </a:cubicBezTo>
                    <a:cubicBezTo>
                      <a:pt x="294620" y="503069"/>
                      <a:pt x="295580" y="503480"/>
                      <a:pt x="296677" y="503892"/>
                    </a:cubicBezTo>
                    <a:cubicBezTo>
                      <a:pt x="290093" y="494702"/>
                      <a:pt x="283921" y="485238"/>
                      <a:pt x="278161" y="475500"/>
                    </a:cubicBezTo>
                    <a:cubicBezTo>
                      <a:pt x="273086" y="466858"/>
                      <a:pt x="268148" y="458080"/>
                      <a:pt x="263622" y="449028"/>
                    </a:cubicBezTo>
                    <a:cubicBezTo>
                      <a:pt x="261564" y="445050"/>
                      <a:pt x="259644" y="441072"/>
                      <a:pt x="257861" y="437232"/>
                    </a:cubicBezTo>
                    <a:cubicBezTo>
                      <a:pt x="255255" y="431883"/>
                      <a:pt x="252786" y="426397"/>
                      <a:pt x="250454" y="420910"/>
                    </a:cubicBezTo>
                    <a:cubicBezTo>
                      <a:pt x="248808" y="416795"/>
                      <a:pt x="247437" y="412681"/>
                      <a:pt x="246065" y="408565"/>
                    </a:cubicBezTo>
                    <a:cubicBezTo>
                      <a:pt x="244831" y="404588"/>
                      <a:pt x="243733" y="400610"/>
                      <a:pt x="242910" y="396495"/>
                    </a:cubicBezTo>
                    <a:cubicBezTo>
                      <a:pt x="242362" y="393341"/>
                      <a:pt x="242499" y="390049"/>
                      <a:pt x="242910" y="387031"/>
                    </a:cubicBezTo>
                    <a:cubicBezTo>
                      <a:pt x="243322" y="384151"/>
                      <a:pt x="244419" y="381408"/>
                      <a:pt x="245791" y="378939"/>
                    </a:cubicBezTo>
                    <a:cubicBezTo>
                      <a:pt x="247574" y="375510"/>
                      <a:pt x="251277" y="373590"/>
                      <a:pt x="254980" y="373315"/>
                    </a:cubicBezTo>
                    <a:cubicBezTo>
                      <a:pt x="257724" y="373178"/>
                      <a:pt x="260878" y="373315"/>
                      <a:pt x="263622" y="374001"/>
                    </a:cubicBezTo>
                    <a:cubicBezTo>
                      <a:pt x="265542" y="374550"/>
                      <a:pt x="266776" y="374962"/>
                      <a:pt x="268559" y="375784"/>
                    </a:cubicBezTo>
                    <a:cubicBezTo>
                      <a:pt x="270891" y="376744"/>
                      <a:pt x="273223" y="378253"/>
                      <a:pt x="275280" y="379625"/>
                    </a:cubicBezTo>
                    <a:cubicBezTo>
                      <a:pt x="278983" y="381956"/>
                      <a:pt x="282687" y="384288"/>
                      <a:pt x="286116" y="386757"/>
                    </a:cubicBezTo>
                    <a:cubicBezTo>
                      <a:pt x="288448" y="388403"/>
                      <a:pt x="290642" y="390049"/>
                      <a:pt x="292974" y="391695"/>
                    </a:cubicBezTo>
                    <a:cubicBezTo>
                      <a:pt x="296951" y="394575"/>
                      <a:pt x="300792" y="397456"/>
                      <a:pt x="304770" y="400336"/>
                    </a:cubicBezTo>
                    <a:cubicBezTo>
                      <a:pt x="306827" y="401982"/>
                      <a:pt x="309022" y="403353"/>
                      <a:pt x="311079" y="404999"/>
                    </a:cubicBezTo>
                    <a:cubicBezTo>
                      <a:pt x="314371" y="407605"/>
                      <a:pt x="317525" y="410074"/>
                      <a:pt x="320817" y="412681"/>
                    </a:cubicBezTo>
                    <a:cubicBezTo>
                      <a:pt x="323286" y="414601"/>
                      <a:pt x="325892" y="416658"/>
                      <a:pt x="328361" y="418578"/>
                    </a:cubicBezTo>
                    <a:cubicBezTo>
                      <a:pt x="320406" y="404039"/>
                      <a:pt x="313411" y="389089"/>
                      <a:pt x="307650" y="373727"/>
                    </a:cubicBezTo>
                    <a:cubicBezTo>
                      <a:pt x="304358" y="365086"/>
                      <a:pt x="301341" y="356308"/>
                      <a:pt x="299009" y="347255"/>
                    </a:cubicBezTo>
                    <a:cubicBezTo>
                      <a:pt x="298460" y="344923"/>
                      <a:pt x="297912" y="342592"/>
                      <a:pt x="297500" y="340123"/>
                    </a:cubicBezTo>
                    <a:cubicBezTo>
                      <a:pt x="297089" y="338340"/>
                      <a:pt x="296677" y="336556"/>
                      <a:pt x="296403" y="334773"/>
                    </a:cubicBezTo>
                    <a:cubicBezTo>
                      <a:pt x="295991" y="332442"/>
                      <a:pt x="295580" y="330110"/>
                      <a:pt x="295443" y="327641"/>
                    </a:cubicBezTo>
                    <a:cubicBezTo>
                      <a:pt x="295306" y="325721"/>
                      <a:pt x="295443" y="323801"/>
                      <a:pt x="295580" y="321880"/>
                    </a:cubicBezTo>
                    <a:cubicBezTo>
                      <a:pt x="295717" y="320783"/>
                      <a:pt x="295991" y="319549"/>
                      <a:pt x="296266" y="318589"/>
                    </a:cubicBezTo>
                    <a:cubicBezTo>
                      <a:pt x="296677" y="317354"/>
                      <a:pt x="297226" y="315982"/>
                      <a:pt x="297912" y="314748"/>
                    </a:cubicBezTo>
                    <a:cubicBezTo>
                      <a:pt x="299283" y="312691"/>
                      <a:pt x="300518" y="310633"/>
                      <a:pt x="302575" y="309124"/>
                    </a:cubicBezTo>
                    <a:cubicBezTo>
                      <a:pt x="306964" y="305695"/>
                      <a:pt x="312725" y="306793"/>
                      <a:pt x="317800" y="308302"/>
                    </a:cubicBezTo>
                    <a:cubicBezTo>
                      <a:pt x="321092" y="309262"/>
                      <a:pt x="324109" y="310633"/>
                      <a:pt x="327127" y="312279"/>
                    </a:cubicBezTo>
                    <a:cubicBezTo>
                      <a:pt x="329184" y="313376"/>
                      <a:pt x="331104" y="314748"/>
                      <a:pt x="333025" y="315982"/>
                    </a:cubicBezTo>
                    <a:cubicBezTo>
                      <a:pt x="334533" y="316943"/>
                      <a:pt x="336042" y="317903"/>
                      <a:pt x="337551" y="319000"/>
                    </a:cubicBezTo>
                    <a:cubicBezTo>
                      <a:pt x="343174" y="322978"/>
                      <a:pt x="348661" y="327092"/>
                      <a:pt x="354147" y="331207"/>
                    </a:cubicBezTo>
                    <a:cubicBezTo>
                      <a:pt x="357988" y="334225"/>
                      <a:pt x="361828" y="337105"/>
                      <a:pt x="365806" y="340123"/>
                    </a:cubicBezTo>
                    <a:cubicBezTo>
                      <a:pt x="368412" y="342043"/>
                      <a:pt x="370881" y="343963"/>
                      <a:pt x="373350" y="345883"/>
                    </a:cubicBezTo>
                    <a:cubicBezTo>
                      <a:pt x="376230" y="348215"/>
                      <a:pt x="379110" y="350547"/>
                      <a:pt x="381991" y="352879"/>
                    </a:cubicBezTo>
                    <a:cubicBezTo>
                      <a:pt x="381991" y="352741"/>
                      <a:pt x="381853" y="352604"/>
                      <a:pt x="381853" y="352467"/>
                    </a:cubicBezTo>
                    <a:cubicBezTo>
                      <a:pt x="378287" y="343826"/>
                      <a:pt x="375133" y="334911"/>
                      <a:pt x="371978" y="326132"/>
                    </a:cubicBezTo>
                    <a:cubicBezTo>
                      <a:pt x="370332" y="321332"/>
                      <a:pt x="368823" y="316531"/>
                      <a:pt x="367452" y="311731"/>
                    </a:cubicBezTo>
                    <a:cubicBezTo>
                      <a:pt x="365806" y="306107"/>
                      <a:pt x="364434" y="300483"/>
                      <a:pt x="363063" y="294860"/>
                    </a:cubicBezTo>
                    <a:cubicBezTo>
                      <a:pt x="361142" y="286356"/>
                      <a:pt x="359634" y="277989"/>
                      <a:pt x="359222" y="269211"/>
                    </a:cubicBezTo>
                    <a:cubicBezTo>
                      <a:pt x="358948" y="265096"/>
                      <a:pt x="358948" y="260981"/>
                      <a:pt x="359222" y="256867"/>
                    </a:cubicBezTo>
                    <a:cubicBezTo>
                      <a:pt x="359496" y="254535"/>
                      <a:pt x="359634" y="252203"/>
                      <a:pt x="360045" y="249871"/>
                    </a:cubicBezTo>
                    <a:cubicBezTo>
                      <a:pt x="360457" y="247402"/>
                      <a:pt x="361142" y="245071"/>
                      <a:pt x="361965" y="242739"/>
                    </a:cubicBezTo>
                    <a:cubicBezTo>
                      <a:pt x="363886" y="237115"/>
                      <a:pt x="367315" y="231903"/>
                      <a:pt x="371704" y="227789"/>
                    </a:cubicBezTo>
                    <a:cubicBezTo>
                      <a:pt x="376367" y="223674"/>
                      <a:pt x="382676" y="222714"/>
                      <a:pt x="388574" y="222439"/>
                    </a:cubicBezTo>
                    <a:cubicBezTo>
                      <a:pt x="396255" y="222165"/>
                      <a:pt x="403525" y="225594"/>
                      <a:pt x="410246" y="228612"/>
                    </a:cubicBezTo>
                    <a:cubicBezTo>
                      <a:pt x="414223" y="230395"/>
                      <a:pt x="417927" y="232726"/>
                      <a:pt x="421630" y="234921"/>
                    </a:cubicBezTo>
                    <a:cubicBezTo>
                      <a:pt x="426019" y="237664"/>
                      <a:pt x="430545" y="240544"/>
                      <a:pt x="434797" y="243425"/>
                    </a:cubicBezTo>
                    <a:cubicBezTo>
                      <a:pt x="439735" y="246717"/>
                      <a:pt x="444536" y="250009"/>
                      <a:pt x="449062" y="253712"/>
                    </a:cubicBezTo>
                    <a:cubicBezTo>
                      <a:pt x="452902" y="256867"/>
                      <a:pt x="456743" y="259884"/>
                      <a:pt x="460583" y="263039"/>
                    </a:cubicBezTo>
                    <a:cubicBezTo>
                      <a:pt x="464561" y="266193"/>
                      <a:pt x="468539" y="269211"/>
                      <a:pt x="472379" y="272503"/>
                    </a:cubicBezTo>
                    <a:cubicBezTo>
                      <a:pt x="470185" y="267565"/>
                      <a:pt x="467990" y="262627"/>
                      <a:pt x="465795" y="257689"/>
                    </a:cubicBezTo>
                    <a:cubicBezTo>
                      <a:pt x="464424" y="254535"/>
                      <a:pt x="463189" y="251243"/>
                      <a:pt x="461818" y="248088"/>
                    </a:cubicBezTo>
                    <a:cubicBezTo>
                      <a:pt x="458937" y="240682"/>
                      <a:pt x="456194" y="233001"/>
                      <a:pt x="453588" y="225457"/>
                    </a:cubicBezTo>
                    <a:cubicBezTo>
                      <a:pt x="450982" y="218050"/>
                      <a:pt x="448788" y="210506"/>
                      <a:pt x="446593" y="202963"/>
                    </a:cubicBezTo>
                    <a:cubicBezTo>
                      <a:pt x="444261" y="195282"/>
                      <a:pt x="442204" y="187464"/>
                      <a:pt x="440558" y="179508"/>
                    </a:cubicBezTo>
                    <a:cubicBezTo>
                      <a:pt x="439049" y="171827"/>
                      <a:pt x="437540" y="164009"/>
                      <a:pt x="436992" y="156328"/>
                    </a:cubicBezTo>
                    <a:cubicBezTo>
                      <a:pt x="436580" y="149607"/>
                      <a:pt x="436717" y="142612"/>
                      <a:pt x="437952" y="136029"/>
                    </a:cubicBezTo>
                    <a:cubicBezTo>
                      <a:pt x="438501" y="132737"/>
                      <a:pt x="439872" y="129033"/>
                      <a:pt x="442067" y="126565"/>
                    </a:cubicBezTo>
                    <a:cubicBezTo>
                      <a:pt x="442478" y="126016"/>
                      <a:pt x="443027" y="125467"/>
                      <a:pt x="443575" y="124919"/>
                    </a:cubicBezTo>
                    <a:cubicBezTo>
                      <a:pt x="444810" y="123958"/>
                      <a:pt x="445633" y="123273"/>
                      <a:pt x="447004" y="122587"/>
                    </a:cubicBezTo>
                    <a:cubicBezTo>
                      <a:pt x="448376" y="121627"/>
                      <a:pt x="450296" y="120941"/>
                      <a:pt x="452079" y="120667"/>
                    </a:cubicBezTo>
                    <a:cubicBezTo>
                      <a:pt x="453862" y="120392"/>
                      <a:pt x="455646" y="120255"/>
                      <a:pt x="457429" y="120667"/>
                    </a:cubicBezTo>
                    <a:cubicBezTo>
                      <a:pt x="459898" y="121215"/>
                      <a:pt x="462092" y="122038"/>
                      <a:pt x="464287" y="123273"/>
                    </a:cubicBezTo>
                    <a:cubicBezTo>
                      <a:pt x="467030" y="124781"/>
                      <a:pt x="469636" y="126290"/>
                      <a:pt x="472105" y="128073"/>
                    </a:cubicBezTo>
                    <a:cubicBezTo>
                      <a:pt x="474711" y="129856"/>
                      <a:pt x="477043" y="132188"/>
                      <a:pt x="479374" y="134245"/>
                    </a:cubicBezTo>
                    <a:cubicBezTo>
                      <a:pt x="479237" y="134108"/>
                      <a:pt x="479237" y="134108"/>
                      <a:pt x="479100" y="133971"/>
                    </a:cubicBezTo>
                    <a:cubicBezTo>
                      <a:pt x="484861" y="139046"/>
                      <a:pt x="490484" y="144258"/>
                      <a:pt x="495833" y="149607"/>
                    </a:cubicBezTo>
                    <a:cubicBezTo>
                      <a:pt x="498988" y="152762"/>
                      <a:pt x="502143" y="156054"/>
                      <a:pt x="505160" y="159209"/>
                    </a:cubicBezTo>
                    <a:cubicBezTo>
                      <a:pt x="507904" y="162089"/>
                      <a:pt x="510784" y="164969"/>
                      <a:pt x="513527" y="167850"/>
                    </a:cubicBezTo>
                    <a:cubicBezTo>
                      <a:pt x="515173" y="169633"/>
                      <a:pt x="516819" y="171553"/>
                      <a:pt x="518465" y="173336"/>
                    </a:cubicBezTo>
                    <a:cubicBezTo>
                      <a:pt x="520385" y="175531"/>
                      <a:pt x="522305" y="177725"/>
                      <a:pt x="524226" y="179920"/>
                    </a:cubicBezTo>
                    <a:cubicBezTo>
                      <a:pt x="523540" y="176216"/>
                      <a:pt x="522854" y="172650"/>
                      <a:pt x="522168" y="168947"/>
                    </a:cubicBezTo>
                    <a:cubicBezTo>
                      <a:pt x="521894" y="167164"/>
                      <a:pt x="521482" y="165381"/>
                      <a:pt x="521208" y="163598"/>
                    </a:cubicBezTo>
                    <a:cubicBezTo>
                      <a:pt x="520522" y="159894"/>
                      <a:pt x="520111" y="156191"/>
                      <a:pt x="519699" y="152488"/>
                    </a:cubicBezTo>
                    <a:cubicBezTo>
                      <a:pt x="519151" y="147961"/>
                      <a:pt x="518876" y="143435"/>
                      <a:pt x="518602" y="138772"/>
                    </a:cubicBezTo>
                    <a:cubicBezTo>
                      <a:pt x="518191" y="133560"/>
                      <a:pt x="518191" y="128348"/>
                      <a:pt x="518602" y="123136"/>
                    </a:cubicBezTo>
                    <a:cubicBezTo>
                      <a:pt x="519013" y="117238"/>
                      <a:pt x="519288" y="110380"/>
                      <a:pt x="522991" y="105579"/>
                    </a:cubicBezTo>
                    <a:cubicBezTo>
                      <a:pt x="524500" y="103522"/>
                      <a:pt x="526557" y="102287"/>
                      <a:pt x="528752" y="101053"/>
                    </a:cubicBezTo>
                    <a:cubicBezTo>
                      <a:pt x="530672" y="100093"/>
                      <a:pt x="533278" y="99270"/>
                      <a:pt x="535473" y="99544"/>
                    </a:cubicBezTo>
                    <a:cubicBezTo>
                      <a:pt x="536158" y="99544"/>
                      <a:pt x="536982" y="99681"/>
                      <a:pt x="537804" y="99818"/>
                    </a:cubicBezTo>
                    <a:cubicBezTo>
                      <a:pt x="539313" y="100230"/>
                      <a:pt x="540411" y="100778"/>
                      <a:pt x="541782" y="101464"/>
                    </a:cubicBezTo>
                    <a:cubicBezTo>
                      <a:pt x="544525" y="102836"/>
                      <a:pt x="546994" y="104756"/>
                      <a:pt x="549326" y="106539"/>
                    </a:cubicBezTo>
                    <a:cubicBezTo>
                      <a:pt x="552206" y="108734"/>
                      <a:pt x="554675" y="111614"/>
                      <a:pt x="557144" y="114357"/>
                    </a:cubicBezTo>
                    <a:cubicBezTo>
                      <a:pt x="559750" y="117375"/>
                      <a:pt x="562356" y="120392"/>
                      <a:pt x="564825" y="123410"/>
                    </a:cubicBezTo>
                    <a:cubicBezTo>
                      <a:pt x="570860" y="130954"/>
                      <a:pt x="576484" y="138909"/>
                      <a:pt x="582244" y="146590"/>
                    </a:cubicBezTo>
                    <a:cubicBezTo>
                      <a:pt x="585948" y="151528"/>
                      <a:pt x="589240" y="156740"/>
                      <a:pt x="592531" y="161952"/>
                    </a:cubicBezTo>
                    <a:cubicBezTo>
                      <a:pt x="595823" y="167027"/>
                      <a:pt x="599389" y="172102"/>
                      <a:pt x="602407" y="177451"/>
                    </a:cubicBezTo>
                    <a:cubicBezTo>
                      <a:pt x="602407" y="177588"/>
                      <a:pt x="602544" y="177588"/>
                      <a:pt x="602544" y="177725"/>
                    </a:cubicBezTo>
                    <a:cubicBezTo>
                      <a:pt x="601995" y="175531"/>
                      <a:pt x="601584" y="173336"/>
                      <a:pt x="601035" y="171279"/>
                    </a:cubicBezTo>
                    <a:cubicBezTo>
                      <a:pt x="599938" y="166341"/>
                      <a:pt x="598703" y="161540"/>
                      <a:pt x="597606" y="156603"/>
                    </a:cubicBezTo>
                    <a:cubicBezTo>
                      <a:pt x="597195" y="154408"/>
                      <a:pt x="596509" y="152351"/>
                      <a:pt x="596098" y="150156"/>
                    </a:cubicBezTo>
                    <a:cubicBezTo>
                      <a:pt x="594451" y="141515"/>
                      <a:pt x="592806" y="132874"/>
                      <a:pt x="591160" y="124233"/>
                    </a:cubicBezTo>
                    <a:cubicBezTo>
                      <a:pt x="590611" y="121215"/>
                      <a:pt x="589925" y="118061"/>
                      <a:pt x="589514" y="114906"/>
                    </a:cubicBezTo>
                    <a:cubicBezTo>
                      <a:pt x="588691" y="109557"/>
                      <a:pt x="587868" y="104345"/>
                      <a:pt x="587182" y="98995"/>
                    </a:cubicBezTo>
                    <a:cubicBezTo>
                      <a:pt x="586496" y="93783"/>
                      <a:pt x="586359" y="88571"/>
                      <a:pt x="586085" y="83222"/>
                    </a:cubicBezTo>
                    <a:cubicBezTo>
                      <a:pt x="585811" y="79244"/>
                      <a:pt x="585811" y="75404"/>
                      <a:pt x="586085" y="71563"/>
                    </a:cubicBezTo>
                    <a:cubicBezTo>
                      <a:pt x="586359" y="68683"/>
                      <a:pt x="587319" y="65803"/>
                      <a:pt x="588416" y="63197"/>
                    </a:cubicBezTo>
                    <a:cubicBezTo>
                      <a:pt x="588828" y="61962"/>
                      <a:pt x="589651" y="60865"/>
                      <a:pt x="590337" y="59768"/>
                    </a:cubicBezTo>
                    <a:cubicBezTo>
                      <a:pt x="590748" y="59082"/>
                      <a:pt x="591434" y="58396"/>
                      <a:pt x="592120" y="57710"/>
                    </a:cubicBezTo>
                    <a:cubicBezTo>
                      <a:pt x="592669" y="57162"/>
                      <a:pt x="593491" y="56613"/>
                      <a:pt x="594177" y="56201"/>
                    </a:cubicBezTo>
                    <a:cubicBezTo>
                      <a:pt x="595000" y="55653"/>
                      <a:pt x="596235" y="55516"/>
                      <a:pt x="597332" y="55378"/>
                    </a:cubicBezTo>
                    <a:cubicBezTo>
                      <a:pt x="598155" y="55104"/>
                      <a:pt x="599389" y="55378"/>
                      <a:pt x="600212" y="55516"/>
                    </a:cubicBezTo>
                    <a:cubicBezTo>
                      <a:pt x="601172" y="55653"/>
                      <a:pt x="602270" y="55927"/>
                      <a:pt x="603093" y="56339"/>
                    </a:cubicBezTo>
                    <a:cubicBezTo>
                      <a:pt x="604327" y="56750"/>
                      <a:pt x="605699" y="57299"/>
                      <a:pt x="606933" y="57985"/>
                    </a:cubicBezTo>
                    <a:cubicBezTo>
                      <a:pt x="608579" y="58945"/>
                      <a:pt x="609402" y="59630"/>
                      <a:pt x="610911" y="60728"/>
                    </a:cubicBezTo>
                    <a:cubicBezTo>
                      <a:pt x="613517" y="62785"/>
                      <a:pt x="615574" y="65665"/>
                      <a:pt x="617632" y="68134"/>
                    </a:cubicBezTo>
                    <a:cubicBezTo>
                      <a:pt x="621335" y="72386"/>
                      <a:pt x="624490" y="76913"/>
                      <a:pt x="627781" y="81302"/>
                    </a:cubicBezTo>
                    <a:cubicBezTo>
                      <a:pt x="632033" y="87200"/>
                      <a:pt x="636285" y="93097"/>
                      <a:pt x="640537" y="99133"/>
                    </a:cubicBezTo>
                    <a:cubicBezTo>
                      <a:pt x="642183" y="101464"/>
                      <a:pt x="643692" y="103796"/>
                      <a:pt x="645201" y="106128"/>
                    </a:cubicBezTo>
                    <a:cubicBezTo>
                      <a:pt x="648218" y="110654"/>
                      <a:pt x="651099" y="115043"/>
                      <a:pt x="654116" y="119569"/>
                    </a:cubicBezTo>
                    <a:cubicBezTo>
                      <a:pt x="654391" y="119981"/>
                      <a:pt x="654665" y="120529"/>
                      <a:pt x="655076" y="120941"/>
                    </a:cubicBezTo>
                    <a:cubicBezTo>
                      <a:pt x="654665" y="117375"/>
                      <a:pt x="654116" y="113671"/>
                      <a:pt x="653705" y="110105"/>
                    </a:cubicBezTo>
                    <a:cubicBezTo>
                      <a:pt x="653293" y="107362"/>
                      <a:pt x="653156" y="104482"/>
                      <a:pt x="652882" y="101739"/>
                    </a:cubicBezTo>
                    <a:cubicBezTo>
                      <a:pt x="652470" y="97212"/>
                      <a:pt x="652059" y="92686"/>
                      <a:pt x="651784" y="88160"/>
                    </a:cubicBezTo>
                    <a:cubicBezTo>
                      <a:pt x="651099" y="77187"/>
                      <a:pt x="650824" y="66214"/>
                      <a:pt x="650962" y="55241"/>
                    </a:cubicBezTo>
                    <a:cubicBezTo>
                      <a:pt x="651099" y="46052"/>
                      <a:pt x="652059" y="36862"/>
                      <a:pt x="653705" y="27809"/>
                    </a:cubicBezTo>
                    <a:cubicBezTo>
                      <a:pt x="654391" y="24380"/>
                      <a:pt x="655351" y="20951"/>
                      <a:pt x="656585" y="17659"/>
                    </a:cubicBezTo>
                    <a:cubicBezTo>
                      <a:pt x="657134" y="16151"/>
                      <a:pt x="657820" y="14642"/>
                      <a:pt x="658642" y="13270"/>
                    </a:cubicBezTo>
                    <a:cubicBezTo>
                      <a:pt x="659602" y="11350"/>
                      <a:pt x="660700" y="9430"/>
                      <a:pt x="661934" y="7647"/>
                    </a:cubicBezTo>
                    <a:cubicBezTo>
                      <a:pt x="663306" y="5727"/>
                      <a:pt x="664952" y="3669"/>
                      <a:pt x="667009" y="2435"/>
                    </a:cubicBezTo>
                    <a:cubicBezTo>
                      <a:pt x="667969" y="1886"/>
                      <a:pt x="668655" y="1475"/>
                      <a:pt x="669615" y="1063"/>
                    </a:cubicBezTo>
                    <a:cubicBezTo>
                      <a:pt x="671124" y="514"/>
                      <a:pt x="671947" y="377"/>
                      <a:pt x="673456" y="103"/>
                    </a:cubicBezTo>
                    <a:cubicBezTo>
                      <a:pt x="674416" y="-34"/>
                      <a:pt x="675513" y="-34"/>
                      <a:pt x="676473" y="103"/>
                    </a:cubicBezTo>
                    <a:cubicBezTo>
                      <a:pt x="677845" y="240"/>
                      <a:pt x="679354" y="377"/>
                      <a:pt x="680862" y="789"/>
                    </a:cubicBezTo>
                    <a:cubicBezTo>
                      <a:pt x="682508" y="1200"/>
                      <a:pt x="683331" y="1612"/>
                      <a:pt x="684840" y="2298"/>
                    </a:cubicBezTo>
                    <a:cubicBezTo>
                      <a:pt x="686486" y="2983"/>
                      <a:pt x="687857" y="4218"/>
                      <a:pt x="689092" y="5315"/>
                    </a:cubicBezTo>
                    <a:cubicBezTo>
                      <a:pt x="690326" y="6275"/>
                      <a:pt x="691424" y="7510"/>
                      <a:pt x="692521" y="8607"/>
                    </a:cubicBezTo>
                    <a:cubicBezTo>
                      <a:pt x="693755" y="9704"/>
                      <a:pt x="694990" y="10939"/>
                      <a:pt x="696087" y="12173"/>
                    </a:cubicBezTo>
                    <a:cubicBezTo>
                      <a:pt x="699379" y="15876"/>
                      <a:pt x="702259" y="19854"/>
                      <a:pt x="705140" y="23832"/>
                    </a:cubicBezTo>
                    <a:cubicBezTo>
                      <a:pt x="708980" y="28907"/>
                      <a:pt x="712546" y="34256"/>
                      <a:pt x="715838" y="39742"/>
                    </a:cubicBezTo>
                    <a:cubicBezTo>
                      <a:pt x="719679" y="45914"/>
                      <a:pt x="723656" y="51949"/>
                      <a:pt x="727222" y="58122"/>
                    </a:cubicBezTo>
                    <a:cubicBezTo>
                      <a:pt x="735589" y="72523"/>
                      <a:pt x="743682" y="86925"/>
                      <a:pt x="751774" y="101327"/>
                    </a:cubicBezTo>
                    <a:cubicBezTo>
                      <a:pt x="755203" y="107362"/>
                      <a:pt x="758769" y="113397"/>
                      <a:pt x="762198" y="119432"/>
                    </a:cubicBezTo>
                    <a:cubicBezTo>
                      <a:pt x="763570" y="121901"/>
                      <a:pt x="764941" y="124370"/>
                      <a:pt x="766450" y="126702"/>
                    </a:cubicBezTo>
                    <a:cubicBezTo>
                      <a:pt x="768782" y="130405"/>
                      <a:pt x="770977" y="133971"/>
                      <a:pt x="773171" y="137674"/>
                    </a:cubicBezTo>
                    <a:cubicBezTo>
                      <a:pt x="774954" y="140418"/>
                      <a:pt x="776600" y="143298"/>
                      <a:pt x="778383" y="146041"/>
                    </a:cubicBezTo>
                    <a:cubicBezTo>
                      <a:pt x="780989" y="149882"/>
                      <a:pt x="783458" y="153722"/>
                      <a:pt x="786064" y="157426"/>
                    </a:cubicBezTo>
                    <a:cubicBezTo>
                      <a:pt x="786064" y="157426"/>
                      <a:pt x="785927" y="157288"/>
                      <a:pt x="785927" y="157288"/>
                    </a:cubicBezTo>
                    <a:cubicBezTo>
                      <a:pt x="789904" y="162500"/>
                      <a:pt x="793745" y="167850"/>
                      <a:pt x="797997" y="172787"/>
                    </a:cubicBezTo>
                    <a:cubicBezTo>
                      <a:pt x="799369" y="174296"/>
                      <a:pt x="800740" y="175668"/>
                      <a:pt x="802386" y="177039"/>
                    </a:cubicBezTo>
                    <a:lnTo>
                      <a:pt x="802386" y="177039"/>
                    </a:lnTo>
                    <a:cubicBezTo>
                      <a:pt x="802660" y="177177"/>
                      <a:pt x="802798" y="177314"/>
                      <a:pt x="803072" y="177588"/>
                    </a:cubicBezTo>
                    <a:cubicBezTo>
                      <a:pt x="803346" y="177725"/>
                      <a:pt x="803483" y="177862"/>
                      <a:pt x="803758" y="177862"/>
                    </a:cubicBezTo>
                    <a:cubicBezTo>
                      <a:pt x="805815" y="178822"/>
                      <a:pt x="806775" y="181154"/>
                      <a:pt x="805815" y="183212"/>
                    </a:cubicBezTo>
                    <a:cubicBezTo>
                      <a:pt x="804992" y="185269"/>
                      <a:pt x="802523" y="186229"/>
                      <a:pt x="800466" y="185406"/>
                    </a:cubicBezTo>
                    <a:cubicBezTo>
                      <a:pt x="799094" y="184858"/>
                      <a:pt x="798134" y="184172"/>
                      <a:pt x="796900" y="183212"/>
                    </a:cubicBezTo>
                    <a:cubicBezTo>
                      <a:pt x="795802" y="182389"/>
                      <a:pt x="794842" y="181291"/>
                      <a:pt x="793882" y="180468"/>
                    </a:cubicBezTo>
                    <a:cubicBezTo>
                      <a:pt x="792511" y="179097"/>
                      <a:pt x="791276" y="177725"/>
                      <a:pt x="790042" y="176354"/>
                    </a:cubicBezTo>
                    <a:cubicBezTo>
                      <a:pt x="786750" y="172513"/>
                      <a:pt x="783732" y="168535"/>
                      <a:pt x="780715" y="164421"/>
                    </a:cubicBezTo>
                    <a:cubicBezTo>
                      <a:pt x="778932" y="161952"/>
                      <a:pt x="777286" y="159483"/>
                      <a:pt x="775503" y="156877"/>
                    </a:cubicBezTo>
                    <a:cubicBezTo>
                      <a:pt x="773720" y="154134"/>
                      <a:pt x="771662" y="151390"/>
                      <a:pt x="769879" y="148647"/>
                    </a:cubicBezTo>
                    <a:cubicBezTo>
                      <a:pt x="766176" y="142749"/>
                      <a:pt x="762472" y="136989"/>
                      <a:pt x="758906" y="131091"/>
                    </a:cubicBezTo>
                    <a:cubicBezTo>
                      <a:pt x="757261" y="128348"/>
                      <a:pt x="755614" y="125604"/>
                      <a:pt x="754106" y="122861"/>
                    </a:cubicBezTo>
                    <a:cubicBezTo>
                      <a:pt x="751774" y="118746"/>
                      <a:pt x="749305" y="114769"/>
                      <a:pt x="746974" y="110654"/>
                    </a:cubicBezTo>
                    <a:cubicBezTo>
                      <a:pt x="740664" y="99955"/>
                      <a:pt x="734629" y="89120"/>
                      <a:pt x="728457" y="78421"/>
                    </a:cubicBezTo>
                    <a:cubicBezTo>
                      <a:pt x="725851" y="74032"/>
                      <a:pt x="723382" y="69643"/>
                      <a:pt x="720776" y="65254"/>
                    </a:cubicBezTo>
                    <a:cubicBezTo>
                      <a:pt x="719679" y="63471"/>
                      <a:pt x="718718" y="61688"/>
                      <a:pt x="717621" y="59905"/>
                    </a:cubicBezTo>
                    <a:cubicBezTo>
                      <a:pt x="712958" y="52498"/>
                      <a:pt x="708294" y="44817"/>
                      <a:pt x="703494" y="37548"/>
                    </a:cubicBezTo>
                    <a:cubicBezTo>
                      <a:pt x="703631" y="37822"/>
                      <a:pt x="703768" y="37959"/>
                      <a:pt x="703768" y="38096"/>
                    </a:cubicBezTo>
                    <a:cubicBezTo>
                      <a:pt x="699105" y="31238"/>
                      <a:pt x="694441" y="24517"/>
                      <a:pt x="688955" y="18345"/>
                    </a:cubicBezTo>
                    <a:cubicBezTo>
                      <a:pt x="687034" y="16288"/>
                      <a:pt x="685114" y="14368"/>
                      <a:pt x="683057" y="12447"/>
                    </a:cubicBezTo>
                    <a:cubicBezTo>
                      <a:pt x="682645" y="12036"/>
                      <a:pt x="682234" y="11762"/>
                      <a:pt x="681823" y="11350"/>
                    </a:cubicBezTo>
                    <a:cubicBezTo>
                      <a:pt x="681411" y="11076"/>
                      <a:pt x="680999" y="10801"/>
                      <a:pt x="680725" y="10664"/>
                    </a:cubicBezTo>
                    <a:cubicBezTo>
                      <a:pt x="680176" y="10390"/>
                      <a:pt x="679765" y="10253"/>
                      <a:pt x="679354" y="9979"/>
                    </a:cubicBezTo>
                    <a:cubicBezTo>
                      <a:pt x="679628" y="9979"/>
                      <a:pt x="679765" y="10116"/>
                      <a:pt x="679902" y="10116"/>
                    </a:cubicBezTo>
                    <a:cubicBezTo>
                      <a:pt x="679354" y="9979"/>
                      <a:pt x="678805" y="9841"/>
                      <a:pt x="678256" y="9704"/>
                    </a:cubicBezTo>
                    <a:cubicBezTo>
                      <a:pt x="678531" y="9704"/>
                      <a:pt x="678668" y="9704"/>
                      <a:pt x="678805" y="9841"/>
                    </a:cubicBezTo>
                    <a:cubicBezTo>
                      <a:pt x="677708" y="9567"/>
                      <a:pt x="676610" y="9430"/>
                      <a:pt x="675513" y="9293"/>
                    </a:cubicBezTo>
                    <a:cubicBezTo>
                      <a:pt x="675513" y="9293"/>
                      <a:pt x="675650" y="9293"/>
                      <a:pt x="675650" y="9293"/>
                    </a:cubicBezTo>
                    <a:cubicBezTo>
                      <a:pt x="675102" y="9293"/>
                      <a:pt x="674553" y="9293"/>
                      <a:pt x="674004" y="9293"/>
                    </a:cubicBezTo>
                    <a:cubicBezTo>
                      <a:pt x="673730" y="9293"/>
                      <a:pt x="673456" y="9430"/>
                      <a:pt x="673044" y="9430"/>
                    </a:cubicBezTo>
                    <a:cubicBezTo>
                      <a:pt x="672770" y="9567"/>
                      <a:pt x="672496" y="9567"/>
                      <a:pt x="672221" y="9704"/>
                    </a:cubicBezTo>
                    <a:cubicBezTo>
                      <a:pt x="671947" y="9841"/>
                      <a:pt x="671810" y="9979"/>
                      <a:pt x="671536" y="10116"/>
                    </a:cubicBezTo>
                    <a:cubicBezTo>
                      <a:pt x="671261" y="10390"/>
                      <a:pt x="670987" y="10664"/>
                      <a:pt x="670712" y="10801"/>
                    </a:cubicBezTo>
                    <a:cubicBezTo>
                      <a:pt x="670438" y="11076"/>
                      <a:pt x="670027" y="11487"/>
                      <a:pt x="669752" y="11899"/>
                    </a:cubicBezTo>
                    <a:cubicBezTo>
                      <a:pt x="669478" y="12310"/>
                      <a:pt x="669067" y="12722"/>
                      <a:pt x="668792" y="13270"/>
                    </a:cubicBezTo>
                    <a:cubicBezTo>
                      <a:pt x="667832" y="14779"/>
                      <a:pt x="666872" y="16425"/>
                      <a:pt x="666049" y="18071"/>
                    </a:cubicBezTo>
                    <a:cubicBezTo>
                      <a:pt x="666049" y="17934"/>
                      <a:pt x="666186" y="17797"/>
                      <a:pt x="666323" y="17659"/>
                    </a:cubicBezTo>
                    <a:cubicBezTo>
                      <a:pt x="665363" y="19580"/>
                      <a:pt x="664540" y="21637"/>
                      <a:pt x="663717" y="23695"/>
                    </a:cubicBezTo>
                    <a:cubicBezTo>
                      <a:pt x="663854" y="23557"/>
                      <a:pt x="663854" y="23283"/>
                      <a:pt x="663992" y="23146"/>
                    </a:cubicBezTo>
                    <a:cubicBezTo>
                      <a:pt x="663306" y="25340"/>
                      <a:pt x="662757" y="27672"/>
                      <a:pt x="662209" y="30004"/>
                    </a:cubicBezTo>
                    <a:cubicBezTo>
                      <a:pt x="661111" y="36176"/>
                      <a:pt x="660288" y="42485"/>
                      <a:pt x="659877" y="48795"/>
                    </a:cubicBezTo>
                    <a:cubicBezTo>
                      <a:pt x="659877" y="48520"/>
                      <a:pt x="659877" y="48383"/>
                      <a:pt x="659877" y="48246"/>
                    </a:cubicBezTo>
                    <a:cubicBezTo>
                      <a:pt x="659191" y="61551"/>
                      <a:pt x="659602" y="74992"/>
                      <a:pt x="660425" y="88160"/>
                    </a:cubicBezTo>
                    <a:cubicBezTo>
                      <a:pt x="660425" y="88160"/>
                      <a:pt x="660425" y="88023"/>
                      <a:pt x="660425" y="88023"/>
                    </a:cubicBezTo>
                    <a:cubicBezTo>
                      <a:pt x="661111" y="97212"/>
                      <a:pt x="661934" y="106402"/>
                      <a:pt x="663169" y="115455"/>
                    </a:cubicBezTo>
                    <a:cubicBezTo>
                      <a:pt x="664129" y="123410"/>
                      <a:pt x="665226" y="131228"/>
                      <a:pt x="666323" y="139183"/>
                    </a:cubicBezTo>
                    <a:cubicBezTo>
                      <a:pt x="666323" y="139595"/>
                      <a:pt x="666460" y="140006"/>
                      <a:pt x="666460" y="140418"/>
                    </a:cubicBezTo>
                    <a:cubicBezTo>
                      <a:pt x="670027" y="146727"/>
                      <a:pt x="673456" y="153174"/>
                      <a:pt x="676747" y="159757"/>
                    </a:cubicBezTo>
                    <a:cubicBezTo>
                      <a:pt x="685800" y="178000"/>
                      <a:pt x="692795" y="197065"/>
                      <a:pt x="697047" y="216953"/>
                    </a:cubicBezTo>
                    <a:cubicBezTo>
                      <a:pt x="698968" y="225731"/>
                      <a:pt x="700339" y="234784"/>
                      <a:pt x="700888" y="243836"/>
                    </a:cubicBezTo>
                    <a:cubicBezTo>
                      <a:pt x="701162" y="247402"/>
                      <a:pt x="700888" y="250969"/>
                      <a:pt x="700613" y="254535"/>
                    </a:cubicBezTo>
                    <a:cubicBezTo>
                      <a:pt x="700476" y="256455"/>
                      <a:pt x="699928" y="258650"/>
                      <a:pt x="698556" y="260158"/>
                    </a:cubicBezTo>
                    <a:cubicBezTo>
                      <a:pt x="697459" y="261256"/>
                      <a:pt x="696361" y="261804"/>
                      <a:pt x="694990" y="262079"/>
                    </a:cubicBezTo>
                    <a:cubicBezTo>
                      <a:pt x="693618" y="262490"/>
                      <a:pt x="692384" y="261941"/>
                      <a:pt x="691012" y="261530"/>
                    </a:cubicBezTo>
                    <a:cubicBezTo>
                      <a:pt x="690326" y="261256"/>
                      <a:pt x="689641" y="260570"/>
                      <a:pt x="688955" y="260158"/>
                    </a:cubicBezTo>
                    <a:cubicBezTo>
                      <a:pt x="687995" y="259473"/>
                      <a:pt x="687309" y="258512"/>
                      <a:pt x="686623" y="257689"/>
                    </a:cubicBezTo>
                    <a:cubicBezTo>
                      <a:pt x="684017" y="254260"/>
                      <a:pt x="682508" y="250283"/>
                      <a:pt x="680999" y="246168"/>
                    </a:cubicBezTo>
                    <a:cubicBezTo>
                      <a:pt x="679354" y="241367"/>
                      <a:pt x="678119" y="236430"/>
                      <a:pt x="676747" y="231492"/>
                    </a:cubicBezTo>
                    <a:cubicBezTo>
                      <a:pt x="675787" y="228200"/>
                      <a:pt x="674965" y="224908"/>
                      <a:pt x="674141" y="221616"/>
                    </a:cubicBezTo>
                    <a:cubicBezTo>
                      <a:pt x="672084" y="213935"/>
                      <a:pt x="670164" y="206254"/>
                      <a:pt x="668244" y="198436"/>
                    </a:cubicBezTo>
                    <a:cubicBezTo>
                      <a:pt x="666460" y="191167"/>
                      <a:pt x="664952" y="183760"/>
                      <a:pt x="663443" y="176354"/>
                    </a:cubicBezTo>
                    <a:cubicBezTo>
                      <a:pt x="662071" y="169633"/>
                      <a:pt x="660837" y="162912"/>
                      <a:pt x="659740" y="156191"/>
                    </a:cubicBezTo>
                    <a:cubicBezTo>
                      <a:pt x="659054" y="152213"/>
                      <a:pt x="658368" y="148099"/>
                      <a:pt x="657682" y="144121"/>
                    </a:cubicBezTo>
                    <a:cubicBezTo>
                      <a:pt x="657682" y="144121"/>
                      <a:pt x="657682" y="143984"/>
                      <a:pt x="657682" y="143984"/>
                    </a:cubicBezTo>
                    <a:cubicBezTo>
                      <a:pt x="653842" y="137400"/>
                      <a:pt x="649864" y="131091"/>
                      <a:pt x="645612" y="124781"/>
                    </a:cubicBezTo>
                    <a:cubicBezTo>
                      <a:pt x="641223" y="118198"/>
                      <a:pt x="636834" y="111751"/>
                      <a:pt x="632445" y="105168"/>
                    </a:cubicBezTo>
                    <a:cubicBezTo>
                      <a:pt x="632582" y="105305"/>
                      <a:pt x="632582" y="105442"/>
                      <a:pt x="632719" y="105579"/>
                    </a:cubicBezTo>
                    <a:cubicBezTo>
                      <a:pt x="629427" y="101053"/>
                      <a:pt x="626273" y="96664"/>
                      <a:pt x="622981" y="92137"/>
                    </a:cubicBezTo>
                    <a:cubicBezTo>
                      <a:pt x="622021" y="90766"/>
                      <a:pt x="620923" y="89257"/>
                      <a:pt x="619963" y="87885"/>
                    </a:cubicBezTo>
                    <a:cubicBezTo>
                      <a:pt x="618043" y="85279"/>
                      <a:pt x="616260" y="82673"/>
                      <a:pt x="614340" y="80204"/>
                    </a:cubicBezTo>
                    <a:cubicBezTo>
                      <a:pt x="612008" y="77050"/>
                      <a:pt x="609539" y="74169"/>
                      <a:pt x="607070" y="71289"/>
                    </a:cubicBezTo>
                    <a:cubicBezTo>
                      <a:pt x="607207" y="71426"/>
                      <a:pt x="607345" y="71563"/>
                      <a:pt x="607482" y="71701"/>
                    </a:cubicBezTo>
                    <a:cubicBezTo>
                      <a:pt x="606522" y="70603"/>
                      <a:pt x="605561" y="69506"/>
                      <a:pt x="604464" y="68546"/>
                    </a:cubicBezTo>
                    <a:cubicBezTo>
                      <a:pt x="604053" y="68272"/>
                      <a:pt x="603778" y="67997"/>
                      <a:pt x="603504" y="67723"/>
                    </a:cubicBezTo>
                    <a:cubicBezTo>
                      <a:pt x="602956" y="67449"/>
                      <a:pt x="602544" y="67037"/>
                      <a:pt x="601995" y="66763"/>
                    </a:cubicBezTo>
                    <a:cubicBezTo>
                      <a:pt x="602132" y="66900"/>
                      <a:pt x="602270" y="66900"/>
                      <a:pt x="602407" y="66900"/>
                    </a:cubicBezTo>
                    <a:cubicBezTo>
                      <a:pt x="601447" y="66351"/>
                      <a:pt x="600487" y="65940"/>
                      <a:pt x="599389" y="65528"/>
                    </a:cubicBezTo>
                    <a:cubicBezTo>
                      <a:pt x="599115" y="65391"/>
                      <a:pt x="598703" y="65391"/>
                      <a:pt x="598429" y="65254"/>
                    </a:cubicBezTo>
                    <a:cubicBezTo>
                      <a:pt x="598292" y="65254"/>
                      <a:pt x="598155" y="65254"/>
                      <a:pt x="598155" y="65254"/>
                    </a:cubicBezTo>
                    <a:cubicBezTo>
                      <a:pt x="598018" y="65391"/>
                      <a:pt x="598018" y="65528"/>
                      <a:pt x="597880" y="65528"/>
                    </a:cubicBezTo>
                    <a:cubicBezTo>
                      <a:pt x="597332" y="66351"/>
                      <a:pt x="596920" y="67037"/>
                      <a:pt x="596646" y="67860"/>
                    </a:cubicBezTo>
                    <a:cubicBezTo>
                      <a:pt x="596783" y="67586"/>
                      <a:pt x="596783" y="67449"/>
                      <a:pt x="596920" y="67311"/>
                    </a:cubicBezTo>
                    <a:cubicBezTo>
                      <a:pt x="596646" y="67860"/>
                      <a:pt x="596509" y="68409"/>
                      <a:pt x="596235" y="68957"/>
                    </a:cubicBezTo>
                    <a:cubicBezTo>
                      <a:pt x="596235" y="68683"/>
                      <a:pt x="596372" y="68546"/>
                      <a:pt x="596372" y="68409"/>
                    </a:cubicBezTo>
                    <a:cubicBezTo>
                      <a:pt x="595960" y="69506"/>
                      <a:pt x="595686" y="70603"/>
                      <a:pt x="595412" y="71838"/>
                    </a:cubicBezTo>
                    <a:cubicBezTo>
                      <a:pt x="595274" y="72935"/>
                      <a:pt x="595137" y="74032"/>
                      <a:pt x="595000" y="74992"/>
                    </a:cubicBezTo>
                    <a:cubicBezTo>
                      <a:pt x="594863" y="80342"/>
                      <a:pt x="595274" y="85554"/>
                      <a:pt x="595549" y="90766"/>
                    </a:cubicBezTo>
                    <a:cubicBezTo>
                      <a:pt x="595549" y="90766"/>
                      <a:pt x="595549" y="90629"/>
                      <a:pt x="595549" y="90629"/>
                    </a:cubicBezTo>
                    <a:cubicBezTo>
                      <a:pt x="595549" y="90766"/>
                      <a:pt x="595549" y="90766"/>
                      <a:pt x="595549" y="90903"/>
                    </a:cubicBezTo>
                    <a:cubicBezTo>
                      <a:pt x="595549" y="90903"/>
                      <a:pt x="595549" y="90903"/>
                      <a:pt x="595549" y="90903"/>
                    </a:cubicBezTo>
                    <a:lnTo>
                      <a:pt x="595549" y="90903"/>
                    </a:lnTo>
                    <a:cubicBezTo>
                      <a:pt x="595960" y="95978"/>
                      <a:pt x="596646" y="101190"/>
                      <a:pt x="597332" y="106265"/>
                    </a:cubicBezTo>
                    <a:cubicBezTo>
                      <a:pt x="597880" y="109831"/>
                      <a:pt x="598292" y="113534"/>
                      <a:pt x="598978" y="117100"/>
                    </a:cubicBezTo>
                    <a:cubicBezTo>
                      <a:pt x="599664" y="120392"/>
                      <a:pt x="600212" y="123684"/>
                      <a:pt x="600898" y="126976"/>
                    </a:cubicBezTo>
                    <a:cubicBezTo>
                      <a:pt x="602270" y="134520"/>
                      <a:pt x="603778" y="142064"/>
                      <a:pt x="605287" y="149745"/>
                    </a:cubicBezTo>
                    <a:cubicBezTo>
                      <a:pt x="605287" y="149470"/>
                      <a:pt x="605150" y="149333"/>
                      <a:pt x="605150" y="149059"/>
                    </a:cubicBezTo>
                    <a:cubicBezTo>
                      <a:pt x="607756" y="160032"/>
                      <a:pt x="610499" y="171004"/>
                      <a:pt x="612968" y="181977"/>
                    </a:cubicBezTo>
                    <a:cubicBezTo>
                      <a:pt x="613380" y="183623"/>
                      <a:pt x="613928" y="185406"/>
                      <a:pt x="614340" y="187052"/>
                    </a:cubicBezTo>
                    <a:cubicBezTo>
                      <a:pt x="615437" y="191167"/>
                      <a:pt x="616534" y="195145"/>
                      <a:pt x="617632" y="199122"/>
                    </a:cubicBezTo>
                    <a:cubicBezTo>
                      <a:pt x="618866" y="203786"/>
                      <a:pt x="620101" y="208312"/>
                      <a:pt x="621335" y="212838"/>
                    </a:cubicBezTo>
                    <a:cubicBezTo>
                      <a:pt x="622295" y="214758"/>
                      <a:pt x="623255" y="216679"/>
                      <a:pt x="624215" y="218599"/>
                    </a:cubicBezTo>
                    <a:cubicBezTo>
                      <a:pt x="626273" y="222714"/>
                      <a:pt x="628330" y="226828"/>
                      <a:pt x="630388" y="230943"/>
                    </a:cubicBezTo>
                    <a:cubicBezTo>
                      <a:pt x="632993" y="236018"/>
                      <a:pt x="635188" y="241367"/>
                      <a:pt x="637383" y="246580"/>
                    </a:cubicBezTo>
                    <a:cubicBezTo>
                      <a:pt x="640949" y="254946"/>
                      <a:pt x="644104" y="263450"/>
                      <a:pt x="646709" y="272228"/>
                    </a:cubicBezTo>
                    <a:cubicBezTo>
                      <a:pt x="647944" y="276206"/>
                      <a:pt x="649041" y="280321"/>
                      <a:pt x="649727" y="284573"/>
                    </a:cubicBezTo>
                    <a:cubicBezTo>
                      <a:pt x="650001" y="286356"/>
                      <a:pt x="650413" y="288276"/>
                      <a:pt x="650413" y="290059"/>
                    </a:cubicBezTo>
                    <a:cubicBezTo>
                      <a:pt x="650413" y="291979"/>
                      <a:pt x="650276" y="293900"/>
                      <a:pt x="650138" y="295820"/>
                    </a:cubicBezTo>
                    <a:cubicBezTo>
                      <a:pt x="650001" y="298563"/>
                      <a:pt x="647807" y="300758"/>
                      <a:pt x="644926" y="300346"/>
                    </a:cubicBezTo>
                    <a:cubicBezTo>
                      <a:pt x="643555" y="300209"/>
                      <a:pt x="641909" y="299935"/>
                      <a:pt x="640812" y="298975"/>
                    </a:cubicBezTo>
                    <a:cubicBezTo>
                      <a:pt x="639440" y="297877"/>
                      <a:pt x="638343" y="296231"/>
                      <a:pt x="637657" y="294723"/>
                    </a:cubicBezTo>
                    <a:cubicBezTo>
                      <a:pt x="636148" y="291294"/>
                      <a:pt x="634777" y="287865"/>
                      <a:pt x="633542" y="284299"/>
                    </a:cubicBezTo>
                    <a:cubicBezTo>
                      <a:pt x="632856" y="282104"/>
                      <a:pt x="632033" y="279909"/>
                      <a:pt x="631348" y="277715"/>
                    </a:cubicBezTo>
                    <a:cubicBezTo>
                      <a:pt x="628879" y="270308"/>
                      <a:pt x="626547" y="262902"/>
                      <a:pt x="624215" y="255495"/>
                    </a:cubicBezTo>
                    <a:cubicBezTo>
                      <a:pt x="620375" y="243562"/>
                      <a:pt x="616809" y="231492"/>
                      <a:pt x="613380" y="219422"/>
                    </a:cubicBezTo>
                    <a:cubicBezTo>
                      <a:pt x="612419" y="217639"/>
                      <a:pt x="611596" y="215856"/>
                      <a:pt x="610636" y="214210"/>
                    </a:cubicBezTo>
                    <a:cubicBezTo>
                      <a:pt x="609676" y="212152"/>
                      <a:pt x="608716" y="210095"/>
                      <a:pt x="607619" y="208175"/>
                    </a:cubicBezTo>
                    <a:cubicBezTo>
                      <a:pt x="605424" y="204471"/>
                      <a:pt x="603367" y="200768"/>
                      <a:pt x="601172" y="197065"/>
                    </a:cubicBezTo>
                    <a:cubicBezTo>
                      <a:pt x="598566" y="192538"/>
                      <a:pt x="595960" y="188012"/>
                      <a:pt x="593354" y="183486"/>
                    </a:cubicBezTo>
                    <a:cubicBezTo>
                      <a:pt x="592394" y="181840"/>
                      <a:pt x="591434" y="180194"/>
                      <a:pt x="590337" y="178685"/>
                    </a:cubicBezTo>
                    <a:cubicBezTo>
                      <a:pt x="585536" y="171416"/>
                      <a:pt x="580873" y="164284"/>
                      <a:pt x="576072" y="157014"/>
                    </a:cubicBezTo>
                    <a:cubicBezTo>
                      <a:pt x="576072" y="157014"/>
                      <a:pt x="576072" y="157014"/>
                      <a:pt x="576072" y="157151"/>
                    </a:cubicBezTo>
                    <a:cubicBezTo>
                      <a:pt x="572643" y="152351"/>
                      <a:pt x="569077" y="147687"/>
                      <a:pt x="565648" y="143024"/>
                    </a:cubicBezTo>
                    <a:cubicBezTo>
                      <a:pt x="564413" y="141378"/>
                      <a:pt x="563179" y="139732"/>
                      <a:pt x="561945" y="138086"/>
                    </a:cubicBezTo>
                    <a:cubicBezTo>
                      <a:pt x="557555" y="132051"/>
                      <a:pt x="552618" y="126290"/>
                      <a:pt x="547680" y="120529"/>
                    </a:cubicBezTo>
                    <a:cubicBezTo>
                      <a:pt x="547817" y="120667"/>
                      <a:pt x="547817" y="120804"/>
                      <a:pt x="547954" y="120941"/>
                    </a:cubicBezTo>
                    <a:cubicBezTo>
                      <a:pt x="546171" y="118884"/>
                      <a:pt x="544388" y="117100"/>
                      <a:pt x="542331" y="115317"/>
                    </a:cubicBezTo>
                    <a:cubicBezTo>
                      <a:pt x="541096" y="114357"/>
                      <a:pt x="539862" y="113397"/>
                      <a:pt x="538490" y="112437"/>
                    </a:cubicBezTo>
                    <a:cubicBezTo>
                      <a:pt x="538490" y="112437"/>
                      <a:pt x="538490" y="112437"/>
                      <a:pt x="538353" y="112437"/>
                    </a:cubicBezTo>
                    <a:cubicBezTo>
                      <a:pt x="538353" y="112437"/>
                      <a:pt x="538353" y="112437"/>
                      <a:pt x="538490" y="112437"/>
                    </a:cubicBezTo>
                    <a:cubicBezTo>
                      <a:pt x="538353" y="112300"/>
                      <a:pt x="538216" y="112163"/>
                      <a:pt x="538079" y="112163"/>
                    </a:cubicBezTo>
                    <a:cubicBezTo>
                      <a:pt x="538216" y="112300"/>
                      <a:pt x="538216" y="112300"/>
                      <a:pt x="538353" y="112300"/>
                    </a:cubicBezTo>
                    <a:cubicBezTo>
                      <a:pt x="537530" y="111751"/>
                      <a:pt x="536707" y="111340"/>
                      <a:pt x="535884" y="110928"/>
                    </a:cubicBezTo>
                    <a:cubicBezTo>
                      <a:pt x="535610" y="110791"/>
                      <a:pt x="535336" y="110791"/>
                      <a:pt x="535061" y="110654"/>
                    </a:cubicBezTo>
                    <a:cubicBezTo>
                      <a:pt x="534924" y="110654"/>
                      <a:pt x="534787" y="110654"/>
                      <a:pt x="534513" y="110654"/>
                    </a:cubicBezTo>
                    <a:cubicBezTo>
                      <a:pt x="534375" y="110654"/>
                      <a:pt x="534238" y="110654"/>
                      <a:pt x="533964" y="110654"/>
                    </a:cubicBezTo>
                    <a:cubicBezTo>
                      <a:pt x="533690" y="110791"/>
                      <a:pt x="533278" y="110928"/>
                      <a:pt x="533004" y="110928"/>
                    </a:cubicBezTo>
                    <a:cubicBezTo>
                      <a:pt x="532729" y="111065"/>
                      <a:pt x="532455" y="111203"/>
                      <a:pt x="532044" y="111340"/>
                    </a:cubicBezTo>
                    <a:cubicBezTo>
                      <a:pt x="531769" y="111614"/>
                      <a:pt x="531358" y="111888"/>
                      <a:pt x="531084" y="112163"/>
                    </a:cubicBezTo>
                    <a:cubicBezTo>
                      <a:pt x="530946" y="112300"/>
                      <a:pt x="530809" y="112437"/>
                      <a:pt x="530672" y="112574"/>
                    </a:cubicBezTo>
                    <a:cubicBezTo>
                      <a:pt x="530535" y="112711"/>
                      <a:pt x="530398" y="112986"/>
                      <a:pt x="530261" y="113123"/>
                    </a:cubicBezTo>
                    <a:cubicBezTo>
                      <a:pt x="530124" y="113534"/>
                      <a:pt x="529849" y="113946"/>
                      <a:pt x="529712" y="114357"/>
                    </a:cubicBezTo>
                    <a:cubicBezTo>
                      <a:pt x="529575" y="114769"/>
                      <a:pt x="529438" y="115317"/>
                      <a:pt x="529300" y="115729"/>
                    </a:cubicBezTo>
                    <a:cubicBezTo>
                      <a:pt x="529300" y="115729"/>
                      <a:pt x="529300" y="115592"/>
                      <a:pt x="529300" y="115592"/>
                    </a:cubicBezTo>
                    <a:cubicBezTo>
                      <a:pt x="528615" y="119295"/>
                      <a:pt x="528340" y="123273"/>
                      <a:pt x="527929" y="126976"/>
                    </a:cubicBezTo>
                    <a:cubicBezTo>
                      <a:pt x="527929" y="126976"/>
                      <a:pt x="527929" y="126976"/>
                      <a:pt x="527929" y="126839"/>
                    </a:cubicBezTo>
                    <a:cubicBezTo>
                      <a:pt x="527929" y="126839"/>
                      <a:pt x="527929" y="126976"/>
                      <a:pt x="527929" y="126976"/>
                    </a:cubicBezTo>
                    <a:cubicBezTo>
                      <a:pt x="527929" y="127113"/>
                      <a:pt x="527929" y="127387"/>
                      <a:pt x="527929" y="127525"/>
                    </a:cubicBezTo>
                    <a:cubicBezTo>
                      <a:pt x="527929" y="127387"/>
                      <a:pt x="527929" y="127387"/>
                      <a:pt x="527929" y="127250"/>
                    </a:cubicBezTo>
                    <a:cubicBezTo>
                      <a:pt x="527792" y="133011"/>
                      <a:pt x="528066" y="138635"/>
                      <a:pt x="528478" y="144258"/>
                    </a:cubicBezTo>
                    <a:cubicBezTo>
                      <a:pt x="528478" y="143984"/>
                      <a:pt x="528478" y="143847"/>
                      <a:pt x="528478" y="143572"/>
                    </a:cubicBezTo>
                    <a:cubicBezTo>
                      <a:pt x="529026" y="151390"/>
                      <a:pt x="529986" y="159209"/>
                      <a:pt x="531495" y="166890"/>
                    </a:cubicBezTo>
                    <a:cubicBezTo>
                      <a:pt x="532318" y="171279"/>
                      <a:pt x="533278" y="175805"/>
                      <a:pt x="534101" y="180194"/>
                    </a:cubicBezTo>
                    <a:cubicBezTo>
                      <a:pt x="535610" y="185818"/>
                      <a:pt x="537119" y="191441"/>
                      <a:pt x="538627" y="197065"/>
                    </a:cubicBezTo>
                    <a:cubicBezTo>
                      <a:pt x="538627" y="197202"/>
                      <a:pt x="538627" y="197202"/>
                      <a:pt x="538765" y="197339"/>
                    </a:cubicBezTo>
                    <a:cubicBezTo>
                      <a:pt x="540548" y="199534"/>
                      <a:pt x="542194" y="201728"/>
                      <a:pt x="543977" y="203786"/>
                    </a:cubicBezTo>
                    <a:cubicBezTo>
                      <a:pt x="547269" y="207763"/>
                      <a:pt x="550286" y="211741"/>
                      <a:pt x="553303" y="215856"/>
                    </a:cubicBezTo>
                    <a:cubicBezTo>
                      <a:pt x="559613" y="224222"/>
                      <a:pt x="565374" y="232726"/>
                      <a:pt x="570997" y="241505"/>
                    </a:cubicBezTo>
                    <a:cubicBezTo>
                      <a:pt x="581558" y="258101"/>
                      <a:pt x="590748" y="275657"/>
                      <a:pt x="597195" y="294311"/>
                    </a:cubicBezTo>
                    <a:cubicBezTo>
                      <a:pt x="598703" y="298837"/>
                      <a:pt x="599938" y="303501"/>
                      <a:pt x="600898" y="308164"/>
                    </a:cubicBezTo>
                    <a:cubicBezTo>
                      <a:pt x="601584" y="311593"/>
                      <a:pt x="601858" y="315297"/>
                      <a:pt x="602132" y="318863"/>
                    </a:cubicBezTo>
                    <a:cubicBezTo>
                      <a:pt x="602270" y="320783"/>
                      <a:pt x="601858" y="322292"/>
                      <a:pt x="601584" y="324212"/>
                    </a:cubicBezTo>
                    <a:cubicBezTo>
                      <a:pt x="601309" y="325172"/>
                      <a:pt x="601035" y="326132"/>
                      <a:pt x="600624" y="327092"/>
                    </a:cubicBezTo>
                    <a:cubicBezTo>
                      <a:pt x="599938" y="329013"/>
                      <a:pt x="598292" y="331070"/>
                      <a:pt x="596509" y="332167"/>
                    </a:cubicBezTo>
                    <a:cubicBezTo>
                      <a:pt x="595000" y="333127"/>
                      <a:pt x="593217" y="333127"/>
                      <a:pt x="591434" y="332990"/>
                    </a:cubicBezTo>
                    <a:cubicBezTo>
                      <a:pt x="589514" y="332990"/>
                      <a:pt x="587868" y="332167"/>
                      <a:pt x="586222" y="331207"/>
                    </a:cubicBezTo>
                    <a:cubicBezTo>
                      <a:pt x="585399" y="330796"/>
                      <a:pt x="584576" y="330110"/>
                      <a:pt x="583890" y="329287"/>
                    </a:cubicBezTo>
                    <a:cubicBezTo>
                      <a:pt x="582793" y="328190"/>
                      <a:pt x="581833" y="327092"/>
                      <a:pt x="580735" y="325995"/>
                    </a:cubicBezTo>
                    <a:cubicBezTo>
                      <a:pt x="579638" y="324761"/>
                      <a:pt x="578678" y="323252"/>
                      <a:pt x="577718" y="321880"/>
                    </a:cubicBezTo>
                    <a:cubicBezTo>
                      <a:pt x="576209" y="319549"/>
                      <a:pt x="574700" y="317217"/>
                      <a:pt x="573329" y="314748"/>
                    </a:cubicBezTo>
                    <a:cubicBezTo>
                      <a:pt x="571546" y="311868"/>
                      <a:pt x="570037" y="308713"/>
                      <a:pt x="568391" y="305833"/>
                    </a:cubicBezTo>
                    <a:cubicBezTo>
                      <a:pt x="566471" y="302404"/>
                      <a:pt x="564688" y="298700"/>
                      <a:pt x="562768" y="295134"/>
                    </a:cubicBezTo>
                    <a:cubicBezTo>
                      <a:pt x="561259" y="292117"/>
                      <a:pt x="559887" y="289099"/>
                      <a:pt x="558379" y="286082"/>
                    </a:cubicBezTo>
                    <a:cubicBezTo>
                      <a:pt x="557007" y="283338"/>
                      <a:pt x="555772" y="280458"/>
                      <a:pt x="554675" y="277715"/>
                    </a:cubicBezTo>
                    <a:cubicBezTo>
                      <a:pt x="553029" y="273737"/>
                      <a:pt x="551383" y="269622"/>
                      <a:pt x="549737" y="265645"/>
                    </a:cubicBezTo>
                    <a:cubicBezTo>
                      <a:pt x="548366" y="262490"/>
                      <a:pt x="547406" y="259198"/>
                      <a:pt x="546308" y="255906"/>
                    </a:cubicBezTo>
                    <a:cubicBezTo>
                      <a:pt x="545348" y="253026"/>
                      <a:pt x="544251" y="250146"/>
                      <a:pt x="543291" y="247265"/>
                    </a:cubicBezTo>
                    <a:cubicBezTo>
                      <a:pt x="541919" y="242876"/>
                      <a:pt x="540548" y="238487"/>
                      <a:pt x="539176" y="234098"/>
                    </a:cubicBezTo>
                    <a:cubicBezTo>
                      <a:pt x="536844" y="226828"/>
                      <a:pt x="534787" y="219559"/>
                      <a:pt x="532592" y="212290"/>
                    </a:cubicBezTo>
                    <a:cubicBezTo>
                      <a:pt x="531907" y="209683"/>
                      <a:pt x="530946" y="207215"/>
                      <a:pt x="530398" y="204609"/>
                    </a:cubicBezTo>
                    <a:cubicBezTo>
                      <a:pt x="530124" y="203648"/>
                      <a:pt x="529849" y="202551"/>
                      <a:pt x="529575" y="201591"/>
                    </a:cubicBezTo>
                    <a:cubicBezTo>
                      <a:pt x="529300" y="201180"/>
                      <a:pt x="528889" y="200768"/>
                      <a:pt x="528615" y="200494"/>
                    </a:cubicBezTo>
                    <a:cubicBezTo>
                      <a:pt x="528615" y="200494"/>
                      <a:pt x="528752" y="200631"/>
                      <a:pt x="528752" y="200631"/>
                    </a:cubicBezTo>
                    <a:cubicBezTo>
                      <a:pt x="528615" y="200494"/>
                      <a:pt x="528478" y="200357"/>
                      <a:pt x="528340" y="200219"/>
                    </a:cubicBezTo>
                    <a:cubicBezTo>
                      <a:pt x="528340" y="200219"/>
                      <a:pt x="528340" y="200219"/>
                      <a:pt x="528340" y="200219"/>
                    </a:cubicBezTo>
                    <a:lnTo>
                      <a:pt x="528340" y="200219"/>
                    </a:lnTo>
                    <a:cubicBezTo>
                      <a:pt x="524637" y="196105"/>
                      <a:pt x="520934" y="191853"/>
                      <a:pt x="517230" y="187738"/>
                    </a:cubicBezTo>
                    <a:cubicBezTo>
                      <a:pt x="514762" y="184995"/>
                      <a:pt x="512430" y="182251"/>
                      <a:pt x="509961" y="179508"/>
                    </a:cubicBezTo>
                    <a:cubicBezTo>
                      <a:pt x="508864" y="178274"/>
                      <a:pt x="507766" y="176902"/>
                      <a:pt x="506669" y="175805"/>
                    </a:cubicBezTo>
                    <a:cubicBezTo>
                      <a:pt x="502006" y="171004"/>
                      <a:pt x="497342" y="166341"/>
                      <a:pt x="492679" y="161540"/>
                    </a:cubicBezTo>
                    <a:cubicBezTo>
                      <a:pt x="490759" y="159483"/>
                      <a:pt x="488701" y="157426"/>
                      <a:pt x="486781" y="155505"/>
                    </a:cubicBezTo>
                    <a:cubicBezTo>
                      <a:pt x="481157" y="150019"/>
                      <a:pt x="475397" y="144670"/>
                      <a:pt x="469499" y="139458"/>
                    </a:cubicBezTo>
                    <a:cubicBezTo>
                      <a:pt x="467853" y="137949"/>
                      <a:pt x="466070" y="136577"/>
                      <a:pt x="464287" y="135343"/>
                    </a:cubicBezTo>
                    <a:cubicBezTo>
                      <a:pt x="464287" y="135343"/>
                      <a:pt x="464424" y="135343"/>
                      <a:pt x="464424" y="135343"/>
                    </a:cubicBezTo>
                    <a:cubicBezTo>
                      <a:pt x="462229" y="133971"/>
                      <a:pt x="460035" y="132737"/>
                      <a:pt x="457703" y="131502"/>
                    </a:cubicBezTo>
                    <a:cubicBezTo>
                      <a:pt x="457291" y="131365"/>
                      <a:pt x="457017" y="131228"/>
                      <a:pt x="456606" y="131091"/>
                    </a:cubicBezTo>
                    <a:cubicBezTo>
                      <a:pt x="456194" y="130954"/>
                      <a:pt x="455646" y="130816"/>
                      <a:pt x="455234" y="130679"/>
                    </a:cubicBezTo>
                    <a:cubicBezTo>
                      <a:pt x="454960" y="130679"/>
                      <a:pt x="454823" y="130679"/>
                      <a:pt x="454548" y="130679"/>
                    </a:cubicBezTo>
                    <a:cubicBezTo>
                      <a:pt x="454411" y="130679"/>
                      <a:pt x="454137" y="130679"/>
                      <a:pt x="454000" y="130816"/>
                    </a:cubicBezTo>
                    <a:lnTo>
                      <a:pt x="454000" y="130816"/>
                    </a:lnTo>
                    <a:cubicBezTo>
                      <a:pt x="453451" y="130954"/>
                      <a:pt x="452902" y="131091"/>
                      <a:pt x="452354" y="131228"/>
                    </a:cubicBezTo>
                    <a:cubicBezTo>
                      <a:pt x="452628" y="131228"/>
                      <a:pt x="452765" y="131091"/>
                      <a:pt x="452902" y="131091"/>
                    </a:cubicBezTo>
                    <a:cubicBezTo>
                      <a:pt x="452491" y="131228"/>
                      <a:pt x="452079" y="131502"/>
                      <a:pt x="451668" y="131639"/>
                    </a:cubicBezTo>
                    <a:cubicBezTo>
                      <a:pt x="451256" y="131914"/>
                      <a:pt x="450845" y="132188"/>
                      <a:pt x="450433" y="132325"/>
                    </a:cubicBezTo>
                    <a:cubicBezTo>
                      <a:pt x="450159" y="132600"/>
                      <a:pt x="449885" y="132874"/>
                      <a:pt x="449473" y="133011"/>
                    </a:cubicBezTo>
                    <a:cubicBezTo>
                      <a:pt x="449336" y="133148"/>
                      <a:pt x="449199" y="133285"/>
                      <a:pt x="449062" y="133560"/>
                    </a:cubicBezTo>
                    <a:cubicBezTo>
                      <a:pt x="448925" y="133697"/>
                      <a:pt x="448788" y="133971"/>
                      <a:pt x="448650" y="134108"/>
                    </a:cubicBezTo>
                    <a:cubicBezTo>
                      <a:pt x="448376" y="134520"/>
                      <a:pt x="448239" y="135068"/>
                      <a:pt x="447965" y="135480"/>
                    </a:cubicBezTo>
                    <a:cubicBezTo>
                      <a:pt x="447553" y="136440"/>
                      <a:pt x="447279" y="137537"/>
                      <a:pt x="447142" y="138635"/>
                    </a:cubicBezTo>
                    <a:lnTo>
                      <a:pt x="447142" y="138635"/>
                    </a:lnTo>
                    <a:cubicBezTo>
                      <a:pt x="446593" y="141515"/>
                      <a:pt x="446319" y="144258"/>
                      <a:pt x="446182" y="147139"/>
                    </a:cubicBezTo>
                    <a:cubicBezTo>
                      <a:pt x="446182" y="147139"/>
                      <a:pt x="446182" y="147139"/>
                      <a:pt x="446182" y="147001"/>
                    </a:cubicBezTo>
                    <a:cubicBezTo>
                      <a:pt x="446044" y="150293"/>
                      <a:pt x="446044" y="153448"/>
                      <a:pt x="446319" y="156740"/>
                    </a:cubicBezTo>
                    <a:cubicBezTo>
                      <a:pt x="447004" y="164146"/>
                      <a:pt x="448239" y="171553"/>
                      <a:pt x="449748" y="178960"/>
                    </a:cubicBezTo>
                    <a:cubicBezTo>
                      <a:pt x="449748" y="178822"/>
                      <a:pt x="449611" y="178548"/>
                      <a:pt x="449611" y="178411"/>
                    </a:cubicBezTo>
                    <a:cubicBezTo>
                      <a:pt x="452902" y="193773"/>
                      <a:pt x="457566" y="208861"/>
                      <a:pt x="462641" y="223674"/>
                    </a:cubicBezTo>
                    <a:cubicBezTo>
                      <a:pt x="462641" y="223399"/>
                      <a:pt x="462504" y="223262"/>
                      <a:pt x="462504" y="223125"/>
                    </a:cubicBezTo>
                    <a:cubicBezTo>
                      <a:pt x="464424" y="228886"/>
                      <a:pt x="466618" y="234509"/>
                      <a:pt x="468813" y="240270"/>
                    </a:cubicBezTo>
                    <a:cubicBezTo>
                      <a:pt x="470322" y="244385"/>
                      <a:pt x="471830" y="248637"/>
                      <a:pt x="473614" y="252615"/>
                    </a:cubicBezTo>
                    <a:cubicBezTo>
                      <a:pt x="475259" y="256455"/>
                      <a:pt x="477043" y="260158"/>
                      <a:pt x="478688" y="263999"/>
                    </a:cubicBezTo>
                    <a:cubicBezTo>
                      <a:pt x="482529" y="272640"/>
                      <a:pt x="486369" y="281144"/>
                      <a:pt x="490210" y="289648"/>
                    </a:cubicBezTo>
                    <a:cubicBezTo>
                      <a:pt x="491993" y="291294"/>
                      <a:pt x="493913" y="293077"/>
                      <a:pt x="495696" y="294723"/>
                    </a:cubicBezTo>
                    <a:cubicBezTo>
                      <a:pt x="496931" y="295820"/>
                      <a:pt x="498165" y="297054"/>
                      <a:pt x="499400" y="298152"/>
                    </a:cubicBezTo>
                    <a:cubicBezTo>
                      <a:pt x="502143" y="301032"/>
                      <a:pt x="504886" y="303912"/>
                      <a:pt x="507629" y="306793"/>
                    </a:cubicBezTo>
                    <a:cubicBezTo>
                      <a:pt x="513253" y="312691"/>
                      <a:pt x="518876" y="318589"/>
                      <a:pt x="524500" y="324486"/>
                    </a:cubicBezTo>
                    <a:cubicBezTo>
                      <a:pt x="527517" y="327641"/>
                      <a:pt x="530398" y="331070"/>
                      <a:pt x="533278" y="334499"/>
                    </a:cubicBezTo>
                    <a:cubicBezTo>
                      <a:pt x="536570" y="338340"/>
                      <a:pt x="539725" y="342317"/>
                      <a:pt x="543016" y="346295"/>
                    </a:cubicBezTo>
                    <a:cubicBezTo>
                      <a:pt x="549326" y="354250"/>
                      <a:pt x="555224" y="362480"/>
                      <a:pt x="560161" y="371258"/>
                    </a:cubicBezTo>
                    <a:cubicBezTo>
                      <a:pt x="562082" y="374687"/>
                      <a:pt x="563865" y="378116"/>
                      <a:pt x="565237" y="381682"/>
                    </a:cubicBezTo>
                    <a:cubicBezTo>
                      <a:pt x="566471" y="384700"/>
                      <a:pt x="567157" y="387991"/>
                      <a:pt x="567842" y="391283"/>
                    </a:cubicBezTo>
                    <a:cubicBezTo>
                      <a:pt x="567980" y="392107"/>
                      <a:pt x="568117" y="393752"/>
                      <a:pt x="567980" y="394712"/>
                    </a:cubicBezTo>
                    <a:cubicBezTo>
                      <a:pt x="567842" y="395810"/>
                      <a:pt x="567842" y="396907"/>
                      <a:pt x="567431" y="397867"/>
                    </a:cubicBezTo>
                    <a:cubicBezTo>
                      <a:pt x="566882" y="399239"/>
                      <a:pt x="566608" y="399924"/>
                      <a:pt x="565648" y="401159"/>
                    </a:cubicBezTo>
                    <a:cubicBezTo>
                      <a:pt x="564962" y="402119"/>
                      <a:pt x="564276" y="402668"/>
                      <a:pt x="563316" y="403353"/>
                    </a:cubicBezTo>
                    <a:cubicBezTo>
                      <a:pt x="562905" y="403765"/>
                      <a:pt x="562356" y="404039"/>
                      <a:pt x="561670" y="404176"/>
                    </a:cubicBezTo>
                    <a:cubicBezTo>
                      <a:pt x="560847" y="404451"/>
                      <a:pt x="559887" y="404588"/>
                      <a:pt x="559064" y="404588"/>
                    </a:cubicBezTo>
                    <a:cubicBezTo>
                      <a:pt x="556732" y="404588"/>
                      <a:pt x="554538" y="403902"/>
                      <a:pt x="552343" y="402805"/>
                    </a:cubicBezTo>
                    <a:cubicBezTo>
                      <a:pt x="550149" y="401707"/>
                      <a:pt x="548366" y="399924"/>
                      <a:pt x="546583" y="398416"/>
                    </a:cubicBezTo>
                    <a:cubicBezTo>
                      <a:pt x="543291" y="395536"/>
                      <a:pt x="540685" y="391832"/>
                      <a:pt x="538079" y="388403"/>
                    </a:cubicBezTo>
                    <a:cubicBezTo>
                      <a:pt x="534650" y="384014"/>
                      <a:pt x="531358" y="379213"/>
                      <a:pt x="528203" y="374550"/>
                    </a:cubicBezTo>
                    <a:cubicBezTo>
                      <a:pt x="526283" y="371669"/>
                      <a:pt x="524226" y="368926"/>
                      <a:pt x="522305" y="365909"/>
                    </a:cubicBezTo>
                    <a:cubicBezTo>
                      <a:pt x="519974" y="362343"/>
                      <a:pt x="517779" y="358776"/>
                      <a:pt x="515584" y="355210"/>
                    </a:cubicBezTo>
                    <a:cubicBezTo>
                      <a:pt x="514076" y="352741"/>
                      <a:pt x="512430" y="350410"/>
                      <a:pt x="511058" y="347941"/>
                    </a:cubicBezTo>
                    <a:cubicBezTo>
                      <a:pt x="506669" y="340534"/>
                      <a:pt x="502417" y="332990"/>
                      <a:pt x="498165" y="325584"/>
                    </a:cubicBezTo>
                    <a:cubicBezTo>
                      <a:pt x="497205" y="324075"/>
                      <a:pt x="496519" y="322429"/>
                      <a:pt x="495696" y="320783"/>
                    </a:cubicBezTo>
                    <a:cubicBezTo>
                      <a:pt x="493227" y="316120"/>
                      <a:pt x="490896" y="311319"/>
                      <a:pt x="488427" y="306656"/>
                    </a:cubicBezTo>
                    <a:cubicBezTo>
                      <a:pt x="486781" y="303638"/>
                      <a:pt x="485272" y="300621"/>
                      <a:pt x="483763" y="297603"/>
                    </a:cubicBezTo>
                    <a:cubicBezTo>
                      <a:pt x="483626" y="297192"/>
                      <a:pt x="483352" y="296917"/>
                      <a:pt x="483215" y="296506"/>
                    </a:cubicBezTo>
                    <a:cubicBezTo>
                      <a:pt x="482255" y="295683"/>
                      <a:pt x="481294" y="294723"/>
                      <a:pt x="480334" y="293900"/>
                    </a:cubicBezTo>
                    <a:cubicBezTo>
                      <a:pt x="475397" y="289373"/>
                      <a:pt x="470459" y="284847"/>
                      <a:pt x="465521" y="280321"/>
                    </a:cubicBezTo>
                    <a:cubicBezTo>
                      <a:pt x="460446" y="276343"/>
                      <a:pt x="455508" y="272366"/>
                      <a:pt x="450571" y="268388"/>
                    </a:cubicBezTo>
                    <a:cubicBezTo>
                      <a:pt x="447827" y="266331"/>
                      <a:pt x="445221" y="264136"/>
                      <a:pt x="442478" y="262079"/>
                    </a:cubicBezTo>
                    <a:cubicBezTo>
                      <a:pt x="438226" y="258650"/>
                      <a:pt x="433700" y="255632"/>
                      <a:pt x="429174" y="252615"/>
                    </a:cubicBezTo>
                    <a:cubicBezTo>
                      <a:pt x="429174" y="252615"/>
                      <a:pt x="429174" y="252615"/>
                      <a:pt x="429174" y="252615"/>
                    </a:cubicBezTo>
                    <a:cubicBezTo>
                      <a:pt x="421630" y="247540"/>
                      <a:pt x="413812" y="242465"/>
                      <a:pt x="405719" y="238350"/>
                    </a:cubicBezTo>
                    <a:cubicBezTo>
                      <a:pt x="405994" y="238487"/>
                      <a:pt x="406131" y="238624"/>
                      <a:pt x="406268" y="238624"/>
                    </a:cubicBezTo>
                    <a:cubicBezTo>
                      <a:pt x="402702" y="236978"/>
                      <a:pt x="399136" y="235470"/>
                      <a:pt x="395432" y="234098"/>
                    </a:cubicBezTo>
                    <a:cubicBezTo>
                      <a:pt x="394198" y="233686"/>
                      <a:pt x="392826" y="233275"/>
                      <a:pt x="391455" y="233138"/>
                    </a:cubicBezTo>
                    <a:cubicBezTo>
                      <a:pt x="391729" y="233138"/>
                      <a:pt x="391866" y="233275"/>
                      <a:pt x="392140" y="233275"/>
                    </a:cubicBezTo>
                    <a:cubicBezTo>
                      <a:pt x="391455" y="233138"/>
                      <a:pt x="390769" y="233138"/>
                      <a:pt x="390083" y="233001"/>
                    </a:cubicBezTo>
                    <a:cubicBezTo>
                      <a:pt x="388986" y="233001"/>
                      <a:pt x="387751" y="233001"/>
                      <a:pt x="386654" y="233001"/>
                    </a:cubicBezTo>
                    <a:cubicBezTo>
                      <a:pt x="386791" y="233001"/>
                      <a:pt x="386791" y="233001"/>
                      <a:pt x="386928" y="233001"/>
                    </a:cubicBezTo>
                    <a:cubicBezTo>
                      <a:pt x="385694" y="233001"/>
                      <a:pt x="384322" y="233275"/>
                      <a:pt x="383088" y="233549"/>
                    </a:cubicBezTo>
                    <a:cubicBezTo>
                      <a:pt x="383225" y="233549"/>
                      <a:pt x="383362" y="233549"/>
                      <a:pt x="383499" y="233412"/>
                    </a:cubicBezTo>
                    <a:cubicBezTo>
                      <a:pt x="382951" y="233549"/>
                      <a:pt x="382402" y="233686"/>
                      <a:pt x="381716" y="233824"/>
                    </a:cubicBezTo>
                    <a:cubicBezTo>
                      <a:pt x="381168" y="233961"/>
                      <a:pt x="380756" y="234235"/>
                      <a:pt x="380208" y="234372"/>
                    </a:cubicBezTo>
                    <a:cubicBezTo>
                      <a:pt x="380345" y="234372"/>
                      <a:pt x="380482" y="234235"/>
                      <a:pt x="380482" y="234235"/>
                    </a:cubicBezTo>
                    <a:cubicBezTo>
                      <a:pt x="380070" y="234509"/>
                      <a:pt x="379659" y="234647"/>
                      <a:pt x="379247" y="234921"/>
                    </a:cubicBezTo>
                    <a:cubicBezTo>
                      <a:pt x="378836" y="235195"/>
                      <a:pt x="378424" y="235470"/>
                      <a:pt x="378150" y="235744"/>
                    </a:cubicBezTo>
                    <a:cubicBezTo>
                      <a:pt x="377464" y="236293"/>
                      <a:pt x="376916" y="236978"/>
                      <a:pt x="376367" y="237527"/>
                    </a:cubicBezTo>
                    <a:cubicBezTo>
                      <a:pt x="376367" y="237527"/>
                      <a:pt x="376367" y="237527"/>
                      <a:pt x="376367" y="237527"/>
                    </a:cubicBezTo>
                    <a:cubicBezTo>
                      <a:pt x="375544" y="238487"/>
                      <a:pt x="374858" y="239447"/>
                      <a:pt x="374035" y="240544"/>
                    </a:cubicBezTo>
                    <a:cubicBezTo>
                      <a:pt x="374173" y="240407"/>
                      <a:pt x="374173" y="240270"/>
                      <a:pt x="374310" y="240133"/>
                    </a:cubicBezTo>
                    <a:cubicBezTo>
                      <a:pt x="373624" y="241230"/>
                      <a:pt x="372938" y="242465"/>
                      <a:pt x="372252" y="243562"/>
                    </a:cubicBezTo>
                    <a:cubicBezTo>
                      <a:pt x="372389" y="243425"/>
                      <a:pt x="372527" y="243151"/>
                      <a:pt x="372527" y="243013"/>
                    </a:cubicBezTo>
                    <a:cubicBezTo>
                      <a:pt x="371978" y="243973"/>
                      <a:pt x="371566" y="245071"/>
                      <a:pt x="371155" y="246168"/>
                    </a:cubicBezTo>
                    <a:cubicBezTo>
                      <a:pt x="370469" y="248225"/>
                      <a:pt x="369921" y="250146"/>
                      <a:pt x="369509" y="252340"/>
                    </a:cubicBezTo>
                    <a:cubicBezTo>
                      <a:pt x="369235" y="254260"/>
                      <a:pt x="368960" y="256181"/>
                      <a:pt x="368823" y="258101"/>
                    </a:cubicBezTo>
                    <a:cubicBezTo>
                      <a:pt x="368823" y="258101"/>
                      <a:pt x="368823" y="257964"/>
                      <a:pt x="368823" y="257964"/>
                    </a:cubicBezTo>
                    <a:cubicBezTo>
                      <a:pt x="368823" y="258101"/>
                      <a:pt x="368823" y="258101"/>
                      <a:pt x="368823" y="258238"/>
                    </a:cubicBezTo>
                    <a:cubicBezTo>
                      <a:pt x="368823" y="258375"/>
                      <a:pt x="368823" y="258512"/>
                      <a:pt x="368823" y="258650"/>
                    </a:cubicBezTo>
                    <a:cubicBezTo>
                      <a:pt x="368823" y="258650"/>
                      <a:pt x="368823" y="258512"/>
                      <a:pt x="368823" y="258512"/>
                    </a:cubicBezTo>
                    <a:cubicBezTo>
                      <a:pt x="368686" y="262902"/>
                      <a:pt x="368686" y="267291"/>
                      <a:pt x="368823" y="271680"/>
                    </a:cubicBezTo>
                    <a:cubicBezTo>
                      <a:pt x="368823" y="271543"/>
                      <a:pt x="368823" y="271543"/>
                      <a:pt x="368823" y="271405"/>
                    </a:cubicBezTo>
                    <a:cubicBezTo>
                      <a:pt x="368823" y="271543"/>
                      <a:pt x="368823" y="271680"/>
                      <a:pt x="368823" y="271954"/>
                    </a:cubicBezTo>
                    <a:cubicBezTo>
                      <a:pt x="368823" y="271954"/>
                      <a:pt x="368823" y="272092"/>
                      <a:pt x="368823" y="272092"/>
                    </a:cubicBezTo>
                    <a:cubicBezTo>
                      <a:pt x="368823" y="272092"/>
                      <a:pt x="368823" y="271954"/>
                      <a:pt x="368823" y="271954"/>
                    </a:cubicBezTo>
                    <a:cubicBezTo>
                      <a:pt x="369372" y="277578"/>
                      <a:pt x="370195" y="282927"/>
                      <a:pt x="371292" y="288413"/>
                    </a:cubicBezTo>
                    <a:cubicBezTo>
                      <a:pt x="371292" y="288276"/>
                      <a:pt x="371292" y="288276"/>
                      <a:pt x="371292" y="288139"/>
                    </a:cubicBezTo>
                    <a:cubicBezTo>
                      <a:pt x="372527" y="293625"/>
                      <a:pt x="373898" y="299112"/>
                      <a:pt x="375270" y="304598"/>
                    </a:cubicBezTo>
                    <a:cubicBezTo>
                      <a:pt x="376916" y="311045"/>
                      <a:pt x="378973" y="317217"/>
                      <a:pt x="381168" y="323527"/>
                    </a:cubicBezTo>
                    <a:cubicBezTo>
                      <a:pt x="381168" y="323389"/>
                      <a:pt x="381031" y="323389"/>
                      <a:pt x="381031" y="323252"/>
                    </a:cubicBezTo>
                    <a:cubicBezTo>
                      <a:pt x="384597" y="333402"/>
                      <a:pt x="388437" y="343552"/>
                      <a:pt x="392552" y="353564"/>
                    </a:cubicBezTo>
                    <a:cubicBezTo>
                      <a:pt x="394472" y="357953"/>
                      <a:pt x="396392" y="362480"/>
                      <a:pt x="398313" y="366732"/>
                    </a:cubicBezTo>
                    <a:cubicBezTo>
                      <a:pt x="407777" y="374687"/>
                      <a:pt x="417104" y="382917"/>
                      <a:pt x="426430" y="391009"/>
                    </a:cubicBezTo>
                    <a:cubicBezTo>
                      <a:pt x="428488" y="392792"/>
                      <a:pt x="430408" y="394712"/>
                      <a:pt x="432466" y="396633"/>
                    </a:cubicBezTo>
                    <a:cubicBezTo>
                      <a:pt x="436032" y="399924"/>
                      <a:pt x="439461" y="403353"/>
                      <a:pt x="442890" y="406782"/>
                    </a:cubicBezTo>
                    <a:cubicBezTo>
                      <a:pt x="449885" y="413778"/>
                      <a:pt x="456469" y="421184"/>
                      <a:pt x="462641" y="428865"/>
                    </a:cubicBezTo>
                    <a:cubicBezTo>
                      <a:pt x="468264" y="435723"/>
                      <a:pt x="473476" y="442718"/>
                      <a:pt x="478277" y="450262"/>
                    </a:cubicBezTo>
                    <a:cubicBezTo>
                      <a:pt x="480472" y="453691"/>
                      <a:pt x="482529" y="457258"/>
                      <a:pt x="484312" y="460823"/>
                    </a:cubicBezTo>
                    <a:cubicBezTo>
                      <a:pt x="484998" y="462058"/>
                      <a:pt x="485272" y="463704"/>
                      <a:pt x="485684" y="465075"/>
                    </a:cubicBezTo>
                    <a:cubicBezTo>
                      <a:pt x="486095" y="466584"/>
                      <a:pt x="486232" y="468093"/>
                      <a:pt x="486232" y="469602"/>
                    </a:cubicBezTo>
                    <a:cubicBezTo>
                      <a:pt x="486232" y="470425"/>
                      <a:pt x="485958" y="471385"/>
                      <a:pt x="485684" y="472071"/>
                    </a:cubicBezTo>
                    <a:cubicBezTo>
                      <a:pt x="485546" y="472619"/>
                      <a:pt x="485272" y="473168"/>
                      <a:pt x="484861" y="473716"/>
                    </a:cubicBezTo>
                    <a:cubicBezTo>
                      <a:pt x="483763" y="475225"/>
                      <a:pt x="482255" y="475911"/>
                      <a:pt x="480609" y="476597"/>
                    </a:cubicBezTo>
                    <a:cubicBezTo>
                      <a:pt x="478688" y="477557"/>
                      <a:pt x="476631" y="477283"/>
                      <a:pt x="474574" y="477008"/>
                    </a:cubicBezTo>
                    <a:cubicBezTo>
                      <a:pt x="473476" y="476871"/>
                      <a:pt x="472242" y="476460"/>
                      <a:pt x="471282" y="475911"/>
                    </a:cubicBezTo>
                    <a:cubicBezTo>
                      <a:pt x="468950" y="474951"/>
                      <a:pt x="466893" y="473854"/>
                      <a:pt x="464835" y="472619"/>
                    </a:cubicBezTo>
                    <a:cubicBezTo>
                      <a:pt x="459760" y="469465"/>
                      <a:pt x="455234" y="465350"/>
                      <a:pt x="450982" y="461235"/>
                    </a:cubicBezTo>
                    <a:cubicBezTo>
                      <a:pt x="447965" y="458355"/>
                      <a:pt x="444947" y="455474"/>
                      <a:pt x="441930" y="452594"/>
                    </a:cubicBezTo>
                    <a:cubicBezTo>
                      <a:pt x="438363" y="449302"/>
                      <a:pt x="435072" y="445599"/>
                      <a:pt x="431917" y="441895"/>
                    </a:cubicBezTo>
                    <a:cubicBezTo>
                      <a:pt x="429174" y="438878"/>
                      <a:pt x="426568" y="435586"/>
                      <a:pt x="424099" y="432294"/>
                    </a:cubicBezTo>
                    <a:cubicBezTo>
                      <a:pt x="418064" y="424339"/>
                      <a:pt x="412714" y="415972"/>
                      <a:pt x="407640" y="407331"/>
                    </a:cubicBezTo>
                    <a:cubicBezTo>
                      <a:pt x="401056" y="396084"/>
                      <a:pt x="395295" y="384425"/>
                      <a:pt x="389946" y="372630"/>
                    </a:cubicBezTo>
                    <a:cubicBezTo>
                      <a:pt x="387477" y="370572"/>
                      <a:pt x="385008" y="368652"/>
                      <a:pt x="382402" y="366595"/>
                    </a:cubicBezTo>
                    <a:cubicBezTo>
                      <a:pt x="375956" y="361382"/>
                      <a:pt x="369646" y="356170"/>
                      <a:pt x="363063" y="351095"/>
                    </a:cubicBezTo>
                    <a:cubicBezTo>
                      <a:pt x="358399" y="347666"/>
                      <a:pt x="353873" y="344101"/>
                      <a:pt x="349209" y="340534"/>
                    </a:cubicBezTo>
                    <a:cubicBezTo>
                      <a:pt x="343449" y="336145"/>
                      <a:pt x="337688" y="331619"/>
                      <a:pt x="331653" y="327504"/>
                    </a:cubicBezTo>
                    <a:cubicBezTo>
                      <a:pt x="331653" y="327504"/>
                      <a:pt x="331653" y="327504"/>
                      <a:pt x="331653" y="327504"/>
                    </a:cubicBezTo>
                    <a:cubicBezTo>
                      <a:pt x="331653" y="327504"/>
                      <a:pt x="331653" y="327504"/>
                      <a:pt x="331516" y="327504"/>
                    </a:cubicBezTo>
                    <a:cubicBezTo>
                      <a:pt x="331379" y="327367"/>
                      <a:pt x="331241" y="327230"/>
                      <a:pt x="331104" y="327230"/>
                    </a:cubicBezTo>
                    <a:cubicBezTo>
                      <a:pt x="331104" y="327230"/>
                      <a:pt x="331104" y="327230"/>
                      <a:pt x="331241" y="327230"/>
                    </a:cubicBezTo>
                    <a:cubicBezTo>
                      <a:pt x="327538" y="324761"/>
                      <a:pt x="323698" y="322155"/>
                      <a:pt x="319857" y="319960"/>
                    </a:cubicBezTo>
                    <a:cubicBezTo>
                      <a:pt x="320131" y="320098"/>
                      <a:pt x="320269" y="320234"/>
                      <a:pt x="320406" y="320234"/>
                    </a:cubicBezTo>
                    <a:cubicBezTo>
                      <a:pt x="319034" y="319549"/>
                      <a:pt x="317663" y="318863"/>
                      <a:pt x="316291" y="318451"/>
                    </a:cubicBezTo>
                    <a:cubicBezTo>
                      <a:pt x="316428" y="318451"/>
                      <a:pt x="316428" y="318589"/>
                      <a:pt x="316565" y="318589"/>
                    </a:cubicBezTo>
                    <a:cubicBezTo>
                      <a:pt x="314645" y="317903"/>
                      <a:pt x="312862" y="317354"/>
                      <a:pt x="310805" y="316943"/>
                    </a:cubicBezTo>
                    <a:cubicBezTo>
                      <a:pt x="311079" y="316943"/>
                      <a:pt x="311216" y="317080"/>
                      <a:pt x="311490" y="317080"/>
                    </a:cubicBezTo>
                    <a:cubicBezTo>
                      <a:pt x="310942" y="316943"/>
                      <a:pt x="310393" y="316943"/>
                      <a:pt x="309707" y="316805"/>
                    </a:cubicBezTo>
                    <a:cubicBezTo>
                      <a:pt x="309433" y="316805"/>
                      <a:pt x="309022" y="316805"/>
                      <a:pt x="308747" y="316805"/>
                    </a:cubicBezTo>
                    <a:cubicBezTo>
                      <a:pt x="308610" y="316805"/>
                      <a:pt x="308473" y="316943"/>
                      <a:pt x="308336" y="316943"/>
                    </a:cubicBezTo>
                    <a:cubicBezTo>
                      <a:pt x="308336" y="316943"/>
                      <a:pt x="308199" y="317080"/>
                      <a:pt x="308199" y="317080"/>
                    </a:cubicBezTo>
                    <a:cubicBezTo>
                      <a:pt x="307924" y="317354"/>
                      <a:pt x="307650" y="317628"/>
                      <a:pt x="307376" y="317766"/>
                    </a:cubicBezTo>
                    <a:cubicBezTo>
                      <a:pt x="307376" y="317766"/>
                      <a:pt x="307376" y="317766"/>
                      <a:pt x="307376" y="317766"/>
                    </a:cubicBezTo>
                    <a:cubicBezTo>
                      <a:pt x="307238" y="318040"/>
                      <a:pt x="306964" y="318314"/>
                      <a:pt x="306827" y="318451"/>
                    </a:cubicBezTo>
                    <a:cubicBezTo>
                      <a:pt x="306553" y="318863"/>
                      <a:pt x="306278" y="319411"/>
                      <a:pt x="306004" y="319823"/>
                    </a:cubicBezTo>
                    <a:cubicBezTo>
                      <a:pt x="306004" y="319823"/>
                      <a:pt x="306004" y="319686"/>
                      <a:pt x="306004" y="319686"/>
                    </a:cubicBezTo>
                    <a:cubicBezTo>
                      <a:pt x="305593" y="320372"/>
                      <a:pt x="305318" y="321195"/>
                      <a:pt x="305044" y="322018"/>
                    </a:cubicBezTo>
                    <a:cubicBezTo>
                      <a:pt x="304907" y="322566"/>
                      <a:pt x="304907" y="323115"/>
                      <a:pt x="304770" y="323663"/>
                    </a:cubicBezTo>
                    <a:cubicBezTo>
                      <a:pt x="304770" y="324075"/>
                      <a:pt x="304770" y="324624"/>
                      <a:pt x="304632" y="325035"/>
                    </a:cubicBezTo>
                    <a:cubicBezTo>
                      <a:pt x="304632" y="325035"/>
                      <a:pt x="304632" y="325035"/>
                      <a:pt x="304632" y="325035"/>
                    </a:cubicBezTo>
                    <a:cubicBezTo>
                      <a:pt x="304632" y="325721"/>
                      <a:pt x="304632" y="326544"/>
                      <a:pt x="304632" y="327230"/>
                    </a:cubicBezTo>
                    <a:cubicBezTo>
                      <a:pt x="304907" y="329424"/>
                      <a:pt x="305181" y="331619"/>
                      <a:pt x="305593" y="333676"/>
                    </a:cubicBezTo>
                    <a:cubicBezTo>
                      <a:pt x="305593" y="333539"/>
                      <a:pt x="305455" y="333265"/>
                      <a:pt x="305455" y="333127"/>
                    </a:cubicBezTo>
                    <a:cubicBezTo>
                      <a:pt x="306415" y="337791"/>
                      <a:pt x="307376" y="342592"/>
                      <a:pt x="308610" y="347255"/>
                    </a:cubicBezTo>
                    <a:cubicBezTo>
                      <a:pt x="309844" y="351918"/>
                      <a:pt x="311353" y="356445"/>
                      <a:pt x="312862" y="360971"/>
                    </a:cubicBezTo>
                    <a:cubicBezTo>
                      <a:pt x="312862" y="360971"/>
                      <a:pt x="312862" y="360834"/>
                      <a:pt x="312862" y="360834"/>
                    </a:cubicBezTo>
                    <a:cubicBezTo>
                      <a:pt x="315468" y="367966"/>
                      <a:pt x="318074" y="375098"/>
                      <a:pt x="321092" y="382094"/>
                    </a:cubicBezTo>
                    <a:cubicBezTo>
                      <a:pt x="324109" y="389226"/>
                      <a:pt x="327538" y="396221"/>
                      <a:pt x="330967" y="403079"/>
                    </a:cubicBezTo>
                    <a:cubicBezTo>
                      <a:pt x="330967" y="402942"/>
                      <a:pt x="330967" y="402942"/>
                      <a:pt x="330830" y="402805"/>
                    </a:cubicBezTo>
                    <a:cubicBezTo>
                      <a:pt x="336591" y="414189"/>
                      <a:pt x="342900" y="425299"/>
                      <a:pt x="349621" y="436272"/>
                    </a:cubicBezTo>
                    <a:cubicBezTo>
                      <a:pt x="352364" y="438604"/>
                      <a:pt x="355244" y="440935"/>
                      <a:pt x="357988" y="443267"/>
                    </a:cubicBezTo>
                    <a:cubicBezTo>
                      <a:pt x="368000" y="451634"/>
                      <a:pt x="377876" y="460138"/>
                      <a:pt x="387614" y="468642"/>
                    </a:cubicBezTo>
                    <a:cubicBezTo>
                      <a:pt x="391455" y="471933"/>
                      <a:pt x="395158" y="475225"/>
                      <a:pt x="398998" y="478517"/>
                    </a:cubicBezTo>
                    <a:cubicBezTo>
                      <a:pt x="400782" y="480163"/>
                      <a:pt x="402565" y="481672"/>
                      <a:pt x="404348" y="483318"/>
                    </a:cubicBezTo>
                    <a:cubicBezTo>
                      <a:pt x="407640" y="486610"/>
                      <a:pt x="411069" y="489764"/>
                      <a:pt x="414360" y="493056"/>
                    </a:cubicBezTo>
                    <a:cubicBezTo>
                      <a:pt x="419435" y="497994"/>
                      <a:pt x="424373" y="503206"/>
                      <a:pt x="428899" y="508555"/>
                    </a:cubicBezTo>
                    <a:cubicBezTo>
                      <a:pt x="431917" y="511984"/>
                      <a:pt x="434797" y="515687"/>
                      <a:pt x="437540" y="519528"/>
                    </a:cubicBezTo>
                    <a:cubicBezTo>
                      <a:pt x="439461" y="522271"/>
                      <a:pt x="441244" y="525151"/>
                      <a:pt x="442753" y="528169"/>
                    </a:cubicBezTo>
                    <a:cubicBezTo>
                      <a:pt x="444124" y="531187"/>
                      <a:pt x="445633" y="534341"/>
                      <a:pt x="446044" y="537633"/>
                    </a:cubicBezTo>
                    <a:cubicBezTo>
                      <a:pt x="446456" y="540651"/>
                      <a:pt x="446593" y="543394"/>
                      <a:pt x="445359" y="546274"/>
                    </a:cubicBezTo>
                    <a:cubicBezTo>
                      <a:pt x="444673" y="547920"/>
                      <a:pt x="443301" y="549154"/>
                      <a:pt x="441930" y="550252"/>
                    </a:cubicBezTo>
                    <a:cubicBezTo>
                      <a:pt x="441244" y="550800"/>
                      <a:pt x="440284" y="551075"/>
                      <a:pt x="439598" y="551486"/>
                    </a:cubicBezTo>
                    <a:cubicBezTo>
                      <a:pt x="438775" y="551898"/>
                      <a:pt x="437678" y="551898"/>
                      <a:pt x="436855" y="551898"/>
                    </a:cubicBezTo>
                    <a:cubicBezTo>
                      <a:pt x="435757" y="552035"/>
                      <a:pt x="434934" y="551761"/>
                      <a:pt x="433837" y="551623"/>
                    </a:cubicBezTo>
                    <a:cubicBezTo>
                      <a:pt x="432877" y="551486"/>
                      <a:pt x="431917" y="551212"/>
                      <a:pt x="430957" y="550800"/>
                    </a:cubicBezTo>
                    <a:cubicBezTo>
                      <a:pt x="429174" y="550115"/>
                      <a:pt x="428214" y="549566"/>
                      <a:pt x="426568" y="548606"/>
                    </a:cubicBezTo>
                    <a:cubicBezTo>
                      <a:pt x="424647" y="547509"/>
                      <a:pt x="422864" y="546137"/>
                      <a:pt x="421218" y="544765"/>
                    </a:cubicBezTo>
                    <a:cubicBezTo>
                      <a:pt x="417927" y="542159"/>
                      <a:pt x="414772" y="539142"/>
                      <a:pt x="411754" y="536399"/>
                    </a:cubicBezTo>
                    <a:cubicBezTo>
                      <a:pt x="409011" y="533793"/>
                      <a:pt x="406405" y="531049"/>
                      <a:pt x="403662" y="528443"/>
                    </a:cubicBezTo>
                    <a:cubicBezTo>
                      <a:pt x="402702" y="527483"/>
                      <a:pt x="402016" y="526523"/>
                      <a:pt x="401056" y="525563"/>
                    </a:cubicBezTo>
                    <a:cubicBezTo>
                      <a:pt x="399410" y="523780"/>
                      <a:pt x="397764" y="521860"/>
                      <a:pt x="396118" y="520077"/>
                    </a:cubicBezTo>
                    <a:cubicBezTo>
                      <a:pt x="393924" y="517471"/>
                      <a:pt x="391866" y="514864"/>
                      <a:pt x="389672" y="512122"/>
                    </a:cubicBezTo>
                    <a:cubicBezTo>
                      <a:pt x="387889" y="509927"/>
                      <a:pt x="386105" y="507732"/>
                      <a:pt x="384460" y="505400"/>
                    </a:cubicBezTo>
                    <a:cubicBezTo>
                      <a:pt x="381442" y="501423"/>
                      <a:pt x="378562" y="497308"/>
                      <a:pt x="375544" y="493330"/>
                    </a:cubicBezTo>
                    <a:cubicBezTo>
                      <a:pt x="374173" y="491410"/>
                      <a:pt x="372938" y="489627"/>
                      <a:pt x="371566" y="487707"/>
                    </a:cubicBezTo>
                    <a:cubicBezTo>
                      <a:pt x="368549" y="483318"/>
                      <a:pt x="365531" y="478929"/>
                      <a:pt x="362514" y="474539"/>
                    </a:cubicBezTo>
                    <a:cubicBezTo>
                      <a:pt x="358948" y="469190"/>
                      <a:pt x="355519" y="463704"/>
                      <a:pt x="352090" y="458355"/>
                    </a:cubicBezTo>
                    <a:cubicBezTo>
                      <a:pt x="349621" y="454377"/>
                      <a:pt x="347015" y="450400"/>
                      <a:pt x="344546" y="446559"/>
                    </a:cubicBezTo>
                    <a:cubicBezTo>
                      <a:pt x="343997" y="445736"/>
                      <a:pt x="343449" y="444913"/>
                      <a:pt x="342900" y="444090"/>
                    </a:cubicBezTo>
                    <a:cubicBezTo>
                      <a:pt x="342077" y="443404"/>
                      <a:pt x="341254" y="442718"/>
                      <a:pt x="340431" y="442033"/>
                    </a:cubicBezTo>
                    <a:cubicBezTo>
                      <a:pt x="337414" y="439426"/>
                      <a:pt x="334259" y="436958"/>
                      <a:pt x="331104" y="434352"/>
                    </a:cubicBezTo>
                    <a:cubicBezTo>
                      <a:pt x="329870" y="433255"/>
                      <a:pt x="328635" y="432294"/>
                      <a:pt x="327401" y="431197"/>
                    </a:cubicBezTo>
                    <a:cubicBezTo>
                      <a:pt x="321640" y="426808"/>
                      <a:pt x="316017" y="422281"/>
                      <a:pt x="310256" y="417755"/>
                    </a:cubicBezTo>
                    <a:cubicBezTo>
                      <a:pt x="306278" y="414601"/>
                      <a:pt x="302164" y="411583"/>
                      <a:pt x="298186" y="408565"/>
                    </a:cubicBezTo>
                    <a:cubicBezTo>
                      <a:pt x="290779" y="403079"/>
                      <a:pt x="283510" y="397593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5966" y="392243"/>
                      <a:pt x="275829" y="392107"/>
                      <a:pt x="275554" y="391969"/>
                    </a:cubicBezTo>
                    <a:cubicBezTo>
                      <a:pt x="275554" y="391969"/>
                      <a:pt x="275692" y="391969"/>
                      <a:pt x="275692" y="392107"/>
                    </a:cubicBezTo>
                    <a:cubicBezTo>
                      <a:pt x="271851" y="389500"/>
                      <a:pt x="267874" y="387031"/>
                      <a:pt x="263759" y="384837"/>
                    </a:cubicBezTo>
                    <a:cubicBezTo>
                      <a:pt x="263210" y="384562"/>
                      <a:pt x="262661" y="384425"/>
                      <a:pt x="262250" y="384151"/>
                    </a:cubicBezTo>
                    <a:cubicBezTo>
                      <a:pt x="262250" y="384151"/>
                      <a:pt x="262387" y="384151"/>
                      <a:pt x="262387" y="384151"/>
                    </a:cubicBezTo>
                    <a:cubicBezTo>
                      <a:pt x="261290" y="383740"/>
                      <a:pt x="260193" y="383465"/>
                      <a:pt x="258958" y="383191"/>
                    </a:cubicBezTo>
                    <a:cubicBezTo>
                      <a:pt x="259232" y="383191"/>
                      <a:pt x="259370" y="383328"/>
                      <a:pt x="259644" y="383328"/>
                    </a:cubicBezTo>
                    <a:cubicBezTo>
                      <a:pt x="258409" y="383054"/>
                      <a:pt x="257175" y="382917"/>
                      <a:pt x="255941" y="382917"/>
                    </a:cubicBezTo>
                    <a:cubicBezTo>
                      <a:pt x="256215" y="382917"/>
                      <a:pt x="256352" y="382917"/>
                      <a:pt x="256626" y="382917"/>
                    </a:cubicBezTo>
                    <a:cubicBezTo>
                      <a:pt x="256215" y="382917"/>
                      <a:pt x="255803" y="382917"/>
                      <a:pt x="255392" y="382917"/>
                    </a:cubicBezTo>
                    <a:cubicBezTo>
                      <a:pt x="255118" y="382917"/>
                      <a:pt x="254843" y="383054"/>
                      <a:pt x="254569" y="383054"/>
                    </a:cubicBezTo>
                    <a:cubicBezTo>
                      <a:pt x="254569" y="383054"/>
                      <a:pt x="254432" y="383054"/>
                      <a:pt x="254432" y="383054"/>
                    </a:cubicBezTo>
                    <a:cubicBezTo>
                      <a:pt x="254432" y="383054"/>
                      <a:pt x="254295" y="383191"/>
                      <a:pt x="254295" y="383191"/>
                    </a:cubicBezTo>
                    <a:cubicBezTo>
                      <a:pt x="254157" y="383328"/>
                      <a:pt x="254020" y="383602"/>
                      <a:pt x="253883" y="383740"/>
                    </a:cubicBezTo>
                    <a:cubicBezTo>
                      <a:pt x="253746" y="384014"/>
                      <a:pt x="253609" y="384288"/>
                      <a:pt x="253472" y="384562"/>
                    </a:cubicBezTo>
                    <a:cubicBezTo>
                      <a:pt x="253335" y="384974"/>
                      <a:pt x="253060" y="385523"/>
                      <a:pt x="252923" y="385934"/>
                    </a:cubicBezTo>
                    <a:cubicBezTo>
                      <a:pt x="252923" y="385660"/>
                      <a:pt x="253060" y="385523"/>
                      <a:pt x="253060" y="385249"/>
                    </a:cubicBezTo>
                    <a:cubicBezTo>
                      <a:pt x="252649" y="386346"/>
                      <a:pt x="252374" y="387443"/>
                      <a:pt x="252100" y="388540"/>
                    </a:cubicBezTo>
                    <a:cubicBezTo>
                      <a:pt x="252100" y="388266"/>
                      <a:pt x="252237" y="388129"/>
                      <a:pt x="252237" y="387854"/>
                    </a:cubicBezTo>
                    <a:cubicBezTo>
                      <a:pt x="252100" y="388266"/>
                      <a:pt x="252100" y="388678"/>
                      <a:pt x="251963" y="389226"/>
                    </a:cubicBezTo>
                    <a:cubicBezTo>
                      <a:pt x="251963" y="389089"/>
                      <a:pt x="251963" y="388952"/>
                      <a:pt x="251963" y="388678"/>
                    </a:cubicBezTo>
                    <a:cubicBezTo>
                      <a:pt x="251826" y="390186"/>
                      <a:pt x="251826" y="391695"/>
                      <a:pt x="251963" y="393066"/>
                    </a:cubicBezTo>
                    <a:cubicBezTo>
                      <a:pt x="251963" y="392792"/>
                      <a:pt x="251963" y="392655"/>
                      <a:pt x="251963" y="392381"/>
                    </a:cubicBezTo>
                    <a:cubicBezTo>
                      <a:pt x="252100" y="393889"/>
                      <a:pt x="252374" y="395398"/>
                      <a:pt x="252649" y="396907"/>
                    </a:cubicBezTo>
                    <a:cubicBezTo>
                      <a:pt x="252649" y="396633"/>
                      <a:pt x="252512" y="396495"/>
                      <a:pt x="252512" y="396358"/>
                    </a:cubicBezTo>
                    <a:cubicBezTo>
                      <a:pt x="253609" y="401022"/>
                      <a:pt x="255118" y="405548"/>
                      <a:pt x="256626" y="410074"/>
                    </a:cubicBezTo>
                    <a:lnTo>
                      <a:pt x="256626" y="410074"/>
                    </a:lnTo>
                    <a:cubicBezTo>
                      <a:pt x="260467" y="421047"/>
                      <a:pt x="265816" y="431608"/>
                      <a:pt x="271028" y="442170"/>
                    </a:cubicBezTo>
                    <a:cubicBezTo>
                      <a:pt x="270891" y="441895"/>
                      <a:pt x="270891" y="441758"/>
                      <a:pt x="270754" y="441621"/>
                    </a:cubicBezTo>
                    <a:cubicBezTo>
                      <a:pt x="278983" y="457943"/>
                      <a:pt x="288173" y="473991"/>
                      <a:pt x="298323" y="489078"/>
                    </a:cubicBezTo>
                    <a:cubicBezTo>
                      <a:pt x="298323" y="489078"/>
                      <a:pt x="298323" y="489078"/>
                      <a:pt x="298186" y="488941"/>
                    </a:cubicBezTo>
                    <a:cubicBezTo>
                      <a:pt x="303124" y="496211"/>
                      <a:pt x="308473" y="503343"/>
                      <a:pt x="314096" y="510201"/>
                    </a:cubicBezTo>
                    <a:cubicBezTo>
                      <a:pt x="321640" y="513493"/>
                      <a:pt x="329184" y="516648"/>
                      <a:pt x="336728" y="519802"/>
                    </a:cubicBezTo>
                    <a:cubicBezTo>
                      <a:pt x="342077" y="522134"/>
                      <a:pt x="347701" y="524191"/>
                      <a:pt x="352913" y="526797"/>
                    </a:cubicBezTo>
                    <a:cubicBezTo>
                      <a:pt x="361417" y="530912"/>
                      <a:pt x="369921" y="535164"/>
                      <a:pt x="378424" y="539416"/>
                    </a:cubicBezTo>
                    <a:cubicBezTo>
                      <a:pt x="382539" y="541474"/>
                      <a:pt x="386654" y="543668"/>
                      <a:pt x="390769" y="545863"/>
                    </a:cubicBezTo>
                    <a:cubicBezTo>
                      <a:pt x="395295" y="548332"/>
                      <a:pt x="399684" y="550938"/>
                      <a:pt x="404073" y="553818"/>
                    </a:cubicBezTo>
                    <a:cubicBezTo>
                      <a:pt x="408051" y="556424"/>
                      <a:pt x="412029" y="559030"/>
                      <a:pt x="415732" y="561910"/>
                    </a:cubicBezTo>
                    <a:cubicBezTo>
                      <a:pt x="418338" y="563968"/>
                      <a:pt x="420533" y="566437"/>
                      <a:pt x="422727" y="568906"/>
                    </a:cubicBezTo>
                    <a:cubicBezTo>
                      <a:pt x="423824" y="570140"/>
                      <a:pt x="424510" y="571374"/>
                      <a:pt x="425333" y="572883"/>
                    </a:cubicBezTo>
                    <a:cubicBezTo>
                      <a:pt x="425745" y="573844"/>
                      <a:pt x="426019" y="574803"/>
                      <a:pt x="426293" y="575764"/>
                    </a:cubicBezTo>
                    <a:cubicBezTo>
                      <a:pt x="426842" y="577684"/>
                      <a:pt x="426293" y="579878"/>
                      <a:pt x="425608" y="581661"/>
                    </a:cubicBezTo>
                    <a:cubicBezTo>
                      <a:pt x="425059" y="583307"/>
                      <a:pt x="423962" y="584816"/>
                      <a:pt x="422590" y="585776"/>
                    </a:cubicBezTo>
                    <a:cubicBezTo>
                      <a:pt x="421493" y="586599"/>
                      <a:pt x="420944" y="586736"/>
                      <a:pt x="419572" y="587285"/>
                    </a:cubicBezTo>
                    <a:cubicBezTo>
                      <a:pt x="418750" y="587560"/>
                      <a:pt x="417789" y="587696"/>
                      <a:pt x="416966" y="587971"/>
                    </a:cubicBezTo>
                    <a:cubicBezTo>
                      <a:pt x="414223" y="588519"/>
                      <a:pt x="411343" y="588245"/>
                      <a:pt x="408600" y="587696"/>
                    </a:cubicBezTo>
                    <a:cubicBezTo>
                      <a:pt x="406268" y="587148"/>
                      <a:pt x="403936" y="586599"/>
                      <a:pt x="401605" y="585776"/>
                    </a:cubicBezTo>
                    <a:cubicBezTo>
                      <a:pt x="399959" y="585228"/>
                      <a:pt x="398313" y="584542"/>
                      <a:pt x="396667" y="583856"/>
                    </a:cubicBezTo>
                    <a:cubicBezTo>
                      <a:pt x="392826" y="582347"/>
                      <a:pt x="388849" y="580702"/>
                      <a:pt x="385145" y="578781"/>
                    </a:cubicBezTo>
                    <a:cubicBezTo>
                      <a:pt x="381442" y="576861"/>
                      <a:pt x="377602" y="574941"/>
                      <a:pt x="373898" y="573020"/>
                    </a:cubicBezTo>
                    <a:cubicBezTo>
                      <a:pt x="367589" y="569728"/>
                      <a:pt x="361417" y="565888"/>
                      <a:pt x="355382" y="561910"/>
                    </a:cubicBezTo>
                    <a:cubicBezTo>
                      <a:pt x="348249" y="556973"/>
                      <a:pt x="341254" y="551623"/>
                      <a:pt x="334670" y="545863"/>
                    </a:cubicBezTo>
                    <a:cubicBezTo>
                      <a:pt x="326989" y="539005"/>
                      <a:pt x="319583" y="531598"/>
                      <a:pt x="312725" y="523780"/>
                    </a:cubicBezTo>
                    <a:cubicBezTo>
                      <a:pt x="311079" y="521997"/>
                      <a:pt x="309570" y="520077"/>
                      <a:pt x="308061" y="518293"/>
                    </a:cubicBezTo>
                    <a:cubicBezTo>
                      <a:pt x="306278" y="517608"/>
                      <a:pt x="304495" y="517059"/>
                      <a:pt x="302712" y="516373"/>
                    </a:cubicBezTo>
                    <a:cubicBezTo>
                      <a:pt x="292974" y="512670"/>
                      <a:pt x="283235" y="509104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360" y="505538"/>
                      <a:pt x="273086" y="505400"/>
                      <a:pt x="272948" y="505400"/>
                    </a:cubicBezTo>
                    <a:cubicBezTo>
                      <a:pt x="272948" y="505400"/>
                      <a:pt x="272948" y="505400"/>
                      <a:pt x="273086" y="505400"/>
                    </a:cubicBezTo>
                    <a:cubicBezTo>
                      <a:pt x="260330" y="501286"/>
                      <a:pt x="247574" y="496759"/>
                      <a:pt x="234544" y="493056"/>
                    </a:cubicBezTo>
                    <a:cubicBezTo>
                      <a:pt x="227686" y="490999"/>
                      <a:pt x="220828" y="488941"/>
                      <a:pt x="213832" y="487158"/>
                    </a:cubicBezTo>
                    <a:cubicBezTo>
                      <a:pt x="203957" y="484552"/>
                      <a:pt x="194219" y="481809"/>
                      <a:pt x="184206" y="479614"/>
                    </a:cubicBezTo>
                    <a:cubicBezTo>
                      <a:pt x="184480" y="479614"/>
                      <a:pt x="184617" y="479752"/>
                      <a:pt x="184892" y="479752"/>
                    </a:cubicBezTo>
                    <a:cubicBezTo>
                      <a:pt x="180914" y="479066"/>
                      <a:pt x="177074" y="478380"/>
                      <a:pt x="173096" y="478106"/>
                    </a:cubicBezTo>
                    <a:cubicBezTo>
                      <a:pt x="172410" y="478106"/>
                      <a:pt x="171724" y="478106"/>
                      <a:pt x="171039" y="478106"/>
                    </a:cubicBezTo>
                    <a:cubicBezTo>
                      <a:pt x="170490" y="478243"/>
                      <a:pt x="169941" y="478243"/>
                      <a:pt x="169530" y="478380"/>
                    </a:cubicBezTo>
                    <a:cubicBezTo>
                      <a:pt x="168707" y="478517"/>
                      <a:pt x="167884" y="478791"/>
                      <a:pt x="167061" y="479066"/>
                    </a:cubicBezTo>
                    <a:lnTo>
                      <a:pt x="167061" y="479066"/>
                    </a:lnTo>
                    <a:cubicBezTo>
                      <a:pt x="167061" y="479066"/>
                      <a:pt x="167061" y="479066"/>
                      <a:pt x="167061" y="479066"/>
                    </a:cubicBezTo>
                    <a:cubicBezTo>
                      <a:pt x="166924" y="479066"/>
                      <a:pt x="166649" y="479203"/>
                      <a:pt x="166512" y="479203"/>
                    </a:cubicBezTo>
                    <a:cubicBezTo>
                      <a:pt x="166649" y="479203"/>
                      <a:pt x="166787" y="479066"/>
                      <a:pt x="166924" y="479066"/>
                    </a:cubicBezTo>
                    <a:cubicBezTo>
                      <a:pt x="166649" y="479203"/>
                      <a:pt x="166375" y="479340"/>
                      <a:pt x="166101" y="479477"/>
                    </a:cubicBezTo>
                    <a:cubicBezTo>
                      <a:pt x="165826" y="479614"/>
                      <a:pt x="165689" y="479752"/>
                      <a:pt x="165415" y="479889"/>
                    </a:cubicBezTo>
                    <a:cubicBezTo>
                      <a:pt x="165415" y="479889"/>
                      <a:pt x="165415" y="479889"/>
                      <a:pt x="165415" y="479889"/>
                    </a:cubicBezTo>
                    <a:cubicBezTo>
                      <a:pt x="165415" y="480026"/>
                      <a:pt x="165278" y="480026"/>
                      <a:pt x="165278" y="480163"/>
                    </a:cubicBezTo>
                    <a:cubicBezTo>
                      <a:pt x="165278" y="480437"/>
                      <a:pt x="165141" y="480574"/>
                      <a:pt x="165141" y="480849"/>
                    </a:cubicBezTo>
                    <a:cubicBezTo>
                      <a:pt x="165141" y="481397"/>
                      <a:pt x="165141" y="481809"/>
                      <a:pt x="165141" y="482358"/>
                    </a:cubicBezTo>
                    <a:cubicBezTo>
                      <a:pt x="165141" y="482083"/>
                      <a:pt x="165141" y="481946"/>
                      <a:pt x="165141" y="481672"/>
                    </a:cubicBezTo>
                    <a:cubicBezTo>
                      <a:pt x="165141" y="482769"/>
                      <a:pt x="165278" y="483729"/>
                      <a:pt x="165552" y="484690"/>
                    </a:cubicBezTo>
                    <a:cubicBezTo>
                      <a:pt x="165689" y="485238"/>
                      <a:pt x="165826" y="485787"/>
                      <a:pt x="166101" y="486335"/>
                    </a:cubicBezTo>
                    <a:cubicBezTo>
                      <a:pt x="166375" y="486884"/>
                      <a:pt x="166512" y="487432"/>
                      <a:pt x="166787" y="487981"/>
                    </a:cubicBezTo>
                    <a:cubicBezTo>
                      <a:pt x="167747" y="489764"/>
                      <a:pt x="168707" y="491548"/>
                      <a:pt x="169804" y="493193"/>
                    </a:cubicBezTo>
                    <a:cubicBezTo>
                      <a:pt x="171999" y="496211"/>
                      <a:pt x="174330" y="499228"/>
                      <a:pt x="176662" y="502109"/>
                    </a:cubicBezTo>
                    <a:cubicBezTo>
                      <a:pt x="176662" y="502109"/>
                      <a:pt x="176525" y="501971"/>
                      <a:pt x="176525" y="501971"/>
                    </a:cubicBezTo>
                    <a:cubicBezTo>
                      <a:pt x="176525" y="501971"/>
                      <a:pt x="176662" y="502109"/>
                      <a:pt x="176662" y="502109"/>
                    </a:cubicBezTo>
                    <a:cubicBezTo>
                      <a:pt x="176662" y="502246"/>
                      <a:pt x="176799" y="502246"/>
                      <a:pt x="176799" y="502383"/>
                    </a:cubicBezTo>
                    <a:cubicBezTo>
                      <a:pt x="176799" y="502383"/>
                      <a:pt x="176799" y="502246"/>
                      <a:pt x="176662" y="502246"/>
                    </a:cubicBezTo>
                    <a:cubicBezTo>
                      <a:pt x="180914" y="506909"/>
                      <a:pt x="185577" y="511298"/>
                      <a:pt x="190378" y="515413"/>
                    </a:cubicBezTo>
                    <a:cubicBezTo>
                      <a:pt x="190241" y="515276"/>
                      <a:pt x="190104" y="515139"/>
                      <a:pt x="189967" y="515002"/>
                    </a:cubicBezTo>
                    <a:cubicBezTo>
                      <a:pt x="196687" y="520762"/>
                      <a:pt x="203820" y="525974"/>
                      <a:pt x="211226" y="531049"/>
                    </a:cubicBezTo>
                    <a:cubicBezTo>
                      <a:pt x="211089" y="530912"/>
                      <a:pt x="210952" y="530775"/>
                      <a:pt x="210678" y="530775"/>
                    </a:cubicBezTo>
                    <a:cubicBezTo>
                      <a:pt x="221651" y="538045"/>
                      <a:pt x="233035" y="544628"/>
                      <a:pt x="244831" y="550526"/>
                    </a:cubicBezTo>
                    <a:cubicBezTo>
                      <a:pt x="244693" y="550526"/>
                      <a:pt x="244693" y="550389"/>
                      <a:pt x="244556" y="550389"/>
                    </a:cubicBezTo>
                    <a:cubicBezTo>
                      <a:pt x="251414" y="553818"/>
                      <a:pt x="258409" y="556973"/>
                      <a:pt x="265405" y="559990"/>
                    </a:cubicBezTo>
                    <a:cubicBezTo>
                      <a:pt x="272125" y="562733"/>
                      <a:pt x="278983" y="565339"/>
                      <a:pt x="285979" y="567808"/>
                    </a:cubicBezTo>
                    <a:cubicBezTo>
                      <a:pt x="285704" y="567671"/>
                      <a:pt x="285567" y="567671"/>
                      <a:pt x="285430" y="567534"/>
                    </a:cubicBezTo>
                    <a:cubicBezTo>
                      <a:pt x="288036" y="568357"/>
                      <a:pt x="290642" y="569180"/>
                      <a:pt x="293248" y="569866"/>
                    </a:cubicBezTo>
                    <a:cubicBezTo>
                      <a:pt x="296403" y="570551"/>
                      <a:pt x="299420" y="571374"/>
                      <a:pt x="302575" y="571923"/>
                    </a:cubicBezTo>
                    <a:cubicBezTo>
                      <a:pt x="311765" y="573980"/>
                      <a:pt x="320817" y="575901"/>
                      <a:pt x="330007" y="577958"/>
                    </a:cubicBezTo>
                    <a:cubicBezTo>
                      <a:pt x="330830" y="578095"/>
                      <a:pt x="331653" y="578370"/>
                      <a:pt x="332613" y="578507"/>
                    </a:cubicBezTo>
                    <a:cubicBezTo>
                      <a:pt x="332613" y="578507"/>
                      <a:pt x="332476" y="578507"/>
                      <a:pt x="332476" y="578507"/>
                    </a:cubicBezTo>
                    <a:cubicBezTo>
                      <a:pt x="340568" y="580153"/>
                      <a:pt x="348661" y="581799"/>
                      <a:pt x="356616" y="583444"/>
                    </a:cubicBezTo>
                    <a:cubicBezTo>
                      <a:pt x="356616" y="583444"/>
                      <a:pt x="356616" y="583444"/>
                      <a:pt x="356479" y="583444"/>
                    </a:cubicBezTo>
                    <a:cubicBezTo>
                      <a:pt x="359359" y="583993"/>
                      <a:pt x="362240" y="584679"/>
                      <a:pt x="365257" y="585228"/>
                    </a:cubicBezTo>
                    <a:cubicBezTo>
                      <a:pt x="369098" y="586051"/>
                      <a:pt x="372801" y="586873"/>
                      <a:pt x="376504" y="587834"/>
                    </a:cubicBezTo>
                    <a:cubicBezTo>
                      <a:pt x="379933" y="588657"/>
                      <a:pt x="381031" y="593594"/>
                      <a:pt x="378013" y="595652"/>
                    </a:cubicBezTo>
                    <a:cubicBezTo>
                      <a:pt x="377327" y="596063"/>
                      <a:pt x="376779" y="596612"/>
                      <a:pt x="376093" y="596886"/>
                    </a:cubicBezTo>
                    <a:cubicBezTo>
                      <a:pt x="375133" y="597298"/>
                      <a:pt x="374173" y="597298"/>
                      <a:pt x="373212" y="597298"/>
                    </a:cubicBezTo>
                    <a:cubicBezTo>
                      <a:pt x="372252" y="597435"/>
                      <a:pt x="371155" y="597298"/>
                      <a:pt x="370195" y="597160"/>
                    </a:cubicBezTo>
                    <a:cubicBezTo>
                      <a:pt x="368275" y="596886"/>
                      <a:pt x="366354" y="596612"/>
                      <a:pt x="364434" y="596338"/>
                    </a:cubicBezTo>
                    <a:cubicBezTo>
                      <a:pt x="359085" y="595652"/>
                      <a:pt x="353873" y="594418"/>
                      <a:pt x="348524" y="593320"/>
                    </a:cubicBezTo>
                    <a:cubicBezTo>
                      <a:pt x="341117" y="591811"/>
                      <a:pt x="333710" y="590165"/>
                      <a:pt x="326304" y="588519"/>
                    </a:cubicBezTo>
                    <a:cubicBezTo>
                      <a:pt x="323423" y="587971"/>
                      <a:pt x="320680" y="587148"/>
                      <a:pt x="317800" y="586462"/>
                    </a:cubicBezTo>
                    <a:cubicBezTo>
                      <a:pt x="313822" y="585502"/>
                      <a:pt x="309982" y="584542"/>
                      <a:pt x="306004" y="583582"/>
                    </a:cubicBezTo>
                    <a:cubicBezTo>
                      <a:pt x="305044" y="583307"/>
                      <a:pt x="304084" y="583033"/>
                      <a:pt x="302986" y="582622"/>
                    </a:cubicBezTo>
                    <a:cubicBezTo>
                      <a:pt x="300792" y="581936"/>
                      <a:pt x="298460" y="581250"/>
                      <a:pt x="296266" y="580564"/>
                    </a:cubicBezTo>
                    <a:cubicBezTo>
                      <a:pt x="293660" y="579741"/>
                      <a:pt x="291054" y="579055"/>
                      <a:pt x="288448" y="578232"/>
                    </a:cubicBezTo>
                    <a:cubicBezTo>
                      <a:pt x="286527" y="577821"/>
                      <a:pt x="284607" y="577273"/>
                      <a:pt x="282687" y="576861"/>
                    </a:cubicBezTo>
                    <a:cubicBezTo>
                      <a:pt x="267188" y="573295"/>
                      <a:pt x="251826" y="569591"/>
                      <a:pt x="236327" y="565888"/>
                    </a:cubicBezTo>
                    <a:cubicBezTo>
                      <a:pt x="230840" y="564516"/>
                      <a:pt x="225354" y="563145"/>
                      <a:pt x="219730" y="561910"/>
                    </a:cubicBezTo>
                    <a:cubicBezTo>
                      <a:pt x="210266" y="559853"/>
                      <a:pt x="200665" y="557658"/>
                      <a:pt x="191201" y="555601"/>
                    </a:cubicBezTo>
                    <a:cubicBezTo>
                      <a:pt x="189555" y="555190"/>
                      <a:pt x="187909" y="554915"/>
                      <a:pt x="186263" y="554504"/>
                    </a:cubicBezTo>
                    <a:cubicBezTo>
                      <a:pt x="186400" y="554504"/>
                      <a:pt x="186400" y="554504"/>
                      <a:pt x="186538" y="554504"/>
                    </a:cubicBezTo>
                    <a:cubicBezTo>
                      <a:pt x="179817" y="553270"/>
                      <a:pt x="173096" y="551898"/>
                      <a:pt x="166375" y="550663"/>
                    </a:cubicBezTo>
                    <a:cubicBezTo>
                      <a:pt x="156225" y="548743"/>
                      <a:pt x="146213" y="546960"/>
                      <a:pt x="135926" y="546000"/>
                    </a:cubicBezTo>
                    <a:cubicBezTo>
                      <a:pt x="135926" y="546000"/>
                      <a:pt x="136063" y="546000"/>
                      <a:pt x="136063" y="546000"/>
                    </a:cubicBezTo>
                    <a:cubicBezTo>
                      <a:pt x="135926" y="546000"/>
                      <a:pt x="135926" y="546000"/>
                      <a:pt x="135788" y="546000"/>
                    </a:cubicBezTo>
                    <a:lnTo>
                      <a:pt x="135788" y="546000"/>
                    </a:lnTo>
                    <a:lnTo>
                      <a:pt x="135788" y="546000"/>
                    </a:lnTo>
                    <a:cubicBezTo>
                      <a:pt x="131674" y="545725"/>
                      <a:pt x="127559" y="545451"/>
                      <a:pt x="123444" y="545588"/>
                    </a:cubicBezTo>
                    <a:cubicBezTo>
                      <a:pt x="123581" y="545588"/>
                      <a:pt x="123718" y="545588"/>
                      <a:pt x="123855" y="545588"/>
                    </a:cubicBezTo>
                    <a:cubicBezTo>
                      <a:pt x="121112" y="545725"/>
                      <a:pt x="118369" y="546137"/>
                      <a:pt x="115626" y="546686"/>
                    </a:cubicBezTo>
                    <a:cubicBezTo>
                      <a:pt x="115626" y="546686"/>
                      <a:pt x="115626" y="546686"/>
                      <a:pt x="115763" y="546686"/>
                    </a:cubicBezTo>
                    <a:cubicBezTo>
                      <a:pt x="114391" y="546960"/>
                      <a:pt x="113020" y="547371"/>
                      <a:pt x="111785" y="547783"/>
                    </a:cubicBezTo>
                    <a:cubicBezTo>
                      <a:pt x="111785" y="547783"/>
                      <a:pt x="111785" y="547783"/>
                      <a:pt x="111785" y="547783"/>
                    </a:cubicBezTo>
                    <a:cubicBezTo>
                      <a:pt x="110825" y="548057"/>
                      <a:pt x="110002" y="548469"/>
                      <a:pt x="109179" y="548880"/>
                    </a:cubicBezTo>
                    <a:cubicBezTo>
                      <a:pt x="109179" y="548880"/>
                      <a:pt x="109179" y="548880"/>
                      <a:pt x="109179" y="548880"/>
                    </a:cubicBezTo>
                    <a:cubicBezTo>
                      <a:pt x="108768" y="549154"/>
                      <a:pt x="108356" y="549429"/>
                      <a:pt x="107945" y="549703"/>
                    </a:cubicBezTo>
                    <a:cubicBezTo>
                      <a:pt x="107122" y="550389"/>
                      <a:pt x="106299" y="551212"/>
                      <a:pt x="105613" y="552172"/>
                    </a:cubicBezTo>
                    <a:cubicBezTo>
                      <a:pt x="105750" y="552035"/>
                      <a:pt x="105888" y="551898"/>
                      <a:pt x="106025" y="551761"/>
                    </a:cubicBezTo>
                    <a:cubicBezTo>
                      <a:pt x="105613" y="552309"/>
                      <a:pt x="105202" y="552858"/>
                      <a:pt x="104790" y="553406"/>
                    </a:cubicBezTo>
                    <a:cubicBezTo>
                      <a:pt x="104927" y="553270"/>
                      <a:pt x="104927" y="553132"/>
                      <a:pt x="105065" y="552995"/>
                    </a:cubicBezTo>
                    <a:cubicBezTo>
                      <a:pt x="104790" y="553544"/>
                      <a:pt x="104379" y="554092"/>
                      <a:pt x="104104" y="554641"/>
                    </a:cubicBezTo>
                    <a:cubicBezTo>
                      <a:pt x="103967" y="555052"/>
                      <a:pt x="103693" y="555464"/>
                      <a:pt x="103556" y="555875"/>
                    </a:cubicBezTo>
                    <a:cubicBezTo>
                      <a:pt x="103419" y="556424"/>
                      <a:pt x="103281" y="556835"/>
                      <a:pt x="103144" y="557247"/>
                    </a:cubicBezTo>
                    <a:cubicBezTo>
                      <a:pt x="103144" y="557658"/>
                      <a:pt x="103007" y="557933"/>
                      <a:pt x="103007" y="558344"/>
                    </a:cubicBezTo>
                    <a:cubicBezTo>
                      <a:pt x="103007" y="558893"/>
                      <a:pt x="103007" y="559579"/>
                      <a:pt x="103007" y="560128"/>
                    </a:cubicBezTo>
                    <a:cubicBezTo>
                      <a:pt x="103144" y="561362"/>
                      <a:pt x="103281" y="562459"/>
                      <a:pt x="103556" y="563693"/>
                    </a:cubicBezTo>
                    <a:cubicBezTo>
                      <a:pt x="103556" y="563419"/>
                      <a:pt x="103419" y="563282"/>
                      <a:pt x="103419" y="563145"/>
                    </a:cubicBezTo>
                    <a:cubicBezTo>
                      <a:pt x="103693" y="564516"/>
                      <a:pt x="104104" y="565888"/>
                      <a:pt x="104516" y="567260"/>
                    </a:cubicBezTo>
                    <a:cubicBezTo>
                      <a:pt x="104516" y="567122"/>
                      <a:pt x="104379" y="566848"/>
                      <a:pt x="104379" y="566711"/>
                    </a:cubicBezTo>
                    <a:cubicBezTo>
                      <a:pt x="105065" y="568768"/>
                      <a:pt x="105750" y="570689"/>
                      <a:pt x="106710" y="572609"/>
                    </a:cubicBezTo>
                    <a:cubicBezTo>
                      <a:pt x="106573" y="572335"/>
                      <a:pt x="106436" y="572197"/>
                      <a:pt x="106436" y="572060"/>
                    </a:cubicBezTo>
                    <a:cubicBezTo>
                      <a:pt x="107671" y="574529"/>
                      <a:pt x="109179" y="576861"/>
                      <a:pt x="110688" y="579055"/>
                    </a:cubicBezTo>
                    <a:cubicBezTo>
                      <a:pt x="113706" y="583307"/>
                      <a:pt x="116860" y="587285"/>
                      <a:pt x="120289" y="591125"/>
                    </a:cubicBezTo>
                    <a:cubicBezTo>
                      <a:pt x="124678" y="595926"/>
                      <a:pt x="129342" y="600452"/>
                      <a:pt x="134142" y="604705"/>
                    </a:cubicBezTo>
                    <a:cubicBezTo>
                      <a:pt x="134005" y="604567"/>
                      <a:pt x="133868" y="604430"/>
                      <a:pt x="133731" y="604293"/>
                    </a:cubicBezTo>
                    <a:cubicBezTo>
                      <a:pt x="141412" y="611151"/>
                      <a:pt x="149504" y="617323"/>
                      <a:pt x="158008" y="623221"/>
                    </a:cubicBezTo>
                    <a:cubicBezTo>
                      <a:pt x="158008" y="623221"/>
                      <a:pt x="157871" y="623221"/>
                      <a:pt x="157871" y="623084"/>
                    </a:cubicBezTo>
                    <a:cubicBezTo>
                      <a:pt x="166924" y="629119"/>
                      <a:pt x="176251" y="634468"/>
                      <a:pt x="185852" y="639406"/>
                    </a:cubicBezTo>
                    <a:cubicBezTo>
                      <a:pt x="185852" y="639406"/>
                      <a:pt x="185852" y="639406"/>
                      <a:pt x="185852" y="639406"/>
                    </a:cubicBezTo>
                    <a:cubicBezTo>
                      <a:pt x="185852" y="639406"/>
                      <a:pt x="185989" y="639406"/>
                      <a:pt x="185989" y="639543"/>
                    </a:cubicBezTo>
                    <a:cubicBezTo>
                      <a:pt x="185989" y="639543"/>
                      <a:pt x="185989" y="639543"/>
                      <a:pt x="186126" y="639543"/>
                    </a:cubicBezTo>
                    <a:cubicBezTo>
                      <a:pt x="186126" y="639543"/>
                      <a:pt x="186126" y="639543"/>
                      <a:pt x="186126" y="639543"/>
                    </a:cubicBezTo>
                    <a:cubicBezTo>
                      <a:pt x="197099" y="645029"/>
                      <a:pt x="208483" y="649830"/>
                      <a:pt x="220142" y="653945"/>
                    </a:cubicBezTo>
                    <a:lnTo>
                      <a:pt x="220142" y="653945"/>
                    </a:lnTo>
                    <a:cubicBezTo>
                      <a:pt x="221925" y="654493"/>
                      <a:pt x="223571" y="655179"/>
                      <a:pt x="225354" y="655728"/>
                    </a:cubicBezTo>
                    <a:cubicBezTo>
                      <a:pt x="234269" y="656002"/>
                      <a:pt x="243185" y="656140"/>
                      <a:pt x="251963" y="656414"/>
                    </a:cubicBezTo>
                    <a:cubicBezTo>
                      <a:pt x="258272" y="656551"/>
                      <a:pt x="264445" y="656962"/>
                      <a:pt x="270754" y="657237"/>
                    </a:cubicBezTo>
                    <a:cubicBezTo>
                      <a:pt x="278572" y="657648"/>
                      <a:pt x="286390" y="657922"/>
                      <a:pt x="294208" y="658334"/>
                    </a:cubicBezTo>
                    <a:cubicBezTo>
                      <a:pt x="297912" y="658608"/>
                      <a:pt x="301752" y="658882"/>
                      <a:pt x="305455" y="659294"/>
                    </a:cubicBezTo>
                    <a:cubicBezTo>
                      <a:pt x="310530" y="659705"/>
                      <a:pt x="315605" y="660391"/>
                      <a:pt x="320817" y="661077"/>
                    </a:cubicBezTo>
                    <a:cubicBezTo>
                      <a:pt x="324246" y="661489"/>
                      <a:pt x="327950" y="662037"/>
                      <a:pt x="331104" y="663134"/>
                    </a:cubicBezTo>
                    <a:cubicBezTo>
                      <a:pt x="333025" y="663820"/>
                      <a:pt x="333710" y="664095"/>
                      <a:pt x="335493" y="665192"/>
                    </a:cubicBezTo>
                    <a:cubicBezTo>
                      <a:pt x="336728" y="665878"/>
                      <a:pt x="337962" y="667112"/>
                      <a:pt x="339197" y="667935"/>
                    </a:cubicBezTo>
                    <a:cubicBezTo>
                      <a:pt x="341254" y="669581"/>
                      <a:pt x="341254" y="672461"/>
                      <a:pt x="339608" y="674382"/>
                    </a:cubicBezTo>
                    <a:cubicBezTo>
                      <a:pt x="338374" y="675753"/>
                      <a:pt x="337688" y="676439"/>
                      <a:pt x="336179" y="677673"/>
                    </a:cubicBezTo>
                    <a:cubicBezTo>
                      <a:pt x="335493" y="678359"/>
                      <a:pt x="334122" y="678634"/>
                      <a:pt x="333436" y="679045"/>
                    </a:cubicBezTo>
                    <a:cubicBezTo>
                      <a:pt x="332476" y="679456"/>
                      <a:pt x="331379" y="679731"/>
                      <a:pt x="330281" y="679868"/>
                    </a:cubicBezTo>
                    <a:cubicBezTo>
                      <a:pt x="328224" y="680143"/>
                      <a:pt x="326167" y="680417"/>
                      <a:pt x="323972" y="680554"/>
                    </a:cubicBezTo>
                    <a:cubicBezTo>
                      <a:pt x="319994" y="680965"/>
                      <a:pt x="315880" y="680691"/>
                      <a:pt x="311902" y="680554"/>
                    </a:cubicBezTo>
                    <a:cubicBezTo>
                      <a:pt x="307924" y="680417"/>
                      <a:pt x="303947" y="680143"/>
                      <a:pt x="299969" y="679731"/>
                    </a:cubicBezTo>
                    <a:cubicBezTo>
                      <a:pt x="295443" y="679319"/>
                      <a:pt x="290916" y="678908"/>
                      <a:pt x="286527" y="678496"/>
                    </a:cubicBezTo>
                    <a:cubicBezTo>
                      <a:pt x="283784" y="678222"/>
                      <a:pt x="281041" y="677811"/>
                      <a:pt x="278298" y="677399"/>
                    </a:cubicBezTo>
                    <a:cubicBezTo>
                      <a:pt x="273771" y="676714"/>
                      <a:pt x="269245" y="676027"/>
                      <a:pt x="264582" y="675342"/>
                    </a:cubicBezTo>
                    <a:cubicBezTo>
                      <a:pt x="257586" y="674244"/>
                      <a:pt x="250591" y="672598"/>
                      <a:pt x="243596" y="670815"/>
                    </a:cubicBezTo>
                    <a:cubicBezTo>
                      <a:pt x="236601" y="669032"/>
                      <a:pt x="229743" y="667112"/>
                      <a:pt x="223022" y="664918"/>
                    </a:cubicBezTo>
                    <a:cubicBezTo>
                      <a:pt x="219593" y="664780"/>
                      <a:pt x="216164" y="664780"/>
                      <a:pt x="212735" y="664780"/>
                    </a:cubicBezTo>
                    <a:cubicBezTo>
                      <a:pt x="199019" y="664506"/>
                      <a:pt x="185440" y="664506"/>
                      <a:pt x="171861" y="664369"/>
                    </a:cubicBezTo>
                    <a:cubicBezTo>
                      <a:pt x="169667" y="664369"/>
                      <a:pt x="167610" y="664506"/>
                      <a:pt x="165415" y="664506"/>
                    </a:cubicBezTo>
                    <a:cubicBezTo>
                      <a:pt x="160889" y="664643"/>
                      <a:pt x="156362" y="664643"/>
                      <a:pt x="151699" y="664780"/>
                    </a:cubicBezTo>
                    <a:cubicBezTo>
                      <a:pt x="147584" y="664780"/>
                      <a:pt x="143332" y="664918"/>
                      <a:pt x="139217" y="665055"/>
                    </a:cubicBezTo>
                    <a:cubicBezTo>
                      <a:pt x="134691" y="665192"/>
                      <a:pt x="130302" y="665329"/>
                      <a:pt x="125776" y="665740"/>
                    </a:cubicBezTo>
                    <a:cubicBezTo>
                      <a:pt x="125776" y="665740"/>
                      <a:pt x="125913" y="665740"/>
                      <a:pt x="125913" y="665740"/>
                    </a:cubicBezTo>
                    <a:cubicBezTo>
                      <a:pt x="113980" y="666563"/>
                      <a:pt x="102047" y="667798"/>
                      <a:pt x="90251" y="669992"/>
                    </a:cubicBezTo>
                    <a:cubicBezTo>
                      <a:pt x="90251" y="669992"/>
                      <a:pt x="90251" y="669992"/>
                      <a:pt x="90388" y="669992"/>
                    </a:cubicBezTo>
                    <a:cubicBezTo>
                      <a:pt x="84216" y="671364"/>
                      <a:pt x="78181" y="672736"/>
                      <a:pt x="72146" y="674793"/>
                    </a:cubicBezTo>
                    <a:cubicBezTo>
                      <a:pt x="72146" y="674793"/>
                      <a:pt x="72283" y="674793"/>
                      <a:pt x="72283" y="674793"/>
                    </a:cubicBezTo>
                    <a:cubicBezTo>
                      <a:pt x="72283" y="674793"/>
                      <a:pt x="72146" y="674793"/>
                      <a:pt x="72146" y="674793"/>
                    </a:cubicBezTo>
                    <a:cubicBezTo>
                      <a:pt x="72009" y="674793"/>
                      <a:pt x="72009" y="674793"/>
                      <a:pt x="71872" y="674930"/>
                    </a:cubicBezTo>
                    <a:cubicBezTo>
                      <a:pt x="71872" y="674930"/>
                      <a:pt x="72009" y="674930"/>
                      <a:pt x="72009" y="674930"/>
                    </a:cubicBezTo>
                    <a:cubicBezTo>
                      <a:pt x="70089" y="675616"/>
                      <a:pt x="68169" y="676439"/>
                      <a:pt x="66248" y="677399"/>
                    </a:cubicBezTo>
                    <a:cubicBezTo>
                      <a:pt x="63917" y="678634"/>
                      <a:pt x="61585" y="680005"/>
                      <a:pt x="59253" y="681514"/>
                    </a:cubicBezTo>
                    <a:cubicBezTo>
                      <a:pt x="59527" y="681377"/>
                      <a:pt x="59665" y="681240"/>
                      <a:pt x="59802" y="681240"/>
                    </a:cubicBezTo>
                    <a:cubicBezTo>
                      <a:pt x="58704" y="681925"/>
                      <a:pt x="57744" y="682748"/>
                      <a:pt x="56784" y="683572"/>
                    </a:cubicBezTo>
                    <a:cubicBezTo>
                      <a:pt x="56784" y="683572"/>
                      <a:pt x="56784" y="683572"/>
                      <a:pt x="56784" y="683572"/>
                    </a:cubicBezTo>
                    <a:lnTo>
                      <a:pt x="56784" y="683572"/>
                    </a:lnTo>
                    <a:cubicBezTo>
                      <a:pt x="56784" y="683572"/>
                      <a:pt x="56647" y="683708"/>
                      <a:pt x="56647" y="683708"/>
                    </a:cubicBezTo>
                    <a:cubicBezTo>
                      <a:pt x="56647" y="683708"/>
                      <a:pt x="56647" y="683708"/>
                      <a:pt x="56647" y="683708"/>
                    </a:cubicBezTo>
                    <a:cubicBezTo>
                      <a:pt x="55824" y="684394"/>
                      <a:pt x="55138" y="685217"/>
                      <a:pt x="54453" y="686040"/>
                    </a:cubicBezTo>
                    <a:cubicBezTo>
                      <a:pt x="54178" y="686452"/>
                      <a:pt x="53767" y="687001"/>
                      <a:pt x="53355" y="687412"/>
                    </a:cubicBezTo>
                    <a:cubicBezTo>
                      <a:pt x="53492" y="687275"/>
                      <a:pt x="53630" y="687137"/>
                      <a:pt x="53630" y="686863"/>
                    </a:cubicBezTo>
                    <a:cubicBezTo>
                      <a:pt x="52807" y="687960"/>
                      <a:pt x="52121" y="689195"/>
                      <a:pt x="51435" y="690566"/>
                    </a:cubicBezTo>
                    <a:cubicBezTo>
                      <a:pt x="50886" y="691664"/>
                      <a:pt x="50475" y="692761"/>
                      <a:pt x="50063" y="693859"/>
                    </a:cubicBezTo>
                    <a:cubicBezTo>
                      <a:pt x="50201" y="693721"/>
                      <a:pt x="50201" y="693447"/>
                      <a:pt x="50338" y="693310"/>
                    </a:cubicBezTo>
                    <a:cubicBezTo>
                      <a:pt x="50201" y="693859"/>
                      <a:pt x="49926" y="694544"/>
                      <a:pt x="49789" y="695230"/>
                    </a:cubicBezTo>
                    <a:cubicBezTo>
                      <a:pt x="49652" y="695641"/>
                      <a:pt x="49652" y="696190"/>
                      <a:pt x="49515" y="696739"/>
                    </a:cubicBezTo>
                    <a:cubicBezTo>
                      <a:pt x="49515" y="696739"/>
                      <a:pt x="49515" y="696601"/>
                      <a:pt x="49515" y="696601"/>
                    </a:cubicBezTo>
                    <a:cubicBezTo>
                      <a:pt x="49378" y="697562"/>
                      <a:pt x="49378" y="698659"/>
                      <a:pt x="49515" y="699619"/>
                    </a:cubicBezTo>
                    <a:cubicBezTo>
                      <a:pt x="49515" y="699619"/>
                      <a:pt x="49515" y="699619"/>
                      <a:pt x="49515" y="699482"/>
                    </a:cubicBezTo>
                    <a:cubicBezTo>
                      <a:pt x="49652" y="700168"/>
                      <a:pt x="49652" y="700717"/>
                      <a:pt x="49789" y="701402"/>
                    </a:cubicBezTo>
                    <a:cubicBezTo>
                      <a:pt x="50063" y="702637"/>
                      <a:pt x="50338" y="703734"/>
                      <a:pt x="50612" y="704831"/>
                    </a:cubicBezTo>
                    <a:cubicBezTo>
                      <a:pt x="50612" y="704694"/>
                      <a:pt x="50612" y="704694"/>
                      <a:pt x="50475" y="704557"/>
                    </a:cubicBezTo>
                    <a:cubicBezTo>
                      <a:pt x="51161" y="706477"/>
                      <a:pt x="51846" y="708260"/>
                      <a:pt x="52669" y="710043"/>
                    </a:cubicBezTo>
                    <a:cubicBezTo>
                      <a:pt x="53355" y="711278"/>
                      <a:pt x="54041" y="712375"/>
                      <a:pt x="54727" y="713472"/>
                    </a:cubicBezTo>
                    <a:cubicBezTo>
                      <a:pt x="54590" y="713335"/>
                      <a:pt x="54453" y="713198"/>
                      <a:pt x="54453" y="713061"/>
                    </a:cubicBezTo>
                    <a:cubicBezTo>
                      <a:pt x="55275" y="714158"/>
                      <a:pt x="56098" y="715118"/>
                      <a:pt x="56784" y="716078"/>
                    </a:cubicBezTo>
                    <a:cubicBezTo>
                      <a:pt x="56784" y="716078"/>
                      <a:pt x="56647" y="715941"/>
                      <a:pt x="56647" y="715941"/>
                    </a:cubicBezTo>
                    <a:cubicBezTo>
                      <a:pt x="56647" y="715941"/>
                      <a:pt x="56784" y="716078"/>
                      <a:pt x="56784" y="716078"/>
                    </a:cubicBezTo>
                    <a:cubicBezTo>
                      <a:pt x="56921" y="716215"/>
                      <a:pt x="56921" y="716215"/>
                      <a:pt x="57059" y="716353"/>
                    </a:cubicBezTo>
                    <a:cubicBezTo>
                      <a:pt x="57059" y="716353"/>
                      <a:pt x="56921" y="716215"/>
                      <a:pt x="56921" y="716215"/>
                    </a:cubicBezTo>
                    <a:cubicBezTo>
                      <a:pt x="58704" y="718136"/>
                      <a:pt x="60625" y="720056"/>
                      <a:pt x="62545" y="721839"/>
                    </a:cubicBezTo>
                    <a:cubicBezTo>
                      <a:pt x="62545" y="721839"/>
                      <a:pt x="62545" y="721839"/>
                      <a:pt x="62408" y="721702"/>
                    </a:cubicBezTo>
                    <a:cubicBezTo>
                      <a:pt x="65837" y="724720"/>
                      <a:pt x="69266" y="727462"/>
                      <a:pt x="72969" y="730069"/>
                    </a:cubicBezTo>
                    <a:cubicBezTo>
                      <a:pt x="76947" y="732675"/>
                      <a:pt x="81062" y="735007"/>
                      <a:pt x="85176" y="737201"/>
                    </a:cubicBezTo>
                    <a:cubicBezTo>
                      <a:pt x="91623" y="740493"/>
                      <a:pt x="98207" y="743236"/>
                      <a:pt x="105065" y="745705"/>
                    </a:cubicBezTo>
                    <a:cubicBezTo>
                      <a:pt x="104790" y="745705"/>
                      <a:pt x="104653" y="745568"/>
                      <a:pt x="104516" y="745568"/>
                    </a:cubicBezTo>
                    <a:cubicBezTo>
                      <a:pt x="113980" y="748859"/>
                      <a:pt x="123444" y="751465"/>
                      <a:pt x="133182" y="753523"/>
                    </a:cubicBezTo>
                    <a:cubicBezTo>
                      <a:pt x="133045" y="753523"/>
                      <a:pt x="132771" y="753386"/>
                      <a:pt x="132634" y="753386"/>
                    </a:cubicBezTo>
                    <a:cubicBezTo>
                      <a:pt x="138257" y="754483"/>
                      <a:pt x="144018" y="755581"/>
                      <a:pt x="149642" y="756403"/>
                    </a:cubicBezTo>
                    <a:cubicBezTo>
                      <a:pt x="158831" y="755855"/>
                      <a:pt x="168158" y="755169"/>
                      <a:pt x="177485" y="754620"/>
                    </a:cubicBezTo>
                    <a:cubicBezTo>
                      <a:pt x="177485" y="754620"/>
                      <a:pt x="177348" y="754620"/>
                      <a:pt x="177348" y="754620"/>
                    </a:cubicBezTo>
                    <a:cubicBezTo>
                      <a:pt x="188321" y="753797"/>
                      <a:pt x="199156" y="753111"/>
                      <a:pt x="210129" y="752288"/>
                    </a:cubicBezTo>
                    <a:cubicBezTo>
                      <a:pt x="219045" y="751603"/>
                      <a:pt x="227823" y="750780"/>
                      <a:pt x="236738" y="750094"/>
                    </a:cubicBezTo>
                    <a:cubicBezTo>
                      <a:pt x="245654" y="749271"/>
                      <a:pt x="254569" y="748448"/>
                      <a:pt x="263622" y="747625"/>
                    </a:cubicBezTo>
                    <a:cubicBezTo>
                      <a:pt x="269931" y="746939"/>
                      <a:pt x="276240" y="746391"/>
                      <a:pt x="282687" y="745705"/>
                    </a:cubicBezTo>
                    <a:cubicBezTo>
                      <a:pt x="286527" y="745294"/>
                      <a:pt x="290368" y="745019"/>
                      <a:pt x="294071" y="744607"/>
                    </a:cubicBezTo>
                    <a:cubicBezTo>
                      <a:pt x="296814" y="744333"/>
                      <a:pt x="299695" y="744196"/>
                      <a:pt x="302438" y="744059"/>
                    </a:cubicBezTo>
                    <a:cubicBezTo>
                      <a:pt x="306827" y="743785"/>
                      <a:pt x="311216" y="744333"/>
                      <a:pt x="315605" y="744470"/>
                    </a:cubicBezTo>
                    <a:cubicBezTo>
                      <a:pt x="317663" y="744607"/>
                      <a:pt x="319720" y="745979"/>
                      <a:pt x="319857" y="748174"/>
                    </a:cubicBezTo>
                    <a:cubicBezTo>
                      <a:pt x="319994" y="750231"/>
                      <a:pt x="320131" y="752288"/>
                      <a:pt x="318623" y="753934"/>
                    </a:cubicBezTo>
                    <a:cubicBezTo>
                      <a:pt x="316565" y="755992"/>
                      <a:pt x="313959" y="756540"/>
                      <a:pt x="311353" y="757089"/>
                    </a:cubicBezTo>
                    <a:cubicBezTo>
                      <a:pt x="311353" y="757089"/>
                      <a:pt x="311353" y="757089"/>
                      <a:pt x="311490" y="757089"/>
                    </a:cubicBezTo>
                    <a:cubicBezTo>
                      <a:pt x="307924" y="757775"/>
                      <a:pt x="304358" y="758598"/>
                      <a:pt x="300792" y="759146"/>
                    </a:cubicBezTo>
                    <a:cubicBezTo>
                      <a:pt x="298872" y="759421"/>
                      <a:pt x="297089" y="759695"/>
                      <a:pt x="295306" y="759969"/>
                    </a:cubicBezTo>
                    <a:cubicBezTo>
                      <a:pt x="291602" y="760518"/>
                      <a:pt x="287762" y="761067"/>
                      <a:pt x="284058" y="761615"/>
                    </a:cubicBezTo>
                    <a:cubicBezTo>
                      <a:pt x="276789" y="762575"/>
                      <a:pt x="269519" y="763673"/>
                      <a:pt x="262250" y="764496"/>
                    </a:cubicBezTo>
                    <a:cubicBezTo>
                      <a:pt x="257586" y="765044"/>
                      <a:pt x="252923" y="765593"/>
                      <a:pt x="248260" y="766142"/>
                    </a:cubicBezTo>
                    <a:cubicBezTo>
                      <a:pt x="245791" y="766416"/>
                      <a:pt x="243185" y="766553"/>
                      <a:pt x="240716" y="766827"/>
                    </a:cubicBezTo>
                    <a:cubicBezTo>
                      <a:pt x="235641" y="767239"/>
                      <a:pt x="230566" y="767513"/>
                      <a:pt x="225491" y="767925"/>
                    </a:cubicBezTo>
                    <a:cubicBezTo>
                      <a:pt x="220279" y="768336"/>
                      <a:pt x="214930" y="768473"/>
                      <a:pt x="209718" y="768610"/>
                    </a:cubicBezTo>
                    <a:cubicBezTo>
                      <a:pt x="190378" y="769159"/>
                      <a:pt x="170901" y="768199"/>
                      <a:pt x="151699" y="765593"/>
                    </a:cubicBezTo>
                    <a:cubicBezTo>
                      <a:pt x="148270" y="765868"/>
                      <a:pt x="144841" y="766004"/>
                      <a:pt x="141549" y="766279"/>
                    </a:cubicBezTo>
                    <a:cubicBezTo>
                      <a:pt x="141823" y="766279"/>
                      <a:pt x="141961" y="766279"/>
                      <a:pt x="142235" y="766279"/>
                    </a:cubicBezTo>
                    <a:cubicBezTo>
                      <a:pt x="128107" y="767376"/>
                      <a:pt x="113843" y="768336"/>
                      <a:pt x="99715" y="769708"/>
                    </a:cubicBezTo>
                    <a:cubicBezTo>
                      <a:pt x="96698" y="769982"/>
                      <a:pt x="93680" y="770256"/>
                      <a:pt x="90663" y="770531"/>
                    </a:cubicBezTo>
                    <a:cubicBezTo>
                      <a:pt x="89291" y="770668"/>
                      <a:pt x="88057" y="770805"/>
                      <a:pt x="86685" y="770942"/>
                    </a:cubicBezTo>
                    <a:cubicBezTo>
                      <a:pt x="84079" y="771217"/>
                      <a:pt x="81610" y="771628"/>
                      <a:pt x="79004" y="771902"/>
                    </a:cubicBezTo>
                    <a:cubicBezTo>
                      <a:pt x="76124" y="772314"/>
                      <a:pt x="73243" y="772588"/>
                      <a:pt x="70363" y="773137"/>
                    </a:cubicBezTo>
                    <a:cubicBezTo>
                      <a:pt x="65700" y="773960"/>
                      <a:pt x="61036" y="774783"/>
                      <a:pt x="56373" y="775743"/>
                    </a:cubicBezTo>
                    <a:cubicBezTo>
                      <a:pt x="56647" y="775743"/>
                      <a:pt x="56784" y="775606"/>
                      <a:pt x="57059" y="775606"/>
                    </a:cubicBezTo>
                    <a:cubicBezTo>
                      <a:pt x="55824" y="775880"/>
                      <a:pt x="54727" y="776155"/>
                      <a:pt x="53492" y="776429"/>
                    </a:cubicBezTo>
                    <a:cubicBezTo>
                      <a:pt x="52258" y="776840"/>
                      <a:pt x="51024" y="777252"/>
                      <a:pt x="49926" y="777800"/>
                    </a:cubicBezTo>
                    <a:cubicBezTo>
                      <a:pt x="49926" y="777800"/>
                      <a:pt x="50063" y="777800"/>
                      <a:pt x="50063" y="777663"/>
                    </a:cubicBezTo>
                    <a:cubicBezTo>
                      <a:pt x="49926" y="777800"/>
                      <a:pt x="49789" y="777800"/>
                      <a:pt x="49652" y="777937"/>
                    </a:cubicBezTo>
                    <a:cubicBezTo>
                      <a:pt x="49652" y="777937"/>
                      <a:pt x="49652" y="777937"/>
                      <a:pt x="49515" y="777937"/>
                    </a:cubicBezTo>
                    <a:cubicBezTo>
                      <a:pt x="49515" y="777937"/>
                      <a:pt x="49515" y="777937"/>
                      <a:pt x="49515" y="777937"/>
                    </a:cubicBezTo>
                    <a:cubicBezTo>
                      <a:pt x="48280" y="778623"/>
                      <a:pt x="47183" y="779172"/>
                      <a:pt x="46086" y="779995"/>
                    </a:cubicBezTo>
                    <a:cubicBezTo>
                      <a:pt x="46223" y="779858"/>
                      <a:pt x="46360" y="779720"/>
                      <a:pt x="46497" y="779720"/>
                    </a:cubicBezTo>
                    <a:cubicBezTo>
                      <a:pt x="46086" y="780132"/>
                      <a:pt x="45537" y="780543"/>
                      <a:pt x="45126" y="780818"/>
                    </a:cubicBezTo>
                    <a:cubicBezTo>
                      <a:pt x="44851" y="781092"/>
                      <a:pt x="44577" y="781504"/>
                      <a:pt x="44303" y="781778"/>
                    </a:cubicBezTo>
                    <a:cubicBezTo>
                      <a:pt x="44028" y="782189"/>
                      <a:pt x="43754" y="782601"/>
                      <a:pt x="43480" y="783013"/>
                    </a:cubicBezTo>
                    <a:cubicBezTo>
                      <a:pt x="43205" y="783424"/>
                      <a:pt x="42931" y="783972"/>
                      <a:pt x="42657" y="784384"/>
                    </a:cubicBezTo>
                    <a:cubicBezTo>
                      <a:pt x="42520" y="784795"/>
                      <a:pt x="42245" y="785344"/>
                      <a:pt x="42108" y="785755"/>
                    </a:cubicBezTo>
                    <a:cubicBezTo>
                      <a:pt x="41971" y="786304"/>
                      <a:pt x="41834" y="786716"/>
                      <a:pt x="41697" y="787264"/>
                    </a:cubicBezTo>
                    <a:cubicBezTo>
                      <a:pt x="41559" y="787813"/>
                      <a:pt x="41559" y="788224"/>
                      <a:pt x="41422" y="788773"/>
                    </a:cubicBezTo>
                    <a:cubicBezTo>
                      <a:pt x="41422" y="789322"/>
                      <a:pt x="41422" y="789871"/>
                      <a:pt x="41422" y="790419"/>
                    </a:cubicBezTo>
                    <a:cubicBezTo>
                      <a:pt x="41559" y="790968"/>
                      <a:pt x="41559" y="791379"/>
                      <a:pt x="41697" y="791928"/>
                    </a:cubicBezTo>
                    <a:cubicBezTo>
                      <a:pt x="41834" y="792476"/>
                      <a:pt x="42108" y="793162"/>
                      <a:pt x="42245" y="793848"/>
                    </a:cubicBezTo>
                    <a:cubicBezTo>
                      <a:pt x="42520" y="794397"/>
                      <a:pt x="42657" y="794945"/>
                      <a:pt x="42931" y="795494"/>
                    </a:cubicBezTo>
                    <a:cubicBezTo>
                      <a:pt x="43205" y="796042"/>
                      <a:pt x="43480" y="796591"/>
                      <a:pt x="43891" y="797140"/>
                    </a:cubicBezTo>
                    <a:cubicBezTo>
                      <a:pt x="44577" y="798100"/>
                      <a:pt x="45263" y="799197"/>
                      <a:pt x="46086" y="800158"/>
                    </a:cubicBezTo>
                    <a:cubicBezTo>
                      <a:pt x="46086" y="800158"/>
                      <a:pt x="45949" y="800020"/>
                      <a:pt x="45949" y="800020"/>
                    </a:cubicBezTo>
                    <a:cubicBezTo>
                      <a:pt x="46086" y="800158"/>
                      <a:pt x="46086" y="800158"/>
                      <a:pt x="46223" y="800294"/>
                    </a:cubicBezTo>
                    <a:cubicBezTo>
                      <a:pt x="46223" y="800294"/>
                      <a:pt x="46360" y="800432"/>
                      <a:pt x="46360" y="800432"/>
                    </a:cubicBezTo>
                    <a:cubicBezTo>
                      <a:pt x="46360" y="800432"/>
                      <a:pt x="46360" y="800432"/>
                      <a:pt x="46360" y="800432"/>
                    </a:cubicBezTo>
                    <a:cubicBezTo>
                      <a:pt x="47320" y="801392"/>
                      <a:pt x="48280" y="802489"/>
                      <a:pt x="49240" y="803312"/>
                    </a:cubicBezTo>
                    <a:cubicBezTo>
                      <a:pt x="51435" y="805232"/>
                      <a:pt x="53767" y="807016"/>
                      <a:pt x="56098" y="808661"/>
                    </a:cubicBezTo>
                    <a:cubicBezTo>
                      <a:pt x="59253" y="810719"/>
                      <a:pt x="62682" y="812639"/>
                      <a:pt x="65974" y="814285"/>
                    </a:cubicBezTo>
                    <a:cubicBezTo>
                      <a:pt x="65974" y="814285"/>
                      <a:pt x="65974" y="814285"/>
                      <a:pt x="65837" y="814285"/>
                    </a:cubicBezTo>
                    <a:cubicBezTo>
                      <a:pt x="65837" y="814285"/>
                      <a:pt x="65974" y="814285"/>
                      <a:pt x="65974" y="814422"/>
                    </a:cubicBezTo>
                    <a:cubicBezTo>
                      <a:pt x="66111" y="814422"/>
                      <a:pt x="66248" y="814559"/>
                      <a:pt x="66385" y="814559"/>
                    </a:cubicBezTo>
                    <a:cubicBezTo>
                      <a:pt x="66248" y="814559"/>
                      <a:pt x="66248" y="814422"/>
                      <a:pt x="66111" y="814422"/>
                    </a:cubicBezTo>
                    <a:cubicBezTo>
                      <a:pt x="71598" y="817028"/>
                      <a:pt x="77084" y="819360"/>
                      <a:pt x="82845" y="821417"/>
                    </a:cubicBezTo>
                    <a:lnTo>
                      <a:pt x="82845" y="821417"/>
                    </a:lnTo>
                    <a:cubicBezTo>
                      <a:pt x="82845" y="821417"/>
                      <a:pt x="82845" y="821417"/>
                      <a:pt x="82845" y="821417"/>
                    </a:cubicBezTo>
                    <a:cubicBezTo>
                      <a:pt x="82982" y="821417"/>
                      <a:pt x="83256" y="821554"/>
                      <a:pt x="83393" y="821554"/>
                    </a:cubicBezTo>
                    <a:cubicBezTo>
                      <a:pt x="83393" y="821554"/>
                      <a:pt x="83256" y="821554"/>
                      <a:pt x="83256" y="821554"/>
                    </a:cubicBezTo>
                    <a:cubicBezTo>
                      <a:pt x="89977" y="823749"/>
                      <a:pt x="96698" y="825806"/>
                      <a:pt x="103556" y="827315"/>
                    </a:cubicBezTo>
                    <a:cubicBezTo>
                      <a:pt x="107671" y="828275"/>
                      <a:pt x="111785" y="829235"/>
                      <a:pt x="115900" y="830195"/>
                    </a:cubicBezTo>
                    <a:cubicBezTo>
                      <a:pt x="115763" y="830195"/>
                      <a:pt x="115626" y="830195"/>
                      <a:pt x="115626" y="830195"/>
                    </a:cubicBezTo>
                    <a:cubicBezTo>
                      <a:pt x="115763" y="830195"/>
                      <a:pt x="115900" y="830195"/>
                      <a:pt x="116175" y="830332"/>
                    </a:cubicBezTo>
                    <a:cubicBezTo>
                      <a:pt x="116175" y="830332"/>
                      <a:pt x="116175" y="830332"/>
                      <a:pt x="116312" y="830332"/>
                    </a:cubicBezTo>
                    <a:cubicBezTo>
                      <a:pt x="116312" y="830332"/>
                      <a:pt x="116312" y="830332"/>
                      <a:pt x="116175" y="830332"/>
                    </a:cubicBezTo>
                    <a:cubicBezTo>
                      <a:pt x="119329" y="830881"/>
                      <a:pt x="122484" y="831430"/>
                      <a:pt x="125776" y="831978"/>
                    </a:cubicBezTo>
                    <a:cubicBezTo>
                      <a:pt x="128107" y="832390"/>
                      <a:pt x="130439" y="832939"/>
                      <a:pt x="132908" y="833076"/>
                    </a:cubicBezTo>
                    <a:cubicBezTo>
                      <a:pt x="139903" y="833761"/>
                      <a:pt x="146761" y="834448"/>
                      <a:pt x="153756" y="835133"/>
                    </a:cubicBezTo>
                    <a:cubicBezTo>
                      <a:pt x="153756" y="835133"/>
                      <a:pt x="153756" y="835133"/>
                      <a:pt x="153619" y="835133"/>
                    </a:cubicBezTo>
                    <a:cubicBezTo>
                      <a:pt x="153619" y="835133"/>
                      <a:pt x="153756" y="835133"/>
                      <a:pt x="153756" y="835133"/>
                    </a:cubicBezTo>
                    <a:cubicBezTo>
                      <a:pt x="153894" y="835133"/>
                      <a:pt x="154031" y="835133"/>
                      <a:pt x="154168" y="835133"/>
                    </a:cubicBezTo>
                    <a:cubicBezTo>
                      <a:pt x="154168" y="835133"/>
                      <a:pt x="154031" y="835133"/>
                      <a:pt x="154031" y="835133"/>
                    </a:cubicBezTo>
                    <a:cubicBezTo>
                      <a:pt x="158283" y="835407"/>
                      <a:pt x="162535" y="835545"/>
                      <a:pt x="166787" y="835819"/>
                    </a:cubicBezTo>
                    <a:cubicBezTo>
                      <a:pt x="185303" y="833899"/>
                      <a:pt x="203683" y="831704"/>
                      <a:pt x="222199" y="828961"/>
                    </a:cubicBezTo>
                    <a:cubicBezTo>
                      <a:pt x="233995" y="827178"/>
                      <a:pt x="245654" y="825258"/>
                      <a:pt x="257312" y="823474"/>
                    </a:cubicBezTo>
                    <a:cubicBezTo>
                      <a:pt x="263210" y="822514"/>
                      <a:pt x="269108" y="821554"/>
                      <a:pt x="275006" y="820868"/>
                    </a:cubicBezTo>
                    <a:cubicBezTo>
                      <a:pt x="284744" y="819497"/>
                      <a:pt x="294345" y="817988"/>
                      <a:pt x="304084" y="817303"/>
                    </a:cubicBezTo>
                    <a:cubicBezTo>
                      <a:pt x="304084" y="817303"/>
                      <a:pt x="304084" y="817303"/>
                      <a:pt x="303947" y="817303"/>
                    </a:cubicBezTo>
                    <a:cubicBezTo>
                      <a:pt x="304084" y="817303"/>
                      <a:pt x="304084" y="817303"/>
                      <a:pt x="304221" y="817303"/>
                    </a:cubicBezTo>
                    <a:cubicBezTo>
                      <a:pt x="304358" y="817303"/>
                      <a:pt x="304358" y="817303"/>
                      <a:pt x="304495" y="817303"/>
                    </a:cubicBezTo>
                    <a:cubicBezTo>
                      <a:pt x="304495" y="817303"/>
                      <a:pt x="304358" y="817303"/>
                      <a:pt x="304358" y="817303"/>
                    </a:cubicBezTo>
                    <a:cubicBezTo>
                      <a:pt x="306278" y="817028"/>
                      <a:pt x="308061" y="816754"/>
                      <a:pt x="309982" y="816616"/>
                    </a:cubicBezTo>
                    <a:cubicBezTo>
                      <a:pt x="311628" y="816616"/>
                      <a:pt x="313411" y="816479"/>
                      <a:pt x="315057" y="817028"/>
                    </a:cubicBezTo>
                    <a:cubicBezTo>
                      <a:pt x="316154" y="817439"/>
                      <a:pt x="317388" y="817851"/>
                      <a:pt x="318211" y="818948"/>
                    </a:cubicBezTo>
                    <a:cubicBezTo>
                      <a:pt x="319034" y="820045"/>
                      <a:pt x="319446" y="821143"/>
                      <a:pt x="319857" y="822377"/>
                    </a:cubicBezTo>
                    <a:cubicBezTo>
                      <a:pt x="320543" y="824297"/>
                      <a:pt x="319446" y="826355"/>
                      <a:pt x="317800" y="827315"/>
                    </a:cubicBezTo>
                    <a:cubicBezTo>
                      <a:pt x="316702" y="828001"/>
                      <a:pt x="315331" y="828961"/>
                      <a:pt x="314096" y="829510"/>
                    </a:cubicBezTo>
                    <a:cubicBezTo>
                      <a:pt x="312451" y="830195"/>
                      <a:pt x="310942" y="830607"/>
                      <a:pt x="309159" y="831293"/>
                    </a:cubicBezTo>
                    <a:cubicBezTo>
                      <a:pt x="307513" y="831704"/>
                      <a:pt x="305867" y="832253"/>
                      <a:pt x="304221" y="832664"/>
                    </a:cubicBezTo>
                    <a:cubicBezTo>
                      <a:pt x="301066" y="833624"/>
                      <a:pt x="297912" y="834310"/>
                      <a:pt x="294894" y="834996"/>
                    </a:cubicBezTo>
                    <a:cubicBezTo>
                      <a:pt x="287762" y="836779"/>
                      <a:pt x="280492" y="838288"/>
                      <a:pt x="273360" y="839659"/>
                    </a:cubicBezTo>
                    <a:cubicBezTo>
                      <a:pt x="272263" y="839934"/>
                      <a:pt x="271165" y="840071"/>
                      <a:pt x="270068" y="840208"/>
                    </a:cubicBezTo>
                    <a:cubicBezTo>
                      <a:pt x="271303" y="840345"/>
                      <a:pt x="272537" y="840619"/>
                      <a:pt x="273771" y="840757"/>
                    </a:cubicBezTo>
                    <a:cubicBezTo>
                      <a:pt x="280904" y="841991"/>
                      <a:pt x="288173" y="843363"/>
                      <a:pt x="294757" y="846792"/>
                    </a:cubicBezTo>
                    <a:cubicBezTo>
                      <a:pt x="296814" y="847889"/>
                      <a:pt x="299009" y="849123"/>
                      <a:pt x="300655" y="850906"/>
                    </a:cubicBezTo>
                    <a:cubicBezTo>
                      <a:pt x="301341" y="851593"/>
                      <a:pt x="301889" y="852278"/>
                      <a:pt x="302301" y="853238"/>
                    </a:cubicBezTo>
                    <a:cubicBezTo>
                      <a:pt x="302712" y="853924"/>
                      <a:pt x="302986" y="854747"/>
                      <a:pt x="303261" y="855433"/>
                    </a:cubicBezTo>
                    <a:cubicBezTo>
                      <a:pt x="303398" y="856256"/>
                      <a:pt x="303535" y="857079"/>
                      <a:pt x="303672" y="858039"/>
                    </a:cubicBezTo>
                    <a:cubicBezTo>
                      <a:pt x="303947" y="859959"/>
                      <a:pt x="303535" y="862154"/>
                      <a:pt x="302712" y="864074"/>
                    </a:cubicBezTo>
                    <a:cubicBezTo>
                      <a:pt x="302301" y="865034"/>
                      <a:pt x="301752" y="865857"/>
                      <a:pt x="301203" y="866680"/>
                    </a:cubicBezTo>
                    <a:cubicBezTo>
                      <a:pt x="300380" y="867777"/>
                      <a:pt x="299557" y="869012"/>
                      <a:pt x="298597" y="870109"/>
                    </a:cubicBezTo>
                    <a:cubicBezTo>
                      <a:pt x="296403" y="872303"/>
                      <a:pt x="294208" y="874224"/>
                      <a:pt x="291602" y="875870"/>
                    </a:cubicBezTo>
                    <a:cubicBezTo>
                      <a:pt x="289270" y="877378"/>
                      <a:pt x="287076" y="878887"/>
                      <a:pt x="284744" y="880259"/>
                    </a:cubicBezTo>
                    <a:cubicBezTo>
                      <a:pt x="282138" y="882042"/>
                      <a:pt x="279258" y="883688"/>
                      <a:pt x="276652" y="885334"/>
                    </a:cubicBezTo>
                    <a:cubicBezTo>
                      <a:pt x="273771" y="887117"/>
                      <a:pt x="270754" y="888763"/>
                      <a:pt x="267736" y="890409"/>
                    </a:cubicBezTo>
                    <a:cubicBezTo>
                      <a:pt x="264307" y="892329"/>
                      <a:pt x="260878" y="894112"/>
                      <a:pt x="257449" y="896032"/>
                    </a:cubicBezTo>
                    <a:cubicBezTo>
                      <a:pt x="254020" y="897952"/>
                      <a:pt x="250454" y="899461"/>
                      <a:pt x="247025" y="901107"/>
                    </a:cubicBezTo>
                    <a:cubicBezTo>
                      <a:pt x="244145" y="902479"/>
                      <a:pt x="241264" y="903713"/>
                      <a:pt x="238247" y="904948"/>
                    </a:cubicBezTo>
                    <a:cubicBezTo>
                      <a:pt x="235092" y="906182"/>
                      <a:pt x="231938" y="907554"/>
                      <a:pt x="228783" y="908651"/>
                    </a:cubicBezTo>
                    <a:cubicBezTo>
                      <a:pt x="225354" y="910022"/>
                      <a:pt x="221925" y="911394"/>
                      <a:pt x="218359" y="912628"/>
                    </a:cubicBezTo>
                    <a:cubicBezTo>
                      <a:pt x="214244" y="914000"/>
                      <a:pt x="210266" y="915372"/>
                      <a:pt x="206151" y="916744"/>
                    </a:cubicBezTo>
                    <a:cubicBezTo>
                      <a:pt x="203545" y="917703"/>
                      <a:pt x="201077" y="918389"/>
                      <a:pt x="198471" y="919212"/>
                    </a:cubicBezTo>
                    <a:cubicBezTo>
                      <a:pt x="196002" y="919898"/>
                      <a:pt x="193533" y="920584"/>
                      <a:pt x="191201" y="921407"/>
                    </a:cubicBezTo>
                    <a:cubicBezTo>
                      <a:pt x="189829" y="921818"/>
                      <a:pt x="188595" y="922230"/>
                      <a:pt x="187223" y="922504"/>
                    </a:cubicBezTo>
                    <a:cubicBezTo>
                      <a:pt x="180640" y="924150"/>
                      <a:pt x="174056" y="925933"/>
                      <a:pt x="167335" y="927305"/>
                    </a:cubicBezTo>
                    <a:cubicBezTo>
                      <a:pt x="162809" y="928265"/>
                      <a:pt x="158145" y="929088"/>
                      <a:pt x="153619" y="930048"/>
                    </a:cubicBezTo>
                    <a:cubicBezTo>
                      <a:pt x="150739" y="930596"/>
                      <a:pt x="147721" y="931008"/>
                      <a:pt x="144841" y="931419"/>
                    </a:cubicBezTo>
                    <a:cubicBezTo>
                      <a:pt x="140726" y="931968"/>
                      <a:pt x="136749" y="932517"/>
                      <a:pt x="132634" y="933065"/>
                    </a:cubicBezTo>
                    <a:cubicBezTo>
                      <a:pt x="128519" y="933614"/>
                      <a:pt x="124541" y="933889"/>
                      <a:pt x="120426" y="934163"/>
                    </a:cubicBezTo>
                    <a:cubicBezTo>
                      <a:pt x="115214" y="934574"/>
                      <a:pt x="110002" y="934711"/>
                      <a:pt x="104927" y="934848"/>
                    </a:cubicBezTo>
                    <a:cubicBezTo>
                      <a:pt x="103693" y="934848"/>
                      <a:pt x="102321" y="934848"/>
                      <a:pt x="101087" y="934848"/>
                    </a:cubicBezTo>
                    <a:cubicBezTo>
                      <a:pt x="81747" y="935260"/>
                      <a:pt x="63505" y="932517"/>
                      <a:pt x="45811" y="92771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9" name="任意多边形: 形状 348"/>
              <p:cNvSpPr/>
              <p:nvPr/>
            </p:nvSpPr>
            <p:spPr>
              <a:xfrm>
                <a:off x="2017168" y="4411870"/>
                <a:ext cx="500072" cy="678554"/>
              </a:xfrm>
              <a:custGeom>
                <a:avLst/>
                <a:gdLst>
                  <a:gd name="connsiteX0" fmla="*/ 64982 w 500072"/>
                  <a:gd name="connsiteY0" fmla="*/ 83411 h 678554"/>
                  <a:gd name="connsiteX1" fmla="*/ 64433 w 500072"/>
                  <a:gd name="connsiteY1" fmla="*/ 83411 h 678554"/>
                  <a:gd name="connsiteX2" fmla="*/ 81715 w 500072"/>
                  <a:gd name="connsiteY2" fmla="*/ 81765 h 678554"/>
                  <a:gd name="connsiteX3" fmla="*/ 94197 w 500072"/>
                  <a:gd name="connsiteY3" fmla="*/ 80119 h 678554"/>
                  <a:gd name="connsiteX4" fmla="*/ 105581 w 500072"/>
                  <a:gd name="connsiteY4" fmla="*/ 78199 h 678554"/>
                  <a:gd name="connsiteX5" fmla="*/ 133836 w 500072"/>
                  <a:gd name="connsiteY5" fmla="*/ 73399 h 678554"/>
                  <a:gd name="connsiteX6" fmla="*/ 155507 w 500072"/>
                  <a:gd name="connsiteY6" fmla="*/ 68872 h 678554"/>
                  <a:gd name="connsiteX7" fmla="*/ 169772 w 500072"/>
                  <a:gd name="connsiteY7" fmla="*/ 65855 h 678554"/>
                  <a:gd name="connsiteX8" fmla="*/ 176219 w 500072"/>
                  <a:gd name="connsiteY8" fmla="*/ 64483 h 678554"/>
                  <a:gd name="connsiteX9" fmla="*/ 199810 w 500072"/>
                  <a:gd name="connsiteY9" fmla="*/ 58997 h 678554"/>
                  <a:gd name="connsiteX10" fmla="*/ 217915 w 500072"/>
                  <a:gd name="connsiteY10" fmla="*/ 54745 h 678554"/>
                  <a:gd name="connsiteX11" fmla="*/ 245347 w 500072"/>
                  <a:gd name="connsiteY11" fmla="*/ 47750 h 678554"/>
                  <a:gd name="connsiteX12" fmla="*/ 262767 w 500072"/>
                  <a:gd name="connsiteY12" fmla="*/ 42949 h 678554"/>
                  <a:gd name="connsiteX13" fmla="*/ 270859 w 500072"/>
                  <a:gd name="connsiteY13" fmla="*/ 40617 h 678554"/>
                  <a:gd name="connsiteX14" fmla="*/ 267842 w 500072"/>
                  <a:gd name="connsiteY14" fmla="*/ 37051 h 678554"/>
                  <a:gd name="connsiteX15" fmla="*/ 267979 w 500072"/>
                  <a:gd name="connsiteY15" fmla="*/ 37188 h 678554"/>
                  <a:gd name="connsiteX16" fmla="*/ 260846 w 500072"/>
                  <a:gd name="connsiteY16" fmla="*/ 30056 h 678554"/>
                  <a:gd name="connsiteX17" fmla="*/ 260984 w 500072"/>
                  <a:gd name="connsiteY17" fmla="*/ 30056 h 678554"/>
                  <a:gd name="connsiteX18" fmla="*/ 260709 w 500072"/>
                  <a:gd name="connsiteY18" fmla="*/ 29782 h 678554"/>
                  <a:gd name="connsiteX19" fmla="*/ 260572 w 500072"/>
                  <a:gd name="connsiteY19" fmla="*/ 29645 h 678554"/>
                  <a:gd name="connsiteX20" fmla="*/ 260572 w 500072"/>
                  <a:gd name="connsiteY20" fmla="*/ 29645 h 678554"/>
                  <a:gd name="connsiteX21" fmla="*/ 255497 w 500072"/>
                  <a:gd name="connsiteY21" fmla="*/ 25530 h 678554"/>
                  <a:gd name="connsiteX22" fmla="*/ 255634 w 500072"/>
                  <a:gd name="connsiteY22" fmla="*/ 25530 h 678554"/>
                  <a:gd name="connsiteX23" fmla="*/ 255497 w 500072"/>
                  <a:gd name="connsiteY23" fmla="*/ 25393 h 678554"/>
                  <a:gd name="connsiteX24" fmla="*/ 255360 w 500072"/>
                  <a:gd name="connsiteY24" fmla="*/ 25255 h 678554"/>
                  <a:gd name="connsiteX25" fmla="*/ 255497 w 500072"/>
                  <a:gd name="connsiteY25" fmla="*/ 25393 h 678554"/>
                  <a:gd name="connsiteX26" fmla="*/ 247679 w 500072"/>
                  <a:gd name="connsiteY26" fmla="*/ 20866 h 678554"/>
                  <a:gd name="connsiteX27" fmla="*/ 247816 w 500072"/>
                  <a:gd name="connsiteY27" fmla="*/ 20866 h 678554"/>
                  <a:gd name="connsiteX28" fmla="*/ 247542 w 500072"/>
                  <a:gd name="connsiteY28" fmla="*/ 20729 h 678554"/>
                  <a:gd name="connsiteX29" fmla="*/ 247405 w 500072"/>
                  <a:gd name="connsiteY29" fmla="*/ 20592 h 678554"/>
                  <a:gd name="connsiteX30" fmla="*/ 247405 w 500072"/>
                  <a:gd name="connsiteY30" fmla="*/ 20592 h 678554"/>
                  <a:gd name="connsiteX31" fmla="*/ 234374 w 500072"/>
                  <a:gd name="connsiteY31" fmla="*/ 15243 h 678554"/>
                  <a:gd name="connsiteX32" fmla="*/ 234512 w 500072"/>
                  <a:gd name="connsiteY32" fmla="*/ 15243 h 678554"/>
                  <a:gd name="connsiteX33" fmla="*/ 217229 w 500072"/>
                  <a:gd name="connsiteY33" fmla="*/ 10579 h 678554"/>
                  <a:gd name="connsiteX34" fmla="*/ 217367 w 500072"/>
                  <a:gd name="connsiteY34" fmla="*/ 10579 h 678554"/>
                  <a:gd name="connsiteX35" fmla="*/ 217229 w 500072"/>
                  <a:gd name="connsiteY35" fmla="*/ 10579 h 678554"/>
                  <a:gd name="connsiteX36" fmla="*/ 217092 w 500072"/>
                  <a:gd name="connsiteY36" fmla="*/ 10579 h 678554"/>
                  <a:gd name="connsiteX37" fmla="*/ 217092 w 500072"/>
                  <a:gd name="connsiteY37" fmla="*/ 10579 h 678554"/>
                  <a:gd name="connsiteX38" fmla="*/ 192266 w 500072"/>
                  <a:gd name="connsiteY38" fmla="*/ 7288 h 678554"/>
                  <a:gd name="connsiteX39" fmla="*/ 192404 w 500072"/>
                  <a:gd name="connsiteY39" fmla="*/ 7288 h 678554"/>
                  <a:gd name="connsiteX40" fmla="*/ 166480 w 500072"/>
                  <a:gd name="connsiteY40" fmla="*/ 7288 h 678554"/>
                  <a:gd name="connsiteX41" fmla="*/ 167029 w 500072"/>
                  <a:gd name="connsiteY41" fmla="*/ 7288 h 678554"/>
                  <a:gd name="connsiteX42" fmla="*/ 134248 w 500072"/>
                  <a:gd name="connsiteY42" fmla="*/ 11814 h 678554"/>
                  <a:gd name="connsiteX43" fmla="*/ 134248 w 500072"/>
                  <a:gd name="connsiteY43" fmla="*/ 11814 h 678554"/>
                  <a:gd name="connsiteX44" fmla="*/ 134110 w 500072"/>
                  <a:gd name="connsiteY44" fmla="*/ 11814 h 678554"/>
                  <a:gd name="connsiteX45" fmla="*/ 133973 w 500072"/>
                  <a:gd name="connsiteY45" fmla="*/ 11814 h 678554"/>
                  <a:gd name="connsiteX46" fmla="*/ 133973 w 500072"/>
                  <a:gd name="connsiteY46" fmla="*/ 11814 h 678554"/>
                  <a:gd name="connsiteX47" fmla="*/ 89808 w 500072"/>
                  <a:gd name="connsiteY47" fmla="*/ 24295 h 678554"/>
                  <a:gd name="connsiteX48" fmla="*/ 90219 w 500072"/>
                  <a:gd name="connsiteY48" fmla="*/ 24158 h 678554"/>
                  <a:gd name="connsiteX49" fmla="*/ 42899 w 500072"/>
                  <a:gd name="connsiteY49" fmla="*/ 44184 h 678554"/>
                  <a:gd name="connsiteX50" fmla="*/ 43311 w 500072"/>
                  <a:gd name="connsiteY50" fmla="*/ 43909 h 678554"/>
                  <a:gd name="connsiteX51" fmla="*/ 30555 w 500072"/>
                  <a:gd name="connsiteY51" fmla="*/ 50356 h 678554"/>
                  <a:gd name="connsiteX52" fmla="*/ 17387 w 500072"/>
                  <a:gd name="connsiteY52" fmla="*/ 58585 h 678554"/>
                  <a:gd name="connsiteX53" fmla="*/ 14095 w 500072"/>
                  <a:gd name="connsiteY53" fmla="*/ 61054 h 678554"/>
                  <a:gd name="connsiteX54" fmla="*/ 14507 w 500072"/>
                  <a:gd name="connsiteY54" fmla="*/ 60643 h 678554"/>
                  <a:gd name="connsiteX55" fmla="*/ 11627 w 500072"/>
                  <a:gd name="connsiteY55" fmla="*/ 63523 h 678554"/>
                  <a:gd name="connsiteX56" fmla="*/ 11901 w 500072"/>
                  <a:gd name="connsiteY56" fmla="*/ 63112 h 678554"/>
                  <a:gd name="connsiteX57" fmla="*/ 11078 w 500072"/>
                  <a:gd name="connsiteY57" fmla="*/ 64346 h 678554"/>
                  <a:gd name="connsiteX58" fmla="*/ 10255 w 500072"/>
                  <a:gd name="connsiteY58" fmla="*/ 65855 h 678554"/>
                  <a:gd name="connsiteX59" fmla="*/ 10529 w 500072"/>
                  <a:gd name="connsiteY59" fmla="*/ 65443 h 678554"/>
                  <a:gd name="connsiteX60" fmla="*/ 9158 w 500072"/>
                  <a:gd name="connsiteY60" fmla="*/ 68598 h 678554"/>
                  <a:gd name="connsiteX61" fmla="*/ 8746 w 500072"/>
                  <a:gd name="connsiteY61" fmla="*/ 70107 h 678554"/>
                  <a:gd name="connsiteX62" fmla="*/ 8609 w 500072"/>
                  <a:gd name="connsiteY62" fmla="*/ 71204 h 678554"/>
                  <a:gd name="connsiteX63" fmla="*/ 8609 w 500072"/>
                  <a:gd name="connsiteY63" fmla="*/ 72164 h 678554"/>
                  <a:gd name="connsiteX64" fmla="*/ 8746 w 500072"/>
                  <a:gd name="connsiteY64" fmla="*/ 72713 h 678554"/>
                  <a:gd name="connsiteX65" fmla="*/ 9021 w 500072"/>
                  <a:gd name="connsiteY65" fmla="*/ 73261 h 678554"/>
                  <a:gd name="connsiteX66" fmla="*/ 9843 w 500072"/>
                  <a:gd name="connsiteY66" fmla="*/ 74222 h 678554"/>
                  <a:gd name="connsiteX67" fmla="*/ 9569 w 500072"/>
                  <a:gd name="connsiteY67" fmla="*/ 73810 h 678554"/>
                  <a:gd name="connsiteX68" fmla="*/ 10392 w 500072"/>
                  <a:gd name="connsiteY68" fmla="*/ 74633 h 678554"/>
                  <a:gd name="connsiteX69" fmla="*/ 11901 w 500072"/>
                  <a:gd name="connsiteY69" fmla="*/ 75730 h 678554"/>
                  <a:gd name="connsiteX70" fmla="*/ 11901 w 500072"/>
                  <a:gd name="connsiteY70" fmla="*/ 75730 h 678554"/>
                  <a:gd name="connsiteX71" fmla="*/ 14781 w 500072"/>
                  <a:gd name="connsiteY71" fmla="*/ 77376 h 678554"/>
                  <a:gd name="connsiteX72" fmla="*/ 14370 w 500072"/>
                  <a:gd name="connsiteY72" fmla="*/ 77102 h 678554"/>
                  <a:gd name="connsiteX73" fmla="*/ 21639 w 500072"/>
                  <a:gd name="connsiteY73" fmla="*/ 80119 h 678554"/>
                  <a:gd name="connsiteX74" fmla="*/ 21091 w 500072"/>
                  <a:gd name="connsiteY74" fmla="*/ 79982 h 678554"/>
                  <a:gd name="connsiteX75" fmla="*/ 25205 w 500072"/>
                  <a:gd name="connsiteY75" fmla="*/ 81080 h 678554"/>
                  <a:gd name="connsiteX76" fmla="*/ 25068 w 500072"/>
                  <a:gd name="connsiteY76" fmla="*/ 81080 h 678554"/>
                  <a:gd name="connsiteX77" fmla="*/ 25343 w 500072"/>
                  <a:gd name="connsiteY77" fmla="*/ 81080 h 678554"/>
                  <a:gd name="connsiteX78" fmla="*/ 25617 w 500072"/>
                  <a:gd name="connsiteY78" fmla="*/ 81217 h 678554"/>
                  <a:gd name="connsiteX79" fmla="*/ 25480 w 500072"/>
                  <a:gd name="connsiteY79" fmla="*/ 81217 h 678554"/>
                  <a:gd name="connsiteX80" fmla="*/ 42213 w 500072"/>
                  <a:gd name="connsiteY80" fmla="*/ 83000 h 678554"/>
                  <a:gd name="connsiteX81" fmla="*/ 41665 w 500072"/>
                  <a:gd name="connsiteY81" fmla="*/ 83000 h 678554"/>
                  <a:gd name="connsiteX82" fmla="*/ 64982 w 500072"/>
                  <a:gd name="connsiteY82" fmla="*/ 83411 h 678554"/>
                  <a:gd name="connsiteX83" fmla="*/ 228888 w 500072"/>
                  <a:gd name="connsiteY83" fmla="*/ 375562 h 678554"/>
                  <a:gd name="connsiteX84" fmla="*/ 226968 w 500072"/>
                  <a:gd name="connsiteY84" fmla="*/ 377208 h 678554"/>
                  <a:gd name="connsiteX85" fmla="*/ 221070 w 500072"/>
                  <a:gd name="connsiteY85" fmla="*/ 382283 h 678554"/>
                  <a:gd name="connsiteX86" fmla="*/ 202553 w 500072"/>
                  <a:gd name="connsiteY86" fmla="*/ 398331 h 678554"/>
                  <a:gd name="connsiteX87" fmla="*/ 175944 w 500072"/>
                  <a:gd name="connsiteY87" fmla="*/ 421236 h 678554"/>
                  <a:gd name="connsiteX88" fmla="*/ 200633 w 500072"/>
                  <a:gd name="connsiteY88" fmla="*/ 409852 h 678554"/>
                  <a:gd name="connsiteX89" fmla="*/ 200084 w 500072"/>
                  <a:gd name="connsiteY89" fmla="*/ 410126 h 678554"/>
                  <a:gd name="connsiteX90" fmla="*/ 233689 w 500072"/>
                  <a:gd name="connsiteY90" fmla="*/ 392158 h 678554"/>
                  <a:gd name="connsiteX91" fmla="*/ 259612 w 500072"/>
                  <a:gd name="connsiteY91" fmla="*/ 377208 h 678554"/>
                  <a:gd name="connsiteX92" fmla="*/ 277580 w 500072"/>
                  <a:gd name="connsiteY92" fmla="*/ 366784 h 678554"/>
                  <a:gd name="connsiteX93" fmla="*/ 293216 w 500072"/>
                  <a:gd name="connsiteY93" fmla="*/ 357320 h 678554"/>
                  <a:gd name="connsiteX94" fmla="*/ 330112 w 500072"/>
                  <a:gd name="connsiteY94" fmla="*/ 334688 h 678554"/>
                  <a:gd name="connsiteX95" fmla="*/ 356035 w 500072"/>
                  <a:gd name="connsiteY95" fmla="*/ 318504 h 678554"/>
                  <a:gd name="connsiteX96" fmla="*/ 368791 w 500072"/>
                  <a:gd name="connsiteY96" fmla="*/ 310274 h 678554"/>
                  <a:gd name="connsiteX97" fmla="*/ 394577 w 500072"/>
                  <a:gd name="connsiteY97" fmla="*/ 293266 h 678554"/>
                  <a:gd name="connsiteX98" fmla="*/ 394440 w 500072"/>
                  <a:gd name="connsiteY98" fmla="*/ 293403 h 678554"/>
                  <a:gd name="connsiteX99" fmla="*/ 421735 w 500072"/>
                  <a:gd name="connsiteY99" fmla="*/ 273927 h 678554"/>
                  <a:gd name="connsiteX100" fmla="*/ 436411 w 500072"/>
                  <a:gd name="connsiteY100" fmla="*/ 262954 h 678554"/>
                  <a:gd name="connsiteX101" fmla="*/ 456299 w 500072"/>
                  <a:gd name="connsiteY101" fmla="*/ 247180 h 678554"/>
                  <a:gd name="connsiteX102" fmla="*/ 459180 w 500072"/>
                  <a:gd name="connsiteY102" fmla="*/ 244163 h 678554"/>
                  <a:gd name="connsiteX103" fmla="*/ 458768 w 500072"/>
                  <a:gd name="connsiteY103" fmla="*/ 244574 h 678554"/>
                  <a:gd name="connsiteX104" fmla="*/ 459728 w 500072"/>
                  <a:gd name="connsiteY104" fmla="*/ 243203 h 678554"/>
                  <a:gd name="connsiteX105" fmla="*/ 460414 w 500072"/>
                  <a:gd name="connsiteY105" fmla="*/ 241831 h 678554"/>
                  <a:gd name="connsiteX106" fmla="*/ 459866 w 500072"/>
                  <a:gd name="connsiteY106" fmla="*/ 241694 h 678554"/>
                  <a:gd name="connsiteX107" fmla="*/ 458631 w 500072"/>
                  <a:gd name="connsiteY107" fmla="*/ 241282 h 678554"/>
                  <a:gd name="connsiteX108" fmla="*/ 457534 w 500072"/>
                  <a:gd name="connsiteY108" fmla="*/ 241145 h 678554"/>
                  <a:gd name="connsiteX109" fmla="*/ 455614 w 500072"/>
                  <a:gd name="connsiteY109" fmla="*/ 241145 h 678554"/>
                  <a:gd name="connsiteX110" fmla="*/ 456299 w 500072"/>
                  <a:gd name="connsiteY110" fmla="*/ 241145 h 678554"/>
                  <a:gd name="connsiteX111" fmla="*/ 451773 w 500072"/>
                  <a:gd name="connsiteY111" fmla="*/ 241831 h 678554"/>
                  <a:gd name="connsiteX112" fmla="*/ 445738 w 500072"/>
                  <a:gd name="connsiteY112" fmla="*/ 243614 h 678554"/>
                  <a:gd name="connsiteX113" fmla="*/ 445875 w 500072"/>
                  <a:gd name="connsiteY113" fmla="*/ 243614 h 678554"/>
                  <a:gd name="connsiteX114" fmla="*/ 445464 w 500072"/>
                  <a:gd name="connsiteY114" fmla="*/ 243751 h 678554"/>
                  <a:gd name="connsiteX115" fmla="*/ 445327 w 500072"/>
                  <a:gd name="connsiteY115" fmla="*/ 243751 h 678554"/>
                  <a:gd name="connsiteX116" fmla="*/ 445327 w 500072"/>
                  <a:gd name="connsiteY116" fmla="*/ 243751 h 678554"/>
                  <a:gd name="connsiteX117" fmla="*/ 427496 w 500072"/>
                  <a:gd name="connsiteY117" fmla="*/ 250884 h 678554"/>
                  <a:gd name="connsiteX118" fmla="*/ 407059 w 500072"/>
                  <a:gd name="connsiteY118" fmla="*/ 260348 h 678554"/>
                  <a:gd name="connsiteX119" fmla="*/ 407608 w 500072"/>
                  <a:gd name="connsiteY119" fmla="*/ 260073 h 678554"/>
                  <a:gd name="connsiteX120" fmla="*/ 388131 w 500072"/>
                  <a:gd name="connsiteY120" fmla="*/ 270223 h 678554"/>
                  <a:gd name="connsiteX121" fmla="*/ 370712 w 500072"/>
                  <a:gd name="connsiteY121" fmla="*/ 280099 h 678554"/>
                  <a:gd name="connsiteX122" fmla="*/ 350823 w 500072"/>
                  <a:gd name="connsiteY122" fmla="*/ 291346 h 678554"/>
                  <a:gd name="connsiteX123" fmla="*/ 343965 w 500072"/>
                  <a:gd name="connsiteY123" fmla="*/ 295324 h 678554"/>
                  <a:gd name="connsiteX124" fmla="*/ 341222 w 500072"/>
                  <a:gd name="connsiteY124" fmla="*/ 296832 h 678554"/>
                  <a:gd name="connsiteX125" fmla="*/ 285947 w 500072"/>
                  <a:gd name="connsiteY125" fmla="*/ 333180 h 678554"/>
                  <a:gd name="connsiteX126" fmla="*/ 286084 w 500072"/>
                  <a:gd name="connsiteY126" fmla="*/ 333180 h 678554"/>
                  <a:gd name="connsiteX127" fmla="*/ 228888 w 500072"/>
                  <a:gd name="connsiteY127" fmla="*/ 375562 h 678554"/>
                  <a:gd name="connsiteX128" fmla="*/ 169909 w 500072"/>
                  <a:gd name="connsiteY128" fmla="*/ 539605 h 678554"/>
                  <a:gd name="connsiteX129" fmla="*/ 186917 w 500072"/>
                  <a:gd name="connsiteY129" fmla="*/ 531239 h 678554"/>
                  <a:gd name="connsiteX130" fmla="*/ 281558 w 500072"/>
                  <a:gd name="connsiteY130" fmla="*/ 476100 h 678554"/>
                  <a:gd name="connsiteX131" fmla="*/ 301720 w 500072"/>
                  <a:gd name="connsiteY131" fmla="*/ 463207 h 678554"/>
                  <a:gd name="connsiteX132" fmla="*/ 318728 w 500072"/>
                  <a:gd name="connsiteY132" fmla="*/ 452235 h 678554"/>
                  <a:gd name="connsiteX133" fmla="*/ 322020 w 500072"/>
                  <a:gd name="connsiteY133" fmla="*/ 449217 h 678554"/>
                  <a:gd name="connsiteX134" fmla="*/ 325037 w 500072"/>
                  <a:gd name="connsiteY134" fmla="*/ 446611 h 678554"/>
                  <a:gd name="connsiteX135" fmla="*/ 333953 w 500072"/>
                  <a:gd name="connsiteY135" fmla="*/ 439204 h 678554"/>
                  <a:gd name="connsiteX136" fmla="*/ 374826 w 500072"/>
                  <a:gd name="connsiteY136" fmla="*/ 405463 h 678554"/>
                  <a:gd name="connsiteX137" fmla="*/ 387994 w 500072"/>
                  <a:gd name="connsiteY137" fmla="*/ 395450 h 678554"/>
                  <a:gd name="connsiteX138" fmla="*/ 413231 w 500072"/>
                  <a:gd name="connsiteY138" fmla="*/ 377620 h 678554"/>
                  <a:gd name="connsiteX139" fmla="*/ 437371 w 500072"/>
                  <a:gd name="connsiteY139" fmla="*/ 362120 h 678554"/>
                  <a:gd name="connsiteX140" fmla="*/ 450539 w 500072"/>
                  <a:gd name="connsiteY140" fmla="*/ 354577 h 678554"/>
                  <a:gd name="connsiteX141" fmla="*/ 458357 w 500072"/>
                  <a:gd name="connsiteY141" fmla="*/ 350736 h 678554"/>
                  <a:gd name="connsiteX142" fmla="*/ 458494 w 500072"/>
                  <a:gd name="connsiteY142" fmla="*/ 350599 h 678554"/>
                  <a:gd name="connsiteX143" fmla="*/ 468644 w 500072"/>
                  <a:gd name="connsiteY143" fmla="*/ 342507 h 678554"/>
                  <a:gd name="connsiteX144" fmla="*/ 479754 w 500072"/>
                  <a:gd name="connsiteY144" fmla="*/ 333180 h 678554"/>
                  <a:gd name="connsiteX145" fmla="*/ 484006 w 500072"/>
                  <a:gd name="connsiteY145" fmla="*/ 329065 h 678554"/>
                  <a:gd name="connsiteX146" fmla="*/ 485377 w 500072"/>
                  <a:gd name="connsiteY146" fmla="*/ 327419 h 678554"/>
                  <a:gd name="connsiteX147" fmla="*/ 484966 w 500072"/>
                  <a:gd name="connsiteY147" fmla="*/ 327968 h 678554"/>
                  <a:gd name="connsiteX148" fmla="*/ 486886 w 500072"/>
                  <a:gd name="connsiteY148" fmla="*/ 324676 h 678554"/>
                  <a:gd name="connsiteX149" fmla="*/ 487983 w 500072"/>
                  <a:gd name="connsiteY149" fmla="*/ 322344 h 678554"/>
                  <a:gd name="connsiteX150" fmla="*/ 486749 w 500072"/>
                  <a:gd name="connsiteY150" fmla="*/ 321384 h 678554"/>
                  <a:gd name="connsiteX151" fmla="*/ 486200 w 500072"/>
                  <a:gd name="connsiteY151" fmla="*/ 320972 h 678554"/>
                  <a:gd name="connsiteX152" fmla="*/ 483731 w 500072"/>
                  <a:gd name="connsiteY152" fmla="*/ 320424 h 678554"/>
                  <a:gd name="connsiteX153" fmla="*/ 480851 w 500072"/>
                  <a:gd name="connsiteY153" fmla="*/ 320424 h 678554"/>
                  <a:gd name="connsiteX154" fmla="*/ 480988 w 500072"/>
                  <a:gd name="connsiteY154" fmla="*/ 320424 h 678554"/>
                  <a:gd name="connsiteX155" fmla="*/ 480714 w 500072"/>
                  <a:gd name="connsiteY155" fmla="*/ 320424 h 678554"/>
                  <a:gd name="connsiteX156" fmla="*/ 480302 w 500072"/>
                  <a:gd name="connsiteY156" fmla="*/ 320424 h 678554"/>
                  <a:gd name="connsiteX157" fmla="*/ 480577 w 500072"/>
                  <a:gd name="connsiteY157" fmla="*/ 320424 h 678554"/>
                  <a:gd name="connsiteX158" fmla="*/ 476736 w 500072"/>
                  <a:gd name="connsiteY158" fmla="*/ 320972 h 678554"/>
                  <a:gd name="connsiteX159" fmla="*/ 466449 w 500072"/>
                  <a:gd name="connsiteY159" fmla="*/ 323853 h 678554"/>
                  <a:gd name="connsiteX160" fmla="*/ 455614 w 500072"/>
                  <a:gd name="connsiteY160" fmla="*/ 327282 h 678554"/>
                  <a:gd name="connsiteX161" fmla="*/ 420501 w 500072"/>
                  <a:gd name="connsiteY161" fmla="*/ 342781 h 678554"/>
                  <a:gd name="connsiteX162" fmla="*/ 421049 w 500072"/>
                  <a:gd name="connsiteY162" fmla="*/ 342507 h 678554"/>
                  <a:gd name="connsiteX163" fmla="*/ 395949 w 500072"/>
                  <a:gd name="connsiteY163" fmla="*/ 356223 h 678554"/>
                  <a:gd name="connsiteX164" fmla="*/ 382507 w 500072"/>
                  <a:gd name="connsiteY164" fmla="*/ 364315 h 678554"/>
                  <a:gd name="connsiteX165" fmla="*/ 373317 w 500072"/>
                  <a:gd name="connsiteY165" fmla="*/ 369939 h 678554"/>
                  <a:gd name="connsiteX166" fmla="*/ 357956 w 500072"/>
                  <a:gd name="connsiteY166" fmla="*/ 380226 h 678554"/>
                  <a:gd name="connsiteX167" fmla="*/ 319002 w 500072"/>
                  <a:gd name="connsiteY167" fmla="*/ 406423 h 678554"/>
                  <a:gd name="connsiteX168" fmla="*/ 319139 w 500072"/>
                  <a:gd name="connsiteY168" fmla="*/ 406286 h 678554"/>
                  <a:gd name="connsiteX169" fmla="*/ 264275 w 500072"/>
                  <a:gd name="connsiteY169" fmla="*/ 449629 h 678554"/>
                  <a:gd name="connsiteX170" fmla="*/ 264824 w 500072"/>
                  <a:gd name="connsiteY170" fmla="*/ 449217 h 678554"/>
                  <a:gd name="connsiteX171" fmla="*/ 215446 w 500072"/>
                  <a:gd name="connsiteY171" fmla="*/ 493108 h 678554"/>
                  <a:gd name="connsiteX172" fmla="*/ 211332 w 500072"/>
                  <a:gd name="connsiteY172" fmla="*/ 497086 h 678554"/>
                  <a:gd name="connsiteX173" fmla="*/ 198027 w 500072"/>
                  <a:gd name="connsiteY173" fmla="*/ 510528 h 678554"/>
                  <a:gd name="connsiteX174" fmla="*/ 174847 w 500072"/>
                  <a:gd name="connsiteY174" fmla="*/ 533845 h 678554"/>
                  <a:gd name="connsiteX175" fmla="*/ 175259 w 500072"/>
                  <a:gd name="connsiteY175" fmla="*/ 533296 h 678554"/>
                  <a:gd name="connsiteX176" fmla="*/ 169909 w 500072"/>
                  <a:gd name="connsiteY176" fmla="*/ 539605 h 678554"/>
                  <a:gd name="connsiteX177" fmla="*/ 293216 w 500072"/>
                  <a:gd name="connsiteY177" fmla="*/ 490502 h 678554"/>
                  <a:gd name="connsiteX178" fmla="*/ 279089 w 500072"/>
                  <a:gd name="connsiteY178" fmla="*/ 503670 h 678554"/>
                  <a:gd name="connsiteX179" fmla="*/ 276483 w 500072"/>
                  <a:gd name="connsiteY179" fmla="*/ 506276 h 678554"/>
                  <a:gd name="connsiteX180" fmla="*/ 267704 w 500072"/>
                  <a:gd name="connsiteY180" fmla="*/ 515328 h 678554"/>
                  <a:gd name="connsiteX181" fmla="*/ 245073 w 500072"/>
                  <a:gd name="connsiteY181" fmla="*/ 538508 h 678554"/>
                  <a:gd name="connsiteX182" fmla="*/ 237392 w 500072"/>
                  <a:gd name="connsiteY182" fmla="*/ 546326 h 678554"/>
                  <a:gd name="connsiteX183" fmla="*/ 234923 w 500072"/>
                  <a:gd name="connsiteY183" fmla="*/ 548932 h 678554"/>
                  <a:gd name="connsiteX184" fmla="*/ 204336 w 500072"/>
                  <a:gd name="connsiteY184" fmla="*/ 582948 h 678554"/>
                  <a:gd name="connsiteX185" fmla="*/ 216544 w 500072"/>
                  <a:gd name="connsiteY185" fmla="*/ 574856 h 678554"/>
                  <a:gd name="connsiteX186" fmla="*/ 215995 w 500072"/>
                  <a:gd name="connsiteY186" fmla="*/ 575267 h 678554"/>
                  <a:gd name="connsiteX187" fmla="*/ 240135 w 500072"/>
                  <a:gd name="connsiteY187" fmla="*/ 558259 h 678554"/>
                  <a:gd name="connsiteX188" fmla="*/ 249736 w 500072"/>
                  <a:gd name="connsiteY188" fmla="*/ 550441 h 678554"/>
                  <a:gd name="connsiteX189" fmla="*/ 273054 w 500072"/>
                  <a:gd name="connsiteY189" fmla="*/ 532747 h 678554"/>
                  <a:gd name="connsiteX190" fmla="*/ 279912 w 500072"/>
                  <a:gd name="connsiteY190" fmla="*/ 527535 h 678554"/>
                  <a:gd name="connsiteX191" fmla="*/ 306795 w 500072"/>
                  <a:gd name="connsiteY191" fmla="*/ 506276 h 678554"/>
                  <a:gd name="connsiteX192" fmla="*/ 349040 w 500072"/>
                  <a:gd name="connsiteY192" fmla="*/ 472534 h 678554"/>
                  <a:gd name="connsiteX193" fmla="*/ 360425 w 500072"/>
                  <a:gd name="connsiteY193" fmla="*/ 463207 h 678554"/>
                  <a:gd name="connsiteX194" fmla="*/ 384702 w 500072"/>
                  <a:gd name="connsiteY194" fmla="*/ 443319 h 678554"/>
                  <a:gd name="connsiteX195" fmla="*/ 425164 w 500072"/>
                  <a:gd name="connsiteY195" fmla="*/ 408892 h 678554"/>
                  <a:gd name="connsiteX196" fmla="*/ 424615 w 500072"/>
                  <a:gd name="connsiteY196" fmla="*/ 409303 h 678554"/>
                  <a:gd name="connsiteX197" fmla="*/ 448893 w 500072"/>
                  <a:gd name="connsiteY197" fmla="*/ 387769 h 678554"/>
                  <a:gd name="connsiteX198" fmla="*/ 460688 w 500072"/>
                  <a:gd name="connsiteY198" fmla="*/ 377071 h 678554"/>
                  <a:gd name="connsiteX199" fmla="*/ 466998 w 500072"/>
                  <a:gd name="connsiteY199" fmla="*/ 371447 h 678554"/>
                  <a:gd name="connsiteX200" fmla="*/ 478519 w 500072"/>
                  <a:gd name="connsiteY200" fmla="*/ 360337 h 678554"/>
                  <a:gd name="connsiteX201" fmla="*/ 478382 w 500072"/>
                  <a:gd name="connsiteY201" fmla="*/ 360612 h 678554"/>
                  <a:gd name="connsiteX202" fmla="*/ 480577 w 500072"/>
                  <a:gd name="connsiteY202" fmla="*/ 357731 h 678554"/>
                  <a:gd name="connsiteX203" fmla="*/ 483869 w 500072"/>
                  <a:gd name="connsiteY203" fmla="*/ 352382 h 678554"/>
                  <a:gd name="connsiteX204" fmla="*/ 483320 w 500072"/>
                  <a:gd name="connsiteY204" fmla="*/ 351833 h 678554"/>
                  <a:gd name="connsiteX205" fmla="*/ 482634 w 500072"/>
                  <a:gd name="connsiteY205" fmla="*/ 351833 h 678554"/>
                  <a:gd name="connsiteX206" fmla="*/ 481811 w 500072"/>
                  <a:gd name="connsiteY206" fmla="*/ 351833 h 678554"/>
                  <a:gd name="connsiteX207" fmla="*/ 480714 w 500072"/>
                  <a:gd name="connsiteY207" fmla="*/ 351971 h 678554"/>
                  <a:gd name="connsiteX208" fmla="*/ 477011 w 500072"/>
                  <a:gd name="connsiteY208" fmla="*/ 353068 h 678554"/>
                  <a:gd name="connsiteX209" fmla="*/ 477011 w 500072"/>
                  <a:gd name="connsiteY209" fmla="*/ 353068 h 678554"/>
                  <a:gd name="connsiteX210" fmla="*/ 469878 w 500072"/>
                  <a:gd name="connsiteY210" fmla="*/ 356360 h 678554"/>
                  <a:gd name="connsiteX211" fmla="*/ 468507 w 500072"/>
                  <a:gd name="connsiteY211" fmla="*/ 357046 h 678554"/>
                  <a:gd name="connsiteX212" fmla="*/ 455065 w 500072"/>
                  <a:gd name="connsiteY212" fmla="*/ 367881 h 678554"/>
                  <a:gd name="connsiteX213" fmla="*/ 439977 w 500072"/>
                  <a:gd name="connsiteY213" fmla="*/ 379814 h 678554"/>
                  <a:gd name="connsiteX214" fmla="*/ 418443 w 500072"/>
                  <a:gd name="connsiteY214" fmla="*/ 396273 h 678554"/>
                  <a:gd name="connsiteX215" fmla="*/ 403081 w 500072"/>
                  <a:gd name="connsiteY215" fmla="*/ 407520 h 678554"/>
                  <a:gd name="connsiteX216" fmla="*/ 383056 w 500072"/>
                  <a:gd name="connsiteY216" fmla="*/ 422197 h 678554"/>
                  <a:gd name="connsiteX217" fmla="*/ 368243 w 500072"/>
                  <a:gd name="connsiteY217" fmla="*/ 432346 h 678554"/>
                  <a:gd name="connsiteX218" fmla="*/ 343005 w 500072"/>
                  <a:gd name="connsiteY218" fmla="*/ 449766 h 678554"/>
                  <a:gd name="connsiteX219" fmla="*/ 333130 w 500072"/>
                  <a:gd name="connsiteY219" fmla="*/ 456487 h 678554"/>
                  <a:gd name="connsiteX220" fmla="*/ 322843 w 500072"/>
                  <a:gd name="connsiteY220" fmla="*/ 463070 h 678554"/>
                  <a:gd name="connsiteX221" fmla="*/ 293216 w 500072"/>
                  <a:gd name="connsiteY221" fmla="*/ 490502 h 678554"/>
                  <a:gd name="connsiteX222" fmla="*/ 136031 w 500072"/>
                  <a:gd name="connsiteY222" fmla="*/ 614769 h 678554"/>
                  <a:gd name="connsiteX223" fmla="*/ 136031 w 500072"/>
                  <a:gd name="connsiteY223" fmla="*/ 614769 h 678554"/>
                  <a:gd name="connsiteX224" fmla="*/ 136168 w 500072"/>
                  <a:gd name="connsiteY224" fmla="*/ 614769 h 678554"/>
                  <a:gd name="connsiteX225" fmla="*/ 136579 w 500072"/>
                  <a:gd name="connsiteY225" fmla="*/ 614769 h 678554"/>
                  <a:gd name="connsiteX226" fmla="*/ 136305 w 500072"/>
                  <a:gd name="connsiteY226" fmla="*/ 614769 h 678554"/>
                  <a:gd name="connsiteX227" fmla="*/ 141791 w 500072"/>
                  <a:gd name="connsiteY227" fmla="*/ 613946 h 678554"/>
                  <a:gd name="connsiteX228" fmla="*/ 147827 w 500072"/>
                  <a:gd name="connsiteY228" fmla="*/ 612300 h 678554"/>
                  <a:gd name="connsiteX229" fmla="*/ 171967 w 500072"/>
                  <a:gd name="connsiteY229" fmla="*/ 601739 h 678554"/>
                  <a:gd name="connsiteX230" fmla="*/ 174435 w 500072"/>
                  <a:gd name="connsiteY230" fmla="*/ 600505 h 678554"/>
                  <a:gd name="connsiteX231" fmla="*/ 180745 w 500072"/>
                  <a:gd name="connsiteY231" fmla="*/ 593098 h 678554"/>
                  <a:gd name="connsiteX232" fmla="*/ 189386 w 500072"/>
                  <a:gd name="connsiteY232" fmla="*/ 582811 h 678554"/>
                  <a:gd name="connsiteX233" fmla="*/ 192541 w 500072"/>
                  <a:gd name="connsiteY233" fmla="*/ 579108 h 678554"/>
                  <a:gd name="connsiteX234" fmla="*/ 209411 w 500072"/>
                  <a:gd name="connsiteY234" fmla="*/ 560591 h 678554"/>
                  <a:gd name="connsiteX235" fmla="*/ 226831 w 500072"/>
                  <a:gd name="connsiteY235" fmla="*/ 541251 h 678554"/>
                  <a:gd name="connsiteX236" fmla="*/ 236432 w 500072"/>
                  <a:gd name="connsiteY236" fmla="*/ 531513 h 678554"/>
                  <a:gd name="connsiteX237" fmla="*/ 259063 w 500072"/>
                  <a:gd name="connsiteY237" fmla="*/ 508470 h 678554"/>
                  <a:gd name="connsiteX238" fmla="*/ 267704 w 500072"/>
                  <a:gd name="connsiteY238" fmla="*/ 499692 h 678554"/>
                  <a:gd name="connsiteX239" fmla="*/ 271133 w 500072"/>
                  <a:gd name="connsiteY239" fmla="*/ 496126 h 678554"/>
                  <a:gd name="connsiteX240" fmla="*/ 272642 w 500072"/>
                  <a:gd name="connsiteY240" fmla="*/ 494754 h 678554"/>
                  <a:gd name="connsiteX241" fmla="*/ 247953 w 500072"/>
                  <a:gd name="connsiteY241" fmla="*/ 509705 h 678554"/>
                  <a:gd name="connsiteX242" fmla="*/ 240135 w 500072"/>
                  <a:gd name="connsiteY242" fmla="*/ 514368 h 678554"/>
                  <a:gd name="connsiteX243" fmla="*/ 210646 w 500072"/>
                  <a:gd name="connsiteY243" fmla="*/ 531102 h 678554"/>
                  <a:gd name="connsiteX244" fmla="*/ 184722 w 500072"/>
                  <a:gd name="connsiteY244" fmla="*/ 544543 h 678554"/>
                  <a:gd name="connsiteX245" fmla="*/ 154410 w 500072"/>
                  <a:gd name="connsiteY245" fmla="*/ 558534 h 678554"/>
                  <a:gd name="connsiteX246" fmla="*/ 152627 w 500072"/>
                  <a:gd name="connsiteY246" fmla="*/ 559219 h 678554"/>
                  <a:gd name="connsiteX247" fmla="*/ 147278 w 500072"/>
                  <a:gd name="connsiteY247" fmla="*/ 565254 h 678554"/>
                  <a:gd name="connsiteX248" fmla="*/ 147689 w 500072"/>
                  <a:gd name="connsiteY248" fmla="*/ 564706 h 678554"/>
                  <a:gd name="connsiteX249" fmla="*/ 139871 w 500072"/>
                  <a:gd name="connsiteY249" fmla="*/ 574170 h 678554"/>
                  <a:gd name="connsiteX250" fmla="*/ 131367 w 500072"/>
                  <a:gd name="connsiteY250" fmla="*/ 585280 h 678554"/>
                  <a:gd name="connsiteX251" fmla="*/ 131504 w 500072"/>
                  <a:gd name="connsiteY251" fmla="*/ 585143 h 678554"/>
                  <a:gd name="connsiteX252" fmla="*/ 131093 w 500072"/>
                  <a:gd name="connsiteY252" fmla="*/ 585691 h 678554"/>
                  <a:gd name="connsiteX253" fmla="*/ 131093 w 500072"/>
                  <a:gd name="connsiteY253" fmla="*/ 585691 h 678554"/>
                  <a:gd name="connsiteX254" fmla="*/ 131093 w 500072"/>
                  <a:gd name="connsiteY254" fmla="*/ 585691 h 678554"/>
                  <a:gd name="connsiteX255" fmla="*/ 123138 w 500072"/>
                  <a:gd name="connsiteY255" fmla="*/ 598173 h 678554"/>
                  <a:gd name="connsiteX256" fmla="*/ 121766 w 500072"/>
                  <a:gd name="connsiteY256" fmla="*/ 601190 h 678554"/>
                  <a:gd name="connsiteX257" fmla="*/ 121355 w 500072"/>
                  <a:gd name="connsiteY257" fmla="*/ 602562 h 678554"/>
                  <a:gd name="connsiteX258" fmla="*/ 121080 w 500072"/>
                  <a:gd name="connsiteY258" fmla="*/ 604894 h 678554"/>
                  <a:gd name="connsiteX259" fmla="*/ 121080 w 500072"/>
                  <a:gd name="connsiteY259" fmla="*/ 604619 h 678554"/>
                  <a:gd name="connsiteX260" fmla="*/ 121080 w 500072"/>
                  <a:gd name="connsiteY260" fmla="*/ 607637 h 678554"/>
                  <a:gd name="connsiteX261" fmla="*/ 121080 w 500072"/>
                  <a:gd name="connsiteY261" fmla="*/ 607225 h 678554"/>
                  <a:gd name="connsiteX262" fmla="*/ 121355 w 500072"/>
                  <a:gd name="connsiteY262" fmla="*/ 609008 h 678554"/>
                  <a:gd name="connsiteX263" fmla="*/ 121217 w 500072"/>
                  <a:gd name="connsiteY263" fmla="*/ 608323 h 678554"/>
                  <a:gd name="connsiteX264" fmla="*/ 121903 w 500072"/>
                  <a:gd name="connsiteY264" fmla="*/ 611066 h 678554"/>
                  <a:gd name="connsiteX265" fmla="*/ 121903 w 500072"/>
                  <a:gd name="connsiteY265" fmla="*/ 611066 h 678554"/>
                  <a:gd name="connsiteX266" fmla="*/ 122452 w 500072"/>
                  <a:gd name="connsiteY266" fmla="*/ 612300 h 678554"/>
                  <a:gd name="connsiteX267" fmla="*/ 122726 w 500072"/>
                  <a:gd name="connsiteY267" fmla="*/ 612712 h 678554"/>
                  <a:gd name="connsiteX268" fmla="*/ 123000 w 500072"/>
                  <a:gd name="connsiteY268" fmla="*/ 612986 h 678554"/>
                  <a:gd name="connsiteX269" fmla="*/ 123412 w 500072"/>
                  <a:gd name="connsiteY269" fmla="*/ 613260 h 678554"/>
                  <a:gd name="connsiteX270" fmla="*/ 124646 w 500072"/>
                  <a:gd name="connsiteY270" fmla="*/ 613809 h 678554"/>
                  <a:gd name="connsiteX271" fmla="*/ 123961 w 500072"/>
                  <a:gd name="connsiteY271" fmla="*/ 613535 h 678554"/>
                  <a:gd name="connsiteX272" fmla="*/ 125058 w 500072"/>
                  <a:gd name="connsiteY272" fmla="*/ 613946 h 678554"/>
                  <a:gd name="connsiteX273" fmla="*/ 126292 w 500072"/>
                  <a:gd name="connsiteY273" fmla="*/ 614221 h 678554"/>
                  <a:gd name="connsiteX274" fmla="*/ 129310 w 500072"/>
                  <a:gd name="connsiteY274" fmla="*/ 614632 h 678554"/>
                  <a:gd name="connsiteX275" fmla="*/ 136031 w 500072"/>
                  <a:gd name="connsiteY275" fmla="*/ 614769 h 678554"/>
                  <a:gd name="connsiteX276" fmla="*/ 163874 w 500072"/>
                  <a:gd name="connsiteY276" fmla="*/ 632463 h 678554"/>
                  <a:gd name="connsiteX277" fmla="*/ 171281 w 500072"/>
                  <a:gd name="connsiteY277" fmla="*/ 624508 h 678554"/>
                  <a:gd name="connsiteX278" fmla="*/ 185683 w 500072"/>
                  <a:gd name="connsiteY278" fmla="*/ 609283 h 678554"/>
                  <a:gd name="connsiteX279" fmla="*/ 190620 w 500072"/>
                  <a:gd name="connsiteY279" fmla="*/ 604071 h 678554"/>
                  <a:gd name="connsiteX280" fmla="*/ 190072 w 500072"/>
                  <a:gd name="connsiteY280" fmla="*/ 604345 h 678554"/>
                  <a:gd name="connsiteX281" fmla="*/ 182802 w 500072"/>
                  <a:gd name="connsiteY281" fmla="*/ 608460 h 678554"/>
                  <a:gd name="connsiteX282" fmla="*/ 163874 w 500072"/>
                  <a:gd name="connsiteY282" fmla="*/ 632463 h 678554"/>
                  <a:gd name="connsiteX283" fmla="*/ 171006 w 500072"/>
                  <a:gd name="connsiteY283" fmla="*/ 667713 h 678554"/>
                  <a:gd name="connsiteX284" fmla="*/ 175259 w 500072"/>
                  <a:gd name="connsiteY284" fmla="*/ 667164 h 678554"/>
                  <a:gd name="connsiteX285" fmla="*/ 174573 w 500072"/>
                  <a:gd name="connsiteY285" fmla="*/ 667301 h 678554"/>
                  <a:gd name="connsiteX286" fmla="*/ 183762 w 500072"/>
                  <a:gd name="connsiteY286" fmla="*/ 664695 h 678554"/>
                  <a:gd name="connsiteX287" fmla="*/ 183077 w 500072"/>
                  <a:gd name="connsiteY287" fmla="*/ 664970 h 678554"/>
                  <a:gd name="connsiteX288" fmla="*/ 194461 w 500072"/>
                  <a:gd name="connsiteY288" fmla="*/ 660306 h 678554"/>
                  <a:gd name="connsiteX289" fmla="*/ 207765 w 500072"/>
                  <a:gd name="connsiteY289" fmla="*/ 654271 h 678554"/>
                  <a:gd name="connsiteX290" fmla="*/ 207491 w 500072"/>
                  <a:gd name="connsiteY290" fmla="*/ 654408 h 678554"/>
                  <a:gd name="connsiteX291" fmla="*/ 234374 w 500072"/>
                  <a:gd name="connsiteY291" fmla="*/ 639458 h 678554"/>
                  <a:gd name="connsiteX292" fmla="*/ 242193 w 500072"/>
                  <a:gd name="connsiteY292" fmla="*/ 634520 h 678554"/>
                  <a:gd name="connsiteX293" fmla="*/ 262492 w 500072"/>
                  <a:gd name="connsiteY293" fmla="*/ 621627 h 678554"/>
                  <a:gd name="connsiteX294" fmla="*/ 262492 w 500072"/>
                  <a:gd name="connsiteY294" fmla="*/ 621627 h 678554"/>
                  <a:gd name="connsiteX295" fmla="*/ 281695 w 500072"/>
                  <a:gd name="connsiteY295" fmla="*/ 607637 h 678554"/>
                  <a:gd name="connsiteX296" fmla="*/ 295685 w 500072"/>
                  <a:gd name="connsiteY296" fmla="*/ 597350 h 678554"/>
                  <a:gd name="connsiteX297" fmla="*/ 317631 w 500072"/>
                  <a:gd name="connsiteY297" fmla="*/ 580068 h 678554"/>
                  <a:gd name="connsiteX298" fmla="*/ 332581 w 500072"/>
                  <a:gd name="connsiteY298" fmla="*/ 568272 h 678554"/>
                  <a:gd name="connsiteX299" fmla="*/ 368517 w 500072"/>
                  <a:gd name="connsiteY299" fmla="*/ 538920 h 678554"/>
                  <a:gd name="connsiteX300" fmla="*/ 386622 w 500072"/>
                  <a:gd name="connsiteY300" fmla="*/ 523558 h 678554"/>
                  <a:gd name="connsiteX301" fmla="*/ 400338 w 500072"/>
                  <a:gd name="connsiteY301" fmla="*/ 512036 h 678554"/>
                  <a:gd name="connsiteX302" fmla="*/ 419540 w 500072"/>
                  <a:gd name="connsiteY302" fmla="*/ 495303 h 678554"/>
                  <a:gd name="connsiteX303" fmla="*/ 419403 w 500072"/>
                  <a:gd name="connsiteY303" fmla="*/ 495440 h 678554"/>
                  <a:gd name="connsiteX304" fmla="*/ 419952 w 500072"/>
                  <a:gd name="connsiteY304" fmla="*/ 495028 h 678554"/>
                  <a:gd name="connsiteX305" fmla="*/ 419952 w 500072"/>
                  <a:gd name="connsiteY305" fmla="*/ 495028 h 678554"/>
                  <a:gd name="connsiteX306" fmla="*/ 419952 w 500072"/>
                  <a:gd name="connsiteY306" fmla="*/ 495028 h 678554"/>
                  <a:gd name="connsiteX307" fmla="*/ 431748 w 500072"/>
                  <a:gd name="connsiteY307" fmla="*/ 484330 h 678554"/>
                  <a:gd name="connsiteX308" fmla="*/ 437508 w 500072"/>
                  <a:gd name="connsiteY308" fmla="*/ 479255 h 678554"/>
                  <a:gd name="connsiteX309" fmla="*/ 444504 w 500072"/>
                  <a:gd name="connsiteY309" fmla="*/ 472809 h 678554"/>
                  <a:gd name="connsiteX310" fmla="*/ 452459 w 500072"/>
                  <a:gd name="connsiteY310" fmla="*/ 464853 h 678554"/>
                  <a:gd name="connsiteX311" fmla="*/ 452047 w 500072"/>
                  <a:gd name="connsiteY311" fmla="*/ 465265 h 678554"/>
                  <a:gd name="connsiteX312" fmla="*/ 454242 w 500072"/>
                  <a:gd name="connsiteY312" fmla="*/ 462522 h 678554"/>
                  <a:gd name="connsiteX313" fmla="*/ 454653 w 500072"/>
                  <a:gd name="connsiteY313" fmla="*/ 461561 h 678554"/>
                  <a:gd name="connsiteX314" fmla="*/ 454928 w 500072"/>
                  <a:gd name="connsiteY314" fmla="*/ 460738 h 678554"/>
                  <a:gd name="connsiteX315" fmla="*/ 455065 w 500072"/>
                  <a:gd name="connsiteY315" fmla="*/ 459641 h 678554"/>
                  <a:gd name="connsiteX316" fmla="*/ 455065 w 500072"/>
                  <a:gd name="connsiteY316" fmla="*/ 459916 h 678554"/>
                  <a:gd name="connsiteX317" fmla="*/ 455202 w 500072"/>
                  <a:gd name="connsiteY317" fmla="*/ 457995 h 678554"/>
                  <a:gd name="connsiteX318" fmla="*/ 455202 w 500072"/>
                  <a:gd name="connsiteY318" fmla="*/ 457858 h 678554"/>
                  <a:gd name="connsiteX319" fmla="*/ 454653 w 500072"/>
                  <a:gd name="connsiteY319" fmla="*/ 457584 h 678554"/>
                  <a:gd name="connsiteX320" fmla="*/ 455202 w 500072"/>
                  <a:gd name="connsiteY320" fmla="*/ 457858 h 678554"/>
                  <a:gd name="connsiteX321" fmla="*/ 454379 w 500072"/>
                  <a:gd name="connsiteY321" fmla="*/ 457584 h 678554"/>
                  <a:gd name="connsiteX322" fmla="*/ 453008 w 500072"/>
                  <a:gd name="connsiteY322" fmla="*/ 457309 h 678554"/>
                  <a:gd name="connsiteX323" fmla="*/ 450676 w 500072"/>
                  <a:gd name="connsiteY323" fmla="*/ 457035 h 678554"/>
                  <a:gd name="connsiteX324" fmla="*/ 450813 w 500072"/>
                  <a:gd name="connsiteY324" fmla="*/ 457035 h 678554"/>
                  <a:gd name="connsiteX325" fmla="*/ 441898 w 500072"/>
                  <a:gd name="connsiteY325" fmla="*/ 457172 h 678554"/>
                  <a:gd name="connsiteX326" fmla="*/ 435314 w 500072"/>
                  <a:gd name="connsiteY326" fmla="*/ 458132 h 678554"/>
                  <a:gd name="connsiteX327" fmla="*/ 436000 w 500072"/>
                  <a:gd name="connsiteY327" fmla="*/ 457995 h 678554"/>
                  <a:gd name="connsiteX328" fmla="*/ 415289 w 500072"/>
                  <a:gd name="connsiteY328" fmla="*/ 464030 h 678554"/>
                  <a:gd name="connsiteX329" fmla="*/ 415426 w 500072"/>
                  <a:gd name="connsiteY329" fmla="*/ 464030 h 678554"/>
                  <a:gd name="connsiteX330" fmla="*/ 378392 w 500072"/>
                  <a:gd name="connsiteY330" fmla="*/ 480352 h 678554"/>
                  <a:gd name="connsiteX331" fmla="*/ 378530 w 500072"/>
                  <a:gd name="connsiteY331" fmla="*/ 480352 h 678554"/>
                  <a:gd name="connsiteX332" fmla="*/ 336422 w 500072"/>
                  <a:gd name="connsiteY332" fmla="*/ 503807 h 678554"/>
                  <a:gd name="connsiteX333" fmla="*/ 322843 w 500072"/>
                  <a:gd name="connsiteY333" fmla="*/ 512585 h 678554"/>
                  <a:gd name="connsiteX334" fmla="*/ 294862 w 500072"/>
                  <a:gd name="connsiteY334" fmla="*/ 531102 h 678554"/>
                  <a:gd name="connsiteX335" fmla="*/ 278951 w 500072"/>
                  <a:gd name="connsiteY335" fmla="*/ 543583 h 678554"/>
                  <a:gd name="connsiteX336" fmla="*/ 261806 w 500072"/>
                  <a:gd name="connsiteY336" fmla="*/ 557025 h 678554"/>
                  <a:gd name="connsiteX337" fmla="*/ 255223 w 500072"/>
                  <a:gd name="connsiteY337" fmla="*/ 561963 h 678554"/>
                  <a:gd name="connsiteX338" fmla="*/ 245210 w 500072"/>
                  <a:gd name="connsiteY338" fmla="*/ 569232 h 678554"/>
                  <a:gd name="connsiteX339" fmla="*/ 228477 w 500072"/>
                  <a:gd name="connsiteY339" fmla="*/ 583360 h 678554"/>
                  <a:gd name="connsiteX340" fmla="*/ 218327 w 500072"/>
                  <a:gd name="connsiteY340" fmla="*/ 592961 h 678554"/>
                  <a:gd name="connsiteX341" fmla="*/ 211469 w 500072"/>
                  <a:gd name="connsiteY341" fmla="*/ 599407 h 678554"/>
                  <a:gd name="connsiteX342" fmla="*/ 208863 w 500072"/>
                  <a:gd name="connsiteY342" fmla="*/ 602013 h 678554"/>
                  <a:gd name="connsiteX343" fmla="*/ 190072 w 500072"/>
                  <a:gd name="connsiteY343" fmla="*/ 621490 h 678554"/>
                  <a:gd name="connsiteX344" fmla="*/ 153724 w 500072"/>
                  <a:gd name="connsiteY344" fmla="*/ 660306 h 678554"/>
                  <a:gd name="connsiteX345" fmla="*/ 154685 w 500072"/>
                  <a:gd name="connsiteY345" fmla="*/ 663461 h 678554"/>
                  <a:gd name="connsiteX346" fmla="*/ 154410 w 500072"/>
                  <a:gd name="connsiteY346" fmla="*/ 662775 h 678554"/>
                  <a:gd name="connsiteX347" fmla="*/ 154959 w 500072"/>
                  <a:gd name="connsiteY347" fmla="*/ 664010 h 678554"/>
                  <a:gd name="connsiteX348" fmla="*/ 155507 w 500072"/>
                  <a:gd name="connsiteY348" fmla="*/ 665107 h 678554"/>
                  <a:gd name="connsiteX349" fmla="*/ 156056 w 500072"/>
                  <a:gd name="connsiteY349" fmla="*/ 665793 h 678554"/>
                  <a:gd name="connsiteX350" fmla="*/ 156330 w 500072"/>
                  <a:gd name="connsiteY350" fmla="*/ 666067 h 678554"/>
                  <a:gd name="connsiteX351" fmla="*/ 156879 w 500072"/>
                  <a:gd name="connsiteY351" fmla="*/ 666478 h 678554"/>
                  <a:gd name="connsiteX352" fmla="*/ 157702 w 500072"/>
                  <a:gd name="connsiteY352" fmla="*/ 667027 h 678554"/>
                  <a:gd name="connsiteX353" fmla="*/ 159074 w 500072"/>
                  <a:gd name="connsiteY353" fmla="*/ 667439 h 678554"/>
                  <a:gd name="connsiteX354" fmla="*/ 160034 w 500072"/>
                  <a:gd name="connsiteY354" fmla="*/ 667713 h 678554"/>
                  <a:gd name="connsiteX355" fmla="*/ 164834 w 500072"/>
                  <a:gd name="connsiteY355" fmla="*/ 668399 h 678554"/>
                  <a:gd name="connsiteX356" fmla="*/ 171006 w 500072"/>
                  <a:gd name="connsiteY356" fmla="*/ 667713 h 678554"/>
                  <a:gd name="connsiteX357" fmla="*/ 159348 w 500072"/>
                  <a:gd name="connsiteY357" fmla="*/ 678137 h 678554"/>
                  <a:gd name="connsiteX358" fmla="*/ 152078 w 500072"/>
                  <a:gd name="connsiteY358" fmla="*/ 676080 h 678554"/>
                  <a:gd name="connsiteX359" fmla="*/ 146729 w 500072"/>
                  <a:gd name="connsiteY359" fmla="*/ 671965 h 678554"/>
                  <a:gd name="connsiteX360" fmla="*/ 144260 w 500072"/>
                  <a:gd name="connsiteY360" fmla="*/ 667987 h 678554"/>
                  <a:gd name="connsiteX361" fmla="*/ 139460 w 500072"/>
                  <a:gd name="connsiteY361" fmla="*/ 666478 h 678554"/>
                  <a:gd name="connsiteX362" fmla="*/ 139460 w 500072"/>
                  <a:gd name="connsiteY362" fmla="*/ 659072 h 678554"/>
                  <a:gd name="connsiteX363" fmla="*/ 141517 w 500072"/>
                  <a:gd name="connsiteY363" fmla="*/ 656740 h 678554"/>
                  <a:gd name="connsiteX364" fmla="*/ 141517 w 500072"/>
                  <a:gd name="connsiteY364" fmla="*/ 655780 h 678554"/>
                  <a:gd name="connsiteX365" fmla="*/ 142203 w 500072"/>
                  <a:gd name="connsiteY365" fmla="*/ 650705 h 678554"/>
                  <a:gd name="connsiteX366" fmla="*/ 143300 w 500072"/>
                  <a:gd name="connsiteY366" fmla="*/ 647139 h 678554"/>
                  <a:gd name="connsiteX367" fmla="*/ 148649 w 500072"/>
                  <a:gd name="connsiteY367" fmla="*/ 635755 h 678554"/>
                  <a:gd name="connsiteX368" fmla="*/ 155096 w 500072"/>
                  <a:gd name="connsiteY368" fmla="*/ 625193 h 678554"/>
                  <a:gd name="connsiteX369" fmla="*/ 159074 w 500072"/>
                  <a:gd name="connsiteY369" fmla="*/ 619844 h 678554"/>
                  <a:gd name="connsiteX370" fmla="*/ 151393 w 500072"/>
                  <a:gd name="connsiteY370" fmla="*/ 622724 h 678554"/>
                  <a:gd name="connsiteX371" fmla="*/ 139185 w 500072"/>
                  <a:gd name="connsiteY371" fmla="*/ 625468 h 678554"/>
                  <a:gd name="connsiteX372" fmla="*/ 129036 w 500072"/>
                  <a:gd name="connsiteY372" fmla="*/ 625742 h 678554"/>
                  <a:gd name="connsiteX373" fmla="*/ 119709 w 500072"/>
                  <a:gd name="connsiteY373" fmla="*/ 623822 h 678554"/>
                  <a:gd name="connsiteX374" fmla="*/ 114359 w 500072"/>
                  <a:gd name="connsiteY374" fmla="*/ 619981 h 678554"/>
                  <a:gd name="connsiteX375" fmla="*/ 111479 w 500072"/>
                  <a:gd name="connsiteY375" fmla="*/ 614769 h 678554"/>
                  <a:gd name="connsiteX376" fmla="*/ 111342 w 500072"/>
                  <a:gd name="connsiteY376" fmla="*/ 596938 h 678554"/>
                  <a:gd name="connsiteX377" fmla="*/ 116691 w 500072"/>
                  <a:gd name="connsiteY377" fmla="*/ 586789 h 678554"/>
                  <a:gd name="connsiteX378" fmla="*/ 123412 w 500072"/>
                  <a:gd name="connsiteY378" fmla="*/ 576639 h 678554"/>
                  <a:gd name="connsiteX379" fmla="*/ 131093 w 500072"/>
                  <a:gd name="connsiteY379" fmla="*/ 566626 h 678554"/>
                  <a:gd name="connsiteX380" fmla="*/ 127252 w 500072"/>
                  <a:gd name="connsiteY380" fmla="*/ 567860 h 678554"/>
                  <a:gd name="connsiteX381" fmla="*/ 114085 w 500072"/>
                  <a:gd name="connsiteY381" fmla="*/ 571289 h 678554"/>
                  <a:gd name="connsiteX382" fmla="*/ 98312 w 500072"/>
                  <a:gd name="connsiteY382" fmla="*/ 573073 h 678554"/>
                  <a:gd name="connsiteX383" fmla="*/ 78012 w 500072"/>
                  <a:gd name="connsiteY383" fmla="*/ 571015 h 678554"/>
                  <a:gd name="connsiteX384" fmla="*/ 71428 w 500072"/>
                  <a:gd name="connsiteY384" fmla="*/ 567998 h 678554"/>
                  <a:gd name="connsiteX385" fmla="*/ 68411 w 500072"/>
                  <a:gd name="connsiteY385" fmla="*/ 565392 h 678554"/>
                  <a:gd name="connsiteX386" fmla="*/ 65530 w 500072"/>
                  <a:gd name="connsiteY386" fmla="*/ 561414 h 678554"/>
                  <a:gd name="connsiteX387" fmla="*/ 62239 w 500072"/>
                  <a:gd name="connsiteY387" fmla="*/ 552773 h 678554"/>
                  <a:gd name="connsiteX388" fmla="*/ 61553 w 500072"/>
                  <a:gd name="connsiteY388" fmla="*/ 545092 h 678554"/>
                  <a:gd name="connsiteX389" fmla="*/ 62239 w 500072"/>
                  <a:gd name="connsiteY389" fmla="*/ 540154 h 678554"/>
                  <a:gd name="connsiteX390" fmla="*/ 63747 w 500072"/>
                  <a:gd name="connsiteY390" fmla="*/ 535354 h 678554"/>
                  <a:gd name="connsiteX391" fmla="*/ 65942 w 500072"/>
                  <a:gd name="connsiteY391" fmla="*/ 530553 h 678554"/>
                  <a:gd name="connsiteX392" fmla="*/ 70331 w 500072"/>
                  <a:gd name="connsiteY392" fmla="*/ 522460 h 678554"/>
                  <a:gd name="connsiteX393" fmla="*/ 77052 w 500072"/>
                  <a:gd name="connsiteY393" fmla="*/ 511762 h 678554"/>
                  <a:gd name="connsiteX394" fmla="*/ 85830 w 500072"/>
                  <a:gd name="connsiteY394" fmla="*/ 500241 h 678554"/>
                  <a:gd name="connsiteX395" fmla="*/ 105855 w 500072"/>
                  <a:gd name="connsiteY395" fmla="*/ 476238 h 678554"/>
                  <a:gd name="connsiteX396" fmla="*/ 116280 w 500072"/>
                  <a:gd name="connsiteY396" fmla="*/ 464579 h 678554"/>
                  <a:gd name="connsiteX397" fmla="*/ 123412 w 500072"/>
                  <a:gd name="connsiteY397" fmla="*/ 456761 h 678554"/>
                  <a:gd name="connsiteX398" fmla="*/ 128624 w 500072"/>
                  <a:gd name="connsiteY398" fmla="*/ 451549 h 678554"/>
                  <a:gd name="connsiteX399" fmla="*/ 134659 w 500072"/>
                  <a:gd name="connsiteY399" fmla="*/ 445514 h 678554"/>
                  <a:gd name="connsiteX400" fmla="*/ 119023 w 500072"/>
                  <a:gd name="connsiteY400" fmla="*/ 447983 h 678554"/>
                  <a:gd name="connsiteX401" fmla="*/ 107364 w 500072"/>
                  <a:gd name="connsiteY401" fmla="*/ 447983 h 678554"/>
                  <a:gd name="connsiteX402" fmla="*/ 96666 w 500072"/>
                  <a:gd name="connsiteY402" fmla="*/ 446337 h 678554"/>
                  <a:gd name="connsiteX403" fmla="*/ 92825 w 500072"/>
                  <a:gd name="connsiteY403" fmla="*/ 444828 h 678554"/>
                  <a:gd name="connsiteX404" fmla="*/ 90219 w 500072"/>
                  <a:gd name="connsiteY404" fmla="*/ 443319 h 678554"/>
                  <a:gd name="connsiteX405" fmla="*/ 88162 w 500072"/>
                  <a:gd name="connsiteY405" fmla="*/ 441399 h 678554"/>
                  <a:gd name="connsiteX406" fmla="*/ 86104 w 500072"/>
                  <a:gd name="connsiteY406" fmla="*/ 438107 h 678554"/>
                  <a:gd name="connsiteX407" fmla="*/ 84184 w 500072"/>
                  <a:gd name="connsiteY407" fmla="*/ 430975 h 678554"/>
                  <a:gd name="connsiteX408" fmla="*/ 85144 w 500072"/>
                  <a:gd name="connsiteY408" fmla="*/ 423019 h 678554"/>
                  <a:gd name="connsiteX409" fmla="*/ 88299 w 500072"/>
                  <a:gd name="connsiteY409" fmla="*/ 417259 h 678554"/>
                  <a:gd name="connsiteX410" fmla="*/ 93785 w 500072"/>
                  <a:gd name="connsiteY410" fmla="*/ 410264 h 678554"/>
                  <a:gd name="connsiteX411" fmla="*/ 109284 w 500072"/>
                  <a:gd name="connsiteY411" fmla="*/ 394216 h 678554"/>
                  <a:gd name="connsiteX412" fmla="*/ 114085 w 500072"/>
                  <a:gd name="connsiteY412" fmla="*/ 389827 h 678554"/>
                  <a:gd name="connsiteX413" fmla="*/ 123686 w 500072"/>
                  <a:gd name="connsiteY413" fmla="*/ 381186 h 678554"/>
                  <a:gd name="connsiteX414" fmla="*/ 132739 w 500072"/>
                  <a:gd name="connsiteY414" fmla="*/ 373093 h 678554"/>
                  <a:gd name="connsiteX415" fmla="*/ 149610 w 500072"/>
                  <a:gd name="connsiteY415" fmla="*/ 359240 h 678554"/>
                  <a:gd name="connsiteX416" fmla="*/ 162365 w 500072"/>
                  <a:gd name="connsiteY416" fmla="*/ 348679 h 678554"/>
                  <a:gd name="connsiteX417" fmla="*/ 165246 w 500072"/>
                  <a:gd name="connsiteY417" fmla="*/ 346621 h 678554"/>
                  <a:gd name="connsiteX418" fmla="*/ 173201 w 500072"/>
                  <a:gd name="connsiteY418" fmla="*/ 340723 h 678554"/>
                  <a:gd name="connsiteX419" fmla="*/ 178002 w 500072"/>
                  <a:gd name="connsiteY419" fmla="*/ 337157 h 678554"/>
                  <a:gd name="connsiteX420" fmla="*/ 158799 w 500072"/>
                  <a:gd name="connsiteY420" fmla="*/ 344290 h 678554"/>
                  <a:gd name="connsiteX421" fmla="*/ 132190 w 500072"/>
                  <a:gd name="connsiteY421" fmla="*/ 351971 h 678554"/>
                  <a:gd name="connsiteX422" fmla="*/ 120120 w 500072"/>
                  <a:gd name="connsiteY422" fmla="*/ 354028 h 678554"/>
                  <a:gd name="connsiteX423" fmla="*/ 114771 w 500072"/>
                  <a:gd name="connsiteY423" fmla="*/ 354577 h 678554"/>
                  <a:gd name="connsiteX424" fmla="*/ 107364 w 500072"/>
                  <a:gd name="connsiteY424" fmla="*/ 354577 h 678554"/>
                  <a:gd name="connsiteX425" fmla="*/ 102426 w 500072"/>
                  <a:gd name="connsiteY425" fmla="*/ 353617 h 678554"/>
                  <a:gd name="connsiteX426" fmla="*/ 98586 w 500072"/>
                  <a:gd name="connsiteY426" fmla="*/ 352245 h 678554"/>
                  <a:gd name="connsiteX427" fmla="*/ 91454 w 500072"/>
                  <a:gd name="connsiteY427" fmla="*/ 347719 h 678554"/>
                  <a:gd name="connsiteX428" fmla="*/ 88162 w 500072"/>
                  <a:gd name="connsiteY428" fmla="*/ 343192 h 678554"/>
                  <a:gd name="connsiteX429" fmla="*/ 87750 w 500072"/>
                  <a:gd name="connsiteY429" fmla="*/ 336472 h 678554"/>
                  <a:gd name="connsiteX430" fmla="*/ 97352 w 500072"/>
                  <a:gd name="connsiteY430" fmla="*/ 318504 h 678554"/>
                  <a:gd name="connsiteX431" fmla="*/ 105033 w 500072"/>
                  <a:gd name="connsiteY431" fmla="*/ 310411 h 678554"/>
                  <a:gd name="connsiteX432" fmla="*/ 117926 w 500072"/>
                  <a:gd name="connsiteY432" fmla="*/ 298204 h 678554"/>
                  <a:gd name="connsiteX433" fmla="*/ 139048 w 500072"/>
                  <a:gd name="connsiteY433" fmla="*/ 280099 h 678554"/>
                  <a:gd name="connsiteX434" fmla="*/ 152764 w 500072"/>
                  <a:gd name="connsiteY434" fmla="*/ 268714 h 678554"/>
                  <a:gd name="connsiteX435" fmla="*/ 176081 w 500072"/>
                  <a:gd name="connsiteY435" fmla="*/ 251021 h 678554"/>
                  <a:gd name="connsiteX436" fmla="*/ 188289 w 500072"/>
                  <a:gd name="connsiteY436" fmla="*/ 241831 h 678554"/>
                  <a:gd name="connsiteX437" fmla="*/ 210920 w 500072"/>
                  <a:gd name="connsiteY437" fmla="*/ 226058 h 678554"/>
                  <a:gd name="connsiteX438" fmla="*/ 230397 w 500072"/>
                  <a:gd name="connsiteY438" fmla="*/ 212479 h 678554"/>
                  <a:gd name="connsiteX439" fmla="*/ 243290 w 500072"/>
                  <a:gd name="connsiteY439" fmla="*/ 203975 h 678554"/>
                  <a:gd name="connsiteX440" fmla="*/ 250011 w 500072"/>
                  <a:gd name="connsiteY440" fmla="*/ 199586 h 678554"/>
                  <a:gd name="connsiteX441" fmla="*/ 209000 w 500072"/>
                  <a:gd name="connsiteY441" fmla="*/ 215085 h 678554"/>
                  <a:gd name="connsiteX442" fmla="*/ 203788 w 500072"/>
                  <a:gd name="connsiteY442" fmla="*/ 216868 h 678554"/>
                  <a:gd name="connsiteX443" fmla="*/ 190346 w 500072"/>
                  <a:gd name="connsiteY443" fmla="*/ 221257 h 678554"/>
                  <a:gd name="connsiteX444" fmla="*/ 162365 w 500072"/>
                  <a:gd name="connsiteY444" fmla="*/ 230584 h 678554"/>
                  <a:gd name="connsiteX445" fmla="*/ 153450 w 500072"/>
                  <a:gd name="connsiteY445" fmla="*/ 233327 h 678554"/>
                  <a:gd name="connsiteX446" fmla="*/ 120257 w 500072"/>
                  <a:gd name="connsiteY446" fmla="*/ 242380 h 678554"/>
                  <a:gd name="connsiteX447" fmla="*/ 91865 w 500072"/>
                  <a:gd name="connsiteY447" fmla="*/ 247729 h 678554"/>
                  <a:gd name="connsiteX448" fmla="*/ 78698 w 500072"/>
                  <a:gd name="connsiteY448" fmla="*/ 248826 h 678554"/>
                  <a:gd name="connsiteX449" fmla="*/ 65530 w 500072"/>
                  <a:gd name="connsiteY449" fmla="*/ 249101 h 678554"/>
                  <a:gd name="connsiteX450" fmla="*/ 56478 w 500072"/>
                  <a:gd name="connsiteY450" fmla="*/ 247318 h 678554"/>
                  <a:gd name="connsiteX451" fmla="*/ 53735 w 500072"/>
                  <a:gd name="connsiteY451" fmla="*/ 245809 h 678554"/>
                  <a:gd name="connsiteX452" fmla="*/ 50717 w 500072"/>
                  <a:gd name="connsiteY452" fmla="*/ 243340 h 678554"/>
                  <a:gd name="connsiteX453" fmla="*/ 46877 w 500072"/>
                  <a:gd name="connsiteY453" fmla="*/ 237442 h 678554"/>
                  <a:gd name="connsiteX454" fmla="*/ 46191 w 500072"/>
                  <a:gd name="connsiteY454" fmla="*/ 234836 h 678554"/>
                  <a:gd name="connsiteX455" fmla="*/ 46602 w 500072"/>
                  <a:gd name="connsiteY455" fmla="*/ 231407 h 678554"/>
                  <a:gd name="connsiteX456" fmla="*/ 50169 w 500072"/>
                  <a:gd name="connsiteY456" fmla="*/ 225235 h 678554"/>
                  <a:gd name="connsiteX457" fmla="*/ 53186 w 500072"/>
                  <a:gd name="connsiteY457" fmla="*/ 221943 h 678554"/>
                  <a:gd name="connsiteX458" fmla="*/ 56478 w 500072"/>
                  <a:gd name="connsiteY458" fmla="*/ 218788 h 678554"/>
                  <a:gd name="connsiteX459" fmla="*/ 65530 w 500072"/>
                  <a:gd name="connsiteY459" fmla="*/ 212342 h 678554"/>
                  <a:gd name="connsiteX460" fmla="*/ 79384 w 500072"/>
                  <a:gd name="connsiteY460" fmla="*/ 203975 h 678554"/>
                  <a:gd name="connsiteX461" fmla="*/ 107227 w 500072"/>
                  <a:gd name="connsiteY461" fmla="*/ 188476 h 678554"/>
                  <a:gd name="connsiteX462" fmla="*/ 123549 w 500072"/>
                  <a:gd name="connsiteY462" fmla="*/ 179423 h 678554"/>
                  <a:gd name="connsiteX463" fmla="*/ 160171 w 500072"/>
                  <a:gd name="connsiteY463" fmla="*/ 159535 h 678554"/>
                  <a:gd name="connsiteX464" fmla="*/ 103249 w 500072"/>
                  <a:gd name="connsiteY464" fmla="*/ 174897 h 678554"/>
                  <a:gd name="connsiteX465" fmla="*/ 88162 w 500072"/>
                  <a:gd name="connsiteY465" fmla="*/ 177229 h 678554"/>
                  <a:gd name="connsiteX466" fmla="*/ 73074 w 500072"/>
                  <a:gd name="connsiteY466" fmla="*/ 178738 h 678554"/>
                  <a:gd name="connsiteX467" fmla="*/ 67725 w 500072"/>
                  <a:gd name="connsiteY467" fmla="*/ 178600 h 678554"/>
                  <a:gd name="connsiteX468" fmla="*/ 62513 w 500072"/>
                  <a:gd name="connsiteY468" fmla="*/ 178052 h 678554"/>
                  <a:gd name="connsiteX469" fmla="*/ 57712 w 500072"/>
                  <a:gd name="connsiteY469" fmla="*/ 176680 h 678554"/>
                  <a:gd name="connsiteX470" fmla="*/ 49483 w 500072"/>
                  <a:gd name="connsiteY470" fmla="*/ 173251 h 678554"/>
                  <a:gd name="connsiteX471" fmla="*/ 46602 w 500072"/>
                  <a:gd name="connsiteY471" fmla="*/ 168313 h 678554"/>
                  <a:gd name="connsiteX472" fmla="*/ 47562 w 500072"/>
                  <a:gd name="connsiteY472" fmla="*/ 162278 h 678554"/>
                  <a:gd name="connsiteX473" fmla="*/ 48660 w 500072"/>
                  <a:gd name="connsiteY473" fmla="*/ 159261 h 678554"/>
                  <a:gd name="connsiteX474" fmla="*/ 50443 w 500072"/>
                  <a:gd name="connsiteY474" fmla="*/ 156655 h 678554"/>
                  <a:gd name="connsiteX475" fmla="*/ 52775 w 500072"/>
                  <a:gd name="connsiteY475" fmla="*/ 154323 h 678554"/>
                  <a:gd name="connsiteX476" fmla="*/ 61964 w 500072"/>
                  <a:gd name="connsiteY476" fmla="*/ 147877 h 678554"/>
                  <a:gd name="connsiteX477" fmla="*/ 75680 w 500072"/>
                  <a:gd name="connsiteY477" fmla="*/ 139647 h 678554"/>
                  <a:gd name="connsiteX478" fmla="*/ 99409 w 500072"/>
                  <a:gd name="connsiteY478" fmla="*/ 126342 h 678554"/>
                  <a:gd name="connsiteX479" fmla="*/ 136716 w 500072"/>
                  <a:gd name="connsiteY479" fmla="*/ 106180 h 678554"/>
                  <a:gd name="connsiteX480" fmla="*/ 141791 w 500072"/>
                  <a:gd name="connsiteY480" fmla="*/ 103574 h 678554"/>
                  <a:gd name="connsiteX481" fmla="*/ 155645 w 500072"/>
                  <a:gd name="connsiteY481" fmla="*/ 96579 h 678554"/>
                  <a:gd name="connsiteX482" fmla="*/ 176767 w 500072"/>
                  <a:gd name="connsiteY482" fmla="*/ 85743 h 678554"/>
                  <a:gd name="connsiteX483" fmla="*/ 181156 w 500072"/>
                  <a:gd name="connsiteY483" fmla="*/ 83548 h 678554"/>
                  <a:gd name="connsiteX484" fmla="*/ 194187 w 500072"/>
                  <a:gd name="connsiteY484" fmla="*/ 77376 h 678554"/>
                  <a:gd name="connsiteX485" fmla="*/ 219973 w 500072"/>
                  <a:gd name="connsiteY485" fmla="*/ 65169 h 678554"/>
                  <a:gd name="connsiteX486" fmla="*/ 229162 w 500072"/>
                  <a:gd name="connsiteY486" fmla="*/ 61054 h 678554"/>
                  <a:gd name="connsiteX487" fmla="*/ 214623 w 500072"/>
                  <a:gd name="connsiteY487" fmla="*/ 64620 h 678554"/>
                  <a:gd name="connsiteX488" fmla="*/ 171281 w 500072"/>
                  <a:gd name="connsiteY488" fmla="*/ 74633 h 678554"/>
                  <a:gd name="connsiteX489" fmla="*/ 141517 w 500072"/>
                  <a:gd name="connsiteY489" fmla="*/ 80805 h 678554"/>
                  <a:gd name="connsiteX490" fmla="*/ 135482 w 500072"/>
                  <a:gd name="connsiteY490" fmla="*/ 82040 h 678554"/>
                  <a:gd name="connsiteX491" fmla="*/ 126292 w 500072"/>
                  <a:gd name="connsiteY491" fmla="*/ 83548 h 678554"/>
                  <a:gd name="connsiteX492" fmla="*/ 97352 w 500072"/>
                  <a:gd name="connsiteY492" fmla="*/ 88349 h 678554"/>
                  <a:gd name="connsiteX493" fmla="*/ 80618 w 500072"/>
                  <a:gd name="connsiteY493" fmla="*/ 90544 h 678554"/>
                  <a:gd name="connsiteX494" fmla="*/ 49483 w 500072"/>
                  <a:gd name="connsiteY494" fmla="*/ 92327 h 678554"/>
                  <a:gd name="connsiteX495" fmla="*/ 35904 w 500072"/>
                  <a:gd name="connsiteY495" fmla="*/ 91504 h 678554"/>
                  <a:gd name="connsiteX496" fmla="*/ 23422 w 500072"/>
                  <a:gd name="connsiteY496" fmla="*/ 89858 h 678554"/>
                  <a:gd name="connsiteX497" fmla="*/ 18347 w 500072"/>
                  <a:gd name="connsiteY497" fmla="*/ 88486 h 678554"/>
                  <a:gd name="connsiteX498" fmla="*/ 12724 w 500072"/>
                  <a:gd name="connsiteY498" fmla="*/ 86292 h 678554"/>
                  <a:gd name="connsiteX499" fmla="*/ 4769 w 500072"/>
                  <a:gd name="connsiteY499" fmla="*/ 81628 h 678554"/>
                  <a:gd name="connsiteX500" fmla="*/ 791 w 500072"/>
                  <a:gd name="connsiteY500" fmla="*/ 76690 h 678554"/>
                  <a:gd name="connsiteX501" fmla="*/ 105 w 500072"/>
                  <a:gd name="connsiteY501" fmla="*/ 71341 h 678554"/>
                  <a:gd name="connsiteX502" fmla="*/ 928 w 500072"/>
                  <a:gd name="connsiteY502" fmla="*/ 67089 h 678554"/>
                  <a:gd name="connsiteX503" fmla="*/ 2574 w 500072"/>
                  <a:gd name="connsiteY503" fmla="*/ 62974 h 678554"/>
                  <a:gd name="connsiteX504" fmla="*/ 8472 w 500072"/>
                  <a:gd name="connsiteY504" fmla="*/ 55568 h 678554"/>
                  <a:gd name="connsiteX505" fmla="*/ 16427 w 500072"/>
                  <a:gd name="connsiteY505" fmla="*/ 49944 h 678554"/>
                  <a:gd name="connsiteX506" fmla="*/ 22188 w 500072"/>
                  <a:gd name="connsiteY506" fmla="*/ 46241 h 678554"/>
                  <a:gd name="connsiteX507" fmla="*/ 28360 w 500072"/>
                  <a:gd name="connsiteY507" fmla="*/ 42812 h 678554"/>
                  <a:gd name="connsiteX508" fmla="*/ 55792 w 500072"/>
                  <a:gd name="connsiteY508" fmla="*/ 29645 h 678554"/>
                  <a:gd name="connsiteX509" fmla="*/ 114497 w 500072"/>
                  <a:gd name="connsiteY509" fmla="*/ 9071 h 678554"/>
                  <a:gd name="connsiteX510" fmla="*/ 168812 w 500072"/>
                  <a:gd name="connsiteY510" fmla="*/ 292 h 678554"/>
                  <a:gd name="connsiteX511" fmla="*/ 223950 w 500072"/>
                  <a:gd name="connsiteY511" fmla="*/ 5367 h 678554"/>
                  <a:gd name="connsiteX512" fmla="*/ 248228 w 500072"/>
                  <a:gd name="connsiteY512" fmla="*/ 13734 h 678554"/>
                  <a:gd name="connsiteX513" fmla="*/ 259200 w 500072"/>
                  <a:gd name="connsiteY513" fmla="*/ 20043 h 678554"/>
                  <a:gd name="connsiteX514" fmla="*/ 267293 w 500072"/>
                  <a:gd name="connsiteY514" fmla="*/ 26764 h 678554"/>
                  <a:gd name="connsiteX515" fmla="*/ 277443 w 500072"/>
                  <a:gd name="connsiteY515" fmla="*/ 37874 h 678554"/>
                  <a:gd name="connsiteX516" fmla="*/ 278129 w 500072"/>
                  <a:gd name="connsiteY516" fmla="*/ 38697 h 678554"/>
                  <a:gd name="connsiteX517" fmla="*/ 282792 w 500072"/>
                  <a:gd name="connsiteY517" fmla="*/ 37326 h 678554"/>
                  <a:gd name="connsiteX518" fmla="*/ 284301 w 500072"/>
                  <a:gd name="connsiteY518" fmla="*/ 36914 h 678554"/>
                  <a:gd name="connsiteX519" fmla="*/ 294862 w 500072"/>
                  <a:gd name="connsiteY519" fmla="*/ 32388 h 678554"/>
                  <a:gd name="connsiteX520" fmla="*/ 308029 w 500072"/>
                  <a:gd name="connsiteY520" fmla="*/ 26764 h 678554"/>
                  <a:gd name="connsiteX521" fmla="*/ 327095 w 500072"/>
                  <a:gd name="connsiteY521" fmla="*/ 19358 h 678554"/>
                  <a:gd name="connsiteX522" fmla="*/ 343005 w 500072"/>
                  <a:gd name="connsiteY522" fmla="*/ 14557 h 678554"/>
                  <a:gd name="connsiteX523" fmla="*/ 347943 w 500072"/>
                  <a:gd name="connsiteY523" fmla="*/ 20181 h 678554"/>
                  <a:gd name="connsiteX524" fmla="*/ 345474 w 500072"/>
                  <a:gd name="connsiteY524" fmla="*/ 24158 h 678554"/>
                  <a:gd name="connsiteX525" fmla="*/ 341771 w 500072"/>
                  <a:gd name="connsiteY525" fmla="*/ 26627 h 678554"/>
                  <a:gd name="connsiteX526" fmla="*/ 337519 w 500072"/>
                  <a:gd name="connsiteY526" fmla="*/ 28410 h 678554"/>
                  <a:gd name="connsiteX527" fmla="*/ 331209 w 500072"/>
                  <a:gd name="connsiteY527" fmla="*/ 31016 h 678554"/>
                  <a:gd name="connsiteX528" fmla="*/ 326135 w 500072"/>
                  <a:gd name="connsiteY528" fmla="*/ 32799 h 678554"/>
                  <a:gd name="connsiteX529" fmla="*/ 319139 w 500072"/>
                  <a:gd name="connsiteY529" fmla="*/ 35131 h 678554"/>
                  <a:gd name="connsiteX530" fmla="*/ 298291 w 500072"/>
                  <a:gd name="connsiteY530" fmla="*/ 41989 h 678554"/>
                  <a:gd name="connsiteX531" fmla="*/ 284438 w 500072"/>
                  <a:gd name="connsiteY531" fmla="*/ 46378 h 678554"/>
                  <a:gd name="connsiteX532" fmla="*/ 283341 w 500072"/>
                  <a:gd name="connsiteY532" fmla="*/ 50630 h 678554"/>
                  <a:gd name="connsiteX533" fmla="*/ 278540 w 500072"/>
                  <a:gd name="connsiteY533" fmla="*/ 49944 h 678554"/>
                  <a:gd name="connsiteX534" fmla="*/ 277854 w 500072"/>
                  <a:gd name="connsiteY534" fmla="*/ 49121 h 678554"/>
                  <a:gd name="connsiteX535" fmla="*/ 248365 w 500072"/>
                  <a:gd name="connsiteY535" fmla="*/ 62426 h 678554"/>
                  <a:gd name="connsiteX536" fmla="*/ 219150 w 500072"/>
                  <a:gd name="connsiteY536" fmla="*/ 75868 h 678554"/>
                  <a:gd name="connsiteX537" fmla="*/ 180882 w 500072"/>
                  <a:gd name="connsiteY537" fmla="*/ 94247 h 678554"/>
                  <a:gd name="connsiteX538" fmla="*/ 181019 w 500072"/>
                  <a:gd name="connsiteY538" fmla="*/ 94110 h 678554"/>
                  <a:gd name="connsiteX539" fmla="*/ 151118 w 500072"/>
                  <a:gd name="connsiteY539" fmla="*/ 109609 h 678554"/>
                  <a:gd name="connsiteX540" fmla="*/ 141380 w 500072"/>
                  <a:gd name="connsiteY540" fmla="*/ 114684 h 678554"/>
                  <a:gd name="connsiteX541" fmla="*/ 128624 w 500072"/>
                  <a:gd name="connsiteY541" fmla="*/ 121679 h 678554"/>
                  <a:gd name="connsiteX542" fmla="*/ 103249 w 500072"/>
                  <a:gd name="connsiteY542" fmla="*/ 135532 h 678554"/>
                  <a:gd name="connsiteX543" fmla="*/ 86104 w 500072"/>
                  <a:gd name="connsiteY543" fmla="*/ 145270 h 678554"/>
                  <a:gd name="connsiteX544" fmla="*/ 78423 w 500072"/>
                  <a:gd name="connsiteY544" fmla="*/ 149522 h 678554"/>
                  <a:gd name="connsiteX545" fmla="*/ 70468 w 500072"/>
                  <a:gd name="connsiteY545" fmla="*/ 154049 h 678554"/>
                  <a:gd name="connsiteX546" fmla="*/ 61278 w 500072"/>
                  <a:gd name="connsiteY546" fmla="*/ 160084 h 678554"/>
                  <a:gd name="connsiteX547" fmla="*/ 61827 w 500072"/>
                  <a:gd name="connsiteY547" fmla="*/ 159809 h 678554"/>
                  <a:gd name="connsiteX548" fmla="*/ 58398 w 500072"/>
                  <a:gd name="connsiteY548" fmla="*/ 162415 h 678554"/>
                  <a:gd name="connsiteX549" fmla="*/ 58810 w 500072"/>
                  <a:gd name="connsiteY549" fmla="*/ 162004 h 678554"/>
                  <a:gd name="connsiteX550" fmla="*/ 57575 w 500072"/>
                  <a:gd name="connsiteY550" fmla="*/ 163238 h 678554"/>
                  <a:gd name="connsiteX551" fmla="*/ 57027 w 500072"/>
                  <a:gd name="connsiteY551" fmla="*/ 164061 h 678554"/>
                  <a:gd name="connsiteX552" fmla="*/ 56615 w 500072"/>
                  <a:gd name="connsiteY552" fmla="*/ 165022 h 678554"/>
                  <a:gd name="connsiteX553" fmla="*/ 56341 w 500072"/>
                  <a:gd name="connsiteY553" fmla="*/ 166805 h 678554"/>
                  <a:gd name="connsiteX554" fmla="*/ 61141 w 500072"/>
                  <a:gd name="connsiteY554" fmla="*/ 168862 h 678554"/>
                  <a:gd name="connsiteX555" fmla="*/ 60593 w 500072"/>
                  <a:gd name="connsiteY555" fmla="*/ 168725 h 678554"/>
                  <a:gd name="connsiteX556" fmla="*/ 64296 w 500072"/>
                  <a:gd name="connsiteY556" fmla="*/ 169685 h 678554"/>
                  <a:gd name="connsiteX557" fmla="*/ 64296 w 500072"/>
                  <a:gd name="connsiteY557" fmla="*/ 169685 h 678554"/>
                  <a:gd name="connsiteX558" fmla="*/ 68959 w 500072"/>
                  <a:gd name="connsiteY558" fmla="*/ 170096 h 678554"/>
                  <a:gd name="connsiteX559" fmla="*/ 68548 w 500072"/>
                  <a:gd name="connsiteY559" fmla="*/ 170096 h 678554"/>
                  <a:gd name="connsiteX560" fmla="*/ 75406 w 500072"/>
                  <a:gd name="connsiteY560" fmla="*/ 170096 h 678554"/>
                  <a:gd name="connsiteX561" fmla="*/ 74720 w 500072"/>
                  <a:gd name="connsiteY561" fmla="*/ 170096 h 678554"/>
                  <a:gd name="connsiteX562" fmla="*/ 89122 w 500072"/>
                  <a:gd name="connsiteY562" fmla="*/ 168451 h 678554"/>
                  <a:gd name="connsiteX563" fmla="*/ 104484 w 500072"/>
                  <a:gd name="connsiteY563" fmla="*/ 165844 h 678554"/>
                  <a:gd name="connsiteX564" fmla="*/ 104347 w 500072"/>
                  <a:gd name="connsiteY564" fmla="*/ 165844 h 678554"/>
                  <a:gd name="connsiteX565" fmla="*/ 134385 w 500072"/>
                  <a:gd name="connsiteY565" fmla="*/ 158438 h 678554"/>
                  <a:gd name="connsiteX566" fmla="*/ 165520 w 500072"/>
                  <a:gd name="connsiteY566" fmla="*/ 148562 h 678554"/>
                  <a:gd name="connsiteX567" fmla="*/ 188014 w 500072"/>
                  <a:gd name="connsiteY567" fmla="*/ 140333 h 678554"/>
                  <a:gd name="connsiteX568" fmla="*/ 195558 w 500072"/>
                  <a:gd name="connsiteY568" fmla="*/ 137590 h 678554"/>
                  <a:gd name="connsiteX569" fmla="*/ 203651 w 500072"/>
                  <a:gd name="connsiteY569" fmla="*/ 134298 h 678554"/>
                  <a:gd name="connsiteX570" fmla="*/ 223813 w 500072"/>
                  <a:gd name="connsiteY570" fmla="*/ 125931 h 678554"/>
                  <a:gd name="connsiteX571" fmla="*/ 248502 w 500072"/>
                  <a:gd name="connsiteY571" fmla="*/ 112489 h 678554"/>
                  <a:gd name="connsiteX572" fmla="*/ 296645 w 500072"/>
                  <a:gd name="connsiteY572" fmla="*/ 86566 h 678554"/>
                  <a:gd name="connsiteX573" fmla="*/ 306109 w 500072"/>
                  <a:gd name="connsiteY573" fmla="*/ 81903 h 678554"/>
                  <a:gd name="connsiteX574" fmla="*/ 325723 w 500072"/>
                  <a:gd name="connsiteY574" fmla="*/ 72301 h 678554"/>
                  <a:gd name="connsiteX575" fmla="*/ 335736 w 500072"/>
                  <a:gd name="connsiteY575" fmla="*/ 67364 h 678554"/>
                  <a:gd name="connsiteX576" fmla="*/ 345063 w 500072"/>
                  <a:gd name="connsiteY576" fmla="*/ 63112 h 678554"/>
                  <a:gd name="connsiteX577" fmla="*/ 354389 w 500072"/>
                  <a:gd name="connsiteY577" fmla="*/ 58997 h 678554"/>
                  <a:gd name="connsiteX578" fmla="*/ 362070 w 500072"/>
                  <a:gd name="connsiteY578" fmla="*/ 56254 h 678554"/>
                  <a:gd name="connsiteX579" fmla="*/ 372220 w 500072"/>
                  <a:gd name="connsiteY579" fmla="*/ 54196 h 678554"/>
                  <a:gd name="connsiteX580" fmla="*/ 376884 w 500072"/>
                  <a:gd name="connsiteY580" fmla="*/ 56391 h 678554"/>
                  <a:gd name="connsiteX581" fmla="*/ 376609 w 500072"/>
                  <a:gd name="connsiteY581" fmla="*/ 61466 h 678554"/>
                  <a:gd name="connsiteX582" fmla="*/ 374003 w 500072"/>
                  <a:gd name="connsiteY582" fmla="*/ 64895 h 678554"/>
                  <a:gd name="connsiteX583" fmla="*/ 370712 w 500072"/>
                  <a:gd name="connsiteY583" fmla="*/ 67912 h 678554"/>
                  <a:gd name="connsiteX584" fmla="*/ 366597 w 500072"/>
                  <a:gd name="connsiteY584" fmla="*/ 70518 h 678554"/>
                  <a:gd name="connsiteX585" fmla="*/ 360699 w 500072"/>
                  <a:gd name="connsiteY585" fmla="*/ 73536 h 678554"/>
                  <a:gd name="connsiteX586" fmla="*/ 349177 w 500072"/>
                  <a:gd name="connsiteY586" fmla="*/ 79297 h 678554"/>
                  <a:gd name="connsiteX587" fmla="*/ 328878 w 500072"/>
                  <a:gd name="connsiteY587" fmla="*/ 89035 h 678554"/>
                  <a:gd name="connsiteX588" fmla="*/ 293490 w 500072"/>
                  <a:gd name="connsiteY588" fmla="*/ 105631 h 678554"/>
                  <a:gd name="connsiteX589" fmla="*/ 267704 w 500072"/>
                  <a:gd name="connsiteY589" fmla="*/ 117290 h 678554"/>
                  <a:gd name="connsiteX590" fmla="*/ 250422 w 500072"/>
                  <a:gd name="connsiteY590" fmla="*/ 124696 h 678554"/>
                  <a:gd name="connsiteX591" fmla="*/ 231631 w 500072"/>
                  <a:gd name="connsiteY591" fmla="*/ 132789 h 678554"/>
                  <a:gd name="connsiteX592" fmla="*/ 228751 w 500072"/>
                  <a:gd name="connsiteY592" fmla="*/ 133886 h 678554"/>
                  <a:gd name="connsiteX593" fmla="*/ 218738 w 500072"/>
                  <a:gd name="connsiteY593" fmla="*/ 139373 h 678554"/>
                  <a:gd name="connsiteX594" fmla="*/ 143574 w 500072"/>
                  <a:gd name="connsiteY594" fmla="*/ 180658 h 678554"/>
                  <a:gd name="connsiteX595" fmla="*/ 117240 w 500072"/>
                  <a:gd name="connsiteY595" fmla="*/ 195334 h 678554"/>
                  <a:gd name="connsiteX596" fmla="*/ 98860 w 500072"/>
                  <a:gd name="connsiteY596" fmla="*/ 205621 h 678554"/>
                  <a:gd name="connsiteX597" fmla="*/ 67999 w 500072"/>
                  <a:gd name="connsiteY597" fmla="*/ 223726 h 678554"/>
                  <a:gd name="connsiteX598" fmla="*/ 67999 w 500072"/>
                  <a:gd name="connsiteY598" fmla="*/ 223726 h 678554"/>
                  <a:gd name="connsiteX599" fmla="*/ 63336 w 500072"/>
                  <a:gd name="connsiteY599" fmla="*/ 227292 h 678554"/>
                  <a:gd name="connsiteX600" fmla="*/ 63610 w 500072"/>
                  <a:gd name="connsiteY600" fmla="*/ 227018 h 678554"/>
                  <a:gd name="connsiteX601" fmla="*/ 63336 w 500072"/>
                  <a:gd name="connsiteY601" fmla="*/ 227292 h 678554"/>
                  <a:gd name="connsiteX602" fmla="*/ 63062 w 500072"/>
                  <a:gd name="connsiteY602" fmla="*/ 227429 h 678554"/>
                  <a:gd name="connsiteX603" fmla="*/ 63199 w 500072"/>
                  <a:gd name="connsiteY603" fmla="*/ 227292 h 678554"/>
                  <a:gd name="connsiteX604" fmla="*/ 58261 w 500072"/>
                  <a:gd name="connsiteY604" fmla="*/ 232367 h 678554"/>
                  <a:gd name="connsiteX605" fmla="*/ 58261 w 500072"/>
                  <a:gd name="connsiteY605" fmla="*/ 232367 h 678554"/>
                  <a:gd name="connsiteX606" fmla="*/ 57712 w 500072"/>
                  <a:gd name="connsiteY606" fmla="*/ 233053 h 678554"/>
                  <a:gd name="connsiteX607" fmla="*/ 57849 w 500072"/>
                  <a:gd name="connsiteY607" fmla="*/ 232779 h 678554"/>
                  <a:gd name="connsiteX608" fmla="*/ 57575 w 500072"/>
                  <a:gd name="connsiteY608" fmla="*/ 233190 h 678554"/>
                  <a:gd name="connsiteX609" fmla="*/ 57438 w 500072"/>
                  <a:gd name="connsiteY609" fmla="*/ 233327 h 678554"/>
                  <a:gd name="connsiteX610" fmla="*/ 57575 w 500072"/>
                  <a:gd name="connsiteY610" fmla="*/ 233190 h 678554"/>
                  <a:gd name="connsiteX611" fmla="*/ 57027 w 500072"/>
                  <a:gd name="connsiteY611" fmla="*/ 234287 h 678554"/>
                  <a:gd name="connsiteX612" fmla="*/ 56889 w 500072"/>
                  <a:gd name="connsiteY612" fmla="*/ 234562 h 678554"/>
                  <a:gd name="connsiteX613" fmla="*/ 57027 w 500072"/>
                  <a:gd name="connsiteY613" fmla="*/ 234836 h 678554"/>
                  <a:gd name="connsiteX614" fmla="*/ 57575 w 500072"/>
                  <a:gd name="connsiteY614" fmla="*/ 235796 h 678554"/>
                  <a:gd name="connsiteX615" fmla="*/ 58261 w 500072"/>
                  <a:gd name="connsiteY615" fmla="*/ 236619 h 678554"/>
                  <a:gd name="connsiteX616" fmla="*/ 58261 w 500072"/>
                  <a:gd name="connsiteY616" fmla="*/ 236619 h 678554"/>
                  <a:gd name="connsiteX617" fmla="*/ 59084 w 500072"/>
                  <a:gd name="connsiteY617" fmla="*/ 237442 h 678554"/>
                  <a:gd name="connsiteX618" fmla="*/ 59633 w 500072"/>
                  <a:gd name="connsiteY618" fmla="*/ 237853 h 678554"/>
                  <a:gd name="connsiteX619" fmla="*/ 60593 w 500072"/>
                  <a:gd name="connsiteY619" fmla="*/ 238402 h 678554"/>
                  <a:gd name="connsiteX620" fmla="*/ 63473 w 500072"/>
                  <a:gd name="connsiteY620" fmla="*/ 239225 h 678554"/>
                  <a:gd name="connsiteX621" fmla="*/ 66491 w 500072"/>
                  <a:gd name="connsiteY621" fmla="*/ 239499 h 678554"/>
                  <a:gd name="connsiteX622" fmla="*/ 66353 w 500072"/>
                  <a:gd name="connsiteY622" fmla="*/ 239499 h 678554"/>
                  <a:gd name="connsiteX623" fmla="*/ 83498 w 500072"/>
                  <a:gd name="connsiteY623" fmla="*/ 239088 h 678554"/>
                  <a:gd name="connsiteX624" fmla="*/ 108187 w 500072"/>
                  <a:gd name="connsiteY624" fmla="*/ 235247 h 678554"/>
                  <a:gd name="connsiteX625" fmla="*/ 107913 w 500072"/>
                  <a:gd name="connsiteY625" fmla="*/ 235247 h 678554"/>
                  <a:gd name="connsiteX626" fmla="*/ 130407 w 500072"/>
                  <a:gd name="connsiteY626" fmla="*/ 229898 h 678554"/>
                  <a:gd name="connsiteX627" fmla="*/ 155919 w 500072"/>
                  <a:gd name="connsiteY627" fmla="*/ 222492 h 678554"/>
                  <a:gd name="connsiteX628" fmla="*/ 169086 w 500072"/>
                  <a:gd name="connsiteY628" fmla="*/ 218102 h 678554"/>
                  <a:gd name="connsiteX629" fmla="*/ 204885 w 500072"/>
                  <a:gd name="connsiteY629" fmla="*/ 206032 h 678554"/>
                  <a:gd name="connsiteX630" fmla="*/ 204885 w 500072"/>
                  <a:gd name="connsiteY630" fmla="*/ 206032 h 678554"/>
                  <a:gd name="connsiteX631" fmla="*/ 245073 w 500072"/>
                  <a:gd name="connsiteY631" fmla="*/ 190808 h 678554"/>
                  <a:gd name="connsiteX632" fmla="*/ 254811 w 500072"/>
                  <a:gd name="connsiteY632" fmla="*/ 187104 h 678554"/>
                  <a:gd name="connsiteX633" fmla="*/ 277580 w 500072"/>
                  <a:gd name="connsiteY633" fmla="*/ 177503 h 678554"/>
                  <a:gd name="connsiteX634" fmla="*/ 292393 w 500072"/>
                  <a:gd name="connsiteY634" fmla="*/ 171194 h 678554"/>
                  <a:gd name="connsiteX635" fmla="*/ 303503 w 500072"/>
                  <a:gd name="connsiteY635" fmla="*/ 166119 h 678554"/>
                  <a:gd name="connsiteX636" fmla="*/ 309675 w 500072"/>
                  <a:gd name="connsiteY636" fmla="*/ 162278 h 678554"/>
                  <a:gd name="connsiteX637" fmla="*/ 327095 w 500072"/>
                  <a:gd name="connsiteY637" fmla="*/ 151580 h 678554"/>
                  <a:gd name="connsiteX638" fmla="*/ 357270 w 500072"/>
                  <a:gd name="connsiteY638" fmla="*/ 134023 h 678554"/>
                  <a:gd name="connsiteX639" fmla="*/ 365225 w 500072"/>
                  <a:gd name="connsiteY639" fmla="*/ 129360 h 678554"/>
                  <a:gd name="connsiteX640" fmla="*/ 382507 w 500072"/>
                  <a:gd name="connsiteY640" fmla="*/ 119622 h 678554"/>
                  <a:gd name="connsiteX641" fmla="*/ 398144 w 500072"/>
                  <a:gd name="connsiteY641" fmla="*/ 111666 h 678554"/>
                  <a:gd name="connsiteX642" fmla="*/ 397595 w 500072"/>
                  <a:gd name="connsiteY642" fmla="*/ 111941 h 678554"/>
                  <a:gd name="connsiteX643" fmla="*/ 405824 w 500072"/>
                  <a:gd name="connsiteY643" fmla="*/ 107551 h 678554"/>
                  <a:gd name="connsiteX644" fmla="*/ 412545 w 500072"/>
                  <a:gd name="connsiteY644" fmla="*/ 105631 h 678554"/>
                  <a:gd name="connsiteX645" fmla="*/ 414877 w 500072"/>
                  <a:gd name="connsiteY645" fmla="*/ 105631 h 678554"/>
                  <a:gd name="connsiteX646" fmla="*/ 416797 w 500072"/>
                  <a:gd name="connsiteY646" fmla="*/ 106043 h 678554"/>
                  <a:gd name="connsiteX647" fmla="*/ 420912 w 500072"/>
                  <a:gd name="connsiteY647" fmla="*/ 109060 h 678554"/>
                  <a:gd name="connsiteX648" fmla="*/ 420501 w 500072"/>
                  <a:gd name="connsiteY648" fmla="*/ 116467 h 678554"/>
                  <a:gd name="connsiteX649" fmla="*/ 415289 w 500072"/>
                  <a:gd name="connsiteY649" fmla="*/ 120856 h 678554"/>
                  <a:gd name="connsiteX650" fmla="*/ 410899 w 500072"/>
                  <a:gd name="connsiteY650" fmla="*/ 123874 h 678554"/>
                  <a:gd name="connsiteX651" fmla="*/ 401710 w 500072"/>
                  <a:gd name="connsiteY651" fmla="*/ 128948 h 678554"/>
                  <a:gd name="connsiteX652" fmla="*/ 389640 w 500072"/>
                  <a:gd name="connsiteY652" fmla="*/ 135395 h 678554"/>
                  <a:gd name="connsiteX653" fmla="*/ 371260 w 500072"/>
                  <a:gd name="connsiteY653" fmla="*/ 145133 h 678554"/>
                  <a:gd name="connsiteX654" fmla="*/ 351098 w 500072"/>
                  <a:gd name="connsiteY654" fmla="*/ 155420 h 678554"/>
                  <a:gd name="connsiteX655" fmla="*/ 344240 w 500072"/>
                  <a:gd name="connsiteY655" fmla="*/ 158712 h 678554"/>
                  <a:gd name="connsiteX656" fmla="*/ 329975 w 500072"/>
                  <a:gd name="connsiteY656" fmla="*/ 165570 h 678554"/>
                  <a:gd name="connsiteX657" fmla="*/ 312281 w 500072"/>
                  <a:gd name="connsiteY657" fmla="*/ 173663 h 678554"/>
                  <a:gd name="connsiteX658" fmla="*/ 303915 w 500072"/>
                  <a:gd name="connsiteY658" fmla="*/ 177503 h 678554"/>
                  <a:gd name="connsiteX659" fmla="*/ 286495 w 500072"/>
                  <a:gd name="connsiteY659" fmla="*/ 188339 h 678554"/>
                  <a:gd name="connsiteX660" fmla="*/ 276894 w 500072"/>
                  <a:gd name="connsiteY660" fmla="*/ 194648 h 678554"/>
                  <a:gd name="connsiteX661" fmla="*/ 236981 w 500072"/>
                  <a:gd name="connsiteY661" fmla="*/ 221257 h 678554"/>
                  <a:gd name="connsiteX662" fmla="*/ 237255 w 500072"/>
                  <a:gd name="connsiteY662" fmla="*/ 221120 h 678554"/>
                  <a:gd name="connsiteX663" fmla="*/ 207765 w 500072"/>
                  <a:gd name="connsiteY663" fmla="*/ 241831 h 678554"/>
                  <a:gd name="connsiteX664" fmla="*/ 194187 w 500072"/>
                  <a:gd name="connsiteY664" fmla="*/ 251295 h 678554"/>
                  <a:gd name="connsiteX665" fmla="*/ 186506 w 500072"/>
                  <a:gd name="connsiteY665" fmla="*/ 257193 h 678554"/>
                  <a:gd name="connsiteX666" fmla="*/ 168263 w 500072"/>
                  <a:gd name="connsiteY666" fmla="*/ 271321 h 678554"/>
                  <a:gd name="connsiteX667" fmla="*/ 160857 w 500072"/>
                  <a:gd name="connsiteY667" fmla="*/ 277081 h 678554"/>
                  <a:gd name="connsiteX668" fmla="*/ 157702 w 500072"/>
                  <a:gd name="connsiteY668" fmla="*/ 279413 h 678554"/>
                  <a:gd name="connsiteX669" fmla="*/ 131230 w 500072"/>
                  <a:gd name="connsiteY669" fmla="*/ 301907 h 678554"/>
                  <a:gd name="connsiteX670" fmla="*/ 131367 w 500072"/>
                  <a:gd name="connsiteY670" fmla="*/ 301770 h 678554"/>
                  <a:gd name="connsiteX671" fmla="*/ 118611 w 500072"/>
                  <a:gd name="connsiteY671" fmla="*/ 313291 h 678554"/>
                  <a:gd name="connsiteX672" fmla="*/ 111616 w 500072"/>
                  <a:gd name="connsiteY672" fmla="*/ 320149 h 678554"/>
                  <a:gd name="connsiteX673" fmla="*/ 105718 w 500072"/>
                  <a:gd name="connsiteY673" fmla="*/ 326185 h 678554"/>
                  <a:gd name="connsiteX674" fmla="*/ 106130 w 500072"/>
                  <a:gd name="connsiteY674" fmla="*/ 325636 h 678554"/>
                  <a:gd name="connsiteX675" fmla="*/ 102426 w 500072"/>
                  <a:gd name="connsiteY675" fmla="*/ 330299 h 678554"/>
                  <a:gd name="connsiteX676" fmla="*/ 99683 w 500072"/>
                  <a:gd name="connsiteY676" fmla="*/ 335237 h 678554"/>
                  <a:gd name="connsiteX677" fmla="*/ 99683 w 500072"/>
                  <a:gd name="connsiteY677" fmla="*/ 335100 h 678554"/>
                  <a:gd name="connsiteX678" fmla="*/ 98449 w 500072"/>
                  <a:gd name="connsiteY678" fmla="*/ 338117 h 678554"/>
                  <a:gd name="connsiteX679" fmla="*/ 98175 w 500072"/>
                  <a:gd name="connsiteY679" fmla="*/ 339215 h 678554"/>
                  <a:gd name="connsiteX680" fmla="*/ 98175 w 500072"/>
                  <a:gd name="connsiteY680" fmla="*/ 339901 h 678554"/>
                  <a:gd name="connsiteX681" fmla="*/ 98175 w 500072"/>
                  <a:gd name="connsiteY681" fmla="*/ 340038 h 678554"/>
                  <a:gd name="connsiteX682" fmla="*/ 98175 w 500072"/>
                  <a:gd name="connsiteY682" fmla="*/ 340175 h 678554"/>
                  <a:gd name="connsiteX683" fmla="*/ 98449 w 500072"/>
                  <a:gd name="connsiteY683" fmla="*/ 340586 h 678554"/>
                  <a:gd name="connsiteX684" fmla="*/ 99272 w 500072"/>
                  <a:gd name="connsiteY684" fmla="*/ 341409 h 678554"/>
                  <a:gd name="connsiteX685" fmla="*/ 100095 w 500072"/>
                  <a:gd name="connsiteY685" fmla="*/ 341958 h 678554"/>
                  <a:gd name="connsiteX686" fmla="*/ 99958 w 500072"/>
                  <a:gd name="connsiteY686" fmla="*/ 341958 h 678554"/>
                  <a:gd name="connsiteX687" fmla="*/ 100095 w 500072"/>
                  <a:gd name="connsiteY687" fmla="*/ 341958 h 678554"/>
                  <a:gd name="connsiteX688" fmla="*/ 100232 w 500072"/>
                  <a:gd name="connsiteY688" fmla="*/ 342095 h 678554"/>
                  <a:gd name="connsiteX689" fmla="*/ 100095 w 500072"/>
                  <a:gd name="connsiteY689" fmla="*/ 341958 h 678554"/>
                  <a:gd name="connsiteX690" fmla="*/ 101329 w 500072"/>
                  <a:gd name="connsiteY690" fmla="*/ 342644 h 678554"/>
                  <a:gd name="connsiteX691" fmla="*/ 104210 w 500072"/>
                  <a:gd name="connsiteY691" fmla="*/ 343878 h 678554"/>
                  <a:gd name="connsiteX692" fmla="*/ 103524 w 500072"/>
                  <a:gd name="connsiteY692" fmla="*/ 343604 h 678554"/>
                  <a:gd name="connsiteX693" fmla="*/ 106678 w 500072"/>
                  <a:gd name="connsiteY693" fmla="*/ 344564 h 678554"/>
                  <a:gd name="connsiteX694" fmla="*/ 106541 w 500072"/>
                  <a:gd name="connsiteY694" fmla="*/ 344564 h 678554"/>
                  <a:gd name="connsiteX695" fmla="*/ 106816 w 500072"/>
                  <a:gd name="connsiteY695" fmla="*/ 344564 h 678554"/>
                  <a:gd name="connsiteX696" fmla="*/ 107227 w 500072"/>
                  <a:gd name="connsiteY696" fmla="*/ 344701 h 678554"/>
                  <a:gd name="connsiteX697" fmla="*/ 106953 w 500072"/>
                  <a:gd name="connsiteY697" fmla="*/ 344564 h 678554"/>
                  <a:gd name="connsiteX698" fmla="*/ 108599 w 500072"/>
                  <a:gd name="connsiteY698" fmla="*/ 344838 h 678554"/>
                  <a:gd name="connsiteX699" fmla="*/ 114771 w 500072"/>
                  <a:gd name="connsiteY699" fmla="*/ 344838 h 678554"/>
                  <a:gd name="connsiteX700" fmla="*/ 114085 w 500072"/>
                  <a:gd name="connsiteY700" fmla="*/ 344838 h 678554"/>
                  <a:gd name="connsiteX701" fmla="*/ 130133 w 500072"/>
                  <a:gd name="connsiteY701" fmla="*/ 342369 h 678554"/>
                  <a:gd name="connsiteX702" fmla="*/ 129447 w 500072"/>
                  <a:gd name="connsiteY702" fmla="*/ 342507 h 678554"/>
                  <a:gd name="connsiteX703" fmla="*/ 155370 w 500072"/>
                  <a:gd name="connsiteY703" fmla="*/ 335100 h 678554"/>
                  <a:gd name="connsiteX704" fmla="*/ 154685 w 500072"/>
                  <a:gd name="connsiteY704" fmla="*/ 335374 h 678554"/>
                  <a:gd name="connsiteX705" fmla="*/ 176356 w 500072"/>
                  <a:gd name="connsiteY705" fmla="*/ 327282 h 678554"/>
                  <a:gd name="connsiteX706" fmla="*/ 200359 w 500072"/>
                  <a:gd name="connsiteY706" fmla="*/ 316858 h 678554"/>
                  <a:gd name="connsiteX707" fmla="*/ 215035 w 500072"/>
                  <a:gd name="connsiteY707" fmla="*/ 309725 h 678554"/>
                  <a:gd name="connsiteX708" fmla="*/ 221481 w 500072"/>
                  <a:gd name="connsiteY708" fmla="*/ 306571 h 678554"/>
                  <a:gd name="connsiteX709" fmla="*/ 246307 w 500072"/>
                  <a:gd name="connsiteY709" fmla="*/ 289837 h 678554"/>
                  <a:gd name="connsiteX710" fmla="*/ 246170 w 500072"/>
                  <a:gd name="connsiteY710" fmla="*/ 289974 h 678554"/>
                  <a:gd name="connsiteX711" fmla="*/ 248090 w 500072"/>
                  <a:gd name="connsiteY711" fmla="*/ 288740 h 678554"/>
                  <a:gd name="connsiteX712" fmla="*/ 247542 w 500072"/>
                  <a:gd name="connsiteY712" fmla="*/ 289151 h 678554"/>
                  <a:gd name="connsiteX713" fmla="*/ 255497 w 500072"/>
                  <a:gd name="connsiteY713" fmla="*/ 283939 h 678554"/>
                  <a:gd name="connsiteX714" fmla="*/ 277031 w 500072"/>
                  <a:gd name="connsiteY714" fmla="*/ 270223 h 678554"/>
                  <a:gd name="connsiteX715" fmla="*/ 303915 w 500072"/>
                  <a:gd name="connsiteY715" fmla="*/ 253353 h 678554"/>
                  <a:gd name="connsiteX716" fmla="*/ 342731 w 500072"/>
                  <a:gd name="connsiteY716" fmla="*/ 229898 h 678554"/>
                  <a:gd name="connsiteX717" fmla="*/ 355075 w 500072"/>
                  <a:gd name="connsiteY717" fmla="*/ 222629 h 678554"/>
                  <a:gd name="connsiteX718" fmla="*/ 380313 w 500072"/>
                  <a:gd name="connsiteY718" fmla="*/ 208501 h 678554"/>
                  <a:gd name="connsiteX719" fmla="*/ 401298 w 500072"/>
                  <a:gd name="connsiteY719" fmla="*/ 198077 h 678554"/>
                  <a:gd name="connsiteX720" fmla="*/ 411174 w 500072"/>
                  <a:gd name="connsiteY720" fmla="*/ 194099 h 678554"/>
                  <a:gd name="connsiteX721" fmla="*/ 422147 w 500072"/>
                  <a:gd name="connsiteY721" fmla="*/ 191631 h 678554"/>
                  <a:gd name="connsiteX722" fmla="*/ 421735 w 500072"/>
                  <a:gd name="connsiteY722" fmla="*/ 191768 h 678554"/>
                  <a:gd name="connsiteX723" fmla="*/ 423792 w 500072"/>
                  <a:gd name="connsiteY723" fmla="*/ 191356 h 678554"/>
                  <a:gd name="connsiteX724" fmla="*/ 428593 w 500072"/>
                  <a:gd name="connsiteY724" fmla="*/ 192591 h 678554"/>
                  <a:gd name="connsiteX725" fmla="*/ 429827 w 500072"/>
                  <a:gd name="connsiteY725" fmla="*/ 197391 h 678554"/>
                  <a:gd name="connsiteX726" fmla="*/ 427359 w 500072"/>
                  <a:gd name="connsiteY726" fmla="*/ 203152 h 678554"/>
                  <a:gd name="connsiteX727" fmla="*/ 423930 w 500072"/>
                  <a:gd name="connsiteY727" fmla="*/ 206170 h 678554"/>
                  <a:gd name="connsiteX728" fmla="*/ 419815 w 500072"/>
                  <a:gd name="connsiteY728" fmla="*/ 208638 h 678554"/>
                  <a:gd name="connsiteX729" fmla="*/ 407196 w 500072"/>
                  <a:gd name="connsiteY729" fmla="*/ 215771 h 678554"/>
                  <a:gd name="connsiteX730" fmla="*/ 386896 w 500072"/>
                  <a:gd name="connsiteY730" fmla="*/ 227566 h 678554"/>
                  <a:gd name="connsiteX731" fmla="*/ 351372 w 500072"/>
                  <a:gd name="connsiteY731" fmla="*/ 247866 h 678554"/>
                  <a:gd name="connsiteX732" fmla="*/ 310087 w 500072"/>
                  <a:gd name="connsiteY732" fmla="*/ 271321 h 678554"/>
                  <a:gd name="connsiteX733" fmla="*/ 294039 w 500072"/>
                  <a:gd name="connsiteY733" fmla="*/ 280510 h 678554"/>
                  <a:gd name="connsiteX734" fmla="*/ 270722 w 500072"/>
                  <a:gd name="connsiteY734" fmla="*/ 293266 h 678554"/>
                  <a:gd name="connsiteX735" fmla="*/ 258515 w 500072"/>
                  <a:gd name="connsiteY735" fmla="*/ 299987 h 678554"/>
                  <a:gd name="connsiteX736" fmla="*/ 253165 w 500072"/>
                  <a:gd name="connsiteY736" fmla="*/ 302867 h 678554"/>
                  <a:gd name="connsiteX737" fmla="*/ 233003 w 500072"/>
                  <a:gd name="connsiteY737" fmla="*/ 312606 h 678554"/>
                  <a:gd name="connsiteX738" fmla="*/ 229162 w 500072"/>
                  <a:gd name="connsiteY738" fmla="*/ 314526 h 678554"/>
                  <a:gd name="connsiteX739" fmla="*/ 209274 w 500072"/>
                  <a:gd name="connsiteY739" fmla="*/ 328105 h 678554"/>
                  <a:gd name="connsiteX740" fmla="*/ 209411 w 500072"/>
                  <a:gd name="connsiteY740" fmla="*/ 327968 h 678554"/>
                  <a:gd name="connsiteX741" fmla="*/ 170732 w 500072"/>
                  <a:gd name="connsiteY741" fmla="*/ 357046 h 678554"/>
                  <a:gd name="connsiteX742" fmla="*/ 157702 w 500072"/>
                  <a:gd name="connsiteY742" fmla="*/ 367744 h 678554"/>
                  <a:gd name="connsiteX743" fmla="*/ 138911 w 500072"/>
                  <a:gd name="connsiteY743" fmla="*/ 383380 h 678554"/>
                  <a:gd name="connsiteX744" fmla="*/ 138911 w 500072"/>
                  <a:gd name="connsiteY744" fmla="*/ 383380 h 678554"/>
                  <a:gd name="connsiteX745" fmla="*/ 125058 w 500072"/>
                  <a:gd name="connsiteY745" fmla="*/ 395862 h 678554"/>
                  <a:gd name="connsiteX746" fmla="*/ 104347 w 500072"/>
                  <a:gd name="connsiteY746" fmla="*/ 415750 h 678554"/>
                  <a:gd name="connsiteX747" fmla="*/ 104347 w 500072"/>
                  <a:gd name="connsiteY747" fmla="*/ 415750 h 678554"/>
                  <a:gd name="connsiteX748" fmla="*/ 104347 w 500072"/>
                  <a:gd name="connsiteY748" fmla="*/ 415750 h 678554"/>
                  <a:gd name="connsiteX749" fmla="*/ 103935 w 500072"/>
                  <a:gd name="connsiteY749" fmla="*/ 416299 h 678554"/>
                  <a:gd name="connsiteX750" fmla="*/ 104210 w 500072"/>
                  <a:gd name="connsiteY750" fmla="*/ 416024 h 678554"/>
                  <a:gd name="connsiteX751" fmla="*/ 96803 w 500072"/>
                  <a:gd name="connsiteY751" fmla="*/ 425351 h 678554"/>
                  <a:gd name="connsiteX752" fmla="*/ 96117 w 500072"/>
                  <a:gd name="connsiteY752" fmla="*/ 426448 h 678554"/>
                  <a:gd name="connsiteX753" fmla="*/ 95568 w 500072"/>
                  <a:gd name="connsiteY753" fmla="*/ 427683 h 678554"/>
                  <a:gd name="connsiteX754" fmla="*/ 95431 w 500072"/>
                  <a:gd name="connsiteY754" fmla="*/ 428506 h 678554"/>
                  <a:gd name="connsiteX755" fmla="*/ 95294 w 500072"/>
                  <a:gd name="connsiteY755" fmla="*/ 429329 h 678554"/>
                  <a:gd name="connsiteX756" fmla="*/ 95294 w 500072"/>
                  <a:gd name="connsiteY756" fmla="*/ 430700 h 678554"/>
                  <a:gd name="connsiteX757" fmla="*/ 95431 w 500072"/>
                  <a:gd name="connsiteY757" fmla="*/ 431935 h 678554"/>
                  <a:gd name="connsiteX758" fmla="*/ 95294 w 500072"/>
                  <a:gd name="connsiteY758" fmla="*/ 431249 h 678554"/>
                  <a:gd name="connsiteX759" fmla="*/ 96117 w 500072"/>
                  <a:gd name="connsiteY759" fmla="*/ 434404 h 678554"/>
                  <a:gd name="connsiteX760" fmla="*/ 96117 w 500072"/>
                  <a:gd name="connsiteY760" fmla="*/ 434404 h 678554"/>
                  <a:gd name="connsiteX761" fmla="*/ 95980 w 500072"/>
                  <a:gd name="connsiteY761" fmla="*/ 433992 h 678554"/>
                  <a:gd name="connsiteX762" fmla="*/ 96391 w 500072"/>
                  <a:gd name="connsiteY762" fmla="*/ 434678 h 678554"/>
                  <a:gd name="connsiteX763" fmla="*/ 96666 w 500072"/>
                  <a:gd name="connsiteY763" fmla="*/ 435090 h 678554"/>
                  <a:gd name="connsiteX764" fmla="*/ 97077 w 500072"/>
                  <a:gd name="connsiteY764" fmla="*/ 435364 h 678554"/>
                  <a:gd name="connsiteX765" fmla="*/ 97763 w 500072"/>
                  <a:gd name="connsiteY765" fmla="*/ 435775 h 678554"/>
                  <a:gd name="connsiteX766" fmla="*/ 98860 w 500072"/>
                  <a:gd name="connsiteY766" fmla="*/ 436324 h 678554"/>
                  <a:gd name="connsiteX767" fmla="*/ 98175 w 500072"/>
                  <a:gd name="connsiteY767" fmla="*/ 436050 h 678554"/>
                  <a:gd name="connsiteX768" fmla="*/ 101604 w 500072"/>
                  <a:gd name="connsiteY768" fmla="*/ 437010 h 678554"/>
                  <a:gd name="connsiteX769" fmla="*/ 101192 w 500072"/>
                  <a:gd name="connsiteY769" fmla="*/ 436873 h 678554"/>
                  <a:gd name="connsiteX770" fmla="*/ 110245 w 500072"/>
                  <a:gd name="connsiteY770" fmla="*/ 437970 h 678554"/>
                  <a:gd name="connsiteX771" fmla="*/ 110107 w 500072"/>
                  <a:gd name="connsiteY771" fmla="*/ 437970 h 678554"/>
                  <a:gd name="connsiteX772" fmla="*/ 118063 w 500072"/>
                  <a:gd name="connsiteY772" fmla="*/ 437970 h 678554"/>
                  <a:gd name="connsiteX773" fmla="*/ 117926 w 500072"/>
                  <a:gd name="connsiteY773" fmla="*/ 437970 h 678554"/>
                  <a:gd name="connsiteX774" fmla="*/ 118337 w 500072"/>
                  <a:gd name="connsiteY774" fmla="*/ 437970 h 678554"/>
                  <a:gd name="connsiteX775" fmla="*/ 118749 w 500072"/>
                  <a:gd name="connsiteY775" fmla="*/ 437970 h 678554"/>
                  <a:gd name="connsiteX776" fmla="*/ 118474 w 500072"/>
                  <a:gd name="connsiteY776" fmla="*/ 437970 h 678554"/>
                  <a:gd name="connsiteX777" fmla="*/ 130270 w 500072"/>
                  <a:gd name="connsiteY777" fmla="*/ 436187 h 678554"/>
                  <a:gd name="connsiteX778" fmla="*/ 129584 w 500072"/>
                  <a:gd name="connsiteY778" fmla="*/ 436324 h 678554"/>
                  <a:gd name="connsiteX779" fmla="*/ 149747 w 500072"/>
                  <a:gd name="connsiteY779" fmla="*/ 431112 h 678554"/>
                  <a:gd name="connsiteX780" fmla="*/ 150707 w 500072"/>
                  <a:gd name="connsiteY780" fmla="*/ 430289 h 678554"/>
                  <a:gd name="connsiteX781" fmla="*/ 167029 w 500072"/>
                  <a:gd name="connsiteY781" fmla="*/ 414104 h 678554"/>
                  <a:gd name="connsiteX782" fmla="*/ 169223 w 500072"/>
                  <a:gd name="connsiteY782" fmla="*/ 412184 h 678554"/>
                  <a:gd name="connsiteX783" fmla="*/ 176630 w 500072"/>
                  <a:gd name="connsiteY783" fmla="*/ 405874 h 678554"/>
                  <a:gd name="connsiteX784" fmla="*/ 220110 w 500072"/>
                  <a:gd name="connsiteY784" fmla="*/ 368704 h 678554"/>
                  <a:gd name="connsiteX785" fmla="*/ 228202 w 500072"/>
                  <a:gd name="connsiteY785" fmla="*/ 362532 h 678554"/>
                  <a:gd name="connsiteX786" fmla="*/ 252342 w 500072"/>
                  <a:gd name="connsiteY786" fmla="*/ 344564 h 678554"/>
                  <a:gd name="connsiteX787" fmla="*/ 275248 w 500072"/>
                  <a:gd name="connsiteY787" fmla="*/ 327693 h 678554"/>
                  <a:gd name="connsiteX788" fmla="*/ 279363 w 500072"/>
                  <a:gd name="connsiteY788" fmla="*/ 324676 h 678554"/>
                  <a:gd name="connsiteX789" fmla="*/ 283341 w 500072"/>
                  <a:gd name="connsiteY789" fmla="*/ 322070 h 678554"/>
                  <a:gd name="connsiteX790" fmla="*/ 331347 w 500072"/>
                  <a:gd name="connsiteY790" fmla="*/ 290797 h 678554"/>
                  <a:gd name="connsiteX791" fmla="*/ 335873 w 500072"/>
                  <a:gd name="connsiteY791" fmla="*/ 287780 h 678554"/>
                  <a:gd name="connsiteX792" fmla="*/ 340536 w 500072"/>
                  <a:gd name="connsiteY792" fmla="*/ 285174 h 678554"/>
                  <a:gd name="connsiteX793" fmla="*/ 366734 w 500072"/>
                  <a:gd name="connsiteY793" fmla="*/ 270498 h 678554"/>
                  <a:gd name="connsiteX794" fmla="*/ 383056 w 500072"/>
                  <a:gd name="connsiteY794" fmla="*/ 261308 h 678554"/>
                  <a:gd name="connsiteX795" fmla="*/ 402533 w 500072"/>
                  <a:gd name="connsiteY795" fmla="*/ 251158 h 678554"/>
                  <a:gd name="connsiteX796" fmla="*/ 418992 w 500072"/>
                  <a:gd name="connsiteY796" fmla="*/ 243340 h 678554"/>
                  <a:gd name="connsiteX797" fmla="*/ 428182 w 500072"/>
                  <a:gd name="connsiteY797" fmla="*/ 239637 h 678554"/>
                  <a:gd name="connsiteX798" fmla="*/ 439566 w 500072"/>
                  <a:gd name="connsiteY798" fmla="*/ 234973 h 678554"/>
                  <a:gd name="connsiteX799" fmla="*/ 447247 w 500072"/>
                  <a:gd name="connsiteY799" fmla="*/ 232367 h 678554"/>
                  <a:gd name="connsiteX800" fmla="*/ 455614 w 500072"/>
                  <a:gd name="connsiteY800" fmla="*/ 230995 h 678554"/>
                  <a:gd name="connsiteX801" fmla="*/ 461237 w 500072"/>
                  <a:gd name="connsiteY801" fmla="*/ 231270 h 678554"/>
                  <a:gd name="connsiteX802" fmla="*/ 469604 w 500072"/>
                  <a:gd name="connsiteY802" fmla="*/ 234287 h 678554"/>
                  <a:gd name="connsiteX803" fmla="*/ 472347 w 500072"/>
                  <a:gd name="connsiteY803" fmla="*/ 241008 h 678554"/>
                  <a:gd name="connsiteX804" fmla="*/ 467546 w 500072"/>
                  <a:gd name="connsiteY804" fmla="*/ 250198 h 678554"/>
                  <a:gd name="connsiteX805" fmla="*/ 461511 w 500072"/>
                  <a:gd name="connsiteY805" fmla="*/ 256507 h 678554"/>
                  <a:gd name="connsiteX806" fmla="*/ 449030 w 500072"/>
                  <a:gd name="connsiteY806" fmla="*/ 266657 h 678554"/>
                  <a:gd name="connsiteX807" fmla="*/ 430513 w 500072"/>
                  <a:gd name="connsiteY807" fmla="*/ 280922 h 678554"/>
                  <a:gd name="connsiteX808" fmla="*/ 413917 w 500072"/>
                  <a:gd name="connsiteY808" fmla="*/ 292992 h 678554"/>
                  <a:gd name="connsiteX809" fmla="*/ 398418 w 500072"/>
                  <a:gd name="connsiteY809" fmla="*/ 303965 h 678554"/>
                  <a:gd name="connsiteX810" fmla="*/ 373866 w 500072"/>
                  <a:gd name="connsiteY810" fmla="*/ 320149 h 678554"/>
                  <a:gd name="connsiteX811" fmla="*/ 360836 w 500072"/>
                  <a:gd name="connsiteY811" fmla="*/ 328379 h 678554"/>
                  <a:gd name="connsiteX812" fmla="*/ 324489 w 500072"/>
                  <a:gd name="connsiteY812" fmla="*/ 351010 h 678554"/>
                  <a:gd name="connsiteX813" fmla="*/ 297879 w 500072"/>
                  <a:gd name="connsiteY813" fmla="*/ 367195 h 678554"/>
                  <a:gd name="connsiteX814" fmla="*/ 283203 w 500072"/>
                  <a:gd name="connsiteY814" fmla="*/ 376111 h 678554"/>
                  <a:gd name="connsiteX815" fmla="*/ 238626 w 500072"/>
                  <a:gd name="connsiteY815" fmla="*/ 401623 h 678554"/>
                  <a:gd name="connsiteX816" fmla="*/ 232454 w 500072"/>
                  <a:gd name="connsiteY816" fmla="*/ 405052 h 678554"/>
                  <a:gd name="connsiteX817" fmla="*/ 205022 w 500072"/>
                  <a:gd name="connsiteY817" fmla="*/ 419453 h 678554"/>
                  <a:gd name="connsiteX818" fmla="*/ 177316 w 500072"/>
                  <a:gd name="connsiteY818" fmla="*/ 432072 h 678554"/>
                  <a:gd name="connsiteX819" fmla="*/ 157839 w 500072"/>
                  <a:gd name="connsiteY819" fmla="*/ 439616 h 678554"/>
                  <a:gd name="connsiteX820" fmla="*/ 149747 w 500072"/>
                  <a:gd name="connsiteY820" fmla="*/ 447708 h 678554"/>
                  <a:gd name="connsiteX821" fmla="*/ 135071 w 500072"/>
                  <a:gd name="connsiteY821" fmla="*/ 462384 h 678554"/>
                  <a:gd name="connsiteX822" fmla="*/ 116554 w 500072"/>
                  <a:gd name="connsiteY822" fmla="*/ 482273 h 678554"/>
                  <a:gd name="connsiteX823" fmla="*/ 116691 w 500072"/>
                  <a:gd name="connsiteY823" fmla="*/ 482135 h 678554"/>
                  <a:gd name="connsiteX824" fmla="*/ 99958 w 500072"/>
                  <a:gd name="connsiteY824" fmla="*/ 501886 h 678554"/>
                  <a:gd name="connsiteX825" fmla="*/ 85556 w 500072"/>
                  <a:gd name="connsiteY825" fmla="*/ 520403 h 678554"/>
                  <a:gd name="connsiteX826" fmla="*/ 85693 w 500072"/>
                  <a:gd name="connsiteY826" fmla="*/ 520266 h 678554"/>
                  <a:gd name="connsiteX827" fmla="*/ 76229 w 500072"/>
                  <a:gd name="connsiteY827" fmla="*/ 536314 h 678554"/>
                  <a:gd name="connsiteX828" fmla="*/ 76503 w 500072"/>
                  <a:gd name="connsiteY828" fmla="*/ 535628 h 678554"/>
                  <a:gd name="connsiteX829" fmla="*/ 74034 w 500072"/>
                  <a:gd name="connsiteY829" fmla="*/ 541389 h 678554"/>
                  <a:gd name="connsiteX830" fmla="*/ 74034 w 500072"/>
                  <a:gd name="connsiteY830" fmla="*/ 541251 h 678554"/>
                  <a:gd name="connsiteX831" fmla="*/ 73486 w 500072"/>
                  <a:gd name="connsiteY831" fmla="*/ 543309 h 678554"/>
                  <a:gd name="connsiteX832" fmla="*/ 73623 w 500072"/>
                  <a:gd name="connsiteY832" fmla="*/ 542623 h 678554"/>
                  <a:gd name="connsiteX833" fmla="*/ 73074 w 500072"/>
                  <a:gd name="connsiteY833" fmla="*/ 546738 h 678554"/>
                  <a:gd name="connsiteX834" fmla="*/ 73074 w 500072"/>
                  <a:gd name="connsiteY834" fmla="*/ 546052 h 678554"/>
                  <a:gd name="connsiteX835" fmla="*/ 73074 w 500072"/>
                  <a:gd name="connsiteY835" fmla="*/ 547698 h 678554"/>
                  <a:gd name="connsiteX836" fmla="*/ 73074 w 500072"/>
                  <a:gd name="connsiteY836" fmla="*/ 547286 h 678554"/>
                  <a:gd name="connsiteX837" fmla="*/ 73486 w 500072"/>
                  <a:gd name="connsiteY837" fmla="*/ 550167 h 678554"/>
                  <a:gd name="connsiteX838" fmla="*/ 73486 w 500072"/>
                  <a:gd name="connsiteY838" fmla="*/ 550030 h 678554"/>
                  <a:gd name="connsiteX839" fmla="*/ 74309 w 500072"/>
                  <a:gd name="connsiteY839" fmla="*/ 553321 h 678554"/>
                  <a:gd name="connsiteX840" fmla="*/ 74172 w 500072"/>
                  <a:gd name="connsiteY840" fmla="*/ 553047 h 678554"/>
                  <a:gd name="connsiteX841" fmla="*/ 74446 w 500072"/>
                  <a:gd name="connsiteY841" fmla="*/ 553733 h 678554"/>
                  <a:gd name="connsiteX842" fmla="*/ 74446 w 500072"/>
                  <a:gd name="connsiteY842" fmla="*/ 553733 h 678554"/>
                  <a:gd name="connsiteX843" fmla="*/ 74446 w 500072"/>
                  <a:gd name="connsiteY843" fmla="*/ 553733 h 678554"/>
                  <a:gd name="connsiteX844" fmla="*/ 75406 w 500072"/>
                  <a:gd name="connsiteY844" fmla="*/ 555928 h 678554"/>
                  <a:gd name="connsiteX845" fmla="*/ 76229 w 500072"/>
                  <a:gd name="connsiteY845" fmla="*/ 557162 h 678554"/>
                  <a:gd name="connsiteX846" fmla="*/ 76778 w 500072"/>
                  <a:gd name="connsiteY846" fmla="*/ 557848 h 678554"/>
                  <a:gd name="connsiteX847" fmla="*/ 77326 w 500072"/>
                  <a:gd name="connsiteY847" fmla="*/ 558396 h 678554"/>
                  <a:gd name="connsiteX848" fmla="*/ 78149 w 500072"/>
                  <a:gd name="connsiteY848" fmla="*/ 558945 h 678554"/>
                  <a:gd name="connsiteX849" fmla="*/ 79109 w 500072"/>
                  <a:gd name="connsiteY849" fmla="*/ 559494 h 678554"/>
                  <a:gd name="connsiteX850" fmla="*/ 81304 w 500072"/>
                  <a:gd name="connsiteY850" fmla="*/ 560454 h 678554"/>
                  <a:gd name="connsiteX851" fmla="*/ 81167 w 500072"/>
                  <a:gd name="connsiteY851" fmla="*/ 560454 h 678554"/>
                  <a:gd name="connsiteX852" fmla="*/ 81304 w 500072"/>
                  <a:gd name="connsiteY852" fmla="*/ 560454 h 678554"/>
                  <a:gd name="connsiteX853" fmla="*/ 81578 w 500072"/>
                  <a:gd name="connsiteY853" fmla="*/ 560591 h 678554"/>
                  <a:gd name="connsiteX854" fmla="*/ 81441 w 500072"/>
                  <a:gd name="connsiteY854" fmla="*/ 560591 h 678554"/>
                  <a:gd name="connsiteX855" fmla="*/ 84184 w 500072"/>
                  <a:gd name="connsiteY855" fmla="*/ 561277 h 678554"/>
                  <a:gd name="connsiteX856" fmla="*/ 89671 w 500072"/>
                  <a:gd name="connsiteY856" fmla="*/ 561963 h 678554"/>
                  <a:gd name="connsiteX857" fmla="*/ 100781 w 500072"/>
                  <a:gd name="connsiteY857" fmla="*/ 562100 h 678554"/>
                  <a:gd name="connsiteX858" fmla="*/ 100506 w 500072"/>
                  <a:gd name="connsiteY858" fmla="*/ 562100 h 678554"/>
                  <a:gd name="connsiteX859" fmla="*/ 101055 w 500072"/>
                  <a:gd name="connsiteY859" fmla="*/ 562100 h 678554"/>
                  <a:gd name="connsiteX860" fmla="*/ 101192 w 500072"/>
                  <a:gd name="connsiteY860" fmla="*/ 562100 h 678554"/>
                  <a:gd name="connsiteX861" fmla="*/ 101055 w 500072"/>
                  <a:gd name="connsiteY861" fmla="*/ 562100 h 678554"/>
                  <a:gd name="connsiteX862" fmla="*/ 112713 w 500072"/>
                  <a:gd name="connsiteY862" fmla="*/ 560454 h 678554"/>
                  <a:gd name="connsiteX863" fmla="*/ 138774 w 500072"/>
                  <a:gd name="connsiteY863" fmla="*/ 552773 h 678554"/>
                  <a:gd name="connsiteX864" fmla="*/ 138774 w 500072"/>
                  <a:gd name="connsiteY864" fmla="*/ 552773 h 678554"/>
                  <a:gd name="connsiteX865" fmla="*/ 145220 w 500072"/>
                  <a:gd name="connsiteY865" fmla="*/ 550441 h 678554"/>
                  <a:gd name="connsiteX866" fmla="*/ 157153 w 500072"/>
                  <a:gd name="connsiteY866" fmla="*/ 536862 h 678554"/>
                  <a:gd name="connsiteX867" fmla="*/ 165246 w 500072"/>
                  <a:gd name="connsiteY867" fmla="*/ 527673 h 678554"/>
                  <a:gd name="connsiteX868" fmla="*/ 167989 w 500072"/>
                  <a:gd name="connsiteY868" fmla="*/ 524655 h 678554"/>
                  <a:gd name="connsiteX869" fmla="*/ 205434 w 500072"/>
                  <a:gd name="connsiteY869" fmla="*/ 487210 h 678554"/>
                  <a:gd name="connsiteX870" fmla="*/ 214898 w 500072"/>
                  <a:gd name="connsiteY870" fmla="*/ 478706 h 678554"/>
                  <a:gd name="connsiteX871" fmla="*/ 238626 w 500072"/>
                  <a:gd name="connsiteY871" fmla="*/ 457858 h 678554"/>
                  <a:gd name="connsiteX872" fmla="*/ 257417 w 500072"/>
                  <a:gd name="connsiteY872" fmla="*/ 441262 h 678554"/>
                  <a:gd name="connsiteX873" fmla="*/ 257280 w 500072"/>
                  <a:gd name="connsiteY873" fmla="*/ 441399 h 678554"/>
                  <a:gd name="connsiteX874" fmla="*/ 260298 w 500072"/>
                  <a:gd name="connsiteY874" fmla="*/ 438930 h 678554"/>
                  <a:gd name="connsiteX875" fmla="*/ 269350 w 500072"/>
                  <a:gd name="connsiteY875" fmla="*/ 431798 h 678554"/>
                  <a:gd name="connsiteX876" fmla="*/ 294725 w 500072"/>
                  <a:gd name="connsiteY876" fmla="*/ 411910 h 678554"/>
                  <a:gd name="connsiteX877" fmla="*/ 312281 w 500072"/>
                  <a:gd name="connsiteY877" fmla="*/ 398194 h 678554"/>
                  <a:gd name="connsiteX878" fmla="*/ 314613 w 500072"/>
                  <a:gd name="connsiteY878" fmla="*/ 396548 h 678554"/>
                  <a:gd name="connsiteX879" fmla="*/ 322568 w 500072"/>
                  <a:gd name="connsiteY879" fmla="*/ 391198 h 678554"/>
                  <a:gd name="connsiteX880" fmla="*/ 367968 w 500072"/>
                  <a:gd name="connsiteY880" fmla="*/ 360886 h 678554"/>
                  <a:gd name="connsiteX881" fmla="*/ 370986 w 500072"/>
                  <a:gd name="connsiteY881" fmla="*/ 358966 h 678554"/>
                  <a:gd name="connsiteX882" fmla="*/ 384290 w 500072"/>
                  <a:gd name="connsiteY882" fmla="*/ 350873 h 678554"/>
                  <a:gd name="connsiteX883" fmla="*/ 413917 w 500072"/>
                  <a:gd name="connsiteY883" fmla="*/ 334414 h 678554"/>
                  <a:gd name="connsiteX884" fmla="*/ 440114 w 500072"/>
                  <a:gd name="connsiteY884" fmla="*/ 322070 h 678554"/>
                  <a:gd name="connsiteX885" fmla="*/ 468369 w 500072"/>
                  <a:gd name="connsiteY885" fmla="*/ 312331 h 678554"/>
                  <a:gd name="connsiteX886" fmla="*/ 477696 w 500072"/>
                  <a:gd name="connsiteY886" fmla="*/ 310137 h 678554"/>
                  <a:gd name="connsiteX887" fmla="*/ 485377 w 500072"/>
                  <a:gd name="connsiteY887" fmla="*/ 309862 h 678554"/>
                  <a:gd name="connsiteX888" fmla="*/ 491001 w 500072"/>
                  <a:gd name="connsiteY888" fmla="*/ 311371 h 678554"/>
                  <a:gd name="connsiteX889" fmla="*/ 497996 w 500072"/>
                  <a:gd name="connsiteY889" fmla="*/ 316309 h 678554"/>
                  <a:gd name="connsiteX890" fmla="*/ 499642 w 500072"/>
                  <a:gd name="connsiteY890" fmla="*/ 322618 h 678554"/>
                  <a:gd name="connsiteX891" fmla="*/ 497036 w 500072"/>
                  <a:gd name="connsiteY891" fmla="*/ 328791 h 678554"/>
                  <a:gd name="connsiteX892" fmla="*/ 494156 w 500072"/>
                  <a:gd name="connsiteY892" fmla="*/ 333865 h 678554"/>
                  <a:gd name="connsiteX893" fmla="*/ 489081 w 500072"/>
                  <a:gd name="connsiteY893" fmla="*/ 339489 h 678554"/>
                  <a:gd name="connsiteX894" fmla="*/ 486475 w 500072"/>
                  <a:gd name="connsiteY894" fmla="*/ 341821 h 678554"/>
                  <a:gd name="connsiteX895" fmla="*/ 488532 w 500072"/>
                  <a:gd name="connsiteY895" fmla="*/ 342644 h 678554"/>
                  <a:gd name="connsiteX896" fmla="*/ 491138 w 500072"/>
                  <a:gd name="connsiteY896" fmla="*/ 344564 h 678554"/>
                  <a:gd name="connsiteX897" fmla="*/ 494430 w 500072"/>
                  <a:gd name="connsiteY897" fmla="*/ 347856 h 678554"/>
                  <a:gd name="connsiteX898" fmla="*/ 495253 w 500072"/>
                  <a:gd name="connsiteY898" fmla="*/ 354165 h 678554"/>
                  <a:gd name="connsiteX899" fmla="*/ 489904 w 500072"/>
                  <a:gd name="connsiteY899" fmla="*/ 363629 h 678554"/>
                  <a:gd name="connsiteX900" fmla="*/ 482223 w 500072"/>
                  <a:gd name="connsiteY900" fmla="*/ 372545 h 678554"/>
                  <a:gd name="connsiteX901" fmla="*/ 470975 w 500072"/>
                  <a:gd name="connsiteY901" fmla="*/ 383243 h 678554"/>
                  <a:gd name="connsiteX902" fmla="*/ 455476 w 500072"/>
                  <a:gd name="connsiteY902" fmla="*/ 397508 h 678554"/>
                  <a:gd name="connsiteX903" fmla="*/ 434628 w 500072"/>
                  <a:gd name="connsiteY903" fmla="*/ 416161 h 678554"/>
                  <a:gd name="connsiteX904" fmla="*/ 421735 w 500072"/>
                  <a:gd name="connsiteY904" fmla="*/ 427271 h 678554"/>
                  <a:gd name="connsiteX905" fmla="*/ 400475 w 500072"/>
                  <a:gd name="connsiteY905" fmla="*/ 445514 h 678554"/>
                  <a:gd name="connsiteX906" fmla="*/ 388817 w 500072"/>
                  <a:gd name="connsiteY906" fmla="*/ 454978 h 678554"/>
                  <a:gd name="connsiteX907" fmla="*/ 362756 w 500072"/>
                  <a:gd name="connsiteY907" fmla="*/ 476238 h 678554"/>
                  <a:gd name="connsiteX908" fmla="*/ 380999 w 500072"/>
                  <a:gd name="connsiteY908" fmla="*/ 467048 h 678554"/>
                  <a:gd name="connsiteX909" fmla="*/ 409391 w 500072"/>
                  <a:gd name="connsiteY909" fmla="*/ 454703 h 678554"/>
                  <a:gd name="connsiteX910" fmla="*/ 436411 w 500072"/>
                  <a:gd name="connsiteY910" fmla="*/ 447022 h 678554"/>
                  <a:gd name="connsiteX911" fmla="*/ 447521 w 500072"/>
                  <a:gd name="connsiteY911" fmla="*/ 446200 h 678554"/>
                  <a:gd name="connsiteX912" fmla="*/ 455888 w 500072"/>
                  <a:gd name="connsiteY912" fmla="*/ 446748 h 678554"/>
                  <a:gd name="connsiteX913" fmla="*/ 459454 w 500072"/>
                  <a:gd name="connsiteY913" fmla="*/ 447845 h 678554"/>
                  <a:gd name="connsiteX914" fmla="*/ 461786 w 500072"/>
                  <a:gd name="connsiteY914" fmla="*/ 449217 h 678554"/>
                  <a:gd name="connsiteX915" fmla="*/ 465078 w 500072"/>
                  <a:gd name="connsiteY915" fmla="*/ 453743 h 678554"/>
                  <a:gd name="connsiteX916" fmla="*/ 465626 w 500072"/>
                  <a:gd name="connsiteY916" fmla="*/ 460327 h 678554"/>
                  <a:gd name="connsiteX917" fmla="*/ 463569 w 500072"/>
                  <a:gd name="connsiteY917" fmla="*/ 467048 h 678554"/>
                  <a:gd name="connsiteX918" fmla="*/ 460688 w 500072"/>
                  <a:gd name="connsiteY918" fmla="*/ 471025 h 678554"/>
                  <a:gd name="connsiteX919" fmla="*/ 457259 w 500072"/>
                  <a:gd name="connsiteY919" fmla="*/ 474729 h 678554"/>
                  <a:gd name="connsiteX920" fmla="*/ 452459 w 500072"/>
                  <a:gd name="connsiteY920" fmla="*/ 479667 h 678554"/>
                  <a:gd name="connsiteX921" fmla="*/ 445464 w 500072"/>
                  <a:gd name="connsiteY921" fmla="*/ 486113 h 678554"/>
                  <a:gd name="connsiteX922" fmla="*/ 427633 w 500072"/>
                  <a:gd name="connsiteY922" fmla="*/ 502572 h 678554"/>
                  <a:gd name="connsiteX923" fmla="*/ 422969 w 500072"/>
                  <a:gd name="connsiteY923" fmla="*/ 506687 h 678554"/>
                  <a:gd name="connsiteX924" fmla="*/ 423518 w 500072"/>
                  <a:gd name="connsiteY924" fmla="*/ 506276 h 678554"/>
                  <a:gd name="connsiteX925" fmla="*/ 410214 w 500072"/>
                  <a:gd name="connsiteY925" fmla="*/ 517934 h 678554"/>
                  <a:gd name="connsiteX926" fmla="*/ 410351 w 500072"/>
                  <a:gd name="connsiteY926" fmla="*/ 517797 h 678554"/>
                  <a:gd name="connsiteX927" fmla="*/ 410076 w 500072"/>
                  <a:gd name="connsiteY927" fmla="*/ 518071 h 678554"/>
                  <a:gd name="connsiteX928" fmla="*/ 409802 w 500072"/>
                  <a:gd name="connsiteY928" fmla="*/ 518346 h 678554"/>
                  <a:gd name="connsiteX929" fmla="*/ 409939 w 500072"/>
                  <a:gd name="connsiteY929" fmla="*/ 518209 h 678554"/>
                  <a:gd name="connsiteX930" fmla="*/ 408705 w 500072"/>
                  <a:gd name="connsiteY930" fmla="*/ 519306 h 678554"/>
                  <a:gd name="connsiteX931" fmla="*/ 408842 w 500072"/>
                  <a:gd name="connsiteY931" fmla="*/ 519169 h 678554"/>
                  <a:gd name="connsiteX932" fmla="*/ 405550 w 500072"/>
                  <a:gd name="connsiteY932" fmla="*/ 522049 h 678554"/>
                  <a:gd name="connsiteX933" fmla="*/ 406099 w 500072"/>
                  <a:gd name="connsiteY933" fmla="*/ 521638 h 678554"/>
                  <a:gd name="connsiteX934" fmla="*/ 389914 w 500072"/>
                  <a:gd name="connsiteY934" fmla="*/ 535354 h 678554"/>
                  <a:gd name="connsiteX935" fmla="*/ 375238 w 500072"/>
                  <a:gd name="connsiteY935" fmla="*/ 547698 h 678554"/>
                  <a:gd name="connsiteX936" fmla="*/ 354664 w 500072"/>
                  <a:gd name="connsiteY936" fmla="*/ 564431 h 678554"/>
                  <a:gd name="connsiteX937" fmla="*/ 339576 w 500072"/>
                  <a:gd name="connsiteY937" fmla="*/ 576776 h 678554"/>
                  <a:gd name="connsiteX938" fmla="*/ 301720 w 500072"/>
                  <a:gd name="connsiteY938" fmla="*/ 606402 h 678554"/>
                  <a:gd name="connsiteX939" fmla="*/ 297331 w 500072"/>
                  <a:gd name="connsiteY939" fmla="*/ 609557 h 678554"/>
                  <a:gd name="connsiteX940" fmla="*/ 284438 w 500072"/>
                  <a:gd name="connsiteY940" fmla="*/ 618884 h 678554"/>
                  <a:gd name="connsiteX941" fmla="*/ 273054 w 500072"/>
                  <a:gd name="connsiteY941" fmla="*/ 627251 h 678554"/>
                  <a:gd name="connsiteX942" fmla="*/ 268527 w 500072"/>
                  <a:gd name="connsiteY942" fmla="*/ 630543 h 678554"/>
                  <a:gd name="connsiteX943" fmla="*/ 208177 w 500072"/>
                  <a:gd name="connsiteY943" fmla="*/ 665793 h 678554"/>
                  <a:gd name="connsiteX944" fmla="*/ 194735 w 500072"/>
                  <a:gd name="connsiteY944" fmla="*/ 671828 h 678554"/>
                  <a:gd name="connsiteX945" fmla="*/ 182665 w 500072"/>
                  <a:gd name="connsiteY945" fmla="*/ 676217 h 678554"/>
                  <a:gd name="connsiteX946" fmla="*/ 167440 w 500072"/>
                  <a:gd name="connsiteY946" fmla="*/ 678411 h 678554"/>
                  <a:gd name="connsiteX947" fmla="*/ 159348 w 500072"/>
                  <a:gd name="connsiteY947" fmla="*/ 678137 h 678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</a:cxnLst>
                <a:rect l="l" t="t" r="r" b="b"/>
                <a:pathLst>
                  <a:path w="500072" h="678554">
                    <a:moveTo>
                      <a:pt x="64982" y="83411"/>
                    </a:moveTo>
                    <a:cubicBezTo>
                      <a:pt x="64707" y="83411"/>
                      <a:pt x="64570" y="83411"/>
                      <a:pt x="64433" y="83411"/>
                    </a:cubicBezTo>
                    <a:cubicBezTo>
                      <a:pt x="70194" y="83000"/>
                      <a:pt x="75955" y="82451"/>
                      <a:pt x="81715" y="81765"/>
                    </a:cubicBezTo>
                    <a:cubicBezTo>
                      <a:pt x="85830" y="81354"/>
                      <a:pt x="90082" y="80805"/>
                      <a:pt x="94197" y="80119"/>
                    </a:cubicBezTo>
                    <a:cubicBezTo>
                      <a:pt x="98037" y="79434"/>
                      <a:pt x="101741" y="78885"/>
                      <a:pt x="105581" y="78199"/>
                    </a:cubicBezTo>
                    <a:cubicBezTo>
                      <a:pt x="115045" y="76553"/>
                      <a:pt x="124372" y="75045"/>
                      <a:pt x="133836" y="73399"/>
                    </a:cubicBezTo>
                    <a:cubicBezTo>
                      <a:pt x="140968" y="71890"/>
                      <a:pt x="148238" y="70381"/>
                      <a:pt x="155507" y="68872"/>
                    </a:cubicBezTo>
                    <a:cubicBezTo>
                      <a:pt x="160171" y="67912"/>
                      <a:pt x="164972" y="66952"/>
                      <a:pt x="169772" y="65855"/>
                    </a:cubicBezTo>
                    <a:cubicBezTo>
                      <a:pt x="171967" y="65443"/>
                      <a:pt x="174161" y="65032"/>
                      <a:pt x="176219" y="64483"/>
                    </a:cubicBezTo>
                    <a:cubicBezTo>
                      <a:pt x="184037" y="62700"/>
                      <a:pt x="191992" y="60780"/>
                      <a:pt x="199810" y="58997"/>
                    </a:cubicBezTo>
                    <a:cubicBezTo>
                      <a:pt x="205845" y="57625"/>
                      <a:pt x="211880" y="56254"/>
                      <a:pt x="217915" y="54745"/>
                    </a:cubicBezTo>
                    <a:cubicBezTo>
                      <a:pt x="227105" y="52413"/>
                      <a:pt x="236157" y="50081"/>
                      <a:pt x="245347" y="47750"/>
                    </a:cubicBezTo>
                    <a:cubicBezTo>
                      <a:pt x="251108" y="46241"/>
                      <a:pt x="257006" y="44595"/>
                      <a:pt x="262767" y="42949"/>
                    </a:cubicBezTo>
                    <a:cubicBezTo>
                      <a:pt x="265510" y="42126"/>
                      <a:pt x="268116" y="41440"/>
                      <a:pt x="270859" y="40617"/>
                    </a:cubicBezTo>
                    <a:cubicBezTo>
                      <a:pt x="269899" y="39383"/>
                      <a:pt x="268802" y="38286"/>
                      <a:pt x="267842" y="37051"/>
                    </a:cubicBezTo>
                    <a:cubicBezTo>
                      <a:pt x="267842" y="37051"/>
                      <a:pt x="267979" y="37188"/>
                      <a:pt x="267979" y="37188"/>
                    </a:cubicBezTo>
                    <a:cubicBezTo>
                      <a:pt x="265647" y="34720"/>
                      <a:pt x="263452" y="32388"/>
                      <a:pt x="260846" y="30056"/>
                    </a:cubicBezTo>
                    <a:cubicBezTo>
                      <a:pt x="260846" y="30056"/>
                      <a:pt x="260846" y="30056"/>
                      <a:pt x="260984" y="30056"/>
                    </a:cubicBezTo>
                    <a:cubicBezTo>
                      <a:pt x="260846" y="29919"/>
                      <a:pt x="260846" y="29919"/>
                      <a:pt x="260709" y="29782"/>
                    </a:cubicBezTo>
                    <a:cubicBezTo>
                      <a:pt x="260709" y="29782"/>
                      <a:pt x="260709" y="29782"/>
                      <a:pt x="260572" y="29645"/>
                    </a:cubicBezTo>
                    <a:cubicBezTo>
                      <a:pt x="260572" y="29645"/>
                      <a:pt x="260572" y="29645"/>
                      <a:pt x="260572" y="29645"/>
                    </a:cubicBezTo>
                    <a:cubicBezTo>
                      <a:pt x="258926" y="28273"/>
                      <a:pt x="257280" y="26901"/>
                      <a:pt x="255497" y="25530"/>
                    </a:cubicBezTo>
                    <a:cubicBezTo>
                      <a:pt x="255497" y="25530"/>
                      <a:pt x="255497" y="25530"/>
                      <a:pt x="255634" y="25530"/>
                    </a:cubicBezTo>
                    <a:cubicBezTo>
                      <a:pt x="255634" y="25530"/>
                      <a:pt x="255497" y="25393"/>
                      <a:pt x="255497" y="25393"/>
                    </a:cubicBezTo>
                    <a:cubicBezTo>
                      <a:pt x="255497" y="25393"/>
                      <a:pt x="255360" y="25255"/>
                      <a:pt x="255360" y="25255"/>
                    </a:cubicBezTo>
                    <a:cubicBezTo>
                      <a:pt x="255360" y="25255"/>
                      <a:pt x="255360" y="25255"/>
                      <a:pt x="255497" y="25393"/>
                    </a:cubicBezTo>
                    <a:cubicBezTo>
                      <a:pt x="253028" y="23747"/>
                      <a:pt x="250422" y="22238"/>
                      <a:pt x="247679" y="20866"/>
                    </a:cubicBezTo>
                    <a:cubicBezTo>
                      <a:pt x="247679" y="20866"/>
                      <a:pt x="247679" y="20866"/>
                      <a:pt x="247816" y="20866"/>
                    </a:cubicBezTo>
                    <a:cubicBezTo>
                      <a:pt x="247679" y="20866"/>
                      <a:pt x="247679" y="20729"/>
                      <a:pt x="247542" y="20729"/>
                    </a:cubicBezTo>
                    <a:cubicBezTo>
                      <a:pt x="247542" y="20729"/>
                      <a:pt x="247405" y="20729"/>
                      <a:pt x="247405" y="20592"/>
                    </a:cubicBezTo>
                    <a:cubicBezTo>
                      <a:pt x="247405" y="20592"/>
                      <a:pt x="247405" y="20592"/>
                      <a:pt x="247405" y="20592"/>
                    </a:cubicBezTo>
                    <a:cubicBezTo>
                      <a:pt x="243153" y="18535"/>
                      <a:pt x="238901" y="16752"/>
                      <a:pt x="234374" y="15243"/>
                    </a:cubicBezTo>
                    <a:cubicBezTo>
                      <a:pt x="234374" y="15243"/>
                      <a:pt x="234374" y="15243"/>
                      <a:pt x="234512" y="15243"/>
                    </a:cubicBezTo>
                    <a:cubicBezTo>
                      <a:pt x="228888" y="13323"/>
                      <a:pt x="223127" y="11951"/>
                      <a:pt x="217229" y="10579"/>
                    </a:cubicBezTo>
                    <a:cubicBezTo>
                      <a:pt x="217229" y="10579"/>
                      <a:pt x="217229" y="10579"/>
                      <a:pt x="217367" y="10579"/>
                    </a:cubicBezTo>
                    <a:cubicBezTo>
                      <a:pt x="217367" y="10579"/>
                      <a:pt x="217229" y="10579"/>
                      <a:pt x="217229" y="10579"/>
                    </a:cubicBezTo>
                    <a:cubicBezTo>
                      <a:pt x="217229" y="10579"/>
                      <a:pt x="217092" y="10579"/>
                      <a:pt x="217092" y="10579"/>
                    </a:cubicBezTo>
                    <a:cubicBezTo>
                      <a:pt x="217092" y="10579"/>
                      <a:pt x="217092" y="10579"/>
                      <a:pt x="217092" y="10579"/>
                    </a:cubicBezTo>
                    <a:cubicBezTo>
                      <a:pt x="208863" y="8933"/>
                      <a:pt x="200633" y="7836"/>
                      <a:pt x="192266" y="7288"/>
                    </a:cubicBezTo>
                    <a:cubicBezTo>
                      <a:pt x="192266" y="7288"/>
                      <a:pt x="192266" y="7288"/>
                      <a:pt x="192404" y="7288"/>
                    </a:cubicBezTo>
                    <a:cubicBezTo>
                      <a:pt x="183762" y="6739"/>
                      <a:pt x="175121" y="6739"/>
                      <a:pt x="166480" y="7288"/>
                    </a:cubicBezTo>
                    <a:cubicBezTo>
                      <a:pt x="166755" y="7288"/>
                      <a:pt x="166892" y="7288"/>
                      <a:pt x="167029" y="7288"/>
                    </a:cubicBezTo>
                    <a:cubicBezTo>
                      <a:pt x="156056" y="8110"/>
                      <a:pt x="145083" y="9619"/>
                      <a:pt x="134248" y="11814"/>
                    </a:cubicBezTo>
                    <a:cubicBezTo>
                      <a:pt x="134248" y="11814"/>
                      <a:pt x="134248" y="11814"/>
                      <a:pt x="134248" y="11814"/>
                    </a:cubicBezTo>
                    <a:cubicBezTo>
                      <a:pt x="134248" y="11814"/>
                      <a:pt x="134110" y="11814"/>
                      <a:pt x="134110" y="11814"/>
                    </a:cubicBezTo>
                    <a:cubicBezTo>
                      <a:pt x="134110" y="11814"/>
                      <a:pt x="133973" y="11814"/>
                      <a:pt x="133973" y="11814"/>
                    </a:cubicBezTo>
                    <a:cubicBezTo>
                      <a:pt x="133973" y="11814"/>
                      <a:pt x="133973" y="11814"/>
                      <a:pt x="133973" y="11814"/>
                    </a:cubicBezTo>
                    <a:cubicBezTo>
                      <a:pt x="119023" y="14968"/>
                      <a:pt x="104210" y="19220"/>
                      <a:pt x="89808" y="24295"/>
                    </a:cubicBezTo>
                    <a:cubicBezTo>
                      <a:pt x="89945" y="24295"/>
                      <a:pt x="90082" y="24158"/>
                      <a:pt x="90219" y="24158"/>
                    </a:cubicBezTo>
                    <a:cubicBezTo>
                      <a:pt x="74034" y="29919"/>
                      <a:pt x="58261" y="36503"/>
                      <a:pt x="42899" y="44184"/>
                    </a:cubicBezTo>
                    <a:cubicBezTo>
                      <a:pt x="43036" y="44184"/>
                      <a:pt x="43173" y="44046"/>
                      <a:pt x="43311" y="43909"/>
                    </a:cubicBezTo>
                    <a:cubicBezTo>
                      <a:pt x="39059" y="45967"/>
                      <a:pt x="34807" y="48161"/>
                      <a:pt x="30555" y="50356"/>
                    </a:cubicBezTo>
                    <a:cubicBezTo>
                      <a:pt x="26028" y="52825"/>
                      <a:pt x="21639" y="55705"/>
                      <a:pt x="17387" y="58585"/>
                    </a:cubicBezTo>
                    <a:cubicBezTo>
                      <a:pt x="16290" y="59408"/>
                      <a:pt x="15193" y="60231"/>
                      <a:pt x="14095" y="61054"/>
                    </a:cubicBezTo>
                    <a:cubicBezTo>
                      <a:pt x="14233" y="60917"/>
                      <a:pt x="14370" y="60780"/>
                      <a:pt x="14507" y="60643"/>
                    </a:cubicBezTo>
                    <a:cubicBezTo>
                      <a:pt x="13410" y="61603"/>
                      <a:pt x="12450" y="62563"/>
                      <a:pt x="11627" y="63523"/>
                    </a:cubicBezTo>
                    <a:cubicBezTo>
                      <a:pt x="11764" y="63386"/>
                      <a:pt x="11901" y="63249"/>
                      <a:pt x="11901" y="63112"/>
                    </a:cubicBezTo>
                    <a:cubicBezTo>
                      <a:pt x="11627" y="63523"/>
                      <a:pt x="11352" y="63935"/>
                      <a:pt x="11078" y="64346"/>
                    </a:cubicBezTo>
                    <a:cubicBezTo>
                      <a:pt x="10804" y="64895"/>
                      <a:pt x="10529" y="65306"/>
                      <a:pt x="10255" y="65855"/>
                    </a:cubicBezTo>
                    <a:cubicBezTo>
                      <a:pt x="10255" y="65718"/>
                      <a:pt x="10392" y="65581"/>
                      <a:pt x="10529" y="65443"/>
                    </a:cubicBezTo>
                    <a:cubicBezTo>
                      <a:pt x="9981" y="66541"/>
                      <a:pt x="9569" y="67501"/>
                      <a:pt x="9158" y="68598"/>
                    </a:cubicBezTo>
                    <a:cubicBezTo>
                      <a:pt x="9021" y="69147"/>
                      <a:pt x="8883" y="69695"/>
                      <a:pt x="8746" y="70107"/>
                    </a:cubicBezTo>
                    <a:cubicBezTo>
                      <a:pt x="8746" y="70518"/>
                      <a:pt x="8609" y="70930"/>
                      <a:pt x="8609" y="71204"/>
                    </a:cubicBezTo>
                    <a:cubicBezTo>
                      <a:pt x="8609" y="71478"/>
                      <a:pt x="8609" y="71890"/>
                      <a:pt x="8609" y="72164"/>
                    </a:cubicBezTo>
                    <a:cubicBezTo>
                      <a:pt x="8609" y="72301"/>
                      <a:pt x="8746" y="72576"/>
                      <a:pt x="8746" y="72713"/>
                    </a:cubicBezTo>
                    <a:cubicBezTo>
                      <a:pt x="8883" y="72850"/>
                      <a:pt x="8883" y="73124"/>
                      <a:pt x="9021" y="73261"/>
                    </a:cubicBezTo>
                    <a:cubicBezTo>
                      <a:pt x="9295" y="73536"/>
                      <a:pt x="9569" y="73947"/>
                      <a:pt x="9843" y="74222"/>
                    </a:cubicBezTo>
                    <a:cubicBezTo>
                      <a:pt x="9706" y="74084"/>
                      <a:pt x="9569" y="73947"/>
                      <a:pt x="9569" y="73810"/>
                    </a:cubicBezTo>
                    <a:cubicBezTo>
                      <a:pt x="9843" y="74084"/>
                      <a:pt x="10118" y="74359"/>
                      <a:pt x="10392" y="74633"/>
                    </a:cubicBezTo>
                    <a:cubicBezTo>
                      <a:pt x="10941" y="75045"/>
                      <a:pt x="11352" y="75319"/>
                      <a:pt x="11901" y="75730"/>
                    </a:cubicBezTo>
                    <a:lnTo>
                      <a:pt x="11901" y="75730"/>
                    </a:lnTo>
                    <a:cubicBezTo>
                      <a:pt x="12861" y="76279"/>
                      <a:pt x="13821" y="76828"/>
                      <a:pt x="14781" y="77376"/>
                    </a:cubicBezTo>
                    <a:cubicBezTo>
                      <a:pt x="14644" y="77239"/>
                      <a:pt x="14507" y="77239"/>
                      <a:pt x="14370" y="77102"/>
                    </a:cubicBezTo>
                    <a:cubicBezTo>
                      <a:pt x="16701" y="78199"/>
                      <a:pt x="19170" y="79297"/>
                      <a:pt x="21639" y="80119"/>
                    </a:cubicBezTo>
                    <a:cubicBezTo>
                      <a:pt x="21502" y="80119"/>
                      <a:pt x="21365" y="79982"/>
                      <a:pt x="21091" y="79982"/>
                    </a:cubicBezTo>
                    <a:cubicBezTo>
                      <a:pt x="22462" y="80394"/>
                      <a:pt x="23834" y="80805"/>
                      <a:pt x="25205" y="81080"/>
                    </a:cubicBezTo>
                    <a:cubicBezTo>
                      <a:pt x="25205" y="81080"/>
                      <a:pt x="25205" y="81080"/>
                      <a:pt x="25068" y="81080"/>
                    </a:cubicBezTo>
                    <a:cubicBezTo>
                      <a:pt x="25205" y="81080"/>
                      <a:pt x="25205" y="81080"/>
                      <a:pt x="25343" y="81080"/>
                    </a:cubicBezTo>
                    <a:cubicBezTo>
                      <a:pt x="25480" y="81080"/>
                      <a:pt x="25617" y="81080"/>
                      <a:pt x="25617" y="81217"/>
                    </a:cubicBezTo>
                    <a:cubicBezTo>
                      <a:pt x="25617" y="81217"/>
                      <a:pt x="25480" y="81217"/>
                      <a:pt x="25480" y="81217"/>
                    </a:cubicBezTo>
                    <a:cubicBezTo>
                      <a:pt x="30966" y="82177"/>
                      <a:pt x="36590" y="82588"/>
                      <a:pt x="42213" y="83000"/>
                    </a:cubicBezTo>
                    <a:cubicBezTo>
                      <a:pt x="41939" y="83000"/>
                      <a:pt x="41802" y="83000"/>
                      <a:pt x="41665" y="83000"/>
                    </a:cubicBezTo>
                    <a:cubicBezTo>
                      <a:pt x="49208" y="83960"/>
                      <a:pt x="57027" y="83823"/>
                      <a:pt x="64982" y="83411"/>
                    </a:cubicBezTo>
                    <a:close/>
                    <a:moveTo>
                      <a:pt x="228888" y="375562"/>
                    </a:moveTo>
                    <a:cubicBezTo>
                      <a:pt x="228202" y="375974"/>
                      <a:pt x="227516" y="376659"/>
                      <a:pt x="226968" y="377208"/>
                    </a:cubicBezTo>
                    <a:cubicBezTo>
                      <a:pt x="225048" y="378854"/>
                      <a:pt x="222990" y="380637"/>
                      <a:pt x="221070" y="382283"/>
                    </a:cubicBezTo>
                    <a:cubicBezTo>
                      <a:pt x="214898" y="387632"/>
                      <a:pt x="208725" y="392981"/>
                      <a:pt x="202553" y="398331"/>
                    </a:cubicBezTo>
                    <a:cubicBezTo>
                      <a:pt x="193638" y="406012"/>
                      <a:pt x="184860" y="413693"/>
                      <a:pt x="175944" y="421236"/>
                    </a:cubicBezTo>
                    <a:cubicBezTo>
                      <a:pt x="184311" y="417670"/>
                      <a:pt x="192541" y="413830"/>
                      <a:pt x="200633" y="409852"/>
                    </a:cubicBezTo>
                    <a:cubicBezTo>
                      <a:pt x="200496" y="409852"/>
                      <a:pt x="200222" y="409989"/>
                      <a:pt x="200084" y="410126"/>
                    </a:cubicBezTo>
                    <a:cubicBezTo>
                      <a:pt x="211469" y="404366"/>
                      <a:pt x="222716" y="398468"/>
                      <a:pt x="233689" y="392158"/>
                    </a:cubicBezTo>
                    <a:cubicBezTo>
                      <a:pt x="242330" y="387221"/>
                      <a:pt x="250971" y="382146"/>
                      <a:pt x="259612" y="377208"/>
                    </a:cubicBezTo>
                    <a:cubicBezTo>
                      <a:pt x="265647" y="373779"/>
                      <a:pt x="271545" y="370213"/>
                      <a:pt x="277580" y="366784"/>
                    </a:cubicBezTo>
                    <a:cubicBezTo>
                      <a:pt x="282792" y="363766"/>
                      <a:pt x="288004" y="360475"/>
                      <a:pt x="293216" y="357320"/>
                    </a:cubicBezTo>
                    <a:cubicBezTo>
                      <a:pt x="305561" y="349776"/>
                      <a:pt x="317905" y="342369"/>
                      <a:pt x="330112" y="334688"/>
                    </a:cubicBezTo>
                    <a:cubicBezTo>
                      <a:pt x="338753" y="329339"/>
                      <a:pt x="347394" y="323853"/>
                      <a:pt x="356035" y="318504"/>
                    </a:cubicBezTo>
                    <a:cubicBezTo>
                      <a:pt x="360287" y="315760"/>
                      <a:pt x="364539" y="313154"/>
                      <a:pt x="368791" y="310274"/>
                    </a:cubicBezTo>
                    <a:cubicBezTo>
                      <a:pt x="377432" y="304650"/>
                      <a:pt x="385936" y="298890"/>
                      <a:pt x="394577" y="293266"/>
                    </a:cubicBezTo>
                    <a:cubicBezTo>
                      <a:pt x="394577" y="293266"/>
                      <a:pt x="394440" y="293266"/>
                      <a:pt x="394440" y="293403"/>
                    </a:cubicBezTo>
                    <a:cubicBezTo>
                      <a:pt x="403493" y="286957"/>
                      <a:pt x="412820" y="280647"/>
                      <a:pt x="421735" y="273927"/>
                    </a:cubicBezTo>
                    <a:cubicBezTo>
                      <a:pt x="426673" y="270223"/>
                      <a:pt x="431611" y="266657"/>
                      <a:pt x="436411" y="262954"/>
                    </a:cubicBezTo>
                    <a:cubicBezTo>
                      <a:pt x="443132" y="257742"/>
                      <a:pt x="449990" y="252667"/>
                      <a:pt x="456299" y="247180"/>
                    </a:cubicBezTo>
                    <a:cubicBezTo>
                      <a:pt x="457259" y="246220"/>
                      <a:pt x="458220" y="245260"/>
                      <a:pt x="459180" y="244163"/>
                    </a:cubicBezTo>
                    <a:cubicBezTo>
                      <a:pt x="459043" y="244300"/>
                      <a:pt x="458905" y="244437"/>
                      <a:pt x="458768" y="244574"/>
                    </a:cubicBezTo>
                    <a:cubicBezTo>
                      <a:pt x="459043" y="244163"/>
                      <a:pt x="459454" y="243614"/>
                      <a:pt x="459728" y="243203"/>
                    </a:cubicBezTo>
                    <a:cubicBezTo>
                      <a:pt x="460003" y="242791"/>
                      <a:pt x="460277" y="242380"/>
                      <a:pt x="460414" y="241831"/>
                    </a:cubicBezTo>
                    <a:cubicBezTo>
                      <a:pt x="460277" y="241694"/>
                      <a:pt x="460003" y="241694"/>
                      <a:pt x="459866" y="241694"/>
                    </a:cubicBezTo>
                    <a:cubicBezTo>
                      <a:pt x="459454" y="241557"/>
                      <a:pt x="459043" y="241420"/>
                      <a:pt x="458631" y="241282"/>
                    </a:cubicBezTo>
                    <a:cubicBezTo>
                      <a:pt x="458220" y="241282"/>
                      <a:pt x="457945" y="241282"/>
                      <a:pt x="457534" y="241145"/>
                    </a:cubicBezTo>
                    <a:cubicBezTo>
                      <a:pt x="456848" y="241145"/>
                      <a:pt x="456162" y="241145"/>
                      <a:pt x="455614" y="241145"/>
                    </a:cubicBezTo>
                    <a:cubicBezTo>
                      <a:pt x="455888" y="241145"/>
                      <a:pt x="456025" y="241145"/>
                      <a:pt x="456299" y="241145"/>
                    </a:cubicBezTo>
                    <a:cubicBezTo>
                      <a:pt x="454791" y="241282"/>
                      <a:pt x="453282" y="241420"/>
                      <a:pt x="451773" y="241831"/>
                    </a:cubicBezTo>
                    <a:cubicBezTo>
                      <a:pt x="449716" y="242380"/>
                      <a:pt x="447795" y="242928"/>
                      <a:pt x="445738" y="243614"/>
                    </a:cubicBezTo>
                    <a:cubicBezTo>
                      <a:pt x="445738" y="243614"/>
                      <a:pt x="445875" y="243614"/>
                      <a:pt x="445875" y="243614"/>
                    </a:cubicBezTo>
                    <a:cubicBezTo>
                      <a:pt x="445738" y="243614"/>
                      <a:pt x="445601" y="243751"/>
                      <a:pt x="445464" y="243751"/>
                    </a:cubicBezTo>
                    <a:cubicBezTo>
                      <a:pt x="445464" y="243751"/>
                      <a:pt x="445327" y="243751"/>
                      <a:pt x="445327" y="243751"/>
                    </a:cubicBezTo>
                    <a:cubicBezTo>
                      <a:pt x="445327" y="243751"/>
                      <a:pt x="445327" y="243751"/>
                      <a:pt x="445327" y="243751"/>
                    </a:cubicBezTo>
                    <a:cubicBezTo>
                      <a:pt x="439429" y="245946"/>
                      <a:pt x="433394" y="248415"/>
                      <a:pt x="427496" y="250884"/>
                    </a:cubicBezTo>
                    <a:cubicBezTo>
                      <a:pt x="420501" y="253627"/>
                      <a:pt x="413780" y="257056"/>
                      <a:pt x="407059" y="260348"/>
                    </a:cubicBezTo>
                    <a:cubicBezTo>
                      <a:pt x="407333" y="260211"/>
                      <a:pt x="407470" y="260073"/>
                      <a:pt x="407608" y="260073"/>
                    </a:cubicBezTo>
                    <a:cubicBezTo>
                      <a:pt x="401161" y="263365"/>
                      <a:pt x="394577" y="266657"/>
                      <a:pt x="388131" y="270223"/>
                    </a:cubicBezTo>
                    <a:cubicBezTo>
                      <a:pt x="382370" y="273515"/>
                      <a:pt x="376472" y="276807"/>
                      <a:pt x="370712" y="280099"/>
                    </a:cubicBezTo>
                    <a:cubicBezTo>
                      <a:pt x="364128" y="283802"/>
                      <a:pt x="357407" y="287643"/>
                      <a:pt x="350823" y="291346"/>
                    </a:cubicBezTo>
                    <a:cubicBezTo>
                      <a:pt x="348492" y="292717"/>
                      <a:pt x="346160" y="293952"/>
                      <a:pt x="343965" y="295324"/>
                    </a:cubicBezTo>
                    <a:cubicBezTo>
                      <a:pt x="343005" y="295735"/>
                      <a:pt x="342045" y="296284"/>
                      <a:pt x="341222" y="296832"/>
                    </a:cubicBezTo>
                    <a:cubicBezTo>
                      <a:pt x="322843" y="308902"/>
                      <a:pt x="304463" y="321110"/>
                      <a:pt x="285947" y="333180"/>
                    </a:cubicBezTo>
                    <a:cubicBezTo>
                      <a:pt x="285947" y="333180"/>
                      <a:pt x="285947" y="333180"/>
                      <a:pt x="286084" y="333180"/>
                    </a:cubicBezTo>
                    <a:cubicBezTo>
                      <a:pt x="266881" y="347033"/>
                      <a:pt x="247953" y="361297"/>
                      <a:pt x="228888" y="375562"/>
                    </a:cubicBezTo>
                    <a:close/>
                    <a:moveTo>
                      <a:pt x="169909" y="539605"/>
                    </a:moveTo>
                    <a:cubicBezTo>
                      <a:pt x="175670" y="536862"/>
                      <a:pt x="181293" y="533982"/>
                      <a:pt x="186917" y="531239"/>
                    </a:cubicBezTo>
                    <a:cubicBezTo>
                      <a:pt x="219424" y="514642"/>
                      <a:pt x="250422" y="495166"/>
                      <a:pt x="281558" y="476100"/>
                    </a:cubicBezTo>
                    <a:cubicBezTo>
                      <a:pt x="288278" y="471986"/>
                      <a:pt x="294999" y="467596"/>
                      <a:pt x="301720" y="463207"/>
                    </a:cubicBezTo>
                    <a:cubicBezTo>
                      <a:pt x="307344" y="459504"/>
                      <a:pt x="312967" y="455938"/>
                      <a:pt x="318728" y="452235"/>
                    </a:cubicBezTo>
                    <a:cubicBezTo>
                      <a:pt x="319825" y="451274"/>
                      <a:pt x="320922" y="450177"/>
                      <a:pt x="322020" y="449217"/>
                    </a:cubicBezTo>
                    <a:cubicBezTo>
                      <a:pt x="322980" y="448257"/>
                      <a:pt x="324077" y="447571"/>
                      <a:pt x="325037" y="446611"/>
                    </a:cubicBezTo>
                    <a:cubicBezTo>
                      <a:pt x="328055" y="444142"/>
                      <a:pt x="330935" y="441673"/>
                      <a:pt x="333953" y="439204"/>
                    </a:cubicBezTo>
                    <a:cubicBezTo>
                      <a:pt x="347531" y="427957"/>
                      <a:pt x="361110" y="416710"/>
                      <a:pt x="374826" y="405463"/>
                    </a:cubicBezTo>
                    <a:cubicBezTo>
                      <a:pt x="379078" y="402034"/>
                      <a:pt x="383604" y="398742"/>
                      <a:pt x="387994" y="395450"/>
                    </a:cubicBezTo>
                    <a:cubicBezTo>
                      <a:pt x="396223" y="389278"/>
                      <a:pt x="404727" y="383380"/>
                      <a:pt x="413231" y="377620"/>
                    </a:cubicBezTo>
                    <a:cubicBezTo>
                      <a:pt x="421186" y="372270"/>
                      <a:pt x="429279" y="367058"/>
                      <a:pt x="437371" y="362120"/>
                    </a:cubicBezTo>
                    <a:cubicBezTo>
                      <a:pt x="441760" y="359514"/>
                      <a:pt x="446150" y="357046"/>
                      <a:pt x="450539" y="354577"/>
                    </a:cubicBezTo>
                    <a:cubicBezTo>
                      <a:pt x="453145" y="353205"/>
                      <a:pt x="455751" y="351971"/>
                      <a:pt x="458357" y="350736"/>
                    </a:cubicBezTo>
                    <a:cubicBezTo>
                      <a:pt x="458357" y="350736"/>
                      <a:pt x="458357" y="350736"/>
                      <a:pt x="458494" y="350599"/>
                    </a:cubicBezTo>
                    <a:cubicBezTo>
                      <a:pt x="461923" y="347993"/>
                      <a:pt x="465215" y="345250"/>
                      <a:pt x="468644" y="342507"/>
                    </a:cubicBezTo>
                    <a:cubicBezTo>
                      <a:pt x="472484" y="339489"/>
                      <a:pt x="476050" y="336334"/>
                      <a:pt x="479754" y="333180"/>
                    </a:cubicBezTo>
                    <a:cubicBezTo>
                      <a:pt x="481262" y="331808"/>
                      <a:pt x="482634" y="330574"/>
                      <a:pt x="484006" y="329065"/>
                    </a:cubicBezTo>
                    <a:cubicBezTo>
                      <a:pt x="484417" y="328516"/>
                      <a:pt x="484829" y="327968"/>
                      <a:pt x="485377" y="327419"/>
                    </a:cubicBezTo>
                    <a:cubicBezTo>
                      <a:pt x="485240" y="327556"/>
                      <a:pt x="485103" y="327830"/>
                      <a:pt x="484966" y="327968"/>
                    </a:cubicBezTo>
                    <a:cubicBezTo>
                      <a:pt x="485652" y="326870"/>
                      <a:pt x="486337" y="325773"/>
                      <a:pt x="486886" y="324676"/>
                    </a:cubicBezTo>
                    <a:cubicBezTo>
                      <a:pt x="487298" y="323853"/>
                      <a:pt x="487572" y="323167"/>
                      <a:pt x="487983" y="322344"/>
                    </a:cubicBezTo>
                    <a:cubicBezTo>
                      <a:pt x="487572" y="322070"/>
                      <a:pt x="487160" y="321658"/>
                      <a:pt x="486749" y="321384"/>
                    </a:cubicBezTo>
                    <a:cubicBezTo>
                      <a:pt x="486612" y="321247"/>
                      <a:pt x="486337" y="321110"/>
                      <a:pt x="486200" y="320972"/>
                    </a:cubicBezTo>
                    <a:cubicBezTo>
                      <a:pt x="485377" y="320835"/>
                      <a:pt x="484554" y="320561"/>
                      <a:pt x="483731" y="320424"/>
                    </a:cubicBezTo>
                    <a:cubicBezTo>
                      <a:pt x="482771" y="320424"/>
                      <a:pt x="481811" y="320424"/>
                      <a:pt x="480851" y="320424"/>
                    </a:cubicBezTo>
                    <a:cubicBezTo>
                      <a:pt x="480851" y="320424"/>
                      <a:pt x="480988" y="320424"/>
                      <a:pt x="480988" y="320424"/>
                    </a:cubicBezTo>
                    <a:cubicBezTo>
                      <a:pt x="480851" y="320424"/>
                      <a:pt x="480851" y="320424"/>
                      <a:pt x="480714" y="320424"/>
                    </a:cubicBezTo>
                    <a:cubicBezTo>
                      <a:pt x="480577" y="320424"/>
                      <a:pt x="480440" y="320424"/>
                      <a:pt x="480302" y="320424"/>
                    </a:cubicBezTo>
                    <a:cubicBezTo>
                      <a:pt x="480440" y="320424"/>
                      <a:pt x="480440" y="320424"/>
                      <a:pt x="480577" y="320424"/>
                    </a:cubicBezTo>
                    <a:cubicBezTo>
                      <a:pt x="479342" y="320561"/>
                      <a:pt x="478108" y="320698"/>
                      <a:pt x="476736" y="320972"/>
                    </a:cubicBezTo>
                    <a:cubicBezTo>
                      <a:pt x="473307" y="321795"/>
                      <a:pt x="469878" y="322756"/>
                      <a:pt x="466449" y="323853"/>
                    </a:cubicBezTo>
                    <a:cubicBezTo>
                      <a:pt x="462883" y="324950"/>
                      <a:pt x="459180" y="326185"/>
                      <a:pt x="455614" y="327282"/>
                    </a:cubicBezTo>
                    <a:cubicBezTo>
                      <a:pt x="443543" y="331671"/>
                      <a:pt x="432022" y="337020"/>
                      <a:pt x="420501" y="342781"/>
                    </a:cubicBezTo>
                    <a:cubicBezTo>
                      <a:pt x="420775" y="342644"/>
                      <a:pt x="420912" y="342507"/>
                      <a:pt x="421049" y="342507"/>
                    </a:cubicBezTo>
                    <a:cubicBezTo>
                      <a:pt x="412545" y="346896"/>
                      <a:pt x="404179" y="351422"/>
                      <a:pt x="395949" y="356223"/>
                    </a:cubicBezTo>
                    <a:cubicBezTo>
                      <a:pt x="391423" y="358829"/>
                      <a:pt x="387033" y="361572"/>
                      <a:pt x="382507" y="364315"/>
                    </a:cubicBezTo>
                    <a:cubicBezTo>
                      <a:pt x="379490" y="366235"/>
                      <a:pt x="376335" y="368018"/>
                      <a:pt x="373317" y="369939"/>
                    </a:cubicBezTo>
                    <a:cubicBezTo>
                      <a:pt x="368243" y="373368"/>
                      <a:pt x="363168" y="376797"/>
                      <a:pt x="357956" y="380226"/>
                    </a:cubicBezTo>
                    <a:cubicBezTo>
                      <a:pt x="344925" y="389004"/>
                      <a:pt x="332032" y="397782"/>
                      <a:pt x="319002" y="406423"/>
                    </a:cubicBezTo>
                    <a:cubicBezTo>
                      <a:pt x="319002" y="406423"/>
                      <a:pt x="319139" y="406423"/>
                      <a:pt x="319139" y="406286"/>
                    </a:cubicBezTo>
                    <a:cubicBezTo>
                      <a:pt x="300760" y="420688"/>
                      <a:pt x="282518" y="435227"/>
                      <a:pt x="264275" y="449629"/>
                    </a:cubicBezTo>
                    <a:cubicBezTo>
                      <a:pt x="264413" y="449491"/>
                      <a:pt x="264687" y="449354"/>
                      <a:pt x="264824" y="449217"/>
                    </a:cubicBezTo>
                    <a:cubicBezTo>
                      <a:pt x="248365" y="463893"/>
                      <a:pt x="231906" y="478432"/>
                      <a:pt x="215446" y="493108"/>
                    </a:cubicBezTo>
                    <a:cubicBezTo>
                      <a:pt x="214075" y="494343"/>
                      <a:pt x="212703" y="495714"/>
                      <a:pt x="211332" y="497086"/>
                    </a:cubicBezTo>
                    <a:cubicBezTo>
                      <a:pt x="206942" y="501475"/>
                      <a:pt x="202416" y="506001"/>
                      <a:pt x="198027" y="510528"/>
                    </a:cubicBezTo>
                    <a:cubicBezTo>
                      <a:pt x="190346" y="518346"/>
                      <a:pt x="182665" y="526027"/>
                      <a:pt x="174847" y="533845"/>
                    </a:cubicBezTo>
                    <a:cubicBezTo>
                      <a:pt x="174984" y="533570"/>
                      <a:pt x="175121" y="533433"/>
                      <a:pt x="175259" y="533296"/>
                    </a:cubicBezTo>
                    <a:cubicBezTo>
                      <a:pt x="173475" y="535491"/>
                      <a:pt x="171692" y="537548"/>
                      <a:pt x="169909" y="539605"/>
                    </a:cubicBezTo>
                    <a:close/>
                    <a:moveTo>
                      <a:pt x="293216" y="490502"/>
                    </a:moveTo>
                    <a:cubicBezTo>
                      <a:pt x="288553" y="494891"/>
                      <a:pt x="283752" y="499280"/>
                      <a:pt x="279089" y="503670"/>
                    </a:cubicBezTo>
                    <a:cubicBezTo>
                      <a:pt x="278129" y="504493"/>
                      <a:pt x="277443" y="505453"/>
                      <a:pt x="276483" y="506276"/>
                    </a:cubicBezTo>
                    <a:cubicBezTo>
                      <a:pt x="273465" y="509293"/>
                      <a:pt x="270585" y="512311"/>
                      <a:pt x="267704" y="515328"/>
                    </a:cubicBezTo>
                    <a:cubicBezTo>
                      <a:pt x="260160" y="523009"/>
                      <a:pt x="252617" y="530827"/>
                      <a:pt x="245073" y="538508"/>
                    </a:cubicBezTo>
                    <a:cubicBezTo>
                      <a:pt x="242467" y="541114"/>
                      <a:pt x="239998" y="543720"/>
                      <a:pt x="237392" y="546326"/>
                    </a:cubicBezTo>
                    <a:cubicBezTo>
                      <a:pt x="236569" y="547149"/>
                      <a:pt x="235746" y="547972"/>
                      <a:pt x="234923" y="548932"/>
                    </a:cubicBezTo>
                    <a:cubicBezTo>
                      <a:pt x="224773" y="560317"/>
                      <a:pt x="214623" y="571564"/>
                      <a:pt x="204336" y="582948"/>
                    </a:cubicBezTo>
                    <a:cubicBezTo>
                      <a:pt x="208451" y="580342"/>
                      <a:pt x="212566" y="577599"/>
                      <a:pt x="216544" y="574856"/>
                    </a:cubicBezTo>
                    <a:cubicBezTo>
                      <a:pt x="216407" y="574993"/>
                      <a:pt x="216132" y="575130"/>
                      <a:pt x="215995" y="575267"/>
                    </a:cubicBezTo>
                    <a:cubicBezTo>
                      <a:pt x="224087" y="569781"/>
                      <a:pt x="232180" y="564020"/>
                      <a:pt x="240135" y="558259"/>
                    </a:cubicBezTo>
                    <a:cubicBezTo>
                      <a:pt x="243290" y="555653"/>
                      <a:pt x="246444" y="552910"/>
                      <a:pt x="249736" y="550441"/>
                    </a:cubicBezTo>
                    <a:cubicBezTo>
                      <a:pt x="257417" y="544543"/>
                      <a:pt x="265235" y="538645"/>
                      <a:pt x="273054" y="532747"/>
                    </a:cubicBezTo>
                    <a:cubicBezTo>
                      <a:pt x="275385" y="530964"/>
                      <a:pt x="277580" y="529181"/>
                      <a:pt x="279912" y="527535"/>
                    </a:cubicBezTo>
                    <a:cubicBezTo>
                      <a:pt x="288964" y="520403"/>
                      <a:pt x="297879" y="513408"/>
                      <a:pt x="306795" y="506276"/>
                    </a:cubicBezTo>
                    <a:cubicBezTo>
                      <a:pt x="320922" y="495028"/>
                      <a:pt x="334913" y="483781"/>
                      <a:pt x="349040" y="472534"/>
                    </a:cubicBezTo>
                    <a:cubicBezTo>
                      <a:pt x="352881" y="469517"/>
                      <a:pt x="356584" y="466362"/>
                      <a:pt x="360425" y="463207"/>
                    </a:cubicBezTo>
                    <a:cubicBezTo>
                      <a:pt x="368517" y="456624"/>
                      <a:pt x="376609" y="450040"/>
                      <a:pt x="384702" y="443319"/>
                    </a:cubicBezTo>
                    <a:cubicBezTo>
                      <a:pt x="398418" y="432072"/>
                      <a:pt x="411722" y="420413"/>
                      <a:pt x="425164" y="408892"/>
                    </a:cubicBezTo>
                    <a:cubicBezTo>
                      <a:pt x="424890" y="409029"/>
                      <a:pt x="424753" y="409166"/>
                      <a:pt x="424615" y="409303"/>
                    </a:cubicBezTo>
                    <a:cubicBezTo>
                      <a:pt x="432708" y="402171"/>
                      <a:pt x="440800" y="394902"/>
                      <a:pt x="448893" y="387769"/>
                    </a:cubicBezTo>
                    <a:cubicBezTo>
                      <a:pt x="452870" y="384340"/>
                      <a:pt x="456711" y="380637"/>
                      <a:pt x="460688" y="377071"/>
                    </a:cubicBezTo>
                    <a:cubicBezTo>
                      <a:pt x="462746" y="375151"/>
                      <a:pt x="464803" y="373368"/>
                      <a:pt x="466998" y="371447"/>
                    </a:cubicBezTo>
                    <a:cubicBezTo>
                      <a:pt x="470975" y="367881"/>
                      <a:pt x="474953" y="364315"/>
                      <a:pt x="478519" y="360337"/>
                    </a:cubicBezTo>
                    <a:cubicBezTo>
                      <a:pt x="478519" y="360475"/>
                      <a:pt x="478382" y="360475"/>
                      <a:pt x="478382" y="360612"/>
                    </a:cubicBezTo>
                    <a:cubicBezTo>
                      <a:pt x="479205" y="359789"/>
                      <a:pt x="479891" y="358691"/>
                      <a:pt x="480577" y="357731"/>
                    </a:cubicBezTo>
                    <a:cubicBezTo>
                      <a:pt x="481674" y="355948"/>
                      <a:pt x="482771" y="354165"/>
                      <a:pt x="483869" y="352382"/>
                    </a:cubicBezTo>
                    <a:cubicBezTo>
                      <a:pt x="483731" y="352245"/>
                      <a:pt x="483457" y="351971"/>
                      <a:pt x="483320" y="351833"/>
                    </a:cubicBezTo>
                    <a:cubicBezTo>
                      <a:pt x="483046" y="351833"/>
                      <a:pt x="482908" y="351833"/>
                      <a:pt x="482634" y="351833"/>
                    </a:cubicBezTo>
                    <a:cubicBezTo>
                      <a:pt x="482360" y="351833"/>
                      <a:pt x="482085" y="351833"/>
                      <a:pt x="481811" y="351833"/>
                    </a:cubicBezTo>
                    <a:cubicBezTo>
                      <a:pt x="481400" y="351833"/>
                      <a:pt x="480988" y="351971"/>
                      <a:pt x="480714" y="351971"/>
                    </a:cubicBezTo>
                    <a:cubicBezTo>
                      <a:pt x="479479" y="352245"/>
                      <a:pt x="478245" y="352656"/>
                      <a:pt x="477011" y="353068"/>
                    </a:cubicBezTo>
                    <a:cubicBezTo>
                      <a:pt x="477011" y="353068"/>
                      <a:pt x="477011" y="353068"/>
                      <a:pt x="477011" y="353068"/>
                    </a:cubicBezTo>
                    <a:cubicBezTo>
                      <a:pt x="474542" y="354028"/>
                      <a:pt x="472210" y="355125"/>
                      <a:pt x="469878" y="356360"/>
                    </a:cubicBezTo>
                    <a:cubicBezTo>
                      <a:pt x="469467" y="356634"/>
                      <a:pt x="469055" y="356771"/>
                      <a:pt x="468507" y="357046"/>
                    </a:cubicBezTo>
                    <a:cubicBezTo>
                      <a:pt x="463980" y="360749"/>
                      <a:pt x="459454" y="364315"/>
                      <a:pt x="455065" y="367881"/>
                    </a:cubicBezTo>
                    <a:cubicBezTo>
                      <a:pt x="450127" y="371859"/>
                      <a:pt x="445052" y="375836"/>
                      <a:pt x="439977" y="379814"/>
                    </a:cubicBezTo>
                    <a:cubicBezTo>
                      <a:pt x="432845" y="385300"/>
                      <a:pt x="425576" y="390787"/>
                      <a:pt x="418443" y="396273"/>
                    </a:cubicBezTo>
                    <a:cubicBezTo>
                      <a:pt x="413368" y="400114"/>
                      <a:pt x="408293" y="403680"/>
                      <a:pt x="403081" y="407520"/>
                    </a:cubicBezTo>
                    <a:cubicBezTo>
                      <a:pt x="396360" y="412458"/>
                      <a:pt x="389777" y="417259"/>
                      <a:pt x="383056" y="422197"/>
                    </a:cubicBezTo>
                    <a:cubicBezTo>
                      <a:pt x="378118" y="425763"/>
                      <a:pt x="373180" y="429055"/>
                      <a:pt x="368243" y="432346"/>
                    </a:cubicBezTo>
                    <a:cubicBezTo>
                      <a:pt x="359876" y="438107"/>
                      <a:pt x="351372" y="444005"/>
                      <a:pt x="343005" y="449766"/>
                    </a:cubicBezTo>
                    <a:cubicBezTo>
                      <a:pt x="339713" y="452097"/>
                      <a:pt x="336422" y="454292"/>
                      <a:pt x="333130" y="456487"/>
                    </a:cubicBezTo>
                    <a:cubicBezTo>
                      <a:pt x="329701" y="458681"/>
                      <a:pt x="326272" y="460876"/>
                      <a:pt x="322843" y="463070"/>
                    </a:cubicBezTo>
                    <a:cubicBezTo>
                      <a:pt x="312830" y="472260"/>
                      <a:pt x="303092" y="481450"/>
                      <a:pt x="293216" y="490502"/>
                    </a:cubicBezTo>
                    <a:close/>
                    <a:moveTo>
                      <a:pt x="136031" y="614769"/>
                    </a:moveTo>
                    <a:cubicBezTo>
                      <a:pt x="135894" y="614769"/>
                      <a:pt x="135894" y="614769"/>
                      <a:pt x="136031" y="614769"/>
                    </a:cubicBezTo>
                    <a:cubicBezTo>
                      <a:pt x="136031" y="614769"/>
                      <a:pt x="136031" y="614769"/>
                      <a:pt x="136168" y="614769"/>
                    </a:cubicBezTo>
                    <a:cubicBezTo>
                      <a:pt x="136305" y="614769"/>
                      <a:pt x="136442" y="614769"/>
                      <a:pt x="136579" y="614769"/>
                    </a:cubicBezTo>
                    <a:cubicBezTo>
                      <a:pt x="136442" y="614769"/>
                      <a:pt x="136442" y="614769"/>
                      <a:pt x="136305" y="614769"/>
                    </a:cubicBezTo>
                    <a:cubicBezTo>
                      <a:pt x="138225" y="614632"/>
                      <a:pt x="140008" y="614358"/>
                      <a:pt x="141791" y="613946"/>
                    </a:cubicBezTo>
                    <a:cubicBezTo>
                      <a:pt x="143849" y="613535"/>
                      <a:pt x="145769" y="612986"/>
                      <a:pt x="147827" y="612300"/>
                    </a:cubicBezTo>
                    <a:cubicBezTo>
                      <a:pt x="156056" y="609420"/>
                      <a:pt x="164011" y="605579"/>
                      <a:pt x="171967" y="601739"/>
                    </a:cubicBezTo>
                    <a:cubicBezTo>
                      <a:pt x="172790" y="601327"/>
                      <a:pt x="173613" y="600916"/>
                      <a:pt x="174435" y="600505"/>
                    </a:cubicBezTo>
                    <a:cubicBezTo>
                      <a:pt x="176493" y="598036"/>
                      <a:pt x="178688" y="595567"/>
                      <a:pt x="180745" y="593098"/>
                    </a:cubicBezTo>
                    <a:cubicBezTo>
                      <a:pt x="183625" y="589669"/>
                      <a:pt x="186506" y="586240"/>
                      <a:pt x="189386" y="582811"/>
                    </a:cubicBezTo>
                    <a:cubicBezTo>
                      <a:pt x="190346" y="581576"/>
                      <a:pt x="191443" y="580342"/>
                      <a:pt x="192541" y="579108"/>
                    </a:cubicBezTo>
                    <a:cubicBezTo>
                      <a:pt x="198164" y="572935"/>
                      <a:pt x="203788" y="566763"/>
                      <a:pt x="209411" y="560591"/>
                    </a:cubicBezTo>
                    <a:cubicBezTo>
                      <a:pt x="215172" y="554144"/>
                      <a:pt x="221070" y="547698"/>
                      <a:pt x="226831" y="541251"/>
                    </a:cubicBezTo>
                    <a:cubicBezTo>
                      <a:pt x="229848" y="537822"/>
                      <a:pt x="233277" y="534668"/>
                      <a:pt x="236432" y="531513"/>
                    </a:cubicBezTo>
                    <a:cubicBezTo>
                      <a:pt x="243976" y="523832"/>
                      <a:pt x="251519" y="516151"/>
                      <a:pt x="259063" y="508470"/>
                    </a:cubicBezTo>
                    <a:cubicBezTo>
                      <a:pt x="261944" y="505590"/>
                      <a:pt x="264824" y="502572"/>
                      <a:pt x="267704" y="499692"/>
                    </a:cubicBezTo>
                    <a:cubicBezTo>
                      <a:pt x="268802" y="498457"/>
                      <a:pt x="270036" y="497223"/>
                      <a:pt x="271133" y="496126"/>
                    </a:cubicBezTo>
                    <a:cubicBezTo>
                      <a:pt x="271682" y="495577"/>
                      <a:pt x="272231" y="495166"/>
                      <a:pt x="272642" y="494754"/>
                    </a:cubicBezTo>
                    <a:cubicBezTo>
                      <a:pt x="264413" y="499692"/>
                      <a:pt x="256183" y="504767"/>
                      <a:pt x="247953" y="509705"/>
                    </a:cubicBezTo>
                    <a:cubicBezTo>
                      <a:pt x="245347" y="511351"/>
                      <a:pt x="242741" y="512859"/>
                      <a:pt x="240135" y="514368"/>
                    </a:cubicBezTo>
                    <a:cubicBezTo>
                      <a:pt x="230397" y="519992"/>
                      <a:pt x="220658" y="525615"/>
                      <a:pt x="210646" y="531102"/>
                    </a:cubicBezTo>
                    <a:cubicBezTo>
                      <a:pt x="202142" y="535765"/>
                      <a:pt x="193501" y="540291"/>
                      <a:pt x="184722" y="544543"/>
                    </a:cubicBezTo>
                    <a:cubicBezTo>
                      <a:pt x="174710" y="549481"/>
                      <a:pt x="164697" y="554282"/>
                      <a:pt x="154410" y="558534"/>
                    </a:cubicBezTo>
                    <a:cubicBezTo>
                      <a:pt x="153861" y="558808"/>
                      <a:pt x="153176" y="559082"/>
                      <a:pt x="152627" y="559219"/>
                    </a:cubicBezTo>
                    <a:cubicBezTo>
                      <a:pt x="150844" y="561277"/>
                      <a:pt x="149061" y="563197"/>
                      <a:pt x="147278" y="565254"/>
                    </a:cubicBezTo>
                    <a:cubicBezTo>
                      <a:pt x="147415" y="564980"/>
                      <a:pt x="147552" y="564843"/>
                      <a:pt x="147689" y="564706"/>
                    </a:cubicBezTo>
                    <a:cubicBezTo>
                      <a:pt x="144946" y="567723"/>
                      <a:pt x="142477" y="571015"/>
                      <a:pt x="139871" y="574170"/>
                    </a:cubicBezTo>
                    <a:cubicBezTo>
                      <a:pt x="136854" y="577736"/>
                      <a:pt x="134110" y="581439"/>
                      <a:pt x="131367" y="585280"/>
                    </a:cubicBezTo>
                    <a:cubicBezTo>
                      <a:pt x="131367" y="585280"/>
                      <a:pt x="131367" y="585143"/>
                      <a:pt x="131504" y="585143"/>
                    </a:cubicBezTo>
                    <a:cubicBezTo>
                      <a:pt x="131367" y="585280"/>
                      <a:pt x="131230" y="585554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28350" y="589806"/>
                      <a:pt x="125607" y="593921"/>
                      <a:pt x="123138" y="598173"/>
                    </a:cubicBezTo>
                    <a:cubicBezTo>
                      <a:pt x="122589" y="599133"/>
                      <a:pt x="122178" y="600230"/>
                      <a:pt x="121766" y="601190"/>
                    </a:cubicBezTo>
                    <a:cubicBezTo>
                      <a:pt x="121629" y="601602"/>
                      <a:pt x="121492" y="602150"/>
                      <a:pt x="121355" y="602562"/>
                    </a:cubicBezTo>
                    <a:cubicBezTo>
                      <a:pt x="121217" y="603385"/>
                      <a:pt x="121080" y="604208"/>
                      <a:pt x="121080" y="604894"/>
                    </a:cubicBezTo>
                    <a:cubicBezTo>
                      <a:pt x="121080" y="604756"/>
                      <a:pt x="121080" y="604619"/>
                      <a:pt x="121080" y="604619"/>
                    </a:cubicBezTo>
                    <a:cubicBezTo>
                      <a:pt x="121080" y="605717"/>
                      <a:pt x="121080" y="606677"/>
                      <a:pt x="121080" y="607637"/>
                    </a:cubicBezTo>
                    <a:cubicBezTo>
                      <a:pt x="121080" y="607500"/>
                      <a:pt x="121080" y="607363"/>
                      <a:pt x="121080" y="607225"/>
                    </a:cubicBezTo>
                    <a:cubicBezTo>
                      <a:pt x="121080" y="607774"/>
                      <a:pt x="121217" y="608460"/>
                      <a:pt x="121355" y="609008"/>
                    </a:cubicBezTo>
                    <a:cubicBezTo>
                      <a:pt x="121355" y="608734"/>
                      <a:pt x="121217" y="608597"/>
                      <a:pt x="121217" y="608323"/>
                    </a:cubicBezTo>
                    <a:cubicBezTo>
                      <a:pt x="121355" y="609283"/>
                      <a:pt x="121629" y="610106"/>
                      <a:pt x="121903" y="611066"/>
                    </a:cubicBezTo>
                    <a:cubicBezTo>
                      <a:pt x="121903" y="611066"/>
                      <a:pt x="121903" y="611066"/>
                      <a:pt x="121903" y="611066"/>
                    </a:cubicBezTo>
                    <a:cubicBezTo>
                      <a:pt x="122040" y="611477"/>
                      <a:pt x="122178" y="611889"/>
                      <a:pt x="122452" y="612300"/>
                    </a:cubicBezTo>
                    <a:cubicBezTo>
                      <a:pt x="122589" y="612437"/>
                      <a:pt x="122589" y="612575"/>
                      <a:pt x="122726" y="612712"/>
                    </a:cubicBezTo>
                    <a:cubicBezTo>
                      <a:pt x="122863" y="612849"/>
                      <a:pt x="122863" y="612849"/>
                      <a:pt x="123000" y="612986"/>
                    </a:cubicBezTo>
                    <a:cubicBezTo>
                      <a:pt x="123138" y="613123"/>
                      <a:pt x="123275" y="613123"/>
                      <a:pt x="123412" y="613260"/>
                    </a:cubicBezTo>
                    <a:cubicBezTo>
                      <a:pt x="123823" y="613398"/>
                      <a:pt x="124235" y="613672"/>
                      <a:pt x="124646" y="613809"/>
                    </a:cubicBezTo>
                    <a:cubicBezTo>
                      <a:pt x="124372" y="613672"/>
                      <a:pt x="124235" y="613535"/>
                      <a:pt x="123961" y="613535"/>
                    </a:cubicBezTo>
                    <a:cubicBezTo>
                      <a:pt x="124372" y="613672"/>
                      <a:pt x="124646" y="613809"/>
                      <a:pt x="125058" y="613946"/>
                    </a:cubicBezTo>
                    <a:cubicBezTo>
                      <a:pt x="125469" y="614083"/>
                      <a:pt x="125881" y="614083"/>
                      <a:pt x="126292" y="614221"/>
                    </a:cubicBezTo>
                    <a:cubicBezTo>
                      <a:pt x="127252" y="614358"/>
                      <a:pt x="128350" y="614495"/>
                      <a:pt x="129310" y="614632"/>
                    </a:cubicBezTo>
                    <a:cubicBezTo>
                      <a:pt x="131504" y="614906"/>
                      <a:pt x="133699" y="614906"/>
                      <a:pt x="136031" y="614769"/>
                    </a:cubicBezTo>
                    <a:close/>
                    <a:moveTo>
                      <a:pt x="163874" y="632463"/>
                    </a:moveTo>
                    <a:cubicBezTo>
                      <a:pt x="166343" y="629857"/>
                      <a:pt x="168812" y="627114"/>
                      <a:pt x="171281" y="624508"/>
                    </a:cubicBezTo>
                    <a:cubicBezTo>
                      <a:pt x="176081" y="619433"/>
                      <a:pt x="180882" y="614358"/>
                      <a:pt x="185683" y="609283"/>
                    </a:cubicBezTo>
                    <a:cubicBezTo>
                      <a:pt x="187329" y="607500"/>
                      <a:pt x="188975" y="605854"/>
                      <a:pt x="190620" y="604071"/>
                    </a:cubicBezTo>
                    <a:cubicBezTo>
                      <a:pt x="190483" y="604208"/>
                      <a:pt x="190346" y="604208"/>
                      <a:pt x="190072" y="604345"/>
                    </a:cubicBezTo>
                    <a:cubicBezTo>
                      <a:pt x="187603" y="605717"/>
                      <a:pt x="185271" y="607088"/>
                      <a:pt x="182802" y="608460"/>
                    </a:cubicBezTo>
                    <a:cubicBezTo>
                      <a:pt x="176356" y="616278"/>
                      <a:pt x="169772" y="624096"/>
                      <a:pt x="163874" y="632463"/>
                    </a:cubicBezTo>
                    <a:close/>
                    <a:moveTo>
                      <a:pt x="171006" y="667713"/>
                    </a:moveTo>
                    <a:cubicBezTo>
                      <a:pt x="172515" y="667576"/>
                      <a:pt x="173887" y="667439"/>
                      <a:pt x="175259" y="667164"/>
                    </a:cubicBezTo>
                    <a:cubicBezTo>
                      <a:pt x="174984" y="667164"/>
                      <a:pt x="174847" y="667301"/>
                      <a:pt x="174573" y="667301"/>
                    </a:cubicBezTo>
                    <a:cubicBezTo>
                      <a:pt x="177727" y="666616"/>
                      <a:pt x="180745" y="665793"/>
                      <a:pt x="183762" y="664695"/>
                    </a:cubicBezTo>
                    <a:cubicBezTo>
                      <a:pt x="183488" y="664833"/>
                      <a:pt x="183351" y="664833"/>
                      <a:pt x="183077" y="664970"/>
                    </a:cubicBezTo>
                    <a:cubicBezTo>
                      <a:pt x="186917" y="663598"/>
                      <a:pt x="190758" y="661952"/>
                      <a:pt x="194461" y="660306"/>
                    </a:cubicBezTo>
                    <a:cubicBezTo>
                      <a:pt x="198850" y="658386"/>
                      <a:pt x="203376" y="656329"/>
                      <a:pt x="207765" y="654271"/>
                    </a:cubicBezTo>
                    <a:cubicBezTo>
                      <a:pt x="207628" y="654271"/>
                      <a:pt x="207491" y="654408"/>
                      <a:pt x="207491" y="654408"/>
                    </a:cubicBezTo>
                    <a:cubicBezTo>
                      <a:pt x="216681" y="649745"/>
                      <a:pt x="225459" y="644670"/>
                      <a:pt x="234374" y="639458"/>
                    </a:cubicBezTo>
                    <a:cubicBezTo>
                      <a:pt x="236981" y="637949"/>
                      <a:pt x="239586" y="636166"/>
                      <a:pt x="242193" y="634520"/>
                    </a:cubicBezTo>
                    <a:cubicBezTo>
                      <a:pt x="249051" y="630268"/>
                      <a:pt x="255771" y="625879"/>
                      <a:pt x="262492" y="621627"/>
                    </a:cubicBezTo>
                    <a:lnTo>
                      <a:pt x="262492" y="621627"/>
                    </a:lnTo>
                    <a:cubicBezTo>
                      <a:pt x="268939" y="616964"/>
                      <a:pt x="275248" y="612300"/>
                      <a:pt x="281695" y="607637"/>
                    </a:cubicBezTo>
                    <a:cubicBezTo>
                      <a:pt x="286358" y="604208"/>
                      <a:pt x="291159" y="600916"/>
                      <a:pt x="295685" y="597350"/>
                    </a:cubicBezTo>
                    <a:cubicBezTo>
                      <a:pt x="302954" y="591589"/>
                      <a:pt x="310361" y="585828"/>
                      <a:pt x="317631" y="580068"/>
                    </a:cubicBezTo>
                    <a:cubicBezTo>
                      <a:pt x="322706" y="576090"/>
                      <a:pt x="327643" y="572250"/>
                      <a:pt x="332581" y="568272"/>
                    </a:cubicBezTo>
                    <a:cubicBezTo>
                      <a:pt x="344514" y="558396"/>
                      <a:pt x="356447" y="548658"/>
                      <a:pt x="368517" y="538920"/>
                    </a:cubicBezTo>
                    <a:cubicBezTo>
                      <a:pt x="374552" y="533845"/>
                      <a:pt x="380587" y="528770"/>
                      <a:pt x="386622" y="523558"/>
                    </a:cubicBezTo>
                    <a:cubicBezTo>
                      <a:pt x="391148" y="519717"/>
                      <a:pt x="395812" y="515877"/>
                      <a:pt x="400338" y="512036"/>
                    </a:cubicBezTo>
                    <a:cubicBezTo>
                      <a:pt x="406785" y="506413"/>
                      <a:pt x="413094" y="500789"/>
                      <a:pt x="419540" y="495303"/>
                    </a:cubicBezTo>
                    <a:cubicBezTo>
                      <a:pt x="419540" y="495303"/>
                      <a:pt x="419403" y="495440"/>
                      <a:pt x="419403" y="495440"/>
                    </a:cubicBezTo>
                    <a:cubicBezTo>
                      <a:pt x="419540" y="495303"/>
                      <a:pt x="419815" y="495166"/>
                      <a:pt x="419952" y="495028"/>
                    </a:cubicBezTo>
                    <a:lnTo>
                      <a:pt x="419952" y="495028"/>
                    </a:lnTo>
                    <a:lnTo>
                      <a:pt x="419952" y="495028"/>
                    </a:lnTo>
                    <a:cubicBezTo>
                      <a:pt x="423930" y="491462"/>
                      <a:pt x="427907" y="487896"/>
                      <a:pt x="431748" y="484330"/>
                    </a:cubicBezTo>
                    <a:cubicBezTo>
                      <a:pt x="433668" y="482547"/>
                      <a:pt x="435588" y="480901"/>
                      <a:pt x="437508" y="479255"/>
                    </a:cubicBezTo>
                    <a:cubicBezTo>
                      <a:pt x="439840" y="477061"/>
                      <a:pt x="442172" y="475003"/>
                      <a:pt x="444504" y="472809"/>
                    </a:cubicBezTo>
                    <a:cubicBezTo>
                      <a:pt x="447247" y="470203"/>
                      <a:pt x="449853" y="467459"/>
                      <a:pt x="452459" y="464853"/>
                    </a:cubicBezTo>
                    <a:cubicBezTo>
                      <a:pt x="452322" y="464990"/>
                      <a:pt x="452185" y="465128"/>
                      <a:pt x="452047" y="465265"/>
                    </a:cubicBezTo>
                    <a:cubicBezTo>
                      <a:pt x="452870" y="464442"/>
                      <a:pt x="453556" y="463482"/>
                      <a:pt x="454242" y="462522"/>
                    </a:cubicBezTo>
                    <a:cubicBezTo>
                      <a:pt x="454379" y="462247"/>
                      <a:pt x="454516" y="461836"/>
                      <a:pt x="454653" y="461561"/>
                    </a:cubicBezTo>
                    <a:cubicBezTo>
                      <a:pt x="454653" y="461287"/>
                      <a:pt x="454791" y="461013"/>
                      <a:pt x="454928" y="460738"/>
                    </a:cubicBezTo>
                    <a:cubicBezTo>
                      <a:pt x="455065" y="460327"/>
                      <a:pt x="455065" y="460053"/>
                      <a:pt x="455065" y="459641"/>
                    </a:cubicBezTo>
                    <a:cubicBezTo>
                      <a:pt x="455065" y="459778"/>
                      <a:pt x="455065" y="459916"/>
                      <a:pt x="455065" y="459916"/>
                    </a:cubicBezTo>
                    <a:cubicBezTo>
                      <a:pt x="455202" y="459230"/>
                      <a:pt x="455202" y="458681"/>
                      <a:pt x="455202" y="457995"/>
                    </a:cubicBezTo>
                    <a:cubicBezTo>
                      <a:pt x="455202" y="457995"/>
                      <a:pt x="455202" y="457858"/>
                      <a:pt x="455202" y="457858"/>
                    </a:cubicBezTo>
                    <a:cubicBezTo>
                      <a:pt x="455065" y="457721"/>
                      <a:pt x="454791" y="457584"/>
                      <a:pt x="454653" y="457584"/>
                    </a:cubicBezTo>
                    <a:cubicBezTo>
                      <a:pt x="454928" y="457721"/>
                      <a:pt x="455065" y="457858"/>
                      <a:pt x="455202" y="457858"/>
                    </a:cubicBezTo>
                    <a:cubicBezTo>
                      <a:pt x="454928" y="457721"/>
                      <a:pt x="454653" y="457584"/>
                      <a:pt x="454379" y="457584"/>
                    </a:cubicBezTo>
                    <a:cubicBezTo>
                      <a:pt x="453968" y="457447"/>
                      <a:pt x="453419" y="457447"/>
                      <a:pt x="453008" y="457309"/>
                    </a:cubicBezTo>
                    <a:cubicBezTo>
                      <a:pt x="452185" y="457172"/>
                      <a:pt x="451499" y="457172"/>
                      <a:pt x="450676" y="457035"/>
                    </a:cubicBezTo>
                    <a:cubicBezTo>
                      <a:pt x="450676" y="457035"/>
                      <a:pt x="450813" y="457035"/>
                      <a:pt x="450813" y="457035"/>
                    </a:cubicBezTo>
                    <a:cubicBezTo>
                      <a:pt x="447795" y="456898"/>
                      <a:pt x="444778" y="456898"/>
                      <a:pt x="441898" y="457172"/>
                    </a:cubicBezTo>
                    <a:cubicBezTo>
                      <a:pt x="439703" y="457447"/>
                      <a:pt x="437508" y="457721"/>
                      <a:pt x="435314" y="458132"/>
                    </a:cubicBezTo>
                    <a:cubicBezTo>
                      <a:pt x="435588" y="458132"/>
                      <a:pt x="435725" y="457995"/>
                      <a:pt x="436000" y="457995"/>
                    </a:cubicBezTo>
                    <a:cubicBezTo>
                      <a:pt x="428867" y="459504"/>
                      <a:pt x="422147" y="461699"/>
                      <a:pt x="415289" y="464030"/>
                    </a:cubicBezTo>
                    <a:cubicBezTo>
                      <a:pt x="415289" y="464030"/>
                      <a:pt x="415426" y="464030"/>
                      <a:pt x="415426" y="464030"/>
                    </a:cubicBezTo>
                    <a:cubicBezTo>
                      <a:pt x="402670" y="468557"/>
                      <a:pt x="390463" y="474317"/>
                      <a:pt x="378392" y="480352"/>
                    </a:cubicBezTo>
                    <a:cubicBezTo>
                      <a:pt x="378392" y="480352"/>
                      <a:pt x="378530" y="480352"/>
                      <a:pt x="378530" y="480352"/>
                    </a:cubicBezTo>
                    <a:cubicBezTo>
                      <a:pt x="364128" y="487485"/>
                      <a:pt x="350138" y="495440"/>
                      <a:pt x="336422" y="503807"/>
                    </a:cubicBezTo>
                    <a:cubicBezTo>
                      <a:pt x="331758" y="506550"/>
                      <a:pt x="327369" y="509567"/>
                      <a:pt x="322843" y="512585"/>
                    </a:cubicBezTo>
                    <a:cubicBezTo>
                      <a:pt x="313516" y="518757"/>
                      <a:pt x="304189" y="524929"/>
                      <a:pt x="294862" y="531102"/>
                    </a:cubicBezTo>
                    <a:cubicBezTo>
                      <a:pt x="289513" y="535216"/>
                      <a:pt x="284163" y="539468"/>
                      <a:pt x="278951" y="543583"/>
                    </a:cubicBezTo>
                    <a:cubicBezTo>
                      <a:pt x="273191" y="548109"/>
                      <a:pt x="267567" y="552499"/>
                      <a:pt x="261806" y="557025"/>
                    </a:cubicBezTo>
                    <a:cubicBezTo>
                      <a:pt x="259612" y="558671"/>
                      <a:pt x="257417" y="560317"/>
                      <a:pt x="255223" y="561963"/>
                    </a:cubicBezTo>
                    <a:cubicBezTo>
                      <a:pt x="251931" y="564431"/>
                      <a:pt x="248639" y="566900"/>
                      <a:pt x="245210" y="569232"/>
                    </a:cubicBezTo>
                    <a:cubicBezTo>
                      <a:pt x="239724" y="573895"/>
                      <a:pt x="234100" y="578696"/>
                      <a:pt x="228477" y="583360"/>
                    </a:cubicBezTo>
                    <a:cubicBezTo>
                      <a:pt x="225048" y="586514"/>
                      <a:pt x="221756" y="589806"/>
                      <a:pt x="218327" y="592961"/>
                    </a:cubicBezTo>
                    <a:cubicBezTo>
                      <a:pt x="215995" y="595155"/>
                      <a:pt x="213800" y="597350"/>
                      <a:pt x="211469" y="599407"/>
                    </a:cubicBezTo>
                    <a:cubicBezTo>
                      <a:pt x="210509" y="600230"/>
                      <a:pt x="209686" y="601053"/>
                      <a:pt x="208863" y="602013"/>
                    </a:cubicBezTo>
                    <a:cubicBezTo>
                      <a:pt x="202553" y="608460"/>
                      <a:pt x="196381" y="615043"/>
                      <a:pt x="190072" y="621490"/>
                    </a:cubicBezTo>
                    <a:cubicBezTo>
                      <a:pt x="177864" y="634383"/>
                      <a:pt x="165657" y="647139"/>
                      <a:pt x="153724" y="660306"/>
                    </a:cubicBezTo>
                    <a:cubicBezTo>
                      <a:pt x="153999" y="661404"/>
                      <a:pt x="154273" y="662364"/>
                      <a:pt x="154685" y="663461"/>
                    </a:cubicBezTo>
                    <a:cubicBezTo>
                      <a:pt x="154685" y="663187"/>
                      <a:pt x="154547" y="663049"/>
                      <a:pt x="154410" y="662775"/>
                    </a:cubicBezTo>
                    <a:cubicBezTo>
                      <a:pt x="154547" y="663187"/>
                      <a:pt x="154685" y="663598"/>
                      <a:pt x="154959" y="664010"/>
                    </a:cubicBezTo>
                    <a:cubicBezTo>
                      <a:pt x="155233" y="664421"/>
                      <a:pt x="155370" y="664695"/>
                      <a:pt x="155507" y="665107"/>
                    </a:cubicBezTo>
                    <a:cubicBezTo>
                      <a:pt x="155645" y="665381"/>
                      <a:pt x="155919" y="665518"/>
                      <a:pt x="156056" y="665793"/>
                    </a:cubicBezTo>
                    <a:cubicBezTo>
                      <a:pt x="156193" y="665930"/>
                      <a:pt x="156193" y="665930"/>
                      <a:pt x="156330" y="666067"/>
                    </a:cubicBezTo>
                    <a:cubicBezTo>
                      <a:pt x="156468" y="666204"/>
                      <a:pt x="156742" y="666341"/>
                      <a:pt x="156879" y="666478"/>
                    </a:cubicBezTo>
                    <a:cubicBezTo>
                      <a:pt x="157153" y="666616"/>
                      <a:pt x="157428" y="666753"/>
                      <a:pt x="157702" y="667027"/>
                    </a:cubicBezTo>
                    <a:cubicBezTo>
                      <a:pt x="158114" y="667164"/>
                      <a:pt x="158525" y="667301"/>
                      <a:pt x="159074" y="667439"/>
                    </a:cubicBezTo>
                    <a:cubicBezTo>
                      <a:pt x="159348" y="667576"/>
                      <a:pt x="159622" y="667576"/>
                      <a:pt x="160034" y="667713"/>
                    </a:cubicBezTo>
                    <a:cubicBezTo>
                      <a:pt x="161680" y="667987"/>
                      <a:pt x="163188" y="668262"/>
                      <a:pt x="164834" y="668399"/>
                    </a:cubicBezTo>
                    <a:cubicBezTo>
                      <a:pt x="166343" y="667850"/>
                      <a:pt x="168675" y="667850"/>
                      <a:pt x="171006" y="667713"/>
                    </a:cubicBezTo>
                    <a:close/>
                    <a:moveTo>
                      <a:pt x="159348" y="678137"/>
                    </a:moveTo>
                    <a:cubicBezTo>
                      <a:pt x="156879" y="677863"/>
                      <a:pt x="154273" y="677177"/>
                      <a:pt x="152078" y="676080"/>
                    </a:cubicBezTo>
                    <a:cubicBezTo>
                      <a:pt x="150158" y="675120"/>
                      <a:pt x="148101" y="673885"/>
                      <a:pt x="146729" y="671965"/>
                    </a:cubicBezTo>
                    <a:cubicBezTo>
                      <a:pt x="145769" y="670730"/>
                      <a:pt x="144946" y="669359"/>
                      <a:pt x="144260" y="667987"/>
                    </a:cubicBezTo>
                    <a:cubicBezTo>
                      <a:pt x="142614" y="668262"/>
                      <a:pt x="140694" y="667713"/>
                      <a:pt x="139460" y="666478"/>
                    </a:cubicBezTo>
                    <a:cubicBezTo>
                      <a:pt x="137402" y="664421"/>
                      <a:pt x="137539" y="661266"/>
                      <a:pt x="139460" y="659072"/>
                    </a:cubicBezTo>
                    <a:cubicBezTo>
                      <a:pt x="140145" y="658249"/>
                      <a:pt x="140831" y="657563"/>
                      <a:pt x="141517" y="656740"/>
                    </a:cubicBezTo>
                    <a:cubicBezTo>
                      <a:pt x="141517" y="656466"/>
                      <a:pt x="141517" y="656054"/>
                      <a:pt x="141517" y="655780"/>
                    </a:cubicBezTo>
                    <a:cubicBezTo>
                      <a:pt x="141517" y="653997"/>
                      <a:pt x="141791" y="652351"/>
                      <a:pt x="142203" y="650705"/>
                    </a:cubicBezTo>
                    <a:cubicBezTo>
                      <a:pt x="142477" y="649471"/>
                      <a:pt x="142752" y="648236"/>
                      <a:pt x="143300" y="647139"/>
                    </a:cubicBezTo>
                    <a:cubicBezTo>
                      <a:pt x="144809" y="643161"/>
                      <a:pt x="146729" y="639458"/>
                      <a:pt x="148649" y="635755"/>
                    </a:cubicBezTo>
                    <a:cubicBezTo>
                      <a:pt x="150570" y="632051"/>
                      <a:pt x="152764" y="628622"/>
                      <a:pt x="155096" y="625193"/>
                    </a:cubicBezTo>
                    <a:cubicBezTo>
                      <a:pt x="156330" y="623410"/>
                      <a:pt x="157702" y="621627"/>
                      <a:pt x="159074" y="619844"/>
                    </a:cubicBezTo>
                    <a:cubicBezTo>
                      <a:pt x="156605" y="620941"/>
                      <a:pt x="153999" y="621901"/>
                      <a:pt x="151393" y="622724"/>
                    </a:cubicBezTo>
                    <a:cubicBezTo>
                      <a:pt x="147415" y="623959"/>
                      <a:pt x="143437" y="624919"/>
                      <a:pt x="139185" y="625468"/>
                    </a:cubicBezTo>
                    <a:cubicBezTo>
                      <a:pt x="135894" y="625879"/>
                      <a:pt x="132465" y="625879"/>
                      <a:pt x="129036" y="625742"/>
                    </a:cubicBezTo>
                    <a:cubicBezTo>
                      <a:pt x="125881" y="625605"/>
                      <a:pt x="122589" y="625056"/>
                      <a:pt x="119709" y="623822"/>
                    </a:cubicBezTo>
                    <a:cubicBezTo>
                      <a:pt x="117651" y="622999"/>
                      <a:pt x="115868" y="621764"/>
                      <a:pt x="114359" y="619981"/>
                    </a:cubicBezTo>
                    <a:cubicBezTo>
                      <a:pt x="112988" y="618472"/>
                      <a:pt x="112028" y="616689"/>
                      <a:pt x="111479" y="614769"/>
                    </a:cubicBezTo>
                    <a:cubicBezTo>
                      <a:pt x="109696" y="609146"/>
                      <a:pt x="109147" y="602562"/>
                      <a:pt x="111342" y="596938"/>
                    </a:cubicBezTo>
                    <a:cubicBezTo>
                      <a:pt x="112713" y="593372"/>
                      <a:pt x="114634" y="590080"/>
                      <a:pt x="116691" y="586789"/>
                    </a:cubicBezTo>
                    <a:cubicBezTo>
                      <a:pt x="118886" y="583360"/>
                      <a:pt x="121080" y="580068"/>
                      <a:pt x="123412" y="576639"/>
                    </a:cubicBezTo>
                    <a:cubicBezTo>
                      <a:pt x="125744" y="573210"/>
                      <a:pt x="128350" y="569918"/>
                      <a:pt x="131093" y="566626"/>
                    </a:cubicBezTo>
                    <a:cubicBezTo>
                      <a:pt x="129858" y="567037"/>
                      <a:pt x="128487" y="567449"/>
                      <a:pt x="127252" y="567860"/>
                    </a:cubicBezTo>
                    <a:cubicBezTo>
                      <a:pt x="122863" y="569232"/>
                      <a:pt x="118474" y="570466"/>
                      <a:pt x="114085" y="571289"/>
                    </a:cubicBezTo>
                    <a:cubicBezTo>
                      <a:pt x="108873" y="572250"/>
                      <a:pt x="103661" y="572935"/>
                      <a:pt x="98312" y="573073"/>
                    </a:cubicBezTo>
                    <a:cubicBezTo>
                      <a:pt x="91591" y="573347"/>
                      <a:pt x="84596" y="572935"/>
                      <a:pt x="78012" y="571015"/>
                    </a:cubicBezTo>
                    <a:cubicBezTo>
                      <a:pt x="75680" y="570466"/>
                      <a:pt x="73349" y="569369"/>
                      <a:pt x="71428" y="567998"/>
                    </a:cubicBezTo>
                    <a:cubicBezTo>
                      <a:pt x="70331" y="567175"/>
                      <a:pt x="69508" y="566352"/>
                      <a:pt x="68411" y="565392"/>
                    </a:cubicBezTo>
                    <a:cubicBezTo>
                      <a:pt x="67314" y="564294"/>
                      <a:pt x="66353" y="562786"/>
                      <a:pt x="65530" y="561414"/>
                    </a:cubicBezTo>
                    <a:cubicBezTo>
                      <a:pt x="63885" y="558808"/>
                      <a:pt x="63062" y="555790"/>
                      <a:pt x="62239" y="552773"/>
                    </a:cubicBezTo>
                    <a:cubicBezTo>
                      <a:pt x="61690" y="550304"/>
                      <a:pt x="61278" y="547698"/>
                      <a:pt x="61553" y="545092"/>
                    </a:cubicBezTo>
                    <a:cubicBezTo>
                      <a:pt x="61690" y="543446"/>
                      <a:pt x="61827" y="541800"/>
                      <a:pt x="62239" y="540154"/>
                    </a:cubicBezTo>
                    <a:cubicBezTo>
                      <a:pt x="62650" y="538508"/>
                      <a:pt x="63199" y="536999"/>
                      <a:pt x="63747" y="535354"/>
                    </a:cubicBezTo>
                    <a:cubicBezTo>
                      <a:pt x="64296" y="533708"/>
                      <a:pt x="65119" y="532062"/>
                      <a:pt x="65942" y="530553"/>
                    </a:cubicBezTo>
                    <a:cubicBezTo>
                      <a:pt x="67314" y="527810"/>
                      <a:pt x="68959" y="525204"/>
                      <a:pt x="70331" y="522460"/>
                    </a:cubicBezTo>
                    <a:cubicBezTo>
                      <a:pt x="72388" y="518757"/>
                      <a:pt x="74583" y="515328"/>
                      <a:pt x="77052" y="511762"/>
                    </a:cubicBezTo>
                    <a:cubicBezTo>
                      <a:pt x="79795" y="507784"/>
                      <a:pt x="82813" y="504081"/>
                      <a:pt x="85830" y="500241"/>
                    </a:cubicBezTo>
                    <a:cubicBezTo>
                      <a:pt x="92277" y="492148"/>
                      <a:pt x="98997" y="484056"/>
                      <a:pt x="105855" y="476238"/>
                    </a:cubicBezTo>
                    <a:cubicBezTo>
                      <a:pt x="109284" y="472260"/>
                      <a:pt x="112851" y="468419"/>
                      <a:pt x="116280" y="464579"/>
                    </a:cubicBezTo>
                    <a:cubicBezTo>
                      <a:pt x="118611" y="461973"/>
                      <a:pt x="120943" y="459230"/>
                      <a:pt x="123412" y="456761"/>
                    </a:cubicBezTo>
                    <a:cubicBezTo>
                      <a:pt x="125195" y="454978"/>
                      <a:pt x="126841" y="453332"/>
                      <a:pt x="128624" y="451549"/>
                    </a:cubicBezTo>
                    <a:cubicBezTo>
                      <a:pt x="130681" y="449491"/>
                      <a:pt x="132739" y="447571"/>
                      <a:pt x="134659" y="445514"/>
                    </a:cubicBezTo>
                    <a:cubicBezTo>
                      <a:pt x="129447" y="446611"/>
                      <a:pt x="124235" y="447571"/>
                      <a:pt x="119023" y="447983"/>
                    </a:cubicBezTo>
                    <a:cubicBezTo>
                      <a:pt x="115182" y="448257"/>
                      <a:pt x="111342" y="448120"/>
                      <a:pt x="107364" y="447983"/>
                    </a:cubicBezTo>
                    <a:cubicBezTo>
                      <a:pt x="103661" y="447708"/>
                      <a:pt x="100232" y="447297"/>
                      <a:pt x="96666" y="446337"/>
                    </a:cubicBezTo>
                    <a:cubicBezTo>
                      <a:pt x="95294" y="446062"/>
                      <a:pt x="94060" y="445377"/>
                      <a:pt x="92825" y="444828"/>
                    </a:cubicBezTo>
                    <a:cubicBezTo>
                      <a:pt x="91865" y="444416"/>
                      <a:pt x="91042" y="443868"/>
                      <a:pt x="90219" y="443319"/>
                    </a:cubicBezTo>
                    <a:cubicBezTo>
                      <a:pt x="89533" y="442633"/>
                      <a:pt x="88710" y="442085"/>
                      <a:pt x="88162" y="441399"/>
                    </a:cubicBezTo>
                    <a:cubicBezTo>
                      <a:pt x="87202" y="440164"/>
                      <a:pt x="86790" y="439479"/>
                      <a:pt x="86104" y="438107"/>
                    </a:cubicBezTo>
                    <a:cubicBezTo>
                      <a:pt x="85007" y="435913"/>
                      <a:pt x="84459" y="433306"/>
                      <a:pt x="84184" y="430975"/>
                    </a:cubicBezTo>
                    <a:cubicBezTo>
                      <a:pt x="83910" y="428369"/>
                      <a:pt x="84184" y="425351"/>
                      <a:pt x="85144" y="423019"/>
                    </a:cubicBezTo>
                    <a:cubicBezTo>
                      <a:pt x="85967" y="420962"/>
                      <a:pt x="87065" y="419042"/>
                      <a:pt x="88299" y="417259"/>
                    </a:cubicBezTo>
                    <a:cubicBezTo>
                      <a:pt x="89945" y="414790"/>
                      <a:pt x="91865" y="412595"/>
                      <a:pt x="93785" y="410264"/>
                    </a:cubicBezTo>
                    <a:cubicBezTo>
                      <a:pt x="98449" y="404366"/>
                      <a:pt x="103935" y="399291"/>
                      <a:pt x="109284" y="394216"/>
                    </a:cubicBezTo>
                    <a:cubicBezTo>
                      <a:pt x="110793" y="392707"/>
                      <a:pt x="112576" y="391336"/>
                      <a:pt x="114085" y="389827"/>
                    </a:cubicBezTo>
                    <a:cubicBezTo>
                      <a:pt x="117240" y="386946"/>
                      <a:pt x="120532" y="384066"/>
                      <a:pt x="123686" y="381186"/>
                    </a:cubicBezTo>
                    <a:cubicBezTo>
                      <a:pt x="126704" y="378442"/>
                      <a:pt x="129721" y="375699"/>
                      <a:pt x="132739" y="373093"/>
                    </a:cubicBezTo>
                    <a:cubicBezTo>
                      <a:pt x="138362" y="368430"/>
                      <a:pt x="143986" y="363766"/>
                      <a:pt x="149610" y="359240"/>
                    </a:cubicBezTo>
                    <a:cubicBezTo>
                      <a:pt x="153861" y="355811"/>
                      <a:pt x="158114" y="352245"/>
                      <a:pt x="162365" y="348679"/>
                    </a:cubicBezTo>
                    <a:cubicBezTo>
                      <a:pt x="163326" y="347993"/>
                      <a:pt x="164286" y="347307"/>
                      <a:pt x="165246" y="346621"/>
                    </a:cubicBezTo>
                    <a:cubicBezTo>
                      <a:pt x="167852" y="344701"/>
                      <a:pt x="170595" y="342644"/>
                      <a:pt x="173201" y="340723"/>
                    </a:cubicBezTo>
                    <a:cubicBezTo>
                      <a:pt x="174710" y="339489"/>
                      <a:pt x="176356" y="338392"/>
                      <a:pt x="178002" y="337157"/>
                    </a:cubicBezTo>
                    <a:cubicBezTo>
                      <a:pt x="171692" y="339626"/>
                      <a:pt x="165246" y="341958"/>
                      <a:pt x="158799" y="344290"/>
                    </a:cubicBezTo>
                    <a:cubicBezTo>
                      <a:pt x="150021" y="347307"/>
                      <a:pt x="141243" y="350050"/>
                      <a:pt x="132190" y="351971"/>
                    </a:cubicBezTo>
                    <a:cubicBezTo>
                      <a:pt x="128213" y="352794"/>
                      <a:pt x="124098" y="353479"/>
                      <a:pt x="120120" y="354028"/>
                    </a:cubicBezTo>
                    <a:cubicBezTo>
                      <a:pt x="118337" y="354302"/>
                      <a:pt x="116554" y="354439"/>
                      <a:pt x="114771" y="354577"/>
                    </a:cubicBezTo>
                    <a:cubicBezTo>
                      <a:pt x="112302" y="354714"/>
                      <a:pt x="109833" y="354851"/>
                      <a:pt x="107364" y="354577"/>
                    </a:cubicBezTo>
                    <a:cubicBezTo>
                      <a:pt x="105581" y="354302"/>
                      <a:pt x="104210" y="354028"/>
                      <a:pt x="102426" y="353617"/>
                    </a:cubicBezTo>
                    <a:cubicBezTo>
                      <a:pt x="101055" y="353342"/>
                      <a:pt x="99683" y="352794"/>
                      <a:pt x="98586" y="352245"/>
                    </a:cubicBezTo>
                    <a:cubicBezTo>
                      <a:pt x="95980" y="351148"/>
                      <a:pt x="93511" y="349639"/>
                      <a:pt x="91454" y="347719"/>
                    </a:cubicBezTo>
                    <a:cubicBezTo>
                      <a:pt x="90082" y="346484"/>
                      <a:pt x="88848" y="344975"/>
                      <a:pt x="88162" y="343192"/>
                    </a:cubicBezTo>
                    <a:cubicBezTo>
                      <a:pt x="87339" y="341135"/>
                      <a:pt x="87202" y="338529"/>
                      <a:pt x="87750" y="336472"/>
                    </a:cubicBezTo>
                    <a:cubicBezTo>
                      <a:pt x="89396" y="329751"/>
                      <a:pt x="92962" y="323716"/>
                      <a:pt x="97352" y="318504"/>
                    </a:cubicBezTo>
                    <a:cubicBezTo>
                      <a:pt x="99820" y="315623"/>
                      <a:pt x="102426" y="313017"/>
                      <a:pt x="105033" y="310411"/>
                    </a:cubicBezTo>
                    <a:cubicBezTo>
                      <a:pt x="109147" y="306159"/>
                      <a:pt x="113536" y="302182"/>
                      <a:pt x="117926" y="298204"/>
                    </a:cubicBezTo>
                    <a:cubicBezTo>
                      <a:pt x="124784" y="292032"/>
                      <a:pt x="131916" y="286134"/>
                      <a:pt x="139048" y="280099"/>
                    </a:cubicBezTo>
                    <a:cubicBezTo>
                      <a:pt x="143574" y="276258"/>
                      <a:pt x="147964" y="272281"/>
                      <a:pt x="152764" y="268714"/>
                    </a:cubicBezTo>
                    <a:cubicBezTo>
                      <a:pt x="160582" y="262817"/>
                      <a:pt x="168263" y="256919"/>
                      <a:pt x="176081" y="251021"/>
                    </a:cubicBezTo>
                    <a:cubicBezTo>
                      <a:pt x="180059" y="247866"/>
                      <a:pt x="184037" y="244711"/>
                      <a:pt x="188289" y="241831"/>
                    </a:cubicBezTo>
                    <a:cubicBezTo>
                      <a:pt x="195833" y="236619"/>
                      <a:pt x="203376" y="231270"/>
                      <a:pt x="210920" y="226058"/>
                    </a:cubicBezTo>
                    <a:cubicBezTo>
                      <a:pt x="217367" y="221531"/>
                      <a:pt x="223950" y="217005"/>
                      <a:pt x="230397" y="212479"/>
                    </a:cubicBezTo>
                    <a:cubicBezTo>
                      <a:pt x="234649" y="209599"/>
                      <a:pt x="239038" y="206855"/>
                      <a:pt x="243290" y="203975"/>
                    </a:cubicBezTo>
                    <a:cubicBezTo>
                      <a:pt x="245484" y="202466"/>
                      <a:pt x="247679" y="201095"/>
                      <a:pt x="250011" y="199586"/>
                    </a:cubicBezTo>
                    <a:cubicBezTo>
                      <a:pt x="236295" y="204798"/>
                      <a:pt x="222716" y="209873"/>
                      <a:pt x="209000" y="215085"/>
                    </a:cubicBezTo>
                    <a:cubicBezTo>
                      <a:pt x="207354" y="215771"/>
                      <a:pt x="205571" y="216182"/>
                      <a:pt x="203788" y="216868"/>
                    </a:cubicBezTo>
                    <a:cubicBezTo>
                      <a:pt x="199262" y="218377"/>
                      <a:pt x="194735" y="219886"/>
                      <a:pt x="190346" y="221257"/>
                    </a:cubicBezTo>
                    <a:cubicBezTo>
                      <a:pt x="181019" y="224275"/>
                      <a:pt x="171692" y="227429"/>
                      <a:pt x="162365" y="230584"/>
                    </a:cubicBezTo>
                    <a:cubicBezTo>
                      <a:pt x="159348" y="231544"/>
                      <a:pt x="156468" y="232504"/>
                      <a:pt x="153450" y="233327"/>
                    </a:cubicBezTo>
                    <a:cubicBezTo>
                      <a:pt x="142477" y="236619"/>
                      <a:pt x="131367" y="239774"/>
                      <a:pt x="120257" y="242380"/>
                    </a:cubicBezTo>
                    <a:cubicBezTo>
                      <a:pt x="110930" y="244574"/>
                      <a:pt x="101466" y="246495"/>
                      <a:pt x="91865" y="247729"/>
                    </a:cubicBezTo>
                    <a:cubicBezTo>
                      <a:pt x="87476" y="248415"/>
                      <a:pt x="83087" y="248689"/>
                      <a:pt x="78698" y="248826"/>
                    </a:cubicBezTo>
                    <a:cubicBezTo>
                      <a:pt x="74309" y="249101"/>
                      <a:pt x="69920" y="249375"/>
                      <a:pt x="65530" y="249101"/>
                    </a:cubicBezTo>
                    <a:cubicBezTo>
                      <a:pt x="62513" y="248826"/>
                      <a:pt x="59221" y="248552"/>
                      <a:pt x="56478" y="247318"/>
                    </a:cubicBezTo>
                    <a:cubicBezTo>
                      <a:pt x="55518" y="246906"/>
                      <a:pt x="54558" y="246357"/>
                      <a:pt x="53735" y="245809"/>
                    </a:cubicBezTo>
                    <a:cubicBezTo>
                      <a:pt x="52637" y="244986"/>
                      <a:pt x="51814" y="244300"/>
                      <a:pt x="50717" y="243340"/>
                    </a:cubicBezTo>
                    <a:cubicBezTo>
                      <a:pt x="48934" y="241694"/>
                      <a:pt x="47837" y="239637"/>
                      <a:pt x="46877" y="237442"/>
                    </a:cubicBezTo>
                    <a:cubicBezTo>
                      <a:pt x="46465" y="236619"/>
                      <a:pt x="46465" y="235659"/>
                      <a:pt x="46191" y="234836"/>
                    </a:cubicBezTo>
                    <a:cubicBezTo>
                      <a:pt x="45917" y="233739"/>
                      <a:pt x="46191" y="232367"/>
                      <a:pt x="46602" y="231407"/>
                    </a:cubicBezTo>
                    <a:cubicBezTo>
                      <a:pt x="47288" y="229075"/>
                      <a:pt x="48660" y="227018"/>
                      <a:pt x="50169" y="225235"/>
                    </a:cubicBezTo>
                    <a:cubicBezTo>
                      <a:pt x="51129" y="224137"/>
                      <a:pt x="52089" y="223040"/>
                      <a:pt x="53186" y="221943"/>
                    </a:cubicBezTo>
                    <a:cubicBezTo>
                      <a:pt x="54283" y="220846"/>
                      <a:pt x="55243" y="219748"/>
                      <a:pt x="56478" y="218788"/>
                    </a:cubicBezTo>
                    <a:cubicBezTo>
                      <a:pt x="59358" y="216457"/>
                      <a:pt x="62376" y="214399"/>
                      <a:pt x="65530" y="212342"/>
                    </a:cubicBezTo>
                    <a:cubicBezTo>
                      <a:pt x="70194" y="209461"/>
                      <a:pt x="74720" y="206581"/>
                      <a:pt x="79384" y="203975"/>
                    </a:cubicBezTo>
                    <a:cubicBezTo>
                      <a:pt x="88573" y="198626"/>
                      <a:pt x="97900" y="193551"/>
                      <a:pt x="107227" y="188476"/>
                    </a:cubicBezTo>
                    <a:cubicBezTo>
                      <a:pt x="112713" y="185458"/>
                      <a:pt x="118063" y="182441"/>
                      <a:pt x="123549" y="179423"/>
                    </a:cubicBezTo>
                    <a:cubicBezTo>
                      <a:pt x="135756" y="172840"/>
                      <a:pt x="147964" y="166119"/>
                      <a:pt x="160171" y="159535"/>
                    </a:cubicBezTo>
                    <a:cubicBezTo>
                      <a:pt x="141517" y="165707"/>
                      <a:pt x="122589" y="171057"/>
                      <a:pt x="103249" y="174897"/>
                    </a:cubicBezTo>
                    <a:cubicBezTo>
                      <a:pt x="98312" y="175857"/>
                      <a:pt x="93237" y="176543"/>
                      <a:pt x="88162" y="177229"/>
                    </a:cubicBezTo>
                    <a:cubicBezTo>
                      <a:pt x="83087" y="177915"/>
                      <a:pt x="78149" y="178463"/>
                      <a:pt x="73074" y="178738"/>
                    </a:cubicBezTo>
                    <a:cubicBezTo>
                      <a:pt x="71291" y="178738"/>
                      <a:pt x="69508" y="178738"/>
                      <a:pt x="67725" y="178600"/>
                    </a:cubicBezTo>
                    <a:cubicBezTo>
                      <a:pt x="65942" y="178463"/>
                      <a:pt x="64159" y="178326"/>
                      <a:pt x="62513" y="178052"/>
                    </a:cubicBezTo>
                    <a:cubicBezTo>
                      <a:pt x="60867" y="177777"/>
                      <a:pt x="59221" y="177366"/>
                      <a:pt x="57712" y="176680"/>
                    </a:cubicBezTo>
                    <a:cubicBezTo>
                      <a:pt x="54969" y="175583"/>
                      <a:pt x="52226" y="174348"/>
                      <a:pt x="49483" y="173251"/>
                    </a:cubicBezTo>
                    <a:cubicBezTo>
                      <a:pt x="47562" y="172565"/>
                      <a:pt x="46328" y="170371"/>
                      <a:pt x="46602" y="168313"/>
                    </a:cubicBezTo>
                    <a:cubicBezTo>
                      <a:pt x="46877" y="166256"/>
                      <a:pt x="47151" y="164199"/>
                      <a:pt x="47562" y="162278"/>
                    </a:cubicBezTo>
                    <a:cubicBezTo>
                      <a:pt x="47700" y="161181"/>
                      <a:pt x="48248" y="160358"/>
                      <a:pt x="48660" y="159261"/>
                    </a:cubicBezTo>
                    <a:cubicBezTo>
                      <a:pt x="49071" y="158301"/>
                      <a:pt x="49894" y="157341"/>
                      <a:pt x="50443" y="156655"/>
                    </a:cubicBezTo>
                    <a:cubicBezTo>
                      <a:pt x="51129" y="155695"/>
                      <a:pt x="51952" y="155009"/>
                      <a:pt x="52775" y="154323"/>
                    </a:cubicBezTo>
                    <a:cubicBezTo>
                      <a:pt x="55655" y="151854"/>
                      <a:pt x="58810" y="149934"/>
                      <a:pt x="61964" y="147877"/>
                    </a:cubicBezTo>
                    <a:cubicBezTo>
                      <a:pt x="66353" y="144859"/>
                      <a:pt x="71017" y="142253"/>
                      <a:pt x="75680" y="139647"/>
                    </a:cubicBezTo>
                    <a:cubicBezTo>
                      <a:pt x="83636" y="135258"/>
                      <a:pt x="91454" y="130869"/>
                      <a:pt x="99409" y="126342"/>
                    </a:cubicBezTo>
                    <a:cubicBezTo>
                      <a:pt x="111753" y="119484"/>
                      <a:pt x="124235" y="112901"/>
                      <a:pt x="136716" y="106180"/>
                    </a:cubicBezTo>
                    <a:cubicBezTo>
                      <a:pt x="138362" y="105357"/>
                      <a:pt x="140008" y="104534"/>
                      <a:pt x="141791" y="103574"/>
                    </a:cubicBezTo>
                    <a:cubicBezTo>
                      <a:pt x="146455" y="101242"/>
                      <a:pt x="150981" y="98910"/>
                      <a:pt x="155645" y="96579"/>
                    </a:cubicBezTo>
                    <a:cubicBezTo>
                      <a:pt x="162640" y="93013"/>
                      <a:pt x="169772" y="89309"/>
                      <a:pt x="176767" y="85743"/>
                    </a:cubicBezTo>
                    <a:cubicBezTo>
                      <a:pt x="178139" y="84920"/>
                      <a:pt x="179785" y="84371"/>
                      <a:pt x="181156" y="83548"/>
                    </a:cubicBezTo>
                    <a:cubicBezTo>
                      <a:pt x="185546" y="81491"/>
                      <a:pt x="189935" y="79434"/>
                      <a:pt x="194187" y="77376"/>
                    </a:cubicBezTo>
                    <a:cubicBezTo>
                      <a:pt x="202828" y="73399"/>
                      <a:pt x="211332" y="69284"/>
                      <a:pt x="219973" y="65169"/>
                    </a:cubicBezTo>
                    <a:cubicBezTo>
                      <a:pt x="222990" y="63797"/>
                      <a:pt x="226008" y="62426"/>
                      <a:pt x="229162" y="61054"/>
                    </a:cubicBezTo>
                    <a:cubicBezTo>
                      <a:pt x="224362" y="62289"/>
                      <a:pt x="219561" y="63523"/>
                      <a:pt x="214623" y="64620"/>
                    </a:cubicBezTo>
                    <a:cubicBezTo>
                      <a:pt x="200222" y="68049"/>
                      <a:pt x="185683" y="71616"/>
                      <a:pt x="171281" y="74633"/>
                    </a:cubicBezTo>
                    <a:cubicBezTo>
                      <a:pt x="161268" y="76690"/>
                      <a:pt x="151393" y="78748"/>
                      <a:pt x="141517" y="80805"/>
                    </a:cubicBezTo>
                    <a:cubicBezTo>
                      <a:pt x="139460" y="81217"/>
                      <a:pt x="137402" y="81628"/>
                      <a:pt x="135482" y="82040"/>
                    </a:cubicBezTo>
                    <a:cubicBezTo>
                      <a:pt x="132465" y="82588"/>
                      <a:pt x="129310" y="83000"/>
                      <a:pt x="126292" y="83548"/>
                    </a:cubicBezTo>
                    <a:cubicBezTo>
                      <a:pt x="116691" y="85194"/>
                      <a:pt x="107090" y="86703"/>
                      <a:pt x="97352" y="88349"/>
                    </a:cubicBezTo>
                    <a:cubicBezTo>
                      <a:pt x="91728" y="89309"/>
                      <a:pt x="86242" y="89858"/>
                      <a:pt x="80618" y="90544"/>
                    </a:cubicBezTo>
                    <a:cubicBezTo>
                      <a:pt x="70331" y="91778"/>
                      <a:pt x="59907" y="92327"/>
                      <a:pt x="49483" y="92327"/>
                    </a:cubicBezTo>
                    <a:cubicBezTo>
                      <a:pt x="44956" y="92327"/>
                      <a:pt x="40430" y="91915"/>
                      <a:pt x="35904" y="91504"/>
                    </a:cubicBezTo>
                    <a:cubicBezTo>
                      <a:pt x="31789" y="91092"/>
                      <a:pt x="27400" y="90818"/>
                      <a:pt x="23422" y="89858"/>
                    </a:cubicBezTo>
                    <a:cubicBezTo>
                      <a:pt x="21639" y="89446"/>
                      <a:pt x="19993" y="89035"/>
                      <a:pt x="18347" y="88486"/>
                    </a:cubicBezTo>
                    <a:cubicBezTo>
                      <a:pt x="16427" y="87800"/>
                      <a:pt x="14644" y="87115"/>
                      <a:pt x="12724" y="86292"/>
                    </a:cubicBezTo>
                    <a:cubicBezTo>
                      <a:pt x="9981" y="85057"/>
                      <a:pt x="7100" y="83548"/>
                      <a:pt x="4769" y="81628"/>
                    </a:cubicBezTo>
                    <a:cubicBezTo>
                      <a:pt x="3123" y="80257"/>
                      <a:pt x="1751" y="78611"/>
                      <a:pt x="791" y="76690"/>
                    </a:cubicBezTo>
                    <a:cubicBezTo>
                      <a:pt x="105" y="75045"/>
                      <a:pt x="-169" y="72987"/>
                      <a:pt x="105" y="71341"/>
                    </a:cubicBezTo>
                    <a:cubicBezTo>
                      <a:pt x="379" y="69695"/>
                      <a:pt x="517" y="68598"/>
                      <a:pt x="928" y="67089"/>
                    </a:cubicBezTo>
                    <a:cubicBezTo>
                      <a:pt x="1340" y="65718"/>
                      <a:pt x="2025" y="64346"/>
                      <a:pt x="2574" y="62974"/>
                    </a:cubicBezTo>
                    <a:cubicBezTo>
                      <a:pt x="3946" y="59957"/>
                      <a:pt x="6003" y="57625"/>
                      <a:pt x="8472" y="55568"/>
                    </a:cubicBezTo>
                    <a:cubicBezTo>
                      <a:pt x="10804" y="53373"/>
                      <a:pt x="13684" y="51590"/>
                      <a:pt x="16427" y="49944"/>
                    </a:cubicBezTo>
                    <a:cubicBezTo>
                      <a:pt x="18347" y="48710"/>
                      <a:pt x="20268" y="47475"/>
                      <a:pt x="22188" y="46241"/>
                    </a:cubicBezTo>
                    <a:cubicBezTo>
                      <a:pt x="24245" y="45007"/>
                      <a:pt x="26303" y="43909"/>
                      <a:pt x="28360" y="42812"/>
                    </a:cubicBezTo>
                    <a:cubicBezTo>
                      <a:pt x="37275" y="38011"/>
                      <a:pt x="46465" y="33622"/>
                      <a:pt x="55792" y="29645"/>
                    </a:cubicBezTo>
                    <a:cubicBezTo>
                      <a:pt x="74857" y="21278"/>
                      <a:pt x="94471" y="14420"/>
                      <a:pt x="114497" y="9071"/>
                    </a:cubicBezTo>
                    <a:cubicBezTo>
                      <a:pt x="132327" y="4270"/>
                      <a:pt x="150432" y="1390"/>
                      <a:pt x="168812" y="292"/>
                    </a:cubicBezTo>
                    <a:cubicBezTo>
                      <a:pt x="187329" y="-805"/>
                      <a:pt x="205982" y="1252"/>
                      <a:pt x="223950" y="5367"/>
                    </a:cubicBezTo>
                    <a:cubicBezTo>
                      <a:pt x="232317" y="7288"/>
                      <a:pt x="240410" y="10168"/>
                      <a:pt x="248228" y="13734"/>
                    </a:cubicBezTo>
                    <a:cubicBezTo>
                      <a:pt x="252068" y="15517"/>
                      <a:pt x="255771" y="17712"/>
                      <a:pt x="259200" y="20043"/>
                    </a:cubicBezTo>
                    <a:cubicBezTo>
                      <a:pt x="262081" y="21964"/>
                      <a:pt x="264687" y="24433"/>
                      <a:pt x="267293" y="26764"/>
                    </a:cubicBezTo>
                    <a:cubicBezTo>
                      <a:pt x="270996" y="30056"/>
                      <a:pt x="274151" y="34171"/>
                      <a:pt x="277443" y="37874"/>
                    </a:cubicBezTo>
                    <a:cubicBezTo>
                      <a:pt x="277717" y="38149"/>
                      <a:pt x="277991" y="38423"/>
                      <a:pt x="278129" y="38697"/>
                    </a:cubicBezTo>
                    <a:cubicBezTo>
                      <a:pt x="279637" y="38286"/>
                      <a:pt x="281283" y="37737"/>
                      <a:pt x="282792" y="37326"/>
                    </a:cubicBezTo>
                    <a:cubicBezTo>
                      <a:pt x="283341" y="37188"/>
                      <a:pt x="283752" y="37051"/>
                      <a:pt x="284301" y="36914"/>
                    </a:cubicBezTo>
                    <a:cubicBezTo>
                      <a:pt x="287730" y="35405"/>
                      <a:pt x="291296" y="33897"/>
                      <a:pt x="294862" y="32388"/>
                    </a:cubicBezTo>
                    <a:cubicBezTo>
                      <a:pt x="299251" y="30468"/>
                      <a:pt x="303640" y="28547"/>
                      <a:pt x="308029" y="26764"/>
                    </a:cubicBezTo>
                    <a:cubicBezTo>
                      <a:pt x="314339" y="24158"/>
                      <a:pt x="320648" y="21689"/>
                      <a:pt x="327095" y="19358"/>
                    </a:cubicBezTo>
                    <a:cubicBezTo>
                      <a:pt x="332307" y="17437"/>
                      <a:pt x="337656" y="16066"/>
                      <a:pt x="343005" y="14557"/>
                    </a:cubicBezTo>
                    <a:cubicBezTo>
                      <a:pt x="346297" y="13597"/>
                      <a:pt x="349314" y="17026"/>
                      <a:pt x="347943" y="20181"/>
                    </a:cubicBezTo>
                    <a:cubicBezTo>
                      <a:pt x="347394" y="21552"/>
                      <a:pt x="346709" y="23198"/>
                      <a:pt x="345474" y="24158"/>
                    </a:cubicBezTo>
                    <a:cubicBezTo>
                      <a:pt x="344102" y="25255"/>
                      <a:pt x="343417" y="25804"/>
                      <a:pt x="341771" y="26627"/>
                    </a:cubicBezTo>
                    <a:cubicBezTo>
                      <a:pt x="340399" y="27313"/>
                      <a:pt x="338890" y="27862"/>
                      <a:pt x="337519" y="28410"/>
                    </a:cubicBezTo>
                    <a:cubicBezTo>
                      <a:pt x="335461" y="29233"/>
                      <a:pt x="333267" y="30193"/>
                      <a:pt x="331209" y="31016"/>
                    </a:cubicBezTo>
                    <a:cubicBezTo>
                      <a:pt x="329564" y="31702"/>
                      <a:pt x="327918" y="32251"/>
                      <a:pt x="326135" y="32799"/>
                    </a:cubicBezTo>
                    <a:cubicBezTo>
                      <a:pt x="323803" y="33622"/>
                      <a:pt x="321471" y="34445"/>
                      <a:pt x="319139" y="35131"/>
                    </a:cubicBezTo>
                    <a:cubicBezTo>
                      <a:pt x="312144" y="37463"/>
                      <a:pt x="305286" y="39794"/>
                      <a:pt x="298291" y="41989"/>
                    </a:cubicBezTo>
                    <a:cubicBezTo>
                      <a:pt x="293628" y="43498"/>
                      <a:pt x="289101" y="45007"/>
                      <a:pt x="284438" y="46378"/>
                    </a:cubicBezTo>
                    <a:cubicBezTo>
                      <a:pt x="285124" y="47750"/>
                      <a:pt x="284712" y="49670"/>
                      <a:pt x="283341" y="50630"/>
                    </a:cubicBezTo>
                    <a:cubicBezTo>
                      <a:pt x="281832" y="51727"/>
                      <a:pt x="279774" y="51453"/>
                      <a:pt x="278540" y="49944"/>
                    </a:cubicBezTo>
                    <a:cubicBezTo>
                      <a:pt x="278266" y="49670"/>
                      <a:pt x="278129" y="49396"/>
                      <a:pt x="277854" y="49121"/>
                    </a:cubicBezTo>
                    <a:cubicBezTo>
                      <a:pt x="267979" y="53373"/>
                      <a:pt x="258240" y="57900"/>
                      <a:pt x="248365" y="62426"/>
                    </a:cubicBezTo>
                    <a:cubicBezTo>
                      <a:pt x="238626" y="66815"/>
                      <a:pt x="228888" y="71204"/>
                      <a:pt x="219150" y="75868"/>
                    </a:cubicBezTo>
                    <a:cubicBezTo>
                      <a:pt x="206394" y="82040"/>
                      <a:pt x="193638" y="88212"/>
                      <a:pt x="180882" y="94247"/>
                    </a:cubicBezTo>
                    <a:cubicBezTo>
                      <a:pt x="180882" y="94247"/>
                      <a:pt x="181019" y="94247"/>
                      <a:pt x="181019" y="94110"/>
                    </a:cubicBezTo>
                    <a:cubicBezTo>
                      <a:pt x="171144" y="99185"/>
                      <a:pt x="161131" y="104397"/>
                      <a:pt x="151118" y="109609"/>
                    </a:cubicBezTo>
                    <a:cubicBezTo>
                      <a:pt x="147827" y="111255"/>
                      <a:pt x="144672" y="112901"/>
                      <a:pt x="141380" y="114684"/>
                    </a:cubicBezTo>
                    <a:cubicBezTo>
                      <a:pt x="137128" y="117016"/>
                      <a:pt x="132876" y="119347"/>
                      <a:pt x="128624" y="121679"/>
                    </a:cubicBezTo>
                    <a:cubicBezTo>
                      <a:pt x="120120" y="126342"/>
                      <a:pt x="111753" y="130869"/>
                      <a:pt x="103249" y="135532"/>
                    </a:cubicBezTo>
                    <a:cubicBezTo>
                      <a:pt x="97489" y="138824"/>
                      <a:pt x="91865" y="141979"/>
                      <a:pt x="86104" y="145270"/>
                    </a:cubicBezTo>
                    <a:cubicBezTo>
                      <a:pt x="83498" y="146642"/>
                      <a:pt x="81030" y="148014"/>
                      <a:pt x="78423" y="149522"/>
                    </a:cubicBezTo>
                    <a:cubicBezTo>
                      <a:pt x="75817" y="151031"/>
                      <a:pt x="73074" y="152540"/>
                      <a:pt x="70468" y="154049"/>
                    </a:cubicBezTo>
                    <a:cubicBezTo>
                      <a:pt x="67314" y="155969"/>
                      <a:pt x="64296" y="158026"/>
                      <a:pt x="61278" y="160084"/>
                    </a:cubicBezTo>
                    <a:cubicBezTo>
                      <a:pt x="61416" y="159947"/>
                      <a:pt x="61690" y="159809"/>
                      <a:pt x="61827" y="159809"/>
                    </a:cubicBezTo>
                    <a:cubicBezTo>
                      <a:pt x="60730" y="160495"/>
                      <a:pt x="59495" y="161455"/>
                      <a:pt x="58398" y="162415"/>
                    </a:cubicBezTo>
                    <a:cubicBezTo>
                      <a:pt x="58535" y="162278"/>
                      <a:pt x="58672" y="162141"/>
                      <a:pt x="58810" y="162004"/>
                    </a:cubicBezTo>
                    <a:cubicBezTo>
                      <a:pt x="58398" y="162415"/>
                      <a:pt x="57987" y="162827"/>
                      <a:pt x="57575" y="163238"/>
                    </a:cubicBezTo>
                    <a:cubicBezTo>
                      <a:pt x="57438" y="163513"/>
                      <a:pt x="57164" y="163787"/>
                      <a:pt x="57027" y="164061"/>
                    </a:cubicBezTo>
                    <a:cubicBezTo>
                      <a:pt x="56889" y="164336"/>
                      <a:pt x="56752" y="164610"/>
                      <a:pt x="56615" y="165022"/>
                    </a:cubicBezTo>
                    <a:cubicBezTo>
                      <a:pt x="56478" y="165570"/>
                      <a:pt x="56478" y="166119"/>
                      <a:pt x="56341" y="166805"/>
                    </a:cubicBezTo>
                    <a:cubicBezTo>
                      <a:pt x="57987" y="167490"/>
                      <a:pt x="59495" y="168176"/>
                      <a:pt x="61141" y="168862"/>
                    </a:cubicBezTo>
                    <a:cubicBezTo>
                      <a:pt x="61004" y="168862"/>
                      <a:pt x="60730" y="168725"/>
                      <a:pt x="60593" y="168725"/>
                    </a:cubicBezTo>
                    <a:cubicBezTo>
                      <a:pt x="61827" y="169136"/>
                      <a:pt x="62924" y="169548"/>
                      <a:pt x="64296" y="169685"/>
                    </a:cubicBezTo>
                    <a:cubicBezTo>
                      <a:pt x="64296" y="169685"/>
                      <a:pt x="64296" y="169685"/>
                      <a:pt x="64296" y="169685"/>
                    </a:cubicBezTo>
                    <a:cubicBezTo>
                      <a:pt x="65805" y="169959"/>
                      <a:pt x="67451" y="170096"/>
                      <a:pt x="68959" y="170096"/>
                    </a:cubicBezTo>
                    <a:cubicBezTo>
                      <a:pt x="68822" y="170096"/>
                      <a:pt x="68685" y="170096"/>
                      <a:pt x="68548" y="170096"/>
                    </a:cubicBezTo>
                    <a:cubicBezTo>
                      <a:pt x="70880" y="170096"/>
                      <a:pt x="73074" y="170096"/>
                      <a:pt x="75406" y="170096"/>
                    </a:cubicBezTo>
                    <a:cubicBezTo>
                      <a:pt x="75132" y="170096"/>
                      <a:pt x="74994" y="170096"/>
                      <a:pt x="74720" y="170096"/>
                    </a:cubicBezTo>
                    <a:cubicBezTo>
                      <a:pt x="79521" y="169822"/>
                      <a:pt x="84321" y="169136"/>
                      <a:pt x="89122" y="168451"/>
                    </a:cubicBezTo>
                    <a:cubicBezTo>
                      <a:pt x="94197" y="167765"/>
                      <a:pt x="99272" y="166942"/>
                      <a:pt x="104484" y="165844"/>
                    </a:cubicBezTo>
                    <a:cubicBezTo>
                      <a:pt x="104484" y="165844"/>
                      <a:pt x="104347" y="165844"/>
                      <a:pt x="104347" y="165844"/>
                    </a:cubicBezTo>
                    <a:cubicBezTo>
                      <a:pt x="114497" y="163650"/>
                      <a:pt x="124509" y="161181"/>
                      <a:pt x="134385" y="158438"/>
                    </a:cubicBezTo>
                    <a:cubicBezTo>
                      <a:pt x="144946" y="155557"/>
                      <a:pt x="155233" y="151991"/>
                      <a:pt x="165520" y="148562"/>
                    </a:cubicBezTo>
                    <a:cubicBezTo>
                      <a:pt x="172927" y="145819"/>
                      <a:pt x="180471" y="143076"/>
                      <a:pt x="188014" y="140333"/>
                    </a:cubicBezTo>
                    <a:cubicBezTo>
                      <a:pt x="190483" y="139373"/>
                      <a:pt x="193089" y="138412"/>
                      <a:pt x="195558" y="137590"/>
                    </a:cubicBezTo>
                    <a:cubicBezTo>
                      <a:pt x="198301" y="136629"/>
                      <a:pt x="201045" y="135395"/>
                      <a:pt x="203651" y="134298"/>
                    </a:cubicBezTo>
                    <a:cubicBezTo>
                      <a:pt x="210371" y="131554"/>
                      <a:pt x="217092" y="128811"/>
                      <a:pt x="223813" y="125931"/>
                    </a:cubicBezTo>
                    <a:cubicBezTo>
                      <a:pt x="232043" y="121405"/>
                      <a:pt x="240272" y="117016"/>
                      <a:pt x="248502" y="112489"/>
                    </a:cubicBezTo>
                    <a:cubicBezTo>
                      <a:pt x="264550" y="103848"/>
                      <a:pt x="280597" y="95207"/>
                      <a:pt x="296645" y="86566"/>
                    </a:cubicBezTo>
                    <a:cubicBezTo>
                      <a:pt x="299663" y="84920"/>
                      <a:pt x="302954" y="83548"/>
                      <a:pt x="306109" y="81903"/>
                    </a:cubicBezTo>
                    <a:cubicBezTo>
                      <a:pt x="312556" y="78748"/>
                      <a:pt x="319139" y="75456"/>
                      <a:pt x="325723" y="72301"/>
                    </a:cubicBezTo>
                    <a:cubicBezTo>
                      <a:pt x="329015" y="70655"/>
                      <a:pt x="332307" y="69010"/>
                      <a:pt x="335736" y="67364"/>
                    </a:cubicBezTo>
                    <a:cubicBezTo>
                      <a:pt x="338753" y="65855"/>
                      <a:pt x="341908" y="64483"/>
                      <a:pt x="345063" y="63112"/>
                    </a:cubicBezTo>
                    <a:cubicBezTo>
                      <a:pt x="348080" y="61740"/>
                      <a:pt x="351235" y="60368"/>
                      <a:pt x="354389" y="58997"/>
                    </a:cubicBezTo>
                    <a:cubicBezTo>
                      <a:pt x="356996" y="58037"/>
                      <a:pt x="359464" y="57077"/>
                      <a:pt x="362070" y="56254"/>
                    </a:cubicBezTo>
                    <a:cubicBezTo>
                      <a:pt x="365362" y="55156"/>
                      <a:pt x="368928" y="54882"/>
                      <a:pt x="372220" y="54196"/>
                    </a:cubicBezTo>
                    <a:cubicBezTo>
                      <a:pt x="374003" y="53922"/>
                      <a:pt x="375924" y="54882"/>
                      <a:pt x="376884" y="56391"/>
                    </a:cubicBezTo>
                    <a:cubicBezTo>
                      <a:pt x="377844" y="58037"/>
                      <a:pt x="377570" y="59957"/>
                      <a:pt x="376609" y="61466"/>
                    </a:cubicBezTo>
                    <a:cubicBezTo>
                      <a:pt x="375786" y="62563"/>
                      <a:pt x="374963" y="63935"/>
                      <a:pt x="374003" y="64895"/>
                    </a:cubicBezTo>
                    <a:cubicBezTo>
                      <a:pt x="372769" y="66266"/>
                      <a:pt x="372083" y="66815"/>
                      <a:pt x="370712" y="67912"/>
                    </a:cubicBezTo>
                    <a:cubicBezTo>
                      <a:pt x="369477" y="68872"/>
                      <a:pt x="367968" y="69695"/>
                      <a:pt x="366597" y="70518"/>
                    </a:cubicBezTo>
                    <a:cubicBezTo>
                      <a:pt x="364676" y="71616"/>
                      <a:pt x="362619" y="72576"/>
                      <a:pt x="360699" y="73536"/>
                    </a:cubicBezTo>
                    <a:cubicBezTo>
                      <a:pt x="356996" y="75593"/>
                      <a:pt x="353018" y="77376"/>
                      <a:pt x="349177" y="79297"/>
                    </a:cubicBezTo>
                    <a:cubicBezTo>
                      <a:pt x="342456" y="82588"/>
                      <a:pt x="335598" y="85880"/>
                      <a:pt x="328878" y="89035"/>
                    </a:cubicBezTo>
                    <a:cubicBezTo>
                      <a:pt x="317219" y="94658"/>
                      <a:pt x="305423" y="100282"/>
                      <a:pt x="293490" y="105631"/>
                    </a:cubicBezTo>
                    <a:cubicBezTo>
                      <a:pt x="284849" y="109472"/>
                      <a:pt x="276345" y="113312"/>
                      <a:pt x="267704" y="117290"/>
                    </a:cubicBezTo>
                    <a:cubicBezTo>
                      <a:pt x="261944" y="119896"/>
                      <a:pt x="256183" y="122228"/>
                      <a:pt x="250422" y="124696"/>
                    </a:cubicBezTo>
                    <a:cubicBezTo>
                      <a:pt x="244113" y="127440"/>
                      <a:pt x="237941" y="130183"/>
                      <a:pt x="231631" y="132789"/>
                    </a:cubicBezTo>
                    <a:cubicBezTo>
                      <a:pt x="230671" y="133200"/>
                      <a:pt x="229711" y="133612"/>
                      <a:pt x="228751" y="133886"/>
                    </a:cubicBezTo>
                    <a:cubicBezTo>
                      <a:pt x="225459" y="135669"/>
                      <a:pt x="222030" y="137590"/>
                      <a:pt x="218738" y="139373"/>
                    </a:cubicBezTo>
                    <a:cubicBezTo>
                      <a:pt x="193638" y="153226"/>
                      <a:pt x="168675" y="166942"/>
                      <a:pt x="143574" y="180658"/>
                    </a:cubicBezTo>
                    <a:cubicBezTo>
                      <a:pt x="134796" y="185458"/>
                      <a:pt x="126018" y="190396"/>
                      <a:pt x="117240" y="195334"/>
                    </a:cubicBezTo>
                    <a:cubicBezTo>
                      <a:pt x="111068" y="198763"/>
                      <a:pt x="104895" y="202192"/>
                      <a:pt x="98860" y="205621"/>
                    </a:cubicBezTo>
                    <a:cubicBezTo>
                      <a:pt x="88436" y="211382"/>
                      <a:pt x="78012" y="217279"/>
                      <a:pt x="67999" y="223726"/>
                    </a:cubicBezTo>
                    <a:lnTo>
                      <a:pt x="67999" y="223726"/>
                    </a:lnTo>
                    <a:cubicBezTo>
                      <a:pt x="66353" y="224823"/>
                      <a:pt x="64845" y="225921"/>
                      <a:pt x="63336" y="227292"/>
                    </a:cubicBezTo>
                    <a:cubicBezTo>
                      <a:pt x="63473" y="227155"/>
                      <a:pt x="63473" y="227155"/>
                      <a:pt x="63610" y="227018"/>
                    </a:cubicBezTo>
                    <a:cubicBezTo>
                      <a:pt x="63473" y="227155"/>
                      <a:pt x="63473" y="227155"/>
                      <a:pt x="63336" y="227292"/>
                    </a:cubicBezTo>
                    <a:cubicBezTo>
                      <a:pt x="63336" y="227292"/>
                      <a:pt x="63199" y="227429"/>
                      <a:pt x="63062" y="227429"/>
                    </a:cubicBezTo>
                    <a:cubicBezTo>
                      <a:pt x="63062" y="227429"/>
                      <a:pt x="63199" y="227292"/>
                      <a:pt x="63199" y="227292"/>
                    </a:cubicBezTo>
                    <a:cubicBezTo>
                      <a:pt x="61416" y="228938"/>
                      <a:pt x="59770" y="230584"/>
                      <a:pt x="58261" y="232367"/>
                    </a:cubicBezTo>
                    <a:cubicBezTo>
                      <a:pt x="58261" y="232367"/>
                      <a:pt x="58261" y="232367"/>
                      <a:pt x="58261" y="232367"/>
                    </a:cubicBezTo>
                    <a:cubicBezTo>
                      <a:pt x="58124" y="232641"/>
                      <a:pt x="57849" y="232779"/>
                      <a:pt x="57712" y="233053"/>
                    </a:cubicBezTo>
                    <a:cubicBezTo>
                      <a:pt x="57712" y="232916"/>
                      <a:pt x="57849" y="232916"/>
                      <a:pt x="57849" y="232779"/>
                    </a:cubicBezTo>
                    <a:cubicBezTo>
                      <a:pt x="57712" y="232916"/>
                      <a:pt x="57712" y="233053"/>
                      <a:pt x="57575" y="233190"/>
                    </a:cubicBezTo>
                    <a:cubicBezTo>
                      <a:pt x="57575" y="233190"/>
                      <a:pt x="57438" y="233327"/>
                      <a:pt x="57438" y="233327"/>
                    </a:cubicBezTo>
                    <a:cubicBezTo>
                      <a:pt x="57438" y="233327"/>
                      <a:pt x="57438" y="233327"/>
                      <a:pt x="57575" y="233190"/>
                    </a:cubicBezTo>
                    <a:cubicBezTo>
                      <a:pt x="57301" y="233464"/>
                      <a:pt x="57164" y="233876"/>
                      <a:pt x="57027" y="234287"/>
                    </a:cubicBezTo>
                    <a:cubicBezTo>
                      <a:pt x="57027" y="234424"/>
                      <a:pt x="57027" y="234424"/>
                      <a:pt x="56889" y="234562"/>
                    </a:cubicBezTo>
                    <a:cubicBezTo>
                      <a:pt x="56889" y="234699"/>
                      <a:pt x="56889" y="234699"/>
                      <a:pt x="57027" y="234836"/>
                    </a:cubicBezTo>
                    <a:cubicBezTo>
                      <a:pt x="57164" y="235110"/>
                      <a:pt x="57438" y="235522"/>
                      <a:pt x="57575" y="235796"/>
                    </a:cubicBezTo>
                    <a:cubicBezTo>
                      <a:pt x="57849" y="236070"/>
                      <a:pt x="57987" y="236345"/>
                      <a:pt x="58261" y="236619"/>
                    </a:cubicBezTo>
                    <a:cubicBezTo>
                      <a:pt x="58261" y="236619"/>
                      <a:pt x="58261" y="236619"/>
                      <a:pt x="58261" y="236619"/>
                    </a:cubicBezTo>
                    <a:cubicBezTo>
                      <a:pt x="58535" y="236893"/>
                      <a:pt x="58810" y="237168"/>
                      <a:pt x="59084" y="237442"/>
                    </a:cubicBezTo>
                    <a:cubicBezTo>
                      <a:pt x="59221" y="237579"/>
                      <a:pt x="59495" y="237716"/>
                      <a:pt x="59633" y="237853"/>
                    </a:cubicBezTo>
                    <a:cubicBezTo>
                      <a:pt x="59907" y="237991"/>
                      <a:pt x="60318" y="238128"/>
                      <a:pt x="60593" y="238402"/>
                    </a:cubicBezTo>
                    <a:cubicBezTo>
                      <a:pt x="61553" y="238676"/>
                      <a:pt x="62513" y="238951"/>
                      <a:pt x="63473" y="239225"/>
                    </a:cubicBezTo>
                    <a:cubicBezTo>
                      <a:pt x="64433" y="239362"/>
                      <a:pt x="65530" y="239499"/>
                      <a:pt x="66491" y="239499"/>
                    </a:cubicBezTo>
                    <a:cubicBezTo>
                      <a:pt x="66491" y="239499"/>
                      <a:pt x="66491" y="239499"/>
                      <a:pt x="66353" y="239499"/>
                    </a:cubicBezTo>
                    <a:cubicBezTo>
                      <a:pt x="72114" y="239637"/>
                      <a:pt x="77875" y="239362"/>
                      <a:pt x="83498" y="239088"/>
                    </a:cubicBezTo>
                    <a:cubicBezTo>
                      <a:pt x="91865" y="238402"/>
                      <a:pt x="99958" y="236893"/>
                      <a:pt x="108187" y="235247"/>
                    </a:cubicBezTo>
                    <a:cubicBezTo>
                      <a:pt x="108187" y="235247"/>
                      <a:pt x="108050" y="235247"/>
                      <a:pt x="107913" y="235247"/>
                    </a:cubicBezTo>
                    <a:cubicBezTo>
                      <a:pt x="115457" y="233739"/>
                      <a:pt x="123000" y="231956"/>
                      <a:pt x="130407" y="229898"/>
                    </a:cubicBezTo>
                    <a:cubicBezTo>
                      <a:pt x="139048" y="227566"/>
                      <a:pt x="147415" y="224960"/>
                      <a:pt x="155919" y="222492"/>
                    </a:cubicBezTo>
                    <a:cubicBezTo>
                      <a:pt x="160308" y="221120"/>
                      <a:pt x="164697" y="219474"/>
                      <a:pt x="169086" y="218102"/>
                    </a:cubicBezTo>
                    <a:cubicBezTo>
                      <a:pt x="181019" y="214125"/>
                      <a:pt x="192952" y="210147"/>
                      <a:pt x="204885" y="206032"/>
                    </a:cubicBezTo>
                    <a:cubicBezTo>
                      <a:pt x="204885" y="206032"/>
                      <a:pt x="204885" y="206032"/>
                      <a:pt x="204885" y="206032"/>
                    </a:cubicBezTo>
                    <a:cubicBezTo>
                      <a:pt x="218327" y="200957"/>
                      <a:pt x="231768" y="195883"/>
                      <a:pt x="245073" y="190808"/>
                    </a:cubicBezTo>
                    <a:cubicBezTo>
                      <a:pt x="248365" y="189573"/>
                      <a:pt x="251519" y="188339"/>
                      <a:pt x="254811" y="187104"/>
                    </a:cubicBezTo>
                    <a:cubicBezTo>
                      <a:pt x="262492" y="183812"/>
                      <a:pt x="270036" y="180658"/>
                      <a:pt x="277580" y="177503"/>
                    </a:cubicBezTo>
                    <a:cubicBezTo>
                      <a:pt x="282518" y="175446"/>
                      <a:pt x="287455" y="173525"/>
                      <a:pt x="292393" y="171194"/>
                    </a:cubicBezTo>
                    <a:cubicBezTo>
                      <a:pt x="296096" y="169548"/>
                      <a:pt x="299800" y="167902"/>
                      <a:pt x="303503" y="166119"/>
                    </a:cubicBezTo>
                    <a:cubicBezTo>
                      <a:pt x="305561" y="164884"/>
                      <a:pt x="307618" y="163513"/>
                      <a:pt x="309675" y="162278"/>
                    </a:cubicBezTo>
                    <a:cubicBezTo>
                      <a:pt x="315436" y="158712"/>
                      <a:pt x="321197" y="155146"/>
                      <a:pt x="327095" y="151580"/>
                    </a:cubicBezTo>
                    <a:cubicBezTo>
                      <a:pt x="337107" y="145819"/>
                      <a:pt x="347257" y="139921"/>
                      <a:pt x="357270" y="134023"/>
                    </a:cubicBezTo>
                    <a:cubicBezTo>
                      <a:pt x="359876" y="132515"/>
                      <a:pt x="362619" y="131006"/>
                      <a:pt x="365225" y="129360"/>
                    </a:cubicBezTo>
                    <a:cubicBezTo>
                      <a:pt x="370986" y="126068"/>
                      <a:pt x="376746" y="122776"/>
                      <a:pt x="382507" y="119622"/>
                    </a:cubicBezTo>
                    <a:cubicBezTo>
                      <a:pt x="387582" y="116741"/>
                      <a:pt x="392931" y="114272"/>
                      <a:pt x="398144" y="111666"/>
                    </a:cubicBezTo>
                    <a:cubicBezTo>
                      <a:pt x="397869" y="111666"/>
                      <a:pt x="397732" y="111803"/>
                      <a:pt x="397595" y="111941"/>
                    </a:cubicBezTo>
                    <a:cubicBezTo>
                      <a:pt x="400338" y="110432"/>
                      <a:pt x="402944" y="108923"/>
                      <a:pt x="405824" y="107551"/>
                    </a:cubicBezTo>
                    <a:cubicBezTo>
                      <a:pt x="407882" y="106454"/>
                      <a:pt x="410214" y="105906"/>
                      <a:pt x="412545" y="105631"/>
                    </a:cubicBezTo>
                    <a:cubicBezTo>
                      <a:pt x="413368" y="105631"/>
                      <a:pt x="414191" y="105631"/>
                      <a:pt x="414877" y="105631"/>
                    </a:cubicBezTo>
                    <a:cubicBezTo>
                      <a:pt x="415563" y="105631"/>
                      <a:pt x="416249" y="105768"/>
                      <a:pt x="416797" y="106043"/>
                    </a:cubicBezTo>
                    <a:cubicBezTo>
                      <a:pt x="418443" y="106729"/>
                      <a:pt x="419540" y="107826"/>
                      <a:pt x="420912" y="109060"/>
                    </a:cubicBezTo>
                    <a:cubicBezTo>
                      <a:pt x="423107" y="111118"/>
                      <a:pt x="422695" y="114684"/>
                      <a:pt x="420501" y="116467"/>
                    </a:cubicBezTo>
                    <a:cubicBezTo>
                      <a:pt x="418718" y="117976"/>
                      <a:pt x="417072" y="119484"/>
                      <a:pt x="415289" y="120856"/>
                    </a:cubicBezTo>
                    <a:cubicBezTo>
                      <a:pt x="413917" y="121953"/>
                      <a:pt x="412271" y="122913"/>
                      <a:pt x="410899" y="123874"/>
                    </a:cubicBezTo>
                    <a:cubicBezTo>
                      <a:pt x="408019" y="125657"/>
                      <a:pt x="404864" y="127303"/>
                      <a:pt x="401710" y="128948"/>
                    </a:cubicBezTo>
                    <a:cubicBezTo>
                      <a:pt x="397732" y="131143"/>
                      <a:pt x="393617" y="133338"/>
                      <a:pt x="389640" y="135395"/>
                    </a:cubicBezTo>
                    <a:cubicBezTo>
                      <a:pt x="383604" y="138687"/>
                      <a:pt x="377432" y="141841"/>
                      <a:pt x="371260" y="145133"/>
                    </a:cubicBezTo>
                    <a:cubicBezTo>
                      <a:pt x="364539" y="148699"/>
                      <a:pt x="357818" y="151991"/>
                      <a:pt x="351098" y="155420"/>
                    </a:cubicBezTo>
                    <a:cubicBezTo>
                      <a:pt x="348766" y="156518"/>
                      <a:pt x="346571" y="157615"/>
                      <a:pt x="344240" y="158712"/>
                    </a:cubicBezTo>
                    <a:cubicBezTo>
                      <a:pt x="339439" y="161044"/>
                      <a:pt x="334776" y="163376"/>
                      <a:pt x="329975" y="165570"/>
                    </a:cubicBezTo>
                    <a:cubicBezTo>
                      <a:pt x="324214" y="168313"/>
                      <a:pt x="318179" y="171057"/>
                      <a:pt x="312281" y="173663"/>
                    </a:cubicBezTo>
                    <a:cubicBezTo>
                      <a:pt x="309538" y="174897"/>
                      <a:pt x="306795" y="176269"/>
                      <a:pt x="303915" y="177503"/>
                    </a:cubicBezTo>
                    <a:cubicBezTo>
                      <a:pt x="298154" y="181069"/>
                      <a:pt x="292256" y="184635"/>
                      <a:pt x="286495" y="188339"/>
                    </a:cubicBezTo>
                    <a:cubicBezTo>
                      <a:pt x="283203" y="190396"/>
                      <a:pt x="280049" y="192454"/>
                      <a:pt x="276894" y="194648"/>
                    </a:cubicBezTo>
                    <a:cubicBezTo>
                      <a:pt x="263589" y="203426"/>
                      <a:pt x="250285" y="212342"/>
                      <a:pt x="236981" y="221257"/>
                    </a:cubicBezTo>
                    <a:cubicBezTo>
                      <a:pt x="237118" y="221257"/>
                      <a:pt x="237255" y="221120"/>
                      <a:pt x="237255" y="221120"/>
                    </a:cubicBezTo>
                    <a:cubicBezTo>
                      <a:pt x="227379" y="228115"/>
                      <a:pt x="217504" y="234973"/>
                      <a:pt x="207765" y="241831"/>
                    </a:cubicBezTo>
                    <a:cubicBezTo>
                      <a:pt x="203239" y="244986"/>
                      <a:pt x="198713" y="248140"/>
                      <a:pt x="194187" y="251295"/>
                    </a:cubicBezTo>
                    <a:cubicBezTo>
                      <a:pt x="191580" y="253078"/>
                      <a:pt x="189112" y="255273"/>
                      <a:pt x="186506" y="257193"/>
                    </a:cubicBezTo>
                    <a:cubicBezTo>
                      <a:pt x="180471" y="261856"/>
                      <a:pt x="174298" y="266520"/>
                      <a:pt x="168263" y="271321"/>
                    </a:cubicBezTo>
                    <a:cubicBezTo>
                      <a:pt x="165794" y="273241"/>
                      <a:pt x="163326" y="275161"/>
                      <a:pt x="160857" y="277081"/>
                    </a:cubicBezTo>
                    <a:cubicBezTo>
                      <a:pt x="159759" y="277904"/>
                      <a:pt x="158799" y="278590"/>
                      <a:pt x="157702" y="279413"/>
                    </a:cubicBezTo>
                    <a:cubicBezTo>
                      <a:pt x="148924" y="286957"/>
                      <a:pt x="140008" y="294363"/>
                      <a:pt x="131230" y="301907"/>
                    </a:cubicBezTo>
                    <a:cubicBezTo>
                      <a:pt x="131230" y="301907"/>
                      <a:pt x="131230" y="301907"/>
                      <a:pt x="131367" y="301770"/>
                    </a:cubicBezTo>
                    <a:cubicBezTo>
                      <a:pt x="127115" y="305611"/>
                      <a:pt x="122726" y="309451"/>
                      <a:pt x="118611" y="313291"/>
                    </a:cubicBezTo>
                    <a:cubicBezTo>
                      <a:pt x="116280" y="315486"/>
                      <a:pt x="113948" y="317818"/>
                      <a:pt x="111616" y="320149"/>
                    </a:cubicBezTo>
                    <a:cubicBezTo>
                      <a:pt x="109696" y="322207"/>
                      <a:pt x="107639" y="324127"/>
                      <a:pt x="105718" y="326185"/>
                    </a:cubicBezTo>
                    <a:cubicBezTo>
                      <a:pt x="105855" y="325910"/>
                      <a:pt x="105993" y="325773"/>
                      <a:pt x="106130" y="325636"/>
                    </a:cubicBezTo>
                    <a:cubicBezTo>
                      <a:pt x="104758" y="327145"/>
                      <a:pt x="103661" y="328653"/>
                      <a:pt x="102426" y="330299"/>
                    </a:cubicBezTo>
                    <a:cubicBezTo>
                      <a:pt x="101466" y="331945"/>
                      <a:pt x="100506" y="333591"/>
                      <a:pt x="99683" y="335237"/>
                    </a:cubicBezTo>
                    <a:cubicBezTo>
                      <a:pt x="99683" y="335237"/>
                      <a:pt x="99683" y="335100"/>
                      <a:pt x="99683" y="335100"/>
                    </a:cubicBezTo>
                    <a:cubicBezTo>
                      <a:pt x="99272" y="336060"/>
                      <a:pt x="98860" y="337020"/>
                      <a:pt x="98449" y="338117"/>
                    </a:cubicBezTo>
                    <a:cubicBezTo>
                      <a:pt x="98312" y="338529"/>
                      <a:pt x="98312" y="338940"/>
                      <a:pt x="98175" y="339215"/>
                    </a:cubicBezTo>
                    <a:cubicBezTo>
                      <a:pt x="98175" y="339489"/>
                      <a:pt x="98175" y="339626"/>
                      <a:pt x="98175" y="339901"/>
                    </a:cubicBezTo>
                    <a:cubicBezTo>
                      <a:pt x="98175" y="339901"/>
                      <a:pt x="98175" y="339901"/>
                      <a:pt x="98175" y="340038"/>
                    </a:cubicBezTo>
                    <a:cubicBezTo>
                      <a:pt x="98175" y="340038"/>
                      <a:pt x="98175" y="340038"/>
                      <a:pt x="98175" y="340175"/>
                    </a:cubicBezTo>
                    <a:cubicBezTo>
                      <a:pt x="98312" y="340312"/>
                      <a:pt x="98312" y="340449"/>
                      <a:pt x="98449" y="340586"/>
                    </a:cubicBezTo>
                    <a:cubicBezTo>
                      <a:pt x="98723" y="340861"/>
                      <a:pt x="98997" y="341135"/>
                      <a:pt x="99272" y="341409"/>
                    </a:cubicBezTo>
                    <a:cubicBezTo>
                      <a:pt x="99546" y="341546"/>
                      <a:pt x="99820" y="341821"/>
                      <a:pt x="100095" y="341958"/>
                    </a:cubicBezTo>
                    <a:cubicBezTo>
                      <a:pt x="100095" y="341958"/>
                      <a:pt x="100095" y="341958"/>
                      <a:pt x="99958" y="341958"/>
                    </a:cubicBezTo>
                    <a:cubicBezTo>
                      <a:pt x="99958" y="341958"/>
                      <a:pt x="100095" y="341958"/>
                      <a:pt x="100095" y="341958"/>
                    </a:cubicBezTo>
                    <a:cubicBezTo>
                      <a:pt x="100095" y="341958"/>
                      <a:pt x="100232" y="342095"/>
                      <a:pt x="100232" y="342095"/>
                    </a:cubicBezTo>
                    <a:cubicBezTo>
                      <a:pt x="100232" y="342095"/>
                      <a:pt x="100095" y="342095"/>
                      <a:pt x="100095" y="341958"/>
                    </a:cubicBezTo>
                    <a:cubicBezTo>
                      <a:pt x="100506" y="342232"/>
                      <a:pt x="100918" y="342507"/>
                      <a:pt x="101329" y="342644"/>
                    </a:cubicBezTo>
                    <a:cubicBezTo>
                      <a:pt x="102289" y="343192"/>
                      <a:pt x="103249" y="343604"/>
                      <a:pt x="104210" y="343878"/>
                    </a:cubicBezTo>
                    <a:cubicBezTo>
                      <a:pt x="103935" y="343741"/>
                      <a:pt x="103798" y="343741"/>
                      <a:pt x="103524" y="343604"/>
                    </a:cubicBezTo>
                    <a:cubicBezTo>
                      <a:pt x="104621" y="344015"/>
                      <a:pt x="105581" y="344290"/>
                      <a:pt x="106678" y="344564"/>
                    </a:cubicBezTo>
                    <a:cubicBezTo>
                      <a:pt x="106678" y="344564"/>
                      <a:pt x="106541" y="344564"/>
                      <a:pt x="106541" y="344564"/>
                    </a:cubicBezTo>
                    <a:cubicBezTo>
                      <a:pt x="106678" y="344564"/>
                      <a:pt x="106678" y="344564"/>
                      <a:pt x="106816" y="344564"/>
                    </a:cubicBezTo>
                    <a:cubicBezTo>
                      <a:pt x="106953" y="344564"/>
                      <a:pt x="107090" y="344564"/>
                      <a:pt x="107227" y="344701"/>
                    </a:cubicBezTo>
                    <a:cubicBezTo>
                      <a:pt x="107090" y="344701"/>
                      <a:pt x="106953" y="344701"/>
                      <a:pt x="106953" y="344564"/>
                    </a:cubicBezTo>
                    <a:cubicBezTo>
                      <a:pt x="107501" y="344564"/>
                      <a:pt x="108050" y="344701"/>
                      <a:pt x="108599" y="344838"/>
                    </a:cubicBezTo>
                    <a:cubicBezTo>
                      <a:pt x="110656" y="344975"/>
                      <a:pt x="112713" y="344975"/>
                      <a:pt x="114771" y="344838"/>
                    </a:cubicBezTo>
                    <a:cubicBezTo>
                      <a:pt x="114497" y="344838"/>
                      <a:pt x="114359" y="344838"/>
                      <a:pt x="114085" y="344838"/>
                    </a:cubicBezTo>
                    <a:cubicBezTo>
                      <a:pt x="119434" y="344427"/>
                      <a:pt x="124784" y="343330"/>
                      <a:pt x="130133" y="342369"/>
                    </a:cubicBezTo>
                    <a:cubicBezTo>
                      <a:pt x="129858" y="342369"/>
                      <a:pt x="129721" y="342507"/>
                      <a:pt x="129447" y="342507"/>
                    </a:cubicBezTo>
                    <a:cubicBezTo>
                      <a:pt x="138225" y="340586"/>
                      <a:pt x="146866" y="337980"/>
                      <a:pt x="155370" y="335100"/>
                    </a:cubicBezTo>
                    <a:cubicBezTo>
                      <a:pt x="155096" y="335100"/>
                      <a:pt x="154959" y="335237"/>
                      <a:pt x="154685" y="335374"/>
                    </a:cubicBezTo>
                    <a:cubicBezTo>
                      <a:pt x="161954" y="332768"/>
                      <a:pt x="169223" y="330162"/>
                      <a:pt x="176356" y="327282"/>
                    </a:cubicBezTo>
                    <a:cubicBezTo>
                      <a:pt x="184448" y="323990"/>
                      <a:pt x="192404" y="320424"/>
                      <a:pt x="200359" y="316858"/>
                    </a:cubicBezTo>
                    <a:cubicBezTo>
                      <a:pt x="205296" y="314526"/>
                      <a:pt x="210234" y="312194"/>
                      <a:pt x="215035" y="309725"/>
                    </a:cubicBezTo>
                    <a:cubicBezTo>
                      <a:pt x="217229" y="308628"/>
                      <a:pt x="219287" y="307668"/>
                      <a:pt x="221481" y="306571"/>
                    </a:cubicBezTo>
                    <a:cubicBezTo>
                      <a:pt x="229711" y="300947"/>
                      <a:pt x="238078" y="295461"/>
                      <a:pt x="246307" y="289837"/>
                    </a:cubicBezTo>
                    <a:cubicBezTo>
                      <a:pt x="246307" y="289837"/>
                      <a:pt x="246170" y="289837"/>
                      <a:pt x="246170" y="289974"/>
                    </a:cubicBezTo>
                    <a:cubicBezTo>
                      <a:pt x="246719" y="289563"/>
                      <a:pt x="247405" y="289151"/>
                      <a:pt x="248090" y="288740"/>
                    </a:cubicBezTo>
                    <a:cubicBezTo>
                      <a:pt x="247816" y="288877"/>
                      <a:pt x="247679" y="289014"/>
                      <a:pt x="247542" y="289151"/>
                    </a:cubicBezTo>
                    <a:cubicBezTo>
                      <a:pt x="250148" y="287368"/>
                      <a:pt x="252891" y="285722"/>
                      <a:pt x="255497" y="283939"/>
                    </a:cubicBezTo>
                    <a:cubicBezTo>
                      <a:pt x="262629" y="279413"/>
                      <a:pt x="269899" y="274887"/>
                      <a:pt x="277031" y="270223"/>
                    </a:cubicBezTo>
                    <a:cubicBezTo>
                      <a:pt x="285947" y="264600"/>
                      <a:pt x="294862" y="258839"/>
                      <a:pt x="303915" y="253353"/>
                    </a:cubicBezTo>
                    <a:cubicBezTo>
                      <a:pt x="316808" y="245534"/>
                      <a:pt x="329701" y="237716"/>
                      <a:pt x="342731" y="229898"/>
                    </a:cubicBezTo>
                    <a:cubicBezTo>
                      <a:pt x="346846" y="227429"/>
                      <a:pt x="350960" y="225098"/>
                      <a:pt x="355075" y="222629"/>
                    </a:cubicBezTo>
                    <a:cubicBezTo>
                      <a:pt x="363442" y="217691"/>
                      <a:pt x="371809" y="213028"/>
                      <a:pt x="380313" y="208501"/>
                    </a:cubicBezTo>
                    <a:cubicBezTo>
                      <a:pt x="387308" y="204798"/>
                      <a:pt x="394166" y="201232"/>
                      <a:pt x="401298" y="198077"/>
                    </a:cubicBezTo>
                    <a:cubicBezTo>
                      <a:pt x="404453" y="196568"/>
                      <a:pt x="407745" y="195197"/>
                      <a:pt x="411174" y="194099"/>
                    </a:cubicBezTo>
                    <a:cubicBezTo>
                      <a:pt x="414877" y="193002"/>
                      <a:pt x="418443" y="192316"/>
                      <a:pt x="422147" y="191631"/>
                    </a:cubicBezTo>
                    <a:cubicBezTo>
                      <a:pt x="422009" y="191631"/>
                      <a:pt x="421872" y="191631"/>
                      <a:pt x="421735" y="191768"/>
                    </a:cubicBezTo>
                    <a:cubicBezTo>
                      <a:pt x="422421" y="191631"/>
                      <a:pt x="423107" y="191493"/>
                      <a:pt x="423792" y="191356"/>
                    </a:cubicBezTo>
                    <a:cubicBezTo>
                      <a:pt x="425576" y="190945"/>
                      <a:pt x="427221" y="191356"/>
                      <a:pt x="428593" y="192591"/>
                    </a:cubicBezTo>
                    <a:cubicBezTo>
                      <a:pt x="429827" y="193825"/>
                      <a:pt x="430239" y="195608"/>
                      <a:pt x="429827" y="197391"/>
                    </a:cubicBezTo>
                    <a:cubicBezTo>
                      <a:pt x="429416" y="199449"/>
                      <a:pt x="428867" y="201643"/>
                      <a:pt x="427359" y="203152"/>
                    </a:cubicBezTo>
                    <a:cubicBezTo>
                      <a:pt x="426124" y="204524"/>
                      <a:pt x="425438" y="205072"/>
                      <a:pt x="423930" y="206170"/>
                    </a:cubicBezTo>
                    <a:cubicBezTo>
                      <a:pt x="422695" y="207130"/>
                      <a:pt x="421186" y="207815"/>
                      <a:pt x="419815" y="208638"/>
                    </a:cubicBezTo>
                    <a:cubicBezTo>
                      <a:pt x="415563" y="210833"/>
                      <a:pt x="411448" y="213302"/>
                      <a:pt x="407196" y="215771"/>
                    </a:cubicBezTo>
                    <a:cubicBezTo>
                      <a:pt x="400475" y="219748"/>
                      <a:pt x="393754" y="223589"/>
                      <a:pt x="386896" y="227566"/>
                    </a:cubicBezTo>
                    <a:cubicBezTo>
                      <a:pt x="375101" y="234287"/>
                      <a:pt x="363305" y="241145"/>
                      <a:pt x="351372" y="247866"/>
                    </a:cubicBezTo>
                    <a:cubicBezTo>
                      <a:pt x="337656" y="255684"/>
                      <a:pt x="323803" y="263502"/>
                      <a:pt x="310087" y="271321"/>
                    </a:cubicBezTo>
                    <a:cubicBezTo>
                      <a:pt x="304737" y="274338"/>
                      <a:pt x="299388" y="277493"/>
                      <a:pt x="294039" y="280510"/>
                    </a:cubicBezTo>
                    <a:cubicBezTo>
                      <a:pt x="286221" y="284762"/>
                      <a:pt x="278540" y="289014"/>
                      <a:pt x="270722" y="293266"/>
                    </a:cubicBezTo>
                    <a:cubicBezTo>
                      <a:pt x="266607" y="295461"/>
                      <a:pt x="262629" y="297655"/>
                      <a:pt x="258515" y="299987"/>
                    </a:cubicBezTo>
                    <a:cubicBezTo>
                      <a:pt x="256731" y="300947"/>
                      <a:pt x="254948" y="302044"/>
                      <a:pt x="253165" y="302867"/>
                    </a:cubicBezTo>
                    <a:cubicBezTo>
                      <a:pt x="246444" y="306159"/>
                      <a:pt x="239724" y="309451"/>
                      <a:pt x="233003" y="312606"/>
                    </a:cubicBezTo>
                    <a:cubicBezTo>
                      <a:pt x="231768" y="313291"/>
                      <a:pt x="230397" y="313840"/>
                      <a:pt x="229162" y="314526"/>
                    </a:cubicBezTo>
                    <a:cubicBezTo>
                      <a:pt x="222579" y="319052"/>
                      <a:pt x="215858" y="323578"/>
                      <a:pt x="209274" y="328105"/>
                    </a:cubicBezTo>
                    <a:cubicBezTo>
                      <a:pt x="209274" y="328105"/>
                      <a:pt x="209411" y="328105"/>
                      <a:pt x="209411" y="327968"/>
                    </a:cubicBezTo>
                    <a:cubicBezTo>
                      <a:pt x="196381" y="337569"/>
                      <a:pt x="183625" y="347307"/>
                      <a:pt x="170732" y="357046"/>
                    </a:cubicBezTo>
                    <a:cubicBezTo>
                      <a:pt x="166206" y="360475"/>
                      <a:pt x="161954" y="364178"/>
                      <a:pt x="157702" y="367744"/>
                    </a:cubicBezTo>
                    <a:cubicBezTo>
                      <a:pt x="151393" y="372956"/>
                      <a:pt x="145220" y="378168"/>
                      <a:pt x="138911" y="383380"/>
                    </a:cubicBezTo>
                    <a:lnTo>
                      <a:pt x="138911" y="383380"/>
                    </a:lnTo>
                    <a:cubicBezTo>
                      <a:pt x="134248" y="387495"/>
                      <a:pt x="129584" y="391747"/>
                      <a:pt x="125058" y="395862"/>
                    </a:cubicBezTo>
                    <a:cubicBezTo>
                      <a:pt x="117926" y="402171"/>
                      <a:pt x="110656" y="408618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210" y="415887"/>
                      <a:pt x="104072" y="416024"/>
                      <a:pt x="103935" y="416299"/>
                    </a:cubicBezTo>
                    <a:cubicBezTo>
                      <a:pt x="104072" y="416161"/>
                      <a:pt x="104072" y="416161"/>
                      <a:pt x="104210" y="416024"/>
                    </a:cubicBezTo>
                    <a:cubicBezTo>
                      <a:pt x="101604" y="419042"/>
                      <a:pt x="99135" y="422059"/>
                      <a:pt x="96803" y="425351"/>
                    </a:cubicBezTo>
                    <a:cubicBezTo>
                      <a:pt x="96529" y="425763"/>
                      <a:pt x="96391" y="426037"/>
                      <a:pt x="96117" y="426448"/>
                    </a:cubicBezTo>
                    <a:cubicBezTo>
                      <a:pt x="95980" y="426860"/>
                      <a:pt x="95706" y="427271"/>
                      <a:pt x="95568" y="427683"/>
                    </a:cubicBezTo>
                    <a:cubicBezTo>
                      <a:pt x="95568" y="427957"/>
                      <a:pt x="95431" y="428232"/>
                      <a:pt x="95431" y="428506"/>
                    </a:cubicBezTo>
                    <a:cubicBezTo>
                      <a:pt x="95431" y="428780"/>
                      <a:pt x="95431" y="429055"/>
                      <a:pt x="95294" y="429329"/>
                    </a:cubicBezTo>
                    <a:cubicBezTo>
                      <a:pt x="95294" y="429740"/>
                      <a:pt x="95294" y="430289"/>
                      <a:pt x="95294" y="430700"/>
                    </a:cubicBezTo>
                    <a:cubicBezTo>
                      <a:pt x="95294" y="431112"/>
                      <a:pt x="95431" y="431523"/>
                      <a:pt x="95431" y="431935"/>
                    </a:cubicBezTo>
                    <a:cubicBezTo>
                      <a:pt x="95431" y="431661"/>
                      <a:pt x="95294" y="431523"/>
                      <a:pt x="95294" y="431249"/>
                    </a:cubicBezTo>
                    <a:cubicBezTo>
                      <a:pt x="95431" y="432346"/>
                      <a:pt x="95706" y="433306"/>
                      <a:pt x="96117" y="434404"/>
                    </a:cubicBezTo>
                    <a:cubicBezTo>
                      <a:pt x="96117" y="434404"/>
                      <a:pt x="96117" y="434404"/>
                      <a:pt x="96117" y="434404"/>
                    </a:cubicBezTo>
                    <a:cubicBezTo>
                      <a:pt x="96117" y="434267"/>
                      <a:pt x="95980" y="434129"/>
                      <a:pt x="95980" y="433992"/>
                    </a:cubicBezTo>
                    <a:cubicBezTo>
                      <a:pt x="96117" y="434267"/>
                      <a:pt x="96254" y="434404"/>
                      <a:pt x="96391" y="434678"/>
                    </a:cubicBezTo>
                    <a:cubicBezTo>
                      <a:pt x="96529" y="434815"/>
                      <a:pt x="96529" y="434952"/>
                      <a:pt x="96666" y="435090"/>
                    </a:cubicBezTo>
                    <a:cubicBezTo>
                      <a:pt x="96803" y="435227"/>
                      <a:pt x="96940" y="435227"/>
                      <a:pt x="97077" y="435364"/>
                    </a:cubicBezTo>
                    <a:cubicBezTo>
                      <a:pt x="97352" y="435501"/>
                      <a:pt x="97489" y="435638"/>
                      <a:pt x="97763" y="435775"/>
                    </a:cubicBezTo>
                    <a:cubicBezTo>
                      <a:pt x="98175" y="435913"/>
                      <a:pt x="98586" y="436187"/>
                      <a:pt x="98860" y="436324"/>
                    </a:cubicBezTo>
                    <a:cubicBezTo>
                      <a:pt x="98586" y="436324"/>
                      <a:pt x="98449" y="436187"/>
                      <a:pt x="98175" y="436050"/>
                    </a:cubicBezTo>
                    <a:cubicBezTo>
                      <a:pt x="99272" y="436461"/>
                      <a:pt x="100506" y="436873"/>
                      <a:pt x="101604" y="437010"/>
                    </a:cubicBezTo>
                    <a:cubicBezTo>
                      <a:pt x="101466" y="437010"/>
                      <a:pt x="101329" y="437010"/>
                      <a:pt x="101192" y="436873"/>
                    </a:cubicBezTo>
                    <a:cubicBezTo>
                      <a:pt x="104210" y="437421"/>
                      <a:pt x="107227" y="437833"/>
                      <a:pt x="110245" y="437970"/>
                    </a:cubicBezTo>
                    <a:cubicBezTo>
                      <a:pt x="110245" y="437970"/>
                      <a:pt x="110107" y="437970"/>
                      <a:pt x="110107" y="437970"/>
                    </a:cubicBezTo>
                    <a:cubicBezTo>
                      <a:pt x="112713" y="438107"/>
                      <a:pt x="115457" y="438107"/>
                      <a:pt x="118063" y="437970"/>
                    </a:cubicBezTo>
                    <a:cubicBezTo>
                      <a:pt x="118063" y="437970"/>
                      <a:pt x="117926" y="437970"/>
                      <a:pt x="117926" y="437970"/>
                    </a:cubicBezTo>
                    <a:cubicBezTo>
                      <a:pt x="118063" y="437970"/>
                      <a:pt x="118200" y="437970"/>
                      <a:pt x="118337" y="437970"/>
                    </a:cubicBezTo>
                    <a:cubicBezTo>
                      <a:pt x="118474" y="437970"/>
                      <a:pt x="118611" y="437970"/>
                      <a:pt x="118749" y="437970"/>
                    </a:cubicBezTo>
                    <a:cubicBezTo>
                      <a:pt x="118611" y="437970"/>
                      <a:pt x="118611" y="437970"/>
                      <a:pt x="118474" y="437970"/>
                    </a:cubicBezTo>
                    <a:cubicBezTo>
                      <a:pt x="122452" y="437558"/>
                      <a:pt x="126429" y="437010"/>
                      <a:pt x="130270" y="436187"/>
                    </a:cubicBezTo>
                    <a:cubicBezTo>
                      <a:pt x="129996" y="436187"/>
                      <a:pt x="129858" y="436324"/>
                      <a:pt x="129584" y="436324"/>
                    </a:cubicBezTo>
                    <a:cubicBezTo>
                      <a:pt x="136442" y="434815"/>
                      <a:pt x="143163" y="433169"/>
                      <a:pt x="149747" y="431112"/>
                    </a:cubicBezTo>
                    <a:cubicBezTo>
                      <a:pt x="150021" y="430838"/>
                      <a:pt x="150295" y="430563"/>
                      <a:pt x="150707" y="430289"/>
                    </a:cubicBezTo>
                    <a:cubicBezTo>
                      <a:pt x="156193" y="424940"/>
                      <a:pt x="161543" y="419453"/>
                      <a:pt x="167029" y="414104"/>
                    </a:cubicBezTo>
                    <a:cubicBezTo>
                      <a:pt x="167715" y="413418"/>
                      <a:pt x="168401" y="412732"/>
                      <a:pt x="169223" y="412184"/>
                    </a:cubicBezTo>
                    <a:cubicBezTo>
                      <a:pt x="171692" y="410126"/>
                      <a:pt x="174161" y="407932"/>
                      <a:pt x="176630" y="405874"/>
                    </a:cubicBezTo>
                    <a:cubicBezTo>
                      <a:pt x="191169" y="393530"/>
                      <a:pt x="205571" y="381049"/>
                      <a:pt x="220110" y="368704"/>
                    </a:cubicBezTo>
                    <a:cubicBezTo>
                      <a:pt x="222716" y="366510"/>
                      <a:pt x="225459" y="364589"/>
                      <a:pt x="228202" y="362532"/>
                    </a:cubicBezTo>
                    <a:cubicBezTo>
                      <a:pt x="236295" y="356497"/>
                      <a:pt x="244250" y="350599"/>
                      <a:pt x="252342" y="344564"/>
                    </a:cubicBezTo>
                    <a:cubicBezTo>
                      <a:pt x="260023" y="338940"/>
                      <a:pt x="267567" y="333317"/>
                      <a:pt x="275248" y="327693"/>
                    </a:cubicBezTo>
                    <a:cubicBezTo>
                      <a:pt x="276620" y="326733"/>
                      <a:pt x="277991" y="325636"/>
                      <a:pt x="279363" y="324676"/>
                    </a:cubicBezTo>
                    <a:cubicBezTo>
                      <a:pt x="280597" y="323716"/>
                      <a:pt x="281969" y="323030"/>
                      <a:pt x="283341" y="322070"/>
                    </a:cubicBezTo>
                    <a:cubicBezTo>
                      <a:pt x="299388" y="311646"/>
                      <a:pt x="315299" y="301221"/>
                      <a:pt x="331347" y="290797"/>
                    </a:cubicBezTo>
                    <a:cubicBezTo>
                      <a:pt x="332855" y="289837"/>
                      <a:pt x="334364" y="288877"/>
                      <a:pt x="335873" y="287780"/>
                    </a:cubicBezTo>
                    <a:cubicBezTo>
                      <a:pt x="337244" y="286820"/>
                      <a:pt x="338890" y="286134"/>
                      <a:pt x="340536" y="285174"/>
                    </a:cubicBezTo>
                    <a:cubicBezTo>
                      <a:pt x="349314" y="280236"/>
                      <a:pt x="357956" y="275435"/>
                      <a:pt x="366734" y="270498"/>
                    </a:cubicBezTo>
                    <a:cubicBezTo>
                      <a:pt x="372220" y="267480"/>
                      <a:pt x="377570" y="264463"/>
                      <a:pt x="383056" y="261308"/>
                    </a:cubicBezTo>
                    <a:cubicBezTo>
                      <a:pt x="389365" y="257742"/>
                      <a:pt x="395949" y="254450"/>
                      <a:pt x="402533" y="251158"/>
                    </a:cubicBezTo>
                    <a:cubicBezTo>
                      <a:pt x="407882" y="248415"/>
                      <a:pt x="413505" y="245809"/>
                      <a:pt x="418992" y="243340"/>
                    </a:cubicBezTo>
                    <a:cubicBezTo>
                      <a:pt x="422009" y="241968"/>
                      <a:pt x="425164" y="240734"/>
                      <a:pt x="428182" y="239637"/>
                    </a:cubicBezTo>
                    <a:cubicBezTo>
                      <a:pt x="432022" y="238128"/>
                      <a:pt x="435863" y="236482"/>
                      <a:pt x="439566" y="234973"/>
                    </a:cubicBezTo>
                    <a:cubicBezTo>
                      <a:pt x="442172" y="234013"/>
                      <a:pt x="444641" y="233190"/>
                      <a:pt x="447247" y="232367"/>
                    </a:cubicBezTo>
                    <a:cubicBezTo>
                      <a:pt x="449853" y="231681"/>
                      <a:pt x="452870" y="230995"/>
                      <a:pt x="455614" y="230995"/>
                    </a:cubicBezTo>
                    <a:cubicBezTo>
                      <a:pt x="457397" y="230995"/>
                      <a:pt x="459317" y="230858"/>
                      <a:pt x="461237" y="231270"/>
                    </a:cubicBezTo>
                    <a:cubicBezTo>
                      <a:pt x="464117" y="232093"/>
                      <a:pt x="466724" y="233190"/>
                      <a:pt x="469604" y="234287"/>
                    </a:cubicBezTo>
                    <a:cubicBezTo>
                      <a:pt x="472073" y="235247"/>
                      <a:pt x="473444" y="238539"/>
                      <a:pt x="472347" y="241008"/>
                    </a:cubicBezTo>
                    <a:cubicBezTo>
                      <a:pt x="470838" y="244163"/>
                      <a:pt x="469467" y="247318"/>
                      <a:pt x="467546" y="250198"/>
                    </a:cubicBezTo>
                    <a:cubicBezTo>
                      <a:pt x="465901" y="252667"/>
                      <a:pt x="463706" y="254724"/>
                      <a:pt x="461511" y="256507"/>
                    </a:cubicBezTo>
                    <a:cubicBezTo>
                      <a:pt x="457397" y="259936"/>
                      <a:pt x="453145" y="263228"/>
                      <a:pt x="449030" y="266657"/>
                    </a:cubicBezTo>
                    <a:cubicBezTo>
                      <a:pt x="442995" y="271595"/>
                      <a:pt x="436685" y="276121"/>
                      <a:pt x="430513" y="280922"/>
                    </a:cubicBezTo>
                    <a:cubicBezTo>
                      <a:pt x="425027" y="285037"/>
                      <a:pt x="419540" y="289014"/>
                      <a:pt x="413917" y="292992"/>
                    </a:cubicBezTo>
                    <a:cubicBezTo>
                      <a:pt x="408842" y="296695"/>
                      <a:pt x="403767" y="300398"/>
                      <a:pt x="398418" y="303965"/>
                    </a:cubicBezTo>
                    <a:cubicBezTo>
                      <a:pt x="390188" y="309314"/>
                      <a:pt x="381959" y="314800"/>
                      <a:pt x="373866" y="320149"/>
                    </a:cubicBezTo>
                    <a:cubicBezTo>
                      <a:pt x="369614" y="322893"/>
                      <a:pt x="365225" y="325636"/>
                      <a:pt x="360836" y="328379"/>
                    </a:cubicBezTo>
                    <a:cubicBezTo>
                      <a:pt x="348766" y="335923"/>
                      <a:pt x="336696" y="343604"/>
                      <a:pt x="324489" y="351010"/>
                    </a:cubicBezTo>
                    <a:cubicBezTo>
                      <a:pt x="315573" y="356360"/>
                      <a:pt x="306658" y="361846"/>
                      <a:pt x="297879" y="367195"/>
                    </a:cubicBezTo>
                    <a:cubicBezTo>
                      <a:pt x="293079" y="370213"/>
                      <a:pt x="288141" y="373230"/>
                      <a:pt x="283203" y="376111"/>
                    </a:cubicBezTo>
                    <a:cubicBezTo>
                      <a:pt x="268390" y="384615"/>
                      <a:pt x="253577" y="393119"/>
                      <a:pt x="238626" y="401623"/>
                    </a:cubicBezTo>
                    <a:cubicBezTo>
                      <a:pt x="236569" y="402720"/>
                      <a:pt x="234512" y="403954"/>
                      <a:pt x="232454" y="405052"/>
                    </a:cubicBezTo>
                    <a:cubicBezTo>
                      <a:pt x="223402" y="409989"/>
                      <a:pt x="214212" y="414790"/>
                      <a:pt x="205022" y="419453"/>
                    </a:cubicBezTo>
                    <a:cubicBezTo>
                      <a:pt x="195970" y="423980"/>
                      <a:pt x="186643" y="428094"/>
                      <a:pt x="177316" y="432072"/>
                    </a:cubicBezTo>
                    <a:cubicBezTo>
                      <a:pt x="170869" y="434815"/>
                      <a:pt x="164423" y="437284"/>
                      <a:pt x="157839" y="439616"/>
                    </a:cubicBezTo>
                    <a:cubicBezTo>
                      <a:pt x="155096" y="442359"/>
                      <a:pt x="152490" y="444965"/>
                      <a:pt x="149747" y="447708"/>
                    </a:cubicBezTo>
                    <a:cubicBezTo>
                      <a:pt x="144946" y="452646"/>
                      <a:pt x="140008" y="457447"/>
                      <a:pt x="135071" y="462384"/>
                    </a:cubicBezTo>
                    <a:cubicBezTo>
                      <a:pt x="128624" y="468694"/>
                      <a:pt x="122589" y="475552"/>
                      <a:pt x="116554" y="482273"/>
                    </a:cubicBezTo>
                    <a:cubicBezTo>
                      <a:pt x="116554" y="482273"/>
                      <a:pt x="116554" y="482273"/>
                      <a:pt x="116691" y="482135"/>
                    </a:cubicBezTo>
                    <a:cubicBezTo>
                      <a:pt x="110930" y="488582"/>
                      <a:pt x="105444" y="495166"/>
                      <a:pt x="99958" y="501886"/>
                    </a:cubicBezTo>
                    <a:cubicBezTo>
                      <a:pt x="95020" y="507922"/>
                      <a:pt x="89945" y="514094"/>
                      <a:pt x="85556" y="520403"/>
                    </a:cubicBezTo>
                    <a:cubicBezTo>
                      <a:pt x="85556" y="520403"/>
                      <a:pt x="85556" y="520266"/>
                      <a:pt x="85693" y="520266"/>
                    </a:cubicBezTo>
                    <a:cubicBezTo>
                      <a:pt x="82264" y="525341"/>
                      <a:pt x="79109" y="530827"/>
                      <a:pt x="76229" y="536314"/>
                    </a:cubicBezTo>
                    <a:cubicBezTo>
                      <a:pt x="76366" y="536039"/>
                      <a:pt x="76503" y="535902"/>
                      <a:pt x="76503" y="535628"/>
                    </a:cubicBezTo>
                    <a:cubicBezTo>
                      <a:pt x="75543" y="537548"/>
                      <a:pt x="74857" y="539331"/>
                      <a:pt x="74034" y="541389"/>
                    </a:cubicBezTo>
                    <a:cubicBezTo>
                      <a:pt x="74034" y="541389"/>
                      <a:pt x="74034" y="541251"/>
                      <a:pt x="74034" y="541251"/>
                    </a:cubicBezTo>
                    <a:cubicBezTo>
                      <a:pt x="73760" y="541937"/>
                      <a:pt x="73623" y="542623"/>
                      <a:pt x="73486" y="543309"/>
                    </a:cubicBezTo>
                    <a:cubicBezTo>
                      <a:pt x="73486" y="543034"/>
                      <a:pt x="73623" y="542897"/>
                      <a:pt x="73623" y="542623"/>
                    </a:cubicBezTo>
                    <a:cubicBezTo>
                      <a:pt x="73211" y="543995"/>
                      <a:pt x="73074" y="545366"/>
                      <a:pt x="73074" y="546738"/>
                    </a:cubicBezTo>
                    <a:cubicBezTo>
                      <a:pt x="73074" y="546463"/>
                      <a:pt x="73074" y="546326"/>
                      <a:pt x="73074" y="546052"/>
                    </a:cubicBezTo>
                    <a:cubicBezTo>
                      <a:pt x="73074" y="546601"/>
                      <a:pt x="73074" y="547149"/>
                      <a:pt x="73074" y="547698"/>
                    </a:cubicBezTo>
                    <a:cubicBezTo>
                      <a:pt x="73074" y="547561"/>
                      <a:pt x="73074" y="547424"/>
                      <a:pt x="73074" y="547286"/>
                    </a:cubicBezTo>
                    <a:cubicBezTo>
                      <a:pt x="73074" y="548247"/>
                      <a:pt x="73211" y="549207"/>
                      <a:pt x="73486" y="550167"/>
                    </a:cubicBezTo>
                    <a:cubicBezTo>
                      <a:pt x="73486" y="550030"/>
                      <a:pt x="73486" y="550030"/>
                      <a:pt x="73486" y="550030"/>
                    </a:cubicBezTo>
                    <a:cubicBezTo>
                      <a:pt x="73623" y="551127"/>
                      <a:pt x="74034" y="552224"/>
                      <a:pt x="74309" y="553321"/>
                    </a:cubicBezTo>
                    <a:cubicBezTo>
                      <a:pt x="74309" y="553184"/>
                      <a:pt x="74172" y="553184"/>
                      <a:pt x="74172" y="553047"/>
                    </a:cubicBezTo>
                    <a:cubicBezTo>
                      <a:pt x="74309" y="553321"/>
                      <a:pt x="74309" y="553459"/>
                      <a:pt x="74446" y="553733"/>
                    </a:cubicBezTo>
                    <a:lnTo>
                      <a:pt x="74446" y="553733"/>
                    </a:lnTo>
                    <a:lnTo>
                      <a:pt x="74446" y="553733"/>
                    </a:lnTo>
                    <a:cubicBezTo>
                      <a:pt x="74720" y="554419"/>
                      <a:pt x="75132" y="555242"/>
                      <a:pt x="75406" y="555928"/>
                    </a:cubicBezTo>
                    <a:cubicBezTo>
                      <a:pt x="75680" y="556339"/>
                      <a:pt x="75955" y="556750"/>
                      <a:pt x="76229" y="557162"/>
                    </a:cubicBezTo>
                    <a:cubicBezTo>
                      <a:pt x="76366" y="557436"/>
                      <a:pt x="76640" y="557573"/>
                      <a:pt x="76778" y="557848"/>
                    </a:cubicBezTo>
                    <a:cubicBezTo>
                      <a:pt x="76915" y="558122"/>
                      <a:pt x="77189" y="558259"/>
                      <a:pt x="77326" y="558396"/>
                    </a:cubicBezTo>
                    <a:cubicBezTo>
                      <a:pt x="77601" y="558534"/>
                      <a:pt x="77875" y="558808"/>
                      <a:pt x="78149" y="558945"/>
                    </a:cubicBezTo>
                    <a:cubicBezTo>
                      <a:pt x="78423" y="559082"/>
                      <a:pt x="78835" y="559357"/>
                      <a:pt x="79109" y="559494"/>
                    </a:cubicBezTo>
                    <a:cubicBezTo>
                      <a:pt x="79795" y="559768"/>
                      <a:pt x="80481" y="560179"/>
                      <a:pt x="81304" y="560454"/>
                    </a:cubicBezTo>
                    <a:cubicBezTo>
                      <a:pt x="81304" y="560454"/>
                      <a:pt x="81167" y="560454"/>
                      <a:pt x="81167" y="560454"/>
                    </a:cubicBezTo>
                    <a:cubicBezTo>
                      <a:pt x="81167" y="560454"/>
                      <a:pt x="81304" y="560454"/>
                      <a:pt x="81304" y="560454"/>
                    </a:cubicBezTo>
                    <a:cubicBezTo>
                      <a:pt x="81441" y="560454"/>
                      <a:pt x="81441" y="560454"/>
                      <a:pt x="81578" y="560591"/>
                    </a:cubicBezTo>
                    <a:cubicBezTo>
                      <a:pt x="81578" y="560591"/>
                      <a:pt x="81441" y="560591"/>
                      <a:pt x="81441" y="560591"/>
                    </a:cubicBezTo>
                    <a:cubicBezTo>
                      <a:pt x="82264" y="560865"/>
                      <a:pt x="83224" y="561140"/>
                      <a:pt x="84184" y="561277"/>
                    </a:cubicBezTo>
                    <a:cubicBezTo>
                      <a:pt x="85967" y="561551"/>
                      <a:pt x="87888" y="561825"/>
                      <a:pt x="89671" y="561963"/>
                    </a:cubicBezTo>
                    <a:cubicBezTo>
                      <a:pt x="93374" y="562237"/>
                      <a:pt x="97077" y="562237"/>
                      <a:pt x="100781" y="562100"/>
                    </a:cubicBezTo>
                    <a:cubicBezTo>
                      <a:pt x="100643" y="562100"/>
                      <a:pt x="100506" y="562100"/>
                      <a:pt x="100506" y="562100"/>
                    </a:cubicBezTo>
                    <a:cubicBezTo>
                      <a:pt x="100643" y="562100"/>
                      <a:pt x="100918" y="562100"/>
                      <a:pt x="101055" y="562100"/>
                    </a:cubicBezTo>
                    <a:cubicBezTo>
                      <a:pt x="101055" y="562100"/>
                      <a:pt x="101192" y="562100"/>
                      <a:pt x="101192" y="562100"/>
                    </a:cubicBezTo>
                    <a:cubicBezTo>
                      <a:pt x="101192" y="562100"/>
                      <a:pt x="101055" y="562100"/>
                      <a:pt x="101055" y="562100"/>
                    </a:cubicBezTo>
                    <a:cubicBezTo>
                      <a:pt x="105033" y="561825"/>
                      <a:pt x="108873" y="561277"/>
                      <a:pt x="112713" y="560454"/>
                    </a:cubicBezTo>
                    <a:cubicBezTo>
                      <a:pt x="121629" y="558396"/>
                      <a:pt x="130133" y="555653"/>
                      <a:pt x="138774" y="552773"/>
                    </a:cubicBezTo>
                    <a:cubicBezTo>
                      <a:pt x="138774" y="552773"/>
                      <a:pt x="138774" y="552773"/>
                      <a:pt x="138774" y="552773"/>
                    </a:cubicBezTo>
                    <a:cubicBezTo>
                      <a:pt x="140968" y="552087"/>
                      <a:pt x="143026" y="551264"/>
                      <a:pt x="145220" y="550441"/>
                    </a:cubicBezTo>
                    <a:cubicBezTo>
                      <a:pt x="149198" y="545915"/>
                      <a:pt x="153176" y="541389"/>
                      <a:pt x="157153" y="536862"/>
                    </a:cubicBezTo>
                    <a:cubicBezTo>
                      <a:pt x="159897" y="533845"/>
                      <a:pt x="162503" y="530690"/>
                      <a:pt x="165246" y="527673"/>
                    </a:cubicBezTo>
                    <a:cubicBezTo>
                      <a:pt x="166206" y="526575"/>
                      <a:pt x="167029" y="525615"/>
                      <a:pt x="167989" y="524655"/>
                    </a:cubicBezTo>
                    <a:cubicBezTo>
                      <a:pt x="180471" y="512173"/>
                      <a:pt x="192952" y="499692"/>
                      <a:pt x="205434" y="487210"/>
                    </a:cubicBezTo>
                    <a:cubicBezTo>
                      <a:pt x="208451" y="484193"/>
                      <a:pt x="211743" y="481450"/>
                      <a:pt x="214898" y="478706"/>
                    </a:cubicBezTo>
                    <a:cubicBezTo>
                      <a:pt x="222853" y="471711"/>
                      <a:pt x="230671" y="464853"/>
                      <a:pt x="238626" y="457858"/>
                    </a:cubicBezTo>
                    <a:cubicBezTo>
                      <a:pt x="244936" y="452235"/>
                      <a:pt x="251108" y="446748"/>
                      <a:pt x="257417" y="441262"/>
                    </a:cubicBezTo>
                    <a:cubicBezTo>
                      <a:pt x="257417" y="441262"/>
                      <a:pt x="257417" y="441262"/>
                      <a:pt x="257280" y="441399"/>
                    </a:cubicBezTo>
                    <a:cubicBezTo>
                      <a:pt x="258240" y="440576"/>
                      <a:pt x="259338" y="439753"/>
                      <a:pt x="260298" y="438930"/>
                    </a:cubicBezTo>
                    <a:cubicBezTo>
                      <a:pt x="263315" y="436598"/>
                      <a:pt x="266333" y="434267"/>
                      <a:pt x="269350" y="431798"/>
                    </a:cubicBezTo>
                    <a:cubicBezTo>
                      <a:pt x="277854" y="425214"/>
                      <a:pt x="286221" y="418630"/>
                      <a:pt x="294725" y="411910"/>
                    </a:cubicBezTo>
                    <a:cubicBezTo>
                      <a:pt x="300623" y="407383"/>
                      <a:pt x="306383" y="402720"/>
                      <a:pt x="312281" y="398194"/>
                    </a:cubicBezTo>
                    <a:cubicBezTo>
                      <a:pt x="312967" y="397645"/>
                      <a:pt x="313790" y="397096"/>
                      <a:pt x="314613" y="396548"/>
                    </a:cubicBezTo>
                    <a:cubicBezTo>
                      <a:pt x="317219" y="394765"/>
                      <a:pt x="319962" y="392981"/>
                      <a:pt x="322568" y="391198"/>
                    </a:cubicBezTo>
                    <a:cubicBezTo>
                      <a:pt x="337656" y="381049"/>
                      <a:pt x="352881" y="371036"/>
                      <a:pt x="367968" y="360886"/>
                    </a:cubicBezTo>
                    <a:cubicBezTo>
                      <a:pt x="368928" y="360200"/>
                      <a:pt x="369888" y="359652"/>
                      <a:pt x="370986" y="358966"/>
                    </a:cubicBezTo>
                    <a:cubicBezTo>
                      <a:pt x="375375" y="356223"/>
                      <a:pt x="379901" y="353617"/>
                      <a:pt x="384290" y="350873"/>
                    </a:cubicBezTo>
                    <a:cubicBezTo>
                      <a:pt x="394029" y="345113"/>
                      <a:pt x="403904" y="339489"/>
                      <a:pt x="413917" y="334414"/>
                    </a:cubicBezTo>
                    <a:cubicBezTo>
                      <a:pt x="422558" y="330025"/>
                      <a:pt x="431199" y="325910"/>
                      <a:pt x="440114" y="322070"/>
                    </a:cubicBezTo>
                    <a:cubicBezTo>
                      <a:pt x="449304" y="318092"/>
                      <a:pt x="458905" y="315212"/>
                      <a:pt x="468369" y="312331"/>
                    </a:cubicBezTo>
                    <a:cubicBezTo>
                      <a:pt x="471387" y="311371"/>
                      <a:pt x="474542" y="310685"/>
                      <a:pt x="477696" y="310137"/>
                    </a:cubicBezTo>
                    <a:cubicBezTo>
                      <a:pt x="480165" y="309725"/>
                      <a:pt x="482908" y="309451"/>
                      <a:pt x="485377" y="309862"/>
                    </a:cubicBezTo>
                    <a:cubicBezTo>
                      <a:pt x="487298" y="310137"/>
                      <a:pt x="489355" y="310411"/>
                      <a:pt x="491001" y="311371"/>
                    </a:cubicBezTo>
                    <a:cubicBezTo>
                      <a:pt x="493470" y="312880"/>
                      <a:pt x="495664" y="314663"/>
                      <a:pt x="497996" y="316309"/>
                    </a:cubicBezTo>
                    <a:cubicBezTo>
                      <a:pt x="499916" y="317681"/>
                      <a:pt x="500602" y="320424"/>
                      <a:pt x="499642" y="322618"/>
                    </a:cubicBezTo>
                    <a:cubicBezTo>
                      <a:pt x="498682" y="324676"/>
                      <a:pt x="497859" y="326733"/>
                      <a:pt x="497036" y="328791"/>
                    </a:cubicBezTo>
                    <a:cubicBezTo>
                      <a:pt x="496350" y="330436"/>
                      <a:pt x="495390" y="332357"/>
                      <a:pt x="494156" y="333865"/>
                    </a:cubicBezTo>
                    <a:cubicBezTo>
                      <a:pt x="492647" y="335923"/>
                      <a:pt x="490864" y="337706"/>
                      <a:pt x="489081" y="339489"/>
                    </a:cubicBezTo>
                    <a:cubicBezTo>
                      <a:pt x="488258" y="340312"/>
                      <a:pt x="487435" y="341135"/>
                      <a:pt x="486475" y="341821"/>
                    </a:cubicBezTo>
                    <a:cubicBezTo>
                      <a:pt x="487160" y="342095"/>
                      <a:pt x="487846" y="342369"/>
                      <a:pt x="488532" y="342644"/>
                    </a:cubicBezTo>
                    <a:cubicBezTo>
                      <a:pt x="489492" y="343055"/>
                      <a:pt x="490178" y="343741"/>
                      <a:pt x="491138" y="344564"/>
                    </a:cubicBezTo>
                    <a:cubicBezTo>
                      <a:pt x="492235" y="345524"/>
                      <a:pt x="493333" y="346759"/>
                      <a:pt x="494430" y="347856"/>
                    </a:cubicBezTo>
                    <a:cubicBezTo>
                      <a:pt x="496213" y="349502"/>
                      <a:pt x="496350" y="352108"/>
                      <a:pt x="495253" y="354165"/>
                    </a:cubicBezTo>
                    <a:cubicBezTo>
                      <a:pt x="493470" y="357320"/>
                      <a:pt x="491961" y="360612"/>
                      <a:pt x="489904" y="363629"/>
                    </a:cubicBezTo>
                    <a:cubicBezTo>
                      <a:pt x="487572" y="366921"/>
                      <a:pt x="484966" y="369801"/>
                      <a:pt x="482223" y="372545"/>
                    </a:cubicBezTo>
                    <a:cubicBezTo>
                      <a:pt x="478519" y="376248"/>
                      <a:pt x="474816" y="379677"/>
                      <a:pt x="470975" y="383243"/>
                    </a:cubicBezTo>
                    <a:cubicBezTo>
                      <a:pt x="465763" y="388044"/>
                      <a:pt x="460688" y="392844"/>
                      <a:pt x="455476" y="397508"/>
                    </a:cubicBezTo>
                    <a:cubicBezTo>
                      <a:pt x="448481" y="403680"/>
                      <a:pt x="441623" y="409989"/>
                      <a:pt x="434628" y="416161"/>
                    </a:cubicBezTo>
                    <a:cubicBezTo>
                      <a:pt x="430376" y="419865"/>
                      <a:pt x="425987" y="423568"/>
                      <a:pt x="421735" y="427271"/>
                    </a:cubicBezTo>
                    <a:cubicBezTo>
                      <a:pt x="414603" y="433306"/>
                      <a:pt x="407608" y="439342"/>
                      <a:pt x="400475" y="445514"/>
                    </a:cubicBezTo>
                    <a:cubicBezTo>
                      <a:pt x="396772" y="448806"/>
                      <a:pt x="392794" y="451823"/>
                      <a:pt x="388817" y="454978"/>
                    </a:cubicBezTo>
                    <a:cubicBezTo>
                      <a:pt x="380175" y="462110"/>
                      <a:pt x="371534" y="469242"/>
                      <a:pt x="362756" y="476238"/>
                    </a:cubicBezTo>
                    <a:cubicBezTo>
                      <a:pt x="368791" y="473083"/>
                      <a:pt x="374826" y="470065"/>
                      <a:pt x="380999" y="467048"/>
                    </a:cubicBezTo>
                    <a:cubicBezTo>
                      <a:pt x="390325" y="462522"/>
                      <a:pt x="399652" y="458270"/>
                      <a:pt x="409391" y="454703"/>
                    </a:cubicBezTo>
                    <a:cubicBezTo>
                      <a:pt x="418169" y="451549"/>
                      <a:pt x="427084" y="448668"/>
                      <a:pt x="436411" y="447022"/>
                    </a:cubicBezTo>
                    <a:cubicBezTo>
                      <a:pt x="440114" y="446337"/>
                      <a:pt x="443818" y="446337"/>
                      <a:pt x="447521" y="446200"/>
                    </a:cubicBezTo>
                    <a:cubicBezTo>
                      <a:pt x="450264" y="446200"/>
                      <a:pt x="453145" y="446200"/>
                      <a:pt x="455888" y="446748"/>
                    </a:cubicBezTo>
                    <a:cubicBezTo>
                      <a:pt x="457122" y="447022"/>
                      <a:pt x="458357" y="447297"/>
                      <a:pt x="459454" y="447845"/>
                    </a:cubicBezTo>
                    <a:cubicBezTo>
                      <a:pt x="460277" y="448257"/>
                      <a:pt x="461100" y="448531"/>
                      <a:pt x="461786" y="449217"/>
                    </a:cubicBezTo>
                    <a:cubicBezTo>
                      <a:pt x="463157" y="450451"/>
                      <a:pt x="464666" y="451823"/>
                      <a:pt x="465078" y="453743"/>
                    </a:cubicBezTo>
                    <a:cubicBezTo>
                      <a:pt x="465626" y="455938"/>
                      <a:pt x="465901" y="458132"/>
                      <a:pt x="465626" y="460327"/>
                    </a:cubicBezTo>
                    <a:cubicBezTo>
                      <a:pt x="465352" y="462659"/>
                      <a:pt x="464940" y="465128"/>
                      <a:pt x="463569" y="467048"/>
                    </a:cubicBezTo>
                    <a:cubicBezTo>
                      <a:pt x="462609" y="468557"/>
                      <a:pt x="461923" y="469654"/>
                      <a:pt x="460688" y="471025"/>
                    </a:cubicBezTo>
                    <a:cubicBezTo>
                      <a:pt x="459591" y="472397"/>
                      <a:pt x="458357" y="473494"/>
                      <a:pt x="457259" y="474729"/>
                    </a:cubicBezTo>
                    <a:cubicBezTo>
                      <a:pt x="455614" y="476375"/>
                      <a:pt x="454105" y="478021"/>
                      <a:pt x="452459" y="479667"/>
                    </a:cubicBezTo>
                    <a:cubicBezTo>
                      <a:pt x="450264" y="481998"/>
                      <a:pt x="447795" y="484056"/>
                      <a:pt x="445464" y="486113"/>
                    </a:cubicBezTo>
                    <a:cubicBezTo>
                      <a:pt x="439566" y="491599"/>
                      <a:pt x="433531" y="497086"/>
                      <a:pt x="427633" y="502572"/>
                    </a:cubicBezTo>
                    <a:cubicBezTo>
                      <a:pt x="426124" y="503944"/>
                      <a:pt x="424615" y="505315"/>
                      <a:pt x="422969" y="506687"/>
                    </a:cubicBezTo>
                    <a:cubicBezTo>
                      <a:pt x="423107" y="506550"/>
                      <a:pt x="423381" y="506413"/>
                      <a:pt x="423518" y="506276"/>
                    </a:cubicBezTo>
                    <a:cubicBezTo>
                      <a:pt x="419129" y="510116"/>
                      <a:pt x="414603" y="514094"/>
                      <a:pt x="410214" y="517934"/>
                    </a:cubicBezTo>
                    <a:cubicBezTo>
                      <a:pt x="410214" y="517934"/>
                      <a:pt x="410214" y="517934"/>
                      <a:pt x="410351" y="517797"/>
                    </a:cubicBezTo>
                    <a:cubicBezTo>
                      <a:pt x="410214" y="517934"/>
                      <a:pt x="410214" y="517934"/>
                      <a:pt x="410076" y="518071"/>
                    </a:cubicBezTo>
                    <a:cubicBezTo>
                      <a:pt x="409939" y="518209"/>
                      <a:pt x="409939" y="518209"/>
                      <a:pt x="409802" y="518346"/>
                    </a:cubicBezTo>
                    <a:cubicBezTo>
                      <a:pt x="409802" y="518346"/>
                      <a:pt x="409802" y="518346"/>
                      <a:pt x="409939" y="518209"/>
                    </a:cubicBezTo>
                    <a:cubicBezTo>
                      <a:pt x="409528" y="518620"/>
                      <a:pt x="409116" y="519031"/>
                      <a:pt x="408705" y="519306"/>
                    </a:cubicBezTo>
                    <a:cubicBezTo>
                      <a:pt x="408705" y="519306"/>
                      <a:pt x="408842" y="519169"/>
                      <a:pt x="408842" y="519169"/>
                    </a:cubicBezTo>
                    <a:cubicBezTo>
                      <a:pt x="407745" y="520129"/>
                      <a:pt x="406647" y="521089"/>
                      <a:pt x="405550" y="522049"/>
                    </a:cubicBezTo>
                    <a:cubicBezTo>
                      <a:pt x="405824" y="521912"/>
                      <a:pt x="405962" y="521775"/>
                      <a:pt x="406099" y="521638"/>
                    </a:cubicBezTo>
                    <a:cubicBezTo>
                      <a:pt x="400750" y="526301"/>
                      <a:pt x="395400" y="530827"/>
                      <a:pt x="389914" y="535354"/>
                    </a:cubicBezTo>
                    <a:cubicBezTo>
                      <a:pt x="384976" y="539468"/>
                      <a:pt x="380175" y="543720"/>
                      <a:pt x="375238" y="547698"/>
                    </a:cubicBezTo>
                    <a:cubicBezTo>
                      <a:pt x="368380" y="553321"/>
                      <a:pt x="361522" y="558808"/>
                      <a:pt x="354664" y="564431"/>
                    </a:cubicBezTo>
                    <a:cubicBezTo>
                      <a:pt x="349589" y="568546"/>
                      <a:pt x="344651" y="572798"/>
                      <a:pt x="339576" y="576776"/>
                    </a:cubicBezTo>
                    <a:cubicBezTo>
                      <a:pt x="326957" y="586651"/>
                      <a:pt x="314339" y="596527"/>
                      <a:pt x="301720" y="606402"/>
                    </a:cubicBezTo>
                    <a:cubicBezTo>
                      <a:pt x="300348" y="607500"/>
                      <a:pt x="298840" y="608460"/>
                      <a:pt x="297331" y="609557"/>
                    </a:cubicBezTo>
                    <a:cubicBezTo>
                      <a:pt x="293079" y="612712"/>
                      <a:pt x="288690" y="615866"/>
                      <a:pt x="284438" y="618884"/>
                    </a:cubicBezTo>
                    <a:cubicBezTo>
                      <a:pt x="280597" y="621627"/>
                      <a:pt x="276757" y="624508"/>
                      <a:pt x="273054" y="627251"/>
                    </a:cubicBezTo>
                    <a:cubicBezTo>
                      <a:pt x="271545" y="628348"/>
                      <a:pt x="270036" y="629445"/>
                      <a:pt x="268527" y="630543"/>
                    </a:cubicBezTo>
                    <a:cubicBezTo>
                      <a:pt x="248776" y="643024"/>
                      <a:pt x="229299" y="656054"/>
                      <a:pt x="208177" y="665793"/>
                    </a:cubicBezTo>
                    <a:cubicBezTo>
                      <a:pt x="203788" y="667850"/>
                      <a:pt x="199124" y="669770"/>
                      <a:pt x="194735" y="671828"/>
                    </a:cubicBezTo>
                    <a:cubicBezTo>
                      <a:pt x="190758" y="673474"/>
                      <a:pt x="186780" y="674982"/>
                      <a:pt x="182665" y="676217"/>
                    </a:cubicBezTo>
                    <a:cubicBezTo>
                      <a:pt x="177727" y="677726"/>
                      <a:pt x="172652" y="678411"/>
                      <a:pt x="167440" y="678411"/>
                    </a:cubicBezTo>
                    <a:cubicBezTo>
                      <a:pt x="164286" y="678686"/>
                      <a:pt x="161817" y="678549"/>
                      <a:pt x="159348" y="67813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0" name="任意多边形: 形状 349"/>
              <p:cNvSpPr/>
              <p:nvPr/>
            </p:nvSpPr>
            <p:spPr>
              <a:xfrm>
                <a:off x="2141757" y="5006891"/>
                <a:ext cx="654460" cy="649175"/>
              </a:xfrm>
              <a:custGeom>
                <a:avLst/>
                <a:gdLst>
                  <a:gd name="connsiteX0" fmla="*/ 128164 w 654460"/>
                  <a:gd name="connsiteY0" fmla="*/ 124676 h 649175"/>
                  <a:gd name="connsiteX1" fmla="*/ 152030 w 654460"/>
                  <a:gd name="connsiteY1" fmla="*/ 111371 h 649175"/>
                  <a:gd name="connsiteX2" fmla="*/ 163414 w 654460"/>
                  <a:gd name="connsiteY2" fmla="*/ 104239 h 649175"/>
                  <a:gd name="connsiteX3" fmla="*/ 187966 w 654460"/>
                  <a:gd name="connsiteY3" fmla="*/ 88191 h 649175"/>
                  <a:gd name="connsiteX4" fmla="*/ 222256 w 654460"/>
                  <a:gd name="connsiteY4" fmla="*/ 62679 h 649175"/>
                  <a:gd name="connsiteX5" fmla="*/ 234052 w 654460"/>
                  <a:gd name="connsiteY5" fmla="*/ 53215 h 649175"/>
                  <a:gd name="connsiteX6" fmla="*/ 239675 w 654460"/>
                  <a:gd name="connsiteY6" fmla="*/ 48689 h 649175"/>
                  <a:gd name="connsiteX7" fmla="*/ 263267 w 654460"/>
                  <a:gd name="connsiteY7" fmla="*/ 28664 h 649175"/>
                  <a:gd name="connsiteX8" fmla="*/ 273280 w 654460"/>
                  <a:gd name="connsiteY8" fmla="*/ 18925 h 649175"/>
                  <a:gd name="connsiteX9" fmla="*/ 273280 w 654460"/>
                  <a:gd name="connsiteY9" fmla="*/ 18925 h 649175"/>
                  <a:gd name="connsiteX10" fmla="*/ 275474 w 654460"/>
                  <a:gd name="connsiteY10" fmla="*/ 16182 h 649175"/>
                  <a:gd name="connsiteX11" fmla="*/ 275474 w 654460"/>
                  <a:gd name="connsiteY11" fmla="*/ 16182 h 649175"/>
                  <a:gd name="connsiteX12" fmla="*/ 276571 w 654460"/>
                  <a:gd name="connsiteY12" fmla="*/ 14261 h 649175"/>
                  <a:gd name="connsiteX13" fmla="*/ 276571 w 654460"/>
                  <a:gd name="connsiteY13" fmla="*/ 14261 h 649175"/>
                  <a:gd name="connsiteX14" fmla="*/ 277806 w 654460"/>
                  <a:gd name="connsiteY14" fmla="*/ 11107 h 649175"/>
                  <a:gd name="connsiteX15" fmla="*/ 277532 w 654460"/>
                  <a:gd name="connsiteY15" fmla="*/ 11656 h 649175"/>
                  <a:gd name="connsiteX16" fmla="*/ 277943 w 654460"/>
                  <a:gd name="connsiteY16" fmla="*/ 10010 h 649175"/>
                  <a:gd name="connsiteX17" fmla="*/ 277943 w 654460"/>
                  <a:gd name="connsiteY17" fmla="*/ 9461 h 649175"/>
                  <a:gd name="connsiteX18" fmla="*/ 277532 w 654460"/>
                  <a:gd name="connsiteY18" fmla="*/ 9050 h 649175"/>
                  <a:gd name="connsiteX19" fmla="*/ 275200 w 654460"/>
                  <a:gd name="connsiteY19" fmla="*/ 8090 h 649175"/>
                  <a:gd name="connsiteX20" fmla="*/ 275748 w 654460"/>
                  <a:gd name="connsiteY20" fmla="*/ 8364 h 649175"/>
                  <a:gd name="connsiteX21" fmla="*/ 274377 w 654460"/>
                  <a:gd name="connsiteY21" fmla="*/ 7952 h 649175"/>
                  <a:gd name="connsiteX22" fmla="*/ 273280 w 654460"/>
                  <a:gd name="connsiteY22" fmla="*/ 7815 h 649175"/>
                  <a:gd name="connsiteX23" fmla="*/ 271634 w 654460"/>
                  <a:gd name="connsiteY23" fmla="*/ 7815 h 649175"/>
                  <a:gd name="connsiteX24" fmla="*/ 269851 w 654460"/>
                  <a:gd name="connsiteY24" fmla="*/ 8090 h 649175"/>
                  <a:gd name="connsiteX25" fmla="*/ 265873 w 654460"/>
                  <a:gd name="connsiteY25" fmla="*/ 9187 h 649175"/>
                  <a:gd name="connsiteX26" fmla="*/ 266284 w 654460"/>
                  <a:gd name="connsiteY26" fmla="*/ 9050 h 649175"/>
                  <a:gd name="connsiteX27" fmla="*/ 253117 w 654460"/>
                  <a:gd name="connsiteY27" fmla="*/ 14948 h 649175"/>
                  <a:gd name="connsiteX28" fmla="*/ 253529 w 654460"/>
                  <a:gd name="connsiteY28" fmla="*/ 14673 h 649175"/>
                  <a:gd name="connsiteX29" fmla="*/ 242144 w 654460"/>
                  <a:gd name="connsiteY29" fmla="*/ 20983 h 649175"/>
                  <a:gd name="connsiteX30" fmla="*/ 242007 w 654460"/>
                  <a:gd name="connsiteY30" fmla="*/ 22080 h 649175"/>
                  <a:gd name="connsiteX31" fmla="*/ 237755 w 654460"/>
                  <a:gd name="connsiteY31" fmla="*/ 24548 h 649175"/>
                  <a:gd name="connsiteX32" fmla="*/ 236932 w 654460"/>
                  <a:gd name="connsiteY32" fmla="*/ 24274 h 649175"/>
                  <a:gd name="connsiteX33" fmla="*/ 234189 w 654460"/>
                  <a:gd name="connsiteY33" fmla="*/ 26057 h 649175"/>
                  <a:gd name="connsiteX34" fmla="*/ 234600 w 654460"/>
                  <a:gd name="connsiteY34" fmla="*/ 25783 h 649175"/>
                  <a:gd name="connsiteX35" fmla="*/ 211832 w 654460"/>
                  <a:gd name="connsiteY35" fmla="*/ 41968 h 649175"/>
                  <a:gd name="connsiteX36" fmla="*/ 188515 w 654460"/>
                  <a:gd name="connsiteY36" fmla="*/ 61033 h 649175"/>
                  <a:gd name="connsiteX37" fmla="*/ 188515 w 654460"/>
                  <a:gd name="connsiteY37" fmla="*/ 61033 h 649175"/>
                  <a:gd name="connsiteX38" fmla="*/ 188378 w 654460"/>
                  <a:gd name="connsiteY38" fmla="*/ 61170 h 649175"/>
                  <a:gd name="connsiteX39" fmla="*/ 188103 w 654460"/>
                  <a:gd name="connsiteY39" fmla="*/ 61445 h 649175"/>
                  <a:gd name="connsiteX40" fmla="*/ 188103 w 654460"/>
                  <a:gd name="connsiteY40" fmla="*/ 61445 h 649175"/>
                  <a:gd name="connsiteX41" fmla="*/ 141743 w 654460"/>
                  <a:gd name="connsiteY41" fmla="*/ 108216 h 649175"/>
                  <a:gd name="connsiteX42" fmla="*/ 141880 w 654460"/>
                  <a:gd name="connsiteY42" fmla="*/ 107942 h 649175"/>
                  <a:gd name="connsiteX43" fmla="*/ 128164 w 654460"/>
                  <a:gd name="connsiteY43" fmla="*/ 124676 h 649175"/>
                  <a:gd name="connsiteX44" fmla="*/ 57664 w 654460"/>
                  <a:gd name="connsiteY44" fmla="*/ 151010 h 649175"/>
                  <a:gd name="connsiteX45" fmla="*/ 68363 w 654460"/>
                  <a:gd name="connsiteY45" fmla="*/ 149501 h 649175"/>
                  <a:gd name="connsiteX46" fmla="*/ 77552 w 654460"/>
                  <a:gd name="connsiteY46" fmla="*/ 146895 h 649175"/>
                  <a:gd name="connsiteX47" fmla="*/ 77004 w 654460"/>
                  <a:gd name="connsiteY47" fmla="*/ 147033 h 649175"/>
                  <a:gd name="connsiteX48" fmla="*/ 98126 w 654460"/>
                  <a:gd name="connsiteY48" fmla="*/ 138940 h 649175"/>
                  <a:gd name="connsiteX49" fmla="*/ 108413 w 654460"/>
                  <a:gd name="connsiteY49" fmla="*/ 134414 h 649175"/>
                  <a:gd name="connsiteX50" fmla="*/ 109099 w 654460"/>
                  <a:gd name="connsiteY50" fmla="*/ 133591 h 649175"/>
                  <a:gd name="connsiteX51" fmla="*/ 120483 w 654460"/>
                  <a:gd name="connsiteY51" fmla="*/ 119875 h 649175"/>
                  <a:gd name="connsiteX52" fmla="*/ 162180 w 654460"/>
                  <a:gd name="connsiteY52" fmla="*/ 74475 h 649175"/>
                  <a:gd name="connsiteX53" fmla="*/ 208952 w 654460"/>
                  <a:gd name="connsiteY53" fmla="*/ 34150 h 649175"/>
                  <a:gd name="connsiteX54" fmla="*/ 225822 w 654460"/>
                  <a:gd name="connsiteY54" fmla="*/ 22217 h 649175"/>
                  <a:gd name="connsiteX55" fmla="*/ 216907 w 654460"/>
                  <a:gd name="connsiteY55" fmla="*/ 21257 h 649175"/>
                  <a:gd name="connsiteX56" fmla="*/ 217181 w 654460"/>
                  <a:gd name="connsiteY56" fmla="*/ 21257 h 649175"/>
                  <a:gd name="connsiteX57" fmla="*/ 198939 w 654460"/>
                  <a:gd name="connsiteY57" fmla="*/ 21257 h 649175"/>
                  <a:gd name="connsiteX58" fmla="*/ 199350 w 654460"/>
                  <a:gd name="connsiteY58" fmla="*/ 21257 h 649175"/>
                  <a:gd name="connsiteX59" fmla="*/ 184263 w 654460"/>
                  <a:gd name="connsiteY59" fmla="*/ 23177 h 649175"/>
                  <a:gd name="connsiteX60" fmla="*/ 184674 w 654460"/>
                  <a:gd name="connsiteY60" fmla="*/ 23177 h 649175"/>
                  <a:gd name="connsiteX61" fmla="*/ 166158 w 654460"/>
                  <a:gd name="connsiteY61" fmla="*/ 28115 h 649175"/>
                  <a:gd name="connsiteX62" fmla="*/ 145309 w 654460"/>
                  <a:gd name="connsiteY62" fmla="*/ 36893 h 649175"/>
                  <a:gd name="connsiteX63" fmla="*/ 145309 w 654460"/>
                  <a:gd name="connsiteY63" fmla="*/ 36893 h 649175"/>
                  <a:gd name="connsiteX64" fmla="*/ 145309 w 654460"/>
                  <a:gd name="connsiteY64" fmla="*/ 36893 h 649175"/>
                  <a:gd name="connsiteX65" fmla="*/ 145172 w 654460"/>
                  <a:gd name="connsiteY65" fmla="*/ 37030 h 649175"/>
                  <a:gd name="connsiteX66" fmla="*/ 145172 w 654460"/>
                  <a:gd name="connsiteY66" fmla="*/ 37030 h 649175"/>
                  <a:gd name="connsiteX67" fmla="*/ 121306 w 654460"/>
                  <a:gd name="connsiteY67" fmla="*/ 51021 h 649175"/>
                  <a:gd name="connsiteX68" fmla="*/ 121581 w 654460"/>
                  <a:gd name="connsiteY68" fmla="*/ 50883 h 649175"/>
                  <a:gd name="connsiteX69" fmla="*/ 92091 w 654460"/>
                  <a:gd name="connsiteY69" fmla="*/ 73652 h 649175"/>
                  <a:gd name="connsiteX70" fmla="*/ 92091 w 654460"/>
                  <a:gd name="connsiteY70" fmla="*/ 73652 h 649175"/>
                  <a:gd name="connsiteX71" fmla="*/ 76181 w 654460"/>
                  <a:gd name="connsiteY71" fmla="*/ 88602 h 649175"/>
                  <a:gd name="connsiteX72" fmla="*/ 59310 w 654460"/>
                  <a:gd name="connsiteY72" fmla="*/ 106570 h 649175"/>
                  <a:gd name="connsiteX73" fmla="*/ 59310 w 654460"/>
                  <a:gd name="connsiteY73" fmla="*/ 106433 h 649175"/>
                  <a:gd name="connsiteX74" fmla="*/ 59036 w 654460"/>
                  <a:gd name="connsiteY74" fmla="*/ 106708 h 649175"/>
                  <a:gd name="connsiteX75" fmla="*/ 59036 w 654460"/>
                  <a:gd name="connsiteY75" fmla="*/ 106708 h 649175"/>
                  <a:gd name="connsiteX76" fmla="*/ 59036 w 654460"/>
                  <a:gd name="connsiteY76" fmla="*/ 106708 h 649175"/>
                  <a:gd name="connsiteX77" fmla="*/ 53412 w 654460"/>
                  <a:gd name="connsiteY77" fmla="*/ 113428 h 649175"/>
                  <a:gd name="connsiteX78" fmla="*/ 46966 w 654460"/>
                  <a:gd name="connsiteY78" fmla="*/ 122481 h 649175"/>
                  <a:gd name="connsiteX79" fmla="*/ 47103 w 654460"/>
                  <a:gd name="connsiteY79" fmla="*/ 122344 h 649175"/>
                  <a:gd name="connsiteX80" fmla="*/ 43948 w 654460"/>
                  <a:gd name="connsiteY80" fmla="*/ 127693 h 649175"/>
                  <a:gd name="connsiteX81" fmla="*/ 44222 w 654460"/>
                  <a:gd name="connsiteY81" fmla="*/ 127282 h 649175"/>
                  <a:gd name="connsiteX82" fmla="*/ 42714 w 654460"/>
                  <a:gd name="connsiteY82" fmla="*/ 130985 h 649175"/>
                  <a:gd name="connsiteX83" fmla="*/ 41068 w 654460"/>
                  <a:gd name="connsiteY83" fmla="*/ 136746 h 649175"/>
                  <a:gd name="connsiteX84" fmla="*/ 41068 w 654460"/>
                  <a:gd name="connsiteY84" fmla="*/ 136746 h 649175"/>
                  <a:gd name="connsiteX85" fmla="*/ 40656 w 654460"/>
                  <a:gd name="connsiteY85" fmla="*/ 140037 h 649175"/>
                  <a:gd name="connsiteX86" fmla="*/ 40656 w 654460"/>
                  <a:gd name="connsiteY86" fmla="*/ 141409 h 649175"/>
                  <a:gd name="connsiteX87" fmla="*/ 40931 w 654460"/>
                  <a:gd name="connsiteY87" fmla="*/ 142643 h 649175"/>
                  <a:gd name="connsiteX88" fmla="*/ 41205 w 654460"/>
                  <a:gd name="connsiteY88" fmla="*/ 143466 h 649175"/>
                  <a:gd name="connsiteX89" fmla="*/ 42851 w 654460"/>
                  <a:gd name="connsiteY89" fmla="*/ 146210 h 649175"/>
                  <a:gd name="connsiteX90" fmla="*/ 42714 w 654460"/>
                  <a:gd name="connsiteY90" fmla="*/ 146072 h 649175"/>
                  <a:gd name="connsiteX91" fmla="*/ 43811 w 654460"/>
                  <a:gd name="connsiteY91" fmla="*/ 147444 h 649175"/>
                  <a:gd name="connsiteX92" fmla="*/ 44771 w 654460"/>
                  <a:gd name="connsiteY92" fmla="*/ 148404 h 649175"/>
                  <a:gd name="connsiteX93" fmla="*/ 46005 w 654460"/>
                  <a:gd name="connsiteY93" fmla="*/ 149364 h 649175"/>
                  <a:gd name="connsiteX94" fmla="*/ 46005 w 654460"/>
                  <a:gd name="connsiteY94" fmla="*/ 149364 h 649175"/>
                  <a:gd name="connsiteX95" fmla="*/ 46691 w 654460"/>
                  <a:gd name="connsiteY95" fmla="*/ 149776 h 649175"/>
                  <a:gd name="connsiteX96" fmla="*/ 48200 w 654460"/>
                  <a:gd name="connsiteY96" fmla="*/ 150324 h 649175"/>
                  <a:gd name="connsiteX97" fmla="*/ 49709 w 654460"/>
                  <a:gd name="connsiteY97" fmla="*/ 150736 h 649175"/>
                  <a:gd name="connsiteX98" fmla="*/ 51355 w 654460"/>
                  <a:gd name="connsiteY98" fmla="*/ 151010 h 649175"/>
                  <a:gd name="connsiteX99" fmla="*/ 57664 w 654460"/>
                  <a:gd name="connsiteY99" fmla="*/ 151010 h 649175"/>
                  <a:gd name="connsiteX100" fmla="*/ 158202 w 654460"/>
                  <a:gd name="connsiteY100" fmla="*/ 223568 h 649175"/>
                  <a:gd name="connsiteX101" fmla="*/ 150247 w 654460"/>
                  <a:gd name="connsiteY101" fmla="*/ 234266 h 649175"/>
                  <a:gd name="connsiteX102" fmla="*/ 146407 w 654460"/>
                  <a:gd name="connsiteY102" fmla="*/ 239890 h 649175"/>
                  <a:gd name="connsiteX103" fmla="*/ 139960 w 654460"/>
                  <a:gd name="connsiteY103" fmla="*/ 249354 h 649175"/>
                  <a:gd name="connsiteX104" fmla="*/ 142155 w 654460"/>
                  <a:gd name="connsiteY104" fmla="*/ 247571 h 649175"/>
                  <a:gd name="connsiteX105" fmla="*/ 142155 w 654460"/>
                  <a:gd name="connsiteY105" fmla="*/ 247571 h 649175"/>
                  <a:gd name="connsiteX106" fmla="*/ 180834 w 654460"/>
                  <a:gd name="connsiteY106" fmla="*/ 213555 h 649175"/>
                  <a:gd name="connsiteX107" fmla="*/ 209226 w 654460"/>
                  <a:gd name="connsiteY107" fmla="*/ 187083 h 649175"/>
                  <a:gd name="connsiteX108" fmla="*/ 232680 w 654460"/>
                  <a:gd name="connsiteY108" fmla="*/ 164863 h 649175"/>
                  <a:gd name="connsiteX109" fmla="*/ 258192 w 654460"/>
                  <a:gd name="connsiteY109" fmla="*/ 140312 h 649175"/>
                  <a:gd name="connsiteX110" fmla="*/ 267793 w 654460"/>
                  <a:gd name="connsiteY110" fmla="*/ 130847 h 649175"/>
                  <a:gd name="connsiteX111" fmla="*/ 276571 w 654460"/>
                  <a:gd name="connsiteY111" fmla="*/ 122069 h 649175"/>
                  <a:gd name="connsiteX112" fmla="*/ 286310 w 654460"/>
                  <a:gd name="connsiteY112" fmla="*/ 112194 h 649175"/>
                  <a:gd name="connsiteX113" fmla="*/ 286310 w 654460"/>
                  <a:gd name="connsiteY113" fmla="*/ 112331 h 649175"/>
                  <a:gd name="connsiteX114" fmla="*/ 286447 w 654460"/>
                  <a:gd name="connsiteY114" fmla="*/ 112194 h 649175"/>
                  <a:gd name="connsiteX115" fmla="*/ 286721 w 654460"/>
                  <a:gd name="connsiteY115" fmla="*/ 111782 h 649175"/>
                  <a:gd name="connsiteX116" fmla="*/ 286447 w 654460"/>
                  <a:gd name="connsiteY116" fmla="*/ 112057 h 649175"/>
                  <a:gd name="connsiteX117" fmla="*/ 291248 w 654460"/>
                  <a:gd name="connsiteY117" fmla="*/ 105336 h 649175"/>
                  <a:gd name="connsiteX118" fmla="*/ 292071 w 654460"/>
                  <a:gd name="connsiteY118" fmla="*/ 104102 h 649175"/>
                  <a:gd name="connsiteX119" fmla="*/ 292756 w 654460"/>
                  <a:gd name="connsiteY119" fmla="*/ 102730 h 649175"/>
                  <a:gd name="connsiteX120" fmla="*/ 292619 w 654460"/>
                  <a:gd name="connsiteY120" fmla="*/ 103415 h 649175"/>
                  <a:gd name="connsiteX121" fmla="*/ 293031 w 654460"/>
                  <a:gd name="connsiteY121" fmla="*/ 102181 h 649175"/>
                  <a:gd name="connsiteX122" fmla="*/ 293031 w 654460"/>
                  <a:gd name="connsiteY122" fmla="*/ 102044 h 649175"/>
                  <a:gd name="connsiteX123" fmla="*/ 292756 w 654460"/>
                  <a:gd name="connsiteY123" fmla="*/ 101633 h 649175"/>
                  <a:gd name="connsiteX124" fmla="*/ 292208 w 654460"/>
                  <a:gd name="connsiteY124" fmla="*/ 101084 h 649175"/>
                  <a:gd name="connsiteX125" fmla="*/ 291522 w 654460"/>
                  <a:gd name="connsiteY125" fmla="*/ 100535 h 649175"/>
                  <a:gd name="connsiteX126" fmla="*/ 291385 w 654460"/>
                  <a:gd name="connsiteY126" fmla="*/ 100535 h 649175"/>
                  <a:gd name="connsiteX127" fmla="*/ 290836 w 654460"/>
                  <a:gd name="connsiteY127" fmla="*/ 100398 h 649175"/>
                  <a:gd name="connsiteX128" fmla="*/ 289876 w 654460"/>
                  <a:gd name="connsiteY128" fmla="*/ 100398 h 649175"/>
                  <a:gd name="connsiteX129" fmla="*/ 288642 w 654460"/>
                  <a:gd name="connsiteY129" fmla="*/ 100535 h 649175"/>
                  <a:gd name="connsiteX130" fmla="*/ 288916 w 654460"/>
                  <a:gd name="connsiteY130" fmla="*/ 100398 h 649175"/>
                  <a:gd name="connsiteX131" fmla="*/ 288504 w 654460"/>
                  <a:gd name="connsiteY131" fmla="*/ 100535 h 649175"/>
                  <a:gd name="connsiteX132" fmla="*/ 288230 w 654460"/>
                  <a:gd name="connsiteY132" fmla="*/ 100535 h 649175"/>
                  <a:gd name="connsiteX133" fmla="*/ 288504 w 654460"/>
                  <a:gd name="connsiteY133" fmla="*/ 100535 h 649175"/>
                  <a:gd name="connsiteX134" fmla="*/ 285624 w 654460"/>
                  <a:gd name="connsiteY134" fmla="*/ 101358 h 649175"/>
                  <a:gd name="connsiteX135" fmla="*/ 285624 w 654460"/>
                  <a:gd name="connsiteY135" fmla="*/ 101358 h 649175"/>
                  <a:gd name="connsiteX136" fmla="*/ 276160 w 654460"/>
                  <a:gd name="connsiteY136" fmla="*/ 105610 h 649175"/>
                  <a:gd name="connsiteX137" fmla="*/ 268753 w 654460"/>
                  <a:gd name="connsiteY137" fmla="*/ 109999 h 649175"/>
                  <a:gd name="connsiteX138" fmla="*/ 269028 w 654460"/>
                  <a:gd name="connsiteY138" fmla="*/ 109862 h 649175"/>
                  <a:gd name="connsiteX139" fmla="*/ 256272 w 654460"/>
                  <a:gd name="connsiteY139" fmla="*/ 119463 h 649175"/>
                  <a:gd name="connsiteX140" fmla="*/ 243653 w 654460"/>
                  <a:gd name="connsiteY140" fmla="*/ 129888 h 649175"/>
                  <a:gd name="connsiteX141" fmla="*/ 243653 w 654460"/>
                  <a:gd name="connsiteY141" fmla="*/ 129888 h 649175"/>
                  <a:gd name="connsiteX142" fmla="*/ 243516 w 654460"/>
                  <a:gd name="connsiteY142" fmla="*/ 130025 h 649175"/>
                  <a:gd name="connsiteX143" fmla="*/ 243242 w 654460"/>
                  <a:gd name="connsiteY143" fmla="*/ 130299 h 649175"/>
                  <a:gd name="connsiteX144" fmla="*/ 243242 w 654460"/>
                  <a:gd name="connsiteY144" fmla="*/ 130299 h 649175"/>
                  <a:gd name="connsiteX145" fmla="*/ 215124 w 654460"/>
                  <a:gd name="connsiteY145" fmla="*/ 157320 h 649175"/>
                  <a:gd name="connsiteX146" fmla="*/ 188103 w 654460"/>
                  <a:gd name="connsiteY146" fmla="*/ 185986 h 649175"/>
                  <a:gd name="connsiteX147" fmla="*/ 188103 w 654460"/>
                  <a:gd name="connsiteY147" fmla="*/ 185986 h 649175"/>
                  <a:gd name="connsiteX148" fmla="*/ 187966 w 654460"/>
                  <a:gd name="connsiteY148" fmla="*/ 186123 h 649175"/>
                  <a:gd name="connsiteX149" fmla="*/ 187966 w 654460"/>
                  <a:gd name="connsiteY149" fmla="*/ 186123 h 649175"/>
                  <a:gd name="connsiteX150" fmla="*/ 187829 w 654460"/>
                  <a:gd name="connsiteY150" fmla="*/ 186260 h 649175"/>
                  <a:gd name="connsiteX151" fmla="*/ 158202 w 654460"/>
                  <a:gd name="connsiteY151" fmla="*/ 223568 h 649175"/>
                  <a:gd name="connsiteX152" fmla="*/ 182068 w 654460"/>
                  <a:gd name="connsiteY152" fmla="*/ 292010 h 649175"/>
                  <a:gd name="connsiteX153" fmla="*/ 172878 w 654460"/>
                  <a:gd name="connsiteY153" fmla="*/ 306138 h 649175"/>
                  <a:gd name="connsiteX154" fmla="*/ 167804 w 654460"/>
                  <a:gd name="connsiteY154" fmla="*/ 315054 h 649175"/>
                  <a:gd name="connsiteX155" fmla="*/ 158888 w 654460"/>
                  <a:gd name="connsiteY155" fmla="*/ 330690 h 649175"/>
                  <a:gd name="connsiteX156" fmla="*/ 164237 w 654460"/>
                  <a:gd name="connsiteY156" fmla="*/ 325478 h 649175"/>
                  <a:gd name="connsiteX157" fmla="*/ 181382 w 654460"/>
                  <a:gd name="connsiteY157" fmla="*/ 308058 h 649175"/>
                  <a:gd name="connsiteX158" fmla="*/ 203328 w 654460"/>
                  <a:gd name="connsiteY158" fmla="*/ 285564 h 649175"/>
                  <a:gd name="connsiteX159" fmla="*/ 228977 w 654460"/>
                  <a:gd name="connsiteY159" fmla="*/ 258955 h 649175"/>
                  <a:gd name="connsiteX160" fmla="*/ 244065 w 654460"/>
                  <a:gd name="connsiteY160" fmla="*/ 242770 h 649175"/>
                  <a:gd name="connsiteX161" fmla="*/ 255174 w 654460"/>
                  <a:gd name="connsiteY161" fmla="*/ 230837 h 649175"/>
                  <a:gd name="connsiteX162" fmla="*/ 255174 w 654460"/>
                  <a:gd name="connsiteY162" fmla="*/ 230837 h 649175"/>
                  <a:gd name="connsiteX163" fmla="*/ 276571 w 654460"/>
                  <a:gd name="connsiteY163" fmla="*/ 206423 h 649175"/>
                  <a:gd name="connsiteX164" fmla="*/ 276434 w 654460"/>
                  <a:gd name="connsiteY164" fmla="*/ 206560 h 649175"/>
                  <a:gd name="connsiteX165" fmla="*/ 276571 w 654460"/>
                  <a:gd name="connsiteY165" fmla="*/ 206423 h 649175"/>
                  <a:gd name="connsiteX166" fmla="*/ 276709 w 654460"/>
                  <a:gd name="connsiteY166" fmla="*/ 206285 h 649175"/>
                  <a:gd name="connsiteX167" fmla="*/ 276709 w 654460"/>
                  <a:gd name="connsiteY167" fmla="*/ 206285 h 649175"/>
                  <a:gd name="connsiteX168" fmla="*/ 286721 w 654460"/>
                  <a:gd name="connsiteY168" fmla="*/ 193804 h 649175"/>
                  <a:gd name="connsiteX169" fmla="*/ 300574 w 654460"/>
                  <a:gd name="connsiteY169" fmla="*/ 175836 h 649175"/>
                  <a:gd name="connsiteX170" fmla="*/ 300163 w 654460"/>
                  <a:gd name="connsiteY170" fmla="*/ 176385 h 649175"/>
                  <a:gd name="connsiteX171" fmla="*/ 306884 w 654460"/>
                  <a:gd name="connsiteY171" fmla="*/ 165275 h 649175"/>
                  <a:gd name="connsiteX172" fmla="*/ 306747 w 654460"/>
                  <a:gd name="connsiteY172" fmla="*/ 165549 h 649175"/>
                  <a:gd name="connsiteX173" fmla="*/ 308255 w 654460"/>
                  <a:gd name="connsiteY173" fmla="*/ 161983 h 649175"/>
                  <a:gd name="connsiteX174" fmla="*/ 308118 w 654460"/>
                  <a:gd name="connsiteY174" fmla="*/ 162257 h 649175"/>
                  <a:gd name="connsiteX175" fmla="*/ 308393 w 654460"/>
                  <a:gd name="connsiteY175" fmla="*/ 160749 h 649175"/>
                  <a:gd name="connsiteX176" fmla="*/ 308530 w 654460"/>
                  <a:gd name="connsiteY176" fmla="*/ 159240 h 649175"/>
                  <a:gd name="connsiteX177" fmla="*/ 308530 w 654460"/>
                  <a:gd name="connsiteY177" fmla="*/ 156497 h 649175"/>
                  <a:gd name="connsiteX178" fmla="*/ 308393 w 654460"/>
                  <a:gd name="connsiteY178" fmla="*/ 155399 h 649175"/>
                  <a:gd name="connsiteX179" fmla="*/ 308255 w 654460"/>
                  <a:gd name="connsiteY179" fmla="*/ 154988 h 649175"/>
                  <a:gd name="connsiteX180" fmla="*/ 307707 w 654460"/>
                  <a:gd name="connsiteY180" fmla="*/ 154714 h 649175"/>
                  <a:gd name="connsiteX181" fmla="*/ 304964 w 654460"/>
                  <a:gd name="connsiteY181" fmla="*/ 154439 h 649175"/>
                  <a:gd name="connsiteX182" fmla="*/ 305649 w 654460"/>
                  <a:gd name="connsiteY182" fmla="*/ 154439 h 649175"/>
                  <a:gd name="connsiteX183" fmla="*/ 303729 w 654460"/>
                  <a:gd name="connsiteY183" fmla="*/ 154439 h 649175"/>
                  <a:gd name="connsiteX184" fmla="*/ 304415 w 654460"/>
                  <a:gd name="connsiteY184" fmla="*/ 154439 h 649175"/>
                  <a:gd name="connsiteX185" fmla="*/ 300986 w 654460"/>
                  <a:gd name="connsiteY185" fmla="*/ 154850 h 649175"/>
                  <a:gd name="connsiteX186" fmla="*/ 301672 w 654460"/>
                  <a:gd name="connsiteY186" fmla="*/ 154714 h 649175"/>
                  <a:gd name="connsiteX187" fmla="*/ 297557 w 654460"/>
                  <a:gd name="connsiteY187" fmla="*/ 155811 h 649175"/>
                  <a:gd name="connsiteX188" fmla="*/ 298106 w 654460"/>
                  <a:gd name="connsiteY188" fmla="*/ 155537 h 649175"/>
                  <a:gd name="connsiteX189" fmla="*/ 294265 w 654460"/>
                  <a:gd name="connsiteY189" fmla="*/ 157182 h 649175"/>
                  <a:gd name="connsiteX190" fmla="*/ 294402 w 654460"/>
                  <a:gd name="connsiteY190" fmla="*/ 157045 h 649175"/>
                  <a:gd name="connsiteX191" fmla="*/ 287270 w 654460"/>
                  <a:gd name="connsiteY191" fmla="*/ 161434 h 649175"/>
                  <a:gd name="connsiteX192" fmla="*/ 287407 w 654460"/>
                  <a:gd name="connsiteY192" fmla="*/ 161297 h 649175"/>
                  <a:gd name="connsiteX193" fmla="*/ 286996 w 654460"/>
                  <a:gd name="connsiteY193" fmla="*/ 161572 h 649175"/>
                  <a:gd name="connsiteX194" fmla="*/ 286996 w 654460"/>
                  <a:gd name="connsiteY194" fmla="*/ 161572 h 649175"/>
                  <a:gd name="connsiteX195" fmla="*/ 286996 w 654460"/>
                  <a:gd name="connsiteY195" fmla="*/ 161572 h 649175"/>
                  <a:gd name="connsiteX196" fmla="*/ 274377 w 654460"/>
                  <a:gd name="connsiteY196" fmla="*/ 171310 h 649175"/>
                  <a:gd name="connsiteX197" fmla="*/ 274788 w 654460"/>
                  <a:gd name="connsiteY197" fmla="*/ 170898 h 649175"/>
                  <a:gd name="connsiteX198" fmla="*/ 252843 w 654460"/>
                  <a:gd name="connsiteY198" fmla="*/ 193256 h 649175"/>
                  <a:gd name="connsiteX199" fmla="*/ 240224 w 654460"/>
                  <a:gd name="connsiteY199" fmla="*/ 208480 h 649175"/>
                  <a:gd name="connsiteX200" fmla="*/ 230897 w 654460"/>
                  <a:gd name="connsiteY200" fmla="*/ 220550 h 649175"/>
                  <a:gd name="connsiteX201" fmla="*/ 221845 w 654460"/>
                  <a:gd name="connsiteY201" fmla="*/ 233032 h 649175"/>
                  <a:gd name="connsiteX202" fmla="*/ 201271 w 654460"/>
                  <a:gd name="connsiteY202" fmla="*/ 261561 h 649175"/>
                  <a:gd name="connsiteX203" fmla="*/ 182068 w 654460"/>
                  <a:gd name="connsiteY203" fmla="*/ 292010 h 649175"/>
                  <a:gd name="connsiteX204" fmla="*/ 240224 w 654460"/>
                  <a:gd name="connsiteY204" fmla="*/ 310116 h 649175"/>
                  <a:gd name="connsiteX205" fmla="*/ 236795 w 654460"/>
                  <a:gd name="connsiteY205" fmla="*/ 315602 h 649175"/>
                  <a:gd name="connsiteX206" fmla="*/ 228840 w 654460"/>
                  <a:gd name="connsiteY206" fmla="*/ 329181 h 649175"/>
                  <a:gd name="connsiteX207" fmla="*/ 209775 w 654460"/>
                  <a:gd name="connsiteY207" fmla="*/ 361551 h 649175"/>
                  <a:gd name="connsiteX208" fmla="*/ 207168 w 654460"/>
                  <a:gd name="connsiteY208" fmla="*/ 366077 h 649175"/>
                  <a:gd name="connsiteX209" fmla="*/ 198527 w 654460"/>
                  <a:gd name="connsiteY209" fmla="*/ 382262 h 649175"/>
                  <a:gd name="connsiteX210" fmla="*/ 191944 w 654460"/>
                  <a:gd name="connsiteY210" fmla="*/ 394469 h 649175"/>
                  <a:gd name="connsiteX211" fmla="*/ 204562 w 654460"/>
                  <a:gd name="connsiteY211" fmla="*/ 382811 h 649175"/>
                  <a:gd name="connsiteX212" fmla="*/ 221296 w 654460"/>
                  <a:gd name="connsiteY212" fmla="*/ 367037 h 649175"/>
                  <a:gd name="connsiteX213" fmla="*/ 233503 w 654460"/>
                  <a:gd name="connsiteY213" fmla="*/ 355379 h 649175"/>
                  <a:gd name="connsiteX214" fmla="*/ 242144 w 654460"/>
                  <a:gd name="connsiteY214" fmla="*/ 346600 h 649175"/>
                  <a:gd name="connsiteX215" fmla="*/ 258192 w 654460"/>
                  <a:gd name="connsiteY215" fmla="*/ 330141 h 649175"/>
                  <a:gd name="connsiteX216" fmla="*/ 265187 w 654460"/>
                  <a:gd name="connsiteY216" fmla="*/ 322871 h 649175"/>
                  <a:gd name="connsiteX217" fmla="*/ 289739 w 654460"/>
                  <a:gd name="connsiteY217" fmla="*/ 295577 h 649175"/>
                  <a:gd name="connsiteX218" fmla="*/ 289464 w 654460"/>
                  <a:gd name="connsiteY218" fmla="*/ 295851 h 649175"/>
                  <a:gd name="connsiteX219" fmla="*/ 308667 w 654460"/>
                  <a:gd name="connsiteY219" fmla="*/ 272534 h 649175"/>
                  <a:gd name="connsiteX220" fmla="*/ 310587 w 654460"/>
                  <a:gd name="connsiteY220" fmla="*/ 269928 h 649175"/>
                  <a:gd name="connsiteX221" fmla="*/ 317034 w 654460"/>
                  <a:gd name="connsiteY221" fmla="*/ 261287 h 649175"/>
                  <a:gd name="connsiteX222" fmla="*/ 329515 w 654460"/>
                  <a:gd name="connsiteY222" fmla="*/ 244142 h 649175"/>
                  <a:gd name="connsiteX223" fmla="*/ 329104 w 654460"/>
                  <a:gd name="connsiteY223" fmla="*/ 244691 h 649175"/>
                  <a:gd name="connsiteX224" fmla="*/ 337196 w 654460"/>
                  <a:gd name="connsiteY224" fmla="*/ 230975 h 649175"/>
                  <a:gd name="connsiteX225" fmla="*/ 337882 w 654460"/>
                  <a:gd name="connsiteY225" fmla="*/ 229191 h 649175"/>
                  <a:gd name="connsiteX226" fmla="*/ 339254 w 654460"/>
                  <a:gd name="connsiteY226" fmla="*/ 224254 h 649175"/>
                  <a:gd name="connsiteX227" fmla="*/ 339528 w 654460"/>
                  <a:gd name="connsiteY227" fmla="*/ 222471 h 649175"/>
                  <a:gd name="connsiteX228" fmla="*/ 339528 w 654460"/>
                  <a:gd name="connsiteY228" fmla="*/ 221236 h 649175"/>
                  <a:gd name="connsiteX229" fmla="*/ 339391 w 654460"/>
                  <a:gd name="connsiteY229" fmla="*/ 220413 h 649175"/>
                  <a:gd name="connsiteX230" fmla="*/ 339391 w 654460"/>
                  <a:gd name="connsiteY230" fmla="*/ 220276 h 649175"/>
                  <a:gd name="connsiteX231" fmla="*/ 339254 w 654460"/>
                  <a:gd name="connsiteY231" fmla="*/ 220001 h 649175"/>
                  <a:gd name="connsiteX232" fmla="*/ 338568 w 654460"/>
                  <a:gd name="connsiteY232" fmla="*/ 219316 h 649175"/>
                  <a:gd name="connsiteX233" fmla="*/ 337608 w 654460"/>
                  <a:gd name="connsiteY233" fmla="*/ 218630 h 649175"/>
                  <a:gd name="connsiteX234" fmla="*/ 336236 w 654460"/>
                  <a:gd name="connsiteY234" fmla="*/ 217944 h 649175"/>
                  <a:gd name="connsiteX235" fmla="*/ 336648 w 654460"/>
                  <a:gd name="connsiteY235" fmla="*/ 218219 h 649175"/>
                  <a:gd name="connsiteX236" fmla="*/ 335413 w 654460"/>
                  <a:gd name="connsiteY236" fmla="*/ 217807 h 649175"/>
                  <a:gd name="connsiteX237" fmla="*/ 334590 w 654460"/>
                  <a:gd name="connsiteY237" fmla="*/ 217670 h 649175"/>
                  <a:gd name="connsiteX238" fmla="*/ 333219 w 654460"/>
                  <a:gd name="connsiteY238" fmla="*/ 217533 h 649175"/>
                  <a:gd name="connsiteX239" fmla="*/ 333904 w 654460"/>
                  <a:gd name="connsiteY239" fmla="*/ 217533 h 649175"/>
                  <a:gd name="connsiteX240" fmla="*/ 330201 w 654460"/>
                  <a:gd name="connsiteY240" fmla="*/ 218081 h 649175"/>
                  <a:gd name="connsiteX241" fmla="*/ 328418 w 654460"/>
                  <a:gd name="connsiteY241" fmla="*/ 218630 h 649175"/>
                  <a:gd name="connsiteX242" fmla="*/ 320737 w 654460"/>
                  <a:gd name="connsiteY242" fmla="*/ 221922 h 649175"/>
                  <a:gd name="connsiteX243" fmla="*/ 320874 w 654460"/>
                  <a:gd name="connsiteY243" fmla="*/ 221922 h 649175"/>
                  <a:gd name="connsiteX244" fmla="*/ 310861 w 654460"/>
                  <a:gd name="connsiteY244" fmla="*/ 227546 h 649175"/>
                  <a:gd name="connsiteX245" fmla="*/ 298791 w 654460"/>
                  <a:gd name="connsiteY245" fmla="*/ 237010 h 649175"/>
                  <a:gd name="connsiteX246" fmla="*/ 298929 w 654460"/>
                  <a:gd name="connsiteY246" fmla="*/ 236872 h 649175"/>
                  <a:gd name="connsiteX247" fmla="*/ 298517 w 654460"/>
                  <a:gd name="connsiteY247" fmla="*/ 237284 h 649175"/>
                  <a:gd name="connsiteX248" fmla="*/ 298517 w 654460"/>
                  <a:gd name="connsiteY248" fmla="*/ 237284 h 649175"/>
                  <a:gd name="connsiteX249" fmla="*/ 298517 w 654460"/>
                  <a:gd name="connsiteY249" fmla="*/ 237284 h 649175"/>
                  <a:gd name="connsiteX250" fmla="*/ 280412 w 654460"/>
                  <a:gd name="connsiteY250" fmla="*/ 255252 h 649175"/>
                  <a:gd name="connsiteX251" fmla="*/ 280823 w 654460"/>
                  <a:gd name="connsiteY251" fmla="*/ 254840 h 649175"/>
                  <a:gd name="connsiteX252" fmla="*/ 250785 w 654460"/>
                  <a:gd name="connsiteY252" fmla="*/ 293794 h 649175"/>
                  <a:gd name="connsiteX253" fmla="*/ 251197 w 654460"/>
                  <a:gd name="connsiteY253" fmla="*/ 293245 h 649175"/>
                  <a:gd name="connsiteX254" fmla="*/ 240224 w 654460"/>
                  <a:gd name="connsiteY254" fmla="*/ 310116 h 649175"/>
                  <a:gd name="connsiteX255" fmla="*/ 264090 w 654460"/>
                  <a:gd name="connsiteY255" fmla="*/ 433560 h 649175"/>
                  <a:gd name="connsiteX256" fmla="*/ 280138 w 654460"/>
                  <a:gd name="connsiteY256" fmla="*/ 415729 h 649175"/>
                  <a:gd name="connsiteX257" fmla="*/ 279726 w 654460"/>
                  <a:gd name="connsiteY257" fmla="*/ 416141 h 649175"/>
                  <a:gd name="connsiteX258" fmla="*/ 307981 w 654460"/>
                  <a:gd name="connsiteY258" fmla="*/ 381164 h 649175"/>
                  <a:gd name="connsiteX259" fmla="*/ 310999 w 654460"/>
                  <a:gd name="connsiteY259" fmla="*/ 377050 h 649175"/>
                  <a:gd name="connsiteX260" fmla="*/ 319228 w 654460"/>
                  <a:gd name="connsiteY260" fmla="*/ 365666 h 649175"/>
                  <a:gd name="connsiteX261" fmla="*/ 332396 w 654460"/>
                  <a:gd name="connsiteY261" fmla="*/ 347561 h 649175"/>
                  <a:gd name="connsiteX262" fmla="*/ 351324 w 654460"/>
                  <a:gd name="connsiteY262" fmla="*/ 319306 h 649175"/>
                  <a:gd name="connsiteX263" fmla="*/ 353381 w 654460"/>
                  <a:gd name="connsiteY263" fmla="*/ 316013 h 649175"/>
                  <a:gd name="connsiteX264" fmla="*/ 359690 w 654460"/>
                  <a:gd name="connsiteY264" fmla="*/ 305726 h 649175"/>
                  <a:gd name="connsiteX265" fmla="*/ 372309 w 654460"/>
                  <a:gd name="connsiteY265" fmla="*/ 284330 h 649175"/>
                  <a:gd name="connsiteX266" fmla="*/ 372309 w 654460"/>
                  <a:gd name="connsiteY266" fmla="*/ 284330 h 649175"/>
                  <a:gd name="connsiteX267" fmla="*/ 378618 w 654460"/>
                  <a:gd name="connsiteY267" fmla="*/ 270202 h 649175"/>
                  <a:gd name="connsiteX268" fmla="*/ 379030 w 654460"/>
                  <a:gd name="connsiteY268" fmla="*/ 268694 h 649175"/>
                  <a:gd name="connsiteX269" fmla="*/ 379304 w 654460"/>
                  <a:gd name="connsiteY269" fmla="*/ 267185 h 649175"/>
                  <a:gd name="connsiteX270" fmla="*/ 379304 w 654460"/>
                  <a:gd name="connsiteY270" fmla="*/ 265539 h 649175"/>
                  <a:gd name="connsiteX271" fmla="*/ 378893 w 654460"/>
                  <a:gd name="connsiteY271" fmla="*/ 262658 h 649175"/>
                  <a:gd name="connsiteX272" fmla="*/ 378481 w 654460"/>
                  <a:gd name="connsiteY272" fmla="*/ 262658 h 649175"/>
                  <a:gd name="connsiteX273" fmla="*/ 376698 w 654460"/>
                  <a:gd name="connsiteY273" fmla="*/ 262658 h 649175"/>
                  <a:gd name="connsiteX274" fmla="*/ 375875 w 654460"/>
                  <a:gd name="connsiteY274" fmla="*/ 262796 h 649175"/>
                  <a:gd name="connsiteX275" fmla="*/ 374641 w 654460"/>
                  <a:gd name="connsiteY275" fmla="*/ 263344 h 649175"/>
                  <a:gd name="connsiteX276" fmla="*/ 373406 w 654460"/>
                  <a:gd name="connsiteY276" fmla="*/ 264030 h 649175"/>
                  <a:gd name="connsiteX277" fmla="*/ 373406 w 654460"/>
                  <a:gd name="connsiteY277" fmla="*/ 264030 h 649175"/>
                  <a:gd name="connsiteX278" fmla="*/ 370938 w 654460"/>
                  <a:gd name="connsiteY278" fmla="*/ 265813 h 649175"/>
                  <a:gd name="connsiteX279" fmla="*/ 371075 w 654460"/>
                  <a:gd name="connsiteY279" fmla="*/ 265676 h 649175"/>
                  <a:gd name="connsiteX280" fmla="*/ 370800 w 654460"/>
                  <a:gd name="connsiteY280" fmla="*/ 265813 h 649175"/>
                  <a:gd name="connsiteX281" fmla="*/ 370526 w 654460"/>
                  <a:gd name="connsiteY281" fmla="*/ 266087 h 649175"/>
                  <a:gd name="connsiteX282" fmla="*/ 370663 w 654460"/>
                  <a:gd name="connsiteY282" fmla="*/ 265950 h 649175"/>
                  <a:gd name="connsiteX283" fmla="*/ 359142 w 654460"/>
                  <a:gd name="connsiteY283" fmla="*/ 277883 h 649175"/>
                  <a:gd name="connsiteX284" fmla="*/ 344054 w 654460"/>
                  <a:gd name="connsiteY284" fmla="*/ 297223 h 649175"/>
                  <a:gd name="connsiteX285" fmla="*/ 329241 w 654460"/>
                  <a:gd name="connsiteY285" fmla="*/ 318071 h 649175"/>
                  <a:gd name="connsiteX286" fmla="*/ 329378 w 654460"/>
                  <a:gd name="connsiteY286" fmla="*/ 317934 h 649175"/>
                  <a:gd name="connsiteX287" fmla="*/ 319777 w 654460"/>
                  <a:gd name="connsiteY287" fmla="*/ 332610 h 649175"/>
                  <a:gd name="connsiteX288" fmla="*/ 315113 w 654460"/>
                  <a:gd name="connsiteY288" fmla="*/ 340154 h 649175"/>
                  <a:gd name="connsiteX289" fmla="*/ 307707 w 654460"/>
                  <a:gd name="connsiteY289" fmla="*/ 352498 h 649175"/>
                  <a:gd name="connsiteX290" fmla="*/ 289739 w 654460"/>
                  <a:gd name="connsiteY290" fmla="*/ 382811 h 649175"/>
                  <a:gd name="connsiteX291" fmla="*/ 287407 w 654460"/>
                  <a:gd name="connsiteY291" fmla="*/ 387474 h 649175"/>
                  <a:gd name="connsiteX292" fmla="*/ 279177 w 654460"/>
                  <a:gd name="connsiteY292" fmla="*/ 403385 h 649175"/>
                  <a:gd name="connsiteX293" fmla="*/ 265461 w 654460"/>
                  <a:gd name="connsiteY293" fmla="*/ 430131 h 649175"/>
                  <a:gd name="connsiteX294" fmla="*/ 265736 w 654460"/>
                  <a:gd name="connsiteY294" fmla="*/ 429445 h 649175"/>
                  <a:gd name="connsiteX295" fmla="*/ 264090 w 654460"/>
                  <a:gd name="connsiteY295" fmla="*/ 433560 h 649175"/>
                  <a:gd name="connsiteX296" fmla="*/ 326909 w 654460"/>
                  <a:gd name="connsiteY296" fmla="*/ 435892 h 649175"/>
                  <a:gd name="connsiteX297" fmla="*/ 312370 w 654460"/>
                  <a:gd name="connsiteY297" fmla="*/ 467987 h 649175"/>
                  <a:gd name="connsiteX298" fmla="*/ 315113 w 654460"/>
                  <a:gd name="connsiteY298" fmla="*/ 464284 h 649175"/>
                  <a:gd name="connsiteX299" fmla="*/ 334864 w 654460"/>
                  <a:gd name="connsiteY299" fmla="*/ 436989 h 649175"/>
                  <a:gd name="connsiteX300" fmla="*/ 345563 w 654460"/>
                  <a:gd name="connsiteY300" fmla="*/ 421764 h 649175"/>
                  <a:gd name="connsiteX301" fmla="*/ 360925 w 654460"/>
                  <a:gd name="connsiteY301" fmla="*/ 399681 h 649175"/>
                  <a:gd name="connsiteX302" fmla="*/ 360513 w 654460"/>
                  <a:gd name="connsiteY302" fmla="*/ 400230 h 649175"/>
                  <a:gd name="connsiteX303" fmla="*/ 379579 w 654460"/>
                  <a:gd name="connsiteY303" fmla="*/ 370741 h 649175"/>
                  <a:gd name="connsiteX304" fmla="*/ 381499 w 654460"/>
                  <a:gd name="connsiteY304" fmla="*/ 367448 h 649175"/>
                  <a:gd name="connsiteX305" fmla="*/ 387808 w 654460"/>
                  <a:gd name="connsiteY305" fmla="*/ 356750 h 649175"/>
                  <a:gd name="connsiteX306" fmla="*/ 400701 w 654460"/>
                  <a:gd name="connsiteY306" fmla="*/ 333982 h 649175"/>
                  <a:gd name="connsiteX307" fmla="*/ 400427 w 654460"/>
                  <a:gd name="connsiteY307" fmla="*/ 334667 h 649175"/>
                  <a:gd name="connsiteX308" fmla="*/ 407011 w 654460"/>
                  <a:gd name="connsiteY308" fmla="*/ 319442 h 649175"/>
                  <a:gd name="connsiteX309" fmla="*/ 406736 w 654460"/>
                  <a:gd name="connsiteY309" fmla="*/ 320129 h 649175"/>
                  <a:gd name="connsiteX310" fmla="*/ 407971 w 654460"/>
                  <a:gd name="connsiteY310" fmla="*/ 315739 h 649175"/>
                  <a:gd name="connsiteX311" fmla="*/ 407834 w 654460"/>
                  <a:gd name="connsiteY311" fmla="*/ 316151 h 649175"/>
                  <a:gd name="connsiteX312" fmla="*/ 408108 w 654460"/>
                  <a:gd name="connsiteY312" fmla="*/ 314093 h 649175"/>
                  <a:gd name="connsiteX313" fmla="*/ 408108 w 654460"/>
                  <a:gd name="connsiteY313" fmla="*/ 309704 h 649175"/>
                  <a:gd name="connsiteX314" fmla="*/ 407971 w 654460"/>
                  <a:gd name="connsiteY314" fmla="*/ 308470 h 649175"/>
                  <a:gd name="connsiteX315" fmla="*/ 407834 w 654460"/>
                  <a:gd name="connsiteY315" fmla="*/ 307784 h 649175"/>
                  <a:gd name="connsiteX316" fmla="*/ 406873 w 654460"/>
                  <a:gd name="connsiteY316" fmla="*/ 307647 h 649175"/>
                  <a:gd name="connsiteX317" fmla="*/ 403719 w 654460"/>
                  <a:gd name="connsiteY317" fmla="*/ 308058 h 649175"/>
                  <a:gd name="connsiteX318" fmla="*/ 404405 w 654460"/>
                  <a:gd name="connsiteY318" fmla="*/ 307921 h 649175"/>
                  <a:gd name="connsiteX319" fmla="*/ 403307 w 654460"/>
                  <a:gd name="connsiteY319" fmla="*/ 308196 h 649175"/>
                  <a:gd name="connsiteX320" fmla="*/ 401936 w 654460"/>
                  <a:gd name="connsiteY320" fmla="*/ 308881 h 649175"/>
                  <a:gd name="connsiteX321" fmla="*/ 400701 w 654460"/>
                  <a:gd name="connsiteY321" fmla="*/ 309567 h 649175"/>
                  <a:gd name="connsiteX322" fmla="*/ 401250 w 654460"/>
                  <a:gd name="connsiteY322" fmla="*/ 309155 h 649175"/>
                  <a:gd name="connsiteX323" fmla="*/ 398232 w 654460"/>
                  <a:gd name="connsiteY323" fmla="*/ 311350 h 649175"/>
                  <a:gd name="connsiteX324" fmla="*/ 392609 w 654460"/>
                  <a:gd name="connsiteY324" fmla="*/ 317111 h 649175"/>
                  <a:gd name="connsiteX325" fmla="*/ 392746 w 654460"/>
                  <a:gd name="connsiteY325" fmla="*/ 316974 h 649175"/>
                  <a:gd name="connsiteX326" fmla="*/ 387534 w 654460"/>
                  <a:gd name="connsiteY326" fmla="*/ 323009 h 649175"/>
                  <a:gd name="connsiteX327" fmla="*/ 380676 w 654460"/>
                  <a:gd name="connsiteY327" fmla="*/ 332336 h 649175"/>
                  <a:gd name="connsiteX328" fmla="*/ 380950 w 654460"/>
                  <a:gd name="connsiteY328" fmla="*/ 331787 h 649175"/>
                  <a:gd name="connsiteX329" fmla="*/ 364902 w 654460"/>
                  <a:gd name="connsiteY329" fmla="*/ 358670 h 649175"/>
                  <a:gd name="connsiteX330" fmla="*/ 348306 w 654460"/>
                  <a:gd name="connsiteY330" fmla="*/ 390766 h 649175"/>
                  <a:gd name="connsiteX331" fmla="*/ 348580 w 654460"/>
                  <a:gd name="connsiteY331" fmla="*/ 390217 h 649175"/>
                  <a:gd name="connsiteX332" fmla="*/ 326909 w 654460"/>
                  <a:gd name="connsiteY332" fmla="*/ 435892 h 649175"/>
                  <a:gd name="connsiteX333" fmla="*/ 263816 w 654460"/>
                  <a:gd name="connsiteY333" fmla="*/ 648490 h 649175"/>
                  <a:gd name="connsiteX334" fmla="*/ 256409 w 654460"/>
                  <a:gd name="connsiteY334" fmla="*/ 646844 h 649175"/>
                  <a:gd name="connsiteX335" fmla="*/ 251608 w 654460"/>
                  <a:gd name="connsiteY335" fmla="*/ 643415 h 649175"/>
                  <a:gd name="connsiteX336" fmla="*/ 247082 w 654460"/>
                  <a:gd name="connsiteY336" fmla="*/ 635185 h 649175"/>
                  <a:gd name="connsiteX337" fmla="*/ 245299 w 654460"/>
                  <a:gd name="connsiteY337" fmla="*/ 626132 h 649175"/>
                  <a:gd name="connsiteX338" fmla="*/ 246396 w 654460"/>
                  <a:gd name="connsiteY338" fmla="*/ 614062 h 649175"/>
                  <a:gd name="connsiteX339" fmla="*/ 249139 w 654460"/>
                  <a:gd name="connsiteY339" fmla="*/ 601581 h 649175"/>
                  <a:gd name="connsiteX340" fmla="*/ 254626 w 654460"/>
                  <a:gd name="connsiteY340" fmla="*/ 584436 h 649175"/>
                  <a:gd name="connsiteX341" fmla="*/ 263267 w 654460"/>
                  <a:gd name="connsiteY341" fmla="*/ 560296 h 649175"/>
                  <a:gd name="connsiteX342" fmla="*/ 268342 w 654460"/>
                  <a:gd name="connsiteY342" fmla="*/ 546580 h 649175"/>
                  <a:gd name="connsiteX343" fmla="*/ 270262 w 654460"/>
                  <a:gd name="connsiteY343" fmla="*/ 541230 h 649175"/>
                  <a:gd name="connsiteX344" fmla="*/ 276160 w 654460"/>
                  <a:gd name="connsiteY344" fmla="*/ 526829 h 649175"/>
                  <a:gd name="connsiteX345" fmla="*/ 262307 w 654460"/>
                  <a:gd name="connsiteY345" fmla="*/ 539859 h 649175"/>
                  <a:gd name="connsiteX346" fmla="*/ 252431 w 654460"/>
                  <a:gd name="connsiteY346" fmla="*/ 548226 h 649175"/>
                  <a:gd name="connsiteX347" fmla="*/ 240087 w 654460"/>
                  <a:gd name="connsiteY347" fmla="*/ 556318 h 649175"/>
                  <a:gd name="connsiteX348" fmla="*/ 230074 w 654460"/>
                  <a:gd name="connsiteY348" fmla="*/ 561256 h 649175"/>
                  <a:gd name="connsiteX349" fmla="*/ 222668 w 654460"/>
                  <a:gd name="connsiteY349" fmla="*/ 562353 h 649175"/>
                  <a:gd name="connsiteX350" fmla="*/ 216770 w 654460"/>
                  <a:gd name="connsiteY350" fmla="*/ 560296 h 649175"/>
                  <a:gd name="connsiteX351" fmla="*/ 211009 w 654460"/>
                  <a:gd name="connsiteY351" fmla="*/ 554398 h 649175"/>
                  <a:gd name="connsiteX352" fmla="*/ 209912 w 654460"/>
                  <a:gd name="connsiteY352" fmla="*/ 551380 h 649175"/>
                  <a:gd name="connsiteX353" fmla="*/ 209500 w 654460"/>
                  <a:gd name="connsiteY353" fmla="*/ 547951 h 649175"/>
                  <a:gd name="connsiteX354" fmla="*/ 211009 w 654460"/>
                  <a:gd name="connsiteY354" fmla="*/ 536018 h 649175"/>
                  <a:gd name="connsiteX355" fmla="*/ 214438 w 654460"/>
                  <a:gd name="connsiteY355" fmla="*/ 524908 h 649175"/>
                  <a:gd name="connsiteX356" fmla="*/ 216907 w 654460"/>
                  <a:gd name="connsiteY356" fmla="*/ 518050 h 649175"/>
                  <a:gd name="connsiteX357" fmla="*/ 222119 w 654460"/>
                  <a:gd name="connsiteY357" fmla="*/ 504472 h 649175"/>
                  <a:gd name="connsiteX358" fmla="*/ 225136 w 654460"/>
                  <a:gd name="connsiteY358" fmla="*/ 496928 h 649175"/>
                  <a:gd name="connsiteX359" fmla="*/ 230486 w 654460"/>
                  <a:gd name="connsiteY359" fmla="*/ 484172 h 649175"/>
                  <a:gd name="connsiteX360" fmla="*/ 224588 w 654460"/>
                  <a:gd name="connsiteY360" fmla="*/ 489658 h 649175"/>
                  <a:gd name="connsiteX361" fmla="*/ 201133 w 654460"/>
                  <a:gd name="connsiteY361" fmla="*/ 509821 h 649175"/>
                  <a:gd name="connsiteX362" fmla="*/ 190572 w 654460"/>
                  <a:gd name="connsiteY362" fmla="*/ 517365 h 649175"/>
                  <a:gd name="connsiteX363" fmla="*/ 178502 w 654460"/>
                  <a:gd name="connsiteY363" fmla="*/ 524634 h 649175"/>
                  <a:gd name="connsiteX364" fmla="*/ 156419 w 654460"/>
                  <a:gd name="connsiteY364" fmla="*/ 530258 h 649175"/>
                  <a:gd name="connsiteX365" fmla="*/ 141743 w 654460"/>
                  <a:gd name="connsiteY365" fmla="*/ 524497 h 649175"/>
                  <a:gd name="connsiteX366" fmla="*/ 138588 w 654460"/>
                  <a:gd name="connsiteY366" fmla="*/ 520931 h 649175"/>
                  <a:gd name="connsiteX367" fmla="*/ 136257 w 654460"/>
                  <a:gd name="connsiteY367" fmla="*/ 516953 h 649175"/>
                  <a:gd name="connsiteX368" fmla="*/ 134199 w 654460"/>
                  <a:gd name="connsiteY368" fmla="*/ 508312 h 649175"/>
                  <a:gd name="connsiteX369" fmla="*/ 135022 w 654460"/>
                  <a:gd name="connsiteY369" fmla="*/ 496653 h 649175"/>
                  <a:gd name="connsiteX370" fmla="*/ 138451 w 654460"/>
                  <a:gd name="connsiteY370" fmla="*/ 483623 h 649175"/>
                  <a:gd name="connsiteX371" fmla="*/ 143252 w 654460"/>
                  <a:gd name="connsiteY371" fmla="*/ 470867 h 649175"/>
                  <a:gd name="connsiteX372" fmla="*/ 150521 w 654460"/>
                  <a:gd name="connsiteY372" fmla="*/ 454134 h 649175"/>
                  <a:gd name="connsiteX373" fmla="*/ 161357 w 654460"/>
                  <a:gd name="connsiteY373" fmla="*/ 431502 h 649175"/>
                  <a:gd name="connsiteX374" fmla="*/ 149973 w 654460"/>
                  <a:gd name="connsiteY374" fmla="*/ 437400 h 649175"/>
                  <a:gd name="connsiteX375" fmla="*/ 138863 w 654460"/>
                  <a:gd name="connsiteY375" fmla="*/ 441378 h 649175"/>
                  <a:gd name="connsiteX376" fmla="*/ 128987 w 654460"/>
                  <a:gd name="connsiteY376" fmla="*/ 442750 h 649175"/>
                  <a:gd name="connsiteX377" fmla="*/ 121581 w 654460"/>
                  <a:gd name="connsiteY377" fmla="*/ 441378 h 649175"/>
                  <a:gd name="connsiteX378" fmla="*/ 113488 w 654460"/>
                  <a:gd name="connsiteY378" fmla="*/ 436852 h 649175"/>
                  <a:gd name="connsiteX379" fmla="*/ 109373 w 654460"/>
                  <a:gd name="connsiteY379" fmla="*/ 431365 h 649175"/>
                  <a:gd name="connsiteX380" fmla="*/ 107865 w 654460"/>
                  <a:gd name="connsiteY380" fmla="*/ 423959 h 649175"/>
                  <a:gd name="connsiteX381" fmla="*/ 108550 w 654460"/>
                  <a:gd name="connsiteY381" fmla="*/ 413260 h 649175"/>
                  <a:gd name="connsiteX382" fmla="*/ 112665 w 654460"/>
                  <a:gd name="connsiteY382" fmla="*/ 400504 h 649175"/>
                  <a:gd name="connsiteX383" fmla="*/ 118426 w 654460"/>
                  <a:gd name="connsiteY383" fmla="*/ 386651 h 649175"/>
                  <a:gd name="connsiteX384" fmla="*/ 124461 w 654460"/>
                  <a:gd name="connsiteY384" fmla="*/ 374032 h 649175"/>
                  <a:gd name="connsiteX385" fmla="*/ 111294 w 654460"/>
                  <a:gd name="connsiteY385" fmla="*/ 383496 h 649175"/>
                  <a:gd name="connsiteX386" fmla="*/ 100458 w 654460"/>
                  <a:gd name="connsiteY386" fmla="*/ 390492 h 649175"/>
                  <a:gd name="connsiteX387" fmla="*/ 87428 w 654460"/>
                  <a:gd name="connsiteY387" fmla="*/ 397761 h 649175"/>
                  <a:gd name="connsiteX388" fmla="*/ 69871 w 654460"/>
                  <a:gd name="connsiteY388" fmla="*/ 399956 h 649175"/>
                  <a:gd name="connsiteX389" fmla="*/ 64522 w 654460"/>
                  <a:gd name="connsiteY389" fmla="*/ 397898 h 649175"/>
                  <a:gd name="connsiteX390" fmla="*/ 62465 w 654460"/>
                  <a:gd name="connsiteY390" fmla="*/ 396252 h 649175"/>
                  <a:gd name="connsiteX391" fmla="*/ 61093 w 654460"/>
                  <a:gd name="connsiteY391" fmla="*/ 394469 h 649175"/>
                  <a:gd name="connsiteX392" fmla="*/ 60133 w 654460"/>
                  <a:gd name="connsiteY392" fmla="*/ 392412 h 649175"/>
                  <a:gd name="connsiteX393" fmla="*/ 59173 w 654460"/>
                  <a:gd name="connsiteY393" fmla="*/ 389394 h 649175"/>
                  <a:gd name="connsiteX394" fmla="*/ 58487 w 654460"/>
                  <a:gd name="connsiteY394" fmla="*/ 384868 h 649175"/>
                  <a:gd name="connsiteX395" fmla="*/ 59036 w 654460"/>
                  <a:gd name="connsiteY395" fmla="*/ 375404 h 649175"/>
                  <a:gd name="connsiteX396" fmla="*/ 62739 w 654460"/>
                  <a:gd name="connsiteY396" fmla="*/ 363883 h 649175"/>
                  <a:gd name="connsiteX397" fmla="*/ 69460 w 654460"/>
                  <a:gd name="connsiteY397" fmla="*/ 348521 h 649175"/>
                  <a:gd name="connsiteX398" fmla="*/ 83176 w 654460"/>
                  <a:gd name="connsiteY398" fmla="*/ 322735 h 649175"/>
                  <a:gd name="connsiteX399" fmla="*/ 91817 w 654460"/>
                  <a:gd name="connsiteY399" fmla="*/ 307235 h 649175"/>
                  <a:gd name="connsiteX400" fmla="*/ 99909 w 654460"/>
                  <a:gd name="connsiteY400" fmla="*/ 293794 h 649175"/>
                  <a:gd name="connsiteX401" fmla="*/ 98949 w 654460"/>
                  <a:gd name="connsiteY401" fmla="*/ 294480 h 649175"/>
                  <a:gd name="connsiteX402" fmla="*/ 76181 w 654460"/>
                  <a:gd name="connsiteY402" fmla="*/ 309979 h 649175"/>
                  <a:gd name="connsiteX403" fmla="*/ 63699 w 654460"/>
                  <a:gd name="connsiteY403" fmla="*/ 317385 h 649175"/>
                  <a:gd name="connsiteX404" fmla="*/ 50257 w 654460"/>
                  <a:gd name="connsiteY404" fmla="*/ 324518 h 649175"/>
                  <a:gd name="connsiteX405" fmla="*/ 27352 w 654460"/>
                  <a:gd name="connsiteY405" fmla="*/ 331376 h 649175"/>
                  <a:gd name="connsiteX406" fmla="*/ 9247 w 654460"/>
                  <a:gd name="connsiteY406" fmla="*/ 328632 h 649175"/>
                  <a:gd name="connsiteX407" fmla="*/ 4446 w 654460"/>
                  <a:gd name="connsiteY407" fmla="*/ 323558 h 649175"/>
                  <a:gd name="connsiteX408" fmla="*/ 1154 w 654460"/>
                  <a:gd name="connsiteY408" fmla="*/ 316974 h 649175"/>
                  <a:gd name="connsiteX409" fmla="*/ 194 w 654460"/>
                  <a:gd name="connsiteY409" fmla="*/ 312996 h 649175"/>
                  <a:gd name="connsiteX410" fmla="*/ 57 w 654460"/>
                  <a:gd name="connsiteY410" fmla="*/ 308333 h 649175"/>
                  <a:gd name="connsiteX411" fmla="*/ 2389 w 654460"/>
                  <a:gd name="connsiteY411" fmla="*/ 298046 h 649175"/>
                  <a:gd name="connsiteX412" fmla="*/ 7326 w 654460"/>
                  <a:gd name="connsiteY412" fmla="*/ 285564 h 649175"/>
                  <a:gd name="connsiteX413" fmla="*/ 13087 w 654460"/>
                  <a:gd name="connsiteY413" fmla="*/ 274454 h 649175"/>
                  <a:gd name="connsiteX414" fmla="*/ 20905 w 654460"/>
                  <a:gd name="connsiteY414" fmla="*/ 261287 h 649175"/>
                  <a:gd name="connsiteX415" fmla="*/ 36404 w 654460"/>
                  <a:gd name="connsiteY415" fmla="*/ 236049 h 649175"/>
                  <a:gd name="connsiteX416" fmla="*/ 40108 w 654460"/>
                  <a:gd name="connsiteY416" fmla="*/ 230014 h 649175"/>
                  <a:gd name="connsiteX417" fmla="*/ 43537 w 654460"/>
                  <a:gd name="connsiteY417" fmla="*/ 224939 h 649175"/>
                  <a:gd name="connsiteX418" fmla="*/ 60819 w 654460"/>
                  <a:gd name="connsiteY418" fmla="*/ 199565 h 649175"/>
                  <a:gd name="connsiteX419" fmla="*/ 68088 w 654460"/>
                  <a:gd name="connsiteY419" fmla="*/ 188866 h 649175"/>
                  <a:gd name="connsiteX420" fmla="*/ 70831 w 654460"/>
                  <a:gd name="connsiteY420" fmla="*/ 184752 h 649175"/>
                  <a:gd name="connsiteX421" fmla="*/ 98675 w 654460"/>
                  <a:gd name="connsiteY421" fmla="*/ 147992 h 649175"/>
                  <a:gd name="connsiteX422" fmla="*/ 92228 w 654460"/>
                  <a:gd name="connsiteY422" fmla="*/ 150462 h 649175"/>
                  <a:gd name="connsiteX423" fmla="*/ 80021 w 654460"/>
                  <a:gd name="connsiteY423" fmla="*/ 154850 h 649175"/>
                  <a:gd name="connsiteX424" fmla="*/ 67677 w 654460"/>
                  <a:gd name="connsiteY424" fmla="*/ 158143 h 649175"/>
                  <a:gd name="connsiteX425" fmla="*/ 55881 w 654460"/>
                  <a:gd name="connsiteY425" fmla="*/ 159377 h 649175"/>
                  <a:gd name="connsiteX426" fmla="*/ 50943 w 654460"/>
                  <a:gd name="connsiteY426" fmla="*/ 159240 h 649175"/>
                  <a:gd name="connsiteX427" fmla="*/ 45868 w 654460"/>
                  <a:gd name="connsiteY427" fmla="*/ 158143 h 649175"/>
                  <a:gd name="connsiteX428" fmla="*/ 39833 w 654460"/>
                  <a:gd name="connsiteY428" fmla="*/ 154576 h 649175"/>
                  <a:gd name="connsiteX429" fmla="*/ 36816 w 654460"/>
                  <a:gd name="connsiteY429" fmla="*/ 151285 h 649175"/>
                  <a:gd name="connsiteX430" fmla="*/ 34621 w 654460"/>
                  <a:gd name="connsiteY430" fmla="*/ 147581 h 649175"/>
                  <a:gd name="connsiteX431" fmla="*/ 34758 w 654460"/>
                  <a:gd name="connsiteY431" fmla="*/ 130847 h 649175"/>
                  <a:gd name="connsiteX432" fmla="*/ 44908 w 654460"/>
                  <a:gd name="connsiteY432" fmla="*/ 112605 h 649175"/>
                  <a:gd name="connsiteX433" fmla="*/ 63836 w 654460"/>
                  <a:gd name="connsiteY433" fmla="*/ 90523 h 649175"/>
                  <a:gd name="connsiteX434" fmla="*/ 109099 w 654460"/>
                  <a:gd name="connsiteY434" fmla="*/ 50609 h 649175"/>
                  <a:gd name="connsiteX435" fmla="*/ 161357 w 654460"/>
                  <a:gd name="connsiteY435" fmla="*/ 22217 h 649175"/>
                  <a:gd name="connsiteX436" fmla="*/ 181245 w 654460"/>
                  <a:gd name="connsiteY436" fmla="*/ 16593 h 649175"/>
                  <a:gd name="connsiteX437" fmla="*/ 193727 w 654460"/>
                  <a:gd name="connsiteY437" fmla="*/ 14673 h 649175"/>
                  <a:gd name="connsiteX438" fmla="*/ 204562 w 654460"/>
                  <a:gd name="connsiteY438" fmla="*/ 13987 h 649175"/>
                  <a:gd name="connsiteX439" fmla="*/ 227057 w 654460"/>
                  <a:gd name="connsiteY439" fmla="*/ 15359 h 649175"/>
                  <a:gd name="connsiteX440" fmla="*/ 234463 w 654460"/>
                  <a:gd name="connsiteY440" fmla="*/ 16868 h 649175"/>
                  <a:gd name="connsiteX441" fmla="*/ 245436 w 654460"/>
                  <a:gd name="connsiteY441" fmla="*/ 10284 h 649175"/>
                  <a:gd name="connsiteX442" fmla="*/ 259152 w 654460"/>
                  <a:gd name="connsiteY442" fmla="*/ 3700 h 649175"/>
                  <a:gd name="connsiteX443" fmla="*/ 276709 w 654460"/>
                  <a:gd name="connsiteY443" fmla="*/ 409 h 649175"/>
                  <a:gd name="connsiteX444" fmla="*/ 282881 w 654460"/>
                  <a:gd name="connsiteY444" fmla="*/ 2740 h 649175"/>
                  <a:gd name="connsiteX445" fmla="*/ 286310 w 654460"/>
                  <a:gd name="connsiteY445" fmla="*/ 6718 h 649175"/>
                  <a:gd name="connsiteX446" fmla="*/ 286858 w 654460"/>
                  <a:gd name="connsiteY446" fmla="*/ 9324 h 649175"/>
                  <a:gd name="connsiteX447" fmla="*/ 286584 w 654460"/>
                  <a:gd name="connsiteY447" fmla="*/ 12204 h 649175"/>
                  <a:gd name="connsiteX448" fmla="*/ 285213 w 654460"/>
                  <a:gd name="connsiteY448" fmla="*/ 16593 h 649175"/>
                  <a:gd name="connsiteX449" fmla="*/ 283155 w 654460"/>
                  <a:gd name="connsiteY449" fmla="*/ 20708 h 649175"/>
                  <a:gd name="connsiteX450" fmla="*/ 276571 w 654460"/>
                  <a:gd name="connsiteY450" fmla="*/ 28389 h 649175"/>
                  <a:gd name="connsiteX451" fmla="*/ 265599 w 654460"/>
                  <a:gd name="connsiteY451" fmla="*/ 38539 h 649175"/>
                  <a:gd name="connsiteX452" fmla="*/ 245162 w 654460"/>
                  <a:gd name="connsiteY452" fmla="*/ 55958 h 649175"/>
                  <a:gd name="connsiteX453" fmla="*/ 239813 w 654460"/>
                  <a:gd name="connsiteY453" fmla="*/ 60210 h 649175"/>
                  <a:gd name="connsiteX454" fmla="*/ 227057 w 654460"/>
                  <a:gd name="connsiteY454" fmla="*/ 70360 h 649175"/>
                  <a:gd name="connsiteX455" fmla="*/ 221845 w 654460"/>
                  <a:gd name="connsiteY455" fmla="*/ 74475 h 649175"/>
                  <a:gd name="connsiteX456" fmla="*/ 213066 w 654460"/>
                  <a:gd name="connsiteY456" fmla="*/ 80921 h 649175"/>
                  <a:gd name="connsiteX457" fmla="*/ 193590 w 654460"/>
                  <a:gd name="connsiteY457" fmla="*/ 95186 h 649175"/>
                  <a:gd name="connsiteX458" fmla="*/ 187966 w 654460"/>
                  <a:gd name="connsiteY458" fmla="*/ 98889 h 649175"/>
                  <a:gd name="connsiteX459" fmla="*/ 174387 w 654460"/>
                  <a:gd name="connsiteY459" fmla="*/ 107668 h 649175"/>
                  <a:gd name="connsiteX460" fmla="*/ 163414 w 654460"/>
                  <a:gd name="connsiteY460" fmla="*/ 114800 h 649175"/>
                  <a:gd name="connsiteX461" fmla="*/ 148053 w 654460"/>
                  <a:gd name="connsiteY461" fmla="*/ 123853 h 649175"/>
                  <a:gd name="connsiteX462" fmla="*/ 122815 w 654460"/>
                  <a:gd name="connsiteY462" fmla="*/ 137020 h 649175"/>
                  <a:gd name="connsiteX463" fmla="*/ 115957 w 654460"/>
                  <a:gd name="connsiteY463" fmla="*/ 140312 h 649175"/>
                  <a:gd name="connsiteX464" fmla="*/ 114860 w 654460"/>
                  <a:gd name="connsiteY464" fmla="*/ 141821 h 649175"/>
                  <a:gd name="connsiteX465" fmla="*/ 103475 w 654460"/>
                  <a:gd name="connsiteY465" fmla="*/ 157045 h 649175"/>
                  <a:gd name="connsiteX466" fmla="*/ 87153 w 654460"/>
                  <a:gd name="connsiteY466" fmla="*/ 178717 h 649175"/>
                  <a:gd name="connsiteX467" fmla="*/ 78512 w 654460"/>
                  <a:gd name="connsiteY467" fmla="*/ 190238 h 649175"/>
                  <a:gd name="connsiteX468" fmla="*/ 48200 w 654460"/>
                  <a:gd name="connsiteY468" fmla="*/ 235364 h 649175"/>
                  <a:gd name="connsiteX469" fmla="*/ 48474 w 654460"/>
                  <a:gd name="connsiteY469" fmla="*/ 234815 h 649175"/>
                  <a:gd name="connsiteX470" fmla="*/ 35718 w 654460"/>
                  <a:gd name="connsiteY470" fmla="*/ 255938 h 649175"/>
                  <a:gd name="connsiteX471" fmla="*/ 18299 w 654460"/>
                  <a:gd name="connsiteY471" fmla="*/ 285701 h 649175"/>
                  <a:gd name="connsiteX472" fmla="*/ 18573 w 654460"/>
                  <a:gd name="connsiteY472" fmla="*/ 285152 h 649175"/>
                  <a:gd name="connsiteX473" fmla="*/ 11853 w 654460"/>
                  <a:gd name="connsiteY473" fmla="*/ 301475 h 649175"/>
                  <a:gd name="connsiteX474" fmla="*/ 10070 w 654460"/>
                  <a:gd name="connsiteY474" fmla="*/ 307784 h 649175"/>
                  <a:gd name="connsiteX475" fmla="*/ 10207 w 654460"/>
                  <a:gd name="connsiteY475" fmla="*/ 307098 h 649175"/>
                  <a:gd name="connsiteX476" fmla="*/ 9932 w 654460"/>
                  <a:gd name="connsiteY476" fmla="*/ 308744 h 649175"/>
                  <a:gd name="connsiteX477" fmla="*/ 9932 w 654460"/>
                  <a:gd name="connsiteY477" fmla="*/ 310116 h 649175"/>
                  <a:gd name="connsiteX478" fmla="*/ 10070 w 654460"/>
                  <a:gd name="connsiteY478" fmla="*/ 311762 h 649175"/>
                  <a:gd name="connsiteX479" fmla="*/ 9932 w 654460"/>
                  <a:gd name="connsiteY479" fmla="*/ 311076 h 649175"/>
                  <a:gd name="connsiteX480" fmla="*/ 10618 w 654460"/>
                  <a:gd name="connsiteY480" fmla="*/ 313956 h 649175"/>
                  <a:gd name="connsiteX481" fmla="*/ 10481 w 654460"/>
                  <a:gd name="connsiteY481" fmla="*/ 313682 h 649175"/>
                  <a:gd name="connsiteX482" fmla="*/ 10618 w 654460"/>
                  <a:gd name="connsiteY482" fmla="*/ 314093 h 649175"/>
                  <a:gd name="connsiteX483" fmla="*/ 10755 w 654460"/>
                  <a:gd name="connsiteY483" fmla="*/ 314368 h 649175"/>
                  <a:gd name="connsiteX484" fmla="*/ 10755 w 654460"/>
                  <a:gd name="connsiteY484" fmla="*/ 314093 h 649175"/>
                  <a:gd name="connsiteX485" fmla="*/ 11853 w 654460"/>
                  <a:gd name="connsiteY485" fmla="*/ 316562 h 649175"/>
                  <a:gd name="connsiteX486" fmla="*/ 12676 w 654460"/>
                  <a:gd name="connsiteY486" fmla="*/ 318071 h 649175"/>
                  <a:gd name="connsiteX487" fmla="*/ 12264 w 654460"/>
                  <a:gd name="connsiteY487" fmla="*/ 317660 h 649175"/>
                  <a:gd name="connsiteX488" fmla="*/ 14184 w 654460"/>
                  <a:gd name="connsiteY488" fmla="*/ 320129 h 649175"/>
                  <a:gd name="connsiteX489" fmla="*/ 14047 w 654460"/>
                  <a:gd name="connsiteY489" fmla="*/ 319991 h 649175"/>
                  <a:gd name="connsiteX490" fmla="*/ 14870 w 654460"/>
                  <a:gd name="connsiteY490" fmla="*/ 320814 h 649175"/>
                  <a:gd name="connsiteX491" fmla="*/ 15419 w 654460"/>
                  <a:gd name="connsiteY491" fmla="*/ 321226 h 649175"/>
                  <a:gd name="connsiteX492" fmla="*/ 16242 w 654460"/>
                  <a:gd name="connsiteY492" fmla="*/ 321500 h 649175"/>
                  <a:gd name="connsiteX493" fmla="*/ 17339 w 654460"/>
                  <a:gd name="connsiteY493" fmla="*/ 321774 h 649175"/>
                  <a:gd name="connsiteX494" fmla="*/ 18985 w 654460"/>
                  <a:gd name="connsiteY494" fmla="*/ 322049 h 649175"/>
                  <a:gd name="connsiteX495" fmla="*/ 24060 w 654460"/>
                  <a:gd name="connsiteY495" fmla="*/ 322049 h 649175"/>
                  <a:gd name="connsiteX496" fmla="*/ 23923 w 654460"/>
                  <a:gd name="connsiteY496" fmla="*/ 322049 h 649175"/>
                  <a:gd name="connsiteX497" fmla="*/ 24197 w 654460"/>
                  <a:gd name="connsiteY497" fmla="*/ 322049 h 649175"/>
                  <a:gd name="connsiteX498" fmla="*/ 24608 w 654460"/>
                  <a:gd name="connsiteY498" fmla="*/ 322049 h 649175"/>
                  <a:gd name="connsiteX499" fmla="*/ 24197 w 654460"/>
                  <a:gd name="connsiteY499" fmla="*/ 322049 h 649175"/>
                  <a:gd name="connsiteX500" fmla="*/ 30369 w 654460"/>
                  <a:gd name="connsiteY500" fmla="*/ 321089 h 649175"/>
                  <a:gd name="connsiteX501" fmla="*/ 29683 w 654460"/>
                  <a:gd name="connsiteY501" fmla="*/ 321226 h 649175"/>
                  <a:gd name="connsiteX502" fmla="*/ 38187 w 654460"/>
                  <a:gd name="connsiteY502" fmla="*/ 319031 h 649175"/>
                  <a:gd name="connsiteX503" fmla="*/ 37639 w 654460"/>
                  <a:gd name="connsiteY503" fmla="*/ 319306 h 649175"/>
                  <a:gd name="connsiteX504" fmla="*/ 48611 w 654460"/>
                  <a:gd name="connsiteY504" fmla="*/ 314642 h 649175"/>
                  <a:gd name="connsiteX505" fmla="*/ 48200 w 654460"/>
                  <a:gd name="connsiteY505" fmla="*/ 314916 h 649175"/>
                  <a:gd name="connsiteX506" fmla="*/ 62876 w 654460"/>
                  <a:gd name="connsiteY506" fmla="*/ 306687 h 649175"/>
                  <a:gd name="connsiteX507" fmla="*/ 79061 w 654460"/>
                  <a:gd name="connsiteY507" fmla="*/ 296674 h 649175"/>
                  <a:gd name="connsiteX508" fmla="*/ 78924 w 654460"/>
                  <a:gd name="connsiteY508" fmla="*/ 296811 h 649175"/>
                  <a:gd name="connsiteX509" fmla="*/ 94972 w 654460"/>
                  <a:gd name="connsiteY509" fmla="*/ 285427 h 649175"/>
                  <a:gd name="connsiteX510" fmla="*/ 103750 w 654460"/>
                  <a:gd name="connsiteY510" fmla="*/ 278981 h 649175"/>
                  <a:gd name="connsiteX511" fmla="*/ 114448 w 654460"/>
                  <a:gd name="connsiteY511" fmla="*/ 270477 h 649175"/>
                  <a:gd name="connsiteX512" fmla="*/ 115134 w 654460"/>
                  <a:gd name="connsiteY512" fmla="*/ 269516 h 649175"/>
                  <a:gd name="connsiteX513" fmla="*/ 143389 w 654460"/>
                  <a:gd name="connsiteY513" fmla="*/ 228094 h 649175"/>
                  <a:gd name="connsiteX514" fmla="*/ 151070 w 654460"/>
                  <a:gd name="connsiteY514" fmla="*/ 217944 h 649175"/>
                  <a:gd name="connsiteX515" fmla="*/ 160397 w 654460"/>
                  <a:gd name="connsiteY515" fmla="*/ 205874 h 649175"/>
                  <a:gd name="connsiteX516" fmla="*/ 180148 w 654460"/>
                  <a:gd name="connsiteY516" fmla="*/ 182146 h 649175"/>
                  <a:gd name="connsiteX517" fmla="*/ 223353 w 654460"/>
                  <a:gd name="connsiteY517" fmla="*/ 137431 h 649175"/>
                  <a:gd name="connsiteX518" fmla="*/ 243927 w 654460"/>
                  <a:gd name="connsiteY518" fmla="*/ 118915 h 649175"/>
                  <a:gd name="connsiteX519" fmla="*/ 255037 w 654460"/>
                  <a:gd name="connsiteY519" fmla="*/ 110137 h 649175"/>
                  <a:gd name="connsiteX520" fmla="*/ 266833 w 654460"/>
                  <a:gd name="connsiteY520" fmla="*/ 101633 h 649175"/>
                  <a:gd name="connsiteX521" fmla="*/ 277120 w 654460"/>
                  <a:gd name="connsiteY521" fmla="*/ 96146 h 649175"/>
                  <a:gd name="connsiteX522" fmla="*/ 287270 w 654460"/>
                  <a:gd name="connsiteY522" fmla="*/ 92306 h 649175"/>
                  <a:gd name="connsiteX523" fmla="*/ 299614 w 654460"/>
                  <a:gd name="connsiteY523" fmla="*/ 95049 h 649175"/>
                  <a:gd name="connsiteX524" fmla="*/ 301535 w 654460"/>
                  <a:gd name="connsiteY524" fmla="*/ 97244 h 649175"/>
                  <a:gd name="connsiteX525" fmla="*/ 303180 w 654460"/>
                  <a:gd name="connsiteY525" fmla="*/ 100398 h 649175"/>
                  <a:gd name="connsiteX526" fmla="*/ 303455 w 654460"/>
                  <a:gd name="connsiteY526" fmla="*/ 105199 h 649175"/>
                  <a:gd name="connsiteX527" fmla="*/ 301946 w 654460"/>
                  <a:gd name="connsiteY527" fmla="*/ 109314 h 649175"/>
                  <a:gd name="connsiteX528" fmla="*/ 299477 w 654460"/>
                  <a:gd name="connsiteY528" fmla="*/ 113428 h 649175"/>
                  <a:gd name="connsiteX529" fmla="*/ 296734 w 654460"/>
                  <a:gd name="connsiteY529" fmla="*/ 117543 h 649175"/>
                  <a:gd name="connsiteX530" fmla="*/ 291659 w 654460"/>
                  <a:gd name="connsiteY530" fmla="*/ 123441 h 649175"/>
                  <a:gd name="connsiteX531" fmla="*/ 271771 w 654460"/>
                  <a:gd name="connsiteY531" fmla="*/ 143604 h 649175"/>
                  <a:gd name="connsiteX532" fmla="*/ 255037 w 654460"/>
                  <a:gd name="connsiteY532" fmla="*/ 159926 h 649175"/>
                  <a:gd name="connsiteX533" fmla="*/ 242281 w 654460"/>
                  <a:gd name="connsiteY533" fmla="*/ 172270 h 649175"/>
                  <a:gd name="connsiteX534" fmla="*/ 209089 w 654460"/>
                  <a:gd name="connsiteY534" fmla="*/ 203543 h 649175"/>
                  <a:gd name="connsiteX535" fmla="*/ 190023 w 654460"/>
                  <a:gd name="connsiteY535" fmla="*/ 221236 h 649175"/>
                  <a:gd name="connsiteX536" fmla="*/ 178228 w 654460"/>
                  <a:gd name="connsiteY536" fmla="*/ 231523 h 649175"/>
                  <a:gd name="connsiteX537" fmla="*/ 154773 w 654460"/>
                  <a:gd name="connsiteY537" fmla="*/ 251960 h 649175"/>
                  <a:gd name="connsiteX538" fmla="*/ 149836 w 654460"/>
                  <a:gd name="connsiteY538" fmla="*/ 256349 h 649175"/>
                  <a:gd name="connsiteX539" fmla="*/ 145172 w 654460"/>
                  <a:gd name="connsiteY539" fmla="*/ 260052 h 649175"/>
                  <a:gd name="connsiteX540" fmla="*/ 122678 w 654460"/>
                  <a:gd name="connsiteY540" fmla="*/ 277609 h 649175"/>
                  <a:gd name="connsiteX541" fmla="*/ 122678 w 654460"/>
                  <a:gd name="connsiteY541" fmla="*/ 277609 h 649175"/>
                  <a:gd name="connsiteX542" fmla="*/ 122815 w 654460"/>
                  <a:gd name="connsiteY542" fmla="*/ 277472 h 649175"/>
                  <a:gd name="connsiteX543" fmla="*/ 100595 w 654460"/>
                  <a:gd name="connsiteY543" fmla="*/ 314779 h 649175"/>
                  <a:gd name="connsiteX544" fmla="*/ 98675 w 654460"/>
                  <a:gd name="connsiteY544" fmla="*/ 318208 h 649175"/>
                  <a:gd name="connsiteX545" fmla="*/ 92640 w 654460"/>
                  <a:gd name="connsiteY545" fmla="*/ 329593 h 649175"/>
                  <a:gd name="connsiteX546" fmla="*/ 80021 w 654460"/>
                  <a:gd name="connsiteY546" fmla="*/ 353458 h 649175"/>
                  <a:gd name="connsiteX547" fmla="*/ 80295 w 654460"/>
                  <a:gd name="connsiteY547" fmla="*/ 352910 h 649175"/>
                  <a:gd name="connsiteX548" fmla="*/ 76181 w 654460"/>
                  <a:gd name="connsiteY548" fmla="*/ 361688 h 649175"/>
                  <a:gd name="connsiteX549" fmla="*/ 71929 w 654460"/>
                  <a:gd name="connsiteY549" fmla="*/ 372524 h 649175"/>
                  <a:gd name="connsiteX550" fmla="*/ 71929 w 654460"/>
                  <a:gd name="connsiteY550" fmla="*/ 372386 h 649175"/>
                  <a:gd name="connsiteX551" fmla="*/ 70146 w 654460"/>
                  <a:gd name="connsiteY551" fmla="*/ 378422 h 649175"/>
                  <a:gd name="connsiteX552" fmla="*/ 70283 w 654460"/>
                  <a:gd name="connsiteY552" fmla="*/ 377735 h 649175"/>
                  <a:gd name="connsiteX553" fmla="*/ 69734 w 654460"/>
                  <a:gd name="connsiteY553" fmla="*/ 382125 h 649175"/>
                  <a:gd name="connsiteX554" fmla="*/ 69734 w 654460"/>
                  <a:gd name="connsiteY554" fmla="*/ 381439 h 649175"/>
                  <a:gd name="connsiteX555" fmla="*/ 69734 w 654460"/>
                  <a:gd name="connsiteY555" fmla="*/ 384593 h 649175"/>
                  <a:gd name="connsiteX556" fmla="*/ 70146 w 654460"/>
                  <a:gd name="connsiteY556" fmla="*/ 387611 h 649175"/>
                  <a:gd name="connsiteX557" fmla="*/ 70557 w 654460"/>
                  <a:gd name="connsiteY557" fmla="*/ 388846 h 649175"/>
                  <a:gd name="connsiteX558" fmla="*/ 70831 w 654460"/>
                  <a:gd name="connsiteY558" fmla="*/ 389531 h 649175"/>
                  <a:gd name="connsiteX559" fmla="*/ 70831 w 654460"/>
                  <a:gd name="connsiteY559" fmla="*/ 389669 h 649175"/>
                  <a:gd name="connsiteX560" fmla="*/ 70969 w 654460"/>
                  <a:gd name="connsiteY560" fmla="*/ 389806 h 649175"/>
                  <a:gd name="connsiteX561" fmla="*/ 71517 w 654460"/>
                  <a:gd name="connsiteY561" fmla="*/ 390080 h 649175"/>
                  <a:gd name="connsiteX562" fmla="*/ 72340 w 654460"/>
                  <a:gd name="connsiteY562" fmla="*/ 390354 h 649175"/>
                  <a:gd name="connsiteX563" fmla="*/ 75358 w 654460"/>
                  <a:gd name="connsiteY563" fmla="*/ 390766 h 649175"/>
                  <a:gd name="connsiteX564" fmla="*/ 74672 w 654460"/>
                  <a:gd name="connsiteY564" fmla="*/ 390766 h 649175"/>
                  <a:gd name="connsiteX565" fmla="*/ 77415 w 654460"/>
                  <a:gd name="connsiteY565" fmla="*/ 390766 h 649175"/>
                  <a:gd name="connsiteX566" fmla="*/ 77415 w 654460"/>
                  <a:gd name="connsiteY566" fmla="*/ 390766 h 649175"/>
                  <a:gd name="connsiteX567" fmla="*/ 77552 w 654460"/>
                  <a:gd name="connsiteY567" fmla="*/ 390766 h 649175"/>
                  <a:gd name="connsiteX568" fmla="*/ 78101 w 654460"/>
                  <a:gd name="connsiteY568" fmla="*/ 390766 h 649175"/>
                  <a:gd name="connsiteX569" fmla="*/ 77964 w 654460"/>
                  <a:gd name="connsiteY569" fmla="*/ 390766 h 649175"/>
                  <a:gd name="connsiteX570" fmla="*/ 81256 w 654460"/>
                  <a:gd name="connsiteY570" fmla="*/ 390217 h 649175"/>
                  <a:gd name="connsiteX571" fmla="*/ 80570 w 654460"/>
                  <a:gd name="connsiteY571" fmla="*/ 390354 h 649175"/>
                  <a:gd name="connsiteX572" fmla="*/ 82627 w 654460"/>
                  <a:gd name="connsiteY572" fmla="*/ 389806 h 649175"/>
                  <a:gd name="connsiteX573" fmla="*/ 86468 w 654460"/>
                  <a:gd name="connsiteY573" fmla="*/ 388297 h 649175"/>
                  <a:gd name="connsiteX574" fmla="*/ 85919 w 654460"/>
                  <a:gd name="connsiteY574" fmla="*/ 388571 h 649175"/>
                  <a:gd name="connsiteX575" fmla="*/ 96206 w 654460"/>
                  <a:gd name="connsiteY575" fmla="*/ 382536 h 649175"/>
                  <a:gd name="connsiteX576" fmla="*/ 106630 w 654460"/>
                  <a:gd name="connsiteY576" fmla="*/ 375953 h 649175"/>
                  <a:gd name="connsiteX577" fmla="*/ 106630 w 654460"/>
                  <a:gd name="connsiteY577" fmla="*/ 375953 h 649175"/>
                  <a:gd name="connsiteX578" fmla="*/ 136805 w 654460"/>
                  <a:gd name="connsiteY578" fmla="*/ 352635 h 649175"/>
                  <a:gd name="connsiteX579" fmla="*/ 142017 w 654460"/>
                  <a:gd name="connsiteY579" fmla="*/ 342623 h 649175"/>
                  <a:gd name="connsiteX580" fmla="*/ 144486 w 654460"/>
                  <a:gd name="connsiteY580" fmla="*/ 338371 h 649175"/>
                  <a:gd name="connsiteX581" fmla="*/ 151893 w 654460"/>
                  <a:gd name="connsiteY581" fmla="*/ 325341 h 649175"/>
                  <a:gd name="connsiteX582" fmla="*/ 164786 w 654460"/>
                  <a:gd name="connsiteY582" fmla="*/ 302846 h 649175"/>
                  <a:gd name="connsiteX583" fmla="*/ 166706 w 654460"/>
                  <a:gd name="connsiteY583" fmla="*/ 299692 h 649175"/>
                  <a:gd name="connsiteX584" fmla="*/ 173839 w 654460"/>
                  <a:gd name="connsiteY584" fmla="*/ 288856 h 649175"/>
                  <a:gd name="connsiteX585" fmla="*/ 190572 w 654460"/>
                  <a:gd name="connsiteY585" fmla="*/ 263207 h 649175"/>
                  <a:gd name="connsiteX586" fmla="*/ 197430 w 654460"/>
                  <a:gd name="connsiteY586" fmla="*/ 253194 h 649175"/>
                  <a:gd name="connsiteX587" fmla="*/ 215398 w 654460"/>
                  <a:gd name="connsiteY587" fmla="*/ 228368 h 649175"/>
                  <a:gd name="connsiteX588" fmla="*/ 222668 w 654460"/>
                  <a:gd name="connsiteY588" fmla="*/ 218356 h 649175"/>
                  <a:gd name="connsiteX589" fmla="*/ 230760 w 654460"/>
                  <a:gd name="connsiteY589" fmla="*/ 207794 h 649175"/>
                  <a:gd name="connsiteX590" fmla="*/ 248454 w 654460"/>
                  <a:gd name="connsiteY590" fmla="*/ 186398 h 649175"/>
                  <a:gd name="connsiteX591" fmla="*/ 258603 w 654460"/>
                  <a:gd name="connsiteY591" fmla="*/ 175699 h 649175"/>
                  <a:gd name="connsiteX592" fmla="*/ 269576 w 654460"/>
                  <a:gd name="connsiteY592" fmla="*/ 165001 h 649175"/>
                  <a:gd name="connsiteX593" fmla="*/ 290973 w 654460"/>
                  <a:gd name="connsiteY593" fmla="*/ 149639 h 649175"/>
                  <a:gd name="connsiteX594" fmla="*/ 300300 w 654460"/>
                  <a:gd name="connsiteY594" fmla="*/ 146210 h 649175"/>
                  <a:gd name="connsiteX595" fmla="*/ 309627 w 654460"/>
                  <a:gd name="connsiteY595" fmla="*/ 145798 h 649175"/>
                  <a:gd name="connsiteX596" fmla="*/ 315251 w 654460"/>
                  <a:gd name="connsiteY596" fmla="*/ 147718 h 649175"/>
                  <a:gd name="connsiteX597" fmla="*/ 317308 w 654460"/>
                  <a:gd name="connsiteY597" fmla="*/ 149364 h 649175"/>
                  <a:gd name="connsiteX598" fmla="*/ 318680 w 654460"/>
                  <a:gd name="connsiteY598" fmla="*/ 151696 h 649175"/>
                  <a:gd name="connsiteX599" fmla="*/ 319640 w 654460"/>
                  <a:gd name="connsiteY599" fmla="*/ 154439 h 649175"/>
                  <a:gd name="connsiteX600" fmla="*/ 320051 w 654460"/>
                  <a:gd name="connsiteY600" fmla="*/ 158828 h 649175"/>
                  <a:gd name="connsiteX601" fmla="*/ 318405 w 654460"/>
                  <a:gd name="connsiteY601" fmla="*/ 168292 h 649175"/>
                  <a:gd name="connsiteX602" fmla="*/ 313056 w 654460"/>
                  <a:gd name="connsiteY602" fmla="*/ 178305 h 649175"/>
                  <a:gd name="connsiteX603" fmla="*/ 306061 w 654460"/>
                  <a:gd name="connsiteY603" fmla="*/ 188592 h 649175"/>
                  <a:gd name="connsiteX604" fmla="*/ 297283 w 654460"/>
                  <a:gd name="connsiteY604" fmla="*/ 199839 h 649175"/>
                  <a:gd name="connsiteX605" fmla="*/ 284115 w 654460"/>
                  <a:gd name="connsiteY605" fmla="*/ 216024 h 649175"/>
                  <a:gd name="connsiteX606" fmla="*/ 265599 w 654460"/>
                  <a:gd name="connsiteY606" fmla="*/ 237146 h 649175"/>
                  <a:gd name="connsiteX607" fmla="*/ 252843 w 654460"/>
                  <a:gd name="connsiteY607" fmla="*/ 250726 h 649175"/>
                  <a:gd name="connsiteX608" fmla="*/ 236658 w 654460"/>
                  <a:gd name="connsiteY608" fmla="*/ 267871 h 649175"/>
                  <a:gd name="connsiteX609" fmla="*/ 221707 w 654460"/>
                  <a:gd name="connsiteY609" fmla="*/ 283370 h 649175"/>
                  <a:gd name="connsiteX610" fmla="*/ 204288 w 654460"/>
                  <a:gd name="connsiteY610" fmla="*/ 301475 h 649175"/>
                  <a:gd name="connsiteX611" fmla="*/ 191669 w 654460"/>
                  <a:gd name="connsiteY611" fmla="*/ 314231 h 649175"/>
                  <a:gd name="connsiteX612" fmla="*/ 171644 w 654460"/>
                  <a:gd name="connsiteY612" fmla="*/ 334393 h 649175"/>
                  <a:gd name="connsiteX613" fmla="*/ 160534 w 654460"/>
                  <a:gd name="connsiteY613" fmla="*/ 344817 h 649175"/>
                  <a:gd name="connsiteX614" fmla="*/ 145035 w 654460"/>
                  <a:gd name="connsiteY614" fmla="*/ 358670 h 649175"/>
                  <a:gd name="connsiteX615" fmla="*/ 135159 w 654460"/>
                  <a:gd name="connsiteY615" fmla="*/ 378010 h 649175"/>
                  <a:gd name="connsiteX616" fmla="*/ 135297 w 654460"/>
                  <a:gd name="connsiteY616" fmla="*/ 377599 h 649175"/>
                  <a:gd name="connsiteX617" fmla="*/ 127616 w 654460"/>
                  <a:gd name="connsiteY617" fmla="*/ 393646 h 649175"/>
                  <a:gd name="connsiteX618" fmla="*/ 123775 w 654460"/>
                  <a:gd name="connsiteY618" fmla="*/ 402973 h 649175"/>
                  <a:gd name="connsiteX619" fmla="*/ 120346 w 654460"/>
                  <a:gd name="connsiteY619" fmla="*/ 411889 h 649175"/>
                  <a:gd name="connsiteX620" fmla="*/ 119386 w 654460"/>
                  <a:gd name="connsiteY620" fmla="*/ 415866 h 649175"/>
                  <a:gd name="connsiteX621" fmla="*/ 119523 w 654460"/>
                  <a:gd name="connsiteY621" fmla="*/ 415180 h 649175"/>
                  <a:gd name="connsiteX622" fmla="*/ 118975 w 654460"/>
                  <a:gd name="connsiteY622" fmla="*/ 419021 h 649175"/>
                  <a:gd name="connsiteX623" fmla="*/ 118837 w 654460"/>
                  <a:gd name="connsiteY623" fmla="*/ 424233 h 649175"/>
                  <a:gd name="connsiteX624" fmla="*/ 118837 w 654460"/>
                  <a:gd name="connsiteY624" fmla="*/ 423821 h 649175"/>
                  <a:gd name="connsiteX625" fmla="*/ 118837 w 654460"/>
                  <a:gd name="connsiteY625" fmla="*/ 424370 h 649175"/>
                  <a:gd name="connsiteX626" fmla="*/ 118837 w 654460"/>
                  <a:gd name="connsiteY626" fmla="*/ 424507 h 649175"/>
                  <a:gd name="connsiteX627" fmla="*/ 118837 w 654460"/>
                  <a:gd name="connsiteY627" fmla="*/ 424370 h 649175"/>
                  <a:gd name="connsiteX628" fmla="*/ 119249 w 654460"/>
                  <a:gd name="connsiteY628" fmla="*/ 426839 h 649175"/>
                  <a:gd name="connsiteX629" fmla="*/ 119523 w 654460"/>
                  <a:gd name="connsiteY629" fmla="*/ 427799 h 649175"/>
                  <a:gd name="connsiteX630" fmla="*/ 119798 w 654460"/>
                  <a:gd name="connsiteY630" fmla="*/ 428211 h 649175"/>
                  <a:gd name="connsiteX631" fmla="*/ 120209 w 654460"/>
                  <a:gd name="connsiteY631" fmla="*/ 428759 h 649175"/>
                  <a:gd name="connsiteX632" fmla="*/ 121032 w 654460"/>
                  <a:gd name="connsiteY632" fmla="*/ 429445 h 649175"/>
                  <a:gd name="connsiteX633" fmla="*/ 122129 w 654460"/>
                  <a:gd name="connsiteY633" fmla="*/ 430268 h 649175"/>
                  <a:gd name="connsiteX634" fmla="*/ 123089 w 654460"/>
                  <a:gd name="connsiteY634" fmla="*/ 430817 h 649175"/>
                  <a:gd name="connsiteX635" fmla="*/ 126107 w 654460"/>
                  <a:gd name="connsiteY635" fmla="*/ 432188 h 649175"/>
                  <a:gd name="connsiteX636" fmla="*/ 125421 w 654460"/>
                  <a:gd name="connsiteY636" fmla="*/ 431914 h 649175"/>
                  <a:gd name="connsiteX637" fmla="*/ 127204 w 654460"/>
                  <a:gd name="connsiteY637" fmla="*/ 432463 h 649175"/>
                  <a:gd name="connsiteX638" fmla="*/ 126793 w 654460"/>
                  <a:gd name="connsiteY638" fmla="*/ 432325 h 649175"/>
                  <a:gd name="connsiteX639" fmla="*/ 129810 w 654460"/>
                  <a:gd name="connsiteY639" fmla="*/ 432737 h 649175"/>
                  <a:gd name="connsiteX640" fmla="*/ 129399 w 654460"/>
                  <a:gd name="connsiteY640" fmla="*/ 432737 h 649175"/>
                  <a:gd name="connsiteX641" fmla="*/ 131182 w 654460"/>
                  <a:gd name="connsiteY641" fmla="*/ 432737 h 649175"/>
                  <a:gd name="connsiteX642" fmla="*/ 135159 w 654460"/>
                  <a:gd name="connsiteY642" fmla="*/ 432188 h 649175"/>
                  <a:gd name="connsiteX643" fmla="*/ 134474 w 654460"/>
                  <a:gd name="connsiteY643" fmla="*/ 432325 h 649175"/>
                  <a:gd name="connsiteX644" fmla="*/ 140509 w 654460"/>
                  <a:gd name="connsiteY644" fmla="*/ 430542 h 649175"/>
                  <a:gd name="connsiteX645" fmla="*/ 150796 w 654460"/>
                  <a:gd name="connsiteY645" fmla="*/ 426153 h 649175"/>
                  <a:gd name="connsiteX646" fmla="*/ 150384 w 654460"/>
                  <a:gd name="connsiteY646" fmla="*/ 426428 h 649175"/>
                  <a:gd name="connsiteX647" fmla="*/ 160671 w 654460"/>
                  <a:gd name="connsiteY647" fmla="*/ 420255 h 649175"/>
                  <a:gd name="connsiteX648" fmla="*/ 160123 w 654460"/>
                  <a:gd name="connsiteY648" fmla="*/ 420667 h 649175"/>
                  <a:gd name="connsiteX649" fmla="*/ 171507 w 654460"/>
                  <a:gd name="connsiteY649" fmla="*/ 412437 h 649175"/>
                  <a:gd name="connsiteX650" fmla="*/ 174387 w 654460"/>
                  <a:gd name="connsiteY650" fmla="*/ 406676 h 649175"/>
                  <a:gd name="connsiteX651" fmla="*/ 176307 w 654460"/>
                  <a:gd name="connsiteY651" fmla="*/ 402973 h 649175"/>
                  <a:gd name="connsiteX652" fmla="*/ 182617 w 654460"/>
                  <a:gd name="connsiteY652" fmla="*/ 391315 h 649175"/>
                  <a:gd name="connsiteX653" fmla="*/ 197430 w 654460"/>
                  <a:gd name="connsiteY653" fmla="*/ 364019 h 649175"/>
                  <a:gd name="connsiteX654" fmla="*/ 203191 w 654460"/>
                  <a:gd name="connsiteY654" fmla="*/ 353596 h 649175"/>
                  <a:gd name="connsiteX655" fmla="*/ 218553 w 654460"/>
                  <a:gd name="connsiteY655" fmla="*/ 327535 h 649175"/>
                  <a:gd name="connsiteX656" fmla="*/ 229251 w 654460"/>
                  <a:gd name="connsiteY656" fmla="*/ 309430 h 649175"/>
                  <a:gd name="connsiteX657" fmla="*/ 236246 w 654460"/>
                  <a:gd name="connsiteY657" fmla="*/ 298732 h 649175"/>
                  <a:gd name="connsiteX658" fmla="*/ 243653 w 654460"/>
                  <a:gd name="connsiteY658" fmla="*/ 287622 h 649175"/>
                  <a:gd name="connsiteX659" fmla="*/ 262993 w 654460"/>
                  <a:gd name="connsiteY659" fmla="*/ 261561 h 649175"/>
                  <a:gd name="connsiteX660" fmla="*/ 280686 w 654460"/>
                  <a:gd name="connsiteY660" fmla="*/ 241262 h 649175"/>
                  <a:gd name="connsiteX661" fmla="*/ 302358 w 654460"/>
                  <a:gd name="connsiteY661" fmla="*/ 222059 h 649175"/>
                  <a:gd name="connsiteX662" fmla="*/ 323617 w 654460"/>
                  <a:gd name="connsiteY662" fmla="*/ 210126 h 649175"/>
                  <a:gd name="connsiteX663" fmla="*/ 333493 w 654460"/>
                  <a:gd name="connsiteY663" fmla="*/ 207657 h 649175"/>
                  <a:gd name="connsiteX664" fmla="*/ 341585 w 654460"/>
                  <a:gd name="connsiteY664" fmla="*/ 209029 h 649175"/>
                  <a:gd name="connsiteX665" fmla="*/ 347757 w 654460"/>
                  <a:gd name="connsiteY665" fmla="*/ 213143 h 649175"/>
                  <a:gd name="connsiteX666" fmla="*/ 350501 w 654460"/>
                  <a:gd name="connsiteY666" fmla="*/ 218219 h 649175"/>
                  <a:gd name="connsiteX667" fmla="*/ 350501 w 654460"/>
                  <a:gd name="connsiteY667" fmla="*/ 225900 h 649175"/>
                  <a:gd name="connsiteX668" fmla="*/ 346797 w 654460"/>
                  <a:gd name="connsiteY668" fmla="*/ 237558 h 649175"/>
                  <a:gd name="connsiteX669" fmla="*/ 340625 w 654460"/>
                  <a:gd name="connsiteY669" fmla="*/ 248257 h 649175"/>
                  <a:gd name="connsiteX670" fmla="*/ 333904 w 654460"/>
                  <a:gd name="connsiteY670" fmla="*/ 258269 h 649175"/>
                  <a:gd name="connsiteX671" fmla="*/ 326635 w 654460"/>
                  <a:gd name="connsiteY671" fmla="*/ 268145 h 649175"/>
                  <a:gd name="connsiteX672" fmla="*/ 318817 w 654460"/>
                  <a:gd name="connsiteY672" fmla="*/ 278569 h 649175"/>
                  <a:gd name="connsiteX673" fmla="*/ 314428 w 654460"/>
                  <a:gd name="connsiteY673" fmla="*/ 283918 h 649175"/>
                  <a:gd name="connsiteX674" fmla="*/ 298791 w 654460"/>
                  <a:gd name="connsiteY674" fmla="*/ 302984 h 649175"/>
                  <a:gd name="connsiteX675" fmla="*/ 294128 w 654460"/>
                  <a:gd name="connsiteY675" fmla="*/ 308196 h 649175"/>
                  <a:gd name="connsiteX676" fmla="*/ 283292 w 654460"/>
                  <a:gd name="connsiteY676" fmla="*/ 320129 h 649175"/>
                  <a:gd name="connsiteX677" fmla="*/ 271497 w 654460"/>
                  <a:gd name="connsiteY677" fmla="*/ 333158 h 649175"/>
                  <a:gd name="connsiteX678" fmla="*/ 251471 w 654460"/>
                  <a:gd name="connsiteY678" fmla="*/ 353596 h 649175"/>
                  <a:gd name="connsiteX679" fmla="*/ 240361 w 654460"/>
                  <a:gd name="connsiteY679" fmla="*/ 364706 h 649175"/>
                  <a:gd name="connsiteX680" fmla="*/ 196470 w 654460"/>
                  <a:gd name="connsiteY680" fmla="*/ 405579 h 649175"/>
                  <a:gd name="connsiteX681" fmla="*/ 186457 w 654460"/>
                  <a:gd name="connsiteY681" fmla="*/ 414220 h 649175"/>
                  <a:gd name="connsiteX682" fmla="*/ 180148 w 654460"/>
                  <a:gd name="connsiteY682" fmla="*/ 419158 h 649175"/>
                  <a:gd name="connsiteX683" fmla="*/ 170272 w 654460"/>
                  <a:gd name="connsiteY683" fmla="*/ 439183 h 649175"/>
                  <a:gd name="connsiteX684" fmla="*/ 165335 w 654460"/>
                  <a:gd name="connsiteY684" fmla="*/ 449196 h 649175"/>
                  <a:gd name="connsiteX685" fmla="*/ 149150 w 654460"/>
                  <a:gd name="connsiteY685" fmla="*/ 487327 h 649175"/>
                  <a:gd name="connsiteX686" fmla="*/ 149424 w 654460"/>
                  <a:gd name="connsiteY686" fmla="*/ 486641 h 649175"/>
                  <a:gd name="connsiteX687" fmla="*/ 146681 w 654460"/>
                  <a:gd name="connsiteY687" fmla="*/ 495830 h 649175"/>
                  <a:gd name="connsiteX688" fmla="*/ 145584 w 654460"/>
                  <a:gd name="connsiteY688" fmla="*/ 504334 h 649175"/>
                  <a:gd name="connsiteX689" fmla="*/ 145584 w 654460"/>
                  <a:gd name="connsiteY689" fmla="*/ 504197 h 649175"/>
                  <a:gd name="connsiteX690" fmla="*/ 145584 w 654460"/>
                  <a:gd name="connsiteY690" fmla="*/ 504608 h 649175"/>
                  <a:gd name="connsiteX691" fmla="*/ 145584 w 654460"/>
                  <a:gd name="connsiteY691" fmla="*/ 504883 h 649175"/>
                  <a:gd name="connsiteX692" fmla="*/ 145584 w 654460"/>
                  <a:gd name="connsiteY692" fmla="*/ 504746 h 649175"/>
                  <a:gd name="connsiteX693" fmla="*/ 145584 w 654460"/>
                  <a:gd name="connsiteY693" fmla="*/ 508175 h 649175"/>
                  <a:gd name="connsiteX694" fmla="*/ 145584 w 654460"/>
                  <a:gd name="connsiteY694" fmla="*/ 507901 h 649175"/>
                  <a:gd name="connsiteX695" fmla="*/ 146269 w 654460"/>
                  <a:gd name="connsiteY695" fmla="*/ 512015 h 649175"/>
                  <a:gd name="connsiteX696" fmla="*/ 146132 w 654460"/>
                  <a:gd name="connsiteY696" fmla="*/ 511330 h 649175"/>
                  <a:gd name="connsiteX697" fmla="*/ 146818 w 654460"/>
                  <a:gd name="connsiteY697" fmla="*/ 513250 h 649175"/>
                  <a:gd name="connsiteX698" fmla="*/ 146544 w 654460"/>
                  <a:gd name="connsiteY698" fmla="*/ 512564 h 649175"/>
                  <a:gd name="connsiteX699" fmla="*/ 147092 w 654460"/>
                  <a:gd name="connsiteY699" fmla="*/ 513661 h 649175"/>
                  <a:gd name="connsiteX700" fmla="*/ 147915 w 654460"/>
                  <a:gd name="connsiteY700" fmla="*/ 514895 h 649175"/>
                  <a:gd name="connsiteX701" fmla="*/ 148875 w 654460"/>
                  <a:gd name="connsiteY701" fmla="*/ 516130 h 649175"/>
                  <a:gd name="connsiteX702" fmla="*/ 149973 w 654460"/>
                  <a:gd name="connsiteY702" fmla="*/ 517227 h 649175"/>
                  <a:gd name="connsiteX703" fmla="*/ 152304 w 654460"/>
                  <a:gd name="connsiteY703" fmla="*/ 519011 h 649175"/>
                  <a:gd name="connsiteX704" fmla="*/ 153265 w 654460"/>
                  <a:gd name="connsiteY704" fmla="*/ 519422 h 649175"/>
                  <a:gd name="connsiteX705" fmla="*/ 154362 w 654460"/>
                  <a:gd name="connsiteY705" fmla="*/ 519696 h 649175"/>
                  <a:gd name="connsiteX706" fmla="*/ 155871 w 654460"/>
                  <a:gd name="connsiteY706" fmla="*/ 519971 h 649175"/>
                  <a:gd name="connsiteX707" fmla="*/ 155322 w 654460"/>
                  <a:gd name="connsiteY707" fmla="*/ 519971 h 649175"/>
                  <a:gd name="connsiteX708" fmla="*/ 159025 w 654460"/>
                  <a:gd name="connsiteY708" fmla="*/ 520108 h 649175"/>
                  <a:gd name="connsiteX709" fmla="*/ 158888 w 654460"/>
                  <a:gd name="connsiteY709" fmla="*/ 520108 h 649175"/>
                  <a:gd name="connsiteX710" fmla="*/ 159300 w 654460"/>
                  <a:gd name="connsiteY710" fmla="*/ 520108 h 649175"/>
                  <a:gd name="connsiteX711" fmla="*/ 159574 w 654460"/>
                  <a:gd name="connsiteY711" fmla="*/ 520108 h 649175"/>
                  <a:gd name="connsiteX712" fmla="*/ 159437 w 654460"/>
                  <a:gd name="connsiteY712" fmla="*/ 520108 h 649175"/>
                  <a:gd name="connsiteX713" fmla="*/ 163277 w 654460"/>
                  <a:gd name="connsiteY713" fmla="*/ 519559 h 649175"/>
                  <a:gd name="connsiteX714" fmla="*/ 162591 w 654460"/>
                  <a:gd name="connsiteY714" fmla="*/ 519696 h 649175"/>
                  <a:gd name="connsiteX715" fmla="*/ 168627 w 654460"/>
                  <a:gd name="connsiteY715" fmla="*/ 518188 h 649175"/>
                  <a:gd name="connsiteX716" fmla="*/ 174250 w 654460"/>
                  <a:gd name="connsiteY716" fmla="*/ 515719 h 649175"/>
                  <a:gd name="connsiteX717" fmla="*/ 187966 w 654460"/>
                  <a:gd name="connsiteY717" fmla="*/ 507352 h 649175"/>
                  <a:gd name="connsiteX718" fmla="*/ 187692 w 654460"/>
                  <a:gd name="connsiteY718" fmla="*/ 507489 h 649175"/>
                  <a:gd name="connsiteX719" fmla="*/ 206620 w 654460"/>
                  <a:gd name="connsiteY719" fmla="*/ 492539 h 649175"/>
                  <a:gd name="connsiteX720" fmla="*/ 206483 w 654460"/>
                  <a:gd name="connsiteY720" fmla="*/ 492676 h 649175"/>
                  <a:gd name="connsiteX721" fmla="*/ 223491 w 654460"/>
                  <a:gd name="connsiteY721" fmla="*/ 477176 h 649175"/>
                  <a:gd name="connsiteX722" fmla="*/ 242007 w 654460"/>
                  <a:gd name="connsiteY722" fmla="*/ 458797 h 649175"/>
                  <a:gd name="connsiteX723" fmla="*/ 242144 w 654460"/>
                  <a:gd name="connsiteY723" fmla="*/ 458660 h 649175"/>
                  <a:gd name="connsiteX724" fmla="*/ 242830 w 654460"/>
                  <a:gd name="connsiteY724" fmla="*/ 457151 h 649175"/>
                  <a:gd name="connsiteX725" fmla="*/ 255312 w 654460"/>
                  <a:gd name="connsiteY725" fmla="*/ 429719 h 649175"/>
                  <a:gd name="connsiteX726" fmla="*/ 261210 w 654460"/>
                  <a:gd name="connsiteY726" fmla="*/ 417924 h 649175"/>
                  <a:gd name="connsiteX727" fmla="*/ 280549 w 654460"/>
                  <a:gd name="connsiteY727" fmla="*/ 380342 h 649175"/>
                  <a:gd name="connsiteX728" fmla="*/ 284938 w 654460"/>
                  <a:gd name="connsiteY728" fmla="*/ 372935 h 649175"/>
                  <a:gd name="connsiteX729" fmla="*/ 297694 w 654460"/>
                  <a:gd name="connsiteY729" fmla="*/ 351538 h 649175"/>
                  <a:gd name="connsiteX730" fmla="*/ 307021 w 654460"/>
                  <a:gd name="connsiteY730" fmla="*/ 335902 h 649175"/>
                  <a:gd name="connsiteX731" fmla="*/ 314565 w 654460"/>
                  <a:gd name="connsiteY731" fmla="*/ 324106 h 649175"/>
                  <a:gd name="connsiteX732" fmla="*/ 328006 w 654460"/>
                  <a:gd name="connsiteY732" fmla="*/ 304218 h 649175"/>
                  <a:gd name="connsiteX733" fmla="*/ 341311 w 654460"/>
                  <a:gd name="connsiteY733" fmla="*/ 285839 h 649175"/>
                  <a:gd name="connsiteX734" fmla="*/ 355987 w 654460"/>
                  <a:gd name="connsiteY734" fmla="*/ 268145 h 649175"/>
                  <a:gd name="connsiteX735" fmla="*/ 363257 w 654460"/>
                  <a:gd name="connsiteY735" fmla="*/ 260464 h 649175"/>
                  <a:gd name="connsiteX736" fmla="*/ 369017 w 654460"/>
                  <a:gd name="connsiteY736" fmla="*/ 255800 h 649175"/>
                  <a:gd name="connsiteX737" fmla="*/ 371349 w 654460"/>
                  <a:gd name="connsiteY737" fmla="*/ 254566 h 649175"/>
                  <a:gd name="connsiteX738" fmla="*/ 375738 w 654460"/>
                  <a:gd name="connsiteY738" fmla="*/ 253057 h 649175"/>
                  <a:gd name="connsiteX739" fmla="*/ 384105 w 654460"/>
                  <a:gd name="connsiteY739" fmla="*/ 253057 h 649175"/>
                  <a:gd name="connsiteX740" fmla="*/ 389180 w 654460"/>
                  <a:gd name="connsiteY740" fmla="*/ 257446 h 649175"/>
                  <a:gd name="connsiteX741" fmla="*/ 389591 w 654460"/>
                  <a:gd name="connsiteY741" fmla="*/ 259915 h 649175"/>
                  <a:gd name="connsiteX742" fmla="*/ 389454 w 654460"/>
                  <a:gd name="connsiteY742" fmla="*/ 259229 h 649175"/>
                  <a:gd name="connsiteX743" fmla="*/ 390551 w 654460"/>
                  <a:gd name="connsiteY743" fmla="*/ 268694 h 649175"/>
                  <a:gd name="connsiteX744" fmla="*/ 389591 w 654460"/>
                  <a:gd name="connsiteY744" fmla="*/ 273631 h 649175"/>
                  <a:gd name="connsiteX745" fmla="*/ 387945 w 654460"/>
                  <a:gd name="connsiteY745" fmla="*/ 278432 h 649175"/>
                  <a:gd name="connsiteX746" fmla="*/ 385202 w 654460"/>
                  <a:gd name="connsiteY746" fmla="*/ 284467 h 649175"/>
                  <a:gd name="connsiteX747" fmla="*/ 382733 w 654460"/>
                  <a:gd name="connsiteY747" fmla="*/ 289542 h 649175"/>
                  <a:gd name="connsiteX748" fmla="*/ 375464 w 654460"/>
                  <a:gd name="connsiteY748" fmla="*/ 302709 h 649175"/>
                  <a:gd name="connsiteX749" fmla="*/ 362434 w 654460"/>
                  <a:gd name="connsiteY749" fmla="*/ 323969 h 649175"/>
                  <a:gd name="connsiteX750" fmla="*/ 359690 w 654460"/>
                  <a:gd name="connsiteY750" fmla="*/ 328221 h 649175"/>
                  <a:gd name="connsiteX751" fmla="*/ 351049 w 654460"/>
                  <a:gd name="connsiteY751" fmla="*/ 340977 h 649175"/>
                  <a:gd name="connsiteX752" fmla="*/ 341037 w 654460"/>
                  <a:gd name="connsiteY752" fmla="*/ 355790 h 649175"/>
                  <a:gd name="connsiteX753" fmla="*/ 324029 w 654460"/>
                  <a:gd name="connsiteY753" fmla="*/ 378970 h 649175"/>
                  <a:gd name="connsiteX754" fmla="*/ 314976 w 654460"/>
                  <a:gd name="connsiteY754" fmla="*/ 391040 h 649175"/>
                  <a:gd name="connsiteX755" fmla="*/ 295774 w 654460"/>
                  <a:gd name="connsiteY755" fmla="*/ 414632 h 649175"/>
                  <a:gd name="connsiteX756" fmla="*/ 286447 w 654460"/>
                  <a:gd name="connsiteY756" fmla="*/ 425741 h 649175"/>
                  <a:gd name="connsiteX757" fmla="*/ 266833 w 654460"/>
                  <a:gd name="connsiteY757" fmla="*/ 447276 h 649175"/>
                  <a:gd name="connsiteX758" fmla="*/ 258603 w 654460"/>
                  <a:gd name="connsiteY758" fmla="*/ 456328 h 649175"/>
                  <a:gd name="connsiteX759" fmla="*/ 250648 w 654460"/>
                  <a:gd name="connsiteY759" fmla="*/ 464695 h 649175"/>
                  <a:gd name="connsiteX760" fmla="*/ 246396 w 654460"/>
                  <a:gd name="connsiteY760" fmla="*/ 474434 h 649175"/>
                  <a:gd name="connsiteX761" fmla="*/ 235012 w 654460"/>
                  <a:gd name="connsiteY761" fmla="*/ 501591 h 649175"/>
                  <a:gd name="connsiteX762" fmla="*/ 229937 w 654460"/>
                  <a:gd name="connsiteY762" fmla="*/ 514759 h 649175"/>
                  <a:gd name="connsiteX763" fmla="*/ 223628 w 654460"/>
                  <a:gd name="connsiteY763" fmla="*/ 531492 h 649175"/>
                  <a:gd name="connsiteX764" fmla="*/ 223628 w 654460"/>
                  <a:gd name="connsiteY764" fmla="*/ 531492 h 649175"/>
                  <a:gd name="connsiteX765" fmla="*/ 221707 w 654460"/>
                  <a:gd name="connsiteY765" fmla="*/ 537664 h 649175"/>
                  <a:gd name="connsiteX766" fmla="*/ 220199 w 654460"/>
                  <a:gd name="connsiteY766" fmla="*/ 546168 h 649175"/>
                  <a:gd name="connsiteX767" fmla="*/ 220199 w 654460"/>
                  <a:gd name="connsiteY767" fmla="*/ 547951 h 649175"/>
                  <a:gd name="connsiteX768" fmla="*/ 220336 w 654460"/>
                  <a:gd name="connsiteY768" fmla="*/ 548911 h 649175"/>
                  <a:gd name="connsiteX769" fmla="*/ 220473 w 654460"/>
                  <a:gd name="connsiteY769" fmla="*/ 549597 h 649175"/>
                  <a:gd name="connsiteX770" fmla="*/ 220747 w 654460"/>
                  <a:gd name="connsiteY770" fmla="*/ 550146 h 649175"/>
                  <a:gd name="connsiteX771" fmla="*/ 221570 w 654460"/>
                  <a:gd name="connsiteY771" fmla="*/ 550969 h 649175"/>
                  <a:gd name="connsiteX772" fmla="*/ 222393 w 654460"/>
                  <a:gd name="connsiteY772" fmla="*/ 551655 h 649175"/>
                  <a:gd name="connsiteX773" fmla="*/ 223216 w 654460"/>
                  <a:gd name="connsiteY773" fmla="*/ 552203 h 649175"/>
                  <a:gd name="connsiteX774" fmla="*/ 223628 w 654460"/>
                  <a:gd name="connsiteY774" fmla="*/ 552340 h 649175"/>
                  <a:gd name="connsiteX775" fmla="*/ 224176 w 654460"/>
                  <a:gd name="connsiteY775" fmla="*/ 552340 h 649175"/>
                  <a:gd name="connsiteX776" fmla="*/ 225411 w 654460"/>
                  <a:gd name="connsiteY776" fmla="*/ 552203 h 649175"/>
                  <a:gd name="connsiteX777" fmla="*/ 226782 w 654460"/>
                  <a:gd name="connsiteY777" fmla="*/ 551792 h 649175"/>
                  <a:gd name="connsiteX778" fmla="*/ 230074 w 654460"/>
                  <a:gd name="connsiteY778" fmla="*/ 550420 h 649175"/>
                  <a:gd name="connsiteX779" fmla="*/ 229526 w 654460"/>
                  <a:gd name="connsiteY779" fmla="*/ 550694 h 649175"/>
                  <a:gd name="connsiteX780" fmla="*/ 240498 w 654460"/>
                  <a:gd name="connsiteY780" fmla="*/ 544385 h 649175"/>
                  <a:gd name="connsiteX781" fmla="*/ 255586 w 654460"/>
                  <a:gd name="connsiteY781" fmla="*/ 532452 h 649175"/>
                  <a:gd name="connsiteX782" fmla="*/ 271359 w 654460"/>
                  <a:gd name="connsiteY782" fmla="*/ 517502 h 649175"/>
                  <a:gd name="connsiteX783" fmla="*/ 286584 w 654460"/>
                  <a:gd name="connsiteY783" fmla="*/ 500905 h 649175"/>
                  <a:gd name="connsiteX784" fmla="*/ 286447 w 654460"/>
                  <a:gd name="connsiteY784" fmla="*/ 501179 h 649175"/>
                  <a:gd name="connsiteX785" fmla="*/ 287544 w 654460"/>
                  <a:gd name="connsiteY785" fmla="*/ 499945 h 649175"/>
                  <a:gd name="connsiteX786" fmla="*/ 289739 w 654460"/>
                  <a:gd name="connsiteY786" fmla="*/ 494596 h 649175"/>
                  <a:gd name="connsiteX787" fmla="*/ 295088 w 654460"/>
                  <a:gd name="connsiteY787" fmla="*/ 482526 h 649175"/>
                  <a:gd name="connsiteX788" fmla="*/ 308255 w 654460"/>
                  <a:gd name="connsiteY788" fmla="*/ 453585 h 649175"/>
                  <a:gd name="connsiteX789" fmla="*/ 314976 w 654460"/>
                  <a:gd name="connsiteY789" fmla="*/ 438498 h 649175"/>
                  <a:gd name="connsiteX790" fmla="*/ 337470 w 654460"/>
                  <a:gd name="connsiteY790" fmla="*/ 392000 h 649175"/>
                  <a:gd name="connsiteX791" fmla="*/ 354204 w 654460"/>
                  <a:gd name="connsiteY791" fmla="*/ 359219 h 649175"/>
                  <a:gd name="connsiteX792" fmla="*/ 369017 w 654460"/>
                  <a:gd name="connsiteY792" fmla="*/ 333707 h 649175"/>
                  <a:gd name="connsiteX793" fmla="*/ 375738 w 654460"/>
                  <a:gd name="connsiteY793" fmla="*/ 323420 h 649175"/>
                  <a:gd name="connsiteX794" fmla="*/ 385476 w 654460"/>
                  <a:gd name="connsiteY794" fmla="*/ 311350 h 649175"/>
                  <a:gd name="connsiteX795" fmla="*/ 392197 w 654460"/>
                  <a:gd name="connsiteY795" fmla="*/ 304355 h 649175"/>
                  <a:gd name="connsiteX796" fmla="*/ 395901 w 654460"/>
                  <a:gd name="connsiteY796" fmla="*/ 301612 h 649175"/>
                  <a:gd name="connsiteX797" fmla="*/ 399878 w 654460"/>
                  <a:gd name="connsiteY797" fmla="*/ 299555 h 649175"/>
                  <a:gd name="connsiteX798" fmla="*/ 402759 w 654460"/>
                  <a:gd name="connsiteY798" fmla="*/ 298732 h 649175"/>
                  <a:gd name="connsiteX799" fmla="*/ 407148 w 654460"/>
                  <a:gd name="connsiteY799" fmla="*/ 298183 h 649175"/>
                  <a:gd name="connsiteX800" fmla="*/ 410302 w 654460"/>
                  <a:gd name="connsiteY800" fmla="*/ 298457 h 649175"/>
                  <a:gd name="connsiteX801" fmla="*/ 412497 w 654460"/>
                  <a:gd name="connsiteY801" fmla="*/ 299006 h 649175"/>
                  <a:gd name="connsiteX802" fmla="*/ 414280 w 654460"/>
                  <a:gd name="connsiteY802" fmla="*/ 299966 h 649175"/>
                  <a:gd name="connsiteX803" fmla="*/ 415789 w 654460"/>
                  <a:gd name="connsiteY803" fmla="*/ 301338 h 649175"/>
                  <a:gd name="connsiteX804" fmla="*/ 417160 w 654460"/>
                  <a:gd name="connsiteY804" fmla="*/ 303395 h 649175"/>
                  <a:gd name="connsiteX805" fmla="*/ 418806 w 654460"/>
                  <a:gd name="connsiteY805" fmla="*/ 309979 h 649175"/>
                  <a:gd name="connsiteX806" fmla="*/ 418395 w 654460"/>
                  <a:gd name="connsiteY806" fmla="*/ 318757 h 649175"/>
                  <a:gd name="connsiteX807" fmla="*/ 413457 w 654460"/>
                  <a:gd name="connsiteY807" fmla="*/ 332747 h 649175"/>
                  <a:gd name="connsiteX808" fmla="*/ 407971 w 654460"/>
                  <a:gd name="connsiteY808" fmla="*/ 343994 h 649175"/>
                  <a:gd name="connsiteX809" fmla="*/ 403307 w 654460"/>
                  <a:gd name="connsiteY809" fmla="*/ 352635 h 649175"/>
                  <a:gd name="connsiteX810" fmla="*/ 396861 w 654460"/>
                  <a:gd name="connsiteY810" fmla="*/ 363745 h 649175"/>
                  <a:gd name="connsiteX811" fmla="*/ 386985 w 654460"/>
                  <a:gd name="connsiteY811" fmla="*/ 380205 h 649175"/>
                  <a:gd name="connsiteX812" fmla="*/ 371486 w 654460"/>
                  <a:gd name="connsiteY812" fmla="*/ 404208 h 649175"/>
                  <a:gd name="connsiteX813" fmla="*/ 362022 w 654460"/>
                  <a:gd name="connsiteY813" fmla="*/ 417924 h 649175"/>
                  <a:gd name="connsiteX814" fmla="*/ 346935 w 654460"/>
                  <a:gd name="connsiteY814" fmla="*/ 439595 h 649175"/>
                  <a:gd name="connsiteX815" fmla="*/ 335550 w 654460"/>
                  <a:gd name="connsiteY815" fmla="*/ 455094 h 649175"/>
                  <a:gd name="connsiteX816" fmla="*/ 320600 w 654460"/>
                  <a:gd name="connsiteY816" fmla="*/ 475531 h 649175"/>
                  <a:gd name="connsiteX817" fmla="*/ 314153 w 654460"/>
                  <a:gd name="connsiteY817" fmla="*/ 483898 h 649175"/>
                  <a:gd name="connsiteX818" fmla="*/ 304552 w 654460"/>
                  <a:gd name="connsiteY818" fmla="*/ 495968 h 649175"/>
                  <a:gd name="connsiteX819" fmla="*/ 296460 w 654460"/>
                  <a:gd name="connsiteY819" fmla="*/ 505569 h 649175"/>
                  <a:gd name="connsiteX820" fmla="*/ 295088 w 654460"/>
                  <a:gd name="connsiteY820" fmla="*/ 509135 h 649175"/>
                  <a:gd name="connsiteX821" fmla="*/ 283292 w 654460"/>
                  <a:gd name="connsiteY821" fmla="*/ 538076 h 649175"/>
                  <a:gd name="connsiteX822" fmla="*/ 278355 w 654460"/>
                  <a:gd name="connsiteY822" fmla="*/ 550832 h 649175"/>
                  <a:gd name="connsiteX823" fmla="*/ 266696 w 654460"/>
                  <a:gd name="connsiteY823" fmla="*/ 583339 h 649175"/>
                  <a:gd name="connsiteX824" fmla="*/ 266696 w 654460"/>
                  <a:gd name="connsiteY824" fmla="*/ 583339 h 649175"/>
                  <a:gd name="connsiteX825" fmla="*/ 261210 w 654460"/>
                  <a:gd name="connsiteY825" fmla="*/ 599798 h 649175"/>
                  <a:gd name="connsiteX826" fmla="*/ 257232 w 654460"/>
                  <a:gd name="connsiteY826" fmla="*/ 615845 h 649175"/>
                  <a:gd name="connsiteX827" fmla="*/ 256135 w 654460"/>
                  <a:gd name="connsiteY827" fmla="*/ 622429 h 649175"/>
                  <a:gd name="connsiteX828" fmla="*/ 256135 w 654460"/>
                  <a:gd name="connsiteY828" fmla="*/ 622018 h 649175"/>
                  <a:gd name="connsiteX829" fmla="*/ 256135 w 654460"/>
                  <a:gd name="connsiteY829" fmla="*/ 622703 h 649175"/>
                  <a:gd name="connsiteX830" fmla="*/ 256135 w 654460"/>
                  <a:gd name="connsiteY830" fmla="*/ 622841 h 649175"/>
                  <a:gd name="connsiteX831" fmla="*/ 256135 w 654460"/>
                  <a:gd name="connsiteY831" fmla="*/ 622841 h 649175"/>
                  <a:gd name="connsiteX832" fmla="*/ 256135 w 654460"/>
                  <a:gd name="connsiteY832" fmla="*/ 626270 h 649175"/>
                  <a:gd name="connsiteX833" fmla="*/ 256683 w 654460"/>
                  <a:gd name="connsiteY833" fmla="*/ 629836 h 649175"/>
                  <a:gd name="connsiteX834" fmla="*/ 256546 w 654460"/>
                  <a:gd name="connsiteY834" fmla="*/ 629150 h 649175"/>
                  <a:gd name="connsiteX835" fmla="*/ 257643 w 654460"/>
                  <a:gd name="connsiteY835" fmla="*/ 632853 h 649175"/>
                  <a:gd name="connsiteX836" fmla="*/ 257643 w 654460"/>
                  <a:gd name="connsiteY836" fmla="*/ 632716 h 649175"/>
                  <a:gd name="connsiteX837" fmla="*/ 259015 w 654460"/>
                  <a:gd name="connsiteY837" fmla="*/ 635734 h 649175"/>
                  <a:gd name="connsiteX838" fmla="*/ 258741 w 654460"/>
                  <a:gd name="connsiteY838" fmla="*/ 635048 h 649175"/>
                  <a:gd name="connsiteX839" fmla="*/ 259426 w 654460"/>
                  <a:gd name="connsiteY839" fmla="*/ 636145 h 649175"/>
                  <a:gd name="connsiteX840" fmla="*/ 260112 w 654460"/>
                  <a:gd name="connsiteY840" fmla="*/ 636968 h 649175"/>
                  <a:gd name="connsiteX841" fmla="*/ 260524 w 654460"/>
                  <a:gd name="connsiteY841" fmla="*/ 637242 h 649175"/>
                  <a:gd name="connsiteX842" fmla="*/ 261347 w 654460"/>
                  <a:gd name="connsiteY842" fmla="*/ 637654 h 649175"/>
                  <a:gd name="connsiteX843" fmla="*/ 262170 w 654460"/>
                  <a:gd name="connsiteY843" fmla="*/ 637928 h 649175"/>
                  <a:gd name="connsiteX844" fmla="*/ 263267 w 654460"/>
                  <a:gd name="connsiteY844" fmla="*/ 638203 h 649175"/>
                  <a:gd name="connsiteX845" fmla="*/ 265050 w 654460"/>
                  <a:gd name="connsiteY845" fmla="*/ 638339 h 649175"/>
                  <a:gd name="connsiteX846" fmla="*/ 267930 w 654460"/>
                  <a:gd name="connsiteY846" fmla="*/ 638339 h 649175"/>
                  <a:gd name="connsiteX847" fmla="*/ 267656 w 654460"/>
                  <a:gd name="connsiteY847" fmla="*/ 638339 h 649175"/>
                  <a:gd name="connsiteX848" fmla="*/ 268068 w 654460"/>
                  <a:gd name="connsiteY848" fmla="*/ 638339 h 649175"/>
                  <a:gd name="connsiteX849" fmla="*/ 268342 w 654460"/>
                  <a:gd name="connsiteY849" fmla="*/ 638339 h 649175"/>
                  <a:gd name="connsiteX850" fmla="*/ 268205 w 654460"/>
                  <a:gd name="connsiteY850" fmla="*/ 638339 h 649175"/>
                  <a:gd name="connsiteX851" fmla="*/ 271222 w 654460"/>
                  <a:gd name="connsiteY851" fmla="*/ 637928 h 649175"/>
                  <a:gd name="connsiteX852" fmla="*/ 274651 w 654460"/>
                  <a:gd name="connsiteY852" fmla="*/ 636831 h 649175"/>
                  <a:gd name="connsiteX853" fmla="*/ 274651 w 654460"/>
                  <a:gd name="connsiteY853" fmla="*/ 636831 h 649175"/>
                  <a:gd name="connsiteX854" fmla="*/ 277532 w 654460"/>
                  <a:gd name="connsiteY854" fmla="*/ 635459 h 649175"/>
                  <a:gd name="connsiteX855" fmla="*/ 277394 w 654460"/>
                  <a:gd name="connsiteY855" fmla="*/ 635597 h 649175"/>
                  <a:gd name="connsiteX856" fmla="*/ 277532 w 654460"/>
                  <a:gd name="connsiteY856" fmla="*/ 635459 h 649175"/>
                  <a:gd name="connsiteX857" fmla="*/ 277943 w 654460"/>
                  <a:gd name="connsiteY857" fmla="*/ 635322 h 649175"/>
                  <a:gd name="connsiteX858" fmla="*/ 277532 w 654460"/>
                  <a:gd name="connsiteY858" fmla="*/ 635459 h 649175"/>
                  <a:gd name="connsiteX859" fmla="*/ 282881 w 654460"/>
                  <a:gd name="connsiteY859" fmla="*/ 632168 h 649175"/>
                  <a:gd name="connsiteX860" fmla="*/ 292756 w 654460"/>
                  <a:gd name="connsiteY860" fmla="*/ 624623 h 649175"/>
                  <a:gd name="connsiteX861" fmla="*/ 292619 w 654460"/>
                  <a:gd name="connsiteY861" fmla="*/ 624761 h 649175"/>
                  <a:gd name="connsiteX862" fmla="*/ 306061 w 654460"/>
                  <a:gd name="connsiteY862" fmla="*/ 611319 h 649175"/>
                  <a:gd name="connsiteX863" fmla="*/ 306198 w 654460"/>
                  <a:gd name="connsiteY863" fmla="*/ 611182 h 649175"/>
                  <a:gd name="connsiteX864" fmla="*/ 306198 w 654460"/>
                  <a:gd name="connsiteY864" fmla="*/ 611182 h 649175"/>
                  <a:gd name="connsiteX865" fmla="*/ 306335 w 654460"/>
                  <a:gd name="connsiteY865" fmla="*/ 611045 h 649175"/>
                  <a:gd name="connsiteX866" fmla="*/ 306198 w 654460"/>
                  <a:gd name="connsiteY866" fmla="*/ 611182 h 649175"/>
                  <a:gd name="connsiteX867" fmla="*/ 321971 w 654460"/>
                  <a:gd name="connsiteY867" fmla="*/ 592528 h 649175"/>
                  <a:gd name="connsiteX868" fmla="*/ 337333 w 654460"/>
                  <a:gd name="connsiteY868" fmla="*/ 571954 h 649175"/>
                  <a:gd name="connsiteX869" fmla="*/ 348032 w 654460"/>
                  <a:gd name="connsiteY869" fmla="*/ 556867 h 649175"/>
                  <a:gd name="connsiteX870" fmla="*/ 371760 w 654460"/>
                  <a:gd name="connsiteY870" fmla="*/ 522988 h 649175"/>
                  <a:gd name="connsiteX871" fmla="*/ 371760 w 654460"/>
                  <a:gd name="connsiteY871" fmla="*/ 523125 h 649175"/>
                  <a:gd name="connsiteX872" fmla="*/ 399330 w 654460"/>
                  <a:gd name="connsiteY872" fmla="*/ 480605 h 649175"/>
                  <a:gd name="connsiteX873" fmla="*/ 408794 w 654460"/>
                  <a:gd name="connsiteY873" fmla="*/ 459346 h 649175"/>
                  <a:gd name="connsiteX874" fmla="*/ 427036 w 654460"/>
                  <a:gd name="connsiteY874" fmla="*/ 419570 h 649175"/>
                  <a:gd name="connsiteX875" fmla="*/ 449256 w 654460"/>
                  <a:gd name="connsiteY875" fmla="*/ 371152 h 649175"/>
                  <a:gd name="connsiteX876" fmla="*/ 459406 w 654460"/>
                  <a:gd name="connsiteY876" fmla="*/ 348658 h 649175"/>
                  <a:gd name="connsiteX877" fmla="*/ 464892 w 654460"/>
                  <a:gd name="connsiteY877" fmla="*/ 336313 h 649175"/>
                  <a:gd name="connsiteX878" fmla="*/ 468047 w 654460"/>
                  <a:gd name="connsiteY878" fmla="*/ 328770 h 649175"/>
                  <a:gd name="connsiteX879" fmla="*/ 470790 w 654460"/>
                  <a:gd name="connsiteY879" fmla="*/ 324380 h 649175"/>
                  <a:gd name="connsiteX880" fmla="*/ 477237 w 654460"/>
                  <a:gd name="connsiteY880" fmla="*/ 320129 h 649175"/>
                  <a:gd name="connsiteX881" fmla="*/ 483820 w 654460"/>
                  <a:gd name="connsiteY881" fmla="*/ 325889 h 649175"/>
                  <a:gd name="connsiteX882" fmla="*/ 482311 w 654460"/>
                  <a:gd name="connsiteY882" fmla="*/ 333845 h 649175"/>
                  <a:gd name="connsiteX883" fmla="*/ 479431 w 654460"/>
                  <a:gd name="connsiteY883" fmla="*/ 343583 h 649175"/>
                  <a:gd name="connsiteX884" fmla="*/ 474493 w 654460"/>
                  <a:gd name="connsiteY884" fmla="*/ 356613 h 649175"/>
                  <a:gd name="connsiteX885" fmla="*/ 466127 w 654460"/>
                  <a:gd name="connsiteY885" fmla="*/ 376501 h 649175"/>
                  <a:gd name="connsiteX886" fmla="*/ 459817 w 654460"/>
                  <a:gd name="connsiteY886" fmla="*/ 390492 h 649175"/>
                  <a:gd name="connsiteX887" fmla="*/ 454879 w 654460"/>
                  <a:gd name="connsiteY887" fmla="*/ 401602 h 649175"/>
                  <a:gd name="connsiteX888" fmla="*/ 452959 w 654460"/>
                  <a:gd name="connsiteY888" fmla="*/ 405716 h 649175"/>
                  <a:gd name="connsiteX889" fmla="*/ 453096 w 654460"/>
                  <a:gd name="connsiteY889" fmla="*/ 405442 h 649175"/>
                  <a:gd name="connsiteX890" fmla="*/ 434717 w 654460"/>
                  <a:gd name="connsiteY890" fmla="*/ 441927 h 649175"/>
                  <a:gd name="connsiteX891" fmla="*/ 434991 w 654460"/>
                  <a:gd name="connsiteY891" fmla="*/ 441241 h 649175"/>
                  <a:gd name="connsiteX892" fmla="*/ 432797 w 654460"/>
                  <a:gd name="connsiteY892" fmla="*/ 445218 h 649175"/>
                  <a:gd name="connsiteX893" fmla="*/ 425802 w 654460"/>
                  <a:gd name="connsiteY893" fmla="*/ 457289 h 649175"/>
                  <a:gd name="connsiteX894" fmla="*/ 411400 w 654460"/>
                  <a:gd name="connsiteY894" fmla="*/ 482114 h 649175"/>
                  <a:gd name="connsiteX895" fmla="*/ 407559 w 654460"/>
                  <a:gd name="connsiteY895" fmla="*/ 488424 h 649175"/>
                  <a:gd name="connsiteX896" fmla="*/ 401387 w 654460"/>
                  <a:gd name="connsiteY896" fmla="*/ 502688 h 649175"/>
                  <a:gd name="connsiteX897" fmla="*/ 395763 w 654460"/>
                  <a:gd name="connsiteY897" fmla="*/ 516816 h 649175"/>
                  <a:gd name="connsiteX898" fmla="*/ 386711 w 654460"/>
                  <a:gd name="connsiteY898" fmla="*/ 539585 h 649175"/>
                  <a:gd name="connsiteX899" fmla="*/ 382185 w 654460"/>
                  <a:gd name="connsiteY899" fmla="*/ 551929 h 649175"/>
                  <a:gd name="connsiteX900" fmla="*/ 375052 w 654460"/>
                  <a:gd name="connsiteY900" fmla="*/ 571680 h 649175"/>
                  <a:gd name="connsiteX901" fmla="*/ 375327 w 654460"/>
                  <a:gd name="connsiteY901" fmla="*/ 570994 h 649175"/>
                  <a:gd name="connsiteX902" fmla="*/ 369566 w 654460"/>
                  <a:gd name="connsiteY902" fmla="*/ 588139 h 649175"/>
                  <a:gd name="connsiteX903" fmla="*/ 365040 w 654460"/>
                  <a:gd name="connsiteY903" fmla="*/ 604461 h 649175"/>
                  <a:gd name="connsiteX904" fmla="*/ 364354 w 654460"/>
                  <a:gd name="connsiteY904" fmla="*/ 610359 h 649175"/>
                  <a:gd name="connsiteX905" fmla="*/ 364217 w 654460"/>
                  <a:gd name="connsiteY905" fmla="*/ 615297 h 649175"/>
                  <a:gd name="connsiteX906" fmla="*/ 364354 w 654460"/>
                  <a:gd name="connsiteY906" fmla="*/ 616257 h 649175"/>
                  <a:gd name="connsiteX907" fmla="*/ 364491 w 654460"/>
                  <a:gd name="connsiteY907" fmla="*/ 616806 h 649175"/>
                  <a:gd name="connsiteX908" fmla="*/ 364628 w 654460"/>
                  <a:gd name="connsiteY908" fmla="*/ 616943 h 649175"/>
                  <a:gd name="connsiteX909" fmla="*/ 364765 w 654460"/>
                  <a:gd name="connsiteY909" fmla="*/ 617080 h 649175"/>
                  <a:gd name="connsiteX910" fmla="*/ 365314 w 654460"/>
                  <a:gd name="connsiteY910" fmla="*/ 617354 h 649175"/>
                  <a:gd name="connsiteX911" fmla="*/ 366411 w 654460"/>
                  <a:gd name="connsiteY911" fmla="*/ 617903 h 649175"/>
                  <a:gd name="connsiteX912" fmla="*/ 367371 w 654460"/>
                  <a:gd name="connsiteY912" fmla="*/ 618177 h 649175"/>
                  <a:gd name="connsiteX913" fmla="*/ 367783 w 654460"/>
                  <a:gd name="connsiteY913" fmla="*/ 618177 h 649175"/>
                  <a:gd name="connsiteX914" fmla="*/ 368606 w 654460"/>
                  <a:gd name="connsiteY914" fmla="*/ 618040 h 649175"/>
                  <a:gd name="connsiteX915" fmla="*/ 369840 w 654460"/>
                  <a:gd name="connsiteY915" fmla="*/ 617765 h 649175"/>
                  <a:gd name="connsiteX916" fmla="*/ 371075 w 654460"/>
                  <a:gd name="connsiteY916" fmla="*/ 617217 h 649175"/>
                  <a:gd name="connsiteX917" fmla="*/ 377796 w 654460"/>
                  <a:gd name="connsiteY917" fmla="*/ 612965 h 649175"/>
                  <a:gd name="connsiteX918" fmla="*/ 377658 w 654460"/>
                  <a:gd name="connsiteY918" fmla="*/ 613102 h 649175"/>
                  <a:gd name="connsiteX919" fmla="*/ 383831 w 654460"/>
                  <a:gd name="connsiteY919" fmla="*/ 608302 h 649175"/>
                  <a:gd name="connsiteX920" fmla="*/ 383556 w 654460"/>
                  <a:gd name="connsiteY920" fmla="*/ 608576 h 649175"/>
                  <a:gd name="connsiteX921" fmla="*/ 383831 w 654460"/>
                  <a:gd name="connsiteY921" fmla="*/ 608302 h 649175"/>
                  <a:gd name="connsiteX922" fmla="*/ 384105 w 654460"/>
                  <a:gd name="connsiteY922" fmla="*/ 608165 h 649175"/>
                  <a:gd name="connsiteX923" fmla="*/ 383968 w 654460"/>
                  <a:gd name="connsiteY923" fmla="*/ 608302 h 649175"/>
                  <a:gd name="connsiteX924" fmla="*/ 396175 w 654460"/>
                  <a:gd name="connsiteY924" fmla="*/ 595820 h 649175"/>
                  <a:gd name="connsiteX925" fmla="*/ 415789 w 654460"/>
                  <a:gd name="connsiteY925" fmla="*/ 570034 h 649175"/>
                  <a:gd name="connsiteX926" fmla="*/ 415377 w 654460"/>
                  <a:gd name="connsiteY926" fmla="*/ 570583 h 649175"/>
                  <a:gd name="connsiteX927" fmla="*/ 439106 w 654460"/>
                  <a:gd name="connsiteY927" fmla="*/ 529572 h 649175"/>
                  <a:gd name="connsiteX928" fmla="*/ 445827 w 654460"/>
                  <a:gd name="connsiteY928" fmla="*/ 515582 h 649175"/>
                  <a:gd name="connsiteX929" fmla="*/ 449119 w 654460"/>
                  <a:gd name="connsiteY929" fmla="*/ 507763 h 649175"/>
                  <a:gd name="connsiteX930" fmla="*/ 458308 w 654460"/>
                  <a:gd name="connsiteY930" fmla="*/ 485955 h 649175"/>
                  <a:gd name="connsiteX931" fmla="*/ 462560 w 654460"/>
                  <a:gd name="connsiteY931" fmla="*/ 474571 h 649175"/>
                  <a:gd name="connsiteX932" fmla="*/ 464618 w 654460"/>
                  <a:gd name="connsiteY932" fmla="*/ 469084 h 649175"/>
                  <a:gd name="connsiteX933" fmla="*/ 465166 w 654460"/>
                  <a:gd name="connsiteY933" fmla="*/ 466615 h 649175"/>
                  <a:gd name="connsiteX934" fmla="*/ 468321 w 654460"/>
                  <a:gd name="connsiteY934" fmla="*/ 454545 h 649175"/>
                  <a:gd name="connsiteX935" fmla="*/ 473396 w 654460"/>
                  <a:gd name="connsiteY935" fmla="*/ 434794 h 649175"/>
                  <a:gd name="connsiteX936" fmla="*/ 476414 w 654460"/>
                  <a:gd name="connsiteY936" fmla="*/ 423684 h 649175"/>
                  <a:gd name="connsiteX937" fmla="*/ 479705 w 654460"/>
                  <a:gd name="connsiteY937" fmla="*/ 413534 h 649175"/>
                  <a:gd name="connsiteX938" fmla="*/ 484232 w 654460"/>
                  <a:gd name="connsiteY938" fmla="*/ 403385 h 649175"/>
                  <a:gd name="connsiteX939" fmla="*/ 489855 w 654460"/>
                  <a:gd name="connsiteY939" fmla="*/ 400230 h 649175"/>
                  <a:gd name="connsiteX940" fmla="*/ 494382 w 654460"/>
                  <a:gd name="connsiteY940" fmla="*/ 404756 h 649175"/>
                  <a:gd name="connsiteX941" fmla="*/ 495067 w 654460"/>
                  <a:gd name="connsiteY941" fmla="*/ 409420 h 649175"/>
                  <a:gd name="connsiteX942" fmla="*/ 494382 w 654460"/>
                  <a:gd name="connsiteY942" fmla="*/ 415043 h 649175"/>
                  <a:gd name="connsiteX943" fmla="*/ 493010 w 654460"/>
                  <a:gd name="connsiteY943" fmla="*/ 420530 h 649175"/>
                  <a:gd name="connsiteX944" fmla="*/ 490953 w 654460"/>
                  <a:gd name="connsiteY944" fmla="*/ 427662 h 649175"/>
                  <a:gd name="connsiteX945" fmla="*/ 485466 w 654460"/>
                  <a:gd name="connsiteY945" fmla="*/ 444395 h 649175"/>
                  <a:gd name="connsiteX946" fmla="*/ 478471 w 654460"/>
                  <a:gd name="connsiteY946" fmla="*/ 464284 h 649175"/>
                  <a:gd name="connsiteX947" fmla="*/ 472573 w 654460"/>
                  <a:gd name="connsiteY947" fmla="*/ 480194 h 649175"/>
                  <a:gd name="connsiteX948" fmla="*/ 471064 w 654460"/>
                  <a:gd name="connsiteY948" fmla="*/ 486641 h 649175"/>
                  <a:gd name="connsiteX949" fmla="*/ 467910 w 654460"/>
                  <a:gd name="connsiteY949" fmla="*/ 499945 h 649175"/>
                  <a:gd name="connsiteX950" fmla="*/ 466401 w 654460"/>
                  <a:gd name="connsiteY950" fmla="*/ 506117 h 649175"/>
                  <a:gd name="connsiteX951" fmla="*/ 466538 w 654460"/>
                  <a:gd name="connsiteY951" fmla="*/ 505432 h 649175"/>
                  <a:gd name="connsiteX952" fmla="*/ 458994 w 654460"/>
                  <a:gd name="connsiteY952" fmla="*/ 542053 h 649175"/>
                  <a:gd name="connsiteX953" fmla="*/ 458857 w 654460"/>
                  <a:gd name="connsiteY953" fmla="*/ 542876 h 649175"/>
                  <a:gd name="connsiteX954" fmla="*/ 458994 w 654460"/>
                  <a:gd name="connsiteY954" fmla="*/ 542191 h 649175"/>
                  <a:gd name="connsiteX955" fmla="*/ 453782 w 654460"/>
                  <a:gd name="connsiteY955" fmla="*/ 572914 h 649175"/>
                  <a:gd name="connsiteX956" fmla="*/ 453371 w 654460"/>
                  <a:gd name="connsiteY956" fmla="*/ 576069 h 649175"/>
                  <a:gd name="connsiteX957" fmla="*/ 451999 w 654460"/>
                  <a:gd name="connsiteY957" fmla="*/ 586630 h 649175"/>
                  <a:gd name="connsiteX958" fmla="*/ 450902 w 654460"/>
                  <a:gd name="connsiteY958" fmla="*/ 595409 h 649175"/>
                  <a:gd name="connsiteX959" fmla="*/ 449942 w 654460"/>
                  <a:gd name="connsiteY959" fmla="*/ 606244 h 649175"/>
                  <a:gd name="connsiteX960" fmla="*/ 449942 w 654460"/>
                  <a:gd name="connsiteY960" fmla="*/ 606244 h 649175"/>
                  <a:gd name="connsiteX961" fmla="*/ 449942 w 654460"/>
                  <a:gd name="connsiteY961" fmla="*/ 606244 h 649175"/>
                  <a:gd name="connsiteX962" fmla="*/ 449942 w 654460"/>
                  <a:gd name="connsiteY962" fmla="*/ 606519 h 649175"/>
                  <a:gd name="connsiteX963" fmla="*/ 449942 w 654460"/>
                  <a:gd name="connsiteY963" fmla="*/ 606381 h 649175"/>
                  <a:gd name="connsiteX964" fmla="*/ 450079 w 654460"/>
                  <a:gd name="connsiteY964" fmla="*/ 622292 h 649175"/>
                  <a:gd name="connsiteX965" fmla="*/ 450079 w 654460"/>
                  <a:gd name="connsiteY965" fmla="*/ 622155 h 649175"/>
                  <a:gd name="connsiteX966" fmla="*/ 450490 w 654460"/>
                  <a:gd name="connsiteY966" fmla="*/ 625858 h 649175"/>
                  <a:gd name="connsiteX967" fmla="*/ 450353 w 654460"/>
                  <a:gd name="connsiteY967" fmla="*/ 625172 h 649175"/>
                  <a:gd name="connsiteX968" fmla="*/ 451450 w 654460"/>
                  <a:gd name="connsiteY968" fmla="*/ 629287 h 649175"/>
                  <a:gd name="connsiteX969" fmla="*/ 451176 w 654460"/>
                  <a:gd name="connsiteY969" fmla="*/ 628601 h 649175"/>
                  <a:gd name="connsiteX970" fmla="*/ 452548 w 654460"/>
                  <a:gd name="connsiteY970" fmla="*/ 631893 h 649175"/>
                  <a:gd name="connsiteX971" fmla="*/ 452136 w 654460"/>
                  <a:gd name="connsiteY971" fmla="*/ 631207 h 649175"/>
                  <a:gd name="connsiteX972" fmla="*/ 453645 w 654460"/>
                  <a:gd name="connsiteY972" fmla="*/ 633951 h 649175"/>
                  <a:gd name="connsiteX973" fmla="*/ 454468 w 654460"/>
                  <a:gd name="connsiteY973" fmla="*/ 635048 h 649175"/>
                  <a:gd name="connsiteX974" fmla="*/ 455154 w 654460"/>
                  <a:gd name="connsiteY974" fmla="*/ 635734 h 649175"/>
                  <a:gd name="connsiteX975" fmla="*/ 455428 w 654460"/>
                  <a:gd name="connsiteY975" fmla="*/ 636008 h 649175"/>
                  <a:gd name="connsiteX976" fmla="*/ 455977 w 654460"/>
                  <a:gd name="connsiteY976" fmla="*/ 636282 h 649175"/>
                  <a:gd name="connsiteX977" fmla="*/ 456937 w 654460"/>
                  <a:gd name="connsiteY977" fmla="*/ 636557 h 649175"/>
                  <a:gd name="connsiteX978" fmla="*/ 458171 w 654460"/>
                  <a:gd name="connsiteY978" fmla="*/ 636831 h 649175"/>
                  <a:gd name="connsiteX979" fmla="*/ 457623 w 654460"/>
                  <a:gd name="connsiteY979" fmla="*/ 636831 h 649175"/>
                  <a:gd name="connsiteX980" fmla="*/ 458308 w 654460"/>
                  <a:gd name="connsiteY980" fmla="*/ 636831 h 649175"/>
                  <a:gd name="connsiteX981" fmla="*/ 458308 w 654460"/>
                  <a:gd name="connsiteY981" fmla="*/ 636831 h 649175"/>
                  <a:gd name="connsiteX982" fmla="*/ 458308 w 654460"/>
                  <a:gd name="connsiteY982" fmla="*/ 636831 h 649175"/>
                  <a:gd name="connsiteX983" fmla="*/ 460777 w 654460"/>
                  <a:gd name="connsiteY983" fmla="*/ 636831 h 649175"/>
                  <a:gd name="connsiteX984" fmla="*/ 462286 w 654460"/>
                  <a:gd name="connsiteY984" fmla="*/ 636694 h 649175"/>
                  <a:gd name="connsiteX985" fmla="*/ 461600 w 654460"/>
                  <a:gd name="connsiteY985" fmla="*/ 636831 h 649175"/>
                  <a:gd name="connsiteX986" fmla="*/ 465304 w 654460"/>
                  <a:gd name="connsiteY986" fmla="*/ 635871 h 649175"/>
                  <a:gd name="connsiteX987" fmla="*/ 464618 w 654460"/>
                  <a:gd name="connsiteY987" fmla="*/ 636145 h 649175"/>
                  <a:gd name="connsiteX988" fmla="*/ 466264 w 654460"/>
                  <a:gd name="connsiteY988" fmla="*/ 635459 h 649175"/>
                  <a:gd name="connsiteX989" fmla="*/ 469144 w 654460"/>
                  <a:gd name="connsiteY989" fmla="*/ 633676 h 649175"/>
                  <a:gd name="connsiteX990" fmla="*/ 469007 w 654460"/>
                  <a:gd name="connsiteY990" fmla="*/ 633813 h 649175"/>
                  <a:gd name="connsiteX991" fmla="*/ 469281 w 654460"/>
                  <a:gd name="connsiteY991" fmla="*/ 633676 h 649175"/>
                  <a:gd name="connsiteX992" fmla="*/ 469418 w 654460"/>
                  <a:gd name="connsiteY992" fmla="*/ 633539 h 649175"/>
                  <a:gd name="connsiteX993" fmla="*/ 469281 w 654460"/>
                  <a:gd name="connsiteY993" fmla="*/ 633539 h 649175"/>
                  <a:gd name="connsiteX994" fmla="*/ 474219 w 654460"/>
                  <a:gd name="connsiteY994" fmla="*/ 629561 h 649175"/>
                  <a:gd name="connsiteX995" fmla="*/ 480391 w 654460"/>
                  <a:gd name="connsiteY995" fmla="*/ 623938 h 649175"/>
                  <a:gd name="connsiteX996" fmla="*/ 488484 w 654460"/>
                  <a:gd name="connsiteY996" fmla="*/ 615434 h 649175"/>
                  <a:gd name="connsiteX997" fmla="*/ 488072 w 654460"/>
                  <a:gd name="connsiteY997" fmla="*/ 615983 h 649175"/>
                  <a:gd name="connsiteX998" fmla="*/ 512761 w 654460"/>
                  <a:gd name="connsiteY998" fmla="*/ 583475 h 649175"/>
                  <a:gd name="connsiteX999" fmla="*/ 512349 w 654460"/>
                  <a:gd name="connsiteY999" fmla="*/ 584162 h 649175"/>
                  <a:gd name="connsiteX1000" fmla="*/ 550617 w 654460"/>
                  <a:gd name="connsiteY1000" fmla="*/ 519422 h 649175"/>
                  <a:gd name="connsiteX1001" fmla="*/ 550206 w 654460"/>
                  <a:gd name="connsiteY1001" fmla="*/ 520108 h 649175"/>
                  <a:gd name="connsiteX1002" fmla="*/ 571603 w 654460"/>
                  <a:gd name="connsiteY1002" fmla="*/ 474845 h 649175"/>
                  <a:gd name="connsiteX1003" fmla="*/ 576403 w 654460"/>
                  <a:gd name="connsiteY1003" fmla="*/ 464284 h 649175"/>
                  <a:gd name="connsiteX1004" fmla="*/ 587787 w 654460"/>
                  <a:gd name="connsiteY1004" fmla="*/ 437812 h 649175"/>
                  <a:gd name="connsiteX1005" fmla="*/ 622077 w 654460"/>
                  <a:gd name="connsiteY1005" fmla="*/ 357573 h 649175"/>
                  <a:gd name="connsiteX1006" fmla="*/ 641554 w 654460"/>
                  <a:gd name="connsiteY1006" fmla="*/ 311899 h 649175"/>
                  <a:gd name="connsiteX1007" fmla="*/ 650332 w 654460"/>
                  <a:gd name="connsiteY1007" fmla="*/ 308333 h 649175"/>
                  <a:gd name="connsiteX1008" fmla="*/ 653899 w 654460"/>
                  <a:gd name="connsiteY1008" fmla="*/ 317111 h 649175"/>
                  <a:gd name="connsiteX1009" fmla="*/ 609870 w 654460"/>
                  <a:gd name="connsiteY1009" fmla="*/ 419570 h 649175"/>
                  <a:gd name="connsiteX1010" fmla="*/ 591079 w 654460"/>
                  <a:gd name="connsiteY1010" fmla="*/ 462638 h 649175"/>
                  <a:gd name="connsiteX1011" fmla="*/ 585867 w 654460"/>
                  <a:gd name="connsiteY1011" fmla="*/ 474434 h 649175"/>
                  <a:gd name="connsiteX1012" fmla="*/ 574483 w 654460"/>
                  <a:gd name="connsiteY1012" fmla="*/ 498299 h 649175"/>
                  <a:gd name="connsiteX1013" fmla="*/ 562687 w 654460"/>
                  <a:gd name="connsiteY1013" fmla="*/ 522851 h 649175"/>
                  <a:gd name="connsiteX1014" fmla="*/ 557749 w 654460"/>
                  <a:gd name="connsiteY1014" fmla="*/ 532452 h 649175"/>
                  <a:gd name="connsiteX1015" fmla="*/ 541427 w 654460"/>
                  <a:gd name="connsiteY1015" fmla="*/ 561119 h 649175"/>
                  <a:gd name="connsiteX1016" fmla="*/ 525380 w 654460"/>
                  <a:gd name="connsiteY1016" fmla="*/ 586219 h 649175"/>
                  <a:gd name="connsiteX1017" fmla="*/ 507686 w 654460"/>
                  <a:gd name="connsiteY1017" fmla="*/ 610496 h 649175"/>
                  <a:gd name="connsiteX1018" fmla="*/ 490267 w 654460"/>
                  <a:gd name="connsiteY1018" fmla="*/ 630659 h 649175"/>
                  <a:gd name="connsiteX1019" fmla="*/ 481214 w 654460"/>
                  <a:gd name="connsiteY1019" fmla="*/ 638751 h 649175"/>
                  <a:gd name="connsiteX1020" fmla="*/ 470790 w 654460"/>
                  <a:gd name="connsiteY1020" fmla="*/ 645884 h 649175"/>
                  <a:gd name="connsiteX1021" fmla="*/ 466127 w 654460"/>
                  <a:gd name="connsiteY1021" fmla="*/ 647667 h 649175"/>
                  <a:gd name="connsiteX1022" fmla="*/ 462012 w 654460"/>
                  <a:gd name="connsiteY1022" fmla="*/ 648352 h 649175"/>
                  <a:gd name="connsiteX1023" fmla="*/ 457485 w 654460"/>
                  <a:gd name="connsiteY1023" fmla="*/ 648352 h 649175"/>
                  <a:gd name="connsiteX1024" fmla="*/ 454194 w 654460"/>
                  <a:gd name="connsiteY1024" fmla="*/ 647804 h 649175"/>
                  <a:gd name="connsiteX1025" fmla="*/ 450353 w 654460"/>
                  <a:gd name="connsiteY1025" fmla="*/ 646432 h 649175"/>
                  <a:gd name="connsiteX1026" fmla="*/ 447747 w 654460"/>
                  <a:gd name="connsiteY1026" fmla="*/ 644786 h 649175"/>
                  <a:gd name="connsiteX1027" fmla="*/ 445553 w 654460"/>
                  <a:gd name="connsiteY1027" fmla="*/ 642592 h 649175"/>
                  <a:gd name="connsiteX1028" fmla="*/ 442261 w 654460"/>
                  <a:gd name="connsiteY1028" fmla="*/ 637242 h 649175"/>
                  <a:gd name="connsiteX1029" fmla="*/ 439243 w 654460"/>
                  <a:gd name="connsiteY1029" fmla="*/ 628464 h 649175"/>
                  <a:gd name="connsiteX1030" fmla="*/ 438420 w 654460"/>
                  <a:gd name="connsiteY1030" fmla="*/ 618314 h 649175"/>
                  <a:gd name="connsiteX1031" fmla="*/ 439518 w 654460"/>
                  <a:gd name="connsiteY1031" fmla="*/ 595546 h 649175"/>
                  <a:gd name="connsiteX1032" fmla="*/ 442672 w 654460"/>
                  <a:gd name="connsiteY1032" fmla="*/ 572091 h 649175"/>
                  <a:gd name="connsiteX1033" fmla="*/ 444181 w 654460"/>
                  <a:gd name="connsiteY1033" fmla="*/ 563588 h 649175"/>
                  <a:gd name="connsiteX1034" fmla="*/ 447061 w 654460"/>
                  <a:gd name="connsiteY1034" fmla="*/ 547128 h 649175"/>
                  <a:gd name="connsiteX1035" fmla="*/ 449805 w 654460"/>
                  <a:gd name="connsiteY1035" fmla="*/ 532864 h 649175"/>
                  <a:gd name="connsiteX1036" fmla="*/ 444867 w 654460"/>
                  <a:gd name="connsiteY1036" fmla="*/ 542602 h 649175"/>
                  <a:gd name="connsiteX1037" fmla="*/ 412223 w 654460"/>
                  <a:gd name="connsiteY1037" fmla="*/ 593488 h 649175"/>
                  <a:gd name="connsiteX1038" fmla="*/ 393980 w 654460"/>
                  <a:gd name="connsiteY1038" fmla="*/ 613788 h 649175"/>
                  <a:gd name="connsiteX1039" fmla="*/ 384928 w 654460"/>
                  <a:gd name="connsiteY1039" fmla="*/ 621469 h 649175"/>
                  <a:gd name="connsiteX1040" fmla="*/ 380813 w 654460"/>
                  <a:gd name="connsiteY1040" fmla="*/ 624212 h 649175"/>
                  <a:gd name="connsiteX1041" fmla="*/ 374641 w 654460"/>
                  <a:gd name="connsiteY1041" fmla="*/ 627778 h 649175"/>
                  <a:gd name="connsiteX1042" fmla="*/ 366823 w 654460"/>
                  <a:gd name="connsiteY1042" fmla="*/ 629699 h 649175"/>
                  <a:gd name="connsiteX1043" fmla="*/ 359690 w 654460"/>
                  <a:gd name="connsiteY1043" fmla="*/ 627778 h 649175"/>
                  <a:gd name="connsiteX1044" fmla="*/ 354890 w 654460"/>
                  <a:gd name="connsiteY1044" fmla="*/ 623938 h 649175"/>
                  <a:gd name="connsiteX1045" fmla="*/ 352421 w 654460"/>
                  <a:gd name="connsiteY1045" fmla="*/ 616668 h 649175"/>
                  <a:gd name="connsiteX1046" fmla="*/ 352695 w 654460"/>
                  <a:gd name="connsiteY1046" fmla="*/ 607890 h 649175"/>
                  <a:gd name="connsiteX1047" fmla="*/ 355301 w 654460"/>
                  <a:gd name="connsiteY1047" fmla="*/ 595134 h 649175"/>
                  <a:gd name="connsiteX1048" fmla="*/ 364080 w 654460"/>
                  <a:gd name="connsiteY1048" fmla="*/ 567565 h 649175"/>
                  <a:gd name="connsiteX1049" fmla="*/ 372858 w 654460"/>
                  <a:gd name="connsiteY1049" fmla="*/ 543425 h 649175"/>
                  <a:gd name="connsiteX1050" fmla="*/ 375875 w 654460"/>
                  <a:gd name="connsiteY1050" fmla="*/ 535469 h 649175"/>
                  <a:gd name="connsiteX1051" fmla="*/ 362571 w 654460"/>
                  <a:gd name="connsiteY1051" fmla="*/ 554261 h 649175"/>
                  <a:gd name="connsiteX1052" fmla="*/ 349815 w 654460"/>
                  <a:gd name="connsiteY1052" fmla="*/ 572229 h 649175"/>
                  <a:gd name="connsiteX1053" fmla="*/ 342134 w 654460"/>
                  <a:gd name="connsiteY1053" fmla="*/ 582653 h 649175"/>
                  <a:gd name="connsiteX1054" fmla="*/ 332807 w 654460"/>
                  <a:gd name="connsiteY1054" fmla="*/ 594997 h 649175"/>
                  <a:gd name="connsiteX1055" fmla="*/ 313056 w 654460"/>
                  <a:gd name="connsiteY1055" fmla="*/ 618589 h 649175"/>
                  <a:gd name="connsiteX1056" fmla="*/ 293442 w 654460"/>
                  <a:gd name="connsiteY1056" fmla="*/ 637105 h 649175"/>
                  <a:gd name="connsiteX1057" fmla="*/ 283841 w 654460"/>
                  <a:gd name="connsiteY1057" fmla="*/ 643826 h 649175"/>
                  <a:gd name="connsiteX1058" fmla="*/ 272868 w 654460"/>
                  <a:gd name="connsiteY1058" fmla="*/ 648490 h 649175"/>
                  <a:gd name="connsiteX1059" fmla="*/ 266284 w 654460"/>
                  <a:gd name="connsiteY1059" fmla="*/ 649175 h 649175"/>
                  <a:gd name="connsiteX1060" fmla="*/ 263816 w 654460"/>
                  <a:gd name="connsiteY1060" fmla="*/ 648490 h 64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</a:cxnLst>
                <a:rect l="l" t="t" r="r" b="b"/>
                <a:pathLst>
                  <a:path w="654460" h="649175">
                    <a:moveTo>
                      <a:pt x="128164" y="124676"/>
                    </a:moveTo>
                    <a:cubicBezTo>
                      <a:pt x="136257" y="120424"/>
                      <a:pt x="144212" y="116034"/>
                      <a:pt x="152030" y="111371"/>
                    </a:cubicBezTo>
                    <a:cubicBezTo>
                      <a:pt x="155871" y="109039"/>
                      <a:pt x="159574" y="106708"/>
                      <a:pt x="163414" y="104239"/>
                    </a:cubicBezTo>
                    <a:cubicBezTo>
                      <a:pt x="171644" y="98889"/>
                      <a:pt x="179736" y="93540"/>
                      <a:pt x="187966" y="88191"/>
                    </a:cubicBezTo>
                    <a:cubicBezTo>
                      <a:pt x="199488" y="79687"/>
                      <a:pt x="211146" y="71457"/>
                      <a:pt x="222256" y="62679"/>
                    </a:cubicBezTo>
                    <a:cubicBezTo>
                      <a:pt x="226234" y="59525"/>
                      <a:pt x="230074" y="56370"/>
                      <a:pt x="234052" y="53215"/>
                    </a:cubicBezTo>
                    <a:cubicBezTo>
                      <a:pt x="235972" y="51706"/>
                      <a:pt x="237892" y="50198"/>
                      <a:pt x="239675" y="48689"/>
                    </a:cubicBezTo>
                    <a:cubicBezTo>
                      <a:pt x="247631" y="42105"/>
                      <a:pt x="255449" y="35522"/>
                      <a:pt x="263267" y="28664"/>
                    </a:cubicBezTo>
                    <a:cubicBezTo>
                      <a:pt x="266833" y="25509"/>
                      <a:pt x="269988" y="22217"/>
                      <a:pt x="273280" y="18925"/>
                    </a:cubicBezTo>
                    <a:lnTo>
                      <a:pt x="273280" y="18925"/>
                    </a:lnTo>
                    <a:cubicBezTo>
                      <a:pt x="274103" y="18102"/>
                      <a:pt x="274788" y="17142"/>
                      <a:pt x="275474" y="16182"/>
                    </a:cubicBezTo>
                    <a:cubicBezTo>
                      <a:pt x="275474" y="16182"/>
                      <a:pt x="275474" y="16182"/>
                      <a:pt x="275474" y="16182"/>
                    </a:cubicBezTo>
                    <a:cubicBezTo>
                      <a:pt x="275886" y="15633"/>
                      <a:pt x="276160" y="14948"/>
                      <a:pt x="276571" y="14261"/>
                    </a:cubicBezTo>
                    <a:cubicBezTo>
                      <a:pt x="276571" y="14261"/>
                      <a:pt x="276571" y="14261"/>
                      <a:pt x="276571" y="14261"/>
                    </a:cubicBezTo>
                    <a:cubicBezTo>
                      <a:pt x="276983" y="13164"/>
                      <a:pt x="277532" y="12204"/>
                      <a:pt x="277806" y="11107"/>
                    </a:cubicBezTo>
                    <a:cubicBezTo>
                      <a:pt x="277669" y="11244"/>
                      <a:pt x="277669" y="11519"/>
                      <a:pt x="277532" y="11656"/>
                    </a:cubicBezTo>
                    <a:cubicBezTo>
                      <a:pt x="277669" y="11107"/>
                      <a:pt x="277806" y="10558"/>
                      <a:pt x="277943" y="10010"/>
                    </a:cubicBezTo>
                    <a:cubicBezTo>
                      <a:pt x="277943" y="9873"/>
                      <a:pt x="277943" y="9598"/>
                      <a:pt x="277943" y="9461"/>
                    </a:cubicBezTo>
                    <a:cubicBezTo>
                      <a:pt x="277806" y="9324"/>
                      <a:pt x="277669" y="9187"/>
                      <a:pt x="277532" y="9050"/>
                    </a:cubicBezTo>
                    <a:cubicBezTo>
                      <a:pt x="276709" y="8638"/>
                      <a:pt x="276023" y="8364"/>
                      <a:pt x="275200" y="8090"/>
                    </a:cubicBezTo>
                    <a:cubicBezTo>
                      <a:pt x="275337" y="8227"/>
                      <a:pt x="275611" y="8227"/>
                      <a:pt x="275748" y="8364"/>
                    </a:cubicBezTo>
                    <a:cubicBezTo>
                      <a:pt x="275337" y="8227"/>
                      <a:pt x="274788" y="8090"/>
                      <a:pt x="274377" y="7952"/>
                    </a:cubicBezTo>
                    <a:cubicBezTo>
                      <a:pt x="273965" y="7952"/>
                      <a:pt x="273691" y="7815"/>
                      <a:pt x="273280" y="7815"/>
                    </a:cubicBezTo>
                    <a:cubicBezTo>
                      <a:pt x="272731" y="7815"/>
                      <a:pt x="272182" y="7815"/>
                      <a:pt x="271634" y="7815"/>
                    </a:cubicBezTo>
                    <a:cubicBezTo>
                      <a:pt x="271085" y="7952"/>
                      <a:pt x="270536" y="7952"/>
                      <a:pt x="269851" y="8090"/>
                    </a:cubicBezTo>
                    <a:cubicBezTo>
                      <a:pt x="268479" y="8364"/>
                      <a:pt x="267107" y="8775"/>
                      <a:pt x="265873" y="9187"/>
                    </a:cubicBezTo>
                    <a:cubicBezTo>
                      <a:pt x="266010" y="9187"/>
                      <a:pt x="266147" y="9050"/>
                      <a:pt x="266284" y="9050"/>
                    </a:cubicBezTo>
                    <a:cubicBezTo>
                      <a:pt x="261758" y="10832"/>
                      <a:pt x="257506" y="12890"/>
                      <a:pt x="253117" y="14948"/>
                    </a:cubicBezTo>
                    <a:cubicBezTo>
                      <a:pt x="253254" y="14948"/>
                      <a:pt x="253391" y="14810"/>
                      <a:pt x="253529" y="14673"/>
                    </a:cubicBezTo>
                    <a:cubicBezTo>
                      <a:pt x="249688" y="16593"/>
                      <a:pt x="245848" y="18788"/>
                      <a:pt x="242144" y="20983"/>
                    </a:cubicBezTo>
                    <a:cubicBezTo>
                      <a:pt x="242144" y="21394"/>
                      <a:pt x="242144" y="21806"/>
                      <a:pt x="242007" y="22080"/>
                    </a:cubicBezTo>
                    <a:cubicBezTo>
                      <a:pt x="241458" y="23863"/>
                      <a:pt x="239538" y="24960"/>
                      <a:pt x="237755" y="24548"/>
                    </a:cubicBezTo>
                    <a:cubicBezTo>
                      <a:pt x="237481" y="24412"/>
                      <a:pt x="237207" y="24412"/>
                      <a:pt x="236932" y="24274"/>
                    </a:cubicBezTo>
                    <a:cubicBezTo>
                      <a:pt x="235972" y="24823"/>
                      <a:pt x="235149" y="25509"/>
                      <a:pt x="234189" y="26057"/>
                    </a:cubicBezTo>
                    <a:cubicBezTo>
                      <a:pt x="234326" y="26057"/>
                      <a:pt x="234463" y="25920"/>
                      <a:pt x="234600" y="25783"/>
                    </a:cubicBezTo>
                    <a:cubicBezTo>
                      <a:pt x="226920" y="30995"/>
                      <a:pt x="219239" y="36344"/>
                      <a:pt x="211832" y="41968"/>
                    </a:cubicBezTo>
                    <a:cubicBezTo>
                      <a:pt x="203877" y="48003"/>
                      <a:pt x="196059" y="54450"/>
                      <a:pt x="188515" y="61033"/>
                    </a:cubicBezTo>
                    <a:lnTo>
                      <a:pt x="188515" y="61033"/>
                    </a:lnTo>
                    <a:cubicBezTo>
                      <a:pt x="188515" y="61033"/>
                      <a:pt x="188515" y="61033"/>
                      <a:pt x="188378" y="61170"/>
                    </a:cubicBezTo>
                    <a:cubicBezTo>
                      <a:pt x="188240" y="61308"/>
                      <a:pt x="188103" y="61308"/>
                      <a:pt x="188103" y="61445"/>
                    </a:cubicBezTo>
                    <a:cubicBezTo>
                      <a:pt x="188103" y="61445"/>
                      <a:pt x="188103" y="61445"/>
                      <a:pt x="188103" y="61445"/>
                    </a:cubicBezTo>
                    <a:cubicBezTo>
                      <a:pt x="171644" y="76121"/>
                      <a:pt x="156282" y="91757"/>
                      <a:pt x="141743" y="108216"/>
                    </a:cubicBezTo>
                    <a:cubicBezTo>
                      <a:pt x="141743" y="108079"/>
                      <a:pt x="141880" y="108079"/>
                      <a:pt x="141880" y="107942"/>
                    </a:cubicBezTo>
                    <a:cubicBezTo>
                      <a:pt x="137491" y="113566"/>
                      <a:pt x="132691" y="119052"/>
                      <a:pt x="128164" y="124676"/>
                    </a:cubicBezTo>
                    <a:close/>
                    <a:moveTo>
                      <a:pt x="57664" y="151010"/>
                    </a:moveTo>
                    <a:cubicBezTo>
                      <a:pt x="61230" y="150599"/>
                      <a:pt x="64796" y="150187"/>
                      <a:pt x="68363" y="149501"/>
                    </a:cubicBezTo>
                    <a:cubicBezTo>
                      <a:pt x="71380" y="148816"/>
                      <a:pt x="74398" y="147856"/>
                      <a:pt x="77552" y="146895"/>
                    </a:cubicBezTo>
                    <a:cubicBezTo>
                      <a:pt x="77278" y="146895"/>
                      <a:pt x="77141" y="147033"/>
                      <a:pt x="77004" y="147033"/>
                    </a:cubicBezTo>
                    <a:cubicBezTo>
                      <a:pt x="84136" y="144563"/>
                      <a:pt x="91131" y="141821"/>
                      <a:pt x="98126" y="138940"/>
                    </a:cubicBezTo>
                    <a:cubicBezTo>
                      <a:pt x="101555" y="137569"/>
                      <a:pt x="104984" y="135923"/>
                      <a:pt x="108413" y="134414"/>
                    </a:cubicBezTo>
                    <a:cubicBezTo>
                      <a:pt x="108688" y="134140"/>
                      <a:pt x="108825" y="133865"/>
                      <a:pt x="109099" y="133591"/>
                    </a:cubicBezTo>
                    <a:cubicBezTo>
                      <a:pt x="112802" y="128927"/>
                      <a:pt x="116643" y="124401"/>
                      <a:pt x="120483" y="119875"/>
                    </a:cubicBezTo>
                    <a:cubicBezTo>
                      <a:pt x="133651" y="104102"/>
                      <a:pt x="147504" y="88877"/>
                      <a:pt x="162180" y="74475"/>
                    </a:cubicBezTo>
                    <a:cubicBezTo>
                      <a:pt x="176856" y="60073"/>
                      <a:pt x="192492" y="46494"/>
                      <a:pt x="208952" y="34150"/>
                    </a:cubicBezTo>
                    <a:cubicBezTo>
                      <a:pt x="214438" y="30035"/>
                      <a:pt x="220062" y="26057"/>
                      <a:pt x="225822" y="22217"/>
                    </a:cubicBezTo>
                    <a:cubicBezTo>
                      <a:pt x="222942" y="21806"/>
                      <a:pt x="219924" y="21531"/>
                      <a:pt x="216907" y="21257"/>
                    </a:cubicBezTo>
                    <a:cubicBezTo>
                      <a:pt x="217044" y="21257"/>
                      <a:pt x="217181" y="21257"/>
                      <a:pt x="217181" y="21257"/>
                    </a:cubicBezTo>
                    <a:cubicBezTo>
                      <a:pt x="211009" y="20845"/>
                      <a:pt x="204974" y="20845"/>
                      <a:pt x="198939" y="21257"/>
                    </a:cubicBezTo>
                    <a:cubicBezTo>
                      <a:pt x="199076" y="21257"/>
                      <a:pt x="199213" y="21257"/>
                      <a:pt x="199350" y="21257"/>
                    </a:cubicBezTo>
                    <a:cubicBezTo>
                      <a:pt x="194275" y="21668"/>
                      <a:pt x="189201" y="22217"/>
                      <a:pt x="184263" y="23177"/>
                    </a:cubicBezTo>
                    <a:cubicBezTo>
                      <a:pt x="184400" y="23177"/>
                      <a:pt x="184537" y="23177"/>
                      <a:pt x="184674" y="23177"/>
                    </a:cubicBezTo>
                    <a:cubicBezTo>
                      <a:pt x="178365" y="24412"/>
                      <a:pt x="172193" y="26057"/>
                      <a:pt x="166158" y="28115"/>
                    </a:cubicBezTo>
                    <a:cubicBezTo>
                      <a:pt x="159025" y="30584"/>
                      <a:pt x="152167" y="33601"/>
                      <a:pt x="145309" y="36893"/>
                    </a:cubicBezTo>
                    <a:lnTo>
                      <a:pt x="145309" y="36893"/>
                    </a:lnTo>
                    <a:lnTo>
                      <a:pt x="145309" y="36893"/>
                    </a:lnTo>
                    <a:cubicBezTo>
                      <a:pt x="145309" y="36893"/>
                      <a:pt x="145172" y="36893"/>
                      <a:pt x="145172" y="37030"/>
                    </a:cubicBezTo>
                    <a:cubicBezTo>
                      <a:pt x="145172" y="37030"/>
                      <a:pt x="145172" y="37030"/>
                      <a:pt x="145172" y="37030"/>
                    </a:cubicBezTo>
                    <a:cubicBezTo>
                      <a:pt x="136943" y="41282"/>
                      <a:pt x="128987" y="45946"/>
                      <a:pt x="121306" y="51021"/>
                    </a:cubicBezTo>
                    <a:cubicBezTo>
                      <a:pt x="121306" y="51021"/>
                      <a:pt x="121443" y="50883"/>
                      <a:pt x="121581" y="50883"/>
                    </a:cubicBezTo>
                    <a:cubicBezTo>
                      <a:pt x="111294" y="57879"/>
                      <a:pt x="101555" y="65560"/>
                      <a:pt x="92091" y="73652"/>
                    </a:cubicBezTo>
                    <a:cubicBezTo>
                      <a:pt x="92091" y="73652"/>
                      <a:pt x="92091" y="73652"/>
                      <a:pt x="92091" y="73652"/>
                    </a:cubicBezTo>
                    <a:cubicBezTo>
                      <a:pt x="86605" y="78453"/>
                      <a:pt x="81393" y="83390"/>
                      <a:pt x="76181" y="88602"/>
                    </a:cubicBezTo>
                    <a:cubicBezTo>
                      <a:pt x="70283" y="94363"/>
                      <a:pt x="64796" y="100535"/>
                      <a:pt x="59310" y="106570"/>
                    </a:cubicBezTo>
                    <a:cubicBezTo>
                      <a:pt x="59310" y="106570"/>
                      <a:pt x="59310" y="106570"/>
                      <a:pt x="59310" y="106433"/>
                    </a:cubicBezTo>
                    <a:cubicBezTo>
                      <a:pt x="59173" y="106570"/>
                      <a:pt x="59173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7115" y="108902"/>
                      <a:pt x="55332" y="111234"/>
                      <a:pt x="53412" y="113428"/>
                    </a:cubicBezTo>
                    <a:cubicBezTo>
                      <a:pt x="51080" y="116309"/>
                      <a:pt x="49023" y="119463"/>
                      <a:pt x="46966" y="122481"/>
                    </a:cubicBezTo>
                    <a:cubicBezTo>
                      <a:pt x="46966" y="122481"/>
                      <a:pt x="46966" y="122344"/>
                      <a:pt x="47103" y="122344"/>
                    </a:cubicBezTo>
                    <a:cubicBezTo>
                      <a:pt x="46005" y="123989"/>
                      <a:pt x="44908" y="125773"/>
                      <a:pt x="43948" y="127693"/>
                    </a:cubicBezTo>
                    <a:cubicBezTo>
                      <a:pt x="43948" y="127556"/>
                      <a:pt x="44085" y="127418"/>
                      <a:pt x="44222" y="127282"/>
                    </a:cubicBezTo>
                    <a:cubicBezTo>
                      <a:pt x="43674" y="128516"/>
                      <a:pt x="43125" y="129750"/>
                      <a:pt x="42714" y="130985"/>
                    </a:cubicBezTo>
                    <a:cubicBezTo>
                      <a:pt x="42165" y="132905"/>
                      <a:pt x="41616" y="134825"/>
                      <a:pt x="41068" y="136746"/>
                    </a:cubicBezTo>
                    <a:cubicBezTo>
                      <a:pt x="41068" y="136746"/>
                      <a:pt x="41068" y="136746"/>
                      <a:pt x="41068" y="136746"/>
                    </a:cubicBezTo>
                    <a:cubicBezTo>
                      <a:pt x="40793" y="137843"/>
                      <a:pt x="40656" y="138940"/>
                      <a:pt x="40656" y="140037"/>
                    </a:cubicBezTo>
                    <a:cubicBezTo>
                      <a:pt x="40656" y="140449"/>
                      <a:pt x="40656" y="140860"/>
                      <a:pt x="40656" y="141409"/>
                    </a:cubicBezTo>
                    <a:cubicBezTo>
                      <a:pt x="40793" y="141821"/>
                      <a:pt x="40793" y="142232"/>
                      <a:pt x="40931" y="142643"/>
                    </a:cubicBezTo>
                    <a:cubicBezTo>
                      <a:pt x="41068" y="142918"/>
                      <a:pt x="41205" y="143192"/>
                      <a:pt x="41205" y="143466"/>
                    </a:cubicBezTo>
                    <a:cubicBezTo>
                      <a:pt x="41616" y="144427"/>
                      <a:pt x="42165" y="145387"/>
                      <a:pt x="42851" y="146210"/>
                    </a:cubicBezTo>
                    <a:cubicBezTo>
                      <a:pt x="42851" y="146210"/>
                      <a:pt x="42851" y="146072"/>
                      <a:pt x="42714" y="146072"/>
                    </a:cubicBezTo>
                    <a:cubicBezTo>
                      <a:pt x="42988" y="146484"/>
                      <a:pt x="43399" y="147033"/>
                      <a:pt x="43811" y="147444"/>
                    </a:cubicBezTo>
                    <a:cubicBezTo>
                      <a:pt x="44222" y="147718"/>
                      <a:pt x="44497" y="148130"/>
                      <a:pt x="44771" y="148404"/>
                    </a:cubicBezTo>
                    <a:cubicBezTo>
                      <a:pt x="45182" y="148679"/>
                      <a:pt x="45594" y="149090"/>
                      <a:pt x="46005" y="149364"/>
                    </a:cubicBezTo>
                    <a:lnTo>
                      <a:pt x="46005" y="149364"/>
                    </a:lnTo>
                    <a:cubicBezTo>
                      <a:pt x="46280" y="149501"/>
                      <a:pt x="46417" y="149639"/>
                      <a:pt x="46691" y="149776"/>
                    </a:cubicBezTo>
                    <a:cubicBezTo>
                      <a:pt x="47103" y="149913"/>
                      <a:pt x="47651" y="150187"/>
                      <a:pt x="48200" y="150324"/>
                    </a:cubicBezTo>
                    <a:cubicBezTo>
                      <a:pt x="48749" y="150462"/>
                      <a:pt x="49160" y="150599"/>
                      <a:pt x="49709" y="150736"/>
                    </a:cubicBezTo>
                    <a:cubicBezTo>
                      <a:pt x="50257" y="150873"/>
                      <a:pt x="50806" y="150873"/>
                      <a:pt x="51355" y="151010"/>
                    </a:cubicBezTo>
                    <a:cubicBezTo>
                      <a:pt x="53549" y="151147"/>
                      <a:pt x="55607" y="151147"/>
                      <a:pt x="57664" y="151010"/>
                    </a:cubicBezTo>
                    <a:close/>
                    <a:moveTo>
                      <a:pt x="158202" y="223568"/>
                    </a:moveTo>
                    <a:cubicBezTo>
                      <a:pt x="155459" y="227134"/>
                      <a:pt x="152716" y="230563"/>
                      <a:pt x="150247" y="234266"/>
                    </a:cubicBezTo>
                    <a:cubicBezTo>
                      <a:pt x="149013" y="236187"/>
                      <a:pt x="147641" y="237970"/>
                      <a:pt x="146407" y="239890"/>
                    </a:cubicBezTo>
                    <a:cubicBezTo>
                      <a:pt x="144212" y="243045"/>
                      <a:pt x="142155" y="246199"/>
                      <a:pt x="139960" y="249354"/>
                    </a:cubicBezTo>
                    <a:cubicBezTo>
                      <a:pt x="140646" y="248805"/>
                      <a:pt x="141469" y="248257"/>
                      <a:pt x="142155" y="247571"/>
                    </a:cubicBezTo>
                    <a:cubicBezTo>
                      <a:pt x="142155" y="247571"/>
                      <a:pt x="142155" y="247571"/>
                      <a:pt x="142155" y="247571"/>
                    </a:cubicBezTo>
                    <a:cubicBezTo>
                      <a:pt x="155048" y="236187"/>
                      <a:pt x="167941" y="224802"/>
                      <a:pt x="180834" y="213555"/>
                    </a:cubicBezTo>
                    <a:cubicBezTo>
                      <a:pt x="190298" y="204777"/>
                      <a:pt x="199762" y="195998"/>
                      <a:pt x="209226" y="187083"/>
                    </a:cubicBezTo>
                    <a:cubicBezTo>
                      <a:pt x="217044" y="179814"/>
                      <a:pt x="224862" y="172270"/>
                      <a:pt x="232680" y="164863"/>
                    </a:cubicBezTo>
                    <a:cubicBezTo>
                      <a:pt x="241184" y="156771"/>
                      <a:pt x="249688" y="148541"/>
                      <a:pt x="258192" y="140312"/>
                    </a:cubicBezTo>
                    <a:cubicBezTo>
                      <a:pt x="261484" y="137157"/>
                      <a:pt x="264639" y="134002"/>
                      <a:pt x="267793" y="130847"/>
                    </a:cubicBezTo>
                    <a:cubicBezTo>
                      <a:pt x="270811" y="127967"/>
                      <a:pt x="273691" y="125087"/>
                      <a:pt x="276571" y="122069"/>
                    </a:cubicBezTo>
                    <a:cubicBezTo>
                      <a:pt x="279863" y="118915"/>
                      <a:pt x="283155" y="115623"/>
                      <a:pt x="286310" y="112194"/>
                    </a:cubicBezTo>
                    <a:cubicBezTo>
                      <a:pt x="286310" y="112194"/>
                      <a:pt x="286310" y="112194"/>
                      <a:pt x="286310" y="112331"/>
                    </a:cubicBezTo>
                    <a:cubicBezTo>
                      <a:pt x="286310" y="112331"/>
                      <a:pt x="286310" y="112194"/>
                      <a:pt x="286447" y="112194"/>
                    </a:cubicBezTo>
                    <a:cubicBezTo>
                      <a:pt x="286584" y="112057"/>
                      <a:pt x="286721" y="111920"/>
                      <a:pt x="286721" y="111782"/>
                    </a:cubicBezTo>
                    <a:cubicBezTo>
                      <a:pt x="286584" y="111920"/>
                      <a:pt x="286584" y="111920"/>
                      <a:pt x="286447" y="112057"/>
                    </a:cubicBezTo>
                    <a:cubicBezTo>
                      <a:pt x="288230" y="109862"/>
                      <a:pt x="289739" y="107668"/>
                      <a:pt x="291248" y="105336"/>
                    </a:cubicBezTo>
                    <a:cubicBezTo>
                      <a:pt x="291522" y="104924"/>
                      <a:pt x="291796" y="104513"/>
                      <a:pt x="292071" y="104102"/>
                    </a:cubicBezTo>
                    <a:cubicBezTo>
                      <a:pt x="292345" y="103690"/>
                      <a:pt x="292482" y="103279"/>
                      <a:pt x="292756" y="102730"/>
                    </a:cubicBezTo>
                    <a:cubicBezTo>
                      <a:pt x="292756" y="103004"/>
                      <a:pt x="292619" y="103141"/>
                      <a:pt x="292619" y="103415"/>
                    </a:cubicBezTo>
                    <a:cubicBezTo>
                      <a:pt x="292756" y="103004"/>
                      <a:pt x="292893" y="102593"/>
                      <a:pt x="293031" y="102181"/>
                    </a:cubicBezTo>
                    <a:cubicBezTo>
                      <a:pt x="293031" y="102181"/>
                      <a:pt x="293031" y="102044"/>
                      <a:pt x="293031" y="102044"/>
                    </a:cubicBezTo>
                    <a:cubicBezTo>
                      <a:pt x="292893" y="101907"/>
                      <a:pt x="292893" y="101770"/>
                      <a:pt x="292756" y="101633"/>
                    </a:cubicBezTo>
                    <a:cubicBezTo>
                      <a:pt x="292619" y="101495"/>
                      <a:pt x="292345" y="101221"/>
                      <a:pt x="292208" y="101084"/>
                    </a:cubicBezTo>
                    <a:cubicBezTo>
                      <a:pt x="291933" y="100947"/>
                      <a:pt x="291796" y="100810"/>
                      <a:pt x="291522" y="100535"/>
                    </a:cubicBezTo>
                    <a:cubicBezTo>
                      <a:pt x="291522" y="100535"/>
                      <a:pt x="291522" y="100535"/>
                      <a:pt x="291385" y="100535"/>
                    </a:cubicBezTo>
                    <a:cubicBezTo>
                      <a:pt x="291248" y="100535"/>
                      <a:pt x="290973" y="100535"/>
                      <a:pt x="290836" y="100398"/>
                    </a:cubicBezTo>
                    <a:cubicBezTo>
                      <a:pt x="290562" y="100398"/>
                      <a:pt x="290150" y="100398"/>
                      <a:pt x="289876" y="100398"/>
                    </a:cubicBezTo>
                    <a:cubicBezTo>
                      <a:pt x="289464" y="100535"/>
                      <a:pt x="289053" y="100535"/>
                      <a:pt x="288642" y="100535"/>
                    </a:cubicBezTo>
                    <a:cubicBezTo>
                      <a:pt x="288779" y="100535"/>
                      <a:pt x="288916" y="100535"/>
                      <a:pt x="288916" y="100398"/>
                    </a:cubicBezTo>
                    <a:cubicBezTo>
                      <a:pt x="288779" y="100398"/>
                      <a:pt x="288642" y="100398"/>
                      <a:pt x="288504" y="100535"/>
                    </a:cubicBezTo>
                    <a:cubicBezTo>
                      <a:pt x="288367" y="100535"/>
                      <a:pt x="288367" y="100535"/>
                      <a:pt x="288230" y="100535"/>
                    </a:cubicBezTo>
                    <a:cubicBezTo>
                      <a:pt x="288367" y="100535"/>
                      <a:pt x="288367" y="100535"/>
                      <a:pt x="288504" y="100535"/>
                    </a:cubicBezTo>
                    <a:cubicBezTo>
                      <a:pt x="287544" y="100810"/>
                      <a:pt x="286584" y="101084"/>
                      <a:pt x="285624" y="101358"/>
                    </a:cubicBezTo>
                    <a:cubicBezTo>
                      <a:pt x="285624" y="101358"/>
                      <a:pt x="285624" y="101358"/>
                      <a:pt x="285624" y="101358"/>
                    </a:cubicBezTo>
                    <a:cubicBezTo>
                      <a:pt x="282469" y="102593"/>
                      <a:pt x="279315" y="104102"/>
                      <a:pt x="276160" y="105610"/>
                    </a:cubicBezTo>
                    <a:cubicBezTo>
                      <a:pt x="273691" y="106982"/>
                      <a:pt x="271222" y="108491"/>
                      <a:pt x="268753" y="109999"/>
                    </a:cubicBezTo>
                    <a:cubicBezTo>
                      <a:pt x="268890" y="109862"/>
                      <a:pt x="268890" y="109862"/>
                      <a:pt x="269028" y="109862"/>
                    </a:cubicBezTo>
                    <a:cubicBezTo>
                      <a:pt x="264639" y="112880"/>
                      <a:pt x="260524" y="116172"/>
                      <a:pt x="256272" y="119463"/>
                    </a:cubicBezTo>
                    <a:cubicBezTo>
                      <a:pt x="252020" y="122892"/>
                      <a:pt x="247768" y="126321"/>
                      <a:pt x="243653" y="129888"/>
                    </a:cubicBezTo>
                    <a:cubicBezTo>
                      <a:pt x="243653" y="129888"/>
                      <a:pt x="243653" y="129888"/>
                      <a:pt x="243653" y="129888"/>
                    </a:cubicBezTo>
                    <a:cubicBezTo>
                      <a:pt x="243653" y="129888"/>
                      <a:pt x="243653" y="129888"/>
                      <a:pt x="243516" y="130025"/>
                    </a:cubicBezTo>
                    <a:cubicBezTo>
                      <a:pt x="243379" y="130162"/>
                      <a:pt x="243242" y="130162"/>
                      <a:pt x="243242" y="130299"/>
                    </a:cubicBezTo>
                    <a:cubicBezTo>
                      <a:pt x="243242" y="130299"/>
                      <a:pt x="243242" y="130299"/>
                      <a:pt x="243242" y="130299"/>
                    </a:cubicBezTo>
                    <a:cubicBezTo>
                      <a:pt x="233503" y="138940"/>
                      <a:pt x="224313" y="148130"/>
                      <a:pt x="215124" y="157320"/>
                    </a:cubicBezTo>
                    <a:cubicBezTo>
                      <a:pt x="205934" y="166646"/>
                      <a:pt x="196881" y="176248"/>
                      <a:pt x="188103" y="185986"/>
                    </a:cubicBezTo>
                    <a:cubicBezTo>
                      <a:pt x="188103" y="185986"/>
                      <a:pt x="188103" y="185986"/>
                      <a:pt x="188103" y="185986"/>
                    </a:cubicBezTo>
                    <a:cubicBezTo>
                      <a:pt x="188103" y="185986"/>
                      <a:pt x="187966" y="186123"/>
                      <a:pt x="187966" y="186123"/>
                    </a:cubicBezTo>
                    <a:cubicBezTo>
                      <a:pt x="187966" y="186123"/>
                      <a:pt x="187966" y="186123"/>
                      <a:pt x="187966" y="186123"/>
                    </a:cubicBezTo>
                    <a:cubicBezTo>
                      <a:pt x="187966" y="186123"/>
                      <a:pt x="187966" y="186260"/>
                      <a:pt x="187829" y="186260"/>
                    </a:cubicBezTo>
                    <a:cubicBezTo>
                      <a:pt x="177816" y="198468"/>
                      <a:pt x="167941" y="210812"/>
                      <a:pt x="158202" y="223568"/>
                    </a:cubicBezTo>
                    <a:close/>
                    <a:moveTo>
                      <a:pt x="182068" y="292010"/>
                    </a:moveTo>
                    <a:cubicBezTo>
                      <a:pt x="179051" y="296674"/>
                      <a:pt x="176033" y="301475"/>
                      <a:pt x="172878" y="306138"/>
                    </a:cubicBezTo>
                    <a:cubicBezTo>
                      <a:pt x="170958" y="309019"/>
                      <a:pt x="169449" y="312036"/>
                      <a:pt x="167804" y="315054"/>
                    </a:cubicBezTo>
                    <a:cubicBezTo>
                      <a:pt x="164786" y="320266"/>
                      <a:pt x="161906" y="325478"/>
                      <a:pt x="158888" y="330690"/>
                    </a:cubicBezTo>
                    <a:cubicBezTo>
                      <a:pt x="160671" y="328907"/>
                      <a:pt x="162454" y="327261"/>
                      <a:pt x="164237" y="325478"/>
                    </a:cubicBezTo>
                    <a:cubicBezTo>
                      <a:pt x="169998" y="319717"/>
                      <a:pt x="175622" y="313819"/>
                      <a:pt x="181382" y="308058"/>
                    </a:cubicBezTo>
                    <a:cubicBezTo>
                      <a:pt x="188789" y="300652"/>
                      <a:pt x="196059" y="293108"/>
                      <a:pt x="203328" y="285564"/>
                    </a:cubicBezTo>
                    <a:cubicBezTo>
                      <a:pt x="211969" y="276649"/>
                      <a:pt x="220473" y="267871"/>
                      <a:pt x="228977" y="258955"/>
                    </a:cubicBezTo>
                    <a:cubicBezTo>
                      <a:pt x="234052" y="253606"/>
                      <a:pt x="239127" y="248120"/>
                      <a:pt x="244065" y="242770"/>
                    </a:cubicBezTo>
                    <a:cubicBezTo>
                      <a:pt x="247768" y="238793"/>
                      <a:pt x="251608" y="234952"/>
                      <a:pt x="255174" y="230837"/>
                    </a:cubicBezTo>
                    <a:lnTo>
                      <a:pt x="255174" y="230837"/>
                    </a:lnTo>
                    <a:cubicBezTo>
                      <a:pt x="262307" y="222745"/>
                      <a:pt x="269439" y="214515"/>
                      <a:pt x="276571" y="206423"/>
                    </a:cubicBezTo>
                    <a:cubicBezTo>
                      <a:pt x="276571" y="206423"/>
                      <a:pt x="276571" y="206560"/>
                      <a:pt x="276434" y="206560"/>
                    </a:cubicBezTo>
                    <a:cubicBezTo>
                      <a:pt x="276434" y="206560"/>
                      <a:pt x="276571" y="206423"/>
                      <a:pt x="276571" y="206423"/>
                    </a:cubicBezTo>
                    <a:cubicBezTo>
                      <a:pt x="276571" y="206423"/>
                      <a:pt x="276709" y="206285"/>
                      <a:pt x="276709" y="206285"/>
                    </a:cubicBezTo>
                    <a:cubicBezTo>
                      <a:pt x="276709" y="206285"/>
                      <a:pt x="276709" y="206285"/>
                      <a:pt x="276709" y="206285"/>
                    </a:cubicBezTo>
                    <a:cubicBezTo>
                      <a:pt x="280138" y="202034"/>
                      <a:pt x="283429" y="197919"/>
                      <a:pt x="286721" y="193804"/>
                    </a:cubicBezTo>
                    <a:cubicBezTo>
                      <a:pt x="291522" y="187906"/>
                      <a:pt x="296185" y="182146"/>
                      <a:pt x="300574" y="175836"/>
                    </a:cubicBezTo>
                    <a:cubicBezTo>
                      <a:pt x="300437" y="176111"/>
                      <a:pt x="300300" y="176248"/>
                      <a:pt x="300163" y="176385"/>
                    </a:cubicBezTo>
                    <a:cubicBezTo>
                      <a:pt x="302632" y="172819"/>
                      <a:pt x="304826" y="169115"/>
                      <a:pt x="306884" y="165275"/>
                    </a:cubicBezTo>
                    <a:cubicBezTo>
                      <a:pt x="306884" y="165412"/>
                      <a:pt x="306747" y="165412"/>
                      <a:pt x="306747" y="165549"/>
                    </a:cubicBezTo>
                    <a:cubicBezTo>
                      <a:pt x="307295" y="164452"/>
                      <a:pt x="307844" y="163217"/>
                      <a:pt x="308255" y="161983"/>
                    </a:cubicBezTo>
                    <a:cubicBezTo>
                      <a:pt x="308255" y="162120"/>
                      <a:pt x="308118" y="162257"/>
                      <a:pt x="308118" y="162257"/>
                    </a:cubicBezTo>
                    <a:cubicBezTo>
                      <a:pt x="308255" y="161846"/>
                      <a:pt x="308393" y="161297"/>
                      <a:pt x="308393" y="160749"/>
                    </a:cubicBezTo>
                    <a:cubicBezTo>
                      <a:pt x="308393" y="160200"/>
                      <a:pt x="308530" y="159788"/>
                      <a:pt x="308530" y="159240"/>
                    </a:cubicBezTo>
                    <a:cubicBezTo>
                      <a:pt x="308530" y="158417"/>
                      <a:pt x="308530" y="157457"/>
                      <a:pt x="308530" y="156497"/>
                    </a:cubicBezTo>
                    <a:cubicBezTo>
                      <a:pt x="308530" y="156085"/>
                      <a:pt x="308393" y="155811"/>
                      <a:pt x="308393" y="155399"/>
                    </a:cubicBezTo>
                    <a:cubicBezTo>
                      <a:pt x="308393" y="155262"/>
                      <a:pt x="308255" y="155125"/>
                      <a:pt x="308255" y="154988"/>
                    </a:cubicBezTo>
                    <a:cubicBezTo>
                      <a:pt x="308118" y="154850"/>
                      <a:pt x="307844" y="154850"/>
                      <a:pt x="307707" y="154714"/>
                    </a:cubicBezTo>
                    <a:cubicBezTo>
                      <a:pt x="306747" y="154576"/>
                      <a:pt x="305924" y="154439"/>
                      <a:pt x="304964" y="154439"/>
                    </a:cubicBezTo>
                    <a:cubicBezTo>
                      <a:pt x="305238" y="154439"/>
                      <a:pt x="305375" y="154439"/>
                      <a:pt x="305649" y="154439"/>
                    </a:cubicBezTo>
                    <a:cubicBezTo>
                      <a:pt x="304964" y="154439"/>
                      <a:pt x="304415" y="154439"/>
                      <a:pt x="303729" y="154439"/>
                    </a:cubicBezTo>
                    <a:cubicBezTo>
                      <a:pt x="304003" y="154439"/>
                      <a:pt x="304141" y="154439"/>
                      <a:pt x="304415" y="154439"/>
                    </a:cubicBezTo>
                    <a:cubicBezTo>
                      <a:pt x="303318" y="154439"/>
                      <a:pt x="302083" y="154714"/>
                      <a:pt x="300986" y="154850"/>
                    </a:cubicBezTo>
                    <a:cubicBezTo>
                      <a:pt x="301260" y="154850"/>
                      <a:pt x="301397" y="154714"/>
                      <a:pt x="301672" y="154714"/>
                    </a:cubicBezTo>
                    <a:cubicBezTo>
                      <a:pt x="300300" y="154988"/>
                      <a:pt x="298929" y="155399"/>
                      <a:pt x="297557" y="155811"/>
                    </a:cubicBezTo>
                    <a:cubicBezTo>
                      <a:pt x="297831" y="155811"/>
                      <a:pt x="297968" y="155674"/>
                      <a:pt x="298106" y="155537"/>
                    </a:cubicBezTo>
                    <a:cubicBezTo>
                      <a:pt x="296871" y="156085"/>
                      <a:pt x="295500" y="156634"/>
                      <a:pt x="294265" y="157182"/>
                    </a:cubicBezTo>
                    <a:cubicBezTo>
                      <a:pt x="294265" y="157182"/>
                      <a:pt x="294402" y="157182"/>
                      <a:pt x="294402" y="157045"/>
                    </a:cubicBezTo>
                    <a:cubicBezTo>
                      <a:pt x="291933" y="158417"/>
                      <a:pt x="289602" y="159926"/>
                      <a:pt x="287270" y="161434"/>
                    </a:cubicBezTo>
                    <a:cubicBezTo>
                      <a:pt x="287270" y="161434"/>
                      <a:pt x="287270" y="161434"/>
                      <a:pt x="287407" y="161297"/>
                    </a:cubicBezTo>
                    <a:cubicBezTo>
                      <a:pt x="287270" y="161434"/>
                      <a:pt x="287133" y="161572"/>
                      <a:pt x="286996" y="161572"/>
                    </a:cubicBezTo>
                    <a:cubicBezTo>
                      <a:pt x="286996" y="161572"/>
                      <a:pt x="286996" y="161572"/>
                      <a:pt x="286996" y="161572"/>
                    </a:cubicBezTo>
                    <a:lnTo>
                      <a:pt x="286996" y="161572"/>
                    </a:lnTo>
                    <a:cubicBezTo>
                      <a:pt x="282606" y="164589"/>
                      <a:pt x="278355" y="167881"/>
                      <a:pt x="274377" y="171310"/>
                    </a:cubicBezTo>
                    <a:cubicBezTo>
                      <a:pt x="274514" y="171173"/>
                      <a:pt x="274651" y="171036"/>
                      <a:pt x="274788" y="170898"/>
                    </a:cubicBezTo>
                    <a:cubicBezTo>
                      <a:pt x="267107" y="177894"/>
                      <a:pt x="259838" y="185437"/>
                      <a:pt x="252843" y="193256"/>
                    </a:cubicBezTo>
                    <a:cubicBezTo>
                      <a:pt x="248454" y="198193"/>
                      <a:pt x="244339" y="203268"/>
                      <a:pt x="240224" y="208480"/>
                    </a:cubicBezTo>
                    <a:cubicBezTo>
                      <a:pt x="237069" y="212458"/>
                      <a:pt x="233915" y="216298"/>
                      <a:pt x="230897" y="220550"/>
                    </a:cubicBezTo>
                    <a:cubicBezTo>
                      <a:pt x="227880" y="224665"/>
                      <a:pt x="224862" y="228917"/>
                      <a:pt x="221845" y="233032"/>
                    </a:cubicBezTo>
                    <a:cubicBezTo>
                      <a:pt x="214987" y="242496"/>
                      <a:pt x="208129" y="252097"/>
                      <a:pt x="201271" y="261561"/>
                    </a:cubicBezTo>
                    <a:cubicBezTo>
                      <a:pt x="194961" y="272123"/>
                      <a:pt x="188515" y="282135"/>
                      <a:pt x="182068" y="292010"/>
                    </a:cubicBezTo>
                    <a:close/>
                    <a:moveTo>
                      <a:pt x="240224" y="310116"/>
                    </a:moveTo>
                    <a:cubicBezTo>
                      <a:pt x="239127" y="311899"/>
                      <a:pt x="237892" y="313682"/>
                      <a:pt x="236795" y="315602"/>
                    </a:cubicBezTo>
                    <a:cubicBezTo>
                      <a:pt x="234189" y="320129"/>
                      <a:pt x="231446" y="324655"/>
                      <a:pt x="228840" y="329181"/>
                    </a:cubicBezTo>
                    <a:cubicBezTo>
                      <a:pt x="222530" y="340016"/>
                      <a:pt x="216084" y="350715"/>
                      <a:pt x="209775" y="361551"/>
                    </a:cubicBezTo>
                    <a:cubicBezTo>
                      <a:pt x="208952" y="363060"/>
                      <a:pt x="208129" y="364568"/>
                      <a:pt x="207168" y="366077"/>
                    </a:cubicBezTo>
                    <a:cubicBezTo>
                      <a:pt x="204288" y="371426"/>
                      <a:pt x="201408" y="376776"/>
                      <a:pt x="198527" y="382262"/>
                    </a:cubicBezTo>
                    <a:cubicBezTo>
                      <a:pt x="196333" y="386377"/>
                      <a:pt x="194138" y="390354"/>
                      <a:pt x="191944" y="394469"/>
                    </a:cubicBezTo>
                    <a:cubicBezTo>
                      <a:pt x="196196" y="390629"/>
                      <a:pt x="200448" y="386788"/>
                      <a:pt x="204562" y="382811"/>
                    </a:cubicBezTo>
                    <a:cubicBezTo>
                      <a:pt x="210186" y="377461"/>
                      <a:pt x="215672" y="372249"/>
                      <a:pt x="221296" y="367037"/>
                    </a:cubicBezTo>
                    <a:cubicBezTo>
                      <a:pt x="225411" y="363197"/>
                      <a:pt x="229388" y="359356"/>
                      <a:pt x="233503" y="355379"/>
                    </a:cubicBezTo>
                    <a:cubicBezTo>
                      <a:pt x="236521" y="352498"/>
                      <a:pt x="239264" y="349481"/>
                      <a:pt x="242144" y="346600"/>
                    </a:cubicBezTo>
                    <a:cubicBezTo>
                      <a:pt x="247494" y="341114"/>
                      <a:pt x="252843" y="335628"/>
                      <a:pt x="258192" y="330141"/>
                    </a:cubicBezTo>
                    <a:cubicBezTo>
                      <a:pt x="260524" y="327809"/>
                      <a:pt x="262993" y="325478"/>
                      <a:pt x="265187" y="322871"/>
                    </a:cubicBezTo>
                    <a:cubicBezTo>
                      <a:pt x="273280" y="313819"/>
                      <a:pt x="281509" y="304629"/>
                      <a:pt x="289739" y="295577"/>
                    </a:cubicBezTo>
                    <a:cubicBezTo>
                      <a:pt x="289602" y="295714"/>
                      <a:pt x="289602" y="295851"/>
                      <a:pt x="289464" y="295851"/>
                    </a:cubicBezTo>
                    <a:cubicBezTo>
                      <a:pt x="295774" y="288033"/>
                      <a:pt x="302220" y="280215"/>
                      <a:pt x="308667" y="272534"/>
                    </a:cubicBezTo>
                    <a:cubicBezTo>
                      <a:pt x="309353" y="271711"/>
                      <a:pt x="310038" y="270751"/>
                      <a:pt x="310587" y="269928"/>
                    </a:cubicBezTo>
                    <a:cubicBezTo>
                      <a:pt x="312782" y="267048"/>
                      <a:pt x="314976" y="264167"/>
                      <a:pt x="317034" y="261287"/>
                    </a:cubicBezTo>
                    <a:cubicBezTo>
                      <a:pt x="321286" y="255663"/>
                      <a:pt x="325538" y="249903"/>
                      <a:pt x="329515" y="244142"/>
                    </a:cubicBezTo>
                    <a:cubicBezTo>
                      <a:pt x="329378" y="244416"/>
                      <a:pt x="329241" y="244553"/>
                      <a:pt x="329104" y="244691"/>
                    </a:cubicBezTo>
                    <a:cubicBezTo>
                      <a:pt x="331984" y="240301"/>
                      <a:pt x="334727" y="235775"/>
                      <a:pt x="337196" y="230975"/>
                    </a:cubicBezTo>
                    <a:cubicBezTo>
                      <a:pt x="337470" y="230426"/>
                      <a:pt x="337745" y="229740"/>
                      <a:pt x="337882" y="229191"/>
                    </a:cubicBezTo>
                    <a:cubicBezTo>
                      <a:pt x="338431" y="227546"/>
                      <a:pt x="338842" y="225900"/>
                      <a:pt x="339254" y="224254"/>
                    </a:cubicBezTo>
                    <a:cubicBezTo>
                      <a:pt x="339391" y="223705"/>
                      <a:pt x="339391" y="223019"/>
                      <a:pt x="339528" y="222471"/>
                    </a:cubicBezTo>
                    <a:cubicBezTo>
                      <a:pt x="339528" y="222059"/>
                      <a:pt x="339528" y="221648"/>
                      <a:pt x="339528" y="221236"/>
                    </a:cubicBezTo>
                    <a:cubicBezTo>
                      <a:pt x="339528" y="220962"/>
                      <a:pt x="339528" y="220688"/>
                      <a:pt x="339391" y="220413"/>
                    </a:cubicBezTo>
                    <a:cubicBezTo>
                      <a:pt x="339391" y="220413"/>
                      <a:pt x="339391" y="220276"/>
                      <a:pt x="339391" y="220276"/>
                    </a:cubicBezTo>
                    <a:cubicBezTo>
                      <a:pt x="339391" y="220139"/>
                      <a:pt x="339254" y="220139"/>
                      <a:pt x="339254" y="220001"/>
                    </a:cubicBezTo>
                    <a:cubicBezTo>
                      <a:pt x="338979" y="219727"/>
                      <a:pt x="338842" y="219590"/>
                      <a:pt x="338568" y="219316"/>
                    </a:cubicBezTo>
                    <a:cubicBezTo>
                      <a:pt x="338293" y="219042"/>
                      <a:pt x="337882" y="218904"/>
                      <a:pt x="337608" y="218630"/>
                    </a:cubicBezTo>
                    <a:cubicBezTo>
                      <a:pt x="337196" y="218356"/>
                      <a:pt x="336785" y="218219"/>
                      <a:pt x="336236" y="217944"/>
                    </a:cubicBezTo>
                    <a:cubicBezTo>
                      <a:pt x="336373" y="218081"/>
                      <a:pt x="336510" y="218081"/>
                      <a:pt x="336648" y="218219"/>
                    </a:cubicBezTo>
                    <a:cubicBezTo>
                      <a:pt x="336236" y="218081"/>
                      <a:pt x="335825" y="217944"/>
                      <a:pt x="335413" y="217807"/>
                    </a:cubicBezTo>
                    <a:cubicBezTo>
                      <a:pt x="335139" y="217807"/>
                      <a:pt x="334864" y="217670"/>
                      <a:pt x="334590" y="217670"/>
                    </a:cubicBezTo>
                    <a:cubicBezTo>
                      <a:pt x="334179" y="217670"/>
                      <a:pt x="333630" y="217670"/>
                      <a:pt x="333219" y="217533"/>
                    </a:cubicBezTo>
                    <a:cubicBezTo>
                      <a:pt x="333493" y="217533"/>
                      <a:pt x="333630" y="217533"/>
                      <a:pt x="333904" y="217533"/>
                    </a:cubicBezTo>
                    <a:cubicBezTo>
                      <a:pt x="332670" y="217533"/>
                      <a:pt x="331435" y="217807"/>
                      <a:pt x="330201" y="218081"/>
                    </a:cubicBezTo>
                    <a:cubicBezTo>
                      <a:pt x="329652" y="218219"/>
                      <a:pt x="328967" y="218493"/>
                      <a:pt x="328418" y="218630"/>
                    </a:cubicBezTo>
                    <a:cubicBezTo>
                      <a:pt x="325812" y="219590"/>
                      <a:pt x="323206" y="220688"/>
                      <a:pt x="320737" y="221922"/>
                    </a:cubicBezTo>
                    <a:cubicBezTo>
                      <a:pt x="320737" y="221922"/>
                      <a:pt x="320737" y="221922"/>
                      <a:pt x="320874" y="221922"/>
                    </a:cubicBezTo>
                    <a:cubicBezTo>
                      <a:pt x="317445" y="223568"/>
                      <a:pt x="314153" y="225488"/>
                      <a:pt x="310861" y="227546"/>
                    </a:cubicBezTo>
                    <a:cubicBezTo>
                      <a:pt x="306609" y="230426"/>
                      <a:pt x="302632" y="233581"/>
                      <a:pt x="298791" y="237010"/>
                    </a:cubicBezTo>
                    <a:cubicBezTo>
                      <a:pt x="298791" y="237010"/>
                      <a:pt x="298791" y="237010"/>
                      <a:pt x="298929" y="236872"/>
                    </a:cubicBezTo>
                    <a:cubicBezTo>
                      <a:pt x="298791" y="237010"/>
                      <a:pt x="298654" y="237146"/>
                      <a:pt x="298517" y="237284"/>
                    </a:cubicBezTo>
                    <a:cubicBezTo>
                      <a:pt x="298517" y="237284"/>
                      <a:pt x="298517" y="237284"/>
                      <a:pt x="298517" y="237284"/>
                    </a:cubicBezTo>
                    <a:lnTo>
                      <a:pt x="298517" y="237284"/>
                    </a:lnTo>
                    <a:cubicBezTo>
                      <a:pt x="292071" y="242907"/>
                      <a:pt x="286173" y="248942"/>
                      <a:pt x="280412" y="255252"/>
                    </a:cubicBezTo>
                    <a:cubicBezTo>
                      <a:pt x="280549" y="255115"/>
                      <a:pt x="280686" y="254978"/>
                      <a:pt x="280823" y="254840"/>
                    </a:cubicBezTo>
                    <a:cubicBezTo>
                      <a:pt x="269988" y="267185"/>
                      <a:pt x="259975" y="280215"/>
                      <a:pt x="250785" y="293794"/>
                    </a:cubicBezTo>
                    <a:cubicBezTo>
                      <a:pt x="250923" y="293519"/>
                      <a:pt x="251060" y="293382"/>
                      <a:pt x="251197" y="293245"/>
                    </a:cubicBezTo>
                    <a:cubicBezTo>
                      <a:pt x="247494" y="298732"/>
                      <a:pt x="243790" y="304355"/>
                      <a:pt x="240224" y="310116"/>
                    </a:cubicBezTo>
                    <a:close/>
                    <a:moveTo>
                      <a:pt x="264090" y="433560"/>
                    </a:moveTo>
                    <a:cubicBezTo>
                      <a:pt x="269439" y="427662"/>
                      <a:pt x="274788" y="421627"/>
                      <a:pt x="280138" y="415729"/>
                    </a:cubicBezTo>
                    <a:cubicBezTo>
                      <a:pt x="280000" y="415866"/>
                      <a:pt x="279863" y="416003"/>
                      <a:pt x="279726" y="416141"/>
                    </a:cubicBezTo>
                    <a:cubicBezTo>
                      <a:pt x="289053" y="404482"/>
                      <a:pt x="298517" y="392823"/>
                      <a:pt x="307981" y="381164"/>
                    </a:cubicBezTo>
                    <a:cubicBezTo>
                      <a:pt x="309078" y="379793"/>
                      <a:pt x="310038" y="378422"/>
                      <a:pt x="310999" y="377050"/>
                    </a:cubicBezTo>
                    <a:cubicBezTo>
                      <a:pt x="313742" y="373347"/>
                      <a:pt x="316485" y="369506"/>
                      <a:pt x="319228" y="365666"/>
                    </a:cubicBezTo>
                    <a:cubicBezTo>
                      <a:pt x="323617" y="359631"/>
                      <a:pt x="328006" y="353596"/>
                      <a:pt x="332396" y="347561"/>
                    </a:cubicBezTo>
                    <a:cubicBezTo>
                      <a:pt x="338705" y="338096"/>
                      <a:pt x="345014" y="328632"/>
                      <a:pt x="351324" y="319306"/>
                    </a:cubicBezTo>
                    <a:cubicBezTo>
                      <a:pt x="352009" y="318208"/>
                      <a:pt x="352695" y="317111"/>
                      <a:pt x="353381" y="316013"/>
                    </a:cubicBezTo>
                    <a:cubicBezTo>
                      <a:pt x="355438" y="312584"/>
                      <a:pt x="357633" y="309155"/>
                      <a:pt x="359690" y="305726"/>
                    </a:cubicBezTo>
                    <a:cubicBezTo>
                      <a:pt x="364080" y="298594"/>
                      <a:pt x="368469" y="291599"/>
                      <a:pt x="372309" y="284330"/>
                    </a:cubicBezTo>
                    <a:lnTo>
                      <a:pt x="372309" y="284330"/>
                    </a:lnTo>
                    <a:cubicBezTo>
                      <a:pt x="374641" y="279803"/>
                      <a:pt x="376835" y="275003"/>
                      <a:pt x="378618" y="270202"/>
                    </a:cubicBezTo>
                    <a:cubicBezTo>
                      <a:pt x="378756" y="269654"/>
                      <a:pt x="378893" y="269242"/>
                      <a:pt x="379030" y="268694"/>
                    </a:cubicBezTo>
                    <a:cubicBezTo>
                      <a:pt x="379167" y="268145"/>
                      <a:pt x="379167" y="267733"/>
                      <a:pt x="379304" y="267185"/>
                    </a:cubicBezTo>
                    <a:cubicBezTo>
                      <a:pt x="379304" y="266636"/>
                      <a:pt x="379304" y="266087"/>
                      <a:pt x="379304" y="265539"/>
                    </a:cubicBezTo>
                    <a:cubicBezTo>
                      <a:pt x="379167" y="264578"/>
                      <a:pt x="379030" y="263619"/>
                      <a:pt x="378893" y="262658"/>
                    </a:cubicBezTo>
                    <a:cubicBezTo>
                      <a:pt x="378756" y="262658"/>
                      <a:pt x="378618" y="262658"/>
                      <a:pt x="378481" y="262658"/>
                    </a:cubicBezTo>
                    <a:cubicBezTo>
                      <a:pt x="377796" y="262658"/>
                      <a:pt x="377247" y="262658"/>
                      <a:pt x="376698" y="262658"/>
                    </a:cubicBezTo>
                    <a:cubicBezTo>
                      <a:pt x="376424" y="262658"/>
                      <a:pt x="376150" y="262796"/>
                      <a:pt x="375875" y="262796"/>
                    </a:cubicBezTo>
                    <a:cubicBezTo>
                      <a:pt x="375464" y="262933"/>
                      <a:pt x="375052" y="263207"/>
                      <a:pt x="374641" y="263344"/>
                    </a:cubicBezTo>
                    <a:cubicBezTo>
                      <a:pt x="374229" y="263619"/>
                      <a:pt x="373818" y="263893"/>
                      <a:pt x="373406" y="264030"/>
                    </a:cubicBezTo>
                    <a:cubicBezTo>
                      <a:pt x="373406" y="264030"/>
                      <a:pt x="373406" y="264030"/>
                      <a:pt x="373406" y="264030"/>
                    </a:cubicBezTo>
                    <a:cubicBezTo>
                      <a:pt x="372583" y="264578"/>
                      <a:pt x="371760" y="265265"/>
                      <a:pt x="370938" y="265813"/>
                    </a:cubicBezTo>
                    <a:cubicBezTo>
                      <a:pt x="370938" y="265813"/>
                      <a:pt x="371075" y="265676"/>
                      <a:pt x="371075" y="265676"/>
                    </a:cubicBezTo>
                    <a:cubicBezTo>
                      <a:pt x="370938" y="265676"/>
                      <a:pt x="370938" y="265813"/>
                      <a:pt x="370800" y="265813"/>
                    </a:cubicBezTo>
                    <a:cubicBezTo>
                      <a:pt x="370663" y="265950"/>
                      <a:pt x="370663" y="265950"/>
                      <a:pt x="370526" y="266087"/>
                    </a:cubicBezTo>
                    <a:cubicBezTo>
                      <a:pt x="370526" y="266087"/>
                      <a:pt x="370663" y="266087"/>
                      <a:pt x="370663" y="265950"/>
                    </a:cubicBezTo>
                    <a:cubicBezTo>
                      <a:pt x="366548" y="269654"/>
                      <a:pt x="362845" y="273906"/>
                      <a:pt x="359142" y="277883"/>
                    </a:cubicBezTo>
                    <a:cubicBezTo>
                      <a:pt x="353793" y="284055"/>
                      <a:pt x="348855" y="290639"/>
                      <a:pt x="344054" y="297223"/>
                    </a:cubicBezTo>
                    <a:cubicBezTo>
                      <a:pt x="338979" y="304081"/>
                      <a:pt x="334041" y="311076"/>
                      <a:pt x="329241" y="318071"/>
                    </a:cubicBezTo>
                    <a:cubicBezTo>
                      <a:pt x="329241" y="318071"/>
                      <a:pt x="329241" y="318071"/>
                      <a:pt x="329378" y="317934"/>
                    </a:cubicBezTo>
                    <a:cubicBezTo>
                      <a:pt x="326086" y="322871"/>
                      <a:pt x="322932" y="327672"/>
                      <a:pt x="319777" y="332610"/>
                    </a:cubicBezTo>
                    <a:cubicBezTo>
                      <a:pt x="318131" y="335079"/>
                      <a:pt x="316485" y="337548"/>
                      <a:pt x="315113" y="340154"/>
                    </a:cubicBezTo>
                    <a:cubicBezTo>
                      <a:pt x="312645" y="344269"/>
                      <a:pt x="310313" y="348383"/>
                      <a:pt x="307707" y="352498"/>
                    </a:cubicBezTo>
                    <a:cubicBezTo>
                      <a:pt x="301672" y="362648"/>
                      <a:pt x="295774" y="372798"/>
                      <a:pt x="289739" y="382811"/>
                    </a:cubicBezTo>
                    <a:cubicBezTo>
                      <a:pt x="288916" y="384319"/>
                      <a:pt x="288093" y="385828"/>
                      <a:pt x="287407" y="387474"/>
                    </a:cubicBezTo>
                    <a:cubicBezTo>
                      <a:pt x="284664" y="392823"/>
                      <a:pt x="281921" y="398173"/>
                      <a:pt x="279177" y="403385"/>
                    </a:cubicBezTo>
                    <a:cubicBezTo>
                      <a:pt x="274651" y="412300"/>
                      <a:pt x="270125" y="421215"/>
                      <a:pt x="265461" y="430131"/>
                    </a:cubicBezTo>
                    <a:cubicBezTo>
                      <a:pt x="265599" y="429857"/>
                      <a:pt x="265736" y="429719"/>
                      <a:pt x="265736" y="429445"/>
                    </a:cubicBezTo>
                    <a:cubicBezTo>
                      <a:pt x="265187" y="431091"/>
                      <a:pt x="264639" y="432325"/>
                      <a:pt x="264090" y="433560"/>
                    </a:cubicBezTo>
                    <a:close/>
                    <a:moveTo>
                      <a:pt x="326909" y="435892"/>
                    </a:moveTo>
                    <a:cubicBezTo>
                      <a:pt x="321834" y="446453"/>
                      <a:pt x="317171" y="457289"/>
                      <a:pt x="312370" y="467987"/>
                    </a:cubicBezTo>
                    <a:cubicBezTo>
                      <a:pt x="313330" y="466753"/>
                      <a:pt x="314153" y="465518"/>
                      <a:pt x="315113" y="464284"/>
                    </a:cubicBezTo>
                    <a:cubicBezTo>
                      <a:pt x="321697" y="455231"/>
                      <a:pt x="328281" y="446041"/>
                      <a:pt x="334864" y="436989"/>
                    </a:cubicBezTo>
                    <a:cubicBezTo>
                      <a:pt x="338568" y="432051"/>
                      <a:pt x="341997" y="426839"/>
                      <a:pt x="345563" y="421764"/>
                    </a:cubicBezTo>
                    <a:cubicBezTo>
                      <a:pt x="350638" y="414357"/>
                      <a:pt x="355713" y="406951"/>
                      <a:pt x="360925" y="399681"/>
                    </a:cubicBezTo>
                    <a:cubicBezTo>
                      <a:pt x="360788" y="399818"/>
                      <a:pt x="360651" y="400093"/>
                      <a:pt x="360513" y="400230"/>
                    </a:cubicBezTo>
                    <a:cubicBezTo>
                      <a:pt x="366823" y="390492"/>
                      <a:pt x="373269" y="380616"/>
                      <a:pt x="379579" y="370741"/>
                    </a:cubicBezTo>
                    <a:cubicBezTo>
                      <a:pt x="380264" y="369643"/>
                      <a:pt x="380950" y="368546"/>
                      <a:pt x="381499" y="367448"/>
                    </a:cubicBezTo>
                    <a:cubicBezTo>
                      <a:pt x="383556" y="363883"/>
                      <a:pt x="385614" y="360316"/>
                      <a:pt x="387808" y="356750"/>
                    </a:cubicBezTo>
                    <a:cubicBezTo>
                      <a:pt x="392197" y="349206"/>
                      <a:pt x="396724" y="341800"/>
                      <a:pt x="400701" y="333982"/>
                    </a:cubicBezTo>
                    <a:cubicBezTo>
                      <a:pt x="400564" y="334256"/>
                      <a:pt x="400564" y="334393"/>
                      <a:pt x="400427" y="334667"/>
                    </a:cubicBezTo>
                    <a:cubicBezTo>
                      <a:pt x="402896" y="329729"/>
                      <a:pt x="405090" y="324655"/>
                      <a:pt x="407011" y="319442"/>
                    </a:cubicBezTo>
                    <a:cubicBezTo>
                      <a:pt x="407011" y="319717"/>
                      <a:pt x="406873" y="319854"/>
                      <a:pt x="406736" y="320129"/>
                    </a:cubicBezTo>
                    <a:cubicBezTo>
                      <a:pt x="407285" y="318757"/>
                      <a:pt x="407559" y="317248"/>
                      <a:pt x="407971" y="315739"/>
                    </a:cubicBezTo>
                    <a:cubicBezTo>
                      <a:pt x="407971" y="315877"/>
                      <a:pt x="407834" y="316013"/>
                      <a:pt x="407834" y="316151"/>
                    </a:cubicBezTo>
                    <a:cubicBezTo>
                      <a:pt x="407971" y="315465"/>
                      <a:pt x="407971" y="314779"/>
                      <a:pt x="408108" y="314093"/>
                    </a:cubicBezTo>
                    <a:cubicBezTo>
                      <a:pt x="408245" y="312584"/>
                      <a:pt x="408245" y="311213"/>
                      <a:pt x="408108" y="309704"/>
                    </a:cubicBezTo>
                    <a:cubicBezTo>
                      <a:pt x="408108" y="309293"/>
                      <a:pt x="407971" y="308881"/>
                      <a:pt x="407971" y="308470"/>
                    </a:cubicBezTo>
                    <a:cubicBezTo>
                      <a:pt x="407971" y="308196"/>
                      <a:pt x="407834" y="308058"/>
                      <a:pt x="407834" y="307784"/>
                    </a:cubicBezTo>
                    <a:cubicBezTo>
                      <a:pt x="407559" y="307784"/>
                      <a:pt x="407148" y="307784"/>
                      <a:pt x="406873" y="307647"/>
                    </a:cubicBezTo>
                    <a:cubicBezTo>
                      <a:pt x="405776" y="307647"/>
                      <a:pt x="404816" y="307784"/>
                      <a:pt x="403719" y="308058"/>
                    </a:cubicBezTo>
                    <a:cubicBezTo>
                      <a:pt x="403993" y="308058"/>
                      <a:pt x="404130" y="308058"/>
                      <a:pt x="404405" y="307921"/>
                    </a:cubicBezTo>
                    <a:cubicBezTo>
                      <a:pt x="403993" y="308058"/>
                      <a:pt x="403719" y="308196"/>
                      <a:pt x="403307" y="308196"/>
                    </a:cubicBezTo>
                    <a:cubicBezTo>
                      <a:pt x="402896" y="308470"/>
                      <a:pt x="402347" y="308607"/>
                      <a:pt x="401936" y="308881"/>
                    </a:cubicBezTo>
                    <a:cubicBezTo>
                      <a:pt x="401524" y="309155"/>
                      <a:pt x="401113" y="309293"/>
                      <a:pt x="400701" y="309567"/>
                    </a:cubicBezTo>
                    <a:cubicBezTo>
                      <a:pt x="400838" y="309430"/>
                      <a:pt x="400976" y="309293"/>
                      <a:pt x="401250" y="309155"/>
                    </a:cubicBezTo>
                    <a:cubicBezTo>
                      <a:pt x="400153" y="309842"/>
                      <a:pt x="399192" y="310527"/>
                      <a:pt x="398232" y="311350"/>
                    </a:cubicBezTo>
                    <a:cubicBezTo>
                      <a:pt x="396312" y="313133"/>
                      <a:pt x="394392" y="315054"/>
                      <a:pt x="392609" y="317111"/>
                    </a:cubicBezTo>
                    <a:cubicBezTo>
                      <a:pt x="392609" y="317111"/>
                      <a:pt x="392609" y="317111"/>
                      <a:pt x="392746" y="316974"/>
                    </a:cubicBezTo>
                    <a:cubicBezTo>
                      <a:pt x="390963" y="319031"/>
                      <a:pt x="389317" y="320951"/>
                      <a:pt x="387534" y="323009"/>
                    </a:cubicBezTo>
                    <a:cubicBezTo>
                      <a:pt x="385065" y="326026"/>
                      <a:pt x="382870" y="329181"/>
                      <a:pt x="380676" y="332336"/>
                    </a:cubicBezTo>
                    <a:cubicBezTo>
                      <a:pt x="380813" y="332199"/>
                      <a:pt x="380950" y="331924"/>
                      <a:pt x="380950" y="331787"/>
                    </a:cubicBezTo>
                    <a:cubicBezTo>
                      <a:pt x="375189" y="340565"/>
                      <a:pt x="369977" y="349618"/>
                      <a:pt x="364902" y="358670"/>
                    </a:cubicBezTo>
                    <a:cubicBezTo>
                      <a:pt x="359005" y="369232"/>
                      <a:pt x="353793" y="380067"/>
                      <a:pt x="348306" y="390766"/>
                    </a:cubicBezTo>
                    <a:cubicBezTo>
                      <a:pt x="348443" y="390492"/>
                      <a:pt x="348580" y="390354"/>
                      <a:pt x="348580" y="390217"/>
                    </a:cubicBezTo>
                    <a:cubicBezTo>
                      <a:pt x="341311" y="405854"/>
                      <a:pt x="334179" y="420941"/>
                      <a:pt x="326909" y="435892"/>
                    </a:cubicBezTo>
                    <a:close/>
                    <a:moveTo>
                      <a:pt x="263816" y="648490"/>
                    </a:moveTo>
                    <a:cubicBezTo>
                      <a:pt x="261210" y="648490"/>
                      <a:pt x="258741" y="647804"/>
                      <a:pt x="256409" y="646844"/>
                    </a:cubicBezTo>
                    <a:cubicBezTo>
                      <a:pt x="254626" y="646158"/>
                      <a:pt x="252843" y="644786"/>
                      <a:pt x="251608" y="643415"/>
                    </a:cubicBezTo>
                    <a:cubicBezTo>
                      <a:pt x="249551" y="640946"/>
                      <a:pt x="248042" y="638203"/>
                      <a:pt x="247082" y="635185"/>
                    </a:cubicBezTo>
                    <a:cubicBezTo>
                      <a:pt x="246122" y="632305"/>
                      <a:pt x="245299" y="629150"/>
                      <a:pt x="245299" y="626132"/>
                    </a:cubicBezTo>
                    <a:cubicBezTo>
                      <a:pt x="245162" y="622018"/>
                      <a:pt x="245710" y="618040"/>
                      <a:pt x="246396" y="614062"/>
                    </a:cubicBezTo>
                    <a:cubicBezTo>
                      <a:pt x="247219" y="609948"/>
                      <a:pt x="248179" y="605696"/>
                      <a:pt x="249139" y="601581"/>
                    </a:cubicBezTo>
                    <a:cubicBezTo>
                      <a:pt x="250648" y="595820"/>
                      <a:pt x="252568" y="590059"/>
                      <a:pt x="254626" y="584436"/>
                    </a:cubicBezTo>
                    <a:cubicBezTo>
                      <a:pt x="257369" y="576343"/>
                      <a:pt x="260387" y="568251"/>
                      <a:pt x="263267" y="560296"/>
                    </a:cubicBezTo>
                    <a:cubicBezTo>
                      <a:pt x="264913" y="555632"/>
                      <a:pt x="266559" y="551106"/>
                      <a:pt x="268342" y="546580"/>
                    </a:cubicBezTo>
                    <a:cubicBezTo>
                      <a:pt x="269028" y="544797"/>
                      <a:pt x="269576" y="543014"/>
                      <a:pt x="270262" y="541230"/>
                    </a:cubicBezTo>
                    <a:cubicBezTo>
                      <a:pt x="272182" y="536430"/>
                      <a:pt x="274240" y="531629"/>
                      <a:pt x="276160" y="526829"/>
                    </a:cubicBezTo>
                    <a:cubicBezTo>
                      <a:pt x="271634" y="531355"/>
                      <a:pt x="266970" y="535607"/>
                      <a:pt x="262307" y="539859"/>
                    </a:cubicBezTo>
                    <a:cubicBezTo>
                      <a:pt x="259015" y="542739"/>
                      <a:pt x="255860" y="545482"/>
                      <a:pt x="252431" y="548226"/>
                    </a:cubicBezTo>
                    <a:cubicBezTo>
                      <a:pt x="248591" y="551243"/>
                      <a:pt x="244339" y="553849"/>
                      <a:pt x="240087" y="556318"/>
                    </a:cubicBezTo>
                    <a:cubicBezTo>
                      <a:pt x="236795" y="558238"/>
                      <a:pt x="233640" y="559884"/>
                      <a:pt x="230074" y="561256"/>
                    </a:cubicBezTo>
                    <a:cubicBezTo>
                      <a:pt x="227605" y="562216"/>
                      <a:pt x="225136" y="562353"/>
                      <a:pt x="222668" y="562353"/>
                    </a:cubicBezTo>
                    <a:cubicBezTo>
                      <a:pt x="220473" y="562216"/>
                      <a:pt x="218690" y="561256"/>
                      <a:pt x="216770" y="560296"/>
                    </a:cubicBezTo>
                    <a:cubicBezTo>
                      <a:pt x="214301" y="558924"/>
                      <a:pt x="212518" y="556730"/>
                      <a:pt x="211009" y="554398"/>
                    </a:cubicBezTo>
                    <a:cubicBezTo>
                      <a:pt x="210460" y="553575"/>
                      <a:pt x="210186" y="552203"/>
                      <a:pt x="209912" y="551380"/>
                    </a:cubicBezTo>
                    <a:cubicBezTo>
                      <a:pt x="209500" y="550283"/>
                      <a:pt x="209500" y="549049"/>
                      <a:pt x="209500" y="547951"/>
                    </a:cubicBezTo>
                    <a:cubicBezTo>
                      <a:pt x="209637" y="543974"/>
                      <a:pt x="210323" y="539996"/>
                      <a:pt x="211009" y="536018"/>
                    </a:cubicBezTo>
                    <a:cubicBezTo>
                      <a:pt x="211695" y="532178"/>
                      <a:pt x="213066" y="528611"/>
                      <a:pt x="214438" y="524908"/>
                    </a:cubicBezTo>
                    <a:cubicBezTo>
                      <a:pt x="215261" y="522577"/>
                      <a:pt x="216084" y="520245"/>
                      <a:pt x="216907" y="518050"/>
                    </a:cubicBezTo>
                    <a:cubicBezTo>
                      <a:pt x="218690" y="513524"/>
                      <a:pt x="220336" y="508998"/>
                      <a:pt x="222119" y="504472"/>
                    </a:cubicBezTo>
                    <a:cubicBezTo>
                      <a:pt x="223079" y="502003"/>
                      <a:pt x="224039" y="499397"/>
                      <a:pt x="225136" y="496928"/>
                    </a:cubicBezTo>
                    <a:cubicBezTo>
                      <a:pt x="226920" y="492676"/>
                      <a:pt x="228703" y="488424"/>
                      <a:pt x="230486" y="484172"/>
                    </a:cubicBezTo>
                    <a:cubicBezTo>
                      <a:pt x="228565" y="485955"/>
                      <a:pt x="226645" y="487875"/>
                      <a:pt x="224588" y="489658"/>
                    </a:cubicBezTo>
                    <a:cubicBezTo>
                      <a:pt x="216907" y="496653"/>
                      <a:pt x="209226" y="503511"/>
                      <a:pt x="201133" y="509821"/>
                    </a:cubicBezTo>
                    <a:cubicBezTo>
                      <a:pt x="197704" y="512564"/>
                      <a:pt x="194138" y="514895"/>
                      <a:pt x="190572" y="517365"/>
                    </a:cubicBezTo>
                    <a:cubicBezTo>
                      <a:pt x="186594" y="519971"/>
                      <a:pt x="182754" y="522440"/>
                      <a:pt x="178502" y="524634"/>
                    </a:cubicBezTo>
                    <a:cubicBezTo>
                      <a:pt x="171644" y="528200"/>
                      <a:pt x="164100" y="529983"/>
                      <a:pt x="156419" y="530258"/>
                    </a:cubicBezTo>
                    <a:cubicBezTo>
                      <a:pt x="151070" y="530395"/>
                      <a:pt x="145584" y="528337"/>
                      <a:pt x="141743" y="524497"/>
                    </a:cubicBezTo>
                    <a:cubicBezTo>
                      <a:pt x="140509" y="523262"/>
                      <a:pt x="139686" y="522165"/>
                      <a:pt x="138588" y="520931"/>
                    </a:cubicBezTo>
                    <a:cubicBezTo>
                      <a:pt x="137628" y="519833"/>
                      <a:pt x="136943" y="518324"/>
                      <a:pt x="136257" y="516953"/>
                    </a:cubicBezTo>
                    <a:cubicBezTo>
                      <a:pt x="134885" y="514347"/>
                      <a:pt x="134336" y="511192"/>
                      <a:pt x="134199" y="508312"/>
                    </a:cubicBezTo>
                    <a:cubicBezTo>
                      <a:pt x="134199" y="504334"/>
                      <a:pt x="134474" y="500494"/>
                      <a:pt x="135022" y="496653"/>
                    </a:cubicBezTo>
                    <a:cubicBezTo>
                      <a:pt x="135571" y="492264"/>
                      <a:pt x="136943" y="487875"/>
                      <a:pt x="138451" y="483623"/>
                    </a:cubicBezTo>
                    <a:cubicBezTo>
                      <a:pt x="139960" y="479371"/>
                      <a:pt x="141606" y="475119"/>
                      <a:pt x="143252" y="470867"/>
                    </a:cubicBezTo>
                    <a:cubicBezTo>
                      <a:pt x="145446" y="465244"/>
                      <a:pt x="147915" y="459757"/>
                      <a:pt x="150521" y="454134"/>
                    </a:cubicBezTo>
                    <a:cubicBezTo>
                      <a:pt x="154088" y="446453"/>
                      <a:pt x="157654" y="438909"/>
                      <a:pt x="161357" y="431502"/>
                    </a:cubicBezTo>
                    <a:cubicBezTo>
                      <a:pt x="157654" y="433697"/>
                      <a:pt x="153813" y="435754"/>
                      <a:pt x="149973" y="437400"/>
                    </a:cubicBezTo>
                    <a:cubicBezTo>
                      <a:pt x="146269" y="439046"/>
                      <a:pt x="142566" y="440281"/>
                      <a:pt x="138863" y="441378"/>
                    </a:cubicBezTo>
                    <a:cubicBezTo>
                      <a:pt x="135571" y="442338"/>
                      <a:pt x="132279" y="442612"/>
                      <a:pt x="128987" y="442750"/>
                    </a:cubicBezTo>
                    <a:cubicBezTo>
                      <a:pt x="126518" y="442750"/>
                      <a:pt x="123912" y="442201"/>
                      <a:pt x="121581" y="441378"/>
                    </a:cubicBezTo>
                    <a:cubicBezTo>
                      <a:pt x="118700" y="440281"/>
                      <a:pt x="115820" y="438909"/>
                      <a:pt x="113488" y="436852"/>
                    </a:cubicBezTo>
                    <a:cubicBezTo>
                      <a:pt x="111842" y="435206"/>
                      <a:pt x="110333" y="433560"/>
                      <a:pt x="109373" y="431365"/>
                    </a:cubicBezTo>
                    <a:cubicBezTo>
                      <a:pt x="108413" y="429034"/>
                      <a:pt x="108002" y="426428"/>
                      <a:pt x="107865" y="423959"/>
                    </a:cubicBezTo>
                    <a:cubicBezTo>
                      <a:pt x="107727" y="420392"/>
                      <a:pt x="108002" y="416826"/>
                      <a:pt x="108550" y="413260"/>
                    </a:cubicBezTo>
                    <a:cubicBezTo>
                      <a:pt x="109236" y="408871"/>
                      <a:pt x="111019" y="404619"/>
                      <a:pt x="112665" y="400504"/>
                    </a:cubicBezTo>
                    <a:cubicBezTo>
                      <a:pt x="114585" y="395841"/>
                      <a:pt x="116369" y="391177"/>
                      <a:pt x="118426" y="386651"/>
                    </a:cubicBezTo>
                    <a:cubicBezTo>
                      <a:pt x="120346" y="382399"/>
                      <a:pt x="122404" y="378147"/>
                      <a:pt x="124461" y="374032"/>
                    </a:cubicBezTo>
                    <a:cubicBezTo>
                      <a:pt x="120209" y="377324"/>
                      <a:pt x="115820" y="380479"/>
                      <a:pt x="111294" y="383496"/>
                    </a:cubicBezTo>
                    <a:cubicBezTo>
                      <a:pt x="107727" y="385965"/>
                      <a:pt x="104024" y="388160"/>
                      <a:pt x="100458" y="390492"/>
                    </a:cubicBezTo>
                    <a:cubicBezTo>
                      <a:pt x="96206" y="393235"/>
                      <a:pt x="91954" y="395704"/>
                      <a:pt x="87428" y="397761"/>
                    </a:cubicBezTo>
                    <a:cubicBezTo>
                      <a:pt x="81941" y="400230"/>
                      <a:pt x="75769" y="400779"/>
                      <a:pt x="69871" y="399956"/>
                    </a:cubicBezTo>
                    <a:cubicBezTo>
                      <a:pt x="67951" y="399681"/>
                      <a:pt x="66031" y="398996"/>
                      <a:pt x="64522" y="397898"/>
                    </a:cubicBezTo>
                    <a:cubicBezTo>
                      <a:pt x="63699" y="397350"/>
                      <a:pt x="63150" y="396938"/>
                      <a:pt x="62465" y="396252"/>
                    </a:cubicBezTo>
                    <a:cubicBezTo>
                      <a:pt x="61916" y="395704"/>
                      <a:pt x="61505" y="395155"/>
                      <a:pt x="61093" y="394469"/>
                    </a:cubicBezTo>
                    <a:cubicBezTo>
                      <a:pt x="60819" y="393783"/>
                      <a:pt x="60407" y="393098"/>
                      <a:pt x="60133" y="392412"/>
                    </a:cubicBezTo>
                    <a:cubicBezTo>
                      <a:pt x="59721" y="391451"/>
                      <a:pt x="59447" y="390354"/>
                      <a:pt x="59173" y="389394"/>
                    </a:cubicBezTo>
                    <a:cubicBezTo>
                      <a:pt x="58898" y="387886"/>
                      <a:pt x="58624" y="386377"/>
                      <a:pt x="58487" y="384868"/>
                    </a:cubicBezTo>
                    <a:cubicBezTo>
                      <a:pt x="58350" y="381713"/>
                      <a:pt x="58350" y="378559"/>
                      <a:pt x="59036" y="375404"/>
                    </a:cubicBezTo>
                    <a:cubicBezTo>
                      <a:pt x="59996" y="371426"/>
                      <a:pt x="61367" y="367723"/>
                      <a:pt x="62739" y="363883"/>
                    </a:cubicBezTo>
                    <a:cubicBezTo>
                      <a:pt x="64796" y="358670"/>
                      <a:pt x="66991" y="353596"/>
                      <a:pt x="69460" y="348521"/>
                    </a:cubicBezTo>
                    <a:cubicBezTo>
                      <a:pt x="73849" y="339880"/>
                      <a:pt x="78512" y="331376"/>
                      <a:pt x="83176" y="322735"/>
                    </a:cubicBezTo>
                    <a:cubicBezTo>
                      <a:pt x="85919" y="317522"/>
                      <a:pt x="88662" y="312310"/>
                      <a:pt x="91817" y="307235"/>
                    </a:cubicBezTo>
                    <a:cubicBezTo>
                      <a:pt x="94560" y="302709"/>
                      <a:pt x="97166" y="298320"/>
                      <a:pt x="99909" y="293794"/>
                    </a:cubicBezTo>
                    <a:cubicBezTo>
                      <a:pt x="99498" y="294068"/>
                      <a:pt x="99224" y="294342"/>
                      <a:pt x="98949" y="294480"/>
                    </a:cubicBezTo>
                    <a:cubicBezTo>
                      <a:pt x="91543" y="299829"/>
                      <a:pt x="83999" y="305041"/>
                      <a:pt x="76181" y="309979"/>
                    </a:cubicBezTo>
                    <a:cubicBezTo>
                      <a:pt x="72066" y="312584"/>
                      <a:pt x="67814" y="314916"/>
                      <a:pt x="63699" y="317385"/>
                    </a:cubicBezTo>
                    <a:cubicBezTo>
                      <a:pt x="59310" y="319991"/>
                      <a:pt x="54784" y="322323"/>
                      <a:pt x="50257" y="324518"/>
                    </a:cubicBezTo>
                    <a:cubicBezTo>
                      <a:pt x="42988" y="328084"/>
                      <a:pt x="35307" y="330141"/>
                      <a:pt x="27352" y="331376"/>
                    </a:cubicBezTo>
                    <a:cubicBezTo>
                      <a:pt x="21317" y="332336"/>
                      <a:pt x="14596" y="332199"/>
                      <a:pt x="9247" y="328632"/>
                    </a:cubicBezTo>
                    <a:cubicBezTo>
                      <a:pt x="7326" y="327261"/>
                      <a:pt x="5818" y="325341"/>
                      <a:pt x="4446" y="323558"/>
                    </a:cubicBezTo>
                    <a:cubicBezTo>
                      <a:pt x="3074" y="321637"/>
                      <a:pt x="1840" y="319168"/>
                      <a:pt x="1154" y="316974"/>
                    </a:cubicBezTo>
                    <a:cubicBezTo>
                      <a:pt x="743" y="315739"/>
                      <a:pt x="194" y="314368"/>
                      <a:pt x="194" y="312996"/>
                    </a:cubicBezTo>
                    <a:cubicBezTo>
                      <a:pt x="57" y="311350"/>
                      <a:pt x="-80" y="310116"/>
                      <a:pt x="57" y="308333"/>
                    </a:cubicBezTo>
                    <a:cubicBezTo>
                      <a:pt x="194" y="304904"/>
                      <a:pt x="1291" y="301338"/>
                      <a:pt x="2389" y="298046"/>
                    </a:cubicBezTo>
                    <a:cubicBezTo>
                      <a:pt x="3897" y="293794"/>
                      <a:pt x="5543" y="289542"/>
                      <a:pt x="7326" y="285564"/>
                    </a:cubicBezTo>
                    <a:cubicBezTo>
                      <a:pt x="8972" y="281723"/>
                      <a:pt x="11030" y="278020"/>
                      <a:pt x="13087" y="274454"/>
                    </a:cubicBezTo>
                    <a:cubicBezTo>
                      <a:pt x="15693" y="270065"/>
                      <a:pt x="18162" y="265676"/>
                      <a:pt x="20905" y="261287"/>
                    </a:cubicBezTo>
                    <a:cubicBezTo>
                      <a:pt x="25980" y="252920"/>
                      <a:pt x="31192" y="244416"/>
                      <a:pt x="36404" y="236049"/>
                    </a:cubicBezTo>
                    <a:cubicBezTo>
                      <a:pt x="37639" y="234129"/>
                      <a:pt x="38873" y="232072"/>
                      <a:pt x="40108" y="230014"/>
                    </a:cubicBezTo>
                    <a:cubicBezTo>
                      <a:pt x="41205" y="228231"/>
                      <a:pt x="42439" y="226585"/>
                      <a:pt x="43537" y="224939"/>
                    </a:cubicBezTo>
                    <a:cubicBezTo>
                      <a:pt x="49297" y="216436"/>
                      <a:pt x="55058" y="208069"/>
                      <a:pt x="60819" y="199565"/>
                    </a:cubicBezTo>
                    <a:cubicBezTo>
                      <a:pt x="63150" y="195998"/>
                      <a:pt x="65619" y="192433"/>
                      <a:pt x="68088" y="188866"/>
                    </a:cubicBezTo>
                    <a:cubicBezTo>
                      <a:pt x="69048" y="187495"/>
                      <a:pt x="69871" y="186123"/>
                      <a:pt x="70831" y="184752"/>
                    </a:cubicBezTo>
                    <a:cubicBezTo>
                      <a:pt x="80021" y="172544"/>
                      <a:pt x="89485" y="160200"/>
                      <a:pt x="98675" y="147992"/>
                    </a:cubicBezTo>
                    <a:cubicBezTo>
                      <a:pt x="96480" y="148816"/>
                      <a:pt x="94423" y="149639"/>
                      <a:pt x="92228" y="150462"/>
                    </a:cubicBezTo>
                    <a:cubicBezTo>
                      <a:pt x="88114" y="151970"/>
                      <a:pt x="84136" y="153479"/>
                      <a:pt x="80021" y="154850"/>
                    </a:cubicBezTo>
                    <a:cubicBezTo>
                      <a:pt x="76043" y="156222"/>
                      <a:pt x="71792" y="157320"/>
                      <a:pt x="67677" y="158143"/>
                    </a:cubicBezTo>
                    <a:cubicBezTo>
                      <a:pt x="63836" y="158828"/>
                      <a:pt x="59859" y="159240"/>
                      <a:pt x="55881" y="159377"/>
                    </a:cubicBezTo>
                    <a:cubicBezTo>
                      <a:pt x="54235" y="159377"/>
                      <a:pt x="52452" y="159377"/>
                      <a:pt x="50943" y="159240"/>
                    </a:cubicBezTo>
                    <a:cubicBezTo>
                      <a:pt x="49297" y="158966"/>
                      <a:pt x="47514" y="158828"/>
                      <a:pt x="45868" y="158143"/>
                    </a:cubicBezTo>
                    <a:cubicBezTo>
                      <a:pt x="43674" y="157182"/>
                      <a:pt x="41616" y="156222"/>
                      <a:pt x="39833" y="154576"/>
                    </a:cubicBezTo>
                    <a:cubicBezTo>
                      <a:pt x="38736" y="153479"/>
                      <a:pt x="37913" y="152656"/>
                      <a:pt x="36816" y="151285"/>
                    </a:cubicBezTo>
                    <a:cubicBezTo>
                      <a:pt x="35856" y="150187"/>
                      <a:pt x="35307" y="148953"/>
                      <a:pt x="34621" y="147581"/>
                    </a:cubicBezTo>
                    <a:cubicBezTo>
                      <a:pt x="31878" y="142369"/>
                      <a:pt x="33250" y="136197"/>
                      <a:pt x="34758" y="130847"/>
                    </a:cubicBezTo>
                    <a:cubicBezTo>
                      <a:pt x="36679" y="123989"/>
                      <a:pt x="40793" y="118366"/>
                      <a:pt x="44908" y="112605"/>
                    </a:cubicBezTo>
                    <a:cubicBezTo>
                      <a:pt x="50532" y="104787"/>
                      <a:pt x="57253" y="97655"/>
                      <a:pt x="63836" y="90523"/>
                    </a:cubicBezTo>
                    <a:cubicBezTo>
                      <a:pt x="77552" y="75847"/>
                      <a:pt x="92914" y="62542"/>
                      <a:pt x="109099" y="50609"/>
                    </a:cubicBezTo>
                    <a:cubicBezTo>
                      <a:pt x="125147" y="38813"/>
                      <a:pt x="142703" y="29075"/>
                      <a:pt x="161357" y="22217"/>
                    </a:cubicBezTo>
                    <a:cubicBezTo>
                      <a:pt x="167804" y="19885"/>
                      <a:pt x="174524" y="17965"/>
                      <a:pt x="181245" y="16593"/>
                    </a:cubicBezTo>
                    <a:cubicBezTo>
                      <a:pt x="185360" y="15770"/>
                      <a:pt x="189475" y="15085"/>
                      <a:pt x="193727" y="14673"/>
                    </a:cubicBezTo>
                    <a:cubicBezTo>
                      <a:pt x="197293" y="14261"/>
                      <a:pt x="200859" y="14125"/>
                      <a:pt x="204562" y="13987"/>
                    </a:cubicBezTo>
                    <a:cubicBezTo>
                      <a:pt x="212106" y="13713"/>
                      <a:pt x="219650" y="14261"/>
                      <a:pt x="227057" y="15359"/>
                    </a:cubicBezTo>
                    <a:cubicBezTo>
                      <a:pt x="229526" y="15770"/>
                      <a:pt x="231994" y="16319"/>
                      <a:pt x="234463" y="16868"/>
                    </a:cubicBezTo>
                    <a:cubicBezTo>
                      <a:pt x="238029" y="14536"/>
                      <a:pt x="241733" y="12341"/>
                      <a:pt x="245436" y="10284"/>
                    </a:cubicBezTo>
                    <a:cubicBezTo>
                      <a:pt x="249825" y="7815"/>
                      <a:pt x="254489" y="5895"/>
                      <a:pt x="259152" y="3700"/>
                    </a:cubicBezTo>
                    <a:cubicBezTo>
                      <a:pt x="264364" y="1369"/>
                      <a:pt x="270811" y="-963"/>
                      <a:pt x="276709" y="409"/>
                    </a:cubicBezTo>
                    <a:cubicBezTo>
                      <a:pt x="278766" y="820"/>
                      <a:pt x="281098" y="1506"/>
                      <a:pt x="282881" y="2740"/>
                    </a:cubicBezTo>
                    <a:cubicBezTo>
                      <a:pt x="284252" y="3700"/>
                      <a:pt x="285898" y="5072"/>
                      <a:pt x="286310" y="6718"/>
                    </a:cubicBezTo>
                    <a:cubicBezTo>
                      <a:pt x="286584" y="7541"/>
                      <a:pt x="286858" y="8501"/>
                      <a:pt x="286858" y="9324"/>
                    </a:cubicBezTo>
                    <a:cubicBezTo>
                      <a:pt x="286858" y="10284"/>
                      <a:pt x="286858" y="11244"/>
                      <a:pt x="286584" y="12204"/>
                    </a:cubicBezTo>
                    <a:cubicBezTo>
                      <a:pt x="286173" y="13850"/>
                      <a:pt x="285761" y="14948"/>
                      <a:pt x="285213" y="16593"/>
                    </a:cubicBezTo>
                    <a:cubicBezTo>
                      <a:pt x="284664" y="18102"/>
                      <a:pt x="283841" y="19337"/>
                      <a:pt x="283155" y="20708"/>
                    </a:cubicBezTo>
                    <a:cubicBezTo>
                      <a:pt x="281509" y="23589"/>
                      <a:pt x="278903" y="26057"/>
                      <a:pt x="276571" y="28389"/>
                    </a:cubicBezTo>
                    <a:cubicBezTo>
                      <a:pt x="273005" y="31955"/>
                      <a:pt x="269439" y="35384"/>
                      <a:pt x="265599" y="38539"/>
                    </a:cubicBezTo>
                    <a:cubicBezTo>
                      <a:pt x="258878" y="44437"/>
                      <a:pt x="251883" y="50198"/>
                      <a:pt x="245162" y="55958"/>
                    </a:cubicBezTo>
                    <a:cubicBezTo>
                      <a:pt x="243379" y="57467"/>
                      <a:pt x="241596" y="58838"/>
                      <a:pt x="239813" y="60210"/>
                    </a:cubicBezTo>
                    <a:cubicBezTo>
                      <a:pt x="235561" y="63639"/>
                      <a:pt x="231309" y="66931"/>
                      <a:pt x="227057" y="70360"/>
                    </a:cubicBezTo>
                    <a:cubicBezTo>
                      <a:pt x="225274" y="71732"/>
                      <a:pt x="223628" y="73241"/>
                      <a:pt x="221845" y="74475"/>
                    </a:cubicBezTo>
                    <a:cubicBezTo>
                      <a:pt x="218964" y="76670"/>
                      <a:pt x="215947" y="78727"/>
                      <a:pt x="213066" y="80921"/>
                    </a:cubicBezTo>
                    <a:cubicBezTo>
                      <a:pt x="206620" y="85722"/>
                      <a:pt x="200036" y="90386"/>
                      <a:pt x="193590" y="95186"/>
                    </a:cubicBezTo>
                    <a:cubicBezTo>
                      <a:pt x="191807" y="96557"/>
                      <a:pt x="189749" y="97655"/>
                      <a:pt x="187966" y="98889"/>
                    </a:cubicBezTo>
                    <a:cubicBezTo>
                      <a:pt x="183440" y="101770"/>
                      <a:pt x="178914" y="104650"/>
                      <a:pt x="174387" y="107668"/>
                    </a:cubicBezTo>
                    <a:cubicBezTo>
                      <a:pt x="170684" y="109999"/>
                      <a:pt x="167118" y="112331"/>
                      <a:pt x="163414" y="114800"/>
                    </a:cubicBezTo>
                    <a:cubicBezTo>
                      <a:pt x="158477" y="118092"/>
                      <a:pt x="153265" y="120972"/>
                      <a:pt x="148053" y="123853"/>
                    </a:cubicBezTo>
                    <a:cubicBezTo>
                      <a:pt x="139823" y="128516"/>
                      <a:pt x="131319" y="132905"/>
                      <a:pt x="122815" y="137020"/>
                    </a:cubicBezTo>
                    <a:cubicBezTo>
                      <a:pt x="120620" y="138117"/>
                      <a:pt x="118289" y="139214"/>
                      <a:pt x="115957" y="140312"/>
                    </a:cubicBezTo>
                    <a:cubicBezTo>
                      <a:pt x="115546" y="140860"/>
                      <a:pt x="115134" y="141272"/>
                      <a:pt x="114860" y="141821"/>
                    </a:cubicBezTo>
                    <a:cubicBezTo>
                      <a:pt x="111156" y="146895"/>
                      <a:pt x="107179" y="151970"/>
                      <a:pt x="103475" y="157045"/>
                    </a:cubicBezTo>
                    <a:cubicBezTo>
                      <a:pt x="98126" y="164315"/>
                      <a:pt x="92640" y="171584"/>
                      <a:pt x="87153" y="178717"/>
                    </a:cubicBezTo>
                    <a:cubicBezTo>
                      <a:pt x="84273" y="182557"/>
                      <a:pt x="81256" y="186398"/>
                      <a:pt x="78512" y="190238"/>
                    </a:cubicBezTo>
                    <a:cubicBezTo>
                      <a:pt x="68363" y="205326"/>
                      <a:pt x="58350" y="220276"/>
                      <a:pt x="48200" y="235364"/>
                    </a:cubicBezTo>
                    <a:cubicBezTo>
                      <a:pt x="48337" y="235226"/>
                      <a:pt x="48474" y="235089"/>
                      <a:pt x="48474" y="234815"/>
                    </a:cubicBezTo>
                    <a:cubicBezTo>
                      <a:pt x="44222" y="241810"/>
                      <a:pt x="39970" y="248942"/>
                      <a:pt x="35718" y="255938"/>
                    </a:cubicBezTo>
                    <a:cubicBezTo>
                      <a:pt x="29683" y="265813"/>
                      <a:pt x="23648" y="275552"/>
                      <a:pt x="18299" y="285701"/>
                    </a:cubicBezTo>
                    <a:cubicBezTo>
                      <a:pt x="18436" y="285564"/>
                      <a:pt x="18573" y="285290"/>
                      <a:pt x="18573" y="285152"/>
                    </a:cubicBezTo>
                    <a:cubicBezTo>
                      <a:pt x="15967" y="290365"/>
                      <a:pt x="13773" y="295851"/>
                      <a:pt x="11853" y="301475"/>
                    </a:cubicBezTo>
                    <a:cubicBezTo>
                      <a:pt x="11167" y="303532"/>
                      <a:pt x="10618" y="305590"/>
                      <a:pt x="10070" y="307784"/>
                    </a:cubicBezTo>
                    <a:cubicBezTo>
                      <a:pt x="10070" y="307510"/>
                      <a:pt x="10207" y="307373"/>
                      <a:pt x="10207" y="307098"/>
                    </a:cubicBezTo>
                    <a:cubicBezTo>
                      <a:pt x="10070" y="307647"/>
                      <a:pt x="10070" y="308196"/>
                      <a:pt x="9932" y="308744"/>
                    </a:cubicBezTo>
                    <a:cubicBezTo>
                      <a:pt x="9932" y="309155"/>
                      <a:pt x="9932" y="309704"/>
                      <a:pt x="9932" y="310116"/>
                    </a:cubicBezTo>
                    <a:cubicBezTo>
                      <a:pt x="9932" y="310664"/>
                      <a:pt x="10070" y="311213"/>
                      <a:pt x="10070" y="311762"/>
                    </a:cubicBezTo>
                    <a:cubicBezTo>
                      <a:pt x="10070" y="311487"/>
                      <a:pt x="9932" y="311350"/>
                      <a:pt x="9932" y="311076"/>
                    </a:cubicBezTo>
                    <a:cubicBezTo>
                      <a:pt x="10070" y="312036"/>
                      <a:pt x="10344" y="312996"/>
                      <a:pt x="10618" y="313956"/>
                    </a:cubicBezTo>
                    <a:cubicBezTo>
                      <a:pt x="10618" y="313819"/>
                      <a:pt x="10618" y="313819"/>
                      <a:pt x="10481" y="313682"/>
                    </a:cubicBezTo>
                    <a:cubicBezTo>
                      <a:pt x="10481" y="313819"/>
                      <a:pt x="10618" y="313956"/>
                      <a:pt x="10618" y="314093"/>
                    </a:cubicBezTo>
                    <a:cubicBezTo>
                      <a:pt x="10618" y="314231"/>
                      <a:pt x="10618" y="314231"/>
                      <a:pt x="10755" y="314368"/>
                    </a:cubicBezTo>
                    <a:cubicBezTo>
                      <a:pt x="10755" y="314368"/>
                      <a:pt x="10755" y="314231"/>
                      <a:pt x="10755" y="314093"/>
                    </a:cubicBezTo>
                    <a:cubicBezTo>
                      <a:pt x="11030" y="314916"/>
                      <a:pt x="11441" y="315739"/>
                      <a:pt x="11853" y="316562"/>
                    </a:cubicBezTo>
                    <a:cubicBezTo>
                      <a:pt x="12127" y="317111"/>
                      <a:pt x="12401" y="317522"/>
                      <a:pt x="12676" y="318071"/>
                    </a:cubicBezTo>
                    <a:cubicBezTo>
                      <a:pt x="12538" y="317934"/>
                      <a:pt x="12401" y="317797"/>
                      <a:pt x="12264" y="317660"/>
                    </a:cubicBezTo>
                    <a:cubicBezTo>
                      <a:pt x="12813" y="318620"/>
                      <a:pt x="13499" y="319306"/>
                      <a:pt x="14184" y="320129"/>
                    </a:cubicBezTo>
                    <a:cubicBezTo>
                      <a:pt x="14184" y="320129"/>
                      <a:pt x="14047" y="319991"/>
                      <a:pt x="14047" y="319991"/>
                    </a:cubicBezTo>
                    <a:cubicBezTo>
                      <a:pt x="14321" y="320266"/>
                      <a:pt x="14596" y="320540"/>
                      <a:pt x="14870" y="320814"/>
                    </a:cubicBezTo>
                    <a:cubicBezTo>
                      <a:pt x="15007" y="320951"/>
                      <a:pt x="15282" y="321089"/>
                      <a:pt x="15419" y="321226"/>
                    </a:cubicBezTo>
                    <a:cubicBezTo>
                      <a:pt x="15693" y="321363"/>
                      <a:pt x="15967" y="321500"/>
                      <a:pt x="16242" y="321500"/>
                    </a:cubicBezTo>
                    <a:cubicBezTo>
                      <a:pt x="16653" y="321637"/>
                      <a:pt x="16928" y="321774"/>
                      <a:pt x="17339" y="321774"/>
                    </a:cubicBezTo>
                    <a:cubicBezTo>
                      <a:pt x="17888" y="321912"/>
                      <a:pt x="18436" y="321912"/>
                      <a:pt x="18985" y="322049"/>
                    </a:cubicBezTo>
                    <a:cubicBezTo>
                      <a:pt x="20768" y="322186"/>
                      <a:pt x="22414" y="322049"/>
                      <a:pt x="24060" y="322049"/>
                    </a:cubicBezTo>
                    <a:cubicBezTo>
                      <a:pt x="24060" y="322049"/>
                      <a:pt x="23923" y="322049"/>
                      <a:pt x="23923" y="322049"/>
                    </a:cubicBezTo>
                    <a:cubicBezTo>
                      <a:pt x="24060" y="322049"/>
                      <a:pt x="24060" y="322049"/>
                      <a:pt x="24197" y="322049"/>
                    </a:cubicBezTo>
                    <a:cubicBezTo>
                      <a:pt x="24334" y="322049"/>
                      <a:pt x="24471" y="322049"/>
                      <a:pt x="24608" y="322049"/>
                    </a:cubicBezTo>
                    <a:cubicBezTo>
                      <a:pt x="24471" y="322049"/>
                      <a:pt x="24334" y="322049"/>
                      <a:pt x="24197" y="322049"/>
                    </a:cubicBezTo>
                    <a:cubicBezTo>
                      <a:pt x="26254" y="321774"/>
                      <a:pt x="28312" y="321500"/>
                      <a:pt x="30369" y="321089"/>
                    </a:cubicBezTo>
                    <a:cubicBezTo>
                      <a:pt x="30095" y="321089"/>
                      <a:pt x="29958" y="321226"/>
                      <a:pt x="29683" y="321226"/>
                    </a:cubicBezTo>
                    <a:cubicBezTo>
                      <a:pt x="32564" y="320540"/>
                      <a:pt x="35444" y="319854"/>
                      <a:pt x="38187" y="319031"/>
                    </a:cubicBezTo>
                    <a:cubicBezTo>
                      <a:pt x="37913" y="319031"/>
                      <a:pt x="37776" y="319168"/>
                      <a:pt x="37639" y="319306"/>
                    </a:cubicBezTo>
                    <a:cubicBezTo>
                      <a:pt x="41342" y="317934"/>
                      <a:pt x="45045" y="316425"/>
                      <a:pt x="48611" y="314642"/>
                    </a:cubicBezTo>
                    <a:cubicBezTo>
                      <a:pt x="48474" y="314779"/>
                      <a:pt x="48337" y="314779"/>
                      <a:pt x="48200" y="314916"/>
                    </a:cubicBezTo>
                    <a:cubicBezTo>
                      <a:pt x="53138" y="312310"/>
                      <a:pt x="58076" y="309430"/>
                      <a:pt x="62876" y="306687"/>
                    </a:cubicBezTo>
                    <a:cubicBezTo>
                      <a:pt x="68363" y="303532"/>
                      <a:pt x="73712" y="300240"/>
                      <a:pt x="79061" y="296674"/>
                    </a:cubicBezTo>
                    <a:cubicBezTo>
                      <a:pt x="79061" y="296674"/>
                      <a:pt x="78924" y="296674"/>
                      <a:pt x="78924" y="296811"/>
                    </a:cubicBezTo>
                    <a:cubicBezTo>
                      <a:pt x="84273" y="293108"/>
                      <a:pt x="89622" y="289405"/>
                      <a:pt x="94972" y="285427"/>
                    </a:cubicBezTo>
                    <a:cubicBezTo>
                      <a:pt x="97852" y="283370"/>
                      <a:pt x="100869" y="281175"/>
                      <a:pt x="103750" y="278981"/>
                    </a:cubicBezTo>
                    <a:cubicBezTo>
                      <a:pt x="107316" y="276100"/>
                      <a:pt x="110882" y="273357"/>
                      <a:pt x="114448" y="270477"/>
                    </a:cubicBezTo>
                    <a:cubicBezTo>
                      <a:pt x="114723" y="270202"/>
                      <a:pt x="114860" y="269791"/>
                      <a:pt x="115134" y="269516"/>
                    </a:cubicBezTo>
                    <a:cubicBezTo>
                      <a:pt x="124598" y="255663"/>
                      <a:pt x="133925" y="241947"/>
                      <a:pt x="143389" y="228094"/>
                    </a:cubicBezTo>
                    <a:cubicBezTo>
                      <a:pt x="145721" y="224665"/>
                      <a:pt x="148464" y="221236"/>
                      <a:pt x="151070" y="217944"/>
                    </a:cubicBezTo>
                    <a:cubicBezTo>
                      <a:pt x="154088" y="213967"/>
                      <a:pt x="157242" y="209852"/>
                      <a:pt x="160397" y="205874"/>
                    </a:cubicBezTo>
                    <a:cubicBezTo>
                      <a:pt x="166843" y="197782"/>
                      <a:pt x="173427" y="189827"/>
                      <a:pt x="180148" y="182146"/>
                    </a:cubicBezTo>
                    <a:cubicBezTo>
                      <a:pt x="193864" y="166646"/>
                      <a:pt x="208403" y="151833"/>
                      <a:pt x="223353" y="137431"/>
                    </a:cubicBezTo>
                    <a:cubicBezTo>
                      <a:pt x="230074" y="130985"/>
                      <a:pt x="236795" y="124813"/>
                      <a:pt x="243927" y="118915"/>
                    </a:cubicBezTo>
                    <a:cubicBezTo>
                      <a:pt x="247494" y="115897"/>
                      <a:pt x="251334" y="113017"/>
                      <a:pt x="255037" y="110137"/>
                    </a:cubicBezTo>
                    <a:cubicBezTo>
                      <a:pt x="258878" y="107119"/>
                      <a:pt x="262718" y="104376"/>
                      <a:pt x="266833" y="101633"/>
                    </a:cubicBezTo>
                    <a:cubicBezTo>
                      <a:pt x="270125" y="99575"/>
                      <a:pt x="273554" y="97792"/>
                      <a:pt x="277120" y="96146"/>
                    </a:cubicBezTo>
                    <a:cubicBezTo>
                      <a:pt x="280412" y="94637"/>
                      <a:pt x="283704" y="93266"/>
                      <a:pt x="287270" y="92306"/>
                    </a:cubicBezTo>
                    <a:cubicBezTo>
                      <a:pt x="291385" y="91208"/>
                      <a:pt x="296460" y="91757"/>
                      <a:pt x="299614" y="95049"/>
                    </a:cubicBezTo>
                    <a:cubicBezTo>
                      <a:pt x="300300" y="95735"/>
                      <a:pt x="300986" y="96421"/>
                      <a:pt x="301535" y="97244"/>
                    </a:cubicBezTo>
                    <a:cubicBezTo>
                      <a:pt x="302358" y="98478"/>
                      <a:pt x="302632" y="99027"/>
                      <a:pt x="303180" y="100398"/>
                    </a:cubicBezTo>
                    <a:cubicBezTo>
                      <a:pt x="303729" y="101907"/>
                      <a:pt x="303866" y="103690"/>
                      <a:pt x="303455" y="105199"/>
                    </a:cubicBezTo>
                    <a:cubicBezTo>
                      <a:pt x="303043" y="106844"/>
                      <a:pt x="302632" y="107805"/>
                      <a:pt x="301946" y="109314"/>
                    </a:cubicBezTo>
                    <a:cubicBezTo>
                      <a:pt x="301260" y="110685"/>
                      <a:pt x="300300" y="112057"/>
                      <a:pt x="299477" y="113428"/>
                    </a:cubicBezTo>
                    <a:cubicBezTo>
                      <a:pt x="298517" y="114800"/>
                      <a:pt x="297694" y="116172"/>
                      <a:pt x="296734" y="117543"/>
                    </a:cubicBezTo>
                    <a:cubicBezTo>
                      <a:pt x="295225" y="119601"/>
                      <a:pt x="293442" y="121521"/>
                      <a:pt x="291659" y="123441"/>
                    </a:cubicBezTo>
                    <a:cubicBezTo>
                      <a:pt x="285213" y="130299"/>
                      <a:pt x="278355" y="136883"/>
                      <a:pt x="271771" y="143604"/>
                    </a:cubicBezTo>
                    <a:cubicBezTo>
                      <a:pt x="266284" y="149090"/>
                      <a:pt x="260661" y="154439"/>
                      <a:pt x="255037" y="159926"/>
                    </a:cubicBezTo>
                    <a:cubicBezTo>
                      <a:pt x="250785" y="164040"/>
                      <a:pt x="246533" y="168155"/>
                      <a:pt x="242281" y="172270"/>
                    </a:cubicBezTo>
                    <a:cubicBezTo>
                      <a:pt x="231171" y="182694"/>
                      <a:pt x="220199" y="193118"/>
                      <a:pt x="209089" y="203543"/>
                    </a:cubicBezTo>
                    <a:cubicBezTo>
                      <a:pt x="202779" y="209440"/>
                      <a:pt x="196333" y="215338"/>
                      <a:pt x="190023" y="221236"/>
                    </a:cubicBezTo>
                    <a:cubicBezTo>
                      <a:pt x="186183" y="224802"/>
                      <a:pt x="182205" y="228094"/>
                      <a:pt x="178228" y="231523"/>
                    </a:cubicBezTo>
                    <a:cubicBezTo>
                      <a:pt x="170410" y="238381"/>
                      <a:pt x="162591" y="245239"/>
                      <a:pt x="154773" y="251960"/>
                    </a:cubicBezTo>
                    <a:cubicBezTo>
                      <a:pt x="153127" y="253469"/>
                      <a:pt x="151482" y="254840"/>
                      <a:pt x="149836" y="256349"/>
                    </a:cubicBezTo>
                    <a:cubicBezTo>
                      <a:pt x="148327" y="257720"/>
                      <a:pt x="146818" y="258818"/>
                      <a:pt x="145172" y="260052"/>
                    </a:cubicBezTo>
                    <a:cubicBezTo>
                      <a:pt x="137628" y="265950"/>
                      <a:pt x="130085" y="271848"/>
                      <a:pt x="122678" y="277609"/>
                    </a:cubicBezTo>
                    <a:cubicBezTo>
                      <a:pt x="122678" y="277609"/>
                      <a:pt x="122678" y="277609"/>
                      <a:pt x="122678" y="277609"/>
                    </a:cubicBezTo>
                    <a:cubicBezTo>
                      <a:pt x="122678" y="277609"/>
                      <a:pt x="122678" y="277609"/>
                      <a:pt x="122815" y="277472"/>
                    </a:cubicBezTo>
                    <a:cubicBezTo>
                      <a:pt x="115408" y="289816"/>
                      <a:pt x="108002" y="302297"/>
                      <a:pt x="100595" y="314779"/>
                    </a:cubicBezTo>
                    <a:cubicBezTo>
                      <a:pt x="99909" y="315877"/>
                      <a:pt x="99361" y="317111"/>
                      <a:pt x="98675" y="318208"/>
                    </a:cubicBezTo>
                    <a:cubicBezTo>
                      <a:pt x="96617" y="322049"/>
                      <a:pt x="94560" y="325752"/>
                      <a:pt x="92640" y="329593"/>
                    </a:cubicBezTo>
                    <a:cubicBezTo>
                      <a:pt x="88388" y="337548"/>
                      <a:pt x="83999" y="345503"/>
                      <a:pt x="80021" y="353458"/>
                    </a:cubicBezTo>
                    <a:cubicBezTo>
                      <a:pt x="80158" y="353321"/>
                      <a:pt x="80295" y="353047"/>
                      <a:pt x="80295" y="352910"/>
                    </a:cubicBezTo>
                    <a:cubicBezTo>
                      <a:pt x="78787" y="355790"/>
                      <a:pt x="77415" y="358670"/>
                      <a:pt x="76181" y="361688"/>
                    </a:cubicBezTo>
                    <a:cubicBezTo>
                      <a:pt x="74535" y="365254"/>
                      <a:pt x="73300" y="368957"/>
                      <a:pt x="71929" y="372524"/>
                    </a:cubicBezTo>
                    <a:cubicBezTo>
                      <a:pt x="71929" y="372524"/>
                      <a:pt x="71929" y="372524"/>
                      <a:pt x="71929" y="372386"/>
                    </a:cubicBezTo>
                    <a:cubicBezTo>
                      <a:pt x="71243" y="374306"/>
                      <a:pt x="70694" y="376364"/>
                      <a:pt x="70146" y="378422"/>
                    </a:cubicBezTo>
                    <a:cubicBezTo>
                      <a:pt x="70146" y="378147"/>
                      <a:pt x="70283" y="378010"/>
                      <a:pt x="70283" y="377735"/>
                    </a:cubicBezTo>
                    <a:cubicBezTo>
                      <a:pt x="70008" y="379107"/>
                      <a:pt x="69871" y="380616"/>
                      <a:pt x="69734" y="382125"/>
                    </a:cubicBezTo>
                    <a:cubicBezTo>
                      <a:pt x="69734" y="381851"/>
                      <a:pt x="69734" y="381713"/>
                      <a:pt x="69734" y="381439"/>
                    </a:cubicBezTo>
                    <a:cubicBezTo>
                      <a:pt x="69734" y="382536"/>
                      <a:pt x="69734" y="383496"/>
                      <a:pt x="69734" y="384593"/>
                    </a:cubicBezTo>
                    <a:cubicBezTo>
                      <a:pt x="69871" y="385691"/>
                      <a:pt x="70008" y="386651"/>
                      <a:pt x="70146" y="387611"/>
                    </a:cubicBezTo>
                    <a:cubicBezTo>
                      <a:pt x="70283" y="388022"/>
                      <a:pt x="70420" y="388434"/>
                      <a:pt x="70557" y="388846"/>
                    </a:cubicBezTo>
                    <a:cubicBezTo>
                      <a:pt x="70694" y="389120"/>
                      <a:pt x="70694" y="389257"/>
                      <a:pt x="70831" y="389531"/>
                    </a:cubicBezTo>
                    <a:cubicBezTo>
                      <a:pt x="70831" y="389531"/>
                      <a:pt x="70831" y="389531"/>
                      <a:pt x="70831" y="389669"/>
                    </a:cubicBezTo>
                    <a:cubicBezTo>
                      <a:pt x="70831" y="389669"/>
                      <a:pt x="70969" y="389806"/>
                      <a:pt x="70969" y="389806"/>
                    </a:cubicBezTo>
                    <a:cubicBezTo>
                      <a:pt x="71106" y="389943"/>
                      <a:pt x="71380" y="389943"/>
                      <a:pt x="71517" y="390080"/>
                    </a:cubicBezTo>
                    <a:cubicBezTo>
                      <a:pt x="71792" y="390217"/>
                      <a:pt x="72066" y="390217"/>
                      <a:pt x="72340" y="390354"/>
                    </a:cubicBezTo>
                    <a:cubicBezTo>
                      <a:pt x="73300" y="390492"/>
                      <a:pt x="74398" y="390629"/>
                      <a:pt x="75358" y="390766"/>
                    </a:cubicBezTo>
                    <a:cubicBezTo>
                      <a:pt x="75083" y="390766"/>
                      <a:pt x="74946" y="390766"/>
                      <a:pt x="74672" y="390766"/>
                    </a:cubicBezTo>
                    <a:cubicBezTo>
                      <a:pt x="75632" y="390766"/>
                      <a:pt x="76592" y="390766"/>
                      <a:pt x="77415" y="390766"/>
                    </a:cubicBezTo>
                    <a:cubicBezTo>
                      <a:pt x="77415" y="390766"/>
                      <a:pt x="77415" y="390766"/>
                      <a:pt x="77415" y="390766"/>
                    </a:cubicBezTo>
                    <a:cubicBezTo>
                      <a:pt x="77415" y="390766"/>
                      <a:pt x="77552" y="390766"/>
                      <a:pt x="77552" y="390766"/>
                    </a:cubicBezTo>
                    <a:cubicBezTo>
                      <a:pt x="77689" y="390766"/>
                      <a:pt x="77964" y="390766"/>
                      <a:pt x="78101" y="390766"/>
                    </a:cubicBezTo>
                    <a:cubicBezTo>
                      <a:pt x="78101" y="390766"/>
                      <a:pt x="77964" y="390766"/>
                      <a:pt x="77964" y="390766"/>
                    </a:cubicBezTo>
                    <a:cubicBezTo>
                      <a:pt x="79061" y="390629"/>
                      <a:pt x="80158" y="390492"/>
                      <a:pt x="81256" y="390217"/>
                    </a:cubicBezTo>
                    <a:cubicBezTo>
                      <a:pt x="80981" y="390217"/>
                      <a:pt x="80844" y="390217"/>
                      <a:pt x="80570" y="390354"/>
                    </a:cubicBezTo>
                    <a:cubicBezTo>
                      <a:pt x="81256" y="390217"/>
                      <a:pt x="81941" y="389943"/>
                      <a:pt x="82627" y="389806"/>
                    </a:cubicBezTo>
                    <a:cubicBezTo>
                      <a:pt x="83862" y="389394"/>
                      <a:pt x="85096" y="388846"/>
                      <a:pt x="86468" y="388297"/>
                    </a:cubicBezTo>
                    <a:cubicBezTo>
                      <a:pt x="86193" y="388434"/>
                      <a:pt x="86056" y="388571"/>
                      <a:pt x="85919" y="388571"/>
                    </a:cubicBezTo>
                    <a:cubicBezTo>
                      <a:pt x="89485" y="386788"/>
                      <a:pt x="92914" y="384731"/>
                      <a:pt x="96206" y="382536"/>
                    </a:cubicBezTo>
                    <a:cubicBezTo>
                      <a:pt x="99635" y="380342"/>
                      <a:pt x="103201" y="378147"/>
                      <a:pt x="106630" y="375953"/>
                    </a:cubicBezTo>
                    <a:cubicBezTo>
                      <a:pt x="106630" y="375953"/>
                      <a:pt x="106630" y="375953"/>
                      <a:pt x="106630" y="375953"/>
                    </a:cubicBezTo>
                    <a:cubicBezTo>
                      <a:pt x="117191" y="368820"/>
                      <a:pt x="127204" y="360865"/>
                      <a:pt x="136805" y="352635"/>
                    </a:cubicBezTo>
                    <a:cubicBezTo>
                      <a:pt x="138588" y="349344"/>
                      <a:pt x="140234" y="345915"/>
                      <a:pt x="142017" y="342623"/>
                    </a:cubicBezTo>
                    <a:cubicBezTo>
                      <a:pt x="142703" y="341251"/>
                      <a:pt x="143663" y="339742"/>
                      <a:pt x="144486" y="338371"/>
                    </a:cubicBezTo>
                    <a:cubicBezTo>
                      <a:pt x="146955" y="333982"/>
                      <a:pt x="149424" y="329729"/>
                      <a:pt x="151893" y="325341"/>
                    </a:cubicBezTo>
                    <a:cubicBezTo>
                      <a:pt x="156145" y="317797"/>
                      <a:pt x="160534" y="310390"/>
                      <a:pt x="164786" y="302846"/>
                    </a:cubicBezTo>
                    <a:cubicBezTo>
                      <a:pt x="165335" y="301749"/>
                      <a:pt x="166158" y="300789"/>
                      <a:pt x="166706" y="299692"/>
                    </a:cubicBezTo>
                    <a:cubicBezTo>
                      <a:pt x="169038" y="296126"/>
                      <a:pt x="171507" y="292422"/>
                      <a:pt x="173839" y="288856"/>
                    </a:cubicBezTo>
                    <a:cubicBezTo>
                      <a:pt x="179462" y="280352"/>
                      <a:pt x="184949" y="271711"/>
                      <a:pt x="190572" y="263207"/>
                    </a:cubicBezTo>
                    <a:cubicBezTo>
                      <a:pt x="192767" y="259778"/>
                      <a:pt x="194961" y="256486"/>
                      <a:pt x="197430" y="253194"/>
                    </a:cubicBezTo>
                    <a:cubicBezTo>
                      <a:pt x="203465" y="244965"/>
                      <a:pt x="209500" y="236735"/>
                      <a:pt x="215398" y="228368"/>
                    </a:cubicBezTo>
                    <a:cubicBezTo>
                      <a:pt x="217867" y="225077"/>
                      <a:pt x="220336" y="221648"/>
                      <a:pt x="222668" y="218356"/>
                    </a:cubicBezTo>
                    <a:cubicBezTo>
                      <a:pt x="225274" y="214790"/>
                      <a:pt x="228017" y="211361"/>
                      <a:pt x="230760" y="207794"/>
                    </a:cubicBezTo>
                    <a:cubicBezTo>
                      <a:pt x="236384" y="200525"/>
                      <a:pt x="242281" y="193393"/>
                      <a:pt x="248454" y="186398"/>
                    </a:cubicBezTo>
                    <a:cubicBezTo>
                      <a:pt x="251745" y="182694"/>
                      <a:pt x="255174" y="179265"/>
                      <a:pt x="258603" y="175699"/>
                    </a:cubicBezTo>
                    <a:cubicBezTo>
                      <a:pt x="262170" y="171995"/>
                      <a:pt x="265736" y="168430"/>
                      <a:pt x="269576" y="165001"/>
                    </a:cubicBezTo>
                    <a:cubicBezTo>
                      <a:pt x="276160" y="159240"/>
                      <a:pt x="283292" y="153891"/>
                      <a:pt x="290973" y="149639"/>
                    </a:cubicBezTo>
                    <a:cubicBezTo>
                      <a:pt x="293991" y="147992"/>
                      <a:pt x="297008" y="146895"/>
                      <a:pt x="300300" y="146210"/>
                    </a:cubicBezTo>
                    <a:cubicBezTo>
                      <a:pt x="303318" y="145524"/>
                      <a:pt x="306472" y="145524"/>
                      <a:pt x="309627" y="145798"/>
                    </a:cubicBezTo>
                    <a:cubicBezTo>
                      <a:pt x="311547" y="145935"/>
                      <a:pt x="313605" y="146621"/>
                      <a:pt x="315251" y="147718"/>
                    </a:cubicBezTo>
                    <a:cubicBezTo>
                      <a:pt x="315936" y="148130"/>
                      <a:pt x="316759" y="148679"/>
                      <a:pt x="317308" y="149364"/>
                    </a:cubicBezTo>
                    <a:cubicBezTo>
                      <a:pt x="317719" y="150050"/>
                      <a:pt x="318405" y="150873"/>
                      <a:pt x="318680" y="151696"/>
                    </a:cubicBezTo>
                    <a:cubicBezTo>
                      <a:pt x="319091" y="152656"/>
                      <a:pt x="319365" y="153616"/>
                      <a:pt x="319640" y="154439"/>
                    </a:cubicBezTo>
                    <a:cubicBezTo>
                      <a:pt x="319914" y="156085"/>
                      <a:pt x="320051" y="157182"/>
                      <a:pt x="320051" y="158828"/>
                    </a:cubicBezTo>
                    <a:cubicBezTo>
                      <a:pt x="320325" y="161983"/>
                      <a:pt x="319640" y="165549"/>
                      <a:pt x="318405" y="168292"/>
                    </a:cubicBezTo>
                    <a:cubicBezTo>
                      <a:pt x="316896" y="171721"/>
                      <a:pt x="314976" y="175013"/>
                      <a:pt x="313056" y="178305"/>
                    </a:cubicBezTo>
                    <a:cubicBezTo>
                      <a:pt x="310999" y="181871"/>
                      <a:pt x="308530" y="185300"/>
                      <a:pt x="306061" y="188592"/>
                    </a:cubicBezTo>
                    <a:cubicBezTo>
                      <a:pt x="303180" y="192433"/>
                      <a:pt x="300300" y="196136"/>
                      <a:pt x="297283" y="199839"/>
                    </a:cubicBezTo>
                    <a:cubicBezTo>
                      <a:pt x="292893" y="205326"/>
                      <a:pt x="288642" y="210812"/>
                      <a:pt x="284115" y="216024"/>
                    </a:cubicBezTo>
                    <a:cubicBezTo>
                      <a:pt x="277943" y="223019"/>
                      <a:pt x="271771" y="230152"/>
                      <a:pt x="265599" y="237146"/>
                    </a:cubicBezTo>
                    <a:cubicBezTo>
                      <a:pt x="261484" y="241810"/>
                      <a:pt x="257095" y="246199"/>
                      <a:pt x="252843" y="250726"/>
                    </a:cubicBezTo>
                    <a:cubicBezTo>
                      <a:pt x="247494" y="256486"/>
                      <a:pt x="242144" y="262247"/>
                      <a:pt x="236658" y="267871"/>
                    </a:cubicBezTo>
                    <a:cubicBezTo>
                      <a:pt x="231720" y="273083"/>
                      <a:pt x="226645" y="278158"/>
                      <a:pt x="221707" y="283370"/>
                    </a:cubicBezTo>
                    <a:cubicBezTo>
                      <a:pt x="215947" y="289405"/>
                      <a:pt x="210049" y="295439"/>
                      <a:pt x="204288" y="301475"/>
                    </a:cubicBezTo>
                    <a:cubicBezTo>
                      <a:pt x="200173" y="305726"/>
                      <a:pt x="195921" y="309979"/>
                      <a:pt x="191669" y="314231"/>
                    </a:cubicBezTo>
                    <a:cubicBezTo>
                      <a:pt x="184949" y="320951"/>
                      <a:pt x="178365" y="327672"/>
                      <a:pt x="171644" y="334393"/>
                    </a:cubicBezTo>
                    <a:cubicBezTo>
                      <a:pt x="168078" y="337959"/>
                      <a:pt x="164375" y="341388"/>
                      <a:pt x="160534" y="344817"/>
                    </a:cubicBezTo>
                    <a:cubicBezTo>
                      <a:pt x="155459" y="349481"/>
                      <a:pt x="150247" y="354144"/>
                      <a:pt x="145035" y="358670"/>
                    </a:cubicBezTo>
                    <a:cubicBezTo>
                      <a:pt x="141743" y="365117"/>
                      <a:pt x="138451" y="371564"/>
                      <a:pt x="135159" y="378010"/>
                    </a:cubicBezTo>
                    <a:cubicBezTo>
                      <a:pt x="135159" y="377873"/>
                      <a:pt x="135297" y="377735"/>
                      <a:pt x="135297" y="377599"/>
                    </a:cubicBezTo>
                    <a:cubicBezTo>
                      <a:pt x="132691" y="382948"/>
                      <a:pt x="130085" y="388297"/>
                      <a:pt x="127616" y="393646"/>
                    </a:cubicBezTo>
                    <a:cubicBezTo>
                      <a:pt x="126244" y="396664"/>
                      <a:pt x="125010" y="399818"/>
                      <a:pt x="123775" y="402973"/>
                    </a:cubicBezTo>
                    <a:cubicBezTo>
                      <a:pt x="122541" y="405991"/>
                      <a:pt x="121306" y="408871"/>
                      <a:pt x="120346" y="411889"/>
                    </a:cubicBezTo>
                    <a:cubicBezTo>
                      <a:pt x="119935" y="413260"/>
                      <a:pt x="119660" y="414632"/>
                      <a:pt x="119386" y="415866"/>
                    </a:cubicBezTo>
                    <a:cubicBezTo>
                      <a:pt x="119386" y="415592"/>
                      <a:pt x="119523" y="415454"/>
                      <a:pt x="119523" y="415180"/>
                    </a:cubicBezTo>
                    <a:cubicBezTo>
                      <a:pt x="119249" y="416415"/>
                      <a:pt x="119112" y="417786"/>
                      <a:pt x="118975" y="419021"/>
                    </a:cubicBezTo>
                    <a:cubicBezTo>
                      <a:pt x="118837" y="420804"/>
                      <a:pt x="118837" y="422450"/>
                      <a:pt x="118837" y="424233"/>
                    </a:cubicBezTo>
                    <a:cubicBezTo>
                      <a:pt x="118837" y="424096"/>
                      <a:pt x="118837" y="423959"/>
                      <a:pt x="118837" y="423821"/>
                    </a:cubicBezTo>
                    <a:cubicBezTo>
                      <a:pt x="118837" y="423959"/>
                      <a:pt x="118837" y="424233"/>
                      <a:pt x="118837" y="424370"/>
                    </a:cubicBezTo>
                    <a:cubicBezTo>
                      <a:pt x="118837" y="424370"/>
                      <a:pt x="118837" y="424507"/>
                      <a:pt x="118837" y="424507"/>
                    </a:cubicBezTo>
                    <a:cubicBezTo>
                      <a:pt x="118837" y="424507"/>
                      <a:pt x="118837" y="424370"/>
                      <a:pt x="118837" y="424370"/>
                    </a:cubicBezTo>
                    <a:cubicBezTo>
                      <a:pt x="118975" y="425193"/>
                      <a:pt x="118975" y="426016"/>
                      <a:pt x="119249" y="426839"/>
                    </a:cubicBezTo>
                    <a:cubicBezTo>
                      <a:pt x="119386" y="427113"/>
                      <a:pt x="119523" y="427525"/>
                      <a:pt x="119523" y="427799"/>
                    </a:cubicBezTo>
                    <a:cubicBezTo>
                      <a:pt x="119660" y="427936"/>
                      <a:pt x="119660" y="428073"/>
                      <a:pt x="119798" y="428211"/>
                    </a:cubicBezTo>
                    <a:cubicBezTo>
                      <a:pt x="119935" y="428348"/>
                      <a:pt x="120072" y="428622"/>
                      <a:pt x="120209" y="428759"/>
                    </a:cubicBezTo>
                    <a:cubicBezTo>
                      <a:pt x="120483" y="429034"/>
                      <a:pt x="120758" y="429308"/>
                      <a:pt x="121032" y="429445"/>
                    </a:cubicBezTo>
                    <a:cubicBezTo>
                      <a:pt x="121443" y="429719"/>
                      <a:pt x="121855" y="429994"/>
                      <a:pt x="122129" y="430268"/>
                    </a:cubicBezTo>
                    <a:cubicBezTo>
                      <a:pt x="122404" y="430405"/>
                      <a:pt x="122815" y="430679"/>
                      <a:pt x="123089" y="430817"/>
                    </a:cubicBezTo>
                    <a:cubicBezTo>
                      <a:pt x="124049" y="431365"/>
                      <a:pt x="125147" y="431777"/>
                      <a:pt x="126107" y="432188"/>
                    </a:cubicBezTo>
                    <a:cubicBezTo>
                      <a:pt x="125833" y="432051"/>
                      <a:pt x="125695" y="432051"/>
                      <a:pt x="125421" y="431914"/>
                    </a:cubicBezTo>
                    <a:cubicBezTo>
                      <a:pt x="125970" y="432051"/>
                      <a:pt x="126518" y="432325"/>
                      <a:pt x="127204" y="432463"/>
                    </a:cubicBezTo>
                    <a:cubicBezTo>
                      <a:pt x="127067" y="432463"/>
                      <a:pt x="126930" y="432463"/>
                      <a:pt x="126793" y="432325"/>
                    </a:cubicBezTo>
                    <a:cubicBezTo>
                      <a:pt x="127753" y="432599"/>
                      <a:pt x="128850" y="432737"/>
                      <a:pt x="129810" y="432737"/>
                    </a:cubicBezTo>
                    <a:cubicBezTo>
                      <a:pt x="129673" y="432737"/>
                      <a:pt x="129536" y="432737"/>
                      <a:pt x="129399" y="432737"/>
                    </a:cubicBezTo>
                    <a:cubicBezTo>
                      <a:pt x="129947" y="432737"/>
                      <a:pt x="130633" y="432737"/>
                      <a:pt x="131182" y="432737"/>
                    </a:cubicBezTo>
                    <a:cubicBezTo>
                      <a:pt x="132553" y="432599"/>
                      <a:pt x="133788" y="432463"/>
                      <a:pt x="135159" y="432188"/>
                    </a:cubicBezTo>
                    <a:cubicBezTo>
                      <a:pt x="134885" y="432188"/>
                      <a:pt x="134748" y="432188"/>
                      <a:pt x="134474" y="432325"/>
                    </a:cubicBezTo>
                    <a:cubicBezTo>
                      <a:pt x="136531" y="431777"/>
                      <a:pt x="138588" y="431228"/>
                      <a:pt x="140509" y="430542"/>
                    </a:cubicBezTo>
                    <a:cubicBezTo>
                      <a:pt x="144075" y="429308"/>
                      <a:pt x="147504" y="427799"/>
                      <a:pt x="150796" y="426153"/>
                    </a:cubicBezTo>
                    <a:cubicBezTo>
                      <a:pt x="150659" y="426290"/>
                      <a:pt x="150521" y="426290"/>
                      <a:pt x="150384" y="426428"/>
                    </a:cubicBezTo>
                    <a:cubicBezTo>
                      <a:pt x="153950" y="424507"/>
                      <a:pt x="157242" y="422587"/>
                      <a:pt x="160671" y="420255"/>
                    </a:cubicBezTo>
                    <a:cubicBezTo>
                      <a:pt x="160397" y="420392"/>
                      <a:pt x="160260" y="420530"/>
                      <a:pt x="160123" y="420667"/>
                    </a:cubicBezTo>
                    <a:cubicBezTo>
                      <a:pt x="163963" y="418061"/>
                      <a:pt x="167804" y="415318"/>
                      <a:pt x="171507" y="412437"/>
                    </a:cubicBezTo>
                    <a:cubicBezTo>
                      <a:pt x="172467" y="410517"/>
                      <a:pt x="173427" y="408596"/>
                      <a:pt x="174387" y="406676"/>
                    </a:cubicBezTo>
                    <a:cubicBezTo>
                      <a:pt x="175073" y="405442"/>
                      <a:pt x="175759" y="404208"/>
                      <a:pt x="176307" y="402973"/>
                    </a:cubicBezTo>
                    <a:cubicBezTo>
                      <a:pt x="178365" y="399133"/>
                      <a:pt x="180422" y="395292"/>
                      <a:pt x="182617" y="391315"/>
                    </a:cubicBezTo>
                    <a:cubicBezTo>
                      <a:pt x="187555" y="382262"/>
                      <a:pt x="192492" y="373072"/>
                      <a:pt x="197430" y="364019"/>
                    </a:cubicBezTo>
                    <a:cubicBezTo>
                      <a:pt x="199350" y="360590"/>
                      <a:pt x="201271" y="357025"/>
                      <a:pt x="203191" y="353596"/>
                    </a:cubicBezTo>
                    <a:cubicBezTo>
                      <a:pt x="208266" y="344954"/>
                      <a:pt x="213478" y="336176"/>
                      <a:pt x="218553" y="327535"/>
                    </a:cubicBezTo>
                    <a:cubicBezTo>
                      <a:pt x="222119" y="321500"/>
                      <a:pt x="225685" y="315465"/>
                      <a:pt x="229251" y="309430"/>
                    </a:cubicBezTo>
                    <a:cubicBezTo>
                      <a:pt x="231446" y="305726"/>
                      <a:pt x="233915" y="302297"/>
                      <a:pt x="236246" y="298732"/>
                    </a:cubicBezTo>
                    <a:cubicBezTo>
                      <a:pt x="238578" y="295028"/>
                      <a:pt x="241047" y="291325"/>
                      <a:pt x="243653" y="287622"/>
                    </a:cubicBezTo>
                    <a:cubicBezTo>
                      <a:pt x="249688" y="278569"/>
                      <a:pt x="256135" y="269928"/>
                      <a:pt x="262993" y="261561"/>
                    </a:cubicBezTo>
                    <a:cubicBezTo>
                      <a:pt x="268616" y="254566"/>
                      <a:pt x="274514" y="247708"/>
                      <a:pt x="280686" y="241262"/>
                    </a:cubicBezTo>
                    <a:cubicBezTo>
                      <a:pt x="287407" y="234266"/>
                      <a:pt x="294677" y="227820"/>
                      <a:pt x="302358" y="222059"/>
                    </a:cubicBezTo>
                    <a:cubicBezTo>
                      <a:pt x="308804" y="217121"/>
                      <a:pt x="316074" y="213281"/>
                      <a:pt x="323617" y="210126"/>
                    </a:cubicBezTo>
                    <a:cubicBezTo>
                      <a:pt x="326772" y="208755"/>
                      <a:pt x="330064" y="208069"/>
                      <a:pt x="333493" y="207657"/>
                    </a:cubicBezTo>
                    <a:cubicBezTo>
                      <a:pt x="336373" y="207383"/>
                      <a:pt x="338842" y="208069"/>
                      <a:pt x="341585" y="209029"/>
                    </a:cubicBezTo>
                    <a:cubicBezTo>
                      <a:pt x="343917" y="209852"/>
                      <a:pt x="345837" y="211498"/>
                      <a:pt x="347757" y="213143"/>
                    </a:cubicBezTo>
                    <a:cubicBezTo>
                      <a:pt x="349129" y="214378"/>
                      <a:pt x="350089" y="216436"/>
                      <a:pt x="350501" y="218219"/>
                    </a:cubicBezTo>
                    <a:cubicBezTo>
                      <a:pt x="351186" y="220688"/>
                      <a:pt x="350912" y="223430"/>
                      <a:pt x="350501" y="225900"/>
                    </a:cubicBezTo>
                    <a:cubicBezTo>
                      <a:pt x="349952" y="230014"/>
                      <a:pt x="348580" y="233855"/>
                      <a:pt x="346797" y="237558"/>
                    </a:cubicBezTo>
                    <a:cubicBezTo>
                      <a:pt x="345014" y="241262"/>
                      <a:pt x="342820" y="244828"/>
                      <a:pt x="340625" y="248257"/>
                    </a:cubicBezTo>
                    <a:cubicBezTo>
                      <a:pt x="338568" y="251686"/>
                      <a:pt x="336099" y="254978"/>
                      <a:pt x="333904" y="258269"/>
                    </a:cubicBezTo>
                    <a:cubicBezTo>
                      <a:pt x="331573" y="261561"/>
                      <a:pt x="329104" y="264853"/>
                      <a:pt x="326635" y="268145"/>
                    </a:cubicBezTo>
                    <a:cubicBezTo>
                      <a:pt x="324029" y="271574"/>
                      <a:pt x="321423" y="275140"/>
                      <a:pt x="318817" y="278569"/>
                    </a:cubicBezTo>
                    <a:cubicBezTo>
                      <a:pt x="317445" y="280489"/>
                      <a:pt x="315936" y="282135"/>
                      <a:pt x="314428" y="283918"/>
                    </a:cubicBezTo>
                    <a:cubicBezTo>
                      <a:pt x="309216" y="290228"/>
                      <a:pt x="304003" y="296674"/>
                      <a:pt x="298791" y="302984"/>
                    </a:cubicBezTo>
                    <a:cubicBezTo>
                      <a:pt x="297283" y="304767"/>
                      <a:pt x="295637" y="306413"/>
                      <a:pt x="294128" y="308196"/>
                    </a:cubicBezTo>
                    <a:cubicBezTo>
                      <a:pt x="290562" y="312173"/>
                      <a:pt x="286996" y="316151"/>
                      <a:pt x="283292" y="320129"/>
                    </a:cubicBezTo>
                    <a:cubicBezTo>
                      <a:pt x="279315" y="324518"/>
                      <a:pt x="275611" y="328907"/>
                      <a:pt x="271497" y="333158"/>
                    </a:cubicBezTo>
                    <a:cubicBezTo>
                      <a:pt x="264776" y="339880"/>
                      <a:pt x="258192" y="346738"/>
                      <a:pt x="251471" y="353596"/>
                    </a:cubicBezTo>
                    <a:cubicBezTo>
                      <a:pt x="247768" y="357299"/>
                      <a:pt x="244202" y="361139"/>
                      <a:pt x="240361" y="364706"/>
                    </a:cubicBezTo>
                    <a:cubicBezTo>
                      <a:pt x="225822" y="378422"/>
                      <a:pt x="211420" y="392275"/>
                      <a:pt x="196470" y="405579"/>
                    </a:cubicBezTo>
                    <a:cubicBezTo>
                      <a:pt x="193178" y="408460"/>
                      <a:pt x="189886" y="411340"/>
                      <a:pt x="186457" y="414220"/>
                    </a:cubicBezTo>
                    <a:cubicBezTo>
                      <a:pt x="184400" y="416003"/>
                      <a:pt x="182205" y="417649"/>
                      <a:pt x="180148" y="419158"/>
                    </a:cubicBezTo>
                    <a:cubicBezTo>
                      <a:pt x="176856" y="425879"/>
                      <a:pt x="173564" y="432463"/>
                      <a:pt x="170272" y="439183"/>
                    </a:cubicBezTo>
                    <a:cubicBezTo>
                      <a:pt x="168627" y="442612"/>
                      <a:pt x="166981" y="445904"/>
                      <a:pt x="165335" y="449196"/>
                    </a:cubicBezTo>
                    <a:cubicBezTo>
                      <a:pt x="159300" y="461540"/>
                      <a:pt x="153950" y="474434"/>
                      <a:pt x="149150" y="487327"/>
                    </a:cubicBezTo>
                    <a:cubicBezTo>
                      <a:pt x="149287" y="487052"/>
                      <a:pt x="149287" y="486915"/>
                      <a:pt x="149424" y="486641"/>
                    </a:cubicBezTo>
                    <a:cubicBezTo>
                      <a:pt x="148327" y="489658"/>
                      <a:pt x="147504" y="492676"/>
                      <a:pt x="146681" y="495830"/>
                    </a:cubicBezTo>
                    <a:cubicBezTo>
                      <a:pt x="146132" y="498711"/>
                      <a:pt x="145721" y="501454"/>
                      <a:pt x="145584" y="504334"/>
                    </a:cubicBezTo>
                    <a:cubicBezTo>
                      <a:pt x="145584" y="504334"/>
                      <a:pt x="145584" y="504197"/>
                      <a:pt x="145584" y="504197"/>
                    </a:cubicBezTo>
                    <a:cubicBezTo>
                      <a:pt x="145584" y="504334"/>
                      <a:pt x="145584" y="504472"/>
                      <a:pt x="145584" y="504608"/>
                    </a:cubicBezTo>
                    <a:cubicBezTo>
                      <a:pt x="145584" y="504746"/>
                      <a:pt x="145584" y="504883"/>
                      <a:pt x="145584" y="504883"/>
                    </a:cubicBezTo>
                    <a:cubicBezTo>
                      <a:pt x="145584" y="504883"/>
                      <a:pt x="145584" y="504746"/>
                      <a:pt x="145584" y="504746"/>
                    </a:cubicBezTo>
                    <a:cubicBezTo>
                      <a:pt x="145584" y="505843"/>
                      <a:pt x="145584" y="506940"/>
                      <a:pt x="145584" y="508175"/>
                    </a:cubicBezTo>
                    <a:cubicBezTo>
                      <a:pt x="145584" y="508037"/>
                      <a:pt x="145584" y="508037"/>
                      <a:pt x="145584" y="507901"/>
                    </a:cubicBezTo>
                    <a:cubicBezTo>
                      <a:pt x="145584" y="509272"/>
                      <a:pt x="145858" y="510644"/>
                      <a:pt x="146269" y="512015"/>
                    </a:cubicBezTo>
                    <a:cubicBezTo>
                      <a:pt x="146269" y="511741"/>
                      <a:pt x="146132" y="511604"/>
                      <a:pt x="146132" y="511330"/>
                    </a:cubicBezTo>
                    <a:cubicBezTo>
                      <a:pt x="146407" y="512015"/>
                      <a:pt x="146544" y="512564"/>
                      <a:pt x="146818" y="513250"/>
                    </a:cubicBezTo>
                    <a:cubicBezTo>
                      <a:pt x="146818" y="512975"/>
                      <a:pt x="146681" y="512838"/>
                      <a:pt x="146544" y="512564"/>
                    </a:cubicBezTo>
                    <a:cubicBezTo>
                      <a:pt x="146681" y="512975"/>
                      <a:pt x="146955" y="513250"/>
                      <a:pt x="147092" y="513661"/>
                    </a:cubicBezTo>
                    <a:cubicBezTo>
                      <a:pt x="147367" y="514073"/>
                      <a:pt x="147641" y="514484"/>
                      <a:pt x="147915" y="514895"/>
                    </a:cubicBezTo>
                    <a:cubicBezTo>
                      <a:pt x="148190" y="515307"/>
                      <a:pt x="148601" y="515719"/>
                      <a:pt x="148875" y="516130"/>
                    </a:cubicBezTo>
                    <a:cubicBezTo>
                      <a:pt x="149287" y="516542"/>
                      <a:pt x="149561" y="516816"/>
                      <a:pt x="149973" y="517227"/>
                    </a:cubicBezTo>
                    <a:cubicBezTo>
                      <a:pt x="150659" y="517913"/>
                      <a:pt x="151482" y="518462"/>
                      <a:pt x="152304" y="519011"/>
                    </a:cubicBezTo>
                    <a:cubicBezTo>
                      <a:pt x="152579" y="519148"/>
                      <a:pt x="152990" y="519285"/>
                      <a:pt x="153265" y="519422"/>
                    </a:cubicBezTo>
                    <a:cubicBezTo>
                      <a:pt x="153676" y="519559"/>
                      <a:pt x="153950" y="519559"/>
                      <a:pt x="154362" y="519696"/>
                    </a:cubicBezTo>
                    <a:cubicBezTo>
                      <a:pt x="154911" y="519833"/>
                      <a:pt x="155322" y="519833"/>
                      <a:pt x="155871" y="519971"/>
                    </a:cubicBezTo>
                    <a:cubicBezTo>
                      <a:pt x="155733" y="519971"/>
                      <a:pt x="155459" y="519971"/>
                      <a:pt x="155322" y="519971"/>
                    </a:cubicBezTo>
                    <a:cubicBezTo>
                      <a:pt x="156556" y="520108"/>
                      <a:pt x="157791" y="520108"/>
                      <a:pt x="159025" y="520108"/>
                    </a:cubicBezTo>
                    <a:cubicBezTo>
                      <a:pt x="159025" y="520108"/>
                      <a:pt x="158888" y="520108"/>
                      <a:pt x="158888" y="520108"/>
                    </a:cubicBezTo>
                    <a:cubicBezTo>
                      <a:pt x="159025" y="520108"/>
                      <a:pt x="159162" y="520108"/>
                      <a:pt x="159300" y="520108"/>
                    </a:cubicBezTo>
                    <a:cubicBezTo>
                      <a:pt x="159437" y="520108"/>
                      <a:pt x="159437" y="520108"/>
                      <a:pt x="159574" y="520108"/>
                    </a:cubicBezTo>
                    <a:cubicBezTo>
                      <a:pt x="159574" y="520108"/>
                      <a:pt x="159574" y="520108"/>
                      <a:pt x="159437" y="520108"/>
                    </a:cubicBezTo>
                    <a:cubicBezTo>
                      <a:pt x="160671" y="519971"/>
                      <a:pt x="162043" y="519833"/>
                      <a:pt x="163277" y="519559"/>
                    </a:cubicBezTo>
                    <a:cubicBezTo>
                      <a:pt x="163003" y="519559"/>
                      <a:pt x="162866" y="519559"/>
                      <a:pt x="162591" y="519696"/>
                    </a:cubicBezTo>
                    <a:cubicBezTo>
                      <a:pt x="164649" y="519285"/>
                      <a:pt x="166706" y="518736"/>
                      <a:pt x="168627" y="518188"/>
                    </a:cubicBezTo>
                    <a:cubicBezTo>
                      <a:pt x="170547" y="517502"/>
                      <a:pt x="172467" y="516679"/>
                      <a:pt x="174250" y="515719"/>
                    </a:cubicBezTo>
                    <a:cubicBezTo>
                      <a:pt x="179051" y="513113"/>
                      <a:pt x="183440" y="510232"/>
                      <a:pt x="187966" y="507352"/>
                    </a:cubicBezTo>
                    <a:cubicBezTo>
                      <a:pt x="187829" y="507352"/>
                      <a:pt x="187829" y="507489"/>
                      <a:pt x="187692" y="507489"/>
                    </a:cubicBezTo>
                    <a:cubicBezTo>
                      <a:pt x="194413" y="502963"/>
                      <a:pt x="200448" y="497888"/>
                      <a:pt x="206620" y="492539"/>
                    </a:cubicBezTo>
                    <a:cubicBezTo>
                      <a:pt x="206620" y="492539"/>
                      <a:pt x="206483" y="492539"/>
                      <a:pt x="206483" y="492676"/>
                    </a:cubicBezTo>
                    <a:cubicBezTo>
                      <a:pt x="212243" y="487601"/>
                      <a:pt x="217867" y="482526"/>
                      <a:pt x="223491" y="477176"/>
                    </a:cubicBezTo>
                    <a:cubicBezTo>
                      <a:pt x="229800" y="471142"/>
                      <a:pt x="235972" y="465107"/>
                      <a:pt x="242007" y="458797"/>
                    </a:cubicBezTo>
                    <a:cubicBezTo>
                      <a:pt x="242007" y="458797"/>
                      <a:pt x="242007" y="458797"/>
                      <a:pt x="242144" y="458660"/>
                    </a:cubicBezTo>
                    <a:cubicBezTo>
                      <a:pt x="242419" y="458111"/>
                      <a:pt x="242556" y="457563"/>
                      <a:pt x="242830" y="457151"/>
                    </a:cubicBezTo>
                    <a:cubicBezTo>
                      <a:pt x="246945" y="447962"/>
                      <a:pt x="251197" y="438909"/>
                      <a:pt x="255312" y="429719"/>
                    </a:cubicBezTo>
                    <a:cubicBezTo>
                      <a:pt x="257232" y="425741"/>
                      <a:pt x="259152" y="421901"/>
                      <a:pt x="261210" y="417924"/>
                    </a:cubicBezTo>
                    <a:cubicBezTo>
                      <a:pt x="267656" y="405442"/>
                      <a:pt x="274103" y="392823"/>
                      <a:pt x="280549" y="380342"/>
                    </a:cubicBezTo>
                    <a:cubicBezTo>
                      <a:pt x="281921" y="377735"/>
                      <a:pt x="283429" y="375404"/>
                      <a:pt x="284938" y="372935"/>
                    </a:cubicBezTo>
                    <a:cubicBezTo>
                      <a:pt x="289190" y="365803"/>
                      <a:pt x="293442" y="358670"/>
                      <a:pt x="297694" y="351538"/>
                    </a:cubicBezTo>
                    <a:cubicBezTo>
                      <a:pt x="300849" y="346326"/>
                      <a:pt x="303866" y="341114"/>
                      <a:pt x="307021" y="335902"/>
                    </a:cubicBezTo>
                    <a:cubicBezTo>
                      <a:pt x="309353" y="331924"/>
                      <a:pt x="311959" y="328084"/>
                      <a:pt x="314565" y="324106"/>
                    </a:cubicBezTo>
                    <a:cubicBezTo>
                      <a:pt x="318954" y="317385"/>
                      <a:pt x="323343" y="310802"/>
                      <a:pt x="328006" y="304218"/>
                    </a:cubicBezTo>
                    <a:cubicBezTo>
                      <a:pt x="332258" y="298046"/>
                      <a:pt x="336785" y="291874"/>
                      <a:pt x="341311" y="285839"/>
                    </a:cubicBezTo>
                    <a:cubicBezTo>
                      <a:pt x="345837" y="279666"/>
                      <a:pt x="350638" y="273768"/>
                      <a:pt x="355987" y="268145"/>
                    </a:cubicBezTo>
                    <a:cubicBezTo>
                      <a:pt x="358319" y="265539"/>
                      <a:pt x="360788" y="263070"/>
                      <a:pt x="363257" y="260464"/>
                    </a:cubicBezTo>
                    <a:cubicBezTo>
                      <a:pt x="364902" y="258818"/>
                      <a:pt x="366960" y="257035"/>
                      <a:pt x="369017" y="255800"/>
                    </a:cubicBezTo>
                    <a:cubicBezTo>
                      <a:pt x="369703" y="255389"/>
                      <a:pt x="370526" y="254840"/>
                      <a:pt x="371349" y="254566"/>
                    </a:cubicBezTo>
                    <a:cubicBezTo>
                      <a:pt x="373132" y="253743"/>
                      <a:pt x="373818" y="253469"/>
                      <a:pt x="375738" y="253057"/>
                    </a:cubicBezTo>
                    <a:cubicBezTo>
                      <a:pt x="378481" y="252509"/>
                      <a:pt x="381362" y="253057"/>
                      <a:pt x="384105" y="253057"/>
                    </a:cubicBezTo>
                    <a:cubicBezTo>
                      <a:pt x="386711" y="253194"/>
                      <a:pt x="388768" y="254978"/>
                      <a:pt x="389180" y="257446"/>
                    </a:cubicBezTo>
                    <a:cubicBezTo>
                      <a:pt x="389317" y="258269"/>
                      <a:pt x="389454" y="259092"/>
                      <a:pt x="389591" y="259915"/>
                    </a:cubicBezTo>
                    <a:cubicBezTo>
                      <a:pt x="389591" y="259641"/>
                      <a:pt x="389454" y="259504"/>
                      <a:pt x="389454" y="259229"/>
                    </a:cubicBezTo>
                    <a:cubicBezTo>
                      <a:pt x="390140" y="262247"/>
                      <a:pt x="391100" y="265539"/>
                      <a:pt x="390551" y="268694"/>
                    </a:cubicBezTo>
                    <a:cubicBezTo>
                      <a:pt x="390277" y="270477"/>
                      <a:pt x="390003" y="271848"/>
                      <a:pt x="389591" y="273631"/>
                    </a:cubicBezTo>
                    <a:cubicBezTo>
                      <a:pt x="389180" y="275277"/>
                      <a:pt x="388494" y="276923"/>
                      <a:pt x="387945" y="278432"/>
                    </a:cubicBezTo>
                    <a:cubicBezTo>
                      <a:pt x="387122" y="280489"/>
                      <a:pt x="386162" y="282547"/>
                      <a:pt x="385202" y="284467"/>
                    </a:cubicBezTo>
                    <a:cubicBezTo>
                      <a:pt x="384516" y="286250"/>
                      <a:pt x="383693" y="287896"/>
                      <a:pt x="382733" y="289542"/>
                    </a:cubicBezTo>
                    <a:cubicBezTo>
                      <a:pt x="380402" y="293931"/>
                      <a:pt x="378070" y="298457"/>
                      <a:pt x="375464" y="302709"/>
                    </a:cubicBezTo>
                    <a:cubicBezTo>
                      <a:pt x="371075" y="309842"/>
                      <a:pt x="366823" y="316837"/>
                      <a:pt x="362434" y="323969"/>
                    </a:cubicBezTo>
                    <a:cubicBezTo>
                      <a:pt x="361473" y="325341"/>
                      <a:pt x="360651" y="326712"/>
                      <a:pt x="359690" y="328221"/>
                    </a:cubicBezTo>
                    <a:cubicBezTo>
                      <a:pt x="356810" y="332473"/>
                      <a:pt x="353930" y="336725"/>
                      <a:pt x="351049" y="340977"/>
                    </a:cubicBezTo>
                    <a:cubicBezTo>
                      <a:pt x="347757" y="345915"/>
                      <a:pt x="344603" y="350990"/>
                      <a:pt x="341037" y="355790"/>
                    </a:cubicBezTo>
                    <a:cubicBezTo>
                      <a:pt x="335413" y="363471"/>
                      <a:pt x="329652" y="371289"/>
                      <a:pt x="324029" y="378970"/>
                    </a:cubicBezTo>
                    <a:cubicBezTo>
                      <a:pt x="321011" y="383085"/>
                      <a:pt x="318131" y="387200"/>
                      <a:pt x="314976" y="391040"/>
                    </a:cubicBezTo>
                    <a:cubicBezTo>
                      <a:pt x="308530" y="398996"/>
                      <a:pt x="302220" y="406814"/>
                      <a:pt x="295774" y="414632"/>
                    </a:cubicBezTo>
                    <a:cubicBezTo>
                      <a:pt x="292756" y="418335"/>
                      <a:pt x="289739" y="422176"/>
                      <a:pt x="286447" y="425741"/>
                    </a:cubicBezTo>
                    <a:cubicBezTo>
                      <a:pt x="279863" y="432874"/>
                      <a:pt x="273280" y="440144"/>
                      <a:pt x="266833" y="447276"/>
                    </a:cubicBezTo>
                    <a:cubicBezTo>
                      <a:pt x="264090" y="450293"/>
                      <a:pt x="261347" y="453311"/>
                      <a:pt x="258603" y="456328"/>
                    </a:cubicBezTo>
                    <a:cubicBezTo>
                      <a:pt x="255997" y="459209"/>
                      <a:pt x="253391" y="461952"/>
                      <a:pt x="250648" y="464695"/>
                    </a:cubicBezTo>
                    <a:cubicBezTo>
                      <a:pt x="249139" y="467987"/>
                      <a:pt x="247768" y="471142"/>
                      <a:pt x="246396" y="474434"/>
                    </a:cubicBezTo>
                    <a:cubicBezTo>
                      <a:pt x="242693" y="483486"/>
                      <a:pt x="238852" y="492539"/>
                      <a:pt x="235012" y="501591"/>
                    </a:cubicBezTo>
                    <a:cubicBezTo>
                      <a:pt x="233229" y="505980"/>
                      <a:pt x="231583" y="510369"/>
                      <a:pt x="229937" y="514759"/>
                    </a:cubicBezTo>
                    <a:cubicBezTo>
                      <a:pt x="227880" y="520382"/>
                      <a:pt x="225685" y="525869"/>
                      <a:pt x="223628" y="531492"/>
                    </a:cubicBezTo>
                    <a:cubicBezTo>
                      <a:pt x="223628" y="531492"/>
                      <a:pt x="223628" y="531492"/>
                      <a:pt x="223628" y="531492"/>
                    </a:cubicBezTo>
                    <a:cubicBezTo>
                      <a:pt x="222942" y="533549"/>
                      <a:pt x="222256" y="535607"/>
                      <a:pt x="221707" y="537664"/>
                    </a:cubicBezTo>
                    <a:cubicBezTo>
                      <a:pt x="221159" y="540407"/>
                      <a:pt x="220610" y="543288"/>
                      <a:pt x="220199" y="546168"/>
                    </a:cubicBezTo>
                    <a:cubicBezTo>
                      <a:pt x="220199" y="546717"/>
                      <a:pt x="220199" y="547265"/>
                      <a:pt x="220199" y="547951"/>
                    </a:cubicBezTo>
                    <a:cubicBezTo>
                      <a:pt x="220199" y="548226"/>
                      <a:pt x="220199" y="548637"/>
                      <a:pt x="220336" y="548911"/>
                    </a:cubicBezTo>
                    <a:cubicBezTo>
                      <a:pt x="220473" y="549185"/>
                      <a:pt x="220473" y="549323"/>
                      <a:pt x="220473" y="549597"/>
                    </a:cubicBezTo>
                    <a:cubicBezTo>
                      <a:pt x="220610" y="549734"/>
                      <a:pt x="220747" y="549872"/>
                      <a:pt x="220747" y="550146"/>
                    </a:cubicBezTo>
                    <a:cubicBezTo>
                      <a:pt x="221022" y="550420"/>
                      <a:pt x="221296" y="550694"/>
                      <a:pt x="221570" y="550969"/>
                    </a:cubicBezTo>
                    <a:cubicBezTo>
                      <a:pt x="221845" y="551243"/>
                      <a:pt x="222119" y="551380"/>
                      <a:pt x="222393" y="551655"/>
                    </a:cubicBezTo>
                    <a:cubicBezTo>
                      <a:pt x="222668" y="551792"/>
                      <a:pt x="222942" y="551929"/>
                      <a:pt x="223216" y="552203"/>
                    </a:cubicBezTo>
                    <a:cubicBezTo>
                      <a:pt x="223353" y="552203"/>
                      <a:pt x="223491" y="552340"/>
                      <a:pt x="223628" y="552340"/>
                    </a:cubicBezTo>
                    <a:cubicBezTo>
                      <a:pt x="223765" y="552340"/>
                      <a:pt x="224039" y="552340"/>
                      <a:pt x="224176" y="552340"/>
                    </a:cubicBezTo>
                    <a:cubicBezTo>
                      <a:pt x="224588" y="552340"/>
                      <a:pt x="224999" y="552203"/>
                      <a:pt x="225411" y="552203"/>
                    </a:cubicBezTo>
                    <a:cubicBezTo>
                      <a:pt x="225822" y="552066"/>
                      <a:pt x="226371" y="551929"/>
                      <a:pt x="226782" y="551792"/>
                    </a:cubicBezTo>
                    <a:cubicBezTo>
                      <a:pt x="227880" y="551380"/>
                      <a:pt x="228977" y="550969"/>
                      <a:pt x="230074" y="550420"/>
                    </a:cubicBezTo>
                    <a:cubicBezTo>
                      <a:pt x="229937" y="550420"/>
                      <a:pt x="229663" y="550557"/>
                      <a:pt x="229526" y="550694"/>
                    </a:cubicBezTo>
                    <a:cubicBezTo>
                      <a:pt x="233229" y="548774"/>
                      <a:pt x="236932" y="546717"/>
                      <a:pt x="240498" y="544385"/>
                    </a:cubicBezTo>
                    <a:cubicBezTo>
                      <a:pt x="245848" y="540819"/>
                      <a:pt x="250785" y="536567"/>
                      <a:pt x="255586" y="532452"/>
                    </a:cubicBezTo>
                    <a:cubicBezTo>
                      <a:pt x="260935" y="527652"/>
                      <a:pt x="266284" y="522714"/>
                      <a:pt x="271359" y="517502"/>
                    </a:cubicBezTo>
                    <a:cubicBezTo>
                      <a:pt x="276571" y="512153"/>
                      <a:pt x="281646" y="506529"/>
                      <a:pt x="286584" y="500905"/>
                    </a:cubicBezTo>
                    <a:cubicBezTo>
                      <a:pt x="286584" y="500905"/>
                      <a:pt x="286447" y="501043"/>
                      <a:pt x="286447" y="501179"/>
                    </a:cubicBezTo>
                    <a:cubicBezTo>
                      <a:pt x="286858" y="500768"/>
                      <a:pt x="287133" y="500357"/>
                      <a:pt x="287544" y="499945"/>
                    </a:cubicBezTo>
                    <a:cubicBezTo>
                      <a:pt x="288230" y="498162"/>
                      <a:pt x="289053" y="496379"/>
                      <a:pt x="289739" y="494596"/>
                    </a:cubicBezTo>
                    <a:cubicBezTo>
                      <a:pt x="291385" y="490481"/>
                      <a:pt x="293305" y="486504"/>
                      <a:pt x="295088" y="482526"/>
                    </a:cubicBezTo>
                    <a:cubicBezTo>
                      <a:pt x="299477" y="472925"/>
                      <a:pt x="303866" y="463186"/>
                      <a:pt x="308255" y="453585"/>
                    </a:cubicBezTo>
                    <a:cubicBezTo>
                      <a:pt x="310587" y="448510"/>
                      <a:pt x="312645" y="443435"/>
                      <a:pt x="314976" y="438498"/>
                    </a:cubicBezTo>
                    <a:cubicBezTo>
                      <a:pt x="322520" y="422999"/>
                      <a:pt x="329927" y="407499"/>
                      <a:pt x="337470" y="392000"/>
                    </a:cubicBezTo>
                    <a:cubicBezTo>
                      <a:pt x="342820" y="380890"/>
                      <a:pt x="348306" y="369918"/>
                      <a:pt x="354204" y="359219"/>
                    </a:cubicBezTo>
                    <a:cubicBezTo>
                      <a:pt x="358867" y="350578"/>
                      <a:pt x="363942" y="342074"/>
                      <a:pt x="369017" y="333707"/>
                    </a:cubicBezTo>
                    <a:cubicBezTo>
                      <a:pt x="371212" y="330278"/>
                      <a:pt x="373406" y="326849"/>
                      <a:pt x="375738" y="323420"/>
                    </a:cubicBezTo>
                    <a:cubicBezTo>
                      <a:pt x="378756" y="319168"/>
                      <a:pt x="382047" y="315328"/>
                      <a:pt x="385476" y="311350"/>
                    </a:cubicBezTo>
                    <a:cubicBezTo>
                      <a:pt x="387534" y="308881"/>
                      <a:pt x="389591" y="306550"/>
                      <a:pt x="392197" y="304355"/>
                    </a:cubicBezTo>
                    <a:cubicBezTo>
                      <a:pt x="393295" y="303395"/>
                      <a:pt x="394529" y="302435"/>
                      <a:pt x="395901" y="301612"/>
                    </a:cubicBezTo>
                    <a:cubicBezTo>
                      <a:pt x="397272" y="300789"/>
                      <a:pt x="398370" y="300240"/>
                      <a:pt x="399878" y="299555"/>
                    </a:cubicBezTo>
                    <a:cubicBezTo>
                      <a:pt x="400838" y="299143"/>
                      <a:pt x="401799" y="298868"/>
                      <a:pt x="402759" y="298732"/>
                    </a:cubicBezTo>
                    <a:cubicBezTo>
                      <a:pt x="404130" y="298457"/>
                      <a:pt x="405639" y="298046"/>
                      <a:pt x="407148" y="298183"/>
                    </a:cubicBezTo>
                    <a:cubicBezTo>
                      <a:pt x="408245" y="298183"/>
                      <a:pt x="409205" y="298183"/>
                      <a:pt x="410302" y="298457"/>
                    </a:cubicBezTo>
                    <a:cubicBezTo>
                      <a:pt x="411125" y="298457"/>
                      <a:pt x="411811" y="298732"/>
                      <a:pt x="412497" y="299006"/>
                    </a:cubicBezTo>
                    <a:cubicBezTo>
                      <a:pt x="413183" y="299280"/>
                      <a:pt x="413731" y="299555"/>
                      <a:pt x="414280" y="299966"/>
                    </a:cubicBezTo>
                    <a:cubicBezTo>
                      <a:pt x="414829" y="300240"/>
                      <a:pt x="415377" y="300789"/>
                      <a:pt x="415789" y="301338"/>
                    </a:cubicBezTo>
                    <a:cubicBezTo>
                      <a:pt x="416337" y="302023"/>
                      <a:pt x="416886" y="302572"/>
                      <a:pt x="417160" y="303395"/>
                    </a:cubicBezTo>
                    <a:cubicBezTo>
                      <a:pt x="418121" y="305590"/>
                      <a:pt x="418669" y="307647"/>
                      <a:pt x="418806" y="309979"/>
                    </a:cubicBezTo>
                    <a:cubicBezTo>
                      <a:pt x="418944" y="312859"/>
                      <a:pt x="419081" y="315877"/>
                      <a:pt x="418395" y="318757"/>
                    </a:cubicBezTo>
                    <a:cubicBezTo>
                      <a:pt x="417298" y="323695"/>
                      <a:pt x="415377" y="328221"/>
                      <a:pt x="413457" y="332747"/>
                    </a:cubicBezTo>
                    <a:cubicBezTo>
                      <a:pt x="411811" y="336587"/>
                      <a:pt x="410028" y="340291"/>
                      <a:pt x="407971" y="343994"/>
                    </a:cubicBezTo>
                    <a:cubicBezTo>
                      <a:pt x="406462" y="346874"/>
                      <a:pt x="404953" y="349755"/>
                      <a:pt x="403307" y="352635"/>
                    </a:cubicBezTo>
                    <a:cubicBezTo>
                      <a:pt x="401113" y="356339"/>
                      <a:pt x="398918" y="360042"/>
                      <a:pt x="396861" y="363745"/>
                    </a:cubicBezTo>
                    <a:cubicBezTo>
                      <a:pt x="393569" y="369232"/>
                      <a:pt x="390414" y="374855"/>
                      <a:pt x="386985" y="380205"/>
                    </a:cubicBezTo>
                    <a:cubicBezTo>
                      <a:pt x="381773" y="388160"/>
                      <a:pt x="376561" y="396252"/>
                      <a:pt x="371486" y="404208"/>
                    </a:cubicBezTo>
                    <a:cubicBezTo>
                      <a:pt x="368469" y="408871"/>
                      <a:pt x="365177" y="413397"/>
                      <a:pt x="362022" y="417924"/>
                    </a:cubicBezTo>
                    <a:cubicBezTo>
                      <a:pt x="356947" y="425193"/>
                      <a:pt x="352009" y="432325"/>
                      <a:pt x="346935" y="439595"/>
                    </a:cubicBezTo>
                    <a:cubicBezTo>
                      <a:pt x="343231" y="444807"/>
                      <a:pt x="339391" y="450019"/>
                      <a:pt x="335550" y="455094"/>
                    </a:cubicBezTo>
                    <a:cubicBezTo>
                      <a:pt x="330612" y="461815"/>
                      <a:pt x="325538" y="468673"/>
                      <a:pt x="320600" y="475531"/>
                    </a:cubicBezTo>
                    <a:cubicBezTo>
                      <a:pt x="318542" y="478274"/>
                      <a:pt x="316348" y="481154"/>
                      <a:pt x="314153" y="483898"/>
                    </a:cubicBezTo>
                    <a:cubicBezTo>
                      <a:pt x="310999" y="488012"/>
                      <a:pt x="307844" y="491990"/>
                      <a:pt x="304552" y="495968"/>
                    </a:cubicBezTo>
                    <a:cubicBezTo>
                      <a:pt x="301946" y="499122"/>
                      <a:pt x="299203" y="502414"/>
                      <a:pt x="296460" y="505569"/>
                    </a:cubicBezTo>
                    <a:cubicBezTo>
                      <a:pt x="296048" y="506803"/>
                      <a:pt x="295500" y="507901"/>
                      <a:pt x="295088" y="509135"/>
                    </a:cubicBezTo>
                    <a:cubicBezTo>
                      <a:pt x="291110" y="518873"/>
                      <a:pt x="287270" y="528475"/>
                      <a:pt x="283292" y="538076"/>
                    </a:cubicBezTo>
                    <a:cubicBezTo>
                      <a:pt x="281646" y="542327"/>
                      <a:pt x="279863" y="546580"/>
                      <a:pt x="278355" y="550832"/>
                    </a:cubicBezTo>
                    <a:cubicBezTo>
                      <a:pt x="274377" y="561667"/>
                      <a:pt x="270536" y="572503"/>
                      <a:pt x="266696" y="583339"/>
                    </a:cubicBezTo>
                    <a:cubicBezTo>
                      <a:pt x="266696" y="583339"/>
                      <a:pt x="266696" y="583339"/>
                      <a:pt x="266696" y="583339"/>
                    </a:cubicBezTo>
                    <a:cubicBezTo>
                      <a:pt x="264913" y="588825"/>
                      <a:pt x="262855" y="594311"/>
                      <a:pt x="261210" y="599798"/>
                    </a:cubicBezTo>
                    <a:cubicBezTo>
                      <a:pt x="259564" y="605010"/>
                      <a:pt x="258466" y="610496"/>
                      <a:pt x="257232" y="615845"/>
                    </a:cubicBezTo>
                    <a:cubicBezTo>
                      <a:pt x="256820" y="618040"/>
                      <a:pt x="256409" y="620235"/>
                      <a:pt x="256135" y="622429"/>
                    </a:cubicBezTo>
                    <a:cubicBezTo>
                      <a:pt x="256135" y="622292"/>
                      <a:pt x="256135" y="622155"/>
                      <a:pt x="256135" y="622018"/>
                    </a:cubicBezTo>
                    <a:cubicBezTo>
                      <a:pt x="256135" y="622292"/>
                      <a:pt x="256135" y="622429"/>
                      <a:pt x="256135" y="622703"/>
                    </a:cubicBezTo>
                    <a:cubicBezTo>
                      <a:pt x="256135" y="622703"/>
                      <a:pt x="256135" y="622703"/>
                      <a:pt x="256135" y="622841"/>
                    </a:cubicBezTo>
                    <a:cubicBezTo>
                      <a:pt x="256135" y="622841"/>
                      <a:pt x="256135" y="622841"/>
                      <a:pt x="256135" y="622841"/>
                    </a:cubicBezTo>
                    <a:cubicBezTo>
                      <a:pt x="256135" y="624075"/>
                      <a:pt x="255997" y="625172"/>
                      <a:pt x="256135" y="626270"/>
                    </a:cubicBezTo>
                    <a:cubicBezTo>
                      <a:pt x="256272" y="627504"/>
                      <a:pt x="256409" y="628739"/>
                      <a:pt x="256683" y="629836"/>
                    </a:cubicBezTo>
                    <a:cubicBezTo>
                      <a:pt x="256683" y="629561"/>
                      <a:pt x="256683" y="629424"/>
                      <a:pt x="256546" y="629150"/>
                    </a:cubicBezTo>
                    <a:cubicBezTo>
                      <a:pt x="256820" y="630384"/>
                      <a:pt x="257232" y="631619"/>
                      <a:pt x="257643" y="632853"/>
                    </a:cubicBezTo>
                    <a:cubicBezTo>
                      <a:pt x="257643" y="632853"/>
                      <a:pt x="257643" y="632716"/>
                      <a:pt x="257643" y="632716"/>
                    </a:cubicBezTo>
                    <a:cubicBezTo>
                      <a:pt x="258055" y="633813"/>
                      <a:pt x="258466" y="634774"/>
                      <a:pt x="259015" y="635734"/>
                    </a:cubicBezTo>
                    <a:cubicBezTo>
                      <a:pt x="258878" y="635459"/>
                      <a:pt x="258741" y="635322"/>
                      <a:pt x="258741" y="635048"/>
                    </a:cubicBezTo>
                    <a:cubicBezTo>
                      <a:pt x="259015" y="635459"/>
                      <a:pt x="259152" y="635734"/>
                      <a:pt x="259426" y="636145"/>
                    </a:cubicBezTo>
                    <a:cubicBezTo>
                      <a:pt x="259701" y="636419"/>
                      <a:pt x="259838" y="636694"/>
                      <a:pt x="260112" y="636968"/>
                    </a:cubicBezTo>
                    <a:cubicBezTo>
                      <a:pt x="260249" y="637105"/>
                      <a:pt x="260387" y="637242"/>
                      <a:pt x="260524" y="637242"/>
                    </a:cubicBezTo>
                    <a:cubicBezTo>
                      <a:pt x="260798" y="637380"/>
                      <a:pt x="261072" y="637517"/>
                      <a:pt x="261347" y="637654"/>
                    </a:cubicBezTo>
                    <a:cubicBezTo>
                      <a:pt x="261621" y="637791"/>
                      <a:pt x="261895" y="637791"/>
                      <a:pt x="262170" y="637928"/>
                    </a:cubicBezTo>
                    <a:cubicBezTo>
                      <a:pt x="262581" y="638065"/>
                      <a:pt x="262855" y="638065"/>
                      <a:pt x="263267" y="638203"/>
                    </a:cubicBezTo>
                    <a:cubicBezTo>
                      <a:pt x="263816" y="638203"/>
                      <a:pt x="264364" y="638339"/>
                      <a:pt x="265050" y="638339"/>
                    </a:cubicBezTo>
                    <a:cubicBezTo>
                      <a:pt x="266010" y="638339"/>
                      <a:pt x="266970" y="638339"/>
                      <a:pt x="267930" y="638339"/>
                    </a:cubicBezTo>
                    <a:cubicBezTo>
                      <a:pt x="267793" y="638339"/>
                      <a:pt x="267793" y="638339"/>
                      <a:pt x="267656" y="638339"/>
                    </a:cubicBezTo>
                    <a:cubicBezTo>
                      <a:pt x="267793" y="638339"/>
                      <a:pt x="267930" y="638339"/>
                      <a:pt x="268068" y="638339"/>
                    </a:cubicBezTo>
                    <a:cubicBezTo>
                      <a:pt x="268205" y="638339"/>
                      <a:pt x="268205" y="638339"/>
                      <a:pt x="268342" y="638339"/>
                    </a:cubicBezTo>
                    <a:cubicBezTo>
                      <a:pt x="268342" y="638339"/>
                      <a:pt x="268205" y="638339"/>
                      <a:pt x="268205" y="638339"/>
                    </a:cubicBezTo>
                    <a:cubicBezTo>
                      <a:pt x="269165" y="638203"/>
                      <a:pt x="270262" y="638065"/>
                      <a:pt x="271222" y="637928"/>
                    </a:cubicBezTo>
                    <a:cubicBezTo>
                      <a:pt x="272319" y="637654"/>
                      <a:pt x="273554" y="637242"/>
                      <a:pt x="274651" y="636831"/>
                    </a:cubicBezTo>
                    <a:cubicBezTo>
                      <a:pt x="274651" y="636831"/>
                      <a:pt x="274651" y="636831"/>
                      <a:pt x="274651" y="636831"/>
                    </a:cubicBezTo>
                    <a:cubicBezTo>
                      <a:pt x="275611" y="636419"/>
                      <a:pt x="276571" y="636008"/>
                      <a:pt x="277532" y="635459"/>
                    </a:cubicBezTo>
                    <a:cubicBezTo>
                      <a:pt x="277532" y="635459"/>
                      <a:pt x="277394" y="635597"/>
                      <a:pt x="277394" y="635597"/>
                    </a:cubicBezTo>
                    <a:cubicBezTo>
                      <a:pt x="277394" y="635597"/>
                      <a:pt x="277532" y="635459"/>
                      <a:pt x="277532" y="635459"/>
                    </a:cubicBezTo>
                    <a:cubicBezTo>
                      <a:pt x="277669" y="635322"/>
                      <a:pt x="277806" y="635322"/>
                      <a:pt x="277943" y="635322"/>
                    </a:cubicBezTo>
                    <a:cubicBezTo>
                      <a:pt x="277806" y="635322"/>
                      <a:pt x="277669" y="635459"/>
                      <a:pt x="277532" y="635459"/>
                    </a:cubicBezTo>
                    <a:cubicBezTo>
                      <a:pt x="279315" y="634362"/>
                      <a:pt x="281098" y="633265"/>
                      <a:pt x="282881" y="632168"/>
                    </a:cubicBezTo>
                    <a:cubicBezTo>
                      <a:pt x="286310" y="629836"/>
                      <a:pt x="289602" y="627230"/>
                      <a:pt x="292756" y="624623"/>
                    </a:cubicBezTo>
                    <a:cubicBezTo>
                      <a:pt x="292756" y="624623"/>
                      <a:pt x="292619" y="624623"/>
                      <a:pt x="292619" y="624761"/>
                    </a:cubicBezTo>
                    <a:cubicBezTo>
                      <a:pt x="297420" y="620509"/>
                      <a:pt x="301809" y="615983"/>
                      <a:pt x="306061" y="611319"/>
                    </a:cubicBezTo>
                    <a:cubicBezTo>
                      <a:pt x="306061" y="611319"/>
                      <a:pt x="306061" y="611319"/>
                      <a:pt x="306198" y="611182"/>
                    </a:cubicBezTo>
                    <a:cubicBezTo>
                      <a:pt x="306198" y="611182"/>
                      <a:pt x="306198" y="611182"/>
                      <a:pt x="306198" y="611182"/>
                    </a:cubicBezTo>
                    <a:cubicBezTo>
                      <a:pt x="306198" y="611182"/>
                      <a:pt x="306335" y="611045"/>
                      <a:pt x="306335" y="611045"/>
                    </a:cubicBezTo>
                    <a:cubicBezTo>
                      <a:pt x="306335" y="611045"/>
                      <a:pt x="306335" y="611045"/>
                      <a:pt x="306198" y="611182"/>
                    </a:cubicBezTo>
                    <a:cubicBezTo>
                      <a:pt x="311547" y="605010"/>
                      <a:pt x="316896" y="598838"/>
                      <a:pt x="321971" y="592528"/>
                    </a:cubicBezTo>
                    <a:cubicBezTo>
                      <a:pt x="327321" y="585807"/>
                      <a:pt x="332258" y="578812"/>
                      <a:pt x="337333" y="571954"/>
                    </a:cubicBezTo>
                    <a:cubicBezTo>
                      <a:pt x="341037" y="567017"/>
                      <a:pt x="344466" y="561942"/>
                      <a:pt x="348032" y="556867"/>
                    </a:cubicBezTo>
                    <a:cubicBezTo>
                      <a:pt x="355987" y="545620"/>
                      <a:pt x="363805" y="534235"/>
                      <a:pt x="371760" y="522988"/>
                    </a:cubicBezTo>
                    <a:cubicBezTo>
                      <a:pt x="371760" y="522988"/>
                      <a:pt x="371760" y="522988"/>
                      <a:pt x="371760" y="523125"/>
                    </a:cubicBezTo>
                    <a:cubicBezTo>
                      <a:pt x="380950" y="508998"/>
                      <a:pt x="390140" y="494870"/>
                      <a:pt x="399330" y="480605"/>
                    </a:cubicBezTo>
                    <a:cubicBezTo>
                      <a:pt x="402484" y="473473"/>
                      <a:pt x="405639" y="466478"/>
                      <a:pt x="408794" y="459346"/>
                    </a:cubicBezTo>
                    <a:cubicBezTo>
                      <a:pt x="414692" y="446041"/>
                      <a:pt x="420864" y="432874"/>
                      <a:pt x="427036" y="419570"/>
                    </a:cubicBezTo>
                    <a:cubicBezTo>
                      <a:pt x="434443" y="403522"/>
                      <a:pt x="441849" y="387337"/>
                      <a:pt x="449256" y="371152"/>
                    </a:cubicBezTo>
                    <a:cubicBezTo>
                      <a:pt x="452685" y="363608"/>
                      <a:pt x="455977" y="356064"/>
                      <a:pt x="459406" y="348658"/>
                    </a:cubicBezTo>
                    <a:cubicBezTo>
                      <a:pt x="461326" y="344543"/>
                      <a:pt x="463246" y="340428"/>
                      <a:pt x="464892" y="336313"/>
                    </a:cubicBezTo>
                    <a:cubicBezTo>
                      <a:pt x="465852" y="333707"/>
                      <a:pt x="466812" y="331238"/>
                      <a:pt x="468047" y="328770"/>
                    </a:cubicBezTo>
                    <a:cubicBezTo>
                      <a:pt x="468733" y="327124"/>
                      <a:pt x="469693" y="325752"/>
                      <a:pt x="470790" y="324380"/>
                    </a:cubicBezTo>
                    <a:cubicBezTo>
                      <a:pt x="472436" y="322049"/>
                      <a:pt x="474630" y="321089"/>
                      <a:pt x="477237" y="320129"/>
                    </a:cubicBezTo>
                    <a:cubicBezTo>
                      <a:pt x="480803" y="319031"/>
                      <a:pt x="484369" y="322460"/>
                      <a:pt x="483820" y="325889"/>
                    </a:cubicBezTo>
                    <a:cubicBezTo>
                      <a:pt x="483409" y="328495"/>
                      <a:pt x="482997" y="331238"/>
                      <a:pt x="482311" y="333845"/>
                    </a:cubicBezTo>
                    <a:cubicBezTo>
                      <a:pt x="481488" y="337136"/>
                      <a:pt x="480528" y="340428"/>
                      <a:pt x="479431" y="343583"/>
                    </a:cubicBezTo>
                    <a:cubicBezTo>
                      <a:pt x="477922" y="347972"/>
                      <a:pt x="476276" y="352361"/>
                      <a:pt x="474493" y="356613"/>
                    </a:cubicBezTo>
                    <a:cubicBezTo>
                      <a:pt x="471750" y="363197"/>
                      <a:pt x="468870" y="369918"/>
                      <a:pt x="466127" y="376501"/>
                    </a:cubicBezTo>
                    <a:cubicBezTo>
                      <a:pt x="464069" y="381164"/>
                      <a:pt x="462012" y="385828"/>
                      <a:pt x="459817" y="390492"/>
                    </a:cubicBezTo>
                    <a:cubicBezTo>
                      <a:pt x="458171" y="394195"/>
                      <a:pt x="456525" y="397898"/>
                      <a:pt x="454879" y="401602"/>
                    </a:cubicBezTo>
                    <a:cubicBezTo>
                      <a:pt x="454194" y="402973"/>
                      <a:pt x="453645" y="404345"/>
                      <a:pt x="452959" y="405716"/>
                    </a:cubicBezTo>
                    <a:cubicBezTo>
                      <a:pt x="452959" y="405579"/>
                      <a:pt x="453096" y="405579"/>
                      <a:pt x="453096" y="405442"/>
                    </a:cubicBezTo>
                    <a:cubicBezTo>
                      <a:pt x="447061" y="417649"/>
                      <a:pt x="440889" y="429857"/>
                      <a:pt x="434717" y="441927"/>
                    </a:cubicBezTo>
                    <a:cubicBezTo>
                      <a:pt x="434854" y="441652"/>
                      <a:pt x="434991" y="441515"/>
                      <a:pt x="434991" y="441241"/>
                    </a:cubicBezTo>
                    <a:cubicBezTo>
                      <a:pt x="434305" y="442612"/>
                      <a:pt x="433620" y="443847"/>
                      <a:pt x="432797" y="445218"/>
                    </a:cubicBezTo>
                    <a:cubicBezTo>
                      <a:pt x="430465" y="449196"/>
                      <a:pt x="428133" y="453311"/>
                      <a:pt x="425802" y="457289"/>
                    </a:cubicBezTo>
                    <a:cubicBezTo>
                      <a:pt x="421001" y="465518"/>
                      <a:pt x="416200" y="473885"/>
                      <a:pt x="411400" y="482114"/>
                    </a:cubicBezTo>
                    <a:cubicBezTo>
                      <a:pt x="410165" y="484172"/>
                      <a:pt x="408794" y="486366"/>
                      <a:pt x="407559" y="488424"/>
                    </a:cubicBezTo>
                    <a:cubicBezTo>
                      <a:pt x="405502" y="493224"/>
                      <a:pt x="403444" y="497888"/>
                      <a:pt x="401387" y="502688"/>
                    </a:cubicBezTo>
                    <a:cubicBezTo>
                      <a:pt x="399330" y="507352"/>
                      <a:pt x="397547" y="512153"/>
                      <a:pt x="395763" y="516816"/>
                    </a:cubicBezTo>
                    <a:cubicBezTo>
                      <a:pt x="392746" y="524360"/>
                      <a:pt x="389728" y="531904"/>
                      <a:pt x="386711" y="539585"/>
                    </a:cubicBezTo>
                    <a:cubicBezTo>
                      <a:pt x="385065" y="543699"/>
                      <a:pt x="383693" y="547814"/>
                      <a:pt x="382185" y="551929"/>
                    </a:cubicBezTo>
                    <a:cubicBezTo>
                      <a:pt x="379853" y="558513"/>
                      <a:pt x="377521" y="565096"/>
                      <a:pt x="375052" y="571680"/>
                    </a:cubicBezTo>
                    <a:cubicBezTo>
                      <a:pt x="375052" y="571406"/>
                      <a:pt x="375189" y="571268"/>
                      <a:pt x="375327" y="570994"/>
                    </a:cubicBezTo>
                    <a:cubicBezTo>
                      <a:pt x="373406" y="576755"/>
                      <a:pt x="371349" y="582378"/>
                      <a:pt x="369566" y="588139"/>
                    </a:cubicBezTo>
                    <a:cubicBezTo>
                      <a:pt x="367920" y="593488"/>
                      <a:pt x="366274" y="598975"/>
                      <a:pt x="365040" y="604461"/>
                    </a:cubicBezTo>
                    <a:cubicBezTo>
                      <a:pt x="364765" y="606381"/>
                      <a:pt x="364491" y="608439"/>
                      <a:pt x="364354" y="610359"/>
                    </a:cubicBezTo>
                    <a:cubicBezTo>
                      <a:pt x="364217" y="612005"/>
                      <a:pt x="364217" y="613651"/>
                      <a:pt x="364217" y="615297"/>
                    </a:cubicBezTo>
                    <a:cubicBezTo>
                      <a:pt x="364217" y="615571"/>
                      <a:pt x="364354" y="615983"/>
                      <a:pt x="364354" y="616257"/>
                    </a:cubicBezTo>
                    <a:cubicBezTo>
                      <a:pt x="364354" y="616394"/>
                      <a:pt x="364491" y="616668"/>
                      <a:pt x="364491" y="616806"/>
                    </a:cubicBezTo>
                    <a:cubicBezTo>
                      <a:pt x="364491" y="616806"/>
                      <a:pt x="364491" y="616943"/>
                      <a:pt x="364628" y="616943"/>
                    </a:cubicBezTo>
                    <a:cubicBezTo>
                      <a:pt x="364628" y="616943"/>
                      <a:pt x="364765" y="617080"/>
                      <a:pt x="364765" y="617080"/>
                    </a:cubicBezTo>
                    <a:cubicBezTo>
                      <a:pt x="364902" y="617217"/>
                      <a:pt x="365040" y="617354"/>
                      <a:pt x="365314" y="617354"/>
                    </a:cubicBezTo>
                    <a:cubicBezTo>
                      <a:pt x="365725" y="617491"/>
                      <a:pt x="366000" y="617629"/>
                      <a:pt x="366411" y="617903"/>
                    </a:cubicBezTo>
                    <a:cubicBezTo>
                      <a:pt x="366686" y="618040"/>
                      <a:pt x="367097" y="618040"/>
                      <a:pt x="367371" y="618177"/>
                    </a:cubicBezTo>
                    <a:cubicBezTo>
                      <a:pt x="367509" y="618177"/>
                      <a:pt x="367646" y="618177"/>
                      <a:pt x="367783" y="618177"/>
                    </a:cubicBezTo>
                    <a:cubicBezTo>
                      <a:pt x="368057" y="618177"/>
                      <a:pt x="368331" y="618177"/>
                      <a:pt x="368606" y="618040"/>
                    </a:cubicBezTo>
                    <a:cubicBezTo>
                      <a:pt x="369017" y="617903"/>
                      <a:pt x="369429" y="617765"/>
                      <a:pt x="369840" y="617765"/>
                    </a:cubicBezTo>
                    <a:cubicBezTo>
                      <a:pt x="370252" y="617629"/>
                      <a:pt x="370663" y="617491"/>
                      <a:pt x="371075" y="617217"/>
                    </a:cubicBezTo>
                    <a:cubicBezTo>
                      <a:pt x="373406" y="615983"/>
                      <a:pt x="375601" y="614474"/>
                      <a:pt x="377796" y="612965"/>
                    </a:cubicBezTo>
                    <a:cubicBezTo>
                      <a:pt x="377796" y="612965"/>
                      <a:pt x="377796" y="612965"/>
                      <a:pt x="377658" y="613102"/>
                    </a:cubicBezTo>
                    <a:cubicBezTo>
                      <a:pt x="379853" y="611594"/>
                      <a:pt x="381910" y="609948"/>
                      <a:pt x="383831" y="608302"/>
                    </a:cubicBezTo>
                    <a:cubicBezTo>
                      <a:pt x="383693" y="608439"/>
                      <a:pt x="383693" y="608439"/>
                      <a:pt x="383556" y="608576"/>
                    </a:cubicBezTo>
                    <a:cubicBezTo>
                      <a:pt x="383693" y="608439"/>
                      <a:pt x="383831" y="608439"/>
                      <a:pt x="383831" y="608302"/>
                    </a:cubicBezTo>
                    <a:cubicBezTo>
                      <a:pt x="383968" y="608302"/>
                      <a:pt x="383968" y="608165"/>
                      <a:pt x="384105" y="608165"/>
                    </a:cubicBezTo>
                    <a:cubicBezTo>
                      <a:pt x="384105" y="608165"/>
                      <a:pt x="383968" y="608165"/>
                      <a:pt x="383968" y="608302"/>
                    </a:cubicBezTo>
                    <a:cubicBezTo>
                      <a:pt x="388220" y="604324"/>
                      <a:pt x="392197" y="600209"/>
                      <a:pt x="396175" y="595820"/>
                    </a:cubicBezTo>
                    <a:cubicBezTo>
                      <a:pt x="403307" y="587591"/>
                      <a:pt x="409754" y="579087"/>
                      <a:pt x="415789" y="570034"/>
                    </a:cubicBezTo>
                    <a:cubicBezTo>
                      <a:pt x="415652" y="570308"/>
                      <a:pt x="415515" y="570446"/>
                      <a:pt x="415377" y="570583"/>
                    </a:cubicBezTo>
                    <a:cubicBezTo>
                      <a:pt x="424156" y="557415"/>
                      <a:pt x="431974" y="543699"/>
                      <a:pt x="439106" y="529572"/>
                    </a:cubicBezTo>
                    <a:cubicBezTo>
                      <a:pt x="441438" y="524908"/>
                      <a:pt x="443769" y="520245"/>
                      <a:pt x="445827" y="515582"/>
                    </a:cubicBezTo>
                    <a:cubicBezTo>
                      <a:pt x="446924" y="512975"/>
                      <a:pt x="448021" y="510369"/>
                      <a:pt x="449119" y="507763"/>
                    </a:cubicBezTo>
                    <a:cubicBezTo>
                      <a:pt x="452136" y="500494"/>
                      <a:pt x="455291" y="493087"/>
                      <a:pt x="458308" y="485955"/>
                    </a:cubicBezTo>
                    <a:cubicBezTo>
                      <a:pt x="459954" y="482252"/>
                      <a:pt x="461189" y="478274"/>
                      <a:pt x="462560" y="474571"/>
                    </a:cubicBezTo>
                    <a:cubicBezTo>
                      <a:pt x="463246" y="472788"/>
                      <a:pt x="463932" y="470867"/>
                      <a:pt x="464618" y="469084"/>
                    </a:cubicBezTo>
                    <a:cubicBezTo>
                      <a:pt x="464755" y="468261"/>
                      <a:pt x="465029" y="467438"/>
                      <a:pt x="465166" y="466615"/>
                    </a:cubicBezTo>
                    <a:cubicBezTo>
                      <a:pt x="466127" y="462638"/>
                      <a:pt x="467224" y="458523"/>
                      <a:pt x="468321" y="454545"/>
                    </a:cubicBezTo>
                    <a:cubicBezTo>
                      <a:pt x="469967" y="447962"/>
                      <a:pt x="471750" y="441378"/>
                      <a:pt x="473396" y="434794"/>
                    </a:cubicBezTo>
                    <a:cubicBezTo>
                      <a:pt x="474356" y="431091"/>
                      <a:pt x="475453" y="427388"/>
                      <a:pt x="476414" y="423684"/>
                    </a:cubicBezTo>
                    <a:cubicBezTo>
                      <a:pt x="477374" y="420255"/>
                      <a:pt x="478471" y="416963"/>
                      <a:pt x="479705" y="413534"/>
                    </a:cubicBezTo>
                    <a:cubicBezTo>
                      <a:pt x="480940" y="410105"/>
                      <a:pt x="482586" y="406814"/>
                      <a:pt x="484232" y="403385"/>
                    </a:cubicBezTo>
                    <a:cubicBezTo>
                      <a:pt x="485329" y="401327"/>
                      <a:pt x="487386" y="399818"/>
                      <a:pt x="489855" y="400230"/>
                    </a:cubicBezTo>
                    <a:cubicBezTo>
                      <a:pt x="492324" y="400504"/>
                      <a:pt x="493970" y="402425"/>
                      <a:pt x="494382" y="404756"/>
                    </a:cubicBezTo>
                    <a:cubicBezTo>
                      <a:pt x="494656" y="406265"/>
                      <a:pt x="495067" y="407911"/>
                      <a:pt x="495067" y="409420"/>
                    </a:cubicBezTo>
                    <a:cubicBezTo>
                      <a:pt x="495067" y="411340"/>
                      <a:pt x="494793" y="413123"/>
                      <a:pt x="494382" y="415043"/>
                    </a:cubicBezTo>
                    <a:cubicBezTo>
                      <a:pt x="494107" y="416826"/>
                      <a:pt x="493421" y="418747"/>
                      <a:pt x="493010" y="420530"/>
                    </a:cubicBezTo>
                    <a:cubicBezTo>
                      <a:pt x="492324" y="422861"/>
                      <a:pt x="491775" y="425330"/>
                      <a:pt x="490953" y="427662"/>
                    </a:cubicBezTo>
                    <a:cubicBezTo>
                      <a:pt x="489307" y="433286"/>
                      <a:pt x="487386" y="438909"/>
                      <a:pt x="485466" y="444395"/>
                    </a:cubicBezTo>
                    <a:cubicBezTo>
                      <a:pt x="483134" y="451116"/>
                      <a:pt x="480940" y="457700"/>
                      <a:pt x="478471" y="464284"/>
                    </a:cubicBezTo>
                    <a:cubicBezTo>
                      <a:pt x="476551" y="469633"/>
                      <a:pt x="474630" y="474845"/>
                      <a:pt x="472573" y="480194"/>
                    </a:cubicBezTo>
                    <a:cubicBezTo>
                      <a:pt x="472024" y="482389"/>
                      <a:pt x="471613" y="484446"/>
                      <a:pt x="471064" y="486641"/>
                    </a:cubicBezTo>
                    <a:cubicBezTo>
                      <a:pt x="469967" y="491030"/>
                      <a:pt x="469007" y="495556"/>
                      <a:pt x="467910" y="499945"/>
                    </a:cubicBezTo>
                    <a:cubicBezTo>
                      <a:pt x="467498" y="502003"/>
                      <a:pt x="466812" y="504060"/>
                      <a:pt x="466401" y="506117"/>
                    </a:cubicBezTo>
                    <a:cubicBezTo>
                      <a:pt x="466401" y="505843"/>
                      <a:pt x="466538" y="505706"/>
                      <a:pt x="466538" y="505432"/>
                    </a:cubicBezTo>
                    <a:cubicBezTo>
                      <a:pt x="464069" y="517639"/>
                      <a:pt x="461463" y="529846"/>
                      <a:pt x="458994" y="542053"/>
                    </a:cubicBezTo>
                    <a:cubicBezTo>
                      <a:pt x="458994" y="542327"/>
                      <a:pt x="458857" y="542602"/>
                      <a:pt x="458857" y="542876"/>
                    </a:cubicBezTo>
                    <a:cubicBezTo>
                      <a:pt x="458857" y="542602"/>
                      <a:pt x="458994" y="542465"/>
                      <a:pt x="458994" y="542191"/>
                    </a:cubicBezTo>
                    <a:cubicBezTo>
                      <a:pt x="457211" y="552340"/>
                      <a:pt x="455565" y="562627"/>
                      <a:pt x="453782" y="572914"/>
                    </a:cubicBezTo>
                    <a:cubicBezTo>
                      <a:pt x="453645" y="574012"/>
                      <a:pt x="453508" y="574972"/>
                      <a:pt x="453371" y="576069"/>
                    </a:cubicBezTo>
                    <a:cubicBezTo>
                      <a:pt x="452959" y="579635"/>
                      <a:pt x="452411" y="583064"/>
                      <a:pt x="451999" y="586630"/>
                    </a:cubicBezTo>
                    <a:cubicBezTo>
                      <a:pt x="451588" y="589648"/>
                      <a:pt x="451313" y="592528"/>
                      <a:pt x="450902" y="595409"/>
                    </a:cubicBezTo>
                    <a:cubicBezTo>
                      <a:pt x="450353" y="598975"/>
                      <a:pt x="450079" y="602678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381"/>
                      <a:pt x="449942" y="606381"/>
                      <a:pt x="449942" y="606519"/>
                    </a:cubicBezTo>
                    <a:cubicBezTo>
                      <a:pt x="449942" y="606519"/>
                      <a:pt x="449942" y="606381"/>
                      <a:pt x="449942" y="606381"/>
                    </a:cubicBezTo>
                    <a:cubicBezTo>
                      <a:pt x="449667" y="611731"/>
                      <a:pt x="449805" y="616943"/>
                      <a:pt x="450079" y="622292"/>
                    </a:cubicBezTo>
                    <a:cubicBezTo>
                      <a:pt x="450079" y="622292"/>
                      <a:pt x="450079" y="622292"/>
                      <a:pt x="450079" y="622155"/>
                    </a:cubicBezTo>
                    <a:cubicBezTo>
                      <a:pt x="450216" y="623389"/>
                      <a:pt x="450353" y="624623"/>
                      <a:pt x="450490" y="625858"/>
                    </a:cubicBezTo>
                    <a:cubicBezTo>
                      <a:pt x="450490" y="625584"/>
                      <a:pt x="450353" y="625447"/>
                      <a:pt x="450353" y="625172"/>
                    </a:cubicBezTo>
                    <a:cubicBezTo>
                      <a:pt x="450627" y="626544"/>
                      <a:pt x="450902" y="627916"/>
                      <a:pt x="451450" y="629287"/>
                    </a:cubicBezTo>
                    <a:cubicBezTo>
                      <a:pt x="451450" y="629013"/>
                      <a:pt x="451313" y="628876"/>
                      <a:pt x="451176" y="628601"/>
                    </a:cubicBezTo>
                    <a:cubicBezTo>
                      <a:pt x="451588" y="629699"/>
                      <a:pt x="451999" y="630796"/>
                      <a:pt x="452548" y="631893"/>
                    </a:cubicBezTo>
                    <a:cubicBezTo>
                      <a:pt x="452411" y="631619"/>
                      <a:pt x="452273" y="631481"/>
                      <a:pt x="452136" y="631207"/>
                    </a:cubicBezTo>
                    <a:cubicBezTo>
                      <a:pt x="452548" y="632168"/>
                      <a:pt x="453096" y="633128"/>
                      <a:pt x="453645" y="633951"/>
                    </a:cubicBezTo>
                    <a:cubicBezTo>
                      <a:pt x="453919" y="634362"/>
                      <a:pt x="454194" y="634636"/>
                      <a:pt x="454468" y="635048"/>
                    </a:cubicBezTo>
                    <a:cubicBezTo>
                      <a:pt x="454742" y="635322"/>
                      <a:pt x="454879" y="635459"/>
                      <a:pt x="455154" y="635734"/>
                    </a:cubicBezTo>
                    <a:cubicBezTo>
                      <a:pt x="455291" y="635871"/>
                      <a:pt x="455428" y="635871"/>
                      <a:pt x="455428" y="636008"/>
                    </a:cubicBezTo>
                    <a:cubicBezTo>
                      <a:pt x="455565" y="636145"/>
                      <a:pt x="455840" y="636145"/>
                      <a:pt x="455977" y="636282"/>
                    </a:cubicBezTo>
                    <a:cubicBezTo>
                      <a:pt x="456251" y="636419"/>
                      <a:pt x="456525" y="636419"/>
                      <a:pt x="456937" y="636557"/>
                    </a:cubicBezTo>
                    <a:cubicBezTo>
                      <a:pt x="457348" y="636694"/>
                      <a:pt x="457760" y="636694"/>
                      <a:pt x="458171" y="636831"/>
                    </a:cubicBezTo>
                    <a:cubicBezTo>
                      <a:pt x="458034" y="636831"/>
                      <a:pt x="457760" y="636831"/>
                      <a:pt x="457623" y="636831"/>
                    </a:cubicBezTo>
                    <a:cubicBezTo>
                      <a:pt x="457897" y="636831"/>
                      <a:pt x="458034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9131" y="636831"/>
                      <a:pt x="459954" y="636831"/>
                      <a:pt x="460777" y="636831"/>
                    </a:cubicBezTo>
                    <a:cubicBezTo>
                      <a:pt x="461326" y="636831"/>
                      <a:pt x="461875" y="636694"/>
                      <a:pt x="462286" y="636694"/>
                    </a:cubicBezTo>
                    <a:cubicBezTo>
                      <a:pt x="462012" y="636694"/>
                      <a:pt x="461875" y="636831"/>
                      <a:pt x="461600" y="636831"/>
                    </a:cubicBezTo>
                    <a:cubicBezTo>
                      <a:pt x="462835" y="636557"/>
                      <a:pt x="464069" y="636282"/>
                      <a:pt x="465304" y="635871"/>
                    </a:cubicBezTo>
                    <a:cubicBezTo>
                      <a:pt x="465029" y="635871"/>
                      <a:pt x="464892" y="636008"/>
                      <a:pt x="464618" y="636145"/>
                    </a:cubicBezTo>
                    <a:cubicBezTo>
                      <a:pt x="465166" y="635871"/>
                      <a:pt x="465715" y="635597"/>
                      <a:pt x="466264" y="635459"/>
                    </a:cubicBezTo>
                    <a:cubicBezTo>
                      <a:pt x="467224" y="634910"/>
                      <a:pt x="468184" y="634362"/>
                      <a:pt x="469144" y="633676"/>
                    </a:cubicBezTo>
                    <a:cubicBezTo>
                      <a:pt x="469144" y="633676"/>
                      <a:pt x="469007" y="633676"/>
                      <a:pt x="469007" y="633813"/>
                    </a:cubicBezTo>
                    <a:cubicBezTo>
                      <a:pt x="469144" y="633676"/>
                      <a:pt x="469144" y="633676"/>
                      <a:pt x="469281" y="633676"/>
                    </a:cubicBezTo>
                    <a:cubicBezTo>
                      <a:pt x="469281" y="633676"/>
                      <a:pt x="469418" y="633676"/>
                      <a:pt x="469418" y="633539"/>
                    </a:cubicBezTo>
                    <a:cubicBezTo>
                      <a:pt x="469418" y="633539"/>
                      <a:pt x="469418" y="633539"/>
                      <a:pt x="469281" y="633539"/>
                    </a:cubicBezTo>
                    <a:cubicBezTo>
                      <a:pt x="470927" y="632305"/>
                      <a:pt x="472573" y="630933"/>
                      <a:pt x="474219" y="629561"/>
                    </a:cubicBezTo>
                    <a:cubicBezTo>
                      <a:pt x="476276" y="627641"/>
                      <a:pt x="478334" y="625858"/>
                      <a:pt x="480391" y="623938"/>
                    </a:cubicBezTo>
                    <a:cubicBezTo>
                      <a:pt x="483272" y="621332"/>
                      <a:pt x="485878" y="618314"/>
                      <a:pt x="488484" y="615434"/>
                    </a:cubicBezTo>
                    <a:cubicBezTo>
                      <a:pt x="488346" y="615571"/>
                      <a:pt x="488209" y="615845"/>
                      <a:pt x="488072" y="615983"/>
                    </a:cubicBezTo>
                    <a:cubicBezTo>
                      <a:pt x="496850" y="605696"/>
                      <a:pt x="505080" y="594723"/>
                      <a:pt x="512761" y="583475"/>
                    </a:cubicBezTo>
                    <a:cubicBezTo>
                      <a:pt x="512624" y="583750"/>
                      <a:pt x="512487" y="583887"/>
                      <a:pt x="512349" y="584162"/>
                    </a:cubicBezTo>
                    <a:cubicBezTo>
                      <a:pt x="526477" y="563313"/>
                      <a:pt x="538959" y="541642"/>
                      <a:pt x="550617" y="519422"/>
                    </a:cubicBezTo>
                    <a:cubicBezTo>
                      <a:pt x="550480" y="519696"/>
                      <a:pt x="550343" y="519833"/>
                      <a:pt x="550206" y="520108"/>
                    </a:cubicBezTo>
                    <a:cubicBezTo>
                      <a:pt x="557338" y="505020"/>
                      <a:pt x="564470" y="489933"/>
                      <a:pt x="571603" y="474845"/>
                    </a:cubicBezTo>
                    <a:cubicBezTo>
                      <a:pt x="573249" y="471279"/>
                      <a:pt x="574894" y="467850"/>
                      <a:pt x="576403" y="464284"/>
                    </a:cubicBezTo>
                    <a:cubicBezTo>
                      <a:pt x="580107" y="455505"/>
                      <a:pt x="583947" y="446590"/>
                      <a:pt x="587787" y="437812"/>
                    </a:cubicBezTo>
                    <a:cubicBezTo>
                      <a:pt x="599172" y="411066"/>
                      <a:pt x="610693" y="384319"/>
                      <a:pt x="622077" y="357573"/>
                    </a:cubicBezTo>
                    <a:cubicBezTo>
                      <a:pt x="628524" y="342348"/>
                      <a:pt x="635108" y="327124"/>
                      <a:pt x="641554" y="311899"/>
                    </a:cubicBezTo>
                    <a:cubicBezTo>
                      <a:pt x="642926" y="308470"/>
                      <a:pt x="647041" y="306824"/>
                      <a:pt x="650332" y="308333"/>
                    </a:cubicBezTo>
                    <a:cubicBezTo>
                      <a:pt x="653761" y="309704"/>
                      <a:pt x="655407" y="313819"/>
                      <a:pt x="653899" y="317111"/>
                    </a:cubicBezTo>
                    <a:cubicBezTo>
                      <a:pt x="639360" y="351264"/>
                      <a:pt x="624546" y="385417"/>
                      <a:pt x="609870" y="419570"/>
                    </a:cubicBezTo>
                    <a:cubicBezTo>
                      <a:pt x="603561" y="433971"/>
                      <a:pt x="597389" y="448236"/>
                      <a:pt x="591079" y="462638"/>
                    </a:cubicBezTo>
                    <a:cubicBezTo>
                      <a:pt x="589433" y="466615"/>
                      <a:pt x="587787" y="470593"/>
                      <a:pt x="585867" y="474434"/>
                    </a:cubicBezTo>
                    <a:cubicBezTo>
                      <a:pt x="582164" y="482389"/>
                      <a:pt x="578323" y="490344"/>
                      <a:pt x="574483" y="498299"/>
                    </a:cubicBezTo>
                    <a:cubicBezTo>
                      <a:pt x="570505" y="506392"/>
                      <a:pt x="566665" y="514621"/>
                      <a:pt x="562687" y="522851"/>
                    </a:cubicBezTo>
                    <a:cubicBezTo>
                      <a:pt x="561178" y="526143"/>
                      <a:pt x="559395" y="529298"/>
                      <a:pt x="557749" y="532452"/>
                    </a:cubicBezTo>
                    <a:cubicBezTo>
                      <a:pt x="552537" y="542191"/>
                      <a:pt x="547051" y="551655"/>
                      <a:pt x="541427" y="561119"/>
                    </a:cubicBezTo>
                    <a:cubicBezTo>
                      <a:pt x="536352" y="569623"/>
                      <a:pt x="531003" y="577989"/>
                      <a:pt x="525380" y="586219"/>
                    </a:cubicBezTo>
                    <a:cubicBezTo>
                      <a:pt x="519756" y="594586"/>
                      <a:pt x="513858" y="602678"/>
                      <a:pt x="507686" y="610496"/>
                    </a:cubicBezTo>
                    <a:cubicBezTo>
                      <a:pt x="502200" y="617491"/>
                      <a:pt x="496576" y="624349"/>
                      <a:pt x="490267" y="630659"/>
                    </a:cubicBezTo>
                    <a:cubicBezTo>
                      <a:pt x="487386" y="633539"/>
                      <a:pt x="484369" y="636145"/>
                      <a:pt x="481214" y="638751"/>
                    </a:cubicBezTo>
                    <a:cubicBezTo>
                      <a:pt x="478197" y="641494"/>
                      <a:pt x="474630" y="644238"/>
                      <a:pt x="470790" y="645884"/>
                    </a:cubicBezTo>
                    <a:cubicBezTo>
                      <a:pt x="469144" y="646569"/>
                      <a:pt x="467910" y="647118"/>
                      <a:pt x="466127" y="647667"/>
                    </a:cubicBezTo>
                    <a:cubicBezTo>
                      <a:pt x="464892" y="648078"/>
                      <a:pt x="463246" y="648215"/>
                      <a:pt x="462012" y="648352"/>
                    </a:cubicBezTo>
                    <a:cubicBezTo>
                      <a:pt x="460503" y="648490"/>
                      <a:pt x="458994" y="648490"/>
                      <a:pt x="457485" y="648352"/>
                    </a:cubicBezTo>
                    <a:cubicBezTo>
                      <a:pt x="456388" y="648215"/>
                      <a:pt x="455291" y="648078"/>
                      <a:pt x="454194" y="647804"/>
                    </a:cubicBezTo>
                    <a:cubicBezTo>
                      <a:pt x="452685" y="647392"/>
                      <a:pt x="451725" y="646981"/>
                      <a:pt x="450353" y="646432"/>
                    </a:cubicBezTo>
                    <a:cubicBezTo>
                      <a:pt x="449393" y="646021"/>
                      <a:pt x="448707" y="645335"/>
                      <a:pt x="447747" y="644786"/>
                    </a:cubicBezTo>
                    <a:cubicBezTo>
                      <a:pt x="446924" y="644238"/>
                      <a:pt x="446101" y="643415"/>
                      <a:pt x="445553" y="642592"/>
                    </a:cubicBezTo>
                    <a:cubicBezTo>
                      <a:pt x="444318" y="640946"/>
                      <a:pt x="443221" y="639163"/>
                      <a:pt x="442261" y="637242"/>
                    </a:cubicBezTo>
                    <a:cubicBezTo>
                      <a:pt x="440889" y="634499"/>
                      <a:pt x="439929" y="631481"/>
                      <a:pt x="439243" y="628464"/>
                    </a:cubicBezTo>
                    <a:cubicBezTo>
                      <a:pt x="438557" y="625172"/>
                      <a:pt x="438557" y="621743"/>
                      <a:pt x="438420" y="618314"/>
                    </a:cubicBezTo>
                    <a:cubicBezTo>
                      <a:pt x="438146" y="610633"/>
                      <a:pt x="438557" y="602952"/>
                      <a:pt x="439518" y="595546"/>
                    </a:cubicBezTo>
                    <a:cubicBezTo>
                      <a:pt x="440615" y="587728"/>
                      <a:pt x="441575" y="579910"/>
                      <a:pt x="442672" y="572091"/>
                    </a:cubicBezTo>
                    <a:cubicBezTo>
                      <a:pt x="443084" y="569211"/>
                      <a:pt x="443632" y="566468"/>
                      <a:pt x="444181" y="563588"/>
                    </a:cubicBezTo>
                    <a:cubicBezTo>
                      <a:pt x="445141" y="558101"/>
                      <a:pt x="446101" y="552752"/>
                      <a:pt x="447061" y="547128"/>
                    </a:cubicBezTo>
                    <a:cubicBezTo>
                      <a:pt x="447884" y="542327"/>
                      <a:pt x="448844" y="537527"/>
                      <a:pt x="449805" y="532864"/>
                    </a:cubicBezTo>
                    <a:cubicBezTo>
                      <a:pt x="448159" y="536156"/>
                      <a:pt x="446513" y="539310"/>
                      <a:pt x="444867" y="542602"/>
                    </a:cubicBezTo>
                    <a:cubicBezTo>
                      <a:pt x="435540" y="560433"/>
                      <a:pt x="424567" y="577578"/>
                      <a:pt x="412223" y="593488"/>
                    </a:cubicBezTo>
                    <a:cubicBezTo>
                      <a:pt x="406599" y="600620"/>
                      <a:pt x="400564" y="607478"/>
                      <a:pt x="393980" y="613788"/>
                    </a:cubicBezTo>
                    <a:cubicBezTo>
                      <a:pt x="391100" y="616531"/>
                      <a:pt x="388083" y="619137"/>
                      <a:pt x="384928" y="621469"/>
                    </a:cubicBezTo>
                    <a:cubicBezTo>
                      <a:pt x="383693" y="622429"/>
                      <a:pt x="382185" y="623389"/>
                      <a:pt x="380813" y="624212"/>
                    </a:cubicBezTo>
                    <a:cubicBezTo>
                      <a:pt x="378893" y="625584"/>
                      <a:pt x="376835" y="626955"/>
                      <a:pt x="374641" y="627778"/>
                    </a:cubicBezTo>
                    <a:cubicBezTo>
                      <a:pt x="372172" y="628876"/>
                      <a:pt x="369703" y="629699"/>
                      <a:pt x="366823" y="629699"/>
                    </a:cubicBezTo>
                    <a:cubicBezTo>
                      <a:pt x="364217" y="629699"/>
                      <a:pt x="361885" y="628876"/>
                      <a:pt x="359690" y="627778"/>
                    </a:cubicBezTo>
                    <a:cubicBezTo>
                      <a:pt x="357907" y="626955"/>
                      <a:pt x="356124" y="625584"/>
                      <a:pt x="354890" y="623938"/>
                    </a:cubicBezTo>
                    <a:cubicBezTo>
                      <a:pt x="353244" y="621881"/>
                      <a:pt x="352695" y="619274"/>
                      <a:pt x="352421" y="616668"/>
                    </a:cubicBezTo>
                    <a:cubicBezTo>
                      <a:pt x="352009" y="613788"/>
                      <a:pt x="352284" y="610771"/>
                      <a:pt x="352695" y="607890"/>
                    </a:cubicBezTo>
                    <a:cubicBezTo>
                      <a:pt x="353107" y="603501"/>
                      <a:pt x="354067" y="599249"/>
                      <a:pt x="355301" y="595134"/>
                    </a:cubicBezTo>
                    <a:cubicBezTo>
                      <a:pt x="357907" y="585807"/>
                      <a:pt x="360925" y="576617"/>
                      <a:pt x="364080" y="567565"/>
                    </a:cubicBezTo>
                    <a:cubicBezTo>
                      <a:pt x="366960" y="559472"/>
                      <a:pt x="369840" y="551517"/>
                      <a:pt x="372858" y="543425"/>
                    </a:cubicBezTo>
                    <a:cubicBezTo>
                      <a:pt x="373818" y="540819"/>
                      <a:pt x="374778" y="538076"/>
                      <a:pt x="375875" y="535469"/>
                    </a:cubicBezTo>
                    <a:cubicBezTo>
                      <a:pt x="371486" y="541779"/>
                      <a:pt x="366960" y="548088"/>
                      <a:pt x="362571" y="554261"/>
                    </a:cubicBezTo>
                    <a:cubicBezTo>
                      <a:pt x="358319" y="560296"/>
                      <a:pt x="354067" y="566330"/>
                      <a:pt x="349815" y="572229"/>
                    </a:cubicBezTo>
                    <a:cubicBezTo>
                      <a:pt x="347346" y="575658"/>
                      <a:pt x="344740" y="579224"/>
                      <a:pt x="342134" y="582653"/>
                    </a:cubicBezTo>
                    <a:cubicBezTo>
                      <a:pt x="339116" y="586768"/>
                      <a:pt x="335962" y="590882"/>
                      <a:pt x="332807" y="594997"/>
                    </a:cubicBezTo>
                    <a:cubicBezTo>
                      <a:pt x="326498" y="603090"/>
                      <a:pt x="319777" y="610907"/>
                      <a:pt x="313056" y="618589"/>
                    </a:cubicBezTo>
                    <a:cubicBezTo>
                      <a:pt x="307021" y="625310"/>
                      <a:pt x="300712" y="631619"/>
                      <a:pt x="293442" y="637105"/>
                    </a:cubicBezTo>
                    <a:cubicBezTo>
                      <a:pt x="290425" y="639437"/>
                      <a:pt x="287133" y="641768"/>
                      <a:pt x="283841" y="643826"/>
                    </a:cubicBezTo>
                    <a:cubicBezTo>
                      <a:pt x="280412" y="645884"/>
                      <a:pt x="276709" y="647392"/>
                      <a:pt x="272868" y="648490"/>
                    </a:cubicBezTo>
                    <a:cubicBezTo>
                      <a:pt x="270674" y="649038"/>
                      <a:pt x="268479" y="649175"/>
                      <a:pt x="266284" y="649175"/>
                    </a:cubicBezTo>
                    <a:cubicBezTo>
                      <a:pt x="265461" y="648626"/>
                      <a:pt x="264639" y="648626"/>
                      <a:pt x="263816" y="64849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1" name="任意多边形: 形状 350"/>
              <p:cNvSpPr/>
              <p:nvPr/>
            </p:nvSpPr>
            <p:spPr>
              <a:xfrm>
                <a:off x="2673685" y="5427969"/>
                <a:ext cx="661756" cy="310856"/>
              </a:xfrm>
              <a:custGeom>
                <a:avLst/>
                <a:gdLst>
                  <a:gd name="connsiteX0" fmla="*/ 510408 w 661756"/>
                  <a:gd name="connsiteY0" fmla="*/ 85588 h 310856"/>
                  <a:gd name="connsiteX1" fmla="*/ 509174 w 661756"/>
                  <a:gd name="connsiteY1" fmla="*/ 72009 h 310856"/>
                  <a:gd name="connsiteX2" fmla="*/ 508351 w 661756"/>
                  <a:gd name="connsiteY2" fmla="*/ 63780 h 310856"/>
                  <a:gd name="connsiteX3" fmla="*/ 507116 w 661756"/>
                  <a:gd name="connsiteY3" fmla="*/ 51710 h 310856"/>
                  <a:gd name="connsiteX4" fmla="*/ 505882 w 661756"/>
                  <a:gd name="connsiteY4" fmla="*/ 43206 h 310856"/>
                  <a:gd name="connsiteX5" fmla="*/ 506019 w 661756"/>
                  <a:gd name="connsiteY5" fmla="*/ 45949 h 310856"/>
                  <a:gd name="connsiteX6" fmla="*/ 506019 w 661756"/>
                  <a:gd name="connsiteY6" fmla="*/ 45537 h 310856"/>
                  <a:gd name="connsiteX7" fmla="*/ 506705 w 661756"/>
                  <a:gd name="connsiteY7" fmla="*/ 55001 h 310856"/>
                  <a:gd name="connsiteX8" fmla="*/ 510408 w 661756"/>
                  <a:gd name="connsiteY8" fmla="*/ 85588 h 310856"/>
                  <a:gd name="connsiteX9" fmla="*/ 441965 w 661756"/>
                  <a:gd name="connsiteY9" fmla="*/ 102047 h 310856"/>
                  <a:gd name="connsiteX10" fmla="*/ 444160 w 661756"/>
                  <a:gd name="connsiteY10" fmla="*/ 124267 h 310856"/>
                  <a:gd name="connsiteX11" fmla="*/ 446629 w 661756"/>
                  <a:gd name="connsiteY11" fmla="*/ 145938 h 310856"/>
                  <a:gd name="connsiteX12" fmla="*/ 446766 w 661756"/>
                  <a:gd name="connsiteY12" fmla="*/ 144704 h 310856"/>
                  <a:gd name="connsiteX13" fmla="*/ 447589 w 661756"/>
                  <a:gd name="connsiteY13" fmla="*/ 109865 h 310856"/>
                  <a:gd name="connsiteX14" fmla="*/ 447452 w 661756"/>
                  <a:gd name="connsiteY14" fmla="*/ 106848 h 310856"/>
                  <a:gd name="connsiteX15" fmla="*/ 447040 w 661756"/>
                  <a:gd name="connsiteY15" fmla="*/ 96698 h 310856"/>
                  <a:gd name="connsiteX16" fmla="*/ 446354 w 661756"/>
                  <a:gd name="connsiteY16" fmla="*/ 79142 h 310856"/>
                  <a:gd name="connsiteX17" fmla="*/ 446354 w 661756"/>
                  <a:gd name="connsiteY17" fmla="*/ 79416 h 310856"/>
                  <a:gd name="connsiteX18" fmla="*/ 446354 w 661756"/>
                  <a:gd name="connsiteY18" fmla="*/ 78867 h 310856"/>
                  <a:gd name="connsiteX19" fmla="*/ 446354 w 661756"/>
                  <a:gd name="connsiteY19" fmla="*/ 78730 h 310856"/>
                  <a:gd name="connsiteX20" fmla="*/ 446354 w 661756"/>
                  <a:gd name="connsiteY20" fmla="*/ 78867 h 310856"/>
                  <a:gd name="connsiteX21" fmla="*/ 444983 w 661756"/>
                  <a:gd name="connsiteY21" fmla="*/ 61997 h 310856"/>
                  <a:gd name="connsiteX22" fmla="*/ 444571 w 661756"/>
                  <a:gd name="connsiteY22" fmla="*/ 55824 h 310856"/>
                  <a:gd name="connsiteX23" fmla="*/ 443337 w 661756"/>
                  <a:gd name="connsiteY23" fmla="*/ 43068 h 310856"/>
                  <a:gd name="connsiteX24" fmla="*/ 441554 w 661756"/>
                  <a:gd name="connsiteY24" fmla="*/ 32370 h 310856"/>
                  <a:gd name="connsiteX25" fmla="*/ 441554 w 661756"/>
                  <a:gd name="connsiteY25" fmla="*/ 32644 h 310856"/>
                  <a:gd name="connsiteX26" fmla="*/ 441554 w 661756"/>
                  <a:gd name="connsiteY26" fmla="*/ 32370 h 310856"/>
                  <a:gd name="connsiteX27" fmla="*/ 440731 w 661756"/>
                  <a:gd name="connsiteY27" fmla="*/ 34976 h 310856"/>
                  <a:gd name="connsiteX28" fmla="*/ 439496 w 661756"/>
                  <a:gd name="connsiteY28" fmla="*/ 43891 h 310856"/>
                  <a:gd name="connsiteX29" fmla="*/ 439359 w 661756"/>
                  <a:gd name="connsiteY29" fmla="*/ 61722 h 310856"/>
                  <a:gd name="connsiteX30" fmla="*/ 440182 w 661756"/>
                  <a:gd name="connsiteY30" fmla="*/ 80376 h 310856"/>
                  <a:gd name="connsiteX31" fmla="*/ 440182 w 661756"/>
                  <a:gd name="connsiteY31" fmla="*/ 80239 h 310856"/>
                  <a:gd name="connsiteX32" fmla="*/ 441965 w 661756"/>
                  <a:gd name="connsiteY32" fmla="*/ 102047 h 310856"/>
                  <a:gd name="connsiteX33" fmla="*/ 189865 w 661756"/>
                  <a:gd name="connsiteY33" fmla="*/ 132908 h 310856"/>
                  <a:gd name="connsiteX34" fmla="*/ 189454 w 661756"/>
                  <a:gd name="connsiteY34" fmla="*/ 142372 h 310856"/>
                  <a:gd name="connsiteX35" fmla="*/ 189454 w 661756"/>
                  <a:gd name="connsiteY35" fmla="*/ 145252 h 310856"/>
                  <a:gd name="connsiteX36" fmla="*/ 189454 w 661756"/>
                  <a:gd name="connsiteY36" fmla="*/ 153619 h 310856"/>
                  <a:gd name="connsiteX37" fmla="*/ 189454 w 661756"/>
                  <a:gd name="connsiteY37" fmla="*/ 160615 h 310856"/>
                  <a:gd name="connsiteX38" fmla="*/ 191511 w 661756"/>
                  <a:gd name="connsiteY38" fmla="*/ 151562 h 310856"/>
                  <a:gd name="connsiteX39" fmla="*/ 191511 w 661756"/>
                  <a:gd name="connsiteY39" fmla="*/ 151699 h 310856"/>
                  <a:gd name="connsiteX40" fmla="*/ 191648 w 661756"/>
                  <a:gd name="connsiteY40" fmla="*/ 151151 h 310856"/>
                  <a:gd name="connsiteX41" fmla="*/ 191648 w 661756"/>
                  <a:gd name="connsiteY41" fmla="*/ 151151 h 310856"/>
                  <a:gd name="connsiteX42" fmla="*/ 191648 w 661756"/>
                  <a:gd name="connsiteY42" fmla="*/ 151151 h 310856"/>
                  <a:gd name="connsiteX43" fmla="*/ 196723 w 661756"/>
                  <a:gd name="connsiteY43" fmla="*/ 122073 h 310856"/>
                  <a:gd name="connsiteX44" fmla="*/ 197135 w 661756"/>
                  <a:gd name="connsiteY44" fmla="*/ 119467 h 310856"/>
                  <a:gd name="connsiteX45" fmla="*/ 198095 w 661756"/>
                  <a:gd name="connsiteY45" fmla="*/ 110551 h 310856"/>
                  <a:gd name="connsiteX46" fmla="*/ 199741 w 661756"/>
                  <a:gd name="connsiteY46" fmla="*/ 96012 h 310856"/>
                  <a:gd name="connsiteX47" fmla="*/ 199741 w 661756"/>
                  <a:gd name="connsiteY47" fmla="*/ 96149 h 310856"/>
                  <a:gd name="connsiteX48" fmla="*/ 199741 w 661756"/>
                  <a:gd name="connsiteY48" fmla="*/ 95875 h 310856"/>
                  <a:gd name="connsiteX49" fmla="*/ 199741 w 661756"/>
                  <a:gd name="connsiteY49" fmla="*/ 95601 h 310856"/>
                  <a:gd name="connsiteX50" fmla="*/ 199741 w 661756"/>
                  <a:gd name="connsiteY50" fmla="*/ 95738 h 310856"/>
                  <a:gd name="connsiteX51" fmla="*/ 200564 w 661756"/>
                  <a:gd name="connsiteY51" fmla="*/ 81473 h 310856"/>
                  <a:gd name="connsiteX52" fmla="*/ 200975 w 661756"/>
                  <a:gd name="connsiteY52" fmla="*/ 75713 h 310856"/>
                  <a:gd name="connsiteX53" fmla="*/ 201249 w 661756"/>
                  <a:gd name="connsiteY53" fmla="*/ 65151 h 310856"/>
                  <a:gd name="connsiteX54" fmla="*/ 200838 w 661756"/>
                  <a:gd name="connsiteY54" fmla="*/ 55824 h 310856"/>
                  <a:gd name="connsiteX55" fmla="*/ 200838 w 661756"/>
                  <a:gd name="connsiteY55" fmla="*/ 56510 h 310856"/>
                  <a:gd name="connsiteX56" fmla="*/ 200427 w 661756"/>
                  <a:gd name="connsiteY56" fmla="*/ 52395 h 310856"/>
                  <a:gd name="connsiteX57" fmla="*/ 200564 w 661756"/>
                  <a:gd name="connsiteY57" fmla="*/ 53081 h 310856"/>
                  <a:gd name="connsiteX58" fmla="*/ 200152 w 661756"/>
                  <a:gd name="connsiteY58" fmla="*/ 51161 h 310856"/>
                  <a:gd name="connsiteX59" fmla="*/ 200289 w 661756"/>
                  <a:gd name="connsiteY59" fmla="*/ 51435 h 310856"/>
                  <a:gd name="connsiteX60" fmla="*/ 199741 w 661756"/>
                  <a:gd name="connsiteY60" fmla="*/ 50201 h 310856"/>
                  <a:gd name="connsiteX61" fmla="*/ 198918 w 661756"/>
                  <a:gd name="connsiteY61" fmla="*/ 51298 h 310856"/>
                  <a:gd name="connsiteX62" fmla="*/ 198369 w 661756"/>
                  <a:gd name="connsiteY62" fmla="*/ 52395 h 310856"/>
                  <a:gd name="connsiteX63" fmla="*/ 198369 w 661756"/>
                  <a:gd name="connsiteY63" fmla="*/ 52395 h 310856"/>
                  <a:gd name="connsiteX64" fmla="*/ 197683 w 661756"/>
                  <a:gd name="connsiteY64" fmla="*/ 54178 h 310856"/>
                  <a:gd name="connsiteX65" fmla="*/ 197820 w 661756"/>
                  <a:gd name="connsiteY65" fmla="*/ 53904 h 310856"/>
                  <a:gd name="connsiteX66" fmla="*/ 196037 w 661756"/>
                  <a:gd name="connsiteY66" fmla="*/ 60213 h 310856"/>
                  <a:gd name="connsiteX67" fmla="*/ 196174 w 661756"/>
                  <a:gd name="connsiteY67" fmla="*/ 59665 h 310856"/>
                  <a:gd name="connsiteX68" fmla="*/ 194803 w 661756"/>
                  <a:gd name="connsiteY68" fmla="*/ 68443 h 310856"/>
                  <a:gd name="connsiteX69" fmla="*/ 193157 w 661756"/>
                  <a:gd name="connsiteY69" fmla="*/ 80239 h 310856"/>
                  <a:gd name="connsiteX70" fmla="*/ 191100 w 661756"/>
                  <a:gd name="connsiteY70" fmla="*/ 105065 h 310856"/>
                  <a:gd name="connsiteX71" fmla="*/ 191100 w 661756"/>
                  <a:gd name="connsiteY71" fmla="*/ 104790 h 310856"/>
                  <a:gd name="connsiteX72" fmla="*/ 189865 w 661756"/>
                  <a:gd name="connsiteY72" fmla="*/ 132908 h 310856"/>
                  <a:gd name="connsiteX73" fmla="*/ 295753 w 661756"/>
                  <a:gd name="connsiteY73" fmla="*/ 102459 h 310856"/>
                  <a:gd name="connsiteX74" fmla="*/ 295615 w 661756"/>
                  <a:gd name="connsiteY74" fmla="*/ 113568 h 310856"/>
                  <a:gd name="connsiteX75" fmla="*/ 295204 w 661756"/>
                  <a:gd name="connsiteY75" fmla="*/ 138806 h 310856"/>
                  <a:gd name="connsiteX76" fmla="*/ 295341 w 661756"/>
                  <a:gd name="connsiteY76" fmla="*/ 142509 h 310856"/>
                  <a:gd name="connsiteX77" fmla="*/ 295753 w 661756"/>
                  <a:gd name="connsiteY77" fmla="*/ 155814 h 310856"/>
                  <a:gd name="connsiteX78" fmla="*/ 296164 w 661756"/>
                  <a:gd name="connsiteY78" fmla="*/ 165552 h 310856"/>
                  <a:gd name="connsiteX79" fmla="*/ 298496 w 661756"/>
                  <a:gd name="connsiteY79" fmla="*/ 155128 h 310856"/>
                  <a:gd name="connsiteX80" fmla="*/ 298359 w 661756"/>
                  <a:gd name="connsiteY80" fmla="*/ 155814 h 310856"/>
                  <a:gd name="connsiteX81" fmla="*/ 300553 w 661756"/>
                  <a:gd name="connsiteY81" fmla="*/ 144018 h 310856"/>
                  <a:gd name="connsiteX82" fmla="*/ 301925 w 661756"/>
                  <a:gd name="connsiteY82" fmla="*/ 135240 h 310856"/>
                  <a:gd name="connsiteX83" fmla="*/ 304942 w 661756"/>
                  <a:gd name="connsiteY83" fmla="*/ 114803 h 310856"/>
                  <a:gd name="connsiteX84" fmla="*/ 306040 w 661756"/>
                  <a:gd name="connsiteY84" fmla="*/ 103007 h 310856"/>
                  <a:gd name="connsiteX85" fmla="*/ 307411 w 661756"/>
                  <a:gd name="connsiteY85" fmla="*/ 85725 h 310856"/>
                  <a:gd name="connsiteX86" fmla="*/ 307960 w 661756"/>
                  <a:gd name="connsiteY86" fmla="*/ 71598 h 310856"/>
                  <a:gd name="connsiteX87" fmla="*/ 308234 w 661756"/>
                  <a:gd name="connsiteY87" fmla="*/ 49652 h 310856"/>
                  <a:gd name="connsiteX88" fmla="*/ 307000 w 661756"/>
                  <a:gd name="connsiteY88" fmla="*/ 39914 h 310856"/>
                  <a:gd name="connsiteX89" fmla="*/ 306588 w 661756"/>
                  <a:gd name="connsiteY89" fmla="*/ 38817 h 310856"/>
                  <a:gd name="connsiteX90" fmla="*/ 306314 w 661756"/>
                  <a:gd name="connsiteY90" fmla="*/ 38130 h 310856"/>
                  <a:gd name="connsiteX91" fmla="*/ 303982 w 661756"/>
                  <a:gd name="connsiteY91" fmla="*/ 42108 h 310856"/>
                  <a:gd name="connsiteX92" fmla="*/ 303434 w 661756"/>
                  <a:gd name="connsiteY92" fmla="*/ 43480 h 310856"/>
                  <a:gd name="connsiteX93" fmla="*/ 303571 w 661756"/>
                  <a:gd name="connsiteY93" fmla="*/ 43068 h 310856"/>
                  <a:gd name="connsiteX94" fmla="*/ 303434 w 661756"/>
                  <a:gd name="connsiteY94" fmla="*/ 43480 h 310856"/>
                  <a:gd name="connsiteX95" fmla="*/ 303297 w 661756"/>
                  <a:gd name="connsiteY95" fmla="*/ 43617 h 310856"/>
                  <a:gd name="connsiteX96" fmla="*/ 303434 w 661756"/>
                  <a:gd name="connsiteY96" fmla="*/ 43480 h 310856"/>
                  <a:gd name="connsiteX97" fmla="*/ 300965 w 661756"/>
                  <a:gd name="connsiteY97" fmla="*/ 52533 h 310856"/>
                  <a:gd name="connsiteX98" fmla="*/ 298496 w 661756"/>
                  <a:gd name="connsiteY98" fmla="*/ 69540 h 310856"/>
                  <a:gd name="connsiteX99" fmla="*/ 296713 w 661756"/>
                  <a:gd name="connsiteY99" fmla="*/ 87920 h 310856"/>
                  <a:gd name="connsiteX100" fmla="*/ 296713 w 661756"/>
                  <a:gd name="connsiteY100" fmla="*/ 87783 h 310856"/>
                  <a:gd name="connsiteX101" fmla="*/ 295753 w 661756"/>
                  <a:gd name="connsiteY101" fmla="*/ 102459 h 310856"/>
                  <a:gd name="connsiteX102" fmla="*/ 381203 w 661756"/>
                  <a:gd name="connsiteY102" fmla="*/ 184069 h 310856"/>
                  <a:gd name="connsiteX103" fmla="*/ 385455 w 661756"/>
                  <a:gd name="connsiteY103" fmla="*/ 146624 h 310856"/>
                  <a:gd name="connsiteX104" fmla="*/ 385455 w 661756"/>
                  <a:gd name="connsiteY104" fmla="*/ 147310 h 310856"/>
                  <a:gd name="connsiteX105" fmla="*/ 385318 w 661756"/>
                  <a:gd name="connsiteY105" fmla="*/ 97384 h 310856"/>
                  <a:gd name="connsiteX106" fmla="*/ 385318 w 661756"/>
                  <a:gd name="connsiteY106" fmla="*/ 97521 h 310856"/>
                  <a:gd name="connsiteX107" fmla="*/ 384084 w 661756"/>
                  <a:gd name="connsiteY107" fmla="*/ 83394 h 310856"/>
                  <a:gd name="connsiteX108" fmla="*/ 382986 w 661756"/>
                  <a:gd name="connsiteY108" fmla="*/ 73518 h 310856"/>
                  <a:gd name="connsiteX109" fmla="*/ 379557 w 661756"/>
                  <a:gd name="connsiteY109" fmla="*/ 48143 h 310856"/>
                  <a:gd name="connsiteX110" fmla="*/ 379557 w 661756"/>
                  <a:gd name="connsiteY110" fmla="*/ 48417 h 310856"/>
                  <a:gd name="connsiteX111" fmla="*/ 376403 w 661756"/>
                  <a:gd name="connsiteY111" fmla="*/ 36485 h 310856"/>
                  <a:gd name="connsiteX112" fmla="*/ 375854 w 661756"/>
                  <a:gd name="connsiteY112" fmla="*/ 35113 h 310856"/>
                  <a:gd name="connsiteX113" fmla="*/ 375306 w 661756"/>
                  <a:gd name="connsiteY113" fmla="*/ 34016 h 310856"/>
                  <a:gd name="connsiteX114" fmla="*/ 374757 w 661756"/>
                  <a:gd name="connsiteY114" fmla="*/ 33193 h 310856"/>
                  <a:gd name="connsiteX115" fmla="*/ 374071 w 661756"/>
                  <a:gd name="connsiteY115" fmla="*/ 32507 h 310856"/>
                  <a:gd name="connsiteX116" fmla="*/ 373385 w 661756"/>
                  <a:gd name="connsiteY116" fmla="*/ 32095 h 310856"/>
                  <a:gd name="connsiteX117" fmla="*/ 372014 w 661756"/>
                  <a:gd name="connsiteY117" fmla="*/ 33879 h 310856"/>
                  <a:gd name="connsiteX118" fmla="*/ 372151 w 661756"/>
                  <a:gd name="connsiteY118" fmla="*/ 33604 h 310856"/>
                  <a:gd name="connsiteX119" fmla="*/ 371191 w 661756"/>
                  <a:gd name="connsiteY119" fmla="*/ 35113 h 310856"/>
                  <a:gd name="connsiteX120" fmla="*/ 369682 w 661756"/>
                  <a:gd name="connsiteY120" fmla="*/ 38679 h 310856"/>
                  <a:gd name="connsiteX121" fmla="*/ 369956 w 661756"/>
                  <a:gd name="connsiteY121" fmla="*/ 38130 h 310856"/>
                  <a:gd name="connsiteX122" fmla="*/ 368859 w 661756"/>
                  <a:gd name="connsiteY122" fmla="*/ 42520 h 310856"/>
                  <a:gd name="connsiteX123" fmla="*/ 368859 w 661756"/>
                  <a:gd name="connsiteY123" fmla="*/ 42520 h 310856"/>
                  <a:gd name="connsiteX124" fmla="*/ 368859 w 661756"/>
                  <a:gd name="connsiteY124" fmla="*/ 42657 h 310856"/>
                  <a:gd name="connsiteX125" fmla="*/ 368859 w 661756"/>
                  <a:gd name="connsiteY125" fmla="*/ 42794 h 310856"/>
                  <a:gd name="connsiteX126" fmla="*/ 368859 w 661756"/>
                  <a:gd name="connsiteY126" fmla="*/ 42657 h 310856"/>
                  <a:gd name="connsiteX127" fmla="*/ 367213 w 661756"/>
                  <a:gd name="connsiteY127" fmla="*/ 58842 h 310856"/>
                  <a:gd name="connsiteX128" fmla="*/ 367213 w 661756"/>
                  <a:gd name="connsiteY128" fmla="*/ 58430 h 310856"/>
                  <a:gd name="connsiteX129" fmla="*/ 367762 w 661756"/>
                  <a:gd name="connsiteY129" fmla="*/ 94503 h 310856"/>
                  <a:gd name="connsiteX130" fmla="*/ 367762 w 661756"/>
                  <a:gd name="connsiteY130" fmla="*/ 94503 h 310856"/>
                  <a:gd name="connsiteX131" fmla="*/ 370779 w 661756"/>
                  <a:gd name="connsiteY131" fmla="*/ 123307 h 310856"/>
                  <a:gd name="connsiteX132" fmla="*/ 374071 w 661756"/>
                  <a:gd name="connsiteY132" fmla="*/ 146761 h 310856"/>
                  <a:gd name="connsiteX133" fmla="*/ 376266 w 661756"/>
                  <a:gd name="connsiteY133" fmla="*/ 159243 h 310856"/>
                  <a:gd name="connsiteX134" fmla="*/ 379832 w 661756"/>
                  <a:gd name="connsiteY134" fmla="*/ 178857 h 310856"/>
                  <a:gd name="connsiteX135" fmla="*/ 379695 w 661756"/>
                  <a:gd name="connsiteY135" fmla="*/ 178445 h 310856"/>
                  <a:gd name="connsiteX136" fmla="*/ 381203 w 661756"/>
                  <a:gd name="connsiteY136" fmla="*/ 184069 h 310856"/>
                  <a:gd name="connsiteX137" fmla="*/ 82332 w 661756"/>
                  <a:gd name="connsiteY137" fmla="*/ 188184 h 310856"/>
                  <a:gd name="connsiteX138" fmla="*/ 87132 w 661756"/>
                  <a:gd name="connsiteY138" fmla="*/ 178583 h 310856"/>
                  <a:gd name="connsiteX139" fmla="*/ 87132 w 661756"/>
                  <a:gd name="connsiteY139" fmla="*/ 178583 h 310856"/>
                  <a:gd name="connsiteX140" fmla="*/ 101260 w 661756"/>
                  <a:gd name="connsiteY140" fmla="*/ 146899 h 310856"/>
                  <a:gd name="connsiteX141" fmla="*/ 102906 w 661756"/>
                  <a:gd name="connsiteY141" fmla="*/ 142509 h 310856"/>
                  <a:gd name="connsiteX142" fmla="*/ 107158 w 661756"/>
                  <a:gd name="connsiteY142" fmla="*/ 131400 h 310856"/>
                  <a:gd name="connsiteX143" fmla="*/ 113467 w 661756"/>
                  <a:gd name="connsiteY143" fmla="*/ 114666 h 310856"/>
                  <a:gd name="connsiteX144" fmla="*/ 113330 w 661756"/>
                  <a:gd name="connsiteY144" fmla="*/ 115215 h 310856"/>
                  <a:gd name="connsiteX145" fmla="*/ 119502 w 661756"/>
                  <a:gd name="connsiteY145" fmla="*/ 95875 h 310856"/>
                  <a:gd name="connsiteX146" fmla="*/ 122108 w 661756"/>
                  <a:gd name="connsiteY146" fmla="*/ 87920 h 310856"/>
                  <a:gd name="connsiteX147" fmla="*/ 124165 w 661756"/>
                  <a:gd name="connsiteY147" fmla="*/ 80513 h 310856"/>
                  <a:gd name="connsiteX148" fmla="*/ 127594 w 661756"/>
                  <a:gd name="connsiteY148" fmla="*/ 66385 h 310856"/>
                  <a:gd name="connsiteX149" fmla="*/ 127457 w 661756"/>
                  <a:gd name="connsiteY149" fmla="*/ 66934 h 310856"/>
                  <a:gd name="connsiteX150" fmla="*/ 131572 w 661756"/>
                  <a:gd name="connsiteY150" fmla="*/ 36348 h 310856"/>
                  <a:gd name="connsiteX151" fmla="*/ 131572 w 661756"/>
                  <a:gd name="connsiteY151" fmla="*/ 36348 h 310856"/>
                  <a:gd name="connsiteX152" fmla="*/ 131572 w 661756"/>
                  <a:gd name="connsiteY152" fmla="*/ 24414 h 310856"/>
                  <a:gd name="connsiteX153" fmla="*/ 131572 w 661756"/>
                  <a:gd name="connsiteY153" fmla="*/ 24414 h 310856"/>
                  <a:gd name="connsiteX154" fmla="*/ 130612 w 661756"/>
                  <a:gd name="connsiteY154" fmla="*/ 17008 h 310856"/>
                  <a:gd name="connsiteX155" fmla="*/ 130063 w 661756"/>
                  <a:gd name="connsiteY155" fmla="*/ 15225 h 310856"/>
                  <a:gd name="connsiteX156" fmla="*/ 130338 w 661756"/>
                  <a:gd name="connsiteY156" fmla="*/ 15774 h 310856"/>
                  <a:gd name="connsiteX157" fmla="*/ 128829 w 661756"/>
                  <a:gd name="connsiteY157" fmla="*/ 12345 h 310856"/>
                  <a:gd name="connsiteX158" fmla="*/ 129103 w 661756"/>
                  <a:gd name="connsiteY158" fmla="*/ 12756 h 310856"/>
                  <a:gd name="connsiteX159" fmla="*/ 127457 w 661756"/>
                  <a:gd name="connsiteY159" fmla="*/ 9876 h 310856"/>
                  <a:gd name="connsiteX160" fmla="*/ 127457 w 661756"/>
                  <a:gd name="connsiteY160" fmla="*/ 9876 h 310856"/>
                  <a:gd name="connsiteX161" fmla="*/ 126497 w 661756"/>
                  <a:gd name="connsiteY161" fmla="*/ 8641 h 310856"/>
                  <a:gd name="connsiteX162" fmla="*/ 125949 w 661756"/>
                  <a:gd name="connsiteY162" fmla="*/ 8230 h 310856"/>
                  <a:gd name="connsiteX163" fmla="*/ 125674 w 661756"/>
                  <a:gd name="connsiteY163" fmla="*/ 8092 h 310856"/>
                  <a:gd name="connsiteX164" fmla="*/ 125263 w 661756"/>
                  <a:gd name="connsiteY164" fmla="*/ 8092 h 310856"/>
                  <a:gd name="connsiteX165" fmla="*/ 124440 w 661756"/>
                  <a:gd name="connsiteY165" fmla="*/ 8092 h 310856"/>
                  <a:gd name="connsiteX166" fmla="*/ 123342 w 661756"/>
                  <a:gd name="connsiteY166" fmla="*/ 8367 h 310856"/>
                  <a:gd name="connsiteX167" fmla="*/ 120325 w 661756"/>
                  <a:gd name="connsiteY167" fmla="*/ 9739 h 310856"/>
                  <a:gd name="connsiteX168" fmla="*/ 120736 w 661756"/>
                  <a:gd name="connsiteY168" fmla="*/ 9464 h 310856"/>
                  <a:gd name="connsiteX169" fmla="*/ 119639 w 661756"/>
                  <a:gd name="connsiteY169" fmla="*/ 10150 h 310856"/>
                  <a:gd name="connsiteX170" fmla="*/ 118542 w 661756"/>
                  <a:gd name="connsiteY170" fmla="*/ 11110 h 310856"/>
                  <a:gd name="connsiteX171" fmla="*/ 117582 w 661756"/>
                  <a:gd name="connsiteY171" fmla="*/ 12207 h 310856"/>
                  <a:gd name="connsiteX172" fmla="*/ 117856 w 661756"/>
                  <a:gd name="connsiteY172" fmla="*/ 11796 h 310856"/>
                  <a:gd name="connsiteX173" fmla="*/ 115524 w 661756"/>
                  <a:gd name="connsiteY173" fmla="*/ 14814 h 310856"/>
                  <a:gd name="connsiteX174" fmla="*/ 115799 w 661756"/>
                  <a:gd name="connsiteY174" fmla="*/ 14402 h 310856"/>
                  <a:gd name="connsiteX175" fmla="*/ 112918 w 661756"/>
                  <a:gd name="connsiteY175" fmla="*/ 19477 h 310856"/>
                  <a:gd name="connsiteX176" fmla="*/ 113193 w 661756"/>
                  <a:gd name="connsiteY176" fmla="*/ 19065 h 310856"/>
                  <a:gd name="connsiteX177" fmla="*/ 105375 w 661756"/>
                  <a:gd name="connsiteY177" fmla="*/ 37445 h 310856"/>
                  <a:gd name="connsiteX178" fmla="*/ 105512 w 661756"/>
                  <a:gd name="connsiteY178" fmla="*/ 37033 h 310856"/>
                  <a:gd name="connsiteX179" fmla="*/ 95910 w 661756"/>
                  <a:gd name="connsiteY179" fmla="*/ 73243 h 310856"/>
                  <a:gd name="connsiteX180" fmla="*/ 96048 w 661756"/>
                  <a:gd name="connsiteY180" fmla="*/ 72695 h 310856"/>
                  <a:gd name="connsiteX181" fmla="*/ 93167 w 661756"/>
                  <a:gd name="connsiteY181" fmla="*/ 88057 h 310856"/>
                  <a:gd name="connsiteX182" fmla="*/ 92207 w 661756"/>
                  <a:gd name="connsiteY182" fmla="*/ 93955 h 310856"/>
                  <a:gd name="connsiteX183" fmla="*/ 90699 w 661756"/>
                  <a:gd name="connsiteY183" fmla="*/ 105202 h 310856"/>
                  <a:gd name="connsiteX184" fmla="*/ 86721 w 661756"/>
                  <a:gd name="connsiteY184" fmla="*/ 134691 h 310856"/>
                  <a:gd name="connsiteX185" fmla="*/ 86309 w 661756"/>
                  <a:gd name="connsiteY185" fmla="*/ 139080 h 310856"/>
                  <a:gd name="connsiteX186" fmla="*/ 85075 w 661756"/>
                  <a:gd name="connsiteY186" fmla="*/ 153071 h 310856"/>
                  <a:gd name="connsiteX187" fmla="*/ 82880 w 661756"/>
                  <a:gd name="connsiteY187" fmla="*/ 177211 h 310856"/>
                  <a:gd name="connsiteX188" fmla="*/ 82880 w 661756"/>
                  <a:gd name="connsiteY188" fmla="*/ 177211 h 310856"/>
                  <a:gd name="connsiteX189" fmla="*/ 82332 w 661756"/>
                  <a:gd name="connsiteY189" fmla="*/ 188184 h 310856"/>
                  <a:gd name="connsiteX190" fmla="*/ 99339 w 661756"/>
                  <a:gd name="connsiteY190" fmla="*/ 310393 h 310856"/>
                  <a:gd name="connsiteX191" fmla="*/ 94676 w 661756"/>
                  <a:gd name="connsiteY191" fmla="*/ 309159 h 310856"/>
                  <a:gd name="connsiteX192" fmla="*/ 91796 w 661756"/>
                  <a:gd name="connsiteY192" fmla="*/ 307924 h 310856"/>
                  <a:gd name="connsiteX193" fmla="*/ 88092 w 661756"/>
                  <a:gd name="connsiteY193" fmla="*/ 305456 h 310856"/>
                  <a:gd name="connsiteX194" fmla="*/ 84663 w 661756"/>
                  <a:gd name="connsiteY194" fmla="*/ 302301 h 310856"/>
                  <a:gd name="connsiteX195" fmla="*/ 79040 w 661756"/>
                  <a:gd name="connsiteY195" fmla="*/ 294894 h 310856"/>
                  <a:gd name="connsiteX196" fmla="*/ 76983 w 661756"/>
                  <a:gd name="connsiteY196" fmla="*/ 290505 h 310856"/>
                  <a:gd name="connsiteX197" fmla="*/ 74788 w 661756"/>
                  <a:gd name="connsiteY197" fmla="*/ 283647 h 310856"/>
                  <a:gd name="connsiteX198" fmla="*/ 71222 w 661756"/>
                  <a:gd name="connsiteY198" fmla="*/ 257724 h 310856"/>
                  <a:gd name="connsiteX199" fmla="*/ 71085 w 661756"/>
                  <a:gd name="connsiteY199" fmla="*/ 237835 h 310856"/>
                  <a:gd name="connsiteX200" fmla="*/ 71496 w 661756"/>
                  <a:gd name="connsiteY200" fmla="*/ 225766 h 310856"/>
                  <a:gd name="connsiteX201" fmla="*/ 58329 w 661756"/>
                  <a:gd name="connsiteY201" fmla="*/ 243734 h 310856"/>
                  <a:gd name="connsiteX202" fmla="*/ 50511 w 661756"/>
                  <a:gd name="connsiteY202" fmla="*/ 251689 h 310856"/>
                  <a:gd name="connsiteX203" fmla="*/ 38852 w 661756"/>
                  <a:gd name="connsiteY203" fmla="*/ 259781 h 310856"/>
                  <a:gd name="connsiteX204" fmla="*/ 29662 w 661756"/>
                  <a:gd name="connsiteY204" fmla="*/ 262799 h 310856"/>
                  <a:gd name="connsiteX205" fmla="*/ 26645 w 661756"/>
                  <a:gd name="connsiteY205" fmla="*/ 263210 h 310856"/>
                  <a:gd name="connsiteX206" fmla="*/ 22119 w 661756"/>
                  <a:gd name="connsiteY206" fmla="*/ 263210 h 310856"/>
                  <a:gd name="connsiteX207" fmla="*/ 19238 w 661756"/>
                  <a:gd name="connsiteY207" fmla="*/ 262524 h 310856"/>
                  <a:gd name="connsiteX208" fmla="*/ 15123 w 661756"/>
                  <a:gd name="connsiteY208" fmla="*/ 260741 h 310856"/>
                  <a:gd name="connsiteX209" fmla="*/ 11283 w 661756"/>
                  <a:gd name="connsiteY209" fmla="*/ 257861 h 310856"/>
                  <a:gd name="connsiteX210" fmla="*/ 7717 w 661756"/>
                  <a:gd name="connsiteY210" fmla="*/ 253883 h 310856"/>
                  <a:gd name="connsiteX211" fmla="*/ 3190 w 661756"/>
                  <a:gd name="connsiteY211" fmla="*/ 244831 h 310856"/>
                  <a:gd name="connsiteX212" fmla="*/ 996 w 661756"/>
                  <a:gd name="connsiteY212" fmla="*/ 235230 h 310856"/>
                  <a:gd name="connsiteX213" fmla="*/ 36 w 661756"/>
                  <a:gd name="connsiteY213" fmla="*/ 223434 h 310856"/>
                  <a:gd name="connsiteX214" fmla="*/ 584 w 661756"/>
                  <a:gd name="connsiteY214" fmla="*/ 208758 h 310856"/>
                  <a:gd name="connsiteX215" fmla="*/ 4699 w 661756"/>
                  <a:gd name="connsiteY215" fmla="*/ 175154 h 310856"/>
                  <a:gd name="connsiteX216" fmla="*/ 8128 w 661756"/>
                  <a:gd name="connsiteY216" fmla="*/ 155128 h 310856"/>
                  <a:gd name="connsiteX217" fmla="*/ 10048 w 661756"/>
                  <a:gd name="connsiteY217" fmla="*/ 144841 h 310856"/>
                  <a:gd name="connsiteX218" fmla="*/ 10734 w 661756"/>
                  <a:gd name="connsiteY218" fmla="*/ 140864 h 310856"/>
                  <a:gd name="connsiteX219" fmla="*/ 14986 w 661756"/>
                  <a:gd name="connsiteY219" fmla="*/ 122073 h 310856"/>
                  <a:gd name="connsiteX220" fmla="*/ 17866 w 661756"/>
                  <a:gd name="connsiteY220" fmla="*/ 109865 h 310856"/>
                  <a:gd name="connsiteX221" fmla="*/ 24039 w 661756"/>
                  <a:gd name="connsiteY221" fmla="*/ 89017 h 310856"/>
                  <a:gd name="connsiteX222" fmla="*/ 25273 w 661756"/>
                  <a:gd name="connsiteY222" fmla="*/ 84902 h 310856"/>
                  <a:gd name="connsiteX223" fmla="*/ 27742 w 661756"/>
                  <a:gd name="connsiteY223" fmla="*/ 78181 h 310856"/>
                  <a:gd name="connsiteX224" fmla="*/ 34737 w 661756"/>
                  <a:gd name="connsiteY224" fmla="*/ 59116 h 310856"/>
                  <a:gd name="connsiteX225" fmla="*/ 53940 w 661756"/>
                  <a:gd name="connsiteY225" fmla="*/ 20574 h 310856"/>
                  <a:gd name="connsiteX226" fmla="*/ 65049 w 661756"/>
                  <a:gd name="connsiteY226" fmla="*/ 9053 h 310856"/>
                  <a:gd name="connsiteX227" fmla="*/ 72730 w 661756"/>
                  <a:gd name="connsiteY227" fmla="*/ 6310 h 310856"/>
                  <a:gd name="connsiteX228" fmla="*/ 76159 w 661756"/>
                  <a:gd name="connsiteY228" fmla="*/ 9739 h 310856"/>
                  <a:gd name="connsiteX229" fmla="*/ 72730 w 661756"/>
                  <a:gd name="connsiteY229" fmla="*/ 13168 h 310856"/>
                  <a:gd name="connsiteX230" fmla="*/ 72593 w 661756"/>
                  <a:gd name="connsiteY230" fmla="*/ 13168 h 310856"/>
                  <a:gd name="connsiteX231" fmla="*/ 72045 w 661756"/>
                  <a:gd name="connsiteY231" fmla="*/ 13305 h 310856"/>
                  <a:gd name="connsiteX232" fmla="*/ 70947 w 661756"/>
                  <a:gd name="connsiteY232" fmla="*/ 13716 h 310856"/>
                  <a:gd name="connsiteX233" fmla="*/ 71359 w 661756"/>
                  <a:gd name="connsiteY233" fmla="*/ 13579 h 310856"/>
                  <a:gd name="connsiteX234" fmla="*/ 70262 w 661756"/>
                  <a:gd name="connsiteY234" fmla="*/ 14127 h 310856"/>
                  <a:gd name="connsiteX235" fmla="*/ 68890 w 661756"/>
                  <a:gd name="connsiteY235" fmla="*/ 14950 h 310856"/>
                  <a:gd name="connsiteX236" fmla="*/ 69301 w 661756"/>
                  <a:gd name="connsiteY236" fmla="*/ 14676 h 310856"/>
                  <a:gd name="connsiteX237" fmla="*/ 66284 w 661756"/>
                  <a:gd name="connsiteY237" fmla="*/ 17145 h 310856"/>
                  <a:gd name="connsiteX238" fmla="*/ 63541 w 661756"/>
                  <a:gd name="connsiteY238" fmla="*/ 20026 h 310856"/>
                  <a:gd name="connsiteX239" fmla="*/ 63815 w 661756"/>
                  <a:gd name="connsiteY239" fmla="*/ 19751 h 310856"/>
                  <a:gd name="connsiteX240" fmla="*/ 58191 w 661756"/>
                  <a:gd name="connsiteY240" fmla="*/ 27021 h 310856"/>
                  <a:gd name="connsiteX241" fmla="*/ 58329 w 661756"/>
                  <a:gd name="connsiteY241" fmla="*/ 26884 h 310856"/>
                  <a:gd name="connsiteX242" fmla="*/ 51471 w 661756"/>
                  <a:gd name="connsiteY242" fmla="*/ 39091 h 310856"/>
                  <a:gd name="connsiteX243" fmla="*/ 51608 w 661756"/>
                  <a:gd name="connsiteY243" fmla="*/ 38679 h 310856"/>
                  <a:gd name="connsiteX244" fmla="*/ 32268 w 661756"/>
                  <a:gd name="connsiteY244" fmla="*/ 87920 h 310856"/>
                  <a:gd name="connsiteX245" fmla="*/ 32268 w 661756"/>
                  <a:gd name="connsiteY245" fmla="*/ 87783 h 310856"/>
                  <a:gd name="connsiteX246" fmla="*/ 28291 w 661756"/>
                  <a:gd name="connsiteY246" fmla="*/ 101910 h 310856"/>
                  <a:gd name="connsiteX247" fmla="*/ 25685 w 661756"/>
                  <a:gd name="connsiteY247" fmla="*/ 110826 h 310856"/>
                  <a:gd name="connsiteX248" fmla="*/ 24862 w 661756"/>
                  <a:gd name="connsiteY248" fmla="*/ 113843 h 310856"/>
                  <a:gd name="connsiteX249" fmla="*/ 18278 w 661756"/>
                  <a:gd name="connsiteY249" fmla="*/ 142921 h 310856"/>
                  <a:gd name="connsiteX250" fmla="*/ 13203 w 661756"/>
                  <a:gd name="connsiteY250" fmla="*/ 171450 h 310856"/>
                  <a:gd name="connsiteX251" fmla="*/ 12517 w 661756"/>
                  <a:gd name="connsiteY251" fmla="*/ 176525 h 310856"/>
                  <a:gd name="connsiteX252" fmla="*/ 11146 w 661756"/>
                  <a:gd name="connsiteY252" fmla="*/ 186812 h 310856"/>
                  <a:gd name="connsiteX253" fmla="*/ 8540 w 661756"/>
                  <a:gd name="connsiteY253" fmla="*/ 209992 h 310856"/>
                  <a:gd name="connsiteX254" fmla="*/ 8540 w 661756"/>
                  <a:gd name="connsiteY254" fmla="*/ 209718 h 310856"/>
                  <a:gd name="connsiteX255" fmla="*/ 8265 w 661756"/>
                  <a:gd name="connsiteY255" fmla="*/ 228234 h 310856"/>
                  <a:gd name="connsiteX256" fmla="*/ 8265 w 661756"/>
                  <a:gd name="connsiteY256" fmla="*/ 228234 h 310856"/>
                  <a:gd name="connsiteX257" fmla="*/ 9637 w 661756"/>
                  <a:gd name="connsiteY257" fmla="*/ 238796 h 310856"/>
                  <a:gd name="connsiteX258" fmla="*/ 9637 w 661756"/>
                  <a:gd name="connsiteY258" fmla="*/ 238659 h 310856"/>
                  <a:gd name="connsiteX259" fmla="*/ 10734 w 661756"/>
                  <a:gd name="connsiteY259" fmla="*/ 242499 h 310856"/>
                  <a:gd name="connsiteX260" fmla="*/ 10597 w 661756"/>
                  <a:gd name="connsiteY260" fmla="*/ 242088 h 310856"/>
                  <a:gd name="connsiteX261" fmla="*/ 12243 w 661756"/>
                  <a:gd name="connsiteY261" fmla="*/ 246202 h 310856"/>
                  <a:gd name="connsiteX262" fmla="*/ 12106 w 661756"/>
                  <a:gd name="connsiteY262" fmla="*/ 246065 h 310856"/>
                  <a:gd name="connsiteX263" fmla="*/ 14300 w 661756"/>
                  <a:gd name="connsiteY263" fmla="*/ 249906 h 310856"/>
                  <a:gd name="connsiteX264" fmla="*/ 14026 w 661756"/>
                  <a:gd name="connsiteY264" fmla="*/ 249494 h 310856"/>
                  <a:gd name="connsiteX265" fmla="*/ 15261 w 661756"/>
                  <a:gd name="connsiteY265" fmla="*/ 251003 h 310856"/>
                  <a:gd name="connsiteX266" fmla="*/ 16632 w 661756"/>
                  <a:gd name="connsiteY266" fmla="*/ 252375 h 310856"/>
                  <a:gd name="connsiteX267" fmla="*/ 16221 w 661756"/>
                  <a:gd name="connsiteY267" fmla="*/ 252100 h 310856"/>
                  <a:gd name="connsiteX268" fmla="*/ 19238 w 661756"/>
                  <a:gd name="connsiteY268" fmla="*/ 254432 h 310856"/>
                  <a:gd name="connsiteX269" fmla="*/ 19238 w 661756"/>
                  <a:gd name="connsiteY269" fmla="*/ 254432 h 310856"/>
                  <a:gd name="connsiteX270" fmla="*/ 20610 w 661756"/>
                  <a:gd name="connsiteY270" fmla="*/ 255255 h 310856"/>
                  <a:gd name="connsiteX271" fmla="*/ 21844 w 661756"/>
                  <a:gd name="connsiteY271" fmla="*/ 255666 h 310856"/>
                  <a:gd name="connsiteX272" fmla="*/ 23216 w 661756"/>
                  <a:gd name="connsiteY272" fmla="*/ 255941 h 310856"/>
                  <a:gd name="connsiteX273" fmla="*/ 22804 w 661756"/>
                  <a:gd name="connsiteY273" fmla="*/ 255941 h 310856"/>
                  <a:gd name="connsiteX274" fmla="*/ 26782 w 661756"/>
                  <a:gd name="connsiteY274" fmla="*/ 255941 h 310856"/>
                  <a:gd name="connsiteX275" fmla="*/ 26508 w 661756"/>
                  <a:gd name="connsiteY275" fmla="*/ 255941 h 310856"/>
                  <a:gd name="connsiteX276" fmla="*/ 28016 w 661756"/>
                  <a:gd name="connsiteY276" fmla="*/ 255804 h 310856"/>
                  <a:gd name="connsiteX277" fmla="*/ 27742 w 661756"/>
                  <a:gd name="connsiteY277" fmla="*/ 255941 h 310856"/>
                  <a:gd name="connsiteX278" fmla="*/ 31720 w 661756"/>
                  <a:gd name="connsiteY278" fmla="*/ 254980 h 310856"/>
                  <a:gd name="connsiteX279" fmla="*/ 31308 w 661756"/>
                  <a:gd name="connsiteY279" fmla="*/ 255118 h 310856"/>
                  <a:gd name="connsiteX280" fmla="*/ 35560 w 661756"/>
                  <a:gd name="connsiteY280" fmla="*/ 253335 h 310856"/>
                  <a:gd name="connsiteX281" fmla="*/ 35149 w 661756"/>
                  <a:gd name="connsiteY281" fmla="*/ 253609 h 310856"/>
                  <a:gd name="connsiteX282" fmla="*/ 38989 w 661756"/>
                  <a:gd name="connsiteY282" fmla="*/ 251415 h 310856"/>
                  <a:gd name="connsiteX283" fmla="*/ 38852 w 661756"/>
                  <a:gd name="connsiteY283" fmla="*/ 251551 h 310856"/>
                  <a:gd name="connsiteX284" fmla="*/ 45710 w 661756"/>
                  <a:gd name="connsiteY284" fmla="*/ 246477 h 310856"/>
                  <a:gd name="connsiteX285" fmla="*/ 45710 w 661756"/>
                  <a:gd name="connsiteY285" fmla="*/ 246477 h 310856"/>
                  <a:gd name="connsiteX286" fmla="*/ 45710 w 661756"/>
                  <a:gd name="connsiteY286" fmla="*/ 246477 h 310856"/>
                  <a:gd name="connsiteX287" fmla="*/ 45984 w 661756"/>
                  <a:gd name="connsiteY287" fmla="*/ 246202 h 310856"/>
                  <a:gd name="connsiteX288" fmla="*/ 45847 w 661756"/>
                  <a:gd name="connsiteY288" fmla="*/ 246340 h 310856"/>
                  <a:gd name="connsiteX289" fmla="*/ 53117 w 661756"/>
                  <a:gd name="connsiteY289" fmla="*/ 238796 h 310856"/>
                  <a:gd name="connsiteX290" fmla="*/ 52842 w 661756"/>
                  <a:gd name="connsiteY290" fmla="*/ 239207 h 310856"/>
                  <a:gd name="connsiteX291" fmla="*/ 61209 w 661756"/>
                  <a:gd name="connsiteY291" fmla="*/ 228234 h 310856"/>
                  <a:gd name="connsiteX292" fmla="*/ 60935 w 661756"/>
                  <a:gd name="connsiteY292" fmla="*/ 228646 h 310856"/>
                  <a:gd name="connsiteX293" fmla="*/ 67381 w 661756"/>
                  <a:gd name="connsiteY293" fmla="*/ 218222 h 310856"/>
                  <a:gd name="connsiteX294" fmla="*/ 72593 w 661756"/>
                  <a:gd name="connsiteY294" fmla="*/ 209032 h 310856"/>
                  <a:gd name="connsiteX295" fmla="*/ 72868 w 661756"/>
                  <a:gd name="connsiteY295" fmla="*/ 205877 h 310856"/>
                  <a:gd name="connsiteX296" fmla="*/ 73965 w 661756"/>
                  <a:gd name="connsiteY296" fmla="*/ 189144 h 310856"/>
                  <a:gd name="connsiteX297" fmla="*/ 75199 w 661756"/>
                  <a:gd name="connsiteY297" fmla="*/ 172822 h 310856"/>
                  <a:gd name="connsiteX298" fmla="*/ 78080 w 661756"/>
                  <a:gd name="connsiteY298" fmla="*/ 142647 h 310856"/>
                  <a:gd name="connsiteX299" fmla="*/ 78765 w 661756"/>
                  <a:gd name="connsiteY299" fmla="*/ 135651 h 310856"/>
                  <a:gd name="connsiteX300" fmla="*/ 79863 w 661756"/>
                  <a:gd name="connsiteY300" fmla="*/ 128107 h 310856"/>
                  <a:gd name="connsiteX301" fmla="*/ 83978 w 661756"/>
                  <a:gd name="connsiteY301" fmla="*/ 97932 h 310856"/>
                  <a:gd name="connsiteX302" fmla="*/ 91659 w 661756"/>
                  <a:gd name="connsiteY302" fmla="*/ 58568 h 310856"/>
                  <a:gd name="connsiteX303" fmla="*/ 99477 w 661756"/>
                  <a:gd name="connsiteY303" fmla="*/ 32095 h 310856"/>
                  <a:gd name="connsiteX304" fmla="*/ 104826 w 661756"/>
                  <a:gd name="connsiteY304" fmla="*/ 19751 h 310856"/>
                  <a:gd name="connsiteX305" fmla="*/ 109901 w 661756"/>
                  <a:gd name="connsiteY305" fmla="*/ 10013 h 310856"/>
                  <a:gd name="connsiteX306" fmla="*/ 112507 w 661756"/>
                  <a:gd name="connsiteY306" fmla="*/ 6584 h 310856"/>
                  <a:gd name="connsiteX307" fmla="*/ 115524 w 661756"/>
                  <a:gd name="connsiteY307" fmla="*/ 3840 h 310856"/>
                  <a:gd name="connsiteX308" fmla="*/ 117856 w 661756"/>
                  <a:gd name="connsiteY308" fmla="*/ 2332 h 310856"/>
                  <a:gd name="connsiteX309" fmla="*/ 121834 w 661756"/>
                  <a:gd name="connsiteY309" fmla="*/ 686 h 310856"/>
                  <a:gd name="connsiteX310" fmla="*/ 125811 w 661756"/>
                  <a:gd name="connsiteY310" fmla="*/ 0 h 310856"/>
                  <a:gd name="connsiteX311" fmla="*/ 128418 w 661756"/>
                  <a:gd name="connsiteY311" fmla="*/ 275 h 310856"/>
                  <a:gd name="connsiteX312" fmla="*/ 133355 w 661756"/>
                  <a:gd name="connsiteY312" fmla="*/ 3292 h 310856"/>
                  <a:gd name="connsiteX313" fmla="*/ 135138 w 661756"/>
                  <a:gd name="connsiteY313" fmla="*/ 5624 h 310856"/>
                  <a:gd name="connsiteX314" fmla="*/ 137333 w 661756"/>
                  <a:gd name="connsiteY314" fmla="*/ 9464 h 310856"/>
                  <a:gd name="connsiteX315" fmla="*/ 138979 w 661756"/>
                  <a:gd name="connsiteY315" fmla="*/ 13442 h 310856"/>
                  <a:gd name="connsiteX316" fmla="*/ 140076 w 661756"/>
                  <a:gd name="connsiteY316" fmla="*/ 17968 h 310856"/>
                  <a:gd name="connsiteX317" fmla="*/ 140762 w 661756"/>
                  <a:gd name="connsiteY317" fmla="*/ 24278 h 310856"/>
                  <a:gd name="connsiteX318" fmla="*/ 141036 w 661756"/>
                  <a:gd name="connsiteY318" fmla="*/ 29352 h 310856"/>
                  <a:gd name="connsiteX319" fmla="*/ 140213 w 661756"/>
                  <a:gd name="connsiteY319" fmla="*/ 44852 h 310856"/>
                  <a:gd name="connsiteX320" fmla="*/ 136098 w 661756"/>
                  <a:gd name="connsiteY320" fmla="*/ 71461 h 310856"/>
                  <a:gd name="connsiteX321" fmla="*/ 132669 w 661756"/>
                  <a:gd name="connsiteY321" fmla="*/ 85588 h 310856"/>
                  <a:gd name="connsiteX322" fmla="*/ 130749 w 661756"/>
                  <a:gd name="connsiteY322" fmla="*/ 92035 h 310856"/>
                  <a:gd name="connsiteX323" fmla="*/ 122657 w 661756"/>
                  <a:gd name="connsiteY323" fmla="*/ 117272 h 310856"/>
                  <a:gd name="connsiteX324" fmla="*/ 121011 w 661756"/>
                  <a:gd name="connsiteY324" fmla="*/ 121935 h 310856"/>
                  <a:gd name="connsiteX325" fmla="*/ 115387 w 661756"/>
                  <a:gd name="connsiteY325" fmla="*/ 136337 h 310856"/>
                  <a:gd name="connsiteX326" fmla="*/ 108804 w 661756"/>
                  <a:gd name="connsiteY326" fmla="*/ 153208 h 310856"/>
                  <a:gd name="connsiteX327" fmla="*/ 97008 w 661756"/>
                  <a:gd name="connsiteY327" fmla="*/ 179406 h 310856"/>
                  <a:gd name="connsiteX328" fmla="*/ 89052 w 661756"/>
                  <a:gd name="connsiteY328" fmla="*/ 195453 h 310856"/>
                  <a:gd name="connsiteX329" fmla="*/ 82469 w 661756"/>
                  <a:gd name="connsiteY329" fmla="*/ 208483 h 310856"/>
                  <a:gd name="connsiteX330" fmla="*/ 82057 w 661756"/>
                  <a:gd name="connsiteY330" fmla="*/ 209306 h 310856"/>
                  <a:gd name="connsiteX331" fmla="*/ 81920 w 661756"/>
                  <a:gd name="connsiteY331" fmla="*/ 212598 h 310856"/>
                  <a:gd name="connsiteX332" fmla="*/ 81646 w 661756"/>
                  <a:gd name="connsiteY332" fmla="*/ 219182 h 310856"/>
                  <a:gd name="connsiteX333" fmla="*/ 81372 w 661756"/>
                  <a:gd name="connsiteY333" fmla="*/ 231938 h 310856"/>
                  <a:gd name="connsiteX334" fmla="*/ 81509 w 661756"/>
                  <a:gd name="connsiteY334" fmla="*/ 260193 h 310856"/>
                  <a:gd name="connsiteX335" fmla="*/ 81509 w 661756"/>
                  <a:gd name="connsiteY335" fmla="*/ 260056 h 310856"/>
                  <a:gd name="connsiteX336" fmla="*/ 83566 w 661756"/>
                  <a:gd name="connsiteY336" fmla="*/ 277338 h 310856"/>
                  <a:gd name="connsiteX337" fmla="*/ 83566 w 661756"/>
                  <a:gd name="connsiteY337" fmla="*/ 277063 h 310856"/>
                  <a:gd name="connsiteX338" fmla="*/ 85898 w 661756"/>
                  <a:gd name="connsiteY338" fmla="*/ 285705 h 310856"/>
                  <a:gd name="connsiteX339" fmla="*/ 85761 w 661756"/>
                  <a:gd name="connsiteY339" fmla="*/ 285567 h 310856"/>
                  <a:gd name="connsiteX340" fmla="*/ 87270 w 661756"/>
                  <a:gd name="connsiteY340" fmla="*/ 289408 h 310856"/>
                  <a:gd name="connsiteX341" fmla="*/ 87132 w 661756"/>
                  <a:gd name="connsiteY341" fmla="*/ 289270 h 310856"/>
                  <a:gd name="connsiteX342" fmla="*/ 88915 w 661756"/>
                  <a:gd name="connsiteY342" fmla="*/ 292563 h 310856"/>
                  <a:gd name="connsiteX343" fmla="*/ 90973 w 661756"/>
                  <a:gd name="connsiteY343" fmla="*/ 295305 h 310856"/>
                  <a:gd name="connsiteX344" fmla="*/ 90836 w 661756"/>
                  <a:gd name="connsiteY344" fmla="*/ 295031 h 310856"/>
                  <a:gd name="connsiteX345" fmla="*/ 93442 w 661756"/>
                  <a:gd name="connsiteY345" fmla="*/ 297775 h 310856"/>
                  <a:gd name="connsiteX346" fmla="*/ 93304 w 661756"/>
                  <a:gd name="connsiteY346" fmla="*/ 297775 h 310856"/>
                  <a:gd name="connsiteX347" fmla="*/ 95636 w 661756"/>
                  <a:gd name="connsiteY347" fmla="*/ 299557 h 310856"/>
                  <a:gd name="connsiteX348" fmla="*/ 97008 w 661756"/>
                  <a:gd name="connsiteY348" fmla="*/ 300381 h 310856"/>
                  <a:gd name="connsiteX349" fmla="*/ 98517 w 661756"/>
                  <a:gd name="connsiteY349" fmla="*/ 301066 h 310856"/>
                  <a:gd name="connsiteX350" fmla="*/ 97968 w 661756"/>
                  <a:gd name="connsiteY350" fmla="*/ 300929 h 310856"/>
                  <a:gd name="connsiteX351" fmla="*/ 101946 w 661756"/>
                  <a:gd name="connsiteY351" fmla="*/ 302027 h 310856"/>
                  <a:gd name="connsiteX352" fmla="*/ 101808 w 661756"/>
                  <a:gd name="connsiteY352" fmla="*/ 302027 h 310856"/>
                  <a:gd name="connsiteX353" fmla="*/ 105100 w 661756"/>
                  <a:gd name="connsiteY353" fmla="*/ 302438 h 310856"/>
                  <a:gd name="connsiteX354" fmla="*/ 104963 w 661756"/>
                  <a:gd name="connsiteY354" fmla="*/ 302438 h 310856"/>
                  <a:gd name="connsiteX355" fmla="*/ 106746 w 661756"/>
                  <a:gd name="connsiteY355" fmla="*/ 302438 h 310856"/>
                  <a:gd name="connsiteX356" fmla="*/ 110449 w 661756"/>
                  <a:gd name="connsiteY356" fmla="*/ 302027 h 310856"/>
                  <a:gd name="connsiteX357" fmla="*/ 110038 w 661756"/>
                  <a:gd name="connsiteY357" fmla="*/ 302027 h 310856"/>
                  <a:gd name="connsiteX358" fmla="*/ 111958 w 661756"/>
                  <a:gd name="connsiteY358" fmla="*/ 301478 h 310856"/>
                  <a:gd name="connsiteX359" fmla="*/ 118268 w 661756"/>
                  <a:gd name="connsiteY359" fmla="*/ 298734 h 310856"/>
                  <a:gd name="connsiteX360" fmla="*/ 123891 w 661756"/>
                  <a:gd name="connsiteY360" fmla="*/ 295169 h 310856"/>
                  <a:gd name="connsiteX361" fmla="*/ 123754 w 661756"/>
                  <a:gd name="connsiteY361" fmla="*/ 295305 h 310856"/>
                  <a:gd name="connsiteX362" fmla="*/ 128143 w 661756"/>
                  <a:gd name="connsiteY362" fmla="*/ 291740 h 310856"/>
                  <a:gd name="connsiteX363" fmla="*/ 135413 w 661756"/>
                  <a:gd name="connsiteY363" fmla="*/ 284333 h 310856"/>
                  <a:gd name="connsiteX364" fmla="*/ 135413 w 661756"/>
                  <a:gd name="connsiteY364" fmla="*/ 284333 h 310856"/>
                  <a:gd name="connsiteX365" fmla="*/ 135550 w 661756"/>
                  <a:gd name="connsiteY365" fmla="*/ 284059 h 310856"/>
                  <a:gd name="connsiteX366" fmla="*/ 135687 w 661756"/>
                  <a:gd name="connsiteY366" fmla="*/ 283784 h 310856"/>
                  <a:gd name="connsiteX367" fmla="*/ 135687 w 661756"/>
                  <a:gd name="connsiteY367" fmla="*/ 283784 h 310856"/>
                  <a:gd name="connsiteX368" fmla="*/ 146660 w 661756"/>
                  <a:gd name="connsiteY368" fmla="*/ 269520 h 310856"/>
                  <a:gd name="connsiteX369" fmla="*/ 161061 w 661756"/>
                  <a:gd name="connsiteY369" fmla="*/ 244419 h 310856"/>
                  <a:gd name="connsiteX370" fmla="*/ 161061 w 661756"/>
                  <a:gd name="connsiteY370" fmla="*/ 244282 h 310856"/>
                  <a:gd name="connsiteX371" fmla="*/ 161061 w 661756"/>
                  <a:gd name="connsiteY371" fmla="*/ 244282 h 310856"/>
                  <a:gd name="connsiteX372" fmla="*/ 161199 w 661756"/>
                  <a:gd name="connsiteY372" fmla="*/ 244008 h 310856"/>
                  <a:gd name="connsiteX373" fmla="*/ 161199 w 661756"/>
                  <a:gd name="connsiteY373" fmla="*/ 244145 h 310856"/>
                  <a:gd name="connsiteX374" fmla="*/ 177521 w 661756"/>
                  <a:gd name="connsiteY374" fmla="*/ 204917 h 310856"/>
                  <a:gd name="connsiteX375" fmla="*/ 177521 w 661756"/>
                  <a:gd name="connsiteY375" fmla="*/ 204917 h 310856"/>
                  <a:gd name="connsiteX376" fmla="*/ 181635 w 661756"/>
                  <a:gd name="connsiteY376" fmla="*/ 192299 h 310856"/>
                  <a:gd name="connsiteX377" fmla="*/ 181087 w 661756"/>
                  <a:gd name="connsiteY377" fmla="*/ 174605 h 310856"/>
                  <a:gd name="connsiteX378" fmla="*/ 181224 w 661756"/>
                  <a:gd name="connsiteY378" fmla="*/ 145390 h 310856"/>
                  <a:gd name="connsiteX379" fmla="*/ 181910 w 661756"/>
                  <a:gd name="connsiteY379" fmla="*/ 127971 h 310856"/>
                  <a:gd name="connsiteX380" fmla="*/ 183007 w 661756"/>
                  <a:gd name="connsiteY380" fmla="*/ 104242 h 310856"/>
                  <a:gd name="connsiteX381" fmla="*/ 183967 w 661756"/>
                  <a:gd name="connsiteY381" fmla="*/ 91212 h 310856"/>
                  <a:gd name="connsiteX382" fmla="*/ 185476 w 661756"/>
                  <a:gd name="connsiteY382" fmla="*/ 76261 h 310856"/>
                  <a:gd name="connsiteX383" fmla="*/ 187396 w 661756"/>
                  <a:gd name="connsiteY383" fmla="*/ 62545 h 310856"/>
                  <a:gd name="connsiteX384" fmla="*/ 190140 w 661756"/>
                  <a:gd name="connsiteY384" fmla="*/ 50749 h 310856"/>
                  <a:gd name="connsiteX385" fmla="*/ 193020 w 661756"/>
                  <a:gd name="connsiteY385" fmla="*/ 44988 h 310856"/>
                  <a:gd name="connsiteX386" fmla="*/ 196723 w 661756"/>
                  <a:gd name="connsiteY386" fmla="*/ 40051 h 310856"/>
                  <a:gd name="connsiteX387" fmla="*/ 203444 w 661756"/>
                  <a:gd name="connsiteY387" fmla="*/ 39639 h 310856"/>
                  <a:gd name="connsiteX388" fmla="*/ 206187 w 661756"/>
                  <a:gd name="connsiteY388" fmla="*/ 42520 h 310856"/>
                  <a:gd name="connsiteX389" fmla="*/ 208519 w 661756"/>
                  <a:gd name="connsiteY389" fmla="*/ 45675 h 310856"/>
                  <a:gd name="connsiteX390" fmla="*/ 209616 w 661756"/>
                  <a:gd name="connsiteY390" fmla="*/ 48555 h 310856"/>
                  <a:gd name="connsiteX391" fmla="*/ 210576 w 661756"/>
                  <a:gd name="connsiteY391" fmla="*/ 53081 h 310856"/>
                  <a:gd name="connsiteX392" fmla="*/ 211125 w 661756"/>
                  <a:gd name="connsiteY392" fmla="*/ 59116 h 310856"/>
                  <a:gd name="connsiteX393" fmla="*/ 211399 w 661756"/>
                  <a:gd name="connsiteY393" fmla="*/ 65014 h 310856"/>
                  <a:gd name="connsiteX394" fmla="*/ 211125 w 661756"/>
                  <a:gd name="connsiteY394" fmla="*/ 76536 h 310856"/>
                  <a:gd name="connsiteX395" fmla="*/ 210439 w 661756"/>
                  <a:gd name="connsiteY395" fmla="*/ 90388 h 310856"/>
                  <a:gd name="connsiteX396" fmla="*/ 210028 w 661756"/>
                  <a:gd name="connsiteY396" fmla="*/ 98070 h 310856"/>
                  <a:gd name="connsiteX397" fmla="*/ 207422 w 661756"/>
                  <a:gd name="connsiteY397" fmla="*/ 122758 h 310856"/>
                  <a:gd name="connsiteX398" fmla="*/ 207010 w 661756"/>
                  <a:gd name="connsiteY398" fmla="*/ 125090 h 310856"/>
                  <a:gd name="connsiteX399" fmla="*/ 205913 w 661756"/>
                  <a:gd name="connsiteY399" fmla="*/ 130988 h 310856"/>
                  <a:gd name="connsiteX400" fmla="*/ 203032 w 661756"/>
                  <a:gd name="connsiteY400" fmla="*/ 147036 h 310856"/>
                  <a:gd name="connsiteX401" fmla="*/ 201249 w 661756"/>
                  <a:gd name="connsiteY401" fmla="*/ 156225 h 310856"/>
                  <a:gd name="connsiteX402" fmla="*/ 192471 w 661756"/>
                  <a:gd name="connsiteY402" fmla="*/ 189693 h 310856"/>
                  <a:gd name="connsiteX403" fmla="*/ 191100 w 661756"/>
                  <a:gd name="connsiteY403" fmla="*/ 194082 h 310856"/>
                  <a:gd name="connsiteX404" fmla="*/ 191648 w 661756"/>
                  <a:gd name="connsiteY404" fmla="*/ 207523 h 310856"/>
                  <a:gd name="connsiteX405" fmla="*/ 191648 w 661756"/>
                  <a:gd name="connsiteY405" fmla="*/ 207386 h 310856"/>
                  <a:gd name="connsiteX406" fmla="*/ 196586 w 661756"/>
                  <a:gd name="connsiteY406" fmla="*/ 245928 h 310856"/>
                  <a:gd name="connsiteX407" fmla="*/ 196449 w 661756"/>
                  <a:gd name="connsiteY407" fmla="*/ 245517 h 310856"/>
                  <a:gd name="connsiteX408" fmla="*/ 200564 w 661756"/>
                  <a:gd name="connsiteY408" fmla="*/ 260741 h 310856"/>
                  <a:gd name="connsiteX409" fmla="*/ 200564 w 661756"/>
                  <a:gd name="connsiteY409" fmla="*/ 260604 h 310856"/>
                  <a:gd name="connsiteX410" fmla="*/ 200701 w 661756"/>
                  <a:gd name="connsiteY410" fmla="*/ 260879 h 310856"/>
                  <a:gd name="connsiteX411" fmla="*/ 200838 w 661756"/>
                  <a:gd name="connsiteY411" fmla="*/ 261153 h 310856"/>
                  <a:gd name="connsiteX412" fmla="*/ 200838 w 661756"/>
                  <a:gd name="connsiteY412" fmla="*/ 261015 h 310856"/>
                  <a:gd name="connsiteX413" fmla="*/ 204130 w 661756"/>
                  <a:gd name="connsiteY413" fmla="*/ 268560 h 310856"/>
                  <a:gd name="connsiteX414" fmla="*/ 203993 w 661756"/>
                  <a:gd name="connsiteY414" fmla="*/ 268422 h 310856"/>
                  <a:gd name="connsiteX415" fmla="*/ 204130 w 661756"/>
                  <a:gd name="connsiteY415" fmla="*/ 268696 h 310856"/>
                  <a:gd name="connsiteX416" fmla="*/ 204130 w 661756"/>
                  <a:gd name="connsiteY416" fmla="*/ 268834 h 310856"/>
                  <a:gd name="connsiteX417" fmla="*/ 204130 w 661756"/>
                  <a:gd name="connsiteY417" fmla="*/ 268696 h 310856"/>
                  <a:gd name="connsiteX418" fmla="*/ 207559 w 661756"/>
                  <a:gd name="connsiteY418" fmla="*/ 274320 h 310856"/>
                  <a:gd name="connsiteX419" fmla="*/ 207285 w 661756"/>
                  <a:gd name="connsiteY419" fmla="*/ 274046 h 310856"/>
                  <a:gd name="connsiteX420" fmla="*/ 209890 w 661756"/>
                  <a:gd name="connsiteY420" fmla="*/ 277338 h 310856"/>
                  <a:gd name="connsiteX421" fmla="*/ 209479 w 661756"/>
                  <a:gd name="connsiteY421" fmla="*/ 276926 h 310856"/>
                  <a:gd name="connsiteX422" fmla="*/ 213457 w 661756"/>
                  <a:gd name="connsiteY422" fmla="*/ 280904 h 310856"/>
                  <a:gd name="connsiteX423" fmla="*/ 214691 w 661756"/>
                  <a:gd name="connsiteY423" fmla="*/ 281864 h 310856"/>
                  <a:gd name="connsiteX424" fmla="*/ 217572 w 661756"/>
                  <a:gd name="connsiteY424" fmla="*/ 283647 h 310856"/>
                  <a:gd name="connsiteX425" fmla="*/ 217434 w 661756"/>
                  <a:gd name="connsiteY425" fmla="*/ 283510 h 310856"/>
                  <a:gd name="connsiteX426" fmla="*/ 217983 w 661756"/>
                  <a:gd name="connsiteY426" fmla="*/ 283784 h 310856"/>
                  <a:gd name="connsiteX427" fmla="*/ 218120 w 661756"/>
                  <a:gd name="connsiteY427" fmla="*/ 283784 h 310856"/>
                  <a:gd name="connsiteX428" fmla="*/ 218120 w 661756"/>
                  <a:gd name="connsiteY428" fmla="*/ 283784 h 310856"/>
                  <a:gd name="connsiteX429" fmla="*/ 221412 w 661756"/>
                  <a:gd name="connsiteY429" fmla="*/ 285018 h 310856"/>
                  <a:gd name="connsiteX430" fmla="*/ 220863 w 661756"/>
                  <a:gd name="connsiteY430" fmla="*/ 284744 h 310856"/>
                  <a:gd name="connsiteX431" fmla="*/ 222646 w 661756"/>
                  <a:gd name="connsiteY431" fmla="*/ 285293 h 310856"/>
                  <a:gd name="connsiteX432" fmla="*/ 226075 w 661756"/>
                  <a:gd name="connsiteY432" fmla="*/ 285841 h 310856"/>
                  <a:gd name="connsiteX433" fmla="*/ 225527 w 661756"/>
                  <a:gd name="connsiteY433" fmla="*/ 285841 h 310856"/>
                  <a:gd name="connsiteX434" fmla="*/ 227584 w 661756"/>
                  <a:gd name="connsiteY434" fmla="*/ 285841 h 310856"/>
                  <a:gd name="connsiteX435" fmla="*/ 231150 w 661756"/>
                  <a:gd name="connsiteY435" fmla="*/ 285156 h 310856"/>
                  <a:gd name="connsiteX436" fmla="*/ 231150 w 661756"/>
                  <a:gd name="connsiteY436" fmla="*/ 285156 h 310856"/>
                  <a:gd name="connsiteX437" fmla="*/ 234854 w 661756"/>
                  <a:gd name="connsiteY437" fmla="*/ 283921 h 310856"/>
                  <a:gd name="connsiteX438" fmla="*/ 234854 w 661756"/>
                  <a:gd name="connsiteY438" fmla="*/ 283921 h 310856"/>
                  <a:gd name="connsiteX439" fmla="*/ 238008 w 661756"/>
                  <a:gd name="connsiteY439" fmla="*/ 282550 h 310856"/>
                  <a:gd name="connsiteX440" fmla="*/ 237734 w 661756"/>
                  <a:gd name="connsiteY440" fmla="*/ 282687 h 310856"/>
                  <a:gd name="connsiteX441" fmla="*/ 241437 w 661756"/>
                  <a:gd name="connsiteY441" fmla="*/ 280492 h 310856"/>
                  <a:gd name="connsiteX442" fmla="*/ 240889 w 661756"/>
                  <a:gd name="connsiteY442" fmla="*/ 280767 h 310856"/>
                  <a:gd name="connsiteX443" fmla="*/ 245964 w 661756"/>
                  <a:gd name="connsiteY443" fmla="*/ 276789 h 310856"/>
                  <a:gd name="connsiteX444" fmla="*/ 253096 w 661756"/>
                  <a:gd name="connsiteY444" fmla="*/ 269520 h 310856"/>
                  <a:gd name="connsiteX445" fmla="*/ 260228 w 661756"/>
                  <a:gd name="connsiteY445" fmla="*/ 260330 h 310856"/>
                  <a:gd name="connsiteX446" fmla="*/ 271887 w 661756"/>
                  <a:gd name="connsiteY446" fmla="*/ 240441 h 310856"/>
                  <a:gd name="connsiteX447" fmla="*/ 271887 w 661756"/>
                  <a:gd name="connsiteY447" fmla="*/ 240579 h 310856"/>
                  <a:gd name="connsiteX448" fmla="*/ 272024 w 661756"/>
                  <a:gd name="connsiteY448" fmla="*/ 240167 h 310856"/>
                  <a:gd name="connsiteX449" fmla="*/ 272161 w 661756"/>
                  <a:gd name="connsiteY449" fmla="*/ 240030 h 310856"/>
                  <a:gd name="connsiteX450" fmla="*/ 272161 w 661756"/>
                  <a:gd name="connsiteY450" fmla="*/ 240030 h 310856"/>
                  <a:gd name="connsiteX451" fmla="*/ 285054 w 661756"/>
                  <a:gd name="connsiteY451" fmla="*/ 209169 h 310856"/>
                  <a:gd name="connsiteX452" fmla="*/ 285054 w 661756"/>
                  <a:gd name="connsiteY452" fmla="*/ 209306 h 310856"/>
                  <a:gd name="connsiteX453" fmla="*/ 290129 w 661756"/>
                  <a:gd name="connsiteY453" fmla="*/ 193670 h 310856"/>
                  <a:gd name="connsiteX454" fmla="*/ 289169 w 661756"/>
                  <a:gd name="connsiteY454" fmla="*/ 181874 h 310856"/>
                  <a:gd name="connsiteX455" fmla="*/ 288346 w 661756"/>
                  <a:gd name="connsiteY455" fmla="*/ 165003 h 310856"/>
                  <a:gd name="connsiteX456" fmla="*/ 287386 w 661756"/>
                  <a:gd name="connsiteY456" fmla="*/ 139766 h 310856"/>
                  <a:gd name="connsiteX457" fmla="*/ 287523 w 661756"/>
                  <a:gd name="connsiteY457" fmla="*/ 133594 h 310856"/>
                  <a:gd name="connsiteX458" fmla="*/ 287797 w 661756"/>
                  <a:gd name="connsiteY458" fmla="*/ 117409 h 310856"/>
                  <a:gd name="connsiteX459" fmla="*/ 288072 w 661756"/>
                  <a:gd name="connsiteY459" fmla="*/ 103830 h 310856"/>
                  <a:gd name="connsiteX460" fmla="*/ 288895 w 661756"/>
                  <a:gd name="connsiteY460" fmla="*/ 87234 h 310856"/>
                  <a:gd name="connsiteX461" fmla="*/ 292049 w 661756"/>
                  <a:gd name="connsiteY461" fmla="*/ 58156 h 310856"/>
                  <a:gd name="connsiteX462" fmla="*/ 294381 w 661756"/>
                  <a:gd name="connsiteY462" fmla="*/ 45263 h 310856"/>
                  <a:gd name="connsiteX463" fmla="*/ 296027 w 661756"/>
                  <a:gd name="connsiteY463" fmla="*/ 40051 h 310856"/>
                  <a:gd name="connsiteX464" fmla="*/ 299044 w 661756"/>
                  <a:gd name="connsiteY464" fmla="*/ 34153 h 310856"/>
                  <a:gd name="connsiteX465" fmla="*/ 302199 w 661756"/>
                  <a:gd name="connsiteY465" fmla="*/ 29078 h 310856"/>
                  <a:gd name="connsiteX466" fmla="*/ 308508 w 661756"/>
                  <a:gd name="connsiteY466" fmla="*/ 27432 h 310856"/>
                  <a:gd name="connsiteX467" fmla="*/ 311800 w 661756"/>
                  <a:gd name="connsiteY467" fmla="*/ 29490 h 310856"/>
                  <a:gd name="connsiteX468" fmla="*/ 314681 w 661756"/>
                  <a:gd name="connsiteY468" fmla="*/ 31821 h 310856"/>
                  <a:gd name="connsiteX469" fmla="*/ 317424 w 661756"/>
                  <a:gd name="connsiteY469" fmla="*/ 37582 h 310856"/>
                  <a:gd name="connsiteX470" fmla="*/ 318384 w 661756"/>
                  <a:gd name="connsiteY470" fmla="*/ 42382 h 310856"/>
                  <a:gd name="connsiteX471" fmla="*/ 319070 w 661756"/>
                  <a:gd name="connsiteY471" fmla="*/ 48966 h 310856"/>
                  <a:gd name="connsiteX472" fmla="*/ 319344 w 661756"/>
                  <a:gd name="connsiteY472" fmla="*/ 63917 h 310856"/>
                  <a:gd name="connsiteX473" fmla="*/ 319070 w 661756"/>
                  <a:gd name="connsiteY473" fmla="*/ 74204 h 310856"/>
                  <a:gd name="connsiteX474" fmla="*/ 318658 w 661756"/>
                  <a:gd name="connsiteY474" fmla="*/ 85862 h 310856"/>
                  <a:gd name="connsiteX475" fmla="*/ 317973 w 661756"/>
                  <a:gd name="connsiteY475" fmla="*/ 94229 h 310856"/>
                  <a:gd name="connsiteX476" fmla="*/ 316601 w 661756"/>
                  <a:gd name="connsiteY476" fmla="*/ 110277 h 310856"/>
                  <a:gd name="connsiteX477" fmla="*/ 316189 w 661756"/>
                  <a:gd name="connsiteY477" fmla="*/ 115763 h 310856"/>
                  <a:gd name="connsiteX478" fmla="*/ 314132 w 661756"/>
                  <a:gd name="connsiteY478" fmla="*/ 128931 h 310856"/>
                  <a:gd name="connsiteX479" fmla="*/ 311937 w 661756"/>
                  <a:gd name="connsiteY479" fmla="*/ 143195 h 310856"/>
                  <a:gd name="connsiteX480" fmla="*/ 309194 w 661756"/>
                  <a:gd name="connsiteY480" fmla="*/ 158009 h 310856"/>
                  <a:gd name="connsiteX481" fmla="*/ 299456 w 661756"/>
                  <a:gd name="connsiteY481" fmla="*/ 196139 h 310856"/>
                  <a:gd name="connsiteX482" fmla="*/ 299593 w 661756"/>
                  <a:gd name="connsiteY482" fmla="*/ 198196 h 310856"/>
                  <a:gd name="connsiteX483" fmla="*/ 300553 w 661756"/>
                  <a:gd name="connsiteY483" fmla="*/ 208346 h 310856"/>
                  <a:gd name="connsiteX484" fmla="*/ 301239 w 661756"/>
                  <a:gd name="connsiteY484" fmla="*/ 213832 h 310856"/>
                  <a:gd name="connsiteX485" fmla="*/ 303159 w 661756"/>
                  <a:gd name="connsiteY485" fmla="*/ 227686 h 310856"/>
                  <a:gd name="connsiteX486" fmla="*/ 304119 w 661756"/>
                  <a:gd name="connsiteY486" fmla="*/ 234955 h 310856"/>
                  <a:gd name="connsiteX487" fmla="*/ 307960 w 661756"/>
                  <a:gd name="connsiteY487" fmla="*/ 255118 h 310856"/>
                  <a:gd name="connsiteX488" fmla="*/ 307960 w 661756"/>
                  <a:gd name="connsiteY488" fmla="*/ 254706 h 310856"/>
                  <a:gd name="connsiteX489" fmla="*/ 313995 w 661756"/>
                  <a:gd name="connsiteY489" fmla="*/ 276378 h 310856"/>
                  <a:gd name="connsiteX490" fmla="*/ 317287 w 661756"/>
                  <a:gd name="connsiteY490" fmla="*/ 283921 h 310856"/>
                  <a:gd name="connsiteX491" fmla="*/ 317013 w 661756"/>
                  <a:gd name="connsiteY491" fmla="*/ 283373 h 310856"/>
                  <a:gd name="connsiteX492" fmla="*/ 319207 w 661756"/>
                  <a:gd name="connsiteY492" fmla="*/ 287350 h 310856"/>
                  <a:gd name="connsiteX493" fmla="*/ 318795 w 661756"/>
                  <a:gd name="connsiteY493" fmla="*/ 286939 h 310856"/>
                  <a:gd name="connsiteX494" fmla="*/ 321402 w 661756"/>
                  <a:gd name="connsiteY494" fmla="*/ 290231 h 310856"/>
                  <a:gd name="connsiteX495" fmla="*/ 321127 w 661756"/>
                  <a:gd name="connsiteY495" fmla="*/ 289956 h 310856"/>
                  <a:gd name="connsiteX496" fmla="*/ 322636 w 661756"/>
                  <a:gd name="connsiteY496" fmla="*/ 291328 h 310856"/>
                  <a:gd name="connsiteX497" fmla="*/ 322636 w 661756"/>
                  <a:gd name="connsiteY497" fmla="*/ 291328 h 310856"/>
                  <a:gd name="connsiteX498" fmla="*/ 325105 w 661756"/>
                  <a:gd name="connsiteY498" fmla="*/ 293248 h 310856"/>
                  <a:gd name="connsiteX499" fmla="*/ 326339 w 661756"/>
                  <a:gd name="connsiteY499" fmla="*/ 293934 h 310856"/>
                  <a:gd name="connsiteX500" fmla="*/ 327574 w 661756"/>
                  <a:gd name="connsiteY500" fmla="*/ 294346 h 310856"/>
                  <a:gd name="connsiteX501" fmla="*/ 328808 w 661756"/>
                  <a:gd name="connsiteY501" fmla="*/ 294483 h 310856"/>
                  <a:gd name="connsiteX502" fmla="*/ 328260 w 661756"/>
                  <a:gd name="connsiteY502" fmla="*/ 294483 h 310856"/>
                  <a:gd name="connsiteX503" fmla="*/ 330180 w 661756"/>
                  <a:gd name="connsiteY503" fmla="*/ 294483 h 310856"/>
                  <a:gd name="connsiteX504" fmla="*/ 330043 w 661756"/>
                  <a:gd name="connsiteY504" fmla="*/ 294483 h 310856"/>
                  <a:gd name="connsiteX505" fmla="*/ 333609 w 661756"/>
                  <a:gd name="connsiteY505" fmla="*/ 293934 h 310856"/>
                  <a:gd name="connsiteX506" fmla="*/ 333060 w 661756"/>
                  <a:gd name="connsiteY506" fmla="*/ 294071 h 310856"/>
                  <a:gd name="connsiteX507" fmla="*/ 334706 w 661756"/>
                  <a:gd name="connsiteY507" fmla="*/ 293660 h 310856"/>
                  <a:gd name="connsiteX508" fmla="*/ 336215 w 661756"/>
                  <a:gd name="connsiteY508" fmla="*/ 293111 h 310856"/>
                  <a:gd name="connsiteX509" fmla="*/ 336078 w 661756"/>
                  <a:gd name="connsiteY509" fmla="*/ 293111 h 310856"/>
                  <a:gd name="connsiteX510" fmla="*/ 339095 w 661756"/>
                  <a:gd name="connsiteY510" fmla="*/ 291328 h 310856"/>
                  <a:gd name="connsiteX511" fmla="*/ 338547 w 661756"/>
                  <a:gd name="connsiteY511" fmla="*/ 291602 h 310856"/>
                  <a:gd name="connsiteX512" fmla="*/ 341564 w 661756"/>
                  <a:gd name="connsiteY512" fmla="*/ 289270 h 310856"/>
                  <a:gd name="connsiteX513" fmla="*/ 341427 w 661756"/>
                  <a:gd name="connsiteY513" fmla="*/ 289408 h 310856"/>
                  <a:gd name="connsiteX514" fmla="*/ 345679 w 661756"/>
                  <a:gd name="connsiteY514" fmla="*/ 285018 h 310856"/>
                  <a:gd name="connsiteX515" fmla="*/ 352125 w 661756"/>
                  <a:gd name="connsiteY515" fmla="*/ 276789 h 310856"/>
                  <a:gd name="connsiteX516" fmla="*/ 358572 w 661756"/>
                  <a:gd name="connsiteY516" fmla="*/ 265405 h 310856"/>
                  <a:gd name="connsiteX517" fmla="*/ 358572 w 661756"/>
                  <a:gd name="connsiteY517" fmla="*/ 265405 h 310856"/>
                  <a:gd name="connsiteX518" fmla="*/ 358572 w 661756"/>
                  <a:gd name="connsiteY518" fmla="*/ 265405 h 310856"/>
                  <a:gd name="connsiteX519" fmla="*/ 358709 w 661756"/>
                  <a:gd name="connsiteY519" fmla="*/ 265267 h 310856"/>
                  <a:gd name="connsiteX520" fmla="*/ 358709 w 661756"/>
                  <a:gd name="connsiteY520" fmla="*/ 265267 h 310856"/>
                  <a:gd name="connsiteX521" fmla="*/ 363647 w 661756"/>
                  <a:gd name="connsiteY521" fmla="*/ 254844 h 310856"/>
                  <a:gd name="connsiteX522" fmla="*/ 369270 w 661756"/>
                  <a:gd name="connsiteY522" fmla="*/ 240441 h 310856"/>
                  <a:gd name="connsiteX523" fmla="*/ 369270 w 661756"/>
                  <a:gd name="connsiteY523" fmla="*/ 240579 h 310856"/>
                  <a:gd name="connsiteX524" fmla="*/ 375168 w 661756"/>
                  <a:gd name="connsiteY524" fmla="*/ 221376 h 310856"/>
                  <a:gd name="connsiteX525" fmla="*/ 378460 w 661756"/>
                  <a:gd name="connsiteY525" fmla="*/ 207935 h 310856"/>
                  <a:gd name="connsiteX526" fmla="*/ 377774 w 661756"/>
                  <a:gd name="connsiteY526" fmla="*/ 204917 h 310856"/>
                  <a:gd name="connsiteX527" fmla="*/ 374620 w 661756"/>
                  <a:gd name="connsiteY527" fmla="*/ 191476 h 310856"/>
                  <a:gd name="connsiteX528" fmla="*/ 372288 w 661756"/>
                  <a:gd name="connsiteY528" fmla="*/ 181189 h 310856"/>
                  <a:gd name="connsiteX529" fmla="*/ 367899 w 661756"/>
                  <a:gd name="connsiteY529" fmla="*/ 156774 h 310856"/>
                  <a:gd name="connsiteX530" fmla="*/ 366939 w 661756"/>
                  <a:gd name="connsiteY530" fmla="*/ 151013 h 310856"/>
                  <a:gd name="connsiteX531" fmla="*/ 365293 w 661756"/>
                  <a:gd name="connsiteY531" fmla="*/ 138943 h 310856"/>
                  <a:gd name="connsiteX532" fmla="*/ 361590 w 661756"/>
                  <a:gd name="connsiteY532" fmla="*/ 110962 h 310856"/>
                  <a:gd name="connsiteX533" fmla="*/ 359532 w 661756"/>
                  <a:gd name="connsiteY533" fmla="*/ 61585 h 310856"/>
                  <a:gd name="connsiteX534" fmla="*/ 360218 w 661756"/>
                  <a:gd name="connsiteY534" fmla="*/ 50887 h 310856"/>
                  <a:gd name="connsiteX535" fmla="*/ 361590 w 661756"/>
                  <a:gd name="connsiteY535" fmla="*/ 40600 h 310856"/>
                  <a:gd name="connsiteX536" fmla="*/ 362687 w 661756"/>
                  <a:gd name="connsiteY536" fmla="*/ 35936 h 310856"/>
                  <a:gd name="connsiteX537" fmla="*/ 364607 w 661756"/>
                  <a:gd name="connsiteY537" fmla="*/ 31272 h 310856"/>
                  <a:gd name="connsiteX538" fmla="*/ 370230 w 661756"/>
                  <a:gd name="connsiteY538" fmla="*/ 23180 h 310856"/>
                  <a:gd name="connsiteX539" fmla="*/ 376540 w 661756"/>
                  <a:gd name="connsiteY539" fmla="*/ 21946 h 310856"/>
                  <a:gd name="connsiteX540" fmla="*/ 381615 w 661756"/>
                  <a:gd name="connsiteY540" fmla="*/ 24689 h 310856"/>
                  <a:gd name="connsiteX541" fmla="*/ 383946 w 661756"/>
                  <a:gd name="connsiteY541" fmla="*/ 26746 h 310856"/>
                  <a:gd name="connsiteX542" fmla="*/ 385867 w 661756"/>
                  <a:gd name="connsiteY542" fmla="*/ 29215 h 310856"/>
                  <a:gd name="connsiteX543" fmla="*/ 387787 w 661756"/>
                  <a:gd name="connsiteY543" fmla="*/ 33330 h 310856"/>
                  <a:gd name="connsiteX544" fmla="*/ 389159 w 661756"/>
                  <a:gd name="connsiteY544" fmla="*/ 37719 h 310856"/>
                  <a:gd name="connsiteX545" fmla="*/ 390804 w 661756"/>
                  <a:gd name="connsiteY545" fmla="*/ 44029 h 310856"/>
                  <a:gd name="connsiteX546" fmla="*/ 393548 w 661756"/>
                  <a:gd name="connsiteY546" fmla="*/ 59939 h 310856"/>
                  <a:gd name="connsiteX547" fmla="*/ 394645 w 661756"/>
                  <a:gd name="connsiteY547" fmla="*/ 69952 h 310856"/>
                  <a:gd name="connsiteX548" fmla="*/ 396291 w 661756"/>
                  <a:gd name="connsiteY548" fmla="*/ 83394 h 310856"/>
                  <a:gd name="connsiteX549" fmla="*/ 397251 w 661756"/>
                  <a:gd name="connsiteY549" fmla="*/ 94229 h 310856"/>
                  <a:gd name="connsiteX550" fmla="*/ 397937 w 661756"/>
                  <a:gd name="connsiteY550" fmla="*/ 107945 h 310856"/>
                  <a:gd name="connsiteX551" fmla="*/ 397662 w 661756"/>
                  <a:gd name="connsiteY551" fmla="*/ 142372 h 310856"/>
                  <a:gd name="connsiteX552" fmla="*/ 389296 w 661756"/>
                  <a:gd name="connsiteY552" fmla="*/ 203957 h 310856"/>
                  <a:gd name="connsiteX553" fmla="*/ 388473 w 661756"/>
                  <a:gd name="connsiteY553" fmla="*/ 207798 h 310856"/>
                  <a:gd name="connsiteX554" fmla="*/ 388473 w 661756"/>
                  <a:gd name="connsiteY554" fmla="*/ 207935 h 310856"/>
                  <a:gd name="connsiteX555" fmla="*/ 391216 w 661756"/>
                  <a:gd name="connsiteY555" fmla="*/ 217810 h 310856"/>
                  <a:gd name="connsiteX556" fmla="*/ 392862 w 661756"/>
                  <a:gd name="connsiteY556" fmla="*/ 223434 h 310856"/>
                  <a:gd name="connsiteX557" fmla="*/ 397800 w 661756"/>
                  <a:gd name="connsiteY557" fmla="*/ 238384 h 310856"/>
                  <a:gd name="connsiteX558" fmla="*/ 404795 w 661756"/>
                  <a:gd name="connsiteY558" fmla="*/ 255941 h 310856"/>
                  <a:gd name="connsiteX559" fmla="*/ 404795 w 661756"/>
                  <a:gd name="connsiteY559" fmla="*/ 255941 h 310856"/>
                  <a:gd name="connsiteX560" fmla="*/ 404795 w 661756"/>
                  <a:gd name="connsiteY560" fmla="*/ 255941 h 310856"/>
                  <a:gd name="connsiteX561" fmla="*/ 405069 w 661756"/>
                  <a:gd name="connsiteY561" fmla="*/ 256489 h 310856"/>
                  <a:gd name="connsiteX562" fmla="*/ 404932 w 661756"/>
                  <a:gd name="connsiteY562" fmla="*/ 256215 h 310856"/>
                  <a:gd name="connsiteX563" fmla="*/ 408635 w 661756"/>
                  <a:gd name="connsiteY563" fmla="*/ 262387 h 310856"/>
                  <a:gd name="connsiteX564" fmla="*/ 409596 w 661756"/>
                  <a:gd name="connsiteY564" fmla="*/ 263622 h 310856"/>
                  <a:gd name="connsiteX565" fmla="*/ 410281 w 661756"/>
                  <a:gd name="connsiteY565" fmla="*/ 264444 h 310856"/>
                  <a:gd name="connsiteX566" fmla="*/ 411104 w 661756"/>
                  <a:gd name="connsiteY566" fmla="*/ 264993 h 310856"/>
                  <a:gd name="connsiteX567" fmla="*/ 412339 w 661756"/>
                  <a:gd name="connsiteY567" fmla="*/ 265679 h 310856"/>
                  <a:gd name="connsiteX568" fmla="*/ 411790 w 661756"/>
                  <a:gd name="connsiteY568" fmla="*/ 265405 h 310856"/>
                  <a:gd name="connsiteX569" fmla="*/ 413025 w 661756"/>
                  <a:gd name="connsiteY569" fmla="*/ 265953 h 310856"/>
                  <a:gd name="connsiteX570" fmla="*/ 414396 w 661756"/>
                  <a:gd name="connsiteY570" fmla="*/ 266365 h 310856"/>
                  <a:gd name="connsiteX571" fmla="*/ 415082 w 661756"/>
                  <a:gd name="connsiteY571" fmla="*/ 266502 h 310856"/>
                  <a:gd name="connsiteX572" fmla="*/ 415630 w 661756"/>
                  <a:gd name="connsiteY572" fmla="*/ 266502 h 310856"/>
                  <a:gd name="connsiteX573" fmla="*/ 416454 w 661756"/>
                  <a:gd name="connsiteY573" fmla="*/ 266228 h 310856"/>
                  <a:gd name="connsiteX574" fmla="*/ 417688 w 661756"/>
                  <a:gd name="connsiteY574" fmla="*/ 265542 h 310856"/>
                  <a:gd name="connsiteX575" fmla="*/ 419059 w 661756"/>
                  <a:gd name="connsiteY575" fmla="*/ 264582 h 310856"/>
                  <a:gd name="connsiteX576" fmla="*/ 419059 w 661756"/>
                  <a:gd name="connsiteY576" fmla="*/ 264582 h 310856"/>
                  <a:gd name="connsiteX577" fmla="*/ 421528 w 661756"/>
                  <a:gd name="connsiteY577" fmla="*/ 262250 h 310856"/>
                  <a:gd name="connsiteX578" fmla="*/ 421391 w 661756"/>
                  <a:gd name="connsiteY578" fmla="*/ 262387 h 310856"/>
                  <a:gd name="connsiteX579" fmla="*/ 421665 w 661756"/>
                  <a:gd name="connsiteY579" fmla="*/ 262113 h 310856"/>
                  <a:gd name="connsiteX580" fmla="*/ 421803 w 661756"/>
                  <a:gd name="connsiteY580" fmla="*/ 261976 h 310856"/>
                  <a:gd name="connsiteX581" fmla="*/ 421803 w 661756"/>
                  <a:gd name="connsiteY581" fmla="*/ 261976 h 310856"/>
                  <a:gd name="connsiteX582" fmla="*/ 425232 w 661756"/>
                  <a:gd name="connsiteY582" fmla="*/ 257450 h 310856"/>
                  <a:gd name="connsiteX583" fmla="*/ 424957 w 661756"/>
                  <a:gd name="connsiteY583" fmla="*/ 257861 h 310856"/>
                  <a:gd name="connsiteX584" fmla="*/ 426878 w 661756"/>
                  <a:gd name="connsiteY584" fmla="*/ 254432 h 310856"/>
                  <a:gd name="connsiteX585" fmla="*/ 426878 w 661756"/>
                  <a:gd name="connsiteY585" fmla="*/ 254569 h 310856"/>
                  <a:gd name="connsiteX586" fmla="*/ 433324 w 661756"/>
                  <a:gd name="connsiteY586" fmla="*/ 238933 h 310856"/>
                  <a:gd name="connsiteX587" fmla="*/ 440457 w 661756"/>
                  <a:gd name="connsiteY587" fmla="*/ 211089 h 310856"/>
                  <a:gd name="connsiteX588" fmla="*/ 440319 w 661756"/>
                  <a:gd name="connsiteY588" fmla="*/ 211501 h 310856"/>
                  <a:gd name="connsiteX589" fmla="*/ 442925 w 661756"/>
                  <a:gd name="connsiteY589" fmla="*/ 196687 h 310856"/>
                  <a:gd name="connsiteX590" fmla="*/ 444023 w 661756"/>
                  <a:gd name="connsiteY590" fmla="*/ 189418 h 310856"/>
                  <a:gd name="connsiteX591" fmla="*/ 441005 w 661756"/>
                  <a:gd name="connsiteY591" fmla="*/ 167884 h 310856"/>
                  <a:gd name="connsiteX592" fmla="*/ 438673 w 661756"/>
                  <a:gd name="connsiteY592" fmla="*/ 148819 h 310856"/>
                  <a:gd name="connsiteX593" fmla="*/ 436342 w 661756"/>
                  <a:gd name="connsiteY593" fmla="*/ 128931 h 310856"/>
                  <a:gd name="connsiteX594" fmla="*/ 433599 w 661756"/>
                  <a:gd name="connsiteY594" fmla="*/ 100401 h 310856"/>
                  <a:gd name="connsiteX595" fmla="*/ 431404 w 661756"/>
                  <a:gd name="connsiteY595" fmla="*/ 69952 h 310856"/>
                  <a:gd name="connsiteX596" fmla="*/ 431130 w 661756"/>
                  <a:gd name="connsiteY596" fmla="*/ 56784 h 310856"/>
                  <a:gd name="connsiteX597" fmla="*/ 431267 w 661756"/>
                  <a:gd name="connsiteY597" fmla="*/ 44029 h 310856"/>
                  <a:gd name="connsiteX598" fmla="*/ 432638 w 661756"/>
                  <a:gd name="connsiteY598" fmla="*/ 33604 h 310856"/>
                  <a:gd name="connsiteX599" fmla="*/ 436067 w 661756"/>
                  <a:gd name="connsiteY599" fmla="*/ 21946 h 310856"/>
                  <a:gd name="connsiteX600" fmla="*/ 442377 w 661756"/>
                  <a:gd name="connsiteY600" fmla="*/ 18379 h 310856"/>
                  <a:gd name="connsiteX601" fmla="*/ 446491 w 661756"/>
                  <a:gd name="connsiteY601" fmla="*/ 19614 h 310856"/>
                  <a:gd name="connsiteX602" fmla="*/ 449097 w 661756"/>
                  <a:gd name="connsiteY602" fmla="*/ 21123 h 310856"/>
                  <a:gd name="connsiteX603" fmla="*/ 452526 w 661756"/>
                  <a:gd name="connsiteY603" fmla="*/ 26198 h 310856"/>
                  <a:gd name="connsiteX604" fmla="*/ 453761 w 661756"/>
                  <a:gd name="connsiteY604" fmla="*/ 30450 h 310856"/>
                  <a:gd name="connsiteX605" fmla="*/ 454721 w 661756"/>
                  <a:gd name="connsiteY605" fmla="*/ 34976 h 310856"/>
                  <a:gd name="connsiteX606" fmla="*/ 455955 w 661756"/>
                  <a:gd name="connsiteY606" fmla="*/ 41834 h 310856"/>
                  <a:gd name="connsiteX607" fmla="*/ 457053 w 661756"/>
                  <a:gd name="connsiteY607" fmla="*/ 51984 h 310856"/>
                  <a:gd name="connsiteX608" fmla="*/ 459110 w 661756"/>
                  <a:gd name="connsiteY608" fmla="*/ 77358 h 310856"/>
                  <a:gd name="connsiteX609" fmla="*/ 459384 w 661756"/>
                  <a:gd name="connsiteY609" fmla="*/ 83256 h 310856"/>
                  <a:gd name="connsiteX610" fmla="*/ 460070 w 661756"/>
                  <a:gd name="connsiteY610" fmla="*/ 99578 h 310856"/>
                  <a:gd name="connsiteX611" fmla="*/ 460482 w 661756"/>
                  <a:gd name="connsiteY611" fmla="*/ 109591 h 310856"/>
                  <a:gd name="connsiteX612" fmla="*/ 460482 w 661756"/>
                  <a:gd name="connsiteY612" fmla="*/ 111237 h 310856"/>
                  <a:gd name="connsiteX613" fmla="*/ 460345 w 661756"/>
                  <a:gd name="connsiteY613" fmla="*/ 117409 h 310856"/>
                  <a:gd name="connsiteX614" fmla="*/ 459659 w 661756"/>
                  <a:gd name="connsiteY614" fmla="*/ 144841 h 310856"/>
                  <a:gd name="connsiteX615" fmla="*/ 459247 w 661756"/>
                  <a:gd name="connsiteY615" fmla="*/ 149642 h 310856"/>
                  <a:gd name="connsiteX616" fmla="*/ 457739 w 661756"/>
                  <a:gd name="connsiteY616" fmla="*/ 164729 h 310856"/>
                  <a:gd name="connsiteX617" fmla="*/ 456367 w 661756"/>
                  <a:gd name="connsiteY617" fmla="*/ 178857 h 310856"/>
                  <a:gd name="connsiteX618" fmla="*/ 454995 w 661756"/>
                  <a:gd name="connsiteY618" fmla="*/ 189693 h 310856"/>
                  <a:gd name="connsiteX619" fmla="*/ 459659 w 661756"/>
                  <a:gd name="connsiteY619" fmla="*/ 216713 h 310856"/>
                  <a:gd name="connsiteX620" fmla="*/ 459659 w 661756"/>
                  <a:gd name="connsiteY620" fmla="*/ 216302 h 310856"/>
                  <a:gd name="connsiteX621" fmla="*/ 463774 w 661756"/>
                  <a:gd name="connsiteY621" fmla="*/ 235778 h 310856"/>
                  <a:gd name="connsiteX622" fmla="*/ 466243 w 661756"/>
                  <a:gd name="connsiteY622" fmla="*/ 244968 h 310856"/>
                  <a:gd name="connsiteX623" fmla="*/ 470906 w 661756"/>
                  <a:gd name="connsiteY623" fmla="*/ 260741 h 310856"/>
                  <a:gd name="connsiteX624" fmla="*/ 470906 w 661756"/>
                  <a:gd name="connsiteY624" fmla="*/ 260741 h 310856"/>
                  <a:gd name="connsiteX625" fmla="*/ 474747 w 661756"/>
                  <a:gd name="connsiteY625" fmla="*/ 270480 h 310856"/>
                  <a:gd name="connsiteX626" fmla="*/ 474747 w 661756"/>
                  <a:gd name="connsiteY626" fmla="*/ 270480 h 310856"/>
                  <a:gd name="connsiteX627" fmla="*/ 477627 w 661756"/>
                  <a:gd name="connsiteY627" fmla="*/ 275280 h 310856"/>
                  <a:gd name="connsiteX628" fmla="*/ 479136 w 661756"/>
                  <a:gd name="connsiteY628" fmla="*/ 277201 h 310856"/>
                  <a:gd name="connsiteX629" fmla="*/ 479959 w 661756"/>
                  <a:gd name="connsiteY629" fmla="*/ 277886 h 310856"/>
                  <a:gd name="connsiteX630" fmla="*/ 481193 w 661756"/>
                  <a:gd name="connsiteY630" fmla="*/ 278709 h 310856"/>
                  <a:gd name="connsiteX631" fmla="*/ 482427 w 661756"/>
                  <a:gd name="connsiteY631" fmla="*/ 279395 h 310856"/>
                  <a:gd name="connsiteX632" fmla="*/ 483525 w 661756"/>
                  <a:gd name="connsiteY632" fmla="*/ 279807 h 310856"/>
                  <a:gd name="connsiteX633" fmla="*/ 484210 w 661756"/>
                  <a:gd name="connsiteY633" fmla="*/ 279944 h 310856"/>
                  <a:gd name="connsiteX634" fmla="*/ 484896 w 661756"/>
                  <a:gd name="connsiteY634" fmla="*/ 279807 h 310856"/>
                  <a:gd name="connsiteX635" fmla="*/ 485994 w 661756"/>
                  <a:gd name="connsiteY635" fmla="*/ 279395 h 310856"/>
                  <a:gd name="connsiteX636" fmla="*/ 487365 w 661756"/>
                  <a:gd name="connsiteY636" fmla="*/ 278709 h 310856"/>
                  <a:gd name="connsiteX637" fmla="*/ 488737 w 661756"/>
                  <a:gd name="connsiteY637" fmla="*/ 277886 h 310856"/>
                  <a:gd name="connsiteX638" fmla="*/ 489834 w 661756"/>
                  <a:gd name="connsiteY638" fmla="*/ 276926 h 310856"/>
                  <a:gd name="connsiteX639" fmla="*/ 490931 w 661756"/>
                  <a:gd name="connsiteY639" fmla="*/ 275829 h 310856"/>
                  <a:gd name="connsiteX640" fmla="*/ 490931 w 661756"/>
                  <a:gd name="connsiteY640" fmla="*/ 275829 h 310856"/>
                  <a:gd name="connsiteX641" fmla="*/ 492714 w 661756"/>
                  <a:gd name="connsiteY641" fmla="*/ 273497 h 310856"/>
                  <a:gd name="connsiteX642" fmla="*/ 492577 w 661756"/>
                  <a:gd name="connsiteY642" fmla="*/ 273772 h 310856"/>
                  <a:gd name="connsiteX643" fmla="*/ 492852 w 661756"/>
                  <a:gd name="connsiteY643" fmla="*/ 273360 h 310856"/>
                  <a:gd name="connsiteX644" fmla="*/ 492989 w 661756"/>
                  <a:gd name="connsiteY644" fmla="*/ 273086 h 310856"/>
                  <a:gd name="connsiteX645" fmla="*/ 492852 w 661756"/>
                  <a:gd name="connsiteY645" fmla="*/ 273223 h 310856"/>
                  <a:gd name="connsiteX646" fmla="*/ 495595 w 661756"/>
                  <a:gd name="connsiteY646" fmla="*/ 268422 h 310856"/>
                  <a:gd name="connsiteX647" fmla="*/ 495458 w 661756"/>
                  <a:gd name="connsiteY647" fmla="*/ 268560 h 310856"/>
                  <a:gd name="connsiteX648" fmla="*/ 500533 w 661756"/>
                  <a:gd name="connsiteY648" fmla="*/ 256627 h 310856"/>
                  <a:gd name="connsiteX649" fmla="*/ 500258 w 661756"/>
                  <a:gd name="connsiteY649" fmla="*/ 257312 h 310856"/>
                  <a:gd name="connsiteX650" fmla="*/ 507253 w 661756"/>
                  <a:gd name="connsiteY650" fmla="*/ 230841 h 310856"/>
                  <a:gd name="connsiteX651" fmla="*/ 507116 w 661756"/>
                  <a:gd name="connsiteY651" fmla="*/ 231526 h 310856"/>
                  <a:gd name="connsiteX652" fmla="*/ 514111 w 661756"/>
                  <a:gd name="connsiteY652" fmla="*/ 176251 h 310856"/>
                  <a:gd name="connsiteX653" fmla="*/ 514797 w 661756"/>
                  <a:gd name="connsiteY653" fmla="*/ 164318 h 310856"/>
                  <a:gd name="connsiteX654" fmla="*/ 514111 w 661756"/>
                  <a:gd name="connsiteY654" fmla="*/ 160752 h 310856"/>
                  <a:gd name="connsiteX655" fmla="*/ 512466 w 661756"/>
                  <a:gd name="connsiteY655" fmla="*/ 151013 h 310856"/>
                  <a:gd name="connsiteX656" fmla="*/ 509174 w 661756"/>
                  <a:gd name="connsiteY656" fmla="*/ 131262 h 310856"/>
                  <a:gd name="connsiteX657" fmla="*/ 504922 w 661756"/>
                  <a:gd name="connsiteY657" fmla="*/ 103968 h 310856"/>
                  <a:gd name="connsiteX658" fmla="*/ 502864 w 661756"/>
                  <a:gd name="connsiteY658" fmla="*/ 90388 h 310856"/>
                  <a:gd name="connsiteX659" fmla="*/ 500670 w 661756"/>
                  <a:gd name="connsiteY659" fmla="*/ 74615 h 310856"/>
                  <a:gd name="connsiteX660" fmla="*/ 498475 w 661756"/>
                  <a:gd name="connsiteY660" fmla="*/ 53904 h 310856"/>
                  <a:gd name="connsiteX661" fmla="*/ 498475 w 661756"/>
                  <a:gd name="connsiteY661" fmla="*/ 53904 h 310856"/>
                  <a:gd name="connsiteX662" fmla="*/ 498475 w 661756"/>
                  <a:gd name="connsiteY662" fmla="*/ 53493 h 310856"/>
                  <a:gd name="connsiteX663" fmla="*/ 498475 w 661756"/>
                  <a:gd name="connsiteY663" fmla="*/ 53081 h 310856"/>
                  <a:gd name="connsiteX664" fmla="*/ 498475 w 661756"/>
                  <a:gd name="connsiteY664" fmla="*/ 53081 h 310856"/>
                  <a:gd name="connsiteX665" fmla="*/ 497926 w 661756"/>
                  <a:gd name="connsiteY665" fmla="*/ 45949 h 310856"/>
                  <a:gd name="connsiteX666" fmla="*/ 497789 w 661756"/>
                  <a:gd name="connsiteY666" fmla="*/ 35936 h 310856"/>
                  <a:gd name="connsiteX667" fmla="*/ 498475 w 661756"/>
                  <a:gd name="connsiteY667" fmla="*/ 31410 h 310856"/>
                  <a:gd name="connsiteX668" fmla="*/ 499161 w 661756"/>
                  <a:gd name="connsiteY668" fmla="*/ 28941 h 310856"/>
                  <a:gd name="connsiteX669" fmla="*/ 502316 w 661756"/>
                  <a:gd name="connsiteY669" fmla="*/ 22494 h 310856"/>
                  <a:gd name="connsiteX670" fmla="*/ 511094 w 661756"/>
                  <a:gd name="connsiteY670" fmla="*/ 21946 h 310856"/>
                  <a:gd name="connsiteX671" fmla="*/ 513700 w 661756"/>
                  <a:gd name="connsiteY671" fmla="*/ 25786 h 310856"/>
                  <a:gd name="connsiteX672" fmla="*/ 516032 w 661756"/>
                  <a:gd name="connsiteY672" fmla="*/ 29764 h 310856"/>
                  <a:gd name="connsiteX673" fmla="*/ 517815 w 661756"/>
                  <a:gd name="connsiteY673" fmla="*/ 35113 h 310856"/>
                  <a:gd name="connsiteX674" fmla="*/ 518912 w 661756"/>
                  <a:gd name="connsiteY674" fmla="*/ 40737 h 310856"/>
                  <a:gd name="connsiteX675" fmla="*/ 522204 w 661756"/>
                  <a:gd name="connsiteY675" fmla="*/ 65562 h 310856"/>
                  <a:gd name="connsiteX676" fmla="*/ 524536 w 661756"/>
                  <a:gd name="connsiteY676" fmla="*/ 90252 h 310856"/>
                  <a:gd name="connsiteX677" fmla="*/ 524947 w 661756"/>
                  <a:gd name="connsiteY677" fmla="*/ 97110 h 310856"/>
                  <a:gd name="connsiteX678" fmla="*/ 525770 w 661756"/>
                  <a:gd name="connsiteY678" fmla="*/ 113706 h 310856"/>
                  <a:gd name="connsiteX679" fmla="*/ 526319 w 661756"/>
                  <a:gd name="connsiteY679" fmla="*/ 124130 h 310856"/>
                  <a:gd name="connsiteX680" fmla="*/ 526319 w 661756"/>
                  <a:gd name="connsiteY680" fmla="*/ 130577 h 310856"/>
                  <a:gd name="connsiteX681" fmla="*/ 525907 w 661756"/>
                  <a:gd name="connsiteY681" fmla="*/ 160340 h 310856"/>
                  <a:gd name="connsiteX682" fmla="*/ 525770 w 661756"/>
                  <a:gd name="connsiteY682" fmla="*/ 165141 h 310856"/>
                  <a:gd name="connsiteX683" fmla="*/ 526182 w 661756"/>
                  <a:gd name="connsiteY683" fmla="*/ 166924 h 310856"/>
                  <a:gd name="connsiteX684" fmla="*/ 528650 w 661756"/>
                  <a:gd name="connsiteY684" fmla="*/ 180091 h 310856"/>
                  <a:gd name="connsiteX685" fmla="*/ 528650 w 661756"/>
                  <a:gd name="connsiteY685" fmla="*/ 179954 h 310856"/>
                  <a:gd name="connsiteX686" fmla="*/ 536331 w 661756"/>
                  <a:gd name="connsiteY686" fmla="*/ 209855 h 310856"/>
                  <a:gd name="connsiteX687" fmla="*/ 536331 w 661756"/>
                  <a:gd name="connsiteY687" fmla="*/ 209718 h 310856"/>
                  <a:gd name="connsiteX688" fmla="*/ 540995 w 661756"/>
                  <a:gd name="connsiteY688" fmla="*/ 221376 h 310856"/>
                  <a:gd name="connsiteX689" fmla="*/ 540721 w 661756"/>
                  <a:gd name="connsiteY689" fmla="*/ 220690 h 310856"/>
                  <a:gd name="connsiteX690" fmla="*/ 542641 w 661756"/>
                  <a:gd name="connsiteY690" fmla="*/ 224119 h 310856"/>
                  <a:gd name="connsiteX691" fmla="*/ 542229 w 661756"/>
                  <a:gd name="connsiteY691" fmla="*/ 223571 h 310856"/>
                  <a:gd name="connsiteX692" fmla="*/ 543327 w 661756"/>
                  <a:gd name="connsiteY692" fmla="*/ 225080 h 310856"/>
                  <a:gd name="connsiteX693" fmla="*/ 542915 w 661756"/>
                  <a:gd name="connsiteY693" fmla="*/ 224531 h 310856"/>
                  <a:gd name="connsiteX694" fmla="*/ 545795 w 661756"/>
                  <a:gd name="connsiteY694" fmla="*/ 227548 h 310856"/>
                  <a:gd name="connsiteX695" fmla="*/ 545247 w 661756"/>
                  <a:gd name="connsiteY695" fmla="*/ 227137 h 310856"/>
                  <a:gd name="connsiteX696" fmla="*/ 548127 w 661756"/>
                  <a:gd name="connsiteY696" fmla="*/ 229469 h 310856"/>
                  <a:gd name="connsiteX697" fmla="*/ 549224 w 661756"/>
                  <a:gd name="connsiteY697" fmla="*/ 230018 h 310856"/>
                  <a:gd name="connsiteX698" fmla="*/ 549910 w 661756"/>
                  <a:gd name="connsiteY698" fmla="*/ 230154 h 310856"/>
                  <a:gd name="connsiteX699" fmla="*/ 551145 w 661756"/>
                  <a:gd name="connsiteY699" fmla="*/ 230292 h 310856"/>
                  <a:gd name="connsiteX700" fmla="*/ 554025 w 661756"/>
                  <a:gd name="connsiteY700" fmla="*/ 229880 h 310856"/>
                  <a:gd name="connsiteX701" fmla="*/ 553339 w 661756"/>
                  <a:gd name="connsiteY701" fmla="*/ 230018 h 310856"/>
                  <a:gd name="connsiteX702" fmla="*/ 554711 w 661756"/>
                  <a:gd name="connsiteY702" fmla="*/ 229606 h 310856"/>
                  <a:gd name="connsiteX703" fmla="*/ 558003 w 661756"/>
                  <a:gd name="connsiteY703" fmla="*/ 228234 h 310856"/>
                  <a:gd name="connsiteX704" fmla="*/ 560883 w 661756"/>
                  <a:gd name="connsiteY704" fmla="*/ 226451 h 310856"/>
                  <a:gd name="connsiteX705" fmla="*/ 560609 w 661756"/>
                  <a:gd name="connsiteY705" fmla="*/ 226589 h 310856"/>
                  <a:gd name="connsiteX706" fmla="*/ 563352 w 661756"/>
                  <a:gd name="connsiteY706" fmla="*/ 224394 h 310856"/>
                  <a:gd name="connsiteX707" fmla="*/ 565958 w 661756"/>
                  <a:gd name="connsiteY707" fmla="*/ 221651 h 310856"/>
                  <a:gd name="connsiteX708" fmla="*/ 565684 w 661756"/>
                  <a:gd name="connsiteY708" fmla="*/ 222062 h 310856"/>
                  <a:gd name="connsiteX709" fmla="*/ 572130 w 661756"/>
                  <a:gd name="connsiteY709" fmla="*/ 213832 h 310856"/>
                  <a:gd name="connsiteX710" fmla="*/ 578988 w 661756"/>
                  <a:gd name="connsiteY710" fmla="*/ 204506 h 310856"/>
                  <a:gd name="connsiteX711" fmla="*/ 578577 w 661756"/>
                  <a:gd name="connsiteY711" fmla="*/ 205054 h 310856"/>
                  <a:gd name="connsiteX712" fmla="*/ 587766 w 661756"/>
                  <a:gd name="connsiteY712" fmla="*/ 190241 h 310856"/>
                  <a:gd name="connsiteX713" fmla="*/ 594487 w 661756"/>
                  <a:gd name="connsiteY713" fmla="*/ 178994 h 310856"/>
                  <a:gd name="connsiteX714" fmla="*/ 602168 w 661756"/>
                  <a:gd name="connsiteY714" fmla="*/ 165552 h 310856"/>
                  <a:gd name="connsiteX715" fmla="*/ 615473 w 661756"/>
                  <a:gd name="connsiteY715" fmla="*/ 142235 h 310856"/>
                  <a:gd name="connsiteX716" fmla="*/ 651134 w 661756"/>
                  <a:gd name="connsiteY716" fmla="*/ 79690 h 310856"/>
                  <a:gd name="connsiteX717" fmla="*/ 658952 w 661756"/>
                  <a:gd name="connsiteY717" fmla="*/ 77633 h 310856"/>
                  <a:gd name="connsiteX718" fmla="*/ 661010 w 661756"/>
                  <a:gd name="connsiteY718" fmla="*/ 85451 h 310856"/>
                  <a:gd name="connsiteX719" fmla="*/ 608615 w 661756"/>
                  <a:gd name="connsiteY719" fmla="*/ 176662 h 310856"/>
                  <a:gd name="connsiteX720" fmla="*/ 589549 w 661756"/>
                  <a:gd name="connsiteY720" fmla="*/ 208483 h 310856"/>
                  <a:gd name="connsiteX721" fmla="*/ 582143 w 661756"/>
                  <a:gd name="connsiteY721" fmla="*/ 218770 h 310856"/>
                  <a:gd name="connsiteX722" fmla="*/ 574325 w 661756"/>
                  <a:gd name="connsiteY722" fmla="*/ 228646 h 310856"/>
                  <a:gd name="connsiteX723" fmla="*/ 558277 w 661756"/>
                  <a:gd name="connsiteY723" fmla="*/ 239619 h 310856"/>
                  <a:gd name="connsiteX724" fmla="*/ 550185 w 661756"/>
                  <a:gd name="connsiteY724" fmla="*/ 240853 h 310856"/>
                  <a:gd name="connsiteX725" fmla="*/ 545932 w 661756"/>
                  <a:gd name="connsiteY725" fmla="*/ 239893 h 310856"/>
                  <a:gd name="connsiteX726" fmla="*/ 542915 w 661756"/>
                  <a:gd name="connsiteY726" fmla="*/ 238384 h 310856"/>
                  <a:gd name="connsiteX727" fmla="*/ 539074 w 661756"/>
                  <a:gd name="connsiteY727" fmla="*/ 235367 h 310856"/>
                  <a:gd name="connsiteX728" fmla="*/ 535645 w 661756"/>
                  <a:gd name="connsiteY728" fmla="*/ 231938 h 310856"/>
                  <a:gd name="connsiteX729" fmla="*/ 530571 w 661756"/>
                  <a:gd name="connsiteY729" fmla="*/ 223571 h 310856"/>
                  <a:gd name="connsiteX730" fmla="*/ 528239 w 661756"/>
                  <a:gd name="connsiteY730" fmla="*/ 217947 h 310856"/>
                  <a:gd name="connsiteX731" fmla="*/ 526319 w 661756"/>
                  <a:gd name="connsiteY731" fmla="*/ 212873 h 310856"/>
                  <a:gd name="connsiteX732" fmla="*/ 523027 w 661756"/>
                  <a:gd name="connsiteY732" fmla="*/ 201625 h 310856"/>
                  <a:gd name="connsiteX733" fmla="*/ 522890 w 661756"/>
                  <a:gd name="connsiteY733" fmla="*/ 200940 h 310856"/>
                  <a:gd name="connsiteX734" fmla="*/ 522341 w 661756"/>
                  <a:gd name="connsiteY734" fmla="*/ 204780 h 310856"/>
                  <a:gd name="connsiteX735" fmla="*/ 517678 w 661756"/>
                  <a:gd name="connsiteY735" fmla="*/ 233309 h 310856"/>
                  <a:gd name="connsiteX736" fmla="*/ 509448 w 661756"/>
                  <a:gd name="connsiteY736" fmla="*/ 262662 h 310856"/>
                  <a:gd name="connsiteX737" fmla="*/ 504647 w 661756"/>
                  <a:gd name="connsiteY737" fmla="*/ 273086 h 310856"/>
                  <a:gd name="connsiteX738" fmla="*/ 498887 w 661756"/>
                  <a:gd name="connsiteY738" fmla="*/ 281864 h 310856"/>
                  <a:gd name="connsiteX739" fmla="*/ 492714 w 661756"/>
                  <a:gd name="connsiteY739" fmla="*/ 286802 h 310856"/>
                  <a:gd name="connsiteX740" fmla="*/ 489697 w 661756"/>
                  <a:gd name="connsiteY740" fmla="*/ 288311 h 310856"/>
                  <a:gd name="connsiteX741" fmla="*/ 484485 w 661756"/>
                  <a:gd name="connsiteY741" fmla="*/ 289408 h 310856"/>
                  <a:gd name="connsiteX742" fmla="*/ 478176 w 661756"/>
                  <a:gd name="connsiteY742" fmla="*/ 287762 h 310856"/>
                  <a:gd name="connsiteX743" fmla="*/ 471866 w 661756"/>
                  <a:gd name="connsiteY743" fmla="*/ 283098 h 310856"/>
                  <a:gd name="connsiteX744" fmla="*/ 461579 w 661756"/>
                  <a:gd name="connsiteY744" fmla="*/ 263347 h 310856"/>
                  <a:gd name="connsiteX745" fmla="*/ 456641 w 661756"/>
                  <a:gd name="connsiteY745" fmla="*/ 247025 h 310856"/>
                  <a:gd name="connsiteX746" fmla="*/ 454035 w 661756"/>
                  <a:gd name="connsiteY746" fmla="*/ 237012 h 310856"/>
                  <a:gd name="connsiteX747" fmla="*/ 451155 w 661756"/>
                  <a:gd name="connsiteY747" fmla="*/ 223845 h 310856"/>
                  <a:gd name="connsiteX748" fmla="*/ 449920 w 661756"/>
                  <a:gd name="connsiteY748" fmla="*/ 218222 h 310856"/>
                  <a:gd name="connsiteX749" fmla="*/ 449372 w 661756"/>
                  <a:gd name="connsiteY749" fmla="*/ 220416 h 310856"/>
                  <a:gd name="connsiteX750" fmla="*/ 445668 w 661756"/>
                  <a:gd name="connsiteY750" fmla="*/ 234544 h 310856"/>
                  <a:gd name="connsiteX751" fmla="*/ 440731 w 661756"/>
                  <a:gd name="connsiteY751" fmla="*/ 248534 h 310856"/>
                  <a:gd name="connsiteX752" fmla="*/ 436067 w 661756"/>
                  <a:gd name="connsiteY752" fmla="*/ 258821 h 310856"/>
                  <a:gd name="connsiteX753" fmla="*/ 429758 w 661756"/>
                  <a:gd name="connsiteY753" fmla="*/ 267873 h 310856"/>
                  <a:gd name="connsiteX754" fmla="*/ 415905 w 661756"/>
                  <a:gd name="connsiteY754" fmla="*/ 275829 h 310856"/>
                  <a:gd name="connsiteX755" fmla="*/ 408910 w 661756"/>
                  <a:gd name="connsiteY755" fmla="*/ 274046 h 310856"/>
                  <a:gd name="connsiteX756" fmla="*/ 403286 w 661756"/>
                  <a:gd name="connsiteY756" fmla="*/ 269794 h 310856"/>
                  <a:gd name="connsiteX757" fmla="*/ 400680 w 661756"/>
                  <a:gd name="connsiteY757" fmla="*/ 266365 h 310856"/>
                  <a:gd name="connsiteX758" fmla="*/ 398211 w 661756"/>
                  <a:gd name="connsiteY758" fmla="*/ 262387 h 310856"/>
                  <a:gd name="connsiteX759" fmla="*/ 396017 w 661756"/>
                  <a:gd name="connsiteY759" fmla="*/ 257998 h 310856"/>
                  <a:gd name="connsiteX760" fmla="*/ 392313 w 661756"/>
                  <a:gd name="connsiteY760" fmla="*/ 249220 h 310856"/>
                  <a:gd name="connsiteX761" fmla="*/ 387375 w 661756"/>
                  <a:gd name="connsiteY761" fmla="*/ 235230 h 310856"/>
                  <a:gd name="connsiteX762" fmla="*/ 384495 w 661756"/>
                  <a:gd name="connsiteY762" fmla="*/ 226314 h 310856"/>
                  <a:gd name="connsiteX763" fmla="*/ 382438 w 661756"/>
                  <a:gd name="connsiteY763" fmla="*/ 233172 h 310856"/>
                  <a:gd name="connsiteX764" fmla="*/ 371191 w 661756"/>
                  <a:gd name="connsiteY764" fmla="*/ 262662 h 310856"/>
                  <a:gd name="connsiteX765" fmla="*/ 359395 w 661756"/>
                  <a:gd name="connsiteY765" fmla="*/ 283510 h 310856"/>
                  <a:gd name="connsiteX766" fmla="*/ 352125 w 661756"/>
                  <a:gd name="connsiteY766" fmla="*/ 292425 h 310856"/>
                  <a:gd name="connsiteX767" fmla="*/ 343073 w 661756"/>
                  <a:gd name="connsiteY767" fmla="*/ 299969 h 310856"/>
                  <a:gd name="connsiteX768" fmla="*/ 335940 w 661756"/>
                  <a:gd name="connsiteY768" fmla="*/ 302712 h 310856"/>
                  <a:gd name="connsiteX769" fmla="*/ 331277 w 661756"/>
                  <a:gd name="connsiteY769" fmla="*/ 303261 h 310856"/>
                  <a:gd name="connsiteX770" fmla="*/ 326888 w 661756"/>
                  <a:gd name="connsiteY770" fmla="*/ 302850 h 310856"/>
                  <a:gd name="connsiteX771" fmla="*/ 321127 w 661756"/>
                  <a:gd name="connsiteY771" fmla="*/ 300243 h 310856"/>
                  <a:gd name="connsiteX772" fmla="*/ 317287 w 661756"/>
                  <a:gd name="connsiteY772" fmla="*/ 297363 h 310856"/>
                  <a:gd name="connsiteX773" fmla="*/ 315366 w 661756"/>
                  <a:gd name="connsiteY773" fmla="*/ 295443 h 310856"/>
                  <a:gd name="connsiteX774" fmla="*/ 312760 w 661756"/>
                  <a:gd name="connsiteY774" fmla="*/ 292014 h 310856"/>
                  <a:gd name="connsiteX775" fmla="*/ 308097 w 661756"/>
                  <a:gd name="connsiteY775" fmla="*/ 283098 h 310856"/>
                  <a:gd name="connsiteX776" fmla="*/ 304257 w 661756"/>
                  <a:gd name="connsiteY776" fmla="*/ 272263 h 310856"/>
                  <a:gd name="connsiteX777" fmla="*/ 299593 w 661756"/>
                  <a:gd name="connsiteY777" fmla="*/ 253472 h 310856"/>
                  <a:gd name="connsiteX778" fmla="*/ 295615 w 661756"/>
                  <a:gd name="connsiteY778" fmla="*/ 231938 h 310856"/>
                  <a:gd name="connsiteX779" fmla="*/ 293558 w 661756"/>
                  <a:gd name="connsiteY779" fmla="*/ 216987 h 310856"/>
                  <a:gd name="connsiteX780" fmla="*/ 293558 w 661756"/>
                  <a:gd name="connsiteY780" fmla="*/ 217125 h 310856"/>
                  <a:gd name="connsiteX781" fmla="*/ 267635 w 661756"/>
                  <a:gd name="connsiteY781" fmla="*/ 267873 h 310856"/>
                  <a:gd name="connsiteX782" fmla="*/ 251450 w 661756"/>
                  <a:gd name="connsiteY782" fmla="*/ 285430 h 310856"/>
                  <a:gd name="connsiteX783" fmla="*/ 243220 w 661756"/>
                  <a:gd name="connsiteY783" fmla="*/ 290779 h 310856"/>
                  <a:gd name="connsiteX784" fmla="*/ 238694 w 661756"/>
                  <a:gd name="connsiteY784" fmla="*/ 292699 h 310856"/>
                  <a:gd name="connsiteX785" fmla="*/ 231699 w 661756"/>
                  <a:gd name="connsiteY785" fmla="*/ 294483 h 310856"/>
                  <a:gd name="connsiteX786" fmla="*/ 214828 w 661756"/>
                  <a:gd name="connsiteY786" fmla="*/ 291602 h 310856"/>
                  <a:gd name="connsiteX787" fmla="*/ 210851 w 661756"/>
                  <a:gd name="connsiteY787" fmla="*/ 289270 h 310856"/>
                  <a:gd name="connsiteX788" fmla="*/ 207285 w 661756"/>
                  <a:gd name="connsiteY788" fmla="*/ 286253 h 310856"/>
                  <a:gd name="connsiteX789" fmla="*/ 199741 w 661756"/>
                  <a:gd name="connsiteY789" fmla="*/ 277063 h 310856"/>
                  <a:gd name="connsiteX790" fmla="*/ 194391 w 661756"/>
                  <a:gd name="connsiteY790" fmla="*/ 266228 h 310856"/>
                  <a:gd name="connsiteX791" fmla="*/ 190688 w 661756"/>
                  <a:gd name="connsiteY791" fmla="*/ 254706 h 310856"/>
                  <a:gd name="connsiteX792" fmla="*/ 185613 w 661756"/>
                  <a:gd name="connsiteY792" fmla="*/ 225491 h 310856"/>
                  <a:gd name="connsiteX793" fmla="*/ 184790 w 661756"/>
                  <a:gd name="connsiteY793" fmla="*/ 217261 h 310856"/>
                  <a:gd name="connsiteX794" fmla="*/ 171486 w 661756"/>
                  <a:gd name="connsiteY794" fmla="*/ 247848 h 310856"/>
                  <a:gd name="connsiteX795" fmla="*/ 157632 w 661756"/>
                  <a:gd name="connsiteY795" fmla="*/ 272125 h 310856"/>
                  <a:gd name="connsiteX796" fmla="*/ 141036 w 661756"/>
                  <a:gd name="connsiteY796" fmla="*/ 293248 h 310856"/>
                  <a:gd name="connsiteX797" fmla="*/ 123617 w 661756"/>
                  <a:gd name="connsiteY797" fmla="*/ 306553 h 310856"/>
                  <a:gd name="connsiteX798" fmla="*/ 113604 w 661756"/>
                  <a:gd name="connsiteY798" fmla="*/ 310256 h 310856"/>
                  <a:gd name="connsiteX799" fmla="*/ 108804 w 661756"/>
                  <a:gd name="connsiteY799" fmla="*/ 310805 h 310856"/>
                  <a:gd name="connsiteX800" fmla="*/ 99339 w 661756"/>
                  <a:gd name="connsiteY800" fmla="*/ 310393 h 31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</a:cxnLst>
                <a:rect l="l" t="t" r="r" b="b"/>
                <a:pathLst>
                  <a:path w="661756" h="310856">
                    <a:moveTo>
                      <a:pt x="510408" y="85588"/>
                    </a:moveTo>
                    <a:cubicBezTo>
                      <a:pt x="509997" y="81062"/>
                      <a:pt x="509585" y="76536"/>
                      <a:pt x="509174" y="72009"/>
                    </a:cubicBezTo>
                    <a:cubicBezTo>
                      <a:pt x="508899" y="69266"/>
                      <a:pt x="508625" y="66523"/>
                      <a:pt x="508351" y="63780"/>
                    </a:cubicBezTo>
                    <a:cubicBezTo>
                      <a:pt x="507939" y="59802"/>
                      <a:pt x="507665" y="55687"/>
                      <a:pt x="507116" y="51710"/>
                    </a:cubicBezTo>
                    <a:cubicBezTo>
                      <a:pt x="506705" y="48829"/>
                      <a:pt x="506293" y="45949"/>
                      <a:pt x="505882" y="43206"/>
                    </a:cubicBezTo>
                    <a:cubicBezTo>
                      <a:pt x="505882" y="44166"/>
                      <a:pt x="506019" y="45126"/>
                      <a:pt x="506019" y="45949"/>
                    </a:cubicBezTo>
                    <a:cubicBezTo>
                      <a:pt x="506019" y="45811"/>
                      <a:pt x="506019" y="45675"/>
                      <a:pt x="506019" y="45537"/>
                    </a:cubicBezTo>
                    <a:cubicBezTo>
                      <a:pt x="506293" y="48692"/>
                      <a:pt x="506430" y="51846"/>
                      <a:pt x="506705" y="55001"/>
                    </a:cubicBezTo>
                    <a:cubicBezTo>
                      <a:pt x="507528" y="65288"/>
                      <a:pt x="508899" y="75438"/>
                      <a:pt x="510408" y="85588"/>
                    </a:cubicBezTo>
                    <a:close/>
                    <a:moveTo>
                      <a:pt x="441965" y="102047"/>
                    </a:moveTo>
                    <a:cubicBezTo>
                      <a:pt x="442651" y="109454"/>
                      <a:pt x="443474" y="116861"/>
                      <a:pt x="444160" y="124267"/>
                    </a:cubicBezTo>
                    <a:cubicBezTo>
                      <a:pt x="444846" y="131536"/>
                      <a:pt x="445806" y="138669"/>
                      <a:pt x="446629" y="145938"/>
                    </a:cubicBezTo>
                    <a:cubicBezTo>
                      <a:pt x="446629" y="145527"/>
                      <a:pt x="446766" y="145116"/>
                      <a:pt x="446766" y="144704"/>
                    </a:cubicBezTo>
                    <a:cubicBezTo>
                      <a:pt x="447040" y="133183"/>
                      <a:pt x="447315" y="121524"/>
                      <a:pt x="447589" y="109865"/>
                    </a:cubicBezTo>
                    <a:cubicBezTo>
                      <a:pt x="447589" y="108905"/>
                      <a:pt x="447589" y="107808"/>
                      <a:pt x="447452" y="106848"/>
                    </a:cubicBezTo>
                    <a:cubicBezTo>
                      <a:pt x="447315" y="103419"/>
                      <a:pt x="447177" y="100127"/>
                      <a:pt x="447040" y="96698"/>
                    </a:cubicBezTo>
                    <a:cubicBezTo>
                      <a:pt x="446766" y="90937"/>
                      <a:pt x="446629" y="85039"/>
                      <a:pt x="446354" y="79142"/>
                    </a:cubicBezTo>
                    <a:cubicBezTo>
                      <a:pt x="446354" y="79278"/>
                      <a:pt x="446354" y="79278"/>
                      <a:pt x="446354" y="79416"/>
                    </a:cubicBezTo>
                    <a:cubicBezTo>
                      <a:pt x="446354" y="79278"/>
                      <a:pt x="446354" y="79004"/>
                      <a:pt x="446354" y="78867"/>
                    </a:cubicBezTo>
                    <a:cubicBezTo>
                      <a:pt x="446354" y="78867"/>
                      <a:pt x="446354" y="78730"/>
                      <a:pt x="446354" y="78730"/>
                    </a:cubicBezTo>
                    <a:cubicBezTo>
                      <a:pt x="446354" y="78730"/>
                      <a:pt x="446354" y="78730"/>
                      <a:pt x="446354" y="78867"/>
                    </a:cubicBezTo>
                    <a:cubicBezTo>
                      <a:pt x="445943" y="73243"/>
                      <a:pt x="445394" y="67483"/>
                      <a:pt x="444983" y="61997"/>
                    </a:cubicBezTo>
                    <a:cubicBezTo>
                      <a:pt x="444846" y="59939"/>
                      <a:pt x="444708" y="57882"/>
                      <a:pt x="444571" y="55824"/>
                    </a:cubicBezTo>
                    <a:cubicBezTo>
                      <a:pt x="444297" y="51572"/>
                      <a:pt x="443886" y="47320"/>
                      <a:pt x="443337" y="43068"/>
                    </a:cubicBezTo>
                    <a:cubicBezTo>
                      <a:pt x="442925" y="39502"/>
                      <a:pt x="442102" y="35936"/>
                      <a:pt x="441554" y="32370"/>
                    </a:cubicBezTo>
                    <a:cubicBezTo>
                      <a:pt x="441554" y="32507"/>
                      <a:pt x="441554" y="32507"/>
                      <a:pt x="441554" y="32644"/>
                    </a:cubicBezTo>
                    <a:cubicBezTo>
                      <a:pt x="441554" y="32507"/>
                      <a:pt x="441554" y="32507"/>
                      <a:pt x="441554" y="32370"/>
                    </a:cubicBezTo>
                    <a:cubicBezTo>
                      <a:pt x="441279" y="33193"/>
                      <a:pt x="441005" y="34153"/>
                      <a:pt x="440731" y="34976"/>
                    </a:cubicBezTo>
                    <a:cubicBezTo>
                      <a:pt x="440182" y="37994"/>
                      <a:pt x="439771" y="40874"/>
                      <a:pt x="439496" y="43891"/>
                    </a:cubicBezTo>
                    <a:cubicBezTo>
                      <a:pt x="439222" y="49789"/>
                      <a:pt x="439222" y="55687"/>
                      <a:pt x="439359" y="61722"/>
                    </a:cubicBezTo>
                    <a:cubicBezTo>
                      <a:pt x="439359" y="67894"/>
                      <a:pt x="439771" y="74204"/>
                      <a:pt x="440182" y="80376"/>
                    </a:cubicBezTo>
                    <a:cubicBezTo>
                      <a:pt x="440182" y="80376"/>
                      <a:pt x="440182" y="80376"/>
                      <a:pt x="440182" y="80239"/>
                    </a:cubicBezTo>
                    <a:cubicBezTo>
                      <a:pt x="440594" y="87371"/>
                      <a:pt x="441279" y="94641"/>
                      <a:pt x="441965" y="102047"/>
                    </a:cubicBezTo>
                    <a:close/>
                    <a:moveTo>
                      <a:pt x="189865" y="132908"/>
                    </a:moveTo>
                    <a:cubicBezTo>
                      <a:pt x="189728" y="136063"/>
                      <a:pt x="189591" y="139218"/>
                      <a:pt x="189454" y="142372"/>
                    </a:cubicBezTo>
                    <a:cubicBezTo>
                      <a:pt x="189454" y="143332"/>
                      <a:pt x="189454" y="144293"/>
                      <a:pt x="189454" y="145252"/>
                    </a:cubicBezTo>
                    <a:cubicBezTo>
                      <a:pt x="189454" y="147996"/>
                      <a:pt x="189454" y="150876"/>
                      <a:pt x="189454" y="153619"/>
                    </a:cubicBezTo>
                    <a:cubicBezTo>
                      <a:pt x="189454" y="155951"/>
                      <a:pt x="189454" y="158283"/>
                      <a:pt x="189454" y="160615"/>
                    </a:cubicBezTo>
                    <a:cubicBezTo>
                      <a:pt x="190140" y="157597"/>
                      <a:pt x="190825" y="154580"/>
                      <a:pt x="191511" y="151562"/>
                    </a:cubicBezTo>
                    <a:cubicBezTo>
                      <a:pt x="191511" y="151562"/>
                      <a:pt x="191511" y="151699"/>
                      <a:pt x="191511" y="151699"/>
                    </a:cubicBezTo>
                    <a:cubicBezTo>
                      <a:pt x="191511" y="151562"/>
                      <a:pt x="191511" y="151287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3294" y="141549"/>
                      <a:pt x="195077" y="131811"/>
                      <a:pt x="196723" y="122073"/>
                    </a:cubicBezTo>
                    <a:cubicBezTo>
                      <a:pt x="196860" y="121249"/>
                      <a:pt x="196998" y="120290"/>
                      <a:pt x="197135" y="119467"/>
                    </a:cubicBezTo>
                    <a:cubicBezTo>
                      <a:pt x="197409" y="116449"/>
                      <a:pt x="197820" y="113432"/>
                      <a:pt x="198095" y="110551"/>
                    </a:cubicBezTo>
                    <a:cubicBezTo>
                      <a:pt x="198643" y="105613"/>
                      <a:pt x="199055" y="100813"/>
                      <a:pt x="199741" y="96012"/>
                    </a:cubicBezTo>
                    <a:cubicBezTo>
                      <a:pt x="199741" y="96012"/>
                      <a:pt x="199741" y="96149"/>
                      <a:pt x="199741" y="96149"/>
                    </a:cubicBezTo>
                    <a:cubicBezTo>
                      <a:pt x="199741" y="96012"/>
                      <a:pt x="199741" y="95875"/>
                      <a:pt x="199741" y="95875"/>
                    </a:cubicBezTo>
                    <a:cubicBezTo>
                      <a:pt x="199741" y="95738"/>
                      <a:pt x="199741" y="95738"/>
                      <a:pt x="199741" y="95601"/>
                    </a:cubicBezTo>
                    <a:cubicBezTo>
                      <a:pt x="199741" y="95601"/>
                      <a:pt x="199741" y="95738"/>
                      <a:pt x="199741" y="95738"/>
                    </a:cubicBezTo>
                    <a:cubicBezTo>
                      <a:pt x="200015" y="90937"/>
                      <a:pt x="200289" y="86136"/>
                      <a:pt x="200564" y="81473"/>
                    </a:cubicBezTo>
                    <a:cubicBezTo>
                      <a:pt x="200701" y="79553"/>
                      <a:pt x="200838" y="77633"/>
                      <a:pt x="200975" y="75713"/>
                    </a:cubicBezTo>
                    <a:cubicBezTo>
                      <a:pt x="201249" y="72284"/>
                      <a:pt x="201249" y="68717"/>
                      <a:pt x="201249" y="65151"/>
                    </a:cubicBezTo>
                    <a:cubicBezTo>
                      <a:pt x="201249" y="62133"/>
                      <a:pt x="200975" y="58979"/>
                      <a:pt x="200838" y="55824"/>
                    </a:cubicBezTo>
                    <a:cubicBezTo>
                      <a:pt x="200838" y="56098"/>
                      <a:pt x="200838" y="56236"/>
                      <a:pt x="200838" y="56510"/>
                    </a:cubicBezTo>
                    <a:cubicBezTo>
                      <a:pt x="200838" y="55139"/>
                      <a:pt x="200564" y="53767"/>
                      <a:pt x="200427" y="52395"/>
                    </a:cubicBezTo>
                    <a:cubicBezTo>
                      <a:pt x="200427" y="52669"/>
                      <a:pt x="200564" y="52807"/>
                      <a:pt x="200564" y="53081"/>
                    </a:cubicBezTo>
                    <a:cubicBezTo>
                      <a:pt x="200427" y="52395"/>
                      <a:pt x="200289" y="51710"/>
                      <a:pt x="200152" y="51161"/>
                    </a:cubicBezTo>
                    <a:cubicBezTo>
                      <a:pt x="200152" y="51298"/>
                      <a:pt x="200289" y="51435"/>
                      <a:pt x="200289" y="51435"/>
                    </a:cubicBezTo>
                    <a:cubicBezTo>
                      <a:pt x="200152" y="51024"/>
                      <a:pt x="200015" y="50612"/>
                      <a:pt x="199741" y="50201"/>
                    </a:cubicBezTo>
                    <a:cubicBezTo>
                      <a:pt x="199466" y="50612"/>
                      <a:pt x="199192" y="50887"/>
                      <a:pt x="198918" y="51298"/>
                    </a:cubicBezTo>
                    <a:cubicBezTo>
                      <a:pt x="198780" y="51710"/>
                      <a:pt x="198506" y="51984"/>
                      <a:pt x="198369" y="52395"/>
                    </a:cubicBezTo>
                    <a:cubicBezTo>
                      <a:pt x="198369" y="52395"/>
                      <a:pt x="198369" y="52395"/>
                      <a:pt x="198369" y="52395"/>
                    </a:cubicBezTo>
                    <a:cubicBezTo>
                      <a:pt x="198095" y="53081"/>
                      <a:pt x="197958" y="53630"/>
                      <a:pt x="197683" y="54178"/>
                    </a:cubicBezTo>
                    <a:cubicBezTo>
                      <a:pt x="197683" y="54041"/>
                      <a:pt x="197820" y="53904"/>
                      <a:pt x="197820" y="53904"/>
                    </a:cubicBezTo>
                    <a:cubicBezTo>
                      <a:pt x="197135" y="55962"/>
                      <a:pt x="196586" y="58019"/>
                      <a:pt x="196037" y="60213"/>
                    </a:cubicBezTo>
                    <a:cubicBezTo>
                      <a:pt x="196037" y="60076"/>
                      <a:pt x="196174" y="59802"/>
                      <a:pt x="196174" y="59665"/>
                    </a:cubicBezTo>
                    <a:cubicBezTo>
                      <a:pt x="195626" y="62545"/>
                      <a:pt x="195214" y="65426"/>
                      <a:pt x="194803" y="68443"/>
                    </a:cubicBezTo>
                    <a:cubicBezTo>
                      <a:pt x="194254" y="72420"/>
                      <a:pt x="193706" y="76261"/>
                      <a:pt x="193157" y="80239"/>
                    </a:cubicBezTo>
                    <a:cubicBezTo>
                      <a:pt x="192197" y="88468"/>
                      <a:pt x="191648" y="96835"/>
                      <a:pt x="191100" y="105065"/>
                    </a:cubicBezTo>
                    <a:cubicBezTo>
                      <a:pt x="191100" y="104928"/>
                      <a:pt x="191100" y="104928"/>
                      <a:pt x="191100" y="104790"/>
                    </a:cubicBezTo>
                    <a:cubicBezTo>
                      <a:pt x="190688" y="113980"/>
                      <a:pt x="190277" y="123444"/>
                      <a:pt x="189865" y="132908"/>
                    </a:cubicBezTo>
                    <a:close/>
                    <a:moveTo>
                      <a:pt x="295753" y="102459"/>
                    </a:moveTo>
                    <a:cubicBezTo>
                      <a:pt x="295753" y="106162"/>
                      <a:pt x="295615" y="109865"/>
                      <a:pt x="295615" y="113568"/>
                    </a:cubicBezTo>
                    <a:cubicBezTo>
                      <a:pt x="295478" y="121935"/>
                      <a:pt x="295341" y="130439"/>
                      <a:pt x="295204" y="138806"/>
                    </a:cubicBezTo>
                    <a:cubicBezTo>
                      <a:pt x="295204" y="140041"/>
                      <a:pt x="295204" y="141275"/>
                      <a:pt x="295341" y="142509"/>
                    </a:cubicBezTo>
                    <a:cubicBezTo>
                      <a:pt x="295478" y="146899"/>
                      <a:pt x="295615" y="151425"/>
                      <a:pt x="295753" y="155814"/>
                    </a:cubicBezTo>
                    <a:cubicBezTo>
                      <a:pt x="295890" y="158968"/>
                      <a:pt x="296027" y="162261"/>
                      <a:pt x="296164" y="165552"/>
                    </a:cubicBezTo>
                    <a:cubicBezTo>
                      <a:pt x="296987" y="162123"/>
                      <a:pt x="297673" y="158694"/>
                      <a:pt x="298496" y="155128"/>
                    </a:cubicBezTo>
                    <a:cubicBezTo>
                      <a:pt x="298496" y="155403"/>
                      <a:pt x="298359" y="155539"/>
                      <a:pt x="298359" y="155814"/>
                    </a:cubicBezTo>
                    <a:cubicBezTo>
                      <a:pt x="299182" y="151836"/>
                      <a:pt x="300005" y="147996"/>
                      <a:pt x="300553" y="144018"/>
                    </a:cubicBezTo>
                    <a:cubicBezTo>
                      <a:pt x="300965" y="141000"/>
                      <a:pt x="301513" y="138120"/>
                      <a:pt x="301925" y="135240"/>
                    </a:cubicBezTo>
                    <a:cubicBezTo>
                      <a:pt x="302885" y="128382"/>
                      <a:pt x="303982" y="121661"/>
                      <a:pt x="304942" y="114803"/>
                    </a:cubicBezTo>
                    <a:cubicBezTo>
                      <a:pt x="305491" y="110962"/>
                      <a:pt x="305628" y="106985"/>
                      <a:pt x="306040" y="103007"/>
                    </a:cubicBezTo>
                    <a:cubicBezTo>
                      <a:pt x="306451" y="97246"/>
                      <a:pt x="307000" y="91486"/>
                      <a:pt x="307411" y="85725"/>
                    </a:cubicBezTo>
                    <a:cubicBezTo>
                      <a:pt x="307686" y="80925"/>
                      <a:pt x="307823" y="76261"/>
                      <a:pt x="307960" y="71598"/>
                    </a:cubicBezTo>
                    <a:cubicBezTo>
                      <a:pt x="308234" y="64328"/>
                      <a:pt x="308646" y="56922"/>
                      <a:pt x="308234" y="49652"/>
                    </a:cubicBezTo>
                    <a:cubicBezTo>
                      <a:pt x="307960" y="46360"/>
                      <a:pt x="307686" y="43068"/>
                      <a:pt x="307000" y="39914"/>
                    </a:cubicBezTo>
                    <a:cubicBezTo>
                      <a:pt x="306863" y="39502"/>
                      <a:pt x="306726" y="39228"/>
                      <a:pt x="306588" y="38817"/>
                    </a:cubicBezTo>
                    <a:cubicBezTo>
                      <a:pt x="306451" y="38542"/>
                      <a:pt x="306451" y="38405"/>
                      <a:pt x="306314" y="38130"/>
                    </a:cubicBezTo>
                    <a:cubicBezTo>
                      <a:pt x="305491" y="39502"/>
                      <a:pt x="304668" y="40737"/>
                      <a:pt x="303982" y="42108"/>
                    </a:cubicBezTo>
                    <a:cubicBezTo>
                      <a:pt x="303845" y="42520"/>
                      <a:pt x="303571" y="42931"/>
                      <a:pt x="303434" y="43480"/>
                    </a:cubicBezTo>
                    <a:cubicBezTo>
                      <a:pt x="303434" y="43343"/>
                      <a:pt x="303571" y="43206"/>
                      <a:pt x="303571" y="43068"/>
                    </a:cubicBezTo>
                    <a:cubicBezTo>
                      <a:pt x="303571" y="43206"/>
                      <a:pt x="303434" y="43343"/>
                      <a:pt x="303434" y="43480"/>
                    </a:cubicBezTo>
                    <a:cubicBezTo>
                      <a:pt x="303434" y="43480"/>
                      <a:pt x="303434" y="43617"/>
                      <a:pt x="303297" y="43617"/>
                    </a:cubicBezTo>
                    <a:cubicBezTo>
                      <a:pt x="303297" y="43617"/>
                      <a:pt x="303297" y="43480"/>
                      <a:pt x="303434" y="43480"/>
                    </a:cubicBezTo>
                    <a:cubicBezTo>
                      <a:pt x="302473" y="46497"/>
                      <a:pt x="301650" y="49515"/>
                      <a:pt x="300965" y="52533"/>
                    </a:cubicBezTo>
                    <a:cubicBezTo>
                      <a:pt x="300005" y="58156"/>
                      <a:pt x="299182" y="63780"/>
                      <a:pt x="298496" y="69540"/>
                    </a:cubicBezTo>
                    <a:cubicBezTo>
                      <a:pt x="297673" y="75713"/>
                      <a:pt x="297261" y="81885"/>
                      <a:pt x="296713" y="87920"/>
                    </a:cubicBezTo>
                    <a:cubicBezTo>
                      <a:pt x="296713" y="87920"/>
                      <a:pt x="296713" y="87920"/>
                      <a:pt x="296713" y="87783"/>
                    </a:cubicBezTo>
                    <a:cubicBezTo>
                      <a:pt x="296164" y="92583"/>
                      <a:pt x="295890" y="97521"/>
                      <a:pt x="295753" y="102459"/>
                    </a:cubicBezTo>
                    <a:close/>
                    <a:moveTo>
                      <a:pt x="381203" y="184069"/>
                    </a:moveTo>
                    <a:cubicBezTo>
                      <a:pt x="383261" y="171725"/>
                      <a:pt x="384632" y="159243"/>
                      <a:pt x="385455" y="146624"/>
                    </a:cubicBezTo>
                    <a:cubicBezTo>
                      <a:pt x="385455" y="146899"/>
                      <a:pt x="385455" y="147036"/>
                      <a:pt x="385455" y="147310"/>
                    </a:cubicBezTo>
                    <a:cubicBezTo>
                      <a:pt x="386415" y="130713"/>
                      <a:pt x="386415" y="113980"/>
                      <a:pt x="385318" y="97384"/>
                    </a:cubicBezTo>
                    <a:cubicBezTo>
                      <a:pt x="385318" y="97384"/>
                      <a:pt x="385318" y="97521"/>
                      <a:pt x="385318" y="97521"/>
                    </a:cubicBezTo>
                    <a:cubicBezTo>
                      <a:pt x="384907" y="92858"/>
                      <a:pt x="384632" y="88194"/>
                      <a:pt x="384084" y="83394"/>
                    </a:cubicBezTo>
                    <a:cubicBezTo>
                      <a:pt x="383672" y="80101"/>
                      <a:pt x="383398" y="76810"/>
                      <a:pt x="382986" y="73518"/>
                    </a:cubicBezTo>
                    <a:cubicBezTo>
                      <a:pt x="382026" y="65014"/>
                      <a:pt x="381066" y="56647"/>
                      <a:pt x="379557" y="48143"/>
                    </a:cubicBezTo>
                    <a:cubicBezTo>
                      <a:pt x="379557" y="48281"/>
                      <a:pt x="379557" y="48281"/>
                      <a:pt x="379557" y="48417"/>
                    </a:cubicBezTo>
                    <a:cubicBezTo>
                      <a:pt x="378735" y="44440"/>
                      <a:pt x="377637" y="40462"/>
                      <a:pt x="376403" y="36485"/>
                    </a:cubicBezTo>
                    <a:cubicBezTo>
                      <a:pt x="376266" y="35936"/>
                      <a:pt x="375991" y="35524"/>
                      <a:pt x="375854" y="35113"/>
                    </a:cubicBezTo>
                    <a:cubicBezTo>
                      <a:pt x="375717" y="34701"/>
                      <a:pt x="375443" y="34290"/>
                      <a:pt x="375306" y="34016"/>
                    </a:cubicBezTo>
                    <a:cubicBezTo>
                      <a:pt x="375168" y="33742"/>
                      <a:pt x="374894" y="33467"/>
                      <a:pt x="374757" y="33193"/>
                    </a:cubicBezTo>
                    <a:cubicBezTo>
                      <a:pt x="374482" y="32919"/>
                      <a:pt x="374345" y="32781"/>
                      <a:pt x="374071" y="32507"/>
                    </a:cubicBezTo>
                    <a:cubicBezTo>
                      <a:pt x="373797" y="32370"/>
                      <a:pt x="373659" y="32233"/>
                      <a:pt x="373385" y="32095"/>
                    </a:cubicBezTo>
                    <a:cubicBezTo>
                      <a:pt x="372974" y="32644"/>
                      <a:pt x="372425" y="33330"/>
                      <a:pt x="372014" y="33879"/>
                    </a:cubicBezTo>
                    <a:cubicBezTo>
                      <a:pt x="372014" y="33742"/>
                      <a:pt x="372151" y="33742"/>
                      <a:pt x="372151" y="33604"/>
                    </a:cubicBezTo>
                    <a:cubicBezTo>
                      <a:pt x="371877" y="34016"/>
                      <a:pt x="371602" y="34565"/>
                      <a:pt x="371191" y="35113"/>
                    </a:cubicBezTo>
                    <a:cubicBezTo>
                      <a:pt x="370642" y="36210"/>
                      <a:pt x="370093" y="37445"/>
                      <a:pt x="369682" y="38679"/>
                    </a:cubicBezTo>
                    <a:cubicBezTo>
                      <a:pt x="369819" y="38405"/>
                      <a:pt x="369819" y="38268"/>
                      <a:pt x="369956" y="38130"/>
                    </a:cubicBezTo>
                    <a:cubicBezTo>
                      <a:pt x="369545" y="39502"/>
                      <a:pt x="369133" y="41011"/>
                      <a:pt x="368859" y="42520"/>
                    </a:cubicBezTo>
                    <a:cubicBezTo>
                      <a:pt x="368859" y="42520"/>
                      <a:pt x="368859" y="42520"/>
                      <a:pt x="368859" y="42520"/>
                    </a:cubicBezTo>
                    <a:cubicBezTo>
                      <a:pt x="368859" y="42520"/>
                      <a:pt x="368859" y="42657"/>
                      <a:pt x="368859" y="42657"/>
                    </a:cubicBezTo>
                    <a:cubicBezTo>
                      <a:pt x="368859" y="42657"/>
                      <a:pt x="368859" y="42794"/>
                      <a:pt x="368859" y="42794"/>
                    </a:cubicBezTo>
                    <a:cubicBezTo>
                      <a:pt x="368859" y="42794"/>
                      <a:pt x="368859" y="42794"/>
                      <a:pt x="368859" y="42657"/>
                    </a:cubicBezTo>
                    <a:cubicBezTo>
                      <a:pt x="368036" y="48006"/>
                      <a:pt x="367624" y="53493"/>
                      <a:pt x="367213" y="58842"/>
                    </a:cubicBezTo>
                    <a:cubicBezTo>
                      <a:pt x="367213" y="58704"/>
                      <a:pt x="367213" y="58568"/>
                      <a:pt x="367213" y="58430"/>
                    </a:cubicBezTo>
                    <a:cubicBezTo>
                      <a:pt x="366527" y="70500"/>
                      <a:pt x="366939" y="82571"/>
                      <a:pt x="367762" y="94503"/>
                    </a:cubicBezTo>
                    <a:lnTo>
                      <a:pt x="367762" y="94503"/>
                    </a:lnTo>
                    <a:cubicBezTo>
                      <a:pt x="368448" y="104104"/>
                      <a:pt x="369545" y="113706"/>
                      <a:pt x="370779" y="123307"/>
                    </a:cubicBezTo>
                    <a:cubicBezTo>
                      <a:pt x="371877" y="131125"/>
                      <a:pt x="372974" y="138943"/>
                      <a:pt x="374071" y="146761"/>
                    </a:cubicBezTo>
                    <a:cubicBezTo>
                      <a:pt x="374620" y="151013"/>
                      <a:pt x="375443" y="155128"/>
                      <a:pt x="376266" y="159243"/>
                    </a:cubicBezTo>
                    <a:cubicBezTo>
                      <a:pt x="377500" y="165826"/>
                      <a:pt x="378735" y="172273"/>
                      <a:pt x="379832" y="178857"/>
                    </a:cubicBezTo>
                    <a:cubicBezTo>
                      <a:pt x="379832" y="178719"/>
                      <a:pt x="379832" y="178583"/>
                      <a:pt x="379695" y="178445"/>
                    </a:cubicBezTo>
                    <a:cubicBezTo>
                      <a:pt x="380380" y="180503"/>
                      <a:pt x="380792" y="182286"/>
                      <a:pt x="381203" y="184069"/>
                    </a:cubicBezTo>
                    <a:close/>
                    <a:moveTo>
                      <a:pt x="82332" y="188184"/>
                    </a:moveTo>
                    <a:cubicBezTo>
                      <a:pt x="83978" y="185029"/>
                      <a:pt x="85623" y="181737"/>
                      <a:pt x="87132" y="178583"/>
                    </a:cubicBezTo>
                    <a:lnTo>
                      <a:pt x="87132" y="178583"/>
                    </a:lnTo>
                    <a:cubicBezTo>
                      <a:pt x="91796" y="168021"/>
                      <a:pt x="96596" y="157460"/>
                      <a:pt x="101260" y="146899"/>
                    </a:cubicBezTo>
                    <a:cubicBezTo>
                      <a:pt x="101946" y="145527"/>
                      <a:pt x="102357" y="143881"/>
                      <a:pt x="102906" y="142509"/>
                    </a:cubicBezTo>
                    <a:cubicBezTo>
                      <a:pt x="104277" y="138806"/>
                      <a:pt x="105649" y="135103"/>
                      <a:pt x="107158" y="131400"/>
                    </a:cubicBezTo>
                    <a:cubicBezTo>
                      <a:pt x="109215" y="125776"/>
                      <a:pt x="111273" y="120290"/>
                      <a:pt x="113467" y="114666"/>
                    </a:cubicBezTo>
                    <a:cubicBezTo>
                      <a:pt x="113467" y="114803"/>
                      <a:pt x="113330" y="114940"/>
                      <a:pt x="113330" y="115215"/>
                    </a:cubicBezTo>
                    <a:cubicBezTo>
                      <a:pt x="115387" y="108768"/>
                      <a:pt x="117445" y="102322"/>
                      <a:pt x="119502" y="95875"/>
                    </a:cubicBezTo>
                    <a:cubicBezTo>
                      <a:pt x="120325" y="93269"/>
                      <a:pt x="121148" y="90526"/>
                      <a:pt x="122108" y="87920"/>
                    </a:cubicBezTo>
                    <a:cubicBezTo>
                      <a:pt x="122931" y="85451"/>
                      <a:pt x="123480" y="82982"/>
                      <a:pt x="124165" y="80513"/>
                    </a:cubicBezTo>
                    <a:cubicBezTo>
                      <a:pt x="125400" y="75849"/>
                      <a:pt x="126497" y="71049"/>
                      <a:pt x="127594" y="66385"/>
                    </a:cubicBezTo>
                    <a:cubicBezTo>
                      <a:pt x="127594" y="66523"/>
                      <a:pt x="127457" y="66797"/>
                      <a:pt x="127457" y="66934"/>
                    </a:cubicBezTo>
                    <a:cubicBezTo>
                      <a:pt x="129515" y="56784"/>
                      <a:pt x="130749" y="46635"/>
                      <a:pt x="131572" y="36348"/>
                    </a:cubicBezTo>
                    <a:cubicBezTo>
                      <a:pt x="131572" y="36348"/>
                      <a:pt x="131572" y="36348"/>
                      <a:pt x="131572" y="36348"/>
                    </a:cubicBezTo>
                    <a:cubicBezTo>
                      <a:pt x="131847" y="32370"/>
                      <a:pt x="131847" y="28392"/>
                      <a:pt x="131572" y="24414"/>
                    </a:cubicBezTo>
                    <a:cubicBezTo>
                      <a:pt x="131572" y="24414"/>
                      <a:pt x="131572" y="24414"/>
                      <a:pt x="131572" y="24414"/>
                    </a:cubicBezTo>
                    <a:cubicBezTo>
                      <a:pt x="131435" y="21946"/>
                      <a:pt x="131161" y="19477"/>
                      <a:pt x="130612" y="17008"/>
                    </a:cubicBezTo>
                    <a:cubicBezTo>
                      <a:pt x="130475" y="16459"/>
                      <a:pt x="130338" y="15774"/>
                      <a:pt x="130063" y="15225"/>
                    </a:cubicBezTo>
                    <a:cubicBezTo>
                      <a:pt x="130063" y="15362"/>
                      <a:pt x="130200" y="15636"/>
                      <a:pt x="130338" y="15774"/>
                    </a:cubicBezTo>
                    <a:cubicBezTo>
                      <a:pt x="129926" y="14539"/>
                      <a:pt x="129378" y="13442"/>
                      <a:pt x="128829" y="12345"/>
                    </a:cubicBezTo>
                    <a:cubicBezTo>
                      <a:pt x="128966" y="12482"/>
                      <a:pt x="128966" y="12619"/>
                      <a:pt x="129103" y="12756"/>
                    </a:cubicBezTo>
                    <a:cubicBezTo>
                      <a:pt x="128555" y="11796"/>
                      <a:pt x="128006" y="10698"/>
                      <a:pt x="127457" y="9876"/>
                    </a:cubicBezTo>
                    <a:cubicBezTo>
                      <a:pt x="127457" y="9876"/>
                      <a:pt x="127457" y="9876"/>
                      <a:pt x="127457" y="9876"/>
                    </a:cubicBezTo>
                    <a:cubicBezTo>
                      <a:pt x="127183" y="9464"/>
                      <a:pt x="126771" y="9053"/>
                      <a:pt x="126497" y="8641"/>
                    </a:cubicBezTo>
                    <a:cubicBezTo>
                      <a:pt x="126360" y="8504"/>
                      <a:pt x="126223" y="8367"/>
                      <a:pt x="125949" y="8230"/>
                    </a:cubicBezTo>
                    <a:cubicBezTo>
                      <a:pt x="125811" y="8230"/>
                      <a:pt x="125811" y="8092"/>
                      <a:pt x="125674" y="8092"/>
                    </a:cubicBezTo>
                    <a:cubicBezTo>
                      <a:pt x="125537" y="8092"/>
                      <a:pt x="125400" y="8092"/>
                      <a:pt x="125263" y="8092"/>
                    </a:cubicBezTo>
                    <a:cubicBezTo>
                      <a:pt x="124989" y="8092"/>
                      <a:pt x="124714" y="8092"/>
                      <a:pt x="124440" y="8092"/>
                    </a:cubicBezTo>
                    <a:cubicBezTo>
                      <a:pt x="124028" y="8230"/>
                      <a:pt x="123754" y="8230"/>
                      <a:pt x="123342" y="8367"/>
                    </a:cubicBezTo>
                    <a:cubicBezTo>
                      <a:pt x="122245" y="8778"/>
                      <a:pt x="121285" y="9190"/>
                      <a:pt x="120325" y="9739"/>
                    </a:cubicBezTo>
                    <a:cubicBezTo>
                      <a:pt x="120462" y="9739"/>
                      <a:pt x="120599" y="9601"/>
                      <a:pt x="120736" y="9464"/>
                    </a:cubicBezTo>
                    <a:cubicBezTo>
                      <a:pt x="120325" y="9601"/>
                      <a:pt x="120051" y="9876"/>
                      <a:pt x="119639" y="10150"/>
                    </a:cubicBezTo>
                    <a:cubicBezTo>
                      <a:pt x="119228" y="10424"/>
                      <a:pt x="118953" y="10836"/>
                      <a:pt x="118542" y="11110"/>
                    </a:cubicBezTo>
                    <a:cubicBezTo>
                      <a:pt x="118268" y="11521"/>
                      <a:pt x="117856" y="11796"/>
                      <a:pt x="117582" y="12207"/>
                    </a:cubicBezTo>
                    <a:cubicBezTo>
                      <a:pt x="117719" y="12070"/>
                      <a:pt x="117856" y="11933"/>
                      <a:pt x="117856" y="11796"/>
                    </a:cubicBezTo>
                    <a:cubicBezTo>
                      <a:pt x="117033" y="12756"/>
                      <a:pt x="116210" y="13716"/>
                      <a:pt x="115524" y="14814"/>
                    </a:cubicBezTo>
                    <a:cubicBezTo>
                      <a:pt x="115662" y="14676"/>
                      <a:pt x="115799" y="14539"/>
                      <a:pt x="115799" y="14402"/>
                    </a:cubicBezTo>
                    <a:cubicBezTo>
                      <a:pt x="114702" y="16048"/>
                      <a:pt x="113878" y="17831"/>
                      <a:pt x="112918" y="19477"/>
                    </a:cubicBezTo>
                    <a:cubicBezTo>
                      <a:pt x="112918" y="19340"/>
                      <a:pt x="113055" y="19203"/>
                      <a:pt x="113193" y="19065"/>
                    </a:cubicBezTo>
                    <a:cubicBezTo>
                      <a:pt x="110312" y="25101"/>
                      <a:pt x="107569" y="31136"/>
                      <a:pt x="105375" y="37445"/>
                    </a:cubicBezTo>
                    <a:cubicBezTo>
                      <a:pt x="105375" y="37308"/>
                      <a:pt x="105512" y="37171"/>
                      <a:pt x="105512" y="37033"/>
                    </a:cubicBezTo>
                    <a:cubicBezTo>
                      <a:pt x="101534" y="48829"/>
                      <a:pt x="98517" y="61036"/>
                      <a:pt x="95910" y="73243"/>
                    </a:cubicBezTo>
                    <a:cubicBezTo>
                      <a:pt x="95910" y="72969"/>
                      <a:pt x="96048" y="72832"/>
                      <a:pt x="96048" y="72695"/>
                    </a:cubicBezTo>
                    <a:cubicBezTo>
                      <a:pt x="94950" y="77770"/>
                      <a:pt x="93990" y="82982"/>
                      <a:pt x="93167" y="88057"/>
                    </a:cubicBezTo>
                    <a:cubicBezTo>
                      <a:pt x="92756" y="89977"/>
                      <a:pt x="92481" y="92035"/>
                      <a:pt x="92207" y="93955"/>
                    </a:cubicBezTo>
                    <a:cubicBezTo>
                      <a:pt x="91796" y="97658"/>
                      <a:pt x="91247" y="101361"/>
                      <a:pt x="90699" y="105202"/>
                    </a:cubicBezTo>
                    <a:cubicBezTo>
                      <a:pt x="89327" y="114940"/>
                      <a:pt x="87955" y="124816"/>
                      <a:pt x="86721" y="134691"/>
                    </a:cubicBezTo>
                    <a:cubicBezTo>
                      <a:pt x="86584" y="136200"/>
                      <a:pt x="86446" y="137571"/>
                      <a:pt x="86309" y="139080"/>
                    </a:cubicBezTo>
                    <a:cubicBezTo>
                      <a:pt x="85898" y="143744"/>
                      <a:pt x="85486" y="148407"/>
                      <a:pt x="85075" y="153071"/>
                    </a:cubicBezTo>
                    <a:cubicBezTo>
                      <a:pt x="84389" y="161163"/>
                      <a:pt x="83566" y="169119"/>
                      <a:pt x="82880" y="177211"/>
                    </a:cubicBezTo>
                    <a:lnTo>
                      <a:pt x="82880" y="177211"/>
                    </a:lnTo>
                    <a:cubicBezTo>
                      <a:pt x="82743" y="180777"/>
                      <a:pt x="82606" y="184480"/>
                      <a:pt x="82332" y="188184"/>
                    </a:cubicBezTo>
                    <a:close/>
                    <a:moveTo>
                      <a:pt x="99339" y="310393"/>
                    </a:moveTo>
                    <a:cubicBezTo>
                      <a:pt x="97694" y="310119"/>
                      <a:pt x="96322" y="309708"/>
                      <a:pt x="94676" y="309159"/>
                    </a:cubicBezTo>
                    <a:cubicBezTo>
                      <a:pt x="93716" y="308885"/>
                      <a:pt x="92756" y="308473"/>
                      <a:pt x="91796" y="307924"/>
                    </a:cubicBezTo>
                    <a:cubicBezTo>
                      <a:pt x="90424" y="307101"/>
                      <a:pt x="89327" y="306415"/>
                      <a:pt x="88092" y="305456"/>
                    </a:cubicBezTo>
                    <a:cubicBezTo>
                      <a:pt x="86858" y="304633"/>
                      <a:pt x="85761" y="303398"/>
                      <a:pt x="84663" y="302301"/>
                    </a:cubicBezTo>
                    <a:cubicBezTo>
                      <a:pt x="82469" y="300106"/>
                      <a:pt x="80686" y="297500"/>
                      <a:pt x="79040" y="294894"/>
                    </a:cubicBezTo>
                    <a:cubicBezTo>
                      <a:pt x="78217" y="293523"/>
                      <a:pt x="77531" y="291876"/>
                      <a:pt x="76983" y="290505"/>
                    </a:cubicBezTo>
                    <a:cubicBezTo>
                      <a:pt x="76022" y="288311"/>
                      <a:pt x="75336" y="285979"/>
                      <a:pt x="74788" y="283647"/>
                    </a:cubicBezTo>
                    <a:cubicBezTo>
                      <a:pt x="72319" y="275280"/>
                      <a:pt x="71770" y="266502"/>
                      <a:pt x="71222" y="257724"/>
                    </a:cubicBezTo>
                    <a:cubicBezTo>
                      <a:pt x="70810" y="251003"/>
                      <a:pt x="70810" y="244419"/>
                      <a:pt x="71085" y="237835"/>
                    </a:cubicBezTo>
                    <a:cubicBezTo>
                      <a:pt x="71222" y="233858"/>
                      <a:pt x="71359" y="229880"/>
                      <a:pt x="71496" y="225766"/>
                    </a:cubicBezTo>
                    <a:cubicBezTo>
                      <a:pt x="67656" y="232075"/>
                      <a:pt x="63267" y="238384"/>
                      <a:pt x="58329" y="243734"/>
                    </a:cubicBezTo>
                    <a:cubicBezTo>
                      <a:pt x="55860" y="246477"/>
                      <a:pt x="53254" y="249357"/>
                      <a:pt x="50511" y="251689"/>
                    </a:cubicBezTo>
                    <a:cubicBezTo>
                      <a:pt x="46807" y="254706"/>
                      <a:pt x="42967" y="257450"/>
                      <a:pt x="38852" y="259781"/>
                    </a:cubicBezTo>
                    <a:cubicBezTo>
                      <a:pt x="35972" y="261427"/>
                      <a:pt x="32817" y="262250"/>
                      <a:pt x="29662" y="262799"/>
                    </a:cubicBezTo>
                    <a:cubicBezTo>
                      <a:pt x="28702" y="263073"/>
                      <a:pt x="27605" y="263210"/>
                      <a:pt x="26645" y="263210"/>
                    </a:cubicBezTo>
                    <a:cubicBezTo>
                      <a:pt x="25136" y="263210"/>
                      <a:pt x="23627" y="263485"/>
                      <a:pt x="22119" y="263210"/>
                    </a:cubicBezTo>
                    <a:cubicBezTo>
                      <a:pt x="21158" y="263073"/>
                      <a:pt x="20198" y="262936"/>
                      <a:pt x="19238" y="262524"/>
                    </a:cubicBezTo>
                    <a:cubicBezTo>
                      <a:pt x="17455" y="261838"/>
                      <a:pt x="16769" y="261564"/>
                      <a:pt x="15123" y="260741"/>
                    </a:cubicBezTo>
                    <a:cubicBezTo>
                      <a:pt x="13752" y="259918"/>
                      <a:pt x="12517" y="258821"/>
                      <a:pt x="11283" y="257861"/>
                    </a:cubicBezTo>
                    <a:cubicBezTo>
                      <a:pt x="9911" y="256764"/>
                      <a:pt x="8814" y="255392"/>
                      <a:pt x="7717" y="253883"/>
                    </a:cubicBezTo>
                    <a:cubicBezTo>
                      <a:pt x="5659" y="251277"/>
                      <a:pt x="4425" y="247848"/>
                      <a:pt x="3190" y="244831"/>
                    </a:cubicBezTo>
                    <a:cubicBezTo>
                      <a:pt x="2093" y="241813"/>
                      <a:pt x="1407" y="238521"/>
                      <a:pt x="996" y="235230"/>
                    </a:cubicBezTo>
                    <a:cubicBezTo>
                      <a:pt x="310" y="231252"/>
                      <a:pt x="173" y="227412"/>
                      <a:pt x="36" y="223434"/>
                    </a:cubicBezTo>
                    <a:cubicBezTo>
                      <a:pt x="-102" y="218633"/>
                      <a:pt x="173" y="213696"/>
                      <a:pt x="584" y="208758"/>
                    </a:cubicBezTo>
                    <a:cubicBezTo>
                      <a:pt x="1545" y="197511"/>
                      <a:pt x="3190" y="186264"/>
                      <a:pt x="4699" y="175154"/>
                    </a:cubicBezTo>
                    <a:cubicBezTo>
                      <a:pt x="5659" y="168432"/>
                      <a:pt x="6894" y="161849"/>
                      <a:pt x="8128" y="155128"/>
                    </a:cubicBezTo>
                    <a:cubicBezTo>
                      <a:pt x="8814" y="151699"/>
                      <a:pt x="9363" y="148270"/>
                      <a:pt x="10048" y="144841"/>
                    </a:cubicBezTo>
                    <a:cubicBezTo>
                      <a:pt x="10323" y="143470"/>
                      <a:pt x="10460" y="142235"/>
                      <a:pt x="10734" y="140864"/>
                    </a:cubicBezTo>
                    <a:cubicBezTo>
                      <a:pt x="12106" y="134554"/>
                      <a:pt x="13614" y="128382"/>
                      <a:pt x="14986" y="122073"/>
                    </a:cubicBezTo>
                    <a:cubicBezTo>
                      <a:pt x="15946" y="117958"/>
                      <a:pt x="16769" y="113843"/>
                      <a:pt x="17866" y="109865"/>
                    </a:cubicBezTo>
                    <a:cubicBezTo>
                      <a:pt x="19924" y="102870"/>
                      <a:pt x="21981" y="96012"/>
                      <a:pt x="24039" y="89017"/>
                    </a:cubicBezTo>
                    <a:cubicBezTo>
                      <a:pt x="24450" y="87645"/>
                      <a:pt x="24724" y="86274"/>
                      <a:pt x="25273" y="84902"/>
                    </a:cubicBezTo>
                    <a:cubicBezTo>
                      <a:pt x="26096" y="82707"/>
                      <a:pt x="26919" y="80376"/>
                      <a:pt x="27742" y="78181"/>
                    </a:cubicBezTo>
                    <a:cubicBezTo>
                      <a:pt x="30074" y="71872"/>
                      <a:pt x="32268" y="65426"/>
                      <a:pt x="34737" y="59116"/>
                    </a:cubicBezTo>
                    <a:cubicBezTo>
                      <a:pt x="39949" y="45675"/>
                      <a:pt x="45710" y="32370"/>
                      <a:pt x="53940" y="20574"/>
                    </a:cubicBezTo>
                    <a:cubicBezTo>
                      <a:pt x="56957" y="16185"/>
                      <a:pt x="60660" y="12207"/>
                      <a:pt x="65049" y="9053"/>
                    </a:cubicBezTo>
                    <a:cubicBezTo>
                      <a:pt x="67244" y="7407"/>
                      <a:pt x="69987" y="6310"/>
                      <a:pt x="72730" y="6310"/>
                    </a:cubicBezTo>
                    <a:cubicBezTo>
                      <a:pt x="74651" y="6310"/>
                      <a:pt x="76159" y="7956"/>
                      <a:pt x="76159" y="9739"/>
                    </a:cubicBezTo>
                    <a:cubicBezTo>
                      <a:pt x="76159" y="11659"/>
                      <a:pt x="74651" y="13030"/>
                      <a:pt x="72730" y="13168"/>
                    </a:cubicBezTo>
                    <a:cubicBezTo>
                      <a:pt x="72730" y="13168"/>
                      <a:pt x="72730" y="13168"/>
                      <a:pt x="72593" y="13168"/>
                    </a:cubicBezTo>
                    <a:cubicBezTo>
                      <a:pt x="72456" y="13168"/>
                      <a:pt x="72319" y="13168"/>
                      <a:pt x="72045" y="13305"/>
                    </a:cubicBezTo>
                    <a:cubicBezTo>
                      <a:pt x="71633" y="13442"/>
                      <a:pt x="71359" y="13579"/>
                      <a:pt x="70947" y="13716"/>
                    </a:cubicBezTo>
                    <a:cubicBezTo>
                      <a:pt x="71085" y="13716"/>
                      <a:pt x="71222" y="13716"/>
                      <a:pt x="71359" y="13579"/>
                    </a:cubicBezTo>
                    <a:cubicBezTo>
                      <a:pt x="70947" y="13716"/>
                      <a:pt x="70536" y="13991"/>
                      <a:pt x="70262" y="14127"/>
                    </a:cubicBezTo>
                    <a:cubicBezTo>
                      <a:pt x="69850" y="14402"/>
                      <a:pt x="69301" y="14676"/>
                      <a:pt x="68890" y="14950"/>
                    </a:cubicBezTo>
                    <a:cubicBezTo>
                      <a:pt x="69027" y="14950"/>
                      <a:pt x="69164" y="14814"/>
                      <a:pt x="69301" y="14676"/>
                    </a:cubicBezTo>
                    <a:cubicBezTo>
                      <a:pt x="68204" y="15362"/>
                      <a:pt x="67244" y="16185"/>
                      <a:pt x="66284" y="17145"/>
                    </a:cubicBezTo>
                    <a:cubicBezTo>
                      <a:pt x="65324" y="18105"/>
                      <a:pt x="64364" y="19065"/>
                      <a:pt x="63541" y="20026"/>
                    </a:cubicBezTo>
                    <a:cubicBezTo>
                      <a:pt x="63678" y="19888"/>
                      <a:pt x="63815" y="19751"/>
                      <a:pt x="63815" y="19751"/>
                    </a:cubicBezTo>
                    <a:cubicBezTo>
                      <a:pt x="61758" y="22083"/>
                      <a:pt x="59975" y="24414"/>
                      <a:pt x="58191" y="27021"/>
                    </a:cubicBezTo>
                    <a:cubicBezTo>
                      <a:pt x="58191" y="27021"/>
                      <a:pt x="58329" y="26884"/>
                      <a:pt x="58329" y="26884"/>
                    </a:cubicBezTo>
                    <a:cubicBezTo>
                      <a:pt x="55860" y="30861"/>
                      <a:pt x="53528" y="34839"/>
                      <a:pt x="51471" y="39091"/>
                    </a:cubicBezTo>
                    <a:cubicBezTo>
                      <a:pt x="51471" y="38953"/>
                      <a:pt x="51608" y="38817"/>
                      <a:pt x="51608" y="38679"/>
                    </a:cubicBezTo>
                    <a:cubicBezTo>
                      <a:pt x="43790" y="54453"/>
                      <a:pt x="38303" y="71323"/>
                      <a:pt x="32268" y="87920"/>
                    </a:cubicBezTo>
                    <a:cubicBezTo>
                      <a:pt x="32268" y="87920"/>
                      <a:pt x="32268" y="87920"/>
                      <a:pt x="32268" y="87783"/>
                    </a:cubicBezTo>
                    <a:cubicBezTo>
                      <a:pt x="30897" y="92446"/>
                      <a:pt x="29525" y="97110"/>
                      <a:pt x="28291" y="101910"/>
                    </a:cubicBezTo>
                    <a:cubicBezTo>
                      <a:pt x="27330" y="104928"/>
                      <a:pt x="26508" y="107808"/>
                      <a:pt x="25685" y="110826"/>
                    </a:cubicBezTo>
                    <a:cubicBezTo>
                      <a:pt x="25410" y="111786"/>
                      <a:pt x="25136" y="112746"/>
                      <a:pt x="24862" y="113843"/>
                    </a:cubicBezTo>
                    <a:cubicBezTo>
                      <a:pt x="22667" y="123581"/>
                      <a:pt x="20472" y="133183"/>
                      <a:pt x="18278" y="142921"/>
                    </a:cubicBezTo>
                    <a:cubicBezTo>
                      <a:pt x="16632" y="152385"/>
                      <a:pt x="14986" y="161986"/>
                      <a:pt x="13203" y="171450"/>
                    </a:cubicBezTo>
                    <a:cubicBezTo>
                      <a:pt x="12929" y="173096"/>
                      <a:pt x="12792" y="174879"/>
                      <a:pt x="12517" y="176525"/>
                    </a:cubicBezTo>
                    <a:cubicBezTo>
                      <a:pt x="12106" y="179954"/>
                      <a:pt x="11557" y="183383"/>
                      <a:pt x="11146" y="186812"/>
                    </a:cubicBezTo>
                    <a:cubicBezTo>
                      <a:pt x="10048" y="194493"/>
                      <a:pt x="9088" y="202174"/>
                      <a:pt x="8540" y="209992"/>
                    </a:cubicBezTo>
                    <a:cubicBezTo>
                      <a:pt x="8540" y="209992"/>
                      <a:pt x="8540" y="209855"/>
                      <a:pt x="8540" y="209718"/>
                    </a:cubicBezTo>
                    <a:cubicBezTo>
                      <a:pt x="8128" y="215890"/>
                      <a:pt x="7991" y="222062"/>
                      <a:pt x="8265" y="228234"/>
                    </a:cubicBezTo>
                    <a:cubicBezTo>
                      <a:pt x="8265" y="228234"/>
                      <a:pt x="8265" y="228234"/>
                      <a:pt x="8265" y="228234"/>
                    </a:cubicBezTo>
                    <a:cubicBezTo>
                      <a:pt x="8540" y="231801"/>
                      <a:pt x="8951" y="235230"/>
                      <a:pt x="9637" y="238796"/>
                    </a:cubicBezTo>
                    <a:cubicBezTo>
                      <a:pt x="9637" y="238796"/>
                      <a:pt x="9637" y="238796"/>
                      <a:pt x="9637" y="238659"/>
                    </a:cubicBezTo>
                    <a:cubicBezTo>
                      <a:pt x="9911" y="239893"/>
                      <a:pt x="10323" y="241264"/>
                      <a:pt x="10734" y="242499"/>
                    </a:cubicBezTo>
                    <a:cubicBezTo>
                      <a:pt x="10734" y="242362"/>
                      <a:pt x="10597" y="242225"/>
                      <a:pt x="10597" y="242088"/>
                    </a:cubicBezTo>
                    <a:cubicBezTo>
                      <a:pt x="11008" y="243459"/>
                      <a:pt x="11557" y="244831"/>
                      <a:pt x="12243" y="246202"/>
                    </a:cubicBezTo>
                    <a:cubicBezTo>
                      <a:pt x="12243" y="246202"/>
                      <a:pt x="12243" y="246065"/>
                      <a:pt x="12106" y="246065"/>
                    </a:cubicBezTo>
                    <a:cubicBezTo>
                      <a:pt x="12654" y="247437"/>
                      <a:pt x="13477" y="248671"/>
                      <a:pt x="14300" y="249906"/>
                    </a:cubicBezTo>
                    <a:cubicBezTo>
                      <a:pt x="14300" y="249769"/>
                      <a:pt x="14163" y="249631"/>
                      <a:pt x="14026" y="249494"/>
                    </a:cubicBezTo>
                    <a:cubicBezTo>
                      <a:pt x="14437" y="250043"/>
                      <a:pt x="14849" y="250454"/>
                      <a:pt x="15261" y="251003"/>
                    </a:cubicBezTo>
                    <a:cubicBezTo>
                      <a:pt x="15672" y="251415"/>
                      <a:pt x="16083" y="251826"/>
                      <a:pt x="16632" y="252375"/>
                    </a:cubicBezTo>
                    <a:cubicBezTo>
                      <a:pt x="16495" y="252237"/>
                      <a:pt x="16358" y="252100"/>
                      <a:pt x="16221" y="252100"/>
                    </a:cubicBezTo>
                    <a:cubicBezTo>
                      <a:pt x="17181" y="252923"/>
                      <a:pt x="18141" y="253746"/>
                      <a:pt x="19238" y="254432"/>
                    </a:cubicBezTo>
                    <a:lnTo>
                      <a:pt x="19238" y="254432"/>
                    </a:lnTo>
                    <a:cubicBezTo>
                      <a:pt x="19787" y="254706"/>
                      <a:pt x="20198" y="254980"/>
                      <a:pt x="20610" y="255255"/>
                    </a:cubicBezTo>
                    <a:cubicBezTo>
                      <a:pt x="21021" y="255392"/>
                      <a:pt x="21433" y="255529"/>
                      <a:pt x="21844" y="255666"/>
                    </a:cubicBezTo>
                    <a:cubicBezTo>
                      <a:pt x="22256" y="255804"/>
                      <a:pt x="22667" y="255804"/>
                      <a:pt x="23216" y="255941"/>
                    </a:cubicBezTo>
                    <a:cubicBezTo>
                      <a:pt x="23079" y="255941"/>
                      <a:pt x="22941" y="255941"/>
                      <a:pt x="22804" y="255941"/>
                    </a:cubicBezTo>
                    <a:cubicBezTo>
                      <a:pt x="24176" y="256078"/>
                      <a:pt x="25548" y="256078"/>
                      <a:pt x="26782" y="255941"/>
                    </a:cubicBezTo>
                    <a:cubicBezTo>
                      <a:pt x="26782" y="255941"/>
                      <a:pt x="26645" y="255941"/>
                      <a:pt x="26508" y="255941"/>
                    </a:cubicBezTo>
                    <a:cubicBezTo>
                      <a:pt x="27056" y="255804"/>
                      <a:pt x="27605" y="255804"/>
                      <a:pt x="28016" y="255804"/>
                    </a:cubicBezTo>
                    <a:cubicBezTo>
                      <a:pt x="27879" y="255804"/>
                      <a:pt x="27742" y="255804"/>
                      <a:pt x="27742" y="255941"/>
                    </a:cubicBezTo>
                    <a:cubicBezTo>
                      <a:pt x="29114" y="255666"/>
                      <a:pt x="30348" y="255392"/>
                      <a:pt x="31720" y="254980"/>
                    </a:cubicBezTo>
                    <a:cubicBezTo>
                      <a:pt x="31582" y="254980"/>
                      <a:pt x="31445" y="255118"/>
                      <a:pt x="31308" y="255118"/>
                    </a:cubicBezTo>
                    <a:cubicBezTo>
                      <a:pt x="32680" y="254706"/>
                      <a:pt x="34188" y="254021"/>
                      <a:pt x="35560" y="253335"/>
                    </a:cubicBezTo>
                    <a:cubicBezTo>
                      <a:pt x="35423" y="253335"/>
                      <a:pt x="35286" y="253472"/>
                      <a:pt x="35149" y="253609"/>
                    </a:cubicBezTo>
                    <a:cubicBezTo>
                      <a:pt x="36520" y="252923"/>
                      <a:pt x="37755" y="252237"/>
                      <a:pt x="38989" y="251415"/>
                    </a:cubicBezTo>
                    <a:cubicBezTo>
                      <a:pt x="38989" y="251415"/>
                      <a:pt x="38852" y="251415"/>
                      <a:pt x="38852" y="251551"/>
                    </a:cubicBezTo>
                    <a:cubicBezTo>
                      <a:pt x="41184" y="249906"/>
                      <a:pt x="43515" y="248260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847" y="246340"/>
                      <a:pt x="45984" y="246340"/>
                      <a:pt x="45984" y="246202"/>
                    </a:cubicBezTo>
                    <a:cubicBezTo>
                      <a:pt x="45847" y="246202"/>
                      <a:pt x="45847" y="246340"/>
                      <a:pt x="45847" y="246340"/>
                    </a:cubicBezTo>
                    <a:cubicBezTo>
                      <a:pt x="48316" y="244008"/>
                      <a:pt x="50785" y="241539"/>
                      <a:pt x="53117" y="238796"/>
                    </a:cubicBezTo>
                    <a:cubicBezTo>
                      <a:pt x="52980" y="238933"/>
                      <a:pt x="52842" y="239070"/>
                      <a:pt x="52842" y="239207"/>
                    </a:cubicBezTo>
                    <a:cubicBezTo>
                      <a:pt x="55860" y="235641"/>
                      <a:pt x="58603" y="232075"/>
                      <a:pt x="61209" y="228234"/>
                    </a:cubicBezTo>
                    <a:cubicBezTo>
                      <a:pt x="61072" y="228372"/>
                      <a:pt x="60935" y="228509"/>
                      <a:pt x="60935" y="228646"/>
                    </a:cubicBezTo>
                    <a:cubicBezTo>
                      <a:pt x="63267" y="225217"/>
                      <a:pt x="65324" y="221788"/>
                      <a:pt x="67381" y="218222"/>
                    </a:cubicBezTo>
                    <a:cubicBezTo>
                      <a:pt x="69164" y="215204"/>
                      <a:pt x="70947" y="212187"/>
                      <a:pt x="72593" y="209032"/>
                    </a:cubicBezTo>
                    <a:cubicBezTo>
                      <a:pt x="72730" y="207935"/>
                      <a:pt x="72730" y="206974"/>
                      <a:pt x="72868" y="205877"/>
                    </a:cubicBezTo>
                    <a:cubicBezTo>
                      <a:pt x="73279" y="200254"/>
                      <a:pt x="73554" y="194767"/>
                      <a:pt x="73965" y="189144"/>
                    </a:cubicBezTo>
                    <a:cubicBezTo>
                      <a:pt x="74239" y="183657"/>
                      <a:pt x="74651" y="178308"/>
                      <a:pt x="75199" y="172822"/>
                    </a:cubicBezTo>
                    <a:cubicBezTo>
                      <a:pt x="76159" y="162809"/>
                      <a:pt x="77120" y="152659"/>
                      <a:pt x="78080" y="142647"/>
                    </a:cubicBezTo>
                    <a:cubicBezTo>
                      <a:pt x="78354" y="140315"/>
                      <a:pt x="78491" y="137983"/>
                      <a:pt x="78765" y="135651"/>
                    </a:cubicBezTo>
                    <a:cubicBezTo>
                      <a:pt x="79040" y="133183"/>
                      <a:pt x="79451" y="130577"/>
                      <a:pt x="79863" y="128107"/>
                    </a:cubicBezTo>
                    <a:cubicBezTo>
                      <a:pt x="81234" y="118095"/>
                      <a:pt x="82606" y="107945"/>
                      <a:pt x="83978" y="97932"/>
                    </a:cubicBezTo>
                    <a:cubicBezTo>
                      <a:pt x="85898" y="84765"/>
                      <a:pt x="88367" y="71598"/>
                      <a:pt x="91659" y="58568"/>
                    </a:cubicBezTo>
                    <a:cubicBezTo>
                      <a:pt x="93853" y="49652"/>
                      <a:pt x="96459" y="40737"/>
                      <a:pt x="99477" y="32095"/>
                    </a:cubicBezTo>
                    <a:cubicBezTo>
                      <a:pt x="100986" y="27843"/>
                      <a:pt x="102906" y="23729"/>
                      <a:pt x="104826" y="19751"/>
                    </a:cubicBezTo>
                    <a:cubicBezTo>
                      <a:pt x="106335" y="16459"/>
                      <a:pt x="107844" y="13030"/>
                      <a:pt x="109901" y="10013"/>
                    </a:cubicBezTo>
                    <a:cubicBezTo>
                      <a:pt x="110724" y="8916"/>
                      <a:pt x="111547" y="7681"/>
                      <a:pt x="112507" y="6584"/>
                    </a:cubicBezTo>
                    <a:cubicBezTo>
                      <a:pt x="113604" y="5487"/>
                      <a:pt x="114427" y="4663"/>
                      <a:pt x="115524" y="3840"/>
                    </a:cubicBezTo>
                    <a:cubicBezTo>
                      <a:pt x="116210" y="3292"/>
                      <a:pt x="117033" y="2743"/>
                      <a:pt x="117856" y="2332"/>
                    </a:cubicBezTo>
                    <a:cubicBezTo>
                      <a:pt x="119091" y="1783"/>
                      <a:pt x="120462" y="1098"/>
                      <a:pt x="121834" y="686"/>
                    </a:cubicBezTo>
                    <a:cubicBezTo>
                      <a:pt x="123342" y="275"/>
                      <a:pt x="124165" y="137"/>
                      <a:pt x="125811" y="0"/>
                    </a:cubicBezTo>
                    <a:cubicBezTo>
                      <a:pt x="126771" y="0"/>
                      <a:pt x="127457" y="137"/>
                      <a:pt x="128418" y="275"/>
                    </a:cubicBezTo>
                    <a:cubicBezTo>
                      <a:pt x="130475" y="549"/>
                      <a:pt x="131984" y="2058"/>
                      <a:pt x="133355" y="3292"/>
                    </a:cubicBezTo>
                    <a:cubicBezTo>
                      <a:pt x="134041" y="3978"/>
                      <a:pt x="134727" y="4801"/>
                      <a:pt x="135138" y="5624"/>
                    </a:cubicBezTo>
                    <a:cubicBezTo>
                      <a:pt x="135961" y="6858"/>
                      <a:pt x="136784" y="8092"/>
                      <a:pt x="137333" y="9464"/>
                    </a:cubicBezTo>
                    <a:cubicBezTo>
                      <a:pt x="137881" y="10836"/>
                      <a:pt x="138567" y="12070"/>
                      <a:pt x="138979" y="13442"/>
                    </a:cubicBezTo>
                    <a:cubicBezTo>
                      <a:pt x="139390" y="15088"/>
                      <a:pt x="139665" y="16322"/>
                      <a:pt x="140076" y="17968"/>
                    </a:cubicBezTo>
                    <a:cubicBezTo>
                      <a:pt x="140487" y="20026"/>
                      <a:pt x="140487" y="22083"/>
                      <a:pt x="140762" y="24278"/>
                    </a:cubicBezTo>
                    <a:cubicBezTo>
                      <a:pt x="140899" y="25923"/>
                      <a:pt x="141036" y="27707"/>
                      <a:pt x="141036" y="29352"/>
                    </a:cubicBezTo>
                    <a:cubicBezTo>
                      <a:pt x="141310" y="34427"/>
                      <a:pt x="140625" y="39639"/>
                      <a:pt x="140213" y="44852"/>
                    </a:cubicBezTo>
                    <a:cubicBezTo>
                      <a:pt x="139527" y="53767"/>
                      <a:pt x="138019" y="62682"/>
                      <a:pt x="136098" y="71461"/>
                    </a:cubicBezTo>
                    <a:cubicBezTo>
                      <a:pt x="135138" y="76261"/>
                      <a:pt x="133904" y="80925"/>
                      <a:pt x="132669" y="85588"/>
                    </a:cubicBezTo>
                    <a:cubicBezTo>
                      <a:pt x="132121" y="87645"/>
                      <a:pt x="131435" y="89840"/>
                      <a:pt x="130749" y="92035"/>
                    </a:cubicBezTo>
                    <a:cubicBezTo>
                      <a:pt x="128006" y="100401"/>
                      <a:pt x="125400" y="108905"/>
                      <a:pt x="122657" y="117272"/>
                    </a:cubicBezTo>
                    <a:cubicBezTo>
                      <a:pt x="122245" y="118918"/>
                      <a:pt x="121560" y="120426"/>
                      <a:pt x="121011" y="121935"/>
                    </a:cubicBezTo>
                    <a:cubicBezTo>
                      <a:pt x="119091" y="126736"/>
                      <a:pt x="117307" y="131536"/>
                      <a:pt x="115387" y="136337"/>
                    </a:cubicBezTo>
                    <a:cubicBezTo>
                      <a:pt x="113330" y="141961"/>
                      <a:pt x="111273" y="147722"/>
                      <a:pt x="108804" y="153208"/>
                    </a:cubicBezTo>
                    <a:cubicBezTo>
                      <a:pt x="104826" y="161986"/>
                      <a:pt x="100986" y="170627"/>
                      <a:pt x="97008" y="179406"/>
                    </a:cubicBezTo>
                    <a:cubicBezTo>
                      <a:pt x="94539" y="184892"/>
                      <a:pt x="91659" y="190104"/>
                      <a:pt x="89052" y="195453"/>
                    </a:cubicBezTo>
                    <a:cubicBezTo>
                      <a:pt x="86858" y="199842"/>
                      <a:pt x="84663" y="204094"/>
                      <a:pt x="82469" y="208483"/>
                    </a:cubicBezTo>
                    <a:cubicBezTo>
                      <a:pt x="82332" y="208758"/>
                      <a:pt x="82194" y="209032"/>
                      <a:pt x="82057" y="209306"/>
                    </a:cubicBezTo>
                    <a:cubicBezTo>
                      <a:pt x="82057" y="210403"/>
                      <a:pt x="81920" y="211501"/>
                      <a:pt x="81920" y="212598"/>
                    </a:cubicBezTo>
                    <a:cubicBezTo>
                      <a:pt x="81783" y="214793"/>
                      <a:pt x="81783" y="216987"/>
                      <a:pt x="81646" y="219182"/>
                    </a:cubicBezTo>
                    <a:cubicBezTo>
                      <a:pt x="81509" y="223434"/>
                      <a:pt x="81372" y="227686"/>
                      <a:pt x="81372" y="231938"/>
                    </a:cubicBezTo>
                    <a:cubicBezTo>
                      <a:pt x="81097" y="241402"/>
                      <a:pt x="80960" y="250866"/>
                      <a:pt x="81509" y="260193"/>
                    </a:cubicBezTo>
                    <a:cubicBezTo>
                      <a:pt x="81509" y="260193"/>
                      <a:pt x="81509" y="260056"/>
                      <a:pt x="81509" y="260056"/>
                    </a:cubicBezTo>
                    <a:cubicBezTo>
                      <a:pt x="81920" y="265816"/>
                      <a:pt x="82469" y="271577"/>
                      <a:pt x="83566" y="277338"/>
                    </a:cubicBezTo>
                    <a:cubicBezTo>
                      <a:pt x="83566" y="277201"/>
                      <a:pt x="83566" y="277201"/>
                      <a:pt x="83566" y="277063"/>
                    </a:cubicBezTo>
                    <a:cubicBezTo>
                      <a:pt x="84252" y="279944"/>
                      <a:pt x="85075" y="282824"/>
                      <a:pt x="85898" y="285705"/>
                    </a:cubicBezTo>
                    <a:cubicBezTo>
                      <a:pt x="85898" y="285705"/>
                      <a:pt x="85898" y="285567"/>
                      <a:pt x="85761" y="285567"/>
                    </a:cubicBezTo>
                    <a:cubicBezTo>
                      <a:pt x="86172" y="286802"/>
                      <a:pt x="86721" y="288173"/>
                      <a:pt x="87270" y="289408"/>
                    </a:cubicBezTo>
                    <a:cubicBezTo>
                      <a:pt x="87270" y="289408"/>
                      <a:pt x="87270" y="289270"/>
                      <a:pt x="87132" y="289270"/>
                    </a:cubicBezTo>
                    <a:cubicBezTo>
                      <a:pt x="87681" y="290368"/>
                      <a:pt x="88230" y="291465"/>
                      <a:pt x="88915" y="292563"/>
                    </a:cubicBezTo>
                    <a:cubicBezTo>
                      <a:pt x="89601" y="293523"/>
                      <a:pt x="90287" y="294346"/>
                      <a:pt x="90973" y="295305"/>
                    </a:cubicBezTo>
                    <a:cubicBezTo>
                      <a:pt x="90973" y="295169"/>
                      <a:pt x="90836" y="295169"/>
                      <a:pt x="90836" y="295031"/>
                    </a:cubicBezTo>
                    <a:cubicBezTo>
                      <a:pt x="91659" y="295992"/>
                      <a:pt x="92481" y="296952"/>
                      <a:pt x="93442" y="297775"/>
                    </a:cubicBezTo>
                    <a:cubicBezTo>
                      <a:pt x="93442" y="297775"/>
                      <a:pt x="93442" y="297775"/>
                      <a:pt x="93304" y="297775"/>
                    </a:cubicBezTo>
                    <a:cubicBezTo>
                      <a:pt x="93990" y="298460"/>
                      <a:pt x="94813" y="299009"/>
                      <a:pt x="95636" y="299557"/>
                    </a:cubicBezTo>
                    <a:cubicBezTo>
                      <a:pt x="96185" y="299832"/>
                      <a:pt x="96596" y="300106"/>
                      <a:pt x="97008" y="300381"/>
                    </a:cubicBezTo>
                    <a:cubicBezTo>
                      <a:pt x="97557" y="300655"/>
                      <a:pt x="98105" y="300792"/>
                      <a:pt x="98517" y="301066"/>
                    </a:cubicBezTo>
                    <a:cubicBezTo>
                      <a:pt x="98379" y="301066"/>
                      <a:pt x="98105" y="300929"/>
                      <a:pt x="97968" y="300929"/>
                    </a:cubicBezTo>
                    <a:cubicBezTo>
                      <a:pt x="99202" y="301341"/>
                      <a:pt x="100574" y="301752"/>
                      <a:pt x="101946" y="302027"/>
                    </a:cubicBezTo>
                    <a:cubicBezTo>
                      <a:pt x="101946" y="302027"/>
                      <a:pt x="101808" y="302027"/>
                      <a:pt x="101808" y="302027"/>
                    </a:cubicBezTo>
                    <a:cubicBezTo>
                      <a:pt x="102906" y="302301"/>
                      <a:pt x="104003" y="302438"/>
                      <a:pt x="105100" y="302438"/>
                    </a:cubicBezTo>
                    <a:cubicBezTo>
                      <a:pt x="105100" y="302438"/>
                      <a:pt x="104963" y="302438"/>
                      <a:pt x="104963" y="302438"/>
                    </a:cubicBezTo>
                    <a:cubicBezTo>
                      <a:pt x="105512" y="302438"/>
                      <a:pt x="106197" y="302438"/>
                      <a:pt x="106746" y="302438"/>
                    </a:cubicBezTo>
                    <a:cubicBezTo>
                      <a:pt x="107981" y="302438"/>
                      <a:pt x="109215" y="302163"/>
                      <a:pt x="110449" y="302027"/>
                    </a:cubicBezTo>
                    <a:cubicBezTo>
                      <a:pt x="110312" y="302027"/>
                      <a:pt x="110175" y="302027"/>
                      <a:pt x="110038" y="302027"/>
                    </a:cubicBezTo>
                    <a:cubicBezTo>
                      <a:pt x="110724" y="301889"/>
                      <a:pt x="111273" y="301615"/>
                      <a:pt x="111958" y="301478"/>
                    </a:cubicBezTo>
                    <a:cubicBezTo>
                      <a:pt x="114153" y="300655"/>
                      <a:pt x="116210" y="299832"/>
                      <a:pt x="118268" y="298734"/>
                    </a:cubicBezTo>
                    <a:cubicBezTo>
                      <a:pt x="120188" y="297637"/>
                      <a:pt x="122108" y="296540"/>
                      <a:pt x="123891" y="295169"/>
                    </a:cubicBezTo>
                    <a:cubicBezTo>
                      <a:pt x="123891" y="295169"/>
                      <a:pt x="123891" y="295169"/>
                      <a:pt x="123754" y="295305"/>
                    </a:cubicBezTo>
                    <a:cubicBezTo>
                      <a:pt x="125263" y="294208"/>
                      <a:pt x="126771" y="292974"/>
                      <a:pt x="128143" y="291740"/>
                    </a:cubicBezTo>
                    <a:cubicBezTo>
                      <a:pt x="130749" y="289408"/>
                      <a:pt x="133081" y="286802"/>
                      <a:pt x="135413" y="284333"/>
                    </a:cubicBezTo>
                    <a:cubicBezTo>
                      <a:pt x="135413" y="284333"/>
                      <a:pt x="135413" y="284333"/>
                      <a:pt x="135413" y="284333"/>
                    </a:cubicBezTo>
                    <a:cubicBezTo>
                      <a:pt x="135413" y="284196"/>
                      <a:pt x="135550" y="284196"/>
                      <a:pt x="135550" y="284059"/>
                    </a:cubicBezTo>
                    <a:cubicBezTo>
                      <a:pt x="135550" y="283921"/>
                      <a:pt x="135687" y="283921"/>
                      <a:pt x="135687" y="283784"/>
                    </a:cubicBezTo>
                    <a:cubicBezTo>
                      <a:pt x="135687" y="283784"/>
                      <a:pt x="135687" y="283784"/>
                      <a:pt x="135687" y="283784"/>
                    </a:cubicBezTo>
                    <a:cubicBezTo>
                      <a:pt x="139527" y="279121"/>
                      <a:pt x="143231" y="274457"/>
                      <a:pt x="146660" y="269520"/>
                    </a:cubicBezTo>
                    <a:cubicBezTo>
                      <a:pt x="152009" y="261427"/>
                      <a:pt x="156672" y="252923"/>
                      <a:pt x="161061" y="244419"/>
                    </a:cubicBezTo>
                    <a:cubicBezTo>
                      <a:pt x="161061" y="244419"/>
                      <a:pt x="161061" y="244419"/>
                      <a:pt x="161061" y="244282"/>
                    </a:cubicBezTo>
                    <a:cubicBezTo>
                      <a:pt x="161061" y="244282"/>
                      <a:pt x="161061" y="244282"/>
                      <a:pt x="161061" y="244282"/>
                    </a:cubicBezTo>
                    <a:cubicBezTo>
                      <a:pt x="161061" y="244145"/>
                      <a:pt x="161199" y="244145"/>
                      <a:pt x="161199" y="244008"/>
                    </a:cubicBezTo>
                    <a:cubicBezTo>
                      <a:pt x="161199" y="244008"/>
                      <a:pt x="161199" y="244008"/>
                      <a:pt x="161199" y="244145"/>
                    </a:cubicBezTo>
                    <a:cubicBezTo>
                      <a:pt x="167371" y="231389"/>
                      <a:pt x="172857" y="218222"/>
                      <a:pt x="177521" y="204917"/>
                    </a:cubicBezTo>
                    <a:cubicBezTo>
                      <a:pt x="177521" y="204917"/>
                      <a:pt x="177521" y="204917"/>
                      <a:pt x="177521" y="204917"/>
                    </a:cubicBezTo>
                    <a:cubicBezTo>
                      <a:pt x="178892" y="200802"/>
                      <a:pt x="180264" y="196551"/>
                      <a:pt x="181635" y="192299"/>
                    </a:cubicBezTo>
                    <a:cubicBezTo>
                      <a:pt x="181361" y="186400"/>
                      <a:pt x="181087" y="180503"/>
                      <a:pt x="181087" y="174605"/>
                    </a:cubicBezTo>
                    <a:cubicBezTo>
                      <a:pt x="181087" y="164867"/>
                      <a:pt x="181224" y="155128"/>
                      <a:pt x="181224" y="145390"/>
                    </a:cubicBezTo>
                    <a:cubicBezTo>
                      <a:pt x="181224" y="139629"/>
                      <a:pt x="181635" y="133731"/>
                      <a:pt x="181910" y="127971"/>
                    </a:cubicBezTo>
                    <a:cubicBezTo>
                      <a:pt x="182184" y="120015"/>
                      <a:pt x="182596" y="112197"/>
                      <a:pt x="183007" y="104242"/>
                    </a:cubicBezTo>
                    <a:cubicBezTo>
                      <a:pt x="183282" y="99852"/>
                      <a:pt x="183693" y="95464"/>
                      <a:pt x="183967" y="91212"/>
                    </a:cubicBezTo>
                    <a:cubicBezTo>
                      <a:pt x="184379" y="86274"/>
                      <a:pt x="184927" y="81199"/>
                      <a:pt x="185476" y="76261"/>
                    </a:cubicBezTo>
                    <a:cubicBezTo>
                      <a:pt x="186025" y="71735"/>
                      <a:pt x="186711" y="67071"/>
                      <a:pt x="187396" y="62545"/>
                    </a:cubicBezTo>
                    <a:cubicBezTo>
                      <a:pt x="187945" y="58568"/>
                      <a:pt x="188768" y="54453"/>
                      <a:pt x="190140" y="50749"/>
                    </a:cubicBezTo>
                    <a:cubicBezTo>
                      <a:pt x="190962" y="48692"/>
                      <a:pt x="191785" y="46909"/>
                      <a:pt x="193020" y="44988"/>
                    </a:cubicBezTo>
                    <a:cubicBezTo>
                      <a:pt x="194117" y="43343"/>
                      <a:pt x="195489" y="41697"/>
                      <a:pt x="196723" y="40051"/>
                    </a:cubicBezTo>
                    <a:cubicBezTo>
                      <a:pt x="198232" y="37994"/>
                      <a:pt x="201661" y="37719"/>
                      <a:pt x="203444" y="39639"/>
                    </a:cubicBezTo>
                    <a:cubicBezTo>
                      <a:pt x="204404" y="40600"/>
                      <a:pt x="205364" y="41559"/>
                      <a:pt x="206187" y="42520"/>
                    </a:cubicBezTo>
                    <a:cubicBezTo>
                      <a:pt x="207147" y="43617"/>
                      <a:pt x="207696" y="44440"/>
                      <a:pt x="208519" y="45675"/>
                    </a:cubicBezTo>
                    <a:cubicBezTo>
                      <a:pt x="209067" y="46497"/>
                      <a:pt x="209479" y="47595"/>
                      <a:pt x="209616" y="48555"/>
                    </a:cubicBezTo>
                    <a:cubicBezTo>
                      <a:pt x="210028" y="50201"/>
                      <a:pt x="210302" y="51435"/>
                      <a:pt x="210576" y="53081"/>
                    </a:cubicBezTo>
                    <a:cubicBezTo>
                      <a:pt x="210851" y="55139"/>
                      <a:pt x="210988" y="57196"/>
                      <a:pt x="211125" y="59116"/>
                    </a:cubicBezTo>
                    <a:cubicBezTo>
                      <a:pt x="211262" y="61036"/>
                      <a:pt x="211399" y="63094"/>
                      <a:pt x="211399" y="65014"/>
                    </a:cubicBezTo>
                    <a:cubicBezTo>
                      <a:pt x="211536" y="68855"/>
                      <a:pt x="211399" y="72695"/>
                      <a:pt x="211125" y="76536"/>
                    </a:cubicBezTo>
                    <a:cubicBezTo>
                      <a:pt x="210851" y="81199"/>
                      <a:pt x="210714" y="85862"/>
                      <a:pt x="210439" y="90388"/>
                    </a:cubicBezTo>
                    <a:cubicBezTo>
                      <a:pt x="210302" y="92994"/>
                      <a:pt x="210165" y="95464"/>
                      <a:pt x="210028" y="98070"/>
                    </a:cubicBezTo>
                    <a:cubicBezTo>
                      <a:pt x="209067" y="106299"/>
                      <a:pt x="208245" y="114529"/>
                      <a:pt x="207422" y="122758"/>
                    </a:cubicBezTo>
                    <a:cubicBezTo>
                      <a:pt x="207422" y="123581"/>
                      <a:pt x="207147" y="124404"/>
                      <a:pt x="207010" y="125090"/>
                    </a:cubicBezTo>
                    <a:cubicBezTo>
                      <a:pt x="206736" y="127010"/>
                      <a:pt x="206324" y="129068"/>
                      <a:pt x="205913" y="130988"/>
                    </a:cubicBezTo>
                    <a:cubicBezTo>
                      <a:pt x="204953" y="136337"/>
                      <a:pt x="203993" y="141687"/>
                      <a:pt x="203032" y="147036"/>
                    </a:cubicBezTo>
                    <a:cubicBezTo>
                      <a:pt x="202484" y="150053"/>
                      <a:pt x="201935" y="153208"/>
                      <a:pt x="201249" y="156225"/>
                    </a:cubicBezTo>
                    <a:cubicBezTo>
                      <a:pt x="198780" y="167473"/>
                      <a:pt x="195763" y="178583"/>
                      <a:pt x="192471" y="189693"/>
                    </a:cubicBezTo>
                    <a:cubicBezTo>
                      <a:pt x="192060" y="191201"/>
                      <a:pt x="191511" y="192573"/>
                      <a:pt x="191100" y="194082"/>
                    </a:cubicBezTo>
                    <a:cubicBezTo>
                      <a:pt x="191237" y="198608"/>
                      <a:pt x="191511" y="202997"/>
                      <a:pt x="191648" y="207523"/>
                    </a:cubicBezTo>
                    <a:cubicBezTo>
                      <a:pt x="191648" y="207523"/>
                      <a:pt x="191648" y="207386"/>
                      <a:pt x="191648" y="207386"/>
                    </a:cubicBezTo>
                    <a:cubicBezTo>
                      <a:pt x="192608" y="220279"/>
                      <a:pt x="193980" y="233172"/>
                      <a:pt x="196586" y="245928"/>
                    </a:cubicBezTo>
                    <a:cubicBezTo>
                      <a:pt x="196586" y="245791"/>
                      <a:pt x="196586" y="245654"/>
                      <a:pt x="196449" y="245517"/>
                    </a:cubicBezTo>
                    <a:cubicBezTo>
                      <a:pt x="197546" y="250728"/>
                      <a:pt x="198918" y="255804"/>
                      <a:pt x="200564" y="260741"/>
                    </a:cubicBezTo>
                    <a:cubicBezTo>
                      <a:pt x="200564" y="260741"/>
                      <a:pt x="200564" y="260741"/>
                      <a:pt x="200564" y="260604"/>
                    </a:cubicBezTo>
                    <a:cubicBezTo>
                      <a:pt x="200564" y="260741"/>
                      <a:pt x="200701" y="260741"/>
                      <a:pt x="200701" y="260879"/>
                    </a:cubicBezTo>
                    <a:cubicBezTo>
                      <a:pt x="200701" y="261015"/>
                      <a:pt x="200701" y="261015"/>
                      <a:pt x="200838" y="261153"/>
                    </a:cubicBezTo>
                    <a:cubicBezTo>
                      <a:pt x="200838" y="261153"/>
                      <a:pt x="200838" y="261015"/>
                      <a:pt x="200838" y="261015"/>
                    </a:cubicBezTo>
                    <a:cubicBezTo>
                      <a:pt x="201798" y="263622"/>
                      <a:pt x="202895" y="266091"/>
                      <a:pt x="204130" y="268560"/>
                    </a:cubicBezTo>
                    <a:cubicBezTo>
                      <a:pt x="204130" y="268560"/>
                      <a:pt x="204130" y="268422"/>
                      <a:pt x="203993" y="268422"/>
                    </a:cubicBezTo>
                    <a:cubicBezTo>
                      <a:pt x="203993" y="268560"/>
                      <a:pt x="204130" y="268560"/>
                      <a:pt x="204130" y="268696"/>
                    </a:cubicBezTo>
                    <a:cubicBezTo>
                      <a:pt x="204130" y="268696"/>
                      <a:pt x="204130" y="268834"/>
                      <a:pt x="204130" y="268834"/>
                    </a:cubicBezTo>
                    <a:cubicBezTo>
                      <a:pt x="204130" y="268834"/>
                      <a:pt x="204130" y="268696"/>
                      <a:pt x="204130" y="268696"/>
                    </a:cubicBezTo>
                    <a:cubicBezTo>
                      <a:pt x="205090" y="270617"/>
                      <a:pt x="206324" y="272537"/>
                      <a:pt x="207559" y="274320"/>
                    </a:cubicBezTo>
                    <a:cubicBezTo>
                      <a:pt x="207422" y="274183"/>
                      <a:pt x="207422" y="274046"/>
                      <a:pt x="207285" y="274046"/>
                    </a:cubicBezTo>
                    <a:cubicBezTo>
                      <a:pt x="208107" y="275143"/>
                      <a:pt x="208930" y="276240"/>
                      <a:pt x="209890" y="277338"/>
                    </a:cubicBezTo>
                    <a:cubicBezTo>
                      <a:pt x="209753" y="277201"/>
                      <a:pt x="209616" y="277063"/>
                      <a:pt x="209479" y="276926"/>
                    </a:cubicBezTo>
                    <a:cubicBezTo>
                      <a:pt x="210714" y="278298"/>
                      <a:pt x="212085" y="279669"/>
                      <a:pt x="213457" y="280904"/>
                    </a:cubicBezTo>
                    <a:cubicBezTo>
                      <a:pt x="213868" y="281178"/>
                      <a:pt x="214280" y="281589"/>
                      <a:pt x="214691" y="281864"/>
                    </a:cubicBezTo>
                    <a:cubicBezTo>
                      <a:pt x="215651" y="282550"/>
                      <a:pt x="216611" y="283098"/>
                      <a:pt x="217572" y="283647"/>
                    </a:cubicBezTo>
                    <a:cubicBezTo>
                      <a:pt x="217572" y="283647"/>
                      <a:pt x="217434" y="283647"/>
                      <a:pt x="217434" y="283510"/>
                    </a:cubicBezTo>
                    <a:cubicBezTo>
                      <a:pt x="217572" y="283647"/>
                      <a:pt x="217709" y="283647"/>
                      <a:pt x="217983" y="283784"/>
                    </a:cubicBezTo>
                    <a:cubicBezTo>
                      <a:pt x="217983" y="283784"/>
                      <a:pt x="217983" y="283784"/>
                      <a:pt x="218120" y="283784"/>
                    </a:cubicBezTo>
                    <a:cubicBezTo>
                      <a:pt x="218120" y="283784"/>
                      <a:pt x="218120" y="283784"/>
                      <a:pt x="218120" y="283784"/>
                    </a:cubicBezTo>
                    <a:cubicBezTo>
                      <a:pt x="219217" y="284333"/>
                      <a:pt x="220315" y="284744"/>
                      <a:pt x="221412" y="285018"/>
                    </a:cubicBezTo>
                    <a:cubicBezTo>
                      <a:pt x="221275" y="285018"/>
                      <a:pt x="221001" y="284882"/>
                      <a:pt x="220863" y="284744"/>
                    </a:cubicBezTo>
                    <a:cubicBezTo>
                      <a:pt x="221549" y="284882"/>
                      <a:pt x="222098" y="285018"/>
                      <a:pt x="222646" y="285293"/>
                    </a:cubicBezTo>
                    <a:cubicBezTo>
                      <a:pt x="223744" y="285567"/>
                      <a:pt x="224978" y="285705"/>
                      <a:pt x="226075" y="285841"/>
                    </a:cubicBezTo>
                    <a:cubicBezTo>
                      <a:pt x="225938" y="285841"/>
                      <a:pt x="225664" y="285841"/>
                      <a:pt x="225527" y="285841"/>
                    </a:cubicBezTo>
                    <a:cubicBezTo>
                      <a:pt x="226212" y="285841"/>
                      <a:pt x="226898" y="285841"/>
                      <a:pt x="227584" y="285841"/>
                    </a:cubicBezTo>
                    <a:cubicBezTo>
                      <a:pt x="228819" y="285705"/>
                      <a:pt x="230053" y="285567"/>
                      <a:pt x="231150" y="285156"/>
                    </a:cubicBezTo>
                    <a:cubicBezTo>
                      <a:pt x="231150" y="285156"/>
                      <a:pt x="231150" y="285156"/>
                      <a:pt x="231150" y="285156"/>
                    </a:cubicBezTo>
                    <a:cubicBezTo>
                      <a:pt x="232385" y="284882"/>
                      <a:pt x="233619" y="284470"/>
                      <a:pt x="234854" y="283921"/>
                    </a:cubicBezTo>
                    <a:cubicBezTo>
                      <a:pt x="234854" y="283921"/>
                      <a:pt x="234854" y="283921"/>
                      <a:pt x="234854" y="283921"/>
                    </a:cubicBezTo>
                    <a:cubicBezTo>
                      <a:pt x="235951" y="283510"/>
                      <a:pt x="236911" y="283098"/>
                      <a:pt x="238008" y="282550"/>
                    </a:cubicBezTo>
                    <a:cubicBezTo>
                      <a:pt x="237871" y="282550"/>
                      <a:pt x="237871" y="282687"/>
                      <a:pt x="237734" y="282687"/>
                    </a:cubicBezTo>
                    <a:cubicBezTo>
                      <a:pt x="238968" y="282001"/>
                      <a:pt x="240203" y="281315"/>
                      <a:pt x="241437" y="280492"/>
                    </a:cubicBezTo>
                    <a:cubicBezTo>
                      <a:pt x="241300" y="280630"/>
                      <a:pt x="241026" y="280767"/>
                      <a:pt x="240889" y="280767"/>
                    </a:cubicBezTo>
                    <a:cubicBezTo>
                      <a:pt x="242672" y="279532"/>
                      <a:pt x="244318" y="278160"/>
                      <a:pt x="245964" y="276789"/>
                    </a:cubicBezTo>
                    <a:cubicBezTo>
                      <a:pt x="248433" y="274457"/>
                      <a:pt x="250901" y="271989"/>
                      <a:pt x="253096" y="269520"/>
                    </a:cubicBezTo>
                    <a:cubicBezTo>
                      <a:pt x="255565" y="266502"/>
                      <a:pt x="258034" y="263485"/>
                      <a:pt x="260228" y="260330"/>
                    </a:cubicBezTo>
                    <a:cubicBezTo>
                      <a:pt x="264480" y="253883"/>
                      <a:pt x="268321" y="247299"/>
                      <a:pt x="271887" y="240441"/>
                    </a:cubicBezTo>
                    <a:cubicBezTo>
                      <a:pt x="271887" y="240441"/>
                      <a:pt x="271887" y="240441"/>
                      <a:pt x="271887" y="240579"/>
                    </a:cubicBezTo>
                    <a:cubicBezTo>
                      <a:pt x="271887" y="240441"/>
                      <a:pt x="272024" y="240305"/>
                      <a:pt x="272024" y="240167"/>
                    </a:cubicBezTo>
                    <a:cubicBezTo>
                      <a:pt x="272024" y="240167"/>
                      <a:pt x="272024" y="240030"/>
                      <a:pt x="272161" y="240030"/>
                    </a:cubicBezTo>
                    <a:cubicBezTo>
                      <a:pt x="272161" y="240030"/>
                      <a:pt x="272161" y="240030"/>
                      <a:pt x="272161" y="240030"/>
                    </a:cubicBezTo>
                    <a:cubicBezTo>
                      <a:pt x="277099" y="230018"/>
                      <a:pt x="281351" y="219731"/>
                      <a:pt x="285054" y="209169"/>
                    </a:cubicBezTo>
                    <a:cubicBezTo>
                      <a:pt x="285054" y="209169"/>
                      <a:pt x="285054" y="209306"/>
                      <a:pt x="285054" y="209306"/>
                    </a:cubicBezTo>
                    <a:cubicBezTo>
                      <a:pt x="286837" y="204094"/>
                      <a:pt x="288483" y="198882"/>
                      <a:pt x="290129" y="193670"/>
                    </a:cubicBezTo>
                    <a:cubicBezTo>
                      <a:pt x="289855" y="189693"/>
                      <a:pt x="289443" y="185852"/>
                      <a:pt x="289169" y="181874"/>
                    </a:cubicBezTo>
                    <a:cubicBezTo>
                      <a:pt x="288757" y="176251"/>
                      <a:pt x="288483" y="170627"/>
                      <a:pt x="288346" y="165003"/>
                    </a:cubicBezTo>
                    <a:cubicBezTo>
                      <a:pt x="288072" y="156637"/>
                      <a:pt x="287797" y="148133"/>
                      <a:pt x="287386" y="139766"/>
                    </a:cubicBezTo>
                    <a:cubicBezTo>
                      <a:pt x="287386" y="137709"/>
                      <a:pt x="287523" y="135651"/>
                      <a:pt x="287523" y="133594"/>
                    </a:cubicBezTo>
                    <a:cubicBezTo>
                      <a:pt x="287660" y="128245"/>
                      <a:pt x="287797" y="122758"/>
                      <a:pt x="287797" y="117409"/>
                    </a:cubicBezTo>
                    <a:cubicBezTo>
                      <a:pt x="287797" y="112883"/>
                      <a:pt x="287934" y="108357"/>
                      <a:pt x="288072" y="103830"/>
                    </a:cubicBezTo>
                    <a:cubicBezTo>
                      <a:pt x="288209" y="98207"/>
                      <a:pt x="288483" y="92720"/>
                      <a:pt x="288895" y="87234"/>
                    </a:cubicBezTo>
                    <a:cubicBezTo>
                      <a:pt x="289581" y="77496"/>
                      <a:pt x="290815" y="67757"/>
                      <a:pt x="292049" y="58156"/>
                    </a:cubicBezTo>
                    <a:cubicBezTo>
                      <a:pt x="292598" y="53767"/>
                      <a:pt x="293421" y="49515"/>
                      <a:pt x="294381" y="45263"/>
                    </a:cubicBezTo>
                    <a:cubicBezTo>
                      <a:pt x="294792" y="43480"/>
                      <a:pt x="295341" y="41697"/>
                      <a:pt x="296027" y="40051"/>
                    </a:cubicBezTo>
                    <a:cubicBezTo>
                      <a:pt x="296850" y="37994"/>
                      <a:pt x="297810" y="36073"/>
                      <a:pt x="299044" y="34153"/>
                    </a:cubicBezTo>
                    <a:cubicBezTo>
                      <a:pt x="300005" y="32507"/>
                      <a:pt x="301102" y="30724"/>
                      <a:pt x="302199" y="29078"/>
                    </a:cubicBezTo>
                    <a:cubicBezTo>
                      <a:pt x="303434" y="27021"/>
                      <a:pt x="306314" y="26061"/>
                      <a:pt x="308508" y="27432"/>
                    </a:cubicBezTo>
                    <a:cubicBezTo>
                      <a:pt x="309606" y="28118"/>
                      <a:pt x="310703" y="28666"/>
                      <a:pt x="311800" y="29490"/>
                    </a:cubicBezTo>
                    <a:cubicBezTo>
                      <a:pt x="313035" y="30313"/>
                      <a:pt x="313584" y="30861"/>
                      <a:pt x="314681" y="31821"/>
                    </a:cubicBezTo>
                    <a:cubicBezTo>
                      <a:pt x="316189" y="33467"/>
                      <a:pt x="316738" y="35524"/>
                      <a:pt x="317424" y="37582"/>
                    </a:cubicBezTo>
                    <a:cubicBezTo>
                      <a:pt x="317835" y="38953"/>
                      <a:pt x="318110" y="40874"/>
                      <a:pt x="318384" y="42382"/>
                    </a:cubicBezTo>
                    <a:cubicBezTo>
                      <a:pt x="318658" y="44577"/>
                      <a:pt x="318933" y="46772"/>
                      <a:pt x="319070" y="48966"/>
                    </a:cubicBezTo>
                    <a:cubicBezTo>
                      <a:pt x="319618" y="53904"/>
                      <a:pt x="319344" y="58979"/>
                      <a:pt x="319344" y="63917"/>
                    </a:cubicBezTo>
                    <a:cubicBezTo>
                      <a:pt x="319344" y="67346"/>
                      <a:pt x="319070" y="70775"/>
                      <a:pt x="319070" y="74204"/>
                    </a:cubicBezTo>
                    <a:cubicBezTo>
                      <a:pt x="318933" y="78181"/>
                      <a:pt x="318795" y="82022"/>
                      <a:pt x="318658" y="85862"/>
                    </a:cubicBezTo>
                    <a:cubicBezTo>
                      <a:pt x="318658" y="88606"/>
                      <a:pt x="318247" y="91486"/>
                      <a:pt x="317973" y="94229"/>
                    </a:cubicBezTo>
                    <a:cubicBezTo>
                      <a:pt x="317561" y="99578"/>
                      <a:pt x="317150" y="104928"/>
                      <a:pt x="316601" y="110277"/>
                    </a:cubicBezTo>
                    <a:cubicBezTo>
                      <a:pt x="316464" y="112060"/>
                      <a:pt x="316327" y="113980"/>
                      <a:pt x="316189" y="115763"/>
                    </a:cubicBezTo>
                    <a:cubicBezTo>
                      <a:pt x="315504" y="120152"/>
                      <a:pt x="314818" y="124542"/>
                      <a:pt x="314132" y="128931"/>
                    </a:cubicBezTo>
                    <a:cubicBezTo>
                      <a:pt x="313446" y="133731"/>
                      <a:pt x="312623" y="138394"/>
                      <a:pt x="311937" y="143195"/>
                    </a:cubicBezTo>
                    <a:cubicBezTo>
                      <a:pt x="311252" y="148133"/>
                      <a:pt x="310155" y="153071"/>
                      <a:pt x="309194" y="158009"/>
                    </a:cubicBezTo>
                    <a:cubicBezTo>
                      <a:pt x="306588" y="170902"/>
                      <a:pt x="303297" y="183520"/>
                      <a:pt x="299456" y="196139"/>
                    </a:cubicBezTo>
                    <a:cubicBezTo>
                      <a:pt x="299456" y="196825"/>
                      <a:pt x="299593" y="197511"/>
                      <a:pt x="299593" y="198196"/>
                    </a:cubicBezTo>
                    <a:cubicBezTo>
                      <a:pt x="299868" y="201625"/>
                      <a:pt x="300142" y="204917"/>
                      <a:pt x="300553" y="208346"/>
                    </a:cubicBezTo>
                    <a:cubicBezTo>
                      <a:pt x="300690" y="210129"/>
                      <a:pt x="300965" y="211912"/>
                      <a:pt x="301239" y="213832"/>
                    </a:cubicBezTo>
                    <a:cubicBezTo>
                      <a:pt x="301925" y="218496"/>
                      <a:pt x="302473" y="223160"/>
                      <a:pt x="303159" y="227686"/>
                    </a:cubicBezTo>
                    <a:cubicBezTo>
                      <a:pt x="303571" y="230018"/>
                      <a:pt x="303708" y="232624"/>
                      <a:pt x="304119" y="234955"/>
                    </a:cubicBezTo>
                    <a:cubicBezTo>
                      <a:pt x="305491" y="241676"/>
                      <a:pt x="306726" y="248397"/>
                      <a:pt x="307960" y="255118"/>
                    </a:cubicBezTo>
                    <a:cubicBezTo>
                      <a:pt x="307960" y="254980"/>
                      <a:pt x="307960" y="254844"/>
                      <a:pt x="307960" y="254706"/>
                    </a:cubicBezTo>
                    <a:cubicBezTo>
                      <a:pt x="309606" y="262113"/>
                      <a:pt x="311526" y="269245"/>
                      <a:pt x="313995" y="276378"/>
                    </a:cubicBezTo>
                    <a:cubicBezTo>
                      <a:pt x="314955" y="278983"/>
                      <a:pt x="316052" y="281453"/>
                      <a:pt x="317287" y="283921"/>
                    </a:cubicBezTo>
                    <a:cubicBezTo>
                      <a:pt x="317150" y="283647"/>
                      <a:pt x="317150" y="283510"/>
                      <a:pt x="317013" y="283373"/>
                    </a:cubicBezTo>
                    <a:cubicBezTo>
                      <a:pt x="317698" y="284744"/>
                      <a:pt x="318384" y="286116"/>
                      <a:pt x="319207" y="287350"/>
                    </a:cubicBezTo>
                    <a:cubicBezTo>
                      <a:pt x="319070" y="287213"/>
                      <a:pt x="318933" y="287076"/>
                      <a:pt x="318795" y="286939"/>
                    </a:cubicBezTo>
                    <a:cubicBezTo>
                      <a:pt x="319481" y="288173"/>
                      <a:pt x="320442" y="289270"/>
                      <a:pt x="321402" y="290231"/>
                    </a:cubicBezTo>
                    <a:cubicBezTo>
                      <a:pt x="321264" y="290094"/>
                      <a:pt x="321264" y="290094"/>
                      <a:pt x="321127" y="289956"/>
                    </a:cubicBezTo>
                    <a:cubicBezTo>
                      <a:pt x="321676" y="290368"/>
                      <a:pt x="322087" y="290917"/>
                      <a:pt x="322636" y="291328"/>
                    </a:cubicBezTo>
                    <a:cubicBezTo>
                      <a:pt x="322636" y="291328"/>
                      <a:pt x="322636" y="291328"/>
                      <a:pt x="322636" y="291328"/>
                    </a:cubicBezTo>
                    <a:cubicBezTo>
                      <a:pt x="323459" y="292014"/>
                      <a:pt x="324282" y="292699"/>
                      <a:pt x="325105" y="293248"/>
                    </a:cubicBezTo>
                    <a:cubicBezTo>
                      <a:pt x="325516" y="293523"/>
                      <a:pt x="325928" y="293660"/>
                      <a:pt x="326339" y="293934"/>
                    </a:cubicBezTo>
                    <a:cubicBezTo>
                      <a:pt x="326751" y="294071"/>
                      <a:pt x="327162" y="294208"/>
                      <a:pt x="327574" y="294346"/>
                    </a:cubicBezTo>
                    <a:cubicBezTo>
                      <a:pt x="327985" y="294346"/>
                      <a:pt x="328397" y="294483"/>
                      <a:pt x="328808" y="294483"/>
                    </a:cubicBezTo>
                    <a:cubicBezTo>
                      <a:pt x="328534" y="294483"/>
                      <a:pt x="328397" y="294483"/>
                      <a:pt x="328260" y="294483"/>
                    </a:cubicBezTo>
                    <a:cubicBezTo>
                      <a:pt x="328945" y="294483"/>
                      <a:pt x="329494" y="294483"/>
                      <a:pt x="330180" y="294483"/>
                    </a:cubicBezTo>
                    <a:cubicBezTo>
                      <a:pt x="330180" y="294483"/>
                      <a:pt x="330043" y="294483"/>
                      <a:pt x="330043" y="294483"/>
                    </a:cubicBezTo>
                    <a:cubicBezTo>
                      <a:pt x="331277" y="294483"/>
                      <a:pt x="332374" y="294208"/>
                      <a:pt x="333609" y="293934"/>
                    </a:cubicBezTo>
                    <a:cubicBezTo>
                      <a:pt x="333334" y="293934"/>
                      <a:pt x="333197" y="293934"/>
                      <a:pt x="333060" y="294071"/>
                    </a:cubicBezTo>
                    <a:cubicBezTo>
                      <a:pt x="333609" y="293934"/>
                      <a:pt x="334158" y="293797"/>
                      <a:pt x="334706" y="293660"/>
                    </a:cubicBezTo>
                    <a:cubicBezTo>
                      <a:pt x="335118" y="293523"/>
                      <a:pt x="335666" y="293248"/>
                      <a:pt x="336215" y="293111"/>
                    </a:cubicBezTo>
                    <a:cubicBezTo>
                      <a:pt x="336215" y="293111"/>
                      <a:pt x="336078" y="293111"/>
                      <a:pt x="336078" y="293111"/>
                    </a:cubicBezTo>
                    <a:cubicBezTo>
                      <a:pt x="337175" y="292563"/>
                      <a:pt x="338135" y="292014"/>
                      <a:pt x="339095" y="291328"/>
                    </a:cubicBezTo>
                    <a:cubicBezTo>
                      <a:pt x="338958" y="291465"/>
                      <a:pt x="338684" y="291602"/>
                      <a:pt x="338547" y="291602"/>
                    </a:cubicBezTo>
                    <a:cubicBezTo>
                      <a:pt x="339644" y="290779"/>
                      <a:pt x="340604" y="290094"/>
                      <a:pt x="341564" y="289270"/>
                    </a:cubicBezTo>
                    <a:cubicBezTo>
                      <a:pt x="341564" y="289270"/>
                      <a:pt x="341564" y="289270"/>
                      <a:pt x="341427" y="289408"/>
                    </a:cubicBezTo>
                    <a:cubicBezTo>
                      <a:pt x="342936" y="288036"/>
                      <a:pt x="344307" y="286527"/>
                      <a:pt x="345679" y="285018"/>
                    </a:cubicBezTo>
                    <a:cubicBezTo>
                      <a:pt x="347874" y="282412"/>
                      <a:pt x="350068" y="279669"/>
                      <a:pt x="352125" y="276789"/>
                    </a:cubicBezTo>
                    <a:cubicBezTo>
                      <a:pt x="354457" y="273086"/>
                      <a:pt x="356652" y="269245"/>
                      <a:pt x="358572" y="265405"/>
                    </a:cubicBezTo>
                    <a:lnTo>
                      <a:pt x="358572" y="265405"/>
                    </a:lnTo>
                    <a:cubicBezTo>
                      <a:pt x="358572" y="265405"/>
                      <a:pt x="358572" y="265405"/>
                      <a:pt x="358572" y="265405"/>
                    </a:cubicBezTo>
                    <a:cubicBezTo>
                      <a:pt x="358572" y="265405"/>
                      <a:pt x="358572" y="265267"/>
                      <a:pt x="358709" y="265267"/>
                    </a:cubicBezTo>
                    <a:cubicBezTo>
                      <a:pt x="358709" y="265267"/>
                      <a:pt x="358709" y="265267"/>
                      <a:pt x="358709" y="265267"/>
                    </a:cubicBezTo>
                    <a:cubicBezTo>
                      <a:pt x="360355" y="261838"/>
                      <a:pt x="362001" y="258409"/>
                      <a:pt x="363647" y="254844"/>
                    </a:cubicBezTo>
                    <a:cubicBezTo>
                      <a:pt x="365704" y="250180"/>
                      <a:pt x="367487" y="245242"/>
                      <a:pt x="369270" y="240441"/>
                    </a:cubicBezTo>
                    <a:cubicBezTo>
                      <a:pt x="369270" y="240441"/>
                      <a:pt x="369270" y="240579"/>
                      <a:pt x="369270" y="240579"/>
                    </a:cubicBezTo>
                    <a:cubicBezTo>
                      <a:pt x="371328" y="234270"/>
                      <a:pt x="373385" y="227823"/>
                      <a:pt x="375168" y="221376"/>
                    </a:cubicBezTo>
                    <a:cubicBezTo>
                      <a:pt x="376403" y="216987"/>
                      <a:pt x="377500" y="212461"/>
                      <a:pt x="378460" y="207935"/>
                    </a:cubicBezTo>
                    <a:cubicBezTo>
                      <a:pt x="378186" y="206974"/>
                      <a:pt x="377911" y="206015"/>
                      <a:pt x="377774" y="204917"/>
                    </a:cubicBezTo>
                    <a:cubicBezTo>
                      <a:pt x="376677" y="200391"/>
                      <a:pt x="375717" y="195864"/>
                      <a:pt x="374620" y="191476"/>
                    </a:cubicBezTo>
                    <a:cubicBezTo>
                      <a:pt x="373797" y="188047"/>
                      <a:pt x="372974" y="184618"/>
                      <a:pt x="372288" y="181189"/>
                    </a:cubicBezTo>
                    <a:cubicBezTo>
                      <a:pt x="370779" y="173096"/>
                      <a:pt x="369270" y="165003"/>
                      <a:pt x="367899" y="156774"/>
                    </a:cubicBezTo>
                    <a:cubicBezTo>
                      <a:pt x="367624" y="154854"/>
                      <a:pt x="367213" y="152934"/>
                      <a:pt x="366939" y="151013"/>
                    </a:cubicBezTo>
                    <a:cubicBezTo>
                      <a:pt x="366390" y="147036"/>
                      <a:pt x="365841" y="142921"/>
                      <a:pt x="365293" y="138943"/>
                    </a:cubicBezTo>
                    <a:cubicBezTo>
                      <a:pt x="363921" y="129616"/>
                      <a:pt x="362687" y="120290"/>
                      <a:pt x="361590" y="110962"/>
                    </a:cubicBezTo>
                    <a:cubicBezTo>
                      <a:pt x="359943" y="94641"/>
                      <a:pt x="358983" y="78044"/>
                      <a:pt x="359532" y="61585"/>
                    </a:cubicBezTo>
                    <a:cubicBezTo>
                      <a:pt x="359669" y="58019"/>
                      <a:pt x="359943" y="54453"/>
                      <a:pt x="360218" y="50887"/>
                    </a:cubicBezTo>
                    <a:cubicBezTo>
                      <a:pt x="360492" y="47458"/>
                      <a:pt x="360766" y="44029"/>
                      <a:pt x="361590" y="40600"/>
                    </a:cubicBezTo>
                    <a:cubicBezTo>
                      <a:pt x="361864" y="38953"/>
                      <a:pt x="362275" y="37445"/>
                      <a:pt x="362687" y="35936"/>
                    </a:cubicBezTo>
                    <a:cubicBezTo>
                      <a:pt x="363098" y="34153"/>
                      <a:pt x="363784" y="32781"/>
                      <a:pt x="364607" y="31272"/>
                    </a:cubicBezTo>
                    <a:cubicBezTo>
                      <a:pt x="365979" y="28255"/>
                      <a:pt x="368310" y="25786"/>
                      <a:pt x="370230" y="23180"/>
                    </a:cubicBezTo>
                    <a:cubicBezTo>
                      <a:pt x="371602" y="21123"/>
                      <a:pt x="374482" y="20849"/>
                      <a:pt x="376540" y="21946"/>
                    </a:cubicBezTo>
                    <a:cubicBezTo>
                      <a:pt x="378186" y="22906"/>
                      <a:pt x="379969" y="23729"/>
                      <a:pt x="381615" y="24689"/>
                    </a:cubicBezTo>
                    <a:cubicBezTo>
                      <a:pt x="382438" y="25237"/>
                      <a:pt x="383261" y="26061"/>
                      <a:pt x="383946" y="26746"/>
                    </a:cubicBezTo>
                    <a:cubicBezTo>
                      <a:pt x="384632" y="27432"/>
                      <a:pt x="385318" y="28392"/>
                      <a:pt x="385867" y="29215"/>
                    </a:cubicBezTo>
                    <a:cubicBezTo>
                      <a:pt x="386553" y="30587"/>
                      <a:pt x="387101" y="31821"/>
                      <a:pt x="387787" y="33330"/>
                    </a:cubicBezTo>
                    <a:cubicBezTo>
                      <a:pt x="388336" y="34701"/>
                      <a:pt x="388747" y="36348"/>
                      <a:pt x="389159" y="37719"/>
                    </a:cubicBezTo>
                    <a:cubicBezTo>
                      <a:pt x="389707" y="39777"/>
                      <a:pt x="390256" y="41834"/>
                      <a:pt x="390804" y="44029"/>
                    </a:cubicBezTo>
                    <a:cubicBezTo>
                      <a:pt x="392176" y="49240"/>
                      <a:pt x="392725" y="54590"/>
                      <a:pt x="393548" y="59939"/>
                    </a:cubicBezTo>
                    <a:cubicBezTo>
                      <a:pt x="393959" y="63231"/>
                      <a:pt x="394371" y="66523"/>
                      <a:pt x="394645" y="69952"/>
                    </a:cubicBezTo>
                    <a:cubicBezTo>
                      <a:pt x="395194" y="74478"/>
                      <a:pt x="395742" y="79004"/>
                      <a:pt x="396291" y="83394"/>
                    </a:cubicBezTo>
                    <a:cubicBezTo>
                      <a:pt x="396702" y="86959"/>
                      <a:pt x="396977" y="90526"/>
                      <a:pt x="397251" y="94229"/>
                    </a:cubicBezTo>
                    <a:cubicBezTo>
                      <a:pt x="397525" y="98755"/>
                      <a:pt x="397800" y="103281"/>
                      <a:pt x="397937" y="107945"/>
                    </a:cubicBezTo>
                    <a:cubicBezTo>
                      <a:pt x="398348" y="119467"/>
                      <a:pt x="398211" y="130851"/>
                      <a:pt x="397662" y="142372"/>
                    </a:cubicBezTo>
                    <a:cubicBezTo>
                      <a:pt x="396565" y="163083"/>
                      <a:pt x="393548" y="183657"/>
                      <a:pt x="389296" y="203957"/>
                    </a:cubicBezTo>
                    <a:cubicBezTo>
                      <a:pt x="389022" y="205192"/>
                      <a:pt x="388747" y="206563"/>
                      <a:pt x="388473" y="207798"/>
                    </a:cubicBezTo>
                    <a:cubicBezTo>
                      <a:pt x="388473" y="207798"/>
                      <a:pt x="388473" y="207935"/>
                      <a:pt x="388473" y="207935"/>
                    </a:cubicBezTo>
                    <a:cubicBezTo>
                      <a:pt x="389433" y="211227"/>
                      <a:pt x="390393" y="214518"/>
                      <a:pt x="391216" y="217810"/>
                    </a:cubicBezTo>
                    <a:cubicBezTo>
                      <a:pt x="391765" y="219731"/>
                      <a:pt x="392176" y="221514"/>
                      <a:pt x="392862" y="223434"/>
                    </a:cubicBezTo>
                    <a:cubicBezTo>
                      <a:pt x="394508" y="228509"/>
                      <a:pt x="396154" y="233447"/>
                      <a:pt x="397800" y="238384"/>
                    </a:cubicBezTo>
                    <a:cubicBezTo>
                      <a:pt x="399857" y="244282"/>
                      <a:pt x="402189" y="250180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932" y="256078"/>
                      <a:pt x="404932" y="256352"/>
                      <a:pt x="405069" y="256489"/>
                    </a:cubicBezTo>
                    <a:cubicBezTo>
                      <a:pt x="405069" y="256352"/>
                      <a:pt x="405069" y="256352"/>
                      <a:pt x="404932" y="256215"/>
                    </a:cubicBezTo>
                    <a:cubicBezTo>
                      <a:pt x="406029" y="258409"/>
                      <a:pt x="407264" y="260330"/>
                      <a:pt x="408635" y="262387"/>
                    </a:cubicBezTo>
                    <a:cubicBezTo>
                      <a:pt x="408910" y="262799"/>
                      <a:pt x="409184" y="263210"/>
                      <a:pt x="409596" y="263622"/>
                    </a:cubicBezTo>
                    <a:cubicBezTo>
                      <a:pt x="409870" y="263896"/>
                      <a:pt x="410144" y="264170"/>
                      <a:pt x="410281" y="264444"/>
                    </a:cubicBezTo>
                    <a:cubicBezTo>
                      <a:pt x="410556" y="264582"/>
                      <a:pt x="410830" y="264856"/>
                      <a:pt x="411104" y="264993"/>
                    </a:cubicBezTo>
                    <a:cubicBezTo>
                      <a:pt x="411516" y="265267"/>
                      <a:pt x="411927" y="265542"/>
                      <a:pt x="412339" y="265679"/>
                    </a:cubicBezTo>
                    <a:cubicBezTo>
                      <a:pt x="412201" y="265542"/>
                      <a:pt x="411927" y="265405"/>
                      <a:pt x="411790" y="265405"/>
                    </a:cubicBezTo>
                    <a:cubicBezTo>
                      <a:pt x="412201" y="265542"/>
                      <a:pt x="412613" y="265816"/>
                      <a:pt x="413025" y="265953"/>
                    </a:cubicBezTo>
                    <a:cubicBezTo>
                      <a:pt x="413436" y="266091"/>
                      <a:pt x="413985" y="266228"/>
                      <a:pt x="414396" y="266365"/>
                    </a:cubicBezTo>
                    <a:cubicBezTo>
                      <a:pt x="414670" y="266365"/>
                      <a:pt x="414945" y="266365"/>
                      <a:pt x="415082" y="266502"/>
                    </a:cubicBezTo>
                    <a:cubicBezTo>
                      <a:pt x="415219" y="266502"/>
                      <a:pt x="415356" y="266502"/>
                      <a:pt x="415630" y="266502"/>
                    </a:cubicBezTo>
                    <a:cubicBezTo>
                      <a:pt x="415905" y="266365"/>
                      <a:pt x="416179" y="266365"/>
                      <a:pt x="416454" y="266228"/>
                    </a:cubicBezTo>
                    <a:cubicBezTo>
                      <a:pt x="416865" y="265953"/>
                      <a:pt x="417276" y="265816"/>
                      <a:pt x="417688" y="265542"/>
                    </a:cubicBezTo>
                    <a:cubicBezTo>
                      <a:pt x="418099" y="265267"/>
                      <a:pt x="418511" y="264856"/>
                      <a:pt x="419059" y="264582"/>
                    </a:cubicBezTo>
                    <a:cubicBezTo>
                      <a:pt x="419059" y="264582"/>
                      <a:pt x="419059" y="264582"/>
                      <a:pt x="419059" y="264582"/>
                    </a:cubicBezTo>
                    <a:cubicBezTo>
                      <a:pt x="419883" y="263759"/>
                      <a:pt x="420705" y="263073"/>
                      <a:pt x="421528" y="262250"/>
                    </a:cubicBezTo>
                    <a:cubicBezTo>
                      <a:pt x="421528" y="262250"/>
                      <a:pt x="421391" y="262387"/>
                      <a:pt x="421391" y="262387"/>
                    </a:cubicBezTo>
                    <a:cubicBezTo>
                      <a:pt x="421528" y="262250"/>
                      <a:pt x="421528" y="262113"/>
                      <a:pt x="421665" y="262113"/>
                    </a:cubicBezTo>
                    <a:cubicBezTo>
                      <a:pt x="421665" y="262113"/>
                      <a:pt x="421803" y="261976"/>
                      <a:pt x="421803" y="261976"/>
                    </a:cubicBezTo>
                    <a:cubicBezTo>
                      <a:pt x="421803" y="261976"/>
                      <a:pt x="421803" y="261976"/>
                      <a:pt x="421803" y="261976"/>
                    </a:cubicBezTo>
                    <a:cubicBezTo>
                      <a:pt x="423037" y="260604"/>
                      <a:pt x="424134" y="259095"/>
                      <a:pt x="425232" y="257450"/>
                    </a:cubicBezTo>
                    <a:cubicBezTo>
                      <a:pt x="425094" y="257586"/>
                      <a:pt x="425094" y="257724"/>
                      <a:pt x="424957" y="257861"/>
                    </a:cubicBezTo>
                    <a:cubicBezTo>
                      <a:pt x="425643" y="256764"/>
                      <a:pt x="426329" y="255529"/>
                      <a:pt x="426878" y="254432"/>
                    </a:cubicBezTo>
                    <a:cubicBezTo>
                      <a:pt x="426878" y="254432"/>
                      <a:pt x="426878" y="254432"/>
                      <a:pt x="426878" y="254569"/>
                    </a:cubicBezTo>
                    <a:cubicBezTo>
                      <a:pt x="429346" y="249494"/>
                      <a:pt x="431404" y="244282"/>
                      <a:pt x="433324" y="238933"/>
                    </a:cubicBezTo>
                    <a:cubicBezTo>
                      <a:pt x="436342" y="229880"/>
                      <a:pt x="438536" y="220554"/>
                      <a:pt x="440457" y="211089"/>
                    </a:cubicBezTo>
                    <a:cubicBezTo>
                      <a:pt x="440457" y="211227"/>
                      <a:pt x="440457" y="211364"/>
                      <a:pt x="440319" y="211501"/>
                    </a:cubicBezTo>
                    <a:cubicBezTo>
                      <a:pt x="441279" y="206563"/>
                      <a:pt x="442239" y="201625"/>
                      <a:pt x="442925" y="196687"/>
                    </a:cubicBezTo>
                    <a:cubicBezTo>
                      <a:pt x="443337" y="194356"/>
                      <a:pt x="443611" y="191887"/>
                      <a:pt x="444023" y="189418"/>
                    </a:cubicBezTo>
                    <a:cubicBezTo>
                      <a:pt x="442925" y="182148"/>
                      <a:pt x="441965" y="175016"/>
                      <a:pt x="441005" y="167884"/>
                    </a:cubicBezTo>
                    <a:cubicBezTo>
                      <a:pt x="440045" y="161574"/>
                      <a:pt x="439359" y="155128"/>
                      <a:pt x="438673" y="148819"/>
                    </a:cubicBezTo>
                    <a:cubicBezTo>
                      <a:pt x="437850" y="142235"/>
                      <a:pt x="436890" y="135651"/>
                      <a:pt x="436342" y="128931"/>
                    </a:cubicBezTo>
                    <a:cubicBezTo>
                      <a:pt x="435381" y="119467"/>
                      <a:pt x="434559" y="109865"/>
                      <a:pt x="433599" y="100401"/>
                    </a:cubicBezTo>
                    <a:cubicBezTo>
                      <a:pt x="432638" y="90252"/>
                      <a:pt x="431815" y="80101"/>
                      <a:pt x="431404" y="69952"/>
                    </a:cubicBezTo>
                    <a:cubicBezTo>
                      <a:pt x="431130" y="65562"/>
                      <a:pt x="431130" y="61174"/>
                      <a:pt x="431130" y="56784"/>
                    </a:cubicBezTo>
                    <a:cubicBezTo>
                      <a:pt x="431130" y="52533"/>
                      <a:pt x="431130" y="48281"/>
                      <a:pt x="431267" y="44029"/>
                    </a:cubicBezTo>
                    <a:cubicBezTo>
                      <a:pt x="431541" y="40462"/>
                      <a:pt x="431952" y="37033"/>
                      <a:pt x="432638" y="33604"/>
                    </a:cubicBezTo>
                    <a:cubicBezTo>
                      <a:pt x="433461" y="29627"/>
                      <a:pt x="434970" y="25923"/>
                      <a:pt x="436067" y="21946"/>
                    </a:cubicBezTo>
                    <a:cubicBezTo>
                      <a:pt x="436890" y="19340"/>
                      <a:pt x="439633" y="17556"/>
                      <a:pt x="442377" y="18379"/>
                    </a:cubicBezTo>
                    <a:cubicBezTo>
                      <a:pt x="443748" y="18791"/>
                      <a:pt x="445257" y="19065"/>
                      <a:pt x="446491" y="19614"/>
                    </a:cubicBezTo>
                    <a:cubicBezTo>
                      <a:pt x="447452" y="20026"/>
                      <a:pt x="448275" y="20574"/>
                      <a:pt x="449097" y="21123"/>
                    </a:cubicBezTo>
                    <a:cubicBezTo>
                      <a:pt x="450744" y="22357"/>
                      <a:pt x="451704" y="24414"/>
                      <a:pt x="452526" y="26198"/>
                    </a:cubicBezTo>
                    <a:cubicBezTo>
                      <a:pt x="453212" y="27569"/>
                      <a:pt x="453487" y="29078"/>
                      <a:pt x="453761" y="30450"/>
                    </a:cubicBezTo>
                    <a:cubicBezTo>
                      <a:pt x="454173" y="31959"/>
                      <a:pt x="454447" y="33467"/>
                      <a:pt x="454721" y="34976"/>
                    </a:cubicBezTo>
                    <a:cubicBezTo>
                      <a:pt x="455133" y="37308"/>
                      <a:pt x="455681" y="39502"/>
                      <a:pt x="455955" y="41834"/>
                    </a:cubicBezTo>
                    <a:cubicBezTo>
                      <a:pt x="456504" y="45263"/>
                      <a:pt x="456778" y="48555"/>
                      <a:pt x="457053" y="51984"/>
                    </a:cubicBezTo>
                    <a:cubicBezTo>
                      <a:pt x="457876" y="60488"/>
                      <a:pt x="458424" y="68855"/>
                      <a:pt x="459110" y="77358"/>
                    </a:cubicBezTo>
                    <a:cubicBezTo>
                      <a:pt x="459247" y="79278"/>
                      <a:pt x="459384" y="81336"/>
                      <a:pt x="459384" y="83256"/>
                    </a:cubicBezTo>
                    <a:cubicBezTo>
                      <a:pt x="459659" y="88743"/>
                      <a:pt x="459796" y="94092"/>
                      <a:pt x="460070" y="99578"/>
                    </a:cubicBezTo>
                    <a:cubicBezTo>
                      <a:pt x="460207" y="102870"/>
                      <a:pt x="460345" y="106299"/>
                      <a:pt x="460482" y="109591"/>
                    </a:cubicBezTo>
                    <a:cubicBezTo>
                      <a:pt x="460482" y="110139"/>
                      <a:pt x="460482" y="110688"/>
                      <a:pt x="460482" y="111237"/>
                    </a:cubicBezTo>
                    <a:cubicBezTo>
                      <a:pt x="460482" y="113294"/>
                      <a:pt x="460345" y="115352"/>
                      <a:pt x="460345" y="117409"/>
                    </a:cubicBezTo>
                    <a:cubicBezTo>
                      <a:pt x="460070" y="126462"/>
                      <a:pt x="459796" y="135651"/>
                      <a:pt x="459659" y="144841"/>
                    </a:cubicBezTo>
                    <a:cubicBezTo>
                      <a:pt x="459659" y="146487"/>
                      <a:pt x="459384" y="148133"/>
                      <a:pt x="459247" y="149642"/>
                    </a:cubicBezTo>
                    <a:cubicBezTo>
                      <a:pt x="458699" y="154716"/>
                      <a:pt x="458150" y="159654"/>
                      <a:pt x="457739" y="164729"/>
                    </a:cubicBezTo>
                    <a:cubicBezTo>
                      <a:pt x="457327" y="169393"/>
                      <a:pt x="456778" y="174193"/>
                      <a:pt x="456367" y="178857"/>
                    </a:cubicBezTo>
                    <a:cubicBezTo>
                      <a:pt x="455955" y="182423"/>
                      <a:pt x="455544" y="186126"/>
                      <a:pt x="454995" y="189693"/>
                    </a:cubicBezTo>
                    <a:cubicBezTo>
                      <a:pt x="456367" y="198745"/>
                      <a:pt x="458013" y="207798"/>
                      <a:pt x="459659" y="216713"/>
                    </a:cubicBezTo>
                    <a:cubicBezTo>
                      <a:pt x="459659" y="216576"/>
                      <a:pt x="459659" y="216438"/>
                      <a:pt x="459659" y="216302"/>
                    </a:cubicBezTo>
                    <a:cubicBezTo>
                      <a:pt x="461031" y="222748"/>
                      <a:pt x="462402" y="229332"/>
                      <a:pt x="463774" y="235778"/>
                    </a:cubicBezTo>
                    <a:cubicBezTo>
                      <a:pt x="464460" y="238933"/>
                      <a:pt x="465420" y="241950"/>
                      <a:pt x="466243" y="244968"/>
                    </a:cubicBezTo>
                    <a:cubicBezTo>
                      <a:pt x="467614" y="250317"/>
                      <a:pt x="469123" y="255529"/>
                      <a:pt x="470906" y="260741"/>
                    </a:cubicBezTo>
                    <a:cubicBezTo>
                      <a:pt x="470906" y="260741"/>
                      <a:pt x="470906" y="260741"/>
                      <a:pt x="470906" y="260741"/>
                    </a:cubicBezTo>
                    <a:cubicBezTo>
                      <a:pt x="472140" y="264033"/>
                      <a:pt x="473375" y="267325"/>
                      <a:pt x="474747" y="270480"/>
                    </a:cubicBezTo>
                    <a:cubicBezTo>
                      <a:pt x="474747" y="270480"/>
                      <a:pt x="474747" y="270480"/>
                      <a:pt x="474747" y="270480"/>
                    </a:cubicBezTo>
                    <a:cubicBezTo>
                      <a:pt x="475569" y="272125"/>
                      <a:pt x="476530" y="273772"/>
                      <a:pt x="477627" y="275280"/>
                    </a:cubicBezTo>
                    <a:cubicBezTo>
                      <a:pt x="478176" y="275966"/>
                      <a:pt x="478587" y="276652"/>
                      <a:pt x="479136" y="277201"/>
                    </a:cubicBezTo>
                    <a:cubicBezTo>
                      <a:pt x="479410" y="277475"/>
                      <a:pt x="479684" y="277749"/>
                      <a:pt x="479959" y="277886"/>
                    </a:cubicBezTo>
                    <a:cubicBezTo>
                      <a:pt x="480370" y="278160"/>
                      <a:pt x="480781" y="278435"/>
                      <a:pt x="481193" y="278709"/>
                    </a:cubicBezTo>
                    <a:cubicBezTo>
                      <a:pt x="481605" y="278847"/>
                      <a:pt x="482016" y="279121"/>
                      <a:pt x="482427" y="279395"/>
                    </a:cubicBezTo>
                    <a:cubicBezTo>
                      <a:pt x="482839" y="279532"/>
                      <a:pt x="483113" y="279669"/>
                      <a:pt x="483525" y="279807"/>
                    </a:cubicBezTo>
                    <a:cubicBezTo>
                      <a:pt x="483799" y="279807"/>
                      <a:pt x="483936" y="279807"/>
                      <a:pt x="484210" y="279944"/>
                    </a:cubicBezTo>
                    <a:cubicBezTo>
                      <a:pt x="484485" y="279944"/>
                      <a:pt x="484622" y="279807"/>
                      <a:pt x="484896" y="279807"/>
                    </a:cubicBezTo>
                    <a:cubicBezTo>
                      <a:pt x="485308" y="279669"/>
                      <a:pt x="485582" y="279532"/>
                      <a:pt x="485994" y="279395"/>
                    </a:cubicBezTo>
                    <a:cubicBezTo>
                      <a:pt x="486405" y="279121"/>
                      <a:pt x="486954" y="278983"/>
                      <a:pt x="487365" y="278709"/>
                    </a:cubicBezTo>
                    <a:cubicBezTo>
                      <a:pt x="487777" y="278435"/>
                      <a:pt x="488188" y="278160"/>
                      <a:pt x="488737" y="277886"/>
                    </a:cubicBezTo>
                    <a:cubicBezTo>
                      <a:pt x="489148" y="277612"/>
                      <a:pt x="489423" y="277201"/>
                      <a:pt x="489834" y="276926"/>
                    </a:cubicBezTo>
                    <a:cubicBezTo>
                      <a:pt x="490246" y="276515"/>
                      <a:pt x="490657" y="276103"/>
                      <a:pt x="490931" y="275829"/>
                    </a:cubicBezTo>
                    <a:cubicBezTo>
                      <a:pt x="490931" y="275829"/>
                      <a:pt x="490931" y="275829"/>
                      <a:pt x="490931" y="275829"/>
                    </a:cubicBezTo>
                    <a:cubicBezTo>
                      <a:pt x="491617" y="275143"/>
                      <a:pt x="492166" y="274320"/>
                      <a:pt x="492714" y="273497"/>
                    </a:cubicBezTo>
                    <a:cubicBezTo>
                      <a:pt x="492714" y="273634"/>
                      <a:pt x="492577" y="273634"/>
                      <a:pt x="492577" y="273772"/>
                    </a:cubicBezTo>
                    <a:cubicBezTo>
                      <a:pt x="492714" y="273634"/>
                      <a:pt x="492714" y="273497"/>
                      <a:pt x="492852" y="273360"/>
                    </a:cubicBezTo>
                    <a:cubicBezTo>
                      <a:pt x="492852" y="273223"/>
                      <a:pt x="492989" y="273223"/>
                      <a:pt x="492989" y="273086"/>
                    </a:cubicBezTo>
                    <a:cubicBezTo>
                      <a:pt x="492989" y="273086"/>
                      <a:pt x="492852" y="273223"/>
                      <a:pt x="492852" y="273223"/>
                    </a:cubicBezTo>
                    <a:cubicBezTo>
                      <a:pt x="493812" y="271577"/>
                      <a:pt x="494772" y="270068"/>
                      <a:pt x="495595" y="268422"/>
                    </a:cubicBezTo>
                    <a:cubicBezTo>
                      <a:pt x="495595" y="268422"/>
                      <a:pt x="495595" y="268560"/>
                      <a:pt x="495458" y="268560"/>
                    </a:cubicBezTo>
                    <a:cubicBezTo>
                      <a:pt x="497378" y="264719"/>
                      <a:pt x="499024" y="260741"/>
                      <a:pt x="500533" y="256627"/>
                    </a:cubicBezTo>
                    <a:cubicBezTo>
                      <a:pt x="500533" y="256901"/>
                      <a:pt x="500395" y="257038"/>
                      <a:pt x="500258" y="257312"/>
                    </a:cubicBezTo>
                    <a:cubicBezTo>
                      <a:pt x="503276" y="248671"/>
                      <a:pt x="505333" y="239756"/>
                      <a:pt x="507253" y="230841"/>
                    </a:cubicBezTo>
                    <a:cubicBezTo>
                      <a:pt x="507253" y="231115"/>
                      <a:pt x="507116" y="231252"/>
                      <a:pt x="507116" y="231526"/>
                    </a:cubicBezTo>
                    <a:cubicBezTo>
                      <a:pt x="510682" y="213284"/>
                      <a:pt x="512740" y="194767"/>
                      <a:pt x="514111" y="176251"/>
                    </a:cubicBezTo>
                    <a:cubicBezTo>
                      <a:pt x="514386" y="172273"/>
                      <a:pt x="514660" y="168296"/>
                      <a:pt x="514797" y="164318"/>
                    </a:cubicBezTo>
                    <a:cubicBezTo>
                      <a:pt x="514523" y="163083"/>
                      <a:pt x="514386" y="161986"/>
                      <a:pt x="514111" y="160752"/>
                    </a:cubicBezTo>
                    <a:cubicBezTo>
                      <a:pt x="513426" y="157460"/>
                      <a:pt x="513014" y="154305"/>
                      <a:pt x="512466" y="151013"/>
                    </a:cubicBezTo>
                    <a:cubicBezTo>
                      <a:pt x="511368" y="144429"/>
                      <a:pt x="510271" y="137846"/>
                      <a:pt x="509174" y="131262"/>
                    </a:cubicBezTo>
                    <a:cubicBezTo>
                      <a:pt x="507665" y="122210"/>
                      <a:pt x="506293" y="113020"/>
                      <a:pt x="504922" y="103968"/>
                    </a:cubicBezTo>
                    <a:cubicBezTo>
                      <a:pt x="504236" y="99441"/>
                      <a:pt x="503550" y="94915"/>
                      <a:pt x="502864" y="90388"/>
                    </a:cubicBezTo>
                    <a:cubicBezTo>
                      <a:pt x="502041" y="85177"/>
                      <a:pt x="501355" y="79827"/>
                      <a:pt x="500670" y="74615"/>
                    </a:cubicBezTo>
                    <a:cubicBezTo>
                      <a:pt x="499710" y="67757"/>
                      <a:pt x="499024" y="60762"/>
                      <a:pt x="498475" y="53904"/>
                    </a:cubicBezTo>
                    <a:cubicBezTo>
                      <a:pt x="498475" y="53904"/>
                      <a:pt x="498475" y="53904"/>
                      <a:pt x="498475" y="53904"/>
                    </a:cubicBezTo>
                    <a:cubicBezTo>
                      <a:pt x="498475" y="53767"/>
                      <a:pt x="498475" y="53630"/>
                      <a:pt x="498475" y="53493"/>
                    </a:cubicBezTo>
                    <a:cubicBezTo>
                      <a:pt x="498475" y="53355"/>
                      <a:pt x="498475" y="53218"/>
                      <a:pt x="498475" y="53081"/>
                    </a:cubicBezTo>
                    <a:cubicBezTo>
                      <a:pt x="498475" y="53081"/>
                      <a:pt x="498475" y="53081"/>
                      <a:pt x="498475" y="53081"/>
                    </a:cubicBezTo>
                    <a:cubicBezTo>
                      <a:pt x="498338" y="50749"/>
                      <a:pt x="498201" y="48417"/>
                      <a:pt x="497926" y="45949"/>
                    </a:cubicBezTo>
                    <a:cubicBezTo>
                      <a:pt x="497652" y="42657"/>
                      <a:pt x="497515" y="39228"/>
                      <a:pt x="497789" y="35936"/>
                    </a:cubicBezTo>
                    <a:cubicBezTo>
                      <a:pt x="497926" y="34427"/>
                      <a:pt x="498064" y="32919"/>
                      <a:pt x="498475" y="31410"/>
                    </a:cubicBezTo>
                    <a:cubicBezTo>
                      <a:pt x="498612" y="30587"/>
                      <a:pt x="498887" y="29764"/>
                      <a:pt x="499161" y="28941"/>
                    </a:cubicBezTo>
                    <a:cubicBezTo>
                      <a:pt x="499847" y="26746"/>
                      <a:pt x="501218" y="24552"/>
                      <a:pt x="502316" y="22494"/>
                    </a:cubicBezTo>
                    <a:cubicBezTo>
                      <a:pt x="503962" y="19203"/>
                      <a:pt x="509037" y="19065"/>
                      <a:pt x="511094" y="21946"/>
                    </a:cubicBezTo>
                    <a:cubicBezTo>
                      <a:pt x="511917" y="23180"/>
                      <a:pt x="512877" y="24552"/>
                      <a:pt x="513700" y="25786"/>
                    </a:cubicBezTo>
                    <a:cubicBezTo>
                      <a:pt x="514523" y="27021"/>
                      <a:pt x="515483" y="28392"/>
                      <a:pt x="516032" y="29764"/>
                    </a:cubicBezTo>
                    <a:cubicBezTo>
                      <a:pt x="516717" y="31684"/>
                      <a:pt x="517266" y="33193"/>
                      <a:pt x="517815" y="35113"/>
                    </a:cubicBezTo>
                    <a:cubicBezTo>
                      <a:pt x="518226" y="36896"/>
                      <a:pt x="518638" y="38817"/>
                      <a:pt x="518912" y="40737"/>
                    </a:cubicBezTo>
                    <a:cubicBezTo>
                      <a:pt x="520421" y="48966"/>
                      <a:pt x="521381" y="57196"/>
                      <a:pt x="522204" y="65562"/>
                    </a:cubicBezTo>
                    <a:cubicBezTo>
                      <a:pt x="523027" y="73792"/>
                      <a:pt x="523713" y="82022"/>
                      <a:pt x="524536" y="90252"/>
                    </a:cubicBezTo>
                    <a:cubicBezTo>
                      <a:pt x="524810" y="92583"/>
                      <a:pt x="524810" y="94915"/>
                      <a:pt x="524947" y="97110"/>
                    </a:cubicBezTo>
                    <a:cubicBezTo>
                      <a:pt x="525221" y="102596"/>
                      <a:pt x="525496" y="108219"/>
                      <a:pt x="525770" y="113706"/>
                    </a:cubicBezTo>
                    <a:cubicBezTo>
                      <a:pt x="525907" y="117135"/>
                      <a:pt x="526182" y="120701"/>
                      <a:pt x="526319" y="124130"/>
                    </a:cubicBezTo>
                    <a:cubicBezTo>
                      <a:pt x="526456" y="126187"/>
                      <a:pt x="526319" y="128382"/>
                      <a:pt x="526319" y="130577"/>
                    </a:cubicBezTo>
                    <a:cubicBezTo>
                      <a:pt x="526182" y="140589"/>
                      <a:pt x="526044" y="150465"/>
                      <a:pt x="525907" y="160340"/>
                    </a:cubicBezTo>
                    <a:cubicBezTo>
                      <a:pt x="525907" y="161986"/>
                      <a:pt x="525770" y="163495"/>
                      <a:pt x="525770" y="165141"/>
                    </a:cubicBezTo>
                    <a:cubicBezTo>
                      <a:pt x="525907" y="165690"/>
                      <a:pt x="526044" y="166238"/>
                      <a:pt x="526182" y="166924"/>
                    </a:cubicBezTo>
                    <a:cubicBezTo>
                      <a:pt x="527005" y="171313"/>
                      <a:pt x="527827" y="175702"/>
                      <a:pt x="528650" y="180091"/>
                    </a:cubicBezTo>
                    <a:cubicBezTo>
                      <a:pt x="528650" y="179954"/>
                      <a:pt x="528650" y="179954"/>
                      <a:pt x="528650" y="179954"/>
                    </a:cubicBezTo>
                    <a:cubicBezTo>
                      <a:pt x="530982" y="189967"/>
                      <a:pt x="533177" y="199980"/>
                      <a:pt x="536331" y="209855"/>
                    </a:cubicBezTo>
                    <a:cubicBezTo>
                      <a:pt x="536331" y="209855"/>
                      <a:pt x="536331" y="209855"/>
                      <a:pt x="536331" y="209718"/>
                    </a:cubicBezTo>
                    <a:cubicBezTo>
                      <a:pt x="537703" y="213696"/>
                      <a:pt x="539212" y="217536"/>
                      <a:pt x="540995" y="221376"/>
                    </a:cubicBezTo>
                    <a:cubicBezTo>
                      <a:pt x="540858" y="221102"/>
                      <a:pt x="540721" y="220965"/>
                      <a:pt x="540721" y="220690"/>
                    </a:cubicBezTo>
                    <a:cubicBezTo>
                      <a:pt x="541269" y="221925"/>
                      <a:pt x="541955" y="223022"/>
                      <a:pt x="542641" y="224119"/>
                    </a:cubicBezTo>
                    <a:cubicBezTo>
                      <a:pt x="542503" y="223845"/>
                      <a:pt x="542366" y="223708"/>
                      <a:pt x="542229" y="223571"/>
                    </a:cubicBezTo>
                    <a:cubicBezTo>
                      <a:pt x="542641" y="224119"/>
                      <a:pt x="543052" y="224531"/>
                      <a:pt x="543327" y="225080"/>
                    </a:cubicBezTo>
                    <a:cubicBezTo>
                      <a:pt x="543189" y="224943"/>
                      <a:pt x="543052" y="224668"/>
                      <a:pt x="542915" y="224531"/>
                    </a:cubicBezTo>
                    <a:cubicBezTo>
                      <a:pt x="543875" y="225628"/>
                      <a:pt x="544835" y="226589"/>
                      <a:pt x="545795" y="227548"/>
                    </a:cubicBezTo>
                    <a:cubicBezTo>
                      <a:pt x="545658" y="227412"/>
                      <a:pt x="545521" y="227274"/>
                      <a:pt x="545247" y="227137"/>
                    </a:cubicBezTo>
                    <a:cubicBezTo>
                      <a:pt x="546207" y="227960"/>
                      <a:pt x="547167" y="228783"/>
                      <a:pt x="548127" y="229469"/>
                    </a:cubicBezTo>
                    <a:cubicBezTo>
                      <a:pt x="548401" y="229606"/>
                      <a:pt x="548813" y="229880"/>
                      <a:pt x="549224" y="230018"/>
                    </a:cubicBezTo>
                    <a:cubicBezTo>
                      <a:pt x="549499" y="230018"/>
                      <a:pt x="549636" y="230154"/>
                      <a:pt x="549910" y="230154"/>
                    </a:cubicBezTo>
                    <a:cubicBezTo>
                      <a:pt x="550322" y="230154"/>
                      <a:pt x="550733" y="230292"/>
                      <a:pt x="551145" y="230292"/>
                    </a:cubicBezTo>
                    <a:cubicBezTo>
                      <a:pt x="552105" y="230292"/>
                      <a:pt x="553065" y="230018"/>
                      <a:pt x="554025" y="229880"/>
                    </a:cubicBezTo>
                    <a:cubicBezTo>
                      <a:pt x="553751" y="229880"/>
                      <a:pt x="553614" y="229880"/>
                      <a:pt x="553339" y="230018"/>
                    </a:cubicBezTo>
                    <a:cubicBezTo>
                      <a:pt x="553751" y="229880"/>
                      <a:pt x="554299" y="229743"/>
                      <a:pt x="554711" y="229606"/>
                    </a:cubicBezTo>
                    <a:cubicBezTo>
                      <a:pt x="555808" y="229195"/>
                      <a:pt x="556905" y="228783"/>
                      <a:pt x="558003" y="228234"/>
                    </a:cubicBezTo>
                    <a:cubicBezTo>
                      <a:pt x="558963" y="227686"/>
                      <a:pt x="559923" y="227137"/>
                      <a:pt x="560883" y="226451"/>
                    </a:cubicBezTo>
                    <a:cubicBezTo>
                      <a:pt x="560746" y="226451"/>
                      <a:pt x="560746" y="226589"/>
                      <a:pt x="560609" y="226589"/>
                    </a:cubicBezTo>
                    <a:cubicBezTo>
                      <a:pt x="561569" y="225903"/>
                      <a:pt x="562392" y="225217"/>
                      <a:pt x="563352" y="224394"/>
                    </a:cubicBezTo>
                    <a:cubicBezTo>
                      <a:pt x="564312" y="223571"/>
                      <a:pt x="565135" y="222611"/>
                      <a:pt x="565958" y="221651"/>
                    </a:cubicBezTo>
                    <a:cubicBezTo>
                      <a:pt x="565821" y="221788"/>
                      <a:pt x="565684" y="221925"/>
                      <a:pt x="565684" y="222062"/>
                    </a:cubicBezTo>
                    <a:cubicBezTo>
                      <a:pt x="568015" y="219456"/>
                      <a:pt x="570073" y="216713"/>
                      <a:pt x="572130" y="213832"/>
                    </a:cubicBezTo>
                    <a:cubicBezTo>
                      <a:pt x="574462" y="210678"/>
                      <a:pt x="576793" y="207660"/>
                      <a:pt x="578988" y="204506"/>
                    </a:cubicBezTo>
                    <a:cubicBezTo>
                      <a:pt x="578851" y="204780"/>
                      <a:pt x="578714" y="204917"/>
                      <a:pt x="578577" y="205054"/>
                    </a:cubicBezTo>
                    <a:cubicBezTo>
                      <a:pt x="581869" y="200254"/>
                      <a:pt x="584886" y="195316"/>
                      <a:pt x="587766" y="190241"/>
                    </a:cubicBezTo>
                    <a:cubicBezTo>
                      <a:pt x="589961" y="186538"/>
                      <a:pt x="592293" y="182835"/>
                      <a:pt x="594487" y="178994"/>
                    </a:cubicBezTo>
                    <a:cubicBezTo>
                      <a:pt x="597093" y="174468"/>
                      <a:pt x="599562" y="170079"/>
                      <a:pt x="602168" y="165552"/>
                    </a:cubicBezTo>
                    <a:cubicBezTo>
                      <a:pt x="606557" y="157734"/>
                      <a:pt x="611083" y="150053"/>
                      <a:pt x="615473" y="142235"/>
                    </a:cubicBezTo>
                    <a:cubicBezTo>
                      <a:pt x="627406" y="121387"/>
                      <a:pt x="639201" y="100539"/>
                      <a:pt x="651134" y="79690"/>
                    </a:cubicBezTo>
                    <a:cubicBezTo>
                      <a:pt x="652643" y="76947"/>
                      <a:pt x="656209" y="76124"/>
                      <a:pt x="658952" y="77633"/>
                    </a:cubicBezTo>
                    <a:cubicBezTo>
                      <a:pt x="661696" y="79278"/>
                      <a:pt x="662518" y="82707"/>
                      <a:pt x="661010" y="85451"/>
                    </a:cubicBezTo>
                    <a:cubicBezTo>
                      <a:pt x="643591" y="115900"/>
                      <a:pt x="626034" y="146213"/>
                      <a:pt x="608615" y="176662"/>
                    </a:cubicBezTo>
                    <a:cubicBezTo>
                      <a:pt x="602443" y="187361"/>
                      <a:pt x="596270" y="198059"/>
                      <a:pt x="589549" y="208483"/>
                    </a:cubicBezTo>
                    <a:cubicBezTo>
                      <a:pt x="587218" y="212050"/>
                      <a:pt x="584612" y="215479"/>
                      <a:pt x="582143" y="218770"/>
                    </a:cubicBezTo>
                    <a:cubicBezTo>
                      <a:pt x="579537" y="222199"/>
                      <a:pt x="577068" y="225491"/>
                      <a:pt x="574325" y="228646"/>
                    </a:cubicBezTo>
                    <a:cubicBezTo>
                      <a:pt x="570073" y="233583"/>
                      <a:pt x="564586" y="237835"/>
                      <a:pt x="558277" y="239619"/>
                    </a:cubicBezTo>
                    <a:cubicBezTo>
                      <a:pt x="555671" y="240441"/>
                      <a:pt x="552928" y="241128"/>
                      <a:pt x="550185" y="240853"/>
                    </a:cubicBezTo>
                    <a:cubicBezTo>
                      <a:pt x="548401" y="240716"/>
                      <a:pt x="547579" y="240441"/>
                      <a:pt x="545932" y="239893"/>
                    </a:cubicBezTo>
                    <a:cubicBezTo>
                      <a:pt x="544835" y="239619"/>
                      <a:pt x="543875" y="238933"/>
                      <a:pt x="542915" y="238384"/>
                    </a:cubicBezTo>
                    <a:cubicBezTo>
                      <a:pt x="541543" y="237699"/>
                      <a:pt x="540309" y="236464"/>
                      <a:pt x="539074" y="235367"/>
                    </a:cubicBezTo>
                    <a:cubicBezTo>
                      <a:pt x="537840" y="234270"/>
                      <a:pt x="536743" y="233035"/>
                      <a:pt x="535645" y="231938"/>
                    </a:cubicBezTo>
                    <a:cubicBezTo>
                      <a:pt x="533451" y="229469"/>
                      <a:pt x="531942" y="226451"/>
                      <a:pt x="530571" y="223571"/>
                    </a:cubicBezTo>
                    <a:cubicBezTo>
                      <a:pt x="529748" y="221651"/>
                      <a:pt x="529062" y="219867"/>
                      <a:pt x="528239" y="217947"/>
                    </a:cubicBezTo>
                    <a:cubicBezTo>
                      <a:pt x="527553" y="216302"/>
                      <a:pt x="526867" y="214656"/>
                      <a:pt x="526319" y="212873"/>
                    </a:cubicBezTo>
                    <a:cubicBezTo>
                      <a:pt x="525221" y="209169"/>
                      <a:pt x="523987" y="205466"/>
                      <a:pt x="523027" y="201625"/>
                    </a:cubicBezTo>
                    <a:cubicBezTo>
                      <a:pt x="523027" y="201351"/>
                      <a:pt x="522890" y="201214"/>
                      <a:pt x="522890" y="200940"/>
                    </a:cubicBezTo>
                    <a:cubicBezTo>
                      <a:pt x="522753" y="202174"/>
                      <a:pt x="522615" y="203409"/>
                      <a:pt x="522341" y="204780"/>
                    </a:cubicBezTo>
                    <a:cubicBezTo>
                      <a:pt x="521107" y="214244"/>
                      <a:pt x="519735" y="223845"/>
                      <a:pt x="517678" y="233309"/>
                    </a:cubicBezTo>
                    <a:cubicBezTo>
                      <a:pt x="515483" y="243322"/>
                      <a:pt x="513014" y="253198"/>
                      <a:pt x="509448" y="262662"/>
                    </a:cubicBezTo>
                    <a:cubicBezTo>
                      <a:pt x="508076" y="266228"/>
                      <a:pt x="506430" y="269794"/>
                      <a:pt x="504647" y="273086"/>
                    </a:cubicBezTo>
                    <a:cubicBezTo>
                      <a:pt x="503001" y="276240"/>
                      <a:pt x="501218" y="279121"/>
                      <a:pt x="498887" y="281864"/>
                    </a:cubicBezTo>
                    <a:cubicBezTo>
                      <a:pt x="497104" y="283921"/>
                      <a:pt x="494909" y="285430"/>
                      <a:pt x="492714" y="286802"/>
                    </a:cubicBezTo>
                    <a:cubicBezTo>
                      <a:pt x="491754" y="287488"/>
                      <a:pt x="490657" y="287899"/>
                      <a:pt x="489697" y="288311"/>
                    </a:cubicBezTo>
                    <a:cubicBezTo>
                      <a:pt x="487914" y="288859"/>
                      <a:pt x="486405" y="289408"/>
                      <a:pt x="484485" y="289408"/>
                    </a:cubicBezTo>
                    <a:cubicBezTo>
                      <a:pt x="482427" y="289408"/>
                      <a:pt x="479959" y="288722"/>
                      <a:pt x="478176" y="287762"/>
                    </a:cubicBezTo>
                    <a:cubicBezTo>
                      <a:pt x="475844" y="286527"/>
                      <a:pt x="473512" y="285156"/>
                      <a:pt x="471866" y="283098"/>
                    </a:cubicBezTo>
                    <a:cubicBezTo>
                      <a:pt x="466928" y="277475"/>
                      <a:pt x="463911" y="270343"/>
                      <a:pt x="461579" y="263347"/>
                    </a:cubicBezTo>
                    <a:cubicBezTo>
                      <a:pt x="459659" y="257998"/>
                      <a:pt x="458150" y="252512"/>
                      <a:pt x="456641" y="247025"/>
                    </a:cubicBezTo>
                    <a:cubicBezTo>
                      <a:pt x="455818" y="243734"/>
                      <a:pt x="454721" y="240441"/>
                      <a:pt x="454035" y="237012"/>
                    </a:cubicBezTo>
                    <a:cubicBezTo>
                      <a:pt x="453075" y="232624"/>
                      <a:pt x="452115" y="228234"/>
                      <a:pt x="451155" y="223845"/>
                    </a:cubicBezTo>
                    <a:cubicBezTo>
                      <a:pt x="450744" y="222062"/>
                      <a:pt x="450332" y="220142"/>
                      <a:pt x="449920" y="218222"/>
                    </a:cubicBezTo>
                    <a:cubicBezTo>
                      <a:pt x="449783" y="218908"/>
                      <a:pt x="449646" y="219731"/>
                      <a:pt x="449372" y="220416"/>
                    </a:cubicBezTo>
                    <a:cubicBezTo>
                      <a:pt x="448275" y="225080"/>
                      <a:pt x="447040" y="229880"/>
                      <a:pt x="445668" y="234544"/>
                    </a:cubicBezTo>
                    <a:cubicBezTo>
                      <a:pt x="444297" y="239207"/>
                      <a:pt x="442651" y="243870"/>
                      <a:pt x="440731" y="248534"/>
                    </a:cubicBezTo>
                    <a:cubicBezTo>
                      <a:pt x="439359" y="251963"/>
                      <a:pt x="437850" y="255392"/>
                      <a:pt x="436067" y="258821"/>
                    </a:cubicBezTo>
                    <a:cubicBezTo>
                      <a:pt x="434421" y="262113"/>
                      <a:pt x="432227" y="265131"/>
                      <a:pt x="429758" y="267873"/>
                    </a:cubicBezTo>
                    <a:cubicBezTo>
                      <a:pt x="426192" y="271851"/>
                      <a:pt x="421528" y="275829"/>
                      <a:pt x="415905" y="275829"/>
                    </a:cubicBezTo>
                    <a:cubicBezTo>
                      <a:pt x="413436" y="275829"/>
                      <a:pt x="411104" y="275006"/>
                      <a:pt x="408910" y="274046"/>
                    </a:cubicBezTo>
                    <a:cubicBezTo>
                      <a:pt x="406715" y="273086"/>
                      <a:pt x="404932" y="271577"/>
                      <a:pt x="403286" y="269794"/>
                    </a:cubicBezTo>
                    <a:cubicBezTo>
                      <a:pt x="402326" y="268696"/>
                      <a:pt x="401503" y="267462"/>
                      <a:pt x="400680" y="266365"/>
                    </a:cubicBezTo>
                    <a:cubicBezTo>
                      <a:pt x="399720" y="265131"/>
                      <a:pt x="399034" y="263759"/>
                      <a:pt x="398211" y="262387"/>
                    </a:cubicBezTo>
                    <a:cubicBezTo>
                      <a:pt x="397388" y="261015"/>
                      <a:pt x="396702" y="259370"/>
                      <a:pt x="396017" y="257998"/>
                    </a:cubicBezTo>
                    <a:cubicBezTo>
                      <a:pt x="394645" y="255118"/>
                      <a:pt x="393548" y="252237"/>
                      <a:pt x="392313" y="249220"/>
                    </a:cubicBezTo>
                    <a:cubicBezTo>
                      <a:pt x="390530" y="244557"/>
                      <a:pt x="389022" y="239893"/>
                      <a:pt x="387375" y="235230"/>
                    </a:cubicBezTo>
                    <a:cubicBezTo>
                      <a:pt x="386415" y="232349"/>
                      <a:pt x="385318" y="229332"/>
                      <a:pt x="384495" y="226314"/>
                    </a:cubicBezTo>
                    <a:cubicBezTo>
                      <a:pt x="383809" y="228646"/>
                      <a:pt x="383124" y="230977"/>
                      <a:pt x="382438" y="233172"/>
                    </a:cubicBezTo>
                    <a:cubicBezTo>
                      <a:pt x="379283" y="243185"/>
                      <a:pt x="375717" y="253198"/>
                      <a:pt x="371191" y="262662"/>
                    </a:cubicBezTo>
                    <a:cubicBezTo>
                      <a:pt x="367762" y="269931"/>
                      <a:pt x="364058" y="276926"/>
                      <a:pt x="359395" y="283510"/>
                    </a:cubicBezTo>
                    <a:cubicBezTo>
                      <a:pt x="357200" y="286665"/>
                      <a:pt x="354594" y="289545"/>
                      <a:pt x="352125" y="292425"/>
                    </a:cubicBezTo>
                    <a:cubicBezTo>
                      <a:pt x="349519" y="295305"/>
                      <a:pt x="346365" y="297775"/>
                      <a:pt x="343073" y="299969"/>
                    </a:cubicBezTo>
                    <a:cubicBezTo>
                      <a:pt x="341016" y="301341"/>
                      <a:pt x="338272" y="302301"/>
                      <a:pt x="335940" y="302712"/>
                    </a:cubicBezTo>
                    <a:cubicBezTo>
                      <a:pt x="334432" y="302986"/>
                      <a:pt x="332923" y="303398"/>
                      <a:pt x="331277" y="303261"/>
                    </a:cubicBezTo>
                    <a:cubicBezTo>
                      <a:pt x="329631" y="303261"/>
                      <a:pt x="328534" y="303124"/>
                      <a:pt x="326888" y="302850"/>
                    </a:cubicBezTo>
                    <a:cubicBezTo>
                      <a:pt x="324968" y="302575"/>
                      <a:pt x="322636" y="301478"/>
                      <a:pt x="321127" y="300243"/>
                    </a:cubicBezTo>
                    <a:cubicBezTo>
                      <a:pt x="319756" y="299283"/>
                      <a:pt x="318521" y="298460"/>
                      <a:pt x="317287" y="297363"/>
                    </a:cubicBezTo>
                    <a:cubicBezTo>
                      <a:pt x="316601" y="296814"/>
                      <a:pt x="316052" y="296128"/>
                      <a:pt x="315366" y="295443"/>
                    </a:cubicBezTo>
                    <a:cubicBezTo>
                      <a:pt x="314406" y="294346"/>
                      <a:pt x="313446" y="293248"/>
                      <a:pt x="312760" y="292014"/>
                    </a:cubicBezTo>
                    <a:cubicBezTo>
                      <a:pt x="310840" y="289270"/>
                      <a:pt x="309469" y="286116"/>
                      <a:pt x="308097" y="283098"/>
                    </a:cubicBezTo>
                    <a:cubicBezTo>
                      <a:pt x="306451" y="279669"/>
                      <a:pt x="305491" y="275829"/>
                      <a:pt x="304257" y="272263"/>
                    </a:cubicBezTo>
                    <a:cubicBezTo>
                      <a:pt x="302336" y="266091"/>
                      <a:pt x="300828" y="259781"/>
                      <a:pt x="299593" y="253472"/>
                    </a:cubicBezTo>
                    <a:cubicBezTo>
                      <a:pt x="298221" y="246340"/>
                      <a:pt x="296713" y="239070"/>
                      <a:pt x="295615" y="231938"/>
                    </a:cubicBezTo>
                    <a:cubicBezTo>
                      <a:pt x="294930" y="226863"/>
                      <a:pt x="294244" y="221925"/>
                      <a:pt x="293558" y="216987"/>
                    </a:cubicBezTo>
                    <a:cubicBezTo>
                      <a:pt x="293558" y="216987"/>
                      <a:pt x="293558" y="217125"/>
                      <a:pt x="293558" y="217125"/>
                    </a:cubicBezTo>
                    <a:cubicBezTo>
                      <a:pt x="286974" y="234955"/>
                      <a:pt x="278608" y="252237"/>
                      <a:pt x="267635" y="267873"/>
                    </a:cubicBezTo>
                    <a:cubicBezTo>
                      <a:pt x="262971" y="274320"/>
                      <a:pt x="257485" y="280218"/>
                      <a:pt x="251450" y="285430"/>
                    </a:cubicBezTo>
                    <a:cubicBezTo>
                      <a:pt x="248981" y="287488"/>
                      <a:pt x="246101" y="289408"/>
                      <a:pt x="243220" y="290779"/>
                    </a:cubicBezTo>
                    <a:cubicBezTo>
                      <a:pt x="241712" y="291465"/>
                      <a:pt x="240340" y="292151"/>
                      <a:pt x="238694" y="292699"/>
                    </a:cubicBezTo>
                    <a:cubicBezTo>
                      <a:pt x="236362" y="293523"/>
                      <a:pt x="234168" y="294071"/>
                      <a:pt x="231699" y="294483"/>
                    </a:cubicBezTo>
                    <a:cubicBezTo>
                      <a:pt x="226075" y="295580"/>
                      <a:pt x="219903" y="294208"/>
                      <a:pt x="214828" y="291602"/>
                    </a:cubicBezTo>
                    <a:cubicBezTo>
                      <a:pt x="213457" y="290917"/>
                      <a:pt x="212085" y="290231"/>
                      <a:pt x="210851" y="289270"/>
                    </a:cubicBezTo>
                    <a:cubicBezTo>
                      <a:pt x="209479" y="288311"/>
                      <a:pt x="208519" y="287350"/>
                      <a:pt x="207285" y="286253"/>
                    </a:cubicBezTo>
                    <a:cubicBezTo>
                      <a:pt x="204267" y="283647"/>
                      <a:pt x="201935" y="280355"/>
                      <a:pt x="199741" y="277063"/>
                    </a:cubicBezTo>
                    <a:cubicBezTo>
                      <a:pt x="197546" y="273772"/>
                      <a:pt x="195900" y="269931"/>
                      <a:pt x="194391" y="266228"/>
                    </a:cubicBezTo>
                    <a:cubicBezTo>
                      <a:pt x="192745" y="262524"/>
                      <a:pt x="191785" y="258547"/>
                      <a:pt x="190688" y="254706"/>
                    </a:cubicBezTo>
                    <a:cubicBezTo>
                      <a:pt x="188082" y="245105"/>
                      <a:pt x="186711" y="235230"/>
                      <a:pt x="185613" y="225491"/>
                    </a:cubicBezTo>
                    <a:cubicBezTo>
                      <a:pt x="185339" y="222748"/>
                      <a:pt x="185064" y="220005"/>
                      <a:pt x="184790" y="217261"/>
                    </a:cubicBezTo>
                    <a:cubicBezTo>
                      <a:pt x="180813" y="227686"/>
                      <a:pt x="176424" y="237835"/>
                      <a:pt x="171486" y="247848"/>
                    </a:cubicBezTo>
                    <a:cubicBezTo>
                      <a:pt x="167371" y="256215"/>
                      <a:pt x="162708" y="264308"/>
                      <a:pt x="157632" y="272125"/>
                    </a:cubicBezTo>
                    <a:cubicBezTo>
                      <a:pt x="152832" y="279669"/>
                      <a:pt x="147208" y="286665"/>
                      <a:pt x="141036" y="293248"/>
                    </a:cubicBezTo>
                    <a:cubicBezTo>
                      <a:pt x="136098" y="298598"/>
                      <a:pt x="130200" y="303398"/>
                      <a:pt x="123617" y="306553"/>
                    </a:cubicBezTo>
                    <a:cubicBezTo>
                      <a:pt x="120462" y="308199"/>
                      <a:pt x="117170" y="309708"/>
                      <a:pt x="113604" y="310256"/>
                    </a:cubicBezTo>
                    <a:cubicBezTo>
                      <a:pt x="111958" y="310530"/>
                      <a:pt x="110312" y="310805"/>
                      <a:pt x="108804" y="310805"/>
                    </a:cubicBezTo>
                    <a:cubicBezTo>
                      <a:pt x="103729" y="310942"/>
                      <a:pt x="101534" y="310805"/>
                      <a:pt x="99339" y="310393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2" name="任意多边形: 形状 351"/>
              <p:cNvSpPr/>
              <p:nvPr/>
            </p:nvSpPr>
            <p:spPr>
              <a:xfrm>
                <a:off x="3265271" y="4517055"/>
                <a:ext cx="773740" cy="1161477"/>
              </a:xfrm>
              <a:custGeom>
                <a:avLst/>
                <a:gdLst>
                  <a:gd name="connsiteX0" fmla="*/ 553736 w 773740"/>
                  <a:gd name="connsiteY0" fmla="*/ 150911 h 1161477"/>
                  <a:gd name="connsiteX1" fmla="*/ 553461 w 773740"/>
                  <a:gd name="connsiteY1" fmla="*/ 150911 h 1161477"/>
                  <a:gd name="connsiteX2" fmla="*/ 554010 w 773740"/>
                  <a:gd name="connsiteY2" fmla="*/ 150911 h 1161477"/>
                  <a:gd name="connsiteX3" fmla="*/ 554147 w 773740"/>
                  <a:gd name="connsiteY3" fmla="*/ 150911 h 1161477"/>
                  <a:gd name="connsiteX4" fmla="*/ 554010 w 773740"/>
                  <a:gd name="connsiteY4" fmla="*/ 150911 h 1161477"/>
                  <a:gd name="connsiteX5" fmla="*/ 568274 w 773740"/>
                  <a:gd name="connsiteY5" fmla="*/ 148991 h 1161477"/>
                  <a:gd name="connsiteX6" fmla="*/ 567589 w 773740"/>
                  <a:gd name="connsiteY6" fmla="*/ 149128 h 1161477"/>
                  <a:gd name="connsiteX7" fmla="*/ 598587 w 773740"/>
                  <a:gd name="connsiteY7" fmla="*/ 140349 h 1161477"/>
                  <a:gd name="connsiteX8" fmla="*/ 598450 w 773740"/>
                  <a:gd name="connsiteY8" fmla="*/ 140349 h 1161477"/>
                  <a:gd name="connsiteX9" fmla="*/ 620395 w 773740"/>
                  <a:gd name="connsiteY9" fmla="*/ 131983 h 1161477"/>
                  <a:gd name="connsiteX10" fmla="*/ 627939 w 773740"/>
                  <a:gd name="connsiteY10" fmla="*/ 129102 h 1161477"/>
                  <a:gd name="connsiteX11" fmla="*/ 635483 w 773740"/>
                  <a:gd name="connsiteY11" fmla="*/ 125811 h 1161477"/>
                  <a:gd name="connsiteX12" fmla="*/ 650845 w 773740"/>
                  <a:gd name="connsiteY12" fmla="*/ 119090 h 1161477"/>
                  <a:gd name="connsiteX13" fmla="*/ 616966 w 773740"/>
                  <a:gd name="connsiteY13" fmla="*/ 119090 h 1161477"/>
                  <a:gd name="connsiteX14" fmla="*/ 617103 w 773740"/>
                  <a:gd name="connsiteY14" fmla="*/ 119090 h 1161477"/>
                  <a:gd name="connsiteX15" fmla="*/ 578150 w 773740"/>
                  <a:gd name="connsiteY15" fmla="*/ 124302 h 1161477"/>
                  <a:gd name="connsiteX16" fmla="*/ 578424 w 773740"/>
                  <a:gd name="connsiteY16" fmla="*/ 124302 h 1161477"/>
                  <a:gd name="connsiteX17" fmla="*/ 549072 w 773740"/>
                  <a:gd name="connsiteY17" fmla="*/ 132120 h 1161477"/>
                  <a:gd name="connsiteX18" fmla="*/ 549072 w 773740"/>
                  <a:gd name="connsiteY18" fmla="*/ 132120 h 1161477"/>
                  <a:gd name="connsiteX19" fmla="*/ 549072 w 773740"/>
                  <a:gd name="connsiteY19" fmla="*/ 132120 h 1161477"/>
                  <a:gd name="connsiteX20" fmla="*/ 548523 w 773740"/>
                  <a:gd name="connsiteY20" fmla="*/ 132257 h 1161477"/>
                  <a:gd name="connsiteX21" fmla="*/ 548798 w 773740"/>
                  <a:gd name="connsiteY21" fmla="*/ 132120 h 1161477"/>
                  <a:gd name="connsiteX22" fmla="*/ 538785 w 773740"/>
                  <a:gd name="connsiteY22" fmla="*/ 136372 h 1161477"/>
                  <a:gd name="connsiteX23" fmla="*/ 538922 w 773740"/>
                  <a:gd name="connsiteY23" fmla="*/ 136372 h 1161477"/>
                  <a:gd name="connsiteX24" fmla="*/ 535905 w 773740"/>
                  <a:gd name="connsiteY24" fmla="*/ 138155 h 1161477"/>
                  <a:gd name="connsiteX25" fmla="*/ 534945 w 773740"/>
                  <a:gd name="connsiteY25" fmla="*/ 138841 h 1161477"/>
                  <a:gd name="connsiteX26" fmla="*/ 533024 w 773740"/>
                  <a:gd name="connsiteY26" fmla="*/ 140624 h 1161477"/>
                  <a:gd name="connsiteX27" fmla="*/ 533024 w 773740"/>
                  <a:gd name="connsiteY27" fmla="*/ 140624 h 1161477"/>
                  <a:gd name="connsiteX28" fmla="*/ 531927 w 773740"/>
                  <a:gd name="connsiteY28" fmla="*/ 141858 h 1161477"/>
                  <a:gd name="connsiteX29" fmla="*/ 531241 w 773740"/>
                  <a:gd name="connsiteY29" fmla="*/ 143093 h 1161477"/>
                  <a:gd name="connsiteX30" fmla="*/ 530967 w 773740"/>
                  <a:gd name="connsiteY30" fmla="*/ 143778 h 1161477"/>
                  <a:gd name="connsiteX31" fmla="*/ 530967 w 773740"/>
                  <a:gd name="connsiteY31" fmla="*/ 143916 h 1161477"/>
                  <a:gd name="connsiteX32" fmla="*/ 530967 w 773740"/>
                  <a:gd name="connsiteY32" fmla="*/ 144053 h 1161477"/>
                  <a:gd name="connsiteX33" fmla="*/ 531241 w 773740"/>
                  <a:gd name="connsiteY33" fmla="*/ 144876 h 1161477"/>
                  <a:gd name="connsiteX34" fmla="*/ 531653 w 773740"/>
                  <a:gd name="connsiteY34" fmla="*/ 145699 h 1161477"/>
                  <a:gd name="connsiteX35" fmla="*/ 532613 w 773740"/>
                  <a:gd name="connsiteY35" fmla="*/ 146796 h 1161477"/>
                  <a:gd name="connsiteX36" fmla="*/ 533024 w 773740"/>
                  <a:gd name="connsiteY36" fmla="*/ 147207 h 1161477"/>
                  <a:gd name="connsiteX37" fmla="*/ 533984 w 773740"/>
                  <a:gd name="connsiteY37" fmla="*/ 147893 h 1161477"/>
                  <a:gd name="connsiteX38" fmla="*/ 535630 w 773740"/>
                  <a:gd name="connsiteY38" fmla="*/ 148716 h 1161477"/>
                  <a:gd name="connsiteX39" fmla="*/ 535219 w 773740"/>
                  <a:gd name="connsiteY39" fmla="*/ 148442 h 1161477"/>
                  <a:gd name="connsiteX40" fmla="*/ 537276 w 773740"/>
                  <a:gd name="connsiteY40" fmla="*/ 149265 h 1161477"/>
                  <a:gd name="connsiteX41" fmla="*/ 536591 w 773740"/>
                  <a:gd name="connsiteY41" fmla="*/ 148991 h 1161477"/>
                  <a:gd name="connsiteX42" fmla="*/ 540842 w 773740"/>
                  <a:gd name="connsiteY42" fmla="*/ 150088 h 1161477"/>
                  <a:gd name="connsiteX43" fmla="*/ 540157 w 773740"/>
                  <a:gd name="connsiteY43" fmla="*/ 149951 h 1161477"/>
                  <a:gd name="connsiteX44" fmla="*/ 547152 w 773740"/>
                  <a:gd name="connsiteY44" fmla="*/ 150911 h 1161477"/>
                  <a:gd name="connsiteX45" fmla="*/ 546466 w 773740"/>
                  <a:gd name="connsiteY45" fmla="*/ 150911 h 1161477"/>
                  <a:gd name="connsiteX46" fmla="*/ 553736 w 773740"/>
                  <a:gd name="connsiteY46" fmla="*/ 150911 h 1161477"/>
                  <a:gd name="connsiteX47" fmla="*/ 558262 w 773740"/>
                  <a:gd name="connsiteY47" fmla="*/ 671570 h 1161477"/>
                  <a:gd name="connsiteX48" fmla="*/ 563337 w 773740"/>
                  <a:gd name="connsiteY48" fmla="*/ 674725 h 1161477"/>
                  <a:gd name="connsiteX49" fmla="*/ 565120 w 773740"/>
                  <a:gd name="connsiteY49" fmla="*/ 675822 h 1161477"/>
                  <a:gd name="connsiteX50" fmla="*/ 579933 w 773740"/>
                  <a:gd name="connsiteY50" fmla="*/ 683777 h 1161477"/>
                  <a:gd name="connsiteX51" fmla="*/ 565806 w 773740"/>
                  <a:gd name="connsiteY51" fmla="*/ 666358 h 1161477"/>
                  <a:gd name="connsiteX52" fmla="*/ 565943 w 773740"/>
                  <a:gd name="connsiteY52" fmla="*/ 666495 h 1161477"/>
                  <a:gd name="connsiteX53" fmla="*/ 550992 w 773740"/>
                  <a:gd name="connsiteY53" fmla="*/ 650585 h 1161477"/>
                  <a:gd name="connsiteX54" fmla="*/ 535219 w 773740"/>
                  <a:gd name="connsiteY54" fmla="*/ 635909 h 1161477"/>
                  <a:gd name="connsiteX55" fmla="*/ 535356 w 773740"/>
                  <a:gd name="connsiteY55" fmla="*/ 635909 h 1161477"/>
                  <a:gd name="connsiteX56" fmla="*/ 523286 w 773740"/>
                  <a:gd name="connsiteY56" fmla="*/ 625896 h 1161477"/>
                  <a:gd name="connsiteX57" fmla="*/ 505867 w 773740"/>
                  <a:gd name="connsiteY57" fmla="*/ 612454 h 1161477"/>
                  <a:gd name="connsiteX58" fmla="*/ 506415 w 773740"/>
                  <a:gd name="connsiteY58" fmla="*/ 612866 h 1161477"/>
                  <a:gd name="connsiteX59" fmla="*/ 497225 w 773740"/>
                  <a:gd name="connsiteY59" fmla="*/ 607105 h 1161477"/>
                  <a:gd name="connsiteX60" fmla="*/ 497911 w 773740"/>
                  <a:gd name="connsiteY60" fmla="*/ 607379 h 1161477"/>
                  <a:gd name="connsiteX61" fmla="*/ 492288 w 773740"/>
                  <a:gd name="connsiteY61" fmla="*/ 605048 h 1161477"/>
                  <a:gd name="connsiteX62" fmla="*/ 492974 w 773740"/>
                  <a:gd name="connsiteY62" fmla="*/ 605322 h 1161477"/>
                  <a:gd name="connsiteX63" fmla="*/ 489407 w 773740"/>
                  <a:gd name="connsiteY63" fmla="*/ 604362 h 1161477"/>
                  <a:gd name="connsiteX64" fmla="*/ 489407 w 773740"/>
                  <a:gd name="connsiteY64" fmla="*/ 604362 h 1161477"/>
                  <a:gd name="connsiteX65" fmla="*/ 489956 w 773740"/>
                  <a:gd name="connsiteY65" fmla="*/ 604499 h 1161477"/>
                  <a:gd name="connsiteX66" fmla="*/ 489133 w 773740"/>
                  <a:gd name="connsiteY66" fmla="*/ 604362 h 1161477"/>
                  <a:gd name="connsiteX67" fmla="*/ 489133 w 773740"/>
                  <a:gd name="connsiteY67" fmla="*/ 604362 h 1161477"/>
                  <a:gd name="connsiteX68" fmla="*/ 488859 w 773740"/>
                  <a:gd name="connsiteY68" fmla="*/ 604636 h 1161477"/>
                  <a:gd name="connsiteX69" fmla="*/ 488585 w 773740"/>
                  <a:gd name="connsiteY69" fmla="*/ 605048 h 1161477"/>
                  <a:gd name="connsiteX70" fmla="*/ 488585 w 773740"/>
                  <a:gd name="connsiteY70" fmla="*/ 605185 h 1161477"/>
                  <a:gd name="connsiteX71" fmla="*/ 488585 w 773740"/>
                  <a:gd name="connsiteY71" fmla="*/ 605459 h 1161477"/>
                  <a:gd name="connsiteX72" fmla="*/ 488722 w 773740"/>
                  <a:gd name="connsiteY72" fmla="*/ 606282 h 1161477"/>
                  <a:gd name="connsiteX73" fmla="*/ 489133 w 773740"/>
                  <a:gd name="connsiteY73" fmla="*/ 607516 h 1161477"/>
                  <a:gd name="connsiteX74" fmla="*/ 492151 w 773740"/>
                  <a:gd name="connsiteY74" fmla="*/ 614237 h 1161477"/>
                  <a:gd name="connsiteX75" fmla="*/ 494208 w 773740"/>
                  <a:gd name="connsiteY75" fmla="*/ 617529 h 1161477"/>
                  <a:gd name="connsiteX76" fmla="*/ 502438 w 773740"/>
                  <a:gd name="connsiteY76" fmla="*/ 627953 h 1161477"/>
                  <a:gd name="connsiteX77" fmla="*/ 502026 w 773740"/>
                  <a:gd name="connsiteY77" fmla="*/ 627405 h 1161477"/>
                  <a:gd name="connsiteX78" fmla="*/ 516428 w 773740"/>
                  <a:gd name="connsiteY78" fmla="*/ 641395 h 1161477"/>
                  <a:gd name="connsiteX79" fmla="*/ 516291 w 773740"/>
                  <a:gd name="connsiteY79" fmla="*/ 641258 h 1161477"/>
                  <a:gd name="connsiteX80" fmla="*/ 537276 w 773740"/>
                  <a:gd name="connsiteY80" fmla="*/ 657443 h 1161477"/>
                  <a:gd name="connsiteX81" fmla="*/ 550992 w 773740"/>
                  <a:gd name="connsiteY81" fmla="*/ 666907 h 1161477"/>
                  <a:gd name="connsiteX82" fmla="*/ 558262 w 773740"/>
                  <a:gd name="connsiteY82" fmla="*/ 671570 h 1161477"/>
                  <a:gd name="connsiteX83" fmla="*/ 457861 w 773740"/>
                  <a:gd name="connsiteY83" fmla="*/ 717656 h 1161477"/>
                  <a:gd name="connsiteX84" fmla="*/ 468422 w 773740"/>
                  <a:gd name="connsiteY84" fmla="*/ 728354 h 1161477"/>
                  <a:gd name="connsiteX85" fmla="*/ 472400 w 773740"/>
                  <a:gd name="connsiteY85" fmla="*/ 732469 h 1161477"/>
                  <a:gd name="connsiteX86" fmla="*/ 471165 w 773740"/>
                  <a:gd name="connsiteY86" fmla="*/ 730823 h 1161477"/>
                  <a:gd name="connsiteX87" fmla="*/ 456215 w 773740"/>
                  <a:gd name="connsiteY87" fmla="*/ 712992 h 1161477"/>
                  <a:gd name="connsiteX88" fmla="*/ 456763 w 773740"/>
                  <a:gd name="connsiteY88" fmla="*/ 713541 h 1161477"/>
                  <a:gd name="connsiteX89" fmla="*/ 440030 w 773740"/>
                  <a:gd name="connsiteY89" fmla="*/ 696259 h 1161477"/>
                  <a:gd name="connsiteX90" fmla="*/ 440579 w 773740"/>
                  <a:gd name="connsiteY90" fmla="*/ 696670 h 1161477"/>
                  <a:gd name="connsiteX91" fmla="*/ 438521 w 773740"/>
                  <a:gd name="connsiteY91" fmla="*/ 695162 h 1161477"/>
                  <a:gd name="connsiteX92" fmla="*/ 445790 w 773740"/>
                  <a:gd name="connsiteY92" fmla="*/ 704351 h 1161477"/>
                  <a:gd name="connsiteX93" fmla="*/ 445379 w 773740"/>
                  <a:gd name="connsiteY93" fmla="*/ 703803 h 1161477"/>
                  <a:gd name="connsiteX94" fmla="*/ 457861 w 773740"/>
                  <a:gd name="connsiteY94" fmla="*/ 717656 h 1161477"/>
                  <a:gd name="connsiteX95" fmla="*/ 417398 w 773740"/>
                  <a:gd name="connsiteY95" fmla="*/ 807084 h 1161477"/>
                  <a:gd name="connsiteX96" fmla="*/ 425079 w 773740"/>
                  <a:gd name="connsiteY96" fmla="*/ 816000 h 1161477"/>
                  <a:gd name="connsiteX97" fmla="*/ 417398 w 773740"/>
                  <a:gd name="connsiteY97" fmla="*/ 803518 h 1161477"/>
                  <a:gd name="connsiteX98" fmla="*/ 403682 w 773740"/>
                  <a:gd name="connsiteY98" fmla="*/ 781984 h 1161477"/>
                  <a:gd name="connsiteX99" fmla="*/ 394493 w 773740"/>
                  <a:gd name="connsiteY99" fmla="*/ 768542 h 1161477"/>
                  <a:gd name="connsiteX100" fmla="*/ 390104 w 773740"/>
                  <a:gd name="connsiteY100" fmla="*/ 762233 h 1161477"/>
                  <a:gd name="connsiteX101" fmla="*/ 377759 w 773740"/>
                  <a:gd name="connsiteY101" fmla="*/ 745911 h 1161477"/>
                  <a:gd name="connsiteX102" fmla="*/ 378033 w 773740"/>
                  <a:gd name="connsiteY102" fmla="*/ 746185 h 1161477"/>
                  <a:gd name="connsiteX103" fmla="*/ 375153 w 773740"/>
                  <a:gd name="connsiteY103" fmla="*/ 743168 h 1161477"/>
                  <a:gd name="connsiteX104" fmla="*/ 375702 w 773740"/>
                  <a:gd name="connsiteY104" fmla="*/ 743579 h 1161477"/>
                  <a:gd name="connsiteX105" fmla="*/ 374193 w 773740"/>
                  <a:gd name="connsiteY105" fmla="*/ 742208 h 1161477"/>
                  <a:gd name="connsiteX106" fmla="*/ 372821 w 773740"/>
                  <a:gd name="connsiteY106" fmla="*/ 741385 h 1161477"/>
                  <a:gd name="connsiteX107" fmla="*/ 372821 w 773740"/>
                  <a:gd name="connsiteY107" fmla="*/ 741385 h 1161477"/>
                  <a:gd name="connsiteX108" fmla="*/ 373233 w 773740"/>
                  <a:gd name="connsiteY108" fmla="*/ 742756 h 1161477"/>
                  <a:gd name="connsiteX109" fmla="*/ 377622 w 773740"/>
                  <a:gd name="connsiteY109" fmla="*/ 753043 h 1161477"/>
                  <a:gd name="connsiteX110" fmla="*/ 377348 w 773740"/>
                  <a:gd name="connsiteY110" fmla="*/ 752632 h 1161477"/>
                  <a:gd name="connsiteX111" fmla="*/ 387086 w 773740"/>
                  <a:gd name="connsiteY111" fmla="*/ 768817 h 1161477"/>
                  <a:gd name="connsiteX112" fmla="*/ 386949 w 773740"/>
                  <a:gd name="connsiteY112" fmla="*/ 768542 h 1161477"/>
                  <a:gd name="connsiteX113" fmla="*/ 417398 w 773740"/>
                  <a:gd name="connsiteY113" fmla="*/ 807084 h 1161477"/>
                  <a:gd name="connsiteX114" fmla="*/ 387223 w 773740"/>
                  <a:gd name="connsiteY114" fmla="*/ 937661 h 1161477"/>
                  <a:gd name="connsiteX115" fmla="*/ 372547 w 773740"/>
                  <a:gd name="connsiteY115" fmla="*/ 904879 h 1161477"/>
                  <a:gd name="connsiteX116" fmla="*/ 372821 w 773740"/>
                  <a:gd name="connsiteY116" fmla="*/ 905565 h 1161477"/>
                  <a:gd name="connsiteX117" fmla="*/ 361849 w 773740"/>
                  <a:gd name="connsiteY117" fmla="*/ 885128 h 1161477"/>
                  <a:gd name="connsiteX118" fmla="*/ 349641 w 773740"/>
                  <a:gd name="connsiteY118" fmla="*/ 865377 h 1161477"/>
                  <a:gd name="connsiteX119" fmla="*/ 350053 w 773740"/>
                  <a:gd name="connsiteY119" fmla="*/ 865926 h 1161477"/>
                  <a:gd name="connsiteX120" fmla="*/ 339217 w 773740"/>
                  <a:gd name="connsiteY120" fmla="*/ 850427 h 1161477"/>
                  <a:gd name="connsiteX121" fmla="*/ 334965 w 773740"/>
                  <a:gd name="connsiteY121" fmla="*/ 844392 h 1161477"/>
                  <a:gd name="connsiteX122" fmla="*/ 320564 w 773740"/>
                  <a:gd name="connsiteY122" fmla="*/ 826424 h 1161477"/>
                  <a:gd name="connsiteX123" fmla="*/ 320701 w 773740"/>
                  <a:gd name="connsiteY123" fmla="*/ 826561 h 1161477"/>
                  <a:gd name="connsiteX124" fmla="*/ 320426 w 773740"/>
                  <a:gd name="connsiteY124" fmla="*/ 826149 h 1161477"/>
                  <a:gd name="connsiteX125" fmla="*/ 320289 w 773740"/>
                  <a:gd name="connsiteY125" fmla="*/ 826012 h 1161477"/>
                  <a:gd name="connsiteX126" fmla="*/ 320426 w 773740"/>
                  <a:gd name="connsiteY126" fmla="*/ 826149 h 1161477"/>
                  <a:gd name="connsiteX127" fmla="*/ 317546 w 773740"/>
                  <a:gd name="connsiteY127" fmla="*/ 823132 h 1161477"/>
                  <a:gd name="connsiteX128" fmla="*/ 317957 w 773740"/>
                  <a:gd name="connsiteY128" fmla="*/ 823543 h 1161477"/>
                  <a:gd name="connsiteX129" fmla="*/ 312882 w 773740"/>
                  <a:gd name="connsiteY129" fmla="*/ 819429 h 1161477"/>
                  <a:gd name="connsiteX130" fmla="*/ 312882 w 773740"/>
                  <a:gd name="connsiteY130" fmla="*/ 819429 h 1161477"/>
                  <a:gd name="connsiteX131" fmla="*/ 311785 w 773740"/>
                  <a:gd name="connsiteY131" fmla="*/ 818743 h 1161477"/>
                  <a:gd name="connsiteX132" fmla="*/ 311648 w 773740"/>
                  <a:gd name="connsiteY132" fmla="*/ 818606 h 1161477"/>
                  <a:gd name="connsiteX133" fmla="*/ 311648 w 773740"/>
                  <a:gd name="connsiteY133" fmla="*/ 818743 h 1161477"/>
                  <a:gd name="connsiteX134" fmla="*/ 312608 w 773740"/>
                  <a:gd name="connsiteY134" fmla="*/ 821898 h 1161477"/>
                  <a:gd name="connsiteX135" fmla="*/ 312334 w 773740"/>
                  <a:gd name="connsiteY135" fmla="*/ 821212 h 1161477"/>
                  <a:gd name="connsiteX136" fmla="*/ 315351 w 773740"/>
                  <a:gd name="connsiteY136" fmla="*/ 828893 h 1161477"/>
                  <a:gd name="connsiteX137" fmla="*/ 319329 w 773740"/>
                  <a:gd name="connsiteY137" fmla="*/ 837397 h 1161477"/>
                  <a:gd name="connsiteX138" fmla="*/ 319192 w 773740"/>
                  <a:gd name="connsiteY138" fmla="*/ 837259 h 1161477"/>
                  <a:gd name="connsiteX139" fmla="*/ 336337 w 773740"/>
                  <a:gd name="connsiteY139" fmla="*/ 868120 h 1161477"/>
                  <a:gd name="connsiteX140" fmla="*/ 338257 w 773740"/>
                  <a:gd name="connsiteY140" fmla="*/ 871138 h 1161477"/>
                  <a:gd name="connsiteX141" fmla="*/ 344018 w 773740"/>
                  <a:gd name="connsiteY141" fmla="*/ 880053 h 1161477"/>
                  <a:gd name="connsiteX142" fmla="*/ 352110 w 773740"/>
                  <a:gd name="connsiteY142" fmla="*/ 892809 h 1161477"/>
                  <a:gd name="connsiteX143" fmla="*/ 369392 w 773740"/>
                  <a:gd name="connsiteY143" fmla="*/ 916264 h 1161477"/>
                  <a:gd name="connsiteX144" fmla="*/ 371313 w 773740"/>
                  <a:gd name="connsiteY144" fmla="*/ 918595 h 1161477"/>
                  <a:gd name="connsiteX145" fmla="*/ 377210 w 773740"/>
                  <a:gd name="connsiteY145" fmla="*/ 925590 h 1161477"/>
                  <a:gd name="connsiteX146" fmla="*/ 387360 w 773740"/>
                  <a:gd name="connsiteY146" fmla="*/ 937661 h 1161477"/>
                  <a:gd name="connsiteX147" fmla="*/ 386949 w 773740"/>
                  <a:gd name="connsiteY147" fmla="*/ 937249 h 1161477"/>
                  <a:gd name="connsiteX148" fmla="*/ 387223 w 773740"/>
                  <a:gd name="connsiteY148" fmla="*/ 937661 h 1161477"/>
                  <a:gd name="connsiteX149" fmla="*/ 151857 w 773740"/>
                  <a:gd name="connsiteY149" fmla="*/ 955217 h 1161477"/>
                  <a:gd name="connsiteX150" fmla="*/ 148976 w 773740"/>
                  <a:gd name="connsiteY150" fmla="*/ 946164 h 1161477"/>
                  <a:gd name="connsiteX151" fmla="*/ 148976 w 773740"/>
                  <a:gd name="connsiteY151" fmla="*/ 946302 h 1161477"/>
                  <a:gd name="connsiteX152" fmla="*/ 148839 w 773740"/>
                  <a:gd name="connsiteY152" fmla="*/ 945890 h 1161477"/>
                  <a:gd name="connsiteX153" fmla="*/ 148702 w 773740"/>
                  <a:gd name="connsiteY153" fmla="*/ 945616 h 1161477"/>
                  <a:gd name="connsiteX154" fmla="*/ 148702 w 773740"/>
                  <a:gd name="connsiteY154" fmla="*/ 945753 h 1161477"/>
                  <a:gd name="connsiteX155" fmla="*/ 141570 w 773740"/>
                  <a:gd name="connsiteY155" fmla="*/ 925316 h 1161477"/>
                  <a:gd name="connsiteX156" fmla="*/ 141844 w 773740"/>
                  <a:gd name="connsiteY156" fmla="*/ 926002 h 1161477"/>
                  <a:gd name="connsiteX157" fmla="*/ 138552 w 773740"/>
                  <a:gd name="connsiteY157" fmla="*/ 917224 h 1161477"/>
                  <a:gd name="connsiteX158" fmla="*/ 133889 w 773740"/>
                  <a:gd name="connsiteY158" fmla="*/ 907074 h 1161477"/>
                  <a:gd name="connsiteX159" fmla="*/ 134163 w 773740"/>
                  <a:gd name="connsiteY159" fmla="*/ 907760 h 1161477"/>
                  <a:gd name="connsiteX160" fmla="*/ 132929 w 773740"/>
                  <a:gd name="connsiteY160" fmla="*/ 905291 h 1161477"/>
                  <a:gd name="connsiteX161" fmla="*/ 132929 w 773740"/>
                  <a:gd name="connsiteY161" fmla="*/ 906388 h 1161477"/>
                  <a:gd name="connsiteX162" fmla="*/ 132929 w 773740"/>
                  <a:gd name="connsiteY162" fmla="*/ 905702 h 1161477"/>
                  <a:gd name="connsiteX163" fmla="*/ 133614 w 773740"/>
                  <a:gd name="connsiteY163" fmla="*/ 910229 h 1161477"/>
                  <a:gd name="connsiteX164" fmla="*/ 137729 w 773740"/>
                  <a:gd name="connsiteY164" fmla="*/ 923670 h 1161477"/>
                  <a:gd name="connsiteX165" fmla="*/ 137729 w 773740"/>
                  <a:gd name="connsiteY165" fmla="*/ 923533 h 1161477"/>
                  <a:gd name="connsiteX166" fmla="*/ 148428 w 773740"/>
                  <a:gd name="connsiteY166" fmla="*/ 948633 h 1161477"/>
                  <a:gd name="connsiteX167" fmla="*/ 148290 w 773740"/>
                  <a:gd name="connsiteY167" fmla="*/ 948496 h 1161477"/>
                  <a:gd name="connsiteX168" fmla="*/ 148565 w 773740"/>
                  <a:gd name="connsiteY168" fmla="*/ 948908 h 1161477"/>
                  <a:gd name="connsiteX169" fmla="*/ 148565 w 773740"/>
                  <a:gd name="connsiteY169" fmla="*/ 949045 h 1161477"/>
                  <a:gd name="connsiteX170" fmla="*/ 148565 w 773740"/>
                  <a:gd name="connsiteY170" fmla="*/ 949045 h 1161477"/>
                  <a:gd name="connsiteX171" fmla="*/ 151857 w 773740"/>
                  <a:gd name="connsiteY171" fmla="*/ 955217 h 1161477"/>
                  <a:gd name="connsiteX172" fmla="*/ 278592 w 773740"/>
                  <a:gd name="connsiteY172" fmla="*/ 960018 h 1161477"/>
                  <a:gd name="connsiteX173" fmla="*/ 292720 w 773740"/>
                  <a:gd name="connsiteY173" fmla="*/ 982923 h 1161477"/>
                  <a:gd name="connsiteX174" fmla="*/ 295600 w 773740"/>
                  <a:gd name="connsiteY174" fmla="*/ 987724 h 1161477"/>
                  <a:gd name="connsiteX175" fmla="*/ 300264 w 773740"/>
                  <a:gd name="connsiteY175" fmla="*/ 994719 h 1161477"/>
                  <a:gd name="connsiteX176" fmla="*/ 302458 w 773740"/>
                  <a:gd name="connsiteY176" fmla="*/ 998011 h 1161477"/>
                  <a:gd name="connsiteX177" fmla="*/ 302184 w 773740"/>
                  <a:gd name="connsiteY177" fmla="*/ 991839 h 1161477"/>
                  <a:gd name="connsiteX178" fmla="*/ 297246 w 773740"/>
                  <a:gd name="connsiteY178" fmla="*/ 955766 h 1161477"/>
                  <a:gd name="connsiteX179" fmla="*/ 297383 w 773740"/>
                  <a:gd name="connsiteY179" fmla="*/ 956177 h 1161477"/>
                  <a:gd name="connsiteX180" fmla="*/ 285176 w 773740"/>
                  <a:gd name="connsiteY180" fmla="*/ 911874 h 1161477"/>
                  <a:gd name="connsiteX181" fmla="*/ 285450 w 773740"/>
                  <a:gd name="connsiteY181" fmla="*/ 912560 h 1161477"/>
                  <a:gd name="connsiteX182" fmla="*/ 281198 w 773740"/>
                  <a:gd name="connsiteY182" fmla="*/ 900902 h 1161477"/>
                  <a:gd name="connsiteX183" fmla="*/ 279141 w 773740"/>
                  <a:gd name="connsiteY183" fmla="*/ 895690 h 1161477"/>
                  <a:gd name="connsiteX184" fmla="*/ 274752 w 773740"/>
                  <a:gd name="connsiteY184" fmla="*/ 885540 h 1161477"/>
                  <a:gd name="connsiteX185" fmla="*/ 269677 w 773740"/>
                  <a:gd name="connsiteY185" fmla="*/ 873470 h 1161477"/>
                  <a:gd name="connsiteX186" fmla="*/ 263505 w 773740"/>
                  <a:gd name="connsiteY186" fmla="*/ 860439 h 1161477"/>
                  <a:gd name="connsiteX187" fmla="*/ 263779 w 773740"/>
                  <a:gd name="connsiteY187" fmla="*/ 860988 h 1161477"/>
                  <a:gd name="connsiteX188" fmla="*/ 254864 w 773740"/>
                  <a:gd name="connsiteY188" fmla="*/ 845215 h 1161477"/>
                  <a:gd name="connsiteX189" fmla="*/ 250886 w 773740"/>
                  <a:gd name="connsiteY189" fmla="*/ 840003 h 1161477"/>
                  <a:gd name="connsiteX190" fmla="*/ 251160 w 773740"/>
                  <a:gd name="connsiteY190" fmla="*/ 840277 h 1161477"/>
                  <a:gd name="connsiteX191" fmla="*/ 250749 w 773740"/>
                  <a:gd name="connsiteY191" fmla="*/ 839865 h 1161477"/>
                  <a:gd name="connsiteX192" fmla="*/ 250612 w 773740"/>
                  <a:gd name="connsiteY192" fmla="*/ 839728 h 1161477"/>
                  <a:gd name="connsiteX193" fmla="*/ 250749 w 773740"/>
                  <a:gd name="connsiteY193" fmla="*/ 839865 h 1161477"/>
                  <a:gd name="connsiteX194" fmla="*/ 247046 w 773740"/>
                  <a:gd name="connsiteY194" fmla="*/ 836025 h 1161477"/>
                  <a:gd name="connsiteX195" fmla="*/ 245811 w 773740"/>
                  <a:gd name="connsiteY195" fmla="*/ 835065 h 1161477"/>
                  <a:gd name="connsiteX196" fmla="*/ 244851 w 773740"/>
                  <a:gd name="connsiteY196" fmla="*/ 834379 h 1161477"/>
                  <a:gd name="connsiteX197" fmla="*/ 243891 w 773740"/>
                  <a:gd name="connsiteY197" fmla="*/ 833968 h 1161477"/>
                  <a:gd name="connsiteX198" fmla="*/ 242931 w 773740"/>
                  <a:gd name="connsiteY198" fmla="*/ 833830 h 1161477"/>
                  <a:gd name="connsiteX199" fmla="*/ 241971 w 773740"/>
                  <a:gd name="connsiteY199" fmla="*/ 833830 h 1161477"/>
                  <a:gd name="connsiteX200" fmla="*/ 241011 w 773740"/>
                  <a:gd name="connsiteY200" fmla="*/ 833968 h 1161477"/>
                  <a:gd name="connsiteX201" fmla="*/ 240050 w 773740"/>
                  <a:gd name="connsiteY201" fmla="*/ 834242 h 1161477"/>
                  <a:gd name="connsiteX202" fmla="*/ 239639 w 773740"/>
                  <a:gd name="connsiteY202" fmla="*/ 834516 h 1161477"/>
                  <a:gd name="connsiteX203" fmla="*/ 239365 w 773740"/>
                  <a:gd name="connsiteY203" fmla="*/ 834791 h 1161477"/>
                  <a:gd name="connsiteX204" fmla="*/ 238953 w 773740"/>
                  <a:gd name="connsiteY204" fmla="*/ 835339 h 1161477"/>
                  <a:gd name="connsiteX205" fmla="*/ 238268 w 773740"/>
                  <a:gd name="connsiteY205" fmla="*/ 836711 h 1161477"/>
                  <a:gd name="connsiteX206" fmla="*/ 238542 w 773740"/>
                  <a:gd name="connsiteY206" fmla="*/ 836162 h 1161477"/>
                  <a:gd name="connsiteX207" fmla="*/ 237993 w 773740"/>
                  <a:gd name="connsiteY207" fmla="*/ 837534 h 1161477"/>
                  <a:gd name="connsiteX208" fmla="*/ 236759 w 773740"/>
                  <a:gd name="connsiteY208" fmla="*/ 842334 h 1161477"/>
                  <a:gd name="connsiteX209" fmla="*/ 236896 w 773740"/>
                  <a:gd name="connsiteY209" fmla="*/ 841649 h 1161477"/>
                  <a:gd name="connsiteX210" fmla="*/ 236210 w 773740"/>
                  <a:gd name="connsiteY210" fmla="*/ 847272 h 1161477"/>
                  <a:gd name="connsiteX211" fmla="*/ 236347 w 773740"/>
                  <a:gd name="connsiteY211" fmla="*/ 853993 h 1161477"/>
                  <a:gd name="connsiteX212" fmla="*/ 238268 w 773740"/>
                  <a:gd name="connsiteY212" fmla="*/ 868258 h 1161477"/>
                  <a:gd name="connsiteX213" fmla="*/ 238268 w 773740"/>
                  <a:gd name="connsiteY213" fmla="*/ 867846 h 1161477"/>
                  <a:gd name="connsiteX214" fmla="*/ 245263 w 773740"/>
                  <a:gd name="connsiteY214" fmla="*/ 892398 h 1161477"/>
                  <a:gd name="connsiteX215" fmla="*/ 260350 w 773740"/>
                  <a:gd name="connsiteY215" fmla="*/ 926825 h 1161477"/>
                  <a:gd name="connsiteX216" fmla="*/ 260076 w 773740"/>
                  <a:gd name="connsiteY216" fmla="*/ 926276 h 1161477"/>
                  <a:gd name="connsiteX217" fmla="*/ 278592 w 773740"/>
                  <a:gd name="connsiteY217" fmla="*/ 960018 h 1161477"/>
                  <a:gd name="connsiteX218" fmla="*/ 90546 w 773740"/>
                  <a:gd name="connsiteY218" fmla="*/ 1096766 h 1161477"/>
                  <a:gd name="connsiteX219" fmla="*/ 93015 w 773740"/>
                  <a:gd name="connsiteY219" fmla="*/ 1073998 h 1161477"/>
                  <a:gd name="connsiteX220" fmla="*/ 93015 w 773740"/>
                  <a:gd name="connsiteY220" fmla="*/ 1074135 h 1161477"/>
                  <a:gd name="connsiteX221" fmla="*/ 92878 w 773740"/>
                  <a:gd name="connsiteY221" fmla="*/ 1039845 h 1161477"/>
                  <a:gd name="connsiteX222" fmla="*/ 92878 w 773740"/>
                  <a:gd name="connsiteY222" fmla="*/ 1039982 h 1161477"/>
                  <a:gd name="connsiteX223" fmla="*/ 89037 w 773740"/>
                  <a:gd name="connsiteY223" fmla="*/ 1011041 h 1161477"/>
                  <a:gd name="connsiteX224" fmla="*/ 89037 w 773740"/>
                  <a:gd name="connsiteY224" fmla="*/ 1011315 h 1161477"/>
                  <a:gd name="connsiteX225" fmla="*/ 81494 w 773740"/>
                  <a:gd name="connsiteY225" fmla="*/ 983472 h 1161477"/>
                  <a:gd name="connsiteX226" fmla="*/ 81631 w 773740"/>
                  <a:gd name="connsiteY226" fmla="*/ 983609 h 1161477"/>
                  <a:gd name="connsiteX227" fmla="*/ 75596 w 773740"/>
                  <a:gd name="connsiteY227" fmla="*/ 967699 h 1161477"/>
                  <a:gd name="connsiteX228" fmla="*/ 67503 w 773740"/>
                  <a:gd name="connsiteY228" fmla="*/ 950005 h 1161477"/>
                  <a:gd name="connsiteX229" fmla="*/ 67778 w 773740"/>
                  <a:gd name="connsiteY229" fmla="*/ 950554 h 1161477"/>
                  <a:gd name="connsiteX230" fmla="*/ 61880 w 773740"/>
                  <a:gd name="connsiteY230" fmla="*/ 939992 h 1161477"/>
                  <a:gd name="connsiteX231" fmla="*/ 62291 w 773740"/>
                  <a:gd name="connsiteY231" fmla="*/ 940404 h 1161477"/>
                  <a:gd name="connsiteX232" fmla="*/ 56256 w 773740"/>
                  <a:gd name="connsiteY232" fmla="*/ 932311 h 1161477"/>
                  <a:gd name="connsiteX233" fmla="*/ 56393 w 773740"/>
                  <a:gd name="connsiteY233" fmla="*/ 932448 h 1161477"/>
                  <a:gd name="connsiteX234" fmla="*/ 56256 w 773740"/>
                  <a:gd name="connsiteY234" fmla="*/ 932311 h 1161477"/>
                  <a:gd name="connsiteX235" fmla="*/ 56119 w 773740"/>
                  <a:gd name="connsiteY235" fmla="*/ 932037 h 1161477"/>
                  <a:gd name="connsiteX236" fmla="*/ 56256 w 773740"/>
                  <a:gd name="connsiteY236" fmla="*/ 932174 h 1161477"/>
                  <a:gd name="connsiteX237" fmla="*/ 54062 w 773740"/>
                  <a:gd name="connsiteY237" fmla="*/ 930117 h 1161477"/>
                  <a:gd name="connsiteX238" fmla="*/ 54062 w 773740"/>
                  <a:gd name="connsiteY238" fmla="*/ 930117 h 1161477"/>
                  <a:gd name="connsiteX239" fmla="*/ 52553 w 773740"/>
                  <a:gd name="connsiteY239" fmla="*/ 929019 h 1161477"/>
                  <a:gd name="connsiteX240" fmla="*/ 49810 w 773740"/>
                  <a:gd name="connsiteY240" fmla="*/ 927511 h 1161477"/>
                  <a:gd name="connsiteX241" fmla="*/ 49947 w 773740"/>
                  <a:gd name="connsiteY241" fmla="*/ 927648 h 1161477"/>
                  <a:gd name="connsiteX242" fmla="*/ 47752 w 773740"/>
                  <a:gd name="connsiteY242" fmla="*/ 926688 h 1161477"/>
                  <a:gd name="connsiteX243" fmla="*/ 46655 w 773740"/>
                  <a:gd name="connsiteY243" fmla="*/ 926413 h 1161477"/>
                  <a:gd name="connsiteX244" fmla="*/ 46106 w 773740"/>
                  <a:gd name="connsiteY244" fmla="*/ 926413 h 1161477"/>
                  <a:gd name="connsiteX245" fmla="*/ 45558 w 773740"/>
                  <a:gd name="connsiteY245" fmla="*/ 926551 h 1161477"/>
                  <a:gd name="connsiteX246" fmla="*/ 44597 w 773740"/>
                  <a:gd name="connsiteY246" fmla="*/ 927099 h 1161477"/>
                  <a:gd name="connsiteX247" fmla="*/ 43500 w 773740"/>
                  <a:gd name="connsiteY247" fmla="*/ 927922 h 1161477"/>
                  <a:gd name="connsiteX248" fmla="*/ 43912 w 773740"/>
                  <a:gd name="connsiteY248" fmla="*/ 927511 h 1161477"/>
                  <a:gd name="connsiteX249" fmla="*/ 41443 w 773740"/>
                  <a:gd name="connsiteY249" fmla="*/ 929842 h 1161477"/>
                  <a:gd name="connsiteX250" fmla="*/ 41580 w 773740"/>
                  <a:gd name="connsiteY250" fmla="*/ 929705 h 1161477"/>
                  <a:gd name="connsiteX251" fmla="*/ 40757 w 773740"/>
                  <a:gd name="connsiteY251" fmla="*/ 930803 h 1161477"/>
                  <a:gd name="connsiteX252" fmla="*/ 40208 w 773740"/>
                  <a:gd name="connsiteY252" fmla="*/ 932037 h 1161477"/>
                  <a:gd name="connsiteX253" fmla="*/ 39660 w 773740"/>
                  <a:gd name="connsiteY253" fmla="*/ 933546 h 1161477"/>
                  <a:gd name="connsiteX254" fmla="*/ 39248 w 773740"/>
                  <a:gd name="connsiteY254" fmla="*/ 934917 h 1161477"/>
                  <a:gd name="connsiteX255" fmla="*/ 39248 w 773740"/>
                  <a:gd name="connsiteY255" fmla="*/ 934643 h 1161477"/>
                  <a:gd name="connsiteX256" fmla="*/ 38425 w 773740"/>
                  <a:gd name="connsiteY256" fmla="*/ 940541 h 1161477"/>
                  <a:gd name="connsiteX257" fmla="*/ 38288 w 773740"/>
                  <a:gd name="connsiteY257" fmla="*/ 953983 h 1161477"/>
                  <a:gd name="connsiteX258" fmla="*/ 41717 w 773740"/>
                  <a:gd name="connsiteY258" fmla="*/ 975380 h 1161477"/>
                  <a:gd name="connsiteX259" fmla="*/ 41717 w 773740"/>
                  <a:gd name="connsiteY259" fmla="*/ 975105 h 1161477"/>
                  <a:gd name="connsiteX260" fmla="*/ 51181 w 773740"/>
                  <a:gd name="connsiteY260" fmla="*/ 1007886 h 1161477"/>
                  <a:gd name="connsiteX261" fmla="*/ 51044 w 773740"/>
                  <a:gd name="connsiteY261" fmla="*/ 1007749 h 1161477"/>
                  <a:gd name="connsiteX262" fmla="*/ 62565 w 773740"/>
                  <a:gd name="connsiteY262" fmla="*/ 1037376 h 1161477"/>
                  <a:gd name="connsiteX263" fmla="*/ 71892 w 773740"/>
                  <a:gd name="connsiteY263" fmla="*/ 1058499 h 1161477"/>
                  <a:gd name="connsiteX264" fmla="*/ 76967 w 773740"/>
                  <a:gd name="connsiteY264" fmla="*/ 1069471 h 1161477"/>
                  <a:gd name="connsiteX265" fmla="*/ 85471 w 773740"/>
                  <a:gd name="connsiteY265" fmla="*/ 1087302 h 1161477"/>
                  <a:gd name="connsiteX266" fmla="*/ 85197 w 773740"/>
                  <a:gd name="connsiteY266" fmla="*/ 1086754 h 1161477"/>
                  <a:gd name="connsiteX267" fmla="*/ 90546 w 773740"/>
                  <a:gd name="connsiteY267" fmla="*/ 1096766 h 1161477"/>
                  <a:gd name="connsiteX268" fmla="*/ 129774 w 773740"/>
                  <a:gd name="connsiteY268" fmla="*/ 1159997 h 1161477"/>
                  <a:gd name="connsiteX269" fmla="*/ 121133 w 773740"/>
                  <a:gd name="connsiteY269" fmla="*/ 1155059 h 1161477"/>
                  <a:gd name="connsiteX270" fmla="*/ 104948 w 773740"/>
                  <a:gd name="connsiteY270" fmla="*/ 1138326 h 1161477"/>
                  <a:gd name="connsiteX271" fmla="*/ 93701 w 773740"/>
                  <a:gd name="connsiteY271" fmla="*/ 1121866 h 1161477"/>
                  <a:gd name="connsiteX272" fmla="*/ 92192 w 773740"/>
                  <a:gd name="connsiteY272" fmla="*/ 1126804 h 1161477"/>
                  <a:gd name="connsiteX273" fmla="*/ 87117 w 773740"/>
                  <a:gd name="connsiteY273" fmla="*/ 1137914 h 1161477"/>
                  <a:gd name="connsiteX274" fmla="*/ 81768 w 773740"/>
                  <a:gd name="connsiteY274" fmla="*/ 1145321 h 1161477"/>
                  <a:gd name="connsiteX275" fmla="*/ 75733 w 773740"/>
                  <a:gd name="connsiteY275" fmla="*/ 1149298 h 1161477"/>
                  <a:gd name="connsiteX276" fmla="*/ 68738 w 773740"/>
                  <a:gd name="connsiteY276" fmla="*/ 1150670 h 1161477"/>
                  <a:gd name="connsiteX277" fmla="*/ 65720 w 773740"/>
                  <a:gd name="connsiteY277" fmla="*/ 1150121 h 1161477"/>
                  <a:gd name="connsiteX278" fmla="*/ 60782 w 773740"/>
                  <a:gd name="connsiteY278" fmla="*/ 1147653 h 1161477"/>
                  <a:gd name="connsiteX279" fmla="*/ 55159 w 773740"/>
                  <a:gd name="connsiteY279" fmla="*/ 1142578 h 1161477"/>
                  <a:gd name="connsiteX280" fmla="*/ 48987 w 773740"/>
                  <a:gd name="connsiteY280" fmla="*/ 1133525 h 1161477"/>
                  <a:gd name="connsiteX281" fmla="*/ 41168 w 773740"/>
                  <a:gd name="connsiteY281" fmla="*/ 1118712 h 1161477"/>
                  <a:gd name="connsiteX282" fmla="*/ 31704 w 773740"/>
                  <a:gd name="connsiteY282" fmla="*/ 1098412 h 1161477"/>
                  <a:gd name="connsiteX283" fmla="*/ 28687 w 773740"/>
                  <a:gd name="connsiteY283" fmla="*/ 1090731 h 1161477"/>
                  <a:gd name="connsiteX284" fmla="*/ 23612 w 773740"/>
                  <a:gd name="connsiteY284" fmla="*/ 1077838 h 1161477"/>
                  <a:gd name="connsiteX285" fmla="*/ 21555 w 773740"/>
                  <a:gd name="connsiteY285" fmla="*/ 1071254 h 1161477"/>
                  <a:gd name="connsiteX286" fmla="*/ 16480 w 773740"/>
                  <a:gd name="connsiteY286" fmla="*/ 1055893 h 1161477"/>
                  <a:gd name="connsiteX287" fmla="*/ 11953 w 773740"/>
                  <a:gd name="connsiteY287" fmla="*/ 1039570 h 1161477"/>
                  <a:gd name="connsiteX288" fmla="*/ 8662 w 773740"/>
                  <a:gd name="connsiteY288" fmla="*/ 1026815 h 1161477"/>
                  <a:gd name="connsiteX289" fmla="*/ 5781 w 773740"/>
                  <a:gd name="connsiteY289" fmla="*/ 1013373 h 1161477"/>
                  <a:gd name="connsiteX290" fmla="*/ 20 w 773740"/>
                  <a:gd name="connsiteY290" fmla="*/ 957823 h 1161477"/>
                  <a:gd name="connsiteX291" fmla="*/ 1804 w 773740"/>
                  <a:gd name="connsiteY291" fmla="*/ 931626 h 1161477"/>
                  <a:gd name="connsiteX292" fmla="*/ 2901 w 773740"/>
                  <a:gd name="connsiteY292" fmla="*/ 926551 h 1161477"/>
                  <a:gd name="connsiteX293" fmla="*/ 4135 w 773740"/>
                  <a:gd name="connsiteY293" fmla="*/ 922024 h 1161477"/>
                  <a:gd name="connsiteX294" fmla="*/ 5781 w 773740"/>
                  <a:gd name="connsiteY294" fmla="*/ 918595 h 1161477"/>
                  <a:gd name="connsiteX295" fmla="*/ 7153 w 773740"/>
                  <a:gd name="connsiteY295" fmla="*/ 917087 h 1161477"/>
                  <a:gd name="connsiteX296" fmla="*/ 10993 w 773740"/>
                  <a:gd name="connsiteY296" fmla="*/ 916401 h 1161477"/>
                  <a:gd name="connsiteX297" fmla="*/ 12639 w 773740"/>
                  <a:gd name="connsiteY297" fmla="*/ 917635 h 1161477"/>
                  <a:gd name="connsiteX298" fmla="*/ 11953 w 773740"/>
                  <a:gd name="connsiteY298" fmla="*/ 922573 h 1161477"/>
                  <a:gd name="connsiteX299" fmla="*/ 11542 w 773740"/>
                  <a:gd name="connsiteY299" fmla="*/ 922847 h 1161477"/>
                  <a:gd name="connsiteX300" fmla="*/ 10719 w 773740"/>
                  <a:gd name="connsiteY300" fmla="*/ 924768 h 1161477"/>
                  <a:gd name="connsiteX301" fmla="*/ 9347 w 773740"/>
                  <a:gd name="connsiteY301" fmla="*/ 930117 h 1161477"/>
                  <a:gd name="connsiteX302" fmla="*/ 9347 w 773740"/>
                  <a:gd name="connsiteY302" fmla="*/ 930117 h 1161477"/>
                  <a:gd name="connsiteX303" fmla="*/ 7701 w 773740"/>
                  <a:gd name="connsiteY303" fmla="*/ 942873 h 1161477"/>
                  <a:gd name="connsiteX304" fmla="*/ 7701 w 773740"/>
                  <a:gd name="connsiteY304" fmla="*/ 942598 h 1161477"/>
                  <a:gd name="connsiteX305" fmla="*/ 7976 w 773740"/>
                  <a:gd name="connsiteY305" fmla="*/ 973185 h 1161477"/>
                  <a:gd name="connsiteX306" fmla="*/ 7976 w 773740"/>
                  <a:gd name="connsiteY306" fmla="*/ 972774 h 1161477"/>
                  <a:gd name="connsiteX307" fmla="*/ 13736 w 773740"/>
                  <a:gd name="connsiteY307" fmla="*/ 1014333 h 1161477"/>
                  <a:gd name="connsiteX308" fmla="*/ 13736 w 773740"/>
                  <a:gd name="connsiteY308" fmla="*/ 1014333 h 1161477"/>
                  <a:gd name="connsiteX309" fmla="*/ 13736 w 773740"/>
                  <a:gd name="connsiteY309" fmla="*/ 1014470 h 1161477"/>
                  <a:gd name="connsiteX310" fmla="*/ 13874 w 773740"/>
                  <a:gd name="connsiteY310" fmla="*/ 1014882 h 1161477"/>
                  <a:gd name="connsiteX311" fmla="*/ 13874 w 773740"/>
                  <a:gd name="connsiteY311" fmla="*/ 1014882 h 1161477"/>
                  <a:gd name="connsiteX312" fmla="*/ 15931 w 773740"/>
                  <a:gd name="connsiteY312" fmla="*/ 1023934 h 1161477"/>
                  <a:gd name="connsiteX313" fmla="*/ 18126 w 773740"/>
                  <a:gd name="connsiteY313" fmla="*/ 1032164 h 1161477"/>
                  <a:gd name="connsiteX314" fmla="*/ 22652 w 773740"/>
                  <a:gd name="connsiteY314" fmla="*/ 1049309 h 1161477"/>
                  <a:gd name="connsiteX315" fmla="*/ 23475 w 773740"/>
                  <a:gd name="connsiteY315" fmla="*/ 1051915 h 1161477"/>
                  <a:gd name="connsiteX316" fmla="*/ 26218 w 773740"/>
                  <a:gd name="connsiteY316" fmla="*/ 1060419 h 1161477"/>
                  <a:gd name="connsiteX317" fmla="*/ 30881 w 773740"/>
                  <a:gd name="connsiteY317" fmla="*/ 1074683 h 1161477"/>
                  <a:gd name="connsiteX318" fmla="*/ 30744 w 773740"/>
                  <a:gd name="connsiteY318" fmla="*/ 1074272 h 1161477"/>
                  <a:gd name="connsiteX319" fmla="*/ 38425 w 773740"/>
                  <a:gd name="connsiteY319" fmla="*/ 1093886 h 1161477"/>
                  <a:gd name="connsiteX320" fmla="*/ 41443 w 773740"/>
                  <a:gd name="connsiteY320" fmla="*/ 1100332 h 1161477"/>
                  <a:gd name="connsiteX321" fmla="*/ 46106 w 773740"/>
                  <a:gd name="connsiteY321" fmla="*/ 1110482 h 1161477"/>
                  <a:gd name="connsiteX322" fmla="*/ 46106 w 773740"/>
                  <a:gd name="connsiteY322" fmla="*/ 1110345 h 1161477"/>
                  <a:gd name="connsiteX323" fmla="*/ 58451 w 773740"/>
                  <a:gd name="connsiteY323" fmla="*/ 1133114 h 1161477"/>
                  <a:gd name="connsiteX324" fmla="*/ 58313 w 773740"/>
                  <a:gd name="connsiteY324" fmla="*/ 1132976 h 1161477"/>
                  <a:gd name="connsiteX325" fmla="*/ 61331 w 773740"/>
                  <a:gd name="connsiteY325" fmla="*/ 1137091 h 1161477"/>
                  <a:gd name="connsiteX326" fmla="*/ 61331 w 773740"/>
                  <a:gd name="connsiteY326" fmla="*/ 1137091 h 1161477"/>
                  <a:gd name="connsiteX327" fmla="*/ 63937 w 773740"/>
                  <a:gd name="connsiteY327" fmla="*/ 1139697 h 1161477"/>
                  <a:gd name="connsiteX328" fmla="*/ 65171 w 773740"/>
                  <a:gd name="connsiteY328" fmla="*/ 1140657 h 1161477"/>
                  <a:gd name="connsiteX329" fmla="*/ 65034 w 773740"/>
                  <a:gd name="connsiteY329" fmla="*/ 1140520 h 1161477"/>
                  <a:gd name="connsiteX330" fmla="*/ 65309 w 773740"/>
                  <a:gd name="connsiteY330" fmla="*/ 1140657 h 1161477"/>
                  <a:gd name="connsiteX331" fmla="*/ 65446 w 773740"/>
                  <a:gd name="connsiteY331" fmla="*/ 1140657 h 1161477"/>
                  <a:gd name="connsiteX332" fmla="*/ 65446 w 773740"/>
                  <a:gd name="connsiteY332" fmla="*/ 1140657 h 1161477"/>
                  <a:gd name="connsiteX333" fmla="*/ 66680 w 773740"/>
                  <a:gd name="connsiteY333" fmla="*/ 1141343 h 1161477"/>
                  <a:gd name="connsiteX334" fmla="*/ 68326 w 773740"/>
                  <a:gd name="connsiteY334" fmla="*/ 1142029 h 1161477"/>
                  <a:gd name="connsiteX335" fmla="*/ 69286 w 773740"/>
                  <a:gd name="connsiteY335" fmla="*/ 1142303 h 1161477"/>
                  <a:gd name="connsiteX336" fmla="*/ 70384 w 773740"/>
                  <a:gd name="connsiteY336" fmla="*/ 1142303 h 1161477"/>
                  <a:gd name="connsiteX337" fmla="*/ 71618 w 773740"/>
                  <a:gd name="connsiteY337" fmla="*/ 1142029 h 1161477"/>
                  <a:gd name="connsiteX338" fmla="*/ 73401 w 773740"/>
                  <a:gd name="connsiteY338" fmla="*/ 1141480 h 1161477"/>
                  <a:gd name="connsiteX339" fmla="*/ 72990 w 773740"/>
                  <a:gd name="connsiteY339" fmla="*/ 1141618 h 1161477"/>
                  <a:gd name="connsiteX340" fmla="*/ 74636 w 773740"/>
                  <a:gd name="connsiteY340" fmla="*/ 1140795 h 1161477"/>
                  <a:gd name="connsiteX341" fmla="*/ 74224 w 773740"/>
                  <a:gd name="connsiteY341" fmla="*/ 1141069 h 1161477"/>
                  <a:gd name="connsiteX342" fmla="*/ 75733 w 773740"/>
                  <a:gd name="connsiteY342" fmla="*/ 1140109 h 1161477"/>
                  <a:gd name="connsiteX343" fmla="*/ 75321 w 773740"/>
                  <a:gd name="connsiteY343" fmla="*/ 1140383 h 1161477"/>
                  <a:gd name="connsiteX344" fmla="*/ 76419 w 773740"/>
                  <a:gd name="connsiteY344" fmla="*/ 1139423 h 1161477"/>
                  <a:gd name="connsiteX345" fmla="*/ 77516 w 773740"/>
                  <a:gd name="connsiteY345" fmla="*/ 1138326 h 1161477"/>
                  <a:gd name="connsiteX346" fmla="*/ 78339 w 773740"/>
                  <a:gd name="connsiteY346" fmla="*/ 1137228 h 1161477"/>
                  <a:gd name="connsiteX347" fmla="*/ 82316 w 773740"/>
                  <a:gd name="connsiteY347" fmla="*/ 1130233 h 1161477"/>
                  <a:gd name="connsiteX348" fmla="*/ 82316 w 773740"/>
                  <a:gd name="connsiteY348" fmla="*/ 1130233 h 1161477"/>
                  <a:gd name="connsiteX349" fmla="*/ 84785 w 773740"/>
                  <a:gd name="connsiteY349" fmla="*/ 1124198 h 1161477"/>
                  <a:gd name="connsiteX350" fmla="*/ 88214 w 773740"/>
                  <a:gd name="connsiteY350" fmla="*/ 1111579 h 1161477"/>
                  <a:gd name="connsiteX351" fmla="*/ 84237 w 773740"/>
                  <a:gd name="connsiteY351" fmla="*/ 1103899 h 1161477"/>
                  <a:gd name="connsiteX352" fmla="*/ 77790 w 773740"/>
                  <a:gd name="connsiteY352" fmla="*/ 1091554 h 1161477"/>
                  <a:gd name="connsiteX353" fmla="*/ 74910 w 773740"/>
                  <a:gd name="connsiteY353" fmla="*/ 1085519 h 1161477"/>
                  <a:gd name="connsiteX354" fmla="*/ 67915 w 773740"/>
                  <a:gd name="connsiteY354" fmla="*/ 1070706 h 1161477"/>
                  <a:gd name="connsiteX355" fmla="*/ 60097 w 773740"/>
                  <a:gd name="connsiteY355" fmla="*/ 1053012 h 1161477"/>
                  <a:gd name="connsiteX356" fmla="*/ 54336 w 773740"/>
                  <a:gd name="connsiteY356" fmla="*/ 1039708 h 1161477"/>
                  <a:gd name="connsiteX357" fmla="*/ 47478 w 773740"/>
                  <a:gd name="connsiteY357" fmla="*/ 1022563 h 1161477"/>
                  <a:gd name="connsiteX358" fmla="*/ 38425 w 773740"/>
                  <a:gd name="connsiteY358" fmla="*/ 995816 h 1161477"/>
                  <a:gd name="connsiteX359" fmla="*/ 34585 w 773740"/>
                  <a:gd name="connsiteY359" fmla="*/ 981689 h 1161477"/>
                  <a:gd name="connsiteX360" fmla="*/ 31567 w 773740"/>
                  <a:gd name="connsiteY360" fmla="*/ 966601 h 1161477"/>
                  <a:gd name="connsiteX361" fmla="*/ 29921 w 773740"/>
                  <a:gd name="connsiteY361" fmla="*/ 953708 h 1161477"/>
                  <a:gd name="connsiteX362" fmla="*/ 30058 w 773740"/>
                  <a:gd name="connsiteY362" fmla="*/ 939992 h 1161477"/>
                  <a:gd name="connsiteX363" fmla="*/ 35408 w 773740"/>
                  <a:gd name="connsiteY363" fmla="*/ 923533 h 1161477"/>
                  <a:gd name="connsiteX364" fmla="*/ 38425 w 773740"/>
                  <a:gd name="connsiteY364" fmla="*/ 920516 h 1161477"/>
                  <a:gd name="connsiteX365" fmla="*/ 41991 w 773740"/>
                  <a:gd name="connsiteY365" fmla="*/ 918184 h 1161477"/>
                  <a:gd name="connsiteX366" fmla="*/ 44597 w 773740"/>
                  <a:gd name="connsiteY366" fmla="*/ 917224 h 1161477"/>
                  <a:gd name="connsiteX367" fmla="*/ 47341 w 773740"/>
                  <a:gd name="connsiteY367" fmla="*/ 916949 h 1161477"/>
                  <a:gd name="connsiteX368" fmla="*/ 50221 w 773740"/>
                  <a:gd name="connsiteY368" fmla="*/ 917361 h 1161477"/>
                  <a:gd name="connsiteX369" fmla="*/ 54199 w 773740"/>
                  <a:gd name="connsiteY369" fmla="*/ 919007 h 1161477"/>
                  <a:gd name="connsiteX370" fmla="*/ 61742 w 773740"/>
                  <a:gd name="connsiteY370" fmla="*/ 924219 h 1161477"/>
                  <a:gd name="connsiteX371" fmla="*/ 64760 w 773740"/>
                  <a:gd name="connsiteY371" fmla="*/ 927648 h 1161477"/>
                  <a:gd name="connsiteX372" fmla="*/ 68463 w 773740"/>
                  <a:gd name="connsiteY372" fmla="*/ 932448 h 1161477"/>
                  <a:gd name="connsiteX373" fmla="*/ 74910 w 773740"/>
                  <a:gd name="connsiteY373" fmla="*/ 943421 h 1161477"/>
                  <a:gd name="connsiteX374" fmla="*/ 86980 w 773740"/>
                  <a:gd name="connsiteY374" fmla="*/ 970579 h 1161477"/>
                  <a:gd name="connsiteX375" fmla="*/ 95347 w 773740"/>
                  <a:gd name="connsiteY375" fmla="*/ 996502 h 1161477"/>
                  <a:gd name="connsiteX376" fmla="*/ 100833 w 773740"/>
                  <a:gd name="connsiteY376" fmla="*/ 1026129 h 1161477"/>
                  <a:gd name="connsiteX377" fmla="*/ 100970 w 773740"/>
                  <a:gd name="connsiteY377" fmla="*/ 1084696 h 1161477"/>
                  <a:gd name="connsiteX378" fmla="*/ 97404 w 773740"/>
                  <a:gd name="connsiteY378" fmla="*/ 1108425 h 1161477"/>
                  <a:gd name="connsiteX379" fmla="*/ 100147 w 773740"/>
                  <a:gd name="connsiteY379" fmla="*/ 1113088 h 1161477"/>
                  <a:gd name="connsiteX380" fmla="*/ 106594 w 773740"/>
                  <a:gd name="connsiteY380" fmla="*/ 1123238 h 1161477"/>
                  <a:gd name="connsiteX381" fmla="*/ 106319 w 773740"/>
                  <a:gd name="connsiteY381" fmla="*/ 1122964 h 1161477"/>
                  <a:gd name="connsiteX382" fmla="*/ 118527 w 773740"/>
                  <a:gd name="connsiteY382" fmla="*/ 1138874 h 1161477"/>
                  <a:gd name="connsiteX383" fmla="*/ 118252 w 773740"/>
                  <a:gd name="connsiteY383" fmla="*/ 1138737 h 1161477"/>
                  <a:gd name="connsiteX384" fmla="*/ 124699 w 773740"/>
                  <a:gd name="connsiteY384" fmla="*/ 1145047 h 1161477"/>
                  <a:gd name="connsiteX385" fmla="*/ 124287 w 773740"/>
                  <a:gd name="connsiteY385" fmla="*/ 1144635 h 1161477"/>
                  <a:gd name="connsiteX386" fmla="*/ 128951 w 773740"/>
                  <a:gd name="connsiteY386" fmla="*/ 1148338 h 1161477"/>
                  <a:gd name="connsiteX387" fmla="*/ 131831 w 773740"/>
                  <a:gd name="connsiteY387" fmla="*/ 1149984 h 1161477"/>
                  <a:gd name="connsiteX388" fmla="*/ 132929 w 773740"/>
                  <a:gd name="connsiteY388" fmla="*/ 1150533 h 1161477"/>
                  <a:gd name="connsiteX389" fmla="*/ 132654 w 773740"/>
                  <a:gd name="connsiteY389" fmla="*/ 1150396 h 1161477"/>
                  <a:gd name="connsiteX390" fmla="*/ 133066 w 773740"/>
                  <a:gd name="connsiteY390" fmla="*/ 1150533 h 1161477"/>
                  <a:gd name="connsiteX391" fmla="*/ 133203 w 773740"/>
                  <a:gd name="connsiteY391" fmla="*/ 1150670 h 1161477"/>
                  <a:gd name="connsiteX392" fmla="*/ 133066 w 773740"/>
                  <a:gd name="connsiteY392" fmla="*/ 1150670 h 1161477"/>
                  <a:gd name="connsiteX393" fmla="*/ 136495 w 773740"/>
                  <a:gd name="connsiteY393" fmla="*/ 1151630 h 1161477"/>
                  <a:gd name="connsiteX394" fmla="*/ 135809 w 773740"/>
                  <a:gd name="connsiteY394" fmla="*/ 1151493 h 1161477"/>
                  <a:gd name="connsiteX395" fmla="*/ 139649 w 773740"/>
                  <a:gd name="connsiteY395" fmla="*/ 1151905 h 1161477"/>
                  <a:gd name="connsiteX396" fmla="*/ 139238 w 773740"/>
                  <a:gd name="connsiteY396" fmla="*/ 1151905 h 1161477"/>
                  <a:gd name="connsiteX397" fmla="*/ 140884 w 773740"/>
                  <a:gd name="connsiteY397" fmla="*/ 1151905 h 1161477"/>
                  <a:gd name="connsiteX398" fmla="*/ 142256 w 773740"/>
                  <a:gd name="connsiteY398" fmla="*/ 1151630 h 1161477"/>
                  <a:gd name="connsiteX399" fmla="*/ 143490 w 773740"/>
                  <a:gd name="connsiteY399" fmla="*/ 1151219 h 1161477"/>
                  <a:gd name="connsiteX400" fmla="*/ 145136 w 773740"/>
                  <a:gd name="connsiteY400" fmla="*/ 1150533 h 1161477"/>
                  <a:gd name="connsiteX401" fmla="*/ 144587 w 773740"/>
                  <a:gd name="connsiteY401" fmla="*/ 1150807 h 1161477"/>
                  <a:gd name="connsiteX402" fmla="*/ 148153 w 773740"/>
                  <a:gd name="connsiteY402" fmla="*/ 1148750 h 1161477"/>
                  <a:gd name="connsiteX403" fmla="*/ 150896 w 773740"/>
                  <a:gd name="connsiteY403" fmla="*/ 1146555 h 1161477"/>
                  <a:gd name="connsiteX404" fmla="*/ 153228 w 773740"/>
                  <a:gd name="connsiteY404" fmla="*/ 1144224 h 1161477"/>
                  <a:gd name="connsiteX405" fmla="*/ 153091 w 773740"/>
                  <a:gd name="connsiteY405" fmla="*/ 1144361 h 1161477"/>
                  <a:gd name="connsiteX406" fmla="*/ 155697 w 773740"/>
                  <a:gd name="connsiteY406" fmla="*/ 1140932 h 1161477"/>
                  <a:gd name="connsiteX407" fmla="*/ 155286 w 773740"/>
                  <a:gd name="connsiteY407" fmla="*/ 1141343 h 1161477"/>
                  <a:gd name="connsiteX408" fmla="*/ 158577 w 773740"/>
                  <a:gd name="connsiteY408" fmla="*/ 1135582 h 1161477"/>
                  <a:gd name="connsiteX409" fmla="*/ 158577 w 773740"/>
                  <a:gd name="connsiteY409" fmla="*/ 1135720 h 1161477"/>
                  <a:gd name="connsiteX410" fmla="*/ 163652 w 773740"/>
                  <a:gd name="connsiteY410" fmla="*/ 1123650 h 1161477"/>
                  <a:gd name="connsiteX411" fmla="*/ 168453 w 773740"/>
                  <a:gd name="connsiteY411" fmla="*/ 1104996 h 1161477"/>
                  <a:gd name="connsiteX412" fmla="*/ 168316 w 773740"/>
                  <a:gd name="connsiteY412" fmla="*/ 1105682 h 1161477"/>
                  <a:gd name="connsiteX413" fmla="*/ 171882 w 773740"/>
                  <a:gd name="connsiteY413" fmla="*/ 1078524 h 1161477"/>
                  <a:gd name="connsiteX414" fmla="*/ 171882 w 773740"/>
                  <a:gd name="connsiteY414" fmla="*/ 1079210 h 1161477"/>
                  <a:gd name="connsiteX415" fmla="*/ 171882 w 773740"/>
                  <a:gd name="connsiteY415" fmla="*/ 1044097 h 1161477"/>
                  <a:gd name="connsiteX416" fmla="*/ 171882 w 773740"/>
                  <a:gd name="connsiteY416" fmla="*/ 1044097 h 1161477"/>
                  <a:gd name="connsiteX417" fmla="*/ 166259 w 773740"/>
                  <a:gd name="connsiteY417" fmla="*/ 1004183 h 1161477"/>
                  <a:gd name="connsiteX418" fmla="*/ 166396 w 773740"/>
                  <a:gd name="connsiteY418" fmla="*/ 1004869 h 1161477"/>
                  <a:gd name="connsiteX419" fmla="*/ 165710 w 773740"/>
                  <a:gd name="connsiteY419" fmla="*/ 1001440 h 1161477"/>
                  <a:gd name="connsiteX420" fmla="*/ 158029 w 773740"/>
                  <a:gd name="connsiteY420" fmla="*/ 987450 h 1161477"/>
                  <a:gd name="connsiteX421" fmla="*/ 151308 w 773740"/>
                  <a:gd name="connsiteY421" fmla="*/ 974557 h 1161477"/>
                  <a:gd name="connsiteX422" fmla="*/ 140335 w 773740"/>
                  <a:gd name="connsiteY422" fmla="*/ 952611 h 1161477"/>
                  <a:gd name="connsiteX423" fmla="*/ 140609 w 773740"/>
                  <a:gd name="connsiteY423" fmla="*/ 953160 h 1161477"/>
                  <a:gd name="connsiteX424" fmla="*/ 134986 w 773740"/>
                  <a:gd name="connsiteY424" fmla="*/ 940815 h 1161477"/>
                  <a:gd name="connsiteX425" fmla="*/ 129088 w 773740"/>
                  <a:gd name="connsiteY425" fmla="*/ 925865 h 1161477"/>
                  <a:gd name="connsiteX426" fmla="*/ 124699 w 773740"/>
                  <a:gd name="connsiteY426" fmla="*/ 911326 h 1161477"/>
                  <a:gd name="connsiteX427" fmla="*/ 124013 w 773740"/>
                  <a:gd name="connsiteY427" fmla="*/ 906662 h 1161477"/>
                  <a:gd name="connsiteX428" fmla="*/ 124013 w 773740"/>
                  <a:gd name="connsiteY428" fmla="*/ 903782 h 1161477"/>
                  <a:gd name="connsiteX429" fmla="*/ 125110 w 773740"/>
                  <a:gd name="connsiteY429" fmla="*/ 896375 h 1161477"/>
                  <a:gd name="connsiteX430" fmla="*/ 130734 w 773740"/>
                  <a:gd name="connsiteY430" fmla="*/ 892123 h 1161477"/>
                  <a:gd name="connsiteX431" fmla="*/ 138689 w 773740"/>
                  <a:gd name="connsiteY431" fmla="*/ 894867 h 1161477"/>
                  <a:gd name="connsiteX432" fmla="*/ 142118 w 773740"/>
                  <a:gd name="connsiteY432" fmla="*/ 898707 h 1161477"/>
                  <a:gd name="connsiteX433" fmla="*/ 145410 w 773740"/>
                  <a:gd name="connsiteY433" fmla="*/ 904742 h 1161477"/>
                  <a:gd name="connsiteX434" fmla="*/ 145410 w 773740"/>
                  <a:gd name="connsiteY434" fmla="*/ 904605 h 1161477"/>
                  <a:gd name="connsiteX435" fmla="*/ 150211 w 773740"/>
                  <a:gd name="connsiteY435" fmla="*/ 915166 h 1161477"/>
                  <a:gd name="connsiteX436" fmla="*/ 152954 w 773740"/>
                  <a:gd name="connsiteY436" fmla="*/ 922710 h 1161477"/>
                  <a:gd name="connsiteX437" fmla="*/ 157892 w 773740"/>
                  <a:gd name="connsiteY437" fmla="*/ 936838 h 1161477"/>
                  <a:gd name="connsiteX438" fmla="*/ 164338 w 773740"/>
                  <a:gd name="connsiteY438" fmla="*/ 956726 h 1161477"/>
                  <a:gd name="connsiteX439" fmla="*/ 168179 w 773740"/>
                  <a:gd name="connsiteY439" fmla="*/ 968659 h 1161477"/>
                  <a:gd name="connsiteX440" fmla="*/ 170510 w 773740"/>
                  <a:gd name="connsiteY440" fmla="*/ 976888 h 1161477"/>
                  <a:gd name="connsiteX441" fmla="*/ 175037 w 773740"/>
                  <a:gd name="connsiteY441" fmla="*/ 994582 h 1161477"/>
                  <a:gd name="connsiteX442" fmla="*/ 176134 w 773740"/>
                  <a:gd name="connsiteY442" fmla="*/ 999520 h 1161477"/>
                  <a:gd name="connsiteX443" fmla="*/ 182032 w 773740"/>
                  <a:gd name="connsiteY443" fmla="*/ 1009670 h 1161477"/>
                  <a:gd name="connsiteX444" fmla="*/ 193965 w 773740"/>
                  <a:gd name="connsiteY444" fmla="*/ 1029969 h 1161477"/>
                  <a:gd name="connsiteX445" fmla="*/ 202057 w 773740"/>
                  <a:gd name="connsiteY445" fmla="*/ 1043411 h 1161477"/>
                  <a:gd name="connsiteX446" fmla="*/ 210150 w 773740"/>
                  <a:gd name="connsiteY446" fmla="*/ 1056578 h 1161477"/>
                  <a:gd name="connsiteX447" fmla="*/ 220985 w 773740"/>
                  <a:gd name="connsiteY447" fmla="*/ 1073175 h 1161477"/>
                  <a:gd name="connsiteX448" fmla="*/ 220848 w 773740"/>
                  <a:gd name="connsiteY448" fmla="*/ 1073038 h 1161477"/>
                  <a:gd name="connsiteX449" fmla="*/ 229078 w 773740"/>
                  <a:gd name="connsiteY449" fmla="*/ 1084559 h 1161477"/>
                  <a:gd name="connsiteX450" fmla="*/ 233192 w 773740"/>
                  <a:gd name="connsiteY450" fmla="*/ 1089771 h 1161477"/>
                  <a:gd name="connsiteX451" fmla="*/ 237993 w 773740"/>
                  <a:gd name="connsiteY451" fmla="*/ 1096080 h 1161477"/>
                  <a:gd name="connsiteX452" fmla="*/ 240050 w 773740"/>
                  <a:gd name="connsiteY452" fmla="*/ 1098138 h 1161477"/>
                  <a:gd name="connsiteX453" fmla="*/ 242657 w 773740"/>
                  <a:gd name="connsiteY453" fmla="*/ 1100058 h 1161477"/>
                  <a:gd name="connsiteX454" fmla="*/ 242519 w 773740"/>
                  <a:gd name="connsiteY454" fmla="*/ 1099921 h 1161477"/>
                  <a:gd name="connsiteX455" fmla="*/ 246223 w 773740"/>
                  <a:gd name="connsiteY455" fmla="*/ 1101978 h 1161477"/>
                  <a:gd name="connsiteX456" fmla="*/ 245674 w 773740"/>
                  <a:gd name="connsiteY456" fmla="*/ 1101704 h 1161477"/>
                  <a:gd name="connsiteX457" fmla="*/ 251160 w 773740"/>
                  <a:gd name="connsiteY457" fmla="*/ 1104036 h 1161477"/>
                  <a:gd name="connsiteX458" fmla="*/ 255001 w 773740"/>
                  <a:gd name="connsiteY458" fmla="*/ 1104996 h 1161477"/>
                  <a:gd name="connsiteX459" fmla="*/ 254315 w 773740"/>
                  <a:gd name="connsiteY459" fmla="*/ 1104859 h 1161477"/>
                  <a:gd name="connsiteX460" fmla="*/ 258018 w 773740"/>
                  <a:gd name="connsiteY460" fmla="*/ 1105270 h 1161477"/>
                  <a:gd name="connsiteX461" fmla="*/ 257607 w 773740"/>
                  <a:gd name="connsiteY461" fmla="*/ 1105270 h 1161477"/>
                  <a:gd name="connsiteX462" fmla="*/ 261173 w 773740"/>
                  <a:gd name="connsiteY462" fmla="*/ 1105270 h 1161477"/>
                  <a:gd name="connsiteX463" fmla="*/ 261036 w 773740"/>
                  <a:gd name="connsiteY463" fmla="*/ 1105270 h 1161477"/>
                  <a:gd name="connsiteX464" fmla="*/ 261310 w 773740"/>
                  <a:gd name="connsiteY464" fmla="*/ 1105270 h 1161477"/>
                  <a:gd name="connsiteX465" fmla="*/ 261722 w 773740"/>
                  <a:gd name="connsiteY465" fmla="*/ 1105270 h 1161477"/>
                  <a:gd name="connsiteX466" fmla="*/ 261585 w 773740"/>
                  <a:gd name="connsiteY466" fmla="*/ 1105270 h 1161477"/>
                  <a:gd name="connsiteX467" fmla="*/ 265151 w 773740"/>
                  <a:gd name="connsiteY467" fmla="*/ 1104721 h 1161477"/>
                  <a:gd name="connsiteX468" fmla="*/ 264465 w 773740"/>
                  <a:gd name="connsiteY468" fmla="*/ 1104859 h 1161477"/>
                  <a:gd name="connsiteX469" fmla="*/ 269951 w 773740"/>
                  <a:gd name="connsiteY469" fmla="*/ 1103350 h 1161477"/>
                  <a:gd name="connsiteX470" fmla="*/ 269814 w 773740"/>
                  <a:gd name="connsiteY470" fmla="*/ 1103350 h 1161477"/>
                  <a:gd name="connsiteX471" fmla="*/ 269951 w 773740"/>
                  <a:gd name="connsiteY471" fmla="*/ 1103350 h 1161477"/>
                  <a:gd name="connsiteX472" fmla="*/ 270500 w 773740"/>
                  <a:gd name="connsiteY472" fmla="*/ 1103213 h 1161477"/>
                  <a:gd name="connsiteX473" fmla="*/ 270089 w 773740"/>
                  <a:gd name="connsiteY473" fmla="*/ 1103350 h 1161477"/>
                  <a:gd name="connsiteX474" fmla="*/ 271734 w 773740"/>
                  <a:gd name="connsiteY474" fmla="*/ 1102664 h 1161477"/>
                  <a:gd name="connsiteX475" fmla="*/ 271186 w 773740"/>
                  <a:gd name="connsiteY475" fmla="*/ 1102938 h 1161477"/>
                  <a:gd name="connsiteX476" fmla="*/ 275163 w 773740"/>
                  <a:gd name="connsiteY476" fmla="*/ 1100744 h 1161477"/>
                  <a:gd name="connsiteX477" fmla="*/ 275163 w 773740"/>
                  <a:gd name="connsiteY477" fmla="*/ 1100744 h 1161477"/>
                  <a:gd name="connsiteX478" fmla="*/ 278318 w 773740"/>
                  <a:gd name="connsiteY478" fmla="*/ 1098275 h 1161477"/>
                  <a:gd name="connsiteX479" fmla="*/ 282570 w 773740"/>
                  <a:gd name="connsiteY479" fmla="*/ 1094023 h 1161477"/>
                  <a:gd name="connsiteX480" fmla="*/ 285176 w 773740"/>
                  <a:gd name="connsiteY480" fmla="*/ 1090594 h 1161477"/>
                  <a:gd name="connsiteX481" fmla="*/ 285176 w 773740"/>
                  <a:gd name="connsiteY481" fmla="*/ 1090594 h 1161477"/>
                  <a:gd name="connsiteX482" fmla="*/ 288056 w 773740"/>
                  <a:gd name="connsiteY482" fmla="*/ 1085793 h 1161477"/>
                  <a:gd name="connsiteX483" fmla="*/ 287919 w 773740"/>
                  <a:gd name="connsiteY483" fmla="*/ 1086068 h 1161477"/>
                  <a:gd name="connsiteX484" fmla="*/ 294366 w 773740"/>
                  <a:gd name="connsiteY484" fmla="*/ 1070157 h 1161477"/>
                  <a:gd name="connsiteX485" fmla="*/ 294366 w 773740"/>
                  <a:gd name="connsiteY485" fmla="*/ 1070294 h 1161477"/>
                  <a:gd name="connsiteX486" fmla="*/ 294503 w 773740"/>
                  <a:gd name="connsiteY486" fmla="*/ 1069883 h 1161477"/>
                  <a:gd name="connsiteX487" fmla="*/ 294503 w 773740"/>
                  <a:gd name="connsiteY487" fmla="*/ 1069746 h 1161477"/>
                  <a:gd name="connsiteX488" fmla="*/ 294503 w 773740"/>
                  <a:gd name="connsiteY488" fmla="*/ 1069746 h 1161477"/>
                  <a:gd name="connsiteX489" fmla="*/ 299441 w 773740"/>
                  <a:gd name="connsiteY489" fmla="*/ 1051366 h 1161477"/>
                  <a:gd name="connsiteX490" fmla="*/ 299304 w 773740"/>
                  <a:gd name="connsiteY490" fmla="*/ 1051778 h 1161477"/>
                  <a:gd name="connsiteX491" fmla="*/ 303281 w 773740"/>
                  <a:gd name="connsiteY491" fmla="*/ 1022014 h 1161477"/>
                  <a:gd name="connsiteX492" fmla="*/ 303556 w 773740"/>
                  <a:gd name="connsiteY492" fmla="*/ 1015979 h 1161477"/>
                  <a:gd name="connsiteX493" fmla="*/ 296012 w 773740"/>
                  <a:gd name="connsiteY493" fmla="*/ 1004732 h 1161477"/>
                  <a:gd name="connsiteX494" fmla="*/ 285862 w 773740"/>
                  <a:gd name="connsiteY494" fmla="*/ 989233 h 1161477"/>
                  <a:gd name="connsiteX495" fmla="*/ 270500 w 773740"/>
                  <a:gd name="connsiteY495" fmla="*/ 963995 h 1161477"/>
                  <a:gd name="connsiteX496" fmla="*/ 263368 w 773740"/>
                  <a:gd name="connsiteY496" fmla="*/ 951788 h 1161477"/>
                  <a:gd name="connsiteX497" fmla="*/ 248692 w 773740"/>
                  <a:gd name="connsiteY497" fmla="*/ 923533 h 1161477"/>
                  <a:gd name="connsiteX498" fmla="*/ 228941 w 773740"/>
                  <a:gd name="connsiteY498" fmla="*/ 866886 h 1161477"/>
                  <a:gd name="connsiteX499" fmla="*/ 227569 w 773740"/>
                  <a:gd name="connsiteY499" fmla="*/ 841786 h 1161477"/>
                  <a:gd name="connsiteX500" fmla="*/ 229489 w 773740"/>
                  <a:gd name="connsiteY500" fmla="*/ 833693 h 1161477"/>
                  <a:gd name="connsiteX501" fmla="*/ 231135 w 773740"/>
                  <a:gd name="connsiteY501" fmla="*/ 829990 h 1161477"/>
                  <a:gd name="connsiteX502" fmla="*/ 232370 w 773740"/>
                  <a:gd name="connsiteY502" fmla="*/ 828070 h 1161477"/>
                  <a:gd name="connsiteX503" fmla="*/ 233741 w 773740"/>
                  <a:gd name="connsiteY503" fmla="*/ 826561 h 1161477"/>
                  <a:gd name="connsiteX504" fmla="*/ 239228 w 773740"/>
                  <a:gd name="connsiteY504" fmla="*/ 823818 h 1161477"/>
                  <a:gd name="connsiteX505" fmla="*/ 246908 w 773740"/>
                  <a:gd name="connsiteY505" fmla="*/ 823543 h 1161477"/>
                  <a:gd name="connsiteX506" fmla="*/ 250063 w 773740"/>
                  <a:gd name="connsiteY506" fmla="*/ 824504 h 1161477"/>
                  <a:gd name="connsiteX507" fmla="*/ 252944 w 773740"/>
                  <a:gd name="connsiteY507" fmla="*/ 826149 h 1161477"/>
                  <a:gd name="connsiteX508" fmla="*/ 261585 w 773740"/>
                  <a:gd name="connsiteY508" fmla="*/ 834516 h 1161477"/>
                  <a:gd name="connsiteX509" fmla="*/ 268443 w 773740"/>
                  <a:gd name="connsiteY509" fmla="*/ 844803 h 1161477"/>
                  <a:gd name="connsiteX510" fmla="*/ 275163 w 773740"/>
                  <a:gd name="connsiteY510" fmla="*/ 857148 h 1161477"/>
                  <a:gd name="connsiteX511" fmla="*/ 281336 w 773740"/>
                  <a:gd name="connsiteY511" fmla="*/ 870452 h 1161477"/>
                  <a:gd name="connsiteX512" fmla="*/ 292171 w 773740"/>
                  <a:gd name="connsiteY512" fmla="*/ 896238 h 1161477"/>
                  <a:gd name="connsiteX513" fmla="*/ 308905 w 773740"/>
                  <a:gd name="connsiteY513" fmla="*/ 953845 h 1161477"/>
                  <a:gd name="connsiteX514" fmla="*/ 314117 w 773740"/>
                  <a:gd name="connsiteY514" fmla="*/ 1013373 h 1161477"/>
                  <a:gd name="connsiteX515" fmla="*/ 316449 w 773740"/>
                  <a:gd name="connsiteY515" fmla="*/ 1016528 h 1161477"/>
                  <a:gd name="connsiteX516" fmla="*/ 323307 w 773740"/>
                  <a:gd name="connsiteY516" fmla="*/ 1025854 h 1161477"/>
                  <a:gd name="connsiteX517" fmla="*/ 328107 w 773740"/>
                  <a:gd name="connsiteY517" fmla="*/ 1032575 h 1161477"/>
                  <a:gd name="connsiteX518" fmla="*/ 339629 w 773740"/>
                  <a:gd name="connsiteY518" fmla="*/ 1046566 h 1161477"/>
                  <a:gd name="connsiteX519" fmla="*/ 339217 w 773740"/>
                  <a:gd name="connsiteY519" fmla="*/ 1046017 h 1161477"/>
                  <a:gd name="connsiteX520" fmla="*/ 352659 w 773740"/>
                  <a:gd name="connsiteY520" fmla="*/ 1059733 h 1161477"/>
                  <a:gd name="connsiteX521" fmla="*/ 352247 w 773740"/>
                  <a:gd name="connsiteY521" fmla="*/ 1059322 h 1161477"/>
                  <a:gd name="connsiteX522" fmla="*/ 359380 w 773740"/>
                  <a:gd name="connsiteY522" fmla="*/ 1065082 h 1161477"/>
                  <a:gd name="connsiteX523" fmla="*/ 359105 w 773740"/>
                  <a:gd name="connsiteY523" fmla="*/ 1064945 h 1161477"/>
                  <a:gd name="connsiteX524" fmla="*/ 359380 w 773740"/>
                  <a:gd name="connsiteY524" fmla="*/ 1065082 h 1161477"/>
                  <a:gd name="connsiteX525" fmla="*/ 359654 w 773740"/>
                  <a:gd name="connsiteY525" fmla="*/ 1065219 h 1161477"/>
                  <a:gd name="connsiteX526" fmla="*/ 359517 w 773740"/>
                  <a:gd name="connsiteY526" fmla="*/ 1065082 h 1161477"/>
                  <a:gd name="connsiteX527" fmla="*/ 365003 w 773740"/>
                  <a:gd name="connsiteY527" fmla="*/ 1068374 h 1161477"/>
                  <a:gd name="connsiteX528" fmla="*/ 370215 w 773740"/>
                  <a:gd name="connsiteY528" fmla="*/ 1070569 h 1161477"/>
                  <a:gd name="connsiteX529" fmla="*/ 371999 w 773740"/>
                  <a:gd name="connsiteY529" fmla="*/ 1071117 h 1161477"/>
                  <a:gd name="connsiteX530" fmla="*/ 371313 w 773740"/>
                  <a:gd name="connsiteY530" fmla="*/ 1070980 h 1161477"/>
                  <a:gd name="connsiteX531" fmla="*/ 374879 w 773740"/>
                  <a:gd name="connsiteY531" fmla="*/ 1071529 h 1161477"/>
                  <a:gd name="connsiteX532" fmla="*/ 374742 w 773740"/>
                  <a:gd name="connsiteY532" fmla="*/ 1071529 h 1161477"/>
                  <a:gd name="connsiteX533" fmla="*/ 374879 w 773740"/>
                  <a:gd name="connsiteY533" fmla="*/ 1071529 h 1161477"/>
                  <a:gd name="connsiteX534" fmla="*/ 375153 w 773740"/>
                  <a:gd name="connsiteY534" fmla="*/ 1071529 h 1161477"/>
                  <a:gd name="connsiteX535" fmla="*/ 375016 w 773740"/>
                  <a:gd name="connsiteY535" fmla="*/ 1071529 h 1161477"/>
                  <a:gd name="connsiteX536" fmla="*/ 378719 w 773740"/>
                  <a:gd name="connsiteY536" fmla="*/ 1071529 h 1161477"/>
                  <a:gd name="connsiteX537" fmla="*/ 378582 w 773740"/>
                  <a:gd name="connsiteY537" fmla="*/ 1071529 h 1161477"/>
                  <a:gd name="connsiteX538" fmla="*/ 380777 w 773740"/>
                  <a:gd name="connsiteY538" fmla="*/ 1071254 h 1161477"/>
                  <a:gd name="connsiteX539" fmla="*/ 380091 w 773740"/>
                  <a:gd name="connsiteY539" fmla="*/ 1071392 h 1161477"/>
                  <a:gd name="connsiteX540" fmla="*/ 384206 w 773740"/>
                  <a:gd name="connsiteY540" fmla="*/ 1070294 h 1161477"/>
                  <a:gd name="connsiteX541" fmla="*/ 383520 w 773740"/>
                  <a:gd name="connsiteY541" fmla="*/ 1070569 h 1161477"/>
                  <a:gd name="connsiteX542" fmla="*/ 385029 w 773740"/>
                  <a:gd name="connsiteY542" fmla="*/ 1069883 h 1161477"/>
                  <a:gd name="connsiteX543" fmla="*/ 384754 w 773740"/>
                  <a:gd name="connsiteY543" fmla="*/ 1070020 h 1161477"/>
                  <a:gd name="connsiteX544" fmla="*/ 386400 w 773740"/>
                  <a:gd name="connsiteY544" fmla="*/ 1069060 h 1161477"/>
                  <a:gd name="connsiteX545" fmla="*/ 386126 w 773740"/>
                  <a:gd name="connsiteY545" fmla="*/ 1069197 h 1161477"/>
                  <a:gd name="connsiteX546" fmla="*/ 388732 w 773740"/>
                  <a:gd name="connsiteY546" fmla="*/ 1067277 h 1161477"/>
                  <a:gd name="connsiteX547" fmla="*/ 388595 w 773740"/>
                  <a:gd name="connsiteY547" fmla="*/ 1067414 h 1161477"/>
                  <a:gd name="connsiteX548" fmla="*/ 388732 w 773740"/>
                  <a:gd name="connsiteY548" fmla="*/ 1067277 h 1161477"/>
                  <a:gd name="connsiteX549" fmla="*/ 389006 w 773740"/>
                  <a:gd name="connsiteY549" fmla="*/ 1067002 h 1161477"/>
                  <a:gd name="connsiteX550" fmla="*/ 388869 w 773740"/>
                  <a:gd name="connsiteY550" fmla="*/ 1067140 h 1161477"/>
                  <a:gd name="connsiteX551" fmla="*/ 392435 w 773740"/>
                  <a:gd name="connsiteY551" fmla="*/ 1063436 h 1161477"/>
                  <a:gd name="connsiteX552" fmla="*/ 392435 w 773740"/>
                  <a:gd name="connsiteY552" fmla="*/ 1063436 h 1161477"/>
                  <a:gd name="connsiteX553" fmla="*/ 392573 w 773740"/>
                  <a:gd name="connsiteY553" fmla="*/ 1063299 h 1161477"/>
                  <a:gd name="connsiteX554" fmla="*/ 392984 w 773740"/>
                  <a:gd name="connsiteY554" fmla="*/ 1062888 h 1161477"/>
                  <a:gd name="connsiteX555" fmla="*/ 392710 w 773740"/>
                  <a:gd name="connsiteY555" fmla="*/ 1063162 h 1161477"/>
                  <a:gd name="connsiteX556" fmla="*/ 395041 w 773740"/>
                  <a:gd name="connsiteY556" fmla="*/ 1060144 h 1161477"/>
                  <a:gd name="connsiteX557" fmla="*/ 395041 w 773740"/>
                  <a:gd name="connsiteY557" fmla="*/ 1060144 h 1161477"/>
                  <a:gd name="connsiteX558" fmla="*/ 397647 w 773740"/>
                  <a:gd name="connsiteY558" fmla="*/ 1055755 h 1161477"/>
                  <a:gd name="connsiteX559" fmla="*/ 401762 w 773740"/>
                  <a:gd name="connsiteY559" fmla="*/ 1046154 h 1161477"/>
                  <a:gd name="connsiteX560" fmla="*/ 404505 w 773740"/>
                  <a:gd name="connsiteY560" fmla="*/ 1036004 h 1161477"/>
                  <a:gd name="connsiteX561" fmla="*/ 404505 w 773740"/>
                  <a:gd name="connsiteY561" fmla="*/ 1036279 h 1161477"/>
                  <a:gd name="connsiteX562" fmla="*/ 406014 w 773740"/>
                  <a:gd name="connsiteY562" fmla="*/ 1024894 h 1161477"/>
                  <a:gd name="connsiteX563" fmla="*/ 406014 w 773740"/>
                  <a:gd name="connsiteY563" fmla="*/ 1008572 h 1161477"/>
                  <a:gd name="connsiteX564" fmla="*/ 406014 w 773740"/>
                  <a:gd name="connsiteY564" fmla="*/ 1008709 h 1161477"/>
                  <a:gd name="connsiteX565" fmla="*/ 406014 w 773740"/>
                  <a:gd name="connsiteY565" fmla="*/ 1008298 h 1161477"/>
                  <a:gd name="connsiteX566" fmla="*/ 406014 w 773740"/>
                  <a:gd name="connsiteY566" fmla="*/ 1008024 h 1161477"/>
                  <a:gd name="connsiteX567" fmla="*/ 406014 w 773740"/>
                  <a:gd name="connsiteY567" fmla="*/ 1008161 h 1161477"/>
                  <a:gd name="connsiteX568" fmla="*/ 402997 w 773740"/>
                  <a:gd name="connsiteY568" fmla="*/ 986078 h 1161477"/>
                  <a:gd name="connsiteX569" fmla="*/ 403134 w 773740"/>
                  <a:gd name="connsiteY569" fmla="*/ 986764 h 1161477"/>
                  <a:gd name="connsiteX570" fmla="*/ 396550 w 773740"/>
                  <a:gd name="connsiteY570" fmla="*/ 961801 h 1161477"/>
                  <a:gd name="connsiteX571" fmla="*/ 393121 w 773740"/>
                  <a:gd name="connsiteY571" fmla="*/ 958235 h 1161477"/>
                  <a:gd name="connsiteX572" fmla="*/ 382148 w 773740"/>
                  <a:gd name="connsiteY572" fmla="*/ 946439 h 1161477"/>
                  <a:gd name="connsiteX573" fmla="*/ 368570 w 773740"/>
                  <a:gd name="connsiteY573" fmla="*/ 930528 h 1161477"/>
                  <a:gd name="connsiteX574" fmla="*/ 361849 w 773740"/>
                  <a:gd name="connsiteY574" fmla="*/ 922573 h 1161477"/>
                  <a:gd name="connsiteX575" fmla="*/ 360751 w 773740"/>
                  <a:gd name="connsiteY575" fmla="*/ 921064 h 1161477"/>
                  <a:gd name="connsiteX576" fmla="*/ 356774 w 773740"/>
                  <a:gd name="connsiteY576" fmla="*/ 915578 h 1161477"/>
                  <a:gd name="connsiteX577" fmla="*/ 347858 w 773740"/>
                  <a:gd name="connsiteY577" fmla="*/ 903371 h 1161477"/>
                  <a:gd name="connsiteX578" fmla="*/ 343606 w 773740"/>
                  <a:gd name="connsiteY578" fmla="*/ 897610 h 1161477"/>
                  <a:gd name="connsiteX579" fmla="*/ 329342 w 773740"/>
                  <a:gd name="connsiteY579" fmla="*/ 875253 h 1161477"/>
                  <a:gd name="connsiteX580" fmla="*/ 326598 w 773740"/>
                  <a:gd name="connsiteY580" fmla="*/ 870726 h 1161477"/>
                  <a:gd name="connsiteX581" fmla="*/ 318917 w 773740"/>
                  <a:gd name="connsiteY581" fmla="*/ 857148 h 1161477"/>
                  <a:gd name="connsiteX582" fmla="*/ 313843 w 773740"/>
                  <a:gd name="connsiteY582" fmla="*/ 848095 h 1161477"/>
                  <a:gd name="connsiteX583" fmla="*/ 308219 w 773740"/>
                  <a:gd name="connsiteY583" fmla="*/ 836985 h 1161477"/>
                  <a:gd name="connsiteX584" fmla="*/ 305476 w 773740"/>
                  <a:gd name="connsiteY584" fmla="*/ 830539 h 1161477"/>
                  <a:gd name="connsiteX585" fmla="*/ 303144 w 773740"/>
                  <a:gd name="connsiteY585" fmla="*/ 824366 h 1161477"/>
                  <a:gd name="connsiteX586" fmla="*/ 301910 w 773740"/>
                  <a:gd name="connsiteY586" fmla="*/ 820114 h 1161477"/>
                  <a:gd name="connsiteX587" fmla="*/ 301772 w 773740"/>
                  <a:gd name="connsiteY587" fmla="*/ 816960 h 1161477"/>
                  <a:gd name="connsiteX588" fmla="*/ 302321 w 773740"/>
                  <a:gd name="connsiteY588" fmla="*/ 814079 h 1161477"/>
                  <a:gd name="connsiteX589" fmla="*/ 303693 w 773740"/>
                  <a:gd name="connsiteY589" fmla="*/ 811885 h 1161477"/>
                  <a:gd name="connsiteX590" fmla="*/ 308082 w 773740"/>
                  <a:gd name="connsiteY590" fmla="*/ 808456 h 1161477"/>
                  <a:gd name="connsiteX591" fmla="*/ 314391 w 773740"/>
                  <a:gd name="connsiteY591" fmla="*/ 808044 h 1161477"/>
                  <a:gd name="connsiteX592" fmla="*/ 321524 w 773740"/>
                  <a:gd name="connsiteY592" fmla="*/ 812159 h 1161477"/>
                  <a:gd name="connsiteX593" fmla="*/ 330576 w 773740"/>
                  <a:gd name="connsiteY593" fmla="*/ 820526 h 1161477"/>
                  <a:gd name="connsiteX594" fmla="*/ 345938 w 773740"/>
                  <a:gd name="connsiteY594" fmla="*/ 839591 h 1161477"/>
                  <a:gd name="connsiteX595" fmla="*/ 359654 w 773740"/>
                  <a:gd name="connsiteY595" fmla="*/ 858931 h 1161477"/>
                  <a:gd name="connsiteX596" fmla="*/ 366923 w 773740"/>
                  <a:gd name="connsiteY596" fmla="*/ 870452 h 1161477"/>
                  <a:gd name="connsiteX597" fmla="*/ 374742 w 773740"/>
                  <a:gd name="connsiteY597" fmla="*/ 883757 h 1161477"/>
                  <a:gd name="connsiteX598" fmla="*/ 389144 w 773740"/>
                  <a:gd name="connsiteY598" fmla="*/ 912012 h 1161477"/>
                  <a:gd name="connsiteX599" fmla="*/ 406289 w 773740"/>
                  <a:gd name="connsiteY599" fmla="*/ 956726 h 1161477"/>
                  <a:gd name="connsiteX600" fmla="*/ 411226 w 773740"/>
                  <a:gd name="connsiteY600" fmla="*/ 961389 h 1161477"/>
                  <a:gd name="connsiteX601" fmla="*/ 422885 w 773740"/>
                  <a:gd name="connsiteY601" fmla="*/ 972225 h 1161477"/>
                  <a:gd name="connsiteX602" fmla="*/ 422473 w 773740"/>
                  <a:gd name="connsiteY602" fmla="*/ 971951 h 1161477"/>
                  <a:gd name="connsiteX603" fmla="*/ 434681 w 773740"/>
                  <a:gd name="connsiteY603" fmla="*/ 981415 h 1161477"/>
                  <a:gd name="connsiteX604" fmla="*/ 434818 w 773740"/>
                  <a:gd name="connsiteY604" fmla="*/ 981552 h 1161477"/>
                  <a:gd name="connsiteX605" fmla="*/ 434681 w 773740"/>
                  <a:gd name="connsiteY605" fmla="*/ 981415 h 1161477"/>
                  <a:gd name="connsiteX606" fmla="*/ 435229 w 773740"/>
                  <a:gd name="connsiteY606" fmla="*/ 981826 h 1161477"/>
                  <a:gd name="connsiteX607" fmla="*/ 434955 w 773740"/>
                  <a:gd name="connsiteY607" fmla="*/ 981689 h 1161477"/>
                  <a:gd name="connsiteX608" fmla="*/ 437835 w 773740"/>
                  <a:gd name="connsiteY608" fmla="*/ 983335 h 1161477"/>
                  <a:gd name="connsiteX609" fmla="*/ 437698 w 773740"/>
                  <a:gd name="connsiteY609" fmla="*/ 983198 h 1161477"/>
                  <a:gd name="connsiteX610" fmla="*/ 443870 w 773740"/>
                  <a:gd name="connsiteY610" fmla="*/ 985804 h 1161477"/>
                  <a:gd name="connsiteX611" fmla="*/ 443733 w 773740"/>
                  <a:gd name="connsiteY611" fmla="*/ 985804 h 1161477"/>
                  <a:gd name="connsiteX612" fmla="*/ 447437 w 773740"/>
                  <a:gd name="connsiteY612" fmla="*/ 986764 h 1161477"/>
                  <a:gd name="connsiteX613" fmla="*/ 446751 w 773740"/>
                  <a:gd name="connsiteY613" fmla="*/ 986627 h 1161477"/>
                  <a:gd name="connsiteX614" fmla="*/ 451414 w 773740"/>
                  <a:gd name="connsiteY614" fmla="*/ 987175 h 1161477"/>
                  <a:gd name="connsiteX615" fmla="*/ 450728 w 773740"/>
                  <a:gd name="connsiteY615" fmla="*/ 987175 h 1161477"/>
                  <a:gd name="connsiteX616" fmla="*/ 453060 w 773740"/>
                  <a:gd name="connsiteY616" fmla="*/ 987175 h 1161477"/>
                  <a:gd name="connsiteX617" fmla="*/ 456489 w 773740"/>
                  <a:gd name="connsiteY617" fmla="*/ 986627 h 1161477"/>
                  <a:gd name="connsiteX618" fmla="*/ 457998 w 773740"/>
                  <a:gd name="connsiteY618" fmla="*/ 986215 h 1161477"/>
                  <a:gd name="connsiteX619" fmla="*/ 457312 w 773740"/>
                  <a:gd name="connsiteY619" fmla="*/ 986490 h 1161477"/>
                  <a:gd name="connsiteX620" fmla="*/ 459095 w 773740"/>
                  <a:gd name="connsiteY620" fmla="*/ 985804 h 1161477"/>
                  <a:gd name="connsiteX621" fmla="*/ 459918 w 773740"/>
                  <a:gd name="connsiteY621" fmla="*/ 985255 h 1161477"/>
                  <a:gd name="connsiteX622" fmla="*/ 460878 w 773740"/>
                  <a:gd name="connsiteY622" fmla="*/ 984569 h 1161477"/>
                  <a:gd name="connsiteX623" fmla="*/ 462113 w 773740"/>
                  <a:gd name="connsiteY623" fmla="*/ 983335 h 1161477"/>
                  <a:gd name="connsiteX624" fmla="*/ 461701 w 773740"/>
                  <a:gd name="connsiteY624" fmla="*/ 983883 h 1161477"/>
                  <a:gd name="connsiteX625" fmla="*/ 463896 w 773740"/>
                  <a:gd name="connsiteY625" fmla="*/ 981140 h 1161477"/>
                  <a:gd name="connsiteX626" fmla="*/ 463896 w 773740"/>
                  <a:gd name="connsiteY626" fmla="*/ 981140 h 1161477"/>
                  <a:gd name="connsiteX627" fmla="*/ 465542 w 773740"/>
                  <a:gd name="connsiteY627" fmla="*/ 978260 h 1161477"/>
                  <a:gd name="connsiteX628" fmla="*/ 466913 w 773740"/>
                  <a:gd name="connsiteY628" fmla="*/ 974694 h 1161477"/>
                  <a:gd name="connsiteX629" fmla="*/ 466913 w 773740"/>
                  <a:gd name="connsiteY629" fmla="*/ 974968 h 1161477"/>
                  <a:gd name="connsiteX630" fmla="*/ 467050 w 773740"/>
                  <a:gd name="connsiteY630" fmla="*/ 974694 h 1161477"/>
                  <a:gd name="connsiteX631" fmla="*/ 467187 w 773740"/>
                  <a:gd name="connsiteY631" fmla="*/ 974419 h 1161477"/>
                  <a:gd name="connsiteX632" fmla="*/ 467187 w 773740"/>
                  <a:gd name="connsiteY632" fmla="*/ 974557 h 1161477"/>
                  <a:gd name="connsiteX633" fmla="*/ 469108 w 773740"/>
                  <a:gd name="connsiteY633" fmla="*/ 967424 h 1161477"/>
                  <a:gd name="connsiteX634" fmla="*/ 469108 w 773740"/>
                  <a:gd name="connsiteY634" fmla="*/ 967424 h 1161477"/>
                  <a:gd name="connsiteX635" fmla="*/ 470616 w 773740"/>
                  <a:gd name="connsiteY635" fmla="*/ 955903 h 1161477"/>
                  <a:gd name="connsiteX636" fmla="*/ 470479 w 773740"/>
                  <a:gd name="connsiteY636" fmla="*/ 936015 h 1161477"/>
                  <a:gd name="connsiteX637" fmla="*/ 467325 w 773740"/>
                  <a:gd name="connsiteY637" fmla="*/ 913109 h 1161477"/>
                  <a:gd name="connsiteX638" fmla="*/ 459918 w 773740"/>
                  <a:gd name="connsiteY638" fmla="*/ 886774 h 1161477"/>
                  <a:gd name="connsiteX639" fmla="*/ 460192 w 773740"/>
                  <a:gd name="connsiteY639" fmla="*/ 887460 h 1161477"/>
                  <a:gd name="connsiteX640" fmla="*/ 452923 w 773740"/>
                  <a:gd name="connsiteY640" fmla="*/ 868258 h 1161477"/>
                  <a:gd name="connsiteX641" fmla="*/ 447437 w 773740"/>
                  <a:gd name="connsiteY641" fmla="*/ 856050 h 1161477"/>
                  <a:gd name="connsiteX642" fmla="*/ 441950 w 773740"/>
                  <a:gd name="connsiteY642" fmla="*/ 850015 h 1161477"/>
                  <a:gd name="connsiteX643" fmla="*/ 415478 w 773740"/>
                  <a:gd name="connsiteY643" fmla="*/ 819840 h 1161477"/>
                  <a:gd name="connsiteX644" fmla="*/ 393670 w 773740"/>
                  <a:gd name="connsiteY644" fmla="*/ 793780 h 1161477"/>
                  <a:gd name="connsiteX645" fmla="*/ 387772 w 773740"/>
                  <a:gd name="connsiteY645" fmla="*/ 786099 h 1161477"/>
                  <a:gd name="connsiteX646" fmla="*/ 380777 w 773740"/>
                  <a:gd name="connsiteY646" fmla="*/ 776498 h 1161477"/>
                  <a:gd name="connsiteX647" fmla="*/ 369255 w 773740"/>
                  <a:gd name="connsiteY647" fmla="*/ 757569 h 1161477"/>
                  <a:gd name="connsiteX648" fmla="*/ 365278 w 773740"/>
                  <a:gd name="connsiteY648" fmla="*/ 748517 h 1161477"/>
                  <a:gd name="connsiteX649" fmla="*/ 364180 w 773740"/>
                  <a:gd name="connsiteY649" fmla="*/ 745774 h 1161477"/>
                  <a:gd name="connsiteX650" fmla="*/ 363083 w 773740"/>
                  <a:gd name="connsiteY650" fmla="*/ 740836 h 1161477"/>
                  <a:gd name="connsiteX651" fmla="*/ 363083 w 773740"/>
                  <a:gd name="connsiteY651" fmla="*/ 738230 h 1161477"/>
                  <a:gd name="connsiteX652" fmla="*/ 363494 w 773740"/>
                  <a:gd name="connsiteY652" fmla="*/ 736173 h 1161477"/>
                  <a:gd name="connsiteX653" fmla="*/ 364455 w 773740"/>
                  <a:gd name="connsiteY653" fmla="*/ 734115 h 1161477"/>
                  <a:gd name="connsiteX654" fmla="*/ 367198 w 773740"/>
                  <a:gd name="connsiteY654" fmla="*/ 730823 h 1161477"/>
                  <a:gd name="connsiteX655" fmla="*/ 373507 w 773740"/>
                  <a:gd name="connsiteY655" fmla="*/ 729177 h 1161477"/>
                  <a:gd name="connsiteX656" fmla="*/ 381874 w 773740"/>
                  <a:gd name="connsiteY656" fmla="*/ 733292 h 1161477"/>
                  <a:gd name="connsiteX657" fmla="*/ 385577 w 773740"/>
                  <a:gd name="connsiteY657" fmla="*/ 736584 h 1161477"/>
                  <a:gd name="connsiteX658" fmla="*/ 388869 w 773740"/>
                  <a:gd name="connsiteY658" fmla="*/ 740287 h 1161477"/>
                  <a:gd name="connsiteX659" fmla="*/ 402585 w 773740"/>
                  <a:gd name="connsiteY659" fmla="*/ 758118 h 1161477"/>
                  <a:gd name="connsiteX660" fmla="*/ 410678 w 773740"/>
                  <a:gd name="connsiteY660" fmla="*/ 769777 h 1161477"/>
                  <a:gd name="connsiteX661" fmla="*/ 415204 w 773740"/>
                  <a:gd name="connsiteY661" fmla="*/ 776360 h 1161477"/>
                  <a:gd name="connsiteX662" fmla="*/ 429468 w 773740"/>
                  <a:gd name="connsiteY662" fmla="*/ 798992 h 1161477"/>
                  <a:gd name="connsiteX663" fmla="*/ 439207 w 773740"/>
                  <a:gd name="connsiteY663" fmla="*/ 815451 h 1161477"/>
                  <a:gd name="connsiteX664" fmla="*/ 453746 w 773740"/>
                  <a:gd name="connsiteY664" fmla="*/ 842883 h 1161477"/>
                  <a:gd name="connsiteX665" fmla="*/ 458135 w 773740"/>
                  <a:gd name="connsiteY665" fmla="*/ 851798 h 1161477"/>
                  <a:gd name="connsiteX666" fmla="*/ 461838 w 773740"/>
                  <a:gd name="connsiteY666" fmla="*/ 855913 h 1161477"/>
                  <a:gd name="connsiteX667" fmla="*/ 474320 w 773740"/>
                  <a:gd name="connsiteY667" fmla="*/ 868669 h 1161477"/>
                  <a:gd name="connsiteX668" fmla="*/ 485978 w 773740"/>
                  <a:gd name="connsiteY668" fmla="*/ 879642 h 1161477"/>
                  <a:gd name="connsiteX669" fmla="*/ 485841 w 773740"/>
                  <a:gd name="connsiteY669" fmla="*/ 879642 h 1161477"/>
                  <a:gd name="connsiteX670" fmla="*/ 485978 w 773740"/>
                  <a:gd name="connsiteY670" fmla="*/ 879779 h 1161477"/>
                  <a:gd name="connsiteX671" fmla="*/ 486390 w 773740"/>
                  <a:gd name="connsiteY671" fmla="*/ 880191 h 1161477"/>
                  <a:gd name="connsiteX672" fmla="*/ 486253 w 773740"/>
                  <a:gd name="connsiteY672" fmla="*/ 880053 h 1161477"/>
                  <a:gd name="connsiteX673" fmla="*/ 491053 w 773740"/>
                  <a:gd name="connsiteY673" fmla="*/ 884168 h 1161477"/>
                  <a:gd name="connsiteX674" fmla="*/ 497911 w 773740"/>
                  <a:gd name="connsiteY674" fmla="*/ 889243 h 1161477"/>
                  <a:gd name="connsiteX675" fmla="*/ 502301 w 773740"/>
                  <a:gd name="connsiteY675" fmla="*/ 891849 h 1161477"/>
                  <a:gd name="connsiteX676" fmla="*/ 506552 w 773740"/>
                  <a:gd name="connsiteY676" fmla="*/ 893632 h 1161477"/>
                  <a:gd name="connsiteX677" fmla="*/ 505867 w 773740"/>
                  <a:gd name="connsiteY677" fmla="*/ 893358 h 1161477"/>
                  <a:gd name="connsiteX678" fmla="*/ 510667 w 773740"/>
                  <a:gd name="connsiteY678" fmla="*/ 894592 h 1161477"/>
                  <a:gd name="connsiteX679" fmla="*/ 509981 w 773740"/>
                  <a:gd name="connsiteY679" fmla="*/ 894455 h 1161477"/>
                  <a:gd name="connsiteX680" fmla="*/ 511902 w 773740"/>
                  <a:gd name="connsiteY680" fmla="*/ 894729 h 1161477"/>
                  <a:gd name="connsiteX681" fmla="*/ 514645 w 773740"/>
                  <a:gd name="connsiteY681" fmla="*/ 894729 h 1161477"/>
                  <a:gd name="connsiteX682" fmla="*/ 516291 w 773740"/>
                  <a:gd name="connsiteY682" fmla="*/ 894592 h 1161477"/>
                  <a:gd name="connsiteX683" fmla="*/ 515879 w 773740"/>
                  <a:gd name="connsiteY683" fmla="*/ 894729 h 1161477"/>
                  <a:gd name="connsiteX684" fmla="*/ 516428 w 773740"/>
                  <a:gd name="connsiteY684" fmla="*/ 894592 h 1161477"/>
                  <a:gd name="connsiteX685" fmla="*/ 516565 w 773740"/>
                  <a:gd name="connsiteY685" fmla="*/ 894592 h 1161477"/>
                  <a:gd name="connsiteX686" fmla="*/ 516428 w 773740"/>
                  <a:gd name="connsiteY686" fmla="*/ 894592 h 1161477"/>
                  <a:gd name="connsiteX687" fmla="*/ 519720 w 773740"/>
                  <a:gd name="connsiteY687" fmla="*/ 893632 h 1161477"/>
                  <a:gd name="connsiteX688" fmla="*/ 519034 w 773740"/>
                  <a:gd name="connsiteY688" fmla="*/ 893907 h 1161477"/>
                  <a:gd name="connsiteX689" fmla="*/ 520954 w 773740"/>
                  <a:gd name="connsiteY689" fmla="*/ 893084 h 1161477"/>
                  <a:gd name="connsiteX690" fmla="*/ 523697 w 773740"/>
                  <a:gd name="connsiteY690" fmla="*/ 891438 h 1161477"/>
                  <a:gd name="connsiteX691" fmla="*/ 523560 w 773740"/>
                  <a:gd name="connsiteY691" fmla="*/ 891575 h 1161477"/>
                  <a:gd name="connsiteX692" fmla="*/ 523697 w 773740"/>
                  <a:gd name="connsiteY692" fmla="*/ 891438 h 1161477"/>
                  <a:gd name="connsiteX693" fmla="*/ 523972 w 773740"/>
                  <a:gd name="connsiteY693" fmla="*/ 891300 h 1161477"/>
                  <a:gd name="connsiteX694" fmla="*/ 523697 w 773740"/>
                  <a:gd name="connsiteY694" fmla="*/ 891438 h 1161477"/>
                  <a:gd name="connsiteX695" fmla="*/ 524795 w 773740"/>
                  <a:gd name="connsiteY695" fmla="*/ 890615 h 1161477"/>
                  <a:gd name="connsiteX696" fmla="*/ 527675 w 773740"/>
                  <a:gd name="connsiteY696" fmla="*/ 887597 h 1161477"/>
                  <a:gd name="connsiteX697" fmla="*/ 527264 w 773740"/>
                  <a:gd name="connsiteY697" fmla="*/ 888009 h 1161477"/>
                  <a:gd name="connsiteX698" fmla="*/ 528635 w 773740"/>
                  <a:gd name="connsiteY698" fmla="*/ 886226 h 1161477"/>
                  <a:gd name="connsiteX699" fmla="*/ 528498 w 773740"/>
                  <a:gd name="connsiteY699" fmla="*/ 886363 h 1161477"/>
                  <a:gd name="connsiteX700" fmla="*/ 530281 w 773740"/>
                  <a:gd name="connsiteY700" fmla="*/ 883482 h 1161477"/>
                  <a:gd name="connsiteX701" fmla="*/ 531927 w 773740"/>
                  <a:gd name="connsiteY701" fmla="*/ 879916 h 1161477"/>
                  <a:gd name="connsiteX702" fmla="*/ 533436 w 773740"/>
                  <a:gd name="connsiteY702" fmla="*/ 874430 h 1161477"/>
                  <a:gd name="connsiteX703" fmla="*/ 533436 w 773740"/>
                  <a:gd name="connsiteY703" fmla="*/ 874567 h 1161477"/>
                  <a:gd name="connsiteX704" fmla="*/ 534396 w 773740"/>
                  <a:gd name="connsiteY704" fmla="*/ 867435 h 1161477"/>
                  <a:gd name="connsiteX705" fmla="*/ 534396 w 773740"/>
                  <a:gd name="connsiteY705" fmla="*/ 867572 h 1161477"/>
                  <a:gd name="connsiteX706" fmla="*/ 534396 w 773740"/>
                  <a:gd name="connsiteY706" fmla="*/ 867435 h 1161477"/>
                  <a:gd name="connsiteX707" fmla="*/ 534396 w 773740"/>
                  <a:gd name="connsiteY707" fmla="*/ 866749 h 1161477"/>
                  <a:gd name="connsiteX708" fmla="*/ 534396 w 773740"/>
                  <a:gd name="connsiteY708" fmla="*/ 867160 h 1161477"/>
                  <a:gd name="connsiteX709" fmla="*/ 534259 w 773740"/>
                  <a:gd name="connsiteY709" fmla="*/ 860439 h 1161477"/>
                  <a:gd name="connsiteX710" fmla="*/ 534259 w 773740"/>
                  <a:gd name="connsiteY710" fmla="*/ 860714 h 1161477"/>
                  <a:gd name="connsiteX711" fmla="*/ 534259 w 773740"/>
                  <a:gd name="connsiteY711" fmla="*/ 860302 h 1161477"/>
                  <a:gd name="connsiteX712" fmla="*/ 534259 w 773740"/>
                  <a:gd name="connsiteY712" fmla="*/ 859891 h 1161477"/>
                  <a:gd name="connsiteX713" fmla="*/ 534259 w 773740"/>
                  <a:gd name="connsiteY713" fmla="*/ 860165 h 1161477"/>
                  <a:gd name="connsiteX714" fmla="*/ 532064 w 773740"/>
                  <a:gd name="connsiteY714" fmla="*/ 845901 h 1161477"/>
                  <a:gd name="connsiteX715" fmla="*/ 527126 w 773740"/>
                  <a:gd name="connsiteY715" fmla="*/ 828618 h 1161477"/>
                  <a:gd name="connsiteX716" fmla="*/ 527401 w 773740"/>
                  <a:gd name="connsiteY716" fmla="*/ 829304 h 1161477"/>
                  <a:gd name="connsiteX717" fmla="*/ 520131 w 773740"/>
                  <a:gd name="connsiteY717" fmla="*/ 810102 h 1161477"/>
                  <a:gd name="connsiteX718" fmla="*/ 511764 w 773740"/>
                  <a:gd name="connsiteY718" fmla="*/ 792134 h 1161477"/>
                  <a:gd name="connsiteX719" fmla="*/ 498872 w 773740"/>
                  <a:gd name="connsiteY719" fmla="*/ 768679 h 1161477"/>
                  <a:gd name="connsiteX720" fmla="*/ 496403 w 773740"/>
                  <a:gd name="connsiteY720" fmla="*/ 766759 h 1161477"/>
                  <a:gd name="connsiteX721" fmla="*/ 486253 w 773740"/>
                  <a:gd name="connsiteY721" fmla="*/ 758392 h 1161477"/>
                  <a:gd name="connsiteX722" fmla="*/ 477612 w 773740"/>
                  <a:gd name="connsiteY722" fmla="*/ 750574 h 1161477"/>
                  <a:gd name="connsiteX723" fmla="*/ 469931 w 773740"/>
                  <a:gd name="connsiteY723" fmla="*/ 743579 h 1161477"/>
                  <a:gd name="connsiteX724" fmla="*/ 467873 w 773740"/>
                  <a:gd name="connsiteY724" fmla="*/ 741522 h 1161477"/>
                  <a:gd name="connsiteX725" fmla="*/ 461975 w 773740"/>
                  <a:gd name="connsiteY725" fmla="*/ 735761 h 1161477"/>
                  <a:gd name="connsiteX726" fmla="*/ 453334 w 773740"/>
                  <a:gd name="connsiteY726" fmla="*/ 727120 h 1161477"/>
                  <a:gd name="connsiteX727" fmla="*/ 451963 w 773740"/>
                  <a:gd name="connsiteY727" fmla="*/ 725748 h 1161477"/>
                  <a:gd name="connsiteX728" fmla="*/ 446888 w 773740"/>
                  <a:gd name="connsiteY728" fmla="*/ 719988 h 1161477"/>
                  <a:gd name="connsiteX729" fmla="*/ 439070 w 773740"/>
                  <a:gd name="connsiteY729" fmla="*/ 711209 h 1161477"/>
                  <a:gd name="connsiteX730" fmla="*/ 430017 w 773740"/>
                  <a:gd name="connsiteY730" fmla="*/ 699962 h 1161477"/>
                  <a:gd name="connsiteX731" fmla="*/ 424805 w 773740"/>
                  <a:gd name="connsiteY731" fmla="*/ 689127 h 1161477"/>
                  <a:gd name="connsiteX732" fmla="*/ 427685 w 773740"/>
                  <a:gd name="connsiteY732" fmla="*/ 682131 h 1161477"/>
                  <a:gd name="connsiteX733" fmla="*/ 432486 w 773740"/>
                  <a:gd name="connsiteY733" fmla="*/ 680486 h 1161477"/>
                  <a:gd name="connsiteX734" fmla="*/ 434681 w 773740"/>
                  <a:gd name="connsiteY734" fmla="*/ 680348 h 1161477"/>
                  <a:gd name="connsiteX735" fmla="*/ 442361 w 773740"/>
                  <a:gd name="connsiteY735" fmla="*/ 683503 h 1161477"/>
                  <a:gd name="connsiteX736" fmla="*/ 446476 w 773740"/>
                  <a:gd name="connsiteY736" fmla="*/ 686521 h 1161477"/>
                  <a:gd name="connsiteX737" fmla="*/ 450728 w 773740"/>
                  <a:gd name="connsiteY737" fmla="*/ 690087 h 1161477"/>
                  <a:gd name="connsiteX738" fmla="*/ 462524 w 773740"/>
                  <a:gd name="connsiteY738" fmla="*/ 702157 h 1161477"/>
                  <a:gd name="connsiteX739" fmla="*/ 482687 w 773740"/>
                  <a:gd name="connsiteY739" fmla="*/ 725886 h 1161477"/>
                  <a:gd name="connsiteX740" fmla="*/ 485978 w 773740"/>
                  <a:gd name="connsiteY740" fmla="*/ 729863 h 1161477"/>
                  <a:gd name="connsiteX741" fmla="*/ 491053 w 773740"/>
                  <a:gd name="connsiteY741" fmla="*/ 736584 h 1161477"/>
                  <a:gd name="connsiteX742" fmla="*/ 508198 w 773740"/>
                  <a:gd name="connsiteY742" fmla="*/ 762370 h 1161477"/>
                  <a:gd name="connsiteX743" fmla="*/ 508473 w 773740"/>
                  <a:gd name="connsiteY743" fmla="*/ 762919 h 1161477"/>
                  <a:gd name="connsiteX744" fmla="*/ 514096 w 773740"/>
                  <a:gd name="connsiteY744" fmla="*/ 766896 h 1161477"/>
                  <a:gd name="connsiteX745" fmla="*/ 526715 w 773740"/>
                  <a:gd name="connsiteY745" fmla="*/ 774852 h 1161477"/>
                  <a:gd name="connsiteX746" fmla="*/ 537139 w 773740"/>
                  <a:gd name="connsiteY746" fmla="*/ 780887 h 1161477"/>
                  <a:gd name="connsiteX747" fmla="*/ 551678 w 773740"/>
                  <a:gd name="connsiteY747" fmla="*/ 788430 h 1161477"/>
                  <a:gd name="connsiteX748" fmla="*/ 551129 w 773740"/>
                  <a:gd name="connsiteY748" fmla="*/ 788156 h 1161477"/>
                  <a:gd name="connsiteX749" fmla="*/ 567314 w 773740"/>
                  <a:gd name="connsiteY749" fmla="*/ 794740 h 1161477"/>
                  <a:gd name="connsiteX750" fmla="*/ 578013 w 773740"/>
                  <a:gd name="connsiteY750" fmla="*/ 797895 h 1161477"/>
                  <a:gd name="connsiteX751" fmla="*/ 577327 w 773740"/>
                  <a:gd name="connsiteY751" fmla="*/ 797757 h 1161477"/>
                  <a:gd name="connsiteX752" fmla="*/ 581168 w 773740"/>
                  <a:gd name="connsiteY752" fmla="*/ 798306 h 1161477"/>
                  <a:gd name="connsiteX753" fmla="*/ 584734 w 773740"/>
                  <a:gd name="connsiteY753" fmla="*/ 798306 h 1161477"/>
                  <a:gd name="connsiteX754" fmla="*/ 586242 w 773740"/>
                  <a:gd name="connsiteY754" fmla="*/ 798169 h 1161477"/>
                  <a:gd name="connsiteX755" fmla="*/ 588163 w 773740"/>
                  <a:gd name="connsiteY755" fmla="*/ 797620 h 1161477"/>
                  <a:gd name="connsiteX756" fmla="*/ 587477 w 773740"/>
                  <a:gd name="connsiteY756" fmla="*/ 797895 h 1161477"/>
                  <a:gd name="connsiteX757" fmla="*/ 591866 w 773740"/>
                  <a:gd name="connsiteY757" fmla="*/ 796111 h 1161477"/>
                  <a:gd name="connsiteX758" fmla="*/ 591180 w 773740"/>
                  <a:gd name="connsiteY758" fmla="*/ 796386 h 1161477"/>
                  <a:gd name="connsiteX759" fmla="*/ 593238 w 773740"/>
                  <a:gd name="connsiteY759" fmla="*/ 795288 h 1161477"/>
                  <a:gd name="connsiteX760" fmla="*/ 592689 w 773740"/>
                  <a:gd name="connsiteY760" fmla="*/ 795700 h 1161477"/>
                  <a:gd name="connsiteX761" fmla="*/ 596118 w 773740"/>
                  <a:gd name="connsiteY761" fmla="*/ 792957 h 1161477"/>
                  <a:gd name="connsiteX762" fmla="*/ 595706 w 773740"/>
                  <a:gd name="connsiteY762" fmla="*/ 793368 h 1161477"/>
                  <a:gd name="connsiteX763" fmla="*/ 598998 w 773740"/>
                  <a:gd name="connsiteY763" fmla="*/ 790076 h 1161477"/>
                  <a:gd name="connsiteX764" fmla="*/ 598587 w 773740"/>
                  <a:gd name="connsiteY764" fmla="*/ 790488 h 1161477"/>
                  <a:gd name="connsiteX765" fmla="*/ 604347 w 773740"/>
                  <a:gd name="connsiteY765" fmla="*/ 783081 h 1161477"/>
                  <a:gd name="connsiteX766" fmla="*/ 603936 w 773740"/>
                  <a:gd name="connsiteY766" fmla="*/ 783630 h 1161477"/>
                  <a:gd name="connsiteX767" fmla="*/ 606268 w 773740"/>
                  <a:gd name="connsiteY767" fmla="*/ 779515 h 1161477"/>
                  <a:gd name="connsiteX768" fmla="*/ 605993 w 773740"/>
                  <a:gd name="connsiteY768" fmla="*/ 780201 h 1161477"/>
                  <a:gd name="connsiteX769" fmla="*/ 608600 w 773740"/>
                  <a:gd name="connsiteY769" fmla="*/ 774166 h 1161477"/>
                  <a:gd name="connsiteX770" fmla="*/ 608325 w 773740"/>
                  <a:gd name="connsiteY770" fmla="*/ 774852 h 1161477"/>
                  <a:gd name="connsiteX771" fmla="*/ 610108 w 773740"/>
                  <a:gd name="connsiteY771" fmla="*/ 768954 h 1161477"/>
                  <a:gd name="connsiteX772" fmla="*/ 611068 w 773740"/>
                  <a:gd name="connsiteY772" fmla="*/ 761821 h 1161477"/>
                  <a:gd name="connsiteX773" fmla="*/ 611068 w 773740"/>
                  <a:gd name="connsiteY773" fmla="*/ 762507 h 1161477"/>
                  <a:gd name="connsiteX774" fmla="*/ 611205 w 773740"/>
                  <a:gd name="connsiteY774" fmla="*/ 752906 h 1161477"/>
                  <a:gd name="connsiteX775" fmla="*/ 611205 w 773740"/>
                  <a:gd name="connsiteY775" fmla="*/ 753180 h 1161477"/>
                  <a:gd name="connsiteX776" fmla="*/ 611205 w 773740"/>
                  <a:gd name="connsiteY776" fmla="*/ 752632 h 1161477"/>
                  <a:gd name="connsiteX777" fmla="*/ 611205 w 773740"/>
                  <a:gd name="connsiteY777" fmla="*/ 752495 h 1161477"/>
                  <a:gd name="connsiteX778" fmla="*/ 611205 w 773740"/>
                  <a:gd name="connsiteY778" fmla="*/ 752632 h 1161477"/>
                  <a:gd name="connsiteX779" fmla="*/ 609697 w 773740"/>
                  <a:gd name="connsiteY779" fmla="*/ 741659 h 1161477"/>
                  <a:gd name="connsiteX780" fmla="*/ 605993 w 773740"/>
                  <a:gd name="connsiteY780" fmla="*/ 728629 h 1161477"/>
                  <a:gd name="connsiteX781" fmla="*/ 606268 w 773740"/>
                  <a:gd name="connsiteY781" fmla="*/ 729315 h 1161477"/>
                  <a:gd name="connsiteX782" fmla="*/ 599821 w 773740"/>
                  <a:gd name="connsiteY782" fmla="*/ 714090 h 1161477"/>
                  <a:gd name="connsiteX783" fmla="*/ 592277 w 773740"/>
                  <a:gd name="connsiteY783" fmla="*/ 700511 h 1161477"/>
                  <a:gd name="connsiteX784" fmla="*/ 589809 w 773740"/>
                  <a:gd name="connsiteY784" fmla="*/ 699551 h 1161477"/>
                  <a:gd name="connsiteX785" fmla="*/ 572938 w 773740"/>
                  <a:gd name="connsiteY785" fmla="*/ 691458 h 1161477"/>
                  <a:gd name="connsiteX786" fmla="*/ 560868 w 773740"/>
                  <a:gd name="connsiteY786" fmla="*/ 685012 h 1161477"/>
                  <a:gd name="connsiteX787" fmla="*/ 558262 w 773740"/>
                  <a:gd name="connsiteY787" fmla="*/ 683366 h 1161477"/>
                  <a:gd name="connsiteX788" fmla="*/ 551815 w 773740"/>
                  <a:gd name="connsiteY788" fmla="*/ 679251 h 1161477"/>
                  <a:gd name="connsiteX789" fmla="*/ 544409 w 773740"/>
                  <a:gd name="connsiteY789" fmla="*/ 674451 h 1161477"/>
                  <a:gd name="connsiteX790" fmla="*/ 532750 w 773740"/>
                  <a:gd name="connsiteY790" fmla="*/ 666358 h 1161477"/>
                  <a:gd name="connsiteX791" fmla="*/ 517799 w 773740"/>
                  <a:gd name="connsiteY791" fmla="*/ 655248 h 1161477"/>
                  <a:gd name="connsiteX792" fmla="*/ 497363 w 773740"/>
                  <a:gd name="connsiteY792" fmla="*/ 636594 h 1161477"/>
                  <a:gd name="connsiteX793" fmla="*/ 489407 w 773740"/>
                  <a:gd name="connsiteY793" fmla="*/ 627130 h 1161477"/>
                  <a:gd name="connsiteX794" fmla="*/ 482687 w 773740"/>
                  <a:gd name="connsiteY794" fmla="*/ 616432 h 1161477"/>
                  <a:gd name="connsiteX795" fmla="*/ 480355 w 773740"/>
                  <a:gd name="connsiteY795" fmla="*/ 611083 h 1161477"/>
                  <a:gd name="connsiteX796" fmla="*/ 479532 w 773740"/>
                  <a:gd name="connsiteY796" fmla="*/ 607928 h 1161477"/>
                  <a:gd name="connsiteX797" fmla="*/ 479806 w 773740"/>
                  <a:gd name="connsiteY797" fmla="*/ 601756 h 1161477"/>
                  <a:gd name="connsiteX798" fmla="*/ 481041 w 773740"/>
                  <a:gd name="connsiteY798" fmla="*/ 599287 h 1161477"/>
                  <a:gd name="connsiteX799" fmla="*/ 483647 w 773740"/>
                  <a:gd name="connsiteY799" fmla="*/ 596269 h 1161477"/>
                  <a:gd name="connsiteX800" fmla="*/ 485978 w 773740"/>
                  <a:gd name="connsiteY800" fmla="*/ 594761 h 1161477"/>
                  <a:gd name="connsiteX801" fmla="*/ 489545 w 773740"/>
                  <a:gd name="connsiteY801" fmla="*/ 593800 h 1161477"/>
                  <a:gd name="connsiteX802" fmla="*/ 492699 w 773740"/>
                  <a:gd name="connsiteY802" fmla="*/ 593938 h 1161477"/>
                  <a:gd name="connsiteX803" fmla="*/ 497088 w 773740"/>
                  <a:gd name="connsiteY803" fmla="*/ 594898 h 1161477"/>
                  <a:gd name="connsiteX804" fmla="*/ 505867 w 773740"/>
                  <a:gd name="connsiteY804" fmla="*/ 598738 h 1161477"/>
                  <a:gd name="connsiteX805" fmla="*/ 515742 w 773740"/>
                  <a:gd name="connsiteY805" fmla="*/ 605048 h 1161477"/>
                  <a:gd name="connsiteX806" fmla="*/ 525480 w 773740"/>
                  <a:gd name="connsiteY806" fmla="*/ 612317 h 1161477"/>
                  <a:gd name="connsiteX807" fmla="*/ 545917 w 773740"/>
                  <a:gd name="connsiteY807" fmla="*/ 629188 h 1161477"/>
                  <a:gd name="connsiteX808" fmla="*/ 587065 w 773740"/>
                  <a:gd name="connsiteY808" fmla="*/ 673079 h 1161477"/>
                  <a:gd name="connsiteX809" fmla="*/ 600507 w 773740"/>
                  <a:gd name="connsiteY809" fmla="*/ 692281 h 1161477"/>
                  <a:gd name="connsiteX810" fmla="*/ 614909 w 773740"/>
                  <a:gd name="connsiteY810" fmla="*/ 696259 h 1161477"/>
                  <a:gd name="connsiteX811" fmla="*/ 614772 w 773740"/>
                  <a:gd name="connsiteY811" fmla="*/ 696259 h 1161477"/>
                  <a:gd name="connsiteX812" fmla="*/ 625745 w 773740"/>
                  <a:gd name="connsiteY812" fmla="*/ 698179 h 1161477"/>
                  <a:gd name="connsiteX813" fmla="*/ 631505 w 773740"/>
                  <a:gd name="connsiteY813" fmla="*/ 698179 h 1161477"/>
                  <a:gd name="connsiteX814" fmla="*/ 631368 w 773740"/>
                  <a:gd name="connsiteY814" fmla="*/ 698179 h 1161477"/>
                  <a:gd name="connsiteX815" fmla="*/ 634797 w 773740"/>
                  <a:gd name="connsiteY815" fmla="*/ 697768 h 1161477"/>
                  <a:gd name="connsiteX816" fmla="*/ 634111 w 773740"/>
                  <a:gd name="connsiteY816" fmla="*/ 697905 h 1161477"/>
                  <a:gd name="connsiteX817" fmla="*/ 637815 w 773740"/>
                  <a:gd name="connsiteY817" fmla="*/ 696808 h 1161477"/>
                  <a:gd name="connsiteX818" fmla="*/ 637129 w 773740"/>
                  <a:gd name="connsiteY818" fmla="*/ 697082 h 1161477"/>
                  <a:gd name="connsiteX819" fmla="*/ 640284 w 773740"/>
                  <a:gd name="connsiteY819" fmla="*/ 695710 h 1161477"/>
                  <a:gd name="connsiteX820" fmla="*/ 641518 w 773740"/>
                  <a:gd name="connsiteY820" fmla="*/ 694887 h 1161477"/>
                  <a:gd name="connsiteX821" fmla="*/ 642478 w 773740"/>
                  <a:gd name="connsiteY821" fmla="*/ 694064 h 1161477"/>
                  <a:gd name="connsiteX822" fmla="*/ 643575 w 773740"/>
                  <a:gd name="connsiteY822" fmla="*/ 692967 h 1161477"/>
                  <a:gd name="connsiteX823" fmla="*/ 644535 w 773740"/>
                  <a:gd name="connsiteY823" fmla="*/ 691733 h 1161477"/>
                  <a:gd name="connsiteX824" fmla="*/ 644261 w 773740"/>
                  <a:gd name="connsiteY824" fmla="*/ 692007 h 1161477"/>
                  <a:gd name="connsiteX825" fmla="*/ 644535 w 773740"/>
                  <a:gd name="connsiteY825" fmla="*/ 691596 h 1161477"/>
                  <a:gd name="connsiteX826" fmla="*/ 644535 w 773740"/>
                  <a:gd name="connsiteY826" fmla="*/ 691596 h 1161477"/>
                  <a:gd name="connsiteX827" fmla="*/ 644535 w 773740"/>
                  <a:gd name="connsiteY827" fmla="*/ 691596 h 1161477"/>
                  <a:gd name="connsiteX828" fmla="*/ 646456 w 773740"/>
                  <a:gd name="connsiteY828" fmla="*/ 688304 h 1161477"/>
                  <a:gd name="connsiteX829" fmla="*/ 646181 w 773740"/>
                  <a:gd name="connsiteY829" fmla="*/ 688852 h 1161477"/>
                  <a:gd name="connsiteX830" fmla="*/ 646867 w 773740"/>
                  <a:gd name="connsiteY830" fmla="*/ 687069 h 1161477"/>
                  <a:gd name="connsiteX831" fmla="*/ 647279 w 773740"/>
                  <a:gd name="connsiteY831" fmla="*/ 685560 h 1161477"/>
                  <a:gd name="connsiteX832" fmla="*/ 647827 w 773740"/>
                  <a:gd name="connsiteY832" fmla="*/ 682269 h 1161477"/>
                  <a:gd name="connsiteX833" fmla="*/ 647827 w 773740"/>
                  <a:gd name="connsiteY833" fmla="*/ 682269 h 1161477"/>
                  <a:gd name="connsiteX834" fmla="*/ 647827 w 773740"/>
                  <a:gd name="connsiteY834" fmla="*/ 682131 h 1161477"/>
                  <a:gd name="connsiteX835" fmla="*/ 647827 w 773740"/>
                  <a:gd name="connsiteY835" fmla="*/ 681583 h 1161477"/>
                  <a:gd name="connsiteX836" fmla="*/ 647827 w 773740"/>
                  <a:gd name="connsiteY836" fmla="*/ 681857 h 1161477"/>
                  <a:gd name="connsiteX837" fmla="*/ 647827 w 773740"/>
                  <a:gd name="connsiteY837" fmla="*/ 675822 h 1161477"/>
                  <a:gd name="connsiteX838" fmla="*/ 647279 w 773740"/>
                  <a:gd name="connsiteY838" fmla="*/ 672119 h 1161477"/>
                  <a:gd name="connsiteX839" fmla="*/ 647279 w 773740"/>
                  <a:gd name="connsiteY839" fmla="*/ 672119 h 1161477"/>
                  <a:gd name="connsiteX840" fmla="*/ 647279 w 773740"/>
                  <a:gd name="connsiteY840" fmla="*/ 672119 h 1161477"/>
                  <a:gd name="connsiteX841" fmla="*/ 647142 w 773740"/>
                  <a:gd name="connsiteY841" fmla="*/ 671570 h 1161477"/>
                  <a:gd name="connsiteX842" fmla="*/ 647142 w 773740"/>
                  <a:gd name="connsiteY842" fmla="*/ 671844 h 1161477"/>
                  <a:gd name="connsiteX843" fmla="*/ 644810 w 773740"/>
                  <a:gd name="connsiteY843" fmla="*/ 663478 h 1161477"/>
                  <a:gd name="connsiteX844" fmla="*/ 644810 w 773740"/>
                  <a:gd name="connsiteY844" fmla="*/ 663478 h 1161477"/>
                  <a:gd name="connsiteX845" fmla="*/ 644810 w 773740"/>
                  <a:gd name="connsiteY845" fmla="*/ 663341 h 1161477"/>
                  <a:gd name="connsiteX846" fmla="*/ 644673 w 773740"/>
                  <a:gd name="connsiteY846" fmla="*/ 662792 h 1161477"/>
                  <a:gd name="connsiteX847" fmla="*/ 644810 w 773740"/>
                  <a:gd name="connsiteY847" fmla="*/ 663066 h 1161477"/>
                  <a:gd name="connsiteX848" fmla="*/ 641244 w 773740"/>
                  <a:gd name="connsiteY848" fmla="*/ 654837 h 1161477"/>
                  <a:gd name="connsiteX849" fmla="*/ 641381 w 773740"/>
                  <a:gd name="connsiteY849" fmla="*/ 654974 h 1161477"/>
                  <a:gd name="connsiteX850" fmla="*/ 634523 w 773740"/>
                  <a:gd name="connsiteY850" fmla="*/ 643315 h 1161477"/>
                  <a:gd name="connsiteX851" fmla="*/ 634660 w 773740"/>
                  <a:gd name="connsiteY851" fmla="*/ 643590 h 1161477"/>
                  <a:gd name="connsiteX852" fmla="*/ 624373 w 773740"/>
                  <a:gd name="connsiteY852" fmla="*/ 630559 h 1161477"/>
                  <a:gd name="connsiteX853" fmla="*/ 624784 w 773740"/>
                  <a:gd name="connsiteY853" fmla="*/ 631108 h 1161477"/>
                  <a:gd name="connsiteX854" fmla="*/ 607365 w 773740"/>
                  <a:gd name="connsiteY854" fmla="*/ 613551 h 1161477"/>
                  <a:gd name="connsiteX855" fmla="*/ 607914 w 773740"/>
                  <a:gd name="connsiteY855" fmla="*/ 613963 h 1161477"/>
                  <a:gd name="connsiteX856" fmla="*/ 592415 w 773740"/>
                  <a:gd name="connsiteY856" fmla="*/ 601070 h 1161477"/>
                  <a:gd name="connsiteX857" fmla="*/ 580482 w 773740"/>
                  <a:gd name="connsiteY857" fmla="*/ 592155 h 1161477"/>
                  <a:gd name="connsiteX858" fmla="*/ 575955 w 773740"/>
                  <a:gd name="connsiteY858" fmla="*/ 590234 h 1161477"/>
                  <a:gd name="connsiteX859" fmla="*/ 561965 w 773740"/>
                  <a:gd name="connsiteY859" fmla="*/ 584199 h 1161477"/>
                  <a:gd name="connsiteX860" fmla="*/ 555381 w 773740"/>
                  <a:gd name="connsiteY860" fmla="*/ 581045 h 1161477"/>
                  <a:gd name="connsiteX861" fmla="*/ 542351 w 773740"/>
                  <a:gd name="connsiteY861" fmla="*/ 574598 h 1161477"/>
                  <a:gd name="connsiteX862" fmla="*/ 533299 w 773740"/>
                  <a:gd name="connsiteY862" fmla="*/ 569660 h 1161477"/>
                  <a:gd name="connsiteX863" fmla="*/ 521914 w 773740"/>
                  <a:gd name="connsiteY863" fmla="*/ 562802 h 1161477"/>
                  <a:gd name="connsiteX864" fmla="*/ 514508 w 773740"/>
                  <a:gd name="connsiteY864" fmla="*/ 557590 h 1161477"/>
                  <a:gd name="connsiteX865" fmla="*/ 511902 w 773740"/>
                  <a:gd name="connsiteY865" fmla="*/ 554436 h 1161477"/>
                  <a:gd name="connsiteX866" fmla="*/ 509844 w 773740"/>
                  <a:gd name="connsiteY866" fmla="*/ 550321 h 1161477"/>
                  <a:gd name="connsiteX867" fmla="*/ 514370 w 773740"/>
                  <a:gd name="connsiteY867" fmla="*/ 543463 h 1161477"/>
                  <a:gd name="connsiteX868" fmla="*/ 518760 w 773740"/>
                  <a:gd name="connsiteY868" fmla="*/ 543463 h 1161477"/>
                  <a:gd name="connsiteX869" fmla="*/ 523286 w 773740"/>
                  <a:gd name="connsiteY869" fmla="*/ 544423 h 1161477"/>
                  <a:gd name="connsiteX870" fmla="*/ 532338 w 773740"/>
                  <a:gd name="connsiteY870" fmla="*/ 548675 h 1161477"/>
                  <a:gd name="connsiteX871" fmla="*/ 549072 w 773740"/>
                  <a:gd name="connsiteY871" fmla="*/ 558550 h 1161477"/>
                  <a:gd name="connsiteX872" fmla="*/ 560319 w 773740"/>
                  <a:gd name="connsiteY872" fmla="*/ 565545 h 1161477"/>
                  <a:gd name="connsiteX873" fmla="*/ 568000 w 773740"/>
                  <a:gd name="connsiteY873" fmla="*/ 570620 h 1161477"/>
                  <a:gd name="connsiteX874" fmla="*/ 578973 w 773740"/>
                  <a:gd name="connsiteY874" fmla="*/ 577890 h 1161477"/>
                  <a:gd name="connsiteX875" fmla="*/ 588163 w 773740"/>
                  <a:gd name="connsiteY875" fmla="*/ 584336 h 1161477"/>
                  <a:gd name="connsiteX876" fmla="*/ 589946 w 773740"/>
                  <a:gd name="connsiteY876" fmla="*/ 585022 h 1161477"/>
                  <a:gd name="connsiteX877" fmla="*/ 602016 w 773740"/>
                  <a:gd name="connsiteY877" fmla="*/ 589686 h 1161477"/>
                  <a:gd name="connsiteX878" fmla="*/ 618749 w 773740"/>
                  <a:gd name="connsiteY878" fmla="*/ 595584 h 1161477"/>
                  <a:gd name="connsiteX879" fmla="*/ 633288 w 773740"/>
                  <a:gd name="connsiteY879" fmla="*/ 599835 h 1161477"/>
                  <a:gd name="connsiteX880" fmla="*/ 635346 w 773740"/>
                  <a:gd name="connsiteY880" fmla="*/ 600247 h 1161477"/>
                  <a:gd name="connsiteX881" fmla="*/ 641106 w 773740"/>
                  <a:gd name="connsiteY881" fmla="*/ 601619 h 1161477"/>
                  <a:gd name="connsiteX882" fmla="*/ 649473 w 773740"/>
                  <a:gd name="connsiteY882" fmla="*/ 603539 h 1161477"/>
                  <a:gd name="connsiteX883" fmla="*/ 649336 w 773740"/>
                  <a:gd name="connsiteY883" fmla="*/ 603539 h 1161477"/>
                  <a:gd name="connsiteX884" fmla="*/ 669636 w 773740"/>
                  <a:gd name="connsiteY884" fmla="*/ 606556 h 1161477"/>
                  <a:gd name="connsiteX885" fmla="*/ 680197 w 773740"/>
                  <a:gd name="connsiteY885" fmla="*/ 606556 h 1161477"/>
                  <a:gd name="connsiteX886" fmla="*/ 686506 w 773740"/>
                  <a:gd name="connsiteY886" fmla="*/ 605596 h 1161477"/>
                  <a:gd name="connsiteX887" fmla="*/ 686506 w 773740"/>
                  <a:gd name="connsiteY887" fmla="*/ 605596 h 1161477"/>
                  <a:gd name="connsiteX888" fmla="*/ 690896 w 773740"/>
                  <a:gd name="connsiteY888" fmla="*/ 604362 h 1161477"/>
                  <a:gd name="connsiteX889" fmla="*/ 690758 w 773740"/>
                  <a:gd name="connsiteY889" fmla="*/ 604362 h 1161477"/>
                  <a:gd name="connsiteX890" fmla="*/ 691033 w 773740"/>
                  <a:gd name="connsiteY890" fmla="*/ 604225 h 1161477"/>
                  <a:gd name="connsiteX891" fmla="*/ 691307 w 773740"/>
                  <a:gd name="connsiteY891" fmla="*/ 604087 h 1161477"/>
                  <a:gd name="connsiteX892" fmla="*/ 691170 w 773740"/>
                  <a:gd name="connsiteY892" fmla="*/ 604087 h 1161477"/>
                  <a:gd name="connsiteX893" fmla="*/ 695696 w 773740"/>
                  <a:gd name="connsiteY893" fmla="*/ 602167 h 1161477"/>
                  <a:gd name="connsiteX894" fmla="*/ 696793 w 773740"/>
                  <a:gd name="connsiteY894" fmla="*/ 601619 h 1161477"/>
                  <a:gd name="connsiteX895" fmla="*/ 699674 w 773740"/>
                  <a:gd name="connsiteY895" fmla="*/ 599424 h 1161477"/>
                  <a:gd name="connsiteX896" fmla="*/ 699399 w 773740"/>
                  <a:gd name="connsiteY896" fmla="*/ 599698 h 1161477"/>
                  <a:gd name="connsiteX897" fmla="*/ 702006 w 773740"/>
                  <a:gd name="connsiteY897" fmla="*/ 597092 h 1161477"/>
                  <a:gd name="connsiteX898" fmla="*/ 702691 w 773740"/>
                  <a:gd name="connsiteY898" fmla="*/ 596132 h 1161477"/>
                  <a:gd name="connsiteX899" fmla="*/ 702691 w 773740"/>
                  <a:gd name="connsiteY899" fmla="*/ 596132 h 1161477"/>
                  <a:gd name="connsiteX900" fmla="*/ 703514 w 773740"/>
                  <a:gd name="connsiteY900" fmla="*/ 594761 h 1161477"/>
                  <a:gd name="connsiteX901" fmla="*/ 703926 w 773740"/>
                  <a:gd name="connsiteY901" fmla="*/ 593663 h 1161477"/>
                  <a:gd name="connsiteX902" fmla="*/ 704337 w 773740"/>
                  <a:gd name="connsiteY902" fmla="*/ 592292 h 1161477"/>
                  <a:gd name="connsiteX903" fmla="*/ 704886 w 773740"/>
                  <a:gd name="connsiteY903" fmla="*/ 589137 h 1161477"/>
                  <a:gd name="connsiteX904" fmla="*/ 704886 w 773740"/>
                  <a:gd name="connsiteY904" fmla="*/ 587217 h 1161477"/>
                  <a:gd name="connsiteX905" fmla="*/ 704886 w 773740"/>
                  <a:gd name="connsiteY905" fmla="*/ 587903 h 1161477"/>
                  <a:gd name="connsiteX906" fmla="*/ 704337 w 773740"/>
                  <a:gd name="connsiteY906" fmla="*/ 583788 h 1161477"/>
                  <a:gd name="connsiteX907" fmla="*/ 704337 w 773740"/>
                  <a:gd name="connsiteY907" fmla="*/ 584199 h 1161477"/>
                  <a:gd name="connsiteX908" fmla="*/ 703651 w 773740"/>
                  <a:gd name="connsiteY908" fmla="*/ 582142 h 1161477"/>
                  <a:gd name="connsiteX909" fmla="*/ 702143 w 773740"/>
                  <a:gd name="connsiteY909" fmla="*/ 578713 h 1161477"/>
                  <a:gd name="connsiteX910" fmla="*/ 702143 w 773740"/>
                  <a:gd name="connsiteY910" fmla="*/ 578713 h 1161477"/>
                  <a:gd name="connsiteX911" fmla="*/ 702143 w 773740"/>
                  <a:gd name="connsiteY911" fmla="*/ 578713 h 1161477"/>
                  <a:gd name="connsiteX912" fmla="*/ 701868 w 773740"/>
                  <a:gd name="connsiteY912" fmla="*/ 578164 h 1161477"/>
                  <a:gd name="connsiteX913" fmla="*/ 702006 w 773740"/>
                  <a:gd name="connsiteY913" fmla="*/ 578439 h 1161477"/>
                  <a:gd name="connsiteX914" fmla="*/ 698439 w 773740"/>
                  <a:gd name="connsiteY914" fmla="*/ 572403 h 1161477"/>
                  <a:gd name="connsiteX915" fmla="*/ 698714 w 773740"/>
                  <a:gd name="connsiteY915" fmla="*/ 572952 h 1161477"/>
                  <a:gd name="connsiteX916" fmla="*/ 693364 w 773740"/>
                  <a:gd name="connsiteY916" fmla="*/ 565957 h 1161477"/>
                  <a:gd name="connsiteX917" fmla="*/ 693776 w 773740"/>
                  <a:gd name="connsiteY917" fmla="*/ 566368 h 1161477"/>
                  <a:gd name="connsiteX918" fmla="*/ 682940 w 773740"/>
                  <a:gd name="connsiteY918" fmla="*/ 555670 h 1161477"/>
                  <a:gd name="connsiteX919" fmla="*/ 682940 w 773740"/>
                  <a:gd name="connsiteY919" fmla="*/ 555670 h 1161477"/>
                  <a:gd name="connsiteX920" fmla="*/ 682803 w 773740"/>
                  <a:gd name="connsiteY920" fmla="*/ 555533 h 1161477"/>
                  <a:gd name="connsiteX921" fmla="*/ 682529 w 773740"/>
                  <a:gd name="connsiteY921" fmla="*/ 555258 h 1161477"/>
                  <a:gd name="connsiteX922" fmla="*/ 682666 w 773740"/>
                  <a:gd name="connsiteY922" fmla="*/ 555396 h 1161477"/>
                  <a:gd name="connsiteX923" fmla="*/ 662778 w 773740"/>
                  <a:gd name="connsiteY923" fmla="*/ 540445 h 1161477"/>
                  <a:gd name="connsiteX924" fmla="*/ 662915 w 773740"/>
                  <a:gd name="connsiteY924" fmla="*/ 540582 h 1161477"/>
                  <a:gd name="connsiteX925" fmla="*/ 635483 w 773740"/>
                  <a:gd name="connsiteY925" fmla="*/ 523849 h 1161477"/>
                  <a:gd name="connsiteX926" fmla="*/ 625333 w 773740"/>
                  <a:gd name="connsiteY926" fmla="*/ 518637 h 1161477"/>
                  <a:gd name="connsiteX927" fmla="*/ 601330 w 773740"/>
                  <a:gd name="connsiteY927" fmla="*/ 506567 h 1161477"/>
                  <a:gd name="connsiteX928" fmla="*/ 579384 w 773740"/>
                  <a:gd name="connsiteY928" fmla="*/ 496691 h 1161477"/>
                  <a:gd name="connsiteX929" fmla="*/ 559908 w 773740"/>
                  <a:gd name="connsiteY929" fmla="*/ 488324 h 1161477"/>
                  <a:gd name="connsiteX930" fmla="*/ 538099 w 773740"/>
                  <a:gd name="connsiteY930" fmla="*/ 479272 h 1161477"/>
                  <a:gd name="connsiteX931" fmla="*/ 527401 w 773740"/>
                  <a:gd name="connsiteY931" fmla="*/ 474883 h 1161477"/>
                  <a:gd name="connsiteX932" fmla="*/ 527264 w 773740"/>
                  <a:gd name="connsiteY932" fmla="*/ 474883 h 1161477"/>
                  <a:gd name="connsiteX933" fmla="*/ 517525 w 773740"/>
                  <a:gd name="connsiteY933" fmla="*/ 472002 h 1161477"/>
                  <a:gd name="connsiteX934" fmla="*/ 506827 w 773740"/>
                  <a:gd name="connsiteY934" fmla="*/ 467888 h 1161477"/>
                  <a:gd name="connsiteX935" fmla="*/ 504083 w 773740"/>
                  <a:gd name="connsiteY935" fmla="*/ 462127 h 1161477"/>
                  <a:gd name="connsiteX936" fmla="*/ 509433 w 773740"/>
                  <a:gd name="connsiteY936" fmla="*/ 458698 h 1161477"/>
                  <a:gd name="connsiteX937" fmla="*/ 519034 w 773740"/>
                  <a:gd name="connsiteY937" fmla="*/ 461030 h 1161477"/>
                  <a:gd name="connsiteX938" fmla="*/ 526166 w 773740"/>
                  <a:gd name="connsiteY938" fmla="*/ 463636 h 1161477"/>
                  <a:gd name="connsiteX939" fmla="*/ 534533 w 773740"/>
                  <a:gd name="connsiteY939" fmla="*/ 466927 h 1161477"/>
                  <a:gd name="connsiteX940" fmla="*/ 549209 w 773740"/>
                  <a:gd name="connsiteY940" fmla="*/ 470768 h 1161477"/>
                  <a:gd name="connsiteX941" fmla="*/ 559222 w 773740"/>
                  <a:gd name="connsiteY941" fmla="*/ 472962 h 1161477"/>
                  <a:gd name="connsiteX942" fmla="*/ 571292 w 773740"/>
                  <a:gd name="connsiteY942" fmla="*/ 475706 h 1161477"/>
                  <a:gd name="connsiteX943" fmla="*/ 571018 w 773740"/>
                  <a:gd name="connsiteY943" fmla="*/ 475706 h 1161477"/>
                  <a:gd name="connsiteX944" fmla="*/ 571566 w 773740"/>
                  <a:gd name="connsiteY944" fmla="*/ 475843 h 1161477"/>
                  <a:gd name="connsiteX945" fmla="*/ 571566 w 773740"/>
                  <a:gd name="connsiteY945" fmla="*/ 475843 h 1161477"/>
                  <a:gd name="connsiteX946" fmla="*/ 571566 w 773740"/>
                  <a:gd name="connsiteY946" fmla="*/ 475843 h 1161477"/>
                  <a:gd name="connsiteX947" fmla="*/ 590494 w 773740"/>
                  <a:gd name="connsiteY947" fmla="*/ 478998 h 1161477"/>
                  <a:gd name="connsiteX948" fmla="*/ 595706 w 773740"/>
                  <a:gd name="connsiteY948" fmla="*/ 479820 h 1161477"/>
                  <a:gd name="connsiteX949" fmla="*/ 604896 w 773740"/>
                  <a:gd name="connsiteY949" fmla="*/ 480918 h 1161477"/>
                  <a:gd name="connsiteX950" fmla="*/ 621218 w 773740"/>
                  <a:gd name="connsiteY950" fmla="*/ 482838 h 1161477"/>
                  <a:gd name="connsiteX951" fmla="*/ 640009 w 773740"/>
                  <a:gd name="connsiteY951" fmla="*/ 484347 h 1161477"/>
                  <a:gd name="connsiteX952" fmla="*/ 640009 w 773740"/>
                  <a:gd name="connsiteY952" fmla="*/ 484347 h 1161477"/>
                  <a:gd name="connsiteX953" fmla="*/ 640146 w 773740"/>
                  <a:gd name="connsiteY953" fmla="*/ 484347 h 1161477"/>
                  <a:gd name="connsiteX954" fmla="*/ 640695 w 773740"/>
                  <a:gd name="connsiteY954" fmla="*/ 484347 h 1161477"/>
                  <a:gd name="connsiteX955" fmla="*/ 640558 w 773740"/>
                  <a:gd name="connsiteY955" fmla="*/ 484347 h 1161477"/>
                  <a:gd name="connsiteX956" fmla="*/ 656606 w 773740"/>
                  <a:gd name="connsiteY956" fmla="*/ 485170 h 1161477"/>
                  <a:gd name="connsiteX957" fmla="*/ 663875 w 773740"/>
                  <a:gd name="connsiteY957" fmla="*/ 485170 h 1161477"/>
                  <a:gd name="connsiteX958" fmla="*/ 676082 w 773740"/>
                  <a:gd name="connsiteY958" fmla="*/ 484895 h 1161477"/>
                  <a:gd name="connsiteX959" fmla="*/ 691719 w 773740"/>
                  <a:gd name="connsiteY959" fmla="*/ 482975 h 1161477"/>
                  <a:gd name="connsiteX960" fmla="*/ 691307 w 773740"/>
                  <a:gd name="connsiteY960" fmla="*/ 482975 h 1161477"/>
                  <a:gd name="connsiteX961" fmla="*/ 700634 w 773740"/>
                  <a:gd name="connsiteY961" fmla="*/ 480643 h 1161477"/>
                  <a:gd name="connsiteX962" fmla="*/ 706532 w 773740"/>
                  <a:gd name="connsiteY962" fmla="*/ 478175 h 1161477"/>
                  <a:gd name="connsiteX963" fmla="*/ 706257 w 773740"/>
                  <a:gd name="connsiteY963" fmla="*/ 478312 h 1161477"/>
                  <a:gd name="connsiteX964" fmla="*/ 709412 w 773740"/>
                  <a:gd name="connsiteY964" fmla="*/ 476529 h 1161477"/>
                  <a:gd name="connsiteX965" fmla="*/ 709275 w 773740"/>
                  <a:gd name="connsiteY965" fmla="*/ 476666 h 1161477"/>
                  <a:gd name="connsiteX966" fmla="*/ 709549 w 773740"/>
                  <a:gd name="connsiteY966" fmla="*/ 476529 h 1161477"/>
                  <a:gd name="connsiteX967" fmla="*/ 709824 w 773740"/>
                  <a:gd name="connsiteY967" fmla="*/ 476391 h 1161477"/>
                  <a:gd name="connsiteX968" fmla="*/ 709686 w 773740"/>
                  <a:gd name="connsiteY968" fmla="*/ 476391 h 1161477"/>
                  <a:gd name="connsiteX969" fmla="*/ 712704 w 773740"/>
                  <a:gd name="connsiteY969" fmla="*/ 473923 h 1161477"/>
                  <a:gd name="connsiteX970" fmla="*/ 712293 w 773740"/>
                  <a:gd name="connsiteY970" fmla="*/ 474334 h 1161477"/>
                  <a:gd name="connsiteX971" fmla="*/ 713527 w 773740"/>
                  <a:gd name="connsiteY971" fmla="*/ 472962 h 1161477"/>
                  <a:gd name="connsiteX972" fmla="*/ 714350 w 773740"/>
                  <a:gd name="connsiteY972" fmla="*/ 471865 h 1161477"/>
                  <a:gd name="connsiteX973" fmla="*/ 715173 w 773740"/>
                  <a:gd name="connsiteY973" fmla="*/ 470356 h 1161477"/>
                  <a:gd name="connsiteX974" fmla="*/ 714899 w 773740"/>
                  <a:gd name="connsiteY974" fmla="*/ 470905 h 1161477"/>
                  <a:gd name="connsiteX975" fmla="*/ 715584 w 773740"/>
                  <a:gd name="connsiteY975" fmla="*/ 469259 h 1161477"/>
                  <a:gd name="connsiteX976" fmla="*/ 715859 w 773740"/>
                  <a:gd name="connsiteY976" fmla="*/ 468162 h 1161477"/>
                  <a:gd name="connsiteX977" fmla="*/ 716133 w 773740"/>
                  <a:gd name="connsiteY977" fmla="*/ 466516 h 1161477"/>
                  <a:gd name="connsiteX978" fmla="*/ 716133 w 773740"/>
                  <a:gd name="connsiteY978" fmla="*/ 467202 h 1161477"/>
                  <a:gd name="connsiteX979" fmla="*/ 716133 w 773740"/>
                  <a:gd name="connsiteY979" fmla="*/ 465693 h 1161477"/>
                  <a:gd name="connsiteX980" fmla="*/ 715996 w 773740"/>
                  <a:gd name="connsiteY980" fmla="*/ 464321 h 1161477"/>
                  <a:gd name="connsiteX981" fmla="*/ 715584 w 773740"/>
                  <a:gd name="connsiteY981" fmla="*/ 462538 h 1161477"/>
                  <a:gd name="connsiteX982" fmla="*/ 714350 w 773740"/>
                  <a:gd name="connsiteY982" fmla="*/ 459521 h 1161477"/>
                  <a:gd name="connsiteX983" fmla="*/ 714350 w 773740"/>
                  <a:gd name="connsiteY983" fmla="*/ 459658 h 1161477"/>
                  <a:gd name="connsiteX984" fmla="*/ 712155 w 773740"/>
                  <a:gd name="connsiteY984" fmla="*/ 455955 h 1161477"/>
                  <a:gd name="connsiteX985" fmla="*/ 712430 w 773740"/>
                  <a:gd name="connsiteY985" fmla="*/ 456366 h 1161477"/>
                  <a:gd name="connsiteX986" fmla="*/ 709961 w 773740"/>
                  <a:gd name="connsiteY986" fmla="*/ 453211 h 1161477"/>
                  <a:gd name="connsiteX987" fmla="*/ 705435 w 773740"/>
                  <a:gd name="connsiteY987" fmla="*/ 448685 h 1161477"/>
                  <a:gd name="connsiteX988" fmla="*/ 694325 w 773740"/>
                  <a:gd name="connsiteY988" fmla="*/ 440181 h 1161477"/>
                  <a:gd name="connsiteX989" fmla="*/ 694873 w 773740"/>
                  <a:gd name="connsiteY989" fmla="*/ 440593 h 1161477"/>
                  <a:gd name="connsiteX990" fmla="*/ 676219 w 773740"/>
                  <a:gd name="connsiteY990" fmla="*/ 429894 h 1161477"/>
                  <a:gd name="connsiteX991" fmla="*/ 676631 w 773740"/>
                  <a:gd name="connsiteY991" fmla="*/ 430031 h 1161477"/>
                  <a:gd name="connsiteX992" fmla="*/ 634797 w 773740"/>
                  <a:gd name="connsiteY992" fmla="*/ 412612 h 1161477"/>
                  <a:gd name="connsiteX993" fmla="*/ 634934 w 773740"/>
                  <a:gd name="connsiteY993" fmla="*/ 412612 h 1161477"/>
                  <a:gd name="connsiteX994" fmla="*/ 623001 w 773740"/>
                  <a:gd name="connsiteY994" fmla="*/ 408634 h 1161477"/>
                  <a:gd name="connsiteX995" fmla="*/ 622041 w 773740"/>
                  <a:gd name="connsiteY995" fmla="*/ 408360 h 1161477"/>
                  <a:gd name="connsiteX996" fmla="*/ 604622 w 773740"/>
                  <a:gd name="connsiteY996" fmla="*/ 407537 h 1161477"/>
                  <a:gd name="connsiteX997" fmla="*/ 589946 w 773740"/>
                  <a:gd name="connsiteY997" fmla="*/ 406028 h 1161477"/>
                  <a:gd name="connsiteX998" fmla="*/ 584597 w 773740"/>
                  <a:gd name="connsiteY998" fmla="*/ 405480 h 1161477"/>
                  <a:gd name="connsiteX999" fmla="*/ 573212 w 773740"/>
                  <a:gd name="connsiteY999" fmla="*/ 403834 h 1161477"/>
                  <a:gd name="connsiteX1000" fmla="*/ 545506 w 773740"/>
                  <a:gd name="connsiteY1000" fmla="*/ 397250 h 1161477"/>
                  <a:gd name="connsiteX1001" fmla="*/ 534945 w 773740"/>
                  <a:gd name="connsiteY1001" fmla="*/ 393273 h 1161477"/>
                  <a:gd name="connsiteX1002" fmla="*/ 532064 w 773740"/>
                  <a:gd name="connsiteY1002" fmla="*/ 391627 h 1161477"/>
                  <a:gd name="connsiteX1003" fmla="*/ 530144 w 773740"/>
                  <a:gd name="connsiteY1003" fmla="*/ 389981 h 1161477"/>
                  <a:gd name="connsiteX1004" fmla="*/ 527401 w 773740"/>
                  <a:gd name="connsiteY1004" fmla="*/ 387237 h 1161477"/>
                  <a:gd name="connsiteX1005" fmla="*/ 529047 w 773740"/>
                  <a:gd name="connsiteY1005" fmla="*/ 378871 h 1161477"/>
                  <a:gd name="connsiteX1006" fmla="*/ 535767 w 773740"/>
                  <a:gd name="connsiteY1006" fmla="*/ 376950 h 1161477"/>
                  <a:gd name="connsiteX1007" fmla="*/ 540568 w 773740"/>
                  <a:gd name="connsiteY1007" fmla="*/ 377088 h 1161477"/>
                  <a:gd name="connsiteX1008" fmla="*/ 546878 w 773740"/>
                  <a:gd name="connsiteY1008" fmla="*/ 378185 h 1161477"/>
                  <a:gd name="connsiteX1009" fmla="*/ 565257 w 773740"/>
                  <a:gd name="connsiteY1009" fmla="*/ 382300 h 1161477"/>
                  <a:gd name="connsiteX1010" fmla="*/ 587477 w 773740"/>
                  <a:gd name="connsiteY1010" fmla="*/ 387786 h 1161477"/>
                  <a:gd name="connsiteX1011" fmla="*/ 600096 w 773740"/>
                  <a:gd name="connsiteY1011" fmla="*/ 391078 h 1161477"/>
                  <a:gd name="connsiteX1012" fmla="*/ 607228 w 773740"/>
                  <a:gd name="connsiteY1012" fmla="*/ 393273 h 1161477"/>
                  <a:gd name="connsiteX1013" fmla="*/ 621904 w 773740"/>
                  <a:gd name="connsiteY1013" fmla="*/ 397662 h 1161477"/>
                  <a:gd name="connsiteX1014" fmla="*/ 623001 w 773740"/>
                  <a:gd name="connsiteY1014" fmla="*/ 398073 h 1161477"/>
                  <a:gd name="connsiteX1015" fmla="*/ 632328 w 773740"/>
                  <a:gd name="connsiteY1015" fmla="*/ 398347 h 1161477"/>
                  <a:gd name="connsiteX1016" fmla="*/ 634660 w 773740"/>
                  <a:gd name="connsiteY1016" fmla="*/ 398347 h 1161477"/>
                  <a:gd name="connsiteX1017" fmla="*/ 642752 w 773740"/>
                  <a:gd name="connsiteY1017" fmla="*/ 398073 h 1161477"/>
                  <a:gd name="connsiteX1018" fmla="*/ 654274 w 773740"/>
                  <a:gd name="connsiteY1018" fmla="*/ 397662 h 1161477"/>
                  <a:gd name="connsiteX1019" fmla="*/ 667441 w 773740"/>
                  <a:gd name="connsiteY1019" fmla="*/ 396427 h 1161477"/>
                  <a:gd name="connsiteX1020" fmla="*/ 673202 w 773740"/>
                  <a:gd name="connsiteY1020" fmla="*/ 395879 h 1161477"/>
                  <a:gd name="connsiteX1021" fmla="*/ 678003 w 773740"/>
                  <a:gd name="connsiteY1021" fmla="*/ 395193 h 1161477"/>
                  <a:gd name="connsiteX1022" fmla="*/ 687467 w 773740"/>
                  <a:gd name="connsiteY1022" fmla="*/ 393547 h 1161477"/>
                  <a:gd name="connsiteX1023" fmla="*/ 687055 w 773740"/>
                  <a:gd name="connsiteY1023" fmla="*/ 393684 h 1161477"/>
                  <a:gd name="connsiteX1024" fmla="*/ 709412 w 773740"/>
                  <a:gd name="connsiteY1024" fmla="*/ 387649 h 1161477"/>
                  <a:gd name="connsiteX1025" fmla="*/ 709275 w 773740"/>
                  <a:gd name="connsiteY1025" fmla="*/ 387649 h 1161477"/>
                  <a:gd name="connsiteX1026" fmla="*/ 719288 w 773740"/>
                  <a:gd name="connsiteY1026" fmla="*/ 383534 h 1161477"/>
                  <a:gd name="connsiteX1027" fmla="*/ 719151 w 773740"/>
                  <a:gd name="connsiteY1027" fmla="*/ 383534 h 1161477"/>
                  <a:gd name="connsiteX1028" fmla="*/ 723540 w 773740"/>
                  <a:gd name="connsiteY1028" fmla="*/ 380928 h 1161477"/>
                  <a:gd name="connsiteX1029" fmla="*/ 723540 w 773740"/>
                  <a:gd name="connsiteY1029" fmla="*/ 380928 h 1161477"/>
                  <a:gd name="connsiteX1030" fmla="*/ 726694 w 773740"/>
                  <a:gd name="connsiteY1030" fmla="*/ 378459 h 1161477"/>
                  <a:gd name="connsiteX1031" fmla="*/ 726557 w 773740"/>
                  <a:gd name="connsiteY1031" fmla="*/ 378459 h 1161477"/>
                  <a:gd name="connsiteX1032" fmla="*/ 727791 w 773740"/>
                  <a:gd name="connsiteY1032" fmla="*/ 377088 h 1161477"/>
                  <a:gd name="connsiteX1033" fmla="*/ 729438 w 773740"/>
                  <a:gd name="connsiteY1033" fmla="*/ 374207 h 1161477"/>
                  <a:gd name="connsiteX1034" fmla="*/ 729163 w 773740"/>
                  <a:gd name="connsiteY1034" fmla="*/ 374756 h 1161477"/>
                  <a:gd name="connsiteX1035" fmla="*/ 729575 w 773740"/>
                  <a:gd name="connsiteY1035" fmla="*/ 373521 h 1161477"/>
                  <a:gd name="connsiteX1036" fmla="*/ 729712 w 773740"/>
                  <a:gd name="connsiteY1036" fmla="*/ 372561 h 1161477"/>
                  <a:gd name="connsiteX1037" fmla="*/ 729575 w 773740"/>
                  <a:gd name="connsiteY1037" fmla="*/ 371601 h 1161477"/>
                  <a:gd name="connsiteX1038" fmla="*/ 729163 w 773740"/>
                  <a:gd name="connsiteY1038" fmla="*/ 370230 h 1161477"/>
                  <a:gd name="connsiteX1039" fmla="*/ 728477 w 773740"/>
                  <a:gd name="connsiteY1039" fmla="*/ 368584 h 1161477"/>
                  <a:gd name="connsiteX1040" fmla="*/ 727654 w 773740"/>
                  <a:gd name="connsiteY1040" fmla="*/ 367075 h 1161477"/>
                  <a:gd name="connsiteX1041" fmla="*/ 725734 w 773740"/>
                  <a:gd name="connsiteY1041" fmla="*/ 364606 h 1161477"/>
                  <a:gd name="connsiteX1042" fmla="*/ 725871 w 773740"/>
                  <a:gd name="connsiteY1042" fmla="*/ 364880 h 1161477"/>
                  <a:gd name="connsiteX1043" fmla="*/ 724637 w 773740"/>
                  <a:gd name="connsiteY1043" fmla="*/ 363646 h 1161477"/>
                  <a:gd name="connsiteX1044" fmla="*/ 722168 w 773740"/>
                  <a:gd name="connsiteY1044" fmla="*/ 361726 h 1161477"/>
                  <a:gd name="connsiteX1045" fmla="*/ 711744 w 773740"/>
                  <a:gd name="connsiteY1045" fmla="*/ 355554 h 1161477"/>
                  <a:gd name="connsiteX1046" fmla="*/ 712018 w 773740"/>
                  <a:gd name="connsiteY1046" fmla="*/ 355691 h 1161477"/>
                  <a:gd name="connsiteX1047" fmla="*/ 691581 w 773740"/>
                  <a:gd name="connsiteY1047" fmla="*/ 347461 h 1161477"/>
                  <a:gd name="connsiteX1048" fmla="*/ 691581 w 773740"/>
                  <a:gd name="connsiteY1048" fmla="*/ 347461 h 1161477"/>
                  <a:gd name="connsiteX1049" fmla="*/ 677728 w 773740"/>
                  <a:gd name="connsiteY1049" fmla="*/ 343209 h 1161477"/>
                  <a:gd name="connsiteX1050" fmla="*/ 670459 w 773740"/>
                  <a:gd name="connsiteY1050" fmla="*/ 341289 h 1161477"/>
                  <a:gd name="connsiteX1051" fmla="*/ 663052 w 773740"/>
                  <a:gd name="connsiteY1051" fmla="*/ 339369 h 1161477"/>
                  <a:gd name="connsiteX1052" fmla="*/ 653314 w 773740"/>
                  <a:gd name="connsiteY1052" fmla="*/ 337311 h 1161477"/>
                  <a:gd name="connsiteX1053" fmla="*/ 628350 w 773740"/>
                  <a:gd name="connsiteY1053" fmla="*/ 331962 h 1161477"/>
                  <a:gd name="connsiteX1054" fmla="*/ 629036 w 773740"/>
                  <a:gd name="connsiteY1054" fmla="*/ 332099 h 1161477"/>
                  <a:gd name="connsiteX1055" fmla="*/ 598038 w 773740"/>
                  <a:gd name="connsiteY1055" fmla="*/ 326476 h 1161477"/>
                  <a:gd name="connsiteX1056" fmla="*/ 570332 w 773740"/>
                  <a:gd name="connsiteY1056" fmla="*/ 321812 h 1161477"/>
                  <a:gd name="connsiteX1057" fmla="*/ 560182 w 773740"/>
                  <a:gd name="connsiteY1057" fmla="*/ 320166 h 1161477"/>
                  <a:gd name="connsiteX1058" fmla="*/ 553736 w 773740"/>
                  <a:gd name="connsiteY1058" fmla="*/ 319618 h 1161477"/>
                  <a:gd name="connsiteX1059" fmla="*/ 537276 w 773740"/>
                  <a:gd name="connsiteY1059" fmla="*/ 317972 h 1161477"/>
                  <a:gd name="connsiteX1060" fmla="*/ 526166 w 773740"/>
                  <a:gd name="connsiteY1060" fmla="*/ 316463 h 1161477"/>
                  <a:gd name="connsiteX1061" fmla="*/ 508473 w 773740"/>
                  <a:gd name="connsiteY1061" fmla="*/ 312760 h 1161477"/>
                  <a:gd name="connsiteX1062" fmla="*/ 507238 w 773740"/>
                  <a:gd name="connsiteY1062" fmla="*/ 303158 h 1161477"/>
                  <a:gd name="connsiteX1063" fmla="*/ 509844 w 773740"/>
                  <a:gd name="connsiteY1063" fmla="*/ 302061 h 1161477"/>
                  <a:gd name="connsiteX1064" fmla="*/ 513273 w 773740"/>
                  <a:gd name="connsiteY1064" fmla="*/ 301787 h 1161477"/>
                  <a:gd name="connsiteX1065" fmla="*/ 518485 w 773740"/>
                  <a:gd name="connsiteY1065" fmla="*/ 302473 h 1161477"/>
                  <a:gd name="connsiteX1066" fmla="*/ 521366 w 773740"/>
                  <a:gd name="connsiteY1066" fmla="*/ 303021 h 1161477"/>
                  <a:gd name="connsiteX1067" fmla="*/ 533710 w 773740"/>
                  <a:gd name="connsiteY1067" fmla="*/ 304941 h 1161477"/>
                  <a:gd name="connsiteX1068" fmla="*/ 553461 w 773740"/>
                  <a:gd name="connsiteY1068" fmla="*/ 308096 h 1161477"/>
                  <a:gd name="connsiteX1069" fmla="*/ 566217 w 773740"/>
                  <a:gd name="connsiteY1069" fmla="*/ 310154 h 1161477"/>
                  <a:gd name="connsiteX1070" fmla="*/ 576778 w 773740"/>
                  <a:gd name="connsiteY1070" fmla="*/ 310565 h 1161477"/>
                  <a:gd name="connsiteX1071" fmla="*/ 586380 w 773740"/>
                  <a:gd name="connsiteY1071" fmla="*/ 310977 h 1161477"/>
                  <a:gd name="connsiteX1072" fmla="*/ 590769 w 773740"/>
                  <a:gd name="connsiteY1072" fmla="*/ 311114 h 1161477"/>
                  <a:gd name="connsiteX1073" fmla="*/ 621630 w 773740"/>
                  <a:gd name="connsiteY1073" fmla="*/ 310702 h 1161477"/>
                  <a:gd name="connsiteX1074" fmla="*/ 620944 w 773740"/>
                  <a:gd name="connsiteY1074" fmla="*/ 310702 h 1161477"/>
                  <a:gd name="connsiteX1075" fmla="*/ 649885 w 773740"/>
                  <a:gd name="connsiteY1075" fmla="*/ 308370 h 1161477"/>
                  <a:gd name="connsiteX1076" fmla="*/ 660309 w 773740"/>
                  <a:gd name="connsiteY1076" fmla="*/ 306999 h 1161477"/>
                  <a:gd name="connsiteX1077" fmla="*/ 675396 w 773740"/>
                  <a:gd name="connsiteY1077" fmla="*/ 304941 h 1161477"/>
                  <a:gd name="connsiteX1078" fmla="*/ 696245 w 773740"/>
                  <a:gd name="connsiteY1078" fmla="*/ 300415 h 1161477"/>
                  <a:gd name="connsiteX1079" fmla="*/ 698851 w 773740"/>
                  <a:gd name="connsiteY1079" fmla="*/ 299729 h 1161477"/>
                  <a:gd name="connsiteX1080" fmla="*/ 705846 w 773740"/>
                  <a:gd name="connsiteY1080" fmla="*/ 297672 h 1161477"/>
                  <a:gd name="connsiteX1081" fmla="*/ 717642 w 773740"/>
                  <a:gd name="connsiteY1081" fmla="*/ 294106 h 1161477"/>
                  <a:gd name="connsiteX1082" fmla="*/ 716956 w 773740"/>
                  <a:gd name="connsiteY1082" fmla="*/ 294380 h 1161477"/>
                  <a:gd name="connsiteX1083" fmla="*/ 739725 w 773740"/>
                  <a:gd name="connsiteY1083" fmla="*/ 284916 h 1161477"/>
                  <a:gd name="connsiteX1084" fmla="*/ 739039 w 773740"/>
                  <a:gd name="connsiteY1084" fmla="*/ 285190 h 1161477"/>
                  <a:gd name="connsiteX1085" fmla="*/ 752206 w 773740"/>
                  <a:gd name="connsiteY1085" fmla="*/ 277784 h 1161477"/>
                  <a:gd name="connsiteX1086" fmla="*/ 752206 w 773740"/>
                  <a:gd name="connsiteY1086" fmla="*/ 277784 h 1161477"/>
                  <a:gd name="connsiteX1087" fmla="*/ 757418 w 773740"/>
                  <a:gd name="connsiteY1087" fmla="*/ 273806 h 1161477"/>
                  <a:gd name="connsiteX1088" fmla="*/ 757144 w 773740"/>
                  <a:gd name="connsiteY1088" fmla="*/ 274080 h 1161477"/>
                  <a:gd name="connsiteX1089" fmla="*/ 757555 w 773740"/>
                  <a:gd name="connsiteY1089" fmla="*/ 273669 h 1161477"/>
                  <a:gd name="connsiteX1090" fmla="*/ 757555 w 773740"/>
                  <a:gd name="connsiteY1090" fmla="*/ 273669 h 1161477"/>
                  <a:gd name="connsiteX1091" fmla="*/ 757555 w 773740"/>
                  <a:gd name="connsiteY1091" fmla="*/ 273669 h 1161477"/>
                  <a:gd name="connsiteX1092" fmla="*/ 760436 w 773740"/>
                  <a:gd name="connsiteY1092" fmla="*/ 270789 h 1161477"/>
                  <a:gd name="connsiteX1093" fmla="*/ 760024 w 773740"/>
                  <a:gd name="connsiteY1093" fmla="*/ 271200 h 1161477"/>
                  <a:gd name="connsiteX1094" fmla="*/ 761121 w 773740"/>
                  <a:gd name="connsiteY1094" fmla="*/ 269691 h 1161477"/>
                  <a:gd name="connsiteX1095" fmla="*/ 762905 w 773740"/>
                  <a:gd name="connsiteY1095" fmla="*/ 266674 h 1161477"/>
                  <a:gd name="connsiteX1096" fmla="*/ 762767 w 773740"/>
                  <a:gd name="connsiteY1096" fmla="*/ 266811 h 1161477"/>
                  <a:gd name="connsiteX1097" fmla="*/ 763590 w 773740"/>
                  <a:gd name="connsiteY1097" fmla="*/ 265028 h 1161477"/>
                  <a:gd name="connsiteX1098" fmla="*/ 763865 w 773740"/>
                  <a:gd name="connsiteY1098" fmla="*/ 263931 h 1161477"/>
                  <a:gd name="connsiteX1099" fmla="*/ 764002 w 773740"/>
                  <a:gd name="connsiteY1099" fmla="*/ 262833 h 1161477"/>
                  <a:gd name="connsiteX1100" fmla="*/ 763865 w 773740"/>
                  <a:gd name="connsiteY1100" fmla="*/ 261736 h 1161477"/>
                  <a:gd name="connsiteX1101" fmla="*/ 764002 w 773740"/>
                  <a:gd name="connsiteY1101" fmla="*/ 262285 h 1161477"/>
                  <a:gd name="connsiteX1102" fmla="*/ 764002 w 773740"/>
                  <a:gd name="connsiteY1102" fmla="*/ 262285 h 1161477"/>
                  <a:gd name="connsiteX1103" fmla="*/ 763042 w 773740"/>
                  <a:gd name="connsiteY1103" fmla="*/ 258856 h 1161477"/>
                  <a:gd name="connsiteX1104" fmla="*/ 763179 w 773740"/>
                  <a:gd name="connsiteY1104" fmla="*/ 259267 h 1161477"/>
                  <a:gd name="connsiteX1105" fmla="*/ 762493 w 773740"/>
                  <a:gd name="connsiteY1105" fmla="*/ 257621 h 1161477"/>
                  <a:gd name="connsiteX1106" fmla="*/ 761807 w 773740"/>
                  <a:gd name="connsiteY1106" fmla="*/ 256524 h 1161477"/>
                  <a:gd name="connsiteX1107" fmla="*/ 760984 w 773740"/>
                  <a:gd name="connsiteY1107" fmla="*/ 255290 h 1161477"/>
                  <a:gd name="connsiteX1108" fmla="*/ 758927 w 773740"/>
                  <a:gd name="connsiteY1108" fmla="*/ 253095 h 1161477"/>
                  <a:gd name="connsiteX1109" fmla="*/ 759064 w 773740"/>
                  <a:gd name="connsiteY1109" fmla="*/ 253232 h 1161477"/>
                  <a:gd name="connsiteX1110" fmla="*/ 755635 w 773740"/>
                  <a:gd name="connsiteY1110" fmla="*/ 250626 h 1161477"/>
                  <a:gd name="connsiteX1111" fmla="*/ 755909 w 773740"/>
                  <a:gd name="connsiteY1111" fmla="*/ 250763 h 1161477"/>
                  <a:gd name="connsiteX1112" fmla="*/ 748503 w 773740"/>
                  <a:gd name="connsiteY1112" fmla="*/ 246648 h 1161477"/>
                  <a:gd name="connsiteX1113" fmla="*/ 749051 w 773740"/>
                  <a:gd name="connsiteY1113" fmla="*/ 246923 h 1161477"/>
                  <a:gd name="connsiteX1114" fmla="*/ 735884 w 773740"/>
                  <a:gd name="connsiteY1114" fmla="*/ 241436 h 1161477"/>
                  <a:gd name="connsiteX1115" fmla="*/ 707217 w 773740"/>
                  <a:gd name="connsiteY1115" fmla="*/ 233893 h 1161477"/>
                  <a:gd name="connsiteX1116" fmla="*/ 707903 w 773740"/>
                  <a:gd name="connsiteY1116" fmla="*/ 234030 h 1161477"/>
                  <a:gd name="connsiteX1117" fmla="*/ 695422 w 773740"/>
                  <a:gd name="connsiteY1117" fmla="*/ 231698 h 1161477"/>
                  <a:gd name="connsiteX1118" fmla="*/ 689524 w 773740"/>
                  <a:gd name="connsiteY1118" fmla="*/ 230738 h 1161477"/>
                  <a:gd name="connsiteX1119" fmla="*/ 678688 w 773740"/>
                  <a:gd name="connsiteY1119" fmla="*/ 229366 h 1161477"/>
                  <a:gd name="connsiteX1120" fmla="*/ 653588 w 773740"/>
                  <a:gd name="connsiteY1120" fmla="*/ 226212 h 1161477"/>
                  <a:gd name="connsiteX1121" fmla="*/ 649885 w 773740"/>
                  <a:gd name="connsiteY1121" fmla="*/ 225800 h 1161477"/>
                  <a:gd name="connsiteX1122" fmla="*/ 636855 w 773740"/>
                  <a:gd name="connsiteY1122" fmla="*/ 224703 h 1161477"/>
                  <a:gd name="connsiteX1123" fmla="*/ 615046 w 773740"/>
                  <a:gd name="connsiteY1123" fmla="*/ 222920 h 1161477"/>
                  <a:gd name="connsiteX1124" fmla="*/ 587065 w 773740"/>
                  <a:gd name="connsiteY1124" fmla="*/ 221411 h 1161477"/>
                  <a:gd name="connsiteX1125" fmla="*/ 582128 w 773740"/>
                  <a:gd name="connsiteY1125" fmla="*/ 221137 h 1161477"/>
                  <a:gd name="connsiteX1126" fmla="*/ 578424 w 773740"/>
                  <a:gd name="connsiteY1126" fmla="*/ 221823 h 1161477"/>
                  <a:gd name="connsiteX1127" fmla="*/ 555519 w 773740"/>
                  <a:gd name="connsiteY1127" fmla="*/ 224840 h 1161477"/>
                  <a:gd name="connsiteX1128" fmla="*/ 527675 w 773740"/>
                  <a:gd name="connsiteY1128" fmla="*/ 225800 h 1161477"/>
                  <a:gd name="connsiteX1129" fmla="*/ 514645 w 773740"/>
                  <a:gd name="connsiteY1129" fmla="*/ 224977 h 1161477"/>
                  <a:gd name="connsiteX1130" fmla="*/ 499557 w 773740"/>
                  <a:gd name="connsiteY1130" fmla="*/ 222097 h 1161477"/>
                  <a:gd name="connsiteX1131" fmla="*/ 496540 w 773740"/>
                  <a:gd name="connsiteY1131" fmla="*/ 219765 h 1161477"/>
                  <a:gd name="connsiteX1132" fmla="*/ 496265 w 773740"/>
                  <a:gd name="connsiteY1132" fmla="*/ 215376 h 1161477"/>
                  <a:gd name="connsiteX1133" fmla="*/ 498734 w 773740"/>
                  <a:gd name="connsiteY1133" fmla="*/ 211398 h 1161477"/>
                  <a:gd name="connsiteX1134" fmla="*/ 503946 w 773740"/>
                  <a:gd name="connsiteY1134" fmla="*/ 209478 h 1161477"/>
                  <a:gd name="connsiteX1135" fmla="*/ 508061 w 773740"/>
                  <a:gd name="connsiteY1135" fmla="*/ 209341 h 1161477"/>
                  <a:gd name="connsiteX1136" fmla="*/ 514645 w 773740"/>
                  <a:gd name="connsiteY1136" fmla="*/ 209067 h 1161477"/>
                  <a:gd name="connsiteX1137" fmla="*/ 524109 w 773740"/>
                  <a:gd name="connsiteY1137" fmla="*/ 209067 h 1161477"/>
                  <a:gd name="connsiteX1138" fmla="*/ 547838 w 773740"/>
                  <a:gd name="connsiteY1138" fmla="*/ 209341 h 1161477"/>
                  <a:gd name="connsiteX1139" fmla="*/ 583911 w 773740"/>
                  <a:gd name="connsiteY1139" fmla="*/ 210575 h 1161477"/>
                  <a:gd name="connsiteX1140" fmla="*/ 603250 w 773740"/>
                  <a:gd name="connsiteY1140" fmla="*/ 206872 h 1161477"/>
                  <a:gd name="connsiteX1141" fmla="*/ 630682 w 773740"/>
                  <a:gd name="connsiteY1141" fmla="*/ 199877 h 1161477"/>
                  <a:gd name="connsiteX1142" fmla="*/ 633700 w 773740"/>
                  <a:gd name="connsiteY1142" fmla="*/ 198917 h 1161477"/>
                  <a:gd name="connsiteX1143" fmla="*/ 642478 w 773740"/>
                  <a:gd name="connsiteY1143" fmla="*/ 196036 h 1161477"/>
                  <a:gd name="connsiteX1144" fmla="*/ 655920 w 773740"/>
                  <a:gd name="connsiteY1144" fmla="*/ 191647 h 1161477"/>
                  <a:gd name="connsiteX1145" fmla="*/ 684038 w 773740"/>
                  <a:gd name="connsiteY1145" fmla="*/ 179714 h 1161477"/>
                  <a:gd name="connsiteX1146" fmla="*/ 683489 w 773740"/>
                  <a:gd name="connsiteY1146" fmla="*/ 179989 h 1161477"/>
                  <a:gd name="connsiteX1147" fmla="*/ 706120 w 773740"/>
                  <a:gd name="connsiteY1147" fmla="*/ 167096 h 1161477"/>
                  <a:gd name="connsiteX1148" fmla="*/ 705983 w 773740"/>
                  <a:gd name="connsiteY1148" fmla="*/ 167233 h 1161477"/>
                  <a:gd name="connsiteX1149" fmla="*/ 716133 w 773740"/>
                  <a:gd name="connsiteY1149" fmla="*/ 159826 h 1161477"/>
                  <a:gd name="connsiteX1150" fmla="*/ 721757 w 773740"/>
                  <a:gd name="connsiteY1150" fmla="*/ 154203 h 1161477"/>
                  <a:gd name="connsiteX1151" fmla="*/ 722991 w 773740"/>
                  <a:gd name="connsiteY1151" fmla="*/ 152557 h 1161477"/>
                  <a:gd name="connsiteX1152" fmla="*/ 723677 w 773740"/>
                  <a:gd name="connsiteY1152" fmla="*/ 151459 h 1161477"/>
                  <a:gd name="connsiteX1153" fmla="*/ 725048 w 773740"/>
                  <a:gd name="connsiteY1153" fmla="*/ 147756 h 1161477"/>
                  <a:gd name="connsiteX1154" fmla="*/ 724774 w 773740"/>
                  <a:gd name="connsiteY1154" fmla="*/ 148305 h 1161477"/>
                  <a:gd name="connsiteX1155" fmla="*/ 725186 w 773740"/>
                  <a:gd name="connsiteY1155" fmla="*/ 146522 h 1161477"/>
                  <a:gd name="connsiteX1156" fmla="*/ 725323 w 773740"/>
                  <a:gd name="connsiteY1156" fmla="*/ 145150 h 1161477"/>
                  <a:gd name="connsiteX1157" fmla="*/ 725186 w 773740"/>
                  <a:gd name="connsiteY1157" fmla="*/ 144190 h 1161477"/>
                  <a:gd name="connsiteX1158" fmla="*/ 724911 w 773740"/>
                  <a:gd name="connsiteY1158" fmla="*/ 143093 h 1161477"/>
                  <a:gd name="connsiteX1159" fmla="*/ 724362 w 773740"/>
                  <a:gd name="connsiteY1159" fmla="*/ 141995 h 1161477"/>
                  <a:gd name="connsiteX1160" fmla="*/ 723402 w 773740"/>
                  <a:gd name="connsiteY1160" fmla="*/ 140349 h 1161477"/>
                  <a:gd name="connsiteX1161" fmla="*/ 721345 w 773740"/>
                  <a:gd name="connsiteY1161" fmla="*/ 137743 h 1161477"/>
                  <a:gd name="connsiteX1162" fmla="*/ 721345 w 773740"/>
                  <a:gd name="connsiteY1162" fmla="*/ 137743 h 1161477"/>
                  <a:gd name="connsiteX1163" fmla="*/ 719836 w 773740"/>
                  <a:gd name="connsiteY1163" fmla="*/ 136235 h 1161477"/>
                  <a:gd name="connsiteX1164" fmla="*/ 720111 w 773740"/>
                  <a:gd name="connsiteY1164" fmla="*/ 136509 h 1161477"/>
                  <a:gd name="connsiteX1165" fmla="*/ 717367 w 773740"/>
                  <a:gd name="connsiteY1165" fmla="*/ 134314 h 1161477"/>
                  <a:gd name="connsiteX1166" fmla="*/ 717642 w 773740"/>
                  <a:gd name="connsiteY1166" fmla="*/ 134452 h 1161477"/>
                  <a:gd name="connsiteX1167" fmla="*/ 712155 w 773740"/>
                  <a:gd name="connsiteY1167" fmla="*/ 131297 h 1161477"/>
                  <a:gd name="connsiteX1168" fmla="*/ 712704 w 773740"/>
                  <a:gd name="connsiteY1168" fmla="*/ 131571 h 1161477"/>
                  <a:gd name="connsiteX1169" fmla="*/ 701045 w 773740"/>
                  <a:gd name="connsiteY1169" fmla="*/ 126771 h 1161477"/>
                  <a:gd name="connsiteX1170" fmla="*/ 701045 w 773740"/>
                  <a:gd name="connsiteY1170" fmla="*/ 126771 h 1161477"/>
                  <a:gd name="connsiteX1171" fmla="*/ 701045 w 773740"/>
                  <a:gd name="connsiteY1171" fmla="*/ 126771 h 1161477"/>
                  <a:gd name="connsiteX1172" fmla="*/ 700497 w 773740"/>
                  <a:gd name="connsiteY1172" fmla="*/ 126496 h 1161477"/>
                  <a:gd name="connsiteX1173" fmla="*/ 700634 w 773740"/>
                  <a:gd name="connsiteY1173" fmla="*/ 126633 h 1161477"/>
                  <a:gd name="connsiteX1174" fmla="*/ 682529 w 773740"/>
                  <a:gd name="connsiteY1174" fmla="*/ 122107 h 1161477"/>
                  <a:gd name="connsiteX1175" fmla="*/ 682666 w 773740"/>
                  <a:gd name="connsiteY1175" fmla="*/ 122107 h 1161477"/>
                  <a:gd name="connsiteX1176" fmla="*/ 672242 w 773740"/>
                  <a:gd name="connsiteY1176" fmla="*/ 120324 h 1161477"/>
                  <a:gd name="connsiteX1177" fmla="*/ 653177 w 773740"/>
                  <a:gd name="connsiteY1177" fmla="*/ 129240 h 1161477"/>
                  <a:gd name="connsiteX1178" fmla="*/ 639735 w 773740"/>
                  <a:gd name="connsiteY1178" fmla="*/ 135137 h 1161477"/>
                  <a:gd name="connsiteX1179" fmla="*/ 632603 w 773740"/>
                  <a:gd name="connsiteY1179" fmla="*/ 138155 h 1161477"/>
                  <a:gd name="connsiteX1180" fmla="*/ 608874 w 773740"/>
                  <a:gd name="connsiteY1180" fmla="*/ 147345 h 1161477"/>
                  <a:gd name="connsiteX1181" fmla="*/ 600781 w 773740"/>
                  <a:gd name="connsiteY1181" fmla="*/ 150088 h 1161477"/>
                  <a:gd name="connsiteX1182" fmla="*/ 586242 w 773740"/>
                  <a:gd name="connsiteY1182" fmla="*/ 154614 h 1161477"/>
                  <a:gd name="connsiteX1183" fmla="*/ 571566 w 773740"/>
                  <a:gd name="connsiteY1183" fmla="*/ 158180 h 1161477"/>
                  <a:gd name="connsiteX1184" fmla="*/ 556067 w 773740"/>
                  <a:gd name="connsiteY1184" fmla="*/ 160238 h 1161477"/>
                  <a:gd name="connsiteX1185" fmla="*/ 544546 w 773740"/>
                  <a:gd name="connsiteY1185" fmla="*/ 160101 h 1161477"/>
                  <a:gd name="connsiteX1186" fmla="*/ 539334 w 773740"/>
                  <a:gd name="connsiteY1186" fmla="*/ 159140 h 1161477"/>
                  <a:gd name="connsiteX1187" fmla="*/ 534533 w 773740"/>
                  <a:gd name="connsiteY1187" fmla="*/ 157769 h 1161477"/>
                  <a:gd name="connsiteX1188" fmla="*/ 527401 w 773740"/>
                  <a:gd name="connsiteY1188" fmla="*/ 153791 h 1161477"/>
                  <a:gd name="connsiteX1189" fmla="*/ 524658 w 773740"/>
                  <a:gd name="connsiteY1189" fmla="*/ 150636 h 1161477"/>
                  <a:gd name="connsiteX1190" fmla="*/ 522463 w 773740"/>
                  <a:gd name="connsiteY1190" fmla="*/ 146247 h 1161477"/>
                  <a:gd name="connsiteX1191" fmla="*/ 524932 w 773740"/>
                  <a:gd name="connsiteY1191" fmla="*/ 134726 h 1161477"/>
                  <a:gd name="connsiteX1192" fmla="*/ 527812 w 773740"/>
                  <a:gd name="connsiteY1192" fmla="*/ 131297 h 1161477"/>
                  <a:gd name="connsiteX1193" fmla="*/ 531241 w 773740"/>
                  <a:gd name="connsiteY1193" fmla="*/ 128417 h 1161477"/>
                  <a:gd name="connsiteX1194" fmla="*/ 535219 w 773740"/>
                  <a:gd name="connsiteY1194" fmla="*/ 126085 h 1161477"/>
                  <a:gd name="connsiteX1195" fmla="*/ 541528 w 773740"/>
                  <a:gd name="connsiteY1195" fmla="*/ 123067 h 1161477"/>
                  <a:gd name="connsiteX1196" fmla="*/ 553736 w 773740"/>
                  <a:gd name="connsiteY1196" fmla="*/ 118815 h 1161477"/>
                  <a:gd name="connsiteX1197" fmla="*/ 567314 w 773740"/>
                  <a:gd name="connsiteY1197" fmla="*/ 115112 h 1161477"/>
                  <a:gd name="connsiteX1198" fmla="*/ 598724 w 773740"/>
                  <a:gd name="connsiteY1198" fmla="*/ 109488 h 1161477"/>
                  <a:gd name="connsiteX1199" fmla="*/ 659211 w 773740"/>
                  <a:gd name="connsiteY1199" fmla="*/ 108391 h 1161477"/>
                  <a:gd name="connsiteX1200" fmla="*/ 669636 w 773740"/>
                  <a:gd name="connsiteY1200" fmla="*/ 109626 h 1161477"/>
                  <a:gd name="connsiteX1201" fmla="*/ 671282 w 773740"/>
                  <a:gd name="connsiteY1201" fmla="*/ 108803 h 1161477"/>
                  <a:gd name="connsiteX1202" fmla="*/ 672790 w 773740"/>
                  <a:gd name="connsiteY1202" fmla="*/ 108117 h 1161477"/>
                  <a:gd name="connsiteX1203" fmla="*/ 675396 w 773740"/>
                  <a:gd name="connsiteY1203" fmla="*/ 106882 h 1161477"/>
                  <a:gd name="connsiteX1204" fmla="*/ 679785 w 773740"/>
                  <a:gd name="connsiteY1204" fmla="*/ 104688 h 1161477"/>
                  <a:gd name="connsiteX1205" fmla="*/ 680060 w 773740"/>
                  <a:gd name="connsiteY1205" fmla="*/ 104551 h 1161477"/>
                  <a:gd name="connsiteX1206" fmla="*/ 681020 w 773740"/>
                  <a:gd name="connsiteY1206" fmla="*/ 104002 h 1161477"/>
                  <a:gd name="connsiteX1207" fmla="*/ 686095 w 773740"/>
                  <a:gd name="connsiteY1207" fmla="*/ 101396 h 1161477"/>
                  <a:gd name="connsiteX1208" fmla="*/ 693776 w 773740"/>
                  <a:gd name="connsiteY1208" fmla="*/ 97281 h 1161477"/>
                  <a:gd name="connsiteX1209" fmla="*/ 705846 w 773740"/>
                  <a:gd name="connsiteY1209" fmla="*/ 90149 h 1161477"/>
                  <a:gd name="connsiteX1210" fmla="*/ 705572 w 773740"/>
                  <a:gd name="connsiteY1210" fmla="*/ 90286 h 1161477"/>
                  <a:gd name="connsiteX1211" fmla="*/ 713938 w 773740"/>
                  <a:gd name="connsiteY1211" fmla="*/ 83840 h 1161477"/>
                  <a:gd name="connsiteX1212" fmla="*/ 713938 w 773740"/>
                  <a:gd name="connsiteY1212" fmla="*/ 83840 h 1161477"/>
                  <a:gd name="connsiteX1213" fmla="*/ 720111 w 773740"/>
                  <a:gd name="connsiteY1213" fmla="*/ 77805 h 1161477"/>
                  <a:gd name="connsiteX1214" fmla="*/ 725460 w 773740"/>
                  <a:gd name="connsiteY1214" fmla="*/ 71084 h 1161477"/>
                  <a:gd name="connsiteX1215" fmla="*/ 728615 w 773740"/>
                  <a:gd name="connsiteY1215" fmla="*/ 65597 h 1161477"/>
                  <a:gd name="connsiteX1216" fmla="*/ 729300 w 773740"/>
                  <a:gd name="connsiteY1216" fmla="*/ 63951 h 1161477"/>
                  <a:gd name="connsiteX1217" fmla="*/ 730260 w 773740"/>
                  <a:gd name="connsiteY1217" fmla="*/ 60385 h 1161477"/>
                  <a:gd name="connsiteX1218" fmla="*/ 730123 w 773740"/>
                  <a:gd name="connsiteY1218" fmla="*/ 60797 h 1161477"/>
                  <a:gd name="connsiteX1219" fmla="*/ 730672 w 773740"/>
                  <a:gd name="connsiteY1219" fmla="*/ 57231 h 1161477"/>
                  <a:gd name="connsiteX1220" fmla="*/ 730672 w 773740"/>
                  <a:gd name="connsiteY1220" fmla="*/ 57505 h 1161477"/>
                  <a:gd name="connsiteX1221" fmla="*/ 730672 w 773740"/>
                  <a:gd name="connsiteY1221" fmla="*/ 56956 h 1161477"/>
                  <a:gd name="connsiteX1222" fmla="*/ 730672 w 773740"/>
                  <a:gd name="connsiteY1222" fmla="*/ 56819 h 1161477"/>
                  <a:gd name="connsiteX1223" fmla="*/ 730672 w 773740"/>
                  <a:gd name="connsiteY1223" fmla="*/ 56956 h 1161477"/>
                  <a:gd name="connsiteX1224" fmla="*/ 730672 w 773740"/>
                  <a:gd name="connsiteY1224" fmla="*/ 53390 h 1161477"/>
                  <a:gd name="connsiteX1225" fmla="*/ 730672 w 773740"/>
                  <a:gd name="connsiteY1225" fmla="*/ 54076 h 1161477"/>
                  <a:gd name="connsiteX1226" fmla="*/ 730123 w 773740"/>
                  <a:gd name="connsiteY1226" fmla="*/ 49961 h 1161477"/>
                  <a:gd name="connsiteX1227" fmla="*/ 730260 w 773740"/>
                  <a:gd name="connsiteY1227" fmla="*/ 50647 h 1161477"/>
                  <a:gd name="connsiteX1228" fmla="*/ 729300 w 773740"/>
                  <a:gd name="connsiteY1228" fmla="*/ 46944 h 1161477"/>
                  <a:gd name="connsiteX1229" fmla="*/ 729438 w 773740"/>
                  <a:gd name="connsiteY1229" fmla="*/ 47218 h 1161477"/>
                  <a:gd name="connsiteX1230" fmla="*/ 729300 w 773740"/>
                  <a:gd name="connsiteY1230" fmla="*/ 46806 h 1161477"/>
                  <a:gd name="connsiteX1231" fmla="*/ 729163 w 773740"/>
                  <a:gd name="connsiteY1231" fmla="*/ 46532 h 1161477"/>
                  <a:gd name="connsiteX1232" fmla="*/ 729163 w 773740"/>
                  <a:gd name="connsiteY1232" fmla="*/ 46669 h 1161477"/>
                  <a:gd name="connsiteX1233" fmla="*/ 726969 w 773740"/>
                  <a:gd name="connsiteY1233" fmla="*/ 41457 h 1161477"/>
                  <a:gd name="connsiteX1234" fmla="*/ 727106 w 773740"/>
                  <a:gd name="connsiteY1234" fmla="*/ 41731 h 1161477"/>
                  <a:gd name="connsiteX1235" fmla="*/ 724774 w 773740"/>
                  <a:gd name="connsiteY1235" fmla="*/ 37754 h 1161477"/>
                  <a:gd name="connsiteX1236" fmla="*/ 725048 w 773740"/>
                  <a:gd name="connsiteY1236" fmla="*/ 38302 h 1161477"/>
                  <a:gd name="connsiteX1237" fmla="*/ 720796 w 773740"/>
                  <a:gd name="connsiteY1237" fmla="*/ 32816 h 1161477"/>
                  <a:gd name="connsiteX1238" fmla="*/ 721208 w 773740"/>
                  <a:gd name="connsiteY1238" fmla="*/ 33365 h 1161477"/>
                  <a:gd name="connsiteX1239" fmla="*/ 716544 w 773740"/>
                  <a:gd name="connsiteY1239" fmla="*/ 28701 h 1161477"/>
                  <a:gd name="connsiteX1240" fmla="*/ 709824 w 773740"/>
                  <a:gd name="connsiteY1240" fmla="*/ 23489 h 1161477"/>
                  <a:gd name="connsiteX1241" fmla="*/ 699948 w 773740"/>
                  <a:gd name="connsiteY1241" fmla="*/ 17866 h 1161477"/>
                  <a:gd name="connsiteX1242" fmla="*/ 700497 w 773740"/>
                  <a:gd name="connsiteY1242" fmla="*/ 18140 h 1161477"/>
                  <a:gd name="connsiteX1243" fmla="*/ 692130 w 773740"/>
                  <a:gd name="connsiteY1243" fmla="*/ 14574 h 1161477"/>
                  <a:gd name="connsiteX1244" fmla="*/ 692816 w 773740"/>
                  <a:gd name="connsiteY1244" fmla="*/ 14848 h 1161477"/>
                  <a:gd name="connsiteX1245" fmla="*/ 682254 w 773740"/>
                  <a:gd name="connsiteY1245" fmla="*/ 11968 h 1161477"/>
                  <a:gd name="connsiteX1246" fmla="*/ 682392 w 773740"/>
                  <a:gd name="connsiteY1246" fmla="*/ 11968 h 1161477"/>
                  <a:gd name="connsiteX1247" fmla="*/ 673476 w 773740"/>
                  <a:gd name="connsiteY1247" fmla="*/ 10733 h 1161477"/>
                  <a:gd name="connsiteX1248" fmla="*/ 662503 w 773740"/>
                  <a:gd name="connsiteY1248" fmla="*/ 10733 h 1161477"/>
                  <a:gd name="connsiteX1249" fmla="*/ 662640 w 773740"/>
                  <a:gd name="connsiteY1249" fmla="*/ 10733 h 1161477"/>
                  <a:gd name="connsiteX1250" fmla="*/ 662229 w 773740"/>
                  <a:gd name="connsiteY1250" fmla="*/ 10733 h 1161477"/>
                  <a:gd name="connsiteX1251" fmla="*/ 661955 w 773740"/>
                  <a:gd name="connsiteY1251" fmla="*/ 10733 h 1161477"/>
                  <a:gd name="connsiteX1252" fmla="*/ 662092 w 773740"/>
                  <a:gd name="connsiteY1252" fmla="*/ 10733 h 1161477"/>
                  <a:gd name="connsiteX1253" fmla="*/ 650708 w 773740"/>
                  <a:gd name="connsiteY1253" fmla="*/ 12379 h 1161477"/>
                  <a:gd name="connsiteX1254" fmla="*/ 650845 w 773740"/>
                  <a:gd name="connsiteY1254" fmla="*/ 12379 h 1161477"/>
                  <a:gd name="connsiteX1255" fmla="*/ 640421 w 773740"/>
                  <a:gd name="connsiteY1255" fmla="*/ 15260 h 1161477"/>
                  <a:gd name="connsiteX1256" fmla="*/ 640558 w 773740"/>
                  <a:gd name="connsiteY1256" fmla="*/ 15260 h 1161477"/>
                  <a:gd name="connsiteX1257" fmla="*/ 623001 w 773740"/>
                  <a:gd name="connsiteY1257" fmla="*/ 22666 h 1161477"/>
                  <a:gd name="connsiteX1258" fmla="*/ 623413 w 773740"/>
                  <a:gd name="connsiteY1258" fmla="*/ 22392 h 1161477"/>
                  <a:gd name="connsiteX1259" fmla="*/ 599821 w 773740"/>
                  <a:gd name="connsiteY1259" fmla="*/ 36382 h 1161477"/>
                  <a:gd name="connsiteX1260" fmla="*/ 600370 w 773740"/>
                  <a:gd name="connsiteY1260" fmla="*/ 35971 h 1161477"/>
                  <a:gd name="connsiteX1261" fmla="*/ 591317 w 773740"/>
                  <a:gd name="connsiteY1261" fmla="*/ 42417 h 1161477"/>
                  <a:gd name="connsiteX1262" fmla="*/ 584048 w 773740"/>
                  <a:gd name="connsiteY1262" fmla="*/ 48041 h 1161477"/>
                  <a:gd name="connsiteX1263" fmla="*/ 569646 w 773740"/>
                  <a:gd name="connsiteY1263" fmla="*/ 59974 h 1161477"/>
                  <a:gd name="connsiteX1264" fmla="*/ 570195 w 773740"/>
                  <a:gd name="connsiteY1264" fmla="*/ 59562 h 1161477"/>
                  <a:gd name="connsiteX1265" fmla="*/ 565668 w 773740"/>
                  <a:gd name="connsiteY1265" fmla="*/ 63677 h 1161477"/>
                  <a:gd name="connsiteX1266" fmla="*/ 557987 w 773740"/>
                  <a:gd name="connsiteY1266" fmla="*/ 63677 h 1161477"/>
                  <a:gd name="connsiteX1267" fmla="*/ 557987 w 773740"/>
                  <a:gd name="connsiteY1267" fmla="*/ 56133 h 1161477"/>
                  <a:gd name="connsiteX1268" fmla="*/ 568137 w 773740"/>
                  <a:gd name="connsiteY1268" fmla="*/ 47081 h 1161477"/>
                  <a:gd name="connsiteX1269" fmla="*/ 567863 w 773740"/>
                  <a:gd name="connsiteY1269" fmla="*/ 47355 h 1161477"/>
                  <a:gd name="connsiteX1270" fmla="*/ 582813 w 773740"/>
                  <a:gd name="connsiteY1270" fmla="*/ 35148 h 1161477"/>
                  <a:gd name="connsiteX1271" fmla="*/ 590631 w 773740"/>
                  <a:gd name="connsiteY1271" fmla="*/ 29387 h 1161477"/>
                  <a:gd name="connsiteX1272" fmla="*/ 605171 w 773740"/>
                  <a:gd name="connsiteY1272" fmla="*/ 19923 h 1161477"/>
                  <a:gd name="connsiteX1273" fmla="*/ 627253 w 773740"/>
                  <a:gd name="connsiteY1273" fmla="*/ 8676 h 1161477"/>
                  <a:gd name="connsiteX1274" fmla="*/ 648924 w 773740"/>
                  <a:gd name="connsiteY1274" fmla="*/ 1818 h 1161477"/>
                  <a:gd name="connsiteX1275" fmla="*/ 671693 w 773740"/>
                  <a:gd name="connsiteY1275" fmla="*/ 172 h 1161477"/>
                  <a:gd name="connsiteX1276" fmla="*/ 684038 w 773740"/>
                  <a:gd name="connsiteY1276" fmla="*/ 1818 h 1161477"/>
                  <a:gd name="connsiteX1277" fmla="*/ 695696 w 773740"/>
                  <a:gd name="connsiteY1277" fmla="*/ 5110 h 1161477"/>
                  <a:gd name="connsiteX1278" fmla="*/ 704612 w 773740"/>
                  <a:gd name="connsiteY1278" fmla="*/ 8950 h 1161477"/>
                  <a:gd name="connsiteX1279" fmla="*/ 715036 w 773740"/>
                  <a:gd name="connsiteY1279" fmla="*/ 15122 h 1161477"/>
                  <a:gd name="connsiteX1280" fmla="*/ 722991 w 773740"/>
                  <a:gd name="connsiteY1280" fmla="*/ 21295 h 1161477"/>
                  <a:gd name="connsiteX1281" fmla="*/ 731220 w 773740"/>
                  <a:gd name="connsiteY1281" fmla="*/ 30347 h 1161477"/>
                  <a:gd name="connsiteX1282" fmla="*/ 735610 w 773740"/>
                  <a:gd name="connsiteY1282" fmla="*/ 37342 h 1161477"/>
                  <a:gd name="connsiteX1283" fmla="*/ 738216 w 773740"/>
                  <a:gd name="connsiteY1283" fmla="*/ 43377 h 1161477"/>
                  <a:gd name="connsiteX1284" fmla="*/ 739450 w 773740"/>
                  <a:gd name="connsiteY1284" fmla="*/ 48178 h 1161477"/>
                  <a:gd name="connsiteX1285" fmla="*/ 738902 w 773740"/>
                  <a:gd name="connsiteY1285" fmla="*/ 65186 h 1161477"/>
                  <a:gd name="connsiteX1286" fmla="*/ 735747 w 773740"/>
                  <a:gd name="connsiteY1286" fmla="*/ 72592 h 1161477"/>
                  <a:gd name="connsiteX1287" fmla="*/ 729026 w 773740"/>
                  <a:gd name="connsiteY1287" fmla="*/ 82468 h 1161477"/>
                  <a:gd name="connsiteX1288" fmla="*/ 712978 w 773740"/>
                  <a:gd name="connsiteY1288" fmla="*/ 97556 h 1161477"/>
                  <a:gd name="connsiteX1289" fmla="*/ 699811 w 773740"/>
                  <a:gd name="connsiteY1289" fmla="*/ 105922 h 1161477"/>
                  <a:gd name="connsiteX1290" fmla="*/ 690347 w 773740"/>
                  <a:gd name="connsiteY1290" fmla="*/ 110997 h 1161477"/>
                  <a:gd name="connsiteX1291" fmla="*/ 690896 w 773740"/>
                  <a:gd name="connsiteY1291" fmla="*/ 110723 h 1161477"/>
                  <a:gd name="connsiteX1292" fmla="*/ 686781 w 773740"/>
                  <a:gd name="connsiteY1292" fmla="*/ 112780 h 1161477"/>
                  <a:gd name="connsiteX1293" fmla="*/ 687055 w 773740"/>
                  <a:gd name="connsiteY1293" fmla="*/ 112780 h 1161477"/>
                  <a:gd name="connsiteX1294" fmla="*/ 701045 w 773740"/>
                  <a:gd name="connsiteY1294" fmla="*/ 116209 h 1161477"/>
                  <a:gd name="connsiteX1295" fmla="*/ 714213 w 773740"/>
                  <a:gd name="connsiteY1295" fmla="*/ 121284 h 1161477"/>
                  <a:gd name="connsiteX1296" fmla="*/ 722717 w 773740"/>
                  <a:gd name="connsiteY1296" fmla="*/ 125948 h 1161477"/>
                  <a:gd name="connsiteX1297" fmla="*/ 726420 w 773740"/>
                  <a:gd name="connsiteY1297" fmla="*/ 128965 h 1161477"/>
                  <a:gd name="connsiteX1298" fmla="*/ 729712 w 773740"/>
                  <a:gd name="connsiteY1298" fmla="*/ 132531 h 1161477"/>
                  <a:gd name="connsiteX1299" fmla="*/ 734238 w 773740"/>
                  <a:gd name="connsiteY1299" fmla="*/ 148305 h 1161477"/>
                  <a:gd name="connsiteX1300" fmla="*/ 732867 w 773740"/>
                  <a:gd name="connsiteY1300" fmla="*/ 152968 h 1161477"/>
                  <a:gd name="connsiteX1301" fmla="*/ 730672 w 773740"/>
                  <a:gd name="connsiteY1301" fmla="*/ 157357 h 1161477"/>
                  <a:gd name="connsiteX1302" fmla="*/ 723814 w 773740"/>
                  <a:gd name="connsiteY1302" fmla="*/ 165175 h 1161477"/>
                  <a:gd name="connsiteX1303" fmla="*/ 714761 w 773740"/>
                  <a:gd name="connsiteY1303" fmla="*/ 172445 h 1161477"/>
                  <a:gd name="connsiteX1304" fmla="*/ 702828 w 773740"/>
                  <a:gd name="connsiteY1304" fmla="*/ 180263 h 1161477"/>
                  <a:gd name="connsiteX1305" fmla="*/ 678414 w 773740"/>
                  <a:gd name="connsiteY1305" fmla="*/ 192882 h 1161477"/>
                  <a:gd name="connsiteX1306" fmla="*/ 664012 w 773740"/>
                  <a:gd name="connsiteY1306" fmla="*/ 198780 h 1161477"/>
                  <a:gd name="connsiteX1307" fmla="*/ 657291 w 773740"/>
                  <a:gd name="connsiteY1307" fmla="*/ 201249 h 1161477"/>
                  <a:gd name="connsiteX1308" fmla="*/ 633151 w 773740"/>
                  <a:gd name="connsiteY1308" fmla="*/ 209067 h 1161477"/>
                  <a:gd name="connsiteX1309" fmla="*/ 625745 w 773740"/>
                  <a:gd name="connsiteY1309" fmla="*/ 210850 h 1161477"/>
                  <a:gd name="connsiteX1310" fmla="*/ 620258 w 773740"/>
                  <a:gd name="connsiteY1310" fmla="*/ 212221 h 1161477"/>
                  <a:gd name="connsiteX1311" fmla="*/ 621630 w 773740"/>
                  <a:gd name="connsiteY1311" fmla="*/ 212358 h 1161477"/>
                  <a:gd name="connsiteX1312" fmla="*/ 637677 w 773740"/>
                  <a:gd name="connsiteY1312" fmla="*/ 213730 h 1161477"/>
                  <a:gd name="connsiteX1313" fmla="*/ 655371 w 773740"/>
                  <a:gd name="connsiteY1313" fmla="*/ 215376 h 1161477"/>
                  <a:gd name="connsiteX1314" fmla="*/ 684038 w 773740"/>
                  <a:gd name="connsiteY1314" fmla="*/ 219079 h 1161477"/>
                  <a:gd name="connsiteX1315" fmla="*/ 691170 w 773740"/>
                  <a:gd name="connsiteY1315" fmla="*/ 220039 h 1161477"/>
                  <a:gd name="connsiteX1316" fmla="*/ 698577 w 773740"/>
                  <a:gd name="connsiteY1316" fmla="*/ 221411 h 1161477"/>
                  <a:gd name="connsiteX1317" fmla="*/ 706120 w 773740"/>
                  <a:gd name="connsiteY1317" fmla="*/ 222783 h 1161477"/>
                  <a:gd name="connsiteX1318" fmla="*/ 721619 w 773740"/>
                  <a:gd name="connsiteY1318" fmla="*/ 226349 h 1161477"/>
                  <a:gd name="connsiteX1319" fmla="*/ 748091 w 773740"/>
                  <a:gd name="connsiteY1319" fmla="*/ 235127 h 1161477"/>
                  <a:gd name="connsiteX1320" fmla="*/ 758652 w 773740"/>
                  <a:gd name="connsiteY1320" fmla="*/ 240613 h 1161477"/>
                  <a:gd name="connsiteX1321" fmla="*/ 767979 w 773740"/>
                  <a:gd name="connsiteY1321" fmla="*/ 248020 h 1161477"/>
                  <a:gd name="connsiteX1322" fmla="*/ 771957 w 773740"/>
                  <a:gd name="connsiteY1322" fmla="*/ 254741 h 1161477"/>
                  <a:gd name="connsiteX1323" fmla="*/ 773329 w 773740"/>
                  <a:gd name="connsiteY1323" fmla="*/ 259130 h 1161477"/>
                  <a:gd name="connsiteX1324" fmla="*/ 773740 w 773740"/>
                  <a:gd name="connsiteY1324" fmla="*/ 262285 h 1161477"/>
                  <a:gd name="connsiteX1325" fmla="*/ 771683 w 773740"/>
                  <a:gd name="connsiteY1325" fmla="*/ 270240 h 1161477"/>
                  <a:gd name="connsiteX1326" fmla="*/ 765648 w 773740"/>
                  <a:gd name="connsiteY1326" fmla="*/ 279155 h 1161477"/>
                  <a:gd name="connsiteX1327" fmla="*/ 761670 w 773740"/>
                  <a:gd name="connsiteY1327" fmla="*/ 282722 h 1161477"/>
                  <a:gd name="connsiteX1328" fmla="*/ 756321 w 773740"/>
                  <a:gd name="connsiteY1328" fmla="*/ 286699 h 1161477"/>
                  <a:gd name="connsiteX1329" fmla="*/ 746171 w 773740"/>
                  <a:gd name="connsiteY1329" fmla="*/ 292597 h 1161477"/>
                  <a:gd name="connsiteX1330" fmla="*/ 719973 w 773740"/>
                  <a:gd name="connsiteY1330" fmla="*/ 303844 h 1161477"/>
                  <a:gd name="connsiteX1331" fmla="*/ 708178 w 773740"/>
                  <a:gd name="connsiteY1331" fmla="*/ 307410 h 1161477"/>
                  <a:gd name="connsiteX1332" fmla="*/ 701183 w 773740"/>
                  <a:gd name="connsiteY1332" fmla="*/ 309468 h 1161477"/>
                  <a:gd name="connsiteX1333" fmla="*/ 698302 w 773740"/>
                  <a:gd name="connsiteY1333" fmla="*/ 310291 h 1161477"/>
                  <a:gd name="connsiteX1334" fmla="*/ 685958 w 773740"/>
                  <a:gd name="connsiteY1334" fmla="*/ 312897 h 1161477"/>
                  <a:gd name="connsiteX1335" fmla="*/ 679374 w 773740"/>
                  <a:gd name="connsiteY1335" fmla="*/ 314406 h 1161477"/>
                  <a:gd name="connsiteX1336" fmla="*/ 676356 w 773740"/>
                  <a:gd name="connsiteY1336" fmla="*/ 315091 h 1161477"/>
                  <a:gd name="connsiteX1337" fmla="*/ 651942 w 773740"/>
                  <a:gd name="connsiteY1337" fmla="*/ 318383 h 1161477"/>
                  <a:gd name="connsiteX1338" fmla="*/ 645084 w 773740"/>
                  <a:gd name="connsiteY1338" fmla="*/ 318932 h 1161477"/>
                  <a:gd name="connsiteX1339" fmla="*/ 628488 w 773740"/>
                  <a:gd name="connsiteY1339" fmla="*/ 320166 h 1161477"/>
                  <a:gd name="connsiteX1340" fmla="*/ 626705 w 773740"/>
                  <a:gd name="connsiteY1340" fmla="*/ 320303 h 1161477"/>
                  <a:gd name="connsiteX1341" fmla="*/ 638500 w 773740"/>
                  <a:gd name="connsiteY1341" fmla="*/ 322772 h 1161477"/>
                  <a:gd name="connsiteX1342" fmla="*/ 665109 w 773740"/>
                  <a:gd name="connsiteY1342" fmla="*/ 328533 h 1161477"/>
                  <a:gd name="connsiteX1343" fmla="*/ 672927 w 773740"/>
                  <a:gd name="connsiteY1343" fmla="*/ 330590 h 1161477"/>
                  <a:gd name="connsiteX1344" fmla="*/ 687467 w 773740"/>
                  <a:gd name="connsiteY1344" fmla="*/ 334705 h 1161477"/>
                  <a:gd name="connsiteX1345" fmla="*/ 699948 w 773740"/>
                  <a:gd name="connsiteY1345" fmla="*/ 338957 h 1161477"/>
                  <a:gd name="connsiteX1346" fmla="*/ 714075 w 773740"/>
                  <a:gd name="connsiteY1346" fmla="*/ 344855 h 1161477"/>
                  <a:gd name="connsiteX1347" fmla="*/ 732592 w 773740"/>
                  <a:gd name="connsiteY1347" fmla="*/ 357062 h 1161477"/>
                  <a:gd name="connsiteX1348" fmla="*/ 735473 w 773740"/>
                  <a:gd name="connsiteY1348" fmla="*/ 360766 h 1161477"/>
                  <a:gd name="connsiteX1349" fmla="*/ 737256 w 773740"/>
                  <a:gd name="connsiteY1349" fmla="*/ 363783 h 1161477"/>
                  <a:gd name="connsiteX1350" fmla="*/ 739313 w 773740"/>
                  <a:gd name="connsiteY1350" fmla="*/ 371876 h 1161477"/>
                  <a:gd name="connsiteX1351" fmla="*/ 737667 w 773740"/>
                  <a:gd name="connsiteY1351" fmla="*/ 378459 h 1161477"/>
                  <a:gd name="connsiteX1352" fmla="*/ 732729 w 773740"/>
                  <a:gd name="connsiteY1352" fmla="*/ 385317 h 1161477"/>
                  <a:gd name="connsiteX1353" fmla="*/ 723265 w 773740"/>
                  <a:gd name="connsiteY1353" fmla="*/ 391764 h 1161477"/>
                  <a:gd name="connsiteX1354" fmla="*/ 710372 w 773740"/>
                  <a:gd name="connsiteY1354" fmla="*/ 397113 h 1161477"/>
                  <a:gd name="connsiteX1355" fmla="*/ 685821 w 773740"/>
                  <a:gd name="connsiteY1355" fmla="*/ 403560 h 1161477"/>
                  <a:gd name="connsiteX1356" fmla="*/ 678688 w 773740"/>
                  <a:gd name="connsiteY1356" fmla="*/ 404794 h 1161477"/>
                  <a:gd name="connsiteX1357" fmla="*/ 673751 w 773740"/>
                  <a:gd name="connsiteY1357" fmla="*/ 405480 h 1161477"/>
                  <a:gd name="connsiteX1358" fmla="*/ 667990 w 773740"/>
                  <a:gd name="connsiteY1358" fmla="*/ 406028 h 1161477"/>
                  <a:gd name="connsiteX1359" fmla="*/ 654822 w 773740"/>
                  <a:gd name="connsiteY1359" fmla="*/ 407263 h 1161477"/>
                  <a:gd name="connsiteX1360" fmla="*/ 651531 w 773740"/>
                  <a:gd name="connsiteY1360" fmla="*/ 407537 h 1161477"/>
                  <a:gd name="connsiteX1361" fmla="*/ 688564 w 773740"/>
                  <a:gd name="connsiteY1361" fmla="*/ 424956 h 1161477"/>
                  <a:gd name="connsiteX1362" fmla="*/ 699399 w 773740"/>
                  <a:gd name="connsiteY1362" fmla="*/ 431540 h 1161477"/>
                  <a:gd name="connsiteX1363" fmla="*/ 710646 w 773740"/>
                  <a:gd name="connsiteY1363" fmla="*/ 440318 h 1161477"/>
                  <a:gd name="connsiteX1364" fmla="*/ 717916 w 773740"/>
                  <a:gd name="connsiteY1364" fmla="*/ 447999 h 1161477"/>
                  <a:gd name="connsiteX1365" fmla="*/ 723677 w 773740"/>
                  <a:gd name="connsiteY1365" fmla="*/ 458835 h 1161477"/>
                  <a:gd name="connsiteX1366" fmla="*/ 724774 w 773740"/>
                  <a:gd name="connsiteY1366" fmla="*/ 466790 h 1161477"/>
                  <a:gd name="connsiteX1367" fmla="*/ 722717 w 773740"/>
                  <a:gd name="connsiteY1367" fmla="*/ 474197 h 1161477"/>
                  <a:gd name="connsiteX1368" fmla="*/ 718053 w 773740"/>
                  <a:gd name="connsiteY1368" fmla="*/ 480781 h 1161477"/>
                  <a:gd name="connsiteX1369" fmla="*/ 714213 w 773740"/>
                  <a:gd name="connsiteY1369" fmla="*/ 483935 h 1161477"/>
                  <a:gd name="connsiteX1370" fmla="*/ 709275 w 773740"/>
                  <a:gd name="connsiteY1370" fmla="*/ 486953 h 1161477"/>
                  <a:gd name="connsiteX1371" fmla="*/ 697479 w 773740"/>
                  <a:gd name="connsiteY1371" fmla="*/ 491205 h 1161477"/>
                  <a:gd name="connsiteX1372" fmla="*/ 685683 w 773740"/>
                  <a:gd name="connsiteY1372" fmla="*/ 493399 h 1161477"/>
                  <a:gd name="connsiteX1373" fmla="*/ 665384 w 773740"/>
                  <a:gd name="connsiteY1373" fmla="*/ 494771 h 1161477"/>
                  <a:gd name="connsiteX1374" fmla="*/ 655645 w 773740"/>
                  <a:gd name="connsiteY1374" fmla="*/ 494771 h 1161477"/>
                  <a:gd name="connsiteX1375" fmla="*/ 652765 w 773740"/>
                  <a:gd name="connsiteY1375" fmla="*/ 494634 h 1161477"/>
                  <a:gd name="connsiteX1376" fmla="*/ 645358 w 773740"/>
                  <a:gd name="connsiteY1376" fmla="*/ 494222 h 1161477"/>
                  <a:gd name="connsiteX1377" fmla="*/ 627665 w 773740"/>
                  <a:gd name="connsiteY1377" fmla="*/ 492988 h 1161477"/>
                  <a:gd name="connsiteX1378" fmla="*/ 617652 w 773740"/>
                  <a:gd name="connsiteY1378" fmla="*/ 492165 h 1161477"/>
                  <a:gd name="connsiteX1379" fmla="*/ 611343 w 773740"/>
                  <a:gd name="connsiteY1379" fmla="*/ 491342 h 1161477"/>
                  <a:gd name="connsiteX1380" fmla="*/ 597764 w 773740"/>
                  <a:gd name="connsiteY1380" fmla="*/ 489696 h 1161477"/>
                  <a:gd name="connsiteX1381" fmla="*/ 592140 w 773740"/>
                  <a:gd name="connsiteY1381" fmla="*/ 489010 h 1161477"/>
                  <a:gd name="connsiteX1382" fmla="*/ 584048 w 773740"/>
                  <a:gd name="connsiteY1382" fmla="*/ 487639 h 1161477"/>
                  <a:gd name="connsiteX1383" fmla="*/ 600507 w 773740"/>
                  <a:gd name="connsiteY1383" fmla="*/ 495045 h 1161477"/>
                  <a:gd name="connsiteX1384" fmla="*/ 605993 w 773740"/>
                  <a:gd name="connsiteY1384" fmla="*/ 497514 h 1161477"/>
                  <a:gd name="connsiteX1385" fmla="*/ 615869 w 773740"/>
                  <a:gd name="connsiteY1385" fmla="*/ 502589 h 1161477"/>
                  <a:gd name="connsiteX1386" fmla="*/ 637815 w 773740"/>
                  <a:gd name="connsiteY1386" fmla="*/ 513699 h 1161477"/>
                  <a:gd name="connsiteX1387" fmla="*/ 650708 w 773740"/>
                  <a:gd name="connsiteY1387" fmla="*/ 521106 h 1161477"/>
                  <a:gd name="connsiteX1388" fmla="*/ 663326 w 773740"/>
                  <a:gd name="connsiteY1388" fmla="*/ 528924 h 1161477"/>
                  <a:gd name="connsiteX1389" fmla="*/ 686781 w 773740"/>
                  <a:gd name="connsiteY1389" fmla="*/ 546206 h 1161477"/>
                  <a:gd name="connsiteX1390" fmla="*/ 703514 w 773740"/>
                  <a:gd name="connsiteY1390" fmla="*/ 563077 h 1161477"/>
                  <a:gd name="connsiteX1391" fmla="*/ 709961 w 773740"/>
                  <a:gd name="connsiteY1391" fmla="*/ 573501 h 1161477"/>
                  <a:gd name="connsiteX1392" fmla="*/ 712155 w 773740"/>
                  <a:gd name="connsiteY1392" fmla="*/ 578576 h 1161477"/>
                  <a:gd name="connsiteX1393" fmla="*/ 713527 w 773740"/>
                  <a:gd name="connsiteY1393" fmla="*/ 584336 h 1161477"/>
                  <a:gd name="connsiteX1394" fmla="*/ 713664 w 773740"/>
                  <a:gd name="connsiteY1394" fmla="*/ 588863 h 1161477"/>
                  <a:gd name="connsiteX1395" fmla="*/ 712978 w 773740"/>
                  <a:gd name="connsiteY1395" fmla="*/ 593526 h 1161477"/>
                  <a:gd name="connsiteX1396" fmla="*/ 710235 w 773740"/>
                  <a:gd name="connsiteY1396" fmla="*/ 600658 h 1161477"/>
                  <a:gd name="connsiteX1397" fmla="*/ 708315 w 773740"/>
                  <a:gd name="connsiteY1397" fmla="*/ 603264 h 1161477"/>
                  <a:gd name="connsiteX1398" fmla="*/ 705023 w 773740"/>
                  <a:gd name="connsiteY1398" fmla="*/ 606693 h 1161477"/>
                  <a:gd name="connsiteX1399" fmla="*/ 697479 w 773740"/>
                  <a:gd name="connsiteY1399" fmla="*/ 611631 h 1161477"/>
                  <a:gd name="connsiteX1400" fmla="*/ 687878 w 773740"/>
                  <a:gd name="connsiteY1400" fmla="*/ 614923 h 1161477"/>
                  <a:gd name="connsiteX1401" fmla="*/ 675808 w 773740"/>
                  <a:gd name="connsiteY1401" fmla="*/ 616295 h 1161477"/>
                  <a:gd name="connsiteX1402" fmla="*/ 647690 w 773740"/>
                  <a:gd name="connsiteY1402" fmla="*/ 613140 h 1161477"/>
                  <a:gd name="connsiteX1403" fmla="*/ 635757 w 773740"/>
                  <a:gd name="connsiteY1403" fmla="*/ 610397 h 1161477"/>
                  <a:gd name="connsiteX1404" fmla="*/ 630545 w 773740"/>
                  <a:gd name="connsiteY1404" fmla="*/ 609162 h 1161477"/>
                  <a:gd name="connsiteX1405" fmla="*/ 626156 w 773740"/>
                  <a:gd name="connsiteY1405" fmla="*/ 607928 h 1161477"/>
                  <a:gd name="connsiteX1406" fmla="*/ 615046 w 773740"/>
                  <a:gd name="connsiteY1406" fmla="*/ 604636 h 1161477"/>
                  <a:gd name="connsiteX1407" fmla="*/ 612440 w 773740"/>
                  <a:gd name="connsiteY1407" fmla="*/ 603676 h 1161477"/>
                  <a:gd name="connsiteX1408" fmla="*/ 619984 w 773740"/>
                  <a:gd name="connsiteY1408" fmla="*/ 610534 h 1161477"/>
                  <a:gd name="connsiteX1409" fmla="*/ 639872 w 773740"/>
                  <a:gd name="connsiteY1409" fmla="*/ 633028 h 1161477"/>
                  <a:gd name="connsiteX1410" fmla="*/ 652353 w 773740"/>
                  <a:gd name="connsiteY1410" fmla="*/ 654425 h 1161477"/>
                  <a:gd name="connsiteX1411" fmla="*/ 656331 w 773740"/>
                  <a:gd name="connsiteY1411" fmla="*/ 666358 h 1161477"/>
                  <a:gd name="connsiteX1412" fmla="*/ 657840 w 773740"/>
                  <a:gd name="connsiteY1412" fmla="*/ 679251 h 1161477"/>
                  <a:gd name="connsiteX1413" fmla="*/ 656194 w 773740"/>
                  <a:gd name="connsiteY1413" fmla="*/ 689401 h 1161477"/>
                  <a:gd name="connsiteX1414" fmla="*/ 654822 w 773740"/>
                  <a:gd name="connsiteY1414" fmla="*/ 692693 h 1161477"/>
                  <a:gd name="connsiteX1415" fmla="*/ 652216 w 773740"/>
                  <a:gd name="connsiteY1415" fmla="*/ 697082 h 1161477"/>
                  <a:gd name="connsiteX1416" fmla="*/ 646456 w 773740"/>
                  <a:gd name="connsiteY1416" fmla="*/ 702843 h 1161477"/>
                  <a:gd name="connsiteX1417" fmla="*/ 636169 w 773740"/>
                  <a:gd name="connsiteY1417" fmla="*/ 707095 h 1161477"/>
                  <a:gd name="connsiteX1418" fmla="*/ 626705 w 773740"/>
                  <a:gd name="connsiteY1418" fmla="*/ 707918 h 1161477"/>
                  <a:gd name="connsiteX1419" fmla="*/ 614772 w 773740"/>
                  <a:gd name="connsiteY1419" fmla="*/ 706272 h 1161477"/>
                  <a:gd name="connsiteX1420" fmla="*/ 606954 w 773740"/>
                  <a:gd name="connsiteY1420" fmla="*/ 704626 h 1161477"/>
                  <a:gd name="connsiteX1421" fmla="*/ 614909 w 773740"/>
                  <a:gd name="connsiteY1421" fmla="*/ 722182 h 1161477"/>
                  <a:gd name="connsiteX1422" fmla="*/ 620944 w 773740"/>
                  <a:gd name="connsiteY1422" fmla="*/ 746460 h 1161477"/>
                  <a:gd name="connsiteX1423" fmla="*/ 619435 w 773740"/>
                  <a:gd name="connsiteY1423" fmla="*/ 772794 h 1161477"/>
                  <a:gd name="connsiteX1424" fmla="*/ 615183 w 773740"/>
                  <a:gd name="connsiteY1424" fmla="*/ 783630 h 1161477"/>
                  <a:gd name="connsiteX1425" fmla="*/ 609422 w 773740"/>
                  <a:gd name="connsiteY1425" fmla="*/ 792682 h 1161477"/>
                  <a:gd name="connsiteX1426" fmla="*/ 605993 w 773740"/>
                  <a:gd name="connsiteY1426" fmla="*/ 796660 h 1161477"/>
                  <a:gd name="connsiteX1427" fmla="*/ 602290 w 773740"/>
                  <a:gd name="connsiteY1427" fmla="*/ 800363 h 1161477"/>
                  <a:gd name="connsiteX1428" fmla="*/ 598175 w 773740"/>
                  <a:gd name="connsiteY1428" fmla="*/ 803518 h 1161477"/>
                  <a:gd name="connsiteX1429" fmla="*/ 595432 w 773740"/>
                  <a:gd name="connsiteY1429" fmla="*/ 805027 h 1161477"/>
                  <a:gd name="connsiteX1430" fmla="*/ 591043 w 773740"/>
                  <a:gd name="connsiteY1430" fmla="*/ 806947 h 1161477"/>
                  <a:gd name="connsiteX1431" fmla="*/ 572664 w 773740"/>
                  <a:gd name="connsiteY1431" fmla="*/ 806947 h 1161477"/>
                  <a:gd name="connsiteX1432" fmla="*/ 560319 w 773740"/>
                  <a:gd name="connsiteY1432" fmla="*/ 803107 h 1161477"/>
                  <a:gd name="connsiteX1433" fmla="*/ 553324 w 773740"/>
                  <a:gd name="connsiteY1433" fmla="*/ 800363 h 1161477"/>
                  <a:gd name="connsiteX1434" fmla="*/ 544546 w 773740"/>
                  <a:gd name="connsiteY1434" fmla="*/ 796523 h 1161477"/>
                  <a:gd name="connsiteX1435" fmla="*/ 532887 w 773740"/>
                  <a:gd name="connsiteY1435" fmla="*/ 790625 h 1161477"/>
                  <a:gd name="connsiteX1436" fmla="*/ 529458 w 773740"/>
                  <a:gd name="connsiteY1436" fmla="*/ 788568 h 1161477"/>
                  <a:gd name="connsiteX1437" fmla="*/ 522737 w 773740"/>
                  <a:gd name="connsiteY1437" fmla="*/ 784590 h 1161477"/>
                  <a:gd name="connsiteX1438" fmla="*/ 519308 w 773740"/>
                  <a:gd name="connsiteY1438" fmla="*/ 782533 h 1161477"/>
                  <a:gd name="connsiteX1439" fmla="*/ 534396 w 773740"/>
                  <a:gd name="connsiteY1439" fmla="*/ 817097 h 1161477"/>
                  <a:gd name="connsiteX1440" fmla="*/ 542351 w 773740"/>
                  <a:gd name="connsiteY1440" fmla="*/ 843569 h 1161477"/>
                  <a:gd name="connsiteX1441" fmla="*/ 544546 w 773740"/>
                  <a:gd name="connsiteY1441" fmla="*/ 858656 h 1161477"/>
                  <a:gd name="connsiteX1442" fmla="*/ 544134 w 773740"/>
                  <a:gd name="connsiteY1442" fmla="*/ 871824 h 1161477"/>
                  <a:gd name="connsiteX1443" fmla="*/ 541528 w 773740"/>
                  <a:gd name="connsiteY1443" fmla="*/ 882934 h 1161477"/>
                  <a:gd name="connsiteX1444" fmla="*/ 536865 w 773740"/>
                  <a:gd name="connsiteY1444" fmla="*/ 891712 h 1161477"/>
                  <a:gd name="connsiteX1445" fmla="*/ 521914 w 773740"/>
                  <a:gd name="connsiteY1445" fmla="*/ 903371 h 1161477"/>
                  <a:gd name="connsiteX1446" fmla="*/ 517251 w 773740"/>
                  <a:gd name="connsiteY1446" fmla="*/ 904468 h 1161477"/>
                  <a:gd name="connsiteX1447" fmla="*/ 512450 w 773740"/>
                  <a:gd name="connsiteY1447" fmla="*/ 904879 h 1161477"/>
                  <a:gd name="connsiteX1448" fmla="*/ 502301 w 773740"/>
                  <a:gd name="connsiteY1448" fmla="*/ 903096 h 1161477"/>
                  <a:gd name="connsiteX1449" fmla="*/ 481864 w 773740"/>
                  <a:gd name="connsiteY1449" fmla="*/ 890615 h 1161477"/>
                  <a:gd name="connsiteX1450" fmla="*/ 471440 w 773740"/>
                  <a:gd name="connsiteY1450" fmla="*/ 881288 h 1161477"/>
                  <a:gd name="connsiteX1451" fmla="*/ 468148 w 773740"/>
                  <a:gd name="connsiteY1451" fmla="*/ 878270 h 1161477"/>
                  <a:gd name="connsiteX1452" fmla="*/ 480355 w 773740"/>
                  <a:gd name="connsiteY1452" fmla="*/ 959195 h 1161477"/>
                  <a:gd name="connsiteX1453" fmla="*/ 478298 w 773740"/>
                  <a:gd name="connsiteY1453" fmla="*/ 971539 h 1161477"/>
                  <a:gd name="connsiteX1454" fmla="*/ 474731 w 773740"/>
                  <a:gd name="connsiteY1454" fmla="*/ 982238 h 1161477"/>
                  <a:gd name="connsiteX1455" fmla="*/ 469519 w 773740"/>
                  <a:gd name="connsiteY1455" fmla="*/ 990193 h 1161477"/>
                  <a:gd name="connsiteX1456" fmla="*/ 462661 w 773740"/>
                  <a:gd name="connsiteY1456" fmla="*/ 995268 h 1161477"/>
                  <a:gd name="connsiteX1457" fmla="*/ 458272 w 773740"/>
                  <a:gd name="connsiteY1457" fmla="*/ 996639 h 1161477"/>
                  <a:gd name="connsiteX1458" fmla="*/ 453334 w 773740"/>
                  <a:gd name="connsiteY1458" fmla="*/ 997325 h 1161477"/>
                  <a:gd name="connsiteX1459" fmla="*/ 444282 w 773740"/>
                  <a:gd name="connsiteY1459" fmla="*/ 996639 h 1161477"/>
                  <a:gd name="connsiteX1460" fmla="*/ 433172 w 773740"/>
                  <a:gd name="connsiteY1460" fmla="*/ 992662 h 1161477"/>
                  <a:gd name="connsiteX1461" fmla="*/ 423022 w 773740"/>
                  <a:gd name="connsiteY1461" fmla="*/ 986078 h 1161477"/>
                  <a:gd name="connsiteX1462" fmla="*/ 411500 w 773740"/>
                  <a:gd name="connsiteY1462" fmla="*/ 976340 h 1161477"/>
                  <a:gd name="connsiteX1463" fmla="*/ 415204 w 773740"/>
                  <a:gd name="connsiteY1463" fmla="*/ 996777 h 1161477"/>
                  <a:gd name="connsiteX1464" fmla="*/ 416301 w 773740"/>
                  <a:gd name="connsiteY1464" fmla="*/ 1010218 h 1161477"/>
                  <a:gd name="connsiteX1465" fmla="*/ 416027 w 773740"/>
                  <a:gd name="connsiteY1465" fmla="*/ 1025717 h 1161477"/>
                  <a:gd name="connsiteX1466" fmla="*/ 411089 w 773740"/>
                  <a:gd name="connsiteY1466" fmla="*/ 1049720 h 1161477"/>
                  <a:gd name="connsiteX1467" fmla="*/ 399979 w 773740"/>
                  <a:gd name="connsiteY1467" fmla="*/ 1069883 h 1161477"/>
                  <a:gd name="connsiteX1468" fmla="*/ 391749 w 773740"/>
                  <a:gd name="connsiteY1468" fmla="*/ 1077289 h 1161477"/>
                  <a:gd name="connsiteX1469" fmla="*/ 384480 w 773740"/>
                  <a:gd name="connsiteY1469" fmla="*/ 1080718 h 1161477"/>
                  <a:gd name="connsiteX1470" fmla="*/ 379405 w 773740"/>
                  <a:gd name="connsiteY1470" fmla="*/ 1081679 h 1161477"/>
                  <a:gd name="connsiteX1471" fmla="*/ 374330 w 773740"/>
                  <a:gd name="connsiteY1471" fmla="*/ 1081679 h 1161477"/>
                  <a:gd name="connsiteX1472" fmla="*/ 363906 w 773740"/>
                  <a:gd name="connsiteY1472" fmla="*/ 1079347 h 1161477"/>
                  <a:gd name="connsiteX1473" fmla="*/ 359243 w 773740"/>
                  <a:gd name="connsiteY1473" fmla="*/ 1077152 h 1161477"/>
                  <a:gd name="connsiteX1474" fmla="*/ 353345 w 773740"/>
                  <a:gd name="connsiteY1474" fmla="*/ 1073586 h 1161477"/>
                  <a:gd name="connsiteX1475" fmla="*/ 344841 w 773740"/>
                  <a:gd name="connsiteY1475" fmla="*/ 1066865 h 1161477"/>
                  <a:gd name="connsiteX1476" fmla="*/ 324404 w 773740"/>
                  <a:gd name="connsiteY1476" fmla="*/ 1044920 h 1161477"/>
                  <a:gd name="connsiteX1477" fmla="*/ 312471 w 773740"/>
                  <a:gd name="connsiteY1477" fmla="*/ 1029283 h 1161477"/>
                  <a:gd name="connsiteX1478" fmla="*/ 310139 w 773740"/>
                  <a:gd name="connsiteY1478" fmla="*/ 1045743 h 1161477"/>
                  <a:gd name="connsiteX1479" fmla="*/ 303144 w 773740"/>
                  <a:gd name="connsiteY1479" fmla="*/ 1073586 h 1161477"/>
                  <a:gd name="connsiteX1480" fmla="*/ 292857 w 773740"/>
                  <a:gd name="connsiteY1480" fmla="*/ 1096080 h 1161477"/>
                  <a:gd name="connsiteX1481" fmla="*/ 286136 w 773740"/>
                  <a:gd name="connsiteY1481" fmla="*/ 1103899 h 1161477"/>
                  <a:gd name="connsiteX1482" fmla="*/ 277084 w 773740"/>
                  <a:gd name="connsiteY1482" fmla="*/ 1110482 h 1161477"/>
                  <a:gd name="connsiteX1483" fmla="*/ 266660 w 773740"/>
                  <a:gd name="connsiteY1483" fmla="*/ 1114186 h 1161477"/>
                  <a:gd name="connsiteX1484" fmla="*/ 257058 w 773740"/>
                  <a:gd name="connsiteY1484" fmla="*/ 1115008 h 1161477"/>
                  <a:gd name="connsiteX1485" fmla="*/ 236896 w 773740"/>
                  <a:gd name="connsiteY1485" fmla="*/ 1108288 h 1161477"/>
                  <a:gd name="connsiteX1486" fmla="*/ 224552 w 773740"/>
                  <a:gd name="connsiteY1486" fmla="*/ 1095669 h 1161477"/>
                  <a:gd name="connsiteX1487" fmla="*/ 216322 w 773740"/>
                  <a:gd name="connsiteY1487" fmla="*/ 1084696 h 1161477"/>
                  <a:gd name="connsiteX1488" fmla="*/ 211658 w 773740"/>
                  <a:gd name="connsiteY1488" fmla="*/ 1078112 h 1161477"/>
                  <a:gd name="connsiteX1489" fmla="*/ 199588 w 773740"/>
                  <a:gd name="connsiteY1489" fmla="*/ 1059596 h 1161477"/>
                  <a:gd name="connsiteX1490" fmla="*/ 195885 w 773740"/>
                  <a:gd name="connsiteY1490" fmla="*/ 1053698 h 1161477"/>
                  <a:gd name="connsiteX1491" fmla="*/ 188067 w 773740"/>
                  <a:gd name="connsiteY1491" fmla="*/ 1040942 h 1161477"/>
                  <a:gd name="connsiteX1492" fmla="*/ 180112 w 773740"/>
                  <a:gd name="connsiteY1492" fmla="*/ 1027500 h 1161477"/>
                  <a:gd name="connsiteX1493" fmla="*/ 182032 w 773740"/>
                  <a:gd name="connsiteY1493" fmla="*/ 1053972 h 1161477"/>
                  <a:gd name="connsiteX1494" fmla="*/ 181072 w 773740"/>
                  <a:gd name="connsiteY1494" fmla="*/ 1082227 h 1161477"/>
                  <a:gd name="connsiteX1495" fmla="*/ 176408 w 773740"/>
                  <a:gd name="connsiteY1495" fmla="*/ 1112265 h 1161477"/>
                  <a:gd name="connsiteX1496" fmla="*/ 172568 w 773740"/>
                  <a:gd name="connsiteY1496" fmla="*/ 1126530 h 1161477"/>
                  <a:gd name="connsiteX1497" fmla="*/ 167904 w 773740"/>
                  <a:gd name="connsiteY1497" fmla="*/ 1137914 h 1161477"/>
                  <a:gd name="connsiteX1498" fmla="*/ 162830 w 773740"/>
                  <a:gd name="connsiteY1498" fmla="*/ 1146830 h 1161477"/>
                  <a:gd name="connsiteX1499" fmla="*/ 159812 w 773740"/>
                  <a:gd name="connsiteY1499" fmla="*/ 1150807 h 1161477"/>
                  <a:gd name="connsiteX1500" fmla="*/ 154874 w 773740"/>
                  <a:gd name="connsiteY1500" fmla="*/ 1155471 h 1161477"/>
                  <a:gd name="connsiteX1501" fmla="*/ 146782 w 773740"/>
                  <a:gd name="connsiteY1501" fmla="*/ 1160134 h 1161477"/>
                  <a:gd name="connsiteX1502" fmla="*/ 139238 w 773740"/>
                  <a:gd name="connsiteY1502" fmla="*/ 1161369 h 1161477"/>
                  <a:gd name="connsiteX1503" fmla="*/ 138964 w 773740"/>
                  <a:gd name="connsiteY1503" fmla="*/ 1161369 h 1161477"/>
                  <a:gd name="connsiteX1504" fmla="*/ 129774 w 773740"/>
                  <a:gd name="connsiteY1504" fmla="*/ 1159997 h 116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</a:cxnLst>
                <a:rect l="l" t="t" r="r" b="b"/>
                <a:pathLst>
                  <a:path w="773740" h="1161477">
                    <a:moveTo>
                      <a:pt x="553736" y="150911"/>
                    </a:moveTo>
                    <a:cubicBezTo>
                      <a:pt x="553598" y="150911"/>
                      <a:pt x="553598" y="150911"/>
                      <a:pt x="553461" y="150911"/>
                    </a:cubicBezTo>
                    <a:cubicBezTo>
                      <a:pt x="553598" y="150911"/>
                      <a:pt x="553873" y="150911"/>
                      <a:pt x="554010" y="150911"/>
                    </a:cubicBezTo>
                    <a:cubicBezTo>
                      <a:pt x="554010" y="150911"/>
                      <a:pt x="554147" y="150911"/>
                      <a:pt x="554147" y="150911"/>
                    </a:cubicBezTo>
                    <a:cubicBezTo>
                      <a:pt x="554147" y="150911"/>
                      <a:pt x="554010" y="150911"/>
                      <a:pt x="554010" y="150911"/>
                    </a:cubicBezTo>
                    <a:cubicBezTo>
                      <a:pt x="558810" y="150499"/>
                      <a:pt x="563611" y="149814"/>
                      <a:pt x="568274" y="148991"/>
                    </a:cubicBezTo>
                    <a:cubicBezTo>
                      <a:pt x="568000" y="148991"/>
                      <a:pt x="567863" y="149128"/>
                      <a:pt x="567589" y="149128"/>
                    </a:cubicBezTo>
                    <a:cubicBezTo>
                      <a:pt x="578150" y="146796"/>
                      <a:pt x="588300" y="143778"/>
                      <a:pt x="598587" y="140349"/>
                    </a:cubicBezTo>
                    <a:cubicBezTo>
                      <a:pt x="598587" y="140349"/>
                      <a:pt x="598587" y="140349"/>
                      <a:pt x="598450" y="140349"/>
                    </a:cubicBezTo>
                    <a:cubicBezTo>
                      <a:pt x="605856" y="137743"/>
                      <a:pt x="613126" y="134863"/>
                      <a:pt x="620395" y="131983"/>
                    </a:cubicBezTo>
                    <a:cubicBezTo>
                      <a:pt x="622864" y="131023"/>
                      <a:pt x="625470" y="130062"/>
                      <a:pt x="627939" y="129102"/>
                    </a:cubicBezTo>
                    <a:cubicBezTo>
                      <a:pt x="630545" y="128142"/>
                      <a:pt x="633014" y="126908"/>
                      <a:pt x="635483" y="125811"/>
                    </a:cubicBezTo>
                    <a:cubicBezTo>
                      <a:pt x="640558" y="123616"/>
                      <a:pt x="645770" y="121421"/>
                      <a:pt x="650845" y="119090"/>
                    </a:cubicBezTo>
                    <a:cubicBezTo>
                      <a:pt x="639598" y="118404"/>
                      <a:pt x="628213" y="118541"/>
                      <a:pt x="616966" y="119090"/>
                    </a:cubicBezTo>
                    <a:cubicBezTo>
                      <a:pt x="616966" y="119090"/>
                      <a:pt x="617103" y="119090"/>
                      <a:pt x="617103" y="119090"/>
                    </a:cubicBezTo>
                    <a:cubicBezTo>
                      <a:pt x="604073" y="120050"/>
                      <a:pt x="591043" y="121696"/>
                      <a:pt x="578150" y="124302"/>
                    </a:cubicBezTo>
                    <a:cubicBezTo>
                      <a:pt x="578287" y="124302"/>
                      <a:pt x="578424" y="124302"/>
                      <a:pt x="578424" y="124302"/>
                    </a:cubicBezTo>
                    <a:cubicBezTo>
                      <a:pt x="568412" y="126359"/>
                      <a:pt x="558673" y="128965"/>
                      <a:pt x="549072" y="132120"/>
                    </a:cubicBezTo>
                    <a:lnTo>
                      <a:pt x="549072" y="132120"/>
                    </a:lnTo>
                    <a:cubicBezTo>
                      <a:pt x="549072" y="132120"/>
                      <a:pt x="549072" y="132120"/>
                      <a:pt x="549072" y="132120"/>
                    </a:cubicBezTo>
                    <a:cubicBezTo>
                      <a:pt x="548935" y="132120"/>
                      <a:pt x="548661" y="132257"/>
                      <a:pt x="548523" y="132257"/>
                    </a:cubicBezTo>
                    <a:cubicBezTo>
                      <a:pt x="548661" y="132257"/>
                      <a:pt x="548661" y="132257"/>
                      <a:pt x="548798" y="132120"/>
                    </a:cubicBezTo>
                    <a:cubicBezTo>
                      <a:pt x="545369" y="133354"/>
                      <a:pt x="542077" y="134863"/>
                      <a:pt x="538785" y="136372"/>
                    </a:cubicBezTo>
                    <a:cubicBezTo>
                      <a:pt x="538785" y="136372"/>
                      <a:pt x="538922" y="136372"/>
                      <a:pt x="538922" y="136372"/>
                    </a:cubicBezTo>
                    <a:cubicBezTo>
                      <a:pt x="537962" y="136920"/>
                      <a:pt x="536865" y="137469"/>
                      <a:pt x="535905" y="138155"/>
                    </a:cubicBezTo>
                    <a:cubicBezTo>
                      <a:pt x="535630" y="138429"/>
                      <a:pt x="535219" y="138566"/>
                      <a:pt x="534945" y="138841"/>
                    </a:cubicBezTo>
                    <a:cubicBezTo>
                      <a:pt x="534259" y="139389"/>
                      <a:pt x="533573" y="140075"/>
                      <a:pt x="533024" y="140624"/>
                    </a:cubicBezTo>
                    <a:cubicBezTo>
                      <a:pt x="533024" y="140624"/>
                      <a:pt x="533024" y="140624"/>
                      <a:pt x="533024" y="140624"/>
                    </a:cubicBezTo>
                    <a:cubicBezTo>
                      <a:pt x="532750" y="141035"/>
                      <a:pt x="532338" y="141447"/>
                      <a:pt x="531927" y="141858"/>
                    </a:cubicBezTo>
                    <a:cubicBezTo>
                      <a:pt x="531653" y="142270"/>
                      <a:pt x="531378" y="142681"/>
                      <a:pt x="531241" y="143093"/>
                    </a:cubicBezTo>
                    <a:cubicBezTo>
                      <a:pt x="531104" y="143367"/>
                      <a:pt x="530967" y="143504"/>
                      <a:pt x="530967" y="143778"/>
                    </a:cubicBezTo>
                    <a:cubicBezTo>
                      <a:pt x="530967" y="143778"/>
                      <a:pt x="530967" y="143916"/>
                      <a:pt x="530967" y="143916"/>
                    </a:cubicBezTo>
                    <a:cubicBezTo>
                      <a:pt x="530967" y="143916"/>
                      <a:pt x="530967" y="144053"/>
                      <a:pt x="530967" y="144053"/>
                    </a:cubicBezTo>
                    <a:cubicBezTo>
                      <a:pt x="531104" y="144327"/>
                      <a:pt x="531104" y="144601"/>
                      <a:pt x="531241" y="144876"/>
                    </a:cubicBezTo>
                    <a:cubicBezTo>
                      <a:pt x="531378" y="145150"/>
                      <a:pt x="531516" y="145424"/>
                      <a:pt x="531653" y="145699"/>
                    </a:cubicBezTo>
                    <a:cubicBezTo>
                      <a:pt x="531927" y="146110"/>
                      <a:pt x="532201" y="146522"/>
                      <a:pt x="532613" y="146796"/>
                    </a:cubicBezTo>
                    <a:cubicBezTo>
                      <a:pt x="532750" y="146933"/>
                      <a:pt x="532887" y="147070"/>
                      <a:pt x="533024" y="147207"/>
                    </a:cubicBezTo>
                    <a:cubicBezTo>
                      <a:pt x="533299" y="147482"/>
                      <a:pt x="533710" y="147756"/>
                      <a:pt x="533984" y="147893"/>
                    </a:cubicBezTo>
                    <a:cubicBezTo>
                      <a:pt x="534533" y="148168"/>
                      <a:pt x="535082" y="148442"/>
                      <a:pt x="535630" y="148716"/>
                    </a:cubicBezTo>
                    <a:cubicBezTo>
                      <a:pt x="535493" y="148579"/>
                      <a:pt x="535356" y="148579"/>
                      <a:pt x="535219" y="148442"/>
                    </a:cubicBezTo>
                    <a:cubicBezTo>
                      <a:pt x="535905" y="148716"/>
                      <a:pt x="536591" y="148991"/>
                      <a:pt x="537276" y="149265"/>
                    </a:cubicBezTo>
                    <a:cubicBezTo>
                      <a:pt x="537002" y="149128"/>
                      <a:pt x="536865" y="149128"/>
                      <a:pt x="536591" y="148991"/>
                    </a:cubicBezTo>
                    <a:cubicBezTo>
                      <a:pt x="537962" y="149402"/>
                      <a:pt x="539334" y="149814"/>
                      <a:pt x="540842" y="150088"/>
                    </a:cubicBezTo>
                    <a:cubicBezTo>
                      <a:pt x="540568" y="150088"/>
                      <a:pt x="540431" y="149951"/>
                      <a:pt x="540157" y="149951"/>
                    </a:cubicBezTo>
                    <a:cubicBezTo>
                      <a:pt x="542488" y="150362"/>
                      <a:pt x="544820" y="150774"/>
                      <a:pt x="547152" y="150911"/>
                    </a:cubicBezTo>
                    <a:cubicBezTo>
                      <a:pt x="546878" y="150911"/>
                      <a:pt x="546740" y="150911"/>
                      <a:pt x="546466" y="150911"/>
                    </a:cubicBezTo>
                    <a:cubicBezTo>
                      <a:pt x="549072" y="151048"/>
                      <a:pt x="551404" y="150911"/>
                      <a:pt x="553736" y="150911"/>
                    </a:cubicBezTo>
                    <a:close/>
                    <a:moveTo>
                      <a:pt x="558262" y="671570"/>
                    </a:moveTo>
                    <a:cubicBezTo>
                      <a:pt x="559908" y="672667"/>
                      <a:pt x="561554" y="673628"/>
                      <a:pt x="563337" y="674725"/>
                    </a:cubicBezTo>
                    <a:cubicBezTo>
                      <a:pt x="563885" y="675136"/>
                      <a:pt x="564434" y="675548"/>
                      <a:pt x="565120" y="675822"/>
                    </a:cubicBezTo>
                    <a:cubicBezTo>
                      <a:pt x="570057" y="678428"/>
                      <a:pt x="574995" y="681171"/>
                      <a:pt x="579933" y="683777"/>
                    </a:cubicBezTo>
                    <a:cubicBezTo>
                      <a:pt x="575407" y="677742"/>
                      <a:pt x="570743" y="671982"/>
                      <a:pt x="565806" y="666358"/>
                    </a:cubicBezTo>
                    <a:cubicBezTo>
                      <a:pt x="565806" y="666358"/>
                      <a:pt x="565806" y="666358"/>
                      <a:pt x="565943" y="666495"/>
                    </a:cubicBezTo>
                    <a:cubicBezTo>
                      <a:pt x="561142" y="661146"/>
                      <a:pt x="556204" y="655797"/>
                      <a:pt x="550992" y="650585"/>
                    </a:cubicBezTo>
                    <a:cubicBezTo>
                      <a:pt x="545917" y="645510"/>
                      <a:pt x="540568" y="640709"/>
                      <a:pt x="535219" y="635909"/>
                    </a:cubicBezTo>
                    <a:cubicBezTo>
                      <a:pt x="535219" y="635909"/>
                      <a:pt x="535219" y="635909"/>
                      <a:pt x="535356" y="635909"/>
                    </a:cubicBezTo>
                    <a:cubicBezTo>
                      <a:pt x="531378" y="632480"/>
                      <a:pt x="527264" y="629188"/>
                      <a:pt x="523286" y="625896"/>
                    </a:cubicBezTo>
                    <a:cubicBezTo>
                      <a:pt x="517525" y="621232"/>
                      <a:pt x="511902" y="616706"/>
                      <a:pt x="505867" y="612454"/>
                    </a:cubicBezTo>
                    <a:cubicBezTo>
                      <a:pt x="506141" y="612591"/>
                      <a:pt x="506278" y="612729"/>
                      <a:pt x="506415" y="612866"/>
                    </a:cubicBezTo>
                    <a:cubicBezTo>
                      <a:pt x="503398" y="610808"/>
                      <a:pt x="500380" y="608888"/>
                      <a:pt x="497225" y="607105"/>
                    </a:cubicBezTo>
                    <a:cubicBezTo>
                      <a:pt x="497500" y="607242"/>
                      <a:pt x="497637" y="607379"/>
                      <a:pt x="497911" y="607379"/>
                    </a:cubicBezTo>
                    <a:cubicBezTo>
                      <a:pt x="496128" y="606419"/>
                      <a:pt x="494345" y="605733"/>
                      <a:pt x="492288" y="605048"/>
                    </a:cubicBezTo>
                    <a:cubicBezTo>
                      <a:pt x="492562" y="605185"/>
                      <a:pt x="492699" y="605185"/>
                      <a:pt x="492974" y="605322"/>
                    </a:cubicBezTo>
                    <a:cubicBezTo>
                      <a:pt x="491739" y="604910"/>
                      <a:pt x="490642" y="604499"/>
                      <a:pt x="489407" y="604362"/>
                    </a:cubicBezTo>
                    <a:lnTo>
                      <a:pt x="489407" y="604362"/>
                    </a:lnTo>
                    <a:cubicBezTo>
                      <a:pt x="489545" y="604362"/>
                      <a:pt x="489819" y="604499"/>
                      <a:pt x="489956" y="604499"/>
                    </a:cubicBezTo>
                    <a:cubicBezTo>
                      <a:pt x="489682" y="604499"/>
                      <a:pt x="489407" y="604499"/>
                      <a:pt x="489133" y="604362"/>
                    </a:cubicBezTo>
                    <a:cubicBezTo>
                      <a:pt x="489133" y="604362"/>
                      <a:pt x="489133" y="604362"/>
                      <a:pt x="489133" y="604362"/>
                    </a:cubicBezTo>
                    <a:cubicBezTo>
                      <a:pt x="488996" y="604499"/>
                      <a:pt x="488996" y="604499"/>
                      <a:pt x="488859" y="604636"/>
                    </a:cubicBezTo>
                    <a:cubicBezTo>
                      <a:pt x="488722" y="604773"/>
                      <a:pt x="488722" y="604910"/>
                      <a:pt x="488585" y="605048"/>
                    </a:cubicBezTo>
                    <a:cubicBezTo>
                      <a:pt x="488585" y="605048"/>
                      <a:pt x="488585" y="605048"/>
                      <a:pt x="488585" y="605185"/>
                    </a:cubicBezTo>
                    <a:cubicBezTo>
                      <a:pt x="488585" y="605322"/>
                      <a:pt x="488585" y="605322"/>
                      <a:pt x="488585" y="605459"/>
                    </a:cubicBezTo>
                    <a:cubicBezTo>
                      <a:pt x="488585" y="605733"/>
                      <a:pt x="488722" y="606008"/>
                      <a:pt x="488722" y="606282"/>
                    </a:cubicBezTo>
                    <a:cubicBezTo>
                      <a:pt x="488859" y="606693"/>
                      <a:pt x="488996" y="607105"/>
                      <a:pt x="489133" y="607516"/>
                    </a:cubicBezTo>
                    <a:cubicBezTo>
                      <a:pt x="489956" y="609848"/>
                      <a:pt x="491053" y="612043"/>
                      <a:pt x="492151" y="614237"/>
                    </a:cubicBezTo>
                    <a:cubicBezTo>
                      <a:pt x="492836" y="615335"/>
                      <a:pt x="493385" y="616432"/>
                      <a:pt x="494208" y="617529"/>
                    </a:cubicBezTo>
                    <a:cubicBezTo>
                      <a:pt x="496814" y="621232"/>
                      <a:pt x="499557" y="624524"/>
                      <a:pt x="502438" y="627953"/>
                    </a:cubicBezTo>
                    <a:cubicBezTo>
                      <a:pt x="502301" y="627679"/>
                      <a:pt x="502163" y="627542"/>
                      <a:pt x="502026" y="627405"/>
                    </a:cubicBezTo>
                    <a:cubicBezTo>
                      <a:pt x="506552" y="632342"/>
                      <a:pt x="511353" y="637006"/>
                      <a:pt x="516428" y="641395"/>
                    </a:cubicBezTo>
                    <a:cubicBezTo>
                      <a:pt x="516428" y="641395"/>
                      <a:pt x="516291" y="641258"/>
                      <a:pt x="516291" y="641258"/>
                    </a:cubicBezTo>
                    <a:cubicBezTo>
                      <a:pt x="523012" y="647019"/>
                      <a:pt x="530144" y="652368"/>
                      <a:pt x="537276" y="657443"/>
                    </a:cubicBezTo>
                    <a:cubicBezTo>
                      <a:pt x="541940" y="660597"/>
                      <a:pt x="546466" y="663752"/>
                      <a:pt x="550992" y="666907"/>
                    </a:cubicBezTo>
                    <a:cubicBezTo>
                      <a:pt x="553324" y="668553"/>
                      <a:pt x="555793" y="670061"/>
                      <a:pt x="558262" y="671570"/>
                    </a:cubicBezTo>
                    <a:close/>
                    <a:moveTo>
                      <a:pt x="457861" y="717656"/>
                    </a:moveTo>
                    <a:cubicBezTo>
                      <a:pt x="461153" y="721359"/>
                      <a:pt x="464856" y="724788"/>
                      <a:pt x="468422" y="728354"/>
                    </a:cubicBezTo>
                    <a:cubicBezTo>
                      <a:pt x="469793" y="729726"/>
                      <a:pt x="471165" y="731098"/>
                      <a:pt x="472400" y="732469"/>
                    </a:cubicBezTo>
                    <a:cubicBezTo>
                      <a:pt x="471988" y="731921"/>
                      <a:pt x="471577" y="731372"/>
                      <a:pt x="471165" y="730823"/>
                    </a:cubicBezTo>
                    <a:cubicBezTo>
                      <a:pt x="466227" y="724788"/>
                      <a:pt x="461427" y="718753"/>
                      <a:pt x="456215" y="712992"/>
                    </a:cubicBezTo>
                    <a:cubicBezTo>
                      <a:pt x="456489" y="713130"/>
                      <a:pt x="456626" y="713404"/>
                      <a:pt x="456763" y="713541"/>
                    </a:cubicBezTo>
                    <a:cubicBezTo>
                      <a:pt x="451414" y="707506"/>
                      <a:pt x="446065" y="701471"/>
                      <a:pt x="440030" y="696259"/>
                    </a:cubicBezTo>
                    <a:cubicBezTo>
                      <a:pt x="440167" y="696396"/>
                      <a:pt x="440304" y="696533"/>
                      <a:pt x="440579" y="696670"/>
                    </a:cubicBezTo>
                    <a:cubicBezTo>
                      <a:pt x="439893" y="696122"/>
                      <a:pt x="439207" y="695573"/>
                      <a:pt x="438521" y="695162"/>
                    </a:cubicBezTo>
                    <a:cubicBezTo>
                      <a:pt x="440853" y="698316"/>
                      <a:pt x="443322" y="701334"/>
                      <a:pt x="445790" y="704351"/>
                    </a:cubicBezTo>
                    <a:cubicBezTo>
                      <a:pt x="445653" y="704214"/>
                      <a:pt x="445516" y="703940"/>
                      <a:pt x="445379" y="703803"/>
                    </a:cubicBezTo>
                    <a:cubicBezTo>
                      <a:pt x="449631" y="708329"/>
                      <a:pt x="453746" y="712992"/>
                      <a:pt x="457861" y="717656"/>
                    </a:cubicBezTo>
                    <a:close/>
                    <a:moveTo>
                      <a:pt x="417398" y="807084"/>
                    </a:moveTo>
                    <a:cubicBezTo>
                      <a:pt x="419867" y="810102"/>
                      <a:pt x="422473" y="812982"/>
                      <a:pt x="425079" y="816000"/>
                    </a:cubicBezTo>
                    <a:cubicBezTo>
                      <a:pt x="422610" y="811748"/>
                      <a:pt x="420142" y="807633"/>
                      <a:pt x="417398" y="803518"/>
                    </a:cubicBezTo>
                    <a:cubicBezTo>
                      <a:pt x="412872" y="796386"/>
                      <a:pt x="408346" y="789116"/>
                      <a:pt x="403682" y="781984"/>
                    </a:cubicBezTo>
                    <a:cubicBezTo>
                      <a:pt x="400665" y="777458"/>
                      <a:pt x="397510" y="772931"/>
                      <a:pt x="394493" y="768542"/>
                    </a:cubicBezTo>
                    <a:cubicBezTo>
                      <a:pt x="392984" y="766485"/>
                      <a:pt x="391612" y="764290"/>
                      <a:pt x="390104" y="762233"/>
                    </a:cubicBezTo>
                    <a:cubicBezTo>
                      <a:pt x="386126" y="756609"/>
                      <a:pt x="382148" y="751260"/>
                      <a:pt x="377759" y="745911"/>
                    </a:cubicBezTo>
                    <a:cubicBezTo>
                      <a:pt x="377896" y="746048"/>
                      <a:pt x="377896" y="746185"/>
                      <a:pt x="378033" y="746185"/>
                    </a:cubicBezTo>
                    <a:cubicBezTo>
                      <a:pt x="377073" y="745088"/>
                      <a:pt x="376113" y="744128"/>
                      <a:pt x="375153" y="743168"/>
                    </a:cubicBezTo>
                    <a:cubicBezTo>
                      <a:pt x="375428" y="743305"/>
                      <a:pt x="375565" y="743442"/>
                      <a:pt x="375702" y="743579"/>
                    </a:cubicBezTo>
                    <a:cubicBezTo>
                      <a:pt x="375153" y="743168"/>
                      <a:pt x="374604" y="742756"/>
                      <a:pt x="374193" y="742208"/>
                    </a:cubicBezTo>
                    <a:cubicBezTo>
                      <a:pt x="373781" y="741933"/>
                      <a:pt x="373370" y="741659"/>
                      <a:pt x="372821" y="741385"/>
                    </a:cubicBezTo>
                    <a:cubicBezTo>
                      <a:pt x="372821" y="741385"/>
                      <a:pt x="372821" y="741385"/>
                      <a:pt x="372821" y="741385"/>
                    </a:cubicBezTo>
                    <a:cubicBezTo>
                      <a:pt x="372959" y="741796"/>
                      <a:pt x="373096" y="742345"/>
                      <a:pt x="373233" y="742756"/>
                    </a:cubicBezTo>
                    <a:cubicBezTo>
                      <a:pt x="374467" y="746185"/>
                      <a:pt x="375976" y="749614"/>
                      <a:pt x="377622" y="753043"/>
                    </a:cubicBezTo>
                    <a:cubicBezTo>
                      <a:pt x="377485" y="752906"/>
                      <a:pt x="377485" y="752769"/>
                      <a:pt x="377348" y="752632"/>
                    </a:cubicBezTo>
                    <a:cubicBezTo>
                      <a:pt x="380228" y="758255"/>
                      <a:pt x="383657" y="763467"/>
                      <a:pt x="387086" y="768817"/>
                    </a:cubicBezTo>
                    <a:cubicBezTo>
                      <a:pt x="387086" y="768679"/>
                      <a:pt x="386949" y="768679"/>
                      <a:pt x="386949" y="768542"/>
                    </a:cubicBezTo>
                    <a:cubicBezTo>
                      <a:pt x="396139" y="782258"/>
                      <a:pt x="406837" y="794603"/>
                      <a:pt x="417398" y="807084"/>
                    </a:cubicBezTo>
                    <a:close/>
                    <a:moveTo>
                      <a:pt x="387223" y="937661"/>
                    </a:moveTo>
                    <a:cubicBezTo>
                      <a:pt x="382834" y="926551"/>
                      <a:pt x="377896" y="915578"/>
                      <a:pt x="372547" y="904879"/>
                    </a:cubicBezTo>
                    <a:cubicBezTo>
                      <a:pt x="372684" y="905154"/>
                      <a:pt x="372821" y="905291"/>
                      <a:pt x="372821" y="905565"/>
                    </a:cubicBezTo>
                    <a:cubicBezTo>
                      <a:pt x="369392" y="898570"/>
                      <a:pt x="365689" y="891849"/>
                      <a:pt x="361849" y="885128"/>
                    </a:cubicBezTo>
                    <a:cubicBezTo>
                      <a:pt x="358008" y="878407"/>
                      <a:pt x="353893" y="871961"/>
                      <a:pt x="349641" y="865377"/>
                    </a:cubicBezTo>
                    <a:cubicBezTo>
                      <a:pt x="349778" y="865652"/>
                      <a:pt x="349916" y="865789"/>
                      <a:pt x="350053" y="865926"/>
                    </a:cubicBezTo>
                    <a:cubicBezTo>
                      <a:pt x="346349" y="860714"/>
                      <a:pt x="342783" y="855502"/>
                      <a:pt x="339217" y="850427"/>
                    </a:cubicBezTo>
                    <a:cubicBezTo>
                      <a:pt x="337846" y="848369"/>
                      <a:pt x="336337" y="846449"/>
                      <a:pt x="334965" y="844392"/>
                    </a:cubicBezTo>
                    <a:cubicBezTo>
                      <a:pt x="330439" y="838220"/>
                      <a:pt x="325638" y="832185"/>
                      <a:pt x="320564" y="826424"/>
                    </a:cubicBezTo>
                    <a:cubicBezTo>
                      <a:pt x="320564" y="826424"/>
                      <a:pt x="320701" y="826561"/>
                      <a:pt x="320701" y="826561"/>
                    </a:cubicBezTo>
                    <a:cubicBezTo>
                      <a:pt x="320564" y="826424"/>
                      <a:pt x="320426" y="826287"/>
                      <a:pt x="320426" y="826149"/>
                    </a:cubicBezTo>
                    <a:cubicBezTo>
                      <a:pt x="320426" y="826149"/>
                      <a:pt x="320289" y="826012"/>
                      <a:pt x="320289" y="826012"/>
                    </a:cubicBezTo>
                    <a:cubicBezTo>
                      <a:pt x="320289" y="826012"/>
                      <a:pt x="320289" y="826012"/>
                      <a:pt x="320426" y="826149"/>
                    </a:cubicBezTo>
                    <a:cubicBezTo>
                      <a:pt x="319466" y="825189"/>
                      <a:pt x="318506" y="824092"/>
                      <a:pt x="317546" y="823132"/>
                    </a:cubicBezTo>
                    <a:cubicBezTo>
                      <a:pt x="317683" y="823269"/>
                      <a:pt x="317820" y="823406"/>
                      <a:pt x="317957" y="823543"/>
                    </a:cubicBezTo>
                    <a:cubicBezTo>
                      <a:pt x="316311" y="822035"/>
                      <a:pt x="314528" y="820800"/>
                      <a:pt x="312882" y="819429"/>
                    </a:cubicBezTo>
                    <a:lnTo>
                      <a:pt x="312882" y="819429"/>
                    </a:lnTo>
                    <a:cubicBezTo>
                      <a:pt x="312471" y="819154"/>
                      <a:pt x="312197" y="819017"/>
                      <a:pt x="311785" y="818743"/>
                    </a:cubicBezTo>
                    <a:cubicBezTo>
                      <a:pt x="311785" y="818743"/>
                      <a:pt x="311648" y="818743"/>
                      <a:pt x="311648" y="818606"/>
                    </a:cubicBezTo>
                    <a:cubicBezTo>
                      <a:pt x="311648" y="818606"/>
                      <a:pt x="311648" y="818743"/>
                      <a:pt x="311648" y="818743"/>
                    </a:cubicBezTo>
                    <a:cubicBezTo>
                      <a:pt x="311922" y="819840"/>
                      <a:pt x="312197" y="820800"/>
                      <a:pt x="312608" y="821898"/>
                    </a:cubicBezTo>
                    <a:cubicBezTo>
                      <a:pt x="312471" y="821623"/>
                      <a:pt x="312471" y="821486"/>
                      <a:pt x="312334" y="821212"/>
                    </a:cubicBezTo>
                    <a:cubicBezTo>
                      <a:pt x="313294" y="823818"/>
                      <a:pt x="314391" y="826287"/>
                      <a:pt x="315351" y="828893"/>
                    </a:cubicBezTo>
                    <a:cubicBezTo>
                      <a:pt x="316449" y="831773"/>
                      <a:pt x="317957" y="834653"/>
                      <a:pt x="319329" y="837397"/>
                    </a:cubicBezTo>
                    <a:cubicBezTo>
                      <a:pt x="319329" y="837397"/>
                      <a:pt x="319192" y="837259"/>
                      <a:pt x="319192" y="837259"/>
                    </a:cubicBezTo>
                    <a:cubicBezTo>
                      <a:pt x="324541" y="847821"/>
                      <a:pt x="330439" y="857833"/>
                      <a:pt x="336337" y="868120"/>
                    </a:cubicBezTo>
                    <a:cubicBezTo>
                      <a:pt x="336885" y="869081"/>
                      <a:pt x="337571" y="870041"/>
                      <a:pt x="338257" y="871138"/>
                    </a:cubicBezTo>
                    <a:cubicBezTo>
                      <a:pt x="340177" y="874155"/>
                      <a:pt x="342098" y="877036"/>
                      <a:pt x="344018" y="880053"/>
                    </a:cubicBezTo>
                    <a:cubicBezTo>
                      <a:pt x="346761" y="884305"/>
                      <a:pt x="349367" y="888557"/>
                      <a:pt x="352110" y="892809"/>
                    </a:cubicBezTo>
                    <a:cubicBezTo>
                      <a:pt x="357871" y="900627"/>
                      <a:pt x="363632" y="908445"/>
                      <a:pt x="369392" y="916264"/>
                    </a:cubicBezTo>
                    <a:cubicBezTo>
                      <a:pt x="369941" y="917087"/>
                      <a:pt x="370627" y="917772"/>
                      <a:pt x="371313" y="918595"/>
                    </a:cubicBezTo>
                    <a:cubicBezTo>
                      <a:pt x="373233" y="920927"/>
                      <a:pt x="375290" y="923259"/>
                      <a:pt x="377210" y="925590"/>
                    </a:cubicBezTo>
                    <a:cubicBezTo>
                      <a:pt x="380639" y="929568"/>
                      <a:pt x="384068" y="933546"/>
                      <a:pt x="387360" y="937661"/>
                    </a:cubicBezTo>
                    <a:cubicBezTo>
                      <a:pt x="387223" y="937523"/>
                      <a:pt x="387086" y="937386"/>
                      <a:pt x="386949" y="937249"/>
                    </a:cubicBezTo>
                    <a:cubicBezTo>
                      <a:pt x="386812" y="937249"/>
                      <a:pt x="386949" y="937523"/>
                      <a:pt x="387223" y="937661"/>
                    </a:cubicBezTo>
                    <a:close/>
                    <a:moveTo>
                      <a:pt x="151857" y="955217"/>
                    </a:moveTo>
                    <a:cubicBezTo>
                      <a:pt x="150896" y="952200"/>
                      <a:pt x="149936" y="949182"/>
                      <a:pt x="148976" y="946164"/>
                    </a:cubicBezTo>
                    <a:cubicBezTo>
                      <a:pt x="148976" y="946164"/>
                      <a:pt x="148976" y="946164"/>
                      <a:pt x="148976" y="946302"/>
                    </a:cubicBezTo>
                    <a:cubicBezTo>
                      <a:pt x="148976" y="946164"/>
                      <a:pt x="148839" y="946027"/>
                      <a:pt x="148839" y="945890"/>
                    </a:cubicBezTo>
                    <a:cubicBezTo>
                      <a:pt x="148839" y="945753"/>
                      <a:pt x="148839" y="945753"/>
                      <a:pt x="148702" y="945616"/>
                    </a:cubicBezTo>
                    <a:cubicBezTo>
                      <a:pt x="148702" y="945616"/>
                      <a:pt x="148702" y="945753"/>
                      <a:pt x="148702" y="945753"/>
                    </a:cubicBezTo>
                    <a:cubicBezTo>
                      <a:pt x="146370" y="938895"/>
                      <a:pt x="143901" y="932174"/>
                      <a:pt x="141570" y="925316"/>
                    </a:cubicBezTo>
                    <a:cubicBezTo>
                      <a:pt x="141570" y="925590"/>
                      <a:pt x="141707" y="925728"/>
                      <a:pt x="141844" y="926002"/>
                    </a:cubicBezTo>
                    <a:cubicBezTo>
                      <a:pt x="140747" y="923122"/>
                      <a:pt x="139787" y="920104"/>
                      <a:pt x="138552" y="917224"/>
                    </a:cubicBezTo>
                    <a:cubicBezTo>
                      <a:pt x="137180" y="913795"/>
                      <a:pt x="135535" y="910503"/>
                      <a:pt x="133889" y="907074"/>
                    </a:cubicBezTo>
                    <a:cubicBezTo>
                      <a:pt x="134026" y="907348"/>
                      <a:pt x="134163" y="907485"/>
                      <a:pt x="134163" y="907760"/>
                    </a:cubicBezTo>
                    <a:cubicBezTo>
                      <a:pt x="133751" y="906937"/>
                      <a:pt x="133340" y="906114"/>
                      <a:pt x="132929" y="905291"/>
                    </a:cubicBezTo>
                    <a:cubicBezTo>
                      <a:pt x="132929" y="905702"/>
                      <a:pt x="132929" y="905977"/>
                      <a:pt x="132929" y="906388"/>
                    </a:cubicBezTo>
                    <a:cubicBezTo>
                      <a:pt x="132929" y="906114"/>
                      <a:pt x="132929" y="905977"/>
                      <a:pt x="132929" y="905702"/>
                    </a:cubicBezTo>
                    <a:cubicBezTo>
                      <a:pt x="133066" y="907211"/>
                      <a:pt x="133340" y="908720"/>
                      <a:pt x="133614" y="910229"/>
                    </a:cubicBezTo>
                    <a:cubicBezTo>
                      <a:pt x="134712" y="914755"/>
                      <a:pt x="136220" y="919281"/>
                      <a:pt x="137729" y="923670"/>
                    </a:cubicBezTo>
                    <a:cubicBezTo>
                      <a:pt x="137729" y="923670"/>
                      <a:pt x="137729" y="923533"/>
                      <a:pt x="137729" y="923533"/>
                    </a:cubicBezTo>
                    <a:cubicBezTo>
                      <a:pt x="140747" y="932174"/>
                      <a:pt x="144587" y="940404"/>
                      <a:pt x="148428" y="948633"/>
                    </a:cubicBezTo>
                    <a:cubicBezTo>
                      <a:pt x="148428" y="948633"/>
                      <a:pt x="148428" y="948496"/>
                      <a:pt x="148290" y="948496"/>
                    </a:cubicBezTo>
                    <a:cubicBezTo>
                      <a:pt x="148428" y="948633"/>
                      <a:pt x="148428" y="948771"/>
                      <a:pt x="148565" y="948908"/>
                    </a:cubicBezTo>
                    <a:cubicBezTo>
                      <a:pt x="148565" y="948908"/>
                      <a:pt x="148565" y="948908"/>
                      <a:pt x="148565" y="949045"/>
                    </a:cubicBezTo>
                    <a:cubicBezTo>
                      <a:pt x="148565" y="949045"/>
                      <a:pt x="148565" y="949045"/>
                      <a:pt x="148565" y="949045"/>
                    </a:cubicBezTo>
                    <a:cubicBezTo>
                      <a:pt x="149662" y="950965"/>
                      <a:pt x="150759" y="953022"/>
                      <a:pt x="151857" y="955217"/>
                    </a:cubicBezTo>
                    <a:close/>
                    <a:moveTo>
                      <a:pt x="278592" y="960018"/>
                    </a:moveTo>
                    <a:cubicBezTo>
                      <a:pt x="283256" y="967699"/>
                      <a:pt x="287919" y="975380"/>
                      <a:pt x="292720" y="982923"/>
                    </a:cubicBezTo>
                    <a:cubicBezTo>
                      <a:pt x="293680" y="984569"/>
                      <a:pt x="294640" y="986215"/>
                      <a:pt x="295600" y="987724"/>
                    </a:cubicBezTo>
                    <a:cubicBezTo>
                      <a:pt x="297246" y="990056"/>
                      <a:pt x="298755" y="992387"/>
                      <a:pt x="300264" y="994719"/>
                    </a:cubicBezTo>
                    <a:cubicBezTo>
                      <a:pt x="300950" y="995816"/>
                      <a:pt x="301772" y="996914"/>
                      <a:pt x="302458" y="998011"/>
                    </a:cubicBezTo>
                    <a:cubicBezTo>
                      <a:pt x="302321" y="995954"/>
                      <a:pt x="302321" y="993896"/>
                      <a:pt x="302184" y="991839"/>
                    </a:cubicBezTo>
                    <a:cubicBezTo>
                      <a:pt x="301224" y="979769"/>
                      <a:pt x="299715" y="967699"/>
                      <a:pt x="297246" y="955766"/>
                    </a:cubicBezTo>
                    <a:cubicBezTo>
                      <a:pt x="297246" y="955903"/>
                      <a:pt x="297246" y="956040"/>
                      <a:pt x="297383" y="956177"/>
                    </a:cubicBezTo>
                    <a:cubicBezTo>
                      <a:pt x="294229" y="941090"/>
                      <a:pt x="290114" y="926413"/>
                      <a:pt x="285176" y="911874"/>
                    </a:cubicBezTo>
                    <a:cubicBezTo>
                      <a:pt x="285313" y="912149"/>
                      <a:pt x="285313" y="912286"/>
                      <a:pt x="285450" y="912560"/>
                    </a:cubicBezTo>
                    <a:cubicBezTo>
                      <a:pt x="284079" y="908720"/>
                      <a:pt x="282707" y="904742"/>
                      <a:pt x="281198" y="900902"/>
                    </a:cubicBezTo>
                    <a:cubicBezTo>
                      <a:pt x="280513" y="899119"/>
                      <a:pt x="279964" y="897336"/>
                      <a:pt x="279141" y="895690"/>
                    </a:cubicBezTo>
                    <a:cubicBezTo>
                      <a:pt x="277632" y="892261"/>
                      <a:pt x="276261" y="888832"/>
                      <a:pt x="274752" y="885540"/>
                    </a:cubicBezTo>
                    <a:cubicBezTo>
                      <a:pt x="273106" y="881562"/>
                      <a:pt x="271323" y="877447"/>
                      <a:pt x="269677" y="873470"/>
                    </a:cubicBezTo>
                    <a:cubicBezTo>
                      <a:pt x="267757" y="869081"/>
                      <a:pt x="265700" y="864691"/>
                      <a:pt x="263505" y="860439"/>
                    </a:cubicBezTo>
                    <a:cubicBezTo>
                      <a:pt x="263642" y="860714"/>
                      <a:pt x="263779" y="860851"/>
                      <a:pt x="263779" y="860988"/>
                    </a:cubicBezTo>
                    <a:cubicBezTo>
                      <a:pt x="261036" y="855639"/>
                      <a:pt x="258018" y="850290"/>
                      <a:pt x="254864" y="845215"/>
                    </a:cubicBezTo>
                    <a:cubicBezTo>
                      <a:pt x="253629" y="843432"/>
                      <a:pt x="252395" y="841786"/>
                      <a:pt x="250886" y="840003"/>
                    </a:cubicBezTo>
                    <a:cubicBezTo>
                      <a:pt x="251023" y="840140"/>
                      <a:pt x="251023" y="840140"/>
                      <a:pt x="251160" y="840277"/>
                    </a:cubicBezTo>
                    <a:cubicBezTo>
                      <a:pt x="251023" y="840140"/>
                      <a:pt x="250886" y="840003"/>
                      <a:pt x="250749" y="839865"/>
                    </a:cubicBezTo>
                    <a:cubicBezTo>
                      <a:pt x="250749" y="839865"/>
                      <a:pt x="250612" y="839728"/>
                      <a:pt x="250612" y="839728"/>
                    </a:cubicBezTo>
                    <a:cubicBezTo>
                      <a:pt x="250612" y="839728"/>
                      <a:pt x="250612" y="839728"/>
                      <a:pt x="250749" y="839865"/>
                    </a:cubicBezTo>
                    <a:cubicBezTo>
                      <a:pt x="249515" y="838494"/>
                      <a:pt x="248280" y="837259"/>
                      <a:pt x="247046" y="836025"/>
                    </a:cubicBezTo>
                    <a:cubicBezTo>
                      <a:pt x="246634" y="835751"/>
                      <a:pt x="246223" y="835339"/>
                      <a:pt x="245811" y="835065"/>
                    </a:cubicBezTo>
                    <a:cubicBezTo>
                      <a:pt x="245537" y="834791"/>
                      <a:pt x="245126" y="834653"/>
                      <a:pt x="244851" y="834379"/>
                    </a:cubicBezTo>
                    <a:cubicBezTo>
                      <a:pt x="244577" y="834242"/>
                      <a:pt x="244302" y="834105"/>
                      <a:pt x="243891" y="833968"/>
                    </a:cubicBezTo>
                    <a:cubicBezTo>
                      <a:pt x="243617" y="833968"/>
                      <a:pt x="243205" y="833830"/>
                      <a:pt x="242931" y="833830"/>
                    </a:cubicBezTo>
                    <a:cubicBezTo>
                      <a:pt x="242657" y="833830"/>
                      <a:pt x="242245" y="833830"/>
                      <a:pt x="241971" y="833830"/>
                    </a:cubicBezTo>
                    <a:cubicBezTo>
                      <a:pt x="241697" y="833830"/>
                      <a:pt x="241285" y="833968"/>
                      <a:pt x="241011" y="833968"/>
                    </a:cubicBezTo>
                    <a:cubicBezTo>
                      <a:pt x="240736" y="834105"/>
                      <a:pt x="240325" y="834105"/>
                      <a:pt x="240050" y="834242"/>
                    </a:cubicBezTo>
                    <a:cubicBezTo>
                      <a:pt x="239913" y="834379"/>
                      <a:pt x="239776" y="834379"/>
                      <a:pt x="239639" y="834516"/>
                    </a:cubicBezTo>
                    <a:cubicBezTo>
                      <a:pt x="239502" y="834653"/>
                      <a:pt x="239502" y="834653"/>
                      <a:pt x="239365" y="834791"/>
                    </a:cubicBezTo>
                    <a:cubicBezTo>
                      <a:pt x="239228" y="834928"/>
                      <a:pt x="239090" y="835202"/>
                      <a:pt x="238953" y="835339"/>
                    </a:cubicBezTo>
                    <a:cubicBezTo>
                      <a:pt x="238679" y="835888"/>
                      <a:pt x="238542" y="836299"/>
                      <a:pt x="238268" y="836711"/>
                    </a:cubicBezTo>
                    <a:cubicBezTo>
                      <a:pt x="238405" y="836574"/>
                      <a:pt x="238542" y="836299"/>
                      <a:pt x="238542" y="836162"/>
                    </a:cubicBezTo>
                    <a:cubicBezTo>
                      <a:pt x="238405" y="836711"/>
                      <a:pt x="238130" y="837122"/>
                      <a:pt x="237993" y="837534"/>
                    </a:cubicBezTo>
                    <a:cubicBezTo>
                      <a:pt x="237582" y="839180"/>
                      <a:pt x="237170" y="840688"/>
                      <a:pt x="236759" y="842334"/>
                    </a:cubicBezTo>
                    <a:cubicBezTo>
                      <a:pt x="236759" y="842060"/>
                      <a:pt x="236896" y="841923"/>
                      <a:pt x="236896" y="841649"/>
                    </a:cubicBezTo>
                    <a:cubicBezTo>
                      <a:pt x="236621" y="843569"/>
                      <a:pt x="236347" y="845352"/>
                      <a:pt x="236210" y="847272"/>
                    </a:cubicBezTo>
                    <a:cubicBezTo>
                      <a:pt x="236210" y="849604"/>
                      <a:pt x="236210" y="851661"/>
                      <a:pt x="236347" y="853993"/>
                    </a:cubicBezTo>
                    <a:cubicBezTo>
                      <a:pt x="236759" y="858794"/>
                      <a:pt x="237444" y="863594"/>
                      <a:pt x="238268" y="868258"/>
                    </a:cubicBezTo>
                    <a:cubicBezTo>
                      <a:pt x="238268" y="868120"/>
                      <a:pt x="238268" y="867983"/>
                      <a:pt x="238268" y="867846"/>
                    </a:cubicBezTo>
                    <a:cubicBezTo>
                      <a:pt x="240050" y="876213"/>
                      <a:pt x="242519" y="884305"/>
                      <a:pt x="245263" y="892398"/>
                    </a:cubicBezTo>
                    <a:cubicBezTo>
                      <a:pt x="249515" y="904194"/>
                      <a:pt x="254727" y="915578"/>
                      <a:pt x="260350" y="926825"/>
                    </a:cubicBezTo>
                    <a:cubicBezTo>
                      <a:pt x="260213" y="926551"/>
                      <a:pt x="260076" y="926413"/>
                      <a:pt x="260076" y="926276"/>
                    </a:cubicBezTo>
                    <a:cubicBezTo>
                      <a:pt x="265837" y="937798"/>
                      <a:pt x="272009" y="949045"/>
                      <a:pt x="278592" y="960018"/>
                    </a:cubicBezTo>
                    <a:close/>
                    <a:moveTo>
                      <a:pt x="90546" y="1096766"/>
                    </a:moveTo>
                    <a:cubicBezTo>
                      <a:pt x="91643" y="1089222"/>
                      <a:pt x="92466" y="1081679"/>
                      <a:pt x="93015" y="1073998"/>
                    </a:cubicBezTo>
                    <a:cubicBezTo>
                      <a:pt x="93015" y="1073998"/>
                      <a:pt x="93015" y="1074135"/>
                      <a:pt x="93015" y="1074135"/>
                    </a:cubicBezTo>
                    <a:cubicBezTo>
                      <a:pt x="93701" y="1062751"/>
                      <a:pt x="93564" y="1051229"/>
                      <a:pt x="92878" y="1039845"/>
                    </a:cubicBezTo>
                    <a:cubicBezTo>
                      <a:pt x="92878" y="1039845"/>
                      <a:pt x="92878" y="1039982"/>
                      <a:pt x="92878" y="1039982"/>
                    </a:cubicBezTo>
                    <a:cubicBezTo>
                      <a:pt x="92192" y="1030244"/>
                      <a:pt x="90820" y="1020642"/>
                      <a:pt x="89037" y="1011041"/>
                    </a:cubicBezTo>
                    <a:cubicBezTo>
                      <a:pt x="89037" y="1011178"/>
                      <a:pt x="89037" y="1011178"/>
                      <a:pt x="89037" y="1011315"/>
                    </a:cubicBezTo>
                    <a:cubicBezTo>
                      <a:pt x="87117" y="1001851"/>
                      <a:pt x="84648" y="992662"/>
                      <a:pt x="81494" y="983472"/>
                    </a:cubicBezTo>
                    <a:cubicBezTo>
                      <a:pt x="81494" y="983472"/>
                      <a:pt x="81494" y="983609"/>
                      <a:pt x="81631" y="983609"/>
                    </a:cubicBezTo>
                    <a:cubicBezTo>
                      <a:pt x="79710" y="978260"/>
                      <a:pt x="77790" y="972911"/>
                      <a:pt x="75596" y="967699"/>
                    </a:cubicBezTo>
                    <a:cubicBezTo>
                      <a:pt x="73127" y="961664"/>
                      <a:pt x="70384" y="955903"/>
                      <a:pt x="67503" y="950005"/>
                    </a:cubicBezTo>
                    <a:cubicBezTo>
                      <a:pt x="67640" y="950279"/>
                      <a:pt x="67778" y="950416"/>
                      <a:pt x="67778" y="950554"/>
                    </a:cubicBezTo>
                    <a:cubicBezTo>
                      <a:pt x="65857" y="946987"/>
                      <a:pt x="64074" y="943421"/>
                      <a:pt x="61880" y="939992"/>
                    </a:cubicBezTo>
                    <a:cubicBezTo>
                      <a:pt x="62017" y="940129"/>
                      <a:pt x="62154" y="940267"/>
                      <a:pt x="62291" y="940404"/>
                    </a:cubicBezTo>
                    <a:cubicBezTo>
                      <a:pt x="60371" y="937661"/>
                      <a:pt x="58451" y="934917"/>
                      <a:pt x="56256" y="932311"/>
                    </a:cubicBezTo>
                    <a:cubicBezTo>
                      <a:pt x="56256" y="932311"/>
                      <a:pt x="56393" y="932448"/>
                      <a:pt x="56393" y="932448"/>
                    </a:cubicBezTo>
                    <a:cubicBezTo>
                      <a:pt x="56393" y="932448"/>
                      <a:pt x="56256" y="932311"/>
                      <a:pt x="56256" y="932311"/>
                    </a:cubicBezTo>
                    <a:cubicBezTo>
                      <a:pt x="56256" y="932174"/>
                      <a:pt x="56119" y="932174"/>
                      <a:pt x="56119" y="932037"/>
                    </a:cubicBezTo>
                    <a:cubicBezTo>
                      <a:pt x="56119" y="932037"/>
                      <a:pt x="56119" y="932174"/>
                      <a:pt x="56256" y="932174"/>
                    </a:cubicBezTo>
                    <a:cubicBezTo>
                      <a:pt x="55570" y="931488"/>
                      <a:pt x="54884" y="930803"/>
                      <a:pt x="54062" y="930117"/>
                    </a:cubicBezTo>
                    <a:lnTo>
                      <a:pt x="54062" y="930117"/>
                    </a:lnTo>
                    <a:cubicBezTo>
                      <a:pt x="53513" y="929705"/>
                      <a:pt x="53101" y="929294"/>
                      <a:pt x="52553" y="929019"/>
                    </a:cubicBezTo>
                    <a:cubicBezTo>
                      <a:pt x="51730" y="928471"/>
                      <a:pt x="50770" y="927922"/>
                      <a:pt x="49810" y="927511"/>
                    </a:cubicBezTo>
                    <a:cubicBezTo>
                      <a:pt x="49810" y="927511"/>
                      <a:pt x="49947" y="927511"/>
                      <a:pt x="49947" y="927648"/>
                    </a:cubicBezTo>
                    <a:cubicBezTo>
                      <a:pt x="49261" y="927236"/>
                      <a:pt x="48438" y="926962"/>
                      <a:pt x="47752" y="926688"/>
                    </a:cubicBezTo>
                    <a:cubicBezTo>
                      <a:pt x="47341" y="926551"/>
                      <a:pt x="47066" y="926551"/>
                      <a:pt x="46655" y="926413"/>
                    </a:cubicBezTo>
                    <a:cubicBezTo>
                      <a:pt x="46518" y="926413"/>
                      <a:pt x="46243" y="926413"/>
                      <a:pt x="46106" y="926413"/>
                    </a:cubicBezTo>
                    <a:cubicBezTo>
                      <a:pt x="45969" y="926413"/>
                      <a:pt x="45695" y="926551"/>
                      <a:pt x="45558" y="926551"/>
                    </a:cubicBezTo>
                    <a:cubicBezTo>
                      <a:pt x="45283" y="926688"/>
                      <a:pt x="44872" y="926825"/>
                      <a:pt x="44597" y="927099"/>
                    </a:cubicBezTo>
                    <a:cubicBezTo>
                      <a:pt x="44186" y="927374"/>
                      <a:pt x="43775" y="927648"/>
                      <a:pt x="43500" y="927922"/>
                    </a:cubicBezTo>
                    <a:cubicBezTo>
                      <a:pt x="43637" y="927785"/>
                      <a:pt x="43775" y="927648"/>
                      <a:pt x="43912" y="927511"/>
                    </a:cubicBezTo>
                    <a:cubicBezTo>
                      <a:pt x="42952" y="928197"/>
                      <a:pt x="42266" y="929019"/>
                      <a:pt x="41443" y="929842"/>
                    </a:cubicBezTo>
                    <a:cubicBezTo>
                      <a:pt x="41443" y="929842"/>
                      <a:pt x="41580" y="929705"/>
                      <a:pt x="41580" y="929705"/>
                    </a:cubicBezTo>
                    <a:cubicBezTo>
                      <a:pt x="41306" y="930117"/>
                      <a:pt x="41031" y="930391"/>
                      <a:pt x="40757" y="930803"/>
                    </a:cubicBezTo>
                    <a:cubicBezTo>
                      <a:pt x="40620" y="931214"/>
                      <a:pt x="40346" y="931626"/>
                      <a:pt x="40208" y="932037"/>
                    </a:cubicBezTo>
                    <a:cubicBezTo>
                      <a:pt x="40071" y="932586"/>
                      <a:pt x="39797" y="932997"/>
                      <a:pt x="39660" y="933546"/>
                    </a:cubicBezTo>
                    <a:cubicBezTo>
                      <a:pt x="39523" y="933957"/>
                      <a:pt x="39385" y="934506"/>
                      <a:pt x="39248" y="934917"/>
                    </a:cubicBezTo>
                    <a:cubicBezTo>
                      <a:pt x="39248" y="934780"/>
                      <a:pt x="39248" y="934643"/>
                      <a:pt x="39248" y="934643"/>
                    </a:cubicBezTo>
                    <a:cubicBezTo>
                      <a:pt x="38837" y="936700"/>
                      <a:pt x="38562" y="938621"/>
                      <a:pt x="38425" y="940541"/>
                    </a:cubicBezTo>
                    <a:cubicBezTo>
                      <a:pt x="38151" y="945067"/>
                      <a:pt x="38014" y="949456"/>
                      <a:pt x="38288" y="953983"/>
                    </a:cubicBezTo>
                    <a:cubicBezTo>
                      <a:pt x="38974" y="961115"/>
                      <a:pt x="40208" y="968247"/>
                      <a:pt x="41717" y="975380"/>
                    </a:cubicBezTo>
                    <a:cubicBezTo>
                      <a:pt x="41717" y="975242"/>
                      <a:pt x="41717" y="975105"/>
                      <a:pt x="41717" y="975105"/>
                    </a:cubicBezTo>
                    <a:cubicBezTo>
                      <a:pt x="44186" y="986215"/>
                      <a:pt x="47615" y="997051"/>
                      <a:pt x="51181" y="1007886"/>
                    </a:cubicBezTo>
                    <a:cubicBezTo>
                      <a:pt x="51181" y="1007886"/>
                      <a:pt x="51181" y="1007749"/>
                      <a:pt x="51044" y="1007749"/>
                    </a:cubicBezTo>
                    <a:cubicBezTo>
                      <a:pt x="54610" y="1017762"/>
                      <a:pt x="58313" y="1027638"/>
                      <a:pt x="62565" y="1037376"/>
                    </a:cubicBezTo>
                    <a:cubicBezTo>
                      <a:pt x="65583" y="1044371"/>
                      <a:pt x="68738" y="1051503"/>
                      <a:pt x="71892" y="1058499"/>
                    </a:cubicBezTo>
                    <a:cubicBezTo>
                      <a:pt x="73538" y="1062202"/>
                      <a:pt x="75184" y="1065905"/>
                      <a:pt x="76967" y="1069471"/>
                    </a:cubicBezTo>
                    <a:cubicBezTo>
                      <a:pt x="79710" y="1075369"/>
                      <a:pt x="82591" y="1081267"/>
                      <a:pt x="85471" y="1087302"/>
                    </a:cubicBezTo>
                    <a:cubicBezTo>
                      <a:pt x="85334" y="1087028"/>
                      <a:pt x="85334" y="1086891"/>
                      <a:pt x="85197" y="1086754"/>
                    </a:cubicBezTo>
                    <a:cubicBezTo>
                      <a:pt x="86980" y="1090045"/>
                      <a:pt x="88763" y="1093337"/>
                      <a:pt x="90546" y="1096766"/>
                    </a:cubicBezTo>
                    <a:close/>
                    <a:moveTo>
                      <a:pt x="129774" y="1159997"/>
                    </a:moveTo>
                    <a:cubicBezTo>
                      <a:pt x="126619" y="1159037"/>
                      <a:pt x="123876" y="1157117"/>
                      <a:pt x="121133" y="1155059"/>
                    </a:cubicBezTo>
                    <a:cubicBezTo>
                      <a:pt x="114823" y="1150396"/>
                      <a:pt x="109748" y="1144361"/>
                      <a:pt x="104948" y="1138326"/>
                    </a:cubicBezTo>
                    <a:cubicBezTo>
                      <a:pt x="100833" y="1133114"/>
                      <a:pt x="97267" y="1127490"/>
                      <a:pt x="93701" y="1121866"/>
                    </a:cubicBezTo>
                    <a:cubicBezTo>
                      <a:pt x="93152" y="1123512"/>
                      <a:pt x="92741" y="1125158"/>
                      <a:pt x="92192" y="1126804"/>
                    </a:cubicBezTo>
                    <a:cubicBezTo>
                      <a:pt x="90820" y="1130645"/>
                      <a:pt x="89037" y="1134348"/>
                      <a:pt x="87117" y="1137914"/>
                    </a:cubicBezTo>
                    <a:cubicBezTo>
                      <a:pt x="85608" y="1140657"/>
                      <a:pt x="83825" y="1142989"/>
                      <a:pt x="81768" y="1145321"/>
                    </a:cubicBezTo>
                    <a:cubicBezTo>
                      <a:pt x="80122" y="1147104"/>
                      <a:pt x="77790" y="1148201"/>
                      <a:pt x="75733" y="1149298"/>
                    </a:cubicBezTo>
                    <a:cubicBezTo>
                      <a:pt x="73538" y="1150396"/>
                      <a:pt x="71069" y="1150670"/>
                      <a:pt x="68738" y="1150670"/>
                    </a:cubicBezTo>
                    <a:cubicBezTo>
                      <a:pt x="67778" y="1150670"/>
                      <a:pt x="66406" y="1150259"/>
                      <a:pt x="65720" y="1150121"/>
                    </a:cubicBezTo>
                    <a:cubicBezTo>
                      <a:pt x="64074" y="1149847"/>
                      <a:pt x="62291" y="1148613"/>
                      <a:pt x="60782" y="1147653"/>
                    </a:cubicBezTo>
                    <a:cubicBezTo>
                      <a:pt x="58725" y="1146418"/>
                      <a:pt x="56668" y="1144498"/>
                      <a:pt x="55159" y="1142578"/>
                    </a:cubicBezTo>
                    <a:cubicBezTo>
                      <a:pt x="52827" y="1139697"/>
                      <a:pt x="50770" y="1136680"/>
                      <a:pt x="48987" y="1133525"/>
                    </a:cubicBezTo>
                    <a:cubicBezTo>
                      <a:pt x="46106" y="1128724"/>
                      <a:pt x="43637" y="1123650"/>
                      <a:pt x="41168" y="1118712"/>
                    </a:cubicBezTo>
                    <a:cubicBezTo>
                      <a:pt x="37739" y="1111991"/>
                      <a:pt x="34722" y="1105270"/>
                      <a:pt x="31704" y="1098412"/>
                    </a:cubicBezTo>
                    <a:cubicBezTo>
                      <a:pt x="30607" y="1095943"/>
                      <a:pt x="29647" y="1093337"/>
                      <a:pt x="28687" y="1090731"/>
                    </a:cubicBezTo>
                    <a:cubicBezTo>
                      <a:pt x="27041" y="1086479"/>
                      <a:pt x="25395" y="1082090"/>
                      <a:pt x="23612" y="1077838"/>
                    </a:cubicBezTo>
                    <a:cubicBezTo>
                      <a:pt x="22789" y="1075781"/>
                      <a:pt x="22240" y="1073449"/>
                      <a:pt x="21555" y="1071254"/>
                    </a:cubicBezTo>
                    <a:cubicBezTo>
                      <a:pt x="19909" y="1066180"/>
                      <a:pt x="18126" y="1060967"/>
                      <a:pt x="16480" y="1055893"/>
                    </a:cubicBezTo>
                    <a:cubicBezTo>
                      <a:pt x="14697" y="1050543"/>
                      <a:pt x="13462" y="1045057"/>
                      <a:pt x="11953" y="1039570"/>
                    </a:cubicBezTo>
                    <a:cubicBezTo>
                      <a:pt x="10856" y="1035318"/>
                      <a:pt x="9759" y="1031067"/>
                      <a:pt x="8662" y="1026815"/>
                    </a:cubicBezTo>
                    <a:cubicBezTo>
                      <a:pt x="7564" y="1022425"/>
                      <a:pt x="6604" y="1017899"/>
                      <a:pt x="5781" y="1013373"/>
                    </a:cubicBezTo>
                    <a:cubicBezTo>
                      <a:pt x="2215" y="994993"/>
                      <a:pt x="295" y="976477"/>
                      <a:pt x="20" y="957823"/>
                    </a:cubicBezTo>
                    <a:cubicBezTo>
                      <a:pt x="-117" y="949045"/>
                      <a:pt x="432" y="940267"/>
                      <a:pt x="1804" y="931626"/>
                    </a:cubicBezTo>
                    <a:cubicBezTo>
                      <a:pt x="2078" y="929980"/>
                      <a:pt x="2489" y="928197"/>
                      <a:pt x="2901" y="926551"/>
                    </a:cubicBezTo>
                    <a:cubicBezTo>
                      <a:pt x="3175" y="925042"/>
                      <a:pt x="3587" y="923396"/>
                      <a:pt x="4135" y="922024"/>
                    </a:cubicBezTo>
                    <a:cubicBezTo>
                      <a:pt x="4684" y="920790"/>
                      <a:pt x="5095" y="919693"/>
                      <a:pt x="5781" y="918595"/>
                    </a:cubicBezTo>
                    <a:cubicBezTo>
                      <a:pt x="6055" y="918047"/>
                      <a:pt x="6741" y="917498"/>
                      <a:pt x="7153" y="917087"/>
                    </a:cubicBezTo>
                    <a:cubicBezTo>
                      <a:pt x="8250" y="916126"/>
                      <a:pt x="9622" y="915852"/>
                      <a:pt x="10993" y="916401"/>
                    </a:cubicBezTo>
                    <a:cubicBezTo>
                      <a:pt x="11679" y="916675"/>
                      <a:pt x="12228" y="917087"/>
                      <a:pt x="12639" y="917635"/>
                    </a:cubicBezTo>
                    <a:cubicBezTo>
                      <a:pt x="13736" y="919144"/>
                      <a:pt x="13462" y="921339"/>
                      <a:pt x="11953" y="922573"/>
                    </a:cubicBezTo>
                    <a:cubicBezTo>
                      <a:pt x="11816" y="922710"/>
                      <a:pt x="11679" y="922710"/>
                      <a:pt x="11542" y="922847"/>
                    </a:cubicBezTo>
                    <a:cubicBezTo>
                      <a:pt x="11268" y="923533"/>
                      <a:pt x="10993" y="924082"/>
                      <a:pt x="10719" y="924768"/>
                    </a:cubicBezTo>
                    <a:cubicBezTo>
                      <a:pt x="10170" y="926551"/>
                      <a:pt x="9759" y="928334"/>
                      <a:pt x="9347" y="930117"/>
                    </a:cubicBezTo>
                    <a:cubicBezTo>
                      <a:pt x="9347" y="930117"/>
                      <a:pt x="9347" y="930117"/>
                      <a:pt x="9347" y="930117"/>
                    </a:cubicBezTo>
                    <a:cubicBezTo>
                      <a:pt x="8524" y="934369"/>
                      <a:pt x="7976" y="938621"/>
                      <a:pt x="7701" y="942873"/>
                    </a:cubicBezTo>
                    <a:cubicBezTo>
                      <a:pt x="7701" y="942873"/>
                      <a:pt x="7701" y="942735"/>
                      <a:pt x="7701" y="942598"/>
                    </a:cubicBezTo>
                    <a:cubicBezTo>
                      <a:pt x="7016" y="952885"/>
                      <a:pt x="7290" y="963035"/>
                      <a:pt x="7976" y="973185"/>
                    </a:cubicBezTo>
                    <a:cubicBezTo>
                      <a:pt x="7976" y="973048"/>
                      <a:pt x="7976" y="972911"/>
                      <a:pt x="7976" y="972774"/>
                    </a:cubicBezTo>
                    <a:cubicBezTo>
                      <a:pt x="9073" y="986764"/>
                      <a:pt x="10993" y="1000617"/>
                      <a:pt x="13736" y="1014333"/>
                    </a:cubicBezTo>
                    <a:cubicBezTo>
                      <a:pt x="13736" y="1014333"/>
                      <a:pt x="13736" y="1014333"/>
                      <a:pt x="13736" y="1014333"/>
                    </a:cubicBezTo>
                    <a:cubicBezTo>
                      <a:pt x="13736" y="1014333"/>
                      <a:pt x="13736" y="1014470"/>
                      <a:pt x="13736" y="1014470"/>
                    </a:cubicBezTo>
                    <a:cubicBezTo>
                      <a:pt x="13736" y="1014607"/>
                      <a:pt x="13736" y="1014744"/>
                      <a:pt x="13874" y="1014882"/>
                    </a:cubicBezTo>
                    <a:cubicBezTo>
                      <a:pt x="13874" y="1014882"/>
                      <a:pt x="13874" y="1014882"/>
                      <a:pt x="13874" y="1014882"/>
                    </a:cubicBezTo>
                    <a:cubicBezTo>
                      <a:pt x="14559" y="1017899"/>
                      <a:pt x="15108" y="1020917"/>
                      <a:pt x="15931" y="1023934"/>
                    </a:cubicBezTo>
                    <a:cubicBezTo>
                      <a:pt x="16617" y="1026677"/>
                      <a:pt x="17440" y="1029421"/>
                      <a:pt x="18126" y="1032164"/>
                    </a:cubicBezTo>
                    <a:cubicBezTo>
                      <a:pt x="19634" y="1037925"/>
                      <a:pt x="21143" y="1043548"/>
                      <a:pt x="22652" y="1049309"/>
                    </a:cubicBezTo>
                    <a:cubicBezTo>
                      <a:pt x="22926" y="1050269"/>
                      <a:pt x="23200" y="1051092"/>
                      <a:pt x="23475" y="1051915"/>
                    </a:cubicBezTo>
                    <a:cubicBezTo>
                      <a:pt x="24435" y="1054658"/>
                      <a:pt x="25395" y="1057538"/>
                      <a:pt x="26218" y="1060419"/>
                    </a:cubicBezTo>
                    <a:cubicBezTo>
                      <a:pt x="27864" y="1065219"/>
                      <a:pt x="29373" y="1069883"/>
                      <a:pt x="30881" y="1074683"/>
                    </a:cubicBezTo>
                    <a:cubicBezTo>
                      <a:pt x="30881" y="1074546"/>
                      <a:pt x="30744" y="1074409"/>
                      <a:pt x="30744" y="1074272"/>
                    </a:cubicBezTo>
                    <a:cubicBezTo>
                      <a:pt x="33350" y="1080718"/>
                      <a:pt x="35819" y="1087302"/>
                      <a:pt x="38425" y="1093886"/>
                    </a:cubicBezTo>
                    <a:cubicBezTo>
                      <a:pt x="39385" y="1096080"/>
                      <a:pt x="40346" y="1098275"/>
                      <a:pt x="41443" y="1100332"/>
                    </a:cubicBezTo>
                    <a:cubicBezTo>
                      <a:pt x="43089" y="1103761"/>
                      <a:pt x="44597" y="1107053"/>
                      <a:pt x="46106" y="1110482"/>
                    </a:cubicBezTo>
                    <a:cubicBezTo>
                      <a:pt x="46106" y="1110482"/>
                      <a:pt x="46106" y="1110482"/>
                      <a:pt x="46106" y="1110345"/>
                    </a:cubicBezTo>
                    <a:cubicBezTo>
                      <a:pt x="50084" y="1118026"/>
                      <a:pt x="53787" y="1125981"/>
                      <a:pt x="58451" y="1133114"/>
                    </a:cubicBezTo>
                    <a:cubicBezTo>
                      <a:pt x="58451" y="1133114"/>
                      <a:pt x="58451" y="1132976"/>
                      <a:pt x="58313" y="1132976"/>
                    </a:cubicBezTo>
                    <a:cubicBezTo>
                      <a:pt x="59274" y="1134348"/>
                      <a:pt x="60234" y="1135720"/>
                      <a:pt x="61331" y="1137091"/>
                    </a:cubicBezTo>
                    <a:cubicBezTo>
                      <a:pt x="61331" y="1137091"/>
                      <a:pt x="61331" y="1137091"/>
                      <a:pt x="61331" y="1137091"/>
                    </a:cubicBezTo>
                    <a:cubicBezTo>
                      <a:pt x="62154" y="1138051"/>
                      <a:pt x="62977" y="1138874"/>
                      <a:pt x="63937" y="1139697"/>
                    </a:cubicBezTo>
                    <a:cubicBezTo>
                      <a:pt x="64349" y="1139972"/>
                      <a:pt x="64760" y="1140246"/>
                      <a:pt x="65171" y="1140657"/>
                    </a:cubicBezTo>
                    <a:cubicBezTo>
                      <a:pt x="65171" y="1140657"/>
                      <a:pt x="65034" y="1140657"/>
                      <a:pt x="65034" y="1140520"/>
                    </a:cubicBezTo>
                    <a:cubicBezTo>
                      <a:pt x="65171" y="1140520"/>
                      <a:pt x="65171" y="1140657"/>
                      <a:pt x="65309" y="1140657"/>
                    </a:cubicBezTo>
                    <a:cubicBezTo>
                      <a:pt x="65309" y="1140657"/>
                      <a:pt x="65309" y="1140657"/>
                      <a:pt x="65446" y="1140657"/>
                    </a:cubicBezTo>
                    <a:cubicBezTo>
                      <a:pt x="65446" y="1140657"/>
                      <a:pt x="65446" y="1140657"/>
                      <a:pt x="65446" y="1140657"/>
                    </a:cubicBezTo>
                    <a:cubicBezTo>
                      <a:pt x="65857" y="1140932"/>
                      <a:pt x="66269" y="1141206"/>
                      <a:pt x="66680" y="1141343"/>
                    </a:cubicBezTo>
                    <a:cubicBezTo>
                      <a:pt x="67229" y="1141618"/>
                      <a:pt x="67778" y="1141892"/>
                      <a:pt x="68326" y="1142029"/>
                    </a:cubicBezTo>
                    <a:cubicBezTo>
                      <a:pt x="68600" y="1142166"/>
                      <a:pt x="69012" y="1142166"/>
                      <a:pt x="69286" y="1142303"/>
                    </a:cubicBezTo>
                    <a:cubicBezTo>
                      <a:pt x="69698" y="1142303"/>
                      <a:pt x="69972" y="1142303"/>
                      <a:pt x="70384" y="1142303"/>
                    </a:cubicBezTo>
                    <a:cubicBezTo>
                      <a:pt x="70795" y="1142166"/>
                      <a:pt x="71207" y="1142166"/>
                      <a:pt x="71618" y="1142029"/>
                    </a:cubicBezTo>
                    <a:cubicBezTo>
                      <a:pt x="72167" y="1141892"/>
                      <a:pt x="72715" y="1141618"/>
                      <a:pt x="73401" y="1141480"/>
                    </a:cubicBezTo>
                    <a:cubicBezTo>
                      <a:pt x="73264" y="1141480"/>
                      <a:pt x="73127" y="1141618"/>
                      <a:pt x="72990" y="1141618"/>
                    </a:cubicBezTo>
                    <a:cubicBezTo>
                      <a:pt x="73538" y="1141343"/>
                      <a:pt x="74087" y="1141069"/>
                      <a:pt x="74636" y="1140795"/>
                    </a:cubicBezTo>
                    <a:cubicBezTo>
                      <a:pt x="74498" y="1140795"/>
                      <a:pt x="74361" y="1140932"/>
                      <a:pt x="74224" y="1141069"/>
                    </a:cubicBezTo>
                    <a:cubicBezTo>
                      <a:pt x="74773" y="1140795"/>
                      <a:pt x="75321" y="1140383"/>
                      <a:pt x="75733" y="1140109"/>
                    </a:cubicBezTo>
                    <a:cubicBezTo>
                      <a:pt x="75596" y="1140109"/>
                      <a:pt x="75458" y="1140246"/>
                      <a:pt x="75321" y="1140383"/>
                    </a:cubicBezTo>
                    <a:cubicBezTo>
                      <a:pt x="75733" y="1140109"/>
                      <a:pt x="76007" y="1139697"/>
                      <a:pt x="76419" y="1139423"/>
                    </a:cubicBezTo>
                    <a:cubicBezTo>
                      <a:pt x="76830" y="1139011"/>
                      <a:pt x="77104" y="1138600"/>
                      <a:pt x="77516" y="1138326"/>
                    </a:cubicBezTo>
                    <a:cubicBezTo>
                      <a:pt x="77790" y="1137914"/>
                      <a:pt x="78065" y="1137503"/>
                      <a:pt x="78339" y="1137228"/>
                    </a:cubicBezTo>
                    <a:cubicBezTo>
                      <a:pt x="79848" y="1135034"/>
                      <a:pt x="81082" y="1132702"/>
                      <a:pt x="82316" y="1130233"/>
                    </a:cubicBezTo>
                    <a:cubicBezTo>
                      <a:pt x="82316" y="1130233"/>
                      <a:pt x="82316" y="1130233"/>
                      <a:pt x="82316" y="1130233"/>
                    </a:cubicBezTo>
                    <a:cubicBezTo>
                      <a:pt x="83277" y="1128313"/>
                      <a:pt x="84100" y="1126256"/>
                      <a:pt x="84785" y="1124198"/>
                    </a:cubicBezTo>
                    <a:cubicBezTo>
                      <a:pt x="86157" y="1120083"/>
                      <a:pt x="87254" y="1115831"/>
                      <a:pt x="88214" y="1111579"/>
                    </a:cubicBezTo>
                    <a:cubicBezTo>
                      <a:pt x="86843" y="1108973"/>
                      <a:pt x="85471" y="1106367"/>
                      <a:pt x="84237" y="1103899"/>
                    </a:cubicBezTo>
                    <a:cubicBezTo>
                      <a:pt x="82042" y="1099784"/>
                      <a:pt x="79985" y="1095669"/>
                      <a:pt x="77790" y="1091554"/>
                    </a:cubicBezTo>
                    <a:cubicBezTo>
                      <a:pt x="76693" y="1089634"/>
                      <a:pt x="75870" y="1087576"/>
                      <a:pt x="74910" y="1085519"/>
                    </a:cubicBezTo>
                    <a:cubicBezTo>
                      <a:pt x="72578" y="1080581"/>
                      <a:pt x="70246" y="1075644"/>
                      <a:pt x="67915" y="1070706"/>
                    </a:cubicBezTo>
                    <a:cubicBezTo>
                      <a:pt x="65171" y="1064945"/>
                      <a:pt x="62565" y="1058910"/>
                      <a:pt x="60097" y="1053012"/>
                    </a:cubicBezTo>
                    <a:cubicBezTo>
                      <a:pt x="58176" y="1048623"/>
                      <a:pt x="56256" y="1044234"/>
                      <a:pt x="54336" y="1039708"/>
                    </a:cubicBezTo>
                    <a:cubicBezTo>
                      <a:pt x="51867" y="1034084"/>
                      <a:pt x="49672" y="1028323"/>
                      <a:pt x="47478" y="1022563"/>
                    </a:cubicBezTo>
                    <a:cubicBezTo>
                      <a:pt x="44186" y="1013784"/>
                      <a:pt x="41168" y="1004869"/>
                      <a:pt x="38425" y="995816"/>
                    </a:cubicBezTo>
                    <a:cubicBezTo>
                      <a:pt x="37054" y="991153"/>
                      <a:pt x="35682" y="986352"/>
                      <a:pt x="34585" y="981689"/>
                    </a:cubicBezTo>
                    <a:cubicBezTo>
                      <a:pt x="33350" y="976751"/>
                      <a:pt x="32527" y="971676"/>
                      <a:pt x="31567" y="966601"/>
                    </a:cubicBezTo>
                    <a:cubicBezTo>
                      <a:pt x="30881" y="962349"/>
                      <a:pt x="30196" y="957960"/>
                      <a:pt x="29921" y="953708"/>
                    </a:cubicBezTo>
                    <a:cubicBezTo>
                      <a:pt x="29647" y="949182"/>
                      <a:pt x="29784" y="944656"/>
                      <a:pt x="30058" y="939992"/>
                    </a:cubicBezTo>
                    <a:cubicBezTo>
                      <a:pt x="30470" y="934369"/>
                      <a:pt x="31567" y="927922"/>
                      <a:pt x="35408" y="923533"/>
                    </a:cubicBezTo>
                    <a:cubicBezTo>
                      <a:pt x="36368" y="922436"/>
                      <a:pt x="37328" y="921339"/>
                      <a:pt x="38425" y="920516"/>
                    </a:cubicBezTo>
                    <a:cubicBezTo>
                      <a:pt x="39797" y="919555"/>
                      <a:pt x="40620" y="919007"/>
                      <a:pt x="41991" y="918184"/>
                    </a:cubicBezTo>
                    <a:cubicBezTo>
                      <a:pt x="42814" y="917772"/>
                      <a:pt x="43637" y="917498"/>
                      <a:pt x="44597" y="917224"/>
                    </a:cubicBezTo>
                    <a:cubicBezTo>
                      <a:pt x="45420" y="916949"/>
                      <a:pt x="46518" y="917087"/>
                      <a:pt x="47341" y="916949"/>
                    </a:cubicBezTo>
                    <a:cubicBezTo>
                      <a:pt x="48301" y="916949"/>
                      <a:pt x="49398" y="917224"/>
                      <a:pt x="50221" y="917361"/>
                    </a:cubicBezTo>
                    <a:cubicBezTo>
                      <a:pt x="51730" y="917910"/>
                      <a:pt x="52827" y="918321"/>
                      <a:pt x="54199" y="919007"/>
                    </a:cubicBezTo>
                    <a:cubicBezTo>
                      <a:pt x="57079" y="920241"/>
                      <a:pt x="59548" y="922161"/>
                      <a:pt x="61742" y="924219"/>
                    </a:cubicBezTo>
                    <a:cubicBezTo>
                      <a:pt x="62840" y="925179"/>
                      <a:pt x="63800" y="926551"/>
                      <a:pt x="64760" y="927648"/>
                    </a:cubicBezTo>
                    <a:cubicBezTo>
                      <a:pt x="66132" y="929157"/>
                      <a:pt x="67229" y="930803"/>
                      <a:pt x="68463" y="932448"/>
                    </a:cubicBezTo>
                    <a:cubicBezTo>
                      <a:pt x="70932" y="935877"/>
                      <a:pt x="72990" y="939581"/>
                      <a:pt x="74910" y="943421"/>
                    </a:cubicBezTo>
                    <a:cubicBezTo>
                      <a:pt x="79573" y="952200"/>
                      <a:pt x="83551" y="961252"/>
                      <a:pt x="86980" y="970579"/>
                    </a:cubicBezTo>
                    <a:cubicBezTo>
                      <a:pt x="90272" y="979083"/>
                      <a:pt x="93015" y="987724"/>
                      <a:pt x="95347" y="996502"/>
                    </a:cubicBezTo>
                    <a:cubicBezTo>
                      <a:pt x="97816" y="1006241"/>
                      <a:pt x="99599" y="1016116"/>
                      <a:pt x="100833" y="1026129"/>
                    </a:cubicBezTo>
                    <a:cubicBezTo>
                      <a:pt x="103165" y="1045468"/>
                      <a:pt x="102890" y="1065219"/>
                      <a:pt x="100970" y="1084696"/>
                    </a:cubicBezTo>
                    <a:cubicBezTo>
                      <a:pt x="100147" y="1092651"/>
                      <a:pt x="98913" y="1100607"/>
                      <a:pt x="97404" y="1108425"/>
                    </a:cubicBezTo>
                    <a:cubicBezTo>
                      <a:pt x="98227" y="1109934"/>
                      <a:pt x="99187" y="1111579"/>
                      <a:pt x="100147" y="1113088"/>
                    </a:cubicBezTo>
                    <a:cubicBezTo>
                      <a:pt x="102205" y="1116517"/>
                      <a:pt x="104399" y="1119946"/>
                      <a:pt x="106594" y="1123238"/>
                    </a:cubicBezTo>
                    <a:cubicBezTo>
                      <a:pt x="106457" y="1123101"/>
                      <a:pt x="106457" y="1123101"/>
                      <a:pt x="106319" y="1122964"/>
                    </a:cubicBezTo>
                    <a:cubicBezTo>
                      <a:pt x="110023" y="1128450"/>
                      <a:pt x="114138" y="1133799"/>
                      <a:pt x="118527" y="1138874"/>
                    </a:cubicBezTo>
                    <a:cubicBezTo>
                      <a:pt x="118390" y="1138874"/>
                      <a:pt x="118390" y="1138737"/>
                      <a:pt x="118252" y="1138737"/>
                    </a:cubicBezTo>
                    <a:cubicBezTo>
                      <a:pt x="120310" y="1140932"/>
                      <a:pt x="122367" y="1143126"/>
                      <a:pt x="124699" y="1145047"/>
                    </a:cubicBezTo>
                    <a:cubicBezTo>
                      <a:pt x="124562" y="1144909"/>
                      <a:pt x="124425" y="1144772"/>
                      <a:pt x="124287" y="1144635"/>
                    </a:cubicBezTo>
                    <a:cubicBezTo>
                      <a:pt x="125796" y="1145869"/>
                      <a:pt x="127442" y="1147104"/>
                      <a:pt x="128951" y="1148338"/>
                    </a:cubicBezTo>
                    <a:cubicBezTo>
                      <a:pt x="129911" y="1149024"/>
                      <a:pt x="130871" y="1149573"/>
                      <a:pt x="131831" y="1149984"/>
                    </a:cubicBezTo>
                    <a:cubicBezTo>
                      <a:pt x="132243" y="1150121"/>
                      <a:pt x="132654" y="1150259"/>
                      <a:pt x="132929" y="1150533"/>
                    </a:cubicBezTo>
                    <a:cubicBezTo>
                      <a:pt x="132791" y="1150533"/>
                      <a:pt x="132791" y="1150533"/>
                      <a:pt x="132654" y="1150396"/>
                    </a:cubicBezTo>
                    <a:cubicBezTo>
                      <a:pt x="132791" y="1150396"/>
                      <a:pt x="132929" y="1150533"/>
                      <a:pt x="133066" y="1150533"/>
                    </a:cubicBezTo>
                    <a:cubicBezTo>
                      <a:pt x="133066" y="1150533"/>
                      <a:pt x="133203" y="1150533"/>
                      <a:pt x="133203" y="1150670"/>
                    </a:cubicBezTo>
                    <a:cubicBezTo>
                      <a:pt x="133203" y="1150670"/>
                      <a:pt x="133066" y="1150670"/>
                      <a:pt x="133066" y="1150670"/>
                    </a:cubicBezTo>
                    <a:cubicBezTo>
                      <a:pt x="134163" y="1151082"/>
                      <a:pt x="135260" y="1151356"/>
                      <a:pt x="136495" y="1151630"/>
                    </a:cubicBezTo>
                    <a:cubicBezTo>
                      <a:pt x="136220" y="1151630"/>
                      <a:pt x="136083" y="1151493"/>
                      <a:pt x="135809" y="1151493"/>
                    </a:cubicBezTo>
                    <a:cubicBezTo>
                      <a:pt x="137043" y="1151767"/>
                      <a:pt x="138415" y="1151905"/>
                      <a:pt x="139649" y="1151905"/>
                    </a:cubicBezTo>
                    <a:cubicBezTo>
                      <a:pt x="139512" y="1151905"/>
                      <a:pt x="139375" y="1151905"/>
                      <a:pt x="139238" y="1151905"/>
                    </a:cubicBezTo>
                    <a:cubicBezTo>
                      <a:pt x="139787" y="1151905"/>
                      <a:pt x="140335" y="1151905"/>
                      <a:pt x="140884" y="1151905"/>
                    </a:cubicBezTo>
                    <a:cubicBezTo>
                      <a:pt x="141295" y="1151767"/>
                      <a:pt x="141707" y="1151767"/>
                      <a:pt x="142256" y="1151630"/>
                    </a:cubicBezTo>
                    <a:cubicBezTo>
                      <a:pt x="142667" y="1151493"/>
                      <a:pt x="143078" y="1151356"/>
                      <a:pt x="143490" y="1151219"/>
                    </a:cubicBezTo>
                    <a:cubicBezTo>
                      <a:pt x="144038" y="1150944"/>
                      <a:pt x="144587" y="1150807"/>
                      <a:pt x="145136" y="1150533"/>
                    </a:cubicBezTo>
                    <a:cubicBezTo>
                      <a:pt x="144861" y="1150670"/>
                      <a:pt x="144724" y="1150807"/>
                      <a:pt x="144587" y="1150807"/>
                    </a:cubicBezTo>
                    <a:cubicBezTo>
                      <a:pt x="145822" y="1150121"/>
                      <a:pt x="146919" y="1149573"/>
                      <a:pt x="148153" y="1148750"/>
                    </a:cubicBezTo>
                    <a:cubicBezTo>
                      <a:pt x="149114" y="1148064"/>
                      <a:pt x="149936" y="1147378"/>
                      <a:pt x="150896" y="1146555"/>
                    </a:cubicBezTo>
                    <a:cubicBezTo>
                      <a:pt x="151719" y="1145869"/>
                      <a:pt x="152405" y="1145047"/>
                      <a:pt x="153228" y="1144224"/>
                    </a:cubicBezTo>
                    <a:cubicBezTo>
                      <a:pt x="153228" y="1144224"/>
                      <a:pt x="153091" y="1144361"/>
                      <a:pt x="153091" y="1144361"/>
                    </a:cubicBezTo>
                    <a:cubicBezTo>
                      <a:pt x="154051" y="1143263"/>
                      <a:pt x="154874" y="1142029"/>
                      <a:pt x="155697" y="1140932"/>
                    </a:cubicBezTo>
                    <a:cubicBezTo>
                      <a:pt x="155560" y="1141069"/>
                      <a:pt x="155423" y="1141206"/>
                      <a:pt x="155286" y="1141343"/>
                    </a:cubicBezTo>
                    <a:cubicBezTo>
                      <a:pt x="156520" y="1139423"/>
                      <a:pt x="157617" y="1137503"/>
                      <a:pt x="158577" y="1135582"/>
                    </a:cubicBezTo>
                    <a:cubicBezTo>
                      <a:pt x="158577" y="1135582"/>
                      <a:pt x="158577" y="1135582"/>
                      <a:pt x="158577" y="1135720"/>
                    </a:cubicBezTo>
                    <a:cubicBezTo>
                      <a:pt x="160498" y="1131742"/>
                      <a:pt x="162144" y="1127764"/>
                      <a:pt x="163652" y="1123650"/>
                    </a:cubicBezTo>
                    <a:cubicBezTo>
                      <a:pt x="165573" y="1117477"/>
                      <a:pt x="167081" y="1111305"/>
                      <a:pt x="168453" y="1104996"/>
                    </a:cubicBezTo>
                    <a:cubicBezTo>
                      <a:pt x="168453" y="1105270"/>
                      <a:pt x="168316" y="1105407"/>
                      <a:pt x="168316" y="1105682"/>
                    </a:cubicBezTo>
                    <a:cubicBezTo>
                      <a:pt x="170099" y="1096629"/>
                      <a:pt x="171196" y="1087576"/>
                      <a:pt x="171882" y="1078524"/>
                    </a:cubicBezTo>
                    <a:cubicBezTo>
                      <a:pt x="171882" y="1078798"/>
                      <a:pt x="171882" y="1078935"/>
                      <a:pt x="171882" y="1079210"/>
                    </a:cubicBezTo>
                    <a:cubicBezTo>
                      <a:pt x="172568" y="1067551"/>
                      <a:pt x="172705" y="1055755"/>
                      <a:pt x="171882" y="1044097"/>
                    </a:cubicBezTo>
                    <a:lnTo>
                      <a:pt x="171882" y="1044097"/>
                    </a:lnTo>
                    <a:cubicBezTo>
                      <a:pt x="170922" y="1030655"/>
                      <a:pt x="168864" y="1017351"/>
                      <a:pt x="166259" y="1004183"/>
                    </a:cubicBezTo>
                    <a:cubicBezTo>
                      <a:pt x="166259" y="1004457"/>
                      <a:pt x="166396" y="1004595"/>
                      <a:pt x="166396" y="1004869"/>
                    </a:cubicBezTo>
                    <a:cubicBezTo>
                      <a:pt x="166121" y="1003772"/>
                      <a:pt x="165847" y="1002674"/>
                      <a:pt x="165710" y="1001440"/>
                    </a:cubicBezTo>
                    <a:cubicBezTo>
                      <a:pt x="163104" y="996777"/>
                      <a:pt x="160635" y="992113"/>
                      <a:pt x="158029" y="987450"/>
                    </a:cubicBezTo>
                    <a:cubicBezTo>
                      <a:pt x="155697" y="983198"/>
                      <a:pt x="153503" y="978809"/>
                      <a:pt x="151308" y="974557"/>
                    </a:cubicBezTo>
                    <a:cubicBezTo>
                      <a:pt x="147605" y="967287"/>
                      <a:pt x="144038" y="959880"/>
                      <a:pt x="140335" y="952611"/>
                    </a:cubicBezTo>
                    <a:cubicBezTo>
                      <a:pt x="140472" y="952885"/>
                      <a:pt x="140609" y="953022"/>
                      <a:pt x="140609" y="953160"/>
                    </a:cubicBezTo>
                    <a:cubicBezTo>
                      <a:pt x="138552" y="949182"/>
                      <a:pt x="136769" y="944930"/>
                      <a:pt x="134986" y="940815"/>
                    </a:cubicBezTo>
                    <a:cubicBezTo>
                      <a:pt x="132791" y="935877"/>
                      <a:pt x="130871" y="930940"/>
                      <a:pt x="129088" y="925865"/>
                    </a:cubicBezTo>
                    <a:cubicBezTo>
                      <a:pt x="127442" y="921064"/>
                      <a:pt x="125522" y="916401"/>
                      <a:pt x="124699" y="911326"/>
                    </a:cubicBezTo>
                    <a:cubicBezTo>
                      <a:pt x="124425" y="909817"/>
                      <a:pt x="124150" y="908171"/>
                      <a:pt x="124013" y="906662"/>
                    </a:cubicBezTo>
                    <a:cubicBezTo>
                      <a:pt x="124013" y="905702"/>
                      <a:pt x="124013" y="904742"/>
                      <a:pt x="124013" y="903782"/>
                    </a:cubicBezTo>
                    <a:cubicBezTo>
                      <a:pt x="124013" y="901313"/>
                      <a:pt x="124699" y="898844"/>
                      <a:pt x="125110" y="896375"/>
                    </a:cubicBezTo>
                    <a:cubicBezTo>
                      <a:pt x="125522" y="893769"/>
                      <a:pt x="127991" y="891575"/>
                      <a:pt x="130734" y="892123"/>
                    </a:cubicBezTo>
                    <a:cubicBezTo>
                      <a:pt x="133477" y="892672"/>
                      <a:pt x="136495" y="892946"/>
                      <a:pt x="138689" y="894867"/>
                    </a:cubicBezTo>
                    <a:cubicBezTo>
                      <a:pt x="140061" y="895964"/>
                      <a:pt x="141158" y="897198"/>
                      <a:pt x="142118" y="898707"/>
                    </a:cubicBezTo>
                    <a:cubicBezTo>
                      <a:pt x="143353" y="900627"/>
                      <a:pt x="144313" y="902685"/>
                      <a:pt x="145410" y="904742"/>
                    </a:cubicBezTo>
                    <a:cubicBezTo>
                      <a:pt x="145410" y="904742"/>
                      <a:pt x="145410" y="904605"/>
                      <a:pt x="145410" y="904605"/>
                    </a:cubicBezTo>
                    <a:cubicBezTo>
                      <a:pt x="147056" y="908034"/>
                      <a:pt x="148702" y="911463"/>
                      <a:pt x="150211" y="915166"/>
                    </a:cubicBezTo>
                    <a:cubicBezTo>
                      <a:pt x="151171" y="917635"/>
                      <a:pt x="152131" y="920241"/>
                      <a:pt x="152954" y="922710"/>
                    </a:cubicBezTo>
                    <a:cubicBezTo>
                      <a:pt x="154600" y="927374"/>
                      <a:pt x="156246" y="932174"/>
                      <a:pt x="157892" y="936838"/>
                    </a:cubicBezTo>
                    <a:cubicBezTo>
                      <a:pt x="160223" y="943421"/>
                      <a:pt x="162281" y="950005"/>
                      <a:pt x="164338" y="956726"/>
                    </a:cubicBezTo>
                    <a:cubicBezTo>
                      <a:pt x="165573" y="960703"/>
                      <a:pt x="166944" y="964681"/>
                      <a:pt x="168179" y="968659"/>
                    </a:cubicBezTo>
                    <a:cubicBezTo>
                      <a:pt x="169002" y="971402"/>
                      <a:pt x="169688" y="974145"/>
                      <a:pt x="170510" y="976888"/>
                    </a:cubicBezTo>
                    <a:cubicBezTo>
                      <a:pt x="172156" y="982649"/>
                      <a:pt x="173665" y="988547"/>
                      <a:pt x="175037" y="994582"/>
                    </a:cubicBezTo>
                    <a:cubicBezTo>
                      <a:pt x="175448" y="996228"/>
                      <a:pt x="175722" y="997874"/>
                      <a:pt x="176134" y="999520"/>
                    </a:cubicBezTo>
                    <a:cubicBezTo>
                      <a:pt x="178054" y="1002949"/>
                      <a:pt x="179975" y="1006378"/>
                      <a:pt x="182032" y="1009670"/>
                    </a:cubicBezTo>
                    <a:cubicBezTo>
                      <a:pt x="186009" y="1016390"/>
                      <a:pt x="189987" y="1023248"/>
                      <a:pt x="193965" y="1029969"/>
                    </a:cubicBezTo>
                    <a:cubicBezTo>
                      <a:pt x="196571" y="1034496"/>
                      <a:pt x="199314" y="1039022"/>
                      <a:pt x="202057" y="1043411"/>
                    </a:cubicBezTo>
                    <a:cubicBezTo>
                      <a:pt x="204800" y="1047800"/>
                      <a:pt x="207407" y="1052189"/>
                      <a:pt x="210150" y="1056578"/>
                    </a:cubicBezTo>
                    <a:cubicBezTo>
                      <a:pt x="213716" y="1062065"/>
                      <a:pt x="217419" y="1067688"/>
                      <a:pt x="220985" y="1073175"/>
                    </a:cubicBezTo>
                    <a:cubicBezTo>
                      <a:pt x="220985" y="1073175"/>
                      <a:pt x="220985" y="1073038"/>
                      <a:pt x="220848" y="1073038"/>
                    </a:cubicBezTo>
                    <a:cubicBezTo>
                      <a:pt x="223591" y="1077015"/>
                      <a:pt x="226197" y="1080718"/>
                      <a:pt x="229078" y="1084559"/>
                    </a:cubicBezTo>
                    <a:cubicBezTo>
                      <a:pt x="230449" y="1086342"/>
                      <a:pt x="231821" y="1087988"/>
                      <a:pt x="233192" y="1089771"/>
                    </a:cubicBezTo>
                    <a:cubicBezTo>
                      <a:pt x="234839" y="1091828"/>
                      <a:pt x="236347" y="1094023"/>
                      <a:pt x="237993" y="1096080"/>
                    </a:cubicBezTo>
                    <a:cubicBezTo>
                      <a:pt x="238679" y="1096766"/>
                      <a:pt x="239365" y="1097452"/>
                      <a:pt x="240050" y="1098138"/>
                    </a:cubicBezTo>
                    <a:cubicBezTo>
                      <a:pt x="240873" y="1098824"/>
                      <a:pt x="241697" y="1099509"/>
                      <a:pt x="242657" y="1100058"/>
                    </a:cubicBezTo>
                    <a:cubicBezTo>
                      <a:pt x="242657" y="1100058"/>
                      <a:pt x="242519" y="1099921"/>
                      <a:pt x="242519" y="1099921"/>
                    </a:cubicBezTo>
                    <a:cubicBezTo>
                      <a:pt x="243617" y="1100744"/>
                      <a:pt x="244851" y="1101430"/>
                      <a:pt x="246223" y="1101978"/>
                    </a:cubicBezTo>
                    <a:cubicBezTo>
                      <a:pt x="245948" y="1101841"/>
                      <a:pt x="245811" y="1101704"/>
                      <a:pt x="245674" y="1101704"/>
                    </a:cubicBezTo>
                    <a:cubicBezTo>
                      <a:pt x="247457" y="1102527"/>
                      <a:pt x="249240" y="1103350"/>
                      <a:pt x="251160" y="1104036"/>
                    </a:cubicBezTo>
                    <a:cubicBezTo>
                      <a:pt x="252395" y="1104447"/>
                      <a:pt x="253629" y="1104721"/>
                      <a:pt x="255001" y="1104996"/>
                    </a:cubicBezTo>
                    <a:cubicBezTo>
                      <a:pt x="254727" y="1104996"/>
                      <a:pt x="254589" y="1104859"/>
                      <a:pt x="254315" y="1104859"/>
                    </a:cubicBezTo>
                    <a:cubicBezTo>
                      <a:pt x="255550" y="1105133"/>
                      <a:pt x="256784" y="1105270"/>
                      <a:pt x="258018" y="1105270"/>
                    </a:cubicBezTo>
                    <a:cubicBezTo>
                      <a:pt x="257881" y="1105270"/>
                      <a:pt x="257744" y="1105270"/>
                      <a:pt x="257607" y="1105270"/>
                    </a:cubicBezTo>
                    <a:cubicBezTo>
                      <a:pt x="258842" y="1105270"/>
                      <a:pt x="259939" y="1105270"/>
                      <a:pt x="261173" y="1105270"/>
                    </a:cubicBezTo>
                    <a:cubicBezTo>
                      <a:pt x="261173" y="1105270"/>
                      <a:pt x="261173" y="1105270"/>
                      <a:pt x="261036" y="1105270"/>
                    </a:cubicBezTo>
                    <a:cubicBezTo>
                      <a:pt x="261173" y="1105270"/>
                      <a:pt x="261173" y="1105270"/>
                      <a:pt x="261310" y="1105270"/>
                    </a:cubicBezTo>
                    <a:cubicBezTo>
                      <a:pt x="261447" y="1105270"/>
                      <a:pt x="261585" y="1105270"/>
                      <a:pt x="261722" y="1105270"/>
                    </a:cubicBezTo>
                    <a:cubicBezTo>
                      <a:pt x="261722" y="1105270"/>
                      <a:pt x="261585" y="1105270"/>
                      <a:pt x="261585" y="1105270"/>
                    </a:cubicBezTo>
                    <a:cubicBezTo>
                      <a:pt x="262819" y="1105133"/>
                      <a:pt x="264053" y="1104996"/>
                      <a:pt x="265151" y="1104721"/>
                    </a:cubicBezTo>
                    <a:cubicBezTo>
                      <a:pt x="264876" y="1104721"/>
                      <a:pt x="264739" y="1104859"/>
                      <a:pt x="264465" y="1104859"/>
                    </a:cubicBezTo>
                    <a:cubicBezTo>
                      <a:pt x="266248" y="1104447"/>
                      <a:pt x="268031" y="1103899"/>
                      <a:pt x="269951" y="1103350"/>
                    </a:cubicBezTo>
                    <a:cubicBezTo>
                      <a:pt x="269951" y="1103350"/>
                      <a:pt x="269951" y="1103350"/>
                      <a:pt x="269814" y="1103350"/>
                    </a:cubicBezTo>
                    <a:cubicBezTo>
                      <a:pt x="269814" y="1103350"/>
                      <a:pt x="269951" y="1103350"/>
                      <a:pt x="269951" y="1103350"/>
                    </a:cubicBezTo>
                    <a:cubicBezTo>
                      <a:pt x="270089" y="1103350"/>
                      <a:pt x="270363" y="1103213"/>
                      <a:pt x="270500" y="1103213"/>
                    </a:cubicBezTo>
                    <a:cubicBezTo>
                      <a:pt x="270363" y="1103213"/>
                      <a:pt x="270226" y="1103350"/>
                      <a:pt x="270089" y="1103350"/>
                    </a:cubicBezTo>
                    <a:cubicBezTo>
                      <a:pt x="270637" y="1103076"/>
                      <a:pt x="271186" y="1102938"/>
                      <a:pt x="271734" y="1102664"/>
                    </a:cubicBezTo>
                    <a:cubicBezTo>
                      <a:pt x="271460" y="1102801"/>
                      <a:pt x="271323" y="1102938"/>
                      <a:pt x="271186" y="1102938"/>
                    </a:cubicBezTo>
                    <a:cubicBezTo>
                      <a:pt x="272558" y="1102253"/>
                      <a:pt x="273929" y="1101567"/>
                      <a:pt x="275163" y="1100744"/>
                    </a:cubicBezTo>
                    <a:cubicBezTo>
                      <a:pt x="275163" y="1100744"/>
                      <a:pt x="275163" y="1100744"/>
                      <a:pt x="275163" y="1100744"/>
                    </a:cubicBezTo>
                    <a:cubicBezTo>
                      <a:pt x="276261" y="1100058"/>
                      <a:pt x="277358" y="1099235"/>
                      <a:pt x="278318" y="1098275"/>
                    </a:cubicBezTo>
                    <a:cubicBezTo>
                      <a:pt x="279827" y="1096903"/>
                      <a:pt x="281198" y="1095532"/>
                      <a:pt x="282570" y="1094023"/>
                    </a:cubicBezTo>
                    <a:cubicBezTo>
                      <a:pt x="283530" y="1092926"/>
                      <a:pt x="284353" y="1091828"/>
                      <a:pt x="285176" y="1090594"/>
                    </a:cubicBezTo>
                    <a:cubicBezTo>
                      <a:pt x="285176" y="1090594"/>
                      <a:pt x="285176" y="1090594"/>
                      <a:pt x="285176" y="1090594"/>
                    </a:cubicBezTo>
                    <a:cubicBezTo>
                      <a:pt x="286136" y="1089085"/>
                      <a:pt x="287096" y="1087439"/>
                      <a:pt x="288056" y="1085793"/>
                    </a:cubicBezTo>
                    <a:cubicBezTo>
                      <a:pt x="288056" y="1085931"/>
                      <a:pt x="287919" y="1085931"/>
                      <a:pt x="287919" y="1086068"/>
                    </a:cubicBezTo>
                    <a:cubicBezTo>
                      <a:pt x="290525" y="1080993"/>
                      <a:pt x="292446" y="1075644"/>
                      <a:pt x="294366" y="1070157"/>
                    </a:cubicBezTo>
                    <a:cubicBezTo>
                      <a:pt x="294366" y="1070157"/>
                      <a:pt x="294366" y="1070294"/>
                      <a:pt x="294366" y="1070294"/>
                    </a:cubicBezTo>
                    <a:cubicBezTo>
                      <a:pt x="294366" y="1070157"/>
                      <a:pt x="294503" y="1070020"/>
                      <a:pt x="294503" y="1069883"/>
                    </a:cubicBezTo>
                    <a:cubicBezTo>
                      <a:pt x="294503" y="1069883"/>
                      <a:pt x="294503" y="1069746"/>
                      <a:pt x="294503" y="1069746"/>
                    </a:cubicBezTo>
                    <a:cubicBezTo>
                      <a:pt x="294503" y="1069746"/>
                      <a:pt x="294503" y="1069746"/>
                      <a:pt x="294503" y="1069746"/>
                    </a:cubicBezTo>
                    <a:cubicBezTo>
                      <a:pt x="296561" y="1063711"/>
                      <a:pt x="298069" y="1057676"/>
                      <a:pt x="299441" y="1051366"/>
                    </a:cubicBezTo>
                    <a:cubicBezTo>
                      <a:pt x="299441" y="1051503"/>
                      <a:pt x="299441" y="1051641"/>
                      <a:pt x="299304" y="1051778"/>
                    </a:cubicBezTo>
                    <a:cubicBezTo>
                      <a:pt x="301224" y="1041902"/>
                      <a:pt x="302595" y="1032027"/>
                      <a:pt x="303281" y="1022014"/>
                    </a:cubicBezTo>
                    <a:cubicBezTo>
                      <a:pt x="303419" y="1019957"/>
                      <a:pt x="303556" y="1018036"/>
                      <a:pt x="303556" y="1015979"/>
                    </a:cubicBezTo>
                    <a:cubicBezTo>
                      <a:pt x="301087" y="1012276"/>
                      <a:pt x="298618" y="1008435"/>
                      <a:pt x="296012" y="1004732"/>
                    </a:cubicBezTo>
                    <a:cubicBezTo>
                      <a:pt x="292583" y="999657"/>
                      <a:pt x="289017" y="994445"/>
                      <a:pt x="285862" y="989233"/>
                    </a:cubicBezTo>
                    <a:cubicBezTo>
                      <a:pt x="280787" y="980866"/>
                      <a:pt x="275575" y="972362"/>
                      <a:pt x="270500" y="963995"/>
                    </a:cubicBezTo>
                    <a:cubicBezTo>
                      <a:pt x="268031" y="960018"/>
                      <a:pt x="265700" y="955903"/>
                      <a:pt x="263368" y="951788"/>
                    </a:cubicBezTo>
                    <a:cubicBezTo>
                      <a:pt x="258156" y="942461"/>
                      <a:pt x="253218" y="932997"/>
                      <a:pt x="248692" y="923533"/>
                    </a:cubicBezTo>
                    <a:cubicBezTo>
                      <a:pt x="240050" y="905428"/>
                      <a:pt x="232644" y="886637"/>
                      <a:pt x="228941" y="866886"/>
                    </a:cubicBezTo>
                    <a:cubicBezTo>
                      <a:pt x="227432" y="858656"/>
                      <a:pt x="226472" y="850152"/>
                      <a:pt x="227569" y="841786"/>
                    </a:cubicBezTo>
                    <a:cubicBezTo>
                      <a:pt x="227843" y="839043"/>
                      <a:pt x="228529" y="836162"/>
                      <a:pt x="229489" y="833693"/>
                    </a:cubicBezTo>
                    <a:cubicBezTo>
                      <a:pt x="229901" y="832459"/>
                      <a:pt x="230449" y="831087"/>
                      <a:pt x="231135" y="829990"/>
                    </a:cubicBezTo>
                    <a:cubicBezTo>
                      <a:pt x="231547" y="829304"/>
                      <a:pt x="231958" y="828756"/>
                      <a:pt x="232370" y="828070"/>
                    </a:cubicBezTo>
                    <a:cubicBezTo>
                      <a:pt x="232781" y="827521"/>
                      <a:pt x="233330" y="826972"/>
                      <a:pt x="233741" y="826561"/>
                    </a:cubicBezTo>
                    <a:cubicBezTo>
                      <a:pt x="235250" y="825052"/>
                      <a:pt x="237307" y="824504"/>
                      <a:pt x="239228" y="823818"/>
                    </a:cubicBezTo>
                    <a:cubicBezTo>
                      <a:pt x="241697" y="822995"/>
                      <a:pt x="244440" y="823132"/>
                      <a:pt x="246908" y="823543"/>
                    </a:cubicBezTo>
                    <a:cubicBezTo>
                      <a:pt x="248006" y="823681"/>
                      <a:pt x="249103" y="824229"/>
                      <a:pt x="250063" y="824504"/>
                    </a:cubicBezTo>
                    <a:cubicBezTo>
                      <a:pt x="251023" y="824915"/>
                      <a:pt x="252121" y="825464"/>
                      <a:pt x="252944" y="826149"/>
                    </a:cubicBezTo>
                    <a:cubicBezTo>
                      <a:pt x="256098" y="828618"/>
                      <a:pt x="259253" y="831499"/>
                      <a:pt x="261585" y="834516"/>
                    </a:cubicBezTo>
                    <a:cubicBezTo>
                      <a:pt x="264191" y="837808"/>
                      <a:pt x="266385" y="841237"/>
                      <a:pt x="268443" y="844803"/>
                    </a:cubicBezTo>
                    <a:cubicBezTo>
                      <a:pt x="270911" y="848781"/>
                      <a:pt x="273106" y="852896"/>
                      <a:pt x="275163" y="857148"/>
                    </a:cubicBezTo>
                    <a:cubicBezTo>
                      <a:pt x="277358" y="861537"/>
                      <a:pt x="279416" y="865926"/>
                      <a:pt x="281336" y="870452"/>
                    </a:cubicBezTo>
                    <a:cubicBezTo>
                      <a:pt x="285039" y="879093"/>
                      <a:pt x="288879" y="887597"/>
                      <a:pt x="292171" y="896238"/>
                    </a:cubicBezTo>
                    <a:cubicBezTo>
                      <a:pt x="299166" y="915029"/>
                      <a:pt x="305064" y="934232"/>
                      <a:pt x="308905" y="953845"/>
                    </a:cubicBezTo>
                    <a:cubicBezTo>
                      <a:pt x="312745" y="973459"/>
                      <a:pt x="314666" y="993485"/>
                      <a:pt x="314117" y="1013373"/>
                    </a:cubicBezTo>
                    <a:cubicBezTo>
                      <a:pt x="314940" y="1014470"/>
                      <a:pt x="315626" y="1015567"/>
                      <a:pt x="316449" y="1016528"/>
                    </a:cubicBezTo>
                    <a:cubicBezTo>
                      <a:pt x="318780" y="1019682"/>
                      <a:pt x="321112" y="1022837"/>
                      <a:pt x="323307" y="1025854"/>
                    </a:cubicBezTo>
                    <a:cubicBezTo>
                      <a:pt x="324953" y="1028049"/>
                      <a:pt x="326598" y="1030244"/>
                      <a:pt x="328107" y="1032575"/>
                    </a:cubicBezTo>
                    <a:cubicBezTo>
                      <a:pt x="331673" y="1037513"/>
                      <a:pt x="335651" y="1042039"/>
                      <a:pt x="339629" y="1046566"/>
                    </a:cubicBezTo>
                    <a:cubicBezTo>
                      <a:pt x="339491" y="1046291"/>
                      <a:pt x="339354" y="1046154"/>
                      <a:pt x="339217" y="1046017"/>
                    </a:cubicBezTo>
                    <a:cubicBezTo>
                      <a:pt x="343469" y="1050818"/>
                      <a:pt x="347858" y="1055481"/>
                      <a:pt x="352659" y="1059733"/>
                    </a:cubicBezTo>
                    <a:cubicBezTo>
                      <a:pt x="352522" y="1059596"/>
                      <a:pt x="352385" y="1059459"/>
                      <a:pt x="352247" y="1059322"/>
                    </a:cubicBezTo>
                    <a:cubicBezTo>
                      <a:pt x="354579" y="1061379"/>
                      <a:pt x="356911" y="1063299"/>
                      <a:pt x="359380" y="1065082"/>
                    </a:cubicBezTo>
                    <a:cubicBezTo>
                      <a:pt x="359243" y="1065082"/>
                      <a:pt x="359243" y="1064945"/>
                      <a:pt x="359105" y="1064945"/>
                    </a:cubicBezTo>
                    <a:cubicBezTo>
                      <a:pt x="359243" y="1064945"/>
                      <a:pt x="359243" y="1065082"/>
                      <a:pt x="359380" y="1065082"/>
                    </a:cubicBezTo>
                    <a:cubicBezTo>
                      <a:pt x="359517" y="1065082"/>
                      <a:pt x="359517" y="1065219"/>
                      <a:pt x="359654" y="1065219"/>
                    </a:cubicBezTo>
                    <a:cubicBezTo>
                      <a:pt x="359654" y="1065219"/>
                      <a:pt x="359517" y="1065082"/>
                      <a:pt x="359517" y="1065082"/>
                    </a:cubicBezTo>
                    <a:cubicBezTo>
                      <a:pt x="361300" y="1066180"/>
                      <a:pt x="363083" y="1067277"/>
                      <a:pt x="365003" y="1068374"/>
                    </a:cubicBezTo>
                    <a:cubicBezTo>
                      <a:pt x="366786" y="1069197"/>
                      <a:pt x="368432" y="1069883"/>
                      <a:pt x="370215" y="1070569"/>
                    </a:cubicBezTo>
                    <a:cubicBezTo>
                      <a:pt x="370901" y="1070706"/>
                      <a:pt x="371450" y="1070843"/>
                      <a:pt x="371999" y="1071117"/>
                    </a:cubicBezTo>
                    <a:cubicBezTo>
                      <a:pt x="371724" y="1071117"/>
                      <a:pt x="371587" y="1070980"/>
                      <a:pt x="371313" y="1070980"/>
                    </a:cubicBezTo>
                    <a:cubicBezTo>
                      <a:pt x="372547" y="1071254"/>
                      <a:pt x="373781" y="1071392"/>
                      <a:pt x="374879" y="1071529"/>
                    </a:cubicBezTo>
                    <a:cubicBezTo>
                      <a:pt x="374879" y="1071529"/>
                      <a:pt x="374879" y="1071529"/>
                      <a:pt x="374742" y="1071529"/>
                    </a:cubicBezTo>
                    <a:cubicBezTo>
                      <a:pt x="374742" y="1071529"/>
                      <a:pt x="374742" y="1071529"/>
                      <a:pt x="374879" y="1071529"/>
                    </a:cubicBezTo>
                    <a:cubicBezTo>
                      <a:pt x="375016" y="1071529"/>
                      <a:pt x="375016" y="1071529"/>
                      <a:pt x="375153" y="1071529"/>
                    </a:cubicBezTo>
                    <a:cubicBezTo>
                      <a:pt x="375153" y="1071529"/>
                      <a:pt x="375016" y="1071529"/>
                      <a:pt x="375016" y="1071529"/>
                    </a:cubicBezTo>
                    <a:cubicBezTo>
                      <a:pt x="376250" y="1071666"/>
                      <a:pt x="377485" y="1071666"/>
                      <a:pt x="378719" y="1071529"/>
                    </a:cubicBezTo>
                    <a:cubicBezTo>
                      <a:pt x="378719" y="1071529"/>
                      <a:pt x="378582" y="1071529"/>
                      <a:pt x="378582" y="1071529"/>
                    </a:cubicBezTo>
                    <a:cubicBezTo>
                      <a:pt x="379268" y="1071392"/>
                      <a:pt x="380091" y="1071392"/>
                      <a:pt x="380777" y="1071254"/>
                    </a:cubicBezTo>
                    <a:cubicBezTo>
                      <a:pt x="380502" y="1071254"/>
                      <a:pt x="380365" y="1071392"/>
                      <a:pt x="380091" y="1071392"/>
                    </a:cubicBezTo>
                    <a:cubicBezTo>
                      <a:pt x="381462" y="1071117"/>
                      <a:pt x="382834" y="1070706"/>
                      <a:pt x="384206" y="1070294"/>
                    </a:cubicBezTo>
                    <a:cubicBezTo>
                      <a:pt x="383931" y="1070294"/>
                      <a:pt x="383794" y="1070431"/>
                      <a:pt x="383520" y="1070569"/>
                    </a:cubicBezTo>
                    <a:cubicBezTo>
                      <a:pt x="384068" y="1070294"/>
                      <a:pt x="384480" y="1070020"/>
                      <a:pt x="385029" y="1069883"/>
                    </a:cubicBezTo>
                    <a:cubicBezTo>
                      <a:pt x="384891" y="1069883"/>
                      <a:pt x="384891" y="1070020"/>
                      <a:pt x="384754" y="1070020"/>
                    </a:cubicBezTo>
                    <a:cubicBezTo>
                      <a:pt x="385303" y="1069746"/>
                      <a:pt x="385852" y="1069334"/>
                      <a:pt x="386400" y="1069060"/>
                    </a:cubicBezTo>
                    <a:cubicBezTo>
                      <a:pt x="386263" y="1069060"/>
                      <a:pt x="386263" y="1069197"/>
                      <a:pt x="386126" y="1069197"/>
                    </a:cubicBezTo>
                    <a:cubicBezTo>
                      <a:pt x="387086" y="1068648"/>
                      <a:pt x="387909" y="1067963"/>
                      <a:pt x="388732" y="1067277"/>
                    </a:cubicBezTo>
                    <a:cubicBezTo>
                      <a:pt x="388732" y="1067277"/>
                      <a:pt x="388595" y="1067414"/>
                      <a:pt x="388595" y="1067414"/>
                    </a:cubicBezTo>
                    <a:cubicBezTo>
                      <a:pt x="388595" y="1067414"/>
                      <a:pt x="388732" y="1067277"/>
                      <a:pt x="388732" y="1067277"/>
                    </a:cubicBezTo>
                    <a:cubicBezTo>
                      <a:pt x="388869" y="1067140"/>
                      <a:pt x="388869" y="1067140"/>
                      <a:pt x="389006" y="1067002"/>
                    </a:cubicBezTo>
                    <a:cubicBezTo>
                      <a:pt x="389006" y="1067002"/>
                      <a:pt x="388869" y="1067002"/>
                      <a:pt x="388869" y="1067140"/>
                    </a:cubicBezTo>
                    <a:cubicBezTo>
                      <a:pt x="390104" y="1065905"/>
                      <a:pt x="391338" y="1064808"/>
                      <a:pt x="392435" y="1063436"/>
                    </a:cubicBezTo>
                    <a:cubicBezTo>
                      <a:pt x="392435" y="1063436"/>
                      <a:pt x="392435" y="1063436"/>
                      <a:pt x="392435" y="1063436"/>
                    </a:cubicBezTo>
                    <a:cubicBezTo>
                      <a:pt x="392435" y="1063436"/>
                      <a:pt x="392435" y="1063436"/>
                      <a:pt x="392573" y="1063299"/>
                    </a:cubicBezTo>
                    <a:cubicBezTo>
                      <a:pt x="392710" y="1063162"/>
                      <a:pt x="392847" y="1063025"/>
                      <a:pt x="392984" y="1062888"/>
                    </a:cubicBezTo>
                    <a:cubicBezTo>
                      <a:pt x="392847" y="1063025"/>
                      <a:pt x="392847" y="1063025"/>
                      <a:pt x="392710" y="1063162"/>
                    </a:cubicBezTo>
                    <a:cubicBezTo>
                      <a:pt x="393533" y="1062202"/>
                      <a:pt x="394355" y="1061242"/>
                      <a:pt x="395041" y="1060144"/>
                    </a:cubicBezTo>
                    <a:cubicBezTo>
                      <a:pt x="395041" y="1060144"/>
                      <a:pt x="395041" y="1060144"/>
                      <a:pt x="395041" y="1060144"/>
                    </a:cubicBezTo>
                    <a:cubicBezTo>
                      <a:pt x="396002" y="1058636"/>
                      <a:pt x="396824" y="1057264"/>
                      <a:pt x="397647" y="1055755"/>
                    </a:cubicBezTo>
                    <a:cubicBezTo>
                      <a:pt x="399293" y="1052601"/>
                      <a:pt x="400528" y="1049446"/>
                      <a:pt x="401762" y="1046154"/>
                    </a:cubicBezTo>
                    <a:cubicBezTo>
                      <a:pt x="402860" y="1042725"/>
                      <a:pt x="403682" y="1039433"/>
                      <a:pt x="404505" y="1036004"/>
                    </a:cubicBezTo>
                    <a:cubicBezTo>
                      <a:pt x="404505" y="1036141"/>
                      <a:pt x="404505" y="1036279"/>
                      <a:pt x="404505" y="1036279"/>
                    </a:cubicBezTo>
                    <a:cubicBezTo>
                      <a:pt x="405191" y="1032575"/>
                      <a:pt x="405603" y="1028735"/>
                      <a:pt x="406014" y="1024894"/>
                    </a:cubicBezTo>
                    <a:cubicBezTo>
                      <a:pt x="406426" y="1019408"/>
                      <a:pt x="406289" y="1014059"/>
                      <a:pt x="406014" y="1008572"/>
                    </a:cubicBezTo>
                    <a:cubicBezTo>
                      <a:pt x="406014" y="1008572"/>
                      <a:pt x="406014" y="1008709"/>
                      <a:pt x="406014" y="1008709"/>
                    </a:cubicBezTo>
                    <a:cubicBezTo>
                      <a:pt x="406014" y="1008572"/>
                      <a:pt x="406014" y="1008435"/>
                      <a:pt x="406014" y="1008298"/>
                    </a:cubicBezTo>
                    <a:cubicBezTo>
                      <a:pt x="406014" y="1008161"/>
                      <a:pt x="406014" y="1008024"/>
                      <a:pt x="406014" y="1008024"/>
                    </a:cubicBezTo>
                    <a:cubicBezTo>
                      <a:pt x="406014" y="1008024"/>
                      <a:pt x="406014" y="1008161"/>
                      <a:pt x="406014" y="1008161"/>
                    </a:cubicBezTo>
                    <a:cubicBezTo>
                      <a:pt x="405328" y="1000754"/>
                      <a:pt x="404368" y="993348"/>
                      <a:pt x="402997" y="986078"/>
                    </a:cubicBezTo>
                    <a:cubicBezTo>
                      <a:pt x="402997" y="986352"/>
                      <a:pt x="403134" y="986490"/>
                      <a:pt x="403134" y="986764"/>
                    </a:cubicBezTo>
                    <a:cubicBezTo>
                      <a:pt x="401351" y="978397"/>
                      <a:pt x="399156" y="970030"/>
                      <a:pt x="396550" y="961801"/>
                    </a:cubicBezTo>
                    <a:cubicBezTo>
                      <a:pt x="395453" y="960566"/>
                      <a:pt x="394218" y="959469"/>
                      <a:pt x="393121" y="958235"/>
                    </a:cubicBezTo>
                    <a:cubicBezTo>
                      <a:pt x="389418" y="954257"/>
                      <a:pt x="385715" y="950416"/>
                      <a:pt x="382148" y="946439"/>
                    </a:cubicBezTo>
                    <a:cubicBezTo>
                      <a:pt x="377348" y="941364"/>
                      <a:pt x="372959" y="935877"/>
                      <a:pt x="368570" y="930528"/>
                    </a:cubicBezTo>
                    <a:cubicBezTo>
                      <a:pt x="366375" y="927785"/>
                      <a:pt x="364180" y="925179"/>
                      <a:pt x="361849" y="922573"/>
                    </a:cubicBezTo>
                    <a:cubicBezTo>
                      <a:pt x="361437" y="922161"/>
                      <a:pt x="361163" y="921613"/>
                      <a:pt x="360751" y="921064"/>
                    </a:cubicBezTo>
                    <a:cubicBezTo>
                      <a:pt x="359380" y="919281"/>
                      <a:pt x="358008" y="917361"/>
                      <a:pt x="356774" y="915578"/>
                    </a:cubicBezTo>
                    <a:cubicBezTo>
                      <a:pt x="353756" y="911463"/>
                      <a:pt x="350739" y="907485"/>
                      <a:pt x="347858" y="903371"/>
                    </a:cubicBezTo>
                    <a:cubicBezTo>
                      <a:pt x="346487" y="901450"/>
                      <a:pt x="344978" y="899530"/>
                      <a:pt x="343606" y="897610"/>
                    </a:cubicBezTo>
                    <a:cubicBezTo>
                      <a:pt x="338943" y="890203"/>
                      <a:pt x="334142" y="882797"/>
                      <a:pt x="329342" y="875253"/>
                    </a:cubicBezTo>
                    <a:cubicBezTo>
                      <a:pt x="328382" y="873744"/>
                      <a:pt x="327559" y="872235"/>
                      <a:pt x="326598" y="870726"/>
                    </a:cubicBezTo>
                    <a:cubicBezTo>
                      <a:pt x="323993" y="866200"/>
                      <a:pt x="321524" y="861674"/>
                      <a:pt x="318917" y="857148"/>
                    </a:cubicBezTo>
                    <a:cubicBezTo>
                      <a:pt x="317272" y="854130"/>
                      <a:pt x="315488" y="851113"/>
                      <a:pt x="313843" y="848095"/>
                    </a:cubicBezTo>
                    <a:cubicBezTo>
                      <a:pt x="311922" y="844392"/>
                      <a:pt x="310002" y="840688"/>
                      <a:pt x="308219" y="836985"/>
                    </a:cubicBezTo>
                    <a:cubicBezTo>
                      <a:pt x="307259" y="834928"/>
                      <a:pt x="306436" y="832733"/>
                      <a:pt x="305476" y="830539"/>
                    </a:cubicBezTo>
                    <a:cubicBezTo>
                      <a:pt x="304653" y="828481"/>
                      <a:pt x="303830" y="826424"/>
                      <a:pt x="303144" y="824366"/>
                    </a:cubicBezTo>
                    <a:cubicBezTo>
                      <a:pt x="302733" y="822995"/>
                      <a:pt x="302047" y="821486"/>
                      <a:pt x="301910" y="820114"/>
                    </a:cubicBezTo>
                    <a:cubicBezTo>
                      <a:pt x="301910" y="819154"/>
                      <a:pt x="301635" y="817920"/>
                      <a:pt x="301772" y="816960"/>
                    </a:cubicBezTo>
                    <a:cubicBezTo>
                      <a:pt x="301910" y="816000"/>
                      <a:pt x="302047" y="815040"/>
                      <a:pt x="302321" y="814079"/>
                    </a:cubicBezTo>
                    <a:cubicBezTo>
                      <a:pt x="302733" y="813394"/>
                      <a:pt x="303144" y="812571"/>
                      <a:pt x="303693" y="811885"/>
                    </a:cubicBezTo>
                    <a:cubicBezTo>
                      <a:pt x="304790" y="810513"/>
                      <a:pt x="306436" y="809142"/>
                      <a:pt x="308082" y="808456"/>
                    </a:cubicBezTo>
                    <a:cubicBezTo>
                      <a:pt x="310139" y="807633"/>
                      <a:pt x="312197" y="807496"/>
                      <a:pt x="314391" y="808044"/>
                    </a:cubicBezTo>
                    <a:cubicBezTo>
                      <a:pt x="317135" y="808730"/>
                      <a:pt x="319329" y="810513"/>
                      <a:pt x="321524" y="812159"/>
                    </a:cubicBezTo>
                    <a:cubicBezTo>
                      <a:pt x="324953" y="814628"/>
                      <a:pt x="327833" y="817371"/>
                      <a:pt x="330576" y="820526"/>
                    </a:cubicBezTo>
                    <a:cubicBezTo>
                      <a:pt x="336062" y="826561"/>
                      <a:pt x="341138" y="832870"/>
                      <a:pt x="345938" y="839591"/>
                    </a:cubicBezTo>
                    <a:cubicBezTo>
                      <a:pt x="350464" y="846038"/>
                      <a:pt x="354991" y="852484"/>
                      <a:pt x="359654" y="858931"/>
                    </a:cubicBezTo>
                    <a:cubicBezTo>
                      <a:pt x="362260" y="862634"/>
                      <a:pt x="364592" y="866612"/>
                      <a:pt x="366923" y="870452"/>
                    </a:cubicBezTo>
                    <a:cubicBezTo>
                      <a:pt x="369667" y="874841"/>
                      <a:pt x="372273" y="879230"/>
                      <a:pt x="374742" y="883757"/>
                    </a:cubicBezTo>
                    <a:cubicBezTo>
                      <a:pt x="379954" y="892946"/>
                      <a:pt x="384754" y="902548"/>
                      <a:pt x="389144" y="912012"/>
                    </a:cubicBezTo>
                    <a:cubicBezTo>
                      <a:pt x="395864" y="926551"/>
                      <a:pt x="401488" y="941501"/>
                      <a:pt x="406289" y="956726"/>
                    </a:cubicBezTo>
                    <a:cubicBezTo>
                      <a:pt x="407934" y="958235"/>
                      <a:pt x="409580" y="959880"/>
                      <a:pt x="411226" y="961389"/>
                    </a:cubicBezTo>
                    <a:cubicBezTo>
                      <a:pt x="415067" y="965093"/>
                      <a:pt x="418907" y="968659"/>
                      <a:pt x="422885" y="972225"/>
                    </a:cubicBezTo>
                    <a:cubicBezTo>
                      <a:pt x="422748" y="972088"/>
                      <a:pt x="422610" y="972088"/>
                      <a:pt x="422473" y="971951"/>
                    </a:cubicBezTo>
                    <a:cubicBezTo>
                      <a:pt x="426451" y="975380"/>
                      <a:pt x="430429" y="978534"/>
                      <a:pt x="434681" y="981415"/>
                    </a:cubicBezTo>
                    <a:cubicBezTo>
                      <a:pt x="434681" y="981415"/>
                      <a:pt x="434818" y="981415"/>
                      <a:pt x="434818" y="981552"/>
                    </a:cubicBezTo>
                    <a:cubicBezTo>
                      <a:pt x="434818" y="981552"/>
                      <a:pt x="434681" y="981415"/>
                      <a:pt x="434681" y="981415"/>
                    </a:cubicBezTo>
                    <a:cubicBezTo>
                      <a:pt x="434818" y="981552"/>
                      <a:pt x="434955" y="981689"/>
                      <a:pt x="435229" y="981826"/>
                    </a:cubicBezTo>
                    <a:cubicBezTo>
                      <a:pt x="435092" y="981689"/>
                      <a:pt x="435092" y="981689"/>
                      <a:pt x="434955" y="981689"/>
                    </a:cubicBezTo>
                    <a:cubicBezTo>
                      <a:pt x="435915" y="982238"/>
                      <a:pt x="436875" y="982923"/>
                      <a:pt x="437835" y="983335"/>
                    </a:cubicBezTo>
                    <a:cubicBezTo>
                      <a:pt x="437835" y="983335"/>
                      <a:pt x="437698" y="983335"/>
                      <a:pt x="437698" y="983198"/>
                    </a:cubicBezTo>
                    <a:cubicBezTo>
                      <a:pt x="439755" y="984158"/>
                      <a:pt x="441676" y="985118"/>
                      <a:pt x="443870" y="985804"/>
                    </a:cubicBezTo>
                    <a:cubicBezTo>
                      <a:pt x="443870" y="985804"/>
                      <a:pt x="443870" y="985804"/>
                      <a:pt x="443733" y="985804"/>
                    </a:cubicBezTo>
                    <a:cubicBezTo>
                      <a:pt x="444968" y="986215"/>
                      <a:pt x="446202" y="986490"/>
                      <a:pt x="447437" y="986764"/>
                    </a:cubicBezTo>
                    <a:cubicBezTo>
                      <a:pt x="447162" y="986764"/>
                      <a:pt x="447025" y="986627"/>
                      <a:pt x="446751" y="986627"/>
                    </a:cubicBezTo>
                    <a:cubicBezTo>
                      <a:pt x="448259" y="986901"/>
                      <a:pt x="449768" y="987038"/>
                      <a:pt x="451414" y="987175"/>
                    </a:cubicBezTo>
                    <a:cubicBezTo>
                      <a:pt x="451140" y="987175"/>
                      <a:pt x="451003" y="987175"/>
                      <a:pt x="450728" y="987175"/>
                    </a:cubicBezTo>
                    <a:cubicBezTo>
                      <a:pt x="451551" y="987175"/>
                      <a:pt x="452237" y="987175"/>
                      <a:pt x="453060" y="987175"/>
                    </a:cubicBezTo>
                    <a:cubicBezTo>
                      <a:pt x="454157" y="987038"/>
                      <a:pt x="455392" y="986901"/>
                      <a:pt x="456489" y="986627"/>
                    </a:cubicBezTo>
                    <a:cubicBezTo>
                      <a:pt x="457038" y="986490"/>
                      <a:pt x="457449" y="986352"/>
                      <a:pt x="457998" y="986215"/>
                    </a:cubicBezTo>
                    <a:cubicBezTo>
                      <a:pt x="457724" y="986352"/>
                      <a:pt x="457586" y="986352"/>
                      <a:pt x="457312" y="986490"/>
                    </a:cubicBezTo>
                    <a:cubicBezTo>
                      <a:pt x="457998" y="986215"/>
                      <a:pt x="458546" y="986078"/>
                      <a:pt x="459095" y="985804"/>
                    </a:cubicBezTo>
                    <a:cubicBezTo>
                      <a:pt x="459369" y="985667"/>
                      <a:pt x="459644" y="985529"/>
                      <a:pt x="459918" y="985255"/>
                    </a:cubicBezTo>
                    <a:cubicBezTo>
                      <a:pt x="460192" y="984981"/>
                      <a:pt x="460604" y="984706"/>
                      <a:pt x="460878" y="984569"/>
                    </a:cubicBezTo>
                    <a:cubicBezTo>
                      <a:pt x="461290" y="984158"/>
                      <a:pt x="461701" y="983746"/>
                      <a:pt x="462113" y="983335"/>
                    </a:cubicBezTo>
                    <a:cubicBezTo>
                      <a:pt x="461975" y="983472"/>
                      <a:pt x="461838" y="983609"/>
                      <a:pt x="461701" y="983883"/>
                    </a:cubicBezTo>
                    <a:cubicBezTo>
                      <a:pt x="462524" y="983061"/>
                      <a:pt x="463210" y="982100"/>
                      <a:pt x="463896" y="981140"/>
                    </a:cubicBezTo>
                    <a:cubicBezTo>
                      <a:pt x="463896" y="981140"/>
                      <a:pt x="463896" y="981140"/>
                      <a:pt x="463896" y="981140"/>
                    </a:cubicBezTo>
                    <a:cubicBezTo>
                      <a:pt x="464444" y="980180"/>
                      <a:pt x="465130" y="979220"/>
                      <a:pt x="465542" y="978260"/>
                    </a:cubicBezTo>
                    <a:cubicBezTo>
                      <a:pt x="466090" y="977163"/>
                      <a:pt x="466502" y="975928"/>
                      <a:pt x="466913" y="974694"/>
                    </a:cubicBezTo>
                    <a:cubicBezTo>
                      <a:pt x="466913" y="974831"/>
                      <a:pt x="466913" y="974831"/>
                      <a:pt x="466913" y="974968"/>
                    </a:cubicBezTo>
                    <a:cubicBezTo>
                      <a:pt x="466913" y="974831"/>
                      <a:pt x="467050" y="974694"/>
                      <a:pt x="467050" y="974694"/>
                    </a:cubicBezTo>
                    <a:cubicBezTo>
                      <a:pt x="467050" y="974557"/>
                      <a:pt x="467187" y="974557"/>
                      <a:pt x="467187" y="974419"/>
                    </a:cubicBezTo>
                    <a:cubicBezTo>
                      <a:pt x="467187" y="974419"/>
                      <a:pt x="467187" y="974557"/>
                      <a:pt x="467187" y="974557"/>
                    </a:cubicBezTo>
                    <a:cubicBezTo>
                      <a:pt x="467873" y="972225"/>
                      <a:pt x="468559" y="969756"/>
                      <a:pt x="469108" y="967424"/>
                    </a:cubicBezTo>
                    <a:cubicBezTo>
                      <a:pt x="469108" y="967424"/>
                      <a:pt x="469108" y="967424"/>
                      <a:pt x="469108" y="967424"/>
                    </a:cubicBezTo>
                    <a:cubicBezTo>
                      <a:pt x="469793" y="963584"/>
                      <a:pt x="470342" y="959743"/>
                      <a:pt x="470616" y="955903"/>
                    </a:cubicBezTo>
                    <a:cubicBezTo>
                      <a:pt x="471028" y="949319"/>
                      <a:pt x="470891" y="942735"/>
                      <a:pt x="470479" y="936015"/>
                    </a:cubicBezTo>
                    <a:cubicBezTo>
                      <a:pt x="469931" y="928334"/>
                      <a:pt x="468833" y="920653"/>
                      <a:pt x="467325" y="913109"/>
                    </a:cubicBezTo>
                    <a:cubicBezTo>
                      <a:pt x="465404" y="904194"/>
                      <a:pt x="462935" y="895415"/>
                      <a:pt x="459918" y="886774"/>
                    </a:cubicBezTo>
                    <a:cubicBezTo>
                      <a:pt x="460055" y="887049"/>
                      <a:pt x="460055" y="887186"/>
                      <a:pt x="460192" y="887460"/>
                    </a:cubicBezTo>
                    <a:cubicBezTo>
                      <a:pt x="457861" y="881013"/>
                      <a:pt x="455529" y="874567"/>
                      <a:pt x="452923" y="868258"/>
                    </a:cubicBezTo>
                    <a:cubicBezTo>
                      <a:pt x="451140" y="864143"/>
                      <a:pt x="449357" y="860028"/>
                      <a:pt x="447437" y="856050"/>
                    </a:cubicBezTo>
                    <a:cubicBezTo>
                      <a:pt x="445653" y="853993"/>
                      <a:pt x="443733" y="852073"/>
                      <a:pt x="441950" y="850015"/>
                    </a:cubicBezTo>
                    <a:cubicBezTo>
                      <a:pt x="433035" y="840003"/>
                      <a:pt x="424256" y="829990"/>
                      <a:pt x="415478" y="819840"/>
                    </a:cubicBezTo>
                    <a:cubicBezTo>
                      <a:pt x="408071" y="811199"/>
                      <a:pt x="400939" y="802421"/>
                      <a:pt x="393670" y="793780"/>
                    </a:cubicBezTo>
                    <a:cubicBezTo>
                      <a:pt x="391612" y="791311"/>
                      <a:pt x="389692" y="788705"/>
                      <a:pt x="387772" y="786099"/>
                    </a:cubicBezTo>
                    <a:cubicBezTo>
                      <a:pt x="385303" y="782944"/>
                      <a:pt x="382971" y="779789"/>
                      <a:pt x="380777" y="776498"/>
                    </a:cubicBezTo>
                    <a:cubicBezTo>
                      <a:pt x="376525" y="770463"/>
                      <a:pt x="372684" y="764153"/>
                      <a:pt x="369255" y="757569"/>
                    </a:cubicBezTo>
                    <a:cubicBezTo>
                      <a:pt x="367746" y="754689"/>
                      <a:pt x="366512" y="751534"/>
                      <a:pt x="365278" y="748517"/>
                    </a:cubicBezTo>
                    <a:cubicBezTo>
                      <a:pt x="364866" y="747557"/>
                      <a:pt x="364592" y="746597"/>
                      <a:pt x="364180" y="745774"/>
                    </a:cubicBezTo>
                    <a:cubicBezTo>
                      <a:pt x="363632" y="743853"/>
                      <a:pt x="363357" y="742756"/>
                      <a:pt x="363083" y="740836"/>
                    </a:cubicBezTo>
                    <a:cubicBezTo>
                      <a:pt x="362946" y="739876"/>
                      <a:pt x="363083" y="739053"/>
                      <a:pt x="363083" y="738230"/>
                    </a:cubicBezTo>
                    <a:cubicBezTo>
                      <a:pt x="363083" y="737544"/>
                      <a:pt x="363220" y="736858"/>
                      <a:pt x="363494" y="736173"/>
                    </a:cubicBezTo>
                    <a:cubicBezTo>
                      <a:pt x="363769" y="735487"/>
                      <a:pt x="364180" y="734801"/>
                      <a:pt x="364455" y="734115"/>
                    </a:cubicBezTo>
                    <a:cubicBezTo>
                      <a:pt x="365141" y="733018"/>
                      <a:pt x="366238" y="731921"/>
                      <a:pt x="367198" y="730823"/>
                    </a:cubicBezTo>
                    <a:cubicBezTo>
                      <a:pt x="368707" y="729040"/>
                      <a:pt x="371313" y="728217"/>
                      <a:pt x="373507" y="729177"/>
                    </a:cubicBezTo>
                    <a:cubicBezTo>
                      <a:pt x="376250" y="730412"/>
                      <a:pt x="379405" y="731372"/>
                      <a:pt x="381874" y="733292"/>
                    </a:cubicBezTo>
                    <a:cubicBezTo>
                      <a:pt x="383246" y="734389"/>
                      <a:pt x="384343" y="735350"/>
                      <a:pt x="385577" y="736584"/>
                    </a:cubicBezTo>
                    <a:cubicBezTo>
                      <a:pt x="386675" y="737681"/>
                      <a:pt x="387772" y="739053"/>
                      <a:pt x="388869" y="740287"/>
                    </a:cubicBezTo>
                    <a:cubicBezTo>
                      <a:pt x="393807" y="745911"/>
                      <a:pt x="398196" y="751946"/>
                      <a:pt x="402585" y="758118"/>
                    </a:cubicBezTo>
                    <a:cubicBezTo>
                      <a:pt x="405328" y="761959"/>
                      <a:pt x="407934" y="765799"/>
                      <a:pt x="410678" y="769777"/>
                    </a:cubicBezTo>
                    <a:cubicBezTo>
                      <a:pt x="412186" y="771971"/>
                      <a:pt x="413695" y="774166"/>
                      <a:pt x="415204" y="776360"/>
                    </a:cubicBezTo>
                    <a:cubicBezTo>
                      <a:pt x="420005" y="783904"/>
                      <a:pt x="424668" y="791448"/>
                      <a:pt x="429468" y="798992"/>
                    </a:cubicBezTo>
                    <a:cubicBezTo>
                      <a:pt x="432897" y="804341"/>
                      <a:pt x="436052" y="809965"/>
                      <a:pt x="439207" y="815451"/>
                    </a:cubicBezTo>
                    <a:cubicBezTo>
                      <a:pt x="444282" y="824504"/>
                      <a:pt x="449082" y="833556"/>
                      <a:pt x="453746" y="842883"/>
                    </a:cubicBezTo>
                    <a:cubicBezTo>
                      <a:pt x="455255" y="845901"/>
                      <a:pt x="456626" y="848781"/>
                      <a:pt x="458135" y="851798"/>
                    </a:cubicBezTo>
                    <a:cubicBezTo>
                      <a:pt x="459369" y="853170"/>
                      <a:pt x="460604" y="854542"/>
                      <a:pt x="461838" y="855913"/>
                    </a:cubicBezTo>
                    <a:cubicBezTo>
                      <a:pt x="465953" y="860302"/>
                      <a:pt x="470205" y="864554"/>
                      <a:pt x="474320" y="868669"/>
                    </a:cubicBezTo>
                    <a:cubicBezTo>
                      <a:pt x="478023" y="872510"/>
                      <a:pt x="482001" y="875939"/>
                      <a:pt x="485978" y="879642"/>
                    </a:cubicBezTo>
                    <a:cubicBezTo>
                      <a:pt x="485978" y="879642"/>
                      <a:pt x="485978" y="879642"/>
                      <a:pt x="485841" y="879642"/>
                    </a:cubicBezTo>
                    <a:cubicBezTo>
                      <a:pt x="485841" y="879642"/>
                      <a:pt x="485978" y="879779"/>
                      <a:pt x="485978" y="879779"/>
                    </a:cubicBezTo>
                    <a:cubicBezTo>
                      <a:pt x="486116" y="879916"/>
                      <a:pt x="486253" y="880053"/>
                      <a:pt x="486390" y="880191"/>
                    </a:cubicBezTo>
                    <a:cubicBezTo>
                      <a:pt x="486390" y="880191"/>
                      <a:pt x="486253" y="880053"/>
                      <a:pt x="486253" y="880053"/>
                    </a:cubicBezTo>
                    <a:cubicBezTo>
                      <a:pt x="487899" y="881425"/>
                      <a:pt x="489407" y="882797"/>
                      <a:pt x="491053" y="884168"/>
                    </a:cubicBezTo>
                    <a:cubicBezTo>
                      <a:pt x="493248" y="885951"/>
                      <a:pt x="495580" y="887597"/>
                      <a:pt x="497911" y="889243"/>
                    </a:cubicBezTo>
                    <a:cubicBezTo>
                      <a:pt x="499420" y="890203"/>
                      <a:pt x="500792" y="891026"/>
                      <a:pt x="502301" y="891849"/>
                    </a:cubicBezTo>
                    <a:cubicBezTo>
                      <a:pt x="503672" y="892535"/>
                      <a:pt x="505044" y="893084"/>
                      <a:pt x="506552" y="893632"/>
                    </a:cubicBezTo>
                    <a:cubicBezTo>
                      <a:pt x="506278" y="893632"/>
                      <a:pt x="506141" y="893495"/>
                      <a:pt x="505867" y="893358"/>
                    </a:cubicBezTo>
                    <a:cubicBezTo>
                      <a:pt x="507375" y="893907"/>
                      <a:pt x="509021" y="894318"/>
                      <a:pt x="510667" y="894592"/>
                    </a:cubicBezTo>
                    <a:cubicBezTo>
                      <a:pt x="510393" y="894592"/>
                      <a:pt x="510256" y="894455"/>
                      <a:pt x="509981" y="894455"/>
                    </a:cubicBezTo>
                    <a:cubicBezTo>
                      <a:pt x="510530" y="894455"/>
                      <a:pt x="511216" y="894592"/>
                      <a:pt x="511902" y="894729"/>
                    </a:cubicBezTo>
                    <a:cubicBezTo>
                      <a:pt x="512862" y="894729"/>
                      <a:pt x="513685" y="894867"/>
                      <a:pt x="514645" y="894729"/>
                    </a:cubicBezTo>
                    <a:cubicBezTo>
                      <a:pt x="515193" y="894592"/>
                      <a:pt x="515742" y="894592"/>
                      <a:pt x="516291" y="894592"/>
                    </a:cubicBezTo>
                    <a:cubicBezTo>
                      <a:pt x="516154" y="894592"/>
                      <a:pt x="516017" y="894592"/>
                      <a:pt x="515879" y="894729"/>
                    </a:cubicBezTo>
                    <a:cubicBezTo>
                      <a:pt x="516017" y="894729"/>
                      <a:pt x="516291" y="894729"/>
                      <a:pt x="516428" y="894592"/>
                    </a:cubicBezTo>
                    <a:cubicBezTo>
                      <a:pt x="516428" y="894592"/>
                      <a:pt x="516565" y="894592"/>
                      <a:pt x="516565" y="894592"/>
                    </a:cubicBezTo>
                    <a:cubicBezTo>
                      <a:pt x="516565" y="894592"/>
                      <a:pt x="516428" y="894592"/>
                      <a:pt x="516428" y="894592"/>
                    </a:cubicBezTo>
                    <a:cubicBezTo>
                      <a:pt x="517525" y="894318"/>
                      <a:pt x="518760" y="894044"/>
                      <a:pt x="519720" y="893632"/>
                    </a:cubicBezTo>
                    <a:cubicBezTo>
                      <a:pt x="519446" y="893632"/>
                      <a:pt x="519308" y="893769"/>
                      <a:pt x="519034" y="893907"/>
                    </a:cubicBezTo>
                    <a:cubicBezTo>
                      <a:pt x="519720" y="893632"/>
                      <a:pt x="520268" y="893358"/>
                      <a:pt x="520954" y="893084"/>
                    </a:cubicBezTo>
                    <a:cubicBezTo>
                      <a:pt x="521914" y="892535"/>
                      <a:pt x="522737" y="891986"/>
                      <a:pt x="523697" y="891438"/>
                    </a:cubicBezTo>
                    <a:cubicBezTo>
                      <a:pt x="523697" y="891438"/>
                      <a:pt x="523560" y="891575"/>
                      <a:pt x="523560" y="891575"/>
                    </a:cubicBezTo>
                    <a:cubicBezTo>
                      <a:pt x="523560" y="891575"/>
                      <a:pt x="523697" y="891438"/>
                      <a:pt x="523697" y="891438"/>
                    </a:cubicBezTo>
                    <a:cubicBezTo>
                      <a:pt x="523835" y="891438"/>
                      <a:pt x="523835" y="891300"/>
                      <a:pt x="523972" y="891300"/>
                    </a:cubicBezTo>
                    <a:cubicBezTo>
                      <a:pt x="523835" y="891300"/>
                      <a:pt x="523835" y="891438"/>
                      <a:pt x="523697" y="891438"/>
                    </a:cubicBezTo>
                    <a:cubicBezTo>
                      <a:pt x="524109" y="891163"/>
                      <a:pt x="524383" y="890889"/>
                      <a:pt x="524795" y="890615"/>
                    </a:cubicBezTo>
                    <a:cubicBezTo>
                      <a:pt x="525892" y="889655"/>
                      <a:pt x="526852" y="888694"/>
                      <a:pt x="527675" y="887597"/>
                    </a:cubicBezTo>
                    <a:cubicBezTo>
                      <a:pt x="527538" y="887734"/>
                      <a:pt x="527401" y="887871"/>
                      <a:pt x="527264" y="888009"/>
                    </a:cubicBezTo>
                    <a:cubicBezTo>
                      <a:pt x="527675" y="887460"/>
                      <a:pt x="528224" y="886774"/>
                      <a:pt x="528635" y="886226"/>
                    </a:cubicBezTo>
                    <a:cubicBezTo>
                      <a:pt x="528635" y="886363"/>
                      <a:pt x="528498" y="886363"/>
                      <a:pt x="528498" y="886363"/>
                    </a:cubicBezTo>
                    <a:cubicBezTo>
                      <a:pt x="529184" y="885403"/>
                      <a:pt x="529733" y="884442"/>
                      <a:pt x="530281" y="883482"/>
                    </a:cubicBezTo>
                    <a:cubicBezTo>
                      <a:pt x="530830" y="882385"/>
                      <a:pt x="531378" y="881151"/>
                      <a:pt x="531927" y="879916"/>
                    </a:cubicBezTo>
                    <a:cubicBezTo>
                      <a:pt x="532476" y="878133"/>
                      <a:pt x="533024" y="876350"/>
                      <a:pt x="533436" y="874430"/>
                    </a:cubicBezTo>
                    <a:cubicBezTo>
                      <a:pt x="533436" y="874430"/>
                      <a:pt x="533436" y="874430"/>
                      <a:pt x="533436" y="874567"/>
                    </a:cubicBezTo>
                    <a:cubicBezTo>
                      <a:pt x="533847" y="872235"/>
                      <a:pt x="534122" y="869766"/>
                      <a:pt x="534396" y="867435"/>
                    </a:cubicBezTo>
                    <a:cubicBezTo>
                      <a:pt x="534396" y="867435"/>
                      <a:pt x="534396" y="867572"/>
                      <a:pt x="534396" y="867572"/>
                    </a:cubicBezTo>
                    <a:cubicBezTo>
                      <a:pt x="534396" y="867572"/>
                      <a:pt x="534396" y="867435"/>
                      <a:pt x="534396" y="867435"/>
                    </a:cubicBezTo>
                    <a:cubicBezTo>
                      <a:pt x="534396" y="867160"/>
                      <a:pt x="534396" y="867023"/>
                      <a:pt x="534396" y="866749"/>
                    </a:cubicBezTo>
                    <a:cubicBezTo>
                      <a:pt x="534396" y="866886"/>
                      <a:pt x="534396" y="867023"/>
                      <a:pt x="534396" y="867160"/>
                    </a:cubicBezTo>
                    <a:cubicBezTo>
                      <a:pt x="534396" y="864829"/>
                      <a:pt x="534396" y="862634"/>
                      <a:pt x="534259" y="860439"/>
                    </a:cubicBezTo>
                    <a:cubicBezTo>
                      <a:pt x="534259" y="860577"/>
                      <a:pt x="534259" y="860577"/>
                      <a:pt x="534259" y="860714"/>
                    </a:cubicBezTo>
                    <a:cubicBezTo>
                      <a:pt x="534259" y="860577"/>
                      <a:pt x="534259" y="860439"/>
                      <a:pt x="534259" y="860302"/>
                    </a:cubicBezTo>
                    <a:cubicBezTo>
                      <a:pt x="534259" y="860165"/>
                      <a:pt x="534259" y="860028"/>
                      <a:pt x="534259" y="859891"/>
                    </a:cubicBezTo>
                    <a:cubicBezTo>
                      <a:pt x="534259" y="860028"/>
                      <a:pt x="534259" y="860028"/>
                      <a:pt x="534259" y="860165"/>
                    </a:cubicBezTo>
                    <a:cubicBezTo>
                      <a:pt x="533847" y="855365"/>
                      <a:pt x="533024" y="850701"/>
                      <a:pt x="532064" y="845901"/>
                    </a:cubicBezTo>
                    <a:cubicBezTo>
                      <a:pt x="530693" y="840003"/>
                      <a:pt x="529047" y="834379"/>
                      <a:pt x="527126" y="828618"/>
                    </a:cubicBezTo>
                    <a:cubicBezTo>
                      <a:pt x="527264" y="828893"/>
                      <a:pt x="527264" y="829030"/>
                      <a:pt x="527401" y="829304"/>
                    </a:cubicBezTo>
                    <a:cubicBezTo>
                      <a:pt x="525069" y="822858"/>
                      <a:pt x="522737" y="816411"/>
                      <a:pt x="520131" y="810102"/>
                    </a:cubicBezTo>
                    <a:cubicBezTo>
                      <a:pt x="517525" y="804067"/>
                      <a:pt x="514782" y="798032"/>
                      <a:pt x="511764" y="792134"/>
                    </a:cubicBezTo>
                    <a:cubicBezTo>
                      <a:pt x="507787" y="784179"/>
                      <a:pt x="503535" y="776360"/>
                      <a:pt x="498872" y="768679"/>
                    </a:cubicBezTo>
                    <a:cubicBezTo>
                      <a:pt x="498048" y="767994"/>
                      <a:pt x="497225" y="767445"/>
                      <a:pt x="496403" y="766759"/>
                    </a:cubicBezTo>
                    <a:cubicBezTo>
                      <a:pt x="492974" y="764153"/>
                      <a:pt x="489545" y="761410"/>
                      <a:pt x="486253" y="758392"/>
                    </a:cubicBezTo>
                    <a:cubicBezTo>
                      <a:pt x="483372" y="755786"/>
                      <a:pt x="480492" y="753180"/>
                      <a:pt x="477612" y="750574"/>
                    </a:cubicBezTo>
                    <a:cubicBezTo>
                      <a:pt x="475006" y="748243"/>
                      <a:pt x="472537" y="745911"/>
                      <a:pt x="469931" y="743579"/>
                    </a:cubicBezTo>
                    <a:cubicBezTo>
                      <a:pt x="469245" y="742893"/>
                      <a:pt x="468559" y="742208"/>
                      <a:pt x="467873" y="741522"/>
                    </a:cubicBezTo>
                    <a:cubicBezTo>
                      <a:pt x="465953" y="739602"/>
                      <a:pt x="463896" y="737544"/>
                      <a:pt x="461975" y="735761"/>
                    </a:cubicBezTo>
                    <a:cubicBezTo>
                      <a:pt x="459095" y="732881"/>
                      <a:pt x="456215" y="730000"/>
                      <a:pt x="453334" y="727120"/>
                    </a:cubicBezTo>
                    <a:cubicBezTo>
                      <a:pt x="452923" y="726708"/>
                      <a:pt x="452374" y="726160"/>
                      <a:pt x="451963" y="725748"/>
                    </a:cubicBezTo>
                    <a:cubicBezTo>
                      <a:pt x="450317" y="723828"/>
                      <a:pt x="448534" y="721908"/>
                      <a:pt x="446888" y="719988"/>
                    </a:cubicBezTo>
                    <a:cubicBezTo>
                      <a:pt x="444282" y="717107"/>
                      <a:pt x="441676" y="714090"/>
                      <a:pt x="439070" y="711209"/>
                    </a:cubicBezTo>
                    <a:cubicBezTo>
                      <a:pt x="435915" y="707643"/>
                      <a:pt x="432760" y="703803"/>
                      <a:pt x="430017" y="699962"/>
                    </a:cubicBezTo>
                    <a:cubicBezTo>
                      <a:pt x="427685" y="696533"/>
                      <a:pt x="426314" y="692830"/>
                      <a:pt x="424805" y="689127"/>
                    </a:cubicBezTo>
                    <a:cubicBezTo>
                      <a:pt x="423708" y="686383"/>
                      <a:pt x="424942" y="683229"/>
                      <a:pt x="427685" y="682131"/>
                    </a:cubicBezTo>
                    <a:cubicBezTo>
                      <a:pt x="429606" y="681309"/>
                      <a:pt x="430566" y="681034"/>
                      <a:pt x="432486" y="680486"/>
                    </a:cubicBezTo>
                    <a:cubicBezTo>
                      <a:pt x="433172" y="680348"/>
                      <a:pt x="433858" y="680211"/>
                      <a:pt x="434681" y="680348"/>
                    </a:cubicBezTo>
                    <a:cubicBezTo>
                      <a:pt x="437561" y="680760"/>
                      <a:pt x="439893" y="681994"/>
                      <a:pt x="442361" y="683503"/>
                    </a:cubicBezTo>
                    <a:cubicBezTo>
                      <a:pt x="443733" y="684463"/>
                      <a:pt x="445105" y="685423"/>
                      <a:pt x="446476" y="686521"/>
                    </a:cubicBezTo>
                    <a:cubicBezTo>
                      <a:pt x="447985" y="687618"/>
                      <a:pt x="449494" y="688852"/>
                      <a:pt x="450728" y="690087"/>
                    </a:cubicBezTo>
                    <a:cubicBezTo>
                      <a:pt x="454843" y="693927"/>
                      <a:pt x="458821" y="697905"/>
                      <a:pt x="462524" y="702157"/>
                    </a:cubicBezTo>
                    <a:cubicBezTo>
                      <a:pt x="469519" y="709838"/>
                      <a:pt x="476103" y="717930"/>
                      <a:pt x="482687" y="725886"/>
                    </a:cubicBezTo>
                    <a:cubicBezTo>
                      <a:pt x="483784" y="727257"/>
                      <a:pt x="484881" y="728629"/>
                      <a:pt x="485978" y="729863"/>
                    </a:cubicBezTo>
                    <a:cubicBezTo>
                      <a:pt x="487761" y="732058"/>
                      <a:pt x="489407" y="734252"/>
                      <a:pt x="491053" y="736584"/>
                    </a:cubicBezTo>
                    <a:cubicBezTo>
                      <a:pt x="497225" y="744951"/>
                      <a:pt x="502849" y="753592"/>
                      <a:pt x="508198" y="762370"/>
                    </a:cubicBezTo>
                    <a:cubicBezTo>
                      <a:pt x="508335" y="762507"/>
                      <a:pt x="508335" y="762644"/>
                      <a:pt x="508473" y="762919"/>
                    </a:cubicBezTo>
                    <a:cubicBezTo>
                      <a:pt x="510393" y="764290"/>
                      <a:pt x="512176" y="765662"/>
                      <a:pt x="514096" y="766896"/>
                    </a:cubicBezTo>
                    <a:cubicBezTo>
                      <a:pt x="518211" y="769640"/>
                      <a:pt x="522326" y="772383"/>
                      <a:pt x="526715" y="774852"/>
                    </a:cubicBezTo>
                    <a:cubicBezTo>
                      <a:pt x="530144" y="776909"/>
                      <a:pt x="533710" y="778966"/>
                      <a:pt x="537139" y="780887"/>
                    </a:cubicBezTo>
                    <a:cubicBezTo>
                      <a:pt x="541803" y="783630"/>
                      <a:pt x="546878" y="785962"/>
                      <a:pt x="551678" y="788430"/>
                    </a:cubicBezTo>
                    <a:cubicBezTo>
                      <a:pt x="551541" y="788293"/>
                      <a:pt x="551267" y="788156"/>
                      <a:pt x="551129" y="788156"/>
                    </a:cubicBezTo>
                    <a:cubicBezTo>
                      <a:pt x="556479" y="790351"/>
                      <a:pt x="561828" y="792820"/>
                      <a:pt x="567314" y="794740"/>
                    </a:cubicBezTo>
                    <a:cubicBezTo>
                      <a:pt x="570881" y="795837"/>
                      <a:pt x="574447" y="796934"/>
                      <a:pt x="578013" y="797895"/>
                    </a:cubicBezTo>
                    <a:cubicBezTo>
                      <a:pt x="577739" y="797895"/>
                      <a:pt x="577601" y="797757"/>
                      <a:pt x="577327" y="797757"/>
                    </a:cubicBezTo>
                    <a:cubicBezTo>
                      <a:pt x="578561" y="798032"/>
                      <a:pt x="579796" y="798169"/>
                      <a:pt x="581168" y="798306"/>
                    </a:cubicBezTo>
                    <a:cubicBezTo>
                      <a:pt x="582402" y="798443"/>
                      <a:pt x="583499" y="798443"/>
                      <a:pt x="584734" y="798306"/>
                    </a:cubicBezTo>
                    <a:cubicBezTo>
                      <a:pt x="585145" y="798306"/>
                      <a:pt x="585694" y="798169"/>
                      <a:pt x="586242" y="798169"/>
                    </a:cubicBezTo>
                    <a:cubicBezTo>
                      <a:pt x="586928" y="798032"/>
                      <a:pt x="587477" y="797895"/>
                      <a:pt x="588163" y="797620"/>
                    </a:cubicBezTo>
                    <a:cubicBezTo>
                      <a:pt x="587888" y="797757"/>
                      <a:pt x="587751" y="797757"/>
                      <a:pt x="587477" y="797895"/>
                    </a:cubicBezTo>
                    <a:cubicBezTo>
                      <a:pt x="588986" y="797346"/>
                      <a:pt x="590494" y="796797"/>
                      <a:pt x="591866" y="796111"/>
                    </a:cubicBezTo>
                    <a:cubicBezTo>
                      <a:pt x="591592" y="796249"/>
                      <a:pt x="591455" y="796249"/>
                      <a:pt x="591180" y="796386"/>
                    </a:cubicBezTo>
                    <a:cubicBezTo>
                      <a:pt x="591866" y="795974"/>
                      <a:pt x="592552" y="795563"/>
                      <a:pt x="593238" y="795288"/>
                    </a:cubicBezTo>
                    <a:cubicBezTo>
                      <a:pt x="593100" y="795426"/>
                      <a:pt x="592826" y="795563"/>
                      <a:pt x="592689" y="795700"/>
                    </a:cubicBezTo>
                    <a:cubicBezTo>
                      <a:pt x="593923" y="794877"/>
                      <a:pt x="595021" y="794054"/>
                      <a:pt x="596118" y="792957"/>
                    </a:cubicBezTo>
                    <a:cubicBezTo>
                      <a:pt x="595981" y="793094"/>
                      <a:pt x="595844" y="793231"/>
                      <a:pt x="595706" y="793368"/>
                    </a:cubicBezTo>
                    <a:cubicBezTo>
                      <a:pt x="596804" y="792271"/>
                      <a:pt x="597901" y="791174"/>
                      <a:pt x="598998" y="790076"/>
                    </a:cubicBezTo>
                    <a:cubicBezTo>
                      <a:pt x="598861" y="790214"/>
                      <a:pt x="598724" y="790351"/>
                      <a:pt x="598587" y="790488"/>
                    </a:cubicBezTo>
                    <a:cubicBezTo>
                      <a:pt x="600644" y="788156"/>
                      <a:pt x="602564" y="785687"/>
                      <a:pt x="604347" y="783081"/>
                    </a:cubicBezTo>
                    <a:cubicBezTo>
                      <a:pt x="604210" y="783218"/>
                      <a:pt x="604073" y="783493"/>
                      <a:pt x="603936" y="783630"/>
                    </a:cubicBezTo>
                    <a:cubicBezTo>
                      <a:pt x="604759" y="782258"/>
                      <a:pt x="605582" y="780887"/>
                      <a:pt x="606268" y="779515"/>
                    </a:cubicBezTo>
                    <a:cubicBezTo>
                      <a:pt x="606131" y="779789"/>
                      <a:pt x="605993" y="779927"/>
                      <a:pt x="605993" y="780201"/>
                    </a:cubicBezTo>
                    <a:cubicBezTo>
                      <a:pt x="606954" y="778143"/>
                      <a:pt x="607776" y="776223"/>
                      <a:pt x="608600" y="774166"/>
                    </a:cubicBezTo>
                    <a:cubicBezTo>
                      <a:pt x="608600" y="774440"/>
                      <a:pt x="608462" y="774577"/>
                      <a:pt x="608325" y="774852"/>
                    </a:cubicBezTo>
                    <a:cubicBezTo>
                      <a:pt x="609011" y="772931"/>
                      <a:pt x="609560" y="771011"/>
                      <a:pt x="610108" y="768954"/>
                    </a:cubicBezTo>
                    <a:cubicBezTo>
                      <a:pt x="610520" y="766485"/>
                      <a:pt x="610931" y="764153"/>
                      <a:pt x="611068" y="761821"/>
                    </a:cubicBezTo>
                    <a:cubicBezTo>
                      <a:pt x="611068" y="762096"/>
                      <a:pt x="611068" y="762370"/>
                      <a:pt x="611068" y="762507"/>
                    </a:cubicBezTo>
                    <a:cubicBezTo>
                      <a:pt x="611205" y="759353"/>
                      <a:pt x="611343" y="756198"/>
                      <a:pt x="611205" y="752906"/>
                    </a:cubicBezTo>
                    <a:cubicBezTo>
                      <a:pt x="611205" y="753043"/>
                      <a:pt x="611205" y="753180"/>
                      <a:pt x="611205" y="753180"/>
                    </a:cubicBezTo>
                    <a:cubicBezTo>
                      <a:pt x="611205" y="753043"/>
                      <a:pt x="611205" y="752769"/>
                      <a:pt x="611205" y="752632"/>
                    </a:cubicBezTo>
                    <a:cubicBezTo>
                      <a:pt x="611205" y="752632"/>
                      <a:pt x="611205" y="752495"/>
                      <a:pt x="611205" y="752495"/>
                    </a:cubicBezTo>
                    <a:cubicBezTo>
                      <a:pt x="611205" y="752495"/>
                      <a:pt x="611205" y="752632"/>
                      <a:pt x="611205" y="752632"/>
                    </a:cubicBezTo>
                    <a:cubicBezTo>
                      <a:pt x="610931" y="748928"/>
                      <a:pt x="610383" y="745362"/>
                      <a:pt x="609697" y="741659"/>
                    </a:cubicBezTo>
                    <a:cubicBezTo>
                      <a:pt x="608737" y="737133"/>
                      <a:pt x="607502" y="732881"/>
                      <a:pt x="605993" y="728629"/>
                    </a:cubicBezTo>
                    <a:cubicBezTo>
                      <a:pt x="606131" y="728903"/>
                      <a:pt x="606131" y="729040"/>
                      <a:pt x="606268" y="729315"/>
                    </a:cubicBezTo>
                    <a:cubicBezTo>
                      <a:pt x="604347" y="724102"/>
                      <a:pt x="602153" y="719165"/>
                      <a:pt x="599821" y="714090"/>
                    </a:cubicBezTo>
                    <a:cubicBezTo>
                      <a:pt x="597489" y="709426"/>
                      <a:pt x="595021" y="704900"/>
                      <a:pt x="592277" y="700511"/>
                    </a:cubicBezTo>
                    <a:cubicBezTo>
                      <a:pt x="591455" y="700237"/>
                      <a:pt x="590631" y="699825"/>
                      <a:pt x="589809" y="699551"/>
                    </a:cubicBezTo>
                    <a:cubicBezTo>
                      <a:pt x="584048" y="697356"/>
                      <a:pt x="578424" y="694476"/>
                      <a:pt x="572938" y="691458"/>
                    </a:cubicBezTo>
                    <a:cubicBezTo>
                      <a:pt x="568960" y="689401"/>
                      <a:pt x="564845" y="687206"/>
                      <a:pt x="560868" y="685012"/>
                    </a:cubicBezTo>
                    <a:cubicBezTo>
                      <a:pt x="559908" y="684600"/>
                      <a:pt x="559085" y="683915"/>
                      <a:pt x="558262" y="683366"/>
                    </a:cubicBezTo>
                    <a:cubicBezTo>
                      <a:pt x="556067" y="681994"/>
                      <a:pt x="553873" y="680623"/>
                      <a:pt x="551815" y="679251"/>
                    </a:cubicBezTo>
                    <a:cubicBezTo>
                      <a:pt x="549346" y="677742"/>
                      <a:pt x="546740" y="676234"/>
                      <a:pt x="544409" y="674451"/>
                    </a:cubicBezTo>
                    <a:cubicBezTo>
                      <a:pt x="540568" y="671844"/>
                      <a:pt x="536728" y="669101"/>
                      <a:pt x="532750" y="666358"/>
                    </a:cubicBezTo>
                    <a:cubicBezTo>
                      <a:pt x="527675" y="662792"/>
                      <a:pt x="522737" y="659089"/>
                      <a:pt x="517799" y="655248"/>
                    </a:cubicBezTo>
                    <a:cubicBezTo>
                      <a:pt x="510530" y="649625"/>
                      <a:pt x="503672" y="643315"/>
                      <a:pt x="497363" y="636594"/>
                    </a:cubicBezTo>
                    <a:cubicBezTo>
                      <a:pt x="494482" y="633577"/>
                      <a:pt x="491876" y="630285"/>
                      <a:pt x="489407" y="627130"/>
                    </a:cubicBezTo>
                    <a:cubicBezTo>
                      <a:pt x="486801" y="623838"/>
                      <a:pt x="484607" y="620135"/>
                      <a:pt x="482687" y="616432"/>
                    </a:cubicBezTo>
                    <a:cubicBezTo>
                      <a:pt x="481864" y="614786"/>
                      <a:pt x="481041" y="613003"/>
                      <a:pt x="480355" y="611083"/>
                    </a:cubicBezTo>
                    <a:cubicBezTo>
                      <a:pt x="479943" y="610122"/>
                      <a:pt x="479669" y="609025"/>
                      <a:pt x="479532" y="607928"/>
                    </a:cubicBezTo>
                    <a:cubicBezTo>
                      <a:pt x="479258" y="605871"/>
                      <a:pt x="478983" y="603813"/>
                      <a:pt x="479806" y="601756"/>
                    </a:cubicBezTo>
                    <a:cubicBezTo>
                      <a:pt x="480218" y="600796"/>
                      <a:pt x="480492" y="600110"/>
                      <a:pt x="481041" y="599287"/>
                    </a:cubicBezTo>
                    <a:cubicBezTo>
                      <a:pt x="482001" y="598052"/>
                      <a:pt x="482549" y="597367"/>
                      <a:pt x="483647" y="596269"/>
                    </a:cubicBezTo>
                    <a:cubicBezTo>
                      <a:pt x="484332" y="595584"/>
                      <a:pt x="485156" y="595172"/>
                      <a:pt x="485978" y="594761"/>
                    </a:cubicBezTo>
                    <a:cubicBezTo>
                      <a:pt x="487076" y="594075"/>
                      <a:pt x="488310" y="594075"/>
                      <a:pt x="489545" y="593800"/>
                    </a:cubicBezTo>
                    <a:cubicBezTo>
                      <a:pt x="490505" y="593526"/>
                      <a:pt x="491739" y="593800"/>
                      <a:pt x="492699" y="593938"/>
                    </a:cubicBezTo>
                    <a:cubicBezTo>
                      <a:pt x="494208" y="594075"/>
                      <a:pt x="495717" y="594623"/>
                      <a:pt x="497088" y="594898"/>
                    </a:cubicBezTo>
                    <a:cubicBezTo>
                      <a:pt x="500106" y="595858"/>
                      <a:pt x="502986" y="597229"/>
                      <a:pt x="505867" y="598738"/>
                    </a:cubicBezTo>
                    <a:cubicBezTo>
                      <a:pt x="509296" y="600658"/>
                      <a:pt x="512588" y="602853"/>
                      <a:pt x="515742" y="605048"/>
                    </a:cubicBezTo>
                    <a:cubicBezTo>
                      <a:pt x="519034" y="607379"/>
                      <a:pt x="522326" y="609711"/>
                      <a:pt x="525480" y="612317"/>
                    </a:cubicBezTo>
                    <a:cubicBezTo>
                      <a:pt x="532338" y="617803"/>
                      <a:pt x="539334" y="623290"/>
                      <a:pt x="545917" y="629188"/>
                    </a:cubicBezTo>
                    <a:cubicBezTo>
                      <a:pt x="561005" y="642492"/>
                      <a:pt x="574858" y="657168"/>
                      <a:pt x="587065" y="673079"/>
                    </a:cubicBezTo>
                    <a:cubicBezTo>
                      <a:pt x="591866" y="679251"/>
                      <a:pt x="596392" y="685560"/>
                      <a:pt x="600507" y="692281"/>
                    </a:cubicBezTo>
                    <a:cubicBezTo>
                      <a:pt x="605308" y="693927"/>
                      <a:pt x="610108" y="695162"/>
                      <a:pt x="614909" y="696259"/>
                    </a:cubicBezTo>
                    <a:cubicBezTo>
                      <a:pt x="614909" y="696259"/>
                      <a:pt x="614772" y="696259"/>
                      <a:pt x="614772" y="696259"/>
                    </a:cubicBezTo>
                    <a:cubicBezTo>
                      <a:pt x="618338" y="696945"/>
                      <a:pt x="622041" y="697768"/>
                      <a:pt x="625745" y="698179"/>
                    </a:cubicBezTo>
                    <a:cubicBezTo>
                      <a:pt x="627665" y="698316"/>
                      <a:pt x="629585" y="698316"/>
                      <a:pt x="631505" y="698179"/>
                    </a:cubicBezTo>
                    <a:cubicBezTo>
                      <a:pt x="631505" y="698179"/>
                      <a:pt x="631505" y="698179"/>
                      <a:pt x="631368" y="698179"/>
                    </a:cubicBezTo>
                    <a:cubicBezTo>
                      <a:pt x="632465" y="698042"/>
                      <a:pt x="633700" y="697905"/>
                      <a:pt x="634797" y="697768"/>
                    </a:cubicBezTo>
                    <a:cubicBezTo>
                      <a:pt x="634523" y="697768"/>
                      <a:pt x="634386" y="697905"/>
                      <a:pt x="634111" y="697905"/>
                    </a:cubicBezTo>
                    <a:cubicBezTo>
                      <a:pt x="635346" y="697631"/>
                      <a:pt x="636717" y="697219"/>
                      <a:pt x="637815" y="696808"/>
                    </a:cubicBezTo>
                    <a:cubicBezTo>
                      <a:pt x="637540" y="696808"/>
                      <a:pt x="637403" y="696945"/>
                      <a:pt x="637129" y="697082"/>
                    </a:cubicBezTo>
                    <a:cubicBezTo>
                      <a:pt x="638226" y="696670"/>
                      <a:pt x="639186" y="696259"/>
                      <a:pt x="640284" y="695710"/>
                    </a:cubicBezTo>
                    <a:cubicBezTo>
                      <a:pt x="640695" y="695436"/>
                      <a:pt x="641106" y="695162"/>
                      <a:pt x="641518" y="694887"/>
                    </a:cubicBezTo>
                    <a:cubicBezTo>
                      <a:pt x="641929" y="694613"/>
                      <a:pt x="642204" y="694339"/>
                      <a:pt x="642478" y="694064"/>
                    </a:cubicBezTo>
                    <a:cubicBezTo>
                      <a:pt x="642890" y="693653"/>
                      <a:pt x="643164" y="693379"/>
                      <a:pt x="643575" y="692967"/>
                    </a:cubicBezTo>
                    <a:cubicBezTo>
                      <a:pt x="643850" y="692556"/>
                      <a:pt x="644261" y="692144"/>
                      <a:pt x="644535" y="691733"/>
                    </a:cubicBezTo>
                    <a:cubicBezTo>
                      <a:pt x="644398" y="691870"/>
                      <a:pt x="644398" y="692007"/>
                      <a:pt x="644261" y="692007"/>
                    </a:cubicBezTo>
                    <a:cubicBezTo>
                      <a:pt x="644398" y="691870"/>
                      <a:pt x="644535" y="691733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5221" y="690635"/>
                      <a:pt x="645907" y="689401"/>
                      <a:pt x="646456" y="688304"/>
                    </a:cubicBezTo>
                    <a:cubicBezTo>
                      <a:pt x="646319" y="688578"/>
                      <a:pt x="646181" y="688715"/>
                      <a:pt x="646181" y="688852"/>
                    </a:cubicBezTo>
                    <a:cubicBezTo>
                      <a:pt x="646456" y="688304"/>
                      <a:pt x="646730" y="687618"/>
                      <a:pt x="646867" y="687069"/>
                    </a:cubicBezTo>
                    <a:cubicBezTo>
                      <a:pt x="647004" y="686521"/>
                      <a:pt x="647142" y="686109"/>
                      <a:pt x="647279" y="685560"/>
                    </a:cubicBezTo>
                    <a:cubicBezTo>
                      <a:pt x="647553" y="684463"/>
                      <a:pt x="647690" y="683366"/>
                      <a:pt x="647827" y="682269"/>
                    </a:cubicBezTo>
                    <a:cubicBezTo>
                      <a:pt x="647827" y="682269"/>
                      <a:pt x="647827" y="682269"/>
                      <a:pt x="647827" y="682269"/>
                    </a:cubicBezTo>
                    <a:cubicBezTo>
                      <a:pt x="647827" y="682269"/>
                      <a:pt x="647827" y="682269"/>
                      <a:pt x="647827" y="682131"/>
                    </a:cubicBezTo>
                    <a:cubicBezTo>
                      <a:pt x="647827" y="681994"/>
                      <a:pt x="647827" y="681720"/>
                      <a:pt x="647827" y="681583"/>
                    </a:cubicBezTo>
                    <a:cubicBezTo>
                      <a:pt x="647827" y="681720"/>
                      <a:pt x="647827" y="681720"/>
                      <a:pt x="647827" y="681857"/>
                    </a:cubicBezTo>
                    <a:cubicBezTo>
                      <a:pt x="647964" y="679800"/>
                      <a:pt x="647827" y="677880"/>
                      <a:pt x="647827" y="675822"/>
                    </a:cubicBezTo>
                    <a:cubicBezTo>
                      <a:pt x="647690" y="674588"/>
                      <a:pt x="647553" y="673353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1982"/>
                      <a:pt x="647279" y="671707"/>
                      <a:pt x="647142" y="671570"/>
                    </a:cubicBezTo>
                    <a:cubicBezTo>
                      <a:pt x="647142" y="671707"/>
                      <a:pt x="647142" y="671844"/>
                      <a:pt x="647142" y="671844"/>
                    </a:cubicBezTo>
                    <a:cubicBezTo>
                      <a:pt x="646456" y="668964"/>
                      <a:pt x="645770" y="666221"/>
                      <a:pt x="644810" y="663478"/>
                    </a:cubicBezTo>
                    <a:cubicBezTo>
                      <a:pt x="644810" y="663478"/>
                      <a:pt x="644810" y="663478"/>
                      <a:pt x="644810" y="663478"/>
                    </a:cubicBezTo>
                    <a:cubicBezTo>
                      <a:pt x="644810" y="663478"/>
                      <a:pt x="644810" y="663478"/>
                      <a:pt x="644810" y="663341"/>
                    </a:cubicBezTo>
                    <a:cubicBezTo>
                      <a:pt x="644810" y="663203"/>
                      <a:pt x="644673" y="662929"/>
                      <a:pt x="644673" y="662792"/>
                    </a:cubicBezTo>
                    <a:cubicBezTo>
                      <a:pt x="644673" y="662929"/>
                      <a:pt x="644673" y="662929"/>
                      <a:pt x="644810" y="663066"/>
                    </a:cubicBezTo>
                    <a:cubicBezTo>
                      <a:pt x="643713" y="660323"/>
                      <a:pt x="642615" y="657580"/>
                      <a:pt x="641244" y="654837"/>
                    </a:cubicBezTo>
                    <a:cubicBezTo>
                      <a:pt x="641244" y="654837"/>
                      <a:pt x="641244" y="654974"/>
                      <a:pt x="641381" y="654974"/>
                    </a:cubicBezTo>
                    <a:cubicBezTo>
                      <a:pt x="639323" y="650996"/>
                      <a:pt x="636992" y="647156"/>
                      <a:pt x="634523" y="643315"/>
                    </a:cubicBezTo>
                    <a:cubicBezTo>
                      <a:pt x="634523" y="643452"/>
                      <a:pt x="634660" y="643452"/>
                      <a:pt x="634660" y="643590"/>
                    </a:cubicBezTo>
                    <a:cubicBezTo>
                      <a:pt x="631505" y="639063"/>
                      <a:pt x="628076" y="634674"/>
                      <a:pt x="624373" y="630559"/>
                    </a:cubicBezTo>
                    <a:cubicBezTo>
                      <a:pt x="624510" y="630834"/>
                      <a:pt x="624647" y="630971"/>
                      <a:pt x="624784" y="631108"/>
                    </a:cubicBezTo>
                    <a:cubicBezTo>
                      <a:pt x="619298" y="624936"/>
                      <a:pt x="613537" y="619038"/>
                      <a:pt x="607365" y="613551"/>
                    </a:cubicBezTo>
                    <a:cubicBezTo>
                      <a:pt x="607639" y="613689"/>
                      <a:pt x="607776" y="613826"/>
                      <a:pt x="607914" y="613963"/>
                    </a:cubicBezTo>
                    <a:cubicBezTo>
                      <a:pt x="602839" y="609574"/>
                      <a:pt x="597764" y="605185"/>
                      <a:pt x="592415" y="601070"/>
                    </a:cubicBezTo>
                    <a:cubicBezTo>
                      <a:pt x="588574" y="597915"/>
                      <a:pt x="584597" y="595035"/>
                      <a:pt x="580482" y="592155"/>
                    </a:cubicBezTo>
                    <a:cubicBezTo>
                      <a:pt x="578973" y="591469"/>
                      <a:pt x="577464" y="590920"/>
                      <a:pt x="575955" y="590234"/>
                    </a:cubicBezTo>
                    <a:cubicBezTo>
                      <a:pt x="571292" y="588177"/>
                      <a:pt x="566628" y="586119"/>
                      <a:pt x="561965" y="584199"/>
                    </a:cubicBezTo>
                    <a:cubicBezTo>
                      <a:pt x="559633" y="583239"/>
                      <a:pt x="557576" y="582142"/>
                      <a:pt x="555381" y="581045"/>
                    </a:cubicBezTo>
                    <a:cubicBezTo>
                      <a:pt x="550992" y="578850"/>
                      <a:pt x="546740" y="576655"/>
                      <a:pt x="542351" y="574598"/>
                    </a:cubicBezTo>
                    <a:cubicBezTo>
                      <a:pt x="539334" y="573089"/>
                      <a:pt x="536316" y="571306"/>
                      <a:pt x="533299" y="569660"/>
                    </a:cubicBezTo>
                    <a:cubicBezTo>
                      <a:pt x="529458" y="567466"/>
                      <a:pt x="525755" y="565134"/>
                      <a:pt x="521914" y="562802"/>
                    </a:cubicBezTo>
                    <a:cubicBezTo>
                      <a:pt x="519308" y="561294"/>
                      <a:pt x="516565" y="559648"/>
                      <a:pt x="514508" y="557590"/>
                    </a:cubicBezTo>
                    <a:cubicBezTo>
                      <a:pt x="513410" y="556493"/>
                      <a:pt x="512725" y="555807"/>
                      <a:pt x="511902" y="554436"/>
                    </a:cubicBezTo>
                    <a:cubicBezTo>
                      <a:pt x="511079" y="553201"/>
                      <a:pt x="510530" y="551692"/>
                      <a:pt x="509844" y="550321"/>
                    </a:cubicBezTo>
                    <a:cubicBezTo>
                      <a:pt x="508335" y="547166"/>
                      <a:pt x="511079" y="543326"/>
                      <a:pt x="514370" y="543463"/>
                    </a:cubicBezTo>
                    <a:cubicBezTo>
                      <a:pt x="515879" y="543463"/>
                      <a:pt x="517388" y="543326"/>
                      <a:pt x="518760" y="543463"/>
                    </a:cubicBezTo>
                    <a:cubicBezTo>
                      <a:pt x="520543" y="543737"/>
                      <a:pt x="521503" y="543874"/>
                      <a:pt x="523286" y="544423"/>
                    </a:cubicBezTo>
                    <a:cubicBezTo>
                      <a:pt x="526441" y="545383"/>
                      <a:pt x="529458" y="547166"/>
                      <a:pt x="532338" y="548675"/>
                    </a:cubicBezTo>
                    <a:cubicBezTo>
                      <a:pt x="538099" y="551692"/>
                      <a:pt x="543586" y="555121"/>
                      <a:pt x="549072" y="558550"/>
                    </a:cubicBezTo>
                    <a:cubicBezTo>
                      <a:pt x="552775" y="560882"/>
                      <a:pt x="556616" y="563214"/>
                      <a:pt x="560319" y="565545"/>
                    </a:cubicBezTo>
                    <a:cubicBezTo>
                      <a:pt x="562925" y="567191"/>
                      <a:pt x="565531" y="568974"/>
                      <a:pt x="568000" y="570620"/>
                    </a:cubicBezTo>
                    <a:cubicBezTo>
                      <a:pt x="571703" y="573089"/>
                      <a:pt x="575407" y="575558"/>
                      <a:pt x="578973" y="577890"/>
                    </a:cubicBezTo>
                    <a:cubicBezTo>
                      <a:pt x="582128" y="579947"/>
                      <a:pt x="585145" y="582142"/>
                      <a:pt x="588163" y="584336"/>
                    </a:cubicBezTo>
                    <a:cubicBezTo>
                      <a:pt x="588711" y="584611"/>
                      <a:pt x="589397" y="584748"/>
                      <a:pt x="589946" y="585022"/>
                    </a:cubicBezTo>
                    <a:cubicBezTo>
                      <a:pt x="593923" y="586668"/>
                      <a:pt x="598038" y="588177"/>
                      <a:pt x="602016" y="589686"/>
                    </a:cubicBezTo>
                    <a:cubicBezTo>
                      <a:pt x="607502" y="591743"/>
                      <a:pt x="613126" y="593663"/>
                      <a:pt x="618749" y="595584"/>
                    </a:cubicBezTo>
                    <a:cubicBezTo>
                      <a:pt x="623550" y="596955"/>
                      <a:pt x="628488" y="598464"/>
                      <a:pt x="633288" y="599835"/>
                    </a:cubicBezTo>
                    <a:cubicBezTo>
                      <a:pt x="633974" y="600110"/>
                      <a:pt x="634660" y="600110"/>
                      <a:pt x="635346" y="600247"/>
                    </a:cubicBezTo>
                    <a:cubicBezTo>
                      <a:pt x="637266" y="600658"/>
                      <a:pt x="639323" y="601207"/>
                      <a:pt x="641106" y="601619"/>
                    </a:cubicBezTo>
                    <a:cubicBezTo>
                      <a:pt x="643987" y="602304"/>
                      <a:pt x="646730" y="602990"/>
                      <a:pt x="649473" y="603539"/>
                    </a:cubicBezTo>
                    <a:cubicBezTo>
                      <a:pt x="649473" y="603539"/>
                      <a:pt x="649336" y="603539"/>
                      <a:pt x="649336" y="603539"/>
                    </a:cubicBezTo>
                    <a:cubicBezTo>
                      <a:pt x="656057" y="604773"/>
                      <a:pt x="662778" y="605871"/>
                      <a:pt x="669636" y="606556"/>
                    </a:cubicBezTo>
                    <a:cubicBezTo>
                      <a:pt x="673202" y="606693"/>
                      <a:pt x="676768" y="606693"/>
                      <a:pt x="680197" y="606556"/>
                    </a:cubicBezTo>
                    <a:cubicBezTo>
                      <a:pt x="682254" y="606282"/>
                      <a:pt x="684312" y="606008"/>
                      <a:pt x="686506" y="605596"/>
                    </a:cubicBezTo>
                    <a:cubicBezTo>
                      <a:pt x="686506" y="605596"/>
                      <a:pt x="686506" y="605596"/>
                      <a:pt x="686506" y="605596"/>
                    </a:cubicBezTo>
                    <a:cubicBezTo>
                      <a:pt x="688015" y="605322"/>
                      <a:pt x="689387" y="604910"/>
                      <a:pt x="690896" y="604362"/>
                    </a:cubicBezTo>
                    <a:cubicBezTo>
                      <a:pt x="690896" y="604362"/>
                      <a:pt x="690758" y="604362"/>
                      <a:pt x="690758" y="604362"/>
                    </a:cubicBezTo>
                    <a:cubicBezTo>
                      <a:pt x="690896" y="604362"/>
                      <a:pt x="690896" y="604225"/>
                      <a:pt x="691033" y="604225"/>
                    </a:cubicBezTo>
                    <a:cubicBezTo>
                      <a:pt x="691170" y="604225"/>
                      <a:pt x="691170" y="604225"/>
                      <a:pt x="691307" y="604087"/>
                    </a:cubicBezTo>
                    <a:cubicBezTo>
                      <a:pt x="691307" y="604087"/>
                      <a:pt x="691170" y="604087"/>
                      <a:pt x="691170" y="604087"/>
                    </a:cubicBezTo>
                    <a:cubicBezTo>
                      <a:pt x="692679" y="603539"/>
                      <a:pt x="694187" y="602853"/>
                      <a:pt x="695696" y="602167"/>
                    </a:cubicBezTo>
                    <a:cubicBezTo>
                      <a:pt x="696108" y="602030"/>
                      <a:pt x="696382" y="601756"/>
                      <a:pt x="696793" y="601619"/>
                    </a:cubicBezTo>
                    <a:cubicBezTo>
                      <a:pt x="697754" y="600933"/>
                      <a:pt x="698714" y="600247"/>
                      <a:pt x="699674" y="599424"/>
                    </a:cubicBezTo>
                    <a:cubicBezTo>
                      <a:pt x="699537" y="599561"/>
                      <a:pt x="699537" y="599561"/>
                      <a:pt x="699399" y="599698"/>
                    </a:cubicBezTo>
                    <a:cubicBezTo>
                      <a:pt x="700359" y="598875"/>
                      <a:pt x="701183" y="597915"/>
                      <a:pt x="702006" y="597092"/>
                    </a:cubicBezTo>
                    <a:cubicBezTo>
                      <a:pt x="702280" y="596681"/>
                      <a:pt x="702417" y="596406"/>
                      <a:pt x="702691" y="596132"/>
                    </a:cubicBezTo>
                    <a:cubicBezTo>
                      <a:pt x="702691" y="596132"/>
                      <a:pt x="702691" y="596132"/>
                      <a:pt x="702691" y="596132"/>
                    </a:cubicBezTo>
                    <a:cubicBezTo>
                      <a:pt x="702966" y="595721"/>
                      <a:pt x="703240" y="595172"/>
                      <a:pt x="703514" y="594761"/>
                    </a:cubicBezTo>
                    <a:cubicBezTo>
                      <a:pt x="703651" y="594349"/>
                      <a:pt x="703788" y="594075"/>
                      <a:pt x="703926" y="593663"/>
                    </a:cubicBezTo>
                    <a:cubicBezTo>
                      <a:pt x="704063" y="593115"/>
                      <a:pt x="704200" y="592703"/>
                      <a:pt x="704337" y="592292"/>
                    </a:cubicBezTo>
                    <a:cubicBezTo>
                      <a:pt x="704612" y="591194"/>
                      <a:pt x="704749" y="590234"/>
                      <a:pt x="704886" y="589137"/>
                    </a:cubicBezTo>
                    <a:cubicBezTo>
                      <a:pt x="704886" y="588588"/>
                      <a:pt x="704886" y="587903"/>
                      <a:pt x="704886" y="587217"/>
                    </a:cubicBezTo>
                    <a:cubicBezTo>
                      <a:pt x="704886" y="587491"/>
                      <a:pt x="704886" y="587628"/>
                      <a:pt x="704886" y="587903"/>
                    </a:cubicBezTo>
                    <a:cubicBezTo>
                      <a:pt x="704886" y="586531"/>
                      <a:pt x="704612" y="585159"/>
                      <a:pt x="704337" y="583788"/>
                    </a:cubicBezTo>
                    <a:cubicBezTo>
                      <a:pt x="704337" y="583925"/>
                      <a:pt x="704337" y="584062"/>
                      <a:pt x="704337" y="584199"/>
                    </a:cubicBezTo>
                    <a:cubicBezTo>
                      <a:pt x="704200" y="583513"/>
                      <a:pt x="703926" y="582828"/>
                      <a:pt x="703651" y="582142"/>
                    </a:cubicBezTo>
                    <a:cubicBezTo>
                      <a:pt x="703240" y="581045"/>
                      <a:pt x="702691" y="579810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006" y="578576"/>
                      <a:pt x="702006" y="578439"/>
                      <a:pt x="701868" y="578164"/>
                    </a:cubicBezTo>
                    <a:cubicBezTo>
                      <a:pt x="701868" y="578301"/>
                      <a:pt x="702006" y="578439"/>
                      <a:pt x="702006" y="578439"/>
                    </a:cubicBezTo>
                    <a:cubicBezTo>
                      <a:pt x="700908" y="576381"/>
                      <a:pt x="699811" y="574324"/>
                      <a:pt x="698439" y="572403"/>
                    </a:cubicBezTo>
                    <a:cubicBezTo>
                      <a:pt x="698577" y="572678"/>
                      <a:pt x="698714" y="572815"/>
                      <a:pt x="698714" y="572952"/>
                    </a:cubicBezTo>
                    <a:cubicBezTo>
                      <a:pt x="697068" y="570483"/>
                      <a:pt x="695285" y="568289"/>
                      <a:pt x="693364" y="565957"/>
                    </a:cubicBezTo>
                    <a:cubicBezTo>
                      <a:pt x="693501" y="566094"/>
                      <a:pt x="693639" y="566231"/>
                      <a:pt x="693776" y="566368"/>
                    </a:cubicBezTo>
                    <a:cubicBezTo>
                      <a:pt x="690347" y="562665"/>
                      <a:pt x="686643" y="559099"/>
                      <a:pt x="682940" y="555670"/>
                    </a:cubicBezTo>
                    <a:cubicBezTo>
                      <a:pt x="682940" y="555670"/>
                      <a:pt x="682940" y="555670"/>
                      <a:pt x="682940" y="555670"/>
                    </a:cubicBezTo>
                    <a:cubicBezTo>
                      <a:pt x="682940" y="555670"/>
                      <a:pt x="682803" y="555533"/>
                      <a:pt x="682803" y="555533"/>
                    </a:cubicBezTo>
                    <a:cubicBezTo>
                      <a:pt x="682666" y="555396"/>
                      <a:pt x="682666" y="555396"/>
                      <a:pt x="682529" y="555258"/>
                    </a:cubicBezTo>
                    <a:cubicBezTo>
                      <a:pt x="682529" y="555258"/>
                      <a:pt x="682666" y="555396"/>
                      <a:pt x="682666" y="555396"/>
                    </a:cubicBezTo>
                    <a:cubicBezTo>
                      <a:pt x="676356" y="549909"/>
                      <a:pt x="669636" y="545109"/>
                      <a:pt x="662778" y="540445"/>
                    </a:cubicBezTo>
                    <a:cubicBezTo>
                      <a:pt x="662778" y="540445"/>
                      <a:pt x="662915" y="540582"/>
                      <a:pt x="662915" y="540582"/>
                    </a:cubicBezTo>
                    <a:cubicBezTo>
                      <a:pt x="654000" y="534547"/>
                      <a:pt x="644810" y="529198"/>
                      <a:pt x="635483" y="523849"/>
                    </a:cubicBezTo>
                    <a:cubicBezTo>
                      <a:pt x="632191" y="521929"/>
                      <a:pt x="628762" y="520420"/>
                      <a:pt x="625333" y="518637"/>
                    </a:cubicBezTo>
                    <a:cubicBezTo>
                      <a:pt x="617378" y="514659"/>
                      <a:pt x="609285" y="510681"/>
                      <a:pt x="601330" y="506567"/>
                    </a:cubicBezTo>
                    <a:cubicBezTo>
                      <a:pt x="593923" y="503275"/>
                      <a:pt x="586654" y="499983"/>
                      <a:pt x="579384" y="496691"/>
                    </a:cubicBezTo>
                    <a:cubicBezTo>
                      <a:pt x="572938" y="493811"/>
                      <a:pt x="566354" y="491068"/>
                      <a:pt x="559908" y="488324"/>
                    </a:cubicBezTo>
                    <a:cubicBezTo>
                      <a:pt x="552638" y="485307"/>
                      <a:pt x="545369" y="482289"/>
                      <a:pt x="538099" y="479272"/>
                    </a:cubicBezTo>
                    <a:cubicBezTo>
                      <a:pt x="534533" y="477763"/>
                      <a:pt x="530967" y="476391"/>
                      <a:pt x="527401" y="474883"/>
                    </a:cubicBezTo>
                    <a:cubicBezTo>
                      <a:pt x="527401" y="474883"/>
                      <a:pt x="527401" y="474883"/>
                      <a:pt x="527264" y="474883"/>
                    </a:cubicBezTo>
                    <a:cubicBezTo>
                      <a:pt x="523972" y="474060"/>
                      <a:pt x="520817" y="472962"/>
                      <a:pt x="517525" y="472002"/>
                    </a:cubicBezTo>
                    <a:cubicBezTo>
                      <a:pt x="513822" y="470905"/>
                      <a:pt x="510393" y="469396"/>
                      <a:pt x="506827" y="467888"/>
                    </a:cubicBezTo>
                    <a:cubicBezTo>
                      <a:pt x="504632" y="466927"/>
                      <a:pt x="503398" y="464459"/>
                      <a:pt x="504083" y="462127"/>
                    </a:cubicBezTo>
                    <a:cubicBezTo>
                      <a:pt x="504769" y="459932"/>
                      <a:pt x="507101" y="458149"/>
                      <a:pt x="509433" y="458698"/>
                    </a:cubicBezTo>
                    <a:cubicBezTo>
                      <a:pt x="512725" y="459246"/>
                      <a:pt x="515879" y="459932"/>
                      <a:pt x="519034" y="461030"/>
                    </a:cubicBezTo>
                    <a:cubicBezTo>
                      <a:pt x="521366" y="461853"/>
                      <a:pt x="523835" y="462675"/>
                      <a:pt x="526166" y="463636"/>
                    </a:cubicBezTo>
                    <a:cubicBezTo>
                      <a:pt x="528909" y="464733"/>
                      <a:pt x="531790" y="465830"/>
                      <a:pt x="534533" y="466927"/>
                    </a:cubicBezTo>
                    <a:cubicBezTo>
                      <a:pt x="539471" y="468299"/>
                      <a:pt x="544271" y="469533"/>
                      <a:pt x="549209" y="470768"/>
                    </a:cubicBezTo>
                    <a:cubicBezTo>
                      <a:pt x="552501" y="471728"/>
                      <a:pt x="555930" y="472277"/>
                      <a:pt x="559222" y="472962"/>
                    </a:cubicBezTo>
                    <a:cubicBezTo>
                      <a:pt x="563199" y="473785"/>
                      <a:pt x="567177" y="474746"/>
                      <a:pt x="571292" y="475706"/>
                    </a:cubicBezTo>
                    <a:cubicBezTo>
                      <a:pt x="571155" y="475706"/>
                      <a:pt x="571155" y="475706"/>
                      <a:pt x="571018" y="475706"/>
                    </a:cubicBezTo>
                    <a:cubicBezTo>
                      <a:pt x="571155" y="475706"/>
                      <a:pt x="571429" y="475706"/>
                      <a:pt x="571566" y="475843"/>
                    </a:cubicBezTo>
                    <a:lnTo>
                      <a:pt x="571566" y="475843"/>
                    </a:lnTo>
                    <a:lnTo>
                      <a:pt x="571566" y="475843"/>
                    </a:lnTo>
                    <a:cubicBezTo>
                      <a:pt x="577876" y="476803"/>
                      <a:pt x="584185" y="477900"/>
                      <a:pt x="590494" y="478998"/>
                    </a:cubicBezTo>
                    <a:cubicBezTo>
                      <a:pt x="592277" y="479272"/>
                      <a:pt x="593923" y="479683"/>
                      <a:pt x="595706" y="479820"/>
                    </a:cubicBezTo>
                    <a:cubicBezTo>
                      <a:pt x="598724" y="480232"/>
                      <a:pt x="601879" y="480506"/>
                      <a:pt x="604896" y="480918"/>
                    </a:cubicBezTo>
                    <a:cubicBezTo>
                      <a:pt x="610383" y="481604"/>
                      <a:pt x="615732" y="482289"/>
                      <a:pt x="621218" y="482838"/>
                    </a:cubicBezTo>
                    <a:cubicBezTo>
                      <a:pt x="627528" y="483387"/>
                      <a:pt x="633700" y="483798"/>
                      <a:pt x="640009" y="484347"/>
                    </a:cubicBezTo>
                    <a:cubicBezTo>
                      <a:pt x="640009" y="484347"/>
                      <a:pt x="640009" y="484347"/>
                      <a:pt x="640009" y="484347"/>
                    </a:cubicBezTo>
                    <a:cubicBezTo>
                      <a:pt x="640009" y="484347"/>
                      <a:pt x="640146" y="484347"/>
                      <a:pt x="640146" y="484347"/>
                    </a:cubicBezTo>
                    <a:cubicBezTo>
                      <a:pt x="640284" y="484347"/>
                      <a:pt x="640558" y="484347"/>
                      <a:pt x="640695" y="484347"/>
                    </a:cubicBezTo>
                    <a:cubicBezTo>
                      <a:pt x="640695" y="484347"/>
                      <a:pt x="640558" y="484347"/>
                      <a:pt x="640558" y="484347"/>
                    </a:cubicBezTo>
                    <a:cubicBezTo>
                      <a:pt x="645907" y="484621"/>
                      <a:pt x="651256" y="484895"/>
                      <a:pt x="656606" y="485170"/>
                    </a:cubicBezTo>
                    <a:cubicBezTo>
                      <a:pt x="659074" y="485307"/>
                      <a:pt x="661543" y="485170"/>
                      <a:pt x="663875" y="485170"/>
                    </a:cubicBezTo>
                    <a:cubicBezTo>
                      <a:pt x="667990" y="485170"/>
                      <a:pt x="671967" y="485170"/>
                      <a:pt x="676082" y="484895"/>
                    </a:cubicBezTo>
                    <a:cubicBezTo>
                      <a:pt x="681294" y="484484"/>
                      <a:pt x="686506" y="483935"/>
                      <a:pt x="691719" y="482975"/>
                    </a:cubicBezTo>
                    <a:cubicBezTo>
                      <a:pt x="691581" y="482975"/>
                      <a:pt x="691444" y="482975"/>
                      <a:pt x="691307" y="482975"/>
                    </a:cubicBezTo>
                    <a:cubicBezTo>
                      <a:pt x="694462" y="482289"/>
                      <a:pt x="697616" y="481604"/>
                      <a:pt x="700634" y="480643"/>
                    </a:cubicBezTo>
                    <a:cubicBezTo>
                      <a:pt x="702691" y="479958"/>
                      <a:pt x="704612" y="479135"/>
                      <a:pt x="706532" y="478175"/>
                    </a:cubicBezTo>
                    <a:cubicBezTo>
                      <a:pt x="706532" y="478175"/>
                      <a:pt x="706395" y="478312"/>
                      <a:pt x="706257" y="478312"/>
                    </a:cubicBezTo>
                    <a:cubicBezTo>
                      <a:pt x="707355" y="477763"/>
                      <a:pt x="708452" y="477214"/>
                      <a:pt x="709412" y="476529"/>
                    </a:cubicBezTo>
                    <a:cubicBezTo>
                      <a:pt x="709412" y="476529"/>
                      <a:pt x="709412" y="476529"/>
                      <a:pt x="709275" y="476666"/>
                    </a:cubicBezTo>
                    <a:cubicBezTo>
                      <a:pt x="709412" y="476666"/>
                      <a:pt x="709412" y="476529"/>
                      <a:pt x="709549" y="476529"/>
                    </a:cubicBezTo>
                    <a:cubicBezTo>
                      <a:pt x="709686" y="476529"/>
                      <a:pt x="709686" y="476391"/>
                      <a:pt x="709824" y="476391"/>
                    </a:cubicBezTo>
                    <a:cubicBezTo>
                      <a:pt x="709824" y="476391"/>
                      <a:pt x="709686" y="476391"/>
                      <a:pt x="709686" y="476391"/>
                    </a:cubicBezTo>
                    <a:cubicBezTo>
                      <a:pt x="710784" y="475569"/>
                      <a:pt x="711744" y="474746"/>
                      <a:pt x="712704" y="473923"/>
                    </a:cubicBezTo>
                    <a:cubicBezTo>
                      <a:pt x="712567" y="474060"/>
                      <a:pt x="712430" y="474197"/>
                      <a:pt x="712293" y="474334"/>
                    </a:cubicBezTo>
                    <a:cubicBezTo>
                      <a:pt x="712704" y="473923"/>
                      <a:pt x="713115" y="473511"/>
                      <a:pt x="713527" y="472962"/>
                    </a:cubicBezTo>
                    <a:cubicBezTo>
                      <a:pt x="713801" y="472551"/>
                      <a:pt x="714075" y="472140"/>
                      <a:pt x="714350" y="471865"/>
                    </a:cubicBezTo>
                    <a:cubicBezTo>
                      <a:pt x="714624" y="471317"/>
                      <a:pt x="714899" y="470768"/>
                      <a:pt x="715173" y="470356"/>
                    </a:cubicBezTo>
                    <a:cubicBezTo>
                      <a:pt x="715036" y="470494"/>
                      <a:pt x="714899" y="470768"/>
                      <a:pt x="714899" y="470905"/>
                    </a:cubicBezTo>
                    <a:cubicBezTo>
                      <a:pt x="715173" y="470356"/>
                      <a:pt x="715310" y="469808"/>
                      <a:pt x="715584" y="469259"/>
                    </a:cubicBezTo>
                    <a:cubicBezTo>
                      <a:pt x="715722" y="468848"/>
                      <a:pt x="715859" y="468573"/>
                      <a:pt x="715859" y="468162"/>
                    </a:cubicBezTo>
                    <a:cubicBezTo>
                      <a:pt x="715996" y="467613"/>
                      <a:pt x="715996" y="467065"/>
                      <a:pt x="716133" y="466516"/>
                    </a:cubicBezTo>
                    <a:cubicBezTo>
                      <a:pt x="716133" y="466790"/>
                      <a:pt x="716133" y="466927"/>
                      <a:pt x="716133" y="467202"/>
                    </a:cubicBezTo>
                    <a:cubicBezTo>
                      <a:pt x="716133" y="466653"/>
                      <a:pt x="716133" y="466242"/>
                      <a:pt x="716133" y="465693"/>
                    </a:cubicBezTo>
                    <a:cubicBezTo>
                      <a:pt x="716133" y="465282"/>
                      <a:pt x="715996" y="464733"/>
                      <a:pt x="715996" y="464321"/>
                    </a:cubicBezTo>
                    <a:cubicBezTo>
                      <a:pt x="715859" y="463773"/>
                      <a:pt x="715722" y="463087"/>
                      <a:pt x="715584" y="462538"/>
                    </a:cubicBezTo>
                    <a:cubicBezTo>
                      <a:pt x="715173" y="461441"/>
                      <a:pt x="714761" y="460481"/>
                      <a:pt x="714350" y="459521"/>
                    </a:cubicBezTo>
                    <a:cubicBezTo>
                      <a:pt x="714350" y="459521"/>
                      <a:pt x="714350" y="459521"/>
                      <a:pt x="714350" y="459658"/>
                    </a:cubicBezTo>
                    <a:cubicBezTo>
                      <a:pt x="713664" y="458424"/>
                      <a:pt x="712978" y="457052"/>
                      <a:pt x="712155" y="455955"/>
                    </a:cubicBezTo>
                    <a:cubicBezTo>
                      <a:pt x="712293" y="456092"/>
                      <a:pt x="712293" y="456229"/>
                      <a:pt x="712430" y="456366"/>
                    </a:cubicBezTo>
                    <a:cubicBezTo>
                      <a:pt x="711744" y="455269"/>
                      <a:pt x="710921" y="454172"/>
                      <a:pt x="709961" y="453211"/>
                    </a:cubicBezTo>
                    <a:cubicBezTo>
                      <a:pt x="708452" y="451703"/>
                      <a:pt x="706943" y="450194"/>
                      <a:pt x="705435" y="448685"/>
                    </a:cubicBezTo>
                    <a:cubicBezTo>
                      <a:pt x="701868" y="445668"/>
                      <a:pt x="698302" y="442787"/>
                      <a:pt x="694325" y="440181"/>
                    </a:cubicBezTo>
                    <a:cubicBezTo>
                      <a:pt x="694599" y="440318"/>
                      <a:pt x="694736" y="440456"/>
                      <a:pt x="694873" y="440593"/>
                    </a:cubicBezTo>
                    <a:cubicBezTo>
                      <a:pt x="688838" y="436752"/>
                      <a:pt x="682529" y="433186"/>
                      <a:pt x="676219" y="429894"/>
                    </a:cubicBezTo>
                    <a:cubicBezTo>
                      <a:pt x="676356" y="429894"/>
                      <a:pt x="676494" y="430031"/>
                      <a:pt x="676631" y="430031"/>
                    </a:cubicBezTo>
                    <a:cubicBezTo>
                      <a:pt x="663052" y="423311"/>
                      <a:pt x="649062" y="417687"/>
                      <a:pt x="634797" y="412612"/>
                    </a:cubicBezTo>
                    <a:cubicBezTo>
                      <a:pt x="634797" y="412612"/>
                      <a:pt x="634934" y="412612"/>
                      <a:pt x="634934" y="412612"/>
                    </a:cubicBezTo>
                    <a:cubicBezTo>
                      <a:pt x="630957" y="411240"/>
                      <a:pt x="626979" y="409869"/>
                      <a:pt x="623001" y="408634"/>
                    </a:cubicBezTo>
                    <a:cubicBezTo>
                      <a:pt x="622727" y="408497"/>
                      <a:pt x="622453" y="408497"/>
                      <a:pt x="622041" y="408360"/>
                    </a:cubicBezTo>
                    <a:cubicBezTo>
                      <a:pt x="616280" y="408223"/>
                      <a:pt x="610383" y="408086"/>
                      <a:pt x="604622" y="407537"/>
                    </a:cubicBezTo>
                    <a:cubicBezTo>
                      <a:pt x="599684" y="406989"/>
                      <a:pt x="594884" y="406577"/>
                      <a:pt x="589946" y="406028"/>
                    </a:cubicBezTo>
                    <a:cubicBezTo>
                      <a:pt x="588163" y="405891"/>
                      <a:pt x="586380" y="405754"/>
                      <a:pt x="584597" y="405480"/>
                    </a:cubicBezTo>
                    <a:cubicBezTo>
                      <a:pt x="580756" y="405068"/>
                      <a:pt x="577053" y="404382"/>
                      <a:pt x="573212" y="403834"/>
                    </a:cubicBezTo>
                    <a:cubicBezTo>
                      <a:pt x="563885" y="402325"/>
                      <a:pt x="554558" y="400131"/>
                      <a:pt x="545506" y="397250"/>
                    </a:cubicBezTo>
                    <a:cubicBezTo>
                      <a:pt x="541940" y="396016"/>
                      <a:pt x="538374" y="394918"/>
                      <a:pt x="534945" y="393273"/>
                    </a:cubicBezTo>
                    <a:cubicBezTo>
                      <a:pt x="533984" y="392861"/>
                      <a:pt x="532887" y="392312"/>
                      <a:pt x="532064" y="391627"/>
                    </a:cubicBezTo>
                    <a:cubicBezTo>
                      <a:pt x="531378" y="391078"/>
                      <a:pt x="530693" y="390529"/>
                      <a:pt x="530144" y="389981"/>
                    </a:cubicBezTo>
                    <a:cubicBezTo>
                      <a:pt x="529184" y="389021"/>
                      <a:pt x="528361" y="388060"/>
                      <a:pt x="527401" y="387237"/>
                    </a:cubicBezTo>
                    <a:cubicBezTo>
                      <a:pt x="525069" y="384769"/>
                      <a:pt x="525618" y="380242"/>
                      <a:pt x="529047" y="378871"/>
                    </a:cubicBezTo>
                    <a:cubicBezTo>
                      <a:pt x="531241" y="378048"/>
                      <a:pt x="533436" y="376950"/>
                      <a:pt x="535767" y="376950"/>
                    </a:cubicBezTo>
                    <a:cubicBezTo>
                      <a:pt x="537551" y="376813"/>
                      <a:pt x="538785" y="376950"/>
                      <a:pt x="540568" y="377088"/>
                    </a:cubicBezTo>
                    <a:cubicBezTo>
                      <a:pt x="542625" y="377225"/>
                      <a:pt x="544820" y="377773"/>
                      <a:pt x="546878" y="378185"/>
                    </a:cubicBezTo>
                    <a:cubicBezTo>
                      <a:pt x="553050" y="379282"/>
                      <a:pt x="559222" y="380791"/>
                      <a:pt x="565257" y="382300"/>
                    </a:cubicBezTo>
                    <a:cubicBezTo>
                      <a:pt x="572664" y="384083"/>
                      <a:pt x="580070" y="385866"/>
                      <a:pt x="587477" y="387786"/>
                    </a:cubicBezTo>
                    <a:cubicBezTo>
                      <a:pt x="591729" y="388883"/>
                      <a:pt x="595981" y="389981"/>
                      <a:pt x="600096" y="391078"/>
                    </a:cubicBezTo>
                    <a:cubicBezTo>
                      <a:pt x="602564" y="391764"/>
                      <a:pt x="604896" y="392450"/>
                      <a:pt x="607228" y="393273"/>
                    </a:cubicBezTo>
                    <a:cubicBezTo>
                      <a:pt x="612029" y="394781"/>
                      <a:pt x="616966" y="396290"/>
                      <a:pt x="621904" y="397662"/>
                    </a:cubicBezTo>
                    <a:cubicBezTo>
                      <a:pt x="622316" y="397799"/>
                      <a:pt x="622727" y="397936"/>
                      <a:pt x="623001" y="398073"/>
                    </a:cubicBezTo>
                    <a:cubicBezTo>
                      <a:pt x="626156" y="398210"/>
                      <a:pt x="629311" y="398210"/>
                      <a:pt x="632328" y="398347"/>
                    </a:cubicBezTo>
                    <a:cubicBezTo>
                      <a:pt x="633151" y="398347"/>
                      <a:pt x="633974" y="398347"/>
                      <a:pt x="634660" y="398347"/>
                    </a:cubicBezTo>
                    <a:cubicBezTo>
                      <a:pt x="637403" y="398347"/>
                      <a:pt x="640009" y="398210"/>
                      <a:pt x="642752" y="398073"/>
                    </a:cubicBezTo>
                    <a:cubicBezTo>
                      <a:pt x="646593" y="397936"/>
                      <a:pt x="650433" y="397799"/>
                      <a:pt x="654274" y="397662"/>
                    </a:cubicBezTo>
                    <a:cubicBezTo>
                      <a:pt x="658663" y="397250"/>
                      <a:pt x="663052" y="396839"/>
                      <a:pt x="667441" y="396427"/>
                    </a:cubicBezTo>
                    <a:cubicBezTo>
                      <a:pt x="669361" y="396153"/>
                      <a:pt x="671282" y="396016"/>
                      <a:pt x="673202" y="395879"/>
                    </a:cubicBezTo>
                    <a:cubicBezTo>
                      <a:pt x="674711" y="395741"/>
                      <a:pt x="676494" y="395467"/>
                      <a:pt x="678003" y="395193"/>
                    </a:cubicBezTo>
                    <a:cubicBezTo>
                      <a:pt x="681294" y="394781"/>
                      <a:pt x="684449" y="394095"/>
                      <a:pt x="687467" y="393547"/>
                    </a:cubicBezTo>
                    <a:cubicBezTo>
                      <a:pt x="687329" y="393547"/>
                      <a:pt x="687192" y="393547"/>
                      <a:pt x="687055" y="393684"/>
                    </a:cubicBezTo>
                    <a:cubicBezTo>
                      <a:pt x="694599" y="392038"/>
                      <a:pt x="702006" y="390118"/>
                      <a:pt x="709412" y="387649"/>
                    </a:cubicBezTo>
                    <a:cubicBezTo>
                      <a:pt x="709412" y="387649"/>
                      <a:pt x="709275" y="387649"/>
                      <a:pt x="709275" y="387649"/>
                    </a:cubicBezTo>
                    <a:cubicBezTo>
                      <a:pt x="712704" y="386415"/>
                      <a:pt x="715996" y="385043"/>
                      <a:pt x="719288" y="383534"/>
                    </a:cubicBezTo>
                    <a:cubicBezTo>
                      <a:pt x="719288" y="383534"/>
                      <a:pt x="719288" y="383534"/>
                      <a:pt x="719151" y="383534"/>
                    </a:cubicBezTo>
                    <a:cubicBezTo>
                      <a:pt x="720659" y="382711"/>
                      <a:pt x="722031" y="381888"/>
                      <a:pt x="723540" y="380928"/>
                    </a:cubicBezTo>
                    <a:cubicBezTo>
                      <a:pt x="723540" y="380928"/>
                      <a:pt x="723540" y="380928"/>
                      <a:pt x="723540" y="380928"/>
                    </a:cubicBezTo>
                    <a:cubicBezTo>
                      <a:pt x="724637" y="380242"/>
                      <a:pt x="725734" y="379419"/>
                      <a:pt x="726694" y="378459"/>
                    </a:cubicBezTo>
                    <a:cubicBezTo>
                      <a:pt x="726694" y="378459"/>
                      <a:pt x="726694" y="378459"/>
                      <a:pt x="726557" y="378459"/>
                    </a:cubicBezTo>
                    <a:cubicBezTo>
                      <a:pt x="726969" y="378048"/>
                      <a:pt x="727380" y="377499"/>
                      <a:pt x="727791" y="377088"/>
                    </a:cubicBezTo>
                    <a:cubicBezTo>
                      <a:pt x="728477" y="376128"/>
                      <a:pt x="729026" y="375167"/>
                      <a:pt x="729438" y="374207"/>
                    </a:cubicBezTo>
                    <a:cubicBezTo>
                      <a:pt x="729300" y="374482"/>
                      <a:pt x="729163" y="374619"/>
                      <a:pt x="729163" y="374756"/>
                    </a:cubicBezTo>
                    <a:cubicBezTo>
                      <a:pt x="729300" y="374344"/>
                      <a:pt x="729438" y="373933"/>
                      <a:pt x="729575" y="373521"/>
                    </a:cubicBezTo>
                    <a:cubicBezTo>
                      <a:pt x="729575" y="373247"/>
                      <a:pt x="729712" y="372973"/>
                      <a:pt x="729712" y="372561"/>
                    </a:cubicBezTo>
                    <a:cubicBezTo>
                      <a:pt x="729712" y="372287"/>
                      <a:pt x="729712" y="372013"/>
                      <a:pt x="729575" y="371601"/>
                    </a:cubicBezTo>
                    <a:cubicBezTo>
                      <a:pt x="729438" y="371190"/>
                      <a:pt x="729300" y="370641"/>
                      <a:pt x="729163" y="370230"/>
                    </a:cubicBezTo>
                    <a:cubicBezTo>
                      <a:pt x="728889" y="369681"/>
                      <a:pt x="728752" y="369132"/>
                      <a:pt x="728477" y="368584"/>
                    </a:cubicBezTo>
                    <a:cubicBezTo>
                      <a:pt x="728203" y="368035"/>
                      <a:pt x="727929" y="367624"/>
                      <a:pt x="727654" y="367075"/>
                    </a:cubicBezTo>
                    <a:cubicBezTo>
                      <a:pt x="727106" y="366252"/>
                      <a:pt x="726420" y="365429"/>
                      <a:pt x="725734" y="364606"/>
                    </a:cubicBezTo>
                    <a:cubicBezTo>
                      <a:pt x="725734" y="364743"/>
                      <a:pt x="725871" y="364743"/>
                      <a:pt x="725871" y="364880"/>
                    </a:cubicBezTo>
                    <a:cubicBezTo>
                      <a:pt x="725460" y="364469"/>
                      <a:pt x="725048" y="364057"/>
                      <a:pt x="724637" y="363646"/>
                    </a:cubicBezTo>
                    <a:cubicBezTo>
                      <a:pt x="723814" y="362960"/>
                      <a:pt x="722991" y="362274"/>
                      <a:pt x="722168" y="361726"/>
                    </a:cubicBezTo>
                    <a:cubicBezTo>
                      <a:pt x="718876" y="359531"/>
                      <a:pt x="715310" y="357474"/>
                      <a:pt x="711744" y="355554"/>
                    </a:cubicBezTo>
                    <a:cubicBezTo>
                      <a:pt x="711881" y="355554"/>
                      <a:pt x="711881" y="355691"/>
                      <a:pt x="712018" y="355691"/>
                    </a:cubicBezTo>
                    <a:cubicBezTo>
                      <a:pt x="705435" y="352399"/>
                      <a:pt x="698577" y="349930"/>
                      <a:pt x="691581" y="347461"/>
                    </a:cubicBezTo>
                    <a:cubicBezTo>
                      <a:pt x="691581" y="347461"/>
                      <a:pt x="691581" y="347461"/>
                      <a:pt x="691581" y="347461"/>
                    </a:cubicBezTo>
                    <a:cubicBezTo>
                      <a:pt x="687055" y="345952"/>
                      <a:pt x="682392" y="344444"/>
                      <a:pt x="677728" y="343209"/>
                    </a:cubicBezTo>
                    <a:cubicBezTo>
                      <a:pt x="675396" y="342523"/>
                      <a:pt x="672790" y="341838"/>
                      <a:pt x="670459" y="341289"/>
                    </a:cubicBezTo>
                    <a:cubicBezTo>
                      <a:pt x="667990" y="340603"/>
                      <a:pt x="665521" y="339917"/>
                      <a:pt x="663052" y="339369"/>
                    </a:cubicBezTo>
                    <a:cubicBezTo>
                      <a:pt x="659760" y="338683"/>
                      <a:pt x="656606" y="337997"/>
                      <a:pt x="653314" y="337311"/>
                    </a:cubicBezTo>
                    <a:cubicBezTo>
                      <a:pt x="644947" y="335528"/>
                      <a:pt x="636580" y="333745"/>
                      <a:pt x="628350" y="331962"/>
                    </a:cubicBezTo>
                    <a:cubicBezTo>
                      <a:pt x="628625" y="331962"/>
                      <a:pt x="628762" y="332099"/>
                      <a:pt x="629036" y="332099"/>
                    </a:cubicBezTo>
                    <a:cubicBezTo>
                      <a:pt x="618749" y="330179"/>
                      <a:pt x="608325" y="328396"/>
                      <a:pt x="598038" y="326476"/>
                    </a:cubicBezTo>
                    <a:cubicBezTo>
                      <a:pt x="588848" y="324830"/>
                      <a:pt x="579522" y="323458"/>
                      <a:pt x="570332" y="321812"/>
                    </a:cubicBezTo>
                    <a:cubicBezTo>
                      <a:pt x="566903" y="321264"/>
                      <a:pt x="563474" y="320715"/>
                      <a:pt x="560182" y="320166"/>
                    </a:cubicBezTo>
                    <a:cubicBezTo>
                      <a:pt x="557987" y="320029"/>
                      <a:pt x="555930" y="319755"/>
                      <a:pt x="553736" y="319618"/>
                    </a:cubicBezTo>
                    <a:cubicBezTo>
                      <a:pt x="548249" y="319069"/>
                      <a:pt x="542763" y="318520"/>
                      <a:pt x="537276" y="317972"/>
                    </a:cubicBezTo>
                    <a:cubicBezTo>
                      <a:pt x="533573" y="317560"/>
                      <a:pt x="529870" y="317012"/>
                      <a:pt x="526166" y="316463"/>
                    </a:cubicBezTo>
                    <a:cubicBezTo>
                      <a:pt x="520131" y="315503"/>
                      <a:pt x="514370" y="314131"/>
                      <a:pt x="508473" y="312760"/>
                    </a:cubicBezTo>
                    <a:cubicBezTo>
                      <a:pt x="504083" y="311662"/>
                      <a:pt x="503123" y="305353"/>
                      <a:pt x="507238" y="303158"/>
                    </a:cubicBezTo>
                    <a:cubicBezTo>
                      <a:pt x="508061" y="302747"/>
                      <a:pt x="508884" y="302198"/>
                      <a:pt x="509844" y="302061"/>
                    </a:cubicBezTo>
                    <a:cubicBezTo>
                      <a:pt x="510941" y="301787"/>
                      <a:pt x="512313" y="301787"/>
                      <a:pt x="513273" y="301787"/>
                    </a:cubicBezTo>
                    <a:cubicBezTo>
                      <a:pt x="515056" y="301650"/>
                      <a:pt x="516839" y="302198"/>
                      <a:pt x="518485" y="302473"/>
                    </a:cubicBezTo>
                    <a:cubicBezTo>
                      <a:pt x="519446" y="302747"/>
                      <a:pt x="520406" y="302884"/>
                      <a:pt x="521366" y="303021"/>
                    </a:cubicBezTo>
                    <a:cubicBezTo>
                      <a:pt x="525480" y="303570"/>
                      <a:pt x="529595" y="304256"/>
                      <a:pt x="533710" y="304941"/>
                    </a:cubicBezTo>
                    <a:cubicBezTo>
                      <a:pt x="540294" y="305902"/>
                      <a:pt x="546878" y="306999"/>
                      <a:pt x="553461" y="308096"/>
                    </a:cubicBezTo>
                    <a:cubicBezTo>
                      <a:pt x="557713" y="308782"/>
                      <a:pt x="561965" y="309468"/>
                      <a:pt x="566217" y="310154"/>
                    </a:cubicBezTo>
                    <a:cubicBezTo>
                      <a:pt x="569783" y="310291"/>
                      <a:pt x="573349" y="310428"/>
                      <a:pt x="576778" y="310565"/>
                    </a:cubicBezTo>
                    <a:cubicBezTo>
                      <a:pt x="579933" y="310702"/>
                      <a:pt x="583225" y="310839"/>
                      <a:pt x="586380" y="310977"/>
                    </a:cubicBezTo>
                    <a:cubicBezTo>
                      <a:pt x="587751" y="310977"/>
                      <a:pt x="589260" y="311251"/>
                      <a:pt x="590769" y="311114"/>
                    </a:cubicBezTo>
                    <a:cubicBezTo>
                      <a:pt x="601056" y="310977"/>
                      <a:pt x="611343" y="310839"/>
                      <a:pt x="621630" y="310702"/>
                    </a:cubicBezTo>
                    <a:cubicBezTo>
                      <a:pt x="621355" y="310702"/>
                      <a:pt x="621218" y="310702"/>
                      <a:pt x="620944" y="310702"/>
                    </a:cubicBezTo>
                    <a:cubicBezTo>
                      <a:pt x="630545" y="310016"/>
                      <a:pt x="640146" y="309193"/>
                      <a:pt x="649885" y="308370"/>
                    </a:cubicBezTo>
                    <a:cubicBezTo>
                      <a:pt x="653314" y="308096"/>
                      <a:pt x="656880" y="307410"/>
                      <a:pt x="660309" y="306999"/>
                    </a:cubicBezTo>
                    <a:cubicBezTo>
                      <a:pt x="665384" y="306313"/>
                      <a:pt x="670322" y="305627"/>
                      <a:pt x="675396" y="304941"/>
                    </a:cubicBezTo>
                    <a:cubicBezTo>
                      <a:pt x="682392" y="303433"/>
                      <a:pt x="689387" y="301924"/>
                      <a:pt x="696245" y="300415"/>
                    </a:cubicBezTo>
                    <a:cubicBezTo>
                      <a:pt x="697068" y="300141"/>
                      <a:pt x="698028" y="299867"/>
                      <a:pt x="698851" y="299729"/>
                    </a:cubicBezTo>
                    <a:cubicBezTo>
                      <a:pt x="701183" y="299044"/>
                      <a:pt x="703514" y="298358"/>
                      <a:pt x="705846" y="297672"/>
                    </a:cubicBezTo>
                    <a:cubicBezTo>
                      <a:pt x="709824" y="296575"/>
                      <a:pt x="713664" y="295477"/>
                      <a:pt x="717642" y="294106"/>
                    </a:cubicBezTo>
                    <a:cubicBezTo>
                      <a:pt x="717367" y="294106"/>
                      <a:pt x="717230" y="294243"/>
                      <a:pt x="716956" y="294380"/>
                    </a:cubicBezTo>
                    <a:cubicBezTo>
                      <a:pt x="724774" y="291637"/>
                      <a:pt x="732318" y="288619"/>
                      <a:pt x="739725" y="284916"/>
                    </a:cubicBezTo>
                    <a:cubicBezTo>
                      <a:pt x="739450" y="284916"/>
                      <a:pt x="739313" y="285053"/>
                      <a:pt x="739039" y="285190"/>
                    </a:cubicBezTo>
                    <a:cubicBezTo>
                      <a:pt x="743565" y="282859"/>
                      <a:pt x="748091" y="280527"/>
                      <a:pt x="752206" y="277784"/>
                    </a:cubicBezTo>
                    <a:cubicBezTo>
                      <a:pt x="752206" y="277784"/>
                      <a:pt x="752206" y="277784"/>
                      <a:pt x="752206" y="277784"/>
                    </a:cubicBezTo>
                    <a:cubicBezTo>
                      <a:pt x="753989" y="276549"/>
                      <a:pt x="755635" y="275178"/>
                      <a:pt x="757418" y="273806"/>
                    </a:cubicBezTo>
                    <a:cubicBezTo>
                      <a:pt x="757281" y="273943"/>
                      <a:pt x="757281" y="273943"/>
                      <a:pt x="757144" y="274080"/>
                    </a:cubicBezTo>
                    <a:cubicBezTo>
                      <a:pt x="757281" y="273943"/>
                      <a:pt x="757418" y="273806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8515" y="272709"/>
                      <a:pt x="759476" y="271749"/>
                      <a:pt x="760436" y="270789"/>
                    </a:cubicBezTo>
                    <a:cubicBezTo>
                      <a:pt x="760299" y="270926"/>
                      <a:pt x="760161" y="271063"/>
                      <a:pt x="760024" y="271200"/>
                    </a:cubicBezTo>
                    <a:cubicBezTo>
                      <a:pt x="760436" y="270651"/>
                      <a:pt x="760847" y="270240"/>
                      <a:pt x="761121" y="269691"/>
                    </a:cubicBezTo>
                    <a:cubicBezTo>
                      <a:pt x="761807" y="268731"/>
                      <a:pt x="762356" y="267634"/>
                      <a:pt x="762905" y="266674"/>
                    </a:cubicBezTo>
                    <a:cubicBezTo>
                      <a:pt x="762905" y="266674"/>
                      <a:pt x="762767" y="266811"/>
                      <a:pt x="762767" y="266811"/>
                    </a:cubicBezTo>
                    <a:cubicBezTo>
                      <a:pt x="763042" y="266262"/>
                      <a:pt x="763316" y="265577"/>
                      <a:pt x="763590" y="265028"/>
                    </a:cubicBezTo>
                    <a:cubicBezTo>
                      <a:pt x="763728" y="264616"/>
                      <a:pt x="763728" y="264342"/>
                      <a:pt x="763865" y="263931"/>
                    </a:cubicBezTo>
                    <a:cubicBezTo>
                      <a:pt x="763865" y="263519"/>
                      <a:pt x="764002" y="263108"/>
                      <a:pt x="764002" y="262833"/>
                    </a:cubicBezTo>
                    <a:cubicBezTo>
                      <a:pt x="764002" y="262422"/>
                      <a:pt x="764002" y="262148"/>
                      <a:pt x="763865" y="261736"/>
                    </a:cubicBezTo>
                    <a:cubicBezTo>
                      <a:pt x="763865" y="261873"/>
                      <a:pt x="764002" y="262148"/>
                      <a:pt x="764002" y="262285"/>
                    </a:cubicBezTo>
                    <a:lnTo>
                      <a:pt x="764002" y="262285"/>
                    </a:lnTo>
                    <a:cubicBezTo>
                      <a:pt x="763865" y="261050"/>
                      <a:pt x="763453" y="259953"/>
                      <a:pt x="763042" y="258856"/>
                    </a:cubicBezTo>
                    <a:cubicBezTo>
                      <a:pt x="763042" y="258993"/>
                      <a:pt x="763179" y="259130"/>
                      <a:pt x="763179" y="259267"/>
                    </a:cubicBezTo>
                    <a:cubicBezTo>
                      <a:pt x="762905" y="258719"/>
                      <a:pt x="762767" y="258170"/>
                      <a:pt x="762493" y="257621"/>
                    </a:cubicBezTo>
                    <a:cubicBezTo>
                      <a:pt x="762219" y="257210"/>
                      <a:pt x="762081" y="256935"/>
                      <a:pt x="761807" y="256524"/>
                    </a:cubicBezTo>
                    <a:cubicBezTo>
                      <a:pt x="761533" y="256113"/>
                      <a:pt x="761259" y="255701"/>
                      <a:pt x="760984" y="255290"/>
                    </a:cubicBezTo>
                    <a:cubicBezTo>
                      <a:pt x="760299" y="254467"/>
                      <a:pt x="759613" y="253781"/>
                      <a:pt x="758927" y="253095"/>
                    </a:cubicBezTo>
                    <a:cubicBezTo>
                      <a:pt x="758927" y="253095"/>
                      <a:pt x="758927" y="253095"/>
                      <a:pt x="759064" y="253232"/>
                    </a:cubicBezTo>
                    <a:cubicBezTo>
                      <a:pt x="757967" y="252272"/>
                      <a:pt x="756870" y="251449"/>
                      <a:pt x="755635" y="250626"/>
                    </a:cubicBezTo>
                    <a:cubicBezTo>
                      <a:pt x="755772" y="250763"/>
                      <a:pt x="755772" y="250763"/>
                      <a:pt x="755909" y="250763"/>
                    </a:cubicBezTo>
                    <a:cubicBezTo>
                      <a:pt x="753441" y="249255"/>
                      <a:pt x="750972" y="247883"/>
                      <a:pt x="748503" y="246648"/>
                    </a:cubicBezTo>
                    <a:cubicBezTo>
                      <a:pt x="748777" y="246786"/>
                      <a:pt x="748914" y="246923"/>
                      <a:pt x="749051" y="246923"/>
                    </a:cubicBezTo>
                    <a:cubicBezTo>
                      <a:pt x="744799" y="244728"/>
                      <a:pt x="740410" y="242945"/>
                      <a:pt x="735884" y="241436"/>
                    </a:cubicBezTo>
                    <a:cubicBezTo>
                      <a:pt x="726420" y="238419"/>
                      <a:pt x="716956" y="235813"/>
                      <a:pt x="707217" y="233893"/>
                    </a:cubicBezTo>
                    <a:cubicBezTo>
                      <a:pt x="707492" y="233893"/>
                      <a:pt x="707629" y="234030"/>
                      <a:pt x="707903" y="234030"/>
                    </a:cubicBezTo>
                    <a:cubicBezTo>
                      <a:pt x="703788" y="233207"/>
                      <a:pt x="699537" y="232384"/>
                      <a:pt x="695422" y="231698"/>
                    </a:cubicBezTo>
                    <a:cubicBezTo>
                      <a:pt x="693501" y="231287"/>
                      <a:pt x="691444" y="231012"/>
                      <a:pt x="689524" y="230738"/>
                    </a:cubicBezTo>
                    <a:cubicBezTo>
                      <a:pt x="685821" y="230326"/>
                      <a:pt x="682254" y="229778"/>
                      <a:pt x="678688" y="229366"/>
                    </a:cubicBezTo>
                    <a:cubicBezTo>
                      <a:pt x="670322" y="228269"/>
                      <a:pt x="661955" y="227309"/>
                      <a:pt x="653588" y="226212"/>
                    </a:cubicBezTo>
                    <a:cubicBezTo>
                      <a:pt x="652353" y="226074"/>
                      <a:pt x="651119" y="225937"/>
                      <a:pt x="649885" y="225800"/>
                    </a:cubicBezTo>
                    <a:cubicBezTo>
                      <a:pt x="645495" y="225526"/>
                      <a:pt x="641244" y="225114"/>
                      <a:pt x="636855" y="224703"/>
                    </a:cubicBezTo>
                    <a:cubicBezTo>
                      <a:pt x="629585" y="224154"/>
                      <a:pt x="622316" y="223468"/>
                      <a:pt x="615046" y="222920"/>
                    </a:cubicBezTo>
                    <a:cubicBezTo>
                      <a:pt x="605719" y="222371"/>
                      <a:pt x="596392" y="221823"/>
                      <a:pt x="587065" y="221411"/>
                    </a:cubicBezTo>
                    <a:cubicBezTo>
                      <a:pt x="585419" y="221274"/>
                      <a:pt x="583773" y="221274"/>
                      <a:pt x="582128" y="221137"/>
                    </a:cubicBezTo>
                    <a:cubicBezTo>
                      <a:pt x="580893" y="221411"/>
                      <a:pt x="579659" y="221548"/>
                      <a:pt x="578424" y="221823"/>
                    </a:cubicBezTo>
                    <a:cubicBezTo>
                      <a:pt x="570881" y="223331"/>
                      <a:pt x="563199" y="224154"/>
                      <a:pt x="555519" y="224840"/>
                    </a:cubicBezTo>
                    <a:cubicBezTo>
                      <a:pt x="546192" y="225800"/>
                      <a:pt x="537002" y="225937"/>
                      <a:pt x="527675" y="225800"/>
                    </a:cubicBezTo>
                    <a:cubicBezTo>
                      <a:pt x="523286" y="225663"/>
                      <a:pt x="519034" y="225389"/>
                      <a:pt x="514645" y="224977"/>
                    </a:cubicBezTo>
                    <a:cubicBezTo>
                      <a:pt x="509570" y="224566"/>
                      <a:pt x="504632" y="223331"/>
                      <a:pt x="499557" y="222097"/>
                    </a:cubicBezTo>
                    <a:cubicBezTo>
                      <a:pt x="498323" y="221823"/>
                      <a:pt x="497225" y="221000"/>
                      <a:pt x="496540" y="219765"/>
                    </a:cubicBezTo>
                    <a:cubicBezTo>
                      <a:pt x="495717" y="218394"/>
                      <a:pt x="495717" y="216748"/>
                      <a:pt x="496265" y="215376"/>
                    </a:cubicBezTo>
                    <a:cubicBezTo>
                      <a:pt x="496814" y="214004"/>
                      <a:pt x="497500" y="212358"/>
                      <a:pt x="498734" y="211398"/>
                    </a:cubicBezTo>
                    <a:cubicBezTo>
                      <a:pt x="500243" y="210164"/>
                      <a:pt x="502026" y="209890"/>
                      <a:pt x="503946" y="209478"/>
                    </a:cubicBezTo>
                    <a:cubicBezTo>
                      <a:pt x="505318" y="209204"/>
                      <a:pt x="506690" y="209341"/>
                      <a:pt x="508061" y="209341"/>
                    </a:cubicBezTo>
                    <a:cubicBezTo>
                      <a:pt x="510256" y="209341"/>
                      <a:pt x="512450" y="209067"/>
                      <a:pt x="514645" y="209067"/>
                    </a:cubicBezTo>
                    <a:cubicBezTo>
                      <a:pt x="517799" y="208929"/>
                      <a:pt x="520954" y="209067"/>
                      <a:pt x="524109" y="209067"/>
                    </a:cubicBezTo>
                    <a:cubicBezTo>
                      <a:pt x="531927" y="209067"/>
                      <a:pt x="539882" y="209204"/>
                      <a:pt x="547838" y="209341"/>
                    </a:cubicBezTo>
                    <a:cubicBezTo>
                      <a:pt x="559770" y="209615"/>
                      <a:pt x="571841" y="209890"/>
                      <a:pt x="583911" y="210575"/>
                    </a:cubicBezTo>
                    <a:cubicBezTo>
                      <a:pt x="590357" y="209341"/>
                      <a:pt x="596804" y="208107"/>
                      <a:pt x="603250" y="206872"/>
                    </a:cubicBezTo>
                    <a:cubicBezTo>
                      <a:pt x="612440" y="204540"/>
                      <a:pt x="621492" y="202209"/>
                      <a:pt x="630682" y="199877"/>
                    </a:cubicBezTo>
                    <a:cubicBezTo>
                      <a:pt x="631642" y="199603"/>
                      <a:pt x="632740" y="199191"/>
                      <a:pt x="633700" y="198917"/>
                    </a:cubicBezTo>
                    <a:cubicBezTo>
                      <a:pt x="636717" y="197957"/>
                      <a:pt x="639598" y="196997"/>
                      <a:pt x="642478" y="196036"/>
                    </a:cubicBezTo>
                    <a:cubicBezTo>
                      <a:pt x="647004" y="194528"/>
                      <a:pt x="651531" y="193156"/>
                      <a:pt x="655920" y="191647"/>
                    </a:cubicBezTo>
                    <a:cubicBezTo>
                      <a:pt x="665521" y="188081"/>
                      <a:pt x="674848" y="184241"/>
                      <a:pt x="684038" y="179714"/>
                    </a:cubicBezTo>
                    <a:cubicBezTo>
                      <a:pt x="683763" y="179852"/>
                      <a:pt x="683626" y="179989"/>
                      <a:pt x="683489" y="179989"/>
                    </a:cubicBezTo>
                    <a:cubicBezTo>
                      <a:pt x="691307" y="176011"/>
                      <a:pt x="698851" y="171896"/>
                      <a:pt x="706120" y="167096"/>
                    </a:cubicBezTo>
                    <a:cubicBezTo>
                      <a:pt x="706120" y="167096"/>
                      <a:pt x="705983" y="167233"/>
                      <a:pt x="705983" y="167233"/>
                    </a:cubicBezTo>
                    <a:cubicBezTo>
                      <a:pt x="709412" y="164901"/>
                      <a:pt x="712978" y="162432"/>
                      <a:pt x="716133" y="159826"/>
                    </a:cubicBezTo>
                    <a:cubicBezTo>
                      <a:pt x="718053" y="158043"/>
                      <a:pt x="719973" y="156123"/>
                      <a:pt x="721757" y="154203"/>
                    </a:cubicBezTo>
                    <a:cubicBezTo>
                      <a:pt x="722168" y="153654"/>
                      <a:pt x="722580" y="153105"/>
                      <a:pt x="722991" y="152557"/>
                    </a:cubicBezTo>
                    <a:cubicBezTo>
                      <a:pt x="723265" y="152145"/>
                      <a:pt x="723402" y="151871"/>
                      <a:pt x="723677" y="151459"/>
                    </a:cubicBezTo>
                    <a:cubicBezTo>
                      <a:pt x="724225" y="150225"/>
                      <a:pt x="724774" y="148991"/>
                      <a:pt x="725048" y="147756"/>
                    </a:cubicBezTo>
                    <a:cubicBezTo>
                      <a:pt x="725048" y="147893"/>
                      <a:pt x="724911" y="148168"/>
                      <a:pt x="724774" y="148305"/>
                    </a:cubicBezTo>
                    <a:cubicBezTo>
                      <a:pt x="724911" y="147756"/>
                      <a:pt x="725048" y="147207"/>
                      <a:pt x="725186" y="146522"/>
                    </a:cubicBezTo>
                    <a:cubicBezTo>
                      <a:pt x="725186" y="146110"/>
                      <a:pt x="725323" y="145699"/>
                      <a:pt x="725323" y="145150"/>
                    </a:cubicBezTo>
                    <a:cubicBezTo>
                      <a:pt x="725323" y="144876"/>
                      <a:pt x="725323" y="144464"/>
                      <a:pt x="725186" y="144190"/>
                    </a:cubicBezTo>
                    <a:cubicBezTo>
                      <a:pt x="725048" y="143778"/>
                      <a:pt x="724911" y="143367"/>
                      <a:pt x="724911" y="143093"/>
                    </a:cubicBezTo>
                    <a:cubicBezTo>
                      <a:pt x="724774" y="142681"/>
                      <a:pt x="724500" y="142270"/>
                      <a:pt x="724362" y="141995"/>
                    </a:cubicBezTo>
                    <a:cubicBezTo>
                      <a:pt x="724088" y="141447"/>
                      <a:pt x="723677" y="140898"/>
                      <a:pt x="723402" y="140349"/>
                    </a:cubicBezTo>
                    <a:cubicBezTo>
                      <a:pt x="722717" y="139527"/>
                      <a:pt x="722031" y="138566"/>
                      <a:pt x="721345" y="137743"/>
                    </a:cubicBezTo>
                    <a:cubicBezTo>
                      <a:pt x="721345" y="137743"/>
                      <a:pt x="721345" y="137743"/>
                      <a:pt x="721345" y="137743"/>
                    </a:cubicBezTo>
                    <a:cubicBezTo>
                      <a:pt x="720933" y="137332"/>
                      <a:pt x="720385" y="136783"/>
                      <a:pt x="719836" y="136235"/>
                    </a:cubicBezTo>
                    <a:cubicBezTo>
                      <a:pt x="719973" y="136372"/>
                      <a:pt x="720111" y="136372"/>
                      <a:pt x="720111" y="136509"/>
                    </a:cubicBezTo>
                    <a:cubicBezTo>
                      <a:pt x="719288" y="135686"/>
                      <a:pt x="718328" y="135000"/>
                      <a:pt x="717367" y="134314"/>
                    </a:cubicBezTo>
                    <a:cubicBezTo>
                      <a:pt x="717504" y="134452"/>
                      <a:pt x="717504" y="134452"/>
                      <a:pt x="717642" y="134452"/>
                    </a:cubicBezTo>
                    <a:cubicBezTo>
                      <a:pt x="715859" y="133354"/>
                      <a:pt x="714075" y="132257"/>
                      <a:pt x="712155" y="131297"/>
                    </a:cubicBezTo>
                    <a:cubicBezTo>
                      <a:pt x="712293" y="131434"/>
                      <a:pt x="712567" y="131571"/>
                      <a:pt x="712704" y="131571"/>
                    </a:cubicBezTo>
                    <a:cubicBezTo>
                      <a:pt x="708864" y="129788"/>
                      <a:pt x="705023" y="128279"/>
                      <a:pt x="701045" y="126771"/>
                    </a:cubicBezTo>
                    <a:lnTo>
                      <a:pt x="701045" y="126771"/>
                    </a:lnTo>
                    <a:cubicBezTo>
                      <a:pt x="701045" y="126771"/>
                      <a:pt x="701045" y="126771"/>
                      <a:pt x="701045" y="126771"/>
                    </a:cubicBezTo>
                    <a:cubicBezTo>
                      <a:pt x="700908" y="126633"/>
                      <a:pt x="700634" y="126633"/>
                      <a:pt x="700497" y="126496"/>
                    </a:cubicBezTo>
                    <a:cubicBezTo>
                      <a:pt x="700497" y="126496"/>
                      <a:pt x="700634" y="126496"/>
                      <a:pt x="700634" y="126633"/>
                    </a:cubicBezTo>
                    <a:cubicBezTo>
                      <a:pt x="694736" y="124850"/>
                      <a:pt x="688564" y="123342"/>
                      <a:pt x="682529" y="122107"/>
                    </a:cubicBezTo>
                    <a:cubicBezTo>
                      <a:pt x="682529" y="122107"/>
                      <a:pt x="682666" y="122107"/>
                      <a:pt x="682666" y="122107"/>
                    </a:cubicBezTo>
                    <a:cubicBezTo>
                      <a:pt x="679237" y="121421"/>
                      <a:pt x="675808" y="120873"/>
                      <a:pt x="672242" y="120324"/>
                    </a:cubicBezTo>
                    <a:cubicBezTo>
                      <a:pt x="665932" y="123342"/>
                      <a:pt x="659623" y="126496"/>
                      <a:pt x="653177" y="129240"/>
                    </a:cubicBezTo>
                    <a:cubicBezTo>
                      <a:pt x="648650" y="131160"/>
                      <a:pt x="644124" y="133217"/>
                      <a:pt x="639735" y="135137"/>
                    </a:cubicBezTo>
                    <a:cubicBezTo>
                      <a:pt x="637403" y="136235"/>
                      <a:pt x="635071" y="137332"/>
                      <a:pt x="632603" y="138155"/>
                    </a:cubicBezTo>
                    <a:cubicBezTo>
                      <a:pt x="624647" y="141172"/>
                      <a:pt x="616829" y="144190"/>
                      <a:pt x="608874" y="147345"/>
                    </a:cubicBezTo>
                    <a:cubicBezTo>
                      <a:pt x="606268" y="148305"/>
                      <a:pt x="603387" y="149265"/>
                      <a:pt x="600781" y="150088"/>
                    </a:cubicBezTo>
                    <a:cubicBezTo>
                      <a:pt x="595981" y="151734"/>
                      <a:pt x="591180" y="153243"/>
                      <a:pt x="586242" y="154614"/>
                    </a:cubicBezTo>
                    <a:cubicBezTo>
                      <a:pt x="581442" y="155986"/>
                      <a:pt x="576504" y="157083"/>
                      <a:pt x="571566" y="158180"/>
                    </a:cubicBezTo>
                    <a:cubicBezTo>
                      <a:pt x="566491" y="159278"/>
                      <a:pt x="561279" y="159826"/>
                      <a:pt x="556067" y="160238"/>
                    </a:cubicBezTo>
                    <a:cubicBezTo>
                      <a:pt x="552227" y="160512"/>
                      <a:pt x="548386" y="160375"/>
                      <a:pt x="544546" y="160101"/>
                    </a:cubicBezTo>
                    <a:cubicBezTo>
                      <a:pt x="542900" y="159963"/>
                      <a:pt x="541117" y="159689"/>
                      <a:pt x="539334" y="159140"/>
                    </a:cubicBezTo>
                    <a:cubicBezTo>
                      <a:pt x="537688" y="158729"/>
                      <a:pt x="536042" y="158455"/>
                      <a:pt x="534533" y="157769"/>
                    </a:cubicBezTo>
                    <a:cubicBezTo>
                      <a:pt x="531927" y="156809"/>
                      <a:pt x="529321" y="155711"/>
                      <a:pt x="527401" y="153791"/>
                    </a:cubicBezTo>
                    <a:cubicBezTo>
                      <a:pt x="526304" y="152694"/>
                      <a:pt x="525618" y="151871"/>
                      <a:pt x="524658" y="150636"/>
                    </a:cubicBezTo>
                    <a:cubicBezTo>
                      <a:pt x="523697" y="149265"/>
                      <a:pt x="523012" y="147893"/>
                      <a:pt x="522463" y="146247"/>
                    </a:cubicBezTo>
                    <a:cubicBezTo>
                      <a:pt x="520954" y="142270"/>
                      <a:pt x="522463" y="137881"/>
                      <a:pt x="524932" y="134726"/>
                    </a:cubicBezTo>
                    <a:cubicBezTo>
                      <a:pt x="525892" y="133491"/>
                      <a:pt x="526715" y="132394"/>
                      <a:pt x="527812" y="131297"/>
                    </a:cubicBezTo>
                    <a:cubicBezTo>
                      <a:pt x="528772" y="130200"/>
                      <a:pt x="530144" y="129240"/>
                      <a:pt x="531241" y="128417"/>
                    </a:cubicBezTo>
                    <a:cubicBezTo>
                      <a:pt x="532476" y="127456"/>
                      <a:pt x="533847" y="126771"/>
                      <a:pt x="535219" y="126085"/>
                    </a:cubicBezTo>
                    <a:cubicBezTo>
                      <a:pt x="537276" y="124988"/>
                      <a:pt x="539471" y="124027"/>
                      <a:pt x="541528" y="123067"/>
                    </a:cubicBezTo>
                    <a:cubicBezTo>
                      <a:pt x="545506" y="121284"/>
                      <a:pt x="549621" y="120050"/>
                      <a:pt x="553736" y="118815"/>
                    </a:cubicBezTo>
                    <a:cubicBezTo>
                      <a:pt x="558125" y="117444"/>
                      <a:pt x="562788" y="116209"/>
                      <a:pt x="567314" y="115112"/>
                    </a:cubicBezTo>
                    <a:cubicBezTo>
                      <a:pt x="577601" y="112506"/>
                      <a:pt x="588163" y="110723"/>
                      <a:pt x="598724" y="109488"/>
                    </a:cubicBezTo>
                    <a:cubicBezTo>
                      <a:pt x="618749" y="107020"/>
                      <a:pt x="639049" y="106745"/>
                      <a:pt x="659211" y="108391"/>
                    </a:cubicBezTo>
                    <a:cubicBezTo>
                      <a:pt x="662640" y="108666"/>
                      <a:pt x="666207" y="109077"/>
                      <a:pt x="669636" y="109626"/>
                    </a:cubicBezTo>
                    <a:cubicBezTo>
                      <a:pt x="670184" y="109351"/>
                      <a:pt x="670733" y="109077"/>
                      <a:pt x="671282" y="108803"/>
                    </a:cubicBezTo>
                    <a:cubicBezTo>
                      <a:pt x="671830" y="108528"/>
                      <a:pt x="672242" y="108391"/>
                      <a:pt x="672790" y="108117"/>
                    </a:cubicBezTo>
                    <a:cubicBezTo>
                      <a:pt x="673613" y="107705"/>
                      <a:pt x="674436" y="107157"/>
                      <a:pt x="675396" y="106882"/>
                    </a:cubicBezTo>
                    <a:cubicBezTo>
                      <a:pt x="676905" y="106197"/>
                      <a:pt x="678414" y="105374"/>
                      <a:pt x="679785" y="104688"/>
                    </a:cubicBezTo>
                    <a:cubicBezTo>
                      <a:pt x="679923" y="104688"/>
                      <a:pt x="679923" y="104688"/>
                      <a:pt x="680060" y="104551"/>
                    </a:cubicBezTo>
                    <a:cubicBezTo>
                      <a:pt x="680334" y="104414"/>
                      <a:pt x="680746" y="104276"/>
                      <a:pt x="681020" y="104002"/>
                    </a:cubicBezTo>
                    <a:cubicBezTo>
                      <a:pt x="682666" y="103179"/>
                      <a:pt x="684449" y="102356"/>
                      <a:pt x="686095" y="101396"/>
                    </a:cubicBezTo>
                    <a:cubicBezTo>
                      <a:pt x="688701" y="100024"/>
                      <a:pt x="691170" y="98653"/>
                      <a:pt x="693776" y="97281"/>
                    </a:cubicBezTo>
                    <a:cubicBezTo>
                      <a:pt x="697891" y="95087"/>
                      <a:pt x="701868" y="92755"/>
                      <a:pt x="705846" y="90149"/>
                    </a:cubicBezTo>
                    <a:cubicBezTo>
                      <a:pt x="705709" y="90149"/>
                      <a:pt x="705709" y="90286"/>
                      <a:pt x="705572" y="90286"/>
                    </a:cubicBezTo>
                    <a:cubicBezTo>
                      <a:pt x="708452" y="88229"/>
                      <a:pt x="711195" y="86171"/>
                      <a:pt x="713938" y="83840"/>
                    </a:cubicBezTo>
                    <a:lnTo>
                      <a:pt x="713938" y="83840"/>
                    </a:lnTo>
                    <a:cubicBezTo>
                      <a:pt x="716133" y="81919"/>
                      <a:pt x="718190" y="79862"/>
                      <a:pt x="720111" y="77805"/>
                    </a:cubicBezTo>
                    <a:cubicBezTo>
                      <a:pt x="722031" y="75610"/>
                      <a:pt x="723814" y="73415"/>
                      <a:pt x="725460" y="71084"/>
                    </a:cubicBezTo>
                    <a:cubicBezTo>
                      <a:pt x="726557" y="69301"/>
                      <a:pt x="727654" y="67518"/>
                      <a:pt x="728615" y="65597"/>
                    </a:cubicBezTo>
                    <a:cubicBezTo>
                      <a:pt x="728889" y="65049"/>
                      <a:pt x="729026" y="64500"/>
                      <a:pt x="729300" y="63951"/>
                    </a:cubicBezTo>
                    <a:cubicBezTo>
                      <a:pt x="729712" y="62854"/>
                      <a:pt x="729986" y="61620"/>
                      <a:pt x="730260" y="60385"/>
                    </a:cubicBezTo>
                    <a:cubicBezTo>
                      <a:pt x="730260" y="60522"/>
                      <a:pt x="730260" y="60660"/>
                      <a:pt x="730123" y="60797"/>
                    </a:cubicBezTo>
                    <a:cubicBezTo>
                      <a:pt x="730398" y="59562"/>
                      <a:pt x="730535" y="58465"/>
                      <a:pt x="730672" y="57231"/>
                    </a:cubicBezTo>
                    <a:cubicBezTo>
                      <a:pt x="730672" y="57368"/>
                      <a:pt x="730672" y="57368"/>
                      <a:pt x="730672" y="57505"/>
                    </a:cubicBezTo>
                    <a:cubicBezTo>
                      <a:pt x="730672" y="57368"/>
                      <a:pt x="730672" y="57231"/>
                      <a:pt x="730672" y="56956"/>
                    </a:cubicBezTo>
                    <a:cubicBezTo>
                      <a:pt x="730672" y="56956"/>
                      <a:pt x="730672" y="56819"/>
                      <a:pt x="730672" y="56819"/>
                    </a:cubicBezTo>
                    <a:cubicBezTo>
                      <a:pt x="730672" y="56819"/>
                      <a:pt x="730672" y="56819"/>
                      <a:pt x="730672" y="56956"/>
                    </a:cubicBezTo>
                    <a:cubicBezTo>
                      <a:pt x="730672" y="55722"/>
                      <a:pt x="730672" y="54624"/>
                      <a:pt x="730672" y="53390"/>
                    </a:cubicBezTo>
                    <a:cubicBezTo>
                      <a:pt x="730672" y="53664"/>
                      <a:pt x="730672" y="53802"/>
                      <a:pt x="730672" y="54076"/>
                    </a:cubicBezTo>
                    <a:cubicBezTo>
                      <a:pt x="730672" y="52704"/>
                      <a:pt x="730398" y="51333"/>
                      <a:pt x="730123" y="49961"/>
                    </a:cubicBezTo>
                    <a:cubicBezTo>
                      <a:pt x="730123" y="50235"/>
                      <a:pt x="730260" y="50373"/>
                      <a:pt x="730260" y="50647"/>
                    </a:cubicBezTo>
                    <a:cubicBezTo>
                      <a:pt x="729986" y="49412"/>
                      <a:pt x="729712" y="48178"/>
                      <a:pt x="729300" y="46944"/>
                    </a:cubicBezTo>
                    <a:cubicBezTo>
                      <a:pt x="729300" y="47081"/>
                      <a:pt x="729300" y="47081"/>
                      <a:pt x="729438" y="47218"/>
                    </a:cubicBezTo>
                    <a:cubicBezTo>
                      <a:pt x="729438" y="47081"/>
                      <a:pt x="729300" y="46944"/>
                      <a:pt x="729300" y="46806"/>
                    </a:cubicBezTo>
                    <a:cubicBezTo>
                      <a:pt x="729300" y="46669"/>
                      <a:pt x="729300" y="46669"/>
                      <a:pt x="729163" y="46532"/>
                    </a:cubicBezTo>
                    <a:cubicBezTo>
                      <a:pt x="729163" y="46532"/>
                      <a:pt x="729163" y="46669"/>
                      <a:pt x="729163" y="46669"/>
                    </a:cubicBezTo>
                    <a:cubicBezTo>
                      <a:pt x="728477" y="44886"/>
                      <a:pt x="727791" y="43103"/>
                      <a:pt x="726969" y="41457"/>
                    </a:cubicBezTo>
                    <a:cubicBezTo>
                      <a:pt x="726969" y="41594"/>
                      <a:pt x="727106" y="41594"/>
                      <a:pt x="727106" y="41731"/>
                    </a:cubicBezTo>
                    <a:cubicBezTo>
                      <a:pt x="726420" y="40360"/>
                      <a:pt x="725597" y="38988"/>
                      <a:pt x="724774" y="37754"/>
                    </a:cubicBezTo>
                    <a:cubicBezTo>
                      <a:pt x="724911" y="37891"/>
                      <a:pt x="725048" y="38165"/>
                      <a:pt x="725048" y="38302"/>
                    </a:cubicBezTo>
                    <a:cubicBezTo>
                      <a:pt x="723677" y="36382"/>
                      <a:pt x="722305" y="34599"/>
                      <a:pt x="720796" y="32816"/>
                    </a:cubicBezTo>
                    <a:cubicBezTo>
                      <a:pt x="720933" y="33090"/>
                      <a:pt x="721071" y="33228"/>
                      <a:pt x="721208" y="33365"/>
                    </a:cubicBezTo>
                    <a:cubicBezTo>
                      <a:pt x="719699" y="31719"/>
                      <a:pt x="718190" y="30210"/>
                      <a:pt x="716544" y="28701"/>
                    </a:cubicBezTo>
                    <a:cubicBezTo>
                      <a:pt x="714350" y="26781"/>
                      <a:pt x="712155" y="25135"/>
                      <a:pt x="709824" y="23489"/>
                    </a:cubicBezTo>
                    <a:cubicBezTo>
                      <a:pt x="706669" y="21432"/>
                      <a:pt x="703377" y="19512"/>
                      <a:pt x="699948" y="17866"/>
                    </a:cubicBezTo>
                    <a:cubicBezTo>
                      <a:pt x="700222" y="18003"/>
                      <a:pt x="700359" y="18140"/>
                      <a:pt x="700497" y="18140"/>
                    </a:cubicBezTo>
                    <a:cubicBezTo>
                      <a:pt x="697754" y="16768"/>
                      <a:pt x="695010" y="15671"/>
                      <a:pt x="692130" y="14574"/>
                    </a:cubicBezTo>
                    <a:cubicBezTo>
                      <a:pt x="692404" y="14711"/>
                      <a:pt x="692541" y="14711"/>
                      <a:pt x="692816" y="14848"/>
                    </a:cubicBezTo>
                    <a:cubicBezTo>
                      <a:pt x="689387" y="13614"/>
                      <a:pt x="685821" y="12791"/>
                      <a:pt x="682254" y="11968"/>
                    </a:cubicBezTo>
                    <a:cubicBezTo>
                      <a:pt x="682254" y="11968"/>
                      <a:pt x="682254" y="11968"/>
                      <a:pt x="682392" y="11968"/>
                    </a:cubicBezTo>
                    <a:cubicBezTo>
                      <a:pt x="679374" y="11419"/>
                      <a:pt x="676494" y="11008"/>
                      <a:pt x="673476" y="10733"/>
                    </a:cubicBezTo>
                    <a:cubicBezTo>
                      <a:pt x="669773" y="10459"/>
                      <a:pt x="666207" y="10459"/>
                      <a:pt x="662503" y="10733"/>
                    </a:cubicBezTo>
                    <a:cubicBezTo>
                      <a:pt x="662503" y="10733"/>
                      <a:pt x="662640" y="10733"/>
                      <a:pt x="662640" y="10733"/>
                    </a:cubicBezTo>
                    <a:cubicBezTo>
                      <a:pt x="662503" y="10733"/>
                      <a:pt x="662366" y="10733"/>
                      <a:pt x="662229" y="10733"/>
                    </a:cubicBezTo>
                    <a:cubicBezTo>
                      <a:pt x="662092" y="10733"/>
                      <a:pt x="662092" y="10733"/>
                      <a:pt x="661955" y="10733"/>
                    </a:cubicBezTo>
                    <a:cubicBezTo>
                      <a:pt x="661955" y="10733"/>
                      <a:pt x="662092" y="10733"/>
                      <a:pt x="662092" y="10733"/>
                    </a:cubicBezTo>
                    <a:cubicBezTo>
                      <a:pt x="658251" y="11145"/>
                      <a:pt x="654548" y="11693"/>
                      <a:pt x="650708" y="12379"/>
                    </a:cubicBezTo>
                    <a:cubicBezTo>
                      <a:pt x="650708" y="12379"/>
                      <a:pt x="650845" y="12379"/>
                      <a:pt x="650845" y="12379"/>
                    </a:cubicBezTo>
                    <a:cubicBezTo>
                      <a:pt x="647279" y="13202"/>
                      <a:pt x="643850" y="14162"/>
                      <a:pt x="640421" y="15260"/>
                    </a:cubicBezTo>
                    <a:cubicBezTo>
                      <a:pt x="640421" y="15260"/>
                      <a:pt x="640558" y="15260"/>
                      <a:pt x="640558" y="15260"/>
                    </a:cubicBezTo>
                    <a:cubicBezTo>
                      <a:pt x="634523" y="17317"/>
                      <a:pt x="628762" y="19923"/>
                      <a:pt x="623001" y="22666"/>
                    </a:cubicBezTo>
                    <a:cubicBezTo>
                      <a:pt x="623139" y="22529"/>
                      <a:pt x="623276" y="22529"/>
                      <a:pt x="623413" y="22392"/>
                    </a:cubicBezTo>
                    <a:cubicBezTo>
                      <a:pt x="615320" y="26644"/>
                      <a:pt x="607502" y="31307"/>
                      <a:pt x="599821" y="36382"/>
                    </a:cubicBezTo>
                    <a:cubicBezTo>
                      <a:pt x="600096" y="36245"/>
                      <a:pt x="600233" y="36108"/>
                      <a:pt x="600370" y="35971"/>
                    </a:cubicBezTo>
                    <a:cubicBezTo>
                      <a:pt x="597352" y="38165"/>
                      <a:pt x="594335" y="40360"/>
                      <a:pt x="591317" y="42417"/>
                    </a:cubicBezTo>
                    <a:cubicBezTo>
                      <a:pt x="588848" y="44200"/>
                      <a:pt x="586517" y="46121"/>
                      <a:pt x="584048" y="48041"/>
                    </a:cubicBezTo>
                    <a:cubicBezTo>
                      <a:pt x="579110" y="51881"/>
                      <a:pt x="574310" y="55859"/>
                      <a:pt x="569646" y="59974"/>
                    </a:cubicBezTo>
                    <a:cubicBezTo>
                      <a:pt x="569783" y="59837"/>
                      <a:pt x="569920" y="59699"/>
                      <a:pt x="570195" y="59562"/>
                    </a:cubicBezTo>
                    <a:cubicBezTo>
                      <a:pt x="568686" y="60934"/>
                      <a:pt x="567177" y="62305"/>
                      <a:pt x="565668" y="63677"/>
                    </a:cubicBezTo>
                    <a:cubicBezTo>
                      <a:pt x="563474" y="65734"/>
                      <a:pt x="560182" y="65734"/>
                      <a:pt x="557987" y="63677"/>
                    </a:cubicBezTo>
                    <a:cubicBezTo>
                      <a:pt x="556067" y="61620"/>
                      <a:pt x="555930" y="58053"/>
                      <a:pt x="557987" y="56133"/>
                    </a:cubicBezTo>
                    <a:cubicBezTo>
                      <a:pt x="561416" y="52979"/>
                      <a:pt x="564708" y="49961"/>
                      <a:pt x="568137" y="47081"/>
                    </a:cubicBezTo>
                    <a:cubicBezTo>
                      <a:pt x="568000" y="47218"/>
                      <a:pt x="567863" y="47218"/>
                      <a:pt x="567863" y="47355"/>
                    </a:cubicBezTo>
                    <a:cubicBezTo>
                      <a:pt x="572664" y="43103"/>
                      <a:pt x="577739" y="39125"/>
                      <a:pt x="582813" y="35148"/>
                    </a:cubicBezTo>
                    <a:cubicBezTo>
                      <a:pt x="585419" y="33090"/>
                      <a:pt x="588026" y="31307"/>
                      <a:pt x="590631" y="29387"/>
                    </a:cubicBezTo>
                    <a:cubicBezTo>
                      <a:pt x="595295" y="25958"/>
                      <a:pt x="600233" y="22803"/>
                      <a:pt x="605171" y="19923"/>
                    </a:cubicBezTo>
                    <a:cubicBezTo>
                      <a:pt x="612303" y="15671"/>
                      <a:pt x="619710" y="11831"/>
                      <a:pt x="627253" y="8676"/>
                    </a:cubicBezTo>
                    <a:cubicBezTo>
                      <a:pt x="634248" y="5796"/>
                      <a:pt x="641381" y="3189"/>
                      <a:pt x="648924" y="1818"/>
                    </a:cubicBezTo>
                    <a:cubicBezTo>
                      <a:pt x="656468" y="446"/>
                      <a:pt x="664149" y="-377"/>
                      <a:pt x="671693" y="172"/>
                    </a:cubicBezTo>
                    <a:cubicBezTo>
                      <a:pt x="675808" y="446"/>
                      <a:pt x="679923" y="995"/>
                      <a:pt x="684038" y="1818"/>
                    </a:cubicBezTo>
                    <a:cubicBezTo>
                      <a:pt x="688015" y="2778"/>
                      <a:pt x="691856" y="3875"/>
                      <a:pt x="695696" y="5110"/>
                    </a:cubicBezTo>
                    <a:cubicBezTo>
                      <a:pt x="698714" y="6207"/>
                      <a:pt x="701731" y="7441"/>
                      <a:pt x="704612" y="8950"/>
                    </a:cubicBezTo>
                    <a:cubicBezTo>
                      <a:pt x="708178" y="10870"/>
                      <a:pt x="711744" y="12791"/>
                      <a:pt x="715036" y="15122"/>
                    </a:cubicBezTo>
                    <a:cubicBezTo>
                      <a:pt x="717779" y="17043"/>
                      <a:pt x="720522" y="19100"/>
                      <a:pt x="722991" y="21295"/>
                    </a:cubicBezTo>
                    <a:cubicBezTo>
                      <a:pt x="726009" y="24038"/>
                      <a:pt x="728752" y="27055"/>
                      <a:pt x="731220" y="30347"/>
                    </a:cubicBezTo>
                    <a:cubicBezTo>
                      <a:pt x="732867" y="32405"/>
                      <a:pt x="734375" y="34873"/>
                      <a:pt x="735610" y="37342"/>
                    </a:cubicBezTo>
                    <a:cubicBezTo>
                      <a:pt x="736570" y="39263"/>
                      <a:pt x="737393" y="41320"/>
                      <a:pt x="738216" y="43377"/>
                    </a:cubicBezTo>
                    <a:cubicBezTo>
                      <a:pt x="738764" y="44886"/>
                      <a:pt x="739176" y="46532"/>
                      <a:pt x="739450" y="48178"/>
                    </a:cubicBezTo>
                    <a:cubicBezTo>
                      <a:pt x="740685" y="53939"/>
                      <a:pt x="740136" y="59562"/>
                      <a:pt x="738902" y="65186"/>
                    </a:cubicBezTo>
                    <a:cubicBezTo>
                      <a:pt x="738216" y="67792"/>
                      <a:pt x="736981" y="70261"/>
                      <a:pt x="735747" y="72592"/>
                    </a:cubicBezTo>
                    <a:cubicBezTo>
                      <a:pt x="733964" y="76159"/>
                      <a:pt x="731495" y="79313"/>
                      <a:pt x="729026" y="82468"/>
                    </a:cubicBezTo>
                    <a:cubicBezTo>
                      <a:pt x="724362" y="88229"/>
                      <a:pt x="718876" y="93166"/>
                      <a:pt x="712978" y="97556"/>
                    </a:cubicBezTo>
                    <a:cubicBezTo>
                      <a:pt x="708864" y="100710"/>
                      <a:pt x="704337" y="103316"/>
                      <a:pt x="699811" y="105922"/>
                    </a:cubicBezTo>
                    <a:cubicBezTo>
                      <a:pt x="696656" y="107705"/>
                      <a:pt x="693501" y="109488"/>
                      <a:pt x="690347" y="110997"/>
                    </a:cubicBezTo>
                    <a:cubicBezTo>
                      <a:pt x="690621" y="110860"/>
                      <a:pt x="690758" y="110723"/>
                      <a:pt x="690896" y="110723"/>
                    </a:cubicBezTo>
                    <a:cubicBezTo>
                      <a:pt x="689524" y="111409"/>
                      <a:pt x="688152" y="112095"/>
                      <a:pt x="686781" y="112780"/>
                    </a:cubicBezTo>
                    <a:cubicBezTo>
                      <a:pt x="686918" y="112780"/>
                      <a:pt x="686918" y="112780"/>
                      <a:pt x="687055" y="112780"/>
                    </a:cubicBezTo>
                    <a:cubicBezTo>
                      <a:pt x="691719" y="113740"/>
                      <a:pt x="696382" y="114975"/>
                      <a:pt x="701045" y="116209"/>
                    </a:cubicBezTo>
                    <a:cubicBezTo>
                      <a:pt x="705572" y="117581"/>
                      <a:pt x="709824" y="119364"/>
                      <a:pt x="714213" y="121284"/>
                    </a:cubicBezTo>
                    <a:cubicBezTo>
                      <a:pt x="717093" y="122519"/>
                      <a:pt x="720111" y="124027"/>
                      <a:pt x="722717" y="125948"/>
                    </a:cubicBezTo>
                    <a:cubicBezTo>
                      <a:pt x="723951" y="126908"/>
                      <a:pt x="725323" y="127868"/>
                      <a:pt x="726420" y="128965"/>
                    </a:cubicBezTo>
                    <a:cubicBezTo>
                      <a:pt x="727517" y="130200"/>
                      <a:pt x="728615" y="131297"/>
                      <a:pt x="729712" y="132531"/>
                    </a:cubicBezTo>
                    <a:cubicBezTo>
                      <a:pt x="733415" y="136783"/>
                      <a:pt x="735610" y="142681"/>
                      <a:pt x="734238" y="148305"/>
                    </a:cubicBezTo>
                    <a:cubicBezTo>
                      <a:pt x="733827" y="149951"/>
                      <a:pt x="733552" y="151597"/>
                      <a:pt x="732867" y="152968"/>
                    </a:cubicBezTo>
                    <a:cubicBezTo>
                      <a:pt x="732181" y="154614"/>
                      <a:pt x="731632" y="155711"/>
                      <a:pt x="730672" y="157357"/>
                    </a:cubicBezTo>
                    <a:cubicBezTo>
                      <a:pt x="729026" y="160375"/>
                      <a:pt x="726283" y="162844"/>
                      <a:pt x="723814" y="165175"/>
                    </a:cubicBezTo>
                    <a:cubicBezTo>
                      <a:pt x="721071" y="167919"/>
                      <a:pt x="717916" y="170113"/>
                      <a:pt x="714761" y="172445"/>
                    </a:cubicBezTo>
                    <a:cubicBezTo>
                      <a:pt x="710921" y="175188"/>
                      <a:pt x="706943" y="177794"/>
                      <a:pt x="702828" y="180263"/>
                    </a:cubicBezTo>
                    <a:cubicBezTo>
                      <a:pt x="695010" y="185064"/>
                      <a:pt x="686781" y="189178"/>
                      <a:pt x="678414" y="192882"/>
                    </a:cubicBezTo>
                    <a:cubicBezTo>
                      <a:pt x="673613" y="194939"/>
                      <a:pt x="668813" y="196997"/>
                      <a:pt x="664012" y="198780"/>
                    </a:cubicBezTo>
                    <a:cubicBezTo>
                      <a:pt x="661818" y="199603"/>
                      <a:pt x="659623" y="200426"/>
                      <a:pt x="657291" y="201249"/>
                    </a:cubicBezTo>
                    <a:cubicBezTo>
                      <a:pt x="649199" y="203855"/>
                      <a:pt x="641106" y="206461"/>
                      <a:pt x="633151" y="209067"/>
                    </a:cubicBezTo>
                    <a:cubicBezTo>
                      <a:pt x="630682" y="209752"/>
                      <a:pt x="628213" y="210301"/>
                      <a:pt x="625745" y="210850"/>
                    </a:cubicBezTo>
                    <a:cubicBezTo>
                      <a:pt x="623961" y="211261"/>
                      <a:pt x="622041" y="211810"/>
                      <a:pt x="620258" y="212221"/>
                    </a:cubicBezTo>
                    <a:cubicBezTo>
                      <a:pt x="620670" y="212221"/>
                      <a:pt x="621218" y="212358"/>
                      <a:pt x="621630" y="212358"/>
                    </a:cubicBezTo>
                    <a:cubicBezTo>
                      <a:pt x="626979" y="212770"/>
                      <a:pt x="632328" y="213319"/>
                      <a:pt x="637677" y="213730"/>
                    </a:cubicBezTo>
                    <a:cubicBezTo>
                      <a:pt x="643575" y="214142"/>
                      <a:pt x="649473" y="214553"/>
                      <a:pt x="655371" y="215376"/>
                    </a:cubicBezTo>
                    <a:cubicBezTo>
                      <a:pt x="664835" y="216610"/>
                      <a:pt x="674436" y="217982"/>
                      <a:pt x="684038" y="219079"/>
                    </a:cubicBezTo>
                    <a:cubicBezTo>
                      <a:pt x="686369" y="219354"/>
                      <a:pt x="688838" y="219765"/>
                      <a:pt x="691170" y="220039"/>
                    </a:cubicBezTo>
                    <a:cubicBezTo>
                      <a:pt x="693639" y="220314"/>
                      <a:pt x="696108" y="221000"/>
                      <a:pt x="698577" y="221411"/>
                    </a:cubicBezTo>
                    <a:cubicBezTo>
                      <a:pt x="701183" y="221823"/>
                      <a:pt x="703651" y="222371"/>
                      <a:pt x="706120" y="222783"/>
                    </a:cubicBezTo>
                    <a:cubicBezTo>
                      <a:pt x="711332" y="223743"/>
                      <a:pt x="716544" y="224977"/>
                      <a:pt x="721619" y="226349"/>
                    </a:cubicBezTo>
                    <a:cubicBezTo>
                      <a:pt x="730672" y="228681"/>
                      <a:pt x="739587" y="231287"/>
                      <a:pt x="748091" y="235127"/>
                    </a:cubicBezTo>
                    <a:cubicBezTo>
                      <a:pt x="751657" y="236773"/>
                      <a:pt x="755223" y="238556"/>
                      <a:pt x="758652" y="240613"/>
                    </a:cubicBezTo>
                    <a:cubicBezTo>
                      <a:pt x="762219" y="242534"/>
                      <a:pt x="765236" y="245003"/>
                      <a:pt x="767979" y="248020"/>
                    </a:cubicBezTo>
                    <a:cubicBezTo>
                      <a:pt x="769763" y="249940"/>
                      <a:pt x="770860" y="252272"/>
                      <a:pt x="771957" y="254741"/>
                    </a:cubicBezTo>
                    <a:cubicBezTo>
                      <a:pt x="772643" y="256113"/>
                      <a:pt x="772917" y="257758"/>
                      <a:pt x="773329" y="259130"/>
                    </a:cubicBezTo>
                    <a:cubicBezTo>
                      <a:pt x="773603" y="260090"/>
                      <a:pt x="773740" y="261187"/>
                      <a:pt x="773740" y="262285"/>
                    </a:cubicBezTo>
                    <a:cubicBezTo>
                      <a:pt x="773740" y="265028"/>
                      <a:pt x="772780" y="267634"/>
                      <a:pt x="771683" y="270240"/>
                    </a:cubicBezTo>
                    <a:cubicBezTo>
                      <a:pt x="770311" y="273669"/>
                      <a:pt x="767979" y="276549"/>
                      <a:pt x="765648" y="279155"/>
                    </a:cubicBezTo>
                    <a:cubicBezTo>
                      <a:pt x="764550" y="280390"/>
                      <a:pt x="762905" y="281624"/>
                      <a:pt x="761670" y="282722"/>
                    </a:cubicBezTo>
                    <a:cubicBezTo>
                      <a:pt x="760024" y="284093"/>
                      <a:pt x="758241" y="285465"/>
                      <a:pt x="756321" y="286699"/>
                    </a:cubicBezTo>
                    <a:cubicBezTo>
                      <a:pt x="753029" y="288894"/>
                      <a:pt x="749600" y="290677"/>
                      <a:pt x="746171" y="292597"/>
                    </a:cubicBezTo>
                    <a:cubicBezTo>
                      <a:pt x="737804" y="297123"/>
                      <a:pt x="728889" y="300690"/>
                      <a:pt x="719973" y="303844"/>
                    </a:cubicBezTo>
                    <a:cubicBezTo>
                      <a:pt x="715996" y="305216"/>
                      <a:pt x="712155" y="306313"/>
                      <a:pt x="708178" y="307410"/>
                    </a:cubicBezTo>
                    <a:cubicBezTo>
                      <a:pt x="705846" y="308096"/>
                      <a:pt x="703514" y="308782"/>
                      <a:pt x="701183" y="309468"/>
                    </a:cubicBezTo>
                    <a:cubicBezTo>
                      <a:pt x="700222" y="309742"/>
                      <a:pt x="699262" y="310154"/>
                      <a:pt x="698302" y="310291"/>
                    </a:cubicBezTo>
                    <a:cubicBezTo>
                      <a:pt x="694187" y="311251"/>
                      <a:pt x="690072" y="312074"/>
                      <a:pt x="685958" y="312897"/>
                    </a:cubicBezTo>
                    <a:cubicBezTo>
                      <a:pt x="683763" y="313308"/>
                      <a:pt x="681569" y="313857"/>
                      <a:pt x="679374" y="314406"/>
                    </a:cubicBezTo>
                    <a:cubicBezTo>
                      <a:pt x="678414" y="314680"/>
                      <a:pt x="677317" y="314817"/>
                      <a:pt x="676356" y="315091"/>
                    </a:cubicBezTo>
                    <a:cubicBezTo>
                      <a:pt x="668264" y="316189"/>
                      <a:pt x="660172" y="317286"/>
                      <a:pt x="651942" y="318383"/>
                    </a:cubicBezTo>
                    <a:cubicBezTo>
                      <a:pt x="649610" y="318657"/>
                      <a:pt x="647279" y="318795"/>
                      <a:pt x="645084" y="318932"/>
                    </a:cubicBezTo>
                    <a:cubicBezTo>
                      <a:pt x="639598" y="319343"/>
                      <a:pt x="633974" y="319755"/>
                      <a:pt x="628488" y="320166"/>
                    </a:cubicBezTo>
                    <a:cubicBezTo>
                      <a:pt x="627939" y="320166"/>
                      <a:pt x="627390" y="320303"/>
                      <a:pt x="626705" y="320303"/>
                    </a:cubicBezTo>
                    <a:cubicBezTo>
                      <a:pt x="630682" y="321126"/>
                      <a:pt x="634523" y="321949"/>
                      <a:pt x="638500" y="322772"/>
                    </a:cubicBezTo>
                    <a:cubicBezTo>
                      <a:pt x="647416" y="324693"/>
                      <a:pt x="656331" y="326750"/>
                      <a:pt x="665109" y="328533"/>
                    </a:cubicBezTo>
                    <a:cubicBezTo>
                      <a:pt x="667716" y="329082"/>
                      <a:pt x="670459" y="329905"/>
                      <a:pt x="672927" y="330590"/>
                    </a:cubicBezTo>
                    <a:cubicBezTo>
                      <a:pt x="677865" y="331825"/>
                      <a:pt x="682666" y="333196"/>
                      <a:pt x="687467" y="334705"/>
                    </a:cubicBezTo>
                    <a:cubicBezTo>
                      <a:pt x="691581" y="335940"/>
                      <a:pt x="695833" y="337448"/>
                      <a:pt x="699948" y="338957"/>
                    </a:cubicBezTo>
                    <a:cubicBezTo>
                      <a:pt x="704749" y="340603"/>
                      <a:pt x="709549" y="342523"/>
                      <a:pt x="714075" y="344855"/>
                    </a:cubicBezTo>
                    <a:cubicBezTo>
                      <a:pt x="720659" y="348147"/>
                      <a:pt x="727243" y="351850"/>
                      <a:pt x="732592" y="357062"/>
                    </a:cubicBezTo>
                    <a:cubicBezTo>
                      <a:pt x="733689" y="358160"/>
                      <a:pt x="734649" y="359394"/>
                      <a:pt x="735473" y="360766"/>
                    </a:cubicBezTo>
                    <a:cubicBezTo>
                      <a:pt x="736158" y="361726"/>
                      <a:pt x="736707" y="362686"/>
                      <a:pt x="737256" y="363783"/>
                    </a:cubicBezTo>
                    <a:cubicBezTo>
                      <a:pt x="738353" y="366389"/>
                      <a:pt x="739313" y="368995"/>
                      <a:pt x="739313" y="371876"/>
                    </a:cubicBezTo>
                    <a:cubicBezTo>
                      <a:pt x="739313" y="374070"/>
                      <a:pt x="738627" y="376539"/>
                      <a:pt x="737667" y="378459"/>
                    </a:cubicBezTo>
                    <a:cubicBezTo>
                      <a:pt x="736296" y="381065"/>
                      <a:pt x="734924" y="383534"/>
                      <a:pt x="732729" y="385317"/>
                    </a:cubicBezTo>
                    <a:cubicBezTo>
                      <a:pt x="729849" y="387923"/>
                      <a:pt x="726694" y="389981"/>
                      <a:pt x="723265" y="391764"/>
                    </a:cubicBezTo>
                    <a:cubicBezTo>
                      <a:pt x="719151" y="393958"/>
                      <a:pt x="714761" y="395467"/>
                      <a:pt x="710372" y="397113"/>
                    </a:cubicBezTo>
                    <a:cubicBezTo>
                      <a:pt x="702280" y="399856"/>
                      <a:pt x="694187" y="401914"/>
                      <a:pt x="685821" y="403560"/>
                    </a:cubicBezTo>
                    <a:cubicBezTo>
                      <a:pt x="683489" y="403971"/>
                      <a:pt x="681020" y="404382"/>
                      <a:pt x="678688" y="404794"/>
                    </a:cubicBezTo>
                    <a:cubicBezTo>
                      <a:pt x="677180" y="405068"/>
                      <a:pt x="675259" y="405343"/>
                      <a:pt x="673751" y="405480"/>
                    </a:cubicBezTo>
                    <a:cubicBezTo>
                      <a:pt x="671830" y="405754"/>
                      <a:pt x="669910" y="405891"/>
                      <a:pt x="667990" y="406028"/>
                    </a:cubicBezTo>
                    <a:cubicBezTo>
                      <a:pt x="663601" y="406440"/>
                      <a:pt x="659211" y="406851"/>
                      <a:pt x="654822" y="407263"/>
                    </a:cubicBezTo>
                    <a:cubicBezTo>
                      <a:pt x="653725" y="407400"/>
                      <a:pt x="652628" y="407400"/>
                      <a:pt x="651531" y="407537"/>
                    </a:cubicBezTo>
                    <a:cubicBezTo>
                      <a:pt x="664287" y="412612"/>
                      <a:pt x="676631" y="418236"/>
                      <a:pt x="688564" y="424956"/>
                    </a:cubicBezTo>
                    <a:cubicBezTo>
                      <a:pt x="692267" y="427014"/>
                      <a:pt x="695970" y="429208"/>
                      <a:pt x="699399" y="431540"/>
                    </a:cubicBezTo>
                    <a:cubicBezTo>
                      <a:pt x="703377" y="434283"/>
                      <a:pt x="707080" y="437164"/>
                      <a:pt x="710646" y="440318"/>
                    </a:cubicBezTo>
                    <a:cubicBezTo>
                      <a:pt x="713253" y="442650"/>
                      <a:pt x="715722" y="445119"/>
                      <a:pt x="717916" y="447999"/>
                    </a:cubicBezTo>
                    <a:cubicBezTo>
                      <a:pt x="720522" y="451154"/>
                      <a:pt x="722305" y="454995"/>
                      <a:pt x="723677" y="458835"/>
                    </a:cubicBezTo>
                    <a:cubicBezTo>
                      <a:pt x="724637" y="461441"/>
                      <a:pt x="724911" y="464047"/>
                      <a:pt x="724774" y="466790"/>
                    </a:cubicBezTo>
                    <a:cubicBezTo>
                      <a:pt x="724637" y="469396"/>
                      <a:pt x="723677" y="471865"/>
                      <a:pt x="722717" y="474197"/>
                    </a:cubicBezTo>
                    <a:cubicBezTo>
                      <a:pt x="721757" y="476803"/>
                      <a:pt x="719973" y="478723"/>
                      <a:pt x="718053" y="480781"/>
                    </a:cubicBezTo>
                    <a:cubicBezTo>
                      <a:pt x="716956" y="482015"/>
                      <a:pt x="715447" y="482975"/>
                      <a:pt x="714213" y="483935"/>
                    </a:cubicBezTo>
                    <a:cubicBezTo>
                      <a:pt x="712704" y="485033"/>
                      <a:pt x="710921" y="486130"/>
                      <a:pt x="709275" y="486953"/>
                    </a:cubicBezTo>
                    <a:cubicBezTo>
                      <a:pt x="705435" y="488736"/>
                      <a:pt x="701594" y="490107"/>
                      <a:pt x="697479" y="491205"/>
                    </a:cubicBezTo>
                    <a:cubicBezTo>
                      <a:pt x="693501" y="492302"/>
                      <a:pt x="689661" y="492851"/>
                      <a:pt x="685683" y="493399"/>
                    </a:cubicBezTo>
                    <a:cubicBezTo>
                      <a:pt x="678963" y="494359"/>
                      <a:pt x="672242" y="494771"/>
                      <a:pt x="665384" y="494771"/>
                    </a:cubicBezTo>
                    <a:cubicBezTo>
                      <a:pt x="662092" y="494771"/>
                      <a:pt x="658937" y="494771"/>
                      <a:pt x="655645" y="494771"/>
                    </a:cubicBezTo>
                    <a:cubicBezTo>
                      <a:pt x="654685" y="494771"/>
                      <a:pt x="653725" y="494634"/>
                      <a:pt x="652765" y="494634"/>
                    </a:cubicBezTo>
                    <a:cubicBezTo>
                      <a:pt x="650296" y="494497"/>
                      <a:pt x="647827" y="494359"/>
                      <a:pt x="645358" y="494222"/>
                    </a:cubicBezTo>
                    <a:cubicBezTo>
                      <a:pt x="639461" y="493948"/>
                      <a:pt x="633563" y="493399"/>
                      <a:pt x="627665" y="492988"/>
                    </a:cubicBezTo>
                    <a:cubicBezTo>
                      <a:pt x="624373" y="492714"/>
                      <a:pt x="620944" y="492439"/>
                      <a:pt x="617652" y="492165"/>
                    </a:cubicBezTo>
                    <a:cubicBezTo>
                      <a:pt x="615595" y="491891"/>
                      <a:pt x="613400" y="491616"/>
                      <a:pt x="611343" y="491342"/>
                    </a:cubicBezTo>
                    <a:cubicBezTo>
                      <a:pt x="606816" y="490793"/>
                      <a:pt x="602290" y="490245"/>
                      <a:pt x="597764" y="489696"/>
                    </a:cubicBezTo>
                    <a:cubicBezTo>
                      <a:pt x="595844" y="489422"/>
                      <a:pt x="594060" y="489285"/>
                      <a:pt x="592140" y="489010"/>
                    </a:cubicBezTo>
                    <a:cubicBezTo>
                      <a:pt x="589397" y="488599"/>
                      <a:pt x="586654" y="488050"/>
                      <a:pt x="584048" y="487639"/>
                    </a:cubicBezTo>
                    <a:cubicBezTo>
                      <a:pt x="589534" y="490107"/>
                      <a:pt x="595021" y="492576"/>
                      <a:pt x="600507" y="495045"/>
                    </a:cubicBezTo>
                    <a:cubicBezTo>
                      <a:pt x="602290" y="495868"/>
                      <a:pt x="604210" y="496691"/>
                      <a:pt x="605993" y="497514"/>
                    </a:cubicBezTo>
                    <a:cubicBezTo>
                      <a:pt x="609285" y="499160"/>
                      <a:pt x="612577" y="500806"/>
                      <a:pt x="615869" y="502589"/>
                    </a:cubicBezTo>
                    <a:cubicBezTo>
                      <a:pt x="623139" y="506292"/>
                      <a:pt x="630545" y="509996"/>
                      <a:pt x="637815" y="513699"/>
                    </a:cubicBezTo>
                    <a:cubicBezTo>
                      <a:pt x="642204" y="515894"/>
                      <a:pt x="646456" y="518637"/>
                      <a:pt x="650708" y="521106"/>
                    </a:cubicBezTo>
                    <a:cubicBezTo>
                      <a:pt x="654960" y="523712"/>
                      <a:pt x="659074" y="526181"/>
                      <a:pt x="663326" y="528924"/>
                    </a:cubicBezTo>
                    <a:cubicBezTo>
                      <a:pt x="671419" y="534273"/>
                      <a:pt x="679374" y="539897"/>
                      <a:pt x="686781" y="546206"/>
                    </a:cubicBezTo>
                    <a:cubicBezTo>
                      <a:pt x="692816" y="551281"/>
                      <a:pt x="698577" y="556904"/>
                      <a:pt x="703514" y="563077"/>
                    </a:cubicBezTo>
                    <a:cubicBezTo>
                      <a:pt x="706120" y="566231"/>
                      <a:pt x="708178" y="569797"/>
                      <a:pt x="709961" y="573501"/>
                    </a:cubicBezTo>
                    <a:cubicBezTo>
                      <a:pt x="710921" y="575147"/>
                      <a:pt x="711470" y="576793"/>
                      <a:pt x="712155" y="578576"/>
                    </a:cubicBezTo>
                    <a:cubicBezTo>
                      <a:pt x="712841" y="580496"/>
                      <a:pt x="713253" y="582279"/>
                      <a:pt x="713527" y="584336"/>
                    </a:cubicBezTo>
                    <a:cubicBezTo>
                      <a:pt x="713801" y="585708"/>
                      <a:pt x="713801" y="587491"/>
                      <a:pt x="713664" y="588863"/>
                    </a:cubicBezTo>
                    <a:cubicBezTo>
                      <a:pt x="713664" y="590509"/>
                      <a:pt x="713390" y="592017"/>
                      <a:pt x="712978" y="593526"/>
                    </a:cubicBezTo>
                    <a:cubicBezTo>
                      <a:pt x="712430" y="596132"/>
                      <a:pt x="711470" y="598464"/>
                      <a:pt x="710235" y="600658"/>
                    </a:cubicBezTo>
                    <a:cubicBezTo>
                      <a:pt x="709686" y="601619"/>
                      <a:pt x="709001" y="602442"/>
                      <a:pt x="708315" y="603264"/>
                    </a:cubicBezTo>
                    <a:cubicBezTo>
                      <a:pt x="707217" y="604499"/>
                      <a:pt x="706257" y="605596"/>
                      <a:pt x="705023" y="606693"/>
                    </a:cubicBezTo>
                    <a:cubicBezTo>
                      <a:pt x="702691" y="608614"/>
                      <a:pt x="700222" y="610397"/>
                      <a:pt x="697479" y="611631"/>
                    </a:cubicBezTo>
                    <a:cubicBezTo>
                      <a:pt x="694325" y="613003"/>
                      <a:pt x="691170" y="614237"/>
                      <a:pt x="687878" y="614923"/>
                    </a:cubicBezTo>
                    <a:cubicBezTo>
                      <a:pt x="683900" y="615746"/>
                      <a:pt x="679785" y="616158"/>
                      <a:pt x="675808" y="616295"/>
                    </a:cubicBezTo>
                    <a:cubicBezTo>
                      <a:pt x="666344" y="616569"/>
                      <a:pt x="656880" y="615060"/>
                      <a:pt x="647690" y="613140"/>
                    </a:cubicBezTo>
                    <a:cubicBezTo>
                      <a:pt x="643713" y="612454"/>
                      <a:pt x="639735" y="611357"/>
                      <a:pt x="635757" y="610397"/>
                    </a:cubicBezTo>
                    <a:cubicBezTo>
                      <a:pt x="633974" y="609985"/>
                      <a:pt x="632328" y="609574"/>
                      <a:pt x="630545" y="609162"/>
                    </a:cubicBezTo>
                    <a:cubicBezTo>
                      <a:pt x="629174" y="608888"/>
                      <a:pt x="627665" y="608339"/>
                      <a:pt x="626156" y="607928"/>
                    </a:cubicBezTo>
                    <a:cubicBezTo>
                      <a:pt x="622453" y="606831"/>
                      <a:pt x="618749" y="605871"/>
                      <a:pt x="615046" y="604636"/>
                    </a:cubicBezTo>
                    <a:cubicBezTo>
                      <a:pt x="614223" y="604362"/>
                      <a:pt x="613263" y="603950"/>
                      <a:pt x="612440" y="603676"/>
                    </a:cubicBezTo>
                    <a:cubicBezTo>
                      <a:pt x="615046" y="606008"/>
                      <a:pt x="617515" y="608202"/>
                      <a:pt x="619984" y="610534"/>
                    </a:cubicBezTo>
                    <a:cubicBezTo>
                      <a:pt x="627253" y="617392"/>
                      <a:pt x="633837" y="624936"/>
                      <a:pt x="639872" y="633028"/>
                    </a:cubicBezTo>
                    <a:cubicBezTo>
                      <a:pt x="644947" y="639612"/>
                      <a:pt x="649062" y="646881"/>
                      <a:pt x="652353" y="654425"/>
                    </a:cubicBezTo>
                    <a:cubicBezTo>
                      <a:pt x="654000" y="658266"/>
                      <a:pt x="655234" y="662380"/>
                      <a:pt x="656331" y="666358"/>
                    </a:cubicBezTo>
                    <a:cubicBezTo>
                      <a:pt x="657429" y="670610"/>
                      <a:pt x="657703" y="674999"/>
                      <a:pt x="657840" y="679251"/>
                    </a:cubicBezTo>
                    <a:cubicBezTo>
                      <a:pt x="657840" y="682680"/>
                      <a:pt x="657154" y="686246"/>
                      <a:pt x="656194" y="689401"/>
                    </a:cubicBezTo>
                    <a:cubicBezTo>
                      <a:pt x="655920" y="690498"/>
                      <a:pt x="655508" y="691596"/>
                      <a:pt x="654822" y="692693"/>
                    </a:cubicBezTo>
                    <a:cubicBezTo>
                      <a:pt x="654137" y="694202"/>
                      <a:pt x="653314" y="695710"/>
                      <a:pt x="652216" y="697082"/>
                    </a:cubicBezTo>
                    <a:cubicBezTo>
                      <a:pt x="650571" y="699139"/>
                      <a:pt x="648787" y="701334"/>
                      <a:pt x="646456" y="702843"/>
                    </a:cubicBezTo>
                    <a:cubicBezTo>
                      <a:pt x="643164" y="704900"/>
                      <a:pt x="639872" y="706134"/>
                      <a:pt x="636169" y="707095"/>
                    </a:cubicBezTo>
                    <a:cubicBezTo>
                      <a:pt x="633151" y="707918"/>
                      <a:pt x="629859" y="707918"/>
                      <a:pt x="626705" y="707918"/>
                    </a:cubicBezTo>
                    <a:cubicBezTo>
                      <a:pt x="622727" y="707918"/>
                      <a:pt x="618749" y="707095"/>
                      <a:pt x="614772" y="706272"/>
                    </a:cubicBezTo>
                    <a:cubicBezTo>
                      <a:pt x="612166" y="705723"/>
                      <a:pt x="609560" y="705174"/>
                      <a:pt x="606954" y="704626"/>
                    </a:cubicBezTo>
                    <a:cubicBezTo>
                      <a:pt x="609971" y="710249"/>
                      <a:pt x="612577" y="716147"/>
                      <a:pt x="614909" y="722182"/>
                    </a:cubicBezTo>
                    <a:cubicBezTo>
                      <a:pt x="617926" y="730000"/>
                      <a:pt x="619710" y="738230"/>
                      <a:pt x="620944" y="746460"/>
                    </a:cubicBezTo>
                    <a:cubicBezTo>
                      <a:pt x="622178" y="755238"/>
                      <a:pt x="621492" y="764153"/>
                      <a:pt x="619435" y="772794"/>
                    </a:cubicBezTo>
                    <a:cubicBezTo>
                      <a:pt x="618475" y="776498"/>
                      <a:pt x="616829" y="780201"/>
                      <a:pt x="615183" y="783630"/>
                    </a:cubicBezTo>
                    <a:cubicBezTo>
                      <a:pt x="613537" y="786922"/>
                      <a:pt x="611480" y="789802"/>
                      <a:pt x="609422" y="792682"/>
                    </a:cubicBezTo>
                    <a:cubicBezTo>
                      <a:pt x="608325" y="794054"/>
                      <a:pt x="607091" y="795426"/>
                      <a:pt x="605993" y="796660"/>
                    </a:cubicBezTo>
                    <a:cubicBezTo>
                      <a:pt x="604759" y="797895"/>
                      <a:pt x="603662" y="799266"/>
                      <a:pt x="602290" y="800363"/>
                    </a:cubicBezTo>
                    <a:cubicBezTo>
                      <a:pt x="600918" y="801461"/>
                      <a:pt x="599684" y="802695"/>
                      <a:pt x="598175" y="803518"/>
                    </a:cubicBezTo>
                    <a:cubicBezTo>
                      <a:pt x="597352" y="804067"/>
                      <a:pt x="596392" y="804615"/>
                      <a:pt x="595432" y="805027"/>
                    </a:cubicBezTo>
                    <a:cubicBezTo>
                      <a:pt x="594060" y="805713"/>
                      <a:pt x="592552" y="806398"/>
                      <a:pt x="591043" y="806947"/>
                    </a:cubicBezTo>
                    <a:cubicBezTo>
                      <a:pt x="585145" y="809142"/>
                      <a:pt x="578699" y="808456"/>
                      <a:pt x="572664" y="806947"/>
                    </a:cubicBezTo>
                    <a:cubicBezTo>
                      <a:pt x="568549" y="805987"/>
                      <a:pt x="564434" y="804478"/>
                      <a:pt x="560319" y="803107"/>
                    </a:cubicBezTo>
                    <a:cubicBezTo>
                      <a:pt x="557987" y="802284"/>
                      <a:pt x="555656" y="801186"/>
                      <a:pt x="553324" y="800363"/>
                    </a:cubicBezTo>
                    <a:cubicBezTo>
                      <a:pt x="550307" y="799129"/>
                      <a:pt x="547426" y="798032"/>
                      <a:pt x="544546" y="796523"/>
                    </a:cubicBezTo>
                    <a:cubicBezTo>
                      <a:pt x="540705" y="794603"/>
                      <a:pt x="536728" y="792545"/>
                      <a:pt x="532887" y="790625"/>
                    </a:cubicBezTo>
                    <a:cubicBezTo>
                      <a:pt x="531653" y="790076"/>
                      <a:pt x="530555" y="789253"/>
                      <a:pt x="529458" y="788568"/>
                    </a:cubicBezTo>
                    <a:cubicBezTo>
                      <a:pt x="527264" y="787333"/>
                      <a:pt x="525069" y="785962"/>
                      <a:pt x="522737" y="784590"/>
                    </a:cubicBezTo>
                    <a:cubicBezTo>
                      <a:pt x="521503" y="783904"/>
                      <a:pt x="520406" y="783218"/>
                      <a:pt x="519308" y="782533"/>
                    </a:cubicBezTo>
                    <a:cubicBezTo>
                      <a:pt x="525069" y="793780"/>
                      <a:pt x="530007" y="805301"/>
                      <a:pt x="534396" y="817097"/>
                    </a:cubicBezTo>
                    <a:cubicBezTo>
                      <a:pt x="537551" y="825738"/>
                      <a:pt x="540568" y="834516"/>
                      <a:pt x="542351" y="843569"/>
                    </a:cubicBezTo>
                    <a:cubicBezTo>
                      <a:pt x="543311" y="848507"/>
                      <a:pt x="544134" y="853581"/>
                      <a:pt x="544546" y="858656"/>
                    </a:cubicBezTo>
                    <a:cubicBezTo>
                      <a:pt x="544957" y="863046"/>
                      <a:pt x="544683" y="867435"/>
                      <a:pt x="544134" y="871824"/>
                    </a:cubicBezTo>
                    <a:cubicBezTo>
                      <a:pt x="543723" y="875527"/>
                      <a:pt x="542763" y="879230"/>
                      <a:pt x="541528" y="882934"/>
                    </a:cubicBezTo>
                    <a:cubicBezTo>
                      <a:pt x="540431" y="886088"/>
                      <a:pt x="538785" y="888969"/>
                      <a:pt x="536865" y="891712"/>
                    </a:cubicBezTo>
                    <a:cubicBezTo>
                      <a:pt x="533299" y="896924"/>
                      <a:pt x="527949" y="901450"/>
                      <a:pt x="521914" y="903371"/>
                    </a:cubicBezTo>
                    <a:cubicBezTo>
                      <a:pt x="520406" y="903782"/>
                      <a:pt x="518897" y="904331"/>
                      <a:pt x="517251" y="904468"/>
                    </a:cubicBezTo>
                    <a:cubicBezTo>
                      <a:pt x="515605" y="904742"/>
                      <a:pt x="514233" y="904742"/>
                      <a:pt x="512450" y="904879"/>
                    </a:cubicBezTo>
                    <a:cubicBezTo>
                      <a:pt x="509021" y="905016"/>
                      <a:pt x="505592" y="904194"/>
                      <a:pt x="502301" y="903096"/>
                    </a:cubicBezTo>
                    <a:cubicBezTo>
                      <a:pt x="494619" y="900765"/>
                      <a:pt x="488036" y="895690"/>
                      <a:pt x="481864" y="890615"/>
                    </a:cubicBezTo>
                    <a:cubicBezTo>
                      <a:pt x="478298" y="887597"/>
                      <a:pt x="474869" y="884442"/>
                      <a:pt x="471440" y="881288"/>
                    </a:cubicBezTo>
                    <a:cubicBezTo>
                      <a:pt x="470342" y="880328"/>
                      <a:pt x="469245" y="879230"/>
                      <a:pt x="468148" y="878270"/>
                    </a:cubicBezTo>
                    <a:cubicBezTo>
                      <a:pt x="477474" y="904194"/>
                      <a:pt x="482687" y="931488"/>
                      <a:pt x="480355" y="959195"/>
                    </a:cubicBezTo>
                    <a:cubicBezTo>
                      <a:pt x="479943" y="963309"/>
                      <a:pt x="479258" y="967424"/>
                      <a:pt x="478298" y="971539"/>
                    </a:cubicBezTo>
                    <a:cubicBezTo>
                      <a:pt x="477474" y="975242"/>
                      <a:pt x="476240" y="978809"/>
                      <a:pt x="474731" y="982238"/>
                    </a:cubicBezTo>
                    <a:cubicBezTo>
                      <a:pt x="473360" y="985255"/>
                      <a:pt x="471577" y="987861"/>
                      <a:pt x="469519" y="990193"/>
                    </a:cubicBezTo>
                    <a:cubicBezTo>
                      <a:pt x="467736" y="992250"/>
                      <a:pt x="465267" y="994445"/>
                      <a:pt x="462661" y="995268"/>
                    </a:cubicBezTo>
                    <a:cubicBezTo>
                      <a:pt x="461015" y="995816"/>
                      <a:pt x="459918" y="996228"/>
                      <a:pt x="458272" y="996639"/>
                    </a:cubicBezTo>
                    <a:cubicBezTo>
                      <a:pt x="456626" y="997051"/>
                      <a:pt x="454980" y="997188"/>
                      <a:pt x="453334" y="997325"/>
                    </a:cubicBezTo>
                    <a:cubicBezTo>
                      <a:pt x="450317" y="997599"/>
                      <a:pt x="447162" y="997325"/>
                      <a:pt x="444282" y="996639"/>
                    </a:cubicBezTo>
                    <a:cubicBezTo>
                      <a:pt x="440304" y="995816"/>
                      <a:pt x="436738" y="994445"/>
                      <a:pt x="433172" y="992662"/>
                    </a:cubicBezTo>
                    <a:cubicBezTo>
                      <a:pt x="429468" y="991016"/>
                      <a:pt x="426314" y="988547"/>
                      <a:pt x="423022" y="986078"/>
                    </a:cubicBezTo>
                    <a:cubicBezTo>
                      <a:pt x="419044" y="983061"/>
                      <a:pt x="415204" y="979769"/>
                      <a:pt x="411500" y="976340"/>
                    </a:cubicBezTo>
                    <a:cubicBezTo>
                      <a:pt x="413009" y="983061"/>
                      <a:pt x="414244" y="989919"/>
                      <a:pt x="415204" y="996777"/>
                    </a:cubicBezTo>
                    <a:cubicBezTo>
                      <a:pt x="415752" y="1001166"/>
                      <a:pt x="416164" y="1005692"/>
                      <a:pt x="416301" y="1010218"/>
                    </a:cubicBezTo>
                    <a:cubicBezTo>
                      <a:pt x="416576" y="1015430"/>
                      <a:pt x="416301" y="1020642"/>
                      <a:pt x="416027" y="1025717"/>
                    </a:cubicBezTo>
                    <a:cubicBezTo>
                      <a:pt x="415478" y="1033810"/>
                      <a:pt x="413832" y="1042039"/>
                      <a:pt x="411089" y="1049720"/>
                    </a:cubicBezTo>
                    <a:cubicBezTo>
                      <a:pt x="408483" y="1056990"/>
                      <a:pt x="405191" y="1064122"/>
                      <a:pt x="399979" y="1069883"/>
                    </a:cubicBezTo>
                    <a:cubicBezTo>
                      <a:pt x="397373" y="1072626"/>
                      <a:pt x="394904" y="1075095"/>
                      <a:pt x="391749" y="1077289"/>
                    </a:cubicBezTo>
                    <a:cubicBezTo>
                      <a:pt x="389555" y="1078935"/>
                      <a:pt x="387086" y="1079896"/>
                      <a:pt x="384480" y="1080718"/>
                    </a:cubicBezTo>
                    <a:cubicBezTo>
                      <a:pt x="382971" y="1081267"/>
                      <a:pt x="381051" y="1081404"/>
                      <a:pt x="379405" y="1081679"/>
                    </a:cubicBezTo>
                    <a:cubicBezTo>
                      <a:pt x="377759" y="1081953"/>
                      <a:pt x="375976" y="1081816"/>
                      <a:pt x="374330" y="1081679"/>
                    </a:cubicBezTo>
                    <a:cubicBezTo>
                      <a:pt x="370627" y="1081541"/>
                      <a:pt x="367335" y="1080581"/>
                      <a:pt x="363906" y="1079347"/>
                    </a:cubicBezTo>
                    <a:cubicBezTo>
                      <a:pt x="362260" y="1078798"/>
                      <a:pt x="360751" y="1077975"/>
                      <a:pt x="359243" y="1077152"/>
                    </a:cubicBezTo>
                    <a:cubicBezTo>
                      <a:pt x="357185" y="1076055"/>
                      <a:pt x="355265" y="1074958"/>
                      <a:pt x="353345" y="1073586"/>
                    </a:cubicBezTo>
                    <a:cubicBezTo>
                      <a:pt x="350327" y="1071529"/>
                      <a:pt x="347584" y="1069197"/>
                      <a:pt x="344841" y="1066865"/>
                    </a:cubicBezTo>
                    <a:cubicBezTo>
                      <a:pt x="337297" y="1060144"/>
                      <a:pt x="330713" y="1052738"/>
                      <a:pt x="324404" y="1044920"/>
                    </a:cubicBezTo>
                    <a:cubicBezTo>
                      <a:pt x="320289" y="1039845"/>
                      <a:pt x="316311" y="1034496"/>
                      <a:pt x="312471" y="1029283"/>
                    </a:cubicBezTo>
                    <a:cubicBezTo>
                      <a:pt x="311922" y="1034770"/>
                      <a:pt x="311099" y="1040256"/>
                      <a:pt x="310139" y="1045743"/>
                    </a:cubicBezTo>
                    <a:cubicBezTo>
                      <a:pt x="308493" y="1055207"/>
                      <a:pt x="306436" y="1064534"/>
                      <a:pt x="303144" y="1073586"/>
                    </a:cubicBezTo>
                    <a:cubicBezTo>
                      <a:pt x="300401" y="1081404"/>
                      <a:pt x="297521" y="1089085"/>
                      <a:pt x="292857" y="1096080"/>
                    </a:cubicBezTo>
                    <a:cubicBezTo>
                      <a:pt x="290937" y="1098961"/>
                      <a:pt x="288605" y="1101430"/>
                      <a:pt x="286136" y="1103899"/>
                    </a:cubicBezTo>
                    <a:cubicBezTo>
                      <a:pt x="283530" y="1106505"/>
                      <a:pt x="280376" y="1108836"/>
                      <a:pt x="277084" y="1110482"/>
                    </a:cubicBezTo>
                    <a:cubicBezTo>
                      <a:pt x="273655" y="1112128"/>
                      <a:pt x="270363" y="1113363"/>
                      <a:pt x="266660" y="1114186"/>
                    </a:cubicBezTo>
                    <a:cubicBezTo>
                      <a:pt x="263505" y="1114871"/>
                      <a:pt x="260213" y="1115008"/>
                      <a:pt x="257058" y="1115008"/>
                    </a:cubicBezTo>
                    <a:cubicBezTo>
                      <a:pt x="249926" y="1114871"/>
                      <a:pt x="242931" y="1111991"/>
                      <a:pt x="236896" y="1108288"/>
                    </a:cubicBezTo>
                    <a:cubicBezTo>
                      <a:pt x="231684" y="1105133"/>
                      <a:pt x="228255" y="1100332"/>
                      <a:pt x="224552" y="1095669"/>
                    </a:cubicBezTo>
                    <a:cubicBezTo>
                      <a:pt x="221808" y="1091966"/>
                      <a:pt x="218928" y="1088399"/>
                      <a:pt x="216322" y="1084696"/>
                    </a:cubicBezTo>
                    <a:cubicBezTo>
                      <a:pt x="214676" y="1082502"/>
                      <a:pt x="213167" y="1080307"/>
                      <a:pt x="211658" y="1078112"/>
                    </a:cubicBezTo>
                    <a:cubicBezTo>
                      <a:pt x="207681" y="1071940"/>
                      <a:pt x="203566" y="1065768"/>
                      <a:pt x="199588" y="1059596"/>
                    </a:cubicBezTo>
                    <a:cubicBezTo>
                      <a:pt x="198354" y="1057676"/>
                      <a:pt x="197120" y="1055618"/>
                      <a:pt x="195885" y="1053698"/>
                    </a:cubicBezTo>
                    <a:cubicBezTo>
                      <a:pt x="193279" y="1049446"/>
                      <a:pt x="190673" y="1045194"/>
                      <a:pt x="188067" y="1040942"/>
                    </a:cubicBezTo>
                    <a:cubicBezTo>
                      <a:pt x="185324" y="1036416"/>
                      <a:pt x="182718" y="1031889"/>
                      <a:pt x="180112" y="1027500"/>
                    </a:cubicBezTo>
                    <a:cubicBezTo>
                      <a:pt x="181209" y="1036279"/>
                      <a:pt x="181757" y="1045057"/>
                      <a:pt x="182032" y="1053972"/>
                    </a:cubicBezTo>
                    <a:cubicBezTo>
                      <a:pt x="182306" y="1063436"/>
                      <a:pt x="181757" y="1072763"/>
                      <a:pt x="181072" y="1082227"/>
                    </a:cubicBezTo>
                    <a:cubicBezTo>
                      <a:pt x="180249" y="1092377"/>
                      <a:pt x="178603" y="1102390"/>
                      <a:pt x="176408" y="1112265"/>
                    </a:cubicBezTo>
                    <a:cubicBezTo>
                      <a:pt x="175311" y="1117066"/>
                      <a:pt x="174077" y="1121729"/>
                      <a:pt x="172568" y="1126530"/>
                    </a:cubicBezTo>
                    <a:cubicBezTo>
                      <a:pt x="171196" y="1130508"/>
                      <a:pt x="169550" y="1134211"/>
                      <a:pt x="167904" y="1137914"/>
                    </a:cubicBezTo>
                    <a:cubicBezTo>
                      <a:pt x="166533" y="1140932"/>
                      <a:pt x="164887" y="1144086"/>
                      <a:pt x="162830" y="1146830"/>
                    </a:cubicBezTo>
                    <a:cubicBezTo>
                      <a:pt x="161869" y="1148201"/>
                      <a:pt x="160909" y="1149573"/>
                      <a:pt x="159812" y="1150807"/>
                    </a:cubicBezTo>
                    <a:cubicBezTo>
                      <a:pt x="158166" y="1152453"/>
                      <a:pt x="156657" y="1153962"/>
                      <a:pt x="154874" y="1155471"/>
                    </a:cubicBezTo>
                    <a:cubicBezTo>
                      <a:pt x="152405" y="1157528"/>
                      <a:pt x="149662" y="1158900"/>
                      <a:pt x="146782" y="1160134"/>
                    </a:cubicBezTo>
                    <a:cubicBezTo>
                      <a:pt x="144313" y="1161094"/>
                      <a:pt x="141844" y="1161369"/>
                      <a:pt x="139238" y="1161369"/>
                    </a:cubicBezTo>
                    <a:cubicBezTo>
                      <a:pt x="139101" y="1161369"/>
                      <a:pt x="139101" y="1161369"/>
                      <a:pt x="138964" y="1161369"/>
                    </a:cubicBezTo>
                    <a:cubicBezTo>
                      <a:pt x="135535" y="1161780"/>
                      <a:pt x="132517" y="1160957"/>
                      <a:pt x="129774" y="115999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3" name="任意多边形: 形状 352"/>
              <p:cNvSpPr/>
              <p:nvPr/>
            </p:nvSpPr>
            <p:spPr>
              <a:xfrm>
                <a:off x="2756827" y="3440809"/>
                <a:ext cx="770325" cy="321351"/>
              </a:xfrm>
              <a:custGeom>
                <a:avLst/>
                <a:gdLst>
                  <a:gd name="connsiteX0" fmla="*/ 96299 w 770325"/>
                  <a:gd name="connsiteY0" fmla="*/ 258807 h 321351"/>
                  <a:gd name="connsiteX1" fmla="*/ 96847 w 770325"/>
                  <a:gd name="connsiteY1" fmla="*/ 254829 h 321351"/>
                  <a:gd name="connsiteX2" fmla="*/ 96847 w 770325"/>
                  <a:gd name="connsiteY2" fmla="*/ 255378 h 321351"/>
                  <a:gd name="connsiteX3" fmla="*/ 96436 w 770325"/>
                  <a:gd name="connsiteY3" fmla="*/ 238644 h 321351"/>
                  <a:gd name="connsiteX4" fmla="*/ 96436 w 770325"/>
                  <a:gd name="connsiteY4" fmla="*/ 238781 h 321351"/>
                  <a:gd name="connsiteX5" fmla="*/ 96436 w 770325"/>
                  <a:gd name="connsiteY5" fmla="*/ 238233 h 321351"/>
                  <a:gd name="connsiteX6" fmla="*/ 96436 w 770325"/>
                  <a:gd name="connsiteY6" fmla="*/ 238233 h 321351"/>
                  <a:gd name="connsiteX7" fmla="*/ 96436 w 770325"/>
                  <a:gd name="connsiteY7" fmla="*/ 238233 h 321351"/>
                  <a:gd name="connsiteX8" fmla="*/ 95476 w 770325"/>
                  <a:gd name="connsiteY8" fmla="*/ 225751 h 321351"/>
                  <a:gd name="connsiteX9" fmla="*/ 94516 w 770325"/>
                  <a:gd name="connsiteY9" fmla="*/ 217933 h 321351"/>
                  <a:gd name="connsiteX10" fmla="*/ 94378 w 770325"/>
                  <a:gd name="connsiteY10" fmla="*/ 243993 h 321351"/>
                  <a:gd name="connsiteX11" fmla="*/ 94378 w 770325"/>
                  <a:gd name="connsiteY11" fmla="*/ 243719 h 321351"/>
                  <a:gd name="connsiteX12" fmla="*/ 95476 w 770325"/>
                  <a:gd name="connsiteY12" fmla="*/ 255515 h 321351"/>
                  <a:gd name="connsiteX13" fmla="*/ 96299 w 770325"/>
                  <a:gd name="connsiteY13" fmla="*/ 258807 h 321351"/>
                  <a:gd name="connsiteX14" fmla="*/ 154866 w 770325"/>
                  <a:gd name="connsiteY14" fmla="*/ 267996 h 321351"/>
                  <a:gd name="connsiteX15" fmla="*/ 155140 w 770325"/>
                  <a:gd name="connsiteY15" fmla="*/ 267174 h 321351"/>
                  <a:gd name="connsiteX16" fmla="*/ 156512 w 770325"/>
                  <a:gd name="connsiteY16" fmla="*/ 254418 h 321351"/>
                  <a:gd name="connsiteX17" fmla="*/ 156512 w 770325"/>
                  <a:gd name="connsiteY17" fmla="*/ 254418 h 321351"/>
                  <a:gd name="connsiteX18" fmla="*/ 157472 w 770325"/>
                  <a:gd name="connsiteY18" fmla="*/ 236999 h 321351"/>
                  <a:gd name="connsiteX19" fmla="*/ 157884 w 770325"/>
                  <a:gd name="connsiteY19" fmla="*/ 223008 h 321351"/>
                  <a:gd name="connsiteX20" fmla="*/ 157609 w 770325"/>
                  <a:gd name="connsiteY20" fmla="*/ 200925 h 321351"/>
                  <a:gd name="connsiteX21" fmla="*/ 154729 w 770325"/>
                  <a:gd name="connsiteY21" fmla="*/ 234393 h 321351"/>
                  <a:gd name="connsiteX22" fmla="*/ 154729 w 770325"/>
                  <a:gd name="connsiteY22" fmla="*/ 234393 h 321351"/>
                  <a:gd name="connsiteX23" fmla="*/ 154180 w 770325"/>
                  <a:gd name="connsiteY23" fmla="*/ 261550 h 321351"/>
                  <a:gd name="connsiteX24" fmla="*/ 154866 w 770325"/>
                  <a:gd name="connsiteY24" fmla="*/ 267996 h 321351"/>
                  <a:gd name="connsiteX25" fmla="*/ 723120 w 770325"/>
                  <a:gd name="connsiteY25" fmla="*/ 320529 h 321351"/>
                  <a:gd name="connsiteX26" fmla="*/ 719691 w 770325"/>
                  <a:gd name="connsiteY26" fmla="*/ 317100 h 321351"/>
                  <a:gd name="connsiteX27" fmla="*/ 719691 w 770325"/>
                  <a:gd name="connsiteY27" fmla="*/ 312162 h 321351"/>
                  <a:gd name="connsiteX28" fmla="*/ 723532 w 770325"/>
                  <a:gd name="connsiteY28" fmla="*/ 301875 h 321351"/>
                  <a:gd name="connsiteX29" fmla="*/ 727235 w 770325"/>
                  <a:gd name="connsiteY29" fmla="*/ 293508 h 321351"/>
                  <a:gd name="connsiteX30" fmla="*/ 736013 w 770325"/>
                  <a:gd name="connsiteY30" fmla="*/ 273620 h 321351"/>
                  <a:gd name="connsiteX31" fmla="*/ 743694 w 770325"/>
                  <a:gd name="connsiteY31" fmla="*/ 255515 h 321351"/>
                  <a:gd name="connsiteX32" fmla="*/ 746574 w 770325"/>
                  <a:gd name="connsiteY32" fmla="*/ 247697 h 321351"/>
                  <a:gd name="connsiteX33" fmla="*/ 750278 w 770325"/>
                  <a:gd name="connsiteY33" fmla="*/ 237958 h 321351"/>
                  <a:gd name="connsiteX34" fmla="*/ 753844 w 770325"/>
                  <a:gd name="connsiteY34" fmla="*/ 226574 h 321351"/>
                  <a:gd name="connsiteX35" fmla="*/ 757410 w 770325"/>
                  <a:gd name="connsiteY35" fmla="*/ 212447 h 321351"/>
                  <a:gd name="connsiteX36" fmla="*/ 759193 w 770325"/>
                  <a:gd name="connsiteY36" fmla="*/ 198594 h 321351"/>
                  <a:gd name="connsiteX37" fmla="*/ 759193 w 770325"/>
                  <a:gd name="connsiteY37" fmla="*/ 194479 h 321351"/>
                  <a:gd name="connsiteX38" fmla="*/ 759193 w 770325"/>
                  <a:gd name="connsiteY38" fmla="*/ 195027 h 321351"/>
                  <a:gd name="connsiteX39" fmla="*/ 758507 w 770325"/>
                  <a:gd name="connsiteY39" fmla="*/ 190913 h 321351"/>
                  <a:gd name="connsiteX40" fmla="*/ 758644 w 770325"/>
                  <a:gd name="connsiteY40" fmla="*/ 191736 h 321351"/>
                  <a:gd name="connsiteX41" fmla="*/ 758233 w 770325"/>
                  <a:gd name="connsiteY41" fmla="*/ 190501 h 321351"/>
                  <a:gd name="connsiteX42" fmla="*/ 757822 w 770325"/>
                  <a:gd name="connsiteY42" fmla="*/ 189267 h 321351"/>
                  <a:gd name="connsiteX43" fmla="*/ 757547 w 770325"/>
                  <a:gd name="connsiteY43" fmla="*/ 188718 h 321351"/>
                  <a:gd name="connsiteX44" fmla="*/ 757136 w 770325"/>
                  <a:gd name="connsiteY44" fmla="*/ 188718 h 321351"/>
                  <a:gd name="connsiteX45" fmla="*/ 756587 w 770325"/>
                  <a:gd name="connsiteY45" fmla="*/ 188855 h 321351"/>
                  <a:gd name="connsiteX46" fmla="*/ 755764 w 770325"/>
                  <a:gd name="connsiteY46" fmla="*/ 189404 h 321351"/>
                  <a:gd name="connsiteX47" fmla="*/ 755078 w 770325"/>
                  <a:gd name="connsiteY47" fmla="*/ 190090 h 321351"/>
                  <a:gd name="connsiteX48" fmla="*/ 755215 w 770325"/>
                  <a:gd name="connsiteY48" fmla="*/ 189952 h 321351"/>
                  <a:gd name="connsiteX49" fmla="*/ 753570 w 770325"/>
                  <a:gd name="connsiteY49" fmla="*/ 191598 h 321351"/>
                  <a:gd name="connsiteX50" fmla="*/ 753707 w 770325"/>
                  <a:gd name="connsiteY50" fmla="*/ 191461 h 321351"/>
                  <a:gd name="connsiteX51" fmla="*/ 750552 w 770325"/>
                  <a:gd name="connsiteY51" fmla="*/ 195439 h 321351"/>
                  <a:gd name="connsiteX52" fmla="*/ 744380 w 770325"/>
                  <a:gd name="connsiteY52" fmla="*/ 206274 h 321351"/>
                  <a:gd name="connsiteX53" fmla="*/ 744380 w 770325"/>
                  <a:gd name="connsiteY53" fmla="*/ 206138 h 321351"/>
                  <a:gd name="connsiteX54" fmla="*/ 744243 w 770325"/>
                  <a:gd name="connsiteY54" fmla="*/ 206412 h 321351"/>
                  <a:gd name="connsiteX55" fmla="*/ 744243 w 770325"/>
                  <a:gd name="connsiteY55" fmla="*/ 206412 h 321351"/>
                  <a:gd name="connsiteX56" fmla="*/ 744243 w 770325"/>
                  <a:gd name="connsiteY56" fmla="*/ 206412 h 321351"/>
                  <a:gd name="connsiteX57" fmla="*/ 725314 w 770325"/>
                  <a:gd name="connsiteY57" fmla="*/ 248931 h 321351"/>
                  <a:gd name="connsiteX58" fmla="*/ 715988 w 770325"/>
                  <a:gd name="connsiteY58" fmla="*/ 271151 h 321351"/>
                  <a:gd name="connsiteX59" fmla="*/ 712284 w 770325"/>
                  <a:gd name="connsiteY59" fmla="*/ 280067 h 321351"/>
                  <a:gd name="connsiteX60" fmla="*/ 711598 w 770325"/>
                  <a:gd name="connsiteY60" fmla="*/ 281987 h 321351"/>
                  <a:gd name="connsiteX61" fmla="*/ 709541 w 770325"/>
                  <a:gd name="connsiteY61" fmla="*/ 287199 h 321351"/>
                  <a:gd name="connsiteX62" fmla="*/ 706249 w 770325"/>
                  <a:gd name="connsiteY62" fmla="*/ 294468 h 321351"/>
                  <a:gd name="connsiteX63" fmla="*/ 698568 w 770325"/>
                  <a:gd name="connsiteY63" fmla="*/ 298172 h 321351"/>
                  <a:gd name="connsiteX64" fmla="*/ 694042 w 770325"/>
                  <a:gd name="connsiteY64" fmla="*/ 290216 h 321351"/>
                  <a:gd name="connsiteX65" fmla="*/ 699117 w 770325"/>
                  <a:gd name="connsiteY65" fmla="*/ 277735 h 321351"/>
                  <a:gd name="connsiteX66" fmla="*/ 702272 w 770325"/>
                  <a:gd name="connsiteY66" fmla="*/ 270191 h 321351"/>
                  <a:gd name="connsiteX67" fmla="*/ 715027 w 770325"/>
                  <a:gd name="connsiteY67" fmla="*/ 224791 h 321351"/>
                  <a:gd name="connsiteX68" fmla="*/ 717908 w 770325"/>
                  <a:gd name="connsiteY68" fmla="*/ 203394 h 321351"/>
                  <a:gd name="connsiteX69" fmla="*/ 717908 w 770325"/>
                  <a:gd name="connsiteY69" fmla="*/ 186387 h 321351"/>
                  <a:gd name="connsiteX70" fmla="*/ 716674 w 770325"/>
                  <a:gd name="connsiteY70" fmla="*/ 178020 h 321351"/>
                  <a:gd name="connsiteX71" fmla="*/ 715165 w 770325"/>
                  <a:gd name="connsiteY71" fmla="*/ 172259 h 321351"/>
                  <a:gd name="connsiteX72" fmla="*/ 714067 w 770325"/>
                  <a:gd name="connsiteY72" fmla="*/ 169790 h 321351"/>
                  <a:gd name="connsiteX73" fmla="*/ 713107 w 770325"/>
                  <a:gd name="connsiteY73" fmla="*/ 168144 h 321351"/>
                  <a:gd name="connsiteX74" fmla="*/ 713519 w 770325"/>
                  <a:gd name="connsiteY74" fmla="*/ 168830 h 321351"/>
                  <a:gd name="connsiteX75" fmla="*/ 711461 w 770325"/>
                  <a:gd name="connsiteY75" fmla="*/ 166087 h 321351"/>
                  <a:gd name="connsiteX76" fmla="*/ 710364 w 770325"/>
                  <a:gd name="connsiteY76" fmla="*/ 165126 h 321351"/>
                  <a:gd name="connsiteX77" fmla="*/ 709816 w 770325"/>
                  <a:gd name="connsiteY77" fmla="*/ 164852 h 321351"/>
                  <a:gd name="connsiteX78" fmla="*/ 708855 w 770325"/>
                  <a:gd name="connsiteY78" fmla="*/ 164578 h 321351"/>
                  <a:gd name="connsiteX79" fmla="*/ 707758 w 770325"/>
                  <a:gd name="connsiteY79" fmla="*/ 164304 h 321351"/>
                  <a:gd name="connsiteX80" fmla="*/ 706661 w 770325"/>
                  <a:gd name="connsiteY80" fmla="*/ 164304 h 321351"/>
                  <a:gd name="connsiteX81" fmla="*/ 705426 w 770325"/>
                  <a:gd name="connsiteY81" fmla="*/ 164441 h 321351"/>
                  <a:gd name="connsiteX82" fmla="*/ 704878 w 770325"/>
                  <a:gd name="connsiteY82" fmla="*/ 164578 h 321351"/>
                  <a:gd name="connsiteX83" fmla="*/ 703780 w 770325"/>
                  <a:gd name="connsiteY83" fmla="*/ 165126 h 321351"/>
                  <a:gd name="connsiteX84" fmla="*/ 702409 w 770325"/>
                  <a:gd name="connsiteY84" fmla="*/ 165949 h 321351"/>
                  <a:gd name="connsiteX85" fmla="*/ 699666 w 770325"/>
                  <a:gd name="connsiteY85" fmla="*/ 168144 h 321351"/>
                  <a:gd name="connsiteX86" fmla="*/ 697745 w 770325"/>
                  <a:gd name="connsiteY86" fmla="*/ 169927 h 321351"/>
                  <a:gd name="connsiteX87" fmla="*/ 697745 w 770325"/>
                  <a:gd name="connsiteY87" fmla="*/ 169790 h 321351"/>
                  <a:gd name="connsiteX88" fmla="*/ 697608 w 770325"/>
                  <a:gd name="connsiteY88" fmla="*/ 169927 h 321351"/>
                  <a:gd name="connsiteX89" fmla="*/ 697197 w 770325"/>
                  <a:gd name="connsiteY89" fmla="*/ 170339 h 321351"/>
                  <a:gd name="connsiteX90" fmla="*/ 697471 w 770325"/>
                  <a:gd name="connsiteY90" fmla="*/ 170201 h 321351"/>
                  <a:gd name="connsiteX91" fmla="*/ 691710 w 770325"/>
                  <a:gd name="connsiteY91" fmla="*/ 177882 h 321351"/>
                  <a:gd name="connsiteX92" fmla="*/ 691710 w 770325"/>
                  <a:gd name="connsiteY92" fmla="*/ 177882 h 321351"/>
                  <a:gd name="connsiteX93" fmla="*/ 675937 w 770325"/>
                  <a:gd name="connsiteY93" fmla="*/ 205863 h 321351"/>
                  <a:gd name="connsiteX94" fmla="*/ 670862 w 770325"/>
                  <a:gd name="connsiteY94" fmla="*/ 216013 h 321351"/>
                  <a:gd name="connsiteX95" fmla="*/ 665376 w 770325"/>
                  <a:gd name="connsiteY95" fmla="*/ 226712 h 321351"/>
                  <a:gd name="connsiteX96" fmla="*/ 656186 w 770325"/>
                  <a:gd name="connsiteY96" fmla="*/ 246051 h 321351"/>
                  <a:gd name="connsiteX97" fmla="*/ 649465 w 770325"/>
                  <a:gd name="connsiteY97" fmla="*/ 260864 h 321351"/>
                  <a:gd name="connsiteX98" fmla="*/ 642058 w 770325"/>
                  <a:gd name="connsiteY98" fmla="*/ 277872 h 321351"/>
                  <a:gd name="connsiteX99" fmla="*/ 637807 w 770325"/>
                  <a:gd name="connsiteY99" fmla="*/ 288159 h 321351"/>
                  <a:gd name="connsiteX100" fmla="*/ 636846 w 770325"/>
                  <a:gd name="connsiteY100" fmla="*/ 291451 h 321351"/>
                  <a:gd name="connsiteX101" fmla="*/ 634652 w 770325"/>
                  <a:gd name="connsiteY101" fmla="*/ 298446 h 321351"/>
                  <a:gd name="connsiteX102" fmla="*/ 632457 w 770325"/>
                  <a:gd name="connsiteY102" fmla="*/ 304618 h 321351"/>
                  <a:gd name="connsiteX103" fmla="*/ 632457 w 770325"/>
                  <a:gd name="connsiteY103" fmla="*/ 304618 h 321351"/>
                  <a:gd name="connsiteX104" fmla="*/ 630263 w 770325"/>
                  <a:gd name="connsiteY104" fmla="*/ 309831 h 321351"/>
                  <a:gd name="connsiteX105" fmla="*/ 628205 w 770325"/>
                  <a:gd name="connsiteY105" fmla="*/ 312025 h 321351"/>
                  <a:gd name="connsiteX106" fmla="*/ 621210 w 770325"/>
                  <a:gd name="connsiteY106" fmla="*/ 312437 h 321351"/>
                  <a:gd name="connsiteX107" fmla="*/ 618330 w 770325"/>
                  <a:gd name="connsiteY107" fmla="*/ 305441 h 321351"/>
                  <a:gd name="connsiteX108" fmla="*/ 623679 w 770325"/>
                  <a:gd name="connsiteY108" fmla="*/ 289257 h 321351"/>
                  <a:gd name="connsiteX109" fmla="*/ 628754 w 770325"/>
                  <a:gd name="connsiteY109" fmla="*/ 276638 h 321351"/>
                  <a:gd name="connsiteX110" fmla="*/ 634789 w 770325"/>
                  <a:gd name="connsiteY110" fmla="*/ 256201 h 321351"/>
                  <a:gd name="connsiteX111" fmla="*/ 640413 w 770325"/>
                  <a:gd name="connsiteY111" fmla="*/ 236450 h 321351"/>
                  <a:gd name="connsiteX112" fmla="*/ 643979 w 770325"/>
                  <a:gd name="connsiteY112" fmla="*/ 222459 h 321351"/>
                  <a:gd name="connsiteX113" fmla="*/ 647682 w 770325"/>
                  <a:gd name="connsiteY113" fmla="*/ 206686 h 321351"/>
                  <a:gd name="connsiteX114" fmla="*/ 647545 w 770325"/>
                  <a:gd name="connsiteY114" fmla="*/ 207235 h 321351"/>
                  <a:gd name="connsiteX115" fmla="*/ 652208 w 770325"/>
                  <a:gd name="connsiteY115" fmla="*/ 175002 h 321351"/>
                  <a:gd name="connsiteX116" fmla="*/ 652345 w 770325"/>
                  <a:gd name="connsiteY116" fmla="*/ 155937 h 321351"/>
                  <a:gd name="connsiteX117" fmla="*/ 651660 w 770325"/>
                  <a:gd name="connsiteY117" fmla="*/ 149765 h 321351"/>
                  <a:gd name="connsiteX118" fmla="*/ 649739 w 770325"/>
                  <a:gd name="connsiteY118" fmla="*/ 142084 h 321351"/>
                  <a:gd name="connsiteX119" fmla="*/ 647682 w 770325"/>
                  <a:gd name="connsiteY119" fmla="*/ 137146 h 321351"/>
                  <a:gd name="connsiteX120" fmla="*/ 646722 w 770325"/>
                  <a:gd name="connsiteY120" fmla="*/ 135637 h 321351"/>
                  <a:gd name="connsiteX121" fmla="*/ 646996 w 770325"/>
                  <a:gd name="connsiteY121" fmla="*/ 136049 h 321351"/>
                  <a:gd name="connsiteX122" fmla="*/ 646585 w 770325"/>
                  <a:gd name="connsiteY122" fmla="*/ 135500 h 321351"/>
                  <a:gd name="connsiteX123" fmla="*/ 646447 w 770325"/>
                  <a:gd name="connsiteY123" fmla="*/ 135363 h 321351"/>
                  <a:gd name="connsiteX124" fmla="*/ 646585 w 770325"/>
                  <a:gd name="connsiteY124" fmla="*/ 135500 h 321351"/>
                  <a:gd name="connsiteX125" fmla="*/ 644527 w 770325"/>
                  <a:gd name="connsiteY125" fmla="*/ 132894 h 321351"/>
                  <a:gd name="connsiteX126" fmla="*/ 644939 w 770325"/>
                  <a:gd name="connsiteY126" fmla="*/ 133443 h 321351"/>
                  <a:gd name="connsiteX127" fmla="*/ 643567 w 770325"/>
                  <a:gd name="connsiteY127" fmla="*/ 132071 h 321351"/>
                  <a:gd name="connsiteX128" fmla="*/ 642470 w 770325"/>
                  <a:gd name="connsiteY128" fmla="*/ 131248 h 321351"/>
                  <a:gd name="connsiteX129" fmla="*/ 643156 w 770325"/>
                  <a:gd name="connsiteY129" fmla="*/ 131659 h 321351"/>
                  <a:gd name="connsiteX130" fmla="*/ 640413 w 770325"/>
                  <a:gd name="connsiteY130" fmla="*/ 130014 h 321351"/>
                  <a:gd name="connsiteX131" fmla="*/ 639589 w 770325"/>
                  <a:gd name="connsiteY131" fmla="*/ 129739 h 321351"/>
                  <a:gd name="connsiteX132" fmla="*/ 638629 w 770325"/>
                  <a:gd name="connsiteY132" fmla="*/ 129602 h 321351"/>
                  <a:gd name="connsiteX133" fmla="*/ 637395 w 770325"/>
                  <a:gd name="connsiteY133" fmla="*/ 129602 h 321351"/>
                  <a:gd name="connsiteX134" fmla="*/ 638218 w 770325"/>
                  <a:gd name="connsiteY134" fmla="*/ 129602 h 321351"/>
                  <a:gd name="connsiteX135" fmla="*/ 634378 w 770325"/>
                  <a:gd name="connsiteY135" fmla="*/ 130014 h 321351"/>
                  <a:gd name="connsiteX136" fmla="*/ 635200 w 770325"/>
                  <a:gd name="connsiteY136" fmla="*/ 129876 h 321351"/>
                  <a:gd name="connsiteX137" fmla="*/ 633555 w 770325"/>
                  <a:gd name="connsiteY137" fmla="*/ 130288 h 321351"/>
                  <a:gd name="connsiteX138" fmla="*/ 632457 w 770325"/>
                  <a:gd name="connsiteY138" fmla="*/ 130700 h 321351"/>
                  <a:gd name="connsiteX139" fmla="*/ 633143 w 770325"/>
                  <a:gd name="connsiteY139" fmla="*/ 130288 h 321351"/>
                  <a:gd name="connsiteX140" fmla="*/ 629440 w 770325"/>
                  <a:gd name="connsiteY140" fmla="*/ 132482 h 321351"/>
                  <a:gd name="connsiteX141" fmla="*/ 630126 w 770325"/>
                  <a:gd name="connsiteY141" fmla="*/ 132071 h 321351"/>
                  <a:gd name="connsiteX142" fmla="*/ 628617 w 770325"/>
                  <a:gd name="connsiteY142" fmla="*/ 133305 h 321351"/>
                  <a:gd name="connsiteX143" fmla="*/ 624502 w 770325"/>
                  <a:gd name="connsiteY143" fmla="*/ 137558 h 321351"/>
                  <a:gd name="connsiteX144" fmla="*/ 624776 w 770325"/>
                  <a:gd name="connsiteY144" fmla="*/ 137283 h 321351"/>
                  <a:gd name="connsiteX145" fmla="*/ 622033 w 770325"/>
                  <a:gd name="connsiteY145" fmla="*/ 140712 h 321351"/>
                  <a:gd name="connsiteX146" fmla="*/ 622444 w 770325"/>
                  <a:gd name="connsiteY146" fmla="*/ 140026 h 321351"/>
                  <a:gd name="connsiteX147" fmla="*/ 615861 w 770325"/>
                  <a:gd name="connsiteY147" fmla="*/ 151685 h 321351"/>
                  <a:gd name="connsiteX148" fmla="*/ 616135 w 770325"/>
                  <a:gd name="connsiteY148" fmla="*/ 151136 h 321351"/>
                  <a:gd name="connsiteX149" fmla="*/ 606260 w 770325"/>
                  <a:gd name="connsiteY149" fmla="*/ 174042 h 321351"/>
                  <a:gd name="connsiteX150" fmla="*/ 600910 w 770325"/>
                  <a:gd name="connsiteY150" fmla="*/ 187484 h 321351"/>
                  <a:gd name="connsiteX151" fmla="*/ 588703 w 770325"/>
                  <a:gd name="connsiteY151" fmla="*/ 218345 h 321351"/>
                  <a:gd name="connsiteX152" fmla="*/ 575536 w 770325"/>
                  <a:gd name="connsiteY152" fmla="*/ 250303 h 321351"/>
                  <a:gd name="connsiteX153" fmla="*/ 570049 w 770325"/>
                  <a:gd name="connsiteY153" fmla="*/ 263196 h 321351"/>
                  <a:gd name="connsiteX154" fmla="*/ 565386 w 770325"/>
                  <a:gd name="connsiteY154" fmla="*/ 273483 h 321351"/>
                  <a:gd name="connsiteX155" fmla="*/ 559762 w 770325"/>
                  <a:gd name="connsiteY155" fmla="*/ 284456 h 321351"/>
                  <a:gd name="connsiteX156" fmla="*/ 553042 w 770325"/>
                  <a:gd name="connsiteY156" fmla="*/ 287199 h 321351"/>
                  <a:gd name="connsiteX157" fmla="*/ 548653 w 770325"/>
                  <a:gd name="connsiteY157" fmla="*/ 280615 h 321351"/>
                  <a:gd name="connsiteX158" fmla="*/ 549613 w 770325"/>
                  <a:gd name="connsiteY158" fmla="*/ 275541 h 321351"/>
                  <a:gd name="connsiteX159" fmla="*/ 550984 w 770325"/>
                  <a:gd name="connsiteY159" fmla="*/ 271700 h 321351"/>
                  <a:gd name="connsiteX160" fmla="*/ 550984 w 770325"/>
                  <a:gd name="connsiteY160" fmla="*/ 271700 h 321351"/>
                  <a:gd name="connsiteX161" fmla="*/ 550984 w 770325"/>
                  <a:gd name="connsiteY161" fmla="*/ 271563 h 321351"/>
                  <a:gd name="connsiteX162" fmla="*/ 551259 w 770325"/>
                  <a:gd name="connsiteY162" fmla="*/ 270877 h 321351"/>
                  <a:gd name="connsiteX163" fmla="*/ 551121 w 770325"/>
                  <a:gd name="connsiteY163" fmla="*/ 271151 h 321351"/>
                  <a:gd name="connsiteX164" fmla="*/ 557705 w 770325"/>
                  <a:gd name="connsiteY164" fmla="*/ 248520 h 321351"/>
                  <a:gd name="connsiteX165" fmla="*/ 563329 w 770325"/>
                  <a:gd name="connsiteY165" fmla="*/ 228769 h 321351"/>
                  <a:gd name="connsiteX166" fmla="*/ 566346 w 770325"/>
                  <a:gd name="connsiteY166" fmla="*/ 217248 h 321351"/>
                  <a:gd name="connsiteX167" fmla="*/ 568678 w 770325"/>
                  <a:gd name="connsiteY167" fmla="*/ 207920 h 321351"/>
                  <a:gd name="connsiteX168" fmla="*/ 573753 w 770325"/>
                  <a:gd name="connsiteY168" fmla="*/ 184055 h 321351"/>
                  <a:gd name="connsiteX169" fmla="*/ 576907 w 770325"/>
                  <a:gd name="connsiteY169" fmla="*/ 164715 h 321351"/>
                  <a:gd name="connsiteX170" fmla="*/ 578828 w 770325"/>
                  <a:gd name="connsiteY170" fmla="*/ 145787 h 321351"/>
                  <a:gd name="connsiteX171" fmla="*/ 578828 w 770325"/>
                  <a:gd name="connsiteY171" fmla="*/ 145924 h 321351"/>
                  <a:gd name="connsiteX172" fmla="*/ 578828 w 770325"/>
                  <a:gd name="connsiteY172" fmla="*/ 145650 h 321351"/>
                  <a:gd name="connsiteX173" fmla="*/ 578828 w 770325"/>
                  <a:gd name="connsiteY173" fmla="*/ 145239 h 321351"/>
                  <a:gd name="connsiteX174" fmla="*/ 578828 w 770325"/>
                  <a:gd name="connsiteY174" fmla="*/ 145375 h 321351"/>
                  <a:gd name="connsiteX175" fmla="*/ 578828 w 770325"/>
                  <a:gd name="connsiteY175" fmla="*/ 121510 h 321351"/>
                  <a:gd name="connsiteX176" fmla="*/ 577182 w 770325"/>
                  <a:gd name="connsiteY176" fmla="*/ 109165 h 321351"/>
                  <a:gd name="connsiteX177" fmla="*/ 574301 w 770325"/>
                  <a:gd name="connsiteY177" fmla="*/ 98604 h 321351"/>
                  <a:gd name="connsiteX178" fmla="*/ 574576 w 770325"/>
                  <a:gd name="connsiteY178" fmla="*/ 99290 h 321351"/>
                  <a:gd name="connsiteX179" fmla="*/ 572930 w 770325"/>
                  <a:gd name="connsiteY179" fmla="*/ 95312 h 321351"/>
                  <a:gd name="connsiteX180" fmla="*/ 570461 w 770325"/>
                  <a:gd name="connsiteY180" fmla="*/ 91197 h 321351"/>
                  <a:gd name="connsiteX181" fmla="*/ 570461 w 770325"/>
                  <a:gd name="connsiteY181" fmla="*/ 91197 h 321351"/>
                  <a:gd name="connsiteX182" fmla="*/ 567992 w 770325"/>
                  <a:gd name="connsiteY182" fmla="*/ 88043 h 321351"/>
                  <a:gd name="connsiteX183" fmla="*/ 568404 w 770325"/>
                  <a:gd name="connsiteY183" fmla="*/ 88591 h 321351"/>
                  <a:gd name="connsiteX184" fmla="*/ 567443 w 770325"/>
                  <a:gd name="connsiteY184" fmla="*/ 87631 h 321351"/>
                  <a:gd name="connsiteX185" fmla="*/ 566483 w 770325"/>
                  <a:gd name="connsiteY185" fmla="*/ 86808 h 321351"/>
                  <a:gd name="connsiteX186" fmla="*/ 566209 w 770325"/>
                  <a:gd name="connsiteY186" fmla="*/ 86671 h 321351"/>
                  <a:gd name="connsiteX187" fmla="*/ 565249 w 770325"/>
                  <a:gd name="connsiteY187" fmla="*/ 86397 h 321351"/>
                  <a:gd name="connsiteX188" fmla="*/ 564289 w 770325"/>
                  <a:gd name="connsiteY188" fmla="*/ 86259 h 321351"/>
                  <a:gd name="connsiteX189" fmla="*/ 562917 w 770325"/>
                  <a:gd name="connsiteY189" fmla="*/ 86259 h 321351"/>
                  <a:gd name="connsiteX190" fmla="*/ 561546 w 770325"/>
                  <a:gd name="connsiteY190" fmla="*/ 86534 h 321351"/>
                  <a:gd name="connsiteX191" fmla="*/ 560860 w 770325"/>
                  <a:gd name="connsiteY191" fmla="*/ 86808 h 321351"/>
                  <a:gd name="connsiteX192" fmla="*/ 559900 w 770325"/>
                  <a:gd name="connsiteY192" fmla="*/ 87357 h 321351"/>
                  <a:gd name="connsiteX193" fmla="*/ 558940 w 770325"/>
                  <a:gd name="connsiteY193" fmla="*/ 88043 h 321351"/>
                  <a:gd name="connsiteX194" fmla="*/ 558117 w 770325"/>
                  <a:gd name="connsiteY194" fmla="*/ 88866 h 321351"/>
                  <a:gd name="connsiteX195" fmla="*/ 554276 w 770325"/>
                  <a:gd name="connsiteY195" fmla="*/ 93804 h 321351"/>
                  <a:gd name="connsiteX196" fmla="*/ 554688 w 770325"/>
                  <a:gd name="connsiteY196" fmla="*/ 93117 h 321351"/>
                  <a:gd name="connsiteX197" fmla="*/ 551396 w 770325"/>
                  <a:gd name="connsiteY197" fmla="*/ 98604 h 321351"/>
                  <a:gd name="connsiteX198" fmla="*/ 551670 w 770325"/>
                  <a:gd name="connsiteY198" fmla="*/ 98055 h 321351"/>
                  <a:gd name="connsiteX199" fmla="*/ 551396 w 770325"/>
                  <a:gd name="connsiteY199" fmla="*/ 98741 h 321351"/>
                  <a:gd name="connsiteX200" fmla="*/ 551396 w 770325"/>
                  <a:gd name="connsiteY200" fmla="*/ 98878 h 321351"/>
                  <a:gd name="connsiteX201" fmla="*/ 551396 w 770325"/>
                  <a:gd name="connsiteY201" fmla="*/ 98741 h 321351"/>
                  <a:gd name="connsiteX202" fmla="*/ 540972 w 770325"/>
                  <a:gd name="connsiteY202" fmla="*/ 124390 h 321351"/>
                  <a:gd name="connsiteX203" fmla="*/ 541246 w 770325"/>
                  <a:gd name="connsiteY203" fmla="*/ 123567 h 321351"/>
                  <a:gd name="connsiteX204" fmla="*/ 534388 w 770325"/>
                  <a:gd name="connsiteY204" fmla="*/ 143592 h 321351"/>
                  <a:gd name="connsiteX205" fmla="*/ 529587 w 770325"/>
                  <a:gd name="connsiteY205" fmla="*/ 158680 h 321351"/>
                  <a:gd name="connsiteX206" fmla="*/ 523689 w 770325"/>
                  <a:gd name="connsiteY206" fmla="*/ 177608 h 321351"/>
                  <a:gd name="connsiteX207" fmla="*/ 517517 w 770325"/>
                  <a:gd name="connsiteY207" fmla="*/ 198594 h 321351"/>
                  <a:gd name="connsiteX208" fmla="*/ 506544 w 770325"/>
                  <a:gd name="connsiteY208" fmla="*/ 237135 h 321351"/>
                  <a:gd name="connsiteX209" fmla="*/ 502567 w 770325"/>
                  <a:gd name="connsiteY209" fmla="*/ 252086 h 321351"/>
                  <a:gd name="connsiteX210" fmla="*/ 500098 w 770325"/>
                  <a:gd name="connsiteY210" fmla="*/ 261825 h 321351"/>
                  <a:gd name="connsiteX211" fmla="*/ 498863 w 770325"/>
                  <a:gd name="connsiteY211" fmla="*/ 269368 h 321351"/>
                  <a:gd name="connsiteX212" fmla="*/ 495846 w 770325"/>
                  <a:gd name="connsiteY212" fmla="*/ 286787 h 321351"/>
                  <a:gd name="connsiteX213" fmla="*/ 494200 w 770325"/>
                  <a:gd name="connsiteY213" fmla="*/ 291725 h 321351"/>
                  <a:gd name="connsiteX214" fmla="*/ 487891 w 770325"/>
                  <a:gd name="connsiteY214" fmla="*/ 295292 h 321351"/>
                  <a:gd name="connsiteX215" fmla="*/ 482816 w 770325"/>
                  <a:gd name="connsiteY215" fmla="*/ 289393 h 321351"/>
                  <a:gd name="connsiteX216" fmla="*/ 483227 w 770325"/>
                  <a:gd name="connsiteY216" fmla="*/ 283358 h 321351"/>
                  <a:gd name="connsiteX217" fmla="*/ 484324 w 770325"/>
                  <a:gd name="connsiteY217" fmla="*/ 276226 h 321351"/>
                  <a:gd name="connsiteX218" fmla="*/ 486519 w 770325"/>
                  <a:gd name="connsiteY218" fmla="*/ 265939 h 321351"/>
                  <a:gd name="connsiteX219" fmla="*/ 488988 w 770325"/>
                  <a:gd name="connsiteY219" fmla="*/ 256064 h 321351"/>
                  <a:gd name="connsiteX220" fmla="*/ 489948 w 770325"/>
                  <a:gd name="connsiteY220" fmla="*/ 249617 h 321351"/>
                  <a:gd name="connsiteX221" fmla="*/ 491457 w 770325"/>
                  <a:gd name="connsiteY221" fmla="*/ 238919 h 321351"/>
                  <a:gd name="connsiteX222" fmla="*/ 493377 w 770325"/>
                  <a:gd name="connsiteY222" fmla="*/ 225203 h 321351"/>
                  <a:gd name="connsiteX223" fmla="*/ 495297 w 770325"/>
                  <a:gd name="connsiteY223" fmla="*/ 209292 h 321351"/>
                  <a:gd name="connsiteX224" fmla="*/ 496532 w 770325"/>
                  <a:gd name="connsiteY224" fmla="*/ 198456 h 321351"/>
                  <a:gd name="connsiteX225" fmla="*/ 499000 w 770325"/>
                  <a:gd name="connsiteY225" fmla="*/ 168419 h 321351"/>
                  <a:gd name="connsiteX226" fmla="*/ 500098 w 770325"/>
                  <a:gd name="connsiteY226" fmla="*/ 140987 h 321351"/>
                  <a:gd name="connsiteX227" fmla="*/ 499412 w 770325"/>
                  <a:gd name="connsiteY227" fmla="*/ 109988 h 321351"/>
                  <a:gd name="connsiteX228" fmla="*/ 499412 w 770325"/>
                  <a:gd name="connsiteY228" fmla="*/ 110126 h 321351"/>
                  <a:gd name="connsiteX229" fmla="*/ 499412 w 770325"/>
                  <a:gd name="connsiteY229" fmla="*/ 109714 h 321351"/>
                  <a:gd name="connsiteX230" fmla="*/ 499412 w 770325"/>
                  <a:gd name="connsiteY230" fmla="*/ 109440 h 321351"/>
                  <a:gd name="connsiteX231" fmla="*/ 499412 w 770325"/>
                  <a:gd name="connsiteY231" fmla="*/ 109577 h 321351"/>
                  <a:gd name="connsiteX232" fmla="*/ 495023 w 770325"/>
                  <a:gd name="connsiteY232" fmla="*/ 76933 h 321351"/>
                  <a:gd name="connsiteX233" fmla="*/ 489537 w 770325"/>
                  <a:gd name="connsiteY233" fmla="*/ 57456 h 321351"/>
                  <a:gd name="connsiteX234" fmla="*/ 489811 w 770325"/>
                  <a:gd name="connsiteY234" fmla="*/ 58142 h 321351"/>
                  <a:gd name="connsiteX235" fmla="*/ 487479 w 770325"/>
                  <a:gd name="connsiteY235" fmla="*/ 52244 h 321351"/>
                  <a:gd name="connsiteX236" fmla="*/ 483913 w 770325"/>
                  <a:gd name="connsiteY236" fmla="*/ 46072 h 321351"/>
                  <a:gd name="connsiteX237" fmla="*/ 481581 w 770325"/>
                  <a:gd name="connsiteY237" fmla="*/ 43054 h 321351"/>
                  <a:gd name="connsiteX238" fmla="*/ 481718 w 770325"/>
                  <a:gd name="connsiteY238" fmla="*/ 43191 h 321351"/>
                  <a:gd name="connsiteX239" fmla="*/ 479798 w 770325"/>
                  <a:gd name="connsiteY239" fmla="*/ 41134 h 321351"/>
                  <a:gd name="connsiteX240" fmla="*/ 478701 w 770325"/>
                  <a:gd name="connsiteY240" fmla="*/ 40311 h 321351"/>
                  <a:gd name="connsiteX241" fmla="*/ 477878 w 770325"/>
                  <a:gd name="connsiteY241" fmla="*/ 39900 h 321351"/>
                  <a:gd name="connsiteX242" fmla="*/ 477192 w 770325"/>
                  <a:gd name="connsiteY242" fmla="*/ 39625 h 321351"/>
                  <a:gd name="connsiteX243" fmla="*/ 475821 w 770325"/>
                  <a:gd name="connsiteY243" fmla="*/ 39351 h 321351"/>
                  <a:gd name="connsiteX244" fmla="*/ 474449 w 770325"/>
                  <a:gd name="connsiteY244" fmla="*/ 39351 h 321351"/>
                  <a:gd name="connsiteX245" fmla="*/ 473215 w 770325"/>
                  <a:gd name="connsiteY245" fmla="*/ 39488 h 321351"/>
                  <a:gd name="connsiteX246" fmla="*/ 472392 w 770325"/>
                  <a:gd name="connsiteY246" fmla="*/ 39625 h 321351"/>
                  <a:gd name="connsiteX247" fmla="*/ 471568 w 770325"/>
                  <a:gd name="connsiteY247" fmla="*/ 40037 h 321351"/>
                  <a:gd name="connsiteX248" fmla="*/ 470608 w 770325"/>
                  <a:gd name="connsiteY248" fmla="*/ 40722 h 321351"/>
                  <a:gd name="connsiteX249" fmla="*/ 471157 w 770325"/>
                  <a:gd name="connsiteY249" fmla="*/ 40311 h 321351"/>
                  <a:gd name="connsiteX250" fmla="*/ 468414 w 770325"/>
                  <a:gd name="connsiteY250" fmla="*/ 42917 h 321351"/>
                  <a:gd name="connsiteX251" fmla="*/ 465534 w 770325"/>
                  <a:gd name="connsiteY251" fmla="*/ 46758 h 321351"/>
                  <a:gd name="connsiteX252" fmla="*/ 463750 w 770325"/>
                  <a:gd name="connsiteY252" fmla="*/ 50049 h 321351"/>
                  <a:gd name="connsiteX253" fmla="*/ 463888 w 770325"/>
                  <a:gd name="connsiteY253" fmla="*/ 49775 h 321351"/>
                  <a:gd name="connsiteX254" fmla="*/ 463750 w 770325"/>
                  <a:gd name="connsiteY254" fmla="*/ 50187 h 321351"/>
                  <a:gd name="connsiteX255" fmla="*/ 463613 w 770325"/>
                  <a:gd name="connsiteY255" fmla="*/ 50598 h 321351"/>
                  <a:gd name="connsiteX256" fmla="*/ 463750 w 770325"/>
                  <a:gd name="connsiteY256" fmla="*/ 50324 h 321351"/>
                  <a:gd name="connsiteX257" fmla="*/ 459087 w 770325"/>
                  <a:gd name="connsiteY257" fmla="*/ 62119 h 321351"/>
                  <a:gd name="connsiteX258" fmla="*/ 459361 w 770325"/>
                  <a:gd name="connsiteY258" fmla="*/ 61434 h 321351"/>
                  <a:gd name="connsiteX259" fmla="*/ 452503 w 770325"/>
                  <a:gd name="connsiteY259" fmla="*/ 84339 h 321351"/>
                  <a:gd name="connsiteX260" fmla="*/ 448389 w 770325"/>
                  <a:gd name="connsiteY260" fmla="*/ 99015 h 321351"/>
                  <a:gd name="connsiteX261" fmla="*/ 440296 w 770325"/>
                  <a:gd name="connsiteY261" fmla="*/ 130288 h 321351"/>
                  <a:gd name="connsiteX262" fmla="*/ 435770 w 770325"/>
                  <a:gd name="connsiteY262" fmla="*/ 148942 h 321351"/>
                  <a:gd name="connsiteX263" fmla="*/ 435633 w 770325"/>
                  <a:gd name="connsiteY263" fmla="*/ 153742 h 321351"/>
                  <a:gd name="connsiteX264" fmla="*/ 434673 w 770325"/>
                  <a:gd name="connsiteY264" fmla="*/ 170064 h 321351"/>
                  <a:gd name="connsiteX265" fmla="*/ 432478 w 770325"/>
                  <a:gd name="connsiteY265" fmla="*/ 193107 h 321351"/>
                  <a:gd name="connsiteX266" fmla="*/ 431381 w 770325"/>
                  <a:gd name="connsiteY266" fmla="*/ 202023 h 321351"/>
                  <a:gd name="connsiteX267" fmla="*/ 430009 w 770325"/>
                  <a:gd name="connsiteY267" fmla="*/ 212447 h 321351"/>
                  <a:gd name="connsiteX268" fmla="*/ 427266 w 770325"/>
                  <a:gd name="connsiteY268" fmla="*/ 231512 h 321351"/>
                  <a:gd name="connsiteX269" fmla="*/ 425757 w 770325"/>
                  <a:gd name="connsiteY269" fmla="*/ 239330 h 321351"/>
                  <a:gd name="connsiteX270" fmla="*/ 424934 w 770325"/>
                  <a:gd name="connsiteY270" fmla="*/ 242759 h 321351"/>
                  <a:gd name="connsiteX271" fmla="*/ 423700 w 770325"/>
                  <a:gd name="connsiteY271" fmla="*/ 246737 h 321351"/>
                  <a:gd name="connsiteX272" fmla="*/ 416979 w 770325"/>
                  <a:gd name="connsiteY272" fmla="*/ 252635 h 321351"/>
                  <a:gd name="connsiteX273" fmla="*/ 409298 w 770325"/>
                  <a:gd name="connsiteY273" fmla="*/ 248931 h 321351"/>
                  <a:gd name="connsiteX274" fmla="*/ 407241 w 770325"/>
                  <a:gd name="connsiteY274" fmla="*/ 239879 h 321351"/>
                  <a:gd name="connsiteX275" fmla="*/ 407652 w 770325"/>
                  <a:gd name="connsiteY275" fmla="*/ 226437 h 321351"/>
                  <a:gd name="connsiteX276" fmla="*/ 413138 w 770325"/>
                  <a:gd name="connsiteY276" fmla="*/ 193930 h 321351"/>
                  <a:gd name="connsiteX277" fmla="*/ 418350 w 770325"/>
                  <a:gd name="connsiteY277" fmla="*/ 170339 h 321351"/>
                  <a:gd name="connsiteX278" fmla="*/ 424523 w 770325"/>
                  <a:gd name="connsiteY278" fmla="*/ 143730 h 321351"/>
                  <a:gd name="connsiteX279" fmla="*/ 424523 w 770325"/>
                  <a:gd name="connsiteY279" fmla="*/ 140849 h 321351"/>
                  <a:gd name="connsiteX280" fmla="*/ 423974 w 770325"/>
                  <a:gd name="connsiteY280" fmla="*/ 115063 h 321351"/>
                  <a:gd name="connsiteX281" fmla="*/ 423974 w 770325"/>
                  <a:gd name="connsiteY281" fmla="*/ 114926 h 321351"/>
                  <a:gd name="connsiteX282" fmla="*/ 423974 w 770325"/>
                  <a:gd name="connsiteY282" fmla="*/ 114926 h 321351"/>
                  <a:gd name="connsiteX283" fmla="*/ 423974 w 770325"/>
                  <a:gd name="connsiteY283" fmla="*/ 114652 h 321351"/>
                  <a:gd name="connsiteX284" fmla="*/ 423974 w 770325"/>
                  <a:gd name="connsiteY284" fmla="*/ 114789 h 321351"/>
                  <a:gd name="connsiteX285" fmla="*/ 418488 w 770325"/>
                  <a:gd name="connsiteY285" fmla="*/ 74738 h 321351"/>
                  <a:gd name="connsiteX286" fmla="*/ 418625 w 770325"/>
                  <a:gd name="connsiteY286" fmla="*/ 75150 h 321351"/>
                  <a:gd name="connsiteX287" fmla="*/ 415333 w 770325"/>
                  <a:gd name="connsiteY287" fmla="*/ 61022 h 321351"/>
                  <a:gd name="connsiteX288" fmla="*/ 410944 w 770325"/>
                  <a:gd name="connsiteY288" fmla="*/ 47169 h 321351"/>
                  <a:gd name="connsiteX289" fmla="*/ 411218 w 770325"/>
                  <a:gd name="connsiteY289" fmla="*/ 47855 h 321351"/>
                  <a:gd name="connsiteX290" fmla="*/ 405183 w 770325"/>
                  <a:gd name="connsiteY290" fmla="*/ 33042 h 321351"/>
                  <a:gd name="connsiteX291" fmla="*/ 399697 w 770325"/>
                  <a:gd name="connsiteY291" fmla="*/ 23852 h 321351"/>
                  <a:gd name="connsiteX292" fmla="*/ 400108 w 770325"/>
                  <a:gd name="connsiteY292" fmla="*/ 24400 h 321351"/>
                  <a:gd name="connsiteX293" fmla="*/ 396405 w 770325"/>
                  <a:gd name="connsiteY293" fmla="*/ 19463 h 321351"/>
                  <a:gd name="connsiteX294" fmla="*/ 396816 w 770325"/>
                  <a:gd name="connsiteY294" fmla="*/ 19874 h 321351"/>
                  <a:gd name="connsiteX295" fmla="*/ 396405 w 770325"/>
                  <a:gd name="connsiteY295" fmla="*/ 19463 h 321351"/>
                  <a:gd name="connsiteX296" fmla="*/ 396405 w 770325"/>
                  <a:gd name="connsiteY296" fmla="*/ 19463 h 321351"/>
                  <a:gd name="connsiteX297" fmla="*/ 396405 w 770325"/>
                  <a:gd name="connsiteY297" fmla="*/ 19463 h 321351"/>
                  <a:gd name="connsiteX298" fmla="*/ 394210 w 770325"/>
                  <a:gd name="connsiteY298" fmla="*/ 17131 h 321351"/>
                  <a:gd name="connsiteX299" fmla="*/ 394485 w 770325"/>
                  <a:gd name="connsiteY299" fmla="*/ 17405 h 321351"/>
                  <a:gd name="connsiteX300" fmla="*/ 394073 w 770325"/>
                  <a:gd name="connsiteY300" fmla="*/ 16994 h 321351"/>
                  <a:gd name="connsiteX301" fmla="*/ 393936 w 770325"/>
                  <a:gd name="connsiteY301" fmla="*/ 16857 h 321351"/>
                  <a:gd name="connsiteX302" fmla="*/ 394073 w 770325"/>
                  <a:gd name="connsiteY302" fmla="*/ 16994 h 321351"/>
                  <a:gd name="connsiteX303" fmla="*/ 391193 w 770325"/>
                  <a:gd name="connsiteY303" fmla="*/ 14662 h 321351"/>
                  <a:gd name="connsiteX304" fmla="*/ 391741 w 770325"/>
                  <a:gd name="connsiteY304" fmla="*/ 15074 h 321351"/>
                  <a:gd name="connsiteX305" fmla="*/ 388175 w 770325"/>
                  <a:gd name="connsiteY305" fmla="*/ 12879 h 321351"/>
                  <a:gd name="connsiteX306" fmla="*/ 386392 w 770325"/>
                  <a:gd name="connsiteY306" fmla="*/ 12056 h 321351"/>
                  <a:gd name="connsiteX307" fmla="*/ 385158 w 770325"/>
                  <a:gd name="connsiteY307" fmla="*/ 11645 h 321351"/>
                  <a:gd name="connsiteX308" fmla="*/ 384060 w 770325"/>
                  <a:gd name="connsiteY308" fmla="*/ 11507 h 321351"/>
                  <a:gd name="connsiteX309" fmla="*/ 383238 w 770325"/>
                  <a:gd name="connsiteY309" fmla="*/ 11507 h 321351"/>
                  <a:gd name="connsiteX310" fmla="*/ 382003 w 770325"/>
                  <a:gd name="connsiteY310" fmla="*/ 11782 h 321351"/>
                  <a:gd name="connsiteX311" fmla="*/ 380906 w 770325"/>
                  <a:gd name="connsiteY311" fmla="*/ 12193 h 321351"/>
                  <a:gd name="connsiteX312" fmla="*/ 379671 w 770325"/>
                  <a:gd name="connsiteY312" fmla="*/ 12742 h 321351"/>
                  <a:gd name="connsiteX313" fmla="*/ 378300 w 770325"/>
                  <a:gd name="connsiteY313" fmla="*/ 13428 h 321351"/>
                  <a:gd name="connsiteX314" fmla="*/ 377614 w 770325"/>
                  <a:gd name="connsiteY314" fmla="*/ 13976 h 321351"/>
                  <a:gd name="connsiteX315" fmla="*/ 376791 w 770325"/>
                  <a:gd name="connsiteY315" fmla="*/ 14799 h 321351"/>
                  <a:gd name="connsiteX316" fmla="*/ 375968 w 770325"/>
                  <a:gd name="connsiteY316" fmla="*/ 15759 h 321351"/>
                  <a:gd name="connsiteX317" fmla="*/ 374322 w 770325"/>
                  <a:gd name="connsiteY317" fmla="*/ 18640 h 321351"/>
                  <a:gd name="connsiteX318" fmla="*/ 374596 w 770325"/>
                  <a:gd name="connsiteY318" fmla="*/ 17954 h 321351"/>
                  <a:gd name="connsiteX319" fmla="*/ 371305 w 770325"/>
                  <a:gd name="connsiteY319" fmla="*/ 25635 h 321351"/>
                  <a:gd name="connsiteX320" fmla="*/ 371579 w 770325"/>
                  <a:gd name="connsiteY320" fmla="*/ 24949 h 321351"/>
                  <a:gd name="connsiteX321" fmla="*/ 369796 w 770325"/>
                  <a:gd name="connsiteY321" fmla="*/ 31944 h 321351"/>
                  <a:gd name="connsiteX322" fmla="*/ 367327 w 770325"/>
                  <a:gd name="connsiteY322" fmla="*/ 45249 h 321351"/>
                  <a:gd name="connsiteX323" fmla="*/ 365269 w 770325"/>
                  <a:gd name="connsiteY323" fmla="*/ 59376 h 321351"/>
                  <a:gd name="connsiteX324" fmla="*/ 363898 w 770325"/>
                  <a:gd name="connsiteY324" fmla="*/ 69389 h 321351"/>
                  <a:gd name="connsiteX325" fmla="*/ 361292 w 770325"/>
                  <a:gd name="connsiteY325" fmla="*/ 89277 h 321351"/>
                  <a:gd name="connsiteX326" fmla="*/ 355943 w 770325"/>
                  <a:gd name="connsiteY326" fmla="*/ 134265 h 321351"/>
                  <a:gd name="connsiteX327" fmla="*/ 351965 w 770325"/>
                  <a:gd name="connsiteY327" fmla="*/ 169104 h 321351"/>
                  <a:gd name="connsiteX328" fmla="*/ 352514 w 770325"/>
                  <a:gd name="connsiteY328" fmla="*/ 185289 h 321351"/>
                  <a:gd name="connsiteX329" fmla="*/ 351965 w 770325"/>
                  <a:gd name="connsiteY329" fmla="*/ 229455 h 321351"/>
                  <a:gd name="connsiteX330" fmla="*/ 351416 w 770325"/>
                  <a:gd name="connsiteY330" fmla="*/ 241936 h 321351"/>
                  <a:gd name="connsiteX331" fmla="*/ 351005 w 770325"/>
                  <a:gd name="connsiteY331" fmla="*/ 249480 h 321351"/>
                  <a:gd name="connsiteX332" fmla="*/ 349908 w 770325"/>
                  <a:gd name="connsiteY332" fmla="*/ 258532 h 321351"/>
                  <a:gd name="connsiteX333" fmla="*/ 347713 w 770325"/>
                  <a:gd name="connsiteY333" fmla="*/ 266076 h 321351"/>
                  <a:gd name="connsiteX334" fmla="*/ 340855 w 770325"/>
                  <a:gd name="connsiteY334" fmla="*/ 270054 h 321351"/>
                  <a:gd name="connsiteX335" fmla="*/ 336054 w 770325"/>
                  <a:gd name="connsiteY335" fmla="*/ 267860 h 321351"/>
                  <a:gd name="connsiteX336" fmla="*/ 333448 w 770325"/>
                  <a:gd name="connsiteY336" fmla="*/ 262784 h 321351"/>
                  <a:gd name="connsiteX337" fmla="*/ 333037 w 770325"/>
                  <a:gd name="connsiteY337" fmla="*/ 259630 h 321351"/>
                  <a:gd name="connsiteX338" fmla="*/ 333037 w 770325"/>
                  <a:gd name="connsiteY338" fmla="*/ 254280 h 321351"/>
                  <a:gd name="connsiteX339" fmla="*/ 332900 w 770325"/>
                  <a:gd name="connsiteY339" fmla="*/ 247697 h 321351"/>
                  <a:gd name="connsiteX340" fmla="*/ 333311 w 770325"/>
                  <a:gd name="connsiteY340" fmla="*/ 237958 h 321351"/>
                  <a:gd name="connsiteX341" fmla="*/ 335643 w 770325"/>
                  <a:gd name="connsiteY341" fmla="*/ 210115 h 321351"/>
                  <a:gd name="connsiteX342" fmla="*/ 340306 w 770325"/>
                  <a:gd name="connsiteY342" fmla="*/ 163618 h 321351"/>
                  <a:gd name="connsiteX343" fmla="*/ 340444 w 770325"/>
                  <a:gd name="connsiteY343" fmla="*/ 162795 h 321351"/>
                  <a:gd name="connsiteX344" fmla="*/ 338523 w 770325"/>
                  <a:gd name="connsiteY344" fmla="*/ 140987 h 321351"/>
                  <a:gd name="connsiteX345" fmla="*/ 337837 w 770325"/>
                  <a:gd name="connsiteY345" fmla="*/ 132620 h 321351"/>
                  <a:gd name="connsiteX346" fmla="*/ 335780 w 770325"/>
                  <a:gd name="connsiteY346" fmla="*/ 117395 h 321351"/>
                  <a:gd name="connsiteX347" fmla="*/ 333037 w 770325"/>
                  <a:gd name="connsiteY347" fmla="*/ 102307 h 321351"/>
                  <a:gd name="connsiteX348" fmla="*/ 333174 w 770325"/>
                  <a:gd name="connsiteY348" fmla="*/ 102993 h 321351"/>
                  <a:gd name="connsiteX349" fmla="*/ 324533 w 770325"/>
                  <a:gd name="connsiteY349" fmla="*/ 70623 h 321351"/>
                  <a:gd name="connsiteX350" fmla="*/ 324807 w 770325"/>
                  <a:gd name="connsiteY350" fmla="*/ 71309 h 321351"/>
                  <a:gd name="connsiteX351" fmla="*/ 317126 w 770325"/>
                  <a:gd name="connsiteY351" fmla="*/ 52381 h 321351"/>
                  <a:gd name="connsiteX352" fmla="*/ 310954 w 770325"/>
                  <a:gd name="connsiteY352" fmla="*/ 41957 h 321351"/>
                  <a:gd name="connsiteX353" fmla="*/ 310954 w 770325"/>
                  <a:gd name="connsiteY353" fmla="*/ 42094 h 321351"/>
                  <a:gd name="connsiteX354" fmla="*/ 305879 w 770325"/>
                  <a:gd name="connsiteY354" fmla="*/ 35373 h 321351"/>
                  <a:gd name="connsiteX355" fmla="*/ 306291 w 770325"/>
                  <a:gd name="connsiteY355" fmla="*/ 35785 h 321351"/>
                  <a:gd name="connsiteX356" fmla="*/ 303685 w 770325"/>
                  <a:gd name="connsiteY356" fmla="*/ 33179 h 321351"/>
                  <a:gd name="connsiteX357" fmla="*/ 303959 w 770325"/>
                  <a:gd name="connsiteY357" fmla="*/ 33316 h 321351"/>
                  <a:gd name="connsiteX358" fmla="*/ 303547 w 770325"/>
                  <a:gd name="connsiteY358" fmla="*/ 33042 h 321351"/>
                  <a:gd name="connsiteX359" fmla="*/ 303410 w 770325"/>
                  <a:gd name="connsiteY359" fmla="*/ 32904 h 321351"/>
                  <a:gd name="connsiteX360" fmla="*/ 303547 w 770325"/>
                  <a:gd name="connsiteY360" fmla="*/ 33042 h 321351"/>
                  <a:gd name="connsiteX361" fmla="*/ 300804 w 770325"/>
                  <a:gd name="connsiteY361" fmla="*/ 30847 h 321351"/>
                  <a:gd name="connsiteX362" fmla="*/ 301353 w 770325"/>
                  <a:gd name="connsiteY362" fmla="*/ 31258 h 321351"/>
                  <a:gd name="connsiteX363" fmla="*/ 297787 w 770325"/>
                  <a:gd name="connsiteY363" fmla="*/ 29064 h 321351"/>
                  <a:gd name="connsiteX364" fmla="*/ 298473 w 770325"/>
                  <a:gd name="connsiteY364" fmla="*/ 29338 h 321351"/>
                  <a:gd name="connsiteX365" fmla="*/ 295181 w 770325"/>
                  <a:gd name="connsiteY365" fmla="*/ 27829 h 321351"/>
                  <a:gd name="connsiteX366" fmla="*/ 293672 w 770325"/>
                  <a:gd name="connsiteY366" fmla="*/ 27418 h 321351"/>
                  <a:gd name="connsiteX367" fmla="*/ 292575 w 770325"/>
                  <a:gd name="connsiteY367" fmla="*/ 27281 h 321351"/>
                  <a:gd name="connsiteX368" fmla="*/ 291615 w 770325"/>
                  <a:gd name="connsiteY368" fmla="*/ 27281 h 321351"/>
                  <a:gd name="connsiteX369" fmla="*/ 290243 w 770325"/>
                  <a:gd name="connsiteY369" fmla="*/ 27418 h 321351"/>
                  <a:gd name="connsiteX370" fmla="*/ 288734 w 770325"/>
                  <a:gd name="connsiteY370" fmla="*/ 27829 h 321351"/>
                  <a:gd name="connsiteX371" fmla="*/ 285442 w 770325"/>
                  <a:gd name="connsiteY371" fmla="*/ 29338 h 321351"/>
                  <a:gd name="connsiteX372" fmla="*/ 286128 w 770325"/>
                  <a:gd name="connsiteY372" fmla="*/ 29064 h 321351"/>
                  <a:gd name="connsiteX373" fmla="*/ 285031 w 770325"/>
                  <a:gd name="connsiteY373" fmla="*/ 29750 h 321351"/>
                  <a:gd name="connsiteX374" fmla="*/ 283934 w 770325"/>
                  <a:gd name="connsiteY374" fmla="*/ 30573 h 321351"/>
                  <a:gd name="connsiteX375" fmla="*/ 282973 w 770325"/>
                  <a:gd name="connsiteY375" fmla="*/ 31533 h 321351"/>
                  <a:gd name="connsiteX376" fmla="*/ 282013 w 770325"/>
                  <a:gd name="connsiteY376" fmla="*/ 32904 h 321351"/>
                  <a:gd name="connsiteX377" fmla="*/ 279133 w 770325"/>
                  <a:gd name="connsiteY377" fmla="*/ 37705 h 321351"/>
                  <a:gd name="connsiteX378" fmla="*/ 279407 w 770325"/>
                  <a:gd name="connsiteY378" fmla="*/ 37156 h 321351"/>
                  <a:gd name="connsiteX379" fmla="*/ 276801 w 770325"/>
                  <a:gd name="connsiteY379" fmla="*/ 43191 h 321351"/>
                  <a:gd name="connsiteX380" fmla="*/ 272961 w 770325"/>
                  <a:gd name="connsiteY380" fmla="*/ 58827 h 321351"/>
                  <a:gd name="connsiteX381" fmla="*/ 267749 w 770325"/>
                  <a:gd name="connsiteY381" fmla="*/ 89826 h 321351"/>
                  <a:gd name="connsiteX382" fmla="*/ 265280 w 770325"/>
                  <a:gd name="connsiteY382" fmla="*/ 106011 h 321351"/>
                  <a:gd name="connsiteX383" fmla="*/ 259108 w 770325"/>
                  <a:gd name="connsiteY383" fmla="*/ 148256 h 321351"/>
                  <a:gd name="connsiteX384" fmla="*/ 252798 w 770325"/>
                  <a:gd name="connsiteY384" fmla="*/ 192558 h 321351"/>
                  <a:gd name="connsiteX385" fmla="*/ 250604 w 770325"/>
                  <a:gd name="connsiteY385" fmla="*/ 208606 h 321351"/>
                  <a:gd name="connsiteX386" fmla="*/ 250604 w 770325"/>
                  <a:gd name="connsiteY386" fmla="*/ 210938 h 321351"/>
                  <a:gd name="connsiteX387" fmla="*/ 250604 w 770325"/>
                  <a:gd name="connsiteY387" fmla="*/ 227809 h 321351"/>
                  <a:gd name="connsiteX388" fmla="*/ 250329 w 770325"/>
                  <a:gd name="connsiteY388" fmla="*/ 241113 h 321351"/>
                  <a:gd name="connsiteX389" fmla="*/ 249781 w 770325"/>
                  <a:gd name="connsiteY389" fmla="*/ 248657 h 321351"/>
                  <a:gd name="connsiteX390" fmla="*/ 249095 w 770325"/>
                  <a:gd name="connsiteY390" fmla="*/ 251263 h 321351"/>
                  <a:gd name="connsiteX391" fmla="*/ 247449 w 770325"/>
                  <a:gd name="connsiteY391" fmla="*/ 254144 h 321351"/>
                  <a:gd name="connsiteX392" fmla="*/ 241963 w 770325"/>
                  <a:gd name="connsiteY392" fmla="*/ 256749 h 321351"/>
                  <a:gd name="connsiteX393" fmla="*/ 237299 w 770325"/>
                  <a:gd name="connsiteY393" fmla="*/ 252086 h 321351"/>
                  <a:gd name="connsiteX394" fmla="*/ 236339 w 770325"/>
                  <a:gd name="connsiteY394" fmla="*/ 245639 h 321351"/>
                  <a:gd name="connsiteX395" fmla="*/ 236202 w 770325"/>
                  <a:gd name="connsiteY395" fmla="*/ 240290 h 321351"/>
                  <a:gd name="connsiteX396" fmla="*/ 237025 w 770325"/>
                  <a:gd name="connsiteY396" fmla="*/ 227809 h 321351"/>
                  <a:gd name="connsiteX397" fmla="*/ 238122 w 770325"/>
                  <a:gd name="connsiteY397" fmla="*/ 217384 h 321351"/>
                  <a:gd name="connsiteX398" fmla="*/ 239631 w 770325"/>
                  <a:gd name="connsiteY398" fmla="*/ 203943 h 321351"/>
                  <a:gd name="connsiteX399" fmla="*/ 238945 w 770325"/>
                  <a:gd name="connsiteY399" fmla="*/ 177882 h 321351"/>
                  <a:gd name="connsiteX400" fmla="*/ 237436 w 770325"/>
                  <a:gd name="connsiteY400" fmla="*/ 156623 h 321351"/>
                  <a:gd name="connsiteX401" fmla="*/ 231538 w 770325"/>
                  <a:gd name="connsiteY401" fmla="*/ 114789 h 321351"/>
                  <a:gd name="connsiteX402" fmla="*/ 231676 w 770325"/>
                  <a:gd name="connsiteY402" fmla="*/ 115200 h 321351"/>
                  <a:gd name="connsiteX403" fmla="*/ 223720 w 770325"/>
                  <a:gd name="connsiteY403" fmla="*/ 86123 h 321351"/>
                  <a:gd name="connsiteX404" fmla="*/ 223720 w 770325"/>
                  <a:gd name="connsiteY404" fmla="*/ 86397 h 321351"/>
                  <a:gd name="connsiteX405" fmla="*/ 217960 w 770325"/>
                  <a:gd name="connsiteY405" fmla="*/ 72955 h 321351"/>
                  <a:gd name="connsiteX406" fmla="*/ 218234 w 770325"/>
                  <a:gd name="connsiteY406" fmla="*/ 73504 h 321351"/>
                  <a:gd name="connsiteX407" fmla="*/ 212748 w 770325"/>
                  <a:gd name="connsiteY407" fmla="*/ 63765 h 321351"/>
                  <a:gd name="connsiteX408" fmla="*/ 212748 w 770325"/>
                  <a:gd name="connsiteY408" fmla="*/ 63765 h 321351"/>
                  <a:gd name="connsiteX409" fmla="*/ 208633 w 770325"/>
                  <a:gd name="connsiteY409" fmla="*/ 58553 h 321351"/>
                  <a:gd name="connsiteX410" fmla="*/ 203969 w 770325"/>
                  <a:gd name="connsiteY410" fmla="*/ 54027 h 321351"/>
                  <a:gd name="connsiteX411" fmla="*/ 204518 w 770325"/>
                  <a:gd name="connsiteY411" fmla="*/ 54438 h 321351"/>
                  <a:gd name="connsiteX412" fmla="*/ 200952 w 770325"/>
                  <a:gd name="connsiteY412" fmla="*/ 51695 h 321351"/>
                  <a:gd name="connsiteX413" fmla="*/ 201501 w 770325"/>
                  <a:gd name="connsiteY413" fmla="*/ 52107 h 321351"/>
                  <a:gd name="connsiteX414" fmla="*/ 199992 w 770325"/>
                  <a:gd name="connsiteY414" fmla="*/ 51147 h 321351"/>
                  <a:gd name="connsiteX415" fmla="*/ 198209 w 770325"/>
                  <a:gd name="connsiteY415" fmla="*/ 50461 h 321351"/>
                  <a:gd name="connsiteX416" fmla="*/ 198346 w 770325"/>
                  <a:gd name="connsiteY416" fmla="*/ 50461 h 321351"/>
                  <a:gd name="connsiteX417" fmla="*/ 197248 w 770325"/>
                  <a:gd name="connsiteY417" fmla="*/ 50049 h 321351"/>
                  <a:gd name="connsiteX418" fmla="*/ 194505 w 770325"/>
                  <a:gd name="connsiteY418" fmla="*/ 49638 h 321351"/>
                  <a:gd name="connsiteX419" fmla="*/ 192585 w 770325"/>
                  <a:gd name="connsiteY419" fmla="*/ 49638 h 321351"/>
                  <a:gd name="connsiteX420" fmla="*/ 193271 w 770325"/>
                  <a:gd name="connsiteY420" fmla="*/ 49638 h 321351"/>
                  <a:gd name="connsiteX421" fmla="*/ 189430 w 770325"/>
                  <a:gd name="connsiteY421" fmla="*/ 50187 h 321351"/>
                  <a:gd name="connsiteX422" fmla="*/ 190116 w 770325"/>
                  <a:gd name="connsiteY422" fmla="*/ 50049 h 321351"/>
                  <a:gd name="connsiteX423" fmla="*/ 188745 w 770325"/>
                  <a:gd name="connsiteY423" fmla="*/ 50461 h 321351"/>
                  <a:gd name="connsiteX424" fmla="*/ 187510 w 770325"/>
                  <a:gd name="connsiteY424" fmla="*/ 51147 h 321351"/>
                  <a:gd name="connsiteX425" fmla="*/ 186138 w 770325"/>
                  <a:gd name="connsiteY425" fmla="*/ 51969 h 321351"/>
                  <a:gd name="connsiteX426" fmla="*/ 186687 w 770325"/>
                  <a:gd name="connsiteY426" fmla="*/ 51558 h 321351"/>
                  <a:gd name="connsiteX427" fmla="*/ 183944 w 770325"/>
                  <a:gd name="connsiteY427" fmla="*/ 53753 h 321351"/>
                  <a:gd name="connsiteX428" fmla="*/ 182709 w 770325"/>
                  <a:gd name="connsiteY428" fmla="*/ 54987 h 321351"/>
                  <a:gd name="connsiteX429" fmla="*/ 182984 w 770325"/>
                  <a:gd name="connsiteY429" fmla="*/ 54713 h 321351"/>
                  <a:gd name="connsiteX430" fmla="*/ 180378 w 770325"/>
                  <a:gd name="connsiteY430" fmla="*/ 58005 h 321351"/>
                  <a:gd name="connsiteX431" fmla="*/ 180789 w 770325"/>
                  <a:gd name="connsiteY431" fmla="*/ 57456 h 321351"/>
                  <a:gd name="connsiteX432" fmla="*/ 178595 w 770325"/>
                  <a:gd name="connsiteY432" fmla="*/ 61159 h 321351"/>
                  <a:gd name="connsiteX433" fmla="*/ 175303 w 770325"/>
                  <a:gd name="connsiteY433" fmla="*/ 68840 h 321351"/>
                  <a:gd name="connsiteX434" fmla="*/ 175303 w 770325"/>
                  <a:gd name="connsiteY434" fmla="*/ 68703 h 321351"/>
                  <a:gd name="connsiteX435" fmla="*/ 171325 w 770325"/>
                  <a:gd name="connsiteY435" fmla="*/ 84339 h 321351"/>
                  <a:gd name="connsiteX436" fmla="*/ 167211 w 770325"/>
                  <a:gd name="connsiteY436" fmla="*/ 110126 h 321351"/>
                  <a:gd name="connsiteX437" fmla="*/ 165153 w 770325"/>
                  <a:gd name="connsiteY437" fmla="*/ 125487 h 321351"/>
                  <a:gd name="connsiteX438" fmla="*/ 161861 w 770325"/>
                  <a:gd name="connsiteY438" fmla="*/ 154839 h 321351"/>
                  <a:gd name="connsiteX439" fmla="*/ 162273 w 770325"/>
                  <a:gd name="connsiteY439" fmla="*/ 157171 h 321351"/>
                  <a:gd name="connsiteX440" fmla="*/ 164742 w 770325"/>
                  <a:gd name="connsiteY440" fmla="*/ 174728 h 321351"/>
                  <a:gd name="connsiteX441" fmla="*/ 166113 w 770325"/>
                  <a:gd name="connsiteY441" fmla="*/ 189404 h 321351"/>
                  <a:gd name="connsiteX442" fmla="*/ 166799 w 770325"/>
                  <a:gd name="connsiteY442" fmla="*/ 197222 h 321351"/>
                  <a:gd name="connsiteX443" fmla="*/ 167211 w 770325"/>
                  <a:gd name="connsiteY443" fmla="*/ 209841 h 321351"/>
                  <a:gd name="connsiteX444" fmla="*/ 167485 w 770325"/>
                  <a:gd name="connsiteY444" fmla="*/ 219442 h 321351"/>
                  <a:gd name="connsiteX445" fmla="*/ 166799 w 770325"/>
                  <a:gd name="connsiteY445" fmla="*/ 242348 h 321351"/>
                  <a:gd name="connsiteX446" fmla="*/ 165976 w 770325"/>
                  <a:gd name="connsiteY446" fmla="*/ 256064 h 321351"/>
                  <a:gd name="connsiteX447" fmla="*/ 164467 w 770325"/>
                  <a:gd name="connsiteY447" fmla="*/ 269917 h 321351"/>
                  <a:gd name="connsiteX448" fmla="*/ 163370 w 770325"/>
                  <a:gd name="connsiteY448" fmla="*/ 274580 h 321351"/>
                  <a:gd name="connsiteX449" fmla="*/ 161587 w 770325"/>
                  <a:gd name="connsiteY449" fmla="*/ 279244 h 321351"/>
                  <a:gd name="connsiteX450" fmla="*/ 152946 w 770325"/>
                  <a:gd name="connsiteY450" fmla="*/ 283633 h 321351"/>
                  <a:gd name="connsiteX451" fmla="*/ 148968 w 770325"/>
                  <a:gd name="connsiteY451" fmla="*/ 281987 h 321351"/>
                  <a:gd name="connsiteX452" fmla="*/ 147185 w 770325"/>
                  <a:gd name="connsiteY452" fmla="*/ 280067 h 321351"/>
                  <a:gd name="connsiteX453" fmla="*/ 146225 w 770325"/>
                  <a:gd name="connsiteY453" fmla="*/ 278147 h 321351"/>
                  <a:gd name="connsiteX454" fmla="*/ 145539 w 770325"/>
                  <a:gd name="connsiteY454" fmla="*/ 275952 h 321351"/>
                  <a:gd name="connsiteX455" fmla="*/ 144579 w 770325"/>
                  <a:gd name="connsiteY455" fmla="*/ 271837 h 321351"/>
                  <a:gd name="connsiteX456" fmla="*/ 143619 w 770325"/>
                  <a:gd name="connsiteY456" fmla="*/ 265665 h 321351"/>
                  <a:gd name="connsiteX457" fmla="*/ 143070 w 770325"/>
                  <a:gd name="connsiteY457" fmla="*/ 253458 h 321351"/>
                  <a:gd name="connsiteX458" fmla="*/ 144305 w 770325"/>
                  <a:gd name="connsiteY458" fmla="*/ 223968 h 321351"/>
                  <a:gd name="connsiteX459" fmla="*/ 148145 w 770325"/>
                  <a:gd name="connsiteY459" fmla="*/ 181586 h 321351"/>
                  <a:gd name="connsiteX460" fmla="*/ 150614 w 770325"/>
                  <a:gd name="connsiteY460" fmla="*/ 155114 h 321351"/>
                  <a:gd name="connsiteX461" fmla="*/ 151163 w 770325"/>
                  <a:gd name="connsiteY461" fmla="*/ 149902 h 321351"/>
                  <a:gd name="connsiteX462" fmla="*/ 150888 w 770325"/>
                  <a:gd name="connsiteY462" fmla="*/ 148119 h 321351"/>
                  <a:gd name="connsiteX463" fmla="*/ 151026 w 770325"/>
                  <a:gd name="connsiteY463" fmla="*/ 148530 h 321351"/>
                  <a:gd name="connsiteX464" fmla="*/ 142659 w 770325"/>
                  <a:gd name="connsiteY464" fmla="*/ 116160 h 321351"/>
                  <a:gd name="connsiteX465" fmla="*/ 142659 w 770325"/>
                  <a:gd name="connsiteY465" fmla="*/ 116298 h 321351"/>
                  <a:gd name="connsiteX466" fmla="*/ 134841 w 770325"/>
                  <a:gd name="connsiteY466" fmla="*/ 97233 h 321351"/>
                  <a:gd name="connsiteX467" fmla="*/ 134978 w 770325"/>
                  <a:gd name="connsiteY467" fmla="*/ 97644 h 321351"/>
                  <a:gd name="connsiteX468" fmla="*/ 128257 w 770325"/>
                  <a:gd name="connsiteY468" fmla="*/ 85985 h 321351"/>
                  <a:gd name="connsiteX469" fmla="*/ 128394 w 770325"/>
                  <a:gd name="connsiteY469" fmla="*/ 86123 h 321351"/>
                  <a:gd name="connsiteX470" fmla="*/ 124554 w 770325"/>
                  <a:gd name="connsiteY470" fmla="*/ 81185 h 321351"/>
                  <a:gd name="connsiteX471" fmla="*/ 121948 w 770325"/>
                  <a:gd name="connsiteY471" fmla="*/ 78579 h 321351"/>
                  <a:gd name="connsiteX472" fmla="*/ 122359 w 770325"/>
                  <a:gd name="connsiteY472" fmla="*/ 78990 h 321351"/>
                  <a:gd name="connsiteX473" fmla="*/ 119342 w 770325"/>
                  <a:gd name="connsiteY473" fmla="*/ 76659 h 321351"/>
                  <a:gd name="connsiteX474" fmla="*/ 119342 w 770325"/>
                  <a:gd name="connsiteY474" fmla="*/ 76659 h 321351"/>
                  <a:gd name="connsiteX475" fmla="*/ 119342 w 770325"/>
                  <a:gd name="connsiteY475" fmla="*/ 76659 h 321351"/>
                  <a:gd name="connsiteX476" fmla="*/ 118793 w 770325"/>
                  <a:gd name="connsiteY476" fmla="*/ 76247 h 321351"/>
                  <a:gd name="connsiteX477" fmla="*/ 118930 w 770325"/>
                  <a:gd name="connsiteY477" fmla="*/ 76384 h 321351"/>
                  <a:gd name="connsiteX478" fmla="*/ 117421 w 770325"/>
                  <a:gd name="connsiteY478" fmla="*/ 75424 h 321351"/>
                  <a:gd name="connsiteX479" fmla="*/ 115913 w 770325"/>
                  <a:gd name="connsiteY479" fmla="*/ 74738 h 321351"/>
                  <a:gd name="connsiteX480" fmla="*/ 116050 w 770325"/>
                  <a:gd name="connsiteY480" fmla="*/ 74738 h 321351"/>
                  <a:gd name="connsiteX481" fmla="*/ 114952 w 770325"/>
                  <a:gd name="connsiteY481" fmla="*/ 74327 h 321351"/>
                  <a:gd name="connsiteX482" fmla="*/ 113718 w 770325"/>
                  <a:gd name="connsiteY482" fmla="*/ 74189 h 321351"/>
                  <a:gd name="connsiteX483" fmla="*/ 113032 w 770325"/>
                  <a:gd name="connsiteY483" fmla="*/ 74327 h 321351"/>
                  <a:gd name="connsiteX484" fmla="*/ 111249 w 770325"/>
                  <a:gd name="connsiteY484" fmla="*/ 74875 h 321351"/>
                  <a:gd name="connsiteX485" fmla="*/ 111935 w 770325"/>
                  <a:gd name="connsiteY485" fmla="*/ 74738 h 321351"/>
                  <a:gd name="connsiteX486" fmla="*/ 110015 w 770325"/>
                  <a:gd name="connsiteY486" fmla="*/ 75698 h 321351"/>
                  <a:gd name="connsiteX487" fmla="*/ 110563 w 770325"/>
                  <a:gd name="connsiteY487" fmla="*/ 75424 h 321351"/>
                  <a:gd name="connsiteX488" fmla="*/ 108918 w 770325"/>
                  <a:gd name="connsiteY488" fmla="*/ 76521 h 321351"/>
                  <a:gd name="connsiteX489" fmla="*/ 109329 w 770325"/>
                  <a:gd name="connsiteY489" fmla="*/ 76247 h 321351"/>
                  <a:gd name="connsiteX490" fmla="*/ 108369 w 770325"/>
                  <a:gd name="connsiteY490" fmla="*/ 77207 h 321351"/>
                  <a:gd name="connsiteX491" fmla="*/ 107683 w 770325"/>
                  <a:gd name="connsiteY491" fmla="*/ 78030 h 321351"/>
                  <a:gd name="connsiteX492" fmla="*/ 106997 w 770325"/>
                  <a:gd name="connsiteY492" fmla="*/ 79127 h 321351"/>
                  <a:gd name="connsiteX493" fmla="*/ 105626 w 770325"/>
                  <a:gd name="connsiteY493" fmla="*/ 82419 h 321351"/>
                  <a:gd name="connsiteX494" fmla="*/ 105763 w 770325"/>
                  <a:gd name="connsiteY494" fmla="*/ 81733 h 321351"/>
                  <a:gd name="connsiteX495" fmla="*/ 103294 w 770325"/>
                  <a:gd name="connsiteY495" fmla="*/ 90100 h 321351"/>
                  <a:gd name="connsiteX496" fmla="*/ 103431 w 770325"/>
                  <a:gd name="connsiteY496" fmla="*/ 89414 h 321351"/>
                  <a:gd name="connsiteX497" fmla="*/ 98219 w 770325"/>
                  <a:gd name="connsiteY497" fmla="*/ 138929 h 321351"/>
                  <a:gd name="connsiteX498" fmla="*/ 98219 w 770325"/>
                  <a:gd name="connsiteY498" fmla="*/ 138792 h 321351"/>
                  <a:gd name="connsiteX499" fmla="*/ 98219 w 770325"/>
                  <a:gd name="connsiteY499" fmla="*/ 138929 h 321351"/>
                  <a:gd name="connsiteX500" fmla="*/ 98219 w 770325"/>
                  <a:gd name="connsiteY500" fmla="*/ 139066 h 321351"/>
                  <a:gd name="connsiteX501" fmla="*/ 98219 w 770325"/>
                  <a:gd name="connsiteY501" fmla="*/ 138929 h 321351"/>
                  <a:gd name="connsiteX502" fmla="*/ 95887 w 770325"/>
                  <a:gd name="connsiteY502" fmla="*/ 177608 h 321351"/>
                  <a:gd name="connsiteX503" fmla="*/ 101511 w 770325"/>
                  <a:gd name="connsiteY503" fmla="*/ 207509 h 321351"/>
                  <a:gd name="connsiteX504" fmla="*/ 103020 w 770325"/>
                  <a:gd name="connsiteY504" fmla="*/ 219716 h 321351"/>
                  <a:gd name="connsiteX505" fmla="*/ 104117 w 770325"/>
                  <a:gd name="connsiteY505" fmla="*/ 232061 h 321351"/>
                  <a:gd name="connsiteX506" fmla="*/ 104940 w 770325"/>
                  <a:gd name="connsiteY506" fmla="*/ 255926 h 321351"/>
                  <a:gd name="connsiteX507" fmla="*/ 104391 w 770325"/>
                  <a:gd name="connsiteY507" fmla="*/ 260453 h 321351"/>
                  <a:gd name="connsiteX508" fmla="*/ 103294 w 770325"/>
                  <a:gd name="connsiteY508" fmla="*/ 264979 h 321351"/>
                  <a:gd name="connsiteX509" fmla="*/ 101648 w 770325"/>
                  <a:gd name="connsiteY509" fmla="*/ 267860 h 321351"/>
                  <a:gd name="connsiteX510" fmla="*/ 97396 w 770325"/>
                  <a:gd name="connsiteY510" fmla="*/ 270603 h 321351"/>
                  <a:gd name="connsiteX511" fmla="*/ 91635 w 770325"/>
                  <a:gd name="connsiteY511" fmla="*/ 269505 h 321351"/>
                  <a:gd name="connsiteX512" fmla="*/ 87246 w 770325"/>
                  <a:gd name="connsiteY512" fmla="*/ 262373 h 321351"/>
                  <a:gd name="connsiteX513" fmla="*/ 85052 w 770325"/>
                  <a:gd name="connsiteY513" fmla="*/ 250440 h 321351"/>
                  <a:gd name="connsiteX514" fmla="*/ 84229 w 770325"/>
                  <a:gd name="connsiteY514" fmla="*/ 225751 h 321351"/>
                  <a:gd name="connsiteX515" fmla="*/ 85052 w 770325"/>
                  <a:gd name="connsiteY515" fmla="*/ 199280 h 321351"/>
                  <a:gd name="connsiteX516" fmla="*/ 86012 w 770325"/>
                  <a:gd name="connsiteY516" fmla="*/ 177745 h 321351"/>
                  <a:gd name="connsiteX517" fmla="*/ 86149 w 770325"/>
                  <a:gd name="connsiteY517" fmla="*/ 175413 h 321351"/>
                  <a:gd name="connsiteX518" fmla="*/ 78331 w 770325"/>
                  <a:gd name="connsiteY518" fmla="*/ 148530 h 321351"/>
                  <a:gd name="connsiteX519" fmla="*/ 78331 w 770325"/>
                  <a:gd name="connsiteY519" fmla="*/ 148668 h 321351"/>
                  <a:gd name="connsiteX520" fmla="*/ 69278 w 770325"/>
                  <a:gd name="connsiteY520" fmla="*/ 127271 h 321351"/>
                  <a:gd name="connsiteX521" fmla="*/ 69552 w 770325"/>
                  <a:gd name="connsiteY521" fmla="*/ 127682 h 321351"/>
                  <a:gd name="connsiteX522" fmla="*/ 62694 w 770325"/>
                  <a:gd name="connsiteY522" fmla="*/ 115886 h 321351"/>
                  <a:gd name="connsiteX523" fmla="*/ 56111 w 770325"/>
                  <a:gd name="connsiteY523" fmla="*/ 107245 h 321351"/>
                  <a:gd name="connsiteX524" fmla="*/ 51722 w 770325"/>
                  <a:gd name="connsiteY524" fmla="*/ 102856 h 321351"/>
                  <a:gd name="connsiteX525" fmla="*/ 45001 w 770325"/>
                  <a:gd name="connsiteY525" fmla="*/ 97781 h 321351"/>
                  <a:gd name="connsiteX526" fmla="*/ 41435 w 770325"/>
                  <a:gd name="connsiteY526" fmla="*/ 95861 h 321351"/>
                  <a:gd name="connsiteX527" fmla="*/ 41572 w 770325"/>
                  <a:gd name="connsiteY527" fmla="*/ 95998 h 321351"/>
                  <a:gd name="connsiteX528" fmla="*/ 39514 w 770325"/>
                  <a:gd name="connsiteY528" fmla="*/ 95038 h 321351"/>
                  <a:gd name="connsiteX529" fmla="*/ 40063 w 770325"/>
                  <a:gd name="connsiteY529" fmla="*/ 95175 h 321351"/>
                  <a:gd name="connsiteX530" fmla="*/ 36360 w 770325"/>
                  <a:gd name="connsiteY530" fmla="*/ 94215 h 321351"/>
                  <a:gd name="connsiteX531" fmla="*/ 34302 w 770325"/>
                  <a:gd name="connsiteY531" fmla="*/ 93940 h 321351"/>
                  <a:gd name="connsiteX532" fmla="*/ 34851 w 770325"/>
                  <a:gd name="connsiteY532" fmla="*/ 93940 h 321351"/>
                  <a:gd name="connsiteX533" fmla="*/ 30736 w 770325"/>
                  <a:gd name="connsiteY533" fmla="*/ 93804 h 321351"/>
                  <a:gd name="connsiteX534" fmla="*/ 31011 w 770325"/>
                  <a:gd name="connsiteY534" fmla="*/ 93804 h 321351"/>
                  <a:gd name="connsiteX535" fmla="*/ 26759 w 770325"/>
                  <a:gd name="connsiteY535" fmla="*/ 94352 h 321351"/>
                  <a:gd name="connsiteX536" fmla="*/ 27307 w 770325"/>
                  <a:gd name="connsiteY536" fmla="*/ 94215 h 321351"/>
                  <a:gd name="connsiteX537" fmla="*/ 25798 w 770325"/>
                  <a:gd name="connsiteY537" fmla="*/ 94626 h 321351"/>
                  <a:gd name="connsiteX538" fmla="*/ 24427 w 770325"/>
                  <a:gd name="connsiteY538" fmla="*/ 95175 h 321351"/>
                  <a:gd name="connsiteX539" fmla="*/ 22781 w 770325"/>
                  <a:gd name="connsiteY539" fmla="*/ 96135 h 321351"/>
                  <a:gd name="connsiteX540" fmla="*/ 23193 w 770325"/>
                  <a:gd name="connsiteY540" fmla="*/ 95861 h 321351"/>
                  <a:gd name="connsiteX541" fmla="*/ 19901 w 770325"/>
                  <a:gd name="connsiteY541" fmla="*/ 98467 h 321351"/>
                  <a:gd name="connsiteX542" fmla="*/ 20312 w 770325"/>
                  <a:gd name="connsiteY542" fmla="*/ 98055 h 321351"/>
                  <a:gd name="connsiteX543" fmla="*/ 17706 w 770325"/>
                  <a:gd name="connsiteY543" fmla="*/ 100798 h 321351"/>
                  <a:gd name="connsiteX544" fmla="*/ 17706 w 770325"/>
                  <a:gd name="connsiteY544" fmla="*/ 100662 h 321351"/>
                  <a:gd name="connsiteX545" fmla="*/ 17432 w 770325"/>
                  <a:gd name="connsiteY545" fmla="*/ 100936 h 321351"/>
                  <a:gd name="connsiteX546" fmla="*/ 17295 w 770325"/>
                  <a:gd name="connsiteY546" fmla="*/ 101073 h 321351"/>
                  <a:gd name="connsiteX547" fmla="*/ 17432 w 770325"/>
                  <a:gd name="connsiteY547" fmla="*/ 100936 h 321351"/>
                  <a:gd name="connsiteX548" fmla="*/ 15511 w 770325"/>
                  <a:gd name="connsiteY548" fmla="*/ 103404 h 321351"/>
                  <a:gd name="connsiteX549" fmla="*/ 13728 w 770325"/>
                  <a:gd name="connsiteY549" fmla="*/ 106559 h 321351"/>
                  <a:gd name="connsiteX550" fmla="*/ 13866 w 770325"/>
                  <a:gd name="connsiteY550" fmla="*/ 106422 h 321351"/>
                  <a:gd name="connsiteX551" fmla="*/ 12357 w 770325"/>
                  <a:gd name="connsiteY551" fmla="*/ 109851 h 321351"/>
                  <a:gd name="connsiteX552" fmla="*/ 12357 w 770325"/>
                  <a:gd name="connsiteY552" fmla="*/ 109714 h 321351"/>
                  <a:gd name="connsiteX553" fmla="*/ 9888 w 770325"/>
                  <a:gd name="connsiteY553" fmla="*/ 117943 h 321351"/>
                  <a:gd name="connsiteX554" fmla="*/ 8791 w 770325"/>
                  <a:gd name="connsiteY554" fmla="*/ 127271 h 321351"/>
                  <a:gd name="connsiteX555" fmla="*/ 8791 w 770325"/>
                  <a:gd name="connsiteY555" fmla="*/ 126722 h 321351"/>
                  <a:gd name="connsiteX556" fmla="*/ 8791 w 770325"/>
                  <a:gd name="connsiteY556" fmla="*/ 146061 h 321351"/>
                  <a:gd name="connsiteX557" fmla="*/ 8791 w 770325"/>
                  <a:gd name="connsiteY557" fmla="*/ 145924 h 321351"/>
                  <a:gd name="connsiteX558" fmla="*/ 14414 w 770325"/>
                  <a:gd name="connsiteY558" fmla="*/ 186112 h 321351"/>
                  <a:gd name="connsiteX559" fmla="*/ 14414 w 770325"/>
                  <a:gd name="connsiteY559" fmla="*/ 186112 h 321351"/>
                  <a:gd name="connsiteX560" fmla="*/ 14414 w 770325"/>
                  <a:gd name="connsiteY560" fmla="*/ 186249 h 321351"/>
                  <a:gd name="connsiteX561" fmla="*/ 14551 w 770325"/>
                  <a:gd name="connsiteY561" fmla="*/ 186661 h 321351"/>
                  <a:gd name="connsiteX562" fmla="*/ 14551 w 770325"/>
                  <a:gd name="connsiteY562" fmla="*/ 186661 h 321351"/>
                  <a:gd name="connsiteX563" fmla="*/ 21684 w 770325"/>
                  <a:gd name="connsiteY563" fmla="*/ 216150 h 321351"/>
                  <a:gd name="connsiteX564" fmla="*/ 26073 w 770325"/>
                  <a:gd name="connsiteY564" fmla="*/ 230552 h 321351"/>
                  <a:gd name="connsiteX565" fmla="*/ 30462 w 770325"/>
                  <a:gd name="connsiteY565" fmla="*/ 244268 h 321351"/>
                  <a:gd name="connsiteX566" fmla="*/ 30325 w 770325"/>
                  <a:gd name="connsiteY566" fmla="*/ 243857 h 321351"/>
                  <a:gd name="connsiteX567" fmla="*/ 36634 w 770325"/>
                  <a:gd name="connsiteY567" fmla="*/ 259493 h 321351"/>
                  <a:gd name="connsiteX568" fmla="*/ 36360 w 770325"/>
                  <a:gd name="connsiteY568" fmla="*/ 259081 h 321351"/>
                  <a:gd name="connsiteX569" fmla="*/ 42943 w 770325"/>
                  <a:gd name="connsiteY569" fmla="*/ 270740 h 321351"/>
                  <a:gd name="connsiteX570" fmla="*/ 42943 w 770325"/>
                  <a:gd name="connsiteY570" fmla="*/ 270740 h 321351"/>
                  <a:gd name="connsiteX571" fmla="*/ 46372 w 770325"/>
                  <a:gd name="connsiteY571" fmla="*/ 275266 h 321351"/>
                  <a:gd name="connsiteX572" fmla="*/ 46235 w 770325"/>
                  <a:gd name="connsiteY572" fmla="*/ 275129 h 321351"/>
                  <a:gd name="connsiteX573" fmla="*/ 46372 w 770325"/>
                  <a:gd name="connsiteY573" fmla="*/ 275266 h 321351"/>
                  <a:gd name="connsiteX574" fmla="*/ 46510 w 770325"/>
                  <a:gd name="connsiteY574" fmla="*/ 275541 h 321351"/>
                  <a:gd name="connsiteX575" fmla="*/ 46372 w 770325"/>
                  <a:gd name="connsiteY575" fmla="*/ 275403 h 321351"/>
                  <a:gd name="connsiteX576" fmla="*/ 48978 w 770325"/>
                  <a:gd name="connsiteY576" fmla="*/ 277872 h 321351"/>
                  <a:gd name="connsiteX577" fmla="*/ 50213 w 770325"/>
                  <a:gd name="connsiteY577" fmla="*/ 278832 h 321351"/>
                  <a:gd name="connsiteX578" fmla="*/ 51310 w 770325"/>
                  <a:gd name="connsiteY578" fmla="*/ 279381 h 321351"/>
                  <a:gd name="connsiteX579" fmla="*/ 55836 w 770325"/>
                  <a:gd name="connsiteY579" fmla="*/ 280752 h 321351"/>
                  <a:gd name="connsiteX580" fmla="*/ 58580 w 770325"/>
                  <a:gd name="connsiteY580" fmla="*/ 285416 h 321351"/>
                  <a:gd name="connsiteX581" fmla="*/ 53916 w 770325"/>
                  <a:gd name="connsiteY581" fmla="*/ 288022 h 321351"/>
                  <a:gd name="connsiteX582" fmla="*/ 48841 w 770325"/>
                  <a:gd name="connsiteY582" fmla="*/ 286513 h 321351"/>
                  <a:gd name="connsiteX583" fmla="*/ 46235 w 770325"/>
                  <a:gd name="connsiteY583" fmla="*/ 285279 h 321351"/>
                  <a:gd name="connsiteX584" fmla="*/ 43904 w 770325"/>
                  <a:gd name="connsiteY584" fmla="*/ 283358 h 321351"/>
                  <a:gd name="connsiteX585" fmla="*/ 40612 w 770325"/>
                  <a:gd name="connsiteY585" fmla="*/ 280067 h 321351"/>
                  <a:gd name="connsiteX586" fmla="*/ 27582 w 770325"/>
                  <a:gd name="connsiteY586" fmla="*/ 258121 h 321351"/>
                  <a:gd name="connsiteX587" fmla="*/ 18529 w 770325"/>
                  <a:gd name="connsiteY587" fmla="*/ 232472 h 321351"/>
                  <a:gd name="connsiteX588" fmla="*/ 14140 w 770325"/>
                  <a:gd name="connsiteY588" fmla="*/ 218070 h 321351"/>
                  <a:gd name="connsiteX589" fmla="*/ 9477 w 770325"/>
                  <a:gd name="connsiteY589" fmla="*/ 200651 h 321351"/>
                  <a:gd name="connsiteX590" fmla="*/ 150 w 770325"/>
                  <a:gd name="connsiteY590" fmla="*/ 141398 h 321351"/>
                  <a:gd name="connsiteX591" fmla="*/ 287 w 770325"/>
                  <a:gd name="connsiteY591" fmla="*/ 126585 h 321351"/>
                  <a:gd name="connsiteX592" fmla="*/ 1658 w 770325"/>
                  <a:gd name="connsiteY592" fmla="*/ 115612 h 321351"/>
                  <a:gd name="connsiteX593" fmla="*/ 5087 w 770325"/>
                  <a:gd name="connsiteY593" fmla="*/ 104776 h 321351"/>
                  <a:gd name="connsiteX594" fmla="*/ 10848 w 770325"/>
                  <a:gd name="connsiteY594" fmla="*/ 95038 h 321351"/>
                  <a:gd name="connsiteX595" fmla="*/ 17980 w 770325"/>
                  <a:gd name="connsiteY595" fmla="*/ 88728 h 321351"/>
                  <a:gd name="connsiteX596" fmla="*/ 24975 w 770325"/>
                  <a:gd name="connsiteY596" fmla="*/ 85574 h 321351"/>
                  <a:gd name="connsiteX597" fmla="*/ 34714 w 770325"/>
                  <a:gd name="connsiteY597" fmla="*/ 84888 h 321351"/>
                  <a:gd name="connsiteX598" fmla="*/ 44727 w 770325"/>
                  <a:gd name="connsiteY598" fmla="*/ 87494 h 321351"/>
                  <a:gd name="connsiteX599" fmla="*/ 53505 w 770325"/>
                  <a:gd name="connsiteY599" fmla="*/ 93117 h 321351"/>
                  <a:gd name="connsiteX600" fmla="*/ 62146 w 770325"/>
                  <a:gd name="connsiteY600" fmla="*/ 101210 h 321351"/>
                  <a:gd name="connsiteX601" fmla="*/ 69278 w 770325"/>
                  <a:gd name="connsiteY601" fmla="*/ 110674 h 321351"/>
                  <a:gd name="connsiteX602" fmla="*/ 76685 w 770325"/>
                  <a:gd name="connsiteY602" fmla="*/ 123156 h 321351"/>
                  <a:gd name="connsiteX603" fmla="*/ 81760 w 770325"/>
                  <a:gd name="connsiteY603" fmla="*/ 134403 h 321351"/>
                  <a:gd name="connsiteX604" fmla="*/ 86286 w 770325"/>
                  <a:gd name="connsiteY604" fmla="*/ 146061 h 321351"/>
                  <a:gd name="connsiteX605" fmla="*/ 86972 w 770325"/>
                  <a:gd name="connsiteY605" fmla="*/ 148256 h 321351"/>
                  <a:gd name="connsiteX606" fmla="*/ 89852 w 770325"/>
                  <a:gd name="connsiteY606" fmla="*/ 109988 h 321351"/>
                  <a:gd name="connsiteX607" fmla="*/ 91773 w 770325"/>
                  <a:gd name="connsiteY607" fmla="*/ 94901 h 321351"/>
                  <a:gd name="connsiteX608" fmla="*/ 94241 w 770325"/>
                  <a:gd name="connsiteY608" fmla="*/ 82556 h 321351"/>
                  <a:gd name="connsiteX609" fmla="*/ 103157 w 770325"/>
                  <a:gd name="connsiteY609" fmla="*/ 67880 h 321351"/>
                  <a:gd name="connsiteX610" fmla="*/ 107271 w 770325"/>
                  <a:gd name="connsiteY610" fmla="*/ 65548 h 321351"/>
                  <a:gd name="connsiteX611" fmla="*/ 110426 w 770325"/>
                  <a:gd name="connsiteY611" fmla="*/ 64588 h 321351"/>
                  <a:gd name="connsiteX612" fmla="*/ 113581 w 770325"/>
                  <a:gd name="connsiteY612" fmla="*/ 64451 h 321351"/>
                  <a:gd name="connsiteX613" fmla="*/ 118107 w 770325"/>
                  <a:gd name="connsiteY613" fmla="*/ 65548 h 321351"/>
                  <a:gd name="connsiteX614" fmla="*/ 125514 w 770325"/>
                  <a:gd name="connsiteY614" fmla="*/ 69800 h 321351"/>
                  <a:gd name="connsiteX615" fmla="*/ 133881 w 770325"/>
                  <a:gd name="connsiteY615" fmla="*/ 78441 h 321351"/>
                  <a:gd name="connsiteX616" fmla="*/ 140053 w 770325"/>
                  <a:gd name="connsiteY616" fmla="*/ 88454 h 321351"/>
                  <a:gd name="connsiteX617" fmla="*/ 145402 w 770325"/>
                  <a:gd name="connsiteY617" fmla="*/ 99290 h 321351"/>
                  <a:gd name="connsiteX618" fmla="*/ 153357 w 770325"/>
                  <a:gd name="connsiteY618" fmla="*/ 121510 h 321351"/>
                  <a:gd name="connsiteX619" fmla="*/ 154455 w 770325"/>
                  <a:gd name="connsiteY619" fmla="*/ 113280 h 321351"/>
                  <a:gd name="connsiteX620" fmla="*/ 156375 w 770325"/>
                  <a:gd name="connsiteY620" fmla="*/ 99290 h 321351"/>
                  <a:gd name="connsiteX621" fmla="*/ 160078 w 770325"/>
                  <a:gd name="connsiteY621" fmla="*/ 78990 h 321351"/>
                  <a:gd name="connsiteX622" fmla="*/ 168033 w 770325"/>
                  <a:gd name="connsiteY622" fmla="*/ 55536 h 321351"/>
                  <a:gd name="connsiteX623" fmla="*/ 170777 w 770325"/>
                  <a:gd name="connsiteY623" fmla="*/ 51009 h 321351"/>
                  <a:gd name="connsiteX624" fmla="*/ 174069 w 770325"/>
                  <a:gd name="connsiteY624" fmla="*/ 47032 h 321351"/>
                  <a:gd name="connsiteX625" fmla="*/ 177498 w 770325"/>
                  <a:gd name="connsiteY625" fmla="*/ 44014 h 321351"/>
                  <a:gd name="connsiteX626" fmla="*/ 182161 w 770325"/>
                  <a:gd name="connsiteY626" fmla="*/ 41134 h 321351"/>
                  <a:gd name="connsiteX627" fmla="*/ 186413 w 770325"/>
                  <a:gd name="connsiteY627" fmla="*/ 39488 h 321351"/>
                  <a:gd name="connsiteX628" fmla="*/ 190939 w 770325"/>
                  <a:gd name="connsiteY628" fmla="*/ 38802 h 321351"/>
                  <a:gd name="connsiteX629" fmla="*/ 198894 w 770325"/>
                  <a:gd name="connsiteY629" fmla="*/ 39625 h 321351"/>
                  <a:gd name="connsiteX630" fmla="*/ 206301 w 770325"/>
                  <a:gd name="connsiteY630" fmla="*/ 43054 h 321351"/>
                  <a:gd name="connsiteX631" fmla="*/ 215628 w 770325"/>
                  <a:gd name="connsiteY631" fmla="*/ 51558 h 321351"/>
                  <a:gd name="connsiteX632" fmla="*/ 226189 w 770325"/>
                  <a:gd name="connsiteY632" fmla="*/ 68017 h 321351"/>
                  <a:gd name="connsiteX633" fmla="*/ 233322 w 770325"/>
                  <a:gd name="connsiteY633" fmla="*/ 85437 h 321351"/>
                  <a:gd name="connsiteX634" fmla="*/ 243883 w 770325"/>
                  <a:gd name="connsiteY634" fmla="*/ 130700 h 321351"/>
                  <a:gd name="connsiteX635" fmla="*/ 246078 w 770325"/>
                  <a:gd name="connsiteY635" fmla="*/ 147570 h 321351"/>
                  <a:gd name="connsiteX636" fmla="*/ 252524 w 770325"/>
                  <a:gd name="connsiteY636" fmla="*/ 102307 h 321351"/>
                  <a:gd name="connsiteX637" fmla="*/ 255679 w 770325"/>
                  <a:gd name="connsiteY637" fmla="*/ 82694 h 321351"/>
                  <a:gd name="connsiteX638" fmla="*/ 257325 w 770325"/>
                  <a:gd name="connsiteY638" fmla="*/ 72543 h 321351"/>
                  <a:gd name="connsiteX639" fmla="*/ 259656 w 770325"/>
                  <a:gd name="connsiteY639" fmla="*/ 59376 h 321351"/>
                  <a:gd name="connsiteX640" fmla="*/ 263360 w 770325"/>
                  <a:gd name="connsiteY640" fmla="*/ 43740 h 321351"/>
                  <a:gd name="connsiteX641" fmla="*/ 273098 w 770325"/>
                  <a:gd name="connsiteY641" fmla="*/ 23852 h 321351"/>
                  <a:gd name="connsiteX642" fmla="*/ 289283 w 770325"/>
                  <a:gd name="connsiteY642" fmla="*/ 15759 h 321351"/>
                  <a:gd name="connsiteX643" fmla="*/ 305879 w 770325"/>
                  <a:gd name="connsiteY643" fmla="*/ 21246 h 321351"/>
                  <a:gd name="connsiteX644" fmla="*/ 320007 w 770325"/>
                  <a:gd name="connsiteY644" fmla="*/ 37156 h 321351"/>
                  <a:gd name="connsiteX645" fmla="*/ 331254 w 770325"/>
                  <a:gd name="connsiteY645" fmla="*/ 60062 h 321351"/>
                  <a:gd name="connsiteX646" fmla="*/ 340306 w 770325"/>
                  <a:gd name="connsiteY646" fmla="*/ 89552 h 321351"/>
                  <a:gd name="connsiteX647" fmla="*/ 344970 w 770325"/>
                  <a:gd name="connsiteY647" fmla="*/ 112594 h 321351"/>
                  <a:gd name="connsiteX648" fmla="*/ 348810 w 770325"/>
                  <a:gd name="connsiteY648" fmla="*/ 80636 h 321351"/>
                  <a:gd name="connsiteX649" fmla="*/ 352239 w 770325"/>
                  <a:gd name="connsiteY649" fmla="*/ 54850 h 321351"/>
                  <a:gd name="connsiteX650" fmla="*/ 354434 w 770325"/>
                  <a:gd name="connsiteY650" fmla="*/ 40722 h 321351"/>
                  <a:gd name="connsiteX651" fmla="*/ 357040 w 770325"/>
                  <a:gd name="connsiteY651" fmla="*/ 28241 h 321351"/>
                  <a:gd name="connsiteX652" fmla="*/ 361018 w 770325"/>
                  <a:gd name="connsiteY652" fmla="*/ 16582 h 321351"/>
                  <a:gd name="connsiteX653" fmla="*/ 366915 w 770325"/>
                  <a:gd name="connsiteY653" fmla="*/ 6981 h 321351"/>
                  <a:gd name="connsiteX654" fmla="*/ 380769 w 770325"/>
                  <a:gd name="connsiteY654" fmla="*/ 123 h 321351"/>
                  <a:gd name="connsiteX655" fmla="*/ 388998 w 770325"/>
                  <a:gd name="connsiteY655" fmla="*/ 1220 h 321351"/>
                  <a:gd name="connsiteX656" fmla="*/ 398599 w 770325"/>
                  <a:gd name="connsiteY656" fmla="*/ 6981 h 321351"/>
                  <a:gd name="connsiteX657" fmla="*/ 405320 w 770325"/>
                  <a:gd name="connsiteY657" fmla="*/ 13976 h 321351"/>
                  <a:gd name="connsiteX658" fmla="*/ 411630 w 770325"/>
                  <a:gd name="connsiteY658" fmla="*/ 23440 h 321351"/>
                  <a:gd name="connsiteX659" fmla="*/ 422054 w 770325"/>
                  <a:gd name="connsiteY659" fmla="*/ 48266 h 321351"/>
                  <a:gd name="connsiteX660" fmla="*/ 428912 w 770325"/>
                  <a:gd name="connsiteY660" fmla="*/ 75150 h 321351"/>
                  <a:gd name="connsiteX661" fmla="*/ 433301 w 770325"/>
                  <a:gd name="connsiteY661" fmla="*/ 104502 h 321351"/>
                  <a:gd name="connsiteX662" fmla="*/ 438376 w 770325"/>
                  <a:gd name="connsiteY662" fmla="*/ 85711 h 321351"/>
                  <a:gd name="connsiteX663" fmla="*/ 448800 w 770325"/>
                  <a:gd name="connsiteY663" fmla="*/ 52793 h 321351"/>
                  <a:gd name="connsiteX664" fmla="*/ 459224 w 770325"/>
                  <a:gd name="connsiteY664" fmla="*/ 34687 h 321351"/>
                  <a:gd name="connsiteX665" fmla="*/ 465534 w 770325"/>
                  <a:gd name="connsiteY665" fmla="*/ 29613 h 321351"/>
                  <a:gd name="connsiteX666" fmla="*/ 469786 w 770325"/>
                  <a:gd name="connsiteY666" fmla="*/ 28241 h 321351"/>
                  <a:gd name="connsiteX667" fmla="*/ 475546 w 770325"/>
                  <a:gd name="connsiteY667" fmla="*/ 27966 h 321351"/>
                  <a:gd name="connsiteX668" fmla="*/ 488302 w 770325"/>
                  <a:gd name="connsiteY668" fmla="*/ 34687 h 321351"/>
                  <a:gd name="connsiteX669" fmla="*/ 499549 w 770325"/>
                  <a:gd name="connsiteY669" fmla="*/ 54576 h 321351"/>
                  <a:gd name="connsiteX670" fmla="*/ 509973 w 770325"/>
                  <a:gd name="connsiteY670" fmla="*/ 112183 h 321351"/>
                  <a:gd name="connsiteX671" fmla="*/ 510659 w 770325"/>
                  <a:gd name="connsiteY671" fmla="*/ 143730 h 321351"/>
                  <a:gd name="connsiteX672" fmla="*/ 510248 w 770325"/>
                  <a:gd name="connsiteY672" fmla="*/ 158817 h 321351"/>
                  <a:gd name="connsiteX673" fmla="*/ 509699 w 770325"/>
                  <a:gd name="connsiteY673" fmla="*/ 169927 h 321351"/>
                  <a:gd name="connsiteX674" fmla="*/ 508739 w 770325"/>
                  <a:gd name="connsiteY674" fmla="*/ 182271 h 321351"/>
                  <a:gd name="connsiteX675" fmla="*/ 519986 w 770325"/>
                  <a:gd name="connsiteY675" fmla="*/ 144827 h 321351"/>
                  <a:gd name="connsiteX676" fmla="*/ 522181 w 770325"/>
                  <a:gd name="connsiteY676" fmla="*/ 138381 h 321351"/>
                  <a:gd name="connsiteX677" fmla="*/ 527393 w 770325"/>
                  <a:gd name="connsiteY677" fmla="*/ 123293 h 321351"/>
                  <a:gd name="connsiteX678" fmla="*/ 532879 w 770325"/>
                  <a:gd name="connsiteY678" fmla="*/ 108342 h 321351"/>
                  <a:gd name="connsiteX679" fmla="*/ 538640 w 770325"/>
                  <a:gd name="connsiteY679" fmla="*/ 95586 h 321351"/>
                  <a:gd name="connsiteX680" fmla="*/ 545361 w 770325"/>
                  <a:gd name="connsiteY680" fmla="*/ 84888 h 321351"/>
                  <a:gd name="connsiteX681" fmla="*/ 550710 w 770325"/>
                  <a:gd name="connsiteY681" fmla="*/ 78990 h 321351"/>
                  <a:gd name="connsiteX682" fmla="*/ 554688 w 770325"/>
                  <a:gd name="connsiteY682" fmla="*/ 76384 h 321351"/>
                  <a:gd name="connsiteX683" fmla="*/ 557979 w 770325"/>
                  <a:gd name="connsiteY683" fmla="*/ 75150 h 321351"/>
                  <a:gd name="connsiteX684" fmla="*/ 564563 w 770325"/>
                  <a:gd name="connsiteY684" fmla="*/ 74601 h 321351"/>
                  <a:gd name="connsiteX685" fmla="*/ 569227 w 770325"/>
                  <a:gd name="connsiteY685" fmla="*/ 75561 h 321351"/>
                  <a:gd name="connsiteX686" fmla="*/ 572107 w 770325"/>
                  <a:gd name="connsiteY686" fmla="*/ 76933 h 321351"/>
                  <a:gd name="connsiteX687" fmla="*/ 576496 w 770325"/>
                  <a:gd name="connsiteY687" fmla="*/ 80910 h 321351"/>
                  <a:gd name="connsiteX688" fmla="*/ 582394 w 770325"/>
                  <a:gd name="connsiteY688" fmla="*/ 89963 h 321351"/>
                  <a:gd name="connsiteX689" fmla="*/ 586097 w 770325"/>
                  <a:gd name="connsiteY689" fmla="*/ 99975 h 321351"/>
                  <a:gd name="connsiteX690" fmla="*/ 588703 w 770325"/>
                  <a:gd name="connsiteY690" fmla="*/ 112594 h 321351"/>
                  <a:gd name="connsiteX691" fmla="*/ 589663 w 770325"/>
                  <a:gd name="connsiteY691" fmla="*/ 123704 h 321351"/>
                  <a:gd name="connsiteX692" fmla="*/ 589938 w 770325"/>
                  <a:gd name="connsiteY692" fmla="*/ 138792 h 321351"/>
                  <a:gd name="connsiteX693" fmla="*/ 587880 w 770325"/>
                  <a:gd name="connsiteY693" fmla="*/ 164029 h 321351"/>
                  <a:gd name="connsiteX694" fmla="*/ 586097 w 770325"/>
                  <a:gd name="connsiteY694" fmla="*/ 176374 h 321351"/>
                  <a:gd name="connsiteX695" fmla="*/ 584314 w 770325"/>
                  <a:gd name="connsiteY695" fmla="*/ 187072 h 321351"/>
                  <a:gd name="connsiteX696" fmla="*/ 581982 w 770325"/>
                  <a:gd name="connsiteY696" fmla="*/ 198045 h 321351"/>
                  <a:gd name="connsiteX697" fmla="*/ 581296 w 770325"/>
                  <a:gd name="connsiteY697" fmla="*/ 201611 h 321351"/>
                  <a:gd name="connsiteX698" fmla="*/ 586646 w 770325"/>
                  <a:gd name="connsiteY698" fmla="*/ 188032 h 321351"/>
                  <a:gd name="connsiteX699" fmla="*/ 594601 w 770325"/>
                  <a:gd name="connsiteY699" fmla="*/ 168144 h 321351"/>
                  <a:gd name="connsiteX700" fmla="*/ 599402 w 770325"/>
                  <a:gd name="connsiteY700" fmla="*/ 156623 h 321351"/>
                  <a:gd name="connsiteX701" fmla="*/ 604477 w 770325"/>
                  <a:gd name="connsiteY701" fmla="*/ 145513 h 321351"/>
                  <a:gd name="connsiteX702" fmla="*/ 611609 w 770325"/>
                  <a:gd name="connsiteY702" fmla="*/ 133168 h 321351"/>
                  <a:gd name="connsiteX703" fmla="*/ 619564 w 770325"/>
                  <a:gd name="connsiteY703" fmla="*/ 124390 h 321351"/>
                  <a:gd name="connsiteX704" fmla="*/ 622582 w 770325"/>
                  <a:gd name="connsiteY704" fmla="*/ 122058 h 321351"/>
                  <a:gd name="connsiteX705" fmla="*/ 626971 w 770325"/>
                  <a:gd name="connsiteY705" fmla="*/ 119589 h 321351"/>
                  <a:gd name="connsiteX706" fmla="*/ 634652 w 770325"/>
                  <a:gd name="connsiteY706" fmla="*/ 117807 h 321351"/>
                  <a:gd name="connsiteX707" fmla="*/ 639178 w 770325"/>
                  <a:gd name="connsiteY707" fmla="*/ 117807 h 321351"/>
                  <a:gd name="connsiteX708" fmla="*/ 641647 w 770325"/>
                  <a:gd name="connsiteY708" fmla="*/ 118218 h 321351"/>
                  <a:gd name="connsiteX709" fmla="*/ 644116 w 770325"/>
                  <a:gd name="connsiteY709" fmla="*/ 119178 h 321351"/>
                  <a:gd name="connsiteX710" fmla="*/ 647133 w 770325"/>
                  <a:gd name="connsiteY710" fmla="*/ 120824 h 321351"/>
                  <a:gd name="connsiteX711" fmla="*/ 650837 w 770325"/>
                  <a:gd name="connsiteY711" fmla="*/ 123842 h 321351"/>
                  <a:gd name="connsiteX712" fmla="*/ 653991 w 770325"/>
                  <a:gd name="connsiteY712" fmla="*/ 127271 h 321351"/>
                  <a:gd name="connsiteX713" fmla="*/ 656597 w 770325"/>
                  <a:gd name="connsiteY713" fmla="*/ 131248 h 321351"/>
                  <a:gd name="connsiteX714" fmla="*/ 660163 w 770325"/>
                  <a:gd name="connsiteY714" fmla="*/ 140301 h 321351"/>
                  <a:gd name="connsiteX715" fmla="*/ 662770 w 770325"/>
                  <a:gd name="connsiteY715" fmla="*/ 154703 h 321351"/>
                  <a:gd name="connsiteX716" fmla="*/ 662907 w 770325"/>
                  <a:gd name="connsiteY716" fmla="*/ 172807 h 321351"/>
                  <a:gd name="connsiteX717" fmla="*/ 660987 w 770325"/>
                  <a:gd name="connsiteY717" fmla="*/ 191187 h 321351"/>
                  <a:gd name="connsiteX718" fmla="*/ 657832 w 770325"/>
                  <a:gd name="connsiteY718" fmla="*/ 209429 h 321351"/>
                  <a:gd name="connsiteX719" fmla="*/ 657420 w 770325"/>
                  <a:gd name="connsiteY719" fmla="*/ 211624 h 321351"/>
                  <a:gd name="connsiteX720" fmla="*/ 664690 w 770325"/>
                  <a:gd name="connsiteY720" fmla="*/ 197633 h 321351"/>
                  <a:gd name="connsiteX721" fmla="*/ 681835 w 770325"/>
                  <a:gd name="connsiteY721" fmla="*/ 168555 h 321351"/>
                  <a:gd name="connsiteX722" fmla="*/ 688967 w 770325"/>
                  <a:gd name="connsiteY722" fmla="*/ 159914 h 321351"/>
                  <a:gd name="connsiteX723" fmla="*/ 696785 w 770325"/>
                  <a:gd name="connsiteY723" fmla="*/ 154154 h 321351"/>
                  <a:gd name="connsiteX724" fmla="*/ 700077 w 770325"/>
                  <a:gd name="connsiteY724" fmla="*/ 152782 h 321351"/>
                  <a:gd name="connsiteX725" fmla="*/ 704740 w 770325"/>
                  <a:gd name="connsiteY725" fmla="*/ 151959 h 321351"/>
                  <a:gd name="connsiteX726" fmla="*/ 714067 w 770325"/>
                  <a:gd name="connsiteY726" fmla="*/ 153879 h 321351"/>
                  <a:gd name="connsiteX727" fmla="*/ 716948 w 770325"/>
                  <a:gd name="connsiteY727" fmla="*/ 155800 h 321351"/>
                  <a:gd name="connsiteX728" fmla="*/ 719554 w 770325"/>
                  <a:gd name="connsiteY728" fmla="*/ 158406 h 321351"/>
                  <a:gd name="connsiteX729" fmla="*/ 724766 w 770325"/>
                  <a:gd name="connsiteY729" fmla="*/ 166772 h 321351"/>
                  <a:gd name="connsiteX730" fmla="*/ 727509 w 770325"/>
                  <a:gd name="connsiteY730" fmla="*/ 176236 h 321351"/>
                  <a:gd name="connsiteX731" fmla="*/ 728606 w 770325"/>
                  <a:gd name="connsiteY731" fmla="*/ 182820 h 321351"/>
                  <a:gd name="connsiteX732" fmla="*/ 729155 w 770325"/>
                  <a:gd name="connsiteY732" fmla="*/ 191461 h 321351"/>
                  <a:gd name="connsiteX733" fmla="*/ 728743 w 770325"/>
                  <a:gd name="connsiteY733" fmla="*/ 206961 h 321351"/>
                  <a:gd name="connsiteX734" fmla="*/ 732996 w 770325"/>
                  <a:gd name="connsiteY734" fmla="*/ 198456 h 321351"/>
                  <a:gd name="connsiteX735" fmla="*/ 736287 w 770325"/>
                  <a:gd name="connsiteY735" fmla="*/ 192833 h 321351"/>
                  <a:gd name="connsiteX736" fmla="*/ 739030 w 770325"/>
                  <a:gd name="connsiteY736" fmla="*/ 188444 h 321351"/>
                  <a:gd name="connsiteX737" fmla="*/ 742322 w 770325"/>
                  <a:gd name="connsiteY737" fmla="*/ 184466 h 321351"/>
                  <a:gd name="connsiteX738" fmla="*/ 746026 w 770325"/>
                  <a:gd name="connsiteY738" fmla="*/ 180763 h 321351"/>
                  <a:gd name="connsiteX739" fmla="*/ 754118 w 770325"/>
                  <a:gd name="connsiteY739" fmla="*/ 176785 h 321351"/>
                  <a:gd name="connsiteX740" fmla="*/ 758233 w 770325"/>
                  <a:gd name="connsiteY740" fmla="*/ 176648 h 321351"/>
                  <a:gd name="connsiteX741" fmla="*/ 761251 w 770325"/>
                  <a:gd name="connsiteY741" fmla="*/ 177334 h 321351"/>
                  <a:gd name="connsiteX742" fmla="*/ 763308 w 770325"/>
                  <a:gd name="connsiteY742" fmla="*/ 178431 h 321351"/>
                  <a:gd name="connsiteX743" fmla="*/ 765502 w 770325"/>
                  <a:gd name="connsiteY743" fmla="*/ 180488 h 321351"/>
                  <a:gd name="connsiteX744" fmla="*/ 767286 w 770325"/>
                  <a:gd name="connsiteY744" fmla="*/ 183232 h 321351"/>
                  <a:gd name="connsiteX745" fmla="*/ 768931 w 770325"/>
                  <a:gd name="connsiteY745" fmla="*/ 187209 h 321351"/>
                  <a:gd name="connsiteX746" fmla="*/ 770029 w 770325"/>
                  <a:gd name="connsiteY746" fmla="*/ 191736 h 321351"/>
                  <a:gd name="connsiteX747" fmla="*/ 770303 w 770325"/>
                  <a:gd name="connsiteY747" fmla="*/ 199280 h 321351"/>
                  <a:gd name="connsiteX748" fmla="*/ 766051 w 770325"/>
                  <a:gd name="connsiteY748" fmla="*/ 225340 h 321351"/>
                  <a:gd name="connsiteX749" fmla="*/ 760153 w 770325"/>
                  <a:gd name="connsiteY749" fmla="*/ 244954 h 321351"/>
                  <a:gd name="connsiteX750" fmla="*/ 755353 w 770325"/>
                  <a:gd name="connsiteY750" fmla="*/ 258121 h 321351"/>
                  <a:gd name="connsiteX751" fmla="*/ 752061 w 770325"/>
                  <a:gd name="connsiteY751" fmla="*/ 266351 h 321351"/>
                  <a:gd name="connsiteX752" fmla="*/ 742185 w 770325"/>
                  <a:gd name="connsiteY752" fmla="*/ 290079 h 321351"/>
                  <a:gd name="connsiteX753" fmla="*/ 736562 w 770325"/>
                  <a:gd name="connsiteY753" fmla="*/ 302698 h 321351"/>
                  <a:gd name="connsiteX754" fmla="*/ 730527 w 770325"/>
                  <a:gd name="connsiteY754" fmla="*/ 317511 h 321351"/>
                  <a:gd name="connsiteX755" fmla="*/ 724492 w 770325"/>
                  <a:gd name="connsiteY755" fmla="*/ 321352 h 321351"/>
                  <a:gd name="connsiteX756" fmla="*/ 723120 w 770325"/>
                  <a:gd name="connsiteY756" fmla="*/ 320529 h 321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</a:cxnLst>
                <a:rect l="l" t="t" r="r" b="b"/>
                <a:pathLst>
                  <a:path w="770325" h="321351">
                    <a:moveTo>
                      <a:pt x="96299" y="258807"/>
                    </a:moveTo>
                    <a:cubicBezTo>
                      <a:pt x="96436" y="257435"/>
                      <a:pt x="96710" y="256064"/>
                      <a:pt x="96847" y="254829"/>
                    </a:cubicBezTo>
                    <a:cubicBezTo>
                      <a:pt x="96847" y="255103"/>
                      <a:pt x="96847" y="255241"/>
                      <a:pt x="96847" y="255378"/>
                    </a:cubicBezTo>
                    <a:cubicBezTo>
                      <a:pt x="97122" y="249754"/>
                      <a:pt x="96847" y="244131"/>
                      <a:pt x="96436" y="238644"/>
                    </a:cubicBezTo>
                    <a:cubicBezTo>
                      <a:pt x="96436" y="238644"/>
                      <a:pt x="96436" y="238644"/>
                      <a:pt x="96436" y="238781"/>
                    </a:cubicBezTo>
                    <a:cubicBezTo>
                      <a:pt x="96436" y="238644"/>
                      <a:pt x="96436" y="238370"/>
                      <a:pt x="96436" y="238233"/>
                    </a:cubicBezTo>
                    <a:cubicBezTo>
                      <a:pt x="96436" y="238233"/>
                      <a:pt x="96436" y="238233"/>
                      <a:pt x="96436" y="238233"/>
                    </a:cubicBezTo>
                    <a:lnTo>
                      <a:pt x="96436" y="238233"/>
                    </a:lnTo>
                    <a:cubicBezTo>
                      <a:pt x="96024" y="234118"/>
                      <a:pt x="95750" y="229866"/>
                      <a:pt x="95476" y="225751"/>
                    </a:cubicBezTo>
                    <a:cubicBezTo>
                      <a:pt x="95202" y="223145"/>
                      <a:pt x="94927" y="220539"/>
                      <a:pt x="94516" y="217933"/>
                    </a:cubicBezTo>
                    <a:cubicBezTo>
                      <a:pt x="94241" y="226574"/>
                      <a:pt x="93967" y="235352"/>
                      <a:pt x="94378" y="243993"/>
                    </a:cubicBezTo>
                    <a:cubicBezTo>
                      <a:pt x="94378" y="243857"/>
                      <a:pt x="94378" y="243857"/>
                      <a:pt x="94378" y="243719"/>
                    </a:cubicBezTo>
                    <a:cubicBezTo>
                      <a:pt x="94653" y="247697"/>
                      <a:pt x="94927" y="251674"/>
                      <a:pt x="95476" y="255515"/>
                    </a:cubicBezTo>
                    <a:cubicBezTo>
                      <a:pt x="95750" y="256749"/>
                      <a:pt x="96024" y="257847"/>
                      <a:pt x="96299" y="258807"/>
                    </a:cubicBezTo>
                    <a:close/>
                    <a:moveTo>
                      <a:pt x="154866" y="267996"/>
                    </a:moveTo>
                    <a:cubicBezTo>
                      <a:pt x="155003" y="267722"/>
                      <a:pt x="155003" y="267448"/>
                      <a:pt x="155140" y="267174"/>
                    </a:cubicBezTo>
                    <a:cubicBezTo>
                      <a:pt x="155826" y="262922"/>
                      <a:pt x="156238" y="258670"/>
                      <a:pt x="156512" y="254418"/>
                    </a:cubicBezTo>
                    <a:cubicBezTo>
                      <a:pt x="156512" y="254418"/>
                      <a:pt x="156512" y="254418"/>
                      <a:pt x="156512" y="254418"/>
                    </a:cubicBezTo>
                    <a:cubicBezTo>
                      <a:pt x="156924" y="248657"/>
                      <a:pt x="157198" y="242759"/>
                      <a:pt x="157472" y="236999"/>
                    </a:cubicBezTo>
                    <a:cubicBezTo>
                      <a:pt x="157746" y="232335"/>
                      <a:pt x="157746" y="227671"/>
                      <a:pt x="157884" y="223008"/>
                    </a:cubicBezTo>
                    <a:cubicBezTo>
                      <a:pt x="158021" y="215601"/>
                      <a:pt x="157746" y="208332"/>
                      <a:pt x="157609" y="200925"/>
                    </a:cubicBezTo>
                    <a:cubicBezTo>
                      <a:pt x="156512" y="212035"/>
                      <a:pt x="155415" y="223145"/>
                      <a:pt x="154729" y="234393"/>
                    </a:cubicBezTo>
                    <a:cubicBezTo>
                      <a:pt x="154729" y="234393"/>
                      <a:pt x="154729" y="234393"/>
                      <a:pt x="154729" y="234393"/>
                    </a:cubicBezTo>
                    <a:cubicBezTo>
                      <a:pt x="154043" y="243445"/>
                      <a:pt x="153769" y="252497"/>
                      <a:pt x="154180" y="261550"/>
                    </a:cubicBezTo>
                    <a:cubicBezTo>
                      <a:pt x="154180" y="263745"/>
                      <a:pt x="154455" y="265802"/>
                      <a:pt x="154866" y="267996"/>
                    </a:cubicBezTo>
                    <a:close/>
                    <a:moveTo>
                      <a:pt x="723120" y="320529"/>
                    </a:moveTo>
                    <a:cubicBezTo>
                      <a:pt x="721611" y="319843"/>
                      <a:pt x="720377" y="318609"/>
                      <a:pt x="719691" y="317100"/>
                    </a:cubicBezTo>
                    <a:cubicBezTo>
                      <a:pt x="719005" y="315454"/>
                      <a:pt x="719142" y="313808"/>
                      <a:pt x="719691" y="312162"/>
                    </a:cubicBezTo>
                    <a:cubicBezTo>
                      <a:pt x="720925" y="308733"/>
                      <a:pt x="722160" y="305304"/>
                      <a:pt x="723532" y="301875"/>
                    </a:cubicBezTo>
                    <a:cubicBezTo>
                      <a:pt x="724766" y="299132"/>
                      <a:pt x="726000" y="296251"/>
                      <a:pt x="727235" y="293508"/>
                    </a:cubicBezTo>
                    <a:cubicBezTo>
                      <a:pt x="730115" y="286787"/>
                      <a:pt x="733133" y="280204"/>
                      <a:pt x="736013" y="273620"/>
                    </a:cubicBezTo>
                    <a:cubicBezTo>
                      <a:pt x="738619" y="267585"/>
                      <a:pt x="741225" y="261550"/>
                      <a:pt x="743694" y="255515"/>
                    </a:cubicBezTo>
                    <a:cubicBezTo>
                      <a:pt x="744791" y="252909"/>
                      <a:pt x="745614" y="250303"/>
                      <a:pt x="746574" y="247697"/>
                    </a:cubicBezTo>
                    <a:cubicBezTo>
                      <a:pt x="747809" y="244405"/>
                      <a:pt x="749043" y="241251"/>
                      <a:pt x="750278" y="237958"/>
                    </a:cubicBezTo>
                    <a:cubicBezTo>
                      <a:pt x="751512" y="234255"/>
                      <a:pt x="752746" y="230415"/>
                      <a:pt x="753844" y="226574"/>
                    </a:cubicBezTo>
                    <a:cubicBezTo>
                      <a:pt x="755215" y="221911"/>
                      <a:pt x="756313" y="217110"/>
                      <a:pt x="757410" y="212447"/>
                    </a:cubicBezTo>
                    <a:cubicBezTo>
                      <a:pt x="758233" y="207783"/>
                      <a:pt x="758782" y="203257"/>
                      <a:pt x="759193" y="198594"/>
                    </a:cubicBezTo>
                    <a:cubicBezTo>
                      <a:pt x="759330" y="197222"/>
                      <a:pt x="759330" y="195851"/>
                      <a:pt x="759193" y="194479"/>
                    </a:cubicBezTo>
                    <a:cubicBezTo>
                      <a:pt x="759193" y="194616"/>
                      <a:pt x="759193" y="194890"/>
                      <a:pt x="759193" y="195027"/>
                    </a:cubicBezTo>
                    <a:cubicBezTo>
                      <a:pt x="759193" y="193656"/>
                      <a:pt x="758919" y="192284"/>
                      <a:pt x="758507" y="190913"/>
                    </a:cubicBezTo>
                    <a:cubicBezTo>
                      <a:pt x="758507" y="191187"/>
                      <a:pt x="758644" y="191461"/>
                      <a:pt x="758644" y="191736"/>
                    </a:cubicBezTo>
                    <a:cubicBezTo>
                      <a:pt x="758507" y="191324"/>
                      <a:pt x="758370" y="190913"/>
                      <a:pt x="758233" y="190501"/>
                    </a:cubicBezTo>
                    <a:cubicBezTo>
                      <a:pt x="758096" y="190090"/>
                      <a:pt x="757959" y="189678"/>
                      <a:pt x="757822" y="189267"/>
                    </a:cubicBezTo>
                    <a:cubicBezTo>
                      <a:pt x="757684" y="189129"/>
                      <a:pt x="757684" y="188855"/>
                      <a:pt x="757547" y="188718"/>
                    </a:cubicBezTo>
                    <a:cubicBezTo>
                      <a:pt x="757410" y="188718"/>
                      <a:pt x="757273" y="188718"/>
                      <a:pt x="757136" y="188718"/>
                    </a:cubicBezTo>
                    <a:cubicBezTo>
                      <a:pt x="756999" y="188718"/>
                      <a:pt x="756861" y="188855"/>
                      <a:pt x="756587" y="188855"/>
                    </a:cubicBezTo>
                    <a:cubicBezTo>
                      <a:pt x="756313" y="188993"/>
                      <a:pt x="756038" y="189129"/>
                      <a:pt x="755764" y="189404"/>
                    </a:cubicBezTo>
                    <a:cubicBezTo>
                      <a:pt x="755490" y="189678"/>
                      <a:pt x="755215" y="189816"/>
                      <a:pt x="755078" y="190090"/>
                    </a:cubicBezTo>
                    <a:cubicBezTo>
                      <a:pt x="755078" y="190090"/>
                      <a:pt x="755078" y="190090"/>
                      <a:pt x="755215" y="189952"/>
                    </a:cubicBezTo>
                    <a:cubicBezTo>
                      <a:pt x="754667" y="190501"/>
                      <a:pt x="754118" y="191050"/>
                      <a:pt x="753570" y="191598"/>
                    </a:cubicBezTo>
                    <a:cubicBezTo>
                      <a:pt x="753570" y="191598"/>
                      <a:pt x="753570" y="191598"/>
                      <a:pt x="753707" y="191461"/>
                    </a:cubicBezTo>
                    <a:cubicBezTo>
                      <a:pt x="752609" y="192833"/>
                      <a:pt x="751512" y="194067"/>
                      <a:pt x="750552" y="195439"/>
                    </a:cubicBezTo>
                    <a:cubicBezTo>
                      <a:pt x="748357" y="198868"/>
                      <a:pt x="746300" y="202571"/>
                      <a:pt x="744380" y="206274"/>
                    </a:cubicBezTo>
                    <a:cubicBezTo>
                      <a:pt x="744380" y="206274"/>
                      <a:pt x="744380" y="206138"/>
                      <a:pt x="744380" y="206138"/>
                    </a:cubicBezTo>
                    <a:cubicBezTo>
                      <a:pt x="744380" y="206274"/>
                      <a:pt x="744243" y="206274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37385" y="220402"/>
                      <a:pt x="731350" y="234667"/>
                      <a:pt x="725314" y="248931"/>
                    </a:cubicBezTo>
                    <a:cubicBezTo>
                      <a:pt x="722160" y="256338"/>
                      <a:pt x="719142" y="263745"/>
                      <a:pt x="715988" y="271151"/>
                    </a:cubicBezTo>
                    <a:cubicBezTo>
                      <a:pt x="714753" y="274169"/>
                      <a:pt x="713519" y="277186"/>
                      <a:pt x="712284" y="280067"/>
                    </a:cubicBezTo>
                    <a:cubicBezTo>
                      <a:pt x="712010" y="280752"/>
                      <a:pt x="711873" y="281301"/>
                      <a:pt x="711598" y="281987"/>
                    </a:cubicBezTo>
                    <a:cubicBezTo>
                      <a:pt x="710913" y="283770"/>
                      <a:pt x="710227" y="285416"/>
                      <a:pt x="709541" y="287199"/>
                    </a:cubicBezTo>
                    <a:cubicBezTo>
                      <a:pt x="708581" y="289668"/>
                      <a:pt x="707484" y="292137"/>
                      <a:pt x="706249" y="294468"/>
                    </a:cubicBezTo>
                    <a:cubicBezTo>
                      <a:pt x="704878" y="297349"/>
                      <a:pt x="701860" y="298995"/>
                      <a:pt x="698568" y="298172"/>
                    </a:cubicBezTo>
                    <a:cubicBezTo>
                      <a:pt x="695277" y="297212"/>
                      <a:pt x="692945" y="293508"/>
                      <a:pt x="694042" y="290216"/>
                    </a:cubicBezTo>
                    <a:cubicBezTo>
                      <a:pt x="695551" y="285964"/>
                      <a:pt x="697334" y="281850"/>
                      <a:pt x="699117" y="277735"/>
                    </a:cubicBezTo>
                    <a:cubicBezTo>
                      <a:pt x="700214" y="275266"/>
                      <a:pt x="701174" y="272797"/>
                      <a:pt x="702272" y="270191"/>
                    </a:cubicBezTo>
                    <a:cubicBezTo>
                      <a:pt x="707209" y="255241"/>
                      <a:pt x="711736" y="240153"/>
                      <a:pt x="715027" y="224791"/>
                    </a:cubicBezTo>
                    <a:cubicBezTo>
                      <a:pt x="716399" y="217796"/>
                      <a:pt x="717359" y="210526"/>
                      <a:pt x="717908" y="203394"/>
                    </a:cubicBezTo>
                    <a:cubicBezTo>
                      <a:pt x="718182" y="197771"/>
                      <a:pt x="718319" y="192147"/>
                      <a:pt x="717908" y="186387"/>
                    </a:cubicBezTo>
                    <a:cubicBezTo>
                      <a:pt x="717634" y="183506"/>
                      <a:pt x="717222" y="180763"/>
                      <a:pt x="716674" y="178020"/>
                    </a:cubicBezTo>
                    <a:cubicBezTo>
                      <a:pt x="716262" y="176100"/>
                      <a:pt x="715713" y="174179"/>
                      <a:pt x="715165" y="172259"/>
                    </a:cubicBezTo>
                    <a:cubicBezTo>
                      <a:pt x="714890" y="171436"/>
                      <a:pt x="714479" y="170613"/>
                      <a:pt x="714067" y="169790"/>
                    </a:cubicBezTo>
                    <a:cubicBezTo>
                      <a:pt x="713793" y="169242"/>
                      <a:pt x="713382" y="168693"/>
                      <a:pt x="713107" y="168144"/>
                    </a:cubicBezTo>
                    <a:cubicBezTo>
                      <a:pt x="713245" y="168419"/>
                      <a:pt x="713382" y="168555"/>
                      <a:pt x="713519" y="168830"/>
                    </a:cubicBezTo>
                    <a:cubicBezTo>
                      <a:pt x="712833" y="167870"/>
                      <a:pt x="712147" y="166910"/>
                      <a:pt x="711461" y="166087"/>
                    </a:cubicBezTo>
                    <a:cubicBezTo>
                      <a:pt x="711187" y="165813"/>
                      <a:pt x="710776" y="165401"/>
                      <a:pt x="710364" y="165126"/>
                    </a:cubicBezTo>
                    <a:cubicBezTo>
                      <a:pt x="710227" y="164990"/>
                      <a:pt x="710090" y="164852"/>
                      <a:pt x="709816" y="164852"/>
                    </a:cubicBezTo>
                    <a:cubicBezTo>
                      <a:pt x="709541" y="164715"/>
                      <a:pt x="709267" y="164578"/>
                      <a:pt x="708855" y="164578"/>
                    </a:cubicBezTo>
                    <a:cubicBezTo>
                      <a:pt x="708444" y="164578"/>
                      <a:pt x="708169" y="164441"/>
                      <a:pt x="707758" y="164304"/>
                    </a:cubicBezTo>
                    <a:cubicBezTo>
                      <a:pt x="707347" y="164304"/>
                      <a:pt x="707072" y="164304"/>
                      <a:pt x="706661" y="164304"/>
                    </a:cubicBezTo>
                    <a:cubicBezTo>
                      <a:pt x="706249" y="164304"/>
                      <a:pt x="705838" y="164441"/>
                      <a:pt x="705426" y="164441"/>
                    </a:cubicBezTo>
                    <a:cubicBezTo>
                      <a:pt x="705289" y="164441"/>
                      <a:pt x="705015" y="164578"/>
                      <a:pt x="704878" y="164578"/>
                    </a:cubicBezTo>
                    <a:cubicBezTo>
                      <a:pt x="704466" y="164715"/>
                      <a:pt x="704192" y="164852"/>
                      <a:pt x="703780" y="165126"/>
                    </a:cubicBezTo>
                    <a:cubicBezTo>
                      <a:pt x="703369" y="165401"/>
                      <a:pt x="702820" y="165675"/>
                      <a:pt x="702409" y="165949"/>
                    </a:cubicBezTo>
                    <a:cubicBezTo>
                      <a:pt x="701449" y="166635"/>
                      <a:pt x="700489" y="167321"/>
                      <a:pt x="699666" y="168144"/>
                    </a:cubicBezTo>
                    <a:cubicBezTo>
                      <a:pt x="698980" y="168693"/>
                      <a:pt x="698431" y="169378"/>
                      <a:pt x="697745" y="169927"/>
                    </a:cubicBezTo>
                    <a:cubicBezTo>
                      <a:pt x="697745" y="169927"/>
                      <a:pt x="697745" y="169927"/>
                      <a:pt x="697745" y="169790"/>
                    </a:cubicBezTo>
                    <a:cubicBezTo>
                      <a:pt x="697745" y="169790"/>
                      <a:pt x="697745" y="169927"/>
                      <a:pt x="697608" y="169927"/>
                    </a:cubicBezTo>
                    <a:cubicBezTo>
                      <a:pt x="697471" y="170064"/>
                      <a:pt x="697334" y="170201"/>
                      <a:pt x="697197" y="170339"/>
                    </a:cubicBezTo>
                    <a:cubicBezTo>
                      <a:pt x="697334" y="170339"/>
                      <a:pt x="697334" y="170201"/>
                      <a:pt x="697471" y="170201"/>
                    </a:cubicBezTo>
                    <a:cubicBezTo>
                      <a:pt x="695414" y="172671"/>
                      <a:pt x="693493" y="175277"/>
                      <a:pt x="691710" y="177882"/>
                    </a:cubicBezTo>
                    <a:cubicBezTo>
                      <a:pt x="691710" y="177882"/>
                      <a:pt x="691710" y="177882"/>
                      <a:pt x="691710" y="177882"/>
                    </a:cubicBezTo>
                    <a:cubicBezTo>
                      <a:pt x="685950" y="186935"/>
                      <a:pt x="681012" y="196399"/>
                      <a:pt x="675937" y="205863"/>
                    </a:cubicBezTo>
                    <a:cubicBezTo>
                      <a:pt x="674154" y="209155"/>
                      <a:pt x="672508" y="212584"/>
                      <a:pt x="670862" y="216013"/>
                    </a:cubicBezTo>
                    <a:cubicBezTo>
                      <a:pt x="669079" y="219579"/>
                      <a:pt x="667296" y="223145"/>
                      <a:pt x="665376" y="226712"/>
                    </a:cubicBezTo>
                    <a:cubicBezTo>
                      <a:pt x="662221" y="233158"/>
                      <a:pt x="659203" y="239604"/>
                      <a:pt x="656186" y="246051"/>
                    </a:cubicBezTo>
                    <a:cubicBezTo>
                      <a:pt x="653854" y="250989"/>
                      <a:pt x="651660" y="255926"/>
                      <a:pt x="649465" y="260864"/>
                    </a:cubicBezTo>
                    <a:cubicBezTo>
                      <a:pt x="646859" y="266488"/>
                      <a:pt x="644390" y="272112"/>
                      <a:pt x="642058" y="277872"/>
                    </a:cubicBezTo>
                    <a:cubicBezTo>
                      <a:pt x="640687" y="281301"/>
                      <a:pt x="639178" y="284730"/>
                      <a:pt x="637807" y="288159"/>
                    </a:cubicBezTo>
                    <a:cubicBezTo>
                      <a:pt x="637532" y="289257"/>
                      <a:pt x="637121" y="290354"/>
                      <a:pt x="636846" y="291451"/>
                    </a:cubicBezTo>
                    <a:cubicBezTo>
                      <a:pt x="636160" y="293783"/>
                      <a:pt x="635475" y="296115"/>
                      <a:pt x="634652" y="298446"/>
                    </a:cubicBezTo>
                    <a:cubicBezTo>
                      <a:pt x="633829" y="300503"/>
                      <a:pt x="633143" y="302561"/>
                      <a:pt x="632457" y="304618"/>
                    </a:cubicBezTo>
                    <a:cubicBezTo>
                      <a:pt x="632457" y="304618"/>
                      <a:pt x="632457" y="304618"/>
                      <a:pt x="632457" y="304618"/>
                    </a:cubicBezTo>
                    <a:cubicBezTo>
                      <a:pt x="631771" y="306402"/>
                      <a:pt x="631223" y="308184"/>
                      <a:pt x="630263" y="309831"/>
                    </a:cubicBezTo>
                    <a:cubicBezTo>
                      <a:pt x="629714" y="310790"/>
                      <a:pt x="629028" y="311339"/>
                      <a:pt x="628205" y="312025"/>
                    </a:cubicBezTo>
                    <a:cubicBezTo>
                      <a:pt x="626148" y="313534"/>
                      <a:pt x="623542" y="313808"/>
                      <a:pt x="621210" y="312437"/>
                    </a:cubicBezTo>
                    <a:cubicBezTo>
                      <a:pt x="618741" y="311065"/>
                      <a:pt x="617781" y="308184"/>
                      <a:pt x="618330" y="305441"/>
                    </a:cubicBezTo>
                    <a:cubicBezTo>
                      <a:pt x="619564" y="299955"/>
                      <a:pt x="621622" y="294468"/>
                      <a:pt x="623679" y="289257"/>
                    </a:cubicBezTo>
                    <a:cubicBezTo>
                      <a:pt x="625325" y="285005"/>
                      <a:pt x="627108" y="280890"/>
                      <a:pt x="628754" y="276638"/>
                    </a:cubicBezTo>
                    <a:cubicBezTo>
                      <a:pt x="630811" y="269780"/>
                      <a:pt x="632869" y="262922"/>
                      <a:pt x="634789" y="256201"/>
                    </a:cubicBezTo>
                    <a:cubicBezTo>
                      <a:pt x="636709" y="249617"/>
                      <a:pt x="638629" y="243171"/>
                      <a:pt x="640413" y="236450"/>
                    </a:cubicBezTo>
                    <a:cubicBezTo>
                      <a:pt x="641510" y="231786"/>
                      <a:pt x="642744" y="227123"/>
                      <a:pt x="643979" y="222459"/>
                    </a:cubicBezTo>
                    <a:cubicBezTo>
                      <a:pt x="645350" y="217248"/>
                      <a:pt x="646585" y="211898"/>
                      <a:pt x="647682" y="206686"/>
                    </a:cubicBezTo>
                    <a:cubicBezTo>
                      <a:pt x="647682" y="206823"/>
                      <a:pt x="647545" y="207097"/>
                      <a:pt x="647545" y="207235"/>
                    </a:cubicBezTo>
                    <a:cubicBezTo>
                      <a:pt x="649739" y="196536"/>
                      <a:pt x="651385" y="185838"/>
                      <a:pt x="652208" y="175002"/>
                    </a:cubicBezTo>
                    <a:cubicBezTo>
                      <a:pt x="652620" y="168693"/>
                      <a:pt x="652620" y="162246"/>
                      <a:pt x="652345" y="155937"/>
                    </a:cubicBezTo>
                    <a:cubicBezTo>
                      <a:pt x="652208" y="153879"/>
                      <a:pt x="651934" y="151822"/>
                      <a:pt x="651660" y="149765"/>
                    </a:cubicBezTo>
                    <a:cubicBezTo>
                      <a:pt x="651111" y="147159"/>
                      <a:pt x="650425" y="144690"/>
                      <a:pt x="649739" y="142084"/>
                    </a:cubicBezTo>
                    <a:cubicBezTo>
                      <a:pt x="649191" y="140438"/>
                      <a:pt x="648505" y="138792"/>
                      <a:pt x="647682" y="137146"/>
                    </a:cubicBezTo>
                    <a:cubicBezTo>
                      <a:pt x="647408" y="136597"/>
                      <a:pt x="647133" y="136049"/>
                      <a:pt x="646722" y="135637"/>
                    </a:cubicBezTo>
                    <a:cubicBezTo>
                      <a:pt x="646859" y="135774"/>
                      <a:pt x="646996" y="135911"/>
                      <a:pt x="646996" y="136049"/>
                    </a:cubicBezTo>
                    <a:cubicBezTo>
                      <a:pt x="646859" y="135911"/>
                      <a:pt x="646722" y="135774"/>
                      <a:pt x="646585" y="135500"/>
                    </a:cubicBezTo>
                    <a:cubicBezTo>
                      <a:pt x="646585" y="135500"/>
                      <a:pt x="646585" y="135363"/>
                      <a:pt x="646447" y="135363"/>
                    </a:cubicBezTo>
                    <a:cubicBezTo>
                      <a:pt x="646447" y="135363"/>
                      <a:pt x="646447" y="135500"/>
                      <a:pt x="646585" y="135500"/>
                    </a:cubicBezTo>
                    <a:cubicBezTo>
                      <a:pt x="645899" y="134540"/>
                      <a:pt x="645213" y="133717"/>
                      <a:pt x="644527" y="132894"/>
                    </a:cubicBezTo>
                    <a:cubicBezTo>
                      <a:pt x="644665" y="133168"/>
                      <a:pt x="644802" y="133305"/>
                      <a:pt x="644939" y="133443"/>
                    </a:cubicBezTo>
                    <a:cubicBezTo>
                      <a:pt x="644527" y="133031"/>
                      <a:pt x="643979" y="132482"/>
                      <a:pt x="643567" y="132071"/>
                    </a:cubicBezTo>
                    <a:cubicBezTo>
                      <a:pt x="643156" y="131797"/>
                      <a:pt x="642881" y="131523"/>
                      <a:pt x="642470" y="131248"/>
                    </a:cubicBezTo>
                    <a:cubicBezTo>
                      <a:pt x="642744" y="131385"/>
                      <a:pt x="642881" y="131523"/>
                      <a:pt x="643156" y="131659"/>
                    </a:cubicBezTo>
                    <a:cubicBezTo>
                      <a:pt x="642333" y="130974"/>
                      <a:pt x="641373" y="130425"/>
                      <a:pt x="640413" y="130014"/>
                    </a:cubicBezTo>
                    <a:cubicBezTo>
                      <a:pt x="640138" y="129876"/>
                      <a:pt x="639864" y="129739"/>
                      <a:pt x="639589" y="129739"/>
                    </a:cubicBezTo>
                    <a:cubicBezTo>
                      <a:pt x="639315" y="129739"/>
                      <a:pt x="639041" y="129602"/>
                      <a:pt x="638629" y="129602"/>
                    </a:cubicBezTo>
                    <a:cubicBezTo>
                      <a:pt x="638218" y="129602"/>
                      <a:pt x="637807" y="129602"/>
                      <a:pt x="637395" y="129602"/>
                    </a:cubicBezTo>
                    <a:cubicBezTo>
                      <a:pt x="637669" y="129602"/>
                      <a:pt x="637944" y="129602"/>
                      <a:pt x="638218" y="129602"/>
                    </a:cubicBezTo>
                    <a:cubicBezTo>
                      <a:pt x="636984" y="129602"/>
                      <a:pt x="635612" y="129739"/>
                      <a:pt x="634378" y="130014"/>
                    </a:cubicBezTo>
                    <a:cubicBezTo>
                      <a:pt x="634652" y="130014"/>
                      <a:pt x="634926" y="129876"/>
                      <a:pt x="635200" y="129876"/>
                    </a:cubicBezTo>
                    <a:cubicBezTo>
                      <a:pt x="634652" y="130014"/>
                      <a:pt x="634103" y="130151"/>
                      <a:pt x="633555" y="130288"/>
                    </a:cubicBezTo>
                    <a:cubicBezTo>
                      <a:pt x="633143" y="130425"/>
                      <a:pt x="632869" y="130562"/>
                      <a:pt x="632457" y="130700"/>
                    </a:cubicBezTo>
                    <a:cubicBezTo>
                      <a:pt x="632731" y="130562"/>
                      <a:pt x="632869" y="130425"/>
                      <a:pt x="633143" y="130288"/>
                    </a:cubicBezTo>
                    <a:cubicBezTo>
                      <a:pt x="631771" y="130836"/>
                      <a:pt x="630537" y="131659"/>
                      <a:pt x="629440" y="132482"/>
                    </a:cubicBezTo>
                    <a:cubicBezTo>
                      <a:pt x="629714" y="132345"/>
                      <a:pt x="629851" y="132208"/>
                      <a:pt x="630126" y="132071"/>
                    </a:cubicBezTo>
                    <a:cubicBezTo>
                      <a:pt x="629577" y="132482"/>
                      <a:pt x="629165" y="132894"/>
                      <a:pt x="628617" y="133305"/>
                    </a:cubicBezTo>
                    <a:cubicBezTo>
                      <a:pt x="627245" y="134677"/>
                      <a:pt x="625873" y="136049"/>
                      <a:pt x="624502" y="137558"/>
                    </a:cubicBezTo>
                    <a:cubicBezTo>
                      <a:pt x="624639" y="137420"/>
                      <a:pt x="624776" y="137283"/>
                      <a:pt x="624776" y="137283"/>
                    </a:cubicBezTo>
                    <a:cubicBezTo>
                      <a:pt x="623816" y="138381"/>
                      <a:pt x="622856" y="139615"/>
                      <a:pt x="622033" y="140712"/>
                    </a:cubicBezTo>
                    <a:cubicBezTo>
                      <a:pt x="622170" y="140438"/>
                      <a:pt x="622307" y="140301"/>
                      <a:pt x="622444" y="140026"/>
                    </a:cubicBezTo>
                    <a:cubicBezTo>
                      <a:pt x="619976" y="143730"/>
                      <a:pt x="617918" y="147707"/>
                      <a:pt x="615861" y="151685"/>
                    </a:cubicBezTo>
                    <a:cubicBezTo>
                      <a:pt x="615998" y="151548"/>
                      <a:pt x="615998" y="151274"/>
                      <a:pt x="616135" y="151136"/>
                    </a:cubicBezTo>
                    <a:cubicBezTo>
                      <a:pt x="612569" y="158543"/>
                      <a:pt x="609414" y="166361"/>
                      <a:pt x="606260" y="174042"/>
                    </a:cubicBezTo>
                    <a:cubicBezTo>
                      <a:pt x="604477" y="178431"/>
                      <a:pt x="602556" y="182958"/>
                      <a:pt x="600910" y="187484"/>
                    </a:cubicBezTo>
                    <a:cubicBezTo>
                      <a:pt x="596933" y="197771"/>
                      <a:pt x="592818" y="208058"/>
                      <a:pt x="588703" y="218345"/>
                    </a:cubicBezTo>
                    <a:cubicBezTo>
                      <a:pt x="584314" y="229043"/>
                      <a:pt x="580062" y="239742"/>
                      <a:pt x="575536" y="250303"/>
                    </a:cubicBezTo>
                    <a:cubicBezTo>
                      <a:pt x="573753" y="254692"/>
                      <a:pt x="571970" y="258944"/>
                      <a:pt x="570049" y="263196"/>
                    </a:cubicBezTo>
                    <a:cubicBezTo>
                      <a:pt x="568404" y="266625"/>
                      <a:pt x="566895" y="270054"/>
                      <a:pt x="565386" y="273483"/>
                    </a:cubicBezTo>
                    <a:cubicBezTo>
                      <a:pt x="563603" y="277186"/>
                      <a:pt x="561820" y="280890"/>
                      <a:pt x="559762" y="284456"/>
                    </a:cubicBezTo>
                    <a:cubicBezTo>
                      <a:pt x="558528" y="286787"/>
                      <a:pt x="555511" y="287885"/>
                      <a:pt x="553042" y="287199"/>
                    </a:cubicBezTo>
                    <a:cubicBezTo>
                      <a:pt x="550161" y="286376"/>
                      <a:pt x="548241" y="283496"/>
                      <a:pt x="548653" y="280615"/>
                    </a:cubicBezTo>
                    <a:cubicBezTo>
                      <a:pt x="548927" y="278695"/>
                      <a:pt x="549064" y="277323"/>
                      <a:pt x="549613" y="275541"/>
                    </a:cubicBezTo>
                    <a:cubicBezTo>
                      <a:pt x="550024" y="274306"/>
                      <a:pt x="550435" y="272934"/>
                      <a:pt x="550984" y="271700"/>
                    </a:cubicBezTo>
                    <a:cubicBezTo>
                      <a:pt x="550984" y="271700"/>
                      <a:pt x="550984" y="271700"/>
                      <a:pt x="550984" y="271700"/>
                    </a:cubicBezTo>
                    <a:cubicBezTo>
                      <a:pt x="550984" y="271700"/>
                      <a:pt x="550984" y="271700"/>
                      <a:pt x="550984" y="271563"/>
                    </a:cubicBezTo>
                    <a:cubicBezTo>
                      <a:pt x="551121" y="271289"/>
                      <a:pt x="551121" y="271151"/>
                      <a:pt x="551259" y="270877"/>
                    </a:cubicBezTo>
                    <a:cubicBezTo>
                      <a:pt x="551259" y="271014"/>
                      <a:pt x="551121" y="271014"/>
                      <a:pt x="551121" y="271151"/>
                    </a:cubicBezTo>
                    <a:cubicBezTo>
                      <a:pt x="553590" y="263607"/>
                      <a:pt x="555648" y="256064"/>
                      <a:pt x="557705" y="248520"/>
                    </a:cubicBezTo>
                    <a:cubicBezTo>
                      <a:pt x="559625" y="241936"/>
                      <a:pt x="561546" y="235352"/>
                      <a:pt x="563329" y="228769"/>
                    </a:cubicBezTo>
                    <a:cubicBezTo>
                      <a:pt x="564289" y="224928"/>
                      <a:pt x="565249" y="221088"/>
                      <a:pt x="566346" y="217248"/>
                    </a:cubicBezTo>
                    <a:cubicBezTo>
                      <a:pt x="567169" y="214093"/>
                      <a:pt x="568129" y="210938"/>
                      <a:pt x="568678" y="207920"/>
                    </a:cubicBezTo>
                    <a:cubicBezTo>
                      <a:pt x="570324" y="199965"/>
                      <a:pt x="572107" y="192010"/>
                      <a:pt x="573753" y="184055"/>
                    </a:cubicBezTo>
                    <a:cubicBezTo>
                      <a:pt x="574850" y="177608"/>
                      <a:pt x="575947" y="171162"/>
                      <a:pt x="576907" y="164715"/>
                    </a:cubicBezTo>
                    <a:cubicBezTo>
                      <a:pt x="577730" y="158406"/>
                      <a:pt x="578279" y="152097"/>
                      <a:pt x="578828" y="145787"/>
                    </a:cubicBezTo>
                    <a:cubicBezTo>
                      <a:pt x="578828" y="145787"/>
                      <a:pt x="578828" y="145787"/>
                      <a:pt x="578828" y="145924"/>
                    </a:cubicBezTo>
                    <a:cubicBezTo>
                      <a:pt x="578828" y="145787"/>
                      <a:pt x="578828" y="145650"/>
                      <a:pt x="578828" y="145650"/>
                    </a:cubicBezTo>
                    <a:cubicBezTo>
                      <a:pt x="578828" y="145513"/>
                      <a:pt x="578828" y="145375"/>
                      <a:pt x="578828" y="145239"/>
                    </a:cubicBezTo>
                    <a:cubicBezTo>
                      <a:pt x="578828" y="145239"/>
                      <a:pt x="578828" y="145239"/>
                      <a:pt x="578828" y="145375"/>
                    </a:cubicBezTo>
                    <a:cubicBezTo>
                      <a:pt x="579239" y="137420"/>
                      <a:pt x="579239" y="129465"/>
                      <a:pt x="578828" y="121510"/>
                    </a:cubicBezTo>
                    <a:cubicBezTo>
                      <a:pt x="578416" y="117395"/>
                      <a:pt x="578005" y="113143"/>
                      <a:pt x="577182" y="109165"/>
                    </a:cubicBezTo>
                    <a:cubicBezTo>
                      <a:pt x="576359" y="105599"/>
                      <a:pt x="575399" y="102033"/>
                      <a:pt x="574301" y="98604"/>
                    </a:cubicBezTo>
                    <a:cubicBezTo>
                      <a:pt x="574301" y="98878"/>
                      <a:pt x="574438" y="99015"/>
                      <a:pt x="574576" y="99290"/>
                    </a:cubicBezTo>
                    <a:cubicBezTo>
                      <a:pt x="574027" y="97918"/>
                      <a:pt x="573478" y="96546"/>
                      <a:pt x="572930" y="95312"/>
                    </a:cubicBezTo>
                    <a:cubicBezTo>
                      <a:pt x="572107" y="93940"/>
                      <a:pt x="571284" y="92569"/>
                      <a:pt x="570461" y="91197"/>
                    </a:cubicBezTo>
                    <a:cubicBezTo>
                      <a:pt x="570461" y="91197"/>
                      <a:pt x="570461" y="91197"/>
                      <a:pt x="570461" y="91197"/>
                    </a:cubicBezTo>
                    <a:cubicBezTo>
                      <a:pt x="569775" y="90100"/>
                      <a:pt x="568952" y="89140"/>
                      <a:pt x="567992" y="88043"/>
                    </a:cubicBezTo>
                    <a:cubicBezTo>
                      <a:pt x="568129" y="88317"/>
                      <a:pt x="568266" y="88454"/>
                      <a:pt x="568404" y="88591"/>
                    </a:cubicBezTo>
                    <a:cubicBezTo>
                      <a:pt x="568129" y="88180"/>
                      <a:pt x="567718" y="87905"/>
                      <a:pt x="567443" y="87631"/>
                    </a:cubicBezTo>
                    <a:cubicBezTo>
                      <a:pt x="567169" y="87357"/>
                      <a:pt x="566758" y="87082"/>
                      <a:pt x="566483" y="86808"/>
                    </a:cubicBezTo>
                    <a:cubicBezTo>
                      <a:pt x="566346" y="86808"/>
                      <a:pt x="566209" y="86671"/>
                      <a:pt x="566209" y="86671"/>
                    </a:cubicBezTo>
                    <a:cubicBezTo>
                      <a:pt x="565935" y="86534"/>
                      <a:pt x="565660" y="86534"/>
                      <a:pt x="565249" y="86397"/>
                    </a:cubicBezTo>
                    <a:cubicBezTo>
                      <a:pt x="564975" y="86397"/>
                      <a:pt x="564563" y="86397"/>
                      <a:pt x="564289" y="86259"/>
                    </a:cubicBezTo>
                    <a:cubicBezTo>
                      <a:pt x="563877" y="86259"/>
                      <a:pt x="563329" y="86259"/>
                      <a:pt x="562917" y="86259"/>
                    </a:cubicBezTo>
                    <a:cubicBezTo>
                      <a:pt x="562506" y="86397"/>
                      <a:pt x="562094" y="86397"/>
                      <a:pt x="561546" y="86534"/>
                    </a:cubicBezTo>
                    <a:cubicBezTo>
                      <a:pt x="561271" y="86671"/>
                      <a:pt x="561134" y="86671"/>
                      <a:pt x="560860" y="86808"/>
                    </a:cubicBezTo>
                    <a:cubicBezTo>
                      <a:pt x="560585" y="86946"/>
                      <a:pt x="560174" y="87082"/>
                      <a:pt x="559900" y="87357"/>
                    </a:cubicBezTo>
                    <a:cubicBezTo>
                      <a:pt x="559625" y="87631"/>
                      <a:pt x="559351" y="87905"/>
                      <a:pt x="558940" y="88043"/>
                    </a:cubicBezTo>
                    <a:cubicBezTo>
                      <a:pt x="558665" y="88317"/>
                      <a:pt x="558391" y="88591"/>
                      <a:pt x="558117" y="88866"/>
                    </a:cubicBezTo>
                    <a:cubicBezTo>
                      <a:pt x="556745" y="90511"/>
                      <a:pt x="555648" y="92157"/>
                      <a:pt x="554276" y="93804"/>
                    </a:cubicBezTo>
                    <a:cubicBezTo>
                      <a:pt x="554413" y="93529"/>
                      <a:pt x="554550" y="93392"/>
                      <a:pt x="554688" y="93117"/>
                    </a:cubicBezTo>
                    <a:cubicBezTo>
                      <a:pt x="553453" y="94901"/>
                      <a:pt x="552493" y="96684"/>
                      <a:pt x="551396" y="98604"/>
                    </a:cubicBezTo>
                    <a:cubicBezTo>
                      <a:pt x="551533" y="98467"/>
                      <a:pt x="551533" y="98330"/>
                      <a:pt x="551670" y="98055"/>
                    </a:cubicBezTo>
                    <a:cubicBezTo>
                      <a:pt x="551533" y="98330"/>
                      <a:pt x="551396" y="98467"/>
                      <a:pt x="551396" y="98741"/>
                    </a:cubicBezTo>
                    <a:cubicBezTo>
                      <a:pt x="551396" y="98741"/>
                      <a:pt x="551396" y="98741"/>
                      <a:pt x="551396" y="98878"/>
                    </a:cubicBezTo>
                    <a:cubicBezTo>
                      <a:pt x="551396" y="98878"/>
                      <a:pt x="551396" y="98878"/>
                      <a:pt x="551396" y="98741"/>
                    </a:cubicBezTo>
                    <a:cubicBezTo>
                      <a:pt x="547281" y="107108"/>
                      <a:pt x="544126" y="115612"/>
                      <a:pt x="540972" y="124390"/>
                    </a:cubicBezTo>
                    <a:cubicBezTo>
                      <a:pt x="541109" y="124116"/>
                      <a:pt x="541246" y="123842"/>
                      <a:pt x="541246" y="123567"/>
                    </a:cubicBezTo>
                    <a:cubicBezTo>
                      <a:pt x="538914" y="130288"/>
                      <a:pt x="536719" y="137009"/>
                      <a:pt x="534388" y="143592"/>
                    </a:cubicBezTo>
                    <a:cubicBezTo>
                      <a:pt x="532742" y="148530"/>
                      <a:pt x="531233" y="153605"/>
                      <a:pt x="529587" y="158680"/>
                    </a:cubicBezTo>
                    <a:cubicBezTo>
                      <a:pt x="527667" y="164990"/>
                      <a:pt x="525610" y="171299"/>
                      <a:pt x="523689" y="177608"/>
                    </a:cubicBezTo>
                    <a:cubicBezTo>
                      <a:pt x="521632" y="184603"/>
                      <a:pt x="519574" y="191598"/>
                      <a:pt x="517517" y="198594"/>
                    </a:cubicBezTo>
                    <a:cubicBezTo>
                      <a:pt x="513814" y="211349"/>
                      <a:pt x="510111" y="224242"/>
                      <a:pt x="506544" y="237135"/>
                    </a:cubicBezTo>
                    <a:cubicBezTo>
                      <a:pt x="505173" y="242073"/>
                      <a:pt x="503801" y="247148"/>
                      <a:pt x="502567" y="252086"/>
                    </a:cubicBezTo>
                    <a:cubicBezTo>
                      <a:pt x="501744" y="255378"/>
                      <a:pt x="500921" y="258532"/>
                      <a:pt x="500098" y="261825"/>
                    </a:cubicBezTo>
                    <a:cubicBezTo>
                      <a:pt x="499686" y="264293"/>
                      <a:pt x="499275" y="266899"/>
                      <a:pt x="498863" y="269368"/>
                    </a:cubicBezTo>
                    <a:cubicBezTo>
                      <a:pt x="498040" y="275129"/>
                      <a:pt x="497218" y="281027"/>
                      <a:pt x="495846" y="286787"/>
                    </a:cubicBezTo>
                    <a:cubicBezTo>
                      <a:pt x="495434" y="288434"/>
                      <a:pt x="494749" y="290216"/>
                      <a:pt x="494200" y="291725"/>
                    </a:cubicBezTo>
                    <a:cubicBezTo>
                      <a:pt x="493240" y="294194"/>
                      <a:pt x="490497" y="295566"/>
                      <a:pt x="487891" y="295292"/>
                    </a:cubicBezTo>
                    <a:cubicBezTo>
                      <a:pt x="485147" y="294880"/>
                      <a:pt x="482679" y="292274"/>
                      <a:pt x="482816" y="289393"/>
                    </a:cubicBezTo>
                    <a:cubicBezTo>
                      <a:pt x="482816" y="287336"/>
                      <a:pt x="483090" y="285416"/>
                      <a:pt x="483227" y="283358"/>
                    </a:cubicBezTo>
                    <a:cubicBezTo>
                      <a:pt x="483364" y="281027"/>
                      <a:pt x="483913" y="278558"/>
                      <a:pt x="484324" y="276226"/>
                    </a:cubicBezTo>
                    <a:cubicBezTo>
                      <a:pt x="485010" y="272797"/>
                      <a:pt x="485696" y="269368"/>
                      <a:pt x="486519" y="265939"/>
                    </a:cubicBezTo>
                    <a:cubicBezTo>
                      <a:pt x="487342" y="262647"/>
                      <a:pt x="488165" y="259355"/>
                      <a:pt x="488988" y="256064"/>
                    </a:cubicBezTo>
                    <a:cubicBezTo>
                      <a:pt x="489262" y="253869"/>
                      <a:pt x="489537" y="251812"/>
                      <a:pt x="489948" y="249617"/>
                    </a:cubicBezTo>
                    <a:cubicBezTo>
                      <a:pt x="490497" y="246051"/>
                      <a:pt x="490908" y="242485"/>
                      <a:pt x="491457" y="238919"/>
                    </a:cubicBezTo>
                    <a:cubicBezTo>
                      <a:pt x="492142" y="234255"/>
                      <a:pt x="492828" y="229729"/>
                      <a:pt x="493377" y="225203"/>
                    </a:cubicBezTo>
                    <a:cubicBezTo>
                      <a:pt x="493926" y="219854"/>
                      <a:pt x="494611" y="214504"/>
                      <a:pt x="495297" y="209292"/>
                    </a:cubicBezTo>
                    <a:cubicBezTo>
                      <a:pt x="495709" y="205726"/>
                      <a:pt x="496257" y="202160"/>
                      <a:pt x="496532" y="198456"/>
                    </a:cubicBezTo>
                    <a:cubicBezTo>
                      <a:pt x="497355" y="188444"/>
                      <a:pt x="498178" y="178431"/>
                      <a:pt x="499000" y="168419"/>
                    </a:cubicBezTo>
                    <a:cubicBezTo>
                      <a:pt x="499549" y="159229"/>
                      <a:pt x="499961" y="150176"/>
                      <a:pt x="500098" y="140987"/>
                    </a:cubicBezTo>
                    <a:cubicBezTo>
                      <a:pt x="500235" y="130700"/>
                      <a:pt x="499961" y="120275"/>
                      <a:pt x="499412" y="109988"/>
                    </a:cubicBezTo>
                    <a:cubicBezTo>
                      <a:pt x="499412" y="109988"/>
                      <a:pt x="499412" y="109988"/>
                      <a:pt x="499412" y="110126"/>
                    </a:cubicBezTo>
                    <a:cubicBezTo>
                      <a:pt x="499412" y="109988"/>
                      <a:pt x="499412" y="109851"/>
                      <a:pt x="499412" y="109714"/>
                    </a:cubicBezTo>
                    <a:cubicBezTo>
                      <a:pt x="499412" y="109577"/>
                      <a:pt x="499412" y="109440"/>
                      <a:pt x="499412" y="109440"/>
                    </a:cubicBezTo>
                    <a:cubicBezTo>
                      <a:pt x="499412" y="109440"/>
                      <a:pt x="499412" y="109440"/>
                      <a:pt x="499412" y="109577"/>
                    </a:cubicBezTo>
                    <a:cubicBezTo>
                      <a:pt x="498589" y="98604"/>
                      <a:pt x="497218" y="87631"/>
                      <a:pt x="495023" y="76933"/>
                    </a:cubicBezTo>
                    <a:cubicBezTo>
                      <a:pt x="493514" y="70349"/>
                      <a:pt x="491731" y="63903"/>
                      <a:pt x="489537" y="57456"/>
                    </a:cubicBezTo>
                    <a:cubicBezTo>
                      <a:pt x="489537" y="57730"/>
                      <a:pt x="489674" y="57867"/>
                      <a:pt x="489811" y="58142"/>
                    </a:cubicBezTo>
                    <a:cubicBezTo>
                      <a:pt x="489125" y="56222"/>
                      <a:pt x="488302" y="54164"/>
                      <a:pt x="487479" y="52244"/>
                    </a:cubicBezTo>
                    <a:cubicBezTo>
                      <a:pt x="486382" y="50049"/>
                      <a:pt x="485147" y="47992"/>
                      <a:pt x="483913" y="46072"/>
                    </a:cubicBezTo>
                    <a:cubicBezTo>
                      <a:pt x="483227" y="44974"/>
                      <a:pt x="482404" y="44014"/>
                      <a:pt x="481581" y="43054"/>
                    </a:cubicBezTo>
                    <a:cubicBezTo>
                      <a:pt x="481581" y="43054"/>
                      <a:pt x="481718" y="43191"/>
                      <a:pt x="481718" y="43191"/>
                    </a:cubicBezTo>
                    <a:cubicBezTo>
                      <a:pt x="481170" y="42506"/>
                      <a:pt x="480484" y="41820"/>
                      <a:pt x="479798" y="41134"/>
                    </a:cubicBezTo>
                    <a:cubicBezTo>
                      <a:pt x="479387" y="40860"/>
                      <a:pt x="479112" y="40585"/>
                      <a:pt x="478701" y="40311"/>
                    </a:cubicBezTo>
                    <a:cubicBezTo>
                      <a:pt x="478426" y="40174"/>
                      <a:pt x="478152" y="40037"/>
                      <a:pt x="477878" y="39900"/>
                    </a:cubicBezTo>
                    <a:cubicBezTo>
                      <a:pt x="477604" y="39762"/>
                      <a:pt x="477466" y="39762"/>
                      <a:pt x="477192" y="39625"/>
                    </a:cubicBezTo>
                    <a:cubicBezTo>
                      <a:pt x="476781" y="39488"/>
                      <a:pt x="476232" y="39488"/>
                      <a:pt x="475821" y="39351"/>
                    </a:cubicBezTo>
                    <a:cubicBezTo>
                      <a:pt x="475409" y="39351"/>
                      <a:pt x="474997" y="39351"/>
                      <a:pt x="474449" y="39351"/>
                    </a:cubicBezTo>
                    <a:cubicBezTo>
                      <a:pt x="474037" y="39351"/>
                      <a:pt x="473626" y="39488"/>
                      <a:pt x="473215" y="39488"/>
                    </a:cubicBezTo>
                    <a:cubicBezTo>
                      <a:pt x="472940" y="39488"/>
                      <a:pt x="472666" y="39625"/>
                      <a:pt x="472392" y="39625"/>
                    </a:cubicBezTo>
                    <a:cubicBezTo>
                      <a:pt x="472117" y="39762"/>
                      <a:pt x="471843" y="39900"/>
                      <a:pt x="471568" y="40037"/>
                    </a:cubicBezTo>
                    <a:cubicBezTo>
                      <a:pt x="471294" y="40311"/>
                      <a:pt x="471020" y="40448"/>
                      <a:pt x="470608" y="40722"/>
                    </a:cubicBezTo>
                    <a:cubicBezTo>
                      <a:pt x="470746" y="40585"/>
                      <a:pt x="471020" y="40448"/>
                      <a:pt x="471157" y="40311"/>
                    </a:cubicBezTo>
                    <a:cubicBezTo>
                      <a:pt x="470197" y="41134"/>
                      <a:pt x="469237" y="41957"/>
                      <a:pt x="468414" y="42917"/>
                    </a:cubicBezTo>
                    <a:cubicBezTo>
                      <a:pt x="467454" y="44151"/>
                      <a:pt x="466494" y="45386"/>
                      <a:pt x="465534" y="46758"/>
                    </a:cubicBezTo>
                    <a:cubicBezTo>
                      <a:pt x="464848" y="47855"/>
                      <a:pt x="464299" y="48952"/>
                      <a:pt x="463750" y="50049"/>
                    </a:cubicBezTo>
                    <a:cubicBezTo>
                      <a:pt x="463750" y="49912"/>
                      <a:pt x="463888" y="49912"/>
                      <a:pt x="463888" y="49775"/>
                    </a:cubicBezTo>
                    <a:cubicBezTo>
                      <a:pt x="463888" y="49912"/>
                      <a:pt x="463750" y="50049"/>
                      <a:pt x="463750" y="50187"/>
                    </a:cubicBezTo>
                    <a:cubicBezTo>
                      <a:pt x="463750" y="50324"/>
                      <a:pt x="463613" y="50461"/>
                      <a:pt x="463613" y="50598"/>
                    </a:cubicBezTo>
                    <a:cubicBezTo>
                      <a:pt x="463613" y="50461"/>
                      <a:pt x="463750" y="50461"/>
                      <a:pt x="463750" y="50324"/>
                    </a:cubicBezTo>
                    <a:cubicBezTo>
                      <a:pt x="461967" y="54164"/>
                      <a:pt x="460459" y="58142"/>
                      <a:pt x="459087" y="62119"/>
                    </a:cubicBezTo>
                    <a:cubicBezTo>
                      <a:pt x="459087" y="61845"/>
                      <a:pt x="459224" y="61708"/>
                      <a:pt x="459361" y="61434"/>
                    </a:cubicBezTo>
                    <a:cubicBezTo>
                      <a:pt x="456755" y="68977"/>
                      <a:pt x="454698" y="76659"/>
                      <a:pt x="452503" y="84339"/>
                    </a:cubicBezTo>
                    <a:cubicBezTo>
                      <a:pt x="451132" y="89277"/>
                      <a:pt x="449623" y="94078"/>
                      <a:pt x="448389" y="99015"/>
                    </a:cubicBezTo>
                    <a:cubicBezTo>
                      <a:pt x="445645" y="109440"/>
                      <a:pt x="442765" y="119864"/>
                      <a:pt x="440296" y="130288"/>
                    </a:cubicBezTo>
                    <a:cubicBezTo>
                      <a:pt x="438787" y="136460"/>
                      <a:pt x="437278" y="142769"/>
                      <a:pt x="435770" y="148942"/>
                    </a:cubicBezTo>
                    <a:cubicBezTo>
                      <a:pt x="435770" y="150588"/>
                      <a:pt x="435633" y="152097"/>
                      <a:pt x="435633" y="153742"/>
                    </a:cubicBezTo>
                    <a:cubicBezTo>
                      <a:pt x="435358" y="159091"/>
                      <a:pt x="435221" y="164578"/>
                      <a:pt x="434673" y="170064"/>
                    </a:cubicBezTo>
                    <a:cubicBezTo>
                      <a:pt x="433987" y="177745"/>
                      <a:pt x="433301" y="185426"/>
                      <a:pt x="432478" y="193107"/>
                    </a:cubicBezTo>
                    <a:cubicBezTo>
                      <a:pt x="432204" y="196125"/>
                      <a:pt x="431792" y="199142"/>
                      <a:pt x="431381" y="202023"/>
                    </a:cubicBezTo>
                    <a:cubicBezTo>
                      <a:pt x="430969" y="205452"/>
                      <a:pt x="430558" y="209018"/>
                      <a:pt x="430009" y="212447"/>
                    </a:cubicBezTo>
                    <a:cubicBezTo>
                      <a:pt x="429186" y="218756"/>
                      <a:pt x="428363" y="225203"/>
                      <a:pt x="427266" y="231512"/>
                    </a:cubicBezTo>
                    <a:cubicBezTo>
                      <a:pt x="426854" y="234118"/>
                      <a:pt x="426306" y="236724"/>
                      <a:pt x="425757" y="239330"/>
                    </a:cubicBezTo>
                    <a:cubicBezTo>
                      <a:pt x="425483" y="240428"/>
                      <a:pt x="425208" y="241662"/>
                      <a:pt x="424934" y="242759"/>
                    </a:cubicBezTo>
                    <a:cubicBezTo>
                      <a:pt x="424660" y="244131"/>
                      <a:pt x="424248" y="245365"/>
                      <a:pt x="423700" y="246737"/>
                    </a:cubicBezTo>
                    <a:cubicBezTo>
                      <a:pt x="422465" y="249754"/>
                      <a:pt x="419859" y="251400"/>
                      <a:pt x="416979" y="252635"/>
                    </a:cubicBezTo>
                    <a:cubicBezTo>
                      <a:pt x="413961" y="254006"/>
                      <a:pt x="410121" y="252223"/>
                      <a:pt x="409298" y="248931"/>
                    </a:cubicBezTo>
                    <a:cubicBezTo>
                      <a:pt x="408475" y="245914"/>
                      <a:pt x="407378" y="242896"/>
                      <a:pt x="407241" y="239879"/>
                    </a:cubicBezTo>
                    <a:cubicBezTo>
                      <a:pt x="406966" y="235352"/>
                      <a:pt x="407241" y="230964"/>
                      <a:pt x="407652" y="226437"/>
                    </a:cubicBezTo>
                    <a:cubicBezTo>
                      <a:pt x="408749" y="215464"/>
                      <a:pt x="410944" y="204629"/>
                      <a:pt x="413138" y="193930"/>
                    </a:cubicBezTo>
                    <a:cubicBezTo>
                      <a:pt x="414784" y="185975"/>
                      <a:pt x="416567" y="178157"/>
                      <a:pt x="418350" y="170339"/>
                    </a:cubicBezTo>
                    <a:cubicBezTo>
                      <a:pt x="420271" y="161423"/>
                      <a:pt x="422328" y="152645"/>
                      <a:pt x="424523" y="143730"/>
                    </a:cubicBezTo>
                    <a:cubicBezTo>
                      <a:pt x="424523" y="142769"/>
                      <a:pt x="424523" y="141810"/>
                      <a:pt x="424523" y="140849"/>
                    </a:cubicBezTo>
                    <a:cubicBezTo>
                      <a:pt x="424660" y="132208"/>
                      <a:pt x="424386" y="123704"/>
                      <a:pt x="423974" y="115063"/>
                    </a:cubicBezTo>
                    <a:cubicBezTo>
                      <a:pt x="423974" y="115063"/>
                      <a:pt x="423974" y="115063"/>
                      <a:pt x="423974" y="114926"/>
                    </a:cubicBezTo>
                    <a:cubicBezTo>
                      <a:pt x="423974" y="114926"/>
                      <a:pt x="423974" y="114926"/>
                      <a:pt x="423974" y="114926"/>
                    </a:cubicBezTo>
                    <a:cubicBezTo>
                      <a:pt x="423974" y="114789"/>
                      <a:pt x="423974" y="114789"/>
                      <a:pt x="423974" y="114652"/>
                    </a:cubicBezTo>
                    <a:cubicBezTo>
                      <a:pt x="423974" y="114652"/>
                      <a:pt x="423974" y="114789"/>
                      <a:pt x="423974" y="114789"/>
                    </a:cubicBezTo>
                    <a:cubicBezTo>
                      <a:pt x="423014" y="101347"/>
                      <a:pt x="421231" y="87905"/>
                      <a:pt x="418488" y="74738"/>
                    </a:cubicBezTo>
                    <a:cubicBezTo>
                      <a:pt x="418488" y="74875"/>
                      <a:pt x="418488" y="75012"/>
                      <a:pt x="418625" y="75150"/>
                    </a:cubicBezTo>
                    <a:cubicBezTo>
                      <a:pt x="417665" y="70486"/>
                      <a:pt x="416567" y="65685"/>
                      <a:pt x="415333" y="61022"/>
                    </a:cubicBezTo>
                    <a:cubicBezTo>
                      <a:pt x="414099" y="56359"/>
                      <a:pt x="412590" y="51695"/>
                      <a:pt x="410944" y="47169"/>
                    </a:cubicBezTo>
                    <a:cubicBezTo>
                      <a:pt x="411081" y="47443"/>
                      <a:pt x="411081" y="47580"/>
                      <a:pt x="411218" y="47855"/>
                    </a:cubicBezTo>
                    <a:cubicBezTo>
                      <a:pt x="409435" y="42780"/>
                      <a:pt x="407515" y="37842"/>
                      <a:pt x="405183" y="33042"/>
                    </a:cubicBezTo>
                    <a:cubicBezTo>
                      <a:pt x="403537" y="29887"/>
                      <a:pt x="401617" y="26869"/>
                      <a:pt x="399697" y="23852"/>
                    </a:cubicBezTo>
                    <a:cubicBezTo>
                      <a:pt x="399834" y="24126"/>
                      <a:pt x="399971" y="24263"/>
                      <a:pt x="400108" y="24400"/>
                    </a:cubicBezTo>
                    <a:cubicBezTo>
                      <a:pt x="398874" y="22755"/>
                      <a:pt x="397639" y="21108"/>
                      <a:pt x="396405" y="19463"/>
                    </a:cubicBezTo>
                    <a:cubicBezTo>
                      <a:pt x="396542" y="19600"/>
                      <a:pt x="396679" y="19737"/>
                      <a:pt x="396816" y="19874"/>
                    </a:cubicBezTo>
                    <a:cubicBezTo>
                      <a:pt x="396679" y="19737"/>
                      <a:pt x="396542" y="19600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5719" y="18640"/>
                      <a:pt x="394896" y="17954"/>
                      <a:pt x="394210" y="17131"/>
                    </a:cubicBezTo>
                    <a:cubicBezTo>
                      <a:pt x="394347" y="17268"/>
                      <a:pt x="394347" y="17268"/>
                      <a:pt x="394485" y="17405"/>
                    </a:cubicBezTo>
                    <a:cubicBezTo>
                      <a:pt x="394347" y="17268"/>
                      <a:pt x="394210" y="17131"/>
                      <a:pt x="394073" y="16994"/>
                    </a:cubicBezTo>
                    <a:cubicBezTo>
                      <a:pt x="394073" y="16994"/>
                      <a:pt x="393936" y="16857"/>
                      <a:pt x="393936" y="16857"/>
                    </a:cubicBezTo>
                    <a:cubicBezTo>
                      <a:pt x="393936" y="16857"/>
                      <a:pt x="394073" y="16994"/>
                      <a:pt x="394073" y="16994"/>
                    </a:cubicBezTo>
                    <a:cubicBezTo>
                      <a:pt x="393113" y="16171"/>
                      <a:pt x="392153" y="15348"/>
                      <a:pt x="391193" y="14662"/>
                    </a:cubicBezTo>
                    <a:cubicBezTo>
                      <a:pt x="391330" y="14799"/>
                      <a:pt x="391604" y="14936"/>
                      <a:pt x="391741" y="15074"/>
                    </a:cubicBezTo>
                    <a:cubicBezTo>
                      <a:pt x="390644" y="14250"/>
                      <a:pt x="389410" y="13565"/>
                      <a:pt x="388175" y="12879"/>
                    </a:cubicBezTo>
                    <a:cubicBezTo>
                      <a:pt x="387627" y="12605"/>
                      <a:pt x="386941" y="12330"/>
                      <a:pt x="386392" y="12056"/>
                    </a:cubicBezTo>
                    <a:cubicBezTo>
                      <a:pt x="385981" y="11919"/>
                      <a:pt x="385569" y="11782"/>
                      <a:pt x="385158" y="11645"/>
                    </a:cubicBezTo>
                    <a:cubicBezTo>
                      <a:pt x="384746" y="11645"/>
                      <a:pt x="384335" y="11507"/>
                      <a:pt x="384060" y="11507"/>
                    </a:cubicBezTo>
                    <a:cubicBezTo>
                      <a:pt x="383786" y="11507"/>
                      <a:pt x="383512" y="11507"/>
                      <a:pt x="383238" y="11507"/>
                    </a:cubicBezTo>
                    <a:cubicBezTo>
                      <a:pt x="382826" y="11645"/>
                      <a:pt x="382414" y="11645"/>
                      <a:pt x="382003" y="11782"/>
                    </a:cubicBezTo>
                    <a:cubicBezTo>
                      <a:pt x="381592" y="11919"/>
                      <a:pt x="381180" y="12056"/>
                      <a:pt x="380906" y="12193"/>
                    </a:cubicBezTo>
                    <a:cubicBezTo>
                      <a:pt x="380494" y="12330"/>
                      <a:pt x="380083" y="12468"/>
                      <a:pt x="379671" y="12742"/>
                    </a:cubicBezTo>
                    <a:cubicBezTo>
                      <a:pt x="379260" y="13016"/>
                      <a:pt x="378848" y="13153"/>
                      <a:pt x="378300" y="13428"/>
                    </a:cubicBezTo>
                    <a:cubicBezTo>
                      <a:pt x="378025" y="13565"/>
                      <a:pt x="377751" y="13839"/>
                      <a:pt x="377614" y="13976"/>
                    </a:cubicBezTo>
                    <a:cubicBezTo>
                      <a:pt x="377340" y="14250"/>
                      <a:pt x="377065" y="14525"/>
                      <a:pt x="376791" y="14799"/>
                    </a:cubicBezTo>
                    <a:cubicBezTo>
                      <a:pt x="376517" y="15211"/>
                      <a:pt x="376242" y="15485"/>
                      <a:pt x="375968" y="15759"/>
                    </a:cubicBezTo>
                    <a:cubicBezTo>
                      <a:pt x="375282" y="16719"/>
                      <a:pt x="374734" y="17542"/>
                      <a:pt x="374322" y="18640"/>
                    </a:cubicBezTo>
                    <a:cubicBezTo>
                      <a:pt x="374459" y="18365"/>
                      <a:pt x="374596" y="18228"/>
                      <a:pt x="374596" y="17954"/>
                    </a:cubicBezTo>
                    <a:cubicBezTo>
                      <a:pt x="373362" y="20423"/>
                      <a:pt x="372265" y="23029"/>
                      <a:pt x="371305" y="25635"/>
                    </a:cubicBezTo>
                    <a:cubicBezTo>
                      <a:pt x="371305" y="25361"/>
                      <a:pt x="371442" y="25223"/>
                      <a:pt x="371579" y="24949"/>
                    </a:cubicBezTo>
                    <a:cubicBezTo>
                      <a:pt x="370893" y="27281"/>
                      <a:pt x="370207" y="29475"/>
                      <a:pt x="369796" y="31944"/>
                    </a:cubicBezTo>
                    <a:cubicBezTo>
                      <a:pt x="368836" y="36333"/>
                      <a:pt x="368013" y="40860"/>
                      <a:pt x="367327" y="45249"/>
                    </a:cubicBezTo>
                    <a:cubicBezTo>
                      <a:pt x="366504" y="49912"/>
                      <a:pt x="365955" y="54576"/>
                      <a:pt x="365269" y="59376"/>
                    </a:cubicBezTo>
                    <a:cubicBezTo>
                      <a:pt x="364858" y="62668"/>
                      <a:pt x="364309" y="66097"/>
                      <a:pt x="363898" y="69389"/>
                    </a:cubicBezTo>
                    <a:cubicBezTo>
                      <a:pt x="362938" y="76110"/>
                      <a:pt x="362115" y="82694"/>
                      <a:pt x="361292" y="89277"/>
                    </a:cubicBezTo>
                    <a:cubicBezTo>
                      <a:pt x="359509" y="104227"/>
                      <a:pt x="357726" y="119178"/>
                      <a:pt x="355943" y="134265"/>
                    </a:cubicBezTo>
                    <a:cubicBezTo>
                      <a:pt x="354571" y="145787"/>
                      <a:pt x="353337" y="157446"/>
                      <a:pt x="351965" y="169104"/>
                    </a:cubicBezTo>
                    <a:cubicBezTo>
                      <a:pt x="352239" y="174453"/>
                      <a:pt x="352377" y="179940"/>
                      <a:pt x="352514" y="185289"/>
                    </a:cubicBezTo>
                    <a:cubicBezTo>
                      <a:pt x="352925" y="200103"/>
                      <a:pt x="352514" y="214778"/>
                      <a:pt x="351965" y="229455"/>
                    </a:cubicBezTo>
                    <a:cubicBezTo>
                      <a:pt x="351828" y="233570"/>
                      <a:pt x="351691" y="237822"/>
                      <a:pt x="351416" y="241936"/>
                    </a:cubicBezTo>
                    <a:cubicBezTo>
                      <a:pt x="351279" y="244542"/>
                      <a:pt x="351142" y="247011"/>
                      <a:pt x="351005" y="249480"/>
                    </a:cubicBezTo>
                    <a:cubicBezTo>
                      <a:pt x="350731" y="252497"/>
                      <a:pt x="350456" y="255515"/>
                      <a:pt x="349908" y="258532"/>
                    </a:cubicBezTo>
                    <a:cubicBezTo>
                      <a:pt x="349496" y="261138"/>
                      <a:pt x="348536" y="263607"/>
                      <a:pt x="347713" y="266076"/>
                    </a:cubicBezTo>
                    <a:cubicBezTo>
                      <a:pt x="346753" y="269094"/>
                      <a:pt x="343873" y="270603"/>
                      <a:pt x="340855" y="270054"/>
                    </a:cubicBezTo>
                    <a:cubicBezTo>
                      <a:pt x="339209" y="269642"/>
                      <a:pt x="337289" y="269094"/>
                      <a:pt x="336054" y="267860"/>
                    </a:cubicBezTo>
                    <a:cubicBezTo>
                      <a:pt x="334683" y="266488"/>
                      <a:pt x="333997" y="264567"/>
                      <a:pt x="333448" y="262784"/>
                    </a:cubicBezTo>
                    <a:cubicBezTo>
                      <a:pt x="333174" y="261825"/>
                      <a:pt x="333037" y="260727"/>
                      <a:pt x="333037" y="259630"/>
                    </a:cubicBezTo>
                    <a:cubicBezTo>
                      <a:pt x="333037" y="257847"/>
                      <a:pt x="333037" y="256064"/>
                      <a:pt x="333037" y="254280"/>
                    </a:cubicBezTo>
                    <a:cubicBezTo>
                      <a:pt x="333037" y="252086"/>
                      <a:pt x="332900" y="249891"/>
                      <a:pt x="332900" y="247697"/>
                    </a:cubicBezTo>
                    <a:cubicBezTo>
                      <a:pt x="332900" y="244405"/>
                      <a:pt x="333174" y="241251"/>
                      <a:pt x="333311" y="237958"/>
                    </a:cubicBezTo>
                    <a:cubicBezTo>
                      <a:pt x="333860" y="228632"/>
                      <a:pt x="334820" y="219442"/>
                      <a:pt x="335643" y="210115"/>
                    </a:cubicBezTo>
                    <a:cubicBezTo>
                      <a:pt x="337014" y="194616"/>
                      <a:pt x="338798" y="179117"/>
                      <a:pt x="340306" y="163618"/>
                    </a:cubicBezTo>
                    <a:cubicBezTo>
                      <a:pt x="340306" y="163343"/>
                      <a:pt x="340306" y="163069"/>
                      <a:pt x="340444" y="162795"/>
                    </a:cubicBezTo>
                    <a:cubicBezTo>
                      <a:pt x="339758" y="155526"/>
                      <a:pt x="339072" y="148256"/>
                      <a:pt x="338523" y="140987"/>
                    </a:cubicBezTo>
                    <a:cubicBezTo>
                      <a:pt x="338249" y="138243"/>
                      <a:pt x="337975" y="135363"/>
                      <a:pt x="337837" y="132620"/>
                    </a:cubicBezTo>
                    <a:cubicBezTo>
                      <a:pt x="337426" y="127545"/>
                      <a:pt x="336466" y="122470"/>
                      <a:pt x="335780" y="117395"/>
                    </a:cubicBezTo>
                    <a:cubicBezTo>
                      <a:pt x="334957" y="112320"/>
                      <a:pt x="334134" y="107245"/>
                      <a:pt x="333037" y="102307"/>
                    </a:cubicBezTo>
                    <a:cubicBezTo>
                      <a:pt x="333037" y="102582"/>
                      <a:pt x="333037" y="102719"/>
                      <a:pt x="333174" y="102993"/>
                    </a:cubicBezTo>
                    <a:cubicBezTo>
                      <a:pt x="330842" y="92020"/>
                      <a:pt x="328236" y="81185"/>
                      <a:pt x="324533" y="70623"/>
                    </a:cubicBezTo>
                    <a:cubicBezTo>
                      <a:pt x="324670" y="70898"/>
                      <a:pt x="324670" y="71035"/>
                      <a:pt x="324807" y="71309"/>
                    </a:cubicBezTo>
                    <a:cubicBezTo>
                      <a:pt x="322476" y="64863"/>
                      <a:pt x="320144" y="58553"/>
                      <a:pt x="317126" y="52381"/>
                    </a:cubicBezTo>
                    <a:cubicBezTo>
                      <a:pt x="315206" y="48815"/>
                      <a:pt x="313149" y="45249"/>
                      <a:pt x="310954" y="41957"/>
                    </a:cubicBezTo>
                    <a:cubicBezTo>
                      <a:pt x="310954" y="41957"/>
                      <a:pt x="310954" y="41957"/>
                      <a:pt x="310954" y="42094"/>
                    </a:cubicBezTo>
                    <a:cubicBezTo>
                      <a:pt x="309308" y="39762"/>
                      <a:pt x="307662" y="37568"/>
                      <a:pt x="305879" y="35373"/>
                    </a:cubicBezTo>
                    <a:cubicBezTo>
                      <a:pt x="306016" y="35510"/>
                      <a:pt x="306153" y="35648"/>
                      <a:pt x="306291" y="35785"/>
                    </a:cubicBezTo>
                    <a:cubicBezTo>
                      <a:pt x="305468" y="34824"/>
                      <a:pt x="304508" y="34002"/>
                      <a:pt x="303685" y="33179"/>
                    </a:cubicBezTo>
                    <a:cubicBezTo>
                      <a:pt x="303822" y="33316"/>
                      <a:pt x="303822" y="33316"/>
                      <a:pt x="303959" y="33316"/>
                    </a:cubicBezTo>
                    <a:cubicBezTo>
                      <a:pt x="303822" y="33179"/>
                      <a:pt x="303685" y="33179"/>
                      <a:pt x="303547" y="33042"/>
                    </a:cubicBezTo>
                    <a:cubicBezTo>
                      <a:pt x="303547" y="33042"/>
                      <a:pt x="303410" y="32904"/>
                      <a:pt x="303410" y="32904"/>
                    </a:cubicBezTo>
                    <a:cubicBezTo>
                      <a:pt x="303410" y="32904"/>
                      <a:pt x="303547" y="33042"/>
                      <a:pt x="303547" y="33042"/>
                    </a:cubicBezTo>
                    <a:cubicBezTo>
                      <a:pt x="302724" y="32219"/>
                      <a:pt x="301764" y="31533"/>
                      <a:pt x="300804" y="30847"/>
                    </a:cubicBezTo>
                    <a:cubicBezTo>
                      <a:pt x="301079" y="30984"/>
                      <a:pt x="301216" y="31121"/>
                      <a:pt x="301353" y="31258"/>
                    </a:cubicBezTo>
                    <a:cubicBezTo>
                      <a:pt x="300256" y="30435"/>
                      <a:pt x="299021" y="29750"/>
                      <a:pt x="297787" y="29064"/>
                    </a:cubicBezTo>
                    <a:cubicBezTo>
                      <a:pt x="298061" y="29201"/>
                      <a:pt x="298198" y="29338"/>
                      <a:pt x="298473" y="29338"/>
                    </a:cubicBezTo>
                    <a:cubicBezTo>
                      <a:pt x="297375" y="28790"/>
                      <a:pt x="296278" y="28241"/>
                      <a:pt x="295181" y="27829"/>
                    </a:cubicBezTo>
                    <a:cubicBezTo>
                      <a:pt x="294632" y="27692"/>
                      <a:pt x="294221" y="27555"/>
                      <a:pt x="293672" y="27418"/>
                    </a:cubicBezTo>
                    <a:cubicBezTo>
                      <a:pt x="293260" y="27418"/>
                      <a:pt x="292986" y="27281"/>
                      <a:pt x="292575" y="27281"/>
                    </a:cubicBezTo>
                    <a:cubicBezTo>
                      <a:pt x="292300" y="27281"/>
                      <a:pt x="291889" y="27281"/>
                      <a:pt x="291615" y="27281"/>
                    </a:cubicBezTo>
                    <a:cubicBezTo>
                      <a:pt x="291203" y="27281"/>
                      <a:pt x="290655" y="27418"/>
                      <a:pt x="290243" y="27418"/>
                    </a:cubicBezTo>
                    <a:cubicBezTo>
                      <a:pt x="289694" y="27555"/>
                      <a:pt x="289283" y="27692"/>
                      <a:pt x="288734" y="27829"/>
                    </a:cubicBezTo>
                    <a:cubicBezTo>
                      <a:pt x="287637" y="28241"/>
                      <a:pt x="286540" y="28652"/>
                      <a:pt x="285442" y="29338"/>
                    </a:cubicBezTo>
                    <a:cubicBezTo>
                      <a:pt x="285717" y="29201"/>
                      <a:pt x="285854" y="29064"/>
                      <a:pt x="286128" y="29064"/>
                    </a:cubicBezTo>
                    <a:cubicBezTo>
                      <a:pt x="285717" y="29338"/>
                      <a:pt x="285442" y="29475"/>
                      <a:pt x="285031" y="29750"/>
                    </a:cubicBezTo>
                    <a:cubicBezTo>
                      <a:pt x="284757" y="30024"/>
                      <a:pt x="284345" y="30298"/>
                      <a:pt x="283934" y="30573"/>
                    </a:cubicBezTo>
                    <a:cubicBezTo>
                      <a:pt x="283659" y="30847"/>
                      <a:pt x="283385" y="31258"/>
                      <a:pt x="282973" y="31533"/>
                    </a:cubicBezTo>
                    <a:cubicBezTo>
                      <a:pt x="282699" y="31944"/>
                      <a:pt x="282288" y="32493"/>
                      <a:pt x="282013" y="32904"/>
                    </a:cubicBezTo>
                    <a:cubicBezTo>
                      <a:pt x="281053" y="34550"/>
                      <a:pt x="280093" y="36059"/>
                      <a:pt x="279133" y="37705"/>
                    </a:cubicBezTo>
                    <a:cubicBezTo>
                      <a:pt x="279270" y="37568"/>
                      <a:pt x="279270" y="37431"/>
                      <a:pt x="279407" y="37156"/>
                    </a:cubicBezTo>
                    <a:cubicBezTo>
                      <a:pt x="278447" y="39214"/>
                      <a:pt x="277624" y="41134"/>
                      <a:pt x="276801" y="43191"/>
                    </a:cubicBezTo>
                    <a:cubicBezTo>
                      <a:pt x="275292" y="48266"/>
                      <a:pt x="274058" y="53616"/>
                      <a:pt x="272961" y="58827"/>
                    </a:cubicBezTo>
                    <a:cubicBezTo>
                      <a:pt x="270903" y="69114"/>
                      <a:pt x="269395" y="79401"/>
                      <a:pt x="267749" y="89826"/>
                    </a:cubicBezTo>
                    <a:cubicBezTo>
                      <a:pt x="266926" y="95175"/>
                      <a:pt x="266103" y="100662"/>
                      <a:pt x="265280" y="106011"/>
                    </a:cubicBezTo>
                    <a:cubicBezTo>
                      <a:pt x="263223" y="120138"/>
                      <a:pt x="261165" y="134129"/>
                      <a:pt x="259108" y="148256"/>
                    </a:cubicBezTo>
                    <a:cubicBezTo>
                      <a:pt x="257050" y="163069"/>
                      <a:pt x="254856" y="177745"/>
                      <a:pt x="252798" y="192558"/>
                    </a:cubicBezTo>
                    <a:cubicBezTo>
                      <a:pt x="251975" y="197908"/>
                      <a:pt x="251289" y="203257"/>
                      <a:pt x="250604" y="208606"/>
                    </a:cubicBezTo>
                    <a:cubicBezTo>
                      <a:pt x="250604" y="209429"/>
                      <a:pt x="250604" y="210115"/>
                      <a:pt x="250604" y="210938"/>
                    </a:cubicBezTo>
                    <a:cubicBezTo>
                      <a:pt x="250604" y="216561"/>
                      <a:pt x="250604" y="222185"/>
                      <a:pt x="250604" y="227809"/>
                    </a:cubicBezTo>
                    <a:cubicBezTo>
                      <a:pt x="250604" y="232198"/>
                      <a:pt x="250604" y="236724"/>
                      <a:pt x="250329" y="241113"/>
                    </a:cubicBezTo>
                    <a:cubicBezTo>
                      <a:pt x="250192" y="243582"/>
                      <a:pt x="250329" y="246188"/>
                      <a:pt x="249781" y="248657"/>
                    </a:cubicBezTo>
                    <a:cubicBezTo>
                      <a:pt x="249644" y="249617"/>
                      <a:pt x="249369" y="250440"/>
                      <a:pt x="249095" y="251263"/>
                    </a:cubicBezTo>
                    <a:cubicBezTo>
                      <a:pt x="248683" y="252360"/>
                      <a:pt x="248135" y="253183"/>
                      <a:pt x="247449" y="254144"/>
                    </a:cubicBezTo>
                    <a:cubicBezTo>
                      <a:pt x="246215" y="255926"/>
                      <a:pt x="244157" y="257161"/>
                      <a:pt x="241963" y="256749"/>
                    </a:cubicBezTo>
                    <a:cubicBezTo>
                      <a:pt x="239631" y="256475"/>
                      <a:pt x="237711" y="254555"/>
                      <a:pt x="237299" y="252086"/>
                    </a:cubicBezTo>
                    <a:cubicBezTo>
                      <a:pt x="236888" y="249891"/>
                      <a:pt x="236613" y="247834"/>
                      <a:pt x="236339" y="245639"/>
                    </a:cubicBezTo>
                    <a:cubicBezTo>
                      <a:pt x="236065" y="243857"/>
                      <a:pt x="236202" y="241936"/>
                      <a:pt x="236202" y="240290"/>
                    </a:cubicBezTo>
                    <a:cubicBezTo>
                      <a:pt x="236202" y="236175"/>
                      <a:pt x="236613" y="231923"/>
                      <a:pt x="237025" y="227809"/>
                    </a:cubicBezTo>
                    <a:cubicBezTo>
                      <a:pt x="237299" y="224380"/>
                      <a:pt x="237711" y="220813"/>
                      <a:pt x="238122" y="217384"/>
                    </a:cubicBezTo>
                    <a:cubicBezTo>
                      <a:pt x="238534" y="212858"/>
                      <a:pt x="239082" y="208469"/>
                      <a:pt x="239631" y="203943"/>
                    </a:cubicBezTo>
                    <a:cubicBezTo>
                      <a:pt x="239494" y="195302"/>
                      <a:pt x="239220" y="186661"/>
                      <a:pt x="238945" y="177882"/>
                    </a:cubicBezTo>
                    <a:cubicBezTo>
                      <a:pt x="238396" y="170750"/>
                      <a:pt x="237985" y="163755"/>
                      <a:pt x="237436" y="156623"/>
                    </a:cubicBezTo>
                    <a:cubicBezTo>
                      <a:pt x="236476" y="142632"/>
                      <a:pt x="234282" y="128642"/>
                      <a:pt x="231538" y="114789"/>
                    </a:cubicBezTo>
                    <a:cubicBezTo>
                      <a:pt x="231538" y="114926"/>
                      <a:pt x="231676" y="115063"/>
                      <a:pt x="231676" y="115200"/>
                    </a:cubicBezTo>
                    <a:cubicBezTo>
                      <a:pt x="229618" y="105325"/>
                      <a:pt x="227012" y="95586"/>
                      <a:pt x="223720" y="86123"/>
                    </a:cubicBezTo>
                    <a:cubicBezTo>
                      <a:pt x="223720" y="86259"/>
                      <a:pt x="223720" y="86259"/>
                      <a:pt x="223720" y="86397"/>
                    </a:cubicBezTo>
                    <a:cubicBezTo>
                      <a:pt x="222075" y="81870"/>
                      <a:pt x="220154" y="77344"/>
                      <a:pt x="217960" y="72955"/>
                    </a:cubicBezTo>
                    <a:cubicBezTo>
                      <a:pt x="218097" y="73230"/>
                      <a:pt x="218234" y="73366"/>
                      <a:pt x="218234" y="73504"/>
                    </a:cubicBezTo>
                    <a:cubicBezTo>
                      <a:pt x="216588" y="70212"/>
                      <a:pt x="214805" y="66920"/>
                      <a:pt x="212748" y="63765"/>
                    </a:cubicBezTo>
                    <a:cubicBezTo>
                      <a:pt x="212748" y="63765"/>
                      <a:pt x="212748" y="63765"/>
                      <a:pt x="212748" y="63765"/>
                    </a:cubicBezTo>
                    <a:cubicBezTo>
                      <a:pt x="211513" y="61845"/>
                      <a:pt x="210141" y="60199"/>
                      <a:pt x="208633" y="58553"/>
                    </a:cubicBezTo>
                    <a:cubicBezTo>
                      <a:pt x="207124" y="57045"/>
                      <a:pt x="205615" y="55398"/>
                      <a:pt x="203969" y="54027"/>
                    </a:cubicBezTo>
                    <a:cubicBezTo>
                      <a:pt x="204244" y="54164"/>
                      <a:pt x="204381" y="54301"/>
                      <a:pt x="204518" y="54438"/>
                    </a:cubicBezTo>
                    <a:cubicBezTo>
                      <a:pt x="203421" y="53478"/>
                      <a:pt x="202186" y="52518"/>
                      <a:pt x="200952" y="51695"/>
                    </a:cubicBezTo>
                    <a:cubicBezTo>
                      <a:pt x="201089" y="51832"/>
                      <a:pt x="201363" y="51969"/>
                      <a:pt x="201501" y="52107"/>
                    </a:cubicBezTo>
                    <a:cubicBezTo>
                      <a:pt x="200952" y="51832"/>
                      <a:pt x="200540" y="51558"/>
                      <a:pt x="199992" y="51147"/>
                    </a:cubicBezTo>
                    <a:cubicBezTo>
                      <a:pt x="199443" y="50872"/>
                      <a:pt x="198894" y="50598"/>
                      <a:pt x="198209" y="50461"/>
                    </a:cubicBezTo>
                    <a:cubicBezTo>
                      <a:pt x="198209" y="50461"/>
                      <a:pt x="198209" y="50461"/>
                      <a:pt x="198346" y="50461"/>
                    </a:cubicBezTo>
                    <a:cubicBezTo>
                      <a:pt x="197934" y="50324"/>
                      <a:pt x="197660" y="50187"/>
                      <a:pt x="197248" y="50049"/>
                    </a:cubicBezTo>
                    <a:cubicBezTo>
                      <a:pt x="196288" y="49912"/>
                      <a:pt x="195465" y="49775"/>
                      <a:pt x="194505" y="49638"/>
                    </a:cubicBezTo>
                    <a:cubicBezTo>
                      <a:pt x="193819" y="49638"/>
                      <a:pt x="193271" y="49638"/>
                      <a:pt x="192585" y="49638"/>
                    </a:cubicBezTo>
                    <a:cubicBezTo>
                      <a:pt x="192859" y="49638"/>
                      <a:pt x="192996" y="49638"/>
                      <a:pt x="193271" y="49638"/>
                    </a:cubicBezTo>
                    <a:cubicBezTo>
                      <a:pt x="191899" y="49638"/>
                      <a:pt x="190665" y="49912"/>
                      <a:pt x="189430" y="50187"/>
                    </a:cubicBezTo>
                    <a:cubicBezTo>
                      <a:pt x="189705" y="50187"/>
                      <a:pt x="189842" y="50049"/>
                      <a:pt x="190116" y="50049"/>
                    </a:cubicBezTo>
                    <a:cubicBezTo>
                      <a:pt x="189705" y="50187"/>
                      <a:pt x="189293" y="50324"/>
                      <a:pt x="188745" y="50461"/>
                    </a:cubicBezTo>
                    <a:cubicBezTo>
                      <a:pt x="188333" y="50598"/>
                      <a:pt x="187922" y="50872"/>
                      <a:pt x="187510" y="51147"/>
                    </a:cubicBezTo>
                    <a:cubicBezTo>
                      <a:pt x="186961" y="51421"/>
                      <a:pt x="186550" y="51695"/>
                      <a:pt x="186138" y="51969"/>
                    </a:cubicBezTo>
                    <a:cubicBezTo>
                      <a:pt x="186276" y="51832"/>
                      <a:pt x="186550" y="51695"/>
                      <a:pt x="186687" y="51558"/>
                    </a:cubicBezTo>
                    <a:cubicBezTo>
                      <a:pt x="185727" y="52244"/>
                      <a:pt x="184767" y="52930"/>
                      <a:pt x="183944" y="53753"/>
                    </a:cubicBezTo>
                    <a:cubicBezTo>
                      <a:pt x="183532" y="54164"/>
                      <a:pt x="183121" y="54576"/>
                      <a:pt x="182709" y="54987"/>
                    </a:cubicBezTo>
                    <a:cubicBezTo>
                      <a:pt x="182847" y="54850"/>
                      <a:pt x="182847" y="54850"/>
                      <a:pt x="182984" y="54713"/>
                    </a:cubicBezTo>
                    <a:cubicBezTo>
                      <a:pt x="182024" y="55673"/>
                      <a:pt x="181201" y="56770"/>
                      <a:pt x="180378" y="58005"/>
                    </a:cubicBezTo>
                    <a:cubicBezTo>
                      <a:pt x="180515" y="57867"/>
                      <a:pt x="180652" y="57593"/>
                      <a:pt x="180789" y="57456"/>
                    </a:cubicBezTo>
                    <a:cubicBezTo>
                      <a:pt x="179966" y="58690"/>
                      <a:pt x="179280" y="59925"/>
                      <a:pt x="178595" y="61159"/>
                    </a:cubicBezTo>
                    <a:cubicBezTo>
                      <a:pt x="177360" y="63765"/>
                      <a:pt x="176263" y="66234"/>
                      <a:pt x="175303" y="68840"/>
                    </a:cubicBezTo>
                    <a:cubicBezTo>
                      <a:pt x="175303" y="68840"/>
                      <a:pt x="175303" y="68703"/>
                      <a:pt x="175303" y="68703"/>
                    </a:cubicBezTo>
                    <a:cubicBezTo>
                      <a:pt x="173657" y="73778"/>
                      <a:pt x="172422" y="78990"/>
                      <a:pt x="171325" y="84339"/>
                    </a:cubicBezTo>
                    <a:cubicBezTo>
                      <a:pt x="169542" y="92843"/>
                      <a:pt x="168308" y="101484"/>
                      <a:pt x="167211" y="110126"/>
                    </a:cubicBezTo>
                    <a:cubicBezTo>
                      <a:pt x="166525" y="115200"/>
                      <a:pt x="165702" y="120275"/>
                      <a:pt x="165153" y="125487"/>
                    </a:cubicBezTo>
                    <a:cubicBezTo>
                      <a:pt x="164056" y="135226"/>
                      <a:pt x="162958" y="144964"/>
                      <a:pt x="161861" y="154839"/>
                    </a:cubicBezTo>
                    <a:cubicBezTo>
                      <a:pt x="161998" y="155662"/>
                      <a:pt x="162135" y="156348"/>
                      <a:pt x="162273" y="157171"/>
                    </a:cubicBezTo>
                    <a:cubicBezTo>
                      <a:pt x="163233" y="162932"/>
                      <a:pt x="164056" y="168830"/>
                      <a:pt x="164742" y="174728"/>
                    </a:cubicBezTo>
                    <a:cubicBezTo>
                      <a:pt x="165153" y="179665"/>
                      <a:pt x="165702" y="184466"/>
                      <a:pt x="166113" y="189404"/>
                    </a:cubicBezTo>
                    <a:cubicBezTo>
                      <a:pt x="166387" y="192010"/>
                      <a:pt x="166799" y="194616"/>
                      <a:pt x="166799" y="197222"/>
                    </a:cubicBezTo>
                    <a:cubicBezTo>
                      <a:pt x="166936" y="201474"/>
                      <a:pt x="167073" y="205589"/>
                      <a:pt x="167211" y="209841"/>
                    </a:cubicBezTo>
                    <a:cubicBezTo>
                      <a:pt x="167348" y="212996"/>
                      <a:pt x="167485" y="216287"/>
                      <a:pt x="167485" y="219442"/>
                    </a:cubicBezTo>
                    <a:cubicBezTo>
                      <a:pt x="167348" y="227123"/>
                      <a:pt x="167211" y="234804"/>
                      <a:pt x="166799" y="242348"/>
                    </a:cubicBezTo>
                    <a:cubicBezTo>
                      <a:pt x="166525" y="246874"/>
                      <a:pt x="166387" y="251538"/>
                      <a:pt x="165976" y="256064"/>
                    </a:cubicBezTo>
                    <a:cubicBezTo>
                      <a:pt x="165702" y="260727"/>
                      <a:pt x="165290" y="265390"/>
                      <a:pt x="164467" y="269917"/>
                    </a:cubicBezTo>
                    <a:cubicBezTo>
                      <a:pt x="164193" y="271563"/>
                      <a:pt x="163782" y="273071"/>
                      <a:pt x="163370" y="274580"/>
                    </a:cubicBezTo>
                    <a:cubicBezTo>
                      <a:pt x="162958" y="276226"/>
                      <a:pt x="162410" y="277735"/>
                      <a:pt x="161587" y="279244"/>
                    </a:cubicBezTo>
                    <a:cubicBezTo>
                      <a:pt x="159941" y="282124"/>
                      <a:pt x="156375" y="284044"/>
                      <a:pt x="152946" y="283633"/>
                    </a:cubicBezTo>
                    <a:cubicBezTo>
                      <a:pt x="151437" y="283358"/>
                      <a:pt x="150066" y="283084"/>
                      <a:pt x="148968" y="281987"/>
                    </a:cubicBezTo>
                    <a:cubicBezTo>
                      <a:pt x="148282" y="281438"/>
                      <a:pt x="147597" y="280890"/>
                      <a:pt x="147185" y="280067"/>
                    </a:cubicBezTo>
                    <a:cubicBezTo>
                      <a:pt x="146911" y="279381"/>
                      <a:pt x="146499" y="278832"/>
                      <a:pt x="146225" y="278147"/>
                    </a:cubicBezTo>
                    <a:cubicBezTo>
                      <a:pt x="145951" y="277461"/>
                      <a:pt x="145813" y="276638"/>
                      <a:pt x="145539" y="275952"/>
                    </a:cubicBezTo>
                    <a:cubicBezTo>
                      <a:pt x="145128" y="274718"/>
                      <a:pt x="144853" y="273071"/>
                      <a:pt x="144579" y="271837"/>
                    </a:cubicBezTo>
                    <a:cubicBezTo>
                      <a:pt x="144168" y="269780"/>
                      <a:pt x="143893" y="267722"/>
                      <a:pt x="143619" y="265665"/>
                    </a:cubicBezTo>
                    <a:cubicBezTo>
                      <a:pt x="143070" y="261550"/>
                      <a:pt x="143208" y="257435"/>
                      <a:pt x="143070" y="253458"/>
                    </a:cubicBezTo>
                    <a:cubicBezTo>
                      <a:pt x="143070" y="243582"/>
                      <a:pt x="143482" y="233706"/>
                      <a:pt x="144305" y="223968"/>
                    </a:cubicBezTo>
                    <a:cubicBezTo>
                      <a:pt x="145539" y="209841"/>
                      <a:pt x="146774" y="195713"/>
                      <a:pt x="148145" y="181586"/>
                    </a:cubicBezTo>
                    <a:cubicBezTo>
                      <a:pt x="148968" y="172807"/>
                      <a:pt x="149791" y="163892"/>
                      <a:pt x="150614" y="155114"/>
                    </a:cubicBezTo>
                    <a:cubicBezTo>
                      <a:pt x="150751" y="153331"/>
                      <a:pt x="151026" y="151685"/>
                      <a:pt x="151163" y="149902"/>
                    </a:cubicBezTo>
                    <a:cubicBezTo>
                      <a:pt x="151026" y="149353"/>
                      <a:pt x="150888" y="148804"/>
                      <a:pt x="150888" y="148119"/>
                    </a:cubicBezTo>
                    <a:cubicBezTo>
                      <a:pt x="150888" y="148256"/>
                      <a:pt x="150888" y="148393"/>
                      <a:pt x="151026" y="148530"/>
                    </a:cubicBezTo>
                    <a:cubicBezTo>
                      <a:pt x="148831" y="137558"/>
                      <a:pt x="146088" y="126722"/>
                      <a:pt x="142659" y="116160"/>
                    </a:cubicBezTo>
                    <a:cubicBezTo>
                      <a:pt x="142659" y="116160"/>
                      <a:pt x="142659" y="116298"/>
                      <a:pt x="142659" y="116298"/>
                    </a:cubicBezTo>
                    <a:cubicBezTo>
                      <a:pt x="140327" y="109851"/>
                      <a:pt x="137858" y="103404"/>
                      <a:pt x="134841" y="97233"/>
                    </a:cubicBezTo>
                    <a:cubicBezTo>
                      <a:pt x="134841" y="97369"/>
                      <a:pt x="134978" y="97507"/>
                      <a:pt x="134978" y="97644"/>
                    </a:cubicBezTo>
                    <a:cubicBezTo>
                      <a:pt x="132921" y="93666"/>
                      <a:pt x="130589" y="89688"/>
                      <a:pt x="128257" y="85985"/>
                    </a:cubicBezTo>
                    <a:cubicBezTo>
                      <a:pt x="128257" y="85985"/>
                      <a:pt x="128394" y="86123"/>
                      <a:pt x="128394" y="86123"/>
                    </a:cubicBezTo>
                    <a:cubicBezTo>
                      <a:pt x="127160" y="84476"/>
                      <a:pt x="125925" y="82830"/>
                      <a:pt x="124554" y="81185"/>
                    </a:cubicBezTo>
                    <a:cubicBezTo>
                      <a:pt x="123731" y="80224"/>
                      <a:pt x="122908" y="79401"/>
                      <a:pt x="121948" y="78579"/>
                    </a:cubicBezTo>
                    <a:cubicBezTo>
                      <a:pt x="122085" y="78716"/>
                      <a:pt x="122222" y="78853"/>
                      <a:pt x="122359" y="78990"/>
                    </a:cubicBezTo>
                    <a:cubicBezTo>
                      <a:pt x="121399" y="78167"/>
                      <a:pt x="120302" y="77481"/>
                      <a:pt x="119342" y="76659"/>
                    </a:cubicBezTo>
                    <a:lnTo>
                      <a:pt x="119342" y="76659"/>
                    </a:lnTo>
                    <a:cubicBezTo>
                      <a:pt x="119342" y="76659"/>
                      <a:pt x="119342" y="76659"/>
                      <a:pt x="119342" y="76659"/>
                    </a:cubicBezTo>
                    <a:cubicBezTo>
                      <a:pt x="119205" y="76521"/>
                      <a:pt x="119067" y="76384"/>
                      <a:pt x="118793" y="76247"/>
                    </a:cubicBezTo>
                    <a:cubicBezTo>
                      <a:pt x="118793" y="76247"/>
                      <a:pt x="118930" y="76384"/>
                      <a:pt x="118930" y="76384"/>
                    </a:cubicBezTo>
                    <a:cubicBezTo>
                      <a:pt x="118381" y="76110"/>
                      <a:pt x="117833" y="75698"/>
                      <a:pt x="117421" y="75424"/>
                    </a:cubicBezTo>
                    <a:cubicBezTo>
                      <a:pt x="116873" y="75150"/>
                      <a:pt x="116461" y="74875"/>
                      <a:pt x="115913" y="74738"/>
                    </a:cubicBezTo>
                    <a:cubicBezTo>
                      <a:pt x="115913" y="74738"/>
                      <a:pt x="116050" y="74738"/>
                      <a:pt x="116050" y="74738"/>
                    </a:cubicBezTo>
                    <a:cubicBezTo>
                      <a:pt x="115638" y="74601"/>
                      <a:pt x="115364" y="74464"/>
                      <a:pt x="114952" y="74327"/>
                    </a:cubicBezTo>
                    <a:cubicBezTo>
                      <a:pt x="114541" y="74327"/>
                      <a:pt x="114129" y="74189"/>
                      <a:pt x="113718" y="74189"/>
                    </a:cubicBezTo>
                    <a:cubicBezTo>
                      <a:pt x="113444" y="74189"/>
                      <a:pt x="113307" y="74189"/>
                      <a:pt x="113032" y="74327"/>
                    </a:cubicBezTo>
                    <a:cubicBezTo>
                      <a:pt x="112484" y="74464"/>
                      <a:pt x="111935" y="74738"/>
                      <a:pt x="111249" y="74875"/>
                    </a:cubicBezTo>
                    <a:cubicBezTo>
                      <a:pt x="111523" y="74875"/>
                      <a:pt x="111661" y="74738"/>
                      <a:pt x="111935" y="74738"/>
                    </a:cubicBezTo>
                    <a:cubicBezTo>
                      <a:pt x="111249" y="75012"/>
                      <a:pt x="110700" y="75287"/>
                      <a:pt x="110015" y="75698"/>
                    </a:cubicBezTo>
                    <a:cubicBezTo>
                      <a:pt x="110289" y="75561"/>
                      <a:pt x="110426" y="75561"/>
                      <a:pt x="110563" y="75424"/>
                    </a:cubicBezTo>
                    <a:cubicBezTo>
                      <a:pt x="110015" y="75836"/>
                      <a:pt x="109466" y="76110"/>
                      <a:pt x="108918" y="76521"/>
                    </a:cubicBezTo>
                    <a:cubicBezTo>
                      <a:pt x="109055" y="76384"/>
                      <a:pt x="109192" y="76247"/>
                      <a:pt x="109329" y="76247"/>
                    </a:cubicBezTo>
                    <a:cubicBezTo>
                      <a:pt x="109055" y="76521"/>
                      <a:pt x="108643" y="76795"/>
                      <a:pt x="108369" y="77207"/>
                    </a:cubicBezTo>
                    <a:cubicBezTo>
                      <a:pt x="108094" y="77481"/>
                      <a:pt x="107957" y="77756"/>
                      <a:pt x="107683" y="78030"/>
                    </a:cubicBezTo>
                    <a:cubicBezTo>
                      <a:pt x="107546" y="78441"/>
                      <a:pt x="107271" y="78716"/>
                      <a:pt x="106997" y="79127"/>
                    </a:cubicBezTo>
                    <a:cubicBezTo>
                      <a:pt x="106449" y="80224"/>
                      <a:pt x="106037" y="81322"/>
                      <a:pt x="105626" y="82419"/>
                    </a:cubicBezTo>
                    <a:cubicBezTo>
                      <a:pt x="105626" y="82145"/>
                      <a:pt x="105763" y="82008"/>
                      <a:pt x="105763" y="81733"/>
                    </a:cubicBezTo>
                    <a:cubicBezTo>
                      <a:pt x="104803" y="84476"/>
                      <a:pt x="103980" y="87357"/>
                      <a:pt x="103294" y="90100"/>
                    </a:cubicBezTo>
                    <a:cubicBezTo>
                      <a:pt x="103294" y="89826"/>
                      <a:pt x="103431" y="89688"/>
                      <a:pt x="103431" y="89414"/>
                    </a:cubicBezTo>
                    <a:cubicBezTo>
                      <a:pt x="100413" y="105736"/>
                      <a:pt x="99591" y="122470"/>
                      <a:pt x="98219" y="138929"/>
                    </a:cubicBezTo>
                    <a:cubicBezTo>
                      <a:pt x="98219" y="138929"/>
                      <a:pt x="98219" y="138929"/>
                      <a:pt x="98219" y="138792"/>
                    </a:cubicBezTo>
                    <a:cubicBezTo>
                      <a:pt x="98219" y="138792"/>
                      <a:pt x="98219" y="138929"/>
                      <a:pt x="98219" y="138929"/>
                    </a:cubicBezTo>
                    <a:cubicBezTo>
                      <a:pt x="98219" y="138929"/>
                      <a:pt x="98219" y="139066"/>
                      <a:pt x="98219" y="139066"/>
                    </a:cubicBezTo>
                    <a:cubicBezTo>
                      <a:pt x="98219" y="139066"/>
                      <a:pt x="98219" y="139066"/>
                      <a:pt x="98219" y="138929"/>
                    </a:cubicBezTo>
                    <a:cubicBezTo>
                      <a:pt x="97396" y="151822"/>
                      <a:pt x="96710" y="164715"/>
                      <a:pt x="95887" y="177608"/>
                    </a:cubicBezTo>
                    <a:cubicBezTo>
                      <a:pt x="98219" y="187484"/>
                      <a:pt x="99865" y="197496"/>
                      <a:pt x="101511" y="207509"/>
                    </a:cubicBezTo>
                    <a:cubicBezTo>
                      <a:pt x="102197" y="211487"/>
                      <a:pt x="102608" y="215601"/>
                      <a:pt x="103020" y="219716"/>
                    </a:cubicBezTo>
                    <a:cubicBezTo>
                      <a:pt x="103431" y="223831"/>
                      <a:pt x="103842" y="227809"/>
                      <a:pt x="104117" y="232061"/>
                    </a:cubicBezTo>
                    <a:cubicBezTo>
                      <a:pt x="104665" y="239879"/>
                      <a:pt x="105351" y="247971"/>
                      <a:pt x="104940" y="255926"/>
                    </a:cubicBezTo>
                    <a:cubicBezTo>
                      <a:pt x="104803" y="257435"/>
                      <a:pt x="104528" y="258944"/>
                      <a:pt x="104391" y="260453"/>
                    </a:cubicBezTo>
                    <a:cubicBezTo>
                      <a:pt x="104117" y="261961"/>
                      <a:pt x="103842" y="263607"/>
                      <a:pt x="103294" y="264979"/>
                    </a:cubicBezTo>
                    <a:cubicBezTo>
                      <a:pt x="102882" y="265939"/>
                      <a:pt x="102334" y="267036"/>
                      <a:pt x="101648" y="267860"/>
                    </a:cubicBezTo>
                    <a:cubicBezTo>
                      <a:pt x="100413" y="269094"/>
                      <a:pt x="98905" y="269917"/>
                      <a:pt x="97396" y="270603"/>
                    </a:cubicBezTo>
                    <a:cubicBezTo>
                      <a:pt x="95613" y="271563"/>
                      <a:pt x="93007" y="271289"/>
                      <a:pt x="91635" y="269505"/>
                    </a:cubicBezTo>
                    <a:cubicBezTo>
                      <a:pt x="89989" y="267311"/>
                      <a:pt x="88206" y="265116"/>
                      <a:pt x="87246" y="262373"/>
                    </a:cubicBezTo>
                    <a:cubicBezTo>
                      <a:pt x="86012" y="258396"/>
                      <a:pt x="85326" y="254555"/>
                      <a:pt x="85052" y="250440"/>
                    </a:cubicBezTo>
                    <a:cubicBezTo>
                      <a:pt x="84229" y="242348"/>
                      <a:pt x="83954" y="233981"/>
                      <a:pt x="84229" y="225751"/>
                    </a:cubicBezTo>
                    <a:cubicBezTo>
                      <a:pt x="84503" y="216973"/>
                      <a:pt x="84777" y="208058"/>
                      <a:pt x="85052" y="199280"/>
                    </a:cubicBezTo>
                    <a:cubicBezTo>
                      <a:pt x="85326" y="192147"/>
                      <a:pt x="85737" y="184878"/>
                      <a:pt x="86012" y="177745"/>
                    </a:cubicBezTo>
                    <a:cubicBezTo>
                      <a:pt x="86012" y="176922"/>
                      <a:pt x="86012" y="176236"/>
                      <a:pt x="86149" y="175413"/>
                    </a:cubicBezTo>
                    <a:cubicBezTo>
                      <a:pt x="83954" y="166361"/>
                      <a:pt x="81348" y="157446"/>
                      <a:pt x="78331" y="148530"/>
                    </a:cubicBezTo>
                    <a:cubicBezTo>
                      <a:pt x="78331" y="148530"/>
                      <a:pt x="78331" y="148530"/>
                      <a:pt x="78331" y="148668"/>
                    </a:cubicBezTo>
                    <a:cubicBezTo>
                      <a:pt x="75725" y="141398"/>
                      <a:pt x="72707" y="134129"/>
                      <a:pt x="69278" y="127271"/>
                    </a:cubicBezTo>
                    <a:cubicBezTo>
                      <a:pt x="69278" y="127407"/>
                      <a:pt x="69415" y="127545"/>
                      <a:pt x="69552" y="127682"/>
                    </a:cubicBezTo>
                    <a:cubicBezTo>
                      <a:pt x="67495" y="123567"/>
                      <a:pt x="65163" y="119727"/>
                      <a:pt x="62694" y="115886"/>
                    </a:cubicBezTo>
                    <a:cubicBezTo>
                      <a:pt x="60637" y="112869"/>
                      <a:pt x="58443" y="109988"/>
                      <a:pt x="56111" y="107245"/>
                    </a:cubicBezTo>
                    <a:cubicBezTo>
                      <a:pt x="54739" y="105736"/>
                      <a:pt x="53230" y="104227"/>
                      <a:pt x="51722" y="102856"/>
                    </a:cubicBezTo>
                    <a:cubicBezTo>
                      <a:pt x="49664" y="101073"/>
                      <a:pt x="47333" y="99290"/>
                      <a:pt x="45001" y="97781"/>
                    </a:cubicBezTo>
                    <a:cubicBezTo>
                      <a:pt x="43904" y="97095"/>
                      <a:pt x="42669" y="96410"/>
                      <a:pt x="41435" y="95861"/>
                    </a:cubicBezTo>
                    <a:cubicBezTo>
                      <a:pt x="41435" y="95861"/>
                      <a:pt x="41572" y="95861"/>
                      <a:pt x="41572" y="95998"/>
                    </a:cubicBezTo>
                    <a:cubicBezTo>
                      <a:pt x="40886" y="95724"/>
                      <a:pt x="40200" y="95312"/>
                      <a:pt x="39514" y="95038"/>
                    </a:cubicBezTo>
                    <a:cubicBezTo>
                      <a:pt x="39789" y="95038"/>
                      <a:pt x="39926" y="95175"/>
                      <a:pt x="40063" y="95175"/>
                    </a:cubicBezTo>
                    <a:cubicBezTo>
                      <a:pt x="38829" y="94763"/>
                      <a:pt x="37594" y="94352"/>
                      <a:pt x="36360" y="94215"/>
                    </a:cubicBezTo>
                    <a:cubicBezTo>
                      <a:pt x="35674" y="94078"/>
                      <a:pt x="34988" y="94078"/>
                      <a:pt x="34302" y="93940"/>
                    </a:cubicBezTo>
                    <a:cubicBezTo>
                      <a:pt x="34577" y="93940"/>
                      <a:pt x="34714" y="93940"/>
                      <a:pt x="34851" y="93940"/>
                    </a:cubicBezTo>
                    <a:cubicBezTo>
                      <a:pt x="33480" y="93804"/>
                      <a:pt x="32108" y="93804"/>
                      <a:pt x="30736" y="93804"/>
                    </a:cubicBezTo>
                    <a:cubicBezTo>
                      <a:pt x="30873" y="93804"/>
                      <a:pt x="30873" y="93804"/>
                      <a:pt x="31011" y="93804"/>
                    </a:cubicBezTo>
                    <a:cubicBezTo>
                      <a:pt x="29639" y="93940"/>
                      <a:pt x="28130" y="94078"/>
                      <a:pt x="26759" y="94352"/>
                    </a:cubicBezTo>
                    <a:cubicBezTo>
                      <a:pt x="26896" y="94352"/>
                      <a:pt x="27170" y="94352"/>
                      <a:pt x="27307" y="94215"/>
                    </a:cubicBezTo>
                    <a:cubicBezTo>
                      <a:pt x="26759" y="94352"/>
                      <a:pt x="26347" y="94489"/>
                      <a:pt x="25798" y="94626"/>
                    </a:cubicBezTo>
                    <a:cubicBezTo>
                      <a:pt x="25387" y="94763"/>
                      <a:pt x="24975" y="95038"/>
                      <a:pt x="24427" y="95175"/>
                    </a:cubicBezTo>
                    <a:cubicBezTo>
                      <a:pt x="23878" y="95449"/>
                      <a:pt x="23330" y="95861"/>
                      <a:pt x="22781" y="96135"/>
                    </a:cubicBezTo>
                    <a:cubicBezTo>
                      <a:pt x="22918" y="95998"/>
                      <a:pt x="23055" y="95861"/>
                      <a:pt x="23193" y="95861"/>
                    </a:cubicBezTo>
                    <a:cubicBezTo>
                      <a:pt x="21958" y="96546"/>
                      <a:pt x="20861" y="97507"/>
                      <a:pt x="19901" y="98467"/>
                    </a:cubicBezTo>
                    <a:cubicBezTo>
                      <a:pt x="20038" y="98330"/>
                      <a:pt x="20175" y="98192"/>
                      <a:pt x="20312" y="98055"/>
                    </a:cubicBezTo>
                    <a:cubicBezTo>
                      <a:pt x="19352" y="98878"/>
                      <a:pt x="18529" y="99839"/>
                      <a:pt x="17706" y="100798"/>
                    </a:cubicBezTo>
                    <a:cubicBezTo>
                      <a:pt x="17706" y="100798"/>
                      <a:pt x="17706" y="100798"/>
                      <a:pt x="17706" y="100662"/>
                    </a:cubicBezTo>
                    <a:cubicBezTo>
                      <a:pt x="17569" y="100798"/>
                      <a:pt x="17569" y="100798"/>
                      <a:pt x="17432" y="100936"/>
                    </a:cubicBezTo>
                    <a:cubicBezTo>
                      <a:pt x="17432" y="100936"/>
                      <a:pt x="17295" y="101073"/>
                      <a:pt x="17295" y="101073"/>
                    </a:cubicBezTo>
                    <a:cubicBezTo>
                      <a:pt x="17295" y="101073"/>
                      <a:pt x="17295" y="101073"/>
                      <a:pt x="17432" y="100936"/>
                    </a:cubicBezTo>
                    <a:cubicBezTo>
                      <a:pt x="16746" y="101759"/>
                      <a:pt x="16060" y="102582"/>
                      <a:pt x="15511" y="103404"/>
                    </a:cubicBezTo>
                    <a:cubicBezTo>
                      <a:pt x="14826" y="104502"/>
                      <a:pt x="14277" y="105462"/>
                      <a:pt x="13728" y="106559"/>
                    </a:cubicBezTo>
                    <a:cubicBezTo>
                      <a:pt x="13728" y="106559"/>
                      <a:pt x="13866" y="106422"/>
                      <a:pt x="13866" y="106422"/>
                    </a:cubicBezTo>
                    <a:cubicBezTo>
                      <a:pt x="13317" y="107520"/>
                      <a:pt x="12768" y="108754"/>
                      <a:pt x="12357" y="109851"/>
                    </a:cubicBezTo>
                    <a:cubicBezTo>
                      <a:pt x="12357" y="109851"/>
                      <a:pt x="12357" y="109714"/>
                      <a:pt x="12357" y="109714"/>
                    </a:cubicBezTo>
                    <a:cubicBezTo>
                      <a:pt x="11397" y="112457"/>
                      <a:pt x="10574" y="115200"/>
                      <a:pt x="9888" y="117943"/>
                    </a:cubicBezTo>
                    <a:cubicBezTo>
                      <a:pt x="9339" y="121098"/>
                      <a:pt x="8928" y="124116"/>
                      <a:pt x="8791" y="127271"/>
                    </a:cubicBezTo>
                    <a:cubicBezTo>
                      <a:pt x="8791" y="126996"/>
                      <a:pt x="8791" y="126859"/>
                      <a:pt x="8791" y="126722"/>
                    </a:cubicBezTo>
                    <a:cubicBezTo>
                      <a:pt x="8516" y="133168"/>
                      <a:pt x="8379" y="139615"/>
                      <a:pt x="8791" y="146061"/>
                    </a:cubicBezTo>
                    <a:cubicBezTo>
                      <a:pt x="8791" y="146061"/>
                      <a:pt x="8791" y="145924"/>
                      <a:pt x="8791" y="145924"/>
                    </a:cubicBezTo>
                    <a:cubicBezTo>
                      <a:pt x="9888" y="159366"/>
                      <a:pt x="11808" y="172807"/>
                      <a:pt x="14414" y="186112"/>
                    </a:cubicBezTo>
                    <a:cubicBezTo>
                      <a:pt x="14414" y="186112"/>
                      <a:pt x="14414" y="186112"/>
                      <a:pt x="14414" y="186112"/>
                    </a:cubicBezTo>
                    <a:cubicBezTo>
                      <a:pt x="14414" y="186112"/>
                      <a:pt x="14414" y="186112"/>
                      <a:pt x="14414" y="186249"/>
                    </a:cubicBezTo>
                    <a:cubicBezTo>
                      <a:pt x="14414" y="186387"/>
                      <a:pt x="14414" y="186523"/>
                      <a:pt x="14551" y="186661"/>
                    </a:cubicBezTo>
                    <a:cubicBezTo>
                      <a:pt x="14551" y="186661"/>
                      <a:pt x="14551" y="186661"/>
                      <a:pt x="14551" y="186661"/>
                    </a:cubicBezTo>
                    <a:cubicBezTo>
                      <a:pt x="16609" y="196674"/>
                      <a:pt x="18940" y="206412"/>
                      <a:pt x="21684" y="216150"/>
                    </a:cubicBezTo>
                    <a:cubicBezTo>
                      <a:pt x="23055" y="220951"/>
                      <a:pt x="24564" y="225751"/>
                      <a:pt x="26073" y="230552"/>
                    </a:cubicBezTo>
                    <a:cubicBezTo>
                      <a:pt x="27444" y="235215"/>
                      <a:pt x="28953" y="239742"/>
                      <a:pt x="30462" y="244268"/>
                    </a:cubicBezTo>
                    <a:cubicBezTo>
                      <a:pt x="30462" y="244131"/>
                      <a:pt x="30325" y="243993"/>
                      <a:pt x="30325" y="243857"/>
                    </a:cubicBezTo>
                    <a:cubicBezTo>
                      <a:pt x="32245" y="249206"/>
                      <a:pt x="34302" y="254418"/>
                      <a:pt x="36634" y="259493"/>
                    </a:cubicBezTo>
                    <a:cubicBezTo>
                      <a:pt x="36497" y="259355"/>
                      <a:pt x="36497" y="259218"/>
                      <a:pt x="36360" y="259081"/>
                    </a:cubicBezTo>
                    <a:cubicBezTo>
                      <a:pt x="38417" y="263059"/>
                      <a:pt x="40612" y="266899"/>
                      <a:pt x="42943" y="270740"/>
                    </a:cubicBezTo>
                    <a:lnTo>
                      <a:pt x="42943" y="270740"/>
                    </a:lnTo>
                    <a:cubicBezTo>
                      <a:pt x="44041" y="272248"/>
                      <a:pt x="45138" y="273757"/>
                      <a:pt x="46372" y="275266"/>
                    </a:cubicBezTo>
                    <a:cubicBezTo>
                      <a:pt x="46372" y="275266"/>
                      <a:pt x="46235" y="275129"/>
                      <a:pt x="46235" y="275129"/>
                    </a:cubicBezTo>
                    <a:cubicBezTo>
                      <a:pt x="46235" y="275129"/>
                      <a:pt x="46372" y="275266"/>
                      <a:pt x="46372" y="275266"/>
                    </a:cubicBezTo>
                    <a:cubicBezTo>
                      <a:pt x="46372" y="275403"/>
                      <a:pt x="46510" y="275403"/>
                      <a:pt x="46510" y="275541"/>
                    </a:cubicBezTo>
                    <a:cubicBezTo>
                      <a:pt x="46510" y="275403"/>
                      <a:pt x="46372" y="275403"/>
                      <a:pt x="46372" y="275403"/>
                    </a:cubicBezTo>
                    <a:cubicBezTo>
                      <a:pt x="47196" y="276226"/>
                      <a:pt x="48018" y="277186"/>
                      <a:pt x="48978" y="277872"/>
                    </a:cubicBezTo>
                    <a:cubicBezTo>
                      <a:pt x="49390" y="278147"/>
                      <a:pt x="49801" y="278558"/>
                      <a:pt x="50213" y="278832"/>
                    </a:cubicBezTo>
                    <a:cubicBezTo>
                      <a:pt x="50625" y="279106"/>
                      <a:pt x="51036" y="279244"/>
                      <a:pt x="51310" y="279381"/>
                    </a:cubicBezTo>
                    <a:cubicBezTo>
                      <a:pt x="52819" y="279792"/>
                      <a:pt x="54328" y="280341"/>
                      <a:pt x="55836" y="280752"/>
                    </a:cubicBezTo>
                    <a:cubicBezTo>
                      <a:pt x="57894" y="281301"/>
                      <a:pt x="59128" y="283358"/>
                      <a:pt x="58580" y="285416"/>
                    </a:cubicBezTo>
                    <a:cubicBezTo>
                      <a:pt x="58031" y="287473"/>
                      <a:pt x="55836" y="288708"/>
                      <a:pt x="53916" y="288022"/>
                    </a:cubicBezTo>
                    <a:cubicBezTo>
                      <a:pt x="52270" y="287610"/>
                      <a:pt x="50487" y="287062"/>
                      <a:pt x="48841" y="286513"/>
                    </a:cubicBezTo>
                    <a:cubicBezTo>
                      <a:pt x="47881" y="286239"/>
                      <a:pt x="47058" y="285690"/>
                      <a:pt x="46235" y="285279"/>
                    </a:cubicBezTo>
                    <a:cubicBezTo>
                      <a:pt x="45275" y="284867"/>
                      <a:pt x="44589" y="284044"/>
                      <a:pt x="43904" y="283358"/>
                    </a:cubicBezTo>
                    <a:cubicBezTo>
                      <a:pt x="42806" y="282261"/>
                      <a:pt x="41572" y="281301"/>
                      <a:pt x="40612" y="280067"/>
                    </a:cubicBezTo>
                    <a:cubicBezTo>
                      <a:pt x="35125" y="273483"/>
                      <a:pt x="31011" y="265939"/>
                      <a:pt x="27582" y="258121"/>
                    </a:cubicBezTo>
                    <a:cubicBezTo>
                      <a:pt x="23878" y="249891"/>
                      <a:pt x="21272" y="241113"/>
                      <a:pt x="18529" y="232472"/>
                    </a:cubicBezTo>
                    <a:cubicBezTo>
                      <a:pt x="17020" y="227671"/>
                      <a:pt x="15511" y="222871"/>
                      <a:pt x="14140" y="218070"/>
                    </a:cubicBezTo>
                    <a:cubicBezTo>
                      <a:pt x="12494" y="212310"/>
                      <a:pt x="10985" y="206549"/>
                      <a:pt x="9477" y="200651"/>
                    </a:cubicBezTo>
                    <a:cubicBezTo>
                      <a:pt x="4813" y="181174"/>
                      <a:pt x="1247" y="161423"/>
                      <a:pt x="150" y="141398"/>
                    </a:cubicBezTo>
                    <a:cubicBezTo>
                      <a:pt x="-125" y="136460"/>
                      <a:pt x="12" y="131385"/>
                      <a:pt x="287" y="126585"/>
                    </a:cubicBezTo>
                    <a:cubicBezTo>
                      <a:pt x="424" y="122881"/>
                      <a:pt x="835" y="119178"/>
                      <a:pt x="1658" y="115612"/>
                    </a:cubicBezTo>
                    <a:cubicBezTo>
                      <a:pt x="2619" y="111908"/>
                      <a:pt x="3716" y="108342"/>
                      <a:pt x="5087" y="104776"/>
                    </a:cubicBezTo>
                    <a:cubicBezTo>
                      <a:pt x="6459" y="101210"/>
                      <a:pt x="8516" y="98055"/>
                      <a:pt x="10848" y="95038"/>
                    </a:cubicBezTo>
                    <a:cubicBezTo>
                      <a:pt x="12906" y="92569"/>
                      <a:pt x="15374" y="90511"/>
                      <a:pt x="17980" y="88728"/>
                    </a:cubicBezTo>
                    <a:cubicBezTo>
                      <a:pt x="20038" y="87220"/>
                      <a:pt x="22507" y="86397"/>
                      <a:pt x="24975" y="85574"/>
                    </a:cubicBezTo>
                    <a:cubicBezTo>
                      <a:pt x="28130" y="84614"/>
                      <a:pt x="31559" y="84751"/>
                      <a:pt x="34714" y="84888"/>
                    </a:cubicBezTo>
                    <a:cubicBezTo>
                      <a:pt x="38143" y="85162"/>
                      <a:pt x="41435" y="86259"/>
                      <a:pt x="44727" y="87494"/>
                    </a:cubicBezTo>
                    <a:cubicBezTo>
                      <a:pt x="48018" y="88866"/>
                      <a:pt x="50762" y="90923"/>
                      <a:pt x="53505" y="93117"/>
                    </a:cubicBezTo>
                    <a:cubicBezTo>
                      <a:pt x="56659" y="95449"/>
                      <a:pt x="59540" y="98192"/>
                      <a:pt x="62146" y="101210"/>
                    </a:cubicBezTo>
                    <a:cubicBezTo>
                      <a:pt x="64752" y="104091"/>
                      <a:pt x="67084" y="107382"/>
                      <a:pt x="69278" y="110674"/>
                    </a:cubicBezTo>
                    <a:cubicBezTo>
                      <a:pt x="72021" y="114652"/>
                      <a:pt x="74353" y="118766"/>
                      <a:pt x="76685" y="123156"/>
                    </a:cubicBezTo>
                    <a:cubicBezTo>
                      <a:pt x="78605" y="126859"/>
                      <a:pt x="80251" y="130562"/>
                      <a:pt x="81760" y="134403"/>
                    </a:cubicBezTo>
                    <a:cubicBezTo>
                      <a:pt x="83406" y="138243"/>
                      <a:pt x="84915" y="142084"/>
                      <a:pt x="86286" y="146061"/>
                    </a:cubicBezTo>
                    <a:cubicBezTo>
                      <a:pt x="86560" y="146747"/>
                      <a:pt x="86697" y="147433"/>
                      <a:pt x="86972" y="148256"/>
                    </a:cubicBezTo>
                    <a:cubicBezTo>
                      <a:pt x="87658" y="135500"/>
                      <a:pt x="88618" y="122744"/>
                      <a:pt x="89852" y="109988"/>
                    </a:cubicBezTo>
                    <a:cubicBezTo>
                      <a:pt x="90264" y="104913"/>
                      <a:pt x="90949" y="99839"/>
                      <a:pt x="91773" y="94901"/>
                    </a:cubicBezTo>
                    <a:cubicBezTo>
                      <a:pt x="92321" y="90786"/>
                      <a:pt x="93144" y="86671"/>
                      <a:pt x="94241" y="82556"/>
                    </a:cubicBezTo>
                    <a:cubicBezTo>
                      <a:pt x="95887" y="77070"/>
                      <a:pt x="98219" y="71035"/>
                      <a:pt x="103157" y="67880"/>
                    </a:cubicBezTo>
                    <a:cubicBezTo>
                      <a:pt x="104665" y="66920"/>
                      <a:pt x="105763" y="66371"/>
                      <a:pt x="107271" y="65548"/>
                    </a:cubicBezTo>
                    <a:cubicBezTo>
                      <a:pt x="108232" y="65137"/>
                      <a:pt x="109329" y="64725"/>
                      <a:pt x="110426" y="64588"/>
                    </a:cubicBezTo>
                    <a:cubicBezTo>
                      <a:pt x="111386" y="64451"/>
                      <a:pt x="112484" y="64314"/>
                      <a:pt x="113581" y="64451"/>
                    </a:cubicBezTo>
                    <a:cubicBezTo>
                      <a:pt x="115501" y="64725"/>
                      <a:pt x="116324" y="64863"/>
                      <a:pt x="118107" y="65548"/>
                    </a:cubicBezTo>
                    <a:cubicBezTo>
                      <a:pt x="120850" y="66509"/>
                      <a:pt x="123182" y="68154"/>
                      <a:pt x="125514" y="69800"/>
                    </a:cubicBezTo>
                    <a:cubicBezTo>
                      <a:pt x="128806" y="72132"/>
                      <a:pt x="131412" y="75287"/>
                      <a:pt x="133881" y="78441"/>
                    </a:cubicBezTo>
                    <a:cubicBezTo>
                      <a:pt x="136212" y="81596"/>
                      <a:pt x="138132" y="85025"/>
                      <a:pt x="140053" y="88454"/>
                    </a:cubicBezTo>
                    <a:cubicBezTo>
                      <a:pt x="142110" y="91883"/>
                      <a:pt x="143756" y="95586"/>
                      <a:pt x="145402" y="99290"/>
                    </a:cubicBezTo>
                    <a:cubicBezTo>
                      <a:pt x="148557" y="106422"/>
                      <a:pt x="151163" y="113966"/>
                      <a:pt x="153357" y="121510"/>
                    </a:cubicBezTo>
                    <a:cubicBezTo>
                      <a:pt x="153632" y="118766"/>
                      <a:pt x="154043" y="116023"/>
                      <a:pt x="154455" y="113280"/>
                    </a:cubicBezTo>
                    <a:cubicBezTo>
                      <a:pt x="155140" y="108617"/>
                      <a:pt x="155689" y="103953"/>
                      <a:pt x="156375" y="99290"/>
                    </a:cubicBezTo>
                    <a:cubicBezTo>
                      <a:pt x="157335" y="92569"/>
                      <a:pt x="158569" y="85711"/>
                      <a:pt x="160078" y="78990"/>
                    </a:cubicBezTo>
                    <a:cubicBezTo>
                      <a:pt x="161861" y="70898"/>
                      <a:pt x="164056" y="62805"/>
                      <a:pt x="168033" y="55536"/>
                    </a:cubicBezTo>
                    <a:cubicBezTo>
                      <a:pt x="168856" y="54027"/>
                      <a:pt x="169679" y="52381"/>
                      <a:pt x="170777" y="51009"/>
                    </a:cubicBezTo>
                    <a:cubicBezTo>
                      <a:pt x="172011" y="49501"/>
                      <a:pt x="172834" y="48403"/>
                      <a:pt x="174069" y="47032"/>
                    </a:cubicBezTo>
                    <a:cubicBezTo>
                      <a:pt x="175029" y="45935"/>
                      <a:pt x="176400" y="44974"/>
                      <a:pt x="177498" y="44014"/>
                    </a:cubicBezTo>
                    <a:cubicBezTo>
                      <a:pt x="178869" y="42917"/>
                      <a:pt x="180515" y="41820"/>
                      <a:pt x="182161" y="41134"/>
                    </a:cubicBezTo>
                    <a:cubicBezTo>
                      <a:pt x="183670" y="40448"/>
                      <a:pt x="184904" y="40037"/>
                      <a:pt x="186413" y="39488"/>
                    </a:cubicBezTo>
                    <a:cubicBezTo>
                      <a:pt x="187785" y="39077"/>
                      <a:pt x="189430" y="39077"/>
                      <a:pt x="190939" y="38802"/>
                    </a:cubicBezTo>
                    <a:cubicBezTo>
                      <a:pt x="193682" y="38665"/>
                      <a:pt x="196288" y="39077"/>
                      <a:pt x="198894" y="39625"/>
                    </a:cubicBezTo>
                    <a:cubicBezTo>
                      <a:pt x="201501" y="40174"/>
                      <a:pt x="204244" y="41545"/>
                      <a:pt x="206301" y="43054"/>
                    </a:cubicBezTo>
                    <a:cubicBezTo>
                      <a:pt x="209730" y="45523"/>
                      <a:pt x="212885" y="48266"/>
                      <a:pt x="215628" y="51558"/>
                    </a:cubicBezTo>
                    <a:cubicBezTo>
                      <a:pt x="219880" y="56633"/>
                      <a:pt x="223172" y="62119"/>
                      <a:pt x="226189" y="68017"/>
                    </a:cubicBezTo>
                    <a:cubicBezTo>
                      <a:pt x="229070" y="73641"/>
                      <a:pt x="231264" y="79401"/>
                      <a:pt x="233322" y="85437"/>
                    </a:cubicBezTo>
                    <a:cubicBezTo>
                      <a:pt x="238396" y="100113"/>
                      <a:pt x="241414" y="115337"/>
                      <a:pt x="243883" y="130700"/>
                    </a:cubicBezTo>
                    <a:cubicBezTo>
                      <a:pt x="244706" y="136323"/>
                      <a:pt x="245529" y="141946"/>
                      <a:pt x="246078" y="147570"/>
                    </a:cubicBezTo>
                    <a:cubicBezTo>
                      <a:pt x="248135" y="132482"/>
                      <a:pt x="250329" y="117395"/>
                      <a:pt x="252524" y="102307"/>
                    </a:cubicBezTo>
                    <a:cubicBezTo>
                      <a:pt x="253484" y="95724"/>
                      <a:pt x="254581" y="89277"/>
                      <a:pt x="255679" y="82694"/>
                    </a:cubicBezTo>
                    <a:cubicBezTo>
                      <a:pt x="256227" y="79265"/>
                      <a:pt x="256776" y="75972"/>
                      <a:pt x="257325" y="72543"/>
                    </a:cubicBezTo>
                    <a:cubicBezTo>
                      <a:pt x="258010" y="68154"/>
                      <a:pt x="258833" y="63765"/>
                      <a:pt x="259656" y="59376"/>
                    </a:cubicBezTo>
                    <a:cubicBezTo>
                      <a:pt x="260616" y="54164"/>
                      <a:pt x="261988" y="48952"/>
                      <a:pt x="263360" y="43740"/>
                    </a:cubicBezTo>
                    <a:cubicBezTo>
                      <a:pt x="265280" y="36608"/>
                      <a:pt x="268434" y="29750"/>
                      <a:pt x="273098" y="23852"/>
                    </a:cubicBezTo>
                    <a:cubicBezTo>
                      <a:pt x="277076" y="18914"/>
                      <a:pt x="283111" y="16445"/>
                      <a:pt x="289283" y="15759"/>
                    </a:cubicBezTo>
                    <a:cubicBezTo>
                      <a:pt x="295318" y="14936"/>
                      <a:pt x="301079" y="17954"/>
                      <a:pt x="305879" y="21246"/>
                    </a:cubicBezTo>
                    <a:cubicBezTo>
                      <a:pt x="311914" y="25223"/>
                      <a:pt x="316166" y="31121"/>
                      <a:pt x="320007" y="37156"/>
                    </a:cubicBezTo>
                    <a:cubicBezTo>
                      <a:pt x="324670" y="44289"/>
                      <a:pt x="328099" y="52107"/>
                      <a:pt x="331254" y="60062"/>
                    </a:cubicBezTo>
                    <a:cubicBezTo>
                      <a:pt x="334957" y="69663"/>
                      <a:pt x="337837" y="79539"/>
                      <a:pt x="340306" y="89552"/>
                    </a:cubicBezTo>
                    <a:cubicBezTo>
                      <a:pt x="342090" y="97233"/>
                      <a:pt x="343598" y="104913"/>
                      <a:pt x="344970" y="112594"/>
                    </a:cubicBezTo>
                    <a:cubicBezTo>
                      <a:pt x="346204" y="101896"/>
                      <a:pt x="347302" y="91334"/>
                      <a:pt x="348810" y="80636"/>
                    </a:cubicBezTo>
                    <a:cubicBezTo>
                      <a:pt x="349908" y="71995"/>
                      <a:pt x="351005" y="63354"/>
                      <a:pt x="352239" y="54850"/>
                    </a:cubicBezTo>
                    <a:cubicBezTo>
                      <a:pt x="352925" y="50187"/>
                      <a:pt x="353611" y="45386"/>
                      <a:pt x="354434" y="40722"/>
                    </a:cubicBezTo>
                    <a:cubicBezTo>
                      <a:pt x="355120" y="36471"/>
                      <a:pt x="356080" y="32356"/>
                      <a:pt x="357040" y="28241"/>
                    </a:cubicBezTo>
                    <a:cubicBezTo>
                      <a:pt x="358000" y="24263"/>
                      <a:pt x="359235" y="20286"/>
                      <a:pt x="361018" y="16582"/>
                    </a:cubicBezTo>
                    <a:cubicBezTo>
                      <a:pt x="362664" y="13153"/>
                      <a:pt x="364447" y="9861"/>
                      <a:pt x="366915" y="6981"/>
                    </a:cubicBezTo>
                    <a:cubicBezTo>
                      <a:pt x="370344" y="3003"/>
                      <a:pt x="375694" y="946"/>
                      <a:pt x="380769" y="123"/>
                    </a:cubicBezTo>
                    <a:cubicBezTo>
                      <a:pt x="383512" y="-288"/>
                      <a:pt x="386392" y="397"/>
                      <a:pt x="388998" y="1220"/>
                    </a:cubicBezTo>
                    <a:cubicBezTo>
                      <a:pt x="392564" y="2318"/>
                      <a:pt x="395719" y="4649"/>
                      <a:pt x="398599" y="6981"/>
                    </a:cubicBezTo>
                    <a:cubicBezTo>
                      <a:pt x="401205" y="8901"/>
                      <a:pt x="403400" y="11507"/>
                      <a:pt x="405320" y="13976"/>
                    </a:cubicBezTo>
                    <a:cubicBezTo>
                      <a:pt x="407652" y="16857"/>
                      <a:pt x="409709" y="20286"/>
                      <a:pt x="411630" y="23440"/>
                    </a:cubicBezTo>
                    <a:cubicBezTo>
                      <a:pt x="416293" y="31121"/>
                      <a:pt x="419173" y="39762"/>
                      <a:pt x="422054" y="48266"/>
                    </a:cubicBezTo>
                    <a:cubicBezTo>
                      <a:pt x="425071" y="57045"/>
                      <a:pt x="427129" y="66097"/>
                      <a:pt x="428912" y="75150"/>
                    </a:cubicBezTo>
                    <a:cubicBezTo>
                      <a:pt x="430832" y="84888"/>
                      <a:pt x="432341" y="94626"/>
                      <a:pt x="433301" y="104502"/>
                    </a:cubicBezTo>
                    <a:cubicBezTo>
                      <a:pt x="434947" y="98192"/>
                      <a:pt x="436593" y="91883"/>
                      <a:pt x="438376" y="85711"/>
                    </a:cubicBezTo>
                    <a:cubicBezTo>
                      <a:pt x="441531" y="74601"/>
                      <a:pt x="444548" y="63491"/>
                      <a:pt x="448800" y="52793"/>
                    </a:cubicBezTo>
                    <a:cubicBezTo>
                      <a:pt x="451406" y="46346"/>
                      <a:pt x="454286" y="39762"/>
                      <a:pt x="459224" y="34687"/>
                    </a:cubicBezTo>
                    <a:cubicBezTo>
                      <a:pt x="461144" y="32767"/>
                      <a:pt x="463065" y="30710"/>
                      <a:pt x="465534" y="29613"/>
                    </a:cubicBezTo>
                    <a:cubicBezTo>
                      <a:pt x="467179" y="28927"/>
                      <a:pt x="468002" y="28515"/>
                      <a:pt x="469786" y="28241"/>
                    </a:cubicBezTo>
                    <a:cubicBezTo>
                      <a:pt x="471706" y="27829"/>
                      <a:pt x="473626" y="27829"/>
                      <a:pt x="475546" y="27966"/>
                    </a:cubicBezTo>
                    <a:cubicBezTo>
                      <a:pt x="480621" y="28241"/>
                      <a:pt x="485010" y="30984"/>
                      <a:pt x="488302" y="34687"/>
                    </a:cubicBezTo>
                    <a:cubicBezTo>
                      <a:pt x="493377" y="40448"/>
                      <a:pt x="497080" y="47306"/>
                      <a:pt x="499549" y="54576"/>
                    </a:cubicBezTo>
                    <a:cubicBezTo>
                      <a:pt x="505858" y="73092"/>
                      <a:pt x="508739" y="92706"/>
                      <a:pt x="509973" y="112183"/>
                    </a:cubicBezTo>
                    <a:cubicBezTo>
                      <a:pt x="510659" y="122607"/>
                      <a:pt x="510796" y="133168"/>
                      <a:pt x="510659" y="143730"/>
                    </a:cubicBezTo>
                    <a:cubicBezTo>
                      <a:pt x="510659" y="148804"/>
                      <a:pt x="510385" y="153879"/>
                      <a:pt x="510248" y="158817"/>
                    </a:cubicBezTo>
                    <a:cubicBezTo>
                      <a:pt x="510111" y="162520"/>
                      <a:pt x="509973" y="166224"/>
                      <a:pt x="509699" y="169927"/>
                    </a:cubicBezTo>
                    <a:cubicBezTo>
                      <a:pt x="509425" y="174042"/>
                      <a:pt x="509013" y="178157"/>
                      <a:pt x="508739" y="182271"/>
                    </a:cubicBezTo>
                    <a:cubicBezTo>
                      <a:pt x="512442" y="169790"/>
                      <a:pt x="516283" y="157308"/>
                      <a:pt x="519986" y="144827"/>
                    </a:cubicBezTo>
                    <a:cubicBezTo>
                      <a:pt x="520672" y="142632"/>
                      <a:pt x="521358" y="140575"/>
                      <a:pt x="522181" y="138381"/>
                    </a:cubicBezTo>
                    <a:cubicBezTo>
                      <a:pt x="523964" y="133305"/>
                      <a:pt x="525610" y="128368"/>
                      <a:pt x="527393" y="123293"/>
                    </a:cubicBezTo>
                    <a:cubicBezTo>
                      <a:pt x="529039" y="118218"/>
                      <a:pt x="530959" y="113280"/>
                      <a:pt x="532879" y="108342"/>
                    </a:cubicBezTo>
                    <a:cubicBezTo>
                      <a:pt x="534525" y="103953"/>
                      <a:pt x="536582" y="99701"/>
                      <a:pt x="538640" y="95586"/>
                    </a:cubicBezTo>
                    <a:cubicBezTo>
                      <a:pt x="540560" y="91746"/>
                      <a:pt x="542755" y="88317"/>
                      <a:pt x="545361" y="84888"/>
                    </a:cubicBezTo>
                    <a:cubicBezTo>
                      <a:pt x="546869" y="82830"/>
                      <a:pt x="548653" y="80636"/>
                      <a:pt x="550710" y="78990"/>
                    </a:cubicBezTo>
                    <a:cubicBezTo>
                      <a:pt x="552082" y="77893"/>
                      <a:pt x="553042" y="77207"/>
                      <a:pt x="554688" y="76384"/>
                    </a:cubicBezTo>
                    <a:cubicBezTo>
                      <a:pt x="555648" y="75836"/>
                      <a:pt x="556882" y="75561"/>
                      <a:pt x="557979" y="75150"/>
                    </a:cubicBezTo>
                    <a:cubicBezTo>
                      <a:pt x="559900" y="74601"/>
                      <a:pt x="562506" y="74464"/>
                      <a:pt x="564563" y="74601"/>
                    </a:cubicBezTo>
                    <a:cubicBezTo>
                      <a:pt x="566346" y="74875"/>
                      <a:pt x="567443" y="75012"/>
                      <a:pt x="569227" y="75561"/>
                    </a:cubicBezTo>
                    <a:cubicBezTo>
                      <a:pt x="570324" y="75836"/>
                      <a:pt x="571147" y="76521"/>
                      <a:pt x="572107" y="76933"/>
                    </a:cubicBezTo>
                    <a:cubicBezTo>
                      <a:pt x="573753" y="77893"/>
                      <a:pt x="575399" y="79401"/>
                      <a:pt x="576496" y="80910"/>
                    </a:cubicBezTo>
                    <a:cubicBezTo>
                      <a:pt x="578828" y="83653"/>
                      <a:pt x="580611" y="86671"/>
                      <a:pt x="582394" y="89963"/>
                    </a:cubicBezTo>
                    <a:cubicBezTo>
                      <a:pt x="584040" y="93117"/>
                      <a:pt x="585137" y="96546"/>
                      <a:pt x="586097" y="99975"/>
                    </a:cubicBezTo>
                    <a:cubicBezTo>
                      <a:pt x="587332" y="104091"/>
                      <a:pt x="588017" y="108342"/>
                      <a:pt x="588703" y="112594"/>
                    </a:cubicBezTo>
                    <a:cubicBezTo>
                      <a:pt x="589252" y="116298"/>
                      <a:pt x="589526" y="120001"/>
                      <a:pt x="589663" y="123704"/>
                    </a:cubicBezTo>
                    <a:cubicBezTo>
                      <a:pt x="589938" y="128779"/>
                      <a:pt x="589938" y="133717"/>
                      <a:pt x="589938" y="138792"/>
                    </a:cubicBezTo>
                    <a:cubicBezTo>
                      <a:pt x="589663" y="147296"/>
                      <a:pt x="588840" y="155662"/>
                      <a:pt x="587880" y="164029"/>
                    </a:cubicBezTo>
                    <a:cubicBezTo>
                      <a:pt x="587469" y="168144"/>
                      <a:pt x="586783" y="172259"/>
                      <a:pt x="586097" y="176374"/>
                    </a:cubicBezTo>
                    <a:cubicBezTo>
                      <a:pt x="585549" y="179940"/>
                      <a:pt x="585000" y="183506"/>
                      <a:pt x="584314" y="187072"/>
                    </a:cubicBezTo>
                    <a:cubicBezTo>
                      <a:pt x="583491" y="190775"/>
                      <a:pt x="582805" y="194342"/>
                      <a:pt x="581982" y="198045"/>
                    </a:cubicBezTo>
                    <a:cubicBezTo>
                      <a:pt x="581708" y="199280"/>
                      <a:pt x="581434" y="200377"/>
                      <a:pt x="581296" y="201611"/>
                    </a:cubicBezTo>
                    <a:cubicBezTo>
                      <a:pt x="583080" y="197085"/>
                      <a:pt x="584863" y="192558"/>
                      <a:pt x="586646" y="188032"/>
                    </a:cubicBezTo>
                    <a:cubicBezTo>
                      <a:pt x="589252" y="181311"/>
                      <a:pt x="591995" y="174728"/>
                      <a:pt x="594601" y="168144"/>
                    </a:cubicBezTo>
                    <a:cubicBezTo>
                      <a:pt x="596247" y="164304"/>
                      <a:pt x="597756" y="160463"/>
                      <a:pt x="599402" y="156623"/>
                    </a:cubicBezTo>
                    <a:cubicBezTo>
                      <a:pt x="601048" y="152919"/>
                      <a:pt x="602556" y="149216"/>
                      <a:pt x="604477" y="145513"/>
                    </a:cubicBezTo>
                    <a:cubicBezTo>
                      <a:pt x="606671" y="141398"/>
                      <a:pt x="608866" y="137009"/>
                      <a:pt x="611609" y="133168"/>
                    </a:cubicBezTo>
                    <a:cubicBezTo>
                      <a:pt x="613941" y="130014"/>
                      <a:pt x="616684" y="127133"/>
                      <a:pt x="619564" y="124390"/>
                    </a:cubicBezTo>
                    <a:cubicBezTo>
                      <a:pt x="620524" y="123567"/>
                      <a:pt x="621484" y="122744"/>
                      <a:pt x="622582" y="122058"/>
                    </a:cubicBezTo>
                    <a:cubicBezTo>
                      <a:pt x="624091" y="121098"/>
                      <a:pt x="625325" y="120413"/>
                      <a:pt x="626971" y="119589"/>
                    </a:cubicBezTo>
                    <a:cubicBezTo>
                      <a:pt x="629302" y="118492"/>
                      <a:pt x="632183" y="117943"/>
                      <a:pt x="634652" y="117807"/>
                    </a:cubicBezTo>
                    <a:cubicBezTo>
                      <a:pt x="636160" y="117669"/>
                      <a:pt x="637669" y="117532"/>
                      <a:pt x="639178" y="117807"/>
                    </a:cubicBezTo>
                    <a:cubicBezTo>
                      <a:pt x="640001" y="117943"/>
                      <a:pt x="640824" y="118081"/>
                      <a:pt x="641647" y="118218"/>
                    </a:cubicBezTo>
                    <a:cubicBezTo>
                      <a:pt x="642470" y="118492"/>
                      <a:pt x="643293" y="118766"/>
                      <a:pt x="644116" y="119178"/>
                    </a:cubicBezTo>
                    <a:cubicBezTo>
                      <a:pt x="645213" y="119589"/>
                      <a:pt x="646173" y="120138"/>
                      <a:pt x="647133" y="120824"/>
                    </a:cubicBezTo>
                    <a:cubicBezTo>
                      <a:pt x="648505" y="121784"/>
                      <a:pt x="649739" y="122744"/>
                      <a:pt x="650837" y="123842"/>
                    </a:cubicBezTo>
                    <a:cubicBezTo>
                      <a:pt x="651934" y="124939"/>
                      <a:pt x="652894" y="126036"/>
                      <a:pt x="653991" y="127271"/>
                    </a:cubicBezTo>
                    <a:cubicBezTo>
                      <a:pt x="654952" y="128368"/>
                      <a:pt x="655774" y="129876"/>
                      <a:pt x="656597" y="131248"/>
                    </a:cubicBezTo>
                    <a:cubicBezTo>
                      <a:pt x="658243" y="133991"/>
                      <a:pt x="659203" y="137283"/>
                      <a:pt x="660163" y="140301"/>
                    </a:cubicBezTo>
                    <a:cubicBezTo>
                      <a:pt x="661535" y="144964"/>
                      <a:pt x="662358" y="149765"/>
                      <a:pt x="662770" y="154703"/>
                    </a:cubicBezTo>
                    <a:cubicBezTo>
                      <a:pt x="663181" y="160737"/>
                      <a:pt x="663181" y="166772"/>
                      <a:pt x="662907" y="172807"/>
                    </a:cubicBezTo>
                    <a:cubicBezTo>
                      <a:pt x="662632" y="178980"/>
                      <a:pt x="661810" y="185152"/>
                      <a:pt x="660987" y="191187"/>
                    </a:cubicBezTo>
                    <a:cubicBezTo>
                      <a:pt x="660163" y="197222"/>
                      <a:pt x="659203" y="203394"/>
                      <a:pt x="657832" y="209429"/>
                    </a:cubicBezTo>
                    <a:cubicBezTo>
                      <a:pt x="657695" y="210115"/>
                      <a:pt x="657558" y="210938"/>
                      <a:pt x="657420" y="211624"/>
                    </a:cubicBezTo>
                    <a:cubicBezTo>
                      <a:pt x="659752" y="206961"/>
                      <a:pt x="662084" y="202160"/>
                      <a:pt x="664690" y="197633"/>
                    </a:cubicBezTo>
                    <a:cubicBezTo>
                      <a:pt x="670176" y="187758"/>
                      <a:pt x="675251" y="177745"/>
                      <a:pt x="681835" y="168555"/>
                    </a:cubicBezTo>
                    <a:cubicBezTo>
                      <a:pt x="684029" y="165538"/>
                      <a:pt x="686361" y="162658"/>
                      <a:pt x="688967" y="159914"/>
                    </a:cubicBezTo>
                    <a:cubicBezTo>
                      <a:pt x="691299" y="157583"/>
                      <a:pt x="694042" y="155800"/>
                      <a:pt x="696785" y="154154"/>
                    </a:cubicBezTo>
                    <a:cubicBezTo>
                      <a:pt x="697745" y="153605"/>
                      <a:pt x="698843" y="153056"/>
                      <a:pt x="700077" y="152782"/>
                    </a:cubicBezTo>
                    <a:cubicBezTo>
                      <a:pt x="701860" y="152371"/>
                      <a:pt x="702820" y="152097"/>
                      <a:pt x="704740" y="151959"/>
                    </a:cubicBezTo>
                    <a:cubicBezTo>
                      <a:pt x="708032" y="151685"/>
                      <a:pt x="711050" y="152645"/>
                      <a:pt x="714067" y="153879"/>
                    </a:cubicBezTo>
                    <a:cubicBezTo>
                      <a:pt x="715027" y="154291"/>
                      <a:pt x="716125" y="155114"/>
                      <a:pt x="716948" y="155800"/>
                    </a:cubicBezTo>
                    <a:cubicBezTo>
                      <a:pt x="717908" y="156485"/>
                      <a:pt x="718731" y="157446"/>
                      <a:pt x="719554" y="158406"/>
                    </a:cubicBezTo>
                    <a:cubicBezTo>
                      <a:pt x="721611" y="161012"/>
                      <a:pt x="723257" y="163755"/>
                      <a:pt x="724766" y="166772"/>
                    </a:cubicBezTo>
                    <a:cubicBezTo>
                      <a:pt x="726138" y="169653"/>
                      <a:pt x="726823" y="173082"/>
                      <a:pt x="727509" y="176236"/>
                    </a:cubicBezTo>
                    <a:cubicBezTo>
                      <a:pt x="727921" y="178431"/>
                      <a:pt x="728332" y="180626"/>
                      <a:pt x="728606" y="182820"/>
                    </a:cubicBezTo>
                    <a:cubicBezTo>
                      <a:pt x="729018" y="185700"/>
                      <a:pt x="729018" y="188581"/>
                      <a:pt x="729155" y="191461"/>
                    </a:cubicBezTo>
                    <a:cubicBezTo>
                      <a:pt x="729292" y="196674"/>
                      <a:pt x="729155" y="201748"/>
                      <a:pt x="728743" y="206961"/>
                    </a:cubicBezTo>
                    <a:cubicBezTo>
                      <a:pt x="730115" y="204080"/>
                      <a:pt x="731624" y="201200"/>
                      <a:pt x="732996" y="198456"/>
                    </a:cubicBezTo>
                    <a:cubicBezTo>
                      <a:pt x="733956" y="196536"/>
                      <a:pt x="735190" y="194616"/>
                      <a:pt x="736287" y="192833"/>
                    </a:cubicBezTo>
                    <a:cubicBezTo>
                      <a:pt x="737110" y="191324"/>
                      <a:pt x="738070" y="189816"/>
                      <a:pt x="739030" y="188444"/>
                    </a:cubicBezTo>
                    <a:cubicBezTo>
                      <a:pt x="739991" y="187072"/>
                      <a:pt x="741088" y="185700"/>
                      <a:pt x="742322" y="184466"/>
                    </a:cubicBezTo>
                    <a:cubicBezTo>
                      <a:pt x="743420" y="183232"/>
                      <a:pt x="744654" y="181860"/>
                      <a:pt x="746026" y="180763"/>
                    </a:cubicBezTo>
                    <a:cubicBezTo>
                      <a:pt x="748357" y="178842"/>
                      <a:pt x="750964" y="177197"/>
                      <a:pt x="754118" y="176785"/>
                    </a:cubicBezTo>
                    <a:cubicBezTo>
                      <a:pt x="755627" y="176648"/>
                      <a:pt x="756724" y="176511"/>
                      <a:pt x="758233" y="176648"/>
                    </a:cubicBezTo>
                    <a:cubicBezTo>
                      <a:pt x="759330" y="176785"/>
                      <a:pt x="760153" y="176922"/>
                      <a:pt x="761251" y="177334"/>
                    </a:cubicBezTo>
                    <a:cubicBezTo>
                      <a:pt x="761936" y="177608"/>
                      <a:pt x="762759" y="177882"/>
                      <a:pt x="763308" y="178431"/>
                    </a:cubicBezTo>
                    <a:cubicBezTo>
                      <a:pt x="763994" y="178980"/>
                      <a:pt x="764954" y="179665"/>
                      <a:pt x="765502" y="180488"/>
                    </a:cubicBezTo>
                    <a:cubicBezTo>
                      <a:pt x="766188" y="181449"/>
                      <a:pt x="766737" y="182135"/>
                      <a:pt x="767286" y="183232"/>
                    </a:cubicBezTo>
                    <a:cubicBezTo>
                      <a:pt x="767971" y="184466"/>
                      <a:pt x="768520" y="185838"/>
                      <a:pt x="768931" y="187209"/>
                    </a:cubicBezTo>
                    <a:cubicBezTo>
                      <a:pt x="769343" y="188718"/>
                      <a:pt x="769617" y="190090"/>
                      <a:pt x="770029" y="191736"/>
                    </a:cubicBezTo>
                    <a:cubicBezTo>
                      <a:pt x="770440" y="194204"/>
                      <a:pt x="770303" y="196810"/>
                      <a:pt x="770303" y="199280"/>
                    </a:cubicBezTo>
                    <a:cubicBezTo>
                      <a:pt x="769891" y="208058"/>
                      <a:pt x="768109" y="216699"/>
                      <a:pt x="766051" y="225340"/>
                    </a:cubicBezTo>
                    <a:cubicBezTo>
                      <a:pt x="764542" y="231923"/>
                      <a:pt x="762485" y="238507"/>
                      <a:pt x="760153" y="244954"/>
                    </a:cubicBezTo>
                    <a:cubicBezTo>
                      <a:pt x="758507" y="249343"/>
                      <a:pt x="756999" y="253732"/>
                      <a:pt x="755353" y="258121"/>
                    </a:cubicBezTo>
                    <a:cubicBezTo>
                      <a:pt x="754393" y="260864"/>
                      <a:pt x="753158" y="263607"/>
                      <a:pt x="752061" y="266351"/>
                    </a:cubicBezTo>
                    <a:cubicBezTo>
                      <a:pt x="748906" y="274306"/>
                      <a:pt x="745614" y="282124"/>
                      <a:pt x="742185" y="290079"/>
                    </a:cubicBezTo>
                    <a:cubicBezTo>
                      <a:pt x="740265" y="294194"/>
                      <a:pt x="738482" y="298446"/>
                      <a:pt x="736562" y="302698"/>
                    </a:cubicBezTo>
                    <a:cubicBezTo>
                      <a:pt x="734367" y="307636"/>
                      <a:pt x="732172" y="312437"/>
                      <a:pt x="730527" y="317511"/>
                    </a:cubicBezTo>
                    <a:cubicBezTo>
                      <a:pt x="729704" y="319980"/>
                      <a:pt x="727098" y="321352"/>
                      <a:pt x="724492" y="321352"/>
                    </a:cubicBezTo>
                    <a:cubicBezTo>
                      <a:pt x="724629" y="320940"/>
                      <a:pt x="723806" y="320803"/>
                      <a:pt x="723120" y="32052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4" name="任意多边形: 形状 353"/>
              <p:cNvSpPr/>
              <p:nvPr/>
            </p:nvSpPr>
            <p:spPr>
              <a:xfrm>
                <a:off x="3500789" y="3696731"/>
                <a:ext cx="357379" cy="570727"/>
              </a:xfrm>
              <a:custGeom>
                <a:avLst/>
                <a:gdLst>
                  <a:gd name="connsiteX0" fmla="*/ 70095 w 357379"/>
                  <a:gd name="connsiteY0" fmla="*/ 116042 h 570727"/>
                  <a:gd name="connsiteX1" fmla="*/ 66941 w 357379"/>
                  <a:gd name="connsiteY1" fmla="*/ 119883 h 570727"/>
                  <a:gd name="connsiteX2" fmla="*/ 74347 w 357379"/>
                  <a:gd name="connsiteY2" fmla="*/ 111790 h 570727"/>
                  <a:gd name="connsiteX3" fmla="*/ 74347 w 357379"/>
                  <a:gd name="connsiteY3" fmla="*/ 111927 h 570727"/>
                  <a:gd name="connsiteX4" fmla="*/ 74622 w 357379"/>
                  <a:gd name="connsiteY4" fmla="*/ 111653 h 570727"/>
                  <a:gd name="connsiteX5" fmla="*/ 74759 w 357379"/>
                  <a:gd name="connsiteY5" fmla="*/ 111516 h 570727"/>
                  <a:gd name="connsiteX6" fmla="*/ 74622 w 357379"/>
                  <a:gd name="connsiteY6" fmla="*/ 111653 h 570727"/>
                  <a:gd name="connsiteX7" fmla="*/ 83263 w 357379"/>
                  <a:gd name="connsiteY7" fmla="*/ 101503 h 570727"/>
                  <a:gd name="connsiteX8" fmla="*/ 86143 w 357379"/>
                  <a:gd name="connsiteY8" fmla="*/ 97937 h 570727"/>
                  <a:gd name="connsiteX9" fmla="*/ 80108 w 357379"/>
                  <a:gd name="connsiteY9" fmla="*/ 104658 h 570727"/>
                  <a:gd name="connsiteX10" fmla="*/ 80519 w 357379"/>
                  <a:gd name="connsiteY10" fmla="*/ 104246 h 570727"/>
                  <a:gd name="connsiteX11" fmla="*/ 70095 w 357379"/>
                  <a:gd name="connsiteY11" fmla="*/ 116042 h 570727"/>
                  <a:gd name="connsiteX12" fmla="*/ 218365 w 357379"/>
                  <a:gd name="connsiteY12" fmla="*/ 568807 h 570727"/>
                  <a:gd name="connsiteX13" fmla="*/ 217268 w 357379"/>
                  <a:gd name="connsiteY13" fmla="*/ 559892 h 570727"/>
                  <a:gd name="connsiteX14" fmla="*/ 274464 w 357379"/>
                  <a:gd name="connsiteY14" fmla="*/ 495152 h 570727"/>
                  <a:gd name="connsiteX15" fmla="*/ 274326 w 357379"/>
                  <a:gd name="connsiteY15" fmla="*/ 495289 h 570727"/>
                  <a:gd name="connsiteX16" fmla="*/ 294078 w 357379"/>
                  <a:gd name="connsiteY16" fmla="*/ 472658 h 570727"/>
                  <a:gd name="connsiteX17" fmla="*/ 307931 w 357379"/>
                  <a:gd name="connsiteY17" fmla="*/ 456336 h 570727"/>
                  <a:gd name="connsiteX18" fmla="*/ 333305 w 357379"/>
                  <a:gd name="connsiteY18" fmla="*/ 423143 h 570727"/>
                  <a:gd name="connsiteX19" fmla="*/ 333305 w 357379"/>
                  <a:gd name="connsiteY19" fmla="*/ 423280 h 570727"/>
                  <a:gd name="connsiteX20" fmla="*/ 337146 w 357379"/>
                  <a:gd name="connsiteY20" fmla="*/ 417245 h 570727"/>
                  <a:gd name="connsiteX21" fmla="*/ 341535 w 357379"/>
                  <a:gd name="connsiteY21" fmla="*/ 409016 h 570727"/>
                  <a:gd name="connsiteX22" fmla="*/ 345238 w 357379"/>
                  <a:gd name="connsiteY22" fmla="*/ 400375 h 570727"/>
                  <a:gd name="connsiteX23" fmla="*/ 344964 w 357379"/>
                  <a:gd name="connsiteY23" fmla="*/ 401061 h 570727"/>
                  <a:gd name="connsiteX24" fmla="*/ 346061 w 357379"/>
                  <a:gd name="connsiteY24" fmla="*/ 396671 h 570727"/>
                  <a:gd name="connsiteX25" fmla="*/ 346061 w 357379"/>
                  <a:gd name="connsiteY25" fmla="*/ 396809 h 570727"/>
                  <a:gd name="connsiteX26" fmla="*/ 346061 w 357379"/>
                  <a:gd name="connsiteY26" fmla="*/ 396671 h 570727"/>
                  <a:gd name="connsiteX27" fmla="*/ 346061 w 357379"/>
                  <a:gd name="connsiteY27" fmla="*/ 396534 h 570727"/>
                  <a:gd name="connsiteX28" fmla="*/ 346061 w 357379"/>
                  <a:gd name="connsiteY28" fmla="*/ 396671 h 570727"/>
                  <a:gd name="connsiteX29" fmla="*/ 346473 w 357379"/>
                  <a:gd name="connsiteY29" fmla="*/ 393517 h 570727"/>
                  <a:gd name="connsiteX30" fmla="*/ 346473 w 357379"/>
                  <a:gd name="connsiteY30" fmla="*/ 390499 h 570727"/>
                  <a:gd name="connsiteX31" fmla="*/ 346198 w 357379"/>
                  <a:gd name="connsiteY31" fmla="*/ 388990 h 570727"/>
                  <a:gd name="connsiteX32" fmla="*/ 345924 w 357379"/>
                  <a:gd name="connsiteY32" fmla="*/ 388168 h 570727"/>
                  <a:gd name="connsiteX33" fmla="*/ 345375 w 357379"/>
                  <a:gd name="connsiteY33" fmla="*/ 387207 h 570727"/>
                  <a:gd name="connsiteX34" fmla="*/ 344553 w 357379"/>
                  <a:gd name="connsiteY34" fmla="*/ 386247 h 570727"/>
                  <a:gd name="connsiteX35" fmla="*/ 343455 w 357379"/>
                  <a:gd name="connsiteY35" fmla="*/ 385287 h 570727"/>
                  <a:gd name="connsiteX36" fmla="*/ 342358 w 357379"/>
                  <a:gd name="connsiteY36" fmla="*/ 384601 h 570727"/>
                  <a:gd name="connsiteX37" fmla="*/ 341261 w 357379"/>
                  <a:gd name="connsiteY37" fmla="*/ 384190 h 570727"/>
                  <a:gd name="connsiteX38" fmla="*/ 339752 w 357379"/>
                  <a:gd name="connsiteY38" fmla="*/ 383916 h 570727"/>
                  <a:gd name="connsiteX39" fmla="*/ 340438 w 357379"/>
                  <a:gd name="connsiteY39" fmla="*/ 383916 h 570727"/>
                  <a:gd name="connsiteX40" fmla="*/ 336186 w 357379"/>
                  <a:gd name="connsiteY40" fmla="*/ 383778 h 570727"/>
                  <a:gd name="connsiteX41" fmla="*/ 336597 w 357379"/>
                  <a:gd name="connsiteY41" fmla="*/ 383778 h 570727"/>
                  <a:gd name="connsiteX42" fmla="*/ 335911 w 357379"/>
                  <a:gd name="connsiteY42" fmla="*/ 383778 h 570727"/>
                  <a:gd name="connsiteX43" fmla="*/ 335911 w 357379"/>
                  <a:gd name="connsiteY43" fmla="*/ 383778 h 570727"/>
                  <a:gd name="connsiteX44" fmla="*/ 335911 w 357379"/>
                  <a:gd name="connsiteY44" fmla="*/ 383778 h 570727"/>
                  <a:gd name="connsiteX45" fmla="*/ 331659 w 357379"/>
                  <a:gd name="connsiteY45" fmla="*/ 384464 h 570727"/>
                  <a:gd name="connsiteX46" fmla="*/ 332345 w 357379"/>
                  <a:gd name="connsiteY46" fmla="*/ 384327 h 570727"/>
                  <a:gd name="connsiteX47" fmla="*/ 325761 w 357379"/>
                  <a:gd name="connsiteY47" fmla="*/ 386247 h 570727"/>
                  <a:gd name="connsiteX48" fmla="*/ 308068 w 357379"/>
                  <a:gd name="connsiteY48" fmla="*/ 394065 h 570727"/>
                  <a:gd name="connsiteX49" fmla="*/ 308754 w 357379"/>
                  <a:gd name="connsiteY49" fmla="*/ 393791 h 570727"/>
                  <a:gd name="connsiteX50" fmla="*/ 297781 w 357379"/>
                  <a:gd name="connsiteY50" fmla="*/ 399552 h 570727"/>
                  <a:gd name="connsiteX51" fmla="*/ 291334 w 357379"/>
                  <a:gd name="connsiteY51" fmla="*/ 403118 h 570727"/>
                  <a:gd name="connsiteX52" fmla="*/ 288728 w 357379"/>
                  <a:gd name="connsiteY52" fmla="*/ 404490 h 570727"/>
                  <a:gd name="connsiteX53" fmla="*/ 271309 w 357379"/>
                  <a:gd name="connsiteY53" fmla="*/ 415188 h 570727"/>
                  <a:gd name="connsiteX54" fmla="*/ 254576 w 357379"/>
                  <a:gd name="connsiteY54" fmla="*/ 426847 h 570727"/>
                  <a:gd name="connsiteX55" fmla="*/ 240585 w 357379"/>
                  <a:gd name="connsiteY55" fmla="*/ 437682 h 570727"/>
                  <a:gd name="connsiteX56" fmla="*/ 234550 w 357379"/>
                  <a:gd name="connsiteY56" fmla="*/ 442345 h 570727"/>
                  <a:gd name="connsiteX57" fmla="*/ 227418 w 357379"/>
                  <a:gd name="connsiteY57" fmla="*/ 448381 h 570727"/>
                  <a:gd name="connsiteX58" fmla="*/ 219325 w 357379"/>
                  <a:gd name="connsiteY58" fmla="*/ 455239 h 570727"/>
                  <a:gd name="connsiteX59" fmla="*/ 211919 w 357379"/>
                  <a:gd name="connsiteY59" fmla="*/ 461685 h 570727"/>
                  <a:gd name="connsiteX60" fmla="*/ 202180 w 357379"/>
                  <a:gd name="connsiteY60" fmla="*/ 468543 h 570727"/>
                  <a:gd name="connsiteX61" fmla="*/ 195597 w 357379"/>
                  <a:gd name="connsiteY61" fmla="*/ 468132 h 570727"/>
                  <a:gd name="connsiteX62" fmla="*/ 193814 w 357379"/>
                  <a:gd name="connsiteY62" fmla="*/ 461137 h 570727"/>
                  <a:gd name="connsiteX63" fmla="*/ 196420 w 357379"/>
                  <a:gd name="connsiteY63" fmla="*/ 456336 h 570727"/>
                  <a:gd name="connsiteX64" fmla="*/ 202592 w 357379"/>
                  <a:gd name="connsiteY64" fmla="*/ 449067 h 570727"/>
                  <a:gd name="connsiteX65" fmla="*/ 208490 w 357379"/>
                  <a:gd name="connsiteY65" fmla="*/ 442483 h 570727"/>
                  <a:gd name="connsiteX66" fmla="*/ 219600 w 357379"/>
                  <a:gd name="connsiteY66" fmla="*/ 430276 h 570727"/>
                  <a:gd name="connsiteX67" fmla="*/ 241134 w 357379"/>
                  <a:gd name="connsiteY67" fmla="*/ 406273 h 570727"/>
                  <a:gd name="connsiteX68" fmla="*/ 241134 w 357379"/>
                  <a:gd name="connsiteY68" fmla="*/ 406273 h 570727"/>
                  <a:gd name="connsiteX69" fmla="*/ 254576 w 357379"/>
                  <a:gd name="connsiteY69" fmla="*/ 390499 h 570727"/>
                  <a:gd name="connsiteX70" fmla="*/ 278441 w 357379"/>
                  <a:gd name="connsiteY70" fmla="*/ 359227 h 570727"/>
                  <a:gd name="connsiteX71" fmla="*/ 278030 w 357379"/>
                  <a:gd name="connsiteY71" fmla="*/ 359775 h 570727"/>
                  <a:gd name="connsiteX72" fmla="*/ 290649 w 357379"/>
                  <a:gd name="connsiteY72" fmla="*/ 338378 h 570727"/>
                  <a:gd name="connsiteX73" fmla="*/ 295038 w 357379"/>
                  <a:gd name="connsiteY73" fmla="*/ 327680 h 570727"/>
                  <a:gd name="connsiteX74" fmla="*/ 294763 w 357379"/>
                  <a:gd name="connsiteY74" fmla="*/ 328366 h 570727"/>
                  <a:gd name="connsiteX75" fmla="*/ 296684 w 357379"/>
                  <a:gd name="connsiteY75" fmla="*/ 322056 h 570727"/>
                  <a:gd name="connsiteX76" fmla="*/ 297232 w 357379"/>
                  <a:gd name="connsiteY76" fmla="*/ 319039 h 570727"/>
                  <a:gd name="connsiteX77" fmla="*/ 297232 w 357379"/>
                  <a:gd name="connsiteY77" fmla="*/ 317119 h 570727"/>
                  <a:gd name="connsiteX78" fmla="*/ 297232 w 357379"/>
                  <a:gd name="connsiteY78" fmla="*/ 317530 h 570727"/>
                  <a:gd name="connsiteX79" fmla="*/ 296821 w 357379"/>
                  <a:gd name="connsiteY79" fmla="*/ 314924 h 570727"/>
                  <a:gd name="connsiteX80" fmla="*/ 296547 w 357379"/>
                  <a:gd name="connsiteY80" fmla="*/ 313827 h 570727"/>
                  <a:gd name="connsiteX81" fmla="*/ 296135 w 357379"/>
                  <a:gd name="connsiteY81" fmla="*/ 312592 h 570727"/>
                  <a:gd name="connsiteX82" fmla="*/ 295724 w 357379"/>
                  <a:gd name="connsiteY82" fmla="*/ 311769 h 570727"/>
                  <a:gd name="connsiteX83" fmla="*/ 295449 w 357379"/>
                  <a:gd name="connsiteY83" fmla="*/ 311495 h 570727"/>
                  <a:gd name="connsiteX84" fmla="*/ 294900 w 357379"/>
                  <a:gd name="connsiteY84" fmla="*/ 311084 h 570727"/>
                  <a:gd name="connsiteX85" fmla="*/ 293803 w 357379"/>
                  <a:gd name="connsiteY85" fmla="*/ 310535 h 570727"/>
                  <a:gd name="connsiteX86" fmla="*/ 294489 w 357379"/>
                  <a:gd name="connsiteY86" fmla="*/ 310809 h 570727"/>
                  <a:gd name="connsiteX87" fmla="*/ 292706 w 357379"/>
                  <a:gd name="connsiteY87" fmla="*/ 310123 h 570727"/>
                  <a:gd name="connsiteX88" fmla="*/ 293392 w 357379"/>
                  <a:gd name="connsiteY88" fmla="*/ 310398 h 570727"/>
                  <a:gd name="connsiteX89" fmla="*/ 292020 w 357379"/>
                  <a:gd name="connsiteY89" fmla="*/ 309986 h 570727"/>
                  <a:gd name="connsiteX90" fmla="*/ 290786 w 357379"/>
                  <a:gd name="connsiteY90" fmla="*/ 309849 h 570727"/>
                  <a:gd name="connsiteX91" fmla="*/ 289414 w 357379"/>
                  <a:gd name="connsiteY91" fmla="*/ 309849 h 570727"/>
                  <a:gd name="connsiteX92" fmla="*/ 287494 w 357379"/>
                  <a:gd name="connsiteY92" fmla="*/ 310123 h 570727"/>
                  <a:gd name="connsiteX93" fmla="*/ 279813 w 357379"/>
                  <a:gd name="connsiteY93" fmla="*/ 312181 h 570727"/>
                  <a:gd name="connsiteX94" fmla="*/ 262942 w 357379"/>
                  <a:gd name="connsiteY94" fmla="*/ 319724 h 570727"/>
                  <a:gd name="connsiteX95" fmla="*/ 256496 w 357379"/>
                  <a:gd name="connsiteY95" fmla="*/ 323153 h 570727"/>
                  <a:gd name="connsiteX96" fmla="*/ 250461 w 357379"/>
                  <a:gd name="connsiteY96" fmla="*/ 326446 h 570727"/>
                  <a:gd name="connsiteX97" fmla="*/ 236882 w 357379"/>
                  <a:gd name="connsiteY97" fmla="*/ 334949 h 570727"/>
                  <a:gd name="connsiteX98" fmla="*/ 225498 w 357379"/>
                  <a:gd name="connsiteY98" fmla="*/ 343179 h 570727"/>
                  <a:gd name="connsiteX99" fmla="*/ 216308 w 357379"/>
                  <a:gd name="connsiteY99" fmla="*/ 350449 h 570727"/>
                  <a:gd name="connsiteX100" fmla="*/ 207393 w 357379"/>
                  <a:gd name="connsiteY100" fmla="*/ 357855 h 570727"/>
                  <a:gd name="connsiteX101" fmla="*/ 195459 w 357379"/>
                  <a:gd name="connsiteY101" fmla="*/ 368142 h 570727"/>
                  <a:gd name="connsiteX102" fmla="*/ 196145 w 357379"/>
                  <a:gd name="connsiteY102" fmla="*/ 367594 h 570727"/>
                  <a:gd name="connsiteX103" fmla="*/ 171182 w 357379"/>
                  <a:gd name="connsiteY103" fmla="*/ 390225 h 570727"/>
                  <a:gd name="connsiteX104" fmla="*/ 167479 w 357379"/>
                  <a:gd name="connsiteY104" fmla="*/ 393654 h 570727"/>
                  <a:gd name="connsiteX105" fmla="*/ 162953 w 357379"/>
                  <a:gd name="connsiteY105" fmla="*/ 395574 h 570727"/>
                  <a:gd name="connsiteX106" fmla="*/ 158289 w 357379"/>
                  <a:gd name="connsiteY106" fmla="*/ 393654 h 570727"/>
                  <a:gd name="connsiteX107" fmla="*/ 158289 w 357379"/>
                  <a:gd name="connsiteY107" fmla="*/ 384464 h 570727"/>
                  <a:gd name="connsiteX108" fmla="*/ 165696 w 357379"/>
                  <a:gd name="connsiteY108" fmla="*/ 377469 h 570727"/>
                  <a:gd name="connsiteX109" fmla="*/ 188327 w 357379"/>
                  <a:gd name="connsiteY109" fmla="*/ 354152 h 570727"/>
                  <a:gd name="connsiteX110" fmla="*/ 202592 w 357379"/>
                  <a:gd name="connsiteY110" fmla="*/ 339064 h 570727"/>
                  <a:gd name="connsiteX111" fmla="*/ 218365 w 357379"/>
                  <a:gd name="connsiteY111" fmla="*/ 321782 h 570727"/>
                  <a:gd name="connsiteX112" fmla="*/ 218228 w 357379"/>
                  <a:gd name="connsiteY112" fmla="*/ 321919 h 570727"/>
                  <a:gd name="connsiteX113" fmla="*/ 245249 w 357379"/>
                  <a:gd name="connsiteY113" fmla="*/ 287355 h 570727"/>
                  <a:gd name="connsiteX114" fmla="*/ 254850 w 357379"/>
                  <a:gd name="connsiteY114" fmla="*/ 271033 h 570727"/>
                  <a:gd name="connsiteX115" fmla="*/ 258416 w 357379"/>
                  <a:gd name="connsiteY115" fmla="*/ 262392 h 570727"/>
                  <a:gd name="connsiteX116" fmla="*/ 258142 w 357379"/>
                  <a:gd name="connsiteY116" fmla="*/ 263078 h 570727"/>
                  <a:gd name="connsiteX117" fmla="*/ 260062 w 357379"/>
                  <a:gd name="connsiteY117" fmla="*/ 256631 h 570727"/>
                  <a:gd name="connsiteX118" fmla="*/ 260473 w 357379"/>
                  <a:gd name="connsiteY118" fmla="*/ 253065 h 570727"/>
                  <a:gd name="connsiteX119" fmla="*/ 260473 w 357379"/>
                  <a:gd name="connsiteY119" fmla="*/ 251282 h 570727"/>
                  <a:gd name="connsiteX120" fmla="*/ 260473 w 357379"/>
                  <a:gd name="connsiteY120" fmla="*/ 251830 h 570727"/>
                  <a:gd name="connsiteX121" fmla="*/ 260062 w 357379"/>
                  <a:gd name="connsiteY121" fmla="*/ 248127 h 570727"/>
                  <a:gd name="connsiteX122" fmla="*/ 260199 w 357379"/>
                  <a:gd name="connsiteY122" fmla="*/ 248813 h 570727"/>
                  <a:gd name="connsiteX123" fmla="*/ 259788 w 357379"/>
                  <a:gd name="connsiteY123" fmla="*/ 247579 h 570727"/>
                  <a:gd name="connsiteX124" fmla="*/ 259513 w 357379"/>
                  <a:gd name="connsiteY124" fmla="*/ 246892 h 570727"/>
                  <a:gd name="connsiteX125" fmla="*/ 259102 w 357379"/>
                  <a:gd name="connsiteY125" fmla="*/ 246344 h 570727"/>
                  <a:gd name="connsiteX126" fmla="*/ 258142 w 357379"/>
                  <a:gd name="connsiteY126" fmla="*/ 245521 h 570727"/>
                  <a:gd name="connsiteX127" fmla="*/ 257456 w 357379"/>
                  <a:gd name="connsiteY127" fmla="*/ 245110 h 570727"/>
                  <a:gd name="connsiteX128" fmla="*/ 256359 w 357379"/>
                  <a:gd name="connsiteY128" fmla="*/ 244698 h 570727"/>
                  <a:gd name="connsiteX129" fmla="*/ 255399 w 357379"/>
                  <a:gd name="connsiteY129" fmla="*/ 244424 h 570727"/>
                  <a:gd name="connsiteX130" fmla="*/ 254027 w 357379"/>
                  <a:gd name="connsiteY130" fmla="*/ 244424 h 570727"/>
                  <a:gd name="connsiteX131" fmla="*/ 250049 w 357379"/>
                  <a:gd name="connsiteY131" fmla="*/ 244972 h 570727"/>
                  <a:gd name="connsiteX132" fmla="*/ 250735 w 357379"/>
                  <a:gd name="connsiteY132" fmla="*/ 244835 h 570727"/>
                  <a:gd name="connsiteX133" fmla="*/ 246483 w 357379"/>
                  <a:gd name="connsiteY133" fmla="*/ 246070 h 570727"/>
                  <a:gd name="connsiteX134" fmla="*/ 246757 w 357379"/>
                  <a:gd name="connsiteY134" fmla="*/ 246070 h 570727"/>
                  <a:gd name="connsiteX135" fmla="*/ 240174 w 357379"/>
                  <a:gd name="connsiteY135" fmla="*/ 248950 h 570727"/>
                  <a:gd name="connsiteX136" fmla="*/ 240311 w 357379"/>
                  <a:gd name="connsiteY136" fmla="*/ 248813 h 570727"/>
                  <a:gd name="connsiteX137" fmla="*/ 221794 w 357379"/>
                  <a:gd name="connsiteY137" fmla="*/ 260060 h 570727"/>
                  <a:gd name="connsiteX138" fmla="*/ 222480 w 357379"/>
                  <a:gd name="connsiteY138" fmla="*/ 259649 h 570727"/>
                  <a:gd name="connsiteX139" fmla="*/ 210410 w 357379"/>
                  <a:gd name="connsiteY139" fmla="*/ 268153 h 570727"/>
                  <a:gd name="connsiteX140" fmla="*/ 199712 w 357379"/>
                  <a:gd name="connsiteY140" fmla="*/ 276519 h 570727"/>
                  <a:gd name="connsiteX141" fmla="*/ 179412 w 357379"/>
                  <a:gd name="connsiteY141" fmla="*/ 293116 h 570727"/>
                  <a:gd name="connsiteX142" fmla="*/ 179549 w 357379"/>
                  <a:gd name="connsiteY142" fmla="*/ 292978 h 570727"/>
                  <a:gd name="connsiteX143" fmla="*/ 169811 w 357379"/>
                  <a:gd name="connsiteY143" fmla="*/ 301620 h 570727"/>
                  <a:gd name="connsiteX144" fmla="*/ 161855 w 357379"/>
                  <a:gd name="connsiteY144" fmla="*/ 308752 h 570727"/>
                  <a:gd name="connsiteX145" fmla="*/ 155546 w 357379"/>
                  <a:gd name="connsiteY145" fmla="*/ 315061 h 570727"/>
                  <a:gd name="connsiteX146" fmla="*/ 147453 w 357379"/>
                  <a:gd name="connsiteY146" fmla="*/ 325211 h 570727"/>
                  <a:gd name="connsiteX147" fmla="*/ 140184 w 357379"/>
                  <a:gd name="connsiteY147" fmla="*/ 334264 h 570727"/>
                  <a:gd name="connsiteX148" fmla="*/ 135109 w 357379"/>
                  <a:gd name="connsiteY148" fmla="*/ 340573 h 570727"/>
                  <a:gd name="connsiteX149" fmla="*/ 125919 w 357379"/>
                  <a:gd name="connsiteY149" fmla="*/ 350997 h 570727"/>
                  <a:gd name="connsiteX150" fmla="*/ 118513 w 357379"/>
                  <a:gd name="connsiteY150" fmla="*/ 351957 h 570727"/>
                  <a:gd name="connsiteX151" fmla="*/ 115632 w 357379"/>
                  <a:gd name="connsiteY151" fmla="*/ 344962 h 570727"/>
                  <a:gd name="connsiteX152" fmla="*/ 116592 w 357379"/>
                  <a:gd name="connsiteY152" fmla="*/ 341533 h 570727"/>
                  <a:gd name="connsiteX153" fmla="*/ 119199 w 357379"/>
                  <a:gd name="connsiteY153" fmla="*/ 336869 h 570727"/>
                  <a:gd name="connsiteX154" fmla="*/ 122490 w 357379"/>
                  <a:gd name="connsiteY154" fmla="*/ 332481 h 570727"/>
                  <a:gd name="connsiteX155" fmla="*/ 126879 w 357379"/>
                  <a:gd name="connsiteY155" fmla="*/ 326994 h 570727"/>
                  <a:gd name="connsiteX156" fmla="*/ 138950 w 357379"/>
                  <a:gd name="connsiteY156" fmla="*/ 313552 h 570727"/>
                  <a:gd name="connsiteX157" fmla="*/ 149374 w 357379"/>
                  <a:gd name="connsiteY157" fmla="*/ 303128 h 570727"/>
                  <a:gd name="connsiteX158" fmla="*/ 153077 w 357379"/>
                  <a:gd name="connsiteY158" fmla="*/ 299562 h 570727"/>
                  <a:gd name="connsiteX159" fmla="*/ 155272 w 357379"/>
                  <a:gd name="connsiteY159" fmla="*/ 296819 h 570727"/>
                  <a:gd name="connsiteX160" fmla="*/ 169674 w 357379"/>
                  <a:gd name="connsiteY160" fmla="*/ 279125 h 570727"/>
                  <a:gd name="connsiteX161" fmla="*/ 196420 w 357379"/>
                  <a:gd name="connsiteY161" fmla="*/ 244012 h 570727"/>
                  <a:gd name="connsiteX162" fmla="*/ 196420 w 357379"/>
                  <a:gd name="connsiteY162" fmla="*/ 244150 h 570727"/>
                  <a:gd name="connsiteX163" fmla="*/ 206844 w 357379"/>
                  <a:gd name="connsiteY163" fmla="*/ 226593 h 570727"/>
                  <a:gd name="connsiteX164" fmla="*/ 211919 w 357379"/>
                  <a:gd name="connsiteY164" fmla="*/ 214934 h 570727"/>
                  <a:gd name="connsiteX165" fmla="*/ 214936 w 357379"/>
                  <a:gd name="connsiteY165" fmla="*/ 203687 h 570727"/>
                  <a:gd name="connsiteX166" fmla="*/ 214799 w 357379"/>
                  <a:gd name="connsiteY166" fmla="*/ 204373 h 570727"/>
                  <a:gd name="connsiteX167" fmla="*/ 215485 w 357379"/>
                  <a:gd name="connsiteY167" fmla="*/ 199709 h 570727"/>
                  <a:gd name="connsiteX168" fmla="*/ 215485 w 357379"/>
                  <a:gd name="connsiteY168" fmla="*/ 199847 h 570727"/>
                  <a:gd name="connsiteX169" fmla="*/ 215485 w 357379"/>
                  <a:gd name="connsiteY169" fmla="*/ 196280 h 570727"/>
                  <a:gd name="connsiteX170" fmla="*/ 215485 w 357379"/>
                  <a:gd name="connsiteY170" fmla="*/ 196555 h 570727"/>
                  <a:gd name="connsiteX171" fmla="*/ 215485 w 357379"/>
                  <a:gd name="connsiteY171" fmla="*/ 196006 h 570727"/>
                  <a:gd name="connsiteX172" fmla="*/ 215485 w 357379"/>
                  <a:gd name="connsiteY172" fmla="*/ 195732 h 570727"/>
                  <a:gd name="connsiteX173" fmla="*/ 215485 w 357379"/>
                  <a:gd name="connsiteY173" fmla="*/ 195869 h 570727"/>
                  <a:gd name="connsiteX174" fmla="*/ 215211 w 357379"/>
                  <a:gd name="connsiteY174" fmla="*/ 193263 h 570727"/>
                  <a:gd name="connsiteX175" fmla="*/ 215211 w 357379"/>
                  <a:gd name="connsiteY175" fmla="*/ 193263 h 570727"/>
                  <a:gd name="connsiteX176" fmla="*/ 214388 w 357379"/>
                  <a:gd name="connsiteY176" fmla="*/ 189834 h 570727"/>
                  <a:gd name="connsiteX177" fmla="*/ 213839 w 357379"/>
                  <a:gd name="connsiteY177" fmla="*/ 188463 h 570727"/>
                  <a:gd name="connsiteX178" fmla="*/ 213153 w 357379"/>
                  <a:gd name="connsiteY178" fmla="*/ 187365 h 570727"/>
                  <a:gd name="connsiteX179" fmla="*/ 212604 w 357379"/>
                  <a:gd name="connsiteY179" fmla="*/ 186679 h 570727"/>
                  <a:gd name="connsiteX180" fmla="*/ 211782 w 357379"/>
                  <a:gd name="connsiteY180" fmla="*/ 185857 h 570727"/>
                  <a:gd name="connsiteX181" fmla="*/ 210684 w 357379"/>
                  <a:gd name="connsiteY181" fmla="*/ 185034 h 570727"/>
                  <a:gd name="connsiteX182" fmla="*/ 209587 w 357379"/>
                  <a:gd name="connsiteY182" fmla="*/ 184348 h 570727"/>
                  <a:gd name="connsiteX183" fmla="*/ 209587 w 357379"/>
                  <a:gd name="connsiteY183" fmla="*/ 184348 h 570727"/>
                  <a:gd name="connsiteX184" fmla="*/ 208901 w 357379"/>
                  <a:gd name="connsiteY184" fmla="*/ 184073 h 570727"/>
                  <a:gd name="connsiteX185" fmla="*/ 207667 w 357379"/>
                  <a:gd name="connsiteY185" fmla="*/ 183799 h 570727"/>
                  <a:gd name="connsiteX186" fmla="*/ 206295 w 357379"/>
                  <a:gd name="connsiteY186" fmla="*/ 183662 h 570727"/>
                  <a:gd name="connsiteX187" fmla="*/ 204375 w 357379"/>
                  <a:gd name="connsiteY187" fmla="*/ 183662 h 570727"/>
                  <a:gd name="connsiteX188" fmla="*/ 201357 w 357379"/>
                  <a:gd name="connsiteY188" fmla="*/ 184073 h 570727"/>
                  <a:gd name="connsiteX189" fmla="*/ 197106 w 357379"/>
                  <a:gd name="connsiteY189" fmla="*/ 185445 h 570727"/>
                  <a:gd name="connsiteX190" fmla="*/ 197106 w 357379"/>
                  <a:gd name="connsiteY190" fmla="*/ 185445 h 570727"/>
                  <a:gd name="connsiteX191" fmla="*/ 189836 w 357379"/>
                  <a:gd name="connsiteY191" fmla="*/ 188599 h 570727"/>
                  <a:gd name="connsiteX192" fmla="*/ 190522 w 357379"/>
                  <a:gd name="connsiteY192" fmla="*/ 188188 h 570727"/>
                  <a:gd name="connsiteX193" fmla="*/ 175709 w 357379"/>
                  <a:gd name="connsiteY193" fmla="*/ 196280 h 570727"/>
                  <a:gd name="connsiteX194" fmla="*/ 169811 w 357379"/>
                  <a:gd name="connsiteY194" fmla="*/ 199984 h 570727"/>
                  <a:gd name="connsiteX195" fmla="*/ 163227 w 357379"/>
                  <a:gd name="connsiteY195" fmla="*/ 204099 h 570727"/>
                  <a:gd name="connsiteX196" fmla="*/ 156232 w 357379"/>
                  <a:gd name="connsiteY196" fmla="*/ 209173 h 570727"/>
                  <a:gd name="connsiteX197" fmla="*/ 151294 w 357379"/>
                  <a:gd name="connsiteY197" fmla="*/ 212877 h 570727"/>
                  <a:gd name="connsiteX198" fmla="*/ 148962 w 357379"/>
                  <a:gd name="connsiteY198" fmla="*/ 214523 h 570727"/>
                  <a:gd name="connsiteX199" fmla="*/ 134286 w 357379"/>
                  <a:gd name="connsiteY199" fmla="*/ 227141 h 570727"/>
                  <a:gd name="connsiteX200" fmla="*/ 124959 w 357379"/>
                  <a:gd name="connsiteY200" fmla="*/ 236057 h 570727"/>
                  <a:gd name="connsiteX201" fmla="*/ 118101 w 357379"/>
                  <a:gd name="connsiteY201" fmla="*/ 242915 h 570727"/>
                  <a:gd name="connsiteX202" fmla="*/ 106854 w 357379"/>
                  <a:gd name="connsiteY202" fmla="*/ 254711 h 570727"/>
                  <a:gd name="connsiteX203" fmla="*/ 100819 w 357379"/>
                  <a:gd name="connsiteY203" fmla="*/ 261157 h 570727"/>
                  <a:gd name="connsiteX204" fmla="*/ 95744 w 357379"/>
                  <a:gd name="connsiteY204" fmla="*/ 266232 h 570727"/>
                  <a:gd name="connsiteX205" fmla="*/ 90806 w 357379"/>
                  <a:gd name="connsiteY205" fmla="*/ 270347 h 570727"/>
                  <a:gd name="connsiteX206" fmla="*/ 83948 w 357379"/>
                  <a:gd name="connsiteY206" fmla="*/ 270347 h 570727"/>
                  <a:gd name="connsiteX207" fmla="*/ 82165 w 357379"/>
                  <a:gd name="connsiteY207" fmla="*/ 263626 h 570727"/>
                  <a:gd name="connsiteX208" fmla="*/ 84223 w 357379"/>
                  <a:gd name="connsiteY208" fmla="*/ 259649 h 570727"/>
                  <a:gd name="connsiteX209" fmla="*/ 89298 w 357379"/>
                  <a:gd name="connsiteY209" fmla="*/ 253202 h 570727"/>
                  <a:gd name="connsiteX210" fmla="*/ 95607 w 357379"/>
                  <a:gd name="connsiteY210" fmla="*/ 245247 h 570727"/>
                  <a:gd name="connsiteX211" fmla="*/ 104934 w 357379"/>
                  <a:gd name="connsiteY211" fmla="*/ 233588 h 570727"/>
                  <a:gd name="connsiteX212" fmla="*/ 125782 w 357379"/>
                  <a:gd name="connsiteY212" fmla="*/ 207116 h 570727"/>
                  <a:gd name="connsiteX213" fmla="*/ 148688 w 357379"/>
                  <a:gd name="connsiteY213" fmla="*/ 177215 h 570727"/>
                  <a:gd name="connsiteX214" fmla="*/ 156780 w 357379"/>
                  <a:gd name="connsiteY214" fmla="*/ 166243 h 570727"/>
                  <a:gd name="connsiteX215" fmla="*/ 169125 w 357379"/>
                  <a:gd name="connsiteY215" fmla="*/ 148960 h 570727"/>
                  <a:gd name="connsiteX216" fmla="*/ 168851 w 357379"/>
                  <a:gd name="connsiteY216" fmla="*/ 149509 h 570727"/>
                  <a:gd name="connsiteX217" fmla="*/ 174337 w 357379"/>
                  <a:gd name="connsiteY217" fmla="*/ 141142 h 570727"/>
                  <a:gd name="connsiteX218" fmla="*/ 179961 w 357379"/>
                  <a:gd name="connsiteY218" fmla="*/ 131129 h 570727"/>
                  <a:gd name="connsiteX219" fmla="*/ 179823 w 357379"/>
                  <a:gd name="connsiteY219" fmla="*/ 131404 h 570727"/>
                  <a:gd name="connsiteX220" fmla="*/ 183390 w 357379"/>
                  <a:gd name="connsiteY220" fmla="*/ 123174 h 570727"/>
                  <a:gd name="connsiteX221" fmla="*/ 183115 w 357379"/>
                  <a:gd name="connsiteY221" fmla="*/ 123723 h 570727"/>
                  <a:gd name="connsiteX222" fmla="*/ 184075 w 357379"/>
                  <a:gd name="connsiteY222" fmla="*/ 119883 h 570727"/>
                  <a:gd name="connsiteX223" fmla="*/ 184075 w 357379"/>
                  <a:gd name="connsiteY223" fmla="*/ 120019 h 570727"/>
                  <a:gd name="connsiteX224" fmla="*/ 184624 w 357379"/>
                  <a:gd name="connsiteY224" fmla="*/ 116316 h 570727"/>
                  <a:gd name="connsiteX225" fmla="*/ 184624 w 357379"/>
                  <a:gd name="connsiteY225" fmla="*/ 114670 h 570727"/>
                  <a:gd name="connsiteX226" fmla="*/ 184487 w 357379"/>
                  <a:gd name="connsiteY226" fmla="*/ 113848 h 570727"/>
                  <a:gd name="connsiteX227" fmla="*/ 184212 w 357379"/>
                  <a:gd name="connsiteY227" fmla="*/ 113161 h 570727"/>
                  <a:gd name="connsiteX228" fmla="*/ 183527 w 357379"/>
                  <a:gd name="connsiteY228" fmla="*/ 112202 h 570727"/>
                  <a:gd name="connsiteX229" fmla="*/ 182704 w 357379"/>
                  <a:gd name="connsiteY229" fmla="*/ 111379 h 570727"/>
                  <a:gd name="connsiteX230" fmla="*/ 182429 w 357379"/>
                  <a:gd name="connsiteY230" fmla="*/ 111241 h 570727"/>
                  <a:gd name="connsiteX231" fmla="*/ 181606 w 357379"/>
                  <a:gd name="connsiteY231" fmla="*/ 110967 h 570727"/>
                  <a:gd name="connsiteX232" fmla="*/ 180372 w 357379"/>
                  <a:gd name="connsiteY232" fmla="*/ 110967 h 570727"/>
                  <a:gd name="connsiteX233" fmla="*/ 176669 w 357379"/>
                  <a:gd name="connsiteY233" fmla="*/ 111516 h 570727"/>
                  <a:gd name="connsiteX234" fmla="*/ 177354 w 357379"/>
                  <a:gd name="connsiteY234" fmla="*/ 111379 h 570727"/>
                  <a:gd name="connsiteX235" fmla="*/ 175709 w 357379"/>
                  <a:gd name="connsiteY235" fmla="*/ 111790 h 570727"/>
                  <a:gd name="connsiteX236" fmla="*/ 172554 w 357379"/>
                  <a:gd name="connsiteY236" fmla="*/ 113161 h 570727"/>
                  <a:gd name="connsiteX237" fmla="*/ 167205 w 357379"/>
                  <a:gd name="connsiteY237" fmla="*/ 116316 h 570727"/>
                  <a:gd name="connsiteX238" fmla="*/ 152529 w 357379"/>
                  <a:gd name="connsiteY238" fmla="*/ 127975 h 570727"/>
                  <a:gd name="connsiteX239" fmla="*/ 152666 w 357379"/>
                  <a:gd name="connsiteY239" fmla="*/ 127838 h 570727"/>
                  <a:gd name="connsiteX240" fmla="*/ 152117 w 357379"/>
                  <a:gd name="connsiteY240" fmla="*/ 128249 h 570727"/>
                  <a:gd name="connsiteX241" fmla="*/ 152117 w 357379"/>
                  <a:gd name="connsiteY241" fmla="*/ 128249 h 570727"/>
                  <a:gd name="connsiteX242" fmla="*/ 152117 w 357379"/>
                  <a:gd name="connsiteY242" fmla="*/ 128249 h 570727"/>
                  <a:gd name="connsiteX243" fmla="*/ 135658 w 357379"/>
                  <a:gd name="connsiteY243" fmla="*/ 143748 h 570727"/>
                  <a:gd name="connsiteX244" fmla="*/ 133326 w 357379"/>
                  <a:gd name="connsiteY244" fmla="*/ 146217 h 570727"/>
                  <a:gd name="connsiteX245" fmla="*/ 128251 w 357379"/>
                  <a:gd name="connsiteY245" fmla="*/ 151567 h 570727"/>
                  <a:gd name="connsiteX246" fmla="*/ 121119 w 357379"/>
                  <a:gd name="connsiteY246" fmla="*/ 159110 h 570727"/>
                  <a:gd name="connsiteX247" fmla="*/ 121256 w 357379"/>
                  <a:gd name="connsiteY247" fmla="*/ 158973 h 570727"/>
                  <a:gd name="connsiteX248" fmla="*/ 120982 w 357379"/>
                  <a:gd name="connsiteY248" fmla="*/ 159247 h 570727"/>
                  <a:gd name="connsiteX249" fmla="*/ 120845 w 357379"/>
                  <a:gd name="connsiteY249" fmla="*/ 159522 h 570727"/>
                  <a:gd name="connsiteX250" fmla="*/ 120982 w 357379"/>
                  <a:gd name="connsiteY250" fmla="*/ 159385 h 570727"/>
                  <a:gd name="connsiteX251" fmla="*/ 92589 w 357379"/>
                  <a:gd name="connsiteY251" fmla="*/ 192166 h 570727"/>
                  <a:gd name="connsiteX252" fmla="*/ 76679 w 357379"/>
                  <a:gd name="connsiteY252" fmla="*/ 209996 h 570727"/>
                  <a:gd name="connsiteX253" fmla="*/ 74073 w 357379"/>
                  <a:gd name="connsiteY253" fmla="*/ 213151 h 570727"/>
                  <a:gd name="connsiteX254" fmla="*/ 65981 w 357379"/>
                  <a:gd name="connsiteY254" fmla="*/ 222341 h 570727"/>
                  <a:gd name="connsiteX255" fmla="*/ 66255 w 357379"/>
                  <a:gd name="connsiteY255" fmla="*/ 221930 h 570727"/>
                  <a:gd name="connsiteX256" fmla="*/ 62689 w 357379"/>
                  <a:gd name="connsiteY256" fmla="*/ 225633 h 570727"/>
                  <a:gd name="connsiteX257" fmla="*/ 55831 w 357379"/>
                  <a:gd name="connsiteY257" fmla="*/ 226044 h 570727"/>
                  <a:gd name="connsiteX258" fmla="*/ 54870 w 357379"/>
                  <a:gd name="connsiteY258" fmla="*/ 218775 h 570727"/>
                  <a:gd name="connsiteX259" fmla="*/ 55282 w 357379"/>
                  <a:gd name="connsiteY259" fmla="*/ 218226 h 570727"/>
                  <a:gd name="connsiteX260" fmla="*/ 55282 w 357379"/>
                  <a:gd name="connsiteY260" fmla="*/ 218226 h 570727"/>
                  <a:gd name="connsiteX261" fmla="*/ 55282 w 357379"/>
                  <a:gd name="connsiteY261" fmla="*/ 218226 h 570727"/>
                  <a:gd name="connsiteX262" fmla="*/ 68586 w 357379"/>
                  <a:gd name="connsiteY262" fmla="*/ 203002 h 570727"/>
                  <a:gd name="connsiteX263" fmla="*/ 68175 w 357379"/>
                  <a:gd name="connsiteY263" fmla="*/ 203550 h 570727"/>
                  <a:gd name="connsiteX264" fmla="*/ 81891 w 357379"/>
                  <a:gd name="connsiteY264" fmla="*/ 188051 h 570727"/>
                  <a:gd name="connsiteX265" fmla="*/ 81480 w 357379"/>
                  <a:gd name="connsiteY265" fmla="*/ 188599 h 570727"/>
                  <a:gd name="connsiteX266" fmla="*/ 89846 w 357379"/>
                  <a:gd name="connsiteY266" fmla="*/ 178861 h 570727"/>
                  <a:gd name="connsiteX267" fmla="*/ 97390 w 357379"/>
                  <a:gd name="connsiteY267" fmla="*/ 169534 h 570727"/>
                  <a:gd name="connsiteX268" fmla="*/ 116318 w 357379"/>
                  <a:gd name="connsiteY268" fmla="*/ 144434 h 570727"/>
                  <a:gd name="connsiteX269" fmla="*/ 116044 w 357379"/>
                  <a:gd name="connsiteY269" fmla="*/ 144845 h 570727"/>
                  <a:gd name="connsiteX270" fmla="*/ 131817 w 357379"/>
                  <a:gd name="connsiteY270" fmla="*/ 118511 h 570727"/>
                  <a:gd name="connsiteX271" fmla="*/ 131680 w 357379"/>
                  <a:gd name="connsiteY271" fmla="*/ 118648 h 570727"/>
                  <a:gd name="connsiteX272" fmla="*/ 141556 w 357379"/>
                  <a:gd name="connsiteY272" fmla="*/ 95331 h 570727"/>
                  <a:gd name="connsiteX273" fmla="*/ 141419 w 357379"/>
                  <a:gd name="connsiteY273" fmla="*/ 95880 h 570727"/>
                  <a:gd name="connsiteX274" fmla="*/ 145259 w 357379"/>
                  <a:gd name="connsiteY274" fmla="*/ 81752 h 570727"/>
                  <a:gd name="connsiteX275" fmla="*/ 145259 w 357379"/>
                  <a:gd name="connsiteY275" fmla="*/ 81889 h 570727"/>
                  <a:gd name="connsiteX276" fmla="*/ 145396 w 357379"/>
                  <a:gd name="connsiteY276" fmla="*/ 81478 h 570727"/>
                  <a:gd name="connsiteX277" fmla="*/ 145396 w 357379"/>
                  <a:gd name="connsiteY277" fmla="*/ 81341 h 570727"/>
                  <a:gd name="connsiteX278" fmla="*/ 145396 w 357379"/>
                  <a:gd name="connsiteY278" fmla="*/ 81341 h 570727"/>
                  <a:gd name="connsiteX279" fmla="*/ 146768 w 357379"/>
                  <a:gd name="connsiteY279" fmla="*/ 72288 h 570727"/>
                  <a:gd name="connsiteX280" fmla="*/ 146768 w 357379"/>
                  <a:gd name="connsiteY280" fmla="*/ 72836 h 570727"/>
                  <a:gd name="connsiteX281" fmla="*/ 146768 w 357379"/>
                  <a:gd name="connsiteY281" fmla="*/ 68310 h 570727"/>
                  <a:gd name="connsiteX282" fmla="*/ 146082 w 357379"/>
                  <a:gd name="connsiteY282" fmla="*/ 63235 h 570727"/>
                  <a:gd name="connsiteX283" fmla="*/ 145671 w 357379"/>
                  <a:gd name="connsiteY283" fmla="*/ 61726 h 570727"/>
                  <a:gd name="connsiteX284" fmla="*/ 145122 w 357379"/>
                  <a:gd name="connsiteY284" fmla="*/ 60355 h 570727"/>
                  <a:gd name="connsiteX285" fmla="*/ 144710 w 357379"/>
                  <a:gd name="connsiteY285" fmla="*/ 59532 h 570727"/>
                  <a:gd name="connsiteX286" fmla="*/ 144024 w 357379"/>
                  <a:gd name="connsiteY286" fmla="*/ 58846 h 570727"/>
                  <a:gd name="connsiteX287" fmla="*/ 143339 w 357379"/>
                  <a:gd name="connsiteY287" fmla="*/ 58297 h 570727"/>
                  <a:gd name="connsiteX288" fmla="*/ 141967 w 357379"/>
                  <a:gd name="connsiteY288" fmla="*/ 57475 h 570727"/>
                  <a:gd name="connsiteX289" fmla="*/ 140733 w 357379"/>
                  <a:gd name="connsiteY289" fmla="*/ 56926 h 570727"/>
                  <a:gd name="connsiteX290" fmla="*/ 139910 w 357379"/>
                  <a:gd name="connsiteY290" fmla="*/ 56789 h 570727"/>
                  <a:gd name="connsiteX291" fmla="*/ 138675 w 357379"/>
                  <a:gd name="connsiteY291" fmla="*/ 56652 h 570727"/>
                  <a:gd name="connsiteX292" fmla="*/ 135932 w 357379"/>
                  <a:gd name="connsiteY292" fmla="*/ 57063 h 570727"/>
                  <a:gd name="connsiteX293" fmla="*/ 136206 w 357379"/>
                  <a:gd name="connsiteY293" fmla="*/ 57063 h 570727"/>
                  <a:gd name="connsiteX294" fmla="*/ 132503 w 357379"/>
                  <a:gd name="connsiteY294" fmla="*/ 58161 h 570727"/>
                  <a:gd name="connsiteX295" fmla="*/ 133052 w 357379"/>
                  <a:gd name="connsiteY295" fmla="*/ 58023 h 570727"/>
                  <a:gd name="connsiteX296" fmla="*/ 129486 w 357379"/>
                  <a:gd name="connsiteY296" fmla="*/ 59532 h 570727"/>
                  <a:gd name="connsiteX297" fmla="*/ 129623 w 357379"/>
                  <a:gd name="connsiteY297" fmla="*/ 59395 h 570727"/>
                  <a:gd name="connsiteX298" fmla="*/ 124274 w 357379"/>
                  <a:gd name="connsiteY298" fmla="*/ 62687 h 570727"/>
                  <a:gd name="connsiteX299" fmla="*/ 114947 w 357379"/>
                  <a:gd name="connsiteY299" fmla="*/ 69819 h 570727"/>
                  <a:gd name="connsiteX300" fmla="*/ 114947 w 357379"/>
                  <a:gd name="connsiteY300" fmla="*/ 69819 h 570727"/>
                  <a:gd name="connsiteX301" fmla="*/ 98625 w 357379"/>
                  <a:gd name="connsiteY301" fmla="*/ 95880 h 570727"/>
                  <a:gd name="connsiteX302" fmla="*/ 85183 w 357379"/>
                  <a:gd name="connsiteY302" fmla="*/ 112476 h 570727"/>
                  <a:gd name="connsiteX303" fmla="*/ 76405 w 357379"/>
                  <a:gd name="connsiteY303" fmla="*/ 122489 h 570727"/>
                  <a:gd name="connsiteX304" fmla="*/ 66941 w 357379"/>
                  <a:gd name="connsiteY304" fmla="*/ 132776 h 570727"/>
                  <a:gd name="connsiteX305" fmla="*/ 61454 w 357379"/>
                  <a:gd name="connsiteY305" fmla="*/ 138673 h 570727"/>
                  <a:gd name="connsiteX306" fmla="*/ 56654 w 357379"/>
                  <a:gd name="connsiteY306" fmla="*/ 143337 h 570727"/>
                  <a:gd name="connsiteX307" fmla="*/ 54596 w 357379"/>
                  <a:gd name="connsiteY307" fmla="*/ 144845 h 570727"/>
                  <a:gd name="connsiteX308" fmla="*/ 48973 w 357379"/>
                  <a:gd name="connsiteY308" fmla="*/ 148000 h 570727"/>
                  <a:gd name="connsiteX309" fmla="*/ 42526 w 357379"/>
                  <a:gd name="connsiteY309" fmla="*/ 144845 h 570727"/>
                  <a:gd name="connsiteX310" fmla="*/ 42800 w 357379"/>
                  <a:gd name="connsiteY310" fmla="*/ 138948 h 570727"/>
                  <a:gd name="connsiteX311" fmla="*/ 44721 w 357379"/>
                  <a:gd name="connsiteY311" fmla="*/ 134833 h 570727"/>
                  <a:gd name="connsiteX312" fmla="*/ 47464 w 357379"/>
                  <a:gd name="connsiteY312" fmla="*/ 130993 h 570727"/>
                  <a:gd name="connsiteX313" fmla="*/ 62003 w 357379"/>
                  <a:gd name="connsiteY313" fmla="*/ 112339 h 570727"/>
                  <a:gd name="connsiteX314" fmla="*/ 76268 w 357379"/>
                  <a:gd name="connsiteY314" fmla="*/ 95605 h 570727"/>
                  <a:gd name="connsiteX315" fmla="*/ 85594 w 357379"/>
                  <a:gd name="connsiteY315" fmla="*/ 85318 h 570727"/>
                  <a:gd name="connsiteX316" fmla="*/ 92589 w 357379"/>
                  <a:gd name="connsiteY316" fmla="*/ 78186 h 570727"/>
                  <a:gd name="connsiteX317" fmla="*/ 109597 w 357379"/>
                  <a:gd name="connsiteY317" fmla="*/ 62275 h 570727"/>
                  <a:gd name="connsiteX318" fmla="*/ 114398 w 357379"/>
                  <a:gd name="connsiteY318" fmla="*/ 51028 h 570727"/>
                  <a:gd name="connsiteX319" fmla="*/ 114261 w 357379"/>
                  <a:gd name="connsiteY319" fmla="*/ 51439 h 570727"/>
                  <a:gd name="connsiteX320" fmla="*/ 118101 w 357379"/>
                  <a:gd name="connsiteY320" fmla="*/ 37723 h 570727"/>
                  <a:gd name="connsiteX321" fmla="*/ 117964 w 357379"/>
                  <a:gd name="connsiteY321" fmla="*/ 38272 h 570727"/>
                  <a:gd name="connsiteX322" fmla="*/ 119061 w 357379"/>
                  <a:gd name="connsiteY322" fmla="*/ 28808 h 570727"/>
                  <a:gd name="connsiteX323" fmla="*/ 119061 w 357379"/>
                  <a:gd name="connsiteY323" fmla="*/ 28945 h 570727"/>
                  <a:gd name="connsiteX324" fmla="*/ 119061 w 357379"/>
                  <a:gd name="connsiteY324" fmla="*/ 24556 h 570727"/>
                  <a:gd name="connsiteX325" fmla="*/ 119061 w 357379"/>
                  <a:gd name="connsiteY325" fmla="*/ 24694 h 570727"/>
                  <a:gd name="connsiteX326" fmla="*/ 118650 w 357379"/>
                  <a:gd name="connsiteY326" fmla="*/ 20853 h 570727"/>
                  <a:gd name="connsiteX327" fmla="*/ 117690 w 357379"/>
                  <a:gd name="connsiteY327" fmla="*/ 17287 h 570727"/>
                  <a:gd name="connsiteX328" fmla="*/ 117827 w 357379"/>
                  <a:gd name="connsiteY328" fmla="*/ 17698 h 570727"/>
                  <a:gd name="connsiteX329" fmla="*/ 116455 w 357379"/>
                  <a:gd name="connsiteY329" fmla="*/ 14269 h 570727"/>
                  <a:gd name="connsiteX330" fmla="*/ 116455 w 357379"/>
                  <a:gd name="connsiteY330" fmla="*/ 14269 h 570727"/>
                  <a:gd name="connsiteX331" fmla="*/ 115770 w 357379"/>
                  <a:gd name="connsiteY331" fmla="*/ 13035 h 570727"/>
                  <a:gd name="connsiteX332" fmla="*/ 115084 w 357379"/>
                  <a:gd name="connsiteY332" fmla="*/ 12075 h 570727"/>
                  <a:gd name="connsiteX333" fmla="*/ 114261 w 357379"/>
                  <a:gd name="connsiteY333" fmla="*/ 11252 h 570727"/>
                  <a:gd name="connsiteX334" fmla="*/ 113026 w 357379"/>
                  <a:gd name="connsiteY334" fmla="*/ 10291 h 570727"/>
                  <a:gd name="connsiteX335" fmla="*/ 113163 w 357379"/>
                  <a:gd name="connsiteY335" fmla="*/ 10429 h 570727"/>
                  <a:gd name="connsiteX336" fmla="*/ 113026 w 357379"/>
                  <a:gd name="connsiteY336" fmla="*/ 10291 h 570727"/>
                  <a:gd name="connsiteX337" fmla="*/ 112889 w 357379"/>
                  <a:gd name="connsiteY337" fmla="*/ 10155 h 570727"/>
                  <a:gd name="connsiteX338" fmla="*/ 113026 w 357379"/>
                  <a:gd name="connsiteY338" fmla="*/ 10291 h 570727"/>
                  <a:gd name="connsiteX339" fmla="*/ 111929 w 357379"/>
                  <a:gd name="connsiteY339" fmla="*/ 9606 h 570727"/>
                  <a:gd name="connsiteX340" fmla="*/ 108774 w 357379"/>
                  <a:gd name="connsiteY340" fmla="*/ 8234 h 570727"/>
                  <a:gd name="connsiteX341" fmla="*/ 109186 w 357379"/>
                  <a:gd name="connsiteY341" fmla="*/ 8509 h 570727"/>
                  <a:gd name="connsiteX342" fmla="*/ 107677 w 357379"/>
                  <a:gd name="connsiteY342" fmla="*/ 8234 h 570727"/>
                  <a:gd name="connsiteX343" fmla="*/ 107677 w 357379"/>
                  <a:gd name="connsiteY343" fmla="*/ 8234 h 570727"/>
                  <a:gd name="connsiteX344" fmla="*/ 107677 w 357379"/>
                  <a:gd name="connsiteY344" fmla="*/ 8234 h 570727"/>
                  <a:gd name="connsiteX345" fmla="*/ 107266 w 357379"/>
                  <a:gd name="connsiteY345" fmla="*/ 8097 h 570727"/>
                  <a:gd name="connsiteX346" fmla="*/ 107677 w 357379"/>
                  <a:gd name="connsiteY346" fmla="*/ 8234 h 570727"/>
                  <a:gd name="connsiteX347" fmla="*/ 105757 w 357379"/>
                  <a:gd name="connsiteY347" fmla="*/ 8097 h 570727"/>
                  <a:gd name="connsiteX348" fmla="*/ 106305 w 357379"/>
                  <a:gd name="connsiteY348" fmla="*/ 8097 h 570727"/>
                  <a:gd name="connsiteX349" fmla="*/ 104385 w 357379"/>
                  <a:gd name="connsiteY349" fmla="*/ 8097 h 570727"/>
                  <a:gd name="connsiteX350" fmla="*/ 104660 w 357379"/>
                  <a:gd name="connsiteY350" fmla="*/ 8097 h 570727"/>
                  <a:gd name="connsiteX351" fmla="*/ 101093 w 357379"/>
                  <a:gd name="connsiteY351" fmla="*/ 8646 h 570727"/>
                  <a:gd name="connsiteX352" fmla="*/ 99036 w 357379"/>
                  <a:gd name="connsiteY352" fmla="*/ 9194 h 570727"/>
                  <a:gd name="connsiteX353" fmla="*/ 93001 w 357379"/>
                  <a:gd name="connsiteY353" fmla="*/ 11800 h 570727"/>
                  <a:gd name="connsiteX354" fmla="*/ 85183 w 357379"/>
                  <a:gd name="connsiteY354" fmla="*/ 16464 h 570727"/>
                  <a:gd name="connsiteX355" fmla="*/ 85320 w 357379"/>
                  <a:gd name="connsiteY355" fmla="*/ 16327 h 570727"/>
                  <a:gd name="connsiteX356" fmla="*/ 66529 w 357379"/>
                  <a:gd name="connsiteY356" fmla="*/ 30317 h 570727"/>
                  <a:gd name="connsiteX357" fmla="*/ 59123 w 357379"/>
                  <a:gd name="connsiteY357" fmla="*/ 36352 h 570727"/>
                  <a:gd name="connsiteX358" fmla="*/ 50893 w 357379"/>
                  <a:gd name="connsiteY358" fmla="*/ 43073 h 570727"/>
                  <a:gd name="connsiteX359" fmla="*/ 18797 w 357379"/>
                  <a:gd name="connsiteY359" fmla="*/ 73522 h 570727"/>
                  <a:gd name="connsiteX360" fmla="*/ 18797 w 357379"/>
                  <a:gd name="connsiteY360" fmla="*/ 73522 h 570727"/>
                  <a:gd name="connsiteX361" fmla="*/ 10842 w 357379"/>
                  <a:gd name="connsiteY361" fmla="*/ 83535 h 570727"/>
                  <a:gd name="connsiteX362" fmla="*/ 10842 w 357379"/>
                  <a:gd name="connsiteY362" fmla="*/ 83398 h 570727"/>
                  <a:gd name="connsiteX363" fmla="*/ 8099 w 357379"/>
                  <a:gd name="connsiteY363" fmla="*/ 88061 h 570727"/>
                  <a:gd name="connsiteX364" fmla="*/ 8099 w 357379"/>
                  <a:gd name="connsiteY364" fmla="*/ 87924 h 570727"/>
                  <a:gd name="connsiteX365" fmla="*/ 7962 w 357379"/>
                  <a:gd name="connsiteY365" fmla="*/ 88061 h 570727"/>
                  <a:gd name="connsiteX366" fmla="*/ 7825 w 357379"/>
                  <a:gd name="connsiteY366" fmla="*/ 88336 h 570727"/>
                  <a:gd name="connsiteX367" fmla="*/ 7962 w 357379"/>
                  <a:gd name="connsiteY367" fmla="*/ 88199 h 570727"/>
                  <a:gd name="connsiteX368" fmla="*/ 7413 w 357379"/>
                  <a:gd name="connsiteY368" fmla="*/ 89570 h 570727"/>
                  <a:gd name="connsiteX369" fmla="*/ 7276 w 357379"/>
                  <a:gd name="connsiteY369" fmla="*/ 90119 h 570727"/>
                  <a:gd name="connsiteX370" fmla="*/ 8922 w 357379"/>
                  <a:gd name="connsiteY370" fmla="*/ 91902 h 570727"/>
                  <a:gd name="connsiteX371" fmla="*/ 7139 w 357379"/>
                  <a:gd name="connsiteY371" fmla="*/ 96291 h 570727"/>
                  <a:gd name="connsiteX372" fmla="*/ 2750 w 357379"/>
                  <a:gd name="connsiteY372" fmla="*/ 96565 h 570727"/>
                  <a:gd name="connsiteX373" fmla="*/ 555 w 357379"/>
                  <a:gd name="connsiteY373" fmla="*/ 94371 h 570727"/>
                  <a:gd name="connsiteX374" fmla="*/ 281 w 357379"/>
                  <a:gd name="connsiteY374" fmla="*/ 89433 h 570727"/>
                  <a:gd name="connsiteX375" fmla="*/ 1652 w 357379"/>
                  <a:gd name="connsiteY375" fmla="*/ 85318 h 570727"/>
                  <a:gd name="connsiteX376" fmla="*/ 3710 w 357379"/>
                  <a:gd name="connsiteY376" fmla="*/ 81478 h 570727"/>
                  <a:gd name="connsiteX377" fmla="*/ 10431 w 357379"/>
                  <a:gd name="connsiteY377" fmla="*/ 72151 h 570727"/>
                  <a:gd name="connsiteX378" fmla="*/ 18386 w 357379"/>
                  <a:gd name="connsiteY378" fmla="*/ 63098 h 570727"/>
                  <a:gd name="connsiteX379" fmla="*/ 28536 w 357379"/>
                  <a:gd name="connsiteY379" fmla="*/ 52948 h 570727"/>
                  <a:gd name="connsiteX380" fmla="*/ 45407 w 357379"/>
                  <a:gd name="connsiteY380" fmla="*/ 37449 h 570727"/>
                  <a:gd name="connsiteX381" fmla="*/ 53087 w 357379"/>
                  <a:gd name="connsiteY381" fmla="*/ 31003 h 570727"/>
                  <a:gd name="connsiteX382" fmla="*/ 61591 w 357379"/>
                  <a:gd name="connsiteY382" fmla="*/ 23871 h 570727"/>
                  <a:gd name="connsiteX383" fmla="*/ 86829 w 357379"/>
                  <a:gd name="connsiteY383" fmla="*/ 5628 h 570727"/>
                  <a:gd name="connsiteX384" fmla="*/ 91629 w 357379"/>
                  <a:gd name="connsiteY384" fmla="*/ 3159 h 570727"/>
                  <a:gd name="connsiteX385" fmla="*/ 96567 w 357379"/>
                  <a:gd name="connsiteY385" fmla="*/ 1239 h 570727"/>
                  <a:gd name="connsiteX386" fmla="*/ 101368 w 357379"/>
                  <a:gd name="connsiteY386" fmla="*/ 279 h 570727"/>
                  <a:gd name="connsiteX387" fmla="*/ 106031 w 357379"/>
                  <a:gd name="connsiteY387" fmla="*/ 4 h 570727"/>
                  <a:gd name="connsiteX388" fmla="*/ 120707 w 357379"/>
                  <a:gd name="connsiteY388" fmla="*/ 6726 h 570727"/>
                  <a:gd name="connsiteX389" fmla="*/ 124411 w 357379"/>
                  <a:gd name="connsiteY389" fmla="*/ 12761 h 570727"/>
                  <a:gd name="connsiteX390" fmla="*/ 126605 w 357379"/>
                  <a:gd name="connsiteY390" fmla="*/ 21539 h 570727"/>
                  <a:gd name="connsiteX391" fmla="*/ 126605 w 357379"/>
                  <a:gd name="connsiteY391" fmla="*/ 32100 h 570727"/>
                  <a:gd name="connsiteX392" fmla="*/ 123862 w 357379"/>
                  <a:gd name="connsiteY392" fmla="*/ 46639 h 570727"/>
                  <a:gd name="connsiteX393" fmla="*/ 121805 w 357379"/>
                  <a:gd name="connsiteY393" fmla="*/ 53223 h 570727"/>
                  <a:gd name="connsiteX394" fmla="*/ 124959 w 357379"/>
                  <a:gd name="connsiteY394" fmla="*/ 51439 h 570727"/>
                  <a:gd name="connsiteX395" fmla="*/ 133737 w 357379"/>
                  <a:gd name="connsiteY395" fmla="*/ 48285 h 570727"/>
                  <a:gd name="connsiteX396" fmla="*/ 136755 w 357379"/>
                  <a:gd name="connsiteY396" fmla="*/ 47874 h 570727"/>
                  <a:gd name="connsiteX397" fmla="*/ 141007 w 357379"/>
                  <a:gd name="connsiteY397" fmla="*/ 47874 h 570727"/>
                  <a:gd name="connsiteX398" fmla="*/ 147453 w 357379"/>
                  <a:gd name="connsiteY398" fmla="*/ 50617 h 570727"/>
                  <a:gd name="connsiteX399" fmla="*/ 149785 w 357379"/>
                  <a:gd name="connsiteY399" fmla="*/ 52400 h 570727"/>
                  <a:gd name="connsiteX400" fmla="*/ 151294 w 357379"/>
                  <a:gd name="connsiteY400" fmla="*/ 54046 h 570727"/>
                  <a:gd name="connsiteX401" fmla="*/ 152529 w 357379"/>
                  <a:gd name="connsiteY401" fmla="*/ 56103 h 570727"/>
                  <a:gd name="connsiteX402" fmla="*/ 154723 w 357379"/>
                  <a:gd name="connsiteY402" fmla="*/ 63373 h 570727"/>
                  <a:gd name="connsiteX403" fmla="*/ 155135 w 357379"/>
                  <a:gd name="connsiteY403" fmla="*/ 73385 h 570727"/>
                  <a:gd name="connsiteX404" fmla="*/ 148688 w 357379"/>
                  <a:gd name="connsiteY404" fmla="*/ 101092 h 570727"/>
                  <a:gd name="connsiteX405" fmla="*/ 137441 w 357379"/>
                  <a:gd name="connsiteY405" fmla="*/ 126603 h 570727"/>
                  <a:gd name="connsiteX406" fmla="*/ 141007 w 357379"/>
                  <a:gd name="connsiteY406" fmla="*/ 123174 h 570727"/>
                  <a:gd name="connsiteX407" fmla="*/ 151020 w 357379"/>
                  <a:gd name="connsiteY407" fmla="*/ 114670 h 570727"/>
                  <a:gd name="connsiteX408" fmla="*/ 161581 w 357379"/>
                  <a:gd name="connsiteY408" fmla="*/ 106990 h 570727"/>
                  <a:gd name="connsiteX409" fmla="*/ 171731 w 357379"/>
                  <a:gd name="connsiteY409" fmla="*/ 101915 h 570727"/>
                  <a:gd name="connsiteX410" fmla="*/ 180783 w 357379"/>
                  <a:gd name="connsiteY410" fmla="*/ 100543 h 570727"/>
                  <a:gd name="connsiteX411" fmla="*/ 185447 w 357379"/>
                  <a:gd name="connsiteY411" fmla="*/ 101503 h 570727"/>
                  <a:gd name="connsiteX412" fmla="*/ 188190 w 357379"/>
                  <a:gd name="connsiteY412" fmla="*/ 103012 h 570727"/>
                  <a:gd name="connsiteX413" fmla="*/ 192579 w 357379"/>
                  <a:gd name="connsiteY413" fmla="*/ 107812 h 570727"/>
                  <a:gd name="connsiteX414" fmla="*/ 192579 w 357379"/>
                  <a:gd name="connsiteY414" fmla="*/ 126192 h 570727"/>
                  <a:gd name="connsiteX415" fmla="*/ 188601 w 357379"/>
                  <a:gd name="connsiteY415" fmla="*/ 135656 h 570727"/>
                  <a:gd name="connsiteX416" fmla="*/ 181469 w 357379"/>
                  <a:gd name="connsiteY416" fmla="*/ 148274 h 570727"/>
                  <a:gd name="connsiteX417" fmla="*/ 172691 w 357379"/>
                  <a:gd name="connsiteY417" fmla="*/ 161305 h 570727"/>
                  <a:gd name="connsiteX418" fmla="*/ 160072 w 357379"/>
                  <a:gd name="connsiteY418" fmla="*/ 178999 h 570727"/>
                  <a:gd name="connsiteX419" fmla="*/ 144436 w 357379"/>
                  <a:gd name="connsiteY419" fmla="*/ 200121 h 570727"/>
                  <a:gd name="connsiteX420" fmla="*/ 137852 w 357379"/>
                  <a:gd name="connsiteY420" fmla="*/ 208762 h 570727"/>
                  <a:gd name="connsiteX421" fmla="*/ 141830 w 357379"/>
                  <a:gd name="connsiteY421" fmla="*/ 205333 h 570727"/>
                  <a:gd name="connsiteX422" fmla="*/ 144162 w 357379"/>
                  <a:gd name="connsiteY422" fmla="*/ 203687 h 570727"/>
                  <a:gd name="connsiteX423" fmla="*/ 150197 w 357379"/>
                  <a:gd name="connsiteY423" fmla="*/ 199298 h 570727"/>
                  <a:gd name="connsiteX424" fmla="*/ 158015 w 357379"/>
                  <a:gd name="connsiteY424" fmla="*/ 193675 h 570727"/>
                  <a:gd name="connsiteX425" fmla="*/ 169399 w 357379"/>
                  <a:gd name="connsiteY425" fmla="*/ 186542 h 570727"/>
                  <a:gd name="connsiteX426" fmla="*/ 172142 w 357379"/>
                  <a:gd name="connsiteY426" fmla="*/ 185034 h 570727"/>
                  <a:gd name="connsiteX427" fmla="*/ 179686 w 357379"/>
                  <a:gd name="connsiteY427" fmla="*/ 180919 h 570727"/>
                  <a:gd name="connsiteX428" fmla="*/ 196420 w 357379"/>
                  <a:gd name="connsiteY428" fmla="*/ 174061 h 570727"/>
                  <a:gd name="connsiteX429" fmla="*/ 206707 w 357379"/>
                  <a:gd name="connsiteY429" fmla="*/ 172826 h 570727"/>
                  <a:gd name="connsiteX430" fmla="*/ 215073 w 357379"/>
                  <a:gd name="connsiteY430" fmla="*/ 175158 h 570727"/>
                  <a:gd name="connsiteX431" fmla="*/ 220834 w 357379"/>
                  <a:gd name="connsiteY431" fmla="*/ 179959 h 570727"/>
                  <a:gd name="connsiteX432" fmla="*/ 224400 w 357379"/>
                  <a:gd name="connsiteY432" fmla="*/ 186679 h 570727"/>
                  <a:gd name="connsiteX433" fmla="*/ 226046 w 357379"/>
                  <a:gd name="connsiteY433" fmla="*/ 195869 h 570727"/>
                  <a:gd name="connsiteX434" fmla="*/ 224675 w 357379"/>
                  <a:gd name="connsiteY434" fmla="*/ 208899 h 570727"/>
                  <a:gd name="connsiteX435" fmla="*/ 221246 w 357379"/>
                  <a:gd name="connsiteY435" fmla="*/ 220558 h 570727"/>
                  <a:gd name="connsiteX436" fmla="*/ 215485 w 357379"/>
                  <a:gd name="connsiteY436" fmla="*/ 233176 h 570727"/>
                  <a:gd name="connsiteX437" fmla="*/ 201083 w 357379"/>
                  <a:gd name="connsiteY437" fmla="*/ 256768 h 570727"/>
                  <a:gd name="connsiteX438" fmla="*/ 196968 w 357379"/>
                  <a:gd name="connsiteY438" fmla="*/ 262529 h 570727"/>
                  <a:gd name="connsiteX439" fmla="*/ 199712 w 357379"/>
                  <a:gd name="connsiteY439" fmla="*/ 260472 h 570727"/>
                  <a:gd name="connsiteX440" fmla="*/ 207255 w 357379"/>
                  <a:gd name="connsiteY440" fmla="*/ 255122 h 570727"/>
                  <a:gd name="connsiteX441" fmla="*/ 213290 w 357379"/>
                  <a:gd name="connsiteY441" fmla="*/ 251008 h 570727"/>
                  <a:gd name="connsiteX442" fmla="*/ 215759 w 357379"/>
                  <a:gd name="connsiteY442" fmla="*/ 249362 h 570727"/>
                  <a:gd name="connsiteX443" fmla="*/ 226869 w 357379"/>
                  <a:gd name="connsiteY443" fmla="*/ 242641 h 570727"/>
                  <a:gd name="connsiteX444" fmla="*/ 235647 w 357379"/>
                  <a:gd name="connsiteY444" fmla="*/ 237977 h 570727"/>
                  <a:gd name="connsiteX445" fmla="*/ 247718 w 357379"/>
                  <a:gd name="connsiteY445" fmla="*/ 233863 h 570727"/>
                  <a:gd name="connsiteX446" fmla="*/ 256633 w 357379"/>
                  <a:gd name="connsiteY446" fmla="*/ 233451 h 570727"/>
                  <a:gd name="connsiteX447" fmla="*/ 264863 w 357379"/>
                  <a:gd name="connsiteY447" fmla="*/ 236880 h 570727"/>
                  <a:gd name="connsiteX448" fmla="*/ 269252 w 357379"/>
                  <a:gd name="connsiteY448" fmla="*/ 241955 h 570727"/>
                  <a:gd name="connsiteX449" fmla="*/ 270897 w 357379"/>
                  <a:gd name="connsiteY449" fmla="*/ 246070 h 570727"/>
                  <a:gd name="connsiteX450" fmla="*/ 271583 w 357379"/>
                  <a:gd name="connsiteY450" fmla="*/ 250733 h 570727"/>
                  <a:gd name="connsiteX451" fmla="*/ 266097 w 357379"/>
                  <a:gd name="connsiteY451" fmla="*/ 273502 h 570727"/>
                  <a:gd name="connsiteX452" fmla="*/ 257456 w 357379"/>
                  <a:gd name="connsiteY452" fmla="*/ 289275 h 570727"/>
                  <a:gd name="connsiteX453" fmla="*/ 247306 w 357379"/>
                  <a:gd name="connsiteY453" fmla="*/ 304226 h 570727"/>
                  <a:gd name="connsiteX454" fmla="*/ 233727 w 357379"/>
                  <a:gd name="connsiteY454" fmla="*/ 321782 h 570727"/>
                  <a:gd name="connsiteX455" fmla="*/ 237568 w 357379"/>
                  <a:gd name="connsiteY455" fmla="*/ 319450 h 570727"/>
                  <a:gd name="connsiteX456" fmla="*/ 245934 w 357379"/>
                  <a:gd name="connsiteY456" fmla="*/ 314513 h 570727"/>
                  <a:gd name="connsiteX457" fmla="*/ 257044 w 357379"/>
                  <a:gd name="connsiteY457" fmla="*/ 308889 h 570727"/>
                  <a:gd name="connsiteX458" fmla="*/ 266920 w 357379"/>
                  <a:gd name="connsiteY458" fmla="*/ 304363 h 570727"/>
                  <a:gd name="connsiteX459" fmla="*/ 280087 w 357379"/>
                  <a:gd name="connsiteY459" fmla="*/ 299836 h 570727"/>
                  <a:gd name="connsiteX460" fmla="*/ 285711 w 357379"/>
                  <a:gd name="connsiteY460" fmla="*/ 298739 h 570727"/>
                  <a:gd name="connsiteX461" fmla="*/ 291334 w 357379"/>
                  <a:gd name="connsiteY461" fmla="*/ 298602 h 570727"/>
                  <a:gd name="connsiteX462" fmla="*/ 298741 w 357379"/>
                  <a:gd name="connsiteY462" fmla="*/ 300522 h 570727"/>
                  <a:gd name="connsiteX463" fmla="*/ 301484 w 357379"/>
                  <a:gd name="connsiteY463" fmla="*/ 302168 h 570727"/>
                  <a:gd name="connsiteX464" fmla="*/ 303816 w 357379"/>
                  <a:gd name="connsiteY464" fmla="*/ 304226 h 570727"/>
                  <a:gd name="connsiteX465" fmla="*/ 305462 w 357379"/>
                  <a:gd name="connsiteY465" fmla="*/ 306694 h 570727"/>
                  <a:gd name="connsiteX466" fmla="*/ 307382 w 357379"/>
                  <a:gd name="connsiteY466" fmla="*/ 312318 h 570727"/>
                  <a:gd name="connsiteX467" fmla="*/ 305050 w 357379"/>
                  <a:gd name="connsiteY467" fmla="*/ 331383 h 570727"/>
                  <a:gd name="connsiteX468" fmla="*/ 300250 w 357379"/>
                  <a:gd name="connsiteY468" fmla="*/ 343042 h 570727"/>
                  <a:gd name="connsiteX469" fmla="*/ 292706 w 357379"/>
                  <a:gd name="connsiteY469" fmla="*/ 356758 h 570727"/>
                  <a:gd name="connsiteX470" fmla="*/ 283928 w 357379"/>
                  <a:gd name="connsiteY470" fmla="*/ 370200 h 570727"/>
                  <a:gd name="connsiteX471" fmla="*/ 273229 w 357379"/>
                  <a:gd name="connsiteY471" fmla="*/ 384875 h 570727"/>
                  <a:gd name="connsiteX472" fmla="*/ 261571 w 357379"/>
                  <a:gd name="connsiteY472" fmla="*/ 399277 h 570727"/>
                  <a:gd name="connsiteX473" fmla="*/ 244837 w 357379"/>
                  <a:gd name="connsiteY473" fmla="*/ 419165 h 570727"/>
                  <a:gd name="connsiteX474" fmla="*/ 244151 w 357379"/>
                  <a:gd name="connsiteY474" fmla="*/ 419989 h 570727"/>
                  <a:gd name="connsiteX475" fmla="*/ 261159 w 357379"/>
                  <a:gd name="connsiteY475" fmla="*/ 408055 h 570727"/>
                  <a:gd name="connsiteX476" fmla="*/ 266508 w 357379"/>
                  <a:gd name="connsiteY476" fmla="*/ 404490 h 570727"/>
                  <a:gd name="connsiteX477" fmla="*/ 279402 w 357379"/>
                  <a:gd name="connsiteY477" fmla="*/ 396671 h 570727"/>
                  <a:gd name="connsiteX478" fmla="*/ 298192 w 357379"/>
                  <a:gd name="connsiteY478" fmla="*/ 386384 h 570727"/>
                  <a:gd name="connsiteX479" fmla="*/ 319315 w 357379"/>
                  <a:gd name="connsiteY479" fmla="*/ 376920 h 570727"/>
                  <a:gd name="connsiteX480" fmla="*/ 330288 w 357379"/>
                  <a:gd name="connsiteY480" fmla="*/ 373765 h 570727"/>
                  <a:gd name="connsiteX481" fmla="*/ 342084 w 357379"/>
                  <a:gd name="connsiteY481" fmla="*/ 373629 h 570727"/>
                  <a:gd name="connsiteX482" fmla="*/ 350039 w 357379"/>
                  <a:gd name="connsiteY482" fmla="*/ 376920 h 570727"/>
                  <a:gd name="connsiteX483" fmla="*/ 352782 w 357379"/>
                  <a:gd name="connsiteY483" fmla="*/ 379389 h 570727"/>
                  <a:gd name="connsiteX484" fmla="*/ 355662 w 357379"/>
                  <a:gd name="connsiteY484" fmla="*/ 383504 h 570727"/>
                  <a:gd name="connsiteX485" fmla="*/ 357308 w 357379"/>
                  <a:gd name="connsiteY485" fmla="*/ 389951 h 570727"/>
                  <a:gd name="connsiteX486" fmla="*/ 356211 w 357379"/>
                  <a:gd name="connsiteY486" fmla="*/ 401884 h 570727"/>
                  <a:gd name="connsiteX487" fmla="*/ 354565 w 357379"/>
                  <a:gd name="connsiteY487" fmla="*/ 407096 h 570727"/>
                  <a:gd name="connsiteX488" fmla="*/ 351548 w 357379"/>
                  <a:gd name="connsiteY488" fmla="*/ 413816 h 570727"/>
                  <a:gd name="connsiteX489" fmla="*/ 345238 w 357379"/>
                  <a:gd name="connsiteY489" fmla="*/ 425338 h 570727"/>
                  <a:gd name="connsiteX490" fmla="*/ 337832 w 357379"/>
                  <a:gd name="connsiteY490" fmla="*/ 436585 h 570727"/>
                  <a:gd name="connsiteX491" fmla="*/ 327270 w 357379"/>
                  <a:gd name="connsiteY491" fmla="*/ 451124 h 570727"/>
                  <a:gd name="connsiteX492" fmla="*/ 310811 w 357379"/>
                  <a:gd name="connsiteY492" fmla="*/ 471424 h 570727"/>
                  <a:gd name="connsiteX493" fmla="*/ 299564 w 357379"/>
                  <a:gd name="connsiteY493" fmla="*/ 485002 h 570727"/>
                  <a:gd name="connsiteX494" fmla="*/ 274875 w 357379"/>
                  <a:gd name="connsiteY494" fmla="*/ 513943 h 570727"/>
                  <a:gd name="connsiteX495" fmla="*/ 227555 w 357379"/>
                  <a:gd name="connsiteY495" fmla="*/ 568259 h 570727"/>
                  <a:gd name="connsiteX496" fmla="*/ 223440 w 357379"/>
                  <a:gd name="connsiteY496" fmla="*/ 570727 h 570727"/>
                  <a:gd name="connsiteX497" fmla="*/ 222617 w 357379"/>
                  <a:gd name="connsiteY497" fmla="*/ 570727 h 570727"/>
                  <a:gd name="connsiteX498" fmla="*/ 218365 w 357379"/>
                  <a:gd name="connsiteY498" fmla="*/ 568807 h 570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</a:cxnLst>
                <a:rect l="l" t="t" r="r" b="b"/>
                <a:pathLst>
                  <a:path w="357379" h="570727">
                    <a:moveTo>
                      <a:pt x="70095" y="116042"/>
                    </a:moveTo>
                    <a:cubicBezTo>
                      <a:pt x="68998" y="117277"/>
                      <a:pt x="67901" y="118511"/>
                      <a:pt x="66941" y="119883"/>
                    </a:cubicBezTo>
                    <a:cubicBezTo>
                      <a:pt x="69410" y="117139"/>
                      <a:pt x="71878" y="114396"/>
                      <a:pt x="74347" y="111790"/>
                    </a:cubicBezTo>
                    <a:cubicBezTo>
                      <a:pt x="74347" y="111790"/>
                      <a:pt x="74347" y="111790"/>
                      <a:pt x="74347" y="111927"/>
                    </a:cubicBezTo>
                    <a:cubicBezTo>
                      <a:pt x="74484" y="111790"/>
                      <a:pt x="74484" y="111790"/>
                      <a:pt x="74622" y="111653"/>
                    </a:cubicBezTo>
                    <a:cubicBezTo>
                      <a:pt x="74622" y="111653"/>
                      <a:pt x="74759" y="111516"/>
                      <a:pt x="74759" y="111516"/>
                    </a:cubicBezTo>
                    <a:cubicBezTo>
                      <a:pt x="74759" y="111516"/>
                      <a:pt x="74759" y="111516"/>
                      <a:pt x="74622" y="111653"/>
                    </a:cubicBezTo>
                    <a:cubicBezTo>
                      <a:pt x="77502" y="108224"/>
                      <a:pt x="80382" y="104932"/>
                      <a:pt x="83263" y="101503"/>
                    </a:cubicBezTo>
                    <a:cubicBezTo>
                      <a:pt x="84223" y="100406"/>
                      <a:pt x="85183" y="99171"/>
                      <a:pt x="86143" y="97937"/>
                    </a:cubicBezTo>
                    <a:cubicBezTo>
                      <a:pt x="84086" y="100132"/>
                      <a:pt x="82165" y="102326"/>
                      <a:pt x="80108" y="104658"/>
                    </a:cubicBezTo>
                    <a:cubicBezTo>
                      <a:pt x="80245" y="104521"/>
                      <a:pt x="80382" y="104383"/>
                      <a:pt x="80519" y="104246"/>
                    </a:cubicBezTo>
                    <a:cubicBezTo>
                      <a:pt x="76953" y="108087"/>
                      <a:pt x="73524" y="112064"/>
                      <a:pt x="70095" y="116042"/>
                    </a:cubicBezTo>
                    <a:close/>
                    <a:moveTo>
                      <a:pt x="218365" y="568807"/>
                    </a:moveTo>
                    <a:cubicBezTo>
                      <a:pt x="215759" y="566750"/>
                      <a:pt x="214936" y="562498"/>
                      <a:pt x="217268" y="559892"/>
                    </a:cubicBezTo>
                    <a:cubicBezTo>
                      <a:pt x="236196" y="538221"/>
                      <a:pt x="255261" y="516686"/>
                      <a:pt x="274464" y="495152"/>
                    </a:cubicBezTo>
                    <a:cubicBezTo>
                      <a:pt x="274464" y="495152"/>
                      <a:pt x="274326" y="495289"/>
                      <a:pt x="274326" y="495289"/>
                    </a:cubicBezTo>
                    <a:cubicBezTo>
                      <a:pt x="280910" y="487745"/>
                      <a:pt x="287631" y="480202"/>
                      <a:pt x="294078" y="472658"/>
                    </a:cubicBezTo>
                    <a:cubicBezTo>
                      <a:pt x="298741" y="467171"/>
                      <a:pt x="303405" y="461822"/>
                      <a:pt x="307931" y="456336"/>
                    </a:cubicBezTo>
                    <a:cubicBezTo>
                      <a:pt x="316983" y="445638"/>
                      <a:pt x="325487" y="434665"/>
                      <a:pt x="333305" y="423143"/>
                    </a:cubicBezTo>
                    <a:cubicBezTo>
                      <a:pt x="333305" y="423143"/>
                      <a:pt x="333305" y="423280"/>
                      <a:pt x="333305" y="423280"/>
                    </a:cubicBezTo>
                    <a:cubicBezTo>
                      <a:pt x="334677" y="421360"/>
                      <a:pt x="335911" y="419303"/>
                      <a:pt x="337146" y="417245"/>
                    </a:cubicBezTo>
                    <a:cubicBezTo>
                      <a:pt x="338792" y="414502"/>
                      <a:pt x="340163" y="411759"/>
                      <a:pt x="341535" y="409016"/>
                    </a:cubicBezTo>
                    <a:cubicBezTo>
                      <a:pt x="342906" y="406135"/>
                      <a:pt x="344141" y="403255"/>
                      <a:pt x="345238" y="400375"/>
                    </a:cubicBezTo>
                    <a:cubicBezTo>
                      <a:pt x="345101" y="400649"/>
                      <a:pt x="345101" y="400786"/>
                      <a:pt x="344964" y="401061"/>
                    </a:cubicBezTo>
                    <a:cubicBezTo>
                      <a:pt x="345513" y="399689"/>
                      <a:pt x="345787" y="398180"/>
                      <a:pt x="346061" y="396671"/>
                    </a:cubicBezTo>
                    <a:cubicBezTo>
                      <a:pt x="346061" y="396671"/>
                      <a:pt x="346061" y="396809"/>
                      <a:pt x="346061" y="396809"/>
                    </a:cubicBezTo>
                    <a:cubicBezTo>
                      <a:pt x="346061" y="396809"/>
                      <a:pt x="346061" y="396671"/>
                      <a:pt x="346061" y="396671"/>
                    </a:cubicBezTo>
                    <a:cubicBezTo>
                      <a:pt x="346061" y="396671"/>
                      <a:pt x="346061" y="396534"/>
                      <a:pt x="346061" y="396534"/>
                    </a:cubicBezTo>
                    <a:cubicBezTo>
                      <a:pt x="346061" y="396534"/>
                      <a:pt x="346061" y="396671"/>
                      <a:pt x="346061" y="396671"/>
                    </a:cubicBezTo>
                    <a:cubicBezTo>
                      <a:pt x="346198" y="395574"/>
                      <a:pt x="346335" y="394614"/>
                      <a:pt x="346473" y="393517"/>
                    </a:cubicBezTo>
                    <a:cubicBezTo>
                      <a:pt x="346473" y="392557"/>
                      <a:pt x="346473" y="391459"/>
                      <a:pt x="346473" y="390499"/>
                    </a:cubicBezTo>
                    <a:cubicBezTo>
                      <a:pt x="346335" y="389951"/>
                      <a:pt x="346335" y="389539"/>
                      <a:pt x="346198" y="388990"/>
                    </a:cubicBezTo>
                    <a:cubicBezTo>
                      <a:pt x="346061" y="388716"/>
                      <a:pt x="346061" y="388442"/>
                      <a:pt x="345924" y="388168"/>
                    </a:cubicBezTo>
                    <a:cubicBezTo>
                      <a:pt x="345787" y="387893"/>
                      <a:pt x="345513" y="387481"/>
                      <a:pt x="345375" y="387207"/>
                    </a:cubicBezTo>
                    <a:cubicBezTo>
                      <a:pt x="345101" y="386933"/>
                      <a:pt x="344827" y="386659"/>
                      <a:pt x="344553" y="386247"/>
                    </a:cubicBezTo>
                    <a:cubicBezTo>
                      <a:pt x="344141" y="385973"/>
                      <a:pt x="343867" y="385561"/>
                      <a:pt x="343455" y="385287"/>
                    </a:cubicBezTo>
                    <a:cubicBezTo>
                      <a:pt x="343044" y="385013"/>
                      <a:pt x="342769" y="384875"/>
                      <a:pt x="342358" y="384601"/>
                    </a:cubicBezTo>
                    <a:cubicBezTo>
                      <a:pt x="341946" y="384464"/>
                      <a:pt x="341672" y="384327"/>
                      <a:pt x="341261" y="384190"/>
                    </a:cubicBezTo>
                    <a:cubicBezTo>
                      <a:pt x="340712" y="384052"/>
                      <a:pt x="340163" y="384052"/>
                      <a:pt x="339752" y="383916"/>
                    </a:cubicBezTo>
                    <a:cubicBezTo>
                      <a:pt x="340026" y="383916"/>
                      <a:pt x="340163" y="383916"/>
                      <a:pt x="340438" y="383916"/>
                    </a:cubicBezTo>
                    <a:cubicBezTo>
                      <a:pt x="339066" y="383778"/>
                      <a:pt x="337557" y="383778"/>
                      <a:pt x="336186" y="383778"/>
                    </a:cubicBezTo>
                    <a:cubicBezTo>
                      <a:pt x="336323" y="383778"/>
                      <a:pt x="336460" y="383778"/>
                      <a:pt x="336597" y="383778"/>
                    </a:cubicBezTo>
                    <a:cubicBezTo>
                      <a:pt x="336323" y="383778"/>
                      <a:pt x="336048" y="383778"/>
                      <a:pt x="335911" y="383778"/>
                    </a:cubicBezTo>
                    <a:lnTo>
                      <a:pt x="335911" y="383778"/>
                    </a:lnTo>
                    <a:lnTo>
                      <a:pt x="335911" y="383778"/>
                    </a:lnTo>
                    <a:cubicBezTo>
                      <a:pt x="334403" y="383916"/>
                      <a:pt x="333031" y="384052"/>
                      <a:pt x="331659" y="384464"/>
                    </a:cubicBezTo>
                    <a:cubicBezTo>
                      <a:pt x="331934" y="384464"/>
                      <a:pt x="332071" y="384327"/>
                      <a:pt x="332345" y="384327"/>
                    </a:cubicBezTo>
                    <a:cubicBezTo>
                      <a:pt x="330151" y="384875"/>
                      <a:pt x="327956" y="385561"/>
                      <a:pt x="325761" y="386247"/>
                    </a:cubicBezTo>
                    <a:cubicBezTo>
                      <a:pt x="319727" y="388442"/>
                      <a:pt x="313829" y="391185"/>
                      <a:pt x="308068" y="394065"/>
                    </a:cubicBezTo>
                    <a:cubicBezTo>
                      <a:pt x="308342" y="393928"/>
                      <a:pt x="308479" y="393791"/>
                      <a:pt x="308754" y="393791"/>
                    </a:cubicBezTo>
                    <a:cubicBezTo>
                      <a:pt x="305050" y="395711"/>
                      <a:pt x="301484" y="397632"/>
                      <a:pt x="297781" y="399552"/>
                    </a:cubicBezTo>
                    <a:cubicBezTo>
                      <a:pt x="295586" y="400649"/>
                      <a:pt x="293529" y="401884"/>
                      <a:pt x="291334" y="403118"/>
                    </a:cubicBezTo>
                    <a:cubicBezTo>
                      <a:pt x="290511" y="403529"/>
                      <a:pt x="289551" y="404078"/>
                      <a:pt x="288728" y="404490"/>
                    </a:cubicBezTo>
                    <a:cubicBezTo>
                      <a:pt x="282968" y="408055"/>
                      <a:pt x="277070" y="411622"/>
                      <a:pt x="271309" y="415188"/>
                    </a:cubicBezTo>
                    <a:cubicBezTo>
                      <a:pt x="265686" y="419165"/>
                      <a:pt x="260062" y="423006"/>
                      <a:pt x="254576" y="426847"/>
                    </a:cubicBezTo>
                    <a:cubicBezTo>
                      <a:pt x="249775" y="430276"/>
                      <a:pt x="245249" y="433979"/>
                      <a:pt x="240585" y="437682"/>
                    </a:cubicBezTo>
                    <a:cubicBezTo>
                      <a:pt x="238665" y="439328"/>
                      <a:pt x="236607" y="440837"/>
                      <a:pt x="234550" y="442345"/>
                    </a:cubicBezTo>
                    <a:cubicBezTo>
                      <a:pt x="232081" y="444266"/>
                      <a:pt x="229749" y="446461"/>
                      <a:pt x="227418" y="448381"/>
                    </a:cubicBezTo>
                    <a:cubicBezTo>
                      <a:pt x="224675" y="450712"/>
                      <a:pt x="222069" y="452907"/>
                      <a:pt x="219325" y="455239"/>
                    </a:cubicBezTo>
                    <a:cubicBezTo>
                      <a:pt x="216857" y="457296"/>
                      <a:pt x="214388" y="459490"/>
                      <a:pt x="211919" y="461685"/>
                    </a:cubicBezTo>
                    <a:cubicBezTo>
                      <a:pt x="208901" y="464291"/>
                      <a:pt x="205609" y="466348"/>
                      <a:pt x="202180" y="468543"/>
                    </a:cubicBezTo>
                    <a:cubicBezTo>
                      <a:pt x="200123" y="469777"/>
                      <a:pt x="197380" y="469503"/>
                      <a:pt x="195597" y="468132"/>
                    </a:cubicBezTo>
                    <a:cubicBezTo>
                      <a:pt x="193539" y="466623"/>
                      <a:pt x="192579" y="463468"/>
                      <a:pt x="193814" y="461137"/>
                    </a:cubicBezTo>
                    <a:cubicBezTo>
                      <a:pt x="194499" y="459490"/>
                      <a:pt x="195322" y="457845"/>
                      <a:pt x="196420" y="456336"/>
                    </a:cubicBezTo>
                    <a:cubicBezTo>
                      <a:pt x="198340" y="453730"/>
                      <a:pt x="200397" y="451398"/>
                      <a:pt x="202592" y="449067"/>
                    </a:cubicBezTo>
                    <a:cubicBezTo>
                      <a:pt x="204649" y="446872"/>
                      <a:pt x="206570" y="444677"/>
                      <a:pt x="208490" y="442483"/>
                    </a:cubicBezTo>
                    <a:cubicBezTo>
                      <a:pt x="212193" y="438368"/>
                      <a:pt x="215896" y="434390"/>
                      <a:pt x="219600" y="430276"/>
                    </a:cubicBezTo>
                    <a:cubicBezTo>
                      <a:pt x="226869" y="422320"/>
                      <a:pt x="234002" y="414228"/>
                      <a:pt x="241134" y="406273"/>
                    </a:cubicBezTo>
                    <a:cubicBezTo>
                      <a:pt x="241134" y="406273"/>
                      <a:pt x="241134" y="406273"/>
                      <a:pt x="241134" y="406273"/>
                    </a:cubicBezTo>
                    <a:cubicBezTo>
                      <a:pt x="245660" y="401061"/>
                      <a:pt x="250049" y="395711"/>
                      <a:pt x="254576" y="390499"/>
                    </a:cubicBezTo>
                    <a:cubicBezTo>
                      <a:pt x="263079" y="380487"/>
                      <a:pt x="271035" y="370062"/>
                      <a:pt x="278441" y="359227"/>
                    </a:cubicBezTo>
                    <a:cubicBezTo>
                      <a:pt x="278304" y="359364"/>
                      <a:pt x="278167" y="359638"/>
                      <a:pt x="278030" y="359775"/>
                    </a:cubicBezTo>
                    <a:cubicBezTo>
                      <a:pt x="282693" y="352917"/>
                      <a:pt x="286808" y="345785"/>
                      <a:pt x="290649" y="338378"/>
                    </a:cubicBezTo>
                    <a:cubicBezTo>
                      <a:pt x="292295" y="334949"/>
                      <a:pt x="293803" y="331383"/>
                      <a:pt x="295038" y="327680"/>
                    </a:cubicBezTo>
                    <a:cubicBezTo>
                      <a:pt x="295038" y="327954"/>
                      <a:pt x="294900" y="328091"/>
                      <a:pt x="294763" y="328366"/>
                    </a:cubicBezTo>
                    <a:cubicBezTo>
                      <a:pt x="295449" y="326308"/>
                      <a:pt x="296135" y="324251"/>
                      <a:pt x="296684" y="322056"/>
                    </a:cubicBezTo>
                    <a:cubicBezTo>
                      <a:pt x="296958" y="321096"/>
                      <a:pt x="297095" y="319999"/>
                      <a:pt x="297232" y="319039"/>
                    </a:cubicBezTo>
                    <a:cubicBezTo>
                      <a:pt x="297232" y="318353"/>
                      <a:pt x="297232" y="317667"/>
                      <a:pt x="297232" y="317119"/>
                    </a:cubicBezTo>
                    <a:cubicBezTo>
                      <a:pt x="297232" y="317256"/>
                      <a:pt x="297232" y="317393"/>
                      <a:pt x="297232" y="317530"/>
                    </a:cubicBezTo>
                    <a:cubicBezTo>
                      <a:pt x="297232" y="316570"/>
                      <a:pt x="297095" y="315747"/>
                      <a:pt x="296821" y="314924"/>
                    </a:cubicBezTo>
                    <a:cubicBezTo>
                      <a:pt x="296684" y="314513"/>
                      <a:pt x="296684" y="314238"/>
                      <a:pt x="296547" y="313827"/>
                    </a:cubicBezTo>
                    <a:cubicBezTo>
                      <a:pt x="296409" y="313415"/>
                      <a:pt x="296272" y="313004"/>
                      <a:pt x="296135" y="312592"/>
                    </a:cubicBezTo>
                    <a:cubicBezTo>
                      <a:pt x="295998" y="312318"/>
                      <a:pt x="295861" y="312043"/>
                      <a:pt x="295724" y="311769"/>
                    </a:cubicBezTo>
                    <a:cubicBezTo>
                      <a:pt x="295586" y="311632"/>
                      <a:pt x="295586" y="311632"/>
                      <a:pt x="295449" y="311495"/>
                    </a:cubicBezTo>
                    <a:cubicBezTo>
                      <a:pt x="295312" y="311358"/>
                      <a:pt x="295038" y="311221"/>
                      <a:pt x="294900" y="311084"/>
                    </a:cubicBezTo>
                    <a:cubicBezTo>
                      <a:pt x="294489" y="310946"/>
                      <a:pt x="294078" y="310672"/>
                      <a:pt x="293803" y="310535"/>
                    </a:cubicBezTo>
                    <a:cubicBezTo>
                      <a:pt x="294078" y="310672"/>
                      <a:pt x="294215" y="310809"/>
                      <a:pt x="294489" y="310809"/>
                    </a:cubicBezTo>
                    <a:cubicBezTo>
                      <a:pt x="293940" y="310535"/>
                      <a:pt x="293392" y="310398"/>
                      <a:pt x="292706" y="310123"/>
                    </a:cubicBezTo>
                    <a:cubicBezTo>
                      <a:pt x="292980" y="310261"/>
                      <a:pt x="293118" y="310261"/>
                      <a:pt x="293392" y="310398"/>
                    </a:cubicBezTo>
                    <a:cubicBezTo>
                      <a:pt x="292980" y="310261"/>
                      <a:pt x="292432" y="310123"/>
                      <a:pt x="292020" y="309986"/>
                    </a:cubicBezTo>
                    <a:cubicBezTo>
                      <a:pt x="291609" y="309986"/>
                      <a:pt x="291197" y="309849"/>
                      <a:pt x="290786" y="309849"/>
                    </a:cubicBezTo>
                    <a:cubicBezTo>
                      <a:pt x="290374" y="309849"/>
                      <a:pt x="289826" y="309849"/>
                      <a:pt x="289414" y="309849"/>
                    </a:cubicBezTo>
                    <a:cubicBezTo>
                      <a:pt x="288728" y="309986"/>
                      <a:pt x="288180" y="309986"/>
                      <a:pt x="287494" y="310123"/>
                    </a:cubicBezTo>
                    <a:cubicBezTo>
                      <a:pt x="284888" y="310672"/>
                      <a:pt x="282419" y="311358"/>
                      <a:pt x="279813" y="312181"/>
                    </a:cubicBezTo>
                    <a:cubicBezTo>
                      <a:pt x="274052" y="314375"/>
                      <a:pt x="268429" y="316981"/>
                      <a:pt x="262942" y="319724"/>
                    </a:cubicBezTo>
                    <a:cubicBezTo>
                      <a:pt x="260885" y="320822"/>
                      <a:pt x="258690" y="321919"/>
                      <a:pt x="256496" y="323153"/>
                    </a:cubicBezTo>
                    <a:cubicBezTo>
                      <a:pt x="254438" y="324251"/>
                      <a:pt x="252381" y="325211"/>
                      <a:pt x="250461" y="326446"/>
                    </a:cubicBezTo>
                    <a:cubicBezTo>
                      <a:pt x="245934" y="329326"/>
                      <a:pt x="241408" y="332069"/>
                      <a:pt x="236882" y="334949"/>
                    </a:cubicBezTo>
                    <a:cubicBezTo>
                      <a:pt x="233041" y="337693"/>
                      <a:pt x="229338" y="340436"/>
                      <a:pt x="225498" y="343179"/>
                    </a:cubicBezTo>
                    <a:cubicBezTo>
                      <a:pt x="222343" y="345511"/>
                      <a:pt x="219325" y="347980"/>
                      <a:pt x="216308" y="350449"/>
                    </a:cubicBezTo>
                    <a:cubicBezTo>
                      <a:pt x="213290" y="352917"/>
                      <a:pt x="210273" y="355249"/>
                      <a:pt x="207393" y="357855"/>
                    </a:cubicBezTo>
                    <a:cubicBezTo>
                      <a:pt x="203415" y="361284"/>
                      <a:pt x="199437" y="364713"/>
                      <a:pt x="195459" y="368142"/>
                    </a:cubicBezTo>
                    <a:cubicBezTo>
                      <a:pt x="195734" y="368005"/>
                      <a:pt x="195871" y="367730"/>
                      <a:pt x="196145" y="367594"/>
                    </a:cubicBezTo>
                    <a:cubicBezTo>
                      <a:pt x="187779" y="375000"/>
                      <a:pt x="179412" y="382544"/>
                      <a:pt x="171182" y="390225"/>
                    </a:cubicBezTo>
                    <a:cubicBezTo>
                      <a:pt x="169948" y="391459"/>
                      <a:pt x="168713" y="392557"/>
                      <a:pt x="167479" y="393654"/>
                    </a:cubicBezTo>
                    <a:cubicBezTo>
                      <a:pt x="166245" y="394751"/>
                      <a:pt x="164736" y="395574"/>
                      <a:pt x="162953" y="395574"/>
                    </a:cubicBezTo>
                    <a:cubicBezTo>
                      <a:pt x="161307" y="395574"/>
                      <a:pt x="159524" y="394888"/>
                      <a:pt x="158289" y="393654"/>
                    </a:cubicBezTo>
                    <a:cubicBezTo>
                      <a:pt x="155820" y="391185"/>
                      <a:pt x="155683" y="386933"/>
                      <a:pt x="158289" y="384464"/>
                    </a:cubicBezTo>
                    <a:cubicBezTo>
                      <a:pt x="160758" y="382132"/>
                      <a:pt x="163227" y="379801"/>
                      <a:pt x="165696" y="377469"/>
                    </a:cubicBezTo>
                    <a:cubicBezTo>
                      <a:pt x="173377" y="369788"/>
                      <a:pt x="180921" y="361970"/>
                      <a:pt x="188327" y="354152"/>
                    </a:cubicBezTo>
                    <a:cubicBezTo>
                      <a:pt x="193128" y="349077"/>
                      <a:pt x="197928" y="344139"/>
                      <a:pt x="202592" y="339064"/>
                    </a:cubicBezTo>
                    <a:cubicBezTo>
                      <a:pt x="207804" y="333304"/>
                      <a:pt x="213016" y="327543"/>
                      <a:pt x="218365" y="321782"/>
                    </a:cubicBezTo>
                    <a:cubicBezTo>
                      <a:pt x="218365" y="321782"/>
                      <a:pt x="218228" y="321919"/>
                      <a:pt x="218228" y="321919"/>
                    </a:cubicBezTo>
                    <a:cubicBezTo>
                      <a:pt x="227829" y="310809"/>
                      <a:pt x="237019" y="299425"/>
                      <a:pt x="245249" y="287355"/>
                    </a:cubicBezTo>
                    <a:cubicBezTo>
                      <a:pt x="248678" y="282143"/>
                      <a:pt x="251970" y="276656"/>
                      <a:pt x="254850" y="271033"/>
                    </a:cubicBezTo>
                    <a:cubicBezTo>
                      <a:pt x="256221" y="268153"/>
                      <a:pt x="257456" y="265409"/>
                      <a:pt x="258416" y="262392"/>
                    </a:cubicBezTo>
                    <a:cubicBezTo>
                      <a:pt x="258279" y="262666"/>
                      <a:pt x="258279" y="262803"/>
                      <a:pt x="258142" y="263078"/>
                    </a:cubicBezTo>
                    <a:cubicBezTo>
                      <a:pt x="258828" y="260883"/>
                      <a:pt x="259513" y="258826"/>
                      <a:pt x="260062" y="256631"/>
                    </a:cubicBezTo>
                    <a:cubicBezTo>
                      <a:pt x="260336" y="255397"/>
                      <a:pt x="260473" y="254299"/>
                      <a:pt x="260473" y="253065"/>
                    </a:cubicBezTo>
                    <a:cubicBezTo>
                      <a:pt x="260473" y="252516"/>
                      <a:pt x="260473" y="251968"/>
                      <a:pt x="260473" y="251282"/>
                    </a:cubicBezTo>
                    <a:cubicBezTo>
                      <a:pt x="260473" y="251419"/>
                      <a:pt x="260473" y="251693"/>
                      <a:pt x="260473" y="251830"/>
                    </a:cubicBezTo>
                    <a:cubicBezTo>
                      <a:pt x="260473" y="250596"/>
                      <a:pt x="260199" y="249362"/>
                      <a:pt x="260062" y="248127"/>
                    </a:cubicBezTo>
                    <a:cubicBezTo>
                      <a:pt x="260062" y="248401"/>
                      <a:pt x="260062" y="248539"/>
                      <a:pt x="260199" y="248813"/>
                    </a:cubicBezTo>
                    <a:cubicBezTo>
                      <a:pt x="260062" y="248401"/>
                      <a:pt x="259925" y="247990"/>
                      <a:pt x="259788" y="247579"/>
                    </a:cubicBezTo>
                    <a:cubicBezTo>
                      <a:pt x="259650" y="247304"/>
                      <a:pt x="259513" y="247167"/>
                      <a:pt x="259513" y="246892"/>
                    </a:cubicBezTo>
                    <a:cubicBezTo>
                      <a:pt x="259376" y="246756"/>
                      <a:pt x="259239" y="246618"/>
                      <a:pt x="259102" y="246344"/>
                    </a:cubicBezTo>
                    <a:cubicBezTo>
                      <a:pt x="258828" y="246070"/>
                      <a:pt x="258416" y="245795"/>
                      <a:pt x="258142" y="245521"/>
                    </a:cubicBezTo>
                    <a:cubicBezTo>
                      <a:pt x="257867" y="245384"/>
                      <a:pt x="257730" y="245247"/>
                      <a:pt x="257456" y="245110"/>
                    </a:cubicBezTo>
                    <a:cubicBezTo>
                      <a:pt x="257044" y="244972"/>
                      <a:pt x="256770" y="244835"/>
                      <a:pt x="256359" y="244698"/>
                    </a:cubicBezTo>
                    <a:cubicBezTo>
                      <a:pt x="256084" y="244698"/>
                      <a:pt x="255673" y="244561"/>
                      <a:pt x="255399" y="244424"/>
                    </a:cubicBezTo>
                    <a:cubicBezTo>
                      <a:pt x="254987" y="244424"/>
                      <a:pt x="254576" y="244424"/>
                      <a:pt x="254027" y="244424"/>
                    </a:cubicBezTo>
                    <a:cubicBezTo>
                      <a:pt x="252655" y="244561"/>
                      <a:pt x="251284" y="244698"/>
                      <a:pt x="250049" y="244972"/>
                    </a:cubicBezTo>
                    <a:cubicBezTo>
                      <a:pt x="250323" y="244972"/>
                      <a:pt x="250461" y="244835"/>
                      <a:pt x="250735" y="244835"/>
                    </a:cubicBezTo>
                    <a:cubicBezTo>
                      <a:pt x="249363" y="245110"/>
                      <a:pt x="247855" y="245521"/>
                      <a:pt x="246483" y="246070"/>
                    </a:cubicBezTo>
                    <a:cubicBezTo>
                      <a:pt x="246620" y="246070"/>
                      <a:pt x="246620" y="246070"/>
                      <a:pt x="246757" y="246070"/>
                    </a:cubicBezTo>
                    <a:cubicBezTo>
                      <a:pt x="244563" y="247030"/>
                      <a:pt x="242368" y="247853"/>
                      <a:pt x="240174" y="248950"/>
                    </a:cubicBezTo>
                    <a:cubicBezTo>
                      <a:pt x="240174" y="248950"/>
                      <a:pt x="240311" y="248950"/>
                      <a:pt x="240311" y="248813"/>
                    </a:cubicBezTo>
                    <a:cubicBezTo>
                      <a:pt x="233864" y="252242"/>
                      <a:pt x="227829" y="256220"/>
                      <a:pt x="221794" y="260060"/>
                    </a:cubicBezTo>
                    <a:cubicBezTo>
                      <a:pt x="222069" y="259923"/>
                      <a:pt x="222206" y="259786"/>
                      <a:pt x="222480" y="259649"/>
                    </a:cubicBezTo>
                    <a:cubicBezTo>
                      <a:pt x="218502" y="262529"/>
                      <a:pt x="214525" y="265272"/>
                      <a:pt x="210410" y="268153"/>
                    </a:cubicBezTo>
                    <a:cubicBezTo>
                      <a:pt x="206707" y="270759"/>
                      <a:pt x="203278" y="273776"/>
                      <a:pt x="199712" y="276519"/>
                    </a:cubicBezTo>
                    <a:cubicBezTo>
                      <a:pt x="192716" y="281869"/>
                      <a:pt x="186133" y="287492"/>
                      <a:pt x="179412" y="293116"/>
                    </a:cubicBezTo>
                    <a:cubicBezTo>
                      <a:pt x="179412" y="293116"/>
                      <a:pt x="179549" y="293116"/>
                      <a:pt x="179549" y="292978"/>
                    </a:cubicBezTo>
                    <a:cubicBezTo>
                      <a:pt x="176257" y="295859"/>
                      <a:pt x="173103" y="298739"/>
                      <a:pt x="169811" y="301620"/>
                    </a:cubicBezTo>
                    <a:cubicBezTo>
                      <a:pt x="167205" y="303951"/>
                      <a:pt x="164461" y="306283"/>
                      <a:pt x="161855" y="308752"/>
                    </a:cubicBezTo>
                    <a:cubicBezTo>
                      <a:pt x="159798" y="310809"/>
                      <a:pt x="157603" y="313004"/>
                      <a:pt x="155546" y="315061"/>
                    </a:cubicBezTo>
                    <a:cubicBezTo>
                      <a:pt x="152803" y="318353"/>
                      <a:pt x="150197" y="321782"/>
                      <a:pt x="147453" y="325211"/>
                    </a:cubicBezTo>
                    <a:cubicBezTo>
                      <a:pt x="145122" y="328229"/>
                      <a:pt x="142653" y="331246"/>
                      <a:pt x="140184" y="334264"/>
                    </a:cubicBezTo>
                    <a:cubicBezTo>
                      <a:pt x="138538" y="336321"/>
                      <a:pt x="136892" y="338378"/>
                      <a:pt x="135109" y="340573"/>
                    </a:cubicBezTo>
                    <a:cubicBezTo>
                      <a:pt x="132229" y="344139"/>
                      <a:pt x="129074" y="347568"/>
                      <a:pt x="125919" y="350997"/>
                    </a:cubicBezTo>
                    <a:cubicBezTo>
                      <a:pt x="123999" y="353055"/>
                      <a:pt x="120845" y="353329"/>
                      <a:pt x="118513" y="351957"/>
                    </a:cubicBezTo>
                    <a:cubicBezTo>
                      <a:pt x="116044" y="350585"/>
                      <a:pt x="115084" y="347705"/>
                      <a:pt x="115632" y="344962"/>
                    </a:cubicBezTo>
                    <a:cubicBezTo>
                      <a:pt x="115907" y="343865"/>
                      <a:pt x="116181" y="342630"/>
                      <a:pt x="116592" y="341533"/>
                    </a:cubicBezTo>
                    <a:cubicBezTo>
                      <a:pt x="117278" y="339887"/>
                      <a:pt x="118238" y="338378"/>
                      <a:pt x="119199" y="336869"/>
                    </a:cubicBezTo>
                    <a:cubicBezTo>
                      <a:pt x="120159" y="335361"/>
                      <a:pt x="121393" y="333852"/>
                      <a:pt x="122490" y="332481"/>
                    </a:cubicBezTo>
                    <a:cubicBezTo>
                      <a:pt x="123862" y="330697"/>
                      <a:pt x="125371" y="328777"/>
                      <a:pt x="126879" y="326994"/>
                    </a:cubicBezTo>
                    <a:cubicBezTo>
                      <a:pt x="130720" y="322330"/>
                      <a:pt x="134698" y="317804"/>
                      <a:pt x="138950" y="313552"/>
                    </a:cubicBezTo>
                    <a:cubicBezTo>
                      <a:pt x="142379" y="310123"/>
                      <a:pt x="145808" y="306557"/>
                      <a:pt x="149374" y="303128"/>
                    </a:cubicBezTo>
                    <a:cubicBezTo>
                      <a:pt x="150608" y="301894"/>
                      <a:pt x="151843" y="300659"/>
                      <a:pt x="153077" y="299562"/>
                    </a:cubicBezTo>
                    <a:cubicBezTo>
                      <a:pt x="153763" y="298602"/>
                      <a:pt x="154586" y="297779"/>
                      <a:pt x="155272" y="296819"/>
                    </a:cubicBezTo>
                    <a:cubicBezTo>
                      <a:pt x="160072" y="290921"/>
                      <a:pt x="164873" y="285023"/>
                      <a:pt x="169674" y="279125"/>
                    </a:cubicBezTo>
                    <a:cubicBezTo>
                      <a:pt x="179000" y="267604"/>
                      <a:pt x="188190" y="256220"/>
                      <a:pt x="196420" y="244012"/>
                    </a:cubicBezTo>
                    <a:cubicBezTo>
                      <a:pt x="196420" y="244012"/>
                      <a:pt x="196420" y="244012"/>
                      <a:pt x="196420" y="244150"/>
                    </a:cubicBezTo>
                    <a:cubicBezTo>
                      <a:pt x="200260" y="238389"/>
                      <a:pt x="203826" y="232765"/>
                      <a:pt x="206844" y="226593"/>
                    </a:cubicBezTo>
                    <a:cubicBezTo>
                      <a:pt x="208764" y="222753"/>
                      <a:pt x="210410" y="218912"/>
                      <a:pt x="211919" y="214934"/>
                    </a:cubicBezTo>
                    <a:cubicBezTo>
                      <a:pt x="213153" y="211231"/>
                      <a:pt x="214113" y="207528"/>
                      <a:pt x="214936" y="203687"/>
                    </a:cubicBezTo>
                    <a:cubicBezTo>
                      <a:pt x="214936" y="203962"/>
                      <a:pt x="214799" y="204099"/>
                      <a:pt x="214799" y="204373"/>
                    </a:cubicBezTo>
                    <a:cubicBezTo>
                      <a:pt x="215073" y="202864"/>
                      <a:pt x="215348" y="201218"/>
                      <a:pt x="215485" y="199709"/>
                    </a:cubicBezTo>
                    <a:cubicBezTo>
                      <a:pt x="215485" y="199709"/>
                      <a:pt x="215485" y="199847"/>
                      <a:pt x="215485" y="199847"/>
                    </a:cubicBezTo>
                    <a:cubicBezTo>
                      <a:pt x="215622" y="198612"/>
                      <a:pt x="215622" y="197515"/>
                      <a:pt x="215485" y="196280"/>
                    </a:cubicBezTo>
                    <a:cubicBezTo>
                      <a:pt x="215485" y="196418"/>
                      <a:pt x="215485" y="196418"/>
                      <a:pt x="215485" y="196555"/>
                    </a:cubicBezTo>
                    <a:cubicBezTo>
                      <a:pt x="215485" y="196418"/>
                      <a:pt x="215485" y="196280"/>
                      <a:pt x="215485" y="196006"/>
                    </a:cubicBezTo>
                    <a:cubicBezTo>
                      <a:pt x="215485" y="195869"/>
                      <a:pt x="215485" y="195869"/>
                      <a:pt x="215485" y="195732"/>
                    </a:cubicBezTo>
                    <a:cubicBezTo>
                      <a:pt x="215485" y="195732"/>
                      <a:pt x="215485" y="195869"/>
                      <a:pt x="215485" y="195869"/>
                    </a:cubicBezTo>
                    <a:cubicBezTo>
                      <a:pt x="215348" y="194909"/>
                      <a:pt x="215348" y="194086"/>
                      <a:pt x="215211" y="193263"/>
                    </a:cubicBezTo>
                    <a:lnTo>
                      <a:pt x="215211" y="193263"/>
                    </a:lnTo>
                    <a:cubicBezTo>
                      <a:pt x="215073" y="192028"/>
                      <a:pt x="214799" y="190931"/>
                      <a:pt x="214388" y="189834"/>
                    </a:cubicBezTo>
                    <a:cubicBezTo>
                      <a:pt x="214251" y="189422"/>
                      <a:pt x="213976" y="188874"/>
                      <a:pt x="213839" y="188463"/>
                    </a:cubicBezTo>
                    <a:cubicBezTo>
                      <a:pt x="213565" y="188051"/>
                      <a:pt x="213428" y="187777"/>
                      <a:pt x="213153" y="187365"/>
                    </a:cubicBezTo>
                    <a:cubicBezTo>
                      <a:pt x="213016" y="187091"/>
                      <a:pt x="212742" y="186954"/>
                      <a:pt x="212604" y="186679"/>
                    </a:cubicBezTo>
                    <a:cubicBezTo>
                      <a:pt x="212330" y="186405"/>
                      <a:pt x="212056" y="186131"/>
                      <a:pt x="211782" y="185857"/>
                    </a:cubicBezTo>
                    <a:cubicBezTo>
                      <a:pt x="211370" y="185582"/>
                      <a:pt x="211096" y="185308"/>
                      <a:pt x="210684" y="185034"/>
                    </a:cubicBezTo>
                    <a:cubicBezTo>
                      <a:pt x="210273" y="184759"/>
                      <a:pt x="209861" y="184622"/>
                      <a:pt x="209587" y="184348"/>
                    </a:cubicBezTo>
                    <a:cubicBezTo>
                      <a:pt x="209587" y="184348"/>
                      <a:pt x="209587" y="184348"/>
                      <a:pt x="209587" y="184348"/>
                    </a:cubicBezTo>
                    <a:cubicBezTo>
                      <a:pt x="209313" y="184211"/>
                      <a:pt x="209175" y="184073"/>
                      <a:pt x="208901" y="184073"/>
                    </a:cubicBezTo>
                    <a:cubicBezTo>
                      <a:pt x="208490" y="183936"/>
                      <a:pt x="208078" y="183936"/>
                      <a:pt x="207667" y="183799"/>
                    </a:cubicBezTo>
                    <a:cubicBezTo>
                      <a:pt x="207255" y="183799"/>
                      <a:pt x="206707" y="183662"/>
                      <a:pt x="206295" y="183662"/>
                    </a:cubicBezTo>
                    <a:cubicBezTo>
                      <a:pt x="205609" y="183662"/>
                      <a:pt x="205061" y="183662"/>
                      <a:pt x="204375" y="183662"/>
                    </a:cubicBezTo>
                    <a:cubicBezTo>
                      <a:pt x="203415" y="183799"/>
                      <a:pt x="202317" y="183936"/>
                      <a:pt x="201357" y="184073"/>
                    </a:cubicBezTo>
                    <a:cubicBezTo>
                      <a:pt x="199849" y="184485"/>
                      <a:pt x="198477" y="184896"/>
                      <a:pt x="197106" y="185445"/>
                    </a:cubicBezTo>
                    <a:cubicBezTo>
                      <a:pt x="197106" y="185445"/>
                      <a:pt x="197106" y="185445"/>
                      <a:pt x="197106" y="185445"/>
                    </a:cubicBezTo>
                    <a:cubicBezTo>
                      <a:pt x="194637" y="186405"/>
                      <a:pt x="192168" y="187365"/>
                      <a:pt x="189836" y="188599"/>
                    </a:cubicBezTo>
                    <a:cubicBezTo>
                      <a:pt x="190110" y="188463"/>
                      <a:pt x="190248" y="188325"/>
                      <a:pt x="190522" y="188188"/>
                    </a:cubicBezTo>
                    <a:cubicBezTo>
                      <a:pt x="185447" y="190794"/>
                      <a:pt x="180646" y="193537"/>
                      <a:pt x="175709" y="196280"/>
                    </a:cubicBezTo>
                    <a:cubicBezTo>
                      <a:pt x="173651" y="197378"/>
                      <a:pt x="171731" y="198750"/>
                      <a:pt x="169811" y="199984"/>
                    </a:cubicBezTo>
                    <a:cubicBezTo>
                      <a:pt x="167616" y="201356"/>
                      <a:pt x="165422" y="202727"/>
                      <a:pt x="163227" y="204099"/>
                    </a:cubicBezTo>
                    <a:cubicBezTo>
                      <a:pt x="160895" y="205744"/>
                      <a:pt x="158564" y="207528"/>
                      <a:pt x="156232" y="209173"/>
                    </a:cubicBezTo>
                    <a:cubicBezTo>
                      <a:pt x="154586" y="210408"/>
                      <a:pt x="152940" y="211643"/>
                      <a:pt x="151294" y="212877"/>
                    </a:cubicBezTo>
                    <a:cubicBezTo>
                      <a:pt x="150471" y="213425"/>
                      <a:pt x="149648" y="213974"/>
                      <a:pt x="148962" y="214523"/>
                    </a:cubicBezTo>
                    <a:cubicBezTo>
                      <a:pt x="144024" y="218775"/>
                      <a:pt x="139087" y="222889"/>
                      <a:pt x="134286" y="227141"/>
                    </a:cubicBezTo>
                    <a:cubicBezTo>
                      <a:pt x="131132" y="230159"/>
                      <a:pt x="128114" y="233176"/>
                      <a:pt x="124959" y="236057"/>
                    </a:cubicBezTo>
                    <a:cubicBezTo>
                      <a:pt x="122628" y="238389"/>
                      <a:pt x="120296" y="240446"/>
                      <a:pt x="118101" y="242915"/>
                    </a:cubicBezTo>
                    <a:cubicBezTo>
                      <a:pt x="114398" y="246892"/>
                      <a:pt x="110695" y="250733"/>
                      <a:pt x="106854" y="254711"/>
                    </a:cubicBezTo>
                    <a:cubicBezTo>
                      <a:pt x="104797" y="256768"/>
                      <a:pt x="102876" y="258963"/>
                      <a:pt x="100819" y="261157"/>
                    </a:cubicBezTo>
                    <a:cubicBezTo>
                      <a:pt x="99173" y="262940"/>
                      <a:pt x="97527" y="264586"/>
                      <a:pt x="95744" y="266232"/>
                    </a:cubicBezTo>
                    <a:cubicBezTo>
                      <a:pt x="94235" y="267741"/>
                      <a:pt x="92452" y="268975"/>
                      <a:pt x="90806" y="270347"/>
                    </a:cubicBezTo>
                    <a:cubicBezTo>
                      <a:pt x="88749" y="271856"/>
                      <a:pt x="85869" y="271856"/>
                      <a:pt x="83948" y="270347"/>
                    </a:cubicBezTo>
                    <a:cubicBezTo>
                      <a:pt x="82028" y="268838"/>
                      <a:pt x="81205" y="265958"/>
                      <a:pt x="82165" y="263626"/>
                    </a:cubicBezTo>
                    <a:cubicBezTo>
                      <a:pt x="82714" y="262255"/>
                      <a:pt x="83400" y="260883"/>
                      <a:pt x="84223" y="259649"/>
                    </a:cubicBezTo>
                    <a:cubicBezTo>
                      <a:pt x="85869" y="257317"/>
                      <a:pt x="87515" y="255397"/>
                      <a:pt x="89298" y="253202"/>
                    </a:cubicBezTo>
                    <a:cubicBezTo>
                      <a:pt x="91355" y="250596"/>
                      <a:pt x="93413" y="247853"/>
                      <a:pt x="95607" y="245247"/>
                    </a:cubicBezTo>
                    <a:cubicBezTo>
                      <a:pt x="98625" y="241269"/>
                      <a:pt x="101779" y="237428"/>
                      <a:pt x="104934" y="233588"/>
                    </a:cubicBezTo>
                    <a:cubicBezTo>
                      <a:pt x="111929" y="224810"/>
                      <a:pt x="118924" y="216031"/>
                      <a:pt x="125782" y="207116"/>
                    </a:cubicBezTo>
                    <a:cubicBezTo>
                      <a:pt x="133463" y="197104"/>
                      <a:pt x="141144" y="187228"/>
                      <a:pt x="148688" y="177215"/>
                    </a:cubicBezTo>
                    <a:cubicBezTo>
                      <a:pt x="151431" y="173512"/>
                      <a:pt x="154174" y="169946"/>
                      <a:pt x="156780" y="166243"/>
                    </a:cubicBezTo>
                    <a:cubicBezTo>
                      <a:pt x="160895" y="160482"/>
                      <a:pt x="165147" y="154858"/>
                      <a:pt x="169125" y="148960"/>
                    </a:cubicBezTo>
                    <a:cubicBezTo>
                      <a:pt x="168988" y="149098"/>
                      <a:pt x="168851" y="149372"/>
                      <a:pt x="168851" y="149509"/>
                    </a:cubicBezTo>
                    <a:cubicBezTo>
                      <a:pt x="170771" y="146766"/>
                      <a:pt x="172554" y="143886"/>
                      <a:pt x="174337" y="141142"/>
                    </a:cubicBezTo>
                    <a:cubicBezTo>
                      <a:pt x="176394" y="137987"/>
                      <a:pt x="178177" y="134558"/>
                      <a:pt x="179961" y="131129"/>
                    </a:cubicBezTo>
                    <a:cubicBezTo>
                      <a:pt x="179961" y="131267"/>
                      <a:pt x="179961" y="131267"/>
                      <a:pt x="179823" y="131404"/>
                    </a:cubicBezTo>
                    <a:cubicBezTo>
                      <a:pt x="181195" y="128661"/>
                      <a:pt x="182429" y="126055"/>
                      <a:pt x="183390" y="123174"/>
                    </a:cubicBezTo>
                    <a:cubicBezTo>
                      <a:pt x="183390" y="123312"/>
                      <a:pt x="183252" y="123586"/>
                      <a:pt x="183115" y="123723"/>
                    </a:cubicBezTo>
                    <a:cubicBezTo>
                      <a:pt x="183527" y="122489"/>
                      <a:pt x="183801" y="121254"/>
                      <a:pt x="184075" y="119883"/>
                    </a:cubicBezTo>
                    <a:cubicBezTo>
                      <a:pt x="184075" y="119883"/>
                      <a:pt x="184075" y="120019"/>
                      <a:pt x="184075" y="120019"/>
                    </a:cubicBezTo>
                    <a:cubicBezTo>
                      <a:pt x="184350" y="118785"/>
                      <a:pt x="184487" y="117551"/>
                      <a:pt x="184624" y="116316"/>
                    </a:cubicBezTo>
                    <a:cubicBezTo>
                      <a:pt x="184624" y="115768"/>
                      <a:pt x="184624" y="115219"/>
                      <a:pt x="184624" y="114670"/>
                    </a:cubicBezTo>
                    <a:cubicBezTo>
                      <a:pt x="184624" y="114396"/>
                      <a:pt x="184487" y="114122"/>
                      <a:pt x="184487" y="113848"/>
                    </a:cubicBezTo>
                    <a:cubicBezTo>
                      <a:pt x="184350" y="113573"/>
                      <a:pt x="184212" y="113436"/>
                      <a:pt x="184212" y="113161"/>
                    </a:cubicBezTo>
                    <a:cubicBezTo>
                      <a:pt x="183938" y="112887"/>
                      <a:pt x="183801" y="112476"/>
                      <a:pt x="183527" y="112202"/>
                    </a:cubicBezTo>
                    <a:cubicBezTo>
                      <a:pt x="183252" y="111927"/>
                      <a:pt x="182978" y="111653"/>
                      <a:pt x="182704" y="111379"/>
                    </a:cubicBezTo>
                    <a:cubicBezTo>
                      <a:pt x="182567" y="111379"/>
                      <a:pt x="182429" y="111241"/>
                      <a:pt x="182429" y="111241"/>
                    </a:cubicBezTo>
                    <a:cubicBezTo>
                      <a:pt x="182155" y="111104"/>
                      <a:pt x="181881" y="111104"/>
                      <a:pt x="181606" y="110967"/>
                    </a:cubicBezTo>
                    <a:cubicBezTo>
                      <a:pt x="181195" y="110967"/>
                      <a:pt x="180783" y="110967"/>
                      <a:pt x="180372" y="110967"/>
                    </a:cubicBezTo>
                    <a:cubicBezTo>
                      <a:pt x="179138" y="111104"/>
                      <a:pt x="177903" y="111241"/>
                      <a:pt x="176669" y="111516"/>
                    </a:cubicBezTo>
                    <a:cubicBezTo>
                      <a:pt x="176943" y="111516"/>
                      <a:pt x="177080" y="111516"/>
                      <a:pt x="177354" y="111379"/>
                    </a:cubicBezTo>
                    <a:cubicBezTo>
                      <a:pt x="176806" y="111516"/>
                      <a:pt x="176257" y="111653"/>
                      <a:pt x="175709" y="111790"/>
                    </a:cubicBezTo>
                    <a:cubicBezTo>
                      <a:pt x="174611" y="112202"/>
                      <a:pt x="173514" y="112750"/>
                      <a:pt x="172554" y="113161"/>
                    </a:cubicBezTo>
                    <a:cubicBezTo>
                      <a:pt x="170771" y="114259"/>
                      <a:pt x="168988" y="115219"/>
                      <a:pt x="167205" y="116316"/>
                    </a:cubicBezTo>
                    <a:cubicBezTo>
                      <a:pt x="162130" y="119883"/>
                      <a:pt x="157192" y="123860"/>
                      <a:pt x="152529" y="127975"/>
                    </a:cubicBezTo>
                    <a:cubicBezTo>
                      <a:pt x="152529" y="127975"/>
                      <a:pt x="152666" y="127838"/>
                      <a:pt x="152666" y="127838"/>
                    </a:cubicBezTo>
                    <a:cubicBezTo>
                      <a:pt x="152529" y="127975"/>
                      <a:pt x="152391" y="128112"/>
                      <a:pt x="152117" y="128249"/>
                    </a:cubicBezTo>
                    <a:lnTo>
                      <a:pt x="152117" y="128249"/>
                    </a:lnTo>
                    <a:lnTo>
                      <a:pt x="152117" y="128249"/>
                    </a:lnTo>
                    <a:cubicBezTo>
                      <a:pt x="146493" y="133324"/>
                      <a:pt x="141144" y="138536"/>
                      <a:pt x="135658" y="143748"/>
                    </a:cubicBezTo>
                    <a:cubicBezTo>
                      <a:pt x="134835" y="144571"/>
                      <a:pt x="134012" y="145394"/>
                      <a:pt x="133326" y="146217"/>
                    </a:cubicBezTo>
                    <a:cubicBezTo>
                      <a:pt x="131680" y="148000"/>
                      <a:pt x="129897" y="149783"/>
                      <a:pt x="128251" y="151567"/>
                    </a:cubicBezTo>
                    <a:cubicBezTo>
                      <a:pt x="125919" y="154035"/>
                      <a:pt x="123588" y="156641"/>
                      <a:pt x="121119" y="159110"/>
                    </a:cubicBezTo>
                    <a:cubicBezTo>
                      <a:pt x="121119" y="159110"/>
                      <a:pt x="121256" y="158973"/>
                      <a:pt x="121256" y="158973"/>
                    </a:cubicBezTo>
                    <a:cubicBezTo>
                      <a:pt x="121119" y="159110"/>
                      <a:pt x="121119" y="159247"/>
                      <a:pt x="120982" y="159247"/>
                    </a:cubicBezTo>
                    <a:cubicBezTo>
                      <a:pt x="120982" y="159385"/>
                      <a:pt x="120845" y="159385"/>
                      <a:pt x="120845" y="159522"/>
                    </a:cubicBezTo>
                    <a:cubicBezTo>
                      <a:pt x="120845" y="159522"/>
                      <a:pt x="120982" y="159385"/>
                      <a:pt x="120982" y="159385"/>
                    </a:cubicBezTo>
                    <a:cubicBezTo>
                      <a:pt x="111518" y="170357"/>
                      <a:pt x="102054" y="181193"/>
                      <a:pt x="92589" y="192166"/>
                    </a:cubicBezTo>
                    <a:cubicBezTo>
                      <a:pt x="87377" y="198201"/>
                      <a:pt x="82028" y="204099"/>
                      <a:pt x="76679" y="209996"/>
                    </a:cubicBezTo>
                    <a:cubicBezTo>
                      <a:pt x="75856" y="211094"/>
                      <a:pt x="74896" y="212054"/>
                      <a:pt x="74073" y="213151"/>
                    </a:cubicBezTo>
                    <a:cubicBezTo>
                      <a:pt x="71467" y="216306"/>
                      <a:pt x="68724" y="219324"/>
                      <a:pt x="65981" y="222341"/>
                    </a:cubicBezTo>
                    <a:cubicBezTo>
                      <a:pt x="66118" y="222204"/>
                      <a:pt x="66118" y="222067"/>
                      <a:pt x="66255" y="221930"/>
                    </a:cubicBezTo>
                    <a:cubicBezTo>
                      <a:pt x="65020" y="223301"/>
                      <a:pt x="63923" y="224398"/>
                      <a:pt x="62689" y="225633"/>
                    </a:cubicBezTo>
                    <a:cubicBezTo>
                      <a:pt x="60906" y="227553"/>
                      <a:pt x="57888" y="227690"/>
                      <a:pt x="55831" y="226044"/>
                    </a:cubicBezTo>
                    <a:cubicBezTo>
                      <a:pt x="53636" y="224398"/>
                      <a:pt x="53087" y="220969"/>
                      <a:pt x="54870" y="218775"/>
                    </a:cubicBezTo>
                    <a:cubicBezTo>
                      <a:pt x="55008" y="218638"/>
                      <a:pt x="55145" y="218363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9534" y="213014"/>
                      <a:pt x="64197" y="208076"/>
                      <a:pt x="68586" y="203002"/>
                    </a:cubicBezTo>
                    <a:cubicBezTo>
                      <a:pt x="68449" y="203138"/>
                      <a:pt x="68312" y="203413"/>
                      <a:pt x="68175" y="203550"/>
                    </a:cubicBezTo>
                    <a:cubicBezTo>
                      <a:pt x="72839" y="198338"/>
                      <a:pt x="77365" y="193126"/>
                      <a:pt x="81891" y="188051"/>
                    </a:cubicBezTo>
                    <a:cubicBezTo>
                      <a:pt x="81754" y="188188"/>
                      <a:pt x="81617" y="188463"/>
                      <a:pt x="81480" y="188599"/>
                    </a:cubicBezTo>
                    <a:cubicBezTo>
                      <a:pt x="84223" y="185308"/>
                      <a:pt x="86966" y="182153"/>
                      <a:pt x="89846" y="178861"/>
                    </a:cubicBezTo>
                    <a:cubicBezTo>
                      <a:pt x="92452" y="175706"/>
                      <a:pt x="94921" y="172552"/>
                      <a:pt x="97390" y="169534"/>
                    </a:cubicBezTo>
                    <a:cubicBezTo>
                      <a:pt x="103974" y="161442"/>
                      <a:pt x="110420" y="153075"/>
                      <a:pt x="116318" y="144434"/>
                    </a:cubicBezTo>
                    <a:cubicBezTo>
                      <a:pt x="116181" y="144571"/>
                      <a:pt x="116044" y="144709"/>
                      <a:pt x="116044" y="144845"/>
                    </a:cubicBezTo>
                    <a:cubicBezTo>
                      <a:pt x="121805" y="136342"/>
                      <a:pt x="127154" y="127700"/>
                      <a:pt x="131817" y="118511"/>
                    </a:cubicBezTo>
                    <a:cubicBezTo>
                      <a:pt x="131817" y="118511"/>
                      <a:pt x="131680" y="118648"/>
                      <a:pt x="131680" y="118648"/>
                    </a:cubicBezTo>
                    <a:cubicBezTo>
                      <a:pt x="135384" y="111104"/>
                      <a:pt x="138813" y="103423"/>
                      <a:pt x="141556" y="95331"/>
                    </a:cubicBezTo>
                    <a:cubicBezTo>
                      <a:pt x="141556" y="95468"/>
                      <a:pt x="141419" y="95742"/>
                      <a:pt x="141419" y="95880"/>
                    </a:cubicBezTo>
                    <a:cubicBezTo>
                      <a:pt x="142927" y="91216"/>
                      <a:pt x="144299" y="86552"/>
                      <a:pt x="145259" y="81752"/>
                    </a:cubicBezTo>
                    <a:cubicBezTo>
                      <a:pt x="145259" y="81752"/>
                      <a:pt x="145259" y="81752"/>
                      <a:pt x="145259" y="81889"/>
                    </a:cubicBezTo>
                    <a:cubicBezTo>
                      <a:pt x="145259" y="81752"/>
                      <a:pt x="145259" y="81615"/>
                      <a:pt x="145396" y="81478"/>
                    </a:cubicBezTo>
                    <a:cubicBezTo>
                      <a:pt x="145396" y="81478"/>
                      <a:pt x="145396" y="81478"/>
                      <a:pt x="145396" y="81341"/>
                    </a:cubicBezTo>
                    <a:cubicBezTo>
                      <a:pt x="145396" y="81341"/>
                      <a:pt x="145396" y="81341"/>
                      <a:pt x="145396" y="81341"/>
                    </a:cubicBezTo>
                    <a:cubicBezTo>
                      <a:pt x="145945" y="78323"/>
                      <a:pt x="146493" y="75442"/>
                      <a:pt x="146768" y="72288"/>
                    </a:cubicBezTo>
                    <a:cubicBezTo>
                      <a:pt x="146768" y="72425"/>
                      <a:pt x="146768" y="72700"/>
                      <a:pt x="146768" y="72836"/>
                    </a:cubicBezTo>
                    <a:cubicBezTo>
                      <a:pt x="146905" y="71328"/>
                      <a:pt x="146905" y="69819"/>
                      <a:pt x="146768" y="68310"/>
                    </a:cubicBezTo>
                    <a:cubicBezTo>
                      <a:pt x="146631" y="66664"/>
                      <a:pt x="146356" y="64881"/>
                      <a:pt x="146082" y="63235"/>
                    </a:cubicBezTo>
                    <a:cubicBezTo>
                      <a:pt x="145945" y="62687"/>
                      <a:pt x="145808" y="62275"/>
                      <a:pt x="145671" y="61726"/>
                    </a:cubicBezTo>
                    <a:cubicBezTo>
                      <a:pt x="145533" y="61315"/>
                      <a:pt x="145259" y="60767"/>
                      <a:pt x="145122" y="60355"/>
                    </a:cubicBezTo>
                    <a:cubicBezTo>
                      <a:pt x="144985" y="60081"/>
                      <a:pt x="144848" y="59806"/>
                      <a:pt x="144710" y="59532"/>
                    </a:cubicBezTo>
                    <a:cubicBezTo>
                      <a:pt x="144436" y="59258"/>
                      <a:pt x="144299" y="58984"/>
                      <a:pt x="144024" y="58846"/>
                    </a:cubicBezTo>
                    <a:cubicBezTo>
                      <a:pt x="143750" y="58709"/>
                      <a:pt x="143613" y="58435"/>
                      <a:pt x="143339" y="58297"/>
                    </a:cubicBezTo>
                    <a:cubicBezTo>
                      <a:pt x="142927" y="58023"/>
                      <a:pt x="142516" y="57749"/>
                      <a:pt x="141967" y="57475"/>
                    </a:cubicBezTo>
                    <a:cubicBezTo>
                      <a:pt x="141556" y="57338"/>
                      <a:pt x="141144" y="57063"/>
                      <a:pt x="140733" y="56926"/>
                    </a:cubicBezTo>
                    <a:cubicBezTo>
                      <a:pt x="140458" y="56789"/>
                      <a:pt x="140184" y="56789"/>
                      <a:pt x="139910" y="56789"/>
                    </a:cubicBezTo>
                    <a:cubicBezTo>
                      <a:pt x="139498" y="56789"/>
                      <a:pt x="139087" y="56652"/>
                      <a:pt x="138675" y="56652"/>
                    </a:cubicBezTo>
                    <a:cubicBezTo>
                      <a:pt x="137715" y="56789"/>
                      <a:pt x="136755" y="56789"/>
                      <a:pt x="135932" y="57063"/>
                    </a:cubicBezTo>
                    <a:cubicBezTo>
                      <a:pt x="136069" y="57063"/>
                      <a:pt x="136069" y="57063"/>
                      <a:pt x="136206" y="57063"/>
                    </a:cubicBezTo>
                    <a:cubicBezTo>
                      <a:pt x="134972" y="57338"/>
                      <a:pt x="133737" y="57749"/>
                      <a:pt x="132503" y="58161"/>
                    </a:cubicBezTo>
                    <a:cubicBezTo>
                      <a:pt x="132777" y="58161"/>
                      <a:pt x="132915" y="58023"/>
                      <a:pt x="133052" y="58023"/>
                    </a:cubicBezTo>
                    <a:cubicBezTo>
                      <a:pt x="131817" y="58435"/>
                      <a:pt x="130583" y="58984"/>
                      <a:pt x="129486" y="59532"/>
                    </a:cubicBezTo>
                    <a:cubicBezTo>
                      <a:pt x="129486" y="59532"/>
                      <a:pt x="129623" y="59532"/>
                      <a:pt x="129623" y="59395"/>
                    </a:cubicBezTo>
                    <a:cubicBezTo>
                      <a:pt x="127840" y="60355"/>
                      <a:pt x="126057" y="61590"/>
                      <a:pt x="124274" y="62687"/>
                    </a:cubicBezTo>
                    <a:cubicBezTo>
                      <a:pt x="120982" y="64881"/>
                      <a:pt x="117964" y="67350"/>
                      <a:pt x="114947" y="69819"/>
                    </a:cubicBezTo>
                    <a:cubicBezTo>
                      <a:pt x="114947" y="69819"/>
                      <a:pt x="114947" y="69819"/>
                      <a:pt x="114947" y="69819"/>
                    </a:cubicBezTo>
                    <a:cubicBezTo>
                      <a:pt x="110283" y="79009"/>
                      <a:pt x="104660" y="87650"/>
                      <a:pt x="98625" y="95880"/>
                    </a:cubicBezTo>
                    <a:cubicBezTo>
                      <a:pt x="94373" y="101640"/>
                      <a:pt x="89846" y="106990"/>
                      <a:pt x="85183" y="112476"/>
                    </a:cubicBezTo>
                    <a:cubicBezTo>
                      <a:pt x="82302" y="115905"/>
                      <a:pt x="79422" y="119197"/>
                      <a:pt x="76405" y="122489"/>
                    </a:cubicBezTo>
                    <a:cubicBezTo>
                      <a:pt x="73250" y="125918"/>
                      <a:pt x="70095" y="129484"/>
                      <a:pt x="66941" y="132776"/>
                    </a:cubicBezTo>
                    <a:cubicBezTo>
                      <a:pt x="65157" y="134833"/>
                      <a:pt x="63237" y="136753"/>
                      <a:pt x="61454" y="138673"/>
                    </a:cubicBezTo>
                    <a:cubicBezTo>
                      <a:pt x="59945" y="140319"/>
                      <a:pt x="58437" y="141965"/>
                      <a:pt x="56654" y="143337"/>
                    </a:cubicBezTo>
                    <a:cubicBezTo>
                      <a:pt x="55968" y="143886"/>
                      <a:pt x="55282" y="144434"/>
                      <a:pt x="54596" y="144845"/>
                    </a:cubicBezTo>
                    <a:cubicBezTo>
                      <a:pt x="52813" y="145943"/>
                      <a:pt x="50893" y="146903"/>
                      <a:pt x="48973" y="148000"/>
                    </a:cubicBezTo>
                    <a:cubicBezTo>
                      <a:pt x="46367" y="149372"/>
                      <a:pt x="42800" y="148000"/>
                      <a:pt x="42526" y="144845"/>
                    </a:cubicBezTo>
                    <a:cubicBezTo>
                      <a:pt x="42389" y="142925"/>
                      <a:pt x="42115" y="140731"/>
                      <a:pt x="42800" y="138948"/>
                    </a:cubicBezTo>
                    <a:cubicBezTo>
                      <a:pt x="43486" y="137302"/>
                      <a:pt x="43898" y="136342"/>
                      <a:pt x="44721" y="134833"/>
                    </a:cubicBezTo>
                    <a:cubicBezTo>
                      <a:pt x="45407" y="133599"/>
                      <a:pt x="46641" y="132090"/>
                      <a:pt x="47464" y="130993"/>
                    </a:cubicBezTo>
                    <a:cubicBezTo>
                      <a:pt x="52127" y="124683"/>
                      <a:pt x="56791" y="118374"/>
                      <a:pt x="62003" y="112339"/>
                    </a:cubicBezTo>
                    <a:cubicBezTo>
                      <a:pt x="66666" y="106715"/>
                      <a:pt x="71467" y="101092"/>
                      <a:pt x="76268" y="95605"/>
                    </a:cubicBezTo>
                    <a:cubicBezTo>
                      <a:pt x="79422" y="92176"/>
                      <a:pt x="82440" y="88747"/>
                      <a:pt x="85594" y="85318"/>
                    </a:cubicBezTo>
                    <a:cubicBezTo>
                      <a:pt x="87789" y="82849"/>
                      <a:pt x="90258" y="80518"/>
                      <a:pt x="92589" y="78186"/>
                    </a:cubicBezTo>
                    <a:cubicBezTo>
                      <a:pt x="98076" y="72700"/>
                      <a:pt x="103562" y="67213"/>
                      <a:pt x="109597" y="62275"/>
                    </a:cubicBezTo>
                    <a:cubicBezTo>
                      <a:pt x="111380" y="58572"/>
                      <a:pt x="113026" y="54868"/>
                      <a:pt x="114398" y="51028"/>
                    </a:cubicBezTo>
                    <a:cubicBezTo>
                      <a:pt x="114398" y="51165"/>
                      <a:pt x="114261" y="51303"/>
                      <a:pt x="114261" y="51439"/>
                    </a:cubicBezTo>
                    <a:cubicBezTo>
                      <a:pt x="115770" y="46913"/>
                      <a:pt x="117141" y="42387"/>
                      <a:pt x="118101" y="37723"/>
                    </a:cubicBezTo>
                    <a:cubicBezTo>
                      <a:pt x="118101" y="37861"/>
                      <a:pt x="117964" y="38135"/>
                      <a:pt x="117964" y="38272"/>
                    </a:cubicBezTo>
                    <a:cubicBezTo>
                      <a:pt x="118513" y="35117"/>
                      <a:pt x="118924" y="31963"/>
                      <a:pt x="119061" y="28808"/>
                    </a:cubicBezTo>
                    <a:cubicBezTo>
                      <a:pt x="119061" y="28808"/>
                      <a:pt x="119061" y="28945"/>
                      <a:pt x="119061" y="28945"/>
                    </a:cubicBezTo>
                    <a:cubicBezTo>
                      <a:pt x="119199" y="27436"/>
                      <a:pt x="119199" y="26065"/>
                      <a:pt x="119061" y="24556"/>
                    </a:cubicBezTo>
                    <a:cubicBezTo>
                      <a:pt x="119061" y="24556"/>
                      <a:pt x="119061" y="24694"/>
                      <a:pt x="119061" y="24694"/>
                    </a:cubicBezTo>
                    <a:cubicBezTo>
                      <a:pt x="119061" y="23459"/>
                      <a:pt x="118787" y="22087"/>
                      <a:pt x="118650" y="20853"/>
                    </a:cubicBezTo>
                    <a:cubicBezTo>
                      <a:pt x="118376" y="19619"/>
                      <a:pt x="118101" y="18384"/>
                      <a:pt x="117690" y="17287"/>
                    </a:cubicBezTo>
                    <a:cubicBezTo>
                      <a:pt x="117690" y="17424"/>
                      <a:pt x="117827" y="17561"/>
                      <a:pt x="117827" y="17698"/>
                    </a:cubicBezTo>
                    <a:cubicBezTo>
                      <a:pt x="117416" y="16464"/>
                      <a:pt x="117004" y="15367"/>
                      <a:pt x="116455" y="14269"/>
                    </a:cubicBezTo>
                    <a:cubicBezTo>
                      <a:pt x="116455" y="14269"/>
                      <a:pt x="116455" y="14269"/>
                      <a:pt x="116455" y="14269"/>
                    </a:cubicBezTo>
                    <a:cubicBezTo>
                      <a:pt x="116181" y="13858"/>
                      <a:pt x="115907" y="13446"/>
                      <a:pt x="115770" y="13035"/>
                    </a:cubicBezTo>
                    <a:cubicBezTo>
                      <a:pt x="115495" y="12761"/>
                      <a:pt x="115358" y="12486"/>
                      <a:pt x="115084" y="12075"/>
                    </a:cubicBezTo>
                    <a:cubicBezTo>
                      <a:pt x="114809" y="11800"/>
                      <a:pt x="114535" y="11526"/>
                      <a:pt x="114261" y="11252"/>
                    </a:cubicBezTo>
                    <a:cubicBezTo>
                      <a:pt x="113849" y="10840"/>
                      <a:pt x="113438" y="10566"/>
                      <a:pt x="113026" y="10291"/>
                    </a:cubicBezTo>
                    <a:cubicBezTo>
                      <a:pt x="113026" y="10291"/>
                      <a:pt x="113163" y="10291"/>
                      <a:pt x="113163" y="10429"/>
                    </a:cubicBezTo>
                    <a:cubicBezTo>
                      <a:pt x="113163" y="10429"/>
                      <a:pt x="113026" y="10429"/>
                      <a:pt x="113026" y="10291"/>
                    </a:cubicBezTo>
                    <a:cubicBezTo>
                      <a:pt x="113026" y="10291"/>
                      <a:pt x="113026" y="10291"/>
                      <a:pt x="112889" y="10155"/>
                    </a:cubicBezTo>
                    <a:cubicBezTo>
                      <a:pt x="112889" y="10155"/>
                      <a:pt x="112889" y="10155"/>
                      <a:pt x="113026" y="10291"/>
                    </a:cubicBezTo>
                    <a:cubicBezTo>
                      <a:pt x="112615" y="10017"/>
                      <a:pt x="112203" y="9743"/>
                      <a:pt x="111929" y="9606"/>
                    </a:cubicBezTo>
                    <a:cubicBezTo>
                      <a:pt x="110969" y="9057"/>
                      <a:pt x="109872" y="8509"/>
                      <a:pt x="108774" y="8234"/>
                    </a:cubicBezTo>
                    <a:cubicBezTo>
                      <a:pt x="108912" y="8371"/>
                      <a:pt x="109049" y="8371"/>
                      <a:pt x="109186" y="8509"/>
                    </a:cubicBezTo>
                    <a:cubicBezTo>
                      <a:pt x="108637" y="8371"/>
                      <a:pt x="108226" y="8234"/>
                      <a:pt x="107677" y="8234"/>
                    </a:cubicBezTo>
                    <a:lnTo>
                      <a:pt x="107677" y="8234"/>
                    </a:lnTo>
                    <a:lnTo>
                      <a:pt x="107677" y="8234"/>
                    </a:lnTo>
                    <a:cubicBezTo>
                      <a:pt x="107540" y="8234"/>
                      <a:pt x="107403" y="8234"/>
                      <a:pt x="107266" y="8097"/>
                    </a:cubicBezTo>
                    <a:cubicBezTo>
                      <a:pt x="107403" y="8097"/>
                      <a:pt x="107540" y="8234"/>
                      <a:pt x="107677" y="8234"/>
                    </a:cubicBezTo>
                    <a:cubicBezTo>
                      <a:pt x="107129" y="8234"/>
                      <a:pt x="106443" y="8097"/>
                      <a:pt x="105757" y="8097"/>
                    </a:cubicBezTo>
                    <a:cubicBezTo>
                      <a:pt x="106031" y="8097"/>
                      <a:pt x="106168" y="8097"/>
                      <a:pt x="106305" y="8097"/>
                    </a:cubicBezTo>
                    <a:cubicBezTo>
                      <a:pt x="105757" y="8097"/>
                      <a:pt x="105071" y="8097"/>
                      <a:pt x="104385" y="8097"/>
                    </a:cubicBezTo>
                    <a:cubicBezTo>
                      <a:pt x="104522" y="8097"/>
                      <a:pt x="104660" y="8097"/>
                      <a:pt x="104660" y="8097"/>
                    </a:cubicBezTo>
                    <a:cubicBezTo>
                      <a:pt x="103425" y="8234"/>
                      <a:pt x="102328" y="8371"/>
                      <a:pt x="101093" y="8646"/>
                    </a:cubicBezTo>
                    <a:cubicBezTo>
                      <a:pt x="100408" y="8783"/>
                      <a:pt x="99722" y="9057"/>
                      <a:pt x="99036" y="9194"/>
                    </a:cubicBezTo>
                    <a:cubicBezTo>
                      <a:pt x="96979" y="10017"/>
                      <a:pt x="94921" y="10840"/>
                      <a:pt x="93001" y="11800"/>
                    </a:cubicBezTo>
                    <a:cubicBezTo>
                      <a:pt x="90258" y="13172"/>
                      <a:pt x="87652" y="14818"/>
                      <a:pt x="85183" y="16464"/>
                    </a:cubicBezTo>
                    <a:cubicBezTo>
                      <a:pt x="85183" y="16464"/>
                      <a:pt x="85320" y="16327"/>
                      <a:pt x="85320" y="16327"/>
                    </a:cubicBezTo>
                    <a:cubicBezTo>
                      <a:pt x="78873" y="20716"/>
                      <a:pt x="72701" y="25654"/>
                      <a:pt x="66529" y="30317"/>
                    </a:cubicBezTo>
                    <a:cubicBezTo>
                      <a:pt x="63923" y="32237"/>
                      <a:pt x="61591" y="34432"/>
                      <a:pt x="59123" y="36352"/>
                    </a:cubicBezTo>
                    <a:cubicBezTo>
                      <a:pt x="56379" y="38684"/>
                      <a:pt x="53636" y="40878"/>
                      <a:pt x="50893" y="43073"/>
                    </a:cubicBezTo>
                    <a:cubicBezTo>
                      <a:pt x="39920" y="52948"/>
                      <a:pt x="28673" y="62549"/>
                      <a:pt x="18797" y="73522"/>
                    </a:cubicBezTo>
                    <a:cubicBezTo>
                      <a:pt x="18797" y="73522"/>
                      <a:pt x="18797" y="73522"/>
                      <a:pt x="18797" y="73522"/>
                    </a:cubicBezTo>
                    <a:cubicBezTo>
                      <a:pt x="15917" y="76814"/>
                      <a:pt x="13311" y="79969"/>
                      <a:pt x="10842" y="83535"/>
                    </a:cubicBezTo>
                    <a:cubicBezTo>
                      <a:pt x="10842" y="83535"/>
                      <a:pt x="10842" y="83535"/>
                      <a:pt x="10842" y="83398"/>
                    </a:cubicBezTo>
                    <a:cubicBezTo>
                      <a:pt x="9882" y="84907"/>
                      <a:pt x="8922" y="86552"/>
                      <a:pt x="8099" y="88061"/>
                    </a:cubicBezTo>
                    <a:cubicBezTo>
                      <a:pt x="8099" y="88061"/>
                      <a:pt x="8099" y="87924"/>
                      <a:pt x="8099" y="87924"/>
                    </a:cubicBezTo>
                    <a:cubicBezTo>
                      <a:pt x="8099" y="88061"/>
                      <a:pt x="8099" y="88061"/>
                      <a:pt x="7962" y="88061"/>
                    </a:cubicBezTo>
                    <a:cubicBezTo>
                      <a:pt x="7962" y="88199"/>
                      <a:pt x="7825" y="88199"/>
                      <a:pt x="7825" y="88336"/>
                    </a:cubicBezTo>
                    <a:cubicBezTo>
                      <a:pt x="7825" y="88336"/>
                      <a:pt x="7962" y="88199"/>
                      <a:pt x="7962" y="88199"/>
                    </a:cubicBezTo>
                    <a:cubicBezTo>
                      <a:pt x="7825" y="88610"/>
                      <a:pt x="7550" y="89158"/>
                      <a:pt x="7413" y="89570"/>
                    </a:cubicBezTo>
                    <a:cubicBezTo>
                      <a:pt x="7413" y="89707"/>
                      <a:pt x="7276" y="89981"/>
                      <a:pt x="7276" y="90119"/>
                    </a:cubicBezTo>
                    <a:cubicBezTo>
                      <a:pt x="7962" y="90530"/>
                      <a:pt x="8648" y="91079"/>
                      <a:pt x="8922" y="91902"/>
                    </a:cubicBezTo>
                    <a:cubicBezTo>
                      <a:pt x="9608" y="93685"/>
                      <a:pt x="8785" y="95605"/>
                      <a:pt x="7139" y="96291"/>
                    </a:cubicBezTo>
                    <a:cubicBezTo>
                      <a:pt x="5767" y="96977"/>
                      <a:pt x="4121" y="97388"/>
                      <a:pt x="2750" y="96565"/>
                    </a:cubicBezTo>
                    <a:cubicBezTo>
                      <a:pt x="1790" y="96016"/>
                      <a:pt x="967" y="95331"/>
                      <a:pt x="555" y="94371"/>
                    </a:cubicBezTo>
                    <a:cubicBezTo>
                      <a:pt x="-131" y="92862"/>
                      <a:pt x="-131" y="90942"/>
                      <a:pt x="281" y="89433"/>
                    </a:cubicBezTo>
                    <a:cubicBezTo>
                      <a:pt x="692" y="87787"/>
                      <a:pt x="967" y="86964"/>
                      <a:pt x="1652" y="85318"/>
                    </a:cubicBezTo>
                    <a:cubicBezTo>
                      <a:pt x="2201" y="83947"/>
                      <a:pt x="3024" y="82712"/>
                      <a:pt x="3710" y="81478"/>
                    </a:cubicBezTo>
                    <a:cubicBezTo>
                      <a:pt x="5630" y="78186"/>
                      <a:pt x="7962" y="75168"/>
                      <a:pt x="10431" y="72151"/>
                    </a:cubicBezTo>
                    <a:cubicBezTo>
                      <a:pt x="13037" y="68996"/>
                      <a:pt x="15643" y="66116"/>
                      <a:pt x="18386" y="63098"/>
                    </a:cubicBezTo>
                    <a:cubicBezTo>
                      <a:pt x="21678" y="59669"/>
                      <a:pt x="25107" y="56103"/>
                      <a:pt x="28536" y="52948"/>
                    </a:cubicBezTo>
                    <a:cubicBezTo>
                      <a:pt x="34159" y="47874"/>
                      <a:pt x="39783" y="42661"/>
                      <a:pt x="45407" y="37449"/>
                    </a:cubicBezTo>
                    <a:cubicBezTo>
                      <a:pt x="47875" y="35255"/>
                      <a:pt x="50481" y="33197"/>
                      <a:pt x="53087" y="31003"/>
                    </a:cubicBezTo>
                    <a:cubicBezTo>
                      <a:pt x="55831" y="28671"/>
                      <a:pt x="58711" y="26065"/>
                      <a:pt x="61591" y="23871"/>
                    </a:cubicBezTo>
                    <a:cubicBezTo>
                      <a:pt x="69684" y="17561"/>
                      <a:pt x="77776" y="10703"/>
                      <a:pt x="86829" y="5628"/>
                    </a:cubicBezTo>
                    <a:cubicBezTo>
                      <a:pt x="88338" y="4805"/>
                      <a:pt x="89984" y="3982"/>
                      <a:pt x="91629" y="3159"/>
                    </a:cubicBezTo>
                    <a:cubicBezTo>
                      <a:pt x="93138" y="2474"/>
                      <a:pt x="94921" y="1651"/>
                      <a:pt x="96567" y="1239"/>
                    </a:cubicBezTo>
                    <a:cubicBezTo>
                      <a:pt x="98350" y="827"/>
                      <a:pt x="99585" y="553"/>
                      <a:pt x="101368" y="279"/>
                    </a:cubicBezTo>
                    <a:cubicBezTo>
                      <a:pt x="102876" y="4"/>
                      <a:pt x="104522" y="4"/>
                      <a:pt x="106031" y="4"/>
                    </a:cubicBezTo>
                    <a:cubicBezTo>
                      <a:pt x="111655" y="-132"/>
                      <a:pt x="116867" y="2885"/>
                      <a:pt x="120707" y="6726"/>
                    </a:cubicBezTo>
                    <a:cubicBezTo>
                      <a:pt x="122353" y="8371"/>
                      <a:pt x="123313" y="10703"/>
                      <a:pt x="124411" y="12761"/>
                    </a:cubicBezTo>
                    <a:cubicBezTo>
                      <a:pt x="125645" y="15504"/>
                      <a:pt x="126194" y="18521"/>
                      <a:pt x="126605" y="21539"/>
                    </a:cubicBezTo>
                    <a:cubicBezTo>
                      <a:pt x="127154" y="24968"/>
                      <a:pt x="126879" y="28671"/>
                      <a:pt x="126605" y="32100"/>
                    </a:cubicBezTo>
                    <a:cubicBezTo>
                      <a:pt x="126194" y="37038"/>
                      <a:pt x="125234" y="41839"/>
                      <a:pt x="123862" y="46639"/>
                    </a:cubicBezTo>
                    <a:cubicBezTo>
                      <a:pt x="123313" y="48833"/>
                      <a:pt x="122628" y="51028"/>
                      <a:pt x="121805" y="53223"/>
                    </a:cubicBezTo>
                    <a:cubicBezTo>
                      <a:pt x="122765" y="52537"/>
                      <a:pt x="123862" y="51988"/>
                      <a:pt x="124959" y="51439"/>
                    </a:cubicBezTo>
                    <a:cubicBezTo>
                      <a:pt x="127703" y="49931"/>
                      <a:pt x="130720" y="49108"/>
                      <a:pt x="133737" y="48285"/>
                    </a:cubicBezTo>
                    <a:cubicBezTo>
                      <a:pt x="134698" y="48010"/>
                      <a:pt x="135795" y="47874"/>
                      <a:pt x="136755" y="47874"/>
                    </a:cubicBezTo>
                    <a:cubicBezTo>
                      <a:pt x="138538" y="47736"/>
                      <a:pt x="139361" y="47736"/>
                      <a:pt x="141007" y="47874"/>
                    </a:cubicBezTo>
                    <a:cubicBezTo>
                      <a:pt x="143339" y="48148"/>
                      <a:pt x="145533" y="49382"/>
                      <a:pt x="147453" y="50617"/>
                    </a:cubicBezTo>
                    <a:cubicBezTo>
                      <a:pt x="148277" y="51028"/>
                      <a:pt x="149100" y="51714"/>
                      <a:pt x="149785" y="52400"/>
                    </a:cubicBezTo>
                    <a:cubicBezTo>
                      <a:pt x="150334" y="52948"/>
                      <a:pt x="150882" y="53497"/>
                      <a:pt x="151294" y="54046"/>
                    </a:cubicBezTo>
                    <a:cubicBezTo>
                      <a:pt x="151706" y="54732"/>
                      <a:pt x="152117" y="55417"/>
                      <a:pt x="152529" y="56103"/>
                    </a:cubicBezTo>
                    <a:cubicBezTo>
                      <a:pt x="153900" y="58161"/>
                      <a:pt x="154311" y="61041"/>
                      <a:pt x="154723" y="63373"/>
                    </a:cubicBezTo>
                    <a:cubicBezTo>
                      <a:pt x="155272" y="66527"/>
                      <a:pt x="155409" y="70093"/>
                      <a:pt x="155135" y="73385"/>
                    </a:cubicBezTo>
                    <a:cubicBezTo>
                      <a:pt x="154311" y="82849"/>
                      <a:pt x="151843" y="92176"/>
                      <a:pt x="148688" y="101092"/>
                    </a:cubicBezTo>
                    <a:cubicBezTo>
                      <a:pt x="145533" y="109870"/>
                      <a:pt x="141830" y="118374"/>
                      <a:pt x="137441" y="126603"/>
                    </a:cubicBezTo>
                    <a:cubicBezTo>
                      <a:pt x="138675" y="125506"/>
                      <a:pt x="139910" y="124409"/>
                      <a:pt x="141007" y="123174"/>
                    </a:cubicBezTo>
                    <a:cubicBezTo>
                      <a:pt x="144299" y="120157"/>
                      <a:pt x="147728" y="117413"/>
                      <a:pt x="151020" y="114670"/>
                    </a:cubicBezTo>
                    <a:cubicBezTo>
                      <a:pt x="154449" y="111927"/>
                      <a:pt x="158015" y="109458"/>
                      <a:pt x="161581" y="106990"/>
                    </a:cubicBezTo>
                    <a:cubicBezTo>
                      <a:pt x="164736" y="104932"/>
                      <a:pt x="168302" y="103149"/>
                      <a:pt x="171731" y="101915"/>
                    </a:cubicBezTo>
                    <a:cubicBezTo>
                      <a:pt x="174474" y="100954"/>
                      <a:pt x="177766" y="100406"/>
                      <a:pt x="180783" y="100543"/>
                    </a:cubicBezTo>
                    <a:cubicBezTo>
                      <a:pt x="182841" y="100680"/>
                      <a:pt x="183527" y="100817"/>
                      <a:pt x="185447" y="101503"/>
                    </a:cubicBezTo>
                    <a:cubicBezTo>
                      <a:pt x="186407" y="101777"/>
                      <a:pt x="187230" y="102463"/>
                      <a:pt x="188190" y="103012"/>
                    </a:cubicBezTo>
                    <a:cubicBezTo>
                      <a:pt x="189973" y="104109"/>
                      <a:pt x="191482" y="106029"/>
                      <a:pt x="192579" y="107812"/>
                    </a:cubicBezTo>
                    <a:cubicBezTo>
                      <a:pt x="195871" y="113436"/>
                      <a:pt x="194225" y="120294"/>
                      <a:pt x="192579" y="126192"/>
                    </a:cubicBezTo>
                    <a:cubicBezTo>
                      <a:pt x="191619" y="129484"/>
                      <a:pt x="190110" y="132638"/>
                      <a:pt x="188601" y="135656"/>
                    </a:cubicBezTo>
                    <a:cubicBezTo>
                      <a:pt x="186407" y="139908"/>
                      <a:pt x="184075" y="144160"/>
                      <a:pt x="181469" y="148274"/>
                    </a:cubicBezTo>
                    <a:cubicBezTo>
                      <a:pt x="178726" y="152664"/>
                      <a:pt x="175709" y="156916"/>
                      <a:pt x="172691" y="161305"/>
                    </a:cubicBezTo>
                    <a:cubicBezTo>
                      <a:pt x="168576" y="167203"/>
                      <a:pt x="164324" y="173101"/>
                      <a:pt x="160072" y="178999"/>
                    </a:cubicBezTo>
                    <a:cubicBezTo>
                      <a:pt x="154860" y="185993"/>
                      <a:pt x="149648" y="193126"/>
                      <a:pt x="144436" y="200121"/>
                    </a:cubicBezTo>
                    <a:cubicBezTo>
                      <a:pt x="142242" y="203002"/>
                      <a:pt x="140047" y="205882"/>
                      <a:pt x="137852" y="208762"/>
                    </a:cubicBezTo>
                    <a:cubicBezTo>
                      <a:pt x="139224" y="207665"/>
                      <a:pt x="140458" y="206431"/>
                      <a:pt x="141830" y="205333"/>
                    </a:cubicBezTo>
                    <a:cubicBezTo>
                      <a:pt x="142516" y="204785"/>
                      <a:pt x="143339" y="204236"/>
                      <a:pt x="144162" y="203687"/>
                    </a:cubicBezTo>
                    <a:cubicBezTo>
                      <a:pt x="146082" y="202179"/>
                      <a:pt x="148139" y="200807"/>
                      <a:pt x="150197" y="199298"/>
                    </a:cubicBezTo>
                    <a:cubicBezTo>
                      <a:pt x="152803" y="197378"/>
                      <a:pt x="155272" y="195457"/>
                      <a:pt x="158015" y="193675"/>
                    </a:cubicBezTo>
                    <a:cubicBezTo>
                      <a:pt x="161718" y="191343"/>
                      <a:pt x="165559" y="189011"/>
                      <a:pt x="169399" y="186542"/>
                    </a:cubicBezTo>
                    <a:cubicBezTo>
                      <a:pt x="170359" y="185993"/>
                      <a:pt x="171182" y="185582"/>
                      <a:pt x="172142" y="185034"/>
                    </a:cubicBezTo>
                    <a:cubicBezTo>
                      <a:pt x="174748" y="183662"/>
                      <a:pt x="177217" y="182290"/>
                      <a:pt x="179686" y="180919"/>
                    </a:cubicBezTo>
                    <a:cubicBezTo>
                      <a:pt x="185035" y="178038"/>
                      <a:pt x="190522" y="175844"/>
                      <a:pt x="196420" y="174061"/>
                    </a:cubicBezTo>
                    <a:cubicBezTo>
                      <a:pt x="199712" y="172963"/>
                      <a:pt x="203278" y="172826"/>
                      <a:pt x="206707" y="172826"/>
                    </a:cubicBezTo>
                    <a:cubicBezTo>
                      <a:pt x="209450" y="172826"/>
                      <a:pt x="212742" y="173649"/>
                      <a:pt x="215073" y="175158"/>
                    </a:cubicBezTo>
                    <a:cubicBezTo>
                      <a:pt x="217131" y="176530"/>
                      <a:pt x="219325" y="177901"/>
                      <a:pt x="220834" y="179959"/>
                    </a:cubicBezTo>
                    <a:cubicBezTo>
                      <a:pt x="222343" y="182016"/>
                      <a:pt x="223715" y="184073"/>
                      <a:pt x="224400" y="186679"/>
                    </a:cubicBezTo>
                    <a:cubicBezTo>
                      <a:pt x="225360" y="189697"/>
                      <a:pt x="225909" y="192715"/>
                      <a:pt x="226046" y="195869"/>
                    </a:cubicBezTo>
                    <a:cubicBezTo>
                      <a:pt x="226183" y="200258"/>
                      <a:pt x="225772" y="204647"/>
                      <a:pt x="224675" y="208899"/>
                    </a:cubicBezTo>
                    <a:cubicBezTo>
                      <a:pt x="223715" y="212877"/>
                      <a:pt x="222617" y="216718"/>
                      <a:pt x="221246" y="220558"/>
                    </a:cubicBezTo>
                    <a:cubicBezTo>
                      <a:pt x="219600" y="224947"/>
                      <a:pt x="217542" y="229062"/>
                      <a:pt x="215485" y="233176"/>
                    </a:cubicBezTo>
                    <a:cubicBezTo>
                      <a:pt x="211370" y="241406"/>
                      <a:pt x="206158" y="249224"/>
                      <a:pt x="201083" y="256768"/>
                    </a:cubicBezTo>
                    <a:cubicBezTo>
                      <a:pt x="199712" y="258688"/>
                      <a:pt x="198340" y="260608"/>
                      <a:pt x="196968" y="262529"/>
                    </a:cubicBezTo>
                    <a:cubicBezTo>
                      <a:pt x="197928" y="261843"/>
                      <a:pt x="198751" y="261157"/>
                      <a:pt x="199712" y="260472"/>
                    </a:cubicBezTo>
                    <a:cubicBezTo>
                      <a:pt x="202180" y="258551"/>
                      <a:pt x="204786" y="256905"/>
                      <a:pt x="207255" y="255122"/>
                    </a:cubicBezTo>
                    <a:cubicBezTo>
                      <a:pt x="209313" y="253750"/>
                      <a:pt x="211233" y="252379"/>
                      <a:pt x="213290" y="251008"/>
                    </a:cubicBezTo>
                    <a:cubicBezTo>
                      <a:pt x="214113" y="250459"/>
                      <a:pt x="214936" y="249910"/>
                      <a:pt x="215759" y="249362"/>
                    </a:cubicBezTo>
                    <a:cubicBezTo>
                      <a:pt x="219462" y="247030"/>
                      <a:pt x="223166" y="244835"/>
                      <a:pt x="226869" y="242641"/>
                    </a:cubicBezTo>
                    <a:cubicBezTo>
                      <a:pt x="229749" y="240995"/>
                      <a:pt x="232630" y="239486"/>
                      <a:pt x="235647" y="237977"/>
                    </a:cubicBezTo>
                    <a:cubicBezTo>
                      <a:pt x="239488" y="236057"/>
                      <a:pt x="243603" y="234685"/>
                      <a:pt x="247718" y="233863"/>
                    </a:cubicBezTo>
                    <a:cubicBezTo>
                      <a:pt x="250598" y="233314"/>
                      <a:pt x="253752" y="233040"/>
                      <a:pt x="256633" y="233451"/>
                    </a:cubicBezTo>
                    <a:cubicBezTo>
                      <a:pt x="259513" y="233863"/>
                      <a:pt x="262668" y="234960"/>
                      <a:pt x="264863" y="236880"/>
                    </a:cubicBezTo>
                    <a:cubicBezTo>
                      <a:pt x="266646" y="238389"/>
                      <a:pt x="268292" y="239898"/>
                      <a:pt x="269252" y="241955"/>
                    </a:cubicBezTo>
                    <a:cubicBezTo>
                      <a:pt x="269937" y="243463"/>
                      <a:pt x="270349" y="244561"/>
                      <a:pt x="270897" y="246070"/>
                    </a:cubicBezTo>
                    <a:cubicBezTo>
                      <a:pt x="271309" y="247579"/>
                      <a:pt x="271446" y="249224"/>
                      <a:pt x="271583" y="250733"/>
                    </a:cubicBezTo>
                    <a:cubicBezTo>
                      <a:pt x="272132" y="258551"/>
                      <a:pt x="269252" y="266369"/>
                      <a:pt x="266097" y="273502"/>
                    </a:cubicBezTo>
                    <a:cubicBezTo>
                      <a:pt x="263765" y="278988"/>
                      <a:pt x="260473" y="284200"/>
                      <a:pt x="257456" y="289275"/>
                    </a:cubicBezTo>
                    <a:cubicBezTo>
                      <a:pt x="254438" y="294487"/>
                      <a:pt x="250872" y="299425"/>
                      <a:pt x="247306" y="304226"/>
                    </a:cubicBezTo>
                    <a:cubicBezTo>
                      <a:pt x="243054" y="310261"/>
                      <a:pt x="238528" y="316021"/>
                      <a:pt x="233727" y="321782"/>
                    </a:cubicBezTo>
                    <a:cubicBezTo>
                      <a:pt x="234962" y="320959"/>
                      <a:pt x="236333" y="320273"/>
                      <a:pt x="237568" y="319450"/>
                    </a:cubicBezTo>
                    <a:cubicBezTo>
                      <a:pt x="240311" y="317804"/>
                      <a:pt x="243054" y="316021"/>
                      <a:pt x="245934" y="314513"/>
                    </a:cubicBezTo>
                    <a:cubicBezTo>
                      <a:pt x="249638" y="312592"/>
                      <a:pt x="253341" y="310672"/>
                      <a:pt x="257044" y="308889"/>
                    </a:cubicBezTo>
                    <a:cubicBezTo>
                      <a:pt x="260336" y="307243"/>
                      <a:pt x="263628" y="305734"/>
                      <a:pt x="266920" y="304363"/>
                    </a:cubicBezTo>
                    <a:cubicBezTo>
                      <a:pt x="271172" y="302579"/>
                      <a:pt x="275561" y="300934"/>
                      <a:pt x="280087" y="299836"/>
                    </a:cubicBezTo>
                    <a:cubicBezTo>
                      <a:pt x="281870" y="299425"/>
                      <a:pt x="283791" y="299014"/>
                      <a:pt x="285711" y="298739"/>
                    </a:cubicBezTo>
                    <a:cubicBezTo>
                      <a:pt x="287631" y="298465"/>
                      <a:pt x="289414" y="298465"/>
                      <a:pt x="291334" y="298602"/>
                    </a:cubicBezTo>
                    <a:cubicBezTo>
                      <a:pt x="293940" y="298739"/>
                      <a:pt x="296409" y="299562"/>
                      <a:pt x="298741" y="300522"/>
                    </a:cubicBezTo>
                    <a:cubicBezTo>
                      <a:pt x="299701" y="300934"/>
                      <a:pt x="300798" y="301482"/>
                      <a:pt x="301484" y="302168"/>
                    </a:cubicBezTo>
                    <a:cubicBezTo>
                      <a:pt x="302170" y="302854"/>
                      <a:pt x="303130" y="303403"/>
                      <a:pt x="303816" y="304226"/>
                    </a:cubicBezTo>
                    <a:cubicBezTo>
                      <a:pt x="304502" y="305049"/>
                      <a:pt x="304913" y="305872"/>
                      <a:pt x="305462" y="306694"/>
                    </a:cubicBezTo>
                    <a:cubicBezTo>
                      <a:pt x="306422" y="308478"/>
                      <a:pt x="306971" y="310261"/>
                      <a:pt x="307382" y="312318"/>
                    </a:cubicBezTo>
                    <a:cubicBezTo>
                      <a:pt x="308891" y="318765"/>
                      <a:pt x="307245" y="325211"/>
                      <a:pt x="305050" y="331383"/>
                    </a:cubicBezTo>
                    <a:cubicBezTo>
                      <a:pt x="303679" y="335361"/>
                      <a:pt x="302033" y="339339"/>
                      <a:pt x="300250" y="343042"/>
                    </a:cubicBezTo>
                    <a:cubicBezTo>
                      <a:pt x="297918" y="347705"/>
                      <a:pt x="295312" y="352232"/>
                      <a:pt x="292706" y="356758"/>
                    </a:cubicBezTo>
                    <a:cubicBezTo>
                      <a:pt x="289963" y="361421"/>
                      <a:pt x="286945" y="365810"/>
                      <a:pt x="283928" y="370200"/>
                    </a:cubicBezTo>
                    <a:cubicBezTo>
                      <a:pt x="280499" y="375274"/>
                      <a:pt x="276795" y="380075"/>
                      <a:pt x="273229" y="384875"/>
                    </a:cubicBezTo>
                    <a:cubicBezTo>
                      <a:pt x="269526" y="389813"/>
                      <a:pt x="265548" y="394614"/>
                      <a:pt x="261571" y="399277"/>
                    </a:cubicBezTo>
                    <a:cubicBezTo>
                      <a:pt x="255947" y="405998"/>
                      <a:pt x="250461" y="412582"/>
                      <a:pt x="244837" y="419165"/>
                    </a:cubicBezTo>
                    <a:cubicBezTo>
                      <a:pt x="244563" y="419440"/>
                      <a:pt x="244289" y="419714"/>
                      <a:pt x="244151" y="419989"/>
                    </a:cubicBezTo>
                    <a:cubicBezTo>
                      <a:pt x="249638" y="415736"/>
                      <a:pt x="255399" y="412033"/>
                      <a:pt x="261159" y="408055"/>
                    </a:cubicBezTo>
                    <a:cubicBezTo>
                      <a:pt x="262942" y="406821"/>
                      <a:pt x="264725" y="405587"/>
                      <a:pt x="266508" y="404490"/>
                    </a:cubicBezTo>
                    <a:cubicBezTo>
                      <a:pt x="270760" y="401884"/>
                      <a:pt x="275150" y="399277"/>
                      <a:pt x="279402" y="396671"/>
                    </a:cubicBezTo>
                    <a:cubicBezTo>
                      <a:pt x="285574" y="392968"/>
                      <a:pt x="291883" y="389676"/>
                      <a:pt x="298192" y="386384"/>
                    </a:cubicBezTo>
                    <a:cubicBezTo>
                      <a:pt x="304913" y="382818"/>
                      <a:pt x="312045" y="379664"/>
                      <a:pt x="319315" y="376920"/>
                    </a:cubicBezTo>
                    <a:cubicBezTo>
                      <a:pt x="322744" y="375549"/>
                      <a:pt x="326585" y="374452"/>
                      <a:pt x="330288" y="373765"/>
                    </a:cubicBezTo>
                    <a:cubicBezTo>
                      <a:pt x="334128" y="373080"/>
                      <a:pt x="338243" y="372806"/>
                      <a:pt x="342084" y="373629"/>
                    </a:cubicBezTo>
                    <a:cubicBezTo>
                      <a:pt x="344827" y="374177"/>
                      <a:pt x="347844" y="375000"/>
                      <a:pt x="350039" y="376920"/>
                    </a:cubicBezTo>
                    <a:cubicBezTo>
                      <a:pt x="350999" y="377606"/>
                      <a:pt x="351959" y="378429"/>
                      <a:pt x="352782" y="379389"/>
                    </a:cubicBezTo>
                    <a:cubicBezTo>
                      <a:pt x="354154" y="381035"/>
                      <a:pt x="354702" y="381721"/>
                      <a:pt x="355662" y="383504"/>
                    </a:cubicBezTo>
                    <a:cubicBezTo>
                      <a:pt x="356760" y="385424"/>
                      <a:pt x="357308" y="387893"/>
                      <a:pt x="357308" y="389951"/>
                    </a:cubicBezTo>
                    <a:cubicBezTo>
                      <a:pt x="357583" y="394065"/>
                      <a:pt x="357034" y="397906"/>
                      <a:pt x="356211" y="401884"/>
                    </a:cubicBezTo>
                    <a:cubicBezTo>
                      <a:pt x="355937" y="403529"/>
                      <a:pt x="355114" y="405449"/>
                      <a:pt x="354565" y="407096"/>
                    </a:cubicBezTo>
                    <a:cubicBezTo>
                      <a:pt x="353742" y="409427"/>
                      <a:pt x="352645" y="411622"/>
                      <a:pt x="351548" y="413816"/>
                    </a:cubicBezTo>
                    <a:cubicBezTo>
                      <a:pt x="349627" y="417794"/>
                      <a:pt x="347570" y="421635"/>
                      <a:pt x="345238" y="425338"/>
                    </a:cubicBezTo>
                    <a:cubicBezTo>
                      <a:pt x="342906" y="429178"/>
                      <a:pt x="340301" y="432881"/>
                      <a:pt x="337832" y="436585"/>
                    </a:cubicBezTo>
                    <a:cubicBezTo>
                      <a:pt x="334403" y="441523"/>
                      <a:pt x="330837" y="446323"/>
                      <a:pt x="327270" y="451124"/>
                    </a:cubicBezTo>
                    <a:cubicBezTo>
                      <a:pt x="321921" y="457982"/>
                      <a:pt x="316435" y="464703"/>
                      <a:pt x="310811" y="471424"/>
                    </a:cubicBezTo>
                    <a:cubicBezTo>
                      <a:pt x="307108" y="475950"/>
                      <a:pt x="303405" y="480476"/>
                      <a:pt x="299564" y="485002"/>
                    </a:cubicBezTo>
                    <a:cubicBezTo>
                      <a:pt x="291334" y="494603"/>
                      <a:pt x="283105" y="504205"/>
                      <a:pt x="274875" y="513943"/>
                    </a:cubicBezTo>
                    <a:cubicBezTo>
                      <a:pt x="259102" y="532048"/>
                      <a:pt x="243328" y="550153"/>
                      <a:pt x="227555" y="568259"/>
                    </a:cubicBezTo>
                    <a:cubicBezTo>
                      <a:pt x="226458" y="569493"/>
                      <a:pt x="225086" y="570453"/>
                      <a:pt x="223440" y="570727"/>
                    </a:cubicBezTo>
                    <a:cubicBezTo>
                      <a:pt x="223166" y="570727"/>
                      <a:pt x="222891" y="570727"/>
                      <a:pt x="222617" y="570727"/>
                    </a:cubicBezTo>
                    <a:cubicBezTo>
                      <a:pt x="220971" y="570179"/>
                      <a:pt x="219600" y="569630"/>
                      <a:pt x="218365" y="5688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5" name="任意多边形: 形状 354"/>
              <p:cNvSpPr/>
              <p:nvPr/>
            </p:nvSpPr>
            <p:spPr>
              <a:xfrm>
                <a:off x="3666450" y="4162582"/>
                <a:ext cx="300414" cy="446110"/>
              </a:xfrm>
              <a:custGeom>
                <a:avLst/>
                <a:gdLst>
                  <a:gd name="connsiteX0" fmla="*/ 40771 w 300414"/>
                  <a:gd name="connsiteY0" fmla="*/ 169616 h 446110"/>
                  <a:gd name="connsiteX1" fmla="*/ 34736 w 300414"/>
                  <a:gd name="connsiteY1" fmla="*/ 174417 h 446110"/>
                  <a:gd name="connsiteX2" fmla="*/ 33776 w 300414"/>
                  <a:gd name="connsiteY2" fmla="*/ 175102 h 446110"/>
                  <a:gd name="connsiteX3" fmla="*/ 48589 w 300414"/>
                  <a:gd name="connsiteY3" fmla="*/ 166187 h 446110"/>
                  <a:gd name="connsiteX4" fmla="*/ 60796 w 300414"/>
                  <a:gd name="connsiteY4" fmla="*/ 158506 h 446110"/>
                  <a:gd name="connsiteX5" fmla="*/ 83153 w 300414"/>
                  <a:gd name="connsiteY5" fmla="*/ 144104 h 446110"/>
                  <a:gd name="connsiteX6" fmla="*/ 93440 w 300414"/>
                  <a:gd name="connsiteY6" fmla="*/ 136972 h 446110"/>
                  <a:gd name="connsiteX7" fmla="*/ 55036 w 300414"/>
                  <a:gd name="connsiteY7" fmla="*/ 159192 h 446110"/>
                  <a:gd name="connsiteX8" fmla="*/ 40771 w 300414"/>
                  <a:gd name="connsiteY8" fmla="*/ 169616 h 446110"/>
                  <a:gd name="connsiteX9" fmla="*/ 39948 w 300414"/>
                  <a:gd name="connsiteY9" fmla="*/ 330779 h 446110"/>
                  <a:gd name="connsiteX10" fmla="*/ 45023 w 300414"/>
                  <a:gd name="connsiteY10" fmla="*/ 329956 h 446110"/>
                  <a:gd name="connsiteX11" fmla="*/ 44200 w 300414"/>
                  <a:gd name="connsiteY11" fmla="*/ 330230 h 446110"/>
                  <a:gd name="connsiteX12" fmla="*/ 48040 w 300414"/>
                  <a:gd name="connsiteY12" fmla="*/ 329133 h 446110"/>
                  <a:gd name="connsiteX13" fmla="*/ 68066 w 300414"/>
                  <a:gd name="connsiteY13" fmla="*/ 320629 h 446110"/>
                  <a:gd name="connsiteX14" fmla="*/ 75061 w 300414"/>
                  <a:gd name="connsiteY14" fmla="*/ 317337 h 446110"/>
                  <a:gd name="connsiteX15" fmla="*/ 90560 w 300414"/>
                  <a:gd name="connsiteY15" fmla="*/ 309793 h 446110"/>
                  <a:gd name="connsiteX16" fmla="*/ 90423 w 300414"/>
                  <a:gd name="connsiteY16" fmla="*/ 309930 h 446110"/>
                  <a:gd name="connsiteX17" fmla="*/ 91109 w 300414"/>
                  <a:gd name="connsiteY17" fmla="*/ 309519 h 446110"/>
                  <a:gd name="connsiteX18" fmla="*/ 91109 w 300414"/>
                  <a:gd name="connsiteY18" fmla="*/ 309519 h 446110"/>
                  <a:gd name="connsiteX19" fmla="*/ 91109 w 300414"/>
                  <a:gd name="connsiteY19" fmla="*/ 309519 h 446110"/>
                  <a:gd name="connsiteX20" fmla="*/ 114837 w 300414"/>
                  <a:gd name="connsiteY20" fmla="*/ 296763 h 446110"/>
                  <a:gd name="connsiteX21" fmla="*/ 120461 w 300414"/>
                  <a:gd name="connsiteY21" fmla="*/ 293471 h 446110"/>
                  <a:gd name="connsiteX22" fmla="*/ 135411 w 300414"/>
                  <a:gd name="connsiteY22" fmla="*/ 284693 h 446110"/>
                  <a:gd name="connsiteX23" fmla="*/ 146110 w 300414"/>
                  <a:gd name="connsiteY23" fmla="*/ 278384 h 446110"/>
                  <a:gd name="connsiteX24" fmla="*/ 152693 w 300414"/>
                  <a:gd name="connsiteY24" fmla="*/ 274132 h 446110"/>
                  <a:gd name="connsiteX25" fmla="*/ 177108 w 300414"/>
                  <a:gd name="connsiteY25" fmla="*/ 258221 h 446110"/>
                  <a:gd name="connsiteX26" fmla="*/ 176559 w 300414"/>
                  <a:gd name="connsiteY26" fmla="*/ 258633 h 446110"/>
                  <a:gd name="connsiteX27" fmla="*/ 191921 w 300414"/>
                  <a:gd name="connsiteY27" fmla="*/ 247797 h 446110"/>
                  <a:gd name="connsiteX28" fmla="*/ 180811 w 300414"/>
                  <a:gd name="connsiteY28" fmla="*/ 251500 h 446110"/>
                  <a:gd name="connsiteX29" fmla="*/ 181497 w 300414"/>
                  <a:gd name="connsiteY29" fmla="*/ 251226 h 446110"/>
                  <a:gd name="connsiteX30" fmla="*/ 152282 w 300414"/>
                  <a:gd name="connsiteY30" fmla="*/ 262610 h 446110"/>
                  <a:gd name="connsiteX31" fmla="*/ 147619 w 300414"/>
                  <a:gd name="connsiteY31" fmla="*/ 264668 h 446110"/>
                  <a:gd name="connsiteX32" fmla="*/ 137469 w 300414"/>
                  <a:gd name="connsiteY32" fmla="*/ 269331 h 446110"/>
                  <a:gd name="connsiteX33" fmla="*/ 122793 w 300414"/>
                  <a:gd name="connsiteY33" fmla="*/ 276052 h 446110"/>
                  <a:gd name="connsiteX34" fmla="*/ 122793 w 300414"/>
                  <a:gd name="connsiteY34" fmla="*/ 276052 h 446110"/>
                  <a:gd name="connsiteX35" fmla="*/ 102767 w 300414"/>
                  <a:gd name="connsiteY35" fmla="*/ 286613 h 446110"/>
                  <a:gd name="connsiteX36" fmla="*/ 93852 w 300414"/>
                  <a:gd name="connsiteY36" fmla="*/ 291277 h 446110"/>
                  <a:gd name="connsiteX37" fmla="*/ 84662 w 300414"/>
                  <a:gd name="connsiteY37" fmla="*/ 296626 h 446110"/>
                  <a:gd name="connsiteX38" fmla="*/ 69849 w 300414"/>
                  <a:gd name="connsiteY38" fmla="*/ 305953 h 446110"/>
                  <a:gd name="connsiteX39" fmla="*/ 69986 w 300414"/>
                  <a:gd name="connsiteY39" fmla="*/ 305953 h 446110"/>
                  <a:gd name="connsiteX40" fmla="*/ 69712 w 300414"/>
                  <a:gd name="connsiteY40" fmla="*/ 306090 h 446110"/>
                  <a:gd name="connsiteX41" fmla="*/ 69300 w 300414"/>
                  <a:gd name="connsiteY41" fmla="*/ 306364 h 446110"/>
                  <a:gd name="connsiteX42" fmla="*/ 69437 w 300414"/>
                  <a:gd name="connsiteY42" fmla="*/ 306364 h 446110"/>
                  <a:gd name="connsiteX43" fmla="*/ 49686 w 300414"/>
                  <a:gd name="connsiteY43" fmla="*/ 321177 h 446110"/>
                  <a:gd name="connsiteX44" fmla="*/ 49961 w 300414"/>
                  <a:gd name="connsiteY44" fmla="*/ 321041 h 446110"/>
                  <a:gd name="connsiteX45" fmla="*/ 41320 w 300414"/>
                  <a:gd name="connsiteY45" fmla="*/ 329407 h 446110"/>
                  <a:gd name="connsiteX46" fmla="*/ 40359 w 300414"/>
                  <a:gd name="connsiteY46" fmla="*/ 330642 h 446110"/>
                  <a:gd name="connsiteX47" fmla="*/ 39948 w 300414"/>
                  <a:gd name="connsiteY47" fmla="*/ 330779 h 446110"/>
                  <a:gd name="connsiteX48" fmla="*/ 196996 w 300414"/>
                  <a:gd name="connsiteY48" fmla="*/ 444210 h 446110"/>
                  <a:gd name="connsiteX49" fmla="*/ 197956 w 300414"/>
                  <a:gd name="connsiteY49" fmla="*/ 436392 h 446110"/>
                  <a:gd name="connsiteX50" fmla="*/ 214690 w 300414"/>
                  <a:gd name="connsiteY50" fmla="*/ 422127 h 446110"/>
                  <a:gd name="connsiteX51" fmla="*/ 214141 w 300414"/>
                  <a:gd name="connsiteY51" fmla="*/ 422539 h 446110"/>
                  <a:gd name="connsiteX52" fmla="*/ 239379 w 300414"/>
                  <a:gd name="connsiteY52" fmla="*/ 399770 h 446110"/>
                  <a:gd name="connsiteX53" fmla="*/ 252134 w 300414"/>
                  <a:gd name="connsiteY53" fmla="*/ 388112 h 446110"/>
                  <a:gd name="connsiteX54" fmla="*/ 273120 w 300414"/>
                  <a:gd name="connsiteY54" fmla="*/ 367538 h 446110"/>
                  <a:gd name="connsiteX55" fmla="*/ 282721 w 300414"/>
                  <a:gd name="connsiteY55" fmla="*/ 355193 h 446110"/>
                  <a:gd name="connsiteX56" fmla="*/ 285739 w 300414"/>
                  <a:gd name="connsiteY56" fmla="*/ 349844 h 446110"/>
                  <a:gd name="connsiteX57" fmla="*/ 285739 w 300414"/>
                  <a:gd name="connsiteY57" fmla="*/ 349981 h 446110"/>
                  <a:gd name="connsiteX58" fmla="*/ 289031 w 300414"/>
                  <a:gd name="connsiteY58" fmla="*/ 342438 h 446110"/>
                  <a:gd name="connsiteX59" fmla="*/ 289442 w 300414"/>
                  <a:gd name="connsiteY59" fmla="*/ 340929 h 446110"/>
                  <a:gd name="connsiteX60" fmla="*/ 289579 w 300414"/>
                  <a:gd name="connsiteY60" fmla="*/ 339557 h 446110"/>
                  <a:gd name="connsiteX61" fmla="*/ 289579 w 300414"/>
                  <a:gd name="connsiteY61" fmla="*/ 338322 h 446110"/>
                  <a:gd name="connsiteX62" fmla="*/ 289442 w 300414"/>
                  <a:gd name="connsiteY62" fmla="*/ 337637 h 446110"/>
                  <a:gd name="connsiteX63" fmla="*/ 288893 w 300414"/>
                  <a:gd name="connsiteY63" fmla="*/ 336265 h 446110"/>
                  <a:gd name="connsiteX64" fmla="*/ 289305 w 300414"/>
                  <a:gd name="connsiteY64" fmla="*/ 336951 h 446110"/>
                  <a:gd name="connsiteX65" fmla="*/ 288345 w 300414"/>
                  <a:gd name="connsiteY65" fmla="*/ 335442 h 446110"/>
                  <a:gd name="connsiteX66" fmla="*/ 287522 w 300414"/>
                  <a:gd name="connsiteY66" fmla="*/ 334345 h 446110"/>
                  <a:gd name="connsiteX67" fmla="*/ 286973 w 300414"/>
                  <a:gd name="connsiteY67" fmla="*/ 333796 h 446110"/>
                  <a:gd name="connsiteX68" fmla="*/ 286562 w 300414"/>
                  <a:gd name="connsiteY68" fmla="*/ 333522 h 446110"/>
                  <a:gd name="connsiteX69" fmla="*/ 285876 w 300414"/>
                  <a:gd name="connsiteY69" fmla="*/ 333248 h 446110"/>
                  <a:gd name="connsiteX70" fmla="*/ 284779 w 300414"/>
                  <a:gd name="connsiteY70" fmla="*/ 332973 h 446110"/>
                  <a:gd name="connsiteX71" fmla="*/ 280252 w 300414"/>
                  <a:gd name="connsiteY71" fmla="*/ 332425 h 446110"/>
                  <a:gd name="connsiteX72" fmla="*/ 280527 w 300414"/>
                  <a:gd name="connsiteY72" fmla="*/ 332425 h 446110"/>
                  <a:gd name="connsiteX73" fmla="*/ 279978 w 300414"/>
                  <a:gd name="connsiteY73" fmla="*/ 332425 h 446110"/>
                  <a:gd name="connsiteX74" fmla="*/ 279704 w 300414"/>
                  <a:gd name="connsiteY74" fmla="*/ 332425 h 446110"/>
                  <a:gd name="connsiteX75" fmla="*/ 279841 w 300414"/>
                  <a:gd name="connsiteY75" fmla="*/ 332425 h 446110"/>
                  <a:gd name="connsiteX76" fmla="*/ 276686 w 300414"/>
                  <a:gd name="connsiteY76" fmla="*/ 332425 h 446110"/>
                  <a:gd name="connsiteX77" fmla="*/ 276686 w 300414"/>
                  <a:gd name="connsiteY77" fmla="*/ 332425 h 446110"/>
                  <a:gd name="connsiteX78" fmla="*/ 276686 w 300414"/>
                  <a:gd name="connsiteY78" fmla="*/ 332425 h 446110"/>
                  <a:gd name="connsiteX79" fmla="*/ 275863 w 300414"/>
                  <a:gd name="connsiteY79" fmla="*/ 332425 h 446110"/>
                  <a:gd name="connsiteX80" fmla="*/ 276412 w 300414"/>
                  <a:gd name="connsiteY80" fmla="*/ 332425 h 446110"/>
                  <a:gd name="connsiteX81" fmla="*/ 256935 w 300414"/>
                  <a:gd name="connsiteY81" fmla="*/ 335580 h 446110"/>
                  <a:gd name="connsiteX82" fmla="*/ 238144 w 300414"/>
                  <a:gd name="connsiteY82" fmla="*/ 339831 h 446110"/>
                  <a:gd name="connsiteX83" fmla="*/ 217570 w 300414"/>
                  <a:gd name="connsiteY83" fmla="*/ 345455 h 446110"/>
                  <a:gd name="connsiteX84" fmla="*/ 198368 w 300414"/>
                  <a:gd name="connsiteY84" fmla="*/ 351490 h 446110"/>
                  <a:gd name="connsiteX85" fmla="*/ 176422 w 300414"/>
                  <a:gd name="connsiteY85" fmla="*/ 358896 h 446110"/>
                  <a:gd name="connsiteX86" fmla="*/ 176422 w 300414"/>
                  <a:gd name="connsiteY86" fmla="*/ 358896 h 446110"/>
                  <a:gd name="connsiteX87" fmla="*/ 162020 w 300414"/>
                  <a:gd name="connsiteY87" fmla="*/ 364383 h 446110"/>
                  <a:gd name="connsiteX88" fmla="*/ 151733 w 300414"/>
                  <a:gd name="connsiteY88" fmla="*/ 368361 h 446110"/>
                  <a:gd name="connsiteX89" fmla="*/ 147619 w 300414"/>
                  <a:gd name="connsiteY89" fmla="*/ 370006 h 446110"/>
                  <a:gd name="connsiteX90" fmla="*/ 132119 w 300414"/>
                  <a:gd name="connsiteY90" fmla="*/ 376864 h 446110"/>
                  <a:gd name="connsiteX91" fmla="*/ 130062 w 300414"/>
                  <a:gd name="connsiteY91" fmla="*/ 377687 h 446110"/>
                  <a:gd name="connsiteX92" fmla="*/ 121147 w 300414"/>
                  <a:gd name="connsiteY92" fmla="*/ 383448 h 446110"/>
                  <a:gd name="connsiteX93" fmla="*/ 107979 w 300414"/>
                  <a:gd name="connsiteY93" fmla="*/ 392089 h 446110"/>
                  <a:gd name="connsiteX94" fmla="*/ 100847 w 300414"/>
                  <a:gd name="connsiteY94" fmla="*/ 396615 h 446110"/>
                  <a:gd name="connsiteX95" fmla="*/ 92480 w 300414"/>
                  <a:gd name="connsiteY95" fmla="*/ 401690 h 446110"/>
                  <a:gd name="connsiteX96" fmla="*/ 84936 w 300414"/>
                  <a:gd name="connsiteY96" fmla="*/ 404982 h 446110"/>
                  <a:gd name="connsiteX97" fmla="*/ 77941 w 300414"/>
                  <a:gd name="connsiteY97" fmla="*/ 403611 h 446110"/>
                  <a:gd name="connsiteX98" fmla="*/ 76981 w 300414"/>
                  <a:gd name="connsiteY98" fmla="*/ 395930 h 446110"/>
                  <a:gd name="connsiteX99" fmla="*/ 78353 w 300414"/>
                  <a:gd name="connsiteY99" fmla="*/ 393461 h 446110"/>
                  <a:gd name="connsiteX100" fmla="*/ 79450 w 300414"/>
                  <a:gd name="connsiteY100" fmla="*/ 391815 h 446110"/>
                  <a:gd name="connsiteX101" fmla="*/ 81507 w 300414"/>
                  <a:gd name="connsiteY101" fmla="*/ 389757 h 446110"/>
                  <a:gd name="connsiteX102" fmla="*/ 90149 w 300414"/>
                  <a:gd name="connsiteY102" fmla="*/ 383722 h 446110"/>
                  <a:gd name="connsiteX103" fmla="*/ 102493 w 300414"/>
                  <a:gd name="connsiteY103" fmla="*/ 376728 h 446110"/>
                  <a:gd name="connsiteX104" fmla="*/ 114152 w 300414"/>
                  <a:gd name="connsiteY104" fmla="*/ 370967 h 446110"/>
                  <a:gd name="connsiteX105" fmla="*/ 122381 w 300414"/>
                  <a:gd name="connsiteY105" fmla="*/ 367263 h 446110"/>
                  <a:gd name="connsiteX106" fmla="*/ 124301 w 300414"/>
                  <a:gd name="connsiteY106" fmla="*/ 366441 h 446110"/>
                  <a:gd name="connsiteX107" fmla="*/ 129376 w 300414"/>
                  <a:gd name="connsiteY107" fmla="*/ 363148 h 446110"/>
                  <a:gd name="connsiteX108" fmla="*/ 162569 w 300414"/>
                  <a:gd name="connsiteY108" fmla="*/ 341340 h 446110"/>
                  <a:gd name="connsiteX109" fmla="*/ 161883 w 300414"/>
                  <a:gd name="connsiteY109" fmla="*/ 341751 h 446110"/>
                  <a:gd name="connsiteX110" fmla="*/ 195899 w 300414"/>
                  <a:gd name="connsiteY110" fmla="*/ 318846 h 446110"/>
                  <a:gd name="connsiteX111" fmla="*/ 195350 w 300414"/>
                  <a:gd name="connsiteY111" fmla="*/ 319257 h 446110"/>
                  <a:gd name="connsiteX112" fmla="*/ 218256 w 300414"/>
                  <a:gd name="connsiteY112" fmla="*/ 302935 h 446110"/>
                  <a:gd name="connsiteX113" fmla="*/ 228680 w 300414"/>
                  <a:gd name="connsiteY113" fmla="*/ 295529 h 446110"/>
                  <a:gd name="connsiteX114" fmla="*/ 235401 w 300414"/>
                  <a:gd name="connsiteY114" fmla="*/ 290316 h 446110"/>
                  <a:gd name="connsiteX115" fmla="*/ 251174 w 300414"/>
                  <a:gd name="connsiteY115" fmla="*/ 277287 h 446110"/>
                  <a:gd name="connsiteX116" fmla="*/ 251174 w 300414"/>
                  <a:gd name="connsiteY116" fmla="*/ 277287 h 446110"/>
                  <a:gd name="connsiteX117" fmla="*/ 269005 w 300414"/>
                  <a:gd name="connsiteY117" fmla="*/ 259867 h 446110"/>
                  <a:gd name="connsiteX118" fmla="*/ 268868 w 300414"/>
                  <a:gd name="connsiteY118" fmla="*/ 260004 h 446110"/>
                  <a:gd name="connsiteX119" fmla="*/ 269005 w 300414"/>
                  <a:gd name="connsiteY119" fmla="*/ 259730 h 446110"/>
                  <a:gd name="connsiteX120" fmla="*/ 269279 w 300414"/>
                  <a:gd name="connsiteY120" fmla="*/ 259455 h 446110"/>
                  <a:gd name="connsiteX121" fmla="*/ 269142 w 300414"/>
                  <a:gd name="connsiteY121" fmla="*/ 259593 h 446110"/>
                  <a:gd name="connsiteX122" fmla="*/ 278058 w 300414"/>
                  <a:gd name="connsiteY122" fmla="*/ 247934 h 446110"/>
                  <a:gd name="connsiteX123" fmla="*/ 277921 w 300414"/>
                  <a:gd name="connsiteY123" fmla="*/ 248071 h 446110"/>
                  <a:gd name="connsiteX124" fmla="*/ 278195 w 300414"/>
                  <a:gd name="connsiteY124" fmla="*/ 247660 h 446110"/>
                  <a:gd name="connsiteX125" fmla="*/ 278332 w 300414"/>
                  <a:gd name="connsiteY125" fmla="*/ 247523 h 446110"/>
                  <a:gd name="connsiteX126" fmla="*/ 278332 w 300414"/>
                  <a:gd name="connsiteY126" fmla="*/ 247660 h 446110"/>
                  <a:gd name="connsiteX127" fmla="*/ 280938 w 300414"/>
                  <a:gd name="connsiteY127" fmla="*/ 243133 h 446110"/>
                  <a:gd name="connsiteX128" fmla="*/ 281624 w 300414"/>
                  <a:gd name="connsiteY128" fmla="*/ 241350 h 446110"/>
                  <a:gd name="connsiteX129" fmla="*/ 281350 w 300414"/>
                  <a:gd name="connsiteY129" fmla="*/ 242036 h 446110"/>
                  <a:gd name="connsiteX130" fmla="*/ 282310 w 300414"/>
                  <a:gd name="connsiteY130" fmla="*/ 238745 h 446110"/>
                  <a:gd name="connsiteX131" fmla="*/ 282447 w 300414"/>
                  <a:gd name="connsiteY131" fmla="*/ 237647 h 446110"/>
                  <a:gd name="connsiteX132" fmla="*/ 282447 w 300414"/>
                  <a:gd name="connsiteY132" fmla="*/ 236139 h 446110"/>
                  <a:gd name="connsiteX133" fmla="*/ 282173 w 300414"/>
                  <a:gd name="connsiteY133" fmla="*/ 234492 h 446110"/>
                  <a:gd name="connsiteX134" fmla="*/ 281898 w 300414"/>
                  <a:gd name="connsiteY134" fmla="*/ 233395 h 446110"/>
                  <a:gd name="connsiteX135" fmla="*/ 281487 w 300414"/>
                  <a:gd name="connsiteY135" fmla="*/ 232298 h 446110"/>
                  <a:gd name="connsiteX136" fmla="*/ 281075 w 300414"/>
                  <a:gd name="connsiteY136" fmla="*/ 231749 h 446110"/>
                  <a:gd name="connsiteX137" fmla="*/ 280664 w 300414"/>
                  <a:gd name="connsiteY137" fmla="*/ 231338 h 446110"/>
                  <a:gd name="connsiteX138" fmla="*/ 279841 w 300414"/>
                  <a:gd name="connsiteY138" fmla="*/ 230789 h 446110"/>
                  <a:gd name="connsiteX139" fmla="*/ 277098 w 300414"/>
                  <a:gd name="connsiteY139" fmla="*/ 229692 h 446110"/>
                  <a:gd name="connsiteX140" fmla="*/ 277783 w 300414"/>
                  <a:gd name="connsiteY140" fmla="*/ 229966 h 446110"/>
                  <a:gd name="connsiteX141" fmla="*/ 274080 w 300414"/>
                  <a:gd name="connsiteY141" fmla="*/ 229006 h 446110"/>
                  <a:gd name="connsiteX142" fmla="*/ 274492 w 300414"/>
                  <a:gd name="connsiteY142" fmla="*/ 229006 h 446110"/>
                  <a:gd name="connsiteX143" fmla="*/ 272846 w 300414"/>
                  <a:gd name="connsiteY143" fmla="*/ 228732 h 446110"/>
                  <a:gd name="connsiteX144" fmla="*/ 273394 w 300414"/>
                  <a:gd name="connsiteY144" fmla="*/ 228732 h 446110"/>
                  <a:gd name="connsiteX145" fmla="*/ 272708 w 300414"/>
                  <a:gd name="connsiteY145" fmla="*/ 228732 h 446110"/>
                  <a:gd name="connsiteX146" fmla="*/ 272708 w 300414"/>
                  <a:gd name="connsiteY146" fmla="*/ 228732 h 446110"/>
                  <a:gd name="connsiteX147" fmla="*/ 272708 w 300414"/>
                  <a:gd name="connsiteY147" fmla="*/ 228732 h 446110"/>
                  <a:gd name="connsiteX148" fmla="*/ 269417 w 300414"/>
                  <a:gd name="connsiteY148" fmla="*/ 228732 h 446110"/>
                  <a:gd name="connsiteX149" fmla="*/ 269554 w 300414"/>
                  <a:gd name="connsiteY149" fmla="*/ 228732 h 446110"/>
                  <a:gd name="connsiteX150" fmla="*/ 269279 w 300414"/>
                  <a:gd name="connsiteY150" fmla="*/ 228732 h 446110"/>
                  <a:gd name="connsiteX151" fmla="*/ 269142 w 300414"/>
                  <a:gd name="connsiteY151" fmla="*/ 228732 h 446110"/>
                  <a:gd name="connsiteX152" fmla="*/ 269142 w 300414"/>
                  <a:gd name="connsiteY152" fmla="*/ 228732 h 446110"/>
                  <a:gd name="connsiteX153" fmla="*/ 253095 w 300414"/>
                  <a:gd name="connsiteY153" fmla="*/ 230926 h 446110"/>
                  <a:gd name="connsiteX154" fmla="*/ 253643 w 300414"/>
                  <a:gd name="connsiteY154" fmla="*/ 230789 h 446110"/>
                  <a:gd name="connsiteX155" fmla="*/ 231286 w 300414"/>
                  <a:gd name="connsiteY155" fmla="*/ 236001 h 446110"/>
                  <a:gd name="connsiteX156" fmla="*/ 219216 w 300414"/>
                  <a:gd name="connsiteY156" fmla="*/ 239293 h 446110"/>
                  <a:gd name="connsiteX157" fmla="*/ 209615 w 300414"/>
                  <a:gd name="connsiteY157" fmla="*/ 247523 h 446110"/>
                  <a:gd name="connsiteX158" fmla="*/ 182594 w 300414"/>
                  <a:gd name="connsiteY158" fmla="*/ 267685 h 446110"/>
                  <a:gd name="connsiteX159" fmla="*/ 176559 w 300414"/>
                  <a:gd name="connsiteY159" fmla="*/ 271663 h 446110"/>
                  <a:gd name="connsiteX160" fmla="*/ 162843 w 300414"/>
                  <a:gd name="connsiteY160" fmla="*/ 280852 h 446110"/>
                  <a:gd name="connsiteX161" fmla="*/ 148167 w 300414"/>
                  <a:gd name="connsiteY161" fmla="*/ 290316 h 446110"/>
                  <a:gd name="connsiteX162" fmla="*/ 123616 w 300414"/>
                  <a:gd name="connsiteY162" fmla="*/ 305130 h 446110"/>
                  <a:gd name="connsiteX163" fmla="*/ 105922 w 300414"/>
                  <a:gd name="connsiteY163" fmla="*/ 315006 h 446110"/>
                  <a:gd name="connsiteX164" fmla="*/ 96184 w 300414"/>
                  <a:gd name="connsiteY164" fmla="*/ 320355 h 446110"/>
                  <a:gd name="connsiteX165" fmla="*/ 88503 w 300414"/>
                  <a:gd name="connsiteY165" fmla="*/ 324195 h 446110"/>
                  <a:gd name="connsiteX166" fmla="*/ 76021 w 300414"/>
                  <a:gd name="connsiteY166" fmla="*/ 330504 h 446110"/>
                  <a:gd name="connsiteX167" fmla="*/ 70123 w 300414"/>
                  <a:gd name="connsiteY167" fmla="*/ 333248 h 446110"/>
                  <a:gd name="connsiteX168" fmla="*/ 54350 w 300414"/>
                  <a:gd name="connsiteY168" fmla="*/ 339968 h 446110"/>
                  <a:gd name="connsiteX169" fmla="*/ 44063 w 300414"/>
                  <a:gd name="connsiteY169" fmla="*/ 342849 h 446110"/>
                  <a:gd name="connsiteX170" fmla="*/ 39125 w 300414"/>
                  <a:gd name="connsiteY170" fmla="*/ 343397 h 446110"/>
                  <a:gd name="connsiteX171" fmla="*/ 35833 w 300414"/>
                  <a:gd name="connsiteY171" fmla="*/ 343397 h 446110"/>
                  <a:gd name="connsiteX172" fmla="*/ 32953 w 300414"/>
                  <a:gd name="connsiteY172" fmla="*/ 342712 h 446110"/>
                  <a:gd name="connsiteX173" fmla="*/ 30484 w 300414"/>
                  <a:gd name="connsiteY173" fmla="*/ 341340 h 446110"/>
                  <a:gd name="connsiteX174" fmla="*/ 28975 w 300414"/>
                  <a:gd name="connsiteY174" fmla="*/ 339557 h 446110"/>
                  <a:gd name="connsiteX175" fmla="*/ 27878 w 300414"/>
                  <a:gd name="connsiteY175" fmla="*/ 337774 h 446110"/>
                  <a:gd name="connsiteX176" fmla="*/ 27192 w 300414"/>
                  <a:gd name="connsiteY176" fmla="*/ 335580 h 446110"/>
                  <a:gd name="connsiteX177" fmla="*/ 27329 w 300414"/>
                  <a:gd name="connsiteY177" fmla="*/ 329270 h 446110"/>
                  <a:gd name="connsiteX178" fmla="*/ 31170 w 300414"/>
                  <a:gd name="connsiteY178" fmla="*/ 322412 h 446110"/>
                  <a:gd name="connsiteX179" fmla="*/ 34462 w 300414"/>
                  <a:gd name="connsiteY179" fmla="*/ 318846 h 446110"/>
                  <a:gd name="connsiteX180" fmla="*/ 38988 w 300414"/>
                  <a:gd name="connsiteY180" fmla="*/ 314457 h 446110"/>
                  <a:gd name="connsiteX181" fmla="*/ 50235 w 300414"/>
                  <a:gd name="connsiteY181" fmla="*/ 305267 h 446110"/>
                  <a:gd name="connsiteX182" fmla="*/ 73552 w 300414"/>
                  <a:gd name="connsiteY182" fmla="*/ 289631 h 446110"/>
                  <a:gd name="connsiteX183" fmla="*/ 89600 w 300414"/>
                  <a:gd name="connsiteY183" fmla="*/ 280304 h 446110"/>
                  <a:gd name="connsiteX184" fmla="*/ 114837 w 300414"/>
                  <a:gd name="connsiteY184" fmla="*/ 267000 h 446110"/>
                  <a:gd name="connsiteX185" fmla="*/ 132257 w 300414"/>
                  <a:gd name="connsiteY185" fmla="*/ 258907 h 446110"/>
                  <a:gd name="connsiteX186" fmla="*/ 149950 w 300414"/>
                  <a:gd name="connsiteY186" fmla="*/ 250952 h 446110"/>
                  <a:gd name="connsiteX187" fmla="*/ 175599 w 300414"/>
                  <a:gd name="connsiteY187" fmla="*/ 240939 h 446110"/>
                  <a:gd name="connsiteX188" fmla="*/ 181086 w 300414"/>
                  <a:gd name="connsiteY188" fmla="*/ 239019 h 446110"/>
                  <a:gd name="connsiteX189" fmla="*/ 196310 w 300414"/>
                  <a:gd name="connsiteY189" fmla="*/ 234081 h 446110"/>
                  <a:gd name="connsiteX190" fmla="*/ 203717 w 300414"/>
                  <a:gd name="connsiteY190" fmla="*/ 231612 h 446110"/>
                  <a:gd name="connsiteX191" fmla="*/ 215238 w 300414"/>
                  <a:gd name="connsiteY191" fmla="*/ 228458 h 446110"/>
                  <a:gd name="connsiteX192" fmla="*/ 224702 w 300414"/>
                  <a:gd name="connsiteY192" fmla="*/ 218994 h 446110"/>
                  <a:gd name="connsiteX193" fmla="*/ 233755 w 300414"/>
                  <a:gd name="connsiteY193" fmla="*/ 207746 h 446110"/>
                  <a:gd name="connsiteX194" fmla="*/ 233618 w 300414"/>
                  <a:gd name="connsiteY194" fmla="*/ 208020 h 446110"/>
                  <a:gd name="connsiteX195" fmla="*/ 233892 w 300414"/>
                  <a:gd name="connsiteY195" fmla="*/ 207609 h 446110"/>
                  <a:gd name="connsiteX196" fmla="*/ 234029 w 300414"/>
                  <a:gd name="connsiteY196" fmla="*/ 207472 h 446110"/>
                  <a:gd name="connsiteX197" fmla="*/ 233892 w 300414"/>
                  <a:gd name="connsiteY197" fmla="*/ 207609 h 446110"/>
                  <a:gd name="connsiteX198" fmla="*/ 235675 w 300414"/>
                  <a:gd name="connsiteY198" fmla="*/ 204317 h 446110"/>
                  <a:gd name="connsiteX199" fmla="*/ 235401 w 300414"/>
                  <a:gd name="connsiteY199" fmla="*/ 204866 h 446110"/>
                  <a:gd name="connsiteX200" fmla="*/ 236087 w 300414"/>
                  <a:gd name="connsiteY200" fmla="*/ 203357 h 446110"/>
                  <a:gd name="connsiteX201" fmla="*/ 237184 w 300414"/>
                  <a:gd name="connsiteY201" fmla="*/ 200065 h 446110"/>
                  <a:gd name="connsiteX202" fmla="*/ 237458 w 300414"/>
                  <a:gd name="connsiteY202" fmla="*/ 198420 h 446110"/>
                  <a:gd name="connsiteX203" fmla="*/ 237458 w 300414"/>
                  <a:gd name="connsiteY203" fmla="*/ 197185 h 446110"/>
                  <a:gd name="connsiteX204" fmla="*/ 237458 w 300414"/>
                  <a:gd name="connsiteY204" fmla="*/ 196911 h 446110"/>
                  <a:gd name="connsiteX205" fmla="*/ 236910 w 300414"/>
                  <a:gd name="connsiteY205" fmla="*/ 196362 h 446110"/>
                  <a:gd name="connsiteX206" fmla="*/ 235950 w 300414"/>
                  <a:gd name="connsiteY206" fmla="*/ 195676 h 446110"/>
                  <a:gd name="connsiteX207" fmla="*/ 234852 w 300414"/>
                  <a:gd name="connsiteY207" fmla="*/ 194991 h 446110"/>
                  <a:gd name="connsiteX208" fmla="*/ 234029 w 300414"/>
                  <a:gd name="connsiteY208" fmla="*/ 194579 h 446110"/>
                  <a:gd name="connsiteX209" fmla="*/ 232383 w 300414"/>
                  <a:gd name="connsiteY209" fmla="*/ 194030 h 446110"/>
                  <a:gd name="connsiteX210" fmla="*/ 233069 w 300414"/>
                  <a:gd name="connsiteY210" fmla="*/ 194168 h 446110"/>
                  <a:gd name="connsiteX211" fmla="*/ 228680 w 300414"/>
                  <a:gd name="connsiteY211" fmla="*/ 193756 h 446110"/>
                  <a:gd name="connsiteX212" fmla="*/ 229366 w 300414"/>
                  <a:gd name="connsiteY212" fmla="*/ 193756 h 446110"/>
                  <a:gd name="connsiteX213" fmla="*/ 222919 w 300414"/>
                  <a:gd name="connsiteY213" fmla="*/ 193756 h 446110"/>
                  <a:gd name="connsiteX214" fmla="*/ 223331 w 300414"/>
                  <a:gd name="connsiteY214" fmla="*/ 193756 h 446110"/>
                  <a:gd name="connsiteX215" fmla="*/ 222782 w 300414"/>
                  <a:gd name="connsiteY215" fmla="*/ 193756 h 446110"/>
                  <a:gd name="connsiteX216" fmla="*/ 222645 w 300414"/>
                  <a:gd name="connsiteY216" fmla="*/ 193756 h 446110"/>
                  <a:gd name="connsiteX217" fmla="*/ 222782 w 300414"/>
                  <a:gd name="connsiteY217" fmla="*/ 193756 h 446110"/>
                  <a:gd name="connsiteX218" fmla="*/ 198505 w 300414"/>
                  <a:gd name="connsiteY218" fmla="*/ 197185 h 446110"/>
                  <a:gd name="connsiteX219" fmla="*/ 190001 w 300414"/>
                  <a:gd name="connsiteY219" fmla="*/ 198831 h 446110"/>
                  <a:gd name="connsiteX220" fmla="*/ 180537 w 300414"/>
                  <a:gd name="connsiteY220" fmla="*/ 200751 h 446110"/>
                  <a:gd name="connsiteX221" fmla="*/ 160786 w 300414"/>
                  <a:gd name="connsiteY221" fmla="*/ 205414 h 446110"/>
                  <a:gd name="connsiteX222" fmla="*/ 155711 w 300414"/>
                  <a:gd name="connsiteY222" fmla="*/ 206786 h 446110"/>
                  <a:gd name="connsiteX223" fmla="*/ 142681 w 300414"/>
                  <a:gd name="connsiteY223" fmla="*/ 210489 h 446110"/>
                  <a:gd name="connsiteX224" fmla="*/ 134863 w 300414"/>
                  <a:gd name="connsiteY224" fmla="*/ 212684 h 446110"/>
                  <a:gd name="connsiteX225" fmla="*/ 128416 w 300414"/>
                  <a:gd name="connsiteY225" fmla="*/ 214878 h 446110"/>
                  <a:gd name="connsiteX226" fmla="*/ 107842 w 300414"/>
                  <a:gd name="connsiteY226" fmla="*/ 221736 h 446110"/>
                  <a:gd name="connsiteX227" fmla="*/ 85622 w 300414"/>
                  <a:gd name="connsiteY227" fmla="*/ 230240 h 446110"/>
                  <a:gd name="connsiteX228" fmla="*/ 77804 w 300414"/>
                  <a:gd name="connsiteY228" fmla="*/ 233258 h 446110"/>
                  <a:gd name="connsiteX229" fmla="*/ 65460 w 300414"/>
                  <a:gd name="connsiteY229" fmla="*/ 238607 h 446110"/>
                  <a:gd name="connsiteX230" fmla="*/ 37616 w 300414"/>
                  <a:gd name="connsiteY230" fmla="*/ 257124 h 446110"/>
                  <a:gd name="connsiteX231" fmla="*/ 27466 w 300414"/>
                  <a:gd name="connsiteY231" fmla="*/ 263845 h 446110"/>
                  <a:gd name="connsiteX232" fmla="*/ 16768 w 300414"/>
                  <a:gd name="connsiteY232" fmla="*/ 270429 h 446110"/>
                  <a:gd name="connsiteX233" fmla="*/ 6892 w 300414"/>
                  <a:gd name="connsiteY233" fmla="*/ 274269 h 446110"/>
                  <a:gd name="connsiteX234" fmla="*/ 1132 w 300414"/>
                  <a:gd name="connsiteY234" fmla="*/ 272349 h 446110"/>
                  <a:gd name="connsiteX235" fmla="*/ 1132 w 300414"/>
                  <a:gd name="connsiteY235" fmla="*/ 265628 h 446110"/>
                  <a:gd name="connsiteX236" fmla="*/ 4286 w 300414"/>
                  <a:gd name="connsiteY236" fmla="*/ 261787 h 446110"/>
                  <a:gd name="connsiteX237" fmla="*/ 8127 w 300414"/>
                  <a:gd name="connsiteY237" fmla="*/ 258221 h 446110"/>
                  <a:gd name="connsiteX238" fmla="*/ 18688 w 300414"/>
                  <a:gd name="connsiteY238" fmla="*/ 250952 h 446110"/>
                  <a:gd name="connsiteX239" fmla="*/ 47629 w 300414"/>
                  <a:gd name="connsiteY239" fmla="*/ 234492 h 446110"/>
                  <a:gd name="connsiteX240" fmla="*/ 66146 w 300414"/>
                  <a:gd name="connsiteY240" fmla="*/ 225714 h 446110"/>
                  <a:gd name="connsiteX241" fmla="*/ 86034 w 300414"/>
                  <a:gd name="connsiteY241" fmla="*/ 212410 h 446110"/>
                  <a:gd name="connsiteX242" fmla="*/ 85897 w 300414"/>
                  <a:gd name="connsiteY242" fmla="*/ 212410 h 446110"/>
                  <a:gd name="connsiteX243" fmla="*/ 121832 w 300414"/>
                  <a:gd name="connsiteY243" fmla="*/ 187446 h 446110"/>
                  <a:gd name="connsiteX244" fmla="*/ 147756 w 300414"/>
                  <a:gd name="connsiteY244" fmla="*/ 168793 h 446110"/>
                  <a:gd name="connsiteX245" fmla="*/ 162432 w 300414"/>
                  <a:gd name="connsiteY245" fmla="*/ 157957 h 446110"/>
                  <a:gd name="connsiteX246" fmla="*/ 188904 w 300414"/>
                  <a:gd name="connsiteY246" fmla="*/ 136286 h 446110"/>
                  <a:gd name="connsiteX247" fmla="*/ 188904 w 300414"/>
                  <a:gd name="connsiteY247" fmla="*/ 136286 h 446110"/>
                  <a:gd name="connsiteX248" fmla="*/ 189041 w 300414"/>
                  <a:gd name="connsiteY248" fmla="*/ 136149 h 446110"/>
                  <a:gd name="connsiteX249" fmla="*/ 189315 w 300414"/>
                  <a:gd name="connsiteY249" fmla="*/ 135875 h 446110"/>
                  <a:gd name="connsiteX250" fmla="*/ 189178 w 300414"/>
                  <a:gd name="connsiteY250" fmla="*/ 135875 h 446110"/>
                  <a:gd name="connsiteX251" fmla="*/ 197819 w 300414"/>
                  <a:gd name="connsiteY251" fmla="*/ 127782 h 446110"/>
                  <a:gd name="connsiteX252" fmla="*/ 206049 w 300414"/>
                  <a:gd name="connsiteY252" fmla="*/ 119004 h 446110"/>
                  <a:gd name="connsiteX253" fmla="*/ 206049 w 300414"/>
                  <a:gd name="connsiteY253" fmla="*/ 119004 h 446110"/>
                  <a:gd name="connsiteX254" fmla="*/ 212907 w 300414"/>
                  <a:gd name="connsiteY254" fmla="*/ 110363 h 446110"/>
                  <a:gd name="connsiteX255" fmla="*/ 212632 w 300414"/>
                  <a:gd name="connsiteY255" fmla="*/ 110774 h 446110"/>
                  <a:gd name="connsiteX256" fmla="*/ 215924 w 300414"/>
                  <a:gd name="connsiteY256" fmla="*/ 105288 h 446110"/>
                  <a:gd name="connsiteX257" fmla="*/ 215787 w 300414"/>
                  <a:gd name="connsiteY257" fmla="*/ 105425 h 446110"/>
                  <a:gd name="connsiteX258" fmla="*/ 217296 w 300414"/>
                  <a:gd name="connsiteY258" fmla="*/ 102133 h 446110"/>
                  <a:gd name="connsiteX259" fmla="*/ 217296 w 300414"/>
                  <a:gd name="connsiteY259" fmla="*/ 102270 h 446110"/>
                  <a:gd name="connsiteX260" fmla="*/ 217433 w 300414"/>
                  <a:gd name="connsiteY260" fmla="*/ 101721 h 446110"/>
                  <a:gd name="connsiteX261" fmla="*/ 217433 w 300414"/>
                  <a:gd name="connsiteY261" fmla="*/ 101721 h 446110"/>
                  <a:gd name="connsiteX262" fmla="*/ 217433 w 300414"/>
                  <a:gd name="connsiteY262" fmla="*/ 101721 h 446110"/>
                  <a:gd name="connsiteX263" fmla="*/ 218256 w 300414"/>
                  <a:gd name="connsiteY263" fmla="*/ 98841 h 446110"/>
                  <a:gd name="connsiteX264" fmla="*/ 218393 w 300414"/>
                  <a:gd name="connsiteY264" fmla="*/ 97607 h 446110"/>
                  <a:gd name="connsiteX265" fmla="*/ 218256 w 300414"/>
                  <a:gd name="connsiteY265" fmla="*/ 96921 h 446110"/>
                  <a:gd name="connsiteX266" fmla="*/ 218119 w 300414"/>
                  <a:gd name="connsiteY266" fmla="*/ 96509 h 446110"/>
                  <a:gd name="connsiteX267" fmla="*/ 217570 w 300414"/>
                  <a:gd name="connsiteY267" fmla="*/ 95824 h 446110"/>
                  <a:gd name="connsiteX268" fmla="*/ 216884 w 300414"/>
                  <a:gd name="connsiteY268" fmla="*/ 95138 h 446110"/>
                  <a:gd name="connsiteX269" fmla="*/ 216061 w 300414"/>
                  <a:gd name="connsiteY269" fmla="*/ 94727 h 446110"/>
                  <a:gd name="connsiteX270" fmla="*/ 215513 w 300414"/>
                  <a:gd name="connsiteY270" fmla="*/ 94452 h 446110"/>
                  <a:gd name="connsiteX271" fmla="*/ 214141 w 300414"/>
                  <a:gd name="connsiteY271" fmla="*/ 94315 h 446110"/>
                  <a:gd name="connsiteX272" fmla="*/ 214690 w 300414"/>
                  <a:gd name="connsiteY272" fmla="*/ 94315 h 446110"/>
                  <a:gd name="connsiteX273" fmla="*/ 210986 w 300414"/>
                  <a:gd name="connsiteY273" fmla="*/ 94452 h 446110"/>
                  <a:gd name="connsiteX274" fmla="*/ 211124 w 300414"/>
                  <a:gd name="connsiteY274" fmla="*/ 94452 h 446110"/>
                  <a:gd name="connsiteX275" fmla="*/ 205637 w 300414"/>
                  <a:gd name="connsiteY275" fmla="*/ 95138 h 446110"/>
                  <a:gd name="connsiteX276" fmla="*/ 206186 w 300414"/>
                  <a:gd name="connsiteY276" fmla="*/ 95001 h 446110"/>
                  <a:gd name="connsiteX277" fmla="*/ 172445 w 300414"/>
                  <a:gd name="connsiteY277" fmla="*/ 104739 h 446110"/>
                  <a:gd name="connsiteX278" fmla="*/ 164352 w 300414"/>
                  <a:gd name="connsiteY278" fmla="*/ 107482 h 446110"/>
                  <a:gd name="connsiteX279" fmla="*/ 153379 w 300414"/>
                  <a:gd name="connsiteY279" fmla="*/ 111186 h 446110"/>
                  <a:gd name="connsiteX280" fmla="*/ 139389 w 300414"/>
                  <a:gd name="connsiteY280" fmla="*/ 116535 h 446110"/>
                  <a:gd name="connsiteX281" fmla="*/ 132531 w 300414"/>
                  <a:gd name="connsiteY281" fmla="*/ 119141 h 446110"/>
                  <a:gd name="connsiteX282" fmla="*/ 117581 w 300414"/>
                  <a:gd name="connsiteY282" fmla="*/ 130251 h 446110"/>
                  <a:gd name="connsiteX283" fmla="*/ 102630 w 300414"/>
                  <a:gd name="connsiteY283" fmla="*/ 140812 h 446110"/>
                  <a:gd name="connsiteX284" fmla="*/ 86171 w 300414"/>
                  <a:gd name="connsiteY284" fmla="*/ 152334 h 446110"/>
                  <a:gd name="connsiteX285" fmla="*/ 64774 w 300414"/>
                  <a:gd name="connsiteY285" fmla="*/ 166324 h 446110"/>
                  <a:gd name="connsiteX286" fmla="*/ 46806 w 300414"/>
                  <a:gd name="connsiteY286" fmla="*/ 177708 h 446110"/>
                  <a:gd name="connsiteX287" fmla="*/ 34599 w 300414"/>
                  <a:gd name="connsiteY287" fmla="*/ 184840 h 446110"/>
                  <a:gd name="connsiteX288" fmla="*/ 22117 w 300414"/>
                  <a:gd name="connsiteY288" fmla="*/ 189092 h 446110"/>
                  <a:gd name="connsiteX289" fmla="*/ 16356 w 300414"/>
                  <a:gd name="connsiteY289" fmla="*/ 184704 h 446110"/>
                  <a:gd name="connsiteX290" fmla="*/ 17179 w 300414"/>
                  <a:gd name="connsiteY290" fmla="*/ 178394 h 446110"/>
                  <a:gd name="connsiteX291" fmla="*/ 21980 w 300414"/>
                  <a:gd name="connsiteY291" fmla="*/ 172496 h 446110"/>
                  <a:gd name="connsiteX292" fmla="*/ 26918 w 300414"/>
                  <a:gd name="connsiteY292" fmla="*/ 168518 h 446110"/>
                  <a:gd name="connsiteX293" fmla="*/ 32404 w 300414"/>
                  <a:gd name="connsiteY293" fmla="*/ 163855 h 446110"/>
                  <a:gd name="connsiteX294" fmla="*/ 46943 w 300414"/>
                  <a:gd name="connsiteY294" fmla="*/ 153156 h 446110"/>
                  <a:gd name="connsiteX295" fmla="*/ 99338 w 300414"/>
                  <a:gd name="connsiteY295" fmla="*/ 123256 h 446110"/>
                  <a:gd name="connsiteX296" fmla="*/ 108802 w 300414"/>
                  <a:gd name="connsiteY296" fmla="*/ 119004 h 446110"/>
                  <a:gd name="connsiteX297" fmla="*/ 123616 w 300414"/>
                  <a:gd name="connsiteY297" fmla="*/ 112557 h 446110"/>
                  <a:gd name="connsiteX298" fmla="*/ 131708 w 300414"/>
                  <a:gd name="connsiteY298" fmla="*/ 109266 h 446110"/>
                  <a:gd name="connsiteX299" fmla="*/ 132531 w 300414"/>
                  <a:gd name="connsiteY299" fmla="*/ 108579 h 446110"/>
                  <a:gd name="connsiteX300" fmla="*/ 140623 w 300414"/>
                  <a:gd name="connsiteY300" fmla="*/ 102544 h 446110"/>
                  <a:gd name="connsiteX301" fmla="*/ 153105 w 300414"/>
                  <a:gd name="connsiteY301" fmla="*/ 92806 h 446110"/>
                  <a:gd name="connsiteX302" fmla="*/ 188355 w 300414"/>
                  <a:gd name="connsiteY302" fmla="*/ 64551 h 446110"/>
                  <a:gd name="connsiteX303" fmla="*/ 188355 w 300414"/>
                  <a:gd name="connsiteY303" fmla="*/ 64551 h 446110"/>
                  <a:gd name="connsiteX304" fmla="*/ 188355 w 300414"/>
                  <a:gd name="connsiteY304" fmla="*/ 64551 h 446110"/>
                  <a:gd name="connsiteX305" fmla="*/ 188492 w 300414"/>
                  <a:gd name="connsiteY305" fmla="*/ 64414 h 446110"/>
                  <a:gd name="connsiteX306" fmla="*/ 188355 w 300414"/>
                  <a:gd name="connsiteY306" fmla="*/ 64414 h 446110"/>
                  <a:gd name="connsiteX307" fmla="*/ 207146 w 300414"/>
                  <a:gd name="connsiteY307" fmla="*/ 46035 h 446110"/>
                  <a:gd name="connsiteX308" fmla="*/ 207009 w 300414"/>
                  <a:gd name="connsiteY308" fmla="*/ 46172 h 446110"/>
                  <a:gd name="connsiteX309" fmla="*/ 214141 w 300414"/>
                  <a:gd name="connsiteY309" fmla="*/ 37119 h 446110"/>
                  <a:gd name="connsiteX310" fmla="*/ 214141 w 300414"/>
                  <a:gd name="connsiteY310" fmla="*/ 37119 h 446110"/>
                  <a:gd name="connsiteX311" fmla="*/ 218805 w 300414"/>
                  <a:gd name="connsiteY311" fmla="*/ 29301 h 446110"/>
                  <a:gd name="connsiteX312" fmla="*/ 218805 w 300414"/>
                  <a:gd name="connsiteY312" fmla="*/ 29438 h 446110"/>
                  <a:gd name="connsiteX313" fmla="*/ 220313 w 300414"/>
                  <a:gd name="connsiteY313" fmla="*/ 25735 h 446110"/>
                  <a:gd name="connsiteX314" fmla="*/ 221273 w 300414"/>
                  <a:gd name="connsiteY314" fmla="*/ 22169 h 446110"/>
                  <a:gd name="connsiteX315" fmla="*/ 221273 w 300414"/>
                  <a:gd name="connsiteY315" fmla="*/ 22306 h 446110"/>
                  <a:gd name="connsiteX316" fmla="*/ 221685 w 300414"/>
                  <a:gd name="connsiteY316" fmla="*/ 18740 h 446110"/>
                  <a:gd name="connsiteX317" fmla="*/ 221685 w 300414"/>
                  <a:gd name="connsiteY317" fmla="*/ 19151 h 446110"/>
                  <a:gd name="connsiteX318" fmla="*/ 221685 w 300414"/>
                  <a:gd name="connsiteY318" fmla="*/ 17368 h 446110"/>
                  <a:gd name="connsiteX319" fmla="*/ 221548 w 300414"/>
                  <a:gd name="connsiteY319" fmla="*/ 15996 h 446110"/>
                  <a:gd name="connsiteX320" fmla="*/ 221273 w 300414"/>
                  <a:gd name="connsiteY320" fmla="*/ 14762 h 446110"/>
                  <a:gd name="connsiteX321" fmla="*/ 220862 w 300414"/>
                  <a:gd name="connsiteY321" fmla="*/ 13802 h 446110"/>
                  <a:gd name="connsiteX322" fmla="*/ 220176 w 300414"/>
                  <a:gd name="connsiteY322" fmla="*/ 12567 h 446110"/>
                  <a:gd name="connsiteX323" fmla="*/ 219353 w 300414"/>
                  <a:gd name="connsiteY323" fmla="*/ 11470 h 446110"/>
                  <a:gd name="connsiteX324" fmla="*/ 218393 w 300414"/>
                  <a:gd name="connsiteY324" fmla="*/ 10510 h 446110"/>
                  <a:gd name="connsiteX325" fmla="*/ 217433 w 300414"/>
                  <a:gd name="connsiteY325" fmla="*/ 9687 h 446110"/>
                  <a:gd name="connsiteX326" fmla="*/ 216336 w 300414"/>
                  <a:gd name="connsiteY326" fmla="*/ 9002 h 446110"/>
                  <a:gd name="connsiteX327" fmla="*/ 214690 w 300414"/>
                  <a:gd name="connsiteY327" fmla="*/ 8453 h 446110"/>
                  <a:gd name="connsiteX328" fmla="*/ 215101 w 300414"/>
                  <a:gd name="connsiteY328" fmla="*/ 8590 h 446110"/>
                  <a:gd name="connsiteX329" fmla="*/ 213455 w 300414"/>
                  <a:gd name="connsiteY329" fmla="*/ 8178 h 446110"/>
                  <a:gd name="connsiteX330" fmla="*/ 209889 w 300414"/>
                  <a:gd name="connsiteY330" fmla="*/ 7630 h 446110"/>
                  <a:gd name="connsiteX331" fmla="*/ 210164 w 300414"/>
                  <a:gd name="connsiteY331" fmla="*/ 7630 h 446110"/>
                  <a:gd name="connsiteX332" fmla="*/ 207969 w 300414"/>
                  <a:gd name="connsiteY332" fmla="*/ 7630 h 446110"/>
                  <a:gd name="connsiteX333" fmla="*/ 208380 w 300414"/>
                  <a:gd name="connsiteY333" fmla="*/ 7630 h 446110"/>
                  <a:gd name="connsiteX334" fmla="*/ 199465 w 300414"/>
                  <a:gd name="connsiteY334" fmla="*/ 9002 h 446110"/>
                  <a:gd name="connsiteX335" fmla="*/ 199465 w 300414"/>
                  <a:gd name="connsiteY335" fmla="*/ 9002 h 446110"/>
                  <a:gd name="connsiteX336" fmla="*/ 184789 w 300414"/>
                  <a:gd name="connsiteY336" fmla="*/ 13390 h 446110"/>
                  <a:gd name="connsiteX337" fmla="*/ 185200 w 300414"/>
                  <a:gd name="connsiteY337" fmla="*/ 13254 h 446110"/>
                  <a:gd name="connsiteX338" fmla="*/ 155574 w 300414"/>
                  <a:gd name="connsiteY338" fmla="*/ 25461 h 446110"/>
                  <a:gd name="connsiteX339" fmla="*/ 146247 w 300414"/>
                  <a:gd name="connsiteY339" fmla="*/ 29850 h 446110"/>
                  <a:gd name="connsiteX340" fmla="*/ 135823 w 300414"/>
                  <a:gd name="connsiteY340" fmla="*/ 34787 h 446110"/>
                  <a:gd name="connsiteX341" fmla="*/ 136234 w 300414"/>
                  <a:gd name="connsiteY341" fmla="*/ 34650 h 446110"/>
                  <a:gd name="connsiteX342" fmla="*/ 120461 w 300414"/>
                  <a:gd name="connsiteY342" fmla="*/ 42606 h 446110"/>
                  <a:gd name="connsiteX343" fmla="*/ 108254 w 300414"/>
                  <a:gd name="connsiteY343" fmla="*/ 49052 h 446110"/>
                  <a:gd name="connsiteX344" fmla="*/ 98241 w 300414"/>
                  <a:gd name="connsiteY344" fmla="*/ 54538 h 446110"/>
                  <a:gd name="connsiteX345" fmla="*/ 93715 w 300414"/>
                  <a:gd name="connsiteY345" fmla="*/ 57144 h 446110"/>
                  <a:gd name="connsiteX346" fmla="*/ 75610 w 300414"/>
                  <a:gd name="connsiteY346" fmla="*/ 68392 h 446110"/>
                  <a:gd name="connsiteX347" fmla="*/ 71358 w 300414"/>
                  <a:gd name="connsiteY347" fmla="*/ 71547 h 446110"/>
                  <a:gd name="connsiteX348" fmla="*/ 67929 w 300414"/>
                  <a:gd name="connsiteY348" fmla="*/ 74564 h 446110"/>
                  <a:gd name="connsiteX349" fmla="*/ 66968 w 300414"/>
                  <a:gd name="connsiteY349" fmla="*/ 74427 h 446110"/>
                  <a:gd name="connsiteX350" fmla="*/ 64088 w 300414"/>
                  <a:gd name="connsiteY350" fmla="*/ 70586 h 446110"/>
                  <a:gd name="connsiteX351" fmla="*/ 65048 w 300414"/>
                  <a:gd name="connsiteY351" fmla="*/ 68118 h 446110"/>
                  <a:gd name="connsiteX352" fmla="*/ 72043 w 300414"/>
                  <a:gd name="connsiteY352" fmla="*/ 62494 h 446110"/>
                  <a:gd name="connsiteX353" fmla="*/ 84662 w 300414"/>
                  <a:gd name="connsiteY353" fmla="*/ 54538 h 446110"/>
                  <a:gd name="connsiteX354" fmla="*/ 91794 w 300414"/>
                  <a:gd name="connsiteY354" fmla="*/ 50150 h 446110"/>
                  <a:gd name="connsiteX355" fmla="*/ 104550 w 300414"/>
                  <a:gd name="connsiteY355" fmla="*/ 43017 h 446110"/>
                  <a:gd name="connsiteX356" fmla="*/ 141995 w 300414"/>
                  <a:gd name="connsiteY356" fmla="*/ 23677 h 446110"/>
                  <a:gd name="connsiteX357" fmla="*/ 152282 w 300414"/>
                  <a:gd name="connsiteY357" fmla="*/ 18603 h 446110"/>
                  <a:gd name="connsiteX358" fmla="*/ 162295 w 300414"/>
                  <a:gd name="connsiteY358" fmla="*/ 14213 h 446110"/>
                  <a:gd name="connsiteX359" fmla="*/ 200562 w 300414"/>
                  <a:gd name="connsiteY359" fmla="*/ 909 h 446110"/>
                  <a:gd name="connsiteX360" fmla="*/ 210575 w 300414"/>
                  <a:gd name="connsiteY360" fmla="*/ 86 h 446110"/>
                  <a:gd name="connsiteX361" fmla="*/ 214964 w 300414"/>
                  <a:gd name="connsiteY361" fmla="*/ 635 h 446110"/>
                  <a:gd name="connsiteX362" fmla="*/ 219216 w 300414"/>
                  <a:gd name="connsiteY362" fmla="*/ 2006 h 446110"/>
                  <a:gd name="connsiteX363" fmla="*/ 224702 w 300414"/>
                  <a:gd name="connsiteY363" fmla="*/ 6121 h 446110"/>
                  <a:gd name="connsiteX364" fmla="*/ 226486 w 300414"/>
                  <a:gd name="connsiteY364" fmla="*/ 8316 h 446110"/>
                  <a:gd name="connsiteX365" fmla="*/ 228543 w 300414"/>
                  <a:gd name="connsiteY365" fmla="*/ 12431 h 446110"/>
                  <a:gd name="connsiteX366" fmla="*/ 229229 w 300414"/>
                  <a:gd name="connsiteY366" fmla="*/ 19563 h 446110"/>
                  <a:gd name="connsiteX367" fmla="*/ 227446 w 300414"/>
                  <a:gd name="connsiteY367" fmla="*/ 28341 h 446110"/>
                  <a:gd name="connsiteX368" fmla="*/ 213455 w 300414"/>
                  <a:gd name="connsiteY368" fmla="*/ 50561 h 446110"/>
                  <a:gd name="connsiteX369" fmla="*/ 204677 w 300414"/>
                  <a:gd name="connsiteY369" fmla="*/ 59751 h 446110"/>
                  <a:gd name="connsiteX370" fmla="*/ 193979 w 300414"/>
                  <a:gd name="connsiteY370" fmla="*/ 69763 h 446110"/>
                  <a:gd name="connsiteX371" fmla="*/ 184377 w 300414"/>
                  <a:gd name="connsiteY371" fmla="*/ 77993 h 446110"/>
                  <a:gd name="connsiteX372" fmla="*/ 174776 w 300414"/>
                  <a:gd name="connsiteY372" fmla="*/ 85811 h 446110"/>
                  <a:gd name="connsiteX373" fmla="*/ 158180 w 300414"/>
                  <a:gd name="connsiteY373" fmla="*/ 98841 h 446110"/>
                  <a:gd name="connsiteX374" fmla="*/ 163118 w 300414"/>
                  <a:gd name="connsiteY374" fmla="*/ 97195 h 446110"/>
                  <a:gd name="connsiteX375" fmla="*/ 170661 w 300414"/>
                  <a:gd name="connsiteY375" fmla="*/ 94727 h 446110"/>
                  <a:gd name="connsiteX376" fmla="*/ 184515 w 300414"/>
                  <a:gd name="connsiteY376" fmla="*/ 90612 h 446110"/>
                  <a:gd name="connsiteX377" fmla="*/ 206597 w 300414"/>
                  <a:gd name="connsiteY377" fmla="*/ 85263 h 446110"/>
                  <a:gd name="connsiteX378" fmla="*/ 211124 w 300414"/>
                  <a:gd name="connsiteY378" fmla="*/ 84988 h 446110"/>
                  <a:gd name="connsiteX379" fmla="*/ 215376 w 300414"/>
                  <a:gd name="connsiteY379" fmla="*/ 84988 h 446110"/>
                  <a:gd name="connsiteX380" fmla="*/ 218256 w 300414"/>
                  <a:gd name="connsiteY380" fmla="*/ 85537 h 446110"/>
                  <a:gd name="connsiteX381" fmla="*/ 222234 w 300414"/>
                  <a:gd name="connsiteY381" fmla="*/ 87594 h 446110"/>
                  <a:gd name="connsiteX382" fmla="*/ 227171 w 300414"/>
                  <a:gd name="connsiteY382" fmla="*/ 97607 h 446110"/>
                  <a:gd name="connsiteX383" fmla="*/ 226486 w 300414"/>
                  <a:gd name="connsiteY383" fmla="*/ 102133 h 446110"/>
                  <a:gd name="connsiteX384" fmla="*/ 224840 w 300414"/>
                  <a:gd name="connsiteY384" fmla="*/ 106522 h 446110"/>
                  <a:gd name="connsiteX385" fmla="*/ 218667 w 300414"/>
                  <a:gd name="connsiteY385" fmla="*/ 117221 h 446110"/>
                  <a:gd name="connsiteX386" fmla="*/ 210986 w 300414"/>
                  <a:gd name="connsiteY386" fmla="*/ 126547 h 446110"/>
                  <a:gd name="connsiteX387" fmla="*/ 200837 w 300414"/>
                  <a:gd name="connsiteY387" fmla="*/ 137109 h 446110"/>
                  <a:gd name="connsiteX388" fmla="*/ 191235 w 300414"/>
                  <a:gd name="connsiteY388" fmla="*/ 145887 h 446110"/>
                  <a:gd name="connsiteX389" fmla="*/ 178068 w 300414"/>
                  <a:gd name="connsiteY389" fmla="*/ 157134 h 446110"/>
                  <a:gd name="connsiteX390" fmla="*/ 148990 w 300414"/>
                  <a:gd name="connsiteY390" fmla="*/ 179354 h 446110"/>
                  <a:gd name="connsiteX391" fmla="*/ 125536 w 300414"/>
                  <a:gd name="connsiteY391" fmla="*/ 196499 h 446110"/>
                  <a:gd name="connsiteX392" fmla="*/ 111134 w 300414"/>
                  <a:gd name="connsiteY392" fmla="*/ 206649 h 446110"/>
                  <a:gd name="connsiteX393" fmla="*/ 108391 w 300414"/>
                  <a:gd name="connsiteY393" fmla="*/ 208569 h 446110"/>
                  <a:gd name="connsiteX394" fmla="*/ 129239 w 300414"/>
                  <a:gd name="connsiteY394" fmla="*/ 201574 h 446110"/>
                  <a:gd name="connsiteX395" fmla="*/ 149539 w 300414"/>
                  <a:gd name="connsiteY395" fmla="*/ 195676 h 446110"/>
                  <a:gd name="connsiteX396" fmla="*/ 156671 w 300414"/>
                  <a:gd name="connsiteY396" fmla="*/ 193619 h 446110"/>
                  <a:gd name="connsiteX397" fmla="*/ 170250 w 300414"/>
                  <a:gd name="connsiteY397" fmla="*/ 190464 h 446110"/>
                  <a:gd name="connsiteX398" fmla="*/ 178754 w 300414"/>
                  <a:gd name="connsiteY398" fmla="*/ 188544 h 446110"/>
                  <a:gd name="connsiteX399" fmla="*/ 192333 w 300414"/>
                  <a:gd name="connsiteY399" fmla="*/ 185938 h 446110"/>
                  <a:gd name="connsiteX400" fmla="*/ 214690 w 300414"/>
                  <a:gd name="connsiteY400" fmla="*/ 182646 h 446110"/>
                  <a:gd name="connsiteX401" fmla="*/ 220451 w 300414"/>
                  <a:gd name="connsiteY401" fmla="*/ 182097 h 446110"/>
                  <a:gd name="connsiteX402" fmla="*/ 227583 w 300414"/>
                  <a:gd name="connsiteY402" fmla="*/ 182097 h 446110"/>
                  <a:gd name="connsiteX403" fmla="*/ 232658 w 300414"/>
                  <a:gd name="connsiteY403" fmla="*/ 182509 h 446110"/>
                  <a:gd name="connsiteX404" fmla="*/ 237458 w 300414"/>
                  <a:gd name="connsiteY404" fmla="*/ 183743 h 446110"/>
                  <a:gd name="connsiteX405" fmla="*/ 243768 w 300414"/>
                  <a:gd name="connsiteY405" fmla="*/ 187446 h 446110"/>
                  <a:gd name="connsiteX406" fmla="*/ 245962 w 300414"/>
                  <a:gd name="connsiteY406" fmla="*/ 189641 h 446110"/>
                  <a:gd name="connsiteX407" fmla="*/ 247608 w 300414"/>
                  <a:gd name="connsiteY407" fmla="*/ 192796 h 446110"/>
                  <a:gd name="connsiteX408" fmla="*/ 248157 w 300414"/>
                  <a:gd name="connsiteY408" fmla="*/ 196088 h 446110"/>
                  <a:gd name="connsiteX409" fmla="*/ 247745 w 300414"/>
                  <a:gd name="connsiteY409" fmla="*/ 201026 h 446110"/>
                  <a:gd name="connsiteX410" fmla="*/ 245002 w 300414"/>
                  <a:gd name="connsiteY410" fmla="*/ 208981 h 446110"/>
                  <a:gd name="connsiteX411" fmla="*/ 238830 w 300414"/>
                  <a:gd name="connsiteY411" fmla="*/ 218445 h 446110"/>
                  <a:gd name="connsiteX412" fmla="*/ 235264 w 300414"/>
                  <a:gd name="connsiteY412" fmla="*/ 222697 h 446110"/>
                  <a:gd name="connsiteX413" fmla="*/ 237733 w 300414"/>
                  <a:gd name="connsiteY413" fmla="*/ 222148 h 446110"/>
                  <a:gd name="connsiteX414" fmla="*/ 249254 w 300414"/>
                  <a:gd name="connsiteY414" fmla="*/ 219542 h 446110"/>
                  <a:gd name="connsiteX415" fmla="*/ 264205 w 300414"/>
                  <a:gd name="connsiteY415" fmla="*/ 217485 h 446110"/>
                  <a:gd name="connsiteX416" fmla="*/ 269279 w 300414"/>
                  <a:gd name="connsiteY416" fmla="*/ 217073 h 446110"/>
                  <a:gd name="connsiteX417" fmla="*/ 276412 w 300414"/>
                  <a:gd name="connsiteY417" fmla="*/ 217622 h 446110"/>
                  <a:gd name="connsiteX418" fmla="*/ 283818 w 300414"/>
                  <a:gd name="connsiteY418" fmla="*/ 220091 h 446110"/>
                  <a:gd name="connsiteX419" fmla="*/ 289716 w 300414"/>
                  <a:gd name="connsiteY419" fmla="*/ 224617 h 446110"/>
                  <a:gd name="connsiteX420" fmla="*/ 292734 w 300414"/>
                  <a:gd name="connsiteY420" fmla="*/ 231749 h 446110"/>
                  <a:gd name="connsiteX421" fmla="*/ 292871 w 300414"/>
                  <a:gd name="connsiteY421" fmla="*/ 240527 h 446110"/>
                  <a:gd name="connsiteX422" fmla="*/ 291637 w 300414"/>
                  <a:gd name="connsiteY422" fmla="*/ 245054 h 446110"/>
                  <a:gd name="connsiteX423" fmla="*/ 289579 w 300414"/>
                  <a:gd name="connsiteY423" fmla="*/ 249443 h 446110"/>
                  <a:gd name="connsiteX424" fmla="*/ 283270 w 300414"/>
                  <a:gd name="connsiteY424" fmla="*/ 259044 h 446110"/>
                  <a:gd name="connsiteX425" fmla="*/ 264205 w 300414"/>
                  <a:gd name="connsiteY425" fmla="*/ 279893 h 446110"/>
                  <a:gd name="connsiteX426" fmla="*/ 242259 w 300414"/>
                  <a:gd name="connsiteY426" fmla="*/ 298683 h 446110"/>
                  <a:gd name="connsiteX427" fmla="*/ 232246 w 300414"/>
                  <a:gd name="connsiteY427" fmla="*/ 306364 h 446110"/>
                  <a:gd name="connsiteX428" fmla="*/ 207832 w 300414"/>
                  <a:gd name="connsiteY428" fmla="*/ 324058 h 446110"/>
                  <a:gd name="connsiteX429" fmla="*/ 178480 w 300414"/>
                  <a:gd name="connsiteY429" fmla="*/ 344358 h 446110"/>
                  <a:gd name="connsiteX430" fmla="*/ 195487 w 300414"/>
                  <a:gd name="connsiteY430" fmla="*/ 338597 h 446110"/>
                  <a:gd name="connsiteX431" fmla="*/ 214827 w 300414"/>
                  <a:gd name="connsiteY431" fmla="*/ 332562 h 446110"/>
                  <a:gd name="connsiteX432" fmla="*/ 234304 w 300414"/>
                  <a:gd name="connsiteY432" fmla="*/ 327350 h 446110"/>
                  <a:gd name="connsiteX433" fmla="*/ 253918 w 300414"/>
                  <a:gd name="connsiteY433" fmla="*/ 323235 h 446110"/>
                  <a:gd name="connsiteX434" fmla="*/ 253095 w 300414"/>
                  <a:gd name="connsiteY434" fmla="*/ 323372 h 446110"/>
                  <a:gd name="connsiteX435" fmla="*/ 272297 w 300414"/>
                  <a:gd name="connsiteY435" fmla="*/ 320492 h 446110"/>
                  <a:gd name="connsiteX436" fmla="*/ 288619 w 300414"/>
                  <a:gd name="connsiteY436" fmla="*/ 321726 h 446110"/>
                  <a:gd name="connsiteX437" fmla="*/ 297534 w 300414"/>
                  <a:gd name="connsiteY437" fmla="*/ 328858 h 446110"/>
                  <a:gd name="connsiteX438" fmla="*/ 300003 w 300414"/>
                  <a:gd name="connsiteY438" fmla="*/ 334757 h 446110"/>
                  <a:gd name="connsiteX439" fmla="*/ 300415 w 300414"/>
                  <a:gd name="connsiteY439" fmla="*/ 337362 h 446110"/>
                  <a:gd name="connsiteX440" fmla="*/ 300003 w 300414"/>
                  <a:gd name="connsiteY440" fmla="*/ 342300 h 446110"/>
                  <a:gd name="connsiteX441" fmla="*/ 297260 w 300414"/>
                  <a:gd name="connsiteY441" fmla="*/ 350255 h 446110"/>
                  <a:gd name="connsiteX442" fmla="*/ 292871 w 300414"/>
                  <a:gd name="connsiteY442" fmla="*/ 358896 h 446110"/>
                  <a:gd name="connsiteX443" fmla="*/ 287247 w 300414"/>
                  <a:gd name="connsiteY443" fmla="*/ 366852 h 446110"/>
                  <a:gd name="connsiteX444" fmla="*/ 280938 w 300414"/>
                  <a:gd name="connsiteY444" fmla="*/ 374533 h 446110"/>
                  <a:gd name="connsiteX445" fmla="*/ 258581 w 300414"/>
                  <a:gd name="connsiteY445" fmla="*/ 396615 h 446110"/>
                  <a:gd name="connsiteX446" fmla="*/ 204266 w 300414"/>
                  <a:gd name="connsiteY446" fmla="*/ 444896 h 446110"/>
                  <a:gd name="connsiteX447" fmla="*/ 200974 w 300414"/>
                  <a:gd name="connsiteY447" fmla="*/ 445993 h 446110"/>
                  <a:gd name="connsiteX448" fmla="*/ 196996 w 300414"/>
                  <a:gd name="connsiteY448" fmla="*/ 444210 h 44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</a:cxnLst>
                <a:rect l="l" t="t" r="r" b="b"/>
                <a:pathLst>
                  <a:path w="300414" h="446110">
                    <a:moveTo>
                      <a:pt x="40771" y="169616"/>
                    </a:moveTo>
                    <a:cubicBezTo>
                      <a:pt x="38713" y="171124"/>
                      <a:pt x="36793" y="172770"/>
                      <a:pt x="34736" y="174417"/>
                    </a:cubicBezTo>
                    <a:cubicBezTo>
                      <a:pt x="34462" y="174691"/>
                      <a:pt x="34187" y="174965"/>
                      <a:pt x="33776" y="175102"/>
                    </a:cubicBezTo>
                    <a:cubicBezTo>
                      <a:pt x="38851" y="172359"/>
                      <a:pt x="43651" y="169204"/>
                      <a:pt x="48589" y="166187"/>
                    </a:cubicBezTo>
                    <a:cubicBezTo>
                      <a:pt x="52704" y="163581"/>
                      <a:pt x="56681" y="161112"/>
                      <a:pt x="60796" y="158506"/>
                    </a:cubicBezTo>
                    <a:cubicBezTo>
                      <a:pt x="68340" y="153843"/>
                      <a:pt x="75747" y="148905"/>
                      <a:pt x="83153" y="144104"/>
                    </a:cubicBezTo>
                    <a:cubicBezTo>
                      <a:pt x="86582" y="141772"/>
                      <a:pt x="90011" y="139304"/>
                      <a:pt x="93440" y="136972"/>
                    </a:cubicBezTo>
                    <a:cubicBezTo>
                      <a:pt x="80273" y="143692"/>
                      <a:pt x="67380" y="151099"/>
                      <a:pt x="55036" y="159192"/>
                    </a:cubicBezTo>
                    <a:cubicBezTo>
                      <a:pt x="50235" y="162483"/>
                      <a:pt x="45434" y="165912"/>
                      <a:pt x="40771" y="169616"/>
                    </a:cubicBezTo>
                    <a:close/>
                    <a:moveTo>
                      <a:pt x="39948" y="330779"/>
                    </a:moveTo>
                    <a:cubicBezTo>
                      <a:pt x="41731" y="330642"/>
                      <a:pt x="43377" y="330230"/>
                      <a:pt x="45023" y="329956"/>
                    </a:cubicBezTo>
                    <a:cubicBezTo>
                      <a:pt x="44749" y="329956"/>
                      <a:pt x="44474" y="330093"/>
                      <a:pt x="44200" y="330230"/>
                    </a:cubicBezTo>
                    <a:cubicBezTo>
                      <a:pt x="45434" y="329956"/>
                      <a:pt x="46806" y="329544"/>
                      <a:pt x="48040" y="329133"/>
                    </a:cubicBezTo>
                    <a:cubicBezTo>
                      <a:pt x="54898" y="326664"/>
                      <a:pt x="61482" y="323784"/>
                      <a:pt x="68066" y="320629"/>
                    </a:cubicBezTo>
                    <a:cubicBezTo>
                      <a:pt x="70397" y="319532"/>
                      <a:pt x="72729" y="318435"/>
                      <a:pt x="75061" y="317337"/>
                    </a:cubicBezTo>
                    <a:cubicBezTo>
                      <a:pt x="80136" y="314868"/>
                      <a:pt x="85348" y="312262"/>
                      <a:pt x="90560" y="309793"/>
                    </a:cubicBezTo>
                    <a:cubicBezTo>
                      <a:pt x="90560" y="309793"/>
                      <a:pt x="90423" y="309930"/>
                      <a:pt x="90423" y="309930"/>
                    </a:cubicBezTo>
                    <a:cubicBezTo>
                      <a:pt x="90697" y="309793"/>
                      <a:pt x="90834" y="309656"/>
                      <a:pt x="91109" y="309519"/>
                    </a:cubicBezTo>
                    <a:cubicBezTo>
                      <a:pt x="91109" y="309519"/>
                      <a:pt x="91109" y="309519"/>
                      <a:pt x="91109" y="309519"/>
                    </a:cubicBezTo>
                    <a:lnTo>
                      <a:pt x="91109" y="309519"/>
                    </a:lnTo>
                    <a:cubicBezTo>
                      <a:pt x="98927" y="305267"/>
                      <a:pt x="106882" y="301015"/>
                      <a:pt x="114837" y="296763"/>
                    </a:cubicBezTo>
                    <a:cubicBezTo>
                      <a:pt x="116758" y="295666"/>
                      <a:pt x="118541" y="294568"/>
                      <a:pt x="120461" y="293471"/>
                    </a:cubicBezTo>
                    <a:cubicBezTo>
                      <a:pt x="125399" y="290591"/>
                      <a:pt x="130474" y="287710"/>
                      <a:pt x="135411" y="284693"/>
                    </a:cubicBezTo>
                    <a:cubicBezTo>
                      <a:pt x="138977" y="282636"/>
                      <a:pt x="142544" y="280441"/>
                      <a:pt x="146110" y="278384"/>
                    </a:cubicBezTo>
                    <a:cubicBezTo>
                      <a:pt x="148304" y="277012"/>
                      <a:pt x="150499" y="275640"/>
                      <a:pt x="152693" y="274132"/>
                    </a:cubicBezTo>
                    <a:cubicBezTo>
                      <a:pt x="160786" y="268782"/>
                      <a:pt x="169016" y="263571"/>
                      <a:pt x="177108" y="258221"/>
                    </a:cubicBezTo>
                    <a:cubicBezTo>
                      <a:pt x="176834" y="258358"/>
                      <a:pt x="176696" y="258495"/>
                      <a:pt x="176559" y="258633"/>
                    </a:cubicBezTo>
                    <a:cubicBezTo>
                      <a:pt x="181771" y="255066"/>
                      <a:pt x="186846" y="251500"/>
                      <a:pt x="191921" y="247797"/>
                    </a:cubicBezTo>
                    <a:cubicBezTo>
                      <a:pt x="188218" y="249032"/>
                      <a:pt x="184515" y="250266"/>
                      <a:pt x="180811" y="251500"/>
                    </a:cubicBezTo>
                    <a:cubicBezTo>
                      <a:pt x="181086" y="251500"/>
                      <a:pt x="181223" y="251363"/>
                      <a:pt x="181497" y="251226"/>
                    </a:cubicBezTo>
                    <a:cubicBezTo>
                      <a:pt x="171759" y="255066"/>
                      <a:pt x="162020" y="258770"/>
                      <a:pt x="152282" y="262610"/>
                    </a:cubicBezTo>
                    <a:cubicBezTo>
                      <a:pt x="150773" y="263296"/>
                      <a:pt x="149264" y="263982"/>
                      <a:pt x="147619" y="264668"/>
                    </a:cubicBezTo>
                    <a:cubicBezTo>
                      <a:pt x="144190" y="266177"/>
                      <a:pt x="140898" y="267822"/>
                      <a:pt x="137469" y="269331"/>
                    </a:cubicBezTo>
                    <a:cubicBezTo>
                      <a:pt x="132531" y="271526"/>
                      <a:pt x="127730" y="273720"/>
                      <a:pt x="122793" y="276052"/>
                    </a:cubicBezTo>
                    <a:cubicBezTo>
                      <a:pt x="122793" y="276052"/>
                      <a:pt x="122793" y="276052"/>
                      <a:pt x="122793" y="276052"/>
                    </a:cubicBezTo>
                    <a:cubicBezTo>
                      <a:pt x="116072" y="279618"/>
                      <a:pt x="109351" y="283184"/>
                      <a:pt x="102767" y="286613"/>
                    </a:cubicBezTo>
                    <a:cubicBezTo>
                      <a:pt x="99750" y="288122"/>
                      <a:pt x="96732" y="289768"/>
                      <a:pt x="93852" y="291277"/>
                    </a:cubicBezTo>
                    <a:cubicBezTo>
                      <a:pt x="90697" y="292923"/>
                      <a:pt x="87680" y="294843"/>
                      <a:pt x="84662" y="296626"/>
                    </a:cubicBezTo>
                    <a:cubicBezTo>
                      <a:pt x="79587" y="299643"/>
                      <a:pt x="74649" y="302798"/>
                      <a:pt x="69849" y="305953"/>
                    </a:cubicBezTo>
                    <a:cubicBezTo>
                      <a:pt x="69849" y="305953"/>
                      <a:pt x="69849" y="305953"/>
                      <a:pt x="69986" y="305953"/>
                    </a:cubicBezTo>
                    <a:cubicBezTo>
                      <a:pt x="69849" y="305953"/>
                      <a:pt x="69849" y="306090"/>
                      <a:pt x="69712" y="306090"/>
                    </a:cubicBezTo>
                    <a:cubicBezTo>
                      <a:pt x="69575" y="306227"/>
                      <a:pt x="69437" y="306227"/>
                      <a:pt x="69300" y="306364"/>
                    </a:cubicBezTo>
                    <a:cubicBezTo>
                      <a:pt x="69300" y="306364"/>
                      <a:pt x="69300" y="306364"/>
                      <a:pt x="69437" y="306364"/>
                    </a:cubicBezTo>
                    <a:cubicBezTo>
                      <a:pt x="62579" y="311028"/>
                      <a:pt x="55858" y="315828"/>
                      <a:pt x="49686" y="321177"/>
                    </a:cubicBezTo>
                    <a:cubicBezTo>
                      <a:pt x="49823" y="321177"/>
                      <a:pt x="49823" y="321041"/>
                      <a:pt x="49961" y="321041"/>
                    </a:cubicBezTo>
                    <a:cubicBezTo>
                      <a:pt x="46943" y="323646"/>
                      <a:pt x="44063" y="326390"/>
                      <a:pt x="41320" y="329407"/>
                    </a:cubicBezTo>
                    <a:cubicBezTo>
                      <a:pt x="41045" y="329819"/>
                      <a:pt x="40634" y="330230"/>
                      <a:pt x="40359" y="330642"/>
                    </a:cubicBezTo>
                    <a:cubicBezTo>
                      <a:pt x="40085" y="330642"/>
                      <a:pt x="40085" y="330779"/>
                      <a:pt x="39948" y="330779"/>
                    </a:cubicBezTo>
                    <a:close/>
                    <a:moveTo>
                      <a:pt x="196996" y="444210"/>
                    </a:moveTo>
                    <a:cubicBezTo>
                      <a:pt x="195076" y="441741"/>
                      <a:pt x="195625" y="438312"/>
                      <a:pt x="197956" y="436392"/>
                    </a:cubicBezTo>
                    <a:cubicBezTo>
                      <a:pt x="203580" y="431728"/>
                      <a:pt x="209066" y="426928"/>
                      <a:pt x="214690" y="422127"/>
                    </a:cubicBezTo>
                    <a:cubicBezTo>
                      <a:pt x="214415" y="422264"/>
                      <a:pt x="214278" y="422402"/>
                      <a:pt x="214141" y="422539"/>
                    </a:cubicBezTo>
                    <a:cubicBezTo>
                      <a:pt x="222645" y="414995"/>
                      <a:pt x="231012" y="407451"/>
                      <a:pt x="239379" y="399770"/>
                    </a:cubicBezTo>
                    <a:cubicBezTo>
                      <a:pt x="243631" y="395793"/>
                      <a:pt x="247883" y="391952"/>
                      <a:pt x="252134" y="388112"/>
                    </a:cubicBezTo>
                    <a:cubicBezTo>
                      <a:pt x="259267" y="381528"/>
                      <a:pt x="266536" y="374807"/>
                      <a:pt x="273120" y="367538"/>
                    </a:cubicBezTo>
                    <a:cubicBezTo>
                      <a:pt x="276549" y="363560"/>
                      <a:pt x="279704" y="359445"/>
                      <a:pt x="282721" y="355193"/>
                    </a:cubicBezTo>
                    <a:cubicBezTo>
                      <a:pt x="283818" y="353547"/>
                      <a:pt x="284779" y="351764"/>
                      <a:pt x="285739" y="349844"/>
                    </a:cubicBezTo>
                    <a:cubicBezTo>
                      <a:pt x="285739" y="349844"/>
                      <a:pt x="285739" y="349981"/>
                      <a:pt x="285739" y="349981"/>
                    </a:cubicBezTo>
                    <a:cubicBezTo>
                      <a:pt x="286973" y="347512"/>
                      <a:pt x="288070" y="345044"/>
                      <a:pt x="289031" y="342438"/>
                    </a:cubicBezTo>
                    <a:cubicBezTo>
                      <a:pt x="289168" y="341889"/>
                      <a:pt x="289305" y="341477"/>
                      <a:pt x="289442" y="340929"/>
                    </a:cubicBezTo>
                    <a:cubicBezTo>
                      <a:pt x="289442" y="340517"/>
                      <a:pt x="289579" y="339968"/>
                      <a:pt x="289579" y="339557"/>
                    </a:cubicBezTo>
                    <a:cubicBezTo>
                      <a:pt x="289579" y="339145"/>
                      <a:pt x="289579" y="338734"/>
                      <a:pt x="289579" y="338322"/>
                    </a:cubicBezTo>
                    <a:cubicBezTo>
                      <a:pt x="289579" y="338048"/>
                      <a:pt x="289442" y="337911"/>
                      <a:pt x="289442" y="337637"/>
                    </a:cubicBezTo>
                    <a:cubicBezTo>
                      <a:pt x="289305" y="337225"/>
                      <a:pt x="289031" y="336677"/>
                      <a:pt x="288893" y="336265"/>
                    </a:cubicBezTo>
                    <a:cubicBezTo>
                      <a:pt x="289031" y="336539"/>
                      <a:pt x="289168" y="336677"/>
                      <a:pt x="289305" y="336951"/>
                    </a:cubicBezTo>
                    <a:cubicBezTo>
                      <a:pt x="289031" y="336402"/>
                      <a:pt x="288756" y="335854"/>
                      <a:pt x="288345" y="335442"/>
                    </a:cubicBezTo>
                    <a:cubicBezTo>
                      <a:pt x="288070" y="335031"/>
                      <a:pt x="287796" y="334757"/>
                      <a:pt x="287522" y="334345"/>
                    </a:cubicBezTo>
                    <a:cubicBezTo>
                      <a:pt x="287385" y="334208"/>
                      <a:pt x="287247" y="334071"/>
                      <a:pt x="286973" y="333796"/>
                    </a:cubicBezTo>
                    <a:cubicBezTo>
                      <a:pt x="286836" y="333659"/>
                      <a:pt x="286699" y="333659"/>
                      <a:pt x="286562" y="333522"/>
                    </a:cubicBezTo>
                    <a:cubicBezTo>
                      <a:pt x="286287" y="333385"/>
                      <a:pt x="286150" y="333385"/>
                      <a:pt x="285876" y="333248"/>
                    </a:cubicBezTo>
                    <a:cubicBezTo>
                      <a:pt x="285464" y="333110"/>
                      <a:pt x="285190" y="333110"/>
                      <a:pt x="284779" y="332973"/>
                    </a:cubicBezTo>
                    <a:cubicBezTo>
                      <a:pt x="283270" y="332699"/>
                      <a:pt x="281761" y="332562"/>
                      <a:pt x="280252" y="332425"/>
                    </a:cubicBezTo>
                    <a:cubicBezTo>
                      <a:pt x="280389" y="332425"/>
                      <a:pt x="280389" y="332425"/>
                      <a:pt x="280527" y="332425"/>
                    </a:cubicBezTo>
                    <a:cubicBezTo>
                      <a:pt x="280389" y="332425"/>
                      <a:pt x="280252" y="332425"/>
                      <a:pt x="279978" y="332425"/>
                    </a:cubicBezTo>
                    <a:cubicBezTo>
                      <a:pt x="279841" y="332425"/>
                      <a:pt x="279841" y="332425"/>
                      <a:pt x="279704" y="332425"/>
                    </a:cubicBezTo>
                    <a:cubicBezTo>
                      <a:pt x="279704" y="332425"/>
                      <a:pt x="279841" y="332425"/>
                      <a:pt x="279841" y="332425"/>
                    </a:cubicBezTo>
                    <a:cubicBezTo>
                      <a:pt x="278744" y="332425"/>
                      <a:pt x="277783" y="332425"/>
                      <a:pt x="276686" y="332425"/>
                    </a:cubicBezTo>
                    <a:lnTo>
                      <a:pt x="276686" y="332425"/>
                    </a:lnTo>
                    <a:lnTo>
                      <a:pt x="276686" y="332425"/>
                    </a:lnTo>
                    <a:cubicBezTo>
                      <a:pt x="276412" y="332425"/>
                      <a:pt x="276137" y="332425"/>
                      <a:pt x="275863" y="332425"/>
                    </a:cubicBezTo>
                    <a:cubicBezTo>
                      <a:pt x="276000" y="332425"/>
                      <a:pt x="276137" y="332425"/>
                      <a:pt x="276412" y="332425"/>
                    </a:cubicBezTo>
                    <a:cubicBezTo>
                      <a:pt x="269828" y="333110"/>
                      <a:pt x="263382" y="334208"/>
                      <a:pt x="256935" y="335580"/>
                    </a:cubicBezTo>
                    <a:cubicBezTo>
                      <a:pt x="250626" y="336951"/>
                      <a:pt x="244316" y="338186"/>
                      <a:pt x="238144" y="339831"/>
                    </a:cubicBezTo>
                    <a:cubicBezTo>
                      <a:pt x="231286" y="341615"/>
                      <a:pt x="224428" y="343260"/>
                      <a:pt x="217570" y="345455"/>
                    </a:cubicBezTo>
                    <a:cubicBezTo>
                      <a:pt x="211124" y="347375"/>
                      <a:pt x="204814" y="349296"/>
                      <a:pt x="198368" y="351490"/>
                    </a:cubicBezTo>
                    <a:cubicBezTo>
                      <a:pt x="191098" y="353959"/>
                      <a:pt x="183692" y="356565"/>
                      <a:pt x="176422" y="358896"/>
                    </a:cubicBezTo>
                    <a:cubicBezTo>
                      <a:pt x="176422" y="358896"/>
                      <a:pt x="176422" y="358896"/>
                      <a:pt x="176422" y="358896"/>
                    </a:cubicBezTo>
                    <a:cubicBezTo>
                      <a:pt x="171622" y="360680"/>
                      <a:pt x="166821" y="362600"/>
                      <a:pt x="162020" y="364383"/>
                    </a:cubicBezTo>
                    <a:cubicBezTo>
                      <a:pt x="158591" y="365754"/>
                      <a:pt x="155162" y="366989"/>
                      <a:pt x="151733" y="368361"/>
                    </a:cubicBezTo>
                    <a:cubicBezTo>
                      <a:pt x="150362" y="368909"/>
                      <a:pt x="148990" y="369321"/>
                      <a:pt x="147619" y="370006"/>
                    </a:cubicBezTo>
                    <a:cubicBezTo>
                      <a:pt x="142406" y="372338"/>
                      <a:pt x="137332" y="374533"/>
                      <a:pt x="132119" y="376864"/>
                    </a:cubicBezTo>
                    <a:cubicBezTo>
                      <a:pt x="131434" y="377139"/>
                      <a:pt x="130748" y="377413"/>
                      <a:pt x="130062" y="377687"/>
                    </a:cubicBezTo>
                    <a:cubicBezTo>
                      <a:pt x="127182" y="379608"/>
                      <a:pt x="124164" y="381528"/>
                      <a:pt x="121147" y="383448"/>
                    </a:cubicBezTo>
                    <a:cubicBezTo>
                      <a:pt x="116758" y="386328"/>
                      <a:pt x="112368" y="389209"/>
                      <a:pt x="107979" y="392089"/>
                    </a:cubicBezTo>
                    <a:cubicBezTo>
                      <a:pt x="105648" y="393598"/>
                      <a:pt x="103316" y="395107"/>
                      <a:pt x="100847" y="396615"/>
                    </a:cubicBezTo>
                    <a:cubicBezTo>
                      <a:pt x="98104" y="398399"/>
                      <a:pt x="95223" y="400044"/>
                      <a:pt x="92480" y="401690"/>
                    </a:cubicBezTo>
                    <a:cubicBezTo>
                      <a:pt x="90011" y="402925"/>
                      <a:pt x="87405" y="403885"/>
                      <a:pt x="84936" y="404982"/>
                    </a:cubicBezTo>
                    <a:cubicBezTo>
                      <a:pt x="82605" y="405942"/>
                      <a:pt x="79862" y="405394"/>
                      <a:pt x="77941" y="403611"/>
                    </a:cubicBezTo>
                    <a:cubicBezTo>
                      <a:pt x="75884" y="401553"/>
                      <a:pt x="75610" y="398536"/>
                      <a:pt x="76981" y="395930"/>
                    </a:cubicBezTo>
                    <a:cubicBezTo>
                      <a:pt x="77393" y="395107"/>
                      <a:pt x="77941" y="394284"/>
                      <a:pt x="78353" y="393461"/>
                    </a:cubicBezTo>
                    <a:cubicBezTo>
                      <a:pt x="78764" y="392912"/>
                      <a:pt x="79039" y="392364"/>
                      <a:pt x="79450" y="391815"/>
                    </a:cubicBezTo>
                    <a:cubicBezTo>
                      <a:pt x="80136" y="390992"/>
                      <a:pt x="80822" y="390306"/>
                      <a:pt x="81507" y="389757"/>
                    </a:cubicBezTo>
                    <a:cubicBezTo>
                      <a:pt x="84113" y="387289"/>
                      <a:pt x="87268" y="385506"/>
                      <a:pt x="90149" y="383722"/>
                    </a:cubicBezTo>
                    <a:cubicBezTo>
                      <a:pt x="94263" y="381254"/>
                      <a:pt x="98378" y="378922"/>
                      <a:pt x="102493" y="376728"/>
                    </a:cubicBezTo>
                    <a:cubicBezTo>
                      <a:pt x="106333" y="374670"/>
                      <a:pt x="110174" y="372750"/>
                      <a:pt x="114152" y="370967"/>
                    </a:cubicBezTo>
                    <a:cubicBezTo>
                      <a:pt x="116895" y="369595"/>
                      <a:pt x="119638" y="368361"/>
                      <a:pt x="122381" y="367263"/>
                    </a:cubicBezTo>
                    <a:cubicBezTo>
                      <a:pt x="123067" y="366989"/>
                      <a:pt x="123753" y="366715"/>
                      <a:pt x="124301" y="366441"/>
                    </a:cubicBezTo>
                    <a:cubicBezTo>
                      <a:pt x="125947" y="365343"/>
                      <a:pt x="127593" y="364246"/>
                      <a:pt x="129376" y="363148"/>
                    </a:cubicBezTo>
                    <a:cubicBezTo>
                      <a:pt x="140486" y="356016"/>
                      <a:pt x="151459" y="348609"/>
                      <a:pt x="162569" y="341340"/>
                    </a:cubicBezTo>
                    <a:cubicBezTo>
                      <a:pt x="162295" y="341477"/>
                      <a:pt x="162158" y="341615"/>
                      <a:pt x="161883" y="341751"/>
                    </a:cubicBezTo>
                    <a:cubicBezTo>
                      <a:pt x="173130" y="334071"/>
                      <a:pt x="184515" y="326527"/>
                      <a:pt x="195899" y="318846"/>
                    </a:cubicBezTo>
                    <a:cubicBezTo>
                      <a:pt x="195625" y="318983"/>
                      <a:pt x="195487" y="319120"/>
                      <a:pt x="195350" y="319257"/>
                    </a:cubicBezTo>
                    <a:cubicBezTo>
                      <a:pt x="203031" y="313771"/>
                      <a:pt x="210712" y="308284"/>
                      <a:pt x="218256" y="302935"/>
                    </a:cubicBezTo>
                    <a:cubicBezTo>
                      <a:pt x="221685" y="300467"/>
                      <a:pt x="225251" y="297997"/>
                      <a:pt x="228680" y="295529"/>
                    </a:cubicBezTo>
                    <a:cubicBezTo>
                      <a:pt x="231012" y="293883"/>
                      <a:pt x="233206" y="292100"/>
                      <a:pt x="235401" y="290316"/>
                    </a:cubicBezTo>
                    <a:cubicBezTo>
                      <a:pt x="240750" y="286202"/>
                      <a:pt x="246099" y="281813"/>
                      <a:pt x="251174" y="277287"/>
                    </a:cubicBezTo>
                    <a:cubicBezTo>
                      <a:pt x="251174" y="277287"/>
                      <a:pt x="251174" y="277287"/>
                      <a:pt x="251174" y="277287"/>
                    </a:cubicBezTo>
                    <a:cubicBezTo>
                      <a:pt x="257347" y="271800"/>
                      <a:pt x="263382" y="266039"/>
                      <a:pt x="269005" y="259867"/>
                    </a:cubicBezTo>
                    <a:cubicBezTo>
                      <a:pt x="269005" y="259867"/>
                      <a:pt x="269005" y="260004"/>
                      <a:pt x="268868" y="260004"/>
                    </a:cubicBezTo>
                    <a:cubicBezTo>
                      <a:pt x="268868" y="259867"/>
                      <a:pt x="269005" y="259867"/>
                      <a:pt x="269005" y="259730"/>
                    </a:cubicBezTo>
                    <a:cubicBezTo>
                      <a:pt x="269142" y="259593"/>
                      <a:pt x="269142" y="259455"/>
                      <a:pt x="269279" y="259455"/>
                    </a:cubicBezTo>
                    <a:cubicBezTo>
                      <a:pt x="269279" y="259455"/>
                      <a:pt x="269142" y="259593"/>
                      <a:pt x="269142" y="259593"/>
                    </a:cubicBezTo>
                    <a:cubicBezTo>
                      <a:pt x="272434" y="255890"/>
                      <a:pt x="275315" y="251912"/>
                      <a:pt x="278058" y="247934"/>
                    </a:cubicBezTo>
                    <a:cubicBezTo>
                      <a:pt x="278058" y="247934"/>
                      <a:pt x="277921" y="248071"/>
                      <a:pt x="277921" y="248071"/>
                    </a:cubicBezTo>
                    <a:cubicBezTo>
                      <a:pt x="278058" y="247934"/>
                      <a:pt x="278058" y="247797"/>
                      <a:pt x="278195" y="247660"/>
                    </a:cubicBezTo>
                    <a:cubicBezTo>
                      <a:pt x="278195" y="247660"/>
                      <a:pt x="278195" y="247523"/>
                      <a:pt x="278332" y="247523"/>
                    </a:cubicBezTo>
                    <a:cubicBezTo>
                      <a:pt x="278332" y="247523"/>
                      <a:pt x="278332" y="247523"/>
                      <a:pt x="278332" y="247660"/>
                    </a:cubicBezTo>
                    <a:cubicBezTo>
                      <a:pt x="279292" y="246151"/>
                      <a:pt x="280115" y="244642"/>
                      <a:pt x="280938" y="243133"/>
                    </a:cubicBezTo>
                    <a:cubicBezTo>
                      <a:pt x="281212" y="242585"/>
                      <a:pt x="281487" y="241899"/>
                      <a:pt x="281624" y="241350"/>
                    </a:cubicBezTo>
                    <a:cubicBezTo>
                      <a:pt x="281624" y="241625"/>
                      <a:pt x="281487" y="241762"/>
                      <a:pt x="281350" y="242036"/>
                    </a:cubicBezTo>
                    <a:cubicBezTo>
                      <a:pt x="281761" y="240939"/>
                      <a:pt x="282035" y="239842"/>
                      <a:pt x="282310" y="238745"/>
                    </a:cubicBezTo>
                    <a:cubicBezTo>
                      <a:pt x="282310" y="238333"/>
                      <a:pt x="282310" y="238059"/>
                      <a:pt x="282447" y="237647"/>
                    </a:cubicBezTo>
                    <a:cubicBezTo>
                      <a:pt x="282447" y="237098"/>
                      <a:pt x="282447" y="236550"/>
                      <a:pt x="282447" y="236139"/>
                    </a:cubicBezTo>
                    <a:cubicBezTo>
                      <a:pt x="282310" y="235590"/>
                      <a:pt x="282310" y="235041"/>
                      <a:pt x="282173" y="234492"/>
                    </a:cubicBezTo>
                    <a:cubicBezTo>
                      <a:pt x="282035" y="234218"/>
                      <a:pt x="282035" y="233807"/>
                      <a:pt x="281898" y="233395"/>
                    </a:cubicBezTo>
                    <a:cubicBezTo>
                      <a:pt x="281761" y="232984"/>
                      <a:pt x="281624" y="232572"/>
                      <a:pt x="281487" y="232298"/>
                    </a:cubicBezTo>
                    <a:cubicBezTo>
                      <a:pt x="281350" y="232161"/>
                      <a:pt x="281212" y="231887"/>
                      <a:pt x="281075" y="231749"/>
                    </a:cubicBezTo>
                    <a:cubicBezTo>
                      <a:pt x="280938" y="231612"/>
                      <a:pt x="280801" y="231475"/>
                      <a:pt x="280664" y="231338"/>
                    </a:cubicBezTo>
                    <a:cubicBezTo>
                      <a:pt x="280389" y="231201"/>
                      <a:pt x="280115" y="230926"/>
                      <a:pt x="279841" y="230789"/>
                    </a:cubicBezTo>
                    <a:cubicBezTo>
                      <a:pt x="279018" y="230378"/>
                      <a:pt x="278058" y="229966"/>
                      <a:pt x="277098" y="229692"/>
                    </a:cubicBezTo>
                    <a:cubicBezTo>
                      <a:pt x="277372" y="229829"/>
                      <a:pt x="277509" y="229829"/>
                      <a:pt x="277783" y="229966"/>
                    </a:cubicBezTo>
                    <a:cubicBezTo>
                      <a:pt x="276549" y="229555"/>
                      <a:pt x="275315" y="229281"/>
                      <a:pt x="274080" y="229006"/>
                    </a:cubicBezTo>
                    <a:cubicBezTo>
                      <a:pt x="274217" y="229006"/>
                      <a:pt x="274354" y="229006"/>
                      <a:pt x="274492" y="229006"/>
                    </a:cubicBezTo>
                    <a:cubicBezTo>
                      <a:pt x="273943" y="228869"/>
                      <a:pt x="273394" y="228869"/>
                      <a:pt x="272846" y="228732"/>
                    </a:cubicBezTo>
                    <a:cubicBezTo>
                      <a:pt x="272983" y="228732"/>
                      <a:pt x="273257" y="228732"/>
                      <a:pt x="273394" y="228732"/>
                    </a:cubicBezTo>
                    <a:cubicBezTo>
                      <a:pt x="273120" y="228732"/>
                      <a:pt x="272983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1611" y="228732"/>
                      <a:pt x="270514" y="228594"/>
                      <a:pt x="269417" y="228732"/>
                    </a:cubicBezTo>
                    <a:cubicBezTo>
                      <a:pt x="269417" y="228732"/>
                      <a:pt x="269554" y="228732"/>
                      <a:pt x="269554" y="228732"/>
                    </a:cubicBezTo>
                    <a:cubicBezTo>
                      <a:pt x="269417" y="228732"/>
                      <a:pt x="269417" y="228732"/>
                      <a:pt x="269279" y="228732"/>
                    </a:cubicBezTo>
                    <a:cubicBezTo>
                      <a:pt x="269279" y="228732"/>
                      <a:pt x="269279" y="228732"/>
                      <a:pt x="269142" y="228732"/>
                    </a:cubicBezTo>
                    <a:cubicBezTo>
                      <a:pt x="269142" y="228732"/>
                      <a:pt x="269142" y="228732"/>
                      <a:pt x="269142" y="228732"/>
                    </a:cubicBezTo>
                    <a:cubicBezTo>
                      <a:pt x="263656" y="229143"/>
                      <a:pt x="258444" y="229829"/>
                      <a:pt x="253095" y="230926"/>
                    </a:cubicBezTo>
                    <a:cubicBezTo>
                      <a:pt x="253232" y="230926"/>
                      <a:pt x="253506" y="230789"/>
                      <a:pt x="253643" y="230789"/>
                    </a:cubicBezTo>
                    <a:cubicBezTo>
                      <a:pt x="246237" y="232298"/>
                      <a:pt x="238830" y="234081"/>
                      <a:pt x="231286" y="236001"/>
                    </a:cubicBezTo>
                    <a:cubicBezTo>
                      <a:pt x="227171" y="236961"/>
                      <a:pt x="223194" y="238196"/>
                      <a:pt x="219216" y="239293"/>
                    </a:cubicBezTo>
                    <a:cubicBezTo>
                      <a:pt x="216061" y="242036"/>
                      <a:pt x="212770" y="244779"/>
                      <a:pt x="209615" y="247523"/>
                    </a:cubicBezTo>
                    <a:cubicBezTo>
                      <a:pt x="200974" y="254655"/>
                      <a:pt x="191784" y="261239"/>
                      <a:pt x="182594" y="267685"/>
                    </a:cubicBezTo>
                    <a:cubicBezTo>
                      <a:pt x="180537" y="269057"/>
                      <a:pt x="178617" y="270291"/>
                      <a:pt x="176559" y="271663"/>
                    </a:cubicBezTo>
                    <a:cubicBezTo>
                      <a:pt x="171896" y="274680"/>
                      <a:pt x="167370" y="277698"/>
                      <a:pt x="162843" y="280852"/>
                    </a:cubicBezTo>
                    <a:cubicBezTo>
                      <a:pt x="157906" y="284145"/>
                      <a:pt x="153105" y="287299"/>
                      <a:pt x="148167" y="290316"/>
                    </a:cubicBezTo>
                    <a:cubicBezTo>
                      <a:pt x="140075" y="295254"/>
                      <a:pt x="131845" y="300192"/>
                      <a:pt x="123616" y="305130"/>
                    </a:cubicBezTo>
                    <a:cubicBezTo>
                      <a:pt x="117855" y="308559"/>
                      <a:pt x="111820" y="311713"/>
                      <a:pt x="105922" y="315006"/>
                    </a:cubicBezTo>
                    <a:cubicBezTo>
                      <a:pt x="102630" y="316788"/>
                      <a:pt x="99475" y="318571"/>
                      <a:pt x="96184" y="320355"/>
                    </a:cubicBezTo>
                    <a:cubicBezTo>
                      <a:pt x="93578" y="321726"/>
                      <a:pt x="90971" y="322961"/>
                      <a:pt x="88503" y="324195"/>
                    </a:cubicBezTo>
                    <a:cubicBezTo>
                      <a:pt x="84388" y="326252"/>
                      <a:pt x="80136" y="328310"/>
                      <a:pt x="76021" y="330504"/>
                    </a:cubicBezTo>
                    <a:cubicBezTo>
                      <a:pt x="74101" y="331464"/>
                      <a:pt x="72043" y="332425"/>
                      <a:pt x="70123" y="333248"/>
                    </a:cubicBezTo>
                    <a:cubicBezTo>
                      <a:pt x="64911" y="335716"/>
                      <a:pt x="59699" y="337911"/>
                      <a:pt x="54350" y="339968"/>
                    </a:cubicBezTo>
                    <a:cubicBezTo>
                      <a:pt x="50921" y="341340"/>
                      <a:pt x="47629" y="342300"/>
                      <a:pt x="44063" y="342849"/>
                    </a:cubicBezTo>
                    <a:cubicBezTo>
                      <a:pt x="42417" y="343123"/>
                      <a:pt x="40771" y="343260"/>
                      <a:pt x="39125" y="343397"/>
                    </a:cubicBezTo>
                    <a:cubicBezTo>
                      <a:pt x="38028" y="343397"/>
                      <a:pt x="36930" y="343535"/>
                      <a:pt x="35833" y="343397"/>
                    </a:cubicBezTo>
                    <a:cubicBezTo>
                      <a:pt x="34873" y="343123"/>
                      <a:pt x="33776" y="343123"/>
                      <a:pt x="32953" y="342712"/>
                    </a:cubicBezTo>
                    <a:cubicBezTo>
                      <a:pt x="32130" y="342300"/>
                      <a:pt x="31307" y="341889"/>
                      <a:pt x="30484" y="341340"/>
                    </a:cubicBezTo>
                    <a:cubicBezTo>
                      <a:pt x="29798" y="340791"/>
                      <a:pt x="29387" y="340243"/>
                      <a:pt x="28975" y="339557"/>
                    </a:cubicBezTo>
                    <a:cubicBezTo>
                      <a:pt x="28564" y="339009"/>
                      <a:pt x="28152" y="338460"/>
                      <a:pt x="27878" y="337774"/>
                    </a:cubicBezTo>
                    <a:cubicBezTo>
                      <a:pt x="27604" y="337088"/>
                      <a:pt x="27329" y="336265"/>
                      <a:pt x="27192" y="335580"/>
                    </a:cubicBezTo>
                    <a:cubicBezTo>
                      <a:pt x="26643" y="333522"/>
                      <a:pt x="26781" y="331190"/>
                      <a:pt x="27329" y="329270"/>
                    </a:cubicBezTo>
                    <a:cubicBezTo>
                      <a:pt x="28015" y="326664"/>
                      <a:pt x="29524" y="324470"/>
                      <a:pt x="31170" y="322412"/>
                    </a:cubicBezTo>
                    <a:cubicBezTo>
                      <a:pt x="32130" y="321177"/>
                      <a:pt x="33364" y="320080"/>
                      <a:pt x="34462" y="318846"/>
                    </a:cubicBezTo>
                    <a:cubicBezTo>
                      <a:pt x="35970" y="317474"/>
                      <a:pt x="37479" y="315965"/>
                      <a:pt x="38988" y="314457"/>
                    </a:cubicBezTo>
                    <a:cubicBezTo>
                      <a:pt x="42417" y="311165"/>
                      <a:pt x="46394" y="308148"/>
                      <a:pt x="50235" y="305267"/>
                    </a:cubicBezTo>
                    <a:cubicBezTo>
                      <a:pt x="57779" y="299643"/>
                      <a:pt x="65597" y="294568"/>
                      <a:pt x="73552" y="289631"/>
                    </a:cubicBezTo>
                    <a:cubicBezTo>
                      <a:pt x="78764" y="286339"/>
                      <a:pt x="84113" y="283184"/>
                      <a:pt x="89600" y="280304"/>
                    </a:cubicBezTo>
                    <a:cubicBezTo>
                      <a:pt x="97967" y="275915"/>
                      <a:pt x="106333" y="271388"/>
                      <a:pt x="114837" y="267000"/>
                    </a:cubicBezTo>
                    <a:cubicBezTo>
                      <a:pt x="120461" y="263982"/>
                      <a:pt x="126496" y="261513"/>
                      <a:pt x="132257" y="258907"/>
                    </a:cubicBezTo>
                    <a:cubicBezTo>
                      <a:pt x="138155" y="256164"/>
                      <a:pt x="143915" y="253284"/>
                      <a:pt x="149950" y="250952"/>
                    </a:cubicBezTo>
                    <a:cubicBezTo>
                      <a:pt x="158591" y="247660"/>
                      <a:pt x="167095" y="244231"/>
                      <a:pt x="175599" y="240939"/>
                    </a:cubicBezTo>
                    <a:cubicBezTo>
                      <a:pt x="177382" y="240253"/>
                      <a:pt x="179303" y="239704"/>
                      <a:pt x="181086" y="239019"/>
                    </a:cubicBezTo>
                    <a:cubicBezTo>
                      <a:pt x="186161" y="237373"/>
                      <a:pt x="191235" y="235727"/>
                      <a:pt x="196310" y="234081"/>
                    </a:cubicBezTo>
                    <a:cubicBezTo>
                      <a:pt x="198779" y="233258"/>
                      <a:pt x="201248" y="232298"/>
                      <a:pt x="203717" y="231612"/>
                    </a:cubicBezTo>
                    <a:cubicBezTo>
                      <a:pt x="207557" y="230515"/>
                      <a:pt x="211398" y="229417"/>
                      <a:pt x="215238" y="228458"/>
                    </a:cubicBezTo>
                    <a:cubicBezTo>
                      <a:pt x="218530" y="225440"/>
                      <a:pt x="221685" y="222285"/>
                      <a:pt x="224702" y="218994"/>
                    </a:cubicBezTo>
                    <a:cubicBezTo>
                      <a:pt x="227857" y="215427"/>
                      <a:pt x="231012" y="211724"/>
                      <a:pt x="233755" y="207746"/>
                    </a:cubicBezTo>
                    <a:cubicBezTo>
                      <a:pt x="233755" y="207884"/>
                      <a:pt x="233618" y="207884"/>
                      <a:pt x="233618" y="208020"/>
                    </a:cubicBezTo>
                    <a:cubicBezTo>
                      <a:pt x="233755" y="207884"/>
                      <a:pt x="233755" y="207746"/>
                      <a:pt x="233892" y="207609"/>
                    </a:cubicBezTo>
                    <a:cubicBezTo>
                      <a:pt x="233892" y="207609"/>
                      <a:pt x="234029" y="207472"/>
                      <a:pt x="234029" y="207472"/>
                    </a:cubicBezTo>
                    <a:cubicBezTo>
                      <a:pt x="234029" y="207472"/>
                      <a:pt x="233892" y="207609"/>
                      <a:pt x="233892" y="207609"/>
                    </a:cubicBezTo>
                    <a:cubicBezTo>
                      <a:pt x="234578" y="206512"/>
                      <a:pt x="235127" y="205552"/>
                      <a:pt x="235675" y="204317"/>
                    </a:cubicBezTo>
                    <a:cubicBezTo>
                      <a:pt x="235538" y="204591"/>
                      <a:pt x="235401" y="204729"/>
                      <a:pt x="235401" y="204866"/>
                    </a:cubicBezTo>
                    <a:cubicBezTo>
                      <a:pt x="235675" y="204317"/>
                      <a:pt x="235812" y="203906"/>
                      <a:pt x="236087" y="203357"/>
                    </a:cubicBezTo>
                    <a:cubicBezTo>
                      <a:pt x="236498" y="202260"/>
                      <a:pt x="236910" y="201162"/>
                      <a:pt x="237184" y="200065"/>
                    </a:cubicBezTo>
                    <a:cubicBezTo>
                      <a:pt x="237321" y="199517"/>
                      <a:pt x="237321" y="198968"/>
                      <a:pt x="237458" y="198420"/>
                    </a:cubicBezTo>
                    <a:cubicBezTo>
                      <a:pt x="237458" y="198008"/>
                      <a:pt x="237458" y="197597"/>
                      <a:pt x="237458" y="197185"/>
                    </a:cubicBezTo>
                    <a:cubicBezTo>
                      <a:pt x="237458" y="197048"/>
                      <a:pt x="237458" y="197048"/>
                      <a:pt x="237458" y="196911"/>
                    </a:cubicBezTo>
                    <a:cubicBezTo>
                      <a:pt x="237321" y="196773"/>
                      <a:pt x="237047" y="196499"/>
                      <a:pt x="236910" y="196362"/>
                    </a:cubicBezTo>
                    <a:cubicBezTo>
                      <a:pt x="236635" y="196088"/>
                      <a:pt x="236224" y="195950"/>
                      <a:pt x="235950" y="195676"/>
                    </a:cubicBezTo>
                    <a:cubicBezTo>
                      <a:pt x="235538" y="195539"/>
                      <a:pt x="235127" y="195265"/>
                      <a:pt x="234852" y="194991"/>
                    </a:cubicBezTo>
                    <a:cubicBezTo>
                      <a:pt x="234578" y="194853"/>
                      <a:pt x="234304" y="194716"/>
                      <a:pt x="234029" y="194579"/>
                    </a:cubicBezTo>
                    <a:cubicBezTo>
                      <a:pt x="233481" y="194442"/>
                      <a:pt x="232932" y="194304"/>
                      <a:pt x="232383" y="194030"/>
                    </a:cubicBezTo>
                    <a:cubicBezTo>
                      <a:pt x="232658" y="194030"/>
                      <a:pt x="232795" y="194168"/>
                      <a:pt x="233069" y="194168"/>
                    </a:cubicBezTo>
                    <a:cubicBezTo>
                      <a:pt x="231698" y="193893"/>
                      <a:pt x="230189" y="193756"/>
                      <a:pt x="228680" y="193756"/>
                    </a:cubicBezTo>
                    <a:cubicBezTo>
                      <a:pt x="228954" y="193756"/>
                      <a:pt x="229229" y="193756"/>
                      <a:pt x="229366" y="193756"/>
                    </a:cubicBezTo>
                    <a:cubicBezTo>
                      <a:pt x="227171" y="193756"/>
                      <a:pt x="225114" y="193756"/>
                      <a:pt x="222919" y="193756"/>
                    </a:cubicBezTo>
                    <a:cubicBezTo>
                      <a:pt x="223057" y="193756"/>
                      <a:pt x="223194" y="193756"/>
                      <a:pt x="223331" y="193756"/>
                    </a:cubicBezTo>
                    <a:cubicBezTo>
                      <a:pt x="223194" y="193756"/>
                      <a:pt x="222919" y="193756"/>
                      <a:pt x="222782" y="193756"/>
                    </a:cubicBezTo>
                    <a:cubicBezTo>
                      <a:pt x="222782" y="193756"/>
                      <a:pt x="222645" y="193756"/>
                      <a:pt x="222645" y="193756"/>
                    </a:cubicBezTo>
                    <a:cubicBezTo>
                      <a:pt x="222645" y="193756"/>
                      <a:pt x="222782" y="193756"/>
                      <a:pt x="222782" y="193756"/>
                    </a:cubicBezTo>
                    <a:cubicBezTo>
                      <a:pt x="214553" y="194442"/>
                      <a:pt x="206597" y="195950"/>
                      <a:pt x="198505" y="197185"/>
                    </a:cubicBezTo>
                    <a:cubicBezTo>
                      <a:pt x="195625" y="197597"/>
                      <a:pt x="192881" y="198282"/>
                      <a:pt x="190001" y="198831"/>
                    </a:cubicBezTo>
                    <a:cubicBezTo>
                      <a:pt x="186846" y="199379"/>
                      <a:pt x="183692" y="200065"/>
                      <a:pt x="180537" y="200751"/>
                    </a:cubicBezTo>
                    <a:cubicBezTo>
                      <a:pt x="173953" y="202260"/>
                      <a:pt x="167370" y="203906"/>
                      <a:pt x="160786" y="205414"/>
                    </a:cubicBezTo>
                    <a:cubicBezTo>
                      <a:pt x="159140" y="205826"/>
                      <a:pt x="157357" y="206375"/>
                      <a:pt x="155711" y="206786"/>
                    </a:cubicBezTo>
                    <a:cubicBezTo>
                      <a:pt x="151322" y="208020"/>
                      <a:pt x="147070" y="209255"/>
                      <a:pt x="142681" y="210489"/>
                    </a:cubicBezTo>
                    <a:cubicBezTo>
                      <a:pt x="140075" y="211175"/>
                      <a:pt x="137469" y="211998"/>
                      <a:pt x="134863" y="212684"/>
                    </a:cubicBezTo>
                    <a:cubicBezTo>
                      <a:pt x="132668" y="213370"/>
                      <a:pt x="130611" y="214056"/>
                      <a:pt x="128416" y="214878"/>
                    </a:cubicBezTo>
                    <a:cubicBezTo>
                      <a:pt x="121558" y="217210"/>
                      <a:pt x="114700" y="219405"/>
                      <a:pt x="107842" y="221736"/>
                    </a:cubicBezTo>
                    <a:cubicBezTo>
                      <a:pt x="100436" y="224617"/>
                      <a:pt x="93029" y="227497"/>
                      <a:pt x="85622" y="230240"/>
                    </a:cubicBezTo>
                    <a:cubicBezTo>
                      <a:pt x="83016" y="231201"/>
                      <a:pt x="80410" y="232298"/>
                      <a:pt x="77804" y="233258"/>
                    </a:cubicBezTo>
                    <a:cubicBezTo>
                      <a:pt x="73689" y="234904"/>
                      <a:pt x="69575" y="236824"/>
                      <a:pt x="65460" y="238607"/>
                    </a:cubicBezTo>
                    <a:cubicBezTo>
                      <a:pt x="56270" y="244779"/>
                      <a:pt x="46943" y="250952"/>
                      <a:pt x="37616" y="257124"/>
                    </a:cubicBezTo>
                    <a:cubicBezTo>
                      <a:pt x="34187" y="259319"/>
                      <a:pt x="30758" y="261650"/>
                      <a:pt x="27466" y="263845"/>
                    </a:cubicBezTo>
                    <a:cubicBezTo>
                      <a:pt x="24037" y="266177"/>
                      <a:pt x="20471" y="268371"/>
                      <a:pt x="16768" y="270429"/>
                    </a:cubicBezTo>
                    <a:cubicBezTo>
                      <a:pt x="13613" y="272211"/>
                      <a:pt x="10321" y="273171"/>
                      <a:pt x="6892" y="274269"/>
                    </a:cubicBezTo>
                    <a:cubicBezTo>
                      <a:pt x="4835" y="274955"/>
                      <a:pt x="2366" y="273994"/>
                      <a:pt x="1132" y="272349"/>
                    </a:cubicBezTo>
                    <a:cubicBezTo>
                      <a:pt x="-377" y="270429"/>
                      <a:pt x="-377" y="267548"/>
                      <a:pt x="1132" y="265628"/>
                    </a:cubicBezTo>
                    <a:cubicBezTo>
                      <a:pt x="2229" y="264393"/>
                      <a:pt x="3189" y="263022"/>
                      <a:pt x="4286" y="261787"/>
                    </a:cubicBezTo>
                    <a:cubicBezTo>
                      <a:pt x="5658" y="260416"/>
                      <a:pt x="6755" y="259455"/>
                      <a:pt x="8127" y="258221"/>
                    </a:cubicBezTo>
                    <a:cubicBezTo>
                      <a:pt x="11419" y="255478"/>
                      <a:pt x="15122" y="253146"/>
                      <a:pt x="18688" y="250952"/>
                    </a:cubicBezTo>
                    <a:cubicBezTo>
                      <a:pt x="28015" y="244917"/>
                      <a:pt x="37753" y="239430"/>
                      <a:pt x="47629" y="234492"/>
                    </a:cubicBezTo>
                    <a:cubicBezTo>
                      <a:pt x="53664" y="231338"/>
                      <a:pt x="59973" y="228458"/>
                      <a:pt x="66146" y="225714"/>
                    </a:cubicBezTo>
                    <a:cubicBezTo>
                      <a:pt x="72729" y="221325"/>
                      <a:pt x="79313" y="216799"/>
                      <a:pt x="86034" y="212410"/>
                    </a:cubicBezTo>
                    <a:cubicBezTo>
                      <a:pt x="86034" y="212410"/>
                      <a:pt x="86034" y="212410"/>
                      <a:pt x="85897" y="212410"/>
                    </a:cubicBezTo>
                    <a:cubicBezTo>
                      <a:pt x="97829" y="204043"/>
                      <a:pt x="110037" y="195950"/>
                      <a:pt x="121832" y="187446"/>
                    </a:cubicBezTo>
                    <a:cubicBezTo>
                      <a:pt x="130474" y="181137"/>
                      <a:pt x="139115" y="174965"/>
                      <a:pt x="147756" y="168793"/>
                    </a:cubicBezTo>
                    <a:cubicBezTo>
                      <a:pt x="152693" y="165227"/>
                      <a:pt x="157494" y="161660"/>
                      <a:pt x="162432" y="157957"/>
                    </a:cubicBezTo>
                    <a:cubicBezTo>
                      <a:pt x="171622" y="151099"/>
                      <a:pt x="180263" y="143830"/>
                      <a:pt x="188904" y="136286"/>
                    </a:cubicBezTo>
                    <a:cubicBezTo>
                      <a:pt x="188904" y="136286"/>
                      <a:pt x="188904" y="136286"/>
                      <a:pt x="188904" y="136286"/>
                    </a:cubicBezTo>
                    <a:cubicBezTo>
                      <a:pt x="188904" y="136286"/>
                      <a:pt x="188904" y="136286"/>
                      <a:pt x="189041" y="136149"/>
                    </a:cubicBezTo>
                    <a:cubicBezTo>
                      <a:pt x="189178" y="136011"/>
                      <a:pt x="189315" y="136011"/>
                      <a:pt x="189315" y="135875"/>
                    </a:cubicBezTo>
                    <a:cubicBezTo>
                      <a:pt x="189315" y="135875"/>
                      <a:pt x="189315" y="135875"/>
                      <a:pt x="189178" y="135875"/>
                    </a:cubicBezTo>
                    <a:cubicBezTo>
                      <a:pt x="192196" y="133269"/>
                      <a:pt x="195076" y="130525"/>
                      <a:pt x="197819" y="127782"/>
                    </a:cubicBezTo>
                    <a:cubicBezTo>
                      <a:pt x="200699" y="125039"/>
                      <a:pt x="203443" y="122021"/>
                      <a:pt x="206049" y="119004"/>
                    </a:cubicBezTo>
                    <a:lnTo>
                      <a:pt x="206049" y="119004"/>
                    </a:lnTo>
                    <a:cubicBezTo>
                      <a:pt x="208518" y="116260"/>
                      <a:pt x="210849" y="113380"/>
                      <a:pt x="212907" y="110363"/>
                    </a:cubicBezTo>
                    <a:cubicBezTo>
                      <a:pt x="212770" y="110500"/>
                      <a:pt x="212632" y="110637"/>
                      <a:pt x="212632" y="110774"/>
                    </a:cubicBezTo>
                    <a:cubicBezTo>
                      <a:pt x="213867" y="108991"/>
                      <a:pt x="214827" y="107208"/>
                      <a:pt x="215924" y="105288"/>
                    </a:cubicBezTo>
                    <a:cubicBezTo>
                      <a:pt x="215924" y="105288"/>
                      <a:pt x="215924" y="105425"/>
                      <a:pt x="215787" y="105425"/>
                    </a:cubicBezTo>
                    <a:cubicBezTo>
                      <a:pt x="216336" y="104328"/>
                      <a:pt x="216884" y="103230"/>
                      <a:pt x="217296" y="102133"/>
                    </a:cubicBezTo>
                    <a:cubicBezTo>
                      <a:pt x="217296" y="102133"/>
                      <a:pt x="217296" y="102133"/>
                      <a:pt x="217296" y="102270"/>
                    </a:cubicBezTo>
                    <a:cubicBezTo>
                      <a:pt x="217433" y="102133"/>
                      <a:pt x="217433" y="101996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844" y="100761"/>
                      <a:pt x="218119" y="99801"/>
                      <a:pt x="218256" y="98841"/>
                    </a:cubicBezTo>
                    <a:cubicBezTo>
                      <a:pt x="218256" y="98430"/>
                      <a:pt x="218393" y="98018"/>
                      <a:pt x="218393" y="97607"/>
                    </a:cubicBezTo>
                    <a:cubicBezTo>
                      <a:pt x="218393" y="97332"/>
                      <a:pt x="218393" y="97195"/>
                      <a:pt x="218256" y="96921"/>
                    </a:cubicBezTo>
                    <a:cubicBezTo>
                      <a:pt x="218119" y="96784"/>
                      <a:pt x="218119" y="96647"/>
                      <a:pt x="218119" y="96509"/>
                    </a:cubicBezTo>
                    <a:cubicBezTo>
                      <a:pt x="217982" y="96235"/>
                      <a:pt x="217707" y="96098"/>
                      <a:pt x="217570" y="95824"/>
                    </a:cubicBezTo>
                    <a:cubicBezTo>
                      <a:pt x="217296" y="95550"/>
                      <a:pt x="217022" y="95412"/>
                      <a:pt x="216884" y="95138"/>
                    </a:cubicBezTo>
                    <a:cubicBezTo>
                      <a:pt x="216610" y="95001"/>
                      <a:pt x="216336" y="94863"/>
                      <a:pt x="216061" y="94727"/>
                    </a:cubicBezTo>
                    <a:cubicBezTo>
                      <a:pt x="215924" y="94589"/>
                      <a:pt x="215650" y="94589"/>
                      <a:pt x="215513" y="94452"/>
                    </a:cubicBezTo>
                    <a:cubicBezTo>
                      <a:pt x="215101" y="94452"/>
                      <a:pt x="214553" y="94315"/>
                      <a:pt x="214141" y="94315"/>
                    </a:cubicBezTo>
                    <a:cubicBezTo>
                      <a:pt x="214278" y="94315"/>
                      <a:pt x="214553" y="94315"/>
                      <a:pt x="214690" y="94315"/>
                    </a:cubicBezTo>
                    <a:cubicBezTo>
                      <a:pt x="213455" y="94315"/>
                      <a:pt x="212221" y="94315"/>
                      <a:pt x="210986" y="94452"/>
                    </a:cubicBezTo>
                    <a:cubicBezTo>
                      <a:pt x="210986" y="94452"/>
                      <a:pt x="211124" y="94452"/>
                      <a:pt x="211124" y="94452"/>
                    </a:cubicBezTo>
                    <a:cubicBezTo>
                      <a:pt x="209203" y="94589"/>
                      <a:pt x="207420" y="94863"/>
                      <a:pt x="205637" y="95138"/>
                    </a:cubicBezTo>
                    <a:cubicBezTo>
                      <a:pt x="205912" y="95138"/>
                      <a:pt x="206049" y="95001"/>
                      <a:pt x="206186" y="95001"/>
                    </a:cubicBezTo>
                    <a:cubicBezTo>
                      <a:pt x="194802" y="97607"/>
                      <a:pt x="183692" y="101310"/>
                      <a:pt x="172445" y="104739"/>
                    </a:cubicBezTo>
                    <a:cubicBezTo>
                      <a:pt x="169701" y="105562"/>
                      <a:pt x="166958" y="106522"/>
                      <a:pt x="164352" y="107482"/>
                    </a:cubicBezTo>
                    <a:cubicBezTo>
                      <a:pt x="160649" y="108717"/>
                      <a:pt x="157083" y="109951"/>
                      <a:pt x="153379" y="111186"/>
                    </a:cubicBezTo>
                    <a:cubicBezTo>
                      <a:pt x="148716" y="112969"/>
                      <a:pt x="144052" y="114752"/>
                      <a:pt x="139389" y="116535"/>
                    </a:cubicBezTo>
                    <a:cubicBezTo>
                      <a:pt x="137057" y="117358"/>
                      <a:pt x="134726" y="118318"/>
                      <a:pt x="132531" y="119141"/>
                    </a:cubicBezTo>
                    <a:cubicBezTo>
                      <a:pt x="127593" y="122844"/>
                      <a:pt x="122518" y="126547"/>
                      <a:pt x="117581" y="130251"/>
                    </a:cubicBezTo>
                    <a:cubicBezTo>
                      <a:pt x="112780" y="133954"/>
                      <a:pt x="107568" y="137383"/>
                      <a:pt x="102630" y="140812"/>
                    </a:cubicBezTo>
                    <a:cubicBezTo>
                      <a:pt x="97144" y="144653"/>
                      <a:pt x="91794" y="148630"/>
                      <a:pt x="86171" y="152334"/>
                    </a:cubicBezTo>
                    <a:cubicBezTo>
                      <a:pt x="79039" y="156997"/>
                      <a:pt x="71906" y="161660"/>
                      <a:pt x="64774" y="166324"/>
                    </a:cubicBezTo>
                    <a:cubicBezTo>
                      <a:pt x="58876" y="170165"/>
                      <a:pt x="52841" y="173868"/>
                      <a:pt x="46806" y="177708"/>
                    </a:cubicBezTo>
                    <a:cubicBezTo>
                      <a:pt x="42828" y="180314"/>
                      <a:pt x="38713" y="182646"/>
                      <a:pt x="34599" y="184840"/>
                    </a:cubicBezTo>
                    <a:cubicBezTo>
                      <a:pt x="30621" y="186898"/>
                      <a:pt x="26369" y="187858"/>
                      <a:pt x="22117" y="189092"/>
                    </a:cubicBezTo>
                    <a:cubicBezTo>
                      <a:pt x="19237" y="189915"/>
                      <a:pt x="16494" y="187721"/>
                      <a:pt x="16356" y="184704"/>
                    </a:cubicBezTo>
                    <a:cubicBezTo>
                      <a:pt x="16356" y="182646"/>
                      <a:pt x="16082" y="180177"/>
                      <a:pt x="17179" y="178394"/>
                    </a:cubicBezTo>
                    <a:cubicBezTo>
                      <a:pt x="18414" y="176199"/>
                      <a:pt x="19923" y="174279"/>
                      <a:pt x="21980" y="172496"/>
                    </a:cubicBezTo>
                    <a:cubicBezTo>
                      <a:pt x="23626" y="171124"/>
                      <a:pt x="25272" y="169890"/>
                      <a:pt x="26918" y="168518"/>
                    </a:cubicBezTo>
                    <a:cubicBezTo>
                      <a:pt x="28838" y="167010"/>
                      <a:pt x="30621" y="165501"/>
                      <a:pt x="32404" y="163855"/>
                    </a:cubicBezTo>
                    <a:cubicBezTo>
                      <a:pt x="37068" y="160152"/>
                      <a:pt x="42005" y="156585"/>
                      <a:pt x="46943" y="153156"/>
                    </a:cubicBezTo>
                    <a:cubicBezTo>
                      <a:pt x="63539" y="141635"/>
                      <a:pt x="81233" y="132034"/>
                      <a:pt x="99338" y="123256"/>
                    </a:cubicBezTo>
                    <a:cubicBezTo>
                      <a:pt x="102493" y="121747"/>
                      <a:pt x="105648" y="120375"/>
                      <a:pt x="108802" y="119004"/>
                    </a:cubicBezTo>
                    <a:cubicBezTo>
                      <a:pt x="113740" y="116809"/>
                      <a:pt x="118678" y="114615"/>
                      <a:pt x="123616" y="112557"/>
                    </a:cubicBezTo>
                    <a:cubicBezTo>
                      <a:pt x="126222" y="111323"/>
                      <a:pt x="128965" y="110363"/>
                      <a:pt x="131708" y="109266"/>
                    </a:cubicBezTo>
                    <a:cubicBezTo>
                      <a:pt x="131982" y="108991"/>
                      <a:pt x="132257" y="108854"/>
                      <a:pt x="132531" y="108579"/>
                    </a:cubicBezTo>
                    <a:cubicBezTo>
                      <a:pt x="135274" y="106522"/>
                      <a:pt x="137880" y="104602"/>
                      <a:pt x="140623" y="102544"/>
                    </a:cubicBezTo>
                    <a:cubicBezTo>
                      <a:pt x="144738" y="99253"/>
                      <a:pt x="148990" y="96098"/>
                      <a:pt x="153105" y="92806"/>
                    </a:cubicBezTo>
                    <a:cubicBezTo>
                      <a:pt x="165038" y="83479"/>
                      <a:pt x="176971" y="74427"/>
                      <a:pt x="188355" y="64551"/>
                    </a:cubicBezTo>
                    <a:lnTo>
                      <a:pt x="188355" y="64551"/>
                    </a:lnTo>
                    <a:lnTo>
                      <a:pt x="188355" y="64551"/>
                    </a:lnTo>
                    <a:cubicBezTo>
                      <a:pt x="188355" y="64551"/>
                      <a:pt x="188492" y="64414"/>
                      <a:pt x="188492" y="64414"/>
                    </a:cubicBezTo>
                    <a:cubicBezTo>
                      <a:pt x="188492" y="64414"/>
                      <a:pt x="188492" y="64414"/>
                      <a:pt x="188355" y="64414"/>
                    </a:cubicBezTo>
                    <a:cubicBezTo>
                      <a:pt x="194939" y="58653"/>
                      <a:pt x="201248" y="52481"/>
                      <a:pt x="207146" y="46035"/>
                    </a:cubicBezTo>
                    <a:cubicBezTo>
                      <a:pt x="207146" y="46035"/>
                      <a:pt x="207146" y="46172"/>
                      <a:pt x="207009" y="46172"/>
                    </a:cubicBezTo>
                    <a:cubicBezTo>
                      <a:pt x="209615" y="43292"/>
                      <a:pt x="211947" y="40274"/>
                      <a:pt x="214141" y="37119"/>
                    </a:cubicBezTo>
                    <a:cubicBezTo>
                      <a:pt x="214141" y="37119"/>
                      <a:pt x="214141" y="37119"/>
                      <a:pt x="214141" y="37119"/>
                    </a:cubicBezTo>
                    <a:cubicBezTo>
                      <a:pt x="215787" y="34650"/>
                      <a:pt x="217433" y="32044"/>
                      <a:pt x="218805" y="29301"/>
                    </a:cubicBezTo>
                    <a:cubicBezTo>
                      <a:pt x="218805" y="29301"/>
                      <a:pt x="218805" y="29438"/>
                      <a:pt x="218805" y="29438"/>
                    </a:cubicBezTo>
                    <a:cubicBezTo>
                      <a:pt x="219353" y="28204"/>
                      <a:pt x="219902" y="26970"/>
                      <a:pt x="220313" y="25735"/>
                    </a:cubicBezTo>
                    <a:cubicBezTo>
                      <a:pt x="220725" y="24638"/>
                      <a:pt x="220999" y="23403"/>
                      <a:pt x="221273" y="22169"/>
                    </a:cubicBezTo>
                    <a:cubicBezTo>
                      <a:pt x="221273" y="22169"/>
                      <a:pt x="221273" y="22306"/>
                      <a:pt x="221273" y="22306"/>
                    </a:cubicBezTo>
                    <a:cubicBezTo>
                      <a:pt x="221548" y="21209"/>
                      <a:pt x="221685" y="19974"/>
                      <a:pt x="221685" y="18740"/>
                    </a:cubicBezTo>
                    <a:cubicBezTo>
                      <a:pt x="221685" y="18877"/>
                      <a:pt x="221685" y="19014"/>
                      <a:pt x="221685" y="19151"/>
                    </a:cubicBezTo>
                    <a:cubicBezTo>
                      <a:pt x="221685" y="18603"/>
                      <a:pt x="221685" y="18054"/>
                      <a:pt x="221685" y="17368"/>
                    </a:cubicBezTo>
                    <a:cubicBezTo>
                      <a:pt x="221685" y="16819"/>
                      <a:pt x="221548" y="16408"/>
                      <a:pt x="221548" y="15996"/>
                    </a:cubicBezTo>
                    <a:cubicBezTo>
                      <a:pt x="221411" y="15585"/>
                      <a:pt x="221411" y="15174"/>
                      <a:pt x="221273" y="14762"/>
                    </a:cubicBezTo>
                    <a:cubicBezTo>
                      <a:pt x="221136" y="14488"/>
                      <a:pt x="220999" y="14076"/>
                      <a:pt x="220862" y="13802"/>
                    </a:cubicBezTo>
                    <a:cubicBezTo>
                      <a:pt x="220588" y="13390"/>
                      <a:pt x="220313" y="12979"/>
                      <a:pt x="220176" y="12567"/>
                    </a:cubicBezTo>
                    <a:cubicBezTo>
                      <a:pt x="219902" y="12156"/>
                      <a:pt x="219628" y="11882"/>
                      <a:pt x="219353" y="11470"/>
                    </a:cubicBezTo>
                    <a:cubicBezTo>
                      <a:pt x="219079" y="11196"/>
                      <a:pt x="218667" y="10922"/>
                      <a:pt x="218393" y="10510"/>
                    </a:cubicBezTo>
                    <a:cubicBezTo>
                      <a:pt x="218119" y="10236"/>
                      <a:pt x="217707" y="9961"/>
                      <a:pt x="217433" y="9687"/>
                    </a:cubicBezTo>
                    <a:cubicBezTo>
                      <a:pt x="217022" y="9550"/>
                      <a:pt x="216610" y="9276"/>
                      <a:pt x="216336" y="9002"/>
                    </a:cubicBezTo>
                    <a:cubicBezTo>
                      <a:pt x="215787" y="8864"/>
                      <a:pt x="215238" y="8590"/>
                      <a:pt x="214690" y="8453"/>
                    </a:cubicBezTo>
                    <a:cubicBezTo>
                      <a:pt x="214827" y="8453"/>
                      <a:pt x="214964" y="8590"/>
                      <a:pt x="215101" y="8590"/>
                    </a:cubicBezTo>
                    <a:cubicBezTo>
                      <a:pt x="214553" y="8453"/>
                      <a:pt x="214004" y="8316"/>
                      <a:pt x="213455" y="8178"/>
                    </a:cubicBezTo>
                    <a:cubicBezTo>
                      <a:pt x="212221" y="7904"/>
                      <a:pt x="210986" y="7767"/>
                      <a:pt x="209889" y="7630"/>
                    </a:cubicBezTo>
                    <a:cubicBezTo>
                      <a:pt x="210026" y="7630"/>
                      <a:pt x="210164" y="7630"/>
                      <a:pt x="210164" y="7630"/>
                    </a:cubicBezTo>
                    <a:cubicBezTo>
                      <a:pt x="209478" y="7630"/>
                      <a:pt x="208655" y="7630"/>
                      <a:pt x="207969" y="7630"/>
                    </a:cubicBezTo>
                    <a:cubicBezTo>
                      <a:pt x="208106" y="7630"/>
                      <a:pt x="208243" y="7630"/>
                      <a:pt x="208380" y="7630"/>
                    </a:cubicBezTo>
                    <a:cubicBezTo>
                      <a:pt x="205363" y="7904"/>
                      <a:pt x="202483" y="8316"/>
                      <a:pt x="199465" y="9002"/>
                    </a:cubicBezTo>
                    <a:lnTo>
                      <a:pt x="199465" y="9002"/>
                    </a:lnTo>
                    <a:cubicBezTo>
                      <a:pt x="194390" y="10099"/>
                      <a:pt x="189590" y="11745"/>
                      <a:pt x="184789" y="13390"/>
                    </a:cubicBezTo>
                    <a:cubicBezTo>
                      <a:pt x="184926" y="13390"/>
                      <a:pt x="185063" y="13254"/>
                      <a:pt x="185200" y="13254"/>
                    </a:cubicBezTo>
                    <a:cubicBezTo>
                      <a:pt x="175188" y="16819"/>
                      <a:pt x="165312" y="21209"/>
                      <a:pt x="155574" y="25461"/>
                    </a:cubicBezTo>
                    <a:cubicBezTo>
                      <a:pt x="152419" y="26832"/>
                      <a:pt x="149264" y="28478"/>
                      <a:pt x="146247" y="29850"/>
                    </a:cubicBezTo>
                    <a:cubicBezTo>
                      <a:pt x="142818" y="31496"/>
                      <a:pt x="139252" y="33141"/>
                      <a:pt x="135823" y="34787"/>
                    </a:cubicBezTo>
                    <a:cubicBezTo>
                      <a:pt x="135960" y="34787"/>
                      <a:pt x="136097" y="34650"/>
                      <a:pt x="136234" y="34650"/>
                    </a:cubicBezTo>
                    <a:cubicBezTo>
                      <a:pt x="131022" y="37257"/>
                      <a:pt x="125810" y="39999"/>
                      <a:pt x="120461" y="42606"/>
                    </a:cubicBezTo>
                    <a:cubicBezTo>
                      <a:pt x="116346" y="44663"/>
                      <a:pt x="112368" y="46857"/>
                      <a:pt x="108254" y="49052"/>
                    </a:cubicBezTo>
                    <a:cubicBezTo>
                      <a:pt x="104962" y="50835"/>
                      <a:pt x="101533" y="52755"/>
                      <a:pt x="98241" y="54538"/>
                    </a:cubicBezTo>
                    <a:cubicBezTo>
                      <a:pt x="96732" y="55361"/>
                      <a:pt x="95223" y="56184"/>
                      <a:pt x="93715" y="57144"/>
                    </a:cubicBezTo>
                    <a:cubicBezTo>
                      <a:pt x="87542" y="60848"/>
                      <a:pt x="81507" y="64414"/>
                      <a:pt x="75610" y="68392"/>
                    </a:cubicBezTo>
                    <a:cubicBezTo>
                      <a:pt x="74101" y="69489"/>
                      <a:pt x="72729" y="70449"/>
                      <a:pt x="71358" y="71547"/>
                    </a:cubicBezTo>
                    <a:cubicBezTo>
                      <a:pt x="71220" y="73192"/>
                      <a:pt x="69712" y="74564"/>
                      <a:pt x="67929" y="74564"/>
                    </a:cubicBezTo>
                    <a:cubicBezTo>
                      <a:pt x="67654" y="74564"/>
                      <a:pt x="67243" y="74564"/>
                      <a:pt x="66968" y="74427"/>
                    </a:cubicBezTo>
                    <a:cubicBezTo>
                      <a:pt x="65048" y="74153"/>
                      <a:pt x="63814" y="72506"/>
                      <a:pt x="64088" y="70586"/>
                    </a:cubicBezTo>
                    <a:cubicBezTo>
                      <a:pt x="64225" y="69626"/>
                      <a:pt x="64362" y="68803"/>
                      <a:pt x="65048" y="68118"/>
                    </a:cubicBezTo>
                    <a:cubicBezTo>
                      <a:pt x="67106" y="65923"/>
                      <a:pt x="69575" y="64140"/>
                      <a:pt x="72043" y="62494"/>
                    </a:cubicBezTo>
                    <a:cubicBezTo>
                      <a:pt x="76158" y="59751"/>
                      <a:pt x="80410" y="57144"/>
                      <a:pt x="84662" y="54538"/>
                    </a:cubicBezTo>
                    <a:cubicBezTo>
                      <a:pt x="86994" y="53030"/>
                      <a:pt x="89463" y="51521"/>
                      <a:pt x="91794" y="50150"/>
                    </a:cubicBezTo>
                    <a:cubicBezTo>
                      <a:pt x="96046" y="47818"/>
                      <a:pt x="100298" y="45349"/>
                      <a:pt x="104550" y="43017"/>
                    </a:cubicBezTo>
                    <a:cubicBezTo>
                      <a:pt x="116758" y="36159"/>
                      <a:pt x="129376" y="29850"/>
                      <a:pt x="141995" y="23677"/>
                    </a:cubicBezTo>
                    <a:cubicBezTo>
                      <a:pt x="145424" y="22032"/>
                      <a:pt x="148853" y="20386"/>
                      <a:pt x="152282" y="18603"/>
                    </a:cubicBezTo>
                    <a:cubicBezTo>
                      <a:pt x="155574" y="17094"/>
                      <a:pt x="159003" y="15722"/>
                      <a:pt x="162295" y="14213"/>
                    </a:cubicBezTo>
                    <a:cubicBezTo>
                      <a:pt x="174639" y="8864"/>
                      <a:pt x="187258" y="3515"/>
                      <a:pt x="200562" y="909"/>
                    </a:cubicBezTo>
                    <a:cubicBezTo>
                      <a:pt x="203854" y="223"/>
                      <a:pt x="207283" y="-188"/>
                      <a:pt x="210575" y="86"/>
                    </a:cubicBezTo>
                    <a:cubicBezTo>
                      <a:pt x="212084" y="223"/>
                      <a:pt x="213593" y="360"/>
                      <a:pt x="214964" y="635"/>
                    </a:cubicBezTo>
                    <a:cubicBezTo>
                      <a:pt x="216610" y="1046"/>
                      <a:pt x="217570" y="1320"/>
                      <a:pt x="219216" y="2006"/>
                    </a:cubicBezTo>
                    <a:cubicBezTo>
                      <a:pt x="221411" y="2692"/>
                      <a:pt x="223194" y="4475"/>
                      <a:pt x="224702" y="6121"/>
                    </a:cubicBezTo>
                    <a:cubicBezTo>
                      <a:pt x="225388" y="6807"/>
                      <a:pt x="225937" y="7493"/>
                      <a:pt x="226486" y="8316"/>
                    </a:cubicBezTo>
                    <a:cubicBezTo>
                      <a:pt x="227309" y="9550"/>
                      <a:pt x="228131" y="10922"/>
                      <a:pt x="228543" y="12431"/>
                    </a:cubicBezTo>
                    <a:cubicBezTo>
                      <a:pt x="229092" y="14762"/>
                      <a:pt x="229503" y="17094"/>
                      <a:pt x="229229" y="19563"/>
                    </a:cubicBezTo>
                    <a:cubicBezTo>
                      <a:pt x="228954" y="22580"/>
                      <a:pt x="228543" y="25598"/>
                      <a:pt x="227446" y="28341"/>
                    </a:cubicBezTo>
                    <a:cubicBezTo>
                      <a:pt x="224291" y="36708"/>
                      <a:pt x="219216" y="43977"/>
                      <a:pt x="213455" y="50561"/>
                    </a:cubicBezTo>
                    <a:cubicBezTo>
                      <a:pt x="210712" y="53853"/>
                      <a:pt x="207695" y="56733"/>
                      <a:pt x="204677" y="59751"/>
                    </a:cubicBezTo>
                    <a:cubicBezTo>
                      <a:pt x="201248" y="63180"/>
                      <a:pt x="197682" y="66471"/>
                      <a:pt x="193979" y="69763"/>
                    </a:cubicBezTo>
                    <a:cubicBezTo>
                      <a:pt x="190824" y="72506"/>
                      <a:pt x="187532" y="75250"/>
                      <a:pt x="184377" y="77993"/>
                    </a:cubicBezTo>
                    <a:cubicBezTo>
                      <a:pt x="181223" y="80599"/>
                      <a:pt x="178068" y="83342"/>
                      <a:pt x="174776" y="85811"/>
                    </a:cubicBezTo>
                    <a:cubicBezTo>
                      <a:pt x="169290" y="90200"/>
                      <a:pt x="163666" y="94589"/>
                      <a:pt x="158180" y="98841"/>
                    </a:cubicBezTo>
                    <a:cubicBezTo>
                      <a:pt x="159826" y="98292"/>
                      <a:pt x="161472" y="97744"/>
                      <a:pt x="163118" y="97195"/>
                    </a:cubicBezTo>
                    <a:cubicBezTo>
                      <a:pt x="165724" y="96372"/>
                      <a:pt x="168193" y="95412"/>
                      <a:pt x="170661" y="94727"/>
                    </a:cubicBezTo>
                    <a:cubicBezTo>
                      <a:pt x="175325" y="93355"/>
                      <a:pt x="179988" y="91983"/>
                      <a:pt x="184515" y="90612"/>
                    </a:cubicBezTo>
                    <a:cubicBezTo>
                      <a:pt x="191784" y="88417"/>
                      <a:pt x="199054" y="86360"/>
                      <a:pt x="206597" y="85263"/>
                    </a:cubicBezTo>
                    <a:cubicBezTo>
                      <a:pt x="207969" y="84988"/>
                      <a:pt x="209615" y="84988"/>
                      <a:pt x="211124" y="84988"/>
                    </a:cubicBezTo>
                    <a:cubicBezTo>
                      <a:pt x="212495" y="84851"/>
                      <a:pt x="214004" y="84714"/>
                      <a:pt x="215376" y="84988"/>
                    </a:cubicBezTo>
                    <a:cubicBezTo>
                      <a:pt x="216336" y="85125"/>
                      <a:pt x="217296" y="85263"/>
                      <a:pt x="218256" y="85537"/>
                    </a:cubicBezTo>
                    <a:cubicBezTo>
                      <a:pt x="219765" y="86085"/>
                      <a:pt x="220999" y="86634"/>
                      <a:pt x="222234" y="87594"/>
                    </a:cubicBezTo>
                    <a:cubicBezTo>
                      <a:pt x="225251" y="89926"/>
                      <a:pt x="227583" y="93629"/>
                      <a:pt x="227171" y="97607"/>
                    </a:cubicBezTo>
                    <a:cubicBezTo>
                      <a:pt x="227034" y="99390"/>
                      <a:pt x="226897" y="100350"/>
                      <a:pt x="226486" y="102133"/>
                    </a:cubicBezTo>
                    <a:cubicBezTo>
                      <a:pt x="226074" y="103505"/>
                      <a:pt x="225388" y="105288"/>
                      <a:pt x="224840" y="106522"/>
                    </a:cubicBezTo>
                    <a:cubicBezTo>
                      <a:pt x="223194" y="110363"/>
                      <a:pt x="221136" y="113792"/>
                      <a:pt x="218667" y="117221"/>
                    </a:cubicBezTo>
                    <a:cubicBezTo>
                      <a:pt x="216336" y="120512"/>
                      <a:pt x="213593" y="123530"/>
                      <a:pt x="210986" y="126547"/>
                    </a:cubicBezTo>
                    <a:cubicBezTo>
                      <a:pt x="207695" y="130251"/>
                      <a:pt x="204403" y="133680"/>
                      <a:pt x="200837" y="137109"/>
                    </a:cubicBezTo>
                    <a:cubicBezTo>
                      <a:pt x="197682" y="140127"/>
                      <a:pt x="194390" y="143007"/>
                      <a:pt x="191235" y="145887"/>
                    </a:cubicBezTo>
                    <a:cubicBezTo>
                      <a:pt x="186846" y="149727"/>
                      <a:pt x="182457" y="153431"/>
                      <a:pt x="178068" y="157134"/>
                    </a:cubicBezTo>
                    <a:cubicBezTo>
                      <a:pt x="168604" y="164815"/>
                      <a:pt x="158866" y="172085"/>
                      <a:pt x="148990" y="179354"/>
                    </a:cubicBezTo>
                    <a:cubicBezTo>
                      <a:pt x="141172" y="185115"/>
                      <a:pt x="133354" y="190875"/>
                      <a:pt x="125536" y="196499"/>
                    </a:cubicBezTo>
                    <a:cubicBezTo>
                      <a:pt x="120872" y="199928"/>
                      <a:pt x="116072" y="203220"/>
                      <a:pt x="111134" y="206649"/>
                    </a:cubicBezTo>
                    <a:cubicBezTo>
                      <a:pt x="110174" y="207335"/>
                      <a:pt x="109351" y="207884"/>
                      <a:pt x="108391" y="208569"/>
                    </a:cubicBezTo>
                    <a:cubicBezTo>
                      <a:pt x="115386" y="206237"/>
                      <a:pt x="122244" y="203906"/>
                      <a:pt x="129239" y="201574"/>
                    </a:cubicBezTo>
                    <a:cubicBezTo>
                      <a:pt x="135960" y="199379"/>
                      <a:pt x="142818" y="197597"/>
                      <a:pt x="149539" y="195676"/>
                    </a:cubicBezTo>
                    <a:cubicBezTo>
                      <a:pt x="151871" y="194991"/>
                      <a:pt x="154202" y="194304"/>
                      <a:pt x="156671" y="193619"/>
                    </a:cubicBezTo>
                    <a:cubicBezTo>
                      <a:pt x="161197" y="192521"/>
                      <a:pt x="165724" y="191562"/>
                      <a:pt x="170250" y="190464"/>
                    </a:cubicBezTo>
                    <a:cubicBezTo>
                      <a:pt x="172993" y="189778"/>
                      <a:pt x="175874" y="189092"/>
                      <a:pt x="178754" y="188544"/>
                    </a:cubicBezTo>
                    <a:cubicBezTo>
                      <a:pt x="183280" y="187721"/>
                      <a:pt x="187806" y="186898"/>
                      <a:pt x="192333" y="185938"/>
                    </a:cubicBezTo>
                    <a:cubicBezTo>
                      <a:pt x="199739" y="184566"/>
                      <a:pt x="207146" y="183469"/>
                      <a:pt x="214690" y="182646"/>
                    </a:cubicBezTo>
                    <a:cubicBezTo>
                      <a:pt x="216610" y="182372"/>
                      <a:pt x="218530" y="182234"/>
                      <a:pt x="220451" y="182097"/>
                    </a:cubicBezTo>
                    <a:cubicBezTo>
                      <a:pt x="222782" y="181960"/>
                      <a:pt x="225114" y="181960"/>
                      <a:pt x="227583" y="182097"/>
                    </a:cubicBezTo>
                    <a:cubicBezTo>
                      <a:pt x="229366" y="182097"/>
                      <a:pt x="231012" y="182372"/>
                      <a:pt x="232658" y="182509"/>
                    </a:cubicBezTo>
                    <a:cubicBezTo>
                      <a:pt x="234304" y="182646"/>
                      <a:pt x="235950" y="183195"/>
                      <a:pt x="237458" y="183743"/>
                    </a:cubicBezTo>
                    <a:cubicBezTo>
                      <a:pt x="239790" y="184566"/>
                      <a:pt x="241847" y="185938"/>
                      <a:pt x="243768" y="187446"/>
                    </a:cubicBezTo>
                    <a:cubicBezTo>
                      <a:pt x="244591" y="187995"/>
                      <a:pt x="245276" y="188818"/>
                      <a:pt x="245962" y="189641"/>
                    </a:cubicBezTo>
                    <a:cubicBezTo>
                      <a:pt x="246648" y="190601"/>
                      <a:pt x="247334" y="191698"/>
                      <a:pt x="247608" y="192796"/>
                    </a:cubicBezTo>
                    <a:cubicBezTo>
                      <a:pt x="247883" y="193756"/>
                      <a:pt x="248157" y="194991"/>
                      <a:pt x="248157" y="196088"/>
                    </a:cubicBezTo>
                    <a:cubicBezTo>
                      <a:pt x="248157" y="198008"/>
                      <a:pt x="248020" y="199105"/>
                      <a:pt x="247745" y="201026"/>
                    </a:cubicBezTo>
                    <a:cubicBezTo>
                      <a:pt x="247334" y="203631"/>
                      <a:pt x="246237" y="206512"/>
                      <a:pt x="245002" y="208981"/>
                    </a:cubicBezTo>
                    <a:cubicBezTo>
                      <a:pt x="243219" y="212410"/>
                      <a:pt x="241162" y="215427"/>
                      <a:pt x="238830" y="218445"/>
                    </a:cubicBezTo>
                    <a:cubicBezTo>
                      <a:pt x="237733" y="219816"/>
                      <a:pt x="236498" y="221325"/>
                      <a:pt x="235264" y="222697"/>
                    </a:cubicBezTo>
                    <a:cubicBezTo>
                      <a:pt x="236087" y="222559"/>
                      <a:pt x="236910" y="222285"/>
                      <a:pt x="237733" y="222148"/>
                    </a:cubicBezTo>
                    <a:cubicBezTo>
                      <a:pt x="241573" y="221188"/>
                      <a:pt x="245414" y="220365"/>
                      <a:pt x="249254" y="219542"/>
                    </a:cubicBezTo>
                    <a:cubicBezTo>
                      <a:pt x="254192" y="218582"/>
                      <a:pt x="259267" y="217896"/>
                      <a:pt x="264205" y="217485"/>
                    </a:cubicBezTo>
                    <a:cubicBezTo>
                      <a:pt x="265988" y="217347"/>
                      <a:pt x="267634" y="217210"/>
                      <a:pt x="269279" y="217073"/>
                    </a:cubicBezTo>
                    <a:cubicBezTo>
                      <a:pt x="271611" y="216936"/>
                      <a:pt x="274080" y="217210"/>
                      <a:pt x="276412" y="217622"/>
                    </a:cubicBezTo>
                    <a:cubicBezTo>
                      <a:pt x="279018" y="218033"/>
                      <a:pt x="281624" y="218856"/>
                      <a:pt x="283818" y="220091"/>
                    </a:cubicBezTo>
                    <a:cubicBezTo>
                      <a:pt x="286013" y="221188"/>
                      <a:pt x="288208" y="222559"/>
                      <a:pt x="289716" y="224617"/>
                    </a:cubicBezTo>
                    <a:cubicBezTo>
                      <a:pt x="291362" y="226674"/>
                      <a:pt x="292185" y="229281"/>
                      <a:pt x="292734" y="231749"/>
                    </a:cubicBezTo>
                    <a:cubicBezTo>
                      <a:pt x="293420" y="234492"/>
                      <a:pt x="293420" y="237784"/>
                      <a:pt x="292871" y="240527"/>
                    </a:cubicBezTo>
                    <a:cubicBezTo>
                      <a:pt x="292597" y="242036"/>
                      <a:pt x="292185" y="243545"/>
                      <a:pt x="291637" y="245054"/>
                    </a:cubicBezTo>
                    <a:cubicBezTo>
                      <a:pt x="290951" y="246700"/>
                      <a:pt x="290265" y="247934"/>
                      <a:pt x="289579" y="249443"/>
                    </a:cubicBezTo>
                    <a:cubicBezTo>
                      <a:pt x="287933" y="252872"/>
                      <a:pt x="285464" y="255890"/>
                      <a:pt x="283270" y="259044"/>
                    </a:cubicBezTo>
                    <a:cubicBezTo>
                      <a:pt x="277783" y="266725"/>
                      <a:pt x="270925" y="273309"/>
                      <a:pt x="264205" y="279893"/>
                    </a:cubicBezTo>
                    <a:cubicBezTo>
                      <a:pt x="257209" y="286613"/>
                      <a:pt x="249803" y="292648"/>
                      <a:pt x="242259" y="298683"/>
                    </a:cubicBezTo>
                    <a:cubicBezTo>
                      <a:pt x="238967" y="301290"/>
                      <a:pt x="235675" y="303758"/>
                      <a:pt x="232246" y="306364"/>
                    </a:cubicBezTo>
                    <a:cubicBezTo>
                      <a:pt x="224154" y="312262"/>
                      <a:pt x="215924" y="318160"/>
                      <a:pt x="207832" y="324058"/>
                    </a:cubicBezTo>
                    <a:cubicBezTo>
                      <a:pt x="198231" y="331053"/>
                      <a:pt x="188218" y="337637"/>
                      <a:pt x="178480" y="344358"/>
                    </a:cubicBezTo>
                    <a:cubicBezTo>
                      <a:pt x="184103" y="342438"/>
                      <a:pt x="189864" y="340517"/>
                      <a:pt x="195487" y="338597"/>
                    </a:cubicBezTo>
                    <a:cubicBezTo>
                      <a:pt x="201934" y="336402"/>
                      <a:pt x="208380" y="334619"/>
                      <a:pt x="214827" y="332562"/>
                    </a:cubicBezTo>
                    <a:cubicBezTo>
                      <a:pt x="221273" y="330642"/>
                      <a:pt x="227857" y="328996"/>
                      <a:pt x="234304" y="327350"/>
                    </a:cubicBezTo>
                    <a:cubicBezTo>
                      <a:pt x="240750" y="325704"/>
                      <a:pt x="247334" y="324470"/>
                      <a:pt x="253918" y="323235"/>
                    </a:cubicBezTo>
                    <a:cubicBezTo>
                      <a:pt x="253643" y="323235"/>
                      <a:pt x="253369" y="323372"/>
                      <a:pt x="253095" y="323372"/>
                    </a:cubicBezTo>
                    <a:cubicBezTo>
                      <a:pt x="259404" y="322000"/>
                      <a:pt x="265850" y="321177"/>
                      <a:pt x="272297" y="320492"/>
                    </a:cubicBezTo>
                    <a:cubicBezTo>
                      <a:pt x="277783" y="319806"/>
                      <a:pt x="283270" y="320217"/>
                      <a:pt x="288619" y="321726"/>
                    </a:cubicBezTo>
                    <a:cubicBezTo>
                      <a:pt x="292322" y="322686"/>
                      <a:pt x="295751" y="325567"/>
                      <a:pt x="297534" y="328858"/>
                    </a:cubicBezTo>
                    <a:cubicBezTo>
                      <a:pt x="298495" y="330779"/>
                      <a:pt x="299592" y="332699"/>
                      <a:pt x="300003" y="334757"/>
                    </a:cubicBezTo>
                    <a:cubicBezTo>
                      <a:pt x="300278" y="335580"/>
                      <a:pt x="300415" y="336539"/>
                      <a:pt x="300415" y="337362"/>
                    </a:cubicBezTo>
                    <a:cubicBezTo>
                      <a:pt x="300415" y="339283"/>
                      <a:pt x="300278" y="340380"/>
                      <a:pt x="300003" y="342300"/>
                    </a:cubicBezTo>
                    <a:cubicBezTo>
                      <a:pt x="299592" y="345044"/>
                      <a:pt x="298357" y="347649"/>
                      <a:pt x="297260" y="350255"/>
                    </a:cubicBezTo>
                    <a:cubicBezTo>
                      <a:pt x="296026" y="353273"/>
                      <a:pt x="294517" y="356016"/>
                      <a:pt x="292871" y="358896"/>
                    </a:cubicBezTo>
                    <a:cubicBezTo>
                      <a:pt x="291225" y="361640"/>
                      <a:pt x="289305" y="364246"/>
                      <a:pt x="287247" y="366852"/>
                    </a:cubicBezTo>
                    <a:cubicBezTo>
                      <a:pt x="285190" y="369458"/>
                      <a:pt x="283133" y="371927"/>
                      <a:pt x="280938" y="374533"/>
                    </a:cubicBezTo>
                    <a:cubicBezTo>
                      <a:pt x="273943" y="382351"/>
                      <a:pt x="266262" y="389346"/>
                      <a:pt x="258581" y="396615"/>
                    </a:cubicBezTo>
                    <a:cubicBezTo>
                      <a:pt x="240750" y="413075"/>
                      <a:pt x="222919" y="429397"/>
                      <a:pt x="204266" y="444896"/>
                    </a:cubicBezTo>
                    <a:cubicBezTo>
                      <a:pt x="203306" y="445719"/>
                      <a:pt x="202208" y="445993"/>
                      <a:pt x="200974" y="445993"/>
                    </a:cubicBezTo>
                    <a:cubicBezTo>
                      <a:pt x="199739" y="446405"/>
                      <a:pt x="198093" y="445719"/>
                      <a:pt x="196996" y="44421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6" name="任意多边形: 形状 355"/>
              <p:cNvSpPr/>
              <p:nvPr/>
            </p:nvSpPr>
            <p:spPr>
              <a:xfrm>
                <a:off x="2461808" y="4827421"/>
                <a:ext cx="908747" cy="415138"/>
              </a:xfrm>
              <a:custGeom>
                <a:avLst/>
                <a:gdLst>
                  <a:gd name="connsiteX0" fmla="*/ 88057 w 908747"/>
                  <a:gd name="connsiteY0" fmla="*/ 107458 h 415138"/>
                  <a:gd name="connsiteX1" fmla="*/ 89154 w 908747"/>
                  <a:gd name="connsiteY1" fmla="*/ 106772 h 415138"/>
                  <a:gd name="connsiteX2" fmla="*/ 89154 w 908747"/>
                  <a:gd name="connsiteY2" fmla="*/ 106772 h 415138"/>
                  <a:gd name="connsiteX3" fmla="*/ 107533 w 908747"/>
                  <a:gd name="connsiteY3" fmla="*/ 93467 h 415138"/>
                  <a:gd name="connsiteX4" fmla="*/ 125913 w 908747"/>
                  <a:gd name="connsiteY4" fmla="*/ 78105 h 415138"/>
                  <a:gd name="connsiteX5" fmla="*/ 125913 w 908747"/>
                  <a:gd name="connsiteY5" fmla="*/ 78105 h 415138"/>
                  <a:gd name="connsiteX6" fmla="*/ 138532 w 908747"/>
                  <a:gd name="connsiteY6" fmla="*/ 66310 h 415138"/>
                  <a:gd name="connsiteX7" fmla="*/ 148270 w 908747"/>
                  <a:gd name="connsiteY7" fmla="*/ 56846 h 415138"/>
                  <a:gd name="connsiteX8" fmla="*/ 156088 w 908747"/>
                  <a:gd name="connsiteY8" fmla="*/ 48890 h 415138"/>
                  <a:gd name="connsiteX9" fmla="*/ 160751 w 908747"/>
                  <a:gd name="connsiteY9" fmla="*/ 44227 h 415138"/>
                  <a:gd name="connsiteX10" fmla="*/ 172410 w 908747"/>
                  <a:gd name="connsiteY10" fmla="*/ 31471 h 415138"/>
                  <a:gd name="connsiteX11" fmla="*/ 172136 w 908747"/>
                  <a:gd name="connsiteY11" fmla="*/ 31883 h 415138"/>
                  <a:gd name="connsiteX12" fmla="*/ 180777 w 908747"/>
                  <a:gd name="connsiteY12" fmla="*/ 20910 h 415138"/>
                  <a:gd name="connsiteX13" fmla="*/ 180503 w 908747"/>
                  <a:gd name="connsiteY13" fmla="*/ 21321 h 415138"/>
                  <a:gd name="connsiteX14" fmla="*/ 183932 w 908747"/>
                  <a:gd name="connsiteY14" fmla="*/ 15561 h 415138"/>
                  <a:gd name="connsiteX15" fmla="*/ 184617 w 908747"/>
                  <a:gd name="connsiteY15" fmla="*/ 13915 h 415138"/>
                  <a:gd name="connsiteX16" fmla="*/ 185166 w 908747"/>
                  <a:gd name="connsiteY16" fmla="*/ 12269 h 415138"/>
                  <a:gd name="connsiteX17" fmla="*/ 185029 w 908747"/>
                  <a:gd name="connsiteY17" fmla="*/ 12818 h 415138"/>
                  <a:gd name="connsiteX18" fmla="*/ 185578 w 908747"/>
                  <a:gd name="connsiteY18" fmla="*/ 9389 h 415138"/>
                  <a:gd name="connsiteX19" fmla="*/ 185578 w 908747"/>
                  <a:gd name="connsiteY19" fmla="*/ 9937 h 415138"/>
                  <a:gd name="connsiteX20" fmla="*/ 185578 w 908747"/>
                  <a:gd name="connsiteY20" fmla="*/ 8428 h 415138"/>
                  <a:gd name="connsiteX21" fmla="*/ 185578 w 908747"/>
                  <a:gd name="connsiteY21" fmla="*/ 7880 h 415138"/>
                  <a:gd name="connsiteX22" fmla="*/ 185166 w 908747"/>
                  <a:gd name="connsiteY22" fmla="*/ 7742 h 415138"/>
                  <a:gd name="connsiteX23" fmla="*/ 184206 w 908747"/>
                  <a:gd name="connsiteY23" fmla="*/ 7468 h 415138"/>
                  <a:gd name="connsiteX24" fmla="*/ 182834 w 908747"/>
                  <a:gd name="connsiteY24" fmla="*/ 7331 h 415138"/>
                  <a:gd name="connsiteX25" fmla="*/ 181600 w 908747"/>
                  <a:gd name="connsiteY25" fmla="*/ 7331 h 415138"/>
                  <a:gd name="connsiteX26" fmla="*/ 182149 w 908747"/>
                  <a:gd name="connsiteY26" fmla="*/ 7331 h 415138"/>
                  <a:gd name="connsiteX27" fmla="*/ 180640 w 908747"/>
                  <a:gd name="connsiteY27" fmla="*/ 7605 h 415138"/>
                  <a:gd name="connsiteX28" fmla="*/ 179131 w 908747"/>
                  <a:gd name="connsiteY28" fmla="*/ 8154 h 415138"/>
                  <a:gd name="connsiteX29" fmla="*/ 177759 w 908747"/>
                  <a:gd name="connsiteY29" fmla="*/ 8840 h 415138"/>
                  <a:gd name="connsiteX30" fmla="*/ 174056 w 908747"/>
                  <a:gd name="connsiteY30" fmla="*/ 11034 h 415138"/>
                  <a:gd name="connsiteX31" fmla="*/ 174193 w 908747"/>
                  <a:gd name="connsiteY31" fmla="*/ 10897 h 415138"/>
                  <a:gd name="connsiteX32" fmla="*/ 159791 w 908747"/>
                  <a:gd name="connsiteY32" fmla="*/ 22007 h 415138"/>
                  <a:gd name="connsiteX33" fmla="*/ 159929 w 908747"/>
                  <a:gd name="connsiteY33" fmla="*/ 21870 h 415138"/>
                  <a:gd name="connsiteX34" fmla="*/ 131125 w 908747"/>
                  <a:gd name="connsiteY34" fmla="*/ 51496 h 415138"/>
                  <a:gd name="connsiteX35" fmla="*/ 131399 w 908747"/>
                  <a:gd name="connsiteY35" fmla="*/ 51085 h 415138"/>
                  <a:gd name="connsiteX36" fmla="*/ 90937 w 908747"/>
                  <a:gd name="connsiteY36" fmla="*/ 103343 h 415138"/>
                  <a:gd name="connsiteX37" fmla="*/ 91211 w 908747"/>
                  <a:gd name="connsiteY37" fmla="*/ 102931 h 415138"/>
                  <a:gd name="connsiteX38" fmla="*/ 88057 w 908747"/>
                  <a:gd name="connsiteY38" fmla="*/ 107458 h 415138"/>
                  <a:gd name="connsiteX39" fmla="*/ 174742 w 908747"/>
                  <a:gd name="connsiteY39" fmla="*/ 134204 h 415138"/>
                  <a:gd name="connsiteX40" fmla="*/ 181600 w 908747"/>
                  <a:gd name="connsiteY40" fmla="*/ 125700 h 415138"/>
                  <a:gd name="connsiteX41" fmla="*/ 187635 w 908747"/>
                  <a:gd name="connsiteY41" fmla="*/ 118156 h 415138"/>
                  <a:gd name="connsiteX42" fmla="*/ 197922 w 908747"/>
                  <a:gd name="connsiteY42" fmla="*/ 104577 h 415138"/>
                  <a:gd name="connsiteX43" fmla="*/ 214107 w 908747"/>
                  <a:gd name="connsiteY43" fmla="*/ 82357 h 415138"/>
                  <a:gd name="connsiteX44" fmla="*/ 213970 w 908747"/>
                  <a:gd name="connsiteY44" fmla="*/ 82632 h 415138"/>
                  <a:gd name="connsiteX45" fmla="*/ 217673 w 908747"/>
                  <a:gd name="connsiteY45" fmla="*/ 76734 h 415138"/>
                  <a:gd name="connsiteX46" fmla="*/ 220691 w 908747"/>
                  <a:gd name="connsiteY46" fmla="*/ 70287 h 415138"/>
                  <a:gd name="connsiteX47" fmla="*/ 221102 w 908747"/>
                  <a:gd name="connsiteY47" fmla="*/ 69190 h 415138"/>
                  <a:gd name="connsiteX48" fmla="*/ 221239 w 908747"/>
                  <a:gd name="connsiteY48" fmla="*/ 68505 h 415138"/>
                  <a:gd name="connsiteX49" fmla="*/ 221102 w 908747"/>
                  <a:gd name="connsiteY49" fmla="*/ 68367 h 415138"/>
                  <a:gd name="connsiteX50" fmla="*/ 220828 w 908747"/>
                  <a:gd name="connsiteY50" fmla="*/ 68230 h 415138"/>
                  <a:gd name="connsiteX51" fmla="*/ 220279 w 908747"/>
                  <a:gd name="connsiteY51" fmla="*/ 68505 h 415138"/>
                  <a:gd name="connsiteX52" fmla="*/ 219456 w 908747"/>
                  <a:gd name="connsiteY52" fmla="*/ 69053 h 415138"/>
                  <a:gd name="connsiteX53" fmla="*/ 218222 w 908747"/>
                  <a:gd name="connsiteY53" fmla="*/ 70013 h 415138"/>
                  <a:gd name="connsiteX54" fmla="*/ 208483 w 908747"/>
                  <a:gd name="connsiteY54" fmla="*/ 79889 h 415138"/>
                  <a:gd name="connsiteX55" fmla="*/ 196276 w 908747"/>
                  <a:gd name="connsiteY55" fmla="*/ 96485 h 415138"/>
                  <a:gd name="connsiteX56" fmla="*/ 179268 w 908747"/>
                  <a:gd name="connsiteY56" fmla="*/ 125563 h 415138"/>
                  <a:gd name="connsiteX57" fmla="*/ 174742 w 908747"/>
                  <a:gd name="connsiteY57" fmla="*/ 134204 h 415138"/>
                  <a:gd name="connsiteX58" fmla="*/ 895792 w 908747"/>
                  <a:gd name="connsiteY58" fmla="*/ 142982 h 415138"/>
                  <a:gd name="connsiteX59" fmla="*/ 894146 w 908747"/>
                  <a:gd name="connsiteY59" fmla="*/ 127757 h 415138"/>
                  <a:gd name="connsiteX60" fmla="*/ 889346 w 908747"/>
                  <a:gd name="connsiteY60" fmla="*/ 99502 h 415138"/>
                  <a:gd name="connsiteX61" fmla="*/ 889346 w 908747"/>
                  <a:gd name="connsiteY61" fmla="*/ 99914 h 415138"/>
                  <a:gd name="connsiteX62" fmla="*/ 884271 w 908747"/>
                  <a:gd name="connsiteY62" fmla="*/ 77557 h 415138"/>
                  <a:gd name="connsiteX63" fmla="*/ 881665 w 908747"/>
                  <a:gd name="connsiteY63" fmla="*/ 66721 h 415138"/>
                  <a:gd name="connsiteX64" fmla="*/ 877413 w 908747"/>
                  <a:gd name="connsiteY64" fmla="*/ 51360 h 415138"/>
                  <a:gd name="connsiteX65" fmla="*/ 877413 w 908747"/>
                  <a:gd name="connsiteY65" fmla="*/ 51360 h 415138"/>
                  <a:gd name="connsiteX66" fmla="*/ 875630 w 908747"/>
                  <a:gd name="connsiteY66" fmla="*/ 46422 h 415138"/>
                  <a:gd name="connsiteX67" fmla="*/ 875904 w 908747"/>
                  <a:gd name="connsiteY67" fmla="*/ 57531 h 415138"/>
                  <a:gd name="connsiteX68" fmla="*/ 877550 w 908747"/>
                  <a:gd name="connsiteY68" fmla="*/ 74402 h 415138"/>
                  <a:gd name="connsiteX69" fmla="*/ 878921 w 908747"/>
                  <a:gd name="connsiteY69" fmla="*/ 85238 h 415138"/>
                  <a:gd name="connsiteX70" fmla="*/ 880293 w 908747"/>
                  <a:gd name="connsiteY70" fmla="*/ 93879 h 415138"/>
                  <a:gd name="connsiteX71" fmla="*/ 880979 w 908747"/>
                  <a:gd name="connsiteY71" fmla="*/ 98131 h 415138"/>
                  <a:gd name="connsiteX72" fmla="*/ 883859 w 908747"/>
                  <a:gd name="connsiteY72" fmla="*/ 112533 h 415138"/>
                  <a:gd name="connsiteX73" fmla="*/ 887562 w 908747"/>
                  <a:gd name="connsiteY73" fmla="*/ 126249 h 415138"/>
                  <a:gd name="connsiteX74" fmla="*/ 891952 w 908747"/>
                  <a:gd name="connsiteY74" fmla="*/ 136673 h 415138"/>
                  <a:gd name="connsiteX75" fmla="*/ 895792 w 908747"/>
                  <a:gd name="connsiteY75" fmla="*/ 142982 h 415138"/>
                  <a:gd name="connsiteX76" fmla="*/ 634228 w 908747"/>
                  <a:gd name="connsiteY76" fmla="*/ 157247 h 415138"/>
                  <a:gd name="connsiteX77" fmla="*/ 635874 w 908747"/>
                  <a:gd name="connsiteY77" fmla="*/ 169043 h 415138"/>
                  <a:gd name="connsiteX78" fmla="*/ 639303 w 908747"/>
                  <a:gd name="connsiteY78" fmla="*/ 193869 h 415138"/>
                  <a:gd name="connsiteX79" fmla="*/ 640263 w 908747"/>
                  <a:gd name="connsiteY79" fmla="*/ 198943 h 415138"/>
                  <a:gd name="connsiteX80" fmla="*/ 642183 w 908747"/>
                  <a:gd name="connsiteY80" fmla="*/ 209230 h 415138"/>
                  <a:gd name="connsiteX81" fmla="*/ 643692 w 908747"/>
                  <a:gd name="connsiteY81" fmla="*/ 191400 h 415138"/>
                  <a:gd name="connsiteX82" fmla="*/ 643692 w 908747"/>
                  <a:gd name="connsiteY82" fmla="*/ 191674 h 415138"/>
                  <a:gd name="connsiteX83" fmla="*/ 643692 w 908747"/>
                  <a:gd name="connsiteY83" fmla="*/ 191400 h 415138"/>
                  <a:gd name="connsiteX84" fmla="*/ 643692 w 908747"/>
                  <a:gd name="connsiteY84" fmla="*/ 190851 h 415138"/>
                  <a:gd name="connsiteX85" fmla="*/ 643692 w 908747"/>
                  <a:gd name="connsiteY85" fmla="*/ 191262 h 415138"/>
                  <a:gd name="connsiteX86" fmla="*/ 644652 w 908747"/>
                  <a:gd name="connsiteY86" fmla="*/ 157247 h 415138"/>
                  <a:gd name="connsiteX87" fmla="*/ 644652 w 908747"/>
                  <a:gd name="connsiteY87" fmla="*/ 153818 h 415138"/>
                  <a:gd name="connsiteX88" fmla="*/ 644378 w 908747"/>
                  <a:gd name="connsiteY88" fmla="*/ 142982 h 415138"/>
                  <a:gd name="connsiteX89" fmla="*/ 644241 w 908747"/>
                  <a:gd name="connsiteY89" fmla="*/ 132695 h 415138"/>
                  <a:gd name="connsiteX90" fmla="*/ 643692 w 908747"/>
                  <a:gd name="connsiteY90" fmla="*/ 120625 h 415138"/>
                  <a:gd name="connsiteX91" fmla="*/ 643692 w 908747"/>
                  <a:gd name="connsiteY91" fmla="*/ 120625 h 415138"/>
                  <a:gd name="connsiteX92" fmla="*/ 642869 w 908747"/>
                  <a:gd name="connsiteY92" fmla="*/ 111298 h 415138"/>
                  <a:gd name="connsiteX93" fmla="*/ 641497 w 908747"/>
                  <a:gd name="connsiteY93" fmla="*/ 100600 h 415138"/>
                  <a:gd name="connsiteX94" fmla="*/ 639989 w 908747"/>
                  <a:gd name="connsiteY94" fmla="*/ 95250 h 415138"/>
                  <a:gd name="connsiteX95" fmla="*/ 640263 w 908747"/>
                  <a:gd name="connsiteY95" fmla="*/ 95937 h 415138"/>
                  <a:gd name="connsiteX96" fmla="*/ 638480 w 908747"/>
                  <a:gd name="connsiteY96" fmla="*/ 91547 h 415138"/>
                  <a:gd name="connsiteX97" fmla="*/ 638068 w 908747"/>
                  <a:gd name="connsiteY97" fmla="*/ 90724 h 415138"/>
                  <a:gd name="connsiteX98" fmla="*/ 637931 w 908747"/>
                  <a:gd name="connsiteY98" fmla="*/ 90587 h 415138"/>
                  <a:gd name="connsiteX99" fmla="*/ 637383 w 908747"/>
                  <a:gd name="connsiteY99" fmla="*/ 90587 h 415138"/>
                  <a:gd name="connsiteX100" fmla="*/ 636971 w 908747"/>
                  <a:gd name="connsiteY100" fmla="*/ 90724 h 415138"/>
                  <a:gd name="connsiteX101" fmla="*/ 636834 w 908747"/>
                  <a:gd name="connsiteY101" fmla="*/ 90724 h 415138"/>
                  <a:gd name="connsiteX102" fmla="*/ 636697 w 908747"/>
                  <a:gd name="connsiteY102" fmla="*/ 90861 h 415138"/>
                  <a:gd name="connsiteX103" fmla="*/ 636285 w 908747"/>
                  <a:gd name="connsiteY103" fmla="*/ 91410 h 415138"/>
                  <a:gd name="connsiteX104" fmla="*/ 635462 w 908747"/>
                  <a:gd name="connsiteY104" fmla="*/ 93467 h 415138"/>
                  <a:gd name="connsiteX105" fmla="*/ 635462 w 908747"/>
                  <a:gd name="connsiteY105" fmla="*/ 93330 h 415138"/>
                  <a:gd name="connsiteX106" fmla="*/ 635325 w 908747"/>
                  <a:gd name="connsiteY106" fmla="*/ 93605 h 415138"/>
                  <a:gd name="connsiteX107" fmla="*/ 635188 w 908747"/>
                  <a:gd name="connsiteY107" fmla="*/ 94016 h 415138"/>
                  <a:gd name="connsiteX108" fmla="*/ 635325 w 908747"/>
                  <a:gd name="connsiteY108" fmla="*/ 93879 h 415138"/>
                  <a:gd name="connsiteX109" fmla="*/ 633131 w 908747"/>
                  <a:gd name="connsiteY109" fmla="*/ 102931 h 415138"/>
                  <a:gd name="connsiteX110" fmla="*/ 633268 w 908747"/>
                  <a:gd name="connsiteY110" fmla="*/ 102246 h 415138"/>
                  <a:gd name="connsiteX111" fmla="*/ 632308 w 908747"/>
                  <a:gd name="connsiteY111" fmla="*/ 109241 h 415138"/>
                  <a:gd name="connsiteX112" fmla="*/ 632308 w 908747"/>
                  <a:gd name="connsiteY112" fmla="*/ 108966 h 415138"/>
                  <a:gd name="connsiteX113" fmla="*/ 632308 w 908747"/>
                  <a:gd name="connsiteY113" fmla="*/ 109515 h 415138"/>
                  <a:gd name="connsiteX114" fmla="*/ 632308 w 908747"/>
                  <a:gd name="connsiteY114" fmla="*/ 109653 h 415138"/>
                  <a:gd name="connsiteX115" fmla="*/ 632308 w 908747"/>
                  <a:gd name="connsiteY115" fmla="*/ 109515 h 415138"/>
                  <a:gd name="connsiteX116" fmla="*/ 632445 w 908747"/>
                  <a:gd name="connsiteY116" fmla="*/ 139005 h 415138"/>
                  <a:gd name="connsiteX117" fmla="*/ 632445 w 908747"/>
                  <a:gd name="connsiteY117" fmla="*/ 138730 h 415138"/>
                  <a:gd name="connsiteX118" fmla="*/ 634228 w 908747"/>
                  <a:gd name="connsiteY118" fmla="*/ 157247 h 415138"/>
                  <a:gd name="connsiteX119" fmla="*/ 534238 w 908747"/>
                  <a:gd name="connsiteY119" fmla="*/ 185639 h 415138"/>
                  <a:gd name="connsiteX120" fmla="*/ 534375 w 908747"/>
                  <a:gd name="connsiteY120" fmla="*/ 194006 h 415138"/>
                  <a:gd name="connsiteX121" fmla="*/ 535061 w 908747"/>
                  <a:gd name="connsiteY121" fmla="*/ 223084 h 415138"/>
                  <a:gd name="connsiteX122" fmla="*/ 535198 w 908747"/>
                  <a:gd name="connsiteY122" fmla="*/ 227336 h 415138"/>
                  <a:gd name="connsiteX123" fmla="*/ 536296 w 908747"/>
                  <a:gd name="connsiteY123" fmla="*/ 220752 h 415138"/>
                  <a:gd name="connsiteX124" fmla="*/ 536707 w 908747"/>
                  <a:gd name="connsiteY124" fmla="*/ 217323 h 415138"/>
                  <a:gd name="connsiteX125" fmla="*/ 537942 w 908747"/>
                  <a:gd name="connsiteY125" fmla="*/ 205116 h 415138"/>
                  <a:gd name="connsiteX126" fmla="*/ 540136 w 908747"/>
                  <a:gd name="connsiteY126" fmla="*/ 185227 h 415138"/>
                  <a:gd name="connsiteX127" fmla="*/ 540136 w 908747"/>
                  <a:gd name="connsiteY127" fmla="*/ 185502 h 415138"/>
                  <a:gd name="connsiteX128" fmla="*/ 540136 w 908747"/>
                  <a:gd name="connsiteY128" fmla="*/ 185091 h 415138"/>
                  <a:gd name="connsiteX129" fmla="*/ 540136 w 908747"/>
                  <a:gd name="connsiteY129" fmla="*/ 184816 h 415138"/>
                  <a:gd name="connsiteX130" fmla="*/ 540136 w 908747"/>
                  <a:gd name="connsiteY130" fmla="*/ 184953 h 415138"/>
                  <a:gd name="connsiteX131" fmla="*/ 541782 w 908747"/>
                  <a:gd name="connsiteY131" fmla="*/ 125151 h 415138"/>
                  <a:gd name="connsiteX132" fmla="*/ 541782 w 908747"/>
                  <a:gd name="connsiteY132" fmla="*/ 125426 h 415138"/>
                  <a:gd name="connsiteX133" fmla="*/ 541782 w 908747"/>
                  <a:gd name="connsiteY133" fmla="*/ 125014 h 415138"/>
                  <a:gd name="connsiteX134" fmla="*/ 541782 w 908747"/>
                  <a:gd name="connsiteY134" fmla="*/ 124740 h 415138"/>
                  <a:gd name="connsiteX135" fmla="*/ 541782 w 908747"/>
                  <a:gd name="connsiteY135" fmla="*/ 124877 h 415138"/>
                  <a:gd name="connsiteX136" fmla="*/ 541096 w 908747"/>
                  <a:gd name="connsiteY136" fmla="*/ 118842 h 415138"/>
                  <a:gd name="connsiteX137" fmla="*/ 539999 w 908747"/>
                  <a:gd name="connsiteY137" fmla="*/ 115002 h 415138"/>
                  <a:gd name="connsiteX138" fmla="*/ 539999 w 908747"/>
                  <a:gd name="connsiteY138" fmla="*/ 115002 h 415138"/>
                  <a:gd name="connsiteX139" fmla="*/ 539999 w 908747"/>
                  <a:gd name="connsiteY139" fmla="*/ 115139 h 415138"/>
                  <a:gd name="connsiteX140" fmla="*/ 539999 w 908747"/>
                  <a:gd name="connsiteY140" fmla="*/ 115002 h 415138"/>
                  <a:gd name="connsiteX141" fmla="*/ 539862 w 908747"/>
                  <a:gd name="connsiteY141" fmla="*/ 115413 h 415138"/>
                  <a:gd name="connsiteX142" fmla="*/ 538627 w 908747"/>
                  <a:gd name="connsiteY142" fmla="*/ 122820 h 415138"/>
                  <a:gd name="connsiteX143" fmla="*/ 537119 w 908747"/>
                  <a:gd name="connsiteY143" fmla="*/ 132009 h 415138"/>
                  <a:gd name="connsiteX144" fmla="*/ 535061 w 908747"/>
                  <a:gd name="connsiteY144" fmla="*/ 154504 h 415138"/>
                  <a:gd name="connsiteX145" fmla="*/ 535061 w 908747"/>
                  <a:gd name="connsiteY145" fmla="*/ 154230 h 415138"/>
                  <a:gd name="connsiteX146" fmla="*/ 534238 w 908747"/>
                  <a:gd name="connsiteY146" fmla="*/ 185639 h 415138"/>
                  <a:gd name="connsiteX147" fmla="*/ 758358 w 908747"/>
                  <a:gd name="connsiteY147" fmla="*/ 279868 h 415138"/>
                  <a:gd name="connsiteX148" fmla="*/ 760689 w 908747"/>
                  <a:gd name="connsiteY148" fmla="*/ 257648 h 415138"/>
                  <a:gd name="connsiteX149" fmla="*/ 760689 w 908747"/>
                  <a:gd name="connsiteY149" fmla="*/ 257648 h 415138"/>
                  <a:gd name="connsiteX150" fmla="*/ 760689 w 908747"/>
                  <a:gd name="connsiteY150" fmla="*/ 257511 h 415138"/>
                  <a:gd name="connsiteX151" fmla="*/ 760689 w 908747"/>
                  <a:gd name="connsiteY151" fmla="*/ 256962 h 415138"/>
                  <a:gd name="connsiteX152" fmla="*/ 760689 w 908747"/>
                  <a:gd name="connsiteY152" fmla="*/ 257100 h 415138"/>
                  <a:gd name="connsiteX153" fmla="*/ 760689 w 908747"/>
                  <a:gd name="connsiteY153" fmla="*/ 217734 h 415138"/>
                  <a:gd name="connsiteX154" fmla="*/ 754380 w 908747"/>
                  <a:gd name="connsiteY154" fmla="*/ 171786 h 415138"/>
                  <a:gd name="connsiteX155" fmla="*/ 754380 w 908747"/>
                  <a:gd name="connsiteY155" fmla="*/ 172197 h 415138"/>
                  <a:gd name="connsiteX156" fmla="*/ 747934 w 908747"/>
                  <a:gd name="connsiteY156" fmla="*/ 145314 h 415138"/>
                  <a:gd name="connsiteX157" fmla="*/ 739841 w 908747"/>
                  <a:gd name="connsiteY157" fmla="*/ 119528 h 415138"/>
                  <a:gd name="connsiteX158" fmla="*/ 740115 w 908747"/>
                  <a:gd name="connsiteY158" fmla="*/ 120214 h 415138"/>
                  <a:gd name="connsiteX159" fmla="*/ 730377 w 908747"/>
                  <a:gd name="connsiteY159" fmla="*/ 96348 h 415138"/>
                  <a:gd name="connsiteX160" fmla="*/ 730789 w 908747"/>
                  <a:gd name="connsiteY160" fmla="*/ 97034 h 415138"/>
                  <a:gd name="connsiteX161" fmla="*/ 726674 w 908747"/>
                  <a:gd name="connsiteY161" fmla="*/ 90176 h 415138"/>
                  <a:gd name="connsiteX162" fmla="*/ 726948 w 908747"/>
                  <a:gd name="connsiteY162" fmla="*/ 90450 h 415138"/>
                  <a:gd name="connsiteX163" fmla="*/ 723656 w 908747"/>
                  <a:gd name="connsiteY163" fmla="*/ 86061 h 415138"/>
                  <a:gd name="connsiteX164" fmla="*/ 722696 w 908747"/>
                  <a:gd name="connsiteY164" fmla="*/ 85101 h 415138"/>
                  <a:gd name="connsiteX165" fmla="*/ 722148 w 908747"/>
                  <a:gd name="connsiteY165" fmla="*/ 84689 h 415138"/>
                  <a:gd name="connsiteX166" fmla="*/ 721736 w 908747"/>
                  <a:gd name="connsiteY166" fmla="*/ 84415 h 415138"/>
                  <a:gd name="connsiteX167" fmla="*/ 721050 w 908747"/>
                  <a:gd name="connsiteY167" fmla="*/ 84278 h 415138"/>
                  <a:gd name="connsiteX168" fmla="*/ 720227 w 908747"/>
                  <a:gd name="connsiteY168" fmla="*/ 84278 h 415138"/>
                  <a:gd name="connsiteX169" fmla="*/ 719130 w 908747"/>
                  <a:gd name="connsiteY169" fmla="*/ 84415 h 415138"/>
                  <a:gd name="connsiteX170" fmla="*/ 718581 w 908747"/>
                  <a:gd name="connsiteY170" fmla="*/ 84552 h 415138"/>
                  <a:gd name="connsiteX171" fmla="*/ 718307 w 908747"/>
                  <a:gd name="connsiteY171" fmla="*/ 84689 h 415138"/>
                  <a:gd name="connsiteX172" fmla="*/ 718170 w 908747"/>
                  <a:gd name="connsiteY172" fmla="*/ 84827 h 415138"/>
                  <a:gd name="connsiteX173" fmla="*/ 717896 w 908747"/>
                  <a:gd name="connsiteY173" fmla="*/ 85375 h 415138"/>
                  <a:gd name="connsiteX174" fmla="*/ 717347 w 908747"/>
                  <a:gd name="connsiteY174" fmla="*/ 86609 h 415138"/>
                  <a:gd name="connsiteX175" fmla="*/ 717621 w 908747"/>
                  <a:gd name="connsiteY175" fmla="*/ 85924 h 415138"/>
                  <a:gd name="connsiteX176" fmla="*/ 716250 w 908747"/>
                  <a:gd name="connsiteY176" fmla="*/ 90861 h 415138"/>
                  <a:gd name="connsiteX177" fmla="*/ 716250 w 908747"/>
                  <a:gd name="connsiteY177" fmla="*/ 90724 h 415138"/>
                  <a:gd name="connsiteX178" fmla="*/ 715152 w 908747"/>
                  <a:gd name="connsiteY178" fmla="*/ 98543 h 415138"/>
                  <a:gd name="connsiteX179" fmla="*/ 715152 w 908747"/>
                  <a:gd name="connsiteY179" fmla="*/ 98268 h 415138"/>
                  <a:gd name="connsiteX180" fmla="*/ 715152 w 908747"/>
                  <a:gd name="connsiteY180" fmla="*/ 98543 h 415138"/>
                  <a:gd name="connsiteX181" fmla="*/ 715152 w 908747"/>
                  <a:gd name="connsiteY181" fmla="*/ 98954 h 415138"/>
                  <a:gd name="connsiteX182" fmla="*/ 715152 w 908747"/>
                  <a:gd name="connsiteY182" fmla="*/ 98679 h 415138"/>
                  <a:gd name="connsiteX183" fmla="*/ 715290 w 908747"/>
                  <a:gd name="connsiteY183" fmla="*/ 107458 h 415138"/>
                  <a:gd name="connsiteX184" fmla="*/ 715290 w 908747"/>
                  <a:gd name="connsiteY184" fmla="*/ 107321 h 415138"/>
                  <a:gd name="connsiteX185" fmla="*/ 715290 w 908747"/>
                  <a:gd name="connsiteY185" fmla="*/ 107869 h 415138"/>
                  <a:gd name="connsiteX186" fmla="*/ 715290 w 908747"/>
                  <a:gd name="connsiteY186" fmla="*/ 108006 h 415138"/>
                  <a:gd name="connsiteX187" fmla="*/ 715290 w 908747"/>
                  <a:gd name="connsiteY187" fmla="*/ 108006 h 415138"/>
                  <a:gd name="connsiteX188" fmla="*/ 717347 w 908747"/>
                  <a:gd name="connsiteY188" fmla="*/ 127483 h 415138"/>
                  <a:gd name="connsiteX189" fmla="*/ 721050 w 908747"/>
                  <a:gd name="connsiteY189" fmla="*/ 148331 h 415138"/>
                  <a:gd name="connsiteX190" fmla="*/ 720913 w 908747"/>
                  <a:gd name="connsiteY190" fmla="*/ 148057 h 415138"/>
                  <a:gd name="connsiteX191" fmla="*/ 727634 w 908747"/>
                  <a:gd name="connsiteY191" fmla="*/ 178507 h 415138"/>
                  <a:gd name="connsiteX192" fmla="*/ 729828 w 908747"/>
                  <a:gd name="connsiteY192" fmla="*/ 187148 h 415138"/>
                  <a:gd name="connsiteX193" fmla="*/ 735041 w 908747"/>
                  <a:gd name="connsiteY193" fmla="*/ 207173 h 415138"/>
                  <a:gd name="connsiteX194" fmla="*/ 737372 w 908747"/>
                  <a:gd name="connsiteY194" fmla="*/ 215540 h 415138"/>
                  <a:gd name="connsiteX195" fmla="*/ 743133 w 908747"/>
                  <a:gd name="connsiteY195" fmla="*/ 234742 h 415138"/>
                  <a:gd name="connsiteX196" fmla="*/ 751088 w 908747"/>
                  <a:gd name="connsiteY196" fmla="*/ 258882 h 415138"/>
                  <a:gd name="connsiteX197" fmla="*/ 751088 w 908747"/>
                  <a:gd name="connsiteY197" fmla="*/ 258882 h 415138"/>
                  <a:gd name="connsiteX198" fmla="*/ 751088 w 908747"/>
                  <a:gd name="connsiteY198" fmla="*/ 258882 h 415138"/>
                  <a:gd name="connsiteX199" fmla="*/ 751225 w 908747"/>
                  <a:gd name="connsiteY199" fmla="*/ 259431 h 415138"/>
                  <a:gd name="connsiteX200" fmla="*/ 751225 w 908747"/>
                  <a:gd name="connsiteY200" fmla="*/ 259294 h 415138"/>
                  <a:gd name="connsiteX201" fmla="*/ 758358 w 908747"/>
                  <a:gd name="connsiteY201" fmla="*/ 279868 h 415138"/>
                  <a:gd name="connsiteX202" fmla="*/ 425196 w 908747"/>
                  <a:gd name="connsiteY202" fmla="*/ 290292 h 415138"/>
                  <a:gd name="connsiteX203" fmla="*/ 426431 w 908747"/>
                  <a:gd name="connsiteY203" fmla="*/ 287549 h 415138"/>
                  <a:gd name="connsiteX204" fmla="*/ 427802 w 908747"/>
                  <a:gd name="connsiteY204" fmla="*/ 283709 h 415138"/>
                  <a:gd name="connsiteX205" fmla="*/ 432740 w 908747"/>
                  <a:gd name="connsiteY205" fmla="*/ 269993 h 415138"/>
                  <a:gd name="connsiteX206" fmla="*/ 440832 w 908747"/>
                  <a:gd name="connsiteY206" fmla="*/ 247361 h 415138"/>
                  <a:gd name="connsiteX207" fmla="*/ 440832 w 908747"/>
                  <a:gd name="connsiteY207" fmla="*/ 247498 h 415138"/>
                  <a:gd name="connsiteX208" fmla="*/ 440969 w 908747"/>
                  <a:gd name="connsiteY208" fmla="*/ 247224 h 415138"/>
                  <a:gd name="connsiteX209" fmla="*/ 441107 w 908747"/>
                  <a:gd name="connsiteY209" fmla="*/ 246813 h 415138"/>
                  <a:gd name="connsiteX210" fmla="*/ 440969 w 908747"/>
                  <a:gd name="connsiteY210" fmla="*/ 247087 h 415138"/>
                  <a:gd name="connsiteX211" fmla="*/ 451805 w 908747"/>
                  <a:gd name="connsiteY211" fmla="*/ 210191 h 415138"/>
                  <a:gd name="connsiteX212" fmla="*/ 452628 w 908747"/>
                  <a:gd name="connsiteY212" fmla="*/ 206762 h 415138"/>
                  <a:gd name="connsiteX213" fmla="*/ 455234 w 908747"/>
                  <a:gd name="connsiteY213" fmla="*/ 194829 h 415138"/>
                  <a:gd name="connsiteX214" fmla="*/ 459349 w 908747"/>
                  <a:gd name="connsiteY214" fmla="*/ 176175 h 415138"/>
                  <a:gd name="connsiteX215" fmla="*/ 459212 w 908747"/>
                  <a:gd name="connsiteY215" fmla="*/ 176861 h 415138"/>
                  <a:gd name="connsiteX216" fmla="*/ 462229 w 908747"/>
                  <a:gd name="connsiteY216" fmla="*/ 158756 h 415138"/>
                  <a:gd name="connsiteX217" fmla="*/ 465795 w 908747"/>
                  <a:gd name="connsiteY217" fmla="*/ 132421 h 415138"/>
                  <a:gd name="connsiteX218" fmla="*/ 465932 w 908747"/>
                  <a:gd name="connsiteY218" fmla="*/ 118842 h 415138"/>
                  <a:gd name="connsiteX219" fmla="*/ 465658 w 908747"/>
                  <a:gd name="connsiteY219" fmla="*/ 116647 h 415138"/>
                  <a:gd name="connsiteX220" fmla="*/ 465795 w 908747"/>
                  <a:gd name="connsiteY220" fmla="*/ 117333 h 415138"/>
                  <a:gd name="connsiteX221" fmla="*/ 464287 w 908747"/>
                  <a:gd name="connsiteY221" fmla="*/ 111847 h 415138"/>
                  <a:gd name="connsiteX222" fmla="*/ 463738 w 908747"/>
                  <a:gd name="connsiteY222" fmla="*/ 110612 h 415138"/>
                  <a:gd name="connsiteX223" fmla="*/ 463327 w 908747"/>
                  <a:gd name="connsiteY223" fmla="*/ 109789 h 415138"/>
                  <a:gd name="connsiteX224" fmla="*/ 463327 w 908747"/>
                  <a:gd name="connsiteY224" fmla="*/ 109789 h 415138"/>
                  <a:gd name="connsiteX225" fmla="*/ 463327 w 908747"/>
                  <a:gd name="connsiteY225" fmla="*/ 109789 h 415138"/>
                  <a:gd name="connsiteX226" fmla="*/ 461818 w 908747"/>
                  <a:gd name="connsiteY226" fmla="*/ 110338 h 415138"/>
                  <a:gd name="connsiteX227" fmla="*/ 462503 w 908747"/>
                  <a:gd name="connsiteY227" fmla="*/ 110201 h 415138"/>
                  <a:gd name="connsiteX228" fmla="*/ 461406 w 908747"/>
                  <a:gd name="connsiteY228" fmla="*/ 110750 h 415138"/>
                  <a:gd name="connsiteX229" fmla="*/ 460721 w 908747"/>
                  <a:gd name="connsiteY229" fmla="*/ 111161 h 415138"/>
                  <a:gd name="connsiteX230" fmla="*/ 459760 w 908747"/>
                  <a:gd name="connsiteY230" fmla="*/ 112121 h 415138"/>
                  <a:gd name="connsiteX231" fmla="*/ 460172 w 908747"/>
                  <a:gd name="connsiteY231" fmla="*/ 111710 h 415138"/>
                  <a:gd name="connsiteX232" fmla="*/ 457840 w 908747"/>
                  <a:gd name="connsiteY232" fmla="*/ 114727 h 415138"/>
                  <a:gd name="connsiteX233" fmla="*/ 458252 w 908747"/>
                  <a:gd name="connsiteY233" fmla="*/ 114316 h 415138"/>
                  <a:gd name="connsiteX234" fmla="*/ 456331 w 908747"/>
                  <a:gd name="connsiteY234" fmla="*/ 117745 h 415138"/>
                  <a:gd name="connsiteX235" fmla="*/ 456469 w 908747"/>
                  <a:gd name="connsiteY235" fmla="*/ 117608 h 415138"/>
                  <a:gd name="connsiteX236" fmla="*/ 450296 w 908747"/>
                  <a:gd name="connsiteY236" fmla="*/ 132833 h 415138"/>
                  <a:gd name="connsiteX237" fmla="*/ 444810 w 908747"/>
                  <a:gd name="connsiteY237" fmla="*/ 151212 h 415138"/>
                  <a:gd name="connsiteX238" fmla="*/ 439598 w 908747"/>
                  <a:gd name="connsiteY238" fmla="*/ 173157 h 415138"/>
                  <a:gd name="connsiteX239" fmla="*/ 439735 w 908747"/>
                  <a:gd name="connsiteY239" fmla="*/ 172609 h 415138"/>
                  <a:gd name="connsiteX240" fmla="*/ 436855 w 908747"/>
                  <a:gd name="connsiteY240" fmla="*/ 187559 h 415138"/>
                  <a:gd name="connsiteX241" fmla="*/ 435895 w 908747"/>
                  <a:gd name="connsiteY241" fmla="*/ 193457 h 415138"/>
                  <a:gd name="connsiteX242" fmla="*/ 434386 w 908747"/>
                  <a:gd name="connsiteY242" fmla="*/ 204704 h 415138"/>
                  <a:gd name="connsiteX243" fmla="*/ 430408 w 908747"/>
                  <a:gd name="connsiteY243" fmla="*/ 233508 h 415138"/>
                  <a:gd name="connsiteX244" fmla="*/ 429997 w 908747"/>
                  <a:gd name="connsiteY244" fmla="*/ 237348 h 415138"/>
                  <a:gd name="connsiteX245" fmla="*/ 428625 w 908747"/>
                  <a:gd name="connsiteY245" fmla="*/ 251201 h 415138"/>
                  <a:gd name="connsiteX246" fmla="*/ 426293 w 908747"/>
                  <a:gd name="connsiteY246" fmla="*/ 275616 h 415138"/>
                  <a:gd name="connsiteX247" fmla="*/ 426293 w 908747"/>
                  <a:gd name="connsiteY247" fmla="*/ 274930 h 415138"/>
                  <a:gd name="connsiteX248" fmla="*/ 425196 w 908747"/>
                  <a:gd name="connsiteY248" fmla="*/ 290292 h 415138"/>
                  <a:gd name="connsiteX249" fmla="*/ 344820 w 908747"/>
                  <a:gd name="connsiteY249" fmla="*/ 414970 h 415138"/>
                  <a:gd name="connsiteX250" fmla="*/ 340431 w 908747"/>
                  <a:gd name="connsiteY250" fmla="*/ 413599 h 415138"/>
                  <a:gd name="connsiteX251" fmla="*/ 336316 w 908747"/>
                  <a:gd name="connsiteY251" fmla="*/ 411405 h 415138"/>
                  <a:gd name="connsiteX252" fmla="*/ 330693 w 908747"/>
                  <a:gd name="connsiteY252" fmla="*/ 406329 h 415138"/>
                  <a:gd name="connsiteX253" fmla="*/ 326715 w 908747"/>
                  <a:gd name="connsiteY253" fmla="*/ 398237 h 415138"/>
                  <a:gd name="connsiteX254" fmla="*/ 323835 w 908747"/>
                  <a:gd name="connsiteY254" fmla="*/ 386579 h 415138"/>
                  <a:gd name="connsiteX255" fmla="*/ 323423 w 908747"/>
                  <a:gd name="connsiteY255" fmla="*/ 371354 h 415138"/>
                  <a:gd name="connsiteX256" fmla="*/ 324521 w 908747"/>
                  <a:gd name="connsiteY256" fmla="*/ 355992 h 415138"/>
                  <a:gd name="connsiteX257" fmla="*/ 326715 w 908747"/>
                  <a:gd name="connsiteY257" fmla="*/ 340081 h 415138"/>
                  <a:gd name="connsiteX258" fmla="*/ 329596 w 908747"/>
                  <a:gd name="connsiteY258" fmla="*/ 322525 h 415138"/>
                  <a:gd name="connsiteX259" fmla="*/ 330967 w 908747"/>
                  <a:gd name="connsiteY259" fmla="*/ 314432 h 415138"/>
                  <a:gd name="connsiteX260" fmla="*/ 330830 w 908747"/>
                  <a:gd name="connsiteY260" fmla="*/ 315118 h 415138"/>
                  <a:gd name="connsiteX261" fmla="*/ 338511 w 908747"/>
                  <a:gd name="connsiteY261" fmla="*/ 277810 h 415138"/>
                  <a:gd name="connsiteX262" fmla="*/ 338374 w 908747"/>
                  <a:gd name="connsiteY262" fmla="*/ 278359 h 415138"/>
                  <a:gd name="connsiteX263" fmla="*/ 340980 w 908747"/>
                  <a:gd name="connsiteY263" fmla="*/ 267523 h 415138"/>
                  <a:gd name="connsiteX264" fmla="*/ 341666 w 908747"/>
                  <a:gd name="connsiteY264" fmla="*/ 264369 h 415138"/>
                  <a:gd name="connsiteX265" fmla="*/ 341391 w 908747"/>
                  <a:gd name="connsiteY265" fmla="*/ 265055 h 415138"/>
                  <a:gd name="connsiteX266" fmla="*/ 339197 w 908747"/>
                  <a:gd name="connsiteY266" fmla="*/ 269169 h 415138"/>
                  <a:gd name="connsiteX267" fmla="*/ 324795 w 908747"/>
                  <a:gd name="connsiteY267" fmla="*/ 292898 h 415138"/>
                  <a:gd name="connsiteX268" fmla="*/ 316154 w 908747"/>
                  <a:gd name="connsiteY268" fmla="*/ 307026 h 415138"/>
                  <a:gd name="connsiteX269" fmla="*/ 300380 w 908747"/>
                  <a:gd name="connsiteY269" fmla="*/ 330068 h 415138"/>
                  <a:gd name="connsiteX270" fmla="*/ 293797 w 908747"/>
                  <a:gd name="connsiteY270" fmla="*/ 339807 h 415138"/>
                  <a:gd name="connsiteX271" fmla="*/ 282413 w 908747"/>
                  <a:gd name="connsiteY271" fmla="*/ 355580 h 415138"/>
                  <a:gd name="connsiteX272" fmla="*/ 263759 w 908747"/>
                  <a:gd name="connsiteY272" fmla="*/ 378349 h 415138"/>
                  <a:gd name="connsiteX273" fmla="*/ 255392 w 908747"/>
                  <a:gd name="connsiteY273" fmla="*/ 387402 h 415138"/>
                  <a:gd name="connsiteX274" fmla="*/ 244282 w 908747"/>
                  <a:gd name="connsiteY274" fmla="*/ 396180 h 415138"/>
                  <a:gd name="connsiteX275" fmla="*/ 227686 w 908747"/>
                  <a:gd name="connsiteY275" fmla="*/ 402900 h 415138"/>
                  <a:gd name="connsiteX276" fmla="*/ 213558 w 908747"/>
                  <a:gd name="connsiteY276" fmla="*/ 396454 h 415138"/>
                  <a:gd name="connsiteX277" fmla="*/ 210129 w 908747"/>
                  <a:gd name="connsiteY277" fmla="*/ 390144 h 415138"/>
                  <a:gd name="connsiteX278" fmla="*/ 208346 w 908747"/>
                  <a:gd name="connsiteY278" fmla="*/ 381366 h 415138"/>
                  <a:gd name="connsiteX279" fmla="*/ 208346 w 908747"/>
                  <a:gd name="connsiteY279" fmla="*/ 370942 h 415138"/>
                  <a:gd name="connsiteX280" fmla="*/ 209443 w 908747"/>
                  <a:gd name="connsiteY280" fmla="*/ 363535 h 415138"/>
                  <a:gd name="connsiteX281" fmla="*/ 210952 w 908747"/>
                  <a:gd name="connsiteY281" fmla="*/ 355580 h 415138"/>
                  <a:gd name="connsiteX282" fmla="*/ 220005 w 908747"/>
                  <a:gd name="connsiteY282" fmla="*/ 321153 h 415138"/>
                  <a:gd name="connsiteX283" fmla="*/ 225902 w 908747"/>
                  <a:gd name="connsiteY283" fmla="*/ 300030 h 415138"/>
                  <a:gd name="connsiteX284" fmla="*/ 238247 w 908747"/>
                  <a:gd name="connsiteY284" fmla="*/ 258882 h 415138"/>
                  <a:gd name="connsiteX285" fmla="*/ 252100 w 908747"/>
                  <a:gd name="connsiteY285" fmla="*/ 214031 h 415138"/>
                  <a:gd name="connsiteX286" fmla="*/ 259370 w 908747"/>
                  <a:gd name="connsiteY286" fmla="*/ 190988 h 415138"/>
                  <a:gd name="connsiteX287" fmla="*/ 248534 w 908747"/>
                  <a:gd name="connsiteY287" fmla="*/ 208271 h 415138"/>
                  <a:gd name="connsiteX288" fmla="*/ 245791 w 908747"/>
                  <a:gd name="connsiteY288" fmla="*/ 212523 h 415138"/>
                  <a:gd name="connsiteX289" fmla="*/ 238796 w 908747"/>
                  <a:gd name="connsiteY289" fmla="*/ 221987 h 415138"/>
                  <a:gd name="connsiteX290" fmla="*/ 224531 w 908747"/>
                  <a:gd name="connsiteY290" fmla="*/ 241463 h 415138"/>
                  <a:gd name="connsiteX291" fmla="*/ 219868 w 908747"/>
                  <a:gd name="connsiteY291" fmla="*/ 246949 h 415138"/>
                  <a:gd name="connsiteX292" fmla="*/ 209306 w 908747"/>
                  <a:gd name="connsiteY292" fmla="*/ 259568 h 415138"/>
                  <a:gd name="connsiteX293" fmla="*/ 200939 w 908747"/>
                  <a:gd name="connsiteY293" fmla="*/ 269581 h 415138"/>
                  <a:gd name="connsiteX294" fmla="*/ 197922 w 908747"/>
                  <a:gd name="connsiteY294" fmla="*/ 273147 h 415138"/>
                  <a:gd name="connsiteX295" fmla="*/ 178582 w 908747"/>
                  <a:gd name="connsiteY295" fmla="*/ 293858 h 415138"/>
                  <a:gd name="connsiteX296" fmla="*/ 171862 w 908747"/>
                  <a:gd name="connsiteY296" fmla="*/ 300990 h 415138"/>
                  <a:gd name="connsiteX297" fmla="*/ 166375 w 908747"/>
                  <a:gd name="connsiteY297" fmla="*/ 306614 h 415138"/>
                  <a:gd name="connsiteX298" fmla="*/ 154168 w 908747"/>
                  <a:gd name="connsiteY298" fmla="*/ 318547 h 415138"/>
                  <a:gd name="connsiteX299" fmla="*/ 144704 w 908747"/>
                  <a:gd name="connsiteY299" fmla="*/ 327051 h 415138"/>
                  <a:gd name="connsiteX300" fmla="*/ 134554 w 908747"/>
                  <a:gd name="connsiteY300" fmla="*/ 335555 h 415138"/>
                  <a:gd name="connsiteX301" fmla="*/ 125090 w 908747"/>
                  <a:gd name="connsiteY301" fmla="*/ 342138 h 415138"/>
                  <a:gd name="connsiteX302" fmla="*/ 120701 w 908747"/>
                  <a:gd name="connsiteY302" fmla="*/ 344333 h 415138"/>
                  <a:gd name="connsiteX303" fmla="*/ 113980 w 908747"/>
                  <a:gd name="connsiteY303" fmla="*/ 346939 h 415138"/>
                  <a:gd name="connsiteX304" fmla="*/ 109042 w 908747"/>
                  <a:gd name="connsiteY304" fmla="*/ 348174 h 415138"/>
                  <a:gd name="connsiteX305" fmla="*/ 104242 w 908747"/>
                  <a:gd name="connsiteY305" fmla="*/ 348448 h 415138"/>
                  <a:gd name="connsiteX306" fmla="*/ 98481 w 908747"/>
                  <a:gd name="connsiteY306" fmla="*/ 346802 h 415138"/>
                  <a:gd name="connsiteX307" fmla="*/ 92857 w 908747"/>
                  <a:gd name="connsiteY307" fmla="*/ 342138 h 415138"/>
                  <a:gd name="connsiteX308" fmla="*/ 88468 w 908747"/>
                  <a:gd name="connsiteY308" fmla="*/ 334183 h 415138"/>
                  <a:gd name="connsiteX309" fmla="*/ 87782 w 908747"/>
                  <a:gd name="connsiteY309" fmla="*/ 329657 h 415138"/>
                  <a:gd name="connsiteX310" fmla="*/ 87782 w 908747"/>
                  <a:gd name="connsiteY310" fmla="*/ 324857 h 415138"/>
                  <a:gd name="connsiteX311" fmla="*/ 89154 w 908747"/>
                  <a:gd name="connsiteY311" fmla="*/ 313198 h 415138"/>
                  <a:gd name="connsiteX312" fmla="*/ 92857 w 908747"/>
                  <a:gd name="connsiteY312" fmla="*/ 300442 h 415138"/>
                  <a:gd name="connsiteX313" fmla="*/ 98207 w 908747"/>
                  <a:gd name="connsiteY313" fmla="*/ 285080 h 415138"/>
                  <a:gd name="connsiteX314" fmla="*/ 109728 w 908747"/>
                  <a:gd name="connsiteY314" fmla="*/ 256002 h 415138"/>
                  <a:gd name="connsiteX315" fmla="*/ 116723 w 908747"/>
                  <a:gd name="connsiteY315" fmla="*/ 238720 h 415138"/>
                  <a:gd name="connsiteX316" fmla="*/ 132085 w 908747"/>
                  <a:gd name="connsiteY316" fmla="*/ 203470 h 415138"/>
                  <a:gd name="connsiteX317" fmla="*/ 136611 w 908747"/>
                  <a:gd name="connsiteY317" fmla="*/ 193457 h 415138"/>
                  <a:gd name="connsiteX318" fmla="*/ 106299 w 908747"/>
                  <a:gd name="connsiteY318" fmla="*/ 225278 h 415138"/>
                  <a:gd name="connsiteX319" fmla="*/ 85588 w 908747"/>
                  <a:gd name="connsiteY319" fmla="*/ 244069 h 415138"/>
                  <a:gd name="connsiteX320" fmla="*/ 61585 w 908747"/>
                  <a:gd name="connsiteY320" fmla="*/ 261763 h 415138"/>
                  <a:gd name="connsiteX321" fmla="*/ 50612 w 908747"/>
                  <a:gd name="connsiteY321" fmla="*/ 268072 h 415138"/>
                  <a:gd name="connsiteX322" fmla="*/ 39639 w 908747"/>
                  <a:gd name="connsiteY322" fmla="*/ 272461 h 415138"/>
                  <a:gd name="connsiteX323" fmla="*/ 28804 w 908747"/>
                  <a:gd name="connsiteY323" fmla="*/ 275067 h 415138"/>
                  <a:gd name="connsiteX324" fmla="*/ 25649 w 908747"/>
                  <a:gd name="connsiteY324" fmla="*/ 275067 h 415138"/>
                  <a:gd name="connsiteX325" fmla="*/ 20985 w 908747"/>
                  <a:gd name="connsiteY325" fmla="*/ 274107 h 415138"/>
                  <a:gd name="connsiteX326" fmla="*/ 18517 w 908747"/>
                  <a:gd name="connsiteY326" fmla="*/ 272873 h 415138"/>
                  <a:gd name="connsiteX327" fmla="*/ 15362 w 908747"/>
                  <a:gd name="connsiteY327" fmla="*/ 270267 h 415138"/>
                  <a:gd name="connsiteX328" fmla="*/ 12619 w 908747"/>
                  <a:gd name="connsiteY328" fmla="*/ 266975 h 415138"/>
                  <a:gd name="connsiteX329" fmla="*/ 11110 w 908747"/>
                  <a:gd name="connsiteY329" fmla="*/ 264369 h 415138"/>
                  <a:gd name="connsiteX330" fmla="*/ 9464 w 908747"/>
                  <a:gd name="connsiteY330" fmla="*/ 256962 h 415138"/>
                  <a:gd name="connsiteX331" fmla="*/ 9876 w 908747"/>
                  <a:gd name="connsiteY331" fmla="*/ 251887 h 415138"/>
                  <a:gd name="connsiteX332" fmla="*/ 11247 w 908747"/>
                  <a:gd name="connsiteY332" fmla="*/ 244618 h 415138"/>
                  <a:gd name="connsiteX333" fmla="*/ 14950 w 908747"/>
                  <a:gd name="connsiteY333" fmla="*/ 232274 h 415138"/>
                  <a:gd name="connsiteX334" fmla="*/ 17968 w 908747"/>
                  <a:gd name="connsiteY334" fmla="*/ 224592 h 415138"/>
                  <a:gd name="connsiteX335" fmla="*/ 23454 w 908747"/>
                  <a:gd name="connsiteY335" fmla="*/ 211562 h 415138"/>
                  <a:gd name="connsiteX336" fmla="*/ 27569 w 908747"/>
                  <a:gd name="connsiteY336" fmla="*/ 201549 h 415138"/>
                  <a:gd name="connsiteX337" fmla="*/ 30998 w 908747"/>
                  <a:gd name="connsiteY337" fmla="*/ 194143 h 415138"/>
                  <a:gd name="connsiteX338" fmla="*/ 41971 w 908747"/>
                  <a:gd name="connsiteY338" fmla="*/ 170688 h 415138"/>
                  <a:gd name="connsiteX339" fmla="*/ 44577 w 908747"/>
                  <a:gd name="connsiteY339" fmla="*/ 165751 h 415138"/>
                  <a:gd name="connsiteX340" fmla="*/ 51846 w 908747"/>
                  <a:gd name="connsiteY340" fmla="*/ 152172 h 415138"/>
                  <a:gd name="connsiteX341" fmla="*/ 58842 w 908747"/>
                  <a:gd name="connsiteY341" fmla="*/ 139142 h 415138"/>
                  <a:gd name="connsiteX342" fmla="*/ 63094 w 908747"/>
                  <a:gd name="connsiteY342" fmla="*/ 131461 h 415138"/>
                  <a:gd name="connsiteX343" fmla="*/ 45674 w 908747"/>
                  <a:gd name="connsiteY343" fmla="*/ 138044 h 415138"/>
                  <a:gd name="connsiteX344" fmla="*/ 33741 w 908747"/>
                  <a:gd name="connsiteY344" fmla="*/ 140788 h 415138"/>
                  <a:gd name="connsiteX345" fmla="*/ 21671 w 908747"/>
                  <a:gd name="connsiteY345" fmla="*/ 140925 h 415138"/>
                  <a:gd name="connsiteX346" fmla="*/ 12344 w 908747"/>
                  <a:gd name="connsiteY346" fmla="*/ 138593 h 415138"/>
                  <a:gd name="connsiteX347" fmla="*/ 6309 w 908747"/>
                  <a:gd name="connsiteY347" fmla="*/ 134067 h 415138"/>
                  <a:gd name="connsiteX348" fmla="*/ 4252 w 908747"/>
                  <a:gd name="connsiteY348" fmla="*/ 131598 h 415138"/>
                  <a:gd name="connsiteX349" fmla="*/ 1783 w 908747"/>
                  <a:gd name="connsiteY349" fmla="*/ 127483 h 415138"/>
                  <a:gd name="connsiteX350" fmla="*/ 411 w 908747"/>
                  <a:gd name="connsiteY350" fmla="*/ 123094 h 415138"/>
                  <a:gd name="connsiteX351" fmla="*/ 0 w 908747"/>
                  <a:gd name="connsiteY351" fmla="*/ 117745 h 415138"/>
                  <a:gd name="connsiteX352" fmla="*/ 274 w 908747"/>
                  <a:gd name="connsiteY352" fmla="*/ 112807 h 415138"/>
                  <a:gd name="connsiteX353" fmla="*/ 960 w 908747"/>
                  <a:gd name="connsiteY353" fmla="*/ 107869 h 415138"/>
                  <a:gd name="connsiteX354" fmla="*/ 4663 w 908747"/>
                  <a:gd name="connsiteY354" fmla="*/ 96073 h 415138"/>
                  <a:gd name="connsiteX355" fmla="*/ 16871 w 908747"/>
                  <a:gd name="connsiteY355" fmla="*/ 69602 h 415138"/>
                  <a:gd name="connsiteX356" fmla="*/ 30861 w 908747"/>
                  <a:gd name="connsiteY356" fmla="*/ 47382 h 415138"/>
                  <a:gd name="connsiteX357" fmla="*/ 48280 w 908747"/>
                  <a:gd name="connsiteY357" fmla="*/ 28591 h 415138"/>
                  <a:gd name="connsiteX358" fmla="*/ 58293 w 908747"/>
                  <a:gd name="connsiteY358" fmla="*/ 21870 h 415138"/>
                  <a:gd name="connsiteX359" fmla="*/ 68031 w 908747"/>
                  <a:gd name="connsiteY359" fmla="*/ 18167 h 415138"/>
                  <a:gd name="connsiteX360" fmla="*/ 78730 w 908747"/>
                  <a:gd name="connsiteY360" fmla="*/ 17070 h 415138"/>
                  <a:gd name="connsiteX361" fmla="*/ 90663 w 908747"/>
                  <a:gd name="connsiteY361" fmla="*/ 19401 h 415138"/>
                  <a:gd name="connsiteX362" fmla="*/ 99578 w 908747"/>
                  <a:gd name="connsiteY362" fmla="*/ 23790 h 415138"/>
                  <a:gd name="connsiteX363" fmla="*/ 109728 w 908747"/>
                  <a:gd name="connsiteY363" fmla="*/ 31608 h 415138"/>
                  <a:gd name="connsiteX364" fmla="*/ 110277 w 908747"/>
                  <a:gd name="connsiteY364" fmla="*/ 36409 h 415138"/>
                  <a:gd name="connsiteX365" fmla="*/ 105476 w 908747"/>
                  <a:gd name="connsiteY365" fmla="*/ 36957 h 415138"/>
                  <a:gd name="connsiteX366" fmla="*/ 97658 w 908747"/>
                  <a:gd name="connsiteY366" fmla="*/ 30648 h 415138"/>
                  <a:gd name="connsiteX367" fmla="*/ 92309 w 908747"/>
                  <a:gd name="connsiteY367" fmla="*/ 27493 h 415138"/>
                  <a:gd name="connsiteX368" fmla="*/ 92446 w 908747"/>
                  <a:gd name="connsiteY368" fmla="*/ 27493 h 415138"/>
                  <a:gd name="connsiteX369" fmla="*/ 92172 w 908747"/>
                  <a:gd name="connsiteY369" fmla="*/ 27357 h 415138"/>
                  <a:gd name="connsiteX370" fmla="*/ 91897 w 908747"/>
                  <a:gd name="connsiteY370" fmla="*/ 27219 h 415138"/>
                  <a:gd name="connsiteX371" fmla="*/ 92034 w 908747"/>
                  <a:gd name="connsiteY371" fmla="*/ 27219 h 415138"/>
                  <a:gd name="connsiteX372" fmla="*/ 88605 w 908747"/>
                  <a:gd name="connsiteY372" fmla="*/ 25848 h 415138"/>
                  <a:gd name="connsiteX373" fmla="*/ 88743 w 908747"/>
                  <a:gd name="connsiteY373" fmla="*/ 25848 h 415138"/>
                  <a:gd name="connsiteX374" fmla="*/ 84902 w 908747"/>
                  <a:gd name="connsiteY374" fmla="*/ 24750 h 415138"/>
                  <a:gd name="connsiteX375" fmla="*/ 78044 w 908747"/>
                  <a:gd name="connsiteY375" fmla="*/ 23928 h 415138"/>
                  <a:gd name="connsiteX376" fmla="*/ 75987 w 908747"/>
                  <a:gd name="connsiteY376" fmla="*/ 23928 h 415138"/>
                  <a:gd name="connsiteX377" fmla="*/ 76398 w 908747"/>
                  <a:gd name="connsiteY377" fmla="*/ 23928 h 415138"/>
                  <a:gd name="connsiteX378" fmla="*/ 71735 w 908747"/>
                  <a:gd name="connsiteY378" fmla="*/ 24476 h 415138"/>
                  <a:gd name="connsiteX379" fmla="*/ 71872 w 908747"/>
                  <a:gd name="connsiteY379" fmla="*/ 24476 h 415138"/>
                  <a:gd name="connsiteX380" fmla="*/ 67346 w 908747"/>
                  <a:gd name="connsiteY380" fmla="*/ 25710 h 415138"/>
                  <a:gd name="connsiteX381" fmla="*/ 61448 w 908747"/>
                  <a:gd name="connsiteY381" fmla="*/ 28179 h 415138"/>
                  <a:gd name="connsiteX382" fmla="*/ 61448 w 908747"/>
                  <a:gd name="connsiteY382" fmla="*/ 28179 h 415138"/>
                  <a:gd name="connsiteX383" fmla="*/ 57744 w 908747"/>
                  <a:gd name="connsiteY383" fmla="*/ 30374 h 415138"/>
                  <a:gd name="connsiteX384" fmla="*/ 57882 w 908747"/>
                  <a:gd name="connsiteY384" fmla="*/ 30237 h 415138"/>
                  <a:gd name="connsiteX385" fmla="*/ 50612 w 908747"/>
                  <a:gd name="connsiteY385" fmla="*/ 35860 h 415138"/>
                  <a:gd name="connsiteX386" fmla="*/ 50886 w 908747"/>
                  <a:gd name="connsiteY386" fmla="*/ 35586 h 415138"/>
                  <a:gd name="connsiteX387" fmla="*/ 44577 w 908747"/>
                  <a:gd name="connsiteY387" fmla="*/ 41895 h 415138"/>
                  <a:gd name="connsiteX388" fmla="*/ 44851 w 908747"/>
                  <a:gd name="connsiteY388" fmla="*/ 41621 h 415138"/>
                  <a:gd name="connsiteX389" fmla="*/ 33741 w 908747"/>
                  <a:gd name="connsiteY389" fmla="*/ 55886 h 415138"/>
                  <a:gd name="connsiteX390" fmla="*/ 33741 w 908747"/>
                  <a:gd name="connsiteY390" fmla="*/ 55748 h 415138"/>
                  <a:gd name="connsiteX391" fmla="*/ 20985 w 908747"/>
                  <a:gd name="connsiteY391" fmla="*/ 77420 h 415138"/>
                  <a:gd name="connsiteX392" fmla="*/ 20985 w 908747"/>
                  <a:gd name="connsiteY392" fmla="*/ 77283 h 415138"/>
                  <a:gd name="connsiteX393" fmla="*/ 20848 w 908747"/>
                  <a:gd name="connsiteY393" fmla="*/ 77420 h 415138"/>
                  <a:gd name="connsiteX394" fmla="*/ 20848 w 908747"/>
                  <a:gd name="connsiteY394" fmla="*/ 77420 h 415138"/>
                  <a:gd name="connsiteX395" fmla="*/ 20711 w 908747"/>
                  <a:gd name="connsiteY395" fmla="*/ 77557 h 415138"/>
                  <a:gd name="connsiteX396" fmla="*/ 11247 w 908747"/>
                  <a:gd name="connsiteY396" fmla="*/ 99091 h 415138"/>
                  <a:gd name="connsiteX397" fmla="*/ 11384 w 908747"/>
                  <a:gd name="connsiteY397" fmla="*/ 98679 h 415138"/>
                  <a:gd name="connsiteX398" fmla="*/ 8092 w 908747"/>
                  <a:gd name="connsiteY398" fmla="*/ 109653 h 415138"/>
                  <a:gd name="connsiteX399" fmla="*/ 7269 w 908747"/>
                  <a:gd name="connsiteY399" fmla="*/ 115688 h 415138"/>
                  <a:gd name="connsiteX400" fmla="*/ 7269 w 908747"/>
                  <a:gd name="connsiteY400" fmla="*/ 115688 h 415138"/>
                  <a:gd name="connsiteX401" fmla="*/ 7269 w 908747"/>
                  <a:gd name="connsiteY401" fmla="*/ 115688 h 415138"/>
                  <a:gd name="connsiteX402" fmla="*/ 7269 w 908747"/>
                  <a:gd name="connsiteY402" fmla="*/ 115824 h 415138"/>
                  <a:gd name="connsiteX403" fmla="*/ 7269 w 908747"/>
                  <a:gd name="connsiteY403" fmla="*/ 115688 h 415138"/>
                  <a:gd name="connsiteX404" fmla="*/ 7269 w 908747"/>
                  <a:gd name="connsiteY404" fmla="*/ 119528 h 415138"/>
                  <a:gd name="connsiteX405" fmla="*/ 7269 w 908747"/>
                  <a:gd name="connsiteY405" fmla="*/ 119391 h 415138"/>
                  <a:gd name="connsiteX406" fmla="*/ 7269 w 908747"/>
                  <a:gd name="connsiteY406" fmla="*/ 119665 h 415138"/>
                  <a:gd name="connsiteX407" fmla="*/ 7269 w 908747"/>
                  <a:gd name="connsiteY407" fmla="*/ 119940 h 415138"/>
                  <a:gd name="connsiteX408" fmla="*/ 7269 w 908747"/>
                  <a:gd name="connsiteY408" fmla="*/ 119665 h 415138"/>
                  <a:gd name="connsiteX409" fmla="*/ 7407 w 908747"/>
                  <a:gd name="connsiteY409" fmla="*/ 121174 h 415138"/>
                  <a:gd name="connsiteX410" fmla="*/ 7818 w 908747"/>
                  <a:gd name="connsiteY410" fmla="*/ 122546 h 415138"/>
                  <a:gd name="connsiteX411" fmla="*/ 8504 w 908747"/>
                  <a:gd name="connsiteY411" fmla="*/ 124191 h 415138"/>
                  <a:gd name="connsiteX412" fmla="*/ 8230 w 908747"/>
                  <a:gd name="connsiteY412" fmla="*/ 123780 h 415138"/>
                  <a:gd name="connsiteX413" fmla="*/ 10150 w 908747"/>
                  <a:gd name="connsiteY413" fmla="*/ 127072 h 415138"/>
                  <a:gd name="connsiteX414" fmla="*/ 11384 w 908747"/>
                  <a:gd name="connsiteY414" fmla="*/ 128443 h 415138"/>
                  <a:gd name="connsiteX415" fmla="*/ 12619 w 908747"/>
                  <a:gd name="connsiteY415" fmla="*/ 129540 h 415138"/>
                  <a:gd name="connsiteX416" fmla="*/ 13853 w 908747"/>
                  <a:gd name="connsiteY416" fmla="*/ 130501 h 415138"/>
                  <a:gd name="connsiteX417" fmla="*/ 15088 w 908747"/>
                  <a:gd name="connsiteY417" fmla="*/ 131186 h 415138"/>
                  <a:gd name="connsiteX418" fmla="*/ 16596 w 908747"/>
                  <a:gd name="connsiteY418" fmla="*/ 131735 h 415138"/>
                  <a:gd name="connsiteX419" fmla="*/ 18242 w 908747"/>
                  <a:gd name="connsiteY419" fmla="*/ 132147 h 415138"/>
                  <a:gd name="connsiteX420" fmla="*/ 24003 w 908747"/>
                  <a:gd name="connsiteY420" fmla="*/ 132969 h 415138"/>
                  <a:gd name="connsiteX421" fmla="*/ 23866 w 908747"/>
                  <a:gd name="connsiteY421" fmla="*/ 132969 h 415138"/>
                  <a:gd name="connsiteX422" fmla="*/ 30038 w 908747"/>
                  <a:gd name="connsiteY422" fmla="*/ 132969 h 415138"/>
                  <a:gd name="connsiteX423" fmla="*/ 29901 w 908747"/>
                  <a:gd name="connsiteY423" fmla="*/ 132969 h 415138"/>
                  <a:gd name="connsiteX424" fmla="*/ 30312 w 908747"/>
                  <a:gd name="connsiteY424" fmla="*/ 132969 h 415138"/>
                  <a:gd name="connsiteX425" fmla="*/ 30450 w 908747"/>
                  <a:gd name="connsiteY425" fmla="*/ 132969 h 415138"/>
                  <a:gd name="connsiteX426" fmla="*/ 30312 w 908747"/>
                  <a:gd name="connsiteY426" fmla="*/ 132969 h 415138"/>
                  <a:gd name="connsiteX427" fmla="*/ 36210 w 908747"/>
                  <a:gd name="connsiteY427" fmla="*/ 132009 h 415138"/>
                  <a:gd name="connsiteX428" fmla="*/ 47457 w 908747"/>
                  <a:gd name="connsiteY428" fmla="*/ 128718 h 415138"/>
                  <a:gd name="connsiteX429" fmla="*/ 47046 w 908747"/>
                  <a:gd name="connsiteY429" fmla="*/ 128855 h 415138"/>
                  <a:gd name="connsiteX430" fmla="*/ 56098 w 908747"/>
                  <a:gd name="connsiteY430" fmla="*/ 125426 h 415138"/>
                  <a:gd name="connsiteX431" fmla="*/ 65425 w 908747"/>
                  <a:gd name="connsiteY431" fmla="*/ 121037 h 415138"/>
                  <a:gd name="connsiteX432" fmla="*/ 65014 w 908747"/>
                  <a:gd name="connsiteY432" fmla="*/ 121311 h 415138"/>
                  <a:gd name="connsiteX433" fmla="*/ 70637 w 908747"/>
                  <a:gd name="connsiteY433" fmla="*/ 118293 h 415138"/>
                  <a:gd name="connsiteX434" fmla="*/ 96835 w 908747"/>
                  <a:gd name="connsiteY434" fmla="*/ 80026 h 415138"/>
                  <a:gd name="connsiteX435" fmla="*/ 116037 w 908747"/>
                  <a:gd name="connsiteY435" fmla="*/ 56160 h 415138"/>
                  <a:gd name="connsiteX436" fmla="*/ 136474 w 908747"/>
                  <a:gd name="connsiteY436" fmla="*/ 33528 h 415138"/>
                  <a:gd name="connsiteX437" fmla="*/ 155951 w 908747"/>
                  <a:gd name="connsiteY437" fmla="*/ 14738 h 415138"/>
                  <a:gd name="connsiteX438" fmla="*/ 167061 w 908747"/>
                  <a:gd name="connsiteY438" fmla="*/ 6371 h 415138"/>
                  <a:gd name="connsiteX439" fmla="*/ 176114 w 908747"/>
                  <a:gd name="connsiteY439" fmla="*/ 1296 h 415138"/>
                  <a:gd name="connsiteX440" fmla="*/ 183109 w 908747"/>
                  <a:gd name="connsiteY440" fmla="*/ 61 h 415138"/>
                  <a:gd name="connsiteX441" fmla="*/ 189418 w 908747"/>
                  <a:gd name="connsiteY441" fmla="*/ 1707 h 415138"/>
                  <a:gd name="connsiteX442" fmla="*/ 193259 w 908747"/>
                  <a:gd name="connsiteY442" fmla="*/ 11171 h 415138"/>
                  <a:gd name="connsiteX443" fmla="*/ 192573 w 908747"/>
                  <a:gd name="connsiteY443" fmla="*/ 15149 h 415138"/>
                  <a:gd name="connsiteX444" fmla="*/ 190927 w 908747"/>
                  <a:gd name="connsiteY444" fmla="*/ 19812 h 415138"/>
                  <a:gd name="connsiteX445" fmla="*/ 188458 w 908747"/>
                  <a:gd name="connsiteY445" fmla="*/ 24339 h 415138"/>
                  <a:gd name="connsiteX446" fmla="*/ 185715 w 908747"/>
                  <a:gd name="connsiteY446" fmla="*/ 28591 h 415138"/>
                  <a:gd name="connsiteX447" fmla="*/ 174879 w 908747"/>
                  <a:gd name="connsiteY447" fmla="*/ 41758 h 415138"/>
                  <a:gd name="connsiteX448" fmla="*/ 166512 w 908747"/>
                  <a:gd name="connsiteY448" fmla="*/ 50948 h 415138"/>
                  <a:gd name="connsiteX449" fmla="*/ 159243 w 908747"/>
                  <a:gd name="connsiteY449" fmla="*/ 58354 h 415138"/>
                  <a:gd name="connsiteX450" fmla="*/ 151150 w 908747"/>
                  <a:gd name="connsiteY450" fmla="*/ 66584 h 415138"/>
                  <a:gd name="connsiteX451" fmla="*/ 144155 w 908747"/>
                  <a:gd name="connsiteY451" fmla="*/ 73031 h 415138"/>
                  <a:gd name="connsiteX452" fmla="*/ 133594 w 908747"/>
                  <a:gd name="connsiteY452" fmla="*/ 82906 h 415138"/>
                  <a:gd name="connsiteX453" fmla="*/ 119878 w 908747"/>
                  <a:gd name="connsiteY453" fmla="*/ 94702 h 415138"/>
                  <a:gd name="connsiteX454" fmla="*/ 96012 w 908747"/>
                  <a:gd name="connsiteY454" fmla="*/ 112670 h 415138"/>
                  <a:gd name="connsiteX455" fmla="*/ 77770 w 908747"/>
                  <a:gd name="connsiteY455" fmla="*/ 123917 h 415138"/>
                  <a:gd name="connsiteX456" fmla="*/ 70912 w 908747"/>
                  <a:gd name="connsiteY456" fmla="*/ 135576 h 415138"/>
                  <a:gd name="connsiteX457" fmla="*/ 64877 w 908747"/>
                  <a:gd name="connsiteY457" fmla="*/ 146685 h 415138"/>
                  <a:gd name="connsiteX458" fmla="*/ 50201 w 908747"/>
                  <a:gd name="connsiteY458" fmla="*/ 174392 h 415138"/>
                  <a:gd name="connsiteX459" fmla="*/ 36210 w 908747"/>
                  <a:gd name="connsiteY459" fmla="*/ 204430 h 415138"/>
                  <a:gd name="connsiteX460" fmla="*/ 34839 w 908747"/>
                  <a:gd name="connsiteY460" fmla="*/ 207722 h 415138"/>
                  <a:gd name="connsiteX461" fmla="*/ 30724 w 908747"/>
                  <a:gd name="connsiteY461" fmla="*/ 217597 h 415138"/>
                  <a:gd name="connsiteX462" fmla="*/ 26746 w 908747"/>
                  <a:gd name="connsiteY462" fmla="*/ 227061 h 415138"/>
                  <a:gd name="connsiteX463" fmla="*/ 22631 w 908747"/>
                  <a:gd name="connsiteY463" fmla="*/ 237623 h 415138"/>
                  <a:gd name="connsiteX464" fmla="*/ 22631 w 908747"/>
                  <a:gd name="connsiteY464" fmla="*/ 237623 h 415138"/>
                  <a:gd name="connsiteX465" fmla="*/ 22631 w 908747"/>
                  <a:gd name="connsiteY465" fmla="*/ 237623 h 415138"/>
                  <a:gd name="connsiteX466" fmla="*/ 22494 w 908747"/>
                  <a:gd name="connsiteY466" fmla="*/ 238171 h 415138"/>
                  <a:gd name="connsiteX467" fmla="*/ 22494 w 908747"/>
                  <a:gd name="connsiteY467" fmla="*/ 238034 h 415138"/>
                  <a:gd name="connsiteX468" fmla="*/ 20437 w 908747"/>
                  <a:gd name="connsiteY468" fmla="*/ 244618 h 415138"/>
                  <a:gd name="connsiteX469" fmla="*/ 18928 w 908747"/>
                  <a:gd name="connsiteY469" fmla="*/ 251339 h 415138"/>
                  <a:gd name="connsiteX470" fmla="*/ 19065 w 908747"/>
                  <a:gd name="connsiteY470" fmla="*/ 250790 h 415138"/>
                  <a:gd name="connsiteX471" fmla="*/ 18379 w 908747"/>
                  <a:gd name="connsiteY471" fmla="*/ 254905 h 415138"/>
                  <a:gd name="connsiteX472" fmla="*/ 18379 w 908747"/>
                  <a:gd name="connsiteY472" fmla="*/ 254630 h 415138"/>
                  <a:gd name="connsiteX473" fmla="*/ 18379 w 908747"/>
                  <a:gd name="connsiteY473" fmla="*/ 255042 h 415138"/>
                  <a:gd name="connsiteX474" fmla="*/ 18379 w 908747"/>
                  <a:gd name="connsiteY474" fmla="*/ 255316 h 415138"/>
                  <a:gd name="connsiteX475" fmla="*/ 18379 w 908747"/>
                  <a:gd name="connsiteY475" fmla="*/ 255179 h 415138"/>
                  <a:gd name="connsiteX476" fmla="*/ 18242 w 908747"/>
                  <a:gd name="connsiteY476" fmla="*/ 256825 h 415138"/>
                  <a:gd name="connsiteX477" fmla="*/ 18242 w 908747"/>
                  <a:gd name="connsiteY477" fmla="*/ 256413 h 415138"/>
                  <a:gd name="connsiteX478" fmla="*/ 18379 w 908747"/>
                  <a:gd name="connsiteY478" fmla="*/ 258059 h 415138"/>
                  <a:gd name="connsiteX479" fmla="*/ 18654 w 908747"/>
                  <a:gd name="connsiteY479" fmla="*/ 259294 h 415138"/>
                  <a:gd name="connsiteX480" fmla="*/ 19202 w 908747"/>
                  <a:gd name="connsiteY480" fmla="*/ 260391 h 415138"/>
                  <a:gd name="connsiteX481" fmla="*/ 19888 w 908747"/>
                  <a:gd name="connsiteY481" fmla="*/ 261626 h 415138"/>
                  <a:gd name="connsiteX482" fmla="*/ 19614 w 908747"/>
                  <a:gd name="connsiteY482" fmla="*/ 261214 h 415138"/>
                  <a:gd name="connsiteX483" fmla="*/ 21534 w 908747"/>
                  <a:gd name="connsiteY483" fmla="*/ 263683 h 415138"/>
                  <a:gd name="connsiteX484" fmla="*/ 22631 w 908747"/>
                  <a:gd name="connsiteY484" fmla="*/ 264643 h 415138"/>
                  <a:gd name="connsiteX485" fmla="*/ 23317 w 908747"/>
                  <a:gd name="connsiteY485" fmla="*/ 265055 h 415138"/>
                  <a:gd name="connsiteX486" fmla="*/ 23866 w 908747"/>
                  <a:gd name="connsiteY486" fmla="*/ 265329 h 415138"/>
                  <a:gd name="connsiteX487" fmla="*/ 24826 w 908747"/>
                  <a:gd name="connsiteY487" fmla="*/ 265603 h 415138"/>
                  <a:gd name="connsiteX488" fmla="*/ 25923 w 908747"/>
                  <a:gd name="connsiteY488" fmla="*/ 265740 h 415138"/>
                  <a:gd name="connsiteX489" fmla="*/ 27706 w 908747"/>
                  <a:gd name="connsiteY489" fmla="*/ 265740 h 415138"/>
                  <a:gd name="connsiteX490" fmla="*/ 31272 w 908747"/>
                  <a:gd name="connsiteY490" fmla="*/ 265055 h 415138"/>
                  <a:gd name="connsiteX491" fmla="*/ 30587 w 908747"/>
                  <a:gd name="connsiteY491" fmla="*/ 265192 h 415138"/>
                  <a:gd name="connsiteX492" fmla="*/ 36759 w 908747"/>
                  <a:gd name="connsiteY492" fmla="*/ 263271 h 415138"/>
                  <a:gd name="connsiteX493" fmla="*/ 36622 w 908747"/>
                  <a:gd name="connsiteY493" fmla="*/ 263271 h 415138"/>
                  <a:gd name="connsiteX494" fmla="*/ 46497 w 908747"/>
                  <a:gd name="connsiteY494" fmla="*/ 259157 h 415138"/>
                  <a:gd name="connsiteX495" fmla="*/ 45949 w 908747"/>
                  <a:gd name="connsiteY495" fmla="*/ 259431 h 415138"/>
                  <a:gd name="connsiteX496" fmla="*/ 58156 w 908747"/>
                  <a:gd name="connsiteY496" fmla="*/ 252162 h 415138"/>
                  <a:gd name="connsiteX497" fmla="*/ 69814 w 908747"/>
                  <a:gd name="connsiteY497" fmla="*/ 243932 h 415138"/>
                  <a:gd name="connsiteX498" fmla="*/ 82982 w 908747"/>
                  <a:gd name="connsiteY498" fmla="*/ 233097 h 415138"/>
                  <a:gd name="connsiteX499" fmla="*/ 82570 w 908747"/>
                  <a:gd name="connsiteY499" fmla="*/ 233508 h 415138"/>
                  <a:gd name="connsiteX500" fmla="*/ 95326 w 908747"/>
                  <a:gd name="connsiteY500" fmla="*/ 221849 h 415138"/>
                  <a:gd name="connsiteX501" fmla="*/ 109865 w 908747"/>
                  <a:gd name="connsiteY501" fmla="*/ 207310 h 415138"/>
                  <a:gd name="connsiteX502" fmla="*/ 124130 w 908747"/>
                  <a:gd name="connsiteY502" fmla="*/ 192085 h 415138"/>
                  <a:gd name="connsiteX503" fmla="*/ 145938 w 908747"/>
                  <a:gd name="connsiteY503" fmla="*/ 167946 h 415138"/>
                  <a:gd name="connsiteX504" fmla="*/ 145527 w 908747"/>
                  <a:gd name="connsiteY504" fmla="*/ 168357 h 415138"/>
                  <a:gd name="connsiteX505" fmla="*/ 150190 w 908747"/>
                  <a:gd name="connsiteY505" fmla="*/ 162870 h 415138"/>
                  <a:gd name="connsiteX506" fmla="*/ 150876 w 908747"/>
                  <a:gd name="connsiteY506" fmla="*/ 161224 h 415138"/>
                  <a:gd name="connsiteX507" fmla="*/ 154717 w 908747"/>
                  <a:gd name="connsiteY507" fmla="*/ 153543 h 415138"/>
                  <a:gd name="connsiteX508" fmla="*/ 170627 w 908747"/>
                  <a:gd name="connsiteY508" fmla="*/ 121860 h 415138"/>
                  <a:gd name="connsiteX509" fmla="*/ 170627 w 908747"/>
                  <a:gd name="connsiteY509" fmla="*/ 121860 h 415138"/>
                  <a:gd name="connsiteX510" fmla="*/ 175565 w 908747"/>
                  <a:gd name="connsiteY510" fmla="*/ 112807 h 415138"/>
                  <a:gd name="connsiteX511" fmla="*/ 182972 w 908747"/>
                  <a:gd name="connsiteY511" fmla="*/ 100188 h 415138"/>
                  <a:gd name="connsiteX512" fmla="*/ 189830 w 908747"/>
                  <a:gd name="connsiteY512" fmla="*/ 89490 h 415138"/>
                  <a:gd name="connsiteX513" fmla="*/ 199431 w 908747"/>
                  <a:gd name="connsiteY513" fmla="*/ 76322 h 415138"/>
                  <a:gd name="connsiteX514" fmla="*/ 207386 w 908747"/>
                  <a:gd name="connsiteY514" fmla="*/ 67818 h 415138"/>
                  <a:gd name="connsiteX515" fmla="*/ 214107 w 908747"/>
                  <a:gd name="connsiteY515" fmla="*/ 61783 h 415138"/>
                  <a:gd name="connsiteX516" fmla="*/ 217536 w 908747"/>
                  <a:gd name="connsiteY516" fmla="*/ 60000 h 415138"/>
                  <a:gd name="connsiteX517" fmla="*/ 220142 w 908747"/>
                  <a:gd name="connsiteY517" fmla="*/ 59452 h 415138"/>
                  <a:gd name="connsiteX518" fmla="*/ 225491 w 908747"/>
                  <a:gd name="connsiteY518" fmla="*/ 61098 h 415138"/>
                  <a:gd name="connsiteX519" fmla="*/ 229606 w 908747"/>
                  <a:gd name="connsiteY519" fmla="*/ 69190 h 415138"/>
                  <a:gd name="connsiteX520" fmla="*/ 228783 w 908747"/>
                  <a:gd name="connsiteY520" fmla="*/ 73168 h 415138"/>
                  <a:gd name="connsiteX521" fmla="*/ 227137 w 908747"/>
                  <a:gd name="connsiteY521" fmla="*/ 77283 h 415138"/>
                  <a:gd name="connsiteX522" fmla="*/ 225217 w 908747"/>
                  <a:gd name="connsiteY522" fmla="*/ 81534 h 415138"/>
                  <a:gd name="connsiteX523" fmla="*/ 220279 w 908747"/>
                  <a:gd name="connsiteY523" fmla="*/ 89490 h 415138"/>
                  <a:gd name="connsiteX524" fmla="*/ 213558 w 908747"/>
                  <a:gd name="connsiteY524" fmla="*/ 99228 h 415138"/>
                  <a:gd name="connsiteX525" fmla="*/ 207935 w 908747"/>
                  <a:gd name="connsiteY525" fmla="*/ 107183 h 415138"/>
                  <a:gd name="connsiteX526" fmla="*/ 199842 w 908747"/>
                  <a:gd name="connsiteY526" fmla="*/ 117882 h 415138"/>
                  <a:gd name="connsiteX527" fmla="*/ 194219 w 908747"/>
                  <a:gd name="connsiteY527" fmla="*/ 125289 h 415138"/>
                  <a:gd name="connsiteX528" fmla="*/ 177485 w 908747"/>
                  <a:gd name="connsiteY528" fmla="*/ 146000 h 415138"/>
                  <a:gd name="connsiteX529" fmla="*/ 165004 w 908747"/>
                  <a:gd name="connsiteY529" fmla="*/ 160676 h 415138"/>
                  <a:gd name="connsiteX530" fmla="*/ 156774 w 908747"/>
                  <a:gd name="connsiteY530" fmla="*/ 170277 h 415138"/>
                  <a:gd name="connsiteX531" fmla="*/ 151013 w 908747"/>
                  <a:gd name="connsiteY531" fmla="*/ 182896 h 415138"/>
                  <a:gd name="connsiteX532" fmla="*/ 141275 w 908747"/>
                  <a:gd name="connsiteY532" fmla="*/ 204293 h 415138"/>
                  <a:gd name="connsiteX533" fmla="*/ 133868 w 908747"/>
                  <a:gd name="connsiteY533" fmla="*/ 221712 h 415138"/>
                  <a:gd name="connsiteX534" fmla="*/ 124541 w 908747"/>
                  <a:gd name="connsiteY534" fmla="*/ 243520 h 415138"/>
                  <a:gd name="connsiteX535" fmla="*/ 122347 w 908747"/>
                  <a:gd name="connsiteY535" fmla="*/ 249007 h 415138"/>
                  <a:gd name="connsiteX536" fmla="*/ 116723 w 908747"/>
                  <a:gd name="connsiteY536" fmla="*/ 262997 h 415138"/>
                  <a:gd name="connsiteX537" fmla="*/ 104379 w 908747"/>
                  <a:gd name="connsiteY537" fmla="*/ 295230 h 415138"/>
                  <a:gd name="connsiteX538" fmla="*/ 104379 w 908747"/>
                  <a:gd name="connsiteY538" fmla="*/ 295230 h 415138"/>
                  <a:gd name="connsiteX539" fmla="*/ 98344 w 908747"/>
                  <a:gd name="connsiteY539" fmla="*/ 314844 h 415138"/>
                  <a:gd name="connsiteX540" fmla="*/ 98344 w 908747"/>
                  <a:gd name="connsiteY540" fmla="*/ 314432 h 415138"/>
                  <a:gd name="connsiteX541" fmla="*/ 97109 w 908747"/>
                  <a:gd name="connsiteY541" fmla="*/ 324582 h 415138"/>
                  <a:gd name="connsiteX542" fmla="*/ 97109 w 908747"/>
                  <a:gd name="connsiteY542" fmla="*/ 324582 h 415138"/>
                  <a:gd name="connsiteX543" fmla="*/ 97109 w 908747"/>
                  <a:gd name="connsiteY543" fmla="*/ 328422 h 415138"/>
                  <a:gd name="connsiteX544" fmla="*/ 97246 w 908747"/>
                  <a:gd name="connsiteY544" fmla="*/ 329931 h 415138"/>
                  <a:gd name="connsiteX545" fmla="*/ 97521 w 908747"/>
                  <a:gd name="connsiteY545" fmla="*/ 331303 h 415138"/>
                  <a:gd name="connsiteX546" fmla="*/ 97932 w 908747"/>
                  <a:gd name="connsiteY546" fmla="*/ 332538 h 415138"/>
                  <a:gd name="connsiteX547" fmla="*/ 99441 w 908747"/>
                  <a:gd name="connsiteY547" fmla="*/ 335006 h 415138"/>
                  <a:gd name="connsiteX548" fmla="*/ 99167 w 908747"/>
                  <a:gd name="connsiteY548" fmla="*/ 334458 h 415138"/>
                  <a:gd name="connsiteX549" fmla="*/ 100127 w 908747"/>
                  <a:gd name="connsiteY549" fmla="*/ 335692 h 415138"/>
                  <a:gd name="connsiteX550" fmla="*/ 101224 w 908747"/>
                  <a:gd name="connsiteY550" fmla="*/ 336789 h 415138"/>
                  <a:gd name="connsiteX551" fmla="*/ 102047 w 908747"/>
                  <a:gd name="connsiteY551" fmla="*/ 337475 h 415138"/>
                  <a:gd name="connsiteX552" fmla="*/ 103007 w 908747"/>
                  <a:gd name="connsiteY552" fmla="*/ 338161 h 415138"/>
                  <a:gd name="connsiteX553" fmla="*/ 103556 w 908747"/>
                  <a:gd name="connsiteY553" fmla="*/ 338435 h 415138"/>
                  <a:gd name="connsiteX554" fmla="*/ 104379 w 908747"/>
                  <a:gd name="connsiteY554" fmla="*/ 338573 h 415138"/>
                  <a:gd name="connsiteX555" fmla="*/ 105750 w 908747"/>
                  <a:gd name="connsiteY555" fmla="*/ 338573 h 415138"/>
                  <a:gd name="connsiteX556" fmla="*/ 107396 w 908747"/>
                  <a:gd name="connsiteY556" fmla="*/ 338298 h 415138"/>
                  <a:gd name="connsiteX557" fmla="*/ 106710 w 908747"/>
                  <a:gd name="connsiteY557" fmla="*/ 338435 h 415138"/>
                  <a:gd name="connsiteX558" fmla="*/ 113157 w 908747"/>
                  <a:gd name="connsiteY558" fmla="*/ 336652 h 415138"/>
                  <a:gd name="connsiteX559" fmla="*/ 112608 w 908747"/>
                  <a:gd name="connsiteY559" fmla="*/ 336789 h 415138"/>
                  <a:gd name="connsiteX560" fmla="*/ 118232 w 908747"/>
                  <a:gd name="connsiteY560" fmla="*/ 334458 h 415138"/>
                  <a:gd name="connsiteX561" fmla="*/ 123581 w 908747"/>
                  <a:gd name="connsiteY561" fmla="*/ 331166 h 415138"/>
                  <a:gd name="connsiteX562" fmla="*/ 123444 w 908747"/>
                  <a:gd name="connsiteY562" fmla="*/ 331303 h 415138"/>
                  <a:gd name="connsiteX563" fmla="*/ 131674 w 908747"/>
                  <a:gd name="connsiteY563" fmla="*/ 324719 h 415138"/>
                  <a:gd name="connsiteX564" fmla="*/ 141686 w 908747"/>
                  <a:gd name="connsiteY564" fmla="*/ 316215 h 415138"/>
                  <a:gd name="connsiteX565" fmla="*/ 141549 w 908747"/>
                  <a:gd name="connsiteY565" fmla="*/ 316352 h 415138"/>
                  <a:gd name="connsiteX566" fmla="*/ 141823 w 908747"/>
                  <a:gd name="connsiteY566" fmla="*/ 316078 h 415138"/>
                  <a:gd name="connsiteX567" fmla="*/ 141961 w 908747"/>
                  <a:gd name="connsiteY567" fmla="*/ 315941 h 415138"/>
                  <a:gd name="connsiteX568" fmla="*/ 141961 w 908747"/>
                  <a:gd name="connsiteY568" fmla="*/ 315941 h 415138"/>
                  <a:gd name="connsiteX569" fmla="*/ 191475 w 908747"/>
                  <a:gd name="connsiteY569" fmla="*/ 264917 h 415138"/>
                  <a:gd name="connsiteX570" fmla="*/ 191064 w 908747"/>
                  <a:gd name="connsiteY570" fmla="*/ 265329 h 415138"/>
                  <a:gd name="connsiteX571" fmla="*/ 216027 w 908747"/>
                  <a:gd name="connsiteY571" fmla="*/ 235428 h 415138"/>
                  <a:gd name="connsiteX572" fmla="*/ 218359 w 908747"/>
                  <a:gd name="connsiteY572" fmla="*/ 232274 h 415138"/>
                  <a:gd name="connsiteX573" fmla="*/ 225765 w 908747"/>
                  <a:gd name="connsiteY573" fmla="*/ 222123 h 415138"/>
                  <a:gd name="connsiteX574" fmla="*/ 237424 w 908747"/>
                  <a:gd name="connsiteY574" fmla="*/ 206213 h 415138"/>
                  <a:gd name="connsiteX575" fmla="*/ 255529 w 908747"/>
                  <a:gd name="connsiteY575" fmla="*/ 177684 h 415138"/>
                  <a:gd name="connsiteX576" fmla="*/ 257175 w 908747"/>
                  <a:gd name="connsiteY576" fmla="*/ 174529 h 415138"/>
                  <a:gd name="connsiteX577" fmla="*/ 262113 w 908747"/>
                  <a:gd name="connsiteY577" fmla="*/ 165476 h 415138"/>
                  <a:gd name="connsiteX578" fmla="*/ 269931 w 908747"/>
                  <a:gd name="connsiteY578" fmla="*/ 151349 h 415138"/>
                  <a:gd name="connsiteX579" fmla="*/ 269931 w 908747"/>
                  <a:gd name="connsiteY579" fmla="*/ 151486 h 415138"/>
                  <a:gd name="connsiteX580" fmla="*/ 275692 w 908747"/>
                  <a:gd name="connsiteY580" fmla="*/ 139965 h 415138"/>
                  <a:gd name="connsiteX581" fmla="*/ 281315 w 908747"/>
                  <a:gd name="connsiteY581" fmla="*/ 123369 h 415138"/>
                  <a:gd name="connsiteX582" fmla="*/ 285704 w 908747"/>
                  <a:gd name="connsiteY582" fmla="*/ 111710 h 415138"/>
                  <a:gd name="connsiteX583" fmla="*/ 289682 w 908747"/>
                  <a:gd name="connsiteY583" fmla="*/ 101286 h 415138"/>
                  <a:gd name="connsiteX584" fmla="*/ 289545 w 908747"/>
                  <a:gd name="connsiteY584" fmla="*/ 101834 h 415138"/>
                  <a:gd name="connsiteX585" fmla="*/ 293934 w 908747"/>
                  <a:gd name="connsiteY585" fmla="*/ 92096 h 415138"/>
                  <a:gd name="connsiteX586" fmla="*/ 296266 w 908747"/>
                  <a:gd name="connsiteY586" fmla="*/ 89764 h 415138"/>
                  <a:gd name="connsiteX587" fmla="*/ 299420 w 908747"/>
                  <a:gd name="connsiteY587" fmla="*/ 88530 h 415138"/>
                  <a:gd name="connsiteX588" fmla="*/ 305044 w 908747"/>
                  <a:gd name="connsiteY588" fmla="*/ 93467 h 415138"/>
                  <a:gd name="connsiteX589" fmla="*/ 304084 w 908747"/>
                  <a:gd name="connsiteY589" fmla="*/ 98543 h 415138"/>
                  <a:gd name="connsiteX590" fmla="*/ 302164 w 908747"/>
                  <a:gd name="connsiteY590" fmla="*/ 105263 h 415138"/>
                  <a:gd name="connsiteX591" fmla="*/ 297089 w 908747"/>
                  <a:gd name="connsiteY591" fmla="*/ 117333 h 415138"/>
                  <a:gd name="connsiteX592" fmla="*/ 291739 w 908747"/>
                  <a:gd name="connsiteY592" fmla="*/ 128855 h 415138"/>
                  <a:gd name="connsiteX593" fmla="*/ 282001 w 908747"/>
                  <a:gd name="connsiteY593" fmla="*/ 149017 h 415138"/>
                  <a:gd name="connsiteX594" fmla="*/ 281590 w 908747"/>
                  <a:gd name="connsiteY594" fmla="*/ 149840 h 415138"/>
                  <a:gd name="connsiteX595" fmla="*/ 274046 w 908747"/>
                  <a:gd name="connsiteY595" fmla="*/ 172609 h 415138"/>
                  <a:gd name="connsiteX596" fmla="*/ 260192 w 908747"/>
                  <a:gd name="connsiteY596" fmla="*/ 216911 h 415138"/>
                  <a:gd name="connsiteX597" fmla="*/ 246476 w 908747"/>
                  <a:gd name="connsiteY597" fmla="*/ 262174 h 415138"/>
                  <a:gd name="connsiteX598" fmla="*/ 240030 w 908747"/>
                  <a:gd name="connsiteY598" fmla="*/ 283845 h 415138"/>
                  <a:gd name="connsiteX599" fmla="*/ 234407 w 908747"/>
                  <a:gd name="connsiteY599" fmla="*/ 303185 h 415138"/>
                  <a:gd name="connsiteX600" fmla="*/ 228097 w 908747"/>
                  <a:gd name="connsiteY600" fmla="*/ 326365 h 415138"/>
                  <a:gd name="connsiteX601" fmla="*/ 219868 w 908747"/>
                  <a:gd name="connsiteY601" fmla="*/ 358461 h 415138"/>
                  <a:gd name="connsiteX602" fmla="*/ 220005 w 908747"/>
                  <a:gd name="connsiteY602" fmla="*/ 357775 h 415138"/>
                  <a:gd name="connsiteX603" fmla="*/ 217262 w 908747"/>
                  <a:gd name="connsiteY603" fmla="*/ 374371 h 415138"/>
                  <a:gd name="connsiteX604" fmla="*/ 217262 w 908747"/>
                  <a:gd name="connsiteY604" fmla="*/ 378760 h 415138"/>
                  <a:gd name="connsiteX605" fmla="*/ 218222 w 908747"/>
                  <a:gd name="connsiteY605" fmla="*/ 385481 h 415138"/>
                  <a:gd name="connsiteX606" fmla="*/ 218222 w 908747"/>
                  <a:gd name="connsiteY606" fmla="*/ 385344 h 415138"/>
                  <a:gd name="connsiteX607" fmla="*/ 218633 w 908747"/>
                  <a:gd name="connsiteY607" fmla="*/ 387264 h 415138"/>
                  <a:gd name="connsiteX608" fmla="*/ 218359 w 908747"/>
                  <a:gd name="connsiteY608" fmla="*/ 386715 h 415138"/>
                  <a:gd name="connsiteX609" fmla="*/ 218907 w 908747"/>
                  <a:gd name="connsiteY609" fmla="*/ 388224 h 415138"/>
                  <a:gd name="connsiteX610" fmla="*/ 218770 w 908747"/>
                  <a:gd name="connsiteY610" fmla="*/ 387813 h 415138"/>
                  <a:gd name="connsiteX611" fmla="*/ 218907 w 908747"/>
                  <a:gd name="connsiteY611" fmla="*/ 388224 h 415138"/>
                  <a:gd name="connsiteX612" fmla="*/ 219044 w 908747"/>
                  <a:gd name="connsiteY612" fmla="*/ 388361 h 415138"/>
                  <a:gd name="connsiteX613" fmla="*/ 219044 w 908747"/>
                  <a:gd name="connsiteY613" fmla="*/ 388224 h 415138"/>
                  <a:gd name="connsiteX614" fmla="*/ 219456 w 908747"/>
                  <a:gd name="connsiteY614" fmla="*/ 389184 h 415138"/>
                  <a:gd name="connsiteX615" fmla="*/ 220005 w 908747"/>
                  <a:gd name="connsiteY615" fmla="*/ 390008 h 415138"/>
                  <a:gd name="connsiteX616" fmla="*/ 220828 w 908747"/>
                  <a:gd name="connsiteY616" fmla="*/ 390831 h 415138"/>
                  <a:gd name="connsiteX617" fmla="*/ 221513 w 908747"/>
                  <a:gd name="connsiteY617" fmla="*/ 391379 h 415138"/>
                  <a:gd name="connsiteX618" fmla="*/ 222885 w 908747"/>
                  <a:gd name="connsiteY618" fmla="*/ 392202 h 415138"/>
                  <a:gd name="connsiteX619" fmla="*/ 222611 w 908747"/>
                  <a:gd name="connsiteY619" fmla="*/ 392065 h 415138"/>
                  <a:gd name="connsiteX620" fmla="*/ 225217 w 908747"/>
                  <a:gd name="connsiteY620" fmla="*/ 393162 h 415138"/>
                  <a:gd name="connsiteX621" fmla="*/ 226451 w 908747"/>
                  <a:gd name="connsiteY621" fmla="*/ 393437 h 415138"/>
                  <a:gd name="connsiteX622" fmla="*/ 226177 w 908747"/>
                  <a:gd name="connsiteY622" fmla="*/ 393299 h 415138"/>
                  <a:gd name="connsiteX623" fmla="*/ 227137 w 908747"/>
                  <a:gd name="connsiteY623" fmla="*/ 393437 h 415138"/>
                  <a:gd name="connsiteX624" fmla="*/ 228097 w 908747"/>
                  <a:gd name="connsiteY624" fmla="*/ 393299 h 415138"/>
                  <a:gd name="connsiteX625" fmla="*/ 229743 w 908747"/>
                  <a:gd name="connsiteY625" fmla="*/ 392888 h 415138"/>
                  <a:gd name="connsiteX626" fmla="*/ 229743 w 908747"/>
                  <a:gd name="connsiteY626" fmla="*/ 392888 h 415138"/>
                  <a:gd name="connsiteX627" fmla="*/ 232760 w 908747"/>
                  <a:gd name="connsiteY627" fmla="*/ 391653 h 415138"/>
                  <a:gd name="connsiteX628" fmla="*/ 237973 w 908747"/>
                  <a:gd name="connsiteY628" fmla="*/ 388499 h 415138"/>
                  <a:gd name="connsiteX629" fmla="*/ 237836 w 908747"/>
                  <a:gd name="connsiteY629" fmla="*/ 388636 h 415138"/>
                  <a:gd name="connsiteX630" fmla="*/ 238247 w 908747"/>
                  <a:gd name="connsiteY630" fmla="*/ 388361 h 415138"/>
                  <a:gd name="connsiteX631" fmla="*/ 238384 w 908747"/>
                  <a:gd name="connsiteY631" fmla="*/ 388361 h 415138"/>
                  <a:gd name="connsiteX632" fmla="*/ 238384 w 908747"/>
                  <a:gd name="connsiteY632" fmla="*/ 388361 h 415138"/>
                  <a:gd name="connsiteX633" fmla="*/ 246751 w 908747"/>
                  <a:gd name="connsiteY633" fmla="*/ 381778 h 415138"/>
                  <a:gd name="connsiteX634" fmla="*/ 246339 w 908747"/>
                  <a:gd name="connsiteY634" fmla="*/ 382189 h 415138"/>
                  <a:gd name="connsiteX635" fmla="*/ 254432 w 908747"/>
                  <a:gd name="connsiteY635" fmla="*/ 373822 h 415138"/>
                  <a:gd name="connsiteX636" fmla="*/ 254020 w 908747"/>
                  <a:gd name="connsiteY636" fmla="*/ 374234 h 415138"/>
                  <a:gd name="connsiteX637" fmla="*/ 266502 w 908747"/>
                  <a:gd name="connsiteY637" fmla="*/ 359558 h 415138"/>
                  <a:gd name="connsiteX638" fmla="*/ 280081 w 908747"/>
                  <a:gd name="connsiteY638" fmla="*/ 341590 h 415138"/>
                  <a:gd name="connsiteX639" fmla="*/ 289408 w 908747"/>
                  <a:gd name="connsiteY639" fmla="*/ 328148 h 415138"/>
                  <a:gd name="connsiteX640" fmla="*/ 308198 w 908747"/>
                  <a:gd name="connsiteY640" fmla="*/ 300442 h 415138"/>
                  <a:gd name="connsiteX641" fmla="*/ 330556 w 908747"/>
                  <a:gd name="connsiteY641" fmla="*/ 263271 h 415138"/>
                  <a:gd name="connsiteX642" fmla="*/ 332613 w 908747"/>
                  <a:gd name="connsiteY642" fmla="*/ 259431 h 415138"/>
                  <a:gd name="connsiteX643" fmla="*/ 339059 w 908747"/>
                  <a:gd name="connsiteY643" fmla="*/ 247087 h 415138"/>
                  <a:gd name="connsiteX644" fmla="*/ 349346 w 908747"/>
                  <a:gd name="connsiteY644" fmla="*/ 227473 h 415138"/>
                  <a:gd name="connsiteX645" fmla="*/ 349072 w 908747"/>
                  <a:gd name="connsiteY645" fmla="*/ 228021 h 415138"/>
                  <a:gd name="connsiteX646" fmla="*/ 351678 w 908747"/>
                  <a:gd name="connsiteY646" fmla="*/ 221987 h 415138"/>
                  <a:gd name="connsiteX647" fmla="*/ 354696 w 908747"/>
                  <a:gd name="connsiteY647" fmla="*/ 210876 h 415138"/>
                  <a:gd name="connsiteX648" fmla="*/ 359222 w 908747"/>
                  <a:gd name="connsiteY648" fmla="*/ 194280 h 415138"/>
                  <a:gd name="connsiteX649" fmla="*/ 363611 w 908747"/>
                  <a:gd name="connsiteY649" fmla="*/ 179467 h 415138"/>
                  <a:gd name="connsiteX650" fmla="*/ 369372 w 908747"/>
                  <a:gd name="connsiteY650" fmla="*/ 159990 h 415138"/>
                  <a:gd name="connsiteX651" fmla="*/ 374996 w 908747"/>
                  <a:gd name="connsiteY651" fmla="*/ 142708 h 415138"/>
                  <a:gd name="connsiteX652" fmla="*/ 379522 w 908747"/>
                  <a:gd name="connsiteY652" fmla="*/ 131186 h 415138"/>
                  <a:gd name="connsiteX653" fmla="*/ 384048 w 908747"/>
                  <a:gd name="connsiteY653" fmla="*/ 122271 h 415138"/>
                  <a:gd name="connsiteX654" fmla="*/ 383911 w 908747"/>
                  <a:gd name="connsiteY654" fmla="*/ 122408 h 415138"/>
                  <a:gd name="connsiteX655" fmla="*/ 385008 w 908747"/>
                  <a:gd name="connsiteY655" fmla="*/ 120214 h 415138"/>
                  <a:gd name="connsiteX656" fmla="*/ 390357 w 908747"/>
                  <a:gd name="connsiteY656" fmla="*/ 117608 h 415138"/>
                  <a:gd name="connsiteX657" fmla="*/ 394884 w 908747"/>
                  <a:gd name="connsiteY657" fmla="*/ 119665 h 415138"/>
                  <a:gd name="connsiteX658" fmla="*/ 395844 w 908747"/>
                  <a:gd name="connsiteY658" fmla="*/ 121174 h 415138"/>
                  <a:gd name="connsiteX659" fmla="*/ 396667 w 908747"/>
                  <a:gd name="connsiteY659" fmla="*/ 123780 h 415138"/>
                  <a:gd name="connsiteX660" fmla="*/ 395707 w 908747"/>
                  <a:gd name="connsiteY660" fmla="*/ 131186 h 415138"/>
                  <a:gd name="connsiteX661" fmla="*/ 394198 w 908747"/>
                  <a:gd name="connsiteY661" fmla="*/ 137359 h 415138"/>
                  <a:gd name="connsiteX662" fmla="*/ 391318 w 908747"/>
                  <a:gd name="connsiteY662" fmla="*/ 146823 h 415138"/>
                  <a:gd name="connsiteX663" fmla="*/ 382676 w 908747"/>
                  <a:gd name="connsiteY663" fmla="*/ 172197 h 415138"/>
                  <a:gd name="connsiteX664" fmla="*/ 380482 w 908747"/>
                  <a:gd name="connsiteY664" fmla="*/ 178233 h 415138"/>
                  <a:gd name="connsiteX665" fmla="*/ 374721 w 908747"/>
                  <a:gd name="connsiteY665" fmla="*/ 193457 h 415138"/>
                  <a:gd name="connsiteX666" fmla="*/ 372252 w 908747"/>
                  <a:gd name="connsiteY666" fmla="*/ 199904 h 415138"/>
                  <a:gd name="connsiteX667" fmla="*/ 367726 w 908747"/>
                  <a:gd name="connsiteY667" fmla="*/ 210191 h 415138"/>
                  <a:gd name="connsiteX668" fmla="*/ 361417 w 908747"/>
                  <a:gd name="connsiteY668" fmla="*/ 224455 h 415138"/>
                  <a:gd name="connsiteX669" fmla="*/ 358811 w 908747"/>
                  <a:gd name="connsiteY669" fmla="*/ 230353 h 415138"/>
                  <a:gd name="connsiteX670" fmla="*/ 355382 w 908747"/>
                  <a:gd name="connsiteY670" fmla="*/ 244069 h 415138"/>
                  <a:gd name="connsiteX671" fmla="*/ 347152 w 908747"/>
                  <a:gd name="connsiteY671" fmla="*/ 279319 h 415138"/>
                  <a:gd name="connsiteX672" fmla="*/ 347152 w 908747"/>
                  <a:gd name="connsiteY672" fmla="*/ 278908 h 415138"/>
                  <a:gd name="connsiteX673" fmla="*/ 339745 w 908747"/>
                  <a:gd name="connsiteY673" fmla="*/ 316490 h 415138"/>
                  <a:gd name="connsiteX674" fmla="*/ 338922 w 908747"/>
                  <a:gd name="connsiteY674" fmla="*/ 321564 h 415138"/>
                  <a:gd name="connsiteX675" fmla="*/ 336728 w 908747"/>
                  <a:gd name="connsiteY675" fmla="*/ 335280 h 415138"/>
                  <a:gd name="connsiteX676" fmla="*/ 334945 w 908747"/>
                  <a:gd name="connsiteY676" fmla="*/ 346390 h 415138"/>
                  <a:gd name="connsiteX677" fmla="*/ 333025 w 908747"/>
                  <a:gd name="connsiteY677" fmla="*/ 364633 h 415138"/>
                  <a:gd name="connsiteX678" fmla="*/ 333025 w 908747"/>
                  <a:gd name="connsiteY678" fmla="*/ 363947 h 415138"/>
                  <a:gd name="connsiteX679" fmla="*/ 333025 w 908747"/>
                  <a:gd name="connsiteY679" fmla="*/ 383286 h 415138"/>
                  <a:gd name="connsiteX680" fmla="*/ 333025 w 908747"/>
                  <a:gd name="connsiteY680" fmla="*/ 383150 h 415138"/>
                  <a:gd name="connsiteX681" fmla="*/ 333436 w 908747"/>
                  <a:gd name="connsiteY681" fmla="*/ 386990 h 415138"/>
                  <a:gd name="connsiteX682" fmla="*/ 333436 w 908747"/>
                  <a:gd name="connsiteY682" fmla="*/ 386990 h 415138"/>
                  <a:gd name="connsiteX683" fmla="*/ 333436 w 908747"/>
                  <a:gd name="connsiteY683" fmla="*/ 387127 h 415138"/>
                  <a:gd name="connsiteX684" fmla="*/ 333573 w 908747"/>
                  <a:gd name="connsiteY684" fmla="*/ 387676 h 415138"/>
                  <a:gd name="connsiteX685" fmla="*/ 333573 w 908747"/>
                  <a:gd name="connsiteY685" fmla="*/ 387402 h 415138"/>
                  <a:gd name="connsiteX686" fmla="*/ 335630 w 908747"/>
                  <a:gd name="connsiteY686" fmla="*/ 395082 h 415138"/>
                  <a:gd name="connsiteX687" fmla="*/ 335630 w 908747"/>
                  <a:gd name="connsiteY687" fmla="*/ 394945 h 415138"/>
                  <a:gd name="connsiteX688" fmla="*/ 337002 w 908747"/>
                  <a:gd name="connsiteY688" fmla="*/ 398100 h 415138"/>
                  <a:gd name="connsiteX689" fmla="*/ 336728 w 908747"/>
                  <a:gd name="connsiteY689" fmla="*/ 397551 h 415138"/>
                  <a:gd name="connsiteX690" fmla="*/ 338648 w 908747"/>
                  <a:gd name="connsiteY690" fmla="*/ 400843 h 415138"/>
                  <a:gd name="connsiteX691" fmla="*/ 338374 w 908747"/>
                  <a:gd name="connsiteY691" fmla="*/ 400295 h 415138"/>
                  <a:gd name="connsiteX692" fmla="*/ 339197 w 908747"/>
                  <a:gd name="connsiteY692" fmla="*/ 401254 h 415138"/>
                  <a:gd name="connsiteX693" fmla="*/ 340294 w 908747"/>
                  <a:gd name="connsiteY693" fmla="*/ 402215 h 415138"/>
                  <a:gd name="connsiteX694" fmla="*/ 341528 w 908747"/>
                  <a:gd name="connsiteY694" fmla="*/ 403038 h 415138"/>
                  <a:gd name="connsiteX695" fmla="*/ 342900 w 908747"/>
                  <a:gd name="connsiteY695" fmla="*/ 403860 h 415138"/>
                  <a:gd name="connsiteX696" fmla="*/ 342488 w 908747"/>
                  <a:gd name="connsiteY696" fmla="*/ 403724 h 415138"/>
                  <a:gd name="connsiteX697" fmla="*/ 345506 w 908747"/>
                  <a:gd name="connsiteY697" fmla="*/ 405095 h 415138"/>
                  <a:gd name="connsiteX698" fmla="*/ 346603 w 908747"/>
                  <a:gd name="connsiteY698" fmla="*/ 405369 h 415138"/>
                  <a:gd name="connsiteX699" fmla="*/ 348112 w 908747"/>
                  <a:gd name="connsiteY699" fmla="*/ 405644 h 415138"/>
                  <a:gd name="connsiteX700" fmla="*/ 349346 w 908747"/>
                  <a:gd name="connsiteY700" fmla="*/ 405644 h 415138"/>
                  <a:gd name="connsiteX701" fmla="*/ 350718 w 908747"/>
                  <a:gd name="connsiteY701" fmla="*/ 405506 h 415138"/>
                  <a:gd name="connsiteX702" fmla="*/ 350307 w 908747"/>
                  <a:gd name="connsiteY702" fmla="*/ 405644 h 415138"/>
                  <a:gd name="connsiteX703" fmla="*/ 350718 w 908747"/>
                  <a:gd name="connsiteY703" fmla="*/ 405506 h 415138"/>
                  <a:gd name="connsiteX704" fmla="*/ 350993 w 908747"/>
                  <a:gd name="connsiteY704" fmla="*/ 405506 h 415138"/>
                  <a:gd name="connsiteX705" fmla="*/ 350718 w 908747"/>
                  <a:gd name="connsiteY705" fmla="*/ 405506 h 415138"/>
                  <a:gd name="connsiteX706" fmla="*/ 354010 w 908747"/>
                  <a:gd name="connsiteY706" fmla="*/ 404547 h 415138"/>
                  <a:gd name="connsiteX707" fmla="*/ 353873 w 908747"/>
                  <a:gd name="connsiteY707" fmla="*/ 404547 h 415138"/>
                  <a:gd name="connsiteX708" fmla="*/ 354010 w 908747"/>
                  <a:gd name="connsiteY708" fmla="*/ 404409 h 415138"/>
                  <a:gd name="connsiteX709" fmla="*/ 354284 w 908747"/>
                  <a:gd name="connsiteY709" fmla="*/ 404272 h 415138"/>
                  <a:gd name="connsiteX710" fmla="*/ 354147 w 908747"/>
                  <a:gd name="connsiteY710" fmla="*/ 404272 h 415138"/>
                  <a:gd name="connsiteX711" fmla="*/ 357165 w 908747"/>
                  <a:gd name="connsiteY711" fmla="*/ 403038 h 415138"/>
                  <a:gd name="connsiteX712" fmla="*/ 357028 w 908747"/>
                  <a:gd name="connsiteY712" fmla="*/ 403038 h 415138"/>
                  <a:gd name="connsiteX713" fmla="*/ 362514 w 908747"/>
                  <a:gd name="connsiteY713" fmla="*/ 399883 h 415138"/>
                  <a:gd name="connsiteX714" fmla="*/ 361965 w 908747"/>
                  <a:gd name="connsiteY714" fmla="*/ 400157 h 415138"/>
                  <a:gd name="connsiteX715" fmla="*/ 365120 w 908747"/>
                  <a:gd name="connsiteY715" fmla="*/ 397689 h 415138"/>
                  <a:gd name="connsiteX716" fmla="*/ 370881 w 908747"/>
                  <a:gd name="connsiteY716" fmla="*/ 391790 h 415138"/>
                  <a:gd name="connsiteX717" fmla="*/ 381716 w 908747"/>
                  <a:gd name="connsiteY717" fmla="*/ 377800 h 415138"/>
                  <a:gd name="connsiteX718" fmla="*/ 391318 w 908747"/>
                  <a:gd name="connsiteY718" fmla="*/ 361890 h 415138"/>
                  <a:gd name="connsiteX719" fmla="*/ 401879 w 908747"/>
                  <a:gd name="connsiteY719" fmla="*/ 342276 h 415138"/>
                  <a:gd name="connsiteX720" fmla="*/ 401742 w 908747"/>
                  <a:gd name="connsiteY720" fmla="*/ 342550 h 415138"/>
                  <a:gd name="connsiteX721" fmla="*/ 408188 w 908747"/>
                  <a:gd name="connsiteY721" fmla="*/ 329245 h 415138"/>
                  <a:gd name="connsiteX722" fmla="*/ 410657 w 908747"/>
                  <a:gd name="connsiteY722" fmla="*/ 323896 h 415138"/>
                  <a:gd name="connsiteX723" fmla="*/ 413675 w 908747"/>
                  <a:gd name="connsiteY723" fmla="*/ 316764 h 415138"/>
                  <a:gd name="connsiteX724" fmla="*/ 413675 w 908747"/>
                  <a:gd name="connsiteY724" fmla="*/ 315255 h 415138"/>
                  <a:gd name="connsiteX725" fmla="*/ 413949 w 908747"/>
                  <a:gd name="connsiteY725" fmla="*/ 308946 h 415138"/>
                  <a:gd name="connsiteX726" fmla="*/ 414772 w 908747"/>
                  <a:gd name="connsiteY726" fmla="*/ 296190 h 415138"/>
                  <a:gd name="connsiteX727" fmla="*/ 415732 w 908747"/>
                  <a:gd name="connsiteY727" fmla="*/ 280965 h 415138"/>
                  <a:gd name="connsiteX728" fmla="*/ 416144 w 908747"/>
                  <a:gd name="connsiteY728" fmla="*/ 273696 h 415138"/>
                  <a:gd name="connsiteX729" fmla="*/ 418475 w 908747"/>
                  <a:gd name="connsiteY729" fmla="*/ 249281 h 415138"/>
                  <a:gd name="connsiteX730" fmla="*/ 419847 w 908747"/>
                  <a:gd name="connsiteY730" fmla="*/ 236114 h 415138"/>
                  <a:gd name="connsiteX731" fmla="*/ 420258 w 908747"/>
                  <a:gd name="connsiteY731" fmla="*/ 231588 h 415138"/>
                  <a:gd name="connsiteX732" fmla="*/ 424236 w 908747"/>
                  <a:gd name="connsiteY732" fmla="*/ 204018 h 415138"/>
                  <a:gd name="connsiteX733" fmla="*/ 425882 w 908747"/>
                  <a:gd name="connsiteY733" fmla="*/ 192497 h 415138"/>
                  <a:gd name="connsiteX734" fmla="*/ 429311 w 908747"/>
                  <a:gd name="connsiteY734" fmla="*/ 173157 h 415138"/>
                  <a:gd name="connsiteX735" fmla="*/ 435757 w 908747"/>
                  <a:gd name="connsiteY735" fmla="*/ 145725 h 415138"/>
                  <a:gd name="connsiteX736" fmla="*/ 439872 w 908747"/>
                  <a:gd name="connsiteY736" fmla="*/ 131872 h 415138"/>
                  <a:gd name="connsiteX737" fmla="*/ 445770 w 908747"/>
                  <a:gd name="connsiteY737" fmla="*/ 116647 h 415138"/>
                  <a:gd name="connsiteX738" fmla="*/ 450022 w 908747"/>
                  <a:gd name="connsiteY738" fmla="*/ 108281 h 415138"/>
                  <a:gd name="connsiteX739" fmla="*/ 452765 w 908747"/>
                  <a:gd name="connsiteY739" fmla="*/ 104852 h 415138"/>
                  <a:gd name="connsiteX740" fmla="*/ 455920 w 908747"/>
                  <a:gd name="connsiteY740" fmla="*/ 102246 h 415138"/>
                  <a:gd name="connsiteX741" fmla="*/ 461543 w 908747"/>
                  <a:gd name="connsiteY741" fmla="*/ 99914 h 415138"/>
                  <a:gd name="connsiteX742" fmla="*/ 464424 w 908747"/>
                  <a:gd name="connsiteY742" fmla="*/ 99640 h 415138"/>
                  <a:gd name="connsiteX743" fmla="*/ 467579 w 908747"/>
                  <a:gd name="connsiteY743" fmla="*/ 100463 h 415138"/>
                  <a:gd name="connsiteX744" fmla="*/ 471419 w 908747"/>
                  <a:gd name="connsiteY744" fmla="*/ 104166 h 415138"/>
                  <a:gd name="connsiteX745" fmla="*/ 473339 w 908747"/>
                  <a:gd name="connsiteY745" fmla="*/ 108006 h 415138"/>
                  <a:gd name="connsiteX746" fmla="*/ 474711 w 908747"/>
                  <a:gd name="connsiteY746" fmla="*/ 112121 h 415138"/>
                  <a:gd name="connsiteX747" fmla="*/ 475945 w 908747"/>
                  <a:gd name="connsiteY747" fmla="*/ 122546 h 415138"/>
                  <a:gd name="connsiteX748" fmla="*/ 475808 w 908747"/>
                  <a:gd name="connsiteY748" fmla="*/ 129540 h 415138"/>
                  <a:gd name="connsiteX749" fmla="*/ 475259 w 908747"/>
                  <a:gd name="connsiteY749" fmla="*/ 137907 h 415138"/>
                  <a:gd name="connsiteX750" fmla="*/ 473065 w 908747"/>
                  <a:gd name="connsiteY750" fmla="*/ 154230 h 415138"/>
                  <a:gd name="connsiteX751" fmla="*/ 470459 w 908747"/>
                  <a:gd name="connsiteY751" fmla="*/ 170003 h 415138"/>
                  <a:gd name="connsiteX752" fmla="*/ 469087 w 908747"/>
                  <a:gd name="connsiteY752" fmla="*/ 178507 h 415138"/>
                  <a:gd name="connsiteX753" fmla="*/ 467167 w 908747"/>
                  <a:gd name="connsiteY753" fmla="*/ 187148 h 415138"/>
                  <a:gd name="connsiteX754" fmla="*/ 461681 w 908747"/>
                  <a:gd name="connsiteY754" fmla="*/ 211974 h 415138"/>
                  <a:gd name="connsiteX755" fmla="*/ 459898 w 908747"/>
                  <a:gd name="connsiteY755" fmla="*/ 218009 h 415138"/>
                  <a:gd name="connsiteX756" fmla="*/ 455371 w 908747"/>
                  <a:gd name="connsiteY756" fmla="*/ 233645 h 415138"/>
                  <a:gd name="connsiteX757" fmla="*/ 451531 w 908747"/>
                  <a:gd name="connsiteY757" fmla="*/ 246675 h 415138"/>
                  <a:gd name="connsiteX758" fmla="*/ 450022 w 908747"/>
                  <a:gd name="connsiteY758" fmla="*/ 251476 h 415138"/>
                  <a:gd name="connsiteX759" fmla="*/ 440558 w 908747"/>
                  <a:gd name="connsiteY759" fmla="*/ 277399 h 415138"/>
                  <a:gd name="connsiteX760" fmla="*/ 434797 w 908747"/>
                  <a:gd name="connsiteY760" fmla="*/ 292761 h 415138"/>
                  <a:gd name="connsiteX761" fmla="*/ 423413 w 908747"/>
                  <a:gd name="connsiteY761" fmla="*/ 319233 h 415138"/>
                  <a:gd name="connsiteX762" fmla="*/ 423962 w 908747"/>
                  <a:gd name="connsiteY762" fmla="*/ 350094 h 415138"/>
                  <a:gd name="connsiteX763" fmla="*/ 423962 w 908747"/>
                  <a:gd name="connsiteY763" fmla="*/ 349408 h 415138"/>
                  <a:gd name="connsiteX764" fmla="*/ 426979 w 908747"/>
                  <a:gd name="connsiteY764" fmla="*/ 372039 h 415138"/>
                  <a:gd name="connsiteX765" fmla="*/ 426842 w 908747"/>
                  <a:gd name="connsiteY765" fmla="*/ 371354 h 415138"/>
                  <a:gd name="connsiteX766" fmla="*/ 429448 w 908747"/>
                  <a:gd name="connsiteY766" fmla="*/ 380680 h 415138"/>
                  <a:gd name="connsiteX767" fmla="*/ 429311 w 908747"/>
                  <a:gd name="connsiteY767" fmla="*/ 380406 h 415138"/>
                  <a:gd name="connsiteX768" fmla="*/ 432466 w 908747"/>
                  <a:gd name="connsiteY768" fmla="*/ 387676 h 415138"/>
                  <a:gd name="connsiteX769" fmla="*/ 432466 w 908747"/>
                  <a:gd name="connsiteY769" fmla="*/ 387538 h 415138"/>
                  <a:gd name="connsiteX770" fmla="*/ 433974 w 908747"/>
                  <a:gd name="connsiteY770" fmla="*/ 390282 h 415138"/>
                  <a:gd name="connsiteX771" fmla="*/ 433837 w 908747"/>
                  <a:gd name="connsiteY771" fmla="*/ 390144 h 415138"/>
                  <a:gd name="connsiteX772" fmla="*/ 433974 w 908747"/>
                  <a:gd name="connsiteY772" fmla="*/ 390282 h 415138"/>
                  <a:gd name="connsiteX773" fmla="*/ 434249 w 908747"/>
                  <a:gd name="connsiteY773" fmla="*/ 390693 h 415138"/>
                  <a:gd name="connsiteX774" fmla="*/ 434111 w 908747"/>
                  <a:gd name="connsiteY774" fmla="*/ 390419 h 415138"/>
                  <a:gd name="connsiteX775" fmla="*/ 436306 w 908747"/>
                  <a:gd name="connsiteY775" fmla="*/ 393299 h 415138"/>
                  <a:gd name="connsiteX776" fmla="*/ 438500 w 908747"/>
                  <a:gd name="connsiteY776" fmla="*/ 395494 h 415138"/>
                  <a:gd name="connsiteX777" fmla="*/ 438363 w 908747"/>
                  <a:gd name="connsiteY777" fmla="*/ 395357 h 415138"/>
                  <a:gd name="connsiteX778" fmla="*/ 438775 w 908747"/>
                  <a:gd name="connsiteY778" fmla="*/ 395631 h 415138"/>
                  <a:gd name="connsiteX779" fmla="*/ 438912 w 908747"/>
                  <a:gd name="connsiteY779" fmla="*/ 395768 h 415138"/>
                  <a:gd name="connsiteX780" fmla="*/ 438775 w 908747"/>
                  <a:gd name="connsiteY780" fmla="*/ 395631 h 415138"/>
                  <a:gd name="connsiteX781" fmla="*/ 441655 w 908747"/>
                  <a:gd name="connsiteY781" fmla="*/ 397825 h 415138"/>
                  <a:gd name="connsiteX782" fmla="*/ 442890 w 908747"/>
                  <a:gd name="connsiteY782" fmla="*/ 398648 h 415138"/>
                  <a:gd name="connsiteX783" fmla="*/ 442341 w 908747"/>
                  <a:gd name="connsiteY783" fmla="*/ 398374 h 415138"/>
                  <a:gd name="connsiteX784" fmla="*/ 446044 w 908747"/>
                  <a:gd name="connsiteY784" fmla="*/ 400020 h 415138"/>
                  <a:gd name="connsiteX785" fmla="*/ 445358 w 908747"/>
                  <a:gd name="connsiteY785" fmla="*/ 399746 h 415138"/>
                  <a:gd name="connsiteX786" fmla="*/ 447416 w 908747"/>
                  <a:gd name="connsiteY786" fmla="*/ 400295 h 415138"/>
                  <a:gd name="connsiteX787" fmla="*/ 446730 w 908747"/>
                  <a:gd name="connsiteY787" fmla="*/ 400157 h 415138"/>
                  <a:gd name="connsiteX788" fmla="*/ 448925 w 908747"/>
                  <a:gd name="connsiteY788" fmla="*/ 400431 h 415138"/>
                  <a:gd name="connsiteX789" fmla="*/ 448239 w 908747"/>
                  <a:gd name="connsiteY789" fmla="*/ 400431 h 415138"/>
                  <a:gd name="connsiteX790" fmla="*/ 452491 w 908747"/>
                  <a:gd name="connsiteY790" fmla="*/ 400431 h 415138"/>
                  <a:gd name="connsiteX791" fmla="*/ 456469 w 908747"/>
                  <a:gd name="connsiteY791" fmla="*/ 399883 h 415138"/>
                  <a:gd name="connsiteX792" fmla="*/ 457840 w 908747"/>
                  <a:gd name="connsiteY792" fmla="*/ 399471 h 415138"/>
                  <a:gd name="connsiteX793" fmla="*/ 457429 w 908747"/>
                  <a:gd name="connsiteY793" fmla="*/ 399609 h 415138"/>
                  <a:gd name="connsiteX794" fmla="*/ 460858 w 908747"/>
                  <a:gd name="connsiteY794" fmla="*/ 398237 h 415138"/>
                  <a:gd name="connsiteX795" fmla="*/ 460721 w 908747"/>
                  <a:gd name="connsiteY795" fmla="*/ 398237 h 415138"/>
                  <a:gd name="connsiteX796" fmla="*/ 464424 w 908747"/>
                  <a:gd name="connsiteY796" fmla="*/ 396180 h 415138"/>
                  <a:gd name="connsiteX797" fmla="*/ 464287 w 908747"/>
                  <a:gd name="connsiteY797" fmla="*/ 396180 h 415138"/>
                  <a:gd name="connsiteX798" fmla="*/ 471556 w 908747"/>
                  <a:gd name="connsiteY798" fmla="*/ 390693 h 415138"/>
                  <a:gd name="connsiteX799" fmla="*/ 471419 w 908747"/>
                  <a:gd name="connsiteY799" fmla="*/ 390831 h 415138"/>
                  <a:gd name="connsiteX800" fmla="*/ 471830 w 908747"/>
                  <a:gd name="connsiteY800" fmla="*/ 390419 h 415138"/>
                  <a:gd name="connsiteX801" fmla="*/ 471968 w 908747"/>
                  <a:gd name="connsiteY801" fmla="*/ 390282 h 415138"/>
                  <a:gd name="connsiteX802" fmla="*/ 471968 w 908747"/>
                  <a:gd name="connsiteY802" fmla="*/ 390282 h 415138"/>
                  <a:gd name="connsiteX803" fmla="*/ 478140 w 908747"/>
                  <a:gd name="connsiteY803" fmla="*/ 384247 h 415138"/>
                  <a:gd name="connsiteX804" fmla="*/ 486644 w 908747"/>
                  <a:gd name="connsiteY804" fmla="*/ 373274 h 415138"/>
                  <a:gd name="connsiteX805" fmla="*/ 486506 w 908747"/>
                  <a:gd name="connsiteY805" fmla="*/ 373548 h 415138"/>
                  <a:gd name="connsiteX806" fmla="*/ 493090 w 908747"/>
                  <a:gd name="connsiteY806" fmla="*/ 363261 h 415138"/>
                  <a:gd name="connsiteX807" fmla="*/ 498851 w 908747"/>
                  <a:gd name="connsiteY807" fmla="*/ 352700 h 415138"/>
                  <a:gd name="connsiteX808" fmla="*/ 498714 w 908747"/>
                  <a:gd name="connsiteY808" fmla="*/ 352974 h 415138"/>
                  <a:gd name="connsiteX809" fmla="*/ 513253 w 908747"/>
                  <a:gd name="connsiteY809" fmla="*/ 318410 h 415138"/>
                  <a:gd name="connsiteX810" fmla="*/ 512978 w 908747"/>
                  <a:gd name="connsiteY810" fmla="*/ 319096 h 415138"/>
                  <a:gd name="connsiteX811" fmla="*/ 522031 w 908747"/>
                  <a:gd name="connsiteY811" fmla="*/ 289881 h 415138"/>
                  <a:gd name="connsiteX812" fmla="*/ 527380 w 908747"/>
                  <a:gd name="connsiteY812" fmla="*/ 268346 h 415138"/>
                  <a:gd name="connsiteX813" fmla="*/ 527380 w 908747"/>
                  <a:gd name="connsiteY813" fmla="*/ 267798 h 415138"/>
                  <a:gd name="connsiteX814" fmla="*/ 527106 w 908747"/>
                  <a:gd name="connsiteY814" fmla="*/ 263683 h 415138"/>
                  <a:gd name="connsiteX815" fmla="*/ 525734 w 908747"/>
                  <a:gd name="connsiteY815" fmla="*/ 240503 h 415138"/>
                  <a:gd name="connsiteX816" fmla="*/ 525049 w 908747"/>
                  <a:gd name="connsiteY816" fmla="*/ 228159 h 415138"/>
                  <a:gd name="connsiteX817" fmla="*/ 524911 w 908747"/>
                  <a:gd name="connsiteY817" fmla="*/ 224181 h 415138"/>
                  <a:gd name="connsiteX818" fmla="*/ 524500 w 908747"/>
                  <a:gd name="connsiteY818" fmla="*/ 201001 h 415138"/>
                  <a:gd name="connsiteX819" fmla="*/ 524363 w 908747"/>
                  <a:gd name="connsiteY819" fmla="*/ 177272 h 415138"/>
                  <a:gd name="connsiteX820" fmla="*/ 525460 w 908747"/>
                  <a:gd name="connsiteY820" fmla="*/ 150252 h 415138"/>
                  <a:gd name="connsiteX821" fmla="*/ 528478 w 908747"/>
                  <a:gd name="connsiteY821" fmla="*/ 122820 h 415138"/>
                  <a:gd name="connsiteX822" fmla="*/ 529986 w 908747"/>
                  <a:gd name="connsiteY822" fmla="*/ 113356 h 415138"/>
                  <a:gd name="connsiteX823" fmla="*/ 530809 w 908747"/>
                  <a:gd name="connsiteY823" fmla="*/ 110338 h 415138"/>
                  <a:gd name="connsiteX824" fmla="*/ 532455 w 908747"/>
                  <a:gd name="connsiteY824" fmla="*/ 106772 h 415138"/>
                  <a:gd name="connsiteX825" fmla="*/ 533827 w 908747"/>
                  <a:gd name="connsiteY825" fmla="*/ 104989 h 415138"/>
                  <a:gd name="connsiteX826" fmla="*/ 535198 w 908747"/>
                  <a:gd name="connsiteY826" fmla="*/ 103754 h 415138"/>
                  <a:gd name="connsiteX827" fmla="*/ 537667 w 908747"/>
                  <a:gd name="connsiteY827" fmla="*/ 102657 h 415138"/>
                  <a:gd name="connsiteX828" fmla="*/ 541645 w 908747"/>
                  <a:gd name="connsiteY828" fmla="*/ 102108 h 415138"/>
                  <a:gd name="connsiteX829" fmla="*/ 546994 w 908747"/>
                  <a:gd name="connsiteY829" fmla="*/ 105126 h 415138"/>
                  <a:gd name="connsiteX830" fmla="*/ 550835 w 908747"/>
                  <a:gd name="connsiteY830" fmla="*/ 115688 h 415138"/>
                  <a:gd name="connsiteX831" fmla="*/ 552069 w 908747"/>
                  <a:gd name="connsiteY831" fmla="*/ 126660 h 415138"/>
                  <a:gd name="connsiteX832" fmla="*/ 552069 w 908747"/>
                  <a:gd name="connsiteY832" fmla="*/ 156150 h 415138"/>
                  <a:gd name="connsiteX833" fmla="*/ 550835 w 908747"/>
                  <a:gd name="connsiteY833" fmla="*/ 181662 h 415138"/>
                  <a:gd name="connsiteX834" fmla="*/ 549189 w 908747"/>
                  <a:gd name="connsiteY834" fmla="*/ 199492 h 415138"/>
                  <a:gd name="connsiteX835" fmla="*/ 547543 w 908747"/>
                  <a:gd name="connsiteY835" fmla="*/ 214580 h 415138"/>
                  <a:gd name="connsiteX836" fmla="*/ 546857 w 908747"/>
                  <a:gd name="connsiteY836" fmla="*/ 221438 h 415138"/>
                  <a:gd name="connsiteX837" fmla="*/ 542331 w 908747"/>
                  <a:gd name="connsiteY837" fmla="*/ 246813 h 415138"/>
                  <a:gd name="connsiteX838" fmla="*/ 540273 w 908747"/>
                  <a:gd name="connsiteY838" fmla="*/ 258745 h 415138"/>
                  <a:gd name="connsiteX839" fmla="*/ 537942 w 908747"/>
                  <a:gd name="connsiteY839" fmla="*/ 270267 h 415138"/>
                  <a:gd name="connsiteX840" fmla="*/ 540685 w 908747"/>
                  <a:gd name="connsiteY840" fmla="*/ 297973 h 415138"/>
                  <a:gd name="connsiteX841" fmla="*/ 541371 w 908747"/>
                  <a:gd name="connsiteY841" fmla="*/ 302362 h 415138"/>
                  <a:gd name="connsiteX842" fmla="*/ 543154 w 908747"/>
                  <a:gd name="connsiteY842" fmla="*/ 314706 h 415138"/>
                  <a:gd name="connsiteX843" fmla="*/ 544662 w 908747"/>
                  <a:gd name="connsiteY843" fmla="*/ 324719 h 415138"/>
                  <a:gd name="connsiteX844" fmla="*/ 546994 w 908747"/>
                  <a:gd name="connsiteY844" fmla="*/ 337612 h 415138"/>
                  <a:gd name="connsiteX845" fmla="*/ 546857 w 908747"/>
                  <a:gd name="connsiteY845" fmla="*/ 336926 h 415138"/>
                  <a:gd name="connsiteX846" fmla="*/ 554538 w 908747"/>
                  <a:gd name="connsiteY846" fmla="*/ 365593 h 415138"/>
                  <a:gd name="connsiteX847" fmla="*/ 554264 w 908747"/>
                  <a:gd name="connsiteY847" fmla="*/ 364907 h 415138"/>
                  <a:gd name="connsiteX848" fmla="*/ 559064 w 908747"/>
                  <a:gd name="connsiteY848" fmla="*/ 376428 h 415138"/>
                  <a:gd name="connsiteX849" fmla="*/ 559064 w 908747"/>
                  <a:gd name="connsiteY849" fmla="*/ 376292 h 415138"/>
                  <a:gd name="connsiteX850" fmla="*/ 563728 w 908747"/>
                  <a:gd name="connsiteY850" fmla="*/ 384109 h 415138"/>
                  <a:gd name="connsiteX851" fmla="*/ 567705 w 908747"/>
                  <a:gd name="connsiteY851" fmla="*/ 389184 h 415138"/>
                  <a:gd name="connsiteX852" fmla="*/ 570449 w 908747"/>
                  <a:gd name="connsiteY852" fmla="*/ 391790 h 415138"/>
                  <a:gd name="connsiteX853" fmla="*/ 570449 w 908747"/>
                  <a:gd name="connsiteY853" fmla="*/ 391790 h 415138"/>
                  <a:gd name="connsiteX854" fmla="*/ 572232 w 908747"/>
                  <a:gd name="connsiteY854" fmla="*/ 393162 h 415138"/>
                  <a:gd name="connsiteX855" fmla="*/ 575661 w 908747"/>
                  <a:gd name="connsiteY855" fmla="*/ 395082 h 415138"/>
                  <a:gd name="connsiteX856" fmla="*/ 575112 w 908747"/>
                  <a:gd name="connsiteY856" fmla="*/ 394808 h 415138"/>
                  <a:gd name="connsiteX857" fmla="*/ 576758 w 908747"/>
                  <a:gd name="connsiteY857" fmla="*/ 395494 h 415138"/>
                  <a:gd name="connsiteX858" fmla="*/ 578130 w 908747"/>
                  <a:gd name="connsiteY858" fmla="*/ 395905 h 415138"/>
                  <a:gd name="connsiteX859" fmla="*/ 578815 w 908747"/>
                  <a:gd name="connsiteY859" fmla="*/ 395905 h 415138"/>
                  <a:gd name="connsiteX860" fmla="*/ 579775 w 908747"/>
                  <a:gd name="connsiteY860" fmla="*/ 395768 h 415138"/>
                  <a:gd name="connsiteX861" fmla="*/ 581421 w 908747"/>
                  <a:gd name="connsiteY861" fmla="*/ 395219 h 415138"/>
                  <a:gd name="connsiteX862" fmla="*/ 583342 w 908747"/>
                  <a:gd name="connsiteY862" fmla="*/ 394396 h 415138"/>
                  <a:gd name="connsiteX863" fmla="*/ 582930 w 908747"/>
                  <a:gd name="connsiteY863" fmla="*/ 394671 h 415138"/>
                  <a:gd name="connsiteX864" fmla="*/ 586085 w 908747"/>
                  <a:gd name="connsiteY864" fmla="*/ 392751 h 415138"/>
                  <a:gd name="connsiteX865" fmla="*/ 586085 w 908747"/>
                  <a:gd name="connsiteY865" fmla="*/ 392751 h 415138"/>
                  <a:gd name="connsiteX866" fmla="*/ 587594 w 908747"/>
                  <a:gd name="connsiteY866" fmla="*/ 391653 h 415138"/>
                  <a:gd name="connsiteX867" fmla="*/ 591708 w 908747"/>
                  <a:gd name="connsiteY867" fmla="*/ 387538 h 415138"/>
                  <a:gd name="connsiteX868" fmla="*/ 591297 w 908747"/>
                  <a:gd name="connsiteY868" fmla="*/ 387950 h 415138"/>
                  <a:gd name="connsiteX869" fmla="*/ 597606 w 908747"/>
                  <a:gd name="connsiteY869" fmla="*/ 379446 h 415138"/>
                  <a:gd name="connsiteX870" fmla="*/ 597606 w 908747"/>
                  <a:gd name="connsiteY870" fmla="*/ 379446 h 415138"/>
                  <a:gd name="connsiteX871" fmla="*/ 605287 w 908747"/>
                  <a:gd name="connsiteY871" fmla="*/ 366141 h 415138"/>
                  <a:gd name="connsiteX872" fmla="*/ 605150 w 908747"/>
                  <a:gd name="connsiteY872" fmla="*/ 366553 h 415138"/>
                  <a:gd name="connsiteX873" fmla="*/ 617220 w 908747"/>
                  <a:gd name="connsiteY873" fmla="*/ 337475 h 415138"/>
                  <a:gd name="connsiteX874" fmla="*/ 616946 w 908747"/>
                  <a:gd name="connsiteY874" fmla="*/ 338161 h 415138"/>
                  <a:gd name="connsiteX875" fmla="*/ 632856 w 908747"/>
                  <a:gd name="connsiteY875" fmla="*/ 279045 h 415138"/>
                  <a:gd name="connsiteX876" fmla="*/ 632719 w 908747"/>
                  <a:gd name="connsiteY876" fmla="*/ 279731 h 415138"/>
                  <a:gd name="connsiteX877" fmla="*/ 636697 w 908747"/>
                  <a:gd name="connsiteY877" fmla="*/ 256139 h 415138"/>
                  <a:gd name="connsiteX878" fmla="*/ 638480 w 908747"/>
                  <a:gd name="connsiteY878" fmla="*/ 244618 h 415138"/>
                  <a:gd name="connsiteX879" fmla="*/ 638343 w 908747"/>
                  <a:gd name="connsiteY879" fmla="*/ 243795 h 415138"/>
                  <a:gd name="connsiteX880" fmla="*/ 630250 w 908747"/>
                  <a:gd name="connsiteY880" fmla="*/ 199904 h 415138"/>
                  <a:gd name="connsiteX881" fmla="*/ 627919 w 908747"/>
                  <a:gd name="connsiteY881" fmla="*/ 184404 h 415138"/>
                  <a:gd name="connsiteX882" fmla="*/ 624215 w 908747"/>
                  <a:gd name="connsiteY882" fmla="*/ 157384 h 415138"/>
                  <a:gd name="connsiteX883" fmla="*/ 623392 w 908747"/>
                  <a:gd name="connsiteY883" fmla="*/ 149292 h 415138"/>
                  <a:gd name="connsiteX884" fmla="*/ 622432 w 908747"/>
                  <a:gd name="connsiteY884" fmla="*/ 135987 h 415138"/>
                  <a:gd name="connsiteX885" fmla="*/ 622158 w 908747"/>
                  <a:gd name="connsiteY885" fmla="*/ 120762 h 415138"/>
                  <a:gd name="connsiteX886" fmla="*/ 622844 w 908747"/>
                  <a:gd name="connsiteY886" fmla="*/ 104989 h 415138"/>
                  <a:gd name="connsiteX887" fmla="*/ 624901 w 908747"/>
                  <a:gd name="connsiteY887" fmla="*/ 93467 h 415138"/>
                  <a:gd name="connsiteX888" fmla="*/ 627781 w 908747"/>
                  <a:gd name="connsiteY888" fmla="*/ 85375 h 415138"/>
                  <a:gd name="connsiteX889" fmla="*/ 631622 w 908747"/>
                  <a:gd name="connsiteY889" fmla="*/ 81123 h 415138"/>
                  <a:gd name="connsiteX890" fmla="*/ 634365 w 908747"/>
                  <a:gd name="connsiteY890" fmla="*/ 79889 h 415138"/>
                  <a:gd name="connsiteX891" fmla="*/ 639303 w 908747"/>
                  <a:gd name="connsiteY891" fmla="*/ 79340 h 415138"/>
                  <a:gd name="connsiteX892" fmla="*/ 644103 w 908747"/>
                  <a:gd name="connsiteY892" fmla="*/ 80849 h 415138"/>
                  <a:gd name="connsiteX893" fmla="*/ 646161 w 908747"/>
                  <a:gd name="connsiteY893" fmla="*/ 82632 h 415138"/>
                  <a:gd name="connsiteX894" fmla="*/ 648355 w 908747"/>
                  <a:gd name="connsiteY894" fmla="*/ 85650 h 415138"/>
                  <a:gd name="connsiteX895" fmla="*/ 650139 w 908747"/>
                  <a:gd name="connsiteY895" fmla="*/ 89353 h 415138"/>
                  <a:gd name="connsiteX896" fmla="*/ 651510 w 908747"/>
                  <a:gd name="connsiteY896" fmla="*/ 93193 h 415138"/>
                  <a:gd name="connsiteX897" fmla="*/ 654116 w 908747"/>
                  <a:gd name="connsiteY897" fmla="*/ 106909 h 415138"/>
                  <a:gd name="connsiteX898" fmla="*/ 655899 w 908747"/>
                  <a:gd name="connsiteY898" fmla="*/ 130227 h 415138"/>
                  <a:gd name="connsiteX899" fmla="*/ 656174 w 908747"/>
                  <a:gd name="connsiteY899" fmla="*/ 143531 h 415138"/>
                  <a:gd name="connsiteX900" fmla="*/ 656311 w 908747"/>
                  <a:gd name="connsiteY900" fmla="*/ 155601 h 415138"/>
                  <a:gd name="connsiteX901" fmla="*/ 656174 w 908747"/>
                  <a:gd name="connsiteY901" fmla="*/ 162733 h 415138"/>
                  <a:gd name="connsiteX902" fmla="*/ 655351 w 908747"/>
                  <a:gd name="connsiteY902" fmla="*/ 190440 h 415138"/>
                  <a:gd name="connsiteX903" fmla="*/ 655076 w 908747"/>
                  <a:gd name="connsiteY903" fmla="*/ 195103 h 415138"/>
                  <a:gd name="connsiteX904" fmla="*/ 653842 w 908747"/>
                  <a:gd name="connsiteY904" fmla="*/ 209505 h 415138"/>
                  <a:gd name="connsiteX905" fmla="*/ 651784 w 908747"/>
                  <a:gd name="connsiteY905" fmla="*/ 233645 h 415138"/>
                  <a:gd name="connsiteX906" fmla="*/ 650824 w 908747"/>
                  <a:gd name="connsiteY906" fmla="*/ 239406 h 415138"/>
                  <a:gd name="connsiteX907" fmla="*/ 649727 w 908747"/>
                  <a:gd name="connsiteY907" fmla="*/ 245715 h 415138"/>
                  <a:gd name="connsiteX908" fmla="*/ 655076 w 908747"/>
                  <a:gd name="connsiteY908" fmla="*/ 271090 h 415138"/>
                  <a:gd name="connsiteX909" fmla="*/ 656859 w 908747"/>
                  <a:gd name="connsiteY909" fmla="*/ 277948 h 415138"/>
                  <a:gd name="connsiteX910" fmla="*/ 660288 w 908747"/>
                  <a:gd name="connsiteY910" fmla="*/ 291664 h 415138"/>
                  <a:gd name="connsiteX911" fmla="*/ 662757 w 908747"/>
                  <a:gd name="connsiteY911" fmla="*/ 301402 h 415138"/>
                  <a:gd name="connsiteX912" fmla="*/ 664403 w 908747"/>
                  <a:gd name="connsiteY912" fmla="*/ 307026 h 415138"/>
                  <a:gd name="connsiteX913" fmla="*/ 668929 w 908747"/>
                  <a:gd name="connsiteY913" fmla="*/ 321428 h 415138"/>
                  <a:gd name="connsiteX914" fmla="*/ 668929 w 908747"/>
                  <a:gd name="connsiteY914" fmla="*/ 321290 h 415138"/>
                  <a:gd name="connsiteX915" fmla="*/ 679079 w 908747"/>
                  <a:gd name="connsiteY915" fmla="*/ 345842 h 415138"/>
                  <a:gd name="connsiteX916" fmla="*/ 679079 w 908747"/>
                  <a:gd name="connsiteY916" fmla="*/ 345842 h 415138"/>
                  <a:gd name="connsiteX917" fmla="*/ 685114 w 908747"/>
                  <a:gd name="connsiteY917" fmla="*/ 356403 h 415138"/>
                  <a:gd name="connsiteX918" fmla="*/ 690326 w 908747"/>
                  <a:gd name="connsiteY918" fmla="*/ 363124 h 415138"/>
                  <a:gd name="connsiteX919" fmla="*/ 690052 w 908747"/>
                  <a:gd name="connsiteY919" fmla="*/ 362850 h 415138"/>
                  <a:gd name="connsiteX920" fmla="*/ 690326 w 908747"/>
                  <a:gd name="connsiteY920" fmla="*/ 363124 h 415138"/>
                  <a:gd name="connsiteX921" fmla="*/ 690464 w 908747"/>
                  <a:gd name="connsiteY921" fmla="*/ 363261 h 415138"/>
                  <a:gd name="connsiteX922" fmla="*/ 690326 w 908747"/>
                  <a:gd name="connsiteY922" fmla="*/ 363124 h 415138"/>
                  <a:gd name="connsiteX923" fmla="*/ 694716 w 908747"/>
                  <a:gd name="connsiteY923" fmla="*/ 367513 h 415138"/>
                  <a:gd name="connsiteX924" fmla="*/ 694441 w 908747"/>
                  <a:gd name="connsiteY924" fmla="*/ 367376 h 415138"/>
                  <a:gd name="connsiteX925" fmla="*/ 697322 w 908747"/>
                  <a:gd name="connsiteY925" fmla="*/ 369434 h 415138"/>
                  <a:gd name="connsiteX926" fmla="*/ 697184 w 908747"/>
                  <a:gd name="connsiteY926" fmla="*/ 369296 h 415138"/>
                  <a:gd name="connsiteX927" fmla="*/ 700476 w 908747"/>
                  <a:gd name="connsiteY927" fmla="*/ 371216 h 415138"/>
                  <a:gd name="connsiteX928" fmla="*/ 704180 w 908747"/>
                  <a:gd name="connsiteY928" fmla="*/ 372725 h 415138"/>
                  <a:gd name="connsiteX929" fmla="*/ 703494 w 908747"/>
                  <a:gd name="connsiteY929" fmla="*/ 372451 h 415138"/>
                  <a:gd name="connsiteX930" fmla="*/ 705551 w 908747"/>
                  <a:gd name="connsiteY930" fmla="*/ 372999 h 415138"/>
                  <a:gd name="connsiteX931" fmla="*/ 704865 w 908747"/>
                  <a:gd name="connsiteY931" fmla="*/ 372863 h 415138"/>
                  <a:gd name="connsiteX932" fmla="*/ 708843 w 908747"/>
                  <a:gd name="connsiteY932" fmla="*/ 373411 h 415138"/>
                  <a:gd name="connsiteX933" fmla="*/ 708157 w 908747"/>
                  <a:gd name="connsiteY933" fmla="*/ 373411 h 415138"/>
                  <a:gd name="connsiteX934" fmla="*/ 709803 w 908747"/>
                  <a:gd name="connsiteY934" fmla="*/ 373411 h 415138"/>
                  <a:gd name="connsiteX935" fmla="*/ 711449 w 908747"/>
                  <a:gd name="connsiteY935" fmla="*/ 373137 h 415138"/>
                  <a:gd name="connsiteX936" fmla="*/ 710763 w 908747"/>
                  <a:gd name="connsiteY936" fmla="*/ 373274 h 415138"/>
                  <a:gd name="connsiteX937" fmla="*/ 714878 w 908747"/>
                  <a:gd name="connsiteY937" fmla="*/ 372177 h 415138"/>
                  <a:gd name="connsiteX938" fmla="*/ 714192 w 908747"/>
                  <a:gd name="connsiteY938" fmla="*/ 372451 h 415138"/>
                  <a:gd name="connsiteX939" fmla="*/ 718170 w 908747"/>
                  <a:gd name="connsiteY939" fmla="*/ 370805 h 415138"/>
                  <a:gd name="connsiteX940" fmla="*/ 717621 w 908747"/>
                  <a:gd name="connsiteY940" fmla="*/ 371079 h 415138"/>
                  <a:gd name="connsiteX941" fmla="*/ 721325 w 908747"/>
                  <a:gd name="connsiteY941" fmla="*/ 369022 h 415138"/>
                  <a:gd name="connsiteX942" fmla="*/ 720776 w 908747"/>
                  <a:gd name="connsiteY942" fmla="*/ 369434 h 415138"/>
                  <a:gd name="connsiteX943" fmla="*/ 724205 w 908747"/>
                  <a:gd name="connsiteY943" fmla="*/ 366828 h 415138"/>
                  <a:gd name="connsiteX944" fmla="*/ 723793 w 908747"/>
                  <a:gd name="connsiteY944" fmla="*/ 367239 h 415138"/>
                  <a:gd name="connsiteX945" fmla="*/ 728594 w 908747"/>
                  <a:gd name="connsiteY945" fmla="*/ 362576 h 415138"/>
                  <a:gd name="connsiteX946" fmla="*/ 728183 w 908747"/>
                  <a:gd name="connsiteY946" fmla="*/ 363124 h 415138"/>
                  <a:gd name="connsiteX947" fmla="*/ 734903 w 908747"/>
                  <a:gd name="connsiteY947" fmla="*/ 354346 h 415138"/>
                  <a:gd name="connsiteX948" fmla="*/ 734629 w 908747"/>
                  <a:gd name="connsiteY948" fmla="*/ 354757 h 415138"/>
                  <a:gd name="connsiteX949" fmla="*/ 740253 w 908747"/>
                  <a:gd name="connsiteY949" fmla="*/ 345293 h 415138"/>
                  <a:gd name="connsiteX950" fmla="*/ 748208 w 908747"/>
                  <a:gd name="connsiteY950" fmla="*/ 326091 h 415138"/>
                  <a:gd name="connsiteX951" fmla="*/ 747934 w 908747"/>
                  <a:gd name="connsiteY951" fmla="*/ 326777 h 415138"/>
                  <a:gd name="connsiteX952" fmla="*/ 755477 w 908747"/>
                  <a:gd name="connsiteY952" fmla="*/ 297425 h 415138"/>
                  <a:gd name="connsiteX953" fmla="*/ 755477 w 908747"/>
                  <a:gd name="connsiteY953" fmla="*/ 297425 h 415138"/>
                  <a:gd name="connsiteX954" fmla="*/ 755340 w 908747"/>
                  <a:gd name="connsiteY954" fmla="*/ 297836 h 415138"/>
                  <a:gd name="connsiteX955" fmla="*/ 755477 w 908747"/>
                  <a:gd name="connsiteY955" fmla="*/ 297425 h 415138"/>
                  <a:gd name="connsiteX956" fmla="*/ 753283 w 908747"/>
                  <a:gd name="connsiteY956" fmla="*/ 292761 h 415138"/>
                  <a:gd name="connsiteX957" fmla="*/ 746013 w 908747"/>
                  <a:gd name="connsiteY957" fmla="*/ 274656 h 415138"/>
                  <a:gd name="connsiteX958" fmla="*/ 741350 w 908747"/>
                  <a:gd name="connsiteY958" fmla="*/ 262174 h 415138"/>
                  <a:gd name="connsiteX959" fmla="*/ 738607 w 908747"/>
                  <a:gd name="connsiteY959" fmla="*/ 254219 h 415138"/>
                  <a:gd name="connsiteX960" fmla="*/ 732297 w 908747"/>
                  <a:gd name="connsiteY960" fmla="*/ 234605 h 415138"/>
                  <a:gd name="connsiteX961" fmla="*/ 728045 w 908747"/>
                  <a:gd name="connsiteY961" fmla="*/ 220340 h 415138"/>
                  <a:gd name="connsiteX962" fmla="*/ 725439 w 908747"/>
                  <a:gd name="connsiteY962" fmla="*/ 211700 h 415138"/>
                  <a:gd name="connsiteX963" fmla="*/ 718856 w 908747"/>
                  <a:gd name="connsiteY963" fmla="*/ 186462 h 415138"/>
                  <a:gd name="connsiteX964" fmla="*/ 714741 w 908747"/>
                  <a:gd name="connsiteY964" fmla="*/ 168494 h 415138"/>
                  <a:gd name="connsiteX965" fmla="*/ 711449 w 908747"/>
                  <a:gd name="connsiteY965" fmla="*/ 153818 h 415138"/>
                  <a:gd name="connsiteX966" fmla="*/ 708843 w 908747"/>
                  <a:gd name="connsiteY966" fmla="*/ 140514 h 415138"/>
                  <a:gd name="connsiteX967" fmla="*/ 706237 w 908747"/>
                  <a:gd name="connsiteY967" fmla="*/ 124877 h 415138"/>
                  <a:gd name="connsiteX968" fmla="*/ 704728 w 908747"/>
                  <a:gd name="connsiteY968" fmla="*/ 109789 h 415138"/>
                  <a:gd name="connsiteX969" fmla="*/ 705963 w 908747"/>
                  <a:gd name="connsiteY969" fmla="*/ 85375 h 415138"/>
                  <a:gd name="connsiteX970" fmla="*/ 707197 w 908747"/>
                  <a:gd name="connsiteY970" fmla="*/ 81123 h 415138"/>
                  <a:gd name="connsiteX971" fmla="*/ 709117 w 908747"/>
                  <a:gd name="connsiteY971" fmla="*/ 77557 h 415138"/>
                  <a:gd name="connsiteX972" fmla="*/ 711038 w 908747"/>
                  <a:gd name="connsiteY972" fmla="*/ 75363 h 415138"/>
                  <a:gd name="connsiteX973" fmla="*/ 713506 w 908747"/>
                  <a:gd name="connsiteY973" fmla="*/ 73716 h 415138"/>
                  <a:gd name="connsiteX974" fmla="*/ 716524 w 908747"/>
                  <a:gd name="connsiteY974" fmla="*/ 72756 h 415138"/>
                  <a:gd name="connsiteX975" fmla="*/ 719816 w 908747"/>
                  <a:gd name="connsiteY975" fmla="*/ 72345 h 415138"/>
                  <a:gd name="connsiteX976" fmla="*/ 723108 w 908747"/>
                  <a:gd name="connsiteY976" fmla="*/ 72619 h 415138"/>
                  <a:gd name="connsiteX977" fmla="*/ 727497 w 908747"/>
                  <a:gd name="connsiteY977" fmla="*/ 74265 h 415138"/>
                  <a:gd name="connsiteX978" fmla="*/ 733120 w 908747"/>
                  <a:gd name="connsiteY978" fmla="*/ 79477 h 415138"/>
                  <a:gd name="connsiteX979" fmla="*/ 736549 w 908747"/>
                  <a:gd name="connsiteY979" fmla="*/ 84141 h 415138"/>
                  <a:gd name="connsiteX980" fmla="*/ 739293 w 908747"/>
                  <a:gd name="connsiteY980" fmla="*/ 88392 h 415138"/>
                  <a:gd name="connsiteX981" fmla="*/ 744230 w 908747"/>
                  <a:gd name="connsiteY981" fmla="*/ 98817 h 415138"/>
                  <a:gd name="connsiteX982" fmla="*/ 750540 w 908747"/>
                  <a:gd name="connsiteY982" fmla="*/ 114727 h 415138"/>
                  <a:gd name="connsiteX983" fmla="*/ 766313 w 908747"/>
                  <a:gd name="connsiteY983" fmla="*/ 171511 h 415138"/>
                  <a:gd name="connsiteX984" fmla="*/ 772760 w 908747"/>
                  <a:gd name="connsiteY984" fmla="*/ 233782 h 415138"/>
                  <a:gd name="connsiteX985" fmla="*/ 771525 w 908747"/>
                  <a:gd name="connsiteY985" fmla="*/ 262311 h 415138"/>
                  <a:gd name="connsiteX986" fmla="*/ 767273 w 908747"/>
                  <a:gd name="connsiteY986" fmla="*/ 294407 h 415138"/>
                  <a:gd name="connsiteX987" fmla="*/ 766862 w 908747"/>
                  <a:gd name="connsiteY987" fmla="*/ 296876 h 415138"/>
                  <a:gd name="connsiteX988" fmla="*/ 767822 w 908747"/>
                  <a:gd name="connsiteY988" fmla="*/ 298248 h 415138"/>
                  <a:gd name="connsiteX989" fmla="*/ 767685 w 908747"/>
                  <a:gd name="connsiteY989" fmla="*/ 298110 h 415138"/>
                  <a:gd name="connsiteX990" fmla="*/ 767822 w 908747"/>
                  <a:gd name="connsiteY990" fmla="*/ 298384 h 415138"/>
                  <a:gd name="connsiteX991" fmla="*/ 767959 w 908747"/>
                  <a:gd name="connsiteY991" fmla="*/ 298659 h 415138"/>
                  <a:gd name="connsiteX992" fmla="*/ 767822 w 908747"/>
                  <a:gd name="connsiteY992" fmla="*/ 298522 h 415138"/>
                  <a:gd name="connsiteX993" fmla="*/ 769605 w 908747"/>
                  <a:gd name="connsiteY993" fmla="*/ 300990 h 415138"/>
                  <a:gd name="connsiteX994" fmla="*/ 769605 w 908747"/>
                  <a:gd name="connsiteY994" fmla="*/ 300990 h 415138"/>
                  <a:gd name="connsiteX995" fmla="*/ 769742 w 908747"/>
                  <a:gd name="connsiteY995" fmla="*/ 301128 h 415138"/>
                  <a:gd name="connsiteX996" fmla="*/ 770016 w 908747"/>
                  <a:gd name="connsiteY996" fmla="*/ 301539 h 415138"/>
                  <a:gd name="connsiteX997" fmla="*/ 770016 w 908747"/>
                  <a:gd name="connsiteY997" fmla="*/ 301402 h 415138"/>
                  <a:gd name="connsiteX998" fmla="*/ 772074 w 908747"/>
                  <a:gd name="connsiteY998" fmla="*/ 303459 h 415138"/>
                  <a:gd name="connsiteX999" fmla="*/ 772897 w 908747"/>
                  <a:gd name="connsiteY999" fmla="*/ 304008 h 415138"/>
                  <a:gd name="connsiteX1000" fmla="*/ 773720 w 908747"/>
                  <a:gd name="connsiteY1000" fmla="*/ 304419 h 415138"/>
                  <a:gd name="connsiteX1001" fmla="*/ 775091 w 908747"/>
                  <a:gd name="connsiteY1001" fmla="*/ 304831 h 415138"/>
                  <a:gd name="connsiteX1002" fmla="*/ 774680 w 908747"/>
                  <a:gd name="connsiteY1002" fmla="*/ 304831 h 415138"/>
                  <a:gd name="connsiteX1003" fmla="*/ 775914 w 908747"/>
                  <a:gd name="connsiteY1003" fmla="*/ 305106 h 415138"/>
                  <a:gd name="connsiteX1004" fmla="*/ 777012 w 908747"/>
                  <a:gd name="connsiteY1004" fmla="*/ 305106 h 415138"/>
                  <a:gd name="connsiteX1005" fmla="*/ 777697 w 908747"/>
                  <a:gd name="connsiteY1005" fmla="*/ 304968 h 415138"/>
                  <a:gd name="connsiteX1006" fmla="*/ 778520 w 908747"/>
                  <a:gd name="connsiteY1006" fmla="*/ 304694 h 415138"/>
                  <a:gd name="connsiteX1007" fmla="*/ 779892 w 908747"/>
                  <a:gd name="connsiteY1007" fmla="*/ 303871 h 415138"/>
                  <a:gd name="connsiteX1008" fmla="*/ 781401 w 908747"/>
                  <a:gd name="connsiteY1008" fmla="*/ 302774 h 415138"/>
                  <a:gd name="connsiteX1009" fmla="*/ 783870 w 908747"/>
                  <a:gd name="connsiteY1009" fmla="*/ 300305 h 415138"/>
                  <a:gd name="connsiteX1010" fmla="*/ 783732 w 908747"/>
                  <a:gd name="connsiteY1010" fmla="*/ 300442 h 415138"/>
                  <a:gd name="connsiteX1011" fmla="*/ 784007 w 908747"/>
                  <a:gd name="connsiteY1011" fmla="*/ 300168 h 415138"/>
                  <a:gd name="connsiteX1012" fmla="*/ 784144 w 908747"/>
                  <a:gd name="connsiteY1012" fmla="*/ 299893 h 415138"/>
                  <a:gd name="connsiteX1013" fmla="*/ 784007 w 908747"/>
                  <a:gd name="connsiteY1013" fmla="*/ 300030 h 415138"/>
                  <a:gd name="connsiteX1014" fmla="*/ 786201 w 908747"/>
                  <a:gd name="connsiteY1014" fmla="*/ 297150 h 415138"/>
                  <a:gd name="connsiteX1015" fmla="*/ 786064 w 908747"/>
                  <a:gd name="connsiteY1015" fmla="*/ 297425 h 415138"/>
                  <a:gd name="connsiteX1016" fmla="*/ 788121 w 908747"/>
                  <a:gd name="connsiteY1016" fmla="*/ 293996 h 415138"/>
                  <a:gd name="connsiteX1017" fmla="*/ 794431 w 908747"/>
                  <a:gd name="connsiteY1017" fmla="*/ 279045 h 415138"/>
                  <a:gd name="connsiteX1018" fmla="*/ 794431 w 908747"/>
                  <a:gd name="connsiteY1018" fmla="*/ 279182 h 415138"/>
                  <a:gd name="connsiteX1019" fmla="*/ 800329 w 908747"/>
                  <a:gd name="connsiteY1019" fmla="*/ 256413 h 415138"/>
                  <a:gd name="connsiteX1020" fmla="*/ 800329 w 908747"/>
                  <a:gd name="connsiteY1020" fmla="*/ 256688 h 415138"/>
                  <a:gd name="connsiteX1021" fmla="*/ 805678 w 908747"/>
                  <a:gd name="connsiteY1021" fmla="*/ 215403 h 415138"/>
                  <a:gd name="connsiteX1022" fmla="*/ 805678 w 908747"/>
                  <a:gd name="connsiteY1022" fmla="*/ 215540 h 415138"/>
                  <a:gd name="connsiteX1023" fmla="*/ 806364 w 908747"/>
                  <a:gd name="connsiteY1023" fmla="*/ 187971 h 415138"/>
                  <a:gd name="connsiteX1024" fmla="*/ 805129 w 908747"/>
                  <a:gd name="connsiteY1024" fmla="*/ 159579 h 415138"/>
                  <a:gd name="connsiteX1025" fmla="*/ 803209 w 908747"/>
                  <a:gd name="connsiteY1025" fmla="*/ 139827 h 415138"/>
                  <a:gd name="connsiteX1026" fmla="*/ 803072 w 908747"/>
                  <a:gd name="connsiteY1026" fmla="*/ 139279 h 415138"/>
                  <a:gd name="connsiteX1027" fmla="*/ 798408 w 908747"/>
                  <a:gd name="connsiteY1027" fmla="*/ 120899 h 415138"/>
                  <a:gd name="connsiteX1028" fmla="*/ 792922 w 908747"/>
                  <a:gd name="connsiteY1028" fmla="*/ 96622 h 415138"/>
                  <a:gd name="connsiteX1029" fmla="*/ 790453 w 908747"/>
                  <a:gd name="connsiteY1029" fmla="*/ 85101 h 415138"/>
                  <a:gd name="connsiteX1030" fmla="*/ 787710 w 908747"/>
                  <a:gd name="connsiteY1030" fmla="*/ 67682 h 415138"/>
                  <a:gd name="connsiteX1031" fmla="*/ 787299 w 908747"/>
                  <a:gd name="connsiteY1031" fmla="*/ 59863 h 415138"/>
                  <a:gd name="connsiteX1032" fmla="*/ 787710 w 908747"/>
                  <a:gd name="connsiteY1032" fmla="*/ 51085 h 415138"/>
                  <a:gd name="connsiteX1033" fmla="*/ 790316 w 908747"/>
                  <a:gd name="connsiteY1033" fmla="*/ 46696 h 415138"/>
                  <a:gd name="connsiteX1034" fmla="*/ 795528 w 908747"/>
                  <a:gd name="connsiteY1034" fmla="*/ 46696 h 415138"/>
                  <a:gd name="connsiteX1035" fmla="*/ 800329 w 908747"/>
                  <a:gd name="connsiteY1035" fmla="*/ 50811 h 415138"/>
                  <a:gd name="connsiteX1036" fmla="*/ 801289 w 908747"/>
                  <a:gd name="connsiteY1036" fmla="*/ 52457 h 415138"/>
                  <a:gd name="connsiteX1037" fmla="*/ 802249 w 908747"/>
                  <a:gd name="connsiteY1037" fmla="*/ 54925 h 415138"/>
                  <a:gd name="connsiteX1038" fmla="*/ 803072 w 908747"/>
                  <a:gd name="connsiteY1038" fmla="*/ 58218 h 415138"/>
                  <a:gd name="connsiteX1039" fmla="*/ 805404 w 908747"/>
                  <a:gd name="connsiteY1039" fmla="*/ 71247 h 415138"/>
                  <a:gd name="connsiteX1040" fmla="*/ 806912 w 908747"/>
                  <a:gd name="connsiteY1040" fmla="*/ 81398 h 415138"/>
                  <a:gd name="connsiteX1041" fmla="*/ 810067 w 908747"/>
                  <a:gd name="connsiteY1041" fmla="*/ 102246 h 415138"/>
                  <a:gd name="connsiteX1042" fmla="*/ 811987 w 908747"/>
                  <a:gd name="connsiteY1042" fmla="*/ 116099 h 415138"/>
                  <a:gd name="connsiteX1043" fmla="*/ 813222 w 908747"/>
                  <a:gd name="connsiteY1043" fmla="*/ 125563 h 415138"/>
                  <a:gd name="connsiteX1044" fmla="*/ 815005 w 908747"/>
                  <a:gd name="connsiteY1044" fmla="*/ 143943 h 415138"/>
                  <a:gd name="connsiteX1045" fmla="*/ 818160 w 908747"/>
                  <a:gd name="connsiteY1045" fmla="*/ 154915 h 415138"/>
                  <a:gd name="connsiteX1046" fmla="*/ 823372 w 908747"/>
                  <a:gd name="connsiteY1046" fmla="*/ 173157 h 415138"/>
                  <a:gd name="connsiteX1047" fmla="*/ 826938 w 908747"/>
                  <a:gd name="connsiteY1047" fmla="*/ 184542 h 415138"/>
                  <a:gd name="connsiteX1048" fmla="*/ 831876 w 908747"/>
                  <a:gd name="connsiteY1048" fmla="*/ 199904 h 415138"/>
                  <a:gd name="connsiteX1049" fmla="*/ 831601 w 908747"/>
                  <a:gd name="connsiteY1049" fmla="*/ 199218 h 415138"/>
                  <a:gd name="connsiteX1050" fmla="*/ 840654 w 908747"/>
                  <a:gd name="connsiteY1050" fmla="*/ 223769 h 415138"/>
                  <a:gd name="connsiteX1051" fmla="*/ 844494 w 908747"/>
                  <a:gd name="connsiteY1051" fmla="*/ 232959 h 415138"/>
                  <a:gd name="connsiteX1052" fmla="*/ 846414 w 908747"/>
                  <a:gd name="connsiteY1052" fmla="*/ 237485 h 415138"/>
                  <a:gd name="connsiteX1053" fmla="*/ 852587 w 908747"/>
                  <a:gd name="connsiteY1053" fmla="*/ 250516 h 415138"/>
                  <a:gd name="connsiteX1054" fmla="*/ 858347 w 908747"/>
                  <a:gd name="connsiteY1054" fmla="*/ 260665 h 415138"/>
                  <a:gd name="connsiteX1055" fmla="*/ 861639 w 908747"/>
                  <a:gd name="connsiteY1055" fmla="*/ 265055 h 415138"/>
                  <a:gd name="connsiteX1056" fmla="*/ 861228 w 908747"/>
                  <a:gd name="connsiteY1056" fmla="*/ 264643 h 415138"/>
                  <a:gd name="connsiteX1057" fmla="*/ 864108 w 908747"/>
                  <a:gd name="connsiteY1057" fmla="*/ 267523 h 415138"/>
                  <a:gd name="connsiteX1058" fmla="*/ 863971 w 908747"/>
                  <a:gd name="connsiteY1058" fmla="*/ 267387 h 415138"/>
                  <a:gd name="connsiteX1059" fmla="*/ 867263 w 908747"/>
                  <a:gd name="connsiteY1059" fmla="*/ 269855 h 415138"/>
                  <a:gd name="connsiteX1060" fmla="*/ 866714 w 908747"/>
                  <a:gd name="connsiteY1060" fmla="*/ 269444 h 415138"/>
                  <a:gd name="connsiteX1061" fmla="*/ 868086 w 908747"/>
                  <a:gd name="connsiteY1061" fmla="*/ 270129 h 415138"/>
                  <a:gd name="connsiteX1062" fmla="*/ 869183 w 908747"/>
                  <a:gd name="connsiteY1062" fmla="*/ 270404 h 415138"/>
                  <a:gd name="connsiteX1063" fmla="*/ 870006 w 908747"/>
                  <a:gd name="connsiteY1063" fmla="*/ 270541 h 415138"/>
                  <a:gd name="connsiteX1064" fmla="*/ 870966 w 908747"/>
                  <a:gd name="connsiteY1064" fmla="*/ 270541 h 415138"/>
                  <a:gd name="connsiteX1065" fmla="*/ 872338 w 908747"/>
                  <a:gd name="connsiteY1065" fmla="*/ 270404 h 415138"/>
                  <a:gd name="connsiteX1066" fmla="*/ 873709 w 908747"/>
                  <a:gd name="connsiteY1066" fmla="*/ 269993 h 415138"/>
                  <a:gd name="connsiteX1067" fmla="*/ 874532 w 908747"/>
                  <a:gd name="connsiteY1067" fmla="*/ 269581 h 415138"/>
                  <a:gd name="connsiteX1068" fmla="*/ 875355 w 908747"/>
                  <a:gd name="connsiteY1068" fmla="*/ 269169 h 415138"/>
                  <a:gd name="connsiteX1069" fmla="*/ 876590 w 908747"/>
                  <a:gd name="connsiteY1069" fmla="*/ 268209 h 415138"/>
                  <a:gd name="connsiteX1070" fmla="*/ 878921 w 908747"/>
                  <a:gd name="connsiteY1070" fmla="*/ 265740 h 415138"/>
                  <a:gd name="connsiteX1071" fmla="*/ 878647 w 908747"/>
                  <a:gd name="connsiteY1071" fmla="*/ 266015 h 415138"/>
                  <a:gd name="connsiteX1072" fmla="*/ 881802 w 908747"/>
                  <a:gd name="connsiteY1072" fmla="*/ 261626 h 415138"/>
                  <a:gd name="connsiteX1073" fmla="*/ 884682 w 908747"/>
                  <a:gd name="connsiteY1073" fmla="*/ 256413 h 415138"/>
                  <a:gd name="connsiteX1074" fmla="*/ 884408 w 908747"/>
                  <a:gd name="connsiteY1074" fmla="*/ 256962 h 415138"/>
                  <a:gd name="connsiteX1075" fmla="*/ 888385 w 908747"/>
                  <a:gd name="connsiteY1075" fmla="*/ 246813 h 415138"/>
                  <a:gd name="connsiteX1076" fmla="*/ 888111 w 908747"/>
                  <a:gd name="connsiteY1076" fmla="*/ 247498 h 415138"/>
                  <a:gd name="connsiteX1077" fmla="*/ 893186 w 908747"/>
                  <a:gd name="connsiteY1077" fmla="*/ 228570 h 415138"/>
                  <a:gd name="connsiteX1078" fmla="*/ 893049 w 908747"/>
                  <a:gd name="connsiteY1078" fmla="*/ 228981 h 415138"/>
                  <a:gd name="connsiteX1079" fmla="*/ 897301 w 908747"/>
                  <a:gd name="connsiteY1079" fmla="*/ 197023 h 415138"/>
                  <a:gd name="connsiteX1080" fmla="*/ 897301 w 908747"/>
                  <a:gd name="connsiteY1080" fmla="*/ 197160 h 415138"/>
                  <a:gd name="connsiteX1081" fmla="*/ 897301 w 908747"/>
                  <a:gd name="connsiteY1081" fmla="*/ 196886 h 415138"/>
                  <a:gd name="connsiteX1082" fmla="*/ 897301 w 908747"/>
                  <a:gd name="connsiteY1082" fmla="*/ 196886 h 415138"/>
                  <a:gd name="connsiteX1083" fmla="*/ 897301 w 908747"/>
                  <a:gd name="connsiteY1083" fmla="*/ 196886 h 415138"/>
                  <a:gd name="connsiteX1084" fmla="*/ 897575 w 908747"/>
                  <a:gd name="connsiteY1084" fmla="*/ 159990 h 415138"/>
                  <a:gd name="connsiteX1085" fmla="*/ 895929 w 908747"/>
                  <a:gd name="connsiteY1085" fmla="*/ 158618 h 415138"/>
                  <a:gd name="connsiteX1086" fmla="*/ 887562 w 908747"/>
                  <a:gd name="connsiteY1086" fmla="*/ 146549 h 415138"/>
                  <a:gd name="connsiteX1087" fmla="*/ 877138 w 908747"/>
                  <a:gd name="connsiteY1087" fmla="*/ 123643 h 415138"/>
                  <a:gd name="connsiteX1088" fmla="*/ 873435 w 908747"/>
                  <a:gd name="connsiteY1088" fmla="*/ 107732 h 415138"/>
                  <a:gd name="connsiteX1089" fmla="*/ 871378 w 908747"/>
                  <a:gd name="connsiteY1089" fmla="*/ 97171 h 415138"/>
                  <a:gd name="connsiteX1090" fmla="*/ 868360 w 908747"/>
                  <a:gd name="connsiteY1090" fmla="*/ 75637 h 415138"/>
                  <a:gd name="connsiteX1091" fmla="*/ 866988 w 908747"/>
                  <a:gd name="connsiteY1091" fmla="*/ 62606 h 415138"/>
                  <a:gd name="connsiteX1092" fmla="*/ 866303 w 908747"/>
                  <a:gd name="connsiteY1092" fmla="*/ 53417 h 415138"/>
                  <a:gd name="connsiteX1093" fmla="*/ 866166 w 908747"/>
                  <a:gd name="connsiteY1093" fmla="*/ 45461 h 415138"/>
                  <a:gd name="connsiteX1094" fmla="*/ 866166 w 908747"/>
                  <a:gd name="connsiteY1094" fmla="*/ 39152 h 415138"/>
                  <a:gd name="connsiteX1095" fmla="*/ 866851 w 908747"/>
                  <a:gd name="connsiteY1095" fmla="*/ 35174 h 415138"/>
                  <a:gd name="connsiteX1096" fmla="*/ 868086 w 908747"/>
                  <a:gd name="connsiteY1096" fmla="*/ 32843 h 415138"/>
                  <a:gd name="connsiteX1097" fmla="*/ 871515 w 908747"/>
                  <a:gd name="connsiteY1097" fmla="*/ 30237 h 415138"/>
                  <a:gd name="connsiteX1098" fmla="*/ 873435 w 908747"/>
                  <a:gd name="connsiteY1098" fmla="*/ 29825 h 415138"/>
                  <a:gd name="connsiteX1099" fmla="*/ 876315 w 908747"/>
                  <a:gd name="connsiteY1099" fmla="*/ 29825 h 415138"/>
                  <a:gd name="connsiteX1100" fmla="*/ 878784 w 908747"/>
                  <a:gd name="connsiteY1100" fmla="*/ 30648 h 415138"/>
                  <a:gd name="connsiteX1101" fmla="*/ 881390 w 908747"/>
                  <a:gd name="connsiteY1101" fmla="*/ 32706 h 415138"/>
                  <a:gd name="connsiteX1102" fmla="*/ 883448 w 908747"/>
                  <a:gd name="connsiteY1102" fmla="*/ 35860 h 415138"/>
                  <a:gd name="connsiteX1103" fmla="*/ 885094 w 908747"/>
                  <a:gd name="connsiteY1103" fmla="*/ 39564 h 415138"/>
                  <a:gd name="connsiteX1104" fmla="*/ 887562 w 908747"/>
                  <a:gd name="connsiteY1104" fmla="*/ 45461 h 415138"/>
                  <a:gd name="connsiteX1105" fmla="*/ 889208 w 908747"/>
                  <a:gd name="connsiteY1105" fmla="*/ 50673 h 415138"/>
                  <a:gd name="connsiteX1106" fmla="*/ 893049 w 908747"/>
                  <a:gd name="connsiteY1106" fmla="*/ 64664 h 415138"/>
                  <a:gd name="connsiteX1107" fmla="*/ 895243 w 908747"/>
                  <a:gd name="connsiteY1107" fmla="*/ 73168 h 415138"/>
                  <a:gd name="connsiteX1108" fmla="*/ 898398 w 908747"/>
                  <a:gd name="connsiteY1108" fmla="*/ 86609 h 415138"/>
                  <a:gd name="connsiteX1109" fmla="*/ 900456 w 908747"/>
                  <a:gd name="connsiteY1109" fmla="*/ 96073 h 415138"/>
                  <a:gd name="connsiteX1110" fmla="*/ 905942 w 908747"/>
                  <a:gd name="connsiteY1110" fmla="*/ 129678 h 415138"/>
                  <a:gd name="connsiteX1111" fmla="*/ 908274 w 908747"/>
                  <a:gd name="connsiteY1111" fmla="*/ 191811 h 415138"/>
                  <a:gd name="connsiteX1112" fmla="*/ 905256 w 908747"/>
                  <a:gd name="connsiteY1112" fmla="*/ 220066 h 415138"/>
                  <a:gd name="connsiteX1113" fmla="*/ 897987 w 908747"/>
                  <a:gd name="connsiteY1113" fmla="*/ 249693 h 415138"/>
                  <a:gd name="connsiteX1114" fmla="*/ 893735 w 908747"/>
                  <a:gd name="connsiteY1114" fmla="*/ 260391 h 415138"/>
                  <a:gd name="connsiteX1115" fmla="*/ 888797 w 908747"/>
                  <a:gd name="connsiteY1115" fmla="*/ 268758 h 415138"/>
                  <a:gd name="connsiteX1116" fmla="*/ 882762 w 908747"/>
                  <a:gd name="connsiteY1116" fmla="*/ 275479 h 415138"/>
                  <a:gd name="connsiteX1117" fmla="*/ 879196 w 908747"/>
                  <a:gd name="connsiteY1117" fmla="*/ 277948 h 415138"/>
                  <a:gd name="connsiteX1118" fmla="*/ 874532 w 908747"/>
                  <a:gd name="connsiteY1118" fmla="*/ 279594 h 415138"/>
                  <a:gd name="connsiteX1119" fmla="*/ 860542 w 908747"/>
                  <a:gd name="connsiteY1119" fmla="*/ 276987 h 415138"/>
                  <a:gd name="connsiteX1120" fmla="*/ 853135 w 908747"/>
                  <a:gd name="connsiteY1120" fmla="*/ 270541 h 415138"/>
                  <a:gd name="connsiteX1121" fmla="*/ 845317 w 908747"/>
                  <a:gd name="connsiteY1121" fmla="*/ 258745 h 415138"/>
                  <a:gd name="connsiteX1122" fmla="*/ 839282 w 908747"/>
                  <a:gd name="connsiteY1122" fmla="*/ 246538 h 415138"/>
                  <a:gd name="connsiteX1123" fmla="*/ 835305 w 908747"/>
                  <a:gd name="connsiteY1123" fmla="*/ 237897 h 415138"/>
                  <a:gd name="connsiteX1124" fmla="*/ 829955 w 908747"/>
                  <a:gd name="connsiteY1124" fmla="*/ 224867 h 415138"/>
                  <a:gd name="connsiteX1125" fmla="*/ 827075 w 908747"/>
                  <a:gd name="connsiteY1125" fmla="*/ 217049 h 415138"/>
                  <a:gd name="connsiteX1126" fmla="*/ 820080 w 908747"/>
                  <a:gd name="connsiteY1126" fmla="*/ 197023 h 415138"/>
                  <a:gd name="connsiteX1127" fmla="*/ 817199 w 908747"/>
                  <a:gd name="connsiteY1127" fmla="*/ 187833 h 415138"/>
                  <a:gd name="connsiteX1128" fmla="*/ 811164 w 908747"/>
                  <a:gd name="connsiteY1128" fmla="*/ 254630 h 415138"/>
                  <a:gd name="connsiteX1129" fmla="*/ 804169 w 908747"/>
                  <a:gd name="connsiteY1129" fmla="*/ 281514 h 415138"/>
                  <a:gd name="connsiteX1130" fmla="*/ 799506 w 908747"/>
                  <a:gd name="connsiteY1130" fmla="*/ 293035 h 415138"/>
                  <a:gd name="connsiteX1131" fmla="*/ 793196 w 908747"/>
                  <a:gd name="connsiteY1131" fmla="*/ 304145 h 415138"/>
                  <a:gd name="connsiteX1132" fmla="*/ 785790 w 908747"/>
                  <a:gd name="connsiteY1132" fmla="*/ 311277 h 415138"/>
                  <a:gd name="connsiteX1133" fmla="*/ 782772 w 908747"/>
                  <a:gd name="connsiteY1133" fmla="*/ 313061 h 415138"/>
                  <a:gd name="connsiteX1134" fmla="*/ 779480 w 908747"/>
                  <a:gd name="connsiteY1134" fmla="*/ 314021 h 415138"/>
                  <a:gd name="connsiteX1135" fmla="*/ 772348 w 908747"/>
                  <a:gd name="connsiteY1135" fmla="*/ 313746 h 415138"/>
                  <a:gd name="connsiteX1136" fmla="*/ 765216 w 908747"/>
                  <a:gd name="connsiteY1136" fmla="*/ 310180 h 415138"/>
                  <a:gd name="connsiteX1137" fmla="*/ 763981 w 908747"/>
                  <a:gd name="connsiteY1137" fmla="*/ 309083 h 415138"/>
                  <a:gd name="connsiteX1138" fmla="*/ 749854 w 908747"/>
                  <a:gd name="connsiteY1138" fmla="*/ 348996 h 415138"/>
                  <a:gd name="connsiteX1139" fmla="*/ 736412 w 908747"/>
                  <a:gd name="connsiteY1139" fmla="*/ 368885 h 415138"/>
                  <a:gd name="connsiteX1140" fmla="*/ 728868 w 908747"/>
                  <a:gd name="connsiteY1140" fmla="*/ 375880 h 415138"/>
                  <a:gd name="connsiteX1141" fmla="*/ 718170 w 908747"/>
                  <a:gd name="connsiteY1141" fmla="*/ 381366 h 415138"/>
                  <a:gd name="connsiteX1142" fmla="*/ 709940 w 908747"/>
                  <a:gd name="connsiteY1142" fmla="*/ 383012 h 415138"/>
                  <a:gd name="connsiteX1143" fmla="*/ 705277 w 908747"/>
                  <a:gd name="connsiteY1143" fmla="*/ 382875 h 415138"/>
                  <a:gd name="connsiteX1144" fmla="*/ 700476 w 908747"/>
                  <a:gd name="connsiteY1144" fmla="*/ 381778 h 415138"/>
                  <a:gd name="connsiteX1145" fmla="*/ 691561 w 908747"/>
                  <a:gd name="connsiteY1145" fmla="*/ 377663 h 415138"/>
                  <a:gd name="connsiteX1146" fmla="*/ 682097 w 908747"/>
                  <a:gd name="connsiteY1146" fmla="*/ 369434 h 415138"/>
                  <a:gd name="connsiteX1147" fmla="*/ 669067 w 908747"/>
                  <a:gd name="connsiteY1147" fmla="*/ 349683 h 415138"/>
                  <a:gd name="connsiteX1148" fmla="*/ 658368 w 908747"/>
                  <a:gd name="connsiteY1148" fmla="*/ 323759 h 415138"/>
                  <a:gd name="connsiteX1149" fmla="*/ 651922 w 908747"/>
                  <a:gd name="connsiteY1149" fmla="*/ 302636 h 415138"/>
                  <a:gd name="connsiteX1150" fmla="*/ 648630 w 908747"/>
                  <a:gd name="connsiteY1150" fmla="*/ 289469 h 415138"/>
                  <a:gd name="connsiteX1151" fmla="*/ 644652 w 908747"/>
                  <a:gd name="connsiteY1151" fmla="*/ 273558 h 415138"/>
                  <a:gd name="connsiteX1152" fmla="*/ 644241 w 908747"/>
                  <a:gd name="connsiteY1152" fmla="*/ 275753 h 415138"/>
                  <a:gd name="connsiteX1153" fmla="*/ 627919 w 908747"/>
                  <a:gd name="connsiteY1153" fmla="*/ 337338 h 415138"/>
                  <a:gd name="connsiteX1154" fmla="*/ 617494 w 908747"/>
                  <a:gd name="connsiteY1154" fmla="*/ 363399 h 415138"/>
                  <a:gd name="connsiteX1155" fmla="*/ 612008 w 908747"/>
                  <a:gd name="connsiteY1155" fmla="*/ 374508 h 415138"/>
                  <a:gd name="connsiteX1156" fmla="*/ 604464 w 908747"/>
                  <a:gd name="connsiteY1156" fmla="*/ 386441 h 415138"/>
                  <a:gd name="connsiteX1157" fmla="*/ 597469 w 908747"/>
                  <a:gd name="connsiteY1157" fmla="*/ 395219 h 415138"/>
                  <a:gd name="connsiteX1158" fmla="*/ 589925 w 908747"/>
                  <a:gd name="connsiteY1158" fmla="*/ 401392 h 415138"/>
                  <a:gd name="connsiteX1159" fmla="*/ 585125 w 908747"/>
                  <a:gd name="connsiteY1159" fmla="*/ 403724 h 415138"/>
                  <a:gd name="connsiteX1160" fmla="*/ 581696 w 908747"/>
                  <a:gd name="connsiteY1160" fmla="*/ 404683 h 415138"/>
                  <a:gd name="connsiteX1161" fmla="*/ 578130 w 908747"/>
                  <a:gd name="connsiteY1161" fmla="*/ 404958 h 415138"/>
                  <a:gd name="connsiteX1162" fmla="*/ 572917 w 908747"/>
                  <a:gd name="connsiteY1162" fmla="*/ 403860 h 415138"/>
                  <a:gd name="connsiteX1163" fmla="*/ 568528 w 908747"/>
                  <a:gd name="connsiteY1163" fmla="*/ 401803 h 415138"/>
                  <a:gd name="connsiteX1164" fmla="*/ 564139 w 908747"/>
                  <a:gd name="connsiteY1164" fmla="*/ 398786 h 415138"/>
                  <a:gd name="connsiteX1165" fmla="*/ 556733 w 908747"/>
                  <a:gd name="connsiteY1165" fmla="*/ 390831 h 415138"/>
                  <a:gd name="connsiteX1166" fmla="*/ 550012 w 908747"/>
                  <a:gd name="connsiteY1166" fmla="*/ 379857 h 415138"/>
                  <a:gd name="connsiteX1167" fmla="*/ 544662 w 908747"/>
                  <a:gd name="connsiteY1167" fmla="*/ 367102 h 415138"/>
                  <a:gd name="connsiteX1168" fmla="*/ 537119 w 908747"/>
                  <a:gd name="connsiteY1168" fmla="*/ 338435 h 415138"/>
                  <a:gd name="connsiteX1169" fmla="*/ 534375 w 908747"/>
                  <a:gd name="connsiteY1169" fmla="*/ 323073 h 415138"/>
                  <a:gd name="connsiteX1170" fmla="*/ 530809 w 908747"/>
                  <a:gd name="connsiteY1170" fmla="*/ 298248 h 415138"/>
                  <a:gd name="connsiteX1171" fmla="*/ 530809 w 908747"/>
                  <a:gd name="connsiteY1171" fmla="*/ 297973 h 415138"/>
                  <a:gd name="connsiteX1172" fmla="*/ 517916 w 908747"/>
                  <a:gd name="connsiteY1172" fmla="*/ 335006 h 415138"/>
                  <a:gd name="connsiteX1173" fmla="*/ 489524 w 908747"/>
                  <a:gd name="connsiteY1173" fmla="*/ 385618 h 415138"/>
                  <a:gd name="connsiteX1174" fmla="*/ 480883 w 908747"/>
                  <a:gd name="connsiteY1174" fmla="*/ 394945 h 415138"/>
                  <a:gd name="connsiteX1175" fmla="*/ 472516 w 908747"/>
                  <a:gd name="connsiteY1175" fmla="*/ 401666 h 415138"/>
                  <a:gd name="connsiteX1176" fmla="*/ 466481 w 908747"/>
                  <a:gd name="connsiteY1176" fmla="*/ 405369 h 415138"/>
                  <a:gd name="connsiteX1177" fmla="*/ 461681 w 908747"/>
                  <a:gd name="connsiteY1177" fmla="*/ 407289 h 415138"/>
                  <a:gd name="connsiteX1178" fmla="*/ 450982 w 908747"/>
                  <a:gd name="connsiteY1178" fmla="*/ 408935 h 415138"/>
                  <a:gd name="connsiteX1179" fmla="*/ 445907 w 908747"/>
                  <a:gd name="connsiteY1179" fmla="*/ 408524 h 415138"/>
                  <a:gd name="connsiteX1180" fmla="*/ 442615 w 908747"/>
                  <a:gd name="connsiteY1180" fmla="*/ 407701 h 415138"/>
                  <a:gd name="connsiteX1181" fmla="*/ 438363 w 908747"/>
                  <a:gd name="connsiteY1181" fmla="*/ 405781 h 415138"/>
                  <a:gd name="connsiteX1182" fmla="*/ 434249 w 908747"/>
                  <a:gd name="connsiteY1182" fmla="*/ 403038 h 415138"/>
                  <a:gd name="connsiteX1183" fmla="*/ 427528 w 908747"/>
                  <a:gd name="connsiteY1183" fmla="*/ 396317 h 415138"/>
                  <a:gd name="connsiteX1184" fmla="*/ 421904 w 908747"/>
                  <a:gd name="connsiteY1184" fmla="*/ 386167 h 415138"/>
                  <a:gd name="connsiteX1185" fmla="*/ 415869 w 908747"/>
                  <a:gd name="connsiteY1185" fmla="*/ 362301 h 415138"/>
                  <a:gd name="connsiteX1186" fmla="*/ 414497 w 908747"/>
                  <a:gd name="connsiteY1186" fmla="*/ 348585 h 415138"/>
                  <a:gd name="connsiteX1187" fmla="*/ 414086 w 908747"/>
                  <a:gd name="connsiteY1187" fmla="*/ 339807 h 415138"/>
                  <a:gd name="connsiteX1188" fmla="*/ 409971 w 908747"/>
                  <a:gd name="connsiteY1188" fmla="*/ 348174 h 415138"/>
                  <a:gd name="connsiteX1189" fmla="*/ 395844 w 908747"/>
                  <a:gd name="connsiteY1189" fmla="*/ 373548 h 415138"/>
                  <a:gd name="connsiteX1190" fmla="*/ 389123 w 908747"/>
                  <a:gd name="connsiteY1190" fmla="*/ 383835 h 415138"/>
                  <a:gd name="connsiteX1191" fmla="*/ 379110 w 908747"/>
                  <a:gd name="connsiteY1191" fmla="*/ 396317 h 415138"/>
                  <a:gd name="connsiteX1192" fmla="*/ 371978 w 908747"/>
                  <a:gd name="connsiteY1192" fmla="*/ 403586 h 415138"/>
                  <a:gd name="connsiteX1193" fmla="*/ 368000 w 908747"/>
                  <a:gd name="connsiteY1193" fmla="*/ 406741 h 415138"/>
                  <a:gd name="connsiteX1194" fmla="*/ 362651 w 908747"/>
                  <a:gd name="connsiteY1194" fmla="*/ 409896 h 415138"/>
                  <a:gd name="connsiteX1195" fmla="*/ 353461 w 908747"/>
                  <a:gd name="connsiteY1195" fmla="*/ 413187 h 415138"/>
                  <a:gd name="connsiteX1196" fmla="*/ 349072 w 908747"/>
                  <a:gd name="connsiteY1196" fmla="*/ 413736 h 415138"/>
                  <a:gd name="connsiteX1197" fmla="*/ 344820 w 908747"/>
                  <a:gd name="connsiteY1197" fmla="*/ 414970 h 415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</a:cxnLst>
                <a:rect l="l" t="t" r="r" b="b"/>
                <a:pathLst>
                  <a:path w="908747" h="415138">
                    <a:moveTo>
                      <a:pt x="88057" y="107458"/>
                    </a:moveTo>
                    <a:cubicBezTo>
                      <a:pt x="88468" y="107183"/>
                      <a:pt x="88880" y="106909"/>
                      <a:pt x="89154" y="106772"/>
                    </a:cubicBezTo>
                    <a:cubicBezTo>
                      <a:pt x="89154" y="106772"/>
                      <a:pt x="89154" y="106772"/>
                      <a:pt x="89154" y="106772"/>
                    </a:cubicBezTo>
                    <a:cubicBezTo>
                      <a:pt x="95463" y="102520"/>
                      <a:pt x="101498" y="98131"/>
                      <a:pt x="107533" y="93467"/>
                    </a:cubicBezTo>
                    <a:cubicBezTo>
                      <a:pt x="113843" y="88667"/>
                      <a:pt x="119878" y="83318"/>
                      <a:pt x="125913" y="78105"/>
                    </a:cubicBezTo>
                    <a:lnTo>
                      <a:pt x="125913" y="78105"/>
                    </a:lnTo>
                    <a:cubicBezTo>
                      <a:pt x="130028" y="74128"/>
                      <a:pt x="134280" y="70287"/>
                      <a:pt x="138532" y="66310"/>
                    </a:cubicBezTo>
                    <a:cubicBezTo>
                      <a:pt x="141823" y="63155"/>
                      <a:pt x="145115" y="60138"/>
                      <a:pt x="148270" y="56846"/>
                    </a:cubicBezTo>
                    <a:cubicBezTo>
                      <a:pt x="150876" y="54240"/>
                      <a:pt x="153482" y="51496"/>
                      <a:pt x="156088" y="48890"/>
                    </a:cubicBezTo>
                    <a:cubicBezTo>
                      <a:pt x="157597" y="47244"/>
                      <a:pt x="159243" y="45736"/>
                      <a:pt x="160751" y="44227"/>
                    </a:cubicBezTo>
                    <a:cubicBezTo>
                      <a:pt x="164592" y="39975"/>
                      <a:pt x="168433" y="35586"/>
                      <a:pt x="172410" y="31471"/>
                    </a:cubicBezTo>
                    <a:cubicBezTo>
                      <a:pt x="172273" y="31608"/>
                      <a:pt x="172136" y="31745"/>
                      <a:pt x="172136" y="31883"/>
                    </a:cubicBezTo>
                    <a:cubicBezTo>
                      <a:pt x="175153" y="28316"/>
                      <a:pt x="178171" y="24750"/>
                      <a:pt x="180777" y="20910"/>
                    </a:cubicBezTo>
                    <a:cubicBezTo>
                      <a:pt x="180640" y="21047"/>
                      <a:pt x="180503" y="21184"/>
                      <a:pt x="180503" y="21321"/>
                    </a:cubicBezTo>
                    <a:cubicBezTo>
                      <a:pt x="181737" y="19401"/>
                      <a:pt x="182834" y="17481"/>
                      <a:pt x="183932" y="15561"/>
                    </a:cubicBezTo>
                    <a:cubicBezTo>
                      <a:pt x="184206" y="15012"/>
                      <a:pt x="184343" y="14463"/>
                      <a:pt x="184617" y="13915"/>
                    </a:cubicBezTo>
                    <a:cubicBezTo>
                      <a:pt x="184754" y="13366"/>
                      <a:pt x="184892" y="12818"/>
                      <a:pt x="185166" y="12269"/>
                    </a:cubicBezTo>
                    <a:cubicBezTo>
                      <a:pt x="185166" y="12543"/>
                      <a:pt x="185029" y="12680"/>
                      <a:pt x="185029" y="12818"/>
                    </a:cubicBezTo>
                    <a:cubicBezTo>
                      <a:pt x="185303" y="11720"/>
                      <a:pt x="185440" y="10486"/>
                      <a:pt x="185578" y="9389"/>
                    </a:cubicBezTo>
                    <a:cubicBezTo>
                      <a:pt x="185578" y="9663"/>
                      <a:pt x="185578" y="9800"/>
                      <a:pt x="185578" y="9937"/>
                    </a:cubicBezTo>
                    <a:cubicBezTo>
                      <a:pt x="185578" y="9525"/>
                      <a:pt x="185578" y="8977"/>
                      <a:pt x="185578" y="8428"/>
                    </a:cubicBezTo>
                    <a:cubicBezTo>
                      <a:pt x="185578" y="8291"/>
                      <a:pt x="185578" y="8017"/>
                      <a:pt x="185578" y="7880"/>
                    </a:cubicBezTo>
                    <a:cubicBezTo>
                      <a:pt x="185440" y="7880"/>
                      <a:pt x="185303" y="7742"/>
                      <a:pt x="185166" y="7742"/>
                    </a:cubicBezTo>
                    <a:cubicBezTo>
                      <a:pt x="184892" y="7605"/>
                      <a:pt x="184617" y="7605"/>
                      <a:pt x="184206" y="7468"/>
                    </a:cubicBezTo>
                    <a:cubicBezTo>
                      <a:pt x="183794" y="7468"/>
                      <a:pt x="183246" y="7331"/>
                      <a:pt x="182834" y="7331"/>
                    </a:cubicBezTo>
                    <a:cubicBezTo>
                      <a:pt x="182423" y="7331"/>
                      <a:pt x="182011" y="7331"/>
                      <a:pt x="181600" y="7331"/>
                    </a:cubicBezTo>
                    <a:cubicBezTo>
                      <a:pt x="181874" y="7331"/>
                      <a:pt x="182011" y="7331"/>
                      <a:pt x="182149" y="7331"/>
                    </a:cubicBezTo>
                    <a:cubicBezTo>
                      <a:pt x="181600" y="7468"/>
                      <a:pt x="181188" y="7468"/>
                      <a:pt x="180640" y="7605"/>
                    </a:cubicBezTo>
                    <a:cubicBezTo>
                      <a:pt x="180228" y="7742"/>
                      <a:pt x="179680" y="7880"/>
                      <a:pt x="179131" y="8154"/>
                    </a:cubicBezTo>
                    <a:cubicBezTo>
                      <a:pt x="178720" y="8428"/>
                      <a:pt x="178171" y="8565"/>
                      <a:pt x="177759" y="8840"/>
                    </a:cubicBezTo>
                    <a:cubicBezTo>
                      <a:pt x="176525" y="9525"/>
                      <a:pt x="175291" y="10212"/>
                      <a:pt x="174056" y="11034"/>
                    </a:cubicBezTo>
                    <a:cubicBezTo>
                      <a:pt x="174056" y="11034"/>
                      <a:pt x="174193" y="10897"/>
                      <a:pt x="174193" y="10897"/>
                    </a:cubicBezTo>
                    <a:cubicBezTo>
                      <a:pt x="169118" y="14326"/>
                      <a:pt x="164318" y="17892"/>
                      <a:pt x="159791" y="22007"/>
                    </a:cubicBezTo>
                    <a:cubicBezTo>
                      <a:pt x="159791" y="22007"/>
                      <a:pt x="159929" y="21870"/>
                      <a:pt x="159929" y="21870"/>
                    </a:cubicBezTo>
                    <a:cubicBezTo>
                      <a:pt x="149779" y="31060"/>
                      <a:pt x="140315" y="41209"/>
                      <a:pt x="131125" y="51496"/>
                    </a:cubicBezTo>
                    <a:cubicBezTo>
                      <a:pt x="131262" y="51360"/>
                      <a:pt x="131399" y="51222"/>
                      <a:pt x="131399" y="51085"/>
                    </a:cubicBezTo>
                    <a:cubicBezTo>
                      <a:pt x="116860" y="67682"/>
                      <a:pt x="103281" y="85101"/>
                      <a:pt x="90937" y="103343"/>
                    </a:cubicBezTo>
                    <a:cubicBezTo>
                      <a:pt x="91074" y="103206"/>
                      <a:pt x="91211" y="103069"/>
                      <a:pt x="91211" y="102931"/>
                    </a:cubicBezTo>
                    <a:cubicBezTo>
                      <a:pt x="90114" y="104440"/>
                      <a:pt x="89017" y="105949"/>
                      <a:pt x="88057" y="107458"/>
                    </a:cubicBezTo>
                    <a:close/>
                    <a:moveTo>
                      <a:pt x="174742" y="134204"/>
                    </a:moveTo>
                    <a:cubicBezTo>
                      <a:pt x="177074" y="131324"/>
                      <a:pt x="179268" y="128580"/>
                      <a:pt x="181600" y="125700"/>
                    </a:cubicBezTo>
                    <a:cubicBezTo>
                      <a:pt x="183657" y="123094"/>
                      <a:pt x="185715" y="120762"/>
                      <a:pt x="187635" y="118156"/>
                    </a:cubicBezTo>
                    <a:cubicBezTo>
                      <a:pt x="191064" y="113630"/>
                      <a:pt x="194493" y="109104"/>
                      <a:pt x="197922" y="104577"/>
                    </a:cubicBezTo>
                    <a:cubicBezTo>
                      <a:pt x="203408" y="97308"/>
                      <a:pt x="208757" y="89901"/>
                      <a:pt x="214107" y="82357"/>
                    </a:cubicBezTo>
                    <a:cubicBezTo>
                      <a:pt x="214107" y="82495"/>
                      <a:pt x="213970" y="82495"/>
                      <a:pt x="213970" y="82632"/>
                    </a:cubicBezTo>
                    <a:cubicBezTo>
                      <a:pt x="215341" y="80712"/>
                      <a:pt x="216576" y="78792"/>
                      <a:pt x="217673" y="76734"/>
                    </a:cubicBezTo>
                    <a:cubicBezTo>
                      <a:pt x="218770" y="74540"/>
                      <a:pt x="219730" y="72482"/>
                      <a:pt x="220691" y="70287"/>
                    </a:cubicBezTo>
                    <a:cubicBezTo>
                      <a:pt x="220828" y="69876"/>
                      <a:pt x="220965" y="69464"/>
                      <a:pt x="221102" y="69190"/>
                    </a:cubicBezTo>
                    <a:cubicBezTo>
                      <a:pt x="221102" y="68916"/>
                      <a:pt x="221239" y="68779"/>
                      <a:pt x="221239" y="68505"/>
                    </a:cubicBezTo>
                    <a:cubicBezTo>
                      <a:pt x="221239" y="68505"/>
                      <a:pt x="221102" y="68367"/>
                      <a:pt x="221102" y="68367"/>
                    </a:cubicBezTo>
                    <a:cubicBezTo>
                      <a:pt x="221102" y="68367"/>
                      <a:pt x="220965" y="68230"/>
                      <a:pt x="220828" y="68230"/>
                    </a:cubicBezTo>
                    <a:cubicBezTo>
                      <a:pt x="220691" y="68367"/>
                      <a:pt x="220416" y="68367"/>
                      <a:pt x="220279" y="68505"/>
                    </a:cubicBezTo>
                    <a:cubicBezTo>
                      <a:pt x="220005" y="68641"/>
                      <a:pt x="219730" y="68916"/>
                      <a:pt x="219456" y="69053"/>
                    </a:cubicBezTo>
                    <a:cubicBezTo>
                      <a:pt x="219044" y="69327"/>
                      <a:pt x="218633" y="69739"/>
                      <a:pt x="218222" y="70013"/>
                    </a:cubicBezTo>
                    <a:cubicBezTo>
                      <a:pt x="214793" y="73168"/>
                      <a:pt x="211501" y="76460"/>
                      <a:pt x="208483" y="79889"/>
                    </a:cubicBezTo>
                    <a:cubicBezTo>
                      <a:pt x="204094" y="85238"/>
                      <a:pt x="200117" y="90861"/>
                      <a:pt x="196276" y="96485"/>
                    </a:cubicBezTo>
                    <a:cubicBezTo>
                      <a:pt x="190104" y="105949"/>
                      <a:pt x="184617" y="115688"/>
                      <a:pt x="179268" y="125563"/>
                    </a:cubicBezTo>
                    <a:cubicBezTo>
                      <a:pt x="177485" y="128443"/>
                      <a:pt x="176114" y="131324"/>
                      <a:pt x="174742" y="134204"/>
                    </a:cubicBezTo>
                    <a:close/>
                    <a:moveTo>
                      <a:pt x="895792" y="142982"/>
                    </a:moveTo>
                    <a:cubicBezTo>
                      <a:pt x="895243" y="137907"/>
                      <a:pt x="894695" y="132833"/>
                      <a:pt x="894146" y="127757"/>
                    </a:cubicBezTo>
                    <a:cubicBezTo>
                      <a:pt x="892912" y="118293"/>
                      <a:pt x="891129" y="108966"/>
                      <a:pt x="889346" y="99502"/>
                    </a:cubicBezTo>
                    <a:cubicBezTo>
                      <a:pt x="889346" y="99640"/>
                      <a:pt x="889346" y="99777"/>
                      <a:pt x="889346" y="99914"/>
                    </a:cubicBezTo>
                    <a:cubicBezTo>
                      <a:pt x="887700" y="92508"/>
                      <a:pt x="886054" y="84963"/>
                      <a:pt x="884271" y="77557"/>
                    </a:cubicBezTo>
                    <a:cubicBezTo>
                      <a:pt x="883448" y="73991"/>
                      <a:pt x="882488" y="70425"/>
                      <a:pt x="881665" y="66721"/>
                    </a:cubicBezTo>
                    <a:cubicBezTo>
                      <a:pt x="880293" y="61509"/>
                      <a:pt x="879059" y="56434"/>
                      <a:pt x="877413" y="51360"/>
                    </a:cubicBezTo>
                    <a:lnTo>
                      <a:pt x="877413" y="51360"/>
                    </a:lnTo>
                    <a:cubicBezTo>
                      <a:pt x="876864" y="49713"/>
                      <a:pt x="876315" y="48067"/>
                      <a:pt x="875630" y="46422"/>
                    </a:cubicBezTo>
                    <a:cubicBezTo>
                      <a:pt x="875630" y="50125"/>
                      <a:pt x="875630" y="53828"/>
                      <a:pt x="875904" y="57531"/>
                    </a:cubicBezTo>
                    <a:cubicBezTo>
                      <a:pt x="876315" y="63155"/>
                      <a:pt x="877001" y="68779"/>
                      <a:pt x="877550" y="74402"/>
                    </a:cubicBezTo>
                    <a:cubicBezTo>
                      <a:pt x="877961" y="78105"/>
                      <a:pt x="878373" y="81534"/>
                      <a:pt x="878921" y="85238"/>
                    </a:cubicBezTo>
                    <a:cubicBezTo>
                      <a:pt x="879333" y="88118"/>
                      <a:pt x="879882" y="90999"/>
                      <a:pt x="880293" y="93879"/>
                    </a:cubicBezTo>
                    <a:cubicBezTo>
                      <a:pt x="880567" y="95250"/>
                      <a:pt x="880704" y="96759"/>
                      <a:pt x="880979" y="98131"/>
                    </a:cubicBezTo>
                    <a:cubicBezTo>
                      <a:pt x="881939" y="102931"/>
                      <a:pt x="882899" y="107732"/>
                      <a:pt x="883859" y="112533"/>
                    </a:cubicBezTo>
                    <a:cubicBezTo>
                      <a:pt x="884956" y="117196"/>
                      <a:pt x="886191" y="121722"/>
                      <a:pt x="887562" y="126249"/>
                    </a:cubicBezTo>
                    <a:cubicBezTo>
                      <a:pt x="888934" y="129815"/>
                      <a:pt x="890306" y="133381"/>
                      <a:pt x="891952" y="136673"/>
                    </a:cubicBezTo>
                    <a:cubicBezTo>
                      <a:pt x="893323" y="138867"/>
                      <a:pt x="894558" y="140925"/>
                      <a:pt x="895792" y="142982"/>
                    </a:cubicBezTo>
                    <a:close/>
                    <a:moveTo>
                      <a:pt x="634228" y="157247"/>
                    </a:moveTo>
                    <a:cubicBezTo>
                      <a:pt x="634777" y="161224"/>
                      <a:pt x="635325" y="165065"/>
                      <a:pt x="635874" y="169043"/>
                    </a:cubicBezTo>
                    <a:cubicBezTo>
                      <a:pt x="636971" y="177272"/>
                      <a:pt x="638206" y="185502"/>
                      <a:pt x="639303" y="193869"/>
                    </a:cubicBezTo>
                    <a:cubicBezTo>
                      <a:pt x="639577" y="195514"/>
                      <a:pt x="639989" y="197298"/>
                      <a:pt x="640263" y="198943"/>
                    </a:cubicBezTo>
                    <a:cubicBezTo>
                      <a:pt x="640812" y="202372"/>
                      <a:pt x="641497" y="205801"/>
                      <a:pt x="642183" y="209230"/>
                    </a:cubicBezTo>
                    <a:cubicBezTo>
                      <a:pt x="642732" y="203333"/>
                      <a:pt x="643143" y="197298"/>
                      <a:pt x="643692" y="191400"/>
                    </a:cubicBezTo>
                    <a:cubicBezTo>
                      <a:pt x="643692" y="191537"/>
                      <a:pt x="643692" y="191537"/>
                      <a:pt x="643692" y="191674"/>
                    </a:cubicBezTo>
                    <a:cubicBezTo>
                      <a:pt x="643692" y="191537"/>
                      <a:pt x="643692" y="191537"/>
                      <a:pt x="643692" y="191400"/>
                    </a:cubicBezTo>
                    <a:cubicBezTo>
                      <a:pt x="643692" y="191262"/>
                      <a:pt x="643692" y="190988"/>
                      <a:pt x="643692" y="190851"/>
                    </a:cubicBezTo>
                    <a:cubicBezTo>
                      <a:pt x="643692" y="190988"/>
                      <a:pt x="643692" y="191126"/>
                      <a:pt x="643692" y="191262"/>
                    </a:cubicBezTo>
                    <a:cubicBezTo>
                      <a:pt x="643966" y="179878"/>
                      <a:pt x="644241" y="168494"/>
                      <a:pt x="644652" y="157247"/>
                    </a:cubicBezTo>
                    <a:cubicBezTo>
                      <a:pt x="644652" y="156150"/>
                      <a:pt x="644652" y="154915"/>
                      <a:pt x="644652" y="153818"/>
                    </a:cubicBezTo>
                    <a:cubicBezTo>
                      <a:pt x="644652" y="150252"/>
                      <a:pt x="644515" y="146685"/>
                      <a:pt x="644378" y="142982"/>
                    </a:cubicBezTo>
                    <a:cubicBezTo>
                      <a:pt x="644378" y="139553"/>
                      <a:pt x="644241" y="136124"/>
                      <a:pt x="644241" y="132695"/>
                    </a:cubicBezTo>
                    <a:cubicBezTo>
                      <a:pt x="644241" y="128718"/>
                      <a:pt x="643966" y="124603"/>
                      <a:pt x="643692" y="120625"/>
                    </a:cubicBezTo>
                    <a:lnTo>
                      <a:pt x="643692" y="120625"/>
                    </a:lnTo>
                    <a:cubicBezTo>
                      <a:pt x="643418" y="117470"/>
                      <a:pt x="643143" y="114453"/>
                      <a:pt x="642869" y="111298"/>
                    </a:cubicBezTo>
                    <a:cubicBezTo>
                      <a:pt x="642458" y="107732"/>
                      <a:pt x="642183" y="104166"/>
                      <a:pt x="641497" y="100600"/>
                    </a:cubicBezTo>
                    <a:cubicBezTo>
                      <a:pt x="641086" y="98817"/>
                      <a:pt x="640537" y="97034"/>
                      <a:pt x="639989" y="95250"/>
                    </a:cubicBezTo>
                    <a:cubicBezTo>
                      <a:pt x="640126" y="95525"/>
                      <a:pt x="640126" y="95662"/>
                      <a:pt x="640263" y="95937"/>
                    </a:cubicBezTo>
                    <a:cubicBezTo>
                      <a:pt x="639714" y="94428"/>
                      <a:pt x="639166" y="92919"/>
                      <a:pt x="638480" y="91547"/>
                    </a:cubicBezTo>
                    <a:cubicBezTo>
                      <a:pt x="638343" y="91273"/>
                      <a:pt x="638206" y="90999"/>
                      <a:pt x="638068" y="90724"/>
                    </a:cubicBezTo>
                    <a:cubicBezTo>
                      <a:pt x="638068" y="90724"/>
                      <a:pt x="637931" y="90587"/>
                      <a:pt x="637931" y="90587"/>
                    </a:cubicBezTo>
                    <a:cubicBezTo>
                      <a:pt x="637794" y="90587"/>
                      <a:pt x="637657" y="90587"/>
                      <a:pt x="637383" y="90587"/>
                    </a:cubicBezTo>
                    <a:cubicBezTo>
                      <a:pt x="637245" y="90587"/>
                      <a:pt x="637108" y="90587"/>
                      <a:pt x="636971" y="90724"/>
                    </a:cubicBezTo>
                    <a:cubicBezTo>
                      <a:pt x="636971" y="90724"/>
                      <a:pt x="636834" y="90724"/>
                      <a:pt x="636834" y="90724"/>
                    </a:cubicBezTo>
                    <a:cubicBezTo>
                      <a:pt x="636834" y="90724"/>
                      <a:pt x="636697" y="90861"/>
                      <a:pt x="636697" y="90861"/>
                    </a:cubicBezTo>
                    <a:cubicBezTo>
                      <a:pt x="636560" y="90999"/>
                      <a:pt x="636423" y="91273"/>
                      <a:pt x="636285" y="91410"/>
                    </a:cubicBezTo>
                    <a:cubicBezTo>
                      <a:pt x="636011" y="92096"/>
                      <a:pt x="635737" y="92782"/>
                      <a:pt x="635462" y="93467"/>
                    </a:cubicBezTo>
                    <a:cubicBezTo>
                      <a:pt x="635462" y="93467"/>
                      <a:pt x="635462" y="93330"/>
                      <a:pt x="635462" y="93330"/>
                    </a:cubicBezTo>
                    <a:cubicBezTo>
                      <a:pt x="635462" y="93467"/>
                      <a:pt x="635462" y="93467"/>
                      <a:pt x="635325" y="93605"/>
                    </a:cubicBezTo>
                    <a:cubicBezTo>
                      <a:pt x="635325" y="93742"/>
                      <a:pt x="635188" y="93879"/>
                      <a:pt x="635188" y="94016"/>
                    </a:cubicBezTo>
                    <a:cubicBezTo>
                      <a:pt x="635188" y="94016"/>
                      <a:pt x="635188" y="93879"/>
                      <a:pt x="635325" y="93879"/>
                    </a:cubicBezTo>
                    <a:cubicBezTo>
                      <a:pt x="634502" y="96896"/>
                      <a:pt x="633816" y="99914"/>
                      <a:pt x="633131" y="102931"/>
                    </a:cubicBezTo>
                    <a:cubicBezTo>
                      <a:pt x="633131" y="102657"/>
                      <a:pt x="633268" y="102520"/>
                      <a:pt x="633268" y="102246"/>
                    </a:cubicBezTo>
                    <a:cubicBezTo>
                      <a:pt x="632856" y="104577"/>
                      <a:pt x="632582" y="106909"/>
                      <a:pt x="632308" y="109241"/>
                    </a:cubicBezTo>
                    <a:cubicBezTo>
                      <a:pt x="632308" y="109104"/>
                      <a:pt x="632308" y="109104"/>
                      <a:pt x="632308" y="108966"/>
                    </a:cubicBezTo>
                    <a:cubicBezTo>
                      <a:pt x="632308" y="109104"/>
                      <a:pt x="632308" y="109378"/>
                      <a:pt x="632308" y="109515"/>
                    </a:cubicBezTo>
                    <a:cubicBezTo>
                      <a:pt x="632308" y="109653"/>
                      <a:pt x="632308" y="109653"/>
                      <a:pt x="632308" y="109653"/>
                    </a:cubicBezTo>
                    <a:cubicBezTo>
                      <a:pt x="632308" y="109653"/>
                      <a:pt x="632308" y="109653"/>
                      <a:pt x="632308" y="109515"/>
                    </a:cubicBezTo>
                    <a:cubicBezTo>
                      <a:pt x="631759" y="119391"/>
                      <a:pt x="631896" y="129129"/>
                      <a:pt x="632445" y="139005"/>
                    </a:cubicBezTo>
                    <a:cubicBezTo>
                      <a:pt x="632445" y="139005"/>
                      <a:pt x="632445" y="138867"/>
                      <a:pt x="632445" y="138730"/>
                    </a:cubicBezTo>
                    <a:cubicBezTo>
                      <a:pt x="632994" y="144765"/>
                      <a:pt x="633405" y="151075"/>
                      <a:pt x="634228" y="157247"/>
                    </a:cubicBezTo>
                    <a:close/>
                    <a:moveTo>
                      <a:pt x="534238" y="185639"/>
                    </a:moveTo>
                    <a:cubicBezTo>
                      <a:pt x="534238" y="188382"/>
                      <a:pt x="534375" y="191262"/>
                      <a:pt x="534375" y="194006"/>
                    </a:cubicBezTo>
                    <a:cubicBezTo>
                      <a:pt x="534650" y="203744"/>
                      <a:pt x="534787" y="213345"/>
                      <a:pt x="535061" y="223084"/>
                    </a:cubicBezTo>
                    <a:cubicBezTo>
                      <a:pt x="535061" y="224455"/>
                      <a:pt x="535198" y="225964"/>
                      <a:pt x="535198" y="227336"/>
                    </a:cubicBezTo>
                    <a:cubicBezTo>
                      <a:pt x="535610" y="225141"/>
                      <a:pt x="536021" y="222946"/>
                      <a:pt x="536296" y="220752"/>
                    </a:cubicBezTo>
                    <a:cubicBezTo>
                      <a:pt x="536570" y="219655"/>
                      <a:pt x="536570" y="218420"/>
                      <a:pt x="536707" y="217323"/>
                    </a:cubicBezTo>
                    <a:cubicBezTo>
                      <a:pt x="537119" y="213208"/>
                      <a:pt x="537530" y="209230"/>
                      <a:pt x="537942" y="205116"/>
                    </a:cubicBezTo>
                    <a:cubicBezTo>
                      <a:pt x="538627" y="198532"/>
                      <a:pt x="539450" y="191811"/>
                      <a:pt x="540136" y="185227"/>
                    </a:cubicBezTo>
                    <a:cubicBezTo>
                      <a:pt x="540136" y="185365"/>
                      <a:pt x="540136" y="185365"/>
                      <a:pt x="540136" y="185502"/>
                    </a:cubicBezTo>
                    <a:cubicBezTo>
                      <a:pt x="540136" y="185365"/>
                      <a:pt x="540136" y="185227"/>
                      <a:pt x="540136" y="185091"/>
                    </a:cubicBezTo>
                    <a:cubicBezTo>
                      <a:pt x="540136" y="184953"/>
                      <a:pt x="540136" y="184816"/>
                      <a:pt x="540136" y="184816"/>
                    </a:cubicBezTo>
                    <a:cubicBezTo>
                      <a:pt x="540136" y="184816"/>
                      <a:pt x="540136" y="184953"/>
                      <a:pt x="540136" y="184953"/>
                    </a:cubicBezTo>
                    <a:cubicBezTo>
                      <a:pt x="541096" y="165065"/>
                      <a:pt x="542605" y="145177"/>
                      <a:pt x="541782" y="125151"/>
                    </a:cubicBezTo>
                    <a:cubicBezTo>
                      <a:pt x="541782" y="125289"/>
                      <a:pt x="541782" y="125289"/>
                      <a:pt x="541782" y="125426"/>
                    </a:cubicBezTo>
                    <a:cubicBezTo>
                      <a:pt x="541782" y="125289"/>
                      <a:pt x="541782" y="125151"/>
                      <a:pt x="541782" y="125014"/>
                    </a:cubicBezTo>
                    <a:cubicBezTo>
                      <a:pt x="541782" y="124877"/>
                      <a:pt x="541782" y="124877"/>
                      <a:pt x="541782" y="124740"/>
                    </a:cubicBezTo>
                    <a:cubicBezTo>
                      <a:pt x="541782" y="124740"/>
                      <a:pt x="541782" y="124877"/>
                      <a:pt x="541782" y="124877"/>
                    </a:cubicBezTo>
                    <a:cubicBezTo>
                      <a:pt x="541645" y="122820"/>
                      <a:pt x="541371" y="120899"/>
                      <a:pt x="541096" y="118842"/>
                    </a:cubicBezTo>
                    <a:cubicBezTo>
                      <a:pt x="540822" y="117470"/>
                      <a:pt x="540548" y="116236"/>
                      <a:pt x="539999" y="115002"/>
                    </a:cubicBezTo>
                    <a:cubicBezTo>
                      <a:pt x="539999" y="115002"/>
                      <a:pt x="539999" y="115002"/>
                      <a:pt x="539999" y="115002"/>
                    </a:cubicBezTo>
                    <a:cubicBezTo>
                      <a:pt x="539999" y="115002"/>
                      <a:pt x="539999" y="115139"/>
                      <a:pt x="539999" y="115139"/>
                    </a:cubicBezTo>
                    <a:cubicBezTo>
                      <a:pt x="539999" y="115139"/>
                      <a:pt x="539999" y="115002"/>
                      <a:pt x="539999" y="115002"/>
                    </a:cubicBezTo>
                    <a:cubicBezTo>
                      <a:pt x="539999" y="115139"/>
                      <a:pt x="539862" y="115276"/>
                      <a:pt x="539862" y="115413"/>
                    </a:cubicBezTo>
                    <a:cubicBezTo>
                      <a:pt x="539313" y="117882"/>
                      <a:pt x="539039" y="120351"/>
                      <a:pt x="538627" y="122820"/>
                    </a:cubicBezTo>
                    <a:cubicBezTo>
                      <a:pt x="538216" y="125837"/>
                      <a:pt x="537530" y="128992"/>
                      <a:pt x="537119" y="132009"/>
                    </a:cubicBezTo>
                    <a:cubicBezTo>
                      <a:pt x="536021" y="139416"/>
                      <a:pt x="535610" y="146960"/>
                      <a:pt x="535061" y="154504"/>
                    </a:cubicBezTo>
                    <a:cubicBezTo>
                      <a:pt x="535061" y="154366"/>
                      <a:pt x="535061" y="154366"/>
                      <a:pt x="535061" y="154230"/>
                    </a:cubicBezTo>
                    <a:cubicBezTo>
                      <a:pt x="534513" y="164653"/>
                      <a:pt x="534238" y="175215"/>
                      <a:pt x="534238" y="185639"/>
                    </a:cubicBezTo>
                    <a:close/>
                    <a:moveTo>
                      <a:pt x="758358" y="279868"/>
                    </a:moveTo>
                    <a:cubicBezTo>
                      <a:pt x="759318" y="272461"/>
                      <a:pt x="760141" y="265055"/>
                      <a:pt x="760689" y="257648"/>
                    </a:cubicBezTo>
                    <a:cubicBezTo>
                      <a:pt x="760689" y="257648"/>
                      <a:pt x="760689" y="257648"/>
                      <a:pt x="760689" y="257648"/>
                    </a:cubicBezTo>
                    <a:cubicBezTo>
                      <a:pt x="760689" y="257648"/>
                      <a:pt x="760689" y="257511"/>
                      <a:pt x="760689" y="257511"/>
                    </a:cubicBezTo>
                    <a:cubicBezTo>
                      <a:pt x="760689" y="257374"/>
                      <a:pt x="760689" y="257100"/>
                      <a:pt x="760689" y="256962"/>
                    </a:cubicBezTo>
                    <a:cubicBezTo>
                      <a:pt x="760689" y="256962"/>
                      <a:pt x="760689" y="256962"/>
                      <a:pt x="760689" y="257100"/>
                    </a:cubicBezTo>
                    <a:cubicBezTo>
                      <a:pt x="761512" y="243932"/>
                      <a:pt x="761512" y="230902"/>
                      <a:pt x="760689" y="217734"/>
                    </a:cubicBezTo>
                    <a:cubicBezTo>
                      <a:pt x="759592" y="202236"/>
                      <a:pt x="757398" y="187011"/>
                      <a:pt x="754380" y="171786"/>
                    </a:cubicBezTo>
                    <a:cubicBezTo>
                      <a:pt x="754380" y="171923"/>
                      <a:pt x="754380" y="172060"/>
                      <a:pt x="754380" y="172197"/>
                    </a:cubicBezTo>
                    <a:cubicBezTo>
                      <a:pt x="752460" y="163145"/>
                      <a:pt x="750402" y="154230"/>
                      <a:pt x="747934" y="145314"/>
                    </a:cubicBezTo>
                    <a:cubicBezTo>
                      <a:pt x="745465" y="136673"/>
                      <a:pt x="742722" y="128032"/>
                      <a:pt x="739841" y="119528"/>
                    </a:cubicBezTo>
                    <a:cubicBezTo>
                      <a:pt x="739841" y="119802"/>
                      <a:pt x="739978" y="119940"/>
                      <a:pt x="740115" y="120214"/>
                    </a:cubicBezTo>
                    <a:cubicBezTo>
                      <a:pt x="737235" y="112121"/>
                      <a:pt x="734080" y="104166"/>
                      <a:pt x="730377" y="96348"/>
                    </a:cubicBezTo>
                    <a:cubicBezTo>
                      <a:pt x="730514" y="96622"/>
                      <a:pt x="730651" y="96759"/>
                      <a:pt x="730789" y="97034"/>
                    </a:cubicBezTo>
                    <a:cubicBezTo>
                      <a:pt x="729554" y="94565"/>
                      <a:pt x="728183" y="92370"/>
                      <a:pt x="726674" y="90176"/>
                    </a:cubicBezTo>
                    <a:cubicBezTo>
                      <a:pt x="726811" y="90313"/>
                      <a:pt x="726811" y="90450"/>
                      <a:pt x="726948" y="90450"/>
                    </a:cubicBezTo>
                    <a:cubicBezTo>
                      <a:pt x="725851" y="88941"/>
                      <a:pt x="724891" y="87432"/>
                      <a:pt x="723656" y="86061"/>
                    </a:cubicBezTo>
                    <a:cubicBezTo>
                      <a:pt x="723245" y="85650"/>
                      <a:pt x="722970" y="85375"/>
                      <a:pt x="722696" y="85101"/>
                    </a:cubicBezTo>
                    <a:cubicBezTo>
                      <a:pt x="722559" y="84963"/>
                      <a:pt x="722285" y="84827"/>
                      <a:pt x="722148" y="84689"/>
                    </a:cubicBezTo>
                    <a:cubicBezTo>
                      <a:pt x="722010" y="84552"/>
                      <a:pt x="721873" y="84552"/>
                      <a:pt x="721736" y="84415"/>
                    </a:cubicBezTo>
                    <a:cubicBezTo>
                      <a:pt x="721462" y="84415"/>
                      <a:pt x="721325" y="84278"/>
                      <a:pt x="721050" y="84278"/>
                    </a:cubicBezTo>
                    <a:cubicBezTo>
                      <a:pt x="720776" y="84278"/>
                      <a:pt x="720502" y="84278"/>
                      <a:pt x="720227" y="84278"/>
                    </a:cubicBezTo>
                    <a:cubicBezTo>
                      <a:pt x="719816" y="84278"/>
                      <a:pt x="719541" y="84278"/>
                      <a:pt x="719130" y="84415"/>
                    </a:cubicBezTo>
                    <a:cubicBezTo>
                      <a:pt x="718993" y="84415"/>
                      <a:pt x="718719" y="84552"/>
                      <a:pt x="718581" y="84552"/>
                    </a:cubicBezTo>
                    <a:cubicBezTo>
                      <a:pt x="718444" y="84552"/>
                      <a:pt x="718444" y="84689"/>
                      <a:pt x="718307" y="84689"/>
                    </a:cubicBezTo>
                    <a:cubicBezTo>
                      <a:pt x="718307" y="84689"/>
                      <a:pt x="718170" y="84827"/>
                      <a:pt x="718170" y="84827"/>
                    </a:cubicBezTo>
                    <a:cubicBezTo>
                      <a:pt x="718033" y="84963"/>
                      <a:pt x="717896" y="85101"/>
                      <a:pt x="717896" y="85375"/>
                    </a:cubicBezTo>
                    <a:cubicBezTo>
                      <a:pt x="717758" y="85786"/>
                      <a:pt x="717484" y="86198"/>
                      <a:pt x="717347" y="86609"/>
                    </a:cubicBezTo>
                    <a:cubicBezTo>
                      <a:pt x="717347" y="86335"/>
                      <a:pt x="717484" y="86198"/>
                      <a:pt x="717621" y="85924"/>
                    </a:cubicBezTo>
                    <a:cubicBezTo>
                      <a:pt x="717073" y="87570"/>
                      <a:pt x="716661" y="89215"/>
                      <a:pt x="716250" y="90861"/>
                    </a:cubicBezTo>
                    <a:cubicBezTo>
                      <a:pt x="716250" y="90861"/>
                      <a:pt x="716250" y="90724"/>
                      <a:pt x="716250" y="90724"/>
                    </a:cubicBezTo>
                    <a:cubicBezTo>
                      <a:pt x="715701" y="93330"/>
                      <a:pt x="715427" y="95937"/>
                      <a:pt x="715152" y="98543"/>
                    </a:cubicBezTo>
                    <a:cubicBezTo>
                      <a:pt x="715152" y="98405"/>
                      <a:pt x="715152" y="98405"/>
                      <a:pt x="715152" y="98268"/>
                    </a:cubicBezTo>
                    <a:cubicBezTo>
                      <a:pt x="715152" y="98405"/>
                      <a:pt x="715152" y="98405"/>
                      <a:pt x="715152" y="98543"/>
                    </a:cubicBezTo>
                    <a:cubicBezTo>
                      <a:pt x="715152" y="98679"/>
                      <a:pt x="715152" y="98817"/>
                      <a:pt x="715152" y="98954"/>
                    </a:cubicBezTo>
                    <a:cubicBezTo>
                      <a:pt x="715152" y="98817"/>
                      <a:pt x="715152" y="98679"/>
                      <a:pt x="715152" y="98679"/>
                    </a:cubicBezTo>
                    <a:cubicBezTo>
                      <a:pt x="715015" y="101697"/>
                      <a:pt x="715152" y="104577"/>
                      <a:pt x="715290" y="107458"/>
                    </a:cubicBezTo>
                    <a:cubicBezTo>
                      <a:pt x="715290" y="107458"/>
                      <a:pt x="715290" y="107321"/>
                      <a:pt x="715290" y="107321"/>
                    </a:cubicBezTo>
                    <a:cubicBezTo>
                      <a:pt x="715290" y="107458"/>
                      <a:pt x="715290" y="107732"/>
                      <a:pt x="715290" y="107869"/>
                    </a:cubicBezTo>
                    <a:cubicBezTo>
                      <a:pt x="715290" y="107869"/>
                      <a:pt x="715290" y="107869"/>
                      <a:pt x="715290" y="108006"/>
                    </a:cubicBezTo>
                    <a:cubicBezTo>
                      <a:pt x="715290" y="108006"/>
                      <a:pt x="715290" y="108006"/>
                      <a:pt x="715290" y="108006"/>
                    </a:cubicBezTo>
                    <a:cubicBezTo>
                      <a:pt x="715838" y="114453"/>
                      <a:pt x="716387" y="121037"/>
                      <a:pt x="717347" y="127483"/>
                    </a:cubicBezTo>
                    <a:cubicBezTo>
                      <a:pt x="718307" y="134478"/>
                      <a:pt x="719679" y="141336"/>
                      <a:pt x="721050" y="148331"/>
                    </a:cubicBezTo>
                    <a:cubicBezTo>
                      <a:pt x="721050" y="148194"/>
                      <a:pt x="721050" y="148194"/>
                      <a:pt x="720913" y="148057"/>
                    </a:cubicBezTo>
                    <a:cubicBezTo>
                      <a:pt x="723108" y="158207"/>
                      <a:pt x="725302" y="168357"/>
                      <a:pt x="727634" y="178507"/>
                    </a:cubicBezTo>
                    <a:cubicBezTo>
                      <a:pt x="728320" y="181387"/>
                      <a:pt x="729006" y="184268"/>
                      <a:pt x="729828" y="187148"/>
                    </a:cubicBezTo>
                    <a:cubicBezTo>
                      <a:pt x="731612" y="193869"/>
                      <a:pt x="733257" y="200589"/>
                      <a:pt x="735041" y="207173"/>
                    </a:cubicBezTo>
                    <a:cubicBezTo>
                      <a:pt x="735726" y="209916"/>
                      <a:pt x="736549" y="212797"/>
                      <a:pt x="737372" y="215540"/>
                    </a:cubicBezTo>
                    <a:cubicBezTo>
                      <a:pt x="739293" y="221987"/>
                      <a:pt x="741213" y="228433"/>
                      <a:pt x="743133" y="234742"/>
                    </a:cubicBezTo>
                    <a:cubicBezTo>
                      <a:pt x="745465" y="242835"/>
                      <a:pt x="748345" y="250927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9020"/>
                      <a:pt x="751225" y="259294"/>
                      <a:pt x="751225" y="259431"/>
                    </a:cubicBezTo>
                    <a:cubicBezTo>
                      <a:pt x="751225" y="259431"/>
                      <a:pt x="751225" y="259294"/>
                      <a:pt x="751225" y="259294"/>
                    </a:cubicBezTo>
                    <a:cubicBezTo>
                      <a:pt x="753146" y="266152"/>
                      <a:pt x="755615" y="273010"/>
                      <a:pt x="758358" y="279868"/>
                    </a:cubicBezTo>
                    <a:close/>
                    <a:moveTo>
                      <a:pt x="425196" y="290292"/>
                    </a:moveTo>
                    <a:cubicBezTo>
                      <a:pt x="425608" y="289332"/>
                      <a:pt x="426019" y="288372"/>
                      <a:pt x="426431" y="287549"/>
                    </a:cubicBezTo>
                    <a:cubicBezTo>
                      <a:pt x="426979" y="286314"/>
                      <a:pt x="427391" y="284943"/>
                      <a:pt x="427802" y="283709"/>
                    </a:cubicBezTo>
                    <a:cubicBezTo>
                      <a:pt x="429448" y="279182"/>
                      <a:pt x="431094" y="274519"/>
                      <a:pt x="432740" y="269993"/>
                    </a:cubicBezTo>
                    <a:cubicBezTo>
                      <a:pt x="435483" y="262449"/>
                      <a:pt x="438089" y="254905"/>
                      <a:pt x="440832" y="247361"/>
                    </a:cubicBezTo>
                    <a:cubicBezTo>
                      <a:pt x="440832" y="247361"/>
                      <a:pt x="440832" y="247498"/>
                      <a:pt x="440832" y="247498"/>
                    </a:cubicBezTo>
                    <a:cubicBezTo>
                      <a:pt x="440832" y="247361"/>
                      <a:pt x="440832" y="247361"/>
                      <a:pt x="440969" y="247224"/>
                    </a:cubicBezTo>
                    <a:cubicBezTo>
                      <a:pt x="440969" y="247087"/>
                      <a:pt x="441107" y="246949"/>
                      <a:pt x="441107" y="246813"/>
                    </a:cubicBezTo>
                    <a:cubicBezTo>
                      <a:pt x="441107" y="246949"/>
                      <a:pt x="441107" y="246949"/>
                      <a:pt x="440969" y="247087"/>
                    </a:cubicBezTo>
                    <a:cubicBezTo>
                      <a:pt x="444536" y="234742"/>
                      <a:pt x="448102" y="222398"/>
                      <a:pt x="451805" y="210191"/>
                    </a:cubicBezTo>
                    <a:cubicBezTo>
                      <a:pt x="452079" y="209094"/>
                      <a:pt x="452354" y="207859"/>
                      <a:pt x="452628" y="206762"/>
                    </a:cubicBezTo>
                    <a:cubicBezTo>
                      <a:pt x="453451" y="202784"/>
                      <a:pt x="454411" y="198807"/>
                      <a:pt x="455234" y="194829"/>
                    </a:cubicBezTo>
                    <a:cubicBezTo>
                      <a:pt x="456606" y="188520"/>
                      <a:pt x="457977" y="182347"/>
                      <a:pt x="459349" y="176175"/>
                    </a:cubicBezTo>
                    <a:cubicBezTo>
                      <a:pt x="459349" y="176449"/>
                      <a:pt x="459212" y="176586"/>
                      <a:pt x="459212" y="176861"/>
                    </a:cubicBezTo>
                    <a:cubicBezTo>
                      <a:pt x="460172" y="170826"/>
                      <a:pt x="461269" y="164791"/>
                      <a:pt x="462229" y="158756"/>
                    </a:cubicBezTo>
                    <a:cubicBezTo>
                      <a:pt x="463738" y="149978"/>
                      <a:pt x="465110" y="141199"/>
                      <a:pt x="465795" y="132421"/>
                    </a:cubicBezTo>
                    <a:cubicBezTo>
                      <a:pt x="465932" y="127895"/>
                      <a:pt x="466207" y="123369"/>
                      <a:pt x="465932" y="118842"/>
                    </a:cubicBezTo>
                    <a:cubicBezTo>
                      <a:pt x="465795" y="118156"/>
                      <a:pt x="465795" y="117470"/>
                      <a:pt x="465658" y="116647"/>
                    </a:cubicBezTo>
                    <a:cubicBezTo>
                      <a:pt x="465658" y="116922"/>
                      <a:pt x="465795" y="117059"/>
                      <a:pt x="465795" y="117333"/>
                    </a:cubicBezTo>
                    <a:cubicBezTo>
                      <a:pt x="465384" y="115413"/>
                      <a:pt x="464835" y="113767"/>
                      <a:pt x="464287" y="111847"/>
                    </a:cubicBezTo>
                    <a:cubicBezTo>
                      <a:pt x="464150" y="111435"/>
                      <a:pt x="463875" y="111024"/>
                      <a:pt x="463738" y="110612"/>
                    </a:cubicBezTo>
                    <a:cubicBezTo>
                      <a:pt x="463601" y="110338"/>
                      <a:pt x="463464" y="110064"/>
                      <a:pt x="463327" y="109789"/>
                    </a:cubicBezTo>
                    <a:cubicBezTo>
                      <a:pt x="463327" y="109789"/>
                      <a:pt x="463327" y="109789"/>
                      <a:pt x="463327" y="109789"/>
                    </a:cubicBezTo>
                    <a:lnTo>
                      <a:pt x="463327" y="109789"/>
                    </a:lnTo>
                    <a:cubicBezTo>
                      <a:pt x="462778" y="109927"/>
                      <a:pt x="462366" y="110201"/>
                      <a:pt x="461818" y="110338"/>
                    </a:cubicBezTo>
                    <a:cubicBezTo>
                      <a:pt x="462092" y="110338"/>
                      <a:pt x="462229" y="110201"/>
                      <a:pt x="462503" y="110201"/>
                    </a:cubicBezTo>
                    <a:cubicBezTo>
                      <a:pt x="462092" y="110338"/>
                      <a:pt x="461681" y="110612"/>
                      <a:pt x="461406" y="110750"/>
                    </a:cubicBezTo>
                    <a:cubicBezTo>
                      <a:pt x="461132" y="110887"/>
                      <a:pt x="460995" y="111024"/>
                      <a:pt x="460721" y="111161"/>
                    </a:cubicBezTo>
                    <a:cubicBezTo>
                      <a:pt x="460446" y="111435"/>
                      <a:pt x="460035" y="111847"/>
                      <a:pt x="459760" y="112121"/>
                    </a:cubicBezTo>
                    <a:cubicBezTo>
                      <a:pt x="459898" y="111984"/>
                      <a:pt x="460035" y="111847"/>
                      <a:pt x="460172" y="111710"/>
                    </a:cubicBezTo>
                    <a:cubicBezTo>
                      <a:pt x="459349" y="112670"/>
                      <a:pt x="458526" y="113630"/>
                      <a:pt x="457840" y="114727"/>
                    </a:cubicBezTo>
                    <a:cubicBezTo>
                      <a:pt x="457977" y="114590"/>
                      <a:pt x="458114" y="114453"/>
                      <a:pt x="458252" y="114316"/>
                    </a:cubicBezTo>
                    <a:cubicBezTo>
                      <a:pt x="457566" y="115413"/>
                      <a:pt x="456880" y="116647"/>
                      <a:pt x="456331" y="117745"/>
                    </a:cubicBezTo>
                    <a:cubicBezTo>
                      <a:pt x="456331" y="117745"/>
                      <a:pt x="456469" y="117608"/>
                      <a:pt x="456469" y="117608"/>
                    </a:cubicBezTo>
                    <a:cubicBezTo>
                      <a:pt x="454274" y="122546"/>
                      <a:pt x="452079" y="127757"/>
                      <a:pt x="450296" y="132833"/>
                    </a:cubicBezTo>
                    <a:cubicBezTo>
                      <a:pt x="448239" y="138867"/>
                      <a:pt x="446456" y="145040"/>
                      <a:pt x="444810" y="151212"/>
                    </a:cubicBezTo>
                    <a:cubicBezTo>
                      <a:pt x="442890" y="158481"/>
                      <a:pt x="441107" y="165888"/>
                      <a:pt x="439598" y="173157"/>
                    </a:cubicBezTo>
                    <a:cubicBezTo>
                      <a:pt x="439598" y="173020"/>
                      <a:pt x="439735" y="172746"/>
                      <a:pt x="439735" y="172609"/>
                    </a:cubicBezTo>
                    <a:cubicBezTo>
                      <a:pt x="438775" y="177546"/>
                      <a:pt x="437815" y="182621"/>
                      <a:pt x="436855" y="187559"/>
                    </a:cubicBezTo>
                    <a:cubicBezTo>
                      <a:pt x="436580" y="189479"/>
                      <a:pt x="436169" y="191537"/>
                      <a:pt x="435895" y="193457"/>
                    </a:cubicBezTo>
                    <a:cubicBezTo>
                      <a:pt x="435346" y="197160"/>
                      <a:pt x="434934" y="201001"/>
                      <a:pt x="434386" y="204704"/>
                    </a:cubicBezTo>
                    <a:cubicBezTo>
                      <a:pt x="433014" y="214305"/>
                      <a:pt x="431642" y="223907"/>
                      <a:pt x="430408" y="233508"/>
                    </a:cubicBezTo>
                    <a:cubicBezTo>
                      <a:pt x="430271" y="234879"/>
                      <a:pt x="430134" y="236114"/>
                      <a:pt x="429997" y="237348"/>
                    </a:cubicBezTo>
                    <a:cubicBezTo>
                      <a:pt x="429585" y="242012"/>
                      <a:pt x="429037" y="246675"/>
                      <a:pt x="428625" y="251201"/>
                    </a:cubicBezTo>
                    <a:cubicBezTo>
                      <a:pt x="427939" y="259294"/>
                      <a:pt x="427116" y="267387"/>
                      <a:pt x="426293" y="275616"/>
                    </a:cubicBezTo>
                    <a:cubicBezTo>
                      <a:pt x="426293" y="275342"/>
                      <a:pt x="426293" y="275204"/>
                      <a:pt x="426293" y="274930"/>
                    </a:cubicBezTo>
                    <a:cubicBezTo>
                      <a:pt x="425745" y="279868"/>
                      <a:pt x="425470" y="285080"/>
                      <a:pt x="425196" y="290292"/>
                    </a:cubicBezTo>
                    <a:close/>
                    <a:moveTo>
                      <a:pt x="344820" y="414970"/>
                    </a:moveTo>
                    <a:cubicBezTo>
                      <a:pt x="343174" y="414559"/>
                      <a:pt x="342077" y="414147"/>
                      <a:pt x="340431" y="413599"/>
                    </a:cubicBezTo>
                    <a:cubicBezTo>
                      <a:pt x="339059" y="413050"/>
                      <a:pt x="337551" y="412227"/>
                      <a:pt x="336316" y="411405"/>
                    </a:cubicBezTo>
                    <a:cubicBezTo>
                      <a:pt x="334122" y="410170"/>
                      <a:pt x="332339" y="408250"/>
                      <a:pt x="330693" y="406329"/>
                    </a:cubicBezTo>
                    <a:cubicBezTo>
                      <a:pt x="328772" y="403998"/>
                      <a:pt x="327675" y="400980"/>
                      <a:pt x="326715" y="398237"/>
                    </a:cubicBezTo>
                    <a:cubicBezTo>
                      <a:pt x="325343" y="394534"/>
                      <a:pt x="324521" y="390556"/>
                      <a:pt x="323835" y="386579"/>
                    </a:cubicBezTo>
                    <a:cubicBezTo>
                      <a:pt x="323149" y="381641"/>
                      <a:pt x="323286" y="376428"/>
                      <a:pt x="323423" y="371354"/>
                    </a:cubicBezTo>
                    <a:cubicBezTo>
                      <a:pt x="323423" y="366279"/>
                      <a:pt x="323972" y="361067"/>
                      <a:pt x="324521" y="355992"/>
                    </a:cubicBezTo>
                    <a:cubicBezTo>
                      <a:pt x="325069" y="350642"/>
                      <a:pt x="325892" y="345431"/>
                      <a:pt x="326715" y="340081"/>
                    </a:cubicBezTo>
                    <a:cubicBezTo>
                      <a:pt x="327675" y="334183"/>
                      <a:pt x="328635" y="328422"/>
                      <a:pt x="329596" y="322525"/>
                    </a:cubicBezTo>
                    <a:cubicBezTo>
                      <a:pt x="330007" y="319781"/>
                      <a:pt x="330419" y="317175"/>
                      <a:pt x="330967" y="314432"/>
                    </a:cubicBezTo>
                    <a:cubicBezTo>
                      <a:pt x="330967" y="314706"/>
                      <a:pt x="330830" y="314844"/>
                      <a:pt x="330830" y="315118"/>
                    </a:cubicBezTo>
                    <a:cubicBezTo>
                      <a:pt x="333436" y="302636"/>
                      <a:pt x="335905" y="290155"/>
                      <a:pt x="338511" y="277810"/>
                    </a:cubicBezTo>
                    <a:cubicBezTo>
                      <a:pt x="338511" y="278085"/>
                      <a:pt x="338374" y="278222"/>
                      <a:pt x="338374" y="278359"/>
                    </a:cubicBezTo>
                    <a:cubicBezTo>
                      <a:pt x="339197" y="274656"/>
                      <a:pt x="340157" y="271090"/>
                      <a:pt x="340980" y="267523"/>
                    </a:cubicBezTo>
                    <a:cubicBezTo>
                      <a:pt x="341254" y="266426"/>
                      <a:pt x="341528" y="265466"/>
                      <a:pt x="341666" y="264369"/>
                    </a:cubicBezTo>
                    <a:cubicBezTo>
                      <a:pt x="341528" y="264506"/>
                      <a:pt x="341391" y="264780"/>
                      <a:pt x="341391" y="265055"/>
                    </a:cubicBezTo>
                    <a:cubicBezTo>
                      <a:pt x="340706" y="266426"/>
                      <a:pt x="340020" y="267798"/>
                      <a:pt x="339197" y="269169"/>
                    </a:cubicBezTo>
                    <a:cubicBezTo>
                      <a:pt x="334396" y="277125"/>
                      <a:pt x="329596" y="285080"/>
                      <a:pt x="324795" y="292898"/>
                    </a:cubicBezTo>
                    <a:cubicBezTo>
                      <a:pt x="322052" y="297561"/>
                      <a:pt x="319171" y="302499"/>
                      <a:pt x="316154" y="307026"/>
                    </a:cubicBezTo>
                    <a:cubicBezTo>
                      <a:pt x="310942" y="314706"/>
                      <a:pt x="305593" y="322387"/>
                      <a:pt x="300380" y="330068"/>
                    </a:cubicBezTo>
                    <a:cubicBezTo>
                      <a:pt x="298186" y="333360"/>
                      <a:pt x="295991" y="336515"/>
                      <a:pt x="293797" y="339807"/>
                    </a:cubicBezTo>
                    <a:cubicBezTo>
                      <a:pt x="290093" y="345156"/>
                      <a:pt x="286253" y="350368"/>
                      <a:pt x="282413" y="355580"/>
                    </a:cubicBezTo>
                    <a:cubicBezTo>
                      <a:pt x="276515" y="363535"/>
                      <a:pt x="270205" y="370942"/>
                      <a:pt x="263759" y="378349"/>
                    </a:cubicBezTo>
                    <a:cubicBezTo>
                      <a:pt x="261016" y="381503"/>
                      <a:pt x="258272" y="384384"/>
                      <a:pt x="255392" y="387402"/>
                    </a:cubicBezTo>
                    <a:cubicBezTo>
                      <a:pt x="251963" y="390693"/>
                      <a:pt x="248260" y="393573"/>
                      <a:pt x="244282" y="396180"/>
                    </a:cubicBezTo>
                    <a:cubicBezTo>
                      <a:pt x="239481" y="399471"/>
                      <a:pt x="233858" y="402900"/>
                      <a:pt x="227686" y="402900"/>
                    </a:cubicBezTo>
                    <a:cubicBezTo>
                      <a:pt x="222336" y="402900"/>
                      <a:pt x="217262" y="400157"/>
                      <a:pt x="213558" y="396454"/>
                    </a:cubicBezTo>
                    <a:cubicBezTo>
                      <a:pt x="211912" y="394808"/>
                      <a:pt x="210815" y="392339"/>
                      <a:pt x="210129" y="390144"/>
                    </a:cubicBezTo>
                    <a:cubicBezTo>
                      <a:pt x="209032" y="387402"/>
                      <a:pt x="208757" y="384247"/>
                      <a:pt x="208346" y="381366"/>
                    </a:cubicBezTo>
                    <a:cubicBezTo>
                      <a:pt x="207935" y="377800"/>
                      <a:pt x="208072" y="374371"/>
                      <a:pt x="208346" y="370942"/>
                    </a:cubicBezTo>
                    <a:cubicBezTo>
                      <a:pt x="208620" y="368473"/>
                      <a:pt x="209032" y="366005"/>
                      <a:pt x="209443" y="363535"/>
                    </a:cubicBezTo>
                    <a:cubicBezTo>
                      <a:pt x="209855" y="360929"/>
                      <a:pt x="210404" y="358186"/>
                      <a:pt x="210952" y="355580"/>
                    </a:cubicBezTo>
                    <a:cubicBezTo>
                      <a:pt x="213421" y="343922"/>
                      <a:pt x="216713" y="332538"/>
                      <a:pt x="220005" y="321153"/>
                    </a:cubicBezTo>
                    <a:cubicBezTo>
                      <a:pt x="222062" y="314158"/>
                      <a:pt x="223845" y="307026"/>
                      <a:pt x="225902" y="300030"/>
                    </a:cubicBezTo>
                    <a:cubicBezTo>
                      <a:pt x="230017" y="286314"/>
                      <a:pt x="233995" y="272461"/>
                      <a:pt x="238247" y="258882"/>
                    </a:cubicBezTo>
                    <a:cubicBezTo>
                      <a:pt x="242910" y="243932"/>
                      <a:pt x="247437" y="228981"/>
                      <a:pt x="252100" y="214031"/>
                    </a:cubicBezTo>
                    <a:cubicBezTo>
                      <a:pt x="254569" y="206350"/>
                      <a:pt x="256901" y="198669"/>
                      <a:pt x="259370" y="190988"/>
                    </a:cubicBezTo>
                    <a:cubicBezTo>
                      <a:pt x="255803" y="196749"/>
                      <a:pt x="252100" y="202510"/>
                      <a:pt x="248534" y="208271"/>
                    </a:cubicBezTo>
                    <a:cubicBezTo>
                      <a:pt x="247574" y="209642"/>
                      <a:pt x="246751" y="211151"/>
                      <a:pt x="245791" y="212523"/>
                    </a:cubicBezTo>
                    <a:cubicBezTo>
                      <a:pt x="243459" y="215677"/>
                      <a:pt x="241127" y="218832"/>
                      <a:pt x="238796" y="221987"/>
                    </a:cubicBezTo>
                    <a:cubicBezTo>
                      <a:pt x="234132" y="228433"/>
                      <a:pt x="229331" y="235017"/>
                      <a:pt x="224531" y="241463"/>
                    </a:cubicBezTo>
                    <a:cubicBezTo>
                      <a:pt x="223159" y="243384"/>
                      <a:pt x="221513" y="245166"/>
                      <a:pt x="219868" y="246949"/>
                    </a:cubicBezTo>
                    <a:cubicBezTo>
                      <a:pt x="216439" y="251064"/>
                      <a:pt x="212872" y="255316"/>
                      <a:pt x="209306" y="259568"/>
                    </a:cubicBezTo>
                    <a:cubicBezTo>
                      <a:pt x="206563" y="262860"/>
                      <a:pt x="203683" y="266289"/>
                      <a:pt x="200939" y="269581"/>
                    </a:cubicBezTo>
                    <a:cubicBezTo>
                      <a:pt x="199979" y="270816"/>
                      <a:pt x="198882" y="271913"/>
                      <a:pt x="197922" y="273147"/>
                    </a:cubicBezTo>
                    <a:cubicBezTo>
                      <a:pt x="191475" y="280005"/>
                      <a:pt x="185029" y="287000"/>
                      <a:pt x="178582" y="293858"/>
                    </a:cubicBezTo>
                    <a:cubicBezTo>
                      <a:pt x="176251" y="296190"/>
                      <a:pt x="174056" y="298659"/>
                      <a:pt x="171862" y="300990"/>
                    </a:cubicBezTo>
                    <a:cubicBezTo>
                      <a:pt x="170078" y="302911"/>
                      <a:pt x="168158" y="304694"/>
                      <a:pt x="166375" y="306614"/>
                    </a:cubicBezTo>
                    <a:cubicBezTo>
                      <a:pt x="162398" y="310592"/>
                      <a:pt x="158283" y="314570"/>
                      <a:pt x="154168" y="318547"/>
                    </a:cubicBezTo>
                    <a:cubicBezTo>
                      <a:pt x="151150" y="321428"/>
                      <a:pt x="147859" y="324308"/>
                      <a:pt x="144704" y="327051"/>
                    </a:cubicBezTo>
                    <a:cubicBezTo>
                      <a:pt x="141275" y="329931"/>
                      <a:pt x="137983" y="332812"/>
                      <a:pt x="134554" y="335555"/>
                    </a:cubicBezTo>
                    <a:cubicBezTo>
                      <a:pt x="131536" y="338024"/>
                      <a:pt x="128382" y="340218"/>
                      <a:pt x="125090" y="342138"/>
                    </a:cubicBezTo>
                    <a:cubicBezTo>
                      <a:pt x="123718" y="342961"/>
                      <a:pt x="122210" y="343647"/>
                      <a:pt x="120701" y="344333"/>
                    </a:cubicBezTo>
                    <a:cubicBezTo>
                      <a:pt x="118643" y="345431"/>
                      <a:pt x="116312" y="346254"/>
                      <a:pt x="113980" y="346939"/>
                    </a:cubicBezTo>
                    <a:cubicBezTo>
                      <a:pt x="112334" y="347351"/>
                      <a:pt x="110688" y="348036"/>
                      <a:pt x="109042" y="348174"/>
                    </a:cubicBezTo>
                    <a:cubicBezTo>
                      <a:pt x="107259" y="348448"/>
                      <a:pt x="106025" y="348448"/>
                      <a:pt x="104242" y="348448"/>
                    </a:cubicBezTo>
                    <a:cubicBezTo>
                      <a:pt x="102459" y="348448"/>
                      <a:pt x="100127" y="347762"/>
                      <a:pt x="98481" y="346802"/>
                    </a:cubicBezTo>
                    <a:cubicBezTo>
                      <a:pt x="96423" y="345431"/>
                      <a:pt x="94503" y="344059"/>
                      <a:pt x="92857" y="342138"/>
                    </a:cubicBezTo>
                    <a:cubicBezTo>
                      <a:pt x="90937" y="339807"/>
                      <a:pt x="89017" y="337064"/>
                      <a:pt x="88468" y="334183"/>
                    </a:cubicBezTo>
                    <a:cubicBezTo>
                      <a:pt x="88194" y="332538"/>
                      <a:pt x="87920" y="331303"/>
                      <a:pt x="87782" y="329657"/>
                    </a:cubicBezTo>
                    <a:cubicBezTo>
                      <a:pt x="87645" y="328011"/>
                      <a:pt x="87645" y="326502"/>
                      <a:pt x="87782" y="324857"/>
                    </a:cubicBezTo>
                    <a:cubicBezTo>
                      <a:pt x="87920" y="320879"/>
                      <a:pt x="88468" y="316901"/>
                      <a:pt x="89154" y="313198"/>
                    </a:cubicBezTo>
                    <a:cubicBezTo>
                      <a:pt x="89977" y="308809"/>
                      <a:pt x="91486" y="304557"/>
                      <a:pt x="92857" y="300442"/>
                    </a:cubicBezTo>
                    <a:cubicBezTo>
                      <a:pt x="94503" y="295230"/>
                      <a:pt x="96286" y="290155"/>
                      <a:pt x="98207" y="285080"/>
                    </a:cubicBezTo>
                    <a:cubicBezTo>
                      <a:pt x="101910" y="275342"/>
                      <a:pt x="105888" y="265603"/>
                      <a:pt x="109728" y="256002"/>
                    </a:cubicBezTo>
                    <a:cubicBezTo>
                      <a:pt x="112060" y="250242"/>
                      <a:pt x="114391" y="244481"/>
                      <a:pt x="116723" y="238720"/>
                    </a:cubicBezTo>
                    <a:cubicBezTo>
                      <a:pt x="121798" y="226924"/>
                      <a:pt x="126873" y="215265"/>
                      <a:pt x="132085" y="203470"/>
                    </a:cubicBezTo>
                    <a:cubicBezTo>
                      <a:pt x="133594" y="200041"/>
                      <a:pt x="135103" y="196749"/>
                      <a:pt x="136611" y="193457"/>
                    </a:cubicBezTo>
                    <a:cubicBezTo>
                      <a:pt x="126736" y="204293"/>
                      <a:pt x="116723" y="214991"/>
                      <a:pt x="106299" y="225278"/>
                    </a:cubicBezTo>
                    <a:cubicBezTo>
                      <a:pt x="99578" y="231725"/>
                      <a:pt x="92720" y="238034"/>
                      <a:pt x="85588" y="244069"/>
                    </a:cubicBezTo>
                    <a:cubicBezTo>
                      <a:pt x="78044" y="250516"/>
                      <a:pt x="69814" y="256277"/>
                      <a:pt x="61585" y="261763"/>
                    </a:cubicBezTo>
                    <a:cubicBezTo>
                      <a:pt x="58019" y="264094"/>
                      <a:pt x="54453" y="266289"/>
                      <a:pt x="50612" y="268072"/>
                    </a:cubicBezTo>
                    <a:cubicBezTo>
                      <a:pt x="47046" y="269718"/>
                      <a:pt x="43480" y="271227"/>
                      <a:pt x="39639" y="272461"/>
                    </a:cubicBezTo>
                    <a:cubicBezTo>
                      <a:pt x="36073" y="273696"/>
                      <a:pt x="32644" y="274656"/>
                      <a:pt x="28804" y="275067"/>
                    </a:cubicBezTo>
                    <a:cubicBezTo>
                      <a:pt x="27706" y="275204"/>
                      <a:pt x="26746" y="275204"/>
                      <a:pt x="25649" y="275067"/>
                    </a:cubicBezTo>
                    <a:cubicBezTo>
                      <a:pt x="24140" y="274930"/>
                      <a:pt x="22357" y="274793"/>
                      <a:pt x="20985" y="274107"/>
                    </a:cubicBezTo>
                    <a:cubicBezTo>
                      <a:pt x="20163" y="273696"/>
                      <a:pt x="19340" y="273422"/>
                      <a:pt x="18517" y="272873"/>
                    </a:cubicBezTo>
                    <a:cubicBezTo>
                      <a:pt x="17282" y="271913"/>
                      <a:pt x="16459" y="271227"/>
                      <a:pt x="15362" y="270267"/>
                    </a:cubicBezTo>
                    <a:cubicBezTo>
                      <a:pt x="14265" y="269307"/>
                      <a:pt x="13442" y="268072"/>
                      <a:pt x="12619" y="266975"/>
                    </a:cubicBezTo>
                    <a:cubicBezTo>
                      <a:pt x="12070" y="266152"/>
                      <a:pt x="11521" y="265329"/>
                      <a:pt x="11110" y="264369"/>
                    </a:cubicBezTo>
                    <a:cubicBezTo>
                      <a:pt x="10150" y="262037"/>
                      <a:pt x="9327" y="259568"/>
                      <a:pt x="9464" y="256962"/>
                    </a:cubicBezTo>
                    <a:cubicBezTo>
                      <a:pt x="9601" y="255179"/>
                      <a:pt x="9738" y="253671"/>
                      <a:pt x="9876" y="251887"/>
                    </a:cubicBezTo>
                    <a:cubicBezTo>
                      <a:pt x="10150" y="249419"/>
                      <a:pt x="10836" y="246949"/>
                      <a:pt x="11247" y="244618"/>
                    </a:cubicBezTo>
                    <a:cubicBezTo>
                      <a:pt x="12207" y="240366"/>
                      <a:pt x="13579" y="236251"/>
                      <a:pt x="14950" y="232274"/>
                    </a:cubicBezTo>
                    <a:cubicBezTo>
                      <a:pt x="15911" y="229668"/>
                      <a:pt x="16871" y="227198"/>
                      <a:pt x="17968" y="224592"/>
                    </a:cubicBezTo>
                    <a:cubicBezTo>
                      <a:pt x="19751" y="220203"/>
                      <a:pt x="21671" y="215952"/>
                      <a:pt x="23454" y="211562"/>
                    </a:cubicBezTo>
                    <a:cubicBezTo>
                      <a:pt x="24826" y="208271"/>
                      <a:pt x="26198" y="204842"/>
                      <a:pt x="27569" y="201549"/>
                    </a:cubicBezTo>
                    <a:cubicBezTo>
                      <a:pt x="28666" y="199081"/>
                      <a:pt x="29901" y="196612"/>
                      <a:pt x="30998" y="194143"/>
                    </a:cubicBezTo>
                    <a:cubicBezTo>
                      <a:pt x="34701" y="186325"/>
                      <a:pt x="38405" y="178507"/>
                      <a:pt x="41971" y="170688"/>
                    </a:cubicBezTo>
                    <a:cubicBezTo>
                      <a:pt x="42794" y="169043"/>
                      <a:pt x="43754" y="167397"/>
                      <a:pt x="44577" y="165751"/>
                    </a:cubicBezTo>
                    <a:cubicBezTo>
                      <a:pt x="47046" y="161224"/>
                      <a:pt x="49378" y="156698"/>
                      <a:pt x="51846" y="152172"/>
                    </a:cubicBezTo>
                    <a:cubicBezTo>
                      <a:pt x="54178" y="147783"/>
                      <a:pt x="56510" y="143531"/>
                      <a:pt x="58842" y="139142"/>
                    </a:cubicBezTo>
                    <a:cubicBezTo>
                      <a:pt x="60213" y="136536"/>
                      <a:pt x="61585" y="133930"/>
                      <a:pt x="63094" y="131461"/>
                    </a:cubicBezTo>
                    <a:cubicBezTo>
                      <a:pt x="57470" y="133930"/>
                      <a:pt x="51572" y="136124"/>
                      <a:pt x="45674" y="138044"/>
                    </a:cubicBezTo>
                    <a:cubicBezTo>
                      <a:pt x="41697" y="139279"/>
                      <a:pt x="37856" y="140102"/>
                      <a:pt x="33741" y="140788"/>
                    </a:cubicBezTo>
                    <a:cubicBezTo>
                      <a:pt x="29764" y="141473"/>
                      <a:pt x="25649" y="141199"/>
                      <a:pt x="21671" y="140925"/>
                    </a:cubicBezTo>
                    <a:cubicBezTo>
                      <a:pt x="18379" y="140650"/>
                      <a:pt x="15362" y="139827"/>
                      <a:pt x="12344" y="138593"/>
                    </a:cubicBezTo>
                    <a:cubicBezTo>
                      <a:pt x="10013" y="137633"/>
                      <a:pt x="8092" y="135850"/>
                      <a:pt x="6309" y="134067"/>
                    </a:cubicBezTo>
                    <a:cubicBezTo>
                      <a:pt x="5486" y="133381"/>
                      <a:pt x="4938" y="132421"/>
                      <a:pt x="4252" y="131598"/>
                    </a:cubicBezTo>
                    <a:cubicBezTo>
                      <a:pt x="3292" y="130227"/>
                      <a:pt x="2332" y="128992"/>
                      <a:pt x="1783" y="127483"/>
                    </a:cubicBezTo>
                    <a:cubicBezTo>
                      <a:pt x="1097" y="125837"/>
                      <a:pt x="823" y="124877"/>
                      <a:pt x="411" y="123094"/>
                    </a:cubicBezTo>
                    <a:cubicBezTo>
                      <a:pt x="0" y="121448"/>
                      <a:pt x="0" y="119528"/>
                      <a:pt x="0" y="117745"/>
                    </a:cubicBezTo>
                    <a:cubicBezTo>
                      <a:pt x="0" y="116236"/>
                      <a:pt x="137" y="114453"/>
                      <a:pt x="274" y="112807"/>
                    </a:cubicBezTo>
                    <a:cubicBezTo>
                      <a:pt x="411" y="111161"/>
                      <a:pt x="686" y="109515"/>
                      <a:pt x="960" y="107869"/>
                    </a:cubicBezTo>
                    <a:cubicBezTo>
                      <a:pt x="1920" y="103892"/>
                      <a:pt x="3292" y="100051"/>
                      <a:pt x="4663" y="96073"/>
                    </a:cubicBezTo>
                    <a:cubicBezTo>
                      <a:pt x="7955" y="86884"/>
                      <a:pt x="12344" y="78105"/>
                      <a:pt x="16871" y="69602"/>
                    </a:cubicBezTo>
                    <a:cubicBezTo>
                      <a:pt x="20985" y="61921"/>
                      <a:pt x="25649" y="54514"/>
                      <a:pt x="30861" y="47382"/>
                    </a:cubicBezTo>
                    <a:cubicBezTo>
                      <a:pt x="35936" y="40524"/>
                      <a:pt x="41697" y="34077"/>
                      <a:pt x="48280" y="28591"/>
                    </a:cubicBezTo>
                    <a:cubicBezTo>
                      <a:pt x="51435" y="25985"/>
                      <a:pt x="54727" y="23790"/>
                      <a:pt x="58293" y="21870"/>
                    </a:cubicBezTo>
                    <a:cubicBezTo>
                      <a:pt x="61311" y="20087"/>
                      <a:pt x="64740" y="19127"/>
                      <a:pt x="68031" y="18167"/>
                    </a:cubicBezTo>
                    <a:cubicBezTo>
                      <a:pt x="71460" y="17206"/>
                      <a:pt x="75164" y="17070"/>
                      <a:pt x="78730" y="17070"/>
                    </a:cubicBezTo>
                    <a:cubicBezTo>
                      <a:pt x="82845" y="17070"/>
                      <a:pt x="86822" y="18029"/>
                      <a:pt x="90663" y="19401"/>
                    </a:cubicBezTo>
                    <a:cubicBezTo>
                      <a:pt x="93817" y="20499"/>
                      <a:pt x="96698" y="22007"/>
                      <a:pt x="99578" y="23790"/>
                    </a:cubicBezTo>
                    <a:cubicBezTo>
                      <a:pt x="103281" y="25985"/>
                      <a:pt x="106573" y="28865"/>
                      <a:pt x="109728" y="31608"/>
                    </a:cubicBezTo>
                    <a:cubicBezTo>
                      <a:pt x="111100" y="32843"/>
                      <a:pt x="111511" y="34900"/>
                      <a:pt x="110277" y="36409"/>
                    </a:cubicBezTo>
                    <a:cubicBezTo>
                      <a:pt x="109179" y="37780"/>
                      <a:pt x="106985" y="38192"/>
                      <a:pt x="105476" y="36957"/>
                    </a:cubicBezTo>
                    <a:cubicBezTo>
                      <a:pt x="103007" y="34763"/>
                      <a:pt x="100401" y="32568"/>
                      <a:pt x="97658" y="30648"/>
                    </a:cubicBezTo>
                    <a:cubicBezTo>
                      <a:pt x="95875" y="29551"/>
                      <a:pt x="94092" y="28454"/>
                      <a:pt x="92309" y="27493"/>
                    </a:cubicBezTo>
                    <a:cubicBezTo>
                      <a:pt x="92309" y="27493"/>
                      <a:pt x="92309" y="27493"/>
                      <a:pt x="92446" y="27493"/>
                    </a:cubicBezTo>
                    <a:cubicBezTo>
                      <a:pt x="92309" y="27493"/>
                      <a:pt x="92309" y="27493"/>
                      <a:pt x="92172" y="27357"/>
                    </a:cubicBezTo>
                    <a:cubicBezTo>
                      <a:pt x="92034" y="27357"/>
                      <a:pt x="92034" y="27219"/>
                      <a:pt x="91897" y="27219"/>
                    </a:cubicBezTo>
                    <a:cubicBezTo>
                      <a:pt x="91897" y="27219"/>
                      <a:pt x="91897" y="27219"/>
                      <a:pt x="92034" y="27219"/>
                    </a:cubicBezTo>
                    <a:cubicBezTo>
                      <a:pt x="90937" y="26670"/>
                      <a:pt x="89703" y="26259"/>
                      <a:pt x="88605" y="25848"/>
                    </a:cubicBezTo>
                    <a:cubicBezTo>
                      <a:pt x="88605" y="25848"/>
                      <a:pt x="88743" y="25848"/>
                      <a:pt x="88743" y="25848"/>
                    </a:cubicBezTo>
                    <a:cubicBezTo>
                      <a:pt x="87508" y="25436"/>
                      <a:pt x="86274" y="25025"/>
                      <a:pt x="84902" y="24750"/>
                    </a:cubicBezTo>
                    <a:cubicBezTo>
                      <a:pt x="82570" y="24339"/>
                      <a:pt x="80376" y="24064"/>
                      <a:pt x="78044" y="23928"/>
                    </a:cubicBezTo>
                    <a:cubicBezTo>
                      <a:pt x="77358" y="23928"/>
                      <a:pt x="76672" y="23928"/>
                      <a:pt x="75987" y="23928"/>
                    </a:cubicBezTo>
                    <a:cubicBezTo>
                      <a:pt x="76124" y="23928"/>
                      <a:pt x="76261" y="23928"/>
                      <a:pt x="76398" y="23928"/>
                    </a:cubicBezTo>
                    <a:cubicBezTo>
                      <a:pt x="74889" y="24064"/>
                      <a:pt x="73381" y="24202"/>
                      <a:pt x="71735" y="24476"/>
                    </a:cubicBezTo>
                    <a:cubicBezTo>
                      <a:pt x="71735" y="24476"/>
                      <a:pt x="71872" y="24476"/>
                      <a:pt x="71872" y="24476"/>
                    </a:cubicBezTo>
                    <a:cubicBezTo>
                      <a:pt x="70363" y="24750"/>
                      <a:pt x="68854" y="25162"/>
                      <a:pt x="67346" y="25710"/>
                    </a:cubicBezTo>
                    <a:cubicBezTo>
                      <a:pt x="65288" y="26396"/>
                      <a:pt x="63368" y="27219"/>
                      <a:pt x="61448" y="28179"/>
                    </a:cubicBezTo>
                    <a:lnTo>
                      <a:pt x="61448" y="28179"/>
                    </a:lnTo>
                    <a:cubicBezTo>
                      <a:pt x="60213" y="28865"/>
                      <a:pt x="58842" y="29688"/>
                      <a:pt x="57744" y="30374"/>
                    </a:cubicBezTo>
                    <a:cubicBezTo>
                      <a:pt x="57744" y="30374"/>
                      <a:pt x="57882" y="30237"/>
                      <a:pt x="57882" y="30237"/>
                    </a:cubicBezTo>
                    <a:cubicBezTo>
                      <a:pt x="55275" y="32020"/>
                      <a:pt x="52944" y="33940"/>
                      <a:pt x="50612" y="35860"/>
                    </a:cubicBezTo>
                    <a:cubicBezTo>
                      <a:pt x="50749" y="35723"/>
                      <a:pt x="50886" y="35586"/>
                      <a:pt x="50886" y="35586"/>
                    </a:cubicBezTo>
                    <a:cubicBezTo>
                      <a:pt x="48692" y="37644"/>
                      <a:pt x="46634" y="39701"/>
                      <a:pt x="44577" y="41895"/>
                    </a:cubicBezTo>
                    <a:cubicBezTo>
                      <a:pt x="44714" y="41758"/>
                      <a:pt x="44851" y="41621"/>
                      <a:pt x="44851" y="41621"/>
                    </a:cubicBezTo>
                    <a:cubicBezTo>
                      <a:pt x="40874" y="46147"/>
                      <a:pt x="37170" y="50948"/>
                      <a:pt x="33741" y="55886"/>
                    </a:cubicBezTo>
                    <a:cubicBezTo>
                      <a:pt x="33741" y="55886"/>
                      <a:pt x="33741" y="55886"/>
                      <a:pt x="33741" y="55748"/>
                    </a:cubicBezTo>
                    <a:cubicBezTo>
                      <a:pt x="29078" y="62744"/>
                      <a:pt x="24826" y="70013"/>
                      <a:pt x="20985" y="77420"/>
                    </a:cubicBezTo>
                    <a:cubicBezTo>
                      <a:pt x="20985" y="77420"/>
                      <a:pt x="20985" y="77420"/>
                      <a:pt x="20985" y="77283"/>
                    </a:cubicBezTo>
                    <a:cubicBezTo>
                      <a:pt x="20985" y="77283"/>
                      <a:pt x="20985" y="77420"/>
                      <a:pt x="20848" y="77420"/>
                    </a:cubicBezTo>
                    <a:cubicBezTo>
                      <a:pt x="20848" y="77420"/>
                      <a:pt x="20848" y="77420"/>
                      <a:pt x="20848" y="77420"/>
                    </a:cubicBezTo>
                    <a:cubicBezTo>
                      <a:pt x="20848" y="77420"/>
                      <a:pt x="20848" y="77557"/>
                      <a:pt x="20711" y="77557"/>
                    </a:cubicBezTo>
                    <a:cubicBezTo>
                      <a:pt x="17282" y="84552"/>
                      <a:pt x="13990" y="91685"/>
                      <a:pt x="11247" y="99091"/>
                    </a:cubicBezTo>
                    <a:cubicBezTo>
                      <a:pt x="11247" y="98954"/>
                      <a:pt x="11384" y="98817"/>
                      <a:pt x="11384" y="98679"/>
                    </a:cubicBezTo>
                    <a:cubicBezTo>
                      <a:pt x="10150" y="102383"/>
                      <a:pt x="8915" y="105949"/>
                      <a:pt x="8092" y="109653"/>
                    </a:cubicBezTo>
                    <a:cubicBezTo>
                      <a:pt x="7818" y="111573"/>
                      <a:pt x="7544" y="113630"/>
                      <a:pt x="7269" y="115688"/>
                    </a:cubicBezTo>
                    <a:lnTo>
                      <a:pt x="7269" y="115688"/>
                    </a:lnTo>
                    <a:lnTo>
                      <a:pt x="7269" y="115688"/>
                    </a:lnTo>
                    <a:cubicBezTo>
                      <a:pt x="7269" y="115688"/>
                      <a:pt x="7269" y="115824"/>
                      <a:pt x="7269" y="115824"/>
                    </a:cubicBezTo>
                    <a:cubicBezTo>
                      <a:pt x="7269" y="115824"/>
                      <a:pt x="7269" y="115824"/>
                      <a:pt x="7269" y="115688"/>
                    </a:cubicBezTo>
                    <a:cubicBezTo>
                      <a:pt x="7132" y="116922"/>
                      <a:pt x="7132" y="118156"/>
                      <a:pt x="7269" y="119528"/>
                    </a:cubicBezTo>
                    <a:cubicBezTo>
                      <a:pt x="7269" y="119528"/>
                      <a:pt x="7269" y="119391"/>
                      <a:pt x="7269" y="119391"/>
                    </a:cubicBezTo>
                    <a:cubicBezTo>
                      <a:pt x="7269" y="119528"/>
                      <a:pt x="7269" y="119528"/>
                      <a:pt x="7269" y="119665"/>
                    </a:cubicBezTo>
                    <a:cubicBezTo>
                      <a:pt x="7269" y="119802"/>
                      <a:pt x="7269" y="119802"/>
                      <a:pt x="7269" y="119940"/>
                    </a:cubicBezTo>
                    <a:cubicBezTo>
                      <a:pt x="7269" y="119940"/>
                      <a:pt x="7269" y="119802"/>
                      <a:pt x="7269" y="119665"/>
                    </a:cubicBezTo>
                    <a:cubicBezTo>
                      <a:pt x="7407" y="120214"/>
                      <a:pt x="7407" y="120762"/>
                      <a:pt x="7407" y="121174"/>
                    </a:cubicBezTo>
                    <a:cubicBezTo>
                      <a:pt x="7544" y="121585"/>
                      <a:pt x="7681" y="122134"/>
                      <a:pt x="7818" y="122546"/>
                    </a:cubicBezTo>
                    <a:cubicBezTo>
                      <a:pt x="8092" y="123094"/>
                      <a:pt x="8230" y="123643"/>
                      <a:pt x="8504" y="124191"/>
                    </a:cubicBezTo>
                    <a:cubicBezTo>
                      <a:pt x="8367" y="124054"/>
                      <a:pt x="8367" y="123917"/>
                      <a:pt x="8230" y="123780"/>
                    </a:cubicBezTo>
                    <a:cubicBezTo>
                      <a:pt x="8778" y="125014"/>
                      <a:pt x="9464" y="126111"/>
                      <a:pt x="10150" y="127072"/>
                    </a:cubicBezTo>
                    <a:cubicBezTo>
                      <a:pt x="10561" y="127620"/>
                      <a:pt x="10973" y="128032"/>
                      <a:pt x="11384" y="128443"/>
                    </a:cubicBezTo>
                    <a:cubicBezTo>
                      <a:pt x="11796" y="128855"/>
                      <a:pt x="12207" y="129266"/>
                      <a:pt x="12619" y="129540"/>
                    </a:cubicBezTo>
                    <a:cubicBezTo>
                      <a:pt x="13030" y="129815"/>
                      <a:pt x="13442" y="130227"/>
                      <a:pt x="13853" y="130501"/>
                    </a:cubicBezTo>
                    <a:cubicBezTo>
                      <a:pt x="14265" y="130775"/>
                      <a:pt x="14676" y="130912"/>
                      <a:pt x="15088" y="131186"/>
                    </a:cubicBezTo>
                    <a:cubicBezTo>
                      <a:pt x="15636" y="131324"/>
                      <a:pt x="16048" y="131598"/>
                      <a:pt x="16596" y="131735"/>
                    </a:cubicBezTo>
                    <a:cubicBezTo>
                      <a:pt x="17145" y="131872"/>
                      <a:pt x="17694" y="132009"/>
                      <a:pt x="18242" y="132147"/>
                    </a:cubicBezTo>
                    <a:cubicBezTo>
                      <a:pt x="20163" y="132558"/>
                      <a:pt x="22083" y="132833"/>
                      <a:pt x="24003" y="132969"/>
                    </a:cubicBezTo>
                    <a:cubicBezTo>
                      <a:pt x="24003" y="132969"/>
                      <a:pt x="24003" y="132969"/>
                      <a:pt x="23866" y="132969"/>
                    </a:cubicBezTo>
                    <a:cubicBezTo>
                      <a:pt x="25923" y="133107"/>
                      <a:pt x="27981" y="132969"/>
                      <a:pt x="30038" y="132969"/>
                    </a:cubicBezTo>
                    <a:cubicBezTo>
                      <a:pt x="30038" y="132969"/>
                      <a:pt x="29901" y="132969"/>
                      <a:pt x="29901" y="132969"/>
                    </a:cubicBezTo>
                    <a:cubicBezTo>
                      <a:pt x="30038" y="132969"/>
                      <a:pt x="30175" y="132969"/>
                      <a:pt x="30312" y="132969"/>
                    </a:cubicBezTo>
                    <a:cubicBezTo>
                      <a:pt x="30312" y="132969"/>
                      <a:pt x="30450" y="132969"/>
                      <a:pt x="30450" y="132969"/>
                    </a:cubicBezTo>
                    <a:cubicBezTo>
                      <a:pt x="30450" y="132969"/>
                      <a:pt x="30312" y="132969"/>
                      <a:pt x="30312" y="132969"/>
                    </a:cubicBezTo>
                    <a:cubicBezTo>
                      <a:pt x="32233" y="132695"/>
                      <a:pt x="34290" y="132421"/>
                      <a:pt x="36210" y="132009"/>
                    </a:cubicBezTo>
                    <a:cubicBezTo>
                      <a:pt x="40051" y="131049"/>
                      <a:pt x="43754" y="129952"/>
                      <a:pt x="47457" y="128718"/>
                    </a:cubicBezTo>
                    <a:cubicBezTo>
                      <a:pt x="47320" y="128718"/>
                      <a:pt x="47183" y="128855"/>
                      <a:pt x="47046" y="128855"/>
                    </a:cubicBezTo>
                    <a:cubicBezTo>
                      <a:pt x="50063" y="127757"/>
                      <a:pt x="53081" y="126660"/>
                      <a:pt x="56098" y="125426"/>
                    </a:cubicBezTo>
                    <a:cubicBezTo>
                      <a:pt x="59253" y="124191"/>
                      <a:pt x="62271" y="122682"/>
                      <a:pt x="65425" y="121037"/>
                    </a:cubicBezTo>
                    <a:cubicBezTo>
                      <a:pt x="65288" y="121174"/>
                      <a:pt x="65151" y="121174"/>
                      <a:pt x="65014" y="121311"/>
                    </a:cubicBezTo>
                    <a:cubicBezTo>
                      <a:pt x="66934" y="120351"/>
                      <a:pt x="68854" y="119253"/>
                      <a:pt x="70637" y="118293"/>
                    </a:cubicBezTo>
                    <a:cubicBezTo>
                      <a:pt x="78867" y="105126"/>
                      <a:pt x="87508" y="92370"/>
                      <a:pt x="96835" y="80026"/>
                    </a:cubicBezTo>
                    <a:cubicBezTo>
                      <a:pt x="103007" y="71934"/>
                      <a:pt x="109454" y="63978"/>
                      <a:pt x="116037" y="56160"/>
                    </a:cubicBezTo>
                    <a:cubicBezTo>
                      <a:pt x="122621" y="48342"/>
                      <a:pt x="129342" y="40798"/>
                      <a:pt x="136474" y="33528"/>
                    </a:cubicBezTo>
                    <a:cubicBezTo>
                      <a:pt x="142784" y="27082"/>
                      <a:pt x="149093" y="20635"/>
                      <a:pt x="155951" y="14738"/>
                    </a:cubicBezTo>
                    <a:cubicBezTo>
                      <a:pt x="159380" y="11720"/>
                      <a:pt x="163220" y="8977"/>
                      <a:pt x="167061" y="6371"/>
                    </a:cubicBezTo>
                    <a:cubicBezTo>
                      <a:pt x="169804" y="4313"/>
                      <a:pt x="172822" y="2393"/>
                      <a:pt x="176114" y="1296"/>
                    </a:cubicBezTo>
                    <a:cubicBezTo>
                      <a:pt x="178445" y="473"/>
                      <a:pt x="180777" y="-213"/>
                      <a:pt x="183109" y="61"/>
                    </a:cubicBezTo>
                    <a:cubicBezTo>
                      <a:pt x="185303" y="336"/>
                      <a:pt x="187498" y="610"/>
                      <a:pt x="189418" y="1707"/>
                    </a:cubicBezTo>
                    <a:cubicBezTo>
                      <a:pt x="192710" y="3628"/>
                      <a:pt x="193670" y="7605"/>
                      <a:pt x="193259" y="11171"/>
                    </a:cubicBezTo>
                    <a:cubicBezTo>
                      <a:pt x="193121" y="12543"/>
                      <a:pt x="192984" y="13915"/>
                      <a:pt x="192573" y="15149"/>
                    </a:cubicBezTo>
                    <a:cubicBezTo>
                      <a:pt x="192024" y="17070"/>
                      <a:pt x="191612" y="18029"/>
                      <a:pt x="190927" y="19812"/>
                    </a:cubicBezTo>
                    <a:cubicBezTo>
                      <a:pt x="190241" y="21458"/>
                      <a:pt x="189281" y="22830"/>
                      <a:pt x="188458" y="24339"/>
                    </a:cubicBezTo>
                    <a:cubicBezTo>
                      <a:pt x="187498" y="25710"/>
                      <a:pt x="186675" y="27219"/>
                      <a:pt x="185715" y="28591"/>
                    </a:cubicBezTo>
                    <a:cubicBezTo>
                      <a:pt x="182286" y="33254"/>
                      <a:pt x="178582" y="37506"/>
                      <a:pt x="174879" y="41758"/>
                    </a:cubicBezTo>
                    <a:cubicBezTo>
                      <a:pt x="172136" y="44776"/>
                      <a:pt x="169256" y="47931"/>
                      <a:pt x="166512" y="50948"/>
                    </a:cubicBezTo>
                    <a:cubicBezTo>
                      <a:pt x="164180" y="53554"/>
                      <a:pt x="161575" y="55886"/>
                      <a:pt x="159243" y="58354"/>
                    </a:cubicBezTo>
                    <a:cubicBezTo>
                      <a:pt x="156500" y="61098"/>
                      <a:pt x="153893" y="63841"/>
                      <a:pt x="151150" y="66584"/>
                    </a:cubicBezTo>
                    <a:cubicBezTo>
                      <a:pt x="148956" y="68779"/>
                      <a:pt x="146487" y="70836"/>
                      <a:pt x="144155" y="73031"/>
                    </a:cubicBezTo>
                    <a:cubicBezTo>
                      <a:pt x="140589" y="76322"/>
                      <a:pt x="137023" y="79614"/>
                      <a:pt x="133594" y="82906"/>
                    </a:cubicBezTo>
                    <a:cubicBezTo>
                      <a:pt x="129205" y="87021"/>
                      <a:pt x="124541" y="90861"/>
                      <a:pt x="119878" y="94702"/>
                    </a:cubicBezTo>
                    <a:cubicBezTo>
                      <a:pt x="112197" y="101148"/>
                      <a:pt x="104242" y="107046"/>
                      <a:pt x="96012" y="112670"/>
                    </a:cubicBezTo>
                    <a:cubicBezTo>
                      <a:pt x="90114" y="116785"/>
                      <a:pt x="84079" y="120488"/>
                      <a:pt x="77770" y="123917"/>
                    </a:cubicBezTo>
                    <a:cubicBezTo>
                      <a:pt x="75438" y="127757"/>
                      <a:pt x="73106" y="131598"/>
                      <a:pt x="70912" y="135576"/>
                    </a:cubicBezTo>
                    <a:cubicBezTo>
                      <a:pt x="68854" y="139142"/>
                      <a:pt x="66934" y="142982"/>
                      <a:pt x="64877" y="146685"/>
                    </a:cubicBezTo>
                    <a:cubicBezTo>
                      <a:pt x="59939" y="156012"/>
                      <a:pt x="55138" y="165202"/>
                      <a:pt x="50201" y="174392"/>
                    </a:cubicBezTo>
                    <a:cubicBezTo>
                      <a:pt x="45537" y="184404"/>
                      <a:pt x="40874" y="194417"/>
                      <a:pt x="36210" y="204430"/>
                    </a:cubicBezTo>
                    <a:cubicBezTo>
                      <a:pt x="35662" y="205527"/>
                      <a:pt x="35250" y="206487"/>
                      <a:pt x="34839" y="207722"/>
                    </a:cubicBezTo>
                    <a:cubicBezTo>
                      <a:pt x="33467" y="211014"/>
                      <a:pt x="32095" y="214305"/>
                      <a:pt x="30724" y="217597"/>
                    </a:cubicBezTo>
                    <a:cubicBezTo>
                      <a:pt x="29352" y="220752"/>
                      <a:pt x="28118" y="223907"/>
                      <a:pt x="26746" y="227061"/>
                    </a:cubicBezTo>
                    <a:cubicBezTo>
                      <a:pt x="25237" y="230627"/>
                      <a:pt x="24003" y="234056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760"/>
                      <a:pt x="22494" y="238034"/>
                      <a:pt x="22494" y="238171"/>
                    </a:cubicBezTo>
                    <a:cubicBezTo>
                      <a:pt x="22494" y="238171"/>
                      <a:pt x="22494" y="238034"/>
                      <a:pt x="22494" y="238034"/>
                    </a:cubicBezTo>
                    <a:cubicBezTo>
                      <a:pt x="21808" y="240229"/>
                      <a:pt x="21123" y="242423"/>
                      <a:pt x="20437" y="244618"/>
                    </a:cubicBezTo>
                    <a:cubicBezTo>
                      <a:pt x="19888" y="246813"/>
                      <a:pt x="19477" y="249144"/>
                      <a:pt x="18928" y="251339"/>
                    </a:cubicBezTo>
                    <a:cubicBezTo>
                      <a:pt x="18928" y="251201"/>
                      <a:pt x="19065" y="250927"/>
                      <a:pt x="19065" y="250790"/>
                    </a:cubicBezTo>
                    <a:cubicBezTo>
                      <a:pt x="18791" y="252162"/>
                      <a:pt x="18517" y="253533"/>
                      <a:pt x="18379" y="254905"/>
                    </a:cubicBezTo>
                    <a:cubicBezTo>
                      <a:pt x="18379" y="254768"/>
                      <a:pt x="18379" y="254768"/>
                      <a:pt x="18379" y="254630"/>
                    </a:cubicBezTo>
                    <a:cubicBezTo>
                      <a:pt x="18379" y="254768"/>
                      <a:pt x="18379" y="254905"/>
                      <a:pt x="18379" y="255042"/>
                    </a:cubicBezTo>
                    <a:cubicBezTo>
                      <a:pt x="18379" y="255179"/>
                      <a:pt x="18379" y="255179"/>
                      <a:pt x="18379" y="255316"/>
                    </a:cubicBezTo>
                    <a:cubicBezTo>
                      <a:pt x="18379" y="255316"/>
                      <a:pt x="18379" y="255179"/>
                      <a:pt x="18379" y="255179"/>
                    </a:cubicBezTo>
                    <a:cubicBezTo>
                      <a:pt x="18379" y="255728"/>
                      <a:pt x="18379" y="256277"/>
                      <a:pt x="18242" y="256825"/>
                    </a:cubicBezTo>
                    <a:cubicBezTo>
                      <a:pt x="18242" y="256688"/>
                      <a:pt x="18242" y="256551"/>
                      <a:pt x="18242" y="256413"/>
                    </a:cubicBezTo>
                    <a:cubicBezTo>
                      <a:pt x="18242" y="256962"/>
                      <a:pt x="18379" y="257511"/>
                      <a:pt x="18379" y="258059"/>
                    </a:cubicBezTo>
                    <a:cubicBezTo>
                      <a:pt x="18517" y="258471"/>
                      <a:pt x="18517" y="258882"/>
                      <a:pt x="18654" y="259294"/>
                    </a:cubicBezTo>
                    <a:cubicBezTo>
                      <a:pt x="18791" y="259706"/>
                      <a:pt x="18928" y="260117"/>
                      <a:pt x="19202" y="260391"/>
                    </a:cubicBezTo>
                    <a:cubicBezTo>
                      <a:pt x="19477" y="260803"/>
                      <a:pt x="19614" y="261214"/>
                      <a:pt x="19888" y="261626"/>
                    </a:cubicBezTo>
                    <a:cubicBezTo>
                      <a:pt x="19751" y="261488"/>
                      <a:pt x="19614" y="261351"/>
                      <a:pt x="19614" y="261214"/>
                    </a:cubicBezTo>
                    <a:cubicBezTo>
                      <a:pt x="20163" y="262037"/>
                      <a:pt x="20848" y="262997"/>
                      <a:pt x="21534" y="263683"/>
                    </a:cubicBezTo>
                    <a:cubicBezTo>
                      <a:pt x="21946" y="263958"/>
                      <a:pt x="22220" y="264232"/>
                      <a:pt x="22631" y="264643"/>
                    </a:cubicBezTo>
                    <a:cubicBezTo>
                      <a:pt x="22906" y="264780"/>
                      <a:pt x="23043" y="264917"/>
                      <a:pt x="23317" y="265055"/>
                    </a:cubicBezTo>
                    <a:cubicBezTo>
                      <a:pt x="23454" y="265192"/>
                      <a:pt x="23729" y="265192"/>
                      <a:pt x="23866" y="265329"/>
                    </a:cubicBezTo>
                    <a:cubicBezTo>
                      <a:pt x="24140" y="265466"/>
                      <a:pt x="24552" y="265466"/>
                      <a:pt x="24826" y="265603"/>
                    </a:cubicBezTo>
                    <a:cubicBezTo>
                      <a:pt x="25237" y="265603"/>
                      <a:pt x="25512" y="265603"/>
                      <a:pt x="25923" y="265740"/>
                    </a:cubicBezTo>
                    <a:cubicBezTo>
                      <a:pt x="26472" y="265740"/>
                      <a:pt x="27158" y="265740"/>
                      <a:pt x="27706" y="265740"/>
                    </a:cubicBezTo>
                    <a:cubicBezTo>
                      <a:pt x="28941" y="265603"/>
                      <a:pt x="30038" y="265466"/>
                      <a:pt x="31272" y="265055"/>
                    </a:cubicBezTo>
                    <a:cubicBezTo>
                      <a:pt x="30998" y="265055"/>
                      <a:pt x="30861" y="265192"/>
                      <a:pt x="30587" y="265192"/>
                    </a:cubicBezTo>
                    <a:cubicBezTo>
                      <a:pt x="32644" y="264643"/>
                      <a:pt x="34701" y="264094"/>
                      <a:pt x="36759" y="263271"/>
                    </a:cubicBezTo>
                    <a:cubicBezTo>
                      <a:pt x="36759" y="263271"/>
                      <a:pt x="36759" y="263271"/>
                      <a:pt x="36622" y="263271"/>
                    </a:cubicBezTo>
                    <a:cubicBezTo>
                      <a:pt x="40051" y="262037"/>
                      <a:pt x="43205" y="260803"/>
                      <a:pt x="46497" y="259157"/>
                    </a:cubicBezTo>
                    <a:cubicBezTo>
                      <a:pt x="46360" y="259294"/>
                      <a:pt x="46223" y="259431"/>
                      <a:pt x="45949" y="259431"/>
                    </a:cubicBezTo>
                    <a:cubicBezTo>
                      <a:pt x="50201" y="257236"/>
                      <a:pt x="54178" y="254768"/>
                      <a:pt x="58156" y="252162"/>
                    </a:cubicBezTo>
                    <a:cubicBezTo>
                      <a:pt x="61996" y="249555"/>
                      <a:pt x="65974" y="246813"/>
                      <a:pt x="69814" y="243932"/>
                    </a:cubicBezTo>
                    <a:cubicBezTo>
                      <a:pt x="74478" y="240503"/>
                      <a:pt x="78730" y="236800"/>
                      <a:pt x="82982" y="233097"/>
                    </a:cubicBezTo>
                    <a:cubicBezTo>
                      <a:pt x="82845" y="233233"/>
                      <a:pt x="82707" y="233371"/>
                      <a:pt x="82570" y="233508"/>
                    </a:cubicBezTo>
                    <a:cubicBezTo>
                      <a:pt x="86822" y="229668"/>
                      <a:pt x="91074" y="225827"/>
                      <a:pt x="95326" y="221849"/>
                    </a:cubicBezTo>
                    <a:cubicBezTo>
                      <a:pt x="100264" y="217186"/>
                      <a:pt x="105065" y="212248"/>
                      <a:pt x="109865" y="207310"/>
                    </a:cubicBezTo>
                    <a:cubicBezTo>
                      <a:pt x="114666" y="202236"/>
                      <a:pt x="119466" y="197298"/>
                      <a:pt x="124130" y="192085"/>
                    </a:cubicBezTo>
                    <a:cubicBezTo>
                      <a:pt x="131399" y="184130"/>
                      <a:pt x="138532" y="176038"/>
                      <a:pt x="145938" y="167946"/>
                    </a:cubicBezTo>
                    <a:cubicBezTo>
                      <a:pt x="145801" y="168082"/>
                      <a:pt x="145664" y="168220"/>
                      <a:pt x="145527" y="168357"/>
                    </a:cubicBezTo>
                    <a:cubicBezTo>
                      <a:pt x="147035" y="166574"/>
                      <a:pt x="148682" y="164791"/>
                      <a:pt x="150190" y="162870"/>
                    </a:cubicBezTo>
                    <a:cubicBezTo>
                      <a:pt x="150464" y="162322"/>
                      <a:pt x="150739" y="161773"/>
                      <a:pt x="150876" y="161224"/>
                    </a:cubicBezTo>
                    <a:cubicBezTo>
                      <a:pt x="151973" y="158618"/>
                      <a:pt x="153345" y="156150"/>
                      <a:pt x="154717" y="153543"/>
                    </a:cubicBezTo>
                    <a:cubicBezTo>
                      <a:pt x="159929" y="142982"/>
                      <a:pt x="165278" y="132421"/>
                      <a:pt x="170627" y="121860"/>
                    </a:cubicBezTo>
                    <a:cubicBezTo>
                      <a:pt x="170627" y="121860"/>
                      <a:pt x="170627" y="121860"/>
                      <a:pt x="170627" y="121860"/>
                    </a:cubicBezTo>
                    <a:cubicBezTo>
                      <a:pt x="172136" y="118842"/>
                      <a:pt x="173919" y="115824"/>
                      <a:pt x="175565" y="112807"/>
                    </a:cubicBezTo>
                    <a:cubicBezTo>
                      <a:pt x="177896" y="108555"/>
                      <a:pt x="180365" y="104440"/>
                      <a:pt x="182972" y="100188"/>
                    </a:cubicBezTo>
                    <a:cubicBezTo>
                      <a:pt x="185166" y="96622"/>
                      <a:pt x="187498" y="93056"/>
                      <a:pt x="189830" y="89490"/>
                    </a:cubicBezTo>
                    <a:cubicBezTo>
                      <a:pt x="192847" y="84963"/>
                      <a:pt x="196139" y="80574"/>
                      <a:pt x="199431" y="76322"/>
                    </a:cubicBezTo>
                    <a:cubicBezTo>
                      <a:pt x="201899" y="73305"/>
                      <a:pt x="204643" y="70562"/>
                      <a:pt x="207386" y="67818"/>
                    </a:cubicBezTo>
                    <a:cubicBezTo>
                      <a:pt x="209443" y="65761"/>
                      <a:pt x="211501" y="63429"/>
                      <a:pt x="214107" y="61783"/>
                    </a:cubicBezTo>
                    <a:cubicBezTo>
                      <a:pt x="215478" y="60960"/>
                      <a:pt x="216164" y="60549"/>
                      <a:pt x="217536" y="60000"/>
                    </a:cubicBezTo>
                    <a:cubicBezTo>
                      <a:pt x="218359" y="59589"/>
                      <a:pt x="219182" y="59589"/>
                      <a:pt x="220142" y="59452"/>
                    </a:cubicBezTo>
                    <a:cubicBezTo>
                      <a:pt x="222062" y="59177"/>
                      <a:pt x="223845" y="60138"/>
                      <a:pt x="225491" y="61098"/>
                    </a:cubicBezTo>
                    <a:cubicBezTo>
                      <a:pt x="228234" y="62744"/>
                      <a:pt x="230155" y="66035"/>
                      <a:pt x="229606" y="69190"/>
                    </a:cubicBezTo>
                    <a:cubicBezTo>
                      <a:pt x="229331" y="70699"/>
                      <a:pt x="229194" y="71659"/>
                      <a:pt x="228783" y="73168"/>
                    </a:cubicBezTo>
                    <a:cubicBezTo>
                      <a:pt x="228371" y="74540"/>
                      <a:pt x="227686" y="75911"/>
                      <a:pt x="227137" y="77283"/>
                    </a:cubicBezTo>
                    <a:cubicBezTo>
                      <a:pt x="226451" y="78654"/>
                      <a:pt x="225902" y="80163"/>
                      <a:pt x="225217" y="81534"/>
                    </a:cubicBezTo>
                    <a:cubicBezTo>
                      <a:pt x="223708" y="84278"/>
                      <a:pt x="221925" y="86884"/>
                      <a:pt x="220279" y="89490"/>
                    </a:cubicBezTo>
                    <a:cubicBezTo>
                      <a:pt x="218084" y="92782"/>
                      <a:pt x="215753" y="96073"/>
                      <a:pt x="213558" y="99228"/>
                    </a:cubicBezTo>
                    <a:cubicBezTo>
                      <a:pt x="211638" y="101834"/>
                      <a:pt x="209855" y="104577"/>
                      <a:pt x="207935" y="107183"/>
                    </a:cubicBezTo>
                    <a:cubicBezTo>
                      <a:pt x="205191" y="110750"/>
                      <a:pt x="202585" y="114316"/>
                      <a:pt x="199842" y="117882"/>
                    </a:cubicBezTo>
                    <a:cubicBezTo>
                      <a:pt x="198059" y="120351"/>
                      <a:pt x="196276" y="122820"/>
                      <a:pt x="194219" y="125289"/>
                    </a:cubicBezTo>
                    <a:cubicBezTo>
                      <a:pt x="188595" y="132147"/>
                      <a:pt x="183109" y="139005"/>
                      <a:pt x="177485" y="146000"/>
                    </a:cubicBezTo>
                    <a:cubicBezTo>
                      <a:pt x="173507" y="150937"/>
                      <a:pt x="169118" y="155738"/>
                      <a:pt x="165004" y="160676"/>
                    </a:cubicBezTo>
                    <a:cubicBezTo>
                      <a:pt x="162260" y="163830"/>
                      <a:pt x="159517" y="167123"/>
                      <a:pt x="156774" y="170277"/>
                    </a:cubicBezTo>
                    <a:cubicBezTo>
                      <a:pt x="154854" y="174392"/>
                      <a:pt x="152933" y="178644"/>
                      <a:pt x="151013" y="182896"/>
                    </a:cubicBezTo>
                    <a:cubicBezTo>
                      <a:pt x="147721" y="190028"/>
                      <a:pt x="144567" y="197160"/>
                      <a:pt x="141275" y="204293"/>
                    </a:cubicBezTo>
                    <a:cubicBezTo>
                      <a:pt x="138669" y="210053"/>
                      <a:pt x="136337" y="215814"/>
                      <a:pt x="133868" y="221712"/>
                    </a:cubicBezTo>
                    <a:cubicBezTo>
                      <a:pt x="130851" y="228981"/>
                      <a:pt x="127696" y="236251"/>
                      <a:pt x="124541" y="243520"/>
                    </a:cubicBezTo>
                    <a:cubicBezTo>
                      <a:pt x="123718" y="245441"/>
                      <a:pt x="123033" y="247224"/>
                      <a:pt x="122347" y="249007"/>
                    </a:cubicBezTo>
                    <a:cubicBezTo>
                      <a:pt x="120426" y="253671"/>
                      <a:pt x="118643" y="258334"/>
                      <a:pt x="116723" y="262997"/>
                    </a:cubicBezTo>
                    <a:cubicBezTo>
                      <a:pt x="112471" y="273696"/>
                      <a:pt x="108082" y="284394"/>
                      <a:pt x="104379" y="295230"/>
                    </a:cubicBezTo>
                    <a:lnTo>
                      <a:pt x="104379" y="295230"/>
                    </a:lnTo>
                    <a:cubicBezTo>
                      <a:pt x="102184" y="301677"/>
                      <a:pt x="99990" y="308123"/>
                      <a:pt x="98344" y="314844"/>
                    </a:cubicBezTo>
                    <a:cubicBezTo>
                      <a:pt x="98344" y="314706"/>
                      <a:pt x="98344" y="314570"/>
                      <a:pt x="98344" y="314432"/>
                    </a:cubicBezTo>
                    <a:cubicBezTo>
                      <a:pt x="97658" y="317724"/>
                      <a:pt x="97384" y="321153"/>
                      <a:pt x="97109" y="324582"/>
                    </a:cubicBezTo>
                    <a:lnTo>
                      <a:pt x="97109" y="324582"/>
                    </a:lnTo>
                    <a:cubicBezTo>
                      <a:pt x="96972" y="325816"/>
                      <a:pt x="96972" y="327051"/>
                      <a:pt x="97109" y="328422"/>
                    </a:cubicBezTo>
                    <a:cubicBezTo>
                      <a:pt x="97109" y="328971"/>
                      <a:pt x="97246" y="329383"/>
                      <a:pt x="97246" y="329931"/>
                    </a:cubicBezTo>
                    <a:cubicBezTo>
                      <a:pt x="97384" y="330343"/>
                      <a:pt x="97384" y="330754"/>
                      <a:pt x="97521" y="331303"/>
                    </a:cubicBezTo>
                    <a:cubicBezTo>
                      <a:pt x="97658" y="331715"/>
                      <a:pt x="97795" y="332126"/>
                      <a:pt x="97932" y="332538"/>
                    </a:cubicBezTo>
                    <a:cubicBezTo>
                      <a:pt x="98344" y="333497"/>
                      <a:pt x="98892" y="334320"/>
                      <a:pt x="99441" y="335006"/>
                    </a:cubicBezTo>
                    <a:cubicBezTo>
                      <a:pt x="99304" y="334869"/>
                      <a:pt x="99167" y="334732"/>
                      <a:pt x="99167" y="334458"/>
                    </a:cubicBezTo>
                    <a:cubicBezTo>
                      <a:pt x="99441" y="334869"/>
                      <a:pt x="99852" y="335280"/>
                      <a:pt x="100127" y="335692"/>
                    </a:cubicBezTo>
                    <a:cubicBezTo>
                      <a:pt x="100538" y="336103"/>
                      <a:pt x="100813" y="336378"/>
                      <a:pt x="101224" y="336789"/>
                    </a:cubicBezTo>
                    <a:cubicBezTo>
                      <a:pt x="101498" y="337064"/>
                      <a:pt x="101773" y="337338"/>
                      <a:pt x="102047" y="337475"/>
                    </a:cubicBezTo>
                    <a:cubicBezTo>
                      <a:pt x="102321" y="337749"/>
                      <a:pt x="102733" y="337887"/>
                      <a:pt x="103007" y="338161"/>
                    </a:cubicBezTo>
                    <a:cubicBezTo>
                      <a:pt x="103144" y="338298"/>
                      <a:pt x="103419" y="338298"/>
                      <a:pt x="103556" y="338435"/>
                    </a:cubicBezTo>
                    <a:cubicBezTo>
                      <a:pt x="103830" y="338435"/>
                      <a:pt x="104104" y="338573"/>
                      <a:pt x="104379" y="338573"/>
                    </a:cubicBezTo>
                    <a:cubicBezTo>
                      <a:pt x="104790" y="338573"/>
                      <a:pt x="105339" y="338573"/>
                      <a:pt x="105750" y="338573"/>
                    </a:cubicBezTo>
                    <a:cubicBezTo>
                      <a:pt x="106299" y="338435"/>
                      <a:pt x="106848" y="338435"/>
                      <a:pt x="107396" y="338298"/>
                    </a:cubicBezTo>
                    <a:cubicBezTo>
                      <a:pt x="107122" y="338298"/>
                      <a:pt x="106985" y="338435"/>
                      <a:pt x="106710" y="338435"/>
                    </a:cubicBezTo>
                    <a:cubicBezTo>
                      <a:pt x="108905" y="338024"/>
                      <a:pt x="111100" y="337338"/>
                      <a:pt x="113157" y="336652"/>
                    </a:cubicBezTo>
                    <a:cubicBezTo>
                      <a:pt x="113020" y="336652"/>
                      <a:pt x="112746" y="336789"/>
                      <a:pt x="112608" y="336789"/>
                    </a:cubicBezTo>
                    <a:cubicBezTo>
                      <a:pt x="114529" y="336103"/>
                      <a:pt x="116312" y="335280"/>
                      <a:pt x="118232" y="334458"/>
                    </a:cubicBezTo>
                    <a:cubicBezTo>
                      <a:pt x="120015" y="333497"/>
                      <a:pt x="121798" y="332400"/>
                      <a:pt x="123581" y="331166"/>
                    </a:cubicBezTo>
                    <a:cubicBezTo>
                      <a:pt x="123581" y="331166"/>
                      <a:pt x="123444" y="331303"/>
                      <a:pt x="123444" y="331303"/>
                    </a:cubicBezTo>
                    <a:cubicBezTo>
                      <a:pt x="126324" y="329245"/>
                      <a:pt x="129068" y="327051"/>
                      <a:pt x="131674" y="324719"/>
                    </a:cubicBezTo>
                    <a:cubicBezTo>
                      <a:pt x="135103" y="321839"/>
                      <a:pt x="138394" y="318958"/>
                      <a:pt x="141686" y="316215"/>
                    </a:cubicBezTo>
                    <a:cubicBezTo>
                      <a:pt x="141686" y="316215"/>
                      <a:pt x="141686" y="316215"/>
                      <a:pt x="141549" y="316352"/>
                    </a:cubicBezTo>
                    <a:cubicBezTo>
                      <a:pt x="141686" y="316215"/>
                      <a:pt x="141686" y="316215"/>
                      <a:pt x="141823" y="316078"/>
                    </a:cubicBezTo>
                    <a:cubicBezTo>
                      <a:pt x="141823" y="316078"/>
                      <a:pt x="141961" y="315941"/>
                      <a:pt x="141961" y="315941"/>
                    </a:cubicBezTo>
                    <a:cubicBezTo>
                      <a:pt x="141961" y="315941"/>
                      <a:pt x="141961" y="315941"/>
                      <a:pt x="141961" y="315941"/>
                    </a:cubicBezTo>
                    <a:cubicBezTo>
                      <a:pt x="159654" y="300168"/>
                      <a:pt x="175291" y="282200"/>
                      <a:pt x="191475" y="264917"/>
                    </a:cubicBezTo>
                    <a:cubicBezTo>
                      <a:pt x="191338" y="265055"/>
                      <a:pt x="191201" y="265192"/>
                      <a:pt x="191064" y="265329"/>
                    </a:cubicBezTo>
                    <a:cubicBezTo>
                      <a:pt x="199431" y="255316"/>
                      <a:pt x="207660" y="245304"/>
                      <a:pt x="216027" y="235428"/>
                    </a:cubicBezTo>
                    <a:cubicBezTo>
                      <a:pt x="216850" y="234468"/>
                      <a:pt x="217536" y="233371"/>
                      <a:pt x="218359" y="232274"/>
                    </a:cubicBezTo>
                    <a:cubicBezTo>
                      <a:pt x="220828" y="228845"/>
                      <a:pt x="223297" y="225552"/>
                      <a:pt x="225765" y="222123"/>
                    </a:cubicBezTo>
                    <a:cubicBezTo>
                      <a:pt x="229606" y="216774"/>
                      <a:pt x="233584" y="211425"/>
                      <a:pt x="237424" y="206213"/>
                    </a:cubicBezTo>
                    <a:cubicBezTo>
                      <a:pt x="243459" y="196749"/>
                      <a:pt x="249357" y="187148"/>
                      <a:pt x="255529" y="177684"/>
                    </a:cubicBezTo>
                    <a:cubicBezTo>
                      <a:pt x="256215" y="176724"/>
                      <a:pt x="256626" y="175626"/>
                      <a:pt x="257175" y="174529"/>
                    </a:cubicBezTo>
                    <a:cubicBezTo>
                      <a:pt x="258821" y="171511"/>
                      <a:pt x="260467" y="168494"/>
                      <a:pt x="262113" y="165476"/>
                    </a:cubicBezTo>
                    <a:cubicBezTo>
                      <a:pt x="264719" y="160813"/>
                      <a:pt x="267325" y="156012"/>
                      <a:pt x="269931" y="151349"/>
                    </a:cubicBezTo>
                    <a:cubicBezTo>
                      <a:pt x="269931" y="151349"/>
                      <a:pt x="269931" y="151486"/>
                      <a:pt x="269931" y="151486"/>
                    </a:cubicBezTo>
                    <a:cubicBezTo>
                      <a:pt x="271851" y="147646"/>
                      <a:pt x="273771" y="143805"/>
                      <a:pt x="275692" y="139965"/>
                    </a:cubicBezTo>
                    <a:cubicBezTo>
                      <a:pt x="277475" y="134478"/>
                      <a:pt x="279395" y="128855"/>
                      <a:pt x="281315" y="123369"/>
                    </a:cubicBezTo>
                    <a:cubicBezTo>
                      <a:pt x="282687" y="119391"/>
                      <a:pt x="284195" y="115550"/>
                      <a:pt x="285704" y="111710"/>
                    </a:cubicBezTo>
                    <a:cubicBezTo>
                      <a:pt x="287076" y="108281"/>
                      <a:pt x="288448" y="104852"/>
                      <a:pt x="289682" y="101286"/>
                    </a:cubicBezTo>
                    <a:cubicBezTo>
                      <a:pt x="289682" y="101423"/>
                      <a:pt x="289545" y="101697"/>
                      <a:pt x="289545" y="101834"/>
                    </a:cubicBezTo>
                    <a:cubicBezTo>
                      <a:pt x="290642" y="98543"/>
                      <a:pt x="291739" y="94976"/>
                      <a:pt x="293934" y="92096"/>
                    </a:cubicBezTo>
                    <a:cubicBezTo>
                      <a:pt x="294620" y="91273"/>
                      <a:pt x="295306" y="90313"/>
                      <a:pt x="296266" y="89764"/>
                    </a:cubicBezTo>
                    <a:cubicBezTo>
                      <a:pt x="297226" y="89215"/>
                      <a:pt x="298323" y="88804"/>
                      <a:pt x="299420" y="88530"/>
                    </a:cubicBezTo>
                    <a:cubicBezTo>
                      <a:pt x="302301" y="87570"/>
                      <a:pt x="305730" y="90450"/>
                      <a:pt x="305044" y="93467"/>
                    </a:cubicBezTo>
                    <a:cubicBezTo>
                      <a:pt x="304769" y="95114"/>
                      <a:pt x="304358" y="96759"/>
                      <a:pt x="304084" y="98543"/>
                    </a:cubicBezTo>
                    <a:cubicBezTo>
                      <a:pt x="303535" y="100874"/>
                      <a:pt x="302987" y="103069"/>
                      <a:pt x="302164" y="105263"/>
                    </a:cubicBezTo>
                    <a:cubicBezTo>
                      <a:pt x="300792" y="109378"/>
                      <a:pt x="298872" y="113356"/>
                      <a:pt x="297089" y="117333"/>
                    </a:cubicBezTo>
                    <a:cubicBezTo>
                      <a:pt x="295443" y="121174"/>
                      <a:pt x="293522" y="125014"/>
                      <a:pt x="291739" y="128855"/>
                    </a:cubicBezTo>
                    <a:cubicBezTo>
                      <a:pt x="288585" y="135713"/>
                      <a:pt x="285293" y="142296"/>
                      <a:pt x="282001" y="149017"/>
                    </a:cubicBezTo>
                    <a:cubicBezTo>
                      <a:pt x="281864" y="149292"/>
                      <a:pt x="281727" y="149566"/>
                      <a:pt x="281590" y="149840"/>
                    </a:cubicBezTo>
                    <a:cubicBezTo>
                      <a:pt x="278984" y="157384"/>
                      <a:pt x="276515" y="165065"/>
                      <a:pt x="274046" y="172609"/>
                    </a:cubicBezTo>
                    <a:cubicBezTo>
                      <a:pt x="269382" y="187422"/>
                      <a:pt x="264719" y="202098"/>
                      <a:pt x="260192" y="216911"/>
                    </a:cubicBezTo>
                    <a:cubicBezTo>
                      <a:pt x="255529" y="231999"/>
                      <a:pt x="251003" y="247087"/>
                      <a:pt x="246476" y="262174"/>
                    </a:cubicBezTo>
                    <a:cubicBezTo>
                      <a:pt x="244282" y="269307"/>
                      <a:pt x="242225" y="276576"/>
                      <a:pt x="240030" y="283845"/>
                    </a:cubicBezTo>
                    <a:cubicBezTo>
                      <a:pt x="238247" y="290292"/>
                      <a:pt x="236189" y="296739"/>
                      <a:pt x="234407" y="303185"/>
                    </a:cubicBezTo>
                    <a:cubicBezTo>
                      <a:pt x="232349" y="310866"/>
                      <a:pt x="230155" y="318547"/>
                      <a:pt x="228097" y="326365"/>
                    </a:cubicBezTo>
                    <a:cubicBezTo>
                      <a:pt x="225217" y="337064"/>
                      <a:pt x="222062" y="347625"/>
                      <a:pt x="219868" y="358461"/>
                    </a:cubicBezTo>
                    <a:cubicBezTo>
                      <a:pt x="219868" y="358186"/>
                      <a:pt x="220005" y="358049"/>
                      <a:pt x="220005" y="357775"/>
                    </a:cubicBezTo>
                    <a:cubicBezTo>
                      <a:pt x="218907" y="363261"/>
                      <a:pt x="217810" y="368748"/>
                      <a:pt x="217262" y="374371"/>
                    </a:cubicBezTo>
                    <a:cubicBezTo>
                      <a:pt x="217124" y="375880"/>
                      <a:pt x="217124" y="377389"/>
                      <a:pt x="217262" y="378760"/>
                    </a:cubicBezTo>
                    <a:cubicBezTo>
                      <a:pt x="217399" y="380955"/>
                      <a:pt x="217673" y="383286"/>
                      <a:pt x="218222" y="385481"/>
                    </a:cubicBezTo>
                    <a:cubicBezTo>
                      <a:pt x="218222" y="385481"/>
                      <a:pt x="218222" y="385344"/>
                      <a:pt x="218222" y="385344"/>
                    </a:cubicBezTo>
                    <a:cubicBezTo>
                      <a:pt x="218359" y="386030"/>
                      <a:pt x="218496" y="386579"/>
                      <a:pt x="218633" y="387264"/>
                    </a:cubicBezTo>
                    <a:cubicBezTo>
                      <a:pt x="218633" y="386990"/>
                      <a:pt x="218496" y="386853"/>
                      <a:pt x="218359" y="386715"/>
                    </a:cubicBezTo>
                    <a:cubicBezTo>
                      <a:pt x="218496" y="387264"/>
                      <a:pt x="218770" y="387676"/>
                      <a:pt x="218907" y="388224"/>
                    </a:cubicBezTo>
                    <a:cubicBezTo>
                      <a:pt x="218907" y="388087"/>
                      <a:pt x="218770" y="387950"/>
                      <a:pt x="218770" y="387813"/>
                    </a:cubicBezTo>
                    <a:cubicBezTo>
                      <a:pt x="218770" y="387950"/>
                      <a:pt x="218907" y="388087"/>
                      <a:pt x="218907" y="388224"/>
                    </a:cubicBezTo>
                    <a:cubicBezTo>
                      <a:pt x="218907" y="388224"/>
                      <a:pt x="218907" y="388361"/>
                      <a:pt x="219044" y="388361"/>
                    </a:cubicBezTo>
                    <a:cubicBezTo>
                      <a:pt x="219044" y="388361"/>
                      <a:pt x="219044" y="388224"/>
                      <a:pt x="219044" y="388224"/>
                    </a:cubicBezTo>
                    <a:cubicBezTo>
                      <a:pt x="219182" y="388499"/>
                      <a:pt x="219319" y="388910"/>
                      <a:pt x="219456" y="389184"/>
                    </a:cubicBezTo>
                    <a:cubicBezTo>
                      <a:pt x="219593" y="389459"/>
                      <a:pt x="219868" y="389733"/>
                      <a:pt x="220005" y="390008"/>
                    </a:cubicBezTo>
                    <a:cubicBezTo>
                      <a:pt x="220279" y="390282"/>
                      <a:pt x="220553" y="390556"/>
                      <a:pt x="220828" y="390831"/>
                    </a:cubicBezTo>
                    <a:cubicBezTo>
                      <a:pt x="221102" y="390967"/>
                      <a:pt x="221376" y="391242"/>
                      <a:pt x="221513" y="391379"/>
                    </a:cubicBezTo>
                    <a:cubicBezTo>
                      <a:pt x="221925" y="391653"/>
                      <a:pt x="222473" y="391928"/>
                      <a:pt x="222885" y="392202"/>
                    </a:cubicBezTo>
                    <a:cubicBezTo>
                      <a:pt x="222748" y="392202"/>
                      <a:pt x="222748" y="392202"/>
                      <a:pt x="222611" y="392065"/>
                    </a:cubicBezTo>
                    <a:cubicBezTo>
                      <a:pt x="223434" y="392476"/>
                      <a:pt x="224257" y="392888"/>
                      <a:pt x="225217" y="393162"/>
                    </a:cubicBezTo>
                    <a:cubicBezTo>
                      <a:pt x="225628" y="393299"/>
                      <a:pt x="226040" y="393299"/>
                      <a:pt x="226451" y="393437"/>
                    </a:cubicBezTo>
                    <a:cubicBezTo>
                      <a:pt x="226314" y="393437"/>
                      <a:pt x="226177" y="393437"/>
                      <a:pt x="226177" y="393299"/>
                    </a:cubicBezTo>
                    <a:cubicBezTo>
                      <a:pt x="226451" y="393299"/>
                      <a:pt x="226863" y="393299"/>
                      <a:pt x="227137" y="393437"/>
                    </a:cubicBezTo>
                    <a:cubicBezTo>
                      <a:pt x="227411" y="393437"/>
                      <a:pt x="227823" y="393437"/>
                      <a:pt x="228097" y="393299"/>
                    </a:cubicBezTo>
                    <a:cubicBezTo>
                      <a:pt x="228646" y="393162"/>
                      <a:pt x="229194" y="393025"/>
                      <a:pt x="229743" y="392888"/>
                    </a:cubicBezTo>
                    <a:cubicBezTo>
                      <a:pt x="229743" y="392888"/>
                      <a:pt x="229743" y="392888"/>
                      <a:pt x="229743" y="392888"/>
                    </a:cubicBezTo>
                    <a:cubicBezTo>
                      <a:pt x="230703" y="392613"/>
                      <a:pt x="231800" y="392202"/>
                      <a:pt x="232760" y="391653"/>
                    </a:cubicBezTo>
                    <a:cubicBezTo>
                      <a:pt x="234544" y="390693"/>
                      <a:pt x="236189" y="389596"/>
                      <a:pt x="237973" y="388499"/>
                    </a:cubicBezTo>
                    <a:cubicBezTo>
                      <a:pt x="237973" y="388499"/>
                      <a:pt x="237973" y="388499"/>
                      <a:pt x="237836" y="388636"/>
                    </a:cubicBezTo>
                    <a:cubicBezTo>
                      <a:pt x="237973" y="388499"/>
                      <a:pt x="238110" y="388499"/>
                      <a:pt x="238247" y="388361"/>
                    </a:cubicBezTo>
                    <a:cubicBezTo>
                      <a:pt x="238247" y="388361"/>
                      <a:pt x="238247" y="388361"/>
                      <a:pt x="238384" y="388361"/>
                    </a:cubicBezTo>
                    <a:cubicBezTo>
                      <a:pt x="238384" y="388361"/>
                      <a:pt x="238384" y="388361"/>
                      <a:pt x="238384" y="388361"/>
                    </a:cubicBezTo>
                    <a:cubicBezTo>
                      <a:pt x="241265" y="386304"/>
                      <a:pt x="244145" y="384247"/>
                      <a:pt x="246751" y="381778"/>
                    </a:cubicBezTo>
                    <a:cubicBezTo>
                      <a:pt x="246614" y="381915"/>
                      <a:pt x="246476" y="382052"/>
                      <a:pt x="246339" y="382189"/>
                    </a:cubicBezTo>
                    <a:cubicBezTo>
                      <a:pt x="249083" y="379446"/>
                      <a:pt x="251826" y="376703"/>
                      <a:pt x="254432" y="373822"/>
                    </a:cubicBezTo>
                    <a:cubicBezTo>
                      <a:pt x="254295" y="373960"/>
                      <a:pt x="254158" y="374097"/>
                      <a:pt x="254020" y="374234"/>
                    </a:cubicBezTo>
                    <a:cubicBezTo>
                      <a:pt x="258272" y="369434"/>
                      <a:pt x="262387" y="364496"/>
                      <a:pt x="266502" y="359558"/>
                    </a:cubicBezTo>
                    <a:cubicBezTo>
                      <a:pt x="271303" y="353797"/>
                      <a:pt x="275692" y="347625"/>
                      <a:pt x="280081" y="341590"/>
                    </a:cubicBezTo>
                    <a:cubicBezTo>
                      <a:pt x="283373" y="337201"/>
                      <a:pt x="286390" y="332674"/>
                      <a:pt x="289408" y="328148"/>
                    </a:cubicBezTo>
                    <a:cubicBezTo>
                      <a:pt x="295717" y="318958"/>
                      <a:pt x="302026" y="309632"/>
                      <a:pt x="308198" y="300442"/>
                    </a:cubicBezTo>
                    <a:cubicBezTo>
                      <a:pt x="315605" y="288097"/>
                      <a:pt x="323149" y="275753"/>
                      <a:pt x="330556" y="263271"/>
                    </a:cubicBezTo>
                    <a:cubicBezTo>
                      <a:pt x="331241" y="262037"/>
                      <a:pt x="331927" y="260665"/>
                      <a:pt x="332613" y="259431"/>
                    </a:cubicBezTo>
                    <a:cubicBezTo>
                      <a:pt x="334808" y="255316"/>
                      <a:pt x="336865" y="251201"/>
                      <a:pt x="339059" y="247087"/>
                    </a:cubicBezTo>
                    <a:cubicBezTo>
                      <a:pt x="342488" y="240503"/>
                      <a:pt x="345917" y="233919"/>
                      <a:pt x="349346" y="227473"/>
                    </a:cubicBezTo>
                    <a:cubicBezTo>
                      <a:pt x="349209" y="227610"/>
                      <a:pt x="349072" y="227884"/>
                      <a:pt x="349072" y="228021"/>
                    </a:cubicBezTo>
                    <a:cubicBezTo>
                      <a:pt x="349895" y="225964"/>
                      <a:pt x="350855" y="224044"/>
                      <a:pt x="351678" y="221987"/>
                    </a:cubicBezTo>
                    <a:cubicBezTo>
                      <a:pt x="352638" y="218283"/>
                      <a:pt x="353736" y="214580"/>
                      <a:pt x="354696" y="210876"/>
                    </a:cubicBezTo>
                    <a:cubicBezTo>
                      <a:pt x="356204" y="205390"/>
                      <a:pt x="357713" y="199766"/>
                      <a:pt x="359222" y="194280"/>
                    </a:cubicBezTo>
                    <a:cubicBezTo>
                      <a:pt x="360594" y="189342"/>
                      <a:pt x="362102" y="184404"/>
                      <a:pt x="363611" y="179467"/>
                    </a:cubicBezTo>
                    <a:cubicBezTo>
                      <a:pt x="365531" y="173020"/>
                      <a:pt x="367452" y="166437"/>
                      <a:pt x="369372" y="159990"/>
                    </a:cubicBezTo>
                    <a:cubicBezTo>
                      <a:pt x="371018" y="154230"/>
                      <a:pt x="372938" y="148331"/>
                      <a:pt x="374996" y="142708"/>
                    </a:cubicBezTo>
                    <a:cubicBezTo>
                      <a:pt x="376367" y="138867"/>
                      <a:pt x="377876" y="135027"/>
                      <a:pt x="379522" y="131186"/>
                    </a:cubicBezTo>
                    <a:cubicBezTo>
                      <a:pt x="380893" y="128169"/>
                      <a:pt x="382402" y="125289"/>
                      <a:pt x="384048" y="122271"/>
                    </a:cubicBezTo>
                    <a:cubicBezTo>
                      <a:pt x="384048" y="122271"/>
                      <a:pt x="384048" y="122408"/>
                      <a:pt x="383911" y="122408"/>
                    </a:cubicBezTo>
                    <a:cubicBezTo>
                      <a:pt x="384322" y="121722"/>
                      <a:pt x="384597" y="121037"/>
                      <a:pt x="385008" y="120214"/>
                    </a:cubicBezTo>
                    <a:cubicBezTo>
                      <a:pt x="385968" y="118156"/>
                      <a:pt x="388163" y="116922"/>
                      <a:pt x="390357" y="117608"/>
                    </a:cubicBezTo>
                    <a:cubicBezTo>
                      <a:pt x="392003" y="118019"/>
                      <a:pt x="393649" y="118568"/>
                      <a:pt x="394884" y="119665"/>
                    </a:cubicBezTo>
                    <a:cubicBezTo>
                      <a:pt x="395295" y="120076"/>
                      <a:pt x="395707" y="120625"/>
                      <a:pt x="395844" y="121174"/>
                    </a:cubicBezTo>
                    <a:cubicBezTo>
                      <a:pt x="396118" y="121997"/>
                      <a:pt x="396530" y="122820"/>
                      <a:pt x="396667" y="123780"/>
                    </a:cubicBezTo>
                    <a:cubicBezTo>
                      <a:pt x="396941" y="126249"/>
                      <a:pt x="396392" y="128718"/>
                      <a:pt x="395707" y="131186"/>
                    </a:cubicBezTo>
                    <a:cubicBezTo>
                      <a:pt x="395158" y="133244"/>
                      <a:pt x="394609" y="135301"/>
                      <a:pt x="394198" y="137359"/>
                    </a:cubicBezTo>
                    <a:cubicBezTo>
                      <a:pt x="393512" y="140514"/>
                      <a:pt x="392415" y="143668"/>
                      <a:pt x="391318" y="146823"/>
                    </a:cubicBezTo>
                    <a:cubicBezTo>
                      <a:pt x="388574" y="155327"/>
                      <a:pt x="385557" y="163694"/>
                      <a:pt x="382676" y="172197"/>
                    </a:cubicBezTo>
                    <a:cubicBezTo>
                      <a:pt x="381991" y="174255"/>
                      <a:pt x="381168" y="176312"/>
                      <a:pt x="380482" y="178233"/>
                    </a:cubicBezTo>
                    <a:cubicBezTo>
                      <a:pt x="378562" y="183307"/>
                      <a:pt x="376641" y="188382"/>
                      <a:pt x="374721" y="193457"/>
                    </a:cubicBezTo>
                    <a:cubicBezTo>
                      <a:pt x="373898" y="195514"/>
                      <a:pt x="373212" y="197709"/>
                      <a:pt x="372252" y="199904"/>
                    </a:cubicBezTo>
                    <a:cubicBezTo>
                      <a:pt x="370744" y="203333"/>
                      <a:pt x="369235" y="206762"/>
                      <a:pt x="367726" y="210191"/>
                    </a:cubicBezTo>
                    <a:cubicBezTo>
                      <a:pt x="365669" y="214991"/>
                      <a:pt x="363611" y="219655"/>
                      <a:pt x="361417" y="224455"/>
                    </a:cubicBezTo>
                    <a:cubicBezTo>
                      <a:pt x="360594" y="226375"/>
                      <a:pt x="359771" y="228433"/>
                      <a:pt x="358811" y="230353"/>
                    </a:cubicBezTo>
                    <a:cubicBezTo>
                      <a:pt x="357576" y="234879"/>
                      <a:pt x="356479" y="239543"/>
                      <a:pt x="355382" y="244069"/>
                    </a:cubicBezTo>
                    <a:cubicBezTo>
                      <a:pt x="352638" y="255865"/>
                      <a:pt x="349895" y="267661"/>
                      <a:pt x="347152" y="279319"/>
                    </a:cubicBezTo>
                    <a:cubicBezTo>
                      <a:pt x="347152" y="279182"/>
                      <a:pt x="347152" y="279045"/>
                      <a:pt x="347152" y="278908"/>
                    </a:cubicBezTo>
                    <a:cubicBezTo>
                      <a:pt x="344683" y="291390"/>
                      <a:pt x="342214" y="304008"/>
                      <a:pt x="339745" y="316490"/>
                    </a:cubicBezTo>
                    <a:cubicBezTo>
                      <a:pt x="339471" y="318135"/>
                      <a:pt x="339197" y="319919"/>
                      <a:pt x="338922" y="321564"/>
                    </a:cubicBezTo>
                    <a:cubicBezTo>
                      <a:pt x="338237" y="326091"/>
                      <a:pt x="337551" y="330617"/>
                      <a:pt x="336728" y="335280"/>
                    </a:cubicBezTo>
                    <a:cubicBezTo>
                      <a:pt x="336179" y="338984"/>
                      <a:pt x="335630" y="342687"/>
                      <a:pt x="334945" y="346390"/>
                    </a:cubicBezTo>
                    <a:cubicBezTo>
                      <a:pt x="333985" y="352425"/>
                      <a:pt x="333436" y="358598"/>
                      <a:pt x="333025" y="364633"/>
                    </a:cubicBezTo>
                    <a:cubicBezTo>
                      <a:pt x="333025" y="364358"/>
                      <a:pt x="333025" y="364221"/>
                      <a:pt x="333025" y="363947"/>
                    </a:cubicBezTo>
                    <a:cubicBezTo>
                      <a:pt x="332613" y="370393"/>
                      <a:pt x="332613" y="376840"/>
                      <a:pt x="333025" y="383286"/>
                    </a:cubicBezTo>
                    <a:cubicBezTo>
                      <a:pt x="333025" y="383286"/>
                      <a:pt x="333025" y="383150"/>
                      <a:pt x="333025" y="383150"/>
                    </a:cubicBezTo>
                    <a:cubicBezTo>
                      <a:pt x="333162" y="384384"/>
                      <a:pt x="333299" y="385755"/>
                      <a:pt x="333436" y="386990"/>
                    </a:cubicBezTo>
                    <a:cubicBezTo>
                      <a:pt x="333436" y="386990"/>
                      <a:pt x="333436" y="386990"/>
                      <a:pt x="333436" y="386990"/>
                    </a:cubicBezTo>
                    <a:cubicBezTo>
                      <a:pt x="333436" y="386990"/>
                      <a:pt x="333436" y="386990"/>
                      <a:pt x="333436" y="387127"/>
                    </a:cubicBezTo>
                    <a:cubicBezTo>
                      <a:pt x="333436" y="387264"/>
                      <a:pt x="333436" y="387538"/>
                      <a:pt x="333573" y="387676"/>
                    </a:cubicBezTo>
                    <a:cubicBezTo>
                      <a:pt x="333573" y="387538"/>
                      <a:pt x="333573" y="387538"/>
                      <a:pt x="333573" y="387402"/>
                    </a:cubicBezTo>
                    <a:cubicBezTo>
                      <a:pt x="334122" y="390008"/>
                      <a:pt x="334808" y="392613"/>
                      <a:pt x="335630" y="395082"/>
                    </a:cubicBezTo>
                    <a:cubicBezTo>
                      <a:pt x="335630" y="395082"/>
                      <a:pt x="335630" y="395082"/>
                      <a:pt x="335630" y="394945"/>
                    </a:cubicBezTo>
                    <a:cubicBezTo>
                      <a:pt x="336042" y="396042"/>
                      <a:pt x="336454" y="397140"/>
                      <a:pt x="337002" y="398100"/>
                    </a:cubicBezTo>
                    <a:cubicBezTo>
                      <a:pt x="336865" y="397825"/>
                      <a:pt x="336728" y="397689"/>
                      <a:pt x="336728" y="397551"/>
                    </a:cubicBezTo>
                    <a:cubicBezTo>
                      <a:pt x="337277" y="398648"/>
                      <a:pt x="337962" y="399883"/>
                      <a:pt x="338648" y="400843"/>
                    </a:cubicBezTo>
                    <a:cubicBezTo>
                      <a:pt x="338511" y="400706"/>
                      <a:pt x="338374" y="400569"/>
                      <a:pt x="338374" y="400295"/>
                    </a:cubicBezTo>
                    <a:cubicBezTo>
                      <a:pt x="338648" y="400569"/>
                      <a:pt x="338922" y="400980"/>
                      <a:pt x="339197" y="401254"/>
                    </a:cubicBezTo>
                    <a:cubicBezTo>
                      <a:pt x="339608" y="401529"/>
                      <a:pt x="339883" y="401940"/>
                      <a:pt x="340294" y="402215"/>
                    </a:cubicBezTo>
                    <a:cubicBezTo>
                      <a:pt x="340706" y="402489"/>
                      <a:pt x="341117" y="402763"/>
                      <a:pt x="341528" y="403038"/>
                    </a:cubicBezTo>
                    <a:cubicBezTo>
                      <a:pt x="341940" y="403312"/>
                      <a:pt x="342488" y="403586"/>
                      <a:pt x="342900" y="403860"/>
                    </a:cubicBezTo>
                    <a:cubicBezTo>
                      <a:pt x="342763" y="403724"/>
                      <a:pt x="342626" y="403724"/>
                      <a:pt x="342488" y="403724"/>
                    </a:cubicBezTo>
                    <a:cubicBezTo>
                      <a:pt x="343449" y="404272"/>
                      <a:pt x="344409" y="404683"/>
                      <a:pt x="345506" y="405095"/>
                    </a:cubicBezTo>
                    <a:cubicBezTo>
                      <a:pt x="345917" y="405232"/>
                      <a:pt x="346329" y="405232"/>
                      <a:pt x="346603" y="405369"/>
                    </a:cubicBezTo>
                    <a:cubicBezTo>
                      <a:pt x="347015" y="405506"/>
                      <a:pt x="347564" y="405506"/>
                      <a:pt x="348112" y="405644"/>
                    </a:cubicBezTo>
                    <a:cubicBezTo>
                      <a:pt x="348524" y="405644"/>
                      <a:pt x="348935" y="405644"/>
                      <a:pt x="349346" y="405644"/>
                    </a:cubicBezTo>
                    <a:cubicBezTo>
                      <a:pt x="349758" y="405506"/>
                      <a:pt x="350307" y="405506"/>
                      <a:pt x="350718" y="405506"/>
                    </a:cubicBezTo>
                    <a:cubicBezTo>
                      <a:pt x="350581" y="405506"/>
                      <a:pt x="350444" y="405506"/>
                      <a:pt x="350307" y="405644"/>
                    </a:cubicBezTo>
                    <a:cubicBezTo>
                      <a:pt x="350444" y="405644"/>
                      <a:pt x="350581" y="405644"/>
                      <a:pt x="350718" y="405506"/>
                    </a:cubicBezTo>
                    <a:cubicBezTo>
                      <a:pt x="350855" y="405506"/>
                      <a:pt x="350855" y="405506"/>
                      <a:pt x="350993" y="405506"/>
                    </a:cubicBezTo>
                    <a:cubicBezTo>
                      <a:pt x="350855" y="405506"/>
                      <a:pt x="350855" y="405506"/>
                      <a:pt x="350718" y="405506"/>
                    </a:cubicBezTo>
                    <a:cubicBezTo>
                      <a:pt x="351815" y="405232"/>
                      <a:pt x="352913" y="404958"/>
                      <a:pt x="354010" y="404547"/>
                    </a:cubicBezTo>
                    <a:cubicBezTo>
                      <a:pt x="354010" y="404547"/>
                      <a:pt x="353873" y="404547"/>
                      <a:pt x="353873" y="404547"/>
                    </a:cubicBezTo>
                    <a:cubicBezTo>
                      <a:pt x="353873" y="404547"/>
                      <a:pt x="354010" y="404547"/>
                      <a:pt x="354010" y="404409"/>
                    </a:cubicBezTo>
                    <a:cubicBezTo>
                      <a:pt x="354147" y="404409"/>
                      <a:pt x="354147" y="404409"/>
                      <a:pt x="354284" y="404272"/>
                    </a:cubicBezTo>
                    <a:cubicBezTo>
                      <a:pt x="354284" y="404272"/>
                      <a:pt x="354147" y="404272"/>
                      <a:pt x="354147" y="404272"/>
                    </a:cubicBezTo>
                    <a:cubicBezTo>
                      <a:pt x="355107" y="403860"/>
                      <a:pt x="356204" y="403449"/>
                      <a:pt x="357165" y="403038"/>
                    </a:cubicBezTo>
                    <a:cubicBezTo>
                      <a:pt x="357165" y="403038"/>
                      <a:pt x="357165" y="403038"/>
                      <a:pt x="357028" y="403038"/>
                    </a:cubicBezTo>
                    <a:cubicBezTo>
                      <a:pt x="358948" y="402077"/>
                      <a:pt x="360731" y="400980"/>
                      <a:pt x="362514" y="399883"/>
                    </a:cubicBezTo>
                    <a:cubicBezTo>
                      <a:pt x="362240" y="400020"/>
                      <a:pt x="362102" y="400157"/>
                      <a:pt x="361965" y="400157"/>
                    </a:cubicBezTo>
                    <a:cubicBezTo>
                      <a:pt x="363062" y="399334"/>
                      <a:pt x="364023" y="398511"/>
                      <a:pt x="365120" y="397689"/>
                    </a:cubicBezTo>
                    <a:cubicBezTo>
                      <a:pt x="367177" y="395905"/>
                      <a:pt x="368960" y="393848"/>
                      <a:pt x="370881" y="391790"/>
                    </a:cubicBezTo>
                    <a:cubicBezTo>
                      <a:pt x="374721" y="387264"/>
                      <a:pt x="378287" y="382738"/>
                      <a:pt x="381716" y="377800"/>
                    </a:cubicBezTo>
                    <a:cubicBezTo>
                      <a:pt x="385145" y="372588"/>
                      <a:pt x="388300" y="367239"/>
                      <a:pt x="391318" y="361890"/>
                    </a:cubicBezTo>
                    <a:cubicBezTo>
                      <a:pt x="395021" y="355443"/>
                      <a:pt x="398450" y="348860"/>
                      <a:pt x="401879" y="342276"/>
                    </a:cubicBezTo>
                    <a:cubicBezTo>
                      <a:pt x="401879" y="342413"/>
                      <a:pt x="401742" y="342550"/>
                      <a:pt x="401742" y="342550"/>
                    </a:cubicBezTo>
                    <a:cubicBezTo>
                      <a:pt x="403936" y="338161"/>
                      <a:pt x="405994" y="333635"/>
                      <a:pt x="408188" y="329245"/>
                    </a:cubicBezTo>
                    <a:cubicBezTo>
                      <a:pt x="409011" y="327462"/>
                      <a:pt x="409834" y="325816"/>
                      <a:pt x="410657" y="323896"/>
                    </a:cubicBezTo>
                    <a:cubicBezTo>
                      <a:pt x="411617" y="321564"/>
                      <a:pt x="412577" y="319233"/>
                      <a:pt x="413675" y="316764"/>
                    </a:cubicBezTo>
                    <a:cubicBezTo>
                      <a:pt x="413675" y="316215"/>
                      <a:pt x="413675" y="315804"/>
                      <a:pt x="413675" y="315255"/>
                    </a:cubicBezTo>
                    <a:cubicBezTo>
                      <a:pt x="413675" y="313198"/>
                      <a:pt x="413812" y="311003"/>
                      <a:pt x="413949" y="308946"/>
                    </a:cubicBezTo>
                    <a:cubicBezTo>
                      <a:pt x="414223" y="304694"/>
                      <a:pt x="414497" y="300305"/>
                      <a:pt x="414772" y="296190"/>
                    </a:cubicBezTo>
                    <a:cubicBezTo>
                      <a:pt x="415046" y="291115"/>
                      <a:pt x="415458" y="286040"/>
                      <a:pt x="415732" y="280965"/>
                    </a:cubicBezTo>
                    <a:cubicBezTo>
                      <a:pt x="415869" y="278496"/>
                      <a:pt x="416006" y="276027"/>
                      <a:pt x="416144" y="273696"/>
                    </a:cubicBezTo>
                    <a:cubicBezTo>
                      <a:pt x="416966" y="265603"/>
                      <a:pt x="417789" y="257511"/>
                      <a:pt x="418475" y="249281"/>
                    </a:cubicBezTo>
                    <a:cubicBezTo>
                      <a:pt x="418887" y="244892"/>
                      <a:pt x="419298" y="240503"/>
                      <a:pt x="419847" y="236114"/>
                    </a:cubicBezTo>
                    <a:cubicBezTo>
                      <a:pt x="419984" y="234605"/>
                      <a:pt x="420121" y="233097"/>
                      <a:pt x="420258" y="231588"/>
                    </a:cubicBezTo>
                    <a:cubicBezTo>
                      <a:pt x="421630" y="222398"/>
                      <a:pt x="422864" y="213208"/>
                      <a:pt x="424236" y="204018"/>
                    </a:cubicBezTo>
                    <a:cubicBezTo>
                      <a:pt x="424784" y="200178"/>
                      <a:pt x="425333" y="196337"/>
                      <a:pt x="425882" y="192497"/>
                    </a:cubicBezTo>
                    <a:cubicBezTo>
                      <a:pt x="426842" y="186050"/>
                      <a:pt x="428076" y="179604"/>
                      <a:pt x="429311" y="173157"/>
                    </a:cubicBezTo>
                    <a:cubicBezTo>
                      <a:pt x="431231" y="163830"/>
                      <a:pt x="433426" y="154778"/>
                      <a:pt x="435757" y="145725"/>
                    </a:cubicBezTo>
                    <a:cubicBezTo>
                      <a:pt x="436992" y="141062"/>
                      <a:pt x="438363" y="136398"/>
                      <a:pt x="439872" y="131872"/>
                    </a:cubicBezTo>
                    <a:cubicBezTo>
                      <a:pt x="441518" y="126660"/>
                      <a:pt x="443713" y="121722"/>
                      <a:pt x="445770" y="116647"/>
                    </a:cubicBezTo>
                    <a:cubicBezTo>
                      <a:pt x="446867" y="113904"/>
                      <a:pt x="448239" y="110887"/>
                      <a:pt x="450022" y="108281"/>
                    </a:cubicBezTo>
                    <a:cubicBezTo>
                      <a:pt x="450845" y="107046"/>
                      <a:pt x="451668" y="105812"/>
                      <a:pt x="452765" y="104852"/>
                    </a:cubicBezTo>
                    <a:cubicBezTo>
                      <a:pt x="453863" y="103754"/>
                      <a:pt x="454685" y="103206"/>
                      <a:pt x="455920" y="102246"/>
                    </a:cubicBezTo>
                    <a:cubicBezTo>
                      <a:pt x="457566" y="101148"/>
                      <a:pt x="459623" y="100188"/>
                      <a:pt x="461543" y="99914"/>
                    </a:cubicBezTo>
                    <a:cubicBezTo>
                      <a:pt x="462503" y="99777"/>
                      <a:pt x="463464" y="99502"/>
                      <a:pt x="464424" y="99640"/>
                    </a:cubicBezTo>
                    <a:cubicBezTo>
                      <a:pt x="465384" y="99777"/>
                      <a:pt x="466618" y="99914"/>
                      <a:pt x="467579" y="100463"/>
                    </a:cubicBezTo>
                    <a:cubicBezTo>
                      <a:pt x="469087" y="101560"/>
                      <a:pt x="470459" y="102520"/>
                      <a:pt x="471419" y="104166"/>
                    </a:cubicBezTo>
                    <a:cubicBezTo>
                      <a:pt x="472105" y="105537"/>
                      <a:pt x="472653" y="106635"/>
                      <a:pt x="473339" y="108006"/>
                    </a:cubicBezTo>
                    <a:cubicBezTo>
                      <a:pt x="473888" y="109241"/>
                      <a:pt x="474299" y="110750"/>
                      <a:pt x="474711" y="112121"/>
                    </a:cubicBezTo>
                    <a:cubicBezTo>
                      <a:pt x="475671" y="115550"/>
                      <a:pt x="475808" y="119117"/>
                      <a:pt x="475945" y="122546"/>
                    </a:cubicBezTo>
                    <a:cubicBezTo>
                      <a:pt x="475945" y="124877"/>
                      <a:pt x="475945" y="127209"/>
                      <a:pt x="475808" y="129540"/>
                    </a:cubicBezTo>
                    <a:cubicBezTo>
                      <a:pt x="475671" y="132284"/>
                      <a:pt x="475534" y="135164"/>
                      <a:pt x="475259" y="137907"/>
                    </a:cubicBezTo>
                    <a:cubicBezTo>
                      <a:pt x="474848" y="143394"/>
                      <a:pt x="474025" y="148743"/>
                      <a:pt x="473065" y="154230"/>
                    </a:cubicBezTo>
                    <a:cubicBezTo>
                      <a:pt x="472242" y="159441"/>
                      <a:pt x="471419" y="164653"/>
                      <a:pt x="470459" y="170003"/>
                    </a:cubicBezTo>
                    <a:cubicBezTo>
                      <a:pt x="470047" y="172746"/>
                      <a:pt x="469636" y="175626"/>
                      <a:pt x="469087" y="178507"/>
                    </a:cubicBezTo>
                    <a:cubicBezTo>
                      <a:pt x="468401" y="181387"/>
                      <a:pt x="467853" y="184268"/>
                      <a:pt x="467167" y="187148"/>
                    </a:cubicBezTo>
                    <a:cubicBezTo>
                      <a:pt x="465384" y="195378"/>
                      <a:pt x="463464" y="203607"/>
                      <a:pt x="461681" y="211974"/>
                    </a:cubicBezTo>
                    <a:cubicBezTo>
                      <a:pt x="461269" y="214031"/>
                      <a:pt x="460583" y="215952"/>
                      <a:pt x="459898" y="218009"/>
                    </a:cubicBezTo>
                    <a:cubicBezTo>
                      <a:pt x="458389" y="223221"/>
                      <a:pt x="456880" y="228433"/>
                      <a:pt x="455371" y="233645"/>
                    </a:cubicBezTo>
                    <a:cubicBezTo>
                      <a:pt x="454137" y="238034"/>
                      <a:pt x="452765" y="242286"/>
                      <a:pt x="451531" y="246675"/>
                    </a:cubicBezTo>
                    <a:cubicBezTo>
                      <a:pt x="451119" y="248321"/>
                      <a:pt x="450571" y="249967"/>
                      <a:pt x="450022" y="251476"/>
                    </a:cubicBezTo>
                    <a:cubicBezTo>
                      <a:pt x="446867" y="260117"/>
                      <a:pt x="443713" y="268758"/>
                      <a:pt x="440558" y="277399"/>
                    </a:cubicBezTo>
                    <a:cubicBezTo>
                      <a:pt x="438638" y="282474"/>
                      <a:pt x="436992" y="287686"/>
                      <a:pt x="434797" y="292761"/>
                    </a:cubicBezTo>
                    <a:cubicBezTo>
                      <a:pt x="430957" y="301539"/>
                      <a:pt x="427253" y="310455"/>
                      <a:pt x="423413" y="319233"/>
                    </a:cubicBezTo>
                    <a:cubicBezTo>
                      <a:pt x="423276" y="329520"/>
                      <a:pt x="423413" y="339807"/>
                      <a:pt x="423962" y="350094"/>
                    </a:cubicBezTo>
                    <a:cubicBezTo>
                      <a:pt x="423962" y="349819"/>
                      <a:pt x="423962" y="349683"/>
                      <a:pt x="423962" y="349408"/>
                    </a:cubicBezTo>
                    <a:cubicBezTo>
                      <a:pt x="424373" y="357089"/>
                      <a:pt x="425333" y="364496"/>
                      <a:pt x="426979" y="372039"/>
                    </a:cubicBezTo>
                    <a:cubicBezTo>
                      <a:pt x="426979" y="371765"/>
                      <a:pt x="426842" y="371628"/>
                      <a:pt x="426842" y="371354"/>
                    </a:cubicBezTo>
                    <a:cubicBezTo>
                      <a:pt x="427528" y="374508"/>
                      <a:pt x="428351" y="377526"/>
                      <a:pt x="429448" y="380680"/>
                    </a:cubicBezTo>
                    <a:cubicBezTo>
                      <a:pt x="429448" y="380544"/>
                      <a:pt x="429448" y="380544"/>
                      <a:pt x="429311" y="380406"/>
                    </a:cubicBezTo>
                    <a:cubicBezTo>
                      <a:pt x="430271" y="382875"/>
                      <a:pt x="431231" y="385344"/>
                      <a:pt x="432466" y="387676"/>
                    </a:cubicBezTo>
                    <a:cubicBezTo>
                      <a:pt x="432466" y="387676"/>
                      <a:pt x="432466" y="387676"/>
                      <a:pt x="432466" y="387538"/>
                    </a:cubicBezTo>
                    <a:cubicBezTo>
                      <a:pt x="433014" y="388499"/>
                      <a:pt x="433426" y="389322"/>
                      <a:pt x="433974" y="390282"/>
                    </a:cubicBezTo>
                    <a:cubicBezTo>
                      <a:pt x="433974" y="390282"/>
                      <a:pt x="433974" y="390144"/>
                      <a:pt x="433837" y="390144"/>
                    </a:cubicBezTo>
                    <a:cubicBezTo>
                      <a:pt x="433837" y="390144"/>
                      <a:pt x="433837" y="390282"/>
                      <a:pt x="433974" y="390282"/>
                    </a:cubicBezTo>
                    <a:cubicBezTo>
                      <a:pt x="434111" y="390419"/>
                      <a:pt x="434111" y="390556"/>
                      <a:pt x="434249" y="390693"/>
                    </a:cubicBezTo>
                    <a:cubicBezTo>
                      <a:pt x="434249" y="390556"/>
                      <a:pt x="434111" y="390419"/>
                      <a:pt x="434111" y="390419"/>
                    </a:cubicBezTo>
                    <a:cubicBezTo>
                      <a:pt x="434797" y="391379"/>
                      <a:pt x="435483" y="392339"/>
                      <a:pt x="436306" y="393299"/>
                    </a:cubicBezTo>
                    <a:cubicBezTo>
                      <a:pt x="436992" y="394122"/>
                      <a:pt x="437815" y="394808"/>
                      <a:pt x="438500" y="395494"/>
                    </a:cubicBezTo>
                    <a:cubicBezTo>
                      <a:pt x="438500" y="395494"/>
                      <a:pt x="438363" y="395357"/>
                      <a:pt x="438363" y="395357"/>
                    </a:cubicBezTo>
                    <a:cubicBezTo>
                      <a:pt x="438500" y="395494"/>
                      <a:pt x="438638" y="395494"/>
                      <a:pt x="438775" y="395631"/>
                    </a:cubicBezTo>
                    <a:cubicBezTo>
                      <a:pt x="438775" y="395631"/>
                      <a:pt x="438912" y="395768"/>
                      <a:pt x="438912" y="395768"/>
                    </a:cubicBezTo>
                    <a:cubicBezTo>
                      <a:pt x="438912" y="395768"/>
                      <a:pt x="438912" y="395768"/>
                      <a:pt x="438775" y="395631"/>
                    </a:cubicBezTo>
                    <a:cubicBezTo>
                      <a:pt x="439735" y="396454"/>
                      <a:pt x="440695" y="397140"/>
                      <a:pt x="441655" y="397825"/>
                    </a:cubicBezTo>
                    <a:cubicBezTo>
                      <a:pt x="442067" y="398100"/>
                      <a:pt x="442478" y="398374"/>
                      <a:pt x="442890" y="398648"/>
                    </a:cubicBezTo>
                    <a:cubicBezTo>
                      <a:pt x="442615" y="398511"/>
                      <a:pt x="442478" y="398374"/>
                      <a:pt x="442341" y="398374"/>
                    </a:cubicBezTo>
                    <a:cubicBezTo>
                      <a:pt x="443438" y="399060"/>
                      <a:pt x="444810" y="399609"/>
                      <a:pt x="446044" y="400020"/>
                    </a:cubicBezTo>
                    <a:cubicBezTo>
                      <a:pt x="445770" y="399883"/>
                      <a:pt x="445633" y="399883"/>
                      <a:pt x="445358" y="399746"/>
                    </a:cubicBezTo>
                    <a:cubicBezTo>
                      <a:pt x="446044" y="400020"/>
                      <a:pt x="446730" y="400157"/>
                      <a:pt x="447416" y="400295"/>
                    </a:cubicBezTo>
                    <a:cubicBezTo>
                      <a:pt x="447142" y="400295"/>
                      <a:pt x="447005" y="400157"/>
                      <a:pt x="446730" y="400157"/>
                    </a:cubicBezTo>
                    <a:cubicBezTo>
                      <a:pt x="447416" y="400295"/>
                      <a:pt x="448102" y="400431"/>
                      <a:pt x="448925" y="400431"/>
                    </a:cubicBezTo>
                    <a:cubicBezTo>
                      <a:pt x="448650" y="400431"/>
                      <a:pt x="448513" y="400431"/>
                      <a:pt x="448239" y="400431"/>
                    </a:cubicBezTo>
                    <a:cubicBezTo>
                      <a:pt x="449611" y="400569"/>
                      <a:pt x="451119" y="400569"/>
                      <a:pt x="452491" y="400431"/>
                    </a:cubicBezTo>
                    <a:cubicBezTo>
                      <a:pt x="453863" y="400295"/>
                      <a:pt x="455097" y="400157"/>
                      <a:pt x="456469" y="399883"/>
                    </a:cubicBezTo>
                    <a:cubicBezTo>
                      <a:pt x="456880" y="399746"/>
                      <a:pt x="457429" y="399609"/>
                      <a:pt x="457840" y="399471"/>
                    </a:cubicBezTo>
                    <a:cubicBezTo>
                      <a:pt x="457703" y="399471"/>
                      <a:pt x="457566" y="399609"/>
                      <a:pt x="457429" y="399609"/>
                    </a:cubicBezTo>
                    <a:cubicBezTo>
                      <a:pt x="458663" y="399197"/>
                      <a:pt x="459760" y="398786"/>
                      <a:pt x="460858" y="398237"/>
                    </a:cubicBezTo>
                    <a:cubicBezTo>
                      <a:pt x="460858" y="398237"/>
                      <a:pt x="460721" y="398237"/>
                      <a:pt x="460721" y="398237"/>
                    </a:cubicBezTo>
                    <a:cubicBezTo>
                      <a:pt x="461955" y="397689"/>
                      <a:pt x="463189" y="397002"/>
                      <a:pt x="464424" y="396180"/>
                    </a:cubicBezTo>
                    <a:cubicBezTo>
                      <a:pt x="464424" y="396180"/>
                      <a:pt x="464287" y="396180"/>
                      <a:pt x="464287" y="396180"/>
                    </a:cubicBezTo>
                    <a:cubicBezTo>
                      <a:pt x="466893" y="394396"/>
                      <a:pt x="469224" y="392613"/>
                      <a:pt x="471556" y="390693"/>
                    </a:cubicBezTo>
                    <a:cubicBezTo>
                      <a:pt x="471556" y="390693"/>
                      <a:pt x="471419" y="390831"/>
                      <a:pt x="471419" y="390831"/>
                    </a:cubicBezTo>
                    <a:cubicBezTo>
                      <a:pt x="471556" y="390693"/>
                      <a:pt x="471693" y="390556"/>
                      <a:pt x="471830" y="390419"/>
                    </a:cubicBezTo>
                    <a:cubicBezTo>
                      <a:pt x="471830" y="390419"/>
                      <a:pt x="471830" y="390419"/>
                      <a:pt x="471968" y="390282"/>
                    </a:cubicBezTo>
                    <a:cubicBezTo>
                      <a:pt x="471968" y="390282"/>
                      <a:pt x="471968" y="390282"/>
                      <a:pt x="471968" y="390282"/>
                    </a:cubicBezTo>
                    <a:cubicBezTo>
                      <a:pt x="474162" y="388361"/>
                      <a:pt x="476082" y="386304"/>
                      <a:pt x="478140" y="384247"/>
                    </a:cubicBezTo>
                    <a:cubicBezTo>
                      <a:pt x="481157" y="380818"/>
                      <a:pt x="483901" y="377115"/>
                      <a:pt x="486644" y="373274"/>
                    </a:cubicBezTo>
                    <a:cubicBezTo>
                      <a:pt x="486644" y="373411"/>
                      <a:pt x="486506" y="373411"/>
                      <a:pt x="486506" y="373548"/>
                    </a:cubicBezTo>
                    <a:cubicBezTo>
                      <a:pt x="488838" y="370119"/>
                      <a:pt x="490896" y="366690"/>
                      <a:pt x="493090" y="363261"/>
                    </a:cubicBezTo>
                    <a:cubicBezTo>
                      <a:pt x="495148" y="359832"/>
                      <a:pt x="497068" y="356266"/>
                      <a:pt x="498851" y="352700"/>
                    </a:cubicBezTo>
                    <a:cubicBezTo>
                      <a:pt x="498851" y="352837"/>
                      <a:pt x="498714" y="352837"/>
                      <a:pt x="498714" y="352974"/>
                    </a:cubicBezTo>
                    <a:cubicBezTo>
                      <a:pt x="504337" y="341864"/>
                      <a:pt x="509001" y="330206"/>
                      <a:pt x="513253" y="318410"/>
                    </a:cubicBezTo>
                    <a:cubicBezTo>
                      <a:pt x="513253" y="318684"/>
                      <a:pt x="513116" y="318822"/>
                      <a:pt x="512978" y="319096"/>
                    </a:cubicBezTo>
                    <a:cubicBezTo>
                      <a:pt x="516270" y="309357"/>
                      <a:pt x="519288" y="299619"/>
                      <a:pt x="522031" y="289881"/>
                    </a:cubicBezTo>
                    <a:cubicBezTo>
                      <a:pt x="523951" y="282748"/>
                      <a:pt x="525734" y="275616"/>
                      <a:pt x="527380" y="268346"/>
                    </a:cubicBezTo>
                    <a:cubicBezTo>
                      <a:pt x="527380" y="268209"/>
                      <a:pt x="527380" y="268072"/>
                      <a:pt x="527380" y="267798"/>
                    </a:cubicBezTo>
                    <a:cubicBezTo>
                      <a:pt x="527243" y="266426"/>
                      <a:pt x="527106" y="265055"/>
                      <a:pt x="527106" y="263683"/>
                    </a:cubicBezTo>
                    <a:cubicBezTo>
                      <a:pt x="526695" y="256002"/>
                      <a:pt x="526146" y="248184"/>
                      <a:pt x="525734" y="240503"/>
                    </a:cubicBezTo>
                    <a:cubicBezTo>
                      <a:pt x="525460" y="236388"/>
                      <a:pt x="525323" y="232410"/>
                      <a:pt x="525049" y="228159"/>
                    </a:cubicBezTo>
                    <a:cubicBezTo>
                      <a:pt x="525049" y="226787"/>
                      <a:pt x="524911" y="225552"/>
                      <a:pt x="524911" y="224181"/>
                    </a:cubicBezTo>
                    <a:cubicBezTo>
                      <a:pt x="524774" y="216500"/>
                      <a:pt x="524637" y="208682"/>
                      <a:pt x="524500" y="201001"/>
                    </a:cubicBezTo>
                    <a:cubicBezTo>
                      <a:pt x="524363" y="193046"/>
                      <a:pt x="524225" y="185227"/>
                      <a:pt x="524363" y="177272"/>
                    </a:cubicBezTo>
                    <a:cubicBezTo>
                      <a:pt x="524500" y="168220"/>
                      <a:pt x="524774" y="159304"/>
                      <a:pt x="525460" y="150252"/>
                    </a:cubicBezTo>
                    <a:cubicBezTo>
                      <a:pt x="526146" y="141062"/>
                      <a:pt x="526832" y="131872"/>
                      <a:pt x="528478" y="122820"/>
                    </a:cubicBezTo>
                    <a:cubicBezTo>
                      <a:pt x="529026" y="119665"/>
                      <a:pt x="529438" y="116511"/>
                      <a:pt x="529986" y="113356"/>
                    </a:cubicBezTo>
                    <a:cubicBezTo>
                      <a:pt x="530261" y="112395"/>
                      <a:pt x="530398" y="111298"/>
                      <a:pt x="530809" y="110338"/>
                    </a:cubicBezTo>
                    <a:cubicBezTo>
                      <a:pt x="531358" y="108966"/>
                      <a:pt x="531769" y="108006"/>
                      <a:pt x="532455" y="106772"/>
                    </a:cubicBezTo>
                    <a:cubicBezTo>
                      <a:pt x="532867" y="106086"/>
                      <a:pt x="533278" y="105537"/>
                      <a:pt x="533827" y="104989"/>
                    </a:cubicBezTo>
                    <a:cubicBezTo>
                      <a:pt x="534238" y="104577"/>
                      <a:pt x="534650" y="104029"/>
                      <a:pt x="535198" y="103754"/>
                    </a:cubicBezTo>
                    <a:cubicBezTo>
                      <a:pt x="536021" y="103343"/>
                      <a:pt x="536844" y="102931"/>
                      <a:pt x="537667" y="102657"/>
                    </a:cubicBezTo>
                    <a:cubicBezTo>
                      <a:pt x="538902" y="102246"/>
                      <a:pt x="540411" y="102246"/>
                      <a:pt x="541645" y="102108"/>
                    </a:cubicBezTo>
                    <a:cubicBezTo>
                      <a:pt x="543840" y="101834"/>
                      <a:pt x="546171" y="103069"/>
                      <a:pt x="546994" y="105126"/>
                    </a:cubicBezTo>
                    <a:cubicBezTo>
                      <a:pt x="548366" y="108555"/>
                      <a:pt x="549875" y="112121"/>
                      <a:pt x="550835" y="115688"/>
                    </a:cubicBezTo>
                    <a:cubicBezTo>
                      <a:pt x="551795" y="119253"/>
                      <a:pt x="551932" y="123094"/>
                      <a:pt x="552069" y="126660"/>
                    </a:cubicBezTo>
                    <a:cubicBezTo>
                      <a:pt x="552618" y="136398"/>
                      <a:pt x="552481" y="146274"/>
                      <a:pt x="552069" y="156150"/>
                    </a:cubicBezTo>
                    <a:cubicBezTo>
                      <a:pt x="551658" y="164653"/>
                      <a:pt x="551246" y="173157"/>
                      <a:pt x="550835" y="181662"/>
                    </a:cubicBezTo>
                    <a:cubicBezTo>
                      <a:pt x="550560" y="187697"/>
                      <a:pt x="549737" y="193594"/>
                      <a:pt x="549189" y="199492"/>
                    </a:cubicBezTo>
                    <a:cubicBezTo>
                      <a:pt x="548640" y="204567"/>
                      <a:pt x="548091" y="209642"/>
                      <a:pt x="547543" y="214580"/>
                    </a:cubicBezTo>
                    <a:cubicBezTo>
                      <a:pt x="547269" y="216911"/>
                      <a:pt x="547131" y="219106"/>
                      <a:pt x="546857" y="221438"/>
                    </a:cubicBezTo>
                    <a:cubicBezTo>
                      <a:pt x="545348" y="229942"/>
                      <a:pt x="543840" y="238308"/>
                      <a:pt x="542331" y="246813"/>
                    </a:cubicBezTo>
                    <a:cubicBezTo>
                      <a:pt x="541645" y="250790"/>
                      <a:pt x="540959" y="254768"/>
                      <a:pt x="540273" y="258745"/>
                    </a:cubicBezTo>
                    <a:cubicBezTo>
                      <a:pt x="539588" y="262586"/>
                      <a:pt x="538765" y="266426"/>
                      <a:pt x="537942" y="270267"/>
                    </a:cubicBezTo>
                    <a:cubicBezTo>
                      <a:pt x="538902" y="279456"/>
                      <a:pt x="539725" y="288783"/>
                      <a:pt x="540685" y="297973"/>
                    </a:cubicBezTo>
                    <a:cubicBezTo>
                      <a:pt x="540822" y="299345"/>
                      <a:pt x="541096" y="300854"/>
                      <a:pt x="541371" y="302362"/>
                    </a:cubicBezTo>
                    <a:cubicBezTo>
                      <a:pt x="542056" y="306477"/>
                      <a:pt x="542605" y="310455"/>
                      <a:pt x="543154" y="314706"/>
                    </a:cubicBezTo>
                    <a:cubicBezTo>
                      <a:pt x="543565" y="317999"/>
                      <a:pt x="544114" y="321428"/>
                      <a:pt x="544662" y="324719"/>
                    </a:cubicBezTo>
                    <a:cubicBezTo>
                      <a:pt x="545348" y="328971"/>
                      <a:pt x="546171" y="333360"/>
                      <a:pt x="546994" y="337612"/>
                    </a:cubicBezTo>
                    <a:cubicBezTo>
                      <a:pt x="546994" y="337338"/>
                      <a:pt x="546857" y="337201"/>
                      <a:pt x="546857" y="336926"/>
                    </a:cubicBezTo>
                    <a:cubicBezTo>
                      <a:pt x="548914" y="346528"/>
                      <a:pt x="551246" y="356129"/>
                      <a:pt x="554538" y="365593"/>
                    </a:cubicBezTo>
                    <a:cubicBezTo>
                      <a:pt x="554538" y="365319"/>
                      <a:pt x="554401" y="365181"/>
                      <a:pt x="554264" y="364907"/>
                    </a:cubicBezTo>
                    <a:cubicBezTo>
                      <a:pt x="555635" y="368885"/>
                      <a:pt x="557281" y="372588"/>
                      <a:pt x="559064" y="376428"/>
                    </a:cubicBezTo>
                    <a:cubicBezTo>
                      <a:pt x="559064" y="376428"/>
                      <a:pt x="559064" y="376428"/>
                      <a:pt x="559064" y="376292"/>
                    </a:cubicBezTo>
                    <a:cubicBezTo>
                      <a:pt x="560436" y="379035"/>
                      <a:pt x="561945" y="381641"/>
                      <a:pt x="563728" y="384109"/>
                    </a:cubicBezTo>
                    <a:cubicBezTo>
                      <a:pt x="564962" y="385893"/>
                      <a:pt x="566334" y="387538"/>
                      <a:pt x="567705" y="389184"/>
                    </a:cubicBezTo>
                    <a:cubicBezTo>
                      <a:pt x="568528" y="390144"/>
                      <a:pt x="569488" y="390967"/>
                      <a:pt x="570449" y="391790"/>
                    </a:cubicBezTo>
                    <a:lnTo>
                      <a:pt x="570449" y="391790"/>
                    </a:lnTo>
                    <a:cubicBezTo>
                      <a:pt x="570997" y="392339"/>
                      <a:pt x="571683" y="392751"/>
                      <a:pt x="572232" y="393162"/>
                    </a:cubicBezTo>
                    <a:cubicBezTo>
                      <a:pt x="573329" y="393848"/>
                      <a:pt x="574426" y="394534"/>
                      <a:pt x="575661" y="395082"/>
                    </a:cubicBezTo>
                    <a:cubicBezTo>
                      <a:pt x="575386" y="394945"/>
                      <a:pt x="575249" y="394808"/>
                      <a:pt x="575112" y="394808"/>
                    </a:cubicBezTo>
                    <a:cubicBezTo>
                      <a:pt x="575661" y="395082"/>
                      <a:pt x="576209" y="395219"/>
                      <a:pt x="576758" y="395494"/>
                    </a:cubicBezTo>
                    <a:cubicBezTo>
                      <a:pt x="577169" y="395631"/>
                      <a:pt x="577718" y="395768"/>
                      <a:pt x="578130" y="395905"/>
                    </a:cubicBezTo>
                    <a:cubicBezTo>
                      <a:pt x="578404" y="395905"/>
                      <a:pt x="578541" y="395905"/>
                      <a:pt x="578815" y="395905"/>
                    </a:cubicBezTo>
                    <a:cubicBezTo>
                      <a:pt x="579227" y="395905"/>
                      <a:pt x="579501" y="395768"/>
                      <a:pt x="579775" y="395768"/>
                    </a:cubicBezTo>
                    <a:cubicBezTo>
                      <a:pt x="580324" y="395631"/>
                      <a:pt x="580873" y="395494"/>
                      <a:pt x="581421" y="395219"/>
                    </a:cubicBezTo>
                    <a:cubicBezTo>
                      <a:pt x="582107" y="394945"/>
                      <a:pt x="582793" y="394671"/>
                      <a:pt x="583342" y="394396"/>
                    </a:cubicBezTo>
                    <a:cubicBezTo>
                      <a:pt x="583204" y="394534"/>
                      <a:pt x="583067" y="394534"/>
                      <a:pt x="582930" y="394671"/>
                    </a:cubicBezTo>
                    <a:cubicBezTo>
                      <a:pt x="584027" y="394122"/>
                      <a:pt x="585125" y="393437"/>
                      <a:pt x="586085" y="392751"/>
                    </a:cubicBezTo>
                    <a:cubicBezTo>
                      <a:pt x="586085" y="392751"/>
                      <a:pt x="586085" y="392751"/>
                      <a:pt x="586085" y="392751"/>
                    </a:cubicBezTo>
                    <a:cubicBezTo>
                      <a:pt x="586633" y="392339"/>
                      <a:pt x="587045" y="391928"/>
                      <a:pt x="587594" y="391653"/>
                    </a:cubicBezTo>
                    <a:cubicBezTo>
                      <a:pt x="588965" y="390419"/>
                      <a:pt x="590337" y="389047"/>
                      <a:pt x="591708" y="387538"/>
                    </a:cubicBezTo>
                    <a:cubicBezTo>
                      <a:pt x="591571" y="387676"/>
                      <a:pt x="591434" y="387813"/>
                      <a:pt x="591297" y="387950"/>
                    </a:cubicBezTo>
                    <a:cubicBezTo>
                      <a:pt x="593629" y="385207"/>
                      <a:pt x="595686" y="382326"/>
                      <a:pt x="597606" y="379446"/>
                    </a:cubicBezTo>
                    <a:cubicBezTo>
                      <a:pt x="597606" y="379446"/>
                      <a:pt x="597606" y="379446"/>
                      <a:pt x="597606" y="379446"/>
                    </a:cubicBezTo>
                    <a:cubicBezTo>
                      <a:pt x="600487" y="375057"/>
                      <a:pt x="602955" y="370668"/>
                      <a:pt x="605287" y="366141"/>
                    </a:cubicBezTo>
                    <a:cubicBezTo>
                      <a:pt x="605287" y="366279"/>
                      <a:pt x="605150" y="366416"/>
                      <a:pt x="605150" y="366553"/>
                    </a:cubicBezTo>
                    <a:cubicBezTo>
                      <a:pt x="609813" y="357089"/>
                      <a:pt x="613791" y="347351"/>
                      <a:pt x="617220" y="337475"/>
                    </a:cubicBezTo>
                    <a:cubicBezTo>
                      <a:pt x="617083" y="337749"/>
                      <a:pt x="617083" y="337887"/>
                      <a:pt x="616946" y="338161"/>
                    </a:cubicBezTo>
                    <a:cubicBezTo>
                      <a:pt x="623529" y="318822"/>
                      <a:pt x="628742" y="298933"/>
                      <a:pt x="632856" y="279045"/>
                    </a:cubicBezTo>
                    <a:cubicBezTo>
                      <a:pt x="632856" y="279319"/>
                      <a:pt x="632719" y="279456"/>
                      <a:pt x="632719" y="279731"/>
                    </a:cubicBezTo>
                    <a:cubicBezTo>
                      <a:pt x="634365" y="271913"/>
                      <a:pt x="635462" y="264094"/>
                      <a:pt x="636697" y="256139"/>
                    </a:cubicBezTo>
                    <a:cubicBezTo>
                      <a:pt x="637245" y="252299"/>
                      <a:pt x="637931" y="248458"/>
                      <a:pt x="638480" y="244618"/>
                    </a:cubicBezTo>
                    <a:cubicBezTo>
                      <a:pt x="638480" y="244343"/>
                      <a:pt x="638343" y="244069"/>
                      <a:pt x="638343" y="243795"/>
                    </a:cubicBezTo>
                    <a:cubicBezTo>
                      <a:pt x="635325" y="229119"/>
                      <a:pt x="632856" y="214580"/>
                      <a:pt x="630250" y="199904"/>
                    </a:cubicBezTo>
                    <a:cubicBezTo>
                      <a:pt x="629290" y="194691"/>
                      <a:pt x="628604" y="189617"/>
                      <a:pt x="627919" y="184404"/>
                    </a:cubicBezTo>
                    <a:cubicBezTo>
                      <a:pt x="626684" y="175352"/>
                      <a:pt x="625450" y="166437"/>
                      <a:pt x="624215" y="157384"/>
                    </a:cubicBezTo>
                    <a:cubicBezTo>
                      <a:pt x="623804" y="154641"/>
                      <a:pt x="623667" y="152035"/>
                      <a:pt x="623392" y="149292"/>
                    </a:cubicBezTo>
                    <a:cubicBezTo>
                      <a:pt x="622981" y="144902"/>
                      <a:pt x="622707" y="140376"/>
                      <a:pt x="622432" y="135987"/>
                    </a:cubicBezTo>
                    <a:cubicBezTo>
                      <a:pt x="622158" y="130912"/>
                      <a:pt x="622158" y="125837"/>
                      <a:pt x="622158" y="120762"/>
                    </a:cubicBezTo>
                    <a:cubicBezTo>
                      <a:pt x="622158" y="115550"/>
                      <a:pt x="622295" y="110201"/>
                      <a:pt x="622844" y="104989"/>
                    </a:cubicBezTo>
                    <a:cubicBezTo>
                      <a:pt x="623118" y="101011"/>
                      <a:pt x="624078" y="97308"/>
                      <a:pt x="624901" y="93467"/>
                    </a:cubicBezTo>
                    <a:cubicBezTo>
                      <a:pt x="625587" y="90724"/>
                      <a:pt x="626273" y="87844"/>
                      <a:pt x="627781" y="85375"/>
                    </a:cubicBezTo>
                    <a:cubicBezTo>
                      <a:pt x="628742" y="83729"/>
                      <a:pt x="629976" y="82083"/>
                      <a:pt x="631622" y="81123"/>
                    </a:cubicBezTo>
                    <a:cubicBezTo>
                      <a:pt x="632445" y="80712"/>
                      <a:pt x="633405" y="80163"/>
                      <a:pt x="634365" y="79889"/>
                    </a:cubicBezTo>
                    <a:cubicBezTo>
                      <a:pt x="636011" y="79477"/>
                      <a:pt x="637657" y="79340"/>
                      <a:pt x="639303" y="79340"/>
                    </a:cubicBezTo>
                    <a:cubicBezTo>
                      <a:pt x="640949" y="79340"/>
                      <a:pt x="642732" y="79889"/>
                      <a:pt x="644103" y="80849"/>
                    </a:cubicBezTo>
                    <a:cubicBezTo>
                      <a:pt x="644926" y="81398"/>
                      <a:pt x="645475" y="81946"/>
                      <a:pt x="646161" y="82632"/>
                    </a:cubicBezTo>
                    <a:cubicBezTo>
                      <a:pt x="647121" y="83592"/>
                      <a:pt x="647670" y="84552"/>
                      <a:pt x="648355" y="85650"/>
                    </a:cubicBezTo>
                    <a:cubicBezTo>
                      <a:pt x="649041" y="86747"/>
                      <a:pt x="649590" y="88118"/>
                      <a:pt x="650139" y="89353"/>
                    </a:cubicBezTo>
                    <a:cubicBezTo>
                      <a:pt x="650687" y="90587"/>
                      <a:pt x="651099" y="91959"/>
                      <a:pt x="651510" y="93193"/>
                    </a:cubicBezTo>
                    <a:cubicBezTo>
                      <a:pt x="652882" y="97719"/>
                      <a:pt x="653568" y="102246"/>
                      <a:pt x="654116" y="106909"/>
                    </a:cubicBezTo>
                    <a:cubicBezTo>
                      <a:pt x="655076" y="114590"/>
                      <a:pt x="655762" y="122408"/>
                      <a:pt x="655899" y="130227"/>
                    </a:cubicBezTo>
                    <a:cubicBezTo>
                      <a:pt x="656036" y="134615"/>
                      <a:pt x="656036" y="139142"/>
                      <a:pt x="656174" y="143531"/>
                    </a:cubicBezTo>
                    <a:cubicBezTo>
                      <a:pt x="656174" y="147508"/>
                      <a:pt x="656311" y="151623"/>
                      <a:pt x="656311" y="155601"/>
                    </a:cubicBezTo>
                    <a:cubicBezTo>
                      <a:pt x="656311" y="157933"/>
                      <a:pt x="656174" y="160401"/>
                      <a:pt x="656174" y="162733"/>
                    </a:cubicBezTo>
                    <a:cubicBezTo>
                      <a:pt x="655899" y="172060"/>
                      <a:pt x="655625" y="181250"/>
                      <a:pt x="655351" y="190440"/>
                    </a:cubicBezTo>
                    <a:cubicBezTo>
                      <a:pt x="655351" y="191949"/>
                      <a:pt x="655076" y="193457"/>
                      <a:pt x="655076" y="195103"/>
                    </a:cubicBezTo>
                    <a:cubicBezTo>
                      <a:pt x="654665" y="199904"/>
                      <a:pt x="654253" y="204704"/>
                      <a:pt x="653842" y="209505"/>
                    </a:cubicBezTo>
                    <a:cubicBezTo>
                      <a:pt x="653156" y="217597"/>
                      <a:pt x="652470" y="225690"/>
                      <a:pt x="651784" y="233645"/>
                    </a:cubicBezTo>
                    <a:cubicBezTo>
                      <a:pt x="651647" y="235565"/>
                      <a:pt x="651099" y="237485"/>
                      <a:pt x="650824" y="239406"/>
                    </a:cubicBezTo>
                    <a:cubicBezTo>
                      <a:pt x="650413" y="241463"/>
                      <a:pt x="650139" y="243658"/>
                      <a:pt x="649727" y="245715"/>
                    </a:cubicBezTo>
                    <a:cubicBezTo>
                      <a:pt x="651510" y="254219"/>
                      <a:pt x="653293" y="262586"/>
                      <a:pt x="655076" y="271090"/>
                    </a:cubicBezTo>
                    <a:cubicBezTo>
                      <a:pt x="655625" y="273422"/>
                      <a:pt x="656174" y="275753"/>
                      <a:pt x="656859" y="277948"/>
                    </a:cubicBezTo>
                    <a:cubicBezTo>
                      <a:pt x="657957" y="282474"/>
                      <a:pt x="659191" y="287000"/>
                      <a:pt x="660288" y="291664"/>
                    </a:cubicBezTo>
                    <a:cubicBezTo>
                      <a:pt x="661111" y="294955"/>
                      <a:pt x="661934" y="298110"/>
                      <a:pt x="662757" y="301402"/>
                    </a:cubicBezTo>
                    <a:cubicBezTo>
                      <a:pt x="663169" y="303322"/>
                      <a:pt x="663855" y="305106"/>
                      <a:pt x="664403" y="307026"/>
                    </a:cubicBezTo>
                    <a:cubicBezTo>
                      <a:pt x="665775" y="311826"/>
                      <a:pt x="667284" y="316764"/>
                      <a:pt x="668929" y="321428"/>
                    </a:cubicBezTo>
                    <a:cubicBezTo>
                      <a:pt x="668929" y="321428"/>
                      <a:pt x="668929" y="321428"/>
                      <a:pt x="668929" y="321290"/>
                    </a:cubicBezTo>
                    <a:cubicBezTo>
                      <a:pt x="671810" y="329657"/>
                      <a:pt x="675102" y="338024"/>
                      <a:pt x="679079" y="345842"/>
                    </a:cubicBezTo>
                    <a:cubicBezTo>
                      <a:pt x="679079" y="345842"/>
                      <a:pt x="679079" y="345842"/>
                      <a:pt x="679079" y="345842"/>
                    </a:cubicBezTo>
                    <a:cubicBezTo>
                      <a:pt x="681000" y="349408"/>
                      <a:pt x="682920" y="352974"/>
                      <a:pt x="685114" y="356403"/>
                    </a:cubicBezTo>
                    <a:cubicBezTo>
                      <a:pt x="686760" y="358735"/>
                      <a:pt x="688543" y="361067"/>
                      <a:pt x="690326" y="363124"/>
                    </a:cubicBezTo>
                    <a:cubicBezTo>
                      <a:pt x="690189" y="362987"/>
                      <a:pt x="690189" y="362987"/>
                      <a:pt x="690052" y="362850"/>
                    </a:cubicBezTo>
                    <a:cubicBezTo>
                      <a:pt x="690189" y="362987"/>
                      <a:pt x="690326" y="363124"/>
                      <a:pt x="690326" y="363124"/>
                    </a:cubicBezTo>
                    <a:cubicBezTo>
                      <a:pt x="690326" y="363124"/>
                      <a:pt x="690464" y="363261"/>
                      <a:pt x="690464" y="363261"/>
                    </a:cubicBezTo>
                    <a:cubicBezTo>
                      <a:pt x="690464" y="363261"/>
                      <a:pt x="690464" y="363124"/>
                      <a:pt x="690326" y="363124"/>
                    </a:cubicBezTo>
                    <a:cubicBezTo>
                      <a:pt x="691698" y="364633"/>
                      <a:pt x="693207" y="366141"/>
                      <a:pt x="694716" y="367513"/>
                    </a:cubicBezTo>
                    <a:cubicBezTo>
                      <a:pt x="694578" y="367513"/>
                      <a:pt x="694578" y="367376"/>
                      <a:pt x="694441" y="367376"/>
                    </a:cubicBezTo>
                    <a:cubicBezTo>
                      <a:pt x="695401" y="368062"/>
                      <a:pt x="696224" y="368885"/>
                      <a:pt x="697322" y="369434"/>
                    </a:cubicBezTo>
                    <a:cubicBezTo>
                      <a:pt x="697322" y="369434"/>
                      <a:pt x="697184" y="369434"/>
                      <a:pt x="697184" y="369296"/>
                    </a:cubicBezTo>
                    <a:cubicBezTo>
                      <a:pt x="698282" y="369982"/>
                      <a:pt x="699379" y="370531"/>
                      <a:pt x="700476" y="371216"/>
                    </a:cubicBezTo>
                    <a:cubicBezTo>
                      <a:pt x="701711" y="371765"/>
                      <a:pt x="702945" y="372314"/>
                      <a:pt x="704180" y="372725"/>
                    </a:cubicBezTo>
                    <a:cubicBezTo>
                      <a:pt x="703905" y="372588"/>
                      <a:pt x="703768" y="372588"/>
                      <a:pt x="703494" y="372451"/>
                    </a:cubicBezTo>
                    <a:cubicBezTo>
                      <a:pt x="704180" y="372725"/>
                      <a:pt x="704865" y="372863"/>
                      <a:pt x="705551" y="372999"/>
                    </a:cubicBezTo>
                    <a:cubicBezTo>
                      <a:pt x="705277" y="372999"/>
                      <a:pt x="705140" y="372999"/>
                      <a:pt x="704865" y="372863"/>
                    </a:cubicBezTo>
                    <a:cubicBezTo>
                      <a:pt x="706237" y="373137"/>
                      <a:pt x="707471" y="373274"/>
                      <a:pt x="708843" y="373411"/>
                    </a:cubicBezTo>
                    <a:cubicBezTo>
                      <a:pt x="708569" y="373411"/>
                      <a:pt x="708432" y="373411"/>
                      <a:pt x="708157" y="373411"/>
                    </a:cubicBezTo>
                    <a:cubicBezTo>
                      <a:pt x="708706" y="373411"/>
                      <a:pt x="709254" y="373411"/>
                      <a:pt x="709803" y="373411"/>
                    </a:cubicBezTo>
                    <a:cubicBezTo>
                      <a:pt x="710352" y="373274"/>
                      <a:pt x="710900" y="373274"/>
                      <a:pt x="711449" y="373137"/>
                    </a:cubicBezTo>
                    <a:cubicBezTo>
                      <a:pt x="711175" y="373137"/>
                      <a:pt x="711038" y="373274"/>
                      <a:pt x="710763" y="373274"/>
                    </a:cubicBezTo>
                    <a:cubicBezTo>
                      <a:pt x="712135" y="372999"/>
                      <a:pt x="713506" y="372725"/>
                      <a:pt x="714878" y="372177"/>
                    </a:cubicBezTo>
                    <a:cubicBezTo>
                      <a:pt x="714604" y="372314"/>
                      <a:pt x="714467" y="372314"/>
                      <a:pt x="714192" y="372451"/>
                    </a:cubicBezTo>
                    <a:cubicBezTo>
                      <a:pt x="715564" y="372039"/>
                      <a:pt x="716935" y="371491"/>
                      <a:pt x="718170" y="370805"/>
                    </a:cubicBezTo>
                    <a:cubicBezTo>
                      <a:pt x="718033" y="370942"/>
                      <a:pt x="717758" y="371079"/>
                      <a:pt x="717621" y="371079"/>
                    </a:cubicBezTo>
                    <a:cubicBezTo>
                      <a:pt x="718856" y="370531"/>
                      <a:pt x="720090" y="369845"/>
                      <a:pt x="721325" y="369022"/>
                    </a:cubicBezTo>
                    <a:cubicBezTo>
                      <a:pt x="721050" y="369159"/>
                      <a:pt x="720913" y="369296"/>
                      <a:pt x="720776" y="369434"/>
                    </a:cubicBezTo>
                    <a:cubicBezTo>
                      <a:pt x="722010" y="368610"/>
                      <a:pt x="723108" y="367787"/>
                      <a:pt x="724205" y="366828"/>
                    </a:cubicBezTo>
                    <a:cubicBezTo>
                      <a:pt x="724068" y="366964"/>
                      <a:pt x="723931" y="367102"/>
                      <a:pt x="723793" y="367239"/>
                    </a:cubicBezTo>
                    <a:cubicBezTo>
                      <a:pt x="725439" y="365730"/>
                      <a:pt x="727085" y="364221"/>
                      <a:pt x="728594" y="362576"/>
                    </a:cubicBezTo>
                    <a:cubicBezTo>
                      <a:pt x="728457" y="362712"/>
                      <a:pt x="728320" y="362850"/>
                      <a:pt x="728183" y="363124"/>
                    </a:cubicBezTo>
                    <a:cubicBezTo>
                      <a:pt x="730514" y="360381"/>
                      <a:pt x="732846" y="357363"/>
                      <a:pt x="734903" y="354346"/>
                    </a:cubicBezTo>
                    <a:cubicBezTo>
                      <a:pt x="734766" y="354483"/>
                      <a:pt x="734766" y="354620"/>
                      <a:pt x="734629" y="354757"/>
                    </a:cubicBezTo>
                    <a:cubicBezTo>
                      <a:pt x="736686" y="351603"/>
                      <a:pt x="738607" y="348585"/>
                      <a:pt x="740253" y="345293"/>
                    </a:cubicBezTo>
                    <a:cubicBezTo>
                      <a:pt x="743270" y="339121"/>
                      <a:pt x="745876" y="332674"/>
                      <a:pt x="748208" y="326091"/>
                    </a:cubicBezTo>
                    <a:cubicBezTo>
                      <a:pt x="748071" y="326365"/>
                      <a:pt x="748071" y="326502"/>
                      <a:pt x="747934" y="326777"/>
                    </a:cubicBezTo>
                    <a:cubicBezTo>
                      <a:pt x="751088" y="317175"/>
                      <a:pt x="753557" y="307300"/>
                      <a:pt x="755477" y="297425"/>
                    </a:cubicBezTo>
                    <a:lnTo>
                      <a:pt x="755477" y="297425"/>
                    </a:lnTo>
                    <a:cubicBezTo>
                      <a:pt x="755477" y="297561"/>
                      <a:pt x="755477" y="297699"/>
                      <a:pt x="755340" y="297836"/>
                    </a:cubicBezTo>
                    <a:cubicBezTo>
                      <a:pt x="755340" y="297699"/>
                      <a:pt x="755340" y="297561"/>
                      <a:pt x="755477" y="297425"/>
                    </a:cubicBezTo>
                    <a:cubicBezTo>
                      <a:pt x="754654" y="295916"/>
                      <a:pt x="753969" y="294270"/>
                      <a:pt x="753283" y="292761"/>
                    </a:cubicBezTo>
                    <a:cubicBezTo>
                      <a:pt x="750540" y="286863"/>
                      <a:pt x="748208" y="280691"/>
                      <a:pt x="746013" y="274656"/>
                    </a:cubicBezTo>
                    <a:cubicBezTo>
                      <a:pt x="744505" y="270541"/>
                      <a:pt x="742996" y="266289"/>
                      <a:pt x="741350" y="262174"/>
                    </a:cubicBezTo>
                    <a:cubicBezTo>
                      <a:pt x="740390" y="259568"/>
                      <a:pt x="739567" y="256825"/>
                      <a:pt x="738607" y="254219"/>
                    </a:cubicBezTo>
                    <a:cubicBezTo>
                      <a:pt x="736549" y="247635"/>
                      <a:pt x="734218" y="241189"/>
                      <a:pt x="732297" y="234605"/>
                    </a:cubicBezTo>
                    <a:cubicBezTo>
                      <a:pt x="730926" y="229804"/>
                      <a:pt x="729554" y="225141"/>
                      <a:pt x="728045" y="220340"/>
                    </a:cubicBezTo>
                    <a:cubicBezTo>
                      <a:pt x="727222" y="217460"/>
                      <a:pt x="726262" y="214580"/>
                      <a:pt x="725439" y="211700"/>
                    </a:cubicBezTo>
                    <a:cubicBezTo>
                      <a:pt x="723245" y="203195"/>
                      <a:pt x="721050" y="194829"/>
                      <a:pt x="718856" y="186462"/>
                    </a:cubicBezTo>
                    <a:cubicBezTo>
                      <a:pt x="717347" y="180564"/>
                      <a:pt x="716112" y="174529"/>
                      <a:pt x="714741" y="168494"/>
                    </a:cubicBezTo>
                    <a:cubicBezTo>
                      <a:pt x="713644" y="163694"/>
                      <a:pt x="712546" y="158756"/>
                      <a:pt x="711449" y="153818"/>
                    </a:cubicBezTo>
                    <a:cubicBezTo>
                      <a:pt x="710489" y="149429"/>
                      <a:pt x="709666" y="145040"/>
                      <a:pt x="708843" y="140514"/>
                    </a:cubicBezTo>
                    <a:cubicBezTo>
                      <a:pt x="707883" y="135301"/>
                      <a:pt x="706923" y="130089"/>
                      <a:pt x="706237" y="124877"/>
                    </a:cubicBezTo>
                    <a:cubicBezTo>
                      <a:pt x="705551" y="119940"/>
                      <a:pt x="705140" y="114864"/>
                      <a:pt x="704728" y="109789"/>
                    </a:cubicBezTo>
                    <a:cubicBezTo>
                      <a:pt x="704042" y="101697"/>
                      <a:pt x="703905" y="93330"/>
                      <a:pt x="705963" y="85375"/>
                    </a:cubicBezTo>
                    <a:cubicBezTo>
                      <a:pt x="706374" y="84003"/>
                      <a:pt x="706648" y="82495"/>
                      <a:pt x="707197" y="81123"/>
                    </a:cubicBezTo>
                    <a:cubicBezTo>
                      <a:pt x="707746" y="79751"/>
                      <a:pt x="708294" y="78792"/>
                      <a:pt x="709117" y="77557"/>
                    </a:cubicBezTo>
                    <a:cubicBezTo>
                      <a:pt x="709666" y="76734"/>
                      <a:pt x="710352" y="76048"/>
                      <a:pt x="711038" y="75363"/>
                    </a:cubicBezTo>
                    <a:cubicBezTo>
                      <a:pt x="711723" y="74676"/>
                      <a:pt x="712683" y="74265"/>
                      <a:pt x="713506" y="73716"/>
                    </a:cubicBezTo>
                    <a:cubicBezTo>
                      <a:pt x="714467" y="73168"/>
                      <a:pt x="715427" y="73031"/>
                      <a:pt x="716524" y="72756"/>
                    </a:cubicBezTo>
                    <a:cubicBezTo>
                      <a:pt x="717621" y="72482"/>
                      <a:pt x="718719" y="72345"/>
                      <a:pt x="719816" y="72345"/>
                    </a:cubicBezTo>
                    <a:cubicBezTo>
                      <a:pt x="720913" y="72345"/>
                      <a:pt x="722010" y="72345"/>
                      <a:pt x="723108" y="72619"/>
                    </a:cubicBezTo>
                    <a:cubicBezTo>
                      <a:pt x="724754" y="73031"/>
                      <a:pt x="726125" y="73442"/>
                      <a:pt x="727497" y="74265"/>
                    </a:cubicBezTo>
                    <a:cubicBezTo>
                      <a:pt x="729691" y="75637"/>
                      <a:pt x="731474" y="77557"/>
                      <a:pt x="733120" y="79477"/>
                    </a:cubicBezTo>
                    <a:cubicBezTo>
                      <a:pt x="734355" y="80849"/>
                      <a:pt x="735452" y="82632"/>
                      <a:pt x="736549" y="84141"/>
                    </a:cubicBezTo>
                    <a:cubicBezTo>
                      <a:pt x="737509" y="85512"/>
                      <a:pt x="738470" y="86884"/>
                      <a:pt x="739293" y="88392"/>
                    </a:cubicBezTo>
                    <a:cubicBezTo>
                      <a:pt x="741213" y="91685"/>
                      <a:pt x="742722" y="95250"/>
                      <a:pt x="744230" y="98817"/>
                    </a:cubicBezTo>
                    <a:cubicBezTo>
                      <a:pt x="746562" y="104029"/>
                      <a:pt x="748619" y="109241"/>
                      <a:pt x="750540" y="114727"/>
                    </a:cubicBezTo>
                    <a:cubicBezTo>
                      <a:pt x="757260" y="133244"/>
                      <a:pt x="762335" y="152309"/>
                      <a:pt x="766313" y="171511"/>
                    </a:cubicBezTo>
                    <a:cubicBezTo>
                      <a:pt x="770428" y="191949"/>
                      <a:pt x="772622" y="212934"/>
                      <a:pt x="772760" y="233782"/>
                    </a:cubicBezTo>
                    <a:cubicBezTo>
                      <a:pt x="772760" y="243246"/>
                      <a:pt x="772348" y="252848"/>
                      <a:pt x="771525" y="262311"/>
                    </a:cubicBezTo>
                    <a:cubicBezTo>
                      <a:pt x="770565" y="273010"/>
                      <a:pt x="769193" y="283845"/>
                      <a:pt x="767273" y="294407"/>
                    </a:cubicBezTo>
                    <a:cubicBezTo>
                      <a:pt x="767136" y="295230"/>
                      <a:pt x="766999" y="296053"/>
                      <a:pt x="766862" y="296876"/>
                    </a:cubicBezTo>
                    <a:cubicBezTo>
                      <a:pt x="767136" y="297425"/>
                      <a:pt x="767410" y="297836"/>
                      <a:pt x="767822" y="298248"/>
                    </a:cubicBezTo>
                    <a:cubicBezTo>
                      <a:pt x="767822" y="298248"/>
                      <a:pt x="767685" y="298110"/>
                      <a:pt x="767685" y="298110"/>
                    </a:cubicBezTo>
                    <a:cubicBezTo>
                      <a:pt x="767685" y="298248"/>
                      <a:pt x="767822" y="298248"/>
                      <a:pt x="767822" y="298384"/>
                    </a:cubicBezTo>
                    <a:cubicBezTo>
                      <a:pt x="767822" y="298522"/>
                      <a:pt x="767959" y="298522"/>
                      <a:pt x="767959" y="298659"/>
                    </a:cubicBezTo>
                    <a:cubicBezTo>
                      <a:pt x="767959" y="298659"/>
                      <a:pt x="767822" y="298522"/>
                      <a:pt x="767822" y="298522"/>
                    </a:cubicBezTo>
                    <a:cubicBezTo>
                      <a:pt x="768370" y="299345"/>
                      <a:pt x="769056" y="300168"/>
                      <a:pt x="769605" y="300990"/>
                    </a:cubicBezTo>
                    <a:cubicBezTo>
                      <a:pt x="769605" y="300990"/>
                      <a:pt x="769605" y="300990"/>
                      <a:pt x="769605" y="300990"/>
                    </a:cubicBezTo>
                    <a:cubicBezTo>
                      <a:pt x="769605" y="300990"/>
                      <a:pt x="769742" y="301128"/>
                      <a:pt x="769742" y="301128"/>
                    </a:cubicBezTo>
                    <a:cubicBezTo>
                      <a:pt x="769879" y="301265"/>
                      <a:pt x="769879" y="301402"/>
                      <a:pt x="770016" y="301539"/>
                    </a:cubicBezTo>
                    <a:cubicBezTo>
                      <a:pt x="770016" y="301539"/>
                      <a:pt x="770016" y="301539"/>
                      <a:pt x="770016" y="301402"/>
                    </a:cubicBezTo>
                    <a:cubicBezTo>
                      <a:pt x="770702" y="302088"/>
                      <a:pt x="771388" y="302911"/>
                      <a:pt x="772074" y="303459"/>
                    </a:cubicBezTo>
                    <a:cubicBezTo>
                      <a:pt x="772348" y="303597"/>
                      <a:pt x="772622" y="303871"/>
                      <a:pt x="772897" y="304008"/>
                    </a:cubicBezTo>
                    <a:cubicBezTo>
                      <a:pt x="773171" y="304145"/>
                      <a:pt x="773445" y="304283"/>
                      <a:pt x="773720" y="304419"/>
                    </a:cubicBezTo>
                    <a:cubicBezTo>
                      <a:pt x="774131" y="304557"/>
                      <a:pt x="774680" y="304694"/>
                      <a:pt x="775091" y="304831"/>
                    </a:cubicBezTo>
                    <a:cubicBezTo>
                      <a:pt x="774954" y="304831"/>
                      <a:pt x="774817" y="304831"/>
                      <a:pt x="774680" y="304831"/>
                    </a:cubicBezTo>
                    <a:cubicBezTo>
                      <a:pt x="775091" y="304968"/>
                      <a:pt x="775503" y="304968"/>
                      <a:pt x="775914" y="305106"/>
                    </a:cubicBezTo>
                    <a:cubicBezTo>
                      <a:pt x="776326" y="305106"/>
                      <a:pt x="776600" y="305106"/>
                      <a:pt x="777012" y="305106"/>
                    </a:cubicBezTo>
                    <a:cubicBezTo>
                      <a:pt x="777286" y="305106"/>
                      <a:pt x="777423" y="304968"/>
                      <a:pt x="777697" y="304968"/>
                    </a:cubicBezTo>
                    <a:cubicBezTo>
                      <a:pt x="777972" y="304831"/>
                      <a:pt x="778246" y="304831"/>
                      <a:pt x="778520" y="304694"/>
                    </a:cubicBezTo>
                    <a:cubicBezTo>
                      <a:pt x="778932" y="304419"/>
                      <a:pt x="779343" y="304145"/>
                      <a:pt x="779892" y="303871"/>
                    </a:cubicBezTo>
                    <a:cubicBezTo>
                      <a:pt x="780441" y="303459"/>
                      <a:pt x="780852" y="303185"/>
                      <a:pt x="781401" y="302774"/>
                    </a:cubicBezTo>
                    <a:cubicBezTo>
                      <a:pt x="782224" y="301951"/>
                      <a:pt x="783047" y="301128"/>
                      <a:pt x="783870" y="300305"/>
                    </a:cubicBezTo>
                    <a:cubicBezTo>
                      <a:pt x="783870" y="300305"/>
                      <a:pt x="783870" y="300442"/>
                      <a:pt x="783732" y="300442"/>
                    </a:cubicBezTo>
                    <a:cubicBezTo>
                      <a:pt x="783870" y="300305"/>
                      <a:pt x="783870" y="300305"/>
                      <a:pt x="784007" y="300168"/>
                    </a:cubicBezTo>
                    <a:cubicBezTo>
                      <a:pt x="784007" y="300030"/>
                      <a:pt x="784144" y="300030"/>
                      <a:pt x="784144" y="299893"/>
                    </a:cubicBezTo>
                    <a:cubicBezTo>
                      <a:pt x="784144" y="299893"/>
                      <a:pt x="784007" y="300030"/>
                      <a:pt x="784007" y="300030"/>
                    </a:cubicBezTo>
                    <a:cubicBezTo>
                      <a:pt x="784830" y="299070"/>
                      <a:pt x="785515" y="298110"/>
                      <a:pt x="786201" y="297150"/>
                    </a:cubicBezTo>
                    <a:cubicBezTo>
                      <a:pt x="786064" y="297287"/>
                      <a:pt x="786064" y="297287"/>
                      <a:pt x="786064" y="297425"/>
                    </a:cubicBezTo>
                    <a:cubicBezTo>
                      <a:pt x="786750" y="296327"/>
                      <a:pt x="787436" y="295093"/>
                      <a:pt x="788121" y="293996"/>
                    </a:cubicBezTo>
                    <a:cubicBezTo>
                      <a:pt x="790590" y="289195"/>
                      <a:pt x="792648" y="284120"/>
                      <a:pt x="794431" y="279045"/>
                    </a:cubicBezTo>
                    <a:cubicBezTo>
                      <a:pt x="794431" y="279045"/>
                      <a:pt x="794431" y="279182"/>
                      <a:pt x="794431" y="279182"/>
                    </a:cubicBezTo>
                    <a:cubicBezTo>
                      <a:pt x="796900" y="271638"/>
                      <a:pt x="798683" y="264094"/>
                      <a:pt x="800329" y="256413"/>
                    </a:cubicBezTo>
                    <a:cubicBezTo>
                      <a:pt x="800329" y="256551"/>
                      <a:pt x="800329" y="256688"/>
                      <a:pt x="800329" y="256688"/>
                    </a:cubicBezTo>
                    <a:cubicBezTo>
                      <a:pt x="803072" y="242972"/>
                      <a:pt x="804718" y="229256"/>
                      <a:pt x="805678" y="215403"/>
                    </a:cubicBezTo>
                    <a:cubicBezTo>
                      <a:pt x="805678" y="215403"/>
                      <a:pt x="805678" y="215540"/>
                      <a:pt x="805678" y="215540"/>
                    </a:cubicBezTo>
                    <a:cubicBezTo>
                      <a:pt x="806227" y="206350"/>
                      <a:pt x="806501" y="197160"/>
                      <a:pt x="806364" y="187971"/>
                    </a:cubicBezTo>
                    <a:cubicBezTo>
                      <a:pt x="806364" y="178507"/>
                      <a:pt x="805815" y="169043"/>
                      <a:pt x="805129" y="159579"/>
                    </a:cubicBezTo>
                    <a:cubicBezTo>
                      <a:pt x="804444" y="152995"/>
                      <a:pt x="803895" y="146411"/>
                      <a:pt x="803209" y="139827"/>
                    </a:cubicBezTo>
                    <a:cubicBezTo>
                      <a:pt x="803209" y="139691"/>
                      <a:pt x="803072" y="139416"/>
                      <a:pt x="803072" y="139279"/>
                    </a:cubicBezTo>
                    <a:cubicBezTo>
                      <a:pt x="801426" y="133107"/>
                      <a:pt x="799917" y="127072"/>
                      <a:pt x="798408" y="120899"/>
                    </a:cubicBezTo>
                    <a:cubicBezTo>
                      <a:pt x="796351" y="112807"/>
                      <a:pt x="794705" y="104715"/>
                      <a:pt x="792922" y="96622"/>
                    </a:cubicBezTo>
                    <a:cubicBezTo>
                      <a:pt x="792099" y="92782"/>
                      <a:pt x="791139" y="88941"/>
                      <a:pt x="790453" y="85101"/>
                    </a:cubicBezTo>
                    <a:cubicBezTo>
                      <a:pt x="789493" y="79340"/>
                      <a:pt x="788396" y="73579"/>
                      <a:pt x="787710" y="67682"/>
                    </a:cubicBezTo>
                    <a:cubicBezTo>
                      <a:pt x="787436" y="65076"/>
                      <a:pt x="787299" y="62469"/>
                      <a:pt x="787299" y="59863"/>
                    </a:cubicBezTo>
                    <a:cubicBezTo>
                      <a:pt x="787299" y="56846"/>
                      <a:pt x="787573" y="53966"/>
                      <a:pt x="787710" y="51085"/>
                    </a:cubicBezTo>
                    <a:cubicBezTo>
                      <a:pt x="787847" y="49302"/>
                      <a:pt x="788670" y="47656"/>
                      <a:pt x="790316" y="46696"/>
                    </a:cubicBezTo>
                    <a:cubicBezTo>
                      <a:pt x="791825" y="45736"/>
                      <a:pt x="794019" y="45736"/>
                      <a:pt x="795528" y="46696"/>
                    </a:cubicBezTo>
                    <a:cubicBezTo>
                      <a:pt x="797174" y="47793"/>
                      <a:pt x="799231" y="49028"/>
                      <a:pt x="800329" y="50811"/>
                    </a:cubicBezTo>
                    <a:cubicBezTo>
                      <a:pt x="800603" y="51360"/>
                      <a:pt x="801015" y="51908"/>
                      <a:pt x="801289" y="52457"/>
                    </a:cubicBezTo>
                    <a:cubicBezTo>
                      <a:pt x="801700" y="53280"/>
                      <a:pt x="801975" y="54102"/>
                      <a:pt x="802249" y="54925"/>
                    </a:cubicBezTo>
                    <a:cubicBezTo>
                      <a:pt x="802660" y="56023"/>
                      <a:pt x="802935" y="57120"/>
                      <a:pt x="803072" y="58218"/>
                    </a:cubicBezTo>
                    <a:cubicBezTo>
                      <a:pt x="803758" y="62606"/>
                      <a:pt x="804718" y="66858"/>
                      <a:pt x="805404" y="71247"/>
                    </a:cubicBezTo>
                    <a:cubicBezTo>
                      <a:pt x="805952" y="74676"/>
                      <a:pt x="806364" y="77969"/>
                      <a:pt x="806912" y="81398"/>
                    </a:cubicBezTo>
                    <a:cubicBezTo>
                      <a:pt x="808010" y="88392"/>
                      <a:pt x="809107" y="95250"/>
                      <a:pt x="810067" y="102246"/>
                    </a:cubicBezTo>
                    <a:cubicBezTo>
                      <a:pt x="810753" y="106909"/>
                      <a:pt x="811302" y="111573"/>
                      <a:pt x="811987" y="116099"/>
                    </a:cubicBezTo>
                    <a:cubicBezTo>
                      <a:pt x="812399" y="119253"/>
                      <a:pt x="812947" y="122408"/>
                      <a:pt x="813222" y="125563"/>
                    </a:cubicBezTo>
                    <a:cubicBezTo>
                      <a:pt x="813770" y="131735"/>
                      <a:pt x="814319" y="137770"/>
                      <a:pt x="815005" y="143943"/>
                    </a:cubicBezTo>
                    <a:cubicBezTo>
                      <a:pt x="815965" y="147508"/>
                      <a:pt x="817062" y="151212"/>
                      <a:pt x="818160" y="154915"/>
                    </a:cubicBezTo>
                    <a:cubicBezTo>
                      <a:pt x="819943" y="160950"/>
                      <a:pt x="821589" y="166985"/>
                      <a:pt x="823372" y="173157"/>
                    </a:cubicBezTo>
                    <a:cubicBezTo>
                      <a:pt x="824469" y="176998"/>
                      <a:pt x="825703" y="180701"/>
                      <a:pt x="826938" y="184542"/>
                    </a:cubicBezTo>
                    <a:cubicBezTo>
                      <a:pt x="828584" y="189617"/>
                      <a:pt x="830230" y="194691"/>
                      <a:pt x="831876" y="199904"/>
                    </a:cubicBezTo>
                    <a:cubicBezTo>
                      <a:pt x="831738" y="199629"/>
                      <a:pt x="831738" y="199492"/>
                      <a:pt x="831601" y="199218"/>
                    </a:cubicBezTo>
                    <a:cubicBezTo>
                      <a:pt x="834619" y="207447"/>
                      <a:pt x="837362" y="215677"/>
                      <a:pt x="840654" y="223769"/>
                    </a:cubicBezTo>
                    <a:cubicBezTo>
                      <a:pt x="841888" y="226787"/>
                      <a:pt x="843260" y="229942"/>
                      <a:pt x="844494" y="232959"/>
                    </a:cubicBezTo>
                    <a:cubicBezTo>
                      <a:pt x="845043" y="234468"/>
                      <a:pt x="845592" y="235977"/>
                      <a:pt x="846414" y="237485"/>
                    </a:cubicBezTo>
                    <a:cubicBezTo>
                      <a:pt x="848472" y="241875"/>
                      <a:pt x="850529" y="246264"/>
                      <a:pt x="852587" y="250516"/>
                    </a:cubicBezTo>
                    <a:cubicBezTo>
                      <a:pt x="854370" y="253945"/>
                      <a:pt x="856290" y="257374"/>
                      <a:pt x="858347" y="260665"/>
                    </a:cubicBezTo>
                    <a:cubicBezTo>
                      <a:pt x="859445" y="262174"/>
                      <a:pt x="860542" y="263683"/>
                      <a:pt x="861639" y="265055"/>
                    </a:cubicBezTo>
                    <a:cubicBezTo>
                      <a:pt x="861502" y="264917"/>
                      <a:pt x="861365" y="264780"/>
                      <a:pt x="861228" y="264643"/>
                    </a:cubicBezTo>
                    <a:cubicBezTo>
                      <a:pt x="862051" y="265740"/>
                      <a:pt x="863011" y="266700"/>
                      <a:pt x="864108" y="267523"/>
                    </a:cubicBezTo>
                    <a:cubicBezTo>
                      <a:pt x="864108" y="267523"/>
                      <a:pt x="863971" y="267387"/>
                      <a:pt x="863971" y="267387"/>
                    </a:cubicBezTo>
                    <a:cubicBezTo>
                      <a:pt x="865068" y="268209"/>
                      <a:pt x="866166" y="269032"/>
                      <a:pt x="867263" y="269855"/>
                    </a:cubicBezTo>
                    <a:cubicBezTo>
                      <a:pt x="867126" y="269718"/>
                      <a:pt x="866851" y="269581"/>
                      <a:pt x="866714" y="269444"/>
                    </a:cubicBezTo>
                    <a:cubicBezTo>
                      <a:pt x="867126" y="269718"/>
                      <a:pt x="867674" y="269855"/>
                      <a:pt x="868086" y="270129"/>
                    </a:cubicBezTo>
                    <a:cubicBezTo>
                      <a:pt x="868497" y="270267"/>
                      <a:pt x="868772" y="270404"/>
                      <a:pt x="869183" y="270404"/>
                    </a:cubicBezTo>
                    <a:cubicBezTo>
                      <a:pt x="869457" y="270404"/>
                      <a:pt x="869732" y="270541"/>
                      <a:pt x="870006" y="270541"/>
                    </a:cubicBezTo>
                    <a:cubicBezTo>
                      <a:pt x="870280" y="270541"/>
                      <a:pt x="870692" y="270541"/>
                      <a:pt x="870966" y="270541"/>
                    </a:cubicBezTo>
                    <a:cubicBezTo>
                      <a:pt x="871378" y="270541"/>
                      <a:pt x="871926" y="270404"/>
                      <a:pt x="872338" y="270404"/>
                    </a:cubicBezTo>
                    <a:cubicBezTo>
                      <a:pt x="872749" y="270267"/>
                      <a:pt x="873298" y="270129"/>
                      <a:pt x="873709" y="269993"/>
                    </a:cubicBezTo>
                    <a:cubicBezTo>
                      <a:pt x="873984" y="269855"/>
                      <a:pt x="874258" y="269718"/>
                      <a:pt x="874532" y="269581"/>
                    </a:cubicBezTo>
                    <a:cubicBezTo>
                      <a:pt x="874807" y="269444"/>
                      <a:pt x="875081" y="269307"/>
                      <a:pt x="875355" y="269169"/>
                    </a:cubicBezTo>
                    <a:cubicBezTo>
                      <a:pt x="875767" y="268895"/>
                      <a:pt x="876178" y="268484"/>
                      <a:pt x="876590" y="268209"/>
                    </a:cubicBezTo>
                    <a:cubicBezTo>
                      <a:pt x="877413" y="267387"/>
                      <a:pt x="878098" y="266700"/>
                      <a:pt x="878921" y="265740"/>
                    </a:cubicBezTo>
                    <a:cubicBezTo>
                      <a:pt x="878784" y="265878"/>
                      <a:pt x="878647" y="266015"/>
                      <a:pt x="878647" y="266015"/>
                    </a:cubicBezTo>
                    <a:cubicBezTo>
                      <a:pt x="879744" y="264643"/>
                      <a:pt x="880842" y="263135"/>
                      <a:pt x="881802" y="261626"/>
                    </a:cubicBezTo>
                    <a:cubicBezTo>
                      <a:pt x="882899" y="259980"/>
                      <a:pt x="883722" y="258197"/>
                      <a:pt x="884682" y="256413"/>
                    </a:cubicBezTo>
                    <a:cubicBezTo>
                      <a:pt x="884545" y="256551"/>
                      <a:pt x="884408" y="256825"/>
                      <a:pt x="884408" y="256962"/>
                    </a:cubicBezTo>
                    <a:cubicBezTo>
                      <a:pt x="885917" y="253671"/>
                      <a:pt x="887151" y="250242"/>
                      <a:pt x="888385" y="246813"/>
                    </a:cubicBezTo>
                    <a:cubicBezTo>
                      <a:pt x="888248" y="247087"/>
                      <a:pt x="888248" y="247224"/>
                      <a:pt x="888111" y="247498"/>
                    </a:cubicBezTo>
                    <a:cubicBezTo>
                      <a:pt x="890306" y="241326"/>
                      <a:pt x="891814" y="235017"/>
                      <a:pt x="893186" y="228570"/>
                    </a:cubicBezTo>
                    <a:cubicBezTo>
                      <a:pt x="893186" y="228707"/>
                      <a:pt x="893049" y="228845"/>
                      <a:pt x="893049" y="228981"/>
                    </a:cubicBezTo>
                    <a:cubicBezTo>
                      <a:pt x="895106" y="218420"/>
                      <a:pt x="896478" y="207859"/>
                      <a:pt x="897301" y="197023"/>
                    </a:cubicBezTo>
                    <a:cubicBezTo>
                      <a:pt x="897301" y="197023"/>
                      <a:pt x="897301" y="197160"/>
                      <a:pt x="897301" y="197160"/>
                    </a:cubicBezTo>
                    <a:cubicBezTo>
                      <a:pt x="897301" y="197023"/>
                      <a:pt x="897301" y="197023"/>
                      <a:pt x="897301" y="196886"/>
                    </a:cubicBezTo>
                    <a:lnTo>
                      <a:pt x="897301" y="196886"/>
                    </a:lnTo>
                    <a:cubicBezTo>
                      <a:pt x="897301" y="196886"/>
                      <a:pt x="897301" y="196886"/>
                      <a:pt x="897301" y="196886"/>
                    </a:cubicBezTo>
                    <a:cubicBezTo>
                      <a:pt x="898124" y="184542"/>
                      <a:pt x="898124" y="172197"/>
                      <a:pt x="897575" y="159990"/>
                    </a:cubicBezTo>
                    <a:cubicBezTo>
                      <a:pt x="896889" y="159716"/>
                      <a:pt x="896341" y="159167"/>
                      <a:pt x="895929" y="158618"/>
                    </a:cubicBezTo>
                    <a:cubicBezTo>
                      <a:pt x="893049" y="154641"/>
                      <a:pt x="890306" y="150526"/>
                      <a:pt x="887562" y="146549"/>
                    </a:cubicBezTo>
                    <a:cubicBezTo>
                      <a:pt x="882899" y="139416"/>
                      <a:pt x="879744" y="131735"/>
                      <a:pt x="877138" y="123643"/>
                    </a:cubicBezTo>
                    <a:cubicBezTo>
                      <a:pt x="875492" y="118431"/>
                      <a:pt x="874532" y="113082"/>
                      <a:pt x="873435" y="107732"/>
                    </a:cubicBezTo>
                    <a:cubicBezTo>
                      <a:pt x="872749" y="104303"/>
                      <a:pt x="871926" y="100737"/>
                      <a:pt x="871378" y="97171"/>
                    </a:cubicBezTo>
                    <a:cubicBezTo>
                      <a:pt x="870280" y="90038"/>
                      <a:pt x="869046" y="82906"/>
                      <a:pt x="868360" y="75637"/>
                    </a:cubicBezTo>
                    <a:cubicBezTo>
                      <a:pt x="867949" y="71247"/>
                      <a:pt x="867400" y="66996"/>
                      <a:pt x="866988" y="62606"/>
                    </a:cubicBezTo>
                    <a:cubicBezTo>
                      <a:pt x="866714" y="59589"/>
                      <a:pt x="866577" y="56571"/>
                      <a:pt x="866303" y="53417"/>
                    </a:cubicBezTo>
                    <a:cubicBezTo>
                      <a:pt x="866166" y="50811"/>
                      <a:pt x="866166" y="48067"/>
                      <a:pt x="866166" y="45461"/>
                    </a:cubicBezTo>
                    <a:cubicBezTo>
                      <a:pt x="866166" y="43404"/>
                      <a:pt x="866028" y="41209"/>
                      <a:pt x="866166" y="39152"/>
                    </a:cubicBezTo>
                    <a:cubicBezTo>
                      <a:pt x="866303" y="37506"/>
                      <a:pt x="866440" y="36683"/>
                      <a:pt x="866851" y="35174"/>
                    </a:cubicBezTo>
                    <a:cubicBezTo>
                      <a:pt x="867126" y="34215"/>
                      <a:pt x="867537" y="33666"/>
                      <a:pt x="868086" y="32843"/>
                    </a:cubicBezTo>
                    <a:cubicBezTo>
                      <a:pt x="869046" y="31471"/>
                      <a:pt x="870143" y="30922"/>
                      <a:pt x="871515" y="30237"/>
                    </a:cubicBezTo>
                    <a:cubicBezTo>
                      <a:pt x="872201" y="29963"/>
                      <a:pt x="872749" y="29825"/>
                      <a:pt x="873435" y="29825"/>
                    </a:cubicBezTo>
                    <a:cubicBezTo>
                      <a:pt x="874532" y="29688"/>
                      <a:pt x="875355" y="29688"/>
                      <a:pt x="876315" y="29825"/>
                    </a:cubicBezTo>
                    <a:cubicBezTo>
                      <a:pt x="877138" y="30099"/>
                      <a:pt x="877961" y="30237"/>
                      <a:pt x="878784" y="30648"/>
                    </a:cubicBezTo>
                    <a:cubicBezTo>
                      <a:pt x="879744" y="31197"/>
                      <a:pt x="880704" y="31883"/>
                      <a:pt x="881390" y="32706"/>
                    </a:cubicBezTo>
                    <a:cubicBezTo>
                      <a:pt x="882350" y="33803"/>
                      <a:pt x="882762" y="34626"/>
                      <a:pt x="883448" y="35860"/>
                    </a:cubicBezTo>
                    <a:cubicBezTo>
                      <a:pt x="884133" y="36957"/>
                      <a:pt x="884545" y="38329"/>
                      <a:pt x="885094" y="39564"/>
                    </a:cubicBezTo>
                    <a:cubicBezTo>
                      <a:pt x="885917" y="41621"/>
                      <a:pt x="886740" y="43541"/>
                      <a:pt x="887562" y="45461"/>
                    </a:cubicBezTo>
                    <a:cubicBezTo>
                      <a:pt x="888248" y="47108"/>
                      <a:pt x="888660" y="48890"/>
                      <a:pt x="889208" y="50673"/>
                    </a:cubicBezTo>
                    <a:cubicBezTo>
                      <a:pt x="890580" y="55337"/>
                      <a:pt x="891814" y="60000"/>
                      <a:pt x="893049" y="64664"/>
                    </a:cubicBezTo>
                    <a:cubicBezTo>
                      <a:pt x="893735" y="67407"/>
                      <a:pt x="894558" y="70287"/>
                      <a:pt x="895243" y="73168"/>
                    </a:cubicBezTo>
                    <a:cubicBezTo>
                      <a:pt x="896341" y="77557"/>
                      <a:pt x="897301" y="82083"/>
                      <a:pt x="898398" y="86609"/>
                    </a:cubicBezTo>
                    <a:cubicBezTo>
                      <a:pt x="899084" y="89764"/>
                      <a:pt x="899907" y="92919"/>
                      <a:pt x="900456" y="96073"/>
                    </a:cubicBezTo>
                    <a:cubicBezTo>
                      <a:pt x="902650" y="107183"/>
                      <a:pt x="904570" y="118431"/>
                      <a:pt x="905942" y="129678"/>
                    </a:cubicBezTo>
                    <a:cubicBezTo>
                      <a:pt x="908548" y="150252"/>
                      <a:pt x="909371" y="171100"/>
                      <a:pt x="908274" y="191811"/>
                    </a:cubicBezTo>
                    <a:cubicBezTo>
                      <a:pt x="907725" y="201275"/>
                      <a:pt x="906628" y="210739"/>
                      <a:pt x="905256" y="220066"/>
                    </a:cubicBezTo>
                    <a:cubicBezTo>
                      <a:pt x="903610" y="230216"/>
                      <a:pt x="901278" y="240091"/>
                      <a:pt x="897987" y="249693"/>
                    </a:cubicBezTo>
                    <a:cubicBezTo>
                      <a:pt x="896752" y="253396"/>
                      <a:pt x="895381" y="256962"/>
                      <a:pt x="893735" y="260391"/>
                    </a:cubicBezTo>
                    <a:cubicBezTo>
                      <a:pt x="892363" y="263409"/>
                      <a:pt x="890580" y="266015"/>
                      <a:pt x="888797" y="268758"/>
                    </a:cubicBezTo>
                    <a:cubicBezTo>
                      <a:pt x="887151" y="271090"/>
                      <a:pt x="885094" y="273696"/>
                      <a:pt x="882762" y="275479"/>
                    </a:cubicBezTo>
                    <a:cubicBezTo>
                      <a:pt x="881527" y="276439"/>
                      <a:pt x="880567" y="277125"/>
                      <a:pt x="879196" y="277948"/>
                    </a:cubicBezTo>
                    <a:cubicBezTo>
                      <a:pt x="877824" y="278771"/>
                      <a:pt x="876178" y="279182"/>
                      <a:pt x="874532" y="279594"/>
                    </a:cubicBezTo>
                    <a:cubicBezTo>
                      <a:pt x="869732" y="280828"/>
                      <a:pt x="864520" y="279868"/>
                      <a:pt x="860542" y="276987"/>
                    </a:cubicBezTo>
                    <a:cubicBezTo>
                      <a:pt x="857799" y="275067"/>
                      <a:pt x="855193" y="273147"/>
                      <a:pt x="853135" y="270541"/>
                    </a:cubicBezTo>
                    <a:cubicBezTo>
                      <a:pt x="850255" y="266838"/>
                      <a:pt x="847649" y="262997"/>
                      <a:pt x="845317" y="258745"/>
                    </a:cubicBezTo>
                    <a:cubicBezTo>
                      <a:pt x="843123" y="254768"/>
                      <a:pt x="841202" y="250653"/>
                      <a:pt x="839282" y="246538"/>
                    </a:cubicBezTo>
                    <a:cubicBezTo>
                      <a:pt x="837911" y="243658"/>
                      <a:pt x="836539" y="240914"/>
                      <a:pt x="835305" y="237897"/>
                    </a:cubicBezTo>
                    <a:cubicBezTo>
                      <a:pt x="833521" y="233645"/>
                      <a:pt x="831738" y="229256"/>
                      <a:pt x="829955" y="224867"/>
                    </a:cubicBezTo>
                    <a:cubicBezTo>
                      <a:pt x="828858" y="222261"/>
                      <a:pt x="828035" y="219655"/>
                      <a:pt x="827075" y="217049"/>
                    </a:cubicBezTo>
                    <a:cubicBezTo>
                      <a:pt x="824743" y="210328"/>
                      <a:pt x="822274" y="203744"/>
                      <a:pt x="820080" y="197023"/>
                    </a:cubicBezTo>
                    <a:cubicBezTo>
                      <a:pt x="819120" y="194006"/>
                      <a:pt x="818160" y="190988"/>
                      <a:pt x="817199" y="187833"/>
                    </a:cubicBezTo>
                    <a:cubicBezTo>
                      <a:pt x="817337" y="210191"/>
                      <a:pt x="815416" y="232685"/>
                      <a:pt x="811164" y="254630"/>
                    </a:cubicBezTo>
                    <a:cubicBezTo>
                      <a:pt x="809381" y="263683"/>
                      <a:pt x="807050" y="272736"/>
                      <a:pt x="804169" y="281514"/>
                    </a:cubicBezTo>
                    <a:cubicBezTo>
                      <a:pt x="802798" y="285491"/>
                      <a:pt x="801152" y="289195"/>
                      <a:pt x="799506" y="293035"/>
                    </a:cubicBezTo>
                    <a:cubicBezTo>
                      <a:pt x="797723" y="297013"/>
                      <a:pt x="795665" y="300716"/>
                      <a:pt x="793196" y="304145"/>
                    </a:cubicBezTo>
                    <a:cubicBezTo>
                      <a:pt x="791139" y="306888"/>
                      <a:pt x="788533" y="309220"/>
                      <a:pt x="785790" y="311277"/>
                    </a:cubicBezTo>
                    <a:cubicBezTo>
                      <a:pt x="784830" y="311964"/>
                      <a:pt x="783870" y="312649"/>
                      <a:pt x="782772" y="313061"/>
                    </a:cubicBezTo>
                    <a:cubicBezTo>
                      <a:pt x="781812" y="313335"/>
                      <a:pt x="780578" y="314021"/>
                      <a:pt x="779480" y="314021"/>
                    </a:cubicBezTo>
                    <a:cubicBezTo>
                      <a:pt x="777149" y="314295"/>
                      <a:pt x="774680" y="314432"/>
                      <a:pt x="772348" y="313746"/>
                    </a:cubicBezTo>
                    <a:cubicBezTo>
                      <a:pt x="769742" y="312923"/>
                      <a:pt x="767273" y="311964"/>
                      <a:pt x="765216" y="310180"/>
                    </a:cubicBezTo>
                    <a:cubicBezTo>
                      <a:pt x="764804" y="309769"/>
                      <a:pt x="764393" y="309494"/>
                      <a:pt x="763981" y="309083"/>
                    </a:cubicBezTo>
                    <a:cubicBezTo>
                      <a:pt x="760689" y="322799"/>
                      <a:pt x="756163" y="336241"/>
                      <a:pt x="749854" y="348996"/>
                    </a:cubicBezTo>
                    <a:cubicBezTo>
                      <a:pt x="746288" y="356129"/>
                      <a:pt x="741624" y="362850"/>
                      <a:pt x="736412" y="368885"/>
                    </a:cubicBezTo>
                    <a:cubicBezTo>
                      <a:pt x="734080" y="371491"/>
                      <a:pt x="731612" y="373822"/>
                      <a:pt x="728868" y="375880"/>
                    </a:cubicBezTo>
                    <a:cubicBezTo>
                      <a:pt x="725714" y="378349"/>
                      <a:pt x="721873" y="379995"/>
                      <a:pt x="718170" y="381366"/>
                    </a:cubicBezTo>
                    <a:cubicBezTo>
                      <a:pt x="715564" y="382326"/>
                      <a:pt x="712683" y="383012"/>
                      <a:pt x="709940" y="383012"/>
                    </a:cubicBezTo>
                    <a:cubicBezTo>
                      <a:pt x="708294" y="383012"/>
                      <a:pt x="706923" y="383012"/>
                      <a:pt x="705277" y="382875"/>
                    </a:cubicBezTo>
                    <a:cubicBezTo>
                      <a:pt x="703768" y="382738"/>
                      <a:pt x="701985" y="382189"/>
                      <a:pt x="700476" y="381778"/>
                    </a:cubicBezTo>
                    <a:cubicBezTo>
                      <a:pt x="697322" y="380818"/>
                      <a:pt x="694441" y="379172"/>
                      <a:pt x="691561" y="377663"/>
                    </a:cubicBezTo>
                    <a:cubicBezTo>
                      <a:pt x="687995" y="375606"/>
                      <a:pt x="684977" y="372451"/>
                      <a:pt x="682097" y="369434"/>
                    </a:cubicBezTo>
                    <a:cubicBezTo>
                      <a:pt x="676748" y="363535"/>
                      <a:pt x="672770" y="356677"/>
                      <a:pt x="669067" y="349683"/>
                    </a:cubicBezTo>
                    <a:cubicBezTo>
                      <a:pt x="664677" y="341453"/>
                      <a:pt x="661386" y="332538"/>
                      <a:pt x="658368" y="323759"/>
                    </a:cubicBezTo>
                    <a:cubicBezTo>
                      <a:pt x="656036" y="316764"/>
                      <a:pt x="653705" y="309769"/>
                      <a:pt x="651922" y="302636"/>
                    </a:cubicBezTo>
                    <a:cubicBezTo>
                      <a:pt x="650824" y="298248"/>
                      <a:pt x="649727" y="293858"/>
                      <a:pt x="648630" y="289469"/>
                    </a:cubicBezTo>
                    <a:cubicBezTo>
                      <a:pt x="647258" y="284120"/>
                      <a:pt x="645887" y="278908"/>
                      <a:pt x="644652" y="273558"/>
                    </a:cubicBezTo>
                    <a:cubicBezTo>
                      <a:pt x="644515" y="274245"/>
                      <a:pt x="644378" y="275067"/>
                      <a:pt x="644241" y="275753"/>
                    </a:cubicBezTo>
                    <a:cubicBezTo>
                      <a:pt x="639989" y="296601"/>
                      <a:pt x="634777" y="317175"/>
                      <a:pt x="627919" y="337338"/>
                    </a:cubicBezTo>
                    <a:cubicBezTo>
                      <a:pt x="624901" y="346254"/>
                      <a:pt x="621335" y="354894"/>
                      <a:pt x="617494" y="363399"/>
                    </a:cubicBezTo>
                    <a:cubicBezTo>
                      <a:pt x="615849" y="367102"/>
                      <a:pt x="613928" y="370805"/>
                      <a:pt x="612008" y="374508"/>
                    </a:cubicBezTo>
                    <a:cubicBezTo>
                      <a:pt x="609813" y="378623"/>
                      <a:pt x="607207" y="382601"/>
                      <a:pt x="604464" y="386441"/>
                    </a:cubicBezTo>
                    <a:cubicBezTo>
                      <a:pt x="602407" y="389596"/>
                      <a:pt x="600075" y="392476"/>
                      <a:pt x="597469" y="395219"/>
                    </a:cubicBezTo>
                    <a:cubicBezTo>
                      <a:pt x="595275" y="397689"/>
                      <a:pt x="592668" y="399609"/>
                      <a:pt x="589925" y="401392"/>
                    </a:cubicBezTo>
                    <a:cubicBezTo>
                      <a:pt x="588554" y="402352"/>
                      <a:pt x="586771" y="403038"/>
                      <a:pt x="585125" y="403724"/>
                    </a:cubicBezTo>
                    <a:cubicBezTo>
                      <a:pt x="584027" y="404135"/>
                      <a:pt x="582793" y="404547"/>
                      <a:pt x="581696" y="404683"/>
                    </a:cubicBezTo>
                    <a:cubicBezTo>
                      <a:pt x="580461" y="404821"/>
                      <a:pt x="579364" y="405095"/>
                      <a:pt x="578130" y="404958"/>
                    </a:cubicBezTo>
                    <a:cubicBezTo>
                      <a:pt x="576346" y="404821"/>
                      <a:pt x="574701" y="404547"/>
                      <a:pt x="572917" y="403860"/>
                    </a:cubicBezTo>
                    <a:cubicBezTo>
                      <a:pt x="571272" y="403175"/>
                      <a:pt x="570037" y="402626"/>
                      <a:pt x="568528" y="401803"/>
                    </a:cubicBezTo>
                    <a:cubicBezTo>
                      <a:pt x="566882" y="400980"/>
                      <a:pt x="565511" y="399746"/>
                      <a:pt x="564139" y="398786"/>
                    </a:cubicBezTo>
                    <a:cubicBezTo>
                      <a:pt x="561259" y="396591"/>
                      <a:pt x="558927" y="393711"/>
                      <a:pt x="556733" y="390831"/>
                    </a:cubicBezTo>
                    <a:cubicBezTo>
                      <a:pt x="554127" y="387402"/>
                      <a:pt x="551932" y="383698"/>
                      <a:pt x="550012" y="379857"/>
                    </a:cubicBezTo>
                    <a:cubicBezTo>
                      <a:pt x="547954" y="375743"/>
                      <a:pt x="546171" y="371491"/>
                      <a:pt x="544662" y="367102"/>
                    </a:cubicBezTo>
                    <a:cubicBezTo>
                      <a:pt x="541508" y="357775"/>
                      <a:pt x="539039" y="348174"/>
                      <a:pt x="537119" y="338435"/>
                    </a:cubicBezTo>
                    <a:cubicBezTo>
                      <a:pt x="536021" y="333360"/>
                      <a:pt x="535198" y="328286"/>
                      <a:pt x="534375" y="323073"/>
                    </a:cubicBezTo>
                    <a:cubicBezTo>
                      <a:pt x="533141" y="314706"/>
                      <a:pt x="531907" y="306477"/>
                      <a:pt x="530809" y="298248"/>
                    </a:cubicBezTo>
                    <a:cubicBezTo>
                      <a:pt x="530809" y="298110"/>
                      <a:pt x="530809" y="298110"/>
                      <a:pt x="530809" y="297973"/>
                    </a:cubicBezTo>
                    <a:cubicBezTo>
                      <a:pt x="527106" y="310592"/>
                      <a:pt x="522854" y="322936"/>
                      <a:pt x="517916" y="335006"/>
                    </a:cubicBezTo>
                    <a:cubicBezTo>
                      <a:pt x="510647" y="352974"/>
                      <a:pt x="501594" y="370257"/>
                      <a:pt x="489524" y="385618"/>
                    </a:cubicBezTo>
                    <a:cubicBezTo>
                      <a:pt x="486918" y="388910"/>
                      <a:pt x="484038" y="392065"/>
                      <a:pt x="480883" y="394945"/>
                    </a:cubicBezTo>
                    <a:cubicBezTo>
                      <a:pt x="478277" y="397414"/>
                      <a:pt x="475534" y="399746"/>
                      <a:pt x="472516" y="401666"/>
                    </a:cubicBezTo>
                    <a:cubicBezTo>
                      <a:pt x="470459" y="403038"/>
                      <a:pt x="468539" y="404272"/>
                      <a:pt x="466481" y="405369"/>
                    </a:cubicBezTo>
                    <a:cubicBezTo>
                      <a:pt x="464835" y="406192"/>
                      <a:pt x="463327" y="406741"/>
                      <a:pt x="461681" y="407289"/>
                    </a:cubicBezTo>
                    <a:cubicBezTo>
                      <a:pt x="458252" y="408524"/>
                      <a:pt x="454548" y="408798"/>
                      <a:pt x="450982" y="408935"/>
                    </a:cubicBezTo>
                    <a:cubicBezTo>
                      <a:pt x="449336" y="408935"/>
                      <a:pt x="447553" y="408661"/>
                      <a:pt x="445907" y="408524"/>
                    </a:cubicBezTo>
                    <a:cubicBezTo>
                      <a:pt x="444810" y="408387"/>
                      <a:pt x="443576" y="408112"/>
                      <a:pt x="442615" y="407701"/>
                    </a:cubicBezTo>
                    <a:cubicBezTo>
                      <a:pt x="441107" y="407153"/>
                      <a:pt x="439598" y="406604"/>
                      <a:pt x="438363" y="405781"/>
                    </a:cubicBezTo>
                    <a:cubicBezTo>
                      <a:pt x="436855" y="404821"/>
                      <a:pt x="435620" y="403998"/>
                      <a:pt x="434249" y="403038"/>
                    </a:cubicBezTo>
                    <a:cubicBezTo>
                      <a:pt x="431642" y="401118"/>
                      <a:pt x="429448" y="398786"/>
                      <a:pt x="427528" y="396317"/>
                    </a:cubicBezTo>
                    <a:cubicBezTo>
                      <a:pt x="425196" y="393299"/>
                      <a:pt x="423550" y="389596"/>
                      <a:pt x="421904" y="386167"/>
                    </a:cubicBezTo>
                    <a:cubicBezTo>
                      <a:pt x="418612" y="378486"/>
                      <a:pt x="416966" y="370393"/>
                      <a:pt x="415869" y="362301"/>
                    </a:cubicBezTo>
                    <a:cubicBezTo>
                      <a:pt x="415183" y="357775"/>
                      <a:pt x="414772" y="353112"/>
                      <a:pt x="414497" y="348585"/>
                    </a:cubicBezTo>
                    <a:cubicBezTo>
                      <a:pt x="414360" y="345705"/>
                      <a:pt x="414223" y="342825"/>
                      <a:pt x="414086" y="339807"/>
                    </a:cubicBezTo>
                    <a:cubicBezTo>
                      <a:pt x="412715" y="342550"/>
                      <a:pt x="411343" y="345431"/>
                      <a:pt x="409971" y="348174"/>
                    </a:cubicBezTo>
                    <a:cubicBezTo>
                      <a:pt x="405582" y="356815"/>
                      <a:pt x="400781" y="365319"/>
                      <a:pt x="395844" y="373548"/>
                    </a:cubicBezTo>
                    <a:cubicBezTo>
                      <a:pt x="393786" y="377115"/>
                      <a:pt x="391455" y="380544"/>
                      <a:pt x="389123" y="383835"/>
                    </a:cubicBezTo>
                    <a:cubicBezTo>
                      <a:pt x="386105" y="388224"/>
                      <a:pt x="382676" y="392339"/>
                      <a:pt x="379110" y="396317"/>
                    </a:cubicBezTo>
                    <a:cubicBezTo>
                      <a:pt x="376916" y="398923"/>
                      <a:pt x="374584" y="401392"/>
                      <a:pt x="371978" y="403586"/>
                    </a:cubicBezTo>
                    <a:cubicBezTo>
                      <a:pt x="370744" y="404683"/>
                      <a:pt x="369372" y="405781"/>
                      <a:pt x="368000" y="406741"/>
                    </a:cubicBezTo>
                    <a:cubicBezTo>
                      <a:pt x="366217" y="407976"/>
                      <a:pt x="364434" y="408935"/>
                      <a:pt x="362651" y="409896"/>
                    </a:cubicBezTo>
                    <a:cubicBezTo>
                      <a:pt x="359771" y="411405"/>
                      <a:pt x="356616" y="412502"/>
                      <a:pt x="353461" y="413187"/>
                    </a:cubicBezTo>
                    <a:cubicBezTo>
                      <a:pt x="352090" y="413462"/>
                      <a:pt x="350581" y="413736"/>
                      <a:pt x="349072" y="413736"/>
                    </a:cubicBezTo>
                    <a:cubicBezTo>
                      <a:pt x="347289" y="415382"/>
                      <a:pt x="346055" y="415245"/>
                      <a:pt x="344820" y="41497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7" name="任意多边形: 形状 356"/>
              <p:cNvSpPr/>
              <p:nvPr/>
            </p:nvSpPr>
            <p:spPr>
              <a:xfrm>
                <a:off x="3332977" y="4427287"/>
                <a:ext cx="449954" cy="581680"/>
              </a:xfrm>
              <a:custGeom>
                <a:avLst/>
                <a:gdLst>
                  <a:gd name="connsiteX0" fmla="*/ 297434 w 449954"/>
                  <a:gd name="connsiteY0" fmla="*/ 351642 h 581680"/>
                  <a:gd name="connsiteX1" fmla="*/ 281661 w 449954"/>
                  <a:gd name="connsiteY1" fmla="*/ 314746 h 581680"/>
                  <a:gd name="connsiteX2" fmla="*/ 282072 w 449954"/>
                  <a:gd name="connsiteY2" fmla="*/ 315431 h 581680"/>
                  <a:gd name="connsiteX3" fmla="*/ 267671 w 449954"/>
                  <a:gd name="connsiteY3" fmla="*/ 288959 h 581680"/>
                  <a:gd name="connsiteX4" fmla="*/ 258344 w 449954"/>
                  <a:gd name="connsiteY4" fmla="*/ 273872 h 581680"/>
                  <a:gd name="connsiteX5" fmla="*/ 245176 w 449954"/>
                  <a:gd name="connsiteY5" fmla="*/ 254121 h 581680"/>
                  <a:gd name="connsiteX6" fmla="*/ 245313 w 449954"/>
                  <a:gd name="connsiteY6" fmla="*/ 254395 h 581680"/>
                  <a:gd name="connsiteX7" fmla="*/ 244902 w 449954"/>
                  <a:gd name="connsiteY7" fmla="*/ 253709 h 581680"/>
                  <a:gd name="connsiteX8" fmla="*/ 244902 w 449954"/>
                  <a:gd name="connsiteY8" fmla="*/ 253709 h 581680"/>
                  <a:gd name="connsiteX9" fmla="*/ 244902 w 449954"/>
                  <a:gd name="connsiteY9" fmla="*/ 253709 h 581680"/>
                  <a:gd name="connsiteX10" fmla="*/ 236535 w 449954"/>
                  <a:gd name="connsiteY10" fmla="*/ 241914 h 581680"/>
                  <a:gd name="connsiteX11" fmla="*/ 228854 w 449954"/>
                  <a:gd name="connsiteY11" fmla="*/ 232312 h 581680"/>
                  <a:gd name="connsiteX12" fmla="*/ 228991 w 449954"/>
                  <a:gd name="connsiteY12" fmla="*/ 232450 h 581680"/>
                  <a:gd name="connsiteX13" fmla="*/ 226248 w 449954"/>
                  <a:gd name="connsiteY13" fmla="*/ 229569 h 581680"/>
                  <a:gd name="connsiteX14" fmla="*/ 226523 w 449954"/>
                  <a:gd name="connsiteY14" fmla="*/ 229844 h 581680"/>
                  <a:gd name="connsiteX15" fmla="*/ 224602 w 449954"/>
                  <a:gd name="connsiteY15" fmla="*/ 228335 h 581680"/>
                  <a:gd name="connsiteX16" fmla="*/ 223505 w 449954"/>
                  <a:gd name="connsiteY16" fmla="*/ 227786 h 581680"/>
                  <a:gd name="connsiteX17" fmla="*/ 222956 w 449954"/>
                  <a:gd name="connsiteY17" fmla="*/ 227649 h 581680"/>
                  <a:gd name="connsiteX18" fmla="*/ 222819 w 449954"/>
                  <a:gd name="connsiteY18" fmla="*/ 228198 h 581680"/>
                  <a:gd name="connsiteX19" fmla="*/ 222682 w 449954"/>
                  <a:gd name="connsiteY19" fmla="*/ 229432 h 581680"/>
                  <a:gd name="connsiteX20" fmla="*/ 222819 w 449954"/>
                  <a:gd name="connsiteY20" fmla="*/ 231215 h 581680"/>
                  <a:gd name="connsiteX21" fmla="*/ 222682 w 449954"/>
                  <a:gd name="connsiteY21" fmla="*/ 230529 h 581680"/>
                  <a:gd name="connsiteX22" fmla="*/ 223916 w 449954"/>
                  <a:gd name="connsiteY22" fmla="*/ 235193 h 581680"/>
                  <a:gd name="connsiteX23" fmla="*/ 223916 w 449954"/>
                  <a:gd name="connsiteY23" fmla="*/ 235056 h 581680"/>
                  <a:gd name="connsiteX24" fmla="*/ 227483 w 449954"/>
                  <a:gd name="connsiteY24" fmla="*/ 243560 h 581680"/>
                  <a:gd name="connsiteX25" fmla="*/ 231597 w 449954"/>
                  <a:gd name="connsiteY25" fmla="*/ 252201 h 581680"/>
                  <a:gd name="connsiteX26" fmla="*/ 231460 w 449954"/>
                  <a:gd name="connsiteY26" fmla="*/ 251926 h 581680"/>
                  <a:gd name="connsiteX27" fmla="*/ 254503 w 449954"/>
                  <a:gd name="connsiteY27" fmla="*/ 291566 h 581680"/>
                  <a:gd name="connsiteX28" fmla="*/ 261635 w 449954"/>
                  <a:gd name="connsiteY28" fmla="*/ 302812 h 581680"/>
                  <a:gd name="connsiteX29" fmla="*/ 272060 w 449954"/>
                  <a:gd name="connsiteY29" fmla="*/ 318998 h 581680"/>
                  <a:gd name="connsiteX30" fmla="*/ 271922 w 449954"/>
                  <a:gd name="connsiteY30" fmla="*/ 318860 h 581680"/>
                  <a:gd name="connsiteX31" fmla="*/ 283032 w 449954"/>
                  <a:gd name="connsiteY31" fmla="*/ 334497 h 581680"/>
                  <a:gd name="connsiteX32" fmla="*/ 295240 w 449954"/>
                  <a:gd name="connsiteY32" fmla="*/ 349310 h 581680"/>
                  <a:gd name="connsiteX33" fmla="*/ 294828 w 449954"/>
                  <a:gd name="connsiteY33" fmla="*/ 348761 h 581680"/>
                  <a:gd name="connsiteX34" fmla="*/ 297434 w 449954"/>
                  <a:gd name="connsiteY34" fmla="*/ 351642 h 581680"/>
                  <a:gd name="connsiteX35" fmla="*/ 195662 w 449954"/>
                  <a:gd name="connsiteY35" fmla="*/ 442167 h 581680"/>
                  <a:gd name="connsiteX36" fmla="*/ 183866 w 449954"/>
                  <a:gd name="connsiteY36" fmla="*/ 399922 h 581680"/>
                  <a:gd name="connsiteX37" fmla="*/ 184140 w 449954"/>
                  <a:gd name="connsiteY37" fmla="*/ 400607 h 581680"/>
                  <a:gd name="connsiteX38" fmla="*/ 164252 w 449954"/>
                  <a:gd name="connsiteY38" fmla="*/ 353836 h 581680"/>
                  <a:gd name="connsiteX39" fmla="*/ 150947 w 449954"/>
                  <a:gd name="connsiteY39" fmla="*/ 329421 h 581680"/>
                  <a:gd name="connsiteX40" fmla="*/ 136408 w 449954"/>
                  <a:gd name="connsiteY40" fmla="*/ 306241 h 581680"/>
                  <a:gd name="connsiteX41" fmla="*/ 136683 w 449954"/>
                  <a:gd name="connsiteY41" fmla="*/ 306653 h 581680"/>
                  <a:gd name="connsiteX42" fmla="*/ 131471 w 449954"/>
                  <a:gd name="connsiteY42" fmla="*/ 299795 h 581680"/>
                  <a:gd name="connsiteX43" fmla="*/ 125298 w 449954"/>
                  <a:gd name="connsiteY43" fmla="*/ 293349 h 581680"/>
                  <a:gd name="connsiteX44" fmla="*/ 124475 w 449954"/>
                  <a:gd name="connsiteY44" fmla="*/ 292800 h 581680"/>
                  <a:gd name="connsiteX45" fmla="*/ 124201 w 449954"/>
                  <a:gd name="connsiteY45" fmla="*/ 292663 h 581680"/>
                  <a:gd name="connsiteX46" fmla="*/ 124201 w 449954"/>
                  <a:gd name="connsiteY46" fmla="*/ 292663 h 581680"/>
                  <a:gd name="connsiteX47" fmla="*/ 123927 w 449954"/>
                  <a:gd name="connsiteY47" fmla="*/ 292800 h 581680"/>
                  <a:gd name="connsiteX48" fmla="*/ 123927 w 449954"/>
                  <a:gd name="connsiteY48" fmla="*/ 293486 h 581680"/>
                  <a:gd name="connsiteX49" fmla="*/ 124338 w 449954"/>
                  <a:gd name="connsiteY49" fmla="*/ 296092 h 581680"/>
                  <a:gd name="connsiteX50" fmla="*/ 124201 w 449954"/>
                  <a:gd name="connsiteY50" fmla="*/ 295543 h 581680"/>
                  <a:gd name="connsiteX51" fmla="*/ 126533 w 449954"/>
                  <a:gd name="connsiteY51" fmla="*/ 303361 h 581680"/>
                  <a:gd name="connsiteX52" fmla="*/ 129002 w 449954"/>
                  <a:gd name="connsiteY52" fmla="*/ 312002 h 581680"/>
                  <a:gd name="connsiteX53" fmla="*/ 129002 w 449954"/>
                  <a:gd name="connsiteY53" fmla="*/ 311865 h 581680"/>
                  <a:gd name="connsiteX54" fmla="*/ 129139 w 449954"/>
                  <a:gd name="connsiteY54" fmla="*/ 312140 h 581680"/>
                  <a:gd name="connsiteX55" fmla="*/ 129276 w 449954"/>
                  <a:gd name="connsiteY55" fmla="*/ 312414 h 581680"/>
                  <a:gd name="connsiteX56" fmla="*/ 129276 w 449954"/>
                  <a:gd name="connsiteY56" fmla="*/ 312276 h 581680"/>
                  <a:gd name="connsiteX57" fmla="*/ 133665 w 449954"/>
                  <a:gd name="connsiteY57" fmla="*/ 323661 h 581680"/>
                  <a:gd name="connsiteX58" fmla="*/ 136820 w 449954"/>
                  <a:gd name="connsiteY58" fmla="*/ 331342 h 581680"/>
                  <a:gd name="connsiteX59" fmla="*/ 141209 w 449954"/>
                  <a:gd name="connsiteY59" fmla="*/ 341217 h 581680"/>
                  <a:gd name="connsiteX60" fmla="*/ 150673 w 449954"/>
                  <a:gd name="connsiteY60" fmla="*/ 362340 h 581680"/>
                  <a:gd name="connsiteX61" fmla="*/ 167818 w 449954"/>
                  <a:gd name="connsiteY61" fmla="*/ 396081 h 581680"/>
                  <a:gd name="connsiteX62" fmla="*/ 170561 w 449954"/>
                  <a:gd name="connsiteY62" fmla="*/ 400745 h 581680"/>
                  <a:gd name="connsiteX63" fmla="*/ 177282 w 449954"/>
                  <a:gd name="connsiteY63" fmla="*/ 412403 h 581680"/>
                  <a:gd name="connsiteX64" fmla="*/ 184003 w 449954"/>
                  <a:gd name="connsiteY64" fmla="*/ 423925 h 581680"/>
                  <a:gd name="connsiteX65" fmla="*/ 186472 w 449954"/>
                  <a:gd name="connsiteY65" fmla="*/ 428177 h 581680"/>
                  <a:gd name="connsiteX66" fmla="*/ 186472 w 449954"/>
                  <a:gd name="connsiteY66" fmla="*/ 428039 h 581680"/>
                  <a:gd name="connsiteX67" fmla="*/ 195662 w 449954"/>
                  <a:gd name="connsiteY67" fmla="*/ 442167 h 581680"/>
                  <a:gd name="connsiteX68" fmla="*/ 110622 w 449954"/>
                  <a:gd name="connsiteY68" fmla="*/ 513764 h 581680"/>
                  <a:gd name="connsiteX69" fmla="*/ 113228 w 449954"/>
                  <a:gd name="connsiteY69" fmla="*/ 517057 h 581680"/>
                  <a:gd name="connsiteX70" fmla="*/ 119538 w 449954"/>
                  <a:gd name="connsiteY70" fmla="*/ 525012 h 581680"/>
                  <a:gd name="connsiteX71" fmla="*/ 123790 w 449954"/>
                  <a:gd name="connsiteY71" fmla="*/ 530361 h 581680"/>
                  <a:gd name="connsiteX72" fmla="*/ 124338 w 449954"/>
                  <a:gd name="connsiteY72" fmla="*/ 528029 h 581680"/>
                  <a:gd name="connsiteX73" fmla="*/ 124201 w 449954"/>
                  <a:gd name="connsiteY73" fmla="*/ 528441 h 581680"/>
                  <a:gd name="connsiteX74" fmla="*/ 127082 w 449954"/>
                  <a:gd name="connsiteY74" fmla="*/ 508141 h 581680"/>
                  <a:gd name="connsiteX75" fmla="*/ 127082 w 449954"/>
                  <a:gd name="connsiteY75" fmla="*/ 508690 h 581680"/>
                  <a:gd name="connsiteX76" fmla="*/ 126944 w 449954"/>
                  <a:gd name="connsiteY76" fmla="*/ 488390 h 581680"/>
                  <a:gd name="connsiteX77" fmla="*/ 126944 w 449954"/>
                  <a:gd name="connsiteY77" fmla="*/ 488527 h 581680"/>
                  <a:gd name="connsiteX78" fmla="*/ 126944 w 449954"/>
                  <a:gd name="connsiteY78" fmla="*/ 487978 h 581680"/>
                  <a:gd name="connsiteX79" fmla="*/ 126944 w 449954"/>
                  <a:gd name="connsiteY79" fmla="*/ 487978 h 581680"/>
                  <a:gd name="connsiteX80" fmla="*/ 126944 w 449954"/>
                  <a:gd name="connsiteY80" fmla="*/ 487978 h 581680"/>
                  <a:gd name="connsiteX81" fmla="*/ 124613 w 449954"/>
                  <a:gd name="connsiteY81" fmla="*/ 471245 h 581680"/>
                  <a:gd name="connsiteX82" fmla="*/ 124613 w 449954"/>
                  <a:gd name="connsiteY82" fmla="*/ 471245 h 581680"/>
                  <a:gd name="connsiteX83" fmla="*/ 119126 w 449954"/>
                  <a:gd name="connsiteY83" fmla="*/ 451494 h 581680"/>
                  <a:gd name="connsiteX84" fmla="*/ 119263 w 449954"/>
                  <a:gd name="connsiteY84" fmla="*/ 452042 h 581680"/>
                  <a:gd name="connsiteX85" fmla="*/ 114874 w 449954"/>
                  <a:gd name="connsiteY85" fmla="*/ 440247 h 581680"/>
                  <a:gd name="connsiteX86" fmla="*/ 108839 w 449954"/>
                  <a:gd name="connsiteY86" fmla="*/ 427217 h 581680"/>
                  <a:gd name="connsiteX87" fmla="*/ 108839 w 449954"/>
                  <a:gd name="connsiteY87" fmla="*/ 427217 h 581680"/>
                  <a:gd name="connsiteX88" fmla="*/ 108839 w 449954"/>
                  <a:gd name="connsiteY88" fmla="*/ 427080 h 581680"/>
                  <a:gd name="connsiteX89" fmla="*/ 108702 w 449954"/>
                  <a:gd name="connsiteY89" fmla="*/ 426942 h 581680"/>
                  <a:gd name="connsiteX90" fmla="*/ 108702 w 449954"/>
                  <a:gd name="connsiteY90" fmla="*/ 426942 h 581680"/>
                  <a:gd name="connsiteX91" fmla="*/ 98003 w 449954"/>
                  <a:gd name="connsiteY91" fmla="*/ 407329 h 581680"/>
                  <a:gd name="connsiteX92" fmla="*/ 85659 w 449954"/>
                  <a:gd name="connsiteY92" fmla="*/ 388263 h 581680"/>
                  <a:gd name="connsiteX93" fmla="*/ 85934 w 449954"/>
                  <a:gd name="connsiteY93" fmla="*/ 388812 h 581680"/>
                  <a:gd name="connsiteX94" fmla="*/ 74823 w 449954"/>
                  <a:gd name="connsiteY94" fmla="*/ 374273 h 581680"/>
                  <a:gd name="connsiteX95" fmla="*/ 75235 w 449954"/>
                  <a:gd name="connsiteY95" fmla="*/ 374684 h 581680"/>
                  <a:gd name="connsiteX96" fmla="*/ 71257 w 449954"/>
                  <a:gd name="connsiteY96" fmla="*/ 370569 h 581680"/>
                  <a:gd name="connsiteX97" fmla="*/ 68103 w 449954"/>
                  <a:gd name="connsiteY97" fmla="*/ 368375 h 581680"/>
                  <a:gd name="connsiteX98" fmla="*/ 64948 w 449954"/>
                  <a:gd name="connsiteY98" fmla="*/ 366455 h 581680"/>
                  <a:gd name="connsiteX99" fmla="*/ 63439 w 449954"/>
                  <a:gd name="connsiteY99" fmla="*/ 365769 h 581680"/>
                  <a:gd name="connsiteX100" fmla="*/ 61931 w 449954"/>
                  <a:gd name="connsiteY100" fmla="*/ 365358 h 581680"/>
                  <a:gd name="connsiteX101" fmla="*/ 61107 w 449954"/>
                  <a:gd name="connsiteY101" fmla="*/ 365358 h 581680"/>
                  <a:gd name="connsiteX102" fmla="*/ 60284 w 449954"/>
                  <a:gd name="connsiteY102" fmla="*/ 365495 h 581680"/>
                  <a:gd name="connsiteX103" fmla="*/ 59324 w 449954"/>
                  <a:gd name="connsiteY103" fmla="*/ 365906 h 581680"/>
                  <a:gd name="connsiteX104" fmla="*/ 58090 w 449954"/>
                  <a:gd name="connsiteY104" fmla="*/ 366592 h 581680"/>
                  <a:gd name="connsiteX105" fmla="*/ 56855 w 449954"/>
                  <a:gd name="connsiteY105" fmla="*/ 367552 h 581680"/>
                  <a:gd name="connsiteX106" fmla="*/ 55758 w 449954"/>
                  <a:gd name="connsiteY106" fmla="*/ 368512 h 581680"/>
                  <a:gd name="connsiteX107" fmla="*/ 55758 w 449954"/>
                  <a:gd name="connsiteY107" fmla="*/ 368512 h 581680"/>
                  <a:gd name="connsiteX108" fmla="*/ 55073 w 449954"/>
                  <a:gd name="connsiteY108" fmla="*/ 369198 h 581680"/>
                  <a:gd name="connsiteX109" fmla="*/ 54387 w 449954"/>
                  <a:gd name="connsiteY109" fmla="*/ 370433 h 581680"/>
                  <a:gd name="connsiteX110" fmla="*/ 53975 w 449954"/>
                  <a:gd name="connsiteY110" fmla="*/ 371530 h 581680"/>
                  <a:gd name="connsiteX111" fmla="*/ 54112 w 449954"/>
                  <a:gd name="connsiteY111" fmla="*/ 371118 h 581680"/>
                  <a:gd name="connsiteX112" fmla="*/ 53152 w 449954"/>
                  <a:gd name="connsiteY112" fmla="*/ 374410 h 581680"/>
                  <a:gd name="connsiteX113" fmla="*/ 53152 w 449954"/>
                  <a:gd name="connsiteY113" fmla="*/ 374273 h 581680"/>
                  <a:gd name="connsiteX114" fmla="*/ 53152 w 449954"/>
                  <a:gd name="connsiteY114" fmla="*/ 374547 h 581680"/>
                  <a:gd name="connsiteX115" fmla="*/ 53015 w 449954"/>
                  <a:gd name="connsiteY115" fmla="*/ 374959 h 581680"/>
                  <a:gd name="connsiteX116" fmla="*/ 53015 w 449954"/>
                  <a:gd name="connsiteY116" fmla="*/ 374684 h 581680"/>
                  <a:gd name="connsiteX117" fmla="*/ 52329 w 449954"/>
                  <a:gd name="connsiteY117" fmla="*/ 379897 h 581680"/>
                  <a:gd name="connsiteX118" fmla="*/ 52329 w 449954"/>
                  <a:gd name="connsiteY118" fmla="*/ 379759 h 581680"/>
                  <a:gd name="connsiteX119" fmla="*/ 52329 w 449954"/>
                  <a:gd name="connsiteY119" fmla="*/ 380033 h 581680"/>
                  <a:gd name="connsiteX120" fmla="*/ 52329 w 449954"/>
                  <a:gd name="connsiteY120" fmla="*/ 380445 h 581680"/>
                  <a:gd name="connsiteX121" fmla="*/ 52329 w 449954"/>
                  <a:gd name="connsiteY121" fmla="*/ 380308 h 581680"/>
                  <a:gd name="connsiteX122" fmla="*/ 52329 w 449954"/>
                  <a:gd name="connsiteY122" fmla="*/ 390595 h 581680"/>
                  <a:gd name="connsiteX123" fmla="*/ 53975 w 449954"/>
                  <a:gd name="connsiteY123" fmla="*/ 401568 h 581680"/>
                  <a:gd name="connsiteX124" fmla="*/ 53975 w 449954"/>
                  <a:gd name="connsiteY124" fmla="*/ 401568 h 581680"/>
                  <a:gd name="connsiteX125" fmla="*/ 56718 w 449954"/>
                  <a:gd name="connsiteY125" fmla="*/ 413364 h 581680"/>
                  <a:gd name="connsiteX126" fmla="*/ 60422 w 449954"/>
                  <a:gd name="connsiteY126" fmla="*/ 425022 h 581680"/>
                  <a:gd name="connsiteX127" fmla="*/ 60147 w 449954"/>
                  <a:gd name="connsiteY127" fmla="*/ 424474 h 581680"/>
                  <a:gd name="connsiteX128" fmla="*/ 72629 w 449954"/>
                  <a:gd name="connsiteY128" fmla="*/ 453688 h 581680"/>
                  <a:gd name="connsiteX129" fmla="*/ 72629 w 449954"/>
                  <a:gd name="connsiteY129" fmla="*/ 453688 h 581680"/>
                  <a:gd name="connsiteX130" fmla="*/ 72629 w 449954"/>
                  <a:gd name="connsiteY130" fmla="*/ 453826 h 581680"/>
                  <a:gd name="connsiteX131" fmla="*/ 72629 w 449954"/>
                  <a:gd name="connsiteY131" fmla="*/ 453963 h 581680"/>
                  <a:gd name="connsiteX132" fmla="*/ 72629 w 449954"/>
                  <a:gd name="connsiteY132" fmla="*/ 453963 h 581680"/>
                  <a:gd name="connsiteX133" fmla="*/ 83327 w 449954"/>
                  <a:gd name="connsiteY133" fmla="*/ 473577 h 581680"/>
                  <a:gd name="connsiteX134" fmla="*/ 95397 w 449954"/>
                  <a:gd name="connsiteY134" fmla="*/ 492779 h 581680"/>
                  <a:gd name="connsiteX135" fmla="*/ 95123 w 449954"/>
                  <a:gd name="connsiteY135" fmla="*/ 492231 h 581680"/>
                  <a:gd name="connsiteX136" fmla="*/ 110622 w 449954"/>
                  <a:gd name="connsiteY136" fmla="*/ 513764 h 581680"/>
                  <a:gd name="connsiteX137" fmla="*/ 85522 w 449954"/>
                  <a:gd name="connsiteY137" fmla="*/ 581522 h 581680"/>
                  <a:gd name="connsiteX138" fmla="*/ 76332 w 449954"/>
                  <a:gd name="connsiteY138" fmla="*/ 578367 h 581680"/>
                  <a:gd name="connsiteX139" fmla="*/ 60010 w 449954"/>
                  <a:gd name="connsiteY139" fmla="*/ 566983 h 581680"/>
                  <a:gd name="connsiteX140" fmla="*/ 51781 w 449954"/>
                  <a:gd name="connsiteY140" fmla="*/ 558341 h 581680"/>
                  <a:gd name="connsiteX141" fmla="*/ 43277 w 449954"/>
                  <a:gd name="connsiteY141" fmla="*/ 547643 h 581680"/>
                  <a:gd name="connsiteX142" fmla="*/ 29972 w 449954"/>
                  <a:gd name="connsiteY142" fmla="*/ 526109 h 581680"/>
                  <a:gd name="connsiteX143" fmla="*/ 24349 w 449954"/>
                  <a:gd name="connsiteY143" fmla="*/ 514587 h 581680"/>
                  <a:gd name="connsiteX144" fmla="*/ 19411 w 449954"/>
                  <a:gd name="connsiteY144" fmla="*/ 503341 h 581680"/>
                  <a:gd name="connsiteX145" fmla="*/ 11730 w 449954"/>
                  <a:gd name="connsiteY145" fmla="*/ 482492 h 581680"/>
                  <a:gd name="connsiteX146" fmla="*/ 9261 w 449954"/>
                  <a:gd name="connsiteY146" fmla="*/ 474811 h 581680"/>
                  <a:gd name="connsiteX147" fmla="*/ 5283 w 449954"/>
                  <a:gd name="connsiteY147" fmla="*/ 460546 h 581680"/>
                  <a:gd name="connsiteX148" fmla="*/ 346 w 449954"/>
                  <a:gd name="connsiteY148" fmla="*/ 432155 h 581680"/>
                  <a:gd name="connsiteX149" fmla="*/ 1717 w 449954"/>
                  <a:gd name="connsiteY149" fmla="*/ 411306 h 581680"/>
                  <a:gd name="connsiteX150" fmla="*/ 5695 w 449954"/>
                  <a:gd name="connsiteY150" fmla="*/ 406231 h 581680"/>
                  <a:gd name="connsiteX151" fmla="*/ 10084 w 449954"/>
                  <a:gd name="connsiteY151" fmla="*/ 408700 h 581680"/>
                  <a:gd name="connsiteX152" fmla="*/ 8987 w 449954"/>
                  <a:gd name="connsiteY152" fmla="*/ 412403 h 581680"/>
                  <a:gd name="connsiteX153" fmla="*/ 8575 w 449954"/>
                  <a:gd name="connsiteY153" fmla="*/ 413364 h 581680"/>
                  <a:gd name="connsiteX154" fmla="*/ 8164 w 449954"/>
                  <a:gd name="connsiteY154" fmla="*/ 415146 h 581680"/>
                  <a:gd name="connsiteX155" fmla="*/ 8164 w 449954"/>
                  <a:gd name="connsiteY155" fmla="*/ 414735 h 581680"/>
                  <a:gd name="connsiteX156" fmla="*/ 7478 w 449954"/>
                  <a:gd name="connsiteY156" fmla="*/ 419261 h 581680"/>
                  <a:gd name="connsiteX157" fmla="*/ 7478 w 449954"/>
                  <a:gd name="connsiteY157" fmla="*/ 418987 h 581680"/>
                  <a:gd name="connsiteX158" fmla="*/ 7478 w 449954"/>
                  <a:gd name="connsiteY158" fmla="*/ 429137 h 581680"/>
                  <a:gd name="connsiteX159" fmla="*/ 7478 w 449954"/>
                  <a:gd name="connsiteY159" fmla="*/ 429000 h 581680"/>
                  <a:gd name="connsiteX160" fmla="*/ 9947 w 449954"/>
                  <a:gd name="connsiteY160" fmla="*/ 446693 h 581680"/>
                  <a:gd name="connsiteX161" fmla="*/ 9947 w 449954"/>
                  <a:gd name="connsiteY161" fmla="*/ 446556 h 581680"/>
                  <a:gd name="connsiteX162" fmla="*/ 19136 w 449954"/>
                  <a:gd name="connsiteY162" fmla="*/ 479886 h 581680"/>
                  <a:gd name="connsiteX163" fmla="*/ 18999 w 449954"/>
                  <a:gd name="connsiteY163" fmla="*/ 479749 h 581680"/>
                  <a:gd name="connsiteX164" fmla="*/ 24486 w 449954"/>
                  <a:gd name="connsiteY164" fmla="*/ 494151 h 581680"/>
                  <a:gd name="connsiteX165" fmla="*/ 26817 w 449954"/>
                  <a:gd name="connsiteY165" fmla="*/ 500186 h 581680"/>
                  <a:gd name="connsiteX166" fmla="*/ 29835 w 449954"/>
                  <a:gd name="connsiteY166" fmla="*/ 506906 h 581680"/>
                  <a:gd name="connsiteX167" fmla="*/ 33950 w 449954"/>
                  <a:gd name="connsiteY167" fmla="*/ 515685 h 581680"/>
                  <a:gd name="connsiteX168" fmla="*/ 33675 w 449954"/>
                  <a:gd name="connsiteY168" fmla="*/ 515273 h 581680"/>
                  <a:gd name="connsiteX169" fmla="*/ 47529 w 449954"/>
                  <a:gd name="connsiteY169" fmla="*/ 539139 h 581680"/>
                  <a:gd name="connsiteX170" fmla="*/ 47391 w 449954"/>
                  <a:gd name="connsiteY170" fmla="*/ 539002 h 581680"/>
                  <a:gd name="connsiteX171" fmla="*/ 58364 w 449954"/>
                  <a:gd name="connsiteY171" fmla="*/ 553267 h 581680"/>
                  <a:gd name="connsiteX172" fmla="*/ 58090 w 449954"/>
                  <a:gd name="connsiteY172" fmla="*/ 552855 h 581680"/>
                  <a:gd name="connsiteX173" fmla="*/ 66045 w 449954"/>
                  <a:gd name="connsiteY173" fmla="*/ 560948 h 581680"/>
                  <a:gd name="connsiteX174" fmla="*/ 65634 w 449954"/>
                  <a:gd name="connsiteY174" fmla="*/ 560536 h 581680"/>
                  <a:gd name="connsiteX175" fmla="*/ 74412 w 449954"/>
                  <a:gd name="connsiteY175" fmla="*/ 567531 h 581680"/>
                  <a:gd name="connsiteX176" fmla="*/ 74275 w 449954"/>
                  <a:gd name="connsiteY176" fmla="*/ 567394 h 581680"/>
                  <a:gd name="connsiteX177" fmla="*/ 78252 w 449954"/>
                  <a:gd name="connsiteY177" fmla="*/ 569726 h 581680"/>
                  <a:gd name="connsiteX178" fmla="*/ 77841 w 449954"/>
                  <a:gd name="connsiteY178" fmla="*/ 569451 h 581680"/>
                  <a:gd name="connsiteX179" fmla="*/ 83739 w 449954"/>
                  <a:gd name="connsiteY179" fmla="*/ 572057 h 581680"/>
                  <a:gd name="connsiteX180" fmla="*/ 83190 w 449954"/>
                  <a:gd name="connsiteY180" fmla="*/ 571921 h 581680"/>
                  <a:gd name="connsiteX181" fmla="*/ 86894 w 449954"/>
                  <a:gd name="connsiteY181" fmla="*/ 573018 h 581680"/>
                  <a:gd name="connsiteX182" fmla="*/ 86756 w 449954"/>
                  <a:gd name="connsiteY182" fmla="*/ 573018 h 581680"/>
                  <a:gd name="connsiteX183" fmla="*/ 87031 w 449954"/>
                  <a:gd name="connsiteY183" fmla="*/ 573018 h 581680"/>
                  <a:gd name="connsiteX184" fmla="*/ 87305 w 449954"/>
                  <a:gd name="connsiteY184" fmla="*/ 573155 h 581680"/>
                  <a:gd name="connsiteX185" fmla="*/ 87168 w 449954"/>
                  <a:gd name="connsiteY185" fmla="*/ 573155 h 581680"/>
                  <a:gd name="connsiteX186" fmla="*/ 88951 w 449954"/>
                  <a:gd name="connsiteY186" fmla="*/ 573429 h 581680"/>
                  <a:gd name="connsiteX187" fmla="*/ 88402 w 449954"/>
                  <a:gd name="connsiteY187" fmla="*/ 573429 h 581680"/>
                  <a:gd name="connsiteX188" fmla="*/ 92243 w 449954"/>
                  <a:gd name="connsiteY188" fmla="*/ 573566 h 581680"/>
                  <a:gd name="connsiteX189" fmla="*/ 92106 w 449954"/>
                  <a:gd name="connsiteY189" fmla="*/ 573566 h 581680"/>
                  <a:gd name="connsiteX190" fmla="*/ 95946 w 449954"/>
                  <a:gd name="connsiteY190" fmla="*/ 573018 h 581680"/>
                  <a:gd name="connsiteX191" fmla="*/ 98003 w 449954"/>
                  <a:gd name="connsiteY191" fmla="*/ 572469 h 581680"/>
                  <a:gd name="connsiteX192" fmla="*/ 97592 w 449954"/>
                  <a:gd name="connsiteY192" fmla="*/ 572606 h 581680"/>
                  <a:gd name="connsiteX193" fmla="*/ 101295 w 449954"/>
                  <a:gd name="connsiteY193" fmla="*/ 571098 h 581680"/>
                  <a:gd name="connsiteX194" fmla="*/ 100884 w 449954"/>
                  <a:gd name="connsiteY194" fmla="*/ 571372 h 581680"/>
                  <a:gd name="connsiteX195" fmla="*/ 102667 w 449954"/>
                  <a:gd name="connsiteY195" fmla="*/ 570274 h 581680"/>
                  <a:gd name="connsiteX196" fmla="*/ 102255 w 449954"/>
                  <a:gd name="connsiteY196" fmla="*/ 570549 h 581680"/>
                  <a:gd name="connsiteX197" fmla="*/ 105684 w 449954"/>
                  <a:gd name="connsiteY197" fmla="*/ 567943 h 581680"/>
                  <a:gd name="connsiteX198" fmla="*/ 105273 w 449954"/>
                  <a:gd name="connsiteY198" fmla="*/ 568217 h 581680"/>
                  <a:gd name="connsiteX199" fmla="*/ 109525 w 449954"/>
                  <a:gd name="connsiteY199" fmla="*/ 563965 h 581680"/>
                  <a:gd name="connsiteX200" fmla="*/ 109388 w 449954"/>
                  <a:gd name="connsiteY200" fmla="*/ 564102 h 581680"/>
                  <a:gd name="connsiteX201" fmla="*/ 111994 w 449954"/>
                  <a:gd name="connsiteY201" fmla="*/ 560673 h 581680"/>
                  <a:gd name="connsiteX202" fmla="*/ 111719 w 449954"/>
                  <a:gd name="connsiteY202" fmla="*/ 561085 h 581680"/>
                  <a:gd name="connsiteX203" fmla="*/ 114874 w 449954"/>
                  <a:gd name="connsiteY203" fmla="*/ 555873 h 581680"/>
                  <a:gd name="connsiteX204" fmla="*/ 114874 w 449954"/>
                  <a:gd name="connsiteY204" fmla="*/ 555873 h 581680"/>
                  <a:gd name="connsiteX205" fmla="*/ 120361 w 449954"/>
                  <a:gd name="connsiteY205" fmla="*/ 543391 h 581680"/>
                  <a:gd name="connsiteX206" fmla="*/ 120224 w 449954"/>
                  <a:gd name="connsiteY206" fmla="*/ 543803 h 581680"/>
                  <a:gd name="connsiteX207" fmla="*/ 121046 w 449954"/>
                  <a:gd name="connsiteY207" fmla="*/ 541334 h 581680"/>
                  <a:gd name="connsiteX208" fmla="*/ 113777 w 449954"/>
                  <a:gd name="connsiteY208" fmla="*/ 532418 h 581680"/>
                  <a:gd name="connsiteX209" fmla="*/ 100884 w 449954"/>
                  <a:gd name="connsiteY209" fmla="*/ 515548 h 581680"/>
                  <a:gd name="connsiteX210" fmla="*/ 85385 w 449954"/>
                  <a:gd name="connsiteY210" fmla="*/ 493054 h 581680"/>
                  <a:gd name="connsiteX211" fmla="*/ 56855 w 449954"/>
                  <a:gd name="connsiteY211" fmla="*/ 439424 h 581680"/>
                  <a:gd name="connsiteX212" fmla="*/ 48077 w 449954"/>
                  <a:gd name="connsiteY212" fmla="*/ 413226 h 581680"/>
                  <a:gd name="connsiteX213" fmla="*/ 43825 w 449954"/>
                  <a:gd name="connsiteY213" fmla="*/ 385932 h 581680"/>
                  <a:gd name="connsiteX214" fmla="*/ 44511 w 449954"/>
                  <a:gd name="connsiteY214" fmla="*/ 374959 h 581680"/>
                  <a:gd name="connsiteX215" fmla="*/ 46980 w 449954"/>
                  <a:gd name="connsiteY215" fmla="*/ 366317 h 581680"/>
                  <a:gd name="connsiteX216" fmla="*/ 51369 w 449954"/>
                  <a:gd name="connsiteY216" fmla="*/ 360694 h 581680"/>
                  <a:gd name="connsiteX217" fmla="*/ 58364 w 449954"/>
                  <a:gd name="connsiteY217" fmla="*/ 356717 h 581680"/>
                  <a:gd name="connsiteX218" fmla="*/ 73452 w 449954"/>
                  <a:gd name="connsiteY218" fmla="*/ 360557 h 581680"/>
                  <a:gd name="connsiteX219" fmla="*/ 89363 w 449954"/>
                  <a:gd name="connsiteY219" fmla="*/ 376879 h 581680"/>
                  <a:gd name="connsiteX220" fmla="*/ 96906 w 449954"/>
                  <a:gd name="connsiteY220" fmla="*/ 387578 h 581680"/>
                  <a:gd name="connsiteX221" fmla="*/ 104999 w 449954"/>
                  <a:gd name="connsiteY221" fmla="*/ 400333 h 581680"/>
                  <a:gd name="connsiteX222" fmla="*/ 119538 w 449954"/>
                  <a:gd name="connsiteY222" fmla="*/ 427354 h 581680"/>
                  <a:gd name="connsiteX223" fmla="*/ 129687 w 449954"/>
                  <a:gd name="connsiteY223" fmla="*/ 453688 h 581680"/>
                  <a:gd name="connsiteX224" fmla="*/ 135860 w 449954"/>
                  <a:gd name="connsiteY224" fmla="*/ 484412 h 581680"/>
                  <a:gd name="connsiteX225" fmla="*/ 131196 w 449954"/>
                  <a:gd name="connsiteY225" fmla="*/ 536945 h 581680"/>
                  <a:gd name="connsiteX226" fmla="*/ 130922 w 449954"/>
                  <a:gd name="connsiteY226" fmla="*/ 538179 h 581680"/>
                  <a:gd name="connsiteX227" fmla="*/ 132842 w 449954"/>
                  <a:gd name="connsiteY227" fmla="*/ 540374 h 581680"/>
                  <a:gd name="connsiteX228" fmla="*/ 144501 w 449954"/>
                  <a:gd name="connsiteY228" fmla="*/ 552444 h 581680"/>
                  <a:gd name="connsiteX229" fmla="*/ 151496 w 449954"/>
                  <a:gd name="connsiteY229" fmla="*/ 558067 h 581680"/>
                  <a:gd name="connsiteX230" fmla="*/ 150947 w 449954"/>
                  <a:gd name="connsiteY230" fmla="*/ 557793 h 581680"/>
                  <a:gd name="connsiteX231" fmla="*/ 154788 w 449954"/>
                  <a:gd name="connsiteY231" fmla="*/ 560125 h 581680"/>
                  <a:gd name="connsiteX232" fmla="*/ 154788 w 449954"/>
                  <a:gd name="connsiteY232" fmla="*/ 560125 h 581680"/>
                  <a:gd name="connsiteX233" fmla="*/ 158354 w 449954"/>
                  <a:gd name="connsiteY233" fmla="*/ 561496 h 581680"/>
                  <a:gd name="connsiteX234" fmla="*/ 158217 w 449954"/>
                  <a:gd name="connsiteY234" fmla="*/ 561359 h 581680"/>
                  <a:gd name="connsiteX235" fmla="*/ 162194 w 449954"/>
                  <a:gd name="connsiteY235" fmla="*/ 562319 h 581680"/>
                  <a:gd name="connsiteX236" fmla="*/ 161509 w 449954"/>
                  <a:gd name="connsiteY236" fmla="*/ 562182 h 581680"/>
                  <a:gd name="connsiteX237" fmla="*/ 163429 w 449954"/>
                  <a:gd name="connsiteY237" fmla="*/ 562457 h 581680"/>
                  <a:gd name="connsiteX238" fmla="*/ 163017 w 449954"/>
                  <a:gd name="connsiteY238" fmla="*/ 562457 h 581680"/>
                  <a:gd name="connsiteX239" fmla="*/ 167406 w 449954"/>
                  <a:gd name="connsiteY239" fmla="*/ 562457 h 581680"/>
                  <a:gd name="connsiteX240" fmla="*/ 166721 w 449954"/>
                  <a:gd name="connsiteY240" fmla="*/ 562457 h 581680"/>
                  <a:gd name="connsiteX241" fmla="*/ 168367 w 449954"/>
                  <a:gd name="connsiteY241" fmla="*/ 562182 h 581680"/>
                  <a:gd name="connsiteX242" fmla="*/ 170287 w 449954"/>
                  <a:gd name="connsiteY242" fmla="*/ 561634 h 581680"/>
                  <a:gd name="connsiteX243" fmla="*/ 170150 w 449954"/>
                  <a:gd name="connsiteY243" fmla="*/ 561634 h 581680"/>
                  <a:gd name="connsiteX244" fmla="*/ 173304 w 449954"/>
                  <a:gd name="connsiteY244" fmla="*/ 560399 h 581680"/>
                  <a:gd name="connsiteX245" fmla="*/ 173167 w 449954"/>
                  <a:gd name="connsiteY245" fmla="*/ 560399 h 581680"/>
                  <a:gd name="connsiteX246" fmla="*/ 173441 w 449954"/>
                  <a:gd name="connsiteY246" fmla="*/ 560262 h 581680"/>
                  <a:gd name="connsiteX247" fmla="*/ 173716 w 449954"/>
                  <a:gd name="connsiteY247" fmla="*/ 560125 h 581680"/>
                  <a:gd name="connsiteX248" fmla="*/ 173579 w 449954"/>
                  <a:gd name="connsiteY248" fmla="*/ 560125 h 581680"/>
                  <a:gd name="connsiteX249" fmla="*/ 176870 w 449954"/>
                  <a:gd name="connsiteY249" fmla="*/ 558067 h 581680"/>
                  <a:gd name="connsiteX250" fmla="*/ 176733 w 449954"/>
                  <a:gd name="connsiteY250" fmla="*/ 558205 h 581680"/>
                  <a:gd name="connsiteX251" fmla="*/ 179339 w 449954"/>
                  <a:gd name="connsiteY251" fmla="*/ 556147 h 581680"/>
                  <a:gd name="connsiteX252" fmla="*/ 179202 w 449954"/>
                  <a:gd name="connsiteY252" fmla="*/ 556147 h 581680"/>
                  <a:gd name="connsiteX253" fmla="*/ 182220 w 449954"/>
                  <a:gd name="connsiteY253" fmla="*/ 552992 h 581680"/>
                  <a:gd name="connsiteX254" fmla="*/ 181808 w 449954"/>
                  <a:gd name="connsiteY254" fmla="*/ 553404 h 581680"/>
                  <a:gd name="connsiteX255" fmla="*/ 184414 w 449954"/>
                  <a:gd name="connsiteY255" fmla="*/ 550112 h 581680"/>
                  <a:gd name="connsiteX256" fmla="*/ 184277 w 449954"/>
                  <a:gd name="connsiteY256" fmla="*/ 550249 h 581680"/>
                  <a:gd name="connsiteX257" fmla="*/ 190038 w 449954"/>
                  <a:gd name="connsiteY257" fmla="*/ 540648 h 581680"/>
                  <a:gd name="connsiteX258" fmla="*/ 189764 w 449954"/>
                  <a:gd name="connsiteY258" fmla="*/ 541196 h 581680"/>
                  <a:gd name="connsiteX259" fmla="*/ 194015 w 449954"/>
                  <a:gd name="connsiteY259" fmla="*/ 530773 h 581680"/>
                  <a:gd name="connsiteX260" fmla="*/ 198130 w 449954"/>
                  <a:gd name="connsiteY260" fmla="*/ 515136 h 581680"/>
                  <a:gd name="connsiteX261" fmla="*/ 198130 w 449954"/>
                  <a:gd name="connsiteY261" fmla="*/ 515548 h 581680"/>
                  <a:gd name="connsiteX262" fmla="*/ 200599 w 449954"/>
                  <a:gd name="connsiteY262" fmla="*/ 496894 h 581680"/>
                  <a:gd name="connsiteX263" fmla="*/ 200599 w 449954"/>
                  <a:gd name="connsiteY263" fmla="*/ 497031 h 581680"/>
                  <a:gd name="connsiteX264" fmla="*/ 200599 w 449954"/>
                  <a:gd name="connsiteY264" fmla="*/ 496757 h 581680"/>
                  <a:gd name="connsiteX265" fmla="*/ 200599 w 449954"/>
                  <a:gd name="connsiteY265" fmla="*/ 496757 h 581680"/>
                  <a:gd name="connsiteX266" fmla="*/ 200599 w 449954"/>
                  <a:gd name="connsiteY266" fmla="*/ 496619 h 581680"/>
                  <a:gd name="connsiteX267" fmla="*/ 200462 w 449954"/>
                  <a:gd name="connsiteY267" fmla="*/ 472205 h 581680"/>
                  <a:gd name="connsiteX268" fmla="*/ 200462 w 449954"/>
                  <a:gd name="connsiteY268" fmla="*/ 472205 h 581680"/>
                  <a:gd name="connsiteX269" fmla="*/ 200462 w 449954"/>
                  <a:gd name="connsiteY269" fmla="*/ 472068 h 581680"/>
                  <a:gd name="connsiteX270" fmla="*/ 200462 w 449954"/>
                  <a:gd name="connsiteY270" fmla="*/ 471931 h 581680"/>
                  <a:gd name="connsiteX271" fmla="*/ 200462 w 449954"/>
                  <a:gd name="connsiteY271" fmla="*/ 472068 h 581680"/>
                  <a:gd name="connsiteX272" fmla="*/ 199776 w 449954"/>
                  <a:gd name="connsiteY272" fmla="*/ 465073 h 581680"/>
                  <a:gd name="connsiteX273" fmla="*/ 184963 w 449954"/>
                  <a:gd name="connsiteY273" fmla="*/ 443539 h 581680"/>
                  <a:gd name="connsiteX274" fmla="*/ 178242 w 449954"/>
                  <a:gd name="connsiteY274" fmla="*/ 433526 h 581680"/>
                  <a:gd name="connsiteX275" fmla="*/ 175499 w 449954"/>
                  <a:gd name="connsiteY275" fmla="*/ 428862 h 581680"/>
                  <a:gd name="connsiteX276" fmla="*/ 160823 w 449954"/>
                  <a:gd name="connsiteY276" fmla="*/ 403351 h 581680"/>
                  <a:gd name="connsiteX277" fmla="*/ 153142 w 449954"/>
                  <a:gd name="connsiteY277" fmla="*/ 388400 h 581680"/>
                  <a:gd name="connsiteX278" fmla="*/ 141758 w 449954"/>
                  <a:gd name="connsiteY278" fmla="*/ 365906 h 581680"/>
                  <a:gd name="connsiteX279" fmla="*/ 139151 w 449954"/>
                  <a:gd name="connsiteY279" fmla="*/ 360008 h 581680"/>
                  <a:gd name="connsiteX280" fmla="*/ 132568 w 449954"/>
                  <a:gd name="connsiteY280" fmla="*/ 345195 h 581680"/>
                  <a:gd name="connsiteX281" fmla="*/ 119675 w 449954"/>
                  <a:gd name="connsiteY281" fmla="*/ 313923 h 581680"/>
                  <a:gd name="connsiteX282" fmla="*/ 115697 w 449954"/>
                  <a:gd name="connsiteY282" fmla="*/ 300892 h 581680"/>
                  <a:gd name="connsiteX283" fmla="*/ 113914 w 449954"/>
                  <a:gd name="connsiteY283" fmla="*/ 291840 h 581680"/>
                  <a:gd name="connsiteX284" fmla="*/ 115148 w 449954"/>
                  <a:gd name="connsiteY284" fmla="*/ 286079 h 581680"/>
                  <a:gd name="connsiteX285" fmla="*/ 119949 w 449954"/>
                  <a:gd name="connsiteY285" fmla="*/ 281690 h 581680"/>
                  <a:gd name="connsiteX286" fmla="*/ 125710 w 449954"/>
                  <a:gd name="connsiteY286" fmla="*/ 280318 h 581680"/>
                  <a:gd name="connsiteX287" fmla="*/ 131196 w 449954"/>
                  <a:gd name="connsiteY287" fmla="*/ 282376 h 581680"/>
                  <a:gd name="connsiteX288" fmla="*/ 138603 w 449954"/>
                  <a:gd name="connsiteY288" fmla="*/ 289371 h 581680"/>
                  <a:gd name="connsiteX289" fmla="*/ 147244 w 449954"/>
                  <a:gd name="connsiteY289" fmla="*/ 300481 h 581680"/>
                  <a:gd name="connsiteX290" fmla="*/ 176870 w 449954"/>
                  <a:gd name="connsiteY290" fmla="*/ 352053 h 581680"/>
                  <a:gd name="connsiteX291" fmla="*/ 199365 w 449954"/>
                  <a:gd name="connsiteY291" fmla="*/ 410072 h 581680"/>
                  <a:gd name="connsiteX292" fmla="*/ 209789 w 449954"/>
                  <a:gd name="connsiteY292" fmla="*/ 460546 h 581680"/>
                  <a:gd name="connsiteX293" fmla="*/ 222682 w 449954"/>
                  <a:gd name="connsiteY293" fmla="*/ 476320 h 581680"/>
                  <a:gd name="connsiteX294" fmla="*/ 222545 w 449954"/>
                  <a:gd name="connsiteY294" fmla="*/ 476045 h 581680"/>
                  <a:gd name="connsiteX295" fmla="*/ 242707 w 449954"/>
                  <a:gd name="connsiteY295" fmla="*/ 496483 h 581680"/>
                  <a:gd name="connsiteX296" fmla="*/ 242707 w 449954"/>
                  <a:gd name="connsiteY296" fmla="*/ 496483 h 581680"/>
                  <a:gd name="connsiteX297" fmla="*/ 242707 w 449954"/>
                  <a:gd name="connsiteY297" fmla="*/ 496483 h 581680"/>
                  <a:gd name="connsiteX298" fmla="*/ 243256 w 449954"/>
                  <a:gd name="connsiteY298" fmla="*/ 496894 h 581680"/>
                  <a:gd name="connsiteX299" fmla="*/ 242982 w 449954"/>
                  <a:gd name="connsiteY299" fmla="*/ 496619 h 581680"/>
                  <a:gd name="connsiteX300" fmla="*/ 252308 w 449954"/>
                  <a:gd name="connsiteY300" fmla="*/ 503615 h 581680"/>
                  <a:gd name="connsiteX301" fmla="*/ 252171 w 449954"/>
                  <a:gd name="connsiteY301" fmla="*/ 503477 h 581680"/>
                  <a:gd name="connsiteX302" fmla="*/ 257246 w 449954"/>
                  <a:gd name="connsiteY302" fmla="*/ 506495 h 581680"/>
                  <a:gd name="connsiteX303" fmla="*/ 260127 w 449954"/>
                  <a:gd name="connsiteY303" fmla="*/ 507729 h 581680"/>
                  <a:gd name="connsiteX304" fmla="*/ 264104 w 449954"/>
                  <a:gd name="connsiteY304" fmla="*/ 508964 h 581680"/>
                  <a:gd name="connsiteX305" fmla="*/ 270414 w 449954"/>
                  <a:gd name="connsiteY305" fmla="*/ 509924 h 581680"/>
                  <a:gd name="connsiteX306" fmla="*/ 270276 w 449954"/>
                  <a:gd name="connsiteY306" fmla="*/ 509924 h 581680"/>
                  <a:gd name="connsiteX307" fmla="*/ 270414 w 449954"/>
                  <a:gd name="connsiteY307" fmla="*/ 509924 h 581680"/>
                  <a:gd name="connsiteX308" fmla="*/ 270962 w 449954"/>
                  <a:gd name="connsiteY308" fmla="*/ 509924 h 581680"/>
                  <a:gd name="connsiteX309" fmla="*/ 270551 w 449954"/>
                  <a:gd name="connsiteY309" fmla="*/ 509924 h 581680"/>
                  <a:gd name="connsiteX310" fmla="*/ 274117 w 449954"/>
                  <a:gd name="connsiteY310" fmla="*/ 509787 h 581680"/>
                  <a:gd name="connsiteX311" fmla="*/ 273980 w 449954"/>
                  <a:gd name="connsiteY311" fmla="*/ 509787 h 581680"/>
                  <a:gd name="connsiteX312" fmla="*/ 274117 w 449954"/>
                  <a:gd name="connsiteY312" fmla="*/ 509787 h 581680"/>
                  <a:gd name="connsiteX313" fmla="*/ 274666 w 449954"/>
                  <a:gd name="connsiteY313" fmla="*/ 509787 h 581680"/>
                  <a:gd name="connsiteX314" fmla="*/ 274391 w 449954"/>
                  <a:gd name="connsiteY314" fmla="*/ 509787 h 581680"/>
                  <a:gd name="connsiteX315" fmla="*/ 277958 w 449954"/>
                  <a:gd name="connsiteY315" fmla="*/ 509238 h 581680"/>
                  <a:gd name="connsiteX316" fmla="*/ 277683 w 449954"/>
                  <a:gd name="connsiteY316" fmla="*/ 509238 h 581680"/>
                  <a:gd name="connsiteX317" fmla="*/ 283581 w 449954"/>
                  <a:gd name="connsiteY317" fmla="*/ 507593 h 581680"/>
                  <a:gd name="connsiteX318" fmla="*/ 283444 w 449954"/>
                  <a:gd name="connsiteY318" fmla="*/ 507593 h 581680"/>
                  <a:gd name="connsiteX319" fmla="*/ 287833 w 449954"/>
                  <a:gd name="connsiteY319" fmla="*/ 505672 h 581680"/>
                  <a:gd name="connsiteX320" fmla="*/ 287147 w 449954"/>
                  <a:gd name="connsiteY320" fmla="*/ 505947 h 581680"/>
                  <a:gd name="connsiteX321" fmla="*/ 290850 w 449954"/>
                  <a:gd name="connsiteY321" fmla="*/ 503889 h 581680"/>
                  <a:gd name="connsiteX322" fmla="*/ 290713 w 449954"/>
                  <a:gd name="connsiteY322" fmla="*/ 503889 h 581680"/>
                  <a:gd name="connsiteX323" fmla="*/ 294417 w 449954"/>
                  <a:gd name="connsiteY323" fmla="*/ 501146 h 581680"/>
                  <a:gd name="connsiteX324" fmla="*/ 294279 w 449954"/>
                  <a:gd name="connsiteY324" fmla="*/ 501283 h 581680"/>
                  <a:gd name="connsiteX325" fmla="*/ 298394 w 449954"/>
                  <a:gd name="connsiteY325" fmla="*/ 497168 h 581680"/>
                  <a:gd name="connsiteX326" fmla="*/ 302509 w 449954"/>
                  <a:gd name="connsiteY326" fmla="*/ 491682 h 581680"/>
                  <a:gd name="connsiteX327" fmla="*/ 304429 w 449954"/>
                  <a:gd name="connsiteY327" fmla="*/ 488390 h 581680"/>
                  <a:gd name="connsiteX328" fmla="*/ 307035 w 449954"/>
                  <a:gd name="connsiteY328" fmla="*/ 482218 h 581680"/>
                  <a:gd name="connsiteX329" fmla="*/ 306761 w 449954"/>
                  <a:gd name="connsiteY329" fmla="*/ 482903 h 581680"/>
                  <a:gd name="connsiteX330" fmla="*/ 310876 w 449954"/>
                  <a:gd name="connsiteY330" fmla="*/ 467130 h 581680"/>
                  <a:gd name="connsiteX331" fmla="*/ 313208 w 449954"/>
                  <a:gd name="connsiteY331" fmla="*/ 450122 h 581680"/>
                  <a:gd name="connsiteX332" fmla="*/ 313070 w 449954"/>
                  <a:gd name="connsiteY332" fmla="*/ 426942 h 581680"/>
                  <a:gd name="connsiteX333" fmla="*/ 313208 w 449954"/>
                  <a:gd name="connsiteY333" fmla="*/ 427765 h 581680"/>
                  <a:gd name="connsiteX334" fmla="*/ 307173 w 449954"/>
                  <a:gd name="connsiteY334" fmla="*/ 386755 h 581680"/>
                  <a:gd name="connsiteX335" fmla="*/ 307310 w 449954"/>
                  <a:gd name="connsiteY335" fmla="*/ 387303 h 581680"/>
                  <a:gd name="connsiteX336" fmla="*/ 304155 w 449954"/>
                  <a:gd name="connsiteY336" fmla="*/ 373450 h 581680"/>
                  <a:gd name="connsiteX337" fmla="*/ 290028 w 449954"/>
                  <a:gd name="connsiteY337" fmla="*/ 359048 h 581680"/>
                  <a:gd name="connsiteX338" fmla="*/ 268082 w 449954"/>
                  <a:gd name="connsiteY338" fmla="*/ 332027 h 581680"/>
                  <a:gd name="connsiteX339" fmla="*/ 253680 w 449954"/>
                  <a:gd name="connsiteY339" fmla="*/ 310356 h 581680"/>
                  <a:gd name="connsiteX340" fmla="*/ 244902 w 449954"/>
                  <a:gd name="connsiteY340" fmla="*/ 296503 h 581680"/>
                  <a:gd name="connsiteX341" fmla="*/ 233792 w 449954"/>
                  <a:gd name="connsiteY341" fmla="*/ 278124 h 581680"/>
                  <a:gd name="connsiteX342" fmla="*/ 220762 w 449954"/>
                  <a:gd name="connsiteY342" fmla="*/ 255081 h 581680"/>
                  <a:gd name="connsiteX343" fmla="*/ 215687 w 449954"/>
                  <a:gd name="connsiteY343" fmla="*/ 244245 h 581680"/>
                  <a:gd name="connsiteX344" fmla="*/ 211983 w 449954"/>
                  <a:gd name="connsiteY344" fmla="*/ 234507 h 581680"/>
                  <a:gd name="connsiteX345" fmla="*/ 211298 w 449954"/>
                  <a:gd name="connsiteY345" fmla="*/ 231489 h 581680"/>
                  <a:gd name="connsiteX346" fmla="*/ 211023 w 449954"/>
                  <a:gd name="connsiteY346" fmla="*/ 229157 h 581680"/>
                  <a:gd name="connsiteX347" fmla="*/ 211023 w 449954"/>
                  <a:gd name="connsiteY347" fmla="*/ 226140 h 581680"/>
                  <a:gd name="connsiteX348" fmla="*/ 212944 w 449954"/>
                  <a:gd name="connsiteY348" fmla="*/ 217773 h 581680"/>
                  <a:gd name="connsiteX349" fmla="*/ 220213 w 449954"/>
                  <a:gd name="connsiteY349" fmla="*/ 213658 h 581680"/>
                  <a:gd name="connsiteX350" fmla="*/ 222408 w 449954"/>
                  <a:gd name="connsiteY350" fmla="*/ 214070 h 581680"/>
                  <a:gd name="connsiteX351" fmla="*/ 221585 w 449954"/>
                  <a:gd name="connsiteY351" fmla="*/ 213933 h 581680"/>
                  <a:gd name="connsiteX352" fmla="*/ 226797 w 449954"/>
                  <a:gd name="connsiteY352" fmla="*/ 215030 h 581680"/>
                  <a:gd name="connsiteX353" fmla="*/ 231734 w 449954"/>
                  <a:gd name="connsiteY353" fmla="*/ 217499 h 581680"/>
                  <a:gd name="connsiteX354" fmla="*/ 239004 w 449954"/>
                  <a:gd name="connsiteY354" fmla="*/ 224494 h 581680"/>
                  <a:gd name="connsiteX355" fmla="*/ 255189 w 449954"/>
                  <a:gd name="connsiteY355" fmla="*/ 246166 h 581680"/>
                  <a:gd name="connsiteX356" fmla="*/ 255052 w 449954"/>
                  <a:gd name="connsiteY356" fmla="*/ 246028 h 581680"/>
                  <a:gd name="connsiteX357" fmla="*/ 269454 w 449954"/>
                  <a:gd name="connsiteY357" fmla="*/ 267425 h 581680"/>
                  <a:gd name="connsiteX358" fmla="*/ 280426 w 449954"/>
                  <a:gd name="connsiteY358" fmla="*/ 285530 h 581680"/>
                  <a:gd name="connsiteX359" fmla="*/ 294965 w 449954"/>
                  <a:gd name="connsiteY359" fmla="*/ 313099 h 581680"/>
                  <a:gd name="connsiteX360" fmla="*/ 315265 w 449954"/>
                  <a:gd name="connsiteY360" fmla="*/ 368512 h 581680"/>
                  <a:gd name="connsiteX361" fmla="*/ 316362 w 449954"/>
                  <a:gd name="connsiteY361" fmla="*/ 369610 h 581680"/>
                  <a:gd name="connsiteX362" fmla="*/ 325278 w 449954"/>
                  <a:gd name="connsiteY362" fmla="*/ 376468 h 581680"/>
                  <a:gd name="connsiteX363" fmla="*/ 325140 w 449954"/>
                  <a:gd name="connsiteY363" fmla="*/ 376330 h 581680"/>
                  <a:gd name="connsiteX364" fmla="*/ 337896 w 449954"/>
                  <a:gd name="connsiteY364" fmla="*/ 383737 h 581680"/>
                  <a:gd name="connsiteX365" fmla="*/ 337211 w 449954"/>
                  <a:gd name="connsiteY365" fmla="*/ 383462 h 581680"/>
                  <a:gd name="connsiteX366" fmla="*/ 341188 w 449954"/>
                  <a:gd name="connsiteY366" fmla="*/ 385383 h 581680"/>
                  <a:gd name="connsiteX367" fmla="*/ 340503 w 449954"/>
                  <a:gd name="connsiteY367" fmla="*/ 385108 h 581680"/>
                  <a:gd name="connsiteX368" fmla="*/ 344206 w 449954"/>
                  <a:gd name="connsiteY368" fmla="*/ 386206 h 581680"/>
                  <a:gd name="connsiteX369" fmla="*/ 348046 w 449954"/>
                  <a:gd name="connsiteY369" fmla="*/ 386755 h 581680"/>
                  <a:gd name="connsiteX370" fmla="*/ 347498 w 449954"/>
                  <a:gd name="connsiteY370" fmla="*/ 386755 h 581680"/>
                  <a:gd name="connsiteX371" fmla="*/ 349006 w 449954"/>
                  <a:gd name="connsiteY371" fmla="*/ 386617 h 581680"/>
                  <a:gd name="connsiteX372" fmla="*/ 350378 w 449954"/>
                  <a:gd name="connsiteY372" fmla="*/ 386343 h 581680"/>
                  <a:gd name="connsiteX373" fmla="*/ 352161 w 449954"/>
                  <a:gd name="connsiteY373" fmla="*/ 385794 h 581680"/>
                  <a:gd name="connsiteX374" fmla="*/ 355864 w 449954"/>
                  <a:gd name="connsiteY374" fmla="*/ 384011 h 581680"/>
                  <a:gd name="connsiteX375" fmla="*/ 355179 w 449954"/>
                  <a:gd name="connsiteY375" fmla="*/ 384285 h 581680"/>
                  <a:gd name="connsiteX376" fmla="*/ 359156 w 449954"/>
                  <a:gd name="connsiteY376" fmla="*/ 381954 h 581680"/>
                  <a:gd name="connsiteX377" fmla="*/ 358470 w 449954"/>
                  <a:gd name="connsiteY377" fmla="*/ 382365 h 581680"/>
                  <a:gd name="connsiteX378" fmla="*/ 361762 w 449954"/>
                  <a:gd name="connsiteY378" fmla="*/ 379759 h 581680"/>
                  <a:gd name="connsiteX379" fmla="*/ 366563 w 449954"/>
                  <a:gd name="connsiteY379" fmla="*/ 374959 h 581680"/>
                  <a:gd name="connsiteX380" fmla="*/ 366151 w 449954"/>
                  <a:gd name="connsiteY380" fmla="*/ 375507 h 581680"/>
                  <a:gd name="connsiteX381" fmla="*/ 370129 w 449954"/>
                  <a:gd name="connsiteY381" fmla="*/ 370569 h 581680"/>
                  <a:gd name="connsiteX382" fmla="*/ 369992 w 449954"/>
                  <a:gd name="connsiteY382" fmla="*/ 370844 h 581680"/>
                  <a:gd name="connsiteX383" fmla="*/ 370266 w 449954"/>
                  <a:gd name="connsiteY383" fmla="*/ 370295 h 581680"/>
                  <a:gd name="connsiteX384" fmla="*/ 370403 w 449954"/>
                  <a:gd name="connsiteY384" fmla="*/ 370158 h 581680"/>
                  <a:gd name="connsiteX385" fmla="*/ 370266 w 449954"/>
                  <a:gd name="connsiteY385" fmla="*/ 370295 h 581680"/>
                  <a:gd name="connsiteX386" fmla="*/ 372049 w 449954"/>
                  <a:gd name="connsiteY386" fmla="*/ 367415 h 581680"/>
                  <a:gd name="connsiteX387" fmla="*/ 371912 w 449954"/>
                  <a:gd name="connsiteY387" fmla="*/ 367552 h 581680"/>
                  <a:gd name="connsiteX388" fmla="*/ 375341 w 449954"/>
                  <a:gd name="connsiteY388" fmla="*/ 359459 h 581680"/>
                  <a:gd name="connsiteX389" fmla="*/ 375341 w 449954"/>
                  <a:gd name="connsiteY389" fmla="*/ 359459 h 581680"/>
                  <a:gd name="connsiteX390" fmla="*/ 378770 w 449954"/>
                  <a:gd name="connsiteY390" fmla="*/ 346704 h 581680"/>
                  <a:gd name="connsiteX391" fmla="*/ 381102 w 449954"/>
                  <a:gd name="connsiteY391" fmla="*/ 330930 h 581680"/>
                  <a:gd name="connsiteX392" fmla="*/ 381102 w 449954"/>
                  <a:gd name="connsiteY392" fmla="*/ 318037 h 581680"/>
                  <a:gd name="connsiteX393" fmla="*/ 381102 w 449954"/>
                  <a:gd name="connsiteY393" fmla="*/ 318175 h 581680"/>
                  <a:gd name="connsiteX394" fmla="*/ 381102 w 449954"/>
                  <a:gd name="connsiteY394" fmla="*/ 317626 h 581680"/>
                  <a:gd name="connsiteX395" fmla="*/ 381102 w 449954"/>
                  <a:gd name="connsiteY395" fmla="*/ 317352 h 581680"/>
                  <a:gd name="connsiteX396" fmla="*/ 381102 w 449954"/>
                  <a:gd name="connsiteY396" fmla="*/ 317489 h 581680"/>
                  <a:gd name="connsiteX397" fmla="*/ 378222 w 449954"/>
                  <a:gd name="connsiteY397" fmla="*/ 296778 h 581680"/>
                  <a:gd name="connsiteX398" fmla="*/ 370403 w 449954"/>
                  <a:gd name="connsiteY398" fmla="*/ 268522 h 581680"/>
                  <a:gd name="connsiteX399" fmla="*/ 370403 w 449954"/>
                  <a:gd name="connsiteY399" fmla="*/ 268660 h 581680"/>
                  <a:gd name="connsiteX400" fmla="*/ 359705 w 449954"/>
                  <a:gd name="connsiteY400" fmla="*/ 241639 h 581680"/>
                  <a:gd name="connsiteX401" fmla="*/ 358333 w 449954"/>
                  <a:gd name="connsiteY401" fmla="*/ 238485 h 581680"/>
                  <a:gd name="connsiteX402" fmla="*/ 354219 w 449954"/>
                  <a:gd name="connsiteY402" fmla="*/ 232998 h 581680"/>
                  <a:gd name="connsiteX403" fmla="*/ 344343 w 449954"/>
                  <a:gd name="connsiteY403" fmla="*/ 218596 h 581680"/>
                  <a:gd name="connsiteX404" fmla="*/ 336936 w 449954"/>
                  <a:gd name="connsiteY404" fmla="*/ 206938 h 581680"/>
                  <a:gd name="connsiteX405" fmla="*/ 331038 w 449954"/>
                  <a:gd name="connsiteY405" fmla="*/ 197474 h 581680"/>
                  <a:gd name="connsiteX406" fmla="*/ 321300 w 449954"/>
                  <a:gd name="connsiteY406" fmla="*/ 181289 h 581680"/>
                  <a:gd name="connsiteX407" fmla="*/ 307173 w 449954"/>
                  <a:gd name="connsiteY407" fmla="*/ 155365 h 581680"/>
                  <a:gd name="connsiteX408" fmla="*/ 307447 w 449954"/>
                  <a:gd name="connsiteY408" fmla="*/ 156051 h 581680"/>
                  <a:gd name="connsiteX409" fmla="*/ 302098 w 449954"/>
                  <a:gd name="connsiteY409" fmla="*/ 144255 h 581680"/>
                  <a:gd name="connsiteX410" fmla="*/ 301000 w 449954"/>
                  <a:gd name="connsiteY410" fmla="*/ 140415 h 581680"/>
                  <a:gd name="connsiteX411" fmla="*/ 300315 w 449954"/>
                  <a:gd name="connsiteY411" fmla="*/ 133009 h 581680"/>
                  <a:gd name="connsiteX412" fmla="*/ 303195 w 449954"/>
                  <a:gd name="connsiteY412" fmla="*/ 127933 h 581680"/>
                  <a:gd name="connsiteX413" fmla="*/ 309641 w 449954"/>
                  <a:gd name="connsiteY413" fmla="*/ 128345 h 581680"/>
                  <a:gd name="connsiteX414" fmla="*/ 314579 w 449954"/>
                  <a:gd name="connsiteY414" fmla="*/ 131911 h 581680"/>
                  <a:gd name="connsiteX415" fmla="*/ 317185 w 449954"/>
                  <a:gd name="connsiteY415" fmla="*/ 134654 h 581680"/>
                  <a:gd name="connsiteX416" fmla="*/ 320203 w 449954"/>
                  <a:gd name="connsiteY416" fmla="*/ 139044 h 581680"/>
                  <a:gd name="connsiteX417" fmla="*/ 323769 w 449954"/>
                  <a:gd name="connsiteY417" fmla="*/ 144941 h 581680"/>
                  <a:gd name="connsiteX418" fmla="*/ 329804 w 449954"/>
                  <a:gd name="connsiteY418" fmla="*/ 155640 h 581680"/>
                  <a:gd name="connsiteX419" fmla="*/ 340640 w 449954"/>
                  <a:gd name="connsiteY419" fmla="*/ 175254 h 581680"/>
                  <a:gd name="connsiteX420" fmla="*/ 364094 w 449954"/>
                  <a:gd name="connsiteY420" fmla="*/ 220654 h 581680"/>
                  <a:gd name="connsiteX421" fmla="*/ 371638 w 449954"/>
                  <a:gd name="connsiteY421" fmla="*/ 236976 h 581680"/>
                  <a:gd name="connsiteX422" fmla="*/ 373284 w 449954"/>
                  <a:gd name="connsiteY422" fmla="*/ 239170 h 581680"/>
                  <a:gd name="connsiteX423" fmla="*/ 381102 w 449954"/>
                  <a:gd name="connsiteY423" fmla="*/ 248360 h 581680"/>
                  <a:gd name="connsiteX424" fmla="*/ 390703 w 449954"/>
                  <a:gd name="connsiteY424" fmla="*/ 258098 h 581680"/>
                  <a:gd name="connsiteX425" fmla="*/ 390429 w 449954"/>
                  <a:gd name="connsiteY425" fmla="*/ 257961 h 581680"/>
                  <a:gd name="connsiteX426" fmla="*/ 390703 w 449954"/>
                  <a:gd name="connsiteY426" fmla="*/ 258235 h 581680"/>
                  <a:gd name="connsiteX427" fmla="*/ 390840 w 449954"/>
                  <a:gd name="connsiteY427" fmla="*/ 258373 h 581680"/>
                  <a:gd name="connsiteX428" fmla="*/ 390703 w 449954"/>
                  <a:gd name="connsiteY428" fmla="*/ 258235 h 581680"/>
                  <a:gd name="connsiteX429" fmla="*/ 393583 w 449954"/>
                  <a:gd name="connsiteY429" fmla="*/ 260430 h 581680"/>
                  <a:gd name="connsiteX430" fmla="*/ 396189 w 449954"/>
                  <a:gd name="connsiteY430" fmla="*/ 261939 h 581680"/>
                  <a:gd name="connsiteX431" fmla="*/ 397561 w 449954"/>
                  <a:gd name="connsiteY431" fmla="*/ 262488 h 581680"/>
                  <a:gd name="connsiteX432" fmla="*/ 398384 w 449954"/>
                  <a:gd name="connsiteY432" fmla="*/ 262762 h 581680"/>
                  <a:gd name="connsiteX433" fmla="*/ 399344 w 449954"/>
                  <a:gd name="connsiteY433" fmla="*/ 262762 h 581680"/>
                  <a:gd name="connsiteX434" fmla="*/ 399344 w 449954"/>
                  <a:gd name="connsiteY434" fmla="*/ 262762 h 581680"/>
                  <a:gd name="connsiteX435" fmla="*/ 400716 w 449954"/>
                  <a:gd name="connsiteY435" fmla="*/ 262762 h 581680"/>
                  <a:gd name="connsiteX436" fmla="*/ 402087 w 449954"/>
                  <a:gd name="connsiteY436" fmla="*/ 262488 h 581680"/>
                  <a:gd name="connsiteX437" fmla="*/ 403596 w 449954"/>
                  <a:gd name="connsiteY437" fmla="*/ 262076 h 581680"/>
                  <a:gd name="connsiteX438" fmla="*/ 402910 w 449954"/>
                  <a:gd name="connsiteY438" fmla="*/ 262350 h 581680"/>
                  <a:gd name="connsiteX439" fmla="*/ 406476 w 449954"/>
                  <a:gd name="connsiteY439" fmla="*/ 260841 h 581680"/>
                  <a:gd name="connsiteX440" fmla="*/ 405791 w 449954"/>
                  <a:gd name="connsiteY440" fmla="*/ 261116 h 581680"/>
                  <a:gd name="connsiteX441" fmla="*/ 406888 w 449954"/>
                  <a:gd name="connsiteY441" fmla="*/ 260430 h 581680"/>
                  <a:gd name="connsiteX442" fmla="*/ 409768 w 449954"/>
                  <a:gd name="connsiteY442" fmla="*/ 258235 h 581680"/>
                  <a:gd name="connsiteX443" fmla="*/ 413746 w 449954"/>
                  <a:gd name="connsiteY443" fmla="*/ 254121 h 581680"/>
                  <a:gd name="connsiteX444" fmla="*/ 415941 w 449954"/>
                  <a:gd name="connsiteY444" fmla="*/ 251240 h 581680"/>
                  <a:gd name="connsiteX445" fmla="*/ 415941 w 449954"/>
                  <a:gd name="connsiteY445" fmla="*/ 251240 h 581680"/>
                  <a:gd name="connsiteX446" fmla="*/ 421701 w 449954"/>
                  <a:gd name="connsiteY446" fmla="*/ 241639 h 581680"/>
                  <a:gd name="connsiteX447" fmla="*/ 421290 w 449954"/>
                  <a:gd name="connsiteY447" fmla="*/ 242325 h 581680"/>
                  <a:gd name="connsiteX448" fmla="*/ 427462 w 449954"/>
                  <a:gd name="connsiteY448" fmla="*/ 227237 h 581680"/>
                  <a:gd name="connsiteX449" fmla="*/ 427188 w 449954"/>
                  <a:gd name="connsiteY449" fmla="*/ 227923 h 581680"/>
                  <a:gd name="connsiteX450" fmla="*/ 434320 w 449954"/>
                  <a:gd name="connsiteY450" fmla="*/ 201177 h 581680"/>
                  <a:gd name="connsiteX451" fmla="*/ 437337 w 449954"/>
                  <a:gd name="connsiteY451" fmla="*/ 178134 h 581680"/>
                  <a:gd name="connsiteX452" fmla="*/ 437200 w 449954"/>
                  <a:gd name="connsiteY452" fmla="*/ 178957 h 581680"/>
                  <a:gd name="connsiteX453" fmla="*/ 437337 w 449954"/>
                  <a:gd name="connsiteY453" fmla="*/ 158520 h 581680"/>
                  <a:gd name="connsiteX454" fmla="*/ 432811 w 449954"/>
                  <a:gd name="connsiteY454" fmla="*/ 124367 h 581680"/>
                  <a:gd name="connsiteX455" fmla="*/ 422661 w 449954"/>
                  <a:gd name="connsiteY455" fmla="*/ 85139 h 581680"/>
                  <a:gd name="connsiteX456" fmla="*/ 415941 w 449954"/>
                  <a:gd name="connsiteY456" fmla="*/ 61959 h 581680"/>
                  <a:gd name="connsiteX457" fmla="*/ 400030 w 449954"/>
                  <a:gd name="connsiteY457" fmla="*/ 7644 h 581680"/>
                  <a:gd name="connsiteX458" fmla="*/ 404282 w 449954"/>
                  <a:gd name="connsiteY458" fmla="*/ 237 h 581680"/>
                  <a:gd name="connsiteX459" fmla="*/ 411826 w 449954"/>
                  <a:gd name="connsiteY459" fmla="*/ 4489 h 581680"/>
                  <a:gd name="connsiteX460" fmla="*/ 438709 w 449954"/>
                  <a:gd name="connsiteY460" fmla="*/ 96661 h 581680"/>
                  <a:gd name="connsiteX461" fmla="*/ 442001 w 449954"/>
                  <a:gd name="connsiteY461" fmla="*/ 109142 h 581680"/>
                  <a:gd name="connsiteX462" fmla="*/ 445018 w 449954"/>
                  <a:gd name="connsiteY462" fmla="*/ 122447 h 581680"/>
                  <a:gd name="connsiteX463" fmla="*/ 449408 w 449954"/>
                  <a:gd name="connsiteY463" fmla="*/ 154954 h 581680"/>
                  <a:gd name="connsiteX464" fmla="*/ 444470 w 449954"/>
                  <a:gd name="connsiteY464" fmla="*/ 211053 h 581680"/>
                  <a:gd name="connsiteX465" fmla="*/ 436652 w 449954"/>
                  <a:gd name="connsiteY465" fmla="*/ 236290 h 581680"/>
                  <a:gd name="connsiteX466" fmla="*/ 424170 w 449954"/>
                  <a:gd name="connsiteY466" fmla="*/ 259607 h 581680"/>
                  <a:gd name="connsiteX467" fmla="*/ 417312 w 449954"/>
                  <a:gd name="connsiteY467" fmla="*/ 266876 h 581680"/>
                  <a:gd name="connsiteX468" fmla="*/ 413334 w 449954"/>
                  <a:gd name="connsiteY468" fmla="*/ 269894 h 581680"/>
                  <a:gd name="connsiteX469" fmla="*/ 409083 w 449954"/>
                  <a:gd name="connsiteY469" fmla="*/ 272226 h 581680"/>
                  <a:gd name="connsiteX470" fmla="*/ 404831 w 449954"/>
                  <a:gd name="connsiteY470" fmla="*/ 273460 h 581680"/>
                  <a:gd name="connsiteX471" fmla="*/ 401402 w 449954"/>
                  <a:gd name="connsiteY471" fmla="*/ 273872 h 581680"/>
                  <a:gd name="connsiteX472" fmla="*/ 397012 w 449954"/>
                  <a:gd name="connsiteY472" fmla="*/ 273734 h 581680"/>
                  <a:gd name="connsiteX473" fmla="*/ 391938 w 449954"/>
                  <a:gd name="connsiteY473" fmla="*/ 272089 h 581680"/>
                  <a:gd name="connsiteX474" fmla="*/ 382885 w 449954"/>
                  <a:gd name="connsiteY474" fmla="*/ 265779 h 581680"/>
                  <a:gd name="connsiteX475" fmla="*/ 386314 w 449954"/>
                  <a:gd name="connsiteY475" fmla="*/ 276752 h 581680"/>
                  <a:gd name="connsiteX476" fmla="*/ 393309 w 449954"/>
                  <a:gd name="connsiteY476" fmla="*/ 332027 h 581680"/>
                  <a:gd name="connsiteX477" fmla="*/ 391252 w 449954"/>
                  <a:gd name="connsiteY477" fmla="*/ 345607 h 581680"/>
                  <a:gd name="connsiteX478" fmla="*/ 388371 w 449954"/>
                  <a:gd name="connsiteY478" fmla="*/ 357676 h 581680"/>
                  <a:gd name="connsiteX479" fmla="*/ 383982 w 449954"/>
                  <a:gd name="connsiteY479" fmla="*/ 369472 h 581680"/>
                  <a:gd name="connsiteX480" fmla="*/ 376987 w 449954"/>
                  <a:gd name="connsiteY480" fmla="*/ 380308 h 581680"/>
                  <a:gd name="connsiteX481" fmla="*/ 369443 w 449954"/>
                  <a:gd name="connsiteY481" fmla="*/ 387989 h 581680"/>
                  <a:gd name="connsiteX482" fmla="*/ 360528 w 449954"/>
                  <a:gd name="connsiteY482" fmla="*/ 394024 h 581680"/>
                  <a:gd name="connsiteX483" fmla="*/ 355727 w 449954"/>
                  <a:gd name="connsiteY483" fmla="*/ 396081 h 581680"/>
                  <a:gd name="connsiteX484" fmla="*/ 350790 w 449954"/>
                  <a:gd name="connsiteY484" fmla="*/ 397316 h 581680"/>
                  <a:gd name="connsiteX485" fmla="*/ 347086 w 449954"/>
                  <a:gd name="connsiteY485" fmla="*/ 397453 h 581680"/>
                  <a:gd name="connsiteX486" fmla="*/ 339954 w 449954"/>
                  <a:gd name="connsiteY486" fmla="*/ 396219 h 581680"/>
                  <a:gd name="connsiteX487" fmla="*/ 334605 w 449954"/>
                  <a:gd name="connsiteY487" fmla="*/ 394161 h 581680"/>
                  <a:gd name="connsiteX488" fmla="*/ 323906 w 449954"/>
                  <a:gd name="connsiteY488" fmla="*/ 388400 h 581680"/>
                  <a:gd name="connsiteX489" fmla="*/ 319380 w 449954"/>
                  <a:gd name="connsiteY489" fmla="*/ 385520 h 581680"/>
                  <a:gd name="connsiteX490" fmla="*/ 321849 w 449954"/>
                  <a:gd name="connsiteY490" fmla="*/ 399922 h 581680"/>
                  <a:gd name="connsiteX491" fmla="*/ 325278 w 449954"/>
                  <a:gd name="connsiteY491" fmla="*/ 431880 h 581680"/>
                  <a:gd name="connsiteX492" fmla="*/ 323632 w 449954"/>
                  <a:gd name="connsiteY492" fmla="*/ 461095 h 581680"/>
                  <a:gd name="connsiteX493" fmla="*/ 321026 w 449954"/>
                  <a:gd name="connsiteY493" fmla="*/ 473988 h 581680"/>
                  <a:gd name="connsiteX494" fmla="*/ 316499 w 449954"/>
                  <a:gd name="connsiteY494" fmla="*/ 488527 h 581680"/>
                  <a:gd name="connsiteX495" fmla="*/ 303058 w 449954"/>
                  <a:gd name="connsiteY495" fmla="*/ 507593 h 581680"/>
                  <a:gd name="connsiteX496" fmla="*/ 294417 w 449954"/>
                  <a:gd name="connsiteY496" fmla="*/ 513902 h 581680"/>
                  <a:gd name="connsiteX497" fmla="*/ 282347 w 449954"/>
                  <a:gd name="connsiteY497" fmla="*/ 518839 h 581680"/>
                  <a:gd name="connsiteX498" fmla="*/ 272060 w 449954"/>
                  <a:gd name="connsiteY498" fmla="*/ 520348 h 581680"/>
                  <a:gd name="connsiteX499" fmla="*/ 266436 w 449954"/>
                  <a:gd name="connsiteY499" fmla="*/ 520074 h 581680"/>
                  <a:gd name="connsiteX500" fmla="*/ 260950 w 449954"/>
                  <a:gd name="connsiteY500" fmla="*/ 519114 h 581680"/>
                  <a:gd name="connsiteX501" fmla="*/ 251211 w 449954"/>
                  <a:gd name="connsiteY501" fmla="*/ 515410 h 581680"/>
                  <a:gd name="connsiteX502" fmla="*/ 239415 w 449954"/>
                  <a:gd name="connsiteY502" fmla="*/ 507729 h 581680"/>
                  <a:gd name="connsiteX503" fmla="*/ 229403 w 449954"/>
                  <a:gd name="connsiteY503" fmla="*/ 498951 h 581680"/>
                  <a:gd name="connsiteX504" fmla="*/ 219253 w 449954"/>
                  <a:gd name="connsiteY504" fmla="*/ 488527 h 581680"/>
                  <a:gd name="connsiteX505" fmla="*/ 210612 w 449954"/>
                  <a:gd name="connsiteY505" fmla="*/ 478789 h 581680"/>
                  <a:gd name="connsiteX506" fmla="*/ 210200 w 449954"/>
                  <a:gd name="connsiteY506" fmla="*/ 496894 h 581680"/>
                  <a:gd name="connsiteX507" fmla="*/ 204988 w 449954"/>
                  <a:gd name="connsiteY507" fmla="*/ 526109 h 581680"/>
                  <a:gd name="connsiteX508" fmla="*/ 195799 w 449954"/>
                  <a:gd name="connsiteY508" fmla="*/ 548603 h 581680"/>
                  <a:gd name="connsiteX509" fmla="*/ 189078 w 449954"/>
                  <a:gd name="connsiteY509" fmla="*/ 558341 h 581680"/>
                  <a:gd name="connsiteX510" fmla="*/ 181260 w 449954"/>
                  <a:gd name="connsiteY510" fmla="*/ 565337 h 581680"/>
                  <a:gd name="connsiteX511" fmla="*/ 172207 w 449954"/>
                  <a:gd name="connsiteY511" fmla="*/ 569589 h 581680"/>
                  <a:gd name="connsiteX512" fmla="*/ 167406 w 449954"/>
                  <a:gd name="connsiteY512" fmla="*/ 570686 h 581680"/>
                  <a:gd name="connsiteX513" fmla="*/ 162469 w 449954"/>
                  <a:gd name="connsiteY513" fmla="*/ 570686 h 581680"/>
                  <a:gd name="connsiteX514" fmla="*/ 153965 w 449954"/>
                  <a:gd name="connsiteY514" fmla="*/ 568766 h 581680"/>
                  <a:gd name="connsiteX515" fmla="*/ 149301 w 449954"/>
                  <a:gd name="connsiteY515" fmla="*/ 566845 h 581680"/>
                  <a:gd name="connsiteX516" fmla="*/ 143129 w 449954"/>
                  <a:gd name="connsiteY516" fmla="*/ 562868 h 581680"/>
                  <a:gd name="connsiteX517" fmla="*/ 126807 w 449954"/>
                  <a:gd name="connsiteY517" fmla="*/ 547232 h 581680"/>
                  <a:gd name="connsiteX518" fmla="*/ 122829 w 449954"/>
                  <a:gd name="connsiteY518" fmla="*/ 556147 h 581680"/>
                  <a:gd name="connsiteX519" fmla="*/ 110211 w 449954"/>
                  <a:gd name="connsiteY519" fmla="*/ 572880 h 581680"/>
                  <a:gd name="connsiteX520" fmla="*/ 104039 w 449954"/>
                  <a:gd name="connsiteY520" fmla="*/ 576995 h 581680"/>
                  <a:gd name="connsiteX521" fmla="*/ 99650 w 449954"/>
                  <a:gd name="connsiteY521" fmla="*/ 578779 h 581680"/>
                  <a:gd name="connsiteX522" fmla="*/ 94849 w 449954"/>
                  <a:gd name="connsiteY522" fmla="*/ 579738 h 581680"/>
                  <a:gd name="connsiteX523" fmla="*/ 91008 w 449954"/>
                  <a:gd name="connsiteY523" fmla="*/ 580013 h 581680"/>
                  <a:gd name="connsiteX524" fmla="*/ 85522 w 449954"/>
                  <a:gd name="connsiteY524" fmla="*/ 581522 h 58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</a:cxnLst>
                <a:rect l="l" t="t" r="r" b="b"/>
                <a:pathLst>
                  <a:path w="449954" h="581680">
                    <a:moveTo>
                      <a:pt x="297434" y="351642"/>
                    </a:moveTo>
                    <a:cubicBezTo>
                      <a:pt x="292908" y="339023"/>
                      <a:pt x="287559" y="326815"/>
                      <a:pt x="281661" y="314746"/>
                    </a:cubicBezTo>
                    <a:cubicBezTo>
                      <a:pt x="281798" y="315020"/>
                      <a:pt x="281935" y="315157"/>
                      <a:pt x="282072" y="315431"/>
                    </a:cubicBezTo>
                    <a:cubicBezTo>
                      <a:pt x="277546" y="306516"/>
                      <a:pt x="272745" y="297601"/>
                      <a:pt x="267671" y="288959"/>
                    </a:cubicBezTo>
                    <a:cubicBezTo>
                      <a:pt x="264653" y="283885"/>
                      <a:pt x="261635" y="278809"/>
                      <a:pt x="258344" y="273872"/>
                    </a:cubicBezTo>
                    <a:cubicBezTo>
                      <a:pt x="253955" y="267288"/>
                      <a:pt x="249565" y="260705"/>
                      <a:pt x="245176" y="254121"/>
                    </a:cubicBezTo>
                    <a:cubicBezTo>
                      <a:pt x="245176" y="254258"/>
                      <a:pt x="245313" y="254258"/>
                      <a:pt x="245313" y="254395"/>
                    </a:cubicBezTo>
                    <a:cubicBezTo>
                      <a:pt x="245176" y="254121"/>
                      <a:pt x="245039" y="253983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2159" y="249731"/>
                      <a:pt x="239415" y="245754"/>
                      <a:pt x="236535" y="241914"/>
                    </a:cubicBezTo>
                    <a:cubicBezTo>
                      <a:pt x="234066" y="238622"/>
                      <a:pt x="231460" y="235467"/>
                      <a:pt x="228854" y="232312"/>
                    </a:cubicBezTo>
                    <a:cubicBezTo>
                      <a:pt x="228854" y="232312"/>
                      <a:pt x="228854" y="232450"/>
                      <a:pt x="228991" y="232450"/>
                    </a:cubicBezTo>
                    <a:cubicBezTo>
                      <a:pt x="228168" y="231489"/>
                      <a:pt x="227208" y="230529"/>
                      <a:pt x="226248" y="229569"/>
                    </a:cubicBezTo>
                    <a:cubicBezTo>
                      <a:pt x="226385" y="229569"/>
                      <a:pt x="226385" y="229706"/>
                      <a:pt x="226523" y="229844"/>
                    </a:cubicBezTo>
                    <a:cubicBezTo>
                      <a:pt x="225974" y="229295"/>
                      <a:pt x="225288" y="228746"/>
                      <a:pt x="224602" y="228335"/>
                    </a:cubicBezTo>
                    <a:cubicBezTo>
                      <a:pt x="224191" y="228198"/>
                      <a:pt x="223779" y="227923"/>
                      <a:pt x="223505" y="227786"/>
                    </a:cubicBezTo>
                    <a:cubicBezTo>
                      <a:pt x="223368" y="227786"/>
                      <a:pt x="223231" y="227649"/>
                      <a:pt x="222956" y="227649"/>
                    </a:cubicBezTo>
                    <a:cubicBezTo>
                      <a:pt x="222956" y="227786"/>
                      <a:pt x="222819" y="227923"/>
                      <a:pt x="222819" y="228198"/>
                    </a:cubicBezTo>
                    <a:cubicBezTo>
                      <a:pt x="222819" y="228609"/>
                      <a:pt x="222819" y="229021"/>
                      <a:pt x="222682" y="229432"/>
                    </a:cubicBezTo>
                    <a:cubicBezTo>
                      <a:pt x="222682" y="229980"/>
                      <a:pt x="222819" y="230666"/>
                      <a:pt x="222819" y="231215"/>
                    </a:cubicBezTo>
                    <a:cubicBezTo>
                      <a:pt x="222819" y="230941"/>
                      <a:pt x="222682" y="230803"/>
                      <a:pt x="222682" y="230529"/>
                    </a:cubicBezTo>
                    <a:cubicBezTo>
                      <a:pt x="222956" y="232175"/>
                      <a:pt x="223368" y="233684"/>
                      <a:pt x="223916" y="235193"/>
                    </a:cubicBezTo>
                    <a:cubicBezTo>
                      <a:pt x="223916" y="235193"/>
                      <a:pt x="223916" y="235056"/>
                      <a:pt x="223916" y="235056"/>
                    </a:cubicBezTo>
                    <a:cubicBezTo>
                      <a:pt x="225014" y="237936"/>
                      <a:pt x="226248" y="240816"/>
                      <a:pt x="227483" y="243560"/>
                    </a:cubicBezTo>
                    <a:cubicBezTo>
                      <a:pt x="228854" y="246440"/>
                      <a:pt x="230089" y="249320"/>
                      <a:pt x="231597" y="252201"/>
                    </a:cubicBezTo>
                    <a:cubicBezTo>
                      <a:pt x="231460" y="252063"/>
                      <a:pt x="231460" y="252063"/>
                      <a:pt x="231460" y="251926"/>
                    </a:cubicBezTo>
                    <a:cubicBezTo>
                      <a:pt x="238455" y="265505"/>
                      <a:pt x="246685" y="278535"/>
                      <a:pt x="254503" y="291566"/>
                    </a:cubicBezTo>
                    <a:cubicBezTo>
                      <a:pt x="256835" y="295406"/>
                      <a:pt x="259166" y="299109"/>
                      <a:pt x="261635" y="302812"/>
                    </a:cubicBezTo>
                    <a:cubicBezTo>
                      <a:pt x="265064" y="308162"/>
                      <a:pt x="268493" y="313648"/>
                      <a:pt x="272060" y="318998"/>
                    </a:cubicBezTo>
                    <a:cubicBezTo>
                      <a:pt x="272060" y="318998"/>
                      <a:pt x="272060" y="318860"/>
                      <a:pt x="271922" y="318860"/>
                    </a:cubicBezTo>
                    <a:cubicBezTo>
                      <a:pt x="275489" y="324210"/>
                      <a:pt x="279192" y="329421"/>
                      <a:pt x="283032" y="334497"/>
                    </a:cubicBezTo>
                    <a:cubicBezTo>
                      <a:pt x="286873" y="339572"/>
                      <a:pt x="290988" y="344509"/>
                      <a:pt x="295240" y="349310"/>
                    </a:cubicBezTo>
                    <a:cubicBezTo>
                      <a:pt x="295103" y="349036"/>
                      <a:pt x="294965" y="348898"/>
                      <a:pt x="294828" y="348761"/>
                    </a:cubicBezTo>
                    <a:cubicBezTo>
                      <a:pt x="295514" y="349584"/>
                      <a:pt x="296474" y="350681"/>
                      <a:pt x="297434" y="351642"/>
                    </a:cubicBezTo>
                    <a:close/>
                    <a:moveTo>
                      <a:pt x="195662" y="442167"/>
                    </a:moveTo>
                    <a:cubicBezTo>
                      <a:pt x="192644" y="427903"/>
                      <a:pt x="188666" y="413775"/>
                      <a:pt x="183866" y="399922"/>
                    </a:cubicBezTo>
                    <a:cubicBezTo>
                      <a:pt x="183866" y="400196"/>
                      <a:pt x="184003" y="400333"/>
                      <a:pt x="184140" y="400607"/>
                    </a:cubicBezTo>
                    <a:cubicBezTo>
                      <a:pt x="178517" y="384560"/>
                      <a:pt x="171796" y="368924"/>
                      <a:pt x="164252" y="353836"/>
                    </a:cubicBezTo>
                    <a:cubicBezTo>
                      <a:pt x="160000" y="345607"/>
                      <a:pt x="155611" y="337514"/>
                      <a:pt x="150947" y="329421"/>
                    </a:cubicBezTo>
                    <a:cubicBezTo>
                      <a:pt x="146421" y="321466"/>
                      <a:pt x="141483" y="313785"/>
                      <a:pt x="136408" y="306241"/>
                    </a:cubicBezTo>
                    <a:cubicBezTo>
                      <a:pt x="136545" y="306379"/>
                      <a:pt x="136545" y="306516"/>
                      <a:pt x="136683" y="306653"/>
                    </a:cubicBezTo>
                    <a:cubicBezTo>
                      <a:pt x="135037" y="304321"/>
                      <a:pt x="133391" y="301989"/>
                      <a:pt x="131471" y="299795"/>
                    </a:cubicBezTo>
                    <a:cubicBezTo>
                      <a:pt x="129413" y="297601"/>
                      <a:pt x="127493" y="295406"/>
                      <a:pt x="125298" y="293349"/>
                    </a:cubicBezTo>
                    <a:cubicBezTo>
                      <a:pt x="125024" y="293211"/>
                      <a:pt x="124750" y="292937"/>
                      <a:pt x="124475" y="292800"/>
                    </a:cubicBezTo>
                    <a:cubicBezTo>
                      <a:pt x="124338" y="292800"/>
                      <a:pt x="124338" y="292663"/>
                      <a:pt x="124201" y="292663"/>
                    </a:cubicBezTo>
                    <a:cubicBezTo>
                      <a:pt x="124201" y="292663"/>
                      <a:pt x="124201" y="292663"/>
                      <a:pt x="124201" y="292663"/>
                    </a:cubicBezTo>
                    <a:cubicBezTo>
                      <a:pt x="124064" y="292663"/>
                      <a:pt x="124064" y="292800"/>
                      <a:pt x="123927" y="292800"/>
                    </a:cubicBezTo>
                    <a:cubicBezTo>
                      <a:pt x="123927" y="293074"/>
                      <a:pt x="123927" y="293349"/>
                      <a:pt x="123927" y="293486"/>
                    </a:cubicBezTo>
                    <a:cubicBezTo>
                      <a:pt x="124064" y="294308"/>
                      <a:pt x="124064" y="295269"/>
                      <a:pt x="124338" y="296092"/>
                    </a:cubicBezTo>
                    <a:cubicBezTo>
                      <a:pt x="124338" y="295954"/>
                      <a:pt x="124338" y="295817"/>
                      <a:pt x="124201" y="295543"/>
                    </a:cubicBezTo>
                    <a:cubicBezTo>
                      <a:pt x="124887" y="298149"/>
                      <a:pt x="125710" y="300755"/>
                      <a:pt x="126533" y="303361"/>
                    </a:cubicBezTo>
                    <a:cubicBezTo>
                      <a:pt x="127493" y="306241"/>
                      <a:pt x="128179" y="309122"/>
                      <a:pt x="129002" y="312002"/>
                    </a:cubicBezTo>
                    <a:cubicBezTo>
                      <a:pt x="129002" y="312002"/>
                      <a:pt x="129002" y="311865"/>
                      <a:pt x="129002" y="311865"/>
                    </a:cubicBezTo>
                    <a:cubicBezTo>
                      <a:pt x="129002" y="312002"/>
                      <a:pt x="129139" y="312002"/>
                      <a:pt x="129139" y="312140"/>
                    </a:cubicBezTo>
                    <a:cubicBezTo>
                      <a:pt x="129139" y="312276"/>
                      <a:pt x="129276" y="312414"/>
                      <a:pt x="129276" y="312414"/>
                    </a:cubicBezTo>
                    <a:cubicBezTo>
                      <a:pt x="129276" y="312414"/>
                      <a:pt x="129276" y="312276"/>
                      <a:pt x="129276" y="312276"/>
                    </a:cubicBezTo>
                    <a:cubicBezTo>
                      <a:pt x="130648" y="316117"/>
                      <a:pt x="132019" y="319957"/>
                      <a:pt x="133665" y="323661"/>
                    </a:cubicBezTo>
                    <a:cubicBezTo>
                      <a:pt x="134762" y="326267"/>
                      <a:pt x="135722" y="328736"/>
                      <a:pt x="136820" y="331342"/>
                    </a:cubicBezTo>
                    <a:cubicBezTo>
                      <a:pt x="138329" y="334634"/>
                      <a:pt x="139837" y="337926"/>
                      <a:pt x="141209" y="341217"/>
                    </a:cubicBezTo>
                    <a:cubicBezTo>
                      <a:pt x="144364" y="348213"/>
                      <a:pt x="147518" y="355345"/>
                      <a:pt x="150673" y="362340"/>
                    </a:cubicBezTo>
                    <a:cubicBezTo>
                      <a:pt x="156434" y="373587"/>
                      <a:pt x="162194" y="384834"/>
                      <a:pt x="167818" y="396081"/>
                    </a:cubicBezTo>
                    <a:cubicBezTo>
                      <a:pt x="168641" y="397727"/>
                      <a:pt x="169601" y="399099"/>
                      <a:pt x="170561" y="400745"/>
                    </a:cubicBezTo>
                    <a:cubicBezTo>
                      <a:pt x="172756" y="404585"/>
                      <a:pt x="174950" y="408426"/>
                      <a:pt x="177282" y="412403"/>
                    </a:cubicBezTo>
                    <a:cubicBezTo>
                      <a:pt x="179477" y="416244"/>
                      <a:pt x="181671" y="420084"/>
                      <a:pt x="184003" y="423925"/>
                    </a:cubicBezTo>
                    <a:cubicBezTo>
                      <a:pt x="184826" y="425297"/>
                      <a:pt x="185512" y="426805"/>
                      <a:pt x="186472" y="428177"/>
                    </a:cubicBezTo>
                    <a:cubicBezTo>
                      <a:pt x="186472" y="428177"/>
                      <a:pt x="186472" y="428177"/>
                      <a:pt x="186472" y="428039"/>
                    </a:cubicBezTo>
                    <a:cubicBezTo>
                      <a:pt x="189352" y="432840"/>
                      <a:pt x="192507" y="437504"/>
                      <a:pt x="195662" y="442167"/>
                    </a:cubicBezTo>
                    <a:close/>
                    <a:moveTo>
                      <a:pt x="110622" y="513764"/>
                    </a:moveTo>
                    <a:cubicBezTo>
                      <a:pt x="111445" y="514862"/>
                      <a:pt x="112405" y="515959"/>
                      <a:pt x="113228" y="517057"/>
                    </a:cubicBezTo>
                    <a:cubicBezTo>
                      <a:pt x="115286" y="519663"/>
                      <a:pt x="117343" y="522406"/>
                      <a:pt x="119538" y="525012"/>
                    </a:cubicBezTo>
                    <a:cubicBezTo>
                      <a:pt x="120909" y="526795"/>
                      <a:pt x="122418" y="528578"/>
                      <a:pt x="123790" y="530361"/>
                    </a:cubicBezTo>
                    <a:cubicBezTo>
                      <a:pt x="123927" y="529538"/>
                      <a:pt x="124201" y="528852"/>
                      <a:pt x="124338" y="528029"/>
                    </a:cubicBezTo>
                    <a:cubicBezTo>
                      <a:pt x="124338" y="528167"/>
                      <a:pt x="124338" y="528303"/>
                      <a:pt x="124201" y="528441"/>
                    </a:cubicBezTo>
                    <a:cubicBezTo>
                      <a:pt x="125573" y="521720"/>
                      <a:pt x="126533" y="514999"/>
                      <a:pt x="127082" y="508141"/>
                    </a:cubicBezTo>
                    <a:cubicBezTo>
                      <a:pt x="127082" y="508415"/>
                      <a:pt x="127082" y="508552"/>
                      <a:pt x="127082" y="508690"/>
                    </a:cubicBezTo>
                    <a:cubicBezTo>
                      <a:pt x="127493" y="501969"/>
                      <a:pt x="127356" y="495248"/>
                      <a:pt x="126944" y="488390"/>
                    </a:cubicBezTo>
                    <a:cubicBezTo>
                      <a:pt x="126944" y="488390"/>
                      <a:pt x="126944" y="488527"/>
                      <a:pt x="126944" y="488527"/>
                    </a:cubicBezTo>
                    <a:cubicBezTo>
                      <a:pt x="126944" y="488390"/>
                      <a:pt x="126944" y="488116"/>
                      <a:pt x="126944" y="487978"/>
                    </a:cubicBezTo>
                    <a:cubicBezTo>
                      <a:pt x="126944" y="487978"/>
                      <a:pt x="126944" y="487978"/>
                      <a:pt x="126944" y="487978"/>
                    </a:cubicBezTo>
                    <a:lnTo>
                      <a:pt x="126944" y="487978"/>
                    </a:lnTo>
                    <a:cubicBezTo>
                      <a:pt x="126396" y="482355"/>
                      <a:pt x="125710" y="476868"/>
                      <a:pt x="124613" y="471245"/>
                    </a:cubicBezTo>
                    <a:cubicBezTo>
                      <a:pt x="124613" y="471245"/>
                      <a:pt x="124613" y="471245"/>
                      <a:pt x="124613" y="471245"/>
                    </a:cubicBezTo>
                    <a:cubicBezTo>
                      <a:pt x="123241" y="464524"/>
                      <a:pt x="121321" y="457941"/>
                      <a:pt x="119126" y="451494"/>
                    </a:cubicBezTo>
                    <a:cubicBezTo>
                      <a:pt x="119126" y="451631"/>
                      <a:pt x="119263" y="451906"/>
                      <a:pt x="119263" y="452042"/>
                    </a:cubicBezTo>
                    <a:cubicBezTo>
                      <a:pt x="117892" y="448065"/>
                      <a:pt x="116520" y="444225"/>
                      <a:pt x="114874" y="440247"/>
                    </a:cubicBezTo>
                    <a:cubicBezTo>
                      <a:pt x="113091" y="435858"/>
                      <a:pt x="111034" y="431468"/>
                      <a:pt x="108839" y="427217"/>
                    </a:cubicBezTo>
                    <a:lnTo>
                      <a:pt x="108839" y="427217"/>
                    </a:lnTo>
                    <a:cubicBezTo>
                      <a:pt x="108839" y="427217"/>
                      <a:pt x="108839" y="427217"/>
                      <a:pt x="108839" y="427080"/>
                    </a:cubicBezTo>
                    <a:cubicBezTo>
                      <a:pt x="108839" y="427080"/>
                      <a:pt x="108839" y="426942"/>
                      <a:pt x="108702" y="426942"/>
                    </a:cubicBezTo>
                    <a:cubicBezTo>
                      <a:pt x="108702" y="426942"/>
                      <a:pt x="108702" y="426942"/>
                      <a:pt x="108702" y="426942"/>
                    </a:cubicBezTo>
                    <a:cubicBezTo>
                      <a:pt x="105273" y="420359"/>
                      <a:pt x="101844" y="413775"/>
                      <a:pt x="98003" y="407329"/>
                    </a:cubicBezTo>
                    <a:cubicBezTo>
                      <a:pt x="94026" y="400882"/>
                      <a:pt x="89911" y="394572"/>
                      <a:pt x="85659" y="388263"/>
                    </a:cubicBezTo>
                    <a:cubicBezTo>
                      <a:pt x="85796" y="388400"/>
                      <a:pt x="85934" y="388537"/>
                      <a:pt x="85934" y="388812"/>
                    </a:cubicBezTo>
                    <a:cubicBezTo>
                      <a:pt x="82505" y="383737"/>
                      <a:pt x="78801" y="378936"/>
                      <a:pt x="74823" y="374273"/>
                    </a:cubicBezTo>
                    <a:cubicBezTo>
                      <a:pt x="74961" y="374410"/>
                      <a:pt x="75098" y="374547"/>
                      <a:pt x="75235" y="374684"/>
                    </a:cubicBezTo>
                    <a:cubicBezTo>
                      <a:pt x="73863" y="373313"/>
                      <a:pt x="72629" y="371941"/>
                      <a:pt x="71257" y="370569"/>
                    </a:cubicBezTo>
                    <a:cubicBezTo>
                      <a:pt x="70297" y="369746"/>
                      <a:pt x="69200" y="369061"/>
                      <a:pt x="68103" y="368375"/>
                    </a:cubicBezTo>
                    <a:cubicBezTo>
                      <a:pt x="67142" y="367689"/>
                      <a:pt x="66045" y="367004"/>
                      <a:pt x="64948" y="366455"/>
                    </a:cubicBezTo>
                    <a:cubicBezTo>
                      <a:pt x="64399" y="366181"/>
                      <a:pt x="63988" y="366043"/>
                      <a:pt x="63439" y="365769"/>
                    </a:cubicBezTo>
                    <a:cubicBezTo>
                      <a:pt x="62891" y="365632"/>
                      <a:pt x="62479" y="365495"/>
                      <a:pt x="61931" y="365358"/>
                    </a:cubicBezTo>
                    <a:cubicBezTo>
                      <a:pt x="61656" y="365358"/>
                      <a:pt x="61382" y="365358"/>
                      <a:pt x="61107" y="365358"/>
                    </a:cubicBezTo>
                    <a:cubicBezTo>
                      <a:pt x="60833" y="365358"/>
                      <a:pt x="60559" y="365495"/>
                      <a:pt x="60284" y="365495"/>
                    </a:cubicBezTo>
                    <a:cubicBezTo>
                      <a:pt x="60010" y="365632"/>
                      <a:pt x="59599" y="365769"/>
                      <a:pt x="59324" y="365906"/>
                    </a:cubicBezTo>
                    <a:cubicBezTo>
                      <a:pt x="58913" y="366181"/>
                      <a:pt x="58502" y="366317"/>
                      <a:pt x="58090" y="366592"/>
                    </a:cubicBezTo>
                    <a:cubicBezTo>
                      <a:pt x="57678" y="366866"/>
                      <a:pt x="57267" y="367140"/>
                      <a:pt x="56855" y="367552"/>
                    </a:cubicBezTo>
                    <a:cubicBezTo>
                      <a:pt x="56444" y="367826"/>
                      <a:pt x="56170" y="368238"/>
                      <a:pt x="55758" y="368512"/>
                    </a:cubicBezTo>
                    <a:cubicBezTo>
                      <a:pt x="55758" y="368512"/>
                      <a:pt x="55758" y="368512"/>
                      <a:pt x="55758" y="368512"/>
                    </a:cubicBezTo>
                    <a:cubicBezTo>
                      <a:pt x="55484" y="368787"/>
                      <a:pt x="55347" y="369061"/>
                      <a:pt x="55073" y="369198"/>
                    </a:cubicBezTo>
                    <a:cubicBezTo>
                      <a:pt x="54798" y="369610"/>
                      <a:pt x="54524" y="370021"/>
                      <a:pt x="54387" y="370433"/>
                    </a:cubicBezTo>
                    <a:cubicBezTo>
                      <a:pt x="54249" y="370844"/>
                      <a:pt x="54112" y="371118"/>
                      <a:pt x="53975" y="371530"/>
                    </a:cubicBezTo>
                    <a:cubicBezTo>
                      <a:pt x="53975" y="371392"/>
                      <a:pt x="54112" y="371255"/>
                      <a:pt x="54112" y="371118"/>
                    </a:cubicBezTo>
                    <a:cubicBezTo>
                      <a:pt x="53701" y="372216"/>
                      <a:pt x="53426" y="373313"/>
                      <a:pt x="53152" y="374410"/>
                    </a:cubicBezTo>
                    <a:cubicBezTo>
                      <a:pt x="53152" y="374410"/>
                      <a:pt x="53152" y="374273"/>
                      <a:pt x="53152" y="374273"/>
                    </a:cubicBezTo>
                    <a:cubicBezTo>
                      <a:pt x="53152" y="374410"/>
                      <a:pt x="53152" y="374410"/>
                      <a:pt x="53152" y="374547"/>
                    </a:cubicBezTo>
                    <a:cubicBezTo>
                      <a:pt x="53152" y="374684"/>
                      <a:pt x="53152" y="374821"/>
                      <a:pt x="53015" y="374959"/>
                    </a:cubicBezTo>
                    <a:cubicBezTo>
                      <a:pt x="53015" y="374821"/>
                      <a:pt x="53015" y="374821"/>
                      <a:pt x="53015" y="374684"/>
                    </a:cubicBezTo>
                    <a:cubicBezTo>
                      <a:pt x="52741" y="376468"/>
                      <a:pt x="52604" y="378113"/>
                      <a:pt x="52329" y="379897"/>
                    </a:cubicBezTo>
                    <a:cubicBezTo>
                      <a:pt x="52329" y="379897"/>
                      <a:pt x="52329" y="379759"/>
                      <a:pt x="52329" y="379759"/>
                    </a:cubicBezTo>
                    <a:cubicBezTo>
                      <a:pt x="52329" y="379897"/>
                      <a:pt x="52329" y="379897"/>
                      <a:pt x="52329" y="380033"/>
                    </a:cubicBezTo>
                    <a:cubicBezTo>
                      <a:pt x="52329" y="380171"/>
                      <a:pt x="52329" y="380308"/>
                      <a:pt x="52329" y="380445"/>
                    </a:cubicBezTo>
                    <a:cubicBezTo>
                      <a:pt x="52329" y="380445"/>
                      <a:pt x="52329" y="380308"/>
                      <a:pt x="52329" y="380308"/>
                    </a:cubicBezTo>
                    <a:cubicBezTo>
                      <a:pt x="52192" y="383737"/>
                      <a:pt x="52055" y="387166"/>
                      <a:pt x="52329" y="390595"/>
                    </a:cubicBezTo>
                    <a:cubicBezTo>
                      <a:pt x="52741" y="394298"/>
                      <a:pt x="53289" y="398001"/>
                      <a:pt x="53975" y="401568"/>
                    </a:cubicBezTo>
                    <a:cubicBezTo>
                      <a:pt x="53975" y="401568"/>
                      <a:pt x="53975" y="401568"/>
                      <a:pt x="53975" y="401568"/>
                    </a:cubicBezTo>
                    <a:cubicBezTo>
                      <a:pt x="54798" y="405545"/>
                      <a:pt x="55758" y="409386"/>
                      <a:pt x="56718" y="413364"/>
                    </a:cubicBezTo>
                    <a:cubicBezTo>
                      <a:pt x="57816" y="417341"/>
                      <a:pt x="59050" y="421181"/>
                      <a:pt x="60422" y="425022"/>
                    </a:cubicBezTo>
                    <a:cubicBezTo>
                      <a:pt x="60422" y="424885"/>
                      <a:pt x="60284" y="424610"/>
                      <a:pt x="60147" y="424474"/>
                    </a:cubicBezTo>
                    <a:cubicBezTo>
                      <a:pt x="63713" y="434486"/>
                      <a:pt x="67828" y="444225"/>
                      <a:pt x="72629" y="453688"/>
                    </a:cubicBezTo>
                    <a:cubicBezTo>
                      <a:pt x="72629" y="453688"/>
                      <a:pt x="72629" y="453688"/>
                      <a:pt x="72629" y="453688"/>
                    </a:cubicBezTo>
                    <a:cubicBezTo>
                      <a:pt x="72629" y="453688"/>
                      <a:pt x="72629" y="453826"/>
                      <a:pt x="72629" y="453826"/>
                    </a:cubicBezTo>
                    <a:cubicBezTo>
                      <a:pt x="72629" y="453826"/>
                      <a:pt x="72629" y="453963"/>
                      <a:pt x="72629" y="453963"/>
                    </a:cubicBezTo>
                    <a:cubicBezTo>
                      <a:pt x="72629" y="453963"/>
                      <a:pt x="72629" y="453963"/>
                      <a:pt x="72629" y="453963"/>
                    </a:cubicBezTo>
                    <a:cubicBezTo>
                      <a:pt x="76058" y="460684"/>
                      <a:pt x="79624" y="467130"/>
                      <a:pt x="83327" y="473577"/>
                    </a:cubicBezTo>
                    <a:cubicBezTo>
                      <a:pt x="87168" y="480023"/>
                      <a:pt x="91283" y="486470"/>
                      <a:pt x="95397" y="492779"/>
                    </a:cubicBezTo>
                    <a:cubicBezTo>
                      <a:pt x="95260" y="492642"/>
                      <a:pt x="95123" y="492368"/>
                      <a:pt x="95123" y="492231"/>
                    </a:cubicBezTo>
                    <a:cubicBezTo>
                      <a:pt x="100472" y="499363"/>
                      <a:pt x="105547" y="506632"/>
                      <a:pt x="110622" y="513764"/>
                    </a:cubicBezTo>
                    <a:close/>
                    <a:moveTo>
                      <a:pt x="85522" y="581522"/>
                    </a:moveTo>
                    <a:cubicBezTo>
                      <a:pt x="82367" y="581110"/>
                      <a:pt x="79213" y="579602"/>
                      <a:pt x="76332" y="578367"/>
                    </a:cubicBezTo>
                    <a:cubicBezTo>
                      <a:pt x="70297" y="575624"/>
                      <a:pt x="64948" y="571372"/>
                      <a:pt x="60010" y="566983"/>
                    </a:cubicBezTo>
                    <a:cubicBezTo>
                      <a:pt x="56993" y="564377"/>
                      <a:pt x="54387" y="561359"/>
                      <a:pt x="51781" y="558341"/>
                    </a:cubicBezTo>
                    <a:cubicBezTo>
                      <a:pt x="48763" y="554912"/>
                      <a:pt x="46020" y="551347"/>
                      <a:pt x="43277" y="547643"/>
                    </a:cubicBezTo>
                    <a:cubicBezTo>
                      <a:pt x="38202" y="540785"/>
                      <a:pt x="33950" y="533516"/>
                      <a:pt x="29972" y="526109"/>
                    </a:cubicBezTo>
                    <a:cubicBezTo>
                      <a:pt x="27915" y="522406"/>
                      <a:pt x="26132" y="518428"/>
                      <a:pt x="24349" y="514587"/>
                    </a:cubicBezTo>
                    <a:cubicBezTo>
                      <a:pt x="22565" y="510884"/>
                      <a:pt x="20920" y="507181"/>
                      <a:pt x="19411" y="503341"/>
                    </a:cubicBezTo>
                    <a:cubicBezTo>
                      <a:pt x="16805" y="496345"/>
                      <a:pt x="14199" y="489350"/>
                      <a:pt x="11730" y="482492"/>
                    </a:cubicBezTo>
                    <a:cubicBezTo>
                      <a:pt x="10770" y="480023"/>
                      <a:pt x="10084" y="477417"/>
                      <a:pt x="9261" y="474811"/>
                    </a:cubicBezTo>
                    <a:cubicBezTo>
                      <a:pt x="7752" y="470148"/>
                      <a:pt x="6518" y="465347"/>
                      <a:pt x="5283" y="460546"/>
                    </a:cubicBezTo>
                    <a:cubicBezTo>
                      <a:pt x="2952" y="451220"/>
                      <a:pt x="1169" y="441755"/>
                      <a:pt x="346" y="432155"/>
                    </a:cubicBezTo>
                    <a:cubicBezTo>
                      <a:pt x="-340" y="425159"/>
                      <a:pt x="-66" y="418027"/>
                      <a:pt x="1717" y="411306"/>
                    </a:cubicBezTo>
                    <a:cubicBezTo>
                      <a:pt x="2266" y="409386"/>
                      <a:pt x="3638" y="406643"/>
                      <a:pt x="5695" y="406231"/>
                    </a:cubicBezTo>
                    <a:cubicBezTo>
                      <a:pt x="7615" y="405820"/>
                      <a:pt x="9535" y="406780"/>
                      <a:pt x="10084" y="408700"/>
                    </a:cubicBezTo>
                    <a:cubicBezTo>
                      <a:pt x="10496" y="409935"/>
                      <a:pt x="9947" y="411443"/>
                      <a:pt x="8987" y="412403"/>
                    </a:cubicBezTo>
                    <a:cubicBezTo>
                      <a:pt x="8849" y="412678"/>
                      <a:pt x="8712" y="413089"/>
                      <a:pt x="8575" y="413364"/>
                    </a:cubicBezTo>
                    <a:cubicBezTo>
                      <a:pt x="8438" y="413912"/>
                      <a:pt x="8301" y="414598"/>
                      <a:pt x="8164" y="415146"/>
                    </a:cubicBezTo>
                    <a:cubicBezTo>
                      <a:pt x="8164" y="415010"/>
                      <a:pt x="8164" y="414872"/>
                      <a:pt x="8164" y="414735"/>
                    </a:cubicBezTo>
                    <a:cubicBezTo>
                      <a:pt x="7889" y="416244"/>
                      <a:pt x="7615" y="417752"/>
                      <a:pt x="7478" y="419261"/>
                    </a:cubicBezTo>
                    <a:cubicBezTo>
                      <a:pt x="7478" y="419124"/>
                      <a:pt x="7478" y="419124"/>
                      <a:pt x="7478" y="418987"/>
                    </a:cubicBezTo>
                    <a:cubicBezTo>
                      <a:pt x="7204" y="422416"/>
                      <a:pt x="7204" y="425708"/>
                      <a:pt x="7478" y="429137"/>
                    </a:cubicBezTo>
                    <a:cubicBezTo>
                      <a:pt x="7478" y="429137"/>
                      <a:pt x="7478" y="429137"/>
                      <a:pt x="7478" y="429000"/>
                    </a:cubicBezTo>
                    <a:cubicBezTo>
                      <a:pt x="7889" y="434897"/>
                      <a:pt x="8712" y="440796"/>
                      <a:pt x="9947" y="446693"/>
                    </a:cubicBezTo>
                    <a:cubicBezTo>
                      <a:pt x="9947" y="446693"/>
                      <a:pt x="9947" y="446556"/>
                      <a:pt x="9947" y="446556"/>
                    </a:cubicBezTo>
                    <a:cubicBezTo>
                      <a:pt x="12278" y="457803"/>
                      <a:pt x="15433" y="468913"/>
                      <a:pt x="19136" y="479886"/>
                    </a:cubicBezTo>
                    <a:cubicBezTo>
                      <a:pt x="19136" y="479886"/>
                      <a:pt x="19136" y="479749"/>
                      <a:pt x="18999" y="479749"/>
                    </a:cubicBezTo>
                    <a:cubicBezTo>
                      <a:pt x="20920" y="484549"/>
                      <a:pt x="22703" y="489350"/>
                      <a:pt x="24486" y="494151"/>
                    </a:cubicBezTo>
                    <a:cubicBezTo>
                      <a:pt x="25172" y="496208"/>
                      <a:pt x="25994" y="498265"/>
                      <a:pt x="26817" y="500186"/>
                    </a:cubicBezTo>
                    <a:cubicBezTo>
                      <a:pt x="27778" y="502518"/>
                      <a:pt x="28738" y="504712"/>
                      <a:pt x="29835" y="506906"/>
                    </a:cubicBezTo>
                    <a:cubicBezTo>
                      <a:pt x="31207" y="509924"/>
                      <a:pt x="32578" y="512805"/>
                      <a:pt x="33950" y="515685"/>
                    </a:cubicBezTo>
                    <a:cubicBezTo>
                      <a:pt x="33813" y="515548"/>
                      <a:pt x="33813" y="515410"/>
                      <a:pt x="33675" y="515273"/>
                    </a:cubicBezTo>
                    <a:cubicBezTo>
                      <a:pt x="37790" y="523503"/>
                      <a:pt x="42454" y="531458"/>
                      <a:pt x="47529" y="539139"/>
                    </a:cubicBezTo>
                    <a:cubicBezTo>
                      <a:pt x="47529" y="539139"/>
                      <a:pt x="47391" y="539002"/>
                      <a:pt x="47391" y="539002"/>
                    </a:cubicBezTo>
                    <a:cubicBezTo>
                      <a:pt x="50820" y="543940"/>
                      <a:pt x="54524" y="548603"/>
                      <a:pt x="58364" y="553267"/>
                    </a:cubicBezTo>
                    <a:cubicBezTo>
                      <a:pt x="58227" y="553129"/>
                      <a:pt x="58090" y="552992"/>
                      <a:pt x="58090" y="552855"/>
                    </a:cubicBezTo>
                    <a:cubicBezTo>
                      <a:pt x="60696" y="555735"/>
                      <a:pt x="63165" y="558479"/>
                      <a:pt x="66045" y="560948"/>
                    </a:cubicBezTo>
                    <a:cubicBezTo>
                      <a:pt x="65908" y="560811"/>
                      <a:pt x="65771" y="560673"/>
                      <a:pt x="65634" y="560536"/>
                    </a:cubicBezTo>
                    <a:cubicBezTo>
                      <a:pt x="68514" y="563005"/>
                      <a:pt x="71394" y="565474"/>
                      <a:pt x="74412" y="567531"/>
                    </a:cubicBezTo>
                    <a:cubicBezTo>
                      <a:pt x="74412" y="567531"/>
                      <a:pt x="74275" y="567394"/>
                      <a:pt x="74275" y="567394"/>
                    </a:cubicBezTo>
                    <a:cubicBezTo>
                      <a:pt x="75509" y="568217"/>
                      <a:pt x="76881" y="569040"/>
                      <a:pt x="78252" y="569726"/>
                    </a:cubicBezTo>
                    <a:cubicBezTo>
                      <a:pt x="78115" y="569726"/>
                      <a:pt x="77978" y="569589"/>
                      <a:pt x="77841" y="569451"/>
                    </a:cubicBezTo>
                    <a:cubicBezTo>
                      <a:pt x="79761" y="570412"/>
                      <a:pt x="81819" y="571235"/>
                      <a:pt x="83739" y="572057"/>
                    </a:cubicBezTo>
                    <a:cubicBezTo>
                      <a:pt x="83602" y="572057"/>
                      <a:pt x="83465" y="571921"/>
                      <a:pt x="83190" y="571921"/>
                    </a:cubicBezTo>
                    <a:cubicBezTo>
                      <a:pt x="84425" y="572332"/>
                      <a:pt x="85659" y="572744"/>
                      <a:pt x="86894" y="573018"/>
                    </a:cubicBezTo>
                    <a:cubicBezTo>
                      <a:pt x="86894" y="573018"/>
                      <a:pt x="86756" y="573018"/>
                      <a:pt x="86756" y="573018"/>
                    </a:cubicBezTo>
                    <a:cubicBezTo>
                      <a:pt x="86894" y="573018"/>
                      <a:pt x="86894" y="573018"/>
                      <a:pt x="87031" y="573018"/>
                    </a:cubicBezTo>
                    <a:cubicBezTo>
                      <a:pt x="87168" y="573018"/>
                      <a:pt x="87168" y="573018"/>
                      <a:pt x="87305" y="573155"/>
                    </a:cubicBezTo>
                    <a:cubicBezTo>
                      <a:pt x="87305" y="573155"/>
                      <a:pt x="87168" y="573155"/>
                      <a:pt x="87168" y="573155"/>
                    </a:cubicBezTo>
                    <a:cubicBezTo>
                      <a:pt x="87716" y="573292"/>
                      <a:pt x="88265" y="573292"/>
                      <a:pt x="88951" y="573429"/>
                    </a:cubicBezTo>
                    <a:cubicBezTo>
                      <a:pt x="88814" y="573429"/>
                      <a:pt x="88539" y="573429"/>
                      <a:pt x="88402" y="573429"/>
                    </a:cubicBezTo>
                    <a:cubicBezTo>
                      <a:pt x="89637" y="573566"/>
                      <a:pt x="91008" y="573566"/>
                      <a:pt x="92243" y="573566"/>
                    </a:cubicBezTo>
                    <a:cubicBezTo>
                      <a:pt x="92243" y="573566"/>
                      <a:pt x="92106" y="573566"/>
                      <a:pt x="92106" y="573566"/>
                    </a:cubicBezTo>
                    <a:cubicBezTo>
                      <a:pt x="93340" y="573429"/>
                      <a:pt x="94712" y="573292"/>
                      <a:pt x="95946" y="573018"/>
                    </a:cubicBezTo>
                    <a:cubicBezTo>
                      <a:pt x="96632" y="572744"/>
                      <a:pt x="97318" y="572606"/>
                      <a:pt x="98003" y="572469"/>
                    </a:cubicBezTo>
                    <a:cubicBezTo>
                      <a:pt x="97866" y="572606"/>
                      <a:pt x="97729" y="572606"/>
                      <a:pt x="97592" y="572606"/>
                    </a:cubicBezTo>
                    <a:cubicBezTo>
                      <a:pt x="98826" y="572195"/>
                      <a:pt x="100061" y="571646"/>
                      <a:pt x="101295" y="571098"/>
                    </a:cubicBezTo>
                    <a:cubicBezTo>
                      <a:pt x="101158" y="571098"/>
                      <a:pt x="101021" y="571235"/>
                      <a:pt x="100884" y="571372"/>
                    </a:cubicBezTo>
                    <a:cubicBezTo>
                      <a:pt x="101432" y="570960"/>
                      <a:pt x="102118" y="570686"/>
                      <a:pt x="102667" y="570274"/>
                    </a:cubicBezTo>
                    <a:cubicBezTo>
                      <a:pt x="102530" y="570412"/>
                      <a:pt x="102393" y="570549"/>
                      <a:pt x="102255" y="570549"/>
                    </a:cubicBezTo>
                    <a:cubicBezTo>
                      <a:pt x="103490" y="569726"/>
                      <a:pt x="104587" y="568903"/>
                      <a:pt x="105684" y="567943"/>
                    </a:cubicBezTo>
                    <a:cubicBezTo>
                      <a:pt x="105547" y="568080"/>
                      <a:pt x="105410" y="568217"/>
                      <a:pt x="105273" y="568217"/>
                    </a:cubicBezTo>
                    <a:cubicBezTo>
                      <a:pt x="106782" y="566845"/>
                      <a:pt x="108290" y="565474"/>
                      <a:pt x="109525" y="563965"/>
                    </a:cubicBezTo>
                    <a:cubicBezTo>
                      <a:pt x="109525" y="563965"/>
                      <a:pt x="109388" y="564102"/>
                      <a:pt x="109388" y="564102"/>
                    </a:cubicBezTo>
                    <a:cubicBezTo>
                      <a:pt x="110348" y="563005"/>
                      <a:pt x="111171" y="561908"/>
                      <a:pt x="111994" y="560673"/>
                    </a:cubicBezTo>
                    <a:cubicBezTo>
                      <a:pt x="111857" y="560811"/>
                      <a:pt x="111719" y="560948"/>
                      <a:pt x="111719" y="561085"/>
                    </a:cubicBezTo>
                    <a:cubicBezTo>
                      <a:pt x="112817" y="559439"/>
                      <a:pt x="113914" y="557656"/>
                      <a:pt x="114874" y="555873"/>
                    </a:cubicBezTo>
                    <a:lnTo>
                      <a:pt x="114874" y="555873"/>
                    </a:lnTo>
                    <a:cubicBezTo>
                      <a:pt x="116932" y="551758"/>
                      <a:pt x="118715" y="547643"/>
                      <a:pt x="120361" y="543391"/>
                    </a:cubicBezTo>
                    <a:cubicBezTo>
                      <a:pt x="120361" y="543528"/>
                      <a:pt x="120224" y="543666"/>
                      <a:pt x="120224" y="543803"/>
                    </a:cubicBezTo>
                    <a:cubicBezTo>
                      <a:pt x="120498" y="542980"/>
                      <a:pt x="120772" y="542157"/>
                      <a:pt x="121046" y="541334"/>
                    </a:cubicBezTo>
                    <a:cubicBezTo>
                      <a:pt x="118577" y="538454"/>
                      <a:pt x="116246" y="535436"/>
                      <a:pt x="113777" y="532418"/>
                    </a:cubicBezTo>
                    <a:cubicBezTo>
                      <a:pt x="109388" y="526795"/>
                      <a:pt x="104999" y="521309"/>
                      <a:pt x="100884" y="515548"/>
                    </a:cubicBezTo>
                    <a:cubicBezTo>
                      <a:pt x="95672" y="508141"/>
                      <a:pt x="90323" y="500735"/>
                      <a:pt x="85385" y="493054"/>
                    </a:cubicBezTo>
                    <a:cubicBezTo>
                      <a:pt x="74412" y="476045"/>
                      <a:pt x="64536" y="458215"/>
                      <a:pt x="56855" y="439424"/>
                    </a:cubicBezTo>
                    <a:cubicBezTo>
                      <a:pt x="53426" y="430920"/>
                      <a:pt x="50409" y="422142"/>
                      <a:pt x="48077" y="413226"/>
                    </a:cubicBezTo>
                    <a:cubicBezTo>
                      <a:pt x="45746" y="404311"/>
                      <a:pt x="44100" y="395121"/>
                      <a:pt x="43825" y="385932"/>
                    </a:cubicBezTo>
                    <a:cubicBezTo>
                      <a:pt x="43688" y="382228"/>
                      <a:pt x="44100" y="378525"/>
                      <a:pt x="44511" y="374959"/>
                    </a:cubicBezTo>
                    <a:cubicBezTo>
                      <a:pt x="44923" y="371941"/>
                      <a:pt x="45746" y="369061"/>
                      <a:pt x="46980" y="366317"/>
                    </a:cubicBezTo>
                    <a:cubicBezTo>
                      <a:pt x="47940" y="363986"/>
                      <a:pt x="49586" y="362340"/>
                      <a:pt x="51369" y="360694"/>
                    </a:cubicBezTo>
                    <a:cubicBezTo>
                      <a:pt x="53289" y="358911"/>
                      <a:pt x="55895" y="357402"/>
                      <a:pt x="58364" y="356717"/>
                    </a:cubicBezTo>
                    <a:cubicBezTo>
                      <a:pt x="63851" y="355208"/>
                      <a:pt x="68789" y="357814"/>
                      <a:pt x="73452" y="360557"/>
                    </a:cubicBezTo>
                    <a:cubicBezTo>
                      <a:pt x="80036" y="364672"/>
                      <a:pt x="84562" y="370981"/>
                      <a:pt x="89363" y="376879"/>
                    </a:cubicBezTo>
                    <a:cubicBezTo>
                      <a:pt x="92106" y="380308"/>
                      <a:pt x="94437" y="384011"/>
                      <a:pt x="96906" y="387578"/>
                    </a:cubicBezTo>
                    <a:cubicBezTo>
                      <a:pt x="99650" y="391829"/>
                      <a:pt x="102393" y="396081"/>
                      <a:pt x="104999" y="400333"/>
                    </a:cubicBezTo>
                    <a:cubicBezTo>
                      <a:pt x="110348" y="408974"/>
                      <a:pt x="115148" y="418164"/>
                      <a:pt x="119538" y="427354"/>
                    </a:cubicBezTo>
                    <a:cubicBezTo>
                      <a:pt x="123653" y="435858"/>
                      <a:pt x="126944" y="444773"/>
                      <a:pt x="129687" y="453688"/>
                    </a:cubicBezTo>
                    <a:cubicBezTo>
                      <a:pt x="132842" y="463701"/>
                      <a:pt x="134762" y="473988"/>
                      <a:pt x="135860" y="484412"/>
                    </a:cubicBezTo>
                    <a:cubicBezTo>
                      <a:pt x="137506" y="502106"/>
                      <a:pt x="135722" y="519800"/>
                      <a:pt x="131196" y="536945"/>
                    </a:cubicBezTo>
                    <a:cubicBezTo>
                      <a:pt x="131059" y="537356"/>
                      <a:pt x="130922" y="537767"/>
                      <a:pt x="130922" y="538179"/>
                    </a:cubicBezTo>
                    <a:cubicBezTo>
                      <a:pt x="131608" y="538865"/>
                      <a:pt x="132156" y="539688"/>
                      <a:pt x="132842" y="540374"/>
                    </a:cubicBezTo>
                    <a:cubicBezTo>
                      <a:pt x="136545" y="544625"/>
                      <a:pt x="140386" y="548741"/>
                      <a:pt x="144501" y="552444"/>
                    </a:cubicBezTo>
                    <a:cubicBezTo>
                      <a:pt x="146832" y="554364"/>
                      <a:pt x="149164" y="556284"/>
                      <a:pt x="151496" y="558067"/>
                    </a:cubicBezTo>
                    <a:cubicBezTo>
                      <a:pt x="151359" y="557930"/>
                      <a:pt x="151085" y="557793"/>
                      <a:pt x="150947" y="557793"/>
                    </a:cubicBezTo>
                    <a:cubicBezTo>
                      <a:pt x="152182" y="558616"/>
                      <a:pt x="153416" y="559439"/>
                      <a:pt x="154788" y="560125"/>
                    </a:cubicBezTo>
                    <a:lnTo>
                      <a:pt x="154788" y="560125"/>
                    </a:lnTo>
                    <a:cubicBezTo>
                      <a:pt x="155885" y="560673"/>
                      <a:pt x="157119" y="561085"/>
                      <a:pt x="158354" y="561496"/>
                    </a:cubicBezTo>
                    <a:cubicBezTo>
                      <a:pt x="158354" y="561496"/>
                      <a:pt x="158217" y="561496"/>
                      <a:pt x="158217" y="561359"/>
                    </a:cubicBezTo>
                    <a:cubicBezTo>
                      <a:pt x="159451" y="561770"/>
                      <a:pt x="160823" y="562045"/>
                      <a:pt x="162194" y="562319"/>
                    </a:cubicBezTo>
                    <a:cubicBezTo>
                      <a:pt x="161920" y="562319"/>
                      <a:pt x="161783" y="562182"/>
                      <a:pt x="161509" y="562182"/>
                    </a:cubicBezTo>
                    <a:cubicBezTo>
                      <a:pt x="162194" y="562319"/>
                      <a:pt x="162880" y="562457"/>
                      <a:pt x="163429" y="562457"/>
                    </a:cubicBezTo>
                    <a:cubicBezTo>
                      <a:pt x="163292" y="562457"/>
                      <a:pt x="163154" y="562457"/>
                      <a:pt x="163017" y="562457"/>
                    </a:cubicBezTo>
                    <a:cubicBezTo>
                      <a:pt x="164389" y="562593"/>
                      <a:pt x="165898" y="562593"/>
                      <a:pt x="167406" y="562457"/>
                    </a:cubicBezTo>
                    <a:cubicBezTo>
                      <a:pt x="167132" y="562457"/>
                      <a:pt x="166995" y="562457"/>
                      <a:pt x="166721" y="562457"/>
                    </a:cubicBezTo>
                    <a:cubicBezTo>
                      <a:pt x="167269" y="562319"/>
                      <a:pt x="167818" y="562182"/>
                      <a:pt x="168367" y="562182"/>
                    </a:cubicBezTo>
                    <a:cubicBezTo>
                      <a:pt x="169052" y="562045"/>
                      <a:pt x="169601" y="561770"/>
                      <a:pt x="170287" y="561634"/>
                    </a:cubicBezTo>
                    <a:cubicBezTo>
                      <a:pt x="170287" y="561634"/>
                      <a:pt x="170287" y="561634"/>
                      <a:pt x="170150" y="561634"/>
                    </a:cubicBezTo>
                    <a:cubicBezTo>
                      <a:pt x="171247" y="561222"/>
                      <a:pt x="172207" y="560811"/>
                      <a:pt x="173304" y="560399"/>
                    </a:cubicBezTo>
                    <a:cubicBezTo>
                      <a:pt x="173304" y="560399"/>
                      <a:pt x="173304" y="560399"/>
                      <a:pt x="173167" y="560399"/>
                    </a:cubicBezTo>
                    <a:cubicBezTo>
                      <a:pt x="173304" y="560399"/>
                      <a:pt x="173304" y="560262"/>
                      <a:pt x="173441" y="560262"/>
                    </a:cubicBezTo>
                    <a:cubicBezTo>
                      <a:pt x="173579" y="560262"/>
                      <a:pt x="173579" y="560125"/>
                      <a:pt x="173716" y="560125"/>
                    </a:cubicBezTo>
                    <a:cubicBezTo>
                      <a:pt x="173716" y="560125"/>
                      <a:pt x="173716" y="560125"/>
                      <a:pt x="173579" y="560125"/>
                    </a:cubicBezTo>
                    <a:cubicBezTo>
                      <a:pt x="174676" y="559576"/>
                      <a:pt x="175773" y="558890"/>
                      <a:pt x="176870" y="558067"/>
                    </a:cubicBezTo>
                    <a:cubicBezTo>
                      <a:pt x="176870" y="558067"/>
                      <a:pt x="176733" y="558067"/>
                      <a:pt x="176733" y="558205"/>
                    </a:cubicBezTo>
                    <a:cubicBezTo>
                      <a:pt x="177693" y="557519"/>
                      <a:pt x="178517" y="556833"/>
                      <a:pt x="179339" y="556147"/>
                    </a:cubicBezTo>
                    <a:cubicBezTo>
                      <a:pt x="179339" y="556147"/>
                      <a:pt x="179339" y="556147"/>
                      <a:pt x="179202" y="556147"/>
                    </a:cubicBezTo>
                    <a:cubicBezTo>
                      <a:pt x="180299" y="555187"/>
                      <a:pt x="181260" y="554090"/>
                      <a:pt x="182220" y="552992"/>
                    </a:cubicBezTo>
                    <a:cubicBezTo>
                      <a:pt x="182083" y="553129"/>
                      <a:pt x="181946" y="553267"/>
                      <a:pt x="181808" y="553404"/>
                    </a:cubicBezTo>
                    <a:cubicBezTo>
                      <a:pt x="182768" y="552306"/>
                      <a:pt x="183591" y="551209"/>
                      <a:pt x="184414" y="550112"/>
                    </a:cubicBezTo>
                    <a:cubicBezTo>
                      <a:pt x="184414" y="550112"/>
                      <a:pt x="184277" y="550249"/>
                      <a:pt x="184277" y="550249"/>
                    </a:cubicBezTo>
                    <a:cubicBezTo>
                      <a:pt x="186335" y="547095"/>
                      <a:pt x="188255" y="543940"/>
                      <a:pt x="190038" y="540648"/>
                    </a:cubicBezTo>
                    <a:cubicBezTo>
                      <a:pt x="189901" y="540785"/>
                      <a:pt x="189764" y="541060"/>
                      <a:pt x="189764" y="541196"/>
                    </a:cubicBezTo>
                    <a:cubicBezTo>
                      <a:pt x="191409" y="537767"/>
                      <a:pt x="192781" y="534338"/>
                      <a:pt x="194015" y="530773"/>
                    </a:cubicBezTo>
                    <a:cubicBezTo>
                      <a:pt x="195662" y="525697"/>
                      <a:pt x="197033" y="520486"/>
                      <a:pt x="198130" y="515136"/>
                    </a:cubicBezTo>
                    <a:cubicBezTo>
                      <a:pt x="198130" y="515273"/>
                      <a:pt x="198130" y="515410"/>
                      <a:pt x="198130" y="515548"/>
                    </a:cubicBezTo>
                    <a:cubicBezTo>
                      <a:pt x="199228" y="509376"/>
                      <a:pt x="200051" y="503203"/>
                      <a:pt x="200599" y="496894"/>
                    </a:cubicBezTo>
                    <a:cubicBezTo>
                      <a:pt x="200599" y="496894"/>
                      <a:pt x="200599" y="497031"/>
                      <a:pt x="200599" y="497031"/>
                    </a:cubicBezTo>
                    <a:cubicBezTo>
                      <a:pt x="200599" y="496894"/>
                      <a:pt x="200599" y="496894"/>
                      <a:pt x="200599" y="496757"/>
                    </a:cubicBezTo>
                    <a:cubicBezTo>
                      <a:pt x="200599" y="496757"/>
                      <a:pt x="200599" y="496757"/>
                      <a:pt x="200599" y="496757"/>
                    </a:cubicBezTo>
                    <a:cubicBezTo>
                      <a:pt x="200599" y="496757"/>
                      <a:pt x="200599" y="496757"/>
                      <a:pt x="200599" y="496619"/>
                    </a:cubicBezTo>
                    <a:cubicBezTo>
                      <a:pt x="201148" y="488390"/>
                      <a:pt x="201011" y="480297"/>
                      <a:pt x="200462" y="472205"/>
                    </a:cubicBezTo>
                    <a:cubicBezTo>
                      <a:pt x="200462" y="472205"/>
                      <a:pt x="200462" y="472205"/>
                      <a:pt x="200462" y="472205"/>
                    </a:cubicBezTo>
                    <a:cubicBezTo>
                      <a:pt x="200462" y="472205"/>
                      <a:pt x="200462" y="472068"/>
                      <a:pt x="200462" y="472068"/>
                    </a:cubicBezTo>
                    <a:cubicBezTo>
                      <a:pt x="200462" y="472068"/>
                      <a:pt x="200462" y="471931"/>
                      <a:pt x="200462" y="471931"/>
                    </a:cubicBezTo>
                    <a:cubicBezTo>
                      <a:pt x="200462" y="471931"/>
                      <a:pt x="200462" y="471931"/>
                      <a:pt x="200462" y="472068"/>
                    </a:cubicBezTo>
                    <a:cubicBezTo>
                      <a:pt x="200325" y="469736"/>
                      <a:pt x="200051" y="467404"/>
                      <a:pt x="199776" y="465073"/>
                    </a:cubicBezTo>
                    <a:cubicBezTo>
                      <a:pt x="194564" y="458078"/>
                      <a:pt x="189901" y="450808"/>
                      <a:pt x="184963" y="443539"/>
                    </a:cubicBezTo>
                    <a:cubicBezTo>
                      <a:pt x="182768" y="440247"/>
                      <a:pt x="180574" y="436955"/>
                      <a:pt x="178242" y="433526"/>
                    </a:cubicBezTo>
                    <a:cubicBezTo>
                      <a:pt x="177282" y="432017"/>
                      <a:pt x="176322" y="430371"/>
                      <a:pt x="175499" y="428862"/>
                    </a:cubicBezTo>
                    <a:cubicBezTo>
                      <a:pt x="170561" y="420359"/>
                      <a:pt x="165761" y="411855"/>
                      <a:pt x="160823" y="403351"/>
                    </a:cubicBezTo>
                    <a:cubicBezTo>
                      <a:pt x="158080" y="398413"/>
                      <a:pt x="155611" y="393338"/>
                      <a:pt x="153142" y="388400"/>
                    </a:cubicBezTo>
                    <a:cubicBezTo>
                      <a:pt x="149301" y="380856"/>
                      <a:pt x="145598" y="373450"/>
                      <a:pt x="141758" y="365906"/>
                    </a:cubicBezTo>
                    <a:cubicBezTo>
                      <a:pt x="140798" y="363986"/>
                      <a:pt x="139974" y="361929"/>
                      <a:pt x="139151" y="360008"/>
                    </a:cubicBezTo>
                    <a:cubicBezTo>
                      <a:pt x="136957" y="355071"/>
                      <a:pt x="134762" y="350133"/>
                      <a:pt x="132568" y="345195"/>
                    </a:cubicBezTo>
                    <a:cubicBezTo>
                      <a:pt x="127904" y="334908"/>
                      <a:pt x="123241" y="324621"/>
                      <a:pt x="119675" y="313923"/>
                    </a:cubicBezTo>
                    <a:cubicBezTo>
                      <a:pt x="118303" y="309670"/>
                      <a:pt x="117069" y="305282"/>
                      <a:pt x="115697" y="300892"/>
                    </a:cubicBezTo>
                    <a:cubicBezTo>
                      <a:pt x="114737" y="298012"/>
                      <a:pt x="113914" y="294995"/>
                      <a:pt x="113914" y="291840"/>
                    </a:cubicBezTo>
                    <a:cubicBezTo>
                      <a:pt x="113914" y="289920"/>
                      <a:pt x="114188" y="287725"/>
                      <a:pt x="115148" y="286079"/>
                    </a:cubicBezTo>
                    <a:cubicBezTo>
                      <a:pt x="116246" y="284159"/>
                      <a:pt x="117892" y="282650"/>
                      <a:pt x="119949" y="281690"/>
                    </a:cubicBezTo>
                    <a:cubicBezTo>
                      <a:pt x="121732" y="280867"/>
                      <a:pt x="123653" y="280044"/>
                      <a:pt x="125710" y="280318"/>
                    </a:cubicBezTo>
                    <a:cubicBezTo>
                      <a:pt x="127630" y="280592"/>
                      <a:pt x="129687" y="281279"/>
                      <a:pt x="131196" y="282376"/>
                    </a:cubicBezTo>
                    <a:cubicBezTo>
                      <a:pt x="133940" y="284433"/>
                      <a:pt x="136271" y="286902"/>
                      <a:pt x="138603" y="289371"/>
                    </a:cubicBezTo>
                    <a:cubicBezTo>
                      <a:pt x="141895" y="292800"/>
                      <a:pt x="144638" y="296503"/>
                      <a:pt x="147244" y="300481"/>
                    </a:cubicBezTo>
                    <a:cubicBezTo>
                      <a:pt x="158354" y="316940"/>
                      <a:pt x="168230" y="334222"/>
                      <a:pt x="176870" y="352053"/>
                    </a:cubicBezTo>
                    <a:cubicBezTo>
                      <a:pt x="185923" y="370844"/>
                      <a:pt x="193467" y="390184"/>
                      <a:pt x="199365" y="410072"/>
                    </a:cubicBezTo>
                    <a:cubicBezTo>
                      <a:pt x="204302" y="426531"/>
                      <a:pt x="207869" y="443401"/>
                      <a:pt x="209789" y="460546"/>
                    </a:cubicBezTo>
                    <a:cubicBezTo>
                      <a:pt x="213904" y="465896"/>
                      <a:pt x="218293" y="471245"/>
                      <a:pt x="222682" y="476320"/>
                    </a:cubicBezTo>
                    <a:cubicBezTo>
                      <a:pt x="222682" y="476183"/>
                      <a:pt x="222545" y="476183"/>
                      <a:pt x="222545" y="476045"/>
                    </a:cubicBezTo>
                    <a:cubicBezTo>
                      <a:pt x="228854" y="483178"/>
                      <a:pt x="235575" y="490036"/>
                      <a:pt x="242707" y="496483"/>
                    </a:cubicBezTo>
                    <a:lnTo>
                      <a:pt x="242707" y="496483"/>
                    </a:lnTo>
                    <a:lnTo>
                      <a:pt x="242707" y="496483"/>
                    </a:lnTo>
                    <a:cubicBezTo>
                      <a:pt x="242844" y="496619"/>
                      <a:pt x="243119" y="496757"/>
                      <a:pt x="243256" y="496894"/>
                    </a:cubicBezTo>
                    <a:cubicBezTo>
                      <a:pt x="243119" y="496757"/>
                      <a:pt x="242982" y="496757"/>
                      <a:pt x="242982" y="496619"/>
                    </a:cubicBezTo>
                    <a:cubicBezTo>
                      <a:pt x="245999" y="499089"/>
                      <a:pt x="249017" y="501420"/>
                      <a:pt x="252308" y="503615"/>
                    </a:cubicBezTo>
                    <a:cubicBezTo>
                      <a:pt x="252308" y="503615"/>
                      <a:pt x="252171" y="503615"/>
                      <a:pt x="252171" y="503477"/>
                    </a:cubicBezTo>
                    <a:cubicBezTo>
                      <a:pt x="253817" y="504575"/>
                      <a:pt x="255463" y="505535"/>
                      <a:pt x="257246" y="506495"/>
                    </a:cubicBezTo>
                    <a:cubicBezTo>
                      <a:pt x="258206" y="506906"/>
                      <a:pt x="259166" y="507318"/>
                      <a:pt x="260127" y="507729"/>
                    </a:cubicBezTo>
                    <a:cubicBezTo>
                      <a:pt x="261498" y="508141"/>
                      <a:pt x="262733" y="508552"/>
                      <a:pt x="264104" y="508964"/>
                    </a:cubicBezTo>
                    <a:cubicBezTo>
                      <a:pt x="266299" y="509376"/>
                      <a:pt x="268356" y="509650"/>
                      <a:pt x="270414" y="509924"/>
                    </a:cubicBezTo>
                    <a:cubicBezTo>
                      <a:pt x="270414" y="509924"/>
                      <a:pt x="270276" y="509924"/>
                      <a:pt x="270276" y="509924"/>
                    </a:cubicBezTo>
                    <a:cubicBezTo>
                      <a:pt x="270276" y="509924"/>
                      <a:pt x="270414" y="509924"/>
                      <a:pt x="270414" y="509924"/>
                    </a:cubicBezTo>
                    <a:cubicBezTo>
                      <a:pt x="270551" y="509924"/>
                      <a:pt x="270825" y="509924"/>
                      <a:pt x="270962" y="509924"/>
                    </a:cubicBezTo>
                    <a:cubicBezTo>
                      <a:pt x="270825" y="509924"/>
                      <a:pt x="270688" y="509924"/>
                      <a:pt x="270551" y="509924"/>
                    </a:cubicBezTo>
                    <a:cubicBezTo>
                      <a:pt x="271785" y="509924"/>
                      <a:pt x="272883" y="509924"/>
                      <a:pt x="274117" y="509787"/>
                    </a:cubicBezTo>
                    <a:cubicBezTo>
                      <a:pt x="274117" y="509787"/>
                      <a:pt x="274117" y="509787"/>
                      <a:pt x="273980" y="509787"/>
                    </a:cubicBezTo>
                    <a:cubicBezTo>
                      <a:pt x="273980" y="509787"/>
                      <a:pt x="274117" y="509787"/>
                      <a:pt x="274117" y="509787"/>
                    </a:cubicBezTo>
                    <a:cubicBezTo>
                      <a:pt x="274254" y="509787"/>
                      <a:pt x="274529" y="509787"/>
                      <a:pt x="274666" y="509787"/>
                    </a:cubicBezTo>
                    <a:cubicBezTo>
                      <a:pt x="274529" y="509787"/>
                      <a:pt x="274391" y="509787"/>
                      <a:pt x="274391" y="509787"/>
                    </a:cubicBezTo>
                    <a:cubicBezTo>
                      <a:pt x="275626" y="509650"/>
                      <a:pt x="276860" y="509513"/>
                      <a:pt x="277958" y="509238"/>
                    </a:cubicBezTo>
                    <a:cubicBezTo>
                      <a:pt x="277820" y="509238"/>
                      <a:pt x="277820" y="509238"/>
                      <a:pt x="277683" y="509238"/>
                    </a:cubicBezTo>
                    <a:cubicBezTo>
                      <a:pt x="279741" y="508690"/>
                      <a:pt x="281661" y="508278"/>
                      <a:pt x="283581" y="507593"/>
                    </a:cubicBezTo>
                    <a:cubicBezTo>
                      <a:pt x="283581" y="507593"/>
                      <a:pt x="283444" y="507593"/>
                      <a:pt x="283444" y="507593"/>
                    </a:cubicBezTo>
                    <a:cubicBezTo>
                      <a:pt x="284953" y="507044"/>
                      <a:pt x="286324" y="506358"/>
                      <a:pt x="287833" y="505672"/>
                    </a:cubicBezTo>
                    <a:cubicBezTo>
                      <a:pt x="287559" y="505809"/>
                      <a:pt x="287421" y="505947"/>
                      <a:pt x="287147" y="505947"/>
                    </a:cubicBezTo>
                    <a:cubicBezTo>
                      <a:pt x="288382" y="505261"/>
                      <a:pt x="289616" y="504575"/>
                      <a:pt x="290850" y="503889"/>
                    </a:cubicBezTo>
                    <a:cubicBezTo>
                      <a:pt x="290850" y="503889"/>
                      <a:pt x="290713" y="503889"/>
                      <a:pt x="290713" y="503889"/>
                    </a:cubicBezTo>
                    <a:cubicBezTo>
                      <a:pt x="292085" y="503066"/>
                      <a:pt x="293319" y="502106"/>
                      <a:pt x="294417" y="501146"/>
                    </a:cubicBezTo>
                    <a:cubicBezTo>
                      <a:pt x="294417" y="501146"/>
                      <a:pt x="294417" y="501146"/>
                      <a:pt x="294279" y="501283"/>
                    </a:cubicBezTo>
                    <a:cubicBezTo>
                      <a:pt x="295651" y="500048"/>
                      <a:pt x="297023" y="498677"/>
                      <a:pt x="298394" y="497168"/>
                    </a:cubicBezTo>
                    <a:cubicBezTo>
                      <a:pt x="299903" y="495385"/>
                      <a:pt x="301275" y="493602"/>
                      <a:pt x="302509" y="491682"/>
                    </a:cubicBezTo>
                    <a:cubicBezTo>
                      <a:pt x="303195" y="490584"/>
                      <a:pt x="303881" y="489487"/>
                      <a:pt x="304429" y="488390"/>
                    </a:cubicBezTo>
                    <a:cubicBezTo>
                      <a:pt x="305390" y="486332"/>
                      <a:pt x="306350" y="484275"/>
                      <a:pt x="307035" y="482218"/>
                    </a:cubicBezTo>
                    <a:cubicBezTo>
                      <a:pt x="307035" y="482492"/>
                      <a:pt x="306898" y="482629"/>
                      <a:pt x="306761" y="482903"/>
                    </a:cubicBezTo>
                    <a:cubicBezTo>
                      <a:pt x="308544" y="477691"/>
                      <a:pt x="309779" y="472480"/>
                      <a:pt x="310876" y="467130"/>
                    </a:cubicBezTo>
                    <a:cubicBezTo>
                      <a:pt x="311973" y="461507"/>
                      <a:pt x="312796" y="455883"/>
                      <a:pt x="313208" y="450122"/>
                    </a:cubicBezTo>
                    <a:cubicBezTo>
                      <a:pt x="313619" y="442442"/>
                      <a:pt x="313619" y="434623"/>
                      <a:pt x="313070" y="426942"/>
                    </a:cubicBezTo>
                    <a:cubicBezTo>
                      <a:pt x="313070" y="427217"/>
                      <a:pt x="313070" y="427491"/>
                      <a:pt x="313208" y="427765"/>
                    </a:cubicBezTo>
                    <a:cubicBezTo>
                      <a:pt x="312110" y="414049"/>
                      <a:pt x="309779" y="400333"/>
                      <a:pt x="307173" y="386755"/>
                    </a:cubicBezTo>
                    <a:cubicBezTo>
                      <a:pt x="307173" y="386891"/>
                      <a:pt x="307310" y="387166"/>
                      <a:pt x="307310" y="387303"/>
                    </a:cubicBezTo>
                    <a:cubicBezTo>
                      <a:pt x="306350" y="382640"/>
                      <a:pt x="305252" y="377976"/>
                      <a:pt x="304155" y="373450"/>
                    </a:cubicBezTo>
                    <a:cubicBezTo>
                      <a:pt x="299217" y="368787"/>
                      <a:pt x="294691" y="363849"/>
                      <a:pt x="290028" y="359048"/>
                    </a:cubicBezTo>
                    <a:cubicBezTo>
                      <a:pt x="281935" y="350681"/>
                      <a:pt x="274803" y="341492"/>
                      <a:pt x="268082" y="332027"/>
                    </a:cubicBezTo>
                    <a:cubicBezTo>
                      <a:pt x="263007" y="324895"/>
                      <a:pt x="258344" y="317626"/>
                      <a:pt x="253680" y="310356"/>
                    </a:cubicBezTo>
                    <a:cubicBezTo>
                      <a:pt x="250800" y="305693"/>
                      <a:pt x="247645" y="301304"/>
                      <a:pt x="244902" y="296503"/>
                    </a:cubicBezTo>
                    <a:cubicBezTo>
                      <a:pt x="241199" y="290331"/>
                      <a:pt x="237495" y="284296"/>
                      <a:pt x="233792" y="278124"/>
                    </a:cubicBezTo>
                    <a:cubicBezTo>
                      <a:pt x="229266" y="270580"/>
                      <a:pt x="224739" y="263036"/>
                      <a:pt x="220762" y="255081"/>
                    </a:cubicBezTo>
                    <a:cubicBezTo>
                      <a:pt x="218979" y="251515"/>
                      <a:pt x="217333" y="247811"/>
                      <a:pt x="215687" y="244245"/>
                    </a:cubicBezTo>
                    <a:cubicBezTo>
                      <a:pt x="214178" y="240953"/>
                      <a:pt x="212944" y="237799"/>
                      <a:pt x="211983" y="234507"/>
                    </a:cubicBezTo>
                    <a:cubicBezTo>
                      <a:pt x="211709" y="233409"/>
                      <a:pt x="211572" y="232450"/>
                      <a:pt x="211298" y="231489"/>
                    </a:cubicBezTo>
                    <a:cubicBezTo>
                      <a:pt x="211160" y="230666"/>
                      <a:pt x="211023" y="229980"/>
                      <a:pt x="211023" y="229157"/>
                    </a:cubicBezTo>
                    <a:cubicBezTo>
                      <a:pt x="211023" y="228198"/>
                      <a:pt x="211023" y="227100"/>
                      <a:pt x="211023" y="226140"/>
                    </a:cubicBezTo>
                    <a:cubicBezTo>
                      <a:pt x="211160" y="223397"/>
                      <a:pt x="212258" y="220516"/>
                      <a:pt x="212944" y="217773"/>
                    </a:cubicBezTo>
                    <a:cubicBezTo>
                      <a:pt x="213767" y="214482"/>
                      <a:pt x="217058" y="212973"/>
                      <a:pt x="220213" y="213658"/>
                    </a:cubicBezTo>
                    <a:cubicBezTo>
                      <a:pt x="220899" y="213796"/>
                      <a:pt x="221722" y="213933"/>
                      <a:pt x="222408" y="214070"/>
                    </a:cubicBezTo>
                    <a:cubicBezTo>
                      <a:pt x="222133" y="214070"/>
                      <a:pt x="221859" y="213933"/>
                      <a:pt x="221585" y="213933"/>
                    </a:cubicBezTo>
                    <a:cubicBezTo>
                      <a:pt x="223368" y="214344"/>
                      <a:pt x="225014" y="214619"/>
                      <a:pt x="226797" y="215030"/>
                    </a:cubicBezTo>
                    <a:cubicBezTo>
                      <a:pt x="228580" y="215441"/>
                      <a:pt x="230226" y="216539"/>
                      <a:pt x="231734" y="217499"/>
                    </a:cubicBezTo>
                    <a:cubicBezTo>
                      <a:pt x="234615" y="219419"/>
                      <a:pt x="236810" y="222025"/>
                      <a:pt x="239004" y="224494"/>
                    </a:cubicBezTo>
                    <a:cubicBezTo>
                      <a:pt x="244902" y="231352"/>
                      <a:pt x="250251" y="238622"/>
                      <a:pt x="255189" y="246166"/>
                    </a:cubicBezTo>
                    <a:cubicBezTo>
                      <a:pt x="255189" y="246166"/>
                      <a:pt x="255189" y="246028"/>
                      <a:pt x="255052" y="246028"/>
                    </a:cubicBezTo>
                    <a:cubicBezTo>
                      <a:pt x="259852" y="253160"/>
                      <a:pt x="264653" y="260293"/>
                      <a:pt x="269454" y="267425"/>
                    </a:cubicBezTo>
                    <a:cubicBezTo>
                      <a:pt x="273431" y="273186"/>
                      <a:pt x="276860" y="279495"/>
                      <a:pt x="280426" y="285530"/>
                    </a:cubicBezTo>
                    <a:cubicBezTo>
                      <a:pt x="285638" y="294446"/>
                      <a:pt x="290439" y="303773"/>
                      <a:pt x="294965" y="313099"/>
                    </a:cubicBezTo>
                    <a:cubicBezTo>
                      <a:pt x="303469" y="330930"/>
                      <a:pt x="310327" y="349447"/>
                      <a:pt x="315265" y="368512"/>
                    </a:cubicBezTo>
                    <a:cubicBezTo>
                      <a:pt x="315677" y="368924"/>
                      <a:pt x="316088" y="369198"/>
                      <a:pt x="316362" y="369610"/>
                    </a:cubicBezTo>
                    <a:cubicBezTo>
                      <a:pt x="319243" y="372078"/>
                      <a:pt x="322123" y="374410"/>
                      <a:pt x="325278" y="376468"/>
                    </a:cubicBezTo>
                    <a:cubicBezTo>
                      <a:pt x="325278" y="376468"/>
                      <a:pt x="325278" y="376468"/>
                      <a:pt x="325140" y="376330"/>
                    </a:cubicBezTo>
                    <a:cubicBezTo>
                      <a:pt x="329255" y="379074"/>
                      <a:pt x="333507" y="381542"/>
                      <a:pt x="337896" y="383737"/>
                    </a:cubicBezTo>
                    <a:cubicBezTo>
                      <a:pt x="337622" y="383600"/>
                      <a:pt x="337485" y="383462"/>
                      <a:pt x="337211" y="383462"/>
                    </a:cubicBezTo>
                    <a:cubicBezTo>
                      <a:pt x="338445" y="384149"/>
                      <a:pt x="339817" y="384834"/>
                      <a:pt x="341188" y="385383"/>
                    </a:cubicBezTo>
                    <a:cubicBezTo>
                      <a:pt x="340914" y="385383"/>
                      <a:pt x="340777" y="385246"/>
                      <a:pt x="340503" y="385108"/>
                    </a:cubicBezTo>
                    <a:cubicBezTo>
                      <a:pt x="341737" y="385520"/>
                      <a:pt x="342971" y="385932"/>
                      <a:pt x="344206" y="386206"/>
                    </a:cubicBezTo>
                    <a:cubicBezTo>
                      <a:pt x="345440" y="386480"/>
                      <a:pt x="346812" y="386617"/>
                      <a:pt x="348046" y="386755"/>
                    </a:cubicBezTo>
                    <a:cubicBezTo>
                      <a:pt x="347909" y="386755"/>
                      <a:pt x="347635" y="386755"/>
                      <a:pt x="347498" y="386755"/>
                    </a:cubicBezTo>
                    <a:cubicBezTo>
                      <a:pt x="347909" y="386755"/>
                      <a:pt x="348458" y="386755"/>
                      <a:pt x="349006" y="386617"/>
                    </a:cubicBezTo>
                    <a:cubicBezTo>
                      <a:pt x="349418" y="386480"/>
                      <a:pt x="349967" y="386480"/>
                      <a:pt x="350378" y="386343"/>
                    </a:cubicBezTo>
                    <a:cubicBezTo>
                      <a:pt x="350927" y="386069"/>
                      <a:pt x="351475" y="385932"/>
                      <a:pt x="352161" y="385794"/>
                    </a:cubicBezTo>
                    <a:cubicBezTo>
                      <a:pt x="353396" y="385246"/>
                      <a:pt x="354630" y="384697"/>
                      <a:pt x="355864" y="384011"/>
                    </a:cubicBezTo>
                    <a:cubicBezTo>
                      <a:pt x="355590" y="384149"/>
                      <a:pt x="355453" y="384285"/>
                      <a:pt x="355179" y="384285"/>
                    </a:cubicBezTo>
                    <a:cubicBezTo>
                      <a:pt x="356550" y="383600"/>
                      <a:pt x="357785" y="382777"/>
                      <a:pt x="359156" y="381954"/>
                    </a:cubicBezTo>
                    <a:cubicBezTo>
                      <a:pt x="358882" y="382091"/>
                      <a:pt x="358745" y="382228"/>
                      <a:pt x="358470" y="382365"/>
                    </a:cubicBezTo>
                    <a:cubicBezTo>
                      <a:pt x="359705" y="381542"/>
                      <a:pt x="360802" y="380720"/>
                      <a:pt x="361762" y="379759"/>
                    </a:cubicBezTo>
                    <a:cubicBezTo>
                      <a:pt x="363408" y="378250"/>
                      <a:pt x="365054" y="376604"/>
                      <a:pt x="366563" y="374959"/>
                    </a:cubicBezTo>
                    <a:cubicBezTo>
                      <a:pt x="366426" y="375233"/>
                      <a:pt x="366288" y="375370"/>
                      <a:pt x="366151" y="375507"/>
                    </a:cubicBezTo>
                    <a:cubicBezTo>
                      <a:pt x="367660" y="373862"/>
                      <a:pt x="368895" y="372216"/>
                      <a:pt x="370129" y="370569"/>
                    </a:cubicBezTo>
                    <a:cubicBezTo>
                      <a:pt x="370129" y="370707"/>
                      <a:pt x="369992" y="370707"/>
                      <a:pt x="369992" y="370844"/>
                    </a:cubicBezTo>
                    <a:cubicBezTo>
                      <a:pt x="370129" y="370707"/>
                      <a:pt x="370266" y="370569"/>
                      <a:pt x="370266" y="370295"/>
                    </a:cubicBezTo>
                    <a:cubicBezTo>
                      <a:pt x="370266" y="370295"/>
                      <a:pt x="370403" y="370158"/>
                      <a:pt x="370403" y="370158"/>
                    </a:cubicBezTo>
                    <a:cubicBezTo>
                      <a:pt x="370403" y="370158"/>
                      <a:pt x="370403" y="370295"/>
                      <a:pt x="370266" y="370295"/>
                    </a:cubicBezTo>
                    <a:cubicBezTo>
                      <a:pt x="370815" y="369335"/>
                      <a:pt x="371501" y="368375"/>
                      <a:pt x="372049" y="367415"/>
                    </a:cubicBezTo>
                    <a:cubicBezTo>
                      <a:pt x="372049" y="367415"/>
                      <a:pt x="372049" y="367552"/>
                      <a:pt x="371912" y="367552"/>
                    </a:cubicBezTo>
                    <a:cubicBezTo>
                      <a:pt x="373284" y="364946"/>
                      <a:pt x="374244" y="362203"/>
                      <a:pt x="375341" y="359459"/>
                    </a:cubicBezTo>
                    <a:lnTo>
                      <a:pt x="375341" y="359459"/>
                    </a:lnTo>
                    <a:cubicBezTo>
                      <a:pt x="376713" y="355208"/>
                      <a:pt x="377810" y="350956"/>
                      <a:pt x="378770" y="346704"/>
                    </a:cubicBezTo>
                    <a:cubicBezTo>
                      <a:pt x="379867" y="341492"/>
                      <a:pt x="380553" y="336279"/>
                      <a:pt x="381102" y="330930"/>
                    </a:cubicBezTo>
                    <a:cubicBezTo>
                      <a:pt x="381376" y="326678"/>
                      <a:pt x="381376" y="322289"/>
                      <a:pt x="381102" y="318037"/>
                    </a:cubicBezTo>
                    <a:cubicBezTo>
                      <a:pt x="381102" y="318037"/>
                      <a:pt x="381102" y="318175"/>
                      <a:pt x="381102" y="318175"/>
                    </a:cubicBezTo>
                    <a:cubicBezTo>
                      <a:pt x="381102" y="318037"/>
                      <a:pt x="381102" y="317900"/>
                      <a:pt x="381102" y="317626"/>
                    </a:cubicBezTo>
                    <a:cubicBezTo>
                      <a:pt x="381102" y="317489"/>
                      <a:pt x="381102" y="317489"/>
                      <a:pt x="381102" y="317352"/>
                    </a:cubicBezTo>
                    <a:cubicBezTo>
                      <a:pt x="381102" y="317352"/>
                      <a:pt x="381102" y="317489"/>
                      <a:pt x="381102" y="317489"/>
                    </a:cubicBezTo>
                    <a:cubicBezTo>
                      <a:pt x="380553" y="310494"/>
                      <a:pt x="379593" y="303636"/>
                      <a:pt x="378222" y="296778"/>
                    </a:cubicBezTo>
                    <a:cubicBezTo>
                      <a:pt x="376164" y="287176"/>
                      <a:pt x="373558" y="277850"/>
                      <a:pt x="370403" y="268522"/>
                    </a:cubicBezTo>
                    <a:cubicBezTo>
                      <a:pt x="370403" y="268522"/>
                      <a:pt x="370403" y="268660"/>
                      <a:pt x="370403" y="268660"/>
                    </a:cubicBezTo>
                    <a:cubicBezTo>
                      <a:pt x="367249" y="259607"/>
                      <a:pt x="363683" y="250554"/>
                      <a:pt x="359705" y="241639"/>
                    </a:cubicBezTo>
                    <a:cubicBezTo>
                      <a:pt x="359293" y="240542"/>
                      <a:pt x="358745" y="239582"/>
                      <a:pt x="358333" y="238485"/>
                    </a:cubicBezTo>
                    <a:cubicBezTo>
                      <a:pt x="356962" y="236702"/>
                      <a:pt x="355590" y="234781"/>
                      <a:pt x="354219" y="232998"/>
                    </a:cubicBezTo>
                    <a:cubicBezTo>
                      <a:pt x="350927" y="228198"/>
                      <a:pt x="347635" y="223534"/>
                      <a:pt x="344343" y="218596"/>
                    </a:cubicBezTo>
                    <a:cubicBezTo>
                      <a:pt x="341737" y="214893"/>
                      <a:pt x="339405" y="210915"/>
                      <a:pt x="336936" y="206938"/>
                    </a:cubicBezTo>
                    <a:cubicBezTo>
                      <a:pt x="334879" y="203783"/>
                      <a:pt x="332959" y="200628"/>
                      <a:pt x="331038" y="197474"/>
                    </a:cubicBezTo>
                    <a:cubicBezTo>
                      <a:pt x="327747" y="191987"/>
                      <a:pt x="324592" y="186638"/>
                      <a:pt x="321300" y="181289"/>
                    </a:cubicBezTo>
                    <a:cubicBezTo>
                      <a:pt x="316225" y="172785"/>
                      <a:pt x="311562" y="164144"/>
                      <a:pt x="307173" y="155365"/>
                    </a:cubicBezTo>
                    <a:cubicBezTo>
                      <a:pt x="307310" y="155640"/>
                      <a:pt x="307447" y="155777"/>
                      <a:pt x="307447" y="156051"/>
                    </a:cubicBezTo>
                    <a:cubicBezTo>
                      <a:pt x="305527" y="152211"/>
                      <a:pt x="303469" y="148370"/>
                      <a:pt x="302098" y="144255"/>
                    </a:cubicBezTo>
                    <a:cubicBezTo>
                      <a:pt x="301686" y="143021"/>
                      <a:pt x="301137" y="141787"/>
                      <a:pt x="301000" y="140415"/>
                    </a:cubicBezTo>
                    <a:cubicBezTo>
                      <a:pt x="300589" y="137946"/>
                      <a:pt x="300452" y="135615"/>
                      <a:pt x="300315" y="133009"/>
                    </a:cubicBezTo>
                    <a:cubicBezTo>
                      <a:pt x="300177" y="130951"/>
                      <a:pt x="301549" y="128894"/>
                      <a:pt x="303195" y="127933"/>
                    </a:cubicBezTo>
                    <a:cubicBezTo>
                      <a:pt x="305252" y="126699"/>
                      <a:pt x="307721" y="126974"/>
                      <a:pt x="309641" y="128345"/>
                    </a:cubicBezTo>
                    <a:cubicBezTo>
                      <a:pt x="311287" y="129442"/>
                      <a:pt x="312933" y="130539"/>
                      <a:pt x="314579" y="131911"/>
                    </a:cubicBezTo>
                    <a:cubicBezTo>
                      <a:pt x="315539" y="132734"/>
                      <a:pt x="316362" y="133694"/>
                      <a:pt x="317185" y="134654"/>
                    </a:cubicBezTo>
                    <a:cubicBezTo>
                      <a:pt x="318282" y="135889"/>
                      <a:pt x="319243" y="137672"/>
                      <a:pt x="320203" y="139044"/>
                    </a:cubicBezTo>
                    <a:cubicBezTo>
                      <a:pt x="321437" y="140964"/>
                      <a:pt x="322535" y="143021"/>
                      <a:pt x="323769" y="144941"/>
                    </a:cubicBezTo>
                    <a:cubicBezTo>
                      <a:pt x="325826" y="148370"/>
                      <a:pt x="327747" y="152074"/>
                      <a:pt x="329804" y="155640"/>
                    </a:cubicBezTo>
                    <a:cubicBezTo>
                      <a:pt x="333507" y="162086"/>
                      <a:pt x="336936" y="168670"/>
                      <a:pt x="340640" y="175254"/>
                    </a:cubicBezTo>
                    <a:cubicBezTo>
                      <a:pt x="348732" y="190204"/>
                      <a:pt x="356687" y="205429"/>
                      <a:pt x="364094" y="220654"/>
                    </a:cubicBezTo>
                    <a:cubicBezTo>
                      <a:pt x="366700" y="226003"/>
                      <a:pt x="369169" y="231489"/>
                      <a:pt x="371638" y="236976"/>
                    </a:cubicBezTo>
                    <a:cubicBezTo>
                      <a:pt x="372186" y="237661"/>
                      <a:pt x="372735" y="238485"/>
                      <a:pt x="373284" y="239170"/>
                    </a:cubicBezTo>
                    <a:cubicBezTo>
                      <a:pt x="375890" y="242188"/>
                      <a:pt x="378496" y="245343"/>
                      <a:pt x="381102" y="248360"/>
                    </a:cubicBezTo>
                    <a:cubicBezTo>
                      <a:pt x="384257" y="251789"/>
                      <a:pt x="387411" y="254944"/>
                      <a:pt x="390703" y="258098"/>
                    </a:cubicBezTo>
                    <a:cubicBezTo>
                      <a:pt x="390566" y="258098"/>
                      <a:pt x="390566" y="257961"/>
                      <a:pt x="390429" y="257961"/>
                    </a:cubicBezTo>
                    <a:cubicBezTo>
                      <a:pt x="390566" y="258098"/>
                      <a:pt x="390703" y="258098"/>
                      <a:pt x="390703" y="258235"/>
                    </a:cubicBezTo>
                    <a:cubicBezTo>
                      <a:pt x="390703" y="258235"/>
                      <a:pt x="390840" y="258373"/>
                      <a:pt x="390840" y="258373"/>
                    </a:cubicBezTo>
                    <a:cubicBezTo>
                      <a:pt x="390840" y="258373"/>
                      <a:pt x="390703" y="258235"/>
                      <a:pt x="390703" y="258235"/>
                    </a:cubicBezTo>
                    <a:cubicBezTo>
                      <a:pt x="391663" y="259059"/>
                      <a:pt x="392486" y="259744"/>
                      <a:pt x="393583" y="260430"/>
                    </a:cubicBezTo>
                    <a:cubicBezTo>
                      <a:pt x="394406" y="260979"/>
                      <a:pt x="395229" y="261527"/>
                      <a:pt x="396189" y="261939"/>
                    </a:cubicBezTo>
                    <a:cubicBezTo>
                      <a:pt x="396601" y="262076"/>
                      <a:pt x="397149" y="262350"/>
                      <a:pt x="397561" y="262488"/>
                    </a:cubicBezTo>
                    <a:cubicBezTo>
                      <a:pt x="397835" y="262625"/>
                      <a:pt x="398110" y="262625"/>
                      <a:pt x="398384" y="262762"/>
                    </a:cubicBezTo>
                    <a:cubicBezTo>
                      <a:pt x="398658" y="262762"/>
                      <a:pt x="399070" y="262762"/>
                      <a:pt x="399344" y="262762"/>
                    </a:cubicBezTo>
                    <a:cubicBezTo>
                      <a:pt x="399344" y="262762"/>
                      <a:pt x="399344" y="262762"/>
                      <a:pt x="399344" y="262762"/>
                    </a:cubicBezTo>
                    <a:cubicBezTo>
                      <a:pt x="399756" y="262762"/>
                      <a:pt x="400304" y="262762"/>
                      <a:pt x="400716" y="262762"/>
                    </a:cubicBezTo>
                    <a:cubicBezTo>
                      <a:pt x="401127" y="262625"/>
                      <a:pt x="401539" y="262625"/>
                      <a:pt x="402087" y="262488"/>
                    </a:cubicBezTo>
                    <a:cubicBezTo>
                      <a:pt x="402636" y="262350"/>
                      <a:pt x="403047" y="262213"/>
                      <a:pt x="403596" y="262076"/>
                    </a:cubicBezTo>
                    <a:cubicBezTo>
                      <a:pt x="403322" y="262213"/>
                      <a:pt x="403185" y="262213"/>
                      <a:pt x="402910" y="262350"/>
                    </a:cubicBezTo>
                    <a:cubicBezTo>
                      <a:pt x="404145" y="261939"/>
                      <a:pt x="405379" y="261390"/>
                      <a:pt x="406476" y="260841"/>
                    </a:cubicBezTo>
                    <a:cubicBezTo>
                      <a:pt x="406202" y="260979"/>
                      <a:pt x="406065" y="261116"/>
                      <a:pt x="405791" y="261116"/>
                    </a:cubicBezTo>
                    <a:cubicBezTo>
                      <a:pt x="406202" y="260841"/>
                      <a:pt x="406614" y="260567"/>
                      <a:pt x="406888" y="260430"/>
                    </a:cubicBezTo>
                    <a:cubicBezTo>
                      <a:pt x="407848" y="259744"/>
                      <a:pt x="408808" y="258921"/>
                      <a:pt x="409768" y="258235"/>
                    </a:cubicBezTo>
                    <a:cubicBezTo>
                      <a:pt x="411140" y="256864"/>
                      <a:pt x="412374" y="255630"/>
                      <a:pt x="413746" y="254121"/>
                    </a:cubicBezTo>
                    <a:cubicBezTo>
                      <a:pt x="414569" y="253160"/>
                      <a:pt x="415255" y="252201"/>
                      <a:pt x="415941" y="251240"/>
                    </a:cubicBezTo>
                    <a:cubicBezTo>
                      <a:pt x="415941" y="251240"/>
                      <a:pt x="415941" y="251240"/>
                      <a:pt x="415941" y="251240"/>
                    </a:cubicBezTo>
                    <a:cubicBezTo>
                      <a:pt x="417998" y="248086"/>
                      <a:pt x="419918" y="244931"/>
                      <a:pt x="421701" y="241639"/>
                    </a:cubicBezTo>
                    <a:cubicBezTo>
                      <a:pt x="421564" y="241914"/>
                      <a:pt x="421427" y="242051"/>
                      <a:pt x="421290" y="242325"/>
                    </a:cubicBezTo>
                    <a:cubicBezTo>
                      <a:pt x="423621" y="237387"/>
                      <a:pt x="425542" y="232450"/>
                      <a:pt x="427462" y="227237"/>
                    </a:cubicBezTo>
                    <a:cubicBezTo>
                      <a:pt x="427325" y="227512"/>
                      <a:pt x="427325" y="227649"/>
                      <a:pt x="427188" y="227923"/>
                    </a:cubicBezTo>
                    <a:cubicBezTo>
                      <a:pt x="430205" y="219145"/>
                      <a:pt x="432537" y="210229"/>
                      <a:pt x="434320" y="201177"/>
                    </a:cubicBezTo>
                    <a:cubicBezTo>
                      <a:pt x="435829" y="193496"/>
                      <a:pt x="436652" y="185952"/>
                      <a:pt x="437337" y="178134"/>
                    </a:cubicBezTo>
                    <a:cubicBezTo>
                      <a:pt x="437337" y="178409"/>
                      <a:pt x="437337" y="178683"/>
                      <a:pt x="437200" y="178957"/>
                    </a:cubicBezTo>
                    <a:cubicBezTo>
                      <a:pt x="437612" y="172099"/>
                      <a:pt x="437612" y="165241"/>
                      <a:pt x="437337" y="158520"/>
                    </a:cubicBezTo>
                    <a:cubicBezTo>
                      <a:pt x="436515" y="146999"/>
                      <a:pt x="435006" y="135615"/>
                      <a:pt x="432811" y="124367"/>
                    </a:cubicBezTo>
                    <a:cubicBezTo>
                      <a:pt x="430068" y="111200"/>
                      <a:pt x="426365" y="98170"/>
                      <a:pt x="422661" y="85139"/>
                    </a:cubicBezTo>
                    <a:cubicBezTo>
                      <a:pt x="420467" y="77459"/>
                      <a:pt x="418272" y="69640"/>
                      <a:pt x="415941" y="61959"/>
                    </a:cubicBezTo>
                    <a:cubicBezTo>
                      <a:pt x="410728" y="43855"/>
                      <a:pt x="405379" y="25749"/>
                      <a:pt x="400030" y="7644"/>
                    </a:cubicBezTo>
                    <a:cubicBezTo>
                      <a:pt x="399070" y="4489"/>
                      <a:pt x="401127" y="1060"/>
                      <a:pt x="404282" y="237"/>
                    </a:cubicBezTo>
                    <a:cubicBezTo>
                      <a:pt x="407574" y="-722"/>
                      <a:pt x="410865" y="1335"/>
                      <a:pt x="411826" y="4489"/>
                    </a:cubicBezTo>
                    <a:cubicBezTo>
                      <a:pt x="421015" y="35076"/>
                      <a:pt x="429794" y="65937"/>
                      <a:pt x="438709" y="96661"/>
                    </a:cubicBezTo>
                    <a:cubicBezTo>
                      <a:pt x="439944" y="100776"/>
                      <a:pt x="440904" y="105028"/>
                      <a:pt x="442001" y="109142"/>
                    </a:cubicBezTo>
                    <a:cubicBezTo>
                      <a:pt x="443098" y="113532"/>
                      <a:pt x="444058" y="117921"/>
                      <a:pt x="445018" y="122447"/>
                    </a:cubicBezTo>
                    <a:cubicBezTo>
                      <a:pt x="447076" y="133145"/>
                      <a:pt x="448584" y="143981"/>
                      <a:pt x="449408" y="154954"/>
                    </a:cubicBezTo>
                    <a:cubicBezTo>
                      <a:pt x="451053" y="173745"/>
                      <a:pt x="448859" y="192673"/>
                      <a:pt x="444470" y="211053"/>
                    </a:cubicBezTo>
                    <a:cubicBezTo>
                      <a:pt x="442412" y="219693"/>
                      <a:pt x="439669" y="227923"/>
                      <a:pt x="436652" y="236290"/>
                    </a:cubicBezTo>
                    <a:cubicBezTo>
                      <a:pt x="433497" y="244657"/>
                      <a:pt x="429519" y="252475"/>
                      <a:pt x="424170" y="259607"/>
                    </a:cubicBezTo>
                    <a:cubicBezTo>
                      <a:pt x="422250" y="262213"/>
                      <a:pt x="419781" y="264682"/>
                      <a:pt x="417312" y="266876"/>
                    </a:cubicBezTo>
                    <a:cubicBezTo>
                      <a:pt x="416078" y="267974"/>
                      <a:pt x="414706" y="268934"/>
                      <a:pt x="413334" y="269894"/>
                    </a:cubicBezTo>
                    <a:cubicBezTo>
                      <a:pt x="411826" y="270854"/>
                      <a:pt x="410591" y="271403"/>
                      <a:pt x="409083" y="272226"/>
                    </a:cubicBezTo>
                    <a:cubicBezTo>
                      <a:pt x="407848" y="272775"/>
                      <a:pt x="406202" y="273186"/>
                      <a:pt x="404831" y="273460"/>
                    </a:cubicBezTo>
                    <a:cubicBezTo>
                      <a:pt x="403733" y="273734"/>
                      <a:pt x="402636" y="273872"/>
                      <a:pt x="401402" y="273872"/>
                    </a:cubicBezTo>
                    <a:cubicBezTo>
                      <a:pt x="399756" y="274009"/>
                      <a:pt x="398658" y="273872"/>
                      <a:pt x="397012" y="273734"/>
                    </a:cubicBezTo>
                    <a:cubicBezTo>
                      <a:pt x="395229" y="273598"/>
                      <a:pt x="393583" y="272775"/>
                      <a:pt x="391938" y="272089"/>
                    </a:cubicBezTo>
                    <a:cubicBezTo>
                      <a:pt x="388509" y="270580"/>
                      <a:pt x="385628" y="268248"/>
                      <a:pt x="382885" y="265779"/>
                    </a:cubicBezTo>
                    <a:cubicBezTo>
                      <a:pt x="384119" y="269483"/>
                      <a:pt x="385217" y="273049"/>
                      <a:pt x="386314" y="276752"/>
                    </a:cubicBezTo>
                    <a:cubicBezTo>
                      <a:pt x="391389" y="294583"/>
                      <a:pt x="394681" y="313374"/>
                      <a:pt x="393309" y="332027"/>
                    </a:cubicBezTo>
                    <a:cubicBezTo>
                      <a:pt x="392898" y="336691"/>
                      <a:pt x="392075" y="341080"/>
                      <a:pt x="391252" y="345607"/>
                    </a:cubicBezTo>
                    <a:cubicBezTo>
                      <a:pt x="390566" y="349721"/>
                      <a:pt x="389469" y="353699"/>
                      <a:pt x="388371" y="357676"/>
                    </a:cubicBezTo>
                    <a:cubicBezTo>
                      <a:pt x="387274" y="361654"/>
                      <a:pt x="385628" y="365632"/>
                      <a:pt x="383982" y="369472"/>
                    </a:cubicBezTo>
                    <a:cubicBezTo>
                      <a:pt x="382199" y="373450"/>
                      <a:pt x="379867" y="377016"/>
                      <a:pt x="376987" y="380308"/>
                    </a:cubicBezTo>
                    <a:cubicBezTo>
                      <a:pt x="374793" y="383051"/>
                      <a:pt x="372186" y="385657"/>
                      <a:pt x="369443" y="387989"/>
                    </a:cubicBezTo>
                    <a:cubicBezTo>
                      <a:pt x="366700" y="390320"/>
                      <a:pt x="363820" y="392378"/>
                      <a:pt x="360528" y="394024"/>
                    </a:cubicBezTo>
                    <a:cubicBezTo>
                      <a:pt x="358882" y="394847"/>
                      <a:pt x="357373" y="395670"/>
                      <a:pt x="355727" y="396081"/>
                    </a:cubicBezTo>
                    <a:cubicBezTo>
                      <a:pt x="353944" y="396630"/>
                      <a:pt x="352572" y="397042"/>
                      <a:pt x="350790" y="397316"/>
                    </a:cubicBezTo>
                    <a:cubicBezTo>
                      <a:pt x="349692" y="397590"/>
                      <a:pt x="348321" y="397590"/>
                      <a:pt x="347086" y="397453"/>
                    </a:cubicBezTo>
                    <a:cubicBezTo>
                      <a:pt x="344617" y="397178"/>
                      <a:pt x="342285" y="396767"/>
                      <a:pt x="339954" y="396219"/>
                    </a:cubicBezTo>
                    <a:cubicBezTo>
                      <a:pt x="338034" y="395807"/>
                      <a:pt x="336251" y="394984"/>
                      <a:pt x="334605" y="394161"/>
                    </a:cubicBezTo>
                    <a:cubicBezTo>
                      <a:pt x="331038" y="392378"/>
                      <a:pt x="327472" y="390458"/>
                      <a:pt x="323906" y="388400"/>
                    </a:cubicBezTo>
                    <a:cubicBezTo>
                      <a:pt x="322397" y="387440"/>
                      <a:pt x="320889" y="386480"/>
                      <a:pt x="319380" y="385520"/>
                    </a:cubicBezTo>
                    <a:cubicBezTo>
                      <a:pt x="320340" y="390320"/>
                      <a:pt x="321163" y="395121"/>
                      <a:pt x="321849" y="399922"/>
                    </a:cubicBezTo>
                    <a:cubicBezTo>
                      <a:pt x="323495" y="410483"/>
                      <a:pt x="324866" y="421181"/>
                      <a:pt x="325278" y="431880"/>
                    </a:cubicBezTo>
                    <a:cubicBezTo>
                      <a:pt x="325689" y="441619"/>
                      <a:pt x="325003" y="451357"/>
                      <a:pt x="323632" y="461095"/>
                    </a:cubicBezTo>
                    <a:cubicBezTo>
                      <a:pt x="322946" y="465347"/>
                      <a:pt x="321986" y="469736"/>
                      <a:pt x="321026" y="473988"/>
                    </a:cubicBezTo>
                    <a:cubicBezTo>
                      <a:pt x="319791" y="478926"/>
                      <a:pt x="318282" y="483726"/>
                      <a:pt x="316499" y="488527"/>
                    </a:cubicBezTo>
                    <a:cubicBezTo>
                      <a:pt x="313619" y="495797"/>
                      <a:pt x="308681" y="502243"/>
                      <a:pt x="303058" y="507593"/>
                    </a:cubicBezTo>
                    <a:cubicBezTo>
                      <a:pt x="300452" y="510061"/>
                      <a:pt x="297434" y="512119"/>
                      <a:pt x="294417" y="513902"/>
                    </a:cubicBezTo>
                    <a:cubicBezTo>
                      <a:pt x="290713" y="516234"/>
                      <a:pt x="286599" y="517605"/>
                      <a:pt x="282347" y="518839"/>
                    </a:cubicBezTo>
                    <a:cubicBezTo>
                      <a:pt x="278918" y="519800"/>
                      <a:pt x="275489" y="520211"/>
                      <a:pt x="272060" y="520348"/>
                    </a:cubicBezTo>
                    <a:cubicBezTo>
                      <a:pt x="270276" y="520486"/>
                      <a:pt x="268356" y="520211"/>
                      <a:pt x="266436" y="520074"/>
                    </a:cubicBezTo>
                    <a:cubicBezTo>
                      <a:pt x="264653" y="519937"/>
                      <a:pt x="262733" y="519525"/>
                      <a:pt x="260950" y="519114"/>
                    </a:cubicBezTo>
                    <a:cubicBezTo>
                      <a:pt x="257521" y="518154"/>
                      <a:pt x="254229" y="517193"/>
                      <a:pt x="251211" y="515410"/>
                    </a:cubicBezTo>
                    <a:cubicBezTo>
                      <a:pt x="247097" y="513079"/>
                      <a:pt x="243256" y="510473"/>
                      <a:pt x="239415" y="507729"/>
                    </a:cubicBezTo>
                    <a:cubicBezTo>
                      <a:pt x="235986" y="505123"/>
                      <a:pt x="232695" y="501969"/>
                      <a:pt x="229403" y="498951"/>
                    </a:cubicBezTo>
                    <a:cubicBezTo>
                      <a:pt x="225837" y="495660"/>
                      <a:pt x="222408" y="492231"/>
                      <a:pt x="219253" y="488527"/>
                    </a:cubicBezTo>
                    <a:cubicBezTo>
                      <a:pt x="216236" y="485373"/>
                      <a:pt x="213355" y="482081"/>
                      <a:pt x="210612" y="478789"/>
                    </a:cubicBezTo>
                    <a:cubicBezTo>
                      <a:pt x="210749" y="484824"/>
                      <a:pt x="210612" y="490859"/>
                      <a:pt x="210200" y="496894"/>
                    </a:cubicBezTo>
                    <a:cubicBezTo>
                      <a:pt x="209515" y="506770"/>
                      <a:pt x="207594" y="516508"/>
                      <a:pt x="204988" y="526109"/>
                    </a:cubicBezTo>
                    <a:cubicBezTo>
                      <a:pt x="202794" y="533927"/>
                      <a:pt x="199776" y="541471"/>
                      <a:pt x="195799" y="548603"/>
                    </a:cubicBezTo>
                    <a:cubicBezTo>
                      <a:pt x="193878" y="552032"/>
                      <a:pt x="191547" y="555324"/>
                      <a:pt x="189078" y="558341"/>
                    </a:cubicBezTo>
                    <a:cubicBezTo>
                      <a:pt x="186883" y="561085"/>
                      <a:pt x="184277" y="563554"/>
                      <a:pt x="181260" y="565337"/>
                    </a:cubicBezTo>
                    <a:cubicBezTo>
                      <a:pt x="178517" y="567120"/>
                      <a:pt x="175499" y="568766"/>
                      <a:pt x="172207" y="569589"/>
                    </a:cubicBezTo>
                    <a:cubicBezTo>
                      <a:pt x="170561" y="570000"/>
                      <a:pt x="169190" y="570274"/>
                      <a:pt x="167406" y="570686"/>
                    </a:cubicBezTo>
                    <a:cubicBezTo>
                      <a:pt x="165761" y="570960"/>
                      <a:pt x="164115" y="570823"/>
                      <a:pt x="162469" y="570686"/>
                    </a:cubicBezTo>
                    <a:cubicBezTo>
                      <a:pt x="159588" y="570412"/>
                      <a:pt x="156708" y="569726"/>
                      <a:pt x="153965" y="568766"/>
                    </a:cubicBezTo>
                    <a:cubicBezTo>
                      <a:pt x="152456" y="568217"/>
                      <a:pt x="150810" y="567669"/>
                      <a:pt x="149301" y="566845"/>
                    </a:cubicBezTo>
                    <a:cubicBezTo>
                      <a:pt x="147244" y="565611"/>
                      <a:pt x="145187" y="564240"/>
                      <a:pt x="143129" y="562868"/>
                    </a:cubicBezTo>
                    <a:cubicBezTo>
                      <a:pt x="137094" y="558341"/>
                      <a:pt x="131745" y="552855"/>
                      <a:pt x="126807" y="547232"/>
                    </a:cubicBezTo>
                    <a:cubicBezTo>
                      <a:pt x="125573" y="550249"/>
                      <a:pt x="124338" y="553267"/>
                      <a:pt x="122829" y="556147"/>
                    </a:cubicBezTo>
                    <a:cubicBezTo>
                      <a:pt x="119675" y="562457"/>
                      <a:pt x="115834" y="568492"/>
                      <a:pt x="110211" y="572880"/>
                    </a:cubicBezTo>
                    <a:cubicBezTo>
                      <a:pt x="108290" y="574389"/>
                      <a:pt x="106233" y="575898"/>
                      <a:pt x="104039" y="576995"/>
                    </a:cubicBezTo>
                    <a:cubicBezTo>
                      <a:pt x="102667" y="577681"/>
                      <a:pt x="101158" y="578367"/>
                      <a:pt x="99650" y="578779"/>
                    </a:cubicBezTo>
                    <a:cubicBezTo>
                      <a:pt x="97866" y="579190"/>
                      <a:pt x="96632" y="579464"/>
                      <a:pt x="94849" y="579738"/>
                    </a:cubicBezTo>
                    <a:cubicBezTo>
                      <a:pt x="93614" y="580013"/>
                      <a:pt x="92243" y="580013"/>
                      <a:pt x="91008" y="580013"/>
                    </a:cubicBezTo>
                    <a:cubicBezTo>
                      <a:pt x="89363" y="581933"/>
                      <a:pt x="87442" y="581796"/>
                      <a:pt x="85522" y="58152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8" name="任意多边形: 形状 357"/>
              <p:cNvSpPr/>
              <p:nvPr/>
            </p:nvSpPr>
            <p:spPr>
              <a:xfrm>
                <a:off x="2409919" y="5006687"/>
                <a:ext cx="992563" cy="501753"/>
              </a:xfrm>
              <a:custGeom>
                <a:avLst/>
                <a:gdLst>
                  <a:gd name="connsiteX0" fmla="*/ 15953 w 992563"/>
                  <a:gd name="connsiteY0" fmla="*/ 194008 h 501753"/>
                  <a:gd name="connsiteX1" fmla="*/ 15953 w 992563"/>
                  <a:gd name="connsiteY1" fmla="*/ 194008 h 501753"/>
                  <a:gd name="connsiteX2" fmla="*/ 17462 w 992563"/>
                  <a:gd name="connsiteY2" fmla="*/ 193871 h 501753"/>
                  <a:gd name="connsiteX3" fmla="*/ 17050 w 992563"/>
                  <a:gd name="connsiteY3" fmla="*/ 194008 h 501753"/>
                  <a:gd name="connsiteX4" fmla="*/ 21439 w 992563"/>
                  <a:gd name="connsiteY4" fmla="*/ 192911 h 501753"/>
                  <a:gd name="connsiteX5" fmla="*/ 21302 w 992563"/>
                  <a:gd name="connsiteY5" fmla="*/ 192911 h 501753"/>
                  <a:gd name="connsiteX6" fmla="*/ 25280 w 992563"/>
                  <a:gd name="connsiteY6" fmla="*/ 191265 h 501753"/>
                  <a:gd name="connsiteX7" fmla="*/ 24868 w 992563"/>
                  <a:gd name="connsiteY7" fmla="*/ 191539 h 501753"/>
                  <a:gd name="connsiteX8" fmla="*/ 38996 w 992563"/>
                  <a:gd name="connsiteY8" fmla="*/ 183310 h 501753"/>
                  <a:gd name="connsiteX9" fmla="*/ 38859 w 992563"/>
                  <a:gd name="connsiteY9" fmla="*/ 183447 h 501753"/>
                  <a:gd name="connsiteX10" fmla="*/ 49557 w 992563"/>
                  <a:gd name="connsiteY10" fmla="*/ 175354 h 501753"/>
                  <a:gd name="connsiteX11" fmla="*/ 54906 w 992563"/>
                  <a:gd name="connsiteY11" fmla="*/ 170965 h 501753"/>
                  <a:gd name="connsiteX12" fmla="*/ 58610 w 992563"/>
                  <a:gd name="connsiteY12" fmla="*/ 167811 h 501753"/>
                  <a:gd name="connsiteX13" fmla="*/ 67525 w 992563"/>
                  <a:gd name="connsiteY13" fmla="*/ 160130 h 501753"/>
                  <a:gd name="connsiteX14" fmla="*/ 87413 w 992563"/>
                  <a:gd name="connsiteY14" fmla="*/ 142710 h 501753"/>
                  <a:gd name="connsiteX15" fmla="*/ 87002 w 992563"/>
                  <a:gd name="connsiteY15" fmla="*/ 142985 h 501753"/>
                  <a:gd name="connsiteX16" fmla="*/ 109908 w 992563"/>
                  <a:gd name="connsiteY16" fmla="*/ 121862 h 501753"/>
                  <a:gd name="connsiteX17" fmla="*/ 116903 w 992563"/>
                  <a:gd name="connsiteY17" fmla="*/ 115415 h 501753"/>
                  <a:gd name="connsiteX18" fmla="*/ 127053 w 992563"/>
                  <a:gd name="connsiteY18" fmla="*/ 105266 h 501753"/>
                  <a:gd name="connsiteX19" fmla="*/ 140357 w 992563"/>
                  <a:gd name="connsiteY19" fmla="*/ 92098 h 501753"/>
                  <a:gd name="connsiteX20" fmla="*/ 145706 w 992563"/>
                  <a:gd name="connsiteY20" fmla="*/ 86612 h 501753"/>
                  <a:gd name="connsiteX21" fmla="*/ 166829 w 992563"/>
                  <a:gd name="connsiteY21" fmla="*/ 63432 h 501753"/>
                  <a:gd name="connsiteX22" fmla="*/ 171081 w 992563"/>
                  <a:gd name="connsiteY22" fmla="*/ 58631 h 501753"/>
                  <a:gd name="connsiteX23" fmla="*/ 168201 w 992563"/>
                  <a:gd name="connsiteY23" fmla="*/ 57671 h 501753"/>
                  <a:gd name="connsiteX24" fmla="*/ 160657 w 992563"/>
                  <a:gd name="connsiteY24" fmla="*/ 55888 h 501753"/>
                  <a:gd name="connsiteX25" fmla="*/ 145569 w 992563"/>
                  <a:gd name="connsiteY25" fmla="*/ 53693 h 501753"/>
                  <a:gd name="connsiteX26" fmla="*/ 138300 w 992563"/>
                  <a:gd name="connsiteY26" fmla="*/ 53693 h 501753"/>
                  <a:gd name="connsiteX27" fmla="*/ 138711 w 992563"/>
                  <a:gd name="connsiteY27" fmla="*/ 53693 h 501753"/>
                  <a:gd name="connsiteX28" fmla="*/ 129110 w 992563"/>
                  <a:gd name="connsiteY28" fmla="*/ 54928 h 501753"/>
                  <a:gd name="connsiteX29" fmla="*/ 129110 w 992563"/>
                  <a:gd name="connsiteY29" fmla="*/ 54928 h 501753"/>
                  <a:gd name="connsiteX30" fmla="*/ 120606 w 992563"/>
                  <a:gd name="connsiteY30" fmla="*/ 57260 h 501753"/>
                  <a:gd name="connsiteX31" fmla="*/ 112514 w 992563"/>
                  <a:gd name="connsiteY31" fmla="*/ 60689 h 501753"/>
                  <a:gd name="connsiteX32" fmla="*/ 103187 w 992563"/>
                  <a:gd name="connsiteY32" fmla="*/ 66312 h 501753"/>
                  <a:gd name="connsiteX33" fmla="*/ 103324 w 992563"/>
                  <a:gd name="connsiteY33" fmla="*/ 66312 h 501753"/>
                  <a:gd name="connsiteX34" fmla="*/ 102912 w 992563"/>
                  <a:gd name="connsiteY34" fmla="*/ 66587 h 501753"/>
                  <a:gd name="connsiteX35" fmla="*/ 102912 w 992563"/>
                  <a:gd name="connsiteY35" fmla="*/ 66587 h 501753"/>
                  <a:gd name="connsiteX36" fmla="*/ 102912 w 992563"/>
                  <a:gd name="connsiteY36" fmla="*/ 66587 h 501753"/>
                  <a:gd name="connsiteX37" fmla="*/ 90294 w 992563"/>
                  <a:gd name="connsiteY37" fmla="*/ 76462 h 501753"/>
                  <a:gd name="connsiteX38" fmla="*/ 90568 w 992563"/>
                  <a:gd name="connsiteY38" fmla="*/ 76187 h 501753"/>
                  <a:gd name="connsiteX39" fmla="*/ 67388 w 992563"/>
                  <a:gd name="connsiteY39" fmla="*/ 99642 h 501753"/>
                  <a:gd name="connsiteX40" fmla="*/ 67525 w 992563"/>
                  <a:gd name="connsiteY40" fmla="*/ 99505 h 501753"/>
                  <a:gd name="connsiteX41" fmla="*/ 59296 w 992563"/>
                  <a:gd name="connsiteY41" fmla="*/ 109243 h 501753"/>
                  <a:gd name="connsiteX42" fmla="*/ 53946 w 992563"/>
                  <a:gd name="connsiteY42" fmla="*/ 115964 h 501753"/>
                  <a:gd name="connsiteX43" fmla="*/ 47363 w 992563"/>
                  <a:gd name="connsiteY43" fmla="*/ 124742 h 501753"/>
                  <a:gd name="connsiteX44" fmla="*/ 35978 w 992563"/>
                  <a:gd name="connsiteY44" fmla="*/ 140104 h 501753"/>
                  <a:gd name="connsiteX45" fmla="*/ 36116 w 992563"/>
                  <a:gd name="connsiteY45" fmla="*/ 139967 h 501753"/>
                  <a:gd name="connsiteX46" fmla="*/ 24183 w 992563"/>
                  <a:gd name="connsiteY46" fmla="*/ 157524 h 501753"/>
                  <a:gd name="connsiteX47" fmla="*/ 24183 w 992563"/>
                  <a:gd name="connsiteY47" fmla="*/ 157386 h 501753"/>
                  <a:gd name="connsiteX48" fmla="*/ 18010 w 992563"/>
                  <a:gd name="connsiteY48" fmla="*/ 166850 h 501753"/>
                  <a:gd name="connsiteX49" fmla="*/ 11701 w 992563"/>
                  <a:gd name="connsiteY49" fmla="*/ 177960 h 501753"/>
                  <a:gd name="connsiteX50" fmla="*/ 11701 w 992563"/>
                  <a:gd name="connsiteY50" fmla="*/ 177823 h 501753"/>
                  <a:gd name="connsiteX51" fmla="*/ 9918 w 992563"/>
                  <a:gd name="connsiteY51" fmla="*/ 181664 h 501753"/>
                  <a:gd name="connsiteX52" fmla="*/ 10055 w 992563"/>
                  <a:gd name="connsiteY52" fmla="*/ 181115 h 501753"/>
                  <a:gd name="connsiteX53" fmla="*/ 8958 w 992563"/>
                  <a:gd name="connsiteY53" fmla="*/ 184544 h 501753"/>
                  <a:gd name="connsiteX54" fmla="*/ 8958 w 992563"/>
                  <a:gd name="connsiteY54" fmla="*/ 184544 h 501753"/>
                  <a:gd name="connsiteX55" fmla="*/ 8958 w 992563"/>
                  <a:gd name="connsiteY55" fmla="*/ 184544 h 501753"/>
                  <a:gd name="connsiteX56" fmla="*/ 8821 w 992563"/>
                  <a:gd name="connsiteY56" fmla="*/ 185093 h 501753"/>
                  <a:gd name="connsiteX57" fmla="*/ 8821 w 992563"/>
                  <a:gd name="connsiteY57" fmla="*/ 184956 h 501753"/>
                  <a:gd name="connsiteX58" fmla="*/ 8409 w 992563"/>
                  <a:gd name="connsiteY58" fmla="*/ 188385 h 501753"/>
                  <a:gd name="connsiteX59" fmla="*/ 8409 w 992563"/>
                  <a:gd name="connsiteY59" fmla="*/ 187973 h 501753"/>
                  <a:gd name="connsiteX60" fmla="*/ 8409 w 992563"/>
                  <a:gd name="connsiteY60" fmla="*/ 189756 h 501753"/>
                  <a:gd name="connsiteX61" fmla="*/ 8409 w 992563"/>
                  <a:gd name="connsiteY61" fmla="*/ 189208 h 501753"/>
                  <a:gd name="connsiteX62" fmla="*/ 8546 w 992563"/>
                  <a:gd name="connsiteY62" fmla="*/ 190853 h 501753"/>
                  <a:gd name="connsiteX63" fmla="*/ 8821 w 992563"/>
                  <a:gd name="connsiteY63" fmla="*/ 191814 h 501753"/>
                  <a:gd name="connsiteX64" fmla="*/ 9095 w 992563"/>
                  <a:gd name="connsiteY64" fmla="*/ 192225 h 501753"/>
                  <a:gd name="connsiteX65" fmla="*/ 9369 w 992563"/>
                  <a:gd name="connsiteY65" fmla="*/ 192499 h 501753"/>
                  <a:gd name="connsiteX66" fmla="*/ 9918 w 992563"/>
                  <a:gd name="connsiteY66" fmla="*/ 192773 h 501753"/>
                  <a:gd name="connsiteX67" fmla="*/ 11152 w 992563"/>
                  <a:gd name="connsiteY67" fmla="*/ 193322 h 501753"/>
                  <a:gd name="connsiteX68" fmla="*/ 13484 w 992563"/>
                  <a:gd name="connsiteY68" fmla="*/ 194008 h 501753"/>
                  <a:gd name="connsiteX69" fmla="*/ 14856 w 992563"/>
                  <a:gd name="connsiteY69" fmla="*/ 194145 h 501753"/>
                  <a:gd name="connsiteX70" fmla="*/ 15953 w 992563"/>
                  <a:gd name="connsiteY70" fmla="*/ 194008 h 501753"/>
                  <a:gd name="connsiteX71" fmla="*/ 242953 w 992563"/>
                  <a:gd name="connsiteY71" fmla="*/ 206215 h 501753"/>
                  <a:gd name="connsiteX72" fmla="*/ 251868 w 992563"/>
                  <a:gd name="connsiteY72" fmla="*/ 196340 h 501753"/>
                  <a:gd name="connsiteX73" fmla="*/ 251868 w 992563"/>
                  <a:gd name="connsiteY73" fmla="*/ 196340 h 501753"/>
                  <a:gd name="connsiteX74" fmla="*/ 269973 w 992563"/>
                  <a:gd name="connsiteY74" fmla="*/ 174669 h 501753"/>
                  <a:gd name="connsiteX75" fmla="*/ 286433 w 992563"/>
                  <a:gd name="connsiteY75" fmla="*/ 152449 h 501753"/>
                  <a:gd name="connsiteX76" fmla="*/ 286433 w 992563"/>
                  <a:gd name="connsiteY76" fmla="*/ 152449 h 501753"/>
                  <a:gd name="connsiteX77" fmla="*/ 286570 w 992563"/>
                  <a:gd name="connsiteY77" fmla="*/ 152312 h 501753"/>
                  <a:gd name="connsiteX78" fmla="*/ 286844 w 992563"/>
                  <a:gd name="connsiteY78" fmla="*/ 151900 h 501753"/>
                  <a:gd name="connsiteX79" fmla="*/ 286707 w 992563"/>
                  <a:gd name="connsiteY79" fmla="*/ 152037 h 501753"/>
                  <a:gd name="connsiteX80" fmla="*/ 303440 w 992563"/>
                  <a:gd name="connsiteY80" fmla="*/ 126525 h 501753"/>
                  <a:gd name="connsiteX81" fmla="*/ 305086 w 992563"/>
                  <a:gd name="connsiteY81" fmla="*/ 123645 h 501753"/>
                  <a:gd name="connsiteX82" fmla="*/ 310573 w 992563"/>
                  <a:gd name="connsiteY82" fmla="*/ 114181 h 501753"/>
                  <a:gd name="connsiteX83" fmla="*/ 320723 w 992563"/>
                  <a:gd name="connsiteY83" fmla="*/ 95939 h 501753"/>
                  <a:gd name="connsiteX84" fmla="*/ 320723 w 992563"/>
                  <a:gd name="connsiteY84" fmla="*/ 96076 h 501753"/>
                  <a:gd name="connsiteX85" fmla="*/ 320860 w 992563"/>
                  <a:gd name="connsiteY85" fmla="*/ 95664 h 501753"/>
                  <a:gd name="connsiteX86" fmla="*/ 320997 w 992563"/>
                  <a:gd name="connsiteY86" fmla="*/ 95527 h 501753"/>
                  <a:gd name="connsiteX87" fmla="*/ 320997 w 992563"/>
                  <a:gd name="connsiteY87" fmla="*/ 95527 h 501753"/>
                  <a:gd name="connsiteX88" fmla="*/ 327032 w 992563"/>
                  <a:gd name="connsiteY88" fmla="*/ 81674 h 501753"/>
                  <a:gd name="connsiteX89" fmla="*/ 327718 w 992563"/>
                  <a:gd name="connsiteY89" fmla="*/ 79480 h 501753"/>
                  <a:gd name="connsiteX90" fmla="*/ 327718 w 992563"/>
                  <a:gd name="connsiteY90" fmla="*/ 79616 h 501753"/>
                  <a:gd name="connsiteX91" fmla="*/ 328541 w 992563"/>
                  <a:gd name="connsiteY91" fmla="*/ 74267 h 501753"/>
                  <a:gd name="connsiteX92" fmla="*/ 328541 w 992563"/>
                  <a:gd name="connsiteY92" fmla="*/ 74953 h 501753"/>
                  <a:gd name="connsiteX93" fmla="*/ 328678 w 992563"/>
                  <a:gd name="connsiteY93" fmla="*/ 71936 h 501753"/>
                  <a:gd name="connsiteX94" fmla="*/ 328541 w 992563"/>
                  <a:gd name="connsiteY94" fmla="*/ 70976 h 501753"/>
                  <a:gd name="connsiteX95" fmla="*/ 328403 w 992563"/>
                  <a:gd name="connsiteY95" fmla="*/ 70701 h 501753"/>
                  <a:gd name="connsiteX96" fmla="*/ 328266 w 992563"/>
                  <a:gd name="connsiteY96" fmla="*/ 70427 h 501753"/>
                  <a:gd name="connsiteX97" fmla="*/ 327443 w 992563"/>
                  <a:gd name="connsiteY97" fmla="*/ 69878 h 501753"/>
                  <a:gd name="connsiteX98" fmla="*/ 326483 w 992563"/>
                  <a:gd name="connsiteY98" fmla="*/ 69467 h 501753"/>
                  <a:gd name="connsiteX99" fmla="*/ 325660 w 992563"/>
                  <a:gd name="connsiteY99" fmla="*/ 69193 h 501753"/>
                  <a:gd name="connsiteX100" fmla="*/ 325112 w 992563"/>
                  <a:gd name="connsiteY100" fmla="*/ 69055 h 501753"/>
                  <a:gd name="connsiteX101" fmla="*/ 324289 w 992563"/>
                  <a:gd name="connsiteY101" fmla="*/ 69193 h 501753"/>
                  <a:gd name="connsiteX102" fmla="*/ 322917 w 992563"/>
                  <a:gd name="connsiteY102" fmla="*/ 69604 h 501753"/>
                  <a:gd name="connsiteX103" fmla="*/ 321683 w 992563"/>
                  <a:gd name="connsiteY103" fmla="*/ 70153 h 501753"/>
                  <a:gd name="connsiteX104" fmla="*/ 318254 w 992563"/>
                  <a:gd name="connsiteY104" fmla="*/ 72210 h 501753"/>
                  <a:gd name="connsiteX105" fmla="*/ 318665 w 992563"/>
                  <a:gd name="connsiteY105" fmla="*/ 71936 h 501753"/>
                  <a:gd name="connsiteX106" fmla="*/ 310573 w 992563"/>
                  <a:gd name="connsiteY106" fmla="*/ 78382 h 501753"/>
                  <a:gd name="connsiteX107" fmla="*/ 304400 w 992563"/>
                  <a:gd name="connsiteY107" fmla="*/ 84692 h 501753"/>
                  <a:gd name="connsiteX108" fmla="*/ 289176 w 992563"/>
                  <a:gd name="connsiteY108" fmla="*/ 104443 h 501753"/>
                  <a:gd name="connsiteX109" fmla="*/ 270933 w 992563"/>
                  <a:gd name="connsiteY109" fmla="*/ 135852 h 501753"/>
                  <a:gd name="connsiteX110" fmla="*/ 248165 w 992563"/>
                  <a:gd name="connsiteY110" fmla="*/ 190442 h 501753"/>
                  <a:gd name="connsiteX111" fmla="*/ 248165 w 992563"/>
                  <a:gd name="connsiteY111" fmla="*/ 190442 h 501753"/>
                  <a:gd name="connsiteX112" fmla="*/ 242953 w 992563"/>
                  <a:gd name="connsiteY112" fmla="*/ 206215 h 501753"/>
                  <a:gd name="connsiteX113" fmla="*/ 608347 w 992563"/>
                  <a:gd name="connsiteY113" fmla="*/ 285905 h 501753"/>
                  <a:gd name="connsiteX114" fmla="*/ 609307 w 992563"/>
                  <a:gd name="connsiteY114" fmla="*/ 294546 h 501753"/>
                  <a:gd name="connsiteX115" fmla="*/ 609444 w 992563"/>
                  <a:gd name="connsiteY115" fmla="*/ 293723 h 501753"/>
                  <a:gd name="connsiteX116" fmla="*/ 612736 w 992563"/>
                  <a:gd name="connsiteY116" fmla="*/ 261902 h 501753"/>
                  <a:gd name="connsiteX117" fmla="*/ 612736 w 992563"/>
                  <a:gd name="connsiteY117" fmla="*/ 261902 h 501753"/>
                  <a:gd name="connsiteX118" fmla="*/ 613285 w 992563"/>
                  <a:gd name="connsiteY118" fmla="*/ 250792 h 501753"/>
                  <a:gd name="connsiteX119" fmla="*/ 613559 w 992563"/>
                  <a:gd name="connsiteY119" fmla="*/ 238585 h 501753"/>
                  <a:gd name="connsiteX120" fmla="*/ 613422 w 992563"/>
                  <a:gd name="connsiteY120" fmla="*/ 208959 h 501753"/>
                  <a:gd name="connsiteX121" fmla="*/ 611913 w 992563"/>
                  <a:gd name="connsiteY121" fmla="*/ 196340 h 501753"/>
                  <a:gd name="connsiteX122" fmla="*/ 611913 w 992563"/>
                  <a:gd name="connsiteY122" fmla="*/ 196477 h 501753"/>
                  <a:gd name="connsiteX123" fmla="*/ 611090 w 992563"/>
                  <a:gd name="connsiteY123" fmla="*/ 193185 h 501753"/>
                  <a:gd name="connsiteX124" fmla="*/ 610542 w 992563"/>
                  <a:gd name="connsiteY124" fmla="*/ 192088 h 501753"/>
                  <a:gd name="connsiteX125" fmla="*/ 609856 w 992563"/>
                  <a:gd name="connsiteY125" fmla="*/ 193460 h 501753"/>
                  <a:gd name="connsiteX126" fmla="*/ 610130 w 992563"/>
                  <a:gd name="connsiteY126" fmla="*/ 192911 h 501753"/>
                  <a:gd name="connsiteX127" fmla="*/ 609444 w 992563"/>
                  <a:gd name="connsiteY127" fmla="*/ 194968 h 501753"/>
                  <a:gd name="connsiteX128" fmla="*/ 609582 w 992563"/>
                  <a:gd name="connsiteY128" fmla="*/ 194694 h 501753"/>
                  <a:gd name="connsiteX129" fmla="*/ 608622 w 992563"/>
                  <a:gd name="connsiteY129" fmla="*/ 198672 h 501753"/>
                  <a:gd name="connsiteX130" fmla="*/ 608622 w 992563"/>
                  <a:gd name="connsiteY130" fmla="*/ 198672 h 501753"/>
                  <a:gd name="connsiteX131" fmla="*/ 607524 w 992563"/>
                  <a:gd name="connsiteY131" fmla="*/ 206901 h 501753"/>
                  <a:gd name="connsiteX132" fmla="*/ 606564 w 992563"/>
                  <a:gd name="connsiteY132" fmla="*/ 218971 h 501753"/>
                  <a:gd name="connsiteX133" fmla="*/ 606564 w 992563"/>
                  <a:gd name="connsiteY133" fmla="*/ 218834 h 501753"/>
                  <a:gd name="connsiteX134" fmla="*/ 607250 w 992563"/>
                  <a:gd name="connsiteY134" fmla="*/ 271092 h 501753"/>
                  <a:gd name="connsiteX135" fmla="*/ 607250 w 992563"/>
                  <a:gd name="connsiteY135" fmla="*/ 270955 h 501753"/>
                  <a:gd name="connsiteX136" fmla="*/ 608347 w 992563"/>
                  <a:gd name="connsiteY136" fmla="*/ 285905 h 501753"/>
                  <a:gd name="connsiteX137" fmla="*/ 429491 w 992563"/>
                  <a:gd name="connsiteY137" fmla="*/ 274110 h 501753"/>
                  <a:gd name="connsiteX138" fmla="*/ 425650 w 992563"/>
                  <a:gd name="connsiteY138" fmla="*/ 286317 h 501753"/>
                  <a:gd name="connsiteX139" fmla="*/ 422633 w 992563"/>
                  <a:gd name="connsiteY139" fmla="*/ 296604 h 501753"/>
                  <a:gd name="connsiteX140" fmla="*/ 414951 w 992563"/>
                  <a:gd name="connsiteY140" fmla="*/ 323350 h 501753"/>
                  <a:gd name="connsiteX141" fmla="*/ 429765 w 992563"/>
                  <a:gd name="connsiteY141" fmla="*/ 297152 h 501753"/>
                  <a:gd name="connsiteX142" fmla="*/ 441149 w 992563"/>
                  <a:gd name="connsiteY142" fmla="*/ 274521 h 501753"/>
                  <a:gd name="connsiteX143" fmla="*/ 441149 w 992563"/>
                  <a:gd name="connsiteY143" fmla="*/ 274521 h 501753"/>
                  <a:gd name="connsiteX144" fmla="*/ 441149 w 992563"/>
                  <a:gd name="connsiteY144" fmla="*/ 274521 h 501753"/>
                  <a:gd name="connsiteX145" fmla="*/ 441423 w 992563"/>
                  <a:gd name="connsiteY145" fmla="*/ 273972 h 501753"/>
                  <a:gd name="connsiteX146" fmla="*/ 441286 w 992563"/>
                  <a:gd name="connsiteY146" fmla="*/ 274247 h 501753"/>
                  <a:gd name="connsiteX147" fmla="*/ 450750 w 992563"/>
                  <a:gd name="connsiteY147" fmla="*/ 251753 h 501753"/>
                  <a:gd name="connsiteX148" fmla="*/ 453768 w 992563"/>
                  <a:gd name="connsiteY148" fmla="*/ 243386 h 501753"/>
                  <a:gd name="connsiteX149" fmla="*/ 457608 w 992563"/>
                  <a:gd name="connsiteY149" fmla="*/ 232687 h 501753"/>
                  <a:gd name="connsiteX150" fmla="*/ 461997 w 992563"/>
                  <a:gd name="connsiteY150" fmla="*/ 217874 h 501753"/>
                  <a:gd name="connsiteX151" fmla="*/ 461860 w 992563"/>
                  <a:gd name="connsiteY151" fmla="*/ 218560 h 501753"/>
                  <a:gd name="connsiteX152" fmla="*/ 463095 w 992563"/>
                  <a:gd name="connsiteY152" fmla="*/ 211565 h 501753"/>
                  <a:gd name="connsiteX153" fmla="*/ 463095 w 992563"/>
                  <a:gd name="connsiteY153" fmla="*/ 211839 h 501753"/>
                  <a:gd name="connsiteX154" fmla="*/ 463095 w 992563"/>
                  <a:gd name="connsiteY154" fmla="*/ 211427 h 501753"/>
                  <a:gd name="connsiteX155" fmla="*/ 463095 w 992563"/>
                  <a:gd name="connsiteY155" fmla="*/ 211153 h 501753"/>
                  <a:gd name="connsiteX156" fmla="*/ 463095 w 992563"/>
                  <a:gd name="connsiteY156" fmla="*/ 211290 h 501753"/>
                  <a:gd name="connsiteX157" fmla="*/ 463232 w 992563"/>
                  <a:gd name="connsiteY157" fmla="*/ 209370 h 501753"/>
                  <a:gd name="connsiteX158" fmla="*/ 463232 w 992563"/>
                  <a:gd name="connsiteY158" fmla="*/ 209782 h 501753"/>
                  <a:gd name="connsiteX159" fmla="*/ 463095 w 992563"/>
                  <a:gd name="connsiteY159" fmla="*/ 207861 h 501753"/>
                  <a:gd name="connsiteX160" fmla="*/ 462820 w 992563"/>
                  <a:gd name="connsiteY160" fmla="*/ 206764 h 501753"/>
                  <a:gd name="connsiteX161" fmla="*/ 462272 w 992563"/>
                  <a:gd name="connsiteY161" fmla="*/ 205392 h 501753"/>
                  <a:gd name="connsiteX162" fmla="*/ 462409 w 992563"/>
                  <a:gd name="connsiteY162" fmla="*/ 205667 h 501753"/>
                  <a:gd name="connsiteX163" fmla="*/ 462135 w 992563"/>
                  <a:gd name="connsiteY163" fmla="*/ 205255 h 501753"/>
                  <a:gd name="connsiteX164" fmla="*/ 462135 w 992563"/>
                  <a:gd name="connsiteY164" fmla="*/ 205255 h 501753"/>
                  <a:gd name="connsiteX165" fmla="*/ 462135 w 992563"/>
                  <a:gd name="connsiteY165" fmla="*/ 205255 h 501753"/>
                  <a:gd name="connsiteX166" fmla="*/ 462135 w 992563"/>
                  <a:gd name="connsiteY166" fmla="*/ 205255 h 501753"/>
                  <a:gd name="connsiteX167" fmla="*/ 462135 w 992563"/>
                  <a:gd name="connsiteY167" fmla="*/ 205255 h 501753"/>
                  <a:gd name="connsiteX168" fmla="*/ 461997 w 992563"/>
                  <a:gd name="connsiteY168" fmla="*/ 205255 h 501753"/>
                  <a:gd name="connsiteX169" fmla="*/ 460489 w 992563"/>
                  <a:gd name="connsiteY169" fmla="*/ 205804 h 501753"/>
                  <a:gd name="connsiteX170" fmla="*/ 459391 w 992563"/>
                  <a:gd name="connsiteY170" fmla="*/ 206489 h 501753"/>
                  <a:gd name="connsiteX171" fmla="*/ 457745 w 992563"/>
                  <a:gd name="connsiteY171" fmla="*/ 208136 h 501753"/>
                  <a:gd name="connsiteX172" fmla="*/ 457745 w 992563"/>
                  <a:gd name="connsiteY172" fmla="*/ 208136 h 501753"/>
                  <a:gd name="connsiteX173" fmla="*/ 455688 w 992563"/>
                  <a:gd name="connsiteY173" fmla="*/ 210879 h 501753"/>
                  <a:gd name="connsiteX174" fmla="*/ 448830 w 992563"/>
                  <a:gd name="connsiteY174" fmla="*/ 223498 h 501753"/>
                  <a:gd name="connsiteX175" fmla="*/ 448967 w 992563"/>
                  <a:gd name="connsiteY175" fmla="*/ 223223 h 501753"/>
                  <a:gd name="connsiteX176" fmla="*/ 441012 w 992563"/>
                  <a:gd name="connsiteY176" fmla="*/ 241466 h 501753"/>
                  <a:gd name="connsiteX177" fmla="*/ 434017 w 992563"/>
                  <a:gd name="connsiteY177" fmla="*/ 260256 h 501753"/>
                  <a:gd name="connsiteX178" fmla="*/ 434154 w 992563"/>
                  <a:gd name="connsiteY178" fmla="*/ 260119 h 501753"/>
                  <a:gd name="connsiteX179" fmla="*/ 429491 w 992563"/>
                  <a:gd name="connsiteY179" fmla="*/ 274110 h 501753"/>
                  <a:gd name="connsiteX180" fmla="*/ 774448 w 992563"/>
                  <a:gd name="connsiteY180" fmla="*/ 199357 h 501753"/>
                  <a:gd name="connsiteX181" fmla="*/ 776231 w 992563"/>
                  <a:gd name="connsiteY181" fmla="*/ 206353 h 501753"/>
                  <a:gd name="connsiteX182" fmla="*/ 778288 w 992563"/>
                  <a:gd name="connsiteY182" fmla="*/ 213759 h 501753"/>
                  <a:gd name="connsiteX183" fmla="*/ 785969 w 992563"/>
                  <a:gd name="connsiteY183" fmla="*/ 238722 h 501753"/>
                  <a:gd name="connsiteX184" fmla="*/ 793376 w 992563"/>
                  <a:gd name="connsiteY184" fmla="*/ 263137 h 501753"/>
                  <a:gd name="connsiteX185" fmla="*/ 799823 w 992563"/>
                  <a:gd name="connsiteY185" fmla="*/ 284122 h 501753"/>
                  <a:gd name="connsiteX186" fmla="*/ 801468 w 992563"/>
                  <a:gd name="connsiteY186" fmla="*/ 289883 h 501753"/>
                  <a:gd name="connsiteX187" fmla="*/ 805583 w 992563"/>
                  <a:gd name="connsiteY187" fmla="*/ 304559 h 501753"/>
                  <a:gd name="connsiteX188" fmla="*/ 813127 w 992563"/>
                  <a:gd name="connsiteY188" fmla="*/ 331031 h 501753"/>
                  <a:gd name="connsiteX189" fmla="*/ 807504 w 992563"/>
                  <a:gd name="connsiteY189" fmla="*/ 292489 h 501753"/>
                  <a:gd name="connsiteX190" fmla="*/ 807504 w 992563"/>
                  <a:gd name="connsiteY190" fmla="*/ 292763 h 501753"/>
                  <a:gd name="connsiteX191" fmla="*/ 800920 w 992563"/>
                  <a:gd name="connsiteY191" fmla="*/ 265606 h 501753"/>
                  <a:gd name="connsiteX192" fmla="*/ 792553 w 992563"/>
                  <a:gd name="connsiteY192" fmla="*/ 239271 h 501753"/>
                  <a:gd name="connsiteX193" fmla="*/ 792827 w 992563"/>
                  <a:gd name="connsiteY193" fmla="*/ 239957 h 501753"/>
                  <a:gd name="connsiteX194" fmla="*/ 784735 w 992563"/>
                  <a:gd name="connsiteY194" fmla="*/ 217737 h 501753"/>
                  <a:gd name="connsiteX195" fmla="*/ 774311 w 992563"/>
                  <a:gd name="connsiteY195" fmla="*/ 191951 h 501753"/>
                  <a:gd name="connsiteX196" fmla="*/ 774448 w 992563"/>
                  <a:gd name="connsiteY196" fmla="*/ 192225 h 501753"/>
                  <a:gd name="connsiteX197" fmla="*/ 772253 w 992563"/>
                  <a:gd name="connsiteY197" fmla="*/ 188385 h 501753"/>
                  <a:gd name="connsiteX198" fmla="*/ 770607 w 992563"/>
                  <a:gd name="connsiteY198" fmla="*/ 186190 h 501753"/>
                  <a:gd name="connsiteX199" fmla="*/ 770882 w 992563"/>
                  <a:gd name="connsiteY199" fmla="*/ 187424 h 501753"/>
                  <a:gd name="connsiteX200" fmla="*/ 770745 w 992563"/>
                  <a:gd name="connsiteY200" fmla="*/ 187013 h 501753"/>
                  <a:gd name="connsiteX201" fmla="*/ 774448 w 992563"/>
                  <a:gd name="connsiteY201" fmla="*/ 199357 h 501753"/>
                  <a:gd name="connsiteX202" fmla="*/ 692563 w 992563"/>
                  <a:gd name="connsiteY202" fmla="*/ 289472 h 501753"/>
                  <a:gd name="connsiteX203" fmla="*/ 697638 w 992563"/>
                  <a:gd name="connsiteY203" fmla="*/ 310868 h 501753"/>
                  <a:gd name="connsiteX204" fmla="*/ 701205 w 992563"/>
                  <a:gd name="connsiteY204" fmla="*/ 325956 h 501753"/>
                  <a:gd name="connsiteX205" fmla="*/ 704222 w 992563"/>
                  <a:gd name="connsiteY205" fmla="*/ 337340 h 501753"/>
                  <a:gd name="connsiteX206" fmla="*/ 705731 w 992563"/>
                  <a:gd name="connsiteY206" fmla="*/ 342827 h 501753"/>
                  <a:gd name="connsiteX207" fmla="*/ 704771 w 992563"/>
                  <a:gd name="connsiteY207" fmla="*/ 315258 h 501753"/>
                  <a:gd name="connsiteX208" fmla="*/ 704771 w 992563"/>
                  <a:gd name="connsiteY208" fmla="*/ 315258 h 501753"/>
                  <a:gd name="connsiteX209" fmla="*/ 702302 w 992563"/>
                  <a:gd name="connsiteY209" fmla="*/ 290569 h 501753"/>
                  <a:gd name="connsiteX210" fmla="*/ 697501 w 992563"/>
                  <a:gd name="connsiteY210" fmla="*/ 261902 h 501753"/>
                  <a:gd name="connsiteX211" fmla="*/ 697638 w 992563"/>
                  <a:gd name="connsiteY211" fmla="*/ 262588 h 501753"/>
                  <a:gd name="connsiteX212" fmla="*/ 693935 w 992563"/>
                  <a:gd name="connsiteY212" fmla="*/ 245169 h 501753"/>
                  <a:gd name="connsiteX213" fmla="*/ 688997 w 992563"/>
                  <a:gd name="connsiteY213" fmla="*/ 227612 h 501753"/>
                  <a:gd name="connsiteX214" fmla="*/ 686803 w 992563"/>
                  <a:gd name="connsiteY214" fmla="*/ 222263 h 501753"/>
                  <a:gd name="connsiteX215" fmla="*/ 685980 w 992563"/>
                  <a:gd name="connsiteY215" fmla="*/ 220892 h 501753"/>
                  <a:gd name="connsiteX216" fmla="*/ 685020 w 992563"/>
                  <a:gd name="connsiteY216" fmla="*/ 219657 h 501753"/>
                  <a:gd name="connsiteX217" fmla="*/ 683785 w 992563"/>
                  <a:gd name="connsiteY217" fmla="*/ 218423 h 501753"/>
                  <a:gd name="connsiteX218" fmla="*/ 683648 w 992563"/>
                  <a:gd name="connsiteY218" fmla="*/ 218697 h 501753"/>
                  <a:gd name="connsiteX219" fmla="*/ 683785 w 992563"/>
                  <a:gd name="connsiteY219" fmla="*/ 218423 h 501753"/>
                  <a:gd name="connsiteX220" fmla="*/ 683648 w 992563"/>
                  <a:gd name="connsiteY220" fmla="*/ 218697 h 501753"/>
                  <a:gd name="connsiteX221" fmla="*/ 683511 w 992563"/>
                  <a:gd name="connsiteY221" fmla="*/ 218971 h 501753"/>
                  <a:gd name="connsiteX222" fmla="*/ 683648 w 992563"/>
                  <a:gd name="connsiteY222" fmla="*/ 218697 h 501753"/>
                  <a:gd name="connsiteX223" fmla="*/ 682962 w 992563"/>
                  <a:gd name="connsiteY223" fmla="*/ 220069 h 501753"/>
                  <a:gd name="connsiteX224" fmla="*/ 682413 w 992563"/>
                  <a:gd name="connsiteY224" fmla="*/ 221714 h 501753"/>
                  <a:gd name="connsiteX225" fmla="*/ 682002 w 992563"/>
                  <a:gd name="connsiteY225" fmla="*/ 225281 h 501753"/>
                  <a:gd name="connsiteX226" fmla="*/ 682002 w 992563"/>
                  <a:gd name="connsiteY226" fmla="*/ 225143 h 501753"/>
                  <a:gd name="connsiteX227" fmla="*/ 682002 w 992563"/>
                  <a:gd name="connsiteY227" fmla="*/ 229944 h 501753"/>
                  <a:gd name="connsiteX228" fmla="*/ 684060 w 992563"/>
                  <a:gd name="connsiteY228" fmla="*/ 246403 h 501753"/>
                  <a:gd name="connsiteX229" fmla="*/ 687351 w 992563"/>
                  <a:gd name="connsiteY229" fmla="*/ 266154 h 501753"/>
                  <a:gd name="connsiteX230" fmla="*/ 687351 w 992563"/>
                  <a:gd name="connsiteY230" fmla="*/ 266154 h 501753"/>
                  <a:gd name="connsiteX231" fmla="*/ 692563 w 992563"/>
                  <a:gd name="connsiteY231" fmla="*/ 289472 h 501753"/>
                  <a:gd name="connsiteX232" fmla="*/ 509729 w 992563"/>
                  <a:gd name="connsiteY232" fmla="*/ 286454 h 501753"/>
                  <a:gd name="connsiteX233" fmla="*/ 508358 w 992563"/>
                  <a:gd name="connsiteY233" fmla="*/ 295232 h 501753"/>
                  <a:gd name="connsiteX234" fmla="*/ 507946 w 992563"/>
                  <a:gd name="connsiteY234" fmla="*/ 298250 h 501753"/>
                  <a:gd name="connsiteX235" fmla="*/ 506300 w 992563"/>
                  <a:gd name="connsiteY235" fmla="*/ 312652 h 501753"/>
                  <a:gd name="connsiteX236" fmla="*/ 503694 w 992563"/>
                  <a:gd name="connsiteY236" fmla="*/ 334871 h 501753"/>
                  <a:gd name="connsiteX237" fmla="*/ 502734 w 992563"/>
                  <a:gd name="connsiteY237" fmla="*/ 343513 h 501753"/>
                  <a:gd name="connsiteX238" fmla="*/ 502048 w 992563"/>
                  <a:gd name="connsiteY238" fmla="*/ 354074 h 501753"/>
                  <a:gd name="connsiteX239" fmla="*/ 503008 w 992563"/>
                  <a:gd name="connsiteY239" fmla="*/ 352565 h 501753"/>
                  <a:gd name="connsiteX240" fmla="*/ 513158 w 992563"/>
                  <a:gd name="connsiteY240" fmla="*/ 333362 h 501753"/>
                  <a:gd name="connsiteX241" fmla="*/ 512884 w 992563"/>
                  <a:gd name="connsiteY241" fmla="*/ 333911 h 501753"/>
                  <a:gd name="connsiteX242" fmla="*/ 536201 w 992563"/>
                  <a:gd name="connsiteY242" fmla="*/ 279322 h 501753"/>
                  <a:gd name="connsiteX243" fmla="*/ 536201 w 992563"/>
                  <a:gd name="connsiteY243" fmla="*/ 279459 h 501753"/>
                  <a:gd name="connsiteX244" fmla="*/ 548408 w 992563"/>
                  <a:gd name="connsiteY244" fmla="*/ 235293 h 501753"/>
                  <a:gd name="connsiteX245" fmla="*/ 548271 w 992563"/>
                  <a:gd name="connsiteY245" fmla="*/ 235979 h 501753"/>
                  <a:gd name="connsiteX246" fmla="*/ 553209 w 992563"/>
                  <a:gd name="connsiteY246" fmla="*/ 202649 h 501753"/>
                  <a:gd name="connsiteX247" fmla="*/ 553209 w 992563"/>
                  <a:gd name="connsiteY247" fmla="*/ 202649 h 501753"/>
                  <a:gd name="connsiteX248" fmla="*/ 553483 w 992563"/>
                  <a:gd name="connsiteY248" fmla="*/ 188247 h 501753"/>
                  <a:gd name="connsiteX249" fmla="*/ 553483 w 992563"/>
                  <a:gd name="connsiteY249" fmla="*/ 188933 h 501753"/>
                  <a:gd name="connsiteX250" fmla="*/ 552797 w 992563"/>
                  <a:gd name="connsiteY250" fmla="*/ 184270 h 501753"/>
                  <a:gd name="connsiteX251" fmla="*/ 552935 w 992563"/>
                  <a:gd name="connsiteY251" fmla="*/ 184956 h 501753"/>
                  <a:gd name="connsiteX252" fmla="*/ 551563 w 992563"/>
                  <a:gd name="connsiteY252" fmla="*/ 180018 h 501753"/>
                  <a:gd name="connsiteX253" fmla="*/ 551563 w 992563"/>
                  <a:gd name="connsiteY253" fmla="*/ 180018 h 501753"/>
                  <a:gd name="connsiteX254" fmla="*/ 550877 w 992563"/>
                  <a:gd name="connsiteY254" fmla="*/ 178235 h 501753"/>
                  <a:gd name="connsiteX255" fmla="*/ 551151 w 992563"/>
                  <a:gd name="connsiteY255" fmla="*/ 178783 h 501753"/>
                  <a:gd name="connsiteX256" fmla="*/ 550191 w 992563"/>
                  <a:gd name="connsiteY256" fmla="*/ 177137 h 501753"/>
                  <a:gd name="connsiteX257" fmla="*/ 550329 w 992563"/>
                  <a:gd name="connsiteY257" fmla="*/ 177412 h 501753"/>
                  <a:gd name="connsiteX258" fmla="*/ 549643 w 992563"/>
                  <a:gd name="connsiteY258" fmla="*/ 176589 h 501753"/>
                  <a:gd name="connsiteX259" fmla="*/ 549231 w 992563"/>
                  <a:gd name="connsiteY259" fmla="*/ 176177 h 501753"/>
                  <a:gd name="connsiteX260" fmla="*/ 548820 w 992563"/>
                  <a:gd name="connsiteY260" fmla="*/ 175903 h 501753"/>
                  <a:gd name="connsiteX261" fmla="*/ 547997 w 992563"/>
                  <a:gd name="connsiteY261" fmla="*/ 175628 h 501753"/>
                  <a:gd name="connsiteX262" fmla="*/ 546762 w 992563"/>
                  <a:gd name="connsiteY262" fmla="*/ 175492 h 501753"/>
                  <a:gd name="connsiteX263" fmla="*/ 547448 w 992563"/>
                  <a:gd name="connsiteY263" fmla="*/ 175492 h 501753"/>
                  <a:gd name="connsiteX264" fmla="*/ 545802 w 992563"/>
                  <a:gd name="connsiteY264" fmla="*/ 175492 h 501753"/>
                  <a:gd name="connsiteX265" fmla="*/ 544979 w 992563"/>
                  <a:gd name="connsiteY265" fmla="*/ 175628 h 501753"/>
                  <a:gd name="connsiteX266" fmla="*/ 544293 w 992563"/>
                  <a:gd name="connsiteY266" fmla="*/ 175766 h 501753"/>
                  <a:gd name="connsiteX267" fmla="*/ 543745 w 992563"/>
                  <a:gd name="connsiteY267" fmla="*/ 176040 h 501753"/>
                  <a:gd name="connsiteX268" fmla="*/ 542648 w 992563"/>
                  <a:gd name="connsiteY268" fmla="*/ 176863 h 501753"/>
                  <a:gd name="connsiteX269" fmla="*/ 543059 w 992563"/>
                  <a:gd name="connsiteY269" fmla="*/ 176452 h 501753"/>
                  <a:gd name="connsiteX270" fmla="*/ 540453 w 992563"/>
                  <a:gd name="connsiteY270" fmla="*/ 179057 h 501753"/>
                  <a:gd name="connsiteX271" fmla="*/ 540864 w 992563"/>
                  <a:gd name="connsiteY271" fmla="*/ 178646 h 501753"/>
                  <a:gd name="connsiteX272" fmla="*/ 538533 w 992563"/>
                  <a:gd name="connsiteY272" fmla="*/ 181801 h 501753"/>
                  <a:gd name="connsiteX273" fmla="*/ 538807 w 992563"/>
                  <a:gd name="connsiteY273" fmla="*/ 181389 h 501753"/>
                  <a:gd name="connsiteX274" fmla="*/ 532909 w 992563"/>
                  <a:gd name="connsiteY274" fmla="*/ 191676 h 501753"/>
                  <a:gd name="connsiteX275" fmla="*/ 532909 w 992563"/>
                  <a:gd name="connsiteY275" fmla="*/ 191539 h 501753"/>
                  <a:gd name="connsiteX276" fmla="*/ 532772 w 992563"/>
                  <a:gd name="connsiteY276" fmla="*/ 191676 h 501753"/>
                  <a:gd name="connsiteX277" fmla="*/ 532635 w 992563"/>
                  <a:gd name="connsiteY277" fmla="*/ 191951 h 501753"/>
                  <a:gd name="connsiteX278" fmla="*/ 532772 w 992563"/>
                  <a:gd name="connsiteY278" fmla="*/ 191814 h 501753"/>
                  <a:gd name="connsiteX279" fmla="*/ 528657 w 992563"/>
                  <a:gd name="connsiteY279" fmla="*/ 201963 h 501753"/>
                  <a:gd name="connsiteX280" fmla="*/ 522211 w 992563"/>
                  <a:gd name="connsiteY280" fmla="*/ 222949 h 501753"/>
                  <a:gd name="connsiteX281" fmla="*/ 516587 w 992563"/>
                  <a:gd name="connsiteY281" fmla="*/ 247363 h 501753"/>
                  <a:gd name="connsiteX282" fmla="*/ 516724 w 992563"/>
                  <a:gd name="connsiteY282" fmla="*/ 246678 h 501753"/>
                  <a:gd name="connsiteX283" fmla="*/ 509729 w 992563"/>
                  <a:gd name="connsiteY283" fmla="*/ 286454 h 501753"/>
                  <a:gd name="connsiteX284" fmla="*/ 321683 w 992563"/>
                  <a:gd name="connsiteY284" fmla="*/ 289472 h 501753"/>
                  <a:gd name="connsiteX285" fmla="*/ 317979 w 992563"/>
                  <a:gd name="connsiteY285" fmla="*/ 300444 h 501753"/>
                  <a:gd name="connsiteX286" fmla="*/ 317019 w 992563"/>
                  <a:gd name="connsiteY286" fmla="*/ 303736 h 501753"/>
                  <a:gd name="connsiteX287" fmla="*/ 314276 w 992563"/>
                  <a:gd name="connsiteY287" fmla="*/ 312926 h 501753"/>
                  <a:gd name="connsiteX288" fmla="*/ 308515 w 992563"/>
                  <a:gd name="connsiteY288" fmla="*/ 332403 h 501753"/>
                  <a:gd name="connsiteX289" fmla="*/ 306047 w 992563"/>
                  <a:gd name="connsiteY289" fmla="*/ 340907 h 501753"/>
                  <a:gd name="connsiteX290" fmla="*/ 301246 w 992563"/>
                  <a:gd name="connsiteY290" fmla="*/ 360109 h 501753"/>
                  <a:gd name="connsiteX291" fmla="*/ 299326 w 992563"/>
                  <a:gd name="connsiteY291" fmla="*/ 367927 h 501753"/>
                  <a:gd name="connsiteX292" fmla="*/ 320723 w 992563"/>
                  <a:gd name="connsiteY292" fmla="*/ 345296 h 501753"/>
                  <a:gd name="connsiteX293" fmla="*/ 320723 w 992563"/>
                  <a:gd name="connsiteY293" fmla="*/ 345296 h 501753"/>
                  <a:gd name="connsiteX294" fmla="*/ 344726 w 992563"/>
                  <a:gd name="connsiteY294" fmla="*/ 315395 h 501753"/>
                  <a:gd name="connsiteX295" fmla="*/ 353092 w 992563"/>
                  <a:gd name="connsiteY295" fmla="*/ 303736 h 501753"/>
                  <a:gd name="connsiteX296" fmla="*/ 371198 w 992563"/>
                  <a:gd name="connsiteY296" fmla="*/ 277950 h 501753"/>
                  <a:gd name="connsiteX297" fmla="*/ 383679 w 992563"/>
                  <a:gd name="connsiteY297" fmla="*/ 257513 h 501753"/>
                  <a:gd name="connsiteX298" fmla="*/ 389988 w 992563"/>
                  <a:gd name="connsiteY298" fmla="*/ 247363 h 501753"/>
                  <a:gd name="connsiteX299" fmla="*/ 400001 w 992563"/>
                  <a:gd name="connsiteY299" fmla="*/ 228847 h 501753"/>
                  <a:gd name="connsiteX300" fmla="*/ 399864 w 992563"/>
                  <a:gd name="connsiteY300" fmla="*/ 229258 h 501753"/>
                  <a:gd name="connsiteX301" fmla="*/ 413991 w 992563"/>
                  <a:gd name="connsiteY301" fmla="*/ 197163 h 501753"/>
                  <a:gd name="connsiteX302" fmla="*/ 413991 w 992563"/>
                  <a:gd name="connsiteY302" fmla="*/ 197300 h 501753"/>
                  <a:gd name="connsiteX303" fmla="*/ 418929 w 992563"/>
                  <a:gd name="connsiteY303" fmla="*/ 180566 h 501753"/>
                  <a:gd name="connsiteX304" fmla="*/ 418792 w 992563"/>
                  <a:gd name="connsiteY304" fmla="*/ 181252 h 501753"/>
                  <a:gd name="connsiteX305" fmla="*/ 420164 w 992563"/>
                  <a:gd name="connsiteY305" fmla="*/ 172063 h 501753"/>
                  <a:gd name="connsiteX306" fmla="*/ 420164 w 992563"/>
                  <a:gd name="connsiteY306" fmla="*/ 172199 h 501753"/>
                  <a:gd name="connsiteX307" fmla="*/ 420164 w 992563"/>
                  <a:gd name="connsiteY307" fmla="*/ 171925 h 501753"/>
                  <a:gd name="connsiteX308" fmla="*/ 420164 w 992563"/>
                  <a:gd name="connsiteY308" fmla="*/ 171514 h 501753"/>
                  <a:gd name="connsiteX309" fmla="*/ 420164 w 992563"/>
                  <a:gd name="connsiteY309" fmla="*/ 171651 h 501753"/>
                  <a:gd name="connsiteX310" fmla="*/ 420301 w 992563"/>
                  <a:gd name="connsiteY310" fmla="*/ 164930 h 501753"/>
                  <a:gd name="connsiteX311" fmla="*/ 420301 w 992563"/>
                  <a:gd name="connsiteY311" fmla="*/ 165616 h 501753"/>
                  <a:gd name="connsiteX312" fmla="*/ 420026 w 992563"/>
                  <a:gd name="connsiteY312" fmla="*/ 163559 h 501753"/>
                  <a:gd name="connsiteX313" fmla="*/ 419204 w 992563"/>
                  <a:gd name="connsiteY313" fmla="*/ 160267 h 501753"/>
                  <a:gd name="connsiteX314" fmla="*/ 419204 w 992563"/>
                  <a:gd name="connsiteY314" fmla="*/ 160404 h 501753"/>
                  <a:gd name="connsiteX315" fmla="*/ 419066 w 992563"/>
                  <a:gd name="connsiteY315" fmla="*/ 160130 h 501753"/>
                  <a:gd name="connsiteX316" fmla="*/ 418929 w 992563"/>
                  <a:gd name="connsiteY316" fmla="*/ 159855 h 501753"/>
                  <a:gd name="connsiteX317" fmla="*/ 418929 w 992563"/>
                  <a:gd name="connsiteY317" fmla="*/ 159992 h 501753"/>
                  <a:gd name="connsiteX318" fmla="*/ 417420 w 992563"/>
                  <a:gd name="connsiteY318" fmla="*/ 156563 h 501753"/>
                  <a:gd name="connsiteX319" fmla="*/ 417695 w 992563"/>
                  <a:gd name="connsiteY319" fmla="*/ 157112 h 501753"/>
                  <a:gd name="connsiteX320" fmla="*/ 416872 w 992563"/>
                  <a:gd name="connsiteY320" fmla="*/ 155741 h 501753"/>
                  <a:gd name="connsiteX321" fmla="*/ 415775 w 992563"/>
                  <a:gd name="connsiteY321" fmla="*/ 154232 h 501753"/>
                  <a:gd name="connsiteX322" fmla="*/ 414814 w 992563"/>
                  <a:gd name="connsiteY322" fmla="*/ 153272 h 501753"/>
                  <a:gd name="connsiteX323" fmla="*/ 413991 w 992563"/>
                  <a:gd name="connsiteY323" fmla="*/ 152586 h 501753"/>
                  <a:gd name="connsiteX324" fmla="*/ 413031 w 992563"/>
                  <a:gd name="connsiteY324" fmla="*/ 152037 h 501753"/>
                  <a:gd name="connsiteX325" fmla="*/ 411660 w 992563"/>
                  <a:gd name="connsiteY325" fmla="*/ 151489 h 501753"/>
                  <a:gd name="connsiteX326" fmla="*/ 410562 w 992563"/>
                  <a:gd name="connsiteY326" fmla="*/ 151214 h 501753"/>
                  <a:gd name="connsiteX327" fmla="*/ 407545 w 992563"/>
                  <a:gd name="connsiteY327" fmla="*/ 150803 h 501753"/>
                  <a:gd name="connsiteX328" fmla="*/ 407682 w 992563"/>
                  <a:gd name="connsiteY328" fmla="*/ 150803 h 501753"/>
                  <a:gd name="connsiteX329" fmla="*/ 404116 w 992563"/>
                  <a:gd name="connsiteY329" fmla="*/ 150803 h 501753"/>
                  <a:gd name="connsiteX330" fmla="*/ 402744 w 992563"/>
                  <a:gd name="connsiteY330" fmla="*/ 150940 h 501753"/>
                  <a:gd name="connsiteX331" fmla="*/ 399041 w 992563"/>
                  <a:gd name="connsiteY331" fmla="*/ 152037 h 501753"/>
                  <a:gd name="connsiteX332" fmla="*/ 399315 w 992563"/>
                  <a:gd name="connsiteY332" fmla="*/ 151900 h 501753"/>
                  <a:gd name="connsiteX333" fmla="*/ 397532 w 992563"/>
                  <a:gd name="connsiteY333" fmla="*/ 152586 h 501753"/>
                  <a:gd name="connsiteX334" fmla="*/ 392320 w 992563"/>
                  <a:gd name="connsiteY334" fmla="*/ 155603 h 501753"/>
                  <a:gd name="connsiteX335" fmla="*/ 385051 w 992563"/>
                  <a:gd name="connsiteY335" fmla="*/ 161227 h 501753"/>
                  <a:gd name="connsiteX336" fmla="*/ 385462 w 992563"/>
                  <a:gd name="connsiteY336" fmla="*/ 160815 h 501753"/>
                  <a:gd name="connsiteX337" fmla="*/ 379427 w 992563"/>
                  <a:gd name="connsiteY337" fmla="*/ 166988 h 501753"/>
                  <a:gd name="connsiteX338" fmla="*/ 368591 w 992563"/>
                  <a:gd name="connsiteY338" fmla="*/ 181664 h 501753"/>
                  <a:gd name="connsiteX339" fmla="*/ 356658 w 992563"/>
                  <a:gd name="connsiteY339" fmla="*/ 202649 h 501753"/>
                  <a:gd name="connsiteX340" fmla="*/ 344314 w 992563"/>
                  <a:gd name="connsiteY340" fmla="*/ 229258 h 501753"/>
                  <a:gd name="connsiteX341" fmla="*/ 333204 w 992563"/>
                  <a:gd name="connsiteY341" fmla="*/ 257376 h 501753"/>
                  <a:gd name="connsiteX342" fmla="*/ 333204 w 992563"/>
                  <a:gd name="connsiteY342" fmla="*/ 257239 h 501753"/>
                  <a:gd name="connsiteX343" fmla="*/ 333204 w 992563"/>
                  <a:gd name="connsiteY343" fmla="*/ 257239 h 501753"/>
                  <a:gd name="connsiteX344" fmla="*/ 333341 w 992563"/>
                  <a:gd name="connsiteY344" fmla="*/ 256965 h 501753"/>
                  <a:gd name="connsiteX345" fmla="*/ 321683 w 992563"/>
                  <a:gd name="connsiteY345" fmla="*/ 289472 h 501753"/>
                  <a:gd name="connsiteX346" fmla="*/ 867717 w 992563"/>
                  <a:gd name="connsiteY346" fmla="*/ 500286 h 501753"/>
                  <a:gd name="connsiteX347" fmla="*/ 863602 w 992563"/>
                  <a:gd name="connsiteY347" fmla="*/ 497818 h 501753"/>
                  <a:gd name="connsiteX348" fmla="*/ 859899 w 992563"/>
                  <a:gd name="connsiteY348" fmla="*/ 494663 h 501753"/>
                  <a:gd name="connsiteX349" fmla="*/ 853726 w 992563"/>
                  <a:gd name="connsiteY349" fmla="*/ 487119 h 501753"/>
                  <a:gd name="connsiteX350" fmla="*/ 848103 w 992563"/>
                  <a:gd name="connsiteY350" fmla="*/ 476969 h 501753"/>
                  <a:gd name="connsiteX351" fmla="*/ 841794 w 992563"/>
                  <a:gd name="connsiteY351" fmla="*/ 462156 h 501753"/>
                  <a:gd name="connsiteX352" fmla="*/ 838502 w 992563"/>
                  <a:gd name="connsiteY352" fmla="*/ 452829 h 501753"/>
                  <a:gd name="connsiteX353" fmla="*/ 833975 w 992563"/>
                  <a:gd name="connsiteY353" fmla="*/ 440348 h 501753"/>
                  <a:gd name="connsiteX354" fmla="*/ 832055 w 992563"/>
                  <a:gd name="connsiteY354" fmla="*/ 434175 h 501753"/>
                  <a:gd name="connsiteX355" fmla="*/ 827255 w 992563"/>
                  <a:gd name="connsiteY355" fmla="*/ 418265 h 501753"/>
                  <a:gd name="connsiteX356" fmla="*/ 822865 w 992563"/>
                  <a:gd name="connsiteY356" fmla="*/ 403451 h 501753"/>
                  <a:gd name="connsiteX357" fmla="*/ 820397 w 992563"/>
                  <a:gd name="connsiteY357" fmla="*/ 421831 h 501753"/>
                  <a:gd name="connsiteX358" fmla="*/ 814636 w 992563"/>
                  <a:gd name="connsiteY358" fmla="*/ 449948 h 501753"/>
                  <a:gd name="connsiteX359" fmla="*/ 810658 w 992563"/>
                  <a:gd name="connsiteY359" fmla="*/ 462430 h 501753"/>
                  <a:gd name="connsiteX360" fmla="*/ 805309 w 992563"/>
                  <a:gd name="connsiteY360" fmla="*/ 475735 h 501753"/>
                  <a:gd name="connsiteX361" fmla="*/ 799137 w 992563"/>
                  <a:gd name="connsiteY361" fmla="*/ 485473 h 501753"/>
                  <a:gd name="connsiteX362" fmla="*/ 792553 w 992563"/>
                  <a:gd name="connsiteY362" fmla="*/ 492331 h 501753"/>
                  <a:gd name="connsiteX363" fmla="*/ 785832 w 992563"/>
                  <a:gd name="connsiteY363" fmla="*/ 496309 h 501753"/>
                  <a:gd name="connsiteX364" fmla="*/ 775820 w 992563"/>
                  <a:gd name="connsiteY364" fmla="*/ 497543 h 501753"/>
                  <a:gd name="connsiteX365" fmla="*/ 768001 w 992563"/>
                  <a:gd name="connsiteY365" fmla="*/ 495486 h 501753"/>
                  <a:gd name="connsiteX366" fmla="*/ 759498 w 992563"/>
                  <a:gd name="connsiteY366" fmla="*/ 489725 h 501753"/>
                  <a:gd name="connsiteX367" fmla="*/ 754697 w 992563"/>
                  <a:gd name="connsiteY367" fmla="*/ 485062 h 501753"/>
                  <a:gd name="connsiteX368" fmla="*/ 751405 w 992563"/>
                  <a:gd name="connsiteY368" fmla="*/ 481084 h 501753"/>
                  <a:gd name="connsiteX369" fmla="*/ 743175 w 992563"/>
                  <a:gd name="connsiteY369" fmla="*/ 468740 h 501753"/>
                  <a:gd name="connsiteX370" fmla="*/ 736043 w 992563"/>
                  <a:gd name="connsiteY370" fmla="*/ 455709 h 501753"/>
                  <a:gd name="connsiteX371" fmla="*/ 730145 w 992563"/>
                  <a:gd name="connsiteY371" fmla="*/ 443777 h 501753"/>
                  <a:gd name="connsiteX372" fmla="*/ 724110 w 992563"/>
                  <a:gd name="connsiteY372" fmla="*/ 429923 h 501753"/>
                  <a:gd name="connsiteX373" fmla="*/ 714372 w 992563"/>
                  <a:gd name="connsiteY373" fmla="*/ 405371 h 501753"/>
                  <a:gd name="connsiteX374" fmla="*/ 712726 w 992563"/>
                  <a:gd name="connsiteY374" fmla="*/ 400297 h 501753"/>
                  <a:gd name="connsiteX375" fmla="*/ 712314 w 992563"/>
                  <a:gd name="connsiteY375" fmla="*/ 399062 h 501753"/>
                  <a:gd name="connsiteX376" fmla="*/ 711217 w 992563"/>
                  <a:gd name="connsiteY376" fmla="*/ 407429 h 501753"/>
                  <a:gd name="connsiteX377" fmla="*/ 705319 w 992563"/>
                  <a:gd name="connsiteY377" fmla="*/ 437741 h 501753"/>
                  <a:gd name="connsiteX378" fmla="*/ 696953 w 992563"/>
                  <a:gd name="connsiteY378" fmla="*/ 463528 h 501753"/>
                  <a:gd name="connsiteX379" fmla="*/ 691603 w 992563"/>
                  <a:gd name="connsiteY379" fmla="*/ 474089 h 501753"/>
                  <a:gd name="connsiteX380" fmla="*/ 684882 w 992563"/>
                  <a:gd name="connsiteY380" fmla="*/ 482318 h 501753"/>
                  <a:gd name="connsiteX381" fmla="*/ 681179 w 992563"/>
                  <a:gd name="connsiteY381" fmla="*/ 485199 h 501753"/>
                  <a:gd name="connsiteX382" fmla="*/ 676927 w 992563"/>
                  <a:gd name="connsiteY382" fmla="*/ 487531 h 501753"/>
                  <a:gd name="connsiteX383" fmla="*/ 673773 w 992563"/>
                  <a:gd name="connsiteY383" fmla="*/ 488491 h 501753"/>
                  <a:gd name="connsiteX384" fmla="*/ 671852 w 992563"/>
                  <a:gd name="connsiteY384" fmla="*/ 488902 h 501753"/>
                  <a:gd name="connsiteX385" fmla="*/ 669246 w 992563"/>
                  <a:gd name="connsiteY385" fmla="*/ 488902 h 501753"/>
                  <a:gd name="connsiteX386" fmla="*/ 661291 w 992563"/>
                  <a:gd name="connsiteY386" fmla="*/ 486708 h 501753"/>
                  <a:gd name="connsiteX387" fmla="*/ 653473 w 992563"/>
                  <a:gd name="connsiteY387" fmla="*/ 481084 h 501753"/>
                  <a:gd name="connsiteX388" fmla="*/ 650455 w 992563"/>
                  <a:gd name="connsiteY388" fmla="*/ 477655 h 501753"/>
                  <a:gd name="connsiteX389" fmla="*/ 647438 w 992563"/>
                  <a:gd name="connsiteY389" fmla="*/ 473677 h 501753"/>
                  <a:gd name="connsiteX390" fmla="*/ 640305 w 992563"/>
                  <a:gd name="connsiteY390" fmla="*/ 461333 h 501753"/>
                  <a:gd name="connsiteX391" fmla="*/ 632350 w 992563"/>
                  <a:gd name="connsiteY391" fmla="*/ 444051 h 501753"/>
                  <a:gd name="connsiteX392" fmla="*/ 626864 w 992563"/>
                  <a:gd name="connsiteY392" fmla="*/ 430061 h 501753"/>
                  <a:gd name="connsiteX393" fmla="*/ 624532 w 992563"/>
                  <a:gd name="connsiteY393" fmla="*/ 423614 h 501753"/>
                  <a:gd name="connsiteX394" fmla="*/ 616851 w 992563"/>
                  <a:gd name="connsiteY394" fmla="*/ 398788 h 501753"/>
                  <a:gd name="connsiteX395" fmla="*/ 616440 w 992563"/>
                  <a:gd name="connsiteY395" fmla="*/ 397142 h 501753"/>
                  <a:gd name="connsiteX396" fmla="*/ 615342 w 992563"/>
                  <a:gd name="connsiteY396" fmla="*/ 392067 h 501753"/>
                  <a:gd name="connsiteX397" fmla="*/ 611639 w 992563"/>
                  <a:gd name="connsiteY397" fmla="*/ 376019 h 501753"/>
                  <a:gd name="connsiteX398" fmla="*/ 609307 w 992563"/>
                  <a:gd name="connsiteY398" fmla="*/ 366144 h 501753"/>
                  <a:gd name="connsiteX399" fmla="*/ 608347 w 992563"/>
                  <a:gd name="connsiteY399" fmla="*/ 359972 h 501753"/>
                  <a:gd name="connsiteX400" fmla="*/ 607524 w 992563"/>
                  <a:gd name="connsiteY400" fmla="*/ 354897 h 501753"/>
                  <a:gd name="connsiteX401" fmla="*/ 605330 w 992563"/>
                  <a:gd name="connsiteY401" fmla="*/ 362852 h 501753"/>
                  <a:gd name="connsiteX402" fmla="*/ 595866 w 992563"/>
                  <a:gd name="connsiteY402" fmla="*/ 392753 h 501753"/>
                  <a:gd name="connsiteX403" fmla="*/ 584207 w 992563"/>
                  <a:gd name="connsiteY403" fmla="*/ 422380 h 501753"/>
                  <a:gd name="connsiteX404" fmla="*/ 571314 w 992563"/>
                  <a:gd name="connsiteY404" fmla="*/ 447617 h 501753"/>
                  <a:gd name="connsiteX405" fmla="*/ 564593 w 992563"/>
                  <a:gd name="connsiteY405" fmla="*/ 458041 h 501753"/>
                  <a:gd name="connsiteX406" fmla="*/ 555266 w 992563"/>
                  <a:gd name="connsiteY406" fmla="*/ 469014 h 501753"/>
                  <a:gd name="connsiteX407" fmla="*/ 546900 w 992563"/>
                  <a:gd name="connsiteY407" fmla="*/ 475872 h 501753"/>
                  <a:gd name="connsiteX408" fmla="*/ 542236 w 992563"/>
                  <a:gd name="connsiteY408" fmla="*/ 478615 h 501753"/>
                  <a:gd name="connsiteX409" fmla="*/ 537298 w 992563"/>
                  <a:gd name="connsiteY409" fmla="*/ 480535 h 501753"/>
                  <a:gd name="connsiteX410" fmla="*/ 532772 w 992563"/>
                  <a:gd name="connsiteY410" fmla="*/ 481358 h 501753"/>
                  <a:gd name="connsiteX411" fmla="*/ 527971 w 992563"/>
                  <a:gd name="connsiteY411" fmla="*/ 481496 h 501753"/>
                  <a:gd name="connsiteX412" fmla="*/ 523308 w 992563"/>
                  <a:gd name="connsiteY412" fmla="*/ 480947 h 501753"/>
                  <a:gd name="connsiteX413" fmla="*/ 518096 w 992563"/>
                  <a:gd name="connsiteY413" fmla="*/ 479301 h 501753"/>
                  <a:gd name="connsiteX414" fmla="*/ 513432 w 992563"/>
                  <a:gd name="connsiteY414" fmla="*/ 476558 h 501753"/>
                  <a:gd name="connsiteX415" fmla="*/ 510552 w 992563"/>
                  <a:gd name="connsiteY415" fmla="*/ 474226 h 501753"/>
                  <a:gd name="connsiteX416" fmla="*/ 503557 w 992563"/>
                  <a:gd name="connsiteY416" fmla="*/ 466271 h 501753"/>
                  <a:gd name="connsiteX417" fmla="*/ 497933 w 992563"/>
                  <a:gd name="connsiteY417" fmla="*/ 455435 h 501753"/>
                  <a:gd name="connsiteX418" fmla="*/ 493544 w 992563"/>
                  <a:gd name="connsiteY418" fmla="*/ 440622 h 501753"/>
                  <a:gd name="connsiteX419" fmla="*/ 490115 w 992563"/>
                  <a:gd name="connsiteY419" fmla="*/ 414699 h 501753"/>
                  <a:gd name="connsiteX420" fmla="*/ 489567 w 992563"/>
                  <a:gd name="connsiteY420" fmla="*/ 393850 h 501753"/>
                  <a:gd name="connsiteX421" fmla="*/ 488606 w 992563"/>
                  <a:gd name="connsiteY421" fmla="*/ 395359 h 501753"/>
                  <a:gd name="connsiteX422" fmla="*/ 479965 w 992563"/>
                  <a:gd name="connsiteY422" fmla="*/ 408252 h 501753"/>
                  <a:gd name="connsiteX423" fmla="*/ 461997 w 992563"/>
                  <a:gd name="connsiteY423" fmla="*/ 431981 h 501753"/>
                  <a:gd name="connsiteX424" fmla="*/ 453494 w 992563"/>
                  <a:gd name="connsiteY424" fmla="*/ 441856 h 501753"/>
                  <a:gd name="connsiteX425" fmla="*/ 442521 w 992563"/>
                  <a:gd name="connsiteY425" fmla="*/ 452143 h 501753"/>
                  <a:gd name="connsiteX426" fmla="*/ 432645 w 992563"/>
                  <a:gd name="connsiteY426" fmla="*/ 459413 h 501753"/>
                  <a:gd name="connsiteX427" fmla="*/ 423318 w 992563"/>
                  <a:gd name="connsiteY427" fmla="*/ 463528 h 501753"/>
                  <a:gd name="connsiteX428" fmla="*/ 413168 w 992563"/>
                  <a:gd name="connsiteY428" fmla="*/ 465036 h 501753"/>
                  <a:gd name="connsiteX429" fmla="*/ 403430 w 992563"/>
                  <a:gd name="connsiteY429" fmla="*/ 462842 h 501753"/>
                  <a:gd name="connsiteX430" fmla="*/ 396983 w 992563"/>
                  <a:gd name="connsiteY430" fmla="*/ 458453 h 501753"/>
                  <a:gd name="connsiteX431" fmla="*/ 393829 w 992563"/>
                  <a:gd name="connsiteY431" fmla="*/ 455161 h 501753"/>
                  <a:gd name="connsiteX432" fmla="*/ 391223 w 992563"/>
                  <a:gd name="connsiteY432" fmla="*/ 451457 h 501753"/>
                  <a:gd name="connsiteX433" fmla="*/ 387657 w 992563"/>
                  <a:gd name="connsiteY433" fmla="*/ 442954 h 501753"/>
                  <a:gd name="connsiteX434" fmla="*/ 385325 w 992563"/>
                  <a:gd name="connsiteY434" fmla="*/ 430746 h 501753"/>
                  <a:gd name="connsiteX435" fmla="*/ 386834 w 992563"/>
                  <a:gd name="connsiteY435" fmla="*/ 403451 h 501753"/>
                  <a:gd name="connsiteX436" fmla="*/ 392594 w 992563"/>
                  <a:gd name="connsiteY436" fmla="*/ 373002 h 501753"/>
                  <a:gd name="connsiteX437" fmla="*/ 393143 w 992563"/>
                  <a:gd name="connsiteY437" fmla="*/ 370807 h 501753"/>
                  <a:gd name="connsiteX438" fmla="*/ 379153 w 992563"/>
                  <a:gd name="connsiteY438" fmla="*/ 387267 h 501753"/>
                  <a:gd name="connsiteX439" fmla="*/ 358442 w 992563"/>
                  <a:gd name="connsiteY439" fmla="*/ 408115 h 501753"/>
                  <a:gd name="connsiteX440" fmla="*/ 348566 w 992563"/>
                  <a:gd name="connsiteY440" fmla="*/ 416482 h 501753"/>
                  <a:gd name="connsiteX441" fmla="*/ 336633 w 992563"/>
                  <a:gd name="connsiteY441" fmla="*/ 425260 h 501753"/>
                  <a:gd name="connsiteX442" fmla="*/ 325935 w 992563"/>
                  <a:gd name="connsiteY442" fmla="*/ 431295 h 501753"/>
                  <a:gd name="connsiteX443" fmla="*/ 314687 w 992563"/>
                  <a:gd name="connsiteY443" fmla="*/ 434998 h 501753"/>
                  <a:gd name="connsiteX444" fmla="*/ 309613 w 992563"/>
                  <a:gd name="connsiteY444" fmla="*/ 435684 h 501753"/>
                  <a:gd name="connsiteX445" fmla="*/ 306184 w 992563"/>
                  <a:gd name="connsiteY445" fmla="*/ 435684 h 501753"/>
                  <a:gd name="connsiteX446" fmla="*/ 301794 w 992563"/>
                  <a:gd name="connsiteY446" fmla="*/ 434861 h 501753"/>
                  <a:gd name="connsiteX447" fmla="*/ 297131 w 992563"/>
                  <a:gd name="connsiteY447" fmla="*/ 432803 h 501753"/>
                  <a:gd name="connsiteX448" fmla="*/ 291507 w 992563"/>
                  <a:gd name="connsiteY448" fmla="*/ 428689 h 501753"/>
                  <a:gd name="connsiteX449" fmla="*/ 287530 w 992563"/>
                  <a:gd name="connsiteY449" fmla="*/ 422928 h 501753"/>
                  <a:gd name="connsiteX450" fmla="*/ 285061 w 992563"/>
                  <a:gd name="connsiteY450" fmla="*/ 415658 h 501753"/>
                  <a:gd name="connsiteX451" fmla="*/ 283689 w 992563"/>
                  <a:gd name="connsiteY451" fmla="*/ 405783 h 501753"/>
                  <a:gd name="connsiteX452" fmla="*/ 284101 w 992563"/>
                  <a:gd name="connsiteY452" fmla="*/ 395771 h 501753"/>
                  <a:gd name="connsiteX453" fmla="*/ 284512 w 992563"/>
                  <a:gd name="connsiteY453" fmla="*/ 391793 h 501753"/>
                  <a:gd name="connsiteX454" fmla="*/ 271757 w 992563"/>
                  <a:gd name="connsiteY454" fmla="*/ 399062 h 501753"/>
                  <a:gd name="connsiteX455" fmla="*/ 248165 w 992563"/>
                  <a:gd name="connsiteY455" fmla="*/ 405783 h 501753"/>
                  <a:gd name="connsiteX456" fmla="*/ 238152 w 992563"/>
                  <a:gd name="connsiteY456" fmla="*/ 405646 h 501753"/>
                  <a:gd name="connsiteX457" fmla="*/ 226356 w 992563"/>
                  <a:gd name="connsiteY457" fmla="*/ 402766 h 501753"/>
                  <a:gd name="connsiteX458" fmla="*/ 211406 w 992563"/>
                  <a:gd name="connsiteY458" fmla="*/ 390696 h 501753"/>
                  <a:gd name="connsiteX459" fmla="*/ 206606 w 992563"/>
                  <a:gd name="connsiteY459" fmla="*/ 382055 h 501753"/>
                  <a:gd name="connsiteX460" fmla="*/ 204959 w 992563"/>
                  <a:gd name="connsiteY460" fmla="*/ 377117 h 501753"/>
                  <a:gd name="connsiteX461" fmla="*/ 203588 w 992563"/>
                  <a:gd name="connsiteY461" fmla="*/ 369573 h 501753"/>
                  <a:gd name="connsiteX462" fmla="*/ 202765 w 992563"/>
                  <a:gd name="connsiteY462" fmla="*/ 357091 h 501753"/>
                  <a:gd name="connsiteX463" fmla="*/ 203588 w 992563"/>
                  <a:gd name="connsiteY463" fmla="*/ 343924 h 501753"/>
                  <a:gd name="connsiteX464" fmla="*/ 207977 w 992563"/>
                  <a:gd name="connsiteY464" fmla="*/ 311691 h 501753"/>
                  <a:gd name="connsiteX465" fmla="*/ 213052 w 992563"/>
                  <a:gd name="connsiteY465" fmla="*/ 285631 h 501753"/>
                  <a:gd name="connsiteX466" fmla="*/ 217715 w 992563"/>
                  <a:gd name="connsiteY466" fmla="*/ 263137 h 501753"/>
                  <a:gd name="connsiteX467" fmla="*/ 219087 w 992563"/>
                  <a:gd name="connsiteY467" fmla="*/ 257513 h 501753"/>
                  <a:gd name="connsiteX468" fmla="*/ 222927 w 992563"/>
                  <a:gd name="connsiteY468" fmla="*/ 242974 h 501753"/>
                  <a:gd name="connsiteX469" fmla="*/ 224025 w 992563"/>
                  <a:gd name="connsiteY469" fmla="*/ 238722 h 501753"/>
                  <a:gd name="connsiteX470" fmla="*/ 221693 w 992563"/>
                  <a:gd name="connsiteY470" fmla="*/ 240917 h 501753"/>
                  <a:gd name="connsiteX471" fmla="*/ 198787 w 992563"/>
                  <a:gd name="connsiteY471" fmla="*/ 260531 h 501753"/>
                  <a:gd name="connsiteX472" fmla="*/ 176979 w 992563"/>
                  <a:gd name="connsiteY472" fmla="*/ 276304 h 501753"/>
                  <a:gd name="connsiteX473" fmla="*/ 164360 w 992563"/>
                  <a:gd name="connsiteY473" fmla="*/ 283574 h 501753"/>
                  <a:gd name="connsiteX474" fmla="*/ 152153 w 992563"/>
                  <a:gd name="connsiteY474" fmla="*/ 289197 h 501753"/>
                  <a:gd name="connsiteX475" fmla="*/ 145295 w 992563"/>
                  <a:gd name="connsiteY475" fmla="*/ 291117 h 501753"/>
                  <a:gd name="connsiteX476" fmla="*/ 140357 w 992563"/>
                  <a:gd name="connsiteY476" fmla="*/ 291940 h 501753"/>
                  <a:gd name="connsiteX477" fmla="*/ 129933 w 992563"/>
                  <a:gd name="connsiteY477" fmla="*/ 292352 h 501753"/>
                  <a:gd name="connsiteX478" fmla="*/ 120332 w 992563"/>
                  <a:gd name="connsiteY478" fmla="*/ 290294 h 501753"/>
                  <a:gd name="connsiteX479" fmla="*/ 111554 w 992563"/>
                  <a:gd name="connsiteY479" fmla="*/ 284534 h 501753"/>
                  <a:gd name="connsiteX480" fmla="*/ 107987 w 992563"/>
                  <a:gd name="connsiteY480" fmla="*/ 280830 h 501753"/>
                  <a:gd name="connsiteX481" fmla="*/ 105244 w 992563"/>
                  <a:gd name="connsiteY481" fmla="*/ 276716 h 501753"/>
                  <a:gd name="connsiteX482" fmla="*/ 102501 w 992563"/>
                  <a:gd name="connsiteY482" fmla="*/ 269446 h 501753"/>
                  <a:gd name="connsiteX483" fmla="*/ 101267 w 992563"/>
                  <a:gd name="connsiteY483" fmla="*/ 258336 h 501753"/>
                  <a:gd name="connsiteX484" fmla="*/ 102638 w 992563"/>
                  <a:gd name="connsiteY484" fmla="*/ 243934 h 501753"/>
                  <a:gd name="connsiteX485" fmla="*/ 105518 w 992563"/>
                  <a:gd name="connsiteY485" fmla="*/ 231590 h 501753"/>
                  <a:gd name="connsiteX486" fmla="*/ 109633 w 992563"/>
                  <a:gd name="connsiteY486" fmla="*/ 217600 h 501753"/>
                  <a:gd name="connsiteX487" fmla="*/ 114160 w 992563"/>
                  <a:gd name="connsiteY487" fmla="*/ 204295 h 501753"/>
                  <a:gd name="connsiteX488" fmla="*/ 124035 w 992563"/>
                  <a:gd name="connsiteY488" fmla="*/ 177549 h 501753"/>
                  <a:gd name="connsiteX489" fmla="*/ 130893 w 992563"/>
                  <a:gd name="connsiteY489" fmla="*/ 161501 h 501753"/>
                  <a:gd name="connsiteX490" fmla="*/ 141043 w 992563"/>
                  <a:gd name="connsiteY490" fmla="*/ 137773 h 501753"/>
                  <a:gd name="connsiteX491" fmla="*/ 143237 w 992563"/>
                  <a:gd name="connsiteY491" fmla="*/ 133383 h 501753"/>
                  <a:gd name="connsiteX492" fmla="*/ 149958 w 992563"/>
                  <a:gd name="connsiteY492" fmla="*/ 119667 h 501753"/>
                  <a:gd name="connsiteX493" fmla="*/ 160657 w 992563"/>
                  <a:gd name="connsiteY493" fmla="*/ 98270 h 501753"/>
                  <a:gd name="connsiteX494" fmla="*/ 163263 w 992563"/>
                  <a:gd name="connsiteY494" fmla="*/ 93470 h 501753"/>
                  <a:gd name="connsiteX495" fmla="*/ 170669 w 992563"/>
                  <a:gd name="connsiteY495" fmla="*/ 80028 h 501753"/>
                  <a:gd name="connsiteX496" fmla="*/ 180545 w 992563"/>
                  <a:gd name="connsiteY496" fmla="*/ 61923 h 501753"/>
                  <a:gd name="connsiteX497" fmla="*/ 179585 w 992563"/>
                  <a:gd name="connsiteY497" fmla="*/ 61512 h 501753"/>
                  <a:gd name="connsiteX498" fmla="*/ 175607 w 992563"/>
                  <a:gd name="connsiteY498" fmla="*/ 66175 h 501753"/>
                  <a:gd name="connsiteX499" fmla="*/ 163263 w 992563"/>
                  <a:gd name="connsiteY499" fmla="*/ 79891 h 501753"/>
                  <a:gd name="connsiteX500" fmla="*/ 153250 w 992563"/>
                  <a:gd name="connsiteY500" fmla="*/ 90727 h 501753"/>
                  <a:gd name="connsiteX501" fmla="*/ 149273 w 992563"/>
                  <a:gd name="connsiteY501" fmla="*/ 94841 h 501753"/>
                  <a:gd name="connsiteX502" fmla="*/ 129247 w 992563"/>
                  <a:gd name="connsiteY502" fmla="*/ 114593 h 501753"/>
                  <a:gd name="connsiteX503" fmla="*/ 122526 w 992563"/>
                  <a:gd name="connsiteY503" fmla="*/ 121313 h 501753"/>
                  <a:gd name="connsiteX504" fmla="*/ 117863 w 992563"/>
                  <a:gd name="connsiteY504" fmla="*/ 125565 h 501753"/>
                  <a:gd name="connsiteX505" fmla="*/ 95643 w 992563"/>
                  <a:gd name="connsiteY505" fmla="*/ 146002 h 501753"/>
                  <a:gd name="connsiteX506" fmla="*/ 83984 w 992563"/>
                  <a:gd name="connsiteY506" fmla="*/ 156289 h 501753"/>
                  <a:gd name="connsiteX507" fmla="*/ 63548 w 992563"/>
                  <a:gd name="connsiteY507" fmla="*/ 173983 h 501753"/>
                  <a:gd name="connsiteX508" fmla="*/ 57787 w 992563"/>
                  <a:gd name="connsiteY508" fmla="*/ 178783 h 501753"/>
                  <a:gd name="connsiteX509" fmla="*/ 46951 w 992563"/>
                  <a:gd name="connsiteY509" fmla="*/ 187424 h 501753"/>
                  <a:gd name="connsiteX510" fmla="*/ 36938 w 992563"/>
                  <a:gd name="connsiteY510" fmla="*/ 193871 h 501753"/>
                  <a:gd name="connsiteX511" fmla="*/ 23771 w 992563"/>
                  <a:gd name="connsiteY511" fmla="*/ 200455 h 501753"/>
                  <a:gd name="connsiteX512" fmla="*/ 20479 w 992563"/>
                  <a:gd name="connsiteY512" fmla="*/ 201415 h 501753"/>
                  <a:gd name="connsiteX513" fmla="*/ 15542 w 992563"/>
                  <a:gd name="connsiteY513" fmla="*/ 202101 h 501753"/>
                  <a:gd name="connsiteX514" fmla="*/ 11838 w 992563"/>
                  <a:gd name="connsiteY514" fmla="*/ 201826 h 501753"/>
                  <a:gd name="connsiteX515" fmla="*/ 7998 w 992563"/>
                  <a:gd name="connsiteY515" fmla="*/ 200866 h 501753"/>
                  <a:gd name="connsiteX516" fmla="*/ 3471 w 992563"/>
                  <a:gd name="connsiteY516" fmla="*/ 198260 h 501753"/>
                  <a:gd name="connsiteX517" fmla="*/ 1826 w 992563"/>
                  <a:gd name="connsiteY517" fmla="*/ 196477 h 501753"/>
                  <a:gd name="connsiteX518" fmla="*/ 865 w 992563"/>
                  <a:gd name="connsiteY518" fmla="*/ 194557 h 501753"/>
                  <a:gd name="connsiteX519" fmla="*/ 317 w 992563"/>
                  <a:gd name="connsiteY519" fmla="*/ 192362 h 501753"/>
                  <a:gd name="connsiteX520" fmla="*/ 317 w 992563"/>
                  <a:gd name="connsiteY520" fmla="*/ 184818 h 501753"/>
                  <a:gd name="connsiteX521" fmla="*/ 2923 w 992563"/>
                  <a:gd name="connsiteY521" fmla="*/ 176040 h 501753"/>
                  <a:gd name="connsiteX522" fmla="*/ 5117 w 992563"/>
                  <a:gd name="connsiteY522" fmla="*/ 171788 h 501753"/>
                  <a:gd name="connsiteX523" fmla="*/ 8272 w 992563"/>
                  <a:gd name="connsiteY523" fmla="*/ 166165 h 501753"/>
                  <a:gd name="connsiteX524" fmla="*/ 16913 w 992563"/>
                  <a:gd name="connsiteY524" fmla="*/ 152860 h 501753"/>
                  <a:gd name="connsiteX525" fmla="*/ 30080 w 992563"/>
                  <a:gd name="connsiteY525" fmla="*/ 133383 h 501753"/>
                  <a:gd name="connsiteX526" fmla="*/ 34332 w 992563"/>
                  <a:gd name="connsiteY526" fmla="*/ 127760 h 501753"/>
                  <a:gd name="connsiteX527" fmla="*/ 44345 w 992563"/>
                  <a:gd name="connsiteY527" fmla="*/ 114593 h 501753"/>
                  <a:gd name="connsiteX528" fmla="*/ 73697 w 992563"/>
                  <a:gd name="connsiteY528" fmla="*/ 80714 h 501753"/>
                  <a:gd name="connsiteX529" fmla="*/ 92625 w 992563"/>
                  <a:gd name="connsiteY529" fmla="*/ 63980 h 501753"/>
                  <a:gd name="connsiteX530" fmla="*/ 113199 w 992563"/>
                  <a:gd name="connsiteY530" fmla="*/ 51636 h 501753"/>
                  <a:gd name="connsiteX531" fmla="*/ 134734 w 992563"/>
                  <a:gd name="connsiteY531" fmla="*/ 46424 h 501753"/>
                  <a:gd name="connsiteX532" fmla="*/ 153799 w 992563"/>
                  <a:gd name="connsiteY532" fmla="*/ 47521 h 501753"/>
                  <a:gd name="connsiteX533" fmla="*/ 162577 w 992563"/>
                  <a:gd name="connsiteY533" fmla="*/ 49167 h 501753"/>
                  <a:gd name="connsiteX534" fmla="*/ 168886 w 992563"/>
                  <a:gd name="connsiteY534" fmla="*/ 50676 h 501753"/>
                  <a:gd name="connsiteX535" fmla="*/ 173001 w 992563"/>
                  <a:gd name="connsiteY535" fmla="*/ 51910 h 501753"/>
                  <a:gd name="connsiteX536" fmla="*/ 175470 w 992563"/>
                  <a:gd name="connsiteY536" fmla="*/ 52733 h 501753"/>
                  <a:gd name="connsiteX537" fmla="*/ 187129 w 992563"/>
                  <a:gd name="connsiteY537" fmla="*/ 39017 h 501753"/>
                  <a:gd name="connsiteX538" fmla="*/ 197827 w 992563"/>
                  <a:gd name="connsiteY538" fmla="*/ 26261 h 501753"/>
                  <a:gd name="connsiteX539" fmla="*/ 209623 w 992563"/>
                  <a:gd name="connsiteY539" fmla="*/ 11997 h 501753"/>
                  <a:gd name="connsiteX540" fmla="*/ 211132 w 992563"/>
                  <a:gd name="connsiteY540" fmla="*/ 9528 h 501753"/>
                  <a:gd name="connsiteX541" fmla="*/ 216481 w 992563"/>
                  <a:gd name="connsiteY541" fmla="*/ 1573 h 501753"/>
                  <a:gd name="connsiteX542" fmla="*/ 221830 w 992563"/>
                  <a:gd name="connsiteY542" fmla="*/ 613 h 501753"/>
                  <a:gd name="connsiteX543" fmla="*/ 223613 w 992563"/>
                  <a:gd name="connsiteY543" fmla="*/ 5825 h 501753"/>
                  <a:gd name="connsiteX544" fmla="*/ 221693 w 992563"/>
                  <a:gd name="connsiteY544" fmla="*/ 9802 h 501753"/>
                  <a:gd name="connsiteX545" fmla="*/ 218813 w 992563"/>
                  <a:gd name="connsiteY545" fmla="*/ 14191 h 501753"/>
                  <a:gd name="connsiteX546" fmla="*/ 214835 w 992563"/>
                  <a:gd name="connsiteY546" fmla="*/ 19403 h 501753"/>
                  <a:gd name="connsiteX547" fmla="*/ 212640 w 992563"/>
                  <a:gd name="connsiteY547" fmla="*/ 23244 h 501753"/>
                  <a:gd name="connsiteX548" fmla="*/ 206880 w 992563"/>
                  <a:gd name="connsiteY548" fmla="*/ 32982 h 501753"/>
                  <a:gd name="connsiteX549" fmla="*/ 191929 w 992563"/>
                  <a:gd name="connsiteY549" fmla="*/ 59042 h 501753"/>
                  <a:gd name="connsiteX550" fmla="*/ 193164 w 992563"/>
                  <a:gd name="connsiteY550" fmla="*/ 59591 h 501753"/>
                  <a:gd name="connsiteX551" fmla="*/ 194947 w 992563"/>
                  <a:gd name="connsiteY551" fmla="*/ 63980 h 501753"/>
                  <a:gd name="connsiteX552" fmla="*/ 190558 w 992563"/>
                  <a:gd name="connsiteY552" fmla="*/ 65764 h 501753"/>
                  <a:gd name="connsiteX553" fmla="*/ 188638 w 992563"/>
                  <a:gd name="connsiteY553" fmla="*/ 64941 h 501753"/>
                  <a:gd name="connsiteX554" fmla="*/ 182054 w 992563"/>
                  <a:gd name="connsiteY554" fmla="*/ 77148 h 501753"/>
                  <a:gd name="connsiteX555" fmla="*/ 168886 w 992563"/>
                  <a:gd name="connsiteY555" fmla="*/ 101562 h 501753"/>
                  <a:gd name="connsiteX556" fmla="*/ 168886 w 992563"/>
                  <a:gd name="connsiteY556" fmla="*/ 101425 h 501753"/>
                  <a:gd name="connsiteX557" fmla="*/ 154347 w 992563"/>
                  <a:gd name="connsiteY557" fmla="*/ 131051 h 501753"/>
                  <a:gd name="connsiteX558" fmla="*/ 150918 w 992563"/>
                  <a:gd name="connsiteY558" fmla="*/ 138047 h 501753"/>
                  <a:gd name="connsiteX559" fmla="*/ 149547 w 992563"/>
                  <a:gd name="connsiteY559" fmla="*/ 140927 h 501753"/>
                  <a:gd name="connsiteX560" fmla="*/ 144060 w 992563"/>
                  <a:gd name="connsiteY560" fmla="*/ 153683 h 501753"/>
                  <a:gd name="connsiteX561" fmla="*/ 136105 w 992563"/>
                  <a:gd name="connsiteY561" fmla="*/ 172337 h 501753"/>
                  <a:gd name="connsiteX562" fmla="*/ 132813 w 992563"/>
                  <a:gd name="connsiteY562" fmla="*/ 180155 h 501753"/>
                  <a:gd name="connsiteX563" fmla="*/ 121841 w 992563"/>
                  <a:gd name="connsiteY563" fmla="*/ 210605 h 501753"/>
                  <a:gd name="connsiteX564" fmla="*/ 121841 w 992563"/>
                  <a:gd name="connsiteY564" fmla="*/ 210605 h 501753"/>
                  <a:gd name="connsiteX565" fmla="*/ 116766 w 992563"/>
                  <a:gd name="connsiteY565" fmla="*/ 226789 h 501753"/>
                  <a:gd name="connsiteX566" fmla="*/ 112102 w 992563"/>
                  <a:gd name="connsiteY566" fmla="*/ 245443 h 501753"/>
                  <a:gd name="connsiteX567" fmla="*/ 112102 w 992563"/>
                  <a:gd name="connsiteY567" fmla="*/ 245306 h 501753"/>
                  <a:gd name="connsiteX568" fmla="*/ 110868 w 992563"/>
                  <a:gd name="connsiteY568" fmla="*/ 253673 h 501753"/>
                  <a:gd name="connsiteX569" fmla="*/ 111005 w 992563"/>
                  <a:gd name="connsiteY569" fmla="*/ 261902 h 501753"/>
                  <a:gd name="connsiteX570" fmla="*/ 111828 w 992563"/>
                  <a:gd name="connsiteY570" fmla="*/ 267663 h 501753"/>
                  <a:gd name="connsiteX571" fmla="*/ 112239 w 992563"/>
                  <a:gd name="connsiteY571" fmla="*/ 269172 h 501753"/>
                  <a:gd name="connsiteX572" fmla="*/ 111965 w 992563"/>
                  <a:gd name="connsiteY572" fmla="*/ 268623 h 501753"/>
                  <a:gd name="connsiteX573" fmla="*/ 113337 w 992563"/>
                  <a:gd name="connsiteY573" fmla="*/ 271778 h 501753"/>
                  <a:gd name="connsiteX574" fmla="*/ 113337 w 992563"/>
                  <a:gd name="connsiteY574" fmla="*/ 271640 h 501753"/>
                  <a:gd name="connsiteX575" fmla="*/ 114434 w 992563"/>
                  <a:gd name="connsiteY575" fmla="*/ 273424 h 501753"/>
                  <a:gd name="connsiteX576" fmla="*/ 114022 w 992563"/>
                  <a:gd name="connsiteY576" fmla="*/ 273012 h 501753"/>
                  <a:gd name="connsiteX577" fmla="*/ 116628 w 992563"/>
                  <a:gd name="connsiteY577" fmla="*/ 276167 h 501753"/>
                  <a:gd name="connsiteX578" fmla="*/ 118137 w 992563"/>
                  <a:gd name="connsiteY578" fmla="*/ 277539 h 501753"/>
                  <a:gd name="connsiteX579" fmla="*/ 118137 w 992563"/>
                  <a:gd name="connsiteY579" fmla="*/ 277539 h 501753"/>
                  <a:gd name="connsiteX580" fmla="*/ 120880 w 992563"/>
                  <a:gd name="connsiteY580" fmla="*/ 279596 h 501753"/>
                  <a:gd name="connsiteX581" fmla="*/ 122801 w 992563"/>
                  <a:gd name="connsiteY581" fmla="*/ 280693 h 501753"/>
                  <a:gd name="connsiteX582" fmla="*/ 122663 w 992563"/>
                  <a:gd name="connsiteY582" fmla="*/ 280556 h 501753"/>
                  <a:gd name="connsiteX583" fmla="*/ 123898 w 992563"/>
                  <a:gd name="connsiteY583" fmla="*/ 281105 h 501753"/>
                  <a:gd name="connsiteX584" fmla="*/ 123624 w 992563"/>
                  <a:gd name="connsiteY584" fmla="*/ 280968 h 501753"/>
                  <a:gd name="connsiteX585" fmla="*/ 124172 w 992563"/>
                  <a:gd name="connsiteY585" fmla="*/ 281105 h 501753"/>
                  <a:gd name="connsiteX586" fmla="*/ 124172 w 992563"/>
                  <a:gd name="connsiteY586" fmla="*/ 281105 h 501753"/>
                  <a:gd name="connsiteX587" fmla="*/ 124172 w 992563"/>
                  <a:gd name="connsiteY587" fmla="*/ 281105 h 501753"/>
                  <a:gd name="connsiteX588" fmla="*/ 127738 w 992563"/>
                  <a:gd name="connsiteY588" fmla="*/ 282065 h 501753"/>
                  <a:gd name="connsiteX589" fmla="*/ 127190 w 992563"/>
                  <a:gd name="connsiteY589" fmla="*/ 281927 h 501753"/>
                  <a:gd name="connsiteX590" fmla="*/ 131579 w 992563"/>
                  <a:gd name="connsiteY590" fmla="*/ 282476 h 501753"/>
                  <a:gd name="connsiteX591" fmla="*/ 130893 w 992563"/>
                  <a:gd name="connsiteY591" fmla="*/ 282476 h 501753"/>
                  <a:gd name="connsiteX592" fmla="*/ 135419 w 992563"/>
                  <a:gd name="connsiteY592" fmla="*/ 282476 h 501753"/>
                  <a:gd name="connsiteX593" fmla="*/ 135419 w 992563"/>
                  <a:gd name="connsiteY593" fmla="*/ 282476 h 501753"/>
                  <a:gd name="connsiteX594" fmla="*/ 143100 w 992563"/>
                  <a:gd name="connsiteY594" fmla="*/ 281516 h 501753"/>
                  <a:gd name="connsiteX595" fmla="*/ 143100 w 992563"/>
                  <a:gd name="connsiteY595" fmla="*/ 281516 h 501753"/>
                  <a:gd name="connsiteX596" fmla="*/ 149547 w 992563"/>
                  <a:gd name="connsiteY596" fmla="*/ 279733 h 501753"/>
                  <a:gd name="connsiteX597" fmla="*/ 157776 w 992563"/>
                  <a:gd name="connsiteY597" fmla="*/ 276030 h 501753"/>
                  <a:gd name="connsiteX598" fmla="*/ 157639 w 992563"/>
                  <a:gd name="connsiteY598" fmla="*/ 276030 h 501753"/>
                  <a:gd name="connsiteX599" fmla="*/ 176019 w 992563"/>
                  <a:gd name="connsiteY599" fmla="*/ 265194 h 501753"/>
                  <a:gd name="connsiteX600" fmla="*/ 175882 w 992563"/>
                  <a:gd name="connsiteY600" fmla="*/ 265331 h 501753"/>
                  <a:gd name="connsiteX601" fmla="*/ 209486 w 992563"/>
                  <a:gd name="connsiteY601" fmla="*/ 238585 h 501753"/>
                  <a:gd name="connsiteX602" fmla="*/ 209349 w 992563"/>
                  <a:gd name="connsiteY602" fmla="*/ 238722 h 501753"/>
                  <a:gd name="connsiteX603" fmla="*/ 209486 w 992563"/>
                  <a:gd name="connsiteY603" fmla="*/ 238585 h 501753"/>
                  <a:gd name="connsiteX604" fmla="*/ 209486 w 992563"/>
                  <a:gd name="connsiteY604" fmla="*/ 238585 h 501753"/>
                  <a:gd name="connsiteX605" fmla="*/ 209486 w 992563"/>
                  <a:gd name="connsiteY605" fmla="*/ 238585 h 501753"/>
                  <a:gd name="connsiteX606" fmla="*/ 228825 w 992563"/>
                  <a:gd name="connsiteY606" fmla="*/ 220343 h 501753"/>
                  <a:gd name="connsiteX607" fmla="*/ 229923 w 992563"/>
                  <a:gd name="connsiteY607" fmla="*/ 216365 h 501753"/>
                  <a:gd name="connsiteX608" fmla="*/ 231020 w 992563"/>
                  <a:gd name="connsiteY608" fmla="*/ 212662 h 501753"/>
                  <a:gd name="connsiteX609" fmla="*/ 235820 w 992563"/>
                  <a:gd name="connsiteY609" fmla="*/ 197574 h 501753"/>
                  <a:gd name="connsiteX610" fmla="*/ 246656 w 992563"/>
                  <a:gd name="connsiteY610" fmla="*/ 167399 h 501753"/>
                  <a:gd name="connsiteX611" fmla="*/ 273677 w 992563"/>
                  <a:gd name="connsiteY611" fmla="*/ 111575 h 501753"/>
                  <a:gd name="connsiteX612" fmla="*/ 288902 w 992563"/>
                  <a:gd name="connsiteY612" fmla="*/ 89081 h 501753"/>
                  <a:gd name="connsiteX613" fmla="*/ 297542 w 992563"/>
                  <a:gd name="connsiteY613" fmla="*/ 78657 h 501753"/>
                  <a:gd name="connsiteX614" fmla="*/ 306321 w 992563"/>
                  <a:gd name="connsiteY614" fmla="*/ 70016 h 501753"/>
                  <a:gd name="connsiteX615" fmla="*/ 315373 w 992563"/>
                  <a:gd name="connsiteY615" fmla="*/ 63158 h 501753"/>
                  <a:gd name="connsiteX616" fmla="*/ 319625 w 992563"/>
                  <a:gd name="connsiteY616" fmla="*/ 60963 h 501753"/>
                  <a:gd name="connsiteX617" fmla="*/ 322643 w 992563"/>
                  <a:gd name="connsiteY617" fmla="*/ 60140 h 501753"/>
                  <a:gd name="connsiteX618" fmla="*/ 325660 w 992563"/>
                  <a:gd name="connsiteY618" fmla="*/ 59866 h 501753"/>
                  <a:gd name="connsiteX619" fmla="*/ 329364 w 992563"/>
                  <a:gd name="connsiteY619" fmla="*/ 60689 h 501753"/>
                  <a:gd name="connsiteX620" fmla="*/ 332107 w 992563"/>
                  <a:gd name="connsiteY620" fmla="*/ 61923 h 501753"/>
                  <a:gd name="connsiteX621" fmla="*/ 335399 w 992563"/>
                  <a:gd name="connsiteY621" fmla="*/ 64666 h 501753"/>
                  <a:gd name="connsiteX622" fmla="*/ 337456 w 992563"/>
                  <a:gd name="connsiteY622" fmla="*/ 77011 h 501753"/>
                  <a:gd name="connsiteX623" fmla="*/ 335124 w 992563"/>
                  <a:gd name="connsiteY623" fmla="*/ 86749 h 501753"/>
                  <a:gd name="connsiteX624" fmla="*/ 329364 w 992563"/>
                  <a:gd name="connsiteY624" fmla="*/ 100054 h 501753"/>
                  <a:gd name="connsiteX625" fmla="*/ 314139 w 992563"/>
                  <a:gd name="connsiteY625" fmla="*/ 127486 h 501753"/>
                  <a:gd name="connsiteX626" fmla="*/ 303166 w 992563"/>
                  <a:gd name="connsiteY626" fmla="*/ 144631 h 501753"/>
                  <a:gd name="connsiteX627" fmla="*/ 295897 w 992563"/>
                  <a:gd name="connsiteY627" fmla="*/ 155741 h 501753"/>
                  <a:gd name="connsiteX628" fmla="*/ 284101 w 992563"/>
                  <a:gd name="connsiteY628" fmla="*/ 172199 h 501753"/>
                  <a:gd name="connsiteX629" fmla="*/ 243776 w 992563"/>
                  <a:gd name="connsiteY629" fmla="*/ 219383 h 501753"/>
                  <a:gd name="connsiteX630" fmla="*/ 237467 w 992563"/>
                  <a:gd name="connsiteY630" fmla="*/ 225829 h 501753"/>
                  <a:gd name="connsiteX631" fmla="*/ 235546 w 992563"/>
                  <a:gd name="connsiteY631" fmla="*/ 233373 h 501753"/>
                  <a:gd name="connsiteX632" fmla="*/ 227591 w 992563"/>
                  <a:gd name="connsiteY632" fmla="*/ 263960 h 501753"/>
                  <a:gd name="connsiteX633" fmla="*/ 221419 w 992563"/>
                  <a:gd name="connsiteY633" fmla="*/ 295232 h 501753"/>
                  <a:gd name="connsiteX634" fmla="*/ 219087 w 992563"/>
                  <a:gd name="connsiteY634" fmla="*/ 307577 h 501753"/>
                  <a:gd name="connsiteX635" fmla="*/ 215932 w 992563"/>
                  <a:gd name="connsiteY635" fmla="*/ 327328 h 501753"/>
                  <a:gd name="connsiteX636" fmla="*/ 213601 w 992563"/>
                  <a:gd name="connsiteY636" fmla="*/ 349822 h 501753"/>
                  <a:gd name="connsiteX637" fmla="*/ 213601 w 992563"/>
                  <a:gd name="connsiteY637" fmla="*/ 349136 h 501753"/>
                  <a:gd name="connsiteX638" fmla="*/ 213464 w 992563"/>
                  <a:gd name="connsiteY638" fmla="*/ 361481 h 501753"/>
                  <a:gd name="connsiteX639" fmla="*/ 214698 w 992563"/>
                  <a:gd name="connsiteY639" fmla="*/ 372453 h 501753"/>
                  <a:gd name="connsiteX640" fmla="*/ 214561 w 992563"/>
                  <a:gd name="connsiteY640" fmla="*/ 371768 h 501753"/>
                  <a:gd name="connsiteX641" fmla="*/ 215658 w 992563"/>
                  <a:gd name="connsiteY641" fmla="*/ 376157 h 501753"/>
                  <a:gd name="connsiteX642" fmla="*/ 215384 w 992563"/>
                  <a:gd name="connsiteY642" fmla="*/ 375608 h 501753"/>
                  <a:gd name="connsiteX643" fmla="*/ 216893 w 992563"/>
                  <a:gd name="connsiteY643" fmla="*/ 379586 h 501753"/>
                  <a:gd name="connsiteX644" fmla="*/ 218538 w 992563"/>
                  <a:gd name="connsiteY644" fmla="*/ 382466 h 501753"/>
                  <a:gd name="connsiteX645" fmla="*/ 218538 w 992563"/>
                  <a:gd name="connsiteY645" fmla="*/ 382329 h 501753"/>
                  <a:gd name="connsiteX646" fmla="*/ 222379 w 992563"/>
                  <a:gd name="connsiteY646" fmla="*/ 387267 h 501753"/>
                  <a:gd name="connsiteX647" fmla="*/ 224848 w 992563"/>
                  <a:gd name="connsiteY647" fmla="*/ 389735 h 501753"/>
                  <a:gd name="connsiteX648" fmla="*/ 224711 w 992563"/>
                  <a:gd name="connsiteY648" fmla="*/ 389598 h 501753"/>
                  <a:gd name="connsiteX649" fmla="*/ 226356 w 992563"/>
                  <a:gd name="connsiteY649" fmla="*/ 390970 h 501753"/>
                  <a:gd name="connsiteX650" fmla="*/ 228962 w 992563"/>
                  <a:gd name="connsiteY650" fmla="*/ 392479 h 501753"/>
                  <a:gd name="connsiteX651" fmla="*/ 228825 w 992563"/>
                  <a:gd name="connsiteY651" fmla="*/ 392479 h 501753"/>
                  <a:gd name="connsiteX652" fmla="*/ 229237 w 992563"/>
                  <a:gd name="connsiteY652" fmla="*/ 392616 h 501753"/>
                  <a:gd name="connsiteX653" fmla="*/ 229374 w 992563"/>
                  <a:gd name="connsiteY653" fmla="*/ 392753 h 501753"/>
                  <a:gd name="connsiteX654" fmla="*/ 229237 w 992563"/>
                  <a:gd name="connsiteY654" fmla="*/ 392753 h 501753"/>
                  <a:gd name="connsiteX655" fmla="*/ 232254 w 992563"/>
                  <a:gd name="connsiteY655" fmla="*/ 393987 h 501753"/>
                  <a:gd name="connsiteX656" fmla="*/ 232117 w 992563"/>
                  <a:gd name="connsiteY656" fmla="*/ 393987 h 501753"/>
                  <a:gd name="connsiteX657" fmla="*/ 236232 w 992563"/>
                  <a:gd name="connsiteY657" fmla="*/ 395084 h 501753"/>
                  <a:gd name="connsiteX658" fmla="*/ 235546 w 992563"/>
                  <a:gd name="connsiteY658" fmla="*/ 394948 h 501753"/>
                  <a:gd name="connsiteX659" fmla="*/ 241581 w 992563"/>
                  <a:gd name="connsiteY659" fmla="*/ 395771 h 501753"/>
                  <a:gd name="connsiteX660" fmla="*/ 247616 w 992563"/>
                  <a:gd name="connsiteY660" fmla="*/ 395771 h 501753"/>
                  <a:gd name="connsiteX661" fmla="*/ 254063 w 992563"/>
                  <a:gd name="connsiteY661" fmla="*/ 394810 h 501753"/>
                  <a:gd name="connsiteX662" fmla="*/ 259961 w 992563"/>
                  <a:gd name="connsiteY662" fmla="*/ 393164 h 501753"/>
                  <a:gd name="connsiteX663" fmla="*/ 270110 w 992563"/>
                  <a:gd name="connsiteY663" fmla="*/ 389050 h 501753"/>
                  <a:gd name="connsiteX664" fmla="*/ 270110 w 992563"/>
                  <a:gd name="connsiteY664" fmla="*/ 389050 h 501753"/>
                  <a:gd name="connsiteX665" fmla="*/ 280535 w 992563"/>
                  <a:gd name="connsiteY665" fmla="*/ 382877 h 501753"/>
                  <a:gd name="connsiteX666" fmla="*/ 279986 w 992563"/>
                  <a:gd name="connsiteY666" fmla="*/ 383152 h 501753"/>
                  <a:gd name="connsiteX667" fmla="*/ 287118 w 992563"/>
                  <a:gd name="connsiteY667" fmla="*/ 377939 h 501753"/>
                  <a:gd name="connsiteX668" fmla="*/ 288353 w 992563"/>
                  <a:gd name="connsiteY668" fmla="*/ 372042 h 501753"/>
                  <a:gd name="connsiteX669" fmla="*/ 289724 w 992563"/>
                  <a:gd name="connsiteY669" fmla="*/ 365732 h 501753"/>
                  <a:gd name="connsiteX670" fmla="*/ 295760 w 992563"/>
                  <a:gd name="connsiteY670" fmla="*/ 342415 h 501753"/>
                  <a:gd name="connsiteX671" fmla="*/ 297268 w 992563"/>
                  <a:gd name="connsiteY671" fmla="*/ 336380 h 501753"/>
                  <a:gd name="connsiteX672" fmla="*/ 299326 w 992563"/>
                  <a:gd name="connsiteY672" fmla="*/ 329659 h 501753"/>
                  <a:gd name="connsiteX673" fmla="*/ 306869 w 992563"/>
                  <a:gd name="connsiteY673" fmla="*/ 304422 h 501753"/>
                  <a:gd name="connsiteX674" fmla="*/ 310161 w 992563"/>
                  <a:gd name="connsiteY674" fmla="*/ 294272 h 501753"/>
                  <a:gd name="connsiteX675" fmla="*/ 324426 w 992563"/>
                  <a:gd name="connsiteY675" fmla="*/ 253536 h 501753"/>
                  <a:gd name="connsiteX676" fmla="*/ 324426 w 992563"/>
                  <a:gd name="connsiteY676" fmla="*/ 253673 h 501753"/>
                  <a:gd name="connsiteX677" fmla="*/ 328129 w 992563"/>
                  <a:gd name="connsiteY677" fmla="*/ 244072 h 501753"/>
                  <a:gd name="connsiteX678" fmla="*/ 333753 w 992563"/>
                  <a:gd name="connsiteY678" fmla="*/ 230081 h 501753"/>
                  <a:gd name="connsiteX679" fmla="*/ 347195 w 992563"/>
                  <a:gd name="connsiteY679" fmla="*/ 200592 h 501753"/>
                  <a:gd name="connsiteX680" fmla="*/ 360773 w 992563"/>
                  <a:gd name="connsiteY680" fmla="*/ 176589 h 501753"/>
                  <a:gd name="connsiteX681" fmla="*/ 377370 w 992563"/>
                  <a:gd name="connsiteY681" fmla="*/ 155741 h 501753"/>
                  <a:gd name="connsiteX682" fmla="*/ 386696 w 992563"/>
                  <a:gd name="connsiteY682" fmla="*/ 148060 h 501753"/>
                  <a:gd name="connsiteX683" fmla="*/ 395886 w 992563"/>
                  <a:gd name="connsiteY683" fmla="*/ 142985 h 501753"/>
                  <a:gd name="connsiteX684" fmla="*/ 414403 w 992563"/>
                  <a:gd name="connsiteY684" fmla="*/ 142299 h 501753"/>
                  <a:gd name="connsiteX685" fmla="*/ 420712 w 992563"/>
                  <a:gd name="connsiteY685" fmla="*/ 145728 h 501753"/>
                  <a:gd name="connsiteX686" fmla="*/ 425650 w 992563"/>
                  <a:gd name="connsiteY686" fmla="*/ 152037 h 501753"/>
                  <a:gd name="connsiteX687" fmla="*/ 429079 w 992563"/>
                  <a:gd name="connsiteY687" fmla="*/ 161090 h 501753"/>
                  <a:gd name="connsiteX688" fmla="*/ 429491 w 992563"/>
                  <a:gd name="connsiteY688" fmla="*/ 164656 h 501753"/>
                  <a:gd name="connsiteX689" fmla="*/ 429491 w 992563"/>
                  <a:gd name="connsiteY689" fmla="*/ 172611 h 501753"/>
                  <a:gd name="connsiteX690" fmla="*/ 428667 w 992563"/>
                  <a:gd name="connsiteY690" fmla="*/ 179881 h 501753"/>
                  <a:gd name="connsiteX691" fmla="*/ 427570 w 992563"/>
                  <a:gd name="connsiteY691" fmla="*/ 185504 h 501753"/>
                  <a:gd name="connsiteX692" fmla="*/ 423181 w 992563"/>
                  <a:gd name="connsiteY692" fmla="*/ 200180 h 501753"/>
                  <a:gd name="connsiteX693" fmla="*/ 410974 w 992563"/>
                  <a:gd name="connsiteY693" fmla="*/ 228710 h 501753"/>
                  <a:gd name="connsiteX694" fmla="*/ 405213 w 992563"/>
                  <a:gd name="connsiteY694" fmla="*/ 240231 h 501753"/>
                  <a:gd name="connsiteX695" fmla="*/ 401784 w 992563"/>
                  <a:gd name="connsiteY695" fmla="*/ 246678 h 501753"/>
                  <a:gd name="connsiteX696" fmla="*/ 399452 w 992563"/>
                  <a:gd name="connsiteY696" fmla="*/ 251066 h 501753"/>
                  <a:gd name="connsiteX697" fmla="*/ 394377 w 992563"/>
                  <a:gd name="connsiteY697" fmla="*/ 259159 h 501753"/>
                  <a:gd name="connsiteX698" fmla="*/ 380250 w 992563"/>
                  <a:gd name="connsiteY698" fmla="*/ 282339 h 501753"/>
                  <a:gd name="connsiteX699" fmla="*/ 377644 w 992563"/>
                  <a:gd name="connsiteY699" fmla="*/ 286043 h 501753"/>
                  <a:gd name="connsiteX700" fmla="*/ 369140 w 992563"/>
                  <a:gd name="connsiteY700" fmla="*/ 297975 h 501753"/>
                  <a:gd name="connsiteX701" fmla="*/ 355698 w 992563"/>
                  <a:gd name="connsiteY701" fmla="*/ 317041 h 501753"/>
                  <a:gd name="connsiteX702" fmla="*/ 351035 w 992563"/>
                  <a:gd name="connsiteY702" fmla="*/ 323075 h 501753"/>
                  <a:gd name="connsiteX703" fmla="*/ 346371 w 992563"/>
                  <a:gd name="connsiteY703" fmla="*/ 329111 h 501753"/>
                  <a:gd name="connsiteX704" fmla="*/ 336770 w 992563"/>
                  <a:gd name="connsiteY704" fmla="*/ 341044 h 501753"/>
                  <a:gd name="connsiteX705" fmla="*/ 316334 w 992563"/>
                  <a:gd name="connsiteY705" fmla="*/ 364223 h 501753"/>
                  <a:gd name="connsiteX706" fmla="*/ 295897 w 992563"/>
                  <a:gd name="connsiteY706" fmla="*/ 383152 h 501753"/>
                  <a:gd name="connsiteX707" fmla="*/ 294936 w 992563"/>
                  <a:gd name="connsiteY707" fmla="*/ 389324 h 501753"/>
                  <a:gd name="connsiteX708" fmla="*/ 293976 w 992563"/>
                  <a:gd name="connsiteY708" fmla="*/ 398377 h 501753"/>
                  <a:gd name="connsiteX709" fmla="*/ 293839 w 992563"/>
                  <a:gd name="connsiteY709" fmla="*/ 406880 h 501753"/>
                  <a:gd name="connsiteX710" fmla="*/ 293839 w 992563"/>
                  <a:gd name="connsiteY710" fmla="*/ 406743 h 501753"/>
                  <a:gd name="connsiteX711" fmla="*/ 293839 w 992563"/>
                  <a:gd name="connsiteY711" fmla="*/ 406880 h 501753"/>
                  <a:gd name="connsiteX712" fmla="*/ 293839 w 992563"/>
                  <a:gd name="connsiteY712" fmla="*/ 407429 h 501753"/>
                  <a:gd name="connsiteX713" fmla="*/ 293839 w 992563"/>
                  <a:gd name="connsiteY713" fmla="*/ 407155 h 501753"/>
                  <a:gd name="connsiteX714" fmla="*/ 294799 w 992563"/>
                  <a:gd name="connsiteY714" fmla="*/ 413053 h 501753"/>
                  <a:gd name="connsiteX715" fmla="*/ 294662 w 992563"/>
                  <a:gd name="connsiteY715" fmla="*/ 412641 h 501753"/>
                  <a:gd name="connsiteX716" fmla="*/ 295622 w 992563"/>
                  <a:gd name="connsiteY716" fmla="*/ 416207 h 501753"/>
                  <a:gd name="connsiteX717" fmla="*/ 296445 w 992563"/>
                  <a:gd name="connsiteY717" fmla="*/ 418128 h 501753"/>
                  <a:gd name="connsiteX718" fmla="*/ 296171 w 992563"/>
                  <a:gd name="connsiteY718" fmla="*/ 417579 h 501753"/>
                  <a:gd name="connsiteX719" fmla="*/ 297131 w 992563"/>
                  <a:gd name="connsiteY719" fmla="*/ 419225 h 501753"/>
                  <a:gd name="connsiteX720" fmla="*/ 297954 w 992563"/>
                  <a:gd name="connsiteY720" fmla="*/ 420459 h 501753"/>
                  <a:gd name="connsiteX721" fmla="*/ 297542 w 992563"/>
                  <a:gd name="connsiteY721" fmla="*/ 420048 h 501753"/>
                  <a:gd name="connsiteX722" fmla="*/ 299737 w 992563"/>
                  <a:gd name="connsiteY722" fmla="*/ 422242 h 501753"/>
                  <a:gd name="connsiteX723" fmla="*/ 299737 w 992563"/>
                  <a:gd name="connsiteY723" fmla="*/ 422242 h 501753"/>
                  <a:gd name="connsiteX724" fmla="*/ 300971 w 992563"/>
                  <a:gd name="connsiteY724" fmla="*/ 423203 h 501753"/>
                  <a:gd name="connsiteX725" fmla="*/ 300697 w 992563"/>
                  <a:gd name="connsiteY725" fmla="*/ 423065 h 501753"/>
                  <a:gd name="connsiteX726" fmla="*/ 301109 w 992563"/>
                  <a:gd name="connsiteY726" fmla="*/ 423340 h 501753"/>
                  <a:gd name="connsiteX727" fmla="*/ 301246 w 992563"/>
                  <a:gd name="connsiteY727" fmla="*/ 423477 h 501753"/>
                  <a:gd name="connsiteX728" fmla="*/ 301109 w 992563"/>
                  <a:gd name="connsiteY728" fmla="*/ 423340 h 501753"/>
                  <a:gd name="connsiteX729" fmla="*/ 303715 w 992563"/>
                  <a:gd name="connsiteY729" fmla="*/ 424711 h 501753"/>
                  <a:gd name="connsiteX730" fmla="*/ 304675 w 992563"/>
                  <a:gd name="connsiteY730" fmla="*/ 425123 h 501753"/>
                  <a:gd name="connsiteX731" fmla="*/ 306047 w 992563"/>
                  <a:gd name="connsiteY731" fmla="*/ 425534 h 501753"/>
                  <a:gd name="connsiteX732" fmla="*/ 307829 w 992563"/>
                  <a:gd name="connsiteY732" fmla="*/ 425671 h 501753"/>
                  <a:gd name="connsiteX733" fmla="*/ 307144 w 992563"/>
                  <a:gd name="connsiteY733" fmla="*/ 425671 h 501753"/>
                  <a:gd name="connsiteX734" fmla="*/ 309338 w 992563"/>
                  <a:gd name="connsiteY734" fmla="*/ 425671 h 501753"/>
                  <a:gd name="connsiteX735" fmla="*/ 308652 w 992563"/>
                  <a:gd name="connsiteY735" fmla="*/ 425671 h 501753"/>
                  <a:gd name="connsiteX736" fmla="*/ 313042 w 992563"/>
                  <a:gd name="connsiteY736" fmla="*/ 425123 h 501753"/>
                  <a:gd name="connsiteX737" fmla="*/ 312356 w 992563"/>
                  <a:gd name="connsiteY737" fmla="*/ 425260 h 501753"/>
                  <a:gd name="connsiteX738" fmla="*/ 318665 w 992563"/>
                  <a:gd name="connsiteY738" fmla="*/ 423477 h 501753"/>
                  <a:gd name="connsiteX739" fmla="*/ 318528 w 992563"/>
                  <a:gd name="connsiteY739" fmla="*/ 423477 h 501753"/>
                  <a:gd name="connsiteX740" fmla="*/ 318665 w 992563"/>
                  <a:gd name="connsiteY740" fmla="*/ 423477 h 501753"/>
                  <a:gd name="connsiteX741" fmla="*/ 318939 w 992563"/>
                  <a:gd name="connsiteY741" fmla="*/ 423340 h 501753"/>
                  <a:gd name="connsiteX742" fmla="*/ 318802 w 992563"/>
                  <a:gd name="connsiteY742" fmla="*/ 423340 h 501753"/>
                  <a:gd name="connsiteX743" fmla="*/ 324014 w 992563"/>
                  <a:gd name="connsiteY743" fmla="*/ 421145 h 501753"/>
                  <a:gd name="connsiteX744" fmla="*/ 331695 w 992563"/>
                  <a:gd name="connsiteY744" fmla="*/ 416619 h 501753"/>
                  <a:gd name="connsiteX745" fmla="*/ 348566 w 992563"/>
                  <a:gd name="connsiteY745" fmla="*/ 403589 h 501753"/>
                  <a:gd name="connsiteX746" fmla="*/ 348566 w 992563"/>
                  <a:gd name="connsiteY746" fmla="*/ 403589 h 501753"/>
                  <a:gd name="connsiteX747" fmla="*/ 374078 w 992563"/>
                  <a:gd name="connsiteY747" fmla="*/ 377939 h 501753"/>
                  <a:gd name="connsiteX748" fmla="*/ 373666 w 992563"/>
                  <a:gd name="connsiteY748" fmla="*/ 378351 h 501753"/>
                  <a:gd name="connsiteX749" fmla="*/ 399041 w 992563"/>
                  <a:gd name="connsiteY749" fmla="*/ 346256 h 501753"/>
                  <a:gd name="connsiteX750" fmla="*/ 399590 w 992563"/>
                  <a:gd name="connsiteY750" fmla="*/ 344198 h 501753"/>
                  <a:gd name="connsiteX751" fmla="*/ 403293 w 992563"/>
                  <a:gd name="connsiteY751" fmla="*/ 329933 h 501753"/>
                  <a:gd name="connsiteX752" fmla="*/ 404664 w 992563"/>
                  <a:gd name="connsiteY752" fmla="*/ 324310 h 501753"/>
                  <a:gd name="connsiteX753" fmla="*/ 411934 w 992563"/>
                  <a:gd name="connsiteY753" fmla="*/ 299347 h 501753"/>
                  <a:gd name="connsiteX754" fmla="*/ 415637 w 992563"/>
                  <a:gd name="connsiteY754" fmla="*/ 286591 h 501753"/>
                  <a:gd name="connsiteX755" fmla="*/ 419752 w 992563"/>
                  <a:gd name="connsiteY755" fmla="*/ 273287 h 501753"/>
                  <a:gd name="connsiteX756" fmla="*/ 428942 w 992563"/>
                  <a:gd name="connsiteY756" fmla="*/ 246540 h 501753"/>
                  <a:gd name="connsiteX757" fmla="*/ 434565 w 992563"/>
                  <a:gd name="connsiteY757" fmla="*/ 232413 h 501753"/>
                  <a:gd name="connsiteX758" fmla="*/ 441012 w 992563"/>
                  <a:gd name="connsiteY758" fmla="*/ 218011 h 501753"/>
                  <a:gd name="connsiteX759" fmla="*/ 450476 w 992563"/>
                  <a:gd name="connsiteY759" fmla="*/ 201689 h 501753"/>
                  <a:gd name="connsiteX760" fmla="*/ 454454 w 992563"/>
                  <a:gd name="connsiteY760" fmla="*/ 197986 h 501753"/>
                  <a:gd name="connsiteX761" fmla="*/ 458431 w 992563"/>
                  <a:gd name="connsiteY761" fmla="*/ 196066 h 501753"/>
                  <a:gd name="connsiteX762" fmla="*/ 462820 w 992563"/>
                  <a:gd name="connsiteY762" fmla="*/ 194694 h 501753"/>
                  <a:gd name="connsiteX763" fmla="*/ 468170 w 992563"/>
                  <a:gd name="connsiteY763" fmla="*/ 197300 h 501753"/>
                  <a:gd name="connsiteX764" fmla="*/ 468855 w 992563"/>
                  <a:gd name="connsiteY764" fmla="*/ 198672 h 501753"/>
                  <a:gd name="connsiteX765" fmla="*/ 468855 w 992563"/>
                  <a:gd name="connsiteY765" fmla="*/ 198534 h 501753"/>
                  <a:gd name="connsiteX766" fmla="*/ 471736 w 992563"/>
                  <a:gd name="connsiteY766" fmla="*/ 205530 h 501753"/>
                  <a:gd name="connsiteX767" fmla="*/ 472010 w 992563"/>
                  <a:gd name="connsiteY767" fmla="*/ 211016 h 501753"/>
                  <a:gd name="connsiteX768" fmla="*/ 471324 w 992563"/>
                  <a:gd name="connsiteY768" fmla="*/ 216640 h 501753"/>
                  <a:gd name="connsiteX769" fmla="*/ 465838 w 992563"/>
                  <a:gd name="connsiteY769" fmla="*/ 236665 h 501753"/>
                  <a:gd name="connsiteX770" fmla="*/ 461174 w 992563"/>
                  <a:gd name="connsiteY770" fmla="*/ 249832 h 501753"/>
                  <a:gd name="connsiteX771" fmla="*/ 458568 w 992563"/>
                  <a:gd name="connsiteY771" fmla="*/ 256553 h 501753"/>
                  <a:gd name="connsiteX772" fmla="*/ 452945 w 992563"/>
                  <a:gd name="connsiteY772" fmla="*/ 269858 h 501753"/>
                  <a:gd name="connsiteX773" fmla="*/ 450613 w 992563"/>
                  <a:gd name="connsiteY773" fmla="*/ 275618 h 501753"/>
                  <a:gd name="connsiteX774" fmla="*/ 449653 w 992563"/>
                  <a:gd name="connsiteY774" fmla="*/ 277676 h 501753"/>
                  <a:gd name="connsiteX775" fmla="*/ 437857 w 992563"/>
                  <a:gd name="connsiteY775" fmla="*/ 301130 h 501753"/>
                  <a:gd name="connsiteX776" fmla="*/ 414677 w 992563"/>
                  <a:gd name="connsiteY776" fmla="*/ 340358 h 501753"/>
                  <a:gd name="connsiteX777" fmla="*/ 407408 w 992563"/>
                  <a:gd name="connsiteY777" fmla="*/ 351056 h 501753"/>
                  <a:gd name="connsiteX778" fmla="*/ 404664 w 992563"/>
                  <a:gd name="connsiteY778" fmla="*/ 362029 h 501753"/>
                  <a:gd name="connsiteX779" fmla="*/ 400138 w 992563"/>
                  <a:gd name="connsiteY779" fmla="*/ 382329 h 501753"/>
                  <a:gd name="connsiteX780" fmla="*/ 400275 w 992563"/>
                  <a:gd name="connsiteY780" fmla="*/ 381643 h 501753"/>
                  <a:gd name="connsiteX781" fmla="*/ 397121 w 992563"/>
                  <a:gd name="connsiteY781" fmla="*/ 399062 h 501753"/>
                  <a:gd name="connsiteX782" fmla="*/ 395063 w 992563"/>
                  <a:gd name="connsiteY782" fmla="*/ 415933 h 501753"/>
                  <a:gd name="connsiteX783" fmla="*/ 395063 w 992563"/>
                  <a:gd name="connsiteY783" fmla="*/ 415658 h 501753"/>
                  <a:gd name="connsiteX784" fmla="*/ 395063 w 992563"/>
                  <a:gd name="connsiteY784" fmla="*/ 429238 h 501753"/>
                  <a:gd name="connsiteX785" fmla="*/ 395063 w 992563"/>
                  <a:gd name="connsiteY785" fmla="*/ 429100 h 501753"/>
                  <a:gd name="connsiteX786" fmla="*/ 395612 w 992563"/>
                  <a:gd name="connsiteY786" fmla="*/ 433352 h 501753"/>
                  <a:gd name="connsiteX787" fmla="*/ 397669 w 992563"/>
                  <a:gd name="connsiteY787" fmla="*/ 441308 h 501753"/>
                  <a:gd name="connsiteX788" fmla="*/ 397532 w 992563"/>
                  <a:gd name="connsiteY788" fmla="*/ 440759 h 501753"/>
                  <a:gd name="connsiteX789" fmla="*/ 399041 w 992563"/>
                  <a:gd name="connsiteY789" fmla="*/ 444462 h 501753"/>
                  <a:gd name="connsiteX790" fmla="*/ 398767 w 992563"/>
                  <a:gd name="connsiteY790" fmla="*/ 443914 h 501753"/>
                  <a:gd name="connsiteX791" fmla="*/ 400687 w 992563"/>
                  <a:gd name="connsiteY791" fmla="*/ 447343 h 501753"/>
                  <a:gd name="connsiteX792" fmla="*/ 400412 w 992563"/>
                  <a:gd name="connsiteY792" fmla="*/ 446794 h 501753"/>
                  <a:gd name="connsiteX793" fmla="*/ 401510 w 992563"/>
                  <a:gd name="connsiteY793" fmla="*/ 448303 h 501753"/>
                  <a:gd name="connsiteX794" fmla="*/ 401510 w 992563"/>
                  <a:gd name="connsiteY794" fmla="*/ 448303 h 501753"/>
                  <a:gd name="connsiteX795" fmla="*/ 403430 w 992563"/>
                  <a:gd name="connsiteY795" fmla="*/ 450360 h 501753"/>
                  <a:gd name="connsiteX796" fmla="*/ 403430 w 992563"/>
                  <a:gd name="connsiteY796" fmla="*/ 450360 h 501753"/>
                  <a:gd name="connsiteX797" fmla="*/ 403567 w 992563"/>
                  <a:gd name="connsiteY797" fmla="*/ 450497 h 501753"/>
                  <a:gd name="connsiteX798" fmla="*/ 403979 w 992563"/>
                  <a:gd name="connsiteY798" fmla="*/ 450909 h 501753"/>
                  <a:gd name="connsiteX799" fmla="*/ 403841 w 992563"/>
                  <a:gd name="connsiteY799" fmla="*/ 450772 h 501753"/>
                  <a:gd name="connsiteX800" fmla="*/ 406448 w 992563"/>
                  <a:gd name="connsiteY800" fmla="*/ 452692 h 501753"/>
                  <a:gd name="connsiteX801" fmla="*/ 407682 w 992563"/>
                  <a:gd name="connsiteY801" fmla="*/ 453377 h 501753"/>
                  <a:gd name="connsiteX802" fmla="*/ 407545 w 992563"/>
                  <a:gd name="connsiteY802" fmla="*/ 453241 h 501753"/>
                  <a:gd name="connsiteX803" fmla="*/ 407819 w 992563"/>
                  <a:gd name="connsiteY803" fmla="*/ 453377 h 501753"/>
                  <a:gd name="connsiteX804" fmla="*/ 408093 w 992563"/>
                  <a:gd name="connsiteY804" fmla="*/ 453515 h 501753"/>
                  <a:gd name="connsiteX805" fmla="*/ 407956 w 992563"/>
                  <a:gd name="connsiteY805" fmla="*/ 453377 h 501753"/>
                  <a:gd name="connsiteX806" fmla="*/ 409054 w 992563"/>
                  <a:gd name="connsiteY806" fmla="*/ 453926 h 501753"/>
                  <a:gd name="connsiteX807" fmla="*/ 410425 w 992563"/>
                  <a:gd name="connsiteY807" fmla="*/ 454338 h 501753"/>
                  <a:gd name="connsiteX808" fmla="*/ 411934 w 992563"/>
                  <a:gd name="connsiteY808" fmla="*/ 454612 h 501753"/>
                  <a:gd name="connsiteX809" fmla="*/ 411248 w 992563"/>
                  <a:gd name="connsiteY809" fmla="*/ 454612 h 501753"/>
                  <a:gd name="connsiteX810" fmla="*/ 415637 w 992563"/>
                  <a:gd name="connsiteY810" fmla="*/ 454612 h 501753"/>
                  <a:gd name="connsiteX811" fmla="*/ 414951 w 992563"/>
                  <a:gd name="connsiteY811" fmla="*/ 454612 h 501753"/>
                  <a:gd name="connsiteX812" fmla="*/ 419341 w 992563"/>
                  <a:gd name="connsiteY812" fmla="*/ 453926 h 501753"/>
                  <a:gd name="connsiteX813" fmla="*/ 418929 w 992563"/>
                  <a:gd name="connsiteY813" fmla="*/ 453926 h 501753"/>
                  <a:gd name="connsiteX814" fmla="*/ 422770 w 992563"/>
                  <a:gd name="connsiteY814" fmla="*/ 452829 h 501753"/>
                  <a:gd name="connsiteX815" fmla="*/ 422633 w 992563"/>
                  <a:gd name="connsiteY815" fmla="*/ 452966 h 501753"/>
                  <a:gd name="connsiteX816" fmla="*/ 422907 w 992563"/>
                  <a:gd name="connsiteY816" fmla="*/ 452829 h 501753"/>
                  <a:gd name="connsiteX817" fmla="*/ 423181 w 992563"/>
                  <a:gd name="connsiteY817" fmla="*/ 452692 h 501753"/>
                  <a:gd name="connsiteX818" fmla="*/ 422907 w 992563"/>
                  <a:gd name="connsiteY818" fmla="*/ 452829 h 501753"/>
                  <a:gd name="connsiteX819" fmla="*/ 426610 w 992563"/>
                  <a:gd name="connsiteY819" fmla="*/ 451183 h 501753"/>
                  <a:gd name="connsiteX820" fmla="*/ 426062 w 992563"/>
                  <a:gd name="connsiteY820" fmla="*/ 451457 h 501753"/>
                  <a:gd name="connsiteX821" fmla="*/ 430039 w 992563"/>
                  <a:gd name="connsiteY821" fmla="*/ 449126 h 501753"/>
                  <a:gd name="connsiteX822" fmla="*/ 429902 w 992563"/>
                  <a:gd name="connsiteY822" fmla="*/ 449263 h 501753"/>
                  <a:gd name="connsiteX823" fmla="*/ 440189 w 992563"/>
                  <a:gd name="connsiteY823" fmla="*/ 441033 h 501753"/>
                  <a:gd name="connsiteX824" fmla="*/ 450339 w 992563"/>
                  <a:gd name="connsiteY824" fmla="*/ 430609 h 501753"/>
                  <a:gd name="connsiteX825" fmla="*/ 449927 w 992563"/>
                  <a:gd name="connsiteY825" fmla="*/ 431021 h 501753"/>
                  <a:gd name="connsiteX826" fmla="*/ 475439 w 992563"/>
                  <a:gd name="connsiteY826" fmla="*/ 397416 h 501753"/>
                  <a:gd name="connsiteX827" fmla="*/ 475165 w 992563"/>
                  <a:gd name="connsiteY827" fmla="*/ 397965 h 501753"/>
                  <a:gd name="connsiteX828" fmla="*/ 485315 w 992563"/>
                  <a:gd name="connsiteY828" fmla="*/ 382192 h 501753"/>
                  <a:gd name="connsiteX829" fmla="*/ 490801 w 992563"/>
                  <a:gd name="connsiteY829" fmla="*/ 372865 h 501753"/>
                  <a:gd name="connsiteX830" fmla="*/ 490801 w 992563"/>
                  <a:gd name="connsiteY830" fmla="*/ 372042 h 501753"/>
                  <a:gd name="connsiteX831" fmla="*/ 492035 w 992563"/>
                  <a:gd name="connsiteY831" fmla="*/ 355857 h 501753"/>
                  <a:gd name="connsiteX832" fmla="*/ 493407 w 992563"/>
                  <a:gd name="connsiteY832" fmla="*/ 337889 h 501753"/>
                  <a:gd name="connsiteX833" fmla="*/ 496836 w 992563"/>
                  <a:gd name="connsiteY833" fmla="*/ 309634 h 501753"/>
                  <a:gd name="connsiteX834" fmla="*/ 498893 w 992563"/>
                  <a:gd name="connsiteY834" fmla="*/ 294135 h 501753"/>
                  <a:gd name="connsiteX835" fmla="*/ 503694 w 992563"/>
                  <a:gd name="connsiteY835" fmla="*/ 265469 h 501753"/>
                  <a:gd name="connsiteX836" fmla="*/ 505614 w 992563"/>
                  <a:gd name="connsiteY836" fmla="*/ 254221 h 501753"/>
                  <a:gd name="connsiteX837" fmla="*/ 509043 w 992563"/>
                  <a:gd name="connsiteY837" fmla="*/ 237076 h 501753"/>
                  <a:gd name="connsiteX838" fmla="*/ 512472 w 992563"/>
                  <a:gd name="connsiteY838" fmla="*/ 222400 h 501753"/>
                  <a:gd name="connsiteX839" fmla="*/ 516587 w 992563"/>
                  <a:gd name="connsiteY839" fmla="*/ 208273 h 501753"/>
                  <a:gd name="connsiteX840" fmla="*/ 520565 w 992563"/>
                  <a:gd name="connsiteY840" fmla="*/ 196202 h 501753"/>
                  <a:gd name="connsiteX841" fmla="*/ 526737 w 992563"/>
                  <a:gd name="connsiteY841" fmla="*/ 182624 h 501753"/>
                  <a:gd name="connsiteX842" fmla="*/ 532086 w 992563"/>
                  <a:gd name="connsiteY842" fmla="*/ 173983 h 501753"/>
                  <a:gd name="connsiteX843" fmla="*/ 537984 w 992563"/>
                  <a:gd name="connsiteY843" fmla="*/ 167948 h 501753"/>
                  <a:gd name="connsiteX844" fmla="*/ 551837 w 992563"/>
                  <a:gd name="connsiteY844" fmla="*/ 166576 h 501753"/>
                  <a:gd name="connsiteX845" fmla="*/ 556501 w 992563"/>
                  <a:gd name="connsiteY845" fmla="*/ 169594 h 501753"/>
                  <a:gd name="connsiteX846" fmla="*/ 558284 w 992563"/>
                  <a:gd name="connsiteY846" fmla="*/ 171925 h 501753"/>
                  <a:gd name="connsiteX847" fmla="*/ 560204 w 992563"/>
                  <a:gd name="connsiteY847" fmla="*/ 175903 h 501753"/>
                  <a:gd name="connsiteX848" fmla="*/ 561576 w 992563"/>
                  <a:gd name="connsiteY848" fmla="*/ 180155 h 501753"/>
                  <a:gd name="connsiteX849" fmla="*/ 562673 w 992563"/>
                  <a:gd name="connsiteY849" fmla="*/ 184818 h 501753"/>
                  <a:gd name="connsiteX850" fmla="*/ 563084 w 992563"/>
                  <a:gd name="connsiteY850" fmla="*/ 190168 h 501753"/>
                  <a:gd name="connsiteX851" fmla="*/ 562947 w 992563"/>
                  <a:gd name="connsiteY851" fmla="*/ 199906 h 501753"/>
                  <a:gd name="connsiteX852" fmla="*/ 559793 w 992563"/>
                  <a:gd name="connsiteY852" fmla="*/ 227063 h 501753"/>
                  <a:gd name="connsiteX853" fmla="*/ 553209 w 992563"/>
                  <a:gd name="connsiteY853" fmla="*/ 257376 h 501753"/>
                  <a:gd name="connsiteX854" fmla="*/ 532772 w 992563"/>
                  <a:gd name="connsiteY854" fmla="*/ 314572 h 501753"/>
                  <a:gd name="connsiteX855" fmla="*/ 520428 w 992563"/>
                  <a:gd name="connsiteY855" fmla="*/ 340358 h 501753"/>
                  <a:gd name="connsiteX856" fmla="*/ 512061 w 992563"/>
                  <a:gd name="connsiteY856" fmla="*/ 355994 h 501753"/>
                  <a:gd name="connsiteX857" fmla="*/ 500265 w 992563"/>
                  <a:gd name="connsiteY857" fmla="*/ 375882 h 501753"/>
                  <a:gd name="connsiteX858" fmla="*/ 500128 w 992563"/>
                  <a:gd name="connsiteY858" fmla="*/ 378214 h 501753"/>
                  <a:gd name="connsiteX859" fmla="*/ 500128 w 992563"/>
                  <a:gd name="connsiteY859" fmla="*/ 378214 h 501753"/>
                  <a:gd name="connsiteX860" fmla="*/ 499716 w 992563"/>
                  <a:gd name="connsiteY860" fmla="*/ 396319 h 501753"/>
                  <a:gd name="connsiteX861" fmla="*/ 500265 w 992563"/>
                  <a:gd name="connsiteY861" fmla="*/ 413601 h 501753"/>
                  <a:gd name="connsiteX862" fmla="*/ 500265 w 992563"/>
                  <a:gd name="connsiteY862" fmla="*/ 413464 h 501753"/>
                  <a:gd name="connsiteX863" fmla="*/ 500265 w 992563"/>
                  <a:gd name="connsiteY863" fmla="*/ 414150 h 501753"/>
                  <a:gd name="connsiteX864" fmla="*/ 500265 w 992563"/>
                  <a:gd name="connsiteY864" fmla="*/ 414150 h 501753"/>
                  <a:gd name="connsiteX865" fmla="*/ 500265 w 992563"/>
                  <a:gd name="connsiteY865" fmla="*/ 414150 h 501753"/>
                  <a:gd name="connsiteX866" fmla="*/ 502871 w 992563"/>
                  <a:gd name="connsiteY866" fmla="*/ 435410 h 501753"/>
                  <a:gd name="connsiteX867" fmla="*/ 502871 w 992563"/>
                  <a:gd name="connsiteY867" fmla="*/ 434998 h 501753"/>
                  <a:gd name="connsiteX868" fmla="*/ 505751 w 992563"/>
                  <a:gd name="connsiteY868" fmla="*/ 446794 h 501753"/>
                  <a:gd name="connsiteX869" fmla="*/ 509043 w 992563"/>
                  <a:gd name="connsiteY869" fmla="*/ 454886 h 501753"/>
                  <a:gd name="connsiteX870" fmla="*/ 508906 w 992563"/>
                  <a:gd name="connsiteY870" fmla="*/ 454749 h 501753"/>
                  <a:gd name="connsiteX871" fmla="*/ 512335 w 992563"/>
                  <a:gd name="connsiteY871" fmla="*/ 460922 h 501753"/>
                  <a:gd name="connsiteX872" fmla="*/ 512061 w 992563"/>
                  <a:gd name="connsiteY872" fmla="*/ 460510 h 501753"/>
                  <a:gd name="connsiteX873" fmla="*/ 514392 w 992563"/>
                  <a:gd name="connsiteY873" fmla="*/ 463528 h 501753"/>
                  <a:gd name="connsiteX874" fmla="*/ 514392 w 992563"/>
                  <a:gd name="connsiteY874" fmla="*/ 463528 h 501753"/>
                  <a:gd name="connsiteX875" fmla="*/ 514530 w 992563"/>
                  <a:gd name="connsiteY875" fmla="*/ 463664 h 501753"/>
                  <a:gd name="connsiteX876" fmla="*/ 514804 w 992563"/>
                  <a:gd name="connsiteY876" fmla="*/ 464076 h 501753"/>
                  <a:gd name="connsiteX877" fmla="*/ 514667 w 992563"/>
                  <a:gd name="connsiteY877" fmla="*/ 463939 h 501753"/>
                  <a:gd name="connsiteX878" fmla="*/ 517410 w 992563"/>
                  <a:gd name="connsiteY878" fmla="*/ 466545 h 501753"/>
                  <a:gd name="connsiteX879" fmla="*/ 517273 w 992563"/>
                  <a:gd name="connsiteY879" fmla="*/ 466545 h 501753"/>
                  <a:gd name="connsiteX880" fmla="*/ 517410 w 992563"/>
                  <a:gd name="connsiteY880" fmla="*/ 466545 h 501753"/>
                  <a:gd name="connsiteX881" fmla="*/ 517821 w 992563"/>
                  <a:gd name="connsiteY881" fmla="*/ 466957 h 501753"/>
                  <a:gd name="connsiteX882" fmla="*/ 517410 w 992563"/>
                  <a:gd name="connsiteY882" fmla="*/ 466682 h 501753"/>
                  <a:gd name="connsiteX883" fmla="*/ 519193 w 992563"/>
                  <a:gd name="connsiteY883" fmla="*/ 468054 h 501753"/>
                  <a:gd name="connsiteX884" fmla="*/ 518645 w 992563"/>
                  <a:gd name="connsiteY884" fmla="*/ 467642 h 501753"/>
                  <a:gd name="connsiteX885" fmla="*/ 522622 w 992563"/>
                  <a:gd name="connsiteY885" fmla="*/ 470111 h 501753"/>
                  <a:gd name="connsiteX886" fmla="*/ 522074 w 992563"/>
                  <a:gd name="connsiteY886" fmla="*/ 469837 h 501753"/>
                  <a:gd name="connsiteX887" fmla="*/ 523719 w 992563"/>
                  <a:gd name="connsiteY887" fmla="*/ 470522 h 501753"/>
                  <a:gd name="connsiteX888" fmla="*/ 525091 w 992563"/>
                  <a:gd name="connsiteY888" fmla="*/ 470934 h 501753"/>
                  <a:gd name="connsiteX889" fmla="*/ 528246 w 992563"/>
                  <a:gd name="connsiteY889" fmla="*/ 471346 h 501753"/>
                  <a:gd name="connsiteX890" fmla="*/ 528108 w 992563"/>
                  <a:gd name="connsiteY890" fmla="*/ 471346 h 501753"/>
                  <a:gd name="connsiteX891" fmla="*/ 528246 w 992563"/>
                  <a:gd name="connsiteY891" fmla="*/ 471346 h 501753"/>
                  <a:gd name="connsiteX892" fmla="*/ 528383 w 992563"/>
                  <a:gd name="connsiteY892" fmla="*/ 471346 h 501753"/>
                  <a:gd name="connsiteX893" fmla="*/ 528383 w 992563"/>
                  <a:gd name="connsiteY893" fmla="*/ 471346 h 501753"/>
                  <a:gd name="connsiteX894" fmla="*/ 532361 w 992563"/>
                  <a:gd name="connsiteY894" fmla="*/ 471346 h 501753"/>
                  <a:gd name="connsiteX895" fmla="*/ 531675 w 992563"/>
                  <a:gd name="connsiteY895" fmla="*/ 471346 h 501753"/>
                  <a:gd name="connsiteX896" fmla="*/ 533595 w 992563"/>
                  <a:gd name="connsiteY896" fmla="*/ 471071 h 501753"/>
                  <a:gd name="connsiteX897" fmla="*/ 532909 w 992563"/>
                  <a:gd name="connsiteY897" fmla="*/ 471209 h 501753"/>
                  <a:gd name="connsiteX898" fmla="*/ 536887 w 992563"/>
                  <a:gd name="connsiteY898" fmla="*/ 470111 h 501753"/>
                  <a:gd name="connsiteX899" fmla="*/ 536475 w 992563"/>
                  <a:gd name="connsiteY899" fmla="*/ 470248 h 501753"/>
                  <a:gd name="connsiteX900" fmla="*/ 537984 w 992563"/>
                  <a:gd name="connsiteY900" fmla="*/ 469563 h 501753"/>
                  <a:gd name="connsiteX901" fmla="*/ 537847 w 992563"/>
                  <a:gd name="connsiteY901" fmla="*/ 469700 h 501753"/>
                  <a:gd name="connsiteX902" fmla="*/ 541687 w 992563"/>
                  <a:gd name="connsiteY902" fmla="*/ 467505 h 501753"/>
                  <a:gd name="connsiteX903" fmla="*/ 547174 w 992563"/>
                  <a:gd name="connsiteY903" fmla="*/ 463253 h 501753"/>
                  <a:gd name="connsiteX904" fmla="*/ 546900 w 992563"/>
                  <a:gd name="connsiteY904" fmla="*/ 463390 h 501753"/>
                  <a:gd name="connsiteX905" fmla="*/ 551289 w 992563"/>
                  <a:gd name="connsiteY905" fmla="*/ 459001 h 501753"/>
                  <a:gd name="connsiteX906" fmla="*/ 551151 w 992563"/>
                  <a:gd name="connsiteY906" fmla="*/ 459138 h 501753"/>
                  <a:gd name="connsiteX907" fmla="*/ 551426 w 992563"/>
                  <a:gd name="connsiteY907" fmla="*/ 458864 h 501753"/>
                  <a:gd name="connsiteX908" fmla="*/ 551563 w 992563"/>
                  <a:gd name="connsiteY908" fmla="*/ 458727 h 501753"/>
                  <a:gd name="connsiteX909" fmla="*/ 551426 w 992563"/>
                  <a:gd name="connsiteY909" fmla="*/ 458864 h 501753"/>
                  <a:gd name="connsiteX910" fmla="*/ 557872 w 992563"/>
                  <a:gd name="connsiteY910" fmla="*/ 450223 h 501753"/>
                  <a:gd name="connsiteX911" fmla="*/ 557735 w 992563"/>
                  <a:gd name="connsiteY911" fmla="*/ 450497 h 501753"/>
                  <a:gd name="connsiteX912" fmla="*/ 568708 w 992563"/>
                  <a:gd name="connsiteY912" fmla="*/ 431706 h 501753"/>
                  <a:gd name="connsiteX913" fmla="*/ 568434 w 992563"/>
                  <a:gd name="connsiteY913" fmla="*/ 432392 h 501753"/>
                  <a:gd name="connsiteX914" fmla="*/ 585167 w 992563"/>
                  <a:gd name="connsiteY914" fmla="*/ 392342 h 501753"/>
                  <a:gd name="connsiteX915" fmla="*/ 585167 w 992563"/>
                  <a:gd name="connsiteY915" fmla="*/ 392479 h 501753"/>
                  <a:gd name="connsiteX916" fmla="*/ 603272 w 992563"/>
                  <a:gd name="connsiteY916" fmla="*/ 328425 h 501753"/>
                  <a:gd name="connsiteX917" fmla="*/ 601764 w 992563"/>
                  <a:gd name="connsiteY917" fmla="*/ 314709 h 501753"/>
                  <a:gd name="connsiteX918" fmla="*/ 598746 w 992563"/>
                  <a:gd name="connsiteY918" fmla="*/ 286728 h 501753"/>
                  <a:gd name="connsiteX919" fmla="*/ 597374 w 992563"/>
                  <a:gd name="connsiteY919" fmla="*/ 268898 h 501753"/>
                  <a:gd name="connsiteX920" fmla="*/ 596414 w 992563"/>
                  <a:gd name="connsiteY920" fmla="*/ 234333 h 501753"/>
                  <a:gd name="connsiteX921" fmla="*/ 596963 w 992563"/>
                  <a:gd name="connsiteY921" fmla="*/ 218285 h 501753"/>
                  <a:gd name="connsiteX922" fmla="*/ 597923 w 992563"/>
                  <a:gd name="connsiteY922" fmla="*/ 205530 h 501753"/>
                  <a:gd name="connsiteX923" fmla="*/ 599706 w 992563"/>
                  <a:gd name="connsiteY923" fmla="*/ 193871 h 501753"/>
                  <a:gd name="connsiteX924" fmla="*/ 601215 w 992563"/>
                  <a:gd name="connsiteY924" fmla="*/ 189208 h 501753"/>
                  <a:gd name="connsiteX925" fmla="*/ 604232 w 992563"/>
                  <a:gd name="connsiteY925" fmla="*/ 184407 h 501753"/>
                  <a:gd name="connsiteX926" fmla="*/ 606975 w 992563"/>
                  <a:gd name="connsiteY926" fmla="*/ 180978 h 501753"/>
                  <a:gd name="connsiteX927" fmla="*/ 614794 w 992563"/>
                  <a:gd name="connsiteY927" fmla="*/ 180978 h 501753"/>
                  <a:gd name="connsiteX928" fmla="*/ 618771 w 992563"/>
                  <a:gd name="connsiteY928" fmla="*/ 186053 h 501753"/>
                  <a:gd name="connsiteX929" fmla="*/ 620417 w 992563"/>
                  <a:gd name="connsiteY929" fmla="*/ 189070 h 501753"/>
                  <a:gd name="connsiteX930" fmla="*/ 621926 w 992563"/>
                  <a:gd name="connsiteY930" fmla="*/ 193871 h 501753"/>
                  <a:gd name="connsiteX931" fmla="*/ 622886 w 992563"/>
                  <a:gd name="connsiteY931" fmla="*/ 198946 h 501753"/>
                  <a:gd name="connsiteX932" fmla="*/ 623709 w 992563"/>
                  <a:gd name="connsiteY932" fmla="*/ 205667 h 501753"/>
                  <a:gd name="connsiteX933" fmla="*/ 624120 w 992563"/>
                  <a:gd name="connsiteY933" fmla="*/ 211427 h 501753"/>
                  <a:gd name="connsiteX934" fmla="*/ 624395 w 992563"/>
                  <a:gd name="connsiteY934" fmla="*/ 226927 h 501753"/>
                  <a:gd name="connsiteX935" fmla="*/ 623983 w 992563"/>
                  <a:gd name="connsiteY935" fmla="*/ 252438 h 501753"/>
                  <a:gd name="connsiteX936" fmla="*/ 622886 w 992563"/>
                  <a:gd name="connsiteY936" fmla="*/ 270132 h 501753"/>
                  <a:gd name="connsiteX937" fmla="*/ 618909 w 992563"/>
                  <a:gd name="connsiteY937" fmla="*/ 302639 h 501753"/>
                  <a:gd name="connsiteX938" fmla="*/ 613559 w 992563"/>
                  <a:gd name="connsiteY938" fmla="*/ 330482 h 501753"/>
                  <a:gd name="connsiteX939" fmla="*/ 615342 w 992563"/>
                  <a:gd name="connsiteY939" fmla="*/ 341592 h 501753"/>
                  <a:gd name="connsiteX940" fmla="*/ 618909 w 992563"/>
                  <a:gd name="connsiteY940" fmla="*/ 363401 h 501753"/>
                  <a:gd name="connsiteX941" fmla="*/ 626315 w 992563"/>
                  <a:gd name="connsiteY941" fmla="*/ 395222 h 501753"/>
                  <a:gd name="connsiteX942" fmla="*/ 626864 w 992563"/>
                  <a:gd name="connsiteY942" fmla="*/ 397554 h 501753"/>
                  <a:gd name="connsiteX943" fmla="*/ 629607 w 992563"/>
                  <a:gd name="connsiteY943" fmla="*/ 406469 h 501753"/>
                  <a:gd name="connsiteX944" fmla="*/ 634545 w 992563"/>
                  <a:gd name="connsiteY944" fmla="*/ 422654 h 501753"/>
                  <a:gd name="connsiteX945" fmla="*/ 639757 w 992563"/>
                  <a:gd name="connsiteY945" fmla="*/ 435958 h 501753"/>
                  <a:gd name="connsiteX946" fmla="*/ 642363 w 992563"/>
                  <a:gd name="connsiteY946" fmla="*/ 442405 h 501753"/>
                  <a:gd name="connsiteX947" fmla="*/ 647986 w 992563"/>
                  <a:gd name="connsiteY947" fmla="*/ 454749 h 501753"/>
                  <a:gd name="connsiteX948" fmla="*/ 647712 w 992563"/>
                  <a:gd name="connsiteY948" fmla="*/ 454201 h 501753"/>
                  <a:gd name="connsiteX949" fmla="*/ 655805 w 992563"/>
                  <a:gd name="connsiteY949" fmla="*/ 468602 h 501753"/>
                  <a:gd name="connsiteX950" fmla="*/ 659508 w 992563"/>
                  <a:gd name="connsiteY950" fmla="*/ 473266 h 501753"/>
                  <a:gd name="connsiteX951" fmla="*/ 659371 w 992563"/>
                  <a:gd name="connsiteY951" fmla="*/ 473129 h 501753"/>
                  <a:gd name="connsiteX952" fmla="*/ 661428 w 992563"/>
                  <a:gd name="connsiteY952" fmla="*/ 475323 h 501753"/>
                  <a:gd name="connsiteX953" fmla="*/ 661154 w 992563"/>
                  <a:gd name="connsiteY953" fmla="*/ 475186 h 501753"/>
                  <a:gd name="connsiteX954" fmla="*/ 661565 w 992563"/>
                  <a:gd name="connsiteY954" fmla="*/ 475598 h 501753"/>
                  <a:gd name="connsiteX955" fmla="*/ 661702 w 992563"/>
                  <a:gd name="connsiteY955" fmla="*/ 475735 h 501753"/>
                  <a:gd name="connsiteX956" fmla="*/ 661565 w 992563"/>
                  <a:gd name="connsiteY956" fmla="*/ 475598 h 501753"/>
                  <a:gd name="connsiteX957" fmla="*/ 663760 w 992563"/>
                  <a:gd name="connsiteY957" fmla="*/ 477244 h 501753"/>
                  <a:gd name="connsiteX958" fmla="*/ 665268 w 992563"/>
                  <a:gd name="connsiteY958" fmla="*/ 478067 h 501753"/>
                  <a:gd name="connsiteX959" fmla="*/ 664994 w 992563"/>
                  <a:gd name="connsiteY959" fmla="*/ 477929 h 501753"/>
                  <a:gd name="connsiteX960" fmla="*/ 666777 w 992563"/>
                  <a:gd name="connsiteY960" fmla="*/ 478752 h 501753"/>
                  <a:gd name="connsiteX961" fmla="*/ 668286 w 992563"/>
                  <a:gd name="connsiteY961" fmla="*/ 479164 h 501753"/>
                  <a:gd name="connsiteX962" fmla="*/ 669383 w 992563"/>
                  <a:gd name="connsiteY962" fmla="*/ 479438 h 501753"/>
                  <a:gd name="connsiteX963" fmla="*/ 670618 w 992563"/>
                  <a:gd name="connsiteY963" fmla="*/ 479438 h 501753"/>
                  <a:gd name="connsiteX964" fmla="*/ 671852 w 992563"/>
                  <a:gd name="connsiteY964" fmla="*/ 479164 h 501753"/>
                  <a:gd name="connsiteX965" fmla="*/ 673224 w 992563"/>
                  <a:gd name="connsiteY965" fmla="*/ 478752 h 501753"/>
                  <a:gd name="connsiteX966" fmla="*/ 672950 w 992563"/>
                  <a:gd name="connsiteY966" fmla="*/ 478889 h 501753"/>
                  <a:gd name="connsiteX967" fmla="*/ 674595 w 992563"/>
                  <a:gd name="connsiteY967" fmla="*/ 478204 h 501753"/>
                  <a:gd name="connsiteX968" fmla="*/ 676104 w 992563"/>
                  <a:gd name="connsiteY968" fmla="*/ 477244 h 501753"/>
                  <a:gd name="connsiteX969" fmla="*/ 675967 w 992563"/>
                  <a:gd name="connsiteY969" fmla="*/ 477380 h 501753"/>
                  <a:gd name="connsiteX970" fmla="*/ 678710 w 992563"/>
                  <a:gd name="connsiteY970" fmla="*/ 475186 h 501753"/>
                  <a:gd name="connsiteX971" fmla="*/ 678299 w 992563"/>
                  <a:gd name="connsiteY971" fmla="*/ 475598 h 501753"/>
                  <a:gd name="connsiteX972" fmla="*/ 679808 w 992563"/>
                  <a:gd name="connsiteY972" fmla="*/ 474089 h 501753"/>
                  <a:gd name="connsiteX973" fmla="*/ 679396 w 992563"/>
                  <a:gd name="connsiteY973" fmla="*/ 474500 h 501753"/>
                  <a:gd name="connsiteX974" fmla="*/ 681728 w 992563"/>
                  <a:gd name="connsiteY974" fmla="*/ 471483 h 501753"/>
                  <a:gd name="connsiteX975" fmla="*/ 681728 w 992563"/>
                  <a:gd name="connsiteY975" fmla="*/ 471483 h 501753"/>
                  <a:gd name="connsiteX976" fmla="*/ 681865 w 992563"/>
                  <a:gd name="connsiteY976" fmla="*/ 471346 h 501753"/>
                  <a:gd name="connsiteX977" fmla="*/ 682139 w 992563"/>
                  <a:gd name="connsiteY977" fmla="*/ 470934 h 501753"/>
                  <a:gd name="connsiteX978" fmla="*/ 682002 w 992563"/>
                  <a:gd name="connsiteY978" fmla="*/ 471071 h 501753"/>
                  <a:gd name="connsiteX979" fmla="*/ 686254 w 992563"/>
                  <a:gd name="connsiteY979" fmla="*/ 463664 h 501753"/>
                  <a:gd name="connsiteX980" fmla="*/ 685980 w 992563"/>
                  <a:gd name="connsiteY980" fmla="*/ 464213 h 501753"/>
                  <a:gd name="connsiteX981" fmla="*/ 691329 w 992563"/>
                  <a:gd name="connsiteY981" fmla="*/ 451457 h 501753"/>
                  <a:gd name="connsiteX982" fmla="*/ 698050 w 992563"/>
                  <a:gd name="connsiteY982" fmla="*/ 425809 h 501753"/>
                  <a:gd name="connsiteX983" fmla="*/ 698050 w 992563"/>
                  <a:gd name="connsiteY983" fmla="*/ 425945 h 501753"/>
                  <a:gd name="connsiteX984" fmla="*/ 704634 w 992563"/>
                  <a:gd name="connsiteY984" fmla="*/ 375608 h 501753"/>
                  <a:gd name="connsiteX985" fmla="*/ 703673 w 992563"/>
                  <a:gd name="connsiteY985" fmla="*/ 372590 h 501753"/>
                  <a:gd name="connsiteX986" fmla="*/ 702302 w 992563"/>
                  <a:gd name="connsiteY986" fmla="*/ 367927 h 501753"/>
                  <a:gd name="connsiteX987" fmla="*/ 694895 w 992563"/>
                  <a:gd name="connsiteY987" fmla="*/ 340358 h 501753"/>
                  <a:gd name="connsiteX988" fmla="*/ 691055 w 992563"/>
                  <a:gd name="connsiteY988" fmla="*/ 325407 h 501753"/>
                  <a:gd name="connsiteX989" fmla="*/ 677202 w 992563"/>
                  <a:gd name="connsiteY989" fmla="*/ 263548 h 501753"/>
                  <a:gd name="connsiteX990" fmla="*/ 674733 w 992563"/>
                  <a:gd name="connsiteY990" fmla="*/ 248324 h 501753"/>
                  <a:gd name="connsiteX991" fmla="*/ 672675 w 992563"/>
                  <a:gd name="connsiteY991" fmla="*/ 231179 h 501753"/>
                  <a:gd name="connsiteX992" fmla="*/ 672675 w 992563"/>
                  <a:gd name="connsiteY992" fmla="*/ 225692 h 501753"/>
                  <a:gd name="connsiteX993" fmla="*/ 673361 w 992563"/>
                  <a:gd name="connsiteY993" fmla="*/ 219657 h 501753"/>
                  <a:gd name="connsiteX994" fmla="*/ 675007 w 992563"/>
                  <a:gd name="connsiteY994" fmla="*/ 214994 h 501753"/>
                  <a:gd name="connsiteX995" fmla="*/ 678436 w 992563"/>
                  <a:gd name="connsiteY995" fmla="*/ 208684 h 501753"/>
                  <a:gd name="connsiteX996" fmla="*/ 682002 w 992563"/>
                  <a:gd name="connsiteY996" fmla="*/ 206353 h 501753"/>
                  <a:gd name="connsiteX997" fmla="*/ 686117 w 992563"/>
                  <a:gd name="connsiteY997" fmla="*/ 207724 h 501753"/>
                  <a:gd name="connsiteX998" fmla="*/ 687351 w 992563"/>
                  <a:gd name="connsiteY998" fmla="*/ 208821 h 501753"/>
                  <a:gd name="connsiteX999" fmla="*/ 690918 w 992563"/>
                  <a:gd name="connsiteY999" fmla="*/ 211839 h 501753"/>
                  <a:gd name="connsiteX1000" fmla="*/ 694072 w 992563"/>
                  <a:gd name="connsiteY1000" fmla="*/ 215405 h 501753"/>
                  <a:gd name="connsiteX1001" fmla="*/ 696541 w 992563"/>
                  <a:gd name="connsiteY1001" fmla="*/ 219657 h 501753"/>
                  <a:gd name="connsiteX1002" fmla="*/ 698461 w 992563"/>
                  <a:gd name="connsiteY1002" fmla="*/ 224321 h 501753"/>
                  <a:gd name="connsiteX1003" fmla="*/ 702027 w 992563"/>
                  <a:gd name="connsiteY1003" fmla="*/ 235705 h 501753"/>
                  <a:gd name="connsiteX1004" fmla="*/ 706142 w 992563"/>
                  <a:gd name="connsiteY1004" fmla="*/ 252575 h 501753"/>
                  <a:gd name="connsiteX1005" fmla="*/ 711629 w 992563"/>
                  <a:gd name="connsiteY1005" fmla="*/ 281927 h 501753"/>
                  <a:gd name="connsiteX1006" fmla="*/ 715195 w 992563"/>
                  <a:gd name="connsiteY1006" fmla="*/ 314846 h 501753"/>
                  <a:gd name="connsiteX1007" fmla="*/ 714921 w 992563"/>
                  <a:gd name="connsiteY1007" fmla="*/ 374785 h 501753"/>
                  <a:gd name="connsiteX1008" fmla="*/ 723699 w 992563"/>
                  <a:gd name="connsiteY1008" fmla="*/ 401806 h 501753"/>
                  <a:gd name="connsiteX1009" fmla="*/ 730968 w 992563"/>
                  <a:gd name="connsiteY1009" fmla="*/ 419911 h 501753"/>
                  <a:gd name="connsiteX1010" fmla="*/ 734946 w 992563"/>
                  <a:gd name="connsiteY1010" fmla="*/ 429923 h 501753"/>
                  <a:gd name="connsiteX1011" fmla="*/ 742901 w 992563"/>
                  <a:gd name="connsiteY1011" fmla="*/ 446931 h 501753"/>
                  <a:gd name="connsiteX1012" fmla="*/ 742764 w 992563"/>
                  <a:gd name="connsiteY1012" fmla="*/ 446519 h 501753"/>
                  <a:gd name="connsiteX1013" fmla="*/ 756069 w 992563"/>
                  <a:gd name="connsiteY1013" fmla="*/ 470111 h 501753"/>
                  <a:gd name="connsiteX1014" fmla="*/ 755657 w 992563"/>
                  <a:gd name="connsiteY1014" fmla="*/ 469563 h 501753"/>
                  <a:gd name="connsiteX1015" fmla="*/ 762241 w 992563"/>
                  <a:gd name="connsiteY1015" fmla="*/ 478752 h 501753"/>
                  <a:gd name="connsiteX1016" fmla="*/ 766081 w 992563"/>
                  <a:gd name="connsiteY1016" fmla="*/ 482593 h 501753"/>
                  <a:gd name="connsiteX1017" fmla="*/ 766081 w 992563"/>
                  <a:gd name="connsiteY1017" fmla="*/ 482593 h 501753"/>
                  <a:gd name="connsiteX1018" fmla="*/ 769236 w 992563"/>
                  <a:gd name="connsiteY1018" fmla="*/ 485199 h 501753"/>
                  <a:gd name="connsiteX1019" fmla="*/ 769099 w 992563"/>
                  <a:gd name="connsiteY1019" fmla="*/ 485199 h 501753"/>
                  <a:gd name="connsiteX1020" fmla="*/ 769373 w 992563"/>
                  <a:gd name="connsiteY1020" fmla="*/ 485336 h 501753"/>
                  <a:gd name="connsiteX1021" fmla="*/ 769647 w 992563"/>
                  <a:gd name="connsiteY1021" fmla="*/ 485473 h 501753"/>
                  <a:gd name="connsiteX1022" fmla="*/ 769510 w 992563"/>
                  <a:gd name="connsiteY1022" fmla="*/ 485336 h 501753"/>
                  <a:gd name="connsiteX1023" fmla="*/ 772939 w 992563"/>
                  <a:gd name="connsiteY1023" fmla="*/ 487256 h 501753"/>
                  <a:gd name="connsiteX1024" fmla="*/ 772391 w 992563"/>
                  <a:gd name="connsiteY1024" fmla="*/ 486982 h 501753"/>
                  <a:gd name="connsiteX1025" fmla="*/ 774311 w 992563"/>
                  <a:gd name="connsiteY1025" fmla="*/ 487667 h 501753"/>
                  <a:gd name="connsiteX1026" fmla="*/ 773762 w 992563"/>
                  <a:gd name="connsiteY1026" fmla="*/ 487393 h 501753"/>
                  <a:gd name="connsiteX1027" fmla="*/ 775134 w 992563"/>
                  <a:gd name="connsiteY1027" fmla="*/ 487667 h 501753"/>
                  <a:gd name="connsiteX1028" fmla="*/ 777054 w 992563"/>
                  <a:gd name="connsiteY1028" fmla="*/ 487805 h 501753"/>
                  <a:gd name="connsiteX1029" fmla="*/ 776368 w 992563"/>
                  <a:gd name="connsiteY1029" fmla="*/ 487805 h 501753"/>
                  <a:gd name="connsiteX1030" fmla="*/ 778425 w 992563"/>
                  <a:gd name="connsiteY1030" fmla="*/ 487805 h 501753"/>
                  <a:gd name="connsiteX1031" fmla="*/ 777740 w 992563"/>
                  <a:gd name="connsiteY1031" fmla="*/ 487805 h 501753"/>
                  <a:gd name="connsiteX1032" fmla="*/ 781854 w 992563"/>
                  <a:gd name="connsiteY1032" fmla="*/ 487256 h 501753"/>
                  <a:gd name="connsiteX1033" fmla="*/ 781169 w 992563"/>
                  <a:gd name="connsiteY1033" fmla="*/ 487393 h 501753"/>
                  <a:gd name="connsiteX1034" fmla="*/ 782540 w 992563"/>
                  <a:gd name="connsiteY1034" fmla="*/ 486982 h 501753"/>
                  <a:gd name="connsiteX1035" fmla="*/ 783638 w 992563"/>
                  <a:gd name="connsiteY1035" fmla="*/ 486433 h 501753"/>
                  <a:gd name="connsiteX1036" fmla="*/ 785283 w 992563"/>
                  <a:gd name="connsiteY1036" fmla="*/ 485336 h 501753"/>
                  <a:gd name="connsiteX1037" fmla="*/ 785283 w 992563"/>
                  <a:gd name="connsiteY1037" fmla="*/ 485336 h 501753"/>
                  <a:gd name="connsiteX1038" fmla="*/ 786381 w 992563"/>
                  <a:gd name="connsiteY1038" fmla="*/ 484513 h 501753"/>
                  <a:gd name="connsiteX1039" fmla="*/ 786381 w 992563"/>
                  <a:gd name="connsiteY1039" fmla="*/ 484513 h 501753"/>
                  <a:gd name="connsiteX1040" fmla="*/ 790359 w 992563"/>
                  <a:gd name="connsiteY1040" fmla="*/ 480535 h 501753"/>
                  <a:gd name="connsiteX1041" fmla="*/ 790221 w 992563"/>
                  <a:gd name="connsiteY1041" fmla="*/ 480673 h 501753"/>
                  <a:gd name="connsiteX1042" fmla="*/ 793513 w 992563"/>
                  <a:gd name="connsiteY1042" fmla="*/ 476421 h 501753"/>
                  <a:gd name="connsiteX1043" fmla="*/ 793376 w 992563"/>
                  <a:gd name="connsiteY1043" fmla="*/ 476558 h 501753"/>
                  <a:gd name="connsiteX1044" fmla="*/ 796668 w 992563"/>
                  <a:gd name="connsiteY1044" fmla="*/ 470797 h 501753"/>
                  <a:gd name="connsiteX1045" fmla="*/ 796394 w 992563"/>
                  <a:gd name="connsiteY1045" fmla="*/ 471209 h 501753"/>
                  <a:gd name="connsiteX1046" fmla="*/ 801468 w 992563"/>
                  <a:gd name="connsiteY1046" fmla="*/ 458453 h 501753"/>
                  <a:gd name="connsiteX1047" fmla="*/ 807229 w 992563"/>
                  <a:gd name="connsiteY1047" fmla="*/ 437330 h 501753"/>
                  <a:gd name="connsiteX1048" fmla="*/ 807092 w 992563"/>
                  <a:gd name="connsiteY1048" fmla="*/ 438016 h 501753"/>
                  <a:gd name="connsiteX1049" fmla="*/ 811070 w 992563"/>
                  <a:gd name="connsiteY1049" fmla="*/ 415247 h 501753"/>
                  <a:gd name="connsiteX1050" fmla="*/ 813676 w 992563"/>
                  <a:gd name="connsiteY1050" fmla="*/ 389461 h 501753"/>
                  <a:gd name="connsiteX1051" fmla="*/ 813676 w 992563"/>
                  <a:gd name="connsiteY1051" fmla="*/ 389598 h 501753"/>
                  <a:gd name="connsiteX1052" fmla="*/ 814362 w 992563"/>
                  <a:gd name="connsiteY1052" fmla="*/ 373276 h 501753"/>
                  <a:gd name="connsiteX1053" fmla="*/ 798177 w 992563"/>
                  <a:gd name="connsiteY1053" fmla="*/ 314435 h 501753"/>
                  <a:gd name="connsiteX1054" fmla="*/ 790359 w 992563"/>
                  <a:gd name="connsiteY1054" fmla="*/ 286454 h 501753"/>
                  <a:gd name="connsiteX1055" fmla="*/ 787890 w 992563"/>
                  <a:gd name="connsiteY1055" fmla="*/ 278498 h 501753"/>
                  <a:gd name="connsiteX1056" fmla="*/ 781992 w 992563"/>
                  <a:gd name="connsiteY1056" fmla="*/ 259022 h 501753"/>
                  <a:gd name="connsiteX1057" fmla="*/ 771156 w 992563"/>
                  <a:gd name="connsiteY1057" fmla="*/ 223498 h 501753"/>
                  <a:gd name="connsiteX1058" fmla="*/ 766218 w 992563"/>
                  <a:gd name="connsiteY1058" fmla="*/ 206353 h 501753"/>
                  <a:gd name="connsiteX1059" fmla="*/ 763612 w 992563"/>
                  <a:gd name="connsiteY1059" fmla="*/ 197711 h 501753"/>
                  <a:gd name="connsiteX1060" fmla="*/ 761006 w 992563"/>
                  <a:gd name="connsiteY1060" fmla="*/ 189344 h 501753"/>
                  <a:gd name="connsiteX1061" fmla="*/ 761006 w 992563"/>
                  <a:gd name="connsiteY1061" fmla="*/ 179195 h 501753"/>
                  <a:gd name="connsiteX1062" fmla="*/ 766493 w 992563"/>
                  <a:gd name="connsiteY1062" fmla="*/ 172748 h 501753"/>
                  <a:gd name="connsiteX1063" fmla="*/ 773488 w 992563"/>
                  <a:gd name="connsiteY1063" fmla="*/ 173708 h 501753"/>
                  <a:gd name="connsiteX1064" fmla="*/ 780757 w 992563"/>
                  <a:gd name="connsiteY1064" fmla="*/ 182761 h 501753"/>
                  <a:gd name="connsiteX1065" fmla="*/ 786655 w 992563"/>
                  <a:gd name="connsiteY1065" fmla="*/ 194008 h 501753"/>
                  <a:gd name="connsiteX1066" fmla="*/ 792553 w 992563"/>
                  <a:gd name="connsiteY1066" fmla="*/ 208684 h 501753"/>
                  <a:gd name="connsiteX1067" fmla="*/ 802703 w 992563"/>
                  <a:gd name="connsiteY1067" fmla="*/ 236116 h 501753"/>
                  <a:gd name="connsiteX1068" fmla="*/ 811755 w 992563"/>
                  <a:gd name="connsiteY1068" fmla="*/ 264920 h 501753"/>
                  <a:gd name="connsiteX1069" fmla="*/ 818888 w 992563"/>
                  <a:gd name="connsiteY1069" fmla="*/ 295781 h 501753"/>
                  <a:gd name="connsiteX1070" fmla="*/ 824923 w 992563"/>
                  <a:gd name="connsiteY1070" fmla="*/ 359149 h 501753"/>
                  <a:gd name="connsiteX1071" fmla="*/ 824786 w 992563"/>
                  <a:gd name="connsiteY1071" fmla="*/ 373002 h 501753"/>
                  <a:gd name="connsiteX1072" fmla="*/ 829860 w 992563"/>
                  <a:gd name="connsiteY1072" fmla="*/ 391244 h 501753"/>
                  <a:gd name="connsiteX1073" fmla="*/ 835347 w 992563"/>
                  <a:gd name="connsiteY1073" fmla="*/ 410721 h 501753"/>
                  <a:gd name="connsiteX1074" fmla="*/ 843165 w 992563"/>
                  <a:gd name="connsiteY1074" fmla="*/ 436370 h 501753"/>
                  <a:gd name="connsiteX1075" fmla="*/ 857155 w 992563"/>
                  <a:gd name="connsiteY1075" fmla="*/ 472443 h 501753"/>
                  <a:gd name="connsiteX1076" fmla="*/ 857155 w 992563"/>
                  <a:gd name="connsiteY1076" fmla="*/ 472306 h 501753"/>
                  <a:gd name="connsiteX1077" fmla="*/ 863465 w 992563"/>
                  <a:gd name="connsiteY1077" fmla="*/ 483416 h 501753"/>
                  <a:gd name="connsiteX1078" fmla="*/ 864562 w 992563"/>
                  <a:gd name="connsiteY1078" fmla="*/ 484787 h 501753"/>
                  <a:gd name="connsiteX1079" fmla="*/ 868265 w 992563"/>
                  <a:gd name="connsiteY1079" fmla="*/ 488491 h 501753"/>
                  <a:gd name="connsiteX1080" fmla="*/ 869911 w 992563"/>
                  <a:gd name="connsiteY1080" fmla="*/ 489725 h 501753"/>
                  <a:gd name="connsiteX1081" fmla="*/ 869363 w 992563"/>
                  <a:gd name="connsiteY1081" fmla="*/ 489451 h 501753"/>
                  <a:gd name="connsiteX1082" fmla="*/ 872380 w 992563"/>
                  <a:gd name="connsiteY1082" fmla="*/ 491234 h 501753"/>
                  <a:gd name="connsiteX1083" fmla="*/ 873615 w 992563"/>
                  <a:gd name="connsiteY1083" fmla="*/ 491645 h 501753"/>
                  <a:gd name="connsiteX1084" fmla="*/ 874437 w 992563"/>
                  <a:gd name="connsiteY1084" fmla="*/ 491783 h 501753"/>
                  <a:gd name="connsiteX1085" fmla="*/ 875809 w 992563"/>
                  <a:gd name="connsiteY1085" fmla="*/ 491783 h 501753"/>
                  <a:gd name="connsiteX1086" fmla="*/ 877318 w 992563"/>
                  <a:gd name="connsiteY1086" fmla="*/ 491645 h 501753"/>
                  <a:gd name="connsiteX1087" fmla="*/ 877181 w 992563"/>
                  <a:gd name="connsiteY1087" fmla="*/ 491645 h 501753"/>
                  <a:gd name="connsiteX1088" fmla="*/ 880473 w 992563"/>
                  <a:gd name="connsiteY1088" fmla="*/ 490822 h 501753"/>
                  <a:gd name="connsiteX1089" fmla="*/ 880335 w 992563"/>
                  <a:gd name="connsiteY1089" fmla="*/ 490822 h 501753"/>
                  <a:gd name="connsiteX1090" fmla="*/ 880335 w 992563"/>
                  <a:gd name="connsiteY1090" fmla="*/ 490822 h 501753"/>
                  <a:gd name="connsiteX1091" fmla="*/ 880335 w 992563"/>
                  <a:gd name="connsiteY1091" fmla="*/ 490822 h 501753"/>
                  <a:gd name="connsiteX1092" fmla="*/ 879787 w 992563"/>
                  <a:gd name="connsiteY1092" fmla="*/ 490960 h 501753"/>
                  <a:gd name="connsiteX1093" fmla="*/ 881021 w 992563"/>
                  <a:gd name="connsiteY1093" fmla="*/ 490274 h 501753"/>
                  <a:gd name="connsiteX1094" fmla="*/ 881844 w 992563"/>
                  <a:gd name="connsiteY1094" fmla="*/ 489725 h 501753"/>
                  <a:gd name="connsiteX1095" fmla="*/ 881433 w 992563"/>
                  <a:gd name="connsiteY1095" fmla="*/ 490137 h 501753"/>
                  <a:gd name="connsiteX1096" fmla="*/ 884039 w 992563"/>
                  <a:gd name="connsiteY1096" fmla="*/ 487667 h 501753"/>
                  <a:gd name="connsiteX1097" fmla="*/ 884039 w 992563"/>
                  <a:gd name="connsiteY1097" fmla="*/ 487667 h 501753"/>
                  <a:gd name="connsiteX1098" fmla="*/ 884039 w 992563"/>
                  <a:gd name="connsiteY1098" fmla="*/ 487667 h 501753"/>
                  <a:gd name="connsiteX1099" fmla="*/ 884450 w 992563"/>
                  <a:gd name="connsiteY1099" fmla="*/ 487256 h 501753"/>
                  <a:gd name="connsiteX1100" fmla="*/ 884176 w 992563"/>
                  <a:gd name="connsiteY1100" fmla="*/ 487531 h 501753"/>
                  <a:gd name="connsiteX1101" fmla="*/ 886508 w 992563"/>
                  <a:gd name="connsiteY1101" fmla="*/ 484238 h 501753"/>
                  <a:gd name="connsiteX1102" fmla="*/ 886508 w 992563"/>
                  <a:gd name="connsiteY1102" fmla="*/ 484376 h 501753"/>
                  <a:gd name="connsiteX1103" fmla="*/ 890485 w 992563"/>
                  <a:gd name="connsiteY1103" fmla="*/ 477380 h 501753"/>
                  <a:gd name="connsiteX1104" fmla="*/ 892680 w 992563"/>
                  <a:gd name="connsiteY1104" fmla="*/ 472031 h 501753"/>
                  <a:gd name="connsiteX1105" fmla="*/ 898440 w 992563"/>
                  <a:gd name="connsiteY1105" fmla="*/ 450086 h 501753"/>
                  <a:gd name="connsiteX1106" fmla="*/ 898440 w 992563"/>
                  <a:gd name="connsiteY1106" fmla="*/ 450360 h 501753"/>
                  <a:gd name="connsiteX1107" fmla="*/ 902830 w 992563"/>
                  <a:gd name="connsiteY1107" fmla="*/ 416345 h 501753"/>
                  <a:gd name="connsiteX1108" fmla="*/ 902830 w 992563"/>
                  <a:gd name="connsiteY1108" fmla="*/ 416345 h 501753"/>
                  <a:gd name="connsiteX1109" fmla="*/ 902693 w 992563"/>
                  <a:gd name="connsiteY1109" fmla="*/ 364635 h 501753"/>
                  <a:gd name="connsiteX1110" fmla="*/ 902693 w 992563"/>
                  <a:gd name="connsiteY1110" fmla="*/ 364772 h 501753"/>
                  <a:gd name="connsiteX1111" fmla="*/ 902693 w 992563"/>
                  <a:gd name="connsiteY1111" fmla="*/ 364223 h 501753"/>
                  <a:gd name="connsiteX1112" fmla="*/ 902693 w 992563"/>
                  <a:gd name="connsiteY1112" fmla="*/ 364087 h 501753"/>
                  <a:gd name="connsiteX1113" fmla="*/ 902693 w 992563"/>
                  <a:gd name="connsiteY1113" fmla="*/ 364087 h 501753"/>
                  <a:gd name="connsiteX1114" fmla="*/ 899675 w 992563"/>
                  <a:gd name="connsiteY1114" fmla="*/ 335969 h 501753"/>
                  <a:gd name="connsiteX1115" fmla="*/ 895423 w 992563"/>
                  <a:gd name="connsiteY1115" fmla="*/ 310594 h 501753"/>
                  <a:gd name="connsiteX1116" fmla="*/ 887742 w 992563"/>
                  <a:gd name="connsiteY1116" fmla="*/ 289197 h 501753"/>
                  <a:gd name="connsiteX1117" fmla="*/ 864425 w 992563"/>
                  <a:gd name="connsiteY1117" fmla="*/ 225829 h 501753"/>
                  <a:gd name="connsiteX1118" fmla="*/ 855372 w 992563"/>
                  <a:gd name="connsiteY1118" fmla="*/ 200180 h 501753"/>
                  <a:gd name="connsiteX1119" fmla="*/ 850023 w 992563"/>
                  <a:gd name="connsiteY1119" fmla="*/ 184544 h 501753"/>
                  <a:gd name="connsiteX1120" fmla="*/ 848377 w 992563"/>
                  <a:gd name="connsiteY1120" fmla="*/ 179469 h 501753"/>
                  <a:gd name="connsiteX1121" fmla="*/ 844674 w 992563"/>
                  <a:gd name="connsiteY1121" fmla="*/ 167125 h 501753"/>
                  <a:gd name="connsiteX1122" fmla="*/ 842891 w 992563"/>
                  <a:gd name="connsiteY1122" fmla="*/ 159032 h 501753"/>
                  <a:gd name="connsiteX1123" fmla="*/ 842342 w 992563"/>
                  <a:gd name="connsiteY1123" fmla="*/ 148608 h 501753"/>
                  <a:gd name="connsiteX1124" fmla="*/ 850434 w 992563"/>
                  <a:gd name="connsiteY1124" fmla="*/ 144631 h 501753"/>
                  <a:gd name="connsiteX1125" fmla="*/ 855784 w 992563"/>
                  <a:gd name="connsiteY1125" fmla="*/ 149431 h 501753"/>
                  <a:gd name="connsiteX1126" fmla="*/ 858390 w 992563"/>
                  <a:gd name="connsiteY1126" fmla="*/ 153683 h 501753"/>
                  <a:gd name="connsiteX1127" fmla="*/ 860447 w 992563"/>
                  <a:gd name="connsiteY1127" fmla="*/ 158347 h 501753"/>
                  <a:gd name="connsiteX1128" fmla="*/ 862093 w 992563"/>
                  <a:gd name="connsiteY1128" fmla="*/ 162461 h 501753"/>
                  <a:gd name="connsiteX1129" fmla="*/ 864836 w 992563"/>
                  <a:gd name="connsiteY1129" fmla="*/ 169457 h 501753"/>
                  <a:gd name="connsiteX1130" fmla="*/ 869500 w 992563"/>
                  <a:gd name="connsiteY1130" fmla="*/ 182486 h 501753"/>
                  <a:gd name="connsiteX1131" fmla="*/ 869226 w 992563"/>
                  <a:gd name="connsiteY1131" fmla="*/ 181801 h 501753"/>
                  <a:gd name="connsiteX1132" fmla="*/ 878278 w 992563"/>
                  <a:gd name="connsiteY1132" fmla="*/ 207998 h 501753"/>
                  <a:gd name="connsiteX1133" fmla="*/ 884039 w 992563"/>
                  <a:gd name="connsiteY1133" fmla="*/ 225829 h 501753"/>
                  <a:gd name="connsiteX1134" fmla="*/ 892131 w 992563"/>
                  <a:gd name="connsiteY1134" fmla="*/ 251615 h 501753"/>
                  <a:gd name="connsiteX1135" fmla="*/ 900361 w 992563"/>
                  <a:gd name="connsiteY1135" fmla="*/ 281516 h 501753"/>
                  <a:gd name="connsiteX1136" fmla="*/ 906945 w 992563"/>
                  <a:gd name="connsiteY1136" fmla="*/ 311966 h 501753"/>
                  <a:gd name="connsiteX1137" fmla="*/ 907219 w 992563"/>
                  <a:gd name="connsiteY1137" fmla="*/ 313063 h 501753"/>
                  <a:gd name="connsiteX1138" fmla="*/ 917917 w 992563"/>
                  <a:gd name="connsiteY1138" fmla="*/ 342141 h 501753"/>
                  <a:gd name="connsiteX1139" fmla="*/ 925324 w 992563"/>
                  <a:gd name="connsiteY1139" fmla="*/ 361755 h 501753"/>
                  <a:gd name="connsiteX1140" fmla="*/ 933279 w 992563"/>
                  <a:gd name="connsiteY1140" fmla="*/ 381917 h 501753"/>
                  <a:gd name="connsiteX1141" fmla="*/ 936983 w 992563"/>
                  <a:gd name="connsiteY1141" fmla="*/ 390558 h 501753"/>
                  <a:gd name="connsiteX1142" fmla="*/ 936708 w 992563"/>
                  <a:gd name="connsiteY1142" fmla="*/ 390010 h 501753"/>
                  <a:gd name="connsiteX1143" fmla="*/ 940960 w 992563"/>
                  <a:gd name="connsiteY1143" fmla="*/ 397554 h 501753"/>
                  <a:gd name="connsiteX1144" fmla="*/ 940549 w 992563"/>
                  <a:gd name="connsiteY1144" fmla="*/ 397005 h 501753"/>
                  <a:gd name="connsiteX1145" fmla="*/ 942469 w 992563"/>
                  <a:gd name="connsiteY1145" fmla="*/ 399611 h 501753"/>
                  <a:gd name="connsiteX1146" fmla="*/ 943429 w 992563"/>
                  <a:gd name="connsiteY1146" fmla="*/ 400297 h 501753"/>
                  <a:gd name="connsiteX1147" fmla="*/ 944252 w 992563"/>
                  <a:gd name="connsiteY1147" fmla="*/ 400708 h 501753"/>
                  <a:gd name="connsiteX1148" fmla="*/ 945486 w 992563"/>
                  <a:gd name="connsiteY1148" fmla="*/ 401120 h 501753"/>
                  <a:gd name="connsiteX1149" fmla="*/ 946309 w 992563"/>
                  <a:gd name="connsiteY1149" fmla="*/ 401257 h 501753"/>
                  <a:gd name="connsiteX1150" fmla="*/ 946721 w 992563"/>
                  <a:gd name="connsiteY1150" fmla="*/ 401257 h 501753"/>
                  <a:gd name="connsiteX1151" fmla="*/ 946858 w 992563"/>
                  <a:gd name="connsiteY1151" fmla="*/ 401120 h 501753"/>
                  <a:gd name="connsiteX1152" fmla="*/ 947544 w 992563"/>
                  <a:gd name="connsiteY1152" fmla="*/ 400434 h 501753"/>
                  <a:gd name="connsiteX1153" fmla="*/ 947270 w 992563"/>
                  <a:gd name="connsiteY1153" fmla="*/ 400708 h 501753"/>
                  <a:gd name="connsiteX1154" fmla="*/ 949601 w 992563"/>
                  <a:gd name="connsiteY1154" fmla="*/ 397691 h 501753"/>
                  <a:gd name="connsiteX1155" fmla="*/ 949327 w 992563"/>
                  <a:gd name="connsiteY1155" fmla="*/ 398102 h 501753"/>
                  <a:gd name="connsiteX1156" fmla="*/ 951247 w 992563"/>
                  <a:gd name="connsiteY1156" fmla="*/ 394810 h 501753"/>
                  <a:gd name="connsiteX1157" fmla="*/ 950973 w 992563"/>
                  <a:gd name="connsiteY1157" fmla="*/ 395359 h 501753"/>
                  <a:gd name="connsiteX1158" fmla="*/ 953442 w 992563"/>
                  <a:gd name="connsiteY1158" fmla="*/ 389598 h 501753"/>
                  <a:gd name="connsiteX1159" fmla="*/ 957145 w 992563"/>
                  <a:gd name="connsiteY1159" fmla="*/ 374785 h 501753"/>
                  <a:gd name="connsiteX1160" fmla="*/ 957145 w 992563"/>
                  <a:gd name="connsiteY1160" fmla="*/ 375059 h 501753"/>
                  <a:gd name="connsiteX1161" fmla="*/ 961809 w 992563"/>
                  <a:gd name="connsiteY1161" fmla="*/ 336380 h 501753"/>
                  <a:gd name="connsiteX1162" fmla="*/ 961809 w 992563"/>
                  <a:gd name="connsiteY1162" fmla="*/ 336517 h 501753"/>
                  <a:gd name="connsiteX1163" fmla="*/ 962494 w 992563"/>
                  <a:gd name="connsiteY1163" fmla="*/ 321978 h 501753"/>
                  <a:gd name="connsiteX1164" fmla="*/ 962769 w 992563"/>
                  <a:gd name="connsiteY1164" fmla="*/ 313475 h 501753"/>
                  <a:gd name="connsiteX1165" fmla="*/ 962494 w 992563"/>
                  <a:gd name="connsiteY1165" fmla="*/ 301404 h 501753"/>
                  <a:gd name="connsiteX1166" fmla="*/ 962083 w 992563"/>
                  <a:gd name="connsiteY1166" fmla="*/ 275893 h 501753"/>
                  <a:gd name="connsiteX1167" fmla="*/ 962083 w 992563"/>
                  <a:gd name="connsiteY1167" fmla="*/ 275893 h 501753"/>
                  <a:gd name="connsiteX1168" fmla="*/ 962083 w 992563"/>
                  <a:gd name="connsiteY1168" fmla="*/ 276167 h 501753"/>
                  <a:gd name="connsiteX1169" fmla="*/ 962083 w 992563"/>
                  <a:gd name="connsiteY1169" fmla="*/ 275756 h 501753"/>
                  <a:gd name="connsiteX1170" fmla="*/ 961123 w 992563"/>
                  <a:gd name="connsiteY1170" fmla="*/ 272875 h 501753"/>
                  <a:gd name="connsiteX1171" fmla="*/ 958380 w 992563"/>
                  <a:gd name="connsiteY1171" fmla="*/ 264097 h 501753"/>
                  <a:gd name="connsiteX1172" fmla="*/ 953167 w 992563"/>
                  <a:gd name="connsiteY1172" fmla="*/ 244072 h 501753"/>
                  <a:gd name="connsiteX1173" fmla="*/ 948367 w 992563"/>
                  <a:gd name="connsiteY1173" fmla="*/ 222537 h 501753"/>
                  <a:gd name="connsiteX1174" fmla="*/ 938766 w 992563"/>
                  <a:gd name="connsiteY1174" fmla="*/ 175080 h 501753"/>
                  <a:gd name="connsiteX1175" fmla="*/ 934925 w 992563"/>
                  <a:gd name="connsiteY1175" fmla="*/ 154506 h 501753"/>
                  <a:gd name="connsiteX1176" fmla="*/ 933005 w 992563"/>
                  <a:gd name="connsiteY1176" fmla="*/ 143808 h 501753"/>
                  <a:gd name="connsiteX1177" fmla="*/ 931633 w 992563"/>
                  <a:gd name="connsiteY1177" fmla="*/ 136401 h 501753"/>
                  <a:gd name="connsiteX1178" fmla="*/ 931222 w 992563"/>
                  <a:gd name="connsiteY1178" fmla="*/ 130777 h 501753"/>
                  <a:gd name="connsiteX1179" fmla="*/ 931633 w 992563"/>
                  <a:gd name="connsiteY1179" fmla="*/ 127074 h 501753"/>
                  <a:gd name="connsiteX1180" fmla="*/ 932319 w 992563"/>
                  <a:gd name="connsiteY1180" fmla="*/ 124880 h 501753"/>
                  <a:gd name="connsiteX1181" fmla="*/ 933828 w 992563"/>
                  <a:gd name="connsiteY1181" fmla="*/ 121862 h 501753"/>
                  <a:gd name="connsiteX1182" fmla="*/ 937668 w 992563"/>
                  <a:gd name="connsiteY1182" fmla="*/ 118844 h 501753"/>
                  <a:gd name="connsiteX1183" fmla="*/ 942469 w 992563"/>
                  <a:gd name="connsiteY1183" fmla="*/ 121176 h 501753"/>
                  <a:gd name="connsiteX1184" fmla="*/ 946309 w 992563"/>
                  <a:gd name="connsiteY1184" fmla="*/ 127211 h 501753"/>
                  <a:gd name="connsiteX1185" fmla="*/ 948641 w 992563"/>
                  <a:gd name="connsiteY1185" fmla="*/ 132149 h 501753"/>
                  <a:gd name="connsiteX1186" fmla="*/ 952207 w 992563"/>
                  <a:gd name="connsiteY1186" fmla="*/ 144767 h 501753"/>
                  <a:gd name="connsiteX1187" fmla="*/ 955088 w 992563"/>
                  <a:gd name="connsiteY1187" fmla="*/ 157524 h 501753"/>
                  <a:gd name="connsiteX1188" fmla="*/ 959340 w 992563"/>
                  <a:gd name="connsiteY1188" fmla="*/ 177275 h 501753"/>
                  <a:gd name="connsiteX1189" fmla="*/ 962220 w 992563"/>
                  <a:gd name="connsiteY1189" fmla="*/ 192088 h 501753"/>
                  <a:gd name="connsiteX1190" fmla="*/ 963591 w 992563"/>
                  <a:gd name="connsiteY1190" fmla="*/ 198946 h 501753"/>
                  <a:gd name="connsiteX1191" fmla="*/ 967706 w 992563"/>
                  <a:gd name="connsiteY1191" fmla="*/ 225966 h 501753"/>
                  <a:gd name="connsiteX1192" fmla="*/ 968941 w 992563"/>
                  <a:gd name="connsiteY1192" fmla="*/ 234470 h 501753"/>
                  <a:gd name="connsiteX1193" fmla="*/ 969627 w 992563"/>
                  <a:gd name="connsiteY1193" fmla="*/ 241603 h 501753"/>
                  <a:gd name="connsiteX1194" fmla="*/ 972233 w 992563"/>
                  <a:gd name="connsiteY1194" fmla="*/ 271229 h 501753"/>
                  <a:gd name="connsiteX1195" fmla="*/ 972644 w 992563"/>
                  <a:gd name="connsiteY1195" fmla="*/ 275756 h 501753"/>
                  <a:gd name="connsiteX1196" fmla="*/ 972644 w 992563"/>
                  <a:gd name="connsiteY1196" fmla="*/ 276441 h 501753"/>
                  <a:gd name="connsiteX1197" fmla="*/ 977719 w 992563"/>
                  <a:gd name="connsiteY1197" fmla="*/ 288100 h 501753"/>
                  <a:gd name="connsiteX1198" fmla="*/ 981560 w 992563"/>
                  <a:gd name="connsiteY1198" fmla="*/ 295918 h 501753"/>
                  <a:gd name="connsiteX1199" fmla="*/ 981560 w 992563"/>
                  <a:gd name="connsiteY1199" fmla="*/ 295918 h 501753"/>
                  <a:gd name="connsiteX1200" fmla="*/ 981560 w 992563"/>
                  <a:gd name="connsiteY1200" fmla="*/ 296055 h 501753"/>
                  <a:gd name="connsiteX1201" fmla="*/ 981834 w 992563"/>
                  <a:gd name="connsiteY1201" fmla="*/ 296467 h 501753"/>
                  <a:gd name="connsiteX1202" fmla="*/ 981834 w 992563"/>
                  <a:gd name="connsiteY1202" fmla="*/ 296330 h 501753"/>
                  <a:gd name="connsiteX1203" fmla="*/ 991984 w 992563"/>
                  <a:gd name="connsiteY1203" fmla="*/ 314160 h 501753"/>
                  <a:gd name="connsiteX1204" fmla="*/ 990338 w 992563"/>
                  <a:gd name="connsiteY1204" fmla="*/ 320470 h 501753"/>
                  <a:gd name="connsiteX1205" fmla="*/ 984028 w 992563"/>
                  <a:gd name="connsiteY1205" fmla="*/ 318824 h 501753"/>
                  <a:gd name="connsiteX1206" fmla="*/ 972918 w 992563"/>
                  <a:gd name="connsiteY1206" fmla="*/ 299210 h 501753"/>
                  <a:gd name="connsiteX1207" fmla="*/ 972918 w 992563"/>
                  <a:gd name="connsiteY1207" fmla="*/ 299072 h 501753"/>
                  <a:gd name="connsiteX1208" fmla="*/ 973056 w 992563"/>
                  <a:gd name="connsiteY1208" fmla="*/ 313749 h 501753"/>
                  <a:gd name="connsiteX1209" fmla="*/ 972781 w 992563"/>
                  <a:gd name="connsiteY1209" fmla="*/ 321841 h 501753"/>
                  <a:gd name="connsiteX1210" fmla="*/ 972096 w 992563"/>
                  <a:gd name="connsiteY1210" fmla="*/ 335146 h 501753"/>
                  <a:gd name="connsiteX1211" fmla="*/ 968529 w 992563"/>
                  <a:gd name="connsiteY1211" fmla="*/ 368476 h 501753"/>
                  <a:gd name="connsiteX1212" fmla="*/ 965923 w 992563"/>
                  <a:gd name="connsiteY1212" fmla="*/ 381643 h 501753"/>
                  <a:gd name="connsiteX1213" fmla="*/ 962769 w 992563"/>
                  <a:gd name="connsiteY1213" fmla="*/ 393027 h 501753"/>
                  <a:gd name="connsiteX1214" fmla="*/ 960848 w 992563"/>
                  <a:gd name="connsiteY1214" fmla="*/ 397691 h 501753"/>
                  <a:gd name="connsiteX1215" fmla="*/ 957831 w 992563"/>
                  <a:gd name="connsiteY1215" fmla="*/ 403040 h 501753"/>
                  <a:gd name="connsiteX1216" fmla="*/ 955088 w 992563"/>
                  <a:gd name="connsiteY1216" fmla="*/ 406743 h 501753"/>
                  <a:gd name="connsiteX1217" fmla="*/ 953304 w 992563"/>
                  <a:gd name="connsiteY1217" fmla="*/ 408389 h 501753"/>
                  <a:gd name="connsiteX1218" fmla="*/ 952344 w 992563"/>
                  <a:gd name="connsiteY1218" fmla="*/ 409212 h 501753"/>
                  <a:gd name="connsiteX1219" fmla="*/ 949738 w 992563"/>
                  <a:gd name="connsiteY1219" fmla="*/ 410447 h 501753"/>
                  <a:gd name="connsiteX1220" fmla="*/ 946721 w 992563"/>
                  <a:gd name="connsiteY1220" fmla="*/ 410858 h 501753"/>
                  <a:gd name="connsiteX1221" fmla="*/ 939177 w 992563"/>
                  <a:gd name="connsiteY1221" fmla="*/ 408800 h 501753"/>
                  <a:gd name="connsiteX1222" fmla="*/ 934239 w 992563"/>
                  <a:gd name="connsiteY1222" fmla="*/ 404549 h 501753"/>
                  <a:gd name="connsiteX1223" fmla="*/ 928067 w 992563"/>
                  <a:gd name="connsiteY1223" fmla="*/ 394262 h 501753"/>
                  <a:gd name="connsiteX1224" fmla="*/ 922032 w 992563"/>
                  <a:gd name="connsiteY1224" fmla="*/ 380134 h 501753"/>
                  <a:gd name="connsiteX1225" fmla="*/ 917917 w 992563"/>
                  <a:gd name="connsiteY1225" fmla="*/ 370122 h 501753"/>
                  <a:gd name="connsiteX1226" fmla="*/ 913254 w 992563"/>
                  <a:gd name="connsiteY1226" fmla="*/ 358052 h 501753"/>
                  <a:gd name="connsiteX1227" fmla="*/ 914214 w 992563"/>
                  <a:gd name="connsiteY1227" fmla="*/ 374374 h 501753"/>
                  <a:gd name="connsiteX1228" fmla="*/ 911471 w 992563"/>
                  <a:gd name="connsiteY1228" fmla="*/ 437193 h 501753"/>
                  <a:gd name="connsiteX1229" fmla="*/ 905984 w 992563"/>
                  <a:gd name="connsiteY1229" fmla="*/ 464213 h 501753"/>
                  <a:gd name="connsiteX1230" fmla="*/ 902555 w 992563"/>
                  <a:gd name="connsiteY1230" fmla="*/ 475598 h 501753"/>
                  <a:gd name="connsiteX1231" fmla="*/ 896520 w 992563"/>
                  <a:gd name="connsiteY1231" fmla="*/ 487942 h 501753"/>
                  <a:gd name="connsiteX1232" fmla="*/ 890485 w 992563"/>
                  <a:gd name="connsiteY1232" fmla="*/ 495760 h 501753"/>
                  <a:gd name="connsiteX1233" fmla="*/ 884176 w 992563"/>
                  <a:gd name="connsiteY1233" fmla="*/ 500012 h 501753"/>
                  <a:gd name="connsiteX1234" fmla="*/ 879787 w 992563"/>
                  <a:gd name="connsiteY1234" fmla="*/ 501247 h 501753"/>
                  <a:gd name="connsiteX1235" fmla="*/ 876495 w 992563"/>
                  <a:gd name="connsiteY1235" fmla="*/ 501658 h 501753"/>
                  <a:gd name="connsiteX1236" fmla="*/ 867717 w 992563"/>
                  <a:gd name="connsiteY1236" fmla="*/ 500286 h 501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</a:cxnLst>
                <a:rect l="l" t="t" r="r" b="b"/>
                <a:pathLst>
                  <a:path w="992563" h="501753">
                    <a:moveTo>
                      <a:pt x="15953" y="194008"/>
                    </a:moveTo>
                    <a:cubicBezTo>
                      <a:pt x="15953" y="194008"/>
                      <a:pt x="15953" y="194008"/>
                      <a:pt x="15953" y="194008"/>
                    </a:cubicBezTo>
                    <a:cubicBezTo>
                      <a:pt x="16364" y="194008"/>
                      <a:pt x="16913" y="194008"/>
                      <a:pt x="17462" y="193871"/>
                    </a:cubicBezTo>
                    <a:cubicBezTo>
                      <a:pt x="17325" y="193871"/>
                      <a:pt x="17187" y="193871"/>
                      <a:pt x="17050" y="194008"/>
                    </a:cubicBezTo>
                    <a:cubicBezTo>
                      <a:pt x="18559" y="193734"/>
                      <a:pt x="20068" y="193322"/>
                      <a:pt x="21439" y="192911"/>
                    </a:cubicBezTo>
                    <a:cubicBezTo>
                      <a:pt x="21439" y="192911"/>
                      <a:pt x="21302" y="192911"/>
                      <a:pt x="21302" y="192911"/>
                    </a:cubicBezTo>
                    <a:cubicBezTo>
                      <a:pt x="22674" y="192362"/>
                      <a:pt x="24045" y="191814"/>
                      <a:pt x="25280" y="191265"/>
                    </a:cubicBezTo>
                    <a:cubicBezTo>
                      <a:pt x="25143" y="191265"/>
                      <a:pt x="25006" y="191402"/>
                      <a:pt x="24868" y="191539"/>
                    </a:cubicBezTo>
                    <a:cubicBezTo>
                      <a:pt x="29669" y="189070"/>
                      <a:pt x="34470" y="186327"/>
                      <a:pt x="38996" y="183310"/>
                    </a:cubicBezTo>
                    <a:cubicBezTo>
                      <a:pt x="38996" y="183310"/>
                      <a:pt x="38859" y="183447"/>
                      <a:pt x="38859" y="183447"/>
                    </a:cubicBezTo>
                    <a:cubicBezTo>
                      <a:pt x="42562" y="180841"/>
                      <a:pt x="46128" y="178098"/>
                      <a:pt x="49557" y="175354"/>
                    </a:cubicBezTo>
                    <a:cubicBezTo>
                      <a:pt x="51340" y="173846"/>
                      <a:pt x="53123" y="172337"/>
                      <a:pt x="54906" y="170965"/>
                    </a:cubicBezTo>
                    <a:cubicBezTo>
                      <a:pt x="56141" y="169868"/>
                      <a:pt x="57375" y="168908"/>
                      <a:pt x="58610" y="167811"/>
                    </a:cubicBezTo>
                    <a:cubicBezTo>
                      <a:pt x="61627" y="165205"/>
                      <a:pt x="64508" y="162736"/>
                      <a:pt x="67525" y="160130"/>
                    </a:cubicBezTo>
                    <a:cubicBezTo>
                      <a:pt x="74109" y="154369"/>
                      <a:pt x="80693" y="148471"/>
                      <a:pt x="87413" y="142710"/>
                    </a:cubicBezTo>
                    <a:cubicBezTo>
                      <a:pt x="87276" y="142847"/>
                      <a:pt x="87139" y="142985"/>
                      <a:pt x="87002" y="142985"/>
                    </a:cubicBezTo>
                    <a:cubicBezTo>
                      <a:pt x="94683" y="135989"/>
                      <a:pt x="102227" y="128857"/>
                      <a:pt x="109908" y="121862"/>
                    </a:cubicBezTo>
                    <a:cubicBezTo>
                      <a:pt x="112239" y="119805"/>
                      <a:pt x="114708" y="117610"/>
                      <a:pt x="116903" y="115415"/>
                    </a:cubicBezTo>
                    <a:cubicBezTo>
                      <a:pt x="120332" y="111986"/>
                      <a:pt x="123761" y="108557"/>
                      <a:pt x="127053" y="105266"/>
                    </a:cubicBezTo>
                    <a:cubicBezTo>
                      <a:pt x="131442" y="100877"/>
                      <a:pt x="135968" y="96487"/>
                      <a:pt x="140357" y="92098"/>
                    </a:cubicBezTo>
                    <a:cubicBezTo>
                      <a:pt x="142140" y="90315"/>
                      <a:pt x="143923" y="88532"/>
                      <a:pt x="145706" y="86612"/>
                    </a:cubicBezTo>
                    <a:cubicBezTo>
                      <a:pt x="152702" y="78931"/>
                      <a:pt x="159834" y="71113"/>
                      <a:pt x="166829" y="63432"/>
                    </a:cubicBezTo>
                    <a:cubicBezTo>
                      <a:pt x="168201" y="61786"/>
                      <a:pt x="169572" y="60140"/>
                      <a:pt x="171081" y="58631"/>
                    </a:cubicBezTo>
                    <a:cubicBezTo>
                      <a:pt x="170121" y="58357"/>
                      <a:pt x="169161" y="57945"/>
                      <a:pt x="168201" y="57671"/>
                    </a:cubicBezTo>
                    <a:cubicBezTo>
                      <a:pt x="165732" y="57122"/>
                      <a:pt x="163126" y="56437"/>
                      <a:pt x="160657" y="55888"/>
                    </a:cubicBezTo>
                    <a:cubicBezTo>
                      <a:pt x="155719" y="55065"/>
                      <a:pt x="150644" y="54105"/>
                      <a:pt x="145569" y="53693"/>
                    </a:cubicBezTo>
                    <a:cubicBezTo>
                      <a:pt x="143100" y="53556"/>
                      <a:pt x="140769" y="53556"/>
                      <a:pt x="138300" y="53693"/>
                    </a:cubicBezTo>
                    <a:cubicBezTo>
                      <a:pt x="138437" y="53693"/>
                      <a:pt x="138574" y="53693"/>
                      <a:pt x="138711" y="53693"/>
                    </a:cubicBezTo>
                    <a:cubicBezTo>
                      <a:pt x="135419" y="53968"/>
                      <a:pt x="132265" y="54379"/>
                      <a:pt x="129110" y="54928"/>
                    </a:cubicBezTo>
                    <a:cubicBezTo>
                      <a:pt x="129110" y="54928"/>
                      <a:pt x="129110" y="54928"/>
                      <a:pt x="129110" y="54928"/>
                    </a:cubicBezTo>
                    <a:cubicBezTo>
                      <a:pt x="126230" y="55613"/>
                      <a:pt x="123349" y="56300"/>
                      <a:pt x="120606" y="57260"/>
                    </a:cubicBezTo>
                    <a:cubicBezTo>
                      <a:pt x="117863" y="58357"/>
                      <a:pt x="115257" y="59317"/>
                      <a:pt x="112514" y="60689"/>
                    </a:cubicBezTo>
                    <a:cubicBezTo>
                      <a:pt x="109359" y="62471"/>
                      <a:pt x="106204" y="64255"/>
                      <a:pt x="103187" y="66312"/>
                    </a:cubicBezTo>
                    <a:cubicBezTo>
                      <a:pt x="103187" y="66312"/>
                      <a:pt x="103187" y="66312"/>
                      <a:pt x="103324" y="66312"/>
                    </a:cubicBezTo>
                    <a:cubicBezTo>
                      <a:pt x="103187" y="66449"/>
                      <a:pt x="103050" y="66449"/>
                      <a:pt x="102912" y="66587"/>
                    </a:cubicBezTo>
                    <a:lnTo>
                      <a:pt x="102912" y="66587"/>
                    </a:lnTo>
                    <a:lnTo>
                      <a:pt x="102912" y="66587"/>
                    </a:lnTo>
                    <a:cubicBezTo>
                      <a:pt x="98523" y="69741"/>
                      <a:pt x="94409" y="73033"/>
                      <a:pt x="90294" y="76462"/>
                    </a:cubicBezTo>
                    <a:cubicBezTo>
                      <a:pt x="90431" y="76325"/>
                      <a:pt x="90568" y="76187"/>
                      <a:pt x="90568" y="76187"/>
                    </a:cubicBezTo>
                    <a:cubicBezTo>
                      <a:pt x="82338" y="83457"/>
                      <a:pt x="74657" y="91275"/>
                      <a:pt x="67388" y="99642"/>
                    </a:cubicBezTo>
                    <a:cubicBezTo>
                      <a:pt x="67388" y="99642"/>
                      <a:pt x="67388" y="99642"/>
                      <a:pt x="67525" y="99505"/>
                    </a:cubicBezTo>
                    <a:cubicBezTo>
                      <a:pt x="64782" y="102797"/>
                      <a:pt x="62039" y="105951"/>
                      <a:pt x="59296" y="109243"/>
                    </a:cubicBezTo>
                    <a:cubicBezTo>
                      <a:pt x="57512" y="111438"/>
                      <a:pt x="55592" y="113632"/>
                      <a:pt x="53946" y="115964"/>
                    </a:cubicBezTo>
                    <a:cubicBezTo>
                      <a:pt x="51752" y="118982"/>
                      <a:pt x="49557" y="121862"/>
                      <a:pt x="47363" y="124742"/>
                    </a:cubicBezTo>
                    <a:cubicBezTo>
                      <a:pt x="43522" y="129817"/>
                      <a:pt x="39545" y="134892"/>
                      <a:pt x="35978" y="140104"/>
                    </a:cubicBezTo>
                    <a:cubicBezTo>
                      <a:pt x="35978" y="139967"/>
                      <a:pt x="36116" y="139967"/>
                      <a:pt x="36116" y="139967"/>
                    </a:cubicBezTo>
                    <a:cubicBezTo>
                      <a:pt x="32138" y="145865"/>
                      <a:pt x="28160" y="151625"/>
                      <a:pt x="24183" y="157524"/>
                    </a:cubicBezTo>
                    <a:cubicBezTo>
                      <a:pt x="24183" y="157524"/>
                      <a:pt x="24183" y="157524"/>
                      <a:pt x="24183" y="157386"/>
                    </a:cubicBezTo>
                    <a:cubicBezTo>
                      <a:pt x="22125" y="160541"/>
                      <a:pt x="20068" y="163696"/>
                      <a:pt x="18010" y="166850"/>
                    </a:cubicBezTo>
                    <a:cubicBezTo>
                      <a:pt x="15679" y="170417"/>
                      <a:pt x="13758" y="174120"/>
                      <a:pt x="11701" y="177960"/>
                    </a:cubicBezTo>
                    <a:cubicBezTo>
                      <a:pt x="11701" y="177960"/>
                      <a:pt x="11701" y="177960"/>
                      <a:pt x="11701" y="177823"/>
                    </a:cubicBezTo>
                    <a:cubicBezTo>
                      <a:pt x="11015" y="179057"/>
                      <a:pt x="10467" y="180429"/>
                      <a:pt x="9918" y="181664"/>
                    </a:cubicBezTo>
                    <a:cubicBezTo>
                      <a:pt x="9918" y="181527"/>
                      <a:pt x="10055" y="181389"/>
                      <a:pt x="10055" y="181115"/>
                    </a:cubicBezTo>
                    <a:cubicBezTo>
                      <a:pt x="9644" y="182212"/>
                      <a:pt x="9232" y="183447"/>
                      <a:pt x="8958" y="184544"/>
                    </a:cubicBezTo>
                    <a:lnTo>
                      <a:pt x="8958" y="184544"/>
                    </a:lnTo>
                    <a:cubicBezTo>
                      <a:pt x="8958" y="184544"/>
                      <a:pt x="8958" y="184544"/>
                      <a:pt x="8958" y="184544"/>
                    </a:cubicBezTo>
                    <a:cubicBezTo>
                      <a:pt x="8958" y="184681"/>
                      <a:pt x="8958" y="184818"/>
                      <a:pt x="8821" y="185093"/>
                    </a:cubicBezTo>
                    <a:cubicBezTo>
                      <a:pt x="8821" y="185093"/>
                      <a:pt x="8821" y="184956"/>
                      <a:pt x="8821" y="184956"/>
                    </a:cubicBezTo>
                    <a:cubicBezTo>
                      <a:pt x="8684" y="186053"/>
                      <a:pt x="8546" y="187287"/>
                      <a:pt x="8409" y="188385"/>
                    </a:cubicBezTo>
                    <a:cubicBezTo>
                      <a:pt x="8409" y="188247"/>
                      <a:pt x="8409" y="188110"/>
                      <a:pt x="8409" y="187973"/>
                    </a:cubicBezTo>
                    <a:cubicBezTo>
                      <a:pt x="8409" y="188522"/>
                      <a:pt x="8409" y="189208"/>
                      <a:pt x="8409" y="189756"/>
                    </a:cubicBezTo>
                    <a:cubicBezTo>
                      <a:pt x="8409" y="189619"/>
                      <a:pt x="8409" y="189482"/>
                      <a:pt x="8409" y="189208"/>
                    </a:cubicBezTo>
                    <a:cubicBezTo>
                      <a:pt x="8409" y="189756"/>
                      <a:pt x="8546" y="190305"/>
                      <a:pt x="8546" y="190853"/>
                    </a:cubicBezTo>
                    <a:cubicBezTo>
                      <a:pt x="8684" y="191128"/>
                      <a:pt x="8684" y="191539"/>
                      <a:pt x="8821" y="191814"/>
                    </a:cubicBezTo>
                    <a:cubicBezTo>
                      <a:pt x="8958" y="191951"/>
                      <a:pt x="8958" y="192088"/>
                      <a:pt x="9095" y="192225"/>
                    </a:cubicBezTo>
                    <a:cubicBezTo>
                      <a:pt x="9232" y="192362"/>
                      <a:pt x="9232" y="192362"/>
                      <a:pt x="9369" y="192499"/>
                    </a:cubicBezTo>
                    <a:cubicBezTo>
                      <a:pt x="9506" y="192637"/>
                      <a:pt x="9644" y="192773"/>
                      <a:pt x="9918" y="192773"/>
                    </a:cubicBezTo>
                    <a:cubicBezTo>
                      <a:pt x="10329" y="192911"/>
                      <a:pt x="10741" y="193185"/>
                      <a:pt x="11152" y="193322"/>
                    </a:cubicBezTo>
                    <a:cubicBezTo>
                      <a:pt x="11975" y="193597"/>
                      <a:pt x="12661" y="193734"/>
                      <a:pt x="13484" y="194008"/>
                    </a:cubicBezTo>
                    <a:cubicBezTo>
                      <a:pt x="13896" y="194008"/>
                      <a:pt x="14444" y="194145"/>
                      <a:pt x="14856" y="194145"/>
                    </a:cubicBezTo>
                    <a:cubicBezTo>
                      <a:pt x="15267" y="194008"/>
                      <a:pt x="15679" y="194008"/>
                      <a:pt x="15953" y="194008"/>
                    </a:cubicBezTo>
                    <a:close/>
                    <a:moveTo>
                      <a:pt x="242953" y="206215"/>
                    </a:moveTo>
                    <a:cubicBezTo>
                      <a:pt x="245970" y="202924"/>
                      <a:pt x="248988" y="199769"/>
                      <a:pt x="251868" y="196340"/>
                    </a:cubicBezTo>
                    <a:lnTo>
                      <a:pt x="251868" y="196340"/>
                    </a:lnTo>
                    <a:cubicBezTo>
                      <a:pt x="258041" y="189208"/>
                      <a:pt x="264075" y="182075"/>
                      <a:pt x="269973" y="174669"/>
                    </a:cubicBezTo>
                    <a:cubicBezTo>
                      <a:pt x="275734" y="167399"/>
                      <a:pt x="281083" y="159992"/>
                      <a:pt x="286433" y="152449"/>
                    </a:cubicBezTo>
                    <a:cubicBezTo>
                      <a:pt x="286433" y="152449"/>
                      <a:pt x="286433" y="152449"/>
                      <a:pt x="286433" y="152449"/>
                    </a:cubicBezTo>
                    <a:cubicBezTo>
                      <a:pt x="286433" y="152449"/>
                      <a:pt x="286433" y="152312"/>
                      <a:pt x="286570" y="152312"/>
                    </a:cubicBezTo>
                    <a:cubicBezTo>
                      <a:pt x="286707" y="152174"/>
                      <a:pt x="286707" y="152037"/>
                      <a:pt x="286844" y="151900"/>
                    </a:cubicBezTo>
                    <a:cubicBezTo>
                      <a:pt x="286844" y="151900"/>
                      <a:pt x="286844" y="151900"/>
                      <a:pt x="286707" y="152037"/>
                    </a:cubicBezTo>
                    <a:cubicBezTo>
                      <a:pt x="292331" y="143533"/>
                      <a:pt x="297817" y="135029"/>
                      <a:pt x="303440" y="126525"/>
                    </a:cubicBezTo>
                    <a:cubicBezTo>
                      <a:pt x="303989" y="125565"/>
                      <a:pt x="304538" y="124605"/>
                      <a:pt x="305086" y="123645"/>
                    </a:cubicBezTo>
                    <a:cubicBezTo>
                      <a:pt x="306869" y="120490"/>
                      <a:pt x="308790" y="117335"/>
                      <a:pt x="310573" y="114181"/>
                    </a:cubicBezTo>
                    <a:cubicBezTo>
                      <a:pt x="314139" y="108146"/>
                      <a:pt x="317568" y="102111"/>
                      <a:pt x="320723" y="95939"/>
                    </a:cubicBezTo>
                    <a:cubicBezTo>
                      <a:pt x="320723" y="95939"/>
                      <a:pt x="320723" y="95939"/>
                      <a:pt x="320723" y="96076"/>
                    </a:cubicBezTo>
                    <a:cubicBezTo>
                      <a:pt x="320723" y="95939"/>
                      <a:pt x="320860" y="95802"/>
                      <a:pt x="320860" y="95664"/>
                    </a:cubicBezTo>
                    <a:cubicBezTo>
                      <a:pt x="320860" y="95664"/>
                      <a:pt x="320860" y="95527"/>
                      <a:pt x="320997" y="95527"/>
                    </a:cubicBezTo>
                    <a:cubicBezTo>
                      <a:pt x="320997" y="95527"/>
                      <a:pt x="320997" y="95527"/>
                      <a:pt x="320997" y="95527"/>
                    </a:cubicBezTo>
                    <a:cubicBezTo>
                      <a:pt x="323192" y="91001"/>
                      <a:pt x="325249" y="86338"/>
                      <a:pt x="327032" y="81674"/>
                    </a:cubicBezTo>
                    <a:cubicBezTo>
                      <a:pt x="327306" y="80988"/>
                      <a:pt x="327443" y="80165"/>
                      <a:pt x="327718" y="79480"/>
                    </a:cubicBezTo>
                    <a:cubicBezTo>
                      <a:pt x="327718" y="79480"/>
                      <a:pt x="327718" y="79480"/>
                      <a:pt x="327718" y="79616"/>
                    </a:cubicBezTo>
                    <a:cubicBezTo>
                      <a:pt x="327992" y="77834"/>
                      <a:pt x="328266" y="76051"/>
                      <a:pt x="328541" y="74267"/>
                    </a:cubicBezTo>
                    <a:cubicBezTo>
                      <a:pt x="328541" y="74542"/>
                      <a:pt x="328541" y="74679"/>
                      <a:pt x="328541" y="74953"/>
                    </a:cubicBezTo>
                    <a:cubicBezTo>
                      <a:pt x="328678" y="73993"/>
                      <a:pt x="328678" y="72896"/>
                      <a:pt x="328678" y="71936"/>
                    </a:cubicBezTo>
                    <a:cubicBezTo>
                      <a:pt x="328678" y="71661"/>
                      <a:pt x="328541" y="71250"/>
                      <a:pt x="328541" y="70976"/>
                    </a:cubicBezTo>
                    <a:cubicBezTo>
                      <a:pt x="328541" y="70838"/>
                      <a:pt x="328541" y="70838"/>
                      <a:pt x="328403" y="70701"/>
                    </a:cubicBezTo>
                    <a:cubicBezTo>
                      <a:pt x="328266" y="70564"/>
                      <a:pt x="328266" y="70564"/>
                      <a:pt x="328266" y="70427"/>
                    </a:cubicBezTo>
                    <a:cubicBezTo>
                      <a:pt x="327992" y="70290"/>
                      <a:pt x="327718" y="70016"/>
                      <a:pt x="327443" y="69878"/>
                    </a:cubicBezTo>
                    <a:cubicBezTo>
                      <a:pt x="327169" y="69741"/>
                      <a:pt x="326895" y="69604"/>
                      <a:pt x="326483" y="69467"/>
                    </a:cubicBezTo>
                    <a:cubicBezTo>
                      <a:pt x="326209" y="69329"/>
                      <a:pt x="325935" y="69329"/>
                      <a:pt x="325660" y="69193"/>
                    </a:cubicBezTo>
                    <a:cubicBezTo>
                      <a:pt x="325523" y="69193"/>
                      <a:pt x="325249" y="69193"/>
                      <a:pt x="325112" y="69055"/>
                    </a:cubicBezTo>
                    <a:cubicBezTo>
                      <a:pt x="324837" y="69055"/>
                      <a:pt x="324563" y="69055"/>
                      <a:pt x="324289" y="69193"/>
                    </a:cubicBezTo>
                    <a:cubicBezTo>
                      <a:pt x="323740" y="69329"/>
                      <a:pt x="323329" y="69467"/>
                      <a:pt x="322917" y="69604"/>
                    </a:cubicBezTo>
                    <a:cubicBezTo>
                      <a:pt x="322506" y="69741"/>
                      <a:pt x="322094" y="70016"/>
                      <a:pt x="321683" y="70153"/>
                    </a:cubicBezTo>
                    <a:cubicBezTo>
                      <a:pt x="320448" y="70838"/>
                      <a:pt x="319351" y="71524"/>
                      <a:pt x="318254" y="72210"/>
                    </a:cubicBezTo>
                    <a:cubicBezTo>
                      <a:pt x="318391" y="72073"/>
                      <a:pt x="318528" y="71936"/>
                      <a:pt x="318665" y="71936"/>
                    </a:cubicBezTo>
                    <a:cubicBezTo>
                      <a:pt x="315922" y="73993"/>
                      <a:pt x="313179" y="76051"/>
                      <a:pt x="310573" y="78382"/>
                    </a:cubicBezTo>
                    <a:cubicBezTo>
                      <a:pt x="308378" y="80440"/>
                      <a:pt x="306321" y="82497"/>
                      <a:pt x="304400" y="84692"/>
                    </a:cubicBezTo>
                    <a:cubicBezTo>
                      <a:pt x="298914" y="91001"/>
                      <a:pt x="293839" y="97585"/>
                      <a:pt x="289176" y="104443"/>
                    </a:cubicBezTo>
                    <a:cubicBezTo>
                      <a:pt x="282455" y="114455"/>
                      <a:pt x="276420" y="125017"/>
                      <a:pt x="270933" y="135852"/>
                    </a:cubicBezTo>
                    <a:cubicBezTo>
                      <a:pt x="262155" y="153546"/>
                      <a:pt x="254749" y="171788"/>
                      <a:pt x="248165" y="190442"/>
                    </a:cubicBezTo>
                    <a:cubicBezTo>
                      <a:pt x="248165" y="190442"/>
                      <a:pt x="248165" y="190442"/>
                      <a:pt x="248165" y="190442"/>
                    </a:cubicBezTo>
                    <a:cubicBezTo>
                      <a:pt x="246382" y="195654"/>
                      <a:pt x="244599" y="201003"/>
                      <a:pt x="242953" y="206215"/>
                    </a:cubicBezTo>
                    <a:close/>
                    <a:moveTo>
                      <a:pt x="608347" y="285905"/>
                    </a:moveTo>
                    <a:cubicBezTo>
                      <a:pt x="608759" y="288785"/>
                      <a:pt x="609033" y="291666"/>
                      <a:pt x="609307" y="294546"/>
                    </a:cubicBezTo>
                    <a:cubicBezTo>
                      <a:pt x="609307" y="294272"/>
                      <a:pt x="609444" y="293998"/>
                      <a:pt x="609444" y="293723"/>
                    </a:cubicBezTo>
                    <a:cubicBezTo>
                      <a:pt x="610953" y="283162"/>
                      <a:pt x="611913" y="272464"/>
                      <a:pt x="612736" y="261902"/>
                    </a:cubicBezTo>
                    <a:lnTo>
                      <a:pt x="612736" y="261902"/>
                    </a:lnTo>
                    <a:cubicBezTo>
                      <a:pt x="613011" y="258199"/>
                      <a:pt x="613148" y="254495"/>
                      <a:pt x="613285" y="250792"/>
                    </a:cubicBezTo>
                    <a:cubicBezTo>
                      <a:pt x="613422" y="246678"/>
                      <a:pt x="613559" y="242700"/>
                      <a:pt x="613559" y="238585"/>
                    </a:cubicBezTo>
                    <a:cubicBezTo>
                      <a:pt x="613833" y="228710"/>
                      <a:pt x="614108" y="218834"/>
                      <a:pt x="613422" y="208959"/>
                    </a:cubicBezTo>
                    <a:cubicBezTo>
                      <a:pt x="613148" y="204844"/>
                      <a:pt x="612736" y="200592"/>
                      <a:pt x="611913" y="196340"/>
                    </a:cubicBezTo>
                    <a:cubicBezTo>
                      <a:pt x="611913" y="196340"/>
                      <a:pt x="611913" y="196477"/>
                      <a:pt x="611913" y="196477"/>
                    </a:cubicBezTo>
                    <a:cubicBezTo>
                      <a:pt x="611776" y="195380"/>
                      <a:pt x="611365" y="194282"/>
                      <a:pt x="611090" y="193185"/>
                    </a:cubicBezTo>
                    <a:cubicBezTo>
                      <a:pt x="610953" y="192773"/>
                      <a:pt x="610679" y="192499"/>
                      <a:pt x="610542" y="192088"/>
                    </a:cubicBezTo>
                    <a:cubicBezTo>
                      <a:pt x="610267" y="192499"/>
                      <a:pt x="609993" y="193048"/>
                      <a:pt x="609856" y="193460"/>
                    </a:cubicBezTo>
                    <a:cubicBezTo>
                      <a:pt x="609993" y="193322"/>
                      <a:pt x="610130" y="193048"/>
                      <a:pt x="610130" y="192911"/>
                    </a:cubicBezTo>
                    <a:cubicBezTo>
                      <a:pt x="609856" y="193597"/>
                      <a:pt x="609582" y="194282"/>
                      <a:pt x="609444" y="194968"/>
                    </a:cubicBezTo>
                    <a:cubicBezTo>
                      <a:pt x="609444" y="194831"/>
                      <a:pt x="609444" y="194694"/>
                      <a:pt x="609582" y="194694"/>
                    </a:cubicBezTo>
                    <a:cubicBezTo>
                      <a:pt x="609170" y="195928"/>
                      <a:pt x="608896" y="197300"/>
                      <a:pt x="608622" y="198672"/>
                    </a:cubicBezTo>
                    <a:cubicBezTo>
                      <a:pt x="608622" y="198672"/>
                      <a:pt x="608622" y="198672"/>
                      <a:pt x="608622" y="198672"/>
                    </a:cubicBezTo>
                    <a:cubicBezTo>
                      <a:pt x="608210" y="201415"/>
                      <a:pt x="607799" y="204158"/>
                      <a:pt x="607524" y="206901"/>
                    </a:cubicBezTo>
                    <a:cubicBezTo>
                      <a:pt x="607113" y="210879"/>
                      <a:pt x="606838" y="214994"/>
                      <a:pt x="606564" y="218971"/>
                    </a:cubicBezTo>
                    <a:cubicBezTo>
                      <a:pt x="606564" y="218971"/>
                      <a:pt x="606564" y="218834"/>
                      <a:pt x="606564" y="218834"/>
                    </a:cubicBezTo>
                    <a:cubicBezTo>
                      <a:pt x="605604" y="236253"/>
                      <a:pt x="606153" y="253673"/>
                      <a:pt x="607250" y="271092"/>
                    </a:cubicBezTo>
                    <a:cubicBezTo>
                      <a:pt x="607250" y="271092"/>
                      <a:pt x="607250" y="271092"/>
                      <a:pt x="607250" y="270955"/>
                    </a:cubicBezTo>
                    <a:cubicBezTo>
                      <a:pt x="607524" y="275893"/>
                      <a:pt x="607936" y="280830"/>
                      <a:pt x="608347" y="285905"/>
                    </a:cubicBezTo>
                    <a:close/>
                    <a:moveTo>
                      <a:pt x="429491" y="274110"/>
                    </a:moveTo>
                    <a:cubicBezTo>
                      <a:pt x="428119" y="278087"/>
                      <a:pt x="426884" y="282202"/>
                      <a:pt x="425650" y="286317"/>
                    </a:cubicBezTo>
                    <a:cubicBezTo>
                      <a:pt x="424690" y="289746"/>
                      <a:pt x="423730" y="293175"/>
                      <a:pt x="422633" y="296604"/>
                    </a:cubicBezTo>
                    <a:cubicBezTo>
                      <a:pt x="420026" y="305519"/>
                      <a:pt x="417420" y="314435"/>
                      <a:pt x="414951" y="323350"/>
                    </a:cubicBezTo>
                    <a:cubicBezTo>
                      <a:pt x="420164" y="314846"/>
                      <a:pt x="425238" y="306068"/>
                      <a:pt x="429765" y="297152"/>
                    </a:cubicBezTo>
                    <a:cubicBezTo>
                      <a:pt x="433605" y="289609"/>
                      <a:pt x="437309" y="282065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286" y="274384"/>
                      <a:pt x="441286" y="274247"/>
                      <a:pt x="441423" y="273972"/>
                    </a:cubicBezTo>
                    <a:cubicBezTo>
                      <a:pt x="441423" y="274110"/>
                      <a:pt x="441286" y="274110"/>
                      <a:pt x="441286" y="274247"/>
                    </a:cubicBezTo>
                    <a:cubicBezTo>
                      <a:pt x="444441" y="266703"/>
                      <a:pt x="447596" y="259296"/>
                      <a:pt x="450750" y="251753"/>
                    </a:cubicBezTo>
                    <a:cubicBezTo>
                      <a:pt x="451848" y="249009"/>
                      <a:pt x="452808" y="246129"/>
                      <a:pt x="453768" y="243386"/>
                    </a:cubicBezTo>
                    <a:cubicBezTo>
                      <a:pt x="455002" y="239820"/>
                      <a:pt x="456374" y="236253"/>
                      <a:pt x="457608" y="232687"/>
                    </a:cubicBezTo>
                    <a:cubicBezTo>
                      <a:pt x="459254" y="227750"/>
                      <a:pt x="460763" y="222949"/>
                      <a:pt x="461997" y="217874"/>
                    </a:cubicBezTo>
                    <a:cubicBezTo>
                      <a:pt x="461997" y="218148"/>
                      <a:pt x="461860" y="218285"/>
                      <a:pt x="461860" y="218560"/>
                    </a:cubicBezTo>
                    <a:cubicBezTo>
                      <a:pt x="462272" y="216228"/>
                      <a:pt x="462820" y="213896"/>
                      <a:pt x="463095" y="211565"/>
                    </a:cubicBezTo>
                    <a:cubicBezTo>
                      <a:pt x="463095" y="211702"/>
                      <a:pt x="463095" y="211702"/>
                      <a:pt x="463095" y="211839"/>
                    </a:cubicBezTo>
                    <a:cubicBezTo>
                      <a:pt x="463095" y="211702"/>
                      <a:pt x="463095" y="211565"/>
                      <a:pt x="463095" y="211427"/>
                    </a:cubicBezTo>
                    <a:cubicBezTo>
                      <a:pt x="463095" y="211290"/>
                      <a:pt x="463095" y="211290"/>
                      <a:pt x="463095" y="211153"/>
                    </a:cubicBezTo>
                    <a:cubicBezTo>
                      <a:pt x="463095" y="211153"/>
                      <a:pt x="463095" y="211290"/>
                      <a:pt x="463095" y="211290"/>
                    </a:cubicBezTo>
                    <a:cubicBezTo>
                      <a:pt x="463095" y="210605"/>
                      <a:pt x="463095" y="209918"/>
                      <a:pt x="463232" y="209370"/>
                    </a:cubicBezTo>
                    <a:cubicBezTo>
                      <a:pt x="463232" y="209507"/>
                      <a:pt x="463232" y="209644"/>
                      <a:pt x="463232" y="209782"/>
                    </a:cubicBezTo>
                    <a:cubicBezTo>
                      <a:pt x="463232" y="209096"/>
                      <a:pt x="463095" y="208547"/>
                      <a:pt x="463095" y="207861"/>
                    </a:cubicBezTo>
                    <a:cubicBezTo>
                      <a:pt x="462957" y="207587"/>
                      <a:pt x="462957" y="207176"/>
                      <a:pt x="462820" y="206764"/>
                    </a:cubicBezTo>
                    <a:cubicBezTo>
                      <a:pt x="462683" y="206353"/>
                      <a:pt x="462409" y="205804"/>
                      <a:pt x="462272" y="205392"/>
                    </a:cubicBezTo>
                    <a:cubicBezTo>
                      <a:pt x="462272" y="205530"/>
                      <a:pt x="462409" y="205530"/>
                      <a:pt x="462409" y="205667"/>
                    </a:cubicBezTo>
                    <a:cubicBezTo>
                      <a:pt x="462272" y="205530"/>
                      <a:pt x="462272" y="205392"/>
                      <a:pt x="462135" y="205255"/>
                    </a:cubicBez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cubicBezTo>
                      <a:pt x="462135" y="205255"/>
                      <a:pt x="461997" y="205255"/>
                      <a:pt x="461997" y="205255"/>
                    </a:cubicBezTo>
                    <a:cubicBezTo>
                      <a:pt x="461449" y="205392"/>
                      <a:pt x="461037" y="205530"/>
                      <a:pt x="460489" y="205804"/>
                    </a:cubicBezTo>
                    <a:cubicBezTo>
                      <a:pt x="460214" y="206078"/>
                      <a:pt x="459803" y="206215"/>
                      <a:pt x="459391" y="206489"/>
                    </a:cubicBezTo>
                    <a:cubicBezTo>
                      <a:pt x="458843" y="207038"/>
                      <a:pt x="458294" y="207587"/>
                      <a:pt x="457745" y="208136"/>
                    </a:cubicBezTo>
                    <a:cubicBezTo>
                      <a:pt x="457745" y="208136"/>
                      <a:pt x="457745" y="208136"/>
                      <a:pt x="457745" y="208136"/>
                    </a:cubicBezTo>
                    <a:cubicBezTo>
                      <a:pt x="457060" y="208959"/>
                      <a:pt x="456374" y="209918"/>
                      <a:pt x="455688" y="210879"/>
                    </a:cubicBezTo>
                    <a:cubicBezTo>
                      <a:pt x="453219" y="214994"/>
                      <a:pt x="451025" y="219246"/>
                      <a:pt x="448830" y="223498"/>
                    </a:cubicBezTo>
                    <a:cubicBezTo>
                      <a:pt x="448830" y="223360"/>
                      <a:pt x="448967" y="223360"/>
                      <a:pt x="448967" y="223223"/>
                    </a:cubicBezTo>
                    <a:cubicBezTo>
                      <a:pt x="445950" y="229121"/>
                      <a:pt x="443481" y="235293"/>
                      <a:pt x="441012" y="241466"/>
                    </a:cubicBezTo>
                    <a:cubicBezTo>
                      <a:pt x="438543" y="247775"/>
                      <a:pt x="436211" y="253947"/>
                      <a:pt x="434017" y="260256"/>
                    </a:cubicBezTo>
                    <a:cubicBezTo>
                      <a:pt x="434017" y="260256"/>
                      <a:pt x="434154" y="260119"/>
                      <a:pt x="434154" y="260119"/>
                    </a:cubicBezTo>
                    <a:cubicBezTo>
                      <a:pt x="432508" y="264920"/>
                      <a:pt x="430999" y="269583"/>
                      <a:pt x="429491" y="274110"/>
                    </a:cubicBezTo>
                    <a:close/>
                    <a:moveTo>
                      <a:pt x="774448" y="199357"/>
                    </a:moveTo>
                    <a:cubicBezTo>
                      <a:pt x="775134" y="201689"/>
                      <a:pt x="775682" y="204021"/>
                      <a:pt x="776231" y="206353"/>
                    </a:cubicBezTo>
                    <a:cubicBezTo>
                      <a:pt x="776917" y="208821"/>
                      <a:pt x="777603" y="211290"/>
                      <a:pt x="778288" y="213759"/>
                    </a:cubicBezTo>
                    <a:cubicBezTo>
                      <a:pt x="780757" y="222126"/>
                      <a:pt x="783363" y="230356"/>
                      <a:pt x="785969" y="238722"/>
                    </a:cubicBezTo>
                    <a:cubicBezTo>
                      <a:pt x="788438" y="246815"/>
                      <a:pt x="790907" y="254907"/>
                      <a:pt x="793376" y="263137"/>
                    </a:cubicBezTo>
                    <a:cubicBezTo>
                      <a:pt x="795433" y="270132"/>
                      <a:pt x="797628" y="277127"/>
                      <a:pt x="799823" y="284122"/>
                    </a:cubicBezTo>
                    <a:cubicBezTo>
                      <a:pt x="800371" y="286043"/>
                      <a:pt x="800920" y="287963"/>
                      <a:pt x="801468" y="289883"/>
                    </a:cubicBezTo>
                    <a:cubicBezTo>
                      <a:pt x="802840" y="294821"/>
                      <a:pt x="804212" y="299621"/>
                      <a:pt x="805583" y="304559"/>
                    </a:cubicBezTo>
                    <a:cubicBezTo>
                      <a:pt x="808052" y="313337"/>
                      <a:pt x="810658" y="322253"/>
                      <a:pt x="813127" y="331031"/>
                    </a:cubicBezTo>
                    <a:cubicBezTo>
                      <a:pt x="811893" y="318138"/>
                      <a:pt x="810110" y="305245"/>
                      <a:pt x="807504" y="292489"/>
                    </a:cubicBezTo>
                    <a:cubicBezTo>
                      <a:pt x="807504" y="292626"/>
                      <a:pt x="807504" y="292763"/>
                      <a:pt x="807504" y="292763"/>
                    </a:cubicBezTo>
                    <a:cubicBezTo>
                      <a:pt x="805583" y="283574"/>
                      <a:pt x="803252" y="274521"/>
                      <a:pt x="800920" y="265606"/>
                    </a:cubicBezTo>
                    <a:cubicBezTo>
                      <a:pt x="798451" y="256690"/>
                      <a:pt x="795570" y="247912"/>
                      <a:pt x="792553" y="239271"/>
                    </a:cubicBezTo>
                    <a:cubicBezTo>
                      <a:pt x="792553" y="239545"/>
                      <a:pt x="792690" y="239682"/>
                      <a:pt x="792827" y="239957"/>
                    </a:cubicBezTo>
                    <a:cubicBezTo>
                      <a:pt x="790221" y="232550"/>
                      <a:pt x="787478" y="225143"/>
                      <a:pt x="784735" y="217737"/>
                    </a:cubicBezTo>
                    <a:cubicBezTo>
                      <a:pt x="781443" y="209096"/>
                      <a:pt x="778425" y="200318"/>
                      <a:pt x="774311" y="191951"/>
                    </a:cubicBezTo>
                    <a:cubicBezTo>
                      <a:pt x="774311" y="192088"/>
                      <a:pt x="774448" y="192088"/>
                      <a:pt x="774448" y="192225"/>
                    </a:cubicBezTo>
                    <a:cubicBezTo>
                      <a:pt x="773762" y="190853"/>
                      <a:pt x="773076" y="189619"/>
                      <a:pt x="772253" y="188385"/>
                    </a:cubicBezTo>
                    <a:cubicBezTo>
                      <a:pt x="771705" y="187699"/>
                      <a:pt x="771156" y="186876"/>
                      <a:pt x="770607" y="186190"/>
                    </a:cubicBezTo>
                    <a:cubicBezTo>
                      <a:pt x="770607" y="186602"/>
                      <a:pt x="770745" y="187013"/>
                      <a:pt x="770882" y="187424"/>
                    </a:cubicBezTo>
                    <a:cubicBezTo>
                      <a:pt x="770882" y="187287"/>
                      <a:pt x="770882" y="187150"/>
                      <a:pt x="770745" y="187013"/>
                    </a:cubicBezTo>
                    <a:cubicBezTo>
                      <a:pt x="771567" y="191128"/>
                      <a:pt x="773076" y="195243"/>
                      <a:pt x="774448" y="199357"/>
                    </a:cubicBezTo>
                    <a:close/>
                    <a:moveTo>
                      <a:pt x="692563" y="289472"/>
                    </a:moveTo>
                    <a:cubicBezTo>
                      <a:pt x="694209" y="296604"/>
                      <a:pt x="695992" y="303736"/>
                      <a:pt x="697638" y="310868"/>
                    </a:cubicBezTo>
                    <a:cubicBezTo>
                      <a:pt x="698736" y="315943"/>
                      <a:pt x="699970" y="321018"/>
                      <a:pt x="701205" y="325956"/>
                    </a:cubicBezTo>
                    <a:cubicBezTo>
                      <a:pt x="702165" y="329797"/>
                      <a:pt x="703262" y="333637"/>
                      <a:pt x="704222" y="337340"/>
                    </a:cubicBezTo>
                    <a:cubicBezTo>
                      <a:pt x="704771" y="339123"/>
                      <a:pt x="705182" y="341044"/>
                      <a:pt x="705731" y="342827"/>
                    </a:cubicBezTo>
                    <a:cubicBezTo>
                      <a:pt x="705731" y="333637"/>
                      <a:pt x="705456" y="324447"/>
                      <a:pt x="704771" y="315258"/>
                    </a:cubicBezTo>
                    <a:cubicBezTo>
                      <a:pt x="704771" y="315258"/>
                      <a:pt x="704771" y="315258"/>
                      <a:pt x="704771" y="315258"/>
                    </a:cubicBezTo>
                    <a:cubicBezTo>
                      <a:pt x="704222" y="307028"/>
                      <a:pt x="703399" y="298798"/>
                      <a:pt x="702302" y="290569"/>
                    </a:cubicBezTo>
                    <a:cubicBezTo>
                      <a:pt x="701067" y="280968"/>
                      <a:pt x="699421" y="271366"/>
                      <a:pt x="697501" y="261902"/>
                    </a:cubicBezTo>
                    <a:cubicBezTo>
                      <a:pt x="697501" y="262177"/>
                      <a:pt x="697638" y="262314"/>
                      <a:pt x="697638" y="262588"/>
                    </a:cubicBezTo>
                    <a:cubicBezTo>
                      <a:pt x="696404" y="256827"/>
                      <a:pt x="695307" y="250930"/>
                      <a:pt x="693935" y="245169"/>
                    </a:cubicBezTo>
                    <a:cubicBezTo>
                      <a:pt x="692563" y="239271"/>
                      <a:pt x="690780" y="233373"/>
                      <a:pt x="688997" y="227612"/>
                    </a:cubicBezTo>
                    <a:cubicBezTo>
                      <a:pt x="688311" y="225829"/>
                      <a:pt x="687626" y="224046"/>
                      <a:pt x="686803" y="222263"/>
                    </a:cubicBezTo>
                    <a:cubicBezTo>
                      <a:pt x="686528" y="221852"/>
                      <a:pt x="686254" y="221303"/>
                      <a:pt x="685980" y="220892"/>
                    </a:cubicBezTo>
                    <a:cubicBezTo>
                      <a:pt x="685705" y="220480"/>
                      <a:pt x="685431" y="220069"/>
                      <a:pt x="685020" y="219657"/>
                    </a:cubicBezTo>
                    <a:cubicBezTo>
                      <a:pt x="684608" y="219246"/>
                      <a:pt x="684197" y="218834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560"/>
                      <a:pt x="683785" y="218560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834"/>
                      <a:pt x="683511" y="218834"/>
                      <a:pt x="683511" y="218971"/>
                    </a:cubicBezTo>
                    <a:cubicBezTo>
                      <a:pt x="683511" y="218834"/>
                      <a:pt x="683648" y="218834"/>
                      <a:pt x="683648" y="218697"/>
                    </a:cubicBezTo>
                    <a:cubicBezTo>
                      <a:pt x="683511" y="219108"/>
                      <a:pt x="683237" y="219657"/>
                      <a:pt x="682962" y="220069"/>
                    </a:cubicBezTo>
                    <a:cubicBezTo>
                      <a:pt x="682825" y="220617"/>
                      <a:pt x="682688" y="221166"/>
                      <a:pt x="682413" y="221714"/>
                    </a:cubicBezTo>
                    <a:cubicBezTo>
                      <a:pt x="682276" y="222949"/>
                      <a:pt x="682139" y="224046"/>
                      <a:pt x="682002" y="225281"/>
                    </a:cubicBezTo>
                    <a:cubicBezTo>
                      <a:pt x="682002" y="225281"/>
                      <a:pt x="682002" y="225143"/>
                      <a:pt x="682002" y="225143"/>
                    </a:cubicBezTo>
                    <a:cubicBezTo>
                      <a:pt x="681865" y="226789"/>
                      <a:pt x="681865" y="228298"/>
                      <a:pt x="682002" y="229944"/>
                    </a:cubicBezTo>
                    <a:cubicBezTo>
                      <a:pt x="682413" y="235430"/>
                      <a:pt x="683237" y="240917"/>
                      <a:pt x="684060" y="246403"/>
                    </a:cubicBezTo>
                    <a:cubicBezTo>
                      <a:pt x="684882" y="252987"/>
                      <a:pt x="686117" y="259571"/>
                      <a:pt x="687351" y="266154"/>
                    </a:cubicBezTo>
                    <a:cubicBezTo>
                      <a:pt x="687351" y="266154"/>
                      <a:pt x="687351" y="266154"/>
                      <a:pt x="687351" y="266154"/>
                    </a:cubicBezTo>
                    <a:cubicBezTo>
                      <a:pt x="689134" y="274110"/>
                      <a:pt x="690643" y="281791"/>
                      <a:pt x="692563" y="289472"/>
                    </a:cubicBezTo>
                    <a:close/>
                    <a:moveTo>
                      <a:pt x="509729" y="286454"/>
                    </a:moveTo>
                    <a:cubicBezTo>
                      <a:pt x="509318" y="289472"/>
                      <a:pt x="508769" y="292352"/>
                      <a:pt x="508358" y="295232"/>
                    </a:cubicBezTo>
                    <a:cubicBezTo>
                      <a:pt x="508220" y="296192"/>
                      <a:pt x="507946" y="297290"/>
                      <a:pt x="507946" y="298250"/>
                    </a:cubicBezTo>
                    <a:cubicBezTo>
                      <a:pt x="507397" y="303050"/>
                      <a:pt x="506849" y="307851"/>
                      <a:pt x="506300" y="312652"/>
                    </a:cubicBezTo>
                    <a:cubicBezTo>
                      <a:pt x="505477" y="320058"/>
                      <a:pt x="504517" y="327465"/>
                      <a:pt x="503694" y="334871"/>
                    </a:cubicBezTo>
                    <a:cubicBezTo>
                      <a:pt x="503420" y="337752"/>
                      <a:pt x="503008" y="340632"/>
                      <a:pt x="502734" y="343513"/>
                    </a:cubicBezTo>
                    <a:cubicBezTo>
                      <a:pt x="502460" y="347078"/>
                      <a:pt x="502185" y="350645"/>
                      <a:pt x="502048" y="354074"/>
                    </a:cubicBezTo>
                    <a:cubicBezTo>
                      <a:pt x="502322" y="353525"/>
                      <a:pt x="502597" y="352977"/>
                      <a:pt x="503008" y="352565"/>
                    </a:cubicBezTo>
                    <a:cubicBezTo>
                      <a:pt x="506712" y="346256"/>
                      <a:pt x="510003" y="339809"/>
                      <a:pt x="513158" y="333362"/>
                    </a:cubicBezTo>
                    <a:cubicBezTo>
                      <a:pt x="513021" y="333500"/>
                      <a:pt x="512884" y="333774"/>
                      <a:pt x="512884" y="333911"/>
                    </a:cubicBezTo>
                    <a:cubicBezTo>
                      <a:pt x="521799" y="316217"/>
                      <a:pt x="529617" y="297975"/>
                      <a:pt x="536201" y="279322"/>
                    </a:cubicBezTo>
                    <a:cubicBezTo>
                      <a:pt x="536201" y="279322"/>
                      <a:pt x="536201" y="279459"/>
                      <a:pt x="536201" y="279459"/>
                    </a:cubicBezTo>
                    <a:cubicBezTo>
                      <a:pt x="541139" y="265057"/>
                      <a:pt x="545253" y="250244"/>
                      <a:pt x="548408" y="235293"/>
                    </a:cubicBezTo>
                    <a:cubicBezTo>
                      <a:pt x="548408" y="235568"/>
                      <a:pt x="548271" y="235705"/>
                      <a:pt x="548271" y="235979"/>
                    </a:cubicBezTo>
                    <a:cubicBezTo>
                      <a:pt x="550466" y="225006"/>
                      <a:pt x="552386" y="213896"/>
                      <a:pt x="553209" y="202649"/>
                    </a:cubicBezTo>
                    <a:lnTo>
                      <a:pt x="553209" y="202649"/>
                    </a:lnTo>
                    <a:cubicBezTo>
                      <a:pt x="553483" y="197849"/>
                      <a:pt x="553620" y="193048"/>
                      <a:pt x="553483" y="188247"/>
                    </a:cubicBezTo>
                    <a:cubicBezTo>
                      <a:pt x="553483" y="188522"/>
                      <a:pt x="553483" y="188659"/>
                      <a:pt x="553483" y="188933"/>
                    </a:cubicBezTo>
                    <a:cubicBezTo>
                      <a:pt x="553346" y="187287"/>
                      <a:pt x="553209" y="185779"/>
                      <a:pt x="552797" y="184270"/>
                    </a:cubicBezTo>
                    <a:cubicBezTo>
                      <a:pt x="552797" y="184544"/>
                      <a:pt x="552797" y="184681"/>
                      <a:pt x="552935" y="184956"/>
                    </a:cubicBezTo>
                    <a:cubicBezTo>
                      <a:pt x="552523" y="183310"/>
                      <a:pt x="552111" y="181664"/>
                      <a:pt x="551563" y="180018"/>
                    </a:cubicBezTo>
                    <a:lnTo>
                      <a:pt x="551563" y="180018"/>
                    </a:lnTo>
                    <a:cubicBezTo>
                      <a:pt x="551289" y="179332"/>
                      <a:pt x="551151" y="178783"/>
                      <a:pt x="550877" y="178235"/>
                    </a:cubicBezTo>
                    <a:cubicBezTo>
                      <a:pt x="551014" y="178372"/>
                      <a:pt x="551151" y="178646"/>
                      <a:pt x="551151" y="178783"/>
                    </a:cubicBezTo>
                    <a:cubicBezTo>
                      <a:pt x="550877" y="178235"/>
                      <a:pt x="550603" y="177686"/>
                      <a:pt x="550191" y="177137"/>
                    </a:cubicBezTo>
                    <a:cubicBezTo>
                      <a:pt x="550191" y="177275"/>
                      <a:pt x="550329" y="177275"/>
                      <a:pt x="550329" y="177412"/>
                    </a:cubicBezTo>
                    <a:cubicBezTo>
                      <a:pt x="550054" y="177137"/>
                      <a:pt x="549917" y="176863"/>
                      <a:pt x="549643" y="176589"/>
                    </a:cubicBezTo>
                    <a:cubicBezTo>
                      <a:pt x="549506" y="176452"/>
                      <a:pt x="549368" y="176315"/>
                      <a:pt x="549231" y="176177"/>
                    </a:cubicBezTo>
                    <a:cubicBezTo>
                      <a:pt x="549094" y="176040"/>
                      <a:pt x="548957" y="176040"/>
                      <a:pt x="548820" y="175903"/>
                    </a:cubicBezTo>
                    <a:cubicBezTo>
                      <a:pt x="548545" y="175766"/>
                      <a:pt x="548271" y="175766"/>
                      <a:pt x="547997" y="175628"/>
                    </a:cubicBezTo>
                    <a:cubicBezTo>
                      <a:pt x="547585" y="175628"/>
                      <a:pt x="547174" y="175492"/>
                      <a:pt x="546762" y="175492"/>
                    </a:cubicBezTo>
                    <a:cubicBezTo>
                      <a:pt x="547037" y="175492"/>
                      <a:pt x="547174" y="175492"/>
                      <a:pt x="547448" y="175492"/>
                    </a:cubicBezTo>
                    <a:cubicBezTo>
                      <a:pt x="546900" y="175492"/>
                      <a:pt x="546351" y="175492"/>
                      <a:pt x="545802" y="175492"/>
                    </a:cubicBezTo>
                    <a:cubicBezTo>
                      <a:pt x="545528" y="175492"/>
                      <a:pt x="545253" y="175492"/>
                      <a:pt x="544979" y="175628"/>
                    </a:cubicBezTo>
                    <a:cubicBezTo>
                      <a:pt x="544705" y="175628"/>
                      <a:pt x="544568" y="175766"/>
                      <a:pt x="544293" y="175766"/>
                    </a:cubicBezTo>
                    <a:cubicBezTo>
                      <a:pt x="544156" y="175903"/>
                      <a:pt x="544019" y="175903"/>
                      <a:pt x="543745" y="176040"/>
                    </a:cubicBezTo>
                    <a:cubicBezTo>
                      <a:pt x="543333" y="176315"/>
                      <a:pt x="542922" y="176589"/>
                      <a:pt x="542648" y="176863"/>
                    </a:cubicBezTo>
                    <a:cubicBezTo>
                      <a:pt x="542785" y="176726"/>
                      <a:pt x="542922" y="176589"/>
                      <a:pt x="543059" y="176452"/>
                    </a:cubicBezTo>
                    <a:cubicBezTo>
                      <a:pt x="542099" y="177275"/>
                      <a:pt x="541276" y="178098"/>
                      <a:pt x="540453" y="179057"/>
                    </a:cubicBezTo>
                    <a:cubicBezTo>
                      <a:pt x="540590" y="178921"/>
                      <a:pt x="540727" y="178783"/>
                      <a:pt x="540864" y="178646"/>
                    </a:cubicBezTo>
                    <a:cubicBezTo>
                      <a:pt x="540042" y="179606"/>
                      <a:pt x="539219" y="180704"/>
                      <a:pt x="538533" y="181801"/>
                    </a:cubicBezTo>
                    <a:cubicBezTo>
                      <a:pt x="538670" y="181664"/>
                      <a:pt x="538807" y="181527"/>
                      <a:pt x="538807" y="181389"/>
                    </a:cubicBezTo>
                    <a:cubicBezTo>
                      <a:pt x="536613" y="184681"/>
                      <a:pt x="534692" y="188247"/>
                      <a:pt x="532909" y="191676"/>
                    </a:cubicBezTo>
                    <a:cubicBezTo>
                      <a:pt x="532909" y="191676"/>
                      <a:pt x="532909" y="191539"/>
                      <a:pt x="532909" y="191539"/>
                    </a:cubicBezTo>
                    <a:cubicBezTo>
                      <a:pt x="532909" y="191539"/>
                      <a:pt x="532909" y="191676"/>
                      <a:pt x="532772" y="191676"/>
                    </a:cubicBezTo>
                    <a:cubicBezTo>
                      <a:pt x="532772" y="191814"/>
                      <a:pt x="532635" y="191951"/>
                      <a:pt x="532635" y="191951"/>
                    </a:cubicBezTo>
                    <a:cubicBezTo>
                      <a:pt x="532635" y="191951"/>
                      <a:pt x="532635" y="191814"/>
                      <a:pt x="532772" y="191814"/>
                    </a:cubicBezTo>
                    <a:cubicBezTo>
                      <a:pt x="531263" y="195105"/>
                      <a:pt x="529892" y="198534"/>
                      <a:pt x="528657" y="201963"/>
                    </a:cubicBezTo>
                    <a:cubicBezTo>
                      <a:pt x="526326" y="208821"/>
                      <a:pt x="524131" y="215817"/>
                      <a:pt x="522211" y="222949"/>
                    </a:cubicBezTo>
                    <a:cubicBezTo>
                      <a:pt x="520016" y="231041"/>
                      <a:pt x="518233" y="239134"/>
                      <a:pt x="516587" y="247363"/>
                    </a:cubicBezTo>
                    <a:cubicBezTo>
                      <a:pt x="516587" y="247089"/>
                      <a:pt x="516724" y="246952"/>
                      <a:pt x="516724" y="246678"/>
                    </a:cubicBezTo>
                    <a:cubicBezTo>
                      <a:pt x="513844" y="259982"/>
                      <a:pt x="511924" y="273287"/>
                      <a:pt x="509729" y="286454"/>
                    </a:cubicBezTo>
                    <a:close/>
                    <a:moveTo>
                      <a:pt x="321683" y="289472"/>
                    </a:moveTo>
                    <a:cubicBezTo>
                      <a:pt x="320448" y="293175"/>
                      <a:pt x="319077" y="296741"/>
                      <a:pt x="317979" y="300444"/>
                    </a:cubicBezTo>
                    <a:cubicBezTo>
                      <a:pt x="317568" y="301542"/>
                      <a:pt x="317294" y="302639"/>
                      <a:pt x="317019" y="303736"/>
                    </a:cubicBezTo>
                    <a:cubicBezTo>
                      <a:pt x="316059" y="306754"/>
                      <a:pt x="315236" y="309908"/>
                      <a:pt x="314276" y="312926"/>
                    </a:cubicBezTo>
                    <a:cubicBezTo>
                      <a:pt x="312356" y="319372"/>
                      <a:pt x="310298" y="325956"/>
                      <a:pt x="308515" y="332403"/>
                    </a:cubicBezTo>
                    <a:cubicBezTo>
                      <a:pt x="307692" y="335146"/>
                      <a:pt x="306732" y="338026"/>
                      <a:pt x="306047" y="340907"/>
                    </a:cubicBezTo>
                    <a:cubicBezTo>
                      <a:pt x="304400" y="347353"/>
                      <a:pt x="302755" y="353800"/>
                      <a:pt x="301246" y="360109"/>
                    </a:cubicBezTo>
                    <a:cubicBezTo>
                      <a:pt x="300560" y="362715"/>
                      <a:pt x="299874" y="365321"/>
                      <a:pt x="299326" y="367927"/>
                    </a:cubicBezTo>
                    <a:cubicBezTo>
                      <a:pt x="306869" y="360794"/>
                      <a:pt x="313865" y="353114"/>
                      <a:pt x="320723" y="345296"/>
                    </a:cubicBezTo>
                    <a:cubicBezTo>
                      <a:pt x="320723" y="345296"/>
                      <a:pt x="320723" y="345296"/>
                      <a:pt x="320723" y="345296"/>
                    </a:cubicBezTo>
                    <a:cubicBezTo>
                      <a:pt x="329089" y="335694"/>
                      <a:pt x="337045" y="325682"/>
                      <a:pt x="344726" y="315395"/>
                    </a:cubicBezTo>
                    <a:cubicBezTo>
                      <a:pt x="347606" y="311554"/>
                      <a:pt x="350349" y="307714"/>
                      <a:pt x="353092" y="303736"/>
                    </a:cubicBezTo>
                    <a:cubicBezTo>
                      <a:pt x="359127" y="295232"/>
                      <a:pt x="365162" y="286591"/>
                      <a:pt x="371198" y="277950"/>
                    </a:cubicBezTo>
                    <a:cubicBezTo>
                      <a:pt x="375312" y="271229"/>
                      <a:pt x="379564" y="264371"/>
                      <a:pt x="383679" y="257513"/>
                    </a:cubicBezTo>
                    <a:cubicBezTo>
                      <a:pt x="385736" y="254084"/>
                      <a:pt x="387794" y="250792"/>
                      <a:pt x="389988" y="247363"/>
                    </a:cubicBezTo>
                    <a:cubicBezTo>
                      <a:pt x="393692" y="241328"/>
                      <a:pt x="396846" y="235019"/>
                      <a:pt x="400001" y="228847"/>
                    </a:cubicBezTo>
                    <a:cubicBezTo>
                      <a:pt x="400001" y="228984"/>
                      <a:pt x="399864" y="229121"/>
                      <a:pt x="399864" y="229258"/>
                    </a:cubicBezTo>
                    <a:cubicBezTo>
                      <a:pt x="405076" y="218834"/>
                      <a:pt x="410014" y="208136"/>
                      <a:pt x="413991" y="197163"/>
                    </a:cubicBezTo>
                    <a:cubicBezTo>
                      <a:pt x="413991" y="197163"/>
                      <a:pt x="413991" y="197300"/>
                      <a:pt x="413991" y="197300"/>
                    </a:cubicBezTo>
                    <a:cubicBezTo>
                      <a:pt x="415912" y="191814"/>
                      <a:pt x="417557" y="186327"/>
                      <a:pt x="418929" y="180566"/>
                    </a:cubicBezTo>
                    <a:cubicBezTo>
                      <a:pt x="418929" y="180841"/>
                      <a:pt x="418792" y="180978"/>
                      <a:pt x="418792" y="181252"/>
                    </a:cubicBezTo>
                    <a:cubicBezTo>
                      <a:pt x="419341" y="178235"/>
                      <a:pt x="419752" y="175080"/>
                      <a:pt x="420164" y="172063"/>
                    </a:cubicBezTo>
                    <a:cubicBezTo>
                      <a:pt x="420164" y="172063"/>
                      <a:pt x="420164" y="172199"/>
                      <a:pt x="420164" y="172199"/>
                    </a:cubicBezTo>
                    <a:cubicBezTo>
                      <a:pt x="420164" y="172063"/>
                      <a:pt x="420164" y="172063"/>
                      <a:pt x="420164" y="171925"/>
                    </a:cubicBezTo>
                    <a:cubicBezTo>
                      <a:pt x="420164" y="171788"/>
                      <a:pt x="420164" y="171651"/>
                      <a:pt x="420164" y="171514"/>
                    </a:cubicBezTo>
                    <a:cubicBezTo>
                      <a:pt x="420164" y="171514"/>
                      <a:pt x="420164" y="171651"/>
                      <a:pt x="420164" y="171651"/>
                    </a:cubicBezTo>
                    <a:cubicBezTo>
                      <a:pt x="420301" y="169457"/>
                      <a:pt x="420301" y="167125"/>
                      <a:pt x="420301" y="164930"/>
                    </a:cubicBezTo>
                    <a:cubicBezTo>
                      <a:pt x="420301" y="165205"/>
                      <a:pt x="420301" y="165341"/>
                      <a:pt x="420301" y="165616"/>
                    </a:cubicBezTo>
                    <a:cubicBezTo>
                      <a:pt x="420301" y="164930"/>
                      <a:pt x="420164" y="164244"/>
                      <a:pt x="420026" y="163559"/>
                    </a:cubicBezTo>
                    <a:cubicBezTo>
                      <a:pt x="419752" y="162461"/>
                      <a:pt x="419478" y="161364"/>
                      <a:pt x="419204" y="160267"/>
                    </a:cubicBezTo>
                    <a:cubicBezTo>
                      <a:pt x="419204" y="160267"/>
                      <a:pt x="419204" y="160267"/>
                      <a:pt x="419204" y="160404"/>
                    </a:cubicBezTo>
                    <a:cubicBezTo>
                      <a:pt x="419204" y="160267"/>
                      <a:pt x="419066" y="160267"/>
                      <a:pt x="419066" y="160130"/>
                    </a:cubicBezTo>
                    <a:cubicBezTo>
                      <a:pt x="419066" y="159992"/>
                      <a:pt x="419066" y="159992"/>
                      <a:pt x="418929" y="159855"/>
                    </a:cubicBezTo>
                    <a:cubicBezTo>
                      <a:pt x="418929" y="159855"/>
                      <a:pt x="418929" y="159992"/>
                      <a:pt x="418929" y="159992"/>
                    </a:cubicBezTo>
                    <a:cubicBezTo>
                      <a:pt x="418518" y="158758"/>
                      <a:pt x="417969" y="157661"/>
                      <a:pt x="417420" y="156563"/>
                    </a:cubicBezTo>
                    <a:cubicBezTo>
                      <a:pt x="417557" y="156838"/>
                      <a:pt x="417695" y="156975"/>
                      <a:pt x="417695" y="157112"/>
                    </a:cubicBezTo>
                    <a:cubicBezTo>
                      <a:pt x="417420" y="156701"/>
                      <a:pt x="417146" y="156152"/>
                      <a:pt x="416872" y="155741"/>
                    </a:cubicBezTo>
                    <a:cubicBezTo>
                      <a:pt x="416597" y="155192"/>
                      <a:pt x="416186" y="154643"/>
                      <a:pt x="415775" y="154232"/>
                    </a:cubicBezTo>
                    <a:cubicBezTo>
                      <a:pt x="415500" y="153957"/>
                      <a:pt x="415226" y="153546"/>
                      <a:pt x="414814" y="153272"/>
                    </a:cubicBezTo>
                    <a:cubicBezTo>
                      <a:pt x="414540" y="152997"/>
                      <a:pt x="414266" y="152860"/>
                      <a:pt x="413991" y="152586"/>
                    </a:cubicBezTo>
                    <a:cubicBezTo>
                      <a:pt x="413580" y="152449"/>
                      <a:pt x="413306" y="152174"/>
                      <a:pt x="413031" y="152037"/>
                    </a:cubicBezTo>
                    <a:cubicBezTo>
                      <a:pt x="412620" y="151900"/>
                      <a:pt x="412208" y="151763"/>
                      <a:pt x="411660" y="151489"/>
                    </a:cubicBezTo>
                    <a:cubicBezTo>
                      <a:pt x="411248" y="151351"/>
                      <a:pt x="410974" y="151214"/>
                      <a:pt x="410562" y="151214"/>
                    </a:cubicBezTo>
                    <a:cubicBezTo>
                      <a:pt x="409602" y="150940"/>
                      <a:pt x="408642" y="150803"/>
                      <a:pt x="407545" y="150803"/>
                    </a:cubicBezTo>
                    <a:cubicBezTo>
                      <a:pt x="407545" y="150803"/>
                      <a:pt x="407682" y="150803"/>
                      <a:pt x="407682" y="150803"/>
                    </a:cubicBezTo>
                    <a:cubicBezTo>
                      <a:pt x="406448" y="150666"/>
                      <a:pt x="405350" y="150666"/>
                      <a:pt x="404116" y="150803"/>
                    </a:cubicBezTo>
                    <a:cubicBezTo>
                      <a:pt x="403704" y="150803"/>
                      <a:pt x="403156" y="150940"/>
                      <a:pt x="402744" y="150940"/>
                    </a:cubicBezTo>
                    <a:cubicBezTo>
                      <a:pt x="401510" y="151214"/>
                      <a:pt x="400275" y="151489"/>
                      <a:pt x="399041" y="152037"/>
                    </a:cubicBezTo>
                    <a:cubicBezTo>
                      <a:pt x="399178" y="152037"/>
                      <a:pt x="399315" y="152037"/>
                      <a:pt x="399315" y="151900"/>
                    </a:cubicBezTo>
                    <a:cubicBezTo>
                      <a:pt x="398767" y="152174"/>
                      <a:pt x="398218" y="152449"/>
                      <a:pt x="397532" y="152586"/>
                    </a:cubicBezTo>
                    <a:cubicBezTo>
                      <a:pt x="395749" y="153546"/>
                      <a:pt x="393966" y="154506"/>
                      <a:pt x="392320" y="155603"/>
                    </a:cubicBezTo>
                    <a:cubicBezTo>
                      <a:pt x="389851" y="157386"/>
                      <a:pt x="387382" y="159170"/>
                      <a:pt x="385051" y="161227"/>
                    </a:cubicBezTo>
                    <a:cubicBezTo>
                      <a:pt x="385188" y="161090"/>
                      <a:pt x="385325" y="160953"/>
                      <a:pt x="385462" y="160815"/>
                    </a:cubicBezTo>
                    <a:cubicBezTo>
                      <a:pt x="383267" y="162736"/>
                      <a:pt x="381347" y="164793"/>
                      <a:pt x="379427" y="166988"/>
                    </a:cubicBezTo>
                    <a:cubicBezTo>
                      <a:pt x="375449" y="171651"/>
                      <a:pt x="372020" y="176589"/>
                      <a:pt x="368591" y="181664"/>
                    </a:cubicBezTo>
                    <a:cubicBezTo>
                      <a:pt x="364202" y="188385"/>
                      <a:pt x="360225" y="195380"/>
                      <a:pt x="356658" y="202649"/>
                    </a:cubicBezTo>
                    <a:cubicBezTo>
                      <a:pt x="352269" y="211427"/>
                      <a:pt x="348155" y="220205"/>
                      <a:pt x="344314" y="229258"/>
                    </a:cubicBezTo>
                    <a:cubicBezTo>
                      <a:pt x="340337" y="238585"/>
                      <a:pt x="336770" y="247912"/>
                      <a:pt x="333204" y="257376"/>
                    </a:cubicBezTo>
                    <a:cubicBezTo>
                      <a:pt x="333204" y="257376"/>
                      <a:pt x="333204" y="257239"/>
                      <a:pt x="333204" y="257239"/>
                    </a:cubicBezTo>
                    <a:cubicBezTo>
                      <a:pt x="333204" y="257239"/>
                      <a:pt x="333204" y="257239"/>
                      <a:pt x="333204" y="257239"/>
                    </a:cubicBezTo>
                    <a:cubicBezTo>
                      <a:pt x="333204" y="257102"/>
                      <a:pt x="333204" y="257102"/>
                      <a:pt x="333341" y="256965"/>
                    </a:cubicBezTo>
                    <a:cubicBezTo>
                      <a:pt x="329226" y="267800"/>
                      <a:pt x="325386" y="278636"/>
                      <a:pt x="321683" y="289472"/>
                    </a:cubicBezTo>
                    <a:close/>
                    <a:moveTo>
                      <a:pt x="867717" y="500286"/>
                    </a:moveTo>
                    <a:cubicBezTo>
                      <a:pt x="866345" y="499601"/>
                      <a:pt x="864974" y="498778"/>
                      <a:pt x="863602" y="497818"/>
                    </a:cubicBezTo>
                    <a:cubicBezTo>
                      <a:pt x="862230" y="496720"/>
                      <a:pt x="861133" y="495760"/>
                      <a:pt x="859899" y="494663"/>
                    </a:cubicBezTo>
                    <a:cubicBezTo>
                      <a:pt x="857567" y="492468"/>
                      <a:pt x="855510" y="489862"/>
                      <a:pt x="853726" y="487119"/>
                    </a:cubicBezTo>
                    <a:cubicBezTo>
                      <a:pt x="851669" y="483827"/>
                      <a:pt x="849749" y="480398"/>
                      <a:pt x="848103" y="476969"/>
                    </a:cubicBezTo>
                    <a:cubicBezTo>
                      <a:pt x="845771" y="472169"/>
                      <a:pt x="843714" y="467231"/>
                      <a:pt x="841794" y="462156"/>
                    </a:cubicBezTo>
                    <a:cubicBezTo>
                      <a:pt x="840559" y="459138"/>
                      <a:pt x="839599" y="455984"/>
                      <a:pt x="838502" y="452829"/>
                    </a:cubicBezTo>
                    <a:cubicBezTo>
                      <a:pt x="836993" y="448714"/>
                      <a:pt x="835484" y="444462"/>
                      <a:pt x="833975" y="440348"/>
                    </a:cubicBezTo>
                    <a:cubicBezTo>
                      <a:pt x="833289" y="438290"/>
                      <a:pt x="832741" y="436232"/>
                      <a:pt x="832055" y="434175"/>
                    </a:cubicBezTo>
                    <a:cubicBezTo>
                      <a:pt x="830409" y="428826"/>
                      <a:pt x="828763" y="423614"/>
                      <a:pt x="827255" y="418265"/>
                    </a:cubicBezTo>
                    <a:cubicBezTo>
                      <a:pt x="825746" y="413327"/>
                      <a:pt x="824374" y="408389"/>
                      <a:pt x="822865" y="403451"/>
                    </a:cubicBezTo>
                    <a:cubicBezTo>
                      <a:pt x="822180" y="409624"/>
                      <a:pt x="821357" y="415796"/>
                      <a:pt x="820397" y="421831"/>
                    </a:cubicBezTo>
                    <a:cubicBezTo>
                      <a:pt x="818888" y="431295"/>
                      <a:pt x="817105" y="440622"/>
                      <a:pt x="814636" y="449948"/>
                    </a:cubicBezTo>
                    <a:cubicBezTo>
                      <a:pt x="813539" y="454064"/>
                      <a:pt x="812167" y="458315"/>
                      <a:pt x="810658" y="462430"/>
                    </a:cubicBezTo>
                    <a:cubicBezTo>
                      <a:pt x="809012" y="466957"/>
                      <a:pt x="807366" y="471483"/>
                      <a:pt x="805309" y="475735"/>
                    </a:cubicBezTo>
                    <a:cubicBezTo>
                      <a:pt x="803526" y="479164"/>
                      <a:pt x="801606" y="482456"/>
                      <a:pt x="799137" y="485473"/>
                    </a:cubicBezTo>
                    <a:cubicBezTo>
                      <a:pt x="797217" y="487942"/>
                      <a:pt x="795022" y="490411"/>
                      <a:pt x="792553" y="492331"/>
                    </a:cubicBezTo>
                    <a:cubicBezTo>
                      <a:pt x="790496" y="493840"/>
                      <a:pt x="788301" y="495486"/>
                      <a:pt x="785832" y="496309"/>
                    </a:cubicBezTo>
                    <a:cubicBezTo>
                      <a:pt x="782540" y="497269"/>
                      <a:pt x="779249" y="497954"/>
                      <a:pt x="775820" y="497543"/>
                    </a:cubicBezTo>
                    <a:cubicBezTo>
                      <a:pt x="773076" y="497269"/>
                      <a:pt x="770470" y="496720"/>
                      <a:pt x="768001" y="495486"/>
                    </a:cubicBezTo>
                    <a:cubicBezTo>
                      <a:pt x="764847" y="493840"/>
                      <a:pt x="762104" y="492057"/>
                      <a:pt x="759498" y="489725"/>
                    </a:cubicBezTo>
                    <a:cubicBezTo>
                      <a:pt x="757851" y="488216"/>
                      <a:pt x="756206" y="486708"/>
                      <a:pt x="754697" y="485062"/>
                    </a:cubicBezTo>
                    <a:cubicBezTo>
                      <a:pt x="753600" y="483827"/>
                      <a:pt x="752502" y="482456"/>
                      <a:pt x="751405" y="481084"/>
                    </a:cubicBezTo>
                    <a:cubicBezTo>
                      <a:pt x="748388" y="477106"/>
                      <a:pt x="745782" y="472992"/>
                      <a:pt x="743175" y="468740"/>
                    </a:cubicBezTo>
                    <a:cubicBezTo>
                      <a:pt x="740569" y="464488"/>
                      <a:pt x="738375" y="460099"/>
                      <a:pt x="736043" y="455709"/>
                    </a:cubicBezTo>
                    <a:cubicBezTo>
                      <a:pt x="733986" y="451732"/>
                      <a:pt x="732066" y="447891"/>
                      <a:pt x="730145" y="443777"/>
                    </a:cubicBezTo>
                    <a:cubicBezTo>
                      <a:pt x="727951" y="439250"/>
                      <a:pt x="726030" y="434587"/>
                      <a:pt x="724110" y="429923"/>
                    </a:cubicBezTo>
                    <a:cubicBezTo>
                      <a:pt x="720818" y="421694"/>
                      <a:pt x="717527" y="413464"/>
                      <a:pt x="714372" y="405371"/>
                    </a:cubicBezTo>
                    <a:cubicBezTo>
                      <a:pt x="713686" y="403726"/>
                      <a:pt x="713274" y="401942"/>
                      <a:pt x="712726" y="400297"/>
                    </a:cubicBezTo>
                    <a:cubicBezTo>
                      <a:pt x="712589" y="399885"/>
                      <a:pt x="712452" y="399474"/>
                      <a:pt x="712314" y="399062"/>
                    </a:cubicBezTo>
                    <a:cubicBezTo>
                      <a:pt x="711903" y="401942"/>
                      <a:pt x="711629" y="404686"/>
                      <a:pt x="711217" y="407429"/>
                    </a:cubicBezTo>
                    <a:cubicBezTo>
                      <a:pt x="709845" y="417579"/>
                      <a:pt x="707788" y="427729"/>
                      <a:pt x="705319" y="437741"/>
                    </a:cubicBezTo>
                    <a:cubicBezTo>
                      <a:pt x="703125" y="446519"/>
                      <a:pt x="700656" y="455298"/>
                      <a:pt x="696953" y="463528"/>
                    </a:cubicBezTo>
                    <a:cubicBezTo>
                      <a:pt x="695307" y="467093"/>
                      <a:pt x="693524" y="470660"/>
                      <a:pt x="691603" y="474089"/>
                    </a:cubicBezTo>
                    <a:cubicBezTo>
                      <a:pt x="689820" y="477106"/>
                      <a:pt x="687626" y="480124"/>
                      <a:pt x="684882" y="482318"/>
                    </a:cubicBezTo>
                    <a:cubicBezTo>
                      <a:pt x="683785" y="483416"/>
                      <a:pt x="682551" y="484376"/>
                      <a:pt x="681179" y="485199"/>
                    </a:cubicBezTo>
                    <a:cubicBezTo>
                      <a:pt x="679670" y="486159"/>
                      <a:pt x="678436" y="486708"/>
                      <a:pt x="676927" y="487531"/>
                    </a:cubicBezTo>
                    <a:cubicBezTo>
                      <a:pt x="675967" y="487942"/>
                      <a:pt x="674870" y="488354"/>
                      <a:pt x="673773" y="488491"/>
                    </a:cubicBezTo>
                    <a:cubicBezTo>
                      <a:pt x="673087" y="488628"/>
                      <a:pt x="672538" y="488765"/>
                      <a:pt x="671852" y="488902"/>
                    </a:cubicBezTo>
                    <a:cubicBezTo>
                      <a:pt x="671029" y="489039"/>
                      <a:pt x="670069" y="489039"/>
                      <a:pt x="669246" y="488902"/>
                    </a:cubicBezTo>
                    <a:cubicBezTo>
                      <a:pt x="666503" y="488902"/>
                      <a:pt x="663760" y="487805"/>
                      <a:pt x="661291" y="486708"/>
                    </a:cubicBezTo>
                    <a:cubicBezTo>
                      <a:pt x="658273" y="485473"/>
                      <a:pt x="655805" y="483279"/>
                      <a:pt x="653473" y="481084"/>
                    </a:cubicBezTo>
                    <a:cubicBezTo>
                      <a:pt x="652376" y="480124"/>
                      <a:pt x="651415" y="478752"/>
                      <a:pt x="650455" y="477655"/>
                    </a:cubicBezTo>
                    <a:cubicBezTo>
                      <a:pt x="649358" y="476421"/>
                      <a:pt x="648398" y="475049"/>
                      <a:pt x="647438" y="473677"/>
                    </a:cubicBezTo>
                    <a:cubicBezTo>
                      <a:pt x="644694" y="469700"/>
                      <a:pt x="642500" y="465585"/>
                      <a:pt x="640305" y="461333"/>
                    </a:cubicBezTo>
                    <a:cubicBezTo>
                      <a:pt x="637288" y="455709"/>
                      <a:pt x="634682" y="449948"/>
                      <a:pt x="632350" y="444051"/>
                    </a:cubicBezTo>
                    <a:cubicBezTo>
                      <a:pt x="630567" y="439387"/>
                      <a:pt x="628647" y="434724"/>
                      <a:pt x="626864" y="430061"/>
                    </a:cubicBezTo>
                    <a:cubicBezTo>
                      <a:pt x="626041" y="428003"/>
                      <a:pt x="625218" y="425809"/>
                      <a:pt x="624532" y="423614"/>
                    </a:cubicBezTo>
                    <a:cubicBezTo>
                      <a:pt x="621926" y="415384"/>
                      <a:pt x="619457" y="407155"/>
                      <a:pt x="616851" y="398788"/>
                    </a:cubicBezTo>
                    <a:cubicBezTo>
                      <a:pt x="616714" y="398239"/>
                      <a:pt x="616577" y="397691"/>
                      <a:pt x="616440" y="397142"/>
                    </a:cubicBezTo>
                    <a:cubicBezTo>
                      <a:pt x="616028" y="395496"/>
                      <a:pt x="615754" y="393713"/>
                      <a:pt x="615342" y="392067"/>
                    </a:cubicBezTo>
                    <a:cubicBezTo>
                      <a:pt x="614108" y="386718"/>
                      <a:pt x="612873" y="381368"/>
                      <a:pt x="611639" y="376019"/>
                    </a:cubicBezTo>
                    <a:cubicBezTo>
                      <a:pt x="610953" y="372728"/>
                      <a:pt x="610130" y="369436"/>
                      <a:pt x="609307" y="366144"/>
                    </a:cubicBezTo>
                    <a:cubicBezTo>
                      <a:pt x="608896" y="364087"/>
                      <a:pt x="608622" y="362029"/>
                      <a:pt x="608347" y="359972"/>
                    </a:cubicBezTo>
                    <a:cubicBezTo>
                      <a:pt x="608073" y="358326"/>
                      <a:pt x="607799" y="356543"/>
                      <a:pt x="607524" y="354897"/>
                    </a:cubicBezTo>
                    <a:cubicBezTo>
                      <a:pt x="606838" y="357503"/>
                      <a:pt x="606015" y="360246"/>
                      <a:pt x="605330" y="362852"/>
                    </a:cubicBezTo>
                    <a:cubicBezTo>
                      <a:pt x="602449" y="372865"/>
                      <a:pt x="599295" y="382877"/>
                      <a:pt x="595866" y="392753"/>
                    </a:cubicBezTo>
                    <a:cubicBezTo>
                      <a:pt x="592437" y="402766"/>
                      <a:pt x="588459" y="412641"/>
                      <a:pt x="584207" y="422380"/>
                    </a:cubicBezTo>
                    <a:cubicBezTo>
                      <a:pt x="580504" y="431158"/>
                      <a:pt x="576252" y="439525"/>
                      <a:pt x="571314" y="447617"/>
                    </a:cubicBezTo>
                    <a:cubicBezTo>
                      <a:pt x="569256" y="451183"/>
                      <a:pt x="566925" y="454612"/>
                      <a:pt x="564593" y="458041"/>
                    </a:cubicBezTo>
                    <a:cubicBezTo>
                      <a:pt x="561850" y="462019"/>
                      <a:pt x="558695" y="465722"/>
                      <a:pt x="555266" y="469014"/>
                    </a:cubicBezTo>
                    <a:cubicBezTo>
                      <a:pt x="552660" y="471483"/>
                      <a:pt x="549917" y="473951"/>
                      <a:pt x="546900" y="475872"/>
                    </a:cubicBezTo>
                    <a:cubicBezTo>
                      <a:pt x="545391" y="476832"/>
                      <a:pt x="543882" y="477792"/>
                      <a:pt x="542236" y="478615"/>
                    </a:cubicBezTo>
                    <a:cubicBezTo>
                      <a:pt x="540453" y="479438"/>
                      <a:pt x="539219" y="479850"/>
                      <a:pt x="537298" y="480535"/>
                    </a:cubicBezTo>
                    <a:cubicBezTo>
                      <a:pt x="535927" y="480947"/>
                      <a:pt x="534281" y="481221"/>
                      <a:pt x="532772" y="481358"/>
                    </a:cubicBezTo>
                    <a:cubicBezTo>
                      <a:pt x="531126" y="481633"/>
                      <a:pt x="529480" y="481496"/>
                      <a:pt x="527971" y="481496"/>
                    </a:cubicBezTo>
                    <a:cubicBezTo>
                      <a:pt x="526326" y="481496"/>
                      <a:pt x="524817" y="481221"/>
                      <a:pt x="523308" y="480947"/>
                    </a:cubicBezTo>
                    <a:cubicBezTo>
                      <a:pt x="521388" y="480673"/>
                      <a:pt x="519879" y="479987"/>
                      <a:pt x="518096" y="479301"/>
                    </a:cubicBezTo>
                    <a:cubicBezTo>
                      <a:pt x="516450" y="478615"/>
                      <a:pt x="514941" y="477518"/>
                      <a:pt x="513432" y="476558"/>
                    </a:cubicBezTo>
                    <a:cubicBezTo>
                      <a:pt x="512335" y="475872"/>
                      <a:pt x="511375" y="475186"/>
                      <a:pt x="510552" y="474226"/>
                    </a:cubicBezTo>
                    <a:cubicBezTo>
                      <a:pt x="507946" y="471894"/>
                      <a:pt x="505477" y="469288"/>
                      <a:pt x="503557" y="466271"/>
                    </a:cubicBezTo>
                    <a:cubicBezTo>
                      <a:pt x="501362" y="462842"/>
                      <a:pt x="499579" y="459138"/>
                      <a:pt x="497933" y="455435"/>
                    </a:cubicBezTo>
                    <a:cubicBezTo>
                      <a:pt x="495876" y="450635"/>
                      <a:pt x="494642" y="445697"/>
                      <a:pt x="493544" y="440622"/>
                    </a:cubicBezTo>
                    <a:cubicBezTo>
                      <a:pt x="491624" y="432118"/>
                      <a:pt x="490801" y="423477"/>
                      <a:pt x="490115" y="414699"/>
                    </a:cubicBezTo>
                    <a:cubicBezTo>
                      <a:pt x="489704" y="407703"/>
                      <a:pt x="489567" y="400845"/>
                      <a:pt x="489567" y="393850"/>
                    </a:cubicBezTo>
                    <a:cubicBezTo>
                      <a:pt x="489292" y="394399"/>
                      <a:pt x="488881" y="394810"/>
                      <a:pt x="488606" y="395359"/>
                    </a:cubicBezTo>
                    <a:cubicBezTo>
                      <a:pt x="485726" y="399748"/>
                      <a:pt x="482846" y="404000"/>
                      <a:pt x="479965" y="408252"/>
                    </a:cubicBezTo>
                    <a:cubicBezTo>
                      <a:pt x="474342" y="416482"/>
                      <a:pt x="468307" y="424300"/>
                      <a:pt x="461997" y="431981"/>
                    </a:cubicBezTo>
                    <a:cubicBezTo>
                      <a:pt x="459254" y="435410"/>
                      <a:pt x="456374" y="438564"/>
                      <a:pt x="453494" y="441856"/>
                    </a:cubicBezTo>
                    <a:cubicBezTo>
                      <a:pt x="450065" y="445560"/>
                      <a:pt x="446361" y="448851"/>
                      <a:pt x="442521" y="452143"/>
                    </a:cubicBezTo>
                    <a:cubicBezTo>
                      <a:pt x="439366" y="454749"/>
                      <a:pt x="436074" y="457218"/>
                      <a:pt x="432645" y="459413"/>
                    </a:cubicBezTo>
                    <a:cubicBezTo>
                      <a:pt x="429765" y="461333"/>
                      <a:pt x="426610" y="462430"/>
                      <a:pt x="423318" y="463528"/>
                    </a:cubicBezTo>
                    <a:cubicBezTo>
                      <a:pt x="420026" y="464625"/>
                      <a:pt x="416597" y="464899"/>
                      <a:pt x="413168" y="465036"/>
                    </a:cubicBezTo>
                    <a:cubicBezTo>
                      <a:pt x="409739" y="465173"/>
                      <a:pt x="406585" y="464213"/>
                      <a:pt x="403430" y="462842"/>
                    </a:cubicBezTo>
                    <a:cubicBezTo>
                      <a:pt x="401098" y="461882"/>
                      <a:pt x="398767" y="460235"/>
                      <a:pt x="396983" y="458453"/>
                    </a:cubicBezTo>
                    <a:cubicBezTo>
                      <a:pt x="395886" y="457493"/>
                      <a:pt x="394789" y="456395"/>
                      <a:pt x="393829" y="455161"/>
                    </a:cubicBezTo>
                    <a:cubicBezTo>
                      <a:pt x="392869" y="453926"/>
                      <a:pt x="392183" y="452829"/>
                      <a:pt x="391223" y="451457"/>
                    </a:cubicBezTo>
                    <a:cubicBezTo>
                      <a:pt x="389577" y="448851"/>
                      <a:pt x="388617" y="445834"/>
                      <a:pt x="387657" y="442954"/>
                    </a:cubicBezTo>
                    <a:cubicBezTo>
                      <a:pt x="386422" y="439113"/>
                      <a:pt x="385599" y="434861"/>
                      <a:pt x="385325" y="430746"/>
                    </a:cubicBezTo>
                    <a:cubicBezTo>
                      <a:pt x="384914" y="421557"/>
                      <a:pt x="385462" y="412504"/>
                      <a:pt x="386834" y="403451"/>
                    </a:cubicBezTo>
                    <a:cubicBezTo>
                      <a:pt x="388343" y="393302"/>
                      <a:pt x="390263" y="383015"/>
                      <a:pt x="392594" y="373002"/>
                    </a:cubicBezTo>
                    <a:cubicBezTo>
                      <a:pt x="392732" y="372316"/>
                      <a:pt x="392869" y="371493"/>
                      <a:pt x="393143" y="370807"/>
                    </a:cubicBezTo>
                    <a:cubicBezTo>
                      <a:pt x="388617" y="376431"/>
                      <a:pt x="383953" y="381917"/>
                      <a:pt x="379153" y="387267"/>
                    </a:cubicBezTo>
                    <a:cubicBezTo>
                      <a:pt x="372569" y="394536"/>
                      <a:pt x="365711" y="401531"/>
                      <a:pt x="358442" y="408115"/>
                    </a:cubicBezTo>
                    <a:cubicBezTo>
                      <a:pt x="355287" y="410995"/>
                      <a:pt x="351995" y="413876"/>
                      <a:pt x="348566" y="416482"/>
                    </a:cubicBezTo>
                    <a:cubicBezTo>
                      <a:pt x="344726" y="419499"/>
                      <a:pt x="340748" y="422516"/>
                      <a:pt x="336633" y="425260"/>
                    </a:cubicBezTo>
                    <a:cubicBezTo>
                      <a:pt x="333204" y="427454"/>
                      <a:pt x="329638" y="429512"/>
                      <a:pt x="325935" y="431295"/>
                    </a:cubicBezTo>
                    <a:cubicBezTo>
                      <a:pt x="322368" y="432941"/>
                      <a:pt x="318528" y="434038"/>
                      <a:pt x="314687" y="434998"/>
                    </a:cubicBezTo>
                    <a:cubicBezTo>
                      <a:pt x="313042" y="435410"/>
                      <a:pt x="311396" y="435547"/>
                      <a:pt x="309613" y="435684"/>
                    </a:cubicBezTo>
                    <a:cubicBezTo>
                      <a:pt x="308515" y="435821"/>
                      <a:pt x="307281" y="435821"/>
                      <a:pt x="306184" y="435684"/>
                    </a:cubicBezTo>
                    <a:cubicBezTo>
                      <a:pt x="304538" y="435410"/>
                      <a:pt x="303440" y="435273"/>
                      <a:pt x="301794" y="434861"/>
                    </a:cubicBezTo>
                    <a:cubicBezTo>
                      <a:pt x="300149" y="434450"/>
                      <a:pt x="298640" y="433627"/>
                      <a:pt x="297131" y="432803"/>
                    </a:cubicBezTo>
                    <a:cubicBezTo>
                      <a:pt x="295074" y="431706"/>
                      <a:pt x="293291" y="430198"/>
                      <a:pt x="291507" y="428689"/>
                    </a:cubicBezTo>
                    <a:cubicBezTo>
                      <a:pt x="289724" y="427043"/>
                      <a:pt x="288627" y="424986"/>
                      <a:pt x="287530" y="422928"/>
                    </a:cubicBezTo>
                    <a:cubicBezTo>
                      <a:pt x="286433" y="420596"/>
                      <a:pt x="285747" y="418128"/>
                      <a:pt x="285061" y="415658"/>
                    </a:cubicBezTo>
                    <a:cubicBezTo>
                      <a:pt x="284238" y="412367"/>
                      <a:pt x="283964" y="409075"/>
                      <a:pt x="283689" y="405783"/>
                    </a:cubicBezTo>
                    <a:cubicBezTo>
                      <a:pt x="283415" y="402491"/>
                      <a:pt x="283826" y="399062"/>
                      <a:pt x="284101" y="395771"/>
                    </a:cubicBezTo>
                    <a:cubicBezTo>
                      <a:pt x="284238" y="394399"/>
                      <a:pt x="284375" y="393027"/>
                      <a:pt x="284512" y="391793"/>
                    </a:cubicBezTo>
                    <a:cubicBezTo>
                      <a:pt x="280397" y="394536"/>
                      <a:pt x="276146" y="396868"/>
                      <a:pt x="271757" y="399062"/>
                    </a:cubicBezTo>
                    <a:cubicBezTo>
                      <a:pt x="264350" y="402491"/>
                      <a:pt x="256257" y="404960"/>
                      <a:pt x="248165" y="405783"/>
                    </a:cubicBezTo>
                    <a:cubicBezTo>
                      <a:pt x="244873" y="406195"/>
                      <a:pt x="241444" y="405920"/>
                      <a:pt x="238152" y="405646"/>
                    </a:cubicBezTo>
                    <a:cubicBezTo>
                      <a:pt x="234038" y="405235"/>
                      <a:pt x="230197" y="404137"/>
                      <a:pt x="226356" y="402766"/>
                    </a:cubicBezTo>
                    <a:cubicBezTo>
                      <a:pt x="220184" y="400571"/>
                      <a:pt x="215246" y="395771"/>
                      <a:pt x="211406" y="390696"/>
                    </a:cubicBezTo>
                    <a:cubicBezTo>
                      <a:pt x="209349" y="388090"/>
                      <a:pt x="207840" y="385072"/>
                      <a:pt x="206606" y="382055"/>
                    </a:cubicBezTo>
                    <a:cubicBezTo>
                      <a:pt x="205920" y="380546"/>
                      <a:pt x="205508" y="378626"/>
                      <a:pt x="204959" y="377117"/>
                    </a:cubicBezTo>
                    <a:cubicBezTo>
                      <a:pt x="204274" y="374648"/>
                      <a:pt x="203999" y="372042"/>
                      <a:pt x="203588" y="369573"/>
                    </a:cubicBezTo>
                    <a:cubicBezTo>
                      <a:pt x="203039" y="365458"/>
                      <a:pt x="202765" y="361206"/>
                      <a:pt x="202765" y="357091"/>
                    </a:cubicBezTo>
                    <a:cubicBezTo>
                      <a:pt x="202765" y="352702"/>
                      <a:pt x="203177" y="348313"/>
                      <a:pt x="203588" y="343924"/>
                    </a:cubicBezTo>
                    <a:cubicBezTo>
                      <a:pt x="204685" y="333088"/>
                      <a:pt x="206194" y="322390"/>
                      <a:pt x="207977" y="311691"/>
                    </a:cubicBezTo>
                    <a:cubicBezTo>
                      <a:pt x="209486" y="302913"/>
                      <a:pt x="211269" y="294272"/>
                      <a:pt x="213052" y="285631"/>
                    </a:cubicBezTo>
                    <a:cubicBezTo>
                      <a:pt x="214561" y="278087"/>
                      <a:pt x="216069" y="270543"/>
                      <a:pt x="217715" y="263137"/>
                    </a:cubicBezTo>
                    <a:cubicBezTo>
                      <a:pt x="218127" y="261217"/>
                      <a:pt x="218675" y="259296"/>
                      <a:pt x="219087" y="257513"/>
                    </a:cubicBezTo>
                    <a:cubicBezTo>
                      <a:pt x="220322" y="252713"/>
                      <a:pt x="221693" y="247912"/>
                      <a:pt x="222927" y="242974"/>
                    </a:cubicBezTo>
                    <a:cubicBezTo>
                      <a:pt x="223339" y="241603"/>
                      <a:pt x="223613" y="240231"/>
                      <a:pt x="224025" y="238722"/>
                    </a:cubicBezTo>
                    <a:cubicBezTo>
                      <a:pt x="223202" y="239408"/>
                      <a:pt x="222379" y="240231"/>
                      <a:pt x="221693" y="240917"/>
                    </a:cubicBezTo>
                    <a:cubicBezTo>
                      <a:pt x="214286" y="247775"/>
                      <a:pt x="206606" y="254084"/>
                      <a:pt x="198787" y="260531"/>
                    </a:cubicBezTo>
                    <a:cubicBezTo>
                      <a:pt x="191792" y="266154"/>
                      <a:pt x="184660" y="271504"/>
                      <a:pt x="176979" y="276304"/>
                    </a:cubicBezTo>
                    <a:cubicBezTo>
                      <a:pt x="172864" y="278910"/>
                      <a:pt x="168612" y="281242"/>
                      <a:pt x="164360" y="283574"/>
                    </a:cubicBezTo>
                    <a:cubicBezTo>
                      <a:pt x="160382" y="285768"/>
                      <a:pt x="156405" y="287688"/>
                      <a:pt x="152153" y="289197"/>
                    </a:cubicBezTo>
                    <a:cubicBezTo>
                      <a:pt x="149821" y="289883"/>
                      <a:pt x="147627" y="290569"/>
                      <a:pt x="145295" y="291117"/>
                    </a:cubicBezTo>
                    <a:cubicBezTo>
                      <a:pt x="143649" y="291529"/>
                      <a:pt x="142003" y="291803"/>
                      <a:pt x="140357" y="291940"/>
                    </a:cubicBezTo>
                    <a:cubicBezTo>
                      <a:pt x="137065" y="292489"/>
                      <a:pt x="133362" y="292626"/>
                      <a:pt x="129933" y="292352"/>
                    </a:cubicBezTo>
                    <a:cubicBezTo>
                      <a:pt x="126641" y="292078"/>
                      <a:pt x="123212" y="291666"/>
                      <a:pt x="120332" y="290294"/>
                    </a:cubicBezTo>
                    <a:cubicBezTo>
                      <a:pt x="117040" y="288785"/>
                      <a:pt x="114022" y="287003"/>
                      <a:pt x="111554" y="284534"/>
                    </a:cubicBezTo>
                    <a:cubicBezTo>
                      <a:pt x="110182" y="283162"/>
                      <a:pt x="109222" y="282202"/>
                      <a:pt x="107987" y="280830"/>
                    </a:cubicBezTo>
                    <a:cubicBezTo>
                      <a:pt x="106890" y="279596"/>
                      <a:pt x="106067" y="278087"/>
                      <a:pt x="105244" y="276716"/>
                    </a:cubicBezTo>
                    <a:cubicBezTo>
                      <a:pt x="103873" y="274521"/>
                      <a:pt x="103050" y="271915"/>
                      <a:pt x="102501" y="269446"/>
                    </a:cubicBezTo>
                    <a:cubicBezTo>
                      <a:pt x="101815" y="265743"/>
                      <a:pt x="101541" y="262177"/>
                      <a:pt x="101267" y="258336"/>
                    </a:cubicBezTo>
                    <a:cubicBezTo>
                      <a:pt x="101129" y="253398"/>
                      <a:pt x="101815" y="248735"/>
                      <a:pt x="102638" y="243934"/>
                    </a:cubicBezTo>
                    <a:cubicBezTo>
                      <a:pt x="103461" y="239820"/>
                      <a:pt x="104558" y="235705"/>
                      <a:pt x="105518" y="231590"/>
                    </a:cubicBezTo>
                    <a:cubicBezTo>
                      <a:pt x="106616" y="226927"/>
                      <a:pt x="108125" y="222263"/>
                      <a:pt x="109633" y="217600"/>
                    </a:cubicBezTo>
                    <a:cubicBezTo>
                      <a:pt x="111005" y="213211"/>
                      <a:pt x="112514" y="208684"/>
                      <a:pt x="114160" y="204295"/>
                    </a:cubicBezTo>
                    <a:cubicBezTo>
                      <a:pt x="117451" y="195380"/>
                      <a:pt x="120743" y="186464"/>
                      <a:pt x="124035" y="177549"/>
                    </a:cubicBezTo>
                    <a:cubicBezTo>
                      <a:pt x="125955" y="172063"/>
                      <a:pt x="128561" y="166850"/>
                      <a:pt x="130893" y="161501"/>
                    </a:cubicBezTo>
                    <a:cubicBezTo>
                      <a:pt x="134322" y="153546"/>
                      <a:pt x="137614" y="145728"/>
                      <a:pt x="141043" y="137773"/>
                    </a:cubicBezTo>
                    <a:cubicBezTo>
                      <a:pt x="141729" y="136264"/>
                      <a:pt x="142552" y="134755"/>
                      <a:pt x="143237" y="133383"/>
                    </a:cubicBezTo>
                    <a:cubicBezTo>
                      <a:pt x="145432" y="128857"/>
                      <a:pt x="147764" y="124331"/>
                      <a:pt x="149958" y="119667"/>
                    </a:cubicBezTo>
                    <a:cubicBezTo>
                      <a:pt x="153524" y="112535"/>
                      <a:pt x="157091" y="105403"/>
                      <a:pt x="160657" y="98270"/>
                    </a:cubicBezTo>
                    <a:cubicBezTo>
                      <a:pt x="161480" y="96625"/>
                      <a:pt x="162303" y="94979"/>
                      <a:pt x="163263" y="93470"/>
                    </a:cubicBezTo>
                    <a:cubicBezTo>
                      <a:pt x="165732" y="88944"/>
                      <a:pt x="168063" y="84417"/>
                      <a:pt x="170669" y="80028"/>
                    </a:cubicBezTo>
                    <a:cubicBezTo>
                      <a:pt x="173961" y="73993"/>
                      <a:pt x="177253" y="67958"/>
                      <a:pt x="180545" y="61923"/>
                    </a:cubicBezTo>
                    <a:cubicBezTo>
                      <a:pt x="180271" y="61786"/>
                      <a:pt x="179859" y="61649"/>
                      <a:pt x="179585" y="61512"/>
                    </a:cubicBezTo>
                    <a:cubicBezTo>
                      <a:pt x="178213" y="63020"/>
                      <a:pt x="176979" y="64666"/>
                      <a:pt x="175607" y="66175"/>
                    </a:cubicBezTo>
                    <a:cubicBezTo>
                      <a:pt x="171630" y="70838"/>
                      <a:pt x="167378" y="75365"/>
                      <a:pt x="163263" y="79891"/>
                    </a:cubicBezTo>
                    <a:cubicBezTo>
                      <a:pt x="159971" y="83457"/>
                      <a:pt x="156542" y="87161"/>
                      <a:pt x="153250" y="90727"/>
                    </a:cubicBezTo>
                    <a:cubicBezTo>
                      <a:pt x="152016" y="92098"/>
                      <a:pt x="150644" y="93470"/>
                      <a:pt x="149273" y="94841"/>
                    </a:cubicBezTo>
                    <a:cubicBezTo>
                      <a:pt x="142552" y="101425"/>
                      <a:pt x="135968" y="108009"/>
                      <a:pt x="129247" y="114593"/>
                    </a:cubicBezTo>
                    <a:cubicBezTo>
                      <a:pt x="127053" y="116787"/>
                      <a:pt x="124858" y="118982"/>
                      <a:pt x="122526" y="121313"/>
                    </a:cubicBezTo>
                    <a:cubicBezTo>
                      <a:pt x="121018" y="122822"/>
                      <a:pt x="119372" y="124057"/>
                      <a:pt x="117863" y="125565"/>
                    </a:cubicBezTo>
                    <a:cubicBezTo>
                      <a:pt x="110456" y="132423"/>
                      <a:pt x="103050" y="139144"/>
                      <a:pt x="95643" y="146002"/>
                    </a:cubicBezTo>
                    <a:cubicBezTo>
                      <a:pt x="91802" y="149431"/>
                      <a:pt x="87825" y="152860"/>
                      <a:pt x="83984" y="156289"/>
                    </a:cubicBezTo>
                    <a:cubicBezTo>
                      <a:pt x="77126" y="162187"/>
                      <a:pt x="70268" y="168085"/>
                      <a:pt x="63548" y="173983"/>
                    </a:cubicBezTo>
                    <a:cubicBezTo>
                      <a:pt x="61627" y="175628"/>
                      <a:pt x="59707" y="177137"/>
                      <a:pt x="57787" y="178783"/>
                    </a:cubicBezTo>
                    <a:cubicBezTo>
                      <a:pt x="54221" y="181664"/>
                      <a:pt x="50654" y="184544"/>
                      <a:pt x="46951" y="187424"/>
                    </a:cubicBezTo>
                    <a:cubicBezTo>
                      <a:pt x="43796" y="189756"/>
                      <a:pt x="40367" y="191951"/>
                      <a:pt x="36938" y="193871"/>
                    </a:cubicBezTo>
                    <a:cubicBezTo>
                      <a:pt x="32687" y="196340"/>
                      <a:pt x="28297" y="198809"/>
                      <a:pt x="23771" y="200455"/>
                    </a:cubicBezTo>
                    <a:cubicBezTo>
                      <a:pt x="22674" y="200866"/>
                      <a:pt x="21714" y="201140"/>
                      <a:pt x="20479" y="201415"/>
                    </a:cubicBezTo>
                    <a:cubicBezTo>
                      <a:pt x="18833" y="201689"/>
                      <a:pt x="17187" y="202101"/>
                      <a:pt x="15542" y="202101"/>
                    </a:cubicBezTo>
                    <a:cubicBezTo>
                      <a:pt x="14170" y="202101"/>
                      <a:pt x="13210" y="201963"/>
                      <a:pt x="11838" y="201826"/>
                    </a:cubicBezTo>
                    <a:cubicBezTo>
                      <a:pt x="10467" y="201689"/>
                      <a:pt x="9232" y="201278"/>
                      <a:pt x="7998" y="200866"/>
                    </a:cubicBezTo>
                    <a:cubicBezTo>
                      <a:pt x="6489" y="200318"/>
                      <a:pt x="4706" y="199495"/>
                      <a:pt x="3471" y="198260"/>
                    </a:cubicBezTo>
                    <a:cubicBezTo>
                      <a:pt x="3060" y="197711"/>
                      <a:pt x="2237" y="197163"/>
                      <a:pt x="1826" y="196477"/>
                    </a:cubicBezTo>
                    <a:cubicBezTo>
                      <a:pt x="1551" y="195791"/>
                      <a:pt x="1140" y="195243"/>
                      <a:pt x="865" y="194557"/>
                    </a:cubicBezTo>
                    <a:cubicBezTo>
                      <a:pt x="591" y="193871"/>
                      <a:pt x="454" y="193048"/>
                      <a:pt x="317" y="192362"/>
                    </a:cubicBezTo>
                    <a:cubicBezTo>
                      <a:pt x="-232" y="189893"/>
                      <a:pt x="42" y="187287"/>
                      <a:pt x="317" y="184818"/>
                    </a:cubicBezTo>
                    <a:cubicBezTo>
                      <a:pt x="591" y="181801"/>
                      <a:pt x="1688" y="178921"/>
                      <a:pt x="2923" y="176040"/>
                    </a:cubicBezTo>
                    <a:cubicBezTo>
                      <a:pt x="3609" y="174669"/>
                      <a:pt x="4432" y="173160"/>
                      <a:pt x="5117" y="171788"/>
                    </a:cubicBezTo>
                    <a:cubicBezTo>
                      <a:pt x="6077" y="169868"/>
                      <a:pt x="7175" y="167948"/>
                      <a:pt x="8272" y="166165"/>
                    </a:cubicBezTo>
                    <a:cubicBezTo>
                      <a:pt x="10878" y="161501"/>
                      <a:pt x="13896" y="157249"/>
                      <a:pt x="16913" y="152860"/>
                    </a:cubicBezTo>
                    <a:cubicBezTo>
                      <a:pt x="21165" y="146276"/>
                      <a:pt x="25691" y="139830"/>
                      <a:pt x="30080" y="133383"/>
                    </a:cubicBezTo>
                    <a:cubicBezTo>
                      <a:pt x="31452" y="131463"/>
                      <a:pt x="32961" y="129680"/>
                      <a:pt x="34332" y="127760"/>
                    </a:cubicBezTo>
                    <a:cubicBezTo>
                      <a:pt x="37624" y="123371"/>
                      <a:pt x="41053" y="118982"/>
                      <a:pt x="44345" y="114593"/>
                    </a:cubicBezTo>
                    <a:cubicBezTo>
                      <a:pt x="53261" y="102660"/>
                      <a:pt x="63136" y="91275"/>
                      <a:pt x="73697" y="80714"/>
                    </a:cubicBezTo>
                    <a:cubicBezTo>
                      <a:pt x="79595" y="74679"/>
                      <a:pt x="85905" y="69193"/>
                      <a:pt x="92625" y="63980"/>
                    </a:cubicBezTo>
                    <a:cubicBezTo>
                      <a:pt x="98935" y="59042"/>
                      <a:pt x="105793" y="54928"/>
                      <a:pt x="113199" y="51636"/>
                    </a:cubicBezTo>
                    <a:cubicBezTo>
                      <a:pt x="120057" y="48619"/>
                      <a:pt x="127327" y="47247"/>
                      <a:pt x="134734" y="46424"/>
                    </a:cubicBezTo>
                    <a:cubicBezTo>
                      <a:pt x="141180" y="45738"/>
                      <a:pt x="147489" y="46424"/>
                      <a:pt x="153799" y="47521"/>
                    </a:cubicBezTo>
                    <a:cubicBezTo>
                      <a:pt x="156679" y="48070"/>
                      <a:pt x="159697" y="48481"/>
                      <a:pt x="162577" y="49167"/>
                    </a:cubicBezTo>
                    <a:cubicBezTo>
                      <a:pt x="164634" y="49579"/>
                      <a:pt x="166829" y="50127"/>
                      <a:pt x="168886" y="50676"/>
                    </a:cubicBezTo>
                    <a:cubicBezTo>
                      <a:pt x="170258" y="51087"/>
                      <a:pt x="171630" y="51499"/>
                      <a:pt x="173001" y="51910"/>
                    </a:cubicBezTo>
                    <a:cubicBezTo>
                      <a:pt x="173824" y="52184"/>
                      <a:pt x="174647" y="52459"/>
                      <a:pt x="175470" y="52733"/>
                    </a:cubicBezTo>
                    <a:cubicBezTo>
                      <a:pt x="179448" y="48207"/>
                      <a:pt x="183288" y="43544"/>
                      <a:pt x="187129" y="39017"/>
                    </a:cubicBezTo>
                    <a:cubicBezTo>
                      <a:pt x="190695" y="34765"/>
                      <a:pt x="194261" y="30513"/>
                      <a:pt x="197827" y="26261"/>
                    </a:cubicBezTo>
                    <a:cubicBezTo>
                      <a:pt x="201805" y="21598"/>
                      <a:pt x="205782" y="16797"/>
                      <a:pt x="209623" y="11997"/>
                    </a:cubicBezTo>
                    <a:cubicBezTo>
                      <a:pt x="210172" y="11174"/>
                      <a:pt x="210583" y="10351"/>
                      <a:pt x="211132" y="9528"/>
                    </a:cubicBezTo>
                    <a:cubicBezTo>
                      <a:pt x="212778" y="6785"/>
                      <a:pt x="214698" y="4178"/>
                      <a:pt x="216481" y="1573"/>
                    </a:cubicBezTo>
                    <a:cubicBezTo>
                      <a:pt x="217715" y="-73"/>
                      <a:pt x="220184" y="-485"/>
                      <a:pt x="221830" y="613"/>
                    </a:cubicBezTo>
                    <a:cubicBezTo>
                      <a:pt x="223613" y="1573"/>
                      <a:pt x="224436" y="3904"/>
                      <a:pt x="223613" y="5825"/>
                    </a:cubicBezTo>
                    <a:cubicBezTo>
                      <a:pt x="223065" y="7196"/>
                      <a:pt x="222516" y="8568"/>
                      <a:pt x="221693" y="9802"/>
                    </a:cubicBezTo>
                    <a:cubicBezTo>
                      <a:pt x="220733" y="11311"/>
                      <a:pt x="219910" y="12683"/>
                      <a:pt x="218813" y="14191"/>
                    </a:cubicBezTo>
                    <a:cubicBezTo>
                      <a:pt x="217578" y="15974"/>
                      <a:pt x="216207" y="17758"/>
                      <a:pt x="214835" y="19403"/>
                    </a:cubicBezTo>
                    <a:cubicBezTo>
                      <a:pt x="214149" y="20638"/>
                      <a:pt x="213326" y="22009"/>
                      <a:pt x="212640" y="23244"/>
                    </a:cubicBezTo>
                    <a:cubicBezTo>
                      <a:pt x="210720" y="26536"/>
                      <a:pt x="208663" y="29690"/>
                      <a:pt x="206880" y="32982"/>
                    </a:cubicBezTo>
                    <a:cubicBezTo>
                      <a:pt x="201942" y="41623"/>
                      <a:pt x="196867" y="50402"/>
                      <a:pt x="191929" y="59042"/>
                    </a:cubicBezTo>
                    <a:cubicBezTo>
                      <a:pt x="192341" y="59180"/>
                      <a:pt x="192752" y="59317"/>
                      <a:pt x="193164" y="59591"/>
                    </a:cubicBezTo>
                    <a:cubicBezTo>
                      <a:pt x="194810" y="60277"/>
                      <a:pt x="195633" y="62335"/>
                      <a:pt x="194947" y="63980"/>
                    </a:cubicBezTo>
                    <a:cubicBezTo>
                      <a:pt x="194261" y="65626"/>
                      <a:pt x="192204" y="66449"/>
                      <a:pt x="190558" y="65764"/>
                    </a:cubicBezTo>
                    <a:cubicBezTo>
                      <a:pt x="189872" y="65489"/>
                      <a:pt x="189323" y="65215"/>
                      <a:pt x="188638" y="64941"/>
                    </a:cubicBezTo>
                    <a:cubicBezTo>
                      <a:pt x="186443" y="68918"/>
                      <a:pt x="184248" y="73033"/>
                      <a:pt x="182054" y="77148"/>
                    </a:cubicBezTo>
                    <a:cubicBezTo>
                      <a:pt x="177665" y="85240"/>
                      <a:pt x="173276" y="93332"/>
                      <a:pt x="168886" y="101562"/>
                    </a:cubicBezTo>
                    <a:cubicBezTo>
                      <a:pt x="168886" y="101562"/>
                      <a:pt x="168886" y="101562"/>
                      <a:pt x="168886" y="101425"/>
                    </a:cubicBezTo>
                    <a:cubicBezTo>
                      <a:pt x="163949" y="111301"/>
                      <a:pt x="159148" y="121176"/>
                      <a:pt x="154347" y="131051"/>
                    </a:cubicBezTo>
                    <a:cubicBezTo>
                      <a:pt x="153250" y="133383"/>
                      <a:pt x="152016" y="135715"/>
                      <a:pt x="150918" y="138047"/>
                    </a:cubicBezTo>
                    <a:cubicBezTo>
                      <a:pt x="150507" y="139007"/>
                      <a:pt x="149958" y="139967"/>
                      <a:pt x="149547" y="140927"/>
                    </a:cubicBezTo>
                    <a:cubicBezTo>
                      <a:pt x="147764" y="145179"/>
                      <a:pt x="145844" y="149431"/>
                      <a:pt x="144060" y="153683"/>
                    </a:cubicBezTo>
                    <a:cubicBezTo>
                      <a:pt x="141454" y="159992"/>
                      <a:pt x="138711" y="166165"/>
                      <a:pt x="136105" y="172337"/>
                    </a:cubicBezTo>
                    <a:cubicBezTo>
                      <a:pt x="135008" y="174943"/>
                      <a:pt x="133773" y="177549"/>
                      <a:pt x="132813" y="180155"/>
                    </a:cubicBezTo>
                    <a:cubicBezTo>
                      <a:pt x="129110" y="190305"/>
                      <a:pt x="125544" y="200455"/>
                      <a:pt x="121841" y="210605"/>
                    </a:cubicBezTo>
                    <a:lnTo>
                      <a:pt x="121841" y="210605"/>
                    </a:lnTo>
                    <a:cubicBezTo>
                      <a:pt x="120057" y="215954"/>
                      <a:pt x="118274" y="221303"/>
                      <a:pt x="116766" y="226789"/>
                    </a:cubicBezTo>
                    <a:cubicBezTo>
                      <a:pt x="114845" y="232962"/>
                      <a:pt x="113474" y="239134"/>
                      <a:pt x="112102" y="245443"/>
                    </a:cubicBezTo>
                    <a:cubicBezTo>
                      <a:pt x="112102" y="245443"/>
                      <a:pt x="112102" y="245306"/>
                      <a:pt x="112102" y="245306"/>
                    </a:cubicBezTo>
                    <a:cubicBezTo>
                      <a:pt x="111554" y="248049"/>
                      <a:pt x="111142" y="250792"/>
                      <a:pt x="110868" y="253673"/>
                    </a:cubicBezTo>
                    <a:cubicBezTo>
                      <a:pt x="110731" y="256416"/>
                      <a:pt x="110868" y="259159"/>
                      <a:pt x="111005" y="261902"/>
                    </a:cubicBezTo>
                    <a:cubicBezTo>
                      <a:pt x="111142" y="263823"/>
                      <a:pt x="111554" y="265743"/>
                      <a:pt x="111828" y="267663"/>
                    </a:cubicBezTo>
                    <a:cubicBezTo>
                      <a:pt x="111965" y="268211"/>
                      <a:pt x="112102" y="268623"/>
                      <a:pt x="112239" y="269172"/>
                    </a:cubicBezTo>
                    <a:cubicBezTo>
                      <a:pt x="112102" y="268898"/>
                      <a:pt x="112102" y="268760"/>
                      <a:pt x="111965" y="268623"/>
                    </a:cubicBezTo>
                    <a:cubicBezTo>
                      <a:pt x="112239" y="269720"/>
                      <a:pt x="112788" y="270818"/>
                      <a:pt x="113337" y="271778"/>
                    </a:cubicBezTo>
                    <a:cubicBezTo>
                      <a:pt x="113337" y="271778"/>
                      <a:pt x="113337" y="271640"/>
                      <a:pt x="113337" y="271640"/>
                    </a:cubicBezTo>
                    <a:cubicBezTo>
                      <a:pt x="113748" y="272189"/>
                      <a:pt x="114022" y="272875"/>
                      <a:pt x="114434" y="273424"/>
                    </a:cubicBezTo>
                    <a:cubicBezTo>
                      <a:pt x="114297" y="273287"/>
                      <a:pt x="114160" y="273149"/>
                      <a:pt x="114022" y="273012"/>
                    </a:cubicBezTo>
                    <a:cubicBezTo>
                      <a:pt x="114845" y="274110"/>
                      <a:pt x="115668" y="275207"/>
                      <a:pt x="116628" y="276167"/>
                    </a:cubicBezTo>
                    <a:cubicBezTo>
                      <a:pt x="117177" y="276578"/>
                      <a:pt x="117589" y="277127"/>
                      <a:pt x="118137" y="277539"/>
                    </a:cubicBezTo>
                    <a:cubicBezTo>
                      <a:pt x="118137" y="277539"/>
                      <a:pt x="118137" y="277539"/>
                      <a:pt x="118137" y="277539"/>
                    </a:cubicBezTo>
                    <a:cubicBezTo>
                      <a:pt x="118960" y="278362"/>
                      <a:pt x="119920" y="279047"/>
                      <a:pt x="120880" y="279596"/>
                    </a:cubicBezTo>
                    <a:cubicBezTo>
                      <a:pt x="121566" y="280007"/>
                      <a:pt x="122115" y="280282"/>
                      <a:pt x="122801" y="280693"/>
                    </a:cubicBezTo>
                    <a:cubicBezTo>
                      <a:pt x="122801" y="280693"/>
                      <a:pt x="122663" y="280693"/>
                      <a:pt x="122663" y="280556"/>
                    </a:cubicBezTo>
                    <a:cubicBezTo>
                      <a:pt x="123075" y="280830"/>
                      <a:pt x="123486" y="280968"/>
                      <a:pt x="123898" y="281105"/>
                    </a:cubicBezTo>
                    <a:cubicBezTo>
                      <a:pt x="123761" y="281105"/>
                      <a:pt x="123624" y="281105"/>
                      <a:pt x="123624" y="280968"/>
                    </a:cubicBezTo>
                    <a:cubicBezTo>
                      <a:pt x="123761" y="281105"/>
                      <a:pt x="123898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5270" y="281516"/>
                      <a:pt x="126504" y="281791"/>
                      <a:pt x="127738" y="282065"/>
                    </a:cubicBezTo>
                    <a:cubicBezTo>
                      <a:pt x="127464" y="282065"/>
                      <a:pt x="127327" y="281927"/>
                      <a:pt x="127190" y="281927"/>
                    </a:cubicBezTo>
                    <a:cubicBezTo>
                      <a:pt x="128561" y="282202"/>
                      <a:pt x="130070" y="282339"/>
                      <a:pt x="131579" y="282476"/>
                    </a:cubicBezTo>
                    <a:cubicBezTo>
                      <a:pt x="131305" y="282476"/>
                      <a:pt x="131167" y="282476"/>
                      <a:pt x="130893" y="282476"/>
                    </a:cubicBezTo>
                    <a:cubicBezTo>
                      <a:pt x="132402" y="282476"/>
                      <a:pt x="133911" y="282476"/>
                      <a:pt x="135419" y="282476"/>
                    </a:cubicBezTo>
                    <a:cubicBezTo>
                      <a:pt x="135419" y="282476"/>
                      <a:pt x="135419" y="282476"/>
                      <a:pt x="135419" y="282476"/>
                    </a:cubicBezTo>
                    <a:cubicBezTo>
                      <a:pt x="138025" y="282339"/>
                      <a:pt x="140631" y="281927"/>
                      <a:pt x="143100" y="281516"/>
                    </a:cubicBezTo>
                    <a:cubicBezTo>
                      <a:pt x="143100" y="281516"/>
                      <a:pt x="143100" y="281516"/>
                      <a:pt x="143100" y="281516"/>
                    </a:cubicBezTo>
                    <a:cubicBezTo>
                      <a:pt x="145295" y="280968"/>
                      <a:pt x="147489" y="280419"/>
                      <a:pt x="149547" y="279733"/>
                    </a:cubicBezTo>
                    <a:cubicBezTo>
                      <a:pt x="152290" y="278636"/>
                      <a:pt x="155033" y="277401"/>
                      <a:pt x="157776" y="276030"/>
                    </a:cubicBezTo>
                    <a:cubicBezTo>
                      <a:pt x="157776" y="276030"/>
                      <a:pt x="157639" y="276030"/>
                      <a:pt x="157639" y="276030"/>
                    </a:cubicBezTo>
                    <a:cubicBezTo>
                      <a:pt x="163949" y="272738"/>
                      <a:pt x="170121" y="269035"/>
                      <a:pt x="176019" y="265194"/>
                    </a:cubicBezTo>
                    <a:cubicBezTo>
                      <a:pt x="176019" y="265194"/>
                      <a:pt x="175882" y="265331"/>
                      <a:pt x="175882" y="265331"/>
                    </a:cubicBezTo>
                    <a:cubicBezTo>
                      <a:pt x="187814" y="257239"/>
                      <a:pt x="198787" y="248049"/>
                      <a:pt x="209486" y="238585"/>
                    </a:cubicBezTo>
                    <a:cubicBezTo>
                      <a:pt x="209486" y="238585"/>
                      <a:pt x="209486" y="238585"/>
                      <a:pt x="209349" y="238722"/>
                    </a:cubicBezTo>
                    <a:cubicBezTo>
                      <a:pt x="209349" y="238722"/>
                      <a:pt x="209486" y="238585"/>
                      <a:pt x="209486" y="238585"/>
                    </a:cubicBezTo>
                    <a:lnTo>
                      <a:pt x="209486" y="238585"/>
                    </a:lnTo>
                    <a:cubicBezTo>
                      <a:pt x="209486" y="238585"/>
                      <a:pt x="209486" y="238585"/>
                      <a:pt x="209486" y="238585"/>
                    </a:cubicBezTo>
                    <a:cubicBezTo>
                      <a:pt x="216069" y="232687"/>
                      <a:pt x="222516" y="226652"/>
                      <a:pt x="228825" y="220343"/>
                    </a:cubicBezTo>
                    <a:cubicBezTo>
                      <a:pt x="229237" y="218971"/>
                      <a:pt x="229511" y="217737"/>
                      <a:pt x="229923" y="216365"/>
                    </a:cubicBezTo>
                    <a:cubicBezTo>
                      <a:pt x="230197" y="215131"/>
                      <a:pt x="230609" y="214034"/>
                      <a:pt x="231020" y="212662"/>
                    </a:cubicBezTo>
                    <a:cubicBezTo>
                      <a:pt x="232529" y="207587"/>
                      <a:pt x="234175" y="202649"/>
                      <a:pt x="235820" y="197574"/>
                    </a:cubicBezTo>
                    <a:cubicBezTo>
                      <a:pt x="239112" y="187424"/>
                      <a:pt x="242816" y="177412"/>
                      <a:pt x="246656" y="167399"/>
                    </a:cubicBezTo>
                    <a:cubicBezTo>
                      <a:pt x="254337" y="148196"/>
                      <a:pt x="263115" y="129406"/>
                      <a:pt x="273677" y="111575"/>
                    </a:cubicBezTo>
                    <a:cubicBezTo>
                      <a:pt x="278340" y="103757"/>
                      <a:pt x="283415" y="96213"/>
                      <a:pt x="288902" y="89081"/>
                    </a:cubicBezTo>
                    <a:cubicBezTo>
                      <a:pt x="291645" y="85515"/>
                      <a:pt x="294525" y="81948"/>
                      <a:pt x="297542" y="78657"/>
                    </a:cubicBezTo>
                    <a:cubicBezTo>
                      <a:pt x="300286" y="75502"/>
                      <a:pt x="303166" y="72758"/>
                      <a:pt x="306321" y="70016"/>
                    </a:cubicBezTo>
                    <a:cubicBezTo>
                      <a:pt x="309201" y="67547"/>
                      <a:pt x="312356" y="65352"/>
                      <a:pt x="315373" y="63158"/>
                    </a:cubicBezTo>
                    <a:cubicBezTo>
                      <a:pt x="316745" y="62197"/>
                      <a:pt x="318116" y="61649"/>
                      <a:pt x="319625" y="60963"/>
                    </a:cubicBezTo>
                    <a:cubicBezTo>
                      <a:pt x="320585" y="60551"/>
                      <a:pt x="321545" y="60277"/>
                      <a:pt x="322643" y="60140"/>
                    </a:cubicBezTo>
                    <a:cubicBezTo>
                      <a:pt x="323603" y="60003"/>
                      <a:pt x="324700" y="59729"/>
                      <a:pt x="325660" y="59866"/>
                    </a:cubicBezTo>
                    <a:cubicBezTo>
                      <a:pt x="327169" y="60140"/>
                      <a:pt x="327992" y="60277"/>
                      <a:pt x="329364" y="60689"/>
                    </a:cubicBezTo>
                    <a:cubicBezTo>
                      <a:pt x="330324" y="60963"/>
                      <a:pt x="331147" y="61374"/>
                      <a:pt x="332107" y="61923"/>
                    </a:cubicBezTo>
                    <a:cubicBezTo>
                      <a:pt x="333479" y="62746"/>
                      <a:pt x="334439" y="63569"/>
                      <a:pt x="335399" y="64666"/>
                    </a:cubicBezTo>
                    <a:cubicBezTo>
                      <a:pt x="338279" y="67958"/>
                      <a:pt x="337868" y="73033"/>
                      <a:pt x="337456" y="77011"/>
                    </a:cubicBezTo>
                    <a:cubicBezTo>
                      <a:pt x="337182" y="80303"/>
                      <a:pt x="336359" y="83594"/>
                      <a:pt x="335124" y="86749"/>
                    </a:cubicBezTo>
                    <a:cubicBezTo>
                      <a:pt x="333341" y="91275"/>
                      <a:pt x="331558" y="95802"/>
                      <a:pt x="329364" y="100054"/>
                    </a:cubicBezTo>
                    <a:cubicBezTo>
                      <a:pt x="324700" y="109380"/>
                      <a:pt x="319351" y="118433"/>
                      <a:pt x="314139" y="127486"/>
                    </a:cubicBezTo>
                    <a:cubicBezTo>
                      <a:pt x="310710" y="133383"/>
                      <a:pt x="306869" y="139007"/>
                      <a:pt x="303166" y="144631"/>
                    </a:cubicBezTo>
                    <a:cubicBezTo>
                      <a:pt x="300697" y="148334"/>
                      <a:pt x="298365" y="152037"/>
                      <a:pt x="295897" y="155741"/>
                    </a:cubicBezTo>
                    <a:cubicBezTo>
                      <a:pt x="292193" y="161364"/>
                      <a:pt x="288078" y="166850"/>
                      <a:pt x="284101" y="172199"/>
                    </a:cubicBezTo>
                    <a:cubicBezTo>
                      <a:pt x="271757" y="188796"/>
                      <a:pt x="258041" y="204432"/>
                      <a:pt x="243776" y="219383"/>
                    </a:cubicBezTo>
                    <a:cubicBezTo>
                      <a:pt x="241718" y="221577"/>
                      <a:pt x="239524" y="223634"/>
                      <a:pt x="237467" y="225829"/>
                    </a:cubicBezTo>
                    <a:cubicBezTo>
                      <a:pt x="236781" y="228298"/>
                      <a:pt x="236095" y="230767"/>
                      <a:pt x="235546" y="233373"/>
                    </a:cubicBezTo>
                    <a:cubicBezTo>
                      <a:pt x="232940" y="243523"/>
                      <a:pt x="230197" y="253810"/>
                      <a:pt x="227591" y="263960"/>
                    </a:cubicBezTo>
                    <a:cubicBezTo>
                      <a:pt x="225533" y="274384"/>
                      <a:pt x="223476" y="284808"/>
                      <a:pt x="221419" y="295232"/>
                    </a:cubicBezTo>
                    <a:cubicBezTo>
                      <a:pt x="220596" y="299347"/>
                      <a:pt x="219773" y="303462"/>
                      <a:pt x="219087" y="307577"/>
                    </a:cubicBezTo>
                    <a:cubicBezTo>
                      <a:pt x="217990" y="314160"/>
                      <a:pt x="216893" y="320744"/>
                      <a:pt x="215932" y="327328"/>
                    </a:cubicBezTo>
                    <a:cubicBezTo>
                      <a:pt x="214835" y="334734"/>
                      <a:pt x="214149" y="342278"/>
                      <a:pt x="213601" y="349822"/>
                    </a:cubicBezTo>
                    <a:cubicBezTo>
                      <a:pt x="213601" y="349548"/>
                      <a:pt x="213601" y="349410"/>
                      <a:pt x="213601" y="349136"/>
                    </a:cubicBezTo>
                    <a:cubicBezTo>
                      <a:pt x="213326" y="353251"/>
                      <a:pt x="213326" y="357365"/>
                      <a:pt x="213464" y="361481"/>
                    </a:cubicBezTo>
                    <a:cubicBezTo>
                      <a:pt x="213738" y="365184"/>
                      <a:pt x="214149" y="368887"/>
                      <a:pt x="214698" y="372453"/>
                    </a:cubicBezTo>
                    <a:cubicBezTo>
                      <a:pt x="214698" y="372179"/>
                      <a:pt x="214561" y="372042"/>
                      <a:pt x="214561" y="371768"/>
                    </a:cubicBezTo>
                    <a:cubicBezTo>
                      <a:pt x="214835" y="373276"/>
                      <a:pt x="215246" y="374785"/>
                      <a:pt x="215658" y="376157"/>
                    </a:cubicBezTo>
                    <a:cubicBezTo>
                      <a:pt x="215658" y="375882"/>
                      <a:pt x="215521" y="375745"/>
                      <a:pt x="215384" y="375608"/>
                    </a:cubicBezTo>
                    <a:cubicBezTo>
                      <a:pt x="215795" y="376980"/>
                      <a:pt x="216344" y="378214"/>
                      <a:pt x="216893" y="379586"/>
                    </a:cubicBezTo>
                    <a:cubicBezTo>
                      <a:pt x="217441" y="380546"/>
                      <a:pt x="217990" y="381506"/>
                      <a:pt x="218538" y="382466"/>
                    </a:cubicBezTo>
                    <a:cubicBezTo>
                      <a:pt x="218538" y="382466"/>
                      <a:pt x="218538" y="382329"/>
                      <a:pt x="218538" y="382329"/>
                    </a:cubicBezTo>
                    <a:cubicBezTo>
                      <a:pt x="219773" y="384112"/>
                      <a:pt x="221007" y="385758"/>
                      <a:pt x="222379" y="387267"/>
                    </a:cubicBezTo>
                    <a:cubicBezTo>
                      <a:pt x="223202" y="388090"/>
                      <a:pt x="224025" y="388913"/>
                      <a:pt x="224848" y="389735"/>
                    </a:cubicBezTo>
                    <a:cubicBezTo>
                      <a:pt x="224848" y="389735"/>
                      <a:pt x="224848" y="389735"/>
                      <a:pt x="224711" y="389598"/>
                    </a:cubicBezTo>
                    <a:cubicBezTo>
                      <a:pt x="225259" y="390010"/>
                      <a:pt x="225808" y="390558"/>
                      <a:pt x="226356" y="390970"/>
                    </a:cubicBezTo>
                    <a:cubicBezTo>
                      <a:pt x="227180" y="391519"/>
                      <a:pt x="228002" y="392067"/>
                      <a:pt x="228962" y="392479"/>
                    </a:cubicBezTo>
                    <a:cubicBezTo>
                      <a:pt x="228962" y="392479"/>
                      <a:pt x="228825" y="392479"/>
                      <a:pt x="228825" y="392479"/>
                    </a:cubicBezTo>
                    <a:cubicBezTo>
                      <a:pt x="228962" y="392479"/>
                      <a:pt x="229100" y="392616"/>
                      <a:pt x="229237" y="392616"/>
                    </a:cubicBezTo>
                    <a:cubicBezTo>
                      <a:pt x="229237" y="392616"/>
                      <a:pt x="229374" y="392616"/>
                      <a:pt x="229374" y="392753"/>
                    </a:cubicBezTo>
                    <a:cubicBezTo>
                      <a:pt x="229374" y="392753"/>
                      <a:pt x="229237" y="392753"/>
                      <a:pt x="229237" y="392753"/>
                    </a:cubicBezTo>
                    <a:cubicBezTo>
                      <a:pt x="230197" y="393164"/>
                      <a:pt x="231157" y="393576"/>
                      <a:pt x="232254" y="393987"/>
                    </a:cubicBezTo>
                    <a:cubicBezTo>
                      <a:pt x="232254" y="393987"/>
                      <a:pt x="232117" y="393987"/>
                      <a:pt x="232117" y="393987"/>
                    </a:cubicBezTo>
                    <a:cubicBezTo>
                      <a:pt x="233489" y="394399"/>
                      <a:pt x="234860" y="394810"/>
                      <a:pt x="236232" y="395084"/>
                    </a:cubicBezTo>
                    <a:cubicBezTo>
                      <a:pt x="235958" y="395084"/>
                      <a:pt x="235820" y="394948"/>
                      <a:pt x="235546" y="394948"/>
                    </a:cubicBezTo>
                    <a:cubicBezTo>
                      <a:pt x="237604" y="395359"/>
                      <a:pt x="239524" y="395633"/>
                      <a:pt x="241581" y="395771"/>
                    </a:cubicBezTo>
                    <a:cubicBezTo>
                      <a:pt x="243639" y="395908"/>
                      <a:pt x="245559" y="395908"/>
                      <a:pt x="247616" y="395771"/>
                    </a:cubicBezTo>
                    <a:cubicBezTo>
                      <a:pt x="249811" y="395496"/>
                      <a:pt x="251868" y="395222"/>
                      <a:pt x="254063" y="394810"/>
                    </a:cubicBezTo>
                    <a:cubicBezTo>
                      <a:pt x="255983" y="394262"/>
                      <a:pt x="258041" y="393713"/>
                      <a:pt x="259961" y="393164"/>
                    </a:cubicBezTo>
                    <a:cubicBezTo>
                      <a:pt x="263390" y="391930"/>
                      <a:pt x="266681" y="390558"/>
                      <a:pt x="270110" y="389050"/>
                    </a:cubicBezTo>
                    <a:cubicBezTo>
                      <a:pt x="270110" y="389050"/>
                      <a:pt x="270110" y="389050"/>
                      <a:pt x="270110" y="389050"/>
                    </a:cubicBezTo>
                    <a:cubicBezTo>
                      <a:pt x="273814" y="387267"/>
                      <a:pt x="277243" y="385072"/>
                      <a:pt x="280535" y="382877"/>
                    </a:cubicBezTo>
                    <a:cubicBezTo>
                      <a:pt x="280397" y="383015"/>
                      <a:pt x="280260" y="383152"/>
                      <a:pt x="279986" y="383152"/>
                    </a:cubicBezTo>
                    <a:cubicBezTo>
                      <a:pt x="282455" y="381506"/>
                      <a:pt x="284787" y="379723"/>
                      <a:pt x="287118" y="377939"/>
                    </a:cubicBezTo>
                    <a:cubicBezTo>
                      <a:pt x="287530" y="376019"/>
                      <a:pt x="287941" y="374099"/>
                      <a:pt x="288353" y="372042"/>
                    </a:cubicBezTo>
                    <a:cubicBezTo>
                      <a:pt x="288764" y="369984"/>
                      <a:pt x="289313" y="367927"/>
                      <a:pt x="289724" y="365732"/>
                    </a:cubicBezTo>
                    <a:cubicBezTo>
                      <a:pt x="291782" y="357914"/>
                      <a:pt x="293702" y="350233"/>
                      <a:pt x="295760" y="342415"/>
                    </a:cubicBezTo>
                    <a:cubicBezTo>
                      <a:pt x="296308" y="340358"/>
                      <a:pt x="296720" y="338300"/>
                      <a:pt x="297268" y="336380"/>
                    </a:cubicBezTo>
                    <a:cubicBezTo>
                      <a:pt x="297954" y="334049"/>
                      <a:pt x="298640" y="331854"/>
                      <a:pt x="299326" y="329659"/>
                    </a:cubicBezTo>
                    <a:cubicBezTo>
                      <a:pt x="301932" y="321293"/>
                      <a:pt x="304400" y="312926"/>
                      <a:pt x="306869" y="304422"/>
                    </a:cubicBezTo>
                    <a:cubicBezTo>
                      <a:pt x="307967" y="300993"/>
                      <a:pt x="308927" y="297701"/>
                      <a:pt x="310161" y="294272"/>
                    </a:cubicBezTo>
                    <a:cubicBezTo>
                      <a:pt x="314962" y="280693"/>
                      <a:pt x="319625" y="267114"/>
                      <a:pt x="324426" y="253536"/>
                    </a:cubicBezTo>
                    <a:cubicBezTo>
                      <a:pt x="324426" y="253536"/>
                      <a:pt x="324426" y="253673"/>
                      <a:pt x="324426" y="253673"/>
                    </a:cubicBezTo>
                    <a:cubicBezTo>
                      <a:pt x="325523" y="250518"/>
                      <a:pt x="326895" y="247226"/>
                      <a:pt x="328129" y="244072"/>
                    </a:cubicBezTo>
                    <a:cubicBezTo>
                      <a:pt x="330050" y="239408"/>
                      <a:pt x="331832" y="234745"/>
                      <a:pt x="333753" y="230081"/>
                    </a:cubicBezTo>
                    <a:cubicBezTo>
                      <a:pt x="337868" y="220069"/>
                      <a:pt x="342531" y="210330"/>
                      <a:pt x="347195" y="200592"/>
                    </a:cubicBezTo>
                    <a:cubicBezTo>
                      <a:pt x="351309" y="192362"/>
                      <a:pt x="355698" y="184270"/>
                      <a:pt x="360773" y="176589"/>
                    </a:cubicBezTo>
                    <a:cubicBezTo>
                      <a:pt x="365711" y="169182"/>
                      <a:pt x="370923" y="161912"/>
                      <a:pt x="377370" y="155741"/>
                    </a:cubicBezTo>
                    <a:cubicBezTo>
                      <a:pt x="380113" y="152860"/>
                      <a:pt x="383405" y="150391"/>
                      <a:pt x="386696" y="148060"/>
                    </a:cubicBezTo>
                    <a:cubicBezTo>
                      <a:pt x="389577" y="146002"/>
                      <a:pt x="392732" y="144356"/>
                      <a:pt x="395886" y="142985"/>
                    </a:cubicBezTo>
                    <a:cubicBezTo>
                      <a:pt x="401647" y="140379"/>
                      <a:pt x="408368" y="140653"/>
                      <a:pt x="414403" y="142299"/>
                    </a:cubicBezTo>
                    <a:cubicBezTo>
                      <a:pt x="416735" y="142985"/>
                      <a:pt x="418792" y="144219"/>
                      <a:pt x="420712" y="145728"/>
                    </a:cubicBezTo>
                    <a:cubicBezTo>
                      <a:pt x="422770" y="147374"/>
                      <a:pt x="424278" y="149705"/>
                      <a:pt x="425650" y="152037"/>
                    </a:cubicBezTo>
                    <a:cubicBezTo>
                      <a:pt x="427296" y="154780"/>
                      <a:pt x="428393" y="158072"/>
                      <a:pt x="429079" y="161090"/>
                    </a:cubicBezTo>
                    <a:cubicBezTo>
                      <a:pt x="429353" y="162324"/>
                      <a:pt x="429491" y="163421"/>
                      <a:pt x="429491" y="164656"/>
                    </a:cubicBezTo>
                    <a:cubicBezTo>
                      <a:pt x="429628" y="167262"/>
                      <a:pt x="429765" y="169868"/>
                      <a:pt x="429491" y="172611"/>
                    </a:cubicBezTo>
                    <a:cubicBezTo>
                      <a:pt x="429353" y="175080"/>
                      <a:pt x="429079" y="177549"/>
                      <a:pt x="428667" y="179881"/>
                    </a:cubicBezTo>
                    <a:cubicBezTo>
                      <a:pt x="428393" y="181801"/>
                      <a:pt x="427982" y="183721"/>
                      <a:pt x="427570" y="185504"/>
                    </a:cubicBezTo>
                    <a:cubicBezTo>
                      <a:pt x="426473" y="190579"/>
                      <a:pt x="424827" y="195380"/>
                      <a:pt x="423181" y="200180"/>
                    </a:cubicBezTo>
                    <a:cubicBezTo>
                      <a:pt x="419889" y="209918"/>
                      <a:pt x="415500" y="219383"/>
                      <a:pt x="410974" y="228710"/>
                    </a:cubicBezTo>
                    <a:cubicBezTo>
                      <a:pt x="409054" y="232550"/>
                      <a:pt x="407133" y="236391"/>
                      <a:pt x="405213" y="240231"/>
                    </a:cubicBezTo>
                    <a:cubicBezTo>
                      <a:pt x="404116" y="242426"/>
                      <a:pt x="402881" y="244483"/>
                      <a:pt x="401784" y="246678"/>
                    </a:cubicBezTo>
                    <a:cubicBezTo>
                      <a:pt x="401098" y="247912"/>
                      <a:pt x="400138" y="249832"/>
                      <a:pt x="399452" y="251066"/>
                    </a:cubicBezTo>
                    <a:cubicBezTo>
                      <a:pt x="397806" y="253810"/>
                      <a:pt x="396161" y="256553"/>
                      <a:pt x="394377" y="259159"/>
                    </a:cubicBezTo>
                    <a:cubicBezTo>
                      <a:pt x="389714" y="266840"/>
                      <a:pt x="384914" y="274521"/>
                      <a:pt x="380250" y="282339"/>
                    </a:cubicBezTo>
                    <a:cubicBezTo>
                      <a:pt x="379427" y="283574"/>
                      <a:pt x="378604" y="284808"/>
                      <a:pt x="377644" y="286043"/>
                    </a:cubicBezTo>
                    <a:cubicBezTo>
                      <a:pt x="374901" y="290020"/>
                      <a:pt x="372020" y="293998"/>
                      <a:pt x="369140" y="297975"/>
                    </a:cubicBezTo>
                    <a:cubicBezTo>
                      <a:pt x="364751" y="304285"/>
                      <a:pt x="360225" y="310731"/>
                      <a:pt x="355698" y="317041"/>
                    </a:cubicBezTo>
                    <a:cubicBezTo>
                      <a:pt x="354190" y="319098"/>
                      <a:pt x="352681" y="321155"/>
                      <a:pt x="351035" y="323075"/>
                    </a:cubicBezTo>
                    <a:cubicBezTo>
                      <a:pt x="349526" y="325133"/>
                      <a:pt x="347880" y="327191"/>
                      <a:pt x="346371" y="329111"/>
                    </a:cubicBezTo>
                    <a:cubicBezTo>
                      <a:pt x="343217" y="333088"/>
                      <a:pt x="340062" y="337203"/>
                      <a:pt x="336770" y="341044"/>
                    </a:cubicBezTo>
                    <a:cubicBezTo>
                      <a:pt x="330324" y="348999"/>
                      <a:pt x="323329" y="356680"/>
                      <a:pt x="316334" y="364223"/>
                    </a:cubicBezTo>
                    <a:cubicBezTo>
                      <a:pt x="310024" y="371081"/>
                      <a:pt x="303166" y="377254"/>
                      <a:pt x="295897" y="383152"/>
                    </a:cubicBezTo>
                    <a:cubicBezTo>
                      <a:pt x="295485" y="385209"/>
                      <a:pt x="295211" y="387267"/>
                      <a:pt x="294936" y="389324"/>
                    </a:cubicBezTo>
                    <a:cubicBezTo>
                      <a:pt x="294525" y="392342"/>
                      <a:pt x="294251" y="395359"/>
                      <a:pt x="293976" y="398377"/>
                    </a:cubicBezTo>
                    <a:cubicBezTo>
                      <a:pt x="293839" y="401257"/>
                      <a:pt x="293702" y="404000"/>
                      <a:pt x="293839" y="406880"/>
                    </a:cubicBezTo>
                    <a:cubicBezTo>
                      <a:pt x="293839" y="406880"/>
                      <a:pt x="293839" y="406743"/>
                      <a:pt x="293839" y="406743"/>
                    </a:cubicBezTo>
                    <a:cubicBezTo>
                      <a:pt x="293839" y="406743"/>
                      <a:pt x="293839" y="406880"/>
                      <a:pt x="293839" y="406880"/>
                    </a:cubicBezTo>
                    <a:cubicBezTo>
                      <a:pt x="293839" y="407018"/>
                      <a:pt x="293839" y="407292"/>
                      <a:pt x="293839" y="407429"/>
                    </a:cubicBezTo>
                    <a:cubicBezTo>
                      <a:pt x="293839" y="407292"/>
                      <a:pt x="293839" y="407155"/>
                      <a:pt x="293839" y="407155"/>
                    </a:cubicBezTo>
                    <a:cubicBezTo>
                      <a:pt x="294113" y="409212"/>
                      <a:pt x="294388" y="411132"/>
                      <a:pt x="294799" y="413053"/>
                    </a:cubicBezTo>
                    <a:cubicBezTo>
                      <a:pt x="294799" y="412916"/>
                      <a:pt x="294799" y="412778"/>
                      <a:pt x="294662" y="412641"/>
                    </a:cubicBezTo>
                    <a:cubicBezTo>
                      <a:pt x="294936" y="413876"/>
                      <a:pt x="295211" y="415110"/>
                      <a:pt x="295622" y="416207"/>
                    </a:cubicBezTo>
                    <a:cubicBezTo>
                      <a:pt x="295897" y="416893"/>
                      <a:pt x="296171" y="417442"/>
                      <a:pt x="296445" y="418128"/>
                    </a:cubicBezTo>
                    <a:cubicBezTo>
                      <a:pt x="296308" y="417990"/>
                      <a:pt x="296171" y="417716"/>
                      <a:pt x="296171" y="417579"/>
                    </a:cubicBezTo>
                    <a:cubicBezTo>
                      <a:pt x="296445" y="418128"/>
                      <a:pt x="296720" y="418676"/>
                      <a:pt x="297131" y="419225"/>
                    </a:cubicBezTo>
                    <a:cubicBezTo>
                      <a:pt x="297405" y="419636"/>
                      <a:pt x="297680" y="420048"/>
                      <a:pt x="297954" y="420459"/>
                    </a:cubicBezTo>
                    <a:cubicBezTo>
                      <a:pt x="297817" y="420322"/>
                      <a:pt x="297680" y="420185"/>
                      <a:pt x="297542" y="420048"/>
                    </a:cubicBezTo>
                    <a:cubicBezTo>
                      <a:pt x="298228" y="420871"/>
                      <a:pt x="298914" y="421557"/>
                      <a:pt x="299737" y="422242"/>
                    </a:cubicBezTo>
                    <a:cubicBezTo>
                      <a:pt x="299737" y="422242"/>
                      <a:pt x="299737" y="422242"/>
                      <a:pt x="299737" y="422242"/>
                    </a:cubicBezTo>
                    <a:cubicBezTo>
                      <a:pt x="300149" y="422516"/>
                      <a:pt x="300560" y="422928"/>
                      <a:pt x="300971" y="423203"/>
                    </a:cubicBezTo>
                    <a:cubicBezTo>
                      <a:pt x="300834" y="423203"/>
                      <a:pt x="300834" y="423065"/>
                      <a:pt x="300697" y="423065"/>
                    </a:cubicBezTo>
                    <a:cubicBezTo>
                      <a:pt x="300834" y="423203"/>
                      <a:pt x="300971" y="423203"/>
                      <a:pt x="301109" y="423340"/>
                    </a:cubicBezTo>
                    <a:cubicBezTo>
                      <a:pt x="301109" y="423340"/>
                      <a:pt x="301246" y="423477"/>
                      <a:pt x="301246" y="423477"/>
                    </a:cubicBezTo>
                    <a:cubicBezTo>
                      <a:pt x="301246" y="423477"/>
                      <a:pt x="301246" y="423477"/>
                      <a:pt x="301109" y="423340"/>
                    </a:cubicBezTo>
                    <a:cubicBezTo>
                      <a:pt x="301932" y="423888"/>
                      <a:pt x="302755" y="424300"/>
                      <a:pt x="303715" y="424711"/>
                    </a:cubicBezTo>
                    <a:cubicBezTo>
                      <a:pt x="303989" y="424848"/>
                      <a:pt x="304400" y="424986"/>
                      <a:pt x="304675" y="425123"/>
                    </a:cubicBezTo>
                    <a:cubicBezTo>
                      <a:pt x="305086" y="425260"/>
                      <a:pt x="305635" y="425397"/>
                      <a:pt x="306047" y="425534"/>
                    </a:cubicBezTo>
                    <a:cubicBezTo>
                      <a:pt x="306595" y="425534"/>
                      <a:pt x="307144" y="425671"/>
                      <a:pt x="307829" y="425671"/>
                    </a:cubicBezTo>
                    <a:cubicBezTo>
                      <a:pt x="307555" y="425671"/>
                      <a:pt x="307418" y="425671"/>
                      <a:pt x="307144" y="425671"/>
                    </a:cubicBezTo>
                    <a:cubicBezTo>
                      <a:pt x="307829" y="425671"/>
                      <a:pt x="308515" y="425671"/>
                      <a:pt x="309338" y="425671"/>
                    </a:cubicBezTo>
                    <a:cubicBezTo>
                      <a:pt x="309064" y="425671"/>
                      <a:pt x="308927" y="425671"/>
                      <a:pt x="308652" y="425671"/>
                    </a:cubicBezTo>
                    <a:cubicBezTo>
                      <a:pt x="310161" y="425534"/>
                      <a:pt x="311533" y="425397"/>
                      <a:pt x="313042" y="425123"/>
                    </a:cubicBezTo>
                    <a:cubicBezTo>
                      <a:pt x="312767" y="425123"/>
                      <a:pt x="312630" y="425123"/>
                      <a:pt x="312356" y="425260"/>
                    </a:cubicBezTo>
                    <a:cubicBezTo>
                      <a:pt x="314550" y="424711"/>
                      <a:pt x="316608" y="424163"/>
                      <a:pt x="318665" y="423477"/>
                    </a:cubicBezTo>
                    <a:cubicBezTo>
                      <a:pt x="318665" y="423477"/>
                      <a:pt x="318528" y="423477"/>
                      <a:pt x="318528" y="423477"/>
                    </a:cubicBezTo>
                    <a:cubicBezTo>
                      <a:pt x="318528" y="423477"/>
                      <a:pt x="318665" y="423477"/>
                      <a:pt x="318665" y="423477"/>
                    </a:cubicBezTo>
                    <a:cubicBezTo>
                      <a:pt x="318802" y="423477"/>
                      <a:pt x="318802" y="423477"/>
                      <a:pt x="318939" y="423340"/>
                    </a:cubicBezTo>
                    <a:cubicBezTo>
                      <a:pt x="318939" y="423340"/>
                      <a:pt x="318802" y="423340"/>
                      <a:pt x="318802" y="423340"/>
                    </a:cubicBezTo>
                    <a:cubicBezTo>
                      <a:pt x="320585" y="422654"/>
                      <a:pt x="322368" y="421968"/>
                      <a:pt x="324014" y="421145"/>
                    </a:cubicBezTo>
                    <a:cubicBezTo>
                      <a:pt x="326758" y="419774"/>
                      <a:pt x="329226" y="418265"/>
                      <a:pt x="331695" y="416619"/>
                    </a:cubicBezTo>
                    <a:cubicBezTo>
                      <a:pt x="337456" y="412641"/>
                      <a:pt x="343217" y="408252"/>
                      <a:pt x="348566" y="403589"/>
                    </a:cubicBezTo>
                    <a:cubicBezTo>
                      <a:pt x="348566" y="403589"/>
                      <a:pt x="348566" y="403589"/>
                      <a:pt x="348566" y="403589"/>
                    </a:cubicBezTo>
                    <a:cubicBezTo>
                      <a:pt x="357619" y="395633"/>
                      <a:pt x="366122" y="386855"/>
                      <a:pt x="374078" y="377939"/>
                    </a:cubicBezTo>
                    <a:cubicBezTo>
                      <a:pt x="373941" y="378077"/>
                      <a:pt x="373803" y="378214"/>
                      <a:pt x="373666" y="378351"/>
                    </a:cubicBezTo>
                    <a:cubicBezTo>
                      <a:pt x="382719" y="368064"/>
                      <a:pt x="391086" y="357365"/>
                      <a:pt x="399041" y="346256"/>
                    </a:cubicBezTo>
                    <a:cubicBezTo>
                      <a:pt x="399178" y="345570"/>
                      <a:pt x="399452" y="344884"/>
                      <a:pt x="399590" y="344198"/>
                    </a:cubicBezTo>
                    <a:cubicBezTo>
                      <a:pt x="400824" y="339535"/>
                      <a:pt x="402059" y="334734"/>
                      <a:pt x="403293" y="329933"/>
                    </a:cubicBezTo>
                    <a:cubicBezTo>
                      <a:pt x="403704" y="328013"/>
                      <a:pt x="404253" y="326230"/>
                      <a:pt x="404664" y="324310"/>
                    </a:cubicBezTo>
                    <a:cubicBezTo>
                      <a:pt x="407133" y="315943"/>
                      <a:pt x="409602" y="307714"/>
                      <a:pt x="411934" y="299347"/>
                    </a:cubicBezTo>
                    <a:cubicBezTo>
                      <a:pt x="413168" y="295095"/>
                      <a:pt x="414403" y="290843"/>
                      <a:pt x="415637" y="286591"/>
                    </a:cubicBezTo>
                    <a:cubicBezTo>
                      <a:pt x="417009" y="282202"/>
                      <a:pt x="418380" y="277676"/>
                      <a:pt x="419752" y="273287"/>
                    </a:cubicBezTo>
                    <a:cubicBezTo>
                      <a:pt x="422633" y="264371"/>
                      <a:pt x="425650" y="255456"/>
                      <a:pt x="428942" y="246540"/>
                    </a:cubicBezTo>
                    <a:cubicBezTo>
                      <a:pt x="430725" y="241877"/>
                      <a:pt x="432645" y="237076"/>
                      <a:pt x="434565" y="232413"/>
                    </a:cubicBezTo>
                    <a:cubicBezTo>
                      <a:pt x="436486" y="227475"/>
                      <a:pt x="438543" y="222675"/>
                      <a:pt x="441012" y="218011"/>
                    </a:cubicBezTo>
                    <a:cubicBezTo>
                      <a:pt x="443892" y="212388"/>
                      <a:pt x="446636" y="206627"/>
                      <a:pt x="450476" y="201689"/>
                    </a:cubicBezTo>
                    <a:cubicBezTo>
                      <a:pt x="451573" y="200318"/>
                      <a:pt x="452945" y="198809"/>
                      <a:pt x="454454" y="197986"/>
                    </a:cubicBezTo>
                    <a:cubicBezTo>
                      <a:pt x="456099" y="197026"/>
                      <a:pt x="456648" y="196751"/>
                      <a:pt x="458431" y="196066"/>
                    </a:cubicBezTo>
                    <a:cubicBezTo>
                      <a:pt x="459803" y="195517"/>
                      <a:pt x="461449" y="195105"/>
                      <a:pt x="462820" y="194694"/>
                    </a:cubicBezTo>
                    <a:cubicBezTo>
                      <a:pt x="465015" y="194008"/>
                      <a:pt x="467210" y="195380"/>
                      <a:pt x="468170" y="197300"/>
                    </a:cubicBezTo>
                    <a:cubicBezTo>
                      <a:pt x="468444" y="197711"/>
                      <a:pt x="468581" y="198123"/>
                      <a:pt x="468855" y="198672"/>
                    </a:cubicBezTo>
                    <a:cubicBezTo>
                      <a:pt x="468855" y="198672"/>
                      <a:pt x="468855" y="198534"/>
                      <a:pt x="468855" y="198534"/>
                    </a:cubicBezTo>
                    <a:cubicBezTo>
                      <a:pt x="469953" y="200592"/>
                      <a:pt x="471461" y="203060"/>
                      <a:pt x="471736" y="205530"/>
                    </a:cubicBezTo>
                    <a:cubicBezTo>
                      <a:pt x="472010" y="207724"/>
                      <a:pt x="472010" y="208821"/>
                      <a:pt x="472010" y="211016"/>
                    </a:cubicBezTo>
                    <a:cubicBezTo>
                      <a:pt x="472010" y="212936"/>
                      <a:pt x="471599" y="214719"/>
                      <a:pt x="471324" y="216640"/>
                    </a:cubicBezTo>
                    <a:cubicBezTo>
                      <a:pt x="470227" y="223498"/>
                      <a:pt x="468170" y="230218"/>
                      <a:pt x="465838" y="236665"/>
                    </a:cubicBezTo>
                    <a:cubicBezTo>
                      <a:pt x="464329" y="241054"/>
                      <a:pt x="462683" y="245443"/>
                      <a:pt x="461174" y="249832"/>
                    </a:cubicBezTo>
                    <a:cubicBezTo>
                      <a:pt x="460352" y="252164"/>
                      <a:pt x="459528" y="254359"/>
                      <a:pt x="458568" y="256553"/>
                    </a:cubicBezTo>
                    <a:cubicBezTo>
                      <a:pt x="456785" y="260942"/>
                      <a:pt x="454865" y="265331"/>
                      <a:pt x="452945" y="269858"/>
                    </a:cubicBezTo>
                    <a:cubicBezTo>
                      <a:pt x="452122" y="271778"/>
                      <a:pt x="451299" y="273698"/>
                      <a:pt x="450613" y="275618"/>
                    </a:cubicBezTo>
                    <a:cubicBezTo>
                      <a:pt x="450339" y="276304"/>
                      <a:pt x="450065" y="276990"/>
                      <a:pt x="449653" y="277676"/>
                    </a:cubicBezTo>
                    <a:cubicBezTo>
                      <a:pt x="445675" y="285494"/>
                      <a:pt x="441835" y="293312"/>
                      <a:pt x="437857" y="301130"/>
                    </a:cubicBezTo>
                    <a:cubicBezTo>
                      <a:pt x="430999" y="314709"/>
                      <a:pt x="423044" y="327739"/>
                      <a:pt x="414677" y="340358"/>
                    </a:cubicBezTo>
                    <a:cubicBezTo>
                      <a:pt x="412346" y="343924"/>
                      <a:pt x="409877" y="347490"/>
                      <a:pt x="407408" y="351056"/>
                    </a:cubicBezTo>
                    <a:cubicBezTo>
                      <a:pt x="406448" y="354760"/>
                      <a:pt x="405625" y="358326"/>
                      <a:pt x="404664" y="362029"/>
                    </a:cubicBezTo>
                    <a:cubicBezTo>
                      <a:pt x="403019" y="368750"/>
                      <a:pt x="401510" y="375471"/>
                      <a:pt x="400138" y="382329"/>
                    </a:cubicBezTo>
                    <a:cubicBezTo>
                      <a:pt x="400138" y="382055"/>
                      <a:pt x="400275" y="381917"/>
                      <a:pt x="400275" y="381643"/>
                    </a:cubicBezTo>
                    <a:cubicBezTo>
                      <a:pt x="399178" y="387404"/>
                      <a:pt x="398081" y="393302"/>
                      <a:pt x="397121" y="399062"/>
                    </a:cubicBezTo>
                    <a:cubicBezTo>
                      <a:pt x="396161" y="404686"/>
                      <a:pt x="395475" y="410309"/>
                      <a:pt x="395063" y="415933"/>
                    </a:cubicBezTo>
                    <a:cubicBezTo>
                      <a:pt x="395063" y="415796"/>
                      <a:pt x="395063" y="415796"/>
                      <a:pt x="395063" y="415658"/>
                    </a:cubicBezTo>
                    <a:cubicBezTo>
                      <a:pt x="394926" y="420185"/>
                      <a:pt x="394789" y="424711"/>
                      <a:pt x="395063" y="429238"/>
                    </a:cubicBezTo>
                    <a:cubicBezTo>
                      <a:pt x="395063" y="429238"/>
                      <a:pt x="395063" y="429100"/>
                      <a:pt x="395063" y="429100"/>
                    </a:cubicBezTo>
                    <a:cubicBezTo>
                      <a:pt x="395201" y="430472"/>
                      <a:pt x="395338" y="431981"/>
                      <a:pt x="395612" y="433352"/>
                    </a:cubicBezTo>
                    <a:cubicBezTo>
                      <a:pt x="396161" y="436096"/>
                      <a:pt x="396846" y="438702"/>
                      <a:pt x="397669" y="441308"/>
                    </a:cubicBezTo>
                    <a:cubicBezTo>
                      <a:pt x="397669" y="441033"/>
                      <a:pt x="397532" y="440896"/>
                      <a:pt x="397532" y="440759"/>
                    </a:cubicBezTo>
                    <a:cubicBezTo>
                      <a:pt x="397944" y="441993"/>
                      <a:pt x="398492" y="443228"/>
                      <a:pt x="399041" y="444462"/>
                    </a:cubicBezTo>
                    <a:cubicBezTo>
                      <a:pt x="398904" y="444325"/>
                      <a:pt x="398767" y="444051"/>
                      <a:pt x="398767" y="443914"/>
                    </a:cubicBezTo>
                    <a:cubicBezTo>
                      <a:pt x="399315" y="445011"/>
                      <a:pt x="400001" y="446245"/>
                      <a:pt x="400687" y="447343"/>
                    </a:cubicBezTo>
                    <a:cubicBezTo>
                      <a:pt x="400550" y="447068"/>
                      <a:pt x="400412" y="446931"/>
                      <a:pt x="400412" y="446794"/>
                    </a:cubicBezTo>
                    <a:cubicBezTo>
                      <a:pt x="400824" y="447343"/>
                      <a:pt x="401098" y="447754"/>
                      <a:pt x="401510" y="448303"/>
                    </a:cubicBezTo>
                    <a:cubicBezTo>
                      <a:pt x="401510" y="448303"/>
                      <a:pt x="401510" y="448303"/>
                      <a:pt x="401510" y="448303"/>
                    </a:cubicBezTo>
                    <a:cubicBezTo>
                      <a:pt x="402059" y="448989"/>
                      <a:pt x="402744" y="449674"/>
                      <a:pt x="403430" y="450360"/>
                    </a:cubicBezTo>
                    <a:cubicBezTo>
                      <a:pt x="403430" y="450360"/>
                      <a:pt x="403430" y="450360"/>
                      <a:pt x="403430" y="450360"/>
                    </a:cubicBezTo>
                    <a:cubicBezTo>
                      <a:pt x="403430" y="450360"/>
                      <a:pt x="403430" y="450360"/>
                      <a:pt x="403567" y="450497"/>
                    </a:cubicBezTo>
                    <a:cubicBezTo>
                      <a:pt x="403704" y="450635"/>
                      <a:pt x="403841" y="450772"/>
                      <a:pt x="403979" y="450909"/>
                    </a:cubicBezTo>
                    <a:cubicBezTo>
                      <a:pt x="403979" y="450909"/>
                      <a:pt x="403841" y="450772"/>
                      <a:pt x="403841" y="450772"/>
                    </a:cubicBezTo>
                    <a:cubicBezTo>
                      <a:pt x="404664" y="451457"/>
                      <a:pt x="405625" y="452143"/>
                      <a:pt x="406448" y="452692"/>
                    </a:cubicBezTo>
                    <a:cubicBezTo>
                      <a:pt x="406859" y="452966"/>
                      <a:pt x="407270" y="453103"/>
                      <a:pt x="407682" y="453377"/>
                    </a:cubicBezTo>
                    <a:cubicBezTo>
                      <a:pt x="407682" y="453377"/>
                      <a:pt x="407545" y="453377"/>
                      <a:pt x="407545" y="453241"/>
                    </a:cubicBezTo>
                    <a:cubicBezTo>
                      <a:pt x="407682" y="453241"/>
                      <a:pt x="407682" y="453377"/>
                      <a:pt x="407819" y="453377"/>
                    </a:cubicBezTo>
                    <a:cubicBezTo>
                      <a:pt x="407956" y="453377"/>
                      <a:pt x="407956" y="453515"/>
                      <a:pt x="408093" y="453515"/>
                    </a:cubicBezTo>
                    <a:cubicBezTo>
                      <a:pt x="408093" y="453515"/>
                      <a:pt x="407956" y="453515"/>
                      <a:pt x="407956" y="453377"/>
                    </a:cubicBezTo>
                    <a:cubicBezTo>
                      <a:pt x="408368" y="453515"/>
                      <a:pt x="408642" y="453652"/>
                      <a:pt x="409054" y="453926"/>
                    </a:cubicBezTo>
                    <a:cubicBezTo>
                      <a:pt x="409465" y="454064"/>
                      <a:pt x="410014" y="454201"/>
                      <a:pt x="410425" y="454338"/>
                    </a:cubicBezTo>
                    <a:cubicBezTo>
                      <a:pt x="410974" y="454475"/>
                      <a:pt x="411385" y="454475"/>
                      <a:pt x="411934" y="454612"/>
                    </a:cubicBezTo>
                    <a:cubicBezTo>
                      <a:pt x="411660" y="454612"/>
                      <a:pt x="411522" y="454612"/>
                      <a:pt x="411248" y="454612"/>
                    </a:cubicBezTo>
                    <a:cubicBezTo>
                      <a:pt x="412757" y="454749"/>
                      <a:pt x="414266" y="454749"/>
                      <a:pt x="415637" y="454612"/>
                    </a:cubicBezTo>
                    <a:cubicBezTo>
                      <a:pt x="415363" y="454612"/>
                      <a:pt x="415226" y="454612"/>
                      <a:pt x="414951" y="454612"/>
                    </a:cubicBezTo>
                    <a:cubicBezTo>
                      <a:pt x="416460" y="454475"/>
                      <a:pt x="417832" y="454338"/>
                      <a:pt x="419341" y="453926"/>
                    </a:cubicBezTo>
                    <a:cubicBezTo>
                      <a:pt x="419204" y="453926"/>
                      <a:pt x="419066" y="453926"/>
                      <a:pt x="418929" y="453926"/>
                    </a:cubicBezTo>
                    <a:cubicBezTo>
                      <a:pt x="420164" y="453652"/>
                      <a:pt x="421535" y="453241"/>
                      <a:pt x="422770" y="452829"/>
                    </a:cubicBezTo>
                    <a:cubicBezTo>
                      <a:pt x="422770" y="452829"/>
                      <a:pt x="422633" y="452829"/>
                      <a:pt x="422633" y="452966"/>
                    </a:cubicBezTo>
                    <a:cubicBezTo>
                      <a:pt x="422770" y="452966"/>
                      <a:pt x="422770" y="452829"/>
                      <a:pt x="422907" y="452829"/>
                    </a:cubicBezTo>
                    <a:cubicBezTo>
                      <a:pt x="423044" y="452829"/>
                      <a:pt x="423044" y="452829"/>
                      <a:pt x="423181" y="452692"/>
                    </a:cubicBezTo>
                    <a:cubicBezTo>
                      <a:pt x="423181" y="452692"/>
                      <a:pt x="423044" y="452692"/>
                      <a:pt x="422907" y="452829"/>
                    </a:cubicBezTo>
                    <a:cubicBezTo>
                      <a:pt x="424141" y="452280"/>
                      <a:pt x="425513" y="451732"/>
                      <a:pt x="426610" y="451183"/>
                    </a:cubicBezTo>
                    <a:cubicBezTo>
                      <a:pt x="426336" y="451320"/>
                      <a:pt x="426199" y="451320"/>
                      <a:pt x="426062" y="451457"/>
                    </a:cubicBezTo>
                    <a:cubicBezTo>
                      <a:pt x="427433" y="450772"/>
                      <a:pt x="428667" y="449948"/>
                      <a:pt x="430039" y="449126"/>
                    </a:cubicBezTo>
                    <a:cubicBezTo>
                      <a:pt x="430039" y="449126"/>
                      <a:pt x="429902" y="449263"/>
                      <a:pt x="429902" y="449263"/>
                    </a:cubicBezTo>
                    <a:cubicBezTo>
                      <a:pt x="433468" y="446657"/>
                      <a:pt x="436897" y="443914"/>
                      <a:pt x="440189" y="441033"/>
                    </a:cubicBezTo>
                    <a:cubicBezTo>
                      <a:pt x="443755" y="437741"/>
                      <a:pt x="447184" y="434312"/>
                      <a:pt x="450339" y="430609"/>
                    </a:cubicBezTo>
                    <a:cubicBezTo>
                      <a:pt x="450202" y="430746"/>
                      <a:pt x="450065" y="430883"/>
                      <a:pt x="449927" y="431021"/>
                    </a:cubicBezTo>
                    <a:cubicBezTo>
                      <a:pt x="459117" y="420322"/>
                      <a:pt x="467621" y="409075"/>
                      <a:pt x="475439" y="397416"/>
                    </a:cubicBezTo>
                    <a:cubicBezTo>
                      <a:pt x="475302" y="397691"/>
                      <a:pt x="475165" y="397828"/>
                      <a:pt x="475165" y="397965"/>
                    </a:cubicBezTo>
                    <a:cubicBezTo>
                      <a:pt x="478594" y="392753"/>
                      <a:pt x="482160" y="387541"/>
                      <a:pt x="485315" y="382192"/>
                    </a:cubicBezTo>
                    <a:cubicBezTo>
                      <a:pt x="487098" y="379037"/>
                      <a:pt x="489018" y="375882"/>
                      <a:pt x="490801" y="372865"/>
                    </a:cubicBezTo>
                    <a:cubicBezTo>
                      <a:pt x="490801" y="372590"/>
                      <a:pt x="490801" y="372316"/>
                      <a:pt x="490801" y="372042"/>
                    </a:cubicBezTo>
                    <a:cubicBezTo>
                      <a:pt x="491213" y="366693"/>
                      <a:pt x="491624" y="361343"/>
                      <a:pt x="492035" y="355857"/>
                    </a:cubicBezTo>
                    <a:cubicBezTo>
                      <a:pt x="492447" y="349822"/>
                      <a:pt x="492721" y="343787"/>
                      <a:pt x="493407" y="337889"/>
                    </a:cubicBezTo>
                    <a:cubicBezTo>
                      <a:pt x="494504" y="328425"/>
                      <a:pt x="495739" y="319098"/>
                      <a:pt x="496836" y="309634"/>
                    </a:cubicBezTo>
                    <a:cubicBezTo>
                      <a:pt x="497522" y="304422"/>
                      <a:pt x="497933" y="299210"/>
                      <a:pt x="498893" y="294135"/>
                    </a:cubicBezTo>
                    <a:cubicBezTo>
                      <a:pt x="500539" y="284534"/>
                      <a:pt x="502048" y="274933"/>
                      <a:pt x="503694" y="265469"/>
                    </a:cubicBezTo>
                    <a:cubicBezTo>
                      <a:pt x="504380" y="261765"/>
                      <a:pt x="504929" y="257924"/>
                      <a:pt x="505614" y="254221"/>
                    </a:cubicBezTo>
                    <a:cubicBezTo>
                      <a:pt x="506574" y="248461"/>
                      <a:pt x="507809" y="242837"/>
                      <a:pt x="509043" y="237076"/>
                    </a:cubicBezTo>
                    <a:cubicBezTo>
                      <a:pt x="510141" y="232139"/>
                      <a:pt x="511238" y="227338"/>
                      <a:pt x="512472" y="222400"/>
                    </a:cubicBezTo>
                    <a:cubicBezTo>
                      <a:pt x="513707" y="217600"/>
                      <a:pt x="515216" y="212936"/>
                      <a:pt x="516587" y="208273"/>
                    </a:cubicBezTo>
                    <a:cubicBezTo>
                      <a:pt x="517821" y="204158"/>
                      <a:pt x="519193" y="200180"/>
                      <a:pt x="520565" y="196202"/>
                    </a:cubicBezTo>
                    <a:cubicBezTo>
                      <a:pt x="522211" y="191539"/>
                      <a:pt x="524405" y="187013"/>
                      <a:pt x="526737" y="182624"/>
                    </a:cubicBezTo>
                    <a:cubicBezTo>
                      <a:pt x="528383" y="179606"/>
                      <a:pt x="530166" y="176726"/>
                      <a:pt x="532086" y="173983"/>
                    </a:cubicBezTo>
                    <a:cubicBezTo>
                      <a:pt x="533732" y="171651"/>
                      <a:pt x="535652" y="169731"/>
                      <a:pt x="537984" y="167948"/>
                    </a:cubicBezTo>
                    <a:cubicBezTo>
                      <a:pt x="541962" y="165067"/>
                      <a:pt x="547311" y="165205"/>
                      <a:pt x="551837" y="166576"/>
                    </a:cubicBezTo>
                    <a:cubicBezTo>
                      <a:pt x="553758" y="167125"/>
                      <a:pt x="555129" y="168359"/>
                      <a:pt x="556501" y="169594"/>
                    </a:cubicBezTo>
                    <a:cubicBezTo>
                      <a:pt x="557187" y="170279"/>
                      <a:pt x="557872" y="171102"/>
                      <a:pt x="558284" y="171925"/>
                    </a:cubicBezTo>
                    <a:cubicBezTo>
                      <a:pt x="558969" y="173297"/>
                      <a:pt x="559518" y="174394"/>
                      <a:pt x="560204" y="175903"/>
                    </a:cubicBezTo>
                    <a:cubicBezTo>
                      <a:pt x="560753" y="177275"/>
                      <a:pt x="561164" y="178783"/>
                      <a:pt x="561576" y="180155"/>
                    </a:cubicBezTo>
                    <a:cubicBezTo>
                      <a:pt x="561987" y="181664"/>
                      <a:pt x="562536" y="183310"/>
                      <a:pt x="562673" y="184818"/>
                    </a:cubicBezTo>
                    <a:cubicBezTo>
                      <a:pt x="562947" y="186739"/>
                      <a:pt x="563084" y="188385"/>
                      <a:pt x="563084" y="190168"/>
                    </a:cubicBezTo>
                    <a:cubicBezTo>
                      <a:pt x="563359" y="193460"/>
                      <a:pt x="563084" y="196614"/>
                      <a:pt x="562947" y="199906"/>
                    </a:cubicBezTo>
                    <a:cubicBezTo>
                      <a:pt x="562673" y="208959"/>
                      <a:pt x="561301" y="218011"/>
                      <a:pt x="559793" y="227063"/>
                    </a:cubicBezTo>
                    <a:cubicBezTo>
                      <a:pt x="558147" y="237214"/>
                      <a:pt x="555815" y="247363"/>
                      <a:pt x="553209" y="257376"/>
                    </a:cubicBezTo>
                    <a:cubicBezTo>
                      <a:pt x="547997" y="276990"/>
                      <a:pt x="540864" y="296055"/>
                      <a:pt x="532772" y="314572"/>
                    </a:cubicBezTo>
                    <a:cubicBezTo>
                      <a:pt x="528932" y="323350"/>
                      <a:pt x="524817" y="331854"/>
                      <a:pt x="520428" y="340358"/>
                    </a:cubicBezTo>
                    <a:cubicBezTo>
                      <a:pt x="517821" y="345570"/>
                      <a:pt x="515078" y="350919"/>
                      <a:pt x="512061" y="355994"/>
                    </a:cubicBezTo>
                    <a:cubicBezTo>
                      <a:pt x="508083" y="362578"/>
                      <a:pt x="504243" y="369299"/>
                      <a:pt x="500265" y="375882"/>
                    </a:cubicBezTo>
                    <a:cubicBezTo>
                      <a:pt x="500265" y="376705"/>
                      <a:pt x="500128" y="377391"/>
                      <a:pt x="500128" y="378214"/>
                    </a:cubicBezTo>
                    <a:cubicBezTo>
                      <a:pt x="500128" y="378214"/>
                      <a:pt x="500128" y="378214"/>
                      <a:pt x="500128" y="378214"/>
                    </a:cubicBezTo>
                    <a:cubicBezTo>
                      <a:pt x="499854" y="384249"/>
                      <a:pt x="499716" y="390284"/>
                      <a:pt x="499716" y="396319"/>
                    </a:cubicBezTo>
                    <a:cubicBezTo>
                      <a:pt x="499716" y="402080"/>
                      <a:pt x="499854" y="407841"/>
                      <a:pt x="500265" y="413601"/>
                    </a:cubicBezTo>
                    <a:cubicBezTo>
                      <a:pt x="500265" y="413601"/>
                      <a:pt x="500265" y="413601"/>
                      <a:pt x="500265" y="413464"/>
                    </a:cubicBezTo>
                    <a:cubicBezTo>
                      <a:pt x="500265" y="413738"/>
                      <a:pt x="500265" y="413876"/>
                      <a:pt x="500265" y="414150"/>
                    </a:cubicBezTo>
                    <a:lnTo>
                      <a:pt x="500265" y="414150"/>
                    </a:lnTo>
                    <a:lnTo>
                      <a:pt x="500265" y="414150"/>
                    </a:lnTo>
                    <a:cubicBezTo>
                      <a:pt x="500814" y="421282"/>
                      <a:pt x="501637" y="428277"/>
                      <a:pt x="502871" y="435410"/>
                    </a:cubicBezTo>
                    <a:cubicBezTo>
                      <a:pt x="502871" y="435273"/>
                      <a:pt x="502871" y="435135"/>
                      <a:pt x="502871" y="434998"/>
                    </a:cubicBezTo>
                    <a:cubicBezTo>
                      <a:pt x="503694" y="438976"/>
                      <a:pt x="504654" y="442816"/>
                      <a:pt x="505751" y="446794"/>
                    </a:cubicBezTo>
                    <a:cubicBezTo>
                      <a:pt x="506712" y="449537"/>
                      <a:pt x="507809" y="452280"/>
                      <a:pt x="509043" y="454886"/>
                    </a:cubicBezTo>
                    <a:cubicBezTo>
                      <a:pt x="509043" y="454886"/>
                      <a:pt x="509043" y="454749"/>
                      <a:pt x="508906" y="454749"/>
                    </a:cubicBezTo>
                    <a:cubicBezTo>
                      <a:pt x="510003" y="456806"/>
                      <a:pt x="511101" y="458864"/>
                      <a:pt x="512335" y="460922"/>
                    </a:cubicBezTo>
                    <a:cubicBezTo>
                      <a:pt x="512335" y="460784"/>
                      <a:pt x="512198" y="460647"/>
                      <a:pt x="512061" y="460510"/>
                    </a:cubicBezTo>
                    <a:cubicBezTo>
                      <a:pt x="512747" y="461607"/>
                      <a:pt x="513570" y="462567"/>
                      <a:pt x="514392" y="463528"/>
                    </a:cubicBezTo>
                    <a:cubicBezTo>
                      <a:pt x="514392" y="463528"/>
                      <a:pt x="514392" y="463528"/>
                      <a:pt x="514392" y="463528"/>
                    </a:cubicBezTo>
                    <a:cubicBezTo>
                      <a:pt x="514392" y="463528"/>
                      <a:pt x="514392" y="463664"/>
                      <a:pt x="514530" y="463664"/>
                    </a:cubicBezTo>
                    <a:cubicBezTo>
                      <a:pt x="514667" y="463802"/>
                      <a:pt x="514804" y="463939"/>
                      <a:pt x="514804" y="464076"/>
                    </a:cubicBezTo>
                    <a:cubicBezTo>
                      <a:pt x="514804" y="464076"/>
                      <a:pt x="514667" y="463939"/>
                      <a:pt x="514667" y="463939"/>
                    </a:cubicBezTo>
                    <a:cubicBezTo>
                      <a:pt x="515490" y="464899"/>
                      <a:pt x="516450" y="465722"/>
                      <a:pt x="517410" y="466545"/>
                    </a:cubicBezTo>
                    <a:cubicBezTo>
                      <a:pt x="517410" y="466545"/>
                      <a:pt x="517410" y="466545"/>
                      <a:pt x="517273" y="466545"/>
                    </a:cubicBezTo>
                    <a:cubicBezTo>
                      <a:pt x="517273" y="466545"/>
                      <a:pt x="517273" y="466545"/>
                      <a:pt x="517410" y="466545"/>
                    </a:cubicBezTo>
                    <a:cubicBezTo>
                      <a:pt x="517547" y="466682"/>
                      <a:pt x="517684" y="466819"/>
                      <a:pt x="517821" y="466957"/>
                    </a:cubicBezTo>
                    <a:cubicBezTo>
                      <a:pt x="517684" y="466819"/>
                      <a:pt x="517547" y="466682"/>
                      <a:pt x="517410" y="466682"/>
                    </a:cubicBezTo>
                    <a:cubicBezTo>
                      <a:pt x="517959" y="467093"/>
                      <a:pt x="518645" y="467642"/>
                      <a:pt x="519193" y="468054"/>
                    </a:cubicBezTo>
                    <a:cubicBezTo>
                      <a:pt x="518919" y="467917"/>
                      <a:pt x="518782" y="467780"/>
                      <a:pt x="518645" y="467642"/>
                    </a:cubicBezTo>
                    <a:cubicBezTo>
                      <a:pt x="519879" y="468602"/>
                      <a:pt x="521250" y="469425"/>
                      <a:pt x="522622" y="470111"/>
                    </a:cubicBezTo>
                    <a:cubicBezTo>
                      <a:pt x="522348" y="469974"/>
                      <a:pt x="522211" y="469837"/>
                      <a:pt x="522074" y="469837"/>
                    </a:cubicBezTo>
                    <a:cubicBezTo>
                      <a:pt x="522622" y="470111"/>
                      <a:pt x="523171" y="470248"/>
                      <a:pt x="523719" y="470522"/>
                    </a:cubicBezTo>
                    <a:cubicBezTo>
                      <a:pt x="524131" y="470660"/>
                      <a:pt x="524542" y="470797"/>
                      <a:pt x="525091" y="470934"/>
                    </a:cubicBezTo>
                    <a:cubicBezTo>
                      <a:pt x="526188" y="471209"/>
                      <a:pt x="527148" y="471346"/>
                      <a:pt x="528246" y="471346"/>
                    </a:cubicBezTo>
                    <a:cubicBezTo>
                      <a:pt x="528246" y="471346"/>
                      <a:pt x="528108" y="471346"/>
                      <a:pt x="528108" y="471346"/>
                    </a:cubicBezTo>
                    <a:cubicBezTo>
                      <a:pt x="528108" y="471346"/>
                      <a:pt x="528246" y="471346"/>
                      <a:pt x="528246" y="471346"/>
                    </a:cubicBezTo>
                    <a:cubicBezTo>
                      <a:pt x="528246" y="471346"/>
                      <a:pt x="528246" y="471346"/>
                      <a:pt x="528383" y="471346"/>
                    </a:cubicBezTo>
                    <a:cubicBezTo>
                      <a:pt x="528383" y="471346"/>
                      <a:pt x="528383" y="471346"/>
                      <a:pt x="528383" y="471346"/>
                    </a:cubicBezTo>
                    <a:cubicBezTo>
                      <a:pt x="529755" y="471483"/>
                      <a:pt x="530989" y="471346"/>
                      <a:pt x="532361" y="471346"/>
                    </a:cubicBezTo>
                    <a:cubicBezTo>
                      <a:pt x="532086" y="471346"/>
                      <a:pt x="531949" y="471346"/>
                      <a:pt x="531675" y="471346"/>
                    </a:cubicBezTo>
                    <a:cubicBezTo>
                      <a:pt x="532361" y="471346"/>
                      <a:pt x="533046" y="471209"/>
                      <a:pt x="533595" y="471071"/>
                    </a:cubicBezTo>
                    <a:cubicBezTo>
                      <a:pt x="533321" y="471071"/>
                      <a:pt x="533184" y="471209"/>
                      <a:pt x="532909" y="471209"/>
                    </a:cubicBezTo>
                    <a:cubicBezTo>
                      <a:pt x="534281" y="470934"/>
                      <a:pt x="535652" y="470522"/>
                      <a:pt x="536887" y="470111"/>
                    </a:cubicBezTo>
                    <a:cubicBezTo>
                      <a:pt x="536750" y="470111"/>
                      <a:pt x="536613" y="470248"/>
                      <a:pt x="536475" y="470248"/>
                    </a:cubicBezTo>
                    <a:cubicBezTo>
                      <a:pt x="537024" y="469974"/>
                      <a:pt x="537573" y="469837"/>
                      <a:pt x="537984" y="469563"/>
                    </a:cubicBezTo>
                    <a:cubicBezTo>
                      <a:pt x="537984" y="469563"/>
                      <a:pt x="537847" y="469563"/>
                      <a:pt x="537847" y="469700"/>
                    </a:cubicBezTo>
                    <a:cubicBezTo>
                      <a:pt x="539219" y="469014"/>
                      <a:pt x="540453" y="468328"/>
                      <a:pt x="541687" y="467505"/>
                    </a:cubicBezTo>
                    <a:cubicBezTo>
                      <a:pt x="543608" y="466134"/>
                      <a:pt x="545391" y="464762"/>
                      <a:pt x="547174" y="463253"/>
                    </a:cubicBezTo>
                    <a:cubicBezTo>
                      <a:pt x="547037" y="463253"/>
                      <a:pt x="547037" y="463390"/>
                      <a:pt x="546900" y="463390"/>
                    </a:cubicBezTo>
                    <a:cubicBezTo>
                      <a:pt x="548408" y="462019"/>
                      <a:pt x="549917" y="460510"/>
                      <a:pt x="551289" y="459001"/>
                    </a:cubicBezTo>
                    <a:cubicBezTo>
                      <a:pt x="551289" y="459138"/>
                      <a:pt x="551151" y="459138"/>
                      <a:pt x="551151" y="459138"/>
                    </a:cubicBezTo>
                    <a:cubicBezTo>
                      <a:pt x="551289" y="459001"/>
                      <a:pt x="551289" y="459001"/>
                      <a:pt x="551426" y="458864"/>
                    </a:cubicBezTo>
                    <a:cubicBezTo>
                      <a:pt x="551426" y="458864"/>
                      <a:pt x="551563" y="458727"/>
                      <a:pt x="551563" y="458727"/>
                    </a:cubicBezTo>
                    <a:cubicBezTo>
                      <a:pt x="551563" y="458727"/>
                      <a:pt x="551426" y="458864"/>
                      <a:pt x="551426" y="458864"/>
                    </a:cubicBezTo>
                    <a:cubicBezTo>
                      <a:pt x="553758" y="456121"/>
                      <a:pt x="555815" y="453241"/>
                      <a:pt x="557872" y="450223"/>
                    </a:cubicBezTo>
                    <a:cubicBezTo>
                      <a:pt x="557872" y="450360"/>
                      <a:pt x="557735" y="450360"/>
                      <a:pt x="557735" y="450497"/>
                    </a:cubicBezTo>
                    <a:cubicBezTo>
                      <a:pt x="561713" y="444462"/>
                      <a:pt x="565416" y="438153"/>
                      <a:pt x="568708" y="431706"/>
                    </a:cubicBezTo>
                    <a:cubicBezTo>
                      <a:pt x="568571" y="431981"/>
                      <a:pt x="568571" y="432118"/>
                      <a:pt x="568434" y="432392"/>
                    </a:cubicBezTo>
                    <a:cubicBezTo>
                      <a:pt x="574880" y="419499"/>
                      <a:pt x="580367" y="405920"/>
                      <a:pt x="585167" y="392342"/>
                    </a:cubicBezTo>
                    <a:cubicBezTo>
                      <a:pt x="585167" y="392342"/>
                      <a:pt x="585167" y="392479"/>
                      <a:pt x="585167" y="392479"/>
                    </a:cubicBezTo>
                    <a:cubicBezTo>
                      <a:pt x="592437" y="371493"/>
                      <a:pt x="598472" y="350096"/>
                      <a:pt x="603272" y="328425"/>
                    </a:cubicBezTo>
                    <a:cubicBezTo>
                      <a:pt x="602586" y="323899"/>
                      <a:pt x="602175" y="319235"/>
                      <a:pt x="601764" y="314709"/>
                    </a:cubicBezTo>
                    <a:cubicBezTo>
                      <a:pt x="600803" y="305382"/>
                      <a:pt x="599706" y="296055"/>
                      <a:pt x="598746" y="286728"/>
                    </a:cubicBezTo>
                    <a:cubicBezTo>
                      <a:pt x="598060" y="280830"/>
                      <a:pt x="597786" y="274795"/>
                      <a:pt x="597374" y="268898"/>
                    </a:cubicBezTo>
                    <a:cubicBezTo>
                      <a:pt x="596688" y="257376"/>
                      <a:pt x="596414" y="245855"/>
                      <a:pt x="596414" y="234333"/>
                    </a:cubicBezTo>
                    <a:cubicBezTo>
                      <a:pt x="596414" y="228984"/>
                      <a:pt x="596688" y="223634"/>
                      <a:pt x="596963" y="218285"/>
                    </a:cubicBezTo>
                    <a:cubicBezTo>
                      <a:pt x="597237" y="214034"/>
                      <a:pt x="597649" y="209782"/>
                      <a:pt x="597923" y="205530"/>
                    </a:cubicBezTo>
                    <a:cubicBezTo>
                      <a:pt x="598197" y="201552"/>
                      <a:pt x="598746" y="197711"/>
                      <a:pt x="599706" y="193871"/>
                    </a:cubicBezTo>
                    <a:cubicBezTo>
                      <a:pt x="600117" y="192225"/>
                      <a:pt x="600666" y="190716"/>
                      <a:pt x="601215" y="189208"/>
                    </a:cubicBezTo>
                    <a:cubicBezTo>
                      <a:pt x="601901" y="187424"/>
                      <a:pt x="603135" y="185915"/>
                      <a:pt x="604232" y="184407"/>
                    </a:cubicBezTo>
                    <a:cubicBezTo>
                      <a:pt x="605193" y="183310"/>
                      <a:pt x="606015" y="182075"/>
                      <a:pt x="606975" y="180978"/>
                    </a:cubicBezTo>
                    <a:cubicBezTo>
                      <a:pt x="608896" y="178372"/>
                      <a:pt x="612873" y="178372"/>
                      <a:pt x="614794" y="180978"/>
                    </a:cubicBezTo>
                    <a:cubicBezTo>
                      <a:pt x="616028" y="182624"/>
                      <a:pt x="617400" y="184270"/>
                      <a:pt x="618771" y="186053"/>
                    </a:cubicBezTo>
                    <a:cubicBezTo>
                      <a:pt x="619457" y="187013"/>
                      <a:pt x="620006" y="187973"/>
                      <a:pt x="620417" y="189070"/>
                    </a:cubicBezTo>
                    <a:cubicBezTo>
                      <a:pt x="621103" y="190716"/>
                      <a:pt x="621515" y="192088"/>
                      <a:pt x="621926" y="193871"/>
                    </a:cubicBezTo>
                    <a:cubicBezTo>
                      <a:pt x="622338" y="195517"/>
                      <a:pt x="622612" y="197300"/>
                      <a:pt x="622886" y="198946"/>
                    </a:cubicBezTo>
                    <a:cubicBezTo>
                      <a:pt x="623298" y="201140"/>
                      <a:pt x="623435" y="203335"/>
                      <a:pt x="623709" y="205667"/>
                    </a:cubicBezTo>
                    <a:cubicBezTo>
                      <a:pt x="623983" y="207587"/>
                      <a:pt x="624120" y="209507"/>
                      <a:pt x="624120" y="211427"/>
                    </a:cubicBezTo>
                    <a:cubicBezTo>
                      <a:pt x="624395" y="216640"/>
                      <a:pt x="624532" y="221852"/>
                      <a:pt x="624395" y="226927"/>
                    </a:cubicBezTo>
                    <a:cubicBezTo>
                      <a:pt x="624258" y="235430"/>
                      <a:pt x="624120" y="243934"/>
                      <a:pt x="623983" y="252438"/>
                    </a:cubicBezTo>
                    <a:cubicBezTo>
                      <a:pt x="623846" y="258336"/>
                      <a:pt x="623298" y="264234"/>
                      <a:pt x="622886" y="270132"/>
                    </a:cubicBezTo>
                    <a:cubicBezTo>
                      <a:pt x="622063" y="280968"/>
                      <a:pt x="620691" y="291940"/>
                      <a:pt x="618909" y="302639"/>
                    </a:cubicBezTo>
                    <a:cubicBezTo>
                      <a:pt x="617400" y="311966"/>
                      <a:pt x="615617" y="321293"/>
                      <a:pt x="613559" y="330482"/>
                    </a:cubicBezTo>
                    <a:cubicBezTo>
                      <a:pt x="614245" y="334186"/>
                      <a:pt x="614794" y="337889"/>
                      <a:pt x="615342" y="341592"/>
                    </a:cubicBezTo>
                    <a:cubicBezTo>
                      <a:pt x="616577" y="348862"/>
                      <a:pt x="617811" y="356131"/>
                      <a:pt x="618909" y="363401"/>
                    </a:cubicBezTo>
                    <a:cubicBezTo>
                      <a:pt x="621377" y="373962"/>
                      <a:pt x="623846" y="384661"/>
                      <a:pt x="626315" y="395222"/>
                    </a:cubicBezTo>
                    <a:cubicBezTo>
                      <a:pt x="626452" y="396045"/>
                      <a:pt x="626727" y="396731"/>
                      <a:pt x="626864" y="397554"/>
                    </a:cubicBezTo>
                    <a:cubicBezTo>
                      <a:pt x="627824" y="400571"/>
                      <a:pt x="628647" y="403451"/>
                      <a:pt x="629607" y="406469"/>
                    </a:cubicBezTo>
                    <a:cubicBezTo>
                      <a:pt x="631253" y="411818"/>
                      <a:pt x="632899" y="417305"/>
                      <a:pt x="634545" y="422654"/>
                    </a:cubicBezTo>
                    <a:cubicBezTo>
                      <a:pt x="636328" y="427043"/>
                      <a:pt x="637974" y="431569"/>
                      <a:pt x="639757" y="435958"/>
                    </a:cubicBezTo>
                    <a:cubicBezTo>
                      <a:pt x="640580" y="438153"/>
                      <a:pt x="641403" y="440348"/>
                      <a:pt x="642363" y="442405"/>
                    </a:cubicBezTo>
                    <a:cubicBezTo>
                      <a:pt x="644009" y="446657"/>
                      <a:pt x="646066" y="450772"/>
                      <a:pt x="647986" y="454749"/>
                    </a:cubicBezTo>
                    <a:cubicBezTo>
                      <a:pt x="647849" y="454475"/>
                      <a:pt x="647849" y="454338"/>
                      <a:pt x="647712" y="454201"/>
                    </a:cubicBezTo>
                    <a:cubicBezTo>
                      <a:pt x="650181" y="459138"/>
                      <a:pt x="652787" y="463939"/>
                      <a:pt x="655805" y="468602"/>
                    </a:cubicBezTo>
                    <a:cubicBezTo>
                      <a:pt x="657039" y="470248"/>
                      <a:pt x="658273" y="471757"/>
                      <a:pt x="659508" y="473266"/>
                    </a:cubicBezTo>
                    <a:cubicBezTo>
                      <a:pt x="659508" y="473266"/>
                      <a:pt x="659508" y="473266"/>
                      <a:pt x="659371" y="473129"/>
                    </a:cubicBezTo>
                    <a:cubicBezTo>
                      <a:pt x="660057" y="473951"/>
                      <a:pt x="660742" y="474638"/>
                      <a:pt x="661428" y="475323"/>
                    </a:cubicBezTo>
                    <a:cubicBezTo>
                      <a:pt x="661291" y="475186"/>
                      <a:pt x="661291" y="475186"/>
                      <a:pt x="661154" y="475186"/>
                    </a:cubicBezTo>
                    <a:cubicBezTo>
                      <a:pt x="661291" y="475323"/>
                      <a:pt x="661428" y="475460"/>
                      <a:pt x="661565" y="475598"/>
                    </a:cubicBezTo>
                    <a:cubicBezTo>
                      <a:pt x="661565" y="475598"/>
                      <a:pt x="661565" y="475598"/>
                      <a:pt x="661702" y="475735"/>
                    </a:cubicBezTo>
                    <a:cubicBezTo>
                      <a:pt x="661702" y="475735"/>
                      <a:pt x="661702" y="475735"/>
                      <a:pt x="661565" y="475598"/>
                    </a:cubicBezTo>
                    <a:cubicBezTo>
                      <a:pt x="662251" y="476146"/>
                      <a:pt x="662937" y="476695"/>
                      <a:pt x="663760" y="477244"/>
                    </a:cubicBezTo>
                    <a:cubicBezTo>
                      <a:pt x="664308" y="477518"/>
                      <a:pt x="664720" y="477792"/>
                      <a:pt x="665268" y="478067"/>
                    </a:cubicBezTo>
                    <a:cubicBezTo>
                      <a:pt x="665131" y="478067"/>
                      <a:pt x="664994" y="477929"/>
                      <a:pt x="664994" y="477929"/>
                    </a:cubicBezTo>
                    <a:cubicBezTo>
                      <a:pt x="665543" y="478204"/>
                      <a:pt x="666229" y="478478"/>
                      <a:pt x="666777" y="478752"/>
                    </a:cubicBezTo>
                    <a:cubicBezTo>
                      <a:pt x="667326" y="478889"/>
                      <a:pt x="667875" y="479027"/>
                      <a:pt x="668286" y="479164"/>
                    </a:cubicBezTo>
                    <a:cubicBezTo>
                      <a:pt x="668697" y="479164"/>
                      <a:pt x="669109" y="479301"/>
                      <a:pt x="669383" y="479438"/>
                    </a:cubicBezTo>
                    <a:cubicBezTo>
                      <a:pt x="669795" y="479438"/>
                      <a:pt x="670206" y="479438"/>
                      <a:pt x="670618" y="479438"/>
                    </a:cubicBezTo>
                    <a:cubicBezTo>
                      <a:pt x="671029" y="479301"/>
                      <a:pt x="671441" y="479301"/>
                      <a:pt x="671852" y="479164"/>
                    </a:cubicBezTo>
                    <a:cubicBezTo>
                      <a:pt x="672264" y="479027"/>
                      <a:pt x="672675" y="478889"/>
                      <a:pt x="673224" y="478752"/>
                    </a:cubicBezTo>
                    <a:cubicBezTo>
                      <a:pt x="673087" y="478752"/>
                      <a:pt x="672950" y="478752"/>
                      <a:pt x="672950" y="478889"/>
                    </a:cubicBezTo>
                    <a:cubicBezTo>
                      <a:pt x="673498" y="478615"/>
                      <a:pt x="674047" y="478341"/>
                      <a:pt x="674595" y="478204"/>
                    </a:cubicBezTo>
                    <a:cubicBezTo>
                      <a:pt x="675144" y="477929"/>
                      <a:pt x="675555" y="477518"/>
                      <a:pt x="676104" y="477244"/>
                    </a:cubicBezTo>
                    <a:cubicBezTo>
                      <a:pt x="676104" y="477244"/>
                      <a:pt x="675967" y="477244"/>
                      <a:pt x="675967" y="477380"/>
                    </a:cubicBezTo>
                    <a:cubicBezTo>
                      <a:pt x="676927" y="476695"/>
                      <a:pt x="677887" y="476009"/>
                      <a:pt x="678710" y="475186"/>
                    </a:cubicBezTo>
                    <a:cubicBezTo>
                      <a:pt x="678573" y="475323"/>
                      <a:pt x="678436" y="475460"/>
                      <a:pt x="678299" y="475598"/>
                    </a:cubicBezTo>
                    <a:cubicBezTo>
                      <a:pt x="678710" y="475186"/>
                      <a:pt x="679259" y="474638"/>
                      <a:pt x="679808" y="474089"/>
                    </a:cubicBezTo>
                    <a:cubicBezTo>
                      <a:pt x="679670" y="474226"/>
                      <a:pt x="679533" y="474363"/>
                      <a:pt x="679396" y="474500"/>
                    </a:cubicBezTo>
                    <a:cubicBezTo>
                      <a:pt x="680219" y="473540"/>
                      <a:pt x="681042" y="472580"/>
                      <a:pt x="681728" y="471483"/>
                    </a:cubicBezTo>
                    <a:cubicBezTo>
                      <a:pt x="681728" y="471483"/>
                      <a:pt x="681728" y="471483"/>
                      <a:pt x="681728" y="471483"/>
                    </a:cubicBezTo>
                    <a:cubicBezTo>
                      <a:pt x="681728" y="471483"/>
                      <a:pt x="681728" y="471346"/>
                      <a:pt x="681865" y="471346"/>
                    </a:cubicBezTo>
                    <a:cubicBezTo>
                      <a:pt x="682002" y="471209"/>
                      <a:pt x="682002" y="471071"/>
                      <a:pt x="682139" y="470934"/>
                    </a:cubicBezTo>
                    <a:cubicBezTo>
                      <a:pt x="682139" y="470934"/>
                      <a:pt x="682002" y="471071"/>
                      <a:pt x="682002" y="471071"/>
                    </a:cubicBezTo>
                    <a:cubicBezTo>
                      <a:pt x="683511" y="468602"/>
                      <a:pt x="684882" y="466134"/>
                      <a:pt x="686254" y="463664"/>
                    </a:cubicBezTo>
                    <a:cubicBezTo>
                      <a:pt x="686117" y="463802"/>
                      <a:pt x="685980" y="464076"/>
                      <a:pt x="685980" y="464213"/>
                    </a:cubicBezTo>
                    <a:cubicBezTo>
                      <a:pt x="688037" y="460099"/>
                      <a:pt x="689820" y="455847"/>
                      <a:pt x="691329" y="451457"/>
                    </a:cubicBezTo>
                    <a:cubicBezTo>
                      <a:pt x="694072" y="443090"/>
                      <a:pt x="696129" y="434450"/>
                      <a:pt x="698050" y="425809"/>
                    </a:cubicBezTo>
                    <a:cubicBezTo>
                      <a:pt x="698050" y="425809"/>
                      <a:pt x="698050" y="425945"/>
                      <a:pt x="698050" y="425945"/>
                    </a:cubicBezTo>
                    <a:cubicBezTo>
                      <a:pt x="701342" y="409349"/>
                      <a:pt x="703399" y="392479"/>
                      <a:pt x="704634" y="375608"/>
                    </a:cubicBezTo>
                    <a:cubicBezTo>
                      <a:pt x="704359" y="374648"/>
                      <a:pt x="703948" y="373688"/>
                      <a:pt x="703673" y="372590"/>
                    </a:cubicBezTo>
                    <a:cubicBezTo>
                      <a:pt x="703125" y="371081"/>
                      <a:pt x="702713" y="369573"/>
                      <a:pt x="702302" y="367927"/>
                    </a:cubicBezTo>
                    <a:cubicBezTo>
                      <a:pt x="699833" y="358737"/>
                      <a:pt x="697364" y="349548"/>
                      <a:pt x="694895" y="340358"/>
                    </a:cubicBezTo>
                    <a:cubicBezTo>
                      <a:pt x="693524" y="335420"/>
                      <a:pt x="692152" y="330482"/>
                      <a:pt x="691055" y="325407"/>
                    </a:cubicBezTo>
                    <a:cubicBezTo>
                      <a:pt x="686254" y="304833"/>
                      <a:pt x="681179" y="284397"/>
                      <a:pt x="677202" y="263548"/>
                    </a:cubicBezTo>
                    <a:cubicBezTo>
                      <a:pt x="676241" y="258473"/>
                      <a:pt x="675418" y="253398"/>
                      <a:pt x="674733" y="248324"/>
                    </a:cubicBezTo>
                    <a:cubicBezTo>
                      <a:pt x="674047" y="242563"/>
                      <a:pt x="673087" y="236939"/>
                      <a:pt x="672675" y="231179"/>
                    </a:cubicBezTo>
                    <a:cubicBezTo>
                      <a:pt x="672538" y="229395"/>
                      <a:pt x="672538" y="227475"/>
                      <a:pt x="672675" y="225692"/>
                    </a:cubicBezTo>
                    <a:cubicBezTo>
                      <a:pt x="672675" y="223772"/>
                      <a:pt x="672950" y="221577"/>
                      <a:pt x="673361" y="219657"/>
                    </a:cubicBezTo>
                    <a:cubicBezTo>
                      <a:pt x="673910" y="217737"/>
                      <a:pt x="674321" y="216776"/>
                      <a:pt x="675007" y="214994"/>
                    </a:cubicBezTo>
                    <a:cubicBezTo>
                      <a:pt x="675967" y="212799"/>
                      <a:pt x="677339" y="210742"/>
                      <a:pt x="678436" y="208684"/>
                    </a:cubicBezTo>
                    <a:cubicBezTo>
                      <a:pt x="679122" y="207450"/>
                      <a:pt x="680493" y="206489"/>
                      <a:pt x="682002" y="206353"/>
                    </a:cubicBezTo>
                    <a:cubicBezTo>
                      <a:pt x="683511" y="206078"/>
                      <a:pt x="684882" y="206627"/>
                      <a:pt x="686117" y="207724"/>
                    </a:cubicBezTo>
                    <a:cubicBezTo>
                      <a:pt x="686528" y="208136"/>
                      <a:pt x="686940" y="208410"/>
                      <a:pt x="687351" y="208821"/>
                    </a:cubicBezTo>
                    <a:cubicBezTo>
                      <a:pt x="688586" y="209782"/>
                      <a:pt x="689820" y="210742"/>
                      <a:pt x="690918" y="211839"/>
                    </a:cubicBezTo>
                    <a:cubicBezTo>
                      <a:pt x="692152" y="213073"/>
                      <a:pt x="692975" y="213896"/>
                      <a:pt x="694072" y="215405"/>
                    </a:cubicBezTo>
                    <a:cubicBezTo>
                      <a:pt x="695032" y="216640"/>
                      <a:pt x="695718" y="218148"/>
                      <a:pt x="696541" y="219657"/>
                    </a:cubicBezTo>
                    <a:cubicBezTo>
                      <a:pt x="697227" y="221166"/>
                      <a:pt x="697913" y="222675"/>
                      <a:pt x="698461" y="224321"/>
                    </a:cubicBezTo>
                    <a:cubicBezTo>
                      <a:pt x="699833" y="228024"/>
                      <a:pt x="700930" y="231864"/>
                      <a:pt x="702027" y="235705"/>
                    </a:cubicBezTo>
                    <a:cubicBezTo>
                      <a:pt x="703811" y="241328"/>
                      <a:pt x="704908" y="246952"/>
                      <a:pt x="706142" y="252575"/>
                    </a:cubicBezTo>
                    <a:cubicBezTo>
                      <a:pt x="708200" y="262314"/>
                      <a:pt x="710120" y="272052"/>
                      <a:pt x="711629" y="281927"/>
                    </a:cubicBezTo>
                    <a:cubicBezTo>
                      <a:pt x="713274" y="292763"/>
                      <a:pt x="714372" y="303873"/>
                      <a:pt x="715195" y="314846"/>
                    </a:cubicBezTo>
                    <a:cubicBezTo>
                      <a:pt x="716566" y="334734"/>
                      <a:pt x="716292" y="354760"/>
                      <a:pt x="714921" y="374785"/>
                    </a:cubicBezTo>
                    <a:cubicBezTo>
                      <a:pt x="717801" y="383838"/>
                      <a:pt x="720818" y="392753"/>
                      <a:pt x="723699" y="401806"/>
                    </a:cubicBezTo>
                    <a:cubicBezTo>
                      <a:pt x="726030" y="407841"/>
                      <a:pt x="728499" y="413876"/>
                      <a:pt x="730968" y="419911"/>
                    </a:cubicBezTo>
                    <a:cubicBezTo>
                      <a:pt x="732340" y="423203"/>
                      <a:pt x="733711" y="426632"/>
                      <a:pt x="734946" y="429923"/>
                    </a:cubicBezTo>
                    <a:cubicBezTo>
                      <a:pt x="737277" y="435684"/>
                      <a:pt x="740158" y="441308"/>
                      <a:pt x="742901" y="446931"/>
                    </a:cubicBezTo>
                    <a:cubicBezTo>
                      <a:pt x="742901" y="446794"/>
                      <a:pt x="742764" y="446657"/>
                      <a:pt x="742764" y="446519"/>
                    </a:cubicBezTo>
                    <a:cubicBezTo>
                      <a:pt x="746879" y="454612"/>
                      <a:pt x="751131" y="462567"/>
                      <a:pt x="756069" y="470111"/>
                    </a:cubicBezTo>
                    <a:cubicBezTo>
                      <a:pt x="755931" y="469974"/>
                      <a:pt x="755794" y="469700"/>
                      <a:pt x="755657" y="469563"/>
                    </a:cubicBezTo>
                    <a:cubicBezTo>
                      <a:pt x="757714" y="472717"/>
                      <a:pt x="759909" y="475735"/>
                      <a:pt x="762241" y="478752"/>
                    </a:cubicBezTo>
                    <a:cubicBezTo>
                      <a:pt x="763475" y="480124"/>
                      <a:pt x="764709" y="481358"/>
                      <a:pt x="766081" y="482593"/>
                    </a:cubicBezTo>
                    <a:lnTo>
                      <a:pt x="766081" y="482593"/>
                    </a:lnTo>
                    <a:cubicBezTo>
                      <a:pt x="767041" y="483416"/>
                      <a:pt x="768138" y="484376"/>
                      <a:pt x="769236" y="485199"/>
                    </a:cubicBezTo>
                    <a:cubicBezTo>
                      <a:pt x="769236" y="485199"/>
                      <a:pt x="769099" y="485199"/>
                      <a:pt x="769099" y="485199"/>
                    </a:cubicBezTo>
                    <a:cubicBezTo>
                      <a:pt x="769236" y="485199"/>
                      <a:pt x="769236" y="485336"/>
                      <a:pt x="769373" y="485336"/>
                    </a:cubicBezTo>
                    <a:cubicBezTo>
                      <a:pt x="769510" y="485336"/>
                      <a:pt x="769510" y="485473"/>
                      <a:pt x="769647" y="485473"/>
                    </a:cubicBezTo>
                    <a:cubicBezTo>
                      <a:pt x="769647" y="485473"/>
                      <a:pt x="769647" y="485473"/>
                      <a:pt x="769510" y="485336"/>
                    </a:cubicBezTo>
                    <a:cubicBezTo>
                      <a:pt x="770607" y="486022"/>
                      <a:pt x="771705" y="486708"/>
                      <a:pt x="772939" y="487256"/>
                    </a:cubicBezTo>
                    <a:cubicBezTo>
                      <a:pt x="772802" y="487119"/>
                      <a:pt x="772528" y="486982"/>
                      <a:pt x="772391" y="486982"/>
                    </a:cubicBezTo>
                    <a:cubicBezTo>
                      <a:pt x="773076" y="487256"/>
                      <a:pt x="773762" y="487531"/>
                      <a:pt x="774311" y="487667"/>
                    </a:cubicBezTo>
                    <a:cubicBezTo>
                      <a:pt x="774174" y="487667"/>
                      <a:pt x="773899" y="487531"/>
                      <a:pt x="773762" y="487393"/>
                    </a:cubicBezTo>
                    <a:cubicBezTo>
                      <a:pt x="774174" y="487531"/>
                      <a:pt x="774722" y="487667"/>
                      <a:pt x="775134" y="487667"/>
                    </a:cubicBezTo>
                    <a:cubicBezTo>
                      <a:pt x="775820" y="487667"/>
                      <a:pt x="776505" y="487805"/>
                      <a:pt x="777054" y="487805"/>
                    </a:cubicBezTo>
                    <a:cubicBezTo>
                      <a:pt x="776780" y="487805"/>
                      <a:pt x="776643" y="487805"/>
                      <a:pt x="776368" y="487805"/>
                    </a:cubicBezTo>
                    <a:cubicBezTo>
                      <a:pt x="777054" y="487805"/>
                      <a:pt x="777740" y="487805"/>
                      <a:pt x="778425" y="487805"/>
                    </a:cubicBezTo>
                    <a:cubicBezTo>
                      <a:pt x="778151" y="487805"/>
                      <a:pt x="778014" y="487805"/>
                      <a:pt x="777740" y="487805"/>
                    </a:cubicBezTo>
                    <a:cubicBezTo>
                      <a:pt x="779111" y="487805"/>
                      <a:pt x="780483" y="487531"/>
                      <a:pt x="781854" y="487256"/>
                    </a:cubicBezTo>
                    <a:cubicBezTo>
                      <a:pt x="781580" y="487256"/>
                      <a:pt x="781443" y="487256"/>
                      <a:pt x="781169" y="487393"/>
                    </a:cubicBezTo>
                    <a:cubicBezTo>
                      <a:pt x="781580" y="487256"/>
                      <a:pt x="782129" y="487119"/>
                      <a:pt x="782540" y="486982"/>
                    </a:cubicBezTo>
                    <a:cubicBezTo>
                      <a:pt x="782952" y="486845"/>
                      <a:pt x="783363" y="486570"/>
                      <a:pt x="783638" y="486433"/>
                    </a:cubicBezTo>
                    <a:cubicBezTo>
                      <a:pt x="784186" y="486022"/>
                      <a:pt x="784735" y="485747"/>
                      <a:pt x="785283" y="485336"/>
                    </a:cubicBezTo>
                    <a:cubicBezTo>
                      <a:pt x="785283" y="485336"/>
                      <a:pt x="785283" y="485336"/>
                      <a:pt x="785283" y="485336"/>
                    </a:cubicBezTo>
                    <a:cubicBezTo>
                      <a:pt x="785695" y="485062"/>
                      <a:pt x="785969" y="484787"/>
                      <a:pt x="786381" y="484513"/>
                    </a:cubicBezTo>
                    <a:cubicBezTo>
                      <a:pt x="786381" y="484513"/>
                      <a:pt x="786381" y="484513"/>
                      <a:pt x="786381" y="484513"/>
                    </a:cubicBezTo>
                    <a:cubicBezTo>
                      <a:pt x="787752" y="483279"/>
                      <a:pt x="789124" y="481907"/>
                      <a:pt x="790359" y="480535"/>
                    </a:cubicBezTo>
                    <a:cubicBezTo>
                      <a:pt x="790359" y="480535"/>
                      <a:pt x="790359" y="480673"/>
                      <a:pt x="790221" y="480673"/>
                    </a:cubicBezTo>
                    <a:cubicBezTo>
                      <a:pt x="791319" y="479301"/>
                      <a:pt x="792416" y="477792"/>
                      <a:pt x="793513" y="476421"/>
                    </a:cubicBezTo>
                    <a:cubicBezTo>
                      <a:pt x="793513" y="476421"/>
                      <a:pt x="793376" y="476558"/>
                      <a:pt x="793376" y="476558"/>
                    </a:cubicBezTo>
                    <a:cubicBezTo>
                      <a:pt x="794610" y="474638"/>
                      <a:pt x="795570" y="472854"/>
                      <a:pt x="796668" y="470797"/>
                    </a:cubicBezTo>
                    <a:cubicBezTo>
                      <a:pt x="796531" y="470934"/>
                      <a:pt x="796531" y="471071"/>
                      <a:pt x="796394" y="471209"/>
                    </a:cubicBezTo>
                    <a:cubicBezTo>
                      <a:pt x="798314" y="467093"/>
                      <a:pt x="799960" y="462842"/>
                      <a:pt x="801468" y="458453"/>
                    </a:cubicBezTo>
                    <a:cubicBezTo>
                      <a:pt x="803800" y="451457"/>
                      <a:pt x="805720" y="444462"/>
                      <a:pt x="807229" y="437330"/>
                    </a:cubicBezTo>
                    <a:cubicBezTo>
                      <a:pt x="807229" y="437604"/>
                      <a:pt x="807092" y="437741"/>
                      <a:pt x="807092" y="438016"/>
                    </a:cubicBezTo>
                    <a:cubicBezTo>
                      <a:pt x="808601" y="430472"/>
                      <a:pt x="809972" y="422928"/>
                      <a:pt x="811070" y="415247"/>
                    </a:cubicBezTo>
                    <a:cubicBezTo>
                      <a:pt x="812304" y="406606"/>
                      <a:pt x="812990" y="398102"/>
                      <a:pt x="813676" y="389461"/>
                    </a:cubicBezTo>
                    <a:cubicBezTo>
                      <a:pt x="813676" y="389461"/>
                      <a:pt x="813676" y="389598"/>
                      <a:pt x="813676" y="389598"/>
                    </a:cubicBezTo>
                    <a:cubicBezTo>
                      <a:pt x="813950" y="384112"/>
                      <a:pt x="814224" y="378626"/>
                      <a:pt x="814362" y="373276"/>
                    </a:cubicBezTo>
                    <a:cubicBezTo>
                      <a:pt x="809012" y="353662"/>
                      <a:pt x="803663" y="334049"/>
                      <a:pt x="798177" y="314435"/>
                    </a:cubicBezTo>
                    <a:cubicBezTo>
                      <a:pt x="795570" y="305108"/>
                      <a:pt x="792827" y="295781"/>
                      <a:pt x="790359" y="286454"/>
                    </a:cubicBezTo>
                    <a:cubicBezTo>
                      <a:pt x="789536" y="283711"/>
                      <a:pt x="788712" y="281105"/>
                      <a:pt x="787890" y="278498"/>
                    </a:cubicBezTo>
                    <a:cubicBezTo>
                      <a:pt x="785969" y="272052"/>
                      <a:pt x="783912" y="265469"/>
                      <a:pt x="781992" y="259022"/>
                    </a:cubicBezTo>
                    <a:cubicBezTo>
                      <a:pt x="778425" y="247226"/>
                      <a:pt x="774859" y="235293"/>
                      <a:pt x="771156" y="223498"/>
                    </a:cubicBezTo>
                    <a:cubicBezTo>
                      <a:pt x="769373" y="217737"/>
                      <a:pt x="767727" y="212113"/>
                      <a:pt x="766218" y="206353"/>
                    </a:cubicBezTo>
                    <a:cubicBezTo>
                      <a:pt x="765395" y="203472"/>
                      <a:pt x="764572" y="200592"/>
                      <a:pt x="763612" y="197711"/>
                    </a:cubicBezTo>
                    <a:cubicBezTo>
                      <a:pt x="762652" y="194968"/>
                      <a:pt x="761692" y="192225"/>
                      <a:pt x="761006" y="189344"/>
                    </a:cubicBezTo>
                    <a:cubicBezTo>
                      <a:pt x="760183" y="186053"/>
                      <a:pt x="760046" y="182350"/>
                      <a:pt x="761006" y="179195"/>
                    </a:cubicBezTo>
                    <a:cubicBezTo>
                      <a:pt x="761829" y="176315"/>
                      <a:pt x="764435" y="174531"/>
                      <a:pt x="766493" y="172748"/>
                    </a:cubicBezTo>
                    <a:cubicBezTo>
                      <a:pt x="768550" y="170965"/>
                      <a:pt x="771842" y="171651"/>
                      <a:pt x="773488" y="173708"/>
                    </a:cubicBezTo>
                    <a:cubicBezTo>
                      <a:pt x="775957" y="176726"/>
                      <a:pt x="778700" y="179606"/>
                      <a:pt x="780757" y="182761"/>
                    </a:cubicBezTo>
                    <a:cubicBezTo>
                      <a:pt x="783089" y="186327"/>
                      <a:pt x="784872" y="190168"/>
                      <a:pt x="786655" y="194008"/>
                    </a:cubicBezTo>
                    <a:cubicBezTo>
                      <a:pt x="788712" y="198809"/>
                      <a:pt x="790633" y="203747"/>
                      <a:pt x="792553" y="208684"/>
                    </a:cubicBezTo>
                    <a:cubicBezTo>
                      <a:pt x="795982" y="217874"/>
                      <a:pt x="799548" y="226927"/>
                      <a:pt x="802703" y="236116"/>
                    </a:cubicBezTo>
                    <a:cubicBezTo>
                      <a:pt x="805995" y="245580"/>
                      <a:pt x="809149" y="255182"/>
                      <a:pt x="811755" y="264920"/>
                    </a:cubicBezTo>
                    <a:cubicBezTo>
                      <a:pt x="814499" y="275069"/>
                      <a:pt x="816830" y="285356"/>
                      <a:pt x="818888" y="295781"/>
                    </a:cubicBezTo>
                    <a:cubicBezTo>
                      <a:pt x="822865" y="316629"/>
                      <a:pt x="824649" y="337889"/>
                      <a:pt x="824923" y="359149"/>
                    </a:cubicBezTo>
                    <a:cubicBezTo>
                      <a:pt x="824923" y="363812"/>
                      <a:pt x="824923" y="368339"/>
                      <a:pt x="824786" y="373002"/>
                    </a:cubicBezTo>
                    <a:cubicBezTo>
                      <a:pt x="826431" y="379037"/>
                      <a:pt x="828215" y="385209"/>
                      <a:pt x="829860" y="391244"/>
                    </a:cubicBezTo>
                    <a:cubicBezTo>
                      <a:pt x="831644" y="397691"/>
                      <a:pt x="833289" y="404274"/>
                      <a:pt x="835347" y="410721"/>
                    </a:cubicBezTo>
                    <a:cubicBezTo>
                      <a:pt x="837953" y="419225"/>
                      <a:pt x="840559" y="427866"/>
                      <a:pt x="843165" y="436370"/>
                    </a:cubicBezTo>
                    <a:cubicBezTo>
                      <a:pt x="847554" y="448440"/>
                      <a:pt x="851532" y="460784"/>
                      <a:pt x="857155" y="472443"/>
                    </a:cubicBezTo>
                    <a:cubicBezTo>
                      <a:pt x="857155" y="472443"/>
                      <a:pt x="857155" y="472306"/>
                      <a:pt x="857155" y="472306"/>
                    </a:cubicBezTo>
                    <a:cubicBezTo>
                      <a:pt x="859076" y="476009"/>
                      <a:pt x="861133" y="479850"/>
                      <a:pt x="863465" y="483416"/>
                    </a:cubicBezTo>
                    <a:cubicBezTo>
                      <a:pt x="863876" y="483827"/>
                      <a:pt x="864150" y="484376"/>
                      <a:pt x="864562" y="484787"/>
                    </a:cubicBezTo>
                    <a:cubicBezTo>
                      <a:pt x="865797" y="486159"/>
                      <a:pt x="866894" y="487256"/>
                      <a:pt x="868265" y="488491"/>
                    </a:cubicBezTo>
                    <a:cubicBezTo>
                      <a:pt x="868814" y="488902"/>
                      <a:pt x="869363" y="489314"/>
                      <a:pt x="869911" y="489725"/>
                    </a:cubicBezTo>
                    <a:cubicBezTo>
                      <a:pt x="869637" y="489588"/>
                      <a:pt x="869500" y="489451"/>
                      <a:pt x="869363" y="489451"/>
                    </a:cubicBezTo>
                    <a:cubicBezTo>
                      <a:pt x="870323" y="490137"/>
                      <a:pt x="871283" y="490822"/>
                      <a:pt x="872380" y="491234"/>
                    </a:cubicBezTo>
                    <a:cubicBezTo>
                      <a:pt x="872792" y="491371"/>
                      <a:pt x="873203" y="491508"/>
                      <a:pt x="873615" y="491645"/>
                    </a:cubicBezTo>
                    <a:cubicBezTo>
                      <a:pt x="873889" y="491645"/>
                      <a:pt x="874163" y="491783"/>
                      <a:pt x="874437" y="491783"/>
                    </a:cubicBezTo>
                    <a:cubicBezTo>
                      <a:pt x="874849" y="491783"/>
                      <a:pt x="875261" y="491783"/>
                      <a:pt x="875809" y="491783"/>
                    </a:cubicBezTo>
                    <a:cubicBezTo>
                      <a:pt x="876358" y="491783"/>
                      <a:pt x="876769" y="491645"/>
                      <a:pt x="877318" y="491645"/>
                    </a:cubicBezTo>
                    <a:cubicBezTo>
                      <a:pt x="877318" y="491645"/>
                      <a:pt x="877181" y="491645"/>
                      <a:pt x="877181" y="491645"/>
                    </a:cubicBezTo>
                    <a:cubicBezTo>
                      <a:pt x="878278" y="491508"/>
                      <a:pt x="879375" y="491234"/>
                      <a:pt x="880473" y="490822"/>
                    </a:cubicBezTo>
                    <a:cubicBezTo>
                      <a:pt x="880473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198" y="490822"/>
                      <a:pt x="879924" y="490960"/>
                      <a:pt x="879787" y="490960"/>
                    </a:cubicBezTo>
                    <a:cubicBezTo>
                      <a:pt x="880198" y="490685"/>
                      <a:pt x="880610" y="490548"/>
                      <a:pt x="881021" y="490274"/>
                    </a:cubicBezTo>
                    <a:cubicBezTo>
                      <a:pt x="881295" y="490137"/>
                      <a:pt x="881570" y="489862"/>
                      <a:pt x="881844" y="489725"/>
                    </a:cubicBezTo>
                    <a:cubicBezTo>
                      <a:pt x="881707" y="489862"/>
                      <a:pt x="881570" y="489999"/>
                      <a:pt x="881433" y="490137"/>
                    </a:cubicBezTo>
                    <a:cubicBezTo>
                      <a:pt x="882393" y="489314"/>
                      <a:pt x="883216" y="488491"/>
                      <a:pt x="884039" y="487667"/>
                    </a:cubicBezTo>
                    <a:lnTo>
                      <a:pt x="884039" y="487667"/>
                    </a:lnTo>
                    <a:cubicBezTo>
                      <a:pt x="884039" y="487667"/>
                      <a:pt x="884039" y="487667"/>
                      <a:pt x="884039" y="487667"/>
                    </a:cubicBezTo>
                    <a:cubicBezTo>
                      <a:pt x="884176" y="487531"/>
                      <a:pt x="884313" y="487393"/>
                      <a:pt x="884450" y="487256"/>
                    </a:cubicBezTo>
                    <a:cubicBezTo>
                      <a:pt x="884313" y="487393"/>
                      <a:pt x="884313" y="487393"/>
                      <a:pt x="884176" y="487531"/>
                    </a:cubicBezTo>
                    <a:cubicBezTo>
                      <a:pt x="884999" y="486433"/>
                      <a:pt x="885822" y="485336"/>
                      <a:pt x="886508" y="484238"/>
                    </a:cubicBezTo>
                    <a:cubicBezTo>
                      <a:pt x="886508" y="484238"/>
                      <a:pt x="886508" y="484376"/>
                      <a:pt x="886508" y="484376"/>
                    </a:cubicBezTo>
                    <a:cubicBezTo>
                      <a:pt x="887879" y="482044"/>
                      <a:pt x="889251" y="479850"/>
                      <a:pt x="890485" y="477380"/>
                    </a:cubicBezTo>
                    <a:cubicBezTo>
                      <a:pt x="891308" y="475598"/>
                      <a:pt x="891994" y="473815"/>
                      <a:pt x="892680" y="472031"/>
                    </a:cubicBezTo>
                    <a:cubicBezTo>
                      <a:pt x="895149" y="464899"/>
                      <a:pt x="896795" y="457493"/>
                      <a:pt x="898440" y="450086"/>
                    </a:cubicBezTo>
                    <a:cubicBezTo>
                      <a:pt x="898440" y="450223"/>
                      <a:pt x="898440" y="450223"/>
                      <a:pt x="898440" y="450360"/>
                    </a:cubicBezTo>
                    <a:cubicBezTo>
                      <a:pt x="900635" y="439113"/>
                      <a:pt x="902007" y="427729"/>
                      <a:pt x="902830" y="416345"/>
                    </a:cubicBezTo>
                    <a:cubicBezTo>
                      <a:pt x="902830" y="416345"/>
                      <a:pt x="902830" y="416345"/>
                      <a:pt x="902830" y="416345"/>
                    </a:cubicBezTo>
                    <a:cubicBezTo>
                      <a:pt x="903927" y="399200"/>
                      <a:pt x="903790" y="381780"/>
                      <a:pt x="902693" y="364635"/>
                    </a:cubicBezTo>
                    <a:cubicBezTo>
                      <a:pt x="902693" y="364635"/>
                      <a:pt x="902693" y="364635"/>
                      <a:pt x="902693" y="364772"/>
                    </a:cubicBezTo>
                    <a:cubicBezTo>
                      <a:pt x="902693" y="364635"/>
                      <a:pt x="902693" y="364361"/>
                      <a:pt x="902693" y="364223"/>
                    </a:cubicBezTo>
                    <a:cubicBezTo>
                      <a:pt x="902693" y="364223"/>
                      <a:pt x="902693" y="364087"/>
                      <a:pt x="902693" y="364087"/>
                    </a:cubicBezTo>
                    <a:cubicBezTo>
                      <a:pt x="902693" y="364087"/>
                      <a:pt x="902693" y="364087"/>
                      <a:pt x="902693" y="364087"/>
                    </a:cubicBezTo>
                    <a:cubicBezTo>
                      <a:pt x="902007" y="354623"/>
                      <a:pt x="900909" y="345296"/>
                      <a:pt x="899675" y="335969"/>
                    </a:cubicBezTo>
                    <a:cubicBezTo>
                      <a:pt x="898578" y="327465"/>
                      <a:pt x="897069" y="318961"/>
                      <a:pt x="895423" y="310594"/>
                    </a:cubicBezTo>
                    <a:cubicBezTo>
                      <a:pt x="892817" y="303462"/>
                      <a:pt x="890348" y="296330"/>
                      <a:pt x="887742" y="289197"/>
                    </a:cubicBezTo>
                    <a:cubicBezTo>
                      <a:pt x="879924" y="268075"/>
                      <a:pt x="872243" y="246952"/>
                      <a:pt x="864425" y="225829"/>
                    </a:cubicBezTo>
                    <a:cubicBezTo>
                      <a:pt x="861270" y="217325"/>
                      <a:pt x="858390" y="208684"/>
                      <a:pt x="855372" y="200180"/>
                    </a:cubicBezTo>
                    <a:cubicBezTo>
                      <a:pt x="853589" y="194968"/>
                      <a:pt x="851806" y="189756"/>
                      <a:pt x="850023" y="184544"/>
                    </a:cubicBezTo>
                    <a:cubicBezTo>
                      <a:pt x="849474" y="182898"/>
                      <a:pt x="848926" y="181115"/>
                      <a:pt x="848377" y="179469"/>
                    </a:cubicBezTo>
                    <a:cubicBezTo>
                      <a:pt x="847005" y="175354"/>
                      <a:pt x="845771" y="171377"/>
                      <a:pt x="844674" y="167125"/>
                    </a:cubicBezTo>
                    <a:cubicBezTo>
                      <a:pt x="843988" y="164382"/>
                      <a:pt x="843439" y="161776"/>
                      <a:pt x="842891" y="159032"/>
                    </a:cubicBezTo>
                    <a:cubicBezTo>
                      <a:pt x="842205" y="155603"/>
                      <a:pt x="842479" y="152037"/>
                      <a:pt x="842342" y="148608"/>
                    </a:cubicBezTo>
                    <a:cubicBezTo>
                      <a:pt x="842205" y="144493"/>
                      <a:pt x="847280" y="142025"/>
                      <a:pt x="850434" y="144631"/>
                    </a:cubicBezTo>
                    <a:cubicBezTo>
                      <a:pt x="852218" y="146002"/>
                      <a:pt x="854412" y="147511"/>
                      <a:pt x="855784" y="149431"/>
                    </a:cubicBezTo>
                    <a:cubicBezTo>
                      <a:pt x="856744" y="150940"/>
                      <a:pt x="857567" y="152174"/>
                      <a:pt x="858390" y="153683"/>
                    </a:cubicBezTo>
                    <a:cubicBezTo>
                      <a:pt x="859213" y="155192"/>
                      <a:pt x="859899" y="156838"/>
                      <a:pt x="860447" y="158347"/>
                    </a:cubicBezTo>
                    <a:cubicBezTo>
                      <a:pt x="860996" y="159718"/>
                      <a:pt x="861545" y="161090"/>
                      <a:pt x="862093" y="162461"/>
                    </a:cubicBezTo>
                    <a:cubicBezTo>
                      <a:pt x="863053" y="164793"/>
                      <a:pt x="864013" y="167125"/>
                      <a:pt x="864836" y="169457"/>
                    </a:cubicBezTo>
                    <a:cubicBezTo>
                      <a:pt x="866482" y="173708"/>
                      <a:pt x="867854" y="178098"/>
                      <a:pt x="869500" y="182486"/>
                    </a:cubicBezTo>
                    <a:cubicBezTo>
                      <a:pt x="869363" y="182212"/>
                      <a:pt x="869363" y="182075"/>
                      <a:pt x="869226" y="181801"/>
                    </a:cubicBezTo>
                    <a:cubicBezTo>
                      <a:pt x="872243" y="190442"/>
                      <a:pt x="875261" y="199220"/>
                      <a:pt x="878278" y="207998"/>
                    </a:cubicBezTo>
                    <a:cubicBezTo>
                      <a:pt x="880335" y="213896"/>
                      <a:pt x="882119" y="219931"/>
                      <a:pt x="884039" y="225829"/>
                    </a:cubicBezTo>
                    <a:cubicBezTo>
                      <a:pt x="886782" y="234470"/>
                      <a:pt x="889662" y="242974"/>
                      <a:pt x="892131" y="251615"/>
                    </a:cubicBezTo>
                    <a:cubicBezTo>
                      <a:pt x="895011" y="261628"/>
                      <a:pt x="897892" y="271504"/>
                      <a:pt x="900361" y="281516"/>
                    </a:cubicBezTo>
                    <a:cubicBezTo>
                      <a:pt x="902830" y="291529"/>
                      <a:pt x="905024" y="301816"/>
                      <a:pt x="906945" y="311966"/>
                    </a:cubicBezTo>
                    <a:cubicBezTo>
                      <a:pt x="907082" y="312377"/>
                      <a:pt x="907082" y="312652"/>
                      <a:pt x="907219" y="313063"/>
                    </a:cubicBezTo>
                    <a:cubicBezTo>
                      <a:pt x="910785" y="322801"/>
                      <a:pt x="914351" y="332540"/>
                      <a:pt x="917917" y="342141"/>
                    </a:cubicBezTo>
                    <a:cubicBezTo>
                      <a:pt x="920249" y="348725"/>
                      <a:pt x="922855" y="355171"/>
                      <a:pt x="925324" y="361755"/>
                    </a:cubicBezTo>
                    <a:cubicBezTo>
                      <a:pt x="927930" y="368476"/>
                      <a:pt x="930673" y="375197"/>
                      <a:pt x="933279" y="381917"/>
                    </a:cubicBezTo>
                    <a:cubicBezTo>
                      <a:pt x="934377" y="384797"/>
                      <a:pt x="935748" y="387678"/>
                      <a:pt x="936983" y="390558"/>
                    </a:cubicBezTo>
                    <a:cubicBezTo>
                      <a:pt x="936845" y="390284"/>
                      <a:pt x="936708" y="390147"/>
                      <a:pt x="936708" y="390010"/>
                    </a:cubicBezTo>
                    <a:cubicBezTo>
                      <a:pt x="938080" y="392616"/>
                      <a:pt x="939451" y="395084"/>
                      <a:pt x="940960" y="397554"/>
                    </a:cubicBezTo>
                    <a:cubicBezTo>
                      <a:pt x="940823" y="397416"/>
                      <a:pt x="940686" y="397279"/>
                      <a:pt x="940549" y="397005"/>
                    </a:cubicBezTo>
                    <a:cubicBezTo>
                      <a:pt x="941097" y="397965"/>
                      <a:pt x="941783" y="398788"/>
                      <a:pt x="942469" y="399611"/>
                    </a:cubicBezTo>
                    <a:cubicBezTo>
                      <a:pt x="942743" y="399885"/>
                      <a:pt x="943155" y="400160"/>
                      <a:pt x="943429" y="400297"/>
                    </a:cubicBezTo>
                    <a:cubicBezTo>
                      <a:pt x="943703" y="400434"/>
                      <a:pt x="943978" y="400571"/>
                      <a:pt x="944252" y="400708"/>
                    </a:cubicBezTo>
                    <a:cubicBezTo>
                      <a:pt x="944664" y="400845"/>
                      <a:pt x="945075" y="400983"/>
                      <a:pt x="945486" y="401120"/>
                    </a:cubicBezTo>
                    <a:cubicBezTo>
                      <a:pt x="945761" y="401120"/>
                      <a:pt x="946035" y="401120"/>
                      <a:pt x="946309" y="401257"/>
                    </a:cubicBezTo>
                    <a:cubicBezTo>
                      <a:pt x="946446" y="401257"/>
                      <a:pt x="946584" y="401257"/>
                      <a:pt x="946721" y="401257"/>
                    </a:cubicBezTo>
                    <a:cubicBezTo>
                      <a:pt x="946721" y="401257"/>
                      <a:pt x="946858" y="401257"/>
                      <a:pt x="946858" y="401120"/>
                    </a:cubicBezTo>
                    <a:cubicBezTo>
                      <a:pt x="947132" y="400845"/>
                      <a:pt x="947407" y="400708"/>
                      <a:pt x="947544" y="400434"/>
                    </a:cubicBezTo>
                    <a:cubicBezTo>
                      <a:pt x="947407" y="400571"/>
                      <a:pt x="947407" y="400708"/>
                      <a:pt x="947270" y="400708"/>
                    </a:cubicBezTo>
                    <a:cubicBezTo>
                      <a:pt x="948093" y="399748"/>
                      <a:pt x="948915" y="398788"/>
                      <a:pt x="949601" y="397691"/>
                    </a:cubicBezTo>
                    <a:cubicBezTo>
                      <a:pt x="949464" y="397828"/>
                      <a:pt x="949464" y="397965"/>
                      <a:pt x="949327" y="398102"/>
                    </a:cubicBezTo>
                    <a:cubicBezTo>
                      <a:pt x="950013" y="397005"/>
                      <a:pt x="950699" y="395908"/>
                      <a:pt x="951247" y="394810"/>
                    </a:cubicBezTo>
                    <a:cubicBezTo>
                      <a:pt x="951110" y="394948"/>
                      <a:pt x="950973" y="395222"/>
                      <a:pt x="950973" y="395359"/>
                    </a:cubicBezTo>
                    <a:cubicBezTo>
                      <a:pt x="951933" y="393439"/>
                      <a:pt x="952756" y="391655"/>
                      <a:pt x="953442" y="389598"/>
                    </a:cubicBezTo>
                    <a:cubicBezTo>
                      <a:pt x="954951" y="384661"/>
                      <a:pt x="956048" y="379723"/>
                      <a:pt x="957145" y="374785"/>
                    </a:cubicBezTo>
                    <a:cubicBezTo>
                      <a:pt x="957145" y="374922"/>
                      <a:pt x="957145" y="374922"/>
                      <a:pt x="957145" y="375059"/>
                    </a:cubicBezTo>
                    <a:cubicBezTo>
                      <a:pt x="959614" y="362303"/>
                      <a:pt x="960848" y="349273"/>
                      <a:pt x="961809" y="336380"/>
                    </a:cubicBezTo>
                    <a:cubicBezTo>
                      <a:pt x="961809" y="336380"/>
                      <a:pt x="961809" y="336517"/>
                      <a:pt x="961809" y="336517"/>
                    </a:cubicBezTo>
                    <a:cubicBezTo>
                      <a:pt x="962083" y="331717"/>
                      <a:pt x="962357" y="326779"/>
                      <a:pt x="962494" y="321978"/>
                    </a:cubicBezTo>
                    <a:cubicBezTo>
                      <a:pt x="962631" y="319235"/>
                      <a:pt x="962769" y="316355"/>
                      <a:pt x="962769" y="313475"/>
                    </a:cubicBezTo>
                    <a:cubicBezTo>
                      <a:pt x="962769" y="309497"/>
                      <a:pt x="962631" y="305382"/>
                      <a:pt x="962494" y="301404"/>
                    </a:cubicBezTo>
                    <a:cubicBezTo>
                      <a:pt x="962357" y="292901"/>
                      <a:pt x="962220" y="284397"/>
                      <a:pt x="962083" y="275893"/>
                    </a:cubicBezTo>
                    <a:cubicBezTo>
                      <a:pt x="962083" y="275893"/>
                      <a:pt x="962083" y="275893"/>
                      <a:pt x="962083" y="275893"/>
                    </a:cubicBezTo>
                    <a:cubicBezTo>
                      <a:pt x="962083" y="276030"/>
                      <a:pt x="962083" y="276030"/>
                      <a:pt x="962083" y="276167"/>
                    </a:cubicBezTo>
                    <a:cubicBezTo>
                      <a:pt x="962083" y="276030"/>
                      <a:pt x="962083" y="275893"/>
                      <a:pt x="962083" y="275756"/>
                    </a:cubicBezTo>
                    <a:cubicBezTo>
                      <a:pt x="961671" y="274795"/>
                      <a:pt x="961397" y="273835"/>
                      <a:pt x="961123" y="272875"/>
                    </a:cubicBezTo>
                    <a:cubicBezTo>
                      <a:pt x="960162" y="269995"/>
                      <a:pt x="959065" y="267114"/>
                      <a:pt x="958380" y="264097"/>
                    </a:cubicBezTo>
                    <a:cubicBezTo>
                      <a:pt x="956596" y="257376"/>
                      <a:pt x="954676" y="250792"/>
                      <a:pt x="953167" y="244072"/>
                    </a:cubicBezTo>
                    <a:cubicBezTo>
                      <a:pt x="951522" y="236939"/>
                      <a:pt x="949875" y="229670"/>
                      <a:pt x="948367" y="222537"/>
                    </a:cubicBezTo>
                    <a:cubicBezTo>
                      <a:pt x="945075" y="206764"/>
                      <a:pt x="941920" y="190991"/>
                      <a:pt x="938766" y="175080"/>
                    </a:cubicBezTo>
                    <a:cubicBezTo>
                      <a:pt x="937394" y="168222"/>
                      <a:pt x="936159" y="161364"/>
                      <a:pt x="934925" y="154506"/>
                    </a:cubicBezTo>
                    <a:cubicBezTo>
                      <a:pt x="934239" y="150940"/>
                      <a:pt x="933554" y="147511"/>
                      <a:pt x="933005" y="143808"/>
                    </a:cubicBezTo>
                    <a:cubicBezTo>
                      <a:pt x="932593" y="141338"/>
                      <a:pt x="932045" y="138870"/>
                      <a:pt x="931633" y="136401"/>
                    </a:cubicBezTo>
                    <a:cubicBezTo>
                      <a:pt x="931359" y="134480"/>
                      <a:pt x="931359" y="132698"/>
                      <a:pt x="931222" y="130777"/>
                    </a:cubicBezTo>
                    <a:cubicBezTo>
                      <a:pt x="931222" y="129543"/>
                      <a:pt x="931222" y="128309"/>
                      <a:pt x="931633" y="127074"/>
                    </a:cubicBezTo>
                    <a:cubicBezTo>
                      <a:pt x="931770" y="126388"/>
                      <a:pt x="932045" y="125565"/>
                      <a:pt x="932319" y="124880"/>
                    </a:cubicBezTo>
                    <a:cubicBezTo>
                      <a:pt x="932868" y="123919"/>
                      <a:pt x="933279" y="122822"/>
                      <a:pt x="933828" y="121862"/>
                    </a:cubicBezTo>
                    <a:cubicBezTo>
                      <a:pt x="934514" y="120216"/>
                      <a:pt x="935885" y="119119"/>
                      <a:pt x="937668" y="118844"/>
                    </a:cubicBezTo>
                    <a:cubicBezTo>
                      <a:pt x="939726" y="118570"/>
                      <a:pt x="941509" y="119530"/>
                      <a:pt x="942469" y="121176"/>
                    </a:cubicBezTo>
                    <a:cubicBezTo>
                      <a:pt x="943703" y="123234"/>
                      <a:pt x="945075" y="125154"/>
                      <a:pt x="946309" y="127211"/>
                    </a:cubicBezTo>
                    <a:cubicBezTo>
                      <a:pt x="947270" y="128720"/>
                      <a:pt x="947955" y="130503"/>
                      <a:pt x="948641" y="132149"/>
                    </a:cubicBezTo>
                    <a:cubicBezTo>
                      <a:pt x="950287" y="136127"/>
                      <a:pt x="951247" y="140516"/>
                      <a:pt x="952207" y="144767"/>
                    </a:cubicBezTo>
                    <a:cubicBezTo>
                      <a:pt x="953304" y="149020"/>
                      <a:pt x="954265" y="153272"/>
                      <a:pt x="955088" y="157524"/>
                    </a:cubicBezTo>
                    <a:cubicBezTo>
                      <a:pt x="956596" y="164107"/>
                      <a:pt x="957968" y="170554"/>
                      <a:pt x="959340" y="177275"/>
                    </a:cubicBezTo>
                    <a:cubicBezTo>
                      <a:pt x="960300" y="182212"/>
                      <a:pt x="961260" y="187150"/>
                      <a:pt x="962220" y="192088"/>
                    </a:cubicBezTo>
                    <a:cubicBezTo>
                      <a:pt x="962631" y="194420"/>
                      <a:pt x="963180" y="196614"/>
                      <a:pt x="963591" y="198946"/>
                    </a:cubicBezTo>
                    <a:cubicBezTo>
                      <a:pt x="964963" y="207998"/>
                      <a:pt x="966335" y="216914"/>
                      <a:pt x="967706" y="225966"/>
                    </a:cubicBezTo>
                    <a:cubicBezTo>
                      <a:pt x="968118" y="228710"/>
                      <a:pt x="968529" y="231590"/>
                      <a:pt x="968941" y="234470"/>
                    </a:cubicBezTo>
                    <a:cubicBezTo>
                      <a:pt x="969352" y="236802"/>
                      <a:pt x="969352" y="239134"/>
                      <a:pt x="969627" y="241603"/>
                    </a:cubicBezTo>
                    <a:cubicBezTo>
                      <a:pt x="970449" y="251478"/>
                      <a:pt x="971410" y="261353"/>
                      <a:pt x="972233" y="271229"/>
                    </a:cubicBezTo>
                    <a:cubicBezTo>
                      <a:pt x="972370" y="272738"/>
                      <a:pt x="972507" y="274247"/>
                      <a:pt x="972644" y="275756"/>
                    </a:cubicBezTo>
                    <a:cubicBezTo>
                      <a:pt x="972644" y="276030"/>
                      <a:pt x="972644" y="276167"/>
                      <a:pt x="972644" y="276441"/>
                    </a:cubicBezTo>
                    <a:cubicBezTo>
                      <a:pt x="974153" y="280419"/>
                      <a:pt x="975936" y="284259"/>
                      <a:pt x="977719" y="288100"/>
                    </a:cubicBezTo>
                    <a:cubicBezTo>
                      <a:pt x="978954" y="290706"/>
                      <a:pt x="980325" y="293312"/>
                      <a:pt x="981560" y="295918"/>
                    </a:cubicBezTo>
                    <a:cubicBezTo>
                      <a:pt x="981560" y="295918"/>
                      <a:pt x="981560" y="295918"/>
                      <a:pt x="981560" y="295918"/>
                    </a:cubicBezTo>
                    <a:cubicBezTo>
                      <a:pt x="981560" y="295918"/>
                      <a:pt x="981560" y="295918"/>
                      <a:pt x="981560" y="296055"/>
                    </a:cubicBezTo>
                    <a:cubicBezTo>
                      <a:pt x="981697" y="296192"/>
                      <a:pt x="981697" y="296330"/>
                      <a:pt x="981834" y="296467"/>
                    </a:cubicBezTo>
                    <a:cubicBezTo>
                      <a:pt x="981834" y="296467"/>
                      <a:pt x="981834" y="296467"/>
                      <a:pt x="981834" y="296330"/>
                    </a:cubicBezTo>
                    <a:cubicBezTo>
                      <a:pt x="984989" y="302365"/>
                      <a:pt x="988280" y="308400"/>
                      <a:pt x="991984" y="314160"/>
                    </a:cubicBezTo>
                    <a:cubicBezTo>
                      <a:pt x="993218" y="316217"/>
                      <a:pt x="992395" y="319098"/>
                      <a:pt x="990338" y="320470"/>
                    </a:cubicBezTo>
                    <a:cubicBezTo>
                      <a:pt x="988143" y="321704"/>
                      <a:pt x="985400" y="320881"/>
                      <a:pt x="984028" y="318824"/>
                    </a:cubicBezTo>
                    <a:cubicBezTo>
                      <a:pt x="980051" y="312377"/>
                      <a:pt x="976347" y="305794"/>
                      <a:pt x="972918" y="299210"/>
                    </a:cubicBezTo>
                    <a:cubicBezTo>
                      <a:pt x="972918" y="299210"/>
                      <a:pt x="972918" y="299210"/>
                      <a:pt x="972918" y="299072"/>
                    </a:cubicBezTo>
                    <a:cubicBezTo>
                      <a:pt x="973056" y="304010"/>
                      <a:pt x="973056" y="308811"/>
                      <a:pt x="973056" y="313749"/>
                    </a:cubicBezTo>
                    <a:cubicBezTo>
                      <a:pt x="973056" y="316492"/>
                      <a:pt x="972918" y="319098"/>
                      <a:pt x="972781" y="321841"/>
                    </a:cubicBezTo>
                    <a:cubicBezTo>
                      <a:pt x="972644" y="326230"/>
                      <a:pt x="972370" y="330757"/>
                      <a:pt x="972096" y="335146"/>
                    </a:cubicBezTo>
                    <a:cubicBezTo>
                      <a:pt x="971273" y="346256"/>
                      <a:pt x="970175" y="357503"/>
                      <a:pt x="968529" y="368476"/>
                    </a:cubicBezTo>
                    <a:cubicBezTo>
                      <a:pt x="967844" y="372865"/>
                      <a:pt x="966883" y="377254"/>
                      <a:pt x="965923" y="381643"/>
                    </a:cubicBezTo>
                    <a:cubicBezTo>
                      <a:pt x="964963" y="385484"/>
                      <a:pt x="964140" y="389324"/>
                      <a:pt x="962769" y="393027"/>
                    </a:cubicBezTo>
                    <a:cubicBezTo>
                      <a:pt x="962220" y="394673"/>
                      <a:pt x="961671" y="396182"/>
                      <a:pt x="960848" y="397691"/>
                    </a:cubicBezTo>
                    <a:cubicBezTo>
                      <a:pt x="959888" y="399474"/>
                      <a:pt x="958928" y="401257"/>
                      <a:pt x="957831" y="403040"/>
                    </a:cubicBezTo>
                    <a:cubicBezTo>
                      <a:pt x="957008" y="404412"/>
                      <a:pt x="956048" y="405646"/>
                      <a:pt x="955088" y="406743"/>
                    </a:cubicBezTo>
                    <a:cubicBezTo>
                      <a:pt x="954539" y="407429"/>
                      <a:pt x="953990" y="407978"/>
                      <a:pt x="953304" y="408389"/>
                    </a:cubicBezTo>
                    <a:cubicBezTo>
                      <a:pt x="953030" y="408664"/>
                      <a:pt x="952619" y="408938"/>
                      <a:pt x="952344" y="409212"/>
                    </a:cubicBezTo>
                    <a:cubicBezTo>
                      <a:pt x="951522" y="409624"/>
                      <a:pt x="950699" y="410172"/>
                      <a:pt x="949738" y="410447"/>
                    </a:cubicBezTo>
                    <a:cubicBezTo>
                      <a:pt x="948778" y="410721"/>
                      <a:pt x="947681" y="410858"/>
                      <a:pt x="946721" y="410858"/>
                    </a:cubicBezTo>
                    <a:cubicBezTo>
                      <a:pt x="943978" y="410858"/>
                      <a:pt x="941509" y="410035"/>
                      <a:pt x="939177" y="408800"/>
                    </a:cubicBezTo>
                    <a:cubicBezTo>
                      <a:pt x="937257" y="407841"/>
                      <a:pt x="935474" y="406195"/>
                      <a:pt x="934239" y="404549"/>
                    </a:cubicBezTo>
                    <a:cubicBezTo>
                      <a:pt x="931908" y="401257"/>
                      <a:pt x="929713" y="397828"/>
                      <a:pt x="928067" y="394262"/>
                    </a:cubicBezTo>
                    <a:cubicBezTo>
                      <a:pt x="925872" y="389598"/>
                      <a:pt x="923952" y="384935"/>
                      <a:pt x="922032" y="380134"/>
                    </a:cubicBezTo>
                    <a:cubicBezTo>
                      <a:pt x="920661" y="376842"/>
                      <a:pt x="919289" y="373413"/>
                      <a:pt x="917917" y="370122"/>
                    </a:cubicBezTo>
                    <a:cubicBezTo>
                      <a:pt x="916409" y="366144"/>
                      <a:pt x="914763" y="362166"/>
                      <a:pt x="913254" y="358052"/>
                    </a:cubicBezTo>
                    <a:cubicBezTo>
                      <a:pt x="913665" y="363401"/>
                      <a:pt x="913940" y="368887"/>
                      <a:pt x="914214" y="374374"/>
                    </a:cubicBezTo>
                    <a:cubicBezTo>
                      <a:pt x="915174" y="395359"/>
                      <a:pt x="914351" y="416345"/>
                      <a:pt x="911471" y="437193"/>
                    </a:cubicBezTo>
                    <a:cubicBezTo>
                      <a:pt x="910236" y="446245"/>
                      <a:pt x="908316" y="455298"/>
                      <a:pt x="905984" y="464213"/>
                    </a:cubicBezTo>
                    <a:cubicBezTo>
                      <a:pt x="905024" y="468054"/>
                      <a:pt x="903790" y="471894"/>
                      <a:pt x="902555" y="475598"/>
                    </a:cubicBezTo>
                    <a:cubicBezTo>
                      <a:pt x="901047" y="479987"/>
                      <a:pt x="898852" y="483964"/>
                      <a:pt x="896520" y="487942"/>
                    </a:cubicBezTo>
                    <a:cubicBezTo>
                      <a:pt x="894874" y="490822"/>
                      <a:pt x="892817" y="493428"/>
                      <a:pt x="890485" y="495760"/>
                    </a:cubicBezTo>
                    <a:cubicBezTo>
                      <a:pt x="888702" y="497680"/>
                      <a:pt x="886371" y="498915"/>
                      <a:pt x="884176" y="500012"/>
                    </a:cubicBezTo>
                    <a:cubicBezTo>
                      <a:pt x="882804" y="500698"/>
                      <a:pt x="881295" y="500972"/>
                      <a:pt x="879787" y="501247"/>
                    </a:cubicBezTo>
                    <a:cubicBezTo>
                      <a:pt x="878690" y="501521"/>
                      <a:pt x="877592" y="501658"/>
                      <a:pt x="876495" y="501658"/>
                    </a:cubicBezTo>
                    <a:cubicBezTo>
                      <a:pt x="872929" y="501932"/>
                      <a:pt x="870323" y="501658"/>
                      <a:pt x="867717" y="50028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9" name="任意多边形: 形状 358"/>
              <p:cNvSpPr/>
              <p:nvPr/>
            </p:nvSpPr>
            <p:spPr>
              <a:xfrm>
                <a:off x="3341310" y="4475364"/>
                <a:ext cx="566149" cy="897329"/>
              </a:xfrm>
              <a:custGeom>
                <a:avLst/>
                <a:gdLst>
                  <a:gd name="connsiteX0" fmla="*/ 381959 w 566149"/>
                  <a:gd name="connsiteY0" fmla="*/ 366657 h 897329"/>
                  <a:gd name="connsiteX1" fmla="*/ 380587 w 566149"/>
                  <a:gd name="connsiteY1" fmla="*/ 365286 h 897329"/>
                  <a:gd name="connsiteX2" fmla="*/ 362619 w 566149"/>
                  <a:gd name="connsiteY2" fmla="*/ 347044 h 897329"/>
                  <a:gd name="connsiteX3" fmla="*/ 352195 w 566149"/>
                  <a:gd name="connsiteY3" fmla="*/ 336894 h 897329"/>
                  <a:gd name="connsiteX4" fmla="*/ 331758 w 566149"/>
                  <a:gd name="connsiteY4" fmla="*/ 317691 h 897329"/>
                  <a:gd name="connsiteX5" fmla="*/ 331895 w 566149"/>
                  <a:gd name="connsiteY5" fmla="*/ 317691 h 897329"/>
                  <a:gd name="connsiteX6" fmla="*/ 331758 w 566149"/>
                  <a:gd name="connsiteY6" fmla="*/ 317554 h 897329"/>
                  <a:gd name="connsiteX7" fmla="*/ 331484 w 566149"/>
                  <a:gd name="connsiteY7" fmla="*/ 317280 h 897329"/>
                  <a:gd name="connsiteX8" fmla="*/ 331621 w 566149"/>
                  <a:gd name="connsiteY8" fmla="*/ 317417 h 897329"/>
                  <a:gd name="connsiteX9" fmla="*/ 319551 w 566149"/>
                  <a:gd name="connsiteY9" fmla="*/ 307679 h 897329"/>
                  <a:gd name="connsiteX10" fmla="*/ 318042 w 566149"/>
                  <a:gd name="connsiteY10" fmla="*/ 306856 h 897329"/>
                  <a:gd name="connsiteX11" fmla="*/ 318728 w 566149"/>
                  <a:gd name="connsiteY11" fmla="*/ 307130 h 897329"/>
                  <a:gd name="connsiteX12" fmla="*/ 315985 w 566149"/>
                  <a:gd name="connsiteY12" fmla="*/ 305896 h 897329"/>
                  <a:gd name="connsiteX13" fmla="*/ 315025 w 566149"/>
                  <a:gd name="connsiteY13" fmla="*/ 305758 h 897329"/>
                  <a:gd name="connsiteX14" fmla="*/ 314750 w 566149"/>
                  <a:gd name="connsiteY14" fmla="*/ 305758 h 897329"/>
                  <a:gd name="connsiteX15" fmla="*/ 315025 w 566149"/>
                  <a:gd name="connsiteY15" fmla="*/ 307953 h 897329"/>
                  <a:gd name="connsiteX16" fmla="*/ 315436 w 566149"/>
                  <a:gd name="connsiteY16" fmla="*/ 309325 h 897329"/>
                  <a:gd name="connsiteX17" fmla="*/ 316259 w 566149"/>
                  <a:gd name="connsiteY17" fmla="*/ 310970 h 897329"/>
                  <a:gd name="connsiteX18" fmla="*/ 315985 w 566149"/>
                  <a:gd name="connsiteY18" fmla="*/ 310285 h 897329"/>
                  <a:gd name="connsiteX19" fmla="*/ 316670 w 566149"/>
                  <a:gd name="connsiteY19" fmla="*/ 311519 h 897329"/>
                  <a:gd name="connsiteX20" fmla="*/ 320374 w 566149"/>
                  <a:gd name="connsiteY20" fmla="*/ 316457 h 897329"/>
                  <a:gd name="connsiteX21" fmla="*/ 319962 w 566149"/>
                  <a:gd name="connsiteY21" fmla="*/ 316045 h 897329"/>
                  <a:gd name="connsiteX22" fmla="*/ 337793 w 566149"/>
                  <a:gd name="connsiteY22" fmla="*/ 333739 h 897329"/>
                  <a:gd name="connsiteX23" fmla="*/ 337382 w 566149"/>
                  <a:gd name="connsiteY23" fmla="*/ 333328 h 897329"/>
                  <a:gd name="connsiteX24" fmla="*/ 367968 w 566149"/>
                  <a:gd name="connsiteY24" fmla="*/ 357331 h 897329"/>
                  <a:gd name="connsiteX25" fmla="*/ 381959 w 566149"/>
                  <a:gd name="connsiteY25" fmla="*/ 366657 h 897329"/>
                  <a:gd name="connsiteX26" fmla="*/ 391971 w 566149"/>
                  <a:gd name="connsiteY26" fmla="*/ 520551 h 897329"/>
                  <a:gd name="connsiteX27" fmla="*/ 382233 w 566149"/>
                  <a:gd name="connsiteY27" fmla="*/ 503132 h 897329"/>
                  <a:gd name="connsiteX28" fmla="*/ 365774 w 566149"/>
                  <a:gd name="connsiteY28" fmla="*/ 477208 h 897329"/>
                  <a:gd name="connsiteX29" fmla="*/ 366185 w 566149"/>
                  <a:gd name="connsiteY29" fmla="*/ 477757 h 897329"/>
                  <a:gd name="connsiteX30" fmla="*/ 356310 w 566149"/>
                  <a:gd name="connsiteY30" fmla="*/ 463630 h 897329"/>
                  <a:gd name="connsiteX31" fmla="*/ 349177 w 566149"/>
                  <a:gd name="connsiteY31" fmla="*/ 454165 h 897329"/>
                  <a:gd name="connsiteX32" fmla="*/ 332444 w 566149"/>
                  <a:gd name="connsiteY32" fmla="*/ 432083 h 897329"/>
                  <a:gd name="connsiteX33" fmla="*/ 329838 w 566149"/>
                  <a:gd name="connsiteY33" fmla="*/ 428791 h 897329"/>
                  <a:gd name="connsiteX34" fmla="*/ 321197 w 566149"/>
                  <a:gd name="connsiteY34" fmla="*/ 418504 h 897329"/>
                  <a:gd name="connsiteX35" fmla="*/ 302680 w 566149"/>
                  <a:gd name="connsiteY35" fmla="*/ 396695 h 897329"/>
                  <a:gd name="connsiteX36" fmla="*/ 303092 w 566149"/>
                  <a:gd name="connsiteY36" fmla="*/ 397107 h 897329"/>
                  <a:gd name="connsiteX37" fmla="*/ 292805 w 566149"/>
                  <a:gd name="connsiteY37" fmla="*/ 385997 h 897329"/>
                  <a:gd name="connsiteX38" fmla="*/ 283203 w 566149"/>
                  <a:gd name="connsiteY38" fmla="*/ 376259 h 897329"/>
                  <a:gd name="connsiteX39" fmla="*/ 278540 w 566149"/>
                  <a:gd name="connsiteY39" fmla="*/ 372830 h 897329"/>
                  <a:gd name="connsiteX40" fmla="*/ 278540 w 566149"/>
                  <a:gd name="connsiteY40" fmla="*/ 372830 h 897329"/>
                  <a:gd name="connsiteX41" fmla="*/ 273877 w 566149"/>
                  <a:gd name="connsiteY41" fmla="*/ 369949 h 897329"/>
                  <a:gd name="connsiteX42" fmla="*/ 272642 w 566149"/>
                  <a:gd name="connsiteY42" fmla="*/ 369401 h 897329"/>
                  <a:gd name="connsiteX43" fmla="*/ 272642 w 566149"/>
                  <a:gd name="connsiteY43" fmla="*/ 369401 h 897329"/>
                  <a:gd name="connsiteX44" fmla="*/ 271956 w 566149"/>
                  <a:gd name="connsiteY44" fmla="*/ 370224 h 897329"/>
                  <a:gd name="connsiteX45" fmla="*/ 271545 w 566149"/>
                  <a:gd name="connsiteY45" fmla="*/ 370909 h 897329"/>
                  <a:gd name="connsiteX46" fmla="*/ 271271 w 566149"/>
                  <a:gd name="connsiteY46" fmla="*/ 371733 h 897329"/>
                  <a:gd name="connsiteX47" fmla="*/ 271133 w 566149"/>
                  <a:gd name="connsiteY47" fmla="*/ 372967 h 897329"/>
                  <a:gd name="connsiteX48" fmla="*/ 271271 w 566149"/>
                  <a:gd name="connsiteY48" fmla="*/ 374613 h 897329"/>
                  <a:gd name="connsiteX49" fmla="*/ 271271 w 566149"/>
                  <a:gd name="connsiteY49" fmla="*/ 373927 h 897329"/>
                  <a:gd name="connsiteX50" fmla="*/ 271545 w 566149"/>
                  <a:gd name="connsiteY50" fmla="*/ 375436 h 897329"/>
                  <a:gd name="connsiteX51" fmla="*/ 272642 w 566149"/>
                  <a:gd name="connsiteY51" fmla="*/ 379002 h 897329"/>
                  <a:gd name="connsiteX52" fmla="*/ 272642 w 566149"/>
                  <a:gd name="connsiteY52" fmla="*/ 379002 h 897329"/>
                  <a:gd name="connsiteX53" fmla="*/ 279089 w 566149"/>
                  <a:gd name="connsiteY53" fmla="*/ 394089 h 897329"/>
                  <a:gd name="connsiteX54" fmla="*/ 278951 w 566149"/>
                  <a:gd name="connsiteY54" fmla="*/ 393815 h 897329"/>
                  <a:gd name="connsiteX55" fmla="*/ 291570 w 566149"/>
                  <a:gd name="connsiteY55" fmla="*/ 414938 h 897329"/>
                  <a:gd name="connsiteX56" fmla="*/ 291433 w 566149"/>
                  <a:gd name="connsiteY56" fmla="*/ 414663 h 897329"/>
                  <a:gd name="connsiteX57" fmla="*/ 317493 w 566149"/>
                  <a:gd name="connsiteY57" fmla="*/ 447856 h 897329"/>
                  <a:gd name="connsiteX58" fmla="*/ 317493 w 566149"/>
                  <a:gd name="connsiteY58" fmla="*/ 447856 h 897329"/>
                  <a:gd name="connsiteX59" fmla="*/ 339988 w 566149"/>
                  <a:gd name="connsiteY59" fmla="*/ 471996 h 897329"/>
                  <a:gd name="connsiteX60" fmla="*/ 357133 w 566149"/>
                  <a:gd name="connsiteY60" fmla="*/ 489278 h 897329"/>
                  <a:gd name="connsiteX61" fmla="*/ 366460 w 566149"/>
                  <a:gd name="connsiteY61" fmla="*/ 498057 h 897329"/>
                  <a:gd name="connsiteX62" fmla="*/ 381410 w 566149"/>
                  <a:gd name="connsiteY62" fmla="*/ 511910 h 897329"/>
                  <a:gd name="connsiteX63" fmla="*/ 391971 w 566149"/>
                  <a:gd name="connsiteY63" fmla="*/ 520551 h 897329"/>
                  <a:gd name="connsiteX64" fmla="*/ 323528 w 566149"/>
                  <a:gd name="connsiteY64" fmla="*/ 592697 h 897329"/>
                  <a:gd name="connsiteX65" fmla="*/ 326957 w 566149"/>
                  <a:gd name="connsiteY65" fmla="*/ 596126 h 897329"/>
                  <a:gd name="connsiteX66" fmla="*/ 323803 w 566149"/>
                  <a:gd name="connsiteY66" fmla="*/ 590228 h 897329"/>
                  <a:gd name="connsiteX67" fmla="*/ 315162 w 566149"/>
                  <a:gd name="connsiteY67" fmla="*/ 573906 h 897329"/>
                  <a:gd name="connsiteX68" fmla="*/ 312556 w 566149"/>
                  <a:gd name="connsiteY68" fmla="*/ 568968 h 897329"/>
                  <a:gd name="connsiteX69" fmla="*/ 311596 w 566149"/>
                  <a:gd name="connsiteY69" fmla="*/ 567048 h 897329"/>
                  <a:gd name="connsiteX70" fmla="*/ 282792 w 566149"/>
                  <a:gd name="connsiteY70" fmla="*/ 521100 h 897329"/>
                  <a:gd name="connsiteX71" fmla="*/ 254811 w 566149"/>
                  <a:gd name="connsiteY71" fmla="*/ 483106 h 897329"/>
                  <a:gd name="connsiteX72" fmla="*/ 252068 w 566149"/>
                  <a:gd name="connsiteY72" fmla="*/ 479677 h 897329"/>
                  <a:gd name="connsiteX73" fmla="*/ 242330 w 566149"/>
                  <a:gd name="connsiteY73" fmla="*/ 467745 h 897329"/>
                  <a:gd name="connsiteX74" fmla="*/ 223402 w 566149"/>
                  <a:gd name="connsiteY74" fmla="*/ 444839 h 897329"/>
                  <a:gd name="connsiteX75" fmla="*/ 223539 w 566149"/>
                  <a:gd name="connsiteY75" fmla="*/ 444976 h 897329"/>
                  <a:gd name="connsiteX76" fmla="*/ 223127 w 566149"/>
                  <a:gd name="connsiteY76" fmla="*/ 444564 h 897329"/>
                  <a:gd name="connsiteX77" fmla="*/ 223127 w 566149"/>
                  <a:gd name="connsiteY77" fmla="*/ 444427 h 897329"/>
                  <a:gd name="connsiteX78" fmla="*/ 223127 w 566149"/>
                  <a:gd name="connsiteY78" fmla="*/ 444427 h 897329"/>
                  <a:gd name="connsiteX79" fmla="*/ 209823 w 566149"/>
                  <a:gd name="connsiteY79" fmla="*/ 430985 h 897329"/>
                  <a:gd name="connsiteX80" fmla="*/ 209960 w 566149"/>
                  <a:gd name="connsiteY80" fmla="*/ 430985 h 897329"/>
                  <a:gd name="connsiteX81" fmla="*/ 207765 w 566149"/>
                  <a:gd name="connsiteY81" fmla="*/ 429202 h 897329"/>
                  <a:gd name="connsiteX82" fmla="*/ 206394 w 566149"/>
                  <a:gd name="connsiteY82" fmla="*/ 428242 h 897329"/>
                  <a:gd name="connsiteX83" fmla="*/ 205297 w 566149"/>
                  <a:gd name="connsiteY83" fmla="*/ 427831 h 897329"/>
                  <a:gd name="connsiteX84" fmla="*/ 204885 w 566149"/>
                  <a:gd name="connsiteY84" fmla="*/ 427694 h 897329"/>
                  <a:gd name="connsiteX85" fmla="*/ 204474 w 566149"/>
                  <a:gd name="connsiteY85" fmla="*/ 427694 h 897329"/>
                  <a:gd name="connsiteX86" fmla="*/ 203513 w 566149"/>
                  <a:gd name="connsiteY86" fmla="*/ 427968 h 897329"/>
                  <a:gd name="connsiteX87" fmla="*/ 202416 w 566149"/>
                  <a:gd name="connsiteY87" fmla="*/ 428379 h 897329"/>
                  <a:gd name="connsiteX88" fmla="*/ 203788 w 566149"/>
                  <a:gd name="connsiteY88" fmla="*/ 437432 h 897329"/>
                  <a:gd name="connsiteX89" fmla="*/ 203788 w 566149"/>
                  <a:gd name="connsiteY89" fmla="*/ 437432 h 897329"/>
                  <a:gd name="connsiteX90" fmla="*/ 205022 w 566149"/>
                  <a:gd name="connsiteY90" fmla="*/ 441821 h 897329"/>
                  <a:gd name="connsiteX91" fmla="*/ 205022 w 566149"/>
                  <a:gd name="connsiteY91" fmla="*/ 441684 h 897329"/>
                  <a:gd name="connsiteX92" fmla="*/ 207491 w 566149"/>
                  <a:gd name="connsiteY92" fmla="*/ 447307 h 897329"/>
                  <a:gd name="connsiteX93" fmla="*/ 207354 w 566149"/>
                  <a:gd name="connsiteY93" fmla="*/ 447171 h 897329"/>
                  <a:gd name="connsiteX94" fmla="*/ 215172 w 566149"/>
                  <a:gd name="connsiteY94" fmla="*/ 460612 h 897329"/>
                  <a:gd name="connsiteX95" fmla="*/ 224087 w 566149"/>
                  <a:gd name="connsiteY95" fmla="*/ 474191 h 897329"/>
                  <a:gd name="connsiteX96" fmla="*/ 223950 w 566149"/>
                  <a:gd name="connsiteY96" fmla="*/ 474054 h 897329"/>
                  <a:gd name="connsiteX97" fmla="*/ 235746 w 566149"/>
                  <a:gd name="connsiteY97" fmla="*/ 490787 h 897329"/>
                  <a:gd name="connsiteX98" fmla="*/ 243564 w 566149"/>
                  <a:gd name="connsiteY98" fmla="*/ 501349 h 897329"/>
                  <a:gd name="connsiteX99" fmla="*/ 252205 w 566149"/>
                  <a:gd name="connsiteY99" fmla="*/ 512322 h 897329"/>
                  <a:gd name="connsiteX100" fmla="*/ 264824 w 566149"/>
                  <a:gd name="connsiteY100" fmla="*/ 528506 h 897329"/>
                  <a:gd name="connsiteX101" fmla="*/ 269350 w 566149"/>
                  <a:gd name="connsiteY101" fmla="*/ 534130 h 897329"/>
                  <a:gd name="connsiteX102" fmla="*/ 270585 w 566149"/>
                  <a:gd name="connsiteY102" fmla="*/ 535639 h 897329"/>
                  <a:gd name="connsiteX103" fmla="*/ 270448 w 566149"/>
                  <a:gd name="connsiteY103" fmla="*/ 535501 h 897329"/>
                  <a:gd name="connsiteX104" fmla="*/ 297331 w 566149"/>
                  <a:gd name="connsiteY104" fmla="*/ 565951 h 897329"/>
                  <a:gd name="connsiteX105" fmla="*/ 297194 w 566149"/>
                  <a:gd name="connsiteY105" fmla="*/ 565814 h 897329"/>
                  <a:gd name="connsiteX106" fmla="*/ 298291 w 566149"/>
                  <a:gd name="connsiteY106" fmla="*/ 567186 h 897329"/>
                  <a:gd name="connsiteX107" fmla="*/ 298291 w 566149"/>
                  <a:gd name="connsiteY107" fmla="*/ 567186 h 897329"/>
                  <a:gd name="connsiteX108" fmla="*/ 298291 w 566149"/>
                  <a:gd name="connsiteY108" fmla="*/ 567186 h 897329"/>
                  <a:gd name="connsiteX109" fmla="*/ 298703 w 566149"/>
                  <a:gd name="connsiteY109" fmla="*/ 567597 h 897329"/>
                  <a:gd name="connsiteX110" fmla="*/ 298428 w 566149"/>
                  <a:gd name="connsiteY110" fmla="*/ 567322 h 897329"/>
                  <a:gd name="connsiteX111" fmla="*/ 298565 w 566149"/>
                  <a:gd name="connsiteY111" fmla="*/ 567460 h 897329"/>
                  <a:gd name="connsiteX112" fmla="*/ 323528 w 566149"/>
                  <a:gd name="connsiteY112" fmla="*/ 592697 h 897329"/>
                  <a:gd name="connsiteX113" fmla="*/ 278814 w 566149"/>
                  <a:gd name="connsiteY113" fmla="*/ 681577 h 897329"/>
                  <a:gd name="connsiteX114" fmla="*/ 257280 w 566149"/>
                  <a:gd name="connsiteY114" fmla="*/ 632885 h 897329"/>
                  <a:gd name="connsiteX115" fmla="*/ 239861 w 566149"/>
                  <a:gd name="connsiteY115" fmla="*/ 600790 h 897329"/>
                  <a:gd name="connsiteX116" fmla="*/ 232729 w 566149"/>
                  <a:gd name="connsiteY116" fmla="*/ 588719 h 897329"/>
                  <a:gd name="connsiteX117" fmla="*/ 214349 w 566149"/>
                  <a:gd name="connsiteY117" fmla="*/ 558819 h 897329"/>
                  <a:gd name="connsiteX118" fmla="*/ 203513 w 566149"/>
                  <a:gd name="connsiteY118" fmla="*/ 541948 h 897329"/>
                  <a:gd name="connsiteX119" fmla="*/ 183488 w 566149"/>
                  <a:gd name="connsiteY119" fmla="*/ 511636 h 897329"/>
                  <a:gd name="connsiteX120" fmla="*/ 183900 w 566149"/>
                  <a:gd name="connsiteY120" fmla="*/ 512322 h 897329"/>
                  <a:gd name="connsiteX121" fmla="*/ 177042 w 566149"/>
                  <a:gd name="connsiteY121" fmla="*/ 502583 h 897329"/>
                  <a:gd name="connsiteX122" fmla="*/ 169361 w 566149"/>
                  <a:gd name="connsiteY122" fmla="*/ 492159 h 897329"/>
                  <a:gd name="connsiteX123" fmla="*/ 169772 w 566149"/>
                  <a:gd name="connsiteY123" fmla="*/ 492707 h 897329"/>
                  <a:gd name="connsiteX124" fmla="*/ 166892 w 566149"/>
                  <a:gd name="connsiteY124" fmla="*/ 489690 h 897329"/>
                  <a:gd name="connsiteX125" fmla="*/ 167303 w 566149"/>
                  <a:gd name="connsiteY125" fmla="*/ 490101 h 897329"/>
                  <a:gd name="connsiteX126" fmla="*/ 164286 w 566149"/>
                  <a:gd name="connsiteY126" fmla="*/ 487770 h 897329"/>
                  <a:gd name="connsiteX127" fmla="*/ 164560 w 566149"/>
                  <a:gd name="connsiteY127" fmla="*/ 488044 h 897329"/>
                  <a:gd name="connsiteX128" fmla="*/ 164011 w 566149"/>
                  <a:gd name="connsiteY128" fmla="*/ 487770 h 897329"/>
                  <a:gd name="connsiteX129" fmla="*/ 164011 w 566149"/>
                  <a:gd name="connsiteY129" fmla="*/ 488181 h 897329"/>
                  <a:gd name="connsiteX130" fmla="*/ 164011 w 566149"/>
                  <a:gd name="connsiteY130" fmla="*/ 487907 h 897329"/>
                  <a:gd name="connsiteX131" fmla="*/ 164011 w 566149"/>
                  <a:gd name="connsiteY131" fmla="*/ 492296 h 897329"/>
                  <a:gd name="connsiteX132" fmla="*/ 164011 w 566149"/>
                  <a:gd name="connsiteY132" fmla="*/ 491610 h 897329"/>
                  <a:gd name="connsiteX133" fmla="*/ 164423 w 566149"/>
                  <a:gd name="connsiteY133" fmla="*/ 493805 h 897329"/>
                  <a:gd name="connsiteX134" fmla="*/ 164286 w 566149"/>
                  <a:gd name="connsiteY134" fmla="*/ 493119 h 897329"/>
                  <a:gd name="connsiteX135" fmla="*/ 166069 w 566149"/>
                  <a:gd name="connsiteY135" fmla="*/ 499703 h 897329"/>
                  <a:gd name="connsiteX136" fmla="*/ 176493 w 566149"/>
                  <a:gd name="connsiteY136" fmla="*/ 522883 h 897329"/>
                  <a:gd name="connsiteX137" fmla="*/ 176219 w 566149"/>
                  <a:gd name="connsiteY137" fmla="*/ 522334 h 897329"/>
                  <a:gd name="connsiteX138" fmla="*/ 188289 w 566149"/>
                  <a:gd name="connsiteY138" fmla="*/ 543731 h 897329"/>
                  <a:gd name="connsiteX139" fmla="*/ 195558 w 566149"/>
                  <a:gd name="connsiteY139" fmla="*/ 555664 h 897329"/>
                  <a:gd name="connsiteX140" fmla="*/ 208451 w 566149"/>
                  <a:gd name="connsiteY140" fmla="*/ 575415 h 897329"/>
                  <a:gd name="connsiteX141" fmla="*/ 227654 w 566149"/>
                  <a:gd name="connsiteY141" fmla="*/ 604767 h 897329"/>
                  <a:gd name="connsiteX142" fmla="*/ 249051 w 566149"/>
                  <a:gd name="connsiteY142" fmla="*/ 637411 h 897329"/>
                  <a:gd name="connsiteX143" fmla="*/ 271956 w 566149"/>
                  <a:gd name="connsiteY143" fmla="*/ 672250 h 897329"/>
                  <a:gd name="connsiteX144" fmla="*/ 271819 w 566149"/>
                  <a:gd name="connsiteY144" fmla="*/ 672113 h 897329"/>
                  <a:gd name="connsiteX145" fmla="*/ 272093 w 566149"/>
                  <a:gd name="connsiteY145" fmla="*/ 672524 h 897329"/>
                  <a:gd name="connsiteX146" fmla="*/ 272093 w 566149"/>
                  <a:gd name="connsiteY146" fmla="*/ 672524 h 897329"/>
                  <a:gd name="connsiteX147" fmla="*/ 272093 w 566149"/>
                  <a:gd name="connsiteY147" fmla="*/ 672524 h 897329"/>
                  <a:gd name="connsiteX148" fmla="*/ 278814 w 566149"/>
                  <a:gd name="connsiteY148" fmla="*/ 681577 h 897329"/>
                  <a:gd name="connsiteX149" fmla="*/ 70605 w 566149"/>
                  <a:gd name="connsiteY149" fmla="*/ 666763 h 897329"/>
                  <a:gd name="connsiteX150" fmla="*/ 85007 w 566149"/>
                  <a:gd name="connsiteY150" fmla="*/ 692961 h 897329"/>
                  <a:gd name="connsiteX151" fmla="*/ 106953 w 566149"/>
                  <a:gd name="connsiteY151" fmla="*/ 731640 h 897329"/>
                  <a:gd name="connsiteX152" fmla="*/ 128761 w 566149"/>
                  <a:gd name="connsiteY152" fmla="*/ 770045 h 897329"/>
                  <a:gd name="connsiteX153" fmla="*/ 136717 w 566149"/>
                  <a:gd name="connsiteY153" fmla="*/ 784035 h 897329"/>
                  <a:gd name="connsiteX154" fmla="*/ 130956 w 566149"/>
                  <a:gd name="connsiteY154" fmla="*/ 742887 h 897329"/>
                  <a:gd name="connsiteX155" fmla="*/ 119297 w 566149"/>
                  <a:gd name="connsiteY155" fmla="*/ 699956 h 897329"/>
                  <a:gd name="connsiteX156" fmla="*/ 119434 w 566149"/>
                  <a:gd name="connsiteY156" fmla="*/ 700505 h 897329"/>
                  <a:gd name="connsiteX157" fmla="*/ 98860 w 566149"/>
                  <a:gd name="connsiteY157" fmla="*/ 653047 h 897329"/>
                  <a:gd name="connsiteX158" fmla="*/ 87888 w 566149"/>
                  <a:gd name="connsiteY158" fmla="*/ 632748 h 897329"/>
                  <a:gd name="connsiteX159" fmla="*/ 80618 w 566149"/>
                  <a:gd name="connsiteY159" fmla="*/ 620266 h 897329"/>
                  <a:gd name="connsiteX160" fmla="*/ 68411 w 566149"/>
                  <a:gd name="connsiteY160" fmla="*/ 600378 h 897329"/>
                  <a:gd name="connsiteX161" fmla="*/ 61416 w 566149"/>
                  <a:gd name="connsiteY161" fmla="*/ 589268 h 897329"/>
                  <a:gd name="connsiteX162" fmla="*/ 50717 w 566149"/>
                  <a:gd name="connsiteY162" fmla="*/ 572946 h 897329"/>
                  <a:gd name="connsiteX163" fmla="*/ 42762 w 566149"/>
                  <a:gd name="connsiteY163" fmla="*/ 561699 h 897329"/>
                  <a:gd name="connsiteX164" fmla="*/ 36315 w 566149"/>
                  <a:gd name="connsiteY164" fmla="*/ 555252 h 897329"/>
                  <a:gd name="connsiteX165" fmla="*/ 36315 w 566149"/>
                  <a:gd name="connsiteY165" fmla="*/ 555252 h 897329"/>
                  <a:gd name="connsiteX166" fmla="*/ 36178 w 566149"/>
                  <a:gd name="connsiteY166" fmla="*/ 555115 h 897329"/>
                  <a:gd name="connsiteX167" fmla="*/ 35904 w 566149"/>
                  <a:gd name="connsiteY167" fmla="*/ 554978 h 897329"/>
                  <a:gd name="connsiteX168" fmla="*/ 35904 w 566149"/>
                  <a:gd name="connsiteY168" fmla="*/ 554978 h 897329"/>
                  <a:gd name="connsiteX169" fmla="*/ 33847 w 566149"/>
                  <a:gd name="connsiteY169" fmla="*/ 553470 h 897329"/>
                  <a:gd name="connsiteX170" fmla="*/ 32749 w 566149"/>
                  <a:gd name="connsiteY170" fmla="*/ 552921 h 897329"/>
                  <a:gd name="connsiteX171" fmla="*/ 32612 w 566149"/>
                  <a:gd name="connsiteY171" fmla="*/ 552921 h 897329"/>
                  <a:gd name="connsiteX172" fmla="*/ 32201 w 566149"/>
                  <a:gd name="connsiteY172" fmla="*/ 553195 h 897329"/>
                  <a:gd name="connsiteX173" fmla="*/ 31515 w 566149"/>
                  <a:gd name="connsiteY173" fmla="*/ 553744 h 897329"/>
                  <a:gd name="connsiteX174" fmla="*/ 30692 w 566149"/>
                  <a:gd name="connsiteY174" fmla="*/ 554704 h 897329"/>
                  <a:gd name="connsiteX175" fmla="*/ 30006 w 566149"/>
                  <a:gd name="connsiteY175" fmla="*/ 555801 h 897329"/>
                  <a:gd name="connsiteX176" fmla="*/ 30280 w 566149"/>
                  <a:gd name="connsiteY176" fmla="*/ 555390 h 897329"/>
                  <a:gd name="connsiteX177" fmla="*/ 29732 w 566149"/>
                  <a:gd name="connsiteY177" fmla="*/ 556487 h 897329"/>
                  <a:gd name="connsiteX178" fmla="*/ 29320 w 566149"/>
                  <a:gd name="connsiteY178" fmla="*/ 557858 h 897329"/>
                  <a:gd name="connsiteX179" fmla="*/ 29046 w 566149"/>
                  <a:gd name="connsiteY179" fmla="*/ 559230 h 897329"/>
                  <a:gd name="connsiteX180" fmla="*/ 29046 w 566149"/>
                  <a:gd name="connsiteY180" fmla="*/ 558956 h 897329"/>
                  <a:gd name="connsiteX181" fmla="*/ 29046 w 566149"/>
                  <a:gd name="connsiteY181" fmla="*/ 559367 h 897329"/>
                  <a:gd name="connsiteX182" fmla="*/ 29046 w 566149"/>
                  <a:gd name="connsiteY182" fmla="*/ 559504 h 897329"/>
                  <a:gd name="connsiteX183" fmla="*/ 29046 w 566149"/>
                  <a:gd name="connsiteY183" fmla="*/ 559367 h 897329"/>
                  <a:gd name="connsiteX184" fmla="*/ 29046 w 566149"/>
                  <a:gd name="connsiteY184" fmla="*/ 562522 h 897329"/>
                  <a:gd name="connsiteX185" fmla="*/ 29046 w 566149"/>
                  <a:gd name="connsiteY185" fmla="*/ 562385 h 897329"/>
                  <a:gd name="connsiteX186" fmla="*/ 30006 w 566149"/>
                  <a:gd name="connsiteY186" fmla="*/ 568420 h 897329"/>
                  <a:gd name="connsiteX187" fmla="*/ 30006 w 566149"/>
                  <a:gd name="connsiteY187" fmla="*/ 568420 h 897329"/>
                  <a:gd name="connsiteX188" fmla="*/ 30006 w 566149"/>
                  <a:gd name="connsiteY188" fmla="*/ 568420 h 897329"/>
                  <a:gd name="connsiteX189" fmla="*/ 30006 w 566149"/>
                  <a:gd name="connsiteY189" fmla="*/ 568694 h 897329"/>
                  <a:gd name="connsiteX190" fmla="*/ 30006 w 566149"/>
                  <a:gd name="connsiteY190" fmla="*/ 568557 h 897329"/>
                  <a:gd name="connsiteX191" fmla="*/ 33024 w 566149"/>
                  <a:gd name="connsiteY191" fmla="*/ 582273 h 897329"/>
                  <a:gd name="connsiteX192" fmla="*/ 36864 w 566149"/>
                  <a:gd name="connsiteY192" fmla="*/ 594618 h 897329"/>
                  <a:gd name="connsiteX193" fmla="*/ 36727 w 566149"/>
                  <a:gd name="connsiteY193" fmla="*/ 594069 h 897329"/>
                  <a:gd name="connsiteX194" fmla="*/ 46877 w 566149"/>
                  <a:gd name="connsiteY194" fmla="*/ 620129 h 897329"/>
                  <a:gd name="connsiteX195" fmla="*/ 59907 w 566149"/>
                  <a:gd name="connsiteY195" fmla="*/ 647287 h 897329"/>
                  <a:gd name="connsiteX196" fmla="*/ 59633 w 566149"/>
                  <a:gd name="connsiteY196" fmla="*/ 646875 h 897329"/>
                  <a:gd name="connsiteX197" fmla="*/ 70605 w 566149"/>
                  <a:gd name="connsiteY197" fmla="*/ 666763 h 897329"/>
                  <a:gd name="connsiteX198" fmla="*/ 106267 w 566149"/>
                  <a:gd name="connsiteY198" fmla="*/ 895684 h 897329"/>
                  <a:gd name="connsiteX199" fmla="*/ 101741 w 566149"/>
                  <a:gd name="connsiteY199" fmla="*/ 894312 h 897329"/>
                  <a:gd name="connsiteX200" fmla="*/ 97763 w 566149"/>
                  <a:gd name="connsiteY200" fmla="*/ 892255 h 897329"/>
                  <a:gd name="connsiteX201" fmla="*/ 90494 w 566149"/>
                  <a:gd name="connsiteY201" fmla="*/ 886631 h 897329"/>
                  <a:gd name="connsiteX202" fmla="*/ 71703 w 566149"/>
                  <a:gd name="connsiteY202" fmla="*/ 864274 h 897329"/>
                  <a:gd name="connsiteX203" fmla="*/ 43722 w 566149"/>
                  <a:gd name="connsiteY203" fmla="*/ 813662 h 897329"/>
                  <a:gd name="connsiteX204" fmla="*/ 26577 w 566149"/>
                  <a:gd name="connsiteY204" fmla="*/ 768811 h 897329"/>
                  <a:gd name="connsiteX205" fmla="*/ 20816 w 566149"/>
                  <a:gd name="connsiteY205" fmla="*/ 748923 h 897329"/>
                  <a:gd name="connsiteX206" fmla="*/ 14644 w 566149"/>
                  <a:gd name="connsiteY206" fmla="*/ 726840 h 897329"/>
                  <a:gd name="connsiteX207" fmla="*/ 13958 w 566149"/>
                  <a:gd name="connsiteY207" fmla="*/ 724096 h 897329"/>
                  <a:gd name="connsiteX208" fmla="*/ 11627 w 566149"/>
                  <a:gd name="connsiteY208" fmla="*/ 713261 h 897329"/>
                  <a:gd name="connsiteX209" fmla="*/ 6415 w 566149"/>
                  <a:gd name="connsiteY209" fmla="*/ 689669 h 897329"/>
                  <a:gd name="connsiteX210" fmla="*/ 4494 w 566149"/>
                  <a:gd name="connsiteY210" fmla="*/ 679382 h 897329"/>
                  <a:gd name="connsiteX211" fmla="*/ 791 w 566149"/>
                  <a:gd name="connsiteY211" fmla="*/ 650579 h 897329"/>
                  <a:gd name="connsiteX212" fmla="*/ 2711 w 566149"/>
                  <a:gd name="connsiteY212" fmla="*/ 601064 h 897329"/>
                  <a:gd name="connsiteX213" fmla="*/ 8060 w 566149"/>
                  <a:gd name="connsiteY213" fmla="*/ 583782 h 897329"/>
                  <a:gd name="connsiteX214" fmla="*/ 11901 w 566149"/>
                  <a:gd name="connsiteY214" fmla="*/ 576787 h 897329"/>
                  <a:gd name="connsiteX215" fmla="*/ 15330 w 566149"/>
                  <a:gd name="connsiteY215" fmla="*/ 572946 h 897329"/>
                  <a:gd name="connsiteX216" fmla="*/ 20131 w 566149"/>
                  <a:gd name="connsiteY216" fmla="*/ 573495 h 897329"/>
                  <a:gd name="connsiteX217" fmla="*/ 19582 w 566149"/>
                  <a:gd name="connsiteY217" fmla="*/ 578295 h 897329"/>
                  <a:gd name="connsiteX218" fmla="*/ 19308 w 566149"/>
                  <a:gd name="connsiteY218" fmla="*/ 578570 h 897329"/>
                  <a:gd name="connsiteX219" fmla="*/ 19582 w 566149"/>
                  <a:gd name="connsiteY219" fmla="*/ 578295 h 897329"/>
                  <a:gd name="connsiteX220" fmla="*/ 18485 w 566149"/>
                  <a:gd name="connsiteY220" fmla="*/ 579393 h 897329"/>
                  <a:gd name="connsiteX221" fmla="*/ 17662 w 566149"/>
                  <a:gd name="connsiteY221" fmla="*/ 580490 h 897329"/>
                  <a:gd name="connsiteX222" fmla="*/ 17799 w 566149"/>
                  <a:gd name="connsiteY222" fmla="*/ 580353 h 897329"/>
                  <a:gd name="connsiteX223" fmla="*/ 15193 w 566149"/>
                  <a:gd name="connsiteY223" fmla="*/ 584879 h 897329"/>
                  <a:gd name="connsiteX224" fmla="*/ 15193 w 566149"/>
                  <a:gd name="connsiteY224" fmla="*/ 584879 h 897329"/>
                  <a:gd name="connsiteX225" fmla="*/ 12724 w 566149"/>
                  <a:gd name="connsiteY225" fmla="*/ 590365 h 897329"/>
                  <a:gd name="connsiteX226" fmla="*/ 12861 w 566149"/>
                  <a:gd name="connsiteY226" fmla="*/ 589954 h 897329"/>
                  <a:gd name="connsiteX227" fmla="*/ 9981 w 566149"/>
                  <a:gd name="connsiteY227" fmla="*/ 600241 h 897329"/>
                  <a:gd name="connsiteX228" fmla="*/ 9981 w 566149"/>
                  <a:gd name="connsiteY228" fmla="*/ 600241 h 897329"/>
                  <a:gd name="connsiteX229" fmla="*/ 9981 w 566149"/>
                  <a:gd name="connsiteY229" fmla="*/ 600378 h 897329"/>
                  <a:gd name="connsiteX230" fmla="*/ 9844 w 566149"/>
                  <a:gd name="connsiteY230" fmla="*/ 600652 h 897329"/>
                  <a:gd name="connsiteX231" fmla="*/ 9844 w 566149"/>
                  <a:gd name="connsiteY231" fmla="*/ 600515 h 897329"/>
                  <a:gd name="connsiteX232" fmla="*/ 7375 w 566149"/>
                  <a:gd name="connsiteY232" fmla="*/ 619718 h 897329"/>
                  <a:gd name="connsiteX233" fmla="*/ 7375 w 566149"/>
                  <a:gd name="connsiteY233" fmla="*/ 619306 h 897329"/>
                  <a:gd name="connsiteX234" fmla="*/ 7512 w 566149"/>
                  <a:gd name="connsiteY234" fmla="*/ 644818 h 897329"/>
                  <a:gd name="connsiteX235" fmla="*/ 7512 w 566149"/>
                  <a:gd name="connsiteY235" fmla="*/ 644681 h 897329"/>
                  <a:gd name="connsiteX236" fmla="*/ 9706 w 566149"/>
                  <a:gd name="connsiteY236" fmla="*/ 665666 h 897329"/>
                  <a:gd name="connsiteX237" fmla="*/ 13135 w 566149"/>
                  <a:gd name="connsiteY237" fmla="*/ 686240 h 897329"/>
                  <a:gd name="connsiteX238" fmla="*/ 13135 w 566149"/>
                  <a:gd name="connsiteY238" fmla="*/ 686103 h 897329"/>
                  <a:gd name="connsiteX239" fmla="*/ 13273 w 566149"/>
                  <a:gd name="connsiteY239" fmla="*/ 686515 h 897329"/>
                  <a:gd name="connsiteX240" fmla="*/ 13273 w 566149"/>
                  <a:gd name="connsiteY240" fmla="*/ 686652 h 897329"/>
                  <a:gd name="connsiteX241" fmla="*/ 13273 w 566149"/>
                  <a:gd name="connsiteY241" fmla="*/ 686652 h 897329"/>
                  <a:gd name="connsiteX242" fmla="*/ 17799 w 566149"/>
                  <a:gd name="connsiteY242" fmla="*/ 706540 h 897329"/>
                  <a:gd name="connsiteX243" fmla="*/ 20679 w 566149"/>
                  <a:gd name="connsiteY243" fmla="*/ 719296 h 897329"/>
                  <a:gd name="connsiteX244" fmla="*/ 21776 w 566149"/>
                  <a:gd name="connsiteY244" fmla="*/ 724508 h 897329"/>
                  <a:gd name="connsiteX245" fmla="*/ 28223 w 566149"/>
                  <a:gd name="connsiteY245" fmla="*/ 747139 h 897329"/>
                  <a:gd name="connsiteX246" fmla="*/ 31789 w 566149"/>
                  <a:gd name="connsiteY246" fmla="*/ 759758 h 897329"/>
                  <a:gd name="connsiteX247" fmla="*/ 36453 w 566149"/>
                  <a:gd name="connsiteY247" fmla="*/ 774160 h 897329"/>
                  <a:gd name="connsiteX248" fmla="*/ 36315 w 566149"/>
                  <a:gd name="connsiteY248" fmla="*/ 773885 h 897329"/>
                  <a:gd name="connsiteX249" fmla="*/ 57575 w 566149"/>
                  <a:gd name="connsiteY249" fmla="*/ 824635 h 897329"/>
                  <a:gd name="connsiteX250" fmla="*/ 57301 w 566149"/>
                  <a:gd name="connsiteY250" fmla="*/ 824223 h 897329"/>
                  <a:gd name="connsiteX251" fmla="*/ 77052 w 566149"/>
                  <a:gd name="connsiteY251" fmla="*/ 858102 h 897329"/>
                  <a:gd name="connsiteX252" fmla="*/ 76778 w 566149"/>
                  <a:gd name="connsiteY252" fmla="*/ 857690 h 897329"/>
                  <a:gd name="connsiteX253" fmla="*/ 89808 w 566149"/>
                  <a:gd name="connsiteY253" fmla="*/ 874698 h 897329"/>
                  <a:gd name="connsiteX254" fmla="*/ 89671 w 566149"/>
                  <a:gd name="connsiteY254" fmla="*/ 874561 h 897329"/>
                  <a:gd name="connsiteX255" fmla="*/ 89808 w 566149"/>
                  <a:gd name="connsiteY255" fmla="*/ 874698 h 897329"/>
                  <a:gd name="connsiteX256" fmla="*/ 89945 w 566149"/>
                  <a:gd name="connsiteY256" fmla="*/ 874972 h 897329"/>
                  <a:gd name="connsiteX257" fmla="*/ 89945 w 566149"/>
                  <a:gd name="connsiteY257" fmla="*/ 874835 h 897329"/>
                  <a:gd name="connsiteX258" fmla="*/ 96117 w 566149"/>
                  <a:gd name="connsiteY258" fmla="*/ 881007 h 897329"/>
                  <a:gd name="connsiteX259" fmla="*/ 95980 w 566149"/>
                  <a:gd name="connsiteY259" fmla="*/ 880870 h 897329"/>
                  <a:gd name="connsiteX260" fmla="*/ 101878 w 566149"/>
                  <a:gd name="connsiteY260" fmla="*/ 885534 h 897329"/>
                  <a:gd name="connsiteX261" fmla="*/ 101741 w 566149"/>
                  <a:gd name="connsiteY261" fmla="*/ 885534 h 897329"/>
                  <a:gd name="connsiteX262" fmla="*/ 101878 w 566149"/>
                  <a:gd name="connsiteY262" fmla="*/ 885671 h 897329"/>
                  <a:gd name="connsiteX263" fmla="*/ 102152 w 566149"/>
                  <a:gd name="connsiteY263" fmla="*/ 885808 h 897329"/>
                  <a:gd name="connsiteX264" fmla="*/ 102015 w 566149"/>
                  <a:gd name="connsiteY264" fmla="*/ 885671 h 897329"/>
                  <a:gd name="connsiteX265" fmla="*/ 103524 w 566149"/>
                  <a:gd name="connsiteY265" fmla="*/ 886494 h 897329"/>
                  <a:gd name="connsiteX266" fmla="*/ 103112 w 566149"/>
                  <a:gd name="connsiteY266" fmla="*/ 886219 h 897329"/>
                  <a:gd name="connsiteX267" fmla="*/ 106404 w 566149"/>
                  <a:gd name="connsiteY267" fmla="*/ 887591 h 897329"/>
                  <a:gd name="connsiteX268" fmla="*/ 108462 w 566149"/>
                  <a:gd name="connsiteY268" fmla="*/ 888140 h 897329"/>
                  <a:gd name="connsiteX269" fmla="*/ 107913 w 566149"/>
                  <a:gd name="connsiteY269" fmla="*/ 888003 h 897329"/>
                  <a:gd name="connsiteX270" fmla="*/ 111616 w 566149"/>
                  <a:gd name="connsiteY270" fmla="*/ 888551 h 897329"/>
                  <a:gd name="connsiteX271" fmla="*/ 113262 w 566149"/>
                  <a:gd name="connsiteY271" fmla="*/ 888551 h 897329"/>
                  <a:gd name="connsiteX272" fmla="*/ 114497 w 566149"/>
                  <a:gd name="connsiteY272" fmla="*/ 888277 h 897329"/>
                  <a:gd name="connsiteX273" fmla="*/ 115457 w 566149"/>
                  <a:gd name="connsiteY273" fmla="*/ 887865 h 897329"/>
                  <a:gd name="connsiteX274" fmla="*/ 116966 w 566149"/>
                  <a:gd name="connsiteY274" fmla="*/ 887042 h 897329"/>
                  <a:gd name="connsiteX275" fmla="*/ 116554 w 566149"/>
                  <a:gd name="connsiteY275" fmla="*/ 887317 h 897329"/>
                  <a:gd name="connsiteX276" fmla="*/ 119572 w 566149"/>
                  <a:gd name="connsiteY276" fmla="*/ 884848 h 897329"/>
                  <a:gd name="connsiteX277" fmla="*/ 119297 w 566149"/>
                  <a:gd name="connsiteY277" fmla="*/ 884985 h 897329"/>
                  <a:gd name="connsiteX278" fmla="*/ 122040 w 566149"/>
                  <a:gd name="connsiteY278" fmla="*/ 882105 h 897329"/>
                  <a:gd name="connsiteX279" fmla="*/ 121903 w 566149"/>
                  <a:gd name="connsiteY279" fmla="*/ 882242 h 897329"/>
                  <a:gd name="connsiteX280" fmla="*/ 124235 w 566149"/>
                  <a:gd name="connsiteY280" fmla="*/ 879087 h 897329"/>
                  <a:gd name="connsiteX281" fmla="*/ 124098 w 566149"/>
                  <a:gd name="connsiteY281" fmla="*/ 879225 h 897329"/>
                  <a:gd name="connsiteX282" fmla="*/ 126978 w 566149"/>
                  <a:gd name="connsiteY282" fmla="*/ 874149 h 897329"/>
                  <a:gd name="connsiteX283" fmla="*/ 129036 w 566149"/>
                  <a:gd name="connsiteY283" fmla="*/ 869074 h 897329"/>
                  <a:gd name="connsiteX284" fmla="*/ 129036 w 566149"/>
                  <a:gd name="connsiteY284" fmla="*/ 869074 h 897329"/>
                  <a:gd name="connsiteX285" fmla="*/ 134385 w 566149"/>
                  <a:gd name="connsiteY285" fmla="*/ 849461 h 897329"/>
                  <a:gd name="connsiteX286" fmla="*/ 137128 w 566149"/>
                  <a:gd name="connsiteY286" fmla="*/ 826829 h 897329"/>
                  <a:gd name="connsiteX287" fmla="*/ 137128 w 566149"/>
                  <a:gd name="connsiteY287" fmla="*/ 827241 h 897329"/>
                  <a:gd name="connsiteX288" fmla="*/ 137677 w 566149"/>
                  <a:gd name="connsiteY288" fmla="*/ 804746 h 897329"/>
                  <a:gd name="connsiteX289" fmla="*/ 133699 w 566149"/>
                  <a:gd name="connsiteY289" fmla="*/ 797751 h 897329"/>
                  <a:gd name="connsiteX290" fmla="*/ 124646 w 566149"/>
                  <a:gd name="connsiteY290" fmla="*/ 781841 h 897329"/>
                  <a:gd name="connsiteX291" fmla="*/ 102838 w 566149"/>
                  <a:gd name="connsiteY291" fmla="*/ 743162 h 897329"/>
                  <a:gd name="connsiteX292" fmla="*/ 88848 w 566149"/>
                  <a:gd name="connsiteY292" fmla="*/ 718473 h 897329"/>
                  <a:gd name="connsiteX293" fmla="*/ 79109 w 566149"/>
                  <a:gd name="connsiteY293" fmla="*/ 701191 h 897329"/>
                  <a:gd name="connsiteX294" fmla="*/ 55244 w 566149"/>
                  <a:gd name="connsiteY294" fmla="*/ 657437 h 897329"/>
                  <a:gd name="connsiteX295" fmla="*/ 49483 w 566149"/>
                  <a:gd name="connsiteY295" fmla="*/ 646053 h 897329"/>
                  <a:gd name="connsiteX296" fmla="*/ 35904 w 566149"/>
                  <a:gd name="connsiteY296" fmla="*/ 616426 h 897329"/>
                  <a:gd name="connsiteX297" fmla="*/ 26028 w 566149"/>
                  <a:gd name="connsiteY297" fmla="*/ 589405 h 897329"/>
                  <a:gd name="connsiteX298" fmla="*/ 22462 w 566149"/>
                  <a:gd name="connsiteY298" fmla="*/ 574866 h 897329"/>
                  <a:gd name="connsiteX299" fmla="*/ 20405 w 566149"/>
                  <a:gd name="connsiteY299" fmla="*/ 562796 h 897329"/>
                  <a:gd name="connsiteX300" fmla="*/ 20405 w 566149"/>
                  <a:gd name="connsiteY300" fmla="*/ 557996 h 897329"/>
                  <a:gd name="connsiteX301" fmla="*/ 21365 w 566149"/>
                  <a:gd name="connsiteY301" fmla="*/ 553606 h 897329"/>
                  <a:gd name="connsiteX302" fmla="*/ 24794 w 566149"/>
                  <a:gd name="connsiteY302" fmla="*/ 547983 h 897329"/>
                  <a:gd name="connsiteX303" fmla="*/ 29046 w 566149"/>
                  <a:gd name="connsiteY303" fmla="*/ 544554 h 897329"/>
                  <a:gd name="connsiteX304" fmla="*/ 31378 w 566149"/>
                  <a:gd name="connsiteY304" fmla="*/ 543868 h 897329"/>
                  <a:gd name="connsiteX305" fmla="*/ 33298 w 566149"/>
                  <a:gd name="connsiteY305" fmla="*/ 543868 h 897329"/>
                  <a:gd name="connsiteX306" fmla="*/ 34532 w 566149"/>
                  <a:gd name="connsiteY306" fmla="*/ 544005 h 897329"/>
                  <a:gd name="connsiteX307" fmla="*/ 37001 w 566149"/>
                  <a:gd name="connsiteY307" fmla="*/ 544965 h 897329"/>
                  <a:gd name="connsiteX308" fmla="*/ 40293 w 566149"/>
                  <a:gd name="connsiteY308" fmla="*/ 547023 h 897329"/>
                  <a:gd name="connsiteX309" fmla="*/ 43585 w 566149"/>
                  <a:gd name="connsiteY309" fmla="*/ 549766 h 897329"/>
                  <a:gd name="connsiteX310" fmla="*/ 47837 w 566149"/>
                  <a:gd name="connsiteY310" fmla="*/ 553744 h 897329"/>
                  <a:gd name="connsiteX311" fmla="*/ 55381 w 566149"/>
                  <a:gd name="connsiteY311" fmla="*/ 563482 h 897329"/>
                  <a:gd name="connsiteX312" fmla="*/ 59221 w 566149"/>
                  <a:gd name="connsiteY312" fmla="*/ 568968 h 897329"/>
                  <a:gd name="connsiteX313" fmla="*/ 66765 w 566149"/>
                  <a:gd name="connsiteY313" fmla="*/ 580353 h 897329"/>
                  <a:gd name="connsiteX314" fmla="*/ 72251 w 566149"/>
                  <a:gd name="connsiteY314" fmla="*/ 588582 h 897329"/>
                  <a:gd name="connsiteX315" fmla="*/ 85830 w 566149"/>
                  <a:gd name="connsiteY315" fmla="*/ 610802 h 897329"/>
                  <a:gd name="connsiteX316" fmla="*/ 106816 w 566149"/>
                  <a:gd name="connsiteY316" fmla="*/ 648384 h 897329"/>
                  <a:gd name="connsiteX317" fmla="*/ 129584 w 566149"/>
                  <a:gd name="connsiteY317" fmla="*/ 702425 h 897329"/>
                  <a:gd name="connsiteX318" fmla="*/ 143437 w 566149"/>
                  <a:gd name="connsiteY318" fmla="*/ 764421 h 897329"/>
                  <a:gd name="connsiteX319" fmla="*/ 146043 w 566149"/>
                  <a:gd name="connsiteY319" fmla="*/ 793636 h 897329"/>
                  <a:gd name="connsiteX320" fmla="*/ 146318 w 566149"/>
                  <a:gd name="connsiteY320" fmla="*/ 800220 h 897329"/>
                  <a:gd name="connsiteX321" fmla="*/ 150844 w 566149"/>
                  <a:gd name="connsiteY321" fmla="*/ 808038 h 897329"/>
                  <a:gd name="connsiteX322" fmla="*/ 155233 w 566149"/>
                  <a:gd name="connsiteY322" fmla="*/ 815171 h 897329"/>
                  <a:gd name="connsiteX323" fmla="*/ 164972 w 566149"/>
                  <a:gd name="connsiteY323" fmla="*/ 830670 h 897329"/>
                  <a:gd name="connsiteX324" fmla="*/ 178276 w 566149"/>
                  <a:gd name="connsiteY324" fmla="*/ 850695 h 897329"/>
                  <a:gd name="connsiteX325" fmla="*/ 178002 w 566149"/>
                  <a:gd name="connsiteY325" fmla="*/ 850284 h 897329"/>
                  <a:gd name="connsiteX326" fmla="*/ 178413 w 566149"/>
                  <a:gd name="connsiteY326" fmla="*/ 850832 h 897329"/>
                  <a:gd name="connsiteX327" fmla="*/ 178413 w 566149"/>
                  <a:gd name="connsiteY327" fmla="*/ 850832 h 897329"/>
                  <a:gd name="connsiteX328" fmla="*/ 178413 w 566149"/>
                  <a:gd name="connsiteY328" fmla="*/ 850832 h 897329"/>
                  <a:gd name="connsiteX329" fmla="*/ 184860 w 566149"/>
                  <a:gd name="connsiteY329" fmla="*/ 859885 h 897329"/>
                  <a:gd name="connsiteX330" fmla="*/ 191992 w 566149"/>
                  <a:gd name="connsiteY330" fmla="*/ 868526 h 897329"/>
                  <a:gd name="connsiteX331" fmla="*/ 191581 w 566149"/>
                  <a:gd name="connsiteY331" fmla="*/ 868114 h 897329"/>
                  <a:gd name="connsiteX332" fmla="*/ 194461 w 566149"/>
                  <a:gd name="connsiteY332" fmla="*/ 870858 h 897329"/>
                  <a:gd name="connsiteX333" fmla="*/ 195833 w 566149"/>
                  <a:gd name="connsiteY333" fmla="*/ 871818 h 897329"/>
                  <a:gd name="connsiteX334" fmla="*/ 198576 w 566149"/>
                  <a:gd name="connsiteY334" fmla="*/ 873326 h 897329"/>
                  <a:gd name="connsiteX335" fmla="*/ 198576 w 566149"/>
                  <a:gd name="connsiteY335" fmla="*/ 873326 h 897329"/>
                  <a:gd name="connsiteX336" fmla="*/ 200359 w 566149"/>
                  <a:gd name="connsiteY336" fmla="*/ 874012 h 897329"/>
                  <a:gd name="connsiteX337" fmla="*/ 201182 w 566149"/>
                  <a:gd name="connsiteY337" fmla="*/ 874149 h 897329"/>
                  <a:gd name="connsiteX338" fmla="*/ 201593 w 566149"/>
                  <a:gd name="connsiteY338" fmla="*/ 874149 h 897329"/>
                  <a:gd name="connsiteX339" fmla="*/ 202005 w 566149"/>
                  <a:gd name="connsiteY339" fmla="*/ 874012 h 897329"/>
                  <a:gd name="connsiteX340" fmla="*/ 202965 w 566149"/>
                  <a:gd name="connsiteY340" fmla="*/ 873464 h 897329"/>
                  <a:gd name="connsiteX341" fmla="*/ 204062 w 566149"/>
                  <a:gd name="connsiteY341" fmla="*/ 872503 h 897329"/>
                  <a:gd name="connsiteX342" fmla="*/ 205434 w 566149"/>
                  <a:gd name="connsiteY342" fmla="*/ 870995 h 897329"/>
                  <a:gd name="connsiteX343" fmla="*/ 205022 w 566149"/>
                  <a:gd name="connsiteY343" fmla="*/ 871406 h 897329"/>
                  <a:gd name="connsiteX344" fmla="*/ 206120 w 566149"/>
                  <a:gd name="connsiteY344" fmla="*/ 869897 h 897329"/>
                  <a:gd name="connsiteX345" fmla="*/ 206942 w 566149"/>
                  <a:gd name="connsiteY345" fmla="*/ 868526 h 897329"/>
                  <a:gd name="connsiteX346" fmla="*/ 206942 w 566149"/>
                  <a:gd name="connsiteY346" fmla="*/ 868663 h 897329"/>
                  <a:gd name="connsiteX347" fmla="*/ 208314 w 566149"/>
                  <a:gd name="connsiteY347" fmla="*/ 865783 h 897329"/>
                  <a:gd name="connsiteX348" fmla="*/ 208314 w 566149"/>
                  <a:gd name="connsiteY348" fmla="*/ 865783 h 897329"/>
                  <a:gd name="connsiteX349" fmla="*/ 209411 w 566149"/>
                  <a:gd name="connsiteY349" fmla="*/ 861668 h 897329"/>
                  <a:gd name="connsiteX350" fmla="*/ 210920 w 566149"/>
                  <a:gd name="connsiteY350" fmla="*/ 849049 h 897329"/>
                  <a:gd name="connsiteX351" fmla="*/ 210920 w 566149"/>
                  <a:gd name="connsiteY351" fmla="*/ 849186 h 897329"/>
                  <a:gd name="connsiteX352" fmla="*/ 210783 w 566149"/>
                  <a:gd name="connsiteY352" fmla="*/ 831493 h 897329"/>
                  <a:gd name="connsiteX353" fmla="*/ 210783 w 566149"/>
                  <a:gd name="connsiteY353" fmla="*/ 832178 h 897329"/>
                  <a:gd name="connsiteX354" fmla="*/ 205297 w 566149"/>
                  <a:gd name="connsiteY354" fmla="*/ 793636 h 897329"/>
                  <a:gd name="connsiteX355" fmla="*/ 205434 w 566149"/>
                  <a:gd name="connsiteY355" fmla="*/ 794322 h 897329"/>
                  <a:gd name="connsiteX356" fmla="*/ 200907 w 566149"/>
                  <a:gd name="connsiteY356" fmla="*/ 774160 h 897329"/>
                  <a:gd name="connsiteX357" fmla="*/ 196793 w 566149"/>
                  <a:gd name="connsiteY357" fmla="*/ 759072 h 897329"/>
                  <a:gd name="connsiteX358" fmla="*/ 188975 w 566149"/>
                  <a:gd name="connsiteY358" fmla="*/ 730269 h 897329"/>
                  <a:gd name="connsiteX359" fmla="*/ 186917 w 566149"/>
                  <a:gd name="connsiteY359" fmla="*/ 723959 h 897329"/>
                  <a:gd name="connsiteX360" fmla="*/ 181294 w 566149"/>
                  <a:gd name="connsiteY360" fmla="*/ 706951 h 897329"/>
                  <a:gd name="connsiteX361" fmla="*/ 173064 w 566149"/>
                  <a:gd name="connsiteY361" fmla="*/ 681714 h 897329"/>
                  <a:gd name="connsiteX362" fmla="*/ 159622 w 566149"/>
                  <a:gd name="connsiteY362" fmla="*/ 647424 h 897329"/>
                  <a:gd name="connsiteX363" fmla="*/ 152216 w 566149"/>
                  <a:gd name="connsiteY363" fmla="*/ 635217 h 897329"/>
                  <a:gd name="connsiteX364" fmla="*/ 144672 w 566149"/>
                  <a:gd name="connsiteY364" fmla="*/ 622186 h 897329"/>
                  <a:gd name="connsiteX365" fmla="*/ 122863 w 566149"/>
                  <a:gd name="connsiteY365" fmla="*/ 583919 h 897329"/>
                  <a:gd name="connsiteX366" fmla="*/ 105993 w 566149"/>
                  <a:gd name="connsiteY366" fmla="*/ 553606 h 897329"/>
                  <a:gd name="connsiteX367" fmla="*/ 98312 w 566149"/>
                  <a:gd name="connsiteY367" fmla="*/ 539754 h 897329"/>
                  <a:gd name="connsiteX368" fmla="*/ 91591 w 566149"/>
                  <a:gd name="connsiteY368" fmla="*/ 526449 h 897329"/>
                  <a:gd name="connsiteX369" fmla="*/ 88573 w 566149"/>
                  <a:gd name="connsiteY369" fmla="*/ 519180 h 897329"/>
                  <a:gd name="connsiteX370" fmla="*/ 85693 w 566149"/>
                  <a:gd name="connsiteY370" fmla="*/ 509441 h 897329"/>
                  <a:gd name="connsiteX371" fmla="*/ 87339 w 566149"/>
                  <a:gd name="connsiteY371" fmla="*/ 504229 h 897329"/>
                  <a:gd name="connsiteX372" fmla="*/ 93374 w 566149"/>
                  <a:gd name="connsiteY372" fmla="*/ 504229 h 897329"/>
                  <a:gd name="connsiteX373" fmla="*/ 100781 w 566149"/>
                  <a:gd name="connsiteY373" fmla="*/ 510264 h 897329"/>
                  <a:gd name="connsiteX374" fmla="*/ 107776 w 566149"/>
                  <a:gd name="connsiteY374" fmla="*/ 520139 h 897329"/>
                  <a:gd name="connsiteX375" fmla="*/ 115182 w 566149"/>
                  <a:gd name="connsiteY375" fmla="*/ 533170 h 897329"/>
                  <a:gd name="connsiteX376" fmla="*/ 122589 w 566149"/>
                  <a:gd name="connsiteY376" fmla="*/ 546612 h 897329"/>
                  <a:gd name="connsiteX377" fmla="*/ 126155 w 566149"/>
                  <a:gd name="connsiteY377" fmla="*/ 553058 h 897329"/>
                  <a:gd name="connsiteX378" fmla="*/ 138637 w 566149"/>
                  <a:gd name="connsiteY378" fmla="*/ 576924 h 897329"/>
                  <a:gd name="connsiteX379" fmla="*/ 145220 w 566149"/>
                  <a:gd name="connsiteY379" fmla="*/ 590091 h 897329"/>
                  <a:gd name="connsiteX380" fmla="*/ 157976 w 566149"/>
                  <a:gd name="connsiteY380" fmla="*/ 617660 h 897329"/>
                  <a:gd name="connsiteX381" fmla="*/ 164011 w 566149"/>
                  <a:gd name="connsiteY381" fmla="*/ 631102 h 897329"/>
                  <a:gd name="connsiteX382" fmla="*/ 169635 w 566149"/>
                  <a:gd name="connsiteY382" fmla="*/ 645641 h 897329"/>
                  <a:gd name="connsiteX383" fmla="*/ 175670 w 566149"/>
                  <a:gd name="connsiteY383" fmla="*/ 655654 h 897329"/>
                  <a:gd name="connsiteX384" fmla="*/ 196244 w 566149"/>
                  <a:gd name="connsiteY384" fmla="*/ 689806 h 897329"/>
                  <a:gd name="connsiteX385" fmla="*/ 212017 w 566149"/>
                  <a:gd name="connsiteY385" fmla="*/ 716004 h 897329"/>
                  <a:gd name="connsiteX386" fmla="*/ 219013 w 566149"/>
                  <a:gd name="connsiteY386" fmla="*/ 727663 h 897329"/>
                  <a:gd name="connsiteX387" fmla="*/ 241918 w 566149"/>
                  <a:gd name="connsiteY387" fmla="*/ 767027 h 897329"/>
                  <a:gd name="connsiteX388" fmla="*/ 263452 w 566149"/>
                  <a:gd name="connsiteY388" fmla="*/ 804884 h 897329"/>
                  <a:gd name="connsiteX389" fmla="*/ 274837 w 566149"/>
                  <a:gd name="connsiteY389" fmla="*/ 824772 h 897329"/>
                  <a:gd name="connsiteX390" fmla="*/ 290473 w 566149"/>
                  <a:gd name="connsiteY390" fmla="*/ 850421 h 897329"/>
                  <a:gd name="connsiteX391" fmla="*/ 290061 w 566149"/>
                  <a:gd name="connsiteY391" fmla="*/ 849872 h 897329"/>
                  <a:gd name="connsiteX392" fmla="*/ 292805 w 566149"/>
                  <a:gd name="connsiteY392" fmla="*/ 853713 h 897329"/>
                  <a:gd name="connsiteX393" fmla="*/ 297057 w 566149"/>
                  <a:gd name="connsiteY393" fmla="*/ 858787 h 897329"/>
                  <a:gd name="connsiteX394" fmla="*/ 296919 w 566149"/>
                  <a:gd name="connsiteY394" fmla="*/ 858651 h 897329"/>
                  <a:gd name="connsiteX395" fmla="*/ 299114 w 566149"/>
                  <a:gd name="connsiteY395" fmla="*/ 860845 h 897329"/>
                  <a:gd name="connsiteX396" fmla="*/ 299114 w 566149"/>
                  <a:gd name="connsiteY396" fmla="*/ 860845 h 897329"/>
                  <a:gd name="connsiteX397" fmla="*/ 300348 w 566149"/>
                  <a:gd name="connsiteY397" fmla="*/ 861805 h 897329"/>
                  <a:gd name="connsiteX398" fmla="*/ 301034 w 566149"/>
                  <a:gd name="connsiteY398" fmla="*/ 862080 h 897329"/>
                  <a:gd name="connsiteX399" fmla="*/ 301720 w 566149"/>
                  <a:gd name="connsiteY399" fmla="*/ 862216 h 897329"/>
                  <a:gd name="connsiteX400" fmla="*/ 302406 w 566149"/>
                  <a:gd name="connsiteY400" fmla="*/ 862354 h 897329"/>
                  <a:gd name="connsiteX401" fmla="*/ 303503 w 566149"/>
                  <a:gd name="connsiteY401" fmla="*/ 862354 h 897329"/>
                  <a:gd name="connsiteX402" fmla="*/ 304600 w 566149"/>
                  <a:gd name="connsiteY402" fmla="*/ 862216 h 897329"/>
                  <a:gd name="connsiteX403" fmla="*/ 305149 w 566149"/>
                  <a:gd name="connsiteY403" fmla="*/ 862080 h 897329"/>
                  <a:gd name="connsiteX404" fmla="*/ 305423 w 566149"/>
                  <a:gd name="connsiteY404" fmla="*/ 861942 h 897329"/>
                  <a:gd name="connsiteX405" fmla="*/ 305835 w 566149"/>
                  <a:gd name="connsiteY405" fmla="*/ 861668 h 897329"/>
                  <a:gd name="connsiteX406" fmla="*/ 306383 w 566149"/>
                  <a:gd name="connsiteY406" fmla="*/ 860982 h 897329"/>
                  <a:gd name="connsiteX407" fmla="*/ 306932 w 566149"/>
                  <a:gd name="connsiteY407" fmla="*/ 860022 h 897329"/>
                  <a:gd name="connsiteX408" fmla="*/ 308029 w 566149"/>
                  <a:gd name="connsiteY408" fmla="*/ 857279 h 897329"/>
                  <a:gd name="connsiteX409" fmla="*/ 308029 w 566149"/>
                  <a:gd name="connsiteY409" fmla="*/ 857279 h 897329"/>
                  <a:gd name="connsiteX410" fmla="*/ 309950 w 566149"/>
                  <a:gd name="connsiteY410" fmla="*/ 849872 h 897329"/>
                  <a:gd name="connsiteX411" fmla="*/ 309812 w 566149"/>
                  <a:gd name="connsiteY411" fmla="*/ 850558 h 897329"/>
                  <a:gd name="connsiteX412" fmla="*/ 311047 w 566149"/>
                  <a:gd name="connsiteY412" fmla="*/ 841642 h 897329"/>
                  <a:gd name="connsiteX413" fmla="*/ 310635 w 566149"/>
                  <a:gd name="connsiteY413" fmla="*/ 818051 h 897329"/>
                  <a:gd name="connsiteX414" fmla="*/ 310635 w 566149"/>
                  <a:gd name="connsiteY414" fmla="*/ 818188 h 897329"/>
                  <a:gd name="connsiteX415" fmla="*/ 310635 w 566149"/>
                  <a:gd name="connsiteY415" fmla="*/ 817639 h 897329"/>
                  <a:gd name="connsiteX416" fmla="*/ 310635 w 566149"/>
                  <a:gd name="connsiteY416" fmla="*/ 817503 h 897329"/>
                  <a:gd name="connsiteX417" fmla="*/ 310635 w 566149"/>
                  <a:gd name="connsiteY417" fmla="*/ 817503 h 897329"/>
                  <a:gd name="connsiteX418" fmla="*/ 307755 w 566149"/>
                  <a:gd name="connsiteY418" fmla="*/ 792676 h 897329"/>
                  <a:gd name="connsiteX419" fmla="*/ 302817 w 566149"/>
                  <a:gd name="connsiteY419" fmla="*/ 765107 h 897329"/>
                  <a:gd name="connsiteX420" fmla="*/ 302954 w 566149"/>
                  <a:gd name="connsiteY420" fmla="*/ 765793 h 897329"/>
                  <a:gd name="connsiteX421" fmla="*/ 290199 w 566149"/>
                  <a:gd name="connsiteY421" fmla="*/ 715867 h 897329"/>
                  <a:gd name="connsiteX422" fmla="*/ 285124 w 566149"/>
                  <a:gd name="connsiteY422" fmla="*/ 709420 h 897329"/>
                  <a:gd name="connsiteX423" fmla="*/ 280872 w 566149"/>
                  <a:gd name="connsiteY423" fmla="*/ 703385 h 897329"/>
                  <a:gd name="connsiteX424" fmla="*/ 271408 w 566149"/>
                  <a:gd name="connsiteY424" fmla="*/ 689944 h 897329"/>
                  <a:gd name="connsiteX425" fmla="*/ 262081 w 566149"/>
                  <a:gd name="connsiteY425" fmla="*/ 676502 h 897329"/>
                  <a:gd name="connsiteX426" fmla="*/ 246170 w 566149"/>
                  <a:gd name="connsiteY426" fmla="*/ 652225 h 897329"/>
                  <a:gd name="connsiteX427" fmla="*/ 198987 w 566149"/>
                  <a:gd name="connsiteY427" fmla="*/ 579941 h 897329"/>
                  <a:gd name="connsiteX428" fmla="*/ 188700 w 566149"/>
                  <a:gd name="connsiteY428" fmla="*/ 564168 h 897329"/>
                  <a:gd name="connsiteX429" fmla="*/ 178276 w 566149"/>
                  <a:gd name="connsiteY429" fmla="*/ 547297 h 897329"/>
                  <a:gd name="connsiteX430" fmla="*/ 168538 w 566149"/>
                  <a:gd name="connsiteY430" fmla="*/ 530152 h 897329"/>
                  <a:gd name="connsiteX431" fmla="*/ 159897 w 566149"/>
                  <a:gd name="connsiteY431" fmla="*/ 512322 h 897329"/>
                  <a:gd name="connsiteX432" fmla="*/ 154273 w 566149"/>
                  <a:gd name="connsiteY432" fmla="*/ 496411 h 897329"/>
                  <a:gd name="connsiteX433" fmla="*/ 153450 w 566149"/>
                  <a:gd name="connsiteY433" fmla="*/ 490376 h 897329"/>
                  <a:gd name="connsiteX434" fmla="*/ 154410 w 566149"/>
                  <a:gd name="connsiteY434" fmla="*/ 479814 h 897329"/>
                  <a:gd name="connsiteX435" fmla="*/ 161543 w 566149"/>
                  <a:gd name="connsiteY435" fmla="*/ 475700 h 897329"/>
                  <a:gd name="connsiteX436" fmla="*/ 167303 w 566149"/>
                  <a:gd name="connsiteY436" fmla="*/ 478032 h 897329"/>
                  <a:gd name="connsiteX437" fmla="*/ 171967 w 566149"/>
                  <a:gd name="connsiteY437" fmla="*/ 480637 h 897329"/>
                  <a:gd name="connsiteX438" fmla="*/ 175533 w 566149"/>
                  <a:gd name="connsiteY438" fmla="*/ 483929 h 897329"/>
                  <a:gd name="connsiteX439" fmla="*/ 180196 w 566149"/>
                  <a:gd name="connsiteY439" fmla="*/ 489416 h 897329"/>
                  <a:gd name="connsiteX440" fmla="*/ 184037 w 566149"/>
                  <a:gd name="connsiteY440" fmla="*/ 494628 h 897329"/>
                  <a:gd name="connsiteX441" fmla="*/ 189660 w 566149"/>
                  <a:gd name="connsiteY441" fmla="*/ 502035 h 897329"/>
                  <a:gd name="connsiteX442" fmla="*/ 199124 w 566149"/>
                  <a:gd name="connsiteY442" fmla="*/ 516025 h 897329"/>
                  <a:gd name="connsiteX443" fmla="*/ 198987 w 566149"/>
                  <a:gd name="connsiteY443" fmla="*/ 515887 h 897329"/>
                  <a:gd name="connsiteX444" fmla="*/ 212703 w 566149"/>
                  <a:gd name="connsiteY444" fmla="*/ 536736 h 897329"/>
                  <a:gd name="connsiteX445" fmla="*/ 221893 w 566149"/>
                  <a:gd name="connsiteY445" fmla="*/ 550863 h 897329"/>
                  <a:gd name="connsiteX446" fmla="*/ 237255 w 566149"/>
                  <a:gd name="connsiteY446" fmla="*/ 575964 h 897329"/>
                  <a:gd name="connsiteX447" fmla="*/ 243701 w 566149"/>
                  <a:gd name="connsiteY447" fmla="*/ 586388 h 897329"/>
                  <a:gd name="connsiteX448" fmla="*/ 251657 w 566149"/>
                  <a:gd name="connsiteY448" fmla="*/ 600241 h 897329"/>
                  <a:gd name="connsiteX449" fmla="*/ 266470 w 566149"/>
                  <a:gd name="connsiteY449" fmla="*/ 628084 h 897329"/>
                  <a:gd name="connsiteX450" fmla="*/ 279912 w 566149"/>
                  <a:gd name="connsiteY450" fmla="*/ 657162 h 897329"/>
                  <a:gd name="connsiteX451" fmla="*/ 299663 w 566149"/>
                  <a:gd name="connsiteY451" fmla="*/ 711340 h 897329"/>
                  <a:gd name="connsiteX452" fmla="*/ 311733 w 566149"/>
                  <a:gd name="connsiteY452" fmla="*/ 726840 h 897329"/>
                  <a:gd name="connsiteX453" fmla="*/ 313790 w 566149"/>
                  <a:gd name="connsiteY453" fmla="*/ 729308 h 897329"/>
                  <a:gd name="connsiteX454" fmla="*/ 319414 w 566149"/>
                  <a:gd name="connsiteY454" fmla="*/ 735755 h 897329"/>
                  <a:gd name="connsiteX455" fmla="*/ 326957 w 566149"/>
                  <a:gd name="connsiteY455" fmla="*/ 744533 h 897329"/>
                  <a:gd name="connsiteX456" fmla="*/ 326683 w 566149"/>
                  <a:gd name="connsiteY456" fmla="*/ 744122 h 897329"/>
                  <a:gd name="connsiteX457" fmla="*/ 333678 w 566149"/>
                  <a:gd name="connsiteY457" fmla="*/ 751666 h 897329"/>
                  <a:gd name="connsiteX458" fmla="*/ 342319 w 566149"/>
                  <a:gd name="connsiteY458" fmla="*/ 759895 h 897329"/>
                  <a:gd name="connsiteX459" fmla="*/ 347394 w 566149"/>
                  <a:gd name="connsiteY459" fmla="*/ 764010 h 897329"/>
                  <a:gd name="connsiteX460" fmla="*/ 353018 w 566149"/>
                  <a:gd name="connsiteY460" fmla="*/ 767165 h 897329"/>
                  <a:gd name="connsiteX461" fmla="*/ 352606 w 566149"/>
                  <a:gd name="connsiteY461" fmla="*/ 766890 h 897329"/>
                  <a:gd name="connsiteX462" fmla="*/ 354389 w 566149"/>
                  <a:gd name="connsiteY462" fmla="*/ 767713 h 897329"/>
                  <a:gd name="connsiteX463" fmla="*/ 356173 w 566149"/>
                  <a:gd name="connsiteY463" fmla="*/ 768262 h 897329"/>
                  <a:gd name="connsiteX464" fmla="*/ 357407 w 566149"/>
                  <a:gd name="connsiteY464" fmla="*/ 768399 h 897329"/>
                  <a:gd name="connsiteX465" fmla="*/ 358504 w 566149"/>
                  <a:gd name="connsiteY465" fmla="*/ 768399 h 897329"/>
                  <a:gd name="connsiteX466" fmla="*/ 359876 w 566149"/>
                  <a:gd name="connsiteY466" fmla="*/ 768125 h 897329"/>
                  <a:gd name="connsiteX467" fmla="*/ 360973 w 566149"/>
                  <a:gd name="connsiteY467" fmla="*/ 767850 h 897329"/>
                  <a:gd name="connsiteX468" fmla="*/ 362070 w 566149"/>
                  <a:gd name="connsiteY468" fmla="*/ 767439 h 897329"/>
                  <a:gd name="connsiteX469" fmla="*/ 363305 w 566149"/>
                  <a:gd name="connsiteY469" fmla="*/ 766890 h 897329"/>
                  <a:gd name="connsiteX470" fmla="*/ 362756 w 566149"/>
                  <a:gd name="connsiteY470" fmla="*/ 767302 h 897329"/>
                  <a:gd name="connsiteX471" fmla="*/ 363854 w 566149"/>
                  <a:gd name="connsiteY471" fmla="*/ 766616 h 897329"/>
                  <a:gd name="connsiteX472" fmla="*/ 364951 w 566149"/>
                  <a:gd name="connsiteY472" fmla="*/ 765519 h 897329"/>
                  <a:gd name="connsiteX473" fmla="*/ 365774 w 566149"/>
                  <a:gd name="connsiteY473" fmla="*/ 764421 h 897329"/>
                  <a:gd name="connsiteX474" fmla="*/ 365499 w 566149"/>
                  <a:gd name="connsiteY474" fmla="*/ 764833 h 897329"/>
                  <a:gd name="connsiteX475" fmla="*/ 367557 w 566149"/>
                  <a:gd name="connsiteY475" fmla="*/ 761541 h 897329"/>
                  <a:gd name="connsiteX476" fmla="*/ 369614 w 566149"/>
                  <a:gd name="connsiteY476" fmla="*/ 756466 h 897329"/>
                  <a:gd name="connsiteX477" fmla="*/ 371123 w 566149"/>
                  <a:gd name="connsiteY477" fmla="*/ 750705 h 897329"/>
                  <a:gd name="connsiteX478" fmla="*/ 371123 w 566149"/>
                  <a:gd name="connsiteY478" fmla="*/ 750980 h 897329"/>
                  <a:gd name="connsiteX479" fmla="*/ 372220 w 566149"/>
                  <a:gd name="connsiteY479" fmla="*/ 742750 h 897329"/>
                  <a:gd name="connsiteX480" fmla="*/ 372220 w 566149"/>
                  <a:gd name="connsiteY480" fmla="*/ 726565 h 897329"/>
                  <a:gd name="connsiteX481" fmla="*/ 372220 w 566149"/>
                  <a:gd name="connsiteY481" fmla="*/ 726977 h 897329"/>
                  <a:gd name="connsiteX482" fmla="*/ 368791 w 566149"/>
                  <a:gd name="connsiteY482" fmla="*/ 702837 h 897329"/>
                  <a:gd name="connsiteX483" fmla="*/ 368928 w 566149"/>
                  <a:gd name="connsiteY483" fmla="*/ 703248 h 897329"/>
                  <a:gd name="connsiteX484" fmla="*/ 365499 w 566149"/>
                  <a:gd name="connsiteY484" fmla="*/ 688846 h 897329"/>
                  <a:gd name="connsiteX485" fmla="*/ 360150 w 566149"/>
                  <a:gd name="connsiteY485" fmla="*/ 671701 h 897329"/>
                  <a:gd name="connsiteX486" fmla="*/ 360425 w 566149"/>
                  <a:gd name="connsiteY486" fmla="*/ 672387 h 897329"/>
                  <a:gd name="connsiteX487" fmla="*/ 349452 w 566149"/>
                  <a:gd name="connsiteY487" fmla="*/ 643721 h 897329"/>
                  <a:gd name="connsiteX488" fmla="*/ 340262 w 566149"/>
                  <a:gd name="connsiteY488" fmla="*/ 623147 h 897329"/>
                  <a:gd name="connsiteX489" fmla="*/ 339165 w 566149"/>
                  <a:gd name="connsiteY489" fmla="*/ 622186 h 897329"/>
                  <a:gd name="connsiteX490" fmla="*/ 334501 w 566149"/>
                  <a:gd name="connsiteY490" fmla="*/ 617797 h 897329"/>
                  <a:gd name="connsiteX491" fmla="*/ 323391 w 566149"/>
                  <a:gd name="connsiteY491" fmla="*/ 607373 h 897329"/>
                  <a:gd name="connsiteX492" fmla="*/ 316945 w 566149"/>
                  <a:gd name="connsiteY492" fmla="*/ 601338 h 897329"/>
                  <a:gd name="connsiteX493" fmla="*/ 311733 w 566149"/>
                  <a:gd name="connsiteY493" fmla="*/ 595989 h 897329"/>
                  <a:gd name="connsiteX494" fmla="*/ 292530 w 566149"/>
                  <a:gd name="connsiteY494" fmla="*/ 576375 h 897329"/>
                  <a:gd name="connsiteX495" fmla="*/ 288827 w 566149"/>
                  <a:gd name="connsiteY495" fmla="*/ 572397 h 897329"/>
                  <a:gd name="connsiteX496" fmla="*/ 280049 w 566149"/>
                  <a:gd name="connsiteY496" fmla="*/ 562385 h 897329"/>
                  <a:gd name="connsiteX497" fmla="*/ 263452 w 566149"/>
                  <a:gd name="connsiteY497" fmla="*/ 543594 h 897329"/>
                  <a:gd name="connsiteX498" fmla="*/ 263452 w 566149"/>
                  <a:gd name="connsiteY498" fmla="*/ 543594 h 897329"/>
                  <a:gd name="connsiteX499" fmla="*/ 260984 w 566149"/>
                  <a:gd name="connsiteY499" fmla="*/ 540576 h 897329"/>
                  <a:gd name="connsiteX500" fmla="*/ 253165 w 566149"/>
                  <a:gd name="connsiteY500" fmla="*/ 530564 h 897329"/>
                  <a:gd name="connsiteX501" fmla="*/ 236432 w 566149"/>
                  <a:gd name="connsiteY501" fmla="*/ 509304 h 897329"/>
                  <a:gd name="connsiteX502" fmla="*/ 226282 w 566149"/>
                  <a:gd name="connsiteY502" fmla="*/ 495588 h 897329"/>
                  <a:gd name="connsiteX503" fmla="*/ 210234 w 566149"/>
                  <a:gd name="connsiteY503" fmla="*/ 472133 h 897329"/>
                  <a:gd name="connsiteX504" fmla="*/ 202828 w 566149"/>
                  <a:gd name="connsiteY504" fmla="*/ 460612 h 897329"/>
                  <a:gd name="connsiteX505" fmla="*/ 197204 w 566149"/>
                  <a:gd name="connsiteY505" fmla="*/ 449914 h 897329"/>
                  <a:gd name="connsiteX506" fmla="*/ 193912 w 566149"/>
                  <a:gd name="connsiteY506" fmla="*/ 440175 h 897329"/>
                  <a:gd name="connsiteX507" fmla="*/ 191718 w 566149"/>
                  <a:gd name="connsiteY507" fmla="*/ 426597 h 897329"/>
                  <a:gd name="connsiteX508" fmla="*/ 194872 w 566149"/>
                  <a:gd name="connsiteY508" fmla="*/ 421110 h 897329"/>
                  <a:gd name="connsiteX509" fmla="*/ 200222 w 566149"/>
                  <a:gd name="connsiteY509" fmla="*/ 418778 h 897329"/>
                  <a:gd name="connsiteX510" fmla="*/ 203239 w 566149"/>
                  <a:gd name="connsiteY510" fmla="*/ 417818 h 897329"/>
                  <a:gd name="connsiteX511" fmla="*/ 209411 w 566149"/>
                  <a:gd name="connsiteY511" fmla="*/ 418504 h 897329"/>
                  <a:gd name="connsiteX512" fmla="*/ 213389 w 566149"/>
                  <a:gd name="connsiteY512" fmla="*/ 420561 h 897329"/>
                  <a:gd name="connsiteX513" fmla="*/ 217092 w 566149"/>
                  <a:gd name="connsiteY513" fmla="*/ 423442 h 897329"/>
                  <a:gd name="connsiteX514" fmla="*/ 220658 w 566149"/>
                  <a:gd name="connsiteY514" fmla="*/ 426733 h 897329"/>
                  <a:gd name="connsiteX515" fmla="*/ 226968 w 566149"/>
                  <a:gd name="connsiteY515" fmla="*/ 432631 h 897329"/>
                  <a:gd name="connsiteX516" fmla="*/ 235060 w 566149"/>
                  <a:gd name="connsiteY516" fmla="*/ 441684 h 897329"/>
                  <a:gd name="connsiteX517" fmla="*/ 241095 w 566149"/>
                  <a:gd name="connsiteY517" fmla="*/ 448816 h 897329"/>
                  <a:gd name="connsiteX518" fmla="*/ 248090 w 566149"/>
                  <a:gd name="connsiteY518" fmla="*/ 457320 h 897329"/>
                  <a:gd name="connsiteX519" fmla="*/ 263452 w 566149"/>
                  <a:gd name="connsiteY519" fmla="*/ 476111 h 897329"/>
                  <a:gd name="connsiteX520" fmla="*/ 267019 w 566149"/>
                  <a:gd name="connsiteY520" fmla="*/ 481049 h 897329"/>
                  <a:gd name="connsiteX521" fmla="*/ 276071 w 566149"/>
                  <a:gd name="connsiteY521" fmla="*/ 493393 h 897329"/>
                  <a:gd name="connsiteX522" fmla="*/ 291433 w 566149"/>
                  <a:gd name="connsiteY522" fmla="*/ 514379 h 897329"/>
                  <a:gd name="connsiteX523" fmla="*/ 293353 w 566149"/>
                  <a:gd name="connsiteY523" fmla="*/ 517259 h 897329"/>
                  <a:gd name="connsiteX524" fmla="*/ 299525 w 566149"/>
                  <a:gd name="connsiteY524" fmla="*/ 527272 h 897329"/>
                  <a:gd name="connsiteX525" fmla="*/ 316259 w 566149"/>
                  <a:gd name="connsiteY525" fmla="*/ 554292 h 897329"/>
                  <a:gd name="connsiteX526" fmla="*/ 320922 w 566149"/>
                  <a:gd name="connsiteY526" fmla="*/ 561699 h 897329"/>
                  <a:gd name="connsiteX527" fmla="*/ 322843 w 566149"/>
                  <a:gd name="connsiteY527" fmla="*/ 565265 h 897329"/>
                  <a:gd name="connsiteX528" fmla="*/ 336422 w 566149"/>
                  <a:gd name="connsiteY528" fmla="*/ 591463 h 897329"/>
                  <a:gd name="connsiteX529" fmla="*/ 342731 w 566149"/>
                  <a:gd name="connsiteY529" fmla="*/ 603533 h 897329"/>
                  <a:gd name="connsiteX530" fmla="*/ 345748 w 566149"/>
                  <a:gd name="connsiteY530" fmla="*/ 609293 h 897329"/>
                  <a:gd name="connsiteX531" fmla="*/ 349452 w 566149"/>
                  <a:gd name="connsiteY531" fmla="*/ 617249 h 897329"/>
                  <a:gd name="connsiteX532" fmla="*/ 362619 w 566149"/>
                  <a:gd name="connsiteY532" fmla="*/ 628908 h 897329"/>
                  <a:gd name="connsiteX533" fmla="*/ 362345 w 566149"/>
                  <a:gd name="connsiteY533" fmla="*/ 628633 h 897329"/>
                  <a:gd name="connsiteX534" fmla="*/ 362756 w 566149"/>
                  <a:gd name="connsiteY534" fmla="*/ 629044 h 897329"/>
                  <a:gd name="connsiteX535" fmla="*/ 362756 w 566149"/>
                  <a:gd name="connsiteY535" fmla="*/ 629044 h 897329"/>
                  <a:gd name="connsiteX536" fmla="*/ 384565 w 566149"/>
                  <a:gd name="connsiteY536" fmla="*/ 645915 h 897329"/>
                  <a:gd name="connsiteX537" fmla="*/ 384016 w 566149"/>
                  <a:gd name="connsiteY537" fmla="*/ 645641 h 897329"/>
                  <a:gd name="connsiteX538" fmla="*/ 392246 w 566149"/>
                  <a:gd name="connsiteY538" fmla="*/ 650304 h 897329"/>
                  <a:gd name="connsiteX539" fmla="*/ 391834 w 566149"/>
                  <a:gd name="connsiteY539" fmla="*/ 650167 h 897329"/>
                  <a:gd name="connsiteX540" fmla="*/ 392383 w 566149"/>
                  <a:gd name="connsiteY540" fmla="*/ 650441 h 897329"/>
                  <a:gd name="connsiteX541" fmla="*/ 392383 w 566149"/>
                  <a:gd name="connsiteY541" fmla="*/ 650441 h 897329"/>
                  <a:gd name="connsiteX542" fmla="*/ 392383 w 566149"/>
                  <a:gd name="connsiteY542" fmla="*/ 650441 h 897329"/>
                  <a:gd name="connsiteX543" fmla="*/ 395812 w 566149"/>
                  <a:gd name="connsiteY543" fmla="*/ 651813 h 897329"/>
                  <a:gd name="connsiteX544" fmla="*/ 398006 w 566149"/>
                  <a:gd name="connsiteY544" fmla="*/ 652362 h 897329"/>
                  <a:gd name="connsiteX545" fmla="*/ 397595 w 566149"/>
                  <a:gd name="connsiteY545" fmla="*/ 652362 h 897329"/>
                  <a:gd name="connsiteX546" fmla="*/ 401024 w 566149"/>
                  <a:gd name="connsiteY546" fmla="*/ 652911 h 897329"/>
                  <a:gd name="connsiteX547" fmla="*/ 403218 w 566149"/>
                  <a:gd name="connsiteY547" fmla="*/ 652911 h 897329"/>
                  <a:gd name="connsiteX548" fmla="*/ 403218 w 566149"/>
                  <a:gd name="connsiteY548" fmla="*/ 652911 h 897329"/>
                  <a:gd name="connsiteX549" fmla="*/ 404590 w 566149"/>
                  <a:gd name="connsiteY549" fmla="*/ 652773 h 897329"/>
                  <a:gd name="connsiteX550" fmla="*/ 406236 w 566149"/>
                  <a:gd name="connsiteY550" fmla="*/ 652362 h 897329"/>
                  <a:gd name="connsiteX551" fmla="*/ 405687 w 566149"/>
                  <a:gd name="connsiteY551" fmla="*/ 652636 h 897329"/>
                  <a:gd name="connsiteX552" fmla="*/ 409116 w 566149"/>
                  <a:gd name="connsiteY552" fmla="*/ 651127 h 897329"/>
                  <a:gd name="connsiteX553" fmla="*/ 408568 w 566149"/>
                  <a:gd name="connsiteY553" fmla="*/ 651402 h 897329"/>
                  <a:gd name="connsiteX554" fmla="*/ 410214 w 566149"/>
                  <a:gd name="connsiteY554" fmla="*/ 650304 h 897329"/>
                  <a:gd name="connsiteX555" fmla="*/ 410214 w 566149"/>
                  <a:gd name="connsiteY555" fmla="*/ 650304 h 897329"/>
                  <a:gd name="connsiteX556" fmla="*/ 411311 w 566149"/>
                  <a:gd name="connsiteY556" fmla="*/ 649482 h 897329"/>
                  <a:gd name="connsiteX557" fmla="*/ 410899 w 566149"/>
                  <a:gd name="connsiteY557" fmla="*/ 649893 h 897329"/>
                  <a:gd name="connsiteX558" fmla="*/ 413368 w 566149"/>
                  <a:gd name="connsiteY558" fmla="*/ 647561 h 897329"/>
                  <a:gd name="connsiteX559" fmla="*/ 413231 w 566149"/>
                  <a:gd name="connsiteY559" fmla="*/ 647698 h 897329"/>
                  <a:gd name="connsiteX560" fmla="*/ 414328 w 566149"/>
                  <a:gd name="connsiteY560" fmla="*/ 646053 h 897329"/>
                  <a:gd name="connsiteX561" fmla="*/ 414191 w 566149"/>
                  <a:gd name="connsiteY561" fmla="*/ 646327 h 897329"/>
                  <a:gd name="connsiteX562" fmla="*/ 415837 w 566149"/>
                  <a:gd name="connsiteY562" fmla="*/ 643583 h 897329"/>
                  <a:gd name="connsiteX563" fmla="*/ 415837 w 566149"/>
                  <a:gd name="connsiteY563" fmla="*/ 643721 h 897329"/>
                  <a:gd name="connsiteX564" fmla="*/ 415974 w 566149"/>
                  <a:gd name="connsiteY564" fmla="*/ 643583 h 897329"/>
                  <a:gd name="connsiteX565" fmla="*/ 416111 w 566149"/>
                  <a:gd name="connsiteY565" fmla="*/ 643309 h 897329"/>
                  <a:gd name="connsiteX566" fmla="*/ 415974 w 566149"/>
                  <a:gd name="connsiteY566" fmla="*/ 643446 h 897329"/>
                  <a:gd name="connsiteX567" fmla="*/ 417209 w 566149"/>
                  <a:gd name="connsiteY567" fmla="*/ 640566 h 897329"/>
                  <a:gd name="connsiteX568" fmla="*/ 417209 w 566149"/>
                  <a:gd name="connsiteY568" fmla="*/ 640703 h 897329"/>
                  <a:gd name="connsiteX569" fmla="*/ 417346 w 566149"/>
                  <a:gd name="connsiteY569" fmla="*/ 640429 h 897329"/>
                  <a:gd name="connsiteX570" fmla="*/ 417483 w 566149"/>
                  <a:gd name="connsiteY570" fmla="*/ 640017 h 897329"/>
                  <a:gd name="connsiteX571" fmla="*/ 417483 w 566149"/>
                  <a:gd name="connsiteY571" fmla="*/ 640154 h 897329"/>
                  <a:gd name="connsiteX572" fmla="*/ 419678 w 566149"/>
                  <a:gd name="connsiteY572" fmla="*/ 632473 h 897329"/>
                  <a:gd name="connsiteX573" fmla="*/ 419540 w 566149"/>
                  <a:gd name="connsiteY573" fmla="*/ 633159 h 897329"/>
                  <a:gd name="connsiteX574" fmla="*/ 420501 w 566149"/>
                  <a:gd name="connsiteY574" fmla="*/ 626438 h 897329"/>
                  <a:gd name="connsiteX575" fmla="*/ 420501 w 566149"/>
                  <a:gd name="connsiteY575" fmla="*/ 610254 h 897329"/>
                  <a:gd name="connsiteX576" fmla="*/ 420501 w 566149"/>
                  <a:gd name="connsiteY576" fmla="*/ 610391 h 897329"/>
                  <a:gd name="connsiteX577" fmla="*/ 420501 w 566149"/>
                  <a:gd name="connsiteY577" fmla="*/ 609705 h 897329"/>
                  <a:gd name="connsiteX578" fmla="*/ 420501 w 566149"/>
                  <a:gd name="connsiteY578" fmla="*/ 609705 h 897329"/>
                  <a:gd name="connsiteX579" fmla="*/ 420501 w 566149"/>
                  <a:gd name="connsiteY579" fmla="*/ 609705 h 897329"/>
                  <a:gd name="connsiteX580" fmla="*/ 417346 w 566149"/>
                  <a:gd name="connsiteY580" fmla="*/ 587485 h 897329"/>
                  <a:gd name="connsiteX581" fmla="*/ 417483 w 566149"/>
                  <a:gd name="connsiteY581" fmla="*/ 587896 h 897329"/>
                  <a:gd name="connsiteX582" fmla="*/ 410076 w 566149"/>
                  <a:gd name="connsiteY582" fmla="*/ 561013 h 897329"/>
                  <a:gd name="connsiteX583" fmla="*/ 410076 w 566149"/>
                  <a:gd name="connsiteY583" fmla="*/ 561150 h 897329"/>
                  <a:gd name="connsiteX584" fmla="*/ 402395 w 566149"/>
                  <a:gd name="connsiteY584" fmla="*/ 541811 h 897329"/>
                  <a:gd name="connsiteX585" fmla="*/ 379490 w 566149"/>
                  <a:gd name="connsiteY585" fmla="*/ 523843 h 897329"/>
                  <a:gd name="connsiteX586" fmla="*/ 359053 w 566149"/>
                  <a:gd name="connsiteY586" fmla="*/ 505326 h 897329"/>
                  <a:gd name="connsiteX587" fmla="*/ 353429 w 566149"/>
                  <a:gd name="connsiteY587" fmla="*/ 500114 h 897329"/>
                  <a:gd name="connsiteX588" fmla="*/ 345886 w 566149"/>
                  <a:gd name="connsiteY588" fmla="*/ 492570 h 897329"/>
                  <a:gd name="connsiteX589" fmla="*/ 326409 w 566149"/>
                  <a:gd name="connsiteY589" fmla="*/ 472682 h 897329"/>
                  <a:gd name="connsiteX590" fmla="*/ 287044 w 566149"/>
                  <a:gd name="connsiteY590" fmla="*/ 425636 h 897329"/>
                  <a:gd name="connsiteX591" fmla="*/ 272093 w 566149"/>
                  <a:gd name="connsiteY591" fmla="*/ 401633 h 897329"/>
                  <a:gd name="connsiteX592" fmla="*/ 266744 w 566149"/>
                  <a:gd name="connsiteY592" fmla="*/ 389975 h 897329"/>
                  <a:gd name="connsiteX593" fmla="*/ 262492 w 566149"/>
                  <a:gd name="connsiteY593" fmla="*/ 378316 h 897329"/>
                  <a:gd name="connsiteX594" fmla="*/ 261944 w 566149"/>
                  <a:gd name="connsiteY594" fmla="*/ 373653 h 897329"/>
                  <a:gd name="connsiteX595" fmla="*/ 262355 w 566149"/>
                  <a:gd name="connsiteY595" fmla="*/ 370361 h 897329"/>
                  <a:gd name="connsiteX596" fmla="*/ 263864 w 566149"/>
                  <a:gd name="connsiteY596" fmla="*/ 366657 h 897329"/>
                  <a:gd name="connsiteX597" fmla="*/ 265510 w 566149"/>
                  <a:gd name="connsiteY597" fmla="*/ 364051 h 897329"/>
                  <a:gd name="connsiteX598" fmla="*/ 270036 w 566149"/>
                  <a:gd name="connsiteY598" fmla="*/ 360622 h 897329"/>
                  <a:gd name="connsiteX599" fmla="*/ 276483 w 566149"/>
                  <a:gd name="connsiteY599" fmla="*/ 360622 h 897329"/>
                  <a:gd name="connsiteX600" fmla="*/ 284712 w 566149"/>
                  <a:gd name="connsiteY600" fmla="*/ 364875 h 897329"/>
                  <a:gd name="connsiteX601" fmla="*/ 292942 w 566149"/>
                  <a:gd name="connsiteY601" fmla="*/ 371047 h 897329"/>
                  <a:gd name="connsiteX602" fmla="*/ 303092 w 566149"/>
                  <a:gd name="connsiteY602" fmla="*/ 381196 h 897329"/>
                  <a:gd name="connsiteX603" fmla="*/ 313790 w 566149"/>
                  <a:gd name="connsiteY603" fmla="*/ 392992 h 897329"/>
                  <a:gd name="connsiteX604" fmla="*/ 332307 w 566149"/>
                  <a:gd name="connsiteY604" fmla="*/ 414938 h 897329"/>
                  <a:gd name="connsiteX605" fmla="*/ 343142 w 566149"/>
                  <a:gd name="connsiteY605" fmla="*/ 428105 h 897329"/>
                  <a:gd name="connsiteX606" fmla="*/ 361247 w 566149"/>
                  <a:gd name="connsiteY606" fmla="*/ 452382 h 897329"/>
                  <a:gd name="connsiteX607" fmla="*/ 366460 w 566149"/>
                  <a:gd name="connsiteY607" fmla="*/ 459378 h 897329"/>
                  <a:gd name="connsiteX608" fmla="*/ 372495 w 566149"/>
                  <a:gd name="connsiteY608" fmla="*/ 468019 h 897329"/>
                  <a:gd name="connsiteX609" fmla="*/ 381410 w 566149"/>
                  <a:gd name="connsiteY609" fmla="*/ 481461 h 897329"/>
                  <a:gd name="connsiteX610" fmla="*/ 410625 w 566149"/>
                  <a:gd name="connsiteY610" fmla="*/ 534404 h 897329"/>
                  <a:gd name="connsiteX611" fmla="*/ 411037 w 566149"/>
                  <a:gd name="connsiteY611" fmla="*/ 535364 h 897329"/>
                  <a:gd name="connsiteX612" fmla="*/ 412957 w 566149"/>
                  <a:gd name="connsiteY612" fmla="*/ 536599 h 897329"/>
                  <a:gd name="connsiteX613" fmla="*/ 412545 w 566149"/>
                  <a:gd name="connsiteY613" fmla="*/ 536325 h 897329"/>
                  <a:gd name="connsiteX614" fmla="*/ 431062 w 566149"/>
                  <a:gd name="connsiteY614" fmla="*/ 547434 h 897329"/>
                  <a:gd name="connsiteX615" fmla="*/ 430788 w 566149"/>
                  <a:gd name="connsiteY615" fmla="*/ 547297 h 897329"/>
                  <a:gd name="connsiteX616" fmla="*/ 442309 w 566149"/>
                  <a:gd name="connsiteY616" fmla="*/ 552098 h 897329"/>
                  <a:gd name="connsiteX617" fmla="*/ 441623 w 566149"/>
                  <a:gd name="connsiteY617" fmla="*/ 551823 h 897329"/>
                  <a:gd name="connsiteX618" fmla="*/ 446012 w 566149"/>
                  <a:gd name="connsiteY618" fmla="*/ 553058 h 897329"/>
                  <a:gd name="connsiteX619" fmla="*/ 445738 w 566149"/>
                  <a:gd name="connsiteY619" fmla="*/ 553058 h 897329"/>
                  <a:gd name="connsiteX620" fmla="*/ 446287 w 566149"/>
                  <a:gd name="connsiteY620" fmla="*/ 553195 h 897329"/>
                  <a:gd name="connsiteX621" fmla="*/ 446424 w 566149"/>
                  <a:gd name="connsiteY621" fmla="*/ 553195 h 897329"/>
                  <a:gd name="connsiteX622" fmla="*/ 446287 w 566149"/>
                  <a:gd name="connsiteY622" fmla="*/ 553195 h 897329"/>
                  <a:gd name="connsiteX623" fmla="*/ 451910 w 566149"/>
                  <a:gd name="connsiteY623" fmla="*/ 553881 h 897329"/>
                  <a:gd name="connsiteX624" fmla="*/ 451773 w 566149"/>
                  <a:gd name="connsiteY624" fmla="*/ 553881 h 897329"/>
                  <a:gd name="connsiteX625" fmla="*/ 452047 w 566149"/>
                  <a:gd name="connsiteY625" fmla="*/ 553881 h 897329"/>
                  <a:gd name="connsiteX626" fmla="*/ 452459 w 566149"/>
                  <a:gd name="connsiteY626" fmla="*/ 553881 h 897329"/>
                  <a:gd name="connsiteX627" fmla="*/ 452185 w 566149"/>
                  <a:gd name="connsiteY627" fmla="*/ 553881 h 897329"/>
                  <a:gd name="connsiteX628" fmla="*/ 455751 w 566149"/>
                  <a:gd name="connsiteY628" fmla="*/ 553881 h 897329"/>
                  <a:gd name="connsiteX629" fmla="*/ 455614 w 566149"/>
                  <a:gd name="connsiteY629" fmla="*/ 553881 h 897329"/>
                  <a:gd name="connsiteX630" fmla="*/ 457671 w 566149"/>
                  <a:gd name="connsiteY630" fmla="*/ 553606 h 897329"/>
                  <a:gd name="connsiteX631" fmla="*/ 456985 w 566149"/>
                  <a:gd name="connsiteY631" fmla="*/ 553744 h 897329"/>
                  <a:gd name="connsiteX632" fmla="*/ 460551 w 566149"/>
                  <a:gd name="connsiteY632" fmla="*/ 552646 h 897329"/>
                  <a:gd name="connsiteX633" fmla="*/ 460414 w 566149"/>
                  <a:gd name="connsiteY633" fmla="*/ 552646 h 897329"/>
                  <a:gd name="connsiteX634" fmla="*/ 462472 w 566149"/>
                  <a:gd name="connsiteY634" fmla="*/ 551823 h 897329"/>
                  <a:gd name="connsiteX635" fmla="*/ 465352 w 566149"/>
                  <a:gd name="connsiteY635" fmla="*/ 550315 h 897329"/>
                  <a:gd name="connsiteX636" fmla="*/ 465215 w 566149"/>
                  <a:gd name="connsiteY636" fmla="*/ 550452 h 897329"/>
                  <a:gd name="connsiteX637" fmla="*/ 466861 w 566149"/>
                  <a:gd name="connsiteY637" fmla="*/ 549217 h 897329"/>
                  <a:gd name="connsiteX638" fmla="*/ 466449 w 566149"/>
                  <a:gd name="connsiteY638" fmla="*/ 549629 h 897329"/>
                  <a:gd name="connsiteX639" fmla="*/ 469192 w 566149"/>
                  <a:gd name="connsiteY639" fmla="*/ 547023 h 897329"/>
                  <a:gd name="connsiteX640" fmla="*/ 471250 w 566149"/>
                  <a:gd name="connsiteY640" fmla="*/ 544417 h 897329"/>
                  <a:gd name="connsiteX641" fmla="*/ 473170 w 566149"/>
                  <a:gd name="connsiteY641" fmla="*/ 541125 h 897329"/>
                  <a:gd name="connsiteX642" fmla="*/ 473033 w 566149"/>
                  <a:gd name="connsiteY642" fmla="*/ 541399 h 897329"/>
                  <a:gd name="connsiteX643" fmla="*/ 473307 w 566149"/>
                  <a:gd name="connsiteY643" fmla="*/ 540851 h 897329"/>
                  <a:gd name="connsiteX644" fmla="*/ 473307 w 566149"/>
                  <a:gd name="connsiteY644" fmla="*/ 540851 h 897329"/>
                  <a:gd name="connsiteX645" fmla="*/ 473307 w 566149"/>
                  <a:gd name="connsiteY645" fmla="*/ 540851 h 897329"/>
                  <a:gd name="connsiteX646" fmla="*/ 474404 w 566149"/>
                  <a:gd name="connsiteY646" fmla="*/ 538107 h 897329"/>
                  <a:gd name="connsiteX647" fmla="*/ 474267 w 566149"/>
                  <a:gd name="connsiteY647" fmla="*/ 538245 h 897329"/>
                  <a:gd name="connsiteX648" fmla="*/ 475365 w 566149"/>
                  <a:gd name="connsiteY648" fmla="*/ 534267 h 897329"/>
                  <a:gd name="connsiteX649" fmla="*/ 476050 w 566149"/>
                  <a:gd name="connsiteY649" fmla="*/ 528918 h 897329"/>
                  <a:gd name="connsiteX650" fmla="*/ 476050 w 566149"/>
                  <a:gd name="connsiteY650" fmla="*/ 529192 h 897329"/>
                  <a:gd name="connsiteX651" fmla="*/ 476050 w 566149"/>
                  <a:gd name="connsiteY651" fmla="*/ 528918 h 897329"/>
                  <a:gd name="connsiteX652" fmla="*/ 476050 w 566149"/>
                  <a:gd name="connsiteY652" fmla="*/ 528506 h 897329"/>
                  <a:gd name="connsiteX653" fmla="*/ 476050 w 566149"/>
                  <a:gd name="connsiteY653" fmla="*/ 528643 h 897329"/>
                  <a:gd name="connsiteX654" fmla="*/ 476050 w 566149"/>
                  <a:gd name="connsiteY654" fmla="*/ 520962 h 897329"/>
                  <a:gd name="connsiteX655" fmla="*/ 476050 w 566149"/>
                  <a:gd name="connsiteY655" fmla="*/ 521100 h 897329"/>
                  <a:gd name="connsiteX656" fmla="*/ 476050 w 566149"/>
                  <a:gd name="connsiteY656" fmla="*/ 520688 h 897329"/>
                  <a:gd name="connsiteX657" fmla="*/ 476050 w 566149"/>
                  <a:gd name="connsiteY657" fmla="*/ 520414 h 897329"/>
                  <a:gd name="connsiteX658" fmla="*/ 476050 w 566149"/>
                  <a:gd name="connsiteY658" fmla="*/ 520688 h 897329"/>
                  <a:gd name="connsiteX659" fmla="*/ 474679 w 566149"/>
                  <a:gd name="connsiteY659" fmla="*/ 511636 h 897329"/>
                  <a:gd name="connsiteX660" fmla="*/ 474679 w 566149"/>
                  <a:gd name="connsiteY660" fmla="*/ 512184 h 897329"/>
                  <a:gd name="connsiteX661" fmla="*/ 469741 w 566149"/>
                  <a:gd name="connsiteY661" fmla="*/ 494491 h 897329"/>
                  <a:gd name="connsiteX662" fmla="*/ 458220 w 566149"/>
                  <a:gd name="connsiteY662" fmla="*/ 468156 h 897329"/>
                  <a:gd name="connsiteX663" fmla="*/ 437646 w 566149"/>
                  <a:gd name="connsiteY663" fmla="*/ 433729 h 897329"/>
                  <a:gd name="connsiteX664" fmla="*/ 438057 w 566149"/>
                  <a:gd name="connsiteY664" fmla="*/ 434277 h 897329"/>
                  <a:gd name="connsiteX665" fmla="*/ 407608 w 566149"/>
                  <a:gd name="connsiteY665" fmla="*/ 394775 h 897329"/>
                  <a:gd name="connsiteX666" fmla="*/ 405550 w 566149"/>
                  <a:gd name="connsiteY666" fmla="*/ 393541 h 897329"/>
                  <a:gd name="connsiteX667" fmla="*/ 399789 w 566149"/>
                  <a:gd name="connsiteY667" fmla="*/ 390249 h 897329"/>
                  <a:gd name="connsiteX668" fmla="*/ 387034 w 566149"/>
                  <a:gd name="connsiteY668" fmla="*/ 382842 h 897329"/>
                  <a:gd name="connsiteX669" fmla="*/ 384290 w 566149"/>
                  <a:gd name="connsiteY669" fmla="*/ 381196 h 897329"/>
                  <a:gd name="connsiteX670" fmla="*/ 374963 w 566149"/>
                  <a:gd name="connsiteY670" fmla="*/ 375024 h 897329"/>
                  <a:gd name="connsiteX671" fmla="*/ 365225 w 566149"/>
                  <a:gd name="connsiteY671" fmla="*/ 368578 h 897329"/>
                  <a:gd name="connsiteX672" fmla="*/ 356447 w 566149"/>
                  <a:gd name="connsiteY672" fmla="*/ 362268 h 897329"/>
                  <a:gd name="connsiteX673" fmla="*/ 337107 w 566149"/>
                  <a:gd name="connsiteY673" fmla="*/ 347044 h 897329"/>
                  <a:gd name="connsiteX674" fmla="*/ 320648 w 566149"/>
                  <a:gd name="connsiteY674" fmla="*/ 331956 h 897329"/>
                  <a:gd name="connsiteX675" fmla="*/ 313379 w 566149"/>
                  <a:gd name="connsiteY675" fmla="*/ 324275 h 897329"/>
                  <a:gd name="connsiteX676" fmla="*/ 308715 w 566149"/>
                  <a:gd name="connsiteY676" fmla="*/ 318240 h 897329"/>
                  <a:gd name="connsiteX677" fmla="*/ 306658 w 566149"/>
                  <a:gd name="connsiteY677" fmla="*/ 314674 h 897329"/>
                  <a:gd name="connsiteX678" fmla="*/ 305561 w 566149"/>
                  <a:gd name="connsiteY678" fmla="*/ 311519 h 897329"/>
                  <a:gd name="connsiteX679" fmla="*/ 305012 w 566149"/>
                  <a:gd name="connsiteY679" fmla="*/ 308913 h 897329"/>
                  <a:gd name="connsiteX680" fmla="*/ 304326 w 566149"/>
                  <a:gd name="connsiteY680" fmla="*/ 302878 h 897329"/>
                  <a:gd name="connsiteX681" fmla="*/ 308715 w 566149"/>
                  <a:gd name="connsiteY681" fmla="*/ 296980 h 897329"/>
                  <a:gd name="connsiteX682" fmla="*/ 314750 w 566149"/>
                  <a:gd name="connsiteY682" fmla="*/ 296157 h 897329"/>
                  <a:gd name="connsiteX683" fmla="*/ 318179 w 566149"/>
                  <a:gd name="connsiteY683" fmla="*/ 296295 h 897329"/>
                  <a:gd name="connsiteX684" fmla="*/ 321471 w 566149"/>
                  <a:gd name="connsiteY684" fmla="*/ 297254 h 897329"/>
                  <a:gd name="connsiteX685" fmla="*/ 325860 w 566149"/>
                  <a:gd name="connsiteY685" fmla="*/ 299586 h 897329"/>
                  <a:gd name="connsiteX686" fmla="*/ 329975 w 566149"/>
                  <a:gd name="connsiteY686" fmla="*/ 302604 h 897329"/>
                  <a:gd name="connsiteX687" fmla="*/ 335461 w 566149"/>
                  <a:gd name="connsiteY687" fmla="*/ 306718 h 897329"/>
                  <a:gd name="connsiteX688" fmla="*/ 347120 w 566149"/>
                  <a:gd name="connsiteY688" fmla="*/ 317143 h 897329"/>
                  <a:gd name="connsiteX689" fmla="*/ 366460 w 566149"/>
                  <a:gd name="connsiteY689" fmla="*/ 335522 h 897329"/>
                  <a:gd name="connsiteX690" fmla="*/ 380176 w 566149"/>
                  <a:gd name="connsiteY690" fmla="*/ 349375 h 897329"/>
                  <a:gd name="connsiteX691" fmla="*/ 390463 w 566149"/>
                  <a:gd name="connsiteY691" fmla="*/ 359937 h 897329"/>
                  <a:gd name="connsiteX692" fmla="*/ 400750 w 566149"/>
                  <a:gd name="connsiteY692" fmla="*/ 370772 h 897329"/>
                  <a:gd name="connsiteX693" fmla="*/ 415151 w 566149"/>
                  <a:gd name="connsiteY693" fmla="*/ 386957 h 897329"/>
                  <a:gd name="connsiteX694" fmla="*/ 432296 w 566149"/>
                  <a:gd name="connsiteY694" fmla="*/ 395872 h 897329"/>
                  <a:gd name="connsiteX695" fmla="*/ 431748 w 566149"/>
                  <a:gd name="connsiteY695" fmla="*/ 395598 h 897329"/>
                  <a:gd name="connsiteX696" fmla="*/ 448070 w 566149"/>
                  <a:gd name="connsiteY696" fmla="*/ 403279 h 897329"/>
                  <a:gd name="connsiteX697" fmla="*/ 456574 w 566149"/>
                  <a:gd name="connsiteY697" fmla="*/ 406845 h 897329"/>
                  <a:gd name="connsiteX698" fmla="*/ 468232 w 566149"/>
                  <a:gd name="connsiteY698" fmla="*/ 411509 h 897329"/>
                  <a:gd name="connsiteX699" fmla="*/ 468232 w 566149"/>
                  <a:gd name="connsiteY699" fmla="*/ 411509 h 897329"/>
                  <a:gd name="connsiteX700" fmla="*/ 479342 w 566149"/>
                  <a:gd name="connsiteY700" fmla="*/ 414663 h 897329"/>
                  <a:gd name="connsiteX701" fmla="*/ 478656 w 566149"/>
                  <a:gd name="connsiteY701" fmla="*/ 414526 h 897329"/>
                  <a:gd name="connsiteX702" fmla="*/ 481125 w 566149"/>
                  <a:gd name="connsiteY702" fmla="*/ 414801 h 897329"/>
                  <a:gd name="connsiteX703" fmla="*/ 480440 w 566149"/>
                  <a:gd name="connsiteY703" fmla="*/ 414801 h 897329"/>
                  <a:gd name="connsiteX704" fmla="*/ 484280 w 566149"/>
                  <a:gd name="connsiteY704" fmla="*/ 414938 h 897329"/>
                  <a:gd name="connsiteX705" fmla="*/ 486063 w 566149"/>
                  <a:gd name="connsiteY705" fmla="*/ 414801 h 897329"/>
                  <a:gd name="connsiteX706" fmla="*/ 487435 w 566149"/>
                  <a:gd name="connsiteY706" fmla="*/ 414526 h 897329"/>
                  <a:gd name="connsiteX707" fmla="*/ 488669 w 566149"/>
                  <a:gd name="connsiteY707" fmla="*/ 413978 h 897329"/>
                  <a:gd name="connsiteX708" fmla="*/ 488395 w 566149"/>
                  <a:gd name="connsiteY708" fmla="*/ 414115 h 897329"/>
                  <a:gd name="connsiteX709" fmla="*/ 488669 w 566149"/>
                  <a:gd name="connsiteY709" fmla="*/ 413978 h 897329"/>
                  <a:gd name="connsiteX710" fmla="*/ 488943 w 566149"/>
                  <a:gd name="connsiteY710" fmla="*/ 413840 h 897329"/>
                  <a:gd name="connsiteX711" fmla="*/ 488669 w 566149"/>
                  <a:gd name="connsiteY711" fmla="*/ 413978 h 897329"/>
                  <a:gd name="connsiteX712" fmla="*/ 490041 w 566149"/>
                  <a:gd name="connsiteY712" fmla="*/ 413155 h 897329"/>
                  <a:gd name="connsiteX713" fmla="*/ 491001 w 566149"/>
                  <a:gd name="connsiteY713" fmla="*/ 412469 h 897329"/>
                  <a:gd name="connsiteX714" fmla="*/ 491412 w 566149"/>
                  <a:gd name="connsiteY714" fmla="*/ 411920 h 897329"/>
                  <a:gd name="connsiteX715" fmla="*/ 491824 w 566149"/>
                  <a:gd name="connsiteY715" fmla="*/ 411097 h 897329"/>
                  <a:gd name="connsiteX716" fmla="*/ 492235 w 566149"/>
                  <a:gd name="connsiteY716" fmla="*/ 410000 h 897329"/>
                  <a:gd name="connsiteX717" fmla="*/ 492647 w 566149"/>
                  <a:gd name="connsiteY717" fmla="*/ 406845 h 897329"/>
                  <a:gd name="connsiteX718" fmla="*/ 492647 w 566149"/>
                  <a:gd name="connsiteY718" fmla="*/ 407394 h 897329"/>
                  <a:gd name="connsiteX719" fmla="*/ 492647 w 566149"/>
                  <a:gd name="connsiteY719" fmla="*/ 405885 h 897329"/>
                  <a:gd name="connsiteX720" fmla="*/ 492372 w 566149"/>
                  <a:gd name="connsiteY720" fmla="*/ 404239 h 897329"/>
                  <a:gd name="connsiteX721" fmla="*/ 491961 w 566149"/>
                  <a:gd name="connsiteY721" fmla="*/ 402730 h 897329"/>
                  <a:gd name="connsiteX722" fmla="*/ 489766 w 566149"/>
                  <a:gd name="connsiteY722" fmla="*/ 397518 h 897329"/>
                  <a:gd name="connsiteX723" fmla="*/ 489766 w 566149"/>
                  <a:gd name="connsiteY723" fmla="*/ 397518 h 897329"/>
                  <a:gd name="connsiteX724" fmla="*/ 485240 w 566149"/>
                  <a:gd name="connsiteY724" fmla="*/ 389563 h 897329"/>
                  <a:gd name="connsiteX725" fmla="*/ 485652 w 566149"/>
                  <a:gd name="connsiteY725" fmla="*/ 390112 h 897329"/>
                  <a:gd name="connsiteX726" fmla="*/ 470564 w 566149"/>
                  <a:gd name="connsiteY726" fmla="*/ 370909 h 897329"/>
                  <a:gd name="connsiteX727" fmla="*/ 470838 w 566149"/>
                  <a:gd name="connsiteY727" fmla="*/ 371321 h 897329"/>
                  <a:gd name="connsiteX728" fmla="*/ 456848 w 566149"/>
                  <a:gd name="connsiteY728" fmla="*/ 356370 h 897329"/>
                  <a:gd name="connsiteX729" fmla="*/ 449716 w 566149"/>
                  <a:gd name="connsiteY729" fmla="*/ 349375 h 897329"/>
                  <a:gd name="connsiteX730" fmla="*/ 439566 w 566149"/>
                  <a:gd name="connsiteY730" fmla="*/ 339363 h 897329"/>
                  <a:gd name="connsiteX731" fmla="*/ 433668 w 566149"/>
                  <a:gd name="connsiteY731" fmla="*/ 333602 h 897329"/>
                  <a:gd name="connsiteX732" fmla="*/ 434079 w 566149"/>
                  <a:gd name="connsiteY732" fmla="*/ 334014 h 897329"/>
                  <a:gd name="connsiteX733" fmla="*/ 407196 w 566149"/>
                  <a:gd name="connsiteY733" fmla="*/ 310559 h 897329"/>
                  <a:gd name="connsiteX734" fmla="*/ 407745 w 566149"/>
                  <a:gd name="connsiteY734" fmla="*/ 310970 h 897329"/>
                  <a:gd name="connsiteX735" fmla="*/ 387994 w 566149"/>
                  <a:gd name="connsiteY735" fmla="*/ 295197 h 897329"/>
                  <a:gd name="connsiteX736" fmla="*/ 372220 w 566149"/>
                  <a:gd name="connsiteY736" fmla="*/ 282990 h 897329"/>
                  <a:gd name="connsiteX737" fmla="*/ 354801 w 566149"/>
                  <a:gd name="connsiteY737" fmla="*/ 269685 h 897329"/>
                  <a:gd name="connsiteX738" fmla="*/ 344651 w 566149"/>
                  <a:gd name="connsiteY738" fmla="*/ 262005 h 897329"/>
                  <a:gd name="connsiteX739" fmla="*/ 335736 w 566149"/>
                  <a:gd name="connsiteY739" fmla="*/ 254323 h 897329"/>
                  <a:gd name="connsiteX740" fmla="*/ 329838 w 566149"/>
                  <a:gd name="connsiteY740" fmla="*/ 244996 h 897329"/>
                  <a:gd name="connsiteX741" fmla="*/ 330661 w 566149"/>
                  <a:gd name="connsiteY741" fmla="*/ 238687 h 897329"/>
                  <a:gd name="connsiteX742" fmla="*/ 337930 w 566149"/>
                  <a:gd name="connsiteY742" fmla="*/ 233064 h 897329"/>
                  <a:gd name="connsiteX743" fmla="*/ 348492 w 566149"/>
                  <a:gd name="connsiteY743" fmla="*/ 231829 h 897329"/>
                  <a:gd name="connsiteX744" fmla="*/ 353704 w 566149"/>
                  <a:gd name="connsiteY744" fmla="*/ 232241 h 897329"/>
                  <a:gd name="connsiteX745" fmla="*/ 363716 w 566149"/>
                  <a:gd name="connsiteY745" fmla="*/ 233201 h 897329"/>
                  <a:gd name="connsiteX746" fmla="*/ 374003 w 566149"/>
                  <a:gd name="connsiteY746" fmla="*/ 234984 h 897329"/>
                  <a:gd name="connsiteX747" fmla="*/ 379764 w 566149"/>
                  <a:gd name="connsiteY747" fmla="*/ 236081 h 897329"/>
                  <a:gd name="connsiteX748" fmla="*/ 379627 w 566149"/>
                  <a:gd name="connsiteY748" fmla="*/ 236081 h 897329"/>
                  <a:gd name="connsiteX749" fmla="*/ 404864 w 566149"/>
                  <a:gd name="connsiteY749" fmla="*/ 241293 h 897329"/>
                  <a:gd name="connsiteX750" fmla="*/ 404179 w 566149"/>
                  <a:gd name="connsiteY750" fmla="*/ 241156 h 897329"/>
                  <a:gd name="connsiteX751" fmla="*/ 405824 w 566149"/>
                  <a:gd name="connsiteY751" fmla="*/ 241431 h 897329"/>
                  <a:gd name="connsiteX752" fmla="*/ 405139 w 566149"/>
                  <a:gd name="connsiteY752" fmla="*/ 241293 h 897329"/>
                  <a:gd name="connsiteX753" fmla="*/ 427359 w 566149"/>
                  <a:gd name="connsiteY753" fmla="*/ 246231 h 897329"/>
                  <a:gd name="connsiteX754" fmla="*/ 449030 w 566149"/>
                  <a:gd name="connsiteY754" fmla="*/ 251169 h 897329"/>
                  <a:gd name="connsiteX755" fmla="*/ 490589 w 566149"/>
                  <a:gd name="connsiteY755" fmla="*/ 260084 h 897329"/>
                  <a:gd name="connsiteX756" fmla="*/ 490178 w 566149"/>
                  <a:gd name="connsiteY756" fmla="*/ 259947 h 897329"/>
                  <a:gd name="connsiteX757" fmla="*/ 503345 w 566149"/>
                  <a:gd name="connsiteY757" fmla="*/ 262553 h 897329"/>
                  <a:gd name="connsiteX758" fmla="*/ 525154 w 566149"/>
                  <a:gd name="connsiteY758" fmla="*/ 266256 h 897329"/>
                  <a:gd name="connsiteX759" fmla="*/ 525017 w 566149"/>
                  <a:gd name="connsiteY759" fmla="*/ 266256 h 897329"/>
                  <a:gd name="connsiteX760" fmla="*/ 525291 w 566149"/>
                  <a:gd name="connsiteY760" fmla="*/ 266256 h 897329"/>
                  <a:gd name="connsiteX761" fmla="*/ 525702 w 566149"/>
                  <a:gd name="connsiteY761" fmla="*/ 266256 h 897329"/>
                  <a:gd name="connsiteX762" fmla="*/ 525565 w 566149"/>
                  <a:gd name="connsiteY762" fmla="*/ 266256 h 897329"/>
                  <a:gd name="connsiteX763" fmla="*/ 527623 w 566149"/>
                  <a:gd name="connsiteY763" fmla="*/ 266393 h 897329"/>
                  <a:gd name="connsiteX764" fmla="*/ 526937 w 566149"/>
                  <a:gd name="connsiteY764" fmla="*/ 266393 h 897329"/>
                  <a:gd name="connsiteX765" fmla="*/ 530777 w 566149"/>
                  <a:gd name="connsiteY765" fmla="*/ 265982 h 897329"/>
                  <a:gd name="connsiteX766" fmla="*/ 530366 w 566149"/>
                  <a:gd name="connsiteY766" fmla="*/ 266119 h 897329"/>
                  <a:gd name="connsiteX767" fmla="*/ 531600 w 566149"/>
                  <a:gd name="connsiteY767" fmla="*/ 265845 h 897329"/>
                  <a:gd name="connsiteX768" fmla="*/ 532286 w 566149"/>
                  <a:gd name="connsiteY768" fmla="*/ 265570 h 897329"/>
                  <a:gd name="connsiteX769" fmla="*/ 532560 w 566149"/>
                  <a:gd name="connsiteY769" fmla="*/ 264885 h 897329"/>
                  <a:gd name="connsiteX770" fmla="*/ 532560 w 566149"/>
                  <a:gd name="connsiteY770" fmla="*/ 264748 h 897329"/>
                  <a:gd name="connsiteX771" fmla="*/ 532423 w 566149"/>
                  <a:gd name="connsiteY771" fmla="*/ 264199 h 897329"/>
                  <a:gd name="connsiteX772" fmla="*/ 531875 w 566149"/>
                  <a:gd name="connsiteY772" fmla="*/ 263102 h 897329"/>
                  <a:gd name="connsiteX773" fmla="*/ 531052 w 566149"/>
                  <a:gd name="connsiteY773" fmla="*/ 261730 h 897329"/>
                  <a:gd name="connsiteX774" fmla="*/ 527485 w 566149"/>
                  <a:gd name="connsiteY774" fmla="*/ 257341 h 897329"/>
                  <a:gd name="connsiteX775" fmla="*/ 523233 w 566149"/>
                  <a:gd name="connsiteY775" fmla="*/ 253089 h 897329"/>
                  <a:gd name="connsiteX776" fmla="*/ 523371 w 566149"/>
                  <a:gd name="connsiteY776" fmla="*/ 253226 h 897329"/>
                  <a:gd name="connsiteX777" fmla="*/ 523096 w 566149"/>
                  <a:gd name="connsiteY777" fmla="*/ 253089 h 897329"/>
                  <a:gd name="connsiteX778" fmla="*/ 522822 w 566149"/>
                  <a:gd name="connsiteY778" fmla="*/ 252815 h 897329"/>
                  <a:gd name="connsiteX779" fmla="*/ 522959 w 566149"/>
                  <a:gd name="connsiteY779" fmla="*/ 252952 h 897329"/>
                  <a:gd name="connsiteX780" fmla="*/ 504031 w 566149"/>
                  <a:gd name="connsiteY780" fmla="*/ 238687 h 897329"/>
                  <a:gd name="connsiteX781" fmla="*/ 504168 w 566149"/>
                  <a:gd name="connsiteY781" fmla="*/ 238824 h 897329"/>
                  <a:gd name="connsiteX782" fmla="*/ 485377 w 566149"/>
                  <a:gd name="connsiteY782" fmla="*/ 226617 h 897329"/>
                  <a:gd name="connsiteX783" fmla="*/ 470975 w 566149"/>
                  <a:gd name="connsiteY783" fmla="*/ 217428 h 897329"/>
                  <a:gd name="connsiteX784" fmla="*/ 441486 w 566149"/>
                  <a:gd name="connsiteY784" fmla="*/ 199734 h 897329"/>
                  <a:gd name="connsiteX785" fmla="*/ 423107 w 566149"/>
                  <a:gd name="connsiteY785" fmla="*/ 189309 h 897329"/>
                  <a:gd name="connsiteX786" fmla="*/ 407470 w 566149"/>
                  <a:gd name="connsiteY786" fmla="*/ 180668 h 897329"/>
                  <a:gd name="connsiteX787" fmla="*/ 407333 w 566149"/>
                  <a:gd name="connsiteY787" fmla="*/ 180668 h 897329"/>
                  <a:gd name="connsiteX788" fmla="*/ 403356 w 566149"/>
                  <a:gd name="connsiteY788" fmla="*/ 178748 h 897329"/>
                  <a:gd name="connsiteX789" fmla="*/ 397183 w 566149"/>
                  <a:gd name="connsiteY789" fmla="*/ 175731 h 897329"/>
                  <a:gd name="connsiteX790" fmla="*/ 386759 w 566149"/>
                  <a:gd name="connsiteY790" fmla="*/ 170107 h 897329"/>
                  <a:gd name="connsiteX791" fmla="*/ 381410 w 566149"/>
                  <a:gd name="connsiteY791" fmla="*/ 167227 h 897329"/>
                  <a:gd name="connsiteX792" fmla="*/ 374278 w 566149"/>
                  <a:gd name="connsiteY792" fmla="*/ 163112 h 897329"/>
                  <a:gd name="connsiteX793" fmla="*/ 372083 w 566149"/>
                  <a:gd name="connsiteY793" fmla="*/ 156665 h 897329"/>
                  <a:gd name="connsiteX794" fmla="*/ 378941 w 566149"/>
                  <a:gd name="connsiteY794" fmla="*/ 153922 h 897329"/>
                  <a:gd name="connsiteX795" fmla="*/ 400201 w 566149"/>
                  <a:gd name="connsiteY795" fmla="*/ 164346 h 897329"/>
                  <a:gd name="connsiteX796" fmla="*/ 420775 w 566149"/>
                  <a:gd name="connsiteY796" fmla="*/ 175456 h 897329"/>
                  <a:gd name="connsiteX797" fmla="*/ 425576 w 566149"/>
                  <a:gd name="connsiteY797" fmla="*/ 177788 h 897329"/>
                  <a:gd name="connsiteX798" fmla="*/ 432845 w 566149"/>
                  <a:gd name="connsiteY798" fmla="*/ 180943 h 897329"/>
                  <a:gd name="connsiteX799" fmla="*/ 448344 w 566149"/>
                  <a:gd name="connsiteY799" fmla="*/ 187526 h 897329"/>
                  <a:gd name="connsiteX800" fmla="*/ 455065 w 566149"/>
                  <a:gd name="connsiteY800" fmla="*/ 190270 h 897329"/>
                  <a:gd name="connsiteX801" fmla="*/ 470427 w 566149"/>
                  <a:gd name="connsiteY801" fmla="*/ 196305 h 897329"/>
                  <a:gd name="connsiteX802" fmla="*/ 478245 w 566149"/>
                  <a:gd name="connsiteY802" fmla="*/ 199048 h 897329"/>
                  <a:gd name="connsiteX803" fmla="*/ 491001 w 566149"/>
                  <a:gd name="connsiteY803" fmla="*/ 203437 h 897329"/>
                  <a:gd name="connsiteX804" fmla="*/ 491001 w 566149"/>
                  <a:gd name="connsiteY804" fmla="*/ 203437 h 897329"/>
                  <a:gd name="connsiteX805" fmla="*/ 503208 w 566149"/>
                  <a:gd name="connsiteY805" fmla="*/ 207277 h 897329"/>
                  <a:gd name="connsiteX806" fmla="*/ 525702 w 566149"/>
                  <a:gd name="connsiteY806" fmla="*/ 213175 h 897329"/>
                  <a:gd name="connsiteX807" fmla="*/ 525017 w 566149"/>
                  <a:gd name="connsiteY807" fmla="*/ 213038 h 897329"/>
                  <a:gd name="connsiteX808" fmla="*/ 532012 w 566149"/>
                  <a:gd name="connsiteY808" fmla="*/ 213999 h 897329"/>
                  <a:gd name="connsiteX809" fmla="*/ 538733 w 566149"/>
                  <a:gd name="connsiteY809" fmla="*/ 214135 h 897329"/>
                  <a:gd name="connsiteX810" fmla="*/ 538595 w 566149"/>
                  <a:gd name="connsiteY810" fmla="*/ 214135 h 897329"/>
                  <a:gd name="connsiteX811" fmla="*/ 542024 w 566149"/>
                  <a:gd name="connsiteY811" fmla="*/ 213587 h 897329"/>
                  <a:gd name="connsiteX812" fmla="*/ 543945 w 566149"/>
                  <a:gd name="connsiteY812" fmla="*/ 213038 h 897329"/>
                  <a:gd name="connsiteX813" fmla="*/ 543807 w 566149"/>
                  <a:gd name="connsiteY813" fmla="*/ 213038 h 897329"/>
                  <a:gd name="connsiteX814" fmla="*/ 546962 w 566149"/>
                  <a:gd name="connsiteY814" fmla="*/ 211804 h 897329"/>
                  <a:gd name="connsiteX815" fmla="*/ 546825 w 566149"/>
                  <a:gd name="connsiteY815" fmla="*/ 211804 h 897329"/>
                  <a:gd name="connsiteX816" fmla="*/ 548608 w 566149"/>
                  <a:gd name="connsiteY816" fmla="*/ 210844 h 897329"/>
                  <a:gd name="connsiteX817" fmla="*/ 549843 w 566149"/>
                  <a:gd name="connsiteY817" fmla="*/ 209883 h 897329"/>
                  <a:gd name="connsiteX818" fmla="*/ 549431 w 566149"/>
                  <a:gd name="connsiteY818" fmla="*/ 210295 h 897329"/>
                  <a:gd name="connsiteX819" fmla="*/ 550528 w 566149"/>
                  <a:gd name="connsiteY819" fmla="*/ 209198 h 897329"/>
                  <a:gd name="connsiteX820" fmla="*/ 551900 w 566149"/>
                  <a:gd name="connsiteY820" fmla="*/ 207552 h 897329"/>
                  <a:gd name="connsiteX821" fmla="*/ 551488 w 566149"/>
                  <a:gd name="connsiteY821" fmla="*/ 208100 h 897329"/>
                  <a:gd name="connsiteX822" fmla="*/ 553820 w 566149"/>
                  <a:gd name="connsiteY822" fmla="*/ 204123 h 897329"/>
                  <a:gd name="connsiteX823" fmla="*/ 553546 w 566149"/>
                  <a:gd name="connsiteY823" fmla="*/ 204671 h 897329"/>
                  <a:gd name="connsiteX824" fmla="*/ 554369 w 566149"/>
                  <a:gd name="connsiteY824" fmla="*/ 203025 h 897329"/>
                  <a:gd name="connsiteX825" fmla="*/ 555329 w 566149"/>
                  <a:gd name="connsiteY825" fmla="*/ 199185 h 897329"/>
                  <a:gd name="connsiteX826" fmla="*/ 555192 w 566149"/>
                  <a:gd name="connsiteY826" fmla="*/ 199871 h 897329"/>
                  <a:gd name="connsiteX827" fmla="*/ 555603 w 566149"/>
                  <a:gd name="connsiteY827" fmla="*/ 195482 h 897329"/>
                  <a:gd name="connsiteX828" fmla="*/ 555603 w 566149"/>
                  <a:gd name="connsiteY828" fmla="*/ 195756 h 897329"/>
                  <a:gd name="connsiteX829" fmla="*/ 555603 w 566149"/>
                  <a:gd name="connsiteY829" fmla="*/ 192190 h 897329"/>
                  <a:gd name="connsiteX830" fmla="*/ 554643 w 566149"/>
                  <a:gd name="connsiteY830" fmla="*/ 185469 h 897329"/>
                  <a:gd name="connsiteX831" fmla="*/ 554780 w 566149"/>
                  <a:gd name="connsiteY831" fmla="*/ 186155 h 897329"/>
                  <a:gd name="connsiteX832" fmla="*/ 552037 w 566149"/>
                  <a:gd name="connsiteY832" fmla="*/ 176965 h 897329"/>
                  <a:gd name="connsiteX833" fmla="*/ 552311 w 566149"/>
                  <a:gd name="connsiteY833" fmla="*/ 177651 h 897329"/>
                  <a:gd name="connsiteX834" fmla="*/ 548471 w 566149"/>
                  <a:gd name="connsiteY834" fmla="*/ 168598 h 897329"/>
                  <a:gd name="connsiteX835" fmla="*/ 537224 w 566149"/>
                  <a:gd name="connsiteY835" fmla="*/ 149396 h 897329"/>
                  <a:gd name="connsiteX836" fmla="*/ 537635 w 566149"/>
                  <a:gd name="connsiteY836" fmla="*/ 149945 h 897329"/>
                  <a:gd name="connsiteX837" fmla="*/ 510066 w 566149"/>
                  <a:gd name="connsiteY837" fmla="*/ 114969 h 897329"/>
                  <a:gd name="connsiteX838" fmla="*/ 510066 w 566149"/>
                  <a:gd name="connsiteY838" fmla="*/ 114969 h 897329"/>
                  <a:gd name="connsiteX839" fmla="*/ 498270 w 566149"/>
                  <a:gd name="connsiteY839" fmla="*/ 102076 h 897329"/>
                  <a:gd name="connsiteX840" fmla="*/ 484143 w 566149"/>
                  <a:gd name="connsiteY840" fmla="*/ 87126 h 897329"/>
                  <a:gd name="connsiteX841" fmla="*/ 464117 w 566149"/>
                  <a:gd name="connsiteY841" fmla="*/ 66963 h 897329"/>
                  <a:gd name="connsiteX842" fmla="*/ 446012 w 566149"/>
                  <a:gd name="connsiteY842" fmla="*/ 49132 h 897329"/>
                  <a:gd name="connsiteX843" fmla="*/ 422832 w 566149"/>
                  <a:gd name="connsiteY843" fmla="*/ 26775 h 897329"/>
                  <a:gd name="connsiteX844" fmla="*/ 420638 w 566149"/>
                  <a:gd name="connsiteY844" fmla="*/ 25540 h 897329"/>
                  <a:gd name="connsiteX845" fmla="*/ 415563 w 566149"/>
                  <a:gd name="connsiteY845" fmla="*/ 21426 h 897329"/>
                  <a:gd name="connsiteX846" fmla="*/ 414740 w 566149"/>
                  <a:gd name="connsiteY846" fmla="*/ 15528 h 897329"/>
                  <a:gd name="connsiteX847" fmla="*/ 420912 w 566149"/>
                  <a:gd name="connsiteY847" fmla="*/ 13470 h 897329"/>
                  <a:gd name="connsiteX848" fmla="*/ 424615 w 566149"/>
                  <a:gd name="connsiteY848" fmla="*/ 15391 h 897329"/>
                  <a:gd name="connsiteX849" fmla="*/ 428730 w 566149"/>
                  <a:gd name="connsiteY849" fmla="*/ 18546 h 897329"/>
                  <a:gd name="connsiteX850" fmla="*/ 430376 w 566149"/>
                  <a:gd name="connsiteY850" fmla="*/ 19917 h 897329"/>
                  <a:gd name="connsiteX851" fmla="*/ 440663 w 566149"/>
                  <a:gd name="connsiteY851" fmla="*/ 24169 h 897329"/>
                  <a:gd name="connsiteX852" fmla="*/ 440663 w 566149"/>
                  <a:gd name="connsiteY852" fmla="*/ 24169 h 897329"/>
                  <a:gd name="connsiteX853" fmla="*/ 456574 w 566149"/>
                  <a:gd name="connsiteY853" fmla="*/ 28558 h 897329"/>
                  <a:gd name="connsiteX854" fmla="*/ 455888 w 566149"/>
                  <a:gd name="connsiteY854" fmla="*/ 28421 h 897329"/>
                  <a:gd name="connsiteX855" fmla="*/ 469741 w 566149"/>
                  <a:gd name="connsiteY855" fmla="*/ 30341 h 897329"/>
                  <a:gd name="connsiteX856" fmla="*/ 469055 w 566149"/>
                  <a:gd name="connsiteY856" fmla="*/ 30341 h 897329"/>
                  <a:gd name="connsiteX857" fmla="*/ 477696 w 566149"/>
                  <a:gd name="connsiteY857" fmla="*/ 30341 h 897329"/>
                  <a:gd name="connsiteX858" fmla="*/ 483457 w 566149"/>
                  <a:gd name="connsiteY858" fmla="*/ 29518 h 897329"/>
                  <a:gd name="connsiteX859" fmla="*/ 483183 w 566149"/>
                  <a:gd name="connsiteY859" fmla="*/ 29518 h 897329"/>
                  <a:gd name="connsiteX860" fmla="*/ 486612 w 566149"/>
                  <a:gd name="connsiteY860" fmla="*/ 28421 h 897329"/>
                  <a:gd name="connsiteX861" fmla="*/ 486063 w 566149"/>
                  <a:gd name="connsiteY861" fmla="*/ 28558 h 897329"/>
                  <a:gd name="connsiteX862" fmla="*/ 487572 w 566149"/>
                  <a:gd name="connsiteY862" fmla="*/ 27872 h 897329"/>
                  <a:gd name="connsiteX863" fmla="*/ 487160 w 566149"/>
                  <a:gd name="connsiteY863" fmla="*/ 28146 h 897329"/>
                  <a:gd name="connsiteX864" fmla="*/ 490452 w 566149"/>
                  <a:gd name="connsiteY864" fmla="*/ 26363 h 897329"/>
                  <a:gd name="connsiteX865" fmla="*/ 490041 w 566149"/>
                  <a:gd name="connsiteY865" fmla="*/ 26775 h 897329"/>
                  <a:gd name="connsiteX866" fmla="*/ 491412 w 566149"/>
                  <a:gd name="connsiteY866" fmla="*/ 25815 h 897329"/>
                  <a:gd name="connsiteX867" fmla="*/ 491138 w 566149"/>
                  <a:gd name="connsiteY867" fmla="*/ 26089 h 897329"/>
                  <a:gd name="connsiteX868" fmla="*/ 493881 w 566149"/>
                  <a:gd name="connsiteY868" fmla="*/ 23483 h 897329"/>
                  <a:gd name="connsiteX869" fmla="*/ 493470 w 566149"/>
                  <a:gd name="connsiteY869" fmla="*/ 23895 h 897329"/>
                  <a:gd name="connsiteX870" fmla="*/ 495801 w 566149"/>
                  <a:gd name="connsiteY870" fmla="*/ 20877 h 897329"/>
                  <a:gd name="connsiteX871" fmla="*/ 495527 w 566149"/>
                  <a:gd name="connsiteY871" fmla="*/ 21426 h 897329"/>
                  <a:gd name="connsiteX872" fmla="*/ 497722 w 566149"/>
                  <a:gd name="connsiteY872" fmla="*/ 17585 h 897329"/>
                  <a:gd name="connsiteX873" fmla="*/ 497722 w 566149"/>
                  <a:gd name="connsiteY873" fmla="*/ 17585 h 897329"/>
                  <a:gd name="connsiteX874" fmla="*/ 497722 w 566149"/>
                  <a:gd name="connsiteY874" fmla="*/ 17448 h 897329"/>
                  <a:gd name="connsiteX875" fmla="*/ 497996 w 566149"/>
                  <a:gd name="connsiteY875" fmla="*/ 17037 h 897329"/>
                  <a:gd name="connsiteX876" fmla="*/ 497859 w 566149"/>
                  <a:gd name="connsiteY876" fmla="*/ 17311 h 897329"/>
                  <a:gd name="connsiteX877" fmla="*/ 499368 w 566149"/>
                  <a:gd name="connsiteY877" fmla="*/ 13745 h 897329"/>
                  <a:gd name="connsiteX878" fmla="*/ 501974 w 566149"/>
                  <a:gd name="connsiteY878" fmla="*/ 3458 h 897329"/>
                  <a:gd name="connsiteX879" fmla="*/ 507734 w 566149"/>
                  <a:gd name="connsiteY879" fmla="*/ 166 h 897329"/>
                  <a:gd name="connsiteX880" fmla="*/ 511026 w 566149"/>
                  <a:gd name="connsiteY880" fmla="*/ 5927 h 897329"/>
                  <a:gd name="connsiteX881" fmla="*/ 509106 w 566149"/>
                  <a:gd name="connsiteY881" fmla="*/ 14156 h 897329"/>
                  <a:gd name="connsiteX882" fmla="*/ 506363 w 566149"/>
                  <a:gd name="connsiteY882" fmla="*/ 21288 h 897329"/>
                  <a:gd name="connsiteX883" fmla="*/ 499230 w 566149"/>
                  <a:gd name="connsiteY883" fmla="*/ 31575 h 897329"/>
                  <a:gd name="connsiteX884" fmla="*/ 489904 w 566149"/>
                  <a:gd name="connsiteY884" fmla="*/ 37473 h 897329"/>
                  <a:gd name="connsiteX885" fmla="*/ 476188 w 566149"/>
                  <a:gd name="connsiteY885" fmla="*/ 40079 h 897329"/>
                  <a:gd name="connsiteX886" fmla="*/ 459180 w 566149"/>
                  <a:gd name="connsiteY886" fmla="*/ 38845 h 897329"/>
                  <a:gd name="connsiteX887" fmla="*/ 448070 w 566149"/>
                  <a:gd name="connsiteY887" fmla="*/ 36513 h 897329"/>
                  <a:gd name="connsiteX888" fmla="*/ 457259 w 566149"/>
                  <a:gd name="connsiteY888" fmla="*/ 45291 h 897329"/>
                  <a:gd name="connsiteX889" fmla="*/ 472896 w 566149"/>
                  <a:gd name="connsiteY889" fmla="*/ 60516 h 897329"/>
                  <a:gd name="connsiteX890" fmla="*/ 483046 w 566149"/>
                  <a:gd name="connsiteY890" fmla="*/ 70666 h 897329"/>
                  <a:gd name="connsiteX891" fmla="*/ 489629 w 566149"/>
                  <a:gd name="connsiteY891" fmla="*/ 77250 h 897329"/>
                  <a:gd name="connsiteX892" fmla="*/ 507460 w 566149"/>
                  <a:gd name="connsiteY892" fmla="*/ 96178 h 897329"/>
                  <a:gd name="connsiteX893" fmla="*/ 534206 w 566149"/>
                  <a:gd name="connsiteY893" fmla="*/ 127313 h 897329"/>
                  <a:gd name="connsiteX894" fmla="*/ 550528 w 566149"/>
                  <a:gd name="connsiteY894" fmla="*/ 150493 h 897329"/>
                  <a:gd name="connsiteX895" fmla="*/ 556975 w 566149"/>
                  <a:gd name="connsiteY895" fmla="*/ 162152 h 897329"/>
                  <a:gd name="connsiteX896" fmla="*/ 560267 w 566149"/>
                  <a:gd name="connsiteY896" fmla="*/ 169010 h 897329"/>
                  <a:gd name="connsiteX897" fmla="*/ 563010 w 566149"/>
                  <a:gd name="connsiteY897" fmla="*/ 176691 h 897329"/>
                  <a:gd name="connsiteX898" fmla="*/ 565890 w 566149"/>
                  <a:gd name="connsiteY898" fmla="*/ 189035 h 897329"/>
                  <a:gd name="connsiteX899" fmla="*/ 565890 w 566149"/>
                  <a:gd name="connsiteY899" fmla="*/ 199322 h 897329"/>
                  <a:gd name="connsiteX900" fmla="*/ 563284 w 566149"/>
                  <a:gd name="connsiteY900" fmla="*/ 208923 h 897329"/>
                  <a:gd name="connsiteX901" fmla="*/ 556701 w 566149"/>
                  <a:gd name="connsiteY901" fmla="*/ 217839 h 897329"/>
                  <a:gd name="connsiteX902" fmla="*/ 551351 w 566149"/>
                  <a:gd name="connsiteY902" fmla="*/ 221268 h 897329"/>
                  <a:gd name="connsiteX903" fmla="*/ 546551 w 566149"/>
                  <a:gd name="connsiteY903" fmla="*/ 223051 h 897329"/>
                  <a:gd name="connsiteX904" fmla="*/ 541476 w 566149"/>
                  <a:gd name="connsiteY904" fmla="*/ 224148 h 897329"/>
                  <a:gd name="connsiteX905" fmla="*/ 536127 w 566149"/>
                  <a:gd name="connsiteY905" fmla="*/ 224422 h 897329"/>
                  <a:gd name="connsiteX906" fmla="*/ 530777 w 566149"/>
                  <a:gd name="connsiteY906" fmla="*/ 224148 h 897329"/>
                  <a:gd name="connsiteX907" fmla="*/ 517747 w 566149"/>
                  <a:gd name="connsiteY907" fmla="*/ 221954 h 897329"/>
                  <a:gd name="connsiteX908" fmla="*/ 488258 w 566149"/>
                  <a:gd name="connsiteY908" fmla="*/ 213450 h 897329"/>
                  <a:gd name="connsiteX909" fmla="*/ 482360 w 566149"/>
                  <a:gd name="connsiteY909" fmla="*/ 211392 h 897329"/>
                  <a:gd name="connsiteX910" fmla="*/ 480988 w 566149"/>
                  <a:gd name="connsiteY910" fmla="*/ 210844 h 897329"/>
                  <a:gd name="connsiteX911" fmla="*/ 498545 w 566149"/>
                  <a:gd name="connsiteY911" fmla="*/ 222091 h 897329"/>
                  <a:gd name="connsiteX912" fmla="*/ 510340 w 566149"/>
                  <a:gd name="connsiteY912" fmla="*/ 229909 h 897329"/>
                  <a:gd name="connsiteX913" fmla="*/ 522410 w 566149"/>
                  <a:gd name="connsiteY913" fmla="*/ 238824 h 897329"/>
                  <a:gd name="connsiteX914" fmla="*/ 533109 w 566149"/>
                  <a:gd name="connsiteY914" fmla="*/ 248289 h 897329"/>
                  <a:gd name="connsiteX915" fmla="*/ 536538 w 566149"/>
                  <a:gd name="connsiteY915" fmla="*/ 252129 h 897329"/>
                  <a:gd name="connsiteX916" fmla="*/ 539418 w 566149"/>
                  <a:gd name="connsiteY916" fmla="*/ 255969 h 897329"/>
                  <a:gd name="connsiteX917" fmla="*/ 542299 w 566149"/>
                  <a:gd name="connsiteY917" fmla="*/ 263102 h 897329"/>
                  <a:gd name="connsiteX918" fmla="*/ 541201 w 566149"/>
                  <a:gd name="connsiteY918" fmla="*/ 269137 h 897329"/>
                  <a:gd name="connsiteX919" fmla="*/ 539556 w 566149"/>
                  <a:gd name="connsiteY919" fmla="*/ 271606 h 897329"/>
                  <a:gd name="connsiteX920" fmla="*/ 536949 w 566149"/>
                  <a:gd name="connsiteY920" fmla="*/ 273663 h 897329"/>
                  <a:gd name="connsiteX921" fmla="*/ 532835 w 566149"/>
                  <a:gd name="connsiteY921" fmla="*/ 275035 h 897329"/>
                  <a:gd name="connsiteX922" fmla="*/ 524879 w 566149"/>
                  <a:gd name="connsiteY922" fmla="*/ 275583 h 897329"/>
                  <a:gd name="connsiteX923" fmla="*/ 511163 w 566149"/>
                  <a:gd name="connsiteY923" fmla="*/ 273663 h 897329"/>
                  <a:gd name="connsiteX924" fmla="*/ 494430 w 566149"/>
                  <a:gd name="connsiteY924" fmla="*/ 270508 h 897329"/>
                  <a:gd name="connsiteX925" fmla="*/ 465078 w 566149"/>
                  <a:gd name="connsiteY925" fmla="*/ 264473 h 897329"/>
                  <a:gd name="connsiteX926" fmla="*/ 431199 w 566149"/>
                  <a:gd name="connsiteY926" fmla="*/ 256929 h 897329"/>
                  <a:gd name="connsiteX927" fmla="*/ 418718 w 566149"/>
                  <a:gd name="connsiteY927" fmla="*/ 254186 h 897329"/>
                  <a:gd name="connsiteX928" fmla="*/ 403218 w 566149"/>
                  <a:gd name="connsiteY928" fmla="*/ 250757 h 897329"/>
                  <a:gd name="connsiteX929" fmla="*/ 403904 w 566149"/>
                  <a:gd name="connsiteY929" fmla="*/ 250894 h 897329"/>
                  <a:gd name="connsiteX930" fmla="*/ 377432 w 566149"/>
                  <a:gd name="connsiteY930" fmla="*/ 245408 h 897329"/>
                  <a:gd name="connsiteX931" fmla="*/ 377295 w 566149"/>
                  <a:gd name="connsiteY931" fmla="*/ 245408 h 897329"/>
                  <a:gd name="connsiteX932" fmla="*/ 377158 w 566149"/>
                  <a:gd name="connsiteY932" fmla="*/ 245408 h 897329"/>
                  <a:gd name="connsiteX933" fmla="*/ 377295 w 566149"/>
                  <a:gd name="connsiteY933" fmla="*/ 245408 h 897329"/>
                  <a:gd name="connsiteX934" fmla="*/ 362070 w 566149"/>
                  <a:gd name="connsiteY934" fmla="*/ 242802 h 897329"/>
                  <a:gd name="connsiteX935" fmla="*/ 347669 w 566149"/>
                  <a:gd name="connsiteY935" fmla="*/ 241431 h 897329"/>
                  <a:gd name="connsiteX936" fmla="*/ 347943 w 566149"/>
                  <a:gd name="connsiteY936" fmla="*/ 241431 h 897329"/>
                  <a:gd name="connsiteX937" fmla="*/ 344514 w 566149"/>
                  <a:gd name="connsiteY937" fmla="*/ 241431 h 897329"/>
                  <a:gd name="connsiteX938" fmla="*/ 343005 w 566149"/>
                  <a:gd name="connsiteY938" fmla="*/ 241567 h 897329"/>
                  <a:gd name="connsiteX939" fmla="*/ 341908 w 566149"/>
                  <a:gd name="connsiteY939" fmla="*/ 241842 h 897329"/>
                  <a:gd name="connsiteX940" fmla="*/ 341359 w 566149"/>
                  <a:gd name="connsiteY940" fmla="*/ 242253 h 897329"/>
                  <a:gd name="connsiteX941" fmla="*/ 340948 w 566149"/>
                  <a:gd name="connsiteY941" fmla="*/ 242665 h 897329"/>
                  <a:gd name="connsiteX942" fmla="*/ 342731 w 566149"/>
                  <a:gd name="connsiteY942" fmla="*/ 245408 h 897329"/>
                  <a:gd name="connsiteX943" fmla="*/ 343691 w 566149"/>
                  <a:gd name="connsiteY943" fmla="*/ 246505 h 897329"/>
                  <a:gd name="connsiteX944" fmla="*/ 346571 w 566149"/>
                  <a:gd name="connsiteY944" fmla="*/ 249248 h 897329"/>
                  <a:gd name="connsiteX945" fmla="*/ 346023 w 566149"/>
                  <a:gd name="connsiteY945" fmla="*/ 248837 h 897329"/>
                  <a:gd name="connsiteX946" fmla="*/ 357681 w 566149"/>
                  <a:gd name="connsiteY946" fmla="*/ 257615 h 897329"/>
                  <a:gd name="connsiteX947" fmla="*/ 368791 w 566149"/>
                  <a:gd name="connsiteY947" fmla="*/ 266119 h 897329"/>
                  <a:gd name="connsiteX948" fmla="*/ 384976 w 566149"/>
                  <a:gd name="connsiteY948" fmla="*/ 278464 h 897329"/>
                  <a:gd name="connsiteX949" fmla="*/ 398418 w 566149"/>
                  <a:gd name="connsiteY949" fmla="*/ 289025 h 897329"/>
                  <a:gd name="connsiteX950" fmla="*/ 409528 w 566149"/>
                  <a:gd name="connsiteY950" fmla="*/ 297940 h 897329"/>
                  <a:gd name="connsiteX951" fmla="*/ 415014 w 566149"/>
                  <a:gd name="connsiteY951" fmla="*/ 302329 h 897329"/>
                  <a:gd name="connsiteX952" fmla="*/ 414740 w 566149"/>
                  <a:gd name="connsiteY952" fmla="*/ 302192 h 897329"/>
                  <a:gd name="connsiteX953" fmla="*/ 418032 w 566149"/>
                  <a:gd name="connsiteY953" fmla="*/ 305073 h 897329"/>
                  <a:gd name="connsiteX954" fmla="*/ 418032 w 566149"/>
                  <a:gd name="connsiteY954" fmla="*/ 305073 h 897329"/>
                  <a:gd name="connsiteX955" fmla="*/ 418032 w 566149"/>
                  <a:gd name="connsiteY955" fmla="*/ 305073 h 897329"/>
                  <a:gd name="connsiteX956" fmla="*/ 418443 w 566149"/>
                  <a:gd name="connsiteY956" fmla="*/ 305484 h 897329"/>
                  <a:gd name="connsiteX957" fmla="*/ 418306 w 566149"/>
                  <a:gd name="connsiteY957" fmla="*/ 305347 h 897329"/>
                  <a:gd name="connsiteX958" fmla="*/ 436411 w 566149"/>
                  <a:gd name="connsiteY958" fmla="*/ 321257 h 897329"/>
                  <a:gd name="connsiteX959" fmla="*/ 436960 w 566149"/>
                  <a:gd name="connsiteY959" fmla="*/ 321669 h 897329"/>
                  <a:gd name="connsiteX960" fmla="*/ 437508 w 566149"/>
                  <a:gd name="connsiteY960" fmla="*/ 322218 h 897329"/>
                  <a:gd name="connsiteX961" fmla="*/ 437783 w 566149"/>
                  <a:gd name="connsiteY961" fmla="*/ 322492 h 897329"/>
                  <a:gd name="connsiteX962" fmla="*/ 439977 w 566149"/>
                  <a:gd name="connsiteY962" fmla="*/ 324412 h 897329"/>
                  <a:gd name="connsiteX963" fmla="*/ 443406 w 566149"/>
                  <a:gd name="connsiteY963" fmla="*/ 327704 h 897329"/>
                  <a:gd name="connsiteX964" fmla="*/ 454242 w 566149"/>
                  <a:gd name="connsiteY964" fmla="*/ 338540 h 897329"/>
                  <a:gd name="connsiteX965" fmla="*/ 463295 w 566149"/>
                  <a:gd name="connsiteY965" fmla="*/ 347592 h 897329"/>
                  <a:gd name="connsiteX966" fmla="*/ 476873 w 566149"/>
                  <a:gd name="connsiteY966" fmla="*/ 362131 h 897329"/>
                  <a:gd name="connsiteX967" fmla="*/ 493881 w 566149"/>
                  <a:gd name="connsiteY967" fmla="*/ 383802 h 897329"/>
                  <a:gd name="connsiteX968" fmla="*/ 499642 w 566149"/>
                  <a:gd name="connsiteY968" fmla="*/ 394501 h 897329"/>
                  <a:gd name="connsiteX969" fmla="*/ 501425 w 566149"/>
                  <a:gd name="connsiteY969" fmla="*/ 399301 h 897329"/>
                  <a:gd name="connsiteX970" fmla="*/ 502385 w 566149"/>
                  <a:gd name="connsiteY970" fmla="*/ 404925 h 897329"/>
                  <a:gd name="connsiteX971" fmla="*/ 502111 w 566149"/>
                  <a:gd name="connsiteY971" fmla="*/ 409452 h 897329"/>
                  <a:gd name="connsiteX972" fmla="*/ 501014 w 566149"/>
                  <a:gd name="connsiteY972" fmla="*/ 413840 h 897329"/>
                  <a:gd name="connsiteX973" fmla="*/ 499642 w 566149"/>
                  <a:gd name="connsiteY973" fmla="*/ 416584 h 897329"/>
                  <a:gd name="connsiteX974" fmla="*/ 497585 w 566149"/>
                  <a:gd name="connsiteY974" fmla="*/ 419053 h 897329"/>
                  <a:gd name="connsiteX975" fmla="*/ 494978 w 566149"/>
                  <a:gd name="connsiteY975" fmla="*/ 421110 h 897329"/>
                  <a:gd name="connsiteX976" fmla="*/ 490727 w 566149"/>
                  <a:gd name="connsiteY976" fmla="*/ 423168 h 897329"/>
                  <a:gd name="connsiteX977" fmla="*/ 480028 w 566149"/>
                  <a:gd name="connsiteY977" fmla="*/ 424127 h 897329"/>
                  <a:gd name="connsiteX978" fmla="*/ 468918 w 566149"/>
                  <a:gd name="connsiteY978" fmla="*/ 421933 h 897329"/>
                  <a:gd name="connsiteX979" fmla="*/ 457122 w 566149"/>
                  <a:gd name="connsiteY979" fmla="*/ 417818 h 897329"/>
                  <a:gd name="connsiteX980" fmla="*/ 445464 w 566149"/>
                  <a:gd name="connsiteY980" fmla="*/ 413017 h 897329"/>
                  <a:gd name="connsiteX981" fmla="*/ 437783 w 566149"/>
                  <a:gd name="connsiteY981" fmla="*/ 409588 h 897329"/>
                  <a:gd name="connsiteX982" fmla="*/ 430650 w 566149"/>
                  <a:gd name="connsiteY982" fmla="*/ 406297 h 897329"/>
                  <a:gd name="connsiteX983" fmla="*/ 430513 w 566149"/>
                  <a:gd name="connsiteY983" fmla="*/ 406159 h 897329"/>
                  <a:gd name="connsiteX984" fmla="*/ 439840 w 566149"/>
                  <a:gd name="connsiteY984" fmla="*/ 418641 h 897329"/>
                  <a:gd name="connsiteX985" fmla="*/ 470015 w 566149"/>
                  <a:gd name="connsiteY985" fmla="*/ 469390 h 897329"/>
                  <a:gd name="connsiteX986" fmla="*/ 480165 w 566149"/>
                  <a:gd name="connsiteY986" fmla="*/ 494902 h 897329"/>
                  <a:gd name="connsiteX987" fmla="*/ 483869 w 566149"/>
                  <a:gd name="connsiteY987" fmla="*/ 508893 h 897329"/>
                  <a:gd name="connsiteX988" fmla="*/ 485514 w 566149"/>
                  <a:gd name="connsiteY988" fmla="*/ 522060 h 897329"/>
                  <a:gd name="connsiteX989" fmla="*/ 484829 w 566149"/>
                  <a:gd name="connsiteY989" fmla="*/ 533444 h 897329"/>
                  <a:gd name="connsiteX990" fmla="*/ 482360 w 566149"/>
                  <a:gd name="connsiteY990" fmla="*/ 542908 h 897329"/>
                  <a:gd name="connsiteX991" fmla="*/ 477559 w 566149"/>
                  <a:gd name="connsiteY991" fmla="*/ 551275 h 897329"/>
                  <a:gd name="connsiteX992" fmla="*/ 474267 w 566149"/>
                  <a:gd name="connsiteY992" fmla="*/ 554841 h 897329"/>
                  <a:gd name="connsiteX993" fmla="*/ 470153 w 566149"/>
                  <a:gd name="connsiteY993" fmla="*/ 558270 h 897329"/>
                  <a:gd name="connsiteX994" fmla="*/ 465763 w 566149"/>
                  <a:gd name="connsiteY994" fmla="*/ 560739 h 897329"/>
                  <a:gd name="connsiteX995" fmla="*/ 461100 w 566149"/>
                  <a:gd name="connsiteY995" fmla="*/ 562385 h 897329"/>
                  <a:gd name="connsiteX996" fmla="*/ 451087 w 566149"/>
                  <a:gd name="connsiteY996" fmla="*/ 563482 h 897329"/>
                  <a:gd name="connsiteX997" fmla="*/ 426124 w 566149"/>
                  <a:gd name="connsiteY997" fmla="*/ 556213 h 897329"/>
                  <a:gd name="connsiteX998" fmla="*/ 417072 w 566149"/>
                  <a:gd name="connsiteY998" fmla="*/ 551275 h 897329"/>
                  <a:gd name="connsiteX999" fmla="*/ 427770 w 566149"/>
                  <a:gd name="connsiteY999" fmla="*/ 590777 h 897329"/>
                  <a:gd name="connsiteX1000" fmla="*/ 430102 w 566149"/>
                  <a:gd name="connsiteY1000" fmla="*/ 619169 h 897329"/>
                  <a:gd name="connsiteX1001" fmla="*/ 426124 w 566149"/>
                  <a:gd name="connsiteY1001" fmla="*/ 643446 h 897329"/>
                  <a:gd name="connsiteX1002" fmla="*/ 421872 w 566149"/>
                  <a:gd name="connsiteY1002" fmla="*/ 651813 h 897329"/>
                  <a:gd name="connsiteX1003" fmla="*/ 418992 w 566149"/>
                  <a:gd name="connsiteY1003" fmla="*/ 655242 h 897329"/>
                  <a:gd name="connsiteX1004" fmla="*/ 415563 w 566149"/>
                  <a:gd name="connsiteY1004" fmla="*/ 658122 h 897329"/>
                  <a:gd name="connsiteX1005" fmla="*/ 400338 w 566149"/>
                  <a:gd name="connsiteY1005" fmla="*/ 662374 h 897329"/>
                  <a:gd name="connsiteX1006" fmla="*/ 395400 w 566149"/>
                  <a:gd name="connsiteY1006" fmla="*/ 661689 h 897329"/>
                  <a:gd name="connsiteX1007" fmla="*/ 390188 w 566149"/>
                  <a:gd name="connsiteY1007" fmla="*/ 660043 h 897329"/>
                  <a:gd name="connsiteX1008" fmla="*/ 385250 w 566149"/>
                  <a:gd name="connsiteY1008" fmla="*/ 657711 h 897329"/>
                  <a:gd name="connsiteX1009" fmla="*/ 378941 w 566149"/>
                  <a:gd name="connsiteY1009" fmla="*/ 654145 h 897329"/>
                  <a:gd name="connsiteX1010" fmla="*/ 368517 w 566149"/>
                  <a:gd name="connsiteY1010" fmla="*/ 646738 h 897329"/>
                  <a:gd name="connsiteX1011" fmla="*/ 359053 w 566149"/>
                  <a:gd name="connsiteY1011" fmla="*/ 639195 h 897329"/>
                  <a:gd name="connsiteX1012" fmla="*/ 369477 w 566149"/>
                  <a:gd name="connsiteY1012" fmla="*/ 666627 h 897329"/>
                  <a:gd name="connsiteX1013" fmla="*/ 378118 w 566149"/>
                  <a:gd name="connsiteY1013" fmla="*/ 696116 h 897329"/>
                  <a:gd name="connsiteX1014" fmla="*/ 382370 w 566149"/>
                  <a:gd name="connsiteY1014" fmla="*/ 724096 h 897329"/>
                  <a:gd name="connsiteX1015" fmla="*/ 381684 w 566149"/>
                  <a:gd name="connsiteY1015" fmla="*/ 750431 h 897329"/>
                  <a:gd name="connsiteX1016" fmla="*/ 379215 w 566149"/>
                  <a:gd name="connsiteY1016" fmla="*/ 760169 h 897329"/>
                  <a:gd name="connsiteX1017" fmla="*/ 374141 w 566149"/>
                  <a:gd name="connsiteY1017" fmla="*/ 770319 h 897329"/>
                  <a:gd name="connsiteX1018" fmla="*/ 368791 w 566149"/>
                  <a:gd name="connsiteY1018" fmla="*/ 775257 h 897329"/>
                  <a:gd name="connsiteX1019" fmla="*/ 361933 w 566149"/>
                  <a:gd name="connsiteY1019" fmla="*/ 777863 h 897329"/>
                  <a:gd name="connsiteX1020" fmla="*/ 354389 w 566149"/>
                  <a:gd name="connsiteY1020" fmla="*/ 777863 h 897329"/>
                  <a:gd name="connsiteX1021" fmla="*/ 349452 w 566149"/>
                  <a:gd name="connsiteY1021" fmla="*/ 776080 h 897329"/>
                  <a:gd name="connsiteX1022" fmla="*/ 342731 w 566149"/>
                  <a:gd name="connsiteY1022" fmla="*/ 772514 h 897329"/>
                  <a:gd name="connsiteX1023" fmla="*/ 334364 w 566149"/>
                  <a:gd name="connsiteY1023" fmla="*/ 765793 h 897329"/>
                  <a:gd name="connsiteX1024" fmla="*/ 323528 w 566149"/>
                  <a:gd name="connsiteY1024" fmla="*/ 755095 h 897329"/>
                  <a:gd name="connsiteX1025" fmla="*/ 314613 w 566149"/>
                  <a:gd name="connsiteY1025" fmla="*/ 745082 h 897329"/>
                  <a:gd name="connsiteX1026" fmla="*/ 307618 w 566149"/>
                  <a:gd name="connsiteY1026" fmla="*/ 736989 h 897329"/>
                  <a:gd name="connsiteX1027" fmla="*/ 315985 w 566149"/>
                  <a:gd name="connsiteY1027" fmla="*/ 776355 h 897329"/>
                  <a:gd name="connsiteX1028" fmla="*/ 320374 w 566149"/>
                  <a:gd name="connsiteY1028" fmla="*/ 806804 h 897329"/>
                  <a:gd name="connsiteX1029" fmla="*/ 321745 w 566149"/>
                  <a:gd name="connsiteY1029" fmla="*/ 837253 h 897329"/>
                  <a:gd name="connsiteX1030" fmla="*/ 318042 w 566149"/>
                  <a:gd name="connsiteY1030" fmla="*/ 860159 h 897329"/>
                  <a:gd name="connsiteX1031" fmla="*/ 309538 w 566149"/>
                  <a:gd name="connsiteY1031" fmla="*/ 871543 h 897329"/>
                  <a:gd name="connsiteX1032" fmla="*/ 302954 w 566149"/>
                  <a:gd name="connsiteY1032" fmla="*/ 872641 h 897329"/>
                  <a:gd name="connsiteX1033" fmla="*/ 300074 w 566149"/>
                  <a:gd name="connsiteY1033" fmla="*/ 872367 h 897329"/>
                  <a:gd name="connsiteX1034" fmla="*/ 296371 w 566149"/>
                  <a:gd name="connsiteY1034" fmla="*/ 870995 h 897329"/>
                  <a:gd name="connsiteX1035" fmla="*/ 290199 w 566149"/>
                  <a:gd name="connsiteY1035" fmla="*/ 865783 h 897329"/>
                  <a:gd name="connsiteX1036" fmla="*/ 282380 w 566149"/>
                  <a:gd name="connsiteY1036" fmla="*/ 855907 h 897329"/>
                  <a:gd name="connsiteX1037" fmla="*/ 266607 w 566149"/>
                  <a:gd name="connsiteY1037" fmla="*/ 830395 h 897329"/>
                  <a:gd name="connsiteX1038" fmla="*/ 255086 w 566149"/>
                  <a:gd name="connsiteY1038" fmla="*/ 810507 h 897329"/>
                  <a:gd name="connsiteX1039" fmla="*/ 233552 w 566149"/>
                  <a:gd name="connsiteY1039" fmla="*/ 772514 h 897329"/>
                  <a:gd name="connsiteX1040" fmla="*/ 223950 w 566149"/>
                  <a:gd name="connsiteY1040" fmla="*/ 755781 h 897329"/>
                  <a:gd name="connsiteX1041" fmla="*/ 210371 w 566149"/>
                  <a:gd name="connsiteY1041" fmla="*/ 732326 h 897329"/>
                  <a:gd name="connsiteX1042" fmla="*/ 202828 w 566149"/>
                  <a:gd name="connsiteY1042" fmla="*/ 719570 h 897329"/>
                  <a:gd name="connsiteX1043" fmla="*/ 187740 w 566149"/>
                  <a:gd name="connsiteY1043" fmla="*/ 694607 h 897329"/>
                  <a:gd name="connsiteX1044" fmla="*/ 187877 w 566149"/>
                  <a:gd name="connsiteY1044" fmla="*/ 695156 h 897329"/>
                  <a:gd name="connsiteX1045" fmla="*/ 197204 w 566149"/>
                  <a:gd name="connsiteY1045" fmla="*/ 723822 h 897329"/>
                  <a:gd name="connsiteX1046" fmla="*/ 198713 w 566149"/>
                  <a:gd name="connsiteY1046" fmla="*/ 728485 h 897329"/>
                  <a:gd name="connsiteX1047" fmla="*/ 200770 w 566149"/>
                  <a:gd name="connsiteY1047" fmla="*/ 736304 h 897329"/>
                  <a:gd name="connsiteX1048" fmla="*/ 208726 w 566149"/>
                  <a:gd name="connsiteY1048" fmla="*/ 766616 h 897329"/>
                  <a:gd name="connsiteX1049" fmla="*/ 210783 w 566149"/>
                  <a:gd name="connsiteY1049" fmla="*/ 774434 h 897329"/>
                  <a:gd name="connsiteX1050" fmla="*/ 213115 w 566149"/>
                  <a:gd name="connsiteY1050" fmla="*/ 784858 h 897329"/>
                  <a:gd name="connsiteX1051" fmla="*/ 216269 w 566149"/>
                  <a:gd name="connsiteY1051" fmla="*/ 800906 h 897329"/>
                  <a:gd name="connsiteX1052" fmla="*/ 219973 w 566149"/>
                  <a:gd name="connsiteY1052" fmla="*/ 831767 h 897329"/>
                  <a:gd name="connsiteX1053" fmla="*/ 220384 w 566149"/>
                  <a:gd name="connsiteY1053" fmla="*/ 845209 h 897329"/>
                  <a:gd name="connsiteX1054" fmla="*/ 219287 w 566149"/>
                  <a:gd name="connsiteY1054" fmla="*/ 859885 h 897329"/>
                  <a:gd name="connsiteX1055" fmla="*/ 217092 w 566149"/>
                  <a:gd name="connsiteY1055" fmla="*/ 869760 h 897329"/>
                  <a:gd name="connsiteX1056" fmla="*/ 215035 w 566149"/>
                  <a:gd name="connsiteY1056" fmla="*/ 874149 h 897329"/>
                  <a:gd name="connsiteX1057" fmla="*/ 212429 w 566149"/>
                  <a:gd name="connsiteY1057" fmla="*/ 877853 h 897329"/>
                  <a:gd name="connsiteX1058" fmla="*/ 210097 w 566149"/>
                  <a:gd name="connsiteY1058" fmla="*/ 880184 h 897329"/>
                  <a:gd name="connsiteX1059" fmla="*/ 206531 w 566149"/>
                  <a:gd name="connsiteY1059" fmla="*/ 882928 h 897329"/>
                  <a:gd name="connsiteX1060" fmla="*/ 203788 w 566149"/>
                  <a:gd name="connsiteY1060" fmla="*/ 884025 h 897329"/>
                  <a:gd name="connsiteX1061" fmla="*/ 200222 w 566149"/>
                  <a:gd name="connsiteY1061" fmla="*/ 884162 h 897329"/>
                  <a:gd name="connsiteX1062" fmla="*/ 192815 w 566149"/>
                  <a:gd name="connsiteY1062" fmla="*/ 881419 h 897329"/>
                  <a:gd name="connsiteX1063" fmla="*/ 185271 w 566149"/>
                  <a:gd name="connsiteY1063" fmla="*/ 875521 h 897329"/>
                  <a:gd name="connsiteX1064" fmla="*/ 181979 w 566149"/>
                  <a:gd name="connsiteY1064" fmla="*/ 871818 h 897329"/>
                  <a:gd name="connsiteX1065" fmla="*/ 177590 w 566149"/>
                  <a:gd name="connsiteY1065" fmla="*/ 866606 h 897329"/>
                  <a:gd name="connsiteX1066" fmla="*/ 170458 w 566149"/>
                  <a:gd name="connsiteY1066" fmla="*/ 856456 h 897329"/>
                  <a:gd name="connsiteX1067" fmla="*/ 163737 w 566149"/>
                  <a:gd name="connsiteY1067" fmla="*/ 846443 h 897329"/>
                  <a:gd name="connsiteX1068" fmla="*/ 158388 w 566149"/>
                  <a:gd name="connsiteY1068" fmla="*/ 838351 h 897329"/>
                  <a:gd name="connsiteX1069" fmla="*/ 146592 w 566149"/>
                  <a:gd name="connsiteY1069" fmla="*/ 819423 h 897329"/>
                  <a:gd name="connsiteX1070" fmla="*/ 146318 w 566149"/>
                  <a:gd name="connsiteY1070" fmla="*/ 825869 h 897329"/>
                  <a:gd name="connsiteX1071" fmla="*/ 142614 w 566149"/>
                  <a:gd name="connsiteY1071" fmla="*/ 854673 h 897329"/>
                  <a:gd name="connsiteX1072" fmla="*/ 139185 w 566149"/>
                  <a:gd name="connsiteY1072" fmla="*/ 867840 h 897329"/>
                  <a:gd name="connsiteX1073" fmla="*/ 134933 w 566149"/>
                  <a:gd name="connsiteY1073" fmla="*/ 878950 h 897329"/>
                  <a:gd name="connsiteX1074" fmla="*/ 122040 w 566149"/>
                  <a:gd name="connsiteY1074" fmla="*/ 894312 h 897329"/>
                  <a:gd name="connsiteX1075" fmla="*/ 112439 w 566149"/>
                  <a:gd name="connsiteY1075" fmla="*/ 897329 h 897329"/>
                  <a:gd name="connsiteX1076" fmla="*/ 106267 w 566149"/>
                  <a:gd name="connsiteY1076" fmla="*/ 895684 h 897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</a:cxnLst>
                <a:rect l="l" t="t" r="r" b="b"/>
                <a:pathLst>
                  <a:path w="566149" h="897329">
                    <a:moveTo>
                      <a:pt x="381959" y="366657"/>
                    </a:moveTo>
                    <a:cubicBezTo>
                      <a:pt x="381547" y="366246"/>
                      <a:pt x="380999" y="365697"/>
                      <a:pt x="380587" y="365286"/>
                    </a:cubicBezTo>
                    <a:cubicBezTo>
                      <a:pt x="374552" y="359251"/>
                      <a:pt x="368517" y="353079"/>
                      <a:pt x="362619" y="347044"/>
                    </a:cubicBezTo>
                    <a:cubicBezTo>
                      <a:pt x="359190" y="343615"/>
                      <a:pt x="355624" y="340323"/>
                      <a:pt x="352195" y="336894"/>
                    </a:cubicBezTo>
                    <a:cubicBezTo>
                      <a:pt x="345474" y="330447"/>
                      <a:pt x="338616" y="324001"/>
                      <a:pt x="331758" y="317691"/>
                    </a:cubicBezTo>
                    <a:cubicBezTo>
                      <a:pt x="331758" y="317691"/>
                      <a:pt x="331758" y="317691"/>
                      <a:pt x="331895" y="317691"/>
                    </a:cubicBezTo>
                    <a:cubicBezTo>
                      <a:pt x="331895" y="317691"/>
                      <a:pt x="331758" y="317554"/>
                      <a:pt x="331758" y="317554"/>
                    </a:cubicBezTo>
                    <a:cubicBezTo>
                      <a:pt x="331621" y="317417"/>
                      <a:pt x="331484" y="317417"/>
                      <a:pt x="331484" y="317280"/>
                    </a:cubicBezTo>
                    <a:cubicBezTo>
                      <a:pt x="331484" y="317280"/>
                      <a:pt x="331621" y="317417"/>
                      <a:pt x="331621" y="317417"/>
                    </a:cubicBezTo>
                    <a:cubicBezTo>
                      <a:pt x="327780" y="313988"/>
                      <a:pt x="323666" y="310833"/>
                      <a:pt x="319551" y="307679"/>
                    </a:cubicBezTo>
                    <a:cubicBezTo>
                      <a:pt x="319002" y="307404"/>
                      <a:pt x="318591" y="307130"/>
                      <a:pt x="318042" y="306856"/>
                    </a:cubicBezTo>
                    <a:cubicBezTo>
                      <a:pt x="318316" y="306993"/>
                      <a:pt x="318454" y="307130"/>
                      <a:pt x="318728" y="307130"/>
                    </a:cubicBezTo>
                    <a:cubicBezTo>
                      <a:pt x="317905" y="306582"/>
                      <a:pt x="316945" y="306170"/>
                      <a:pt x="315985" y="305896"/>
                    </a:cubicBezTo>
                    <a:cubicBezTo>
                      <a:pt x="315710" y="305896"/>
                      <a:pt x="315299" y="305758"/>
                      <a:pt x="315025" y="305758"/>
                    </a:cubicBezTo>
                    <a:cubicBezTo>
                      <a:pt x="314887" y="305758"/>
                      <a:pt x="314887" y="305758"/>
                      <a:pt x="314750" y="305758"/>
                    </a:cubicBezTo>
                    <a:cubicBezTo>
                      <a:pt x="314887" y="306444"/>
                      <a:pt x="314887" y="307130"/>
                      <a:pt x="315025" y="307953"/>
                    </a:cubicBezTo>
                    <a:cubicBezTo>
                      <a:pt x="315162" y="308364"/>
                      <a:pt x="315299" y="308913"/>
                      <a:pt x="315436" y="309325"/>
                    </a:cubicBezTo>
                    <a:cubicBezTo>
                      <a:pt x="315710" y="309873"/>
                      <a:pt x="315985" y="310422"/>
                      <a:pt x="316259" y="310970"/>
                    </a:cubicBezTo>
                    <a:cubicBezTo>
                      <a:pt x="316259" y="310696"/>
                      <a:pt x="316122" y="310559"/>
                      <a:pt x="315985" y="310285"/>
                    </a:cubicBezTo>
                    <a:cubicBezTo>
                      <a:pt x="316259" y="310696"/>
                      <a:pt x="316396" y="311108"/>
                      <a:pt x="316670" y="311519"/>
                    </a:cubicBezTo>
                    <a:cubicBezTo>
                      <a:pt x="317768" y="313302"/>
                      <a:pt x="319139" y="314811"/>
                      <a:pt x="320374" y="316457"/>
                    </a:cubicBezTo>
                    <a:cubicBezTo>
                      <a:pt x="320237" y="316320"/>
                      <a:pt x="320099" y="316183"/>
                      <a:pt x="319962" y="316045"/>
                    </a:cubicBezTo>
                    <a:cubicBezTo>
                      <a:pt x="325586" y="322355"/>
                      <a:pt x="331484" y="328115"/>
                      <a:pt x="337793" y="333739"/>
                    </a:cubicBezTo>
                    <a:cubicBezTo>
                      <a:pt x="337656" y="333602"/>
                      <a:pt x="337519" y="333465"/>
                      <a:pt x="337382" y="333328"/>
                    </a:cubicBezTo>
                    <a:cubicBezTo>
                      <a:pt x="347120" y="341831"/>
                      <a:pt x="357407" y="349787"/>
                      <a:pt x="367968" y="357331"/>
                    </a:cubicBezTo>
                    <a:cubicBezTo>
                      <a:pt x="372357" y="360348"/>
                      <a:pt x="377158" y="363503"/>
                      <a:pt x="381959" y="366657"/>
                    </a:cubicBezTo>
                    <a:close/>
                    <a:moveTo>
                      <a:pt x="391971" y="520551"/>
                    </a:moveTo>
                    <a:cubicBezTo>
                      <a:pt x="388817" y="514653"/>
                      <a:pt x="385662" y="508893"/>
                      <a:pt x="382233" y="503132"/>
                    </a:cubicBezTo>
                    <a:cubicBezTo>
                      <a:pt x="377158" y="494353"/>
                      <a:pt x="371397" y="485712"/>
                      <a:pt x="365774" y="477208"/>
                    </a:cubicBezTo>
                    <a:cubicBezTo>
                      <a:pt x="365911" y="477346"/>
                      <a:pt x="366048" y="477620"/>
                      <a:pt x="366185" y="477757"/>
                    </a:cubicBezTo>
                    <a:cubicBezTo>
                      <a:pt x="362893" y="472956"/>
                      <a:pt x="359739" y="468293"/>
                      <a:pt x="356310" y="463630"/>
                    </a:cubicBezTo>
                    <a:cubicBezTo>
                      <a:pt x="353978" y="460475"/>
                      <a:pt x="351509" y="457320"/>
                      <a:pt x="349177" y="454165"/>
                    </a:cubicBezTo>
                    <a:cubicBezTo>
                      <a:pt x="343554" y="446759"/>
                      <a:pt x="338067" y="439352"/>
                      <a:pt x="332444" y="432083"/>
                    </a:cubicBezTo>
                    <a:cubicBezTo>
                      <a:pt x="331621" y="430985"/>
                      <a:pt x="330798" y="429888"/>
                      <a:pt x="329838" y="428791"/>
                    </a:cubicBezTo>
                    <a:cubicBezTo>
                      <a:pt x="326957" y="425362"/>
                      <a:pt x="324077" y="421933"/>
                      <a:pt x="321197" y="418504"/>
                    </a:cubicBezTo>
                    <a:cubicBezTo>
                      <a:pt x="315025" y="411097"/>
                      <a:pt x="308990" y="403828"/>
                      <a:pt x="302680" y="396695"/>
                    </a:cubicBezTo>
                    <a:cubicBezTo>
                      <a:pt x="302817" y="396833"/>
                      <a:pt x="302954" y="396970"/>
                      <a:pt x="303092" y="397107"/>
                    </a:cubicBezTo>
                    <a:cubicBezTo>
                      <a:pt x="299663" y="393404"/>
                      <a:pt x="296371" y="389563"/>
                      <a:pt x="292805" y="385997"/>
                    </a:cubicBezTo>
                    <a:cubicBezTo>
                      <a:pt x="289650" y="382705"/>
                      <a:pt x="286495" y="379276"/>
                      <a:pt x="283203" y="376259"/>
                    </a:cubicBezTo>
                    <a:cubicBezTo>
                      <a:pt x="281695" y="375024"/>
                      <a:pt x="280186" y="373927"/>
                      <a:pt x="278540" y="372830"/>
                    </a:cubicBezTo>
                    <a:cubicBezTo>
                      <a:pt x="278540" y="372830"/>
                      <a:pt x="278540" y="372830"/>
                      <a:pt x="278540" y="372830"/>
                    </a:cubicBezTo>
                    <a:cubicBezTo>
                      <a:pt x="277031" y="371733"/>
                      <a:pt x="275522" y="370772"/>
                      <a:pt x="273877" y="369949"/>
                    </a:cubicBezTo>
                    <a:cubicBezTo>
                      <a:pt x="273465" y="369812"/>
                      <a:pt x="273054" y="369538"/>
                      <a:pt x="272642" y="369401"/>
                    </a:cubicBezTo>
                    <a:cubicBezTo>
                      <a:pt x="272642" y="369401"/>
                      <a:pt x="272642" y="369401"/>
                      <a:pt x="272642" y="369401"/>
                    </a:cubicBezTo>
                    <a:cubicBezTo>
                      <a:pt x="272368" y="369675"/>
                      <a:pt x="272231" y="369949"/>
                      <a:pt x="271956" y="370224"/>
                    </a:cubicBezTo>
                    <a:cubicBezTo>
                      <a:pt x="271819" y="370498"/>
                      <a:pt x="271682" y="370772"/>
                      <a:pt x="271545" y="370909"/>
                    </a:cubicBezTo>
                    <a:cubicBezTo>
                      <a:pt x="271408" y="371184"/>
                      <a:pt x="271408" y="371458"/>
                      <a:pt x="271271" y="371733"/>
                    </a:cubicBezTo>
                    <a:cubicBezTo>
                      <a:pt x="271271" y="372144"/>
                      <a:pt x="271271" y="372555"/>
                      <a:pt x="271133" y="372967"/>
                    </a:cubicBezTo>
                    <a:cubicBezTo>
                      <a:pt x="271133" y="373515"/>
                      <a:pt x="271271" y="374064"/>
                      <a:pt x="271271" y="374613"/>
                    </a:cubicBezTo>
                    <a:cubicBezTo>
                      <a:pt x="271271" y="374338"/>
                      <a:pt x="271271" y="374201"/>
                      <a:pt x="271271" y="373927"/>
                    </a:cubicBezTo>
                    <a:cubicBezTo>
                      <a:pt x="271408" y="374476"/>
                      <a:pt x="271408" y="374887"/>
                      <a:pt x="271545" y="375436"/>
                    </a:cubicBezTo>
                    <a:cubicBezTo>
                      <a:pt x="271819" y="376670"/>
                      <a:pt x="272231" y="377767"/>
                      <a:pt x="272642" y="379002"/>
                    </a:cubicBezTo>
                    <a:cubicBezTo>
                      <a:pt x="272642" y="379002"/>
                      <a:pt x="272642" y="379002"/>
                      <a:pt x="272642" y="379002"/>
                    </a:cubicBezTo>
                    <a:cubicBezTo>
                      <a:pt x="274562" y="384077"/>
                      <a:pt x="276757" y="389152"/>
                      <a:pt x="279089" y="394089"/>
                    </a:cubicBezTo>
                    <a:cubicBezTo>
                      <a:pt x="279089" y="393952"/>
                      <a:pt x="279089" y="393952"/>
                      <a:pt x="278951" y="393815"/>
                    </a:cubicBezTo>
                    <a:cubicBezTo>
                      <a:pt x="282655" y="401085"/>
                      <a:pt x="287044" y="408080"/>
                      <a:pt x="291570" y="414938"/>
                    </a:cubicBezTo>
                    <a:cubicBezTo>
                      <a:pt x="291570" y="414801"/>
                      <a:pt x="291433" y="414801"/>
                      <a:pt x="291433" y="414663"/>
                    </a:cubicBezTo>
                    <a:cubicBezTo>
                      <a:pt x="299388" y="426322"/>
                      <a:pt x="308304" y="437295"/>
                      <a:pt x="317493" y="447856"/>
                    </a:cubicBezTo>
                    <a:cubicBezTo>
                      <a:pt x="317493" y="447856"/>
                      <a:pt x="317493" y="447856"/>
                      <a:pt x="317493" y="447856"/>
                    </a:cubicBezTo>
                    <a:cubicBezTo>
                      <a:pt x="324763" y="456086"/>
                      <a:pt x="332170" y="464178"/>
                      <a:pt x="339988" y="471996"/>
                    </a:cubicBezTo>
                    <a:cubicBezTo>
                      <a:pt x="345748" y="477757"/>
                      <a:pt x="351372" y="483518"/>
                      <a:pt x="357133" y="489278"/>
                    </a:cubicBezTo>
                    <a:cubicBezTo>
                      <a:pt x="360150" y="492296"/>
                      <a:pt x="363305" y="495177"/>
                      <a:pt x="366460" y="498057"/>
                    </a:cubicBezTo>
                    <a:cubicBezTo>
                      <a:pt x="371397" y="502720"/>
                      <a:pt x="376472" y="507246"/>
                      <a:pt x="381410" y="511910"/>
                    </a:cubicBezTo>
                    <a:cubicBezTo>
                      <a:pt x="384976" y="514790"/>
                      <a:pt x="388405" y="517671"/>
                      <a:pt x="391971" y="520551"/>
                    </a:cubicBezTo>
                    <a:close/>
                    <a:moveTo>
                      <a:pt x="323528" y="592697"/>
                    </a:moveTo>
                    <a:cubicBezTo>
                      <a:pt x="324626" y="593932"/>
                      <a:pt x="325860" y="595029"/>
                      <a:pt x="326957" y="596126"/>
                    </a:cubicBezTo>
                    <a:cubicBezTo>
                      <a:pt x="325860" y="594206"/>
                      <a:pt x="324900" y="592148"/>
                      <a:pt x="323803" y="590228"/>
                    </a:cubicBezTo>
                    <a:cubicBezTo>
                      <a:pt x="320922" y="584742"/>
                      <a:pt x="318042" y="579255"/>
                      <a:pt x="315162" y="573906"/>
                    </a:cubicBezTo>
                    <a:cubicBezTo>
                      <a:pt x="314339" y="572260"/>
                      <a:pt x="313516" y="570615"/>
                      <a:pt x="312556" y="568968"/>
                    </a:cubicBezTo>
                    <a:cubicBezTo>
                      <a:pt x="312281" y="568283"/>
                      <a:pt x="312007" y="567734"/>
                      <a:pt x="311596" y="567048"/>
                    </a:cubicBezTo>
                    <a:cubicBezTo>
                      <a:pt x="301994" y="551686"/>
                      <a:pt x="292393" y="536325"/>
                      <a:pt x="282792" y="521100"/>
                    </a:cubicBezTo>
                    <a:cubicBezTo>
                      <a:pt x="273602" y="508344"/>
                      <a:pt x="264138" y="495725"/>
                      <a:pt x="254811" y="483106"/>
                    </a:cubicBezTo>
                    <a:cubicBezTo>
                      <a:pt x="253988" y="481872"/>
                      <a:pt x="252891" y="480775"/>
                      <a:pt x="252068" y="479677"/>
                    </a:cubicBezTo>
                    <a:cubicBezTo>
                      <a:pt x="248776" y="475700"/>
                      <a:pt x="245622" y="471722"/>
                      <a:pt x="242330" y="467745"/>
                    </a:cubicBezTo>
                    <a:cubicBezTo>
                      <a:pt x="236020" y="460063"/>
                      <a:pt x="229848" y="452382"/>
                      <a:pt x="223402" y="444839"/>
                    </a:cubicBezTo>
                    <a:cubicBezTo>
                      <a:pt x="223402" y="444839"/>
                      <a:pt x="223539" y="444976"/>
                      <a:pt x="223539" y="444976"/>
                    </a:cubicBezTo>
                    <a:cubicBezTo>
                      <a:pt x="223402" y="444839"/>
                      <a:pt x="223265" y="444701"/>
                      <a:pt x="223127" y="444564"/>
                    </a:cubicBezTo>
                    <a:cubicBezTo>
                      <a:pt x="223127" y="444564"/>
                      <a:pt x="223127" y="444564"/>
                      <a:pt x="223127" y="444427"/>
                    </a:cubicBezTo>
                    <a:cubicBezTo>
                      <a:pt x="223127" y="444427"/>
                      <a:pt x="223127" y="444427"/>
                      <a:pt x="223127" y="444427"/>
                    </a:cubicBezTo>
                    <a:cubicBezTo>
                      <a:pt x="218875" y="439764"/>
                      <a:pt x="214349" y="435375"/>
                      <a:pt x="209823" y="430985"/>
                    </a:cubicBezTo>
                    <a:cubicBezTo>
                      <a:pt x="209823" y="430985"/>
                      <a:pt x="209823" y="430985"/>
                      <a:pt x="209960" y="430985"/>
                    </a:cubicBezTo>
                    <a:cubicBezTo>
                      <a:pt x="209274" y="430300"/>
                      <a:pt x="208588" y="429751"/>
                      <a:pt x="207765" y="429202"/>
                    </a:cubicBezTo>
                    <a:cubicBezTo>
                      <a:pt x="207217" y="428928"/>
                      <a:pt x="206805" y="428654"/>
                      <a:pt x="206394" y="428242"/>
                    </a:cubicBezTo>
                    <a:cubicBezTo>
                      <a:pt x="205982" y="428105"/>
                      <a:pt x="205708" y="427968"/>
                      <a:pt x="205297" y="427831"/>
                    </a:cubicBezTo>
                    <a:cubicBezTo>
                      <a:pt x="205159" y="427831"/>
                      <a:pt x="205022" y="427694"/>
                      <a:pt x="204885" y="427694"/>
                    </a:cubicBezTo>
                    <a:cubicBezTo>
                      <a:pt x="204748" y="427694"/>
                      <a:pt x="204611" y="427694"/>
                      <a:pt x="204474" y="427694"/>
                    </a:cubicBezTo>
                    <a:cubicBezTo>
                      <a:pt x="204199" y="427831"/>
                      <a:pt x="203788" y="427831"/>
                      <a:pt x="203513" y="427968"/>
                    </a:cubicBezTo>
                    <a:cubicBezTo>
                      <a:pt x="203102" y="428105"/>
                      <a:pt x="202828" y="428242"/>
                      <a:pt x="202416" y="428379"/>
                    </a:cubicBezTo>
                    <a:cubicBezTo>
                      <a:pt x="202828" y="431397"/>
                      <a:pt x="203239" y="434414"/>
                      <a:pt x="203788" y="437432"/>
                    </a:cubicBezTo>
                    <a:cubicBezTo>
                      <a:pt x="203788" y="437432"/>
                      <a:pt x="203788" y="437432"/>
                      <a:pt x="203788" y="437432"/>
                    </a:cubicBezTo>
                    <a:cubicBezTo>
                      <a:pt x="204062" y="438941"/>
                      <a:pt x="204474" y="440313"/>
                      <a:pt x="205022" y="441821"/>
                    </a:cubicBezTo>
                    <a:cubicBezTo>
                      <a:pt x="205022" y="441821"/>
                      <a:pt x="205022" y="441684"/>
                      <a:pt x="205022" y="441684"/>
                    </a:cubicBezTo>
                    <a:cubicBezTo>
                      <a:pt x="205845" y="443604"/>
                      <a:pt x="206668" y="445524"/>
                      <a:pt x="207491" y="447307"/>
                    </a:cubicBezTo>
                    <a:cubicBezTo>
                      <a:pt x="207491" y="447307"/>
                      <a:pt x="207491" y="447171"/>
                      <a:pt x="207354" y="447171"/>
                    </a:cubicBezTo>
                    <a:cubicBezTo>
                      <a:pt x="209686" y="451834"/>
                      <a:pt x="212429" y="456223"/>
                      <a:pt x="215172" y="460612"/>
                    </a:cubicBezTo>
                    <a:cubicBezTo>
                      <a:pt x="218052" y="465138"/>
                      <a:pt x="221070" y="469802"/>
                      <a:pt x="224087" y="474191"/>
                    </a:cubicBezTo>
                    <a:cubicBezTo>
                      <a:pt x="224087" y="474191"/>
                      <a:pt x="224087" y="474191"/>
                      <a:pt x="223950" y="474054"/>
                    </a:cubicBezTo>
                    <a:cubicBezTo>
                      <a:pt x="227791" y="479677"/>
                      <a:pt x="231768" y="485164"/>
                      <a:pt x="235746" y="490787"/>
                    </a:cubicBezTo>
                    <a:cubicBezTo>
                      <a:pt x="238352" y="494353"/>
                      <a:pt x="240821" y="497920"/>
                      <a:pt x="243564" y="501349"/>
                    </a:cubicBezTo>
                    <a:cubicBezTo>
                      <a:pt x="246445" y="505052"/>
                      <a:pt x="249325" y="508618"/>
                      <a:pt x="252205" y="512322"/>
                    </a:cubicBezTo>
                    <a:cubicBezTo>
                      <a:pt x="256457" y="517671"/>
                      <a:pt x="260572" y="523020"/>
                      <a:pt x="264824" y="528506"/>
                    </a:cubicBezTo>
                    <a:cubicBezTo>
                      <a:pt x="266333" y="530426"/>
                      <a:pt x="267842" y="532210"/>
                      <a:pt x="269350" y="534130"/>
                    </a:cubicBezTo>
                    <a:cubicBezTo>
                      <a:pt x="269762" y="534678"/>
                      <a:pt x="270173" y="535227"/>
                      <a:pt x="270585" y="535639"/>
                    </a:cubicBezTo>
                    <a:cubicBezTo>
                      <a:pt x="270585" y="535639"/>
                      <a:pt x="270448" y="535501"/>
                      <a:pt x="270448" y="535501"/>
                    </a:cubicBezTo>
                    <a:cubicBezTo>
                      <a:pt x="279363" y="545651"/>
                      <a:pt x="288416" y="555801"/>
                      <a:pt x="297331" y="565951"/>
                    </a:cubicBezTo>
                    <a:cubicBezTo>
                      <a:pt x="297331" y="565951"/>
                      <a:pt x="297331" y="565814"/>
                      <a:pt x="297194" y="565814"/>
                    </a:cubicBezTo>
                    <a:cubicBezTo>
                      <a:pt x="297605" y="566225"/>
                      <a:pt x="297880" y="566637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428" y="567322"/>
                      <a:pt x="298565" y="567460"/>
                      <a:pt x="298703" y="567597"/>
                    </a:cubicBezTo>
                    <a:cubicBezTo>
                      <a:pt x="298565" y="567460"/>
                      <a:pt x="298428" y="567322"/>
                      <a:pt x="298428" y="567322"/>
                    </a:cubicBezTo>
                    <a:cubicBezTo>
                      <a:pt x="298428" y="567322"/>
                      <a:pt x="298428" y="567322"/>
                      <a:pt x="298565" y="567460"/>
                    </a:cubicBezTo>
                    <a:cubicBezTo>
                      <a:pt x="306932" y="575964"/>
                      <a:pt x="315162" y="584331"/>
                      <a:pt x="323528" y="592697"/>
                    </a:cubicBezTo>
                    <a:close/>
                    <a:moveTo>
                      <a:pt x="278814" y="681577"/>
                    </a:moveTo>
                    <a:cubicBezTo>
                      <a:pt x="272368" y="664980"/>
                      <a:pt x="265235" y="648796"/>
                      <a:pt x="257280" y="632885"/>
                    </a:cubicBezTo>
                    <a:cubicBezTo>
                      <a:pt x="251794" y="622050"/>
                      <a:pt x="245896" y="611351"/>
                      <a:pt x="239861" y="600790"/>
                    </a:cubicBezTo>
                    <a:cubicBezTo>
                      <a:pt x="237529" y="596675"/>
                      <a:pt x="235197" y="592697"/>
                      <a:pt x="232729" y="588719"/>
                    </a:cubicBezTo>
                    <a:cubicBezTo>
                      <a:pt x="226556" y="578707"/>
                      <a:pt x="220521" y="568831"/>
                      <a:pt x="214349" y="558819"/>
                    </a:cubicBezTo>
                    <a:cubicBezTo>
                      <a:pt x="210920" y="553058"/>
                      <a:pt x="207217" y="547571"/>
                      <a:pt x="203513" y="541948"/>
                    </a:cubicBezTo>
                    <a:cubicBezTo>
                      <a:pt x="196793" y="531798"/>
                      <a:pt x="190346" y="521785"/>
                      <a:pt x="183488" y="511636"/>
                    </a:cubicBezTo>
                    <a:cubicBezTo>
                      <a:pt x="183625" y="511910"/>
                      <a:pt x="183762" y="512047"/>
                      <a:pt x="183900" y="512322"/>
                    </a:cubicBezTo>
                    <a:cubicBezTo>
                      <a:pt x="181705" y="509029"/>
                      <a:pt x="179373" y="505738"/>
                      <a:pt x="177042" y="502583"/>
                    </a:cubicBezTo>
                    <a:cubicBezTo>
                      <a:pt x="174436" y="499154"/>
                      <a:pt x="172104" y="495451"/>
                      <a:pt x="169361" y="492159"/>
                    </a:cubicBezTo>
                    <a:cubicBezTo>
                      <a:pt x="169498" y="492433"/>
                      <a:pt x="169635" y="492570"/>
                      <a:pt x="169772" y="492707"/>
                    </a:cubicBezTo>
                    <a:cubicBezTo>
                      <a:pt x="168812" y="491610"/>
                      <a:pt x="167852" y="490650"/>
                      <a:pt x="166892" y="489690"/>
                    </a:cubicBezTo>
                    <a:cubicBezTo>
                      <a:pt x="167029" y="489827"/>
                      <a:pt x="167166" y="489964"/>
                      <a:pt x="167303" y="490101"/>
                    </a:cubicBezTo>
                    <a:cubicBezTo>
                      <a:pt x="166480" y="489278"/>
                      <a:pt x="165520" y="488455"/>
                      <a:pt x="164286" y="487770"/>
                    </a:cubicBezTo>
                    <a:cubicBezTo>
                      <a:pt x="164423" y="487907"/>
                      <a:pt x="164560" y="487907"/>
                      <a:pt x="164560" y="488044"/>
                    </a:cubicBezTo>
                    <a:cubicBezTo>
                      <a:pt x="164423" y="487907"/>
                      <a:pt x="164149" y="487907"/>
                      <a:pt x="164011" y="487770"/>
                    </a:cubicBezTo>
                    <a:cubicBezTo>
                      <a:pt x="164011" y="487907"/>
                      <a:pt x="164011" y="488044"/>
                      <a:pt x="164011" y="488181"/>
                    </a:cubicBezTo>
                    <a:cubicBezTo>
                      <a:pt x="164011" y="488044"/>
                      <a:pt x="164011" y="488044"/>
                      <a:pt x="164011" y="487907"/>
                    </a:cubicBezTo>
                    <a:cubicBezTo>
                      <a:pt x="163874" y="489416"/>
                      <a:pt x="163874" y="490787"/>
                      <a:pt x="164011" y="492296"/>
                    </a:cubicBezTo>
                    <a:cubicBezTo>
                      <a:pt x="164011" y="492022"/>
                      <a:pt x="164011" y="491884"/>
                      <a:pt x="164011" y="491610"/>
                    </a:cubicBezTo>
                    <a:cubicBezTo>
                      <a:pt x="164149" y="492296"/>
                      <a:pt x="164286" y="493119"/>
                      <a:pt x="164423" y="493805"/>
                    </a:cubicBezTo>
                    <a:cubicBezTo>
                      <a:pt x="164423" y="493530"/>
                      <a:pt x="164286" y="493393"/>
                      <a:pt x="164286" y="493119"/>
                    </a:cubicBezTo>
                    <a:cubicBezTo>
                      <a:pt x="164834" y="495313"/>
                      <a:pt x="165383" y="497508"/>
                      <a:pt x="166069" y="499703"/>
                    </a:cubicBezTo>
                    <a:cubicBezTo>
                      <a:pt x="168949" y="507658"/>
                      <a:pt x="172790" y="515339"/>
                      <a:pt x="176493" y="522883"/>
                    </a:cubicBezTo>
                    <a:cubicBezTo>
                      <a:pt x="176356" y="522609"/>
                      <a:pt x="176219" y="522471"/>
                      <a:pt x="176219" y="522334"/>
                    </a:cubicBezTo>
                    <a:cubicBezTo>
                      <a:pt x="179922" y="529603"/>
                      <a:pt x="184037" y="536736"/>
                      <a:pt x="188289" y="543731"/>
                    </a:cubicBezTo>
                    <a:cubicBezTo>
                      <a:pt x="190620" y="547709"/>
                      <a:pt x="192952" y="551823"/>
                      <a:pt x="195558" y="555664"/>
                    </a:cubicBezTo>
                    <a:cubicBezTo>
                      <a:pt x="199810" y="562248"/>
                      <a:pt x="204199" y="568831"/>
                      <a:pt x="208451" y="575415"/>
                    </a:cubicBezTo>
                    <a:cubicBezTo>
                      <a:pt x="214898" y="585153"/>
                      <a:pt x="221207" y="594892"/>
                      <a:pt x="227654" y="604767"/>
                    </a:cubicBezTo>
                    <a:cubicBezTo>
                      <a:pt x="234786" y="615740"/>
                      <a:pt x="241918" y="626576"/>
                      <a:pt x="249051" y="637411"/>
                    </a:cubicBezTo>
                    <a:cubicBezTo>
                      <a:pt x="256732" y="649070"/>
                      <a:pt x="264413" y="660591"/>
                      <a:pt x="271956" y="672250"/>
                    </a:cubicBezTo>
                    <a:cubicBezTo>
                      <a:pt x="271956" y="672250"/>
                      <a:pt x="271956" y="672113"/>
                      <a:pt x="271819" y="672113"/>
                    </a:cubicBezTo>
                    <a:cubicBezTo>
                      <a:pt x="271956" y="672250"/>
                      <a:pt x="272093" y="672387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4562" y="675679"/>
                      <a:pt x="276620" y="678559"/>
                      <a:pt x="278814" y="681577"/>
                    </a:cubicBezTo>
                    <a:close/>
                    <a:moveTo>
                      <a:pt x="70605" y="666763"/>
                    </a:moveTo>
                    <a:cubicBezTo>
                      <a:pt x="75406" y="675542"/>
                      <a:pt x="80207" y="684183"/>
                      <a:pt x="85007" y="692961"/>
                    </a:cubicBezTo>
                    <a:cubicBezTo>
                      <a:pt x="92140" y="705991"/>
                      <a:pt x="99683" y="718747"/>
                      <a:pt x="106953" y="731640"/>
                    </a:cubicBezTo>
                    <a:cubicBezTo>
                      <a:pt x="114222" y="744396"/>
                      <a:pt x="121629" y="757289"/>
                      <a:pt x="128761" y="770045"/>
                    </a:cubicBezTo>
                    <a:cubicBezTo>
                      <a:pt x="131367" y="774708"/>
                      <a:pt x="134111" y="779372"/>
                      <a:pt x="136717" y="784035"/>
                    </a:cubicBezTo>
                    <a:cubicBezTo>
                      <a:pt x="135482" y="770182"/>
                      <a:pt x="133699" y="756466"/>
                      <a:pt x="130956" y="742887"/>
                    </a:cubicBezTo>
                    <a:cubicBezTo>
                      <a:pt x="127938" y="728349"/>
                      <a:pt x="124098" y="714084"/>
                      <a:pt x="119297" y="699956"/>
                    </a:cubicBezTo>
                    <a:cubicBezTo>
                      <a:pt x="119297" y="700093"/>
                      <a:pt x="119434" y="700368"/>
                      <a:pt x="119434" y="700505"/>
                    </a:cubicBezTo>
                    <a:cubicBezTo>
                      <a:pt x="113674" y="684183"/>
                      <a:pt x="106679" y="668409"/>
                      <a:pt x="98860" y="653047"/>
                    </a:cubicBezTo>
                    <a:cubicBezTo>
                      <a:pt x="95431" y="646189"/>
                      <a:pt x="91728" y="639469"/>
                      <a:pt x="87888" y="632748"/>
                    </a:cubicBezTo>
                    <a:cubicBezTo>
                      <a:pt x="85556" y="628633"/>
                      <a:pt x="83087" y="624381"/>
                      <a:pt x="80618" y="620266"/>
                    </a:cubicBezTo>
                    <a:cubicBezTo>
                      <a:pt x="76503" y="613683"/>
                      <a:pt x="72526" y="606962"/>
                      <a:pt x="68411" y="600378"/>
                    </a:cubicBezTo>
                    <a:cubicBezTo>
                      <a:pt x="66079" y="596675"/>
                      <a:pt x="63747" y="592971"/>
                      <a:pt x="61416" y="589268"/>
                    </a:cubicBezTo>
                    <a:cubicBezTo>
                      <a:pt x="57850" y="583782"/>
                      <a:pt x="54283" y="578432"/>
                      <a:pt x="50717" y="572946"/>
                    </a:cubicBezTo>
                    <a:cubicBezTo>
                      <a:pt x="48111" y="569106"/>
                      <a:pt x="45642" y="565265"/>
                      <a:pt x="42762" y="561699"/>
                    </a:cubicBezTo>
                    <a:cubicBezTo>
                      <a:pt x="40705" y="559504"/>
                      <a:pt x="38510" y="557310"/>
                      <a:pt x="36315" y="555252"/>
                    </a:cubicBezTo>
                    <a:cubicBezTo>
                      <a:pt x="36315" y="555252"/>
                      <a:pt x="36315" y="555252"/>
                      <a:pt x="36315" y="555252"/>
                    </a:cubicBezTo>
                    <a:cubicBezTo>
                      <a:pt x="36315" y="555252"/>
                      <a:pt x="36178" y="555115"/>
                      <a:pt x="36178" y="555115"/>
                    </a:cubicBezTo>
                    <a:cubicBezTo>
                      <a:pt x="36041" y="555115"/>
                      <a:pt x="36041" y="554978"/>
                      <a:pt x="35904" y="554978"/>
                    </a:cubicBezTo>
                    <a:cubicBezTo>
                      <a:pt x="35904" y="554978"/>
                      <a:pt x="35904" y="554978"/>
                      <a:pt x="35904" y="554978"/>
                    </a:cubicBezTo>
                    <a:cubicBezTo>
                      <a:pt x="35218" y="554429"/>
                      <a:pt x="34532" y="553881"/>
                      <a:pt x="33847" y="553470"/>
                    </a:cubicBezTo>
                    <a:cubicBezTo>
                      <a:pt x="33435" y="553332"/>
                      <a:pt x="33161" y="553058"/>
                      <a:pt x="32749" y="552921"/>
                    </a:cubicBezTo>
                    <a:cubicBezTo>
                      <a:pt x="32749" y="552921"/>
                      <a:pt x="32612" y="552921"/>
                      <a:pt x="32612" y="552921"/>
                    </a:cubicBezTo>
                    <a:cubicBezTo>
                      <a:pt x="32475" y="553058"/>
                      <a:pt x="32338" y="553058"/>
                      <a:pt x="32201" y="553195"/>
                    </a:cubicBezTo>
                    <a:cubicBezTo>
                      <a:pt x="31926" y="553332"/>
                      <a:pt x="31789" y="553606"/>
                      <a:pt x="31515" y="553744"/>
                    </a:cubicBezTo>
                    <a:cubicBezTo>
                      <a:pt x="31241" y="554018"/>
                      <a:pt x="30966" y="554429"/>
                      <a:pt x="30692" y="554704"/>
                    </a:cubicBezTo>
                    <a:cubicBezTo>
                      <a:pt x="30418" y="554978"/>
                      <a:pt x="30280" y="555390"/>
                      <a:pt x="30006" y="555801"/>
                    </a:cubicBezTo>
                    <a:cubicBezTo>
                      <a:pt x="30006" y="555664"/>
                      <a:pt x="30143" y="555527"/>
                      <a:pt x="30280" y="555390"/>
                    </a:cubicBezTo>
                    <a:cubicBezTo>
                      <a:pt x="30143" y="555664"/>
                      <a:pt x="30006" y="556075"/>
                      <a:pt x="29732" y="556487"/>
                    </a:cubicBezTo>
                    <a:cubicBezTo>
                      <a:pt x="29595" y="557035"/>
                      <a:pt x="29457" y="557447"/>
                      <a:pt x="29320" y="557858"/>
                    </a:cubicBezTo>
                    <a:cubicBezTo>
                      <a:pt x="29183" y="558270"/>
                      <a:pt x="29183" y="558681"/>
                      <a:pt x="29046" y="559230"/>
                    </a:cubicBezTo>
                    <a:cubicBezTo>
                      <a:pt x="29046" y="559093"/>
                      <a:pt x="29046" y="558956"/>
                      <a:pt x="29046" y="558956"/>
                    </a:cubicBezTo>
                    <a:cubicBezTo>
                      <a:pt x="29046" y="559093"/>
                      <a:pt x="29046" y="559230"/>
                      <a:pt x="29046" y="559367"/>
                    </a:cubicBezTo>
                    <a:cubicBezTo>
                      <a:pt x="29046" y="559367"/>
                      <a:pt x="29046" y="559504"/>
                      <a:pt x="29046" y="559504"/>
                    </a:cubicBezTo>
                    <a:cubicBezTo>
                      <a:pt x="29046" y="559504"/>
                      <a:pt x="29046" y="559367"/>
                      <a:pt x="29046" y="559367"/>
                    </a:cubicBezTo>
                    <a:cubicBezTo>
                      <a:pt x="29046" y="560464"/>
                      <a:pt x="29046" y="561425"/>
                      <a:pt x="29046" y="562522"/>
                    </a:cubicBezTo>
                    <a:cubicBezTo>
                      <a:pt x="29046" y="562522"/>
                      <a:pt x="29046" y="562522"/>
                      <a:pt x="29046" y="562385"/>
                    </a:cubicBezTo>
                    <a:cubicBezTo>
                      <a:pt x="29320" y="564442"/>
                      <a:pt x="29595" y="566362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557"/>
                      <a:pt x="30006" y="568557"/>
                      <a:pt x="30006" y="568694"/>
                    </a:cubicBezTo>
                    <a:cubicBezTo>
                      <a:pt x="30006" y="568694"/>
                      <a:pt x="30006" y="568557"/>
                      <a:pt x="30006" y="568557"/>
                    </a:cubicBezTo>
                    <a:cubicBezTo>
                      <a:pt x="30966" y="573220"/>
                      <a:pt x="31926" y="577747"/>
                      <a:pt x="33024" y="582273"/>
                    </a:cubicBezTo>
                    <a:cubicBezTo>
                      <a:pt x="34121" y="586388"/>
                      <a:pt x="35492" y="590503"/>
                      <a:pt x="36864" y="594618"/>
                    </a:cubicBezTo>
                    <a:cubicBezTo>
                      <a:pt x="36864" y="594480"/>
                      <a:pt x="36727" y="594206"/>
                      <a:pt x="36727" y="594069"/>
                    </a:cubicBezTo>
                    <a:cubicBezTo>
                      <a:pt x="39882" y="602847"/>
                      <a:pt x="43173" y="611625"/>
                      <a:pt x="46877" y="620129"/>
                    </a:cubicBezTo>
                    <a:cubicBezTo>
                      <a:pt x="50854" y="629319"/>
                      <a:pt x="55381" y="638371"/>
                      <a:pt x="59907" y="647287"/>
                    </a:cubicBezTo>
                    <a:cubicBezTo>
                      <a:pt x="59770" y="647150"/>
                      <a:pt x="59770" y="647012"/>
                      <a:pt x="59633" y="646875"/>
                    </a:cubicBezTo>
                    <a:cubicBezTo>
                      <a:pt x="63062" y="653459"/>
                      <a:pt x="66902" y="660043"/>
                      <a:pt x="70605" y="666763"/>
                    </a:cubicBezTo>
                    <a:close/>
                    <a:moveTo>
                      <a:pt x="106267" y="895684"/>
                    </a:moveTo>
                    <a:cubicBezTo>
                      <a:pt x="104621" y="895272"/>
                      <a:pt x="103387" y="894723"/>
                      <a:pt x="101741" y="894312"/>
                    </a:cubicBezTo>
                    <a:cubicBezTo>
                      <a:pt x="100369" y="893763"/>
                      <a:pt x="98998" y="892941"/>
                      <a:pt x="97763" y="892255"/>
                    </a:cubicBezTo>
                    <a:cubicBezTo>
                      <a:pt x="95157" y="890746"/>
                      <a:pt x="92688" y="888551"/>
                      <a:pt x="90494" y="886631"/>
                    </a:cubicBezTo>
                    <a:cubicBezTo>
                      <a:pt x="83224" y="880047"/>
                      <a:pt x="77326" y="872229"/>
                      <a:pt x="71703" y="864274"/>
                    </a:cubicBezTo>
                    <a:cubicBezTo>
                      <a:pt x="60593" y="848500"/>
                      <a:pt x="51677" y="831219"/>
                      <a:pt x="43722" y="813662"/>
                    </a:cubicBezTo>
                    <a:cubicBezTo>
                      <a:pt x="37138" y="798986"/>
                      <a:pt x="31652" y="784035"/>
                      <a:pt x="26577" y="768811"/>
                    </a:cubicBezTo>
                    <a:cubicBezTo>
                      <a:pt x="24383" y="762227"/>
                      <a:pt x="22599" y="755506"/>
                      <a:pt x="20816" y="748923"/>
                    </a:cubicBezTo>
                    <a:cubicBezTo>
                      <a:pt x="18759" y="741516"/>
                      <a:pt x="16702" y="734246"/>
                      <a:pt x="14644" y="726840"/>
                    </a:cubicBezTo>
                    <a:cubicBezTo>
                      <a:pt x="14370" y="725879"/>
                      <a:pt x="14233" y="724920"/>
                      <a:pt x="13958" y="724096"/>
                    </a:cubicBezTo>
                    <a:cubicBezTo>
                      <a:pt x="13135" y="720530"/>
                      <a:pt x="12312" y="716964"/>
                      <a:pt x="11627" y="713261"/>
                    </a:cubicBezTo>
                    <a:cubicBezTo>
                      <a:pt x="9844" y="705443"/>
                      <a:pt x="8198" y="697624"/>
                      <a:pt x="6415" y="689669"/>
                    </a:cubicBezTo>
                    <a:cubicBezTo>
                      <a:pt x="5592" y="686240"/>
                      <a:pt x="5043" y="682811"/>
                      <a:pt x="4494" y="679382"/>
                    </a:cubicBezTo>
                    <a:cubicBezTo>
                      <a:pt x="2848" y="669781"/>
                      <a:pt x="1614" y="660180"/>
                      <a:pt x="791" y="650579"/>
                    </a:cubicBezTo>
                    <a:cubicBezTo>
                      <a:pt x="-581" y="634119"/>
                      <a:pt x="-306" y="617386"/>
                      <a:pt x="2711" y="601064"/>
                    </a:cubicBezTo>
                    <a:cubicBezTo>
                      <a:pt x="3809" y="595166"/>
                      <a:pt x="5454" y="589268"/>
                      <a:pt x="8060" y="583782"/>
                    </a:cubicBezTo>
                    <a:cubicBezTo>
                      <a:pt x="9158" y="581313"/>
                      <a:pt x="10529" y="579118"/>
                      <a:pt x="11901" y="576787"/>
                    </a:cubicBezTo>
                    <a:cubicBezTo>
                      <a:pt x="12861" y="575278"/>
                      <a:pt x="13958" y="574044"/>
                      <a:pt x="15330" y="572946"/>
                    </a:cubicBezTo>
                    <a:cubicBezTo>
                      <a:pt x="16839" y="571849"/>
                      <a:pt x="19033" y="572123"/>
                      <a:pt x="20131" y="573495"/>
                    </a:cubicBezTo>
                    <a:cubicBezTo>
                      <a:pt x="21228" y="575003"/>
                      <a:pt x="21091" y="577198"/>
                      <a:pt x="19582" y="578295"/>
                    </a:cubicBezTo>
                    <a:cubicBezTo>
                      <a:pt x="19445" y="578295"/>
                      <a:pt x="19445" y="578432"/>
                      <a:pt x="19308" y="578570"/>
                    </a:cubicBezTo>
                    <a:cubicBezTo>
                      <a:pt x="19445" y="578432"/>
                      <a:pt x="19582" y="578295"/>
                      <a:pt x="19582" y="578295"/>
                    </a:cubicBezTo>
                    <a:cubicBezTo>
                      <a:pt x="19170" y="578707"/>
                      <a:pt x="18896" y="578981"/>
                      <a:pt x="18485" y="579393"/>
                    </a:cubicBezTo>
                    <a:cubicBezTo>
                      <a:pt x="18210" y="579667"/>
                      <a:pt x="17936" y="580078"/>
                      <a:pt x="17662" y="580490"/>
                    </a:cubicBezTo>
                    <a:cubicBezTo>
                      <a:pt x="17662" y="580490"/>
                      <a:pt x="17799" y="580353"/>
                      <a:pt x="17799" y="580353"/>
                    </a:cubicBezTo>
                    <a:cubicBezTo>
                      <a:pt x="16839" y="581861"/>
                      <a:pt x="16016" y="583370"/>
                      <a:pt x="15193" y="584879"/>
                    </a:cubicBezTo>
                    <a:cubicBezTo>
                      <a:pt x="15193" y="584879"/>
                      <a:pt x="15193" y="584879"/>
                      <a:pt x="15193" y="584879"/>
                    </a:cubicBezTo>
                    <a:cubicBezTo>
                      <a:pt x="14233" y="586662"/>
                      <a:pt x="13547" y="588445"/>
                      <a:pt x="12724" y="590365"/>
                    </a:cubicBezTo>
                    <a:cubicBezTo>
                      <a:pt x="12724" y="590228"/>
                      <a:pt x="12861" y="590091"/>
                      <a:pt x="12861" y="589954"/>
                    </a:cubicBezTo>
                    <a:cubicBezTo>
                      <a:pt x="11627" y="593383"/>
                      <a:pt x="10804" y="596812"/>
                      <a:pt x="9981" y="600241"/>
                    </a:cubicBezTo>
                    <a:cubicBezTo>
                      <a:pt x="9981" y="600241"/>
                      <a:pt x="9981" y="600241"/>
                      <a:pt x="9981" y="600241"/>
                    </a:cubicBezTo>
                    <a:cubicBezTo>
                      <a:pt x="9981" y="600241"/>
                      <a:pt x="9981" y="600378"/>
                      <a:pt x="9981" y="600378"/>
                    </a:cubicBezTo>
                    <a:cubicBezTo>
                      <a:pt x="9981" y="600515"/>
                      <a:pt x="9981" y="600652"/>
                      <a:pt x="9844" y="600652"/>
                    </a:cubicBezTo>
                    <a:cubicBezTo>
                      <a:pt x="9844" y="600652"/>
                      <a:pt x="9844" y="600515"/>
                      <a:pt x="9844" y="600515"/>
                    </a:cubicBezTo>
                    <a:cubicBezTo>
                      <a:pt x="8609" y="606825"/>
                      <a:pt x="7786" y="613271"/>
                      <a:pt x="7375" y="619718"/>
                    </a:cubicBezTo>
                    <a:cubicBezTo>
                      <a:pt x="7375" y="619580"/>
                      <a:pt x="7375" y="619443"/>
                      <a:pt x="7375" y="619306"/>
                    </a:cubicBezTo>
                    <a:cubicBezTo>
                      <a:pt x="6963" y="627810"/>
                      <a:pt x="6963" y="636314"/>
                      <a:pt x="7512" y="644818"/>
                    </a:cubicBezTo>
                    <a:cubicBezTo>
                      <a:pt x="7512" y="644818"/>
                      <a:pt x="7512" y="644681"/>
                      <a:pt x="7512" y="644681"/>
                    </a:cubicBezTo>
                    <a:cubicBezTo>
                      <a:pt x="8060" y="651676"/>
                      <a:pt x="8746" y="658671"/>
                      <a:pt x="9706" y="665666"/>
                    </a:cubicBezTo>
                    <a:cubicBezTo>
                      <a:pt x="10667" y="672524"/>
                      <a:pt x="11901" y="679382"/>
                      <a:pt x="13135" y="686240"/>
                    </a:cubicBezTo>
                    <a:cubicBezTo>
                      <a:pt x="13135" y="686240"/>
                      <a:pt x="13135" y="686103"/>
                      <a:pt x="13135" y="686103"/>
                    </a:cubicBezTo>
                    <a:cubicBezTo>
                      <a:pt x="13135" y="686240"/>
                      <a:pt x="13135" y="686377"/>
                      <a:pt x="13273" y="686515"/>
                    </a:cubicBezTo>
                    <a:cubicBezTo>
                      <a:pt x="13273" y="686515"/>
                      <a:pt x="13273" y="686515"/>
                      <a:pt x="13273" y="686652"/>
                    </a:cubicBezTo>
                    <a:cubicBezTo>
                      <a:pt x="13273" y="686652"/>
                      <a:pt x="13273" y="686652"/>
                      <a:pt x="13273" y="686652"/>
                    </a:cubicBezTo>
                    <a:cubicBezTo>
                      <a:pt x="14781" y="693235"/>
                      <a:pt x="16290" y="699956"/>
                      <a:pt x="17799" y="706540"/>
                    </a:cubicBezTo>
                    <a:cubicBezTo>
                      <a:pt x="18759" y="710792"/>
                      <a:pt x="19719" y="715044"/>
                      <a:pt x="20679" y="719296"/>
                    </a:cubicBezTo>
                    <a:cubicBezTo>
                      <a:pt x="21091" y="721079"/>
                      <a:pt x="21365" y="722725"/>
                      <a:pt x="21776" y="724508"/>
                    </a:cubicBezTo>
                    <a:cubicBezTo>
                      <a:pt x="23971" y="732052"/>
                      <a:pt x="26166" y="739595"/>
                      <a:pt x="28223" y="747139"/>
                    </a:cubicBezTo>
                    <a:cubicBezTo>
                      <a:pt x="29457" y="751391"/>
                      <a:pt x="30555" y="755506"/>
                      <a:pt x="31789" y="759758"/>
                    </a:cubicBezTo>
                    <a:cubicBezTo>
                      <a:pt x="33161" y="764696"/>
                      <a:pt x="34807" y="769359"/>
                      <a:pt x="36453" y="774160"/>
                    </a:cubicBezTo>
                    <a:cubicBezTo>
                      <a:pt x="36453" y="774023"/>
                      <a:pt x="36315" y="774023"/>
                      <a:pt x="36315" y="773885"/>
                    </a:cubicBezTo>
                    <a:cubicBezTo>
                      <a:pt x="42350" y="791305"/>
                      <a:pt x="49346" y="808175"/>
                      <a:pt x="57575" y="824635"/>
                    </a:cubicBezTo>
                    <a:cubicBezTo>
                      <a:pt x="57575" y="824497"/>
                      <a:pt x="57438" y="824361"/>
                      <a:pt x="57301" y="824223"/>
                    </a:cubicBezTo>
                    <a:cubicBezTo>
                      <a:pt x="63199" y="835882"/>
                      <a:pt x="69782" y="847129"/>
                      <a:pt x="77052" y="858102"/>
                    </a:cubicBezTo>
                    <a:cubicBezTo>
                      <a:pt x="76915" y="857965"/>
                      <a:pt x="76778" y="857827"/>
                      <a:pt x="76778" y="857690"/>
                    </a:cubicBezTo>
                    <a:cubicBezTo>
                      <a:pt x="80892" y="863588"/>
                      <a:pt x="85144" y="869212"/>
                      <a:pt x="89808" y="874698"/>
                    </a:cubicBezTo>
                    <a:cubicBezTo>
                      <a:pt x="89808" y="874698"/>
                      <a:pt x="89808" y="874561"/>
                      <a:pt x="89671" y="874561"/>
                    </a:cubicBezTo>
                    <a:cubicBezTo>
                      <a:pt x="89671" y="874561"/>
                      <a:pt x="89808" y="874698"/>
                      <a:pt x="89808" y="874698"/>
                    </a:cubicBezTo>
                    <a:cubicBezTo>
                      <a:pt x="89808" y="874835"/>
                      <a:pt x="89945" y="874835"/>
                      <a:pt x="89945" y="874972"/>
                    </a:cubicBezTo>
                    <a:cubicBezTo>
                      <a:pt x="89945" y="874972"/>
                      <a:pt x="89945" y="874972"/>
                      <a:pt x="89945" y="874835"/>
                    </a:cubicBezTo>
                    <a:cubicBezTo>
                      <a:pt x="92002" y="877030"/>
                      <a:pt x="93923" y="879087"/>
                      <a:pt x="96117" y="881007"/>
                    </a:cubicBezTo>
                    <a:cubicBezTo>
                      <a:pt x="96117" y="881007"/>
                      <a:pt x="95980" y="881007"/>
                      <a:pt x="95980" y="880870"/>
                    </a:cubicBezTo>
                    <a:cubicBezTo>
                      <a:pt x="97900" y="882516"/>
                      <a:pt x="99821" y="884162"/>
                      <a:pt x="101878" y="885534"/>
                    </a:cubicBezTo>
                    <a:cubicBezTo>
                      <a:pt x="101878" y="885534"/>
                      <a:pt x="101741" y="885534"/>
                      <a:pt x="101741" y="885534"/>
                    </a:cubicBezTo>
                    <a:cubicBezTo>
                      <a:pt x="101741" y="885534"/>
                      <a:pt x="101878" y="885671"/>
                      <a:pt x="101878" y="885671"/>
                    </a:cubicBezTo>
                    <a:cubicBezTo>
                      <a:pt x="102015" y="885671"/>
                      <a:pt x="102015" y="885808"/>
                      <a:pt x="102152" y="885808"/>
                    </a:cubicBezTo>
                    <a:cubicBezTo>
                      <a:pt x="102015" y="885808"/>
                      <a:pt x="102015" y="885671"/>
                      <a:pt x="102015" y="885671"/>
                    </a:cubicBezTo>
                    <a:cubicBezTo>
                      <a:pt x="102564" y="885945"/>
                      <a:pt x="102975" y="886219"/>
                      <a:pt x="103524" y="886494"/>
                    </a:cubicBezTo>
                    <a:cubicBezTo>
                      <a:pt x="103387" y="886494"/>
                      <a:pt x="103250" y="886357"/>
                      <a:pt x="103112" y="886219"/>
                    </a:cubicBezTo>
                    <a:cubicBezTo>
                      <a:pt x="104072" y="886768"/>
                      <a:pt x="105170" y="887180"/>
                      <a:pt x="106404" y="887591"/>
                    </a:cubicBezTo>
                    <a:cubicBezTo>
                      <a:pt x="107090" y="887728"/>
                      <a:pt x="107776" y="888003"/>
                      <a:pt x="108462" y="888140"/>
                    </a:cubicBezTo>
                    <a:cubicBezTo>
                      <a:pt x="108324" y="888140"/>
                      <a:pt x="108050" y="888003"/>
                      <a:pt x="107913" y="888003"/>
                    </a:cubicBezTo>
                    <a:cubicBezTo>
                      <a:pt x="109147" y="888277"/>
                      <a:pt x="110382" y="888414"/>
                      <a:pt x="111616" y="888551"/>
                    </a:cubicBezTo>
                    <a:cubicBezTo>
                      <a:pt x="112165" y="888551"/>
                      <a:pt x="112714" y="888551"/>
                      <a:pt x="113262" y="888551"/>
                    </a:cubicBezTo>
                    <a:cubicBezTo>
                      <a:pt x="113674" y="888414"/>
                      <a:pt x="114085" y="888414"/>
                      <a:pt x="114497" y="888277"/>
                    </a:cubicBezTo>
                    <a:cubicBezTo>
                      <a:pt x="114771" y="888140"/>
                      <a:pt x="115182" y="888003"/>
                      <a:pt x="115457" y="887865"/>
                    </a:cubicBezTo>
                    <a:cubicBezTo>
                      <a:pt x="116005" y="887591"/>
                      <a:pt x="116417" y="887317"/>
                      <a:pt x="116966" y="887042"/>
                    </a:cubicBezTo>
                    <a:cubicBezTo>
                      <a:pt x="116828" y="887180"/>
                      <a:pt x="116691" y="887317"/>
                      <a:pt x="116554" y="887317"/>
                    </a:cubicBezTo>
                    <a:cubicBezTo>
                      <a:pt x="117651" y="886494"/>
                      <a:pt x="118611" y="885808"/>
                      <a:pt x="119572" y="884848"/>
                    </a:cubicBezTo>
                    <a:cubicBezTo>
                      <a:pt x="119434" y="884848"/>
                      <a:pt x="119434" y="884985"/>
                      <a:pt x="119297" y="884985"/>
                    </a:cubicBezTo>
                    <a:cubicBezTo>
                      <a:pt x="120257" y="884025"/>
                      <a:pt x="121217" y="883065"/>
                      <a:pt x="122040" y="882105"/>
                    </a:cubicBezTo>
                    <a:cubicBezTo>
                      <a:pt x="122040" y="882105"/>
                      <a:pt x="121903" y="882242"/>
                      <a:pt x="121903" y="882242"/>
                    </a:cubicBezTo>
                    <a:cubicBezTo>
                      <a:pt x="122726" y="881282"/>
                      <a:pt x="123549" y="880184"/>
                      <a:pt x="124235" y="879087"/>
                    </a:cubicBezTo>
                    <a:cubicBezTo>
                      <a:pt x="124235" y="879087"/>
                      <a:pt x="124098" y="879225"/>
                      <a:pt x="124098" y="879225"/>
                    </a:cubicBezTo>
                    <a:cubicBezTo>
                      <a:pt x="125195" y="877578"/>
                      <a:pt x="126155" y="875932"/>
                      <a:pt x="126978" y="874149"/>
                    </a:cubicBezTo>
                    <a:cubicBezTo>
                      <a:pt x="127664" y="872503"/>
                      <a:pt x="128350" y="870858"/>
                      <a:pt x="129036" y="869074"/>
                    </a:cubicBezTo>
                    <a:cubicBezTo>
                      <a:pt x="129036" y="869074"/>
                      <a:pt x="129036" y="869074"/>
                      <a:pt x="129036" y="869074"/>
                    </a:cubicBezTo>
                    <a:cubicBezTo>
                      <a:pt x="131230" y="862628"/>
                      <a:pt x="132876" y="856044"/>
                      <a:pt x="134385" y="849461"/>
                    </a:cubicBezTo>
                    <a:cubicBezTo>
                      <a:pt x="135756" y="841917"/>
                      <a:pt x="136579" y="834373"/>
                      <a:pt x="137128" y="826829"/>
                    </a:cubicBezTo>
                    <a:cubicBezTo>
                      <a:pt x="137128" y="826966"/>
                      <a:pt x="137128" y="827104"/>
                      <a:pt x="137128" y="827241"/>
                    </a:cubicBezTo>
                    <a:cubicBezTo>
                      <a:pt x="137677" y="819697"/>
                      <a:pt x="137814" y="812153"/>
                      <a:pt x="137677" y="804746"/>
                    </a:cubicBezTo>
                    <a:cubicBezTo>
                      <a:pt x="136305" y="802415"/>
                      <a:pt x="135071" y="800083"/>
                      <a:pt x="133699" y="797751"/>
                    </a:cubicBezTo>
                    <a:cubicBezTo>
                      <a:pt x="130682" y="792402"/>
                      <a:pt x="127527" y="787190"/>
                      <a:pt x="124646" y="781841"/>
                    </a:cubicBezTo>
                    <a:cubicBezTo>
                      <a:pt x="117377" y="768948"/>
                      <a:pt x="110108" y="756055"/>
                      <a:pt x="102838" y="743162"/>
                    </a:cubicBezTo>
                    <a:cubicBezTo>
                      <a:pt x="98175" y="734932"/>
                      <a:pt x="93511" y="726702"/>
                      <a:pt x="88848" y="718473"/>
                    </a:cubicBezTo>
                    <a:cubicBezTo>
                      <a:pt x="85556" y="712712"/>
                      <a:pt x="82264" y="706951"/>
                      <a:pt x="79109" y="701191"/>
                    </a:cubicBezTo>
                    <a:cubicBezTo>
                      <a:pt x="71154" y="686652"/>
                      <a:pt x="63199" y="671976"/>
                      <a:pt x="55244" y="657437"/>
                    </a:cubicBezTo>
                    <a:cubicBezTo>
                      <a:pt x="53186" y="653733"/>
                      <a:pt x="51403" y="649893"/>
                      <a:pt x="49483" y="646053"/>
                    </a:cubicBezTo>
                    <a:cubicBezTo>
                      <a:pt x="44682" y="636314"/>
                      <a:pt x="40019" y="626438"/>
                      <a:pt x="35904" y="616426"/>
                    </a:cubicBezTo>
                    <a:cubicBezTo>
                      <a:pt x="32201" y="607510"/>
                      <a:pt x="28909" y="598595"/>
                      <a:pt x="26028" y="589405"/>
                    </a:cubicBezTo>
                    <a:cubicBezTo>
                      <a:pt x="24520" y="584605"/>
                      <a:pt x="23422" y="579804"/>
                      <a:pt x="22462" y="574866"/>
                    </a:cubicBezTo>
                    <a:cubicBezTo>
                      <a:pt x="21639" y="570889"/>
                      <a:pt x="20542" y="566911"/>
                      <a:pt x="20405" y="562796"/>
                    </a:cubicBezTo>
                    <a:cubicBezTo>
                      <a:pt x="20405" y="561150"/>
                      <a:pt x="20131" y="559504"/>
                      <a:pt x="20405" y="557996"/>
                    </a:cubicBezTo>
                    <a:cubicBezTo>
                      <a:pt x="20679" y="556350"/>
                      <a:pt x="20816" y="555252"/>
                      <a:pt x="21365" y="553606"/>
                    </a:cubicBezTo>
                    <a:cubicBezTo>
                      <a:pt x="21914" y="551549"/>
                      <a:pt x="23422" y="549629"/>
                      <a:pt x="24794" y="547983"/>
                    </a:cubicBezTo>
                    <a:cubicBezTo>
                      <a:pt x="25891" y="546612"/>
                      <a:pt x="27537" y="545240"/>
                      <a:pt x="29046" y="544554"/>
                    </a:cubicBezTo>
                    <a:cubicBezTo>
                      <a:pt x="29732" y="544280"/>
                      <a:pt x="30555" y="544005"/>
                      <a:pt x="31378" y="543868"/>
                    </a:cubicBezTo>
                    <a:cubicBezTo>
                      <a:pt x="32063" y="543868"/>
                      <a:pt x="32612" y="543868"/>
                      <a:pt x="33298" y="543868"/>
                    </a:cubicBezTo>
                    <a:cubicBezTo>
                      <a:pt x="33709" y="543868"/>
                      <a:pt x="34121" y="543868"/>
                      <a:pt x="34532" y="544005"/>
                    </a:cubicBezTo>
                    <a:cubicBezTo>
                      <a:pt x="35355" y="544280"/>
                      <a:pt x="36178" y="544417"/>
                      <a:pt x="37001" y="544965"/>
                    </a:cubicBezTo>
                    <a:cubicBezTo>
                      <a:pt x="38236" y="545651"/>
                      <a:pt x="39196" y="546200"/>
                      <a:pt x="40293" y="547023"/>
                    </a:cubicBezTo>
                    <a:cubicBezTo>
                      <a:pt x="41390" y="547846"/>
                      <a:pt x="42488" y="548806"/>
                      <a:pt x="43585" y="549766"/>
                    </a:cubicBezTo>
                    <a:cubicBezTo>
                      <a:pt x="44957" y="551138"/>
                      <a:pt x="46328" y="552372"/>
                      <a:pt x="47837" y="553744"/>
                    </a:cubicBezTo>
                    <a:cubicBezTo>
                      <a:pt x="50717" y="556624"/>
                      <a:pt x="53049" y="560190"/>
                      <a:pt x="55381" y="563482"/>
                    </a:cubicBezTo>
                    <a:cubicBezTo>
                      <a:pt x="56615" y="565402"/>
                      <a:pt x="57987" y="567186"/>
                      <a:pt x="59221" y="568968"/>
                    </a:cubicBezTo>
                    <a:cubicBezTo>
                      <a:pt x="61690" y="572809"/>
                      <a:pt x="64296" y="576649"/>
                      <a:pt x="66765" y="580353"/>
                    </a:cubicBezTo>
                    <a:cubicBezTo>
                      <a:pt x="68548" y="583096"/>
                      <a:pt x="70468" y="585839"/>
                      <a:pt x="72251" y="588582"/>
                    </a:cubicBezTo>
                    <a:cubicBezTo>
                      <a:pt x="76778" y="595989"/>
                      <a:pt x="81304" y="603396"/>
                      <a:pt x="85830" y="610802"/>
                    </a:cubicBezTo>
                    <a:cubicBezTo>
                      <a:pt x="93374" y="623009"/>
                      <a:pt x="100369" y="635491"/>
                      <a:pt x="106816" y="648384"/>
                    </a:cubicBezTo>
                    <a:cubicBezTo>
                      <a:pt x="115731" y="665803"/>
                      <a:pt x="123412" y="683908"/>
                      <a:pt x="129584" y="702425"/>
                    </a:cubicBezTo>
                    <a:cubicBezTo>
                      <a:pt x="136168" y="722588"/>
                      <a:pt x="140694" y="743436"/>
                      <a:pt x="143437" y="764421"/>
                    </a:cubicBezTo>
                    <a:cubicBezTo>
                      <a:pt x="144672" y="774160"/>
                      <a:pt x="145495" y="783898"/>
                      <a:pt x="146043" y="793636"/>
                    </a:cubicBezTo>
                    <a:cubicBezTo>
                      <a:pt x="146181" y="795831"/>
                      <a:pt x="146318" y="798026"/>
                      <a:pt x="146318" y="800220"/>
                    </a:cubicBezTo>
                    <a:cubicBezTo>
                      <a:pt x="147827" y="802826"/>
                      <a:pt x="149335" y="805432"/>
                      <a:pt x="150844" y="808038"/>
                    </a:cubicBezTo>
                    <a:cubicBezTo>
                      <a:pt x="152216" y="810370"/>
                      <a:pt x="153724" y="812839"/>
                      <a:pt x="155233" y="815171"/>
                    </a:cubicBezTo>
                    <a:cubicBezTo>
                      <a:pt x="158525" y="820383"/>
                      <a:pt x="161680" y="825595"/>
                      <a:pt x="164972" y="830670"/>
                    </a:cubicBezTo>
                    <a:cubicBezTo>
                      <a:pt x="169223" y="837528"/>
                      <a:pt x="173750" y="844111"/>
                      <a:pt x="178276" y="850695"/>
                    </a:cubicBezTo>
                    <a:cubicBezTo>
                      <a:pt x="178139" y="850558"/>
                      <a:pt x="178139" y="850421"/>
                      <a:pt x="178002" y="850284"/>
                    </a:cubicBezTo>
                    <a:cubicBezTo>
                      <a:pt x="178139" y="850421"/>
                      <a:pt x="178276" y="850558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80608" y="853850"/>
                      <a:pt x="182665" y="857004"/>
                      <a:pt x="184860" y="859885"/>
                    </a:cubicBezTo>
                    <a:cubicBezTo>
                      <a:pt x="187054" y="862902"/>
                      <a:pt x="189523" y="865645"/>
                      <a:pt x="191992" y="868526"/>
                    </a:cubicBezTo>
                    <a:cubicBezTo>
                      <a:pt x="191855" y="868389"/>
                      <a:pt x="191718" y="868252"/>
                      <a:pt x="191581" y="868114"/>
                    </a:cubicBezTo>
                    <a:cubicBezTo>
                      <a:pt x="192404" y="869074"/>
                      <a:pt x="193364" y="870035"/>
                      <a:pt x="194461" y="870858"/>
                    </a:cubicBezTo>
                    <a:cubicBezTo>
                      <a:pt x="194872" y="871132"/>
                      <a:pt x="195421" y="871543"/>
                      <a:pt x="195833" y="871818"/>
                    </a:cubicBezTo>
                    <a:cubicBezTo>
                      <a:pt x="196793" y="872367"/>
                      <a:pt x="197616" y="872915"/>
                      <a:pt x="198576" y="873326"/>
                    </a:cubicBezTo>
                    <a:cubicBezTo>
                      <a:pt x="198576" y="873326"/>
                      <a:pt x="198576" y="873326"/>
                      <a:pt x="198576" y="873326"/>
                    </a:cubicBezTo>
                    <a:cubicBezTo>
                      <a:pt x="199124" y="873601"/>
                      <a:pt x="199810" y="873875"/>
                      <a:pt x="200359" y="874012"/>
                    </a:cubicBezTo>
                    <a:cubicBezTo>
                      <a:pt x="200633" y="874012"/>
                      <a:pt x="200907" y="874149"/>
                      <a:pt x="201182" y="874149"/>
                    </a:cubicBezTo>
                    <a:cubicBezTo>
                      <a:pt x="201319" y="874149"/>
                      <a:pt x="201456" y="874149"/>
                      <a:pt x="201593" y="874149"/>
                    </a:cubicBezTo>
                    <a:cubicBezTo>
                      <a:pt x="201730" y="874149"/>
                      <a:pt x="201868" y="874012"/>
                      <a:pt x="202005" y="874012"/>
                    </a:cubicBezTo>
                    <a:cubicBezTo>
                      <a:pt x="202279" y="873875"/>
                      <a:pt x="202691" y="873601"/>
                      <a:pt x="202965" y="873464"/>
                    </a:cubicBezTo>
                    <a:cubicBezTo>
                      <a:pt x="203376" y="873189"/>
                      <a:pt x="203651" y="872778"/>
                      <a:pt x="204062" y="872503"/>
                    </a:cubicBezTo>
                    <a:cubicBezTo>
                      <a:pt x="204474" y="871955"/>
                      <a:pt x="205022" y="871543"/>
                      <a:pt x="205434" y="870995"/>
                    </a:cubicBezTo>
                    <a:cubicBezTo>
                      <a:pt x="205297" y="871132"/>
                      <a:pt x="205159" y="871269"/>
                      <a:pt x="205022" y="871406"/>
                    </a:cubicBezTo>
                    <a:cubicBezTo>
                      <a:pt x="205434" y="870858"/>
                      <a:pt x="205845" y="870446"/>
                      <a:pt x="206120" y="869897"/>
                    </a:cubicBezTo>
                    <a:cubicBezTo>
                      <a:pt x="206394" y="869486"/>
                      <a:pt x="206668" y="869074"/>
                      <a:pt x="206942" y="868526"/>
                    </a:cubicBezTo>
                    <a:cubicBezTo>
                      <a:pt x="206942" y="868526"/>
                      <a:pt x="206942" y="868526"/>
                      <a:pt x="206942" y="868663"/>
                    </a:cubicBezTo>
                    <a:cubicBezTo>
                      <a:pt x="207491" y="867703"/>
                      <a:pt x="207903" y="866743"/>
                      <a:pt x="208314" y="865783"/>
                    </a:cubicBezTo>
                    <a:cubicBezTo>
                      <a:pt x="208314" y="865783"/>
                      <a:pt x="208314" y="865783"/>
                      <a:pt x="208314" y="865783"/>
                    </a:cubicBezTo>
                    <a:cubicBezTo>
                      <a:pt x="208726" y="864411"/>
                      <a:pt x="209137" y="863039"/>
                      <a:pt x="209411" y="861668"/>
                    </a:cubicBezTo>
                    <a:cubicBezTo>
                      <a:pt x="210234" y="857416"/>
                      <a:pt x="210509" y="853301"/>
                      <a:pt x="210920" y="849049"/>
                    </a:cubicBezTo>
                    <a:cubicBezTo>
                      <a:pt x="210920" y="849049"/>
                      <a:pt x="210920" y="849186"/>
                      <a:pt x="210920" y="849186"/>
                    </a:cubicBezTo>
                    <a:cubicBezTo>
                      <a:pt x="211332" y="843288"/>
                      <a:pt x="211194" y="837391"/>
                      <a:pt x="210783" y="831493"/>
                    </a:cubicBezTo>
                    <a:cubicBezTo>
                      <a:pt x="210783" y="831767"/>
                      <a:pt x="210783" y="831904"/>
                      <a:pt x="210783" y="832178"/>
                    </a:cubicBezTo>
                    <a:cubicBezTo>
                      <a:pt x="209823" y="819285"/>
                      <a:pt x="207903" y="806392"/>
                      <a:pt x="205297" y="793636"/>
                    </a:cubicBezTo>
                    <a:cubicBezTo>
                      <a:pt x="205297" y="793911"/>
                      <a:pt x="205434" y="794048"/>
                      <a:pt x="205434" y="794322"/>
                    </a:cubicBezTo>
                    <a:cubicBezTo>
                      <a:pt x="204062" y="787601"/>
                      <a:pt x="202691" y="780881"/>
                      <a:pt x="200907" y="774160"/>
                    </a:cubicBezTo>
                    <a:cubicBezTo>
                      <a:pt x="199536" y="769085"/>
                      <a:pt x="198164" y="764147"/>
                      <a:pt x="196793" y="759072"/>
                    </a:cubicBezTo>
                    <a:cubicBezTo>
                      <a:pt x="194187" y="749471"/>
                      <a:pt x="191581" y="739870"/>
                      <a:pt x="188975" y="730269"/>
                    </a:cubicBezTo>
                    <a:cubicBezTo>
                      <a:pt x="188426" y="728074"/>
                      <a:pt x="187603" y="726017"/>
                      <a:pt x="186917" y="723959"/>
                    </a:cubicBezTo>
                    <a:cubicBezTo>
                      <a:pt x="184997" y="718336"/>
                      <a:pt x="183214" y="712575"/>
                      <a:pt x="181294" y="706951"/>
                    </a:cubicBezTo>
                    <a:cubicBezTo>
                      <a:pt x="178550" y="698585"/>
                      <a:pt x="175807" y="690081"/>
                      <a:pt x="173064" y="681714"/>
                    </a:cubicBezTo>
                    <a:cubicBezTo>
                      <a:pt x="168538" y="670330"/>
                      <a:pt x="164011" y="658945"/>
                      <a:pt x="159622" y="647424"/>
                    </a:cubicBezTo>
                    <a:cubicBezTo>
                      <a:pt x="157153" y="643309"/>
                      <a:pt x="154685" y="639331"/>
                      <a:pt x="152216" y="635217"/>
                    </a:cubicBezTo>
                    <a:cubicBezTo>
                      <a:pt x="149610" y="630965"/>
                      <a:pt x="147141" y="626576"/>
                      <a:pt x="144672" y="622186"/>
                    </a:cubicBezTo>
                    <a:cubicBezTo>
                      <a:pt x="137402" y="609431"/>
                      <a:pt x="129859" y="596812"/>
                      <a:pt x="122863" y="583919"/>
                    </a:cubicBezTo>
                    <a:cubicBezTo>
                      <a:pt x="117240" y="573769"/>
                      <a:pt x="111616" y="563757"/>
                      <a:pt x="105993" y="553606"/>
                    </a:cubicBezTo>
                    <a:cubicBezTo>
                      <a:pt x="103387" y="548943"/>
                      <a:pt x="100918" y="544280"/>
                      <a:pt x="98312" y="539754"/>
                    </a:cubicBezTo>
                    <a:cubicBezTo>
                      <a:pt x="95980" y="535364"/>
                      <a:pt x="93648" y="530975"/>
                      <a:pt x="91591" y="526449"/>
                    </a:cubicBezTo>
                    <a:cubicBezTo>
                      <a:pt x="90494" y="524117"/>
                      <a:pt x="89396" y="521648"/>
                      <a:pt x="88573" y="519180"/>
                    </a:cubicBezTo>
                    <a:cubicBezTo>
                      <a:pt x="87476" y="515887"/>
                      <a:pt x="86653" y="512733"/>
                      <a:pt x="85693" y="509441"/>
                    </a:cubicBezTo>
                    <a:cubicBezTo>
                      <a:pt x="85144" y="507521"/>
                      <a:pt x="85830" y="505464"/>
                      <a:pt x="87339" y="504229"/>
                    </a:cubicBezTo>
                    <a:cubicBezTo>
                      <a:pt x="89122" y="502857"/>
                      <a:pt x="91591" y="502857"/>
                      <a:pt x="93374" y="504229"/>
                    </a:cubicBezTo>
                    <a:cubicBezTo>
                      <a:pt x="95980" y="506149"/>
                      <a:pt x="98723" y="507795"/>
                      <a:pt x="100781" y="510264"/>
                    </a:cubicBezTo>
                    <a:cubicBezTo>
                      <a:pt x="103387" y="513419"/>
                      <a:pt x="105581" y="516710"/>
                      <a:pt x="107776" y="520139"/>
                    </a:cubicBezTo>
                    <a:cubicBezTo>
                      <a:pt x="110382" y="524391"/>
                      <a:pt x="112714" y="528781"/>
                      <a:pt x="115182" y="533170"/>
                    </a:cubicBezTo>
                    <a:cubicBezTo>
                      <a:pt x="117651" y="537559"/>
                      <a:pt x="120120" y="542085"/>
                      <a:pt x="122589" y="546612"/>
                    </a:cubicBezTo>
                    <a:cubicBezTo>
                      <a:pt x="123686" y="548669"/>
                      <a:pt x="124921" y="550863"/>
                      <a:pt x="126155" y="553058"/>
                    </a:cubicBezTo>
                    <a:cubicBezTo>
                      <a:pt x="130270" y="561013"/>
                      <a:pt x="134522" y="568968"/>
                      <a:pt x="138637" y="576924"/>
                    </a:cubicBezTo>
                    <a:cubicBezTo>
                      <a:pt x="140969" y="581313"/>
                      <a:pt x="143163" y="585565"/>
                      <a:pt x="145220" y="590091"/>
                    </a:cubicBezTo>
                    <a:cubicBezTo>
                      <a:pt x="149472" y="599281"/>
                      <a:pt x="153724" y="608470"/>
                      <a:pt x="157976" y="617660"/>
                    </a:cubicBezTo>
                    <a:cubicBezTo>
                      <a:pt x="160034" y="622050"/>
                      <a:pt x="162228" y="626438"/>
                      <a:pt x="164011" y="631102"/>
                    </a:cubicBezTo>
                    <a:cubicBezTo>
                      <a:pt x="165932" y="635902"/>
                      <a:pt x="167852" y="640840"/>
                      <a:pt x="169635" y="645641"/>
                    </a:cubicBezTo>
                    <a:cubicBezTo>
                      <a:pt x="171692" y="648933"/>
                      <a:pt x="173613" y="652362"/>
                      <a:pt x="175670" y="655654"/>
                    </a:cubicBezTo>
                    <a:cubicBezTo>
                      <a:pt x="182528" y="667038"/>
                      <a:pt x="189386" y="678422"/>
                      <a:pt x="196244" y="689806"/>
                    </a:cubicBezTo>
                    <a:cubicBezTo>
                      <a:pt x="201593" y="698585"/>
                      <a:pt x="206805" y="707226"/>
                      <a:pt x="212017" y="716004"/>
                    </a:cubicBezTo>
                    <a:cubicBezTo>
                      <a:pt x="214349" y="719844"/>
                      <a:pt x="216681" y="723685"/>
                      <a:pt x="219013" y="727663"/>
                    </a:cubicBezTo>
                    <a:cubicBezTo>
                      <a:pt x="226694" y="740830"/>
                      <a:pt x="234374" y="753860"/>
                      <a:pt x="241918" y="767027"/>
                    </a:cubicBezTo>
                    <a:cubicBezTo>
                      <a:pt x="249051" y="779646"/>
                      <a:pt x="256183" y="792265"/>
                      <a:pt x="263452" y="804884"/>
                    </a:cubicBezTo>
                    <a:cubicBezTo>
                      <a:pt x="267293" y="811604"/>
                      <a:pt x="270996" y="818188"/>
                      <a:pt x="274837" y="824772"/>
                    </a:cubicBezTo>
                    <a:cubicBezTo>
                      <a:pt x="279912" y="833413"/>
                      <a:pt x="284987" y="842054"/>
                      <a:pt x="290473" y="850421"/>
                    </a:cubicBezTo>
                    <a:cubicBezTo>
                      <a:pt x="290336" y="850284"/>
                      <a:pt x="290199" y="850009"/>
                      <a:pt x="290061" y="849872"/>
                    </a:cubicBezTo>
                    <a:cubicBezTo>
                      <a:pt x="291022" y="851244"/>
                      <a:pt x="291845" y="852478"/>
                      <a:pt x="292805" y="853713"/>
                    </a:cubicBezTo>
                    <a:cubicBezTo>
                      <a:pt x="294176" y="855496"/>
                      <a:pt x="295548" y="857142"/>
                      <a:pt x="297057" y="858787"/>
                    </a:cubicBezTo>
                    <a:cubicBezTo>
                      <a:pt x="297057" y="858787"/>
                      <a:pt x="297057" y="858787"/>
                      <a:pt x="296919" y="858651"/>
                    </a:cubicBezTo>
                    <a:cubicBezTo>
                      <a:pt x="297605" y="859473"/>
                      <a:pt x="298291" y="860159"/>
                      <a:pt x="299114" y="860845"/>
                    </a:cubicBezTo>
                    <a:cubicBezTo>
                      <a:pt x="299114" y="860845"/>
                      <a:pt x="299114" y="860845"/>
                      <a:pt x="299114" y="860845"/>
                    </a:cubicBezTo>
                    <a:cubicBezTo>
                      <a:pt x="299525" y="861119"/>
                      <a:pt x="299937" y="861394"/>
                      <a:pt x="300348" y="861805"/>
                    </a:cubicBezTo>
                    <a:cubicBezTo>
                      <a:pt x="300623" y="861942"/>
                      <a:pt x="300897" y="862080"/>
                      <a:pt x="301034" y="862080"/>
                    </a:cubicBezTo>
                    <a:cubicBezTo>
                      <a:pt x="301309" y="862080"/>
                      <a:pt x="301583" y="862216"/>
                      <a:pt x="301720" y="862216"/>
                    </a:cubicBezTo>
                    <a:cubicBezTo>
                      <a:pt x="301994" y="862216"/>
                      <a:pt x="302269" y="862216"/>
                      <a:pt x="302406" y="862354"/>
                    </a:cubicBezTo>
                    <a:cubicBezTo>
                      <a:pt x="302817" y="862354"/>
                      <a:pt x="303092" y="862354"/>
                      <a:pt x="303503" y="862354"/>
                    </a:cubicBezTo>
                    <a:cubicBezTo>
                      <a:pt x="303915" y="862354"/>
                      <a:pt x="304189" y="862216"/>
                      <a:pt x="304600" y="862216"/>
                    </a:cubicBezTo>
                    <a:cubicBezTo>
                      <a:pt x="304738" y="862216"/>
                      <a:pt x="304875" y="862080"/>
                      <a:pt x="305149" y="862080"/>
                    </a:cubicBezTo>
                    <a:cubicBezTo>
                      <a:pt x="305286" y="862080"/>
                      <a:pt x="305286" y="861942"/>
                      <a:pt x="305423" y="861942"/>
                    </a:cubicBezTo>
                    <a:cubicBezTo>
                      <a:pt x="305561" y="861805"/>
                      <a:pt x="305698" y="861668"/>
                      <a:pt x="305835" y="861668"/>
                    </a:cubicBezTo>
                    <a:cubicBezTo>
                      <a:pt x="305972" y="861394"/>
                      <a:pt x="306246" y="861119"/>
                      <a:pt x="306383" y="860982"/>
                    </a:cubicBezTo>
                    <a:cubicBezTo>
                      <a:pt x="306521" y="860708"/>
                      <a:pt x="306795" y="860296"/>
                      <a:pt x="306932" y="860022"/>
                    </a:cubicBezTo>
                    <a:cubicBezTo>
                      <a:pt x="307344" y="859062"/>
                      <a:pt x="307755" y="858239"/>
                      <a:pt x="308029" y="857279"/>
                    </a:cubicBezTo>
                    <a:lnTo>
                      <a:pt x="308029" y="857279"/>
                    </a:lnTo>
                    <a:cubicBezTo>
                      <a:pt x="308715" y="854810"/>
                      <a:pt x="309401" y="852341"/>
                      <a:pt x="309950" y="849872"/>
                    </a:cubicBezTo>
                    <a:cubicBezTo>
                      <a:pt x="309950" y="850146"/>
                      <a:pt x="309812" y="850284"/>
                      <a:pt x="309812" y="850558"/>
                    </a:cubicBezTo>
                    <a:cubicBezTo>
                      <a:pt x="310361" y="847540"/>
                      <a:pt x="310773" y="844660"/>
                      <a:pt x="311047" y="841642"/>
                    </a:cubicBezTo>
                    <a:cubicBezTo>
                      <a:pt x="311458" y="833687"/>
                      <a:pt x="311184" y="825869"/>
                      <a:pt x="310635" y="818051"/>
                    </a:cubicBezTo>
                    <a:cubicBezTo>
                      <a:pt x="310635" y="818051"/>
                      <a:pt x="310635" y="818188"/>
                      <a:pt x="310635" y="818188"/>
                    </a:cubicBezTo>
                    <a:cubicBezTo>
                      <a:pt x="310635" y="818051"/>
                      <a:pt x="310635" y="817777"/>
                      <a:pt x="310635" y="817639"/>
                    </a:cubicBezTo>
                    <a:cubicBezTo>
                      <a:pt x="310635" y="817639"/>
                      <a:pt x="310635" y="817639"/>
                      <a:pt x="310635" y="817503"/>
                    </a:cubicBezTo>
                    <a:cubicBezTo>
                      <a:pt x="310635" y="817503"/>
                      <a:pt x="310635" y="817503"/>
                      <a:pt x="310635" y="817503"/>
                    </a:cubicBezTo>
                    <a:cubicBezTo>
                      <a:pt x="309950" y="809136"/>
                      <a:pt x="308990" y="800906"/>
                      <a:pt x="307755" y="792676"/>
                    </a:cubicBezTo>
                    <a:cubicBezTo>
                      <a:pt x="306383" y="783349"/>
                      <a:pt x="304738" y="774297"/>
                      <a:pt x="302817" y="765107"/>
                    </a:cubicBezTo>
                    <a:cubicBezTo>
                      <a:pt x="302817" y="765382"/>
                      <a:pt x="302954" y="765519"/>
                      <a:pt x="302954" y="765793"/>
                    </a:cubicBezTo>
                    <a:cubicBezTo>
                      <a:pt x="299388" y="748923"/>
                      <a:pt x="295136" y="732326"/>
                      <a:pt x="290199" y="715867"/>
                    </a:cubicBezTo>
                    <a:cubicBezTo>
                      <a:pt x="288553" y="713672"/>
                      <a:pt x="286907" y="711615"/>
                      <a:pt x="285124" y="709420"/>
                    </a:cubicBezTo>
                    <a:cubicBezTo>
                      <a:pt x="283615" y="707500"/>
                      <a:pt x="282380" y="705443"/>
                      <a:pt x="280872" y="703385"/>
                    </a:cubicBezTo>
                    <a:cubicBezTo>
                      <a:pt x="277717" y="698859"/>
                      <a:pt x="274562" y="694333"/>
                      <a:pt x="271408" y="689944"/>
                    </a:cubicBezTo>
                    <a:cubicBezTo>
                      <a:pt x="268253" y="685417"/>
                      <a:pt x="265098" y="681028"/>
                      <a:pt x="262081" y="676502"/>
                    </a:cubicBezTo>
                    <a:cubicBezTo>
                      <a:pt x="256732" y="668409"/>
                      <a:pt x="251382" y="660317"/>
                      <a:pt x="246170" y="652225"/>
                    </a:cubicBezTo>
                    <a:cubicBezTo>
                      <a:pt x="230397" y="628222"/>
                      <a:pt x="214623" y="604081"/>
                      <a:pt x="198987" y="579941"/>
                    </a:cubicBezTo>
                    <a:cubicBezTo>
                      <a:pt x="195558" y="574729"/>
                      <a:pt x="192129" y="569517"/>
                      <a:pt x="188700" y="564168"/>
                    </a:cubicBezTo>
                    <a:cubicBezTo>
                      <a:pt x="184997" y="558544"/>
                      <a:pt x="181705" y="552921"/>
                      <a:pt x="178276" y="547297"/>
                    </a:cubicBezTo>
                    <a:cubicBezTo>
                      <a:pt x="174847" y="541674"/>
                      <a:pt x="171692" y="535913"/>
                      <a:pt x="168538" y="530152"/>
                    </a:cubicBezTo>
                    <a:cubicBezTo>
                      <a:pt x="165520" y="524391"/>
                      <a:pt x="162640" y="518356"/>
                      <a:pt x="159897" y="512322"/>
                    </a:cubicBezTo>
                    <a:cubicBezTo>
                      <a:pt x="157565" y="507246"/>
                      <a:pt x="155507" y="501897"/>
                      <a:pt x="154273" y="496411"/>
                    </a:cubicBezTo>
                    <a:cubicBezTo>
                      <a:pt x="153862" y="494491"/>
                      <a:pt x="153313" y="492433"/>
                      <a:pt x="153450" y="490376"/>
                    </a:cubicBezTo>
                    <a:cubicBezTo>
                      <a:pt x="153587" y="486810"/>
                      <a:pt x="153999" y="483381"/>
                      <a:pt x="154410" y="479814"/>
                    </a:cubicBezTo>
                    <a:cubicBezTo>
                      <a:pt x="154685" y="476523"/>
                      <a:pt x="158525" y="474465"/>
                      <a:pt x="161543" y="475700"/>
                    </a:cubicBezTo>
                    <a:cubicBezTo>
                      <a:pt x="163463" y="476523"/>
                      <a:pt x="165383" y="477346"/>
                      <a:pt x="167303" y="478032"/>
                    </a:cubicBezTo>
                    <a:cubicBezTo>
                      <a:pt x="168949" y="478717"/>
                      <a:pt x="170732" y="479540"/>
                      <a:pt x="171967" y="480637"/>
                    </a:cubicBezTo>
                    <a:cubicBezTo>
                      <a:pt x="173201" y="481735"/>
                      <a:pt x="174298" y="482695"/>
                      <a:pt x="175533" y="483929"/>
                    </a:cubicBezTo>
                    <a:cubicBezTo>
                      <a:pt x="177179" y="485575"/>
                      <a:pt x="178688" y="487495"/>
                      <a:pt x="180196" y="489416"/>
                    </a:cubicBezTo>
                    <a:cubicBezTo>
                      <a:pt x="181568" y="491062"/>
                      <a:pt x="182802" y="492845"/>
                      <a:pt x="184037" y="494628"/>
                    </a:cubicBezTo>
                    <a:cubicBezTo>
                      <a:pt x="185957" y="497097"/>
                      <a:pt x="187740" y="499565"/>
                      <a:pt x="189660" y="502035"/>
                    </a:cubicBezTo>
                    <a:cubicBezTo>
                      <a:pt x="192952" y="506698"/>
                      <a:pt x="196107" y="511361"/>
                      <a:pt x="199124" y="516025"/>
                    </a:cubicBezTo>
                    <a:cubicBezTo>
                      <a:pt x="199124" y="516025"/>
                      <a:pt x="198987" y="515887"/>
                      <a:pt x="198987" y="515887"/>
                    </a:cubicBezTo>
                    <a:cubicBezTo>
                      <a:pt x="203651" y="522883"/>
                      <a:pt x="208177" y="529741"/>
                      <a:pt x="212703" y="536736"/>
                    </a:cubicBezTo>
                    <a:cubicBezTo>
                      <a:pt x="215721" y="541399"/>
                      <a:pt x="219013" y="546063"/>
                      <a:pt x="221893" y="550863"/>
                    </a:cubicBezTo>
                    <a:cubicBezTo>
                      <a:pt x="226968" y="559230"/>
                      <a:pt x="232043" y="567597"/>
                      <a:pt x="237255" y="575964"/>
                    </a:cubicBezTo>
                    <a:cubicBezTo>
                      <a:pt x="239312" y="579393"/>
                      <a:pt x="241507" y="582959"/>
                      <a:pt x="243701" y="586388"/>
                    </a:cubicBezTo>
                    <a:cubicBezTo>
                      <a:pt x="246445" y="590914"/>
                      <a:pt x="249051" y="595715"/>
                      <a:pt x="251657" y="600241"/>
                    </a:cubicBezTo>
                    <a:cubicBezTo>
                      <a:pt x="256732" y="609431"/>
                      <a:pt x="261806" y="618621"/>
                      <a:pt x="266470" y="628084"/>
                    </a:cubicBezTo>
                    <a:cubicBezTo>
                      <a:pt x="271271" y="637548"/>
                      <a:pt x="275797" y="647287"/>
                      <a:pt x="279912" y="657162"/>
                    </a:cubicBezTo>
                    <a:cubicBezTo>
                      <a:pt x="287593" y="674856"/>
                      <a:pt x="294176" y="692961"/>
                      <a:pt x="299663" y="711340"/>
                    </a:cubicBezTo>
                    <a:cubicBezTo>
                      <a:pt x="303640" y="716553"/>
                      <a:pt x="307618" y="721765"/>
                      <a:pt x="311733" y="726840"/>
                    </a:cubicBezTo>
                    <a:cubicBezTo>
                      <a:pt x="312419" y="727663"/>
                      <a:pt x="313104" y="728485"/>
                      <a:pt x="313790" y="729308"/>
                    </a:cubicBezTo>
                    <a:cubicBezTo>
                      <a:pt x="315573" y="731366"/>
                      <a:pt x="317493" y="733560"/>
                      <a:pt x="319414" y="735755"/>
                    </a:cubicBezTo>
                    <a:cubicBezTo>
                      <a:pt x="321883" y="738636"/>
                      <a:pt x="324351" y="741653"/>
                      <a:pt x="326957" y="744533"/>
                    </a:cubicBezTo>
                    <a:cubicBezTo>
                      <a:pt x="326820" y="744396"/>
                      <a:pt x="326820" y="744259"/>
                      <a:pt x="326683" y="744122"/>
                    </a:cubicBezTo>
                    <a:cubicBezTo>
                      <a:pt x="329015" y="746728"/>
                      <a:pt x="331347" y="749197"/>
                      <a:pt x="333678" y="751666"/>
                    </a:cubicBezTo>
                    <a:cubicBezTo>
                      <a:pt x="336422" y="754546"/>
                      <a:pt x="339439" y="757289"/>
                      <a:pt x="342319" y="759895"/>
                    </a:cubicBezTo>
                    <a:cubicBezTo>
                      <a:pt x="343965" y="761267"/>
                      <a:pt x="345611" y="762639"/>
                      <a:pt x="347394" y="764010"/>
                    </a:cubicBezTo>
                    <a:cubicBezTo>
                      <a:pt x="349177" y="765244"/>
                      <a:pt x="351098" y="766204"/>
                      <a:pt x="353018" y="767165"/>
                    </a:cubicBezTo>
                    <a:cubicBezTo>
                      <a:pt x="352881" y="767027"/>
                      <a:pt x="352744" y="767027"/>
                      <a:pt x="352606" y="766890"/>
                    </a:cubicBezTo>
                    <a:cubicBezTo>
                      <a:pt x="353155" y="767165"/>
                      <a:pt x="353841" y="767439"/>
                      <a:pt x="354389" y="767713"/>
                    </a:cubicBezTo>
                    <a:cubicBezTo>
                      <a:pt x="354938" y="767850"/>
                      <a:pt x="355487" y="767988"/>
                      <a:pt x="356173" y="768262"/>
                    </a:cubicBezTo>
                    <a:cubicBezTo>
                      <a:pt x="356584" y="768262"/>
                      <a:pt x="356996" y="768399"/>
                      <a:pt x="357407" y="768399"/>
                    </a:cubicBezTo>
                    <a:cubicBezTo>
                      <a:pt x="357818" y="768399"/>
                      <a:pt x="358093" y="768399"/>
                      <a:pt x="358504" y="768399"/>
                    </a:cubicBezTo>
                    <a:cubicBezTo>
                      <a:pt x="358916" y="768262"/>
                      <a:pt x="359464" y="768262"/>
                      <a:pt x="359876" y="768125"/>
                    </a:cubicBezTo>
                    <a:cubicBezTo>
                      <a:pt x="360287" y="767988"/>
                      <a:pt x="360562" y="767988"/>
                      <a:pt x="360973" y="767850"/>
                    </a:cubicBezTo>
                    <a:cubicBezTo>
                      <a:pt x="361385" y="767713"/>
                      <a:pt x="361659" y="767576"/>
                      <a:pt x="362070" y="767439"/>
                    </a:cubicBezTo>
                    <a:cubicBezTo>
                      <a:pt x="362482" y="767302"/>
                      <a:pt x="362893" y="767027"/>
                      <a:pt x="363305" y="766890"/>
                    </a:cubicBezTo>
                    <a:cubicBezTo>
                      <a:pt x="363168" y="767027"/>
                      <a:pt x="362893" y="767165"/>
                      <a:pt x="362756" y="767302"/>
                    </a:cubicBezTo>
                    <a:cubicBezTo>
                      <a:pt x="363168" y="767027"/>
                      <a:pt x="363442" y="766753"/>
                      <a:pt x="363854" y="766616"/>
                    </a:cubicBezTo>
                    <a:cubicBezTo>
                      <a:pt x="364265" y="766204"/>
                      <a:pt x="364539" y="765930"/>
                      <a:pt x="364951" y="765519"/>
                    </a:cubicBezTo>
                    <a:cubicBezTo>
                      <a:pt x="365225" y="765107"/>
                      <a:pt x="365499" y="764833"/>
                      <a:pt x="365774" y="764421"/>
                    </a:cubicBezTo>
                    <a:cubicBezTo>
                      <a:pt x="365637" y="764559"/>
                      <a:pt x="365499" y="764696"/>
                      <a:pt x="365499" y="764833"/>
                    </a:cubicBezTo>
                    <a:cubicBezTo>
                      <a:pt x="366322" y="763736"/>
                      <a:pt x="367008" y="762639"/>
                      <a:pt x="367557" y="761541"/>
                    </a:cubicBezTo>
                    <a:cubicBezTo>
                      <a:pt x="368243" y="759895"/>
                      <a:pt x="368928" y="758249"/>
                      <a:pt x="369614" y="756466"/>
                    </a:cubicBezTo>
                    <a:cubicBezTo>
                      <a:pt x="370163" y="754546"/>
                      <a:pt x="370712" y="752626"/>
                      <a:pt x="371123" y="750705"/>
                    </a:cubicBezTo>
                    <a:cubicBezTo>
                      <a:pt x="371123" y="750843"/>
                      <a:pt x="371123" y="750980"/>
                      <a:pt x="371123" y="750980"/>
                    </a:cubicBezTo>
                    <a:cubicBezTo>
                      <a:pt x="371534" y="748237"/>
                      <a:pt x="371946" y="745494"/>
                      <a:pt x="372220" y="742750"/>
                    </a:cubicBezTo>
                    <a:cubicBezTo>
                      <a:pt x="372495" y="737264"/>
                      <a:pt x="372495" y="731914"/>
                      <a:pt x="372220" y="726565"/>
                    </a:cubicBezTo>
                    <a:cubicBezTo>
                      <a:pt x="372220" y="726702"/>
                      <a:pt x="372220" y="726840"/>
                      <a:pt x="372220" y="726977"/>
                    </a:cubicBezTo>
                    <a:cubicBezTo>
                      <a:pt x="371672" y="718884"/>
                      <a:pt x="370437" y="710929"/>
                      <a:pt x="368791" y="702837"/>
                    </a:cubicBezTo>
                    <a:cubicBezTo>
                      <a:pt x="368791" y="702974"/>
                      <a:pt x="368791" y="703111"/>
                      <a:pt x="368928" y="703248"/>
                    </a:cubicBezTo>
                    <a:cubicBezTo>
                      <a:pt x="367831" y="698310"/>
                      <a:pt x="366734" y="693647"/>
                      <a:pt x="365499" y="688846"/>
                    </a:cubicBezTo>
                    <a:cubicBezTo>
                      <a:pt x="363991" y="683086"/>
                      <a:pt x="362070" y="677462"/>
                      <a:pt x="360150" y="671701"/>
                    </a:cubicBezTo>
                    <a:cubicBezTo>
                      <a:pt x="360287" y="671976"/>
                      <a:pt x="360287" y="672113"/>
                      <a:pt x="360425" y="672387"/>
                    </a:cubicBezTo>
                    <a:cubicBezTo>
                      <a:pt x="356996" y="662786"/>
                      <a:pt x="353429" y="653185"/>
                      <a:pt x="349452" y="643721"/>
                    </a:cubicBezTo>
                    <a:cubicBezTo>
                      <a:pt x="346571" y="636863"/>
                      <a:pt x="343417" y="630005"/>
                      <a:pt x="340262" y="623147"/>
                    </a:cubicBezTo>
                    <a:cubicBezTo>
                      <a:pt x="339851" y="622872"/>
                      <a:pt x="339576" y="622461"/>
                      <a:pt x="339165" y="622186"/>
                    </a:cubicBezTo>
                    <a:cubicBezTo>
                      <a:pt x="337519" y="620815"/>
                      <a:pt x="336010" y="619306"/>
                      <a:pt x="334501" y="617797"/>
                    </a:cubicBezTo>
                    <a:cubicBezTo>
                      <a:pt x="330798" y="614368"/>
                      <a:pt x="327095" y="610802"/>
                      <a:pt x="323391" y="607373"/>
                    </a:cubicBezTo>
                    <a:cubicBezTo>
                      <a:pt x="321334" y="605316"/>
                      <a:pt x="319139" y="603258"/>
                      <a:pt x="316945" y="601338"/>
                    </a:cubicBezTo>
                    <a:cubicBezTo>
                      <a:pt x="315162" y="599692"/>
                      <a:pt x="313516" y="597772"/>
                      <a:pt x="311733" y="595989"/>
                    </a:cubicBezTo>
                    <a:cubicBezTo>
                      <a:pt x="305286" y="589405"/>
                      <a:pt x="298977" y="582822"/>
                      <a:pt x="292530" y="576375"/>
                    </a:cubicBezTo>
                    <a:cubicBezTo>
                      <a:pt x="291296" y="575003"/>
                      <a:pt x="290061" y="573632"/>
                      <a:pt x="288827" y="572397"/>
                    </a:cubicBezTo>
                    <a:cubicBezTo>
                      <a:pt x="285947" y="569106"/>
                      <a:pt x="283066" y="565814"/>
                      <a:pt x="280049" y="562385"/>
                    </a:cubicBezTo>
                    <a:cubicBezTo>
                      <a:pt x="274562" y="556075"/>
                      <a:pt x="269076" y="549766"/>
                      <a:pt x="263452" y="543594"/>
                    </a:cubicBezTo>
                    <a:cubicBezTo>
                      <a:pt x="263452" y="543594"/>
                      <a:pt x="263452" y="543594"/>
                      <a:pt x="263452" y="543594"/>
                    </a:cubicBezTo>
                    <a:cubicBezTo>
                      <a:pt x="262629" y="542634"/>
                      <a:pt x="261806" y="541536"/>
                      <a:pt x="260984" y="540576"/>
                    </a:cubicBezTo>
                    <a:cubicBezTo>
                      <a:pt x="258377" y="537284"/>
                      <a:pt x="255771" y="533993"/>
                      <a:pt x="253165" y="530564"/>
                    </a:cubicBezTo>
                    <a:cubicBezTo>
                      <a:pt x="247542" y="523431"/>
                      <a:pt x="242055" y="516436"/>
                      <a:pt x="236432" y="509304"/>
                    </a:cubicBezTo>
                    <a:cubicBezTo>
                      <a:pt x="233003" y="504778"/>
                      <a:pt x="229574" y="500251"/>
                      <a:pt x="226282" y="495588"/>
                    </a:cubicBezTo>
                    <a:cubicBezTo>
                      <a:pt x="220658" y="487907"/>
                      <a:pt x="215309" y="480089"/>
                      <a:pt x="210234" y="472133"/>
                    </a:cubicBezTo>
                    <a:cubicBezTo>
                      <a:pt x="207765" y="468293"/>
                      <a:pt x="205159" y="464452"/>
                      <a:pt x="202828" y="460612"/>
                    </a:cubicBezTo>
                    <a:cubicBezTo>
                      <a:pt x="200770" y="457183"/>
                      <a:pt x="198850" y="453617"/>
                      <a:pt x="197204" y="449914"/>
                    </a:cubicBezTo>
                    <a:cubicBezTo>
                      <a:pt x="195695" y="446896"/>
                      <a:pt x="194598" y="443467"/>
                      <a:pt x="193912" y="440175"/>
                    </a:cubicBezTo>
                    <a:cubicBezTo>
                      <a:pt x="192952" y="435649"/>
                      <a:pt x="192541" y="431123"/>
                      <a:pt x="191718" y="426597"/>
                    </a:cubicBezTo>
                    <a:cubicBezTo>
                      <a:pt x="191306" y="424402"/>
                      <a:pt x="192678" y="421933"/>
                      <a:pt x="194872" y="421110"/>
                    </a:cubicBezTo>
                    <a:cubicBezTo>
                      <a:pt x="196655" y="420424"/>
                      <a:pt x="198439" y="419464"/>
                      <a:pt x="200222" y="418778"/>
                    </a:cubicBezTo>
                    <a:cubicBezTo>
                      <a:pt x="201182" y="418367"/>
                      <a:pt x="202279" y="418092"/>
                      <a:pt x="203239" y="417818"/>
                    </a:cubicBezTo>
                    <a:cubicBezTo>
                      <a:pt x="205297" y="417544"/>
                      <a:pt x="207491" y="417681"/>
                      <a:pt x="209411" y="418504"/>
                    </a:cubicBezTo>
                    <a:cubicBezTo>
                      <a:pt x="210920" y="419190"/>
                      <a:pt x="212017" y="419601"/>
                      <a:pt x="213389" y="420561"/>
                    </a:cubicBezTo>
                    <a:cubicBezTo>
                      <a:pt x="214761" y="421384"/>
                      <a:pt x="215995" y="422482"/>
                      <a:pt x="217092" y="423442"/>
                    </a:cubicBezTo>
                    <a:cubicBezTo>
                      <a:pt x="218327" y="424539"/>
                      <a:pt x="219424" y="425636"/>
                      <a:pt x="220658" y="426733"/>
                    </a:cubicBezTo>
                    <a:cubicBezTo>
                      <a:pt x="222716" y="428654"/>
                      <a:pt x="224910" y="430711"/>
                      <a:pt x="226968" y="432631"/>
                    </a:cubicBezTo>
                    <a:cubicBezTo>
                      <a:pt x="229848" y="435375"/>
                      <a:pt x="232454" y="438529"/>
                      <a:pt x="235060" y="441684"/>
                    </a:cubicBezTo>
                    <a:cubicBezTo>
                      <a:pt x="237118" y="444016"/>
                      <a:pt x="239175" y="446485"/>
                      <a:pt x="241095" y="448816"/>
                    </a:cubicBezTo>
                    <a:cubicBezTo>
                      <a:pt x="243427" y="451697"/>
                      <a:pt x="245759" y="454440"/>
                      <a:pt x="248090" y="457320"/>
                    </a:cubicBezTo>
                    <a:cubicBezTo>
                      <a:pt x="253165" y="463630"/>
                      <a:pt x="258377" y="469802"/>
                      <a:pt x="263452" y="476111"/>
                    </a:cubicBezTo>
                    <a:cubicBezTo>
                      <a:pt x="264687" y="477757"/>
                      <a:pt x="265921" y="479403"/>
                      <a:pt x="267019" y="481049"/>
                    </a:cubicBezTo>
                    <a:cubicBezTo>
                      <a:pt x="270036" y="485164"/>
                      <a:pt x="273054" y="489278"/>
                      <a:pt x="276071" y="493393"/>
                    </a:cubicBezTo>
                    <a:cubicBezTo>
                      <a:pt x="281146" y="500388"/>
                      <a:pt x="286221" y="507384"/>
                      <a:pt x="291433" y="514379"/>
                    </a:cubicBezTo>
                    <a:cubicBezTo>
                      <a:pt x="292119" y="515339"/>
                      <a:pt x="292667" y="516299"/>
                      <a:pt x="293353" y="517259"/>
                    </a:cubicBezTo>
                    <a:cubicBezTo>
                      <a:pt x="295411" y="520688"/>
                      <a:pt x="297468" y="523980"/>
                      <a:pt x="299525" y="527272"/>
                    </a:cubicBezTo>
                    <a:cubicBezTo>
                      <a:pt x="305149" y="536325"/>
                      <a:pt x="310635" y="545240"/>
                      <a:pt x="316259" y="554292"/>
                    </a:cubicBezTo>
                    <a:cubicBezTo>
                      <a:pt x="317768" y="556761"/>
                      <a:pt x="319277" y="559230"/>
                      <a:pt x="320922" y="561699"/>
                    </a:cubicBezTo>
                    <a:cubicBezTo>
                      <a:pt x="321608" y="562796"/>
                      <a:pt x="322157" y="564031"/>
                      <a:pt x="322843" y="565265"/>
                    </a:cubicBezTo>
                    <a:cubicBezTo>
                      <a:pt x="327369" y="574044"/>
                      <a:pt x="331895" y="582684"/>
                      <a:pt x="336422" y="591463"/>
                    </a:cubicBezTo>
                    <a:cubicBezTo>
                      <a:pt x="338479" y="595440"/>
                      <a:pt x="340536" y="599555"/>
                      <a:pt x="342731" y="603533"/>
                    </a:cubicBezTo>
                    <a:cubicBezTo>
                      <a:pt x="343691" y="605453"/>
                      <a:pt x="344788" y="607373"/>
                      <a:pt x="345748" y="609293"/>
                    </a:cubicBezTo>
                    <a:cubicBezTo>
                      <a:pt x="346983" y="611899"/>
                      <a:pt x="348217" y="614643"/>
                      <a:pt x="349452" y="617249"/>
                    </a:cubicBezTo>
                    <a:cubicBezTo>
                      <a:pt x="353841" y="621089"/>
                      <a:pt x="358230" y="625067"/>
                      <a:pt x="362619" y="628908"/>
                    </a:cubicBezTo>
                    <a:cubicBezTo>
                      <a:pt x="362482" y="628770"/>
                      <a:pt x="362345" y="628633"/>
                      <a:pt x="362345" y="628633"/>
                    </a:cubicBezTo>
                    <a:cubicBezTo>
                      <a:pt x="362482" y="628770"/>
                      <a:pt x="362619" y="628908"/>
                      <a:pt x="362756" y="629044"/>
                    </a:cubicBezTo>
                    <a:cubicBezTo>
                      <a:pt x="362756" y="629044"/>
                      <a:pt x="362756" y="629044"/>
                      <a:pt x="362756" y="629044"/>
                    </a:cubicBezTo>
                    <a:cubicBezTo>
                      <a:pt x="369614" y="635080"/>
                      <a:pt x="377021" y="640840"/>
                      <a:pt x="384565" y="645915"/>
                    </a:cubicBezTo>
                    <a:cubicBezTo>
                      <a:pt x="384428" y="645778"/>
                      <a:pt x="384290" y="645641"/>
                      <a:pt x="384016" y="645641"/>
                    </a:cubicBezTo>
                    <a:cubicBezTo>
                      <a:pt x="386759" y="647287"/>
                      <a:pt x="389502" y="648796"/>
                      <a:pt x="392246" y="650304"/>
                    </a:cubicBezTo>
                    <a:cubicBezTo>
                      <a:pt x="392108" y="650304"/>
                      <a:pt x="391971" y="650167"/>
                      <a:pt x="391834" y="650167"/>
                    </a:cubicBezTo>
                    <a:cubicBezTo>
                      <a:pt x="391971" y="650304"/>
                      <a:pt x="392246" y="650304"/>
                      <a:pt x="392383" y="650441"/>
                    </a:cubicBezTo>
                    <a:lnTo>
                      <a:pt x="392383" y="650441"/>
                    </a:lnTo>
                    <a:lnTo>
                      <a:pt x="392383" y="650441"/>
                    </a:lnTo>
                    <a:cubicBezTo>
                      <a:pt x="393480" y="650990"/>
                      <a:pt x="394715" y="651402"/>
                      <a:pt x="395812" y="651813"/>
                    </a:cubicBezTo>
                    <a:cubicBezTo>
                      <a:pt x="396498" y="651950"/>
                      <a:pt x="397183" y="652087"/>
                      <a:pt x="398006" y="652362"/>
                    </a:cubicBezTo>
                    <a:cubicBezTo>
                      <a:pt x="397869" y="652362"/>
                      <a:pt x="397732" y="652362"/>
                      <a:pt x="397595" y="652362"/>
                    </a:cubicBezTo>
                    <a:cubicBezTo>
                      <a:pt x="398692" y="652636"/>
                      <a:pt x="399927" y="652773"/>
                      <a:pt x="401024" y="652911"/>
                    </a:cubicBezTo>
                    <a:cubicBezTo>
                      <a:pt x="401710" y="652911"/>
                      <a:pt x="402395" y="652911"/>
                      <a:pt x="403218" y="652911"/>
                    </a:cubicBezTo>
                    <a:cubicBezTo>
                      <a:pt x="403218" y="652911"/>
                      <a:pt x="403218" y="652911"/>
                      <a:pt x="403218" y="652911"/>
                    </a:cubicBezTo>
                    <a:cubicBezTo>
                      <a:pt x="403630" y="652911"/>
                      <a:pt x="404041" y="652911"/>
                      <a:pt x="404590" y="652773"/>
                    </a:cubicBezTo>
                    <a:cubicBezTo>
                      <a:pt x="405139" y="652636"/>
                      <a:pt x="405687" y="652499"/>
                      <a:pt x="406236" y="652362"/>
                    </a:cubicBezTo>
                    <a:cubicBezTo>
                      <a:pt x="405962" y="652362"/>
                      <a:pt x="405824" y="652499"/>
                      <a:pt x="405687" y="652636"/>
                    </a:cubicBezTo>
                    <a:cubicBezTo>
                      <a:pt x="406922" y="652225"/>
                      <a:pt x="408019" y="651676"/>
                      <a:pt x="409116" y="651127"/>
                    </a:cubicBezTo>
                    <a:cubicBezTo>
                      <a:pt x="408842" y="651264"/>
                      <a:pt x="408705" y="651264"/>
                      <a:pt x="408568" y="651402"/>
                    </a:cubicBezTo>
                    <a:cubicBezTo>
                      <a:pt x="409116" y="651127"/>
                      <a:pt x="409665" y="650716"/>
                      <a:pt x="410214" y="650304"/>
                    </a:cubicBezTo>
                    <a:cubicBezTo>
                      <a:pt x="410214" y="650304"/>
                      <a:pt x="410214" y="650304"/>
                      <a:pt x="410214" y="650304"/>
                    </a:cubicBezTo>
                    <a:cubicBezTo>
                      <a:pt x="410625" y="650030"/>
                      <a:pt x="410899" y="649756"/>
                      <a:pt x="411311" y="649482"/>
                    </a:cubicBezTo>
                    <a:cubicBezTo>
                      <a:pt x="411174" y="649618"/>
                      <a:pt x="411037" y="649756"/>
                      <a:pt x="410899" y="649893"/>
                    </a:cubicBezTo>
                    <a:cubicBezTo>
                      <a:pt x="411722" y="649207"/>
                      <a:pt x="412545" y="648384"/>
                      <a:pt x="413368" y="647561"/>
                    </a:cubicBezTo>
                    <a:cubicBezTo>
                      <a:pt x="413368" y="647561"/>
                      <a:pt x="413368" y="647561"/>
                      <a:pt x="413231" y="647698"/>
                    </a:cubicBezTo>
                    <a:cubicBezTo>
                      <a:pt x="413643" y="647150"/>
                      <a:pt x="414054" y="646601"/>
                      <a:pt x="414328" y="646053"/>
                    </a:cubicBezTo>
                    <a:cubicBezTo>
                      <a:pt x="414328" y="646189"/>
                      <a:pt x="414191" y="646189"/>
                      <a:pt x="414191" y="646327"/>
                    </a:cubicBezTo>
                    <a:cubicBezTo>
                      <a:pt x="414740" y="645367"/>
                      <a:pt x="415289" y="644544"/>
                      <a:pt x="415837" y="643583"/>
                    </a:cubicBezTo>
                    <a:cubicBezTo>
                      <a:pt x="415837" y="643583"/>
                      <a:pt x="415837" y="643583"/>
                      <a:pt x="415837" y="643721"/>
                    </a:cubicBezTo>
                    <a:cubicBezTo>
                      <a:pt x="415837" y="643721"/>
                      <a:pt x="415837" y="643583"/>
                      <a:pt x="415974" y="643583"/>
                    </a:cubicBezTo>
                    <a:cubicBezTo>
                      <a:pt x="415974" y="643446"/>
                      <a:pt x="416111" y="643309"/>
                      <a:pt x="416111" y="643309"/>
                    </a:cubicBezTo>
                    <a:cubicBezTo>
                      <a:pt x="416111" y="643309"/>
                      <a:pt x="416111" y="643446"/>
                      <a:pt x="415974" y="643446"/>
                    </a:cubicBezTo>
                    <a:cubicBezTo>
                      <a:pt x="416386" y="642486"/>
                      <a:pt x="416797" y="641526"/>
                      <a:pt x="417209" y="640566"/>
                    </a:cubicBezTo>
                    <a:cubicBezTo>
                      <a:pt x="417209" y="640566"/>
                      <a:pt x="417209" y="640703"/>
                      <a:pt x="417209" y="640703"/>
                    </a:cubicBezTo>
                    <a:cubicBezTo>
                      <a:pt x="417209" y="640566"/>
                      <a:pt x="417209" y="640566"/>
                      <a:pt x="417346" y="640429"/>
                    </a:cubicBezTo>
                    <a:cubicBezTo>
                      <a:pt x="417346" y="640292"/>
                      <a:pt x="417483" y="640154"/>
                      <a:pt x="417483" y="640017"/>
                    </a:cubicBezTo>
                    <a:cubicBezTo>
                      <a:pt x="417483" y="640017"/>
                      <a:pt x="417483" y="640154"/>
                      <a:pt x="417483" y="640154"/>
                    </a:cubicBezTo>
                    <a:cubicBezTo>
                      <a:pt x="418306" y="637686"/>
                      <a:pt x="418992" y="635080"/>
                      <a:pt x="419678" y="632473"/>
                    </a:cubicBezTo>
                    <a:cubicBezTo>
                      <a:pt x="419678" y="632748"/>
                      <a:pt x="419540" y="632885"/>
                      <a:pt x="419540" y="633159"/>
                    </a:cubicBezTo>
                    <a:cubicBezTo>
                      <a:pt x="419952" y="630828"/>
                      <a:pt x="420226" y="628633"/>
                      <a:pt x="420501" y="626438"/>
                    </a:cubicBezTo>
                    <a:cubicBezTo>
                      <a:pt x="420775" y="621089"/>
                      <a:pt x="420775" y="615740"/>
                      <a:pt x="420501" y="610254"/>
                    </a:cubicBezTo>
                    <a:cubicBezTo>
                      <a:pt x="420501" y="610254"/>
                      <a:pt x="420501" y="610391"/>
                      <a:pt x="420501" y="610391"/>
                    </a:cubicBezTo>
                    <a:cubicBezTo>
                      <a:pt x="420501" y="610116"/>
                      <a:pt x="420501" y="609979"/>
                      <a:pt x="420501" y="609705"/>
                    </a:cubicBezTo>
                    <a:lnTo>
                      <a:pt x="420501" y="609705"/>
                    </a:lnTo>
                    <a:lnTo>
                      <a:pt x="420501" y="609705"/>
                    </a:lnTo>
                    <a:cubicBezTo>
                      <a:pt x="419952" y="602161"/>
                      <a:pt x="418855" y="594754"/>
                      <a:pt x="417346" y="587485"/>
                    </a:cubicBezTo>
                    <a:cubicBezTo>
                      <a:pt x="417346" y="587622"/>
                      <a:pt x="417346" y="587760"/>
                      <a:pt x="417483" y="587896"/>
                    </a:cubicBezTo>
                    <a:cubicBezTo>
                      <a:pt x="415563" y="578844"/>
                      <a:pt x="413094" y="569791"/>
                      <a:pt x="410076" y="561013"/>
                    </a:cubicBezTo>
                    <a:cubicBezTo>
                      <a:pt x="410076" y="561013"/>
                      <a:pt x="410076" y="561150"/>
                      <a:pt x="410076" y="561150"/>
                    </a:cubicBezTo>
                    <a:cubicBezTo>
                      <a:pt x="407745" y="554567"/>
                      <a:pt x="405276" y="548120"/>
                      <a:pt x="402395" y="541811"/>
                    </a:cubicBezTo>
                    <a:cubicBezTo>
                      <a:pt x="394440" y="536187"/>
                      <a:pt x="386896" y="530152"/>
                      <a:pt x="379490" y="523843"/>
                    </a:cubicBezTo>
                    <a:cubicBezTo>
                      <a:pt x="372495" y="517945"/>
                      <a:pt x="365911" y="511498"/>
                      <a:pt x="359053" y="505326"/>
                    </a:cubicBezTo>
                    <a:cubicBezTo>
                      <a:pt x="357133" y="503543"/>
                      <a:pt x="355212" y="501897"/>
                      <a:pt x="353429" y="500114"/>
                    </a:cubicBezTo>
                    <a:cubicBezTo>
                      <a:pt x="350960" y="497508"/>
                      <a:pt x="348492" y="495039"/>
                      <a:pt x="345886" y="492570"/>
                    </a:cubicBezTo>
                    <a:cubicBezTo>
                      <a:pt x="339439" y="485987"/>
                      <a:pt x="332718" y="479403"/>
                      <a:pt x="326409" y="472682"/>
                    </a:cubicBezTo>
                    <a:cubicBezTo>
                      <a:pt x="312281" y="457869"/>
                      <a:pt x="298840" y="442370"/>
                      <a:pt x="287044" y="425636"/>
                    </a:cubicBezTo>
                    <a:cubicBezTo>
                      <a:pt x="281558" y="417955"/>
                      <a:pt x="276483" y="409863"/>
                      <a:pt x="272093" y="401633"/>
                    </a:cubicBezTo>
                    <a:cubicBezTo>
                      <a:pt x="270036" y="397793"/>
                      <a:pt x="268390" y="393952"/>
                      <a:pt x="266744" y="389975"/>
                    </a:cubicBezTo>
                    <a:cubicBezTo>
                      <a:pt x="265098" y="386134"/>
                      <a:pt x="263315" y="382294"/>
                      <a:pt x="262492" y="378316"/>
                    </a:cubicBezTo>
                    <a:cubicBezTo>
                      <a:pt x="262218" y="376533"/>
                      <a:pt x="262081" y="375298"/>
                      <a:pt x="261944" y="373653"/>
                    </a:cubicBezTo>
                    <a:cubicBezTo>
                      <a:pt x="261944" y="372555"/>
                      <a:pt x="261944" y="371321"/>
                      <a:pt x="262355" y="370361"/>
                    </a:cubicBezTo>
                    <a:cubicBezTo>
                      <a:pt x="262767" y="368989"/>
                      <a:pt x="263178" y="368029"/>
                      <a:pt x="263864" y="366657"/>
                    </a:cubicBezTo>
                    <a:cubicBezTo>
                      <a:pt x="264275" y="365697"/>
                      <a:pt x="264961" y="364875"/>
                      <a:pt x="265510" y="364051"/>
                    </a:cubicBezTo>
                    <a:cubicBezTo>
                      <a:pt x="266607" y="362543"/>
                      <a:pt x="268253" y="361308"/>
                      <a:pt x="270036" y="360622"/>
                    </a:cubicBezTo>
                    <a:cubicBezTo>
                      <a:pt x="271956" y="359799"/>
                      <a:pt x="274425" y="360074"/>
                      <a:pt x="276483" y="360622"/>
                    </a:cubicBezTo>
                    <a:cubicBezTo>
                      <a:pt x="279500" y="361446"/>
                      <a:pt x="282106" y="363228"/>
                      <a:pt x="284712" y="364875"/>
                    </a:cubicBezTo>
                    <a:cubicBezTo>
                      <a:pt x="287593" y="366657"/>
                      <a:pt x="290336" y="368715"/>
                      <a:pt x="292942" y="371047"/>
                    </a:cubicBezTo>
                    <a:cubicBezTo>
                      <a:pt x="296371" y="374338"/>
                      <a:pt x="299663" y="377767"/>
                      <a:pt x="303092" y="381196"/>
                    </a:cubicBezTo>
                    <a:cubicBezTo>
                      <a:pt x="306795" y="384900"/>
                      <a:pt x="310224" y="389014"/>
                      <a:pt x="313790" y="392992"/>
                    </a:cubicBezTo>
                    <a:cubicBezTo>
                      <a:pt x="320099" y="400124"/>
                      <a:pt x="326135" y="407668"/>
                      <a:pt x="332307" y="414938"/>
                    </a:cubicBezTo>
                    <a:cubicBezTo>
                      <a:pt x="336010" y="419327"/>
                      <a:pt x="339713" y="423579"/>
                      <a:pt x="343142" y="428105"/>
                    </a:cubicBezTo>
                    <a:cubicBezTo>
                      <a:pt x="349177" y="436198"/>
                      <a:pt x="355212" y="444290"/>
                      <a:pt x="361247" y="452382"/>
                    </a:cubicBezTo>
                    <a:cubicBezTo>
                      <a:pt x="363031" y="454714"/>
                      <a:pt x="364676" y="457046"/>
                      <a:pt x="366460" y="459378"/>
                    </a:cubicBezTo>
                    <a:cubicBezTo>
                      <a:pt x="368517" y="462121"/>
                      <a:pt x="370437" y="465138"/>
                      <a:pt x="372495" y="468019"/>
                    </a:cubicBezTo>
                    <a:cubicBezTo>
                      <a:pt x="375512" y="472408"/>
                      <a:pt x="378530" y="476934"/>
                      <a:pt x="381410" y="481461"/>
                    </a:cubicBezTo>
                    <a:cubicBezTo>
                      <a:pt x="392383" y="498331"/>
                      <a:pt x="402258" y="516025"/>
                      <a:pt x="410625" y="534404"/>
                    </a:cubicBezTo>
                    <a:cubicBezTo>
                      <a:pt x="410762" y="534678"/>
                      <a:pt x="410899" y="535090"/>
                      <a:pt x="411037" y="535364"/>
                    </a:cubicBezTo>
                    <a:cubicBezTo>
                      <a:pt x="411722" y="535776"/>
                      <a:pt x="412271" y="536187"/>
                      <a:pt x="412957" y="536599"/>
                    </a:cubicBezTo>
                    <a:cubicBezTo>
                      <a:pt x="412820" y="536461"/>
                      <a:pt x="412682" y="536461"/>
                      <a:pt x="412545" y="536325"/>
                    </a:cubicBezTo>
                    <a:cubicBezTo>
                      <a:pt x="418580" y="540302"/>
                      <a:pt x="424615" y="544142"/>
                      <a:pt x="431062" y="547434"/>
                    </a:cubicBezTo>
                    <a:cubicBezTo>
                      <a:pt x="430925" y="547434"/>
                      <a:pt x="430925" y="547434"/>
                      <a:pt x="430788" y="547297"/>
                    </a:cubicBezTo>
                    <a:cubicBezTo>
                      <a:pt x="434491" y="549080"/>
                      <a:pt x="438331" y="550726"/>
                      <a:pt x="442309" y="552098"/>
                    </a:cubicBezTo>
                    <a:cubicBezTo>
                      <a:pt x="442035" y="551961"/>
                      <a:pt x="441898" y="551961"/>
                      <a:pt x="441623" y="551823"/>
                    </a:cubicBezTo>
                    <a:cubicBezTo>
                      <a:pt x="443132" y="552372"/>
                      <a:pt x="444504" y="552646"/>
                      <a:pt x="446012" y="553058"/>
                    </a:cubicBezTo>
                    <a:cubicBezTo>
                      <a:pt x="445875" y="553058"/>
                      <a:pt x="445875" y="553058"/>
                      <a:pt x="445738" y="553058"/>
                    </a:cubicBezTo>
                    <a:cubicBezTo>
                      <a:pt x="445875" y="553058"/>
                      <a:pt x="446150" y="553058"/>
                      <a:pt x="446287" y="553195"/>
                    </a:cubicBezTo>
                    <a:cubicBezTo>
                      <a:pt x="446287" y="553195"/>
                      <a:pt x="446424" y="553195"/>
                      <a:pt x="446424" y="553195"/>
                    </a:cubicBezTo>
                    <a:cubicBezTo>
                      <a:pt x="446424" y="553195"/>
                      <a:pt x="446424" y="553195"/>
                      <a:pt x="446287" y="553195"/>
                    </a:cubicBezTo>
                    <a:cubicBezTo>
                      <a:pt x="448207" y="553470"/>
                      <a:pt x="449990" y="553744"/>
                      <a:pt x="451910" y="553881"/>
                    </a:cubicBezTo>
                    <a:cubicBezTo>
                      <a:pt x="451910" y="553881"/>
                      <a:pt x="451773" y="553881"/>
                      <a:pt x="451773" y="553881"/>
                    </a:cubicBezTo>
                    <a:cubicBezTo>
                      <a:pt x="451910" y="553881"/>
                      <a:pt x="451910" y="553881"/>
                      <a:pt x="452047" y="553881"/>
                    </a:cubicBezTo>
                    <a:cubicBezTo>
                      <a:pt x="452185" y="553881"/>
                      <a:pt x="452322" y="553881"/>
                      <a:pt x="452459" y="553881"/>
                    </a:cubicBezTo>
                    <a:cubicBezTo>
                      <a:pt x="452322" y="553881"/>
                      <a:pt x="452185" y="553881"/>
                      <a:pt x="452185" y="553881"/>
                    </a:cubicBezTo>
                    <a:cubicBezTo>
                      <a:pt x="453419" y="553881"/>
                      <a:pt x="454516" y="553881"/>
                      <a:pt x="455751" y="553881"/>
                    </a:cubicBezTo>
                    <a:cubicBezTo>
                      <a:pt x="455751" y="553881"/>
                      <a:pt x="455614" y="553881"/>
                      <a:pt x="455614" y="553881"/>
                    </a:cubicBezTo>
                    <a:cubicBezTo>
                      <a:pt x="456299" y="553744"/>
                      <a:pt x="456985" y="553606"/>
                      <a:pt x="457671" y="553606"/>
                    </a:cubicBezTo>
                    <a:cubicBezTo>
                      <a:pt x="457397" y="553606"/>
                      <a:pt x="457259" y="553744"/>
                      <a:pt x="456985" y="553744"/>
                    </a:cubicBezTo>
                    <a:cubicBezTo>
                      <a:pt x="458220" y="553470"/>
                      <a:pt x="459454" y="553195"/>
                      <a:pt x="460551" y="552646"/>
                    </a:cubicBezTo>
                    <a:cubicBezTo>
                      <a:pt x="460551" y="552646"/>
                      <a:pt x="460551" y="552646"/>
                      <a:pt x="460414" y="552646"/>
                    </a:cubicBezTo>
                    <a:cubicBezTo>
                      <a:pt x="461100" y="552372"/>
                      <a:pt x="461786" y="552098"/>
                      <a:pt x="462472" y="551823"/>
                    </a:cubicBezTo>
                    <a:cubicBezTo>
                      <a:pt x="463432" y="551412"/>
                      <a:pt x="464392" y="550863"/>
                      <a:pt x="465352" y="550315"/>
                    </a:cubicBezTo>
                    <a:cubicBezTo>
                      <a:pt x="465352" y="550315"/>
                      <a:pt x="465215" y="550315"/>
                      <a:pt x="465215" y="550452"/>
                    </a:cubicBezTo>
                    <a:cubicBezTo>
                      <a:pt x="465763" y="550041"/>
                      <a:pt x="466312" y="549629"/>
                      <a:pt x="466861" y="549217"/>
                    </a:cubicBezTo>
                    <a:cubicBezTo>
                      <a:pt x="466724" y="549355"/>
                      <a:pt x="466586" y="549492"/>
                      <a:pt x="466449" y="549629"/>
                    </a:cubicBezTo>
                    <a:cubicBezTo>
                      <a:pt x="467409" y="548806"/>
                      <a:pt x="468369" y="547846"/>
                      <a:pt x="469192" y="547023"/>
                    </a:cubicBezTo>
                    <a:cubicBezTo>
                      <a:pt x="469878" y="546200"/>
                      <a:pt x="470564" y="545377"/>
                      <a:pt x="471250" y="544417"/>
                    </a:cubicBezTo>
                    <a:cubicBezTo>
                      <a:pt x="471936" y="543319"/>
                      <a:pt x="472484" y="542222"/>
                      <a:pt x="473170" y="541125"/>
                    </a:cubicBezTo>
                    <a:cubicBezTo>
                      <a:pt x="473170" y="541262"/>
                      <a:pt x="473170" y="541262"/>
                      <a:pt x="473033" y="541399"/>
                    </a:cubicBezTo>
                    <a:cubicBezTo>
                      <a:pt x="473170" y="541262"/>
                      <a:pt x="473170" y="540988"/>
                      <a:pt x="473307" y="540851"/>
                    </a:cubicBezTo>
                    <a:lnTo>
                      <a:pt x="473307" y="540851"/>
                    </a:lnTo>
                    <a:lnTo>
                      <a:pt x="473307" y="540851"/>
                    </a:lnTo>
                    <a:cubicBezTo>
                      <a:pt x="473719" y="539890"/>
                      <a:pt x="474130" y="539068"/>
                      <a:pt x="474404" y="538107"/>
                    </a:cubicBezTo>
                    <a:cubicBezTo>
                      <a:pt x="474404" y="538107"/>
                      <a:pt x="474404" y="538245"/>
                      <a:pt x="474267" y="538245"/>
                    </a:cubicBezTo>
                    <a:cubicBezTo>
                      <a:pt x="474679" y="536873"/>
                      <a:pt x="475090" y="535639"/>
                      <a:pt x="475365" y="534267"/>
                    </a:cubicBezTo>
                    <a:cubicBezTo>
                      <a:pt x="475639" y="532484"/>
                      <a:pt x="475913" y="530701"/>
                      <a:pt x="476050" y="528918"/>
                    </a:cubicBezTo>
                    <a:cubicBezTo>
                      <a:pt x="476050" y="529055"/>
                      <a:pt x="476050" y="529055"/>
                      <a:pt x="476050" y="529192"/>
                    </a:cubicBezTo>
                    <a:cubicBezTo>
                      <a:pt x="476050" y="529055"/>
                      <a:pt x="476050" y="528918"/>
                      <a:pt x="476050" y="528918"/>
                    </a:cubicBezTo>
                    <a:cubicBezTo>
                      <a:pt x="476050" y="528781"/>
                      <a:pt x="476050" y="528643"/>
                      <a:pt x="476050" y="528506"/>
                    </a:cubicBezTo>
                    <a:cubicBezTo>
                      <a:pt x="476050" y="528506"/>
                      <a:pt x="476050" y="528643"/>
                      <a:pt x="476050" y="528643"/>
                    </a:cubicBezTo>
                    <a:cubicBezTo>
                      <a:pt x="476188" y="526038"/>
                      <a:pt x="476188" y="523568"/>
                      <a:pt x="476050" y="520962"/>
                    </a:cubicBezTo>
                    <a:cubicBezTo>
                      <a:pt x="476050" y="520962"/>
                      <a:pt x="476050" y="521100"/>
                      <a:pt x="476050" y="521100"/>
                    </a:cubicBezTo>
                    <a:cubicBezTo>
                      <a:pt x="476050" y="520962"/>
                      <a:pt x="476050" y="520825"/>
                      <a:pt x="476050" y="520688"/>
                    </a:cubicBezTo>
                    <a:cubicBezTo>
                      <a:pt x="476050" y="520551"/>
                      <a:pt x="476050" y="520414"/>
                      <a:pt x="476050" y="520414"/>
                    </a:cubicBezTo>
                    <a:cubicBezTo>
                      <a:pt x="476050" y="520414"/>
                      <a:pt x="476050" y="520551"/>
                      <a:pt x="476050" y="520688"/>
                    </a:cubicBezTo>
                    <a:cubicBezTo>
                      <a:pt x="475776" y="517671"/>
                      <a:pt x="475227" y="514653"/>
                      <a:pt x="474679" y="511636"/>
                    </a:cubicBezTo>
                    <a:cubicBezTo>
                      <a:pt x="474679" y="511773"/>
                      <a:pt x="474679" y="511910"/>
                      <a:pt x="474679" y="512184"/>
                    </a:cubicBezTo>
                    <a:cubicBezTo>
                      <a:pt x="473307" y="506149"/>
                      <a:pt x="471661" y="500251"/>
                      <a:pt x="469741" y="494491"/>
                    </a:cubicBezTo>
                    <a:cubicBezTo>
                      <a:pt x="466586" y="485438"/>
                      <a:pt x="462609" y="476797"/>
                      <a:pt x="458220" y="468156"/>
                    </a:cubicBezTo>
                    <a:cubicBezTo>
                      <a:pt x="452047" y="456223"/>
                      <a:pt x="445189" y="444839"/>
                      <a:pt x="437646" y="433729"/>
                    </a:cubicBezTo>
                    <a:cubicBezTo>
                      <a:pt x="437783" y="434003"/>
                      <a:pt x="437920" y="434140"/>
                      <a:pt x="438057" y="434277"/>
                    </a:cubicBezTo>
                    <a:cubicBezTo>
                      <a:pt x="428730" y="420561"/>
                      <a:pt x="418443" y="407394"/>
                      <a:pt x="407608" y="394775"/>
                    </a:cubicBezTo>
                    <a:cubicBezTo>
                      <a:pt x="406922" y="394364"/>
                      <a:pt x="406236" y="393952"/>
                      <a:pt x="405550" y="393541"/>
                    </a:cubicBezTo>
                    <a:cubicBezTo>
                      <a:pt x="403630" y="392443"/>
                      <a:pt x="401710" y="391346"/>
                      <a:pt x="399789" y="390249"/>
                    </a:cubicBezTo>
                    <a:cubicBezTo>
                      <a:pt x="395537" y="387780"/>
                      <a:pt x="391286" y="385311"/>
                      <a:pt x="387034" y="382842"/>
                    </a:cubicBezTo>
                    <a:cubicBezTo>
                      <a:pt x="386073" y="382294"/>
                      <a:pt x="385250" y="381745"/>
                      <a:pt x="384290" y="381196"/>
                    </a:cubicBezTo>
                    <a:cubicBezTo>
                      <a:pt x="381136" y="379139"/>
                      <a:pt x="378118" y="377082"/>
                      <a:pt x="374963" y="375024"/>
                    </a:cubicBezTo>
                    <a:cubicBezTo>
                      <a:pt x="371672" y="372830"/>
                      <a:pt x="368517" y="370635"/>
                      <a:pt x="365225" y="368578"/>
                    </a:cubicBezTo>
                    <a:cubicBezTo>
                      <a:pt x="362208" y="366520"/>
                      <a:pt x="359327" y="364463"/>
                      <a:pt x="356447" y="362268"/>
                    </a:cubicBezTo>
                    <a:cubicBezTo>
                      <a:pt x="349863" y="357468"/>
                      <a:pt x="343417" y="352256"/>
                      <a:pt x="337107" y="347044"/>
                    </a:cubicBezTo>
                    <a:cubicBezTo>
                      <a:pt x="331347" y="342243"/>
                      <a:pt x="325860" y="337305"/>
                      <a:pt x="320648" y="331956"/>
                    </a:cubicBezTo>
                    <a:cubicBezTo>
                      <a:pt x="318179" y="329350"/>
                      <a:pt x="315710" y="326881"/>
                      <a:pt x="313379" y="324275"/>
                    </a:cubicBezTo>
                    <a:cubicBezTo>
                      <a:pt x="311733" y="322492"/>
                      <a:pt x="310087" y="320434"/>
                      <a:pt x="308715" y="318240"/>
                    </a:cubicBezTo>
                    <a:cubicBezTo>
                      <a:pt x="307892" y="317143"/>
                      <a:pt x="307344" y="315908"/>
                      <a:pt x="306658" y="314674"/>
                    </a:cubicBezTo>
                    <a:cubicBezTo>
                      <a:pt x="306246" y="313714"/>
                      <a:pt x="305972" y="312616"/>
                      <a:pt x="305561" y="311519"/>
                    </a:cubicBezTo>
                    <a:cubicBezTo>
                      <a:pt x="305286" y="310696"/>
                      <a:pt x="305149" y="309736"/>
                      <a:pt x="305012" y="308913"/>
                    </a:cubicBezTo>
                    <a:cubicBezTo>
                      <a:pt x="304600" y="306856"/>
                      <a:pt x="304600" y="304798"/>
                      <a:pt x="304326" y="302878"/>
                    </a:cubicBezTo>
                    <a:cubicBezTo>
                      <a:pt x="303915" y="300135"/>
                      <a:pt x="305972" y="297392"/>
                      <a:pt x="308715" y="296980"/>
                    </a:cubicBezTo>
                    <a:cubicBezTo>
                      <a:pt x="310773" y="296706"/>
                      <a:pt x="312693" y="296295"/>
                      <a:pt x="314750" y="296157"/>
                    </a:cubicBezTo>
                    <a:cubicBezTo>
                      <a:pt x="315848" y="296020"/>
                      <a:pt x="317082" y="296157"/>
                      <a:pt x="318179" y="296295"/>
                    </a:cubicBezTo>
                    <a:cubicBezTo>
                      <a:pt x="319277" y="296431"/>
                      <a:pt x="320511" y="296843"/>
                      <a:pt x="321471" y="297254"/>
                    </a:cubicBezTo>
                    <a:cubicBezTo>
                      <a:pt x="323117" y="298077"/>
                      <a:pt x="324214" y="298626"/>
                      <a:pt x="325860" y="299586"/>
                    </a:cubicBezTo>
                    <a:cubicBezTo>
                      <a:pt x="327232" y="300546"/>
                      <a:pt x="328603" y="301506"/>
                      <a:pt x="329975" y="302604"/>
                    </a:cubicBezTo>
                    <a:cubicBezTo>
                      <a:pt x="331895" y="303975"/>
                      <a:pt x="333678" y="305347"/>
                      <a:pt x="335461" y="306718"/>
                    </a:cubicBezTo>
                    <a:cubicBezTo>
                      <a:pt x="339576" y="309873"/>
                      <a:pt x="343280" y="313576"/>
                      <a:pt x="347120" y="317143"/>
                    </a:cubicBezTo>
                    <a:cubicBezTo>
                      <a:pt x="353567" y="323178"/>
                      <a:pt x="360013" y="329350"/>
                      <a:pt x="366460" y="335522"/>
                    </a:cubicBezTo>
                    <a:cubicBezTo>
                      <a:pt x="371123" y="340048"/>
                      <a:pt x="375649" y="344712"/>
                      <a:pt x="380176" y="349375"/>
                    </a:cubicBezTo>
                    <a:cubicBezTo>
                      <a:pt x="383605" y="352804"/>
                      <a:pt x="387034" y="356370"/>
                      <a:pt x="390463" y="359937"/>
                    </a:cubicBezTo>
                    <a:cubicBezTo>
                      <a:pt x="393892" y="363503"/>
                      <a:pt x="397321" y="367069"/>
                      <a:pt x="400750" y="370772"/>
                    </a:cubicBezTo>
                    <a:cubicBezTo>
                      <a:pt x="405687" y="376121"/>
                      <a:pt x="410488" y="381471"/>
                      <a:pt x="415151" y="386957"/>
                    </a:cubicBezTo>
                    <a:cubicBezTo>
                      <a:pt x="420912" y="389975"/>
                      <a:pt x="426673" y="392992"/>
                      <a:pt x="432296" y="395872"/>
                    </a:cubicBezTo>
                    <a:cubicBezTo>
                      <a:pt x="432159" y="395736"/>
                      <a:pt x="431885" y="395598"/>
                      <a:pt x="431748" y="395598"/>
                    </a:cubicBezTo>
                    <a:cubicBezTo>
                      <a:pt x="437234" y="398204"/>
                      <a:pt x="442583" y="400673"/>
                      <a:pt x="448070" y="403279"/>
                    </a:cubicBezTo>
                    <a:cubicBezTo>
                      <a:pt x="450813" y="404514"/>
                      <a:pt x="453693" y="405611"/>
                      <a:pt x="456574" y="406845"/>
                    </a:cubicBezTo>
                    <a:cubicBezTo>
                      <a:pt x="460414" y="408491"/>
                      <a:pt x="464255" y="410000"/>
                      <a:pt x="468232" y="411509"/>
                    </a:cubicBezTo>
                    <a:cubicBezTo>
                      <a:pt x="468232" y="411509"/>
                      <a:pt x="468232" y="411509"/>
                      <a:pt x="468232" y="411509"/>
                    </a:cubicBezTo>
                    <a:cubicBezTo>
                      <a:pt x="471936" y="412743"/>
                      <a:pt x="475639" y="413840"/>
                      <a:pt x="479342" y="414663"/>
                    </a:cubicBezTo>
                    <a:cubicBezTo>
                      <a:pt x="479068" y="414663"/>
                      <a:pt x="478931" y="414526"/>
                      <a:pt x="478656" y="414526"/>
                    </a:cubicBezTo>
                    <a:cubicBezTo>
                      <a:pt x="479479" y="414663"/>
                      <a:pt x="480302" y="414801"/>
                      <a:pt x="481125" y="414801"/>
                    </a:cubicBezTo>
                    <a:cubicBezTo>
                      <a:pt x="480851" y="414801"/>
                      <a:pt x="480714" y="414801"/>
                      <a:pt x="480440" y="414801"/>
                    </a:cubicBezTo>
                    <a:cubicBezTo>
                      <a:pt x="481674" y="414938"/>
                      <a:pt x="483046" y="414938"/>
                      <a:pt x="484280" y="414938"/>
                    </a:cubicBezTo>
                    <a:cubicBezTo>
                      <a:pt x="484966" y="414938"/>
                      <a:pt x="485514" y="414801"/>
                      <a:pt x="486063" y="414801"/>
                    </a:cubicBezTo>
                    <a:cubicBezTo>
                      <a:pt x="486475" y="414663"/>
                      <a:pt x="487023" y="414526"/>
                      <a:pt x="487435" y="414526"/>
                    </a:cubicBezTo>
                    <a:cubicBezTo>
                      <a:pt x="487846" y="414389"/>
                      <a:pt x="488258" y="414115"/>
                      <a:pt x="488669" y="413978"/>
                    </a:cubicBezTo>
                    <a:cubicBezTo>
                      <a:pt x="488532" y="413978"/>
                      <a:pt x="488395" y="414115"/>
                      <a:pt x="488395" y="414115"/>
                    </a:cubicBezTo>
                    <a:cubicBezTo>
                      <a:pt x="488532" y="414115"/>
                      <a:pt x="488669" y="413978"/>
                      <a:pt x="488669" y="413978"/>
                    </a:cubicBezTo>
                    <a:cubicBezTo>
                      <a:pt x="488806" y="413978"/>
                      <a:pt x="488806" y="413978"/>
                      <a:pt x="488943" y="413840"/>
                    </a:cubicBezTo>
                    <a:cubicBezTo>
                      <a:pt x="488806" y="413840"/>
                      <a:pt x="488806" y="413840"/>
                      <a:pt x="488669" y="413978"/>
                    </a:cubicBezTo>
                    <a:cubicBezTo>
                      <a:pt x="489081" y="413703"/>
                      <a:pt x="489629" y="413429"/>
                      <a:pt x="490041" y="413155"/>
                    </a:cubicBezTo>
                    <a:cubicBezTo>
                      <a:pt x="490315" y="412881"/>
                      <a:pt x="490589" y="412743"/>
                      <a:pt x="491001" y="412469"/>
                    </a:cubicBezTo>
                    <a:cubicBezTo>
                      <a:pt x="491138" y="412332"/>
                      <a:pt x="491275" y="412057"/>
                      <a:pt x="491412" y="411920"/>
                    </a:cubicBezTo>
                    <a:cubicBezTo>
                      <a:pt x="491549" y="411646"/>
                      <a:pt x="491687" y="411372"/>
                      <a:pt x="491824" y="411097"/>
                    </a:cubicBezTo>
                    <a:cubicBezTo>
                      <a:pt x="491961" y="410686"/>
                      <a:pt x="492098" y="410411"/>
                      <a:pt x="492235" y="410000"/>
                    </a:cubicBezTo>
                    <a:cubicBezTo>
                      <a:pt x="492510" y="408903"/>
                      <a:pt x="492510" y="407943"/>
                      <a:pt x="492647" y="406845"/>
                    </a:cubicBezTo>
                    <a:cubicBezTo>
                      <a:pt x="492647" y="406982"/>
                      <a:pt x="492647" y="407120"/>
                      <a:pt x="492647" y="407394"/>
                    </a:cubicBezTo>
                    <a:cubicBezTo>
                      <a:pt x="492647" y="406982"/>
                      <a:pt x="492647" y="406434"/>
                      <a:pt x="492647" y="405885"/>
                    </a:cubicBezTo>
                    <a:cubicBezTo>
                      <a:pt x="492510" y="405337"/>
                      <a:pt x="492510" y="404788"/>
                      <a:pt x="492372" y="404239"/>
                    </a:cubicBezTo>
                    <a:cubicBezTo>
                      <a:pt x="492235" y="403691"/>
                      <a:pt x="492098" y="403279"/>
                      <a:pt x="491961" y="402730"/>
                    </a:cubicBezTo>
                    <a:cubicBezTo>
                      <a:pt x="491275" y="400947"/>
                      <a:pt x="490589" y="399301"/>
                      <a:pt x="489766" y="397518"/>
                    </a:cubicBezTo>
                    <a:cubicBezTo>
                      <a:pt x="489766" y="397518"/>
                      <a:pt x="489766" y="397518"/>
                      <a:pt x="489766" y="397518"/>
                    </a:cubicBezTo>
                    <a:cubicBezTo>
                      <a:pt x="488395" y="394775"/>
                      <a:pt x="486886" y="392169"/>
                      <a:pt x="485240" y="389563"/>
                    </a:cubicBezTo>
                    <a:cubicBezTo>
                      <a:pt x="485377" y="389700"/>
                      <a:pt x="485514" y="389975"/>
                      <a:pt x="485652" y="390112"/>
                    </a:cubicBezTo>
                    <a:cubicBezTo>
                      <a:pt x="481125" y="383391"/>
                      <a:pt x="475776" y="377082"/>
                      <a:pt x="470564" y="370909"/>
                    </a:cubicBezTo>
                    <a:cubicBezTo>
                      <a:pt x="470701" y="371047"/>
                      <a:pt x="470701" y="371184"/>
                      <a:pt x="470838" y="371321"/>
                    </a:cubicBezTo>
                    <a:cubicBezTo>
                      <a:pt x="466312" y="366246"/>
                      <a:pt x="461786" y="361171"/>
                      <a:pt x="456848" y="356370"/>
                    </a:cubicBezTo>
                    <a:cubicBezTo>
                      <a:pt x="454516" y="354039"/>
                      <a:pt x="452047" y="351707"/>
                      <a:pt x="449716" y="349375"/>
                    </a:cubicBezTo>
                    <a:cubicBezTo>
                      <a:pt x="446287" y="346083"/>
                      <a:pt x="442995" y="342792"/>
                      <a:pt x="439566" y="339363"/>
                    </a:cubicBezTo>
                    <a:cubicBezTo>
                      <a:pt x="437646" y="337443"/>
                      <a:pt x="435725" y="335522"/>
                      <a:pt x="433668" y="333602"/>
                    </a:cubicBezTo>
                    <a:cubicBezTo>
                      <a:pt x="433805" y="333739"/>
                      <a:pt x="433942" y="333876"/>
                      <a:pt x="434079" y="334014"/>
                    </a:cubicBezTo>
                    <a:cubicBezTo>
                      <a:pt x="425164" y="326195"/>
                      <a:pt x="416111" y="318514"/>
                      <a:pt x="407196" y="310559"/>
                    </a:cubicBezTo>
                    <a:cubicBezTo>
                      <a:pt x="407333" y="310696"/>
                      <a:pt x="407470" y="310833"/>
                      <a:pt x="407745" y="310970"/>
                    </a:cubicBezTo>
                    <a:cubicBezTo>
                      <a:pt x="401161" y="305758"/>
                      <a:pt x="394577" y="300409"/>
                      <a:pt x="387994" y="295197"/>
                    </a:cubicBezTo>
                    <a:cubicBezTo>
                      <a:pt x="382782" y="291082"/>
                      <a:pt x="377570" y="287105"/>
                      <a:pt x="372220" y="282990"/>
                    </a:cubicBezTo>
                    <a:cubicBezTo>
                      <a:pt x="366460" y="278601"/>
                      <a:pt x="360699" y="274074"/>
                      <a:pt x="354801" y="269685"/>
                    </a:cubicBezTo>
                    <a:cubicBezTo>
                      <a:pt x="351509" y="267079"/>
                      <a:pt x="348080" y="264473"/>
                      <a:pt x="344651" y="262005"/>
                    </a:cubicBezTo>
                    <a:cubicBezTo>
                      <a:pt x="341496" y="259673"/>
                      <a:pt x="338479" y="257204"/>
                      <a:pt x="335736" y="254323"/>
                    </a:cubicBezTo>
                    <a:cubicBezTo>
                      <a:pt x="333267" y="251580"/>
                      <a:pt x="331621" y="248151"/>
                      <a:pt x="329838" y="244996"/>
                    </a:cubicBezTo>
                    <a:cubicBezTo>
                      <a:pt x="328741" y="243076"/>
                      <a:pt x="328878" y="240333"/>
                      <a:pt x="330661" y="238687"/>
                    </a:cubicBezTo>
                    <a:cubicBezTo>
                      <a:pt x="332993" y="236630"/>
                      <a:pt x="335050" y="234298"/>
                      <a:pt x="337930" y="233064"/>
                    </a:cubicBezTo>
                    <a:cubicBezTo>
                      <a:pt x="341222" y="231692"/>
                      <a:pt x="344925" y="231692"/>
                      <a:pt x="348492" y="231829"/>
                    </a:cubicBezTo>
                    <a:cubicBezTo>
                      <a:pt x="350275" y="231829"/>
                      <a:pt x="351921" y="232103"/>
                      <a:pt x="353704" y="232241"/>
                    </a:cubicBezTo>
                    <a:cubicBezTo>
                      <a:pt x="356996" y="232515"/>
                      <a:pt x="360287" y="232789"/>
                      <a:pt x="363716" y="233201"/>
                    </a:cubicBezTo>
                    <a:cubicBezTo>
                      <a:pt x="367145" y="233612"/>
                      <a:pt x="370574" y="234298"/>
                      <a:pt x="374003" y="234984"/>
                    </a:cubicBezTo>
                    <a:cubicBezTo>
                      <a:pt x="375924" y="235395"/>
                      <a:pt x="377981" y="235670"/>
                      <a:pt x="379764" y="236081"/>
                    </a:cubicBezTo>
                    <a:cubicBezTo>
                      <a:pt x="379764" y="236081"/>
                      <a:pt x="379627" y="236081"/>
                      <a:pt x="379627" y="236081"/>
                    </a:cubicBezTo>
                    <a:cubicBezTo>
                      <a:pt x="387994" y="237727"/>
                      <a:pt x="396498" y="239510"/>
                      <a:pt x="404864" y="241293"/>
                    </a:cubicBezTo>
                    <a:cubicBezTo>
                      <a:pt x="404590" y="241293"/>
                      <a:pt x="404453" y="241156"/>
                      <a:pt x="404179" y="241156"/>
                    </a:cubicBezTo>
                    <a:cubicBezTo>
                      <a:pt x="404727" y="241293"/>
                      <a:pt x="405276" y="241431"/>
                      <a:pt x="405824" y="241431"/>
                    </a:cubicBezTo>
                    <a:cubicBezTo>
                      <a:pt x="405550" y="241431"/>
                      <a:pt x="405413" y="241431"/>
                      <a:pt x="405139" y="241293"/>
                    </a:cubicBezTo>
                    <a:cubicBezTo>
                      <a:pt x="412545" y="242802"/>
                      <a:pt x="419952" y="244585"/>
                      <a:pt x="427359" y="246231"/>
                    </a:cubicBezTo>
                    <a:cubicBezTo>
                      <a:pt x="434628" y="247877"/>
                      <a:pt x="441760" y="249523"/>
                      <a:pt x="449030" y="251169"/>
                    </a:cubicBezTo>
                    <a:cubicBezTo>
                      <a:pt x="462883" y="254323"/>
                      <a:pt x="476736" y="257204"/>
                      <a:pt x="490589" y="260084"/>
                    </a:cubicBezTo>
                    <a:cubicBezTo>
                      <a:pt x="490452" y="260084"/>
                      <a:pt x="490315" y="260084"/>
                      <a:pt x="490178" y="259947"/>
                    </a:cubicBezTo>
                    <a:cubicBezTo>
                      <a:pt x="494567" y="260770"/>
                      <a:pt x="498956" y="261730"/>
                      <a:pt x="503345" y="262553"/>
                    </a:cubicBezTo>
                    <a:cubicBezTo>
                      <a:pt x="510478" y="263925"/>
                      <a:pt x="517747" y="265570"/>
                      <a:pt x="525154" y="266256"/>
                    </a:cubicBezTo>
                    <a:cubicBezTo>
                      <a:pt x="525154" y="266256"/>
                      <a:pt x="525017" y="266256"/>
                      <a:pt x="525017" y="266256"/>
                    </a:cubicBezTo>
                    <a:cubicBezTo>
                      <a:pt x="525154" y="266256"/>
                      <a:pt x="525154" y="266256"/>
                      <a:pt x="525291" y="266256"/>
                    </a:cubicBezTo>
                    <a:cubicBezTo>
                      <a:pt x="525428" y="266256"/>
                      <a:pt x="525565" y="266256"/>
                      <a:pt x="525702" y="266256"/>
                    </a:cubicBezTo>
                    <a:cubicBezTo>
                      <a:pt x="525702" y="266256"/>
                      <a:pt x="525565" y="266256"/>
                      <a:pt x="525565" y="266256"/>
                    </a:cubicBezTo>
                    <a:cubicBezTo>
                      <a:pt x="526251" y="266256"/>
                      <a:pt x="526937" y="266256"/>
                      <a:pt x="527623" y="266393"/>
                    </a:cubicBezTo>
                    <a:cubicBezTo>
                      <a:pt x="527348" y="266393"/>
                      <a:pt x="527211" y="266393"/>
                      <a:pt x="526937" y="266393"/>
                    </a:cubicBezTo>
                    <a:cubicBezTo>
                      <a:pt x="528308" y="266393"/>
                      <a:pt x="529543" y="266256"/>
                      <a:pt x="530777" y="265982"/>
                    </a:cubicBezTo>
                    <a:cubicBezTo>
                      <a:pt x="530640" y="265982"/>
                      <a:pt x="530503" y="265982"/>
                      <a:pt x="530366" y="266119"/>
                    </a:cubicBezTo>
                    <a:cubicBezTo>
                      <a:pt x="530777" y="265982"/>
                      <a:pt x="531189" y="265982"/>
                      <a:pt x="531600" y="265845"/>
                    </a:cubicBezTo>
                    <a:cubicBezTo>
                      <a:pt x="531875" y="265708"/>
                      <a:pt x="532012" y="265708"/>
                      <a:pt x="532286" y="265570"/>
                    </a:cubicBezTo>
                    <a:cubicBezTo>
                      <a:pt x="532423" y="265296"/>
                      <a:pt x="532423" y="265159"/>
                      <a:pt x="532560" y="264885"/>
                    </a:cubicBezTo>
                    <a:cubicBezTo>
                      <a:pt x="532560" y="264885"/>
                      <a:pt x="532560" y="264748"/>
                      <a:pt x="532560" y="264748"/>
                    </a:cubicBezTo>
                    <a:cubicBezTo>
                      <a:pt x="532560" y="264610"/>
                      <a:pt x="532423" y="264336"/>
                      <a:pt x="532423" y="264199"/>
                    </a:cubicBezTo>
                    <a:cubicBezTo>
                      <a:pt x="532286" y="263787"/>
                      <a:pt x="532149" y="263513"/>
                      <a:pt x="531875" y="263102"/>
                    </a:cubicBezTo>
                    <a:cubicBezTo>
                      <a:pt x="531600" y="262690"/>
                      <a:pt x="531326" y="262141"/>
                      <a:pt x="531052" y="261730"/>
                    </a:cubicBezTo>
                    <a:cubicBezTo>
                      <a:pt x="529954" y="260221"/>
                      <a:pt x="528720" y="258712"/>
                      <a:pt x="527485" y="257341"/>
                    </a:cubicBezTo>
                    <a:cubicBezTo>
                      <a:pt x="526114" y="255832"/>
                      <a:pt x="524605" y="254460"/>
                      <a:pt x="523233" y="253089"/>
                    </a:cubicBezTo>
                    <a:cubicBezTo>
                      <a:pt x="523233" y="253089"/>
                      <a:pt x="523371" y="253226"/>
                      <a:pt x="523371" y="253226"/>
                    </a:cubicBezTo>
                    <a:cubicBezTo>
                      <a:pt x="523233" y="253226"/>
                      <a:pt x="523233" y="253089"/>
                      <a:pt x="523096" y="253089"/>
                    </a:cubicBezTo>
                    <a:cubicBezTo>
                      <a:pt x="522959" y="252952"/>
                      <a:pt x="522959" y="252952"/>
                      <a:pt x="522822" y="252815"/>
                    </a:cubicBezTo>
                    <a:cubicBezTo>
                      <a:pt x="522822" y="252815"/>
                      <a:pt x="522959" y="252952"/>
                      <a:pt x="522959" y="252952"/>
                    </a:cubicBezTo>
                    <a:cubicBezTo>
                      <a:pt x="516924" y="247877"/>
                      <a:pt x="510615" y="243076"/>
                      <a:pt x="504031" y="238687"/>
                    </a:cubicBezTo>
                    <a:cubicBezTo>
                      <a:pt x="504031" y="238687"/>
                      <a:pt x="504168" y="238687"/>
                      <a:pt x="504168" y="238824"/>
                    </a:cubicBezTo>
                    <a:cubicBezTo>
                      <a:pt x="497996" y="234709"/>
                      <a:pt x="491687" y="230595"/>
                      <a:pt x="485377" y="226617"/>
                    </a:cubicBezTo>
                    <a:cubicBezTo>
                      <a:pt x="480577" y="223599"/>
                      <a:pt x="475913" y="220445"/>
                      <a:pt x="470975" y="217428"/>
                    </a:cubicBezTo>
                    <a:cubicBezTo>
                      <a:pt x="461100" y="211529"/>
                      <a:pt x="451362" y="205494"/>
                      <a:pt x="441486" y="199734"/>
                    </a:cubicBezTo>
                    <a:cubicBezTo>
                      <a:pt x="435314" y="196305"/>
                      <a:pt x="429279" y="192738"/>
                      <a:pt x="423107" y="189309"/>
                    </a:cubicBezTo>
                    <a:cubicBezTo>
                      <a:pt x="418032" y="186429"/>
                      <a:pt x="412682" y="183549"/>
                      <a:pt x="407470" y="180668"/>
                    </a:cubicBezTo>
                    <a:cubicBezTo>
                      <a:pt x="407470" y="180668"/>
                      <a:pt x="407470" y="180668"/>
                      <a:pt x="407333" y="180668"/>
                    </a:cubicBezTo>
                    <a:cubicBezTo>
                      <a:pt x="405962" y="179983"/>
                      <a:pt x="404727" y="179434"/>
                      <a:pt x="403356" y="178748"/>
                    </a:cubicBezTo>
                    <a:cubicBezTo>
                      <a:pt x="401298" y="177788"/>
                      <a:pt x="399241" y="176828"/>
                      <a:pt x="397183" y="175731"/>
                    </a:cubicBezTo>
                    <a:cubicBezTo>
                      <a:pt x="393754" y="173810"/>
                      <a:pt x="390188" y="172027"/>
                      <a:pt x="386759" y="170107"/>
                    </a:cubicBezTo>
                    <a:cubicBezTo>
                      <a:pt x="384976" y="169147"/>
                      <a:pt x="383193" y="168187"/>
                      <a:pt x="381410" y="167227"/>
                    </a:cubicBezTo>
                    <a:cubicBezTo>
                      <a:pt x="378941" y="165855"/>
                      <a:pt x="376609" y="164484"/>
                      <a:pt x="374278" y="163112"/>
                    </a:cubicBezTo>
                    <a:cubicBezTo>
                      <a:pt x="372083" y="161877"/>
                      <a:pt x="371123" y="158997"/>
                      <a:pt x="372083" y="156665"/>
                    </a:cubicBezTo>
                    <a:cubicBezTo>
                      <a:pt x="373180" y="154059"/>
                      <a:pt x="376335" y="152688"/>
                      <a:pt x="378941" y="153922"/>
                    </a:cubicBezTo>
                    <a:cubicBezTo>
                      <a:pt x="386073" y="157077"/>
                      <a:pt x="393206" y="160643"/>
                      <a:pt x="400201" y="164346"/>
                    </a:cubicBezTo>
                    <a:cubicBezTo>
                      <a:pt x="407059" y="168050"/>
                      <a:pt x="413917" y="171753"/>
                      <a:pt x="420775" y="175456"/>
                    </a:cubicBezTo>
                    <a:cubicBezTo>
                      <a:pt x="422421" y="176280"/>
                      <a:pt x="424067" y="176965"/>
                      <a:pt x="425576" y="177788"/>
                    </a:cubicBezTo>
                    <a:cubicBezTo>
                      <a:pt x="427907" y="178885"/>
                      <a:pt x="430376" y="179845"/>
                      <a:pt x="432845" y="180943"/>
                    </a:cubicBezTo>
                    <a:cubicBezTo>
                      <a:pt x="437920" y="183138"/>
                      <a:pt x="443132" y="185332"/>
                      <a:pt x="448344" y="187526"/>
                    </a:cubicBezTo>
                    <a:cubicBezTo>
                      <a:pt x="450539" y="188487"/>
                      <a:pt x="452870" y="189447"/>
                      <a:pt x="455065" y="190270"/>
                    </a:cubicBezTo>
                    <a:cubicBezTo>
                      <a:pt x="460140" y="192190"/>
                      <a:pt x="465215" y="194247"/>
                      <a:pt x="470427" y="196305"/>
                    </a:cubicBezTo>
                    <a:cubicBezTo>
                      <a:pt x="473033" y="197265"/>
                      <a:pt x="475776" y="198225"/>
                      <a:pt x="478245" y="199048"/>
                    </a:cubicBezTo>
                    <a:cubicBezTo>
                      <a:pt x="482497" y="200557"/>
                      <a:pt x="486749" y="202065"/>
                      <a:pt x="491001" y="203437"/>
                    </a:cubicBezTo>
                    <a:lnTo>
                      <a:pt x="491001" y="203437"/>
                    </a:lnTo>
                    <a:cubicBezTo>
                      <a:pt x="495116" y="204671"/>
                      <a:pt x="499230" y="206043"/>
                      <a:pt x="503208" y="207277"/>
                    </a:cubicBezTo>
                    <a:cubicBezTo>
                      <a:pt x="510615" y="209609"/>
                      <a:pt x="518159" y="211529"/>
                      <a:pt x="525702" y="213175"/>
                    </a:cubicBezTo>
                    <a:cubicBezTo>
                      <a:pt x="525428" y="213175"/>
                      <a:pt x="525291" y="213038"/>
                      <a:pt x="525017" y="213038"/>
                    </a:cubicBezTo>
                    <a:cubicBezTo>
                      <a:pt x="527348" y="213450"/>
                      <a:pt x="529680" y="213861"/>
                      <a:pt x="532012" y="213999"/>
                    </a:cubicBezTo>
                    <a:cubicBezTo>
                      <a:pt x="534206" y="214135"/>
                      <a:pt x="536401" y="214135"/>
                      <a:pt x="538733" y="214135"/>
                    </a:cubicBezTo>
                    <a:cubicBezTo>
                      <a:pt x="538733" y="214135"/>
                      <a:pt x="538595" y="214135"/>
                      <a:pt x="538595" y="214135"/>
                    </a:cubicBezTo>
                    <a:cubicBezTo>
                      <a:pt x="539693" y="213999"/>
                      <a:pt x="540927" y="213861"/>
                      <a:pt x="542024" y="213587"/>
                    </a:cubicBezTo>
                    <a:cubicBezTo>
                      <a:pt x="542710" y="213450"/>
                      <a:pt x="543259" y="213312"/>
                      <a:pt x="543945" y="213038"/>
                    </a:cubicBezTo>
                    <a:cubicBezTo>
                      <a:pt x="543945" y="213038"/>
                      <a:pt x="543945" y="213038"/>
                      <a:pt x="543807" y="213038"/>
                    </a:cubicBezTo>
                    <a:cubicBezTo>
                      <a:pt x="544905" y="212764"/>
                      <a:pt x="545865" y="212352"/>
                      <a:pt x="546962" y="211804"/>
                    </a:cubicBezTo>
                    <a:cubicBezTo>
                      <a:pt x="546962" y="211804"/>
                      <a:pt x="546962" y="211804"/>
                      <a:pt x="546825" y="211804"/>
                    </a:cubicBezTo>
                    <a:cubicBezTo>
                      <a:pt x="547374" y="211529"/>
                      <a:pt x="548059" y="211118"/>
                      <a:pt x="548608" y="210844"/>
                    </a:cubicBezTo>
                    <a:cubicBezTo>
                      <a:pt x="549020" y="210570"/>
                      <a:pt x="549431" y="210158"/>
                      <a:pt x="549843" y="209883"/>
                    </a:cubicBezTo>
                    <a:cubicBezTo>
                      <a:pt x="549705" y="210021"/>
                      <a:pt x="549568" y="210158"/>
                      <a:pt x="549431" y="210295"/>
                    </a:cubicBezTo>
                    <a:cubicBezTo>
                      <a:pt x="549843" y="209883"/>
                      <a:pt x="550254" y="209609"/>
                      <a:pt x="550528" y="209198"/>
                    </a:cubicBezTo>
                    <a:cubicBezTo>
                      <a:pt x="550940" y="208649"/>
                      <a:pt x="551488" y="208100"/>
                      <a:pt x="551900" y="207552"/>
                    </a:cubicBezTo>
                    <a:cubicBezTo>
                      <a:pt x="551763" y="207826"/>
                      <a:pt x="551626" y="207963"/>
                      <a:pt x="551488" y="208100"/>
                    </a:cubicBezTo>
                    <a:cubicBezTo>
                      <a:pt x="552449" y="206866"/>
                      <a:pt x="553134" y="205494"/>
                      <a:pt x="553820" y="204123"/>
                    </a:cubicBezTo>
                    <a:cubicBezTo>
                      <a:pt x="553683" y="204397"/>
                      <a:pt x="553546" y="204534"/>
                      <a:pt x="553546" y="204671"/>
                    </a:cubicBezTo>
                    <a:cubicBezTo>
                      <a:pt x="553820" y="204123"/>
                      <a:pt x="554094" y="203574"/>
                      <a:pt x="554369" y="203025"/>
                    </a:cubicBezTo>
                    <a:cubicBezTo>
                      <a:pt x="554780" y="201791"/>
                      <a:pt x="555192" y="200419"/>
                      <a:pt x="555329" y="199185"/>
                    </a:cubicBezTo>
                    <a:cubicBezTo>
                      <a:pt x="555329" y="199459"/>
                      <a:pt x="555192" y="199596"/>
                      <a:pt x="555192" y="199871"/>
                    </a:cubicBezTo>
                    <a:cubicBezTo>
                      <a:pt x="555466" y="198362"/>
                      <a:pt x="555603" y="196990"/>
                      <a:pt x="555603" y="195482"/>
                    </a:cubicBezTo>
                    <a:cubicBezTo>
                      <a:pt x="555603" y="195619"/>
                      <a:pt x="555603" y="195756"/>
                      <a:pt x="555603" y="195756"/>
                    </a:cubicBezTo>
                    <a:cubicBezTo>
                      <a:pt x="555603" y="194522"/>
                      <a:pt x="555603" y="193425"/>
                      <a:pt x="555603" y="192190"/>
                    </a:cubicBezTo>
                    <a:cubicBezTo>
                      <a:pt x="555329" y="189858"/>
                      <a:pt x="555055" y="187664"/>
                      <a:pt x="554643" y="185469"/>
                    </a:cubicBezTo>
                    <a:cubicBezTo>
                      <a:pt x="554643" y="185743"/>
                      <a:pt x="554643" y="185880"/>
                      <a:pt x="554780" y="186155"/>
                    </a:cubicBezTo>
                    <a:cubicBezTo>
                      <a:pt x="554094" y="183000"/>
                      <a:pt x="553134" y="179983"/>
                      <a:pt x="552037" y="176965"/>
                    </a:cubicBezTo>
                    <a:cubicBezTo>
                      <a:pt x="552037" y="177239"/>
                      <a:pt x="552174" y="177377"/>
                      <a:pt x="552311" y="177651"/>
                    </a:cubicBezTo>
                    <a:cubicBezTo>
                      <a:pt x="551214" y="174633"/>
                      <a:pt x="549843" y="171616"/>
                      <a:pt x="548471" y="168598"/>
                    </a:cubicBezTo>
                    <a:cubicBezTo>
                      <a:pt x="545042" y="162015"/>
                      <a:pt x="541339" y="155568"/>
                      <a:pt x="537224" y="149396"/>
                    </a:cubicBezTo>
                    <a:cubicBezTo>
                      <a:pt x="537361" y="149670"/>
                      <a:pt x="537498" y="149807"/>
                      <a:pt x="537635" y="149945"/>
                    </a:cubicBezTo>
                    <a:cubicBezTo>
                      <a:pt x="529269" y="137600"/>
                      <a:pt x="519942" y="126079"/>
                      <a:pt x="510066" y="114969"/>
                    </a:cubicBezTo>
                    <a:cubicBezTo>
                      <a:pt x="510066" y="114969"/>
                      <a:pt x="510066" y="114969"/>
                      <a:pt x="510066" y="114969"/>
                    </a:cubicBezTo>
                    <a:cubicBezTo>
                      <a:pt x="506226" y="110580"/>
                      <a:pt x="502248" y="106328"/>
                      <a:pt x="498270" y="102076"/>
                    </a:cubicBezTo>
                    <a:cubicBezTo>
                      <a:pt x="493607" y="97001"/>
                      <a:pt x="488806" y="92063"/>
                      <a:pt x="484143" y="87126"/>
                    </a:cubicBezTo>
                    <a:cubicBezTo>
                      <a:pt x="477696" y="80268"/>
                      <a:pt x="470838" y="73684"/>
                      <a:pt x="464117" y="66963"/>
                    </a:cubicBezTo>
                    <a:cubicBezTo>
                      <a:pt x="458220" y="60928"/>
                      <a:pt x="452047" y="55030"/>
                      <a:pt x="446012" y="49132"/>
                    </a:cubicBezTo>
                    <a:cubicBezTo>
                      <a:pt x="438331" y="41588"/>
                      <a:pt x="430788" y="34044"/>
                      <a:pt x="422832" y="26775"/>
                    </a:cubicBezTo>
                    <a:cubicBezTo>
                      <a:pt x="422147" y="26363"/>
                      <a:pt x="421324" y="25952"/>
                      <a:pt x="420638" y="25540"/>
                    </a:cubicBezTo>
                    <a:cubicBezTo>
                      <a:pt x="418718" y="24443"/>
                      <a:pt x="417209" y="22934"/>
                      <a:pt x="415563" y="21426"/>
                    </a:cubicBezTo>
                    <a:cubicBezTo>
                      <a:pt x="414054" y="19780"/>
                      <a:pt x="413643" y="17448"/>
                      <a:pt x="414740" y="15528"/>
                    </a:cubicBezTo>
                    <a:cubicBezTo>
                      <a:pt x="415974" y="13470"/>
                      <a:pt x="418718" y="12373"/>
                      <a:pt x="420912" y="13470"/>
                    </a:cubicBezTo>
                    <a:cubicBezTo>
                      <a:pt x="422147" y="14156"/>
                      <a:pt x="423381" y="14705"/>
                      <a:pt x="424615" y="15391"/>
                    </a:cubicBezTo>
                    <a:cubicBezTo>
                      <a:pt x="426124" y="16214"/>
                      <a:pt x="427496" y="17448"/>
                      <a:pt x="428730" y="18546"/>
                    </a:cubicBezTo>
                    <a:cubicBezTo>
                      <a:pt x="429279" y="18957"/>
                      <a:pt x="429827" y="19505"/>
                      <a:pt x="430376" y="19917"/>
                    </a:cubicBezTo>
                    <a:cubicBezTo>
                      <a:pt x="433668" y="21563"/>
                      <a:pt x="437234" y="22934"/>
                      <a:pt x="440663" y="24169"/>
                    </a:cubicBezTo>
                    <a:lnTo>
                      <a:pt x="440663" y="24169"/>
                    </a:lnTo>
                    <a:cubicBezTo>
                      <a:pt x="445875" y="25952"/>
                      <a:pt x="451224" y="27461"/>
                      <a:pt x="456574" y="28558"/>
                    </a:cubicBezTo>
                    <a:cubicBezTo>
                      <a:pt x="456299" y="28558"/>
                      <a:pt x="456162" y="28421"/>
                      <a:pt x="455888" y="28421"/>
                    </a:cubicBezTo>
                    <a:cubicBezTo>
                      <a:pt x="460551" y="29381"/>
                      <a:pt x="465078" y="30067"/>
                      <a:pt x="469741" y="30341"/>
                    </a:cubicBezTo>
                    <a:cubicBezTo>
                      <a:pt x="469467" y="30341"/>
                      <a:pt x="469330" y="30341"/>
                      <a:pt x="469055" y="30341"/>
                    </a:cubicBezTo>
                    <a:cubicBezTo>
                      <a:pt x="471936" y="30478"/>
                      <a:pt x="474816" y="30478"/>
                      <a:pt x="477696" y="30341"/>
                    </a:cubicBezTo>
                    <a:cubicBezTo>
                      <a:pt x="479617" y="30067"/>
                      <a:pt x="481537" y="29792"/>
                      <a:pt x="483457" y="29518"/>
                    </a:cubicBezTo>
                    <a:cubicBezTo>
                      <a:pt x="483320" y="29518"/>
                      <a:pt x="483183" y="29518"/>
                      <a:pt x="483183" y="29518"/>
                    </a:cubicBezTo>
                    <a:cubicBezTo>
                      <a:pt x="484417" y="29244"/>
                      <a:pt x="485514" y="28969"/>
                      <a:pt x="486612" y="28421"/>
                    </a:cubicBezTo>
                    <a:cubicBezTo>
                      <a:pt x="486475" y="28421"/>
                      <a:pt x="486200" y="28558"/>
                      <a:pt x="486063" y="28558"/>
                    </a:cubicBezTo>
                    <a:cubicBezTo>
                      <a:pt x="486612" y="28421"/>
                      <a:pt x="487023" y="28146"/>
                      <a:pt x="487572" y="27872"/>
                    </a:cubicBezTo>
                    <a:cubicBezTo>
                      <a:pt x="487435" y="27872"/>
                      <a:pt x="487298" y="28009"/>
                      <a:pt x="487160" y="28146"/>
                    </a:cubicBezTo>
                    <a:cubicBezTo>
                      <a:pt x="488258" y="27598"/>
                      <a:pt x="489355" y="27049"/>
                      <a:pt x="490452" y="26363"/>
                    </a:cubicBezTo>
                    <a:cubicBezTo>
                      <a:pt x="490315" y="26501"/>
                      <a:pt x="490178" y="26638"/>
                      <a:pt x="490041" y="26775"/>
                    </a:cubicBezTo>
                    <a:cubicBezTo>
                      <a:pt x="490452" y="26501"/>
                      <a:pt x="491001" y="26089"/>
                      <a:pt x="491412" y="25815"/>
                    </a:cubicBezTo>
                    <a:cubicBezTo>
                      <a:pt x="491275" y="25952"/>
                      <a:pt x="491138" y="25952"/>
                      <a:pt x="491138" y="26089"/>
                    </a:cubicBezTo>
                    <a:cubicBezTo>
                      <a:pt x="492098" y="25266"/>
                      <a:pt x="492921" y="24443"/>
                      <a:pt x="493881" y="23483"/>
                    </a:cubicBezTo>
                    <a:cubicBezTo>
                      <a:pt x="493744" y="23620"/>
                      <a:pt x="493607" y="23757"/>
                      <a:pt x="493470" y="23895"/>
                    </a:cubicBezTo>
                    <a:cubicBezTo>
                      <a:pt x="494293" y="22934"/>
                      <a:pt x="495116" y="21837"/>
                      <a:pt x="495801" y="20877"/>
                    </a:cubicBezTo>
                    <a:cubicBezTo>
                      <a:pt x="495664" y="21014"/>
                      <a:pt x="495527" y="21151"/>
                      <a:pt x="495527" y="21426"/>
                    </a:cubicBezTo>
                    <a:cubicBezTo>
                      <a:pt x="496350" y="20191"/>
                      <a:pt x="497036" y="18957"/>
                      <a:pt x="497722" y="17585"/>
                    </a:cubicBezTo>
                    <a:cubicBezTo>
                      <a:pt x="497722" y="17585"/>
                      <a:pt x="497722" y="17585"/>
                      <a:pt x="497722" y="17585"/>
                    </a:cubicBezTo>
                    <a:cubicBezTo>
                      <a:pt x="497722" y="17585"/>
                      <a:pt x="497722" y="17585"/>
                      <a:pt x="497722" y="17448"/>
                    </a:cubicBezTo>
                    <a:cubicBezTo>
                      <a:pt x="497859" y="17311"/>
                      <a:pt x="497859" y="17174"/>
                      <a:pt x="497996" y="17037"/>
                    </a:cubicBezTo>
                    <a:cubicBezTo>
                      <a:pt x="497996" y="17037"/>
                      <a:pt x="497859" y="17174"/>
                      <a:pt x="497859" y="17311"/>
                    </a:cubicBezTo>
                    <a:cubicBezTo>
                      <a:pt x="498407" y="16076"/>
                      <a:pt x="498956" y="14979"/>
                      <a:pt x="499368" y="13745"/>
                    </a:cubicBezTo>
                    <a:cubicBezTo>
                      <a:pt x="500465" y="10316"/>
                      <a:pt x="501288" y="7024"/>
                      <a:pt x="501974" y="3458"/>
                    </a:cubicBezTo>
                    <a:cubicBezTo>
                      <a:pt x="502522" y="989"/>
                      <a:pt x="505403" y="-520"/>
                      <a:pt x="507734" y="166"/>
                    </a:cubicBezTo>
                    <a:cubicBezTo>
                      <a:pt x="510340" y="852"/>
                      <a:pt x="511438" y="3458"/>
                      <a:pt x="511026" y="5927"/>
                    </a:cubicBezTo>
                    <a:cubicBezTo>
                      <a:pt x="510478" y="8670"/>
                      <a:pt x="509929" y="11413"/>
                      <a:pt x="509106" y="14156"/>
                    </a:cubicBezTo>
                    <a:cubicBezTo>
                      <a:pt x="508420" y="16625"/>
                      <a:pt x="507460" y="18957"/>
                      <a:pt x="506363" y="21288"/>
                    </a:cubicBezTo>
                    <a:cubicBezTo>
                      <a:pt x="504580" y="25129"/>
                      <a:pt x="502111" y="28421"/>
                      <a:pt x="499230" y="31575"/>
                    </a:cubicBezTo>
                    <a:cubicBezTo>
                      <a:pt x="496624" y="34319"/>
                      <a:pt x="493195" y="35965"/>
                      <a:pt x="489904" y="37473"/>
                    </a:cubicBezTo>
                    <a:cubicBezTo>
                      <a:pt x="485652" y="39394"/>
                      <a:pt x="480851" y="39805"/>
                      <a:pt x="476188" y="40079"/>
                    </a:cubicBezTo>
                    <a:cubicBezTo>
                      <a:pt x="470564" y="40354"/>
                      <a:pt x="464803" y="39668"/>
                      <a:pt x="459180" y="38845"/>
                    </a:cubicBezTo>
                    <a:cubicBezTo>
                      <a:pt x="455476" y="38296"/>
                      <a:pt x="451773" y="37473"/>
                      <a:pt x="448070" y="36513"/>
                    </a:cubicBezTo>
                    <a:cubicBezTo>
                      <a:pt x="451087" y="39394"/>
                      <a:pt x="454242" y="42411"/>
                      <a:pt x="457259" y="45291"/>
                    </a:cubicBezTo>
                    <a:cubicBezTo>
                      <a:pt x="462472" y="50366"/>
                      <a:pt x="467684" y="55304"/>
                      <a:pt x="472896" y="60516"/>
                    </a:cubicBezTo>
                    <a:cubicBezTo>
                      <a:pt x="476325" y="63945"/>
                      <a:pt x="479617" y="67237"/>
                      <a:pt x="483046" y="70666"/>
                    </a:cubicBezTo>
                    <a:cubicBezTo>
                      <a:pt x="485240" y="72861"/>
                      <a:pt x="487572" y="75055"/>
                      <a:pt x="489629" y="77250"/>
                    </a:cubicBezTo>
                    <a:cubicBezTo>
                      <a:pt x="495527" y="83559"/>
                      <a:pt x="501562" y="89868"/>
                      <a:pt x="507460" y="96178"/>
                    </a:cubicBezTo>
                    <a:cubicBezTo>
                      <a:pt x="516787" y="106191"/>
                      <a:pt x="525840" y="116478"/>
                      <a:pt x="534206" y="127313"/>
                    </a:cubicBezTo>
                    <a:cubicBezTo>
                      <a:pt x="539967" y="134720"/>
                      <a:pt x="545591" y="142401"/>
                      <a:pt x="550528" y="150493"/>
                    </a:cubicBezTo>
                    <a:cubicBezTo>
                      <a:pt x="552860" y="154197"/>
                      <a:pt x="555055" y="158174"/>
                      <a:pt x="556975" y="162152"/>
                    </a:cubicBezTo>
                    <a:cubicBezTo>
                      <a:pt x="558072" y="164346"/>
                      <a:pt x="559169" y="166678"/>
                      <a:pt x="560267" y="169010"/>
                    </a:cubicBezTo>
                    <a:cubicBezTo>
                      <a:pt x="561364" y="171479"/>
                      <a:pt x="562187" y="174085"/>
                      <a:pt x="563010" y="176691"/>
                    </a:cubicBezTo>
                    <a:cubicBezTo>
                      <a:pt x="564381" y="180668"/>
                      <a:pt x="565342" y="184783"/>
                      <a:pt x="565890" y="189035"/>
                    </a:cubicBezTo>
                    <a:cubicBezTo>
                      <a:pt x="566302" y="192464"/>
                      <a:pt x="566165" y="195893"/>
                      <a:pt x="565890" y="199322"/>
                    </a:cubicBezTo>
                    <a:cubicBezTo>
                      <a:pt x="565616" y="202614"/>
                      <a:pt x="564519" y="205906"/>
                      <a:pt x="563284" y="208923"/>
                    </a:cubicBezTo>
                    <a:cubicBezTo>
                      <a:pt x="561775" y="212352"/>
                      <a:pt x="559307" y="215233"/>
                      <a:pt x="556701" y="217839"/>
                    </a:cubicBezTo>
                    <a:cubicBezTo>
                      <a:pt x="555329" y="219210"/>
                      <a:pt x="553272" y="220445"/>
                      <a:pt x="551351" y="221268"/>
                    </a:cubicBezTo>
                    <a:cubicBezTo>
                      <a:pt x="549843" y="221954"/>
                      <a:pt x="548197" y="222639"/>
                      <a:pt x="546551" y="223051"/>
                    </a:cubicBezTo>
                    <a:cubicBezTo>
                      <a:pt x="544768" y="223462"/>
                      <a:pt x="543259" y="223874"/>
                      <a:pt x="541476" y="224148"/>
                    </a:cubicBezTo>
                    <a:cubicBezTo>
                      <a:pt x="539830" y="224422"/>
                      <a:pt x="537910" y="224422"/>
                      <a:pt x="536127" y="224422"/>
                    </a:cubicBezTo>
                    <a:cubicBezTo>
                      <a:pt x="534343" y="224422"/>
                      <a:pt x="532560" y="224422"/>
                      <a:pt x="530777" y="224148"/>
                    </a:cubicBezTo>
                    <a:cubicBezTo>
                      <a:pt x="526388" y="223737"/>
                      <a:pt x="522136" y="222914"/>
                      <a:pt x="517747" y="221954"/>
                    </a:cubicBezTo>
                    <a:cubicBezTo>
                      <a:pt x="507734" y="219759"/>
                      <a:pt x="497996" y="216467"/>
                      <a:pt x="488258" y="213450"/>
                    </a:cubicBezTo>
                    <a:cubicBezTo>
                      <a:pt x="486337" y="212764"/>
                      <a:pt x="484280" y="212078"/>
                      <a:pt x="482360" y="211392"/>
                    </a:cubicBezTo>
                    <a:cubicBezTo>
                      <a:pt x="481948" y="211255"/>
                      <a:pt x="481400" y="211118"/>
                      <a:pt x="480988" y="210844"/>
                    </a:cubicBezTo>
                    <a:cubicBezTo>
                      <a:pt x="486886" y="214547"/>
                      <a:pt x="492647" y="218387"/>
                      <a:pt x="498545" y="222091"/>
                    </a:cubicBezTo>
                    <a:cubicBezTo>
                      <a:pt x="502522" y="224697"/>
                      <a:pt x="506363" y="227303"/>
                      <a:pt x="510340" y="229909"/>
                    </a:cubicBezTo>
                    <a:cubicBezTo>
                      <a:pt x="514455" y="232652"/>
                      <a:pt x="518433" y="235670"/>
                      <a:pt x="522410" y="238824"/>
                    </a:cubicBezTo>
                    <a:cubicBezTo>
                      <a:pt x="526114" y="241842"/>
                      <a:pt x="529817" y="244860"/>
                      <a:pt x="533109" y="248289"/>
                    </a:cubicBezTo>
                    <a:cubicBezTo>
                      <a:pt x="534343" y="249523"/>
                      <a:pt x="535441" y="250894"/>
                      <a:pt x="536538" y="252129"/>
                    </a:cubicBezTo>
                    <a:cubicBezTo>
                      <a:pt x="537498" y="253363"/>
                      <a:pt x="538595" y="254598"/>
                      <a:pt x="539418" y="255969"/>
                    </a:cubicBezTo>
                    <a:cubicBezTo>
                      <a:pt x="540790" y="258301"/>
                      <a:pt x="542024" y="260496"/>
                      <a:pt x="542299" y="263102"/>
                    </a:cubicBezTo>
                    <a:cubicBezTo>
                      <a:pt x="542573" y="265296"/>
                      <a:pt x="541887" y="267216"/>
                      <a:pt x="541201" y="269137"/>
                    </a:cubicBezTo>
                    <a:cubicBezTo>
                      <a:pt x="540927" y="269960"/>
                      <a:pt x="540104" y="270920"/>
                      <a:pt x="539556" y="271606"/>
                    </a:cubicBezTo>
                    <a:cubicBezTo>
                      <a:pt x="539007" y="272566"/>
                      <a:pt x="537910" y="273114"/>
                      <a:pt x="536949" y="273663"/>
                    </a:cubicBezTo>
                    <a:cubicBezTo>
                      <a:pt x="535715" y="274349"/>
                      <a:pt x="534206" y="274760"/>
                      <a:pt x="532835" y="275035"/>
                    </a:cubicBezTo>
                    <a:cubicBezTo>
                      <a:pt x="530229" y="275721"/>
                      <a:pt x="527623" y="275721"/>
                      <a:pt x="524879" y="275583"/>
                    </a:cubicBezTo>
                    <a:cubicBezTo>
                      <a:pt x="520216" y="275446"/>
                      <a:pt x="515690" y="274486"/>
                      <a:pt x="511163" y="273663"/>
                    </a:cubicBezTo>
                    <a:cubicBezTo>
                      <a:pt x="505540" y="272703"/>
                      <a:pt x="500053" y="271606"/>
                      <a:pt x="494430" y="270508"/>
                    </a:cubicBezTo>
                    <a:cubicBezTo>
                      <a:pt x="484554" y="268588"/>
                      <a:pt x="474816" y="266668"/>
                      <a:pt x="465078" y="264473"/>
                    </a:cubicBezTo>
                    <a:cubicBezTo>
                      <a:pt x="453693" y="262005"/>
                      <a:pt x="442446" y="259398"/>
                      <a:pt x="431199" y="256929"/>
                    </a:cubicBezTo>
                    <a:cubicBezTo>
                      <a:pt x="427084" y="255969"/>
                      <a:pt x="422832" y="255009"/>
                      <a:pt x="418718" y="254186"/>
                    </a:cubicBezTo>
                    <a:cubicBezTo>
                      <a:pt x="413505" y="253089"/>
                      <a:pt x="408431" y="251854"/>
                      <a:pt x="403218" y="250757"/>
                    </a:cubicBezTo>
                    <a:cubicBezTo>
                      <a:pt x="403493" y="250757"/>
                      <a:pt x="403630" y="250894"/>
                      <a:pt x="403904" y="250894"/>
                    </a:cubicBezTo>
                    <a:cubicBezTo>
                      <a:pt x="395126" y="249111"/>
                      <a:pt x="386211" y="247328"/>
                      <a:pt x="377432" y="245408"/>
                    </a:cubicBezTo>
                    <a:cubicBezTo>
                      <a:pt x="377432" y="245408"/>
                      <a:pt x="377295" y="245408"/>
                      <a:pt x="377295" y="245408"/>
                    </a:cubicBezTo>
                    <a:cubicBezTo>
                      <a:pt x="377295" y="245408"/>
                      <a:pt x="377158" y="245408"/>
                      <a:pt x="377158" y="245408"/>
                    </a:cubicBezTo>
                    <a:cubicBezTo>
                      <a:pt x="377158" y="245408"/>
                      <a:pt x="377158" y="245408"/>
                      <a:pt x="377295" y="245408"/>
                    </a:cubicBezTo>
                    <a:cubicBezTo>
                      <a:pt x="372220" y="244585"/>
                      <a:pt x="367283" y="243625"/>
                      <a:pt x="362070" y="242802"/>
                    </a:cubicBezTo>
                    <a:cubicBezTo>
                      <a:pt x="357270" y="242116"/>
                      <a:pt x="352469" y="241842"/>
                      <a:pt x="347669" y="241431"/>
                    </a:cubicBezTo>
                    <a:cubicBezTo>
                      <a:pt x="347806" y="241431"/>
                      <a:pt x="347806" y="241431"/>
                      <a:pt x="347943" y="241431"/>
                    </a:cubicBezTo>
                    <a:cubicBezTo>
                      <a:pt x="346846" y="241431"/>
                      <a:pt x="345611" y="241431"/>
                      <a:pt x="344514" y="241431"/>
                    </a:cubicBezTo>
                    <a:cubicBezTo>
                      <a:pt x="343965" y="241567"/>
                      <a:pt x="343554" y="241567"/>
                      <a:pt x="343005" y="241567"/>
                    </a:cubicBezTo>
                    <a:cubicBezTo>
                      <a:pt x="342594" y="241705"/>
                      <a:pt x="342182" y="241705"/>
                      <a:pt x="341908" y="241842"/>
                    </a:cubicBezTo>
                    <a:cubicBezTo>
                      <a:pt x="341771" y="241979"/>
                      <a:pt x="341496" y="242116"/>
                      <a:pt x="341359" y="242253"/>
                    </a:cubicBezTo>
                    <a:cubicBezTo>
                      <a:pt x="341222" y="242390"/>
                      <a:pt x="341085" y="242528"/>
                      <a:pt x="340948" y="242665"/>
                    </a:cubicBezTo>
                    <a:cubicBezTo>
                      <a:pt x="341496" y="243625"/>
                      <a:pt x="342045" y="244585"/>
                      <a:pt x="342731" y="245408"/>
                    </a:cubicBezTo>
                    <a:cubicBezTo>
                      <a:pt x="343005" y="245819"/>
                      <a:pt x="343417" y="246231"/>
                      <a:pt x="343691" y="246505"/>
                    </a:cubicBezTo>
                    <a:cubicBezTo>
                      <a:pt x="344514" y="247465"/>
                      <a:pt x="345474" y="248289"/>
                      <a:pt x="346571" y="249248"/>
                    </a:cubicBezTo>
                    <a:cubicBezTo>
                      <a:pt x="346434" y="249111"/>
                      <a:pt x="346160" y="248974"/>
                      <a:pt x="346023" y="248837"/>
                    </a:cubicBezTo>
                    <a:cubicBezTo>
                      <a:pt x="349863" y="251854"/>
                      <a:pt x="353841" y="254735"/>
                      <a:pt x="357681" y="257615"/>
                    </a:cubicBezTo>
                    <a:cubicBezTo>
                      <a:pt x="361385" y="260358"/>
                      <a:pt x="365088" y="263239"/>
                      <a:pt x="368791" y="266119"/>
                    </a:cubicBezTo>
                    <a:cubicBezTo>
                      <a:pt x="374141" y="270234"/>
                      <a:pt x="379490" y="274349"/>
                      <a:pt x="384976" y="278464"/>
                    </a:cubicBezTo>
                    <a:cubicBezTo>
                      <a:pt x="389502" y="281893"/>
                      <a:pt x="393892" y="285459"/>
                      <a:pt x="398418" y="289025"/>
                    </a:cubicBezTo>
                    <a:cubicBezTo>
                      <a:pt x="402121" y="292042"/>
                      <a:pt x="405824" y="294923"/>
                      <a:pt x="409528" y="297940"/>
                    </a:cubicBezTo>
                    <a:cubicBezTo>
                      <a:pt x="411311" y="299449"/>
                      <a:pt x="413231" y="300821"/>
                      <a:pt x="415014" y="302329"/>
                    </a:cubicBezTo>
                    <a:cubicBezTo>
                      <a:pt x="414877" y="302329"/>
                      <a:pt x="414877" y="302192"/>
                      <a:pt x="414740" y="302192"/>
                    </a:cubicBezTo>
                    <a:cubicBezTo>
                      <a:pt x="415837" y="303153"/>
                      <a:pt x="416934" y="304112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169" y="305210"/>
                      <a:pt x="418306" y="305347"/>
                      <a:pt x="418443" y="305484"/>
                    </a:cubicBezTo>
                    <a:cubicBezTo>
                      <a:pt x="418443" y="305484"/>
                      <a:pt x="418306" y="305347"/>
                      <a:pt x="418306" y="305347"/>
                    </a:cubicBezTo>
                    <a:cubicBezTo>
                      <a:pt x="424341" y="310559"/>
                      <a:pt x="430376" y="315908"/>
                      <a:pt x="436411" y="321257"/>
                    </a:cubicBezTo>
                    <a:cubicBezTo>
                      <a:pt x="436548" y="321395"/>
                      <a:pt x="436685" y="321532"/>
                      <a:pt x="436960" y="321669"/>
                    </a:cubicBezTo>
                    <a:cubicBezTo>
                      <a:pt x="437097" y="321806"/>
                      <a:pt x="437371" y="322080"/>
                      <a:pt x="437508" y="322218"/>
                    </a:cubicBezTo>
                    <a:cubicBezTo>
                      <a:pt x="437646" y="322355"/>
                      <a:pt x="437783" y="322355"/>
                      <a:pt x="437783" y="322492"/>
                    </a:cubicBezTo>
                    <a:cubicBezTo>
                      <a:pt x="438469" y="323041"/>
                      <a:pt x="439292" y="323727"/>
                      <a:pt x="439977" y="324412"/>
                    </a:cubicBezTo>
                    <a:cubicBezTo>
                      <a:pt x="441075" y="325509"/>
                      <a:pt x="442309" y="326607"/>
                      <a:pt x="443406" y="327704"/>
                    </a:cubicBezTo>
                    <a:cubicBezTo>
                      <a:pt x="446972" y="331270"/>
                      <a:pt x="450676" y="334836"/>
                      <a:pt x="454242" y="338540"/>
                    </a:cubicBezTo>
                    <a:cubicBezTo>
                      <a:pt x="457259" y="341557"/>
                      <a:pt x="460277" y="344575"/>
                      <a:pt x="463295" y="347592"/>
                    </a:cubicBezTo>
                    <a:cubicBezTo>
                      <a:pt x="467958" y="352256"/>
                      <a:pt x="472484" y="357193"/>
                      <a:pt x="476873" y="362131"/>
                    </a:cubicBezTo>
                    <a:cubicBezTo>
                      <a:pt x="482908" y="368989"/>
                      <a:pt x="488806" y="376121"/>
                      <a:pt x="493881" y="383802"/>
                    </a:cubicBezTo>
                    <a:cubicBezTo>
                      <a:pt x="496076" y="387231"/>
                      <a:pt x="497859" y="390798"/>
                      <a:pt x="499642" y="394501"/>
                    </a:cubicBezTo>
                    <a:cubicBezTo>
                      <a:pt x="500328" y="396147"/>
                      <a:pt x="500876" y="397656"/>
                      <a:pt x="501425" y="399301"/>
                    </a:cubicBezTo>
                    <a:cubicBezTo>
                      <a:pt x="501974" y="400947"/>
                      <a:pt x="502385" y="403142"/>
                      <a:pt x="502385" y="404925"/>
                    </a:cubicBezTo>
                    <a:cubicBezTo>
                      <a:pt x="502385" y="406571"/>
                      <a:pt x="502385" y="407805"/>
                      <a:pt x="502111" y="409452"/>
                    </a:cubicBezTo>
                    <a:cubicBezTo>
                      <a:pt x="501974" y="410960"/>
                      <a:pt x="501425" y="412469"/>
                      <a:pt x="501014" y="413840"/>
                    </a:cubicBezTo>
                    <a:cubicBezTo>
                      <a:pt x="500739" y="414801"/>
                      <a:pt x="500191" y="415761"/>
                      <a:pt x="499642" y="416584"/>
                    </a:cubicBezTo>
                    <a:cubicBezTo>
                      <a:pt x="499230" y="417407"/>
                      <a:pt x="498270" y="418367"/>
                      <a:pt x="497585" y="419053"/>
                    </a:cubicBezTo>
                    <a:cubicBezTo>
                      <a:pt x="496899" y="419875"/>
                      <a:pt x="495939" y="420561"/>
                      <a:pt x="494978" y="421110"/>
                    </a:cubicBezTo>
                    <a:cubicBezTo>
                      <a:pt x="493470" y="421933"/>
                      <a:pt x="492372" y="422482"/>
                      <a:pt x="490727" y="423168"/>
                    </a:cubicBezTo>
                    <a:cubicBezTo>
                      <a:pt x="487435" y="424539"/>
                      <a:pt x="483594" y="424402"/>
                      <a:pt x="480028" y="424127"/>
                    </a:cubicBezTo>
                    <a:cubicBezTo>
                      <a:pt x="476325" y="423990"/>
                      <a:pt x="472621" y="422893"/>
                      <a:pt x="468918" y="421933"/>
                    </a:cubicBezTo>
                    <a:cubicBezTo>
                      <a:pt x="464940" y="420836"/>
                      <a:pt x="460963" y="419190"/>
                      <a:pt x="457122" y="417818"/>
                    </a:cubicBezTo>
                    <a:cubicBezTo>
                      <a:pt x="453145" y="416310"/>
                      <a:pt x="449441" y="414663"/>
                      <a:pt x="445464" y="413017"/>
                    </a:cubicBezTo>
                    <a:cubicBezTo>
                      <a:pt x="442858" y="411920"/>
                      <a:pt x="440389" y="410686"/>
                      <a:pt x="437783" y="409588"/>
                    </a:cubicBezTo>
                    <a:cubicBezTo>
                      <a:pt x="435451" y="408491"/>
                      <a:pt x="432982" y="407394"/>
                      <a:pt x="430650" y="406297"/>
                    </a:cubicBezTo>
                    <a:cubicBezTo>
                      <a:pt x="430650" y="406297"/>
                      <a:pt x="430513" y="406297"/>
                      <a:pt x="430513" y="406159"/>
                    </a:cubicBezTo>
                    <a:cubicBezTo>
                      <a:pt x="433668" y="410274"/>
                      <a:pt x="436685" y="414389"/>
                      <a:pt x="439840" y="418641"/>
                    </a:cubicBezTo>
                    <a:cubicBezTo>
                      <a:pt x="451499" y="434689"/>
                      <a:pt x="461511" y="451559"/>
                      <a:pt x="470015" y="469390"/>
                    </a:cubicBezTo>
                    <a:cubicBezTo>
                      <a:pt x="473993" y="477757"/>
                      <a:pt x="477422" y="486124"/>
                      <a:pt x="480165" y="494902"/>
                    </a:cubicBezTo>
                    <a:cubicBezTo>
                      <a:pt x="481537" y="499565"/>
                      <a:pt x="482771" y="504229"/>
                      <a:pt x="483869" y="508893"/>
                    </a:cubicBezTo>
                    <a:cubicBezTo>
                      <a:pt x="484829" y="513281"/>
                      <a:pt x="485240" y="517671"/>
                      <a:pt x="485514" y="522060"/>
                    </a:cubicBezTo>
                    <a:cubicBezTo>
                      <a:pt x="485652" y="525763"/>
                      <a:pt x="485377" y="529741"/>
                      <a:pt x="484829" y="533444"/>
                    </a:cubicBezTo>
                    <a:cubicBezTo>
                      <a:pt x="484417" y="536736"/>
                      <a:pt x="483457" y="539754"/>
                      <a:pt x="482360" y="542908"/>
                    </a:cubicBezTo>
                    <a:cubicBezTo>
                      <a:pt x="481262" y="545926"/>
                      <a:pt x="479342" y="548669"/>
                      <a:pt x="477559" y="551275"/>
                    </a:cubicBezTo>
                    <a:cubicBezTo>
                      <a:pt x="476599" y="552509"/>
                      <a:pt x="475502" y="553744"/>
                      <a:pt x="474267" y="554841"/>
                    </a:cubicBezTo>
                    <a:cubicBezTo>
                      <a:pt x="473170" y="556075"/>
                      <a:pt x="471524" y="557310"/>
                      <a:pt x="470153" y="558270"/>
                    </a:cubicBezTo>
                    <a:cubicBezTo>
                      <a:pt x="468781" y="559093"/>
                      <a:pt x="467272" y="560053"/>
                      <a:pt x="465763" y="560739"/>
                    </a:cubicBezTo>
                    <a:cubicBezTo>
                      <a:pt x="464117" y="561425"/>
                      <a:pt x="462746" y="561836"/>
                      <a:pt x="461100" y="562385"/>
                    </a:cubicBezTo>
                    <a:cubicBezTo>
                      <a:pt x="457945" y="563482"/>
                      <a:pt x="454379" y="563482"/>
                      <a:pt x="451087" y="563482"/>
                    </a:cubicBezTo>
                    <a:cubicBezTo>
                      <a:pt x="442309" y="563345"/>
                      <a:pt x="433942" y="559916"/>
                      <a:pt x="426124" y="556213"/>
                    </a:cubicBezTo>
                    <a:cubicBezTo>
                      <a:pt x="422969" y="554704"/>
                      <a:pt x="419952" y="553058"/>
                      <a:pt x="417072" y="551275"/>
                    </a:cubicBezTo>
                    <a:cubicBezTo>
                      <a:pt x="421735" y="564031"/>
                      <a:pt x="425301" y="577335"/>
                      <a:pt x="427770" y="590777"/>
                    </a:cubicBezTo>
                    <a:cubicBezTo>
                      <a:pt x="429416" y="600104"/>
                      <a:pt x="430102" y="609705"/>
                      <a:pt x="430102" y="619169"/>
                    </a:cubicBezTo>
                    <a:cubicBezTo>
                      <a:pt x="430102" y="627261"/>
                      <a:pt x="429142" y="635766"/>
                      <a:pt x="426124" y="643446"/>
                    </a:cubicBezTo>
                    <a:cubicBezTo>
                      <a:pt x="425027" y="646327"/>
                      <a:pt x="423792" y="649207"/>
                      <a:pt x="421872" y="651813"/>
                    </a:cubicBezTo>
                    <a:cubicBezTo>
                      <a:pt x="420912" y="653047"/>
                      <a:pt x="420089" y="654008"/>
                      <a:pt x="418992" y="655242"/>
                    </a:cubicBezTo>
                    <a:cubicBezTo>
                      <a:pt x="418032" y="656340"/>
                      <a:pt x="416660" y="657299"/>
                      <a:pt x="415563" y="658122"/>
                    </a:cubicBezTo>
                    <a:cubicBezTo>
                      <a:pt x="411174" y="661414"/>
                      <a:pt x="405687" y="662786"/>
                      <a:pt x="400338" y="662374"/>
                    </a:cubicBezTo>
                    <a:cubicBezTo>
                      <a:pt x="398692" y="662237"/>
                      <a:pt x="397046" y="662100"/>
                      <a:pt x="395400" y="661689"/>
                    </a:cubicBezTo>
                    <a:cubicBezTo>
                      <a:pt x="393480" y="661140"/>
                      <a:pt x="392108" y="660728"/>
                      <a:pt x="390188" y="660043"/>
                    </a:cubicBezTo>
                    <a:cubicBezTo>
                      <a:pt x="388542" y="659494"/>
                      <a:pt x="386896" y="658534"/>
                      <a:pt x="385250" y="657711"/>
                    </a:cubicBezTo>
                    <a:cubicBezTo>
                      <a:pt x="383193" y="656614"/>
                      <a:pt x="381136" y="655379"/>
                      <a:pt x="378941" y="654145"/>
                    </a:cubicBezTo>
                    <a:cubicBezTo>
                      <a:pt x="375238" y="651950"/>
                      <a:pt x="371946" y="649207"/>
                      <a:pt x="368517" y="646738"/>
                    </a:cubicBezTo>
                    <a:cubicBezTo>
                      <a:pt x="365225" y="644406"/>
                      <a:pt x="362070" y="641800"/>
                      <a:pt x="359053" y="639195"/>
                    </a:cubicBezTo>
                    <a:cubicBezTo>
                      <a:pt x="362893" y="648247"/>
                      <a:pt x="366322" y="657437"/>
                      <a:pt x="369477" y="666627"/>
                    </a:cubicBezTo>
                    <a:cubicBezTo>
                      <a:pt x="372769" y="676365"/>
                      <a:pt x="375786" y="686103"/>
                      <a:pt x="378118" y="696116"/>
                    </a:cubicBezTo>
                    <a:cubicBezTo>
                      <a:pt x="380176" y="705305"/>
                      <a:pt x="381821" y="714633"/>
                      <a:pt x="382370" y="724096"/>
                    </a:cubicBezTo>
                    <a:cubicBezTo>
                      <a:pt x="382919" y="732875"/>
                      <a:pt x="382919" y="741653"/>
                      <a:pt x="381684" y="750431"/>
                    </a:cubicBezTo>
                    <a:cubicBezTo>
                      <a:pt x="381273" y="753723"/>
                      <a:pt x="380313" y="757015"/>
                      <a:pt x="379215" y="760169"/>
                    </a:cubicBezTo>
                    <a:cubicBezTo>
                      <a:pt x="377981" y="763598"/>
                      <a:pt x="376472" y="767439"/>
                      <a:pt x="374141" y="770319"/>
                    </a:cubicBezTo>
                    <a:cubicBezTo>
                      <a:pt x="372632" y="772240"/>
                      <a:pt x="370986" y="774160"/>
                      <a:pt x="368791" y="775257"/>
                    </a:cubicBezTo>
                    <a:cubicBezTo>
                      <a:pt x="366597" y="776355"/>
                      <a:pt x="364402" y="777452"/>
                      <a:pt x="361933" y="777863"/>
                    </a:cubicBezTo>
                    <a:cubicBezTo>
                      <a:pt x="359464" y="778275"/>
                      <a:pt x="356858" y="778549"/>
                      <a:pt x="354389" y="777863"/>
                    </a:cubicBezTo>
                    <a:cubicBezTo>
                      <a:pt x="352469" y="777314"/>
                      <a:pt x="351235" y="776903"/>
                      <a:pt x="349452" y="776080"/>
                    </a:cubicBezTo>
                    <a:cubicBezTo>
                      <a:pt x="347120" y="775120"/>
                      <a:pt x="344925" y="773748"/>
                      <a:pt x="342731" y="772514"/>
                    </a:cubicBezTo>
                    <a:cubicBezTo>
                      <a:pt x="339713" y="770594"/>
                      <a:pt x="336970" y="768125"/>
                      <a:pt x="334364" y="765793"/>
                    </a:cubicBezTo>
                    <a:cubicBezTo>
                      <a:pt x="330524" y="762364"/>
                      <a:pt x="326957" y="758798"/>
                      <a:pt x="323528" y="755095"/>
                    </a:cubicBezTo>
                    <a:cubicBezTo>
                      <a:pt x="320511" y="751803"/>
                      <a:pt x="317493" y="748374"/>
                      <a:pt x="314613" y="745082"/>
                    </a:cubicBezTo>
                    <a:cubicBezTo>
                      <a:pt x="312281" y="742339"/>
                      <a:pt x="309950" y="739733"/>
                      <a:pt x="307618" y="736989"/>
                    </a:cubicBezTo>
                    <a:cubicBezTo>
                      <a:pt x="310910" y="750020"/>
                      <a:pt x="313653" y="763187"/>
                      <a:pt x="315985" y="776355"/>
                    </a:cubicBezTo>
                    <a:cubicBezTo>
                      <a:pt x="317768" y="786367"/>
                      <a:pt x="319277" y="796517"/>
                      <a:pt x="320374" y="806804"/>
                    </a:cubicBezTo>
                    <a:cubicBezTo>
                      <a:pt x="321471" y="816954"/>
                      <a:pt x="321883" y="827104"/>
                      <a:pt x="321745" y="837253"/>
                    </a:cubicBezTo>
                    <a:cubicBezTo>
                      <a:pt x="321608" y="845071"/>
                      <a:pt x="320374" y="852752"/>
                      <a:pt x="318042" y="860159"/>
                    </a:cubicBezTo>
                    <a:cubicBezTo>
                      <a:pt x="316670" y="864685"/>
                      <a:pt x="314064" y="869623"/>
                      <a:pt x="309538" y="871543"/>
                    </a:cubicBezTo>
                    <a:cubicBezTo>
                      <a:pt x="307481" y="872503"/>
                      <a:pt x="305149" y="872641"/>
                      <a:pt x="302954" y="872641"/>
                    </a:cubicBezTo>
                    <a:cubicBezTo>
                      <a:pt x="301994" y="872641"/>
                      <a:pt x="301034" y="872641"/>
                      <a:pt x="300074" y="872367"/>
                    </a:cubicBezTo>
                    <a:cubicBezTo>
                      <a:pt x="298565" y="871955"/>
                      <a:pt x="297742" y="871681"/>
                      <a:pt x="296371" y="870995"/>
                    </a:cubicBezTo>
                    <a:cubicBezTo>
                      <a:pt x="293902" y="869897"/>
                      <a:pt x="291982" y="867703"/>
                      <a:pt x="290199" y="865783"/>
                    </a:cubicBezTo>
                    <a:cubicBezTo>
                      <a:pt x="287318" y="862765"/>
                      <a:pt x="284712" y="859473"/>
                      <a:pt x="282380" y="855907"/>
                    </a:cubicBezTo>
                    <a:cubicBezTo>
                      <a:pt x="276757" y="847540"/>
                      <a:pt x="271819" y="838899"/>
                      <a:pt x="266607" y="830395"/>
                    </a:cubicBezTo>
                    <a:cubicBezTo>
                      <a:pt x="262629" y="823812"/>
                      <a:pt x="258926" y="817228"/>
                      <a:pt x="255086" y="810507"/>
                    </a:cubicBezTo>
                    <a:cubicBezTo>
                      <a:pt x="247816" y="797888"/>
                      <a:pt x="240684" y="785133"/>
                      <a:pt x="233552" y="772514"/>
                    </a:cubicBezTo>
                    <a:cubicBezTo>
                      <a:pt x="230397" y="766890"/>
                      <a:pt x="227105" y="761404"/>
                      <a:pt x="223950" y="755781"/>
                    </a:cubicBezTo>
                    <a:cubicBezTo>
                      <a:pt x="219424" y="747962"/>
                      <a:pt x="214898" y="740144"/>
                      <a:pt x="210371" y="732326"/>
                    </a:cubicBezTo>
                    <a:cubicBezTo>
                      <a:pt x="207903" y="728074"/>
                      <a:pt x="205297" y="723822"/>
                      <a:pt x="202828" y="719570"/>
                    </a:cubicBezTo>
                    <a:cubicBezTo>
                      <a:pt x="197753" y="711204"/>
                      <a:pt x="192815" y="702837"/>
                      <a:pt x="187740" y="694607"/>
                    </a:cubicBezTo>
                    <a:cubicBezTo>
                      <a:pt x="187740" y="694744"/>
                      <a:pt x="187877" y="694881"/>
                      <a:pt x="187877" y="695156"/>
                    </a:cubicBezTo>
                    <a:cubicBezTo>
                      <a:pt x="191032" y="704620"/>
                      <a:pt x="194049" y="714221"/>
                      <a:pt x="197204" y="723822"/>
                    </a:cubicBezTo>
                    <a:cubicBezTo>
                      <a:pt x="197753" y="725331"/>
                      <a:pt x="198301" y="726977"/>
                      <a:pt x="198713" y="728485"/>
                    </a:cubicBezTo>
                    <a:cubicBezTo>
                      <a:pt x="199399" y="731092"/>
                      <a:pt x="200084" y="733698"/>
                      <a:pt x="200770" y="736304"/>
                    </a:cubicBezTo>
                    <a:cubicBezTo>
                      <a:pt x="203376" y="746453"/>
                      <a:pt x="206120" y="756466"/>
                      <a:pt x="208726" y="766616"/>
                    </a:cubicBezTo>
                    <a:cubicBezTo>
                      <a:pt x="209411" y="769222"/>
                      <a:pt x="210097" y="771828"/>
                      <a:pt x="210783" y="774434"/>
                    </a:cubicBezTo>
                    <a:cubicBezTo>
                      <a:pt x="211743" y="777863"/>
                      <a:pt x="212292" y="781429"/>
                      <a:pt x="213115" y="784858"/>
                    </a:cubicBezTo>
                    <a:cubicBezTo>
                      <a:pt x="214212" y="790207"/>
                      <a:pt x="215309" y="795557"/>
                      <a:pt x="216269" y="800906"/>
                    </a:cubicBezTo>
                    <a:cubicBezTo>
                      <a:pt x="218190" y="811056"/>
                      <a:pt x="219287" y="821343"/>
                      <a:pt x="219973" y="831767"/>
                    </a:cubicBezTo>
                    <a:cubicBezTo>
                      <a:pt x="220384" y="836156"/>
                      <a:pt x="220384" y="840682"/>
                      <a:pt x="220384" y="845209"/>
                    </a:cubicBezTo>
                    <a:cubicBezTo>
                      <a:pt x="220384" y="850146"/>
                      <a:pt x="219836" y="854947"/>
                      <a:pt x="219287" y="859885"/>
                    </a:cubicBezTo>
                    <a:cubicBezTo>
                      <a:pt x="218875" y="863177"/>
                      <a:pt x="218327" y="866743"/>
                      <a:pt x="217092" y="869760"/>
                    </a:cubicBezTo>
                    <a:cubicBezTo>
                      <a:pt x="216407" y="871406"/>
                      <a:pt x="215858" y="872503"/>
                      <a:pt x="215035" y="874149"/>
                    </a:cubicBezTo>
                    <a:cubicBezTo>
                      <a:pt x="214349" y="875384"/>
                      <a:pt x="213252" y="876755"/>
                      <a:pt x="212429" y="877853"/>
                    </a:cubicBezTo>
                    <a:cubicBezTo>
                      <a:pt x="211743" y="878676"/>
                      <a:pt x="211057" y="879499"/>
                      <a:pt x="210097" y="880184"/>
                    </a:cubicBezTo>
                    <a:cubicBezTo>
                      <a:pt x="208726" y="881419"/>
                      <a:pt x="208040" y="881968"/>
                      <a:pt x="206531" y="882928"/>
                    </a:cubicBezTo>
                    <a:cubicBezTo>
                      <a:pt x="205708" y="883476"/>
                      <a:pt x="204748" y="883751"/>
                      <a:pt x="203788" y="884025"/>
                    </a:cubicBezTo>
                    <a:cubicBezTo>
                      <a:pt x="202691" y="884299"/>
                      <a:pt x="201319" y="884299"/>
                      <a:pt x="200222" y="884162"/>
                    </a:cubicBezTo>
                    <a:cubicBezTo>
                      <a:pt x="197478" y="883751"/>
                      <a:pt x="195147" y="882654"/>
                      <a:pt x="192815" y="881419"/>
                    </a:cubicBezTo>
                    <a:cubicBezTo>
                      <a:pt x="189935" y="879910"/>
                      <a:pt x="187603" y="877716"/>
                      <a:pt x="185271" y="875521"/>
                    </a:cubicBezTo>
                    <a:cubicBezTo>
                      <a:pt x="184174" y="874424"/>
                      <a:pt x="183077" y="872915"/>
                      <a:pt x="181979" y="871818"/>
                    </a:cubicBezTo>
                    <a:cubicBezTo>
                      <a:pt x="180471" y="870035"/>
                      <a:pt x="179099" y="868389"/>
                      <a:pt x="177590" y="866606"/>
                    </a:cubicBezTo>
                    <a:cubicBezTo>
                      <a:pt x="174984" y="863314"/>
                      <a:pt x="172652" y="859885"/>
                      <a:pt x="170458" y="856456"/>
                    </a:cubicBezTo>
                    <a:cubicBezTo>
                      <a:pt x="168126" y="853164"/>
                      <a:pt x="165932" y="849872"/>
                      <a:pt x="163737" y="846443"/>
                    </a:cubicBezTo>
                    <a:cubicBezTo>
                      <a:pt x="161954" y="843837"/>
                      <a:pt x="160034" y="841094"/>
                      <a:pt x="158388" y="838351"/>
                    </a:cubicBezTo>
                    <a:cubicBezTo>
                      <a:pt x="154410" y="832041"/>
                      <a:pt x="150570" y="825732"/>
                      <a:pt x="146592" y="819423"/>
                    </a:cubicBezTo>
                    <a:cubicBezTo>
                      <a:pt x="146455" y="821617"/>
                      <a:pt x="146455" y="823675"/>
                      <a:pt x="146318" y="825869"/>
                    </a:cubicBezTo>
                    <a:cubicBezTo>
                      <a:pt x="145632" y="835607"/>
                      <a:pt x="144535" y="845071"/>
                      <a:pt x="142614" y="854673"/>
                    </a:cubicBezTo>
                    <a:cubicBezTo>
                      <a:pt x="141654" y="859062"/>
                      <a:pt x="140420" y="863588"/>
                      <a:pt x="139185" y="867840"/>
                    </a:cubicBezTo>
                    <a:cubicBezTo>
                      <a:pt x="138088" y="871543"/>
                      <a:pt x="136717" y="875384"/>
                      <a:pt x="134933" y="878950"/>
                    </a:cubicBezTo>
                    <a:cubicBezTo>
                      <a:pt x="131779" y="884985"/>
                      <a:pt x="127664" y="890334"/>
                      <a:pt x="122040" y="894312"/>
                    </a:cubicBezTo>
                    <a:cubicBezTo>
                      <a:pt x="119160" y="896370"/>
                      <a:pt x="115868" y="897329"/>
                      <a:pt x="112439" y="897329"/>
                    </a:cubicBezTo>
                    <a:cubicBezTo>
                      <a:pt x="109970" y="896506"/>
                      <a:pt x="108187" y="896232"/>
                      <a:pt x="106267" y="89568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0" name="任意多边形: 形状 359"/>
              <p:cNvSpPr/>
              <p:nvPr/>
            </p:nvSpPr>
            <p:spPr>
              <a:xfrm>
                <a:off x="2351608" y="4767951"/>
                <a:ext cx="994470" cy="733536"/>
              </a:xfrm>
              <a:custGeom>
                <a:avLst/>
                <a:gdLst>
                  <a:gd name="connsiteX0" fmla="*/ 284531 w 994470"/>
                  <a:gd name="connsiteY0" fmla="*/ 62687 h 733536"/>
                  <a:gd name="connsiteX1" fmla="*/ 286863 w 994470"/>
                  <a:gd name="connsiteY1" fmla="*/ 65293 h 733536"/>
                  <a:gd name="connsiteX2" fmla="*/ 287823 w 994470"/>
                  <a:gd name="connsiteY2" fmla="*/ 67213 h 733536"/>
                  <a:gd name="connsiteX3" fmla="*/ 288234 w 994470"/>
                  <a:gd name="connsiteY3" fmla="*/ 69682 h 733536"/>
                  <a:gd name="connsiteX4" fmla="*/ 303870 w 994470"/>
                  <a:gd name="connsiteY4" fmla="*/ 51028 h 733536"/>
                  <a:gd name="connsiteX5" fmla="*/ 316352 w 994470"/>
                  <a:gd name="connsiteY5" fmla="*/ 35666 h 733536"/>
                  <a:gd name="connsiteX6" fmla="*/ 320330 w 994470"/>
                  <a:gd name="connsiteY6" fmla="*/ 30866 h 733536"/>
                  <a:gd name="connsiteX7" fmla="*/ 329794 w 994470"/>
                  <a:gd name="connsiteY7" fmla="*/ 18795 h 733536"/>
                  <a:gd name="connsiteX8" fmla="*/ 329519 w 994470"/>
                  <a:gd name="connsiteY8" fmla="*/ 19070 h 733536"/>
                  <a:gd name="connsiteX9" fmla="*/ 332537 w 994470"/>
                  <a:gd name="connsiteY9" fmla="*/ 13995 h 733536"/>
                  <a:gd name="connsiteX10" fmla="*/ 332537 w 994470"/>
                  <a:gd name="connsiteY10" fmla="*/ 14132 h 733536"/>
                  <a:gd name="connsiteX11" fmla="*/ 333223 w 994470"/>
                  <a:gd name="connsiteY11" fmla="*/ 12486 h 733536"/>
                  <a:gd name="connsiteX12" fmla="*/ 334457 w 994470"/>
                  <a:gd name="connsiteY12" fmla="*/ 8371 h 733536"/>
                  <a:gd name="connsiteX13" fmla="*/ 334183 w 994470"/>
                  <a:gd name="connsiteY13" fmla="*/ 8371 h 733536"/>
                  <a:gd name="connsiteX14" fmla="*/ 334183 w 994470"/>
                  <a:gd name="connsiteY14" fmla="*/ 8371 h 733536"/>
                  <a:gd name="connsiteX15" fmla="*/ 332948 w 994470"/>
                  <a:gd name="connsiteY15" fmla="*/ 8508 h 733536"/>
                  <a:gd name="connsiteX16" fmla="*/ 331577 w 994470"/>
                  <a:gd name="connsiteY16" fmla="*/ 8920 h 733536"/>
                  <a:gd name="connsiteX17" fmla="*/ 330617 w 994470"/>
                  <a:gd name="connsiteY17" fmla="*/ 9331 h 733536"/>
                  <a:gd name="connsiteX18" fmla="*/ 330617 w 994470"/>
                  <a:gd name="connsiteY18" fmla="*/ 9331 h 733536"/>
                  <a:gd name="connsiteX19" fmla="*/ 327188 w 994470"/>
                  <a:gd name="connsiteY19" fmla="*/ 11252 h 733536"/>
                  <a:gd name="connsiteX20" fmla="*/ 327325 w 994470"/>
                  <a:gd name="connsiteY20" fmla="*/ 11114 h 733536"/>
                  <a:gd name="connsiteX21" fmla="*/ 321290 w 994470"/>
                  <a:gd name="connsiteY21" fmla="*/ 15778 h 733536"/>
                  <a:gd name="connsiteX22" fmla="*/ 321427 w 994470"/>
                  <a:gd name="connsiteY22" fmla="*/ 15641 h 733536"/>
                  <a:gd name="connsiteX23" fmla="*/ 321290 w 994470"/>
                  <a:gd name="connsiteY23" fmla="*/ 15778 h 733536"/>
                  <a:gd name="connsiteX24" fmla="*/ 321015 w 994470"/>
                  <a:gd name="connsiteY24" fmla="*/ 16052 h 733536"/>
                  <a:gd name="connsiteX25" fmla="*/ 321153 w 994470"/>
                  <a:gd name="connsiteY25" fmla="*/ 15915 h 733536"/>
                  <a:gd name="connsiteX26" fmla="*/ 313609 w 994470"/>
                  <a:gd name="connsiteY26" fmla="*/ 23047 h 733536"/>
                  <a:gd name="connsiteX27" fmla="*/ 305105 w 994470"/>
                  <a:gd name="connsiteY27" fmla="*/ 31140 h 733536"/>
                  <a:gd name="connsiteX28" fmla="*/ 286177 w 994470"/>
                  <a:gd name="connsiteY28" fmla="*/ 51440 h 733536"/>
                  <a:gd name="connsiteX29" fmla="*/ 286451 w 994470"/>
                  <a:gd name="connsiteY29" fmla="*/ 51165 h 733536"/>
                  <a:gd name="connsiteX30" fmla="*/ 279456 w 994470"/>
                  <a:gd name="connsiteY30" fmla="*/ 59258 h 733536"/>
                  <a:gd name="connsiteX31" fmla="*/ 284531 w 994470"/>
                  <a:gd name="connsiteY31" fmla="*/ 62687 h 733536"/>
                  <a:gd name="connsiteX32" fmla="*/ 202098 w 994470"/>
                  <a:gd name="connsiteY32" fmla="*/ 165694 h 733536"/>
                  <a:gd name="connsiteX33" fmla="*/ 206761 w 994470"/>
                  <a:gd name="connsiteY33" fmla="*/ 160893 h 733536"/>
                  <a:gd name="connsiteX34" fmla="*/ 214579 w 994470"/>
                  <a:gd name="connsiteY34" fmla="*/ 152664 h 733536"/>
                  <a:gd name="connsiteX35" fmla="*/ 248321 w 994470"/>
                  <a:gd name="connsiteY35" fmla="*/ 115630 h 733536"/>
                  <a:gd name="connsiteX36" fmla="*/ 284668 w 994470"/>
                  <a:gd name="connsiteY36" fmla="*/ 73797 h 733536"/>
                  <a:gd name="connsiteX37" fmla="*/ 285765 w 994470"/>
                  <a:gd name="connsiteY37" fmla="*/ 72425 h 733536"/>
                  <a:gd name="connsiteX38" fmla="*/ 281376 w 994470"/>
                  <a:gd name="connsiteY38" fmla="*/ 70779 h 733536"/>
                  <a:gd name="connsiteX39" fmla="*/ 280690 w 994470"/>
                  <a:gd name="connsiteY39" fmla="*/ 69545 h 733536"/>
                  <a:gd name="connsiteX40" fmla="*/ 280827 w 994470"/>
                  <a:gd name="connsiteY40" fmla="*/ 69682 h 733536"/>
                  <a:gd name="connsiteX41" fmla="*/ 280690 w 994470"/>
                  <a:gd name="connsiteY41" fmla="*/ 69407 h 733536"/>
                  <a:gd name="connsiteX42" fmla="*/ 280553 w 994470"/>
                  <a:gd name="connsiteY42" fmla="*/ 69271 h 733536"/>
                  <a:gd name="connsiteX43" fmla="*/ 280690 w 994470"/>
                  <a:gd name="connsiteY43" fmla="*/ 69407 h 733536"/>
                  <a:gd name="connsiteX44" fmla="*/ 280279 w 994470"/>
                  <a:gd name="connsiteY44" fmla="*/ 68996 h 733536"/>
                  <a:gd name="connsiteX45" fmla="*/ 279045 w 994470"/>
                  <a:gd name="connsiteY45" fmla="*/ 67899 h 733536"/>
                  <a:gd name="connsiteX46" fmla="*/ 279319 w 994470"/>
                  <a:gd name="connsiteY46" fmla="*/ 68173 h 733536"/>
                  <a:gd name="connsiteX47" fmla="*/ 278084 w 994470"/>
                  <a:gd name="connsiteY47" fmla="*/ 67213 h 733536"/>
                  <a:gd name="connsiteX48" fmla="*/ 274381 w 994470"/>
                  <a:gd name="connsiteY48" fmla="*/ 65018 h 733536"/>
                  <a:gd name="connsiteX49" fmla="*/ 253670 w 994470"/>
                  <a:gd name="connsiteY49" fmla="*/ 90256 h 733536"/>
                  <a:gd name="connsiteX50" fmla="*/ 223357 w 994470"/>
                  <a:gd name="connsiteY50" fmla="*/ 131952 h 733536"/>
                  <a:gd name="connsiteX51" fmla="*/ 223632 w 994470"/>
                  <a:gd name="connsiteY51" fmla="*/ 131541 h 733536"/>
                  <a:gd name="connsiteX52" fmla="*/ 202098 w 994470"/>
                  <a:gd name="connsiteY52" fmla="*/ 165694 h 733536"/>
                  <a:gd name="connsiteX53" fmla="*/ 320878 w 994470"/>
                  <a:gd name="connsiteY53" fmla="*/ 191617 h 733536"/>
                  <a:gd name="connsiteX54" fmla="*/ 308122 w 994470"/>
                  <a:gd name="connsiteY54" fmla="*/ 225770 h 733536"/>
                  <a:gd name="connsiteX55" fmla="*/ 327736 w 994470"/>
                  <a:gd name="connsiteY55" fmla="*/ 200396 h 733536"/>
                  <a:gd name="connsiteX56" fmla="*/ 336103 w 994470"/>
                  <a:gd name="connsiteY56" fmla="*/ 188737 h 733536"/>
                  <a:gd name="connsiteX57" fmla="*/ 354483 w 994470"/>
                  <a:gd name="connsiteY57" fmla="*/ 163088 h 733536"/>
                  <a:gd name="connsiteX58" fmla="*/ 359283 w 994470"/>
                  <a:gd name="connsiteY58" fmla="*/ 156504 h 733536"/>
                  <a:gd name="connsiteX59" fmla="*/ 359146 w 994470"/>
                  <a:gd name="connsiteY59" fmla="*/ 156641 h 733536"/>
                  <a:gd name="connsiteX60" fmla="*/ 376291 w 994470"/>
                  <a:gd name="connsiteY60" fmla="*/ 130718 h 733536"/>
                  <a:gd name="connsiteX61" fmla="*/ 384109 w 994470"/>
                  <a:gd name="connsiteY61" fmla="*/ 118648 h 733536"/>
                  <a:gd name="connsiteX62" fmla="*/ 394533 w 994470"/>
                  <a:gd name="connsiteY62" fmla="*/ 101640 h 733536"/>
                  <a:gd name="connsiteX63" fmla="*/ 399471 w 994470"/>
                  <a:gd name="connsiteY63" fmla="*/ 92999 h 733536"/>
                  <a:gd name="connsiteX64" fmla="*/ 403997 w 994470"/>
                  <a:gd name="connsiteY64" fmla="*/ 84769 h 733536"/>
                  <a:gd name="connsiteX65" fmla="*/ 403997 w 994470"/>
                  <a:gd name="connsiteY65" fmla="*/ 84907 h 733536"/>
                  <a:gd name="connsiteX66" fmla="*/ 404134 w 994470"/>
                  <a:gd name="connsiteY66" fmla="*/ 84632 h 733536"/>
                  <a:gd name="connsiteX67" fmla="*/ 404271 w 994470"/>
                  <a:gd name="connsiteY67" fmla="*/ 84358 h 733536"/>
                  <a:gd name="connsiteX68" fmla="*/ 404134 w 994470"/>
                  <a:gd name="connsiteY68" fmla="*/ 84495 h 733536"/>
                  <a:gd name="connsiteX69" fmla="*/ 406740 w 994470"/>
                  <a:gd name="connsiteY69" fmla="*/ 78186 h 733536"/>
                  <a:gd name="connsiteX70" fmla="*/ 406603 w 994470"/>
                  <a:gd name="connsiteY70" fmla="*/ 78734 h 733536"/>
                  <a:gd name="connsiteX71" fmla="*/ 407838 w 994470"/>
                  <a:gd name="connsiteY71" fmla="*/ 75031 h 733536"/>
                  <a:gd name="connsiteX72" fmla="*/ 407700 w 994470"/>
                  <a:gd name="connsiteY72" fmla="*/ 75305 h 733536"/>
                  <a:gd name="connsiteX73" fmla="*/ 409347 w 994470"/>
                  <a:gd name="connsiteY73" fmla="*/ 69819 h 733536"/>
                  <a:gd name="connsiteX74" fmla="*/ 409347 w 994470"/>
                  <a:gd name="connsiteY74" fmla="*/ 70094 h 733536"/>
                  <a:gd name="connsiteX75" fmla="*/ 409621 w 994470"/>
                  <a:gd name="connsiteY75" fmla="*/ 68859 h 733536"/>
                  <a:gd name="connsiteX76" fmla="*/ 409758 w 994470"/>
                  <a:gd name="connsiteY76" fmla="*/ 67899 h 733536"/>
                  <a:gd name="connsiteX77" fmla="*/ 409621 w 994470"/>
                  <a:gd name="connsiteY77" fmla="*/ 67076 h 733536"/>
                  <a:gd name="connsiteX78" fmla="*/ 409209 w 994470"/>
                  <a:gd name="connsiteY78" fmla="*/ 66801 h 733536"/>
                  <a:gd name="connsiteX79" fmla="*/ 408249 w 994470"/>
                  <a:gd name="connsiteY79" fmla="*/ 66253 h 733536"/>
                  <a:gd name="connsiteX80" fmla="*/ 407289 w 994470"/>
                  <a:gd name="connsiteY80" fmla="*/ 65978 h 733536"/>
                  <a:gd name="connsiteX81" fmla="*/ 406192 w 994470"/>
                  <a:gd name="connsiteY81" fmla="*/ 65704 h 733536"/>
                  <a:gd name="connsiteX82" fmla="*/ 405232 w 994470"/>
                  <a:gd name="connsiteY82" fmla="*/ 65567 h 733536"/>
                  <a:gd name="connsiteX83" fmla="*/ 404683 w 994470"/>
                  <a:gd name="connsiteY83" fmla="*/ 65567 h 733536"/>
                  <a:gd name="connsiteX84" fmla="*/ 403586 w 994470"/>
                  <a:gd name="connsiteY84" fmla="*/ 65842 h 733536"/>
                  <a:gd name="connsiteX85" fmla="*/ 400980 w 994470"/>
                  <a:gd name="connsiteY85" fmla="*/ 66939 h 733536"/>
                  <a:gd name="connsiteX86" fmla="*/ 399334 w 994470"/>
                  <a:gd name="connsiteY86" fmla="*/ 68036 h 733536"/>
                  <a:gd name="connsiteX87" fmla="*/ 399608 w 994470"/>
                  <a:gd name="connsiteY87" fmla="*/ 67762 h 733536"/>
                  <a:gd name="connsiteX88" fmla="*/ 394945 w 994470"/>
                  <a:gd name="connsiteY88" fmla="*/ 71328 h 733536"/>
                  <a:gd name="connsiteX89" fmla="*/ 387264 w 994470"/>
                  <a:gd name="connsiteY89" fmla="*/ 78872 h 733536"/>
                  <a:gd name="connsiteX90" fmla="*/ 379171 w 994470"/>
                  <a:gd name="connsiteY90" fmla="*/ 87375 h 733536"/>
                  <a:gd name="connsiteX91" fmla="*/ 379583 w 994470"/>
                  <a:gd name="connsiteY91" fmla="*/ 86964 h 733536"/>
                  <a:gd name="connsiteX92" fmla="*/ 363672 w 994470"/>
                  <a:gd name="connsiteY92" fmla="*/ 108087 h 733536"/>
                  <a:gd name="connsiteX93" fmla="*/ 363672 w 994470"/>
                  <a:gd name="connsiteY93" fmla="*/ 107949 h 733536"/>
                  <a:gd name="connsiteX94" fmla="*/ 351739 w 994470"/>
                  <a:gd name="connsiteY94" fmla="*/ 127015 h 733536"/>
                  <a:gd name="connsiteX95" fmla="*/ 340904 w 994470"/>
                  <a:gd name="connsiteY95" fmla="*/ 147177 h 733536"/>
                  <a:gd name="connsiteX96" fmla="*/ 341178 w 994470"/>
                  <a:gd name="connsiteY96" fmla="*/ 146766 h 733536"/>
                  <a:gd name="connsiteX97" fmla="*/ 320878 w 994470"/>
                  <a:gd name="connsiteY97" fmla="*/ 191617 h 733536"/>
                  <a:gd name="connsiteX98" fmla="*/ 21184 w 994470"/>
                  <a:gd name="connsiteY98" fmla="*/ 304225 h 733536"/>
                  <a:gd name="connsiteX99" fmla="*/ 21046 w 994470"/>
                  <a:gd name="connsiteY99" fmla="*/ 304225 h 733536"/>
                  <a:gd name="connsiteX100" fmla="*/ 23104 w 994470"/>
                  <a:gd name="connsiteY100" fmla="*/ 304225 h 733536"/>
                  <a:gd name="connsiteX101" fmla="*/ 28179 w 994470"/>
                  <a:gd name="connsiteY101" fmla="*/ 303540 h 733536"/>
                  <a:gd name="connsiteX102" fmla="*/ 34488 w 994470"/>
                  <a:gd name="connsiteY102" fmla="*/ 301757 h 733536"/>
                  <a:gd name="connsiteX103" fmla="*/ 33940 w 994470"/>
                  <a:gd name="connsiteY103" fmla="*/ 301894 h 733536"/>
                  <a:gd name="connsiteX104" fmla="*/ 50124 w 994470"/>
                  <a:gd name="connsiteY104" fmla="*/ 295310 h 733536"/>
                  <a:gd name="connsiteX105" fmla="*/ 65486 w 994470"/>
                  <a:gd name="connsiteY105" fmla="*/ 286257 h 733536"/>
                  <a:gd name="connsiteX106" fmla="*/ 94564 w 994470"/>
                  <a:gd name="connsiteY106" fmla="*/ 265135 h 733536"/>
                  <a:gd name="connsiteX107" fmla="*/ 122956 w 994470"/>
                  <a:gd name="connsiteY107" fmla="*/ 241269 h 733536"/>
                  <a:gd name="connsiteX108" fmla="*/ 159441 w 994470"/>
                  <a:gd name="connsiteY108" fmla="*/ 207939 h 733536"/>
                  <a:gd name="connsiteX109" fmla="*/ 167122 w 994470"/>
                  <a:gd name="connsiteY109" fmla="*/ 200944 h 733536"/>
                  <a:gd name="connsiteX110" fmla="*/ 169454 w 994470"/>
                  <a:gd name="connsiteY110" fmla="*/ 198749 h 733536"/>
                  <a:gd name="connsiteX111" fmla="*/ 177546 w 994470"/>
                  <a:gd name="connsiteY111" fmla="*/ 190520 h 733536"/>
                  <a:gd name="connsiteX112" fmla="*/ 190028 w 994470"/>
                  <a:gd name="connsiteY112" fmla="*/ 168437 h 733536"/>
                  <a:gd name="connsiteX113" fmla="*/ 223906 w 994470"/>
                  <a:gd name="connsiteY113" fmla="*/ 116179 h 733536"/>
                  <a:gd name="connsiteX114" fmla="*/ 251750 w 994470"/>
                  <a:gd name="connsiteY114" fmla="*/ 79146 h 733536"/>
                  <a:gd name="connsiteX115" fmla="*/ 266426 w 994470"/>
                  <a:gd name="connsiteY115" fmla="*/ 61452 h 733536"/>
                  <a:gd name="connsiteX116" fmla="*/ 257647 w 994470"/>
                  <a:gd name="connsiteY116" fmla="*/ 58160 h 733536"/>
                  <a:gd name="connsiteX117" fmla="*/ 258059 w 994470"/>
                  <a:gd name="connsiteY117" fmla="*/ 58298 h 733536"/>
                  <a:gd name="connsiteX118" fmla="*/ 244617 w 994470"/>
                  <a:gd name="connsiteY118" fmla="*/ 54457 h 733536"/>
                  <a:gd name="connsiteX119" fmla="*/ 230490 w 994470"/>
                  <a:gd name="connsiteY119" fmla="*/ 52537 h 733536"/>
                  <a:gd name="connsiteX120" fmla="*/ 231038 w 994470"/>
                  <a:gd name="connsiteY120" fmla="*/ 52537 h 733536"/>
                  <a:gd name="connsiteX121" fmla="*/ 216088 w 994470"/>
                  <a:gd name="connsiteY121" fmla="*/ 52537 h 733536"/>
                  <a:gd name="connsiteX122" fmla="*/ 216088 w 994470"/>
                  <a:gd name="connsiteY122" fmla="*/ 52537 h 733536"/>
                  <a:gd name="connsiteX123" fmla="*/ 200177 w 994470"/>
                  <a:gd name="connsiteY123" fmla="*/ 54731 h 733536"/>
                  <a:gd name="connsiteX124" fmla="*/ 200315 w 994470"/>
                  <a:gd name="connsiteY124" fmla="*/ 54731 h 733536"/>
                  <a:gd name="connsiteX125" fmla="*/ 199903 w 994470"/>
                  <a:gd name="connsiteY125" fmla="*/ 54869 h 733536"/>
                  <a:gd name="connsiteX126" fmla="*/ 199766 w 994470"/>
                  <a:gd name="connsiteY126" fmla="*/ 54869 h 733536"/>
                  <a:gd name="connsiteX127" fmla="*/ 199766 w 994470"/>
                  <a:gd name="connsiteY127" fmla="*/ 54869 h 733536"/>
                  <a:gd name="connsiteX128" fmla="*/ 184130 w 994470"/>
                  <a:gd name="connsiteY128" fmla="*/ 59258 h 733536"/>
                  <a:gd name="connsiteX129" fmla="*/ 184541 w 994470"/>
                  <a:gd name="connsiteY129" fmla="*/ 59120 h 733536"/>
                  <a:gd name="connsiteX130" fmla="*/ 169042 w 994470"/>
                  <a:gd name="connsiteY130" fmla="*/ 65704 h 733536"/>
                  <a:gd name="connsiteX131" fmla="*/ 169454 w 994470"/>
                  <a:gd name="connsiteY131" fmla="*/ 65430 h 733536"/>
                  <a:gd name="connsiteX132" fmla="*/ 144490 w 994470"/>
                  <a:gd name="connsiteY132" fmla="*/ 80106 h 733536"/>
                  <a:gd name="connsiteX133" fmla="*/ 144765 w 994470"/>
                  <a:gd name="connsiteY133" fmla="*/ 79969 h 733536"/>
                  <a:gd name="connsiteX134" fmla="*/ 120625 w 994470"/>
                  <a:gd name="connsiteY134" fmla="*/ 98760 h 733536"/>
                  <a:gd name="connsiteX135" fmla="*/ 120625 w 994470"/>
                  <a:gd name="connsiteY135" fmla="*/ 98760 h 733536"/>
                  <a:gd name="connsiteX136" fmla="*/ 120350 w 994470"/>
                  <a:gd name="connsiteY136" fmla="*/ 99034 h 733536"/>
                  <a:gd name="connsiteX137" fmla="*/ 120213 w 994470"/>
                  <a:gd name="connsiteY137" fmla="*/ 99171 h 733536"/>
                  <a:gd name="connsiteX138" fmla="*/ 120213 w 994470"/>
                  <a:gd name="connsiteY138" fmla="*/ 99171 h 733536"/>
                  <a:gd name="connsiteX139" fmla="*/ 92644 w 994470"/>
                  <a:gd name="connsiteY139" fmla="*/ 126878 h 733536"/>
                  <a:gd name="connsiteX140" fmla="*/ 92781 w 994470"/>
                  <a:gd name="connsiteY140" fmla="*/ 126740 h 733536"/>
                  <a:gd name="connsiteX141" fmla="*/ 66584 w 994470"/>
                  <a:gd name="connsiteY141" fmla="*/ 160482 h 733536"/>
                  <a:gd name="connsiteX142" fmla="*/ 66858 w 994470"/>
                  <a:gd name="connsiteY142" fmla="*/ 160070 h 733536"/>
                  <a:gd name="connsiteX143" fmla="*/ 51907 w 994470"/>
                  <a:gd name="connsiteY143" fmla="*/ 183662 h 733536"/>
                  <a:gd name="connsiteX144" fmla="*/ 38329 w 994470"/>
                  <a:gd name="connsiteY144" fmla="*/ 208488 h 733536"/>
                  <a:gd name="connsiteX145" fmla="*/ 30785 w 994470"/>
                  <a:gd name="connsiteY145" fmla="*/ 224124 h 733536"/>
                  <a:gd name="connsiteX146" fmla="*/ 24887 w 994470"/>
                  <a:gd name="connsiteY146" fmla="*/ 237703 h 733536"/>
                  <a:gd name="connsiteX147" fmla="*/ 12268 w 994470"/>
                  <a:gd name="connsiteY147" fmla="*/ 268289 h 733536"/>
                  <a:gd name="connsiteX148" fmla="*/ 12268 w 994470"/>
                  <a:gd name="connsiteY148" fmla="*/ 268153 h 733536"/>
                  <a:gd name="connsiteX149" fmla="*/ 10211 w 994470"/>
                  <a:gd name="connsiteY149" fmla="*/ 274873 h 733536"/>
                  <a:gd name="connsiteX150" fmla="*/ 8428 w 994470"/>
                  <a:gd name="connsiteY150" fmla="*/ 283514 h 733536"/>
                  <a:gd name="connsiteX151" fmla="*/ 8428 w 994470"/>
                  <a:gd name="connsiteY151" fmla="*/ 283514 h 733536"/>
                  <a:gd name="connsiteX152" fmla="*/ 7605 w 994470"/>
                  <a:gd name="connsiteY152" fmla="*/ 289138 h 733536"/>
                  <a:gd name="connsiteX153" fmla="*/ 7605 w 994470"/>
                  <a:gd name="connsiteY153" fmla="*/ 289001 h 733536"/>
                  <a:gd name="connsiteX154" fmla="*/ 7605 w 994470"/>
                  <a:gd name="connsiteY154" fmla="*/ 289412 h 733536"/>
                  <a:gd name="connsiteX155" fmla="*/ 7605 w 994470"/>
                  <a:gd name="connsiteY155" fmla="*/ 289686 h 733536"/>
                  <a:gd name="connsiteX156" fmla="*/ 7605 w 994470"/>
                  <a:gd name="connsiteY156" fmla="*/ 289550 h 733536"/>
                  <a:gd name="connsiteX157" fmla="*/ 7605 w 994470"/>
                  <a:gd name="connsiteY157" fmla="*/ 292704 h 733536"/>
                  <a:gd name="connsiteX158" fmla="*/ 7605 w 994470"/>
                  <a:gd name="connsiteY158" fmla="*/ 292704 h 733536"/>
                  <a:gd name="connsiteX159" fmla="*/ 7879 w 994470"/>
                  <a:gd name="connsiteY159" fmla="*/ 294213 h 733536"/>
                  <a:gd name="connsiteX160" fmla="*/ 8291 w 994470"/>
                  <a:gd name="connsiteY160" fmla="*/ 295310 h 733536"/>
                  <a:gd name="connsiteX161" fmla="*/ 8291 w 994470"/>
                  <a:gd name="connsiteY161" fmla="*/ 295173 h 733536"/>
                  <a:gd name="connsiteX162" fmla="*/ 8839 w 994470"/>
                  <a:gd name="connsiteY162" fmla="*/ 296270 h 733536"/>
                  <a:gd name="connsiteX163" fmla="*/ 9937 w 994470"/>
                  <a:gd name="connsiteY163" fmla="*/ 297916 h 733536"/>
                  <a:gd name="connsiteX164" fmla="*/ 9662 w 994470"/>
                  <a:gd name="connsiteY164" fmla="*/ 297505 h 733536"/>
                  <a:gd name="connsiteX165" fmla="*/ 10759 w 994470"/>
                  <a:gd name="connsiteY165" fmla="*/ 298876 h 733536"/>
                  <a:gd name="connsiteX166" fmla="*/ 10485 w 994470"/>
                  <a:gd name="connsiteY166" fmla="*/ 298602 h 733536"/>
                  <a:gd name="connsiteX167" fmla="*/ 10759 w 994470"/>
                  <a:gd name="connsiteY167" fmla="*/ 298876 h 733536"/>
                  <a:gd name="connsiteX168" fmla="*/ 10897 w 994470"/>
                  <a:gd name="connsiteY168" fmla="*/ 299014 h 733536"/>
                  <a:gd name="connsiteX169" fmla="*/ 10897 w 994470"/>
                  <a:gd name="connsiteY169" fmla="*/ 298876 h 733536"/>
                  <a:gd name="connsiteX170" fmla="*/ 13503 w 994470"/>
                  <a:gd name="connsiteY170" fmla="*/ 301345 h 733536"/>
                  <a:gd name="connsiteX171" fmla="*/ 13228 w 994470"/>
                  <a:gd name="connsiteY171" fmla="*/ 301071 h 733536"/>
                  <a:gd name="connsiteX172" fmla="*/ 14737 w 994470"/>
                  <a:gd name="connsiteY172" fmla="*/ 302168 h 733536"/>
                  <a:gd name="connsiteX173" fmla="*/ 16109 w 994470"/>
                  <a:gd name="connsiteY173" fmla="*/ 302991 h 733536"/>
                  <a:gd name="connsiteX174" fmla="*/ 16109 w 994470"/>
                  <a:gd name="connsiteY174" fmla="*/ 302991 h 733536"/>
                  <a:gd name="connsiteX175" fmla="*/ 18852 w 994470"/>
                  <a:gd name="connsiteY175" fmla="*/ 304088 h 733536"/>
                  <a:gd name="connsiteX176" fmla="*/ 21184 w 994470"/>
                  <a:gd name="connsiteY176" fmla="*/ 304225 h 733536"/>
                  <a:gd name="connsiteX177" fmla="*/ 424160 w 994470"/>
                  <a:gd name="connsiteY177" fmla="*/ 300111 h 733536"/>
                  <a:gd name="connsiteX178" fmla="*/ 417576 w 994470"/>
                  <a:gd name="connsiteY178" fmla="*/ 320822 h 733536"/>
                  <a:gd name="connsiteX179" fmla="*/ 414421 w 994470"/>
                  <a:gd name="connsiteY179" fmla="*/ 332069 h 733536"/>
                  <a:gd name="connsiteX180" fmla="*/ 403037 w 994470"/>
                  <a:gd name="connsiteY180" fmla="*/ 373354 h 733536"/>
                  <a:gd name="connsiteX181" fmla="*/ 405369 w 994470"/>
                  <a:gd name="connsiteY181" fmla="*/ 369376 h 733536"/>
                  <a:gd name="connsiteX182" fmla="*/ 421416 w 994470"/>
                  <a:gd name="connsiteY182" fmla="*/ 341396 h 733536"/>
                  <a:gd name="connsiteX183" fmla="*/ 441305 w 994470"/>
                  <a:gd name="connsiteY183" fmla="*/ 305734 h 733536"/>
                  <a:gd name="connsiteX184" fmla="*/ 450495 w 994470"/>
                  <a:gd name="connsiteY184" fmla="*/ 289550 h 733536"/>
                  <a:gd name="connsiteX185" fmla="*/ 453924 w 994470"/>
                  <a:gd name="connsiteY185" fmla="*/ 283240 h 733536"/>
                  <a:gd name="connsiteX186" fmla="*/ 482864 w 994470"/>
                  <a:gd name="connsiteY186" fmla="*/ 228239 h 733536"/>
                  <a:gd name="connsiteX187" fmla="*/ 482590 w 994470"/>
                  <a:gd name="connsiteY187" fmla="*/ 228787 h 733536"/>
                  <a:gd name="connsiteX188" fmla="*/ 495894 w 994470"/>
                  <a:gd name="connsiteY188" fmla="*/ 200532 h 733536"/>
                  <a:gd name="connsiteX189" fmla="*/ 514411 w 994470"/>
                  <a:gd name="connsiteY189" fmla="*/ 158150 h 733536"/>
                  <a:gd name="connsiteX190" fmla="*/ 514411 w 994470"/>
                  <a:gd name="connsiteY190" fmla="*/ 158287 h 733536"/>
                  <a:gd name="connsiteX191" fmla="*/ 517703 w 994470"/>
                  <a:gd name="connsiteY191" fmla="*/ 148823 h 733536"/>
                  <a:gd name="connsiteX192" fmla="*/ 517566 w 994470"/>
                  <a:gd name="connsiteY192" fmla="*/ 149097 h 733536"/>
                  <a:gd name="connsiteX193" fmla="*/ 520309 w 994470"/>
                  <a:gd name="connsiteY193" fmla="*/ 139908 h 733536"/>
                  <a:gd name="connsiteX194" fmla="*/ 520172 w 994470"/>
                  <a:gd name="connsiteY194" fmla="*/ 140456 h 733536"/>
                  <a:gd name="connsiteX195" fmla="*/ 520857 w 994470"/>
                  <a:gd name="connsiteY195" fmla="*/ 135793 h 733536"/>
                  <a:gd name="connsiteX196" fmla="*/ 520857 w 994470"/>
                  <a:gd name="connsiteY196" fmla="*/ 136342 h 733536"/>
                  <a:gd name="connsiteX197" fmla="*/ 520857 w 994470"/>
                  <a:gd name="connsiteY197" fmla="*/ 134422 h 733536"/>
                  <a:gd name="connsiteX198" fmla="*/ 520720 w 994470"/>
                  <a:gd name="connsiteY198" fmla="*/ 132501 h 733536"/>
                  <a:gd name="connsiteX199" fmla="*/ 520857 w 994470"/>
                  <a:gd name="connsiteY199" fmla="*/ 133050 h 733536"/>
                  <a:gd name="connsiteX200" fmla="*/ 519623 w 994470"/>
                  <a:gd name="connsiteY200" fmla="*/ 128661 h 733536"/>
                  <a:gd name="connsiteX201" fmla="*/ 519760 w 994470"/>
                  <a:gd name="connsiteY201" fmla="*/ 129072 h 733536"/>
                  <a:gd name="connsiteX202" fmla="*/ 517703 w 994470"/>
                  <a:gd name="connsiteY202" fmla="*/ 123860 h 733536"/>
                  <a:gd name="connsiteX203" fmla="*/ 510982 w 994470"/>
                  <a:gd name="connsiteY203" fmla="*/ 124958 h 733536"/>
                  <a:gd name="connsiteX204" fmla="*/ 509062 w 994470"/>
                  <a:gd name="connsiteY204" fmla="*/ 125506 h 733536"/>
                  <a:gd name="connsiteX205" fmla="*/ 509336 w 994470"/>
                  <a:gd name="connsiteY205" fmla="*/ 125369 h 733536"/>
                  <a:gd name="connsiteX206" fmla="*/ 507690 w 994470"/>
                  <a:gd name="connsiteY206" fmla="*/ 125917 h 733536"/>
                  <a:gd name="connsiteX207" fmla="*/ 508239 w 994470"/>
                  <a:gd name="connsiteY207" fmla="*/ 125643 h 733536"/>
                  <a:gd name="connsiteX208" fmla="*/ 504947 w 994470"/>
                  <a:gd name="connsiteY208" fmla="*/ 127564 h 733536"/>
                  <a:gd name="connsiteX209" fmla="*/ 505084 w 994470"/>
                  <a:gd name="connsiteY209" fmla="*/ 127426 h 733536"/>
                  <a:gd name="connsiteX210" fmla="*/ 502204 w 994470"/>
                  <a:gd name="connsiteY210" fmla="*/ 129621 h 733536"/>
                  <a:gd name="connsiteX211" fmla="*/ 496717 w 994470"/>
                  <a:gd name="connsiteY211" fmla="*/ 135107 h 733536"/>
                  <a:gd name="connsiteX212" fmla="*/ 497129 w 994470"/>
                  <a:gd name="connsiteY212" fmla="*/ 134696 h 733536"/>
                  <a:gd name="connsiteX213" fmla="*/ 484785 w 994470"/>
                  <a:gd name="connsiteY213" fmla="*/ 151567 h 733536"/>
                  <a:gd name="connsiteX214" fmla="*/ 471754 w 994470"/>
                  <a:gd name="connsiteY214" fmla="*/ 174335 h 733536"/>
                  <a:gd name="connsiteX215" fmla="*/ 472029 w 994470"/>
                  <a:gd name="connsiteY215" fmla="*/ 173923 h 733536"/>
                  <a:gd name="connsiteX216" fmla="*/ 454472 w 994470"/>
                  <a:gd name="connsiteY216" fmla="*/ 212877 h 733536"/>
                  <a:gd name="connsiteX217" fmla="*/ 439110 w 994470"/>
                  <a:gd name="connsiteY217" fmla="*/ 254437 h 733536"/>
                  <a:gd name="connsiteX218" fmla="*/ 439247 w 994470"/>
                  <a:gd name="connsiteY218" fmla="*/ 253888 h 733536"/>
                  <a:gd name="connsiteX219" fmla="*/ 424160 w 994470"/>
                  <a:gd name="connsiteY219" fmla="*/ 300111 h 733536"/>
                  <a:gd name="connsiteX220" fmla="*/ 524149 w 994470"/>
                  <a:gd name="connsiteY220" fmla="*/ 424240 h 733536"/>
                  <a:gd name="connsiteX221" fmla="*/ 523738 w 994470"/>
                  <a:gd name="connsiteY221" fmla="*/ 430413 h 733536"/>
                  <a:gd name="connsiteX222" fmla="*/ 531693 w 994470"/>
                  <a:gd name="connsiteY222" fmla="*/ 412994 h 733536"/>
                  <a:gd name="connsiteX223" fmla="*/ 545409 w 994470"/>
                  <a:gd name="connsiteY223" fmla="*/ 379663 h 733536"/>
                  <a:gd name="connsiteX224" fmla="*/ 545409 w 994470"/>
                  <a:gd name="connsiteY224" fmla="*/ 379938 h 733536"/>
                  <a:gd name="connsiteX225" fmla="*/ 545546 w 994470"/>
                  <a:gd name="connsiteY225" fmla="*/ 379663 h 733536"/>
                  <a:gd name="connsiteX226" fmla="*/ 545683 w 994470"/>
                  <a:gd name="connsiteY226" fmla="*/ 379389 h 733536"/>
                  <a:gd name="connsiteX227" fmla="*/ 545683 w 994470"/>
                  <a:gd name="connsiteY227" fmla="*/ 379526 h 733536"/>
                  <a:gd name="connsiteX228" fmla="*/ 556656 w 994470"/>
                  <a:gd name="connsiteY228" fmla="*/ 347568 h 733536"/>
                  <a:gd name="connsiteX229" fmla="*/ 560634 w 994470"/>
                  <a:gd name="connsiteY229" fmla="*/ 335772 h 733536"/>
                  <a:gd name="connsiteX230" fmla="*/ 571881 w 994470"/>
                  <a:gd name="connsiteY230" fmla="*/ 292156 h 733536"/>
                  <a:gd name="connsiteX231" fmla="*/ 571744 w 994470"/>
                  <a:gd name="connsiteY231" fmla="*/ 292567 h 733536"/>
                  <a:gd name="connsiteX232" fmla="*/ 574761 w 994470"/>
                  <a:gd name="connsiteY232" fmla="*/ 271033 h 733536"/>
                  <a:gd name="connsiteX233" fmla="*/ 574899 w 994470"/>
                  <a:gd name="connsiteY233" fmla="*/ 264998 h 733536"/>
                  <a:gd name="connsiteX234" fmla="*/ 574350 w 994470"/>
                  <a:gd name="connsiteY234" fmla="*/ 260746 h 733536"/>
                  <a:gd name="connsiteX235" fmla="*/ 574487 w 994470"/>
                  <a:gd name="connsiteY235" fmla="*/ 261295 h 733536"/>
                  <a:gd name="connsiteX236" fmla="*/ 572704 w 994470"/>
                  <a:gd name="connsiteY236" fmla="*/ 254162 h 733536"/>
                  <a:gd name="connsiteX237" fmla="*/ 572841 w 994470"/>
                  <a:gd name="connsiteY237" fmla="*/ 254711 h 733536"/>
                  <a:gd name="connsiteX238" fmla="*/ 571607 w 994470"/>
                  <a:gd name="connsiteY238" fmla="*/ 251831 h 733536"/>
                  <a:gd name="connsiteX239" fmla="*/ 570921 w 994470"/>
                  <a:gd name="connsiteY239" fmla="*/ 250733 h 733536"/>
                  <a:gd name="connsiteX240" fmla="*/ 570510 w 994470"/>
                  <a:gd name="connsiteY240" fmla="*/ 250322 h 733536"/>
                  <a:gd name="connsiteX241" fmla="*/ 570235 w 994470"/>
                  <a:gd name="connsiteY241" fmla="*/ 250184 h 733536"/>
                  <a:gd name="connsiteX242" fmla="*/ 569824 w 994470"/>
                  <a:gd name="connsiteY242" fmla="*/ 250047 h 733536"/>
                  <a:gd name="connsiteX243" fmla="*/ 569001 w 994470"/>
                  <a:gd name="connsiteY243" fmla="*/ 249910 h 733536"/>
                  <a:gd name="connsiteX244" fmla="*/ 568315 w 994470"/>
                  <a:gd name="connsiteY244" fmla="*/ 249910 h 733536"/>
                  <a:gd name="connsiteX245" fmla="*/ 564749 w 994470"/>
                  <a:gd name="connsiteY245" fmla="*/ 250459 h 733536"/>
                  <a:gd name="connsiteX246" fmla="*/ 565297 w 994470"/>
                  <a:gd name="connsiteY246" fmla="*/ 250322 h 733536"/>
                  <a:gd name="connsiteX247" fmla="*/ 563652 w 994470"/>
                  <a:gd name="connsiteY247" fmla="*/ 250870 h 733536"/>
                  <a:gd name="connsiteX248" fmla="*/ 562554 w 994470"/>
                  <a:gd name="connsiteY248" fmla="*/ 251282 h 733536"/>
                  <a:gd name="connsiteX249" fmla="*/ 561594 w 994470"/>
                  <a:gd name="connsiteY249" fmla="*/ 251831 h 733536"/>
                  <a:gd name="connsiteX250" fmla="*/ 562005 w 994470"/>
                  <a:gd name="connsiteY250" fmla="*/ 251556 h 733536"/>
                  <a:gd name="connsiteX251" fmla="*/ 559262 w 994470"/>
                  <a:gd name="connsiteY251" fmla="*/ 253613 h 733536"/>
                  <a:gd name="connsiteX252" fmla="*/ 559674 w 994470"/>
                  <a:gd name="connsiteY252" fmla="*/ 253202 h 733536"/>
                  <a:gd name="connsiteX253" fmla="*/ 558439 w 994470"/>
                  <a:gd name="connsiteY253" fmla="*/ 254573 h 733536"/>
                  <a:gd name="connsiteX254" fmla="*/ 558439 w 994470"/>
                  <a:gd name="connsiteY254" fmla="*/ 254573 h 733536"/>
                  <a:gd name="connsiteX255" fmla="*/ 556382 w 994470"/>
                  <a:gd name="connsiteY255" fmla="*/ 257042 h 733536"/>
                  <a:gd name="connsiteX256" fmla="*/ 556656 w 994470"/>
                  <a:gd name="connsiteY256" fmla="*/ 256631 h 733536"/>
                  <a:gd name="connsiteX257" fmla="*/ 552816 w 994470"/>
                  <a:gd name="connsiteY257" fmla="*/ 263215 h 733536"/>
                  <a:gd name="connsiteX258" fmla="*/ 552953 w 994470"/>
                  <a:gd name="connsiteY258" fmla="*/ 262940 h 733536"/>
                  <a:gd name="connsiteX259" fmla="*/ 552679 w 994470"/>
                  <a:gd name="connsiteY259" fmla="*/ 263352 h 733536"/>
                  <a:gd name="connsiteX260" fmla="*/ 552679 w 994470"/>
                  <a:gd name="connsiteY260" fmla="*/ 263489 h 733536"/>
                  <a:gd name="connsiteX261" fmla="*/ 552679 w 994470"/>
                  <a:gd name="connsiteY261" fmla="*/ 263489 h 733536"/>
                  <a:gd name="connsiteX262" fmla="*/ 543626 w 994470"/>
                  <a:gd name="connsiteY262" fmla="*/ 284886 h 733536"/>
                  <a:gd name="connsiteX263" fmla="*/ 543763 w 994470"/>
                  <a:gd name="connsiteY263" fmla="*/ 284474 h 733536"/>
                  <a:gd name="connsiteX264" fmla="*/ 534985 w 994470"/>
                  <a:gd name="connsiteY264" fmla="*/ 319176 h 733536"/>
                  <a:gd name="connsiteX265" fmla="*/ 534985 w 994470"/>
                  <a:gd name="connsiteY265" fmla="*/ 318902 h 733536"/>
                  <a:gd name="connsiteX266" fmla="*/ 527167 w 994470"/>
                  <a:gd name="connsiteY266" fmla="*/ 375686 h 733536"/>
                  <a:gd name="connsiteX267" fmla="*/ 525384 w 994470"/>
                  <a:gd name="connsiteY267" fmla="*/ 403529 h 733536"/>
                  <a:gd name="connsiteX268" fmla="*/ 525384 w 994470"/>
                  <a:gd name="connsiteY268" fmla="*/ 403529 h 733536"/>
                  <a:gd name="connsiteX269" fmla="*/ 524149 w 994470"/>
                  <a:gd name="connsiteY269" fmla="*/ 424240 h 733536"/>
                  <a:gd name="connsiteX270" fmla="*/ 673928 w 994470"/>
                  <a:gd name="connsiteY270" fmla="*/ 488294 h 733536"/>
                  <a:gd name="connsiteX271" fmla="*/ 687781 w 994470"/>
                  <a:gd name="connsiteY271" fmla="*/ 432607 h 733536"/>
                  <a:gd name="connsiteX272" fmla="*/ 687781 w 994470"/>
                  <a:gd name="connsiteY272" fmla="*/ 432881 h 733536"/>
                  <a:gd name="connsiteX273" fmla="*/ 698754 w 994470"/>
                  <a:gd name="connsiteY273" fmla="*/ 356346 h 733536"/>
                  <a:gd name="connsiteX274" fmla="*/ 699166 w 994470"/>
                  <a:gd name="connsiteY274" fmla="*/ 306695 h 733536"/>
                  <a:gd name="connsiteX275" fmla="*/ 699166 w 994470"/>
                  <a:gd name="connsiteY275" fmla="*/ 306831 h 733536"/>
                  <a:gd name="connsiteX276" fmla="*/ 694914 w 994470"/>
                  <a:gd name="connsiteY276" fmla="*/ 274187 h 733536"/>
                  <a:gd name="connsiteX277" fmla="*/ 695051 w 994470"/>
                  <a:gd name="connsiteY277" fmla="*/ 274873 h 733536"/>
                  <a:gd name="connsiteX278" fmla="*/ 689153 w 994470"/>
                  <a:gd name="connsiteY278" fmla="*/ 251831 h 733536"/>
                  <a:gd name="connsiteX279" fmla="*/ 685998 w 994470"/>
                  <a:gd name="connsiteY279" fmla="*/ 244286 h 733536"/>
                  <a:gd name="connsiteX280" fmla="*/ 685998 w 994470"/>
                  <a:gd name="connsiteY280" fmla="*/ 244424 h 733536"/>
                  <a:gd name="connsiteX281" fmla="*/ 685861 w 994470"/>
                  <a:gd name="connsiteY281" fmla="*/ 244150 h 733536"/>
                  <a:gd name="connsiteX282" fmla="*/ 685724 w 994470"/>
                  <a:gd name="connsiteY282" fmla="*/ 243875 h 733536"/>
                  <a:gd name="connsiteX283" fmla="*/ 685861 w 994470"/>
                  <a:gd name="connsiteY283" fmla="*/ 244150 h 733536"/>
                  <a:gd name="connsiteX284" fmla="*/ 680375 w 994470"/>
                  <a:gd name="connsiteY284" fmla="*/ 234548 h 733536"/>
                  <a:gd name="connsiteX285" fmla="*/ 678180 w 994470"/>
                  <a:gd name="connsiteY285" fmla="*/ 231668 h 733536"/>
                  <a:gd name="connsiteX286" fmla="*/ 678180 w 994470"/>
                  <a:gd name="connsiteY286" fmla="*/ 231668 h 733536"/>
                  <a:gd name="connsiteX287" fmla="*/ 676123 w 994470"/>
                  <a:gd name="connsiteY287" fmla="*/ 229748 h 733536"/>
                  <a:gd name="connsiteX288" fmla="*/ 675163 w 994470"/>
                  <a:gd name="connsiteY288" fmla="*/ 229062 h 733536"/>
                  <a:gd name="connsiteX289" fmla="*/ 674202 w 994470"/>
                  <a:gd name="connsiteY289" fmla="*/ 228513 h 733536"/>
                  <a:gd name="connsiteX290" fmla="*/ 672968 w 994470"/>
                  <a:gd name="connsiteY290" fmla="*/ 228102 h 733536"/>
                  <a:gd name="connsiteX291" fmla="*/ 672968 w 994470"/>
                  <a:gd name="connsiteY291" fmla="*/ 228102 h 733536"/>
                  <a:gd name="connsiteX292" fmla="*/ 670636 w 994470"/>
                  <a:gd name="connsiteY292" fmla="*/ 227553 h 733536"/>
                  <a:gd name="connsiteX293" fmla="*/ 670773 w 994470"/>
                  <a:gd name="connsiteY293" fmla="*/ 227553 h 733536"/>
                  <a:gd name="connsiteX294" fmla="*/ 667344 w 994470"/>
                  <a:gd name="connsiteY294" fmla="*/ 227141 h 733536"/>
                  <a:gd name="connsiteX295" fmla="*/ 664601 w 994470"/>
                  <a:gd name="connsiteY295" fmla="*/ 227279 h 733536"/>
                  <a:gd name="connsiteX296" fmla="*/ 664738 w 994470"/>
                  <a:gd name="connsiteY296" fmla="*/ 227279 h 733536"/>
                  <a:gd name="connsiteX297" fmla="*/ 662955 w 994470"/>
                  <a:gd name="connsiteY297" fmla="*/ 227553 h 733536"/>
                  <a:gd name="connsiteX298" fmla="*/ 663504 w 994470"/>
                  <a:gd name="connsiteY298" fmla="*/ 227416 h 733536"/>
                  <a:gd name="connsiteX299" fmla="*/ 660898 w 994470"/>
                  <a:gd name="connsiteY299" fmla="*/ 228102 h 733536"/>
                  <a:gd name="connsiteX300" fmla="*/ 660075 w 994470"/>
                  <a:gd name="connsiteY300" fmla="*/ 228513 h 733536"/>
                  <a:gd name="connsiteX301" fmla="*/ 659389 w 994470"/>
                  <a:gd name="connsiteY301" fmla="*/ 229062 h 733536"/>
                  <a:gd name="connsiteX302" fmla="*/ 658566 w 994470"/>
                  <a:gd name="connsiteY302" fmla="*/ 229748 h 733536"/>
                  <a:gd name="connsiteX303" fmla="*/ 658566 w 994470"/>
                  <a:gd name="connsiteY303" fmla="*/ 229748 h 733536"/>
                  <a:gd name="connsiteX304" fmla="*/ 657469 w 994470"/>
                  <a:gd name="connsiteY304" fmla="*/ 230845 h 733536"/>
                  <a:gd name="connsiteX305" fmla="*/ 657469 w 994470"/>
                  <a:gd name="connsiteY305" fmla="*/ 230845 h 733536"/>
                  <a:gd name="connsiteX306" fmla="*/ 655823 w 994470"/>
                  <a:gd name="connsiteY306" fmla="*/ 233039 h 733536"/>
                  <a:gd name="connsiteX307" fmla="*/ 653354 w 994470"/>
                  <a:gd name="connsiteY307" fmla="*/ 237292 h 733536"/>
                  <a:gd name="connsiteX308" fmla="*/ 649102 w 994470"/>
                  <a:gd name="connsiteY308" fmla="*/ 247579 h 733536"/>
                  <a:gd name="connsiteX309" fmla="*/ 649377 w 994470"/>
                  <a:gd name="connsiteY309" fmla="*/ 247030 h 733536"/>
                  <a:gd name="connsiteX310" fmla="*/ 646359 w 994470"/>
                  <a:gd name="connsiteY310" fmla="*/ 257180 h 733536"/>
                  <a:gd name="connsiteX311" fmla="*/ 646496 w 994470"/>
                  <a:gd name="connsiteY311" fmla="*/ 256631 h 733536"/>
                  <a:gd name="connsiteX312" fmla="*/ 644301 w 994470"/>
                  <a:gd name="connsiteY312" fmla="*/ 272679 h 733536"/>
                  <a:gd name="connsiteX313" fmla="*/ 644301 w 994470"/>
                  <a:gd name="connsiteY313" fmla="*/ 272679 h 733536"/>
                  <a:gd name="connsiteX314" fmla="*/ 644439 w 994470"/>
                  <a:gd name="connsiteY314" fmla="*/ 312592 h 733536"/>
                  <a:gd name="connsiteX315" fmla="*/ 644439 w 994470"/>
                  <a:gd name="connsiteY315" fmla="*/ 312318 h 733536"/>
                  <a:gd name="connsiteX316" fmla="*/ 647593 w 994470"/>
                  <a:gd name="connsiteY316" fmla="*/ 343316 h 733536"/>
                  <a:gd name="connsiteX317" fmla="*/ 649651 w 994470"/>
                  <a:gd name="connsiteY317" fmla="*/ 358130 h 733536"/>
                  <a:gd name="connsiteX318" fmla="*/ 653628 w 994470"/>
                  <a:gd name="connsiteY318" fmla="*/ 381721 h 733536"/>
                  <a:gd name="connsiteX319" fmla="*/ 658978 w 994470"/>
                  <a:gd name="connsiteY319" fmla="*/ 413542 h 733536"/>
                  <a:gd name="connsiteX320" fmla="*/ 661035 w 994470"/>
                  <a:gd name="connsiteY320" fmla="*/ 425338 h 733536"/>
                  <a:gd name="connsiteX321" fmla="*/ 661584 w 994470"/>
                  <a:gd name="connsiteY321" fmla="*/ 428904 h 733536"/>
                  <a:gd name="connsiteX322" fmla="*/ 661584 w 994470"/>
                  <a:gd name="connsiteY322" fmla="*/ 428904 h 733536"/>
                  <a:gd name="connsiteX323" fmla="*/ 661721 w 994470"/>
                  <a:gd name="connsiteY323" fmla="*/ 429727 h 733536"/>
                  <a:gd name="connsiteX324" fmla="*/ 661584 w 994470"/>
                  <a:gd name="connsiteY324" fmla="*/ 429178 h 733536"/>
                  <a:gd name="connsiteX325" fmla="*/ 661858 w 994470"/>
                  <a:gd name="connsiteY325" fmla="*/ 430550 h 733536"/>
                  <a:gd name="connsiteX326" fmla="*/ 661721 w 994470"/>
                  <a:gd name="connsiteY326" fmla="*/ 429864 h 733536"/>
                  <a:gd name="connsiteX327" fmla="*/ 661995 w 994470"/>
                  <a:gd name="connsiteY327" fmla="*/ 431098 h 733536"/>
                  <a:gd name="connsiteX328" fmla="*/ 662681 w 994470"/>
                  <a:gd name="connsiteY328" fmla="*/ 434116 h 733536"/>
                  <a:gd name="connsiteX329" fmla="*/ 662544 w 994470"/>
                  <a:gd name="connsiteY329" fmla="*/ 433568 h 733536"/>
                  <a:gd name="connsiteX330" fmla="*/ 663230 w 994470"/>
                  <a:gd name="connsiteY330" fmla="*/ 437271 h 733536"/>
                  <a:gd name="connsiteX331" fmla="*/ 663230 w 994470"/>
                  <a:gd name="connsiteY331" fmla="*/ 437133 h 733536"/>
                  <a:gd name="connsiteX332" fmla="*/ 663915 w 994470"/>
                  <a:gd name="connsiteY332" fmla="*/ 440700 h 733536"/>
                  <a:gd name="connsiteX333" fmla="*/ 663778 w 994470"/>
                  <a:gd name="connsiteY333" fmla="*/ 440288 h 733536"/>
                  <a:gd name="connsiteX334" fmla="*/ 664738 w 994470"/>
                  <a:gd name="connsiteY334" fmla="*/ 445089 h 733536"/>
                  <a:gd name="connsiteX335" fmla="*/ 664601 w 994470"/>
                  <a:gd name="connsiteY335" fmla="*/ 444677 h 733536"/>
                  <a:gd name="connsiteX336" fmla="*/ 665561 w 994470"/>
                  <a:gd name="connsiteY336" fmla="*/ 449615 h 733536"/>
                  <a:gd name="connsiteX337" fmla="*/ 665424 w 994470"/>
                  <a:gd name="connsiteY337" fmla="*/ 449066 h 733536"/>
                  <a:gd name="connsiteX338" fmla="*/ 666110 w 994470"/>
                  <a:gd name="connsiteY338" fmla="*/ 452084 h 733536"/>
                  <a:gd name="connsiteX339" fmla="*/ 666522 w 994470"/>
                  <a:gd name="connsiteY339" fmla="*/ 454553 h 733536"/>
                  <a:gd name="connsiteX340" fmla="*/ 666796 w 994470"/>
                  <a:gd name="connsiteY340" fmla="*/ 455787 h 733536"/>
                  <a:gd name="connsiteX341" fmla="*/ 666933 w 994470"/>
                  <a:gd name="connsiteY341" fmla="*/ 456336 h 733536"/>
                  <a:gd name="connsiteX342" fmla="*/ 667070 w 994470"/>
                  <a:gd name="connsiteY342" fmla="*/ 457022 h 733536"/>
                  <a:gd name="connsiteX343" fmla="*/ 667756 w 994470"/>
                  <a:gd name="connsiteY343" fmla="*/ 460588 h 733536"/>
                  <a:gd name="connsiteX344" fmla="*/ 668305 w 994470"/>
                  <a:gd name="connsiteY344" fmla="*/ 462920 h 733536"/>
                  <a:gd name="connsiteX345" fmla="*/ 668442 w 994470"/>
                  <a:gd name="connsiteY345" fmla="*/ 463468 h 733536"/>
                  <a:gd name="connsiteX346" fmla="*/ 669265 w 994470"/>
                  <a:gd name="connsiteY346" fmla="*/ 467446 h 733536"/>
                  <a:gd name="connsiteX347" fmla="*/ 669265 w 994470"/>
                  <a:gd name="connsiteY347" fmla="*/ 467309 h 733536"/>
                  <a:gd name="connsiteX348" fmla="*/ 670225 w 994470"/>
                  <a:gd name="connsiteY348" fmla="*/ 472246 h 733536"/>
                  <a:gd name="connsiteX349" fmla="*/ 670225 w 994470"/>
                  <a:gd name="connsiteY349" fmla="*/ 472109 h 733536"/>
                  <a:gd name="connsiteX350" fmla="*/ 671596 w 994470"/>
                  <a:gd name="connsiteY350" fmla="*/ 478693 h 733536"/>
                  <a:gd name="connsiteX351" fmla="*/ 671596 w 994470"/>
                  <a:gd name="connsiteY351" fmla="*/ 478556 h 733536"/>
                  <a:gd name="connsiteX352" fmla="*/ 672008 w 994470"/>
                  <a:gd name="connsiteY352" fmla="*/ 481162 h 733536"/>
                  <a:gd name="connsiteX353" fmla="*/ 672145 w 994470"/>
                  <a:gd name="connsiteY353" fmla="*/ 481710 h 733536"/>
                  <a:gd name="connsiteX354" fmla="*/ 672831 w 994470"/>
                  <a:gd name="connsiteY354" fmla="*/ 485414 h 733536"/>
                  <a:gd name="connsiteX355" fmla="*/ 672694 w 994470"/>
                  <a:gd name="connsiteY355" fmla="*/ 484728 h 733536"/>
                  <a:gd name="connsiteX356" fmla="*/ 673928 w 994470"/>
                  <a:gd name="connsiteY356" fmla="*/ 488294 h 733536"/>
                  <a:gd name="connsiteX357" fmla="*/ 813420 w 994470"/>
                  <a:gd name="connsiteY357" fmla="*/ 500227 h 733536"/>
                  <a:gd name="connsiteX358" fmla="*/ 822061 w 994470"/>
                  <a:gd name="connsiteY358" fmla="*/ 524230 h 733536"/>
                  <a:gd name="connsiteX359" fmla="*/ 825627 w 994470"/>
                  <a:gd name="connsiteY359" fmla="*/ 533831 h 733536"/>
                  <a:gd name="connsiteX360" fmla="*/ 835777 w 994470"/>
                  <a:gd name="connsiteY360" fmla="*/ 558520 h 733536"/>
                  <a:gd name="connsiteX361" fmla="*/ 834954 w 994470"/>
                  <a:gd name="connsiteY361" fmla="*/ 494878 h 733536"/>
                  <a:gd name="connsiteX362" fmla="*/ 834954 w 994470"/>
                  <a:gd name="connsiteY362" fmla="*/ 494878 h 733536"/>
                  <a:gd name="connsiteX363" fmla="*/ 825764 w 994470"/>
                  <a:gd name="connsiteY363" fmla="*/ 426984 h 733536"/>
                  <a:gd name="connsiteX364" fmla="*/ 825901 w 994470"/>
                  <a:gd name="connsiteY364" fmla="*/ 427669 h 733536"/>
                  <a:gd name="connsiteX365" fmla="*/ 817260 w 994470"/>
                  <a:gd name="connsiteY365" fmla="*/ 392694 h 733536"/>
                  <a:gd name="connsiteX366" fmla="*/ 806699 w 994470"/>
                  <a:gd name="connsiteY366" fmla="*/ 359364 h 733536"/>
                  <a:gd name="connsiteX367" fmla="*/ 806699 w 994470"/>
                  <a:gd name="connsiteY367" fmla="*/ 359364 h 733536"/>
                  <a:gd name="connsiteX368" fmla="*/ 797921 w 994470"/>
                  <a:gd name="connsiteY368" fmla="*/ 336047 h 733536"/>
                  <a:gd name="connsiteX369" fmla="*/ 793532 w 994470"/>
                  <a:gd name="connsiteY369" fmla="*/ 325211 h 733536"/>
                  <a:gd name="connsiteX370" fmla="*/ 788320 w 994470"/>
                  <a:gd name="connsiteY370" fmla="*/ 313415 h 733536"/>
                  <a:gd name="connsiteX371" fmla="*/ 785165 w 994470"/>
                  <a:gd name="connsiteY371" fmla="*/ 308066 h 733536"/>
                  <a:gd name="connsiteX372" fmla="*/ 783108 w 994470"/>
                  <a:gd name="connsiteY372" fmla="*/ 305323 h 733536"/>
                  <a:gd name="connsiteX373" fmla="*/ 780227 w 994470"/>
                  <a:gd name="connsiteY373" fmla="*/ 302579 h 733536"/>
                  <a:gd name="connsiteX374" fmla="*/ 773095 w 994470"/>
                  <a:gd name="connsiteY374" fmla="*/ 296819 h 733536"/>
                  <a:gd name="connsiteX375" fmla="*/ 768843 w 994470"/>
                  <a:gd name="connsiteY375" fmla="*/ 300248 h 733536"/>
                  <a:gd name="connsiteX376" fmla="*/ 766923 w 994470"/>
                  <a:gd name="connsiteY376" fmla="*/ 302305 h 733536"/>
                  <a:gd name="connsiteX377" fmla="*/ 766923 w 994470"/>
                  <a:gd name="connsiteY377" fmla="*/ 302168 h 733536"/>
                  <a:gd name="connsiteX378" fmla="*/ 766100 w 994470"/>
                  <a:gd name="connsiteY378" fmla="*/ 303266 h 733536"/>
                  <a:gd name="connsiteX379" fmla="*/ 765551 w 994470"/>
                  <a:gd name="connsiteY379" fmla="*/ 304363 h 733536"/>
                  <a:gd name="connsiteX380" fmla="*/ 765688 w 994470"/>
                  <a:gd name="connsiteY380" fmla="*/ 304088 h 733536"/>
                  <a:gd name="connsiteX381" fmla="*/ 765002 w 994470"/>
                  <a:gd name="connsiteY381" fmla="*/ 305734 h 733536"/>
                  <a:gd name="connsiteX382" fmla="*/ 765139 w 994470"/>
                  <a:gd name="connsiteY382" fmla="*/ 305460 h 733536"/>
                  <a:gd name="connsiteX383" fmla="*/ 764179 w 994470"/>
                  <a:gd name="connsiteY383" fmla="*/ 309575 h 733536"/>
                  <a:gd name="connsiteX384" fmla="*/ 764317 w 994470"/>
                  <a:gd name="connsiteY384" fmla="*/ 309026 h 733536"/>
                  <a:gd name="connsiteX385" fmla="*/ 763905 w 994470"/>
                  <a:gd name="connsiteY385" fmla="*/ 312730 h 733536"/>
                  <a:gd name="connsiteX386" fmla="*/ 763905 w 994470"/>
                  <a:gd name="connsiteY386" fmla="*/ 312730 h 733536"/>
                  <a:gd name="connsiteX387" fmla="*/ 763905 w 994470"/>
                  <a:gd name="connsiteY387" fmla="*/ 312730 h 733536"/>
                  <a:gd name="connsiteX388" fmla="*/ 763905 w 994470"/>
                  <a:gd name="connsiteY388" fmla="*/ 313415 h 733536"/>
                  <a:gd name="connsiteX389" fmla="*/ 763905 w 994470"/>
                  <a:gd name="connsiteY389" fmla="*/ 313141 h 733536"/>
                  <a:gd name="connsiteX390" fmla="*/ 764042 w 994470"/>
                  <a:gd name="connsiteY390" fmla="*/ 321782 h 733536"/>
                  <a:gd name="connsiteX391" fmla="*/ 764042 w 994470"/>
                  <a:gd name="connsiteY391" fmla="*/ 321233 h 733536"/>
                  <a:gd name="connsiteX392" fmla="*/ 765963 w 994470"/>
                  <a:gd name="connsiteY392" fmla="*/ 337281 h 733536"/>
                  <a:gd name="connsiteX393" fmla="*/ 767197 w 994470"/>
                  <a:gd name="connsiteY393" fmla="*/ 347020 h 733536"/>
                  <a:gd name="connsiteX394" fmla="*/ 768980 w 994470"/>
                  <a:gd name="connsiteY394" fmla="*/ 356895 h 733536"/>
                  <a:gd name="connsiteX395" fmla="*/ 768980 w 994470"/>
                  <a:gd name="connsiteY395" fmla="*/ 356758 h 733536"/>
                  <a:gd name="connsiteX396" fmla="*/ 775426 w 994470"/>
                  <a:gd name="connsiteY396" fmla="*/ 383367 h 733536"/>
                  <a:gd name="connsiteX397" fmla="*/ 782970 w 994470"/>
                  <a:gd name="connsiteY397" fmla="*/ 410524 h 733536"/>
                  <a:gd name="connsiteX398" fmla="*/ 800527 w 994470"/>
                  <a:gd name="connsiteY398" fmla="*/ 464291 h 733536"/>
                  <a:gd name="connsiteX399" fmla="*/ 800527 w 994470"/>
                  <a:gd name="connsiteY399" fmla="*/ 464154 h 733536"/>
                  <a:gd name="connsiteX400" fmla="*/ 800664 w 994470"/>
                  <a:gd name="connsiteY400" fmla="*/ 464703 h 733536"/>
                  <a:gd name="connsiteX401" fmla="*/ 800664 w 994470"/>
                  <a:gd name="connsiteY401" fmla="*/ 464703 h 733536"/>
                  <a:gd name="connsiteX402" fmla="*/ 800664 w 994470"/>
                  <a:gd name="connsiteY402" fmla="*/ 464703 h 733536"/>
                  <a:gd name="connsiteX403" fmla="*/ 813420 w 994470"/>
                  <a:gd name="connsiteY403" fmla="*/ 500227 h 733536"/>
                  <a:gd name="connsiteX404" fmla="*/ 773643 w 994470"/>
                  <a:gd name="connsiteY404" fmla="*/ 733399 h 733536"/>
                  <a:gd name="connsiteX405" fmla="*/ 763905 w 994470"/>
                  <a:gd name="connsiteY405" fmla="*/ 731753 h 733536"/>
                  <a:gd name="connsiteX406" fmla="*/ 753207 w 994470"/>
                  <a:gd name="connsiteY406" fmla="*/ 727227 h 733536"/>
                  <a:gd name="connsiteX407" fmla="*/ 745389 w 994470"/>
                  <a:gd name="connsiteY407" fmla="*/ 721192 h 733536"/>
                  <a:gd name="connsiteX408" fmla="*/ 737570 w 994470"/>
                  <a:gd name="connsiteY408" fmla="*/ 712414 h 733536"/>
                  <a:gd name="connsiteX409" fmla="*/ 730438 w 994470"/>
                  <a:gd name="connsiteY409" fmla="*/ 702675 h 733536"/>
                  <a:gd name="connsiteX410" fmla="*/ 722071 w 994470"/>
                  <a:gd name="connsiteY410" fmla="*/ 687999 h 733536"/>
                  <a:gd name="connsiteX411" fmla="*/ 710687 w 994470"/>
                  <a:gd name="connsiteY411" fmla="*/ 662762 h 733536"/>
                  <a:gd name="connsiteX412" fmla="*/ 700537 w 994470"/>
                  <a:gd name="connsiteY412" fmla="*/ 633821 h 733536"/>
                  <a:gd name="connsiteX413" fmla="*/ 691622 w 994470"/>
                  <a:gd name="connsiteY413" fmla="*/ 604057 h 733536"/>
                  <a:gd name="connsiteX414" fmla="*/ 687644 w 994470"/>
                  <a:gd name="connsiteY414" fmla="*/ 588970 h 733536"/>
                  <a:gd name="connsiteX415" fmla="*/ 685038 w 994470"/>
                  <a:gd name="connsiteY415" fmla="*/ 578683 h 733536"/>
                  <a:gd name="connsiteX416" fmla="*/ 673242 w 994470"/>
                  <a:gd name="connsiteY416" fmla="*/ 527933 h 733536"/>
                  <a:gd name="connsiteX417" fmla="*/ 672694 w 994470"/>
                  <a:gd name="connsiteY417" fmla="*/ 525739 h 733536"/>
                  <a:gd name="connsiteX418" fmla="*/ 670499 w 994470"/>
                  <a:gd name="connsiteY418" fmla="*/ 532048 h 733536"/>
                  <a:gd name="connsiteX419" fmla="*/ 645673 w 994470"/>
                  <a:gd name="connsiteY419" fmla="*/ 591576 h 733536"/>
                  <a:gd name="connsiteX420" fmla="*/ 632643 w 994470"/>
                  <a:gd name="connsiteY420" fmla="*/ 616676 h 733536"/>
                  <a:gd name="connsiteX421" fmla="*/ 616595 w 994470"/>
                  <a:gd name="connsiteY421" fmla="*/ 642050 h 733536"/>
                  <a:gd name="connsiteX422" fmla="*/ 599862 w 994470"/>
                  <a:gd name="connsiteY422" fmla="*/ 663447 h 733536"/>
                  <a:gd name="connsiteX423" fmla="*/ 590260 w 994470"/>
                  <a:gd name="connsiteY423" fmla="*/ 673049 h 733536"/>
                  <a:gd name="connsiteX424" fmla="*/ 579562 w 994470"/>
                  <a:gd name="connsiteY424" fmla="*/ 682101 h 733536"/>
                  <a:gd name="connsiteX425" fmla="*/ 562554 w 994470"/>
                  <a:gd name="connsiteY425" fmla="*/ 689782 h 733536"/>
                  <a:gd name="connsiteX426" fmla="*/ 551993 w 994470"/>
                  <a:gd name="connsiteY426" fmla="*/ 690331 h 733536"/>
                  <a:gd name="connsiteX427" fmla="*/ 542940 w 994470"/>
                  <a:gd name="connsiteY427" fmla="*/ 688273 h 733536"/>
                  <a:gd name="connsiteX428" fmla="*/ 539511 w 994470"/>
                  <a:gd name="connsiteY428" fmla="*/ 686353 h 733536"/>
                  <a:gd name="connsiteX429" fmla="*/ 537180 w 994470"/>
                  <a:gd name="connsiteY429" fmla="*/ 684570 h 733536"/>
                  <a:gd name="connsiteX430" fmla="*/ 534436 w 994470"/>
                  <a:gd name="connsiteY430" fmla="*/ 681415 h 733536"/>
                  <a:gd name="connsiteX431" fmla="*/ 531830 w 994470"/>
                  <a:gd name="connsiteY431" fmla="*/ 677712 h 733536"/>
                  <a:gd name="connsiteX432" fmla="*/ 527030 w 994470"/>
                  <a:gd name="connsiteY432" fmla="*/ 668248 h 733536"/>
                  <a:gd name="connsiteX433" fmla="*/ 522641 w 994470"/>
                  <a:gd name="connsiteY433" fmla="*/ 655355 h 733536"/>
                  <a:gd name="connsiteX434" fmla="*/ 520583 w 994470"/>
                  <a:gd name="connsiteY434" fmla="*/ 643148 h 733536"/>
                  <a:gd name="connsiteX435" fmla="*/ 518800 w 994470"/>
                  <a:gd name="connsiteY435" fmla="*/ 629021 h 733536"/>
                  <a:gd name="connsiteX436" fmla="*/ 516057 w 994470"/>
                  <a:gd name="connsiteY436" fmla="*/ 598022 h 733536"/>
                  <a:gd name="connsiteX437" fmla="*/ 515234 w 994470"/>
                  <a:gd name="connsiteY437" fmla="*/ 583621 h 733536"/>
                  <a:gd name="connsiteX438" fmla="*/ 514960 w 994470"/>
                  <a:gd name="connsiteY438" fmla="*/ 573059 h 733536"/>
                  <a:gd name="connsiteX439" fmla="*/ 513314 w 994470"/>
                  <a:gd name="connsiteY439" fmla="*/ 522035 h 733536"/>
                  <a:gd name="connsiteX440" fmla="*/ 513314 w 994470"/>
                  <a:gd name="connsiteY440" fmla="*/ 519567 h 733536"/>
                  <a:gd name="connsiteX441" fmla="*/ 513451 w 994470"/>
                  <a:gd name="connsiteY441" fmla="*/ 511063 h 733536"/>
                  <a:gd name="connsiteX442" fmla="*/ 513862 w 994470"/>
                  <a:gd name="connsiteY442" fmla="*/ 483905 h 733536"/>
                  <a:gd name="connsiteX443" fmla="*/ 513999 w 994470"/>
                  <a:gd name="connsiteY443" fmla="*/ 471698 h 733536"/>
                  <a:gd name="connsiteX444" fmla="*/ 509199 w 994470"/>
                  <a:gd name="connsiteY444" fmla="*/ 480065 h 733536"/>
                  <a:gd name="connsiteX445" fmla="*/ 475458 w 994470"/>
                  <a:gd name="connsiteY445" fmla="*/ 531637 h 733536"/>
                  <a:gd name="connsiteX446" fmla="*/ 456804 w 994470"/>
                  <a:gd name="connsiteY446" fmla="*/ 554954 h 733536"/>
                  <a:gd name="connsiteX447" fmla="*/ 448026 w 994470"/>
                  <a:gd name="connsiteY447" fmla="*/ 564555 h 733536"/>
                  <a:gd name="connsiteX448" fmla="*/ 436093 w 994470"/>
                  <a:gd name="connsiteY448" fmla="*/ 576077 h 733536"/>
                  <a:gd name="connsiteX449" fmla="*/ 417713 w 994470"/>
                  <a:gd name="connsiteY449" fmla="*/ 591164 h 733536"/>
                  <a:gd name="connsiteX450" fmla="*/ 396865 w 994470"/>
                  <a:gd name="connsiteY450" fmla="*/ 599805 h 733536"/>
                  <a:gd name="connsiteX451" fmla="*/ 386304 w 994470"/>
                  <a:gd name="connsiteY451" fmla="*/ 600766 h 733536"/>
                  <a:gd name="connsiteX452" fmla="*/ 383286 w 994470"/>
                  <a:gd name="connsiteY452" fmla="*/ 600354 h 733536"/>
                  <a:gd name="connsiteX453" fmla="*/ 379308 w 994470"/>
                  <a:gd name="connsiteY453" fmla="*/ 599257 h 733536"/>
                  <a:gd name="connsiteX454" fmla="*/ 373273 w 994470"/>
                  <a:gd name="connsiteY454" fmla="*/ 595279 h 733536"/>
                  <a:gd name="connsiteX455" fmla="*/ 370119 w 994470"/>
                  <a:gd name="connsiteY455" fmla="*/ 591850 h 733536"/>
                  <a:gd name="connsiteX456" fmla="*/ 366278 w 994470"/>
                  <a:gd name="connsiteY456" fmla="*/ 586089 h 733536"/>
                  <a:gd name="connsiteX457" fmla="*/ 362301 w 994470"/>
                  <a:gd name="connsiteY457" fmla="*/ 577586 h 733536"/>
                  <a:gd name="connsiteX458" fmla="*/ 359969 w 994470"/>
                  <a:gd name="connsiteY458" fmla="*/ 566064 h 733536"/>
                  <a:gd name="connsiteX459" fmla="*/ 359420 w 994470"/>
                  <a:gd name="connsiteY459" fmla="*/ 553994 h 733536"/>
                  <a:gd name="connsiteX460" fmla="*/ 359832 w 994470"/>
                  <a:gd name="connsiteY460" fmla="*/ 538495 h 733536"/>
                  <a:gd name="connsiteX461" fmla="*/ 363809 w 994470"/>
                  <a:gd name="connsiteY461" fmla="*/ 507222 h 733536"/>
                  <a:gd name="connsiteX462" fmla="*/ 369570 w 994470"/>
                  <a:gd name="connsiteY462" fmla="*/ 475401 h 733536"/>
                  <a:gd name="connsiteX463" fmla="*/ 373548 w 994470"/>
                  <a:gd name="connsiteY463" fmla="*/ 456473 h 733536"/>
                  <a:gd name="connsiteX464" fmla="*/ 375605 w 994470"/>
                  <a:gd name="connsiteY464" fmla="*/ 447695 h 733536"/>
                  <a:gd name="connsiteX465" fmla="*/ 378623 w 994470"/>
                  <a:gd name="connsiteY465" fmla="*/ 435350 h 733536"/>
                  <a:gd name="connsiteX466" fmla="*/ 349133 w 994470"/>
                  <a:gd name="connsiteY466" fmla="*/ 482808 h 733536"/>
                  <a:gd name="connsiteX467" fmla="*/ 344196 w 994470"/>
                  <a:gd name="connsiteY467" fmla="*/ 490763 h 733536"/>
                  <a:gd name="connsiteX468" fmla="*/ 339532 w 994470"/>
                  <a:gd name="connsiteY468" fmla="*/ 497896 h 733536"/>
                  <a:gd name="connsiteX469" fmla="*/ 302224 w 994470"/>
                  <a:gd name="connsiteY469" fmla="*/ 549193 h 733536"/>
                  <a:gd name="connsiteX470" fmla="*/ 283708 w 994470"/>
                  <a:gd name="connsiteY470" fmla="*/ 571687 h 733536"/>
                  <a:gd name="connsiteX471" fmla="*/ 264505 w 994470"/>
                  <a:gd name="connsiteY471" fmla="*/ 591438 h 733536"/>
                  <a:gd name="connsiteX472" fmla="*/ 245029 w 994470"/>
                  <a:gd name="connsiteY472" fmla="*/ 606938 h 733536"/>
                  <a:gd name="connsiteX473" fmla="*/ 236662 w 994470"/>
                  <a:gd name="connsiteY473" fmla="*/ 610641 h 733536"/>
                  <a:gd name="connsiteX474" fmla="*/ 228021 w 994470"/>
                  <a:gd name="connsiteY474" fmla="*/ 611053 h 733536"/>
                  <a:gd name="connsiteX475" fmla="*/ 219928 w 994470"/>
                  <a:gd name="connsiteY475" fmla="*/ 608172 h 733536"/>
                  <a:gd name="connsiteX476" fmla="*/ 213893 w 994470"/>
                  <a:gd name="connsiteY476" fmla="*/ 604057 h 733536"/>
                  <a:gd name="connsiteX477" fmla="*/ 209779 w 994470"/>
                  <a:gd name="connsiteY477" fmla="*/ 598708 h 733536"/>
                  <a:gd name="connsiteX478" fmla="*/ 208270 w 994470"/>
                  <a:gd name="connsiteY478" fmla="*/ 594867 h 733536"/>
                  <a:gd name="connsiteX479" fmla="*/ 207035 w 994470"/>
                  <a:gd name="connsiteY479" fmla="*/ 588695 h 733536"/>
                  <a:gd name="connsiteX480" fmla="*/ 206761 w 994470"/>
                  <a:gd name="connsiteY480" fmla="*/ 577860 h 733536"/>
                  <a:gd name="connsiteX481" fmla="*/ 207173 w 994470"/>
                  <a:gd name="connsiteY481" fmla="*/ 566612 h 733536"/>
                  <a:gd name="connsiteX482" fmla="*/ 212522 w 994470"/>
                  <a:gd name="connsiteY482" fmla="*/ 535340 h 733536"/>
                  <a:gd name="connsiteX483" fmla="*/ 214854 w 994470"/>
                  <a:gd name="connsiteY483" fmla="*/ 524779 h 733536"/>
                  <a:gd name="connsiteX484" fmla="*/ 217734 w 994470"/>
                  <a:gd name="connsiteY484" fmla="*/ 512709 h 733536"/>
                  <a:gd name="connsiteX485" fmla="*/ 225141 w 994470"/>
                  <a:gd name="connsiteY485" fmla="*/ 481985 h 733536"/>
                  <a:gd name="connsiteX486" fmla="*/ 228021 w 994470"/>
                  <a:gd name="connsiteY486" fmla="*/ 470052 h 733536"/>
                  <a:gd name="connsiteX487" fmla="*/ 233782 w 994470"/>
                  <a:gd name="connsiteY487" fmla="*/ 448243 h 733536"/>
                  <a:gd name="connsiteX488" fmla="*/ 247360 w 994470"/>
                  <a:gd name="connsiteY488" fmla="*/ 397631 h 733536"/>
                  <a:gd name="connsiteX489" fmla="*/ 250378 w 994470"/>
                  <a:gd name="connsiteY489" fmla="*/ 386933 h 733536"/>
                  <a:gd name="connsiteX490" fmla="*/ 258608 w 994470"/>
                  <a:gd name="connsiteY490" fmla="*/ 358266 h 733536"/>
                  <a:gd name="connsiteX491" fmla="*/ 271363 w 994470"/>
                  <a:gd name="connsiteY491" fmla="*/ 314238 h 733536"/>
                  <a:gd name="connsiteX492" fmla="*/ 275890 w 994470"/>
                  <a:gd name="connsiteY492" fmla="*/ 299973 h 733536"/>
                  <a:gd name="connsiteX493" fmla="*/ 285354 w 994470"/>
                  <a:gd name="connsiteY493" fmla="*/ 270210 h 733536"/>
                  <a:gd name="connsiteX494" fmla="*/ 277947 w 994470"/>
                  <a:gd name="connsiteY494" fmla="*/ 279125 h 733536"/>
                  <a:gd name="connsiteX495" fmla="*/ 258745 w 994470"/>
                  <a:gd name="connsiteY495" fmla="*/ 302305 h 733536"/>
                  <a:gd name="connsiteX496" fmla="*/ 237211 w 994470"/>
                  <a:gd name="connsiteY496" fmla="*/ 327269 h 733536"/>
                  <a:gd name="connsiteX497" fmla="*/ 217460 w 994470"/>
                  <a:gd name="connsiteY497" fmla="*/ 348665 h 733536"/>
                  <a:gd name="connsiteX498" fmla="*/ 193594 w 994470"/>
                  <a:gd name="connsiteY498" fmla="*/ 371571 h 733536"/>
                  <a:gd name="connsiteX499" fmla="*/ 171648 w 994470"/>
                  <a:gd name="connsiteY499" fmla="*/ 389676 h 733536"/>
                  <a:gd name="connsiteX500" fmla="*/ 147782 w 994470"/>
                  <a:gd name="connsiteY500" fmla="*/ 405861 h 733536"/>
                  <a:gd name="connsiteX501" fmla="*/ 128031 w 994470"/>
                  <a:gd name="connsiteY501" fmla="*/ 412856 h 733536"/>
                  <a:gd name="connsiteX502" fmla="*/ 110612 w 994470"/>
                  <a:gd name="connsiteY502" fmla="*/ 411485 h 733536"/>
                  <a:gd name="connsiteX503" fmla="*/ 103205 w 994470"/>
                  <a:gd name="connsiteY503" fmla="*/ 400923 h 733536"/>
                  <a:gd name="connsiteX504" fmla="*/ 100874 w 994470"/>
                  <a:gd name="connsiteY504" fmla="*/ 391733 h 733536"/>
                  <a:gd name="connsiteX505" fmla="*/ 101422 w 994470"/>
                  <a:gd name="connsiteY505" fmla="*/ 378978 h 733536"/>
                  <a:gd name="connsiteX506" fmla="*/ 104303 w 994470"/>
                  <a:gd name="connsiteY506" fmla="*/ 366633 h 733536"/>
                  <a:gd name="connsiteX507" fmla="*/ 108280 w 994470"/>
                  <a:gd name="connsiteY507" fmla="*/ 352231 h 733536"/>
                  <a:gd name="connsiteX508" fmla="*/ 112532 w 994470"/>
                  <a:gd name="connsiteY508" fmla="*/ 339750 h 733536"/>
                  <a:gd name="connsiteX509" fmla="*/ 116098 w 994470"/>
                  <a:gd name="connsiteY509" fmla="*/ 329737 h 733536"/>
                  <a:gd name="connsiteX510" fmla="*/ 125151 w 994470"/>
                  <a:gd name="connsiteY510" fmla="*/ 306557 h 733536"/>
                  <a:gd name="connsiteX511" fmla="*/ 133792 w 994470"/>
                  <a:gd name="connsiteY511" fmla="*/ 284337 h 733536"/>
                  <a:gd name="connsiteX512" fmla="*/ 135301 w 994470"/>
                  <a:gd name="connsiteY512" fmla="*/ 281045 h 733536"/>
                  <a:gd name="connsiteX513" fmla="*/ 140239 w 994470"/>
                  <a:gd name="connsiteY513" fmla="*/ 269935 h 733536"/>
                  <a:gd name="connsiteX514" fmla="*/ 153543 w 994470"/>
                  <a:gd name="connsiteY514" fmla="*/ 240721 h 733536"/>
                  <a:gd name="connsiteX515" fmla="*/ 161635 w 994470"/>
                  <a:gd name="connsiteY515" fmla="*/ 223301 h 733536"/>
                  <a:gd name="connsiteX516" fmla="*/ 165476 w 994470"/>
                  <a:gd name="connsiteY516" fmla="*/ 215757 h 733536"/>
                  <a:gd name="connsiteX517" fmla="*/ 162321 w 994470"/>
                  <a:gd name="connsiteY517" fmla="*/ 218500 h 733536"/>
                  <a:gd name="connsiteX518" fmla="*/ 138593 w 994470"/>
                  <a:gd name="connsiteY518" fmla="*/ 240035 h 733536"/>
                  <a:gd name="connsiteX519" fmla="*/ 131460 w 994470"/>
                  <a:gd name="connsiteY519" fmla="*/ 246618 h 733536"/>
                  <a:gd name="connsiteX520" fmla="*/ 120213 w 994470"/>
                  <a:gd name="connsiteY520" fmla="*/ 256357 h 733536"/>
                  <a:gd name="connsiteX521" fmla="*/ 97033 w 994470"/>
                  <a:gd name="connsiteY521" fmla="*/ 275285 h 733536"/>
                  <a:gd name="connsiteX522" fmla="*/ 85100 w 994470"/>
                  <a:gd name="connsiteY522" fmla="*/ 284063 h 733536"/>
                  <a:gd name="connsiteX523" fmla="*/ 71659 w 994470"/>
                  <a:gd name="connsiteY523" fmla="*/ 293390 h 733536"/>
                  <a:gd name="connsiteX524" fmla="*/ 50536 w 994470"/>
                  <a:gd name="connsiteY524" fmla="*/ 305460 h 733536"/>
                  <a:gd name="connsiteX525" fmla="*/ 38329 w 994470"/>
                  <a:gd name="connsiteY525" fmla="*/ 310260 h 733536"/>
                  <a:gd name="connsiteX526" fmla="*/ 26670 w 994470"/>
                  <a:gd name="connsiteY526" fmla="*/ 313141 h 733536"/>
                  <a:gd name="connsiteX527" fmla="*/ 17755 w 994470"/>
                  <a:gd name="connsiteY527" fmla="*/ 312730 h 733536"/>
                  <a:gd name="connsiteX528" fmla="*/ 11034 w 994470"/>
                  <a:gd name="connsiteY528" fmla="*/ 309712 h 733536"/>
                  <a:gd name="connsiteX529" fmla="*/ 8428 w 994470"/>
                  <a:gd name="connsiteY529" fmla="*/ 307792 h 733536"/>
                  <a:gd name="connsiteX530" fmla="*/ 4999 w 994470"/>
                  <a:gd name="connsiteY530" fmla="*/ 304500 h 733536"/>
                  <a:gd name="connsiteX531" fmla="*/ 2393 w 994470"/>
                  <a:gd name="connsiteY531" fmla="*/ 300796 h 733536"/>
                  <a:gd name="connsiteX532" fmla="*/ 610 w 994470"/>
                  <a:gd name="connsiteY532" fmla="*/ 296408 h 733536"/>
                  <a:gd name="connsiteX533" fmla="*/ 61 w 994470"/>
                  <a:gd name="connsiteY533" fmla="*/ 293253 h 733536"/>
                  <a:gd name="connsiteX534" fmla="*/ 61 w 994470"/>
                  <a:gd name="connsiteY534" fmla="*/ 288452 h 733536"/>
                  <a:gd name="connsiteX535" fmla="*/ 1981 w 994470"/>
                  <a:gd name="connsiteY535" fmla="*/ 276931 h 733536"/>
                  <a:gd name="connsiteX536" fmla="*/ 5136 w 994470"/>
                  <a:gd name="connsiteY536" fmla="*/ 265272 h 733536"/>
                  <a:gd name="connsiteX537" fmla="*/ 11171 w 994470"/>
                  <a:gd name="connsiteY537" fmla="*/ 249910 h 733536"/>
                  <a:gd name="connsiteX538" fmla="*/ 14326 w 994470"/>
                  <a:gd name="connsiteY538" fmla="*/ 242503 h 733536"/>
                  <a:gd name="connsiteX539" fmla="*/ 21046 w 994470"/>
                  <a:gd name="connsiteY539" fmla="*/ 227141 h 733536"/>
                  <a:gd name="connsiteX540" fmla="*/ 24750 w 994470"/>
                  <a:gd name="connsiteY540" fmla="*/ 218775 h 733536"/>
                  <a:gd name="connsiteX541" fmla="*/ 27082 w 994470"/>
                  <a:gd name="connsiteY541" fmla="*/ 214112 h 733536"/>
                  <a:gd name="connsiteX542" fmla="*/ 30511 w 994470"/>
                  <a:gd name="connsiteY542" fmla="*/ 207116 h 733536"/>
                  <a:gd name="connsiteX543" fmla="*/ 37917 w 994470"/>
                  <a:gd name="connsiteY543" fmla="*/ 192851 h 733536"/>
                  <a:gd name="connsiteX544" fmla="*/ 53690 w 994470"/>
                  <a:gd name="connsiteY544" fmla="*/ 166380 h 733536"/>
                  <a:gd name="connsiteX545" fmla="*/ 71384 w 994470"/>
                  <a:gd name="connsiteY545" fmla="*/ 140868 h 733536"/>
                  <a:gd name="connsiteX546" fmla="*/ 112395 w 994470"/>
                  <a:gd name="connsiteY546" fmla="*/ 96291 h 733536"/>
                  <a:gd name="connsiteX547" fmla="*/ 158069 w 994470"/>
                  <a:gd name="connsiteY547" fmla="*/ 63235 h 733536"/>
                  <a:gd name="connsiteX548" fmla="*/ 182621 w 994470"/>
                  <a:gd name="connsiteY548" fmla="*/ 51988 h 733536"/>
                  <a:gd name="connsiteX549" fmla="*/ 209093 w 994470"/>
                  <a:gd name="connsiteY549" fmla="*/ 45679 h 733536"/>
                  <a:gd name="connsiteX550" fmla="*/ 232547 w 994470"/>
                  <a:gd name="connsiteY550" fmla="*/ 45130 h 733536"/>
                  <a:gd name="connsiteX551" fmla="*/ 256687 w 994470"/>
                  <a:gd name="connsiteY551" fmla="*/ 49794 h 733536"/>
                  <a:gd name="connsiteX552" fmla="*/ 266151 w 994470"/>
                  <a:gd name="connsiteY552" fmla="*/ 53223 h 733536"/>
                  <a:gd name="connsiteX553" fmla="*/ 272598 w 994470"/>
                  <a:gd name="connsiteY553" fmla="*/ 55829 h 733536"/>
                  <a:gd name="connsiteX554" fmla="*/ 282885 w 994470"/>
                  <a:gd name="connsiteY554" fmla="*/ 44033 h 733536"/>
                  <a:gd name="connsiteX555" fmla="*/ 298384 w 994470"/>
                  <a:gd name="connsiteY555" fmla="*/ 27437 h 733536"/>
                  <a:gd name="connsiteX556" fmla="*/ 307162 w 994470"/>
                  <a:gd name="connsiteY556" fmla="*/ 19070 h 733536"/>
                  <a:gd name="connsiteX557" fmla="*/ 314843 w 994470"/>
                  <a:gd name="connsiteY557" fmla="*/ 11663 h 733536"/>
                  <a:gd name="connsiteX558" fmla="*/ 327462 w 994470"/>
                  <a:gd name="connsiteY558" fmla="*/ 2336 h 733536"/>
                  <a:gd name="connsiteX559" fmla="*/ 332674 w 994470"/>
                  <a:gd name="connsiteY559" fmla="*/ 416 h 733536"/>
                  <a:gd name="connsiteX560" fmla="*/ 341178 w 994470"/>
                  <a:gd name="connsiteY560" fmla="*/ 5 h 733536"/>
                  <a:gd name="connsiteX561" fmla="*/ 345293 w 994470"/>
                  <a:gd name="connsiteY561" fmla="*/ 5491 h 733536"/>
                  <a:gd name="connsiteX562" fmla="*/ 343921 w 994470"/>
                  <a:gd name="connsiteY562" fmla="*/ 11526 h 733536"/>
                  <a:gd name="connsiteX563" fmla="*/ 342549 w 994470"/>
                  <a:gd name="connsiteY563" fmla="*/ 16052 h 733536"/>
                  <a:gd name="connsiteX564" fmla="*/ 338023 w 994470"/>
                  <a:gd name="connsiteY564" fmla="*/ 24419 h 733536"/>
                  <a:gd name="connsiteX565" fmla="*/ 327188 w 994470"/>
                  <a:gd name="connsiteY565" fmla="*/ 38410 h 733536"/>
                  <a:gd name="connsiteX566" fmla="*/ 311140 w 994470"/>
                  <a:gd name="connsiteY566" fmla="*/ 58160 h 733536"/>
                  <a:gd name="connsiteX567" fmla="*/ 296190 w 994470"/>
                  <a:gd name="connsiteY567" fmla="*/ 75991 h 733536"/>
                  <a:gd name="connsiteX568" fmla="*/ 285491 w 994470"/>
                  <a:gd name="connsiteY568" fmla="*/ 88747 h 733536"/>
                  <a:gd name="connsiteX569" fmla="*/ 266289 w 994470"/>
                  <a:gd name="connsiteY569" fmla="*/ 110830 h 733536"/>
                  <a:gd name="connsiteX570" fmla="*/ 255453 w 994470"/>
                  <a:gd name="connsiteY570" fmla="*/ 123174 h 733536"/>
                  <a:gd name="connsiteX571" fmla="*/ 220203 w 994470"/>
                  <a:gd name="connsiteY571" fmla="*/ 161716 h 733536"/>
                  <a:gd name="connsiteX572" fmla="*/ 211425 w 994470"/>
                  <a:gd name="connsiteY572" fmla="*/ 170632 h 733536"/>
                  <a:gd name="connsiteX573" fmla="*/ 189205 w 994470"/>
                  <a:gd name="connsiteY573" fmla="*/ 192989 h 733536"/>
                  <a:gd name="connsiteX574" fmla="*/ 185776 w 994470"/>
                  <a:gd name="connsiteY574" fmla="*/ 196555 h 733536"/>
                  <a:gd name="connsiteX575" fmla="*/ 172334 w 994470"/>
                  <a:gd name="connsiteY575" fmla="*/ 222478 h 733536"/>
                  <a:gd name="connsiteX576" fmla="*/ 172334 w 994470"/>
                  <a:gd name="connsiteY576" fmla="*/ 222478 h 733536"/>
                  <a:gd name="connsiteX577" fmla="*/ 168631 w 994470"/>
                  <a:gd name="connsiteY577" fmla="*/ 230159 h 733536"/>
                  <a:gd name="connsiteX578" fmla="*/ 166299 w 994470"/>
                  <a:gd name="connsiteY578" fmla="*/ 235097 h 733536"/>
                  <a:gd name="connsiteX579" fmla="*/ 158481 w 994470"/>
                  <a:gd name="connsiteY579" fmla="*/ 252516 h 733536"/>
                  <a:gd name="connsiteX580" fmla="*/ 143256 w 994470"/>
                  <a:gd name="connsiteY580" fmla="*/ 286257 h 733536"/>
                  <a:gd name="connsiteX581" fmla="*/ 140924 w 994470"/>
                  <a:gd name="connsiteY581" fmla="*/ 291881 h 733536"/>
                  <a:gd name="connsiteX582" fmla="*/ 133792 w 994470"/>
                  <a:gd name="connsiteY582" fmla="*/ 310260 h 733536"/>
                  <a:gd name="connsiteX583" fmla="*/ 126523 w 994470"/>
                  <a:gd name="connsiteY583" fmla="*/ 329189 h 733536"/>
                  <a:gd name="connsiteX584" fmla="*/ 119527 w 994470"/>
                  <a:gd name="connsiteY584" fmla="*/ 348254 h 733536"/>
                  <a:gd name="connsiteX585" fmla="*/ 119527 w 994470"/>
                  <a:gd name="connsiteY585" fmla="*/ 348117 h 733536"/>
                  <a:gd name="connsiteX586" fmla="*/ 115138 w 994470"/>
                  <a:gd name="connsiteY586" fmla="*/ 362107 h 733536"/>
                  <a:gd name="connsiteX587" fmla="*/ 113355 w 994470"/>
                  <a:gd name="connsiteY587" fmla="*/ 369239 h 733536"/>
                  <a:gd name="connsiteX588" fmla="*/ 111023 w 994470"/>
                  <a:gd name="connsiteY588" fmla="*/ 378566 h 733536"/>
                  <a:gd name="connsiteX589" fmla="*/ 111161 w 994470"/>
                  <a:gd name="connsiteY589" fmla="*/ 377881 h 733536"/>
                  <a:gd name="connsiteX590" fmla="*/ 110063 w 994470"/>
                  <a:gd name="connsiteY590" fmla="*/ 384875 h 733536"/>
                  <a:gd name="connsiteX591" fmla="*/ 110063 w 994470"/>
                  <a:gd name="connsiteY591" fmla="*/ 384739 h 733536"/>
                  <a:gd name="connsiteX592" fmla="*/ 110063 w 994470"/>
                  <a:gd name="connsiteY592" fmla="*/ 388716 h 733536"/>
                  <a:gd name="connsiteX593" fmla="*/ 110749 w 994470"/>
                  <a:gd name="connsiteY593" fmla="*/ 393242 h 733536"/>
                  <a:gd name="connsiteX594" fmla="*/ 110749 w 994470"/>
                  <a:gd name="connsiteY594" fmla="*/ 393105 h 733536"/>
                  <a:gd name="connsiteX595" fmla="*/ 112121 w 994470"/>
                  <a:gd name="connsiteY595" fmla="*/ 398180 h 733536"/>
                  <a:gd name="connsiteX596" fmla="*/ 113218 w 994470"/>
                  <a:gd name="connsiteY596" fmla="*/ 400649 h 733536"/>
                  <a:gd name="connsiteX597" fmla="*/ 113904 w 994470"/>
                  <a:gd name="connsiteY597" fmla="*/ 401746 h 733536"/>
                  <a:gd name="connsiteX598" fmla="*/ 114452 w 994470"/>
                  <a:gd name="connsiteY598" fmla="*/ 402569 h 733536"/>
                  <a:gd name="connsiteX599" fmla="*/ 115138 w 994470"/>
                  <a:gd name="connsiteY599" fmla="*/ 403255 h 733536"/>
                  <a:gd name="connsiteX600" fmla="*/ 115550 w 994470"/>
                  <a:gd name="connsiteY600" fmla="*/ 403529 h 733536"/>
                  <a:gd name="connsiteX601" fmla="*/ 116236 w 994470"/>
                  <a:gd name="connsiteY601" fmla="*/ 403804 h 733536"/>
                  <a:gd name="connsiteX602" fmla="*/ 117470 w 994470"/>
                  <a:gd name="connsiteY602" fmla="*/ 404215 h 733536"/>
                  <a:gd name="connsiteX603" fmla="*/ 117333 w 994470"/>
                  <a:gd name="connsiteY603" fmla="*/ 404215 h 733536"/>
                  <a:gd name="connsiteX604" fmla="*/ 120487 w 994470"/>
                  <a:gd name="connsiteY604" fmla="*/ 404489 h 733536"/>
                  <a:gd name="connsiteX605" fmla="*/ 119802 w 994470"/>
                  <a:gd name="connsiteY605" fmla="*/ 404489 h 733536"/>
                  <a:gd name="connsiteX606" fmla="*/ 121173 w 994470"/>
                  <a:gd name="connsiteY606" fmla="*/ 404489 h 733536"/>
                  <a:gd name="connsiteX607" fmla="*/ 128991 w 994470"/>
                  <a:gd name="connsiteY607" fmla="*/ 403392 h 733536"/>
                  <a:gd name="connsiteX608" fmla="*/ 128580 w 994470"/>
                  <a:gd name="connsiteY608" fmla="*/ 403392 h 733536"/>
                  <a:gd name="connsiteX609" fmla="*/ 136124 w 994470"/>
                  <a:gd name="connsiteY609" fmla="*/ 401335 h 733536"/>
                  <a:gd name="connsiteX610" fmla="*/ 141610 w 994470"/>
                  <a:gd name="connsiteY610" fmla="*/ 399003 h 733536"/>
                  <a:gd name="connsiteX611" fmla="*/ 141473 w 994470"/>
                  <a:gd name="connsiteY611" fmla="*/ 399003 h 733536"/>
                  <a:gd name="connsiteX612" fmla="*/ 153132 w 994470"/>
                  <a:gd name="connsiteY612" fmla="*/ 392145 h 733536"/>
                  <a:gd name="connsiteX613" fmla="*/ 183855 w 994470"/>
                  <a:gd name="connsiteY613" fmla="*/ 368553 h 733536"/>
                  <a:gd name="connsiteX614" fmla="*/ 207721 w 994470"/>
                  <a:gd name="connsiteY614" fmla="*/ 345922 h 733536"/>
                  <a:gd name="connsiteX615" fmla="*/ 230627 w 994470"/>
                  <a:gd name="connsiteY615" fmla="*/ 321233 h 733536"/>
                  <a:gd name="connsiteX616" fmla="*/ 230215 w 994470"/>
                  <a:gd name="connsiteY616" fmla="*/ 321645 h 733536"/>
                  <a:gd name="connsiteX617" fmla="*/ 251750 w 994470"/>
                  <a:gd name="connsiteY617" fmla="*/ 296682 h 733536"/>
                  <a:gd name="connsiteX618" fmla="*/ 270952 w 994470"/>
                  <a:gd name="connsiteY618" fmla="*/ 273502 h 733536"/>
                  <a:gd name="connsiteX619" fmla="*/ 293172 w 994470"/>
                  <a:gd name="connsiteY619" fmla="*/ 246481 h 733536"/>
                  <a:gd name="connsiteX620" fmla="*/ 294406 w 994470"/>
                  <a:gd name="connsiteY620" fmla="*/ 242641 h 733536"/>
                  <a:gd name="connsiteX621" fmla="*/ 296464 w 994470"/>
                  <a:gd name="connsiteY621" fmla="*/ 236331 h 733536"/>
                  <a:gd name="connsiteX622" fmla="*/ 296875 w 994470"/>
                  <a:gd name="connsiteY622" fmla="*/ 235097 h 733536"/>
                  <a:gd name="connsiteX623" fmla="*/ 303048 w 994470"/>
                  <a:gd name="connsiteY623" fmla="*/ 217815 h 733536"/>
                  <a:gd name="connsiteX624" fmla="*/ 314157 w 994470"/>
                  <a:gd name="connsiteY624" fmla="*/ 188462 h 733536"/>
                  <a:gd name="connsiteX625" fmla="*/ 327599 w 994470"/>
                  <a:gd name="connsiteY625" fmla="*/ 157601 h 733536"/>
                  <a:gd name="connsiteX626" fmla="*/ 340492 w 994470"/>
                  <a:gd name="connsiteY626" fmla="*/ 131952 h 733536"/>
                  <a:gd name="connsiteX627" fmla="*/ 357500 w 994470"/>
                  <a:gd name="connsiteY627" fmla="*/ 104109 h 733536"/>
                  <a:gd name="connsiteX628" fmla="*/ 373959 w 994470"/>
                  <a:gd name="connsiteY628" fmla="*/ 82301 h 733536"/>
                  <a:gd name="connsiteX629" fmla="*/ 382326 w 994470"/>
                  <a:gd name="connsiteY629" fmla="*/ 73385 h 733536"/>
                  <a:gd name="connsiteX630" fmla="*/ 392202 w 994470"/>
                  <a:gd name="connsiteY630" fmla="*/ 63921 h 733536"/>
                  <a:gd name="connsiteX631" fmla="*/ 400020 w 994470"/>
                  <a:gd name="connsiteY631" fmla="*/ 58984 h 733536"/>
                  <a:gd name="connsiteX632" fmla="*/ 406466 w 994470"/>
                  <a:gd name="connsiteY632" fmla="*/ 57612 h 733536"/>
                  <a:gd name="connsiteX633" fmla="*/ 409072 w 994470"/>
                  <a:gd name="connsiteY633" fmla="*/ 57886 h 733536"/>
                  <a:gd name="connsiteX634" fmla="*/ 412776 w 994470"/>
                  <a:gd name="connsiteY634" fmla="*/ 58984 h 733536"/>
                  <a:gd name="connsiteX635" fmla="*/ 415107 w 994470"/>
                  <a:gd name="connsiteY635" fmla="*/ 60218 h 733536"/>
                  <a:gd name="connsiteX636" fmla="*/ 416616 w 994470"/>
                  <a:gd name="connsiteY636" fmla="*/ 61315 h 733536"/>
                  <a:gd name="connsiteX637" fmla="*/ 417713 w 994470"/>
                  <a:gd name="connsiteY637" fmla="*/ 62687 h 733536"/>
                  <a:gd name="connsiteX638" fmla="*/ 419222 w 994470"/>
                  <a:gd name="connsiteY638" fmla="*/ 67487 h 733536"/>
                  <a:gd name="connsiteX639" fmla="*/ 418262 w 994470"/>
                  <a:gd name="connsiteY639" fmla="*/ 74345 h 733536"/>
                  <a:gd name="connsiteX640" fmla="*/ 416616 w 994470"/>
                  <a:gd name="connsiteY640" fmla="*/ 79832 h 733536"/>
                  <a:gd name="connsiteX641" fmla="*/ 415107 w 994470"/>
                  <a:gd name="connsiteY641" fmla="*/ 84358 h 733536"/>
                  <a:gd name="connsiteX642" fmla="*/ 412090 w 994470"/>
                  <a:gd name="connsiteY642" fmla="*/ 91079 h 733536"/>
                  <a:gd name="connsiteX643" fmla="*/ 408249 w 994470"/>
                  <a:gd name="connsiteY643" fmla="*/ 98074 h 733536"/>
                  <a:gd name="connsiteX644" fmla="*/ 400842 w 994470"/>
                  <a:gd name="connsiteY644" fmla="*/ 111104 h 733536"/>
                  <a:gd name="connsiteX645" fmla="*/ 393024 w 994470"/>
                  <a:gd name="connsiteY645" fmla="*/ 123860 h 733536"/>
                  <a:gd name="connsiteX646" fmla="*/ 386989 w 994470"/>
                  <a:gd name="connsiteY646" fmla="*/ 133187 h 733536"/>
                  <a:gd name="connsiteX647" fmla="*/ 370530 w 994470"/>
                  <a:gd name="connsiteY647" fmla="*/ 158425 h 733536"/>
                  <a:gd name="connsiteX648" fmla="*/ 362849 w 994470"/>
                  <a:gd name="connsiteY648" fmla="*/ 169397 h 733536"/>
                  <a:gd name="connsiteX649" fmla="*/ 344470 w 994470"/>
                  <a:gd name="connsiteY649" fmla="*/ 195046 h 733536"/>
                  <a:gd name="connsiteX650" fmla="*/ 336103 w 994470"/>
                  <a:gd name="connsiteY650" fmla="*/ 206705 h 733536"/>
                  <a:gd name="connsiteX651" fmla="*/ 301950 w 994470"/>
                  <a:gd name="connsiteY651" fmla="*/ 250322 h 733536"/>
                  <a:gd name="connsiteX652" fmla="*/ 300304 w 994470"/>
                  <a:gd name="connsiteY652" fmla="*/ 252516 h 733536"/>
                  <a:gd name="connsiteX653" fmla="*/ 290840 w 994470"/>
                  <a:gd name="connsiteY653" fmla="*/ 282828 h 733536"/>
                  <a:gd name="connsiteX654" fmla="*/ 282336 w 994470"/>
                  <a:gd name="connsiteY654" fmla="*/ 309986 h 733536"/>
                  <a:gd name="connsiteX655" fmla="*/ 279593 w 994470"/>
                  <a:gd name="connsiteY655" fmla="*/ 318764 h 733536"/>
                  <a:gd name="connsiteX656" fmla="*/ 264505 w 994470"/>
                  <a:gd name="connsiteY656" fmla="*/ 371434 h 733536"/>
                  <a:gd name="connsiteX657" fmla="*/ 255179 w 994470"/>
                  <a:gd name="connsiteY657" fmla="*/ 404078 h 733536"/>
                  <a:gd name="connsiteX658" fmla="*/ 236525 w 994470"/>
                  <a:gd name="connsiteY658" fmla="*/ 474441 h 733536"/>
                  <a:gd name="connsiteX659" fmla="*/ 234330 w 994470"/>
                  <a:gd name="connsiteY659" fmla="*/ 484042 h 733536"/>
                  <a:gd name="connsiteX660" fmla="*/ 229118 w 994470"/>
                  <a:gd name="connsiteY660" fmla="*/ 505851 h 733536"/>
                  <a:gd name="connsiteX661" fmla="*/ 224455 w 994470"/>
                  <a:gd name="connsiteY661" fmla="*/ 525739 h 733536"/>
                  <a:gd name="connsiteX662" fmla="*/ 219380 w 994470"/>
                  <a:gd name="connsiteY662" fmla="*/ 548645 h 733536"/>
                  <a:gd name="connsiteX663" fmla="*/ 219380 w 994470"/>
                  <a:gd name="connsiteY663" fmla="*/ 548507 h 733536"/>
                  <a:gd name="connsiteX664" fmla="*/ 216499 w 994470"/>
                  <a:gd name="connsiteY664" fmla="*/ 568121 h 733536"/>
                  <a:gd name="connsiteX665" fmla="*/ 216499 w 994470"/>
                  <a:gd name="connsiteY665" fmla="*/ 567847 h 733536"/>
                  <a:gd name="connsiteX666" fmla="*/ 216088 w 994470"/>
                  <a:gd name="connsiteY666" fmla="*/ 586638 h 733536"/>
                  <a:gd name="connsiteX667" fmla="*/ 216774 w 994470"/>
                  <a:gd name="connsiteY667" fmla="*/ 591576 h 733536"/>
                  <a:gd name="connsiteX668" fmla="*/ 216774 w 994470"/>
                  <a:gd name="connsiteY668" fmla="*/ 591164 h 733536"/>
                  <a:gd name="connsiteX669" fmla="*/ 217185 w 994470"/>
                  <a:gd name="connsiteY669" fmla="*/ 592947 h 733536"/>
                  <a:gd name="connsiteX670" fmla="*/ 217048 w 994470"/>
                  <a:gd name="connsiteY670" fmla="*/ 592673 h 733536"/>
                  <a:gd name="connsiteX671" fmla="*/ 218008 w 994470"/>
                  <a:gd name="connsiteY671" fmla="*/ 595142 h 733536"/>
                  <a:gd name="connsiteX672" fmla="*/ 218831 w 994470"/>
                  <a:gd name="connsiteY672" fmla="*/ 596513 h 733536"/>
                  <a:gd name="connsiteX673" fmla="*/ 218557 w 994470"/>
                  <a:gd name="connsiteY673" fmla="*/ 595965 h 733536"/>
                  <a:gd name="connsiteX674" fmla="*/ 219380 w 994470"/>
                  <a:gd name="connsiteY674" fmla="*/ 597062 h 733536"/>
                  <a:gd name="connsiteX675" fmla="*/ 220340 w 994470"/>
                  <a:gd name="connsiteY675" fmla="*/ 597885 h 733536"/>
                  <a:gd name="connsiteX676" fmla="*/ 219928 w 994470"/>
                  <a:gd name="connsiteY676" fmla="*/ 597473 h 733536"/>
                  <a:gd name="connsiteX677" fmla="*/ 222672 w 994470"/>
                  <a:gd name="connsiteY677" fmla="*/ 599531 h 733536"/>
                  <a:gd name="connsiteX678" fmla="*/ 222260 w 994470"/>
                  <a:gd name="connsiteY678" fmla="*/ 599257 h 733536"/>
                  <a:gd name="connsiteX679" fmla="*/ 225141 w 994470"/>
                  <a:gd name="connsiteY679" fmla="*/ 600902 h 733536"/>
                  <a:gd name="connsiteX680" fmla="*/ 225003 w 994470"/>
                  <a:gd name="connsiteY680" fmla="*/ 600902 h 733536"/>
                  <a:gd name="connsiteX681" fmla="*/ 226786 w 994470"/>
                  <a:gd name="connsiteY681" fmla="*/ 601589 h 733536"/>
                  <a:gd name="connsiteX682" fmla="*/ 226786 w 994470"/>
                  <a:gd name="connsiteY682" fmla="*/ 601589 h 733536"/>
                  <a:gd name="connsiteX683" fmla="*/ 229255 w 994470"/>
                  <a:gd name="connsiteY683" fmla="*/ 602274 h 733536"/>
                  <a:gd name="connsiteX684" fmla="*/ 230764 w 994470"/>
                  <a:gd name="connsiteY684" fmla="*/ 602411 h 733536"/>
                  <a:gd name="connsiteX685" fmla="*/ 230078 w 994470"/>
                  <a:gd name="connsiteY685" fmla="*/ 602411 h 733536"/>
                  <a:gd name="connsiteX686" fmla="*/ 231587 w 994470"/>
                  <a:gd name="connsiteY686" fmla="*/ 602411 h 733536"/>
                  <a:gd name="connsiteX687" fmla="*/ 232547 w 994470"/>
                  <a:gd name="connsiteY687" fmla="*/ 602274 h 733536"/>
                  <a:gd name="connsiteX688" fmla="*/ 232136 w 994470"/>
                  <a:gd name="connsiteY688" fmla="*/ 602411 h 733536"/>
                  <a:gd name="connsiteX689" fmla="*/ 232684 w 994470"/>
                  <a:gd name="connsiteY689" fmla="*/ 602274 h 733536"/>
                  <a:gd name="connsiteX690" fmla="*/ 232684 w 994470"/>
                  <a:gd name="connsiteY690" fmla="*/ 602274 h 733536"/>
                  <a:gd name="connsiteX691" fmla="*/ 232684 w 994470"/>
                  <a:gd name="connsiteY691" fmla="*/ 602274 h 733536"/>
                  <a:gd name="connsiteX692" fmla="*/ 235839 w 994470"/>
                  <a:gd name="connsiteY692" fmla="*/ 601314 h 733536"/>
                  <a:gd name="connsiteX693" fmla="*/ 235290 w 994470"/>
                  <a:gd name="connsiteY693" fmla="*/ 601589 h 733536"/>
                  <a:gd name="connsiteX694" fmla="*/ 238445 w 994470"/>
                  <a:gd name="connsiteY694" fmla="*/ 600080 h 733536"/>
                  <a:gd name="connsiteX695" fmla="*/ 238445 w 994470"/>
                  <a:gd name="connsiteY695" fmla="*/ 600080 h 733536"/>
                  <a:gd name="connsiteX696" fmla="*/ 241600 w 994470"/>
                  <a:gd name="connsiteY696" fmla="*/ 598160 h 733536"/>
                  <a:gd name="connsiteX697" fmla="*/ 258745 w 994470"/>
                  <a:gd name="connsiteY697" fmla="*/ 584169 h 733536"/>
                  <a:gd name="connsiteX698" fmla="*/ 258333 w 994470"/>
                  <a:gd name="connsiteY698" fmla="*/ 584580 h 733536"/>
                  <a:gd name="connsiteX699" fmla="*/ 273558 w 994470"/>
                  <a:gd name="connsiteY699" fmla="*/ 569219 h 733536"/>
                  <a:gd name="connsiteX700" fmla="*/ 273147 w 994470"/>
                  <a:gd name="connsiteY700" fmla="*/ 569630 h 733536"/>
                  <a:gd name="connsiteX701" fmla="*/ 287137 w 994470"/>
                  <a:gd name="connsiteY701" fmla="*/ 552896 h 733536"/>
                  <a:gd name="connsiteX702" fmla="*/ 302636 w 994470"/>
                  <a:gd name="connsiteY702" fmla="*/ 533420 h 733536"/>
                  <a:gd name="connsiteX703" fmla="*/ 332125 w 994470"/>
                  <a:gd name="connsiteY703" fmla="*/ 491997 h 733536"/>
                  <a:gd name="connsiteX704" fmla="*/ 331988 w 994470"/>
                  <a:gd name="connsiteY704" fmla="*/ 492135 h 733536"/>
                  <a:gd name="connsiteX705" fmla="*/ 341452 w 994470"/>
                  <a:gd name="connsiteY705" fmla="*/ 477184 h 733536"/>
                  <a:gd name="connsiteX706" fmla="*/ 357912 w 994470"/>
                  <a:gd name="connsiteY706" fmla="*/ 450575 h 733536"/>
                  <a:gd name="connsiteX707" fmla="*/ 372725 w 994470"/>
                  <a:gd name="connsiteY707" fmla="*/ 426435 h 733536"/>
                  <a:gd name="connsiteX708" fmla="*/ 377388 w 994470"/>
                  <a:gd name="connsiteY708" fmla="*/ 418754 h 733536"/>
                  <a:gd name="connsiteX709" fmla="*/ 386029 w 994470"/>
                  <a:gd name="connsiteY709" fmla="*/ 403804 h 733536"/>
                  <a:gd name="connsiteX710" fmla="*/ 388635 w 994470"/>
                  <a:gd name="connsiteY710" fmla="*/ 392968 h 733536"/>
                  <a:gd name="connsiteX711" fmla="*/ 391378 w 994470"/>
                  <a:gd name="connsiteY711" fmla="*/ 382681 h 733536"/>
                  <a:gd name="connsiteX712" fmla="*/ 399608 w 994470"/>
                  <a:gd name="connsiteY712" fmla="*/ 353603 h 733536"/>
                  <a:gd name="connsiteX713" fmla="*/ 407426 w 994470"/>
                  <a:gd name="connsiteY713" fmla="*/ 325897 h 733536"/>
                  <a:gd name="connsiteX714" fmla="*/ 410032 w 994470"/>
                  <a:gd name="connsiteY714" fmla="*/ 316844 h 733536"/>
                  <a:gd name="connsiteX715" fmla="*/ 427452 w 994470"/>
                  <a:gd name="connsiteY715" fmla="*/ 262392 h 733536"/>
                  <a:gd name="connsiteX716" fmla="*/ 430195 w 994470"/>
                  <a:gd name="connsiteY716" fmla="*/ 253613 h 733536"/>
                  <a:gd name="connsiteX717" fmla="*/ 433624 w 994470"/>
                  <a:gd name="connsiteY717" fmla="*/ 243875 h 733536"/>
                  <a:gd name="connsiteX718" fmla="*/ 444459 w 994470"/>
                  <a:gd name="connsiteY718" fmla="*/ 214523 h 733536"/>
                  <a:gd name="connsiteX719" fmla="*/ 457627 w 994470"/>
                  <a:gd name="connsiteY719" fmla="*/ 184073 h 733536"/>
                  <a:gd name="connsiteX720" fmla="*/ 469971 w 994470"/>
                  <a:gd name="connsiteY720" fmla="*/ 159522 h 733536"/>
                  <a:gd name="connsiteX721" fmla="*/ 483824 w 994470"/>
                  <a:gd name="connsiteY721" fmla="*/ 137987 h 733536"/>
                  <a:gd name="connsiteX722" fmla="*/ 490682 w 994470"/>
                  <a:gd name="connsiteY722" fmla="*/ 129209 h 733536"/>
                  <a:gd name="connsiteX723" fmla="*/ 498363 w 994470"/>
                  <a:gd name="connsiteY723" fmla="*/ 121803 h 733536"/>
                  <a:gd name="connsiteX724" fmla="*/ 502067 w 994470"/>
                  <a:gd name="connsiteY724" fmla="*/ 119197 h 733536"/>
                  <a:gd name="connsiteX725" fmla="*/ 506319 w 994470"/>
                  <a:gd name="connsiteY725" fmla="*/ 117277 h 733536"/>
                  <a:gd name="connsiteX726" fmla="*/ 509473 w 994470"/>
                  <a:gd name="connsiteY726" fmla="*/ 116453 h 733536"/>
                  <a:gd name="connsiteX727" fmla="*/ 517703 w 994470"/>
                  <a:gd name="connsiteY727" fmla="*/ 115082 h 733536"/>
                  <a:gd name="connsiteX728" fmla="*/ 517566 w 994470"/>
                  <a:gd name="connsiteY728" fmla="*/ 115082 h 733536"/>
                  <a:gd name="connsiteX729" fmla="*/ 517703 w 994470"/>
                  <a:gd name="connsiteY729" fmla="*/ 115082 h 733536"/>
                  <a:gd name="connsiteX730" fmla="*/ 518114 w 994470"/>
                  <a:gd name="connsiteY730" fmla="*/ 115082 h 733536"/>
                  <a:gd name="connsiteX731" fmla="*/ 517977 w 994470"/>
                  <a:gd name="connsiteY731" fmla="*/ 115082 h 733536"/>
                  <a:gd name="connsiteX732" fmla="*/ 519623 w 994470"/>
                  <a:gd name="connsiteY732" fmla="*/ 114807 h 733536"/>
                  <a:gd name="connsiteX733" fmla="*/ 524972 w 994470"/>
                  <a:gd name="connsiteY733" fmla="*/ 117413 h 733536"/>
                  <a:gd name="connsiteX734" fmla="*/ 529362 w 994470"/>
                  <a:gd name="connsiteY734" fmla="*/ 128798 h 733536"/>
                  <a:gd name="connsiteX735" fmla="*/ 530184 w 994470"/>
                  <a:gd name="connsiteY735" fmla="*/ 137302 h 733536"/>
                  <a:gd name="connsiteX736" fmla="*/ 529499 w 994470"/>
                  <a:gd name="connsiteY736" fmla="*/ 142651 h 733536"/>
                  <a:gd name="connsiteX737" fmla="*/ 527578 w 994470"/>
                  <a:gd name="connsiteY737" fmla="*/ 149783 h 733536"/>
                  <a:gd name="connsiteX738" fmla="*/ 525109 w 994470"/>
                  <a:gd name="connsiteY738" fmla="*/ 156916 h 733536"/>
                  <a:gd name="connsiteX739" fmla="*/ 522504 w 994470"/>
                  <a:gd name="connsiteY739" fmla="*/ 164734 h 733536"/>
                  <a:gd name="connsiteX740" fmla="*/ 516743 w 994470"/>
                  <a:gd name="connsiteY740" fmla="*/ 179135 h 733536"/>
                  <a:gd name="connsiteX741" fmla="*/ 511531 w 994470"/>
                  <a:gd name="connsiteY741" fmla="*/ 190931 h 733536"/>
                  <a:gd name="connsiteX742" fmla="*/ 508102 w 994470"/>
                  <a:gd name="connsiteY742" fmla="*/ 198475 h 733536"/>
                  <a:gd name="connsiteX743" fmla="*/ 494934 w 994470"/>
                  <a:gd name="connsiteY743" fmla="*/ 226593 h 733536"/>
                  <a:gd name="connsiteX744" fmla="*/ 489585 w 994470"/>
                  <a:gd name="connsiteY744" fmla="*/ 237428 h 733536"/>
                  <a:gd name="connsiteX745" fmla="*/ 463662 w 994470"/>
                  <a:gd name="connsiteY745" fmla="*/ 286669 h 733536"/>
                  <a:gd name="connsiteX746" fmla="*/ 458724 w 994470"/>
                  <a:gd name="connsiteY746" fmla="*/ 295721 h 733536"/>
                  <a:gd name="connsiteX747" fmla="*/ 444048 w 994470"/>
                  <a:gd name="connsiteY747" fmla="*/ 321645 h 733536"/>
                  <a:gd name="connsiteX748" fmla="*/ 424708 w 994470"/>
                  <a:gd name="connsiteY748" fmla="*/ 356209 h 733536"/>
                  <a:gd name="connsiteX749" fmla="*/ 396728 w 994470"/>
                  <a:gd name="connsiteY749" fmla="*/ 404489 h 733536"/>
                  <a:gd name="connsiteX750" fmla="*/ 394122 w 994470"/>
                  <a:gd name="connsiteY750" fmla="*/ 409016 h 733536"/>
                  <a:gd name="connsiteX751" fmla="*/ 390007 w 994470"/>
                  <a:gd name="connsiteY751" fmla="*/ 426298 h 733536"/>
                  <a:gd name="connsiteX752" fmla="*/ 383972 w 994470"/>
                  <a:gd name="connsiteY752" fmla="*/ 452221 h 733536"/>
                  <a:gd name="connsiteX753" fmla="*/ 379034 w 994470"/>
                  <a:gd name="connsiteY753" fmla="*/ 474990 h 733536"/>
                  <a:gd name="connsiteX754" fmla="*/ 379034 w 994470"/>
                  <a:gd name="connsiteY754" fmla="*/ 474852 h 733536"/>
                  <a:gd name="connsiteX755" fmla="*/ 373410 w 994470"/>
                  <a:gd name="connsiteY755" fmla="*/ 505988 h 733536"/>
                  <a:gd name="connsiteX756" fmla="*/ 369159 w 994470"/>
                  <a:gd name="connsiteY756" fmla="*/ 539318 h 733536"/>
                  <a:gd name="connsiteX757" fmla="*/ 369159 w 994470"/>
                  <a:gd name="connsiteY757" fmla="*/ 539318 h 733536"/>
                  <a:gd name="connsiteX758" fmla="*/ 369159 w 994470"/>
                  <a:gd name="connsiteY758" fmla="*/ 539318 h 733536"/>
                  <a:gd name="connsiteX759" fmla="*/ 369159 w 994470"/>
                  <a:gd name="connsiteY759" fmla="*/ 540003 h 733536"/>
                  <a:gd name="connsiteX760" fmla="*/ 369159 w 994470"/>
                  <a:gd name="connsiteY760" fmla="*/ 539867 h 733536"/>
                  <a:gd name="connsiteX761" fmla="*/ 369159 w 994470"/>
                  <a:gd name="connsiteY761" fmla="*/ 563047 h 733536"/>
                  <a:gd name="connsiteX762" fmla="*/ 369159 w 994470"/>
                  <a:gd name="connsiteY762" fmla="*/ 562909 h 733536"/>
                  <a:gd name="connsiteX763" fmla="*/ 369159 w 994470"/>
                  <a:gd name="connsiteY763" fmla="*/ 563458 h 733536"/>
                  <a:gd name="connsiteX764" fmla="*/ 369159 w 994470"/>
                  <a:gd name="connsiteY764" fmla="*/ 563595 h 733536"/>
                  <a:gd name="connsiteX765" fmla="*/ 369159 w 994470"/>
                  <a:gd name="connsiteY765" fmla="*/ 563595 h 733536"/>
                  <a:gd name="connsiteX766" fmla="*/ 370256 w 994470"/>
                  <a:gd name="connsiteY766" fmla="*/ 571962 h 733536"/>
                  <a:gd name="connsiteX767" fmla="*/ 370119 w 994470"/>
                  <a:gd name="connsiteY767" fmla="*/ 571413 h 733536"/>
                  <a:gd name="connsiteX768" fmla="*/ 371216 w 994470"/>
                  <a:gd name="connsiteY768" fmla="*/ 575665 h 733536"/>
                  <a:gd name="connsiteX769" fmla="*/ 371079 w 994470"/>
                  <a:gd name="connsiteY769" fmla="*/ 574979 h 733536"/>
                  <a:gd name="connsiteX770" fmla="*/ 373548 w 994470"/>
                  <a:gd name="connsiteY770" fmla="*/ 580603 h 733536"/>
                  <a:gd name="connsiteX771" fmla="*/ 373273 w 994470"/>
                  <a:gd name="connsiteY771" fmla="*/ 580054 h 733536"/>
                  <a:gd name="connsiteX772" fmla="*/ 376565 w 994470"/>
                  <a:gd name="connsiteY772" fmla="*/ 585403 h 733536"/>
                  <a:gd name="connsiteX773" fmla="*/ 378486 w 994470"/>
                  <a:gd name="connsiteY773" fmla="*/ 587873 h 733536"/>
                  <a:gd name="connsiteX774" fmla="*/ 379857 w 994470"/>
                  <a:gd name="connsiteY774" fmla="*/ 589244 h 733536"/>
                  <a:gd name="connsiteX775" fmla="*/ 379446 w 994470"/>
                  <a:gd name="connsiteY775" fmla="*/ 588832 h 733536"/>
                  <a:gd name="connsiteX776" fmla="*/ 382463 w 994470"/>
                  <a:gd name="connsiteY776" fmla="*/ 591164 h 733536"/>
                  <a:gd name="connsiteX777" fmla="*/ 382052 w 994470"/>
                  <a:gd name="connsiteY777" fmla="*/ 590753 h 733536"/>
                  <a:gd name="connsiteX778" fmla="*/ 383149 w 994470"/>
                  <a:gd name="connsiteY778" fmla="*/ 591302 h 733536"/>
                  <a:gd name="connsiteX779" fmla="*/ 385344 w 994470"/>
                  <a:gd name="connsiteY779" fmla="*/ 591850 h 733536"/>
                  <a:gd name="connsiteX780" fmla="*/ 385206 w 994470"/>
                  <a:gd name="connsiteY780" fmla="*/ 591850 h 733536"/>
                  <a:gd name="connsiteX781" fmla="*/ 386715 w 994470"/>
                  <a:gd name="connsiteY781" fmla="*/ 591987 h 733536"/>
                  <a:gd name="connsiteX782" fmla="*/ 386304 w 994470"/>
                  <a:gd name="connsiteY782" fmla="*/ 591987 h 733536"/>
                  <a:gd name="connsiteX783" fmla="*/ 386715 w 994470"/>
                  <a:gd name="connsiteY783" fmla="*/ 591987 h 733536"/>
                  <a:gd name="connsiteX784" fmla="*/ 386989 w 994470"/>
                  <a:gd name="connsiteY784" fmla="*/ 591987 h 733536"/>
                  <a:gd name="connsiteX785" fmla="*/ 386715 w 994470"/>
                  <a:gd name="connsiteY785" fmla="*/ 591987 h 733536"/>
                  <a:gd name="connsiteX786" fmla="*/ 389870 w 994470"/>
                  <a:gd name="connsiteY786" fmla="*/ 591987 h 733536"/>
                  <a:gd name="connsiteX787" fmla="*/ 395219 w 994470"/>
                  <a:gd name="connsiteY787" fmla="*/ 591164 h 733536"/>
                  <a:gd name="connsiteX788" fmla="*/ 395082 w 994470"/>
                  <a:gd name="connsiteY788" fmla="*/ 591164 h 733536"/>
                  <a:gd name="connsiteX789" fmla="*/ 400980 w 994470"/>
                  <a:gd name="connsiteY789" fmla="*/ 589518 h 733536"/>
                  <a:gd name="connsiteX790" fmla="*/ 407563 w 994470"/>
                  <a:gd name="connsiteY790" fmla="*/ 586775 h 733536"/>
                  <a:gd name="connsiteX791" fmla="*/ 407426 w 994470"/>
                  <a:gd name="connsiteY791" fmla="*/ 586912 h 733536"/>
                  <a:gd name="connsiteX792" fmla="*/ 407700 w 994470"/>
                  <a:gd name="connsiteY792" fmla="*/ 586775 h 733536"/>
                  <a:gd name="connsiteX793" fmla="*/ 407975 w 994470"/>
                  <a:gd name="connsiteY793" fmla="*/ 586638 h 733536"/>
                  <a:gd name="connsiteX794" fmla="*/ 407838 w 994470"/>
                  <a:gd name="connsiteY794" fmla="*/ 586638 h 733536"/>
                  <a:gd name="connsiteX795" fmla="*/ 413187 w 994470"/>
                  <a:gd name="connsiteY795" fmla="*/ 583483 h 733536"/>
                  <a:gd name="connsiteX796" fmla="*/ 412776 w 994470"/>
                  <a:gd name="connsiteY796" fmla="*/ 583895 h 733536"/>
                  <a:gd name="connsiteX797" fmla="*/ 424845 w 994470"/>
                  <a:gd name="connsiteY797" fmla="*/ 574431 h 733536"/>
                  <a:gd name="connsiteX798" fmla="*/ 436504 w 994470"/>
                  <a:gd name="connsiteY798" fmla="*/ 563595 h 733536"/>
                  <a:gd name="connsiteX799" fmla="*/ 448163 w 994470"/>
                  <a:gd name="connsiteY799" fmla="*/ 551388 h 733536"/>
                  <a:gd name="connsiteX800" fmla="*/ 448026 w 994470"/>
                  <a:gd name="connsiteY800" fmla="*/ 551525 h 733536"/>
                  <a:gd name="connsiteX801" fmla="*/ 448163 w 994470"/>
                  <a:gd name="connsiteY801" fmla="*/ 551388 h 733536"/>
                  <a:gd name="connsiteX802" fmla="*/ 448026 w 994470"/>
                  <a:gd name="connsiteY802" fmla="*/ 551525 h 733536"/>
                  <a:gd name="connsiteX803" fmla="*/ 448300 w 994470"/>
                  <a:gd name="connsiteY803" fmla="*/ 551251 h 733536"/>
                  <a:gd name="connsiteX804" fmla="*/ 480121 w 994470"/>
                  <a:gd name="connsiteY804" fmla="*/ 509965 h 733536"/>
                  <a:gd name="connsiteX805" fmla="*/ 514548 w 994470"/>
                  <a:gd name="connsiteY805" fmla="*/ 451672 h 733536"/>
                  <a:gd name="connsiteX806" fmla="*/ 514548 w 994470"/>
                  <a:gd name="connsiteY806" fmla="*/ 450164 h 733536"/>
                  <a:gd name="connsiteX807" fmla="*/ 514548 w 994470"/>
                  <a:gd name="connsiteY807" fmla="*/ 447146 h 733536"/>
                  <a:gd name="connsiteX808" fmla="*/ 514548 w 994470"/>
                  <a:gd name="connsiteY808" fmla="*/ 447695 h 733536"/>
                  <a:gd name="connsiteX809" fmla="*/ 514685 w 994470"/>
                  <a:gd name="connsiteY809" fmla="*/ 445226 h 733536"/>
                  <a:gd name="connsiteX810" fmla="*/ 514685 w 994470"/>
                  <a:gd name="connsiteY810" fmla="*/ 445500 h 733536"/>
                  <a:gd name="connsiteX811" fmla="*/ 514960 w 994470"/>
                  <a:gd name="connsiteY811" fmla="*/ 440700 h 733536"/>
                  <a:gd name="connsiteX812" fmla="*/ 514960 w 994470"/>
                  <a:gd name="connsiteY812" fmla="*/ 440974 h 733536"/>
                  <a:gd name="connsiteX813" fmla="*/ 515371 w 994470"/>
                  <a:gd name="connsiteY813" fmla="*/ 436036 h 733536"/>
                  <a:gd name="connsiteX814" fmla="*/ 515371 w 994470"/>
                  <a:gd name="connsiteY814" fmla="*/ 436174 h 733536"/>
                  <a:gd name="connsiteX815" fmla="*/ 515646 w 994470"/>
                  <a:gd name="connsiteY815" fmla="*/ 432333 h 733536"/>
                  <a:gd name="connsiteX816" fmla="*/ 515646 w 994470"/>
                  <a:gd name="connsiteY816" fmla="*/ 432470 h 733536"/>
                  <a:gd name="connsiteX817" fmla="*/ 516880 w 994470"/>
                  <a:gd name="connsiteY817" fmla="*/ 414228 h 733536"/>
                  <a:gd name="connsiteX818" fmla="*/ 516880 w 994470"/>
                  <a:gd name="connsiteY818" fmla="*/ 414365 h 733536"/>
                  <a:gd name="connsiteX819" fmla="*/ 517566 w 994470"/>
                  <a:gd name="connsiteY819" fmla="*/ 404901 h 733536"/>
                  <a:gd name="connsiteX820" fmla="*/ 517703 w 994470"/>
                  <a:gd name="connsiteY820" fmla="*/ 404078 h 733536"/>
                  <a:gd name="connsiteX821" fmla="*/ 517703 w 994470"/>
                  <a:gd name="connsiteY821" fmla="*/ 402981 h 733536"/>
                  <a:gd name="connsiteX822" fmla="*/ 517703 w 994470"/>
                  <a:gd name="connsiteY822" fmla="*/ 402432 h 733536"/>
                  <a:gd name="connsiteX823" fmla="*/ 518389 w 994470"/>
                  <a:gd name="connsiteY823" fmla="*/ 392420 h 733536"/>
                  <a:gd name="connsiteX824" fmla="*/ 518663 w 994470"/>
                  <a:gd name="connsiteY824" fmla="*/ 388030 h 733536"/>
                  <a:gd name="connsiteX825" fmla="*/ 518663 w 994470"/>
                  <a:gd name="connsiteY825" fmla="*/ 387756 h 733536"/>
                  <a:gd name="connsiteX826" fmla="*/ 518663 w 994470"/>
                  <a:gd name="connsiteY826" fmla="*/ 387619 h 733536"/>
                  <a:gd name="connsiteX827" fmla="*/ 518800 w 994470"/>
                  <a:gd name="connsiteY827" fmla="*/ 384601 h 733536"/>
                  <a:gd name="connsiteX828" fmla="*/ 518800 w 994470"/>
                  <a:gd name="connsiteY828" fmla="*/ 384739 h 733536"/>
                  <a:gd name="connsiteX829" fmla="*/ 519212 w 994470"/>
                  <a:gd name="connsiteY829" fmla="*/ 378292 h 733536"/>
                  <a:gd name="connsiteX830" fmla="*/ 519212 w 994470"/>
                  <a:gd name="connsiteY830" fmla="*/ 378429 h 733536"/>
                  <a:gd name="connsiteX831" fmla="*/ 519349 w 994470"/>
                  <a:gd name="connsiteY831" fmla="*/ 376920 h 733536"/>
                  <a:gd name="connsiteX832" fmla="*/ 519349 w 994470"/>
                  <a:gd name="connsiteY832" fmla="*/ 377469 h 733536"/>
                  <a:gd name="connsiteX833" fmla="*/ 519349 w 994470"/>
                  <a:gd name="connsiteY833" fmla="*/ 376097 h 733536"/>
                  <a:gd name="connsiteX834" fmla="*/ 519349 w 994470"/>
                  <a:gd name="connsiteY834" fmla="*/ 376646 h 733536"/>
                  <a:gd name="connsiteX835" fmla="*/ 519349 w 994470"/>
                  <a:gd name="connsiteY835" fmla="*/ 376372 h 733536"/>
                  <a:gd name="connsiteX836" fmla="*/ 519349 w 994470"/>
                  <a:gd name="connsiteY836" fmla="*/ 375960 h 733536"/>
                  <a:gd name="connsiteX837" fmla="*/ 519349 w 994470"/>
                  <a:gd name="connsiteY837" fmla="*/ 375823 h 733536"/>
                  <a:gd name="connsiteX838" fmla="*/ 519349 w 994470"/>
                  <a:gd name="connsiteY838" fmla="*/ 375960 h 733536"/>
                  <a:gd name="connsiteX839" fmla="*/ 520446 w 994470"/>
                  <a:gd name="connsiteY839" fmla="*/ 365399 h 733536"/>
                  <a:gd name="connsiteX840" fmla="*/ 522366 w 994470"/>
                  <a:gd name="connsiteY840" fmla="*/ 349625 h 733536"/>
                  <a:gd name="connsiteX841" fmla="*/ 527578 w 994470"/>
                  <a:gd name="connsiteY841" fmla="*/ 317941 h 733536"/>
                  <a:gd name="connsiteX842" fmla="*/ 534436 w 994470"/>
                  <a:gd name="connsiteY842" fmla="*/ 289686 h 733536"/>
                  <a:gd name="connsiteX843" fmla="*/ 538414 w 994470"/>
                  <a:gd name="connsiteY843" fmla="*/ 277891 h 733536"/>
                  <a:gd name="connsiteX844" fmla="*/ 544312 w 994470"/>
                  <a:gd name="connsiteY844" fmla="*/ 264175 h 733536"/>
                  <a:gd name="connsiteX845" fmla="*/ 549250 w 994470"/>
                  <a:gd name="connsiteY845" fmla="*/ 254848 h 733536"/>
                  <a:gd name="connsiteX846" fmla="*/ 554599 w 994470"/>
                  <a:gd name="connsiteY846" fmla="*/ 248127 h 733536"/>
                  <a:gd name="connsiteX847" fmla="*/ 560085 w 994470"/>
                  <a:gd name="connsiteY847" fmla="*/ 244286 h 733536"/>
                  <a:gd name="connsiteX848" fmla="*/ 568726 w 994470"/>
                  <a:gd name="connsiteY848" fmla="*/ 242092 h 733536"/>
                  <a:gd name="connsiteX849" fmla="*/ 572567 w 994470"/>
                  <a:gd name="connsiteY849" fmla="*/ 242366 h 733536"/>
                  <a:gd name="connsiteX850" fmla="*/ 575036 w 994470"/>
                  <a:gd name="connsiteY850" fmla="*/ 243052 h 733536"/>
                  <a:gd name="connsiteX851" fmla="*/ 577093 w 994470"/>
                  <a:gd name="connsiteY851" fmla="*/ 244424 h 733536"/>
                  <a:gd name="connsiteX852" fmla="*/ 578876 w 994470"/>
                  <a:gd name="connsiteY852" fmla="*/ 246344 h 733536"/>
                  <a:gd name="connsiteX853" fmla="*/ 582031 w 994470"/>
                  <a:gd name="connsiteY853" fmla="*/ 252653 h 733536"/>
                  <a:gd name="connsiteX854" fmla="*/ 584637 w 994470"/>
                  <a:gd name="connsiteY854" fmla="*/ 264724 h 733536"/>
                  <a:gd name="connsiteX855" fmla="*/ 584363 w 994470"/>
                  <a:gd name="connsiteY855" fmla="*/ 275011 h 733536"/>
                  <a:gd name="connsiteX856" fmla="*/ 582579 w 994470"/>
                  <a:gd name="connsiteY856" fmla="*/ 289686 h 733536"/>
                  <a:gd name="connsiteX857" fmla="*/ 579836 w 994470"/>
                  <a:gd name="connsiteY857" fmla="*/ 303266 h 733536"/>
                  <a:gd name="connsiteX858" fmla="*/ 575447 w 994470"/>
                  <a:gd name="connsiteY858" fmla="*/ 321370 h 733536"/>
                  <a:gd name="connsiteX859" fmla="*/ 571195 w 994470"/>
                  <a:gd name="connsiteY859" fmla="*/ 336733 h 733536"/>
                  <a:gd name="connsiteX860" fmla="*/ 569412 w 994470"/>
                  <a:gd name="connsiteY860" fmla="*/ 342630 h 733536"/>
                  <a:gd name="connsiteX861" fmla="*/ 565709 w 994470"/>
                  <a:gd name="connsiteY861" fmla="*/ 353466 h 733536"/>
                  <a:gd name="connsiteX862" fmla="*/ 556108 w 994470"/>
                  <a:gd name="connsiteY862" fmla="*/ 381310 h 733536"/>
                  <a:gd name="connsiteX863" fmla="*/ 551307 w 994470"/>
                  <a:gd name="connsiteY863" fmla="*/ 393791 h 733536"/>
                  <a:gd name="connsiteX864" fmla="*/ 538140 w 994470"/>
                  <a:gd name="connsiteY864" fmla="*/ 424926 h 733536"/>
                  <a:gd name="connsiteX865" fmla="*/ 523326 w 994470"/>
                  <a:gd name="connsiteY865" fmla="*/ 455239 h 733536"/>
                  <a:gd name="connsiteX866" fmla="*/ 523326 w 994470"/>
                  <a:gd name="connsiteY866" fmla="*/ 458805 h 733536"/>
                  <a:gd name="connsiteX867" fmla="*/ 522641 w 994470"/>
                  <a:gd name="connsiteY867" fmla="*/ 517784 h 733536"/>
                  <a:gd name="connsiteX868" fmla="*/ 522778 w 994470"/>
                  <a:gd name="connsiteY868" fmla="*/ 527522 h 733536"/>
                  <a:gd name="connsiteX869" fmla="*/ 523875 w 994470"/>
                  <a:gd name="connsiteY869" fmla="*/ 556325 h 733536"/>
                  <a:gd name="connsiteX870" fmla="*/ 524698 w 994470"/>
                  <a:gd name="connsiteY870" fmla="*/ 578683 h 733536"/>
                  <a:gd name="connsiteX871" fmla="*/ 525521 w 994470"/>
                  <a:gd name="connsiteY871" fmla="*/ 595965 h 733536"/>
                  <a:gd name="connsiteX872" fmla="*/ 525521 w 994470"/>
                  <a:gd name="connsiteY872" fmla="*/ 595690 h 733536"/>
                  <a:gd name="connsiteX873" fmla="*/ 527990 w 994470"/>
                  <a:gd name="connsiteY873" fmla="*/ 623260 h 733536"/>
                  <a:gd name="connsiteX874" fmla="*/ 529910 w 994470"/>
                  <a:gd name="connsiteY874" fmla="*/ 637799 h 733536"/>
                  <a:gd name="connsiteX875" fmla="*/ 531967 w 994470"/>
                  <a:gd name="connsiteY875" fmla="*/ 651515 h 733536"/>
                  <a:gd name="connsiteX876" fmla="*/ 531967 w 994470"/>
                  <a:gd name="connsiteY876" fmla="*/ 651103 h 733536"/>
                  <a:gd name="connsiteX877" fmla="*/ 534299 w 994470"/>
                  <a:gd name="connsiteY877" fmla="*/ 659744 h 733536"/>
                  <a:gd name="connsiteX878" fmla="*/ 538688 w 994470"/>
                  <a:gd name="connsiteY878" fmla="*/ 670031 h 733536"/>
                  <a:gd name="connsiteX879" fmla="*/ 541569 w 994470"/>
                  <a:gd name="connsiteY879" fmla="*/ 674969 h 733536"/>
                  <a:gd name="connsiteX880" fmla="*/ 541157 w 994470"/>
                  <a:gd name="connsiteY880" fmla="*/ 674557 h 733536"/>
                  <a:gd name="connsiteX881" fmla="*/ 543489 w 994470"/>
                  <a:gd name="connsiteY881" fmla="*/ 677438 h 733536"/>
                  <a:gd name="connsiteX882" fmla="*/ 543078 w 994470"/>
                  <a:gd name="connsiteY882" fmla="*/ 677027 h 733536"/>
                  <a:gd name="connsiteX883" fmla="*/ 544175 w 994470"/>
                  <a:gd name="connsiteY883" fmla="*/ 678124 h 733536"/>
                  <a:gd name="connsiteX884" fmla="*/ 544998 w 994470"/>
                  <a:gd name="connsiteY884" fmla="*/ 678809 h 733536"/>
                  <a:gd name="connsiteX885" fmla="*/ 545958 w 994470"/>
                  <a:gd name="connsiteY885" fmla="*/ 679495 h 733536"/>
                  <a:gd name="connsiteX886" fmla="*/ 545409 w 994470"/>
                  <a:gd name="connsiteY886" fmla="*/ 679221 h 733536"/>
                  <a:gd name="connsiteX887" fmla="*/ 548289 w 994470"/>
                  <a:gd name="connsiteY887" fmla="*/ 680456 h 733536"/>
                  <a:gd name="connsiteX888" fmla="*/ 548015 w 994470"/>
                  <a:gd name="connsiteY888" fmla="*/ 680318 h 733536"/>
                  <a:gd name="connsiteX889" fmla="*/ 549798 w 994470"/>
                  <a:gd name="connsiteY889" fmla="*/ 680730 h 733536"/>
                  <a:gd name="connsiteX890" fmla="*/ 549661 w 994470"/>
                  <a:gd name="connsiteY890" fmla="*/ 680730 h 733536"/>
                  <a:gd name="connsiteX891" fmla="*/ 552541 w 994470"/>
                  <a:gd name="connsiteY891" fmla="*/ 681141 h 733536"/>
                  <a:gd name="connsiteX892" fmla="*/ 558302 w 994470"/>
                  <a:gd name="connsiteY892" fmla="*/ 681141 h 733536"/>
                  <a:gd name="connsiteX893" fmla="*/ 557616 w 994470"/>
                  <a:gd name="connsiteY893" fmla="*/ 681141 h 733536"/>
                  <a:gd name="connsiteX894" fmla="*/ 560908 w 994470"/>
                  <a:gd name="connsiteY894" fmla="*/ 680730 h 733536"/>
                  <a:gd name="connsiteX895" fmla="*/ 565846 w 994470"/>
                  <a:gd name="connsiteY895" fmla="*/ 679358 h 733536"/>
                  <a:gd name="connsiteX896" fmla="*/ 565709 w 994470"/>
                  <a:gd name="connsiteY896" fmla="*/ 679358 h 733536"/>
                  <a:gd name="connsiteX897" fmla="*/ 565846 w 994470"/>
                  <a:gd name="connsiteY897" fmla="*/ 679221 h 733536"/>
                  <a:gd name="connsiteX898" fmla="*/ 566257 w 994470"/>
                  <a:gd name="connsiteY898" fmla="*/ 679084 h 733536"/>
                  <a:gd name="connsiteX899" fmla="*/ 565983 w 994470"/>
                  <a:gd name="connsiteY899" fmla="*/ 679084 h 733536"/>
                  <a:gd name="connsiteX900" fmla="*/ 568863 w 994470"/>
                  <a:gd name="connsiteY900" fmla="*/ 677712 h 733536"/>
                  <a:gd name="connsiteX901" fmla="*/ 568863 w 994470"/>
                  <a:gd name="connsiteY901" fmla="*/ 677712 h 733536"/>
                  <a:gd name="connsiteX902" fmla="*/ 572567 w 994470"/>
                  <a:gd name="connsiteY902" fmla="*/ 675518 h 733536"/>
                  <a:gd name="connsiteX903" fmla="*/ 572155 w 994470"/>
                  <a:gd name="connsiteY903" fmla="*/ 675929 h 733536"/>
                  <a:gd name="connsiteX904" fmla="*/ 580522 w 994470"/>
                  <a:gd name="connsiteY904" fmla="*/ 669346 h 733536"/>
                  <a:gd name="connsiteX905" fmla="*/ 594924 w 994470"/>
                  <a:gd name="connsiteY905" fmla="*/ 655081 h 733536"/>
                  <a:gd name="connsiteX906" fmla="*/ 594513 w 994470"/>
                  <a:gd name="connsiteY906" fmla="*/ 655492 h 733536"/>
                  <a:gd name="connsiteX907" fmla="*/ 610560 w 994470"/>
                  <a:gd name="connsiteY907" fmla="*/ 634370 h 733536"/>
                  <a:gd name="connsiteX908" fmla="*/ 610286 w 994470"/>
                  <a:gd name="connsiteY908" fmla="*/ 634918 h 733536"/>
                  <a:gd name="connsiteX909" fmla="*/ 622082 w 994470"/>
                  <a:gd name="connsiteY909" fmla="*/ 616402 h 733536"/>
                  <a:gd name="connsiteX910" fmla="*/ 633740 w 994470"/>
                  <a:gd name="connsiteY910" fmla="*/ 594867 h 733536"/>
                  <a:gd name="connsiteX911" fmla="*/ 633740 w 994470"/>
                  <a:gd name="connsiteY911" fmla="*/ 594867 h 733536"/>
                  <a:gd name="connsiteX912" fmla="*/ 633877 w 994470"/>
                  <a:gd name="connsiteY912" fmla="*/ 594731 h 733536"/>
                  <a:gd name="connsiteX913" fmla="*/ 634014 w 994470"/>
                  <a:gd name="connsiteY913" fmla="*/ 594319 h 733536"/>
                  <a:gd name="connsiteX914" fmla="*/ 634014 w 994470"/>
                  <a:gd name="connsiteY914" fmla="*/ 594319 h 733536"/>
                  <a:gd name="connsiteX915" fmla="*/ 649651 w 994470"/>
                  <a:gd name="connsiteY915" fmla="*/ 560166 h 733536"/>
                  <a:gd name="connsiteX916" fmla="*/ 663504 w 994470"/>
                  <a:gd name="connsiteY916" fmla="*/ 523544 h 733536"/>
                  <a:gd name="connsiteX917" fmla="*/ 663504 w 994470"/>
                  <a:gd name="connsiteY917" fmla="*/ 523681 h 733536"/>
                  <a:gd name="connsiteX918" fmla="*/ 668853 w 994470"/>
                  <a:gd name="connsiteY918" fmla="*/ 507634 h 733536"/>
                  <a:gd name="connsiteX919" fmla="*/ 666659 w 994470"/>
                  <a:gd name="connsiteY919" fmla="*/ 496798 h 733536"/>
                  <a:gd name="connsiteX920" fmla="*/ 658566 w 994470"/>
                  <a:gd name="connsiteY920" fmla="*/ 456884 h 733536"/>
                  <a:gd name="connsiteX921" fmla="*/ 658429 w 994470"/>
                  <a:gd name="connsiteY921" fmla="*/ 456473 h 733536"/>
                  <a:gd name="connsiteX922" fmla="*/ 654726 w 994470"/>
                  <a:gd name="connsiteY922" fmla="*/ 437956 h 733536"/>
                  <a:gd name="connsiteX923" fmla="*/ 652806 w 994470"/>
                  <a:gd name="connsiteY923" fmla="*/ 428492 h 733536"/>
                  <a:gd name="connsiteX924" fmla="*/ 648965 w 994470"/>
                  <a:gd name="connsiteY924" fmla="*/ 404901 h 733536"/>
                  <a:gd name="connsiteX925" fmla="*/ 641147 w 994470"/>
                  <a:gd name="connsiteY925" fmla="*/ 357307 h 733536"/>
                  <a:gd name="connsiteX926" fmla="*/ 640187 w 994470"/>
                  <a:gd name="connsiteY926" fmla="*/ 349488 h 733536"/>
                  <a:gd name="connsiteX927" fmla="*/ 639227 w 994470"/>
                  <a:gd name="connsiteY927" fmla="*/ 341670 h 733536"/>
                  <a:gd name="connsiteX928" fmla="*/ 637443 w 994470"/>
                  <a:gd name="connsiteY928" fmla="*/ 326034 h 733536"/>
                  <a:gd name="connsiteX929" fmla="*/ 635661 w 994470"/>
                  <a:gd name="connsiteY929" fmla="*/ 294213 h 733536"/>
                  <a:gd name="connsiteX930" fmla="*/ 636621 w 994470"/>
                  <a:gd name="connsiteY930" fmla="*/ 267055 h 733536"/>
                  <a:gd name="connsiteX931" fmla="*/ 638541 w 994470"/>
                  <a:gd name="connsiteY931" fmla="*/ 254711 h 733536"/>
                  <a:gd name="connsiteX932" fmla="*/ 642244 w 994470"/>
                  <a:gd name="connsiteY932" fmla="*/ 242229 h 733536"/>
                  <a:gd name="connsiteX933" fmla="*/ 651571 w 994470"/>
                  <a:gd name="connsiteY933" fmla="*/ 224810 h 733536"/>
                  <a:gd name="connsiteX934" fmla="*/ 656509 w 994470"/>
                  <a:gd name="connsiteY934" fmla="*/ 220695 h 733536"/>
                  <a:gd name="connsiteX935" fmla="*/ 664327 w 994470"/>
                  <a:gd name="connsiteY935" fmla="*/ 218226 h 733536"/>
                  <a:gd name="connsiteX936" fmla="*/ 672694 w 994470"/>
                  <a:gd name="connsiteY936" fmla="*/ 218500 h 733536"/>
                  <a:gd name="connsiteX937" fmla="*/ 679140 w 994470"/>
                  <a:gd name="connsiteY937" fmla="*/ 220421 h 733536"/>
                  <a:gd name="connsiteX938" fmla="*/ 682569 w 994470"/>
                  <a:gd name="connsiteY938" fmla="*/ 222615 h 733536"/>
                  <a:gd name="connsiteX939" fmla="*/ 685587 w 994470"/>
                  <a:gd name="connsiteY939" fmla="*/ 225633 h 733536"/>
                  <a:gd name="connsiteX940" fmla="*/ 691896 w 994470"/>
                  <a:gd name="connsiteY940" fmla="*/ 234822 h 733536"/>
                  <a:gd name="connsiteX941" fmla="*/ 696971 w 994470"/>
                  <a:gd name="connsiteY941" fmla="*/ 244561 h 733536"/>
                  <a:gd name="connsiteX942" fmla="*/ 700949 w 994470"/>
                  <a:gd name="connsiteY942" fmla="*/ 256219 h 733536"/>
                  <a:gd name="connsiteX943" fmla="*/ 704378 w 994470"/>
                  <a:gd name="connsiteY943" fmla="*/ 270073 h 733536"/>
                  <a:gd name="connsiteX944" fmla="*/ 707258 w 994470"/>
                  <a:gd name="connsiteY944" fmla="*/ 285846 h 733536"/>
                  <a:gd name="connsiteX945" fmla="*/ 709590 w 994470"/>
                  <a:gd name="connsiteY945" fmla="*/ 349077 h 733536"/>
                  <a:gd name="connsiteX946" fmla="*/ 702457 w 994470"/>
                  <a:gd name="connsiteY946" fmla="*/ 411759 h 733536"/>
                  <a:gd name="connsiteX947" fmla="*/ 689290 w 994470"/>
                  <a:gd name="connsiteY947" fmla="*/ 473069 h 733536"/>
                  <a:gd name="connsiteX948" fmla="*/ 678866 w 994470"/>
                  <a:gd name="connsiteY948" fmla="*/ 509006 h 733536"/>
                  <a:gd name="connsiteX949" fmla="*/ 690250 w 994470"/>
                  <a:gd name="connsiteY949" fmla="*/ 557560 h 733536"/>
                  <a:gd name="connsiteX950" fmla="*/ 694776 w 994470"/>
                  <a:gd name="connsiteY950" fmla="*/ 576899 h 733536"/>
                  <a:gd name="connsiteX951" fmla="*/ 698754 w 994470"/>
                  <a:gd name="connsiteY951" fmla="*/ 591987 h 733536"/>
                  <a:gd name="connsiteX952" fmla="*/ 703555 w 994470"/>
                  <a:gd name="connsiteY952" fmla="*/ 609406 h 733536"/>
                  <a:gd name="connsiteX953" fmla="*/ 714253 w 994470"/>
                  <a:gd name="connsiteY953" fmla="*/ 643011 h 733536"/>
                  <a:gd name="connsiteX954" fmla="*/ 714253 w 994470"/>
                  <a:gd name="connsiteY954" fmla="*/ 643011 h 733536"/>
                  <a:gd name="connsiteX955" fmla="*/ 722208 w 994470"/>
                  <a:gd name="connsiteY955" fmla="*/ 663996 h 733536"/>
                  <a:gd name="connsiteX956" fmla="*/ 731535 w 994470"/>
                  <a:gd name="connsiteY956" fmla="*/ 684021 h 733536"/>
                  <a:gd name="connsiteX957" fmla="*/ 731261 w 994470"/>
                  <a:gd name="connsiteY957" fmla="*/ 683473 h 733536"/>
                  <a:gd name="connsiteX958" fmla="*/ 740862 w 994470"/>
                  <a:gd name="connsiteY958" fmla="*/ 699932 h 733536"/>
                  <a:gd name="connsiteX959" fmla="*/ 748955 w 994470"/>
                  <a:gd name="connsiteY959" fmla="*/ 710356 h 733536"/>
                  <a:gd name="connsiteX960" fmla="*/ 748543 w 994470"/>
                  <a:gd name="connsiteY960" fmla="*/ 709945 h 733536"/>
                  <a:gd name="connsiteX961" fmla="*/ 754441 w 994470"/>
                  <a:gd name="connsiteY961" fmla="*/ 715980 h 733536"/>
                  <a:gd name="connsiteX962" fmla="*/ 754304 w 994470"/>
                  <a:gd name="connsiteY962" fmla="*/ 715843 h 733536"/>
                  <a:gd name="connsiteX963" fmla="*/ 754715 w 994470"/>
                  <a:gd name="connsiteY963" fmla="*/ 716117 h 733536"/>
                  <a:gd name="connsiteX964" fmla="*/ 754852 w 994470"/>
                  <a:gd name="connsiteY964" fmla="*/ 716254 h 733536"/>
                  <a:gd name="connsiteX965" fmla="*/ 754852 w 994470"/>
                  <a:gd name="connsiteY965" fmla="*/ 716254 h 733536"/>
                  <a:gd name="connsiteX966" fmla="*/ 757870 w 994470"/>
                  <a:gd name="connsiteY966" fmla="*/ 718586 h 733536"/>
                  <a:gd name="connsiteX967" fmla="*/ 757870 w 994470"/>
                  <a:gd name="connsiteY967" fmla="*/ 718586 h 733536"/>
                  <a:gd name="connsiteX968" fmla="*/ 760888 w 994470"/>
                  <a:gd name="connsiteY968" fmla="*/ 720506 h 733536"/>
                  <a:gd name="connsiteX969" fmla="*/ 760339 w 994470"/>
                  <a:gd name="connsiteY969" fmla="*/ 720232 h 733536"/>
                  <a:gd name="connsiteX970" fmla="*/ 765551 w 994470"/>
                  <a:gd name="connsiteY970" fmla="*/ 722426 h 733536"/>
                  <a:gd name="connsiteX971" fmla="*/ 769117 w 994470"/>
                  <a:gd name="connsiteY971" fmla="*/ 723524 h 733536"/>
                  <a:gd name="connsiteX972" fmla="*/ 775289 w 994470"/>
                  <a:gd name="connsiteY972" fmla="*/ 724346 h 733536"/>
                  <a:gd name="connsiteX973" fmla="*/ 774604 w 994470"/>
                  <a:gd name="connsiteY973" fmla="*/ 724346 h 733536"/>
                  <a:gd name="connsiteX974" fmla="*/ 778718 w 994470"/>
                  <a:gd name="connsiteY974" fmla="*/ 724210 h 733536"/>
                  <a:gd name="connsiteX975" fmla="*/ 778033 w 994470"/>
                  <a:gd name="connsiteY975" fmla="*/ 724210 h 733536"/>
                  <a:gd name="connsiteX976" fmla="*/ 779679 w 994470"/>
                  <a:gd name="connsiteY976" fmla="*/ 723935 h 733536"/>
                  <a:gd name="connsiteX977" fmla="*/ 782970 w 994470"/>
                  <a:gd name="connsiteY977" fmla="*/ 722975 h 733536"/>
                  <a:gd name="connsiteX978" fmla="*/ 786537 w 994470"/>
                  <a:gd name="connsiteY978" fmla="*/ 721329 h 733536"/>
                  <a:gd name="connsiteX979" fmla="*/ 785988 w 994470"/>
                  <a:gd name="connsiteY979" fmla="*/ 721604 h 733536"/>
                  <a:gd name="connsiteX980" fmla="*/ 789828 w 994470"/>
                  <a:gd name="connsiteY980" fmla="*/ 719272 h 733536"/>
                  <a:gd name="connsiteX981" fmla="*/ 789691 w 994470"/>
                  <a:gd name="connsiteY981" fmla="*/ 719409 h 733536"/>
                  <a:gd name="connsiteX982" fmla="*/ 794766 w 994470"/>
                  <a:gd name="connsiteY982" fmla="*/ 715568 h 733536"/>
                  <a:gd name="connsiteX983" fmla="*/ 800253 w 994470"/>
                  <a:gd name="connsiteY983" fmla="*/ 710219 h 733536"/>
                  <a:gd name="connsiteX984" fmla="*/ 803819 w 994470"/>
                  <a:gd name="connsiteY984" fmla="*/ 705556 h 733536"/>
                  <a:gd name="connsiteX985" fmla="*/ 809168 w 994470"/>
                  <a:gd name="connsiteY985" fmla="*/ 696366 h 733536"/>
                  <a:gd name="connsiteX986" fmla="*/ 809031 w 994470"/>
                  <a:gd name="connsiteY986" fmla="*/ 696503 h 733536"/>
                  <a:gd name="connsiteX987" fmla="*/ 809168 w 994470"/>
                  <a:gd name="connsiteY987" fmla="*/ 696092 h 733536"/>
                  <a:gd name="connsiteX988" fmla="*/ 809168 w 994470"/>
                  <a:gd name="connsiteY988" fmla="*/ 696092 h 733536"/>
                  <a:gd name="connsiteX989" fmla="*/ 809168 w 994470"/>
                  <a:gd name="connsiteY989" fmla="*/ 695954 h 733536"/>
                  <a:gd name="connsiteX990" fmla="*/ 817946 w 994470"/>
                  <a:gd name="connsiteY990" fmla="*/ 675518 h 733536"/>
                  <a:gd name="connsiteX991" fmla="*/ 827822 w 994470"/>
                  <a:gd name="connsiteY991" fmla="*/ 637113 h 733536"/>
                  <a:gd name="connsiteX992" fmla="*/ 827685 w 994470"/>
                  <a:gd name="connsiteY992" fmla="*/ 637799 h 733536"/>
                  <a:gd name="connsiteX993" fmla="*/ 835366 w 994470"/>
                  <a:gd name="connsiteY993" fmla="*/ 580603 h 733536"/>
                  <a:gd name="connsiteX994" fmla="*/ 830016 w 994470"/>
                  <a:gd name="connsiteY994" fmla="*/ 567573 h 733536"/>
                  <a:gd name="connsiteX995" fmla="*/ 819318 w 994470"/>
                  <a:gd name="connsiteY995" fmla="*/ 541375 h 733536"/>
                  <a:gd name="connsiteX996" fmla="*/ 815889 w 994470"/>
                  <a:gd name="connsiteY996" fmla="*/ 532186 h 733536"/>
                  <a:gd name="connsiteX997" fmla="*/ 795863 w 994470"/>
                  <a:gd name="connsiteY997" fmla="*/ 476636 h 733536"/>
                  <a:gd name="connsiteX998" fmla="*/ 787634 w 994470"/>
                  <a:gd name="connsiteY998" fmla="*/ 452770 h 733536"/>
                  <a:gd name="connsiteX999" fmla="*/ 778033 w 994470"/>
                  <a:gd name="connsiteY999" fmla="*/ 423143 h 733536"/>
                  <a:gd name="connsiteX1000" fmla="*/ 768843 w 994470"/>
                  <a:gd name="connsiteY1000" fmla="*/ 390911 h 733536"/>
                  <a:gd name="connsiteX1001" fmla="*/ 761436 w 994470"/>
                  <a:gd name="connsiteY1001" fmla="*/ 360872 h 733536"/>
                  <a:gd name="connsiteX1002" fmla="*/ 758419 w 994470"/>
                  <a:gd name="connsiteY1002" fmla="*/ 343453 h 733536"/>
                  <a:gd name="connsiteX1003" fmla="*/ 756498 w 994470"/>
                  <a:gd name="connsiteY1003" fmla="*/ 327269 h 733536"/>
                  <a:gd name="connsiteX1004" fmla="*/ 755813 w 994470"/>
                  <a:gd name="connsiteY1004" fmla="*/ 315198 h 733536"/>
                  <a:gd name="connsiteX1005" fmla="*/ 757459 w 994470"/>
                  <a:gd name="connsiteY1005" fmla="*/ 303402 h 733536"/>
                  <a:gd name="connsiteX1006" fmla="*/ 761025 w 994470"/>
                  <a:gd name="connsiteY1006" fmla="*/ 296682 h 733536"/>
                  <a:gd name="connsiteX1007" fmla="*/ 769254 w 994470"/>
                  <a:gd name="connsiteY1007" fmla="*/ 289275 h 733536"/>
                  <a:gd name="connsiteX1008" fmla="*/ 769254 w 994470"/>
                  <a:gd name="connsiteY1008" fmla="*/ 289275 h 733536"/>
                  <a:gd name="connsiteX1009" fmla="*/ 769392 w 994470"/>
                  <a:gd name="connsiteY1009" fmla="*/ 289138 h 733536"/>
                  <a:gd name="connsiteX1010" fmla="*/ 769529 w 994470"/>
                  <a:gd name="connsiteY1010" fmla="*/ 289001 h 733536"/>
                  <a:gd name="connsiteX1011" fmla="*/ 769392 w 994470"/>
                  <a:gd name="connsiteY1011" fmla="*/ 289138 h 733536"/>
                  <a:gd name="connsiteX1012" fmla="*/ 770626 w 994470"/>
                  <a:gd name="connsiteY1012" fmla="*/ 288041 h 733536"/>
                  <a:gd name="connsiteX1013" fmla="*/ 776524 w 994470"/>
                  <a:gd name="connsiteY1013" fmla="*/ 287629 h 733536"/>
                  <a:gd name="connsiteX1014" fmla="*/ 786948 w 994470"/>
                  <a:gd name="connsiteY1014" fmla="*/ 295721 h 733536"/>
                  <a:gd name="connsiteX1015" fmla="*/ 793532 w 994470"/>
                  <a:gd name="connsiteY1015" fmla="*/ 302854 h 733536"/>
                  <a:gd name="connsiteX1016" fmla="*/ 798469 w 994470"/>
                  <a:gd name="connsiteY1016" fmla="*/ 311495 h 733536"/>
                  <a:gd name="connsiteX1017" fmla="*/ 804642 w 994470"/>
                  <a:gd name="connsiteY1017" fmla="*/ 325897 h 733536"/>
                  <a:gd name="connsiteX1018" fmla="*/ 810265 w 994470"/>
                  <a:gd name="connsiteY1018" fmla="*/ 339476 h 733536"/>
                  <a:gd name="connsiteX1019" fmla="*/ 815477 w 994470"/>
                  <a:gd name="connsiteY1019" fmla="*/ 353466 h 733536"/>
                  <a:gd name="connsiteX1020" fmla="*/ 825079 w 994470"/>
                  <a:gd name="connsiteY1020" fmla="*/ 382955 h 733536"/>
                  <a:gd name="connsiteX1021" fmla="*/ 833171 w 994470"/>
                  <a:gd name="connsiteY1021" fmla="*/ 412445 h 733536"/>
                  <a:gd name="connsiteX1022" fmla="*/ 839480 w 994470"/>
                  <a:gd name="connsiteY1022" fmla="*/ 444266 h 733536"/>
                  <a:gd name="connsiteX1023" fmla="*/ 845927 w 994470"/>
                  <a:gd name="connsiteY1023" fmla="*/ 508183 h 733536"/>
                  <a:gd name="connsiteX1024" fmla="*/ 845241 w 994470"/>
                  <a:gd name="connsiteY1024" fmla="*/ 573334 h 733536"/>
                  <a:gd name="connsiteX1025" fmla="*/ 844830 w 994470"/>
                  <a:gd name="connsiteY1025" fmla="*/ 578820 h 733536"/>
                  <a:gd name="connsiteX1026" fmla="*/ 850179 w 994470"/>
                  <a:gd name="connsiteY1026" fmla="*/ 592124 h 733536"/>
                  <a:gd name="connsiteX1027" fmla="*/ 855117 w 994470"/>
                  <a:gd name="connsiteY1027" fmla="*/ 602960 h 733536"/>
                  <a:gd name="connsiteX1028" fmla="*/ 867187 w 994470"/>
                  <a:gd name="connsiteY1028" fmla="*/ 628472 h 733536"/>
                  <a:gd name="connsiteX1029" fmla="*/ 867049 w 994470"/>
                  <a:gd name="connsiteY1029" fmla="*/ 628198 h 733536"/>
                  <a:gd name="connsiteX1030" fmla="*/ 880080 w 994470"/>
                  <a:gd name="connsiteY1030" fmla="*/ 652749 h 733536"/>
                  <a:gd name="connsiteX1031" fmla="*/ 896127 w 994470"/>
                  <a:gd name="connsiteY1031" fmla="*/ 678672 h 733536"/>
                  <a:gd name="connsiteX1032" fmla="*/ 895853 w 994470"/>
                  <a:gd name="connsiteY1032" fmla="*/ 678261 h 733536"/>
                  <a:gd name="connsiteX1033" fmla="*/ 907512 w 994470"/>
                  <a:gd name="connsiteY1033" fmla="*/ 693760 h 733536"/>
                  <a:gd name="connsiteX1034" fmla="*/ 907100 w 994470"/>
                  <a:gd name="connsiteY1034" fmla="*/ 693349 h 733536"/>
                  <a:gd name="connsiteX1035" fmla="*/ 918347 w 994470"/>
                  <a:gd name="connsiteY1035" fmla="*/ 705007 h 733536"/>
                  <a:gd name="connsiteX1036" fmla="*/ 923559 w 994470"/>
                  <a:gd name="connsiteY1036" fmla="*/ 708985 h 733536"/>
                  <a:gd name="connsiteX1037" fmla="*/ 923011 w 994470"/>
                  <a:gd name="connsiteY1037" fmla="*/ 708573 h 733536"/>
                  <a:gd name="connsiteX1038" fmla="*/ 926302 w 994470"/>
                  <a:gd name="connsiteY1038" fmla="*/ 710494 h 733536"/>
                  <a:gd name="connsiteX1039" fmla="*/ 926302 w 994470"/>
                  <a:gd name="connsiteY1039" fmla="*/ 710494 h 733536"/>
                  <a:gd name="connsiteX1040" fmla="*/ 926302 w 994470"/>
                  <a:gd name="connsiteY1040" fmla="*/ 710494 h 733536"/>
                  <a:gd name="connsiteX1041" fmla="*/ 926714 w 994470"/>
                  <a:gd name="connsiteY1041" fmla="*/ 710768 h 733536"/>
                  <a:gd name="connsiteX1042" fmla="*/ 926440 w 994470"/>
                  <a:gd name="connsiteY1042" fmla="*/ 710630 h 733536"/>
                  <a:gd name="connsiteX1043" fmla="*/ 932338 w 994470"/>
                  <a:gd name="connsiteY1043" fmla="*/ 713099 h 733536"/>
                  <a:gd name="connsiteX1044" fmla="*/ 932063 w 994470"/>
                  <a:gd name="connsiteY1044" fmla="*/ 712962 h 733536"/>
                  <a:gd name="connsiteX1045" fmla="*/ 935767 w 994470"/>
                  <a:gd name="connsiteY1045" fmla="*/ 714059 h 733536"/>
                  <a:gd name="connsiteX1046" fmla="*/ 935355 w 994470"/>
                  <a:gd name="connsiteY1046" fmla="*/ 714059 h 733536"/>
                  <a:gd name="connsiteX1047" fmla="*/ 939196 w 994470"/>
                  <a:gd name="connsiteY1047" fmla="*/ 714471 h 733536"/>
                  <a:gd name="connsiteX1048" fmla="*/ 939058 w 994470"/>
                  <a:gd name="connsiteY1048" fmla="*/ 714471 h 733536"/>
                  <a:gd name="connsiteX1049" fmla="*/ 940567 w 994470"/>
                  <a:gd name="connsiteY1049" fmla="*/ 714471 h 733536"/>
                  <a:gd name="connsiteX1050" fmla="*/ 942350 w 994470"/>
                  <a:gd name="connsiteY1050" fmla="*/ 714197 h 733536"/>
                  <a:gd name="connsiteX1051" fmla="*/ 941802 w 994470"/>
                  <a:gd name="connsiteY1051" fmla="*/ 714334 h 733536"/>
                  <a:gd name="connsiteX1052" fmla="*/ 945779 w 994470"/>
                  <a:gd name="connsiteY1052" fmla="*/ 713237 h 733536"/>
                  <a:gd name="connsiteX1053" fmla="*/ 945231 w 994470"/>
                  <a:gd name="connsiteY1053" fmla="*/ 713374 h 733536"/>
                  <a:gd name="connsiteX1054" fmla="*/ 948660 w 994470"/>
                  <a:gd name="connsiteY1054" fmla="*/ 711865 h 733536"/>
                  <a:gd name="connsiteX1055" fmla="*/ 948660 w 994470"/>
                  <a:gd name="connsiteY1055" fmla="*/ 711865 h 733536"/>
                  <a:gd name="connsiteX1056" fmla="*/ 952363 w 994470"/>
                  <a:gd name="connsiteY1056" fmla="*/ 709533 h 733536"/>
                  <a:gd name="connsiteX1057" fmla="*/ 951952 w 994470"/>
                  <a:gd name="connsiteY1057" fmla="*/ 709808 h 733536"/>
                  <a:gd name="connsiteX1058" fmla="*/ 956752 w 994470"/>
                  <a:gd name="connsiteY1058" fmla="*/ 706104 h 733536"/>
                  <a:gd name="connsiteX1059" fmla="*/ 956615 w 994470"/>
                  <a:gd name="connsiteY1059" fmla="*/ 706241 h 733536"/>
                  <a:gd name="connsiteX1060" fmla="*/ 958947 w 994470"/>
                  <a:gd name="connsiteY1060" fmla="*/ 703772 h 733536"/>
                  <a:gd name="connsiteX1061" fmla="*/ 958947 w 994470"/>
                  <a:gd name="connsiteY1061" fmla="*/ 703772 h 733536"/>
                  <a:gd name="connsiteX1062" fmla="*/ 958947 w 994470"/>
                  <a:gd name="connsiteY1062" fmla="*/ 703772 h 733536"/>
                  <a:gd name="connsiteX1063" fmla="*/ 959084 w 994470"/>
                  <a:gd name="connsiteY1063" fmla="*/ 703636 h 733536"/>
                  <a:gd name="connsiteX1064" fmla="*/ 958947 w 994470"/>
                  <a:gd name="connsiteY1064" fmla="*/ 703772 h 733536"/>
                  <a:gd name="connsiteX1065" fmla="*/ 962376 w 994470"/>
                  <a:gd name="connsiteY1065" fmla="*/ 699246 h 733536"/>
                  <a:gd name="connsiteX1066" fmla="*/ 966216 w 994470"/>
                  <a:gd name="connsiteY1066" fmla="*/ 692525 h 733536"/>
                  <a:gd name="connsiteX1067" fmla="*/ 966216 w 994470"/>
                  <a:gd name="connsiteY1067" fmla="*/ 692663 h 733536"/>
                  <a:gd name="connsiteX1068" fmla="*/ 966353 w 994470"/>
                  <a:gd name="connsiteY1068" fmla="*/ 692251 h 733536"/>
                  <a:gd name="connsiteX1069" fmla="*/ 966490 w 994470"/>
                  <a:gd name="connsiteY1069" fmla="*/ 692114 h 733536"/>
                  <a:gd name="connsiteX1070" fmla="*/ 966490 w 994470"/>
                  <a:gd name="connsiteY1070" fmla="*/ 692114 h 733536"/>
                  <a:gd name="connsiteX1071" fmla="*/ 973074 w 994470"/>
                  <a:gd name="connsiteY1071" fmla="*/ 676752 h 733536"/>
                  <a:gd name="connsiteX1072" fmla="*/ 979246 w 994470"/>
                  <a:gd name="connsiteY1072" fmla="*/ 653298 h 733536"/>
                  <a:gd name="connsiteX1073" fmla="*/ 979109 w 994470"/>
                  <a:gd name="connsiteY1073" fmla="*/ 653709 h 733536"/>
                  <a:gd name="connsiteX1074" fmla="*/ 982401 w 994470"/>
                  <a:gd name="connsiteY1074" fmla="*/ 633958 h 733536"/>
                  <a:gd name="connsiteX1075" fmla="*/ 984733 w 994470"/>
                  <a:gd name="connsiteY1075" fmla="*/ 610778 h 733536"/>
                  <a:gd name="connsiteX1076" fmla="*/ 984733 w 994470"/>
                  <a:gd name="connsiteY1076" fmla="*/ 610915 h 733536"/>
                  <a:gd name="connsiteX1077" fmla="*/ 985556 w 994470"/>
                  <a:gd name="connsiteY1077" fmla="*/ 582797 h 733536"/>
                  <a:gd name="connsiteX1078" fmla="*/ 984321 w 994470"/>
                  <a:gd name="connsiteY1078" fmla="*/ 551388 h 733536"/>
                  <a:gd name="connsiteX1079" fmla="*/ 984321 w 994470"/>
                  <a:gd name="connsiteY1079" fmla="*/ 551388 h 733536"/>
                  <a:gd name="connsiteX1080" fmla="*/ 974583 w 994470"/>
                  <a:gd name="connsiteY1080" fmla="*/ 479653 h 733536"/>
                  <a:gd name="connsiteX1081" fmla="*/ 974720 w 994470"/>
                  <a:gd name="connsiteY1081" fmla="*/ 480202 h 733536"/>
                  <a:gd name="connsiteX1082" fmla="*/ 965119 w 994470"/>
                  <a:gd name="connsiteY1082" fmla="*/ 440151 h 733536"/>
                  <a:gd name="connsiteX1083" fmla="*/ 951952 w 994470"/>
                  <a:gd name="connsiteY1083" fmla="*/ 398180 h 733536"/>
                  <a:gd name="connsiteX1084" fmla="*/ 943996 w 994470"/>
                  <a:gd name="connsiteY1084" fmla="*/ 376646 h 733536"/>
                  <a:gd name="connsiteX1085" fmla="*/ 940156 w 994470"/>
                  <a:gd name="connsiteY1085" fmla="*/ 366359 h 733536"/>
                  <a:gd name="connsiteX1086" fmla="*/ 937413 w 994470"/>
                  <a:gd name="connsiteY1086" fmla="*/ 359227 h 733536"/>
                  <a:gd name="connsiteX1087" fmla="*/ 932063 w 994470"/>
                  <a:gd name="connsiteY1087" fmla="*/ 346882 h 733536"/>
                  <a:gd name="connsiteX1088" fmla="*/ 925068 w 994470"/>
                  <a:gd name="connsiteY1088" fmla="*/ 334949 h 733536"/>
                  <a:gd name="connsiteX1089" fmla="*/ 923285 w 994470"/>
                  <a:gd name="connsiteY1089" fmla="*/ 332755 h 733536"/>
                  <a:gd name="connsiteX1090" fmla="*/ 923559 w 994470"/>
                  <a:gd name="connsiteY1090" fmla="*/ 333029 h 733536"/>
                  <a:gd name="connsiteX1091" fmla="*/ 922736 w 994470"/>
                  <a:gd name="connsiteY1091" fmla="*/ 332206 h 733536"/>
                  <a:gd name="connsiteX1092" fmla="*/ 922188 w 994470"/>
                  <a:gd name="connsiteY1092" fmla="*/ 331795 h 733536"/>
                  <a:gd name="connsiteX1093" fmla="*/ 921913 w 994470"/>
                  <a:gd name="connsiteY1093" fmla="*/ 331657 h 733536"/>
                  <a:gd name="connsiteX1094" fmla="*/ 921776 w 994470"/>
                  <a:gd name="connsiteY1094" fmla="*/ 331657 h 733536"/>
                  <a:gd name="connsiteX1095" fmla="*/ 920816 w 994470"/>
                  <a:gd name="connsiteY1095" fmla="*/ 331795 h 733536"/>
                  <a:gd name="connsiteX1096" fmla="*/ 919582 w 994470"/>
                  <a:gd name="connsiteY1096" fmla="*/ 332206 h 733536"/>
                  <a:gd name="connsiteX1097" fmla="*/ 918347 w 994470"/>
                  <a:gd name="connsiteY1097" fmla="*/ 332755 h 733536"/>
                  <a:gd name="connsiteX1098" fmla="*/ 917250 w 994470"/>
                  <a:gd name="connsiteY1098" fmla="*/ 333440 h 733536"/>
                  <a:gd name="connsiteX1099" fmla="*/ 916564 w 994470"/>
                  <a:gd name="connsiteY1099" fmla="*/ 334127 h 733536"/>
                  <a:gd name="connsiteX1100" fmla="*/ 916015 w 994470"/>
                  <a:gd name="connsiteY1100" fmla="*/ 334812 h 733536"/>
                  <a:gd name="connsiteX1101" fmla="*/ 915467 w 994470"/>
                  <a:gd name="connsiteY1101" fmla="*/ 335909 h 733536"/>
                  <a:gd name="connsiteX1102" fmla="*/ 914918 w 994470"/>
                  <a:gd name="connsiteY1102" fmla="*/ 337418 h 733536"/>
                  <a:gd name="connsiteX1103" fmla="*/ 915055 w 994470"/>
                  <a:gd name="connsiteY1103" fmla="*/ 336869 h 733536"/>
                  <a:gd name="connsiteX1104" fmla="*/ 914095 w 994470"/>
                  <a:gd name="connsiteY1104" fmla="*/ 340162 h 733536"/>
                  <a:gd name="connsiteX1105" fmla="*/ 914095 w 994470"/>
                  <a:gd name="connsiteY1105" fmla="*/ 340024 h 733536"/>
                  <a:gd name="connsiteX1106" fmla="*/ 911764 w 994470"/>
                  <a:gd name="connsiteY1106" fmla="*/ 354837 h 733536"/>
                  <a:gd name="connsiteX1107" fmla="*/ 911215 w 994470"/>
                  <a:gd name="connsiteY1107" fmla="*/ 383367 h 733536"/>
                  <a:gd name="connsiteX1108" fmla="*/ 911352 w 994470"/>
                  <a:gd name="connsiteY1108" fmla="*/ 402295 h 733536"/>
                  <a:gd name="connsiteX1109" fmla="*/ 912312 w 994470"/>
                  <a:gd name="connsiteY1109" fmla="*/ 444266 h 733536"/>
                  <a:gd name="connsiteX1110" fmla="*/ 908060 w 994470"/>
                  <a:gd name="connsiteY1110" fmla="*/ 448518 h 733536"/>
                  <a:gd name="connsiteX1111" fmla="*/ 903671 w 994470"/>
                  <a:gd name="connsiteY1111" fmla="*/ 444266 h 733536"/>
                  <a:gd name="connsiteX1112" fmla="*/ 902574 w 994470"/>
                  <a:gd name="connsiteY1112" fmla="*/ 395849 h 733536"/>
                  <a:gd name="connsiteX1113" fmla="*/ 902437 w 994470"/>
                  <a:gd name="connsiteY1113" fmla="*/ 371982 h 733536"/>
                  <a:gd name="connsiteX1114" fmla="*/ 902848 w 994470"/>
                  <a:gd name="connsiteY1114" fmla="*/ 354701 h 733536"/>
                  <a:gd name="connsiteX1115" fmla="*/ 904494 w 994470"/>
                  <a:gd name="connsiteY1115" fmla="*/ 342905 h 733536"/>
                  <a:gd name="connsiteX1116" fmla="*/ 905317 w 994470"/>
                  <a:gd name="connsiteY1116" fmla="*/ 338378 h 733536"/>
                  <a:gd name="connsiteX1117" fmla="*/ 907237 w 994470"/>
                  <a:gd name="connsiteY1117" fmla="*/ 332343 h 733536"/>
                  <a:gd name="connsiteX1118" fmla="*/ 916701 w 994470"/>
                  <a:gd name="connsiteY1118" fmla="*/ 323976 h 733536"/>
                  <a:gd name="connsiteX1119" fmla="*/ 920816 w 994470"/>
                  <a:gd name="connsiteY1119" fmla="*/ 323017 h 733536"/>
                  <a:gd name="connsiteX1120" fmla="*/ 923559 w 994470"/>
                  <a:gd name="connsiteY1120" fmla="*/ 323153 h 733536"/>
                  <a:gd name="connsiteX1121" fmla="*/ 926028 w 994470"/>
                  <a:gd name="connsiteY1121" fmla="*/ 323976 h 733536"/>
                  <a:gd name="connsiteX1122" fmla="*/ 928771 w 994470"/>
                  <a:gd name="connsiteY1122" fmla="*/ 325760 h 733536"/>
                  <a:gd name="connsiteX1123" fmla="*/ 931515 w 994470"/>
                  <a:gd name="connsiteY1123" fmla="*/ 328640 h 733536"/>
                  <a:gd name="connsiteX1124" fmla="*/ 933984 w 994470"/>
                  <a:gd name="connsiteY1124" fmla="*/ 332206 h 733536"/>
                  <a:gd name="connsiteX1125" fmla="*/ 936864 w 994470"/>
                  <a:gd name="connsiteY1125" fmla="*/ 337144 h 733536"/>
                  <a:gd name="connsiteX1126" fmla="*/ 940018 w 994470"/>
                  <a:gd name="connsiteY1126" fmla="*/ 342630 h 733536"/>
                  <a:gd name="connsiteX1127" fmla="*/ 944956 w 994470"/>
                  <a:gd name="connsiteY1127" fmla="*/ 353740 h 733536"/>
                  <a:gd name="connsiteX1128" fmla="*/ 948523 w 994470"/>
                  <a:gd name="connsiteY1128" fmla="*/ 362930 h 733536"/>
                  <a:gd name="connsiteX1129" fmla="*/ 958124 w 994470"/>
                  <a:gd name="connsiteY1129" fmla="*/ 388991 h 733536"/>
                  <a:gd name="connsiteX1130" fmla="*/ 971017 w 994470"/>
                  <a:gd name="connsiteY1130" fmla="*/ 428081 h 733536"/>
                  <a:gd name="connsiteX1131" fmla="*/ 978972 w 994470"/>
                  <a:gd name="connsiteY1131" fmla="*/ 457982 h 733536"/>
                  <a:gd name="connsiteX1132" fmla="*/ 985556 w 994470"/>
                  <a:gd name="connsiteY1132" fmla="*/ 488843 h 733536"/>
                  <a:gd name="connsiteX1133" fmla="*/ 993374 w 994470"/>
                  <a:gd name="connsiteY1133" fmla="*/ 551662 h 733536"/>
                  <a:gd name="connsiteX1134" fmla="*/ 994471 w 994470"/>
                  <a:gd name="connsiteY1134" fmla="*/ 583072 h 733536"/>
                  <a:gd name="connsiteX1135" fmla="*/ 993374 w 994470"/>
                  <a:gd name="connsiteY1135" fmla="*/ 614893 h 733536"/>
                  <a:gd name="connsiteX1136" fmla="*/ 989671 w 994470"/>
                  <a:gd name="connsiteY1136" fmla="*/ 645754 h 733536"/>
                  <a:gd name="connsiteX1137" fmla="*/ 983087 w 994470"/>
                  <a:gd name="connsiteY1137" fmla="*/ 674969 h 733536"/>
                  <a:gd name="connsiteX1138" fmla="*/ 978835 w 994470"/>
                  <a:gd name="connsiteY1138" fmla="*/ 686902 h 733536"/>
                  <a:gd name="connsiteX1139" fmla="*/ 974171 w 994470"/>
                  <a:gd name="connsiteY1139" fmla="*/ 696914 h 733536"/>
                  <a:gd name="connsiteX1140" fmla="*/ 960730 w 994470"/>
                  <a:gd name="connsiteY1140" fmla="*/ 714746 h 733536"/>
                  <a:gd name="connsiteX1141" fmla="*/ 952637 w 994470"/>
                  <a:gd name="connsiteY1141" fmla="*/ 720232 h 733536"/>
                  <a:gd name="connsiteX1142" fmla="*/ 943585 w 994470"/>
                  <a:gd name="connsiteY1142" fmla="*/ 723524 h 733536"/>
                  <a:gd name="connsiteX1143" fmla="*/ 938921 w 994470"/>
                  <a:gd name="connsiteY1143" fmla="*/ 723935 h 733536"/>
                  <a:gd name="connsiteX1144" fmla="*/ 933984 w 994470"/>
                  <a:gd name="connsiteY1144" fmla="*/ 723386 h 733536"/>
                  <a:gd name="connsiteX1145" fmla="*/ 922325 w 994470"/>
                  <a:gd name="connsiteY1145" fmla="*/ 719272 h 733536"/>
                  <a:gd name="connsiteX1146" fmla="*/ 904631 w 994470"/>
                  <a:gd name="connsiteY1146" fmla="*/ 705418 h 733536"/>
                  <a:gd name="connsiteX1147" fmla="*/ 896265 w 994470"/>
                  <a:gd name="connsiteY1147" fmla="*/ 695954 h 733536"/>
                  <a:gd name="connsiteX1148" fmla="*/ 887349 w 994470"/>
                  <a:gd name="connsiteY1148" fmla="*/ 683610 h 733536"/>
                  <a:gd name="connsiteX1149" fmla="*/ 871301 w 994470"/>
                  <a:gd name="connsiteY1149" fmla="*/ 657687 h 733536"/>
                  <a:gd name="connsiteX1150" fmla="*/ 856625 w 994470"/>
                  <a:gd name="connsiteY1150" fmla="*/ 629843 h 733536"/>
                  <a:gd name="connsiteX1151" fmla="*/ 843595 w 994470"/>
                  <a:gd name="connsiteY1151" fmla="*/ 602000 h 733536"/>
                  <a:gd name="connsiteX1152" fmla="*/ 842361 w 994470"/>
                  <a:gd name="connsiteY1152" fmla="*/ 599119 h 733536"/>
                  <a:gd name="connsiteX1153" fmla="*/ 836737 w 994470"/>
                  <a:gd name="connsiteY1153" fmla="*/ 636290 h 733536"/>
                  <a:gd name="connsiteX1154" fmla="*/ 830565 w 994470"/>
                  <a:gd name="connsiteY1154" fmla="*/ 663859 h 733536"/>
                  <a:gd name="connsiteX1155" fmla="*/ 826176 w 994470"/>
                  <a:gd name="connsiteY1155" fmla="*/ 678124 h 733536"/>
                  <a:gd name="connsiteX1156" fmla="*/ 820689 w 994470"/>
                  <a:gd name="connsiteY1156" fmla="*/ 691840 h 733536"/>
                  <a:gd name="connsiteX1157" fmla="*/ 809305 w 994470"/>
                  <a:gd name="connsiteY1157" fmla="*/ 712551 h 733536"/>
                  <a:gd name="connsiteX1158" fmla="*/ 791886 w 994470"/>
                  <a:gd name="connsiteY1158" fmla="*/ 728462 h 733536"/>
                  <a:gd name="connsiteX1159" fmla="*/ 782970 w 994470"/>
                  <a:gd name="connsiteY1159" fmla="*/ 732439 h 733536"/>
                  <a:gd name="connsiteX1160" fmla="*/ 775015 w 994470"/>
                  <a:gd name="connsiteY1160" fmla="*/ 733536 h 733536"/>
                  <a:gd name="connsiteX1161" fmla="*/ 773643 w 994470"/>
                  <a:gd name="connsiteY1161" fmla="*/ 733399 h 733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</a:cxnLst>
                <a:rect l="l" t="t" r="r" b="b"/>
                <a:pathLst>
                  <a:path w="994470" h="733536">
                    <a:moveTo>
                      <a:pt x="284531" y="62687"/>
                    </a:moveTo>
                    <a:cubicBezTo>
                      <a:pt x="285628" y="63647"/>
                      <a:pt x="286040" y="64058"/>
                      <a:pt x="286863" y="65293"/>
                    </a:cubicBezTo>
                    <a:cubicBezTo>
                      <a:pt x="287274" y="65842"/>
                      <a:pt x="287548" y="66527"/>
                      <a:pt x="287823" y="67213"/>
                    </a:cubicBezTo>
                    <a:cubicBezTo>
                      <a:pt x="288234" y="68036"/>
                      <a:pt x="288371" y="68859"/>
                      <a:pt x="288234" y="69682"/>
                    </a:cubicBezTo>
                    <a:cubicBezTo>
                      <a:pt x="293446" y="63510"/>
                      <a:pt x="298795" y="57337"/>
                      <a:pt x="303870" y="51028"/>
                    </a:cubicBezTo>
                    <a:cubicBezTo>
                      <a:pt x="307985" y="45953"/>
                      <a:pt x="312237" y="40878"/>
                      <a:pt x="316352" y="35666"/>
                    </a:cubicBezTo>
                    <a:cubicBezTo>
                      <a:pt x="317724" y="34020"/>
                      <a:pt x="318958" y="32374"/>
                      <a:pt x="320330" y="30866"/>
                    </a:cubicBezTo>
                    <a:cubicBezTo>
                      <a:pt x="323622" y="26888"/>
                      <a:pt x="326776" y="22910"/>
                      <a:pt x="329794" y="18795"/>
                    </a:cubicBezTo>
                    <a:cubicBezTo>
                      <a:pt x="329656" y="18933"/>
                      <a:pt x="329656" y="18933"/>
                      <a:pt x="329519" y="19070"/>
                    </a:cubicBezTo>
                    <a:cubicBezTo>
                      <a:pt x="330617" y="17424"/>
                      <a:pt x="331577" y="15778"/>
                      <a:pt x="332537" y="13995"/>
                    </a:cubicBezTo>
                    <a:cubicBezTo>
                      <a:pt x="332537" y="13995"/>
                      <a:pt x="332537" y="13995"/>
                      <a:pt x="332537" y="14132"/>
                    </a:cubicBezTo>
                    <a:cubicBezTo>
                      <a:pt x="332811" y="13583"/>
                      <a:pt x="332948" y="13035"/>
                      <a:pt x="333223" y="12486"/>
                    </a:cubicBezTo>
                    <a:cubicBezTo>
                      <a:pt x="333634" y="11114"/>
                      <a:pt x="334046" y="9743"/>
                      <a:pt x="334457" y="8371"/>
                    </a:cubicBezTo>
                    <a:cubicBezTo>
                      <a:pt x="334320" y="8371"/>
                      <a:pt x="334320" y="8371"/>
                      <a:pt x="334183" y="8371"/>
                    </a:cubicBezTo>
                    <a:cubicBezTo>
                      <a:pt x="334183" y="8371"/>
                      <a:pt x="334183" y="8371"/>
                      <a:pt x="334183" y="8371"/>
                    </a:cubicBezTo>
                    <a:cubicBezTo>
                      <a:pt x="333771" y="8371"/>
                      <a:pt x="333360" y="8371"/>
                      <a:pt x="332948" y="8508"/>
                    </a:cubicBezTo>
                    <a:cubicBezTo>
                      <a:pt x="332537" y="8646"/>
                      <a:pt x="332125" y="8783"/>
                      <a:pt x="331577" y="8920"/>
                    </a:cubicBezTo>
                    <a:cubicBezTo>
                      <a:pt x="331302" y="9057"/>
                      <a:pt x="330891" y="9194"/>
                      <a:pt x="330617" y="9331"/>
                    </a:cubicBezTo>
                    <a:lnTo>
                      <a:pt x="330617" y="9331"/>
                    </a:lnTo>
                    <a:cubicBezTo>
                      <a:pt x="329382" y="9880"/>
                      <a:pt x="328285" y="10566"/>
                      <a:pt x="327188" y="11252"/>
                    </a:cubicBezTo>
                    <a:cubicBezTo>
                      <a:pt x="327188" y="11252"/>
                      <a:pt x="327325" y="11114"/>
                      <a:pt x="327325" y="11114"/>
                    </a:cubicBezTo>
                    <a:cubicBezTo>
                      <a:pt x="325267" y="12623"/>
                      <a:pt x="323210" y="14132"/>
                      <a:pt x="321290" y="15778"/>
                    </a:cubicBezTo>
                    <a:cubicBezTo>
                      <a:pt x="321290" y="15778"/>
                      <a:pt x="321290" y="15778"/>
                      <a:pt x="321427" y="15641"/>
                    </a:cubicBezTo>
                    <a:cubicBezTo>
                      <a:pt x="321427" y="15641"/>
                      <a:pt x="321290" y="15778"/>
                      <a:pt x="321290" y="15778"/>
                    </a:cubicBezTo>
                    <a:cubicBezTo>
                      <a:pt x="321153" y="15915"/>
                      <a:pt x="321153" y="15915"/>
                      <a:pt x="321015" y="16052"/>
                    </a:cubicBezTo>
                    <a:cubicBezTo>
                      <a:pt x="321015" y="16052"/>
                      <a:pt x="321153" y="16052"/>
                      <a:pt x="321153" y="15915"/>
                    </a:cubicBezTo>
                    <a:cubicBezTo>
                      <a:pt x="318546" y="18247"/>
                      <a:pt x="316215" y="20716"/>
                      <a:pt x="313609" y="23047"/>
                    </a:cubicBezTo>
                    <a:cubicBezTo>
                      <a:pt x="310866" y="25791"/>
                      <a:pt x="307985" y="28397"/>
                      <a:pt x="305105" y="31140"/>
                    </a:cubicBezTo>
                    <a:cubicBezTo>
                      <a:pt x="298521" y="37586"/>
                      <a:pt x="292212" y="44444"/>
                      <a:pt x="286177" y="51440"/>
                    </a:cubicBezTo>
                    <a:cubicBezTo>
                      <a:pt x="286314" y="51302"/>
                      <a:pt x="286314" y="51165"/>
                      <a:pt x="286451" y="51165"/>
                    </a:cubicBezTo>
                    <a:cubicBezTo>
                      <a:pt x="284119" y="53908"/>
                      <a:pt x="281788" y="56514"/>
                      <a:pt x="279456" y="59258"/>
                    </a:cubicBezTo>
                    <a:cubicBezTo>
                      <a:pt x="281239" y="60218"/>
                      <a:pt x="283022" y="61315"/>
                      <a:pt x="284531" y="62687"/>
                    </a:cubicBezTo>
                    <a:close/>
                    <a:moveTo>
                      <a:pt x="202098" y="165694"/>
                    </a:moveTo>
                    <a:cubicBezTo>
                      <a:pt x="203606" y="164048"/>
                      <a:pt x="205252" y="162539"/>
                      <a:pt x="206761" y="160893"/>
                    </a:cubicBezTo>
                    <a:cubicBezTo>
                      <a:pt x="209367" y="158150"/>
                      <a:pt x="212110" y="155544"/>
                      <a:pt x="214579" y="152664"/>
                    </a:cubicBezTo>
                    <a:cubicBezTo>
                      <a:pt x="225826" y="140319"/>
                      <a:pt x="237073" y="127975"/>
                      <a:pt x="248321" y="115630"/>
                    </a:cubicBezTo>
                    <a:cubicBezTo>
                      <a:pt x="260528" y="101640"/>
                      <a:pt x="272735" y="87924"/>
                      <a:pt x="284668" y="73797"/>
                    </a:cubicBezTo>
                    <a:cubicBezTo>
                      <a:pt x="285079" y="73385"/>
                      <a:pt x="285354" y="72974"/>
                      <a:pt x="285765" y="72425"/>
                    </a:cubicBezTo>
                    <a:cubicBezTo>
                      <a:pt x="284119" y="72974"/>
                      <a:pt x="282199" y="72288"/>
                      <a:pt x="281376" y="70779"/>
                    </a:cubicBezTo>
                    <a:cubicBezTo>
                      <a:pt x="281102" y="70368"/>
                      <a:pt x="280965" y="69956"/>
                      <a:pt x="280690" y="69545"/>
                    </a:cubicBezTo>
                    <a:cubicBezTo>
                      <a:pt x="280690" y="69545"/>
                      <a:pt x="280827" y="69682"/>
                      <a:pt x="280827" y="69682"/>
                    </a:cubicBezTo>
                    <a:cubicBezTo>
                      <a:pt x="280827" y="69545"/>
                      <a:pt x="280690" y="69545"/>
                      <a:pt x="280690" y="69407"/>
                    </a:cubicBezTo>
                    <a:cubicBezTo>
                      <a:pt x="280690" y="69271"/>
                      <a:pt x="280553" y="69271"/>
                      <a:pt x="280553" y="69271"/>
                    </a:cubicBezTo>
                    <a:cubicBezTo>
                      <a:pt x="280553" y="69271"/>
                      <a:pt x="280553" y="69407"/>
                      <a:pt x="280690" y="69407"/>
                    </a:cubicBezTo>
                    <a:cubicBezTo>
                      <a:pt x="280553" y="69271"/>
                      <a:pt x="280416" y="69133"/>
                      <a:pt x="280279" y="68996"/>
                    </a:cubicBezTo>
                    <a:cubicBezTo>
                      <a:pt x="279867" y="68585"/>
                      <a:pt x="279456" y="68173"/>
                      <a:pt x="279045" y="67899"/>
                    </a:cubicBezTo>
                    <a:cubicBezTo>
                      <a:pt x="279182" y="68036"/>
                      <a:pt x="279319" y="68173"/>
                      <a:pt x="279319" y="68173"/>
                    </a:cubicBezTo>
                    <a:cubicBezTo>
                      <a:pt x="278907" y="67762"/>
                      <a:pt x="278496" y="67487"/>
                      <a:pt x="278084" y="67213"/>
                    </a:cubicBezTo>
                    <a:cubicBezTo>
                      <a:pt x="276850" y="66390"/>
                      <a:pt x="275616" y="65704"/>
                      <a:pt x="274381" y="65018"/>
                    </a:cubicBezTo>
                    <a:cubicBezTo>
                      <a:pt x="267386" y="73385"/>
                      <a:pt x="260391" y="81752"/>
                      <a:pt x="253670" y="90256"/>
                    </a:cubicBezTo>
                    <a:cubicBezTo>
                      <a:pt x="242971" y="103697"/>
                      <a:pt x="233096" y="117688"/>
                      <a:pt x="223357" y="131952"/>
                    </a:cubicBezTo>
                    <a:cubicBezTo>
                      <a:pt x="223495" y="131816"/>
                      <a:pt x="223495" y="131678"/>
                      <a:pt x="223632" y="131541"/>
                    </a:cubicBezTo>
                    <a:cubicBezTo>
                      <a:pt x="216362" y="142788"/>
                      <a:pt x="209093" y="154172"/>
                      <a:pt x="202098" y="165694"/>
                    </a:cubicBezTo>
                    <a:close/>
                    <a:moveTo>
                      <a:pt x="320878" y="191617"/>
                    </a:moveTo>
                    <a:cubicBezTo>
                      <a:pt x="316352" y="202864"/>
                      <a:pt x="312237" y="214248"/>
                      <a:pt x="308122" y="225770"/>
                    </a:cubicBezTo>
                    <a:cubicBezTo>
                      <a:pt x="314706" y="217266"/>
                      <a:pt x="321290" y="208899"/>
                      <a:pt x="327736" y="200396"/>
                    </a:cubicBezTo>
                    <a:cubicBezTo>
                      <a:pt x="330617" y="196692"/>
                      <a:pt x="333360" y="192715"/>
                      <a:pt x="336103" y="188737"/>
                    </a:cubicBezTo>
                    <a:cubicBezTo>
                      <a:pt x="342138" y="180233"/>
                      <a:pt x="348310" y="171729"/>
                      <a:pt x="354483" y="163088"/>
                    </a:cubicBezTo>
                    <a:cubicBezTo>
                      <a:pt x="355991" y="160893"/>
                      <a:pt x="357637" y="158699"/>
                      <a:pt x="359283" y="156504"/>
                    </a:cubicBezTo>
                    <a:cubicBezTo>
                      <a:pt x="359283" y="156504"/>
                      <a:pt x="359146" y="156641"/>
                      <a:pt x="359146" y="156641"/>
                    </a:cubicBezTo>
                    <a:cubicBezTo>
                      <a:pt x="364907" y="148000"/>
                      <a:pt x="370530" y="139359"/>
                      <a:pt x="376291" y="130718"/>
                    </a:cubicBezTo>
                    <a:cubicBezTo>
                      <a:pt x="378897" y="126740"/>
                      <a:pt x="381503" y="122763"/>
                      <a:pt x="384109" y="118648"/>
                    </a:cubicBezTo>
                    <a:cubicBezTo>
                      <a:pt x="387675" y="113024"/>
                      <a:pt x="391104" y="107401"/>
                      <a:pt x="394533" y="101640"/>
                    </a:cubicBezTo>
                    <a:cubicBezTo>
                      <a:pt x="396179" y="98897"/>
                      <a:pt x="397825" y="95879"/>
                      <a:pt x="399471" y="92999"/>
                    </a:cubicBezTo>
                    <a:cubicBezTo>
                      <a:pt x="401117" y="90256"/>
                      <a:pt x="402626" y="87513"/>
                      <a:pt x="403997" y="84769"/>
                    </a:cubicBezTo>
                    <a:cubicBezTo>
                      <a:pt x="403997" y="84769"/>
                      <a:pt x="403997" y="84907"/>
                      <a:pt x="403997" y="84907"/>
                    </a:cubicBezTo>
                    <a:cubicBezTo>
                      <a:pt x="403997" y="84769"/>
                      <a:pt x="404134" y="84769"/>
                      <a:pt x="404134" y="84632"/>
                    </a:cubicBezTo>
                    <a:cubicBezTo>
                      <a:pt x="404134" y="84495"/>
                      <a:pt x="404271" y="84495"/>
                      <a:pt x="404271" y="84358"/>
                    </a:cubicBezTo>
                    <a:cubicBezTo>
                      <a:pt x="404271" y="84358"/>
                      <a:pt x="404271" y="84495"/>
                      <a:pt x="404134" y="84495"/>
                    </a:cubicBezTo>
                    <a:cubicBezTo>
                      <a:pt x="405094" y="82438"/>
                      <a:pt x="405918" y="80381"/>
                      <a:pt x="406740" y="78186"/>
                    </a:cubicBezTo>
                    <a:cubicBezTo>
                      <a:pt x="406740" y="78460"/>
                      <a:pt x="406603" y="78597"/>
                      <a:pt x="406603" y="78734"/>
                    </a:cubicBezTo>
                    <a:cubicBezTo>
                      <a:pt x="407015" y="77500"/>
                      <a:pt x="407426" y="76265"/>
                      <a:pt x="407838" y="75031"/>
                    </a:cubicBezTo>
                    <a:cubicBezTo>
                      <a:pt x="407838" y="75168"/>
                      <a:pt x="407700" y="75168"/>
                      <a:pt x="407700" y="75305"/>
                    </a:cubicBezTo>
                    <a:cubicBezTo>
                      <a:pt x="408386" y="73523"/>
                      <a:pt x="408798" y="71739"/>
                      <a:pt x="409347" y="69819"/>
                    </a:cubicBezTo>
                    <a:cubicBezTo>
                      <a:pt x="409347" y="69956"/>
                      <a:pt x="409347" y="69956"/>
                      <a:pt x="409347" y="70094"/>
                    </a:cubicBezTo>
                    <a:cubicBezTo>
                      <a:pt x="409484" y="69682"/>
                      <a:pt x="409484" y="69271"/>
                      <a:pt x="409621" y="68859"/>
                    </a:cubicBezTo>
                    <a:cubicBezTo>
                      <a:pt x="409621" y="68585"/>
                      <a:pt x="409621" y="68173"/>
                      <a:pt x="409758" y="67899"/>
                    </a:cubicBezTo>
                    <a:cubicBezTo>
                      <a:pt x="409758" y="67624"/>
                      <a:pt x="409758" y="67350"/>
                      <a:pt x="409621" y="67076"/>
                    </a:cubicBezTo>
                    <a:cubicBezTo>
                      <a:pt x="409484" y="66939"/>
                      <a:pt x="409347" y="66939"/>
                      <a:pt x="409209" y="66801"/>
                    </a:cubicBezTo>
                    <a:cubicBezTo>
                      <a:pt x="408935" y="66665"/>
                      <a:pt x="408523" y="66527"/>
                      <a:pt x="408249" y="66253"/>
                    </a:cubicBezTo>
                    <a:cubicBezTo>
                      <a:pt x="407975" y="66116"/>
                      <a:pt x="407563" y="65978"/>
                      <a:pt x="407289" y="65978"/>
                    </a:cubicBezTo>
                    <a:cubicBezTo>
                      <a:pt x="406878" y="65842"/>
                      <a:pt x="406603" y="65842"/>
                      <a:pt x="406192" y="65704"/>
                    </a:cubicBezTo>
                    <a:cubicBezTo>
                      <a:pt x="405780" y="65704"/>
                      <a:pt x="405506" y="65567"/>
                      <a:pt x="405232" y="65567"/>
                    </a:cubicBezTo>
                    <a:cubicBezTo>
                      <a:pt x="405094" y="65567"/>
                      <a:pt x="404820" y="65567"/>
                      <a:pt x="404683" y="65567"/>
                    </a:cubicBezTo>
                    <a:cubicBezTo>
                      <a:pt x="404271" y="65704"/>
                      <a:pt x="403860" y="65704"/>
                      <a:pt x="403586" y="65842"/>
                    </a:cubicBezTo>
                    <a:cubicBezTo>
                      <a:pt x="402626" y="66116"/>
                      <a:pt x="401803" y="66527"/>
                      <a:pt x="400980" y="66939"/>
                    </a:cubicBezTo>
                    <a:cubicBezTo>
                      <a:pt x="400431" y="67350"/>
                      <a:pt x="399882" y="67624"/>
                      <a:pt x="399334" y="68036"/>
                    </a:cubicBezTo>
                    <a:cubicBezTo>
                      <a:pt x="399471" y="67899"/>
                      <a:pt x="399471" y="67899"/>
                      <a:pt x="399608" y="67762"/>
                    </a:cubicBezTo>
                    <a:cubicBezTo>
                      <a:pt x="397962" y="68859"/>
                      <a:pt x="396453" y="70094"/>
                      <a:pt x="394945" y="71328"/>
                    </a:cubicBezTo>
                    <a:cubicBezTo>
                      <a:pt x="392339" y="73797"/>
                      <a:pt x="389733" y="76403"/>
                      <a:pt x="387264" y="78872"/>
                    </a:cubicBezTo>
                    <a:cubicBezTo>
                      <a:pt x="384520" y="81615"/>
                      <a:pt x="381777" y="84495"/>
                      <a:pt x="379171" y="87375"/>
                    </a:cubicBezTo>
                    <a:cubicBezTo>
                      <a:pt x="379308" y="87239"/>
                      <a:pt x="379446" y="87101"/>
                      <a:pt x="379583" y="86964"/>
                    </a:cubicBezTo>
                    <a:cubicBezTo>
                      <a:pt x="373822" y="93685"/>
                      <a:pt x="368610" y="100680"/>
                      <a:pt x="363672" y="108087"/>
                    </a:cubicBezTo>
                    <a:cubicBezTo>
                      <a:pt x="363672" y="108087"/>
                      <a:pt x="363672" y="108087"/>
                      <a:pt x="363672" y="107949"/>
                    </a:cubicBezTo>
                    <a:cubicBezTo>
                      <a:pt x="359557" y="114122"/>
                      <a:pt x="355580" y="120431"/>
                      <a:pt x="351739" y="127015"/>
                    </a:cubicBezTo>
                    <a:cubicBezTo>
                      <a:pt x="347899" y="133598"/>
                      <a:pt x="344333" y="140456"/>
                      <a:pt x="340904" y="147177"/>
                    </a:cubicBezTo>
                    <a:cubicBezTo>
                      <a:pt x="341041" y="147040"/>
                      <a:pt x="341041" y="146903"/>
                      <a:pt x="341178" y="146766"/>
                    </a:cubicBezTo>
                    <a:cubicBezTo>
                      <a:pt x="333634" y="161442"/>
                      <a:pt x="326913" y="176393"/>
                      <a:pt x="320878" y="191617"/>
                    </a:cubicBezTo>
                    <a:close/>
                    <a:moveTo>
                      <a:pt x="21184" y="304225"/>
                    </a:moveTo>
                    <a:cubicBezTo>
                      <a:pt x="21184" y="304225"/>
                      <a:pt x="21046" y="304225"/>
                      <a:pt x="21046" y="304225"/>
                    </a:cubicBezTo>
                    <a:cubicBezTo>
                      <a:pt x="21732" y="304225"/>
                      <a:pt x="22418" y="304225"/>
                      <a:pt x="23104" y="304225"/>
                    </a:cubicBezTo>
                    <a:cubicBezTo>
                      <a:pt x="24750" y="304088"/>
                      <a:pt x="26533" y="303814"/>
                      <a:pt x="28179" y="303540"/>
                    </a:cubicBezTo>
                    <a:cubicBezTo>
                      <a:pt x="30236" y="302991"/>
                      <a:pt x="32431" y="302443"/>
                      <a:pt x="34488" y="301757"/>
                    </a:cubicBezTo>
                    <a:cubicBezTo>
                      <a:pt x="34214" y="301757"/>
                      <a:pt x="34077" y="301894"/>
                      <a:pt x="33940" y="301894"/>
                    </a:cubicBezTo>
                    <a:cubicBezTo>
                      <a:pt x="39426" y="299973"/>
                      <a:pt x="44912" y="297779"/>
                      <a:pt x="50124" y="295310"/>
                    </a:cubicBezTo>
                    <a:cubicBezTo>
                      <a:pt x="55474" y="292567"/>
                      <a:pt x="60548" y="289550"/>
                      <a:pt x="65486" y="286257"/>
                    </a:cubicBezTo>
                    <a:cubicBezTo>
                      <a:pt x="75362" y="279537"/>
                      <a:pt x="85100" y="272541"/>
                      <a:pt x="94564" y="265135"/>
                    </a:cubicBezTo>
                    <a:cubicBezTo>
                      <a:pt x="104303" y="257454"/>
                      <a:pt x="113629" y="249361"/>
                      <a:pt x="122956" y="241269"/>
                    </a:cubicBezTo>
                    <a:cubicBezTo>
                      <a:pt x="135164" y="230296"/>
                      <a:pt x="147371" y="219186"/>
                      <a:pt x="159441" y="207939"/>
                    </a:cubicBezTo>
                    <a:cubicBezTo>
                      <a:pt x="162047" y="205607"/>
                      <a:pt x="164516" y="203276"/>
                      <a:pt x="167122" y="200944"/>
                    </a:cubicBezTo>
                    <a:cubicBezTo>
                      <a:pt x="167945" y="200258"/>
                      <a:pt x="168768" y="199573"/>
                      <a:pt x="169454" y="198749"/>
                    </a:cubicBezTo>
                    <a:cubicBezTo>
                      <a:pt x="172197" y="196006"/>
                      <a:pt x="174940" y="193263"/>
                      <a:pt x="177546" y="190520"/>
                    </a:cubicBezTo>
                    <a:cubicBezTo>
                      <a:pt x="181661" y="183113"/>
                      <a:pt x="185776" y="175706"/>
                      <a:pt x="190028" y="168437"/>
                    </a:cubicBezTo>
                    <a:cubicBezTo>
                      <a:pt x="200452" y="150606"/>
                      <a:pt x="211836" y="133187"/>
                      <a:pt x="223906" y="116179"/>
                    </a:cubicBezTo>
                    <a:cubicBezTo>
                      <a:pt x="232822" y="103561"/>
                      <a:pt x="242148" y="91216"/>
                      <a:pt x="251750" y="79146"/>
                    </a:cubicBezTo>
                    <a:cubicBezTo>
                      <a:pt x="256550" y="73111"/>
                      <a:pt x="261488" y="67213"/>
                      <a:pt x="266426" y="61452"/>
                    </a:cubicBezTo>
                    <a:cubicBezTo>
                      <a:pt x="263545" y="60218"/>
                      <a:pt x="260528" y="59258"/>
                      <a:pt x="257647" y="58160"/>
                    </a:cubicBezTo>
                    <a:cubicBezTo>
                      <a:pt x="257785" y="58160"/>
                      <a:pt x="257922" y="58298"/>
                      <a:pt x="258059" y="58298"/>
                    </a:cubicBezTo>
                    <a:cubicBezTo>
                      <a:pt x="253670" y="56789"/>
                      <a:pt x="249144" y="55417"/>
                      <a:pt x="244617" y="54457"/>
                    </a:cubicBezTo>
                    <a:cubicBezTo>
                      <a:pt x="239817" y="53497"/>
                      <a:pt x="235153" y="52811"/>
                      <a:pt x="230490" y="52537"/>
                    </a:cubicBezTo>
                    <a:cubicBezTo>
                      <a:pt x="230627" y="52537"/>
                      <a:pt x="230764" y="52537"/>
                      <a:pt x="231038" y="52537"/>
                    </a:cubicBezTo>
                    <a:cubicBezTo>
                      <a:pt x="226101" y="52262"/>
                      <a:pt x="221026" y="52262"/>
                      <a:pt x="216088" y="52537"/>
                    </a:cubicBezTo>
                    <a:cubicBezTo>
                      <a:pt x="216088" y="52537"/>
                      <a:pt x="216088" y="52537"/>
                      <a:pt x="216088" y="52537"/>
                    </a:cubicBezTo>
                    <a:cubicBezTo>
                      <a:pt x="210739" y="52948"/>
                      <a:pt x="205390" y="53771"/>
                      <a:pt x="200177" y="54731"/>
                    </a:cubicBezTo>
                    <a:cubicBezTo>
                      <a:pt x="200177" y="54731"/>
                      <a:pt x="200315" y="54731"/>
                      <a:pt x="200315" y="54731"/>
                    </a:cubicBezTo>
                    <a:cubicBezTo>
                      <a:pt x="200177" y="54731"/>
                      <a:pt x="200040" y="54731"/>
                      <a:pt x="199903" y="54869"/>
                    </a:cubicBezTo>
                    <a:cubicBezTo>
                      <a:pt x="199903" y="54869"/>
                      <a:pt x="199903" y="54869"/>
                      <a:pt x="199766" y="54869"/>
                    </a:cubicBezTo>
                    <a:lnTo>
                      <a:pt x="199766" y="54869"/>
                    </a:lnTo>
                    <a:cubicBezTo>
                      <a:pt x="194417" y="56103"/>
                      <a:pt x="189342" y="57475"/>
                      <a:pt x="184130" y="59258"/>
                    </a:cubicBezTo>
                    <a:cubicBezTo>
                      <a:pt x="184267" y="59258"/>
                      <a:pt x="184404" y="59120"/>
                      <a:pt x="184541" y="59120"/>
                    </a:cubicBezTo>
                    <a:cubicBezTo>
                      <a:pt x="179192" y="61041"/>
                      <a:pt x="174117" y="63235"/>
                      <a:pt x="169042" y="65704"/>
                    </a:cubicBezTo>
                    <a:cubicBezTo>
                      <a:pt x="169179" y="65704"/>
                      <a:pt x="169316" y="65567"/>
                      <a:pt x="169454" y="65430"/>
                    </a:cubicBezTo>
                    <a:cubicBezTo>
                      <a:pt x="160813" y="69819"/>
                      <a:pt x="152583" y="74757"/>
                      <a:pt x="144490" y="80106"/>
                    </a:cubicBezTo>
                    <a:cubicBezTo>
                      <a:pt x="144628" y="80106"/>
                      <a:pt x="144628" y="79969"/>
                      <a:pt x="144765" y="79969"/>
                    </a:cubicBezTo>
                    <a:cubicBezTo>
                      <a:pt x="136398" y="85730"/>
                      <a:pt x="128306" y="92039"/>
                      <a:pt x="120625" y="98760"/>
                    </a:cubicBezTo>
                    <a:cubicBezTo>
                      <a:pt x="120625" y="98760"/>
                      <a:pt x="120625" y="98760"/>
                      <a:pt x="120625" y="98760"/>
                    </a:cubicBezTo>
                    <a:cubicBezTo>
                      <a:pt x="120487" y="98897"/>
                      <a:pt x="120487" y="98897"/>
                      <a:pt x="120350" y="99034"/>
                    </a:cubicBezTo>
                    <a:cubicBezTo>
                      <a:pt x="120350" y="99034"/>
                      <a:pt x="120213" y="99171"/>
                      <a:pt x="120213" y="99171"/>
                    </a:cubicBezTo>
                    <a:cubicBezTo>
                      <a:pt x="120213" y="99171"/>
                      <a:pt x="120213" y="99171"/>
                      <a:pt x="120213" y="99171"/>
                    </a:cubicBezTo>
                    <a:cubicBezTo>
                      <a:pt x="110475" y="107813"/>
                      <a:pt x="101285" y="117139"/>
                      <a:pt x="92644" y="126878"/>
                    </a:cubicBezTo>
                    <a:cubicBezTo>
                      <a:pt x="92644" y="126878"/>
                      <a:pt x="92644" y="126740"/>
                      <a:pt x="92781" y="126740"/>
                    </a:cubicBezTo>
                    <a:cubicBezTo>
                      <a:pt x="83454" y="137439"/>
                      <a:pt x="74676" y="148686"/>
                      <a:pt x="66584" y="160482"/>
                    </a:cubicBezTo>
                    <a:cubicBezTo>
                      <a:pt x="66721" y="160345"/>
                      <a:pt x="66858" y="160207"/>
                      <a:pt x="66858" y="160070"/>
                    </a:cubicBezTo>
                    <a:cubicBezTo>
                      <a:pt x="61646" y="167751"/>
                      <a:pt x="56708" y="175706"/>
                      <a:pt x="51907" y="183662"/>
                    </a:cubicBezTo>
                    <a:cubicBezTo>
                      <a:pt x="46970" y="191754"/>
                      <a:pt x="42581" y="200121"/>
                      <a:pt x="38329" y="208488"/>
                    </a:cubicBezTo>
                    <a:cubicBezTo>
                      <a:pt x="35723" y="213700"/>
                      <a:pt x="33116" y="218912"/>
                      <a:pt x="30785" y="224124"/>
                    </a:cubicBezTo>
                    <a:cubicBezTo>
                      <a:pt x="28865" y="228650"/>
                      <a:pt x="26807" y="233177"/>
                      <a:pt x="24887" y="237703"/>
                    </a:cubicBezTo>
                    <a:cubicBezTo>
                      <a:pt x="20498" y="247853"/>
                      <a:pt x="15971" y="257866"/>
                      <a:pt x="12268" y="268289"/>
                    </a:cubicBezTo>
                    <a:cubicBezTo>
                      <a:pt x="12268" y="268289"/>
                      <a:pt x="12268" y="268153"/>
                      <a:pt x="12268" y="268153"/>
                    </a:cubicBezTo>
                    <a:cubicBezTo>
                      <a:pt x="11582" y="270347"/>
                      <a:pt x="10897" y="272541"/>
                      <a:pt x="10211" y="274873"/>
                    </a:cubicBezTo>
                    <a:cubicBezTo>
                      <a:pt x="9525" y="277754"/>
                      <a:pt x="8976" y="280634"/>
                      <a:pt x="8428" y="283514"/>
                    </a:cubicBezTo>
                    <a:lnTo>
                      <a:pt x="8428" y="283514"/>
                    </a:lnTo>
                    <a:cubicBezTo>
                      <a:pt x="8016" y="285298"/>
                      <a:pt x="7742" y="287218"/>
                      <a:pt x="7605" y="289138"/>
                    </a:cubicBezTo>
                    <a:cubicBezTo>
                      <a:pt x="7605" y="289001"/>
                      <a:pt x="7605" y="289001"/>
                      <a:pt x="7605" y="289001"/>
                    </a:cubicBezTo>
                    <a:cubicBezTo>
                      <a:pt x="7605" y="289138"/>
                      <a:pt x="7605" y="289275"/>
                      <a:pt x="7605" y="289412"/>
                    </a:cubicBezTo>
                    <a:cubicBezTo>
                      <a:pt x="7605" y="289550"/>
                      <a:pt x="7605" y="289550"/>
                      <a:pt x="7605" y="289686"/>
                    </a:cubicBezTo>
                    <a:cubicBezTo>
                      <a:pt x="7605" y="289686"/>
                      <a:pt x="7605" y="289550"/>
                      <a:pt x="7605" y="289550"/>
                    </a:cubicBezTo>
                    <a:cubicBezTo>
                      <a:pt x="7605" y="290647"/>
                      <a:pt x="7605" y="291607"/>
                      <a:pt x="7605" y="292704"/>
                    </a:cubicBezTo>
                    <a:cubicBezTo>
                      <a:pt x="7605" y="292704"/>
                      <a:pt x="7605" y="292704"/>
                      <a:pt x="7605" y="292704"/>
                    </a:cubicBezTo>
                    <a:cubicBezTo>
                      <a:pt x="7742" y="293253"/>
                      <a:pt x="7742" y="293664"/>
                      <a:pt x="7879" y="294213"/>
                    </a:cubicBezTo>
                    <a:cubicBezTo>
                      <a:pt x="8016" y="294624"/>
                      <a:pt x="8153" y="295036"/>
                      <a:pt x="8291" y="295310"/>
                    </a:cubicBezTo>
                    <a:cubicBezTo>
                      <a:pt x="8291" y="295310"/>
                      <a:pt x="8291" y="295310"/>
                      <a:pt x="8291" y="295173"/>
                    </a:cubicBezTo>
                    <a:cubicBezTo>
                      <a:pt x="8428" y="295585"/>
                      <a:pt x="8702" y="295996"/>
                      <a:pt x="8839" y="296270"/>
                    </a:cubicBezTo>
                    <a:cubicBezTo>
                      <a:pt x="9113" y="296819"/>
                      <a:pt x="9525" y="297367"/>
                      <a:pt x="9937" y="297916"/>
                    </a:cubicBezTo>
                    <a:cubicBezTo>
                      <a:pt x="9799" y="297779"/>
                      <a:pt x="9662" y="297642"/>
                      <a:pt x="9662" y="297505"/>
                    </a:cubicBezTo>
                    <a:cubicBezTo>
                      <a:pt x="10074" y="297916"/>
                      <a:pt x="10348" y="298465"/>
                      <a:pt x="10759" y="298876"/>
                    </a:cubicBezTo>
                    <a:cubicBezTo>
                      <a:pt x="10759" y="298876"/>
                      <a:pt x="10622" y="298739"/>
                      <a:pt x="10485" y="298602"/>
                    </a:cubicBezTo>
                    <a:cubicBezTo>
                      <a:pt x="10622" y="298739"/>
                      <a:pt x="10622" y="298739"/>
                      <a:pt x="10759" y="298876"/>
                    </a:cubicBezTo>
                    <a:cubicBezTo>
                      <a:pt x="10759" y="298876"/>
                      <a:pt x="10759" y="299014"/>
                      <a:pt x="10897" y="299014"/>
                    </a:cubicBezTo>
                    <a:cubicBezTo>
                      <a:pt x="10897" y="299014"/>
                      <a:pt x="10897" y="299014"/>
                      <a:pt x="10897" y="298876"/>
                    </a:cubicBezTo>
                    <a:cubicBezTo>
                      <a:pt x="11720" y="299699"/>
                      <a:pt x="12542" y="300522"/>
                      <a:pt x="13503" y="301345"/>
                    </a:cubicBezTo>
                    <a:cubicBezTo>
                      <a:pt x="13366" y="301208"/>
                      <a:pt x="13366" y="301208"/>
                      <a:pt x="13228" y="301071"/>
                    </a:cubicBezTo>
                    <a:cubicBezTo>
                      <a:pt x="13777" y="301482"/>
                      <a:pt x="14188" y="301894"/>
                      <a:pt x="14737" y="302168"/>
                    </a:cubicBezTo>
                    <a:cubicBezTo>
                      <a:pt x="15149" y="302443"/>
                      <a:pt x="15697" y="302717"/>
                      <a:pt x="16109" y="302991"/>
                    </a:cubicBezTo>
                    <a:cubicBezTo>
                      <a:pt x="16109" y="302991"/>
                      <a:pt x="16109" y="302991"/>
                      <a:pt x="16109" y="302991"/>
                    </a:cubicBezTo>
                    <a:cubicBezTo>
                      <a:pt x="16932" y="303402"/>
                      <a:pt x="17892" y="303814"/>
                      <a:pt x="18852" y="304088"/>
                    </a:cubicBezTo>
                    <a:cubicBezTo>
                      <a:pt x="19675" y="304088"/>
                      <a:pt x="20498" y="304225"/>
                      <a:pt x="21184" y="304225"/>
                    </a:cubicBezTo>
                    <a:close/>
                    <a:moveTo>
                      <a:pt x="424160" y="300111"/>
                    </a:moveTo>
                    <a:cubicBezTo>
                      <a:pt x="421965" y="306969"/>
                      <a:pt x="419771" y="313964"/>
                      <a:pt x="417576" y="320822"/>
                    </a:cubicBezTo>
                    <a:cubicBezTo>
                      <a:pt x="416479" y="324525"/>
                      <a:pt x="415519" y="328228"/>
                      <a:pt x="414421" y="332069"/>
                    </a:cubicBezTo>
                    <a:cubicBezTo>
                      <a:pt x="410581" y="345785"/>
                      <a:pt x="406740" y="359501"/>
                      <a:pt x="403037" y="373354"/>
                    </a:cubicBezTo>
                    <a:cubicBezTo>
                      <a:pt x="403860" y="371982"/>
                      <a:pt x="404546" y="370748"/>
                      <a:pt x="405369" y="369376"/>
                    </a:cubicBezTo>
                    <a:cubicBezTo>
                      <a:pt x="410718" y="360050"/>
                      <a:pt x="416067" y="350723"/>
                      <a:pt x="421416" y="341396"/>
                    </a:cubicBezTo>
                    <a:cubicBezTo>
                      <a:pt x="428137" y="329600"/>
                      <a:pt x="434721" y="317667"/>
                      <a:pt x="441305" y="305734"/>
                    </a:cubicBezTo>
                    <a:cubicBezTo>
                      <a:pt x="444322" y="300385"/>
                      <a:pt x="447340" y="294899"/>
                      <a:pt x="450495" y="289550"/>
                    </a:cubicBezTo>
                    <a:cubicBezTo>
                      <a:pt x="451592" y="287492"/>
                      <a:pt x="452826" y="285434"/>
                      <a:pt x="453924" y="283240"/>
                    </a:cubicBezTo>
                    <a:cubicBezTo>
                      <a:pt x="463662" y="264860"/>
                      <a:pt x="473126" y="246481"/>
                      <a:pt x="482864" y="228239"/>
                    </a:cubicBezTo>
                    <a:cubicBezTo>
                      <a:pt x="482727" y="228376"/>
                      <a:pt x="482590" y="228650"/>
                      <a:pt x="482590" y="228787"/>
                    </a:cubicBezTo>
                    <a:cubicBezTo>
                      <a:pt x="486979" y="219323"/>
                      <a:pt x="491505" y="209996"/>
                      <a:pt x="495894" y="200532"/>
                    </a:cubicBezTo>
                    <a:cubicBezTo>
                      <a:pt x="502478" y="186542"/>
                      <a:pt x="509199" y="172689"/>
                      <a:pt x="514411" y="158150"/>
                    </a:cubicBezTo>
                    <a:cubicBezTo>
                      <a:pt x="514411" y="158150"/>
                      <a:pt x="514411" y="158150"/>
                      <a:pt x="514411" y="158287"/>
                    </a:cubicBezTo>
                    <a:cubicBezTo>
                      <a:pt x="515508" y="155132"/>
                      <a:pt x="516606" y="151978"/>
                      <a:pt x="517703" y="148823"/>
                    </a:cubicBezTo>
                    <a:cubicBezTo>
                      <a:pt x="517703" y="148961"/>
                      <a:pt x="517703" y="148961"/>
                      <a:pt x="517566" y="149097"/>
                    </a:cubicBezTo>
                    <a:cubicBezTo>
                      <a:pt x="518663" y="146080"/>
                      <a:pt x="519486" y="143062"/>
                      <a:pt x="520309" y="139908"/>
                    </a:cubicBezTo>
                    <a:cubicBezTo>
                      <a:pt x="520309" y="140182"/>
                      <a:pt x="520172" y="140319"/>
                      <a:pt x="520172" y="140456"/>
                    </a:cubicBezTo>
                    <a:cubicBezTo>
                      <a:pt x="520446" y="138948"/>
                      <a:pt x="520720" y="137302"/>
                      <a:pt x="520857" y="135793"/>
                    </a:cubicBezTo>
                    <a:cubicBezTo>
                      <a:pt x="520857" y="136067"/>
                      <a:pt x="520857" y="136204"/>
                      <a:pt x="520857" y="136342"/>
                    </a:cubicBezTo>
                    <a:cubicBezTo>
                      <a:pt x="520857" y="135656"/>
                      <a:pt x="520857" y="135107"/>
                      <a:pt x="520857" y="134422"/>
                    </a:cubicBezTo>
                    <a:cubicBezTo>
                      <a:pt x="520857" y="133736"/>
                      <a:pt x="520720" y="133187"/>
                      <a:pt x="520720" y="132501"/>
                    </a:cubicBezTo>
                    <a:cubicBezTo>
                      <a:pt x="520720" y="132638"/>
                      <a:pt x="520857" y="132913"/>
                      <a:pt x="520857" y="133050"/>
                    </a:cubicBezTo>
                    <a:cubicBezTo>
                      <a:pt x="520583" y="131541"/>
                      <a:pt x="520172" y="130032"/>
                      <a:pt x="519623" y="128661"/>
                    </a:cubicBezTo>
                    <a:cubicBezTo>
                      <a:pt x="519623" y="128798"/>
                      <a:pt x="519760" y="128935"/>
                      <a:pt x="519760" y="129072"/>
                    </a:cubicBezTo>
                    <a:cubicBezTo>
                      <a:pt x="519075" y="127289"/>
                      <a:pt x="518389" y="125643"/>
                      <a:pt x="517703" y="123860"/>
                    </a:cubicBezTo>
                    <a:cubicBezTo>
                      <a:pt x="515371" y="124271"/>
                      <a:pt x="513177" y="124546"/>
                      <a:pt x="510982" y="124958"/>
                    </a:cubicBezTo>
                    <a:cubicBezTo>
                      <a:pt x="510296" y="125094"/>
                      <a:pt x="509610" y="125232"/>
                      <a:pt x="509062" y="125506"/>
                    </a:cubicBezTo>
                    <a:cubicBezTo>
                      <a:pt x="509062" y="125506"/>
                      <a:pt x="509199" y="125369"/>
                      <a:pt x="509336" y="125369"/>
                    </a:cubicBezTo>
                    <a:cubicBezTo>
                      <a:pt x="508788" y="125506"/>
                      <a:pt x="508239" y="125780"/>
                      <a:pt x="507690" y="125917"/>
                    </a:cubicBezTo>
                    <a:cubicBezTo>
                      <a:pt x="507964" y="125780"/>
                      <a:pt x="508102" y="125780"/>
                      <a:pt x="508239" y="125643"/>
                    </a:cubicBezTo>
                    <a:cubicBezTo>
                      <a:pt x="507004" y="126192"/>
                      <a:pt x="505907" y="126740"/>
                      <a:pt x="504947" y="127564"/>
                    </a:cubicBezTo>
                    <a:cubicBezTo>
                      <a:pt x="504947" y="127564"/>
                      <a:pt x="505084" y="127426"/>
                      <a:pt x="505084" y="127426"/>
                    </a:cubicBezTo>
                    <a:cubicBezTo>
                      <a:pt x="504124" y="128112"/>
                      <a:pt x="503164" y="128798"/>
                      <a:pt x="502204" y="129621"/>
                    </a:cubicBezTo>
                    <a:cubicBezTo>
                      <a:pt x="500283" y="131404"/>
                      <a:pt x="498363" y="133187"/>
                      <a:pt x="496717" y="135107"/>
                    </a:cubicBezTo>
                    <a:cubicBezTo>
                      <a:pt x="496854" y="134970"/>
                      <a:pt x="496992" y="134833"/>
                      <a:pt x="497129" y="134696"/>
                    </a:cubicBezTo>
                    <a:cubicBezTo>
                      <a:pt x="492603" y="140045"/>
                      <a:pt x="488762" y="145806"/>
                      <a:pt x="484785" y="151567"/>
                    </a:cubicBezTo>
                    <a:cubicBezTo>
                      <a:pt x="479847" y="158836"/>
                      <a:pt x="475595" y="166517"/>
                      <a:pt x="471754" y="174335"/>
                    </a:cubicBezTo>
                    <a:cubicBezTo>
                      <a:pt x="471754" y="174198"/>
                      <a:pt x="471891" y="174061"/>
                      <a:pt x="472029" y="173923"/>
                    </a:cubicBezTo>
                    <a:cubicBezTo>
                      <a:pt x="465719" y="186680"/>
                      <a:pt x="459821" y="199709"/>
                      <a:pt x="454472" y="212877"/>
                    </a:cubicBezTo>
                    <a:cubicBezTo>
                      <a:pt x="448848" y="226593"/>
                      <a:pt x="443911" y="240446"/>
                      <a:pt x="439110" y="254437"/>
                    </a:cubicBezTo>
                    <a:cubicBezTo>
                      <a:pt x="439110" y="254299"/>
                      <a:pt x="439247" y="254162"/>
                      <a:pt x="439247" y="253888"/>
                    </a:cubicBezTo>
                    <a:cubicBezTo>
                      <a:pt x="434035" y="269112"/>
                      <a:pt x="428960" y="284612"/>
                      <a:pt x="424160" y="300111"/>
                    </a:cubicBezTo>
                    <a:close/>
                    <a:moveTo>
                      <a:pt x="524149" y="424240"/>
                    </a:moveTo>
                    <a:cubicBezTo>
                      <a:pt x="524012" y="426298"/>
                      <a:pt x="523875" y="428355"/>
                      <a:pt x="523738" y="430413"/>
                    </a:cubicBezTo>
                    <a:cubicBezTo>
                      <a:pt x="526481" y="424652"/>
                      <a:pt x="529087" y="418891"/>
                      <a:pt x="531693" y="412994"/>
                    </a:cubicBezTo>
                    <a:cubicBezTo>
                      <a:pt x="536494" y="402020"/>
                      <a:pt x="541020" y="390911"/>
                      <a:pt x="545409" y="379663"/>
                    </a:cubicBezTo>
                    <a:cubicBezTo>
                      <a:pt x="545409" y="379801"/>
                      <a:pt x="545409" y="379801"/>
                      <a:pt x="545409" y="379938"/>
                    </a:cubicBezTo>
                    <a:cubicBezTo>
                      <a:pt x="545409" y="379801"/>
                      <a:pt x="545546" y="379663"/>
                      <a:pt x="545546" y="379663"/>
                    </a:cubicBezTo>
                    <a:cubicBezTo>
                      <a:pt x="545546" y="379526"/>
                      <a:pt x="545546" y="379526"/>
                      <a:pt x="545683" y="379389"/>
                    </a:cubicBezTo>
                    <a:cubicBezTo>
                      <a:pt x="545683" y="379389"/>
                      <a:pt x="545683" y="379526"/>
                      <a:pt x="545683" y="379526"/>
                    </a:cubicBezTo>
                    <a:cubicBezTo>
                      <a:pt x="549387" y="368828"/>
                      <a:pt x="552953" y="358266"/>
                      <a:pt x="556656" y="347568"/>
                    </a:cubicBezTo>
                    <a:cubicBezTo>
                      <a:pt x="558028" y="343591"/>
                      <a:pt x="559399" y="339613"/>
                      <a:pt x="560634" y="335772"/>
                    </a:cubicBezTo>
                    <a:cubicBezTo>
                      <a:pt x="565023" y="321370"/>
                      <a:pt x="568726" y="306831"/>
                      <a:pt x="571881" y="292156"/>
                    </a:cubicBezTo>
                    <a:cubicBezTo>
                      <a:pt x="571881" y="292292"/>
                      <a:pt x="571881" y="292430"/>
                      <a:pt x="571744" y="292567"/>
                    </a:cubicBezTo>
                    <a:cubicBezTo>
                      <a:pt x="573115" y="285434"/>
                      <a:pt x="574076" y="278302"/>
                      <a:pt x="574761" y="271033"/>
                    </a:cubicBezTo>
                    <a:cubicBezTo>
                      <a:pt x="574899" y="268976"/>
                      <a:pt x="574899" y="267055"/>
                      <a:pt x="574899" y="264998"/>
                    </a:cubicBezTo>
                    <a:cubicBezTo>
                      <a:pt x="574899" y="263489"/>
                      <a:pt x="574624" y="262118"/>
                      <a:pt x="574350" y="260746"/>
                    </a:cubicBezTo>
                    <a:cubicBezTo>
                      <a:pt x="574350" y="261020"/>
                      <a:pt x="574487" y="261157"/>
                      <a:pt x="574487" y="261295"/>
                    </a:cubicBezTo>
                    <a:cubicBezTo>
                      <a:pt x="573939" y="258825"/>
                      <a:pt x="573390" y="256494"/>
                      <a:pt x="572704" y="254162"/>
                    </a:cubicBezTo>
                    <a:cubicBezTo>
                      <a:pt x="572704" y="254437"/>
                      <a:pt x="572841" y="254573"/>
                      <a:pt x="572841" y="254711"/>
                    </a:cubicBezTo>
                    <a:cubicBezTo>
                      <a:pt x="572567" y="253751"/>
                      <a:pt x="572155" y="252790"/>
                      <a:pt x="571607" y="251831"/>
                    </a:cubicBezTo>
                    <a:cubicBezTo>
                      <a:pt x="571470" y="251419"/>
                      <a:pt x="571195" y="251144"/>
                      <a:pt x="570921" y="250733"/>
                    </a:cubicBezTo>
                    <a:cubicBezTo>
                      <a:pt x="570784" y="250596"/>
                      <a:pt x="570647" y="250459"/>
                      <a:pt x="570510" y="250322"/>
                    </a:cubicBezTo>
                    <a:cubicBezTo>
                      <a:pt x="570372" y="250322"/>
                      <a:pt x="570372" y="250184"/>
                      <a:pt x="570235" y="250184"/>
                    </a:cubicBezTo>
                    <a:cubicBezTo>
                      <a:pt x="570098" y="250184"/>
                      <a:pt x="569961" y="250047"/>
                      <a:pt x="569824" y="250047"/>
                    </a:cubicBezTo>
                    <a:cubicBezTo>
                      <a:pt x="569549" y="250047"/>
                      <a:pt x="569275" y="249910"/>
                      <a:pt x="569001" y="249910"/>
                    </a:cubicBezTo>
                    <a:cubicBezTo>
                      <a:pt x="568726" y="249910"/>
                      <a:pt x="568452" y="249910"/>
                      <a:pt x="568315" y="249910"/>
                    </a:cubicBezTo>
                    <a:cubicBezTo>
                      <a:pt x="567081" y="249910"/>
                      <a:pt x="565846" y="250184"/>
                      <a:pt x="564749" y="250459"/>
                    </a:cubicBezTo>
                    <a:cubicBezTo>
                      <a:pt x="565023" y="250459"/>
                      <a:pt x="565160" y="250459"/>
                      <a:pt x="565297" y="250322"/>
                    </a:cubicBezTo>
                    <a:cubicBezTo>
                      <a:pt x="564749" y="250459"/>
                      <a:pt x="564200" y="250596"/>
                      <a:pt x="563652" y="250870"/>
                    </a:cubicBezTo>
                    <a:cubicBezTo>
                      <a:pt x="563240" y="251008"/>
                      <a:pt x="562828" y="251144"/>
                      <a:pt x="562554" y="251282"/>
                    </a:cubicBezTo>
                    <a:cubicBezTo>
                      <a:pt x="562280" y="251419"/>
                      <a:pt x="561868" y="251693"/>
                      <a:pt x="561594" y="251831"/>
                    </a:cubicBezTo>
                    <a:cubicBezTo>
                      <a:pt x="561731" y="251693"/>
                      <a:pt x="561868" y="251556"/>
                      <a:pt x="562005" y="251556"/>
                    </a:cubicBezTo>
                    <a:cubicBezTo>
                      <a:pt x="561045" y="252242"/>
                      <a:pt x="560085" y="252928"/>
                      <a:pt x="559262" y="253613"/>
                    </a:cubicBezTo>
                    <a:cubicBezTo>
                      <a:pt x="559399" y="253476"/>
                      <a:pt x="559537" y="253339"/>
                      <a:pt x="559674" y="253202"/>
                    </a:cubicBezTo>
                    <a:cubicBezTo>
                      <a:pt x="559262" y="253613"/>
                      <a:pt x="558851" y="254162"/>
                      <a:pt x="558439" y="254573"/>
                    </a:cubicBezTo>
                    <a:cubicBezTo>
                      <a:pt x="558439" y="254573"/>
                      <a:pt x="558439" y="254573"/>
                      <a:pt x="558439" y="254573"/>
                    </a:cubicBezTo>
                    <a:cubicBezTo>
                      <a:pt x="557754" y="255396"/>
                      <a:pt x="557068" y="256219"/>
                      <a:pt x="556382" y="257042"/>
                    </a:cubicBezTo>
                    <a:cubicBezTo>
                      <a:pt x="556519" y="256905"/>
                      <a:pt x="556656" y="256768"/>
                      <a:pt x="556656" y="256631"/>
                    </a:cubicBezTo>
                    <a:cubicBezTo>
                      <a:pt x="555285" y="258689"/>
                      <a:pt x="554050" y="260883"/>
                      <a:pt x="552816" y="263215"/>
                    </a:cubicBezTo>
                    <a:cubicBezTo>
                      <a:pt x="552816" y="263077"/>
                      <a:pt x="552953" y="263077"/>
                      <a:pt x="552953" y="262940"/>
                    </a:cubicBezTo>
                    <a:cubicBezTo>
                      <a:pt x="552816" y="263077"/>
                      <a:pt x="552816" y="263215"/>
                      <a:pt x="552679" y="263352"/>
                    </a:cubicBezTo>
                    <a:cubicBezTo>
                      <a:pt x="552679" y="263352"/>
                      <a:pt x="552679" y="263352"/>
                      <a:pt x="552679" y="263489"/>
                    </a:cubicBezTo>
                    <a:cubicBezTo>
                      <a:pt x="552679" y="263489"/>
                      <a:pt x="552679" y="263489"/>
                      <a:pt x="552679" y="263489"/>
                    </a:cubicBezTo>
                    <a:cubicBezTo>
                      <a:pt x="549250" y="270484"/>
                      <a:pt x="546095" y="277479"/>
                      <a:pt x="543626" y="284886"/>
                    </a:cubicBezTo>
                    <a:cubicBezTo>
                      <a:pt x="543626" y="284749"/>
                      <a:pt x="543626" y="284612"/>
                      <a:pt x="543763" y="284474"/>
                    </a:cubicBezTo>
                    <a:cubicBezTo>
                      <a:pt x="540060" y="295721"/>
                      <a:pt x="537317" y="307517"/>
                      <a:pt x="534985" y="319176"/>
                    </a:cubicBezTo>
                    <a:cubicBezTo>
                      <a:pt x="534985" y="319039"/>
                      <a:pt x="534985" y="319039"/>
                      <a:pt x="534985" y="318902"/>
                    </a:cubicBezTo>
                    <a:cubicBezTo>
                      <a:pt x="531282" y="337692"/>
                      <a:pt x="529087" y="356758"/>
                      <a:pt x="527167" y="375686"/>
                    </a:cubicBezTo>
                    <a:cubicBezTo>
                      <a:pt x="526618" y="385013"/>
                      <a:pt x="525933" y="394202"/>
                      <a:pt x="525384" y="403529"/>
                    </a:cubicBezTo>
                    <a:cubicBezTo>
                      <a:pt x="525384" y="403529"/>
                      <a:pt x="525384" y="403529"/>
                      <a:pt x="525384" y="403529"/>
                    </a:cubicBezTo>
                    <a:cubicBezTo>
                      <a:pt x="525109" y="410250"/>
                      <a:pt x="524698" y="417245"/>
                      <a:pt x="524149" y="424240"/>
                    </a:cubicBezTo>
                    <a:close/>
                    <a:moveTo>
                      <a:pt x="673928" y="488294"/>
                    </a:moveTo>
                    <a:cubicBezTo>
                      <a:pt x="679277" y="469915"/>
                      <a:pt x="683804" y="451398"/>
                      <a:pt x="687781" y="432607"/>
                    </a:cubicBezTo>
                    <a:cubicBezTo>
                      <a:pt x="687781" y="432745"/>
                      <a:pt x="687781" y="432745"/>
                      <a:pt x="687781" y="432881"/>
                    </a:cubicBezTo>
                    <a:cubicBezTo>
                      <a:pt x="692856" y="407644"/>
                      <a:pt x="696834" y="381995"/>
                      <a:pt x="698754" y="356346"/>
                    </a:cubicBezTo>
                    <a:cubicBezTo>
                      <a:pt x="699851" y="339750"/>
                      <a:pt x="700126" y="323153"/>
                      <a:pt x="699166" y="306695"/>
                    </a:cubicBezTo>
                    <a:cubicBezTo>
                      <a:pt x="699166" y="306695"/>
                      <a:pt x="699166" y="306695"/>
                      <a:pt x="699166" y="306831"/>
                    </a:cubicBezTo>
                    <a:cubicBezTo>
                      <a:pt x="698480" y="295859"/>
                      <a:pt x="697108" y="285023"/>
                      <a:pt x="694914" y="274187"/>
                    </a:cubicBezTo>
                    <a:cubicBezTo>
                      <a:pt x="694914" y="274462"/>
                      <a:pt x="695051" y="274599"/>
                      <a:pt x="695051" y="274873"/>
                    </a:cubicBezTo>
                    <a:cubicBezTo>
                      <a:pt x="693405" y="267055"/>
                      <a:pt x="691622" y="259374"/>
                      <a:pt x="689153" y="251831"/>
                    </a:cubicBezTo>
                    <a:cubicBezTo>
                      <a:pt x="688193" y="249224"/>
                      <a:pt x="687096" y="246755"/>
                      <a:pt x="685998" y="244286"/>
                    </a:cubicBezTo>
                    <a:cubicBezTo>
                      <a:pt x="685998" y="244286"/>
                      <a:pt x="685998" y="244286"/>
                      <a:pt x="685998" y="244424"/>
                    </a:cubicBezTo>
                    <a:cubicBezTo>
                      <a:pt x="685998" y="244286"/>
                      <a:pt x="685861" y="244286"/>
                      <a:pt x="685861" y="244150"/>
                    </a:cubicBezTo>
                    <a:cubicBezTo>
                      <a:pt x="685861" y="244012"/>
                      <a:pt x="685724" y="244012"/>
                      <a:pt x="685724" y="243875"/>
                    </a:cubicBezTo>
                    <a:cubicBezTo>
                      <a:pt x="685724" y="244012"/>
                      <a:pt x="685861" y="244012"/>
                      <a:pt x="685861" y="244150"/>
                    </a:cubicBezTo>
                    <a:cubicBezTo>
                      <a:pt x="684215" y="240857"/>
                      <a:pt x="682295" y="237566"/>
                      <a:pt x="680375" y="234548"/>
                    </a:cubicBezTo>
                    <a:cubicBezTo>
                      <a:pt x="679689" y="233588"/>
                      <a:pt x="679003" y="232628"/>
                      <a:pt x="678180" y="231668"/>
                    </a:cubicBezTo>
                    <a:cubicBezTo>
                      <a:pt x="678180" y="231668"/>
                      <a:pt x="678180" y="231668"/>
                      <a:pt x="678180" y="231668"/>
                    </a:cubicBezTo>
                    <a:cubicBezTo>
                      <a:pt x="677494" y="230982"/>
                      <a:pt x="676946" y="230296"/>
                      <a:pt x="676123" y="229748"/>
                    </a:cubicBezTo>
                    <a:cubicBezTo>
                      <a:pt x="675848" y="229473"/>
                      <a:pt x="675437" y="229336"/>
                      <a:pt x="675163" y="229062"/>
                    </a:cubicBezTo>
                    <a:cubicBezTo>
                      <a:pt x="674888" y="228925"/>
                      <a:pt x="674477" y="228650"/>
                      <a:pt x="674202" y="228513"/>
                    </a:cubicBezTo>
                    <a:cubicBezTo>
                      <a:pt x="673791" y="228376"/>
                      <a:pt x="673380" y="228239"/>
                      <a:pt x="672968" y="228102"/>
                    </a:cubicBezTo>
                    <a:cubicBezTo>
                      <a:pt x="672968" y="228102"/>
                      <a:pt x="672968" y="228102"/>
                      <a:pt x="672968" y="228102"/>
                    </a:cubicBezTo>
                    <a:cubicBezTo>
                      <a:pt x="672282" y="227828"/>
                      <a:pt x="671459" y="227690"/>
                      <a:pt x="670636" y="227553"/>
                    </a:cubicBezTo>
                    <a:cubicBezTo>
                      <a:pt x="670636" y="227553"/>
                      <a:pt x="670773" y="227553"/>
                      <a:pt x="670773" y="227553"/>
                    </a:cubicBezTo>
                    <a:cubicBezTo>
                      <a:pt x="669539" y="227279"/>
                      <a:pt x="668442" y="227279"/>
                      <a:pt x="667344" y="227141"/>
                    </a:cubicBezTo>
                    <a:cubicBezTo>
                      <a:pt x="666384" y="227141"/>
                      <a:pt x="665561" y="227141"/>
                      <a:pt x="664601" y="227279"/>
                    </a:cubicBezTo>
                    <a:cubicBezTo>
                      <a:pt x="664601" y="227279"/>
                      <a:pt x="664738" y="227279"/>
                      <a:pt x="664738" y="227279"/>
                    </a:cubicBezTo>
                    <a:cubicBezTo>
                      <a:pt x="664190" y="227279"/>
                      <a:pt x="663641" y="227416"/>
                      <a:pt x="662955" y="227553"/>
                    </a:cubicBezTo>
                    <a:cubicBezTo>
                      <a:pt x="663230" y="227553"/>
                      <a:pt x="663367" y="227416"/>
                      <a:pt x="663504" y="227416"/>
                    </a:cubicBezTo>
                    <a:cubicBezTo>
                      <a:pt x="662681" y="227553"/>
                      <a:pt x="661721" y="227828"/>
                      <a:pt x="660898" y="228102"/>
                    </a:cubicBezTo>
                    <a:cubicBezTo>
                      <a:pt x="660624" y="228239"/>
                      <a:pt x="660349" y="228376"/>
                      <a:pt x="660075" y="228513"/>
                    </a:cubicBezTo>
                    <a:cubicBezTo>
                      <a:pt x="659801" y="228650"/>
                      <a:pt x="659526" y="228787"/>
                      <a:pt x="659389" y="229062"/>
                    </a:cubicBezTo>
                    <a:cubicBezTo>
                      <a:pt x="659115" y="229336"/>
                      <a:pt x="658840" y="229473"/>
                      <a:pt x="658566" y="229748"/>
                    </a:cubicBezTo>
                    <a:cubicBezTo>
                      <a:pt x="658566" y="229748"/>
                      <a:pt x="658566" y="229748"/>
                      <a:pt x="658566" y="229748"/>
                    </a:cubicBezTo>
                    <a:cubicBezTo>
                      <a:pt x="658155" y="230159"/>
                      <a:pt x="657743" y="230570"/>
                      <a:pt x="657469" y="230845"/>
                    </a:cubicBezTo>
                    <a:cubicBezTo>
                      <a:pt x="657469" y="230845"/>
                      <a:pt x="657469" y="230845"/>
                      <a:pt x="657469" y="230845"/>
                    </a:cubicBezTo>
                    <a:cubicBezTo>
                      <a:pt x="656920" y="231531"/>
                      <a:pt x="656235" y="232216"/>
                      <a:pt x="655823" y="233039"/>
                    </a:cubicBezTo>
                    <a:cubicBezTo>
                      <a:pt x="654863" y="234411"/>
                      <a:pt x="654040" y="235920"/>
                      <a:pt x="653354" y="237292"/>
                    </a:cubicBezTo>
                    <a:cubicBezTo>
                      <a:pt x="651708" y="240583"/>
                      <a:pt x="650337" y="244012"/>
                      <a:pt x="649102" y="247579"/>
                    </a:cubicBezTo>
                    <a:cubicBezTo>
                      <a:pt x="649102" y="247441"/>
                      <a:pt x="649239" y="247167"/>
                      <a:pt x="649377" y="247030"/>
                    </a:cubicBezTo>
                    <a:cubicBezTo>
                      <a:pt x="648279" y="250322"/>
                      <a:pt x="647319" y="253751"/>
                      <a:pt x="646359" y="257180"/>
                    </a:cubicBezTo>
                    <a:cubicBezTo>
                      <a:pt x="646359" y="257042"/>
                      <a:pt x="646496" y="256768"/>
                      <a:pt x="646496" y="256631"/>
                    </a:cubicBezTo>
                    <a:cubicBezTo>
                      <a:pt x="645399" y="261980"/>
                      <a:pt x="644713" y="267192"/>
                      <a:pt x="644301" y="272679"/>
                    </a:cubicBezTo>
                    <a:cubicBezTo>
                      <a:pt x="644301" y="272679"/>
                      <a:pt x="644301" y="272679"/>
                      <a:pt x="644301" y="272679"/>
                    </a:cubicBezTo>
                    <a:cubicBezTo>
                      <a:pt x="643616" y="285983"/>
                      <a:pt x="643616" y="299425"/>
                      <a:pt x="644439" y="312592"/>
                    </a:cubicBezTo>
                    <a:cubicBezTo>
                      <a:pt x="644439" y="312455"/>
                      <a:pt x="644439" y="312318"/>
                      <a:pt x="644439" y="312318"/>
                    </a:cubicBezTo>
                    <a:cubicBezTo>
                      <a:pt x="645124" y="322605"/>
                      <a:pt x="646359" y="333029"/>
                      <a:pt x="647593" y="343316"/>
                    </a:cubicBezTo>
                    <a:cubicBezTo>
                      <a:pt x="648279" y="348254"/>
                      <a:pt x="648828" y="353329"/>
                      <a:pt x="649651" y="358130"/>
                    </a:cubicBezTo>
                    <a:cubicBezTo>
                      <a:pt x="651022" y="365947"/>
                      <a:pt x="652257" y="373903"/>
                      <a:pt x="653628" y="381721"/>
                    </a:cubicBezTo>
                    <a:cubicBezTo>
                      <a:pt x="655411" y="392282"/>
                      <a:pt x="657195" y="402843"/>
                      <a:pt x="658978" y="413542"/>
                    </a:cubicBezTo>
                    <a:cubicBezTo>
                      <a:pt x="659664" y="417520"/>
                      <a:pt x="660349" y="421360"/>
                      <a:pt x="661035" y="425338"/>
                    </a:cubicBezTo>
                    <a:cubicBezTo>
                      <a:pt x="661172" y="426572"/>
                      <a:pt x="661446" y="427669"/>
                      <a:pt x="661584" y="428904"/>
                    </a:cubicBezTo>
                    <a:cubicBezTo>
                      <a:pt x="661584" y="428904"/>
                      <a:pt x="661584" y="428904"/>
                      <a:pt x="661584" y="428904"/>
                    </a:cubicBezTo>
                    <a:cubicBezTo>
                      <a:pt x="661584" y="429178"/>
                      <a:pt x="661721" y="429452"/>
                      <a:pt x="661721" y="429727"/>
                    </a:cubicBezTo>
                    <a:cubicBezTo>
                      <a:pt x="661721" y="429452"/>
                      <a:pt x="661584" y="429316"/>
                      <a:pt x="661584" y="429178"/>
                    </a:cubicBezTo>
                    <a:cubicBezTo>
                      <a:pt x="661721" y="429590"/>
                      <a:pt x="661858" y="430139"/>
                      <a:pt x="661858" y="430550"/>
                    </a:cubicBezTo>
                    <a:cubicBezTo>
                      <a:pt x="661858" y="430275"/>
                      <a:pt x="661721" y="430139"/>
                      <a:pt x="661721" y="429864"/>
                    </a:cubicBezTo>
                    <a:cubicBezTo>
                      <a:pt x="661858" y="430275"/>
                      <a:pt x="661858" y="430687"/>
                      <a:pt x="661995" y="431098"/>
                    </a:cubicBezTo>
                    <a:cubicBezTo>
                      <a:pt x="662269" y="432059"/>
                      <a:pt x="662407" y="433156"/>
                      <a:pt x="662681" y="434116"/>
                    </a:cubicBezTo>
                    <a:cubicBezTo>
                      <a:pt x="662681" y="433979"/>
                      <a:pt x="662544" y="433704"/>
                      <a:pt x="662544" y="433568"/>
                    </a:cubicBezTo>
                    <a:cubicBezTo>
                      <a:pt x="662818" y="434802"/>
                      <a:pt x="663093" y="436036"/>
                      <a:pt x="663230" y="437271"/>
                    </a:cubicBezTo>
                    <a:cubicBezTo>
                      <a:pt x="663230" y="437271"/>
                      <a:pt x="663230" y="437133"/>
                      <a:pt x="663230" y="437133"/>
                    </a:cubicBezTo>
                    <a:cubicBezTo>
                      <a:pt x="663504" y="438368"/>
                      <a:pt x="663778" y="439465"/>
                      <a:pt x="663915" y="440700"/>
                    </a:cubicBezTo>
                    <a:cubicBezTo>
                      <a:pt x="663915" y="440562"/>
                      <a:pt x="663915" y="440426"/>
                      <a:pt x="663778" y="440288"/>
                    </a:cubicBezTo>
                    <a:cubicBezTo>
                      <a:pt x="664053" y="441934"/>
                      <a:pt x="664464" y="443443"/>
                      <a:pt x="664738" y="445089"/>
                    </a:cubicBezTo>
                    <a:cubicBezTo>
                      <a:pt x="664738" y="444952"/>
                      <a:pt x="664738" y="444814"/>
                      <a:pt x="664601" y="444677"/>
                    </a:cubicBezTo>
                    <a:cubicBezTo>
                      <a:pt x="664875" y="446323"/>
                      <a:pt x="665287" y="447969"/>
                      <a:pt x="665561" y="449615"/>
                    </a:cubicBezTo>
                    <a:cubicBezTo>
                      <a:pt x="665561" y="449341"/>
                      <a:pt x="665424" y="449204"/>
                      <a:pt x="665424" y="449066"/>
                    </a:cubicBezTo>
                    <a:cubicBezTo>
                      <a:pt x="665698" y="450026"/>
                      <a:pt x="665836" y="451124"/>
                      <a:pt x="666110" y="452084"/>
                    </a:cubicBezTo>
                    <a:cubicBezTo>
                      <a:pt x="666247" y="452907"/>
                      <a:pt x="666384" y="453730"/>
                      <a:pt x="666522" y="454553"/>
                    </a:cubicBezTo>
                    <a:cubicBezTo>
                      <a:pt x="666659" y="454964"/>
                      <a:pt x="666796" y="455376"/>
                      <a:pt x="666796" y="455787"/>
                    </a:cubicBezTo>
                    <a:cubicBezTo>
                      <a:pt x="666796" y="455924"/>
                      <a:pt x="666933" y="456199"/>
                      <a:pt x="666933" y="456336"/>
                    </a:cubicBezTo>
                    <a:cubicBezTo>
                      <a:pt x="666933" y="456610"/>
                      <a:pt x="666933" y="456748"/>
                      <a:pt x="667070" y="457022"/>
                    </a:cubicBezTo>
                    <a:cubicBezTo>
                      <a:pt x="667344" y="458256"/>
                      <a:pt x="667619" y="459353"/>
                      <a:pt x="667756" y="460588"/>
                    </a:cubicBezTo>
                    <a:cubicBezTo>
                      <a:pt x="667893" y="461274"/>
                      <a:pt x="668030" y="462097"/>
                      <a:pt x="668305" y="462920"/>
                    </a:cubicBezTo>
                    <a:cubicBezTo>
                      <a:pt x="668305" y="463194"/>
                      <a:pt x="668305" y="463331"/>
                      <a:pt x="668442" y="463468"/>
                    </a:cubicBezTo>
                    <a:cubicBezTo>
                      <a:pt x="668716" y="464840"/>
                      <a:pt x="668990" y="466074"/>
                      <a:pt x="669265" y="467446"/>
                    </a:cubicBezTo>
                    <a:cubicBezTo>
                      <a:pt x="669265" y="467446"/>
                      <a:pt x="669265" y="467309"/>
                      <a:pt x="669265" y="467309"/>
                    </a:cubicBezTo>
                    <a:cubicBezTo>
                      <a:pt x="669676" y="468955"/>
                      <a:pt x="669951" y="470600"/>
                      <a:pt x="670225" y="472246"/>
                    </a:cubicBezTo>
                    <a:cubicBezTo>
                      <a:pt x="670225" y="472246"/>
                      <a:pt x="670225" y="472109"/>
                      <a:pt x="670225" y="472109"/>
                    </a:cubicBezTo>
                    <a:cubicBezTo>
                      <a:pt x="670636" y="474304"/>
                      <a:pt x="671048" y="476498"/>
                      <a:pt x="671596" y="478693"/>
                    </a:cubicBezTo>
                    <a:cubicBezTo>
                      <a:pt x="671596" y="478693"/>
                      <a:pt x="671596" y="478556"/>
                      <a:pt x="671596" y="478556"/>
                    </a:cubicBezTo>
                    <a:cubicBezTo>
                      <a:pt x="671734" y="479379"/>
                      <a:pt x="671871" y="480202"/>
                      <a:pt x="672008" y="481162"/>
                    </a:cubicBezTo>
                    <a:cubicBezTo>
                      <a:pt x="672008" y="481436"/>
                      <a:pt x="672145" y="481574"/>
                      <a:pt x="672145" y="481710"/>
                    </a:cubicBezTo>
                    <a:cubicBezTo>
                      <a:pt x="672419" y="482945"/>
                      <a:pt x="672556" y="484180"/>
                      <a:pt x="672831" y="485414"/>
                    </a:cubicBezTo>
                    <a:cubicBezTo>
                      <a:pt x="672831" y="485139"/>
                      <a:pt x="672694" y="485003"/>
                      <a:pt x="672694" y="484728"/>
                    </a:cubicBezTo>
                    <a:cubicBezTo>
                      <a:pt x="673242" y="485277"/>
                      <a:pt x="673654" y="486785"/>
                      <a:pt x="673928" y="488294"/>
                    </a:cubicBezTo>
                    <a:close/>
                    <a:moveTo>
                      <a:pt x="813420" y="500227"/>
                    </a:moveTo>
                    <a:cubicBezTo>
                      <a:pt x="816300" y="508183"/>
                      <a:pt x="819181" y="516275"/>
                      <a:pt x="822061" y="524230"/>
                    </a:cubicBezTo>
                    <a:cubicBezTo>
                      <a:pt x="823158" y="527522"/>
                      <a:pt x="824256" y="530677"/>
                      <a:pt x="825627" y="533831"/>
                    </a:cubicBezTo>
                    <a:cubicBezTo>
                      <a:pt x="829056" y="542061"/>
                      <a:pt x="832348" y="550290"/>
                      <a:pt x="835777" y="558520"/>
                    </a:cubicBezTo>
                    <a:cubicBezTo>
                      <a:pt x="836600" y="537260"/>
                      <a:pt x="836326" y="516138"/>
                      <a:pt x="834954" y="494878"/>
                    </a:cubicBezTo>
                    <a:cubicBezTo>
                      <a:pt x="834954" y="494878"/>
                      <a:pt x="834954" y="494878"/>
                      <a:pt x="834954" y="494878"/>
                    </a:cubicBezTo>
                    <a:cubicBezTo>
                      <a:pt x="833445" y="472109"/>
                      <a:pt x="830290" y="449478"/>
                      <a:pt x="825764" y="426984"/>
                    </a:cubicBezTo>
                    <a:cubicBezTo>
                      <a:pt x="825764" y="427258"/>
                      <a:pt x="825901" y="427395"/>
                      <a:pt x="825901" y="427669"/>
                    </a:cubicBezTo>
                    <a:cubicBezTo>
                      <a:pt x="823432" y="415874"/>
                      <a:pt x="820552" y="404215"/>
                      <a:pt x="817260" y="392694"/>
                    </a:cubicBezTo>
                    <a:cubicBezTo>
                      <a:pt x="813969" y="381446"/>
                      <a:pt x="810402" y="370337"/>
                      <a:pt x="806699" y="359364"/>
                    </a:cubicBezTo>
                    <a:cubicBezTo>
                      <a:pt x="806699" y="359364"/>
                      <a:pt x="806699" y="359364"/>
                      <a:pt x="806699" y="359364"/>
                    </a:cubicBezTo>
                    <a:cubicBezTo>
                      <a:pt x="803956" y="351546"/>
                      <a:pt x="801076" y="343727"/>
                      <a:pt x="797921" y="336047"/>
                    </a:cubicBezTo>
                    <a:cubicBezTo>
                      <a:pt x="796549" y="332480"/>
                      <a:pt x="794903" y="328914"/>
                      <a:pt x="793532" y="325211"/>
                    </a:cubicBezTo>
                    <a:cubicBezTo>
                      <a:pt x="791886" y="321233"/>
                      <a:pt x="790240" y="317256"/>
                      <a:pt x="788320" y="313415"/>
                    </a:cubicBezTo>
                    <a:cubicBezTo>
                      <a:pt x="787360" y="311632"/>
                      <a:pt x="786262" y="309849"/>
                      <a:pt x="785165" y="308066"/>
                    </a:cubicBezTo>
                    <a:cubicBezTo>
                      <a:pt x="784479" y="307106"/>
                      <a:pt x="783793" y="306146"/>
                      <a:pt x="783108" y="305323"/>
                    </a:cubicBezTo>
                    <a:cubicBezTo>
                      <a:pt x="782284" y="304363"/>
                      <a:pt x="781324" y="303402"/>
                      <a:pt x="780227" y="302579"/>
                    </a:cubicBezTo>
                    <a:cubicBezTo>
                      <a:pt x="777895" y="300659"/>
                      <a:pt x="775426" y="298739"/>
                      <a:pt x="773095" y="296819"/>
                    </a:cubicBezTo>
                    <a:cubicBezTo>
                      <a:pt x="771723" y="297916"/>
                      <a:pt x="770352" y="299150"/>
                      <a:pt x="768843" y="300248"/>
                    </a:cubicBezTo>
                    <a:cubicBezTo>
                      <a:pt x="768157" y="300934"/>
                      <a:pt x="767471" y="301619"/>
                      <a:pt x="766923" y="302305"/>
                    </a:cubicBezTo>
                    <a:cubicBezTo>
                      <a:pt x="766923" y="302305"/>
                      <a:pt x="766923" y="302305"/>
                      <a:pt x="766923" y="302168"/>
                    </a:cubicBezTo>
                    <a:cubicBezTo>
                      <a:pt x="766648" y="302579"/>
                      <a:pt x="766374" y="302854"/>
                      <a:pt x="766100" y="303266"/>
                    </a:cubicBezTo>
                    <a:cubicBezTo>
                      <a:pt x="765963" y="303677"/>
                      <a:pt x="765688" y="303951"/>
                      <a:pt x="765551" y="304363"/>
                    </a:cubicBezTo>
                    <a:cubicBezTo>
                      <a:pt x="765551" y="304225"/>
                      <a:pt x="765688" y="304225"/>
                      <a:pt x="765688" y="304088"/>
                    </a:cubicBezTo>
                    <a:cubicBezTo>
                      <a:pt x="765414" y="304637"/>
                      <a:pt x="765277" y="305186"/>
                      <a:pt x="765002" y="305734"/>
                    </a:cubicBezTo>
                    <a:cubicBezTo>
                      <a:pt x="765002" y="305597"/>
                      <a:pt x="765139" y="305597"/>
                      <a:pt x="765139" y="305460"/>
                    </a:cubicBezTo>
                    <a:cubicBezTo>
                      <a:pt x="764728" y="306831"/>
                      <a:pt x="764454" y="308203"/>
                      <a:pt x="764179" y="309575"/>
                    </a:cubicBezTo>
                    <a:cubicBezTo>
                      <a:pt x="764179" y="309301"/>
                      <a:pt x="764317" y="309163"/>
                      <a:pt x="764317" y="309026"/>
                    </a:cubicBezTo>
                    <a:cubicBezTo>
                      <a:pt x="764042" y="310260"/>
                      <a:pt x="763905" y="311495"/>
                      <a:pt x="763905" y="312730"/>
                    </a:cubicBezTo>
                    <a:lnTo>
                      <a:pt x="763905" y="312730"/>
                    </a:lnTo>
                    <a:lnTo>
                      <a:pt x="763905" y="312730"/>
                    </a:lnTo>
                    <a:cubicBezTo>
                      <a:pt x="763905" y="313004"/>
                      <a:pt x="763905" y="313141"/>
                      <a:pt x="763905" y="313415"/>
                    </a:cubicBezTo>
                    <a:cubicBezTo>
                      <a:pt x="763905" y="313278"/>
                      <a:pt x="763905" y="313278"/>
                      <a:pt x="763905" y="313141"/>
                    </a:cubicBezTo>
                    <a:cubicBezTo>
                      <a:pt x="763768" y="316021"/>
                      <a:pt x="763905" y="318902"/>
                      <a:pt x="764042" y="321782"/>
                    </a:cubicBezTo>
                    <a:cubicBezTo>
                      <a:pt x="764042" y="321645"/>
                      <a:pt x="764042" y="321370"/>
                      <a:pt x="764042" y="321233"/>
                    </a:cubicBezTo>
                    <a:cubicBezTo>
                      <a:pt x="764454" y="326582"/>
                      <a:pt x="765139" y="331932"/>
                      <a:pt x="765963" y="337281"/>
                    </a:cubicBezTo>
                    <a:cubicBezTo>
                      <a:pt x="766374" y="340573"/>
                      <a:pt x="766648" y="343727"/>
                      <a:pt x="767197" y="347020"/>
                    </a:cubicBezTo>
                    <a:cubicBezTo>
                      <a:pt x="767608" y="350311"/>
                      <a:pt x="768294" y="353603"/>
                      <a:pt x="768980" y="356895"/>
                    </a:cubicBezTo>
                    <a:cubicBezTo>
                      <a:pt x="768980" y="356895"/>
                      <a:pt x="768980" y="356758"/>
                      <a:pt x="768980" y="356758"/>
                    </a:cubicBezTo>
                    <a:cubicBezTo>
                      <a:pt x="770763" y="365673"/>
                      <a:pt x="773095" y="374588"/>
                      <a:pt x="775426" y="383367"/>
                    </a:cubicBezTo>
                    <a:cubicBezTo>
                      <a:pt x="777895" y="392420"/>
                      <a:pt x="780364" y="401472"/>
                      <a:pt x="782970" y="410524"/>
                    </a:cubicBezTo>
                    <a:cubicBezTo>
                      <a:pt x="788320" y="428630"/>
                      <a:pt x="794492" y="446461"/>
                      <a:pt x="800527" y="464291"/>
                    </a:cubicBezTo>
                    <a:cubicBezTo>
                      <a:pt x="800527" y="464291"/>
                      <a:pt x="800527" y="464291"/>
                      <a:pt x="800527" y="464154"/>
                    </a:cubicBezTo>
                    <a:cubicBezTo>
                      <a:pt x="800527" y="464291"/>
                      <a:pt x="800664" y="464565"/>
                      <a:pt x="800664" y="464703"/>
                    </a:cubicBezTo>
                    <a:cubicBezTo>
                      <a:pt x="800664" y="464703"/>
                      <a:pt x="800664" y="464703"/>
                      <a:pt x="800664" y="464703"/>
                    </a:cubicBezTo>
                    <a:lnTo>
                      <a:pt x="800664" y="464703"/>
                    </a:lnTo>
                    <a:cubicBezTo>
                      <a:pt x="804916" y="476498"/>
                      <a:pt x="809168" y="488294"/>
                      <a:pt x="813420" y="500227"/>
                    </a:cubicBezTo>
                    <a:close/>
                    <a:moveTo>
                      <a:pt x="773643" y="733399"/>
                    </a:moveTo>
                    <a:cubicBezTo>
                      <a:pt x="770352" y="733399"/>
                      <a:pt x="767060" y="732576"/>
                      <a:pt x="763905" y="731753"/>
                    </a:cubicBezTo>
                    <a:cubicBezTo>
                      <a:pt x="760202" y="730793"/>
                      <a:pt x="756498" y="729147"/>
                      <a:pt x="753207" y="727227"/>
                    </a:cubicBezTo>
                    <a:cubicBezTo>
                      <a:pt x="750326" y="725581"/>
                      <a:pt x="747857" y="723386"/>
                      <a:pt x="745389" y="721192"/>
                    </a:cubicBezTo>
                    <a:cubicBezTo>
                      <a:pt x="742508" y="718586"/>
                      <a:pt x="740039" y="715431"/>
                      <a:pt x="737570" y="712414"/>
                    </a:cubicBezTo>
                    <a:cubicBezTo>
                      <a:pt x="734964" y="709259"/>
                      <a:pt x="732495" y="705967"/>
                      <a:pt x="730438" y="702675"/>
                    </a:cubicBezTo>
                    <a:cubicBezTo>
                      <a:pt x="727420" y="697875"/>
                      <a:pt x="724677" y="693074"/>
                      <a:pt x="722071" y="687999"/>
                    </a:cubicBezTo>
                    <a:cubicBezTo>
                      <a:pt x="717819" y="679769"/>
                      <a:pt x="714116" y="671403"/>
                      <a:pt x="710687" y="662762"/>
                    </a:cubicBezTo>
                    <a:cubicBezTo>
                      <a:pt x="706984" y="653298"/>
                      <a:pt x="703692" y="643559"/>
                      <a:pt x="700537" y="633821"/>
                    </a:cubicBezTo>
                    <a:cubicBezTo>
                      <a:pt x="697245" y="623945"/>
                      <a:pt x="694365" y="613933"/>
                      <a:pt x="691622" y="604057"/>
                    </a:cubicBezTo>
                    <a:cubicBezTo>
                      <a:pt x="690250" y="598982"/>
                      <a:pt x="688879" y="594044"/>
                      <a:pt x="687644" y="588970"/>
                    </a:cubicBezTo>
                    <a:cubicBezTo>
                      <a:pt x="686684" y="585541"/>
                      <a:pt x="685724" y="582112"/>
                      <a:pt x="685038" y="578683"/>
                    </a:cubicBezTo>
                    <a:cubicBezTo>
                      <a:pt x="681060" y="561812"/>
                      <a:pt x="677220" y="544804"/>
                      <a:pt x="673242" y="527933"/>
                    </a:cubicBezTo>
                    <a:cubicBezTo>
                      <a:pt x="673105" y="527248"/>
                      <a:pt x="672968" y="526425"/>
                      <a:pt x="672694" y="525739"/>
                    </a:cubicBezTo>
                    <a:cubicBezTo>
                      <a:pt x="672008" y="527796"/>
                      <a:pt x="671185" y="529991"/>
                      <a:pt x="670499" y="532048"/>
                    </a:cubicBezTo>
                    <a:cubicBezTo>
                      <a:pt x="663367" y="552348"/>
                      <a:pt x="655000" y="572099"/>
                      <a:pt x="645673" y="591576"/>
                    </a:cubicBezTo>
                    <a:cubicBezTo>
                      <a:pt x="641695" y="600080"/>
                      <a:pt x="637306" y="608447"/>
                      <a:pt x="632643" y="616676"/>
                    </a:cubicBezTo>
                    <a:cubicBezTo>
                      <a:pt x="627705" y="625454"/>
                      <a:pt x="622219" y="633821"/>
                      <a:pt x="616595" y="642050"/>
                    </a:cubicBezTo>
                    <a:cubicBezTo>
                      <a:pt x="611520" y="649595"/>
                      <a:pt x="605897" y="656727"/>
                      <a:pt x="599862" y="663447"/>
                    </a:cubicBezTo>
                    <a:cubicBezTo>
                      <a:pt x="596844" y="666740"/>
                      <a:pt x="593552" y="669894"/>
                      <a:pt x="590260" y="673049"/>
                    </a:cubicBezTo>
                    <a:cubicBezTo>
                      <a:pt x="586969" y="676340"/>
                      <a:pt x="583265" y="679358"/>
                      <a:pt x="579562" y="682101"/>
                    </a:cubicBezTo>
                    <a:cubicBezTo>
                      <a:pt x="574624" y="685805"/>
                      <a:pt x="568726" y="688822"/>
                      <a:pt x="562554" y="689782"/>
                    </a:cubicBezTo>
                    <a:cubicBezTo>
                      <a:pt x="558988" y="690331"/>
                      <a:pt x="555559" y="690468"/>
                      <a:pt x="551993" y="690331"/>
                    </a:cubicBezTo>
                    <a:cubicBezTo>
                      <a:pt x="548838" y="690056"/>
                      <a:pt x="545821" y="689371"/>
                      <a:pt x="542940" y="688273"/>
                    </a:cubicBezTo>
                    <a:cubicBezTo>
                      <a:pt x="541706" y="687862"/>
                      <a:pt x="540471" y="687039"/>
                      <a:pt x="539511" y="686353"/>
                    </a:cubicBezTo>
                    <a:cubicBezTo>
                      <a:pt x="538688" y="685805"/>
                      <a:pt x="537865" y="685256"/>
                      <a:pt x="537180" y="684570"/>
                    </a:cubicBezTo>
                    <a:cubicBezTo>
                      <a:pt x="536220" y="683473"/>
                      <a:pt x="535259" y="682513"/>
                      <a:pt x="534436" y="681415"/>
                    </a:cubicBezTo>
                    <a:cubicBezTo>
                      <a:pt x="533476" y="680318"/>
                      <a:pt x="532653" y="678947"/>
                      <a:pt x="531830" y="677712"/>
                    </a:cubicBezTo>
                    <a:cubicBezTo>
                      <a:pt x="529910" y="674695"/>
                      <a:pt x="528538" y="671403"/>
                      <a:pt x="527030" y="668248"/>
                    </a:cubicBezTo>
                    <a:cubicBezTo>
                      <a:pt x="525247" y="664133"/>
                      <a:pt x="523738" y="659744"/>
                      <a:pt x="522641" y="655355"/>
                    </a:cubicBezTo>
                    <a:cubicBezTo>
                      <a:pt x="521680" y="651377"/>
                      <a:pt x="521132" y="647263"/>
                      <a:pt x="520583" y="643148"/>
                    </a:cubicBezTo>
                    <a:cubicBezTo>
                      <a:pt x="519897" y="638485"/>
                      <a:pt x="519486" y="633684"/>
                      <a:pt x="518800" y="629021"/>
                    </a:cubicBezTo>
                    <a:cubicBezTo>
                      <a:pt x="517428" y="618734"/>
                      <a:pt x="516743" y="608309"/>
                      <a:pt x="516057" y="598022"/>
                    </a:cubicBezTo>
                    <a:cubicBezTo>
                      <a:pt x="515783" y="593222"/>
                      <a:pt x="515371" y="588421"/>
                      <a:pt x="515234" y="583621"/>
                    </a:cubicBezTo>
                    <a:cubicBezTo>
                      <a:pt x="515097" y="580192"/>
                      <a:pt x="514960" y="576625"/>
                      <a:pt x="514960" y="573059"/>
                    </a:cubicBezTo>
                    <a:cubicBezTo>
                      <a:pt x="514411" y="556051"/>
                      <a:pt x="513725" y="539044"/>
                      <a:pt x="513314" y="522035"/>
                    </a:cubicBezTo>
                    <a:cubicBezTo>
                      <a:pt x="513314" y="521213"/>
                      <a:pt x="513314" y="520390"/>
                      <a:pt x="513314" y="519567"/>
                    </a:cubicBezTo>
                    <a:cubicBezTo>
                      <a:pt x="513314" y="516686"/>
                      <a:pt x="513451" y="513943"/>
                      <a:pt x="513451" y="511063"/>
                    </a:cubicBezTo>
                    <a:cubicBezTo>
                      <a:pt x="513588" y="502010"/>
                      <a:pt x="513725" y="492958"/>
                      <a:pt x="513862" y="483905"/>
                    </a:cubicBezTo>
                    <a:cubicBezTo>
                      <a:pt x="513862" y="479790"/>
                      <a:pt x="513999" y="475813"/>
                      <a:pt x="513999" y="471698"/>
                    </a:cubicBezTo>
                    <a:cubicBezTo>
                      <a:pt x="512491" y="474441"/>
                      <a:pt x="510845" y="477322"/>
                      <a:pt x="509199" y="480065"/>
                    </a:cubicBezTo>
                    <a:cubicBezTo>
                      <a:pt x="498912" y="497896"/>
                      <a:pt x="487802" y="515177"/>
                      <a:pt x="475458" y="531637"/>
                    </a:cubicBezTo>
                    <a:cubicBezTo>
                      <a:pt x="469422" y="539592"/>
                      <a:pt x="463250" y="547410"/>
                      <a:pt x="456804" y="554954"/>
                    </a:cubicBezTo>
                    <a:cubicBezTo>
                      <a:pt x="453924" y="558246"/>
                      <a:pt x="451043" y="561400"/>
                      <a:pt x="448026" y="564555"/>
                    </a:cubicBezTo>
                    <a:cubicBezTo>
                      <a:pt x="444185" y="568533"/>
                      <a:pt x="440070" y="572236"/>
                      <a:pt x="436093" y="576077"/>
                    </a:cubicBezTo>
                    <a:cubicBezTo>
                      <a:pt x="430332" y="581426"/>
                      <a:pt x="424434" y="586912"/>
                      <a:pt x="417713" y="591164"/>
                    </a:cubicBezTo>
                    <a:cubicBezTo>
                      <a:pt x="411267" y="595279"/>
                      <a:pt x="404271" y="598296"/>
                      <a:pt x="396865" y="599805"/>
                    </a:cubicBezTo>
                    <a:cubicBezTo>
                      <a:pt x="393436" y="600491"/>
                      <a:pt x="389870" y="600902"/>
                      <a:pt x="386304" y="600766"/>
                    </a:cubicBezTo>
                    <a:cubicBezTo>
                      <a:pt x="385206" y="600766"/>
                      <a:pt x="384246" y="600628"/>
                      <a:pt x="383286" y="600354"/>
                    </a:cubicBezTo>
                    <a:cubicBezTo>
                      <a:pt x="381915" y="600080"/>
                      <a:pt x="380543" y="599942"/>
                      <a:pt x="379308" y="599257"/>
                    </a:cubicBezTo>
                    <a:cubicBezTo>
                      <a:pt x="377114" y="598160"/>
                      <a:pt x="375057" y="596925"/>
                      <a:pt x="373273" y="595279"/>
                    </a:cubicBezTo>
                    <a:cubicBezTo>
                      <a:pt x="372176" y="594044"/>
                      <a:pt x="371216" y="593084"/>
                      <a:pt x="370119" y="591850"/>
                    </a:cubicBezTo>
                    <a:cubicBezTo>
                      <a:pt x="368610" y="590067"/>
                      <a:pt x="367375" y="588009"/>
                      <a:pt x="366278" y="586089"/>
                    </a:cubicBezTo>
                    <a:cubicBezTo>
                      <a:pt x="364632" y="583483"/>
                      <a:pt x="363261" y="580466"/>
                      <a:pt x="362301" y="577586"/>
                    </a:cubicBezTo>
                    <a:cubicBezTo>
                      <a:pt x="361203" y="573745"/>
                      <a:pt x="360380" y="570041"/>
                      <a:pt x="359969" y="566064"/>
                    </a:cubicBezTo>
                    <a:cubicBezTo>
                      <a:pt x="359557" y="562086"/>
                      <a:pt x="359557" y="557971"/>
                      <a:pt x="359420" y="553994"/>
                    </a:cubicBezTo>
                    <a:cubicBezTo>
                      <a:pt x="359420" y="548782"/>
                      <a:pt x="359420" y="543570"/>
                      <a:pt x="359832" y="538495"/>
                    </a:cubicBezTo>
                    <a:cubicBezTo>
                      <a:pt x="360655" y="527933"/>
                      <a:pt x="362163" y="517646"/>
                      <a:pt x="363809" y="507222"/>
                    </a:cubicBezTo>
                    <a:cubicBezTo>
                      <a:pt x="365455" y="496524"/>
                      <a:pt x="367375" y="485962"/>
                      <a:pt x="369570" y="475401"/>
                    </a:cubicBezTo>
                    <a:cubicBezTo>
                      <a:pt x="370942" y="469092"/>
                      <a:pt x="372176" y="462645"/>
                      <a:pt x="373548" y="456473"/>
                    </a:cubicBezTo>
                    <a:cubicBezTo>
                      <a:pt x="374233" y="453593"/>
                      <a:pt x="374919" y="450713"/>
                      <a:pt x="375605" y="447695"/>
                    </a:cubicBezTo>
                    <a:cubicBezTo>
                      <a:pt x="376565" y="443580"/>
                      <a:pt x="377525" y="439465"/>
                      <a:pt x="378623" y="435350"/>
                    </a:cubicBezTo>
                    <a:cubicBezTo>
                      <a:pt x="368747" y="451124"/>
                      <a:pt x="359009" y="467035"/>
                      <a:pt x="349133" y="482808"/>
                    </a:cubicBezTo>
                    <a:cubicBezTo>
                      <a:pt x="347487" y="485414"/>
                      <a:pt x="345841" y="488157"/>
                      <a:pt x="344196" y="490763"/>
                    </a:cubicBezTo>
                    <a:cubicBezTo>
                      <a:pt x="342687" y="493232"/>
                      <a:pt x="341178" y="495564"/>
                      <a:pt x="339532" y="497896"/>
                    </a:cubicBezTo>
                    <a:cubicBezTo>
                      <a:pt x="327736" y="515452"/>
                      <a:pt x="315392" y="532734"/>
                      <a:pt x="302224" y="549193"/>
                    </a:cubicBezTo>
                    <a:cubicBezTo>
                      <a:pt x="296190" y="556737"/>
                      <a:pt x="290017" y="564281"/>
                      <a:pt x="283708" y="571687"/>
                    </a:cubicBezTo>
                    <a:cubicBezTo>
                      <a:pt x="277810" y="578683"/>
                      <a:pt x="271501" y="585541"/>
                      <a:pt x="264505" y="591438"/>
                    </a:cubicBezTo>
                    <a:cubicBezTo>
                      <a:pt x="258196" y="596788"/>
                      <a:pt x="252024" y="602548"/>
                      <a:pt x="245029" y="606938"/>
                    </a:cubicBezTo>
                    <a:cubicBezTo>
                      <a:pt x="242423" y="608583"/>
                      <a:pt x="239542" y="609681"/>
                      <a:pt x="236662" y="610641"/>
                    </a:cubicBezTo>
                    <a:cubicBezTo>
                      <a:pt x="233919" y="611601"/>
                      <a:pt x="230901" y="611601"/>
                      <a:pt x="228021" y="611053"/>
                    </a:cubicBezTo>
                    <a:cubicBezTo>
                      <a:pt x="225141" y="610641"/>
                      <a:pt x="222397" y="609406"/>
                      <a:pt x="219928" y="608172"/>
                    </a:cubicBezTo>
                    <a:cubicBezTo>
                      <a:pt x="217734" y="607075"/>
                      <a:pt x="215539" y="605703"/>
                      <a:pt x="213893" y="604057"/>
                    </a:cubicBezTo>
                    <a:cubicBezTo>
                      <a:pt x="212248" y="602411"/>
                      <a:pt x="210739" y="600766"/>
                      <a:pt x="209779" y="598708"/>
                    </a:cubicBezTo>
                    <a:cubicBezTo>
                      <a:pt x="209230" y="597473"/>
                      <a:pt x="208681" y="596239"/>
                      <a:pt x="208270" y="594867"/>
                    </a:cubicBezTo>
                    <a:cubicBezTo>
                      <a:pt x="207721" y="592810"/>
                      <a:pt x="207310" y="590753"/>
                      <a:pt x="207035" y="588695"/>
                    </a:cubicBezTo>
                    <a:cubicBezTo>
                      <a:pt x="206624" y="585129"/>
                      <a:pt x="206624" y="581426"/>
                      <a:pt x="206761" y="577860"/>
                    </a:cubicBezTo>
                    <a:cubicBezTo>
                      <a:pt x="206898" y="574157"/>
                      <a:pt x="206898" y="570316"/>
                      <a:pt x="207173" y="566612"/>
                    </a:cubicBezTo>
                    <a:cubicBezTo>
                      <a:pt x="207996" y="556051"/>
                      <a:pt x="210190" y="545627"/>
                      <a:pt x="212522" y="535340"/>
                    </a:cubicBezTo>
                    <a:cubicBezTo>
                      <a:pt x="213345" y="531911"/>
                      <a:pt x="214031" y="528345"/>
                      <a:pt x="214854" y="524779"/>
                    </a:cubicBezTo>
                    <a:cubicBezTo>
                      <a:pt x="215814" y="520801"/>
                      <a:pt x="216774" y="516686"/>
                      <a:pt x="217734" y="512709"/>
                    </a:cubicBezTo>
                    <a:cubicBezTo>
                      <a:pt x="220203" y="502422"/>
                      <a:pt x="222672" y="492272"/>
                      <a:pt x="225141" y="481985"/>
                    </a:cubicBezTo>
                    <a:cubicBezTo>
                      <a:pt x="226101" y="478007"/>
                      <a:pt x="226924" y="474029"/>
                      <a:pt x="228021" y="470052"/>
                    </a:cubicBezTo>
                    <a:cubicBezTo>
                      <a:pt x="229941" y="462782"/>
                      <a:pt x="231999" y="455513"/>
                      <a:pt x="233782" y="448243"/>
                    </a:cubicBezTo>
                    <a:cubicBezTo>
                      <a:pt x="238308" y="431373"/>
                      <a:pt x="242834" y="414502"/>
                      <a:pt x="247360" y="397631"/>
                    </a:cubicBezTo>
                    <a:cubicBezTo>
                      <a:pt x="248321" y="394065"/>
                      <a:pt x="249418" y="390499"/>
                      <a:pt x="250378" y="386933"/>
                    </a:cubicBezTo>
                    <a:cubicBezTo>
                      <a:pt x="253121" y="377332"/>
                      <a:pt x="255864" y="367868"/>
                      <a:pt x="258608" y="358266"/>
                    </a:cubicBezTo>
                    <a:cubicBezTo>
                      <a:pt x="262860" y="343591"/>
                      <a:pt x="267111" y="328914"/>
                      <a:pt x="271363" y="314238"/>
                    </a:cubicBezTo>
                    <a:cubicBezTo>
                      <a:pt x="272735" y="309437"/>
                      <a:pt x="274381" y="304774"/>
                      <a:pt x="275890" y="299973"/>
                    </a:cubicBezTo>
                    <a:cubicBezTo>
                      <a:pt x="279045" y="290098"/>
                      <a:pt x="282199" y="280222"/>
                      <a:pt x="285354" y="270210"/>
                    </a:cubicBezTo>
                    <a:cubicBezTo>
                      <a:pt x="282885" y="273227"/>
                      <a:pt x="280416" y="276108"/>
                      <a:pt x="277947" y="279125"/>
                    </a:cubicBezTo>
                    <a:cubicBezTo>
                      <a:pt x="271501" y="286806"/>
                      <a:pt x="265191" y="294487"/>
                      <a:pt x="258745" y="302305"/>
                    </a:cubicBezTo>
                    <a:cubicBezTo>
                      <a:pt x="251750" y="310809"/>
                      <a:pt x="244480" y="319039"/>
                      <a:pt x="237211" y="327269"/>
                    </a:cubicBezTo>
                    <a:cubicBezTo>
                      <a:pt x="230764" y="334538"/>
                      <a:pt x="224180" y="341670"/>
                      <a:pt x="217460" y="348665"/>
                    </a:cubicBezTo>
                    <a:cubicBezTo>
                      <a:pt x="209779" y="356621"/>
                      <a:pt x="201686" y="364165"/>
                      <a:pt x="193594" y="371571"/>
                    </a:cubicBezTo>
                    <a:cubicBezTo>
                      <a:pt x="186599" y="378017"/>
                      <a:pt x="179192" y="384053"/>
                      <a:pt x="171648" y="389676"/>
                    </a:cubicBezTo>
                    <a:cubicBezTo>
                      <a:pt x="163967" y="395437"/>
                      <a:pt x="156149" y="401198"/>
                      <a:pt x="147782" y="405861"/>
                    </a:cubicBezTo>
                    <a:cubicBezTo>
                      <a:pt x="141747" y="409153"/>
                      <a:pt x="134889" y="411622"/>
                      <a:pt x="128031" y="412856"/>
                    </a:cubicBezTo>
                    <a:cubicBezTo>
                      <a:pt x="122408" y="413816"/>
                      <a:pt x="115824" y="414502"/>
                      <a:pt x="110612" y="411485"/>
                    </a:cubicBezTo>
                    <a:cubicBezTo>
                      <a:pt x="106909" y="409290"/>
                      <a:pt x="104577" y="404901"/>
                      <a:pt x="103205" y="400923"/>
                    </a:cubicBezTo>
                    <a:cubicBezTo>
                      <a:pt x="102108" y="397906"/>
                      <a:pt x="101422" y="394888"/>
                      <a:pt x="100874" y="391733"/>
                    </a:cubicBezTo>
                    <a:cubicBezTo>
                      <a:pt x="100188" y="387482"/>
                      <a:pt x="100736" y="383092"/>
                      <a:pt x="101422" y="378978"/>
                    </a:cubicBezTo>
                    <a:cubicBezTo>
                      <a:pt x="102108" y="374863"/>
                      <a:pt x="103205" y="370748"/>
                      <a:pt x="104303" y="366633"/>
                    </a:cubicBezTo>
                    <a:cubicBezTo>
                      <a:pt x="105537" y="361833"/>
                      <a:pt x="106771" y="356895"/>
                      <a:pt x="108280" y="352231"/>
                    </a:cubicBezTo>
                    <a:cubicBezTo>
                      <a:pt x="109652" y="347979"/>
                      <a:pt x="111023" y="343865"/>
                      <a:pt x="112532" y="339750"/>
                    </a:cubicBezTo>
                    <a:cubicBezTo>
                      <a:pt x="113767" y="336458"/>
                      <a:pt x="114864" y="333029"/>
                      <a:pt x="116098" y="329737"/>
                    </a:cubicBezTo>
                    <a:cubicBezTo>
                      <a:pt x="119116" y="321919"/>
                      <a:pt x="122133" y="314238"/>
                      <a:pt x="125151" y="306557"/>
                    </a:cubicBezTo>
                    <a:cubicBezTo>
                      <a:pt x="128031" y="299150"/>
                      <a:pt x="130912" y="291744"/>
                      <a:pt x="133792" y="284337"/>
                    </a:cubicBezTo>
                    <a:cubicBezTo>
                      <a:pt x="134203" y="283240"/>
                      <a:pt x="134752" y="282143"/>
                      <a:pt x="135301" y="281045"/>
                    </a:cubicBezTo>
                    <a:cubicBezTo>
                      <a:pt x="136947" y="277342"/>
                      <a:pt x="138593" y="273639"/>
                      <a:pt x="140239" y="269935"/>
                    </a:cubicBezTo>
                    <a:cubicBezTo>
                      <a:pt x="144628" y="260197"/>
                      <a:pt x="149154" y="250459"/>
                      <a:pt x="153543" y="240721"/>
                    </a:cubicBezTo>
                    <a:cubicBezTo>
                      <a:pt x="156149" y="234960"/>
                      <a:pt x="158755" y="229062"/>
                      <a:pt x="161635" y="223301"/>
                    </a:cubicBezTo>
                    <a:cubicBezTo>
                      <a:pt x="162870" y="220832"/>
                      <a:pt x="164104" y="218226"/>
                      <a:pt x="165476" y="215757"/>
                    </a:cubicBezTo>
                    <a:cubicBezTo>
                      <a:pt x="164379" y="216718"/>
                      <a:pt x="163419" y="217677"/>
                      <a:pt x="162321" y="218500"/>
                    </a:cubicBezTo>
                    <a:cubicBezTo>
                      <a:pt x="154503" y="225633"/>
                      <a:pt x="146548" y="232902"/>
                      <a:pt x="138593" y="240035"/>
                    </a:cubicBezTo>
                    <a:cubicBezTo>
                      <a:pt x="136261" y="242229"/>
                      <a:pt x="133792" y="244424"/>
                      <a:pt x="131460" y="246618"/>
                    </a:cubicBezTo>
                    <a:cubicBezTo>
                      <a:pt x="127757" y="249910"/>
                      <a:pt x="123916" y="253065"/>
                      <a:pt x="120213" y="256357"/>
                    </a:cubicBezTo>
                    <a:cubicBezTo>
                      <a:pt x="112532" y="262803"/>
                      <a:pt x="104851" y="269250"/>
                      <a:pt x="97033" y="275285"/>
                    </a:cubicBezTo>
                    <a:cubicBezTo>
                      <a:pt x="93055" y="278302"/>
                      <a:pt x="89078" y="281183"/>
                      <a:pt x="85100" y="284063"/>
                    </a:cubicBezTo>
                    <a:cubicBezTo>
                      <a:pt x="80711" y="287218"/>
                      <a:pt x="76185" y="290372"/>
                      <a:pt x="71659" y="293390"/>
                    </a:cubicBezTo>
                    <a:cubicBezTo>
                      <a:pt x="64938" y="298053"/>
                      <a:pt x="57943" y="302031"/>
                      <a:pt x="50536" y="305460"/>
                    </a:cubicBezTo>
                    <a:cubicBezTo>
                      <a:pt x="46558" y="307243"/>
                      <a:pt x="42443" y="308752"/>
                      <a:pt x="38329" y="310260"/>
                    </a:cubicBezTo>
                    <a:cubicBezTo>
                      <a:pt x="34488" y="311632"/>
                      <a:pt x="30648" y="312592"/>
                      <a:pt x="26670" y="313141"/>
                    </a:cubicBezTo>
                    <a:cubicBezTo>
                      <a:pt x="23653" y="313553"/>
                      <a:pt x="20635" y="313415"/>
                      <a:pt x="17755" y="312730"/>
                    </a:cubicBezTo>
                    <a:cubicBezTo>
                      <a:pt x="15286" y="312318"/>
                      <a:pt x="13091" y="311083"/>
                      <a:pt x="11034" y="309712"/>
                    </a:cubicBezTo>
                    <a:cubicBezTo>
                      <a:pt x="10074" y="309163"/>
                      <a:pt x="9251" y="308477"/>
                      <a:pt x="8428" y="307792"/>
                    </a:cubicBezTo>
                    <a:cubicBezTo>
                      <a:pt x="7193" y="306695"/>
                      <a:pt x="5959" y="305734"/>
                      <a:pt x="4999" y="304500"/>
                    </a:cubicBezTo>
                    <a:cubicBezTo>
                      <a:pt x="3901" y="303266"/>
                      <a:pt x="3216" y="302305"/>
                      <a:pt x="2393" y="300796"/>
                    </a:cubicBezTo>
                    <a:cubicBezTo>
                      <a:pt x="1433" y="299425"/>
                      <a:pt x="1021" y="297916"/>
                      <a:pt x="610" y="296408"/>
                    </a:cubicBezTo>
                    <a:cubicBezTo>
                      <a:pt x="335" y="295447"/>
                      <a:pt x="198" y="294350"/>
                      <a:pt x="61" y="293253"/>
                    </a:cubicBezTo>
                    <a:cubicBezTo>
                      <a:pt x="61" y="291607"/>
                      <a:pt x="-76" y="290098"/>
                      <a:pt x="61" y="288452"/>
                    </a:cubicBezTo>
                    <a:cubicBezTo>
                      <a:pt x="472" y="284612"/>
                      <a:pt x="1158" y="280771"/>
                      <a:pt x="1981" y="276931"/>
                    </a:cubicBezTo>
                    <a:cubicBezTo>
                      <a:pt x="2804" y="272953"/>
                      <a:pt x="3764" y="269112"/>
                      <a:pt x="5136" y="265272"/>
                    </a:cubicBezTo>
                    <a:cubicBezTo>
                      <a:pt x="7056" y="260060"/>
                      <a:pt x="9113" y="254985"/>
                      <a:pt x="11171" y="249910"/>
                    </a:cubicBezTo>
                    <a:cubicBezTo>
                      <a:pt x="12131" y="247441"/>
                      <a:pt x="13228" y="244973"/>
                      <a:pt x="14326" y="242503"/>
                    </a:cubicBezTo>
                    <a:cubicBezTo>
                      <a:pt x="16520" y="237428"/>
                      <a:pt x="18852" y="232216"/>
                      <a:pt x="21046" y="227141"/>
                    </a:cubicBezTo>
                    <a:cubicBezTo>
                      <a:pt x="22281" y="224399"/>
                      <a:pt x="23515" y="221518"/>
                      <a:pt x="24750" y="218775"/>
                    </a:cubicBezTo>
                    <a:cubicBezTo>
                      <a:pt x="25298" y="217403"/>
                      <a:pt x="26396" y="215483"/>
                      <a:pt x="27082" y="214112"/>
                    </a:cubicBezTo>
                    <a:cubicBezTo>
                      <a:pt x="28179" y="211780"/>
                      <a:pt x="29413" y="209448"/>
                      <a:pt x="30511" y="207116"/>
                    </a:cubicBezTo>
                    <a:cubicBezTo>
                      <a:pt x="32842" y="202316"/>
                      <a:pt x="35448" y="197515"/>
                      <a:pt x="37917" y="192851"/>
                    </a:cubicBezTo>
                    <a:cubicBezTo>
                      <a:pt x="42855" y="183799"/>
                      <a:pt x="48067" y="175021"/>
                      <a:pt x="53690" y="166380"/>
                    </a:cubicBezTo>
                    <a:cubicBezTo>
                      <a:pt x="59314" y="157601"/>
                      <a:pt x="65075" y="149097"/>
                      <a:pt x="71384" y="140868"/>
                    </a:cubicBezTo>
                    <a:cubicBezTo>
                      <a:pt x="83591" y="124820"/>
                      <a:pt x="97445" y="109733"/>
                      <a:pt x="112395" y="96291"/>
                    </a:cubicBezTo>
                    <a:cubicBezTo>
                      <a:pt x="126385" y="83672"/>
                      <a:pt x="141610" y="72425"/>
                      <a:pt x="158069" y="63235"/>
                    </a:cubicBezTo>
                    <a:cubicBezTo>
                      <a:pt x="165887" y="58846"/>
                      <a:pt x="174117" y="55006"/>
                      <a:pt x="182621" y="51988"/>
                    </a:cubicBezTo>
                    <a:cubicBezTo>
                      <a:pt x="191125" y="48833"/>
                      <a:pt x="200177" y="47050"/>
                      <a:pt x="209093" y="45679"/>
                    </a:cubicBezTo>
                    <a:cubicBezTo>
                      <a:pt x="216774" y="44582"/>
                      <a:pt x="224729" y="44582"/>
                      <a:pt x="232547" y="45130"/>
                    </a:cubicBezTo>
                    <a:cubicBezTo>
                      <a:pt x="240777" y="45816"/>
                      <a:pt x="248869" y="47325"/>
                      <a:pt x="256687" y="49794"/>
                    </a:cubicBezTo>
                    <a:cubicBezTo>
                      <a:pt x="259979" y="50754"/>
                      <a:pt x="262997" y="51988"/>
                      <a:pt x="266151" y="53223"/>
                    </a:cubicBezTo>
                    <a:cubicBezTo>
                      <a:pt x="268346" y="54046"/>
                      <a:pt x="270540" y="54869"/>
                      <a:pt x="272598" y="55829"/>
                    </a:cubicBezTo>
                    <a:cubicBezTo>
                      <a:pt x="276027" y="51851"/>
                      <a:pt x="279456" y="47873"/>
                      <a:pt x="282885" y="44033"/>
                    </a:cubicBezTo>
                    <a:cubicBezTo>
                      <a:pt x="287960" y="38410"/>
                      <a:pt x="293035" y="32923"/>
                      <a:pt x="298384" y="27437"/>
                    </a:cubicBezTo>
                    <a:cubicBezTo>
                      <a:pt x="301264" y="24556"/>
                      <a:pt x="304145" y="21813"/>
                      <a:pt x="307162" y="19070"/>
                    </a:cubicBezTo>
                    <a:cubicBezTo>
                      <a:pt x="309768" y="16601"/>
                      <a:pt x="312237" y="14132"/>
                      <a:pt x="314843" y="11663"/>
                    </a:cubicBezTo>
                    <a:cubicBezTo>
                      <a:pt x="318684" y="8097"/>
                      <a:pt x="322798" y="4942"/>
                      <a:pt x="327462" y="2336"/>
                    </a:cubicBezTo>
                    <a:cubicBezTo>
                      <a:pt x="328971" y="1513"/>
                      <a:pt x="330891" y="691"/>
                      <a:pt x="332674" y="416"/>
                    </a:cubicBezTo>
                    <a:cubicBezTo>
                      <a:pt x="335554" y="142"/>
                      <a:pt x="338298" y="142"/>
                      <a:pt x="341178" y="5"/>
                    </a:cubicBezTo>
                    <a:cubicBezTo>
                      <a:pt x="344058" y="-133"/>
                      <a:pt x="345978" y="2885"/>
                      <a:pt x="345293" y="5491"/>
                    </a:cubicBezTo>
                    <a:cubicBezTo>
                      <a:pt x="344881" y="7549"/>
                      <a:pt x="344333" y="9606"/>
                      <a:pt x="343921" y="11526"/>
                    </a:cubicBezTo>
                    <a:cubicBezTo>
                      <a:pt x="343510" y="13035"/>
                      <a:pt x="343235" y="14543"/>
                      <a:pt x="342549" y="16052"/>
                    </a:cubicBezTo>
                    <a:cubicBezTo>
                      <a:pt x="341315" y="19070"/>
                      <a:pt x="339806" y="21813"/>
                      <a:pt x="338023" y="24419"/>
                    </a:cubicBezTo>
                    <a:cubicBezTo>
                      <a:pt x="334594" y="29220"/>
                      <a:pt x="330891" y="33883"/>
                      <a:pt x="327188" y="38410"/>
                    </a:cubicBezTo>
                    <a:cubicBezTo>
                      <a:pt x="321838" y="44993"/>
                      <a:pt x="316489" y="51577"/>
                      <a:pt x="311140" y="58160"/>
                    </a:cubicBezTo>
                    <a:cubicBezTo>
                      <a:pt x="306202" y="64195"/>
                      <a:pt x="301127" y="70094"/>
                      <a:pt x="296190" y="75991"/>
                    </a:cubicBezTo>
                    <a:cubicBezTo>
                      <a:pt x="292623" y="80243"/>
                      <a:pt x="289057" y="84495"/>
                      <a:pt x="285491" y="88747"/>
                    </a:cubicBezTo>
                    <a:cubicBezTo>
                      <a:pt x="279045" y="96154"/>
                      <a:pt x="272735" y="103423"/>
                      <a:pt x="266289" y="110830"/>
                    </a:cubicBezTo>
                    <a:cubicBezTo>
                      <a:pt x="262722" y="114945"/>
                      <a:pt x="259156" y="119059"/>
                      <a:pt x="255453" y="123174"/>
                    </a:cubicBezTo>
                    <a:cubicBezTo>
                      <a:pt x="243657" y="136067"/>
                      <a:pt x="231999" y="148823"/>
                      <a:pt x="220203" y="161716"/>
                    </a:cubicBezTo>
                    <a:cubicBezTo>
                      <a:pt x="217460" y="164734"/>
                      <a:pt x="214442" y="167751"/>
                      <a:pt x="211425" y="170632"/>
                    </a:cubicBezTo>
                    <a:cubicBezTo>
                      <a:pt x="204018" y="178038"/>
                      <a:pt x="196611" y="185582"/>
                      <a:pt x="189205" y="192989"/>
                    </a:cubicBezTo>
                    <a:cubicBezTo>
                      <a:pt x="188107" y="194223"/>
                      <a:pt x="186873" y="195320"/>
                      <a:pt x="185776" y="196555"/>
                    </a:cubicBezTo>
                    <a:cubicBezTo>
                      <a:pt x="181112" y="205059"/>
                      <a:pt x="176723" y="213700"/>
                      <a:pt x="172334" y="222478"/>
                    </a:cubicBezTo>
                    <a:lnTo>
                      <a:pt x="172334" y="222478"/>
                    </a:lnTo>
                    <a:cubicBezTo>
                      <a:pt x="171100" y="225084"/>
                      <a:pt x="169728" y="227553"/>
                      <a:pt x="168631" y="230159"/>
                    </a:cubicBezTo>
                    <a:cubicBezTo>
                      <a:pt x="167945" y="231805"/>
                      <a:pt x="167122" y="233451"/>
                      <a:pt x="166299" y="235097"/>
                    </a:cubicBezTo>
                    <a:cubicBezTo>
                      <a:pt x="163693" y="240857"/>
                      <a:pt x="161087" y="246755"/>
                      <a:pt x="158481" y="252516"/>
                    </a:cubicBezTo>
                    <a:cubicBezTo>
                      <a:pt x="153406" y="263763"/>
                      <a:pt x="148331" y="275011"/>
                      <a:pt x="143256" y="286257"/>
                    </a:cubicBezTo>
                    <a:cubicBezTo>
                      <a:pt x="142433" y="288178"/>
                      <a:pt x="141747" y="289961"/>
                      <a:pt x="140924" y="291881"/>
                    </a:cubicBezTo>
                    <a:cubicBezTo>
                      <a:pt x="138593" y="297916"/>
                      <a:pt x="136261" y="304088"/>
                      <a:pt x="133792" y="310260"/>
                    </a:cubicBezTo>
                    <a:cubicBezTo>
                      <a:pt x="131323" y="316570"/>
                      <a:pt x="128991" y="322879"/>
                      <a:pt x="126523" y="329189"/>
                    </a:cubicBezTo>
                    <a:cubicBezTo>
                      <a:pt x="124054" y="335498"/>
                      <a:pt x="121859" y="341944"/>
                      <a:pt x="119527" y="348254"/>
                    </a:cubicBezTo>
                    <a:cubicBezTo>
                      <a:pt x="119527" y="348254"/>
                      <a:pt x="119527" y="348117"/>
                      <a:pt x="119527" y="348117"/>
                    </a:cubicBezTo>
                    <a:cubicBezTo>
                      <a:pt x="117881" y="352780"/>
                      <a:pt x="116510" y="357443"/>
                      <a:pt x="115138" y="362107"/>
                    </a:cubicBezTo>
                    <a:cubicBezTo>
                      <a:pt x="114452" y="364439"/>
                      <a:pt x="113904" y="366908"/>
                      <a:pt x="113355" y="369239"/>
                    </a:cubicBezTo>
                    <a:cubicBezTo>
                      <a:pt x="112532" y="372257"/>
                      <a:pt x="111709" y="375411"/>
                      <a:pt x="111023" y="378566"/>
                    </a:cubicBezTo>
                    <a:cubicBezTo>
                      <a:pt x="111023" y="378292"/>
                      <a:pt x="111161" y="378155"/>
                      <a:pt x="111161" y="377881"/>
                    </a:cubicBezTo>
                    <a:cubicBezTo>
                      <a:pt x="110749" y="380212"/>
                      <a:pt x="110200" y="382544"/>
                      <a:pt x="110063" y="384875"/>
                    </a:cubicBezTo>
                    <a:cubicBezTo>
                      <a:pt x="110063" y="384875"/>
                      <a:pt x="110063" y="384739"/>
                      <a:pt x="110063" y="384739"/>
                    </a:cubicBezTo>
                    <a:cubicBezTo>
                      <a:pt x="109926" y="386110"/>
                      <a:pt x="109926" y="387344"/>
                      <a:pt x="110063" y="388716"/>
                    </a:cubicBezTo>
                    <a:cubicBezTo>
                      <a:pt x="110200" y="390225"/>
                      <a:pt x="110475" y="391733"/>
                      <a:pt x="110749" y="393242"/>
                    </a:cubicBezTo>
                    <a:cubicBezTo>
                      <a:pt x="110749" y="393242"/>
                      <a:pt x="110749" y="393242"/>
                      <a:pt x="110749" y="393105"/>
                    </a:cubicBezTo>
                    <a:cubicBezTo>
                      <a:pt x="111161" y="394751"/>
                      <a:pt x="111572" y="396534"/>
                      <a:pt x="112121" y="398180"/>
                    </a:cubicBezTo>
                    <a:cubicBezTo>
                      <a:pt x="112395" y="399003"/>
                      <a:pt x="112807" y="399826"/>
                      <a:pt x="113218" y="400649"/>
                    </a:cubicBezTo>
                    <a:cubicBezTo>
                      <a:pt x="113492" y="401060"/>
                      <a:pt x="113629" y="401472"/>
                      <a:pt x="113904" y="401746"/>
                    </a:cubicBezTo>
                    <a:cubicBezTo>
                      <a:pt x="114041" y="402020"/>
                      <a:pt x="114315" y="402295"/>
                      <a:pt x="114452" y="402569"/>
                    </a:cubicBezTo>
                    <a:cubicBezTo>
                      <a:pt x="114727" y="402843"/>
                      <a:pt x="114864" y="402981"/>
                      <a:pt x="115138" y="403255"/>
                    </a:cubicBezTo>
                    <a:cubicBezTo>
                      <a:pt x="115275" y="403392"/>
                      <a:pt x="115412" y="403529"/>
                      <a:pt x="115550" y="403529"/>
                    </a:cubicBezTo>
                    <a:cubicBezTo>
                      <a:pt x="115824" y="403666"/>
                      <a:pt x="115961" y="403804"/>
                      <a:pt x="116236" y="403804"/>
                    </a:cubicBezTo>
                    <a:cubicBezTo>
                      <a:pt x="116647" y="403941"/>
                      <a:pt x="117058" y="404078"/>
                      <a:pt x="117470" y="404215"/>
                    </a:cubicBezTo>
                    <a:cubicBezTo>
                      <a:pt x="117470" y="404215"/>
                      <a:pt x="117333" y="404215"/>
                      <a:pt x="117333" y="404215"/>
                    </a:cubicBezTo>
                    <a:cubicBezTo>
                      <a:pt x="118430" y="404489"/>
                      <a:pt x="119390" y="404489"/>
                      <a:pt x="120487" y="404489"/>
                    </a:cubicBezTo>
                    <a:cubicBezTo>
                      <a:pt x="120213" y="404489"/>
                      <a:pt x="120076" y="404489"/>
                      <a:pt x="119802" y="404489"/>
                    </a:cubicBezTo>
                    <a:cubicBezTo>
                      <a:pt x="120213" y="404489"/>
                      <a:pt x="120625" y="404489"/>
                      <a:pt x="121173" y="404489"/>
                    </a:cubicBezTo>
                    <a:cubicBezTo>
                      <a:pt x="123779" y="404352"/>
                      <a:pt x="126385" y="403941"/>
                      <a:pt x="128991" y="403392"/>
                    </a:cubicBezTo>
                    <a:cubicBezTo>
                      <a:pt x="128854" y="403392"/>
                      <a:pt x="128717" y="403392"/>
                      <a:pt x="128580" y="403392"/>
                    </a:cubicBezTo>
                    <a:cubicBezTo>
                      <a:pt x="131186" y="402843"/>
                      <a:pt x="133655" y="402158"/>
                      <a:pt x="136124" y="401335"/>
                    </a:cubicBezTo>
                    <a:cubicBezTo>
                      <a:pt x="138044" y="400649"/>
                      <a:pt x="139827" y="399826"/>
                      <a:pt x="141610" y="399003"/>
                    </a:cubicBezTo>
                    <a:cubicBezTo>
                      <a:pt x="141610" y="399003"/>
                      <a:pt x="141610" y="399003"/>
                      <a:pt x="141473" y="399003"/>
                    </a:cubicBezTo>
                    <a:cubicBezTo>
                      <a:pt x="145588" y="396946"/>
                      <a:pt x="149428" y="394614"/>
                      <a:pt x="153132" y="392145"/>
                    </a:cubicBezTo>
                    <a:cubicBezTo>
                      <a:pt x="163830" y="384739"/>
                      <a:pt x="174117" y="377057"/>
                      <a:pt x="183855" y="368553"/>
                    </a:cubicBezTo>
                    <a:cubicBezTo>
                      <a:pt x="192085" y="361284"/>
                      <a:pt x="200040" y="353740"/>
                      <a:pt x="207721" y="345922"/>
                    </a:cubicBezTo>
                    <a:cubicBezTo>
                      <a:pt x="215677" y="337967"/>
                      <a:pt x="223220" y="329600"/>
                      <a:pt x="230627" y="321233"/>
                    </a:cubicBezTo>
                    <a:cubicBezTo>
                      <a:pt x="230490" y="321370"/>
                      <a:pt x="230353" y="321508"/>
                      <a:pt x="230215" y="321645"/>
                    </a:cubicBezTo>
                    <a:cubicBezTo>
                      <a:pt x="237485" y="313415"/>
                      <a:pt x="244754" y="305186"/>
                      <a:pt x="251750" y="296682"/>
                    </a:cubicBezTo>
                    <a:cubicBezTo>
                      <a:pt x="258196" y="289001"/>
                      <a:pt x="264505" y="281183"/>
                      <a:pt x="270952" y="273502"/>
                    </a:cubicBezTo>
                    <a:cubicBezTo>
                      <a:pt x="278359" y="264449"/>
                      <a:pt x="285903" y="255534"/>
                      <a:pt x="293172" y="246481"/>
                    </a:cubicBezTo>
                    <a:cubicBezTo>
                      <a:pt x="293583" y="245247"/>
                      <a:pt x="293995" y="243875"/>
                      <a:pt x="294406" y="242641"/>
                    </a:cubicBezTo>
                    <a:cubicBezTo>
                      <a:pt x="295092" y="240583"/>
                      <a:pt x="295778" y="238389"/>
                      <a:pt x="296464" y="236331"/>
                    </a:cubicBezTo>
                    <a:cubicBezTo>
                      <a:pt x="296601" y="235920"/>
                      <a:pt x="296738" y="235508"/>
                      <a:pt x="296875" y="235097"/>
                    </a:cubicBezTo>
                    <a:cubicBezTo>
                      <a:pt x="298933" y="229336"/>
                      <a:pt x="300990" y="223576"/>
                      <a:pt x="303048" y="217815"/>
                    </a:cubicBezTo>
                    <a:cubicBezTo>
                      <a:pt x="306477" y="207939"/>
                      <a:pt x="310180" y="198201"/>
                      <a:pt x="314157" y="188462"/>
                    </a:cubicBezTo>
                    <a:cubicBezTo>
                      <a:pt x="318272" y="178038"/>
                      <a:pt x="322798" y="167751"/>
                      <a:pt x="327599" y="157601"/>
                    </a:cubicBezTo>
                    <a:cubicBezTo>
                      <a:pt x="331714" y="148961"/>
                      <a:pt x="335966" y="140456"/>
                      <a:pt x="340492" y="131952"/>
                    </a:cubicBezTo>
                    <a:cubicBezTo>
                      <a:pt x="345704" y="122351"/>
                      <a:pt x="351465" y="113162"/>
                      <a:pt x="357500" y="104109"/>
                    </a:cubicBezTo>
                    <a:cubicBezTo>
                      <a:pt x="362575" y="96565"/>
                      <a:pt x="367924" y="89296"/>
                      <a:pt x="373959" y="82301"/>
                    </a:cubicBezTo>
                    <a:cubicBezTo>
                      <a:pt x="376565" y="79146"/>
                      <a:pt x="379446" y="76265"/>
                      <a:pt x="382326" y="73385"/>
                    </a:cubicBezTo>
                    <a:cubicBezTo>
                      <a:pt x="385618" y="70094"/>
                      <a:pt x="388773" y="66939"/>
                      <a:pt x="392202" y="63921"/>
                    </a:cubicBezTo>
                    <a:cubicBezTo>
                      <a:pt x="394533" y="61864"/>
                      <a:pt x="397276" y="60355"/>
                      <a:pt x="400020" y="58984"/>
                    </a:cubicBezTo>
                    <a:cubicBezTo>
                      <a:pt x="402077" y="58023"/>
                      <a:pt x="404271" y="57612"/>
                      <a:pt x="406466" y="57612"/>
                    </a:cubicBezTo>
                    <a:cubicBezTo>
                      <a:pt x="407426" y="57612"/>
                      <a:pt x="408249" y="57749"/>
                      <a:pt x="409072" y="57886"/>
                    </a:cubicBezTo>
                    <a:cubicBezTo>
                      <a:pt x="410307" y="58160"/>
                      <a:pt x="411678" y="58298"/>
                      <a:pt x="412776" y="58984"/>
                    </a:cubicBezTo>
                    <a:cubicBezTo>
                      <a:pt x="413598" y="59395"/>
                      <a:pt x="414421" y="59669"/>
                      <a:pt x="415107" y="60218"/>
                    </a:cubicBezTo>
                    <a:cubicBezTo>
                      <a:pt x="415656" y="60629"/>
                      <a:pt x="416205" y="60904"/>
                      <a:pt x="416616" y="61315"/>
                    </a:cubicBezTo>
                    <a:cubicBezTo>
                      <a:pt x="417027" y="61727"/>
                      <a:pt x="417302" y="62275"/>
                      <a:pt x="417713" y="62687"/>
                    </a:cubicBezTo>
                    <a:cubicBezTo>
                      <a:pt x="418810" y="63921"/>
                      <a:pt x="419085" y="65842"/>
                      <a:pt x="419222" y="67487"/>
                    </a:cubicBezTo>
                    <a:cubicBezTo>
                      <a:pt x="419496" y="69819"/>
                      <a:pt x="418810" y="72151"/>
                      <a:pt x="418262" y="74345"/>
                    </a:cubicBezTo>
                    <a:cubicBezTo>
                      <a:pt x="417850" y="76265"/>
                      <a:pt x="417165" y="78049"/>
                      <a:pt x="416616" y="79832"/>
                    </a:cubicBezTo>
                    <a:cubicBezTo>
                      <a:pt x="416067" y="81340"/>
                      <a:pt x="415656" y="82849"/>
                      <a:pt x="415107" y="84358"/>
                    </a:cubicBezTo>
                    <a:cubicBezTo>
                      <a:pt x="414284" y="86690"/>
                      <a:pt x="413187" y="88884"/>
                      <a:pt x="412090" y="91079"/>
                    </a:cubicBezTo>
                    <a:cubicBezTo>
                      <a:pt x="410855" y="93410"/>
                      <a:pt x="409484" y="95742"/>
                      <a:pt x="408249" y="98074"/>
                    </a:cubicBezTo>
                    <a:cubicBezTo>
                      <a:pt x="405780" y="102463"/>
                      <a:pt x="403449" y="106715"/>
                      <a:pt x="400842" y="111104"/>
                    </a:cubicBezTo>
                    <a:cubicBezTo>
                      <a:pt x="398374" y="115356"/>
                      <a:pt x="395768" y="119608"/>
                      <a:pt x="393024" y="123860"/>
                    </a:cubicBezTo>
                    <a:cubicBezTo>
                      <a:pt x="391104" y="127015"/>
                      <a:pt x="389047" y="130032"/>
                      <a:pt x="386989" y="133187"/>
                    </a:cubicBezTo>
                    <a:cubicBezTo>
                      <a:pt x="381503" y="141554"/>
                      <a:pt x="376017" y="150058"/>
                      <a:pt x="370530" y="158425"/>
                    </a:cubicBezTo>
                    <a:cubicBezTo>
                      <a:pt x="368061" y="162128"/>
                      <a:pt x="365455" y="165831"/>
                      <a:pt x="362849" y="169397"/>
                    </a:cubicBezTo>
                    <a:cubicBezTo>
                      <a:pt x="356677" y="178038"/>
                      <a:pt x="350505" y="186542"/>
                      <a:pt x="344470" y="195046"/>
                    </a:cubicBezTo>
                    <a:cubicBezTo>
                      <a:pt x="341727" y="198887"/>
                      <a:pt x="339120" y="202864"/>
                      <a:pt x="336103" y="206705"/>
                    </a:cubicBezTo>
                    <a:cubicBezTo>
                      <a:pt x="324719" y="221244"/>
                      <a:pt x="313335" y="235783"/>
                      <a:pt x="301950" y="250322"/>
                    </a:cubicBezTo>
                    <a:cubicBezTo>
                      <a:pt x="301401" y="251008"/>
                      <a:pt x="300853" y="251693"/>
                      <a:pt x="300304" y="252516"/>
                    </a:cubicBezTo>
                    <a:cubicBezTo>
                      <a:pt x="297150" y="262666"/>
                      <a:pt x="293995" y="272679"/>
                      <a:pt x="290840" y="282828"/>
                    </a:cubicBezTo>
                    <a:cubicBezTo>
                      <a:pt x="287960" y="291881"/>
                      <a:pt x="285217" y="300934"/>
                      <a:pt x="282336" y="309986"/>
                    </a:cubicBezTo>
                    <a:cubicBezTo>
                      <a:pt x="281376" y="312866"/>
                      <a:pt x="280416" y="315747"/>
                      <a:pt x="279593" y="318764"/>
                    </a:cubicBezTo>
                    <a:cubicBezTo>
                      <a:pt x="274655" y="336321"/>
                      <a:pt x="269580" y="353740"/>
                      <a:pt x="264505" y="371434"/>
                    </a:cubicBezTo>
                    <a:cubicBezTo>
                      <a:pt x="261351" y="382269"/>
                      <a:pt x="258196" y="393105"/>
                      <a:pt x="255179" y="404078"/>
                    </a:cubicBezTo>
                    <a:cubicBezTo>
                      <a:pt x="249006" y="427532"/>
                      <a:pt x="242834" y="450987"/>
                      <a:pt x="236525" y="474441"/>
                    </a:cubicBezTo>
                    <a:cubicBezTo>
                      <a:pt x="235702" y="477596"/>
                      <a:pt x="235016" y="480887"/>
                      <a:pt x="234330" y="484042"/>
                    </a:cubicBezTo>
                    <a:cubicBezTo>
                      <a:pt x="232547" y="491312"/>
                      <a:pt x="230901" y="498581"/>
                      <a:pt x="229118" y="505851"/>
                    </a:cubicBezTo>
                    <a:cubicBezTo>
                      <a:pt x="227472" y="512435"/>
                      <a:pt x="225964" y="519018"/>
                      <a:pt x="224455" y="525739"/>
                    </a:cubicBezTo>
                    <a:cubicBezTo>
                      <a:pt x="222672" y="533283"/>
                      <a:pt x="221026" y="540964"/>
                      <a:pt x="219380" y="548645"/>
                    </a:cubicBezTo>
                    <a:cubicBezTo>
                      <a:pt x="219380" y="548645"/>
                      <a:pt x="219380" y="548507"/>
                      <a:pt x="219380" y="548507"/>
                    </a:cubicBezTo>
                    <a:cubicBezTo>
                      <a:pt x="218008" y="555091"/>
                      <a:pt x="217048" y="561538"/>
                      <a:pt x="216499" y="568121"/>
                    </a:cubicBezTo>
                    <a:cubicBezTo>
                      <a:pt x="216499" y="567984"/>
                      <a:pt x="216499" y="567847"/>
                      <a:pt x="216499" y="567847"/>
                    </a:cubicBezTo>
                    <a:cubicBezTo>
                      <a:pt x="216225" y="574019"/>
                      <a:pt x="215814" y="580328"/>
                      <a:pt x="216088" y="586638"/>
                    </a:cubicBezTo>
                    <a:cubicBezTo>
                      <a:pt x="216225" y="588284"/>
                      <a:pt x="216499" y="589930"/>
                      <a:pt x="216774" y="591576"/>
                    </a:cubicBezTo>
                    <a:cubicBezTo>
                      <a:pt x="216774" y="591438"/>
                      <a:pt x="216774" y="591302"/>
                      <a:pt x="216774" y="591164"/>
                    </a:cubicBezTo>
                    <a:cubicBezTo>
                      <a:pt x="216911" y="591713"/>
                      <a:pt x="217048" y="592261"/>
                      <a:pt x="217185" y="592947"/>
                    </a:cubicBezTo>
                    <a:cubicBezTo>
                      <a:pt x="217185" y="592810"/>
                      <a:pt x="217048" y="592810"/>
                      <a:pt x="217048" y="592673"/>
                    </a:cubicBezTo>
                    <a:cubicBezTo>
                      <a:pt x="217322" y="593496"/>
                      <a:pt x="217597" y="594319"/>
                      <a:pt x="218008" y="595142"/>
                    </a:cubicBezTo>
                    <a:cubicBezTo>
                      <a:pt x="218283" y="595553"/>
                      <a:pt x="218557" y="596102"/>
                      <a:pt x="218831" y="596513"/>
                    </a:cubicBezTo>
                    <a:cubicBezTo>
                      <a:pt x="218694" y="596376"/>
                      <a:pt x="218557" y="596102"/>
                      <a:pt x="218557" y="595965"/>
                    </a:cubicBezTo>
                    <a:cubicBezTo>
                      <a:pt x="218831" y="596376"/>
                      <a:pt x="219106" y="596651"/>
                      <a:pt x="219380" y="597062"/>
                    </a:cubicBezTo>
                    <a:cubicBezTo>
                      <a:pt x="219654" y="597337"/>
                      <a:pt x="219928" y="597611"/>
                      <a:pt x="220340" y="597885"/>
                    </a:cubicBezTo>
                    <a:cubicBezTo>
                      <a:pt x="220203" y="597748"/>
                      <a:pt x="220066" y="597611"/>
                      <a:pt x="219928" y="597473"/>
                    </a:cubicBezTo>
                    <a:cubicBezTo>
                      <a:pt x="220751" y="598296"/>
                      <a:pt x="221712" y="598982"/>
                      <a:pt x="222672" y="599531"/>
                    </a:cubicBezTo>
                    <a:cubicBezTo>
                      <a:pt x="222535" y="599394"/>
                      <a:pt x="222397" y="599394"/>
                      <a:pt x="222260" y="599257"/>
                    </a:cubicBezTo>
                    <a:cubicBezTo>
                      <a:pt x="223220" y="599805"/>
                      <a:pt x="224180" y="600354"/>
                      <a:pt x="225141" y="600902"/>
                    </a:cubicBezTo>
                    <a:cubicBezTo>
                      <a:pt x="225141" y="600902"/>
                      <a:pt x="225141" y="600902"/>
                      <a:pt x="225003" y="600902"/>
                    </a:cubicBezTo>
                    <a:cubicBezTo>
                      <a:pt x="225552" y="601177"/>
                      <a:pt x="226101" y="601314"/>
                      <a:pt x="226786" y="601589"/>
                    </a:cubicBezTo>
                    <a:cubicBezTo>
                      <a:pt x="226786" y="601589"/>
                      <a:pt x="226786" y="601589"/>
                      <a:pt x="226786" y="601589"/>
                    </a:cubicBezTo>
                    <a:cubicBezTo>
                      <a:pt x="227609" y="601863"/>
                      <a:pt x="228432" y="602137"/>
                      <a:pt x="229255" y="602274"/>
                    </a:cubicBezTo>
                    <a:cubicBezTo>
                      <a:pt x="229804" y="602274"/>
                      <a:pt x="230215" y="602411"/>
                      <a:pt x="230764" y="602411"/>
                    </a:cubicBezTo>
                    <a:cubicBezTo>
                      <a:pt x="230490" y="602411"/>
                      <a:pt x="230353" y="602411"/>
                      <a:pt x="230078" y="602411"/>
                    </a:cubicBezTo>
                    <a:cubicBezTo>
                      <a:pt x="230627" y="602411"/>
                      <a:pt x="231038" y="602411"/>
                      <a:pt x="231587" y="602411"/>
                    </a:cubicBezTo>
                    <a:cubicBezTo>
                      <a:pt x="231999" y="602411"/>
                      <a:pt x="232273" y="602411"/>
                      <a:pt x="232547" y="602274"/>
                    </a:cubicBezTo>
                    <a:cubicBezTo>
                      <a:pt x="232410" y="602274"/>
                      <a:pt x="232273" y="602274"/>
                      <a:pt x="232136" y="602411"/>
                    </a:cubicBezTo>
                    <a:cubicBezTo>
                      <a:pt x="232273" y="602411"/>
                      <a:pt x="232547" y="602411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3782" y="602000"/>
                      <a:pt x="234742" y="601725"/>
                      <a:pt x="235839" y="601314"/>
                    </a:cubicBezTo>
                    <a:cubicBezTo>
                      <a:pt x="235565" y="601314"/>
                      <a:pt x="235428" y="601451"/>
                      <a:pt x="235290" y="601589"/>
                    </a:cubicBezTo>
                    <a:cubicBezTo>
                      <a:pt x="236388" y="601177"/>
                      <a:pt x="237348" y="600628"/>
                      <a:pt x="238445" y="600080"/>
                    </a:cubicBezTo>
                    <a:cubicBezTo>
                      <a:pt x="238445" y="600080"/>
                      <a:pt x="238445" y="600080"/>
                      <a:pt x="238445" y="600080"/>
                    </a:cubicBezTo>
                    <a:cubicBezTo>
                      <a:pt x="239542" y="599531"/>
                      <a:pt x="240640" y="598845"/>
                      <a:pt x="241600" y="598160"/>
                    </a:cubicBezTo>
                    <a:cubicBezTo>
                      <a:pt x="247635" y="593908"/>
                      <a:pt x="253121" y="588970"/>
                      <a:pt x="258745" y="584169"/>
                    </a:cubicBezTo>
                    <a:cubicBezTo>
                      <a:pt x="258608" y="584306"/>
                      <a:pt x="258470" y="584444"/>
                      <a:pt x="258333" y="584580"/>
                    </a:cubicBezTo>
                    <a:cubicBezTo>
                      <a:pt x="263682" y="579780"/>
                      <a:pt x="268758" y="574568"/>
                      <a:pt x="273558" y="569219"/>
                    </a:cubicBezTo>
                    <a:cubicBezTo>
                      <a:pt x="273421" y="569356"/>
                      <a:pt x="273284" y="569493"/>
                      <a:pt x="273147" y="569630"/>
                    </a:cubicBezTo>
                    <a:cubicBezTo>
                      <a:pt x="277947" y="564144"/>
                      <a:pt x="282611" y="558520"/>
                      <a:pt x="287137" y="552896"/>
                    </a:cubicBezTo>
                    <a:cubicBezTo>
                      <a:pt x="292349" y="546450"/>
                      <a:pt x="297561" y="540003"/>
                      <a:pt x="302636" y="533420"/>
                    </a:cubicBezTo>
                    <a:cubicBezTo>
                      <a:pt x="312923" y="519978"/>
                      <a:pt x="322661" y="505988"/>
                      <a:pt x="332125" y="491997"/>
                    </a:cubicBezTo>
                    <a:cubicBezTo>
                      <a:pt x="332125" y="491997"/>
                      <a:pt x="332125" y="491997"/>
                      <a:pt x="331988" y="492135"/>
                    </a:cubicBezTo>
                    <a:cubicBezTo>
                      <a:pt x="335280" y="487197"/>
                      <a:pt x="338298" y="482122"/>
                      <a:pt x="341452" y="477184"/>
                    </a:cubicBezTo>
                    <a:cubicBezTo>
                      <a:pt x="346939" y="468406"/>
                      <a:pt x="352425" y="459491"/>
                      <a:pt x="357912" y="450575"/>
                    </a:cubicBezTo>
                    <a:cubicBezTo>
                      <a:pt x="362849" y="442483"/>
                      <a:pt x="367924" y="434527"/>
                      <a:pt x="372725" y="426435"/>
                    </a:cubicBezTo>
                    <a:cubicBezTo>
                      <a:pt x="374371" y="423829"/>
                      <a:pt x="376017" y="421360"/>
                      <a:pt x="377388" y="418754"/>
                    </a:cubicBezTo>
                    <a:cubicBezTo>
                      <a:pt x="380268" y="413816"/>
                      <a:pt x="383149" y="408742"/>
                      <a:pt x="386029" y="403804"/>
                    </a:cubicBezTo>
                    <a:cubicBezTo>
                      <a:pt x="386852" y="400237"/>
                      <a:pt x="387812" y="396534"/>
                      <a:pt x="388635" y="392968"/>
                    </a:cubicBezTo>
                    <a:cubicBezTo>
                      <a:pt x="389458" y="389539"/>
                      <a:pt x="390418" y="386110"/>
                      <a:pt x="391378" y="382681"/>
                    </a:cubicBezTo>
                    <a:cubicBezTo>
                      <a:pt x="394122" y="372943"/>
                      <a:pt x="396865" y="363204"/>
                      <a:pt x="399608" y="353603"/>
                    </a:cubicBezTo>
                    <a:cubicBezTo>
                      <a:pt x="402214" y="344276"/>
                      <a:pt x="404820" y="335086"/>
                      <a:pt x="407426" y="325897"/>
                    </a:cubicBezTo>
                    <a:cubicBezTo>
                      <a:pt x="408249" y="322879"/>
                      <a:pt x="409072" y="319862"/>
                      <a:pt x="410032" y="316844"/>
                    </a:cubicBezTo>
                    <a:cubicBezTo>
                      <a:pt x="415793" y="298739"/>
                      <a:pt x="421691" y="280634"/>
                      <a:pt x="427452" y="262392"/>
                    </a:cubicBezTo>
                    <a:cubicBezTo>
                      <a:pt x="428412" y="259511"/>
                      <a:pt x="429372" y="256631"/>
                      <a:pt x="430195" y="253613"/>
                    </a:cubicBezTo>
                    <a:cubicBezTo>
                      <a:pt x="431292" y="250322"/>
                      <a:pt x="432526" y="247167"/>
                      <a:pt x="433624" y="243875"/>
                    </a:cubicBezTo>
                    <a:cubicBezTo>
                      <a:pt x="437053" y="234137"/>
                      <a:pt x="440756" y="224261"/>
                      <a:pt x="444459" y="214523"/>
                    </a:cubicBezTo>
                    <a:cubicBezTo>
                      <a:pt x="448437" y="204236"/>
                      <a:pt x="453100" y="194086"/>
                      <a:pt x="457627" y="184073"/>
                    </a:cubicBezTo>
                    <a:cubicBezTo>
                      <a:pt x="461467" y="175706"/>
                      <a:pt x="465582" y="167477"/>
                      <a:pt x="469971" y="159522"/>
                    </a:cubicBezTo>
                    <a:cubicBezTo>
                      <a:pt x="474086" y="152115"/>
                      <a:pt x="479024" y="145120"/>
                      <a:pt x="483824" y="137987"/>
                    </a:cubicBezTo>
                    <a:cubicBezTo>
                      <a:pt x="485882" y="134970"/>
                      <a:pt x="488214" y="131952"/>
                      <a:pt x="490682" y="129209"/>
                    </a:cubicBezTo>
                    <a:cubicBezTo>
                      <a:pt x="493014" y="126466"/>
                      <a:pt x="495620" y="124135"/>
                      <a:pt x="498363" y="121803"/>
                    </a:cubicBezTo>
                    <a:cubicBezTo>
                      <a:pt x="499461" y="120842"/>
                      <a:pt x="500832" y="120020"/>
                      <a:pt x="502067" y="119197"/>
                    </a:cubicBezTo>
                    <a:cubicBezTo>
                      <a:pt x="503438" y="118374"/>
                      <a:pt x="504947" y="117825"/>
                      <a:pt x="506319" y="117277"/>
                    </a:cubicBezTo>
                    <a:cubicBezTo>
                      <a:pt x="507279" y="116865"/>
                      <a:pt x="508376" y="116591"/>
                      <a:pt x="509473" y="116453"/>
                    </a:cubicBezTo>
                    <a:cubicBezTo>
                      <a:pt x="512217" y="115905"/>
                      <a:pt x="514960" y="115493"/>
                      <a:pt x="517703" y="115082"/>
                    </a:cubicBezTo>
                    <a:cubicBezTo>
                      <a:pt x="517703" y="115082"/>
                      <a:pt x="517566" y="115082"/>
                      <a:pt x="517566" y="115082"/>
                    </a:cubicBezTo>
                    <a:cubicBezTo>
                      <a:pt x="517566" y="115082"/>
                      <a:pt x="517703" y="115082"/>
                      <a:pt x="517703" y="115082"/>
                    </a:cubicBezTo>
                    <a:cubicBezTo>
                      <a:pt x="517840" y="115082"/>
                      <a:pt x="517977" y="115082"/>
                      <a:pt x="518114" y="115082"/>
                    </a:cubicBezTo>
                    <a:cubicBezTo>
                      <a:pt x="518114" y="115082"/>
                      <a:pt x="517977" y="115082"/>
                      <a:pt x="517977" y="115082"/>
                    </a:cubicBezTo>
                    <a:cubicBezTo>
                      <a:pt x="518526" y="114945"/>
                      <a:pt x="519075" y="114807"/>
                      <a:pt x="519623" y="114807"/>
                    </a:cubicBezTo>
                    <a:cubicBezTo>
                      <a:pt x="521680" y="114396"/>
                      <a:pt x="524149" y="115219"/>
                      <a:pt x="524972" y="117413"/>
                    </a:cubicBezTo>
                    <a:cubicBezTo>
                      <a:pt x="526344" y="121254"/>
                      <a:pt x="527990" y="124820"/>
                      <a:pt x="529362" y="128798"/>
                    </a:cubicBezTo>
                    <a:cubicBezTo>
                      <a:pt x="530322" y="131404"/>
                      <a:pt x="530459" y="134558"/>
                      <a:pt x="530184" y="137302"/>
                    </a:cubicBezTo>
                    <a:cubicBezTo>
                      <a:pt x="530047" y="139085"/>
                      <a:pt x="529910" y="140868"/>
                      <a:pt x="529499" y="142651"/>
                    </a:cubicBezTo>
                    <a:cubicBezTo>
                      <a:pt x="528950" y="144983"/>
                      <a:pt x="528401" y="147452"/>
                      <a:pt x="527578" y="149783"/>
                    </a:cubicBezTo>
                    <a:cubicBezTo>
                      <a:pt x="526893" y="152115"/>
                      <a:pt x="525933" y="154584"/>
                      <a:pt x="525109" y="156916"/>
                    </a:cubicBezTo>
                    <a:cubicBezTo>
                      <a:pt x="524149" y="159522"/>
                      <a:pt x="523326" y="162128"/>
                      <a:pt x="522504" y="164734"/>
                    </a:cubicBezTo>
                    <a:cubicBezTo>
                      <a:pt x="520720" y="169671"/>
                      <a:pt x="518800" y="174335"/>
                      <a:pt x="516743" y="179135"/>
                    </a:cubicBezTo>
                    <a:cubicBezTo>
                      <a:pt x="515097" y="183113"/>
                      <a:pt x="513451" y="187091"/>
                      <a:pt x="511531" y="190931"/>
                    </a:cubicBezTo>
                    <a:cubicBezTo>
                      <a:pt x="510433" y="193400"/>
                      <a:pt x="509199" y="196006"/>
                      <a:pt x="508102" y="198475"/>
                    </a:cubicBezTo>
                    <a:cubicBezTo>
                      <a:pt x="503712" y="207802"/>
                      <a:pt x="499323" y="217266"/>
                      <a:pt x="494934" y="226593"/>
                    </a:cubicBezTo>
                    <a:cubicBezTo>
                      <a:pt x="493151" y="230296"/>
                      <a:pt x="491505" y="233863"/>
                      <a:pt x="489585" y="237428"/>
                    </a:cubicBezTo>
                    <a:cubicBezTo>
                      <a:pt x="480944" y="253888"/>
                      <a:pt x="472303" y="270210"/>
                      <a:pt x="463662" y="286669"/>
                    </a:cubicBezTo>
                    <a:cubicBezTo>
                      <a:pt x="462016" y="289686"/>
                      <a:pt x="460370" y="292704"/>
                      <a:pt x="458724" y="295721"/>
                    </a:cubicBezTo>
                    <a:cubicBezTo>
                      <a:pt x="453786" y="304363"/>
                      <a:pt x="448986" y="313004"/>
                      <a:pt x="444048" y="321645"/>
                    </a:cubicBezTo>
                    <a:cubicBezTo>
                      <a:pt x="437601" y="333166"/>
                      <a:pt x="431292" y="344688"/>
                      <a:pt x="424708" y="356209"/>
                    </a:cubicBezTo>
                    <a:cubicBezTo>
                      <a:pt x="415381" y="372257"/>
                      <a:pt x="406055" y="388442"/>
                      <a:pt x="396728" y="404489"/>
                    </a:cubicBezTo>
                    <a:cubicBezTo>
                      <a:pt x="395905" y="405998"/>
                      <a:pt x="394945" y="407507"/>
                      <a:pt x="394122" y="409016"/>
                    </a:cubicBezTo>
                    <a:cubicBezTo>
                      <a:pt x="392750" y="414776"/>
                      <a:pt x="391378" y="420537"/>
                      <a:pt x="390007" y="426298"/>
                    </a:cubicBezTo>
                    <a:cubicBezTo>
                      <a:pt x="387949" y="434939"/>
                      <a:pt x="385892" y="443580"/>
                      <a:pt x="383972" y="452221"/>
                    </a:cubicBezTo>
                    <a:cubicBezTo>
                      <a:pt x="382189" y="459765"/>
                      <a:pt x="380543" y="467309"/>
                      <a:pt x="379034" y="474990"/>
                    </a:cubicBezTo>
                    <a:cubicBezTo>
                      <a:pt x="379034" y="474990"/>
                      <a:pt x="379034" y="474852"/>
                      <a:pt x="379034" y="474852"/>
                    </a:cubicBezTo>
                    <a:cubicBezTo>
                      <a:pt x="376977" y="485277"/>
                      <a:pt x="375057" y="495564"/>
                      <a:pt x="373410" y="505988"/>
                    </a:cubicBezTo>
                    <a:cubicBezTo>
                      <a:pt x="371628" y="517098"/>
                      <a:pt x="369981" y="528208"/>
                      <a:pt x="369159" y="539318"/>
                    </a:cubicBezTo>
                    <a:lnTo>
                      <a:pt x="369159" y="539318"/>
                    </a:lnTo>
                    <a:lnTo>
                      <a:pt x="369159" y="539318"/>
                    </a:lnTo>
                    <a:cubicBezTo>
                      <a:pt x="369159" y="539592"/>
                      <a:pt x="369159" y="539729"/>
                      <a:pt x="369159" y="540003"/>
                    </a:cubicBezTo>
                    <a:cubicBezTo>
                      <a:pt x="369159" y="540003"/>
                      <a:pt x="369159" y="539867"/>
                      <a:pt x="369159" y="539867"/>
                    </a:cubicBezTo>
                    <a:cubicBezTo>
                      <a:pt x="368747" y="547547"/>
                      <a:pt x="368747" y="555365"/>
                      <a:pt x="369159" y="563047"/>
                    </a:cubicBezTo>
                    <a:cubicBezTo>
                      <a:pt x="369159" y="563047"/>
                      <a:pt x="369159" y="562909"/>
                      <a:pt x="369159" y="562909"/>
                    </a:cubicBezTo>
                    <a:cubicBezTo>
                      <a:pt x="369159" y="563047"/>
                      <a:pt x="369159" y="563183"/>
                      <a:pt x="369159" y="563458"/>
                    </a:cubicBezTo>
                    <a:cubicBezTo>
                      <a:pt x="369159" y="563458"/>
                      <a:pt x="369159" y="563595"/>
                      <a:pt x="369159" y="563595"/>
                    </a:cubicBezTo>
                    <a:cubicBezTo>
                      <a:pt x="369159" y="563595"/>
                      <a:pt x="369159" y="563595"/>
                      <a:pt x="369159" y="563595"/>
                    </a:cubicBezTo>
                    <a:cubicBezTo>
                      <a:pt x="369433" y="566476"/>
                      <a:pt x="369844" y="569219"/>
                      <a:pt x="370256" y="571962"/>
                    </a:cubicBezTo>
                    <a:cubicBezTo>
                      <a:pt x="370256" y="571687"/>
                      <a:pt x="370119" y="571550"/>
                      <a:pt x="370119" y="571413"/>
                    </a:cubicBezTo>
                    <a:cubicBezTo>
                      <a:pt x="370393" y="572785"/>
                      <a:pt x="370804" y="574157"/>
                      <a:pt x="371216" y="575665"/>
                    </a:cubicBezTo>
                    <a:cubicBezTo>
                      <a:pt x="371216" y="575391"/>
                      <a:pt x="371079" y="575254"/>
                      <a:pt x="371079" y="574979"/>
                    </a:cubicBezTo>
                    <a:cubicBezTo>
                      <a:pt x="371765" y="576899"/>
                      <a:pt x="372588" y="578683"/>
                      <a:pt x="373548" y="580603"/>
                    </a:cubicBezTo>
                    <a:cubicBezTo>
                      <a:pt x="373410" y="580466"/>
                      <a:pt x="373273" y="580192"/>
                      <a:pt x="373273" y="580054"/>
                    </a:cubicBezTo>
                    <a:cubicBezTo>
                      <a:pt x="374233" y="581837"/>
                      <a:pt x="375331" y="583621"/>
                      <a:pt x="376565" y="585403"/>
                    </a:cubicBezTo>
                    <a:cubicBezTo>
                      <a:pt x="377114" y="586226"/>
                      <a:pt x="377800" y="587050"/>
                      <a:pt x="378486" y="587873"/>
                    </a:cubicBezTo>
                    <a:cubicBezTo>
                      <a:pt x="378897" y="588284"/>
                      <a:pt x="379446" y="588832"/>
                      <a:pt x="379857" y="589244"/>
                    </a:cubicBezTo>
                    <a:cubicBezTo>
                      <a:pt x="379720" y="589107"/>
                      <a:pt x="379583" y="588970"/>
                      <a:pt x="379446" y="588832"/>
                    </a:cubicBezTo>
                    <a:cubicBezTo>
                      <a:pt x="380406" y="589655"/>
                      <a:pt x="381366" y="590479"/>
                      <a:pt x="382463" y="591164"/>
                    </a:cubicBezTo>
                    <a:cubicBezTo>
                      <a:pt x="382326" y="591027"/>
                      <a:pt x="382189" y="590890"/>
                      <a:pt x="382052" y="590753"/>
                    </a:cubicBezTo>
                    <a:cubicBezTo>
                      <a:pt x="382326" y="590890"/>
                      <a:pt x="382737" y="591164"/>
                      <a:pt x="383149" y="591302"/>
                    </a:cubicBezTo>
                    <a:cubicBezTo>
                      <a:pt x="383835" y="591576"/>
                      <a:pt x="384520" y="591713"/>
                      <a:pt x="385344" y="591850"/>
                    </a:cubicBezTo>
                    <a:cubicBezTo>
                      <a:pt x="385344" y="591850"/>
                      <a:pt x="385344" y="591850"/>
                      <a:pt x="385206" y="591850"/>
                    </a:cubicBezTo>
                    <a:cubicBezTo>
                      <a:pt x="385755" y="591850"/>
                      <a:pt x="386304" y="591987"/>
                      <a:pt x="386715" y="591987"/>
                    </a:cubicBezTo>
                    <a:cubicBezTo>
                      <a:pt x="386578" y="591987"/>
                      <a:pt x="386441" y="591987"/>
                      <a:pt x="386304" y="591987"/>
                    </a:cubicBezTo>
                    <a:cubicBezTo>
                      <a:pt x="386441" y="591987"/>
                      <a:pt x="386578" y="591987"/>
                      <a:pt x="386715" y="591987"/>
                    </a:cubicBezTo>
                    <a:cubicBezTo>
                      <a:pt x="386852" y="591987"/>
                      <a:pt x="386852" y="591987"/>
                      <a:pt x="386989" y="591987"/>
                    </a:cubicBezTo>
                    <a:cubicBezTo>
                      <a:pt x="386852" y="591987"/>
                      <a:pt x="386852" y="591987"/>
                      <a:pt x="386715" y="591987"/>
                    </a:cubicBezTo>
                    <a:cubicBezTo>
                      <a:pt x="387675" y="591987"/>
                      <a:pt x="388773" y="591987"/>
                      <a:pt x="389870" y="591987"/>
                    </a:cubicBezTo>
                    <a:cubicBezTo>
                      <a:pt x="391653" y="591850"/>
                      <a:pt x="393436" y="591576"/>
                      <a:pt x="395219" y="591164"/>
                    </a:cubicBezTo>
                    <a:cubicBezTo>
                      <a:pt x="395219" y="591164"/>
                      <a:pt x="395219" y="591164"/>
                      <a:pt x="395082" y="591164"/>
                    </a:cubicBezTo>
                    <a:cubicBezTo>
                      <a:pt x="397139" y="590753"/>
                      <a:pt x="399060" y="590204"/>
                      <a:pt x="400980" y="589518"/>
                    </a:cubicBezTo>
                    <a:cubicBezTo>
                      <a:pt x="403311" y="588695"/>
                      <a:pt x="405369" y="587873"/>
                      <a:pt x="407563" y="586775"/>
                    </a:cubicBezTo>
                    <a:cubicBezTo>
                      <a:pt x="407563" y="586775"/>
                      <a:pt x="407426" y="586775"/>
                      <a:pt x="407426" y="586912"/>
                    </a:cubicBezTo>
                    <a:cubicBezTo>
                      <a:pt x="407563" y="586912"/>
                      <a:pt x="407563" y="586775"/>
                      <a:pt x="407700" y="586775"/>
                    </a:cubicBezTo>
                    <a:cubicBezTo>
                      <a:pt x="407838" y="586775"/>
                      <a:pt x="407838" y="586638"/>
                      <a:pt x="407975" y="586638"/>
                    </a:cubicBezTo>
                    <a:cubicBezTo>
                      <a:pt x="407975" y="586638"/>
                      <a:pt x="407838" y="586638"/>
                      <a:pt x="407838" y="586638"/>
                    </a:cubicBezTo>
                    <a:cubicBezTo>
                      <a:pt x="409621" y="585678"/>
                      <a:pt x="411404" y="584580"/>
                      <a:pt x="413187" y="583483"/>
                    </a:cubicBezTo>
                    <a:cubicBezTo>
                      <a:pt x="413050" y="583621"/>
                      <a:pt x="412913" y="583757"/>
                      <a:pt x="412776" y="583895"/>
                    </a:cubicBezTo>
                    <a:cubicBezTo>
                      <a:pt x="417027" y="581015"/>
                      <a:pt x="420868" y="577860"/>
                      <a:pt x="424845" y="574431"/>
                    </a:cubicBezTo>
                    <a:cubicBezTo>
                      <a:pt x="428823" y="570864"/>
                      <a:pt x="432664" y="567299"/>
                      <a:pt x="436504" y="563595"/>
                    </a:cubicBezTo>
                    <a:cubicBezTo>
                      <a:pt x="440619" y="559618"/>
                      <a:pt x="444459" y="555503"/>
                      <a:pt x="448163" y="551388"/>
                    </a:cubicBezTo>
                    <a:cubicBezTo>
                      <a:pt x="448163" y="551388"/>
                      <a:pt x="448163" y="551525"/>
                      <a:pt x="448026" y="551525"/>
                    </a:cubicBezTo>
                    <a:cubicBezTo>
                      <a:pt x="448026" y="551525"/>
                      <a:pt x="448163" y="551388"/>
                      <a:pt x="448163" y="551388"/>
                    </a:cubicBezTo>
                    <a:cubicBezTo>
                      <a:pt x="448163" y="551388"/>
                      <a:pt x="448163" y="551388"/>
                      <a:pt x="448026" y="551525"/>
                    </a:cubicBezTo>
                    <a:cubicBezTo>
                      <a:pt x="448163" y="551388"/>
                      <a:pt x="448163" y="551388"/>
                      <a:pt x="448300" y="551251"/>
                    </a:cubicBezTo>
                    <a:cubicBezTo>
                      <a:pt x="459821" y="538220"/>
                      <a:pt x="470245" y="524230"/>
                      <a:pt x="480121" y="509965"/>
                    </a:cubicBezTo>
                    <a:cubicBezTo>
                      <a:pt x="492740" y="491174"/>
                      <a:pt x="504124" y="471698"/>
                      <a:pt x="514548" y="451672"/>
                    </a:cubicBezTo>
                    <a:cubicBezTo>
                      <a:pt x="514548" y="451124"/>
                      <a:pt x="514548" y="450713"/>
                      <a:pt x="514548" y="450164"/>
                    </a:cubicBezTo>
                    <a:cubicBezTo>
                      <a:pt x="514548" y="449204"/>
                      <a:pt x="514548" y="448106"/>
                      <a:pt x="514548" y="447146"/>
                    </a:cubicBezTo>
                    <a:cubicBezTo>
                      <a:pt x="514548" y="447420"/>
                      <a:pt x="514548" y="447558"/>
                      <a:pt x="514548" y="447695"/>
                    </a:cubicBezTo>
                    <a:cubicBezTo>
                      <a:pt x="514548" y="446872"/>
                      <a:pt x="514685" y="446049"/>
                      <a:pt x="514685" y="445226"/>
                    </a:cubicBezTo>
                    <a:cubicBezTo>
                      <a:pt x="514685" y="445363"/>
                      <a:pt x="514685" y="445363"/>
                      <a:pt x="514685" y="445500"/>
                    </a:cubicBezTo>
                    <a:cubicBezTo>
                      <a:pt x="514822" y="443855"/>
                      <a:pt x="514960" y="442346"/>
                      <a:pt x="514960" y="440700"/>
                    </a:cubicBezTo>
                    <a:cubicBezTo>
                      <a:pt x="514960" y="440837"/>
                      <a:pt x="514960" y="440837"/>
                      <a:pt x="514960" y="440974"/>
                    </a:cubicBezTo>
                    <a:cubicBezTo>
                      <a:pt x="515097" y="439328"/>
                      <a:pt x="515097" y="437545"/>
                      <a:pt x="515371" y="436036"/>
                    </a:cubicBezTo>
                    <a:cubicBezTo>
                      <a:pt x="515371" y="436036"/>
                      <a:pt x="515371" y="436036"/>
                      <a:pt x="515371" y="436174"/>
                    </a:cubicBezTo>
                    <a:cubicBezTo>
                      <a:pt x="515508" y="434802"/>
                      <a:pt x="515508" y="433568"/>
                      <a:pt x="515646" y="432333"/>
                    </a:cubicBezTo>
                    <a:cubicBezTo>
                      <a:pt x="515646" y="432333"/>
                      <a:pt x="515646" y="432470"/>
                      <a:pt x="515646" y="432470"/>
                    </a:cubicBezTo>
                    <a:cubicBezTo>
                      <a:pt x="516057" y="426435"/>
                      <a:pt x="516468" y="420263"/>
                      <a:pt x="516880" y="414228"/>
                    </a:cubicBezTo>
                    <a:cubicBezTo>
                      <a:pt x="516880" y="414228"/>
                      <a:pt x="516880" y="414228"/>
                      <a:pt x="516880" y="414365"/>
                    </a:cubicBezTo>
                    <a:cubicBezTo>
                      <a:pt x="517017" y="411210"/>
                      <a:pt x="517291" y="408056"/>
                      <a:pt x="517566" y="404901"/>
                    </a:cubicBezTo>
                    <a:cubicBezTo>
                      <a:pt x="517566" y="404627"/>
                      <a:pt x="517566" y="404352"/>
                      <a:pt x="517703" y="404078"/>
                    </a:cubicBezTo>
                    <a:cubicBezTo>
                      <a:pt x="517703" y="403666"/>
                      <a:pt x="517703" y="403255"/>
                      <a:pt x="517703" y="402981"/>
                    </a:cubicBezTo>
                    <a:cubicBezTo>
                      <a:pt x="517703" y="402707"/>
                      <a:pt x="517703" y="402569"/>
                      <a:pt x="517703" y="402432"/>
                    </a:cubicBezTo>
                    <a:cubicBezTo>
                      <a:pt x="517977" y="399140"/>
                      <a:pt x="518114" y="395849"/>
                      <a:pt x="518389" y="392420"/>
                    </a:cubicBezTo>
                    <a:cubicBezTo>
                      <a:pt x="518389" y="391048"/>
                      <a:pt x="518526" y="389539"/>
                      <a:pt x="518663" y="388030"/>
                    </a:cubicBezTo>
                    <a:cubicBezTo>
                      <a:pt x="518663" y="387893"/>
                      <a:pt x="518663" y="387756"/>
                      <a:pt x="518663" y="387756"/>
                    </a:cubicBezTo>
                    <a:cubicBezTo>
                      <a:pt x="518663" y="387756"/>
                      <a:pt x="518663" y="387619"/>
                      <a:pt x="518663" y="387619"/>
                    </a:cubicBezTo>
                    <a:cubicBezTo>
                      <a:pt x="518663" y="386659"/>
                      <a:pt x="518800" y="385562"/>
                      <a:pt x="518800" y="384601"/>
                    </a:cubicBezTo>
                    <a:cubicBezTo>
                      <a:pt x="518800" y="384601"/>
                      <a:pt x="518800" y="384739"/>
                      <a:pt x="518800" y="384739"/>
                    </a:cubicBezTo>
                    <a:cubicBezTo>
                      <a:pt x="518937" y="382681"/>
                      <a:pt x="519075" y="380486"/>
                      <a:pt x="519212" y="378292"/>
                    </a:cubicBezTo>
                    <a:cubicBezTo>
                      <a:pt x="519212" y="378292"/>
                      <a:pt x="519212" y="378429"/>
                      <a:pt x="519212" y="378429"/>
                    </a:cubicBezTo>
                    <a:cubicBezTo>
                      <a:pt x="519212" y="377881"/>
                      <a:pt x="519212" y="377469"/>
                      <a:pt x="519349" y="376920"/>
                    </a:cubicBezTo>
                    <a:cubicBezTo>
                      <a:pt x="519349" y="377195"/>
                      <a:pt x="519349" y="377332"/>
                      <a:pt x="519349" y="377469"/>
                    </a:cubicBezTo>
                    <a:cubicBezTo>
                      <a:pt x="519349" y="377057"/>
                      <a:pt x="519349" y="376509"/>
                      <a:pt x="519349" y="376097"/>
                    </a:cubicBezTo>
                    <a:cubicBezTo>
                      <a:pt x="519349" y="376372"/>
                      <a:pt x="519349" y="376509"/>
                      <a:pt x="519349" y="376646"/>
                    </a:cubicBezTo>
                    <a:cubicBezTo>
                      <a:pt x="519349" y="376509"/>
                      <a:pt x="519349" y="376372"/>
                      <a:pt x="519349" y="376372"/>
                    </a:cubicBezTo>
                    <a:cubicBezTo>
                      <a:pt x="519349" y="376234"/>
                      <a:pt x="519349" y="376097"/>
                      <a:pt x="519349" y="375960"/>
                    </a:cubicBezTo>
                    <a:cubicBezTo>
                      <a:pt x="519349" y="375960"/>
                      <a:pt x="519349" y="375823"/>
                      <a:pt x="519349" y="375823"/>
                    </a:cubicBezTo>
                    <a:cubicBezTo>
                      <a:pt x="519349" y="375823"/>
                      <a:pt x="519349" y="375960"/>
                      <a:pt x="519349" y="375960"/>
                    </a:cubicBezTo>
                    <a:cubicBezTo>
                      <a:pt x="519623" y="372394"/>
                      <a:pt x="520035" y="368828"/>
                      <a:pt x="520446" y="365399"/>
                    </a:cubicBezTo>
                    <a:cubicBezTo>
                      <a:pt x="520995" y="360187"/>
                      <a:pt x="521680" y="354975"/>
                      <a:pt x="522366" y="349625"/>
                    </a:cubicBezTo>
                    <a:cubicBezTo>
                      <a:pt x="523738" y="339064"/>
                      <a:pt x="525384" y="328503"/>
                      <a:pt x="527578" y="317941"/>
                    </a:cubicBezTo>
                    <a:cubicBezTo>
                      <a:pt x="529499" y="308477"/>
                      <a:pt x="531693" y="299014"/>
                      <a:pt x="534436" y="289686"/>
                    </a:cubicBezTo>
                    <a:cubicBezTo>
                      <a:pt x="535534" y="285709"/>
                      <a:pt x="536905" y="281731"/>
                      <a:pt x="538414" y="277891"/>
                    </a:cubicBezTo>
                    <a:cubicBezTo>
                      <a:pt x="540197" y="273227"/>
                      <a:pt x="542254" y="268701"/>
                      <a:pt x="544312" y="264175"/>
                    </a:cubicBezTo>
                    <a:cubicBezTo>
                      <a:pt x="545821" y="260883"/>
                      <a:pt x="547467" y="257866"/>
                      <a:pt x="549250" y="254848"/>
                    </a:cubicBezTo>
                    <a:cubicBezTo>
                      <a:pt x="550758" y="252379"/>
                      <a:pt x="552541" y="250184"/>
                      <a:pt x="554599" y="248127"/>
                    </a:cubicBezTo>
                    <a:cubicBezTo>
                      <a:pt x="556108" y="246618"/>
                      <a:pt x="558028" y="245109"/>
                      <a:pt x="560085" y="244286"/>
                    </a:cubicBezTo>
                    <a:cubicBezTo>
                      <a:pt x="562828" y="243189"/>
                      <a:pt x="565709" y="242092"/>
                      <a:pt x="568726" y="242092"/>
                    </a:cubicBezTo>
                    <a:cubicBezTo>
                      <a:pt x="570235" y="242092"/>
                      <a:pt x="571195" y="242092"/>
                      <a:pt x="572567" y="242366"/>
                    </a:cubicBezTo>
                    <a:cubicBezTo>
                      <a:pt x="573390" y="242503"/>
                      <a:pt x="574213" y="242778"/>
                      <a:pt x="575036" y="243052"/>
                    </a:cubicBezTo>
                    <a:cubicBezTo>
                      <a:pt x="575721" y="243326"/>
                      <a:pt x="576544" y="244012"/>
                      <a:pt x="577093" y="244424"/>
                    </a:cubicBezTo>
                    <a:cubicBezTo>
                      <a:pt x="577779" y="244973"/>
                      <a:pt x="578328" y="245658"/>
                      <a:pt x="578876" y="246344"/>
                    </a:cubicBezTo>
                    <a:cubicBezTo>
                      <a:pt x="580248" y="248264"/>
                      <a:pt x="581208" y="250459"/>
                      <a:pt x="582031" y="252653"/>
                    </a:cubicBezTo>
                    <a:cubicBezTo>
                      <a:pt x="583265" y="256631"/>
                      <a:pt x="584226" y="260471"/>
                      <a:pt x="584637" y="264724"/>
                    </a:cubicBezTo>
                    <a:cubicBezTo>
                      <a:pt x="584911" y="268153"/>
                      <a:pt x="584637" y="271582"/>
                      <a:pt x="584363" y="275011"/>
                    </a:cubicBezTo>
                    <a:cubicBezTo>
                      <a:pt x="583951" y="279811"/>
                      <a:pt x="583265" y="284749"/>
                      <a:pt x="582579" y="289686"/>
                    </a:cubicBezTo>
                    <a:cubicBezTo>
                      <a:pt x="581894" y="294213"/>
                      <a:pt x="580934" y="298739"/>
                      <a:pt x="579836" y="303266"/>
                    </a:cubicBezTo>
                    <a:cubicBezTo>
                      <a:pt x="578465" y="309301"/>
                      <a:pt x="577093" y="315335"/>
                      <a:pt x="575447" y="321370"/>
                    </a:cubicBezTo>
                    <a:cubicBezTo>
                      <a:pt x="574076" y="326446"/>
                      <a:pt x="572704" y="331520"/>
                      <a:pt x="571195" y="336733"/>
                    </a:cubicBezTo>
                    <a:cubicBezTo>
                      <a:pt x="570647" y="338790"/>
                      <a:pt x="570098" y="340710"/>
                      <a:pt x="569412" y="342630"/>
                    </a:cubicBezTo>
                    <a:cubicBezTo>
                      <a:pt x="568178" y="346196"/>
                      <a:pt x="566943" y="349763"/>
                      <a:pt x="565709" y="353466"/>
                    </a:cubicBezTo>
                    <a:cubicBezTo>
                      <a:pt x="562417" y="362793"/>
                      <a:pt x="559262" y="371982"/>
                      <a:pt x="556108" y="381310"/>
                    </a:cubicBezTo>
                    <a:cubicBezTo>
                      <a:pt x="554599" y="385562"/>
                      <a:pt x="552953" y="389676"/>
                      <a:pt x="551307" y="393791"/>
                    </a:cubicBezTo>
                    <a:cubicBezTo>
                      <a:pt x="547192" y="404352"/>
                      <a:pt x="542666" y="414639"/>
                      <a:pt x="538140" y="424926"/>
                    </a:cubicBezTo>
                    <a:cubicBezTo>
                      <a:pt x="533476" y="435213"/>
                      <a:pt x="528538" y="445226"/>
                      <a:pt x="523326" y="455239"/>
                    </a:cubicBezTo>
                    <a:cubicBezTo>
                      <a:pt x="523326" y="456473"/>
                      <a:pt x="523326" y="457707"/>
                      <a:pt x="523326" y="458805"/>
                    </a:cubicBezTo>
                    <a:cubicBezTo>
                      <a:pt x="523052" y="478419"/>
                      <a:pt x="522915" y="498170"/>
                      <a:pt x="522641" y="517784"/>
                    </a:cubicBezTo>
                    <a:cubicBezTo>
                      <a:pt x="522641" y="521075"/>
                      <a:pt x="522641" y="524230"/>
                      <a:pt x="522778" y="527522"/>
                    </a:cubicBezTo>
                    <a:cubicBezTo>
                      <a:pt x="523052" y="537123"/>
                      <a:pt x="523464" y="546725"/>
                      <a:pt x="523875" y="556325"/>
                    </a:cubicBezTo>
                    <a:cubicBezTo>
                      <a:pt x="524149" y="563732"/>
                      <a:pt x="524424" y="571276"/>
                      <a:pt x="524698" y="578683"/>
                    </a:cubicBezTo>
                    <a:cubicBezTo>
                      <a:pt x="524972" y="584444"/>
                      <a:pt x="525247" y="590204"/>
                      <a:pt x="525521" y="595965"/>
                    </a:cubicBezTo>
                    <a:cubicBezTo>
                      <a:pt x="525521" y="595828"/>
                      <a:pt x="525521" y="595828"/>
                      <a:pt x="525521" y="595690"/>
                    </a:cubicBezTo>
                    <a:cubicBezTo>
                      <a:pt x="526207" y="604880"/>
                      <a:pt x="526893" y="614070"/>
                      <a:pt x="527990" y="623260"/>
                    </a:cubicBezTo>
                    <a:cubicBezTo>
                      <a:pt x="528538" y="628198"/>
                      <a:pt x="529224" y="632998"/>
                      <a:pt x="529910" y="637799"/>
                    </a:cubicBezTo>
                    <a:cubicBezTo>
                      <a:pt x="530459" y="642325"/>
                      <a:pt x="531144" y="646988"/>
                      <a:pt x="531967" y="651515"/>
                    </a:cubicBezTo>
                    <a:cubicBezTo>
                      <a:pt x="531967" y="651377"/>
                      <a:pt x="531967" y="651240"/>
                      <a:pt x="531967" y="651103"/>
                    </a:cubicBezTo>
                    <a:cubicBezTo>
                      <a:pt x="532653" y="654121"/>
                      <a:pt x="533339" y="657001"/>
                      <a:pt x="534299" y="659744"/>
                    </a:cubicBezTo>
                    <a:cubicBezTo>
                      <a:pt x="535671" y="663173"/>
                      <a:pt x="537042" y="666602"/>
                      <a:pt x="538688" y="670031"/>
                    </a:cubicBezTo>
                    <a:cubicBezTo>
                      <a:pt x="539511" y="671677"/>
                      <a:pt x="540609" y="673323"/>
                      <a:pt x="541569" y="674969"/>
                    </a:cubicBezTo>
                    <a:cubicBezTo>
                      <a:pt x="541431" y="674832"/>
                      <a:pt x="541294" y="674695"/>
                      <a:pt x="541157" y="674557"/>
                    </a:cubicBezTo>
                    <a:cubicBezTo>
                      <a:pt x="541843" y="675518"/>
                      <a:pt x="542666" y="676615"/>
                      <a:pt x="543489" y="677438"/>
                    </a:cubicBezTo>
                    <a:cubicBezTo>
                      <a:pt x="543352" y="677301"/>
                      <a:pt x="543215" y="677163"/>
                      <a:pt x="543078" y="677027"/>
                    </a:cubicBezTo>
                    <a:cubicBezTo>
                      <a:pt x="543489" y="677438"/>
                      <a:pt x="543900" y="677849"/>
                      <a:pt x="544175" y="678124"/>
                    </a:cubicBezTo>
                    <a:cubicBezTo>
                      <a:pt x="544449" y="678398"/>
                      <a:pt x="544723" y="678672"/>
                      <a:pt x="544998" y="678809"/>
                    </a:cubicBezTo>
                    <a:cubicBezTo>
                      <a:pt x="545272" y="679084"/>
                      <a:pt x="545683" y="679221"/>
                      <a:pt x="545958" y="679495"/>
                    </a:cubicBezTo>
                    <a:cubicBezTo>
                      <a:pt x="545683" y="679358"/>
                      <a:pt x="545546" y="679221"/>
                      <a:pt x="545409" y="679221"/>
                    </a:cubicBezTo>
                    <a:cubicBezTo>
                      <a:pt x="546369" y="679633"/>
                      <a:pt x="547329" y="680181"/>
                      <a:pt x="548289" y="680456"/>
                    </a:cubicBezTo>
                    <a:cubicBezTo>
                      <a:pt x="548152" y="680456"/>
                      <a:pt x="548152" y="680456"/>
                      <a:pt x="548015" y="680318"/>
                    </a:cubicBezTo>
                    <a:cubicBezTo>
                      <a:pt x="548564" y="680456"/>
                      <a:pt x="549112" y="680592"/>
                      <a:pt x="549798" y="680730"/>
                    </a:cubicBezTo>
                    <a:cubicBezTo>
                      <a:pt x="549798" y="680730"/>
                      <a:pt x="549661" y="680730"/>
                      <a:pt x="549661" y="680730"/>
                    </a:cubicBezTo>
                    <a:cubicBezTo>
                      <a:pt x="550621" y="680867"/>
                      <a:pt x="551581" y="681141"/>
                      <a:pt x="552541" y="681141"/>
                    </a:cubicBezTo>
                    <a:cubicBezTo>
                      <a:pt x="554462" y="681278"/>
                      <a:pt x="556382" y="681278"/>
                      <a:pt x="558302" y="681141"/>
                    </a:cubicBezTo>
                    <a:cubicBezTo>
                      <a:pt x="558028" y="681141"/>
                      <a:pt x="557891" y="681141"/>
                      <a:pt x="557616" y="681141"/>
                    </a:cubicBezTo>
                    <a:cubicBezTo>
                      <a:pt x="558714" y="681141"/>
                      <a:pt x="559811" y="681004"/>
                      <a:pt x="560908" y="680730"/>
                    </a:cubicBezTo>
                    <a:cubicBezTo>
                      <a:pt x="562691" y="680456"/>
                      <a:pt x="564200" y="679907"/>
                      <a:pt x="565846" y="679358"/>
                    </a:cubicBezTo>
                    <a:cubicBezTo>
                      <a:pt x="565846" y="679358"/>
                      <a:pt x="565846" y="679358"/>
                      <a:pt x="565709" y="679358"/>
                    </a:cubicBezTo>
                    <a:cubicBezTo>
                      <a:pt x="565709" y="679358"/>
                      <a:pt x="565846" y="679358"/>
                      <a:pt x="565846" y="679221"/>
                    </a:cubicBezTo>
                    <a:cubicBezTo>
                      <a:pt x="565983" y="679221"/>
                      <a:pt x="566120" y="679084"/>
                      <a:pt x="566257" y="679084"/>
                    </a:cubicBezTo>
                    <a:cubicBezTo>
                      <a:pt x="566120" y="679084"/>
                      <a:pt x="566120" y="679084"/>
                      <a:pt x="565983" y="679084"/>
                    </a:cubicBezTo>
                    <a:cubicBezTo>
                      <a:pt x="566943" y="678672"/>
                      <a:pt x="567903" y="678261"/>
                      <a:pt x="568863" y="677712"/>
                    </a:cubicBezTo>
                    <a:lnTo>
                      <a:pt x="568863" y="677712"/>
                    </a:lnTo>
                    <a:cubicBezTo>
                      <a:pt x="570098" y="677027"/>
                      <a:pt x="571332" y="676340"/>
                      <a:pt x="572567" y="675518"/>
                    </a:cubicBezTo>
                    <a:cubicBezTo>
                      <a:pt x="572430" y="675655"/>
                      <a:pt x="572292" y="675792"/>
                      <a:pt x="572155" y="675929"/>
                    </a:cubicBezTo>
                    <a:cubicBezTo>
                      <a:pt x="575173" y="673872"/>
                      <a:pt x="577916" y="671677"/>
                      <a:pt x="580522" y="669346"/>
                    </a:cubicBezTo>
                    <a:cubicBezTo>
                      <a:pt x="585597" y="664819"/>
                      <a:pt x="590398" y="660018"/>
                      <a:pt x="594924" y="655081"/>
                    </a:cubicBezTo>
                    <a:cubicBezTo>
                      <a:pt x="594787" y="655218"/>
                      <a:pt x="594650" y="655355"/>
                      <a:pt x="594513" y="655492"/>
                    </a:cubicBezTo>
                    <a:cubicBezTo>
                      <a:pt x="600410" y="648772"/>
                      <a:pt x="605622" y="641776"/>
                      <a:pt x="610560" y="634370"/>
                    </a:cubicBezTo>
                    <a:cubicBezTo>
                      <a:pt x="610423" y="634507"/>
                      <a:pt x="610286" y="634781"/>
                      <a:pt x="610286" y="634918"/>
                    </a:cubicBezTo>
                    <a:cubicBezTo>
                      <a:pt x="614263" y="628883"/>
                      <a:pt x="618241" y="622574"/>
                      <a:pt x="622082" y="616402"/>
                    </a:cubicBezTo>
                    <a:cubicBezTo>
                      <a:pt x="626334" y="609406"/>
                      <a:pt x="630037" y="602137"/>
                      <a:pt x="633740" y="594867"/>
                    </a:cubicBezTo>
                    <a:lnTo>
                      <a:pt x="633740" y="594867"/>
                    </a:lnTo>
                    <a:cubicBezTo>
                      <a:pt x="633740" y="594867"/>
                      <a:pt x="633740" y="594731"/>
                      <a:pt x="633877" y="594731"/>
                    </a:cubicBezTo>
                    <a:cubicBezTo>
                      <a:pt x="633877" y="594593"/>
                      <a:pt x="634014" y="594456"/>
                      <a:pt x="634014" y="594319"/>
                    </a:cubicBezTo>
                    <a:cubicBezTo>
                      <a:pt x="634014" y="594319"/>
                      <a:pt x="634014" y="594319"/>
                      <a:pt x="634014" y="594319"/>
                    </a:cubicBezTo>
                    <a:cubicBezTo>
                      <a:pt x="639501" y="583072"/>
                      <a:pt x="644713" y="571687"/>
                      <a:pt x="649651" y="560166"/>
                    </a:cubicBezTo>
                    <a:cubicBezTo>
                      <a:pt x="654726" y="548096"/>
                      <a:pt x="659252" y="535889"/>
                      <a:pt x="663504" y="523544"/>
                    </a:cubicBezTo>
                    <a:cubicBezTo>
                      <a:pt x="663504" y="523544"/>
                      <a:pt x="663504" y="523681"/>
                      <a:pt x="663504" y="523681"/>
                    </a:cubicBezTo>
                    <a:cubicBezTo>
                      <a:pt x="665287" y="518332"/>
                      <a:pt x="667070" y="512983"/>
                      <a:pt x="668853" y="507634"/>
                    </a:cubicBezTo>
                    <a:cubicBezTo>
                      <a:pt x="668030" y="504068"/>
                      <a:pt x="667344" y="500364"/>
                      <a:pt x="666659" y="496798"/>
                    </a:cubicBezTo>
                    <a:cubicBezTo>
                      <a:pt x="663915" y="483494"/>
                      <a:pt x="661309" y="470189"/>
                      <a:pt x="658566" y="456884"/>
                    </a:cubicBezTo>
                    <a:cubicBezTo>
                      <a:pt x="658566" y="456748"/>
                      <a:pt x="658566" y="456610"/>
                      <a:pt x="658429" y="456473"/>
                    </a:cubicBezTo>
                    <a:cubicBezTo>
                      <a:pt x="657195" y="450301"/>
                      <a:pt x="655960" y="444129"/>
                      <a:pt x="654726" y="437956"/>
                    </a:cubicBezTo>
                    <a:cubicBezTo>
                      <a:pt x="654040" y="434802"/>
                      <a:pt x="653354" y="431647"/>
                      <a:pt x="652806" y="428492"/>
                    </a:cubicBezTo>
                    <a:cubicBezTo>
                      <a:pt x="651571" y="420674"/>
                      <a:pt x="650199" y="412719"/>
                      <a:pt x="648965" y="404901"/>
                    </a:cubicBezTo>
                    <a:cubicBezTo>
                      <a:pt x="646359" y="388991"/>
                      <a:pt x="643753" y="373080"/>
                      <a:pt x="641147" y="357307"/>
                    </a:cubicBezTo>
                    <a:cubicBezTo>
                      <a:pt x="640735" y="354701"/>
                      <a:pt x="640461" y="352094"/>
                      <a:pt x="640187" y="349488"/>
                    </a:cubicBezTo>
                    <a:cubicBezTo>
                      <a:pt x="639775" y="346882"/>
                      <a:pt x="639501" y="344276"/>
                      <a:pt x="639227" y="341670"/>
                    </a:cubicBezTo>
                    <a:cubicBezTo>
                      <a:pt x="638541" y="336458"/>
                      <a:pt x="637992" y="331246"/>
                      <a:pt x="637443" y="326034"/>
                    </a:cubicBezTo>
                    <a:cubicBezTo>
                      <a:pt x="636346" y="315473"/>
                      <a:pt x="635661" y="304774"/>
                      <a:pt x="635661" y="294213"/>
                    </a:cubicBezTo>
                    <a:cubicBezTo>
                      <a:pt x="635661" y="285160"/>
                      <a:pt x="635798" y="276108"/>
                      <a:pt x="636621" y="267055"/>
                    </a:cubicBezTo>
                    <a:cubicBezTo>
                      <a:pt x="637032" y="262940"/>
                      <a:pt x="637581" y="258689"/>
                      <a:pt x="638541" y="254711"/>
                    </a:cubicBezTo>
                    <a:cubicBezTo>
                      <a:pt x="639501" y="250459"/>
                      <a:pt x="640872" y="246344"/>
                      <a:pt x="642244" y="242229"/>
                    </a:cubicBezTo>
                    <a:cubicBezTo>
                      <a:pt x="644439" y="235920"/>
                      <a:pt x="647182" y="229885"/>
                      <a:pt x="651571" y="224810"/>
                    </a:cubicBezTo>
                    <a:cubicBezTo>
                      <a:pt x="652943" y="223164"/>
                      <a:pt x="654726" y="221792"/>
                      <a:pt x="656509" y="220695"/>
                    </a:cubicBezTo>
                    <a:cubicBezTo>
                      <a:pt x="658840" y="219186"/>
                      <a:pt x="661721" y="218638"/>
                      <a:pt x="664327" y="218226"/>
                    </a:cubicBezTo>
                    <a:cubicBezTo>
                      <a:pt x="667070" y="217815"/>
                      <a:pt x="669951" y="218089"/>
                      <a:pt x="672694" y="218500"/>
                    </a:cubicBezTo>
                    <a:cubicBezTo>
                      <a:pt x="674751" y="218775"/>
                      <a:pt x="677220" y="219461"/>
                      <a:pt x="679140" y="220421"/>
                    </a:cubicBezTo>
                    <a:cubicBezTo>
                      <a:pt x="680512" y="221106"/>
                      <a:pt x="681335" y="221792"/>
                      <a:pt x="682569" y="222615"/>
                    </a:cubicBezTo>
                    <a:cubicBezTo>
                      <a:pt x="683667" y="223438"/>
                      <a:pt x="684627" y="224535"/>
                      <a:pt x="685587" y="225633"/>
                    </a:cubicBezTo>
                    <a:cubicBezTo>
                      <a:pt x="688056" y="228376"/>
                      <a:pt x="689976" y="231668"/>
                      <a:pt x="691896" y="234822"/>
                    </a:cubicBezTo>
                    <a:cubicBezTo>
                      <a:pt x="693679" y="237977"/>
                      <a:pt x="695325" y="241269"/>
                      <a:pt x="696971" y="244561"/>
                    </a:cubicBezTo>
                    <a:cubicBezTo>
                      <a:pt x="698617" y="248264"/>
                      <a:pt x="699851" y="252242"/>
                      <a:pt x="700949" y="256219"/>
                    </a:cubicBezTo>
                    <a:cubicBezTo>
                      <a:pt x="702320" y="260883"/>
                      <a:pt x="703280" y="265547"/>
                      <a:pt x="704378" y="270073"/>
                    </a:cubicBezTo>
                    <a:cubicBezTo>
                      <a:pt x="705475" y="275285"/>
                      <a:pt x="706435" y="280634"/>
                      <a:pt x="707258" y="285846"/>
                    </a:cubicBezTo>
                    <a:cubicBezTo>
                      <a:pt x="710413" y="306695"/>
                      <a:pt x="710687" y="327954"/>
                      <a:pt x="709590" y="349077"/>
                    </a:cubicBezTo>
                    <a:cubicBezTo>
                      <a:pt x="708630" y="370062"/>
                      <a:pt x="705886" y="391048"/>
                      <a:pt x="702457" y="411759"/>
                    </a:cubicBezTo>
                    <a:cubicBezTo>
                      <a:pt x="699028" y="432333"/>
                      <a:pt x="694502" y="452770"/>
                      <a:pt x="689290" y="473069"/>
                    </a:cubicBezTo>
                    <a:cubicBezTo>
                      <a:pt x="686135" y="485139"/>
                      <a:pt x="682569" y="497072"/>
                      <a:pt x="678866" y="509006"/>
                    </a:cubicBezTo>
                    <a:cubicBezTo>
                      <a:pt x="682569" y="525190"/>
                      <a:pt x="686410" y="541375"/>
                      <a:pt x="690250" y="557560"/>
                    </a:cubicBezTo>
                    <a:cubicBezTo>
                      <a:pt x="691759" y="564006"/>
                      <a:pt x="693268" y="570453"/>
                      <a:pt x="694776" y="576899"/>
                    </a:cubicBezTo>
                    <a:cubicBezTo>
                      <a:pt x="696011" y="581974"/>
                      <a:pt x="697383" y="586912"/>
                      <a:pt x="698754" y="591987"/>
                    </a:cubicBezTo>
                    <a:cubicBezTo>
                      <a:pt x="700400" y="597748"/>
                      <a:pt x="701909" y="603646"/>
                      <a:pt x="703555" y="609406"/>
                    </a:cubicBezTo>
                    <a:cubicBezTo>
                      <a:pt x="706846" y="620791"/>
                      <a:pt x="710413" y="631901"/>
                      <a:pt x="714253" y="643011"/>
                    </a:cubicBezTo>
                    <a:cubicBezTo>
                      <a:pt x="714253" y="643011"/>
                      <a:pt x="714253" y="643011"/>
                      <a:pt x="714253" y="643011"/>
                    </a:cubicBezTo>
                    <a:cubicBezTo>
                      <a:pt x="716722" y="650006"/>
                      <a:pt x="719328" y="657138"/>
                      <a:pt x="722208" y="663996"/>
                    </a:cubicBezTo>
                    <a:cubicBezTo>
                      <a:pt x="724952" y="670717"/>
                      <a:pt x="728244" y="677438"/>
                      <a:pt x="731535" y="684021"/>
                    </a:cubicBezTo>
                    <a:cubicBezTo>
                      <a:pt x="731398" y="683747"/>
                      <a:pt x="731261" y="683610"/>
                      <a:pt x="731261" y="683473"/>
                    </a:cubicBezTo>
                    <a:cubicBezTo>
                      <a:pt x="734141" y="689096"/>
                      <a:pt x="737296" y="694720"/>
                      <a:pt x="740862" y="699932"/>
                    </a:cubicBezTo>
                    <a:cubicBezTo>
                      <a:pt x="743468" y="703498"/>
                      <a:pt x="746211" y="707065"/>
                      <a:pt x="748955" y="710356"/>
                    </a:cubicBezTo>
                    <a:cubicBezTo>
                      <a:pt x="748818" y="710219"/>
                      <a:pt x="748680" y="710082"/>
                      <a:pt x="748543" y="709945"/>
                    </a:cubicBezTo>
                    <a:cubicBezTo>
                      <a:pt x="750463" y="712002"/>
                      <a:pt x="752384" y="714059"/>
                      <a:pt x="754441" y="715980"/>
                    </a:cubicBezTo>
                    <a:cubicBezTo>
                      <a:pt x="754441" y="715980"/>
                      <a:pt x="754304" y="715843"/>
                      <a:pt x="754304" y="715843"/>
                    </a:cubicBezTo>
                    <a:cubicBezTo>
                      <a:pt x="754441" y="715980"/>
                      <a:pt x="754578" y="716117"/>
                      <a:pt x="754715" y="716117"/>
                    </a:cubicBezTo>
                    <a:cubicBezTo>
                      <a:pt x="754715" y="716117"/>
                      <a:pt x="754715" y="716117"/>
                      <a:pt x="754852" y="716254"/>
                    </a:cubicBezTo>
                    <a:cubicBezTo>
                      <a:pt x="754852" y="716254"/>
                      <a:pt x="754852" y="716254"/>
                      <a:pt x="754852" y="716254"/>
                    </a:cubicBezTo>
                    <a:cubicBezTo>
                      <a:pt x="755813" y="717077"/>
                      <a:pt x="756773" y="717900"/>
                      <a:pt x="757870" y="718586"/>
                    </a:cubicBezTo>
                    <a:lnTo>
                      <a:pt x="757870" y="718586"/>
                    </a:lnTo>
                    <a:cubicBezTo>
                      <a:pt x="758830" y="719272"/>
                      <a:pt x="759927" y="719957"/>
                      <a:pt x="760888" y="720506"/>
                    </a:cubicBezTo>
                    <a:cubicBezTo>
                      <a:pt x="760613" y="720369"/>
                      <a:pt x="760476" y="720232"/>
                      <a:pt x="760339" y="720232"/>
                    </a:cubicBezTo>
                    <a:cubicBezTo>
                      <a:pt x="762122" y="721055"/>
                      <a:pt x="763768" y="721740"/>
                      <a:pt x="765551" y="722426"/>
                    </a:cubicBezTo>
                    <a:cubicBezTo>
                      <a:pt x="766785" y="722838"/>
                      <a:pt x="767883" y="723112"/>
                      <a:pt x="769117" y="723524"/>
                    </a:cubicBezTo>
                    <a:cubicBezTo>
                      <a:pt x="771175" y="723935"/>
                      <a:pt x="773232" y="724210"/>
                      <a:pt x="775289" y="724346"/>
                    </a:cubicBezTo>
                    <a:cubicBezTo>
                      <a:pt x="775015" y="724346"/>
                      <a:pt x="774878" y="724346"/>
                      <a:pt x="774604" y="724346"/>
                    </a:cubicBezTo>
                    <a:cubicBezTo>
                      <a:pt x="775975" y="724346"/>
                      <a:pt x="777347" y="724346"/>
                      <a:pt x="778718" y="724210"/>
                    </a:cubicBezTo>
                    <a:cubicBezTo>
                      <a:pt x="778444" y="724210"/>
                      <a:pt x="778307" y="724210"/>
                      <a:pt x="778033" y="724210"/>
                    </a:cubicBezTo>
                    <a:cubicBezTo>
                      <a:pt x="778581" y="724072"/>
                      <a:pt x="779130" y="724072"/>
                      <a:pt x="779679" y="723935"/>
                    </a:cubicBezTo>
                    <a:cubicBezTo>
                      <a:pt x="780776" y="723661"/>
                      <a:pt x="781873" y="723386"/>
                      <a:pt x="782970" y="722975"/>
                    </a:cubicBezTo>
                    <a:cubicBezTo>
                      <a:pt x="784205" y="722563"/>
                      <a:pt x="785439" y="722015"/>
                      <a:pt x="786537" y="721329"/>
                    </a:cubicBezTo>
                    <a:cubicBezTo>
                      <a:pt x="786262" y="721466"/>
                      <a:pt x="786125" y="721466"/>
                      <a:pt x="785988" y="721604"/>
                    </a:cubicBezTo>
                    <a:cubicBezTo>
                      <a:pt x="787360" y="720917"/>
                      <a:pt x="788594" y="720232"/>
                      <a:pt x="789828" y="719272"/>
                    </a:cubicBezTo>
                    <a:cubicBezTo>
                      <a:pt x="789828" y="719272"/>
                      <a:pt x="789691" y="719409"/>
                      <a:pt x="789691" y="719409"/>
                    </a:cubicBezTo>
                    <a:cubicBezTo>
                      <a:pt x="791474" y="718175"/>
                      <a:pt x="793120" y="716940"/>
                      <a:pt x="794766" y="715568"/>
                    </a:cubicBezTo>
                    <a:cubicBezTo>
                      <a:pt x="796686" y="713785"/>
                      <a:pt x="798607" y="712002"/>
                      <a:pt x="800253" y="710219"/>
                    </a:cubicBezTo>
                    <a:cubicBezTo>
                      <a:pt x="801487" y="708710"/>
                      <a:pt x="802721" y="707201"/>
                      <a:pt x="803819" y="705556"/>
                    </a:cubicBezTo>
                    <a:cubicBezTo>
                      <a:pt x="805876" y="702538"/>
                      <a:pt x="807522" y="699521"/>
                      <a:pt x="809168" y="696366"/>
                    </a:cubicBezTo>
                    <a:cubicBezTo>
                      <a:pt x="809168" y="696366"/>
                      <a:pt x="809168" y="696503"/>
                      <a:pt x="809031" y="696503"/>
                    </a:cubicBezTo>
                    <a:cubicBezTo>
                      <a:pt x="809031" y="696366"/>
                      <a:pt x="809168" y="696229"/>
                      <a:pt x="809168" y="696092"/>
                    </a:cubicBezTo>
                    <a:cubicBezTo>
                      <a:pt x="809168" y="696092"/>
                      <a:pt x="809168" y="696092"/>
                      <a:pt x="809168" y="696092"/>
                    </a:cubicBezTo>
                    <a:cubicBezTo>
                      <a:pt x="809168" y="696092"/>
                      <a:pt x="809168" y="696092"/>
                      <a:pt x="809168" y="695954"/>
                    </a:cubicBezTo>
                    <a:cubicBezTo>
                      <a:pt x="812460" y="689371"/>
                      <a:pt x="815340" y="682513"/>
                      <a:pt x="817946" y="675518"/>
                    </a:cubicBezTo>
                    <a:cubicBezTo>
                      <a:pt x="822198" y="662899"/>
                      <a:pt x="825079" y="650006"/>
                      <a:pt x="827822" y="637113"/>
                    </a:cubicBezTo>
                    <a:cubicBezTo>
                      <a:pt x="827822" y="637387"/>
                      <a:pt x="827685" y="637524"/>
                      <a:pt x="827685" y="637799"/>
                    </a:cubicBezTo>
                    <a:cubicBezTo>
                      <a:pt x="831525" y="618870"/>
                      <a:pt x="833857" y="599805"/>
                      <a:pt x="835366" y="580603"/>
                    </a:cubicBezTo>
                    <a:cubicBezTo>
                      <a:pt x="833582" y="576214"/>
                      <a:pt x="831799" y="571825"/>
                      <a:pt x="830016" y="567573"/>
                    </a:cubicBezTo>
                    <a:cubicBezTo>
                      <a:pt x="826450" y="558794"/>
                      <a:pt x="822884" y="550154"/>
                      <a:pt x="819318" y="541375"/>
                    </a:cubicBezTo>
                    <a:cubicBezTo>
                      <a:pt x="818083" y="538358"/>
                      <a:pt x="816986" y="535340"/>
                      <a:pt x="815889" y="532186"/>
                    </a:cubicBezTo>
                    <a:cubicBezTo>
                      <a:pt x="809168" y="513669"/>
                      <a:pt x="802447" y="495152"/>
                      <a:pt x="795863" y="476636"/>
                    </a:cubicBezTo>
                    <a:cubicBezTo>
                      <a:pt x="792983" y="468680"/>
                      <a:pt x="790240" y="460725"/>
                      <a:pt x="787634" y="452770"/>
                    </a:cubicBezTo>
                    <a:cubicBezTo>
                      <a:pt x="784342" y="442894"/>
                      <a:pt x="781050" y="433019"/>
                      <a:pt x="778033" y="423143"/>
                    </a:cubicBezTo>
                    <a:cubicBezTo>
                      <a:pt x="774741" y="412445"/>
                      <a:pt x="771723" y="401746"/>
                      <a:pt x="768843" y="390911"/>
                    </a:cubicBezTo>
                    <a:cubicBezTo>
                      <a:pt x="766100" y="380898"/>
                      <a:pt x="763494" y="371023"/>
                      <a:pt x="761436" y="360872"/>
                    </a:cubicBezTo>
                    <a:cubicBezTo>
                      <a:pt x="760202" y="355112"/>
                      <a:pt x="759242" y="349351"/>
                      <a:pt x="758419" y="343453"/>
                    </a:cubicBezTo>
                    <a:cubicBezTo>
                      <a:pt x="757733" y="338104"/>
                      <a:pt x="757047" y="332755"/>
                      <a:pt x="756498" y="327269"/>
                    </a:cubicBezTo>
                    <a:cubicBezTo>
                      <a:pt x="756087" y="323291"/>
                      <a:pt x="755813" y="319313"/>
                      <a:pt x="755813" y="315198"/>
                    </a:cubicBezTo>
                    <a:cubicBezTo>
                      <a:pt x="755813" y="311221"/>
                      <a:pt x="756498" y="307243"/>
                      <a:pt x="757459" y="303402"/>
                    </a:cubicBezTo>
                    <a:cubicBezTo>
                      <a:pt x="758144" y="300934"/>
                      <a:pt x="759379" y="298465"/>
                      <a:pt x="761025" y="296682"/>
                    </a:cubicBezTo>
                    <a:cubicBezTo>
                      <a:pt x="763494" y="293938"/>
                      <a:pt x="766374" y="291744"/>
                      <a:pt x="769254" y="289275"/>
                    </a:cubicBezTo>
                    <a:cubicBezTo>
                      <a:pt x="769254" y="289275"/>
                      <a:pt x="769254" y="289275"/>
                      <a:pt x="769254" y="289275"/>
                    </a:cubicBezTo>
                    <a:cubicBezTo>
                      <a:pt x="769254" y="289275"/>
                      <a:pt x="769254" y="289275"/>
                      <a:pt x="769392" y="289138"/>
                    </a:cubicBezTo>
                    <a:cubicBezTo>
                      <a:pt x="769392" y="289138"/>
                      <a:pt x="769529" y="289001"/>
                      <a:pt x="769529" y="289001"/>
                    </a:cubicBezTo>
                    <a:cubicBezTo>
                      <a:pt x="769529" y="289001"/>
                      <a:pt x="769529" y="289001"/>
                      <a:pt x="769392" y="289138"/>
                    </a:cubicBezTo>
                    <a:cubicBezTo>
                      <a:pt x="769803" y="288727"/>
                      <a:pt x="770214" y="288315"/>
                      <a:pt x="770626" y="288041"/>
                    </a:cubicBezTo>
                    <a:cubicBezTo>
                      <a:pt x="772272" y="286532"/>
                      <a:pt x="774741" y="286257"/>
                      <a:pt x="776524" y="287629"/>
                    </a:cubicBezTo>
                    <a:cubicBezTo>
                      <a:pt x="779953" y="290372"/>
                      <a:pt x="783519" y="292979"/>
                      <a:pt x="786948" y="295721"/>
                    </a:cubicBezTo>
                    <a:cubicBezTo>
                      <a:pt x="789554" y="297779"/>
                      <a:pt x="791611" y="300248"/>
                      <a:pt x="793532" y="302854"/>
                    </a:cubicBezTo>
                    <a:cubicBezTo>
                      <a:pt x="795452" y="305597"/>
                      <a:pt x="797098" y="308477"/>
                      <a:pt x="798469" y="311495"/>
                    </a:cubicBezTo>
                    <a:cubicBezTo>
                      <a:pt x="800801" y="316295"/>
                      <a:pt x="802584" y="321096"/>
                      <a:pt x="804642" y="325897"/>
                    </a:cubicBezTo>
                    <a:cubicBezTo>
                      <a:pt x="806562" y="330423"/>
                      <a:pt x="808482" y="334949"/>
                      <a:pt x="810265" y="339476"/>
                    </a:cubicBezTo>
                    <a:cubicBezTo>
                      <a:pt x="812048" y="344139"/>
                      <a:pt x="813831" y="348802"/>
                      <a:pt x="815477" y="353466"/>
                    </a:cubicBezTo>
                    <a:cubicBezTo>
                      <a:pt x="818906" y="363204"/>
                      <a:pt x="822061" y="372943"/>
                      <a:pt x="825079" y="382955"/>
                    </a:cubicBezTo>
                    <a:cubicBezTo>
                      <a:pt x="828096" y="392694"/>
                      <a:pt x="830839" y="402432"/>
                      <a:pt x="833171" y="412445"/>
                    </a:cubicBezTo>
                    <a:cubicBezTo>
                      <a:pt x="835777" y="423006"/>
                      <a:pt x="837697" y="433568"/>
                      <a:pt x="839480" y="444266"/>
                    </a:cubicBezTo>
                    <a:cubicBezTo>
                      <a:pt x="843046" y="465388"/>
                      <a:pt x="845104" y="486785"/>
                      <a:pt x="845927" y="508183"/>
                    </a:cubicBezTo>
                    <a:cubicBezTo>
                      <a:pt x="846887" y="529854"/>
                      <a:pt x="846613" y="551662"/>
                      <a:pt x="845241" y="573334"/>
                    </a:cubicBezTo>
                    <a:cubicBezTo>
                      <a:pt x="845104" y="575116"/>
                      <a:pt x="844967" y="577037"/>
                      <a:pt x="844830" y="578820"/>
                    </a:cubicBezTo>
                    <a:cubicBezTo>
                      <a:pt x="846613" y="583209"/>
                      <a:pt x="848396" y="587598"/>
                      <a:pt x="850179" y="592124"/>
                    </a:cubicBezTo>
                    <a:cubicBezTo>
                      <a:pt x="851688" y="595828"/>
                      <a:pt x="853471" y="599394"/>
                      <a:pt x="855117" y="602960"/>
                    </a:cubicBezTo>
                    <a:cubicBezTo>
                      <a:pt x="858957" y="611601"/>
                      <a:pt x="862935" y="619968"/>
                      <a:pt x="867187" y="628472"/>
                    </a:cubicBezTo>
                    <a:cubicBezTo>
                      <a:pt x="867187" y="628334"/>
                      <a:pt x="867187" y="628334"/>
                      <a:pt x="867049" y="628198"/>
                    </a:cubicBezTo>
                    <a:cubicBezTo>
                      <a:pt x="871164" y="636427"/>
                      <a:pt x="875553" y="644657"/>
                      <a:pt x="880080" y="652749"/>
                    </a:cubicBezTo>
                    <a:cubicBezTo>
                      <a:pt x="885017" y="661527"/>
                      <a:pt x="890504" y="670169"/>
                      <a:pt x="896127" y="678672"/>
                    </a:cubicBezTo>
                    <a:cubicBezTo>
                      <a:pt x="895990" y="678535"/>
                      <a:pt x="895853" y="678398"/>
                      <a:pt x="895853" y="678261"/>
                    </a:cubicBezTo>
                    <a:cubicBezTo>
                      <a:pt x="899556" y="683610"/>
                      <a:pt x="903260" y="688959"/>
                      <a:pt x="907512" y="693760"/>
                    </a:cubicBezTo>
                    <a:cubicBezTo>
                      <a:pt x="907375" y="693623"/>
                      <a:pt x="907237" y="693485"/>
                      <a:pt x="907100" y="693349"/>
                    </a:cubicBezTo>
                    <a:cubicBezTo>
                      <a:pt x="910666" y="697326"/>
                      <a:pt x="914370" y="701304"/>
                      <a:pt x="918347" y="705007"/>
                    </a:cubicBezTo>
                    <a:cubicBezTo>
                      <a:pt x="919993" y="706379"/>
                      <a:pt x="921776" y="707750"/>
                      <a:pt x="923559" y="708985"/>
                    </a:cubicBezTo>
                    <a:cubicBezTo>
                      <a:pt x="923285" y="708847"/>
                      <a:pt x="923148" y="708710"/>
                      <a:pt x="923011" y="708573"/>
                    </a:cubicBezTo>
                    <a:cubicBezTo>
                      <a:pt x="924108" y="709259"/>
                      <a:pt x="925205" y="709945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440" y="710630"/>
                      <a:pt x="926577" y="710630"/>
                      <a:pt x="926714" y="710768"/>
                    </a:cubicBezTo>
                    <a:cubicBezTo>
                      <a:pt x="926577" y="710768"/>
                      <a:pt x="926577" y="710630"/>
                      <a:pt x="926440" y="710630"/>
                    </a:cubicBezTo>
                    <a:cubicBezTo>
                      <a:pt x="928360" y="711591"/>
                      <a:pt x="930280" y="712414"/>
                      <a:pt x="932338" y="713099"/>
                    </a:cubicBezTo>
                    <a:cubicBezTo>
                      <a:pt x="932200" y="713099"/>
                      <a:pt x="932200" y="712962"/>
                      <a:pt x="932063" y="712962"/>
                    </a:cubicBezTo>
                    <a:cubicBezTo>
                      <a:pt x="933298" y="713374"/>
                      <a:pt x="934532" y="713785"/>
                      <a:pt x="935767" y="714059"/>
                    </a:cubicBezTo>
                    <a:cubicBezTo>
                      <a:pt x="935629" y="714059"/>
                      <a:pt x="935492" y="714059"/>
                      <a:pt x="935355" y="714059"/>
                    </a:cubicBezTo>
                    <a:cubicBezTo>
                      <a:pt x="936589" y="714334"/>
                      <a:pt x="937824" y="714471"/>
                      <a:pt x="939196" y="714471"/>
                    </a:cubicBezTo>
                    <a:cubicBezTo>
                      <a:pt x="939196" y="714471"/>
                      <a:pt x="939058" y="714471"/>
                      <a:pt x="939058" y="714471"/>
                    </a:cubicBezTo>
                    <a:cubicBezTo>
                      <a:pt x="939607" y="714471"/>
                      <a:pt x="940018" y="714471"/>
                      <a:pt x="940567" y="714471"/>
                    </a:cubicBezTo>
                    <a:cubicBezTo>
                      <a:pt x="941253" y="714334"/>
                      <a:pt x="941802" y="714334"/>
                      <a:pt x="942350" y="714197"/>
                    </a:cubicBezTo>
                    <a:cubicBezTo>
                      <a:pt x="942076" y="714197"/>
                      <a:pt x="941939" y="714334"/>
                      <a:pt x="941802" y="714334"/>
                    </a:cubicBezTo>
                    <a:cubicBezTo>
                      <a:pt x="943173" y="714059"/>
                      <a:pt x="944545" y="713648"/>
                      <a:pt x="945779" y="713237"/>
                    </a:cubicBezTo>
                    <a:cubicBezTo>
                      <a:pt x="945642" y="713237"/>
                      <a:pt x="945368" y="713374"/>
                      <a:pt x="945231" y="713374"/>
                    </a:cubicBezTo>
                    <a:cubicBezTo>
                      <a:pt x="946328" y="712962"/>
                      <a:pt x="947562" y="712414"/>
                      <a:pt x="948660" y="711865"/>
                    </a:cubicBezTo>
                    <a:cubicBezTo>
                      <a:pt x="948660" y="711865"/>
                      <a:pt x="948660" y="711865"/>
                      <a:pt x="948660" y="711865"/>
                    </a:cubicBezTo>
                    <a:cubicBezTo>
                      <a:pt x="950031" y="711179"/>
                      <a:pt x="951266" y="710494"/>
                      <a:pt x="952363" y="709533"/>
                    </a:cubicBezTo>
                    <a:cubicBezTo>
                      <a:pt x="952226" y="709670"/>
                      <a:pt x="952089" y="709808"/>
                      <a:pt x="951952" y="709808"/>
                    </a:cubicBezTo>
                    <a:cubicBezTo>
                      <a:pt x="953597" y="708710"/>
                      <a:pt x="955106" y="707476"/>
                      <a:pt x="956752" y="706104"/>
                    </a:cubicBezTo>
                    <a:cubicBezTo>
                      <a:pt x="956615" y="706104"/>
                      <a:pt x="956615" y="706241"/>
                      <a:pt x="956615" y="706241"/>
                    </a:cubicBezTo>
                    <a:cubicBezTo>
                      <a:pt x="957438" y="705418"/>
                      <a:pt x="958261" y="704595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9084" y="703636"/>
                      <a:pt x="959084" y="703636"/>
                    </a:cubicBezTo>
                    <a:cubicBezTo>
                      <a:pt x="959084" y="703636"/>
                      <a:pt x="959084" y="703636"/>
                      <a:pt x="958947" y="703772"/>
                    </a:cubicBezTo>
                    <a:cubicBezTo>
                      <a:pt x="960181" y="702264"/>
                      <a:pt x="961278" y="700755"/>
                      <a:pt x="962376" y="699246"/>
                    </a:cubicBezTo>
                    <a:cubicBezTo>
                      <a:pt x="963747" y="697052"/>
                      <a:pt x="964982" y="694857"/>
                      <a:pt x="966216" y="692525"/>
                    </a:cubicBezTo>
                    <a:cubicBezTo>
                      <a:pt x="966216" y="692525"/>
                      <a:pt x="966216" y="692663"/>
                      <a:pt x="966216" y="692663"/>
                    </a:cubicBezTo>
                    <a:cubicBezTo>
                      <a:pt x="966216" y="692525"/>
                      <a:pt x="966353" y="692388"/>
                      <a:pt x="966353" y="692251"/>
                    </a:cubicBezTo>
                    <a:cubicBezTo>
                      <a:pt x="966353" y="692251"/>
                      <a:pt x="966353" y="692114"/>
                      <a:pt x="966490" y="692114"/>
                    </a:cubicBezTo>
                    <a:cubicBezTo>
                      <a:pt x="966490" y="692114"/>
                      <a:pt x="966490" y="692114"/>
                      <a:pt x="966490" y="692114"/>
                    </a:cubicBezTo>
                    <a:cubicBezTo>
                      <a:pt x="968959" y="687176"/>
                      <a:pt x="971154" y="681964"/>
                      <a:pt x="973074" y="676752"/>
                    </a:cubicBezTo>
                    <a:cubicBezTo>
                      <a:pt x="975680" y="669071"/>
                      <a:pt x="977600" y="661253"/>
                      <a:pt x="979246" y="653298"/>
                    </a:cubicBezTo>
                    <a:cubicBezTo>
                      <a:pt x="979246" y="653435"/>
                      <a:pt x="979246" y="653572"/>
                      <a:pt x="979109" y="653709"/>
                    </a:cubicBezTo>
                    <a:cubicBezTo>
                      <a:pt x="980344" y="647125"/>
                      <a:pt x="981578" y="640542"/>
                      <a:pt x="982401" y="633958"/>
                    </a:cubicBezTo>
                    <a:cubicBezTo>
                      <a:pt x="983498" y="626277"/>
                      <a:pt x="984184" y="618459"/>
                      <a:pt x="984733" y="610778"/>
                    </a:cubicBezTo>
                    <a:cubicBezTo>
                      <a:pt x="984733" y="610778"/>
                      <a:pt x="984733" y="610915"/>
                      <a:pt x="984733" y="610915"/>
                    </a:cubicBezTo>
                    <a:cubicBezTo>
                      <a:pt x="985281" y="601589"/>
                      <a:pt x="985556" y="592124"/>
                      <a:pt x="985556" y="582797"/>
                    </a:cubicBezTo>
                    <a:cubicBezTo>
                      <a:pt x="985556" y="572373"/>
                      <a:pt x="985007" y="561812"/>
                      <a:pt x="984321" y="551388"/>
                    </a:cubicBezTo>
                    <a:cubicBezTo>
                      <a:pt x="984321" y="551388"/>
                      <a:pt x="984321" y="551388"/>
                      <a:pt x="984321" y="551388"/>
                    </a:cubicBezTo>
                    <a:cubicBezTo>
                      <a:pt x="982675" y="527248"/>
                      <a:pt x="979384" y="503382"/>
                      <a:pt x="974583" y="479653"/>
                    </a:cubicBezTo>
                    <a:cubicBezTo>
                      <a:pt x="974583" y="479790"/>
                      <a:pt x="974720" y="480065"/>
                      <a:pt x="974720" y="480202"/>
                    </a:cubicBezTo>
                    <a:cubicBezTo>
                      <a:pt x="971977" y="466760"/>
                      <a:pt x="968685" y="453455"/>
                      <a:pt x="965119" y="440151"/>
                    </a:cubicBezTo>
                    <a:cubicBezTo>
                      <a:pt x="961278" y="426023"/>
                      <a:pt x="956615" y="412033"/>
                      <a:pt x="951952" y="398180"/>
                    </a:cubicBezTo>
                    <a:cubicBezTo>
                      <a:pt x="949345" y="391048"/>
                      <a:pt x="946739" y="383778"/>
                      <a:pt x="943996" y="376646"/>
                    </a:cubicBezTo>
                    <a:cubicBezTo>
                      <a:pt x="942762" y="373217"/>
                      <a:pt x="941390" y="369788"/>
                      <a:pt x="940156" y="366359"/>
                    </a:cubicBezTo>
                    <a:cubicBezTo>
                      <a:pt x="939333" y="364027"/>
                      <a:pt x="938373" y="361695"/>
                      <a:pt x="937413" y="359227"/>
                    </a:cubicBezTo>
                    <a:cubicBezTo>
                      <a:pt x="935767" y="354975"/>
                      <a:pt x="934121" y="350860"/>
                      <a:pt x="932063" y="346882"/>
                    </a:cubicBezTo>
                    <a:cubicBezTo>
                      <a:pt x="929869" y="342767"/>
                      <a:pt x="927674" y="338790"/>
                      <a:pt x="925068" y="334949"/>
                    </a:cubicBezTo>
                    <a:cubicBezTo>
                      <a:pt x="924520" y="334127"/>
                      <a:pt x="923971" y="333440"/>
                      <a:pt x="923285" y="332755"/>
                    </a:cubicBezTo>
                    <a:cubicBezTo>
                      <a:pt x="923422" y="332892"/>
                      <a:pt x="923422" y="332892"/>
                      <a:pt x="923559" y="333029"/>
                    </a:cubicBezTo>
                    <a:cubicBezTo>
                      <a:pt x="923285" y="332755"/>
                      <a:pt x="923011" y="332480"/>
                      <a:pt x="922736" y="332206"/>
                    </a:cubicBezTo>
                    <a:cubicBezTo>
                      <a:pt x="922599" y="332069"/>
                      <a:pt x="922325" y="331932"/>
                      <a:pt x="922188" y="331795"/>
                    </a:cubicBezTo>
                    <a:cubicBezTo>
                      <a:pt x="922051" y="331795"/>
                      <a:pt x="921913" y="331657"/>
                      <a:pt x="921913" y="331657"/>
                    </a:cubicBezTo>
                    <a:cubicBezTo>
                      <a:pt x="921913" y="331657"/>
                      <a:pt x="921776" y="331657"/>
                      <a:pt x="921776" y="331657"/>
                    </a:cubicBezTo>
                    <a:cubicBezTo>
                      <a:pt x="921502" y="331657"/>
                      <a:pt x="921228" y="331795"/>
                      <a:pt x="920816" y="331795"/>
                    </a:cubicBezTo>
                    <a:cubicBezTo>
                      <a:pt x="920405" y="331932"/>
                      <a:pt x="919993" y="332069"/>
                      <a:pt x="919582" y="332206"/>
                    </a:cubicBezTo>
                    <a:cubicBezTo>
                      <a:pt x="919170" y="332480"/>
                      <a:pt x="918759" y="332618"/>
                      <a:pt x="918347" y="332755"/>
                    </a:cubicBezTo>
                    <a:cubicBezTo>
                      <a:pt x="917936" y="333029"/>
                      <a:pt x="917662" y="333166"/>
                      <a:pt x="917250" y="333440"/>
                    </a:cubicBezTo>
                    <a:cubicBezTo>
                      <a:pt x="916976" y="333715"/>
                      <a:pt x="916839" y="333852"/>
                      <a:pt x="916564" y="334127"/>
                    </a:cubicBezTo>
                    <a:cubicBezTo>
                      <a:pt x="916427" y="334401"/>
                      <a:pt x="916153" y="334538"/>
                      <a:pt x="916015" y="334812"/>
                    </a:cubicBezTo>
                    <a:cubicBezTo>
                      <a:pt x="915878" y="335224"/>
                      <a:pt x="915604" y="335498"/>
                      <a:pt x="915467" y="335909"/>
                    </a:cubicBezTo>
                    <a:cubicBezTo>
                      <a:pt x="915330" y="336458"/>
                      <a:pt x="915055" y="336869"/>
                      <a:pt x="914918" y="337418"/>
                    </a:cubicBezTo>
                    <a:cubicBezTo>
                      <a:pt x="914918" y="337281"/>
                      <a:pt x="915055" y="337007"/>
                      <a:pt x="915055" y="336869"/>
                    </a:cubicBezTo>
                    <a:cubicBezTo>
                      <a:pt x="914644" y="337967"/>
                      <a:pt x="914370" y="339064"/>
                      <a:pt x="914095" y="340162"/>
                    </a:cubicBezTo>
                    <a:cubicBezTo>
                      <a:pt x="914095" y="340162"/>
                      <a:pt x="914095" y="340024"/>
                      <a:pt x="914095" y="340024"/>
                    </a:cubicBezTo>
                    <a:cubicBezTo>
                      <a:pt x="913135" y="344962"/>
                      <a:pt x="912312" y="349900"/>
                      <a:pt x="911764" y="354837"/>
                    </a:cubicBezTo>
                    <a:cubicBezTo>
                      <a:pt x="911078" y="364301"/>
                      <a:pt x="911215" y="373903"/>
                      <a:pt x="911215" y="383367"/>
                    </a:cubicBezTo>
                    <a:cubicBezTo>
                      <a:pt x="911215" y="389676"/>
                      <a:pt x="911352" y="395985"/>
                      <a:pt x="911352" y="402295"/>
                    </a:cubicBezTo>
                    <a:cubicBezTo>
                      <a:pt x="911352" y="416285"/>
                      <a:pt x="911764" y="430275"/>
                      <a:pt x="912312" y="444266"/>
                    </a:cubicBezTo>
                    <a:cubicBezTo>
                      <a:pt x="912449" y="446597"/>
                      <a:pt x="910255" y="448518"/>
                      <a:pt x="908060" y="448518"/>
                    </a:cubicBezTo>
                    <a:cubicBezTo>
                      <a:pt x="905591" y="448518"/>
                      <a:pt x="903808" y="446597"/>
                      <a:pt x="903671" y="444266"/>
                    </a:cubicBezTo>
                    <a:cubicBezTo>
                      <a:pt x="902985" y="428081"/>
                      <a:pt x="902711" y="412033"/>
                      <a:pt x="902574" y="395849"/>
                    </a:cubicBezTo>
                    <a:cubicBezTo>
                      <a:pt x="902574" y="387893"/>
                      <a:pt x="902437" y="379938"/>
                      <a:pt x="902437" y="371982"/>
                    </a:cubicBezTo>
                    <a:cubicBezTo>
                      <a:pt x="902437" y="366222"/>
                      <a:pt x="902574" y="360461"/>
                      <a:pt x="902848" y="354701"/>
                    </a:cubicBezTo>
                    <a:cubicBezTo>
                      <a:pt x="903123" y="350723"/>
                      <a:pt x="903808" y="346745"/>
                      <a:pt x="904494" y="342905"/>
                    </a:cubicBezTo>
                    <a:cubicBezTo>
                      <a:pt x="904768" y="341396"/>
                      <a:pt x="904906" y="339887"/>
                      <a:pt x="905317" y="338378"/>
                    </a:cubicBezTo>
                    <a:cubicBezTo>
                      <a:pt x="905866" y="336321"/>
                      <a:pt x="906414" y="334401"/>
                      <a:pt x="907237" y="332343"/>
                    </a:cubicBezTo>
                    <a:cubicBezTo>
                      <a:pt x="908883" y="328366"/>
                      <a:pt x="912586" y="325348"/>
                      <a:pt x="916701" y="323976"/>
                    </a:cubicBezTo>
                    <a:cubicBezTo>
                      <a:pt x="918347" y="323428"/>
                      <a:pt x="919170" y="323291"/>
                      <a:pt x="920816" y="323017"/>
                    </a:cubicBezTo>
                    <a:cubicBezTo>
                      <a:pt x="921639" y="322879"/>
                      <a:pt x="922736" y="323017"/>
                      <a:pt x="923559" y="323153"/>
                    </a:cubicBezTo>
                    <a:cubicBezTo>
                      <a:pt x="924382" y="323153"/>
                      <a:pt x="925342" y="323702"/>
                      <a:pt x="926028" y="323976"/>
                    </a:cubicBezTo>
                    <a:cubicBezTo>
                      <a:pt x="926988" y="324388"/>
                      <a:pt x="927949" y="325074"/>
                      <a:pt x="928771" y="325760"/>
                    </a:cubicBezTo>
                    <a:cubicBezTo>
                      <a:pt x="929869" y="326720"/>
                      <a:pt x="930555" y="327543"/>
                      <a:pt x="931515" y="328640"/>
                    </a:cubicBezTo>
                    <a:cubicBezTo>
                      <a:pt x="932475" y="329737"/>
                      <a:pt x="933160" y="331109"/>
                      <a:pt x="933984" y="332206"/>
                    </a:cubicBezTo>
                    <a:cubicBezTo>
                      <a:pt x="935081" y="333852"/>
                      <a:pt x="935904" y="335498"/>
                      <a:pt x="936864" y="337144"/>
                    </a:cubicBezTo>
                    <a:cubicBezTo>
                      <a:pt x="937961" y="338927"/>
                      <a:pt x="939058" y="340847"/>
                      <a:pt x="940018" y="342630"/>
                    </a:cubicBezTo>
                    <a:cubicBezTo>
                      <a:pt x="941939" y="346196"/>
                      <a:pt x="943447" y="350037"/>
                      <a:pt x="944956" y="353740"/>
                    </a:cubicBezTo>
                    <a:cubicBezTo>
                      <a:pt x="946191" y="356758"/>
                      <a:pt x="947425" y="359912"/>
                      <a:pt x="948523" y="362930"/>
                    </a:cubicBezTo>
                    <a:cubicBezTo>
                      <a:pt x="951814" y="371571"/>
                      <a:pt x="954969" y="380349"/>
                      <a:pt x="958124" y="388991"/>
                    </a:cubicBezTo>
                    <a:cubicBezTo>
                      <a:pt x="962924" y="401884"/>
                      <a:pt x="967176" y="414914"/>
                      <a:pt x="971017" y="428081"/>
                    </a:cubicBezTo>
                    <a:cubicBezTo>
                      <a:pt x="974034" y="437956"/>
                      <a:pt x="976503" y="447969"/>
                      <a:pt x="978972" y="457982"/>
                    </a:cubicBezTo>
                    <a:cubicBezTo>
                      <a:pt x="981441" y="468132"/>
                      <a:pt x="983635" y="478419"/>
                      <a:pt x="985556" y="488843"/>
                    </a:cubicBezTo>
                    <a:cubicBezTo>
                      <a:pt x="989396" y="509554"/>
                      <a:pt x="992002" y="530539"/>
                      <a:pt x="993374" y="551662"/>
                    </a:cubicBezTo>
                    <a:cubicBezTo>
                      <a:pt x="994060" y="562086"/>
                      <a:pt x="994471" y="572510"/>
                      <a:pt x="994471" y="583072"/>
                    </a:cubicBezTo>
                    <a:cubicBezTo>
                      <a:pt x="994471" y="593633"/>
                      <a:pt x="994060" y="604331"/>
                      <a:pt x="993374" y="614893"/>
                    </a:cubicBezTo>
                    <a:cubicBezTo>
                      <a:pt x="992688" y="625180"/>
                      <a:pt x="991453" y="635604"/>
                      <a:pt x="989671" y="645754"/>
                    </a:cubicBezTo>
                    <a:cubicBezTo>
                      <a:pt x="988024" y="655492"/>
                      <a:pt x="985967" y="665368"/>
                      <a:pt x="983087" y="674969"/>
                    </a:cubicBezTo>
                    <a:cubicBezTo>
                      <a:pt x="981852" y="679084"/>
                      <a:pt x="980344" y="682924"/>
                      <a:pt x="978835" y="686902"/>
                    </a:cubicBezTo>
                    <a:cubicBezTo>
                      <a:pt x="977463" y="690331"/>
                      <a:pt x="975817" y="693623"/>
                      <a:pt x="974171" y="696914"/>
                    </a:cubicBezTo>
                    <a:cubicBezTo>
                      <a:pt x="970742" y="703498"/>
                      <a:pt x="966628" y="710082"/>
                      <a:pt x="960730" y="714746"/>
                    </a:cubicBezTo>
                    <a:cubicBezTo>
                      <a:pt x="958124" y="716803"/>
                      <a:pt x="955518" y="718723"/>
                      <a:pt x="952637" y="720232"/>
                    </a:cubicBezTo>
                    <a:cubicBezTo>
                      <a:pt x="949757" y="721604"/>
                      <a:pt x="946739" y="722975"/>
                      <a:pt x="943585" y="723524"/>
                    </a:cubicBezTo>
                    <a:cubicBezTo>
                      <a:pt x="941939" y="723798"/>
                      <a:pt x="940704" y="723798"/>
                      <a:pt x="938921" y="723935"/>
                    </a:cubicBezTo>
                    <a:cubicBezTo>
                      <a:pt x="937275" y="723935"/>
                      <a:pt x="935629" y="723661"/>
                      <a:pt x="933984" y="723386"/>
                    </a:cubicBezTo>
                    <a:cubicBezTo>
                      <a:pt x="929869" y="722701"/>
                      <a:pt x="926028" y="721055"/>
                      <a:pt x="922325" y="719272"/>
                    </a:cubicBezTo>
                    <a:cubicBezTo>
                      <a:pt x="915467" y="715980"/>
                      <a:pt x="909981" y="710905"/>
                      <a:pt x="904631" y="705418"/>
                    </a:cubicBezTo>
                    <a:cubicBezTo>
                      <a:pt x="901751" y="702401"/>
                      <a:pt x="899008" y="699246"/>
                      <a:pt x="896265" y="695954"/>
                    </a:cubicBezTo>
                    <a:cubicBezTo>
                      <a:pt x="892973" y="691977"/>
                      <a:pt x="890092" y="687862"/>
                      <a:pt x="887349" y="683610"/>
                    </a:cubicBezTo>
                    <a:cubicBezTo>
                      <a:pt x="881588" y="675243"/>
                      <a:pt x="876239" y="666602"/>
                      <a:pt x="871301" y="657687"/>
                    </a:cubicBezTo>
                    <a:cubicBezTo>
                      <a:pt x="866089" y="648634"/>
                      <a:pt x="861289" y="639308"/>
                      <a:pt x="856625" y="629843"/>
                    </a:cubicBezTo>
                    <a:cubicBezTo>
                      <a:pt x="852099" y="620654"/>
                      <a:pt x="847847" y="611327"/>
                      <a:pt x="843595" y="602000"/>
                    </a:cubicBezTo>
                    <a:cubicBezTo>
                      <a:pt x="843184" y="601040"/>
                      <a:pt x="842772" y="600080"/>
                      <a:pt x="842361" y="599119"/>
                    </a:cubicBezTo>
                    <a:cubicBezTo>
                      <a:pt x="840989" y="611601"/>
                      <a:pt x="839206" y="624083"/>
                      <a:pt x="836737" y="636290"/>
                    </a:cubicBezTo>
                    <a:cubicBezTo>
                      <a:pt x="834954" y="645479"/>
                      <a:pt x="832897" y="654669"/>
                      <a:pt x="830565" y="663859"/>
                    </a:cubicBezTo>
                    <a:cubicBezTo>
                      <a:pt x="829330" y="668660"/>
                      <a:pt x="827822" y="673323"/>
                      <a:pt x="826176" y="678124"/>
                    </a:cubicBezTo>
                    <a:cubicBezTo>
                      <a:pt x="824530" y="682787"/>
                      <a:pt x="822610" y="687314"/>
                      <a:pt x="820689" y="691840"/>
                    </a:cubicBezTo>
                    <a:cubicBezTo>
                      <a:pt x="817535" y="699109"/>
                      <a:pt x="813831" y="706104"/>
                      <a:pt x="809305" y="712551"/>
                    </a:cubicBezTo>
                    <a:cubicBezTo>
                      <a:pt x="804642" y="718997"/>
                      <a:pt x="798469" y="724210"/>
                      <a:pt x="791886" y="728462"/>
                    </a:cubicBezTo>
                    <a:cubicBezTo>
                      <a:pt x="789142" y="730244"/>
                      <a:pt x="786125" y="731479"/>
                      <a:pt x="782970" y="732439"/>
                    </a:cubicBezTo>
                    <a:cubicBezTo>
                      <a:pt x="780364" y="733262"/>
                      <a:pt x="777621" y="733536"/>
                      <a:pt x="775015" y="733536"/>
                    </a:cubicBezTo>
                    <a:cubicBezTo>
                      <a:pt x="774466" y="733399"/>
                      <a:pt x="774055" y="733399"/>
                      <a:pt x="773643" y="73339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1" name="任意多边形: 形状 360"/>
              <p:cNvSpPr/>
              <p:nvPr/>
            </p:nvSpPr>
            <p:spPr>
              <a:xfrm>
                <a:off x="2532369" y="4712374"/>
                <a:ext cx="177182" cy="387666"/>
              </a:xfrm>
              <a:custGeom>
                <a:avLst/>
                <a:gdLst>
                  <a:gd name="connsiteX0" fmla="*/ 151776 w 177182"/>
                  <a:gd name="connsiteY0" fmla="*/ 384354 h 387666"/>
                  <a:gd name="connsiteX1" fmla="*/ 142312 w 177182"/>
                  <a:gd name="connsiteY1" fmla="*/ 280250 h 387666"/>
                  <a:gd name="connsiteX2" fmla="*/ 141352 w 177182"/>
                  <a:gd name="connsiteY2" fmla="*/ 269551 h 387666"/>
                  <a:gd name="connsiteX3" fmla="*/ 141078 w 177182"/>
                  <a:gd name="connsiteY3" fmla="*/ 265573 h 387666"/>
                  <a:gd name="connsiteX4" fmla="*/ 140255 w 177182"/>
                  <a:gd name="connsiteY4" fmla="*/ 247743 h 387666"/>
                  <a:gd name="connsiteX5" fmla="*/ 140255 w 177182"/>
                  <a:gd name="connsiteY5" fmla="*/ 217156 h 387666"/>
                  <a:gd name="connsiteX6" fmla="*/ 142449 w 177182"/>
                  <a:gd name="connsiteY6" fmla="*/ 185883 h 387666"/>
                  <a:gd name="connsiteX7" fmla="*/ 145741 w 177182"/>
                  <a:gd name="connsiteY7" fmla="*/ 154199 h 387666"/>
                  <a:gd name="connsiteX8" fmla="*/ 146015 w 177182"/>
                  <a:gd name="connsiteY8" fmla="*/ 151731 h 387666"/>
                  <a:gd name="connsiteX9" fmla="*/ 142724 w 177182"/>
                  <a:gd name="connsiteY9" fmla="*/ 157766 h 387666"/>
                  <a:gd name="connsiteX10" fmla="*/ 139706 w 177182"/>
                  <a:gd name="connsiteY10" fmla="*/ 162703 h 387666"/>
                  <a:gd name="connsiteX11" fmla="*/ 131339 w 177182"/>
                  <a:gd name="connsiteY11" fmla="*/ 176419 h 387666"/>
                  <a:gd name="connsiteX12" fmla="*/ 122150 w 177182"/>
                  <a:gd name="connsiteY12" fmla="*/ 191233 h 387666"/>
                  <a:gd name="connsiteX13" fmla="*/ 105965 w 177182"/>
                  <a:gd name="connsiteY13" fmla="*/ 214961 h 387666"/>
                  <a:gd name="connsiteX14" fmla="*/ 100478 w 177182"/>
                  <a:gd name="connsiteY14" fmla="*/ 222917 h 387666"/>
                  <a:gd name="connsiteX15" fmla="*/ 95815 w 177182"/>
                  <a:gd name="connsiteY15" fmla="*/ 229363 h 387666"/>
                  <a:gd name="connsiteX16" fmla="*/ 85528 w 177182"/>
                  <a:gd name="connsiteY16" fmla="*/ 243353 h 387666"/>
                  <a:gd name="connsiteX17" fmla="*/ 67971 w 177182"/>
                  <a:gd name="connsiteY17" fmla="*/ 264065 h 387666"/>
                  <a:gd name="connsiteX18" fmla="*/ 48495 w 177182"/>
                  <a:gd name="connsiteY18" fmla="*/ 281758 h 387666"/>
                  <a:gd name="connsiteX19" fmla="*/ 37796 w 177182"/>
                  <a:gd name="connsiteY19" fmla="*/ 287793 h 387666"/>
                  <a:gd name="connsiteX20" fmla="*/ 28195 w 177182"/>
                  <a:gd name="connsiteY20" fmla="*/ 290674 h 387666"/>
                  <a:gd name="connsiteX21" fmla="*/ 20925 w 177182"/>
                  <a:gd name="connsiteY21" fmla="*/ 290262 h 387666"/>
                  <a:gd name="connsiteX22" fmla="*/ 16811 w 177182"/>
                  <a:gd name="connsiteY22" fmla="*/ 289028 h 387666"/>
                  <a:gd name="connsiteX23" fmla="*/ 11187 w 177182"/>
                  <a:gd name="connsiteY23" fmla="*/ 286285 h 387666"/>
                  <a:gd name="connsiteX24" fmla="*/ 3095 w 177182"/>
                  <a:gd name="connsiteY24" fmla="*/ 275449 h 387666"/>
                  <a:gd name="connsiteX25" fmla="*/ 214 w 177182"/>
                  <a:gd name="connsiteY25" fmla="*/ 252406 h 387666"/>
                  <a:gd name="connsiteX26" fmla="*/ 8307 w 177182"/>
                  <a:gd name="connsiteY26" fmla="*/ 207418 h 387666"/>
                  <a:gd name="connsiteX27" fmla="*/ 15576 w 177182"/>
                  <a:gd name="connsiteY27" fmla="*/ 179300 h 387666"/>
                  <a:gd name="connsiteX28" fmla="*/ 16674 w 177182"/>
                  <a:gd name="connsiteY28" fmla="*/ 175048 h 387666"/>
                  <a:gd name="connsiteX29" fmla="*/ 20377 w 177182"/>
                  <a:gd name="connsiteY29" fmla="*/ 163938 h 387666"/>
                  <a:gd name="connsiteX30" fmla="*/ 29155 w 177182"/>
                  <a:gd name="connsiteY30" fmla="*/ 137054 h 387666"/>
                  <a:gd name="connsiteX31" fmla="*/ 35190 w 177182"/>
                  <a:gd name="connsiteY31" fmla="*/ 121007 h 387666"/>
                  <a:gd name="connsiteX32" fmla="*/ 48495 w 177182"/>
                  <a:gd name="connsiteY32" fmla="*/ 90557 h 387666"/>
                  <a:gd name="connsiteX33" fmla="*/ 61799 w 177182"/>
                  <a:gd name="connsiteY33" fmla="*/ 65045 h 387666"/>
                  <a:gd name="connsiteX34" fmla="*/ 68109 w 177182"/>
                  <a:gd name="connsiteY34" fmla="*/ 54210 h 387666"/>
                  <a:gd name="connsiteX35" fmla="*/ 83471 w 177182"/>
                  <a:gd name="connsiteY35" fmla="*/ 29247 h 387666"/>
                  <a:gd name="connsiteX36" fmla="*/ 101438 w 177182"/>
                  <a:gd name="connsiteY36" fmla="*/ 1678 h 387666"/>
                  <a:gd name="connsiteX37" fmla="*/ 106102 w 177182"/>
                  <a:gd name="connsiteY37" fmla="*/ 443 h 387666"/>
                  <a:gd name="connsiteX38" fmla="*/ 107336 w 177182"/>
                  <a:gd name="connsiteY38" fmla="*/ 5107 h 387666"/>
                  <a:gd name="connsiteX39" fmla="*/ 96775 w 177182"/>
                  <a:gd name="connsiteY39" fmla="*/ 21154 h 387666"/>
                  <a:gd name="connsiteX40" fmla="*/ 90054 w 177182"/>
                  <a:gd name="connsiteY40" fmla="*/ 31578 h 387666"/>
                  <a:gd name="connsiteX41" fmla="*/ 85665 w 177182"/>
                  <a:gd name="connsiteY41" fmla="*/ 38436 h 387666"/>
                  <a:gd name="connsiteX42" fmla="*/ 74692 w 177182"/>
                  <a:gd name="connsiteY42" fmla="*/ 56679 h 387666"/>
                  <a:gd name="connsiteX43" fmla="*/ 70303 w 177182"/>
                  <a:gd name="connsiteY43" fmla="*/ 63948 h 387666"/>
                  <a:gd name="connsiteX44" fmla="*/ 65365 w 177182"/>
                  <a:gd name="connsiteY44" fmla="*/ 73001 h 387666"/>
                  <a:gd name="connsiteX45" fmla="*/ 58233 w 177182"/>
                  <a:gd name="connsiteY45" fmla="*/ 86717 h 387666"/>
                  <a:gd name="connsiteX46" fmla="*/ 58507 w 177182"/>
                  <a:gd name="connsiteY46" fmla="*/ 86305 h 387666"/>
                  <a:gd name="connsiteX47" fmla="*/ 36562 w 177182"/>
                  <a:gd name="connsiteY47" fmla="*/ 137877 h 387666"/>
                  <a:gd name="connsiteX48" fmla="*/ 23669 w 177182"/>
                  <a:gd name="connsiteY48" fmla="*/ 177517 h 387666"/>
                  <a:gd name="connsiteX49" fmla="*/ 22297 w 177182"/>
                  <a:gd name="connsiteY49" fmla="*/ 182866 h 387666"/>
                  <a:gd name="connsiteX50" fmla="*/ 18731 w 177182"/>
                  <a:gd name="connsiteY50" fmla="*/ 197131 h 387666"/>
                  <a:gd name="connsiteX51" fmla="*/ 15439 w 177182"/>
                  <a:gd name="connsiteY51" fmla="*/ 210024 h 387666"/>
                  <a:gd name="connsiteX52" fmla="*/ 12010 w 177182"/>
                  <a:gd name="connsiteY52" fmla="*/ 225523 h 387666"/>
                  <a:gd name="connsiteX53" fmla="*/ 12010 w 177182"/>
                  <a:gd name="connsiteY53" fmla="*/ 225386 h 387666"/>
                  <a:gd name="connsiteX54" fmla="*/ 8032 w 177182"/>
                  <a:gd name="connsiteY54" fmla="*/ 252955 h 387666"/>
                  <a:gd name="connsiteX55" fmla="*/ 8032 w 177182"/>
                  <a:gd name="connsiteY55" fmla="*/ 252680 h 387666"/>
                  <a:gd name="connsiteX56" fmla="*/ 8032 w 177182"/>
                  <a:gd name="connsiteY56" fmla="*/ 260087 h 387666"/>
                  <a:gd name="connsiteX57" fmla="*/ 9130 w 177182"/>
                  <a:gd name="connsiteY57" fmla="*/ 267494 h 387666"/>
                  <a:gd name="connsiteX58" fmla="*/ 9130 w 177182"/>
                  <a:gd name="connsiteY58" fmla="*/ 267356 h 387666"/>
                  <a:gd name="connsiteX59" fmla="*/ 9130 w 177182"/>
                  <a:gd name="connsiteY59" fmla="*/ 267494 h 387666"/>
                  <a:gd name="connsiteX60" fmla="*/ 9130 w 177182"/>
                  <a:gd name="connsiteY60" fmla="*/ 267494 h 387666"/>
                  <a:gd name="connsiteX61" fmla="*/ 10638 w 177182"/>
                  <a:gd name="connsiteY61" fmla="*/ 272980 h 387666"/>
                  <a:gd name="connsiteX62" fmla="*/ 10501 w 177182"/>
                  <a:gd name="connsiteY62" fmla="*/ 272431 h 387666"/>
                  <a:gd name="connsiteX63" fmla="*/ 11187 w 177182"/>
                  <a:gd name="connsiteY63" fmla="*/ 274077 h 387666"/>
                  <a:gd name="connsiteX64" fmla="*/ 11187 w 177182"/>
                  <a:gd name="connsiteY64" fmla="*/ 274077 h 387666"/>
                  <a:gd name="connsiteX65" fmla="*/ 11187 w 177182"/>
                  <a:gd name="connsiteY65" fmla="*/ 274077 h 387666"/>
                  <a:gd name="connsiteX66" fmla="*/ 11187 w 177182"/>
                  <a:gd name="connsiteY66" fmla="*/ 274214 h 387666"/>
                  <a:gd name="connsiteX67" fmla="*/ 11187 w 177182"/>
                  <a:gd name="connsiteY67" fmla="*/ 274214 h 387666"/>
                  <a:gd name="connsiteX68" fmla="*/ 12833 w 177182"/>
                  <a:gd name="connsiteY68" fmla="*/ 276958 h 387666"/>
                  <a:gd name="connsiteX69" fmla="*/ 12559 w 177182"/>
                  <a:gd name="connsiteY69" fmla="*/ 276546 h 387666"/>
                  <a:gd name="connsiteX70" fmla="*/ 13519 w 177182"/>
                  <a:gd name="connsiteY70" fmla="*/ 277643 h 387666"/>
                  <a:gd name="connsiteX71" fmla="*/ 14616 w 177182"/>
                  <a:gd name="connsiteY71" fmla="*/ 278604 h 387666"/>
                  <a:gd name="connsiteX72" fmla="*/ 14205 w 177182"/>
                  <a:gd name="connsiteY72" fmla="*/ 278192 h 387666"/>
                  <a:gd name="connsiteX73" fmla="*/ 15576 w 177182"/>
                  <a:gd name="connsiteY73" fmla="*/ 279152 h 387666"/>
                  <a:gd name="connsiteX74" fmla="*/ 16948 w 177182"/>
                  <a:gd name="connsiteY74" fmla="*/ 279975 h 387666"/>
                  <a:gd name="connsiteX75" fmla="*/ 16536 w 177182"/>
                  <a:gd name="connsiteY75" fmla="*/ 279701 h 387666"/>
                  <a:gd name="connsiteX76" fmla="*/ 20103 w 177182"/>
                  <a:gd name="connsiteY76" fmla="*/ 281347 h 387666"/>
                  <a:gd name="connsiteX77" fmla="*/ 19691 w 177182"/>
                  <a:gd name="connsiteY77" fmla="*/ 281210 h 387666"/>
                  <a:gd name="connsiteX78" fmla="*/ 22846 w 177182"/>
                  <a:gd name="connsiteY78" fmla="*/ 282170 h 387666"/>
                  <a:gd name="connsiteX79" fmla="*/ 24629 w 177182"/>
                  <a:gd name="connsiteY79" fmla="*/ 282444 h 387666"/>
                  <a:gd name="connsiteX80" fmla="*/ 24492 w 177182"/>
                  <a:gd name="connsiteY80" fmla="*/ 282444 h 387666"/>
                  <a:gd name="connsiteX81" fmla="*/ 27509 w 177182"/>
                  <a:gd name="connsiteY81" fmla="*/ 282444 h 387666"/>
                  <a:gd name="connsiteX82" fmla="*/ 27372 w 177182"/>
                  <a:gd name="connsiteY82" fmla="*/ 282444 h 387666"/>
                  <a:gd name="connsiteX83" fmla="*/ 29292 w 177182"/>
                  <a:gd name="connsiteY83" fmla="*/ 282170 h 387666"/>
                  <a:gd name="connsiteX84" fmla="*/ 30938 w 177182"/>
                  <a:gd name="connsiteY84" fmla="*/ 281758 h 387666"/>
                  <a:gd name="connsiteX85" fmla="*/ 37248 w 177182"/>
                  <a:gd name="connsiteY85" fmla="*/ 279015 h 387666"/>
                  <a:gd name="connsiteX86" fmla="*/ 36836 w 177182"/>
                  <a:gd name="connsiteY86" fmla="*/ 279289 h 387666"/>
                  <a:gd name="connsiteX87" fmla="*/ 44791 w 177182"/>
                  <a:gd name="connsiteY87" fmla="*/ 274489 h 387666"/>
                  <a:gd name="connsiteX88" fmla="*/ 44654 w 177182"/>
                  <a:gd name="connsiteY88" fmla="*/ 274626 h 387666"/>
                  <a:gd name="connsiteX89" fmla="*/ 51649 w 177182"/>
                  <a:gd name="connsiteY89" fmla="*/ 269277 h 387666"/>
                  <a:gd name="connsiteX90" fmla="*/ 51238 w 177182"/>
                  <a:gd name="connsiteY90" fmla="*/ 269688 h 387666"/>
                  <a:gd name="connsiteX91" fmla="*/ 68794 w 177182"/>
                  <a:gd name="connsiteY91" fmla="*/ 251172 h 387666"/>
                  <a:gd name="connsiteX92" fmla="*/ 68520 w 177182"/>
                  <a:gd name="connsiteY92" fmla="*/ 251583 h 387666"/>
                  <a:gd name="connsiteX93" fmla="*/ 94032 w 177182"/>
                  <a:gd name="connsiteY93" fmla="*/ 218116 h 387666"/>
                  <a:gd name="connsiteX94" fmla="*/ 93758 w 177182"/>
                  <a:gd name="connsiteY94" fmla="*/ 218528 h 387666"/>
                  <a:gd name="connsiteX95" fmla="*/ 94443 w 177182"/>
                  <a:gd name="connsiteY95" fmla="*/ 217430 h 387666"/>
                  <a:gd name="connsiteX96" fmla="*/ 94169 w 177182"/>
                  <a:gd name="connsiteY96" fmla="*/ 217842 h 387666"/>
                  <a:gd name="connsiteX97" fmla="*/ 95129 w 177182"/>
                  <a:gd name="connsiteY97" fmla="*/ 216333 h 387666"/>
                  <a:gd name="connsiteX98" fmla="*/ 95129 w 177182"/>
                  <a:gd name="connsiteY98" fmla="*/ 216470 h 387666"/>
                  <a:gd name="connsiteX99" fmla="*/ 96638 w 177182"/>
                  <a:gd name="connsiteY99" fmla="*/ 214276 h 387666"/>
                  <a:gd name="connsiteX100" fmla="*/ 97049 w 177182"/>
                  <a:gd name="connsiteY100" fmla="*/ 213727 h 387666"/>
                  <a:gd name="connsiteX101" fmla="*/ 99381 w 177182"/>
                  <a:gd name="connsiteY101" fmla="*/ 210161 h 387666"/>
                  <a:gd name="connsiteX102" fmla="*/ 101576 w 177182"/>
                  <a:gd name="connsiteY102" fmla="*/ 206869 h 387666"/>
                  <a:gd name="connsiteX103" fmla="*/ 103084 w 177182"/>
                  <a:gd name="connsiteY103" fmla="*/ 204537 h 387666"/>
                  <a:gd name="connsiteX104" fmla="*/ 103496 w 177182"/>
                  <a:gd name="connsiteY104" fmla="*/ 203989 h 387666"/>
                  <a:gd name="connsiteX105" fmla="*/ 105005 w 177182"/>
                  <a:gd name="connsiteY105" fmla="*/ 201657 h 387666"/>
                  <a:gd name="connsiteX106" fmla="*/ 107611 w 177182"/>
                  <a:gd name="connsiteY106" fmla="*/ 197954 h 387666"/>
                  <a:gd name="connsiteX107" fmla="*/ 107336 w 177182"/>
                  <a:gd name="connsiteY107" fmla="*/ 198228 h 387666"/>
                  <a:gd name="connsiteX108" fmla="*/ 108982 w 177182"/>
                  <a:gd name="connsiteY108" fmla="*/ 195759 h 387666"/>
                  <a:gd name="connsiteX109" fmla="*/ 108708 w 177182"/>
                  <a:gd name="connsiteY109" fmla="*/ 196170 h 387666"/>
                  <a:gd name="connsiteX110" fmla="*/ 111040 w 177182"/>
                  <a:gd name="connsiteY110" fmla="*/ 192741 h 387666"/>
                  <a:gd name="connsiteX111" fmla="*/ 110765 w 177182"/>
                  <a:gd name="connsiteY111" fmla="*/ 193153 h 387666"/>
                  <a:gd name="connsiteX112" fmla="*/ 113783 w 177182"/>
                  <a:gd name="connsiteY112" fmla="*/ 188764 h 387666"/>
                  <a:gd name="connsiteX113" fmla="*/ 114057 w 177182"/>
                  <a:gd name="connsiteY113" fmla="*/ 188352 h 387666"/>
                  <a:gd name="connsiteX114" fmla="*/ 115017 w 177182"/>
                  <a:gd name="connsiteY114" fmla="*/ 186981 h 387666"/>
                  <a:gd name="connsiteX115" fmla="*/ 114743 w 177182"/>
                  <a:gd name="connsiteY115" fmla="*/ 187392 h 387666"/>
                  <a:gd name="connsiteX116" fmla="*/ 116389 w 177182"/>
                  <a:gd name="connsiteY116" fmla="*/ 184923 h 387666"/>
                  <a:gd name="connsiteX117" fmla="*/ 116252 w 177182"/>
                  <a:gd name="connsiteY117" fmla="*/ 185060 h 387666"/>
                  <a:gd name="connsiteX118" fmla="*/ 116663 w 177182"/>
                  <a:gd name="connsiteY118" fmla="*/ 184512 h 387666"/>
                  <a:gd name="connsiteX119" fmla="*/ 116526 w 177182"/>
                  <a:gd name="connsiteY119" fmla="*/ 184649 h 387666"/>
                  <a:gd name="connsiteX120" fmla="*/ 116800 w 177182"/>
                  <a:gd name="connsiteY120" fmla="*/ 184238 h 387666"/>
                  <a:gd name="connsiteX121" fmla="*/ 116800 w 177182"/>
                  <a:gd name="connsiteY121" fmla="*/ 184238 h 387666"/>
                  <a:gd name="connsiteX122" fmla="*/ 116800 w 177182"/>
                  <a:gd name="connsiteY122" fmla="*/ 184238 h 387666"/>
                  <a:gd name="connsiteX123" fmla="*/ 118446 w 177182"/>
                  <a:gd name="connsiteY123" fmla="*/ 181494 h 387666"/>
                  <a:gd name="connsiteX124" fmla="*/ 124344 w 177182"/>
                  <a:gd name="connsiteY124" fmla="*/ 171893 h 387666"/>
                  <a:gd name="connsiteX125" fmla="*/ 135043 w 177182"/>
                  <a:gd name="connsiteY125" fmla="*/ 154337 h 387666"/>
                  <a:gd name="connsiteX126" fmla="*/ 136414 w 177182"/>
                  <a:gd name="connsiteY126" fmla="*/ 151868 h 387666"/>
                  <a:gd name="connsiteX127" fmla="*/ 141626 w 177182"/>
                  <a:gd name="connsiteY127" fmla="*/ 142404 h 387666"/>
                  <a:gd name="connsiteX128" fmla="*/ 150267 w 177182"/>
                  <a:gd name="connsiteY128" fmla="*/ 126767 h 387666"/>
                  <a:gd name="connsiteX129" fmla="*/ 151502 w 177182"/>
                  <a:gd name="connsiteY129" fmla="*/ 120047 h 387666"/>
                  <a:gd name="connsiteX130" fmla="*/ 154382 w 177182"/>
                  <a:gd name="connsiteY130" fmla="*/ 106742 h 387666"/>
                  <a:gd name="connsiteX131" fmla="*/ 158086 w 177182"/>
                  <a:gd name="connsiteY131" fmla="*/ 93438 h 387666"/>
                  <a:gd name="connsiteX132" fmla="*/ 160554 w 177182"/>
                  <a:gd name="connsiteY132" fmla="*/ 84111 h 387666"/>
                  <a:gd name="connsiteX133" fmla="*/ 164258 w 177182"/>
                  <a:gd name="connsiteY133" fmla="*/ 76978 h 387666"/>
                  <a:gd name="connsiteX134" fmla="*/ 166727 w 177182"/>
                  <a:gd name="connsiteY134" fmla="*/ 74647 h 387666"/>
                  <a:gd name="connsiteX135" fmla="*/ 168098 w 177182"/>
                  <a:gd name="connsiteY135" fmla="*/ 73961 h 387666"/>
                  <a:gd name="connsiteX136" fmla="*/ 170293 w 177182"/>
                  <a:gd name="connsiteY136" fmla="*/ 73549 h 387666"/>
                  <a:gd name="connsiteX137" fmla="*/ 173722 w 177182"/>
                  <a:gd name="connsiteY137" fmla="*/ 73961 h 387666"/>
                  <a:gd name="connsiteX138" fmla="*/ 177151 w 177182"/>
                  <a:gd name="connsiteY138" fmla="*/ 78487 h 387666"/>
                  <a:gd name="connsiteX139" fmla="*/ 176328 w 177182"/>
                  <a:gd name="connsiteY139" fmla="*/ 85894 h 387666"/>
                  <a:gd name="connsiteX140" fmla="*/ 175368 w 177182"/>
                  <a:gd name="connsiteY140" fmla="*/ 91243 h 387666"/>
                  <a:gd name="connsiteX141" fmla="*/ 173859 w 177182"/>
                  <a:gd name="connsiteY141" fmla="*/ 96181 h 387666"/>
                  <a:gd name="connsiteX142" fmla="*/ 171253 w 177182"/>
                  <a:gd name="connsiteY142" fmla="*/ 102627 h 387666"/>
                  <a:gd name="connsiteX143" fmla="*/ 165081 w 177182"/>
                  <a:gd name="connsiteY143" fmla="*/ 115520 h 387666"/>
                  <a:gd name="connsiteX144" fmla="*/ 157674 w 177182"/>
                  <a:gd name="connsiteY144" fmla="*/ 130334 h 387666"/>
                  <a:gd name="connsiteX145" fmla="*/ 153285 w 177182"/>
                  <a:gd name="connsiteY145" fmla="*/ 160097 h 387666"/>
                  <a:gd name="connsiteX146" fmla="*/ 149444 w 177182"/>
                  <a:gd name="connsiteY146" fmla="*/ 201383 h 387666"/>
                  <a:gd name="connsiteX147" fmla="*/ 149444 w 177182"/>
                  <a:gd name="connsiteY147" fmla="*/ 201245 h 387666"/>
                  <a:gd name="connsiteX148" fmla="*/ 148347 w 177182"/>
                  <a:gd name="connsiteY148" fmla="*/ 234575 h 387666"/>
                  <a:gd name="connsiteX149" fmla="*/ 149719 w 177182"/>
                  <a:gd name="connsiteY149" fmla="*/ 267631 h 387666"/>
                  <a:gd name="connsiteX150" fmla="*/ 149719 w 177182"/>
                  <a:gd name="connsiteY150" fmla="*/ 267631 h 387666"/>
                  <a:gd name="connsiteX151" fmla="*/ 160417 w 177182"/>
                  <a:gd name="connsiteY151" fmla="*/ 382708 h 387666"/>
                  <a:gd name="connsiteX152" fmla="*/ 156714 w 177182"/>
                  <a:gd name="connsiteY152" fmla="*/ 387509 h 387666"/>
                  <a:gd name="connsiteX153" fmla="*/ 156165 w 177182"/>
                  <a:gd name="connsiteY153" fmla="*/ 387509 h 387666"/>
                  <a:gd name="connsiteX154" fmla="*/ 151776 w 177182"/>
                  <a:gd name="connsiteY154" fmla="*/ 384354 h 387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177182" h="387666">
                    <a:moveTo>
                      <a:pt x="151776" y="384354"/>
                    </a:moveTo>
                    <a:cubicBezTo>
                      <a:pt x="148347" y="349652"/>
                      <a:pt x="145330" y="314951"/>
                      <a:pt x="142312" y="280250"/>
                    </a:cubicBezTo>
                    <a:cubicBezTo>
                      <a:pt x="142038" y="276683"/>
                      <a:pt x="141626" y="273117"/>
                      <a:pt x="141352" y="269551"/>
                    </a:cubicBezTo>
                    <a:cubicBezTo>
                      <a:pt x="141215" y="268179"/>
                      <a:pt x="141215" y="266808"/>
                      <a:pt x="141078" y="265573"/>
                    </a:cubicBezTo>
                    <a:cubicBezTo>
                      <a:pt x="140803" y="259676"/>
                      <a:pt x="140529" y="253640"/>
                      <a:pt x="140255" y="247743"/>
                    </a:cubicBezTo>
                    <a:cubicBezTo>
                      <a:pt x="139843" y="237593"/>
                      <a:pt x="139980" y="227306"/>
                      <a:pt x="140255" y="217156"/>
                    </a:cubicBezTo>
                    <a:cubicBezTo>
                      <a:pt x="140666" y="206732"/>
                      <a:pt x="141489" y="196308"/>
                      <a:pt x="142449" y="185883"/>
                    </a:cubicBezTo>
                    <a:cubicBezTo>
                      <a:pt x="143409" y="175322"/>
                      <a:pt x="144507" y="164761"/>
                      <a:pt x="145741" y="154199"/>
                    </a:cubicBezTo>
                    <a:cubicBezTo>
                      <a:pt x="145878" y="153377"/>
                      <a:pt x="146015" y="152554"/>
                      <a:pt x="146015" y="151731"/>
                    </a:cubicBezTo>
                    <a:cubicBezTo>
                      <a:pt x="144918" y="153788"/>
                      <a:pt x="143821" y="155845"/>
                      <a:pt x="142724" y="157766"/>
                    </a:cubicBezTo>
                    <a:cubicBezTo>
                      <a:pt x="141764" y="159412"/>
                      <a:pt x="140666" y="161057"/>
                      <a:pt x="139706" y="162703"/>
                    </a:cubicBezTo>
                    <a:cubicBezTo>
                      <a:pt x="136963" y="167230"/>
                      <a:pt x="134083" y="171893"/>
                      <a:pt x="131339" y="176419"/>
                    </a:cubicBezTo>
                    <a:cubicBezTo>
                      <a:pt x="128322" y="181357"/>
                      <a:pt x="125441" y="186432"/>
                      <a:pt x="122150" y="191233"/>
                    </a:cubicBezTo>
                    <a:cubicBezTo>
                      <a:pt x="116800" y="199188"/>
                      <a:pt x="111314" y="207006"/>
                      <a:pt x="105965" y="214961"/>
                    </a:cubicBezTo>
                    <a:cubicBezTo>
                      <a:pt x="104045" y="217567"/>
                      <a:pt x="102261" y="220311"/>
                      <a:pt x="100478" y="222917"/>
                    </a:cubicBezTo>
                    <a:cubicBezTo>
                      <a:pt x="98969" y="225111"/>
                      <a:pt x="97461" y="227169"/>
                      <a:pt x="95815" y="229363"/>
                    </a:cubicBezTo>
                    <a:cubicBezTo>
                      <a:pt x="92386" y="234027"/>
                      <a:pt x="88957" y="238690"/>
                      <a:pt x="85528" y="243353"/>
                    </a:cubicBezTo>
                    <a:cubicBezTo>
                      <a:pt x="80042" y="250486"/>
                      <a:pt x="74144" y="257207"/>
                      <a:pt x="67971" y="264065"/>
                    </a:cubicBezTo>
                    <a:cubicBezTo>
                      <a:pt x="62211" y="270511"/>
                      <a:pt x="55901" y="276958"/>
                      <a:pt x="48495" y="281758"/>
                    </a:cubicBezTo>
                    <a:cubicBezTo>
                      <a:pt x="45066" y="283953"/>
                      <a:pt x="41499" y="286010"/>
                      <a:pt x="37796" y="287793"/>
                    </a:cubicBezTo>
                    <a:cubicBezTo>
                      <a:pt x="34779" y="289302"/>
                      <a:pt x="31487" y="290125"/>
                      <a:pt x="28195" y="290674"/>
                    </a:cubicBezTo>
                    <a:cubicBezTo>
                      <a:pt x="25863" y="291085"/>
                      <a:pt x="23257" y="290811"/>
                      <a:pt x="20925" y="290262"/>
                    </a:cubicBezTo>
                    <a:cubicBezTo>
                      <a:pt x="19554" y="289988"/>
                      <a:pt x="18182" y="289576"/>
                      <a:pt x="16811" y="289028"/>
                    </a:cubicBezTo>
                    <a:cubicBezTo>
                      <a:pt x="14753" y="288205"/>
                      <a:pt x="12970" y="287382"/>
                      <a:pt x="11187" y="286285"/>
                    </a:cubicBezTo>
                    <a:cubicBezTo>
                      <a:pt x="7209" y="283953"/>
                      <a:pt x="4466" y="279838"/>
                      <a:pt x="3095" y="275449"/>
                    </a:cubicBezTo>
                    <a:cubicBezTo>
                      <a:pt x="489" y="268042"/>
                      <a:pt x="-471" y="260087"/>
                      <a:pt x="214" y="252406"/>
                    </a:cubicBezTo>
                    <a:cubicBezTo>
                      <a:pt x="1586" y="237181"/>
                      <a:pt x="4466" y="222231"/>
                      <a:pt x="8307" y="207418"/>
                    </a:cubicBezTo>
                    <a:cubicBezTo>
                      <a:pt x="10776" y="198091"/>
                      <a:pt x="13245" y="188764"/>
                      <a:pt x="15576" y="179300"/>
                    </a:cubicBezTo>
                    <a:cubicBezTo>
                      <a:pt x="15988" y="177928"/>
                      <a:pt x="16262" y="176419"/>
                      <a:pt x="16674" y="175048"/>
                    </a:cubicBezTo>
                    <a:cubicBezTo>
                      <a:pt x="17908" y="171344"/>
                      <a:pt x="19142" y="167641"/>
                      <a:pt x="20377" y="163938"/>
                    </a:cubicBezTo>
                    <a:cubicBezTo>
                      <a:pt x="23257" y="155022"/>
                      <a:pt x="26275" y="146107"/>
                      <a:pt x="29155" y="137054"/>
                    </a:cubicBezTo>
                    <a:cubicBezTo>
                      <a:pt x="30938" y="131705"/>
                      <a:pt x="33133" y="126356"/>
                      <a:pt x="35190" y="121007"/>
                    </a:cubicBezTo>
                    <a:cubicBezTo>
                      <a:pt x="39305" y="110720"/>
                      <a:pt x="43831" y="100570"/>
                      <a:pt x="48495" y="90557"/>
                    </a:cubicBezTo>
                    <a:cubicBezTo>
                      <a:pt x="52609" y="81916"/>
                      <a:pt x="57136" y="73412"/>
                      <a:pt x="61799" y="65045"/>
                    </a:cubicBezTo>
                    <a:cubicBezTo>
                      <a:pt x="63857" y="61342"/>
                      <a:pt x="65914" y="57776"/>
                      <a:pt x="68109" y="54210"/>
                    </a:cubicBezTo>
                    <a:cubicBezTo>
                      <a:pt x="73184" y="45843"/>
                      <a:pt x="78121" y="37476"/>
                      <a:pt x="83471" y="29247"/>
                    </a:cubicBezTo>
                    <a:cubicBezTo>
                      <a:pt x="89506" y="19920"/>
                      <a:pt x="95403" y="10867"/>
                      <a:pt x="101438" y="1678"/>
                    </a:cubicBezTo>
                    <a:cubicBezTo>
                      <a:pt x="102536" y="169"/>
                      <a:pt x="104456" y="-517"/>
                      <a:pt x="106102" y="443"/>
                    </a:cubicBezTo>
                    <a:cubicBezTo>
                      <a:pt x="107611" y="1403"/>
                      <a:pt x="108296" y="3461"/>
                      <a:pt x="107336" y="5107"/>
                    </a:cubicBezTo>
                    <a:cubicBezTo>
                      <a:pt x="103770" y="10456"/>
                      <a:pt x="100204" y="15805"/>
                      <a:pt x="96775" y="21154"/>
                    </a:cubicBezTo>
                    <a:cubicBezTo>
                      <a:pt x="94580" y="24583"/>
                      <a:pt x="92249" y="28149"/>
                      <a:pt x="90054" y="31578"/>
                    </a:cubicBezTo>
                    <a:cubicBezTo>
                      <a:pt x="88545" y="33910"/>
                      <a:pt x="87037" y="36105"/>
                      <a:pt x="85665" y="38436"/>
                    </a:cubicBezTo>
                    <a:cubicBezTo>
                      <a:pt x="81962" y="44471"/>
                      <a:pt x="78395" y="50644"/>
                      <a:pt x="74692" y="56679"/>
                    </a:cubicBezTo>
                    <a:cubicBezTo>
                      <a:pt x="73321" y="59148"/>
                      <a:pt x="71812" y="61616"/>
                      <a:pt x="70303" y="63948"/>
                    </a:cubicBezTo>
                    <a:cubicBezTo>
                      <a:pt x="68520" y="66829"/>
                      <a:pt x="67011" y="69983"/>
                      <a:pt x="65365" y="73001"/>
                    </a:cubicBezTo>
                    <a:cubicBezTo>
                      <a:pt x="62896" y="77527"/>
                      <a:pt x="60565" y="82053"/>
                      <a:pt x="58233" y="86717"/>
                    </a:cubicBezTo>
                    <a:cubicBezTo>
                      <a:pt x="58233" y="86580"/>
                      <a:pt x="58370" y="86442"/>
                      <a:pt x="58507" y="86305"/>
                    </a:cubicBezTo>
                    <a:cubicBezTo>
                      <a:pt x="50278" y="103039"/>
                      <a:pt x="43008" y="120321"/>
                      <a:pt x="36562" y="137877"/>
                    </a:cubicBezTo>
                    <a:cubicBezTo>
                      <a:pt x="32310" y="151182"/>
                      <a:pt x="28058" y="164349"/>
                      <a:pt x="23669" y="177517"/>
                    </a:cubicBezTo>
                    <a:cubicBezTo>
                      <a:pt x="23120" y="179300"/>
                      <a:pt x="22709" y="181083"/>
                      <a:pt x="22297" y="182866"/>
                    </a:cubicBezTo>
                    <a:cubicBezTo>
                      <a:pt x="21063" y="187667"/>
                      <a:pt x="19828" y="192330"/>
                      <a:pt x="18731" y="197131"/>
                    </a:cubicBezTo>
                    <a:cubicBezTo>
                      <a:pt x="17634" y="201383"/>
                      <a:pt x="16536" y="205772"/>
                      <a:pt x="15439" y="210024"/>
                    </a:cubicBezTo>
                    <a:cubicBezTo>
                      <a:pt x="14067" y="215099"/>
                      <a:pt x="13107" y="220311"/>
                      <a:pt x="12010" y="225523"/>
                    </a:cubicBezTo>
                    <a:cubicBezTo>
                      <a:pt x="12010" y="225523"/>
                      <a:pt x="12010" y="225523"/>
                      <a:pt x="12010" y="225386"/>
                    </a:cubicBezTo>
                    <a:cubicBezTo>
                      <a:pt x="10227" y="234575"/>
                      <a:pt x="8855" y="243765"/>
                      <a:pt x="8032" y="252955"/>
                    </a:cubicBezTo>
                    <a:cubicBezTo>
                      <a:pt x="8032" y="252818"/>
                      <a:pt x="8032" y="252680"/>
                      <a:pt x="8032" y="252680"/>
                    </a:cubicBezTo>
                    <a:cubicBezTo>
                      <a:pt x="7895" y="255149"/>
                      <a:pt x="7895" y="257618"/>
                      <a:pt x="8032" y="260087"/>
                    </a:cubicBezTo>
                    <a:cubicBezTo>
                      <a:pt x="8307" y="262556"/>
                      <a:pt x="8718" y="265025"/>
                      <a:pt x="9130" y="267494"/>
                    </a:cubicBezTo>
                    <a:cubicBezTo>
                      <a:pt x="9130" y="267494"/>
                      <a:pt x="9130" y="267356"/>
                      <a:pt x="9130" y="267356"/>
                    </a:cubicBezTo>
                    <a:cubicBezTo>
                      <a:pt x="9130" y="267356"/>
                      <a:pt x="9130" y="267494"/>
                      <a:pt x="9130" y="267494"/>
                    </a:cubicBezTo>
                    <a:lnTo>
                      <a:pt x="9130" y="267494"/>
                    </a:lnTo>
                    <a:cubicBezTo>
                      <a:pt x="9541" y="269414"/>
                      <a:pt x="10090" y="271197"/>
                      <a:pt x="10638" y="272980"/>
                    </a:cubicBezTo>
                    <a:cubicBezTo>
                      <a:pt x="10638" y="272843"/>
                      <a:pt x="10501" y="272569"/>
                      <a:pt x="10501" y="272431"/>
                    </a:cubicBezTo>
                    <a:cubicBezTo>
                      <a:pt x="10776" y="272980"/>
                      <a:pt x="10913" y="273529"/>
                      <a:pt x="11187" y="274077"/>
                    </a:cubicBezTo>
                    <a:lnTo>
                      <a:pt x="11187" y="274077"/>
                    </a:lnTo>
                    <a:cubicBezTo>
                      <a:pt x="11187" y="274077"/>
                      <a:pt x="11187" y="274077"/>
                      <a:pt x="11187" y="274077"/>
                    </a:cubicBezTo>
                    <a:cubicBezTo>
                      <a:pt x="11187" y="274077"/>
                      <a:pt x="11187" y="274214"/>
                      <a:pt x="11187" y="274214"/>
                    </a:cubicBezTo>
                    <a:cubicBezTo>
                      <a:pt x="11187" y="274214"/>
                      <a:pt x="11187" y="274214"/>
                      <a:pt x="11187" y="274214"/>
                    </a:cubicBezTo>
                    <a:cubicBezTo>
                      <a:pt x="11599" y="275175"/>
                      <a:pt x="12147" y="276135"/>
                      <a:pt x="12833" y="276958"/>
                    </a:cubicBezTo>
                    <a:cubicBezTo>
                      <a:pt x="12696" y="276821"/>
                      <a:pt x="12559" y="276683"/>
                      <a:pt x="12559" y="276546"/>
                    </a:cubicBezTo>
                    <a:cubicBezTo>
                      <a:pt x="12833" y="276958"/>
                      <a:pt x="13245" y="277369"/>
                      <a:pt x="13519" y="277643"/>
                    </a:cubicBezTo>
                    <a:cubicBezTo>
                      <a:pt x="13930" y="277918"/>
                      <a:pt x="14205" y="278329"/>
                      <a:pt x="14616" y="278604"/>
                    </a:cubicBezTo>
                    <a:cubicBezTo>
                      <a:pt x="14479" y="278466"/>
                      <a:pt x="14342" y="278329"/>
                      <a:pt x="14205" y="278192"/>
                    </a:cubicBezTo>
                    <a:cubicBezTo>
                      <a:pt x="14616" y="278466"/>
                      <a:pt x="15028" y="278878"/>
                      <a:pt x="15576" y="279152"/>
                    </a:cubicBezTo>
                    <a:cubicBezTo>
                      <a:pt x="15988" y="279427"/>
                      <a:pt x="16399" y="279701"/>
                      <a:pt x="16948" y="279975"/>
                    </a:cubicBezTo>
                    <a:cubicBezTo>
                      <a:pt x="16811" y="279975"/>
                      <a:pt x="16674" y="279838"/>
                      <a:pt x="16536" y="279701"/>
                    </a:cubicBezTo>
                    <a:cubicBezTo>
                      <a:pt x="17634" y="280387"/>
                      <a:pt x="18868" y="280798"/>
                      <a:pt x="20103" y="281347"/>
                    </a:cubicBezTo>
                    <a:cubicBezTo>
                      <a:pt x="19965" y="281347"/>
                      <a:pt x="19828" y="281210"/>
                      <a:pt x="19691" y="281210"/>
                    </a:cubicBezTo>
                    <a:cubicBezTo>
                      <a:pt x="20651" y="281621"/>
                      <a:pt x="21886" y="281895"/>
                      <a:pt x="22846" y="282170"/>
                    </a:cubicBezTo>
                    <a:cubicBezTo>
                      <a:pt x="23394" y="282307"/>
                      <a:pt x="23943" y="282307"/>
                      <a:pt x="24629" y="282444"/>
                    </a:cubicBezTo>
                    <a:cubicBezTo>
                      <a:pt x="24629" y="282444"/>
                      <a:pt x="24629" y="282444"/>
                      <a:pt x="24492" y="282444"/>
                    </a:cubicBezTo>
                    <a:cubicBezTo>
                      <a:pt x="25452" y="282581"/>
                      <a:pt x="26549" y="282581"/>
                      <a:pt x="27509" y="282444"/>
                    </a:cubicBezTo>
                    <a:cubicBezTo>
                      <a:pt x="27509" y="282444"/>
                      <a:pt x="27372" y="282444"/>
                      <a:pt x="27372" y="282444"/>
                    </a:cubicBezTo>
                    <a:cubicBezTo>
                      <a:pt x="27921" y="282307"/>
                      <a:pt x="28606" y="282170"/>
                      <a:pt x="29292" y="282170"/>
                    </a:cubicBezTo>
                    <a:cubicBezTo>
                      <a:pt x="29841" y="282033"/>
                      <a:pt x="30390" y="281895"/>
                      <a:pt x="30938" y="281758"/>
                    </a:cubicBezTo>
                    <a:cubicBezTo>
                      <a:pt x="33133" y="280935"/>
                      <a:pt x="35190" y="280112"/>
                      <a:pt x="37248" y="279015"/>
                    </a:cubicBezTo>
                    <a:cubicBezTo>
                      <a:pt x="37110" y="279152"/>
                      <a:pt x="36973" y="279152"/>
                      <a:pt x="36836" y="279289"/>
                    </a:cubicBezTo>
                    <a:cubicBezTo>
                      <a:pt x="39579" y="277781"/>
                      <a:pt x="42185" y="276135"/>
                      <a:pt x="44791" y="274489"/>
                    </a:cubicBezTo>
                    <a:cubicBezTo>
                      <a:pt x="44791" y="274489"/>
                      <a:pt x="44654" y="274626"/>
                      <a:pt x="44654" y="274626"/>
                    </a:cubicBezTo>
                    <a:cubicBezTo>
                      <a:pt x="47123" y="272980"/>
                      <a:pt x="49455" y="271197"/>
                      <a:pt x="51649" y="269277"/>
                    </a:cubicBezTo>
                    <a:cubicBezTo>
                      <a:pt x="51512" y="269414"/>
                      <a:pt x="51375" y="269551"/>
                      <a:pt x="51238" y="269688"/>
                    </a:cubicBezTo>
                    <a:cubicBezTo>
                      <a:pt x="57547" y="263927"/>
                      <a:pt x="63171" y="257618"/>
                      <a:pt x="68794" y="251172"/>
                    </a:cubicBezTo>
                    <a:cubicBezTo>
                      <a:pt x="68657" y="251309"/>
                      <a:pt x="68520" y="251446"/>
                      <a:pt x="68520" y="251583"/>
                    </a:cubicBezTo>
                    <a:cubicBezTo>
                      <a:pt x="77847" y="241022"/>
                      <a:pt x="85939" y="229500"/>
                      <a:pt x="94032" y="218116"/>
                    </a:cubicBezTo>
                    <a:cubicBezTo>
                      <a:pt x="93895" y="218253"/>
                      <a:pt x="93758" y="218390"/>
                      <a:pt x="93758" y="218528"/>
                    </a:cubicBezTo>
                    <a:cubicBezTo>
                      <a:pt x="94032" y="218116"/>
                      <a:pt x="94169" y="217705"/>
                      <a:pt x="94443" y="217430"/>
                    </a:cubicBezTo>
                    <a:cubicBezTo>
                      <a:pt x="94306" y="217567"/>
                      <a:pt x="94306" y="217705"/>
                      <a:pt x="94169" y="217842"/>
                    </a:cubicBezTo>
                    <a:cubicBezTo>
                      <a:pt x="94580" y="217293"/>
                      <a:pt x="94855" y="216882"/>
                      <a:pt x="95129" y="216333"/>
                    </a:cubicBezTo>
                    <a:cubicBezTo>
                      <a:pt x="95129" y="216333"/>
                      <a:pt x="95129" y="216470"/>
                      <a:pt x="95129" y="216470"/>
                    </a:cubicBezTo>
                    <a:cubicBezTo>
                      <a:pt x="95540" y="215784"/>
                      <a:pt x="96089" y="214961"/>
                      <a:pt x="96638" y="214276"/>
                    </a:cubicBezTo>
                    <a:cubicBezTo>
                      <a:pt x="96775" y="214138"/>
                      <a:pt x="96912" y="213864"/>
                      <a:pt x="97049" y="213727"/>
                    </a:cubicBezTo>
                    <a:cubicBezTo>
                      <a:pt x="97872" y="212492"/>
                      <a:pt x="98695" y="211395"/>
                      <a:pt x="99381" y="210161"/>
                    </a:cubicBezTo>
                    <a:cubicBezTo>
                      <a:pt x="100067" y="209063"/>
                      <a:pt x="100890" y="207966"/>
                      <a:pt x="101576" y="206869"/>
                    </a:cubicBezTo>
                    <a:cubicBezTo>
                      <a:pt x="102124" y="206046"/>
                      <a:pt x="102673" y="205360"/>
                      <a:pt x="103084" y="204537"/>
                    </a:cubicBezTo>
                    <a:cubicBezTo>
                      <a:pt x="103222" y="204400"/>
                      <a:pt x="103359" y="204126"/>
                      <a:pt x="103496" y="203989"/>
                    </a:cubicBezTo>
                    <a:cubicBezTo>
                      <a:pt x="103907" y="203166"/>
                      <a:pt x="104593" y="202480"/>
                      <a:pt x="105005" y="201657"/>
                    </a:cubicBezTo>
                    <a:cubicBezTo>
                      <a:pt x="105827" y="200422"/>
                      <a:pt x="106651" y="199188"/>
                      <a:pt x="107611" y="197954"/>
                    </a:cubicBezTo>
                    <a:cubicBezTo>
                      <a:pt x="107474" y="198091"/>
                      <a:pt x="107474" y="198091"/>
                      <a:pt x="107336" y="198228"/>
                    </a:cubicBezTo>
                    <a:cubicBezTo>
                      <a:pt x="107885" y="197405"/>
                      <a:pt x="108434" y="196582"/>
                      <a:pt x="108982" y="195759"/>
                    </a:cubicBezTo>
                    <a:cubicBezTo>
                      <a:pt x="108845" y="195896"/>
                      <a:pt x="108845" y="196033"/>
                      <a:pt x="108708" y="196170"/>
                    </a:cubicBezTo>
                    <a:cubicBezTo>
                      <a:pt x="109394" y="195073"/>
                      <a:pt x="110217" y="193839"/>
                      <a:pt x="111040" y="192741"/>
                    </a:cubicBezTo>
                    <a:cubicBezTo>
                      <a:pt x="110903" y="192879"/>
                      <a:pt x="110765" y="193016"/>
                      <a:pt x="110765" y="193153"/>
                    </a:cubicBezTo>
                    <a:cubicBezTo>
                      <a:pt x="111725" y="191781"/>
                      <a:pt x="112685" y="190273"/>
                      <a:pt x="113783" y="188764"/>
                    </a:cubicBezTo>
                    <a:cubicBezTo>
                      <a:pt x="113920" y="188627"/>
                      <a:pt x="114057" y="188489"/>
                      <a:pt x="114057" y="188352"/>
                    </a:cubicBezTo>
                    <a:cubicBezTo>
                      <a:pt x="114332" y="187941"/>
                      <a:pt x="114743" y="187392"/>
                      <a:pt x="115017" y="186981"/>
                    </a:cubicBezTo>
                    <a:cubicBezTo>
                      <a:pt x="114880" y="187118"/>
                      <a:pt x="114743" y="187255"/>
                      <a:pt x="114743" y="187392"/>
                    </a:cubicBezTo>
                    <a:cubicBezTo>
                      <a:pt x="115292" y="186569"/>
                      <a:pt x="115840" y="185746"/>
                      <a:pt x="116389" y="184923"/>
                    </a:cubicBezTo>
                    <a:cubicBezTo>
                      <a:pt x="116389" y="184923"/>
                      <a:pt x="116252" y="185060"/>
                      <a:pt x="116252" y="185060"/>
                    </a:cubicBezTo>
                    <a:cubicBezTo>
                      <a:pt x="116389" y="184923"/>
                      <a:pt x="116526" y="184649"/>
                      <a:pt x="116663" y="184512"/>
                    </a:cubicBezTo>
                    <a:cubicBezTo>
                      <a:pt x="116663" y="184512"/>
                      <a:pt x="116526" y="184649"/>
                      <a:pt x="116526" y="184649"/>
                    </a:cubicBezTo>
                    <a:cubicBezTo>
                      <a:pt x="116663" y="184512"/>
                      <a:pt x="116663" y="184375"/>
                      <a:pt x="116800" y="184238"/>
                    </a:cubicBezTo>
                    <a:cubicBezTo>
                      <a:pt x="116800" y="184238"/>
                      <a:pt x="116800" y="184238"/>
                      <a:pt x="116800" y="184238"/>
                    </a:cubicBezTo>
                    <a:lnTo>
                      <a:pt x="116800" y="184238"/>
                    </a:lnTo>
                    <a:cubicBezTo>
                      <a:pt x="117349" y="183415"/>
                      <a:pt x="117898" y="182454"/>
                      <a:pt x="118446" y="181494"/>
                    </a:cubicBezTo>
                    <a:cubicBezTo>
                      <a:pt x="120367" y="178202"/>
                      <a:pt x="122424" y="175048"/>
                      <a:pt x="124344" y="171893"/>
                    </a:cubicBezTo>
                    <a:cubicBezTo>
                      <a:pt x="127910" y="165995"/>
                      <a:pt x="131477" y="160235"/>
                      <a:pt x="135043" y="154337"/>
                    </a:cubicBezTo>
                    <a:cubicBezTo>
                      <a:pt x="135591" y="153514"/>
                      <a:pt x="136003" y="152691"/>
                      <a:pt x="136414" y="151868"/>
                    </a:cubicBezTo>
                    <a:cubicBezTo>
                      <a:pt x="138197" y="148713"/>
                      <a:pt x="139843" y="145558"/>
                      <a:pt x="141626" y="142404"/>
                    </a:cubicBezTo>
                    <a:cubicBezTo>
                      <a:pt x="144507" y="137192"/>
                      <a:pt x="147387" y="131980"/>
                      <a:pt x="150267" y="126767"/>
                    </a:cubicBezTo>
                    <a:cubicBezTo>
                      <a:pt x="150679" y="124573"/>
                      <a:pt x="151090" y="122241"/>
                      <a:pt x="151502" y="120047"/>
                    </a:cubicBezTo>
                    <a:cubicBezTo>
                      <a:pt x="152325" y="115658"/>
                      <a:pt x="153422" y="111131"/>
                      <a:pt x="154382" y="106742"/>
                    </a:cubicBezTo>
                    <a:cubicBezTo>
                      <a:pt x="155480" y="102353"/>
                      <a:pt x="156851" y="97964"/>
                      <a:pt x="158086" y="93438"/>
                    </a:cubicBezTo>
                    <a:cubicBezTo>
                      <a:pt x="158909" y="90420"/>
                      <a:pt x="159457" y="87128"/>
                      <a:pt x="160554" y="84111"/>
                    </a:cubicBezTo>
                    <a:cubicBezTo>
                      <a:pt x="161515" y="81642"/>
                      <a:pt x="162475" y="79036"/>
                      <a:pt x="164258" y="76978"/>
                    </a:cubicBezTo>
                    <a:cubicBezTo>
                      <a:pt x="165218" y="76018"/>
                      <a:pt x="165629" y="75607"/>
                      <a:pt x="166727" y="74647"/>
                    </a:cubicBezTo>
                    <a:cubicBezTo>
                      <a:pt x="167138" y="74372"/>
                      <a:pt x="167687" y="74098"/>
                      <a:pt x="168098" y="73961"/>
                    </a:cubicBezTo>
                    <a:cubicBezTo>
                      <a:pt x="168784" y="73824"/>
                      <a:pt x="169607" y="73549"/>
                      <a:pt x="170293" y="73549"/>
                    </a:cubicBezTo>
                    <a:cubicBezTo>
                      <a:pt x="171390" y="73549"/>
                      <a:pt x="172625" y="73824"/>
                      <a:pt x="173722" y="73961"/>
                    </a:cubicBezTo>
                    <a:cubicBezTo>
                      <a:pt x="175916" y="74235"/>
                      <a:pt x="177425" y="76293"/>
                      <a:pt x="177151" y="78487"/>
                    </a:cubicBezTo>
                    <a:cubicBezTo>
                      <a:pt x="176876" y="80956"/>
                      <a:pt x="176602" y="83425"/>
                      <a:pt x="176328" y="85894"/>
                    </a:cubicBezTo>
                    <a:cubicBezTo>
                      <a:pt x="176191" y="87814"/>
                      <a:pt x="175779" y="89460"/>
                      <a:pt x="175368" y="91243"/>
                    </a:cubicBezTo>
                    <a:cubicBezTo>
                      <a:pt x="175093" y="92889"/>
                      <a:pt x="174407" y="94535"/>
                      <a:pt x="173859" y="96181"/>
                    </a:cubicBezTo>
                    <a:cubicBezTo>
                      <a:pt x="173036" y="98375"/>
                      <a:pt x="172213" y="100433"/>
                      <a:pt x="171253" y="102627"/>
                    </a:cubicBezTo>
                    <a:cubicBezTo>
                      <a:pt x="169333" y="107016"/>
                      <a:pt x="167275" y="111268"/>
                      <a:pt x="165081" y="115520"/>
                    </a:cubicBezTo>
                    <a:cubicBezTo>
                      <a:pt x="162612" y="120458"/>
                      <a:pt x="160280" y="125533"/>
                      <a:pt x="157674" y="130334"/>
                    </a:cubicBezTo>
                    <a:cubicBezTo>
                      <a:pt x="155891" y="140209"/>
                      <a:pt x="154519" y="150085"/>
                      <a:pt x="153285" y="160097"/>
                    </a:cubicBezTo>
                    <a:cubicBezTo>
                      <a:pt x="151639" y="173813"/>
                      <a:pt x="150404" y="187667"/>
                      <a:pt x="149444" y="201383"/>
                    </a:cubicBezTo>
                    <a:cubicBezTo>
                      <a:pt x="149444" y="201383"/>
                      <a:pt x="149444" y="201383"/>
                      <a:pt x="149444" y="201245"/>
                    </a:cubicBezTo>
                    <a:cubicBezTo>
                      <a:pt x="148759" y="212355"/>
                      <a:pt x="148347" y="223465"/>
                      <a:pt x="148347" y="234575"/>
                    </a:cubicBezTo>
                    <a:cubicBezTo>
                      <a:pt x="148347" y="245548"/>
                      <a:pt x="149033" y="256658"/>
                      <a:pt x="149719" y="267631"/>
                    </a:cubicBezTo>
                    <a:cubicBezTo>
                      <a:pt x="149719" y="267631"/>
                      <a:pt x="149719" y="267631"/>
                      <a:pt x="149719" y="267631"/>
                    </a:cubicBezTo>
                    <a:cubicBezTo>
                      <a:pt x="153148" y="306036"/>
                      <a:pt x="156577" y="344440"/>
                      <a:pt x="160417" y="382708"/>
                    </a:cubicBezTo>
                    <a:cubicBezTo>
                      <a:pt x="160691" y="385040"/>
                      <a:pt x="159046" y="387234"/>
                      <a:pt x="156714" y="387509"/>
                    </a:cubicBezTo>
                    <a:cubicBezTo>
                      <a:pt x="156577" y="387509"/>
                      <a:pt x="156302" y="387509"/>
                      <a:pt x="156165" y="387509"/>
                    </a:cubicBezTo>
                    <a:cubicBezTo>
                      <a:pt x="153971" y="388194"/>
                      <a:pt x="152051" y="386549"/>
                      <a:pt x="151776" y="38435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2" name="任意多边形: 形状 361"/>
              <p:cNvSpPr/>
              <p:nvPr/>
            </p:nvSpPr>
            <p:spPr>
              <a:xfrm>
                <a:off x="2518981" y="3747015"/>
                <a:ext cx="1089113" cy="968819"/>
              </a:xfrm>
              <a:custGeom>
                <a:avLst/>
                <a:gdLst>
                  <a:gd name="connsiteX0" fmla="*/ 473911 w 1089113"/>
                  <a:gd name="connsiteY0" fmla="*/ 968820 h 968819"/>
                  <a:gd name="connsiteX1" fmla="*/ 387911 w 1089113"/>
                  <a:gd name="connsiteY1" fmla="*/ 960727 h 968819"/>
                  <a:gd name="connsiteX2" fmla="*/ 331264 w 1089113"/>
                  <a:gd name="connsiteY2" fmla="*/ 946051 h 968819"/>
                  <a:gd name="connsiteX3" fmla="*/ 327561 w 1089113"/>
                  <a:gd name="connsiteY3" fmla="*/ 944679 h 968819"/>
                  <a:gd name="connsiteX4" fmla="*/ 321526 w 1089113"/>
                  <a:gd name="connsiteY4" fmla="*/ 942622 h 968819"/>
                  <a:gd name="connsiteX5" fmla="*/ 321663 w 1089113"/>
                  <a:gd name="connsiteY5" fmla="*/ 942622 h 968819"/>
                  <a:gd name="connsiteX6" fmla="*/ 244853 w 1089113"/>
                  <a:gd name="connsiteY6" fmla="*/ 906823 h 968819"/>
                  <a:gd name="connsiteX7" fmla="*/ 177645 w 1089113"/>
                  <a:gd name="connsiteY7" fmla="*/ 856760 h 968819"/>
                  <a:gd name="connsiteX8" fmla="*/ 146510 w 1089113"/>
                  <a:gd name="connsiteY8" fmla="*/ 826173 h 968819"/>
                  <a:gd name="connsiteX9" fmla="*/ 95486 w 1089113"/>
                  <a:gd name="connsiteY9" fmla="*/ 769389 h 968819"/>
                  <a:gd name="connsiteX10" fmla="*/ 19911 w 1089113"/>
                  <a:gd name="connsiteY10" fmla="*/ 618376 h 968819"/>
                  <a:gd name="connsiteX11" fmla="*/ 846 w 1089113"/>
                  <a:gd name="connsiteY11" fmla="*/ 460916 h 968819"/>
                  <a:gd name="connsiteX12" fmla="*/ 43503 w 1089113"/>
                  <a:gd name="connsiteY12" fmla="*/ 290426 h 968819"/>
                  <a:gd name="connsiteX13" fmla="*/ 94389 w 1089113"/>
                  <a:gd name="connsiteY13" fmla="*/ 212245 h 968819"/>
                  <a:gd name="connsiteX14" fmla="*/ 158854 w 1089113"/>
                  <a:gd name="connsiteY14" fmla="*/ 148877 h 968819"/>
                  <a:gd name="connsiteX15" fmla="*/ 289430 w 1089113"/>
                  <a:gd name="connsiteY15" fmla="*/ 68638 h 968819"/>
                  <a:gd name="connsiteX16" fmla="*/ 461018 w 1089113"/>
                  <a:gd name="connsiteY16" fmla="*/ 15969 h 968819"/>
                  <a:gd name="connsiteX17" fmla="*/ 636034 w 1089113"/>
                  <a:gd name="connsiteY17" fmla="*/ 196 h 968819"/>
                  <a:gd name="connsiteX18" fmla="*/ 804055 w 1089113"/>
                  <a:gd name="connsiteY18" fmla="*/ 28862 h 968819"/>
                  <a:gd name="connsiteX19" fmla="*/ 891975 w 1089113"/>
                  <a:gd name="connsiteY19" fmla="*/ 68090 h 968819"/>
                  <a:gd name="connsiteX20" fmla="*/ 927910 w 1089113"/>
                  <a:gd name="connsiteY20" fmla="*/ 92504 h 968819"/>
                  <a:gd name="connsiteX21" fmla="*/ 941763 w 1089113"/>
                  <a:gd name="connsiteY21" fmla="*/ 103751 h 968819"/>
                  <a:gd name="connsiteX22" fmla="*/ 943410 w 1089113"/>
                  <a:gd name="connsiteY22" fmla="*/ 105123 h 968819"/>
                  <a:gd name="connsiteX23" fmla="*/ 943684 w 1089113"/>
                  <a:gd name="connsiteY23" fmla="*/ 105397 h 968819"/>
                  <a:gd name="connsiteX24" fmla="*/ 961377 w 1089113"/>
                  <a:gd name="connsiteY24" fmla="*/ 121582 h 968819"/>
                  <a:gd name="connsiteX25" fmla="*/ 1017064 w 1089113"/>
                  <a:gd name="connsiteY25" fmla="*/ 193728 h 968819"/>
                  <a:gd name="connsiteX26" fmla="*/ 1077415 w 1089113"/>
                  <a:gd name="connsiteY26" fmla="*/ 346113 h 968819"/>
                  <a:gd name="connsiteX27" fmla="*/ 1084822 w 1089113"/>
                  <a:gd name="connsiteY27" fmla="*/ 517975 h 968819"/>
                  <a:gd name="connsiteX28" fmla="*/ 1062601 w 1089113"/>
                  <a:gd name="connsiteY28" fmla="*/ 604385 h 968819"/>
                  <a:gd name="connsiteX29" fmla="*/ 1030232 w 1089113"/>
                  <a:gd name="connsiteY29" fmla="*/ 677766 h 968819"/>
                  <a:gd name="connsiteX30" fmla="*/ 1006229 w 1089113"/>
                  <a:gd name="connsiteY30" fmla="*/ 717268 h 968819"/>
                  <a:gd name="connsiteX31" fmla="*/ 1006777 w 1089113"/>
                  <a:gd name="connsiteY31" fmla="*/ 716582 h 968819"/>
                  <a:gd name="connsiteX32" fmla="*/ 1004583 w 1089113"/>
                  <a:gd name="connsiteY32" fmla="*/ 719737 h 968819"/>
                  <a:gd name="connsiteX33" fmla="*/ 1004171 w 1089113"/>
                  <a:gd name="connsiteY33" fmla="*/ 720423 h 968819"/>
                  <a:gd name="connsiteX34" fmla="*/ 1004446 w 1089113"/>
                  <a:gd name="connsiteY34" fmla="*/ 719874 h 968819"/>
                  <a:gd name="connsiteX35" fmla="*/ 889780 w 1089113"/>
                  <a:gd name="connsiteY35" fmla="*/ 841261 h 968819"/>
                  <a:gd name="connsiteX36" fmla="*/ 733006 w 1089113"/>
                  <a:gd name="connsiteY36" fmla="*/ 923968 h 968819"/>
                  <a:gd name="connsiteX37" fmla="*/ 566357 w 1089113"/>
                  <a:gd name="connsiteY37" fmla="*/ 962510 h 968819"/>
                  <a:gd name="connsiteX38" fmla="*/ 478574 w 1089113"/>
                  <a:gd name="connsiteY38" fmla="*/ 968408 h 968819"/>
                  <a:gd name="connsiteX39" fmla="*/ 473911 w 1089113"/>
                  <a:gd name="connsiteY39" fmla="*/ 968820 h 968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89113" h="968819">
                    <a:moveTo>
                      <a:pt x="473911" y="968820"/>
                    </a:moveTo>
                    <a:cubicBezTo>
                      <a:pt x="445107" y="968820"/>
                      <a:pt x="416166" y="965802"/>
                      <a:pt x="387911" y="960727"/>
                    </a:cubicBezTo>
                    <a:cubicBezTo>
                      <a:pt x="368709" y="957298"/>
                      <a:pt x="349644" y="952360"/>
                      <a:pt x="331264" y="946051"/>
                    </a:cubicBezTo>
                    <a:cubicBezTo>
                      <a:pt x="330030" y="945640"/>
                      <a:pt x="328795" y="945091"/>
                      <a:pt x="327561" y="944679"/>
                    </a:cubicBezTo>
                    <a:cubicBezTo>
                      <a:pt x="325504" y="943994"/>
                      <a:pt x="323446" y="943308"/>
                      <a:pt x="321526" y="942622"/>
                    </a:cubicBezTo>
                    <a:cubicBezTo>
                      <a:pt x="321526" y="942622"/>
                      <a:pt x="321663" y="942622"/>
                      <a:pt x="321663" y="942622"/>
                    </a:cubicBezTo>
                    <a:cubicBezTo>
                      <a:pt x="295054" y="933158"/>
                      <a:pt x="268994" y="921637"/>
                      <a:pt x="244853" y="906823"/>
                    </a:cubicBezTo>
                    <a:cubicBezTo>
                      <a:pt x="220988" y="892147"/>
                      <a:pt x="198631" y="875276"/>
                      <a:pt x="177645" y="856760"/>
                    </a:cubicBezTo>
                    <a:cubicBezTo>
                      <a:pt x="166672" y="847159"/>
                      <a:pt x="156385" y="836872"/>
                      <a:pt x="146510" y="826173"/>
                    </a:cubicBezTo>
                    <a:cubicBezTo>
                      <a:pt x="127445" y="809165"/>
                      <a:pt x="110848" y="789826"/>
                      <a:pt x="95486" y="769389"/>
                    </a:cubicBezTo>
                    <a:cubicBezTo>
                      <a:pt x="61196" y="724263"/>
                      <a:pt x="36919" y="672417"/>
                      <a:pt x="19911" y="618376"/>
                    </a:cubicBezTo>
                    <a:cubicBezTo>
                      <a:pt x="3863" y="567489"/>
                      <a:pt x="-2446" y="513997"/>
                      <a:pt x="846" y="460916"/>
                    </a:cubicBezTo>
                    <a:cubicBezTo>
                      <a:pt x="4549" y="402486"/>
                      <a:pt x="17717" y="343233"/>
                      <a:pt x="43503" y="290426"/>
                    </a:cubicBezTo>
                    <a:cubicBezTo>
                      <a:pt x="57219" y="262308"/>
                      <a:pt x="74364" y="236248"/>
                      <a:pt x="94389" y="212245"/>
                    </a:cubicBezTo>
                    <a:cubicBezTo>
                      <a:pt x="113729" y="189065"/>
                      <a:pt x="135948" y="168217"/>
                      <a:pt x="158854" y="148877"/>
                    </a:cubicBezTo>
                    <a:cubicBezTo>
                      <a:pt x="198356" y="115684"/>
                      <a:pt x="242385" y="89761"/>
                      <a:pt x="289430" y="68638"/>
                    </a:cubicBezTo>
                    <a:cubicBezTo>
                      <a:pt x="344157" y="44087"/>
                      <a:pt x="402176" y="27490"/>
                      <a:pt x="461018" y="15969"/>
                    </a:cubicBezTo>
                    <a:cubicBezTo>
                      <a:pt x="518488" y="4722"/>
                      <a:pt x="577467" y="-1176"/>
                      <a:pt x="636034" y="196"/>
                    </a:cubicBezTo>
                    <a:cubicBezTo>
                      <a:pt x="692818" y="1567"/>
                      <a:pt x="750151" y="10208"/>
                      <a:pt x="804055" y="28862"/>
                    </a:cubicBezTo>
                    <a:cubicBezTo>
                      <a:pt x="834642" y="39423"/>
                      <a:pt x="863857" y="52042"/>
                      <a:pt x="891975" y="68090"/>
                    </a:cubicBezTo>
                    <a:cubicBezTo>
                      <a:pt x="904456" y="75359"/>
                      <a:pt x="916389" y="83726"/>
                      <a:pt x="927910" y="92504"/>
                    </a:cubicBezTo>
                    <a:cubicBezTo>
                      <a:pt x="932574" y="96070"/>
                      <a:pt x="937237" y="99911"/>
                      <a:pt x="941763" y="103751"/>
                    </a:cubicBezTo>
                    <a:cubicBezTo>
                      <a:pt x="942312" y="104163"/>
                      <a:pt x="942861" y="104712"/>
                      <a:pt x="943410" y="105123"/>
                    </a:cubicBezTo>
                    <a:cubicBezTo>
                      <a:pt x="943547" y="105260"/>
                      <a:pt x="943684" y="105397"/>
                      <a:pt x="943684" y="105397"/>
                    </a:cubicBezTo>
                    <a:cubicBezTo>
                      <a:pt x="949719" y="110747"/>
                      <a:pt x="955617" y="116096"/>
                      <a:pt x="961377" y="121582"/>
                    </a:cubicBezTo>
                    <a:cubicBezTo>
                      <a:pt x="983323" y="142842"/>
                      <a:pt x="1001154" y="167805"/>
                      <a:pt x="1017064" y="193728"/>
                    </a:cubicBezTo>
                    <a:cubicBezTo>
                      <a:pt x="1045868" y="240363"/>
                      <a:pt x="1066305" y="292484"/>
                      <a:pt x="1077415" y="346113"/>
                    </a:cubicBezTo>
                    <a:cubicBezTo>
                      <a:pt x="1089073" y="402760"/>
                      <a:pt x="1092914" y="460779"/>
                      <a:pt x="1084822" y="517975"/>
                    </a:cubicBezTo>
                    <a:cubicBezTo>
                      <a:pt x="1080707" y="547464"/>
                      <a:pt x="1072340" y="576268"/>
                      <a:pt x="1062601" y="604385"/>
                    </a:cubicBezTo>
                    <a:cubicBezTo>
                      <a:pt x="1053823" y="629623"/>
                      <a:pt x="1043125" y="654312"/>
                      <a:pt x="1030232" y="677766"/>
                    </a:cubicBezTo>
                    <a:cubicBezTo>
                      <a:pt x="1022825" y="691345"/>
                      <a:pt x="1014733" y="704375"/>
                      <a:pt x="1006229" y="717268"/>
                    </a:cubicBezTo>
                    <a:cubicBezTo>
                      <a:pt x="1006366" y="716994"/>
                      <a:pt x="1006503" y="716857"/>
                      <a:pt x="1006777" y="716582"/>
                    </a:cubicBezTo>
                    <a:cubicBezTo>
                      <a:pt x="1006092" y="717680"/>
                      <a:pt x="1005406" y="718640"/>
                      <a:pt x="1004583" y="719737"/>
                    </a:cubicBezTo>
                    <a:cubicBezTo>
                      <a:pt x="1004446" y="720011"/>
                      <a:pt x="1004308" y="720148"/>
                      <a:pt x="1004171" y="720423"/>
                    </a:cubicBezTo>
                    <a:cubicBezTo>
                      <a:pt x="1004308" y="720286"/>
                      <a:pt x="1004446" y="720011"/>
                      <a:pt x="1004446" y="719874"/>
                    </a:cubicBezTo>
                    <a:cubicBezTo>
                      <a:pt x="972624" y="766234"/>
                      <a:pt x="934905" y="807519"/>
                      <a:pt x="889780" y="841261"/>
                    </a:cubicBezTo>
                    <a:cubicBezTo>
                      <a:pt x="842322" y="876785"/>
                      <a:pt x="788419" y="903120"/>
                      <a:pt x="733006" y="923968"/>
                    </a:cubicBezTo>
                    <a:cubicBezTo>
                      <a:pt x="679514" y="944131"/>
                      <a:pt x="623004" y="956064"/>
                      <a:pt x="566357" y="962510"/>
                    </a:cubicBezTo>
                    <a:cubicBezTo>
                      <a:pt x="537141" y="965802"/>
                      <a:pt x="507926" y="968134"/>
                      <a:pt x="478574" y="968408"/>
                    </a:cubicBezTo>
                    <a:cubicBezTo>
                      <a:pt x="477065" y="968820"/>
                      <a:pt x="475419" y="968820"/>
                      <a:pt x="473911" y="968820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3" name="任意多边形: 形状 362"/>
              <p:cNvSpPr/>
              <p:nvPr/>
            </p:nvSpPr>
            <p:spPr>
              <a:xfrm>
                <a:off x="2519333" y="3769019"/>
                <a:ext cx="896971" cy="946678"/>
              </a:xfrm>
              <a:custGeom>
                <a:avLst/>
                <a:gdLst>
                  <a:gd name="connsiteX0" fmla="*/ 274403 w 896971"/>
                  <a:gd name="connsiteY0" fmla="*/ 136062 h 946678"/>
                  <a:gd name="connsiteX1" fmla="*/ 273305 w 896971"/>
                  <a:gd name="connsiteY1" fmla="*/ 137571 h 946678"/>
                  <a:gd name="connsiteX2" fmla="*/ 221185 w 896971"/>
                  <a:gd name="connsiteY2" fmla="*/ 221925 h 946678"/>
                  <a:gd name="connsiteX3" fmla="*/ 205137 w 896971"/>
                  <a:gd name="connsiteY3" fmla="*/ 260604 h 946678"/>
                  <a:gd name="connsiteX4" fmla="*/ 166320 w 896971"/>
                  <a:gd name="connsiteY4" fmla="*/ 405582 h 946678"/>
                  <a:gd name="connsiteX5" fmla="*/ 165772 w 896971"/>
                  <a:gd name="connsiteY5" fmla="*/ 408599 h 946678"/>
                  <a:gd name="connsiteX6" fmla="*/ 166046 w 896971"/>
                  <a:gd name="connsiteY6" fmla="*/ 427939 h 946678"/>
                  <a:gd name="connsiteX7" fmla="*/ 176745 w 896971"/>
                  <a:gd name="connsiteY7" fmla="*/ 499400 h 946678"/>
                  <a:gd name="connsiteX8" fmla="*/ 207606 w 896971"/>
                  <a:gd name="connsiteY8" fmla="*/ 621335 h 946678"/>
                  <a:gd name="connsiteX9" fmla="*/ 222556 w 896971"/>
                  <a:gd name="connsiteY9" fmla="*/ 657408 h 946678"/>
                  <a:gd name="connsiteX10" fmla="*/ 237369 w 896971"/>
                  <a:gd name="connsiteY10" fmla="*/ 682096 h 946678"/>
                  <a:gd name="connsiteX11" fmla="*/ 297308 w 896971"/>
                  <a:gd name="connsiteY11" fmla="*/ 769056 h 946678"/>
                  <a:gd name="connsiteX12" fmla="*/ 311299 w 896971"/>
                  <a:gd name="connsiteY12" fmla="*/ 788121 h 946678"/>
                  <a:gd name="connsiteX13" fmla="*/ 325015 w 896971"/>
                  <a:gd name="connsiteY13" fmla="*/ 802249 h 946678"/>
                  <a:gd name="connsiteX14" fmla="*/ 341611 w 896971"/>
                  <a:gd name="connsiteY14" fmla="*/ 815142 h 946678"/>
                  <a:gd name="connsiteX15" fmla="*/ 377684 w 896971"/>
                  <a:gd name="connsiteY15" fmla="*/ 835990 h 946678"/>
                  <a:gd name="connsiteX16" fmla="*/ 410191 w 896971"/>
                  <a:gd name="connsiteY16" fmla="*/ 849843 h 946678"/>
                  <a:gd name="connsiteX17" fmla="*/ 476028 w 896971"/>
                  <a:gd name="connsiteY17" fmla="*/ 869732 h 946678"/>
                  <a:gd name="connsiteX18" fmla="*/ 547762 w 896971"/>
                  <a:gd name="connsiteY18" fmla="*/ 888522 h 946678"/>
                  <a:gd name="connsiteX19" fmla="*/ 608250 w 896971"/>
                  <a:gd name="connsiteY19" fmla="*/ 897712 h 946678"/>
                  <a:gd name="connsiteX20" fmla="*/ 643226 w 896971"/>
                  <a:gd name="connsiteY20" fmla="*/ 897575 h 946678"/>
                  <a:gd name="connsiteX21" fmla="*/ 679710 w 896971"/>
                  <a:gd name="connsiteY21" fmla="*/ 892637 h 946678"/>
                  <a:gd name="connsiteX22" fmla="*/ 706319 w 896971"/>
                  <a:gd name="connsiteY22" fmla="*/ 885779 h 946678"/>
                  <a:gd name="connsiteX23" fmla="*/ 756383 w 896971"/>
                  <a:gd name="connsiteY23" fmla="*/ 864108 h 946678"/>
                  <a:gd name="connsiteX24" fmla="*/ 808092 w 896971"/>
                  <a:gd name="connsiteY24" fmla="*/ 839694 h 946678"/>
                  <a:gd name="connsiteX25" fmla="*/ 851572 w 896971"/>
                  <a:gd name="connsiteY25" fmla="*/ 818159 h 946678"/>
                  <a:gd name="connsiteX26" fmla="*/ 896972 w 896971"/>
                  <a:gd name="connsiteY26" fmla="*/ 822137 h 946678"/>
                  <a:gd name="connsiteX27" fmla="*/ 890663 w 896971"/>
                  <a:gd name="connsiteY27" fmla="*/ 818845 h 946678"/>
                  <a:gd name="connsiteX28" fmla="*/ 889977 w 896971"/>
                  <a:gd name="connsiteY28" fmla="*/ 819531 h 946678"/>
                  <a:gd name="connsiteX29" fmla="*/ 733203 w 896971"/>
                  <a:gd name="connsiteY29" fmla="*/ 902238 h 946678"/>
                  <a:gd name="connsiteX30" fmla="*/ 566416 w 896971"/>
                  <a:gd name="connsiteY30" fmla="*/ 940918 h 946678"/>
                  <a:gd name="connsiteX31" fmla="*/ 478771 w 896971"/>
                  <a:gd name="connsiteY31" fmla="*/ 946678 h 946678"/>
                  <a:gd name="connsiteX32" fmla="*/ 473833 w 896971"/>
                  <a:gd name="connsiteY32" fmla="*/ 946678 h 946678"/>
                  <a:gd name="connsiteX33" fmla="*/ 387834 w 896971"/>
                  <a:gd name="connsiteY33" fmla="*/ 938586 h 946678"/>
                  <a:gd name="connsiteX34" fmla="*/ 331187 w 896971"/>
                  <a:gd name="connsiteY34" fmla="*/ 923910 h 946678"/>
                  <a:gd name="connsiteX35" fmla="*/ 327346 w 896971"/>
                  <a:gd name="connsiteY35" fmla="*/ 922538 h 946678"/>
                  <a:gd name="connsiteX36" fmla="*/ 321586 w 896971"/>
                  <a:gd name="connsiteY36" fmla="*/ 920481 h 946678"/>
                  <a:gd name="connsiteX37" fmla="*/ 244639 w 896971"/>
                  <a:gd name="connsiteY37" fmla="*/ 884682 h 946678"/>
                  <a:gd name="connsiteX38" fmla="*/ 177430 w 896971"/>
                  <a:gd name="connsiteY38" fmla="*/ 834481 h 946678"/>
                  <a:gd name="connsiteX39" fmla="*/ 146432 w 896971"/>
                  <a:gd name="connsiteY39" fmla="*/ 804032 h 946678"/>
                  <a:gd name="connsiteX40" fmla="*/ 95409 w 896971"/>
                  <a:gd name="connsiteY40" fmla="*/ 747247 h 946678"/>
                  <a:gd name="connsiteX41" fmla="*/ 19834 w 896971"/>
                  <a:gd name="connsiteY41" fmla="*/ 596235 h 946678"/>
                  <a:gd name="connsiteX42" fmla="*/ 906 w 896971"/>
                  <a:gd name="connsiteY42" fmla="*/ 438775 h 946678"/>
                  <a:gd name="connsiteX43" fmla="*/ 43562 w 896971"/>
                  <a:gd name="connsiteY43" fmla="*/ 268148 h 946678"/>
                  <a:gd name="connsiteX44" fmla="*/ 94449 w 896971"/>
                  <a:gd name="connsiteY44" fmla="*/ 189967 h 946678"/>
                  <a:gd name="connsiteX45" fmla="*/ 158914 w 896971"/>
                  <a:gd name="connsiteY45" fmla="*/ 126598 h 946678"/>
                  <a:gd name="connsiteX46" fmla="*/ 289490 w 896971"/>
                  <a:gd name="connsiteY46" fmla="*/ 46360 h 946678"/>
                  <a:gd name="connsiteX47" fmla="*/ 431588 w 896971"/>
                  <a:gd name="connsiteY47" fmla="*/ 0 h 946678"/>
                  <a:gd name="connsiteX48" fmla="*/ 425690 w 896971"/>
                  <a:gd name="connsiteY48" fmla="*/ 4526 h 946678"/>
                  <a:gd name="connsiteX49" fmla="*/ 380290 w 896971"/>
                  <a:gd name="connsiteY49" fmla="*/ 34976 h 946678"/>
                  <a:gd name="connsiteX50" fmla="*/ 365614 w 896971"/>
                  <a:gd name="connsiteY50" fmla="*/ 44166 h 946678"/>
                  <a:gd name="connsiteX51" fmla="*/ 329815 w 896971"/>
                  <a:gd name="connsiteY51" fmla="*/ 72832 h 946678"/>
                  <a:gd name="connsiteX52" fmla="*/ 305264 w 896971"/>
                  <a:gd name="connsiteY52" fmla="*/ 96286 h 946678"/>
                  <a:gd name="connsiteX53" fmla="*/ 274403 w 896971"/>
                  <a:gd name="connsiteY53" fmla="*/ 136062 h 94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896971" h="946678">
                    <a:moveTo>
                      <a:pt x="274403" y="136062"/>
                    </a:moveTo>
                    <a:cubicBezTo>
                      <a:pt x="273991" y="136611"/>
                      <a:pt x="273717" y="137023"/>
                      <a:pt x="273305" y="137571"/>
                    </a:cubicBezTo>
                    <a:cubicBezTo>
                      <a:pt x="254926" y="165140"/>
                      <a:pt x="236958" y="192710"/>
                      <a:pt x="221185" y="221925"/>
                    </a:cubicBezTo>
                    <a:cubicBezTo>
                      <a:pt x="215424" y="234681"/>
                      <a:pt x="210212" y="247436"/>
                      <a:pt x="205137" y="260604"/>
                    </a:cubicBezTo>
                    <a:cubicBezTo>
                      <a:pt x="189775" y="308335"/>
                      <a:pt x="177156" y="356616"/>
                      <a:pt x="166320" y="405582"/>
                    </a:cubicBezTo>
                    <a:cubicBezTo>
                      <a:pt x="166183" y="406542"/>
                      <a:pt x="166046" y="407502"/>
                      <a:pt x="165772" y="408599"/>
                    </a:cubicBezTo>
                    <a:cubicBezTo>
                      <a:pt x="165772" y="414909"/>
                      <a:pt x="165909" y="421492"/>
                      <a:pt x="166046" y="427939"/>
                    </a:cubicBezTo>
                    <a:cubicBezTo>
                      <a:pt x="168378" y="452079"/>
                      <a:pt x="172081" y="475671"/>
                      <a:pt x="176745" y="499400"/>
                    </a:cubicBezTo>
                    <a:cubicBezTo>
                      <a:pt x="185249" y="540410"/>
                      <a:pt x="195124" y="581284"/>
                      <a:pt x="207606" y="621335"/>
                    </a:cubicBezTo>
                    <a:cubicBezTo>
                      <a:pt x="212132" y="633679"/>
                      <a:pt x="216933" y="645612"/>
                      <a:pt x="222556" y="657408"/>
                    </a:cubicBezTo>
                    <a:cubicBezTo>
                      <a:pt x="227357" y="665774"/>
                      <a:pt x="232157" y="674004"/>
                      <a:pt x="237369" y="682096"/>
                    </a:cubicBezTo>
                    <a:cubicBezTo>
                      <a:pt x="257258" y="711037"/>
                      <a:pt x="277694" y="739841"/>
                      <a:pt x="297308" y="769056"/>
                    </a:cubicBezTo>
                    <a:cubicBezTo>
                      <a:pt x="301972" y="775502"/>
                      <a:pt x="306498" y="781949"/>
                      <a:pt x="311299" y="788121"/>
                    </a:cubicBezTo>
                    <a:cubicBezTo>
                      <a:pt x="315825" y="792922"/>
                      <a:pt x="320214" y="797585"/>
                      <a:pt x="325015" y="802249"/>
                    </a:cubicBezTo>
                    <a:cubicBezTo>
                      <a:pt x="330501" y="806775"/>
                      <a:pt x="335850" y="810890"/>
                      <a:pt x="341611" y="815142"/>
                    </a:cubicBezTo>
                    <a:cubicBezTo>
                      <a:pt x="353407" y="822549"/>
                      <a:pt x="365477" y="829543"/>
                      <a:pt x="377684" y="835990"/>
                    </a:cubicBezTo>
                    <a:cubicBezTo>
                      <a:pt x="388383" y="841065"/>
                      <a:pt x="399218" y="845591"/>
                      <a:pt x="410191" y="849843"/>
                    </a:cubicBezTo>
                    <a:cubicBezTo>
                      <a:pt x="431999" y="856975"/>
                      <a:pt x="453945" y="863285"/>
                      <a:pt x="476028" y="869732"/>
                    </a:cubicBezTo>
                    <a:cubicBezTo>
                      <a:pt x="499756" y="876727"/>
                      <a:pt x="523622" y="883173"/>
                      <a:pt x="547762" y="888522"/>
                    </a:cubicBezTo>
                    <a:cubicBezTo>
                      <a:pt x="567788" y="892500"/>
                      <a:pt x="587813" y="895792"/>
                      <a:pt x="608250" y="897712"/>
                    </a:cubicBezTo>
                    <a:cubicBezTo>
                      <a:pt x="619909" y="898261"/>
                      <a:pt x="631567" y="898261"/>
                      <a:pt x="643226" y="897575"/>
                    </a:cubicBezTo>
                    <a:cubicBezTo>
                      <a:pt x="655570" y="896478"/>
                      <a:pt x="667640" y="894832"/>
                      <a:pt x="679710" y="892637"/>
                    </a:cubicBezTo>
                    <a:cubicBezTo>
                      <a:pt x="688626" y="890580"/>
                      <a:pt x="697404" y="888385"/>
                      <a:pt x="706319" y="885779"/>
                    </a:cubicBezTo>
                    <a:cubicBezTo>
                      <a:pt x="723327" y="879607"/>
                      <a:pt x="739787" y="871789"/>
                      <a:pt x="756383" y="864108"/>
                    </a:cubicBezTo>
                    <a:cubicBezTo>
                      <a:pt x="773528" y="856016"/>
                      <a:pt x="790947" y="848060"/>
                      <a:pt x="808092" y="839694"/>
                    </a:cubicBezTo>
                    <a:cubicBezTo>
                      <a:pt x="822494" y="832424"/>
                      <a:pt x="836484" y="824057"/>
                      <a:pt x="851572" y="818159"/>
                    </a:cubicBezTo>
                    <a:cubicBezTo>
                      <a:pt x="866934" y="812124"/>
                      <a:pt x="883805" y="813633"/>
                      <a:pt x="896972" y="822137"/>
                    </a:cubicBezTo>
                    <a:cubicBezTo>
                      <a:pt x="894914" y="820903"/>
                      <a:pt x="892720" y="819805"/>
                      <a:pt x="890663" y="818845"/>
                    </a:cubicBezTo>
                    <a:cubicBezTo>
                      <a:pt x="890525" y="819120"/>
                      <a:pt x="890251" y="819256"/>
                      <a:pt x="889977" y="819531"/>
                    </a:cubicBezTo>
                    <a:cubicBezTo>
                      <a:pt x="842382" y="855055"/>
                      <a:pt x="788615" y="881253"/>
                      <a:pt x="733203" y="902238"/>
                    </a:cubicBezTo>
                    <a:cubicBezTo>
                      <a:pt x="679710" y="922401"/>
                      <a:pt x="623200" y="934334"/>
                      <a:pt x="566416" y="940918"/>
                    </a:cubicBezTo>
                    <a:cubicBezTo>
                      <a:pt x="537338" y="944209"/>
                      <a:pt x="508123" y="946404"/>
                      <a:pt x="478771" y="946678"/>
                    </a:cubicBezTo>
                    <a:cubicBezTo>
                      <a:pt x="477125" y="946678"/>
                      <a:pt x="475479" y="946678"/>
                      <a:pt x="473833" y="946678"/>
                    </a:cubicBezTo>
                    <a:cubicBezTo>
                      <a:pt x="445030" y="946678"/>
                      <a:pt x="416089" y="943661"/>
                      <a:pt x="387834" y="938586"/>
                    </a:cubicBezTo>
                    <a:cubicBezTo>
                      <a:pt x="368769" y="935020"/>
                      <a:pt x="349566" y="930356"/>
                      <a:pt x="331187" y="923910"/>
                    </a:cubicBezTo>
                    <a:cubicBezTo>
                      <a:pt x="329952" y="923361"/>
                      <a:pt x="328718" y="922949"/>
                      <a:pt x="327346" y="922538"/>
                    </a:cubicBezTo>
                    <a:cubicBezTo>
                      <a:pt x="325563" y="921852"/>
                      <a:pt x="323369" y="921167"/>
                      <a:pt x="321586" y="920481"/>
                    </a:cubicBezTo>
                    <a:cubicBezTo>
                      <a:pt x="294839" y="911017"/>
                      <a:pt x="268916" y="899358"/>
                      <a:pt x="244639" y="884682"/>
                    </a:cubicBezTo>
                    <a:cubicBezTo>
                      <a:pt x="220773" y="870006"/>
                      <a:pt x="198416" y="853135"/>
                      <a:pt x="177430" y="834481"/>
                    </a:cubicBezTo>
                    <a:cubicBezTo>
                      <a:pt x="166595" y="824880"/>
                      <a:pt x="156171" y="814730"/>
                      <a:pt x="146432" y="804032"/>
                    </a:cubicBezTo>
                    <a:cubicBezTo>
                      <a:pt x="127367" y="787161"/>
                      <a:pt x="110634" y="767547"/>
                      <a:pt x="95409" y="747247"/>
                    </a:cubicBezTo>
                    <a:cubicBezTo>
                      <a:pt x="61119" y="702122"/>
                      <a:pt x="36841" y="650413"/>
                      <a:pt x="19834" y="596235"/>
                    </a:cubicBezTo>
                    <a:cubicBezTo>
                      <a:pt x="3786" y="545348"/>
                      <a:pt x="-2523" y="491856"/>
                      <a:pt x="906" y="438775"/>
                    </a:cubicBezTo>
                    <a:cubicBezTo>
                      <a:pt x="4609" y="380208"/>
                      <a:pt x="17776" y="321092"/>
                      <a:pt x="43562" y="268148"/>
                    </a:cubicBezTo>
                    <a:cubicBezTo>
                      <a:pt x="57278" y="240167"/>
                      <a:pt x="74423" y="213970"/>
                      <a:pt x="94449" y="189967"/>
                    </a:cubicBezTo>
                    <a:cubicBezTo>
                      <a:pt x="113788" y="166787"/>
                      <a:pt x="135871" y="145938"/>
                      <a:pt x="158914" y="126598"/>
                    </a:cubicBezTo>
                    <a:cubicBezTo>
                      <a:pt x="198416" y="93406"/>
                      <a:pt x="242581" y="67482"/>
                      <a:pt x="289490" y="46360"/>
                    </a:cubicBezTo>
                    <a:cubicBezTo>
                      <a:pt x="335027" y="25923"/>
                      <a:pt x="382896" y="10973"/>
                      <a:pt x="431588" y="0"/>
                    </a:cubicBezTo>
                    <a:cubicBezTo>
                      <a:pt x="429668" y="1509"/>
                      <a:pt x="427610" y="3018"/>
                      <a:pt x="425690" y="4526"/>
                    </a:cubicBezTo>
                    <a:cubicBezTo>
                      <a:pt x="410877" y="15088"/>
                      <a:pt x="395652" y="25100"/>
                      <a:pt x="380290" y="34976"/>
                    </a:cubicBezTo>
                    <a:cubicBezTo>
                      <a:pt x="375352" y="38130"/>
                      <a:pt x="370552" y="41011"/>
                      <a:pt x="365614" y="44166"/>
                    </a:cubicBezTo>
                    <a:cubicBezTo>
                      <a:pt x="353544" y="53492"/>
                      <a:pt x="341611" y="63094"/>
                      <a:pt x="329815" y="72832"/>
                    </a:cubicBezTo>
                    <a:cubicBezTo>
                      <a:pt x="321448" y="80513"/>
                      <a:pt x="313219" y="88331"/>
                      <a:pt x="305264" y="96286"/>
                    </a:cubicBezTo>
                    <a:cubicBezTo>
                      <a:pt x="294154" y="109453"/>
                      <a:pt x="284004" y="122484"/>
                      <a:pt x="274403" y="136062"/>
                    </a:cubicBezTo>
                    <a:close/>
                  </a:path>
                </a:pathLst>
              </a:custGeom>
              <a:solidFill>
                <a:srgbClr val="D992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4" name="任意多边形: 形状 363"/>
              <p:cNvSpPr/>
              <p:nvPr/>
            </p:nvSpPr>
            <p:spPr>
              <a:xfrm>
                <a:off x="2514600" y="4775519"/>
                <a:ext cx="469630" cy="379269"/>
              </a:xfrm>
              <a:custGeom>
                <a:avLst/>
                <a:gdLst>
                  <a:gd name="connsiteX0" fmla="*/ 198759 w 469630"/>
                  <a:gd name="connsiteY0" fmla="*/ 376485 h 379269"/>
                  <a:gd name="connsiteX1" fmla="*/ 142112 w 469630"/>
                  <a:gd name="connsiteY1" fmla="*/ 359340 h 379269"/>
                  <a:gd name="connsiteX2" fmla="*/ 47198 w 469630"/>
                  <a:gd name="connsiteY2" fmla="*/ 282805 h 379269"/>
                  <a:gd name="connsiteX3" fmla="*/ 2758 w 469630"/>
                  <a:gd name="connsiteY3" fmla="*/ 170607 h 379269"/>
                  <a:gd name="connsiteX4" fmla="*/ 563 w 469630"/>
                  <a:gd name="connsiteY4" fmla="*/ 122053 h 379269"/>
                  <a:gd name="connsiteX5" fmla="*/ 10576 w 469630"/>
                  <a:gd name="connsiteY5" fmla="*/ 72675 h 379269"/>
                  <a:gd name="connsiteX6" fmla="*/ 28955 w 469630"/>
                  <a:gd name="connsiteY6" fmla="*/ 28098 h 379269"/>
                  <a:gd name="connsiteX7" fmla="*/ 47198 w 469630"/>
                  <a:gd name="connsiteY7" fmla="*/ 3684 h 379269"/>
                  <a:gd name="connsiteX8" fmla="*/ 70378 w 469630"/>
                  <a:gd name="connsiteY8" fmla="*/ 5192 h 379269"/>
                  <a:gd name="connsiteX9" fmla="*/ 71886 w 469630"/>
                  <a:gd name="connsiteY9" fmla="*/ 28372 h 379269"/>
                  <a:gd name="connsiteX10" fmla="*/ 71886 w 469630"/>
                  <a:gd name="connsiteY10" fmla="*/ 28372 h 379269"/>
                  <a:gd name="connsiteX11" fmla="*/ 73121 w 469630"/>
                  <a:gd name="connsiteY11" fmla="*/ 26452 h 379269"/>
                  <a:gd name="connsiteX12" fmla="*/ 64480 w 469630"/>
                  <a:gd name="connsiteY12" fmla="*/ 42226 h 379269"/>
                  <a:gd name="connsiteX13" fmla="*/ 65166 w 469630"/>
                  <a:gd name="connsiteY13" fmla="*/ 40717 h 379269"/>
                  <a:gd name="connsiteX14" fmla="*/ 52684 w 469630"/>
                  <a:gd name="connsiteY14" fmla="*/ 71441 h 379269"/>
                  <a:gd name="connsiteX15" fmla="*/ 44454 w 469630"/>
                  <a:gd name="connsiteY15" fmla="*/ 101890 h 379269"/>
                  <a:gd name="connsiteX16" fmla="*/ 41574 w 469630"/>
                  <a:gd name="connsiteY16" fmla="*/ 123699 h 379269"/>
                  <a:gd name="connsiteX17" fmla="*/ 41574 w 469630"/>
                  <a:gd name="connsiteY17" fmla="*/ 141118 h 379269"/>
                  <a:gd name="connsiteX18" fmla="*/ 41574 w 469630"/>
                  <a:gd name="connsiteY18" fmla="*/ 140981 h 379269"/>
                  <a:gd name="connsiteX19" fmla="*/ 45552 w 469630"/>
                  <a:gd name="connsiteY19" fmla="*/ 170470 h 379269"/>
                  <a:gd name="connsiteX20" fmla="*/ 55016 w 469630"/>
                  <a:gd name="connsiteY20" fmla="*/ 204760 h 379269"/>
                  <a:gd name="connsiteX21" fmla="*/ 66674 w 469630"/>
                  <a:gd name="connsiteY21" fmla="*/ 232192 h 379269"/>
                  <a:gd name="connsiteX22" fmla="*/ 78744 w 469630"/>
                  <a:gd name="connsiteY22" fmla="*/ 252903 h 379269"/>
                  <a:gd name="connsiteX23" fmla="*/ 91363 w 469630"/>
                  <a:gd name="connsiteY23" fmla="*/ 269363 h 379269"/>
                  <a:gd name="connsiteX24" fmla="*/ 107274 w 469630"/>
                  <a:gd name="connsiteY24" fmla="*/ 284999 h 379269"/>
                  <a:gd name="connsiteX25" fmla="*/ 128122 w 469630"/>
                  <a:gd name="connsiteY25" fmla="*/ 300909 h 379269"/>
                  <a:gd name="connsiteX26" fmla="*/ 153771 w 469630"/>
                  <a:gd name="connsiteY26" fmla="*/ 315860 h 379269"/>
                  <a:gd name="connsiteX27" fmla="*/ 153634 w 469630"/>
                  <a:gd name="connsiteY27" fmla="*/ 315723 h 379269"/>
                  <a:gd name="connsiteX28" fmla="*/ 176128 w 469630"/>
                  <a:gd name="connsiteY28" fmla="*/ 325461 h 379269"/>
                  <a:gd name="connsiteX29" fmla="*/ 192724 w 469630"/>
                  <a:gd name="connsiteY29" fmla="*/ 330124 h 379269"/>
                  <a:gd name="connsiteX30" fmla="*/ 221802 w 469630"/>
                  <a:gd name="connsiteY30" fmla="*/ 333828 h 379269"/>
                  <a:gd name="connsiteX31" fmla="*/ 249920 w 469630"/>
                  <a:gd name="connsiteY31" fmla="*/ 334240 h 379269"/>
                  <a:gd name="connsiteX32" fmla="*/ 268437 w 469630"/>
                  <a:gd name="connsiteY32" fmla="*/ 331908 h 379269"/>
                  <a:gd name="connsiteX33" fmla="*/ 278724 w 469630"/>
                  <a:gd name="connsiteY33" fmla="*/ 329302 h 379269"/>
                  <a:gd name="connsiteX34" fmla="*/ 296006 w 469630"/>
                  <a:gd name="connsiteY34" fmla="*/ 321758 h 379269"/>
                  <a:gd name="connsiteX35" fmla="*/ 316717 w 469630"/>
                  <a:gd name="connsiteY35" fmla="*/ 309550 h 379269"/>
                  <a:gd name="connsiteX36" fmla="*/ 342503 w 469630"/>
                  <a:gd name="connsiteY36" fmla="*/ 289663 h 379269"/>
                  <a:gd name="connsiteX37" fmla="*/ 368426 w 469630"/>
                  <a:gd name="connsiteY37" fmla="*/ 263876 h 379269"/>
                  <a:gd name="connsiteX38" fmla="*/ 390783 w 469630"/>
                  <a:gd name="connsiteY38" fmla="*/ 234799 h 379269"/>
                  <a:gd name="connsiteX39" fmla="*/ 390372 w 469630"/>
                  <a:gd name="connsiteY39" fmla="*/ 235210 h 379269"/>
                  <a:gd name="connsiteX40" fmla="*/ 406008 w 469630"/>
                  <a:gd name="connsiteY40" fmla="*/ 209150 h 379269"/>
                  <a:gd name="connsiteX41" fmla="*/ 417393 w 469630"/>
                  <a:gd name="connsiteY41" fmla="*/ 182403 h 379269"/>
                  <a:gd name="connsiteX42" fmla="*/ 424936 w 469630"/>
                  <a:gd name="connsiteY42" fmla="*/ 156206 h 379269"/>
                  <a:gd name="connsiteX43" fmla="*/ 425485 w 469630"/>
                  <a:gd name="connsiteY43" fmla="*/ 152777 h 379269"/>
                  <a:gd name="connsiteX44" fmla="*/ 450585 w 469630"/>
                  <a:gd name="connsiteY44" fmla="*/ 133712 h 379269"/>
                  <a:gd name="connsiteX45" fmla="*/ 465124 w 469630"/>
                  <a:gd name="connsiteY45" fmla="*/ 142078 h 379269"/>
                  <a:gd name="connsiteX46" fmla="*/ 468965 w 469630"/>
                  <a:gd name="connsiteY46" fmla="*/ 161555 h 379269"/>
                  <a:gd name="connsiteX47" fmla="*/ 434400 w 469630"/>
                  <a:gd name="connsiteY47" fmla="*/ 248377 h 379269"/>
                  <a:gd name="connsiteX48" fmla="*/ 360060 w 469630"/>
                  <a:gd name="connsiteY48" fmla="*/ 332731 h 379269"/>
                  <a:gd name="connsiteX49" fmla="*/ 317677 w 469630"/>
                  <a:gd name="connsiteY49" fmla="*/ 360437 h 379269"/>
                  <a:gd name="connsiteX50" fmla="*/ 289148 w 469630"/>
                  <a:gd name="connsiteY50" fmla="*/ 372507 h 379269"/>
                  <a:gd name="connsiteX51" fmla="*/ 260207 w 469630"/>
                  <a:gd name="connsiteY51" fmla="*/ 378130 h 379269"/>
                  <a:gd name="connsiteX52" fmla="*/ 237987 w 469630"/>
                  <a:gd name="connsiteY52" fmla="*/ 379228 h 379269"/>
                  <a:gd name="connsiteX53" fmla="*/ 198759 w 469630"/>
                  <a:gd name="connsiteY53" fmla="*/ 376485 h 3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69630" h="379269">
                    <a:moveTo>
                      <a:pt x="198759" y="376485"/>
                    </a:moveTo>
                    <a:cubicBezTo>
                      <a:pt x="179145" y="373742"/>
                      <a:pt x="160080" y="367707"/>
                      <a:pt x="142112" y="359340"/>
                    </a:cubicBezTo>
                    <a:cubicBezTo>
                      <a:pt x="105079" y="342057"/>
                      <a:pt x="70515" y="316820"/>
                      <a:pt x="47198" y="282805"/>
                    </a:cubicBezTo>
                    <a:cubicBezTo>
                      <a:pt x="24155" y="249063"/>
                      <a:pt x="9479" y="210932"/>
                      <a:pt x="2758" y="170607"/>
                    </a:cubicBezTo>
                    <a:cubicBezTo>
                      <a:pt x="152" y="154560"/>
                      <a:pt x="-671" y="138238"/>
                      <a:pt x="563" y="122053"/>
                    </a:cubicBezTo>
                    <a:cubicBezTo>
                      <a:pt x="1798" y="105182"/>
                      <a:pt x="5501" y="88723"/>
                      <a:pt x="10576" y="72675"/>
                    </a:cubicBezTo>
                    <a:cubicBezTo>
                      <a:pt x="15239" y="57313"/>
                      <a:pt x="21411" y="42226"/>
                      <a:pt x="28955" y="28098"/>
                    </a:cubicBezTo>
                    <a:cubicBezTo>
                      <a:pt x="33756" y="19046"/>
                      <a:pt x="39517" y="10405"/>
                      <a:pt x="47198" y="3684"/>
                    </a:cubicBezTo>
                    <a:cubicBezTo>
                      <a:pt x="53781" y="-2077"/>
                      <a:pt x="64480" y="-705"/>
                      <a:pt x="70378" y="5192"/>
                    </a:cubicBezTo>
                    <a:cubicBezTo>
                      <a:pt x="76824" y="11639"/>
                      <a:pt x="76824" y="21103"/>
                      <a:pt x="71886" y="28372"/>
                    </a:cubicBezTo>
                    <a:lnTo>
                      <a:pt x="71886" y="28372"/>
                    </a:lnTo>
                    <a:cubicBezTo>
                      <a:pt x="72298" y="27687"/>
                      <a:pt x="72709" y="27138"/>
                      <a:pt x="73121" y="26452"/>
                    </a:cubicBezTo>
                    <a:cubicBezTo>
                      <a:pt x="70103" y="31527"/>
                      <a:pt x="67223" y="36876"/>
                      <a:pt x="64480" y="42226"/>
                    </a:cubicBezTo>
                    <a:cubicBezTo>
                      <a:pt x="64754" y="41677"/>
                      <a:pt x="65028" y="41129"/>
                      <a:pt x="65166" y="40717"/>
                    </a:cubicBezTo>
                    <a:cubicBezTo>
                      <a:pt x="60365" y="50592"/>
                      <a:pt x="56387" y="61017"/>
                      <a:pt x="52684" y="71441"/>
                    </a:cubicBezTo>
                    <a:cubicBezTo>
                      <a:pt x="49255" y="81453"/>
                      <a:pt x="46649" y="91603"/>
                      <a:pt x="44454" y="101890"/>
                    </a:cubicBezTo>
                    <a:cubicBezTo>
                      <a:pt x="43083" y="109160"/>
                      <a:pt x="42123" y="116292"/>
                      <a:pt x="41574" y="123699"/>
                    </a:cubicBezTo>
                    <a:cubicBezTo>
                      <a:pt x="41300" y="129459"/>
                      <a:pt x="41300" y="135358"/>
                      <a:pt x="41574" y="141118"/>
                    </a:cubicBezTo>
                    <a:cubicBezTo>
                      <a:pt x="41574" y="141118"/>
                      <a:pt x="41574" y="141118"/>
                      <a:pt x="41574" y="140981"/>
                    </a:cubicBezTo>
                    <a:cubicBezTo>
                      <a:pt x="42397" y="150857"/>
                      <a:pt x="43769" y="160732"/>
                      <a:pt x="45552" y="170470"/>
                    </a:cubicBezTo>
                    <a:cubicBezTo>
                      <a:pt x="48021" y="182129"/>
                      <a:pt x="51175" y="193513"/>
                      <a:pt x="55016" y="204760"/>
                    </a:cubicBezTo>
                    <a:cubicBezTo>
                      <a:pt x="58445" y="214087"/>
                      <a:pt x="62285" y="223277"/>
                      <a:pt x="66674" y="232192"/>
                    </a:cubicBezTo>
                    <a:cubicBezTo>
                      <a:pt x="70378" y="239325"/>
                      <a:pt x="74492" y="246183"/>
                      <a:pt x="78744" y="252903"/>
                    </a:cubicBezTo>
                    <a:cubicBezTo>
                      <a:pt x="82722" y="258664"/>
                      <a:pt x="86837" y="264151"/>
                      <a:pt x="91363" y="269363"/>
                    </a:cubicBezTo>
                    <a:cubicBezTo>
                      <a:pt x="96438" y="274849"/>
                      <a:pt x="101650" y="280061"/>
                      <a:pt x="107274" y="284999"/>
                    </a:cubicBezTo>
                    <a:cubicBezTo>
                      <a:pt x="113994" y="290622"/>
                      <a:pt x="120852" y="295972"/>
                      <a:pt x="128122" y="300909"/>
                    </a:cubicBezTo>
                    <a:cubicBezTo>
                      <a:pt x="136489" y="306259"/>
                      <a:pt x="144993" y="311334"/>
                      <a:pt x="153771" y="315860"/>
                    </a:cubicBezTo>
                    <a:cubicBezTo>
                      <a:pt x="153771" y="315860"/>
                      <a:pt x="153634" y="315860"/>
                      <a:pt x="153634" y="315723"/>
                    </a:cubicBezTo>
                    <a:cubicBezTo>
                      <a:pt x="161040" y="319426"/>
                      <a:pt x="168447" y="322718"/>
                      <a:pt x="176128" y="325461"/>
                    </a:cubicBezTo>
                    <a:cubicBezTo>
                      <a:pt x="181614" y="327244"/>
                      <a:pt x="187101" y="328753"/>
                      <a:pt x="192724" y="330124"/>
                    </a:cubicBezTo>
                    <a:cubicBezTo>
                      <a:pt x="202326" y="331908"/>
                      <a:pt x="212064" y="333005"/>
                      <a:pt x="221802" y="333828"/>
                    </a:cubicBezTo>
                    <a:cubicBezTo>
                      <a:pt x="231129" y="334376"/>
                      <a:pt x="240456" y="334651"/>
                      <a:pt x="249920" y="334240"/>
                    </a:cubicBezTo>
                    <a:cubicBezTo>
                      <a:pt x="256230" y="333691"/>
                      <a:pt x="262264" y="333005"/>
                      <a:pt x="268437" y="331908"/>
                    </a:cubicBezTo>
                    <a:cubicBezTo>
                      <a:pt x="271866" y="331085"/>
                      <a:pt x="275295" y="330262"/>
                      <a:pt x="278724" y="329302"/>
                    </a:cubicBezTo>
                    <a:cubicBezTo>
                      <a:pt x="284622" y="327107"/>
                      <a:pt x="290382" y="324501"/>
                      <a:pt x="296006" y="321758"/>
                    </a:cubicBezTo>
                    <a:cubicBezTo>
                      <a:pt x="303138" y="318054"/>
                      <a:pt x="309996" y="313940"/>
                      <a:pt x="316717" y="309550"/>
                    </a:cubicBezTo>
                    <a:cubicBezTo>
                      <a:pt x="325770" y="303379"/>
                      <a:pt x="334273" y="296795"/>
                      <a:pt x="342503" y="289663"/>
                    </a:cubicBezTo>
                    <a:cubicBezTo>
                      <a:pt x="351693" y="281570"/>
                      <a:pt x="360334" y="272929"/>
                      <a:pt x="368426" y="263876"/>
                    </a:cubicBezTo>
                    <a:cubicBezTo>
                      <a:pt x="376382" y="254550"/>
                      <a:pt x="383788" y="244811"/>
                      <a:pt x="390783" y="234799"/>
                    </a:cubicBezTo>
                    <a:cubicBezTo>
                      <a:pt x="390646" y="234935"/>
                      <a:pt x="390509" y="235073"/>
                      <a:pt x="390372" y="235210"/>
                    </a:cubicBezTo>
                    <a:cubicBezTo>
                      <a:pt x="395995" y="226843"/>
                      <a:pt x="401345" y="218202"/>
                      <a:pt x="406008" y="209150"/>
                    </a:cubicBezTo>
                    <a:cubicBezTo>
                      <a:pt x="410260" y="200509"/>
                      <a:pt x="414101" y="191593"/>
                      <a:pt x="417393" y="182403"/>
                    </a:cubicBezTo>
                    <a:cubicBezTo>
                      <a:pt x="420273" y="173899"/>
                      <a:pt x="422879" y="165121"/>
                      <a:pt x="424936" y="156206"/>
                    </a:cubicBezTo>
                    <a:cubicBezTo>
                      <a:pt x="425073" y="155109"/>
                      <a:pt x="425211" y="153874"/>
                      <a:pt x="425485" y="152777"/>
                    </a:cubicBezTo>
                    <a:cubicBezTo>
                      <a:pt x="427680" y="140844"/>
                      <a:pt x="438104" y="132065"/>
                      <a:pt x="450585" y="133712"/>
                    </a:cubicBezTo>
                    <a:cubicBezTo>
                      <a:pt x="456346" y="134397"/>
                      <a:pt x="461558" y="137552"/>
                      <a:pt x="465124" y="142078"/>
                    </a:cubicBezTo>
                    <a:cubicBezTo>
                      <a:pt x="469513" y="147839"/>
                      <a:pt x="470473" y="154697"/>
                      <a:pt x="468965" y="161555"/>
                    </a:cubicBezTo>
                    <a:cubicBezTo>
                      <a:pt x="462244" y="192142"/>
                      <a:pt x="451134" y="221631"/>
                      <a:pt x="434400" y="248377"/>
                    </a:cubicBezTo>
                    <a:cubicBezTo>
                      <a:pt x="414512" y="280473"/>
                      <a:pt x="389549" y="309139"/>
                      <a:pt x="360060" y="332731"/>
                    </a:cubicBezTo>
                    <a:cubicBezTo>
                      <a:pt x="346892" y="343292"/>
                      <a:pt x="332628" y="352619"/>
                      <a:pt x="317677" y="360437"/>
                    </a:cubicBezTo>
                    <a:cubicBezTo>
                      <a:pt x="308487" y="365237"/>
                      <a:pt x="299023" y="369489"/>
                      <a:pt x="289148" y="372507"/>
                    </a:cubicBezTo>
                    <a:cubicBezTo>
                      <a:pt x="279821" y="375388"/>
                      <a:pt x="269946" y="377033"/>
                      <a:pt x="260207" y="378130"/>
                    </a:cubicBezTo>
                    <a:cubicBezTo>
                      <a:pt x="252801" y="378953"/>
                      <a:pt x="245394" y="379228"/>
                      <a:pt x="237987" y="379228"/>
                    </a:cubicBezTo>
                    <a:cubicBezTo>
                      <a:pt x="224820" y="379502"/>
                      <a:pt x="211653" y="378405"/>
                      <a:pt x="198759" y="37648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5" name="任意多边形: 形状 364"/>
              <p:cNvSpPr/>
              <p:nvPr/>
            </p:nvSpPr>
            <p:spPr>
              <a:xfrm>
                <a:off x="2923810" y="4824054"/>
                <a:ext cx="49147" cy="121386"/>
              </a:xfrm>
              <a:custGeom>
                <a:avLst/>
                <a:gdLst>
                  <a:gd name="connsiteX0" fmla="*/ 13258 w 49147"/>
                  <a:gd name="connsiteY0" fmla="*/ 110003 h 121386"/>
                  <a:gd name="connsiteX1" fmla="*/ 6126 w 49147"/>
                  <a:gd name="connsiteY1" fmla="*/ 92720 h 121386"/>
                  <a:gd name="connsiteX2" fmla="*/ 1051 w 49147"/>
                  <a:gd name="connsiteY2" fmla="*/ 69266 h 121386"/>
                  <a:gd name="connsiteX3" fmla="*/ 1325 w 49147"/>
                  <a:gd name="connsiteY3" fmla="*/ 34565 h 121386"/>
                  <a:gd name="connsiteX4" fmla="*/ 4068 w 49147"/>
                  <a:gd name="connsiteY4" fmla="*/ 20300 h 121386"/>
                  <a:gd name="connsiteX5" fmla="*/ 5989 w 49147"/>
                  <a:gd name="connsiteY5" fmla="*/ 13168 h 121386"/>
                  <a:gd name="connsiteX6" fmla="*/ 5851 w 49147"/>
                  <a:gd name="connsiteY6" fmla="*/ 13716 h 121386"/>
                  <a:gd name="connsiteX7" fmla="*/ 6126 w 49147"/>
                  <a:gd name="connsiteY7" fmla="*/ 12619 h 121386"/>
                  <a:gd name="connsiteX8" fmla="*/ 7635 w 49147"/>
                  <a:gd name="connsiteY8" fmla="*/ 9053 h 121386"/>
                  <a:gd name="connsiteX9" fmla="*/ 6812 w 49147"/>
                  <a:gd name="connsiteY9" fmla="*/ 10698 h 121386"/>
                  <a:gd name="connsiteX10" fmla="*/ 9006 w 49147"/>
                  <a:gd name="connsiteY10" fmla="*/ 6995 h 121386"/>
                  <a:gd name="connsiteX11" fmla="*/ 23134 w 49147"/>
                  <a:gd name="connsiteY11" fmla="*/ 0 h 121386"/>
                  <a:gd name="connsiteX12" fmla="*/ 40553 w 49147"/>
                  <a:gd name="connsiteY12" fmla="*/ 21946 h 121386"/>
                  <a:gd name="connsiteX13" fmla="*/ 39044 w 49147"/>
                  <a:gd name="connsiteY13" fmla="*/ 30038 h 121386"/>
                  <a:gd name="connsiteX14" fmla="*/ 36712 w 49147"/>
                  <a:gd name="connsiteY14" fmla="*/ 46223 h 121386"/>
                  <a:gd name="connsiteX15" fmla="*/ 36850 w 49147"/>
                  <a:gd name="connsiteY15" fmla="*/ 57333 h 121386"/>
                  <a:gd name="connsiteX16" fmla="*/ 36575 w 49147"/>
                  <a:gd name="connsiteY16" fmla="*/ 54727 h 121386"/>
                  <a:gd name="connsiteX17" fmla="*/ 38496 w 49147"/>
                  <a:gd name="connsiteY17" fmla="*/ 72558 h 121386"/>
                  <a:gd name="connsiteX18" fmla="*/ 40965 w 49147"/>
                  <a:gd name="connsiteY18" fmla="*/ 81610 h 121386"/>
                  <a:gd name="connsiteX19" fmla="*/ 44119 w 49147"/>
                  <a:gd name="connsiteY19" fmla="*/ 88880 h 121386"/>
                  <a:gd name="connsiteX20" fmla="*/ 45216 w 49147"/>
                  <a:gd name="connsiteY20" fmla="*/ 90800 h 121386"/>
                  <a:gd name="connsiteX21" fmla="*/ 45354 w 49147"/>
                  <a:gd name="connsiteY21" fmla="*/ 91074 h 121386"/>
                  <a:gd name="connsiteX22" fmla="*/ 40004 w 49147"/>
                  <a:gd name="connsiteY22" fmla="*/ 118918 h 121386"/>
                  <a:gd name="connsiteX23" fmla="*/ 30815 w 49147"/>
                  <a:gd name="connsiteY23" fmla="*/ 121387 h 121386"/>
                  <a:gd name="connsiteX24" fmla="*/ 13258 w 49147"/>
                  <a:gd name="connsiteY24" fmla="*/ 110003 h 121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9147" h="121386">
                    <a:moveTo>
                      <a:pt x="13258" y="110003"/>
                    </a:moveTo>
                    <a:cubicBezTo>
                      <a:pt x="10652" y="104242"/>
                      <a:pt x="8183" y="98755"/>
                      <a:pt x="6126" y="92720"/>
                    </a:cubicBezTo>
                    <a:cubicBezTo>
                      <a:pt x="3520" y="85177"/>
                      <a:pt x="2011" y="77221"/>
                      <a:pt x="1051" y="69266"/>
                    </a:cubicBezTo>
                    <a:cubicBezTo>
                      <a:pt x="-458" y="57745"/>
                      <a:pt x="-321" y="46086"/>
                      <a:pt x="1325" y="34565"/>
                    </a:cubicBezTo>
                    <a:cubicBezTo>
                      <a:pt x="2011" y="29764"/>
                      <a:pt x="2971" y="25101"/>
                      <a:pt x="4068" y="20300"/>
                    </a:cubicBezTo>
                    <a:cubicBezTo>
                      <a:pt x="4617" y="17831"/>
                      <a:pt x="5166" y="15499"/>
                      <a:pt x="5989" y="13168"/>
                    </a:cubicBezTo>
                    <a:cubicBezTo>
                      <a:pt x="5989" y="13305"/>
                      <a:pt x="5989" y="13579"/>
                      <a:pt x="5851" y="13716"/>
                    </a:cubicBezTo>
                    <a:cubicBezTo>
                      <a:pt x="5989" y="13305"/>
                      <a:pt x="5989" y="12893"/>
                      <a:pt x="6126" y="12619"/>
                    </a:cubicBezTo>
                    <a:cubicBezTo>
                      <a:pt x="6537" y="11385"/>
                      <a:pt x="7086" y="10150"/>
                      <a:pt x="7635" y="9053"/>
                    </a:cubicBezTo>
                    <a:cubicBezTo>
                      <a:pt x="7360" y="9601"/>
                      <a:pt x="7086" y="10150"/>
                      <a:pt x="6812" y="10698"/>
                    </a:cubicBezTo>
                    <a:cubicBezTo>
                      <a:pt x="7360" y="9327"/>
                      <a:pt x="8046" y="8092"/>
                      <a:pt x="9006" y="6995"/>
                    </a:cubicBezTo>
                    <a:cubicBezTo>
                      <a:pt x="12435" y="2606"/>
                      <a:pt x="17647" y="0"/>
                      <a:pt x="23134" y="0"/>
                    </a:cubicBezTo>
                    <a:cubicBezTo>
                      <a:pt x="34107" y="0"/>
                      <a:pt x="43708" y="11110"/>
                      <a:pt x="40553" y="21946"/>
                    </a:cubicBezTo>
                    <a:cubicBezTo>
                      <a:pt x="40141" y="24689"/>
                      <a:pt x="39593" y="27295"/>
                      <a:pt x="39044" y="30038"/>
                    </a:cubicBezTo>
                    <a:cubicBezTo>
                      <a:pt x="38084" y="35388"/>
                      <a:pt x="37124" y="40737"/>
                      <a:pt x="36712" y="46223"/>
                    </a:cubicBezTo>
                    <a:cubicBezTo>
                      <a:pt x="36575" y="49926"/>
                      <a:pt x="36575" y="53630"/>
                      <a:pt x="36850" y="57333"/>
                    </a:cubicBezTo>
                    <a:cubicBezTo>
                      <a:pt x="36850" y="56510"/>
                      <a:pt x="36712" y="55687"/>
                      <a:pt x="36575" y="54727"/>
                    </a:cubicBezTo>
                    <a:cubicBezTo>
                      <a:pt x="36987" y="60762"/>
                      <a:pt x="37398" y="66660"/>
                      <a:pt x="38496" y="72558"/>
                    </a:cubicBezTo>
                    <a:cubicBezTo>
                      <a:pt x="39181" y="75575"/>
                      <a:pt x="40004" y="78593"/>
                      <a:pt x="40965" y="81610"/>
                    </a:cubicBezTo>
                    <a:cubicBezTo>
                      <a:pt x="41925" y="84079"/>
                      <a:pt x="42885" y="86548"/>
                      <a:pt x="44119" y="88880"/>
                    </a:cubicBezTo>
                    <a:cubicBezTo>
                      <a:pt x="44531" y="89565"/>
                      <a:pt x="44805" y="90114"/>
                      <a:pt x="45216" y="90800"/>
                    </a:cubicBezTo>
                    <a:cubicBezTo>
                      <a:pt x="45216" y="90937"/>
                      <a:pt x="45354" y="90937"/>
                      <a:pt x="45354" y="91074"/>
                    </a:cubicBezTo>
                    <a:cubicBezTo>
                      <a:pt x="52074" y="99990"/>
                      <a:pt x="49605" y="113157"/>
                      <a:pt x="40004" y="118918"/>
                    </a:cubicBezTo>
                    <a:cubicBezTo>
                      <a:pt x="36987" y="120701"/>
                      <a:pt x="33832" y="121387"/>
                      <a:pt x="30815" y="121387"/>
                    </a:cubicBezTo>
                    <a:cubicBezTo>
                      <a:pt x="23682" y="121387"/>
                      <a:pt x="16687" y="116997"/>
                      <a:pt x="13258" y="11000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6" name="任意多边形: 形状 365"/>
              <p:cNvSpPr/>
              <p:nvPr/>
            </p:nvSpPr>
            <p:spPr>
              <a:xfrm>
                <a:off x="2948110" y="4826533"/>
                <a:ext cx="75095" cy="115478"/>
              </a:xfrm>
              <a:custGeom>
                <a:avLst/>
                <a:gdLst>
                  <a:gd name="connsiteX0" fmla="*/ 2673 w 75095"/>
                  <a:gd name="connsiteY0" fmla="*/ 106837 h 115478"/>
                  <a:gd name="connsiteX1" fmla="*/ 3222 w 75095"/>
                  <a:gd name="connsiteY1" fmla="*/ 78994 h 115478"/>
                  <a:gd name="connsiteX2" fmla="*/ 13509 w 75095"/>
                  <a:gd name="connsiteY2" fmla="*/ 49367 h 115478"/>
                  <a:gd name="connsiteX3" fmla="*/ 45742 w 75095"/>
                  <a:gd name="connsiteY3" fmla="*/ 3830 h 115478"/>
                  <a:gd name="connsiteX4" fmla="*/ 69745 w 75095"/>
                  <a:gd name="connsiteY4" fmla="*/ 5339 h 115478"/>
                  <a:gd name="connsiteX5" fmla="*/ 69745 w 75095"/>
                  <a:gd name="connsiteY5" fmla="*/ 31125 h 115478"/>
                  <a:gd name="connsiteX6" fmla="*/ 63847 w 75095"/>
                  <a:gd name="connsiteY6" fmla="*/ 37023 h 115478"/>
                  <a:gd name="connsiteX7" fmla="*/ 56714 w 75095"/>
                  <a:gd name="connsiteY7" fmla="*/ 46213 h 115478"/>
                  <a:gd name="connsiteX8" fmla="*/ 57263 w 75095"/>
                  <a:gd name="connsiteY8" fmla="*/ 45390 h 115478"/>
                  <a:gd name="connsiteX9" fmla="*/ 56714 w 75095"/>
                  <a:gd name="connsiteY9" fmla="*/ 46213 h 115478"/>
                  <a:gd name="connsiteX10" fmla="*/ 55891 w 75095"/>
                  <a:gd name="connsiteY10" fmla="*/ 47310 h 115478"/>
                  <a:gd name="connsiteX11" fmla="*/ 56577 w 75095"/>
                  <a:gd name="connsiteY11" fmla="*/ 46349 h 115478"/>
                  <a:gd name="connsiteX12" fmla="*/ 50131 w 75095"/>
                  <a:gd name="connsiteY12" fmla="*/ 57734 h 115478"/>
                  <a:gd name="connsiteX13" fmla="*/ 51228 w 75095"/>
                  <a:gd name="connsiteY13" fmla="*/ 55677 h 115478"/>
                  <a:gd name="connsiteX14" fmla="*/ 45467 w 75095"/>
                  <a:gd name="connsiteY14" fmla="*/ 69393 h 115478"/>
                  <a:gd name="connsiteX15" fmla="*/ 38884 w 75095"/>
                  <a:gd name="connsiteY15" fmla="*/ 89692 h 115478"/>
                  <a:gd name="connsiteX16" fmla="*/ 35729 w 75095"/>
                  <a:gd name="connsiteY16" fmla="*/ 99568 h 115478"/>
                  <a:gd name="connsiteX17" fmla="*/ 32986 w 75095"/>
                  <a:gd name="connsiteY17" fmla="*/ 106974 h 115478"/>
                  <a:gd name="connsiteX18" fmla="*/ 17761 w 75095"/>
                  <a:gd name="connsiteY18" fmla="*/ 115478 h 115478"/>
                  <a:gd name="connsiteX19" fmla="*/ 2673 w 75095"/>
                  <a:gd name="connsiteY19" fmla="*/ 106837 h 115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095" h="115478">
                    <a:moveTo>
                      <a:pt x="2673" y="106837"/>
                    </a:moveTo>
                    <a:cubicBezTo>
                      <a:pt x="-2402" y="98745"/>
                      <a:pt x="890" y="87361"/>
                      <a:pt x="3222" y="78994"/>
                    </a:cubicBezTo>
                    <a:cubicBezTo>
                      <a:pt x="5965" y="68844"/>
                      <a:pt x="9531" y="59106"/>
                      <a:pt x="13509" y="49367"/>
                    </a:cubicBezTo>
                    <a:cubicBezTo>
                      <a:pt x="20641" y="31948"/>
                      <a:pt x="31477" y="16175"/>
                      <a:pt x="45742" y="3830"/>
                    </a:cubicBezTo>
                    <a:cubicBezTo>
                      <a:pt x="52600" y="-2068"/>
                      <a:pt x="63572" y="-834"/>
                      <a:pt x="69745" y="5339"/>
                    </a:cubicBezTo>
                    <a:cubicBezTo>
                      <a:pt x="76603" y="12197"/>
                      <a:pt x="77151" y="24404"/>
                      <a:pt x="69745" y="31125"/>
                    </a:cubicBezTo>
                    <a:cubicBezTo>
                      <a:pt x="67687" y="33045"/>
                      <a:pt x="65767" y="34965"/>
                      <a:pt x="63847" y="37023"/>
                    </a:cubicBezTo>
                    <a:cubicBezTo>
                      <a:pt x="61378" y="40040"/>
                      <a:pt x="59046" y="43058"/>
                      <a:pt x="56714" y="46213"/>
                    </a:cubicBezTo>
                    <a:cubicBezTo>
                      <a:pt x="56851" y="45938"/>
                      <a:pt x="57126" y="45664"/>
                      <a:pt x="57263" y="45390"/>
                    </a:cubicBezTo>
                    <a:cubicBezTo>
                      <a:pt x="57126" y="45664"/>
                      <a:pt x="56851" y="45938"/>
                      <a:pt x="56714" y="46213"/>
                    </a:cubicBezTo>
                    <a:cubicBezTo>
                      <a:pt x="56440" y="46624"/>
                      <a:pt x="56166" y="46898"/>
                      <a:pt x="55891" y="47310"/>
                    </a:cubicBezTo>
                    <a:cubicBezTo>
                      <a:pt x="56166" y="47036"/>
                      <a:pt x="56440" y="46624"/>
                      <a:pt x="56577" y="46349"/>
                    </a:cubicBezTo>
                    <a:cubicBezTo>
                      <a:pt x="54245" y="50053"/>
                      <a:pt x="52188" y="53756"/>
                      <a:pt x="50131" y="57734"/>
                    </a:cubicBezTo>
                    <a:cubicBezTo>
                      <a:pt x="50542" y="57048"/>
                      <a:pt x="50816" y="56362"/>
                      <a:pt x="51228" y="55677"/>
                    </a:cubicBezTo>
                    <a:cubicBezTo>
                      <a:pt x="49033" y="60203"/>
                      <a:pt x="47113" y="64729"/>
                      <a:pt x="45467" y="69393"/>
                    </a:cubicBezTo>
                    <a:cubicBezTo>
                      <a:pt x="43135" y="76113"/>
                      <a:pt x="41078" y="82971"/>
                      <a:pt x="38884" y="89692"/>
                    </a:cubicBezTo>
                    <a:cubicBezTo>
                      <a:pt x="37786" y="92984"/>
                      <a:pt x="36826" y="96276"/>
                      <a:pt x="35729" y="99568"/>
                    </a:cubicBezTo>
                    <a:cubicBezTo>
                      <a:pt x="35043" y="102174"/>
                      <a:pt x="34357" y="104642"/>
                      <a:pt x="32986" y="106974"/>
                    </a:cubicBezTo>
                    <a:cubicBezTo>
                      <a:pt x="29419" y="112598"/>
                      <a:pt x="23522" y="115478"/>
                      <a:pt x="17761" y="115478"/>
                    </a:cubicBezTo>
                    <a:cubicBezTo>
                      <a:pt x="12000" y="115478"/>
                      <a:pt x="6102" y="112461"/>
                      <a:pt x="2673" y="1068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7" name="任意多边形: 形状 366"/>
              <p:cNvSpPr/>
              <p:nvPr/>
            </p:nvSpPr>
            <p:spPr>
              <a:xfrm>
                <a:off x="2962932" y="4853868"/>
                <a:ext cx="98449" cy="95824"/>
              </a:xfrm>
              <a:custGeom>
                <a:avLst/>
                <a:gdLst>
                  <a:gd name="connsiteX0" fmla="*/ 15147 w 98449"/>
                  <a:gd name="connsiteY0" fmla="*/ 95275 h 95824"/>
                  <a:gd name="connsiteX1" fmla="*/ 196 w 98449"/>
                  <a:gd name="connsiteY1" fmla="*/ 73878 h 95824"/>
                  <a:gd name="connsiteX2" fmla="*/ 6917 w 98449"/>
                  <a:gd name="connsiteY2" fmla="*/ 56185 h 95824"/>
                  <a:gd name="connsiteX3" fmla="*/ 28314 w 98449"/>
                  <a:gd name="connsiteY3" fmla="*/ 31222 h 95824"/>
                  <a:gd name="connsiteX4" fmla="*/ 28314 w 98449"/>
                  <a:gd name="connsiteY4" fmla="*/ 31222 h 95824"/>
                  <a:gd name="connsiteX5" fmla="*/ 28451 w 98449"/>
                  <a:gd name="connsiteY5" fmla="*/ 31222 h 95824"/>
                  <a:gd name="connsiteX6" fmla="*/ 29412 w 98449"/>
                  <a:gd name="connsiteY6" fmla="*/ 30399 h 95824"/>
                  <a:gd name="connsiteX7" fmla="*/ 29000 w 98449"/>
                  <a:gd name="connsiteY7" fmla="*/ 30810 h 95824"/>
                  <a:gd name="connsiteX8" fmla="*/ 71794 w 98449"/>
                  <a:gd name="connsiteY8" fmla="*/ 1595 h 95824"/>
                  <a:gd name="connsiteX9" fmla="*/ 95934 w 98449"/>
                  <a:gd name="connsiteY9" fmla="*/ 9688 h 95824"/>
                  <a:gd name="connsiteX10" fmla="*/ 88939 w 98449"/>
                  <a:gd name="connsiteY10" fmla="*/ 36023 h 95824"/>
                  <a:gd name="connsiteX11" fmla="*/ 69737 w 98449"/>
                  <a:gd name="connsiteY11" fmla="*/ 47544 h 95824"/>
                  <a:gd name="connsiteX12" fmla="*/ 55198 w 98449"/>
                  <a:gd name="connsiteY12" fmla="*/ 58928 h 95824"/>
                  <a:gd name="connsiteX13" fmla="*/ 56981 w 98449"/>
                  <a:gd name="connsiteY13" fmla="*/ 57282 h 95824"/>
                  <a:gd name="connsiteX14" fmla="*/ 44088 w 98449"/>
                  <a:gd name="connsiteY14" fmla="*/ 69901 h 95824"/>
                  <a:gd name="connsiteX15" fmla="*/ 39150 w 98449"/>
                  <a:gd name="connsiteY15" fmla="*/ 76210 h 95824"/>
                  <a:gd name="connsiteX16" fmla="*/ 33389 w 98449"/>
                  <a:gd name="connsiteY16" fmla="*/ 85949 h 95824"/>
                  <a:gd name="connsiteX17" fmla="*/ 18027 w 98449"/>
                  <a:gd name="connsiteY17" fmla="*/ 95824 h 95824"/>
                  <a:gd name="connsiteX18" fmla="*/ 15147 w 98449"/>
                  <a:gd name="connsiteY18" fmla="*/ 95275 h 95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8449" h="95824">
                    <a:moveTo>
                      <a:pt x="15147" y="95275"/>
                    </a:moveTo>
                    <a:cubicBezTo>
                      <a:pt x="4723" y="93081"/>
                      <a:pt x="-1175" y="84303"/>
                      <a:pt x="196" y="73878"/>
                    </a:cubicBezTo>
                    <a:cubicBezTo>
                      <a:pt x="1019" y="67569"/>
                      <a:pt x="3900" y="61671"/>
                      <a:pt x="6917" y="56185"/>
                    </a:cubicBezTo>
                    <a:cubicBezTo>
                      <a:pt x="12129" y="46584"/>
                      <a:pt x="20222" y="38491"/>
                      <a:pt x="28314" y="31222"/>
                    </a:cubicBezTo>
                    <a:cubicBezTo>
                      <a:pt x="28314" y="31222"/>
                      <a:pt x="28314" y="31222"/>
                      <a:pt x="28314" y="31222"/>
                    </a:cubicBezTo>
                    <a:cubicBezTo>
                      <a:pt x="28314" y="31222"/>
                      <a:pt x="28314" y="31222"/>
                      <a:pt x="28451" y="31222"/>
                    </a:cubicBezTo>
                    <a:cubicBezTo>
                      <a:pt x="28726" y="30948"/>
                      <a:pt x="29137" y="30673"/>
                      <a:pt x="29412" y="30399"/>
                    </a:cubicBezTo>
                    <a:cubicBezTo>
                      <a:pt x="29274" y="30536"/>
                      <a:pt x="29137" y="30673"/>
                      <a:pt x="29000" y="30810"/>
                    </a:cubicBezTo>
                    <a:cubicBezTo>
                      <a:pt x="42030" y="19426"/>
                      <a:pt x="56158" y="9002"/>
                      <a:pt x="71794" y="1595"/>
                    </a:cubicBezTo>
                    <a:cubicBezTo>
                      <a:pt x="80435" y="-2519"/>
                      <a:pt x="91271" y="1733"/>
                      <a:pt x="95934" y="9688"/>
                    </a:cubicBezTo>
                    <a:cubicBezTo>
                      <a:pt x="101146" y="18740"/>
                      <a:pt x="97992" y="30810"/>
                      <a:pt x="88939" y="36023"/>
                    </a:cubicBezTo>
                    <a:cubicBezTo>
                      <a:pt x="82492" y="39726"/>
                      <a:pt x="75909" y="43429"/>
                      <a:pt x="69737" y="47544"/>
                    </a:cubicBezTo>
                    <a:cubicBezTo>
                      <a:pt x="64662" y="51110"/>
                      <a:pt x="59861" y="54951"/>
                      <a:pt x="55198" y="58928"/>
                    </a:cubicBezTo>
                    <a:cubicBezTo>
                      <a:pt x="55746" y="58380"/>
                      <a:pt x="56432" y="57831"/>
                      <a:pt x="56981" y="57282"/>
                    </a:cubicBezTo>
                    <a:cubicBezTo>
                      <a:pt x="52454" y="61260"/>
                      <a:pt x="48202" y="65375"/>
                      <a:pt x="44088" y="69901"/>
                    </a:cubicBezTo>
                    <a:cubicBezTo>
                      <a:pt x="42442" y="71958"/>
                      <a:pt x="40796" y="74016"/>
                      <a:pt x="39150" y="76210"/>
                    </a:cubicBezTo>
                    <a:cubicBezTo>
                      <a:pt x="37093" y="79365"/>
                      <a:pt x="35309" y="82657"/>
                      <a:pt x="33389" y="85949"/>
                    </a:cubicBezTo>
                    <a:cubicBezTo>
                      <a:pt x="30372" y="91435"/>
                      <a:pt x="24474" y="95824"/>
                      <a:pt x="18027" y="95824"/>
                    </a:cubicBezTo>
                    <a:cubicBezTo>
                      <a:pt x="17067" y="95550"/>
                      <a:pt x="16107" y="95550"/>
                      <a:pt x="15147" y="9527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8" name="任意多边形: 形状 367"/>
              <p:cNvSpPr/>
              <p:nvPr/>
            </p:nvSpPr>
            <p:spPr>
              <a:xfrm>
                <a:off x="2958958" y="4899334"/>
                <a:ext cx="93328" cy="58176"/>
              </a:xfrm>
              <a:custGeom>
                <a:avLst/>
                <a:gdLst>
                  <a:gd name="connsiteX0" fmla="*/ 10479 w 93328"/>
                  <a:gd name="connsiteY0" fmla="*/ 56667 h 58176"/>
                  <a:gd name="connsiteX1" fmla="*/ 55 w 93328"/>
                  <a:gd name="connsiteY1" fmla="*/ 38425 h 58176"/>
                  <a:gd name="connsiteX2" fmla="*/ 13634 w 93328"/>
                  <a:gd name="connsiteY2" fmla="*/ 21692 h 58176"/>
                  <a:gd name="connsiteX3" fmla="*/ 33796 w 93328"/>
                  <a:gd name="connsiteY3" fmla="*/ 11679 h 58176"/>
                  <a:gd name="connsiteX4" fmla="*/ 69184 w 93328"/>
                  <a:gd name="connsiteY4" fmla="*/ 569 h 58176"/>
                  <a:gd name="connsiteX5" fmla="*/ 83860 w 93328"/>
                  <a:gd name="connsiteY5" fmla="*/ 2489 h 58176"/>
                  <a:gd name="connsiteX6" fmla="*/ 92638 w 93328"/>
                  <a:gd name="connsiteY6" fmla="*/ 13873 h 58176"/>
                  <a:gd name="connsiteX7" fmla="*/ 90718 w 93328"/>
                  <a:gd name="connsiteY7" fmla="*/ 28687 h 58176"/>
                  <a:gd name="connsiteX8" fmla="*/ 78099 w 93328"/>
                  <a:gd name="connsiteY8" fmla="*/ 37740 h 58176"/>
                  <a:gd name="connsiteX9" fmla="*/ 78236 w 93328"/>
                  <a:gd name="connsiteY9" fmla="*/ 37740 h 58176"/>
                  <a:gd name="connsiteX10" fmla="*/ 78099 w 93328"/>
                  <a:gd name="connsiteY10" fmla="*/ 37740 h 58176"/>
                  <a:gd name="connsiteX11" fmla="*/ 76865 w 93328"/>
                  <a:gd name="connsiteY11" fmla="*/ 38014 h 58176"/>
                  <a:gd name="connsiteX12" fmla="*/ 76316 w 93328"/>
                  <a:gd name="connsiteY12" fmla="*/ 38151 h 58176"/>
                  <a:gd name="connsiteX13" fmla="*/ 75767 w 93328"/>
                  <a:gd name="connsiteY13" fmla="*/ 38288 h 58176"/>
                  <a:gd name="connsiteX14" fmla="*/ 76042 w 93328"/>
                  <a:gd name="connsiteY14" fmla="*/ 38288 h 58176"/>
                  <a:gd name="connsiteX15" fmla="*/ 75630 w 93328"/>
                  <a:gd name="connsiteY15" fmla="*/ 38425 h 58176"/>
                  <a:gd name="connsiteX16" fmla="*/ 51216 w 93328"/>
                  <a:gd name="connsiteY16" fmla="*/ 45146 h 58176"/>
                  <a:gd name="connsiteX17" fmla="*/ 32013 w 93328"/>
                  <a:gd name="connsiteY17" fmla="*/ 53238 h 58176"/>
                  <a:gd name="connsiteX18" fmla="*/ 16788 w 93328"/>
                  <a:gd name="connsiteY18" fmla="*/ 58176 h 58176"/>
                  <a:gd name="connsiteX19" fmla="*/ 10479 w 93328"/>
                  <a:gd name="connsiteY19" fmla="*/ 56667 h 58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3328" h="58176">
                    <a:moveTo>
                      <a:pt x="10479" y="56667"/>
                    </a:moveTo>
                    <a:cubicBezTo>
                      <a:pt x="3072" y="53513"/>
                      <a:pt x="-494" y="46243"/>
                      <a:pt x="55" y="38425"/>
                    </a:cubicBezTo>
                    <a:cubicBezTo>
                      <a:pt x="741" y="30607"/>
                      <a:pt x="7599" y="25669"/>
                      <a:pt x="13634" y="21692"/>
                    </a:cubicBezTo>
                    <a:cubicBezTo>
                      <a:pt x="19943" y="17577"/>
                      <a:pt x="26801" y="14422"/>
                      <a:pt x="33796" y="11679"/>
                    </a:cubicBezTo>
                    <a:cubicBezTo>
                      <a:pt x="45181" y="7015"/>
                      <a:pt x="56976" y="3038"/>
                      <a:pt x="69184" y="569"/>
                    </a:cubicBezTo>
                    <a:cubicBezTo>
                      <a:pt x="74259" y="-528"/>
                      <a:pt x="79334" y="-117"/>
                      <a:pt x="83860" y="2489"/>
                    </a:cubicBezTo>
                    <a:cubicBezTo>
                      <a:pt x="88112" y="4958"/>
                      <a:pt x="91404" y="9210"/>
                      <a:pt x="92638" y="13873"/>
                    </a:cubicBezTo>
                    <a:cubicBezTo>
                      <a:pt x="94010" y="18811"/>
                      <a:pt x="93324" y="24160"/>
                      <a:pt x="90718" y="28687"/>
                    </a:cubicBezTo>
                    <a:cubicBezTo>
                      <a:pt x="87837" y="33488"/>
                      <a:pt x="83311" y="36368"/>
                      <a:pt x="78099" y="37740"/>
                    </a:cubicBezTo>
                    <a:cubicBezTo>
                      <a:pt x="78099" y="37740"/>
                      <a:pt x="78236" y="37740"/>
                      <a:pt x="78236" y="37740"/>
                    </a:cubicBezTo>
                    <a:cubicBezTo>
                      <a:pt x="78236" y="37740"/>
                      <a:pt x="78099" y="37740"/>
                      <a:pt x="78099" y="37740"/>
                    </a:cubicBezTo>
                    <a:cubicBezTo>
                      <a:pt x="77688" y="37876"/>
                      <a:pt x="77276" y="37876"/>
                      <a:pt x="76865" y="38014"/>
                    </a:cubicBezTo>
                    <a:cubicBezTo>
                      <a:pt x="76728" y="38014"/>
                      <a:pt x="76590" y="38014"/>
                      <a:pt x="76316" y="38151"/>
                    </a:cubicBezTo>
                    <a:cubicBezTo>
                      <a:pt x="76179" y="38151"/>
                      <a:pt x="76042" y="38288"/>
                      <a:pt x="75767" y="38288"/>
                    </a:cubicBezTo>
                    <a:cubicBezTo>
                      <a:pt x="75905" y="38288"/>
                      <a:pt x="75905" y="38288"/>
                      <a:pt x="76042" y="38288"/>
                    </a:cubicBezTo>
                    <a:cubicBezTo>
                      <a:pt x="75905" y="38288"/>
                      <a:pt x="75767" y="38288"/>
                      <a:pt x="75630" y="38425"/>
                    </a:cubicBezTo>
                    <a:cubicBezTo>
                      <a:pt x="67401" y="40208"/>
                      <a:pt x="59308" y="42403"/>
                      <a:pt x="51216" y="45146"/>
                    </a:cubicBezTo>
                    <a:cubicBezTo>
                      <a:pt x="44632" y="47478"/>
                      <a:pt x="38323" y="50221"/>
                      <a:pt x="32013" y="53238"/>
                    </a:cubicBezTo>
                    <a:cubicBezTo>
                      <a:pt x="26938" y="55570"/>
                      <a:pt x="22001" y="58176"/>
                      <a:pt x="16788" y="58176"/>
                    </a:cubicBezTo>
                    <a:cubicBezTo>
                      <a:pt x="14868" y="58039"/>
                      <a:pt x="12674" y="57628"/>
                      <a:pt x="10479" y="5666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9" name="任意多边形: 形状 368"/>
              <p:cNvSpPr/>
              <p:nvPr/>
            </p:nvSpPr>
            <p:spPr>
              <a:xfrm>
                <a:off x="2403239" y="3971774"/>
                <a:ext cx="189139" cy="153586"/>
              </a:xfrm>
              <a:custGeom>
                <a:avLst/>
                <a:gdLst>
                  <a:gd name="connsiteX0" fmla="*/ 119468 w 189139"/>
                  <a:gd name="connsiteY0" fmla="*/ 153587 h 153586"/>
                  <a:gd name="connsiteX1" fmla="*/ 75440 w 189139"/>
                  <a:gd name="connsiteY1" fmla="*/ 144397 h 153586"/>
                  <a:gd name="connsiteX2" fmla="*/ 8780 w 189139"/>
                  <a:gd name="connsiteY2" fmla="*/ 88847 h 153586"/>
                  <a:gd name="connsiteX3" fmla="*/ 2 w 189139"/>
                  <a:gd name="connsiteY3" fmla="*/ 56615 h 153586"/>
                  <a:gd name="connsiteX4" fmla="*/ 20164 w 189139"/>
                  <a:gd name="connsiteY4" fmla="*/ 16976 h 153586"/>
                  <a:gd name="connsiteX5" fmla="*/ 59392 w 189139"/>
                  <a:gd name="connsiteY5" fmla="*/ 516 h 153586"/>
                  <a:gd name="connsiteX6" fmla="*/ 81886 w 189139"/>
                  <a:gd name="connsiteY6" fmla="*/ 791 h 153586"/>
                  <a:gd name="connsiteX7" fmla="*/ 149780 w 189139"/>
                  <a:gd name="connsiteY7" fmla="*/ 25754 h 153586"/>
                  <a:gd name="connsiteX8" fmla="*/ 168571 w 189139"/>
                  <a:gd name="connsiteY8" fmla="*/ 37275 h 153586"/>
                  <a:gd name="connsiteX9" fmla="*/ 188871 w 189139"/>
                  <a:gd name="connsiteY9" fmla="*/ 63473 h 153586"/>
                  <a:gd name="connsiteX10" fmla="*/ 174058 w 189139"/>
                  <a:gd name="connsiteY10" fmla="*/ 95431 h 153586"/>
                  <a:gd name="connsiteX11" fmla="*/ 175566 w 189139"/>
                  <a:gd name="connsiteY11" fmla="*/ 107090 h 153586"/>
                  <a:gd name="connsiteX12" fmla="*/ 169120 w 189139"/>
                  <a:gd name="connsiteY12" fmla="*/ 127801 h 153586"/>
                  <a:gd name="connsiteX13" fmla="*/ 168708 w 189139"/>
                  <a:gd name="connsiteY13" fmla="*/ 136030 h 153586"/>
                  <a:gd name="connsiteX14" fmla="*/ 149917 w 189139"/>
                  <a:gd name="connsiteY14" fmla="*/ 149609 h 153586"/>
                  <a:gd name="connsiteX15" fmla="*/ 150740 w 189139"/>
                  <a:gd name="connsiteY15" fmla="*/ 149609 h 153586"/>
                  <a:gd name="connsiteX16" fmla="*/ 152798 w 189139"/>
                  <a:gd name="connsiteY16" fmla="*/ 149472 h 153586"/>
                  <a:gd name="connsiteX17" fmla="*/ 154032 w 189139"/>
                  <a:gd name="connsiteY17" fmla="*/ 149198 h 153586"/>
                  <a:gd name="connsiteX18" fmla="*/ 152935 w 189139"/>
                  <a:gd name="connsiteY18" fmla="*/ 149472 h 153586"/>
                  <a:gd name="connsiteX19" fmla="*/ 153209 w 189139"/>
                  <a:gd name="connsiteY19" fmla="*/ 149472 h 153586"/>
                  <a:gd name="connsiteX20" fmla="*/ 151563 w 189139"/>
                  <a:gd name="connsiteY20" fmla="*/ 149746 h 153586"/>
                  <a:gd name="connsiteX21" fmla="*/ 152249 w 189139"/>
                  <a:gd name="connsiteY21" fmla="*/ 149609 h 153586"/>
                  <a:gd name="connsiteX22" fmla="*/ 120840 w 189139"/>
                  <a:gd name="connsiteY22" fmla="*/ 153587 h 153586"/>
                  <a:gd name="connsiteX23" fmla="*/ 119468 w 189139"/>
                  <a:gd name="connsiteY23" fmla="*/ 153587 h 153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89139" h="153586">
                    <a:moveTo>
                      <a:pt x="119468" y="153587"/>
                    </a:moveTo>
                    <a:cubicBezTo>
                      <a:pt x="104243" y="153313"/>
                      <a:pt x="89704" y="149746"/>
                      <a:pt x="75440" y="144397"/>
                    </a:cubicBezTo>
                    <a:cubicBezTo>
                      <a:pt x="47596" y="133973"/>
                      <a:pt x="22633" y="115594"/>
                      <a:pt x="8780" y="88847"/>
                    </a:cubicBezTo>
                    <a:cubicBezTo>
                      <a:pt x="3431" y="78560"/>
                      <a:pt x="139" y="68273"/>
                      <a:pt x="2" y="56615"/>
                    </a:cubicBezTo>
                    <a:cubicBezTo>
                      <a:pt x="-136" y="41527"/>
                      <a:pt x="8780" y="26440"/>
                      <a:pt x="20164" y="16976"/>
                    </a:cubicBezTo>
                    <a:cubicBezTo>
                      <a:pt x="31548" y="7511"/>
                      <a:pt x="44716" y="2299"/>
                      <a:pt x="59392" y="516"/>
                    </a:cubicBezTo>
                    <a:cubicBezTo>
                      <a:pt x="66799" y="-444"/>
                      <a:pt x="74479" y="105"/>
                      <a:pt x="81886" y="791"/>
                    </a:cubicBezTo>
                    <a:cubicBezTo>
                      <a:pt x="106026" y="3122"/>
                      <a:pt x="129206" y="13409"/>
                      <a:pt x="149780" y="25754"/>
                    </a:cubicBezTo>
                    <a:cubicBezTo>
                      <a:pt x="156090" y="29457"/>
                      <a:pt x="162125" y="33846"/>
                      <a:pt x="168571" y="37275"/>
                    </a:cubicBezTo>
                    <a:cubicBezTo>
                      <a:pt x="178858" y="42624"/>
                      <a:pt x="187225" y="51403"/>
                      <a:pt x="188871" y="63473"/>
                    </a:cubicBezTo>
                    <a:cubicBezTo>
                      <a:pt x="190517" y="75954"/>
                      <a:pt x="184482" y="88847"/>
                      <a:pt x="174058" y="95431"/>
                    </a:cubicBezTo>
                    <a:cubicBezTo>
                      <a:pt x="175018" y="99272"/>
                      <a:pt x="175566" y="103112"/>
                      <a:pt x="175566" y="107090"/>
                    </a:cubicBezTo>
                    <a:cubicBezTo>
                      <a:pt x="175704" y="114222"/>
                      <a:pt x="173372" y="121766"/>
                      <a:pt x="169120" y="127801"/>
                    </a:cubicBezTo>
                    <a:cubicBezTo>
                      <a:pt x="169669" y="130407"/>
                      <a:pt x="169531" y="133150"/>
                      <a:pt x="168708" y="136030"/>
                    </a:cubicBezTo>
                    <a:cubicBezTo>
                      <a:pt x="166377" y="144534"/>
                      <a:pt x="158421" y="149884"/>
                      <a:pt x="149917" y="149609"/>
                    </a:cubicBezTo>
                    <a:cubicBezTo>
                      <a:pt x="150192" y="149609"/>
                      <a:pt x="150466" y="149609"/>
                      <a:pt x="150740" y="149609"/>
                    </a:cubicBezTo>
                    <a:cubicBezTo>
                      <a:pt x="151426" y="149609"/>
                      <a:pt x="152112" y="149472"/>
                      <a:pt x="152798" y="149472"/>
                    </a:cubicBezTo>
                    <a:cubicBezTo>
                      <a:pt x="153209" y="149335"/>
                      <a:pt x="153621" y="149335"/>
                      <a:pt x="154032" y="149198"/>
                    </a:cubicBezTo>
                    <a:cubicBezTo>
                      <a:pt x="153621" y="149335"/>
                      <a:pt x="153346" y="149335"/>
                      <a:pt x="152935" y="149472"/>
                    </a:cubicBezTo>
                    <a:cubicBezTo>
                      <a:pt x="153072" y="149472"/>
                      <a:pt x="153072" y="149472"/>
                      <a:pt x="153209" y="149472"/>
                    </a:cubicBezTo>
                    <a:cubicBezTo>
                      <a:pt x="152661" y="149609"/>
                      <a:pt x="152112" y="149746"/>
                      <a:pt x="151563" y="149746"/>
                    </a:cubicBezTo>
                    <a:cubicBezTo>
                      <a:pt x="151838" y="149746"/>
                      <a:pt x="152112" y="149609"/>
                      <a:pt x="152249" y="149609"/>
                    </a:cubicBezTo>
                    <a:cubicBezTo>
                      <a:pt x="141962" y="151667"/>
                      <a:pt x="131401" y="153587"/>
                      <a:pt x="120840" y="153587"/>
                    </a:cubicBezTo>
                    <a:cubicBezTo>
                      <a:pt x="120565" y="153587"/>
                      <a:pt x="120017" y="153587"/>
                      <a:pt x="119468" y="153587"/>
                    </a:cubicBezTo>
                    <a:close/>
                  </a:path>
                </a:pathLst>
              </a:custGeom>
              <a:solidFill>
                <a:srgbClr val="D891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0" name="任意多边形: 形状 369"/>
              <p:cNvSpPr/>
              <p:nvPr/>
            </p:nvSpPr>
            <p:spPr>
              <a:xfrm>
                <a:off x="3271678" y="3654732"/>
                <a:ext cx="131800" cy="173266"/>
              </a:xfrm>
              <a:custGeom>
                <a:avLst/>
                <a:gdLst>
                  <a:gd name="connsiteX0" fmla="*/ 74675 w 131800"/>
                  <a:gd name="connsiteY0" fmla="*/ 164625 h 173266"/>
                  <a:gd name="connsiteX1" fmla="*/ 65074 w 131800"/>
                  <a:gd name="connsiteY1" fmla="*/ 144737 h 173266"/>
                  <a:gd name="connsiteX2" fmla="*/ 50123 w 131800"/>
                  <a:gd name="connsiteY2" fmla="*/ 148715 h 173266"/>
                  <a:gd name="connsiteX3" fmla="*/ 25160 w 131800"/>
                  <a:gd name="connsiteY3" fmla="*/ 135821 h 173266"/>
                  <a:gd name="connsiteX4" fmla="*/ 23240 w 131800"/>
                  <a:gd name="connsiteY4" fmla="*/ 136096 h 173266"/>
                  <a:gd name="connsiteX5" fmla="*/ 10896 w 131800"/>
                  <a:gd name="connsiteY5" fmla="*/ 133764 h 173266"/>
                  <a:gd name="connsiteX6" fmla="*/ 334 w 131800"/>
                  <a:gd name="connsiteY6" fmla="*/ 116071 h 173266"/>
                  <a:gd name="connsiteX7" fmla="*/ 1432 w 131800"/>
                  <a:gd name="connsiteY7" fmla="*/ 98788 h 173266"/>
                  <a:gd name="connsiteX8" fmla="*/ 5684 w 131800"/>
                  <a:gd name="connsiteY8" fmla="*/ 79586 h 173266"/>
                  <a:gd name="connsiteX9" fmla="*/ 42031 w 131800"/>
                  <a:gd name="connsiteY9" fmla="*/ 13201 h 173266"/>
                  <a:gd name="connsiteX10" fmla="*/ 71383 w 131800"/>
                  <a:gd name="connsiteY10" fmla="*/ 33 h 173266"/>
                  <a:gd name="connsiteX11" fmla="*/ 107045 w 131800"/>
                  <a:gd name="connsiteY11" fmla="*/ 15532 h 173266"/>
                  <a:gd name="connsiteX12" fmla="*/ 126933 w 131800"/>
                  <a:gd name="connsiteY12" fmla="*/ 52428 h 173266"/>
                  <a:gd name="connsiteX13" fmla="*/ 129539 w 131800"/>
                  <a:gd name="connsiteY13" fmla="*/ 121557 h 173266"/>
                  <a:gd name="connsiteX14" fmla="*/ 126796 w 131800"/>
                  <a:gd name="connsiteY14" fmla="*/ 139114 h 173266"/>
                  <a:gd name="connsiteX15" fmla="*/ 113628 w 131800"/>
                  <a:gd name="connsiteY15" fmla="*/ 167231 h 173266"/>
                  <a:gd name="connsiteX16" fmla="*/ 95523 w 131800"/>
                  <a:gd name="connsiteY16" fmla="*/ 173266 h 173266"/>
                  <a:gd name="connsiteX17" fmla="*/ 74675 w 131800"/>
                  <a:gd name="connsiteY17" fmla="*/ 164625 h 17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1800" h="173266">
                    <a:moveTo>
                      <a:pt x="74675" y="164625"/>
                    </a:moveTo>
                    <a:cubicBezTo>
                      <a:pt x="68914" y="159139"/>
                      <a:pt x="66171" y="152144"/>
                      <a:pt x="65074" y="144737"/>
                    </a:cubicBezTo>
                    <a:cubicBezTo>
                      <a:pt x="60548" y="147206"/>
                      <a:pt x="55473" y="148715"/>
                      <a:pt x="50123" y="148715"/>
                    </a:cubicBezTo>
                    <a:cubicBezTo>
                      <a:pt x="39699" y="148715"/>
                      <a:pt x="30921" y="143640"/>
                      <a:pt x="25160" y="135821"/>
                    </a:cubicBezTo>
                    <a:cubicBezTo>
                      <a:pt x="24474" y="135959"/>
                      <a:pt x="23926" y="135959"/>
                      <a:pt x="23240" y="136096"/>
                    </a:cubicBezTo>
                    <a:cubicBezTo>
                      <a:pt x="18851" y="136370"/>
                      <a:pt x="15010" y="135959"/>
                      <a:pt x="10896" y="133764"/>
                    </a:cubicBezTo>
                    <a:cubicBezTo>
                      <a:pt x="4449" y="130198"/>
                      <a:pt x="1294" y="123066"/>
                      <a:pt x="334" y="116071"/>
                    </a:cubicBezTo>
                    <a:cubicBezTo>
                      <a:pt x="-489" y="110310"/>
                      <a:pt x="334" y="104412"/>
                      <a:pt x="1432" y="98788"/>
                    </a:cubicBezTo>
                    <a:cubicBezTo>
                      <a:pt x="2529" y="92342"/>
                      <a:pt x="4038" y="85895"/>
                      <a:pt x="5684" y="79586"/>
                    </a:cubicBezTo>
                    <a:cubicBezTo>
                      <a:pt x="12130" y="55172"/>
                      <a:pt x="22966" y="30483"/>
                      <a:pt x="42031" y="13201"/>
                    </a:cubicBezTo>
                    <a:cubicBezTo>
                      <a:pt x="50123" y="5931"/>
                      <a:pt x="60273" y="582"/>
                      <a:pt x="71383" y="33"/>
                    </a:cubicBezTo>
                    <a:cubicBezTo>
                      <a:pt x="85511" y="-515"/>
                      <a:pt x="97169" y="5794"/>
                      <a:pt x="107045" y="15532"/>
                    </a:cubicBezTo>
                    <a:cubicBezTo>
                      <a:pt x="117057" y="25408"/>
                      <a:pt x="122955" y="39261"/>
                      <a:pt x="126933" y="52428"/>
                    </a:cubicBezTo>
                    <a:cubicBezTo>
                      <a:pt x="133654" y="74785"/>
                      <a:pt x="132282" y="98788"/>
                      <a:pt x="129539" y="121557"/>
                    </a:cubicBezTo>
                    <a:cubicBezTo>
                      <a:pt x="128853" y="127455"/>
                      <a:pt x="127893" y="133216"/>
                      <a:pt x="126796" y="139114"/>
                    </a:cubicBezTo>
                    <a:cubicBezTo>
                      <a:pt x="124876" y="149812"/>
                      <a:pt x="123230" y="160373"/>
                      <a:pt x="113628" y="167231"/>
                    </a:cubicBezTo>
                    <a:cubicBezTo>
                      <a:pt x="108142" y="171209"/>
                      <a:pt x="101833" y="173266"/>
                      <a:pt x="95523" y="173266"/>
                    </a:cubicBezTo>
                    <a:cubicBezTo>
                      <a:pt x="87980" y="173129"/>
                      <a:pt x="80573" y="170249"/>
                      <a:pt x="74675" y="164625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1" name="任意多边形: 形状 370"/>
              <p:cNvSpPr/>
              <p:nvPr/>
            </p:nvSpPr>
            <p:spPr>
              <a:xfrm>
                <a:off x="2468238" y="4025337"/>
                <a:ext cx="81482" cy="61131"/>
              </a:xfrm>
              <a:custGeom>
                <a:avLst/>
                <a:gdLst>
                  <a:gd name="connsiteX0" fmla="*/ 29094 w 81482"/>
                  <a:gd name="connsiteY0" fmla="*/ 26232 h 61131"/>
                  <a:gd name="connsiteX1" fmla="*/ 29232 w 81482"/>
                  <a:gd name="connsiteY1" fmla="*/ 24449 h 61131"/>
                  <a:gd name="connsiteX2" fmla="*/ 29369 w 81482"/>
                  <a:gd name="connsiteY2" fmla="*/ 23626 h 61131"/>
                  <a:gd name="connsiteX3" fmla="*/ 29369 w 81482"/>
                  <a:gd name="connsiteY3" fmla="*/ 23626 h 61131"/>
                  <a:gd name="connsiteX4" fmla="*/ 28271 w 81482"/>
                  <a:gd name="connsiteY4" fmla="*/ 23626 h 61131"/>
                  <a:gd name="connsiteX5" fmla="*/ 27860 w 81482"/>
                  <a:gd name="connsiteY5" fmla="*/ 23626 h 61131"/>
                  <a:gd name="connsiteX6" fmla="*/ 28546 w 81482"/>
                  <a:gd name="connsiteY6" fmla="*/ 25546 h 61131"/>
                  <a:gd name="connsiteX7" fmla="*/ 28134 w 81482"/>
                  <a:gd name="connsiteY7" fmla="*/ 24312 h 61131"/>
                  <a:gd name="connsiteX8" fmla="*/ 28546 w 81482"/>
                  <a:gd name="connsiteY8" fmla="*/ 25272 h 61131"/>
                  <a:gd name="connsiteX9" fmla="*/ 29094 w 81482"/>
                  <a:gd name="connsiteY9" fmla="*/ 26232 h 61131"/>
                  <a:gd name="connsiteX10" fmla="*/ 59818 w 81482"/>
                  <a:gd name="connsiteY10" fmla="*/ 61070 h 61131"/>
                  <a:gd name="connsiteX11" fmla="*/ 44594 w 81482"/>
                  <a:gd name="connsiteY11" fmla="*/ 57641 h 61131"/>
                  <a:gd name="connsiteX12" fmla="*/ 32798 w 81482"/>
                  <a:gd name="connsiteY12" fmla="*/ 52841 h 61131"/>
                  <a:gd name="connsiteX13" fmla="*/ 28957 w 81482"/>
                  <a:gd name="connsiteY13" fmla="*/ 50783 h 61131"/>
                  <a:gd name="connsiteX14" fmla="*/ 21551 w 81482"/>
                  <a:gd name="connsiteY14" fmla="*/ 47080 h 61131"/>
                  <a:gd name="connsiteX15" fmla="*/ 4817 w 81482"/>
                  <a:gd name="connsiteY15" fmla="*/ 32130 h 61131"/>
                  <a:gd name="connsiteX16" fmla="*/ 565 w 81482"/>
                  <a:gd name="connsiteY16" fmla="*/ 22666 h 61131"/>
                  <a:gd name="connsiteX17" fmla="*/ 702 w 81482"/>
                  <a:gd name="connsiteY17" fmla="*/ 12653 h 61131"/>
                  <a:gd name="connsiteX18" fmla="*/ 4680 w 81482"/>
                  <a:gd name="connsiteY18" fmla="*/ 5932 h 61131"/>
                  <a:gd name="connsiteX19" fmla="*/ 7697 w 81482"/>
                  <a:gd name="connsiteY19" fmla="*/ 3463 h 61131"/>
                  <a:gd name="connsiteX20" fmla="*/ 11812 w 81482"/>
                  <a:gd name="connsiteY20" fmla="*/ 1406 h 61131"/>
                  <a:gd name="connsiteX21" fmla="*/ 32523 w 81482"/>
                  <a:gd name="connsiteY21" fmla="*/ 2640 h 61131"/>
                  <a:gd name="connsiteX22" fmla="*/ 37873 w 81482"/>
                  <a:gd name="connsiteY22" fmla="*/ 4835 h 61131"/>
                  <a:gd name="connsiteX23" fmla="*/ 39930 w 81482"/>
                  <a:gd name="connsiteY23" fmla="*/ 5383 h 61131"/>
                  <a:gd name="connsiteX24" fmla="*/ 49668 w 81482"/>
                  <a:gd name="connsiteY24" fmla="*/ 9498 h 61131"/>
                  <a:gd name="connsiteX25" fmla="*/ 72848 w 81482"/>
                  <a:gd name="connsiteY25" fmla="*/ 25272 h 61131"/>
                  <a:gd name="connsiteX26" fmla="*/ 75317 w 81482"/>
                  <a:gd name="connsiteY26" fmla="*/ 29661 h 61131"/>
                  <a:gd name="connsiteX27" fmla="*/ 80941 w 81482"/>
                  <a:gd name="connsiteY27" fmla="*/ 40771 h 61131"/>
                  <a:gd name="connsiteX28" fmla="*/ 76003 w 81482"/>
                  <a:gd name="connsiteY28" fmla="*/ 56818 h 61131"/>
                  <a:gd name="connsiteX29" fmla="*/ 68597 w 81482"/>
                  <a:gd name="connsiteY29" fmla="*/ 60385 h 61131"/>
                  <a:gd name="connsiteX30" fmla="*/ 62973 w 81482"/>
                  <a:gd name="connsiteY30" fmla="*/ 61070 h 61131"/>
                  <a:gd name="connsiteX31" fmla="*/ 59818 w 81482"/>
                  <a:gd name="connsiteY31" fmla="*/ 61070 h 61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81482" h="61131">
                    <a:moveTo>
                      <a:pt x="29094" y="26232"/>
                    </a:moveTo>
                    <a:cubicBezTo>
                      <a:pt x="29094" y="25683"/>
                      <a:pt x="29094" y="24997"/>
                      <a:pt x="29232" y="24449"/>
                    </a:cubicBezTo>
                    <a:cubicBezTo>
                      <a:pt x="29232" y="24174"/>
                      <a:pt x="29369" y="23900"/>
                      <a:pt x="29369" y="23626"/>
                    </a:cubicBezTo>
                    <a:lnTo>
                      <a:pt x="29369" y="23626"/>
                    </a:lnTo>
                    <a:cubicBezTo>
                      <a:pt x="28957" y="23626"/>
                      <a:pt x="28683" y="23626"/>
                      <a:pt x="28271" y="23626"/>
                    </a:cubicBezTo>
                    <a:cubicBezTo>
                      <a:pt x="28134" y="23626"/>
                      <a:pt x="27997" y="23626"/>
                      <a:pt x="27860" y="23626"/>
                    </a:cubicBezTo>
                    <a:cubicBezTo>
                      <a:pt x="27997" y="24312"/>
                      <a:pt x="28271" y="24860"/>
                      <a:pt x="28546" y="25546"/>
                    </a:cubicBezTo>
                    <a:cubicBezTo>
                      <a:pt x="28409" y="25134"/>
                      <a:pt x="28271" y="24723"/>
                      <a:pt x="28134" y="24312"/>
                    </a:cubicBezTo>
                    <a:cubicBezTo>
                      <a:pt x="28271" y="24586"/>
                      <a:pt x="28409" y="24997"/>
                      <a:pt x="28546" y="25272"/>
                    </a:cubicBezTo>
                    <a:cubicBezTo>
                      <a:pt x="28683" y="25546"/>
                      <a:pt x="28957" y="25820"/>
                      <a:pt x="29094" y="26232"/>
                    </a:cubicBezTo>
                    <a:close/>
                    <a:moveTo>
                      <a:pt x="59818" y="61070"/>
                    </a:moveTo>
                    <a:cubicBezTo>
                      <a:pt x="54606" y="60659"/>
                      <a:pt x="49531" y="59150"/>
                      <a:pt x="44594" y="57641"/>
                    </a:cubicBezTo>
                    <a:cubicBezTo>
                      <a:pt x="40616" y="56270"/>
                      <a:pt x="36638" y="54761"/>
                      <a:pt x="32798" y="52841"/>
                    </a:cubicBezTo>
                    <a:cubicBezTo>
                      <a:pt x="31426" y="52155"/>
                      <a:pt x="30192" y="51469"/>
                      <a:pt x="28957" y="50783"/>
                    </a:cubicBezTo>
                    <a:cubicBezTo>
                      <a:pt x="26488" y="49686"/>
                      <a:pt x="24020" y="48452"/>
                      <a:pt x="21551" y="47080"/>
                    </a:cubicBezTo>
                    <a:cubicBezTo>
                      <a:pt x="15104" y="43514"/>
                      <a:pt x="8795" y="38439"/>
                      <a:pt x="4817" y="32130"/>
                    </a:cubicBezTo>
                    <a:cubicBezTo>
                      <a:pt x="2897" y="29112"/>
                      <a:pt x="1525" y="26095"/>
                      <a:pt x="565" y="22666"/>
                    </a:cubicBezTo>
                    <a:cubicBezTo>
                      <a:pt x="-395" y="19374"/>
                      <a:pt x="17" y="15945"/>
                      <a:pt x="702" y="12653"/>
                    </a:cubicBezTo>
                    <a:cubicBezTo>
                      <a:pt x="1251" y="10321"/>
                      <a:pt x="2897" y="7578"/>
                      <a:pt x="4680" y="5932"/>
                    </a:cubicBezTo>
                    <a:cubicBezTo>
                      <a:pt x="5640" y="5109"/>
                      <a:pt x="6600" y="4149"/>
                      <a:pt x="7697" y="3463"/>
                    </a:cubicBezTo>
                    <a:cubicBezTo>
                      <a:pt x="9069" y="2640"/>
                      <a:pt x="10304" y="2092"/>
                      <a:pt x="11812" y="1406"/>
                    </a:cubicBezTo>
                    <a:cubicBezTo>
                      <a:pt x="18259" y="-1200"/>
                      <a:pt x="26214" y="171"/>
                      <a:pt x="32523" y="2640"/>
                    </a:cubicBezTo>
                    <a:cubicBezTo>
                      <a:pt x="34307" y="3326"/>
                      <a:pt x="36090" y="4012"/>
                      <a:pt x="37873" y="4835"/>
                    </a:cubicBezTo>
                    <a:cubicBezTo>
                      <a:pt x="38558" y="4972"/>
                      <a:pt x="39244" y="5109"/>
                      <a:pt x="39930" y="5383"/>
                    </a:cubicBezTo>
                    <a:cubicBezTo>
                      <a:pt x="43359" y="6206"/>
                      <a:pt x="46514" y="7852"/>
                      <a:pt x="49668" y="9498"/>
                    </a:cubicBezTo>
                    <a:cubicBezTo>
                      <a:pt x="59407" y="9773"/>
                      <a:pt x="67636" y="17179"/>
                      <a:pt x="72848" y="25272"/>
                    </a:cubicBezTo>
                    <a:cubicBezTo>
                      <a:pt x="73809" y="26643"/>
                      <a:pt x="74632" y="28152"/>
                      <a:pt x="75317" y="29661"/>
                    </a:cubicBezTo>
                    <a:cubicBezTo>
                      <a:pt x="77786" y="32953"/>
                      <a:pt x="79844" y="36656"/>
                      <a:pt x="80941" y="40771"/>
                    </a:cubicBezTo>
                    <a:cubicBezTo>
                      <a:pt x="82450" y="46257"/>
                      <a:pt x="80804" y="53389"/>
                      <a:pt x="76003" y="56818"/>
                    </a:cubicBezTo>
                    <a:cubicBezTo>
                      <a:pt x="73671" y="58464"/>
                      <a:pt x="71340" y="59562"/>
                      <a:pt x="68597" y="60385"/>
                    </a:cubicBezTo>
                    <a:cubicBezTo>
                      <a:pt x="66813" y="60933"/>
                      <a:pt x="64893" y="61070"/>
                      <a:pt x="62973" y="61070"/>
                    </a:cubicBezTo>
                    <a:cubicBezTo>
                      <a:pt x="61876" y="61208"/>
                      <a:pt x="60778" y="61070"/>
                      <a:pt x="59818" y="61070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2" name="任意多边形: 形状 371"/>
              <p:cNvSpPr/>
              <p:nvPr/>
            </p:nvSpPr>
            <p:spPr>
              <a:xfrm>
                <a:off x="3316118" y="3702582"/>
                <a:ext cx="53069" cy="74391"/>
              </a:xfrm>
              <a:custGeom>
                <a:avLst/>
                <a:gdLst>
                  <a:gd name="connsiteX0" fmla="*/ 10072 w 53069"/>
                  <a:gd name="connsiteY0" fmla="*/ 72746 h 74391"/>
                  <a:gd name="connsiteX1" fmla="*/ 4175 w 53069"/>
                  <a:gd name="connsiteY1" fmla="*/ 67123 h 74391"/>
                  <a:gd name="connsiteX2" fmla="*/ 2391 w 53069"/>
                  <a:gd name="connsiteY2" fmla="*/ 64516 h 74391"/>
                  <a:gd name="connsiteX3" fmla="*/ 746 w 53069"/>
                  <a:gd name="connsiteY3" fmla="*/ 47509 h 74391"/>
                  <a:gd name="connsiteX4" fmla="*/ 7055 w 53069"/>
                  <a:gd name="connsiteY4" fmla="*/ 27072 h 74391"/>
                  <a:gd name="connsiteX5" fmla="*/ 16519 w 53069"/>
                  <a:gd name="connsiteY5" fmla="*/ 11298 h 74391"/>
                  <a:gd name="connsiteX6" fmla="*/ 23926 w 53069"/>
                  <a:gd name="connsiteY6" fmla="*/ 5538 h 74391"/>
                  <a:gd name="connsiteX7" fmla="*/ 33801 w 53069"/>
                  <a:gd name="connsiteY7" fmla="*/ 326 h 74391"/>
                  <a:gd name="connsiteX8" fmla="*/ 43128 w 53069"/>
                  <a:gd name="connsiteY8" fmla="*/ 1423 h 74391"/>
                  <a:gd name="connsiteX9" fmla="*/ 49300 w 53069"/>
                  <a:gd name="connsiteY9" fmla="*/ 6635 h 74391"/>
                  <a:gd name="connsiteX10" fmla="*/ 52455 w 53069"/>
                  <a:gd name="connsiteY10" fmla="*/ 26386 h 74391"/>
                  <a:gd name="connsiteX11" fmla="*/ 44774 w 53069"/>
                  <a:gd name="connsiteY11" fmla="*/ 48332 h 74391"/>
                  <a:gd name="connsiteX12" fmla="*/ 34487 w 53069"/>
                  <a:gd name="connsiteY12" fmla="*/ 64516 h 74391"/>
                  <a:gd name="connsiteX13" fmla="*/ 25571 w 53069"/>
                  <a:gd name="connsiteY13" fmla="*/ 71374 h 74391"/>
                  <a:gd name="connsiteX14" fmla="*/ 19948 w 53069"/>
                  <a:gd name="connsiteY14" fmla="*/ 73981 h 74391"/>
                  <a:gd name="connsiteX15" fmla="*/ 15970 w 53069"/>
                  <a:gd name="connsiteY15" fmla="*/ 74392 h 74391"/>
                  <a:gd name="connsiteX16" fmla="*/ 10072 w 53069"/>
                  <a:gd name="connsiteY16" fmla="*/ 72746 h 74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3069" h="74391">
                    <a:moveTo>
                      <a:pt x="10072" y="72746"/>
                    </a:moveTo>
                    <a:cubicBezTo>
                      <a:pt x="7604" y="71786"/>
                      <a:pt x="5546" y="69317"/>
                      <a:pt x="4175" y="67123"/>
                    </a:cubicBezTo>
                    <a:cubicBezTo>
                      <a:pt x="3489" y="66300"/>
                      <a:pt x="2940" y="65477"/>
                      <a:pt x="2391" y="64516"/>
                    </a:cubicBezTo>
                    <a:cubicBezTo>
                      <a:pt x="-352" y="59442"/>
                      <a:pt x="-489" y="52995"/>
                      <a:pt x="746" y="47509"/>
                    </a:cubicBezTo>
                    <a:cubicBezTo>
                      <a:pt x="2117" y="40513"/>
                      <a:pt x="4037" y="33655"/>
                      <a:pt x="7055" y="27072"/>
                    </a:cubicBezTo>
                    <a:cubicBezTo>
                      <a:pt x="9661" y="21448"/>
                      <a:pt x="12404" y="15962"/>
                      <a:pt x="16519" y="11298"/>
                    </a:cubicBezTo>
                    <a:cubicBezTo>
                      <a:pt x="18576" y="8967"/>
                      <a:pt x="21182" y="6910"/>
                      <a:pt x="23926" y="5538"/>
                    </a:cubicBezTo>
                    <a:cubicBezTo>
                      <a:pt x="26669" y="2932"/>
                      <a:pt x="29960" y="1011"/>
                      <a:pt x="33801" y="326"/>
                    </a:cubicBezTo>
                    <a:cubicBezTo>
                      <a:pt x="36956" y="-360"/>
                      <a:pt x="40110" y="52"/>
                      <a:pt x="43128" y="1423"/>
                    </a:cubicBezTo>
                    <a:cubicBezTo>
                      <a:pt x="45734" y="2520"/>
                      <a:pt x="47654" y="4440"/>
                      <a:pt x="49300" y="6635"/>
                    </a:cubicBezTo>
                    <a:cubicBezTo>
                      <a:pt x="53552" y="12259"/>
                      <a:pt x="53552" y="19803"/>
                      <a:pt x="52455" y="26386"/>
                    </a:cubicBezTo>
                    <a:cubicBezTo>
                      <a:pt x="51083" y="34067"/>
                      <a:pt x="48066" y="41474"/>
                      <a:pt x="44774" y="48332"/>
                    </a:cubicBezTo>
                    <a:cubicBezTo>
                      <a:pt x="42168" y="54093"/>
                      <a:pt x="38876" y="59853"/>
                      <a:pt x="34487" y="64516"/>
                    </a:cubicBezTo>
                    <a:cubicBezTo>
                      <a:pt x="31881" y="67260"/>
                      <a:pt x="28863" y="69729"/>
                      <a:pt x="25571" y="71374"/>
                    </a:cubicBezTo>
                    <a:cubicBezTo>
                      <a:pt x="23788" y="72472"/>
                      <a:pt x="22005" y="73295"/>
                      <a:pt x="19948" y="73981"/>
                    </a:cubicBezTo>
                    <a:cubicBezTo>
                      <a:pt x="18713" y="74392"/>
                      <a:pt x="17205" y="74392"/>
                      <a:pt x="15970" y="74392"/>
                    </a:cubicBezTo>
                    <a:cubicBezTo>
                      <a:pt x="13913" y="74255"/>
                      <a:pt x="11993" y="73432"/>
                      <a:pt x="10072" y="72746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3" name="任意多边形: 形状 372"/>
              <p:cNvSpPr/>
              <p:nvPr/>
            </p:nvSpPr>
            <p:spPr>
              <a:xfrm>
                <a:off x="3164534" y="3881931"/>
                <a:ext cx="410615" cy="513801"/>
              </a:xfrm>
              <a:custGeom>
                <a:avLst/>
                <a:gdLst>
                  <a:gd name="connsiteX0" fmla="*/ 158091 w 410615"/>
                  <a:gd name="connsiteY0" fmla="*/ 513086 h 513801"/>
                  <a:gd name="connsiteX1" fmla="*/ 104050 w 410615"/>
                  <a:gd name="connsiteY1" fmla="*/ 493198 h 513801"/>
                  <a:gd name="connsiteX2" fmla="*/ 61942 w 410615"/>
                  <a:gd name="connsiteY2" fmla="*/ 460965 h 513801"/>
                  <a:gd name="connsiteX3" fmla="*/ 32041 w 410615"/>
                  <a:gd name="connsiteY3" fmla="*/ 425989 h 513801"/>
                  <a:gd name="connsiteX4" fmla="*/ 10233 w 410615"/>
                  <a:gd name="connsiteY4" fmla="*/ 384567 h 513801"/>
                  <a:gd name="connsiteX5" fmla="*/ 768 w 410615"/>
                  <a:gd name="connsiteY5" fmla="*/ 313107 h 513801"/>
                  <a:gd name="connsiteX6" fmla="*/ 18873 w 410615"/>
                  <a:gd name="connsiteY6" fmla="*/ 268255 h 513801"/>
                  <a:gd name="connsiteX7" fmla="*/ 54398 w 410615"/>
                  <a:gd name="connsiteY7" fmla="*/ 249190 h 513801"/>
                  <a:gd name="connsiteX8" fmla="*/ 55358 w 410615"/>
                  <a:gd name="connsiteY8" fmla="*/ 248916 h 513801"/>
                  <a:gd name="connsiteX9" fmla="*/ 57004 w 410615"/>
                  <a:gd name="connsiteY9" fmla="*/ 248505 h 513801"/>
                  <a:gd name="connsiteX10" fmla="*/ 101855 w 410615"/>
                  <a:gd name="connsiteY10" fmla="*/ 222581 h 513801"/>
                  <a:gd name="connsiteX11" fmla="*/ 151096 w 410615"/>
                  <a:gd name="connsiteY11" fmla="*/ 190897 h 513801"/>
                  <a:gd name="connsiteX12" fmla="*/ 151096 w 410615"/>
                  <a:gd name="connsiteY12" fmla="*/ 190897 h 513801"/>
                  <a:gd name="connsiteX13" fmla="*/ 151370 w 410615"/>
                  <a:gd name="connsiteY13" fmla="*/ 190760 h 513801"/>
                  <a:gd name="connsiteX14" fmla="*/ 152056 w 410615"/>
                  <a:gd name="connsiteY14" fmla="*/ 190348 h 513801"/>
                  <a:gd name="connsiteX15" fmla="*/ 151782 w 410615"/>
                  <a:gd name="connsiteY15" fmla="*/ 190486 h 513801"/>
                  <a:gd name="connsiteX16" fmla="*/ 202394 w 410615"/>
                  <a:gd name="connsiteY16" fmla="*/ 153178 h 513801"/>
                  <a:gd name="connsiteX17" fmla="*/ 246285 w 410615"/>
                  <a:gd name="connsiteY17" fmla="*/ 117242 h 513801"/>
                  <a:gd name="connsiteX18" fmla="*/ 246285 w 410615"/>
                  <a:gd name="connsiteY18" fmla="*/ 117242 h 513801"/>
                  <a:gd name="connsiteX19" fmla="*/ 246971 w 410615"/>
                  <a:gd name="connsiteY19" fmla="*/ 116556 h 513801"/>
                  <a:gd name="connsiteX20" fmla="*/ 247108 w 410615"/>
                  <a:gd name="connsiteY20" fmla="*/ 116419 h 513801"/>
                  <a:gd name="connsiteX21" fmla="*/ 247519 w 410615"/>
                  <a:gd name="connsiteY21" fmla="*/ 116008 h 513801"/>
                  <a:gd name="connsiteX22" fmla="*/ 312259 w 410615"/>
                  <a:gd name="connsiteY22" fmla="*/ 52228 h 513801"/>
                  <a:gd name="connsiteX23" fmla="*/ 350938 w 410615"/>
                  <a:gd name="connsiteY23" fmla="*/ 14098 h 513801"/>
                  <a:gd name="connsiteX24" fmla="*/ 354916 w 410615"/>
                  <a:gd name="connsiteY24" fmla="*/ 10532 h 513801"/>
                  <a:gd name="connsiteX25" fmla="*/ 353544 w 410615"/>
                  <a:gd name="connsiteY25" fmla="*/ 11766 h 513801"/>
                  <a:gd name="connsiteX26" fmla="*/ 361636 w 410615"/>
                  <a:gd name="connsiteY26" fmla="*/ 4908 h 513801"/>
                  <a:gd name="connsiteX27" fmla="*/ 384954 w 410615"/>
                  <a:gd name="connsiteY27" fmla="*/ 2576 h 513801"/>
                  <a:gd name="connsiteX28" fmla="*/ 396338 w 410615"/>
                  <a:gd name="connsiteY28" fmla="*/ 18075 h 513801"/>
                  <a:gd name="connsiteX29" fmla="*/ 401550 w 410615"/>
                  <a:gd name="connsiteY29" fmla="*/ 36592 h 513801"/>
                  <a:gd name="connsiteX30" fmla="*/ 408134 w 410615"/>
                  <a:gd name="connsiteY30" fmla="*/ 83775 h 513801"/>
                  <a:gd name="connsiteX31" fmla="*/ 410603 w 410615"/>
                  <a:gd name="connsiteY31" fmla="*/ 132604 h 513801"/>
                  <a:gd name="connsiteX32" fmla="*/ 396887 w 410615"/>
                  <a:gd name="connsiteY32" fmla="*/ 235200 h 513801"/>
                  <a:gd name="connsiteX33" fmla="*/ 365340 w 410615"/>
                  <a:gd name="connsiteY33" fmla="*/ 326685 h 513801"/>
                  <a:gd name="connsiteX34" fmla="*/ 322546 w 410615"/>
                  <a:gd name="connsiteY34" fmla="*/ 409256 h 513801"/>
                  <a:gd name="connsiteX35" fmla="*/ 295114 w 410615"/>
                  <a:gd name="connsiteY35" fmla="*/ 449855 h 513801"/>
                  <a:gd name="connsiteX36" fmla="*/ 260001 w 410615"/>
                  <a:gd name="connsiteY36" fmla="*/ 484145 h 513801"/>
                  <a:gd name="connsiteX37" fmla="*/ 174687 w 410615"/>
                  <a:gd name="connsiteY37" fmla="*/ 513635 h 513801"/>
                  <a:gd name="connsiteX38" fmla="*/ 158091 w 410615"/>
                  <a:gd name="connsiteY38" fmla="*/ 513086 h 513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10615" h="513801">
                    <a:moveTo>
                      <a:pt x="158091" y="513086"/>
                    </a:moveTo>
                    <a:cubicBezTo>
                      <a:pt x="139026" y="510891"/>
                      <a:pt x="120235" y="503073"/>
                      <a:pt x="104050" y="493198"/>
                    </a:cubicBezTo>
                    <a:cubicBezTo>
                      <a:pt x="88962" y="483871"/>
                      <a:pt x="74835" y="473035"/>
                      <a:pt x="61942" y="460965"/>
                    </a:cubicBezTo>
                    <a:cubicBezTo>
                      <a:pt x="50832" y="450541"/>
                      <a:pt x="40819" y="438471"/>
                      <a:pt x="32041" y="425989"/>
                    </a:cubicBezTo>
                    <a:cubicBezTo>
                      <a:pt x="22988" y="413233"/>
                      <a:pt x="15582" y="399243"/>
                      <a:pt x="10233" y="384567"/>
                    </a:cubicBezTo>
                    <a:cubicBezTo>
                      <a:pt x="1866" y="361662"/>
                      <a:pt x="-1701" y="337384"/>
                      <a:pt x="768" y="313107"/>
                    </a:cubicBezTo>
                    <a:cubicBezTo>
                      <a:pt x="2414" y="296922"/>
                      <a:pt x="7489" y="280325"/>
                      <a:pt x="18873" y="268255"/>
                    </a:cubicBezTo>
                    <a:cubicBezTo>
                      <a:pt x="28338" y="258243"/>
                      <a:pt x="41642" y="253579"/>
                      <a:pt x="54398" y="249190"/>
                    </a:cubicBezTo>
                    <a:cubicBezTo>
                      <a:pt x="54672" y="249053"/>
                      <a:pt x="55084" y="248916"/>
                      <a:pt x="55358" y="248916"/>
                    </a:cubicBezTo>
                    <a:cubicBezTo>
                      <a:pt x="55907" y="248641"/>
                      <a:pt x="56455" y="248641"/>
                      <a:pt x="57004" y="248505"/>
                    </a:cubicBezTo>
                    <a:cubicBezTo>
                      <a:pt x="72366" y="240549"/>
                      <a:pt x="87316" y="231908"/>
                      <a:pt x="101855" y="222581"/>
                    </a:cubicBezTo>
                    <a:cubicBezTo>
                      <a:pt x="118177" y="212020"/>
                      <a:pt x="134774" y="201733"/>
                      <a:pt x="151096" y="190897"/>
                    </a:cubicBezTo>
                    <a:cubicBezTo>
                      <a:pt x="151096" y="190897"/>
                      <a:pt x="151096" y="190897"/>
                      <a:pt x="151096" y="190897"/>
                    </a:cubicBezTo>
                    <a:cubicBezTo>
                      <a:pt x="151233" y="190897"/>
                      <a:pt x="151233" y="190897"/>
                      <a:pt x="151370" y="190760"/>
                    </a:cubicBezTo>
                    <a:cubicBezTo>
                      <a:pt x="151644" y="190623"/>
                      <a:pt x="151782" y="190486"/>
                      <a:pt x="152056" y="190348"/>
                    </a:cubicBezTo>
                    <a:cubicBezTo>
                      <a:pt x="151919" y="190348"/>
                      <a:pt x="151782" y="190486"/>
                      <a:pt x="151782" y="190486"/>
                    </a:cubicBezTo>
                    <a:cubicBezTo>
                      <a:pt x="169064" y="178690"/>
                      <a:pt x="185797" y="166071"/>
                      <a:pt x="202394" y="153178"/>
                    </a:cubicBezTo>
                    <a:cubicBezTo>
                      <a:pt x="217207" y="141519"/>
                      <a:pt x="232020" y="129724"/>
                      <a:pt x="246285" y="117242"/>
                    </a:cubicBezTo>
                    <a:lnTo>
                      <a:pt x="246285" y="117242"/>
                    </a:lnTo>
                    <a:cubicBezTo>
                      <a:pt x="246559" y="116968"/>
                      <a:pt x="246696" y="116831"/>
                      <a:pt x="246971" y="116556"/>
                    </a:cubicBezTo>
                    <a:cubicBezTo>
                      <a:pt x="246971" y="116556"/>
                      <a:pt x="247108" y="116419"/>
                      <a:pt x="247108" y="116419"/>
                    </a:cubicBezTo>
                    <a:cubicBezTo>
                      <a:pt x="247245" y="116282"/>
                      <a:pt x="247382" y="116145"/>
                      <a:pt x="247519" y="116008"/>
                    </a:cubicBezTo>
                    <a:cubicBezTo>
                      <a:pt x="270151" y="95845"/>
                      <a:pt x="291136" y="73900"/>
                      <a:pt x="312259" y="52228"/>
                    </a:cubicBezTo>
                    <a:cubicBezTo>
                      <a:pt x="324878" y="39198"/>
                      <a:pt x="337496" y="26305"/>
                      <a:pt x="350938" y="14098"/>
                    </a:cubicBezTo>
                    <a:cubicBezTo>
                      <a:pt x="352172" y="12863"/>
                      <a:pt x="353544" y="11766"/>
                      <a:pt x="354916" y="10532"/>
                    </a:cubicBezTo>
                    <a:cubicBezTo>
                      <a:pt x="354504" y="10943"/>
                      <a:pt x="353955" y="11355"/>
                      <a:pt x="353544" y="11766"/>
                    </a:cubicBezTo>
                    <a:cubicBezTo>
                      <a:pt x="356150" y="9434"/>
                      <a:pt x="358893" y="7103"/>
                      <a:pt x="361636" y="4908"/>
                    </a:cubicBezTo>
                    <a:cubicBezTo>
                      <a:pt x="368494" y="-304"/>
                      <a:pt x="377273" y="-1812"/>
                      <a:pt x="384954" y="2576"/>
                    </a:cubicBezTo>
                    <a:cubicBezTo>
                      <a:pt x="390714" y="5868"/>
                      <a:pt x="394006" y="12040"/>
                      <a:pt x="396338" y="18075"/>
                    </a:cubicBezTo>
                    <a:cubicBezTo>
                      <a:pt x="398670" y="24111"/>
                      <a:pt x="400178" y="30420"/>
                      <a:pt x="401550" y="36592"/>
                    </a:cubicBezTo>
                    <a:cubicBezTo>
                      <a:pt x="404979" y="52091"/>
                      <a:pt x="406625" y="68002"/>
                      <a:pt x="408134" y="83775"/>
                    </a:cubicBezTo>
                    <a:cubicBezTo>
                      <a:pt x="409780" y="99960"/>
                      <a:pt x="410740" y="116282"/>
                      <a:pt x="410603" y="132604"/>
                    </a:cubicBezTo>
                    <a:cubicBezTo>
                      <a:pt x="410328" y="167306"/>
                      <a:pt x="405528" y="201733"/>
                      <a:pt x="396887" y="235200"/>
                    </a:cubicBezTo>
                    <a:cubicBezTo>
                      <a:pt x="388931" y="266335"/>
                      <a:pt x="377821" y="297059"/>
                      <a:pt x="365340" y="326685"/>
                    </a:cubicBezTo>
                    <a:cubicBezTo>
                      <a:pt x="353133" y="355215"/>
                      <a:pt x="338182" y="382510"/>
                      <a:pt x="322546" y="409256"/>
                    </a:cubicBezTo>
                    <a:cubicBezTo>
                      <a:pt x="314316" y="423384"/>
                      <a:pt x="305675" y="437374"/>
                      <a:pt x="295114" y="449855"/>
                    </a:cubicBezTo>
                    <a:cubicBezTo>
                      <a:pt x="284553" y="462337"/>
                      <a:pt x="272620" y="473858"/>
                      <a:pt x="260001" y="484145"/>
                    </a:cubicBezTo>
                    <a:cubicBezTo>
                      <a:pt x="235861" y="503896"/>
                      <a:pt x="205548" y="513635"/>
                      <a:pt x="174687" y="513635"/>
                    </a:cubicBezTo>
                    <a:cubicBezTo>
                      <a:pt x="168927" y="514046"/>
                      <a:pt x="163577" y="513635"/>
                      <a:pt x="158091" y="513086"/>
                    </a:cubicBezTo>
                    <a:close/>
                  </a:path>
                </a:pathLst>
              </a:custGeom>
              <a:solidFill>
                <a:srgbClr val="CF884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4" name="任意多边形: 形状 373"/>
              <p:cNvSpPr/>
              <p:nvPr/>
            </p:nvSpPr>
            <p:spPr>
              <a:xfrm>
                <a:off x="3541120" y="3827449"/>
                <a:ext cx="11109" cy="18791"/>
              </a:xfrm>
              <a:custGeom>
                <a:avLst/>
                <a:gdLst>
                  <a:gd name="connsiteX0" fmla="*/ 5624 w 11109"/>
                  <a:gd name="connsiteY0" fmla="*/ 9601 h 18791"/>
                  <a:gd name="connsiteX1" fmla="*/ 11110 w 11109"/>
                  <a:gd name="connsiteY1" fmla="*/ 18791 h 18791"/>
                  <a:gd name="connsiteX2" fmla="*/ 5624 w 11109"/>
                  <a:gd name="connsiteY2" fmla="*/ 9601 h 18791"/>
                  <a:gd name="connsiteX3" fmla="*/ 0 w 11109"/>
                  <a:gd name="connsiteY3" fmla="*/ 0 h 18791"/>
                  <a:gd name="connsiteX4" fmla="*/ 5624 w 11109"/>
                  <a:gd name="connsiteY4" fmla="*/ 9601 h 1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09" h="18791">
                    <a:moveTo>
                      <a:pt x="5624" y="9601"/>
                    </a:moveTo>
                    <a:cubicBezTo>
                      <a:pt x="7544" y="12619"/>
                      <a:pt x="9327" y="15636"/>
                      <a:pt x="11110" y="18791"/>
                    </a:cubicBezTo>
                    <a:cubicBezTo>
                      <a:pt x="9190" y="15774"/>
                      <a:pt x="7407" y="12619"/>
                      <a:pt x="5624" y="9601"/>
                    </a:cubicBezTo>
                    <a:cubicBezTo>
                      <a:pt x="3703" y="6584"/>
                      <a:pt x="1783" y="3292"/>
                      <a:pt x="0" y="0"/>
                    </a:cubicBezTo>
                    <a:cubicBezTo>
                      <a:pt x="1920" y="3292"/>
                      <a:pt x="3840" y="6721"/>
                      <a:pt x="5624" y="9601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5" name="任意多边形: 形状 374"/>
              <p:cNvSpPr/>
              <p:nvPr/>
            </p:nvSpPr>
            <p:spPr>
              <a:xfrm>
                <a:off x="3452927" y="3882069"/>
                <a:ext cx="121809" cy="154275"/>
              </a:xfrm>
              <a:custGeom>
                <a:avLst/>
                <a:gdLst>
                  <a:gd name="connsiteX0" fmla="*/ 119329 w 121809"/>
                  <a:gd name="connsiteY0" fmla="*/ 83775 h 154275"/>
                  <a:gd name="connsiteX1" fmla="*/ 121798 w 121809"/>
                  <a:gd name="connsiteY1" fmla="*/ 132604 h 154275"/>
                  <a:gd name="connsiteX2" fmla="*/ 120838 w 121809"/>
                  <a:gd name="connsiteY2" fmla="*/ 154275 h 154275"/>
                  <a:gd name="connsiteX3" fmla="*/ 64328 w 121809"/>
                  <a:gd name="connsiteY3" fmla="*/ 132604 h 154275"/>
                  <a:gd name="connsiteX4" fmla="*/ 0 w 121809"/>
                  <a:gd name="connsiteY4" fmla="*/ 76506 h 154275"/>
                  <a:gd name="connsiteX5" fmla="*/ 23729 w 121809"/>
                  <a:gd name="connsiteY5" fmla="*/ 52091 h 154275"/>
                  <a:gd name="connsiteX6" fmla="*/ 62408 w 121809"/>
                  <a:gd name="connsiteY6" fmla="*/ 13961 h 154275"/>
                  <a:gd name="connsiteX7" fmla="*/ 64877 w 121809"/>
                  <a:gd name="connsiteY7" fmla="*/ 11766 h 154275"/>
                  <a:gd name="connsiteX8" fmla="*/ 72969 w 121809"/>
                  <a:gd name="connsiteY8" fmla="*/ 4908 h 154275"/>
                  <a:gd name="connsiteX9" fmla="*/ 96286 w 121809"/>
                  <a:gd name="connsiteY9" fmla="*/ 2576 h 154275"/>
                  <a:gd name="connsiteX10" fmla="*/ 107670 w 121809"/>
                  <a:gd name="connsiteY10" fmla="*/ 18076 h 154275"/>
                  <a:gd name="connsiteX11" fmla="*/ 112746 w 121809"/>
                  <a:gd name="connsiteY11" fmla="*/ 36592 h 154275"/>
                  <a:gd name="connsiteX12" fmla="*/ 119329 w 121809"/>
                  <a:gd name="connsiteY12" fmla="*/ 83775 h 15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1809" h="154275">
                    <a:moveTo>
                      <a:pt x="119329" y="83775"/>
                    </a:moveTo>
                    <a:cubicBezTo>
                      <a:pt x="120838" y="99960"/>
                      <a:pt x="121935" y="116282"/>
                      <a:pt x="121798" y="132604"/>
                    </a:cubicBezTo>
                    <a:cubicBezTo>
                      <a:pt x="121798" y="139874"/>
                      <a:pt x="121524" y="147143"/>
                      <a:pt x="120838" y="154275"/>
                    </a:cubicBezTo>
                    <a:cubicBezTo>
                      <a:pt x="101224" y="149063"/>
                      <a:pt x="82296" y="141931"/>
                      <a:pt x="64328" y="132604"/>
                    </a:cubicBezTo>
                    <a:cubicBezTo>
                      <a:pt x="38953" y="119437"/>
                      <a:pt x="16322" y="100097"/>
                      <a:pt x="0" y="76506"/>
                    </a:cubicBezTo>
                    <a:cubicBezTo>
                      <a:pt x="7955" y="68550"/>
                      <a:pt x="15911" y="60321"/>
                      <a:pt x="23729" y="52091"/>
                    </a:cubicBezTo>
                    <a:cubicBezTo>
                      <a:pt x="36210" y="39198"/>
                      <a:pt x="48966" y="26305"/>
                      <a:pt x="62408" y="13961"/>
                    </a:cubicBezTo>
                    <a:cubicBezTo>
                      <a:pt x="63231" y="13138"/>
                      <a:pt x="64054" y="12452"/>
                      <a:pt x="64877" y="11766"/>
                    </a:cubicBezTo>
                    <a:cubicBezTo>
                      <a:pt x="67620" y="9297"/>
                      <a:pt x="70226" y="6966"/>
                      <a:pt x="72969" y="4908"/>
                    </a:cubicBezTo>
                    <a:cubicBezTo>
                      <a:pt x="79690" y="-304"/>
                      <a:pt x="88605" y="-1813"/>
                      <a:pt x="96286" y="2576"/>
                    </a:cubicBezTo>
                    <a:cubicBezTo>
                      <a:pt x="102047" y="5868"/>
                      <a:pt x="105339" y="12041"/>
                      <a:pt x="107670" y="18076"/>
                    </a:cubicBezTo>
                    <a:cubicBezTo>
                      <a:pt x="110002" y="23973"/>
                      <a:pt x="111511" y="30420"/>
                      <a:pt x="112746" y="36592"/>
                    </a:cubicBezTo>
                    <a:cubicBezTo>
                      <a:pt x="116175" y="52091"/>
                      <a:pt x="117820" y="68002"/>
                      <a:pt x="119329" y="8377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6" name="任意多边形: 形状 375"/>
              <p:cNvSpPr/>
              <p:nvPr/>
            </p:nvSpPr>
            <p:spPr>
              <a:xfrm>
                <a:off x="2493048" y="5005432"/>
                <a:ext cx="702390" cy="615247"/>
              </a:xfrm>
              <a:custGeom>
                <a:avLst/>
                <a:gdLst>
                  <a:gd name="connsiteX0" fmla="*/ 261323 w 702390"/>
                  <a:gd name="connsiteY0" fmla="*/ 604549 h 615247"/>
                  <a:gd name="connsiteX1" fmla="*/ 201658 w 702390"/>
                  <a:gd name="connsiteY1" fmla="*/ 584798 h 615247"/>
                  <a:gd name="connsiteX2" fmla="*/ 146931 w 702390"/>
                  <a:gd name="connsiteY2" fmla="*/ 550919 h 615247"/>
                  <a:gd name="connsiteX3" fmla="*/ 102629 w 702390"/>
                  <a:gd name="connsiteY3" fmla="*/ 511829 h 615247"/>
                  <a:gd name="connsiteX4" fmla="*/ 59286 w 702390"/>
                  <a:gd name="connsiteY4" fmla="*/ 460531 h 615247"/>
                  <a:gd name="connsiteX5" fmla="*/ 28151 w 702390"/>
                  <a:gd name="connsiteY5" fmla="*/ 406490 h 615247"/>
                  <a:gd name="connsiteX6" fmla="*/ 9086 w 702390"/>
                  <a:gd name="connsiteY6" fmla="*/ 353134 h 615247"/>
                  <a:gd name="connsiteX7" fmla="*/ 33 w 702390"/>
                  <a:gd name="connsiteY7" fmla="*/ 269330 h 615247"/>
                  <a:gd name="connsiteX8" fmla="*/ 1130 w 702390"/>
                  <a:gd name="connsiteY8" fmla="*/ 231748 h 615247"/>
                  <a:gd name="connsiteX9" fmla="*/ 1542 w 702390"/>
                  <a:gd name="connsiteY9" fmla="*/ 227496 h 615247"/>
                  <a:gd name="connsiteX10" fmla="*/ 3325 w 702390"/>
                  <a:gd name="connsiteY10" fmla="*/ 212545 h 615247"/>
                  <a:gd name="connsiteX11" fmla="*/ 20333 w 702390"/>
                  <a:gd name="connsiteY11" fmla="*/ 192246 h 615247"/>
                  <a:gd name="connsiteX12" fmla="*/ 43376 w 702390"/>
                  <a:gd name="connsiteY12" fmla="*/ 177021 h 615247"/>
                  <a:gd name="connsiteX13" fmla="*/ 73139 w 702390"/>
                  <a:gd name="connsiteY13" fmla="*/ 164677 h 615247"/>
                  <a:gd name="connsiteX14" fmla="*/ 129649 w 702390"/>
                  <a:gd name="connsiteY14" fmla="*/ 152744 h 615247"/>
                  <a:gd name="connsiteX15" fmla="*/ 152418 w 702390"/>
                  <a:gd name="connsiteY15" fmla="*/ 119002 h 615247"/>
                  <a:gd name="connsiteX16" fmla="*/ 197269 w 702390"/>
                  <a:gd name="connsiteY16" fmla="*/ 68939 h 615247"/>
                  <a:gd name="connsiteX17" fmla="*/ 252408 w 702390"/>
                  <a:gd name="connsiteY17" fmla="*/ 29986 h 615247"/>
                  <a:gd name="connsiteX18" fmla="*/ 282034 w 702390"/>
                  <a:gd name="connsiteY18" fmla="*/ 16132 h 615247"/>
                  <a:gd name="connsiteX19" fmla="*/ 313307 w 702390"/>
                  <a:gd name="connsiteY19" fmla="*/ 5845 h 615247"/>
                  <a:gd name="connsiteX20" fmla="*/ 383258 w 702390"/>
                  <a:gd name="connsiteY20" fmla="*/ 634 h 615247"/>
                  <a:gd name="connsiteX21" fmla="*/ 407261 w 702390"/>
                  <a:gd name="connsiteY21" fmla="*/ 3925 h 615247"/>
                  <a:gd name="connsiteX22" fmla="*/ 398209 w 702390"/>
                  <a:gd name="connsiteY22" fmla="*/ 17092 h 615247"/>
                  <a:gd name="connsiteX23" fmla="*/ 386413 w 702390"/>
                  <a:gd name="connsiteY23" fmla="*/ 32454 h 615247"/>
                  <a:gd name="connsiteX24" fmla="*/ 378595 w 702390"/>
                  <a:gd name="connsiteY24" fmla="*/ 41370 h 615247"/>
                  <a:gd name="connsiteX25" fmla="*/ 375166 w 702390"/>
                  <a:gd name="connsiteY25" fmla="*/ 45622 h 615247"/>
                  <a:gd name="connsiteX26" fmla="*/ 373794 w 702390"/>
                  <a:gd name="connsiteY26" fmla="*/ 45485 h 615247"/>
                  <a:gd name="connsiteX27" fmla="*/ 347734 w 702390"/>
                  <a:gd name="connsiteY27" fmla="*/ 45211 h 615247"/>
                  <a:gd name="connsiteX28" fmla="*/ 329217 w 702390"/>
                  <a:gd name="connsiteY28" fmla="*/ 47817 h 615247"/>
                  <a:gd name="connsiteX29" fmla="*/ 300962 w 702390"/>
                  <a:gd name="connsiteY29" fmla="*/ 55772 h 615247"/>
                  <a:gd name="connsiteX30" fmla="*/ 303020 w 702390"/>
                  <a:gd name="connsiteY30" fmla="*/ 55086 h 615247"/>
                  <a:gd name="connsiteX31" fmla="*/ 275176 w 702390"/>
                  <a:gd name="connsiteY31" fmla="*/ 66744 h 615247"/>
                  <a:gd name="connsiteX32" fmla="*/ 246235 w 702390"/>
                  <a:gd name="connsiteY32" fmla="*/ 84850 h 615247"/>
                  <a:gd name="connsiteX33" fmla="*/ 221821 w 702390"/>
                  <a:gd name="connsiteY33" fmla="*/ 103229 h 615247"/>
                  <a:gd name="connsiteX34" fmla="*/ 207693 w 702390"/>
                  <a:gd name="connsiteY34" fmla="*/ 117356 h 615247"/>
                  <a:gd name="connsiteX35" fmla="*/ 207419 w 702390"/>
                  <a:gd name="connsiteY35" fmla="*/ 117631 h 615247"/>
                  <a:gd name="connsiteX36" fmla="*/ 182456 w 702390"/>
                  <a:gd name="connsiteY36" fmla="*/ 148903 h 615247"/>
                  <a:gd name="connsiteX37" fmla="*/ 192880 w 702390"/>
                  <a:gd name="connsiteY37" fmla="*/ 148629 h 615247"/>
                  <a:gd name="connsiteX38" fmla="*/ 203167 w 702390"/>
                  <a:gd name="connsiteY38" fmla="*/ 148629 h 615247"/>
                  <a:gd name="connsiteX39" fmla="*/ 318519 w 702390"/>
                  <a:gd name="connsiteY39" fmla="*/ 155624 h 615247"/>
                  <a:gd name="connsiteX40" fmla="*/ 440454 w 702390"/>
                  <a:gd name="connsiteY40" fmla="*/ 171397 h 615247"/>
                  <a:gd name="connsiteX41" fmla="*/ 558823 w 702390"/>
                  <a:gd name="connsiteY41" fmla="*/ 194303 h 615247"/>
                  <a:gd name="connsiteX42" fmla="*/ 559097 w 702390"/>
                  <a:gd name="connsiteY42" fmla="*/ 194303 h 615247"/>
                  <a:gd name="connsiteX43" fmla="*/ 551965 w 702390"/>
                  <a:gd name="connsiteY43" fmla="*/ 179216 h 615247"/>
                  <a:gd name="connsiteX44" fmla="*/ 532763 w 702390"/>
                  <a:gd name="connsiteY44" fmla="*/ 146572 h 615247"/>
                  <a:gd name="connsiteX45" fmla="*/ 508622 w 702390"/>
                  <a:gd name="connsiteY45" fmla="*/ 115162 h 615247"/>
                  <a:gd name="connsiteX46" fmla="*/ 509034 w 702390"/>
                  <a:gd name="connsiteY46" fmla="*/ 115573 h 615247"/>
                  <a:gd name="connsiteX47" fmla="*/ 489969 w 702390"/>
                  <a:gd name="connsiteY47" fmla="*/ 96508 h 615247"/>
                  <a:gd name="connsiteX48" fmla="*/ 470218 w 702390"/>
                  <a:gd name="connsiteY48" fmla="*/ 81421 h 615247"/>
                  <a:gd name="connsiteX49" fmla="*/ 439905 w 702390"/>
                  <a:gd name="connsiteY49" fmla="*/ 63864 h 615247"/>
                  <a:gd name="connsiteX50" fmla="*/ 430167 w 702390"/>
                  <a:gd name="connsiteY50" fmla="*/ 59338 h 615247"/>
                  <a:gd name="connsiteX51" fmla="*/ 431401 w 702390"/>
                  <a:gd name="connsiteY51" fmla="*/ 57555 h 615247"/>
                  <a:gd name="connsiteX52" fmla="*/ 431813 w 702390"/>
                  <a:gd name="connsiteY52" fmla="*/ 56869 h 615247"/>
                  <a:gd name="connsiteX53" fmla="*/ 440728 w 702390"/>
                  <a:gd name="connsiteY53" fmla="*/ 45622 h 615247"/>
                  <a:gd name="connsiteX54" fmla="*/ 443060 w 702390"/>
                  <a:gd name="connsiteY54" fmla="*/ 42604 h 615247"/>
                  <a:gd name="connsiteX55" fmla="*/ 445392 w 702390"/>
                  <a:gd name="connsiteY55" fmla="*/ 39724 h 615247"/>
                  <a:gd name="connsiteX56" fmla="*/ 453073 w 702390"/>
                  <a:gd name="connsiteY56" fmla="*/ 30672 h 615247"/>
                  <a:gd name="connsiteX57" fmla="*/ 456776 w 702390"/>
                  <a:gd name="connsiteY57" fmla="*/ 26008 h 615247"/>
                  <a:gd name="connsiteX58" fmla="*/ 458833 w 702390"/>
                  <a:gd name="connsiteY58" fmla="*/ 22990 h 615247"/>
                  <a:gd name="connsiteX59" fmla="*/ 459519 w 702390"/>
                  <a:gd name="connsiteY59" fmla="*/ 20933 h 615247"/>
                  <a:gd name="connsiteX60" fmla="*/ 506565 w 702390"/>
                  <a:gd name="connsiteY60" fmla="*/ 48502 h 615247"/>
                  <a:gd name="connsiteX61" fmla="*/ 586255 w 702390"/>
                  <a:gd name="connsiteY61" fmla="*/ 138891 h 615247"/>
                  <a:gd name="connsiteX62" fmla="*/ 611081 w 702390"/>
                  <a:gd name="connsiteY62" fmla="*/ 191011 h 615247"/>
                  <a:gd name="connsiteX63" fmla="*/ 616842 w 702390"/>
                  <a:gd name="connsiteY63" fmla="*/ 207059 h 615247"/>
                  <a:gd name="connsiteX64" fmla="*/ 645371 w 702390"/>
                  <a:gd name="connsiteY64" fmla="*/ 216797 h 615247"/>
                  <a:gd name="connsiteX65" fmla="*/ 675272 w 702390"/>
                  <a:gd name="connsiteY65" fmla="*/ 235177 h 615247"/>
                  <a:gd name="connsiteX66" fmla="*/ 690634 w 702390"/>
                  <a:gd name="connsiteY66" fmla="*/ 257671 h 615247"/>
                  <a:gd name="connsiteX67" fmla="*/ 702292 w 702390"/>
                  <a:gd name="connsiteY67" fmla="*/ 281948 h 615247"/>
                  <a:gd name="connsiteX68" fmla="*/ 699001 w 702390"/>
                  <a:gd name="connsiteY68" fmla="*/ 304854 h 615247"/>
                  <a:gd name="connsiteX69" fmla="*/ 692828 w 702390"/>
                  <a:gd name="connsiteY69" fmla="*/ 336127 h 615247"/>
                  <a:gd name="connsiteX70" fmla="*/ 676643 w 702390"/>
                  <a:gd name="connsiteY70" fmla="*/ 390991 h 615247"/>
                  <a:gd name="connsiteX71" fmla="*/ 613413 w 702390"/>
                  <a:gd name="connsiteY71" fmla="*/ 501130 h 615247"/>
                  <a:gd name="connsiteX72" fmla="*/ 590507 w 702390"/>
                  <a:gd name="connsiteY72" fmla="*/ 523487 h 615247"/>
                  <a:gd name="connsiteX73" fmla="*/ 564721 w 702390"/>
                  <a:gd name="connsiteY73" fmla="*/ 544884 h 615247"/>
                  <a:gd name="connsiteX74" fmla="*/ 506839 w 702390"/>
                  <a:gd name="connsiteY74" fmla="*/ 579174 h 615247"/>
                  <a:gd name="connsiteX75" fmla="*/ 386687 w 702390"/>
                  <a:gd name="connsiteY75" fmla="*/ 613190 h 615247"/>
                  <a:gd name="connsiteX76" fmla="*/ 349791 w 702390"/>
                  <a:gd name="connsiteY76" fmla="*/ 615247 h 615247"/>
                  <a:gd name="connsiteX77" fmla="*/ 261323 w 702390"/>
                  <a:gd name="connsiteY77" fmla="*/ 604549 h 615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702390" h="615247">
                    <a:moveTo>
                      <a:pt x="261323" y="604549"/>
                    </a:moveTo>
                    <a:cubicBezTo>
                      <a:pt x="240886" y="599748"/>
                      <a:pt x="220998" y="593028"/>
                      <a:pt x="201658" y="584798"/>
                    </a:cubicBezTo>
                    <a:cubicBezTo>
                      <a:pt x="181907" y="576294"/>
                      <a:pt x="164076" y="563949"/>
                      <a:pt x="146931" y="550919"/>
                    </a:cubicBezTo>
                    <a:cubicBezTo>
                      <a:pt x="131295" y="538987"/>
                      <a:pt x="116482" y="525819"/>
                      <a:pt x="102629" y="511829"/>
                    </a:cubicBezTo>
                    <a:cubicBezTo>
                      <a:pt x="86855" y="495918"/>
                      <a:pt x="72042" y="478910"/>
                      <a:pt x="59286" y="460531"/>
                    </a:cubicBezTo>
                    <a:cubicBezTo>
                      <a:pt x="47490" y="443523"/>
                      <a:pt x="37203" y="425143"/>
                      <a:pt x="28151" y="406490"/>
                    </a:cubicBezTo>
                    <a:cubicBezTo>
                      <a:pt x="19921" y="389345"/>
                      <a:pt x="13200" y="371788"/>
                      <a:pt x="9086" y="353134"/>
                    </a:cubicBezTo>
                    <a:cubicBezTo>
                      <a:pt x="3051" y="325428"/>
                      <a:pt x="170" y="297722"/>
                      <a:pt x="33" y="269330"/>
                    </a:cubicBezTo>
                    <a:cubicBezTo>
                      <a:pt x="-104" y="256848"/>
                      <a:pt x="170" y="244229"/>
                      <a:pt x="1130" y="231748"/>
                    </a:cubicBezTo>
                    <a:cubicBezTo>
                      <a:pt x="1268" y="230377"/>
                      <a:pt x="1405" y="228868"/>
                      <a:pt x="1542" y="227496"/>
                    </a:cubicBezTo>
                    <a:cubicBezTo>
                      <a:pt x="445" y="222696"/>
                      <a:pt x="1130" y="217346"/>
                      <a:pt x="3325" y="212545"/>
                    </a:cubicBezTo>
                    <a:cubicBezTo>
                      <a:pt x="7028" y="204316"/>
                      <a:pt x="13612" y="198007"/>
                      <a:pt x="20333" y="192246"/>
                    </a:cubicBezTo>
                    <a:cubicBezTo>
                      <a:pt x="27191" y="186211"/>
                      <a:pt x="35420" y="181410"/>
                      <a:pt x="43376" y="177021"/>
                    </a:cubicBezTo>
                    <a:cubicBezTo>
                      <a:pt x="52977" y="171946"/>
                      <a:pt x="62852" y="168243"/>
                      <a:pt x="73139" y="164677"/>
                    </a:cubicBezTo>
                    <a:cubicBezTo>
                      <a:pt x="91519" y="158504"/>
                      <a:pt x="110447" y="155075"/>
                      <a:pt x="129649" y="152744"/>
                    </a:cubicBezTo>
                    <a:cubicBezTo>
                      <a:pt x="136644" y="141085"/>
                      <a:pt x="144325" y="129838"/>
                      <a:pt x="152418" y="119002"/>
                    </a:cubicBezTo>
                    <a:cubicBezTo>
                      <a:pt x="165860" y="101034"/>
                      <a:pt x="180399" y="83752"/>
                      <a:pt x="197269" y="68939"/>
                    </a:cubicBezTo>
                    <a:cubicBezTo>
                      <a:pt x="214140" y="54126"/>
                      <a:pt x="232794" y="40821"/>
                      <a:pt x="252408" y="29986"/>
                    </a:cubicBezTo>
                    <a:cubicBezTo>
                      <a:pt x="261872" y="24773"/>
                      <a:pt x="271884" y="20110"/>
                      <a:pt x="282034" y="16132"/>
                    </a:cubicBezTo>
                    <a:cubicBezTo>
                      <a:pt x="292184" y="12155"/>
                      <a:pt x="302608" y="8177"/>
                      <a:pt x="313307" y="5845"/>
                    </a:cubicBezTo>
                    <a:cubicBezTo>
                      <a:pt x="336487" y="908"/>
                      <a:pt x="359667" y="-1150"/>
                      <a:pt x="383258" y="634"/>
                    </a:cubicBezTo>
                    <a:cubicBezTo>
                      <a:pt x="391351" y="1182"/>
                      <a:pt x="399306" y="2279"/>
                      <a:pt x="407261" y="3925"/>
                    </a:cubicBezTo>
                    <a:cubicBezTo>
                      <a:pt x="404244" y="8314"/>
                      <a:pt x="401226" y="12703"/>
                      <a:pt x="398209" y="17092"/>
                    </a:cubicBezTo>
                    <a:cubicBezTo>
                      <a:pt x="394368" y="22305"/>
                      <a:pt x="390528" y="27517"/>
                      <a:pt x="386413" y="32454"/>
                    </a:cubicBezTo>
                    <a:cubicBezTo>
                      <a:pt x="383807" y="35472"/>
                      <a:pt x="381064" y="38353"/>
                      <a:pt x="378595" y="41370"/>
                    </a:cubicBezTo>
                    <a:cubicBezTo>
                      <a:pt x="377360" y="42741"/>
                      <a:pt x="376263" y="44113"/>
                      <a:pt x="375166" y="45622"/>
                    </a:cubicBezTo>
                    <a:cubicBezTo>
                      <a:pt x="374754" y="45622"/>
                      <a:pt x="374206" y="45485"/>
                      <a:pt x="373794" y="45485"/>
                    </a:cubicBezTo>
                    <a:cubicBezTo>
                      <a:pt x="365016" y="44936"/>
                      <a:pt x="356375" y="44936"/>
                      <a:pt x="347734" y="45211"/>
                    </a:cubicBezTo>
                    <a:cubicBezTo>
                      <a:pt x="341562" y="45896"/>
                      <a:pt x="335389" y="46719"/>
                      <a:pt x="329217" y="47817"/>
                    </a:cubicBezTo>
                    <a:cubicBezTo>
                      <a:pt x="319616" y="49874"/>
                      <a:pt x="310289" y="52617"/>
                      <a:pt x="300962" y="55772"/>
                    </a:cubicBezTo>
                    <a:cubicBezTo>
                      <a:pt x="301648" y="55498"/>
                      <a:pt x="302334" y="55360"/>
                      <a:pt x="303020" y="55086"/>
                    </a:cubicBezTo>
                    <a:cubicBezTo>
                      <a:pt x="293556" y="58515"/>
                      <a:pt x="284366" y="62356"/>
                      <a:pt x="275176" y="66744"/>
                    </a:cubicBezTo>
                    <a:cubicBezTo>
                      <a:pt x="265163" y="72231"/>
                      <a:pt x="255699" y="78540"/>
                      <a:pt x="246235" y="84850"/>
                    </a:cubicBezTo>
                    <a:cubicBezTo>
                      <a:pt x="237869" y="90610"/>
                      <a:pt x="229776" y="96646"/>
                      <a:pt x="221821" y="103229"/>
                    </a:cubicBezTo>
                    <a:cubicBezTo>
                      <a:pt x="216883" y="107755"/>
                      <a:pt x="212220" y="112419"/>
                      <a:pt x="207693" y="117356"/>
                    </a:cubicBezTo>
                    <a:cubicBezTo>
                      <a:pt x="207556" y="117494"/>
                      <a:pt x="207419" y="117631"/>
                      <a:pt x="207419" y="117631"/>
                    </a:cubicBezTo>
                    <a:cubicBezTo>
                      <a:pt x="198641" y="127781"/>
                      <a:pt x="190411" y="138205"/>
                      <a:pt x="182456" y="148903"/>
                    </a:cubicBezTo>
                    <a:cubicBezTo>
                      <a:pt x="185885" y="148766"/>
                      <a:pt x="189451" y="148629"/>
                      <a:pt x="192880" y="148629"/>
                    </a:cubicBezTo>
                    <a:cubicBezTo>
                      <a:pt x="196309" y="148629"/>
                      <a:pt x="199738" y="148629"/>
                      <a:pt x="203167" y="148629"/>
                    </a:cubicBezTo>
                    <a:cubicBezTo>
                      <a:pt x="241709" y="148629"/>
                      <a:pt x="280114" y="151235"/>
                      <a:pt x="318519" y="155624"/>
                    </a:cubicBezTo>
                    <a:cubicBezTo>
                      <a:pt x="359255" y="160288"/>
                      <a:pt x="399855" y="165362"/>
                      <a:pt x="440454" y="171397"/>
                    </a:cubicBezTo>
                    <a:cubicBezTo>
                      <a:pt x="480230" y="177433"/>
                      <a:pt x="519458" y="185936"/>
                      <a:pt x="558823" y="194303"/>
                    </a:cubicBezTo>
                    <a:cubicBezTo>
                      <a:pt x="558960" y="194303"/>
                      <a:pt x="558960" y="194303"/>
                      <a:pt x="559097" y="194303"/>
                    </a:cubicBezTo>
                    <a:cubicBezTo>
                      <a:pt x="556766" y="189229"/>
                      <a:pt x="554434" y="184153"/>
                      <a:pt x="551965" y="179216"/>
                    </a:cubicBezTo>
                    <a:cubicBezTo>
                      <a:pt x="546204" y="167968"/>
                      <a:pt x="539758" y="157133"/>
                      <a:pt x="532763" y="146572"/>
                    </a:cubicBezTo>
                    <a:cubicBezTo>
                      <a:pt x="525356" y="135599"/>
                      <a:pt x="517264" y="125175"/>
                      <a:pt x="508622" y="115162"/>
                    </a:cubicBezTo>
                    <a:cubicBezTo>
                      <a:pt x="508760" y="115299"/>
                      <a:pt x="508897" y="115436"/>
                      <a:pt x="509034" y="115573"/>
                    </a:cubicBezTo>
                    <a:cubicBezTo>
                      <a:pt x="502999" y="108853"/>
                      <a:pt x="496552" y="102543"/>
                      <a:pt x="489969" y="96508"/>
                    </a:cubicBezTo>
                    <a:cubicBezTo>
                      <a:pt x="483522" y="91159"/>
                      <a:pt x="476938" y="86221"/>
                      <a:pt x="470218" y="81421"/>
                    </a:cubicBezTo>
                    <a:cubicBezTo>
                      <a:pt x="460342" y="75111"/>
                      <a:pt x="450329" y="69350"/>
                      <a:pt x="439905" y="63864"/>
                    </a:cubicBezTo>
                    <a:cubicBezTo>
                      <a:pt x="436613" y="62356"/>
                      <a:pt x="433459" y="60847"/>
                      <a:pt x="430167" y="59338"/>
                    </a:cubicBezTo>
                    <a:cubicBezTo>
                      <a:pt x="430579" y="58789"/>
                      <a:pt x="430990" y="58104"/>
                      <a:pt x="431401" y="57555"/>
                    </a:cubicBezTo>
                    <a:cubicBezTo>
                      <a:pt x="431539" y="57280"/>
                      <a:pt x="431676" y="57143"/>
                      <a:pt x="431813" y="56869"/>
                    </a:cubicBezTo>
                    <a:cubicBezTo>
                      <a:pt x="434830" y="53166"/>
                      <a:pt x="437711" y="49325"/>
                      <a:pt x="440728" y="45622"/>
                    </a:cubicBezTo>
                    <a:cubicBezTo>
                      <a:pt x="441551" y="44524"/>
                      <a:pt x="442374" y="43564"/>
                      <a:pt x="443060" y="42604"/>
                    </a:cubicBezTo>
                    <a:cubicBezTo>
                      <a:pt x="443883" y="41644"/>
                      <a:pt x="444706" y="40684"/>
                      <a:pt x="445392" y="39724"/>
                    </a:cubicBezTo>
                    <a:cubicBezTo>
                      <a:pt x="447998" y="36706"/>
                      <a:pt x="450467" y="33689"/>
                      <a:pt x="453073" y="30672"/>
                    </a:cubicBezTo>
                    <a:cubicBezTo>
                      <a:pt x="454307" y="29163"/>
                      <a:pt x="455542" y="27654"/>
                      <a:pt x="456776" y="26008"/>
                    </a:cubicBezTo>
                    <a:cubicBezTo>
                      <a:pt x="457599" y="25048"/>
                      <a:pt x="458285" y="24088"/>
                      <a:pt x="458833" y="22990"/>
                    </a:cubicBezTo>
                    <a:cubicBezTo>
                      <a:pt x="459108" y="22305"/>
                      <a:pt x="459382" y="21619"/>
                      <a:pt x="459519" y="20933"/>
                    </a:cubicBezTo>
                    <a:cubicBezTo>
                      <a:pt x="475978" y="28614"/>
                      <a:pt x="491752" y="37941"/>
                      <a:pt x="506565" y="48502"/>
                    </a:cubicBezTo>
                    <a:cubicBezTo>
                      <a:pt x="539758" y="72231"/>
                      <a:pt x="565544" y="104052"/>
                      <a:pt x="586255" y="138891"/>
                    </a:cubicBezTo>
                    <a:cubicBezTo>
                      <a:pt x="596131" y="155350"/>
                      <a:pt x="604223" y="173043"/>
                      <a:pt x="611081" y="191011"/>
                    </a:cubicBezTo>
                    <a:cubicBezTo>
                      <a:pt x="613138" y="196361"/>
                      <a:pt x="615059" y="201710"/>
                      <a:pt x="616842" y="207059"/>
                    </a:cubicBezTo>
                    <a:cubicBezTo>
                      <a:pt x="626580" y="209803"/>
                      <a:pt x="636044" y="212820"/>
                      <a:pt x="645371" y="216797"/>
                    </a:cubicBezTo>
                    <a:cubicBezTo>
                      <a:pt x="656207" y="221324"/>
                      <a:pt x="666631" y="227222"/>
                      <a:pt x="675272" y="235177"/>
                    </a:cubicBezTo>
                    <a:cubicBezTo>
                      <a:pt x="681718" y="241212"/>
                      <a:pt x="687342" y="249030"/>
                      <a:pt x="690634" y="257671"/>
                    </a:cubicBezTo>
                    <a:cubicBezTo>
                      <a:pt x="698726" y="262609"/>
                      <a:pt x="703115" y="272073"/>
                      <a:pt x="702292" y="281948"/>
                    </a:cubicBezTo>
                    <a:cubicBezTo>
                      <a:pt x="701607" y="289629"/>
                      <a:pt x="700235" y="297310"/>
                      <a:pt x="699001" y="304854"/>
                    </a:cubicBezTo>
                    <a:cubicBezTo>
                      <a:pt x="697217" y="315279"/>
                      <a:pt x="695297" y="325840"/>
                      <a:pt x="692828" y="336127"/>
                    </a:cubicBezTo>
                    <a:cubicBezTo>
                      <a:pt x="688576" y="354780"/>
                      <a:pt x="682953" y="373023"/>
                      <a:pt x="676643" y="390991"/>
                    </a:cubicBezTo>
                    <a:cubicBezTo>
                      <a:pt x="662242" y="431041"/>
                      <a:pt x="641805" y="469309"/>
                      <a:pt x="613413" y="501130"/>
                    </a:cubicBezTo>
                    <a:cubicBezTo>
                      <a:pt x="606280" y="509085"/>
                      <a:pt x="598325" y="516355"/>
                      <a:pt x="590507" y="523487"/>
                    </a:cubicBezTo>
                    <a:cubicBezTo>
                      <a:pt x="582277" y="531031"/>
                      <a:pt x="573636" y="538026"/>
                      <a:pt x="564721" y="544884"/>
                    </a:cubicBezTo>
                    <a:cubicBezTo>
                      <a:pt x="546753" y="558463"/>
                      <a:pt x="527276" y="569710"/>
                      <a:pt x="506839" y="579174"/>
                    </a:cubicBezTo>
                    <a:cubicBezTo>
                      <a:pt x="468983" y="596868"/>
                      <a:pt x="428247" y="608526"/>
                      <a:pt x="386687" y="613190"/>
                    </a:cubicBezTo>
                    <a:cubicBezTo>
                      <a:pt x="374480" y="614561"/>
                      <a:pt x="362136" y="615247"/>
                      <a:pt x="349791" y="615247"/>
                    </a:cubicBezTo>
                    <a:cubicBezTo>
                      <a:pt x="319890" y="615110"/>
                      <a:pt x="289990" y="611407"/>
                      <a:pt x="261323" y="604549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7" name="任意多边形: 形状 376"/>
              <p:cNvSpPr/>
              <p:nvPr/>
            </p:nvSpPr>
            <p:spPr>
              <a:xfrm>
                <a:off x="2565229" y="5179428"/>
                <a:ext cx="518378" cy="151843"/>
              </a:xfrm>
              <a:custGeom>
                <a:avLst/>
                <a:gdLst>
                  <a:gd name="connsiteX0" fmla="*/ 349756 w 518378"/>
                  <a:gd name="connsiteY0" fmla="*/ 150609 h 151843"/>
                  <a:gd name="connsiteX1" fmla="*/ 271986 w 518378"/>
                  <a:gd name="connsiteY1" fmla="*/ 145122 h 151843"/>
                  <a:gd name="connsiteX2" fmla="*/ 116995 w 518378"/>
                  <a:gd name="connsiteY2" fmla="*/ 120159 h 151843"/>
                  <a:gd name="connsiteX3" fmla="*/ 46358 w 518378"/>
                  <a:gd name="connsiteY3" fmla="*/ 95333 h 151843"/>
                  <a:gd name="connsiteX4" fmla="*/ 31270 w 518378"/>
                  <a:gd name="connsiteY4" fmla="*/ 84772 h 151843"/>
                  <a:gd name="connsiteX5" fmla="*/ 1095 w 518378"/>
                  <a:gd name="connsiteY5" fmla="*/ 52539 h 151843"/>
                  <a:gd name="connsiteX6" fmla="*/ 27978 w 518378"/>
                  <a:gd name="connsiteY6" fmla="*/ 7688 h 151843"/>
                  <a:gd name="connsiteX7" fmla="*/ 94089 w 518378"/>
                  <a:gd name="connsiteY7" fmla="*/ 7 h 151843"/>
                  <a:gd name="connsiteX8" fmla="*/ 171173 w 518378"/>
                  <a:gd name="connsiteY8" fmla="*/ 3573 h 151843"/>
                  <a:gd name="connsiteX9" fmla="*/ 249080 w 518378"/>
                  <a:gd name="connsiteY9" fmla="*/ 10705 h 151843"/>
                  <a:gd name="connsiteX10" fmla="*/ 405580 w 518378"/>
                  <a:gd name="connsiteY10" fmla="*/ 34983 h 151843"/>
                  <a:gd name="connsiteX11" fmla="*/ 482389 w 518378"/>
                  <a:gd name="connsiteY11" fmla="*/ 60769 h 151843"/>
                  <a:gd name="connsiteX12" fmla="*/ 515582 w 518378"/>
                  <a:gd name="connsiteY12" fmla="*/ 92453 h 151843"/>
                  <a:gd name="connsiteX13" fmla="*/ 515308 w 518378"/>
                  <a:gd name="connsiteY13" fmla="*/ 120982 h 151843"/>
                  <a:gd name="connsiteX14" fmla="*/ 495145 w 518378"/>
                  <a:gd name="connsiteY14" fmla="*/ 139087 h 151843"/>
                  <a:gd name="connsiteX15" fmla="*/ 464421 w 518378"/>
                  <a:gd name="connsiteY15" fmla="*/ 147042 h 151843"/>
                  <a:gd name="connsiteX16" fmla="*/ 427937 w 518378"/>
                  <a:gd name="connsiteY16" fmla="*/ 150746 h 151843"/>
                  <a:gd name="connsiteX17" fmla="*/ 428074 w 518378"/>
                  <a:gd name="connsiteY17" fmla="*/ 150746 h 151843"/>
                  <a:gd name="connsiteX18" fmla="*/ 392275 w 518378"/>
                  <a:gd name="connsiteY18" fmla="*/ 151843 h 151843"/>
                  <a:gd name="connsiteX19" fmla="*/ 349756 w 518378"/>
                  <a:gd name="connsiteY19" fmla="*/ 150609 h 151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8378" h="151843">
                    <a:moveTo>
                      <a:pt x="349756" y="150609"/>
                    </a:moveTo>
                    <a:cubicBezTo>
                      <a:pt x="323832" y="149374"/>
                      <a:pt x="297909" y="147591"/>
                      <a:pt x="271986" y="145122"/>
                    </a:cubicBezTo>
                    <a:cubicBezTo>
                      <a:pt x="219865" y="139910"/>
                      <a:pt x="168019" y="132229"/>
                      <a:pt x="116995" y="120159"/>
                    </a:cubicBezTo>
                    <a:cubicBezTo>
                      <a:pt x="92992" y="114398"/>
                      <a:pt x="68029" y="107678"/>
                      <a:pt x="46358" y="95333"/>
                    </a:cubicBezTo>
                    <a:cubicBezTo>
                      <a:pt x="41146" y="92316"/>
                      <a:pt x="35933" y="88887"/>
                      <a:pt x="31270" y="84772"/>
                    </a:cubicBezTo>
                    <a:cubicBezTo>
                      <a:pt x="17554" y="78325"/>
                      <a:pt x="4935" y="67215"/>
                      <a:pt x="1095" y="52539"/>
                    </a:cubicBezTo>
                    <a:cubicBezTo>
                      <a:pt x="-4117" y="32788"/>
                      <a:pt x="10010" y="14409"/>
                      <a:pt x="27978" y="7688"/>
                    </a:cubicBezTo>
                    <a:cubicBezTo>
                      <a:pt x="48827" y="-130"/>
                      <a:pt x="72144" y="7"/>
                      <a:pt x="94089" y="7"/>
                    </a:cubicBezTo>
                    <a:cubicBezTo>
                      <a:pt x="119876" y="-130"/>
                      <a:pt x="145524" y="1790"/>
                      <a:pt x="171173" y="3573"/>
                    </a:cubicBezTo>
                    <a:cubicBezTo>
                      <a:pt x="197234" y="5493"/>
                      <a:pt x="223157" y="7551"/>
                      <a:pt x="249080" y="10705"/>
                    </a:cubicBezTo>
                    <a:cubicBezTo>
                      <a:pt x="301475" y="17015"/>
                      <a:pt x="353870" y="24285"/>
                      <a:pt x="405580" y="34983"/>
                    </a:cubicBezTo>
                    <a:cubicBezTo>
                      <a:pt x="432189" y="40469"/>
                      <a:pt x="458249" y="48013"/>
                      <a:pt x="482389" y="60769"/>
                    </a:cubicBezTo>
                    <a:cubicBezTo>
                      <a:pt x="495557" y="67764"/>
                      <a:pt x="510096" y="77914"/>
                      <a:pt x="515582" y="92453"/>
                    </a:cubicBezTo>
                    <a:cubicBezTo>
                      <a:pt x="519011" y="101505"/>
                      <a:pt x="519697" y="112067"/>
                      <a:pt x="515308" y="120982"/>
                    </a:cubicBezTo>
                    <a:cubicBezTo>
                      <a:pt x="511056" y="129760"/>
                      <a:pt x="503924" y="135247"/>
                      <a:pt x="495145" y="139087"/>
                    </a:cubicBezTo>
                    <a:cubicBezTo>
                      <a:pt x="485544" y="143339"/>
                      <a:pt x="474708" y="145259"/>
                      <a:pt x="464421" y="147042"/>
                    </a:cubicBezTo>
                    <a:cubicBezTo>
                      <a:pt x="452351" y="148963"/>
                      <a:pt x="440144" y="149923"/>
                      <a:pt x="427937" y="150746"/>
                    </a:cubicBezTo>
                    <a:cubicBezTo>
                      <a:pt x="427937" y="150746"/>
                      <a:pt x="427937" y="150746"/>
                      <a:pt x="428074" y="150746"/>
                    </a:cubicBezTo>
                    <a:cubicBezTo>
                      <a:pt x="416141" y="151569"/>
                      <a:pt x="404208" y="151843"/>
                      <a:pt x="392275" y="151843"/>
                    </a:cubicBezTo>
                    <a:cubicBezTo>
                      <a:pt x="378148" y="151706"/>
                      <a:pt x="364020" y="151294"/>
                      <a:pt x="349756" y="150609"/>
                    </a:cubicBezTo>
                    <a:close/>
                  </a:path>
                </a:pathLst>
              </a:custGeom>
              <a:solidFill>
                <a:srgbClr val="A97E5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8" name="任意多边形: 形状 377"/>
              <p:cNvSpPr/>
              <p:nvPr/>
            </p:nvSpPr>
            <p:spPr>
              <a:xfrm>
                <a:off x="2506788" y="5152034"/>
                <a:ext cx="660475" cy="225994"/>
              </a:xfrm>
              <a:custGeom>
                <a:avLst/>
                <a:gdLst>
                  <a:gd name="connsiteX0" fmla="*/ 537264 w 660475"/>
                  <a:gd name="connsiteY0" fmla="*/ 165385 h 225994"/>
                  <a:gd name="connsiteX1" fmla="*/ 537127 w 660475"/>
                  <a:gd name="connsiteY1" fmla="*/ 165385 h 225994"/>
                  <a:gd name="connsiteX2" fmla="*/ 574983 w 660475"/>
                  <a:gd name="connsiteY2" fmla="*/ 161133 h 225994"/>
                  <a:gd name="connsiteX3" fmla="*/ 576081 w 660475"/>
                  <a:gd name="connsiteY3" fmla="*/ 160584 h 225994"/>
                  <a:gd name="connsiteX4" fmla="*/ 586093 w 660475"/>
                  <a:gd name="connsiteY4" fmla="*/ 154824 h 225994"/>
                  <a:gd name="connsiteX5" fmla="*/ 590071 w 660475"/>
                  <a:gd name="connsiteY5" fmla="*/ 151943 h 225994"/>
                  <a:gd name="connsiteX6" fmla="*/ 591305 w 660475"/>
                  <a:gd name="connsiteY6" fmla="*/ 150572 h 225994"/>
                  <a:gd name="connsiteX7" fmla="*/ 593088 w 660475"/>
                  <a:gd name="connsiteY7" fmla="*/ 148240 h 225994"/>
                  <a:gd name="connsiteX8" fmla="*/ 594872 w 660475"/>
                  <a:gd name="connsiteY8" fmla="*/ 145222 h 225994"/>
                  <a:gd name="connsiteX9" fmla="*/ 596380 w 660475"/>
                  <a:gd name="connsiteY9" fmla="*/ 141519 h 225994"/>
                  <a:gd name="connsiteX10" fmla="*/ 596792 w 660475"/>
                  <a:gd name="connsiteY10" fmla="*/ 140010 h 225994"/>
                  <a:gd name="connsiteX11" fmla="*/ 597066 w 660475"/>
                  <a:gd name="connsiteY11" fmla="*/ 137679 h 225994"/>
                  <a:gd name="connsiteX12" fmla="*/ 597066 w 660475"/>
                  <a:gd name="connsiteY12" fmla="*/ 135210 h 225994"/>
                  <a:gd name="connsiteX13" fmla="*/ 596792 w 660475"/>
                  <a:gd name="connsiteY13" fmla="*/ 133015 h 225994"/>
                  <a:gd name="connsiteX14" fmla="*/ 596380 w 660475"/>
                  <a:gd name="connsiteY14" fmla="*/ 131232 h 225994"/>
                  <a:gd name="connsiteX15" fmla="*/ 594460 w 660475"/>
                  <a:gd name="connsiteY15" fmla="*/ 126705 h 225994"/>
                  <a:gd name="connsiteX16" fmla="*/ 591305 w 660475"/>
                  <a:gd name="connsiteY16" fmla="*/ 121356 h 225994"/>
                  <a:gd name="connsiteX17" fmla="*/ 588288 w 660475"/>
                  <a:gd name="connsiteY17" fmla="*/ 117653 h 225994"/>
                  <a:gd name="connsiteX18" fmla="*/ 582801 w 660475"/>
                  <a:gd name="connsiteY18" fmla="*/ 112304 h 225994"/>
                  <a:gd name="connsiteX19" fmla="*/ 580607 w 660475"/>
                  <a:gd name="connsiteY19" fmla="*/ 110521 h 225994"/>
                  <a:gd name="connsiteX20" fmla="*/ 564834 w 660475"/>
                  <a:gd name="connsiteY20" fmla="*/ 102017 h 225994"/>
                  <a:gd name="connsiteX21" fmla="*/ 565108 w 660475"/>
                  <a:gd name="connsiteY21" fmla="*/ 102154 h 225994"/>
                  <a:gd name="connsiteX22" fmla="*/ 520531 w 660475"/>
                  <a:gd name="connsiteY22" fmla="*/ 82815 h 225994"/>
                  <a:gd name="connsiteX23" fmla="*/ 419032 w 660475"/>
                  <a:gd name="connsiteY23" fmla="*/ 53599 h 225994"/>
                  <a:gd name="connsiteX24" fmla="*/ 390229 w 660475"/>
                  <a:gd name="connsiteY24" fmla="*/ 50993 h 225994"/>
                  <a:gd name="connsiteX25" fmla="*/ 393109 w 660475"/>
                  <a:gd name="connsiteY25" fmla="*/ 51131 h 225994"/>
                  <a:gd name="connsiteX26" fmla="*/ 274054 w 660475"/>
                  <a:gd name="connsiteY26" fmla="*/ 48936 h 225994"/>
                  <a:gd name="connsiteX27" fmla="*/ 223305 w 660475"/>
                  <a:gd name="connsiteY27" fmla="*/ 48525 h 225994"/>
                  <a:gd name="connsiteX28" fmla="*/ 140186 w 660475"/>
                  <a:gd name="connsiteY28" fmla="*/ 57028 h 225994"/>
                  <a:gd name="connsiteX29" fmla="*/ 118378 w 660475"/>
                  <a:gd name="connsiteY29" fmla="*/ 45507 h 225994"/>
                  <a:gd name="connsiteX30" fmla="*/ 116869 w 660475"/>
                  <a:gd name="connsiteY30" fmla="*/ 45644 h 225994"/>
                  <a:gd name="connsiteX31" fmla="*/ 96021 w 660475"/>
                  <a:gd name="connsiteY31" fmla="*/ 48525 h 225994"/>
                  <a:gd name="connsiteX32" fmla="*/ 72155 w 660475"/>
                  <a:gd name="connsiteY32" fmla="*/ 55108 h 225994"/>
                  <a:gd name="connsiteX33" fmla="*/ 58987 w 660475"/>
                  <a:gd name="connsiteY33" fmla="*/ 60732 h 225994"/>
                  <a:gd name="connsiteX34" fmla="*/ 53775 w 660475"/>
                  <a:gd name="connsiteY34" fmla="*/ 63749 h 225994"/>
                  <a:gd name="connsiteX35" fmla="*/ 49249 w 660475"/>
                  <a:gd name="connsiteY35" fmla="*/ 67178 h 225994"/>
                  <a:gd name="connsiteX36" fmla="*/ 48563 w 660475"/>
                  <a:gd name="connsiteY36" fmla="*/ 67864 h 225994"/>
                  <a:gd name="connsiteX37" fmla="*/ 47877 w 660475"/>
                  <a:gd name="connsiteY37" fmla="*/ 68961 h 225994"/>
                  <a:gd name="connsiteX38" fmla="*/ 47192 w 660475"/>
                  <a:gd name="connsiteY38" fmla="*/ 70607 h 225994"/>
                  <a:gd name="connsiteX39" fmla="*/ 46917 w 660475"/>
                  <a:gd name="connsiteY39" fmla="*/ 71567 h 225994"/>
                  <a:gd name="connsiteX40" fmla="*/ 46780 w 660475"/>
                  <a:gd name="connsiteY40" fmla="*/ 72390 h 225994"/>
                  <a:gd name="connsiteX41" fmla="*/ 46780 w 660475"/>
                  <a:gd name="connsiteY41" fmla="*/ 73899 h 225994"/>
                  <a:gd name="connsiteX42" fmla="*/ 46917 w 660475"/>
                  <a:gd name="connsiteY42" fmla="*/ 75408 h 225994"/>
                  <a:gd name="connsiteX43" fmla="*/ 47603 w 660475"/>
                  <a:gd name="connsiteY43" fmla="*/ 77740 h 225994"/>
                  <a:gd name="connsiteX44" fmla="*/ 48426 w 660475"/>
                  <a:gd name="connsiteY44" fmla="*/ 79660 h 225994"/>
                  <a:gd name="connsiteX45" fmla="*/ 49249 w 660475"/>
                  <a:gd name="connsiteY45" fmla="*/ 81169 h 225994"/>
                  <a:gd name="connsiteX46" fmla="*/ 50758 w 660475"/>
                  <a:gd name="connsiteY46" fmla="*/ 82540 h 225994"/>
                  <a:gd name="connsiteX47" fmla="*/ 55284 w 660475"/>
                  <a:gd name="connsiteY47" fmla="*/ 85969 h 225994"/>
                  <a:gd name="connsiteX48" fmla="*/ 65434 w 660475"/>
                  <a:gd name="connsiteY48" fmla="*/ 91730 h 225994"/>
                  <a:gd name="connsiteX49" fmla="*/ 91906 w 660475"/>
                  <a:gd name="connsiteY49" fmla="*/ 103114 h 225994"/>
                  <a:gd name="connsiteX50" fmla="*/ 172967 w 660475"/>
                  <a:gd name="connsiteY50" fmla="*/ 123688 h 225994"/>
                  <a:gd name="connsiteX51" fmla="*/ 169676 w 660475"/>
                  <a:gd name="connsiteY51" fmla="*/ 123002 h 225994"/>
                  <a:gd name="connsiteX52" fmla="*/ 295863 w 660475"/>
                  <a:gd name="connsiteY52" fmla="*/ 146320 h 225994"/>
                  <a:gd name="connsiteX53" fmla="*/ 361700 w 660475"/>
                  <a:gd name="connsiteY53" fmla="*/ 155784 h 225994"/>
                  <a:gd name="connsiteX54" fmla="*/ 423833 w 660475"/>
                  <a:gd name="connsiteY54" fmla="*/ 162779 h 225994"/>
                  <a:gd name="connsiteX55" fmla="*/ 437275 w 660475"/>
                  <a:gd name="connsiteY55" fmla="*/ 163739 h 225994"/>
                  <a:gd name="connsiteX56" fmla="*/ 435903 w 660475"/>
                  <a:gd name="connsiteY56" fmla="*/ 163602 h 225994"/>
                  <a:gd name="connsiteX57" fmla="*/ 439332 w 660475"/>
                  <a:gd name="connsiteY57" fmla="*/ 163876 h 225994"/>
                  <a:gd name="connsiteX58" fmla="*/ 438783 w 660475"/>
                  <a:gd name="connsiteY58" fmla="*/ 163876 h 225994"/>
                  <a:gd name="connsiteX59" fmla="*/ 441527 w 660475"/>
                  <a:gd name="connsiteY59" fmla="*/ 164013 h 225994"/>
                  <a:gd name="connsiteX60" fmla="*/ 441938 w 660475"/>
                  <a:gd name="connsiteY60" fmla="*/ 164013 h 225994"/>
                  <a:gd name="connsiteX61" fmla="*/ 441801 w 660475"/>
                  <a:gd name="connsiteY61" fmla="*/ 164013 h 225994"/>
                  <a:gd name="connsiteX62" fmla="*/ 537264 w 660475"/>
                  <a:gd name="connsiteY62" fmla="*/ 165385 h 225994"/>
                  <a:gd name="connsiteX63" fmla="*/ 395167 w 660475"/>
                  <a:gd name="connsiteY63" fmla="*/ 224638 h 225994"/>
                  <a:gd name="connsiteX64" fmla="*/ 395578 w 660475"/>
                  <a:gd name="connsiteY64" fmla="*/ 224638 h 225994"/>
                  <a:gd name="connsiteX65" fmla="*/ 394755 w 660475"/>
                  <a:gd name="connsiteY65" fmla="*/ 224638 h 225994"/>
                  <a:gd name="connsiteX66" fmla="*/ 394344 w 660475"/>
                  <a:gd name="connsiteY66" fmla="*/ 224638 h 225994"/>
                  <a:gd name="connsiteX67" fmla="*/ 394618 w 660475"/>
                  <a:gd name="connsiteY67" fmla="*/ 224638 h 225994"/>
                  <a:gd name="connsiteX68" fmla="*/ 334542 w 660475"/>
                  <a:gd name="connsiteY68" fmla="*/ 217506 h 225994"/>
                  <a:gd name="connsiteX69" fmla="*/ 273094 w 660475"/>
                  <a:gd name="connsiteY69" fmla="*/ 205710 h 225994"/>
                  <a:gd name="connsiteX70" fmla="*/ 154725 w 660475"/>
                  <a:gd name="connsiteY70" fmla="*/ 176083 h 225994"/>
                  <a:gd name="connsiteX71" fmla="*/ 96295 w 660475"/>
                  <a:gd name="connsiteY71" fmla="*/ 157841 h 225994"/>
                  <a:gd name="connsiteX72" fmla="*/ 42803 w 660475"/>
                  <a:gd name="connsiteY72" fmla="*/ 132878 h 225994"/>
                  <a:gd name="connsiteX73" fmla="*/ 38551 w 660475"/>
                  <a:gd name="connsiteY73" fmla="*/ 130409 h 225994"/>
                  <a:gd name="connsiteX74" fmla="*/ 11942 w 660475"/>
                  <a:gd name="connsiteY74" fmla="*/ 107640 h 225994"/>
                  <a:gd name="connsiteX75" fmla="*/ 3163 w 660475"/>
                  <a:gd name="connsiteY75" fmla="*/ 58812 h 225994"/>
                  <a:gd name="connsiteX76" fmla="*/ 70372 w 660475"/>
                  <a:gd name="connsiteY76" fmla="*/ 9845 h 225994"/>
                  <a:gd name="connsiteX77" fmla="*/ 181883 w 660475"/>
                  <a:gd name="connsiteY77" fmla="*/ 2164 h 225994"/>
                  <a:gd name="connsiteX78" fmla="*/ 231260 w 660475"/>
                  <a:gd name="connsiteY78" fmla="*/ 4222 h 225994"/>
                  <a:gd name="connsiteX79" fmla="*/ 255812 w 660475"/>
                  <a:gd name="connsiteY79" fmla="*/ 2439 h 225994"/>
                  <a:gd name="connsiteX80" fmla="*/ 385428 w 660475"/>
                  <a:gd name="connsiteY80" fmla="*/ 2713 h 225994"/>
                  <a:gd name="connsiteX81" fmla="*/ 448248 w 660475"/>
                  <a:gd name="connsiteY81" fmla="*/ 12451 h 225994"/>
                  <a:gd name="connsiteX82" fmla="*/ 507089 w 660475"/>
                  <a:gd name="connsiteY82" fmla="*/ 28636 h 225994"/>
                  <a:gd name="connsiteX83" fmla="*/ 565794 w 660475"/>
                  <a:gd name="connsiteY83" fmla="*/ 50445 h 225994"/>
                  <a:gd name="connsiteX84" fmla="*/ 625047 w 660475"/>
                  <a:gd name="connsiteY84" fmla="*/ 84323 h 225994"/>
                  <a:gd name="connsiteX85" fmla="*/ 657965 w 660475"/>
                  <a:gd name="connsiteY85" fmla="*/ 158801 h 225994"/>
                  <a:gd name="connsiteX86" fmla="*/ 609411 w 660475"/>
                  <a:gd name="connsiteY86" fmla="*/ 198578 h 225994"/>
                  <a:gd name="connsiteX87" fmla="*/ 572652 w 660475"/>
                  <a:gd name="connsiteY87" fmla="*/ 207081 h 225994"/>
                  <a:gd name="connsiteX88" fmla="*/ 572652 w 660475"/>
                  <a:gd name="connsiteY88" fmla="*/ 207081 h 225994"/>
                  <a:gd name="connsiteX89" fmla="*/ 459495 w 660475"/>
                  <a:gd name="connsiteY89" fmla="*/ 225461 h 225994"/>
                  <a:gd name="connsiteX90" fmla="*/ 439058 w 660475"/>
                  <a:gd name="connsiteY90" fmla="*/ 225872 h 225994"/>
                  <a:gd name="connsiteX91" fmla="*/ 395167 w 660475"/>
                  <a:gd name="connsiteY91" fmla="*/ 224638 h 225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660475" h="225994">
                    <a:moveTo>
                      <a:pt x="537264" y="165385"/>
                    </a:moveTo>
                    <a:cubicBezTo>
                      <a:pt x="537264" y="165385"/>
                      <a:pt x="537127" y="165385"/>
                      <a:pt x="537127" y="165385"/>
                    </a:cubicBezTo>
                    <a:cubicBezTo>
                      <a:pt x="549746" y="164562"/>
                      <a:pt x="562502" y="163327"/>
                      <a:pt x="574983" y="161133"/>
                    </a:cubicBezTo>
                    <a:cubicBezTo>
                      <a:pt x="575395" y="160995"/>
                      <a:pt x="575669" y="160721"/>
                      <a:pt x="576081" y="160584"/>
                    </a:cubicBezTo>
                    <a:cubicBezTo>
                      <a:pt x="579510" y="158801"/>
                      <a:pt x="582801" y="156881"/>
                      <a:pt x="586093" y="154824"/>
                    </a:cubicBezTo>
                    <a:cubicBezTo>
                      <a:pt x="587465" y="153863"/>
                      <a:pt x="588699" y="152903"/>
                      <a:pt x="590071" y="151943"/>
                    </a:cubicBezTo>
                    <a:cubicBezTo>
                      <a:pt x="590482" y="151532"/>
                      <a:pt x="590894" y="151120"/>
                      <a:pt x="591305" y="150572"/>
                    </a:cubicBezTo>
                    <a:cubicBezTo>
                      <a:pt x="591854" y="149886"/>
                      <a:pt x="592540" y="149063"/>
                      <a:pt x="593088" y="148240"/>
                    </a:cubicBezTo>
                    <a:cubicBezTo>
                      <a:pt x="593637" y="147279"/>
                      <a:pt x="594323" y="146320"/>
                      <a:pt x="594872" y="145222"/>
                    </a:cubicBezTo>
                    <a:cubicBezTo>
                      <a:pt x="595420" y="143988"/>
                      <a:pt x="595969" y="142753"/>
                      <a:pt x="596380" y="141519"/>
                    </a:cubicBezTo>
                    <a:cubicBezTo>
                      <a:pt x="596517" y="140970"/>
                      <a:pt x="596655" y="140559"/>
                      <a:pt x="596792" y="140010"/>
                    </a:cubicBezTo>
                    <a:cubicBezTo>
                      <a:pt x="596929" y="139187"/>
                      <a:pt x="597066" y="138501"/>
                      <a:pt x="597066" y="137679"/>
                    </a:cubicBezTo>
                    <a:cubicBezTo>
                      <a:pt x="597066" y="136856"/>
                      <a:pt x="597066" y="136033"/>
                      <a:pt x="597066" y="135210"/>
                    </a:cubicBezTo>
                    <a:cubicBezTo>
                      <a:pt x="596929" y="134524"/>
                      <a:pt x="596929" y="133701"/>
                      <a:pt x="596792" y="133015"/>
                    </a:cubicBezTo>
                    <a:cubicBezTo>
                      <a:pt x="596655" y="132466"/>
                      <a:pt x="596517" y="131781"/>
                      <a:pt x="596380" y="131232"/>
                    </a:cubicBezTo>
                    <a:cubicBezTo>
                      <a:pt x="595832" y="129723"/>
                      <a:pt x="595146" y="128214"/>
                      <a:pt x="594460" y="126705"/>
                    </a:cubicBezTo>
                    <a:cubicBezTo>
                      <a:pt x="593500" y="124923"/>
                      <a:pt x="592403" y="123140"/>
                      <a:pt x="591305" y="121356"/>
                    </a:cubicBezTo>
                    <a:cubicBezTo>
                      <a:pt x="590345" y="120122"/>
                      <a:pt x="589385" y="118888"/>
                      <a:pt x="588288" y="117653"/>
                    </a:cubicBezTo>
                    <a:cubicBezTo>
                      <a:pt x="586505" y="115733"/>
                      <a:pt x="584722" y="114087"/>
                      <a:pt x="582801" y="112304"/>
                    </a:cubicBezTo>
                    <a:cubicBezTo>
                      <a:pt x="582116" y="111618"/>
                      <a:pt x="581293" y="111069"/>
                      <a:pt x="580607" y="110521"/>
                    </a:cubicBezTo>
                    <a:cubicBezTo>
                      <a:pt x="575532" y="107503"/>
                      <a:pt x="570183" y="104760"/>
                      <a:pt x="564834" y="102017"/>
                    </a:cubicBezTo>
                    <a:cubicBezTo>
                      <a:pt x="564971" y="102017"/>
                      <a:pt x="564971" y="102154"/>
                      <a:pt x="565108" y="102154"/>
                    </a:cubicBezTo>
                    <a:cubicBezTo>
                      <a:pt x="550569" y="95022"/>
                      <a:pt x="535893" y="88301"/>
                      <a:pt x="520531" y="82815"/>
                    </a:cubicBezTo>
                    <a:cubicBezTo>
                      <a:pt x="487201" y="71430"/>
                      <a:pt x="453460" y="61280"/>
                      <a:pt x="419032" y="53599"/>
                    </a:cubicBezTo>
                    <a:cubicBezTo>
                      <a:pt x="409431" y="52502"/>
                      <a:pt x="399830" y="51679"/>
                      <a:pt x="390229" y="50993"/>
                    </a:cubicBezTo>
                    <a:cubicBezTo>
                      <a:pt x="391189" y="50993"/>
                      <a:pt x="392149" y="51131"/>
                      <a:pt x="393109" y="51131"/>
                    </a:cubicBezTo>
                    <a:cubicBezTo>
                      <a:pt x="353470" y="48525"/>
                      <a:pt x="313831" y="48525"/>
                      <a:pt x="274054" y="48936"/>
                    </a:cubicBezTo>
                    <a:cubicBezTo>
                      <a:pt x="257184" y="49073"/>
                      <a:pt x="240313" y="48936"/>
                      <a:pt x="223305" y="48525"/>
                    </a:cubicBezTo>
                    <a:cubicBezTo>
                      <a:pt x="195462" y="50445"/>
                      <a:pt x="167755" y="52639"/>
                      <a:pt x="140186" y="57028"/>
                    </a:cubicBezTo>
                    <a:cubicBezTo>
                      <a:pt x="131134" y="58537"/>
                      <a:pt x="122355" y="53325"/>
                      <a:pt x="118378" y="45507"/>
                    </a:cubicBezTo>
                    <a:cubicBezTo>
                      <a:pt x="117829" y="45507"/>
                      <a:pt x="117418" y="45507"/>
                      <a:pt x="116869" y="45644"/>
                    </a:cubicBezTo>
                    <a:cubicBezTo>
                      <a:pt x="109874" y="46193"/>
                      <a:pt x="102879" y="47290"/>
                      <a:pt x="96021" y="48525"/>
                    </a:cubicBezTo>
                    <a:cubicBezTo>
                      <a:pt x="87928" y="50308"/>
                      <a:pt x="79973" y="52365"/>
                      <a:pt x="72155" y="55108"/>
                    </a:cubicBezTo>
                    <a:cubicBezTo>
                      <a:pt x="67628" y="56754"/>
                      <a:pt x="63239" y="58674"/>
                      <a:pt x="58987" y="60732"/>
                    </a:cubicBezTo>
                    <a:cubicBezTo>
                      <a:pt x="57204" y="61692"/>
                      <a:pt x="55421" y="62652"/>
                      <a:pt x="53775" y="63749"/>
                    </a:cubicBezTo>
                    <a:cubicBezTo>
                      <a:pt x="52267" y="64847"/>
                      <a:pt x="50758" y="65944"/>
                      <a:pt x="49249" y="67178"/>
                    </a:cubicBezTo>
                    <a:cubicBezTo>
                      <a:pt x="48975" y="67453"/>
                      <a:pt x="48838" y="67590"/>
                      <a:pt x="48563" y="67864"/>
                    </a:cubicBezTo>
                    <a:cubicBezTo>
                      <a:pt x="48289" y="68276"/>
                      <a:pt x="48152" y="68550"/>
                      <a:pt x="47877" y="68961"/>
                    </a:cubicBezTo>
                    <a:cubicBezTo>
                      <a:pt x="47603" y="69510"/>
                      <a:pt x="47329" y="70059"/>
                      <a:pt x="47192" y="70607"/>
                    </a:cubicBezTo>
                    <a:cubicBezTo>
                      <a:pt x="47054" y="70882"/>
                      <a:pt x="47054" y="71293"/>
                      <a:pt x="46917" y="71567"/>
                    </a:cubicBezTo>
                    <a:cubicBezTo>
                      <a:pt x="46917" y="71841"/>
                      <a:pt x="46780" y="72116"/>
                      <a:pt x="46780" y="72390"/>
                    </a:cubicBezTo>
                    <a:cubicBezTo>
                      <a:pt x="46780" y="72939"/>
                      <a:pt x="46780" y="73488"/>
                      <a:pt x="46780" y="73899"/>
                    </a:cubicBezTo>
                    <a:cubicBezTo>
                      <a:pt x="46780" y="74448"/>
                      <a:pt x="46917" y="74859"/>
                      <a:pt x="46917" y="75408"/>
                    </a:cubicBezTo>
                    <a:cubicBezTo>
                      <a:pt x="47054" y="76231"/>
                      <a:pt x="47329" y="76917"/>
                      <a:pt x="47603" y="77740"/>
                    </a:cubicBezTo>
                    <a:cubicBezTo>
                      <a:pt x="47877" y="78425"/>
                      <a:pt x="48152" y="79111"/>
                      <a:pt x="48426" y="79660"/>
                    </a:cubicBezTo>
                    <a:cubicBezTo>
                      <a:pt x="48700" y="80208"/>
                      <a:pt x="48975" y="80620"/>
                      <a:pt x="49249" y="81169"/>
                    </a:cubicBezTo>
                    <a:cubicBezTo>
                      <a:pt x="49661" y="81580"/>
                      <a:pt x="50209" y="82128"/>
                      <a:pt x="50758" y="82540"/>
                    </a:cubicBezTo>
                    <a:cubicBezTo>
                      <a:pt x="52267" y="83775"/>
                      <a:pt x="53775" y="84872"/>
                      <a:pt x="55284" y="85969"/>
                    </a:cubicBezTo>
                    <a:cubicBezTo>
                      <a:pt x="58576" y="88027"/>
                      <a:pt x="62005" y="89947"/>
                      <a:pt x="65434" y="91730"/>
                    </a:cubicBezTo>
                    <a:cubicBezTo>
                      <a:pt x="74075" y="95844"/>
                      <a:pt x="82853" y="99685"/>
                      <a:pt x="91906" y="103114"/>
                    </a:cubicBezTo>
                    <a:cubicBezTo>
                      <a:pt x="118241" y="112030"/>
                      <a:pt x="145673" y="118065"/>
                      <a:pt x="172967" y="123688"/>
                    </a:cubicBezTo>
                    <a:cubicBezTo>
                      <a:pt x="171870" y="123414"/>
                      <a:pt x="170773" y="123276"/>
                      <a:pt x="169676" y="123002"/>
                    </a:cubicBezTo>
                    <a:cubicBezTo>
                      <a:pt x="211647" y="131369"/>
                      <a:pt x="253617" y="139187"/>
                      <a:pt x="295863" y="146320"/>
                    </a:cubicBezTo>
                    <a:cubicBezTo>
                      <a:pt x="317808" y="150023"/>
                      <a:pt x="339754" y="153040"/>
                      <a:pt x="361700" y="155784"/>
                    </a:cubicBezTo>
                    <a:cubicBezTo>
                      <a:pt x="382411" y="158390"/>
                      <a:pt x="402985" y="160995"/>
                      <a:pt x="423833" y="162779"/>
                    </a:cubicBezTo>
                    <a:cubicBezTo>
                      <a:pt x="428359" y="163190"/>
                      <a:pt x="432748" y="163465"/>
                      <a:pt x="437275" y="163739"/>
                    </a:cubicBezTo>
                    <a:cubicBezTo>
                      <a:pt x="436863" y="163739"/>
                      <a:pt x="436315" y="163739"/>
                      <a:pt x="435903" y="163602"/>
                    </a:cubicBezTo>
                    <a:cubicBezTo>
                      <a:pt x="437000" y="163739"/>
                      <a:pt x="438235" y="163739"/>
                      <a:pt x="439332" y="163876"/>
                    </a:cubicBezTo>
                    <a:cubicBezTo>
                      <a:pt x="439195" y="163876"/>
                      <a:pt x="438921" y="163876"/>
                      <a:pt x="438783" y="163876"/>
                    </a:cubicBezTo>
                    <a:cubicBezTo>
                      <a:pt x="439744" y="163876"/>
                      <a:pt x="440704" y="164013"/>
                      <a:pt x="441527" y="164013"/>
                    </a:cubicBezTo>
                    <a:cubicBezTo>
                      <a:pt x="441664" y="164013"/>
                      <a:pt x="441801" y="164013"/>
                      <a:pt x="441938" y="164013"/>
                    </a:cubicBezTo>
                    <a:cubicBezTo>
                      <a:pt x="441938" y="164013"/>
                      <a:pt x="441801" y="164013"/>
                      <a:pt x="441801" y="164013"/>
                    </a:cubicBezTo>
                    <a:cubicBezTo>
                      <a:pt x="473759" y="166482"/>
                      <a:pt x="505443" y="167442"/>
                      <a:pt x="537264" y="165385"/>
                    </a:cubicBezTo>
                    <a:close/>
                    <a:moveTo>
                      <a:pt x="395167" y="224638"/>
                    </a:moveTo>
                    <a:cubicBezTo>
                      <a:pt x="395304" y="224638"/>
                      <a:pt x="395441" y="224638"/>
                      <a:pt x="395578" y="224638"/>
                    </a:cubicBezTo>
                    <a:cubicBezTo>
                      <a:pt x="395304" y="224638"/>
                      <a:pt x="395029" y="224638"/>
                      <a:pt x="394755" y="224638"/>
                    </a:cubicBezTo>
                    <a:cubicBezTo>
                      <a:pt x="394618" y="224638"/>
                      <a:pt x="394481" y="224638"/>
                      <a:pt x="394344" y="224638"/>
                    </a:cubicBezTo>
                    <a:cubicBezTo>
                      <a:pt x="394481" y="224638"/>
                      <a:pt x="394481" y="224638"/>
                      <a:pt x="394618" y="224638"/>
                    </a:cubicBezTo>
                    <a:cubicBezTo>
                      <a:pt x="374455" y="223129"/>
                      <a:pt x="354430" y="220797"/>
                      <a:pt x="334542" y="217506"/>
                    </a:cubicBezTo>
                    <a:cubicBezTo>
                      <a:pt x="313968" y="214077"/>
                      <a:pt x="293394" y="210510"/>
                      <a:pt x="273094" y="205710"/>
                    </a:cubicBezTo>
                    <a:cubicBezTo>
                      <a:pt x="233455" y="196383"/>
                      <a:pt x="193953" y="186507"/>
                      <a:pt x="154725" y="176083"/>
                    </a:cubicBezTo>
                    <a:cubicBezTo>
                      <a:pt x="134974" y="170871"/>
                      <a:pt x="115497" y="165248"/>
                      <a:pt x="96295" y="157841"/>
                    </a:cubicBezTo>
                    <a:cubicBezTo>
                      <a:pt x="78190" y="150846"/>
                      <a:pt x="59125" y="143714"/>
                      <a:pt x="42803" y="132878"/>
                    </a:cubicBezTo>
                    <a:cubicBezTo>
                      <a:pt x="41294" y="132055"/>
                      <a:pt x="39922" y="131232"/>
                      <a:pt x="38551" y="130409"/>
                    </a:cubicBezTo>
                    <a:cubicBezTo>
                      <a:pt x="28538" y="124511"/>
                      <a:pt x="19348" y="116967"/>
                      <a:pt x="11942" y="107640"/>
                    </a:cubicBezTo>
                    <a:cubicBezTo>
                      <a:pt x="1517" y="94610"/>
                      <a:pt x="-3832" y="74722"/>
                      <a:pt x="3163" y="58812"/>
                    </a:cubicBezTo>
                    <a:cubicBezTo>
                      <a:pt x="14822" y="31517"/>
                      <a:pt x="43763" y="18212"/>
                      <a:pt x="70372" y="9845"/>
                    </a:cubicBezTo>
                    <a:cubicBezTo>
                      <a:pt x="106445" y="-1402"/>
                      <a:pt x="144575" y="381"/>
                      <a:pt x="181883" y="2164"/>
                    </a:cubicBezTo>
                    <a:cubicBezTo>
                      <a:pt x="198342" y="2987"/>
                      <a:pt x="214801" y="3948"/>
                      <a:pt x="231260" y="4222"/>
                    </a:cubicBezTo>
                    <a:cubicBezTo>
                      <a:pt x="239490" y="3673"/>
                      <a:pt x="247582" y="2987"/>
                      <a:pt x="255812" y="2439"/>
                    </a:cubicBezTo>
                    <a:cubicBezTo>
                      <a:pt x="299017" y="-442"/>
                      <a:pt x="342360" y="-1265"/>
                      <a:pt x="385428" y="2713"/>
                    </a:cubicBezTo>
                    <a:cubicBezTo>
                      <a:pt x="406551" y="4633"/>
                      <a:pt x="427536" y="7651"/>
                      <a:pt x="448248" y="12451"/>
                    </a:cubicBezTo>
                    <a:cubicBezTo>
                      <a:pt x="468136" y="16977"/>
                      <a:pt x="487612" y="22876"/>
                      <a:pt x="507089" y="28636"/>
                    </a:cubicBezTo>
                    <a:cubicBezTo>
                      <a:pt x="527115" y="34671"/>
                      <a:pt x="546728" y="41941"/>
                      <a:pt x="565794" y="50445"/>
                    </a:cubicBezTo>
                    <a:cubicBezTo>
                      <a:pt x="586505" y="59634"/>
                      <a:pt x="607490" y="69784"/>
                      <a:pt x="625047" y="84323"/>
                    </a:cubicBezTo>
                    <a:cubicBezTo>
                      <a:pt x="646855" y="102154"/>
                      <a:pt x="667841" y="128900"/>
                      <a:pt x="657965" y="158801"/>
                    </a:cubicBezTo>
                    <a:cubicBezTo>
                      <a:pt x="650833" y="180747"/>
                      <a:pt x="629847" y="191582"/>
                      <a:pt x="609411" y="198578"/>
                    </a:cubicBezTo>
                    <a:cubicBezTo>
                      <a:pt x="597615" y="202692"/>
                      <a:pt x="585133" y="205298"/>
                      <a:pt x="572652" y="207081"/>
                    </a:cubicBezTo>
                    <a:cubicBezTo>
                      <a:pt x="572652" y="207081"/>
                      <a:pt x="572652" y="207081"/>
                      <a:pt x="572652" y="207081"/>
                    </a:cubicBezTo>
                    <a:cubicBezTo>
                      <a:pt x="536716" y="221209"/>
                      <a:pt x="497625" y="223952"/>
                      <a:pt x="459495" y="225461"/>
                    </a:cubicBezTo>
                    <a:cubicBezTo>
                      <a:pt x="452637" y="225735"/>
                      <a:pt x="445779" y="225872"/>
                      <a:pt x="439058" y="225872"/>
                    </a:cubicBezTo>
                    <a:cubicBezTo>
                      <a:pt x="424245" y="226284"/>
                      <a:pt x="409706" y="225598"/>
                      <a:pt x="395167" y="224638"/>
                    </a:cubicBezTo>
                    <a:close/>
                  </a:path>
                </a:pathLst>
              </a:custGeom>
              <a:solidFill>
                <a:srgbClr val="ECC196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9" name="任意多边形: 形状 378"/>
              <p:cNvSpPr/>
              <p:nvPr/>
            </p:nvSpPr>
            <p:spPr>
              <a:xfrm>
                <a:off x="2561402" y="5001193"/>
                <a:ext cx="342335" cy="303527"/>
              </a:xfrm>
              <a:custGeom>
                <a:avLst/>
                <a:gdLst>
                  <a:gd name="connsiteX0" fmla="*/ 6019 w 342335"/>
                  <a:gd name="connsiteY0" fmla="*/ 298395 h 303527"/>
                  <a:gd name="connsiteX1" fmla="*/ 2316 w 342335"/>
                  <a:gd name="connsiteY1" fmla="*/ 261636 h 303527"/>
                  <a:gd name="connsiteX2" fmla="*/ 10683 w 342335"/>
                  <a:gd name="connsiteY2" fmla="*/ 227072 h 303527"/>
                  <a:gd name="connsiteX3" fmla="*/ 64861 w 342335"/>
                  <a:gd name="connsiteY3" fmla="*/ 128728 h 303527"/>
                  <a:gd name="connsiteX4" fmla="*/ 113827 w 342335"/>
                  <a:gd name="connsiteY4" fmla="*/ 76196 h 303527"/>
                  <a:gd name="connsiteX5" fmla="*/ 167045 w 342335"/>
                  <a:gd name="connsiteY5" fmla="*/ 37654 h 303527"/>
                  <a:gd name="connsiteX6" fmla="*/ 217383 w 342335"/>
                  <a:gd name="connsiteY6" fmla="*/ 14748 h 303527"/>
                  <a:gd name="connsiteX7" fmla="*/ 267309 w 342335"/>
                  <a:gd name="connsiteY7" fmla="*/ 3090 h 303527"/>
                  <a:gd name="connsiteX8" fmla="*/ 342336 w 342335"/>
                  <a:gd name="connsiteY8" fmla="*/ 3090 h 303527"/>
                  <a:gd name="connsiteX9" fmla="*/ 342199 w 342335"/>
                  <a:gd name="connsiteY9" fmla="*/ 3226 h 303527"/>
                  <a:gd name="connsiteX10" fmla="*/ 329991 w 342335"/>
                  <a:gd name="connsiteY10" fmla="*/ 21057 h 303527"/>
                  <a:gd name="connsiteX11" fmla="*/ 318196 w 342335"/>
                  <a:gd name="connsiteY11" fmla="*/ 36419 h 303527"/>
                  <a:gd name="connsiteX12" fmla="*/ 310377 w 342335"/>
                  <a:gd name="connsiteY12" fmla="*/ 45335 h 303527"/>
                  <a:gd name="connsiteX13" fmla="*/ 305988 w 342335"/>
                  <a:gd name="connsiteY13" fmla="*/ 50684 h 303527"/>
                  <a:gd name="connsiteX14" fmla="*/ 305988 w 342335"/>
                  <a:gd name="connsiteY14" fmla="*/ 50684 h 303527"/>
                  <a:gd name="connsiteX15" fmla="*/ 304754 w 342335"/>
                  <a:gd name="connsiteY15" fmla="*/ 52193 h 303527"/>
                  <a:gd name="connsiteX16" fmla="*/ 304480 w 342335"/>
                  <a:gd name="connsiteY16" fmla="*/ 52467 h 303527"/>
                  <a:gd name="connsiteX17" fmla="*/ 286786 w 342335"/>
                  <a:gd name="connsiteY17" fmla="*/ 52604 h 303527"/>
                  <a:gd name="connsiteX18" fmla="*/ 243443 w 342335"/>
                  <a:gd name="connsiteY18" fmla="*/ 58502 h 303527"/>
                  <a:gd name="connsiteX19" fmla="*/ 224515 w 342335"/>
                  <a:gd name="connsiteY19" fmla="*/ 63851 h 303527"/>
                  <a:gd name="connsiteX20" fmla="*/ 199689 w 342335"/>
                  <a:gd name="connsiteY20" fmla="*/ 74824 h 303527"/>
                  <a:gd name="connsiteX21" fmla="*/ 170611 w 342335"/>
                  <a:gd name="connsiteY21" fmla="*/ 91558 h 303527"/>
                  <a:gd name="connsiteX22" fmla="*/ 146746 w 342335"/>
                  <a:gd name="connsiteY22" fmla="*/ 109663 h 303527"/>
                  <a:gd name="connsiteX23" fmla="*/ 148940 w 342335"/>
                  <a:gd name="connsiteY23" fmla="*/ 107605 h 303527"/>
                  <a:gd name="connsiteX24" fmla="*/ 119039 w 342335"/>
                  <a:gd name="connsiteY24" fmla="*/ 137781 h 303527"/>
                  <a:gd name="connsiteX25" fmla="*/ 121097 w 342335"/>
                  <a:gd name="connsiteY25" fmla="*/ 135449 h 303527"/>
                  <a:gd name="connsiteX26" fmla="*/ 92979 w 342335"/>
                  <a:gd name="connsiteY26" fmla="*/ 171522 h 303527"/>
                  <a:gd name="connsiteX27" fmla="*/ 62941 w 342335"/>
                  <a:gd name="connsiteY27" fmla="*/ 222271 h 303527"/>
                  <a:gd name="connsiteX28" fmla="*/ 47442 w 342335"/>
                  <a:gd name="connsiteY28" fmla="*/ 258756 h 303527"/>
                  <a:gd name="connsiteX29" fmla="*/ 42504 w 342335"/>
                  <a:gd name="connsiteY29" fmla="*/ 275078 h 303527"/>
                  <a:gd name="connsiteX30" fmla="*/ 30708 w 342335"/>
                  <a:gd name="connsiteY30" fmla="*/ 299629 h 303527"/>
                  <a:gd name="connsiteX31" fmla="*/ 18912 w 342335"/>
                  <a:gd name="connsiteY31" fmla="*/ 303470 h 303527"/>
                  <a:gd name="connsiteX32" fmla="*/ 6019 w 342335"/>
                  <a:gd name="connsiteY32" fmla="*/ 298395 h 303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42335" h="303527">
                    <a:moveTo>
                      <a:pt x="6019" y="298395"/>
                    </a:moveTo>
                    <a:cubicBezTo>
                      <a:pt x="-3033" y="288657"/>
                      <a:pt x="259" y="273706"/>
                      <a:pt x="2316" y="261636"/>
                    </a:cubicBezTo>
                    <a:cubicBezTo>
                      <a:pt x="4373" y="249978"/>
                      <a:pt x="6842" y="238456"/>
                      <a:pt x="10683" y="227072"/>
                    </a:cubicBezTo>
                    <a:cubicBezTo>
                      <a:pt x="22616" y="191410"/>
                      <a:pt x="42504" y="158766"/>
                      <a:pt x="64861" y="128728"/>
                    </a:cubicBezTo>
                    <a:cubicBezTo>
                      <a:pt x="79126" y="109525"/>
                      <a:pt x="95996" y="92244"/>
                      <a:pt x="113827" y="76196"/>
                    </a:cubicBezTo>
                    <a:cubicBezTo>
                      <a:pt x="130149" y="61519"/>
                      <a:pt x="147980" y="48627"/>
                      <a:pt x="167045" y="37654"/>
                    </a:cubicBezTo>
                    <a:cubicBezTo>
                      <a:pt x="183093" y="28601"/>
                      <a:pt x="199964" y="20783"/>
                      <a:pt x="217383" y="14748"/>
                    </a:cubicBezTo>
                    <a:cubicBezTo>
                      <a:pt x="233568" y="9125"/>
                      <a:pt x="250438" y="5696"/>
                      <a:pt x="267309" y="3090"/>
                    </a:cubicBezTo>
                    <a:cubicBezTo>
                      <a:pt x="292409" y="-751"/>
                      <a:pt x="317510" y="-1300"/>
                      <a:pt x="342336" y="3090"/>
                    </a:cubicBezTo>
                    <a:cubicBezTo>
                      <a:pt x="342336" y="3090"/>
                      <a:pt x="342199" y="3226"/>
                      <a:pt x="342199" y="3226"/>
                    </a:cubicBezTo>
                    <a:cubicBezTo>
                      <a:pt x="338221" y="9125"/>
                      <a:pt x="334106" y="15160"/>
                      <a:pt x="329991" y="21057"/>
                    </a:cubicBezTo>
                    <a:cubicBezTo>
                      <a:pt x="326151" y="26270"/>
                      <a:pt x="322310" y="31482"/>
                      <a:pt x="318196" y="36419"/>
                    </a:cubicBezTo>
                    <a:cubicBezTo>
                      <a:pt x="315589" y="39437"/>
                      <a:pt x="312846" y="42317"/>
                      <a:pt x="310377" y="45335"/>
                    </a:cubicBezTo>
                    <a:cubicBezTo>
                      <a:pt x="308869" y="47118"/>
                      <a:pt x="307360" y="48901"/>
                      <a:pt x="305988" y="50684"/>
                    </a:cubicBezTo>
                    <a:cubicBezTo>
                      <a:pt x="305988" y="50684"/>
                      <a:pt x="305988" y="50684"/>
                      <a:pt x="305988" y="50684"/>
                    </a:cubicBezTo>
                    <a:cubicBezTo>
                      <a:pt x="305577" y="51096"/>
                      <a:pt x="305165" y="51644"/>
                      <a:pt x="304754" y="52193"/>
                    </a:cubicBezTo>
                    <a:cubicBezTo>
                      <a:pt x="304617" y="52330"/>
                      <a:pt x="304617" y="52467"/>
                      <a:pt x="304480" y="52467"/>
                    </a:cubicBezTo>
                    <a:cubicBezTo>
                      <a:pt x="298582" y="52330"/>
                      <a:pt x="292684" y="52330"/>
                      <a:pt x="286786" y="52604"/>
                    </a:cubicBezTo>
                    <a:cubicBezTo>
                      <a:pt x="272384" y="53702"/>
                      <a:pt x="257845" y="55759"/>
                      <a:pt x="243443" y="58502"/>
                    </a:cubicBezTo>
                    <a:cubicBezTo>
                      <a:pt x="236997" y="59874"/>
                      <a:pt x="230687" y="61794"/>
                      <a:pt x="224515" y="63851"/>
                    </a:cubicBezTo>
                    <a:cubicBezTo>
                      <a:pt x="216011" y="67006"/>
                      <a:pt x="207782" y="70847"/>
                      <a:pt x="199689" y="74824"/>
                    </a:cubicBezTo>
                    <a:cubicBezTo>
                      <a:pt x="189677" y="79899"/>
                      <a:pt x="179938" y="85386"/>
                      <a:pt x="170611" y="91558"/>
                    </a:cubicBezTo>
                    <a:cubicBezTo>
                      <a:pt x="162382" y="97318"/>
                      <a:pt x="154426" y="103216"/>
                      <a:pt x="146746" y="109663"/>
                    </a:cubicBezTo>
                    <a:cubicBezTo>
                      <a:pt x="147431" y="108977"/>
                      <a:pt x="148254" y="108291"/>
                      <a:pt x="148940" y="107605"/>
                    </a:cubicBezTo>
                    <a:cubicBezTo>
                      <a:pt x="138379" y="116932"/>
                      <a:pt x="128503" y="127219"/>
                      <a:pt x="119039" y="137781"/>
                    </a:cubicBezTo>
                    <a:cubicBezTo>
                      <a:pt x="119725" y="137095"/>
                      <a:pt x="120411" y="136272"/>
                      <a:pt x="121097" y="135449"/>
                    </a:cubicBezTo>
                    <a:cubicBezTo>
                      <a:pt x="111084" y="146970"/>
                      <a:pt x="101620" y="158903"/>
                      <a:pt x="92979" y="171522"/>
                    </a:cubicBezTo>
                    <a:cubicBezTo>
                      <a:pt x="82143" y="187844"/>
                      <a:pt x="71856" y="204715"/>
                      <a:pt x="62941" y="222271"/>
                    </a:cubicBezTo>
                    <a:cubicBezTo>
                      <a:pt x="57180" y="234204"/>
                      <a:pt x="51831" y="246274"/>
                      <a:pt x="47442" y="258756"/>
                    </a:cubicBezTo>
                    <a:cubicBezTo>
                      <a:pt x="45659" y="264105"/>
                      <a:pt x="44150" y="269591"/>
                      <a:pt x="42504" y="275078"/>
                    </a:cubicBezTo>
                    <a:cubicBezTo>
                      <a:pt x="40035" y="283445"/>
                      <a:pt x="38115" y="294143"/>
                      <a:pt x="30708" y="299629"/>
                    </a:cubicBezTo>
                    <a:cubicBezTo>
                      <a:pt x="27279" y="302098"/>
                      <a:pt x="23164" y="303470"/>
                      <a:pt x="18912" y="303470"/>
                    </a:cubicBezTo>
                    <a:cubicBezTo>
                      <a:pt x="14112" y="303881"/>
                      <a:pt x="9448" y="302098"/>
                      <a:pt x="6019" y="29839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0" name="任意多边形: 形状 379"/>
              <p:cNvSpPr/>
              <p:nvPr/>
            </p:nvSpPr>
            <p:spPr>
              <a:xfrm>
                <a:off x="2923489" y="5019233"/>
                <a:ext cx="192242" cy="199430"/>
              </a:xfrm>
              <a:custGeom>
                <a:avLst/>
                <a:gdLst>
                  <a:gd name="connsiteX0" fmla="*/ 137846 w 192242"/>
                  <a:gd name="connsiteY0" fmla="*/ 184755 h 199430"/>
                  <a:gd name="connsiteX1" fmla="*/ 128793 w 192242"/>
                  <a:gd name="connsiteY1" fmla="*/ 168844 h 199430"/>
                  <a:gd name="connsiteX2" fmla="*/ 117820 w 192242"/>
                  <a:gd name="connsiteY2" fmla="*/ 151287 h 199430"/>
                  <a:gd name="connsiteX3" fmla="*/ 91486 w 192242"/>
                  <a:gd name="connsiteY3" fmla="*/ 116997 h 199430"/>
                  <a:gd name="connsiteX4" fmla="*/ 64465 w 192242"/>
                  <a:gd name="connsiteY4" fmla="*/ 90526 h 199430"/>
                  <a:gd name="connsiteX5" fmla="*/ 41834 w 192242"/>
                  <a:gd name="connsiteY5" fmla="*/ 71186 h 199430"/>
                  <a:gd name="connsiteX6" fmla="*/ 19614 w 192242"/>
                  <a:gd name="connsiteY6" fmla="*/ 53355 h 199430"/>
                  <a:gd name="connsiteX7" fmla="*/ 15362 w 192242"/>
                  <a:gd name="connsiteY7" fmla="*/ 50749 h 199430"/>
                  <a:gd name="connsiteX8" fmla="*/ 5624 w 192242"/>
                  <a:gd name="connsiteY8" fmla="*/ 46772 h 199430"/>
                  <a:gd name="connsiteX9" fmla="*/ 0 w 192242"/>
                  <a:gd name="connsiteY9" fmla="*/ 44988 h 199430"/>
                  <a:gd name="connsiteX10" fmla="*/ 823 w 192242"/>
                  <a:gd name="connsiteY10" fmla="*/ 43754 h 199430"/>
                  <a:gd name="connsiteX11" fmla="*/ 1234 w 192242"/>
                  <a:gd name="connsiteY11" fmla="*/ 43068 h 199430"/>
                  <a:gd name="connsiteX12" fmla="*/ 10013 w 192242"/>
                  <a:gd name="connsiteY12" fmla="*/ 31821 h 199430"/>
                  <a:gd name="connsiteX13" fmla="*/ 12345 w 192242"/>
                  <a:gd name="connsiteY13" fmla="*/ 28804 h 199430"/>
                  <a:gd name="connsiteX14" fmla="*/ 14676 w 192242"/>
                  <a:gd name="connsiteY14" fmla="*/ 25923 h 199430"/>
                  <a:gd name="connsiteX15" fmla="*/ 22357 w 192242"/>
                  <a:gd name="connsiteY15" fmla="*/ 16871 h 199430"/>
                  <a:gd name="connsiteX16" fmla="*/ 26061 w 192242"/>
                  <a:gd name="connsiteY16" fmla="*/ 12207 h 199430"/>
                  <a:gd name="connsiteX17" fmla="*/ 28118 w 192242"/>
                  <a:gd name="connsiteY17" fmla="*/ 9189 h 199430"/>
                  <a:gd name="connsiteX18" fmla="*/ 29352 w 192242"/>
                  <a:gd name="connsiteY18" fmla="*/ 5075 h 199430"/>
                  <a:gd name="connsiteX19" fmla="*/ 30998 w 192242"/>
                  <a:gd name="connsiteY19" fmla="*/ 2331 h 199430"/>
                  <a:gd name="connsiteX20" fmla="*/ 32370 w 192242"/>
                  <a:gd name="connsiteY20" fmla="*/ 0 h 199430"/>
                  <a:gd name="connsiteX21" fmla="*/ 56098 w 192242"/>
                  <a:gd name="connsiteY21" fmla="*/ 12893 h 199430"/>
                  <a:gd name="connsiteX22" fmla="*/ 103419 w 192242"/>
                  <a:gd name="connsiteY22" fmla="*/ 51709 h 199430"/>
                  <a:gd name="connsiteX23" fmla="*/ 144704 w 192242"/>
                  <a:gd name="connsiteY23" fmla="*/ 91211 h 199430"/>
                  <a:gd name="connsiteX24" fmla="*/ 171450 w 192242"/>
                  <a:gd name="connsiteY24" fmla="*/ 128793 h 199430"/>
                  <a:gd name="connsiteX25" fmla="*/ 180640 w 192242"/>
                  <a:gd name="connsiteY25" fmla="*/ 142920 h 199430"/>
                  <a:gd name="connsiteX26" fmla="*/ 188458 w 192242"/>
                  <a:gd name="connsiteY26" fmla="*/ 155265 h 199430"/>
                  <a:gd name="connsiteX27" fmla="*/ 177897 w 192242"/>
                  <a:gd name="connsiteY27" fmla="*/ 195453 h 199430"/>
                  <a:gd name="connsiteX28" fmla="*/ 163495 w 192242"/>
                  <a:gd name="connsiteY28" fmla="*/ 199431 h 199430"/>
                  <a:gd name="connsiteX29" fmla="*/ 137846 w 192242"/>
                  <a:gd name="connsiteY29" fmla="*/ 184755 h 199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92242" h="199430">
                    <a:moveTo>
                      <a:pt x="137846" y="184755"/>
                    </a:moveTo>
                    <a:cubicBezTo>
                      <a:pt x="134554" y="179680"/>
                      <a:pt x="131948" y="174056"/>
                      <a:pt x="128793" y="168844"/>
                    </a:cubicBezTo>
                    <a:cubicBezTo>
                      <a:pt x="125227" y="162946"/>
                      <a:pt x="121661" y="157048"/>
                      <a:pt x="117820" y="151287"/>
                    </a:cubicBezTo>
                    <a:cubicBezTo>
                      <a:pt x="109728" y="139355"/>
                      <a:pt x="100950" y="127833"/>
                      <a:pt x="91486" y="116997"/>
                    </a:cubicBezTo>
                    <a:cubicBezTo>
                      <a:pt x="82982" y="107671"/>
                      <a:pt x="73792" y="98892"/>
                      <a:pt x="64465" y="90526"/>
                    </a:cubicBezTo>
                    <a:cubicBezTo>
                      <a:pt x="57059" y="84079"/>
                      <a:pt x="49378" y="77633"/>
                      <a:pt x="41834" y="71186"/>
                    </a:cubicBezTo>
                    <a:cubicBezTo>
                      <a:pt x="34701" y="65151"/>
                      <a:pt x="27295" y="58842"/>
                      <a:pt x="19614" y="53355"/>
                    </a:cubicBezTo>
                    <a:cubicBezTo>
                      <a:pt x="18242" y="52395"/>
                      <a:pt x="16734" y="51572"/>
                      <a:pt x="15362" y="50749"/>
                    </a:cubicBezTo>
                    <a:cubicBezTo>
                      <a:pt x="12207" y="49240"/>
                      <a:pt x="8916" y="47869"/>
                      <a:pt x="5624" y="46772"/>
                    </a:cubicBezTo>
                    <a:cubicBezTo>
                      <a:pt x="3840" y="46086"/>
                      <a:pt x="1920" y="45537"/>
                      <a:pt x="0" y="44988"/>
                    </a:cubicBezTo>
                    <a:cubicBezTo>
                      <a:pt x="274" y="44577"/>
                      <a:pt x="549" y="44166"/>
                      <a:pt x="823" y="43754"/>
                    </a:cubicBezTo>
                    <a:cubicBezTo>
                      <a:pt x="960" y="43479"/>
                      <a:pt x="1097" y="43343"/>
                      <a:pt x="1234" y="43068"/>
                    </a:cubicBezTo>
                    <a:cubicBezTo>
                      <a:pt x="4115" y="39365"/>
                      <a:pt x="7132" y="35524"/>
                      <a:pt x="10013" y="31821"/>
                    </a:cubicBezTo>
                    <a:cubicBezTo>
                      <a:pt x="10836" y="30724"/>
                      <a:pt x="11659" y="29763"/>
                      <a:pt x="12345" y="28804"/>
                    </a:cubicBezTo>
                    <a:cubicBezTo>
                      <a:pt x="13167" y="27843"/>
                      <a:pt x="13990" y="26883"/>
                      <a:pt x="14676" y="25923"/>
                    </a:cubicBezTo>
                    <a:cubicBezTo>
                      <a:pt x="17282" y="22905"/>
                      <a:pt x="19751" y="19888"/>
                      <a:pt x="22357" y="16871"/>
                    </a:cubicBezTo>
                    <a:cubicBezTo>
                      <a:pt x="23592" y="15362"/>
                      <a:pt x="24826" y="13853"/>
                      <a:pt x="26061" y="12207"/>
                    </a:cubicBezTo>
                    <a:cubicBezTo>
                      <a:pt x="26883" y="11247"/>
                      <a:pt x="27569" y="10287"/>
                      <a:pt x="28118" y="9189"/>
                    </a:cubicBezTo>
                    <a:cubicBezTo>
                      <a:pt x="28804" y="7818"/>
                      <a:pt x="29215" y="6447"/>
                      <a:pt x="29352" y="5075"/>
                    </a:cubicBezTo>
                    <a:cubicBezTo>
                      <a:pt x="29901" y="4115"/>
                      <a:pt x="30450" y="3155"/>
                      <a:pt x="30998" y="2331"/>
                    </a:cubicBezTo>
                    <a:cubicBezTo>
                      <a:pt x="31410" y="1646"/>
                      <a:pt x="31821" y="823"/>
                      <a:pt x="32370" y="0"/>
                    </a:cubicBezTo>
                    <a:cubicBezTo>
                      <a:pt x="40737" y="3429"/>
                      <a:pt x="48555" y="7544"/>
                      <a:pt x="56098" y="12893"/>
                    </a:cubicBezTo>
                    <a:cubicBezTo>
                      <a:pt x="72695" y="24689"/>
                      <a:pt x="87783" y="38679"/>
                      <a:pt x="103419" y="51709"/>
                    </a:cubicBezTo>
                    <a:cubicBezTo>
                      <a:pt x="118232" y="63917"/>
                      <a:pt x="132360" y="76535"/>
                      <a:pt x="144704" y="91211"/>
                    </a:cubicBezTo>
                    <a:cubicBezTo>
                      <a:pt x="154579" y="103007"/>
                      <a:pt x="163083" y="115900"/>
                      <a:pt x="171450" y="128793"/>
                    </a:cubicBezTo>
                    <a:cubicBezTo>
                      <a:pt x="174605" y="133457"/>
                      <a:pt x="177622" y="138257"/>
                      <a:pt x="180640" y="142920"/>
                    </a:cubicBezTo>
                    <a:cubicBezTo>
                      <a:pt x="183246" y="146898"/>
                      <a:pt x="186126" y="151013"/>
                      <a:pt x="188458" y="155265"/>
                    </a:cubicBezTo>
                    <a:cubicBezTo>
                      <a:pt x="196002" y="169393"/>
                      <a:pt x="192161" y="187086"/>
                      <a:pt x="177897" y="195453"/>
                    </a:cubicBezTo>
                    <a:cubicBezTo>
                      <a:pt x="173233" y="198196"/>
                      <a:pt x="168295" y="199431"/>
                      <a:pt x="163495" y="199431"/>
                    </a:cubicBezTo>
                    <a:cubicBezTo>
                      <a:pt x="153482" y="199293"/>
                      <a:pt x="143744" y="193944"/>
                      <a:pt x="137846" y="18475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1" name="任意多边形: 形状 380"/>
              <p:cNvSpPr/>
              <p:nvPr/>
            </p:nvSpPr>
            <p:spPr>
              <a:xfrm>
                <a:off x="2552985" y="5068199"/>
                <a:ext cx="164990" cy="243595"/>
              </a:xfrm>
              <a:custGeom>
                <a:avLst/>
                <a:gdLst>
                  <a:gd name="connsiteX0" fmla="*/ 23077 w 164990"/>
                  <a:gd name="connsiteY0" fmla="*/ 243184 h 243595"/>
                  <a:gd name="connsiteX1" fmla="*/ 172 w 164990"/>
                  <a:gd name="connsiteY1" fmla="*/ 220279 h 243595"/>
                  <a:gd name="connsiteX2" fmla="*/ 6893 w 164990"/>
                  <a:gd name="connsiteY2" fmla="*/ 185714 h 243595"/>
                  <a:gd name="connsiteX3" fmla="*/ 24175 w 164990"/>
                  <a:gd name="connsiteY3" fmla="*/ 144018 h 243595"/>
                  <a:gd name="connsiteX4" fmla="*/ 98927 w 164990"/>
                  <a:gd name="connsiteY4" fmla="*/ 40737 h 243595"/>
                  <a:gd name="connsiteX5" fmla="*/ 123890 w 164990"/>
                  <a:gd name="connsiteY5" fmla="*/ 13853 h 243595"/>
                  <a:gd name="connsiteX6" fmla="*/ 145424 w 164990"/>
                  <a:gd name="connsiteY6" fmla="*/ 137 h 243595"/>
                  <a:gd name="connsiteX7" fmla="*/ 144738 w 164990"/>
                  <a:gd name="connsiteY7" fmla="*/ 137 h 243595"/>
                  <a:gd name="connsiteX8" fmla="*/ 145424 w 164990"/>
                  <a:gd name="connsiteY8" fmla="*/ 137 h 243595"/>
                  <a:gd name="connsiteX9" fmla="*/ 147207 w 164990"/>
                  <a:gd name="connsiteY9" fmla="*/ 0 h 243595"/>
                  <a:gd name="connsiteX10" fmla="*/ 145698 w 164990"/>
                  <a:gd name="connsiteY10" fmla="*/ 137 h 243595"/>
                  <a:gd name="connsiteX11" fmla="*/ 162569 w 164990"/>
                  <a:gd name="connsiteY11" fmla="*/ 8915 h 243595"/>
                  <a:gd name="connsiteX12" fmla="*/ 161198 w 164990"/>
                  <a:gd name="connsiteY12" fmla="*/ 28803 h 243595"/>
                  <a:gd name="connsiteX13" fmla="*/ 155437 w 164990"/>
                  <a:gd name="connsiteY13" fmla="*/ 34838 h 243595"/>
                  <a:gd name="connsiteX14" fmla="*/ 130474 w 164990"/>
                  <a:gd name="connsiteY14" fmla="*/ 65974 h 243595"/>
                  <a:gd name="connsiteX15" fmla="*/ 102630 w 164990"/>
                  <a:gd name="connsiteY15" fmla="*/ 103693 h 243595"/>
                  <a:gd name="connsiteX16" fmla="*/ 87543 w 164990"/>
                  <a:gd name="connsiteY16" fmla="*/ 129479 h 243595"/>
                  <a:gd name="connsiteX17" fmla="*/ 66420 w 164990"/>
                  <a:gd name="connsiteY17" fmla="*/ 179131 h 243595"/>
                  <a:gd name="connsiteX18" fmla="*/ 58190 w 164990"/>
                  <a:gd name="connsiteY18" fmla="*/ 205054 h 243595"/>
                  <a:gd name="connsiteX19" fmla="*/ 49824 w 164990"/>
                  <a:gd name="connsiteY19" fmla="*/ 230291 h 243595"/>
                  <a:gd name="connsiteX20" fmla="*/ 26506 w 164990"/>
                  <a:gd name="connsiteY20" fmla="*/ 243596 h 243595"/>
                  <a:gd name="connsiteX21" fmla="*/ 23077 w 164990"/>
                  <a:gd name="connsiteY21" fmla="*/ 243184 h 24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990" h="243595">
                    <a:moveTo>
                      <a:pt x="23077" y="243184"/>
                    </a:moveTo>
                    <a:cubicBezTo>
                      <a:pt x="11556" y="241676"/>
                      <a:pt x="1406" y="232074"/>
                      <a:pt x="172" y="220279"/>
                    </a:cubicBezTo>
                    <a:cubicBezTo>
                      <a:pt x="-926" y="208758"/>
                      <a:pt x="3464" y="196550"/>
                      <a:pt x="6893" y="185714"/>
                    </a:cubicBezTo>
                    <a:cubicBezTo>
                      <a:pt x="11556" y="171313"/>
                      <a:pt x="17317" y="157459"/>
                      <a:pt x="24175" y="144018"/>
                    </a:cubicBezTo>
                    <a:cubicBezTo>
                      <a:pt x="43651" y="105750"/>
                      <a:pt x="70535" y="72695"/>
                      <a:pt x="98927" y="40737"/>
                    </a:cubicBezTo>
                    <a:cubicBezTo>
                      <a:pt x="107019" y="31547"/>
                      <a:pt x="115386" y="22631"/>
                      <a:pt x="123890" y="13853"/>
                    </a:cubicBezTo>
                    <a:cubicBezTo>
                      <a:pt x="129788" y="7681"/>
                      <a:pt x="136646" y="1097"/>
                      <a:pt x="145424" y="137"/>
                    </a:cubicBezTo>
                    <a:cubicBezTo>
                      <a:pt x="145150" y="137"/>
                      <a:pt x="145013" y="137"/>
                      <a:pt x="144738" y="137"/>
                    </a:cubicBezTo>
                    <a:cubicBezTo>
                      <a:pt x="145013" y="137"/>
                      <a:pt x="145150" y="137"/>
                      <a:pt x="145424" y="137"/>
                    </a:cubicBezTo>
                    <a:cubicBezTo>
                      <a:pt x="145973" y="137"/>
                      <a:pt x="146521" y="0"/>
                      <a:pt x="147207" y="0"/>
                    </a:cubicBezTo>
                    <a:cubicBezTo>
                      <a:pt x="146796" y="0"/>
                      <a:pt x="146247" y="0"/>
                      <a:pt x="145698" y="137"/>
                    </a:cubicBezTo>
                    <a:cubicBezTo>
                      <a:pt x="152556" y="-137"/>
                      <a:pt x="159003" y="2880"/>
                      <a:pt x="162569" y="8915"/>
                    </a:cubicBezTo>
                    <a:cubicBezTo>
                      <a:pt x="165998" y="14813"/>
                      <a:pt x="165998" y="23592"/>
                      <a:pt x="161198" y="28803"/>
                    </a:cubicBezTo>
                    <a:cubicBezTo>
                      <a:pt x="159414" y="30861"/>
                      <a:pt x="157357" y="32781"/>
                      <a:pt x="155437" y="34838"/>
                    </a:cubicBezTo>
                    <a:cubicBezTo>
                      <a:pt x="146796" y="44851"/>
                      <a:pt x="138703" y="55412"/>
                      <a:pt x="130474" y="65974"/>
                    </a:cubicBezTo>
                    <a:cubicBezTo>
                      <a:pt x="120873" y="78318"/>
                      <a:pt x="111408" y="90937"/>
                      <a:pt x="102630" y="103693"/>
                    </a:cubicBezTo>
                    <a:cubicBezTo>
                      <a:pt x="97144" y="112059"/>
                      <a:pt x="92206" y="120563"/>
                      <a:pt x="87543" y="129479"/>
                    </a:cubicBezTo>
                    <a:cubicBezTo>
                      <a:pt x="79587" y="145664"/>
                      <a:pt x="72455" y="162123"/>
                      <a:pt x="66420" y="179131"/>
                    </a:cubicBezTo>
                    <a:cubicBezTo>
                      <a:pt x="63540" y="187772"/>
                      <a:pt x="60796" y="196413"/>
                      <a:pt x="58190" y="205054"/>
                    </a:cubicBezTo>
                    <a:cubicBezTo>
                      <a:pt x="55584" y="213558"/>
                      <a:pt x="53938" y="222474"/>
                      <a:pt x="49824" y="230291"/>
                    </a:cubicBezTo>
                    <a:cubicBezTo>
                      <a:pt x="45435" y="238658"/>
                      <a:pt x="35833" y="243596"/>
                      <a:pt x="26506" y="243596"/>
                    </a:cubicBezTo>
                    <a:cubicBezTo>
                      <a:pt x="25409" y="243459"/>
                      <a:pt x="24312" y="243459"/>
                      <a:pt x="23077" y="243184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2" name="任意多边形: 形状 381"/>
              <p:cNvSpPr/>
              <p:nvPr/>
            </p:nvSpPr>
            <p:spPr>
              <a:xfrm>
                <a:off x="2615301" y="5333268"/>
                <a:ext cx="138256" cy="210190"/>
              </a:xfrm>
              <a:custGeom>
                <a:avLst/>
                <a:gdLst>
                  <a:gd name="connsiteX0" fmla="*/ 125354 w 138256"/>
                  <a:gd name="connsiteY0" fmla="*/ 207173 h 210190"/>
                  <a:gd name="connsiteX1" fmla="*/ 99568 w 138256"/>
                  <a:gd name="connsiteY1" fmla="*/ 170688 h 210190"/>
                  <a:gd name="connsiteX2" fmla="*/ 75153 w 138256"/>
                  <a:gd name="connsiteY2" fmla="*/ 135026 h 210190"/>
                  <a:gd name="connsiteX3" fmla="*/ 29890 w 138256"/>
                  <a:gd name="connsiteY3" fmla="*/ 61646 h 210190"/>
                  <a:gd name="connsiteX4" fmla="*/ 14391 w 138256"/>
                  <a:gd name="connsiteY4" fmla="*/ 35723 h 210190"/>
                  <a:gd name="connsiteX5" fmla="*/ 538 w 138256"/>
                  <a:gd name="connsiteY5" fmla="*/ 9251 h 210190"/>
                  <a:gd name="connsiteX6" fmla="*/ 3281 w 138256"/>
                  <a:gd name="connsiteY6" fmla="*/ 884 h 210190"/>
                  <a:gd name="connsiteX7" fmla="*/ 12471 w 138256"/>
                  <a:gd name="connsiteY7" fmla="*/ 3353 h 210190"/>
                  <a:gd name="connsiteX8" fmla="*/ 34005 w 138256"/>
                  <a:gd name="connsiteY8" fmla="*/ 38603 h 210190"/>
                  <a:gd name="connsiteX9" fmla="*/ 55951 w 138256"/>
                  <a:gd name="connsiteY9" fmla="*/ 74265 h 210190"/>
                  <a:gd name="connsiteX10" fmla="*/ 78719 w 138256"/>
                  <a:gd name="connsiteY10" fmla="*/ 110887 h 210190"/>
                  <a:gd name="connsiteX11" fmla="*/ 103134 w 138256"/>
                  <a:gd name="connsiteY11" fmla="*/ 147782 h 210190"/>
                  <a:gd name="connsiteX12" fmla="*/ 131800 w 138256"/>
                  <a:gd name="connsiteY12" fmla="*/ 190851 h 210190"/>
                  <a:gd name="connsiteX13" fmla="*/ 131800 w 138256"/>
                  <a:gd name="connsiteY13" fmla="*/ 190713 h 210190"/>
                  <a:gd name="connsiteX14" fmla="*/ 132075 w 138256"/>
                  <a:gd name="connsiteY14" fmla="*/ 191262 h 210190"/>
                  <a:gd name="connsiteX15" fmla="*/ 131937 w 138256"/>
                  <a:gd name="connsiteY15" fmla="*/ 191125 h 210190"/>
                  <a:gd name="connsiteX16" fmla="*/ 132212 w 138256"/>
                  <a:gd name="connsiteY16" fmla="*/ 191536 h 210190"/>
                  <a:gd name="connsiteX17" fmla="*/ 132075 w 138256"/>
                  <a:gd name="connsiteY17" fmla="*/ 191399 h 210190"/>
                  <a:gd name="connsiteX18" fmla="*/ 136738 w 138256"/>
                  <a:gd name="connsiteY18" fmla="*/ 198257 h 210190"/>
                  <a:gd name="connsiteX19" fmla="*/ 135366 w 138256"/>
                  <a:gd name="connsiteY19" fmla="*/ 208681 h 210190"/>
                  <a:gd name="connsiteX20" fmla="*/ 130840 w 138256"/>
                  <a:gd name="connsiteY20" fmla="*/ 210190 h 210190"/>
                  <a:gd name="connsiteX21" fmla="*/ 125354 w 138256"/>
                  <a:gd name="connsiteY21" fmla="*/ 207173 h 2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8256" h="210190">
                    <a:moveTo>
                      <a:pt x="125354" y="207173"/>
                    </a:moveTo>
                    <a:cubicBezTo>
                      <a:pt x="116850" y="194965"/>
                      <a:pt x="108209" y="182758"/>
                      <a:pt x="99568" y="170688"/>
                    </a:cubicBezTo>
                    <a:cubicBezTo>
                      <a:pt x="91201" y="158893"/>
                      <a:pt x="83246" y="147097"/>
                      <a:pt x="75153" y="135026"/>
                    </a:cubicBezTo>
                    <a:cubicBezTo>
                      <a:pt x="59105" y="111161"/>
                      <a:pt x="44566" y="86335"/>
                      <a:pt x="29890" y="61646"/>
                    </a:cubicBezTo>
                    <a:cubicBezTo>
                      <a:pt x="24815" y="53005"/>
                      <a:pt x="19603" y="44364"/>
                      <a:pt x="14391" y="35723"/>
                    </a:cubicBezTo>
                    <a:cubicBezTo>
                      <a:pt x="9316" y="27082"/>
                      <a:pt x="4516" y="18440"/>
                      <a:pt x="538" y="9251"/>
                    </a:cubicBezTo>
                    <a:cubicBezTo>
                      <a:pt x="-834" y="6233"/>
                      <a:pt x="538" y="2530"/>
                      <a:pt x="3281" y="884"/>
                    </a:cubicBezTo>
                    <a:cubicBezTo>
                      <a:pt x="6299" y="-899"/>
                      <a:pt x="10688" y="61"/>
                      <a:pt x="12471" y="3353"/>
                    </a:cubicBezTo>
                    <a:cubicBezTo>
                      <a:pt x="19055" y="15423"/>
                      <a:pt x="26598" y="26944"/>
                      <a:pt x="34005" y="38603"/>
                    </a:cubicBezTo>
                    <a:cubicBezTo>
                      <a:pt x="41412" y="50399"/>
                      <a:pt x="48681" y="62332"/>
                      <a:pt x="55951" y="74265"/>
                    </a:cubicBezTo>
                    <a:cubicBezTo>
                      <a:pt x="63495" y="86609"/>
                      <a:pt x="70901" y="98816"/>
                      <a:pt x="78719" y="110887"/>
                    </a:cubicBezTo>
                    <a:cubicBezTo>
                      <a:pt x="86675" y="123231"/>
                      <a:pt x="94904" y="135438"/>
                      <a:pt x="103134" y="147782"/>
                    </a:cubicBezTo>
                    <a:cubicBezTo>
                      <a:pt x="112735" y="162047"/>
                      <a:pt x="122199" y="176586"/>
                      <a:pt x="131800" y="190851"/>
                    </a:cubicBezTo>
                    <a:cubicBezTo>
                      <a:pt x="131800" y="190851"/>
                      <a:pt x="131800" y="190851"/>
                      <a:pt x="131800" y="190713"/>
                    </a:cubicBezTo>
                    <a:cubicBezTo>
                      <a:pt x="131937" y="190851"/>
                      <a:pt x="132075" y="190988"/>
                      <a:pt x="132075" y="191262"/>
                    </a:cubicBezTo>
                    <a:cubicBezTo>
                      <a:pt x="132075" y="191262"/>
                      <a:pt x="132075" y="191125"/>
                      <a:pt x="131937" y="191125"/>
                    </a:cubicBezTo>
                    <a:cubicBezTo>
                      <a:pt x="132075" y="191262"/>
                      <a:pt x="132075" y="191399"/>
                      <a:pt x="132212" y="191536"/>
                    </a:cubicBezTo>
                    <a:cubicBezTo>
                      <a:pt x="132212" y="191536"/>
                      <a:pt x="132212" y="191399"/>
                      <a:pt x="132075" y="191399"/>
                    </a:cubicBezTo>
                    <a:cubicBezTo>
                      <a:pt x="133583" y="193731"/>
                      <a:pt x="135229" y="196063"/>
                      <a:pt x="136738" y="198257"/>
                    </a:cubicBezTo>
                    <a:cubicBezTo>
                      <a:pt x="139070" y="201549"/>
                      <a:pt x="138795" y="206075"/>
                      <a:pt x="135366" y="208681"/>
                    </a:cubicBezTo>
                    <a:cubicBezTo>
                      <a:pt x="134132" y="209641"/>
                      <a:pt x="132486" y="210190"/>
                      <a:pt x="130840" y="210190"/>
                    </a:cubicBezTo>
                    <a:cubicBezTo>
                      <a:pt x="128920" y="210053"/>
                      <a:pt x="126725" y="209093"/>
                      <a:pt x="125354" y="20717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3" name="任意多边形: 形状 382"/>
              <p:cNvSpPr/>
              <p:nvPr/>
            </p:nvSpPr>
            <p:spPr>
              <a:xfrm>
                <a:off x="2707085" y="5365505"/>
                <a:ext cx="126943" cy="178102"/>
              </a:xfrm>
              <a:custGeom>
                <a:avLst/>
                <a:gdLst>
                  <a:gd name="connsiteX0" fmla="*/ 113809 w 126943"/>
                  <a:gd name="connsiteY0" fmla="*/ 175347 h 178102"/>
                  <a:gd name="connsiteX1" fmla="*/ 74718 w 126943"/>
                  <a:gd name="connsiteY1" fmla="*/ 120345 h 178102"/>
                  <a:gd name="connsiteX2" fmla="*/ 74855 w 126943"/>
                  <a:gd name="connsiteY2" fmla="*/ 120483 h 178102"/>
                  <a:gd name="connsiteX3" fmla="*/ 72386 w 126943"/>
                  <a:gd name="connsiteY3" fmla="*/ 116916 h 178102"/>
                  <a:gd name="connsiteX4" fmla="*/ 72935 w 126943"/>
                  <a:gd name="connsiteY4" fmla="*/ 117739 h 178102"/>
                  <a:gd name="connsiteX5" fmla="*/ 44406 w 126943"/>
                  <a:gd name="connsiteY5" fmla="*/ 74260 h 178102"/>
                  <a:gd name="connsiteX6" fmla="*/ 15602 w 126943"/>
                  <a:gd name="connsiteY6" fmla="*/ 28585 h 178102"/>
                  <a:gd name="connsiteX7" fmla="*/ 15739 w 126943"/>
                  <a:gd name="connsiteY7" fmla="*/ 28723 h 178102"/>
                  <a:gd name="connsiteX8" fmla="*/ 3943 w 126943"/>
                  <a:gd name="connsiteY8" fmla="*/ 13361 h 178102"/>
                  <a:gd name="connsiteX9" fmla="*/ 4081 w 126943"/>
                  <a:gd name="connsiteY9" fmla="*/ 13498 h 178102"/>
                  <a:gd name="connsiteX10" fmla="*/ 3395 w 126943"/>
                  <a:gd name="connsiteY10" fmla="*/ 12675 h 178102"/>
                  <a:gd name="connsiteX11" fmla="*/ 3532 w 126943"/>
                  <a:gd name="connsiteY11" fmla="*/ 12812 h 178102"/>
                  <a:gd name="connsiteX12" fmla="*/ 1337 w 126943"/>
                  <a:gd name="connsiteY12" fmla="*/ 10343 h 178102"/>
                  <a:gd name="connsiteX13" fmla="*/ 1337 w 126943"/>
                  <a:gd name="connsiteY13" fmla="*/ 2525 h 178102"/>
                  <a:gd name="connsiteX14" fmla="*/ 8881 w 126943"/>
                  <a:gd name="connsiteY14" fmla="*/ 605 h 178102"/>
                  <a:gd name="connsiteX15" fmla="*/ 12859 w 126943"/>
                  <a:gd name="connsiteY15" fmla="*/ 3485 h 178102"/>
                  <a:gd name="connsiteX16" fmla="*/ 19305 w 126943"/>
                  <a:gd name="connsiteY16" fmla="*/ 10069 h 178102"/>
                  <a:gd name="connsiteX17" fmla="*/ 29455 w 126943"/>
                  <a:gd name="connsiteY17" fmla="*/ 23099 h 178102"/>
                  <a:gd name="connsiteX18" fmla="*/ 49755 w 126943"/>
                  <a:gd name="connsiteY18" fmla="*/ 53549 h 178102"/>
                  <a:gd name="connsiteX19" fmla="*/ 90903 w 126943"/>
                  <a:gd name="connsiteY19" fmla="*/ 115819 h 178102"/>
                  <a:gd name="connsiteX20" fmla="*/ 90354 w 126943"/>
                  <a:gd name="connsiteY20" fmla="*/ 114996 h 178102"/>
                  <a:gd name="connsiteX21" fmla="*/ 125467 w 126943"/>
                  <a:gd name="connsiteY21" fmla="*/ 166294 h 178102"/>
                  <a:gd name="connsiteX22" fmla="*/ 124096 w 126943"/>
                  <a:gd name="connsiteY22" fmla="*/ 176581 h 178102"/>
                  <a:gd name="connsiteX23" fmla="*/ 119569 w 126943"/>
                  <a:gd name="connsiteY23" fmla="*/ 178090 h 178102"/>
                  <a:gd name="connsiteX24" fmla="*/ 113809 w 126943"/>
                  <a:gd name="connsiteY24" fmla="*/ 175347 h 178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6943" h="178102">
                    <a:moveTo>
                      <a:pt x="113809" y="175347"/>
                    </a:moveTo>
                    <a:cubicBezTo>
                      <a:pt x="100504" y="157242"/>
                      <a:pt x="87337" y="138999"/>
                      <a:pt x="74718" y="120345"/>
                    </a:cubicBezTo>
                    <a:cubicBezTo>
                      <a:pt x="74718" y="120345"/>
                      <a:pt x="74855" y="120483"/>
                      <a:pt x="74855" y="120483"/>
                    </a:cubicBezTo>
                    <a:cubicBezTo>
                      <a:pt x="74032" y="119248"/>
                      <a:pt x="73209" y="118014"/>
                      <a:pt x="72386" y="116916"/>
                    </a:cubicBezTo>
                    <a:cubicBezTo>
                      <a:pt x="72523" y="117191"/>
                      <a:pt x="72798" y="117465"/>
                      <a:pt x="72935" y="117739"/>
                    </a:cubicBezTo>
                    <a:cubicBezTo>
                      <a:pt x="63196" y="103338"/>
                      <a:pt x="53732" y="88936"/>
                      <a:pt x="44406" y="74260"/>
                    </a:cubicBezTo>
                    <a:cubicBezTo>
                      <a:pt x="34804" y="59035"/>
                      <a:pt x="25477" y="43673"/>
                      <a:pt x="15602" y="28585"/>
                    </a:cubicBezTo>
                    <a:cubicBezTo>
                      <a:pt x="15602" y="28585"/>
                      <a:pt x="15739" y="28723"/>
                      <a:pt x="15739" y="28723"/>
                    </a:cubicBezTo>
                    <a:cubicBezTo>
                      <a:pt x="12036" y="23374"/>
                      <a:pt x="8332" y="18162"/>
                      <a:pt x="3943" y="13361"/>
                    </a:cubicBezTo>
                    <a:cubicBezTo>
                      <a:pt x="3943" y="13361"/>
                      <a:pt x="4081" y="13498"/>
                      <a:pt x="4081" y="13498"/>
                    </a:cubicBezTo>
                    <a:cubicBezTo>
                      <a:pt x="3806" y="13224"/>
                      <a:pt x="3669" y="12949"/>
                      <a:pt x="3395" y="12675"/>
                    </a:cubicBezTo>
                    <a:cubicBezTo>
                      <a:pt x="3395" y="12675"/>
                      <a:pt x="3395" y="12812"/>
                      <a:pt x="3532" y="12812"/>
                    </a:cubicBezTo>
                    <a:cubicBezTo>
                      <a:pt x="2846" y="11989"/>
                      <a:pt x="2023" y="11166"/>
                      <a:pt x="1337" y="10343"/>
                    </a:cubicBezTo>
                    <a:cubicBezTo>
                      <a:pt x="-446" y="8011"/>
                      <a:pt x="-446" y="4857"/>
                      <a:pt x="1337" y="2525"/>
                    </a:cubicBezTo>
                    <a:cubicBezTo>
                      <a:pt x="2983" y="330"/>
                      <a:pt x="6412" y="-767"/>
                      <a:pt x="8881" y="605"/>
                    </a:cubicBezTo>
                    <a:cubicBezTo>
                      <a:pt x="10390" y="1291"/>
                      <a:pt x="11624" y="2388"/>
                      <a:pt x="12859" y="3485"/>
                    </a:cubicBezTo>
                    <a:cubicBezTo>
                      <a:pt x="15190" y="5543"/>
                      <a:pt x="17248" y="7875"/>
                      <a:pt x="19305" y="10069"/>
                    </a:cubicBezTo>
                    <a:cubicBezTo>
                      <a:pt x="23009" y="14184"/>
                      <a:pt x="26300" y="18710"/>
                      <a:pt x="29455" y="23099"/>
                    </a:cubicBezTo>
                    <a:cubicBezTo>
                      <a:pt x="36450" y="33112"/>
                      <a:pt x="43171" y="43399"/>
                      <a:pt x="49755" y="53549"/>
                    </a:cubicBezTo>
                    <a:cubicBezTo>
                      <a:pt x="63334" y="74397"/>
                      <a:pt x="77050" y="95245"/>
                      <a:pt x="90903" y="115819"/>
                    </a:cubicBezTo>
                    <a:cubicBezTo>
                      <a:pt x="90766" y="115545"/>
                      <a:pt x="90491" y="115271"/>
                      <a:pt x="90354" y="114996"/>
                    </a:cubicBezTo>
                    <a:cubicBezTo>
                      <a:pt x="102013" y="132141"/>
                      <a:pt x="113534" y="149286"/>
                      <a:pt x="125467" y="166294"/>
                    </a:cubicBezTo>
                    <a:cubicBezTo>
                      <a:pt x="127799" y="169586"/>
                      <a:pt x="127387" y="174112"/>
                      <a:pt x="124096" y="176581"/>
                    </a:cubicBezTo>
                    <a:cubicBezTo>
                      <a:pt x="122724" y="177541"/>
                      <a:pt x="121215" y="178090"/>
                      <a:pt x="119569" y="178090"/>
                    </a:cubicBezTo>
                    <a:cubicBezTo>
                      <a:pt x="117375" y="178227"/>
                      <a:pt x="115180" y="177267"/>
                      <a:pt x="113809" y="17534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4" name="任意多边形: 形状 383"/>
              <p:cNvSpPr/>
              <p:nvPr/>
            </p:nvSpPr>
            <p:spPr>
              <a:xfrm>
                <a:off x="2795434" y="5362606"/>
                <a:ext cx="129114" cy="189368"/>
              </a:xfrm>
              <a:custGeom>
                <a:avLst/>
                <a:gdLst>
                  <a:gd name="connsiteX0" fmla="*/ 115299 w 129114"/>
                  <a:gd name="connsiteY0" fmla="*/ 186475 h 189368"/>
                  <a:gd name="connsiteX1" fmla="*/ 89787 w 129114"/>
                  <a:gd name="connsiteY1" fmla="*/ 149442 h 189368"/>
                  <a:gd name="connsiteX2" fmla="*/ 66058 w 129114"/>
                  <a:gd name="connsiteY2" fmla="*/ 113369 h 189368"/>
                  <a:gd name="connsiteX3" fmla="*/ 43015 w 129114"/>
                  <a:gd name="connsiteY3" fmla="*/ 77159 h 189368"/>
                  <a:gd name="connsiteX4" fmla="*/ 19012 w 129114"/>
                  <a:gd name="connsiteY4" fmla="*/ 39851 h 189368"/>
                  <a:gd name="connsiteX5" fmla="*/ 7903 w 129114"/>
                  <a:gd name="connsiteY5" fmla="*/ 22158 h 189368"/>
                  <a:gd name="connsiteX6" fmla="*/ 2553 w 129114"/>
                  <a:gd name="connsiteY6" fmla="*/ 13379 h 189368"/>
                  <a:gd name="connsiteX7" fmla="*/ 84 w 129114"/>
                  <a:gd name="connsiteY7" fmla="*/ 7344 h 189368"/>
                  <a:gd name="connsiteX8" fmla="*/ 4748 w 129114"/>
                  <a:gd name="connsiteY8" fmla="*/ 212 h 189368"/>
                  <a:gd name="connsiteX9" fmla="*/ 12429 w 129114"/>
                  <a:gd name="connsiteY9" fmla="*/ 3915 h 189368"/>
                  <a:gd name="connsiteX10" fmla="*/ 12017 w 129114"/>
                  <a:gd name="connsiteY10" fmla="*/ 3229 h 189368"/>
                  <a:gd name="connsiteX11" fmla="*/ 13115 w 129114"/>
                  <a:gd name="connsiteY11" fmla="*/ 5150 h 189368"/>
                  <a:gd name="connsiteX12" fmla="*/ 12703 w 129114"/>
                  <a:gd name="connsiteY12" fmla="*/ 4464 h 189368"/>
                  <a:gd name="connsiteX13" fmla="*/ 61395 w 129114"/>
                  <a:gd name="connsiteY13" fmla="*/ 76199 h 189368"/>
                  <a:gd name="connsiteX14" fmla="*/ 108852 w 129114"/>
                  <a:gd name="connsiteY14" fmla="*/ 148482 h 189368"/>
                  <a:gd name="connsiteX15" fmla="*/ 128055 w 129114"/>
                  <a:gd name="connsiteY15" fmla="*/ 177834 h 189368"/>
                  <a:gd name="connsiteX16" fmla="*/ 126134 w 129114"/>
                  <a:gd name="connsiteY16" fmla="*/ 187847 h 189368"/>
                  <a:gd name="connsiteX17" fmla="*/ 121334 w 129114"/>
                  <a:gd name="connsiteY17" fmla="*/ 189356 h 189368"/>
                  <a:gd name="connsiteX18" fmla="*/ 115299 w 129114"/>
                  <a:gd name="connsiteY18" fmla="*/ 186475 h 189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9114" h="189368">
                    <a:moveTo>
                      <a:pt x="115299" y="186475"/>
                    </a:moveTo>
                    <a:cubicBezTo>
                      <a:pt x="106795" y="174131"/>
                      <a:pt x="98154" y="161786"/>
                      <a:pt x="89787" y="149442"/>
                    </a:cubicBezTo>
                    <a:cubicBezTo>
                      <a:pt x="81695" y="137509"/>
                      <a:pt x="73876" y="125439"/>
                      <a:pt x="66058" y="113369"/>
                    </a:cubicBezTo>
                    <a:cubicBezTo>
                      <a:pt x="58240" y="101436"/>
                      <a:pt x="50696" y="89229"/>
                      <a:pt x="43015" y="77159"/>
                    </a:cubicBezTo>
                    <a:cubicBezTo>
                      <a:pt x="35197" y="64677"/>
                      <a:pt x="26968" y="52196"/>
                      <a:pt x="19012" y="39851"/>
                    </a:cubicBezTo>
                    <a:cubicBezTo>
                      <a:pt x="15172" y="34090"/>
                      <a:pt x="11469" y="28193"/>
                      <a:pt x="7903" y="22158"/>
                    </a:cubicBezTo>
                    <a:cubicBezTo>
                      <a:pt x="6119" y="19277"/>
                      <a:pt x="4336" y="16397"/>
                      <a:pt x="2553" y="13379"/>
                    </a:cubicBezTo>
                    <a:cubicBezTo>
                      <a:pt x="1456" y="11459"/>
                      <a:pt x="496" y="9539"/>
                      <a:pt x="84" y="7344"/>
                    </a:cubicBezTo>
                    <a:cubicBezTo>
                      <a:pt x="-464" y="4190"/>
                      <a:pt x="1730" y="1035"/>
                      <a:pt x="4748" y="212"/>
                    </a:cubicBezTo>
                    <a:cubicBezTo>
                      <a:pt x="7903" y="-611"/>
                      <a:pt x="11057" y="1035"/>
                      <a:pt x="12429" y="3915"/>
                    </a:cubicBezTo>
                    <a:cubicBezTo>
                      <a:pt x="12292" y="3641"/>
                      <a:pt x="12154" y="3504"/>
                      <a:pt x="12017" y="3229"/>
                    </a:cubicBezTo>
                    <a:cubicBezTo>
                      <a:pt x="12429" y="3915"/>
                      <a:pt x="12840" y="4464"/>
                      <a:pt x="13115" y="5150"/>
                    </a:cubicBezTo>
                    <a:cubicBezTo>
                      <a:pt x="12977" y="4875"/>
                      <a:pt x="12840" y="4738"/>
                      <a:pt x="12703" y="4464"/>
                    </a:cubicBezTo>
                    <a:cubicBezTo>
                      <a:pt x="28888" y="28330"/>
                      <a:pt x="45622" y="51921"/>
                      <a:pt x="61395" y="76199"/>
                    </a:cubicBezTo>
                    <a:cubicBezTo>
                      <a:pt x="77168" y="100339"/>
                      <a:pt x="93216" y="124205"/>
                      <a:pt x="108852" y="148482"/>
                    </a:cubicBezTo>
                    <a:cubicBezTo>
                      <a:pt x="115162" y="158220"/>
                      <a:pt x="121608" y="168096"/>
                      <a:pt x="128055" y="177834"/>
                    </a:cubicBezTo>
                    <a:cubicBezTo>
                      <a:pt x="130112" y="180989"/>
                      <a:pt x="129015" y="185515"/>
                      <a:pt x="126134" y="187847"/>
                    </a:cubicBezTo>
                    <a:cubicBezTo>
                      <a:pt x="124763" y="188944"/>
                      <a:pt x="123117" y="189356"/>
                      <a:pt x="121334" y="189356"/>
                    </a:cubicBezTo>
                    <a:cubicBezTo>
                      <a:pt x="119002" y="189493"/>
                      <a:pt x="116670" y="188533"/>
                      <a:pt x="115299" y="186475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5" name="任意多边形: 形状 384"/>
              <p:cNvSpPr/>
              <p:nvPr/>
            </p:nvSpPr>
            <p:spPr>
              <a:xfrm>
                <a:off x="2897874" y="5389969"/>
                <a:ext cx="99169" cy="134834"/>
              </a:xfrm>
              <a:custGeom>
                <a:avLst/>
                <a:gdLst>
                  <a:gd name="connsiteX0" fmla="*/ 84456 w 99169"/>
                  <a:gd name="connsiteY0" fmla="*/ 131681 h 134834"/>
                  <a:gd name="connsiteX1" fmla="*/ 64568 w 99169"/>
                  <a:gd name="connsiteY1" fmla="*/ 104660 h 134834"/>
                  <a:gd name="connsiteX2" fmla="*/ 45914 w 99169"/>
                  <a:gd name="connsiteY2" fmla="*/ 77777 h 134834"/>
                  <a:gd name="connsiteX3" fmla="*/ 11899 w 99169"/>
                  <a:gd name="connsiteY3" fmla="*/ 25382 h 134834"/>
                  <a:gd name="connsiteX4" fmla="*/ 11899 w 99169"/>
                  <a:gd name="connsiteY4" fmla="*/ 25382 h 134834"/>
                  <a:gd name="connsiteX5" fmla="*/ 1337 w 99169"/>
                  <a:gd name="connsiteY5" fmla="*/ 10568 h 134834"/>
                  <a:gd name="connsiteX6" fmla="*/ 1337 w 99169"/>
                  <a:gd name="connsiteY6" fmla="*/ 2476 h 134834"/>
                  <a:gd name="connsiteX7" fmla="*/ 9978 w 99169"/>
                  <a:gd name="connsiteY7" fmla="*/ 830 h 134834"/>
                  <a:gd name="connsiteX8" fmla="*/ 15876 w 99169"/>
                  <a:gd name="connsiteY8" fmla="*/ 6591 h 134834"/>
                  <a:gd name="connsiteX9" fmla="*/ 23009 w 99169"/>
                  <a:gd name="connsiteY9" fmla="*/ 15369 h 134834"/>
                  <a:gd name="connsiteX10" fmla="*/ 36039 w 99169"/>
                  <a:gd name="connsiteY10" fmla="*/ 33748 h 134834"/>
                  <a:gd name="connsiteX11" fmla="*/ 35902 w 99169"/>
                  <a:gd name="connsiteY11" fmla="*/ 33611 h 134834"/>
                  <a:gd name="connsiteX12" fmla="*/ 36176 w 99169"/>
                  <a:gd name="connsiteY12" fmla="*/ 34160 h 134834"/>
                  <a:gd name="connsiteX13" fmla="*/ 36039 w 99169"/>
                  <a:gd name="connsiteY13" fmla="*/ 33885 h 134834"/>
                  <a:gd name="connsiteX14" fmla="*/ 36450 w 99169"/>
                  <a:gd name="connsiteY14" fmla="*/ 34434 h 134834"/>
                  <a:gd name="connsiteX15" fmla="*/ 36313 w 99169"/>
                  <a:gd name="connsiteY15" fmla="*/ 34297 h 134834"/>
                  <a:gd name="connsiteX16" fmla="*/ 46600 w 99169"/>
                  <a:gd name="connsiteY16" fmla="*/ 49521 h 134834"/>
                  <a:gd name="connsiteX17" fmla="*/ 71426 w 99169"/>
                  <a:gd name="connsiteY17" fmla="*/ 84635 h 134834"/>
                  <a:gd name="connsiteX18" fmla="*/ 83222 w 99169"/>
                  <a:gd name="connsiteY18" fmla="*/ 101231 h 134834"/>
                  <a:gd name="connsiteX19" fmla="*/ 97487 w 99169"/>
                  <a:gd name="connsiteY19" fmla="*/ 121530 h 134834"/>
                  <a:gd name="connsiteX20" fmla="*/ 95978 w 99169"/>
                  <a:gd name="connsiteY20" fmla="*/ 133189 h 134834"/>
                  <a:gd name="connsiteX21" fmla="*/ 91040 w 99169"/>
                  <a:gd name="connsiteY21" fmla="*/ 134835 h 134834"/>
                  <a:gd name="connsiteX22" fmla="*/ 84456 w 99169"/>
                  <a:gd name="connsiteY22" fmla="*/ 131681 h 13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169" h="134834">
                    <a:moveTo>
                      <a:pt x="84456" y="131681"/>
                    </a:moveTo>
                    <a:cubicBezTo>
                      <a:pt x="77461" y="122902"/>
                      <a:pt x="71015" y="113849"/>
                      <a:pt x="64568" y="104660"/>
                    </a:cubicBezTo>
                    <a:cubicBezTo>
                      <a:pt x="58259" y="95745"/>
                      <a:pt x="52087" y="86829"/>
                      <a:pt x="45914" y="77777"/>
                    </a:cubicBezTo>
                    <a:cubicBezTo>
                      <a:pt x="34119" y="60632"/>
                      <a:pt x="23557" y="42663"/>
                      <a:pt x="11899" y="25382"/>
                    </a:cubicBezTo>
                    <a:cubicBezTo>
                      <a:pt x="11899" y="25382"/>
                      <a:pt x="11899" y="25382"/>
                      <a:pt x="11899" y="25382"/>
                    </a:cubicBezTo>
                    <a:cubicBezTo>
                      <a:pt x="8470" y="20307"/>
                      <a:pt x="4903" y="15369"/>
                      <a:pt x="1337" y="10568"/>
                    </a:cubicBezTo>
                    <a:cubicBezTo>
                      <a:pt x="-446" y="8237"/>
                      <a:pt x="-446" y="4944"/>
                      <a:pt x="1337" y="2476"/>
                    </a:cubicBezTo>
                    <a:cubicBezTo>
                      <a:pt x="3395" y="-130"/>
                      <a:pt x="6961" y="-679"/>
                      <a:pt x="9978" y="830"/>
                    </a:cubicBezTo>
                    <a:cubicBezTo>
                      <a:pt x="12310" y="2064"/>
                      <a:pt x="14230" y="4533"/>
                      <a:pt x="15876" y="6591"/>
                    </a:cubicBezTo>
                    <a:cubicBezTo>
                      <a:pt x="18345" y="9471"/>
                      <a:pt x="20677" y="12351"/>
                      <a:pt x="23009" y="15369"/>
                    </a:cubicBezTo>
                    <a:cubicBezTo>
                      <a:pt x="27672" y="21404"/>
                      <a:pt x="31924" y="27576"/>
                      <a:pt x="36039" y="33748"/>
                    </a:cubicBezTo>
                    <a:cubicBezTo>
                      <a:pt x="36039" y="33748"/>
                      <a:pt x="35902" y="33611"/>
                      <a:pt x="35902" y="33611"/>
                    </a:cubicBezTo>
                    <a:cubicBezTo>
                      <a:pt x="36039" y="33748"/>
                      <a:pt x="36176" y="33885"/>
                      <a:pt x="36176" y="34160"/>
                    </a:cubicBezTo>
                    <a:cubicBezTo>
                      <a:pt x="36176" y="34023"/>
                      <a:pt x="36039" y="34023"/>
                      <a:pt x="36039" y="33885"/>
                    </a:cubicBezTo>
                    <a:cubicBezTo>
                      <a:pt x="36176" y="34023"/>
                      <a:pt x="36313" y="34297"/>
                      <a:pt x="36450" y="34434"/>
                    </a:cubicBezTo>
                    <a:cubicBezTo>
                      <a:pt x="36450" y="34434"/>
                      <a:pt x="36450" y="34297"/>
                      <a:pt x="36313" y="34297"/>
                    </a:cubicBezTo>
                    <a:cubicBezTo>
                      <a:pt x="39742" y="39372"/>
                      <a:pt x="43171" y="44447"/>
                      <a:pt x="46600" y="49521"/>
                    </a:cubicBezTo>
                    <a:cubicBezTo>
                      <a:pt x="54693" y="61317"/>
                      <a:pt x="63059" y="72976"/>
                      <a:pt x="71426" y="84635"/>
                    </a:cubicBezTo>
                    <a:cubicBezTo>
                      <a:pt x="75404" y="90121"/>
                      <a:pt x="79381" y="95607"/>
                      <a:pt x="83222" y="101231"/>
                    </a:cubicBezTo>
                    <a:cubicBezTo>
                      <a:pt x="87885" y="108089"/>
                      <a:pt x="92549" y="114947"/>
                      <a:pt x="97487" y="121530"/>
                    </a:cubicBezTo>
                    <a:cubicBezTo>
                      <a:pt x="100230" y="125097"/>
                      <a:pt x="99544" y="130309"/>
                      <a:pt x="95978" y="133189"/>
                    </a:cubicBezTo>
                    <a:cubicBezTo>
                      <a:pt x="94469" y="134287"/>
                      <a:pt x="92686" y="134835"/>
                      <a:pt x="91040" y="134835"/>
                    </a:cubicBezTo>
                    <a:cubicBezTo>
                      <a:pt x="88571" y="134835"/>
                      <a:pt x="86102" y="133738"/>
                      <a:pt x="84456" y="13168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6" name="任意多边形: 形状 385"/>
              <p:cNvSpPr/>
              <p:nvPr/>
            </p:nvSpPr>
            <p:spPr>
              <a:xfrm>
                <a:off x="2981096" y="5390930"/>
                <a:ext cx="65553" cy="86279"/>
              </a:xfrm>
              <a:custGeom>
                <a:avLst/>
                <a:gdLst>
                  <a:gd name="connsiteX0" fmla="*/ 48829 w 65553"/>
                  <a:gd name="connsiteY0" fmla="*/ 81890 h 86279"/>
                  <a:gd name="connsiteX1" fmla="*/ 28941 w 65553"/>
                  <a:gd name="connsiteY1" fmla="*/ 50892 h 86279"/>
                  <a:gd name="connsiteX2" fmla="*/ 11522 w 65553"/>
                  <a:gd name="connsiteY2" fmla="*/ 23323 h 86279"/>
                  <a:gd name="connsiteX3" fmla="*/ 12070 w 65553"/>
                  <a:gd name="connsiteY3" fmla="*/ 24146 h 86279"/>
                  <a:gd name="connsiteX4" fmla="*/ 4252 w 65553"/>
                  <a:gd name="connsiteY4" fmla="*/ 13447 h 86279"/>
                  <a:gd name="connsiteX5" fmla="*/ 3155 w 65553"/>
                  <a:gd name="connsiteY5" fmla="*/ 12350 h 86279"/>
                  <a:gd name="connsiteX6" fmla="*/ 0 w 65553"/>
                  <a:gd name="connsiteY6" fmla="*/ 6727 h 86279"/>
                  <a:gd name="connsiteX7" fmla="*/ 4938 w 65553"/>
                  <a:gd name="connsiteY7" fmla="*/ 280 h 86279"/>
                  <a:gd name="connsiteX8" fmla="*/ 14402 w 65553"/>
                  <a:gd name="connsiteY8" fmla="*/ 3709 h 86279"/>
                  <a:gd name="connsiteX9" fmla="*/ 21809 w 65553"/>
                  <a:gd name="connsiteY9" fmla="*/ 11527 h 86279"/>
                  <a:gd name="connsiteX10" fmla="*/ 35799 w 65553"/>
                  <a:gd name="connsiteY10" fmla="*/ 30318 h 86279"/>
                  <a:gd name="connsiteX11" fmla="*/ 64328 w 65553"/>
                  <a:gd name="connsiteY11" fmla="*/ 72838 h 86279"/>
                  <a:gd name="connsiteX12" fmla="*/ 61173 w 65553"/>
                  <a:gd name="connsiteY12" fmla="*/ 85045 h 86279"/>
                  <a:gd name="connsiteX13" fmla="*/ 56784 w 65553"/>
                  <a:gd name="connsiteY13" fmla="*/ 86279 h 86279"/>
                  <a:gd name="connsiteX14" fmla="*/ 48829 w 65553"/>
                  <a:gd name="connsiteY14" fmla="*/ 81890 h 8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5553" h="86279">
                    <a:moveTo>
                      <a:pt x="48829" y="81890"/>
                    </a:moveTo>
                    <a:cubicBezTo>
                      <a:pt x="41971" y="71740"/>
                      <a:pt x="35387" y="61316"/>
                      <a:pt x="28941" y="50892"/>
                    </a:cubicBezTo>
                    <a:cubicBezTo>
                      <a:pt x="23180" y="41565"/>
                      <a:pt x="17556" y="32375"/>
                      <a:pt x="11522" y="23323"/>
                    </a:cubicBezTo>
                    <a:cubicBezTo>
                      <a:pt x="11659" y="23597"/>
                      <a:pt x="11933" y="23872"/>
                      <a:pt x="12070" y="24146"/>
                    </a:cubicBezTo>
                    <a:cubicBezTo>
                      <a:pt x="9601" y="20443"/>
                      <a:pt x="7132" y="16876"/>
                      <a:pt x="4252" y="13447"/>
                    </a:cubicBezTo>
                    <a:cubicBezTo>
                      <a:pt x="3840" y="13036"/>
                      <a:pt x="3566" y="12624"/>
                      <a:pt x="3155" y="12350"/>
                    </a:cubicBezTo>
                    <a:cubicBezTo>
                      <a:pt x="1235" y="11116"/>
                      <a:pt x="0" y="8921"/>
                      <a:pt x="0" y="6727"/>
                    </a:cubicBezTo>
                    <a:cubicBezTo>
                      <a:pt x="0" y="3709"/>
                      <a:pt x="2058" y="1103"/>
                      <a:pt x="4938" y="280"/>
                    </a:cubicBezTo>
                    <a:cubicBezTo>
                      <a:pt x="8367" y="-817"/>
                      <a:pt x="11933" y="1514"/>
                      <a:pt x="14402" y="3709"/>
                    </a:cubicBezTo>
                    <a:cubicBezTo>
                      <a:pt x="17145" y="6178"/>
                      <a:pt x="19477" y="8784"/>
                      <a:pt x="21809" y="11527"/>
                    </a:cubicBezTo>
                    <a:cubicBezTo>
                      <a:pt x="26746" y="17562"/>
                      <a:pt x="31272" y="23872"/>
                      <a:pt x="35799" y="30318"/>
                    </a:cubicBezTo>
                    <a:cubicBezTo>
                      <a:pt x="45537" y="44308"/>
                      <a:pt x="55001" y="58573"/>
                      <a:pt x="64328" y="72838"/>
                    </a:cubicBezTo>
                    <a:cubicBezTo>
                      <a:pt x="66934" y="76952"/>
                      <a:pt x="65151" y="82576"/>
                      <a:pt x="61173" y="85045"/>
                    </a:cubicBezTo>
                    <a:cubicBezTo>
                      <a:pt x="59802" y="85868"/>
                      <a:pt x="58293" y="86279"/>
                      <a:pt x="56784" y="86279"/>
                    </a:cubicBezTo>
                    <a:cubicBezTo>
                      <a:pt x="53630" y="86279"/>
                      <a:pt x="50612" y="84633"/>
                      <a:pt x="48829" y="8189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7" name="任意多边形: 形状 386"/>
              <p:cNvSpPr/>
              <p:nvPr/>
            </p:nvSpPr>
            <p:spPr>
              <a:xfrm>
                <a:off x="2589949" y="5348124"/>
                <a:ext cx="107424" cy="88211"/>
              </a:xfrm>
              <a:custGeom>
                <a:avLst/>
                <a:gdLst>
                  <a:gd name="connsiteX0" fmla="*/ 2162 w 107424"/>
                  <a:gd name="connsiteY0" fmla="*/ 85743 h 88211"/>
                  <a:gd name="connsiteX1" fmla="*/ 2162 w 107424"/>
                  <a:gd name="connsiteY1" fmla="*/ 75045 h 88211"/>
                  <a:gd name="connsiteX2" fmla="*/ 26576 w 107424"/>
                  <a:gd name="connsiteY2" fmla="*/ 53922 h 88211"/>
                  <a:gd name="connsiteX3" fmla="*/ 49482 w 107424"/>
                  <a:gd name="connsiteY3" fmla="*/ 35131 h 88211"/>
                  <a:gd name="connsiteX4" fmla="*/ 75405 w 107424"/>
                  <a:gd name="connsiteY4" fmla="*/ 15928 h 88211"/>
                  <a:gd name="connsiteX5" fmla="*/ 86789 w 107424"/>
                  <a:gd name="connsiteY5" fmla="*/ 7836 h 88211"/>
                  <a:gd name="connsiteX6" fmla="*/ 97213 w 107424"/>
                  <a:gd name="connsiteY6" fmla="*/ 978 h 88211"/>
                  <a:gd name="connsiteX7" fmla="*/ 105992 w 107424"/>
                  <a:gd name="connsiteY7" fmla="*/ 2624 h 88211"/>
                  <a:gd name="connsiteX8" fmla="*/ 105443 w 107424"/>
                  <a:gd name="connsiteY8" fmla="*/ 11676 h 88211"/>
                  <a:gd name="connsiteX9" fmla="*/ 96665 w 107424"/>
                  <a:gd name="connsiteY9" fmla="*/ 18809 h 88211"/>
                  <a:gd name="connsiteX10" fmla="*/ 85555 w 107424"/>
                  <a:gd name="connsiteY10" fmla="*/ 27450 h 88211"/>
                  <a:gd name="connsiteX11" fmla="*/ 60043 w 107424"/>
                  <a:gd name="connsiteY11" fmla="*/ 47613 h 88211"/>
                  <a:gd name="connsiteX12" fmla="*/ 36589 w 107424"/>
                  <a:gd name="connsiteY12" fmla="*/ 66540 h 88211"/>
                  <a:gd name="connsiteX13" fmla="*/ 12037 w 107424"/>
                  <a:gd name="connsiteY13" fmla="*/ 86566 h 88211"/>
                  <a:gd name="connsiteX14" fmla="*/ 7511 w 107424"/>
                  <a:gd name="connsiteY14" fmla="*/ 88212 h 88211"/>
                  <a:gd name="connsiteX15" fmla="*/ 2162 w 107424"/>
                  <a:gd name="connsiteY15" fmla="*/ 85743 h 8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7424" h="88211">
                    <a:moveTo>
                      <a:pt x="2162" y="85743"/>
                    </a:moveTo>
                    <a:cubicBezTo>
                      <a:pt x="-582" y="83000"/>
                      <a:pt x="-856" y="77787"/>
                      <a:pt x="2162" y="75045"/>
                    </a:cubicBezTo>
                    <a:cubicBezTo>
                      <a:pt x="10117" y="67775"/>
                      <a:pt x="18346" y="60780"/>
                      <a:pt x="26576" y="53922"/>
                    </a:cubicBezTo>
                    <a:cubicBezTo>
                      <a:pt x="34120" y="47475"/>
                      <a:pt x="41664" y="41166"/>
                      <a:pt x="49482" y="35131"/>
                    </a:cubicBezTo>
                    <a:cubicBezTo>
                      <a:pt x="58123" y="28684"/>
                      <a:pt x="66627" y="22238"/>
                      <a:pt x="75405" y="15928"/>
                    </a:cubicBezTo>
                    <a:cubicBezTo>
                      <a:pt x="79108" y="13185"/>
                      <a:pt x="82949" y="10442"/>
                      <a:pt x="86789" y="7836"/>
                    </a:cubicBezTo>
                    <a:cubicBezTo>
                      <a:pt x="90218" y="5504"/>
                      <a:pt x="93784" y="3310"/>
                      <a:pt x="97213" y="978"/>
                    </a:cubicBezTo>
                    <a:cubicBezTo>
                      <a:pt x="99957" y="-942"/>
                      <a:pt x="104071" y="155"/>
                      <a:pt x="105992" y="2624"/>
                    </a:cubicBezTo>
                    <a:cubicBezTo>
                      <a:pt x="108049" y="5230"/>
                      <a:pt x="107912" y="9345"/>
                      <a:pt x="105443" y="11676"/>
                    </a:cubicBezTo>
                    <a:cubicBezTo>
                      <a:pt x="102700" y="14282"/>
                      <a:pt x="99682" y="16477"/>
                      <a:pt x="96665" y="18809"/>
                    </a:cubicBezTo>
                    <a:cubicBezTo>
                      <a:pt x="92961" y="21689"/>
                      <a:pt x="89258" y="24569"/>
                      <a:pt x="85555" y="27450"/>
                    </a:cubicBezTo>
                    <a:cubicBezTo>
                      <a:pt x="76914" y="34171"/>
                      <a:pt x="68410" y="40755"/>
                      <a:pt x="60043" y="47613"/>
                    </a:cubicBezTo>
                    <a:cubicBezTo>
                      <a:pt x="52225" y="53922"/>
                      <a:pt x="44407" y="60231"/>
                      <a:pt x="36589" y="66540"/>
                    </a:cubicBezTo>
                    <a:cubicBezTo>
                      <a:pt x="28359" y="73124"/>
                      <a:pt x="20130" y="79708"/>
                      <a:pt x="12037" y="86566"/>
                    </a:cubicBezTo>
                    <a:cubicBezTo>
                      <a:pt x="10803" y="87663"/>
                      <a:pt x="9157" y="88212"/>
                      <a:pt x="7511" y="88212"/>
                    </a:cubicBezTo>
                    <a:cubicBezTo>
                      <a:pt x="5728" y="88074"/>
                      <a:pt x="3670" y="87252"/>
                      <a:pt x="2162" y="8574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8" name="任意多边形: 形状 387"/>
              <p:cNvSpPr/>
              <p:nvPr/>
            </p:nvSpPr>
            <p:spPr>
              <a:xfrm>
                <a:off x="2624771" y="5369231"/>
                <a:ext cx="164947" cy="131724"/>
              </a:xfrm>
              <a:custGeom>
                <a:avLst/>
                <a:gdLst>
                  <a:gd name="connsiteX0" fmla="*/ 2315 w 164947"/>
                  <a:gd name="connsiteY0" fmla="*/ 129512 h 131724"/>
                  <a:gd name="connsiteX1" fmla="*/ 2315 w 164947"/>
                  <a:gd name="connsiteY1" fmla="*/ 118402 h 131724"/>
                  <a:gd name="connsiteX2" fmla="*/ 34959 w 164947"/>
                  <a:gd name="connsiteY2" fmla="*/ 90148 h 131724"/>
                  <a:gd name="connsiteX3" fmla="*/ 67329 w 164947"/>
                  <a:gd name="connsiteY3" fmla="*/ 63950 h 131724"/>
                  <a:gd name="connsiteX4" fmla="*/ 100659 w 164947"/>
                  <a:gd name="connsiteY4" fmla="*/ 38850 h 131724"/>
                  <a:gd name="connsiteX5" fmla="*/ 133577 w 164947"/>
                  <a:gd name="connsiteY5" fmla="*/ 14984 h 131724"/>
                  <a:gd name="connsiteX6" fmla="*/ 133440 w 164947"/>
                  <a:gd name="connsiteY6" fmla="*/ 15121 h 131724"/>
                  <a:gd name="connsiteX7" fmla="*/ 134126 w 164947"/>
                  <a:gd name="connsiteY7" fmla="*/ 14710 h 131724"/>
                  <a:gd name="connsiteX8" fmla="*/ 134263 w 164947"/>
                  <a:gd name="connsiteY8" fmla="*/ 14572 h 131724"/>
                  <a:gd name="connsiteX9" fmla="*/ 134263 w 164947"/>
                  <a:gd name="connsiteY9" fmla="*/ 14572 h 131724"/>
                  <a:gd name="connsiteX10" fmla="*/ 138103 w 164947"/>
                  <a:gd name="connsiteY10" fmla="*/ 11966 h 131724"/>
                  <a:gd name="connsiteX11" fmla="*/ 137692 w 164947"/>
                  <a:gd name="connsiteY11" fmla="*/ 12241 h 131724"/>
                  <a:gd name="connsiteX12" fmla="*/ 155248 w 164947"/>
                  <a:gd name="connsiteY12" fmla="*/ 856 h 131724"/>
                  <a:gd name="connsiteX13" fmla="*/ 163615 w 164947"/>
                  <a:gd name="connsiteY13" fmla="*/ 2503 h 131724"/>
                  <a:gd name="connsiteX14" fmla="*/ 162792 w 164947"/>
                  <a:gd name="connsiteY14" fmla="*/ 11143 h 131724"/>
                  <a:gd name="connsiteX15" fmla="*/ 162929 w 164947"/>
                  <a:gd name="connsiteY15" fmla="*/ 11006 h 131724"/>
                  <a:gd name="connsiteX16" fmla="*/ 148665 w 164947"/>
                  <a:gd name="connsiteY16" fmla="*/ 22253 h 131724"/>
                  <a:gd name="connsiteX17" fmla="*/ 132343 w 164947"/>
                  <a:gd name="connsiteY17" fmla="*/ 34598 h 131724"/>
                  <a:gd name="connsiteX18" fmla="*/ 98464 w 164947"/>
                  <a:gd name="connsiteY18" fmla="*/ 60658 h 131724"/>
                  <a:gd name="connsiteX19" fmla="*/ 31393 w 164947"/>
                  <a:gd name="connsiteY19" fmla="*/ 114151 h 131724"/>
                  <a:gd name="connsiteX20" fmla="*/ 18637 w 164947"/>
                  <a:gd name="connsiteY20" fmla="*/ 124849 h 131724"/>
                  <a:gd name="connsiteX21" fmla="*/ 19048 w 164947"/>
                  <a:gd name="connsiteY21" fmla="*/ 124438 h 131724"/>
                  <a:gd name="connsiteX22" fmla="*/ 13699 w 164947"/>
                  <a:gd name="connsiteY22" fmla="*/ 129376 h 131724"/>
                  <a:gd name="connsiteX23" fmla="*/ 8076 w 164947"/>
                  <a:gd name="connsiteY23" fmla="*/ 131707 h 131724"/>
                  <a:gd name="connsiteX24" fmla="*/ 2315 w 164947"/>
                  <a:gd name="connsiteY24" fmla="*/ 129512 h 131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4947" h="131724">
                    <a:moveTo>
                      <a:pt x="2315" y="129512"/>
                    </a:moveTo>
                    <a:cubicBezTo>
                      <a:pt x="-703" y="126495"/>
                      <a:pt x="-840" y="121420"/>
                      <a:pt x="2315" y="118402"/>
                    </a:cubicBezTo>
                    <a:cubicBezTo>
                      <a:pt x="12739" y="108527"/>
                      <a:pt x="23849" y="99337"/>
                      <a:pt x="34959" y="90148"/>
                    </a:cubicBezTo>
                    <a:cubicBezTo>
                      <a:pt x="45657" y="81370"/>
                      <a:pt x="56493" y="72591"/>
                      <a:pt x="67329" y="63950"/>
                    </a:cubicBezTo>
                    <a:cubicBezTo>
                      <a:pt x="78164" y="55309"/>
                      <a:pt x="89412" y="47080"/>
                      <a:pt x="100659" y="38850"/>
                    </a:cubicBezTo>
                    <a:cubicBezTo>
                      <a:pt x="111494" y="30894"/>
                      <a:pt x="122330" y="22665"/>
                      <a:pt x="133577" y="14984"/>
                    </a:cubicBezTo>
                    <a:cubicBezTo>
                      <a:pt x="133577" y="14984"/>
                      <a:pt x="133440" y="14984"/>
                      <a:pt x="133440" y="15121"/>
                    </a:cubicBezTo>
                    <a:cubicBezTo>
                      <a:pt x="133714" y="14984"/>
                      <a:pt x="133851" y="14847"/>
                      <a:pt x="134126" y="14710"/>
                    </a:cubicBezTo>
                    <a:cubicBezTo>
                      <a:pt x="134126" y="14710"/>
                      <a:pt x="134263" y="14572"/>
                      <a:pt x="134263" y="14572"/>
                    </a:cubicBezTo>
                    <a:cubicBezTo>
                      <a:pt x="134263" y="14572"/>
                      <a:pt x="134263" y="14572"/>
                      <a:pt x="134263" y="14572"/>
                    </a:cubicBezTo>
                    <a:cubicBezTo>
                      <a:pt x="135634" y="13749"/>
                      <a:pt x="136869" y="12790"/>
                      <a:pt x="138103" y="11966"/>
                    </a:cubicBezTo>
                    <a:cubicBezTo>
                      <a:pt x="137966" y="12103"/>
                      <a:pt x="137829" y="12103"/>
                      <a:pt x="137692" y="12241"/>
                    </a:cubicBezTo>
                    <a:cubicBezTo>
                      <a:pt x="143453" y="8400"/>
                      <a:pt x="149350" y="4560"/>
                      <a:pt x="155248" y="856"/>
                    </a:cubicBezTo>
                    <a:cubicBezTo>
                      <a:pt x="157992" y="-790"/>
                      <a:pt x="161558" y="33"/>
                      <a:pt x="163615" y="2503"/>
                    </a:cubicBezTo>
                    <a:cubicBezTo>
                      <a:pt x="165810" y="5245"/>
                      <a:pt x="165124" y="8812"/>
                      <a:pt x="162792" y="11143"/>
                    </a:cubicBezTo>
                    <a:cubicBezTo>
                      <a:pt x="162792" y="11143"/>
                      <a:pt x="162929" y="11006"/>
                      <a:pt x="162929" y="11006"/>
                    </a:cubicBezTo>
                    <a:cubicBezTo>
                      <a:pt x="158540" y="15121"/>
                      <a:pt x="153602" y="18687"/>
                      <a:pt x="148665" y="22253"/>
                    </a:cubicBezTo>
                    <a:cubicBezTo>
                      <a:pt x="143178" y="26368"/>
                      <a:pt x="137692" y="30483"/>
                      <a:pt x="132343" y="34598"/>
                    </a:cubicBezTo>
                    <a:cubicBezTo>
                      <a:pt x="121095" y="43376"/>
                      <a:pt x="109711" y="52017"/>
                      <a:pt x="98464" y="60658"/>
                    </a:cubicBezTo>
                    <a:cubicBezTo>
                      <a:pt x="75696" y="78077"/>
                      <a:pt x="53750" y="96457"/>
                      <a:pt x="31393" y="114151"/>
                    </a:cubicBezTo>
                    <a:cubicBezTo>
                      <a:pt x="27004" y="117580"/>
                      <a:pt x="22752" y="121146"/>
                      <a:pt x="18637" y="124849"/>
                    </a:cubicBezTo>
                    <a:cubicBezTo>
                      <a:pt x="18774" y="124712"/>
                      <a:pt x="18911" y="124575"/>
                      <a:pt x="19048" y="124438"/>
                    </a:cubicBezTo>
                    <a:cubicBezTo>
                      <a:pt x="17265" y="126083"/>
                      <a:pt x="15482" y="127729"/>
                      <a:pt x="13699" y="129376"/>
                    </a:cubicBezTo>
                    <a:cubicBezTo>
                      <a:pt x="12053" y="130884"/>
                      <a:pt x="10133" y="131707"/>
                      <a:pt x="8076" y="131707"/>
                    </a:cubicBezTo>
                    <a:cubicBezTo>
                      <a:pt x="5744" y="131844"/>
                      <a:pt x="3824" y="131158"/>
                      <a:pt x="2315" y="1295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9" name="任意多边形: 形状 388"/>
              <p:cNvSpPr/>
              <p:nvPr/>
            </p:nvSpPr>
            <p:spPr>
              <a:xfrm>
                <a:off x="2715832" y="5401548"/>
                <a:ext cx="147209" cy="118867"/>
              </a:xfrm>
              <a:custGeom>
                <a:avLst/>
                <a:gdLst>
                  <a:gd name="connsiteX0" fmla="*/ 1642 w 147209"/>
                  <a:gd name="connsiteY0" fmla="*/ 115850 h 118867"/>
                  <a:gd name="connsiteX1" fmla="*/ 3151 w 147209"/>
                  <a:gd name="connsiteY1" fmla="*/ 104465 h 118867"/>
                  <a:gd name="connsiteX2" fmla="*/ 69811 w 147209"/>
                  <a:gd name="connsiteY2" fmla="*/ 50150 h 118867"/>
                  <a:gd name="connsiteX3" fmla="*/ 103552 w 147209"/>
                  <a:gd name="connsiteY3" fmla="*/ 23952 h 118867"/>
                  <a:gd name="connsiteX4" fmla="*/ 121108 w 147209"/>
                  <a:gd name="connsiteY4" fmla="*/ 11059 h 118867"/>
                  <a:gd name="connsiteX5" fmla="*/ 136196 w 147209"/>
                  <a:gd name="connsiteY5" fmla="*/ 1047 h 118867"/>
                  <a:gd name="connsiteX6" fmla="*/ 136333 w 147209"/>
                  <a:gd name="connsiteY6" fmla="*/ 910 h 118867"/>
                  <a:gd name="connsiteX7" fmla="*/ 146209 w 147209"/>
                  <a:gd name="connsiteY7" fmla="*/ 3516 h 118867"/>
                  <a:gd name="connsiteX8" fmla="*/ 143603 w 147209"/>
                  <a:gd name="connsiteY8" fmla="*/ 13391 h 118867"/>
                  <a:gd name="connsiteX9" fmla="*/ 142917 w 147209"/>
                  <a:gd name="connsiteY9" fmla="*/ 13803 h 118867"/>
                  <a:gd name="connsiteX10" fmla="*/ 128515 w 147209"/>
                  <a:gd name="connsiteY10" fmla="*/ 25187 h 118867"/>
                  <a:gd name="connsiteX11" fmla="*/ 111782 w 147209"/>
                  <a:gd name="connsiteY11" fmla="*/ 38354 h 118867"/>
                  <a:gd name="connsiteX12" fmla="*/ 78726 w 147209"/>
                  <a:gd name="connsiteY12" fmla="*/ 65238 h 118867"/>
                  <a:gd name="connsiteX13" fmla="*/ 12889 w 147209"/>
                  <a:gd name="connsiteY13" fmla="*/ 117221 h 118867"/>
                  <a:gd name="connsiteX14" fmla="*/ 7951 w 147209"/>
                  <a:gd name="connsiteY14" fmla="*/ 118867 h 118867"/>
                  <a:gd name="connsiteX15" fmla="*/ 1642 w 147209"/>
                  <a:gd name="connsiteY15" fmla="*/ 115850 h 118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7209" h="118867">
                    <a:moveTo>
                      <a:pt x="1642" y="115850"/>
                    </a:moveTo>
                    <a:cubicBezTo>
                      <a:pt x="-1101" y="112283"/>
                      <a:pt x="-278" y="107209"/>
                      <a:pt x="3151" y="104465"/>
                    </a:cubicBezTo>
                    <a:cubicBezTo>
                      <a:pt x="25371" y="86360"/>
                      <a:pt x="47179" y="67844"/>
                      <a:pt x="69811" y="50150"/>
                    </a:cubicBezTo>
                    <a:cubicBezTo>
                      <a:pt x="81058" y="41372"/>
                      <a:pt x="92168" y="32456"/>
                      <a:pt x="103552" y="23952"/>
                    </a:cubicBezTo>
                    <a:cubicBezTo>
                      <a:pt x="109313" y="19563"/>
                      <a:pt x="115211" y="15311"/>
                      <a:pt x="121108" y="11059"/>
                    </a:cubicBezTo>
                    <a:cubicBezTo>
                      <a:pt x="126046" y="7493"/>
                      <a:pt x="130847" y="3790"/>
                      <a:pt x="136196" y="1047"/>
                    </a:cubicBezTo>
                    <a:cubicBezTo>
                      <a:pt x="136196" y="1047"/>
                      <a:pt x="136333" y="910"/>
                      <a:pt x="136333" y="910"/>
                    </a:cubicBezTo>
                    <a:cubicBezTo>
                      <a:pt x="139899" y="-874"/>
                      <a:pt x="144151" y="-51"/>
                      <a:pt x="146209" y="3516"/>
                    </a:cubicBezTo>
                    <a:cubicBezTo>
                      <a:pt x="148266" y="6945"/>
                      <a:pt x="147032" y="11334"/>
                      <a:pt x="143603" y="13391"/>
                    </a:cubicBezTo>
                    <a:cubicBezTo>
                      <a:pt x="143328" y="13528"/>
                      <a:pt x="143191" y="13665"/>
                      <a:pt x="142917" y="13803"/>
                    </a:cubicBezTo>
                    <a:cubicBezTo>
                      <a:pt x="137979" y="17369"/>
                      <a:pt x="133316" y="21346"/>
                      <a:pt x="128515" y="25187"/>
                    </a:cubicBezTo>
                    <a:cubicBezTo>
                      <a:pt x="122892" y="29576"/>
                      <a:pt x="117405" y="33965"/>
                      <a:pt x="111782" y="38354"/>
                    </a:cubicBezTo>
                    <a:cubicBezTo>
                      <a:pt x="100672" y="47132"/>
                      <a:pt x="89699" y="56322"/>
                      <a:pt x="78726" y="65238"/>
                    </a:cubicBezTo>
                    <a:cubicBezTo>
                      <a:pt x="57055" y="82931"/>
                      <a:pt x="34698" y="99802"/>
                      <a:pt x="12889" y="117221"/>
                    </a:cubicBezTo>
                    <a:cubicBezTo>
                      <a:pt x="11518" y="118319"/>
                      <a:pt x="9735" y="118867"/>
                      <a:pt x="7951" y="118867"/>
                    </a:cubicBezTo>
                    <a:cubicBezTo>
                      <a:pt x="5620" y="118867"/>
                      <a:pt x="3151" y="117907"/>
                      <a:pt x="1642" y="11585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0" name="任意多边形: 形状 389"/>
              <p:cNvSpPr/>
              <p:nvPr/>
            </p:nvSpPr>
            <p:spPr>
              <a:xfrm>
                <a:off x="2848360" y="5404699"/>
                <a:ext cx="152915" cy="124768"/>
              </a:xfrm>
              <a:custGeom>
                <a:avLst/>
                <a:gdLst>
                  <a:gd name="connsiteX0" fmla="*/ 1611 w 152915"/>
                  <a:gd name="connsiteY0" fmla="*/ 121751 h 124768"/>
                  <a:gd name="connsiteX1" fmla="*/ 2983 w 152915"/>
                  <a:gd name="connsiteY1" fmla="*/ 110641 h 124768"/>
                  <a:gd name="connsiteX2" fmla="*/ 69231 w 152915"/>
                  <a:gd name="connsiteY2" fmla="*/ 55365 h 124768"/>
                  <a:gd name="connsiteX3" fmla="*/ 102698 w 152915"/>
                  <a:gd name="connsiteY3" fmla="*/ 28482 h 124768"/>
                  <a:gd name="connsiteX4" fmla="*/ 120666 w 152915"/>
                  <a:gd name="connsiteY4" fmla="*/ 14766 h 124768"/>
                  <a:gd name="connsiteX5" fmla="*/ 137536 w 152915"/>
                  <a:gd name="connsiteY5" fmla="*/ 3107 h 124768"/>
                  <a:gd name="connsiteX6" fmla="*/ 143297 w 152915"/>
                  <a:gd name="connsiteY6" fmla="*/ 501 h 124768"/>
                  <a:gd name="connsiteX7" fmla="*/ 152350 w 152915"/>
                  <a:gd name="connsiteY7" fmla="*/ 4205 h 124768"/>
                  <a:gd name="connsiteX8" fmla="*/ 149058 w 152915"/>
                  <a:gd name="connsiteY8" fmla="*/ 13120 h 124768"/>
                  <a:gd name="connsiteX9" fmla="*/ 149195 w 152915"/>
                  <a:gd name="connsiteY9" fmla="*/ 13120 h 124768"/>
                  <a:gd name="connsiteX10" fmla="*/ 145903 w 152915"/>
                  <a:gd name="connsiteY10" fmla="*/ 14903 h 124768"/>
                  <a:gd name="connsiteX11" fmla="*/ 129993 w 152915"/>
                  <a:gd name="connsiteY11" fmla="*/ 26974 h 124768"/>
                  <a:gd name="connsiteX12" fmla="*/ 112436 w 152915"/>
                  <a:gd name="connsiteY12" fmla="*/ 41238 h 124768"/>
                  <a:gd name="connsiteX13" fmla="*/ 79518 w 152915"/>
                  <a:gd name="connsiteY13" fmla="*/ 68945 h 124768"/>
                  <a:gd name="connsiteX14" fmla="*/ 45639 w 152915"/>
                  <a:gd name="connsiteY14" fmla="*/ 96377 h 124768"/>
                  <a:gd name="connsiteX15" fmla="*/ 12447 w 152915"/>
                  <a:gd name="connsiteY15" fmla="*/ 123122 h 124768"/>
                  <a:gd name="connsiteX16" fmla="*/ 7783 w 152915"/>
                  <a:gd name="connsiteY16" fmla="*/ 124769 h 124768"/>
                  <a:gd name="connsiteX17" fmla="*/ 1611 w 152915"/>
                  <a:gd name="connsiteY17" fmla="*/ 121751 h 124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2915" h="124768">
                    <a:moveTo>
                      <a:pt x="1611" y="121751"/>
                    </a:moveTo>
                    <a:cubicBezTo>
                      <a:pt x="-1132" y="118185"/>
                      <a:pt x="-172" y="113522"/>
                      <a:pt x="2983" y="110641"/>
                    </a:cubicBezTo>
                    <a:cubicBezTo>
                      <a:pt x="24791" y="91850"/>
                      <a:pt x="46874" y="73334"/>
                      <a:pt x="69231" y="55365"/>
                    </a:cubicBezTo>
                    <a:cubicBezTo>
                      <a:pt x="80341" y="46313"/>
                      <a:pt x="91451" y="37261"/>
                      <a:pt x="102698" y="28482"/>
                    </a:cubicBezTo>
                    <a:cubicBezTo>
                      <a:pt x="108596" y="23819"/>
                      <a:pt x="114631" y="19293"/>
                      <a:pt x="120666" y="14766"/>
                    </a:cubicBezTo>
                    <a:cubicBezTo>
                      <a:pt x="126152" y="10788"/>
                      <a:pt x="131776" y="6674"/>
                      <a:pt x="137536" y="3107"/>
                    </a:cubicBezTo>
                    <a:cubicBezTo>
                      <a:pt x="139457" y="2010"/>
                      <a:pt x="141377" y="1187"/>
                      <a:pt x="143297" y="501"/>
                    </a:cubicBezTo>
                    <a:cubicBezTo>
                      <a:pt x="146863" y="-870"/>
                      <a:pt x="150978" y="639"/>
                      <a:pt x="152350" y="4205"/>
                    </a:cubicBezTo>
                    <a:cubicBezTo>
                      <a:pt x="153859" y="7634"/>
                      <a:pt x="152213" y="11474"/>
                      <a:pt x="149058" y="13120"/>
                    </a:cubicBezTo>
                    <a:cubicBezTo>
                      <a:pt x="149058" y="13120"/>
                      <a:pt x="149058" y="13120"/>
                      <a:pt x="149195" y="13120"/>
                    </a:cubicBezTo>
                    <a:cubicBezTo>
                      <a:pt x="148098" y="13669"/>
                      <a:pt x="147001" y="14355"/>
                      <a:pt x="145903" y="14903"/>
                    </a:cubicBezTo>
                    <a:cubicBezTo>
                      <a:pt x="140417" y="18744"/>
                      <a:pt x="135342" y="22859"/>
                      <a:pt x="129993" y="26974"/>
                    </a:cubicBezTo>
                    <a:cubicBezTo>
                      <a:pt x="124095" y="31637"/>
                      <a:pt x="118197" y="36438"/>
                      <a:pt x="112436" y="41238"/>
                    </a:cubicBezTo>
                    <a:cubicBezTo>
                      <a:pt x="101463" y="50428"/>
                      <a:pt x="90628" y="59755"/>
                      <a:pt x="79518" y="68945"/>
                    </a:cubicBezTo>
                    <a:cubicBezTo>
                      <a:pt x="68408" y="78271"/>
                      <a:pt x="57024" y="87324"/>
                      <a:pt x="45639" y="96377"/>
                    </a:cubicBezTo>
                    <a:cubicBezTo>
                      <a:pt x="34529" y="105292"/>
                      <a:pt x="23419" y="114070"/>
                      <a:pt x="12447" y="123122"/>
                    </a:cubicBezTo>
                    <a:cubicBezTo>
                      <a:pt x="11075" y="124220"/>
                      <a:pt x="9429" y="124769"/>
                      <a:pt x="7783" y="124769"/>
                    </a:cubicBezTo>
                    <a:cubicBezTo>
                      <a:pt x="5589" y="124769"/>
                      <a:pt x="3120" y="123671"/>
                      <a:pt x="1611" y="12175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1" name="任意多边形: 形状 390"/>
              <p:cNvSpPr/>
              <p:nvPr/>
            </p:nvSpPr>
            <p:spPr>
              <a:xfrm>
                <a:off x="2974393" y="5396049"/>
                <a:ext cx="115894" cy="131102"/>
              </a:xfrm>
              <a:custGeom>
                <a:avLst/>
                <a:gdLst>
                  <a:gd name="connsiteX0" fmla="*/ 3822 w 115894"/>
                  <a:gd name="connsiteY0" fmla="*/ 129167 h 131102"/>
                  <a:gd name="connsiteX1" fmla="*/ 2039 w 115894"/>
                  <a:gd name="connsiteY1" fmla="*/ 115314 h 131102"/>
                  <a:gd name="connsiteX2" fmla="*/ 66504 w 115894"/>
                  <a:gd name="connsiteY2" fmla="*/ 43168 h 131102"/>
                  <a:gd name="connsiteX3" fmla="*/ 65681 w 115894"/>
                  <a:gd name="connsiteY3" fmla="*/ 43991 h 131102"/>
                  <a:gd name="connsiteX4" fmla="*/ 85570 w 115894"/>
                  <a:gd name="connsiteY4" fmla="*/ 21085 h 131102"/>
                  <a:gd name="connsiteX5" fmla="*/ 96131 w 115894"/>
                  <a:gd name="connsiteY5" fmla="*/ 9289 h 131102"/>
                  <a:gd name="connsiteX6" fmla="*/ 104772 w 115894"/>
                  <a:gd name="connsiteY6" fmla="*/ 1060 h 131102"/>
                  <a:gd name="connsiteX7" fmla="*/ 114373 w 115894"/>
                  <a:gd name="connsiteY7" fmla="*/ 2980 h 131102"/>
                  <a:gd name="connsiteX8" fmla="*/ 113687 w 115894"/>
                  <a:gd name="connsiteY8" fmla="*/ 12718 h 131102"/>
                  <a:gd name="connsiteX9" fmla="*/ 113139 w 115894"/>
                  <a:gd name="connsiteY9" fmla="*/ 13267 h 131102"/>
                  <a:gd name="connsiteX10" fmla="*/ 103675 w 115894"/>
                  <a:gd name="connsiteY10" fmla="*/ 25337 h 131102"/>
                  <a:gd name="connsiteX11" fmla="*/ 93525 w 115894"/>
                  <a:gd name="connsiteY11" fmla="*/ 38230 h 131102"/>
                  <a:gd name="connsiteX12" fmla="*/ 71442 w 115894"/>
                  <a:gd name="connsiteY12" fmla="*/ 65662 h 131102"/>
                  <a:gd name="connsiteX13" fmla="*/ 25219 w 115894"/>
                  <a:gd name="connsiteY13" fmla="*/ 119017 h 131102"/>
                  <a:gd name="connsiteX14" fmla="*/ 25356 w 115894"/>
                  <a:gd name="connsiteY14" fmla="*/ 118880 h 131102"/>
                  <a:gd name="connsiteX15" fmla="*/ 25219 w 115894"/>
                  <a:gd name="connsiteY15" fmla="*/ 119017 h 131102"/>
                  <a:gd name="connsiteX16" fmla="*/ 25082 w 115894"/>
                  <a:gd name="connsiteY16" fmla="*/ 119292 h 131102"/>
                  <a:gd name="connsiteX17" fmla="*/ 25219 w 115894"/>
                  <a:gd name="connsiteY17" fmla="*/ 119155 h 131102"/>
                  <a:gd name="connsiteX18" fmla="*/ 17127 w 115894"/>
                  <a:gd name="connsiteY18" fmla="*/ 128207 h 131102"/>
                  <a:gd name="connsiteX19" fmla="*/ 10269 w 115894"/>
                  <a:gd name="connsiteY19" fmla="*/ 131088 h 131102"/>
                  <a:gd name="connsiteX20" fmla="*/ 3822 w 115894"/>
                  <a:gd name="connsiteY20" fmla="*/ 129167 h 13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5894" h="131102">
                    <a:moveTo>
                      <a:pt x="3822" y="129167"/>
                    </a:moveTo>
                    <a:cubicBezTo>
                      <a:pt x="-292" y="125875"/>
                      <a:pt x="-1390" y="119429"/>
                      <a:pt x="2039" y="115314"/>
                    </a:cubicBezTo>
                    <a:cubicBezTo>
                      <a:pt x="22476" y="90351"/>
                      <a:pt x="45107" y="67308"/>
                      <a:pt x="66504" y="43168"/>
                    </a:cubicBezTo>
                    <a:cubicBezTo>
                      <a:pt x="66230" y="43442"/>
                      <a:pt x="65956" y="43717"/>
                      <a:pt x="65681" y="43991"/>
                    </a:cubicBezTo>
                    <a:cubicBezTo>
                      <a:pt x="72402" y="36310"/>
                      <a:pt x="78849" y="28629"/>
                      <a:pt x="85570" y="21085"/>
                    </a:cubicBezTo>
                    <a:cubicBezTo>
                      <a:pt x="88999" y="17108"/>
                      <a:pt x="92565" y="13130"/>
                      <a:pt x="96131" y="9289"/>
                    </a:cubicBezTo>
                    <a:cubicBezTo>
                      <a:pt x="98737" y="6272"/>
                      <a:pt x="101343" y="3254"/>
                      <a:pt x="104772" y="1060"/>
                    </a:cubicBezTo>
                    <a:cubicBezTo>
                      <a:pt x="107790" y="-998"/>
                      <a:pt x="112179" y="100"/>
                      <a:pt x="114373" y="2980"/>
                    </a:cubicBezTo>
                    <a:cubicBezTo>
                      <a:pt x="116568" y="5723"/>
                      <a:pt x="116431" y="10250"/>
                      <a:pt x="113687" y="12718"/>
                    </a:cubicBezTo>
                    <a:cubicBezTo>
                      <a:pt x="113550" y="12856"/>
                      <a:pt x="113276" y="13130"/>
                      <a:pt x="113139" y="13267"/>
                    </a:cubicBezTo>
                    <a:cubicBezTo>
                      <a:pt x="109847" y="17245"/>
                      <a:pt x="106829" y="21360"/>
                      <a:pt x="103675" y="25337"/>
                    </a:cubicBezTo>
                    <a:cubicBezTo>
                      <a:pt x="100246" y="29589"/>
                      <a:pt x="96817" y="33978"/>
                      <a:pt x="93525" y="38230"/>
                    </a:cubicBezTo>
                    <a:cubicBezTo>
                      <a:pt x="86255" y="47557"/>
                      <a:pt x="78849" y="56610"/>
                      <a:pt x="71442" y="65662"/>
                    </a:cubicBezTo>
                    <a:cubicBezTo>
                      <a:pt x="56355" y="83767"/>
                      <a:pt x="40718" y="101324"/>
                      <a:pt x="25219" y="119017"/>
                    </a:cubicBezTo>
                    <a:cubicBezTo>
                      <a:pt x="25219" y="119017"/>
                      <a:pt x="25219" y="119017"/>
                      <a:pt x="25356" y="118880"/>
                    </a:cubicBezTo>
                    <a:cubicBezTo>
                      <a:pt x="25356" y="118880"/>
                      <a:pt x="25219" y="119017"/>
                      <a:pt x="25219" y="119017"/>
                    </a:cubicBezTo>
                    <a:cubicBezTo>
                      <a:pt x="25219" y="119155"/>
                      <a:pt x="25082" y="119155"/>
                      <a:pt x="25082" y="119292"/>
                    </a:cubicBezTo>
                    <a:cubicBezTo>
                      <a:pt x="25082" y="119292"/>
                      <a:pt x="25219" y="119155"/>
                      <a:pt x="25219" y="119155"/>
                    </a:cubicBezTo>
                    <a:cubicBezTo>
                      <a:pt x="22476" y="122172"/>
                      <a:pt x="19733" y="125190"/>
                      <a:pt x="17127" y="128207"/>
                    </a:cubicBezTo>
                    <a:cubicBezTo>
                      <a:pt x="15344" y="130127"/>
                      <a:pt x="12875" y="131088"/>
                      <a:pt x="10269" y="131088"/>
                    </a:cubicBezTo>
                    <a:cubicBezTo>
                      <a:pt x="7800" y="131225"/>
                      <a:pt x="5605" y="130402"/>
                      <a:pt x="3822" y="12916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2" name="任意多边形: 形状 391"/>
              <p:cNvSpPr/>
              <p:nvPr/>
            </p:nvSpPr>
            <p:spPr>
              <a:xfrm>
                <a:off x="2757782" y="4127797"/>
                <a:ext cx="73840" cy="86305"/>
              </a:xfrm>
              <a:custGeom>
                <a:avLst/>
                <a:gdLst>
                  <a:gd name="connsiteX0" fmla="*/ 429 w 73840"/>
                  <a:gd name="connsiteY0" fmla="*/ 54485 h 86305"/>
                  <a:gd name="connsiteX1" fmla="*/ 840 w 73840"/>
                  <a:gd name="connsiteY1" fmla="*/ 36105 h 86305"/>
                  <a:gd name="connsiteX2" fmla="*/ 4543 w 73840"/>
                  <a:gd name="connsiteY2" fmla="*/ 22664 h 86305"/>
                  <a:gd name="connsiteX3" fmla="*/ 28684 w 73840"/>
                  <a:gd name="connsiteY3" fmla="*/ 1404 h 86305"/>
                  <a:gd name="connsiteX4" fmla="*/ 62562 w 73840"/>
                  <a:gd name="connsiteY4" fmla="*/ 10319 h 86305"/>
                  <a:gd name="connsiteX5" fmla="*/ 73261 w 73840"/>
                  <a:gd name="connsiteY5" fmla="*/ 32813 h 86305"/>
                  <a:gd name="connsiteX6" fmla="*/ 73672 w 73840"/>
                  <a:gd name="connsiteY6" fmla="*/ 45158 h 86305"/>
                  <a:gd name="connsiteX7" fmla="*/ 46926 w 73840"/>
                  <a:gd name="connsiteY7" fmla="*/ 85071 h 86305"/>
                  <a:gd name="connsiteX8" fmla="*/ 37462 w 73840"/>
                  <a:gd name="connsiteY8" fmla="*/ 86306 h 86305"/>
                  <a:gd name="connsiteX9" fmla="*/ 429 w 73840"/>
                  <a:gd name="connsiteY9" fmla="*/ 54485 h 8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840" h="86305">
                    <a:moveTo>
                      <a:pt x="429" y="54485"/>
                    </a:moveTo>
                    <a:cubicBezTo>
                      <a:pt x="-257" y="48313"/>
                      <a:pt x="-120" y="42140"/>
                      <a:pt x="840" y="36105"/>
                    </a:cubicBezTo>
                    <a:cubicBezTo>
                      <a:pt x="1526" y="31442"/>
                      <a:pt x="2623" y="26916"/>
                      <a:pt x="4543" y="22664"/>
                    </a:cubicBezTo>
                    <a:cubicBezTo>
                      <a:pt x="9481" y="11965"/>
                      <a:pt x="17711" y="5107"/>
                      <a:pt x="28684" y="1404"/>
                    </a:cubicBezTo>
                    <a:cubicBezTo>
                      <a:pt x="40205" y="-2437"/>
                      <a:pt x="54195" y="1952"/>
                      <a:pt x="62562" y="10319"/>
                    </a:cubicBezTo>
                    <a:cubicBezTo>
                      <a:pt x="68734" y="16491"/>
                      <a:pt x="71889" y="24447"/>
                      <a:pt x="73261" y="32813"/>
                    </a:cubicBezTo>
                    <a:cubicBezTo>
                      <a:pt x="73809" y="36791"/>
                      <a:pt x="73946" y="41043"/>
                      <a:pt x="73672" y="45158"/>
                    </a:cubicBezTo>
                    <a:cubicBezTo>
                      <a:pt x="75318" y="62852"/>
                      <a:pt x="64757" y="80134"/>
                      <a:pt x="46926" y="85071"/>
                    </a:cubicBezTo>
                    <a:cubicBezTo>
                      <a:pt x="43771" y="85894"/>
                      <a:pt x="40617" y="86306"/>
                      <a:pt x="37462" y="86306"/>
                    </a:cubicBezTo>
                    <a:cubicBezTo>
                      <a:pt x="19494" y="86306"/>
                      <a:pt x="2623" y="73001"/>
                      <a:pt x="429" y="5448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3" name="任意多边形: 形状 392"/>
              <p:cNvSpPr/>
              <p:nvPr/>
            </p:nvSpPr>
            <p:spPr>
              <a:xfrm>
                <a:off x="3309645" y="3926363"/>
                <a:ext cx="72660" cy="82014"/>
              </a:xfrm>
              <a:custGeom>
                <a:avLst/>
                <a:gdLst>
                  <a:gd name="connsiteX0" fmla="*/ 21620 w 72660"/>
                  <a:gd name="connsiteY0" fmla="*/ 79257 h 82014"/>
                  <a:gd name="connsiteX1" fmla="*/ 1732 w 72660"/>
                  <a:gd name="connsiteY1" fmla="*/ 53197 h 82014"/>
                  <a:gd name="connsiteX2" fmla="*/ 10373 w 72660"/>
                  <a:gd name="connsiteY2" fmla="*/ 14106 h 82014"/>
                  <a:gd name="connsiteX3" fmla="*/ 10099 w 72660"/>
                  <a:gd name="connsiteY3" fmla="*/ 14380 h 82014"/>
                  <a:gd name="connsiteX4" fmla="*/ 15174 w 72660"/>
                  <a:gd name="connsiteY4" fmla="*/ 11362 h 82014"/>
                  <a:gd name="connsiteX5" fmla="*/ 19014 w 72660"/>
                  <a:gd name="connsiteY5" fmla="*/ 7522 h 82014"/>
                  <a:gd name="connsiteX6" fmla="*/ 64963 w 72660"/>
                  <a:gd name="connsiteY6" fmla="*/ 12185 h 82014"/>
                  <a:gd name="connsiteX7" fmla="*/ 66060 w 72660"/>
                  <a:gd name="connsiteY7" fmla="*/ 62386 h 82014"/>
                  <a:gd name="connsiteX8" fmla="*/ 34650 w 72660"/>
                  <a:gd name="connsiteY8" fmla="*/ 82000 h 82014"/>
                  <a:gd name="connsiteX9" fmla="*/ 21620 w 72660"/>
                  <a:gd name="connsiteY9" fmla="*/ 79257 h 8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2660" h="82014">
                    <a:moveTo>
                      <a:pt x="21620" y="79257"/>
                    </a:moveTo>
                    <a:cubicBezTo>
                      <a:pt x="11059" y="74319"/>
                      <a:pt x="4201" y="64443"/>
                      <a:pt x="1732" y="53197"/>
                    </a:cubicBezTo>
                    <a:cubicBezTo>
                      <a:pt x="-1011" y="40578"/>
                      <a:pt x="-1971" y="22472"/>
                      <a:pt x="10373" y="14106"/>
                    </a:cubicBezTo>
                    <a:cubicBezTo>
                      <a:pt x="10236" y="14243"/>
                      <a:pt x="10236" y="14243"/>
                      <a:pt x="10099" y="14380"/>
                    </a:cubicBezTo>
                    <a:cubicBezTo>
                      <a:pt x="11607" y="13146"/>
                      <a:pt x="13391" y="12049"/>
                      <a:pt x="15174" y="11362"/>
                    </a:cubicBezTo>
                    <a:cubicBezTo>
                      <a:pt x="16408" y="9991"/>
                      <a:pt x="17643" y="8756"/>
                      <a:pt x="19014" y="7522"/>
                    </a:cubicBezTo>
                    <a:cubicBezTo>
                      <a:pt x="32593" y="-4274"/>
                      <a:pt x="53990" y="-1805"/>
                      <a:pt x="64963" y="12185"/>
                    </a:cubicBezTo>
                    <a:cubicBezTo>
                      <a:pt x="75661" y="26039"/>
                      <a:pt x="74427" y="47710"/>
                      <a:pt x="66060" y="62386"/>
                    </a:cubicBezTo>
                    <a:cubicBezTo>
                      <a:pt x="59476" y="73907"/>
                      <a:pt x="47406" y="82000"/>
                      <a:pt x="34650" y="82000"/>
                    </a:cubicBezTo>
                    <a:cubicBezTo>
                      <a:pt x="30261" y="82137"/>
                      <a:pt x="25872" y="81314"/>
                      <a:pt x="21620" y="79257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4" name="任意多边形: 形状 393"/>
              <p:cNvSpPr/>
              <p:nvPr/>
            </p:nvSpPr>
            <p:spPr>
              <a:xfrm>
                <a:off x="3328374" y="4169034"/>
                <a:ext cx="94175" cy="120157"/>
              </a:xfrm>
              <a:custGeom>
                <a:avLst/>
                <a:gdLst>
                  <a:gd name="connsiteX0" fmla="*/ 37456 w 94175"/>
                  <a:gd name="connsiteY0" fmla="*/ 120096 h 120157"/>
                  <a:gd name="connsiteX1" fmla="*/ 27032 w 94175"/>
                  <a:gd name="connsiteY1" fmla="*/ 117079 h 120157"/>
                  <a:gd name="connsiteX2" fmla="*/ 19625 w 94175"/>
                  <a:gd name="connsiteY2" fmla="*/ 110769 h 120157"/>
                  <a:gd name="connsiteX3" fmla="*/ 12630 w 94175"/>
                  <a:gd name="connsiteY3" fmla="*/ 100620 h 120157"/>
                  <a:gd name="connsiteX4" fmla="*/ 4263 w 94175"/>
                  <a:gd name="connsiteY4" fmla="*/ 79085 h 120157"/>
                  <a:gd name="connsiteX5" fmla="*/ 286 w 94175"/>
                  <a:gd name="connsiteY5" fmla="*/ 55768 h 120157"/>
                  <a:gd name="connsiteX6" fmla="*/ 834 w 94175"/>
                  <a:gd name="connsiteY6" fmla="*/ 31354 h 120157"/>
                  <a:gd name="connsiteX7" fmla="*/ 2343 w 94175"/>
                  <a:gd name="connsiteY7" fmla="*/ 20107 h 120157"/>
                  <a:gd name="connsiteX8" fmla="*/ 5772 w 94175"/>
                  <a:gd name="connsiteY8" fmla="*/ 11328 h 120157"/>
                  <a:gd name="connsiteX9" fmla="*/ 16470 w 94175"/>
                  <a:gd name="connsiteY9" fmla="*/ 12700 h 120157"/>
                  <a:gd name="connsiteX10" fmla="*/ 16745 w 94175"/>
                  <a:gd name="connsiteY10" fmla="*/ 13249 h 120157"/>
                  <a:gd name="connsiteX11" fmla="*/ 17293 w 94175"/>
                  <a:gd name="connsiteY11" fmla="*/ 17638 h 120157"/>
                  <a:gd name="connsiteX12" fmla="*/ 17156 w 94175"/>
                  <a:gd name="connsiteY12" fmla="*/ 18872 h 120157"/>
                  <a:gd name="connsiteX13" fmla="*/ 16607 w 94175"/>
                  <a:gd name="connsiteY13" fmla="*/ 26828 h 120157"/>
                  <a:gd name="connsiteX14" fmla="*/ 16607 w 94175"/>
                  <a:gd name="connsiteY14" fmla="*/ 26690 h 120157"/>
                  <a:gd name="connsiteX15" fmla="*/ 16196 w 94175"/>
                  <a:gd name="connsiteY15" fmla="*/ 50968 h 120157"/>
                  <a:gd name="connsiteX16" fmla="*/ 16196 w 94175"/>
                  <a:gd name="connsiteY16" fmla="*/ 50968 h 120157"/>
                  <a:gd name="connsiteX17" fmla="*/ 18116 w 94175"/>
                  <a:gd name="connsiteY17" fmla="*/ 65507 h 120157"/>
                  <a:gd name="connsiteX18" fmla="*/ 21682 w 94175"/>
                  <a:gd name="connsiteY18" fmla="*/ 78948 h 120157"/>
                  <a:gd name="connsiteX19" fmla="*/ 21408 w 94175"/>
                  <a:gd name="connsiteY19" fmla="*/ 78263 h 120157"/>
                  <a:gd name="connsiteX20" fmla="*/ 21682 w 94175"/>
                  <a:gd name="connsiteY20" fmla="*/ 79085 h 120157"/>
                  <a:gd name="connsiteX21" fmla="*/ 21820 w 94175"/>
                  <a:gd name="connsiteY21" fmla="*/ 79360 h 120157"/>
                  <a:gd name="connsiteX22" fmla="*/ 21682 w 94175"/>
                  <a:gd name="connsiteY22" fmla="*/ 79085 h 120157"/>
                  <a:gd name="connsiteX23" fmla="*/ 25934 w 94175"/>
                  <a:gd name="connsiteY23" fmla="*/ 89510 h 120157"/>
                  <a:gd name="connsiteX24" fmla="*/ 29500 w 94175"/>
                  <a:gd name="connsiteY24" fmla="*/ 95408 h 120157"/>
                  <a:gd name="connsiteX25" fmla="*/ 31832 w 94175"/>
                  <a:gd name="connsiteY25" fmla="*/ 98425 h 120157"/>
                  <a:gd name="connsiteX26" fmla="*/ 33478 w 94175"/>
                  <a:gd name="connsiteY26" fmla="*/ 100071 h 120157"/>
                  <a:gd name="connsiteX27" fmla="*/ 34576 w 94175"/>
                  <a:gd name="connsiteY27" fmla="*/ 100757 h 120157"/>
                  <a:gd name="connsiteX28" fmla="*/ 35398 w 94175"/>
                  <a:gd name="connsiteY28" fmla="*/ 101168 h 120157"/>
                  <a:gd name="connsiteX29" fmla="*/ 36084 w 94175"/>
                  <a:gd name="connsiteY29" fmla="*/ 101443 h 120157"/>
                  <a:gd name="connsiteX30" fmla="*/ 36907 w 94175"/>
                  <a:gd name="connsiteY30" fmla="*/ 101579 h 120157"/>
                  <a:gd name="connsiteX31" fmla="*/ 38416 w 94175"/>
                  <a:gd name="connsiteY31" fmla="*/ 101579 h 120157"/>
                  <a:gd name="connsiteX32" fmla="*/ 39376 w 94175"/>
                  <a:gd name="connsiteY32" fmla="*/ 101443 h 120157"/>
                  <a:gd name="connsiteX33" fmla="*/ 38965 w 94175"/>
                  <a:gd name="connsiteY33" fmla="*/ 101579 h 120157"/>
                  <a:gd name="connsiteX34" fmla="*/ 39376 w 94175"/>
                  <a:gd name="connsiteY34" fmla="*/ 101443 h 120157"/>
                  <a:gd name="connsiteX35" fmla="*/ 40199 w 94175"/>
                  <a:gd name="connsiteY35" fmla="*/ 101305 h 120157"/>
                  <a:gd name="connsiteX36" fmla="*/ 39513 w 94175"/>
                  <a:gd name="connsiteY36" fmla="*/ 101443 h 120157"/>
                  <a:gd name="connsiteX37" fmla="*/ 40885 w 94175"/>
                  <a:gd name="connsiteY37" fmla="*/ 101031 h 120157"/>
                  <a:gd name="connsiteX38" fmla="*/ 43491 w 94175"/>
                  <a:gd name="connsiteY38" fmla="*/ 99934 h 120157"/>
                  <a:gd name="connsiteX39" fmla="*/ 46097 w 94175"/>
                  <a:gd name="connsiteY39" fmla="*/ 98425 h 120157"/>
                  <a:gd name="connsiteX40" fmla="*/ 49663 w 94175"/>
                  <a:gd name="connsiteY40" fmla="*/ 95682 h 120157"/>
                  <a:gd name="connsiteX41" fmla="*/ 52406 w 94175"/>
                  <a:gd name="connsiteY41" fmla="*/ 92939 h 120157"/>
                  <a:gd name="connsiteX42" fmla="*/ 55150 w 94175"/>
                  <a:gd name="connsiteY42" fmla="*/ 89235 h 120157"/>
                  <a:gd name="connsiteX43" fmla="*/ 58167 w 94175"/>
                  <a:gd name="connsiteY43" fmla="*/ 83886 h 120157"/>
                  <a:gd name="connsiteX44" fmla="*/ 58167 w 94175"/>
                  <a:gd name="connsiteY44" fmla="*/ 83886 h 120157"/>
                  <a:gd name="connsiteX45" fmla="*/ 66534 w 94175"/>
                  <a:gd name="connsiteY45" fmla="*/ 63312 h 120157"/>
                  <a:gd name="connsiteX46" fmla="*/ 66259 w 94175"/>
                  <a:gd name="connsiteY46" fmla="*/ 63998 h 120157"/>
                  <a:gd name="connsiteX47" fmla="*/ 70923 w 94175"/>
                  <a:gd name="connsiteY47" fmla="*/ 47539 h 120157"/>
                  <a:gd name="connsiteX48" fmla="*/ 70923 w 94175"/>
                  <a:gd name="connsiteY48" fmla="*/ 47539 h 120157"/>
                  <a:gd name="connsiteX49" fmla="*/ 73117 w 94175"/>
                  <a:gd name="connsiteY49" fmla="*/ 33686 h 120157"/>
                  <a:gd name="connsiteX50" fmla="*/ 73117 w 94175"/>
                  <a:gd name="connsiteY50" fmla="*/ 24770 h 120157"/>
                  <a:gd name="connsiteX51" fmla="*/ 71746 w 94175"/>
                  <a:gd name="connsiteY51" fmla="*/ 15443 h 120157"/>
                  <a:gd name="connsiteX52" fmla="*/ 72020 w 94175"/>
                  <a:gd name="connsiteY52" fmla="*/ 16815 h 120157"/>
                  <a:gd name="connsiteX53" fmla="*/ 71060 w 94175"/>
                  <a:gd name="connsiteY53" fmla="*/ 12425 h 120157"/>
                  <a:gd name="connsiteX54" fmla="*/ 79015 w 94175"/>
                  <a:gd name="connsiteY54" fmla="*/ 356 h 120157"/>
                  <a:gd name="connsiteX55" fmla="*/ 92457 w 94175"/>
                  <a:gd name="connsiteY55" fmla="*/ 8037 h 120157"/>
                  <a:gd name="connsiteX56" fmla="*/ 93554 w 94175"/>
                  <a:gd name="connsiteY56" fmla="*/ 36566 h 120157"/>
                  <a:gd name="connsiteX57" fmla="*/ 84776 w 94175"/>
                  <a:gd name="connsiteY57" fmla="*/ 74147 h 120157"/>
                  <a:gd name="connsiteX58" fmla="*/ 63379 w 94175"/>
                  <a:gd name="connsiteY58" fmla="*/ 109809 h 120157"/>
                  <a:gd name="connsiteX59" fmla="*/ 39376 w 94175"/>
                  <a:gd name="connsiteY59" fmla="*/ 120096 h 120157"/>
                  <a:gd name="connsiteX60" fmla="*/ 37456 w 94175"/>
                  <a:gd name="connsiteY60" fmla="*/ 120096 h 12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94175" h="120157">
                    <a:moveTo>
                      <a:pt x="37456" y="120096"/>
                    </a:moveTo>
                    <a:cubicBezTo>
                      <a:pt x="33890" y="119822"/>
                      <a:pt x="30186" y="119136"/>
                      <a:pt x="27032" y="117079"/>
                    </a:cubicBezTo>
                    <a:cubicBezTo>
                      <a:pt x="24289" y="115295"/>
                      <a:pt x="21682" y="113375"/>
                      <a:pt x="19625" y="110769"/>
                    </a:cubicBezTo>
                    <a:cubicBezTo>
                      <a:pt x="17019" y="107615"/>
                      <a:pt x="14687" y="104323"/>
                      <a:pt x="12630" y="100620"/>
                    </a:cubicBezTo>
                    <a:cubicBezTo>
                      <a:pt x="8926" y="93899"/>
                      <a:pt x="6183" y="86492"/>
                      <a:pt x="4263" y="79085"/>
                    </a:cubicBezTo>
                    <a:cubicBezTo>
                      <a:pt x="2206" y="71405"/>
                      <a:pt x="834" y="63586"/>
                      <a:pt x="286" y="55768"/>
                    </a:cubicBezTo>
                    <a:cubicBezTo>
                      <a:pt x="-263" y="47539"/>
                      <a:pt x="11" y="39583"/>
                      <a:pt x="834" y="31354"/>
                    </a:cubicBezTo>
                    <a:cubicBezTo>
                      <a:pt x="1246" y="27650"/>
                      <a:pt x="1794" y="23810"/>
                      <a:pt x="2343" y="20107"/>
                    </a:cubicBezTo>
                    <a:cubicBezTo>
                      <a:pt x="2891" y="17363"/>
                      <a:pt x="3440" y="13386"/>
                      <a:pt x="5772" y="11328"/>
                    </a:cubicBezTo>
                    <a:cubicBezTo>
                      <a:pt x="9064" y="8448"/>
                      <a:pt x="14139" y="8722"/>
                      <a:pt x="16470" y="12700"/>
                    </a:cubicBezTo>
                    <a:cubicBezTo>
                      <a:pt x="16607" y="12837"/>
                      <a:pt x="16607" y="13112"/>
                      <a:pt x="16745" y="13249"/>
                    </a:cubicBezTo>
                    <a:cubicBezTo>
                      <a:pt x="17568" y="14620"/>
                      <a:pt x="17705" y="16266"/>
                      <a:pt x="17293" y="17638"/>
                    </a:cubicBezTo>
                    <a:cubicBezTo>
                      <a:pt x="17293" y="18049"/>
                      <a:pt x="17156" y="18461"/>
                      <a:pt x="17156" y="18872"/>
                    </a:cubicBezTo>
                    <a:cubicBezTo>
                      <a:pt x="16882" y="21615"/>
                      <a:pt x="16745" y="24221"/>
                      <a:pt x="16607" y="26828"/>
                    </a:cubicBezTo>
                    <a:cubicBezTo>
                      <a:pt x="16607" y="26828"/>
                      <a:pt x="16607" y="26690"/>
                      <a:pt x="16607" y="26690"/>
                    </a:cubicBezTo>
                    <a:cubicBezTo>
                      <a:pt x="16196" y="34783"/>
                      <a:pt x="15784" y="42875"/>
                      <a:pt x="16196" y="50968"/>
                    </a:cubicBezTo>
                    <a:cubicBezTo>
                      <a:pt x="16196" y="50968"/>
                      <a:pt x="16196" y="50968"/>
                      <a:pt x="16196" y="50968"/>
                    </a:cubicBezTo>
                    <a:cubicBezTo>
                      <a:pt x="16607" y="55905"/>
                      <a:pt x="17293" y="60706"/>
                      <a:pt x="18116" y="65507"/>
                    </a:cubicBezTo>
                    <a:cubicBezTo>
                      <a:pt x="19076" y="70033"/>
                      <a:pt x="20311" y="74559"/>
                      <a:pt x="21682" y="78948"/>
                    </a:cubicBezTo>
                    <a:cubicBezTo>
                      <a:pt x="21545" y="78674"/>
                      <a:pt x="21545" y="78537"/>
                      <a:pt x="21408" y="78263"/>
                    </a:cubicBezTo>
                    <a:cubicBezTo>
                      <a:pt x="21545" y="78537"/>
                      <a:pt x="21545" y="78811"/>
                      <a:pt x="21682" y="79085"/>
                    </a:cubicBezTo>
                    <a:cubicBezTo>
                      <a:pt x="21682" y="79223"/>
                      <a:pt x="21682" y="79223"/>
                      <a:pt x="21820" y="79360"/>
                    </a:cubicBezTo>
                    <a:cubicBezTo>
                      <a:pt x="21820" y="79223"/>
                      <a:pt x="21820" y="79223"/>
                      <a:pt x="21682" y="79085"/>
                    </a:cubicBezTo>
                    <a:cubicBezTo>
                      <a:pt x="22917" y="82652"/>
                      <a:pt x="24426" y="86081"/>
                      <a:pt x="25934" y="89510"/>
                    </a:cubicBezTo>
                    <a:cubicBezTo>
                      <a:pt x="27032" y="91567"/>
                      <a:pt x="28129" y="93487"/>
                      <a:pt x="29500" y="95408"/>
                    </a:cubicBezTo>
                    <a:cubicBezTo>
                      <a:pt x="30186" y="96368"/>
                      <a:pt x="31009" y="97328"/>
                      <a:pt x="31832" y="98425"/>
                    </a:cubicBezTo>
                    <a:cubicBezTo>
                      <a:pt x="32381" y="98974"/>
                      <a:pt x="32929" y="99522"/>
                      <a:pt x="33478" y="100071"/>
                    </a:cubicBezTo>
                    <a:cubicBezTo>
                      <a:pt x="33890" y="100345"/>
                      <a:pt x="34164" y="100482"/>
                      <a:pt x="34576" y="100757"/>
                    </a:cubicBezTo>
                    <a:cubicBezTo>
                      <a:pt x="34850" y="100894"/>
                      <a:pt x="35124" y="101031"/>
                      <a:pt x="35398" y="101168"/>
                    </a:cubicBezTo>
                    <a:cubicBezTo>
                      <a:pt x="35673" y="101168"/>
                      <a:pt x="35810" y="101305"/>
                      <a:pt x="36084" y="101443"/>
                    </a:cubicBezTo>
                    <a:cubicBezTo>
                      <a:pt x="36358" y="101443"/>
                      <a:pt x="36633" y="101579"/>
                      <a:pt x="36907" y="101579"/>
                    </a:cubicBezTo>
                    <a:cubicBezTo>
                      <a:pt x="37456" y="101579"/>
                      <a:pt x="37867" y="101579"/>
                      <a:pt x="38416" y="101579"/>
                    </a:cubicBezTo>
                    <a:cubicBezTo>
                      <a:pt x="38690" y="101579"/>
                      <a:pt x="39102" y="101443"/>
                      <a:pt x="39376" y="101443"/>
                    </a:cubicBezTo>
                    <a:cubicBezTo>
                      <a:pt x="39239" y="101443"/>
                      <a:pt x="39102" y="101443"/>
                      <a:pt x="38965" y="101579"/>
                    </a:cubicBezTo>
                    <a:cubicBezTo>
                      <a:pt x="39102" y="101579"/>
                      <a:pt x="39239" y="101579"/>
                      <a:pt x="39376" y="101443"/>
                    </a:cubicBezTo>
                    <a:cubicBezTo>
                      <a:pt x="39650" y="101443"/>
                      <a:pt x="39925" y="101305"/>
                      <a:pt x="40199" y="101305"/>
                    </a:cubicBezTo>
                    <a:cubicBezTo>
                      <a:pt x="39925" y="101305"/>
                      <a:pt x="39787" y="101443"/>
                      <a:pt x="39513" y="101443"/>
                    </a:cubicBezTo>
                    <a:cubicBezTo>
                      <a:pt x="39925" y="101305"/>
                      <a:pt x="40473" y="101168"/>
                      <a:pt x="40885" y="101031"/>
                    </a:cubicBezTo>
                    <a:cubicBezTo>
                      <a:pt x="41708" y="100757"/>
                      <a:pt x="42668" y="100345"/>
                      <a:pt x="43491" y="99934"/>
                    </a:cubicBezTo>
                    <a:cubicBezTo>
                      <a:pt x="44451" y="99522"/>
                      <a:pt x="45274" y="98974"/>
                      <a:pt x="46097" y="98425"/>
                    </a:cubicBezTo>
                    <a:cubicBezTo>
                      <a:pt x="47331" y="97602"/>
                      <a:pt x="48429" y="96642"/>
                      <a:pt x="49663" y="95682"/>
                    </a:cubicBezTo>
                    <a:cubicBezTo>
                      <a:pt x="50623" y="94721"/>
                      <a:pt x="51446" y="93899"/>
                      <a:pt x="52406" y="92939"/>
                    </a:cubicBezTo>
                    <a:cubicBezTo>
                      <a:pt x="53366" y="91704"/>
                      <a:pt x="54326" y="90470"/>
                      <a:pt x="55150" y="89235"/>
                    </a:cubicBezTo>
                    <a:cubicBezTo>
                      <a:pt x="56247" y="87452"/>
                      <a:pt x="57207" y="85669"/>
                      <a:pt x="58167" y="83886"/>
                    </a:cubicBezTo>
                    <a:cubicBezTo>
                      <a:pt x="58167" y="83886"/>
                      <a:pt x="58167" y="83886"/>
                      <a:pt x="58167" y="83886"/>
                    </a:cubicBezTo>
                    <a:cubicBezTo>
                      <a:pt x="61322" y="77165"/>
                      <a:pt x="64065" y="70307"/>
                      <a:pt x="66534" y="63312"/>
                    </a:cubicBezTo>
                    <a:cubicBezTo>
                      <a:pt x="66397" y="63586"/>
                      <a:pt x="66397" y="63724"/>
                      <a:pt x="66259" y="63998"/>
                    </a:cubicBezTo>
                    <a:cubicBezTo>
                      <a:pt x="68180" y="58511"/>
                      <a:pt x="69688" y="53162"/>
                      <a:pt x="70923" y="47539"/>
                    </a:cubicBezTo>
                    <a:cubicBezTo>
                      <a:pt x="70923" y="47539"/>
                      <a:pt x="70923" y="47539"/>
                      <a:pt x="70923" y="47539"/>
                    </a:cubicBezTo>
                    <a:cubicBezTo>
                      <a:pt x="71883" y="42875"/>
                      <a:pt x="72706" y="38349"/>
                      <a:pt x="73117" y="33686"/>
                    </a:cubicBezTo>
                    <a:cubicBezTo>
                      <a:pt x="73255" y="30668"/>
                      <a:pt x="73255" y="27788"/>
                      <a:pt x="73117" y="24770"/>
                    </a:cubicBezTo>
                    <a:cubicBezTo>
                      <a:pt x="72843" y="21615"/>
                      <a:pt x="72432" y="18461"/>
                      <a:pt x="71746" y="15443"/>
                    </a:cubicBezTo>
                    <a:cubicBezTo>
                      <a:pt x="71883" y="15854"/>
                      <a:pt x="72020" y="16403"/>
                      <a:pt x="72020" y="16815"/>
                    </a:cubicBezTo>
                    <a:cubicBezTo>
                      <a:pt x="71746" y="15443"/>
                      <a:pt x="71334" y="13934"/>
                      <a:pt x="71060" y="12425"/>
                    </a:cubicBezTo>
                    <a:cubicBezTo>
                      <a:pt x="69963" y="7076"/>
                      <a:pt x="73940" y="1727"/>
                      <a:pt x="79015" y="356"/>
                    </a:cubicBezTo>
                    <a:cubicBezTo>
                      <a:pt x="84502" y="-1153"/>
                      <a:pt x="91222" y="2276"/>
                      <a:pt x="92457" y="8037"/>
                    </a:cubicBezTo>
                    <a:cubicBezTo>
                      <a:pt x="94514" y="17363"/>
                      <a:pt x="94514" y="27102"/>
                      <a:pt x="93554" y="36566"/>
                    </a:cubicBezTo>
                    <a:cubicBezTo>
                      <a:pt x="92183" y="49322"/>
                      <a:pt x="89165" y="62078"/>
                      <a:pt x="84776" y="74147"/>
                    </a:cubicBezTo>
                    <a:cubicBezTo>
                      <a:pt x="80113" y="87178"/>
                      <a:pt x="74077" y="100620"/>
                      <a:pt x="63379" y="109809"/>
                    </a:cubicBezTo>
                    <a:cubicBezTo>
                      <a:pt x="56795" y="115433"/>
                      <a:pt x="48292" y="120096"/>
                      <a:pt x="39376" y="120096"/>
                    </a:cubicBezTo>
                    <a:cubicBezTo>
                      <a:pt x="38965" y="120233"/>
                      <a:pt x="38279" y="120096"/>
                      <a:pt x="37456" y="120096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5" name="任意多边形: 形状 394"/>
              <p:cNvSpPr/>
              <p:nvPr/>
            </p:nvSpPr>
            <p:spPr>
              <a:xfrm>
                <a:off x="2715692" y="4036743"/>
                <a:ext cx="67376" cy="51585"/>
              </a:xfrm>
              <a:custGeom>
                <a:avLst/>
                <a:gdLst>
                  <a:gd name="connsiteX0" fmla="*/ 19751 w 67376"/>
                  <a:gd name="connsiteY0" fmla="*/ 49665 h 51585"/>
                  <a:gd name="connsiteX1" fmla="*/ 16459 w 67376"/>
                  <a:gd name="connsiteY1" fmla="*/ 48156 h 51585"/>
                  <a:gd name="connsiteX2" fmla="*/ 10013 w 67376"/>
                  <a:gd name="connsiteY2" fmla="*/ 45413 h 51585"/>
                  <a:gd name="connsiteX3" fmla="*/ 5761 w 67376"/>
                  <a:gd name="connsiteY3" fmla="*/ 41984 h 51585"/>
                  <a:gd name="connsiteX4" fmla="*/ 2606 w 67376"/>
                  <a:gd name="connsiteY4" fmla="*/ 37595 h 51585"/>
                  <a:gd name="connsiteX5" fmla="*/ 0 w 67376"/>
                  <a:gd name="connsiteY5" fmla="*/ 27171 h 51585"/>
                  <a:gd name="connsiteX6" fmla="*/ 11796 w 67376"/>
                  <a:gd name="connsiteY6" fmla="*/ 7008 h 51585"/>
                  <a:gd name="connsiteX7" fmla="*/ 35524 w 67376"/>
                  <a:gd name="connsiteY7" fmla="*/ 13 h 51585"/>
                  <a:gd name="connsiteX8" fmla="*/ 51846 w 67376"/>
                  <a:gd name="connsiteY8" fmla="*/ 2893 h 51585"/>
                  <a:gd name="connsiteX9" fmla="*/ 60076 w 67376"/>
                  <a:gd name="connsiteY9" fmla="*/ 7831 h 51585"/>
                  <a:gd name="connsiteX10" fmla="*/ 66111 w 67376"/>
                  <a:gd name="connsiteY10" fmla="*/ 16472 h 51585"/>
                  <a:gd name="connsiteX11" fmla="*/ 61722 w 67376"/>
                  <a:gd name="connsiteY11" fmla="*/ 37595 h 51585"/>
                  <a:gd name="connsiteX12" fmla="*/ 47595 w 67376"/>
                  <a:gd name="connsiteY12" fmla="*/ 47196 h 51585"/>
                  <a:gd name="connsiteX13" fmla="*/ 31547 w 67376"/>
                  <a:gd name="connsiteY13" fmla="*/ 51448 h 51585"/>
                  <a:gd name="connsiteX14" fmla="*/ 28666 w 67376"/>
                  <a:gd name="connsiteY14" fmla="*/ 51585 h 51585"/>
                  <a:gd name="connsiteX15" fmla="*/ 19751 w 67376"/>
                  <a:gd name="connsiteY15" fmla="*/ 49665 h 5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376" h="51585">
                    <a:moveTo>
                      <a:pt x="19751" y="49665"/>
                    </a:moveTo>
                    <a:cubicBezTo>
                      <a:pt x="18654" y="49116"/>
                      <a:pt x="17556" y="48705"/>
                      <a:pt x="16459" y="48156"/>
                    </a:cubicBezTo>
                    <a:cubicBezTo>
                      <a:pt x="14265" y="47470"/>
                      <a:pt x="12070" y="46510"/>
                      <a:pt x="10013" y="45413"/>
                    </a:cubicBezTo>
                    <a:cubicBezTo>
                      <a:pt x="8367" y="44590"/>
                      <a:pt x="7132" y="43081"/>
                      <a:pt x="5761" y="41984"/>
                    </a:cubicBezTo>
                    <a:cubicBezTo>
                      <a:pt x="4526" y="40887"/>
                      <a:pt x="3429" y="39104"/>
                      <a:pt x="2606" y="37595"/>
                    </a:cubicBezTo>
                    <a:cubicBezTo>
                      <a:pt x="686" y="34440"/>
                      <a:pt x="0" y="30737"/>
                      <a:pt x="0" y="27171"/>
                    </a:cubicBezTo>
                    <a:cubicBezTo>
                      <a:pt x="0" y="18804"/>
                      <a:pt x="5212" y="11672"/>
                      <a:pt x="11796" y="7008"/>
                    </a:cubicBezTo>
                    <a:cubicBezTo>
                      <a:pt x="18791" y="2207"/>
                      <a:pt x="27295" y="150"/>
                      <a:pt x="35524" y="13"/>
                    </a:cubicBezTo>
                    <a:cubicBezTo>
                      <a:pt x="40874" y="-124"/>
                      <a:pt x="46909" y="836"/>
                      <a:pt x="51846" y="2893"/>
                    </a:cubicBezTo>
                    <a:cubicBezTo>
                      <a:pt x="54864" y="4128"/>
                      <a:pt x="57607" y="5774"/>
                      <a:pt x="60076" y="7831"/>
                    </a:cubicBezTo>
                    <a:cubicBezTo>
                      <a:pt x="62956" y="10163"/>
                      <a:pt x="64740" y="13180"/>
                      <a:pt x="66111" y="16472"/>
                    </a:cubicBezTo>
                    <a:cubicBezTo>
                      <a:pt x="69129" y="23742"/>
                      <a:pt x="66385" y="31834"/>
                      <a:pt x="61722" y="37595"/>
                    </a:cubicBezTo>
                    <a:cubicBezTo>
                      <a:pt x="58019" y="41984"/>
                      <a:pt x="52944" y="45001"/>
                      <a:pt x="47595" y="47196"/>
                    </a:cubicBezTo>
                    <a:cubicBezTo>
                      <a:pt x="42519" y="49391"/>
                      <a:pt x="37033" y="51174"/>
                      <a:pt x="31547" y="51448"/>
                    </a:cubicBezTo>
                    <a:cubicBezTo>
                      <a:pt x="30587" y="51448"/>
                      <a:pt x="29627" y="51585"/>
                      <a:pt x="28666" y="51585"/>
                    </a:cubicBezTo>
                    <a:cubicBezTo>
                      <a:pt x="25649" y="51174"/>
                      <a:pt x="22494" y="50899"/>
                      <a:pt x="19751" y="49665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6" name="任意多边形: 形状 395"/>
              <p:cNvSpPr/>
              <p:nvPr/>
            </p:nvSpPr>
            <p:spPr>
              <a:xfrm>
                <a:off x="3266143" y="3844874"/>
                <a:ext cx="63367" cy="47863"/>
              </a:xfrm>
              <a:custGeom>
                <a:avLst/>
                <a:gdLst>
                  <a:gd name="connsiteX0" fmla="*/ 7790 w 63367"/>
                  <a:gd name="connsiteY0" fmla="*/ 42514 h 47863"/>
                  <a:gd name="connsiteX1" fmla="*/ 657 w 63367"/>
                  <a:gd name="connsiteY1" fmla="*/ 21666 h 47863"/>
                  <a:gd name="connsiteX2" fmla="*/ 14648 w 63367"/>
                  <a:gd name="connsiteY2" fmla="*/ 6715 h 47863"/>
                  <a:gd name="connsiteX3" fmla="*/ 19722 w 63367"/>
                  <a:gd name="connsiteY3" fmla="*/ 4109 h 47863"/>
                  <a:gd name="connsiteX4" fmla="*/ 51544 w 63367"/>
                  <a:gd name="connsiteY4" fmla="*/ 3149 h 47863"/>
                  <a:gd name="connsiteX5" fmla="*/ 63339 w 63367"/>
                  <a:gd name="connsiteY5" fmla="*/ 20843 h 47863"/>
                  <a:gd name="connsiteX6" fmla="*/ 53464 w 63367"/>
                  <a:gd name="connsiteY6" fmla="*/ 40182 h 47863"/>
                  <a:gd name="connsiteX7" fmla="*/ 39611 w 63367"/>
                  <a:gd name="connsiteY7" fmla="*/ 45943 h 47863"/>
                  <a:gd name="connsiteX8" fmla="*/ 29461 w 63367"/>
                  <a:gd name="connsiteY8" fmla="*/ 47726 h 47863"/>
                  <a:gd name="connsiteX9" fmla="*/ 25620 w 63367"/>
                  <a:gd name="connsiteY9" fmla="*/ 47863 h 47863"/>
                  <a:gd name="connsiteX10" fmla="*/ 7790 w 63367"/>
                  <a:gd name="connsiteY10" fmla="*/ 42514 h 47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367" h="47863">
                    <a:moveTo>
                      <a:pt x="7790" y="42514"/>
                    </a:moveTo>
                    <a:cubicBezTo>
                      <a:pt x="1480" y="37714"/>
                      <a:pt x="-1400" y="29347"/>
                      <a:pt x="657" y="21666"/>
                    </a:cubicBezTo>
                    <a:cubicBezTo>
                      <a:pt x="2577" y="14533"/>
                      <a:pt x="8064" y="9595"/>
                      <a:pt x="14648" y="6715"/>
                    </a:cubicBezTo>
                    <a:cubicBezTo>
                      <a:pt x="16293" y="5755"/>
                      <a:pt x="17940" y="4932"/>
                      <a:pt x="19722" y="4109"/>
                    </a:cubicBezTo>
                    <a:cubicBezTo>
                      <a:pt x="29461" y="-143"/>
                      <a:pt x="41943" y="-2063"/>
                      <a:pt x="51544" y="3149"/>
                    </a:cubicBezTo>
                    <a:cubicBezTo>
                      <a:pt x="58264" y="6853"/>
                      <a:pt x="62928" y="13162"/>
                      <a:pt x="63339" y="20843"/>
                    </a:cubicBezTo>
                    <a:cubicBezTo>
                      <a:pt x="63751" y="28661"/>
                      <a:pt x="59636" y="35519"/>
                      <a:pt x="53464" y="40182"/>
                    </a:cubicBezTo>
                    <a:cubicBezTo>
                      <a:pt x="49486" y="43200"/>
                      <a:pt x="44411" y="44846"/>
                      <a:pt x="39611" y="45943"/>
                    </a:cubicBezTo>
                    <a:cubicBezTo>
                      <a:pt x="36319" y="46766"/>
                      <a:pt x="32890" y="47314"/>
                      <a:pt x="29461" y="47726"/>
                    </a:cubicBezTo>
                    <a:cubicBezTo>
                      <a:pt x="28227" y="47863"/>
                      <a:pt x="26855" y="47863"/>
                      <a:pt x="25620" y="47863"/>
                    </a:cubicBezTo>
                    <a:cubicBezTo>
                      <a:pt x="19448" y="47863"/>
                      <a:pt x="13002" y="46492"/>
                      <a:pt x="7790" y="42514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7" name="任意多边形: 形状 396"/>
              <p:cNvSpPr/>
              <p:nvPr/>
            </p:nvSpPr>
            <p:spPr>
              <a:xfrm>
                <a:off x="2781137" y="4272945"/>
                <a:ext cx="165630" cy="158509"/>
              </a:xfrm>
              <a:custGeom>
                <a:avLst/>
                <a:gdLst>
                  <a:gd name="connsiteX0" fmla="*/ 71029 w 165630"/>
                  <a:gd name="connsiteY0" fmla="*/ 158420 h 158509"/>
                  <a:gd name="connsiteX1" fmla="*/ 17262 w 165630"/>
                  <a:gd name="connsiteY1" fmla="*/ 131262 h 158509"/>
                  <a:gd name="connsiteX2" fmla="*/ 1352 w 165630"/>
                  <a:gd name="connsiteY2" fmla="*/ 93132 h 158509"/>
                  <a:gd name="connsiteX3" fmla="*/ 13696 w 165630"/>
                  <a:gd name="connsiteY3" fmla="*/ 34290 h 158509"/>
                  <a:gd name="connsiteX4" fmla="*/ 58685 w 165630"/>
                  <a:gd name="connsiteY4" fmla="*/ 3566 h 158509"/>
                  <a:gd name="connsiteX5" fmla="*/ 115606 w 165630"/>
                  <a:gd name="connsiteY5" fmla="*/ 6172 h 158509"/>
                  <a:gd name="connsiteX6" fmla="*/ 164709 w 165630"/>
                  <a:gd name="connsiteY6" fmla="*/ 90114 h 158509"/>
                  <a:gd name="connsiteX7" fmla="*/ 88311 w 165630"/>
                  <a:gd name="connsiteY7" fmla="*/ 156774 h 158509"/>
                  <a:gd name="connsiteX8" fmla="*/ 73498 w 165630"/>
                  <a:gd name="connsiteY8" fmla="*/ 158283 h 158509"/>
                  <a:gd name="connsiteX9" fmla="*/ 71029 w 165630"/>
                  <a:gd name="connsiteY9" fmla="*/ 158420 h 158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5630" h="158509">
                    <a:moveTo>
                      <a:pt x="71029" y="158420"/>
                    </a:moveTo>
                    <a:cubicBezTo>
                      <a:pt x="50043" y="157734"/>
                      <a:pt x="30018" y="148133"/>
                      <a:pt x="17262" y="131262"/>
                    </a:cubicBezTo>
                    <a:cubicBezTo>
                      <a:pt x="8895" y="120152"/>
                      <a:pt x="3821" y="106848"/>
                      <a:pt x="1352" y="93132"/>
                    </a:cubicBezTo>
                    <a:cubicBezTo>
                      <a:pt x="-2352" y="72283"/>
                      <a:pt x="1489" y="51847"/>
                      <a:pt x="13696" y="34290"/>
                    </a:cubicBezTo>
                    <a:cubicBezTo>
                      <a:pt x="24395" y="18928"/>
                      <a:pt x="41402" y="9464"/>
                      <a:pt x="58685" y="3566"/>
                    </a:cubicBezTo>
                    <a:cubicBezTo>
                      <a:pt x="76790" y="-2606"/>
                      <a:pt x="98049" y="-137"/>
                      <a:pt x="115606" y="6172"/>
                    </a:cubicBezTo>
                    <a:cubicBezTo>
                      <a:pt x="149759" y="18242"/>
                      <a:pt x="170333" y="54864"/>
                      <a:pt x="164709" y="90114"/>
                    </a:cubicBezTo>
                    <a:cubicBezTo>
                      <a:pt x="158674" y="127422"/>
                      <a:pt x="125481" y="156637"/>
                      <a:pt x="88311" y="156774"/>
                    </a:cubicBezTo>
                    <a:cubicBezTo>
                      <a:pt x="83373" y="157871"/>
                      <a:pt x="78435" y="158283"/>
                      <a:pt x="73498" y="158283"/>
                    </a:cubicBezTo>
                    <a:cubicBezTo>
                      <a:pt x="72675" y="158557"/>
                      <a:pt x="71852" y="158557"/>
                      <a:pt x="71029" y="158420"/>
                    </a:cubicBezTo>
                    <a:close/>
                  </a:path>
                </a:pathLst>
              </a:custGeom>
              <a:solidFill>
                <a:srgbClr val="FF5B6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8" name="任意多边形: 形状 397"/>
              <p:cNvSpPr/>
              <p:nvPr/>
            </p:nvSpPr>
            <p:spPr>
              <a:xfrm>
                <a:off x="3727247" y="2826402"/>
                <a:ext cx="205467" cy="42145"/>
              </a:xfrm>
              <a:custGeom>
                <a:avLst/>
                <a:gdLst>
                  <a:gd name="connsiteX0" fmla="*/ 190104 w 205467"/>
                  <a:gd name="connsiteY0" fmla="*/ 41476 h 42145"/>
                  <a:gd name="connsiteX1" fmla="*/ 190378 w 205467"/>
                  <a:gd name="connsiteY1" fmla="*/ 41613 h 42145"/>
                  <a:gd name="connsiteX2" fmla="*/ 161300 w 205467"/>
                  <a:gd name="connsiteY2" fmla="*/ 33521 h 42145"/>
                  <a:gd name="connsiteX3" fmla="*/ 162672 w 205467"/>
                  <a:gd name="connsiteY3" fmla="*/ 33795 h 42145"/>
                  <a:gd name="connsiteX4" fmla="*/ 161712 w 205467"/>
                  <a:gd name="connsiteY4" fmla="*/ 33521 h 42145"/>
                  <a:gd name="connsiteX5" fmla="*/ 161849 w 205467"/>
                  <a:gd name="connsiteY5" fmla="*/ 33521 h 42145"/>
                  <a:gd name="connsiteX6" fmla="*/ 110825 w 205467"/>
                  <a:gd name="connsiteY6" fmla="*/ 25428 h 42145"/>
                  <a:gd name="connsiteX7" fmla="*/ 112334 w 205467"/>
                  <a:gd name="connsiteY7" fmla="*/ 25565 h 42145"/>
                  <a:gd name="connsiteX8" fmla="*/ 88880 w 205467"/>
                  <a:gd name="connsiteY8" fmla="*/ 23645 h 42145"/>
                  <a:gd name="connsiteX9" fmla="*/ 63093 w 205467"/>
                  <a:gd name="connsiteY9" fmla="*/ 21314 h 42145"/>
                  <a:gd name="connsiteX10" fmla="*/ 64465 w 205467"/>
                  <a:gd name="connsiteY10" fmla="*/ 21451 h 42145"/>
                  <a:gd name="connsiteX11" fmla="*/ 22494 w 205467"/>
                  <a:gd name="connsiteY11" fmla="*/ 19393 h 42145"/>
                  <a:gd name="connsiteX12" fmla="*/ 8915 w 205467"/>
                  <a:gd name="connsiteY12" fmla="*/ 18159 h 42145"/>
                  <a:gd name="connsiteX13" fmla="*/ 0 w 205467"/>
                  <a:gd name="connsiteY13" fmla="*/ 11438 h 42145"/>
                  <a:gd name="connsiteX14" fmla="*/ 137 w 205467"/>
                  <a:gd name="connsiteY14" fmla="*/ 12124 h 42145"/>
                  <a:gd name="connsiteX15" fmla="*/ 274 w 205467"/>
                  <a:gd name="connsiteY15" fmla="*/ 12398 h 42145"/>
                  <a:gd name="connsiteX16" fmla="*/ 2606 w 205467"/>
                  <a:gd name="connsiteY16" fmla="*/ 5952 h 42145"/>
                  <a:gd name="connsiteX17" fmla="*/ 7269 w 205467"/>
                  <a:gd name="connsiteY17" fmla="*/ 4031 h 42145"/>
                  <a:gd name="connsiteX18" fmla="*/ 16322 w 205467"/>
                  <a:gd name="connsiteY18" fmla="*/ 2248 h 42145"/>
                  <a:gd name="connsiteX19" fmla="*/ 47732 w 205467"/>
                  <a:gd name="connsiteY19" fmla="*/ 328 h 42145"/>
                  <a:gd name="connsiteX20" fmla="*/ 107122 w 205467"/>
                  <a:gd name="connsiteY20" fmla="*/ 1425 h 42145"/>
                  <a:gd name="connsiteX21" fmla="*/ 135102 w 205467"/>
                  <a:gd name="connsiteY21" fmla="*/ 4717 h 42145"/>
                  <a:gd name="connsiteX22" fmla="*/ 162809 w 205467"/>
                  <a:gd name="connsiteY22" fmla="*/ 10478 h 42145"/>
                  <a:gd name="connsiteX23" fmla="*/ 183108 w 205467"/>
                  <a:gd name="connsiteY23" fmla="*/ 15690 h 42145"/>
                  <a:gd name="connsiteX24" fmla="*/ 197510 w 205467"/>
                  <a:gd name="connsiteY24" fmla="*/ 20354 h 42145"/>
                  <a:gd name="connsiteX25" fmla="*/ 205054 w 205467"/>
                  <a:gd name="connsiteY25" fmla="*/ 34207 h 42145"/>
                  <a:gd name="connsiteX26" fmla="*/ 199705 w 205467"/>
                  <a:gd name="connsiteY26" fmla="*/ 40790 h 42145"/>
                  <a:gd name="connsiteX27" fmla="*/ 198333 w 205467"/>
                  <a:gd name="connsiteY27" fmla="*/ 41476 h 42145"/>
                  <a:gd name="connsiteX28" fmla="*/ 190104 w 205467"/>
                  <a:gd name="connsiteY28" fmla="*/ 41476 h 42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05467" h="42145">
                    <a:moveTo>
                      <a:pt x="190104" y="41476"/>
                    </a:moveTo>
                    <a:cubicBezTo>
                      <a:pt x="190241" y="41476"/>
                      <a:pt x="190378" y="41613"/>
                      <a:pt x="190378" y="41613"/>
                    </a:cubicBezTo>
                    <a:cubicBezTo>
                      <a:pt x="180914" y="38184"/>
                      <a:pt x="171039" y="35852"/>
                      <a:pt x="161300" y="33521"/>
                    </a:cubicBezTo>
                    <a:cubicBezTo>
                      <a:pt x="161849" y="33658"/>
                      <a:pt x="162260" y="33795"/>
                      <a:pt x="162672" y="33795"/>
                    </a:cubicBezTo>
                    <a:cubicBezTo>
                      <a:pt x="162397" y="33658"/>
                      <a:pt x="161986" y="33658"/>
                      <a:pt x="161712" y="33521"/>
                    </a:cubicBezTo>
                    <a:cubicBezTo>
                      <a:pt x="161712" y="33521"/>
                      <a:pt x="161712" y="33521"/>
                      <a:pt x="161849" y="33521"/>
                    </a:cubicBezTo>
                    <a:cubicBezTo>
                      <a:pt x="145115" y="29680"/>
                      <a:pt x="127970" y="27074"/>
                      <a:pt x="110825" y="25428"/>
                    </a:cubicBezTo>
                    <a:cubicBezTo>
                      <a:pt x="111374" y="25428"/>
                      <a:pt x="111785" y="25565"/>
                      <a:pt x="112334" y="25565"/>
                    </a:cubicBezTo>
                    <a:cubicBezTo>
                      <a:pt x="104516" y="24743"/>
                      <a:pt x="96698" y="24194"/>
                      <a:pt x="88880" y="23645"/>
                    </a:cubicBezTo>
                    <a:cubicBezTo>
                      <a:pt x="80238" y="23097"/>
                      <a:pt x="71598" y="22136"/>
                      <a:pt x="63093" y="21314"/>
                    </a:cubicBezTo>
                    <a:cubicBezTo>
                      <a:pt x="63642" y="21314"/>
                      <a:pt x="64054" y="21451"/>
                      <a:pt x="64465" y="21451"/>
                    </a:cubicBezTo>
                    <a:cubicBezTo>
                      <a:pt x="50475" y="20079"/>
                      <a:pt x="36485" y="20079"/>
                      <a:pt x="22494" y="19393"/>
                    </a:cubicBezTo>
                    <a:cubicBezTo>
                      <a:pt x="17968" y="19119"/>
                      <a:pt x="13305" y="18982"/>
                      <a:pt x="8915" y="18159"/>
                    </a:cubicBezTo>
                    <a:cubicBezTo>
                      <a:pt x="4938" y="17473"/>
                      <a:pt x="549" y="15827"/>
                      <a:pt x="0" y="11438"/>
                    </a:cubicBezTo>
                    <a:cubicBezTo>
                      <a:pt x="0" y="11712"/>
                      <a:pt x="137" y="11849"/>
                      <a:pt x="137" y="12124"/>
                    </a:cubicBezTo>
                    <a:cubicBezTo>
                      <a:pt x="137" y="12261"/>
                      <a:pt x="274" y="12261"/>
                      <a:pt x="274" y="12398"/>
                    </a:cubicBezTo>
                    <a:cubicBezTo>
                      <a:pt x="-411" y="10067"/>
                      <a:pt x="411" y="7323"/>
                      <a:pt x="2606" y="5952"/>
                    </a:cubicBezTo>
                    <a:cubicBezTo>
                      <a:pt x="3978" y="4991"/>
                      <a:pt x="5624" y="4443"/>
                      <a:pt x="7269" y="4031"/>
                    </a:cubicBezTo>
                    <a:cubicBezTo>
                      <a:pt x="10287" y="3209"/>
                      <a:pt x="13305" y="2797"/>
                      <a:pt x="16322" y="2248"/>
                    </a:cubicBezTo>
                    <a:cubicBezTo>
                      <a:pt x="26746" y="740"/>
                      <a:pt x="37308" y="740"/>
                      <a:pt x="47732" y="328"/>
                    </a:cubicBezTo>
                    <a:cubicBezTo>
                      <a:pt x="67483" y="-220"/>
                      <a:pt x="87371" y="-220"/>
                      <a:pt x="107122" y="1425"/>
                    </a:cubicBezTo>
                    <a:cubicBezTo>
                      <a:pt x="116449" y="2248"/>
                      <a:pt x="125776" y="3209"/>
                      <a:pt x="135102" y="4717"/>
                    </a:cubicBezTo>
                    <a:cubicBezTo>
                      <a:pt x="144429" y="6226"/>
                      <a:pt x="153619" y="8283"/>
                      <a:pt x="162809" y="10478"/>
                    </a:cubicBezTo>
                    <a:cubicBezTo>
                      <a:pt x="169530" y="11987"/>
                      <a:pt x="176388" y="13633"/>
                      <a:pt x="183108" y="15690"/>
                    </a:cubicBezTo>
                    <a:cubicBezTo>
                      <a:pt x="187909" y="17199"/>
                      <a:pt x="192710" y="18845"/>
                      <a:pt x="197510" y="20354"/>
                    </a:cubicBezTo>
                    <a:cubicBezTo>
                      <a:pt x="203271" y="22136"/>
                      <a:pt x="206700" y="28309"/>
                      <a:pt x="205054" y="34207"/>
                    </a:cubicBezTo>
                    <a:cubicBezTo>
                      <a:pt x="204231" y="37087"/>
                      <a:pt x="202311" y="39419"/>
                      <a:pt x="199705" y="40790"/>
                    </a:cubicBezTo>
                    <a:cubicBezTo>
                      <a:pt x="199293" y="41065"/>
                      <a:pt x="198745" y="41202"/>
                      <a:pt x="198333" y="41476"/>
                    </a:cubicBezTo>
                    <a:cubicBezTo>
                      <a:pt x="195590" y="42436"/>
                      <a:pt x="192847" y="42299"/>
                      <a:pt x="190104" y="41476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9" name="任意多边形: 形状 398"/>
              <p:cNvSpPr/>
              <p:nvPr/>
            </p:nvSpPr>
            <p:spPr>
              <a:xfrm>
                <a:off x="3909247" y="2853202"/>
                <a:ext cx="73529" cy="92445"/>
              </a:xfrm>
              <a:custGeom>
                <a:avLst/>
                <a:gdLst>
                  <a:gd name="connsiteX0" fmla="*/ 3029 w 73529"/>
                  <a:gd name="connsiteY0" fmla="*/ 3429 h 92445"/>
                  <a:gd name="connsiteX1" fmla="*/ 12219 w 73529"/>
                  <a:gd name="connsiteY1" fmla="*/ 0 h 92445"/>
                  <a:gd name="connsiteX2" fmla="*/ 22917 w 73529"/>
                  <a:gd name="connsiteY2" fmla="*/ 3429 h 92445"/>
                  <a:gd name="connsiteX3" fmla="*/ 32793 w 73529"/>
                  <a:gd name="connsiteY3" fmla="*/ 12207 h 92445"/>
                  <a:gd name="connsiteX4" fmla="*/ 43217 w 73529"/>
                  <a:gd name="connsiteY4" fmla="*/ 25374 h 92445"/>
                  <a:gd name="connsiteX5" fmla="*/ 73255 w 73529"/>
                  <a:gd name="connsiteY5" fmla="*/ 91211 h 92445"/>
                  <a:gd name="connsiteX6" fmla="*/ 73529 w 73529"/>
                  <a:gd name="connsiteY6" fmla="*/ 92446 h 92445"/>
                  <a:gd name="connsiteX7" fmla="*/ 69963 w 73529"/>
                  <a:gd name="connsiteY7" fmla="*/ 86685 h 92445"/>
                  <a:gd name="connsiteX8" fmla="*/ 39102 w 73529"/>
                  <a:gd name="connsiteY8" fmla="*/ 44714 h 92445"/>
                  <a:gd name="connsiteX9" fmla="*/ 38279 w 73529"/>
                  <a:gd name="connsiteY9" fmla="*/ 43754 h 92445"/>
                  <a:gd name="connsiteX10" fmla="*/ 37593 w 73529"/>
                  <a:gd name="connsiteY10" fmla="*/ 42931 h 92445"/>
                  <a:gd name="connsiteX11" fmla="*/ 22231 w 73529"/>
                  <a:gd name="connsiteY11" fmla="*/ 26609 h 92445"/>
                  <a:gd name="connsiteX12" fmla="*/ 9338 w 73529"/>
                  <a:gd name="connsiteY12" fmla="*/ 16048 h 92445"/>
                  <a:gd name="connsiteX13" fmla="*/ 7144 w 73529"/>
                  <a:gd name="connsiteY13" fmla="*/ 14539 h 92445"/>
                  <a:gd name="connsiteX14" fmla="*/ 7007 w 73529"/>
                  <a:gd name="connsiteY14" fmla="*/ 14265 h 92445"/>
                  <a:gd name="connsiteX15" fmla="*/ 149 w 73529"/>
                  <a:gd name="connsiteY15" fmla="*/ 12207 h 92445"/>
                  <a:gd name="connsiteX16" fmla="*/ 11 w 73529"/>
                  <a:gd name="connsiteY16" fmla="*/ 11658 h 92445"/>
                  <a:gd name="connsiteX17" fmla="*/ 3029 w 73529"/>
                  <a:gd name="connsiteY17" fmla="*/ 3429 h 9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3529" h="92445">
                    <a:moveTo>
                      <a:pt x="3029" y="3429"/>
                    </a:moveTo>
                    <a:cubicBezTo>
                      <a:pt x="5361" y="960"/>
                      <a:pt x="8927" y="0"/>
                      <a:pt x="12219" y="0"/>
                    </a:cubicBezTo>
                    <a:cubicBezTo>
                      <a:pt x="16059" y="0"/>
                      <a:pt x="19625" y="1509"/>
                      <a:pt x="22917" y="3429"/>
                    </a:cubicBezTo>
                    <a:cubicBezTo>
                      <a:pt x="26620" y="5761"/>
                      <a:pt x="29912" y="8778"/>
                      <a:pt x="32793" y="12207"/>
                    </a:cubicBezTo>
                    <a:cubicBezTo>
                      <a:pt x="36633" y="16322"/>
                      <a:pt x="40062" y="20848"/>
                      <a:pt x="43217" y="25374"/>
                    </a:cubicBezTo>
                    <a:cubicBezTo>
                      <a:pt x="56933" y="45263"/>
                      <a:pt x="66945" y="67757"/>
                      <a:pt x="73255" y="91211"/>
                    </a:cubicBezTo>
                    <a:cubicBezTo>
                      <a:pt x="73392" y="91623"/>
                      <a:pt x="73392" y="92034"/>
                      <a:pt x="73529" y="92446"/>
                    </a:cubicBezTo>
                    <a:cubicBezTo>
                      <a:pt x="72432" y="90525"/>
                      <a:pt x="71197" y="88605"/>
                      <a:pt x="69963" y="86685"/>
                    </a:cubicBezTo>
                    <a:cubicBezTo>
                      <a:pt x="60636" y="72009"/>
                      <a:pt x="50349" y="58019"/>
                      <a:pt x="39102" y="44714"/>
                    </a:cubicBezTo>
                    <a:cubicBezTo>
                      <a:pt x="38691" y="44440"/>
                      <a:pt x="38416" y="44028"/>
                      <a:pt x="38279" y="43754"/>
                    </a:cubicBezTo>
                    <a:cubicBezTo>
                      <a:pt x="38005" y="43480"/>
                      <a:pt x="37868" y="43205"/>
                      <a:pt x="37593" y="42931"/>
                    </a:cubicBezTo>
                    <a:cubicBezTo>
                      <a:pt x="32655" y="37170"/>
                      <a:pt x="27581" y="31684"/>
                      <a:pt x="22231" y="26609"/>
                    </a:cubicBezTo>
                    <a:cubicBezTo>
                      <a:pt x="18117" y="22768"/>
                      <a:pt x="14002" y="19202"/>
                      <a:pt x="9338" y="16048"/>
                    </a:cubicBezTo>
                    <a:cubicBezTo>
                      <a:pt x="8652" y="15636"/>
                      <a:pt x="7830" y="14950"/>
                      <a:pt x="7144" y="14539"/>
                    </a:cubicBezTo>
                    <a:lnTo>
                      <a:pt x="7007" y="14265"/>
                    </a:lnTo>
                    <a:cubicBezTo>
                      <a:pt x="4812" y="13442"/>
                      <a:pt x="2480" y="12893"/>
                      <a:pt x="149" y="12207"/>
                    </a:cubicBezTo>
                    <a:cubicBezTo>
                      <a:pt x="11" y="11933"/>
                      <a:pt x="149" y="11796"/>
                      <a:pt x="11" y="11658"/>
                    </a:cubicBezTo>
                    <a:cubicBezTo>
                      <a:pt x="-126" y="8504"/>
                      <a:pt x="972" y="5623"/>
                      <a:pt x="3029" y="3429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  <p:grpSp>
          <p:nvGrpSpPr>
            <p:cNvPr id="286" name="组合 285"/>
            <p:cNvGrpSpPr/>
            <p:nvPr/>
          </p:nvGrpSpPr>
          <p:grpSpPr>
            <a:xfrm>
              <a:off x="3411300" y="1802058"/>
              <a:ext cx="1037960" cy="2781421"/>
              <a:chOff x="3411300" y="1802058"/>
              <a:chExt cx="1037960" cy="2781421"/>
            </a:xfrm>
          </p:grpSpPr>
          <p:sp>
            <p:nvSpPr>
              <p:cNvPr id="287" name="任意多边形: 形状 286"/>
              <p:cNvSpPr/>
              <p:nvPr/>
            </p:nvSpPr>
            <p:spPr>
              <a:xfrm>
                <a:off x="3898830" y="2840915"/>
                <a:ext cx="550430" cy="1742564"/>
              </a:xfrm>
              <a:custGeom>
                <a:avLst/>
                <a:gdLst>
                  <a:gd name="connsiteX0" fmla="*/ 363753 w 550430"/>
                  <a:gd name="connsiteY0" fmla="*/ 1120128 h 1742564"/>
                  <a:gd name="connsiteX1" fmla="*/ 366770 w 550430"/>
                  <a:gd name="connsiteY1" fmla="*/ 1118483 h 1742564"/>
                  <a:gd name="connsiteX2" fmla="*/ 369239 w 550430"/>
                  <a:gd name="connsiteY2" fmla="*/ 1116699 h 1742564"/>
                  <a:gd name="connsiteX3" fmla="*/ 370199 w 550430"/>
                  <a:gd name="connsiteY3" fmla="*/ 1115739 h 1742564"/>
                  <a:gd name="connsiteX4" fmla="*/ 371159 w 550430"/>
                  <a:gd name="connsiteY4" fmla="*/ 1114505 h 1742564"/>
                  <a:gd name="connsiteX5" fmla="*/ 372256 w 550430"/>
                  <a:gd name="connsiteY5" fmla="*/ 1112859 h 1742564"/>
                  <a:gd name="connsiteX6" fmla="*/ 373217 w 550430"/>
                  <a:gd name="connsiteY6" fmla="*/ 1110664 h 1742564"/>
                  <a:gd name="connsiteX7" fmla="*/ 374040 w 550430"/>
                  <a:gd name="connsiteY7" fmla="*/ 1108058 h 1742564"/>
                  <a:gd name="connsiteX8" fmla="*/ 374314 w 550430"/>
                  <a:gd name="connsiteY8" fmla="*/ 1106687 h 1742564"/>
                  <a:gd name="connsiteX9" fmla="*/ 374314 w 550430"/>
                  <a:gd name="connsiteY9" fmla="*/ 1105726 h 1742564"/>
                  <a:gd name="connsiteX10" fmla="*/ 374314 w 550430"/>
                  <a:gd name="connsiteY10" fmla="*/ 1104903 h 1742564"/>
                  <a:gd name="connsiteX11" fmla="*/ 374177 w 550430"/>
                  <a:gd name="connsiteY11" fmla="*/ 1104492 h 1742564"/>
                  <a:gd name="connsiteX12" fmla="*/ 374177 w 550430"/>
                  <a:gd name="connsiteY12" fmla="*/ 1104492 h 1742564"/>
                  <a:gd name="connsiteX13" fmla="*/ 374177 w 550430"/>
                  <a:gd name="connsiteY13" fmla="*/ 1104767 h 1742564"/>
                  <a:gd name="connsiteX14" fmla="*/ 374040 w 550430"/>
                  <a:gd name="connsiteY14" fmla="*/ 1104492 h 1742564"/>
                  <a:gd name="connsiteX15" fmla="*/ 373491 w 550430"/>
                  <a:gd name="connsiteY15" fmla="*/ 1103532 h 1742564"/>
                  <a:gd name="connsiteX16" fmla="*/ 372805 w 550430"/>
                  <a:gd name="connsiteY16" fmla="*/ 1102572 h 1742564"/>
                  <a:gd name="connsiteX17" fmla="*/ 372668 w 550430"/>
                  <a:gd name="connsiteY17" fmla="*/ 1102435 h 1742564"/>
                  <a:gd name="connsiteX18" fmla="*/ 373079 w 550430"/>
                  <a:gd name="connsiteY18" fmla="*/ 1102983 h 1742564"/>
                  <a:gd name="connsiteX19" fmla="*/ 372256 w 550430"/>
                  <a:gd name="connsiteY19" fmla="*/ 1102160 h 1742564"/>
                  <a:gd name="connsiteX20" fmla="*/ 369239 w 550430"/>
                  <a:gd name="connsiteY20" fmla="*/ 1099691 h 1742564"/>
                  <a:gd name="connsiteX21" fmla="*/ 364713 w 550430"/>
                  <a:gd name="connsiteY21" fmla="*/ 1096948 h 1742564"/>
                  <a:gd name="connsiteX22" fmla="*/ 359775 w 550430"/>
                  <a:gd name="connsiteY22" fmla="*/ 1094754 h 1742564"/>
                  <a:gd name="connsiteX23" fmla="*/ 354563 w 550430"/>
                  <a:gd name="connsiteY23" fmla="*/ 1093245 h 1742564"/>
                  <a:gd name="connsiteX24" fmla="*/ 350311 w 550430"/>
                  <a:gd name="connsiteY24" fmla="*/ 1092559 h 1742564"/>
                  <a:gd name="connsiteX25" fmla="*/ 342081 w 550430"/>
                  <a:gd name="connsiteY25" fmla="*/ 1092285 h 1742564"/>
                  <a:gd name="connsiteX26" fmla="*/ 332892 w 550430"/>
                  <a:gd name="connsiteY26" fmla="*/ 1093245 h 1742564"/>
                  <a:gd name="connsiteX27" fmla="*/ 319176 w 550430"/>
                  <a:gd name="connsiteY27" fmla="*/ 1096537 h 1742564"/>
                  <a:gd name="connsiteX28" fmla="*/ 304637 w 550430"/>
                  <a:gd name="connsiteY28" fmla="*/ 1102297 h 1742564"/>
                  <a:gd name="connsiteX29" fmla="*/ 292429 w 550430"/>
                  <a:gd name="connsiteY29" fmla="*/ 1108881 h 1742564"/>
                  <a:gd name="connsiteX30" fmla="*/ 284337 w 550430"/>
                  <a:gd name="connsiteY30" fmla="*/ 1114642 h 1742564"/>
                  <a:gd name="connsiteX31" fmla="*/ 292429 w 550430"/>
                  <a:gd name="connsiteY31" fmla="*/ 1117934 h 1742564"/>
                  <a:gd name="connsiteX32" fmla="*/ 306557 w 550430"/>
                  <a:gd name="connsiteY32" fmla="*/ 1122048 h 1742564"/>
                  <a:gd name="connsiteX33" fmla="*/ 305734 w 550430"/>
                  <a:gd name="connsiteY33" fmla="*/ 1121912 h 1742564"/>
                  <a:gd name="connsiteX34" fmla="*/ 321919 w 550430"/>
                  <a:gd name="connsiteY34" fmla="*/ 1124517 h 1742564"/>
                  <a:gd name="connsiteX35" fmla="*/ 337966 w 550430"/>
                  <a:gd name="connsiteY35" fmla="*/ 1125066 h 1742564"/>
                  <a:gd name="connsiteX36" fmla="*/ 350311 w 550430"/>
                  <a:gd name="connsiteY36" fmla="*/ 1123969 h 1742564"/>
                  <a:gd name="connsiteX37" fmla="*/ 359226 w 550430"/>
                  <a:gd name="connsiteY37" fmla="*/ 1121912 h 1742564"/>
                  <a:gd name="connsiteX38" fmla="*/ 363753 w 550430"/>
                  <a:gd name="connsiteY38" fmla="*/ 1120128 h 1742564"/>
                  <a:gd name="connsiteX39" fmla="*/ 496524 w 550430"/>
                  <a:gd name="connsiteY39" fmla="*/ 1560686 h 1742564"/>
                  <a:gd name="connsiteX40" fmla="*/ 503382 w 550430"/>
                  <a:gd name="connsiteY40" fmla="*/ 1556983 h 1742564"/>
                  <a:gd name="connsiteX41" fmla="*/ 508319 w 550430"/>
                  <a:gd name="connsiteY41" fmla="*/ 1553417 h 1742564"/>
                  <a:gd name="connsiteX42" fmla="*/ 512708 w 550430"/>
                  <a:gd name="connsiteY42" fmla="*/ 1549165 h 1742564"/>
                  <a:gd name="connsiteX43" fmla="*/ 516549 w 550430"/>
                  <a:gd name="connsiteY43" fmla="*/ 1544501 h 1742564"/>
                  <a:gd name="connsiteX44" fmla="*/ 519704 w 550430"/>
                  <a:gd name="connsiteY44" fmla="*/ 1539426 h 1742564"/>
                  <a:gd name="connsiteX45" fmla="*/ 520938 w 550430"/>
                  <a:gd name="connsiteY45" fmla="*/ 1536683 h 1742564"/>
                  <a:gd name="connsiteX46" fmla="*/ 521898 w 550430"/>
                  <a:gd name="connsiteY46" fmla="*/ 1533392 h 1742564"/>
                  <a:gd name="connsiteX47" fmla="*/ 522584 w 550430"/>
                  <a:gd name="connsiteY47" fmla="*/ 1529139 h 1742564"/>
                  <a:gd name="connsiteX48" fmla="*/ 522721 w 550430"/>
                  <a:gd name="connsiteY48" fmla="*/ 1525299 h 1742564"/>
                  <a:gd name="connsiteX49" fmla="*/ 522035 w 550430"/>
                  <a:gd name="connsiteY49" fmla="*/ 1518167 h 1742564"/>
                  <a:gd name="connsiteX50" fmla="*/ 520663 w 550430"/>
                  <a:gd name="connsiteY50" fmla="*/ 1512269 h 1742564"/>
                  <a:gd name="connsiteX51" fmla="*/ 518606 w 550430"/>
                  <a:gd name="connsiteY51" fmla="*/ 1506645 h 1742564"/>
                  <a:gd name="connsiteX52" fmla="*/ 515863 w 550430"/>
                  <a:gd name="connsiteY52" fmla="*/ 1501570 h 1742564"/>
                  <a:gd name="connsiteX53" fmla="*/ 511748 w 550430"/>
                  <a:gd name="connsiteY53" fmla="*/ 1495673 h 1742564"/>
                  <a:gd name="connsiteX54" fmla="*/ 503244 w 550430"/>
                  <a:gd name="connsiteY54" fmla="*/ 1486894 h 1742564"/>
                  <a:gd name="connsiteX55" fmla="*/ 493095 w 550430"/>
                  <a:gd name="connsiteY55" fmla="*/ 1478939 h 1742564"/>
                  <a:gd name="connsiteX56" fmla="*/ 480750 w 550430"/>
                  <a:gd name="connsiteY56" fmla="*/ 1471670 h 1742564"/>
                  <a:gd name="connsiteX57" fmla="*/ 457296 w 550430"/>
                  <a:gd name="connsiteY57" fmla="*/ 1461383 h 1742564"/>
                  <a:gd name="connsiteX58" fmla="*/ 429315 w 550430"/>
                  <a:gd name="connsiteY58" fmla="*/ 1452878 h 1742564"/>
                  <a:gd name="connsiteX59" fmla="*/ 405998 w 550430"/>
                  <a:gd name="connsiteY59" fmla="*/ 1449175 h 1742564"/>
                  <a:gd name="connsiteX60" fmla="*/ 381720 w 550430"/>
                  <a:gd name="connsiteY60" fmla="*/ 1448626 h 1742564"/>
                  <a:gd name="connsiteX61" fmla="*/ 382543 w 550430"/>
                  <a:gd name="connsiteY61" fmla="*/ 1448626 h 1742564"/>
                  <a:gd name="connsiteX62" fmla="*/ 357306 w 550430"/>
                  <a:gd name="connsiteY62" fmla="*/ 1451096 h 1742564"/>
                  <a:gd name="connsiteX63" fmla="*/ 332754 w 550430"/>
                  <a:gd name="connsiteY63" fmla="*/ 1457130 h 1742564"/>
                  <a:gd name="connsiteX64" fmla="*/ 316158 w 550430"/>
                  <a:gd name="connsiteY64" fmla="*/ 1463440 h 1742564"/>
                  <a:gd name="connsiteX65" fmla="*/ 301893 w 550430"/>
                  <a:gd name="connsiteY65" fmla="*/ 1470846 h 1742564"/>
                  <a:gd name="connsiteX66" fmla="*/ 309711 w 550430"/>
                  <a:gd name="connsiteY66" fmla="*/ 1480585 h 1742564"/>
                  <a:gd name="connsiteX67" fmla="*/ 309437 w 550430"/>
                  <a:gd name="connsiteY67" fmla="*/ 1480173 h 1742564"/>
                  <a:gd name="connsiteX68" fmla="*/ 342356 w 550430"/>
                  <a:gd name="connsiteY68" fmla="*/ 1514738 h 1742564"/>
                  <a:gd name="connsiteX69" fmla="*/ 364575 w 550430"/>
                  <a:gd name="connsiteY69" fmla="*/ 1532705 h 1742564"/>
                  <a:gd name="connsiteX70" fmla="*/ 387207 w 550430"/>
                  <a:gd name="connsiteY70" fmla="*/ 1547108 h 1742564"/>
                  <a:gd name="connsiteX71" fmla="*/ 385698 w 550430"/>
                  <a:gd name="connsiteY71" fmla="*/ 1546284 h 1742564"/>
                  <a:gd name="connsiteX72" fmla="*/ 409290 w 550430"/>
                  <a:gd name="connsiteY72" fmla="*/ 1557120 h 1742564"/>
                  <a:gd name="connsiteX73" fmla="*/ 432744 w 550430"/>
                  <a:gd name="connsiteY73" fmla="*/ 1563841 h 1742564"/>
                  <a:gd name="connsiteX74" fmla="*/ 447832 w 550430"/>
                  <a:gd name="connsiteY74" fmla="*/ 1566173 h 1742564"/>
                  <a:gd name="connsiteX75" fmla="*/ 463331 w 550430"/>
                  <a:gd name="connsiteY75" fmla="*/ 1566721 h 1742564"/>
                  <a:gd name="connsiteX76" fmla="*/ 477595 w 550430"/>
                  <a:gd name="connsiteY76" fmla="*/ 1565624 h 1742564"/>
                  <a:gd name="connsiteX77" fmla="*/ 475812 w 550430"/>
                  <a:gd name="connsiteY77" fmla="*/ 1565898 h 1742564"/>
                  <a:gd name="connsiteX78" fmla="*/ 489666 w 550430"/>
                  <a:gd name="connsiteY78" fmla="*/ 1563018 h 1742564"/>
                  <a:gd name="connsiteX79" fmla="*/ 496524 w 550430"/>
                  <a:gd name="connsiteY79" fmla="*/ 1560686 h 1742564"/>
                  <a:gd name="connsiteX80" fmla="*/ 289275 w 550430"/>
                  <a:gd name="connsiteY80" fmla="*/ 1742561 h 1742564"/>
                  <a:gd name="connsiteX81" fmla="*/ 276519 w 550430"/>
                  <a:gd name="connsiteY81" fmla="*/ 1736251 h 1742564"/>
                  <a:gd name="connsiteX82" fmla="*/ 259374 w 550430"/>
                  <a:gd name="connsiteY82" fmla="*/ 1720066 h 1742564"/>
                  <a:gd name="connsiteX83" fmla="*/ 230296 w 550430"/>
                  <a:gd name="connsiteY83" fmla="*/ 1678781 h 1742564"/>
                  <a:gd name="connsiteX84" fmla="*/ 210270 w 550430"/>
                  <a:gd name="connsiteY84" fmla="*/ 1580163 h 1742564"/>
                  <a:gd name="connsiteX85" fmla="*/ 213837 w 550430"/>
                  <a:gd name="connsiteY85" fmla="*/ 1555063 h 1742564"/>
                  <a:gd name="connsiteX86" fmla="*/ 221929 w 550430"/>
                  <a:gd name="connsiteY86" fmla="*/ 1529825 h 1742564"/>
                  <a:gd name="connsiteX87" fmla="*/ 233588 w 550430"/>
                  <a:gd name="connsiteY87" fmla="*/ 1506371 h 1742564"/>
                  <a:gd name="connsiteX88" fmla="*/ 247578 w 550430"/>
                  <a:gd name="connsiteY88" fmla="*/ 1485934 h 1742564"/>
                  <a:gd name="connsiteX89" fmla="*/ 266918 w 550430"/>
                  <a:gd name="connsiteY89" fmla="*/ 1466457 h 1742564"/>
                  <a:gd name="connsiteX90" fmla="*/ 245109 w 550430"/>
                  <a:gd name="connsiteY90" fmla="*/ 1431070 h 1742564"/>
                  <a:gd name="connsiteX91" fmla="*/ 220695 w 550430"/>
                  <a:gd name="connsiteY91" fmla="*/ 1380595 h 1742564"/>
                  <a:gd name="connsiteX92" fmla="*/ 196966 w 550430"/>
                  <a:gd name="connsiteY92" fmla="*/ 1277176 h 1742564"/>
                  <a:gd name="connsiteX93" fmla="*/ 198886 w 550430"/>
                  <a:gd name="connsiteY93" fmla="*/ 1224233 h 1742564"/>
                  <a:gd name="connsiteX94" fmla="*/ 210956 w 550430"/>
                  <a:gd name="connsiteY94" fmla="*/ 1173621 h 1742564"/>
                  <a:gd name="connsiteX95" fmla="*/ 223301 w 550430"/>
                  <a:gd name="connsiteY95" fmla="*/ 1146051 h 1742564"/>
                  <a:gd name="connsiteX96" fmla="*/ 238251 w 550430"/>
                  <a:gd name="connsiteY96" fmla="*/ 1123557 h 1742564"/>
                  <a:gd name="connsiteX97" fmla="*/ 241543 w 550430"/>
                  <a:gd name="connsiteY97" fmla="*/ 1119305 h 1742564"/>
                  <a:gd name="connsiteX98" fmla="*/ 178175 w 550430"/>
                  <a:gd name="connsiteY98" fmla="*/ 1065950 h 1742564"/>
                  <a:gd name="connsiteX99" fmla="*/ 114944 w 550430"/>
                  <a:gd name="connsiteY99" fmla="*/ 988455 h 1742564"/>
                  <a:gd name="connsiteX100" fmla="*/ 64469 w 550430"/>
                  <a:gd name="connsiteY100" fmla="*/ 901769 h 1742564"/>
                  <a:gd name="connsiteX101" fmla="*/ 29356 w 550430"/>
                  <a:gd name="connsiteY101" fmla="*/ 813164 h 1742564"/>
                  <a:gd name="connsiteX102" fmla="*/ 8234 w 550430"/>
                  <a:gd name="connsiteY102" fmla="*/ 716466 h 1742564"/>
                  <a:gd name="connsiteX103" fmla="*/ 4 w 550430"/>
                  <a:gd name="connsiteY103" fmla="*/ 618671 h 1742564"/>
                  <a:gd name="connsiteX104" fmla="*/ 13172 w 550430"/>
                  <a:gd name="connsiteY104" fmla="*/ 527323 h 1742564"/>
                  <a:gd name="connsiteX105" fmla="*/ 45953 w 550430"/>
                  <a:gd name="connsiteY105" fmla="*/ 441735 h 1742564"/>
                  <a:gd name="connsiteX106" fmla="*/ 71327 w 550430"/>
                  <a:gd name="connsiteY106" fmla="*/ 390163 h 1742564"/>
                  <a:gd name="connsiteX107" fmla="*/ 95056 w 550430"/>
                  <a:gd name="connsiteY107" fmla="*/ 337356 h 1742564"/>
                  <a:gd name="connsiteX108" fmla="*/ 105480 w 550430"/>
                  <a:gd name="connsiteY108" fmla="*/ 300186 h 1742564"/>
                  <a:gd name="connsiteX109" fmla="*/ 114807 w 550430"/>
                  <a:gd name="connsiteY109" fmla="*/ 245322 h 1742564"/>
                  <a:gd name="connsiteX110" fmla="*/ 116316 w 550430"/>
                  <a:gd name="connsiteY110" fmla="*/ 204585 h 1742564"/>
                  <a:gd name="connsiteX111" fmla="*/ 116453 w 550430"/>
                  <a:gd name="connsiteY111" fmla="*/ 206643 h 1742564"/>
                  <a:gd name="connsiteX112" fmla="*/ 114121 w 550430"/>
                  <a:gd name="connsiteY112" fmla="*/ 183463 h 1742564"/>
                  <a:gd name="connsiteX113" fmla="*/ 107400 w 550430"/>
                  <a:gd name="connsiteY113" fmla="*/ 154796 h 1742564"/>
                  <a:gd name="connsiteX114" fmla="*/ 97936 w 550430"/>
                  <a:gd name="connsiteY114" fmla="*/ 130382 h 1742564"/>
                  <a:gd name="connsiteX115" fmla="*/ 79146 w 550430"/>
                  <a:gd name="connsiteY115" fmla="*/ 97189 h 1742564"/>
                  <a:gd name="connsiteX116" fmla="*/ 80380 w 550430"/>
                  <a:gd name="connsiteY116" fmla="*/ 99109 h 1742564"/>
                  <a:gd name="connsiteX117" fmla="*/ 48970 w 550430"/>
                  <a:gd name="connsiteY117" fmla="*/ 56452 h 1742564"/>
                  <a:gd name="connsiteX118" fmla="*/ 49519 w 550430"/>
                  <a:gd name="connsiteY118" fmla="*/ 57138 h 1742564"/>
                  <a:gd name="connsiteX119" fmla="*/ 48696 w 550430"/>
                  <a:gd name="connsiteY119" fmla="*/ 56178 h 1742564"/>
                  <a:gd name="connsiteX120" fmla="*/ 48147 w 550430"/>
                  <a:gd name="connsiteY120" fmla="*/ 55492 h 1742564"/>
                  <a:gd name="connsiteX121" fmla="*/ 48422 w 550430"/>
                  <a:gd name="connsiteY121" fmla="*/ 55767 h 1742564"/>
                  <a:gd name="connsiteX122" fmla="*/ 32785 w 550430"/>
                  <a:gd name="connsiteY122" fmla="*/ 39033 h 1742564"/>
                  <a:gd name="connsiteX123" fmla="*/ 20030 w 550430"/>
                  <a:gd name="connsiteY123" fmla="*/ 28472 h 1742564"/>
                  <a:gd name="connsiteX124" fmla="*/ 17835 w 550430"/>
                  <a:gd name="connsiteY124" fmla="*/ 26826 h 1742564"/>
                  <a:gd name="connsiteX125" fmla="*/ 14406 w 550430"/>
                  <a:gd name="connsiteY125" fmla="*/ 7212 h 1742564"/>
                  <a:gd name="connsiteX126" fmla="*/ 33334 w 550430"/>
                  <a:gd name="connsiteY126" fmla="*/ 1314 h 1742564"/>
                  <a:gd name="connsiteX127" fmla="*/ 55143 w 550430"/>
                  <a:gd name="connsiteY127" fmla="*/ 15990 h 1742564"/>
                  <a:gd name="connsiteX128" fmla="*/ 78460 w 550430"/>
                  <a:gd name="connsiteY128" fmla="*/ 38896 h 1742564"/>
                  <a:gd name="connsiteX129" fmla="*/ 125094 w 550430"/>
                  <a:gd name="connsiteY129" fmla="*/ 109945 h 1742564"/>
                  <a:gd name="connsiteX130" fmla="*/ 141142 w 550430"/>
                  <a:gd name="connsiteY130" fmla="*/ 154522 h 1742564"/>
                  <a:gd name="connsiteX131" fmla="*/ 146217 w 550430"/>
                  <a:gd name="connsiteY131" fmla="*/ 180445 h 1742564"/>
                  <a:gd name="connsiteX132" fmla="*/ 148000 w 550430"/>
                  <a:gd name="connsiteY132" fmla="*/ 207740 h 1742564"/>
                  <a:gd name="connsiteX133" fmla="*/ 145531 w 550430"/>
                  <a:gd name="connsiteY133" fmla="*/ 252043 h 1742564"/>
                  <a:gd name="connsiteX134" fmla="*/ 137987 w 550430"/>
                  <a:gd name="connsiteY134" fmla="*/ 294425 h 1742564"/>
                  <a:gd name="connsiteX135" fmla="*/ 126466 w 550430"/>
                  <a:gd name="connsiteY135" fmla="*/ 334339 h 1742564"/>
                  <a:gd name="connsiteX136" fmla="*/ 109184 w 550430"/>
                  <a:gd name="connsiteY136" fmla="*/ 375624 h 1742564"/>
                  <a:gd name="connsiteX137" fmla="*/ 75717 w 550430"/>
                  <a:gd name="connsiteY137" fmla="*/ 444067 h 1742564"/>
                  <a:gd name="connsiteX138" fmla="*/ 50753 w 550430"/>
                  <a:gd name="connsiteY138" fmla="*/ 501948 h 1742564"/>
                  <a:gd name="connsiteX139" fmla="*/ 51028 w 550430"/>
                  <a:gd name="connsiteY139" fmla="*/ 501262 h 1742564"/>
                  <a:gd name="connsiteX140" fmla="*/ 35391 w 550430"/>
                  <a:gd name="connsiteY140" fmla="*/ 553520 h 1742564"/>
                  <a:gd name="connsiteX141" fmla="*/ 28533 w 550430"/>
                  <a:gd name="connsiteY141" fmla="*/ 595628 h 1742564"/>
                  <a:gd name="connsiteX142" fmla="*/ 27436 w 550430"/>
                  <a:gd name="connsiteY142" fmla="*/ 635816 h 1742564"/>
                  <a:gd name="connsiteX143" fmla="*/ 27436 w 550430"/>
                  <a:gd name="connsiteY143" fmla="*/ 634719 h 1742564"/>
                  <a:gd name="connsiteX144" fmla="*/ 36900 w 550430"/>
                  <a:gd name="connsiteY144" fmla="*/ 726753 h 1742564"/>
                  <a:gd name="connsiteX145" fmla="*/ 36763 w 550430"/>
                  <a:gd name="connsiteY145" fmla="*/ 726342 h 1742564"/>
                  <a:gd name="connsiteX146" fmla="*/ 57474 w 550430"/>
                  <a:gd name="connsiteY146" fmla="*/ 816456 h 1742564"/>
                  <a:gd name="connsiteX147" fmla="*/ 81066 w 550430"/>
                  <a:gd name="connsiteY147" fmla="*/ 877081 h 1742564"/>
                  <a:gd name="connsiteX148" fmla="*/ 80929 w 550430"/>
                  <a:gd name="connsiteY148" fmla="*/ 876669 h 1742564"/>
                  <a:gd name="connsiteX149" fmla="*/ 128112 w 550430"/>
                  <a:gd name="connsiteY149" fmla="*/ 962806 h 1742564"/>
                  <a:gd name="connsiteX150" fmla="*/ 174746 w 550430"/>
                  <a:gd name="connsiteY150" fmla="*/ 1025899 h 1742564"/>
                  <a:gd name="connsiteX151" fmla="*/ 173649 w 550430"/>
                  <a:gd name="connsiteY151" fmla="*/ 1024665 h 1742564"/>
                  <a:gd name="connsiteX152" fmla="*/ 217951 w 550430"/>
                  <a:gd name="connsiteY152" fmla="*/ 1070477 h 1742564"/>
                  <a:gd name="connsiteX153" fmla="*/ 245109 w 550430"/>
                  <a:gd name="connsiteY153" fmla="*/ 1092422 h 1742564"/>
                  <a:gd name="connsiteX154" fmla="*/ 258688 w 550430"/>
                  <a:gd name="connsiteY154" fmla="*/ 1101200 h 1742564"/>
                  <a:gd name="connsiteX155" fmla="*/ 275421 w 550430"/>
                  <a:gd name="connsiteY155" fmla="*/ 1087622 h 1742564"/>
                  <a:gd name="connsiteX156" fmla="*/ 321919 w 550430"/>
                  <a:gd name="connsiteY156" fmla="*/ 1067184 h 1742564"/>
                  <a:gd name="connsiteX157" fmla="*/ 370885 w 550430"/>
                  <a:gd name="connsiteY157" fmla="*/ 1068282 h 1742564"/>
                  <a:gd name="connsiteX158" fmla="*/ 393105 w 550430"/>
                  <a:gd name="connsiteY158" fmla="*/ 1081449 h 1742564"/>
                  <a:gd name="connsiteX159" fmla="*/ 403666 w 550430"/>
                  <a:gd name="connsiteY159" fmla="*/ 1102297 h 1742564"/>
                  <a:gd name="connsiteX160" fmla="*/ 399277 w 550430"/>
                  <a:gd name="connsiteY160" fmla="*/ 1123969 h 1742564"/>
                  <a:gd name="connsiteX161" fmla="*/ 376097 w 550430"/>
                  <a:gd name="connsiteY161" fmla="*/ 1144954 h 1742564"/>
                  <a:gd name="connsiteX162" fmla="*/ 350448 w 550430"/>
                  <a:gd name="connsiteY162" fmla="*/ 1150989 h 1742564"/>
                  <a:gd name="connsiteX163" fmla="*/ 303402 w 550430"/>
                  <a:gd name="connsiteY163" fmla="*/ 1147149 h 1742564"/>
                  <a:gd name="connsiteX164" fmla="*/ 265957 w 550430"/>
                  <a:gd name="connsiteY164" fmla="*/ 1133158 h 1742564"/>
                  <a:gd name="connsiteX165" fmla="*/ 255122 w 550430"/>
                  <a:gd name="connsiteY165" fmla="*/ 1147012 h 1742564"/>
                  <a:gd name="connsiteX166" fmla="*/ 244698 w 550430"/>
                  <a:gd name="connsiteY166" fmla="*/ 1163882 h 1742564"/>
                  <a:gd name="connsiteX167" fmla="*/ 238114 w 550430"/>
                  <a:gd name="connsiteY167" fmla="*/ 1178284 h 1742564"/>
                  <a:gd name="connsiteX168" fmla="*/ 229061 w 550430"/>
                  <a:gd name="connsiteY168" fmla="*/ 1209282 h 1742564"/>
                  <a:gd name="connsiteX169" fmla="*/ 229336 w 550430"/>
                  <a:gd name="connsiteY169" fmla="*/ 1208459 h 1742564"/>
                  <a:gd name="connsiteX170" fmla="*/ 228924 w 550430"/>
                  <a:gd name="connsiteY170" fmla="*/ 1210105 h 1742564"/>
                  <a:gd name="connsiteX171" fmla="*/ 223849 w 550430"/>
                  <a:gd name="connsiteY171" fmla="*/ 1242338 h 1742564"/>
                  <a:gd name="connsiteX172" fmla="*/ 223986 w 550430"/>
                  <a:gd name="connsiteY172" fmla="*/ 1241240 h 1742564"/>
                  <a:gd name="connsiteX173" fmla="*/ 223164 w 550430"/>
                  <a:gd name="connsiteY173" fmla="*/ 1269495 h 1742564"/>
                  <a:gd name="connsiteX174" fmla="*/ 223164 w 550430"/>
                  <a:gd name="connsiteY174" fmla="*/ 1268672 h 1742564"/>
                  <a:gd name="connsiteX175" fmla="*/ 223164 w 550430"/>
                  <a:gd name="connsiteY175" fmla="*/ 1269633 h 1742564"/>
                  <a:gd name="connsiteX176" fmla="*/ 223164 w 550430"/>
                  <a:gd name="connsiteY176" fmla="*/ 1270456 h 1742564"/>
                  <a:gd name="connsiteX177" fmla="*/ 223164 w 550430"/>
                  <a:gd name="connsiteY177" fmla="*/ 1269770 h 1742564"/>
                  <a:gd name="connsiteX178" fmla="*/ 226455 w 550430"/>
                  <a:gd name="connsiteY178" fmla="*/ 1307214 h 1742564"/>
                  <a:gd name="connsiteX179" fmla="*/ 234959 w 550430"/>
                  <a:gd name="connsiteY179" fmla="*/ 1344385 h 1742564"/>
                  <a:gd name="connsiteX180" fmla="*/ 253064 w 550430"/>
                  <a:gd name="connsiteY180" fmla="*/ 1391431 h 1742564"/>
                  <a:gd name="connsiteX181" fmla="*/ 282691 w 550430"/>
                  <a:gd name="connsiteY181" fmla="*/ 1444374 h 1742564"/>
                  <a:gd name="connsiteX182" fmla="*/ 287629 w 550430"/>
                  <a:gd name="connsiteY182" fmla="*/ 1451781 h 1742564"/>
                  <a:gd name="connsiteX183" fmla="*/ 288315 w 550430"/>
                  <a:gd name="connsiteY183" fmla="*/ 1451370 h 1742564"/>
                  <a:gd name="connsiteX184" fmla="*/ 338378 w 550430"/>
                  <a:gd name="connsiteY184" fmla="*/ 1430247 h 1742564"/>
                  <a:gd name="connsiteX185" fmla="*/ 394202 w 550430"/>
                  <a:gd name="connsiteY185" fmla="*/ 1423389 h 1742564"/>
                  <a:gd name="connsiteX186" fmla="*/ 447557 w 550430"/>
                  <a:gd name="connsiteY186" fmla="*/ 1431070 h 1742564"/>
                  <a:gd name="connsiteX187" fmla="*/ 471972 w 550430"/>
                  <a:gd name="connsiteY187" fmla="*/ 1439162 h 1742564"/>
                  <a:gd name="connsiteX188" fmla="*/ 495289 w 550430"/>
                  <a:gd name="connsiteY188" fmla="*/ 1449587 h 1742564"/>
                  <a:gd name="connsiteX189" fmla="*/ 535888 w 550430"/>
                  <a:gd name="connsiteY189" fmla="*/ 1482368 h 1742564"/>
                  <a:gd name="connsiteX190" fmla="*/ 550427 w 550430"/>
                  <a:gd name="connsiteY190" fmla="*/ 1527905 h 1742564"/>
                  <a:gd name="connsiteX191" fmla="*/ 523133 w 550430"/>
                  <a:gd name="connsiteY191" fmla="*/ 1576871 h 1742564"/>
                  <a:gd name="connsiteX192" fmla="*/ 477047 w 550430"/>
                  <a:gd name="connsiteY192" fmla="*/ 1593056 h 1742564"/>
                  <a:gd name="connsiteX193" fmla="*/ 450438 w 550430"/>
                  <a:gd name="connsiteY193" fmla="*/ 1593467 h 1742564"/>
                  <a:gd name="connsiteX194" fmla="*/ 396808 w 550430"/>
                  <a:gd name="connsiteY194" fmla="*/ 1580711 h 1742564"/>
                  <a:gd name="connsiteX195" fmla="*/ 372256 w 550430"/>
                  <a:gd name="connsiteY195" fmla="*/ 1568916 h 1742564"/>
                  <a:gd name="connsiteX196" fmla="*/ 348253 w 550430"/>
                  <a:gd name="connsiteY196" fmla="*/ 1553417 h 1742564"/>
                  <a:gd name="connsiteX197" fmla="*/ 327405 w 550430"/>
                  <a:gd name="connsiteY197" fmla="*/ 1536546 h 1742564"/>
                  <a:gd name="connsiteX198" fmla="*/ 308203 w 550430"/>
                  <a:gd name="connsiteY198" fmla="*/ 1518029 h 1742564"/>
                  <a:gd name="connsiteX199" fmla="*/ 280496 w 550430"/>
                  <a:gd name="connsiteY199" fmla="*/ 1485522 h 1742564"/>
                  <a:gd name="connsiteX200" fmla="*/ 268701 w 550430"/>
                  <a:gd name="connsiteY200" fmla="*/ 1496632 h 1742564"/>
                  <a:gd name="connsiteX201" fmla="*/ 258962 w 550430"/>
                  <a:gd name="connsiteY201" fmla="*/ 1508977 h 1742564"/>
                  <a:gd name="connsiteX202" fmla="*/ 250184 w 550430"/>
                  <a:gd name="connsiteY202" fmla="*/ 1523653 h 1742564"/>
                  <a:gd name="connsiteX203" fmla="*/ 250870 w 550430"/>
                  <a:gd name="connsiteY203" fmla="*/ 1522281 h 1742564"/>
                  <a:gd name="connsiteX204" fmla="*/ 247578 w 550430"/>
                  <a:gd name="connsiteY204" fmla="*/ 1528591 h 1742564"/>
                  <a:gd name="connsiteX205" fmla="*/ 248264 w 550430"/>
                  <a:gd name="connsiteY205" fmla="*/ 1527356 h 1742564"/>
                  <a:gd name="connsiteX206" fmla="*/ 240309 w 550430"/>
                  <a:gd name="connsiteY206" fmla="*/ 1544913 h 1742564"/>
                  <a:gd name="connsiteX207" fmla="*/ 235371 w 550430"/>
                  <a:gd name="connsiteY207" fmla="*/ 1560824 h 1742564"/>
                  <a:gd name="connsiteX208" fmla="*/ 232902 w 550430"/>
                  <a:gd name="connsiteY208" fmla="*/ 1576460 h 1742564"/>
                  <a:gd name="connsiteX209" fmla="*/ 231942 w 550430"/>
                  <a:gd name="connsiteY209" fmla="*/ 1603892 h 1742564"/>
                  <a:gd name="connsiteX210" fmla="*/ 233588 w 550430"/>
                  <a:gd name="connsiteY210" fmla="*/ 1621037 h 1742564"/>
                  <a:gd name="connsiteX211" fmla="*/ 233588 w 550430"/>
                  <a:gd name="connsiteY211" fmla="*/ 1620762 h 1742564"/>
                  <a:gd name="connsiteX212" fmla="*/ 233862 w 550430"/>
                  <a:gd name="connsiteY212" fmla="*/ 1622546 h 1742564"/>
                  <a:gd name="connsiteX213" fmla="*/ 233588 w 550430"/>
                  <a:gd name="connsiteY213" fmla="*/ 1621174 h 1742564"/>
                  <a:gd name="connsiteX214" fmla="*/ 234273 w 550430"/>
                  <a:gd name="connsiteY214" fmla="*/ 1625288 h 1742564"/>
                  <a:gd name="connsiteX215" fmla="*/ 234273 w 550430"/>
                  <a:gd name="connsiteY215" fmla="*/ 1625014 h 1742564"/>
                  <a:gd name="connsiteX216" fmla="*/ 238251 w 550430"/>
                  <a:gd name="connsiteY216" fmla="*/ 1641473 h 1742564"/>
                  <a:gd name="connsiteX217" fmla="*/ 238251 w 550430"/>
                  <a:gd name="connsiteY217" fmla="*/ 1641336 h 1742564"/>
                  <a:gd name="connsiteX218" fmla="*/ 248538 w 550430"/>
                  <a:gd name="connsiteY218" fmla="*/ 1668631 h 1742564"/>
                  <a:gd name="connsiteX219" fmla="*/ 247852 w 550430"/>
                  <a:gd name="connsiteY219" fmla="*/ 1667397 h 1742564"/>
                  <a:gd name="connsiteX220" fmla="*/ 256631 w 550430"/>
                  <a:gd name="connsiteY220" fmla="*/ 1683581 h 1742564"/>
                  <a:gd name="connsiteX221" fmla="*/ 256082 w 550430"/>
                  <a:gd name="connsiteY221" fmla="*/ 1682759 h 1742564"/>
                  <a:gd name="connsiteX222" fmla="*/ 271581 w 550430"/>
                  <a:gd name="connsiteY222" fmla="*/ 1704018 h 1742564"/>
                  <a:gd name="connsiteX223" fmla="*/ 293389 w 550430"/>
                  <a:gd name="connsiteY223" fmla="*/ 1725964 h 1742564"/>
                  <a:gd name="connsiteX224" fmla="*/ 292841 w 550430"/>
                  <a:gd name="connsiteY224" fmla="*/ 1725416 h 1742564"/>
                  <a:gd name="connsiteX225" fmla="*/ 296407 w 550430"/>
                  <a:gd name="connsiteY225" fmla="*/ 1729393 h 1742564"/>
                  <a:gd name="connsiteX226" fmla="*/ 291881 w 550430"/>
                  <a:gd name="connsiteY226" fmla="*/ 1742286 h 1742564"/>
                  <a:gd name="connsiteX227" fmla="*/ 289275 w 550430"/>
                  <a:gd name="connsiteY227" fmla="*/ 1742561 h 1742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</a:cxnLst>
                <a:rect l="l" t="t" r="r" b="b"/>
                <a:pathLst>
                  <a:path w="550430" h="1742564">
                    <a:moveTo>
                      <a:pt x="363753" y="1120128"/>
                    </a:moveTo>
                    <a:cubicBezTo>
                      <a:pt x="364850" y="1119580"/>
                      <a:pt x="365810" y="1119031"/>
                      <a:pt x="366770" y="1118483"/>
                    </a:cubicBezTo>
                    <a:cubicBezTo>
                      <a:pt x="367593" y="1117934"/>
                      <a:pt x="368416" y="1117385"/>
                      <a:pt x="369239" y="1116699"/>
                    </a:cubicBezTo>
                    <a:cubicBezTo>
                      <a:pt x="369513" y="1116425"/>
                      <a:pt x="369925" y="1116151"/>
                      <a:pt x="370199" y="1115739"/>
                    </a:cubicBezTo>
                    <a:cubicBezTo>
                      <a:pt x="370473" y="1115328"/>
                      <a:pt x="370885" y="1114916"/>
                      <a:pt x="371159" y="1114505"/>
                    </a:cubicBezTo>
                    <a:cubicBezTo>
                      <a:pt x="371571" y="1113956"/>
                      <a:pt x="371845" y="1113407"/>
                      <a:pt x="372256" y="1112859"/>
                    </a:cubicBezTo>
                    <a:cubicBezTo>
                      <a:pt x="372668" y="1112173"/>
                      <a:pt x="372942" y="1111350"/>
                      <a:pt x="373217" y="1110664"/>
                    </a:cubicBezTo>
                    <a:cubicBezTo>
                      <a:pt x="373491" y="1109841"/>
                      <a:pt x="373765" y="1108881"/>
                      <a:pt x="374040" y="1108058"/>
                    </a:cubicBezTo>
                    <a:cubicBezTo>
                      <a:pt x="374177" y="1107647"/>
                      <a:pt x="374177" y="1107098"/>
                      <a:pt x="374314" y="1106687"/>
                    </a:cubicBezTo>
                    <a:cubicBezTo>
                      <a:pt x="374314" y="1106412"/>
                      <a:pt x="374314" y="1106001"/>
                      <a:pt x="374314" y="1105726"/>
                    </a:cubicBezTo>
                    <a:cubicBezTo>
                      <a:pt x="374314" y="1105452"/>
                      <a:pt x="374314" y="1105178"/>
                      <a:pt x="374314" y="1104903"/>
                    </a:cubicBezTo>
                    <a:cubicBezTo>
                      <a:pt x="374314" y="1104767"/>
                      <a:pt x="374314" y="1104629"/>
                      <a:pt x="374177" y="1104492"/>
                    </a:cubicBezTo>
                    <a:cubicBezTo>
                      <a:pt x="374177" y="1104492"/>
                      <a:pt x="374177" y="1104492"/>
                      <a:pt x="374177" y="1104492"/>
                    </a:cubicBezTo>
                    <a:cubicBezTo>
                      <a:pt x="374177" y="1104629"/>
                      <a:pt x="374177" y="1104629"/>
                      <a:pt x="374177" y="1104767"/>
                    </a:cubicBezTo>
                    <a:cubicBezTo>
                      <a:pt x="374177" y="1104629"/>
                      <a:pt x="374040" y="1104492"/>
                      <a:pt x="374040" y="1104492"/>
                    </a:cubicBezTo>
                    <a:cubicBezTo>
                      <a:pt x="373902" y="1104218"/>
                      <a:pt x="373765" y="1103806"/>
                      <a:pt x="373491" y="1103532"/>
                    </a:cubicBezTo>
                    <a:cubicBezTo>
                      <a:pt x="373217" y="1103258"/>
                      <a:pt x="372942" y="1102846"/>
                      <a:pt x="372805" y="1102572"/>
                    </a:cubicBezTo>
                    <a:cubicBezTo>
                      <a:pt x="372805" y="1102572"/>
                      <a:pt x="372668" y="1102572"/>
                      <a:pt x="372668" y="1102435"/>
                    </a:cubicBezTo>
                    <a:cubicBezTo>
                      <a:pt x="372805" y="1102572"/>
                      <a:pt x="372942" y="1102846"/>
                      <a:pt x="373079" y="1102983"/>
                    </a:cubicBezTo>
                    <a:cubicBezTo>
                      <a:pt x="372805" y="1102709"/>
                      <a:pt x="372531" y="1102435"/>
                      <a:pt x="372256" y="1102160"/>
                    </a:cubicBezTo>
                    <a:cubicBezTo>
                      <a:pt x="371296" y="1101338"/>
                      <a:pt x="370199" y="1100514"/>
                      <a:pt x="369239" y="1099691"/>
                    </a:cubicBezTo>
                    <a:cubicBezTo>
                      <a:pt x="367730" y="1098731"/>
                      <a:pt x="366221" y="1097909"/>
                      <a:pt x="364713" y="1096948"/>
                    </a:cubicBezTo>
                    <a:cubicBezTo>
                      <a:pt x="363067" y="1096125"/>
                      <a:pt x="361421" y="1095439"/>
                      <a:pt x="359775" y="1094754"/>
                    </a:cubicBezTo>
                    <a:cubicBezTo>
                      <a:pt x="357992" y="1094205"/>
                      <a:pt x="356346" y="1093656"/>
                      <a:pt x="354563" y="1093245"/>
                    </a:cubicBezTo>
                    <a:cubicBezTo>
                      <a:pt x="353191" y="1092971"/>
                      <a:pt x="351682" y="1092696"/>
                      <a:pt x="350311" y="1092559"/>
                    </a:cubicBezTo>
                    <a:cubicBezTo>
                      <a:pt x="347568" y="1092285"/>
                      <a:pt x="344824" y="1092285"/>
                      <a:pt x="342081" y="1092285"/>
                    </a:cubicBezTo>
                    <a:cubicBezTo>
                      <a:pt x="338927" y="1092422"/>
                      <a:pt x="335909" y="1092833"/>
                      <a:pt x="332892" y="1093245"/>
                    </a:cubicBezTo>
                    <a:cubicBezTo>
                      <a:pt x="328228" y="1094068"/>
                      <a:pt x="323702" y="1095165"/>
                      <a:pt x="319176" y="1096537"/>
                    </a:cubicBezTo>
                    <a:cubicBezTo>
                      <a:pt x="314238" y="1098183"/>
                      <a:pt x="309437" y="1100103"/>
                      <a:pt x="304637" y="1102297"/>
                    </a:cubicBezTo>
                    <a:cubicBezTo>
                      <a:pt x="300522" y="1104355"/>
                      <a:pt x="296407" y="1106549"/>
                      <a:pt x="292429" y="1108881"/>
                    </a:cubicBezTo>
                    <a:cubicBezTo>
                      <a:pt x="289686" y="1110664"/>
                      <a:pt x="286943" y="1112584"/>
                      <a:pt x="284337" y="1114642"/>
                    </a:cubicBezTo>
                    <a:cubicBezTo>
                      <a:pt x="287080" y="1115876"/>
                      <a:pt x="289686" y="1116974"/>
                      <a:pt x="292429" y="1117934"/>
                    </a:cubicBezTo>
                    <a:cubicBezTo>
                      <a:pt x="297093" y="1119580"/>
                      <a:pt x="301756" y="1120951"/>
                      <a:pt x="306557" y="1122048"/>
                    </a:cubicBezTo>
                    <a:cubicBezTo>
                      <a:pt x="306282" y="1122048"/>
                      <a:pt x="306008" y="1121912"/>
                      <a:pt x="305734" y="1121912"/>
                    </a:cubicBezTo>
                    <a:cubicBezTo>
                      <a:pt x="311083" y="1123009"/>
                      <a:pt x="316432" y="1123969"/>
                      <a:pt x="321919" y="1124517"/>
                    </a:cubicBezTo>
                    <a:cubicBezTo>
                      <a:pt x="327268" y="1124929"/>
                      <a:pt x="332617" y="1125203"/>
                      <a:pt x="337966" y="1125066"/>
                    </a:cubicBezTo>
                    <a:cubicBezTo>
                      <a:pt x="342081" y="1124929"/>
                      <a:pt x="346196" y="1124517"/>
                      <a:pt x="350311" y="1123969"/>
                    </a:cubicBezTo>
                    <a:cubicBezTo>
                      <a:pt x="353328" y="1123420"/>
                      <a:pt x="356346" y="1122734"/>
                      <a:pt x="359226" y="1121912"/>
                    </a:cubicBezTo>
                    <a:cubicBezTo>
                      <a:pt x="360872" y="1121363"/>
                      <a:pt x="362244" y="1120677"/>
                      <a:pt x="363753" y="1120128"/>
                    </a:cubicBezTo>
                    <a:close/>
                    <a:moveTo>
                      <a:pt x="496524" y="1560686"/>
                    </a:moveTo>
                    <a:cubicBezTo>
                      <a:pt x="498855" y="1559589"/>
                      <a:pt x="501187" y="1558354"/>
                      <a:pt x="503382" y="1556983"/>
                    </a:cubicBezTo>
                    <a:cubicBezTo>
                      <a:pt x="505027" y="1555886"/>
                      <a:pt x="506673" y="1554651"/>
                      <a:pt x="508319" y="1553417"/>
                    </a:cubicBezTo>
                    <a:cubicBezTo>
                      <a:pt x="509828" y="1552045"/>
                      <a:pt x="511337" y="1550673"/>
                      <a:pt x="512708" y="1549165"/>
                    </a:cubicBezTo>
                    <a:cubicBezTo>
                      <a:pt x="514080" y="1547656"/>
                      <a:pt x="515314" y="1546147"/>
                      <a:pt x="516549" y="1544501"/>
                    </a:cubicBezTo>
                    <a:cubicBezTo>
                      <a:pt x="517646" y="1542855"/>
                      <a:pt x="518743" y="1541209"/>
                      <a:pt x="519704" y="1539426"/>
                    </a:cubicBezTo>
                    <a:cubicBezTo>
                      <a:pt x="520115" y="1538603"/>
                      <a:pt x="520527" y="1537643"/>
                      <a:pt x="520938" y="1536683"/>
                    </a:cubicBezTo>
                    <a:cubicBezTo>
                      <a:pt x="521349" y="1535586"/>
                      <a:pt x="521624" y="1534489"/>
                      <a:pt x="521898" y="1533392"/>
                    </a:cubicBezTo>
                    <a:cubicBezTo>
                      <a:pt x="522172" y="1532020"/>
                      <a:pt x="522447" y="1530648"/>
                      <a:pt x="522584" y="1529139"/>
                    </a:cubicBezTo>
                    <a:cubicBezTo>
                      <a:pt x="522721" y="1527905"/>
                      <a:pt x="522721" y="1526534"/>
                      <a:pt x="522721" y="1525299"/>
                    </a:cubicBezTo>
                    <a:cubicBezTo>
                      <a:pt x="522584" y="1522830"/>
                      <a:pt x="522310" y="1520498"/>
                      <a:pt x="522035" y="1518167"/>
                    </a:cubicBezTo>
                    <a:cubicBezTo>
                      <a:pt x="521624" y="1516109"/>
                      <a:pt x="521212" y="1514189"/>
                      <a:pt x="520663" y="1512269"/>
                    </a:cubicBezTo>
                    <a:cubicBezTo>
                      <a:pt x="519978" y="1510348"/>
                      <a:pt x="519292" y="1508565"/>
                      <a:pt x="518606" y="1506645"/>
                    </a:cubicBezTo>
                    <a:cubicBezTo>
                      <a:pt x="517783" y="1504862"/>
                      <a:pt x="516823" y="1503216"/>
                      <a:pt x="515863" y="1501570"/>
                    </a:cubicBezTo>
                    <a:cubicBezTo>
                      <a:pt x="514491" y="1499513"/>
                      <a:pt x="513120" y="1497593"/>
                      <a:pt x="511748" y="1495673"/>
                    </a:cubicBezTo>
                    <a:cubicBezTo>
                      <a:pt x="509005" y="1492655"/>
                      <a:pt x="506262" y="1489637"/>
                      <a:pt x="503244" y="1486894"/>
                    </a:cubicBezTo>
                    <a:cubicBezTo>
                      <a:pt x="499953" y="1484151"/>
                      <a:pt x="496660" y="1481545"/>
                      <a:pt x="493095" y="1478939"/>
                    </a:cubicBezTo>
                    <a:cubicBezTo>
                      <a:pt x="489117" y="1476333"/>
                      <a:pt x="485002" y="1474001"/>
                      <a:pt x="480750" y="1471670"/>
                    </a:cubicBezTo>
                    <a:cubicBezTo>
                      <a:pt x="473069" y="1467966"/>
                      <a:pt x="465251" y="1464537"/>
                      <a:pt x="457296" y="1461383"/>
                    </a:cubicBezTo>
                    <a:cubicBezTo>
                      <a:pt x="448106" y="1458090"/>
                      <a:pt x="438779" y="1455210"/>
                      <a:pt x="429315" y="1452878"/>
                    </a:cubicBezTo>
                    <a:cubicBezTo>
                      <a:pt x="421497" y="1451232"/>
                      <a:pt x="413816" y="1449998"/>
                      <a:pt x="405998" y="1449175"/>
                    </a:cubicBezTo>
                    <a:cubicBezTo>
                      <a:pt x="397905" y="1448626"/>
                      <a:pt x="389813" y="1448489"/>
                      <a:pt x="381720" y="1448626"/>
                    </a:cubicBezTo>
                    <a:cubicBezTo>
                      <a:pt x="381995" y="1448626"/>
                      <a:pt x="382269" y="1448626"/>
                      <a:pt x="382543" y="1448626"/>
                    </a:cubicBezTo>
                    <a:cubicBezTo>
                      <a:pt x="374040" y="1449038"/>
                      <a:pt x="365673" y="1449861"/>
                      <a:pt x="357306" y="1451096"/>
                    </a:cubicBezTo>
                    <a:cubicBezTo>
                      <a:pt x="348939" y="1452604"/>
                      <a:pt x="340847" y="1454661"/>
                      <a:pt x="332754" y="1457130"/>
                    </a:cubicBezTo>
                    <a:cubicBezTo>
                      <a:pt x="327131" y="1459051"/>
                      <a:pt x="321644" y="1461245"/>
                      <a:pt x="316158" y="1463440"/>
                    </a:cubicBezTo>
                    <a:cubicBezTo>
                      <a:pt x="311220" y="1465771"/>
                      <a:pt x="306557" y="1468241"/>
                      <a:pt x="301893" y="1470846"/>
                    </a:cubicBezTo>
                    <a:cubicBezTo>
                      <a:pt x="304499" y="1474138"/>
                      <a:pt x="307105" y="1477293"/>
                      <a:pt x="309711" y="1480585"/>
                    </a:cubicBezTo>
                    <a:cubicBezTo>
                      <a:pt x="309574" y="1480448"/>
                      <a:pt x="309437" y="1480310"/>
                      <a:pt x="309437" y="1480173"/>
                    </a:cubicBezTo>
                    <a:cubicBezTo>
                      <a:pt x="319861" y="1492244"/>
                      <a:pt x="330697" y="1503765"/>
                      <a:pt x="342356" y="1514738"/>
                    </a:cubicBezTo>
                    <a:cubicBezTo>
                      <a:pt x="349625" y="1521047"/>
                      <a:pt x="356895" y="1527082"/>
                      <a:pt x="364575" y="1532705"/>
                    </a:cubicBezTo>
                    <a:cubicBezTo>
                      <a:pt x="371982" y="1537780"/>
                      <a:pt x="379389" y="1542581"/>
                      <a:pt x="387207" y="1547108"/>
                    </a:cubicBezTo>
                    <a:cubicBezTo>
                      <a:pt x="386658" y="1546833"/>
                      <a:pt x="386247" y="1546559"/>
                      <a:pt x="385698" y="1546284"/>
                    </a:cubicBezTo>
                    <a:cubicBezTo>
                      <a:pt x="393516" y="1550262"/>
                      <a:pt x="401197" y="1553828"/>
                      <a:pt x="409290" y="1557120"/>
                    </a:cubicBezTo>
                    <a:cubicBezTo>
                      <a:pt x="416971" y="1559726"/>
                      <a:pt x="424789" y="1561921"/>
                      <a:pt x="432744" y="1563841"/>
                    </a:cubicBezTo>
                    <a:cubicBezTo>
                      <a:pt x="437819" y="1564664"/>
                      <a:pt x="442757" y="1565487"/>
                      <a:pt x="447832" y="1566173"/>
                    </a:cubicBezTo>
                    <a:cubicBezTo>
                      <a:pt x="453044" y="1566447"/>
                      <a:pt x="458119" y="1566721"/>
                      <a:pt x="463331" y="1566721"/>
                    </a:cubicBezTo>
                    <a:cubicBezTo>
                      <a:pt x="468131" y="1566447"/>
                      <a:pt x="472795" y="1566035"/>
                      <a:pt x="477595" y="1565624"/>
                    </a:cubicBezTo>
                    <a:cubicBezTo>
                      <a:pt x="477047" y="1565761"/>
                      <a:pt x="476361" y="1565898"/>
                      <a:pt x="475812" y="1565898"/>
                    </a:cubicBezTo>
                    <a:cubicBezTo>
                      <a:pt x="480476" y="1565075"/>
                      <a:pt x="485139" y="1564253"/>
                      <a:pt x="489666" y="1563018"/>
                    </a:cubicBezTo>
                    <a:cubicBezTo>
                      <a:pt x="491860" y="1562332"/>
                      <a:pt x="494192" y="1561509"/>
                      <a:pt x="496524" y="1560686"/>
                    </a:cubicBezTo>
                    <a:close/>
                    <a:moveTo>
                      <a:pt x="289275" y="1742561"/>
                    </a:moveTo>
                    <a:cubicBezTo>
                      <a:pt x="284063" y="1742697"/>
                      <a:pt x="280222" y="1739406"/>
                      <a:pt x="276519" y="1736251"/>
                    </a:cubicBezTo>
                    <a:cubicBezTo>
                      <a:pt x="270484" y="1731313"/>
                      <a:pt x="264723" y="1725827"/>
                      <a:pt x="259374" y="1720066"/>
                    </a:cubicBezTo>
                    <a:cubicBezTo>
                      <a:pt x="247715" y="1707859"/>
                      <a:pt x="237840" y="1693868"/>
                      <a:pt x="230296" y="1678781"/>
                    </a:cubicBezTo>
                    <a:cubicBezTo>
                      <a:pt x="215071" y="1648469"/>
                      <a:pt x="207390" y="1614041"/>
                      <a:pt x="210270" y="1580163"/>
                    </a:cubicBezTo>
                    <a:cubicBezTo>
                      <a:pt x="210956" y="1571796"/>
                      <a:pt x="211779" y="1563292"/>
                      <a:pt x="213837" y="1555063"/>
                    </a:cubicBezTo>
                    <a:cubicBezTo>
                      <a:pt x="215894" y="1546421"/>
                      <a:pt x="218637" y="1538055"/>
                      <a:pt x="221929" y="1529825"/>
                    </a:cubicBezTo>
                    <a:cubicBezTo>
                      <a:pt x="225084" y="1521596"/>
                      <a:pt x="229336" y="1513915"/>
                      <a:pt x="233588" y="1506371"/>
                    </a:cubicBezTo>
                    <a:cubicBezTo>
                      <a:pt x="237565" y="1499102"/>
                      <a:pt x="242503" y="1492518"/>
                      <a:pt x="247578" y="1485934"/>
                    </a:cubicBezTo>
                    <a:cubicBezTo>
                      <a:pt x="253202" y="1478664"/>
                      <a:pt x="259785" y="1472355"/>
                      <a:pt x="266918" y="1466457"/>
                    </a:cubicBezTo>
                    <a:cubicBezTo>
                      <a:pt x="259099" y="1455073"/>
                      <a:pt x="251830" y="1443140"/>
                      <a:pt x="245109" y="1431070"/>
                    </a:cubicBezTo>
                    <a:cubicBezTo>
                      <a:pt x="235919" y="1414748"/>
                      <a:pt x="227827" y="1397877"/>
                      <a:pt x="220695" y="1380595"/>
                    </a:cubicBezTo>
                    <a:cubicBezTo>
                      <a:pt x="207253" y="1347539"/>
                      <a:pt x="198749" y="1312838"/>
                      <a:pt x="196966" y="1277176"/>
                    </a:cubicBezTo>
                    <a:cubicBezTo>
                      <a:pt x="196143" y="1259483"/>
                      <a:pt x="196280" y="1241789"/>
                      <a:pt x="198886" y="1224233"/>
                    </a:cubicBezTo>
                    <a:cubicBezTo>
                      <a:pt x="201492" y="1207225"/>
                      <a:pt x="204921" y="1189943"/>
                      <a:pt x="210956" y="1173621"/>
                    </a:cubicBezTo>
                    <a:cubicBezTo>
                      <a:pt x="214522" y="1164019"/>
                      <a:pt x="218500" y="1154967"/>
                      <a:pt x="223301" y="1146051"/>
                    </a:cubicBezTo>
                    <a:cubicBezTo>
                      <a:pt x="227553" y="1138096"/>
                      <a:pt x="232765" y="1130690"/>
                      <a:pt x="238251" y="1123557"/>
                    </a:cubicBezTo>
                    <a:cubicBezTo>
                      <a:pt x="239348" y="1122186"/>
                      <a:pt x="240446" y="1120814"/>
                      <a:pt x="241543" y="1119305"/>
                    </a:cubicBezTo>
                    <a:cubicBezTo>
                      <a:pt x="218226" y="1104355"/>
                      <a:pt x="197377" y="1085564"/>
                      <a:pt x="178175" y="1065950"/>
                    </a:cubicBezTo>
                    <a:cubicBezTo>
                      <a:pt x="154858" y="1042084"/>
                      <a:pt x="133735" y="1016024"/>
                      <a:pt x="114944" y="988455"/>
                    </a:cubicBezTo>
                    <a:cubicBezTo>
                      <a:pt x="96016" y="960748"/>
                      <a:pt x="79283" y="931808"/>
                      <a:pt x="64469" y="901769"/>
                    </a:cubicBezTo>
                    <a:cubicBezTo>
                      <a:pt x="50479" y="873240"/>
                      <a:pt x="38409" y="843751"/>
                      <a:pt x="29356" y="813164"/>
                    </a:cubicBezTo>
                    <a:cubicBezTo>
                      <a:pt x="20030" y="781480"/>
                      <a:pt x="13309" y="748973"/>
                      <a:pt x="8234" y="716466"/>
                    </a:cubicBezTo>
                    <a:cubicBezTo>
                      <a:pt x="3159" y="684097"/>
                      <a:pt x="-133" y="651452"/>
                      <a:pt x="4" y="618671"/>
                    </a:cubicBezTo>
                    <a:cubicBezTo>
                      <a:pt x="141" y="587673"/>
                      <a:pt x="4805" y="557086"/>
                      <a:pt x="13172" y="527323"/>
                    </a:cubicBezTo>
                    <a:cubicBezTo>
                      <a:pt x="21401" y="497833"/>
                      <a:pt x="32648" y="469304"/>
                      <a:pt x="45953" y="441735"/>
                    </a:cubicBezTo>
                    <a:cubicBezTo>
                      <a:pt x="54182" y="424453"/>
                      <a:pt x="62961" y="407308"/>
                      <a:pt x="71327" y="390163"/>
                    </a:cubicBezTo>
                    <a:cubicBezTo>
                      <a:pt x="79831" y="372880"/>
                      <a:pt x="88198" y="355461"/>
                      <a:pt x="95056" y="337356"/>
                    </a:cubicBezTo>
                    <a:cubicBezTo>
                      <a:pt x="99445" y="325286"/>
                      <a:pt x="102600" y="312667"/>
                      <a:pt x="105480" y="300186"/>
                    </a:cubicBezTo>
                    <a:cubicBezTo>
                      <a:pt x="109595" y="282081"/>
                      <a:pt x="112887" y="263838"/>
                      <a:pt x="114807" y="245322"/>
                    </a:cubicBezTo>
                    <a:cubicBezTo>
                      <a:pt x="116042" y="231743"/>
                      <a:pt x="116727" y="218301"/>
                      <a:pt x="116316" y="204585"/>
                    </a:cubicBezTo>
                    <a:cubicBezTo>
                      <a:pt x="116316" y="205271"/>
                      <a:pt x="116316" y="205957"/>
                      <a:pt x="116453" y="206643"/>
                    </a:cubicBezTo>
                    <a:cubicBezTo>
                      <a:pt x="116179" y="198824"/>
                      <a:pt x="115356" y="191143"/>
                      <a:pt x="114121" y="183463"/>
                    </a:cubicBezTo>
                    <a:cubicBezTo>
                      <a:pt x="112475" y="173724"/>
                      <a:pt x="110144" y="164123"/>
                      <a:pt x="107400" y="154796"/>
                    </a:cubicBezTo>
                    <a:cubicBezTo>
                      <a:pt x="104657" y="146429"/>
                      <a:pt x="101503" y="138337"/>
                      <a:pt x="97936" y="130382"/>
                    </a:cubicBezTo>
                    <a:cubicBezTo>
                      <a:pt x="92450" y="118997"/>
                      <a:pt x="85866" y="107887"/>
                      <a:pt x="79146" y="97189"/>
                    </a:cubicBezTo>
                    <a:cubicBezTo>
                      <a:pt x="79557" y="97875"/>
                      <a:pt x="79968" y="98560"/>
                      <a:pt x="80380" y="99109"/>
                    </a:cubicBezTo>
                    <a:cubicBezTo>
                      <a:pt x="70916" y="84159"/>
                      <a:pt x="60355" y="70031"/>
                      <a:pt x="48970" y="56452"/>
                    </a:cubicBezTo>
                    <a:cubicBezTo>
                      <a:pt x="49107" y="56727"/>
                      <a:pt x="49382" y="56864"/>
                      <a:pt x="49519" y="57138"/>
                    </a:cubicBezTo>
                    <a:cubicBezTo>
                      <a:pt x="49245" y="56864"/>
                      <a:pt x="48970" y="56452"/>
                      <a:pt x="48696" y="56178"/>
                    </a:cubicBezTo>
                    <a:cubicBezTo>
                      <a:pt x="48559" y="55904"/>
                      <a:pt x="48285" y="55629"/>
                      <a:pt x="48147" y="55492"/>
                    </a:cubicBezTo>
                    <a:cubicBezTo>
                      <a:pt x="48285" y="55629"/>
                      <a:pt x="48285" y="55767"/>
                      <a:pt x="48422" y="55767"/>
                    </a:cubicBezTo>
                    <a:cubicBezTo>
                      <a:pt x="43484" y="49869"/>
                      <a:pt x="38272" y="44245"/>
                      <a:pt x="32785" y="39033"/>
                    </a:cubicBezTo>
                    <a:cubicBezTo>
                      <a:pt x="28671" y="35330"/>
                      <a:pt x="24419" y="31764"/>
                      <a:pt x="20030" y="28472"/>
                    </a:cubicBezTo>
                    <a:cubicBezTo>
                      <a:pt x="19344" y="27923"/>
                      <a:pt x="18521" y="27374"/>
                      <a:pt x="17835" y="26826"/>
                    </a:cubicBezTo>
                    <a:cubicBezTo>
                      <a:pt x="11937" y="22162"/>
                      <a:pt x="10428" y="13658"/>
                      <a:pt x="14406" y="7212"/>
                    </a:cubicBezTo>
                    <a:cubicBezTo>
                      <a:pt x="18246" y="903"/>
                      <a:pt x="26613" y="-1841"/>
                      <a:pt x="33334" y="1314"/>
                    </a:cubicBezTo>
                    <a:cubicBezTo>
                      <a:pt x="41152" y="5017"/>
                      <a:pt x="48559" y="10504"/>
                      <a:pt x="55143" y="15990"/>
                    </a:cubicBezTo>
                    <a:cubicBezTo>
                      <a:pt x="63646" y="22985"/>
                      <a:pt x="71327" y="30666"/>
                      <a:pt x="78460" y="38896"/>
                    </a:cubicBezTo>
                    <a:cubicBezTo>
                      <a:pt x="97113" y="60156"/>
                      <a:pt x="112887" y="84433"/>
                      <a:pt x="125094" y="109945"/>
                    </a:cubicBezTo>
                    <a:cubicBezTo>
                      <a:pt x="131952" y="124209"/>
                      <a:pt x="137027" y="139160"/>
                      <a:pt x="141142" y="154522"/>
                    </a:cubicBezTo>
                    <a:cubicBezTo>
                      <a:pt x="143336" y="163026"/>
                      <a:pt x="144982" y="171667"/>
                      <a:pt x="146217" y="180445"/>
                    </a:cubicBezTo>
                    <a:cubicBezTo>
                      <a:pt x="147451" y="189498"/>
                      <a:pt x="147863" y="198687"/>
                      <a:pt x="148000" y="207740"/>
                    </a:cubicBezTo>
                    <a:cubicBezTo>
                      <a:pt x="148274" y="222553"/>
                      <a:pt x="147177" y="237229"/>
                      <a:pt x="145531" y="252043"/>
                    </a:cubicBezTo>
                    <a:cubicBezTo>
                      <a:pt x="144022" y="266307"/>
                      <a:pt x="141279" y="280435"/>
                      <a:pt x="137987" y="294425"/>
                    </a:cubicBezTo>
                    <a:cubicBezTo>
                      <a:pt x="134695" y="307867"/>
                      <a:pt x="130992" y="321308"/>
                      <a:pt x="126466" y="334339"/>
                    </a:cubicBezTo>
                    <a:cubicBezTo>
                      <a:pt x="121528" y="348466"/>
                      <a:pt x="115493" y="362182"/>
                      <a:pt x="109184" y="375624"/>
                    </a:cubicBezTo>
                    <a:cubicBezTo>
                      <a:pt x="98485" y="398667"/>
                      <a:pt x="86689" y="421161"/>
                      <a:pt x="75717" y="444067"/>
                    </a:cubicBezTo>
                    <a:cubicBezTo>
                      <a:pt x="66527" y="462995"/>
                      <a:pt x="58160" y="482197"/>
                      <a:pt x="50753" y="501948"/>
                    </a:cubicBezTo>
                    <a:cubicBezTo>
                      <a:pt x="50891" y="501674"/>
                      <a:pt x="50891" y="501537"/>
                      <a:pt x="51028" y="501262"/>
                    </a:cubicBezTo>
                    <a:cubicBezTo>
                      <a:pt x="44718" y="518407"/>
                      <a:pt x="39506" y="535827"/>
                      <a:pt x="35391" y="553520"/>
                    </a:cubicBezTo>
                    <a:cubicBezTo>
                      <a:pt x="32237" y="567373"/>
                      <a:pt x="29905" y="581501"/>
                      <a:pt x="28533" y="595628"/>
                    </a:cubicBezTo>
                    <a:cubicBezTo>
                      <a:pt x="27436" y="608933"/>
                      <a:pt x="27025" y="622375"/>
                      <a:pt x="27436" y="635816"/>
                    </a:cubicBezTo>
                    <a:cubicBezTo>
                      <a:pt x="27436" y="635405"/>
                      <a:pt x="27436" y="634993"/>
                      <a:pt x="27436" y="634719"/>
                    </a:cubicBezTo>
                    <a:cubicBezTo>
                      <a:pt x="28396" y="665580"/>
                      <a:pt x="31962" y="696167"/>
                      <a:pt x="36900" y="726753"/>
                    </a:cubicBezTo>
                    <a:cubicBezTo>
                      <a:pt x="36900" y="726616"/>
                      <a:pt x="36900" y="726479"/>
                      <a:pt x="36763" y="726342"/>
                    </a:cubicBezTo>
                    <a:cubicBezTo>
                      <a:pt x="41838" y="756791"/>
                      <a:pt x="48696" y="786829"/>
                      <a:pt x="57474" y="816456"/>
                    </a:cubicBezTo>
                    <a:cubicBezTo>
                      <a:pt x="63921" y="837167"/>
                      <a:pt x="72150" y="857330"/>
                      <a:pt x="81066" y="877081"/>
                    </a:cubicBezTo>
                    <a:cubicBezTo>
                      <a:pt x="81066" y="876944"/>
                      <a:pt x="80929" y="876806"/>
                      <a:pt x="80929" y="876669"/>
                    </a:cubicBezTo>
                    <a:cubicBezTo>
                      <a:pt x="94782" y="906433"/>
                      <a:pt x="110692" y="934962"/>
                      <a:pt x="128112" y="962806"/>
                    </a:cubicBezTo>
                    <a:cubicBezTo>
                      <a:pt x="142239" y="984888"/>
                      <a:pt x="158013" y="1005874"/>
                      <a:pt x="174746" y="1025899"/>
                    </a:cubicBezTo>
                    <a:cubicBezTo>
                      <a:pt x="174335" y="1025488"/>
                      <a:pt x="174060" y="1025076"/>
                      <a:pt x="173649" y="1024665"/>
                    </a:cubicBezTo>
                    <a:cubicBezTo>
                      <a:pt x="187502" y="1040850"/>
                      <a:pt x="202178" y="1056074"/>
                      <a:pt x="217951" y="1070477"/>
                    </a:cubicBezTo>
                    <a:cubicBezTo>
                      <a:pt x="226730" y="1078157"/>
                      <a:pt x="235645" y="1085564"/>
                      <a:pt x="245109" y="1092422"/>
                    </a:cubicBezTo>
                    <a:cubicBezTo>
                      <a:pt x="249498" y="1095439"/>
                      <a:pt x="254025" y="1098457"/>
                      <a:pt x="258688" y="1101200"/>
                    </a:cubicBezTo>
                    <a:cubicBezTo>
                      <a:pt x="263900" y="1096262"/>
                      <a:pt x="269524" y="1091736"/>
                      <a:pt x="275421" y="1087622"/>
                    </a:cubicBezTo>
                    <a:cubicBezTo>
                      <a:pt x="289412" y="1078157"/>
                      <a:pt x="305322" y="1071025"/>
                      <a:pt x="321919" y="1067184"/>
                    </a:cubicBezTo>
                    <a:cubicBezTo>
                      <a:pt x="338104" y="1063481"/>
                      <a:pt x="355111" y="1062795"/>
                      <a:pt x="370885" y="1068282"/>
                    </a:cubicBezTo>
                    <a:cubicBezTo>
                      <a:pt x="378840" y="1071025"/>
                      <a:pt x="387070" y="1075414"/>
                      <a:pt x="393105" y="1081449"/>
                    </a:cubicBezTo>
                    <a:cubicBezTo>
                      <a:pt x="398591" y="1087073"/>
                      <a:pt x="403117" y="1094342"/>
                      <a:pt x="403666" y="1102297"/>
                    </a:cubicBezTo>
                    <a:cubicBezTo>
                      <a:pt x="404215" y="1109978"/>
                      <a:pt x="402706" y="1117111"/>
                      <a:pt x="399277" y="1123969"/>
                    </a:cubicBezTo>
                    <a:cubicBezTo>
                      <a:pt x="394476" y="1133570"/>
                      <a:pt x="385972" y="1140702"/>
                      <a:pt x="376097" y="1144954"/>
                    </a:cubicBezTo>
                    <a:cubicBezTo>
                      <a:pt x="368004" y="1148520"/>
                      <a:pt x="359226" y="1150029"/>
                      <a:pt x="350448" y="1150989"/>
                    </a:cubicBezTo>
                    <a:cubicBezTo>
                      <a:pt x="334949" y="1152498"/>
                      <a:pt x="318490" y="1150852"/>
                      <a:pt x="303402" y="1147149"/>
                    </a:cubicBezTo>
                    <a:cubicBezTo>
                      <a:pt x="290235" y="1143994"/>
                      <a:pt x="277890" y="1139193"/>
                      <a:pt x="265957" y="1133158"/>
                    </a:cubicBezTo>
                    <a:cubicBezTo>
                      <a:pt x="262254" y="1137685"/>
                      <a:pt x="258688" y="1142211"/>
                      <a:pt x="255122" y="1147012"/>
                    </a:cubicBezTo>
                    <a:cubicBezTo>
                      <a:pt x="251418" y="1152498"/>
                      <a:pt x="247989" y="1158122"/>
                      <a:pt x="244698" y="1163882"/>
                    </a:cubicBezTo>
                    <a:cubicBezTo>
                      <a:pt x="242229" y="1168683"/>
                      <a:pt x="240034" y="1173347"/>
                      <a:pt x="238114" y="1178284"/>
                    </a:cubicBezTo>
                    <a:cubicBezTo>
                      <a:pt x="234411" y="1188434"/>
                      <a:pt x="231530" y="1198721"/>
                      <a:pt x="229061" y="1209282"/>
                    </a:cubicBezTo>
                    <a:cubicBezTo>
                      <a:pt x="229199" y="1209008"/>
                      <a:pt x="229199" y="1208734"/>
                      <a:pt x="229336" y="1208459"/>
                    </a:cubicBezTo>
                    <a:cubicBezTo>
                      <a:pt x="229199" y="1209008"/>
                      <a:pt x="229061" y="1209557"/>
                      <a:pt x="228924" y="1210105"/>
                    </a:cubicBezTo>
                    <a:cubicBezTo>
                      <a:pt x="226730" y="1220804"/>
                      <a:pt x="225084" y="1231502"/>
                      <a:pt x="223849" y="1242338"/>
                    </a:cubicBezTo>
                    <a:cubicBezTo>
                      <a:pt x="223849" y="1242063"/>
                      <a:pt x="223986" y="1241652"/>
                      <a:pt x="223986" y="1241240"/>
                    </a:cubicBezTo>
                    <a:cubicBezTo>
                      <a:pt x="223301" y="1250705"/>
                      <a:pt x="223026" y="1260031"/>
                      <a:pt x="223164" y="1269495"/>
                    </a:cubicBezTo>
                    <a:cubicBezTo>
                      <a:pt x="223164" y="1269221"/>
                      <a:pt x="223164" y="1268947"/>
                      <a:pt x="223164" y="1268672"/>
                    </a:cubicBezTo>
                    <a:cubicBezTo>
                      <a:pt x="223164" y="1268947"/>
                      <a:pt x="223164" y="1269221"/>
                      <a:pt x="223164" y="1269633"/>
                    </a:cubicBezTo>
                    <a:cubicBezTo>
                      <a:pt x="223164" y="1269907"/>
                      <a:pt x="223164" y="1270181"/>
                      <a:pt x="223164" y="1270456"/>
                    </a:cubicBezTo>
                    <a:cubicBezTo>
                      <a:pt x="223164" y="1270181"/>
                      <a:pt x="223164" y="1269907"/>
                      <a:pt x="223164" y="1269770"/>
                    </a:cubicBezTo>
                    <a:cubicBezTo>
                      <a:pt x="223712" y="1282251"/>
                      <a:pt x="224809" y="1294733"/>
                      <a:pt x="226455" y="1307214"/>
                    </a:cubicBezTo>
                    <a:cubicBezTo>
                      <a:pt x="228650" y="1319833"/>
                      <a:pt x="231530" y="1332040"/>
                      <a:pt x="234959" y="1344385"/>
                    </a:cubicBezTo>
                    <a:cubicBezTo>
                      <a:pt x="240034" y="1360433"/>
                      <a:pt x="246206" y="1376069"/>
                      <a:pt x="253064" y="1391431"/>
                    </a:cubicBezTo>
                    <a:cubicBezTo>
                      <a:pt x="261843" y="1409673"/>
                      <a:pt x="271855" y="1427229"/>
                      <a:pt x="282691" y="1444374"/>
                    </a:cubicBezTo>
                    <a:cubicBezTo>
                      <a:pt x="284337" y="1446843"/>
                      <a:pt x="285983" y="1449312"/>
                      <a:pt x="287629" y="1451781"/>
                    </a:cubicBezTo>
                    <a:cubicBezTo>
                      <a:pt x="287903" y="1451644"/>
                      <a:pt x="288040" y="1451507"/>
                      <a:pt x="288315" y="1451370"/>
                    </a:cubicBezTo>
                    <a:cubicBezTo>
                      <a:pt x="303676" y="1441631"/>
                      <a:pt x="320959" y="1435322"/>
                      <a:pt x="338378" y="1430247"/>
                    </a:cubicBezTo>
                    <a:cubicBezTo>
                      <a:pt x="356483" y="1425035"/>
                      <a:pt x="375411" y="1423526"/>
                      <a:pt x="394202" y="1423389"/>
                    </a:cubicBezTo>
                    <a:cubicBezTo>
                      <a:pt x="412307" y="1423389"/>
                      <a:pt x="430138" y="1426544"/>
                      <a:pt x="447557" y="1431070"/>
                    </a:cubicBezTo>
                    <a:cubicBezTo>
                      <a:pt x="455924" y="1433264"/>
                      <a:pt x="464017" y="1436145"/>
                      <a:pt x="471972" y="1439162"/>
                    </a:cubicBezTo>
                    <a:cubicBezTo>
                      <a:pt x="479927" y="1442180"/>
                      <a:pt x="487745" y="1445609"/>
                      <a:pt x="495289" y="1449587"/>
                    </a:cubicBezTo>
                    <a:cubicBezTo>
                      <a:pt x="510925" y="1457679"/>
                      <a:pt x="524915" y="1468377"/>
                      <a:pt x="535888" y="1482368"/>
                    </a:cubicBezTo>
                    <a:cubicBezTo>
                      <a:pt x="545901" y="1495261"/>
                      <a:pt x="550565" y="1511720"/>
                      <a:pt x="550427" y="1527905"/>
                    </a:cubicBezTo>
                    <a:cubicBezTo>
                      <a:pt x="550290" y="1547793"/>
                      <a:pt x="538357" y="1565075"/>
                      <a:pt x="523133" y="1576871"/>
                    </a:cubicBezTo>
                    <a:cubicBezTo>
                      <a:pt x="510102" y="1586884"/>
                      <a:pt x="493231" y="1591547"/>
                      <a:pt x="477047" y="1593056"/>
                    </a:cubicBezTo>
                    <a:cubicBezTo>
                      <a:pt x="468131" y="1594016"/>
                      <a:pt x="459353" y="1594153"/>
                      <a:pt x="450438" y="1593467"/>
                    </a:cubicBezTo>
                    <a:cubicBezTo>
                      <a:pt x="432058" y="1592096"/>
                      <a:pt x="413953" y="1587707"/>
                      <a:pt x="396808" y="1580711"/>
                    </a:cubicBezTo>
                    <a:cubicBezTo>
                      <a:pt x="388441" y="1577282"/>
                      <a:pt x="380212" y="1573442"/>
                      <a:pt x="372256" y="1568916"/>
                    </a:cubicBezTo>
                    <a:cubicBezTo>
                      <a:pt x="364027" y="1564115"/>
                      <a:pt x="356072" y="1558903"/>
                      <a:pt x="348253" y="1553417"/>
                    </a:cubicBezTo>
                    <a:cubicBezTo>
                      <a:pt x="340984" y="1548342"/>
                      <a:pt x="334126" y="1542444"/>
                      <a:pt x="327405" y="1536546"/>
                    </a:cubicBezTo>
                    <a:cubicBezTo>
                      <a:pt x="320684" y="1530648"/>
                      <a:pt x="314375" y="1524476"/>
                      <a:pt x="308203" y="1518029"/>
                    </a:cubicBezTo>
                    <a:cubicBezTo>
                      <a:pt x="298464" y="1507605"/>
                      <a:pt x="289137" y="1496770"/>
                      <a:pt x="280496" y="1485522"/>
                    </a:cubicBezTo>
                    <a:cubicBezTo>
                      <a:pt x="276382" y="1489089"/>
                      <a:pt x="272541" y="1492792"/>
                      <a:pt x="268701" y="1496632"/>
                    </a:cubicBezTo>
                    <a:cubicBezTo>
                      <a:pt x="265272" y="1500610"/>
                      <a:pt x="261980" y="1504725"/>
                      <a:pt x="258962" y="1508977"/>
                    </a:cubicBezTo>
                    <a:cubicBezTo>
                      <a:pt x="255808" y="1513777"/>
                      <a:pt x="252927" y="1518715"/>
                      <a:pt x="250184" y="1523653"/>
                    </a:cubicBezTo>
                    <a:cubicBezTo>
                      <a:pt x="250321" y="1523241"/>
                      <a:pt x="250596" y="1522830"/>
                      <a:pt x="250870" y="1522281"/>
                    </a:cubicBezTo>
                    <a:cubicBezTo>
                      <a:pt x="249773" y="1524339"/>
                      <a:pt x="248675" y="1526534"/>
                      <a:pt x="247578" y="1528591"/>
                    </a:cubicBezTo>
                    <a:cubicBezTo>
                      <a:pt x="247852" y="1528179"/>
                      <a:pt x="247989" y="1527768"/>
                      <a:pt x="248264" y="1527356"/>
                    </a:cubicBezTo>
                    <a:cubicBezTo>
                      <a:pt x="245246" y="1533117"/>
                      <a:pt x="242777" y="1538878"/>
                      <a:pt x="240309" y="1544913"/>
                    </a:cubicBezTo>
                    <a:cubicBezTo>
                      <a:pt x="238388" y="1550125"/>
                      <a:pt x="236742" y="1555474"/>
                      <a:pt x="235371" y="1560824"/>
                    </a:cubicBezTo>
                    <a:cubicBezTo>
                      <a:pt x="234411" y="1566035"/>
                      <a:pt x="233588" y="1571247"/>
                      <a:pt x="232902" y="1576460"/>
                    </a:cubicBezTo>
                    <a:cubicBezTo>
                      <a:pt x="232079" y="1585649"/>
                      <a:pt x="231805" y="1594702"/>
                      <a:pt x="231942" y="1603892"/>
                    </a:cubicBezTo>
                    <a:cubicBezTo>
                      <a:pt x="232353" y="1609652"/>
                      <a:pt x="232765" y="1615413"/>
                      <a:pt x="233588" y="1621037"/>
                    </a:cubicBezTo>
                    <a:cubicBezTo>
                      <a:pt x="233588" y="1620899"/>
                      <a:pt x="233588" y="1620899"/>
                      <a:pt x="233588" y="1620762"/>
                    </a:cubicBezTo>
                    <a:cubicBezTo>
                      <a:pt x="233725" y="1621311"/>
                      <a:pt x="233725" y="1621997"/>
                      <a:pt x="233862" y="1622546"/>
                    </a:cubicBezTo>
                    <a:cubicBezTo>
                      <a:pt x="233725" y="1622134"/>
                      <a:pt x="233725" y="1621585"/>
                      <a:pt x="233588" y="1621174"/>
                    </a:cubicBezTo>
                    <a:cubicBezTo>
                      <a:pt x="233725" y="1622546"/>
                      <a:pt x="233999" y="1623917"/>
                      <a:pt x="234273" y="1625288"/>
                    </a:cubicBezTo>
                    <a:cubicBezTo>
                      <a:pt x="234273" y="1625151"/>
                      <a:pt x="234273" y="1625014"/>
                      <a:pt x="234273" y="1625014"/>
                    </a:cubicBezTo>
                    <a:cubicBezTo>
                      <a:pt x="235234" y="1630638"/>
                      <a:pt x="236742" y="1635987"/>
                      <a:pt x="238251" y="1641473"/>
                    </a:cubicBezTo>
                    <a:cubicBezTo>
                      <a:pt x="238251" y="1641473"/>
                      <a:pt x="238251" y="1641336"/>
                      <a:pt x="238251" y="1641336"/>
                    </a:cubicBezTo>
                    <a:cubicBezTo>
                      <a:pt x="241131" y="1650663"/>
                      <a:pt x="244698" y="1659716"/>
                      <a:pt x="248538" y="1668631"/>
                    </a:cubicBezTo>
                    <a:cubicBezTo>
                      <a:pt x="248264" y="1668220"/>
                      <a:pt x="248127" y="1667808"/>
                      <a:pt x="247852" y="1667397"/>
                    </a:cubicBezTo>
                    <a:cubicBezTo>
                      <a:pt x="250596" y="1672883"/>
                      <a:pt x="253339" y="1678369"/>
                      <a:pt x="256631" y="1683581"/>
                    </a:cubicBezTo>
                    <a:cubicBezTo>
                      <a:pt x="256493" y="1683307"/>
                      <a:pt x="256356" y="1683033"/>
                      <a:pt x="256082" y="1682759"/>
                    </a:cubicBezTo>
                    <a:cubicBezTo>
                      <a:pt x="260883" y="1690165"/>
                      <a:pt x="265957" y="1697297"/>
                      <a:pt x="271581" y="1704018"/>
                    </a:cubicBezTo>
                    <a:cubicBezTo>
                      <a:pt x="278302" y="1711836"/>
                      <a:pt x="285708" y="1718969"/>
                      <a:pt x="293389" y="1725964"/>
                    </a:cubicBezTo>
                    <a:cubicBezTo>
                      <a:pt x="293252" y="1725827"/>
                      <a:pt x="292978" y="1725552"/>
                      <a:pt x="292841" y="1725416"/>
                    </a:cubicBezTo>
                    <a:cubicBezTo>
                      <a:pt x="294212" y="1726650"/>
                      <a:pt x="295447" y="1727884"/>
                      <a:pt x="296407" y="1729393"/>
                    </a:cubicBezTo>
                    <a:cubicBezTo>
                      <a:pt x="299013" y="1733919"/>
                      <a:pt x="296681" y="1740366"/>
                      <a:pt x="291881" y="1742286"/>
                    </a:cubicBezTo>
                    <a:cubicBezTo>
                      <a:pt x="290921" y="1742286"/>
                      <a:pt x="290098" y="1742423"/>
                      <a:pt x="289275" y="1742561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8" name="任意多边形: 形状 287"/>
              <p:cNvSpPr/>
              <p:nvPr/>
            </p:nvSpPr>
            <p:spPr>
              <a:xfrm>
                <a:off x="3411300" y="1802058"/>
                <a:ext cx="978765" cy="1151506"/>
              </a:xfrm>
              <a:custGeom>
                <a:avLst/>
                <a:gdLst>
                  <a:gd name="connsiteX0" fmla="*/ 494803 w 978765"/>
                  <a:gd name="connsiteY0" fmla="*/ 1144550 h 1151506"/>
                  <a:gd name="connsiteX1" fmla="*/ 495626 w 978765"/>
                  <a:gd name="connsiteY1" fmla="*/ 1144687 h 1151506"/>
                  <a:gd name="connsiteX2" fmla="*/ 492471 w 978765"/>
                  <a:gd name="connsiteY2" fmla="*/ 1144276 h 1151506"/>
                  <a:gd name="connsiteX3" fmla="*/ 492060 w 978765"/>
                  <a:gd name="connsiteY3" fmla="*/ 1144138 h 1151506"/>
                  <a:gd name="connsiteX4" fmla="*/ 479029 w 978765"/>
                  <a:gd name="connsiteY4" fmla="*/ 1128639 h 1151506"/>
                  <a:gd name="connsiteX5" fmla="*/ 474092 w 978765"/>
                  <a:gd name="connsiteY5" fmla="*/ 1116432 h 1151506"/>
                  <a:gd name="connsiteX6" fmla="*/ 473131 w 978765"/>
                  <a:gd name="connsiteY6" fmla="*/ 1129325 h 1151506"/>
                  <a:gd name="connsiteX7" fmla="*/ 462433 w 978765"/>
                  <a:gd name="connsiteY7" fmla="*/ 1150585 h 1151506"/>
                  <a:gd name="connsiteX8" fmla="*/ 460513 w 978765"/>
                  <a:gd name="connsiteY8" fmla="*/ 1151134 h 1151506"/>
                  <a:gd name="connsiteX9" fmla="*/ 439665 w 978765"/>
                  <a:gd name="connsiteY9" fmla="*/ 1134949 h 1151506"/>
                  <a:gd name="connsiteX10" fmla="*/ 430749 w 978765"/>
                  <a:gd name="connsiteY10" fmla="*/ 1109026 h 1151506"/>
                  <a:gd name="connsiteX11" fmla="*/ 425811 w 978765"/>
                  <a:gd name="connsiteY11" fmla="*/ 1092978 h 1151506"/>
                  <a:gd name="connsiteX12" fmla="*/ 424714 w 978765"/>
                  <a:gd name="connsiteY12" fmla="*/ 1099561 h 1151506"/>
                  <a:gd name="connsiteX13" fmla="*/ 414427 w 978765"/>
                  <a:gd name="connsiteY13" fmla="*/ 1132205 h 1151506"/>
                  <a:gd name="connsiteX14" fmla="*/ 408804 w 978765"/>
                  <a:gd name="connsiteY14" fmla="*/ 1142081 h 1151506"/>
                  <a:gd name="connsiteX15" fmla="*/ 401534 w 978765"/>
                  <a:gd name="connsiteY15" fmla="*/ 1147705 h 1151506"/>
                  <a:gd name="connsiteX16" fmla="*/ 390150 w 978765"/>
                  <a:gd name="connsiteY16" fmla="*/ 1147567 h 1151506"/>
                  <a:gd name="connsiteX17" fmla="*/ 378628 w 978765"/>
                  <a:gd name="connsiteY17" fmla="*/ 1125622 h 1151506"/>
                  <a:gd name="connsiteX18" fmla="*/ 374788 w 978765"/>
                  <a:gd name="connsiteY18" fmla="*/ 1096407 h 1151506"/>
                  <a:gd name="connsiteX19" fmla="*/ 372730 w 978765"/>
                  <a:gd name="connsiteY19" fmla="*/ 1075696 h 1151506"/>
                  <a:gd name="connsiteX20" fmla="*/ 367518 w 978765"/>
                  <a:gd name="connsiteY20" fmla="*/ 1086531 h 1151506"/>
                  <a:gd name="connsiteX21" fmla="*/ 353116 w 978765"/>
                  <a:gd name="connsiteY21" fmla="*/ 1112180 h 1151506"/>
                  <a:gd name="connsiteX22" fmla="*/ 345847 w 978765"/>
                  <a:gd name="connsiteY22" fmla="*/ 1119313 h 1151506"/>
                  <a:gd name="connsiteX23" fmla="*/ 343927 w 978765"/>
                  <a:gd name="connsiteY23" fmla="*/ 1120273 h 1151506"/>
                  <a:gd name="connsiteX24" fmla="*/ 328428 w 978765"/>
                  <a:gd name="connsiteY24" fmla="*/ 1116981 h 1151506"/>
                  <a:gd name="connsiteX25" fmla="*/ 324450 w 978765"/>
                  <a:gd name="connsiteY25" fmla="*/ 1101482 h 1151506"/>
                  <a:gd name="connsiteX26" fmla="*/ 328290 w 978765"/>
                  <a:gd name="connsiteY26" fmla="*/ 1084337 h 1151506"/>
                  <a:gd name="connsiteX27" fmla="*/ 338029 w 978765"/>
                  <a:gd name="connsiteY27" fmla="*/ 1043737 h 1151506"/>
                  <a:gd name="connsiteX28" fmla="*/ 340224 w 978765"/>
                  <a:gd name="connsiteY28" fmla="*/ 1034273 h 1151506"/>
                  <a:gd name="connsiteX29" fmla="*/ 294275 w 978765"/>
                  <a:gd name="connsiteY29" fmla="*/ 1009722 h 1151506"/>
                  <a:gd name="connsiteX30" fmla="*/ 234473 w 978765"/>
                  <a:gd name="connsiteY30" fmla="*/ 965556 h 1151506"/>
                  <a:gd name="connsiteX31" fmla="*/ 233101 w 978765"/>
                  <a:gd name="connsiteY31" fmla="*/ 964184 h 1151506"/>
                  <a:gd name="connsiteX32" fmla="*/ 183587 w 978765"/>
                  <a:gd name="connsiteY32" fmla="*/ 926328 h 1151506"/>
                  <a:gd name="connsiteX33" fmla="*/ 70155 w 978765"/>
                  <a:gd name="connsiteY33" fmla="*/ 786974 h 1151506"/>
                  <a:gd name="connsiteX34" fmla="*/ 69881 w 978765"/>
                  <a:gd name="connsiteY34" fmla="*/ 786837 h 1151506"/>
                  <a:gd name="connsiteX35" fmla="*/ 29830 w 978765"/>
                  <a:gd name="connsiteY35" fmla="*/ 696311 h 1151506"/>
                  <a:gd name="connsiteX36" fmla="*/ 9393 w 978765"/>
                  <a:gd name="connsiteY36" fmla="*/ 614975 h 1151506"/>
                  <a:gd name="connsiteX37" fmla="*/ 341 w 978765"/>
                  <a:gd name="connsiteY37" fmla="*/ 532268 h 1151506"/>
                  <a:gd name="connsiteX38" fmla="*/ 15977 w 978765"/>
                  <a:gd name="connsiteY38" fmla="*/ 385232 h 1151506"/>
                  <a:gd name="connsiteX39" fmla="*/ 72076 w 978765"/>
                  <a:gd name="connsiteY39" fmla="*/ 255753 h 1151506"/>
                  <a:gd name="connsiteX40" fmla="*/ 160681 w 978765"/>
                  <a:gd name="connsiteY40" fmla="*/ 149043 h 1151506"/>
                  <a:gd name="connsiteX41" fmla="*/ 276170 w 978765"/>
                  <a:gd name="connsiteY41" fmla="*/ 64963 h 1151506"/>
                  <a:gd name="connsiteX42" fmla="*/ 318964 w 978765"/>
                  <a:gd name="connsiteY42" fmla="*/ 43566 h 1151506"/>
                  <a:gd name="connsiteX43" fmla="*/ 319238 w 978765"/>
                  <a:gd name="connsiteY43" fmla="*/ 43704 h 1151506"/>
                  <a:gd name="connsiteX44" fmla="*/ 340224 w 978765"/>
                  <a:gd name="connsiteY44" fmla="*/ 34788 h 1151506"/>
                  <a:gd name="connsiteX45" fmla="*/ 407706 w 978765"/>
                  <a:gd name="connsiteY45" fmla="*/ 13940 h 1151506"/>
                  <a:gd name="connsiteX46" fmla="*/ 550764 w 978765"/>
                  <a:gd name="connsiteY46" fmla="*/ 910 h 1151506"/>
                  <a:gd name="connsiteX47" fmla="*/ 620304 w 978765"/>
                  <a:gd name="connsiteY47" fmla="*/ 10648 h 1151506"/>
                  <a:gd name="connsiteX48" fmla="*/ 689158 w 978765"/>
                  <a:gd name="connsiteY48" fmla="*/ 32594 h 1151506"/>
                  <a:gd name="connsiteX49" fmla="*/ 756916 w 978765"/>
                  <a:gd name="connsiteY49" fmla="*/ 65375 h 1151506"/>
                  <a:gd name="connsiteX50" fmla="*/ 813151 w 978765"/>
                  <a:gd name="connsiteY50" fmla="*/ 105151 h 1151506"/>
                  <a:gd name="connsiteX51" fmla="*/ 825770 w 978765"/>
                  <a:gd name="connsiteY51" fmla="*/ 116261 h 1151506"/>
                  <a:gd name="connsiteX52" fmla="*/ 825770 w 978765"/>
                  <a:gd name="connsiteY52" fmla="*/ 116261 h 1151506"/>
                  <a:gd name="connsiteX53" fmla="*/ 826044 w 978765"/>
                  <a:gd name="connsiteY53" fmla="*/ 116398 h 1151506"/>
                  <a:gd name="connsiteX54" fmla="*/ 826044 w 978765"/>
                  <a:gd name="connsiteY54" fmla="*/ 116398 h 1151506"/>
                  <a:gd name="connsiteX55" fmla="*/ 826318 w 978765"/>
                  <a:gd name="connsiteY55" fmla="*/ 116673 h 1151506"/>
                  <a:gd name="connsiteX56" fmla="*/ 874187 w 978765"/>
                  <a:gd name="connsiteY56" fmla="*/ 168931 h 1151506"/>
                  <a:gd name="connsiteX57" fmla="*/ 911221 w 978765"/>
                  <a:gd name="connsiteY57" fmla="*/ 228458 h 1151506"/>
                  <a:gd name="connsiteX58" fmla="*/ 939613 w 978765"/>
                  <a:gd name="connsiteY58" fmla="*/ 292100 h 1151506"/>
                  <a:gd name="connsiteX59" fmla="*/ 959638 w 978765"/>
                  <a:gd name="connsiteY59" fmla="*/ 359583 h 1151506"/>
                  <a:gd name="connsiteX60" fmla="*/ 972805 w 978765"/>
                  <a:gd name="connsiteY60" fmla="*/ 430358 h 1151506"/>
                  <a:gd name="connsiteX61" fmla="*/ 978703 w 978765"/>
                  <a:gd name="connsiteY61" fmla="*/ 503327 h 1151506"/>
                  <a:gd name="connsiteX62" fmla="*/ 966222 w 978765"/>
                  <a:gd name="connsiteY62" fmla="*/ 640212 h 1151506"/>
                  <a:gd name="connsiteX63" fmla="*/ 948528 w 978765"/>
                  <a:gd name="connsiteY63" fmla="*/ 710301 h 1151506"/>
                  <a:gd name="connsiteX64" fmla="*/ 922193 w 978765"/>
                  <a:gd name="connsiteY64" fmla="*/ 773258 h 1151506"/>
                  <a:gd name="connsiteX65" fmla="*/ 834548 w 978765"/>
                  <a:gd name="connsiteY65" fmla="*/ 890529 h 1151506"/>
                  <a:gd name="connsiteX66" fmla="*/ 782290 w 978765"/>
                  <a:gd name="connsiteY66" fmla="*/ 933461 h 1151506"/>
                  <a:gd name="connsiteX67" fmla="*/ 726329 w 978765"/>
                  <a:gd name="connsiteY67" fmla="*/ 970082 h 1151506"/>
                  <a:gd name="connsiteX68" fmla="*/ 622225 w 978765"/>
                  <a:gd name="connsiteY68" fmla="*/ 1020009 h 1151506"/>
                  <a:gd name="connsiteX69" fmla="*/ 600828 w 978765"/>
                  <a:gd name="connsiteY69" fmla="*/ 1027827 h 1151506"/>
                  <a:gd name="connsiteX70" fmla="*/ 497820 w 978765"/>
                  <a:gd name="connsiteY70" fmla="*/ 1054024 h 1151506"/>
                  <a:gd name="connsiteX71" fmla="*/ 505913 w 978765"/>
                  <a:gd name="connsiteY71" fmla="*/ 1091606 h 1151506"/>
                  <a:gd name="connsiteX72" fmla="*/ 509890 w 978765"/>
                  <a:gd name="connsiteY72" fmla="*/ 1118215 h 1151506"/>
                  <a:gd name="connsiteX73" fmla="*/ 506324 w 978765"/>
                  <a:gd name="connsiteY73" fmla="*/ 1139887 h 1151506"/>
                  <a:gd name="connsiteX74" fmla="*/ 501387 w 978765"/>
                  <a:gd name="connsiteY74" fmla="*/ 1143453 h 1151506"/>
                  <a:gd name="connsiteX75" fmla="*/ 494803 w 978765"/>
                  <a:gd name="connsiteY75" fmla="*/ 1144550 h 1151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978765" h="1151506">
                    <a:moveTo>
                      <a:pt x="494803" y="1144550"/>
                    </a:moveTo>
                    <a:cubicBezTo>
                      <a:pt x="495077" y="1144550"/>
                      <a:pt x="495352" y="1144687"/>
                      <a:pt x="495626" y="1144687"/>
                    </a:cubicBezTo>
                    <a:cubicBezTo>
                      <a:pt x="494529" y="1144687"/>
                      <a:pt x="493431" y="1144413"/>
                      <a:pt x="492471" y="1144276"/>
                    </a:cubicBezTo>
                    <a:cubicBezTo>
                      <a:pt x="492334" y="1144276"/>
                      <a:pt x="492197" y="1144276"/>
                      <a:pt x="492060" y="1144138"/>
                    </a:cubicBezTo>
                    <a:cubicBezTo>
                      <a:pt x="485202" y="1142081"/>
                      <a:pt x="481773" y="1135223"/>
                      <a:pt x="479029" y="1128639"/>
                    </a:cubicBezTo>
                    <a:cubicBezTo>
                      <a:pt x="477384" y="1124662"/>
                      <a:pt x="475738" y="1120547"/>
                      <a:pt x="474092" y="1116432"/>
                    </a:cubicBezTo>
                    <a:cubicBezTo>
                      <a:pt x="473955" y="1120684"/>
                      <a:pt x="473680" y="1125073"/>
                      <a:pt x="473131" y="1129325"/>
                    </a:cubicBezTo>
                    <a:cubicBezTo>
                      <a:pt x="472309" y="1137143"/>
                      <a:pt x="470663" y="1147430"/>
                      <a:pt x="462433" y="1150585"/>
                    </a:cubicBezTo>
                    <a:cubicBezTo>
                      <a:pt x="461884" y="1150859"/>
                      <a:pt x="461199" y="1150996"/>
                      <a:pt x="460513" y="1151134"/>
                    </a:cubicBezTo>
                    <a:cubicBezTo>
                      <a:pt x="449403" y="1153603"/>
                      <a:pt x="443505" y="1143316"/>
                      <a:pt x="439665" y="1134949"/>
                    </a:cubicBezTo>
                    <a:cubicBezTo>
                      <a:pt x="435824" y="1126582"/>
                      <a:pt x="433355" y="1117804"/>
                      <a:pt x="430749" y="1109026"/>
                    </a:cubicBezTo>
                    <a:cubicBezTo>
                      <a:pt x="429103" y="1103676"/>
                      <a:pt x="427457" y="1098327"/>
                      <a:pt x="425811" y="1092978"/>
                    </a:cubicBezTo>
                    <a:cubicBezTo>
                      <a:pt x="425400" y="1095172"/>
                      <a:pt x="425125" y="1097367"/>
                      <a:pt x="424714" y="1099561"/>
                    </a:cubicBezTo>
                    <a:cubicBezTo>
                      <a:pt x="422382" y="1110808"/>
                      <a:pt x="419228" y="1121781"/>
                      <a:pt x="414427" y="1132205"/>
                    </a:cubicBezTo>
                    <a:cubicBezTo>
                      <a:pt x="412781" y="1135634"/>
                      <a:pt x="411135" y="1138926"/>
                      <a:pt x="408804" y="1142081"/>
                    </a:cubicBezTo>
                    <a:cubicBezTo>
                      <a:pt x="407020" y="1144687"/>
                      <a:pt x="404414" y="1146607"/>
                      <a:pt x="401534" y="1147705"/>
                    </a:cubicBezTo>
                    <a:cubicBezTo>
                      <a:pt x="397968" y="1149076"/>
                      <a:pt x="393853" y="1149213"/>
                      <a:pt x="390150" y="1147567"/>
                    </a:cubicBezTo>
                    <a:cubicBezTo>
                      <a:pt x="381509" y="1143864"/>
                      <a:pt x="379863" y="1133851"/>
                      <a:pt x="378628" y="1125622"/>
                    </a:cubicBezTo>
                    <a:cubicBezTo>
                      <a:pt x="377119" y="1115884"/>
                      <a:pt x="375885" y="1106145"/>
                      <a:pt x="374788" y="1096407"/>
                    </a:cubicBezTo>
                    <a:cubicBezTo>
                      <a:pt x="374102" y="1089549"/>
                      <a:pt x="373416" y="1082554"/>
                      <a:pt x="372730" y="1075696"/>
                    </a:cubicBezTo>
                    <a:cubicBezTo>
                      <a:pt x="371085" y="1079399"/>
                      <a:pt x="369301" y="1082965"/>
                      <a:pt x="367518" y="1086531"/>
                    </a:cubicBezTo>
                    <a:cubicBezTo>
                      <a:pt x="363129" y="1095310"/>
                      <a:pt x="358740" y="1104225"/>
                      <a:pt x="353116" y="1112180"/>
                    </a:cubicBezTo>
                    <a:cubicBezTo>
                      <a:pt x="351196" y="1114923"/>
                      <a:pt x="348865" y="1117666"/>
                      <a:pt x="345847" y="1119313"/>
                    </a:cubicBezTo>
                    <a:cubicBezTo>
                      <a:pt x="345298" y="1119724"/>
                      <a:pt x="344613" y="1119998"/>
                      <a:pt x="343927" y="1120273"/>
                    </a:cubicBezTo>
                    <a:cubicBezTo>
                      <a:pt x="338577" y="1122330"/>
                      <a:pt x="332817" y="1121095"/>
                      <a:pt x="328428" y="1116981"/>
                    </a:cubicBezTo>
                    <a:cubicBezTo>
                      <a:pt x="324039" y="1113003"/>
                      <a:pt x="323901" y="1106968"/>
                      <a:pt x="324450" y="1101482"/>
                    </a:cubicBezTo>
                    <a:cubicBezTo>
                      <a:pt x="324999" y="1095721"/>
                      <a:pt x="326782" y="1089960"/>
                      <a:pt x="328290" y="1084337"/>
                    </a:cubicBezTo>
                    <a:cubicBezTo>
                      <a:pt x="331582" y="1070895"/>
                      <a:pt x="334874" y="1057316"/>
                      <a:pt x="338029" y="1043737"/>
                    </a:cubicBezTo>
                    <a:cubicBezTo>
                      <a:pt x="338715" y="1040583"/>
                      <a:pt x="339400" y="1037428"/>
                      <a:pt x="340224" y="1034273"/>
                    </a:cubicBezTo>
                    <a:cubicBezTo>
                      <a:pt x="324313" y="1027278"/>
                      <a:pt x="308951" y="1018774"/>
                      <a:pt x="294275" y="1009722"/>
                    </a:cubicBezTo>
                    <a:cubicBezTo>
                      <a:pt x="273152" y="996828"/>
                      <a:pt x="252441" y="982838"/>
                      <a:pt x="234473" y="965556"/>
                    </a:cubicBezTo>
                    <a:cubicBezTo>
                      <a:pt x="234062" y="965145"/>
                      <a:pt x="233513" y="964596"/>
                      <a:pt x="233101" y="964184"/>
                    </a:cubicBezTo>
                    <a:cubicBezTo>
                      <a:pt x="216094" y="952251"/>
                      <a:pt x="199497" y="939633"/>
                      <a:pt x="183587" y="926328"/>
                    </a:cubicBezTo>
                    <a:cubicBezTo>
                      <a:pt x="137364" y="887512"/>
                      <a:pt x="99370" y="839643"/>
                      <a:pt x="70155" y="786974"/>
                    </a:cubicBezTo>
                    <a:cubicBezTo>
                      <a:pt x="70018" y="786974"/>
                      <a:pt x="69881" y="786974"/>
                      <a:pt x="69881" y="786837"/>
                    </a:cubicBezTo>
                    <a:cubicBezTo>
                      <a:pt x="54108" y="758307"/>
                      <a:pt x="40666" y="727858"/>
                      <a:pt x="29830" y="696311"/>
                    </a:cubicBezTo>
                    <a:cubicBezTo>
                      <a:pt x="21189" y="671211"/>
                      <a:pt x="14469" y="644602"/>
                      <a:pt x="9393" y="614975"/>
                    </a:cubicBezTo>
                    <a:cubicBezTo>
                      <a:pt x="4182" y="585348"/>
                      <a:pt x="1301" y="558328"/>
                      <a:pt x="341" y="532268"/>
                    </a:cubicBezTo>
                    <a:cubicBezTo>
                      <a:pt x="-1442" y="480421"/>
                      <a:pt x="3770" y="430906"/>
                      <a:pt x="15977" y="385232"/>
                    </a:cubicBezTo>
                    <a:cubicBezTo>
                      <a:pt x="28322" y="339009"/>
                      <a:pt x="47250" y="295392"/>
                      <a:pt x="72076" y="255753"/>
                    </a:cubicBezTo>
                    <a:cubicBezTo>
                      <a:pt x="96216" y="217348"/>
                      <a:pt x="125979" y="181412"/>
                      <a:pt x="160681" y="149043"/>
                    </a:cubicBezTo>
                    <a:cubicBezTo>
                      <a:pt x="196343" y="115713"/>
                      <a:pt x="235159" y="87458"/>
                      <a:pt x="276170" y="64963"/>
                    </a:cubicBezTo>
                    <a:cubicBezTo>
                      <a:pt x="290160" y="57282"/>
                      <a:pt x="304425" y="50013"/>
                      <a:pt x="318964" y="43566"/>
                    </a:cubicBezTo>
                    <a:cubicBezTo>
                      <a:pt x="319101" y="43566"/>
                      <a:pt x="319101" y="43704"/>
                      <a:pt x="319238" y="43704"/>
                    </a:cubicBezTo>
                    <a:cubicBezTo>
                      <a:pt x="326096" y="40549"/>
                      <a:pt x="333228" y="37669"/>
                      <a:pt x="340224" y="34788"/>
                    </a:cubicBezTo>
                    <a:cubicBezTo>
                      <a:pt x="362169" y="26147"/>
                      <a:pt x="384938" y="19701"/>
                      <a:pt x="407706" y="13940"/>
                    </a:cubicBezTo>
                    <a:cubicBezTo>
                      <a:pt x="454478" y="2418"/>
                      <a:pt x="502758" y="-2108"/>
                      <a:pt x="550764" y="910"/>
                    </a:cubicBezTo>
                    <a:cubicBezTo>
                      <a:pt x="574081" y="2418"/>
                      <a:pt x="597536" y="5436"/>
                      <a:pt x="620304" y="10648"/>
                    </a:cubicBezTo>
                    <a:cubicBezTo>
                      <a:pt x="643896" y="16134"/>
                      <a:pt x="666802" y="23404"/>
                      <a:pt x="689158" y="32594"/>
                    </a:cubicBezTo>
                    <a:cubicBezTo>
                      <a:pt x="712339" y="42058"/>
                      <a:pt x="735244" y="52756"/>
                      <a:pt x="756916" y="65375"/>
                    </a:cubicBezTo>
                    <a:cubicBezTo>
                      <a:pt x="776804" y="76896"/>
                      <a:pt x="795595" y="90338"/>
                      <a:pt x="813151" y="105151"/>
                    </a:cubicBezTo>
                    <a:cubicBezTo>
                      <a:pt x="817403" y="108717"/>
                      <a:pt x="821518" y="112558"/>
                      <a:pt x="825770" y="116261"/>
                    </a:cubicBezTo>
                    <a:cubicBezTo>
                      <a:pt x="825770" y="116261"/>
                      <a:pt x="825770" y="116261"/>
                      <a:pt x="825770" y="116261"/>
                    </a:cubicBezTo>
                    <a:cubicBezTo>
                      <a:pt x="825907" y="116261"/>
                      <a:pt x="825907" y="116398"/>
                      <a:pt x="826044" y="116398"/>
                    </a:cubicBezTo>
                    <a:cubicBezTo>
                      <a:pt x="826044" y="116398"/>
                      <a:pt x="826044" y="116398"/>
                      <a:pt x="826044" y="116398"/>
                    </a:cubicBezTo>
                    <a:cubicBezTo>
                      <a:pt x="826181" y="116398"/>
                      <a:pt x="826181" y="116536"/>
                      <a:pt x="826318" y="116673"/>
                    </a:cubicBezTo>
                    <a:cubicBezTo>
                      <a:pt x="843875" y="132583"/>
                      <a:pt x="860197" y="149865"/>
                      <a:pt x="874187" y="168931"/>
                    </a:cubicBezTo>
                    <a:cubicBezTo>
                      <a:pt x="888040" y="187859"/>
                      <a:pt x="900385" y="207747"/>
                      <a:pt x="911221" y="228458"/>
                    </a:cubicBezTo>
                    <a:cubicBezTo>
                      <a:pt x="921919" y="249032"/>
                      <a:pt x="931383" y="270292"/>
                      <a:pt x="939613" y="292100"/>
                    </a:cubicBezTo>
                    <a:cubicBezTo>
                      <a:pt x="947842" y="314046"/>
                      <a:pt x="954152" y="336815"/>
                      <a:pt x="959638" y="359583"/>
                    </a:cubicBezTo>
                    <a:cubicBezTo>
                      <a:pt x="965262" y="382900"/>
                      <a:pt x="969514" y="406629"/>
                      <a:pt x="972805" y="430358"/>
                    </a:cubicBezTo>
                    <a:cubicBezTo>
                      <a:pt x="976234" y="454498"/>
                      <a:pt x="978292" y="478912"/>
                      <a:pt x="978703" y="503327"/>
                    </a:cubicBezTo>
                    <a:cubicBezTo>
                      <a:pt x="979389" y="549275"/>
                      <a:pt x="974314" y="594950"/>
                      <a:pt x="966222" y="640212"/>
                    </a:cubicBezTo>
                    <a:cubicBezTo>
                      <a:pt x="961970" y="663941"/>
                      <a:pt x="956621" y="687670"/>
                      <a:pt x="948528" y="710301"/>
                    </a:cubicBezTo>
                    <a:cubicBezTo>
                      <a:pt x="940847" y="731698"/>
                      <a:pt x="932343" y="752958"/>
                      <a:pt x="922193" y="773258"/>
                    </a:cubicBezTo>
                    <a:cubicBezTo>
                      <a:pt x="900248" y="817286"/>
                      <a:pt x="870210" y="856651"/>
                      <a:pt x="834548" y="890529"/>
                    </a:cubicBezTo>
                    <a:cubicBezTo>
                      <a:pt x="818089" y="906029"/>
                      <a:pt x="800258" y="920019"/>
                      <a:pt x="782290" y="933461"/>
                    </a:cubicBezTo>
                    <a:cubicBezTo>
                      <a:pt x="764322" y="946765"/>
                      <a:pt x="745669" y="958972"/>
                      <a:pt x="726329" y="970082"/>
                    </a:cubicBezTo>
                    <a:cubicBezTo>
                      <a:pt x="692999" y="989285"/>
                      <a:pt x="658160" y="1006155"/>
                      <a:pt x="622225" y="1020009"/>
                    </a:cubicBezTo>
                    <a:cubicBezTo>
                      <a:pt x="615092" y="1022752"/>
                      <a:pt x="607960" y="1025358"/>
                      <a:pt x="600828" y="1027827"/>
                    </a:cubicBezTo>
                    <a:cubicBezTo>
                      <a:pt x="567361" y="1039348"/>
                      <a:pt x="533071" y="1049498"/>
                      <a:pt x="497820" y="1054024"/>
                    </a:cubicBezTo>
                    <a:cubicBezTo>
                      <a:pt x="501249" y="1066369"/>
                      <a:pt x="503581" y="1079125"/>
                      <a:pt x="505913" y="1091606"/>
                    </a:cubicBezTo>
                    <a:cubicBezTo>
                      <a:pt x="507559" y="1100384"/>
                      <a:pt x="509068" y="1109300"/>
                      <a:pt x="509890" y="1118215"/>
                    </a:cubicBezTo>
                    <a:cubicBezTo>
                      <a:pt x="510576" y="1125073"/>
                      <a:pt x="511536" y="1134400"/>
                      <a:pt x="506324" y="1139887"/>
                    </a:cubicBezTo>
                    <a:cubicBezTo>
                      <a:pt x="504953" y="1141532"/>
                      <a:pt x="503307" y="1142767"/>
                      <a:pt x="501387" y="1143453"/>
                    </a:cubicBezTo>
                    <a:cubicBezTo>
                      <a:pt x="499466" y="1144413"/>
                      <a:pt x="497134" y="1144687"/>
                      <a:pt x="494803" y="1144550"/>
                    </a:cubicBezTo>
                    <a:close/>
                  </a:path>
                </a:pathLst>
              </a:custGeom>
              <a:solidFill>
                <a:srgbClr val="FA3A4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5994481" y="4974100"/>
            <a:ext cx="481490" cy="441653"/>
            <a:chOff x="7733640" y="5359084"/>
            <a:chExt cx="481490" cy="441653"/>
          </a:xfrm>
        </p:grpSpPr>
        <p:sp>
          <p:nvSpPr>
            <p:cNvPr id="401" name="任意多边形: 形状 400"/>
            <p:cNvSpPr/>
            <p:nvPr/>
          </p:nvSpPr>
          <p:spPr>
            <a:xfrm>
              <a:off x="7733640" y="5359084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02" name="任意多边形: 形状 401"/>
            <p:cNvSpPr/>
            <p:nvPr/>
          </p:nvSpPr>
          <p:spPr>
            <a:xfrm>
              <a:off x="7923273" y="5549722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403" name="任意多边形: 形状 402"/>
          <p:cNvSpPr/>
          <p:nvPr/>
        </p:nvSpPr>
        <p:spPr>
          <a:xfrm>
            <a:off x="7590602" y="4710557"/>
            <a:ext cx="418184" cy="397994"/>
          </a:xfrm>
          <a:custGeom>
            <a:avLst/>
            <a:gdLst>
              <a:gd name="connsiteX0" fmla="*/ 221020 w 418184"/>
              <a:gd name="connsiteY0" fmla="*/ 397720 h 397994"/>
              <a:gd name="connsiteX1" fmla="*/ 202367 w 418184"/>
              <a:gd name="connsiteY1" fmla="*/ 392782 h 397994"/>
              <a:gd name="connsiteX2" fmla="*/ 194275 w 418184"/>
              <a:gd name="connsiteY2" fmla="*/ 389079 h 397994"/>
              <a:gd name="connsiteX3" fmla="*/ 182890 w 418184"/>
              <a:gd name="connsiteY3" fmla="*/ 380712 h 397994"/>
              <a:gd name="connsiteX4" fmla="*/ 165196 w 418184"/>
              <a:gd name="connsiteY4" fmla="*/ 351909 h 397994"/>
              <a:gd name="connsiteX5" fmla="*/ 160945 w 418184"/>
              <a:gd name="connsiteY5" fmla="*/ 327768 h 397994"/>
              <a:gd name="connsiteX6" fmla="*/ 160533 w 418184"/>
              <a:gd name="connsiteY6" fmla="*/ 317070 h 397994"/>
              <a:gd name="connsiteX7" fmla="*/ 150932 w 418184"/>
              <a:gd name="connsiteY7" fmla="*/ 324065 h 397994"/>
              <a:gd name="connsiteX8" fmla="*/ 123774 w 418184"/>
              <a:gd name="connsiteY8" fmla="*/ 337095 h 397994"/>
              <a:gd name="connsiteX9" fmla="*/ 93736 w 418184"/>
              <a:gd name="connsiteY9" fmla="*/ 338741 h 397994"/>
              <a:gd name="connsiteX10" fmla="*/ 81255 w 418184"/>
              <a:gd name="connsiteY10" fmla="*/ 335723 h 397994"/>
              <a:gd name="connsiteX11" fmla="*/ 68636 w 418184"/>
              <a:gd name="connsiteY11" fmla="*/ 326808 h 397994"/>
              <a:gd name="connsiteX12" fmla="*/ 56017 w 418184"/>
              <a:gd name="connsiteY12" fmla="*/ 307743 h 397994"/>
              <a:gd name="connsiteX13" fmla="*/ 50256 w 418184"/>
              <a:gd name="connsiteY13" fmla="*/ 275648 h 397994"/>
              <a:gd name="connsiteX14" fmla="*/ 59172 w 418184"/>
              <a:gd name="connsiteY14" fmla="*/ 243827 h 397994"/>
              <a:gd name="connsiteX15" fmla="*/ 62738 w 418184"/>
              <a:gd name="connsiteY15" fmla="*/ 237654 h 397994"/>
              <a:gd name="connsiteX16" fmla="*/ 39695 w 418184"/>
              <a:gd name="connsiteY16" fmla="*/ 226544 h 397994"/>
              <a:gd name="connsiteX17" fmla="*/ 19670 w 418184"/>
              <a:gd name="connsiteY17" fmla="*/ 208714 h 397994"/>
              <a:gd name="connsiteX18" fmla="*/ 1565 w 418184"/>
              <a:gd name="connsiteY18" fmla="*/ 178127 h 397994"/>
              <a:gd name="connsiteX19" fmla="*/ 13909 w 418184"/>
              <a:gd name="connsiteY19" fmla="*/ 131218 h 397994"/>
              <a:gd name="connsiteX20" fmla="*/ 45730 w 418184"/>
              <a:gd name="connsiteY20" fmla="*/ 114073 h 397994"/>
              <a:gd name="connsiteX21" fmla="*/ 73436 w 418184"/>
              <a:gd name="connsiteY21" fmla="*/ 111879 h 397994"/>
              <a:gd name="connsiteX22" fmla="*/ 100868 w 418184"/>
              <a:gd name="connsiteY22" fmla="*/ 118737 h 397994"/>
              <a:gd name="connsiteX23" fmla="*/ 97851 w 418184"/>
              <a:gd name="connsiteY23" fmla="*/ 107215 h 397994"/>
              <a:gd name="connsiteX24" fmla="*/ 98263 w 418184"/>
              <a:gd name="connsiteY24" fmla="*/ 46042 h 397994"/>
              <a:gd name="connsiteX25" fmla="*/ 127203 w 418184"/>
              <a:gd name="connsiteY25" fmla="*/ 7226 h 397994"/>
              <a:gd name="connsiteX26" fmla="*/ 150383 w 418184"/>
              <a:gd name="connsiteY26" fmla="*/ 93 h 397994"/>
              <a:gd name="connsiteX27" fmla="*/ 176581 w 418184"/>
              <a:gd name="connsiteY27" fmla="*/ 4757 h 397994"/>
              <a:gd name="connsiteX28" fmla="*/ 199898 w 418184"/>
              <a:gd name="connsiteY28" fmla="*/ 20119 h 397994"/>
              <a:gd name="connsiteX29" fmla="*/ 208813 w 418184"/>
              <a:gd name="connsiteY29" fmla="*/ 29857 h 397994"/>
              <a:gd name="connsiteX30" fmla="*/ 217043 w 418184"/>
              <a:gd name="connsiteY30" fmla="*/ 41516 h 397994"/>
              <a:gd name="connsiteX31" fmla="*/ 233914 w 418184"/>
              <a:gd name="connsiteY31" fmla="*/ 81841 h 397994"/>
              <a:gd name="connsiteX32" fmla="*/ 245710 w 418184"/>
              <a:gd name="connsiteY32" fmla="*/ 66616 h 397994"/>
              <a:gd name="connsiteX33" fmla="*/ 264226 w 418184"/>
              <a:gd name="connsiteY33" fmla="*/ 47139 h 397994"/>
              <a:gd name="connsiteX34" fmla="*/ 285074 w 418184"/>
              <a:gd name="connsiteY34" fmla="*/ 32600 h 397994"/>
              <a:gd name="connsiteX35" fmla="*/ 316347 w 418184"/>
              <a:gd name="connsiteY35" fmla="*/ 28622 h 397994"/>
              <a:gd name="connsiteX36" fmla="*/ 329789 w 418184"/>
              <a:gd name="connsiteY36" fmla="*/ 34658 h 397994"/>
              <a:gd name="connsiteX37" fmla="*/ 341996 w 418184"/>
              <a:gd name="connsiteY37" fmla="*/ 48374 h 397994"/>
              <a:gd name="connsiteX38" fmla="*/ 348716 w 418184"/>
              <a:gd name="connsiteY38" fmla="*/ 68536 h 397994"/>
              <a:gd name="connsiteX39" fmla="*/ 348031 w 418184"/>
              <a:gd name="connsiteY39" fmla="*/ 88287 h 397994"/>
              <a:gd name="connsiteX40" fmla="*/ 339801 w 418184"/>
              <a:gd name="connsiteY40" fmla="*/ 115719 h 397994"/>
              <a:gd name="connsiteX41" fmla="*/ 327731 w 418184"/>
              <a:gd name="connsiteY41" fmla="*/ 139311 h 397994"/>
              <a:gd name="connsiteX42" fmla="*/ 313055 w 418184"/>
              <a:gd name="connsiteY42" fmla="*/ 157827 h 397994"/>
              <a:gd name="connsiteX43" fmla="*/ 321970 w 418184"/>
              <a:gd name="connsiteY43" fmla="*/ 159336 h 397994"/>
              <a:gd name="connsiteX44" fmla="*/ 371348 w 418184"/>
              <a:gd name="connsiteY44" fmla="*/ 177304 h 397994"/>
              <a:gd name="connsiteX45" fmla="*/ 393568 w 418184"/>
              <a:gd name="connsiteY45" fmla="*/ 194998 h 397994"/>
              <a:gd name="connsiteX46" fmla="*/ 409341 w 418184"/>
              <a:gd name="connsiteY46" fmla="*/ 215434 h 397994"/>
              <a:gd name="connsiteX47" fmla="*/ 418120 w 418184"/>
              <a:gd name="connsiteY47" fmla="*/ 244101 h 397994"/>
              <a:gd name="connsiteX48" fmla="*/ 388356 w 418184"/>
              <a:gd name="connsiteY48" fmla="*/ 290187 h 397994"/>
              <a:gd name="connsiteX49" fmla="*/ 344190 w 418184"/>
              <a:gd name="connsiteY49" fmla="*/ 298416 h 397994"/>
              <a:gd name="connsiteX50" fmla="*/ 323205 w 418184"/>
              <a:gd name="connsiteY50" fmla="*/ 294439 h 397994"/>
              <a:gd name="connsiteX51" fmla="*/ 305511 w 418184"/>
              <a:gd name="connsiteY51" fmla="*/ 288404 h 397994"/>
              <a:gd name="connsiteX52" fmla="*/ 297419 w 418184"/>
              <a:gd name="connsiteY52" fmla="*/ 284563 h 397994"/>
              <a:gd name="connsiteX53" fmla="*/ 298516 w 418184"/>
              <a:gd name="connsiteY53" fmla="*/ 298004 h 397994"/>
              <a:gd name="connsiteX54" fmla="*/ 295773 w 418184"/>
              <a:gd name="connsiteY54" fmla="*/ 325162 h 397994"/>
              <a:gd name="connsiteX55" fmla="*/ 287818 w 418184"/>
              <a:gd name="connsiteY55" fmla="*/ 350262 h 397994"/>
              <a:gd name="connsiteX56" fmla="*/ 281645 w 418184"/>
              <a:gd name="connsiteY56" fmla="*/ 363155 h 397994"/>
              <a:gd name="connsiteX57" fmla="*/ 263952 w 418184"/>
              <a:gd name="connsiteY57" fmla="*/ 383455 h 397994"/>
              <a:gd name="connsiteX58" fmla="*/ 226781 w 418184"/>
              <a:gd name="connsiteY58" fmla="*/ 397994 h 397994"/>
              <a:gd name="connsiteX59" fmla="*/ 221020 w 418184"/>
              <a:gd name="connsiteY59" fmla="*/ 397720 h 39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18184" h="397994">
                <a:moveTo>
                  <a:pt x="221020" y="397720"/>
                </a:moveTo>
                <a:cubicBezTo>
                  <a:pt x="214711" y="396897"/>
                  <a:pt x="208402" y="395114"/>
                  <a:pt x="202367" y="392782"/>
                </a:cubicBezTo>
                <a:cubicBezTo>
                  <a:pt x="199624" y="391685"/>
                  <a:pt x="196880" y="390451"/>
                  <a:pt x="194275" y="389079"/>
                </a:cubicBezTo>
                <a:cubicBezTo>
                  <a:pt x="190022" y="386747"/>
                  <a:pt x="186456" y="383867"/>
                  <a:pt x="182890" y="380712"/>
                </a:cubicBezTo>
                <a:cubicBezTo>
                  <a:pt x="174523" y="373306"/>
                  <a:pt x="168488" y="362470"/>
                  <a:pt x="165196" y="351909"/>
                </a:cubicBezTo>
                <a:cubicBezTo>
                  <a:pt x="162728" y="343953"/>
                  <a:pt x="161630" y="335861"/>
                  <a:pt x="160945" y="327768"/>
                </a:cubicBezTo>
                <a:cubicBezTo>
                  <a:pt x="160670" y="324202"/>
                  <a:pt x="160533" y="320636"/>
                  <a:pt x="160533" y="317070"/>
                </a:cubicBezTo>
                <a:cubicBezTo>
                  <a:pt x="157378" y="319539"/>
                  <a:pt x="154224" y="321871"/>
                  <a:pt x="150932" y="324065"/>
                </a:cubicBezTo>
                <a:cubicBezTo>
                  <a:pt x="142428" y="329552"/>
                  <a:pt x="133650" y="334352"/>
                  <a:pt x="123774" y="337095"/>
                </a:cubicBezTo>
                <a:cubicBezTo>
                  <a:pt x="114036" y="339701"/>
                  <a:pt x="103749" y="339701"/>
                  <a:pt x="93736" y="338741"/>
                </a:cubicBezTo>
                <a:cubicBezTo>
                  <a:pt x="89347" y="338330"/>
                  <a:pt x="85369" y="337232"/>
                  <a:pt x="81255" y="335723"/>
                </a:cubicBezTo>
                <a:cubicBezTo>
                  <a:pt x="76454" y="333941"/>
                  <a:pt x="72202" y="330237"/>
                  <a:pt x="68636" y="326808"/>
                </a:cubicBezTo>
                <a:cubicBezTo>
                  <a:pt x="63149" y="321596"/>
                  <a:pt x="59035" y="314601"/>
                  <a:pt x="56017" y="307743"/>
                </a:cubicBezTo>
                <a:cubicBezTo>
                  <a:pt x="51491" y="297730"/>
                  <a:pt x="49845" y="286620"/>
                  <a:pt x="50256" y="275648"/>
                </a:cubicBezTo>
                <a:cubicBezTo>
                  <a:pt x="50668" y="264537"/>
                  <a:pt x="54097" y="253702"/>
                  <a:pt x="59172" y="243827"/>
                </a:cubicBezTo>
                <a:cubicBezTo>
                  <a:pt x="60269" y="241769"/>
                  <a:pt x="61366" y="239711"/>
                  <a:pt x="62738" y="237654"/>
                </a:cubicBezTo>
                <a:cubicBezTo>
                  <a:pt x="54646" y="234911"/>
                  <a:pt x="46827" y="231071"/>
                  <a:pt x="39695" y="226544"/>
                </a:cubicBezTo>
                <a:cubicBezTo>
                  <a:pt x="32151" y="221607"/>
                  <a:pt x="25568" y="215434"/>
                  <a:pt x="19670" y="208714"/>
                </a:cubicBezTo>
                <a:cubicBezTo>
                  <a:pt x="11577" y="199661"/>
                  <a:pt x="4856" y="189923"/>
                  <a:pt x="1565" y="178127"/>
                </a:cubicBezTo>
                <a:cubicBezTo>
                  <a:pt x="-2825" y="161942"/>
                  <a:pt x="2250" y="143288"/>
                  <a:pt x="13909" y="131218"/>
                </a:cubicBezTo>
                <a:cubicBezTo>
                  <a:pt x="22550" y="122303"/>
                  <a:pt x="33934" y="117639"/>
                  <a:pt x="45730" y="114073"/>
                </a:cubicBezTo>
                <a:cubicBezTo>
                  <a:pt x="54508" y="111467"/>
                  <a:pt x="64384" y="110918"/>
                  <a:pt x="73436" y="111879"/>
                </a:cubicBezTo>
                <a:cubicBezTo>
                  <a:pt x="83038" y="112838"/>
                  <a:pt x="91953" y="115308"/>
                  <a:pt x="100868" y="118737"/>
                </a:cubicBezTo>
                <a:cubicBezTo>
                  <a:pt x="99634" y="114896"/>
                  <a:pt x="98674" y="111056"/>
                  <a:pt x="97851" y="107215"/>
                </a:cubicBezTo>
                <a:cubicBezTo>
                  <a:pt x="93462" y="87190"/>
                  <a:pt x="91953" y="65930"/>
                  <a:pt x="98263" y="46042"/>
                </a:cubicBezTo>
                <a:cubicBezTo>
                  <a:pt x="103200" y="30268"/>
                  <a:pt x="113350" y="16141"/>
                  <a:pt x="127203" y="7226"/>
                </a:cubicBezTo>
                <a:cubicBezTo>
                  <a:pt x="134061" y="2836"/>
                  <a:pt x="142428" y="642"/>
                  <a:pt x="150383" y="93"/>
                </a:cubicBezTo>
                <a:cubicBezTo>
                  <a:pt x="159436" y="-455"/>
                  <a:pt x="168214" y="1465"/>
                  <a:pt x="176581" y="4757"/>
                </a:cubicBezTo>
                <a:cubicBezTo>
                  <a:pt x="185085" y="8048"/>
                  <a:pt x="193451" y="13672"/>
                  <a:pt x="199898" y="20119"/>
                </a:cubicBezTo>
                <a:cubicBezTo>
                  <a:pt x="203053" y="23273"/>
                  <a:pt x="206070" y="26428"/>
                  <a:pt x="208813" y="29857"/>
                </a:cubicBezTo>
                <a:cubicBezTo>
                  <a:pt x="211831" y="33423"/>
                  <a:pt x="214437" y="37538"/>
                  <a:pt x="217043" y="41516"/>
                </a:cubicBezTo>
                <a:cubicBezTo>
                  <a:pt x="225136" y="53586"/>
                  <a:pt x="230622" y="67576"/>
                  <a:pt x="233914" y="81841"/>
                </a:cubicBezTo>
                <a:cubicBezTo>
                  <a:pt x="237617" y="76628"/>
                  <a:pt x="241594" y="71554"/>
                  <a:pt x="245710" y="66616"/>
                </a:cubicBezTo>
                <a:cubicBezTo>
                  <a:pt x="251470" y="59758"/>
                  <a:pt x="257642" y="53037"/>
                  <a:pt x="264226" y="47139"/>
                </a:cubicBezTo>
                <a:cubicBezTo>
                  <a:pt x="270535" y="41652"/>
                  <a:pt x="277393" y="36166"/>
                  <a:pt x="285074" y="32600"/>
                </a:cubicBezTo>
                <a:cubicBezTo>
                  <a:pt x="294676" y="28074"/>
                  <a:pt x="305923" y="25742"/>
                  <a:pt x="316347" y="28622"/>
                </a:cubicBezTo>
                <a:cubicBezTo>
                  <a:pt x="321010" y="29994"/>
                  <a:pt x="325811" y="31640"/>
                  <a:pt x="329789" y="34658"/>
                </a:cubicBezTo>
                <a:cubicBezTo>
                  <a:pt x="334864" y="38498"/>
                  <a:pt x="338567" y="43024"/>
                  <a:pt x="341996" y="48374"/>
                </a:cubicBezTo>
                <a:cubicBezTo>
                  <a:pt x="345836" y="54271"/>
                  <a:pt x="347757" y="61678"/>
                  <a:pt x="348716" y="68536"/>
                </a:cubicBezTo>
                <a:cubicBezTo>
                  <a:pt x="349677" y="74983"/>
                  <a:pt x="349128" y="81841"/>
                  <a:pt x="348031" y="88287"/>
                </a:cubicBezTo>
                <a:cubicBezTo>
                  <a:pt x="346385" y="97751"/>
                  <a:pt x="343367" y="106803"/>
                  <a:pt x="339801" y="115719"/>
                </a:cubicBezTo>
                <a:cubicBezTo>
                  <a:pt x="336509" y="123812"/>
                  <a:pt x="332395" y="131904"/>
                  <a:pt x="327731" y="139311"/>
                </a:cubicBezTo>
                <a:cubicBezTo>
                  <a:pt x="323205" y="145894"/>
                  <a:pt x="318404" y="152066"/>
                  <a:pt x="313055" y="157827"/>
                </a:cubicBezTo>
                <a:cubicBezTo>
                  <a:pt x="316073" y="158238"/>
                  <a:pt x="318953" y="158787"/>
                  <a:pt x="321970" y="159336"/>
                </a:cubicBezTo>
                <a:cubicBezTo>
                  <a:pt x="339390" y="162765"/>
                  <a:pt x="355849" y="168525"/>
                  <a:pt x="371348" y="177304"/>
                </a:cubicBezTo>
                <a:cubicBezTo>
                  <a:pt x="379715" y="181967"/>
                  <a:pt x="387121" y="188140"/>
                  <a:pt x="393568" y="194998"/>
                </a:cubicBezTo>
                <a:cubicBezTo>
                  <a:pt x="399328" y="201170"/>
                  <a:pt x="405227" y="208028"/>
                  <a:pt x="409341" y="215434"/>
                </a:cubicBezTo>
                <a:cubicBezTo>
                  <a:pt x="414142" y="224213"/>
                  <a:pt x="417571" y="233951"/>
                  <a:pt x="418120" y="244101"/>
                </a:cubicBezTo>
                <a:cubicBezTo>
                  <a:pt x="419217" y="264263"/>
                  <a:pt x="406186" y="281957"/>
                  <a:pt x="388356" y="290187"/>
                </a:cubicBezTo>
                <a:cubicBezTo>
                  <a:pt x="374366" y="296633"/>
                  <a:pt x="359552" y="299513"/>
                  <a:pt x="344190" y="298416"/>
                </a:cubicBezTo>
                <a:cubicBezTo>
                  <a:pt x="337058" y="297868"/>
                  <a:pt x="330063" y="296222"/>
                  <a:pt x="323205" y="294439"/>
                </a:cubicBezTo>
                <a:cubicBezTo>
                  <a:pt x="317170" y="292930"/>
                  <a:pt x="311135" y="290735"/>
                  <a:pt x="305511" y="288404"/>
                </a:cubicBezTo>
                <a:cubicBezTo>
                  <a:pt x="302768" y="287169"/>
                  <a:pt x="300025" y="285935"/>
                  <a:pt x="297419" y="284563"/>
                </a:cubicBezTo>
                <a:cubicBezTo>
                  <a:pt x="297967" y="288952"/>
                  <a:pt x="298379" y="293478"/>
                  <a:pt x="298516" y="298004"/>
                </a:cubicBezTo>
                <a:cubicBezTo>
                  <a:pt x="298790" y="307057"/>
                  <a:pt x="297830" y="316247"/>
                  <a:pt x="295773" y="325162"/>
                </a:cubicBezTo>
                <a:cubicBezTo>
                  <a:pt x="293716" y="333666"/>
                  <a:pt x="291247" y="342170"/>
                  <a:pt x="287818" y="350262"/>
                </a:cubicBezTo>
                <a:cubicBezTo>
                  <a:pt x="286035" y="354652"/>
                  <a:pt x="283840" y="358904"/>
                  <a:pt x="281645" y="363155"/>
                </a:cubicBezTo>
                <a:cubicBezTo>
                  <a:pt x="277393" y="370974"/>
                  <a:pt x="270947" y="377832"/>
                  <a:pt x="263952" y="383455"/>
                </a:cubicBezTo>
                <a:cubicBezTo>
                  <a:pt x="253253" y="392096"/>
                  <a:pt x="240497" y="397994"/>
                  <a:pt x="226781" y="397994"/>
                </a:cubicBezTo>
                <a:cubicBezTo>
                  <a:pt x="224861" y="397994"/>
                  <a:pt x="222941" y="397994"/>
                  <a:pt x="221020" y="397720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4" name="任意多边形: 形状 403"/>
          <p:cNvSpPr/>
          <p:nvPr/>
        </p:nvSpPr>
        <p:spPr>
          <a:xfrm>
            <a:off x="7754495" y="4850904"/>
            <a:ext cx="89455" cy="88618"/>
          </a:xfrm>
          <a:custGeom>
            <a:avLst/>
            <a:gdLst>
              <a:gd name="connsiteX0" fmla="*/ 37788 w 89455"/>
              <a:gd name="connsiteY0" fmla="*/ 88392 h 88618"/>
              <a:gd name="connsiteX1" fmla="*/ 18997 w 89455"/>
              <a:gd name="connsiteY1" fmla="*/ 81122 h 88618"/>
              <a:gd name="connsiteX2" fmla="*/ 15430 w 89455"/>
              <a:gd name="connsiteY2" fmla="*/ 78928 h 88618"/>
              <a:gd name="connsiteX3" fmla="*/ 1303 w 89455"/>
              <a:gd name="connsiteY3" fmla="*/ 58216 h 88618"/>
              <a:gd name="connsiteX4" fmla="*/ 1166 w 89455"/>
              <a:gd name="connsiteY4" fmla="*/ 36819 h 88618"/>
              <a:gd name="connsiteX5" fmla="*/ 46291 w 89455"/>
              <a:gd name="connsiteY5" fmla="*/ 61 h 88618"/>
              <a:gd name="connsiteX6" fmla="*/ 66728 w 89455"/>
              <a:gd name="connsiteY6" fmla="*/ 5410 h 88618"/>
              <a:gd name="connsiteX7" fmla="*/ 80307 w 89455"/>
              <a:gd name="connsiteY7" fmla="*/ 17754 h 88618"/>
              <a:gd name="connsiteX8" fmla="*/ 88811 w 89455"/>
              <a:gd name="connsiteY8" fmla="*/ 37642 h 88618"/>
              <a:gd name="connsiteX9" fmla="*/ 84285 w 89455"/>
              <a:gd name="connsiteY9" fmla="*/ 65486 h 88618"/>
              <a:gd name="connsiteX10" fmla="*/ 67551 w 89455"/>
              <a:gd name="connsiteY10" fmla="*/ 82219 h 88618"/>
              <a:gd name="connsiteX11" fmla="*/ 43411 w 89455"/>
              <a:gd name="connsiteY11" fmla="*/ 88529 h 88618"/>
              <a:gd name="connsiteX12" fmla="*/ 37788 w 89455"/>
              <a:gd name="connsiteY12" fmla="*/ 88392 h 88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455" h="88618">
                <a:moveTo>
                  <a:pt x="37788" y="88392"/>
                </a:moveTo>
                <a:cubicBezTo>
                  <a:pt x="31341" y="87843"/>
                  <a:pt x="24620" y="85100"/>
                  <a:pt x="18997" y="81122"/>
                </a:cubicBezTo>
                <a:cubicBezTo>
                  <a:pt x="17762" y="80437"/>
                  <a:pt x="16665" y="79750"/>
                  <a:pt x="15430" y="78928"/>
                </a:cubicBezTo>
                <a:cubicBezTo>
                  <a:pt x="8710" y="74401"/>
                  <a:pt x="3086" y="66034"/>
                  <a:pt x="1303" y="58216"/>
                </a:cubicBezTo>
                <a:cubicBezTo>
                  <a:pt x="-480" y="50947"/>
                  <a:pt x="-343" y="44089"/>
                  <a:pt x="1166" y="36819"/>
                </a:cubicBezTo>
                <a:cubicBezTo>
                  <a:pt x="5555" y="16657"/>
                  <a:pt x="24894" y="-1174"/>
                  <a:pt x="46291" y="61"/>
                </a:cubicBezTo>
                <a:cubicBezTo>
                  <a:pt x="53424" y="472"/>
                  <a:pt x="60419" y="1706"/>
                  <a:pt x="66728" y="5410"/>
                </a:cubicBezTo>
                <a:cubicBezTo>
                  <a:pt x="71940" y="8427"/>
                  <a:pt x="76878" y="12679"/>
                  <a:pt x="80307" y="17754"/>
                </a:cubicBezTo>
                <a:cubicBezTo>
                  <a:pt x="84559" y="23926"/>
                  <a:pt x="87440" y="30236"/>
                  <a:pt x="88811" y="37642"/>
                </a:cubicBezTo>
                <a:cubicBezTo>
                  <a:pt x="90457" y="47106"/>
                  <a:pt x="88948" y="56982"/>
                  <a:pt x="84285" y="65486"/>
                </a:cubicBezTo>
                <a:cubicBezTo>
                  <a:pt x="80444" y="72618"/>
                  <a:pt x="74547" y="78105"/>
                  <a:pt x="67551" y="82219"/>
                </a:cubicBezTo>
                <a:cubicBezTo>
                  <a:pt x="60008" y="86608"/>
                  <a:pt x="51915" y="88529"/>
                  <a:pt x="43411" y="88529"/>
                </a:cubicBezTo>
                <a:cubicBezTo>
                  <a:pt x="41491" y="88666"/>
                  <a:pt x="39708" y="88666"/>
                  <a:pt x="37788" y="88392"/>
                </a:cubicBezTo>
                <a:close/>
              </a:path>
            </a:pathLst>
          </a:custGeom>
          <a:solidFill>
            <a:srgbClr val="5E8E4E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6" name="标题 1048593"/>
          <p:cNvSpPr txBox="1"/>
          <p:nvPr/>
        </p:nvSpPr>
        <p:spPr>
          <a:xfrm>
            <a:off x="929640" y="1449070"/>
            <a:ext cx="10549890" cy="2416175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科技带来的改变不应是少数人的特权。在非洲干旱地区，太阳能驱动的智能水站让村民告别了十公里取水路；青藏高原的牧民通过卫星定位放牧，既保护了草场又提高了收入。这些实践告诉我们：真正的进步，是让不同肤色、不同地域的人们都能共享科技之光。</a:t>
            </a:r>
            <a:endParaRPr lang="zh-CN" altLang="en-US" sz="24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  <a:p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当我们仰望星空，新一代环境卫星正在编织守护地球的</a:t>
            </a:r>
            <a:r>
              <a:rPr lang="en-US" altLang="zh-CN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"</a:t>
            </a:r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天网</a:t>
            </a:r>
            <a:r>
              <a:rPr lang="en-US" altLang="zh-CN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"</a:t>
            </a:r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；俯瞰大地，生态传感器网络已覆盖七大洲。这些创新不是冷冰冰的机器，而是人类写给未来的承诺书</a:t>
            </a:r>
            <a:r>
              <a:rPr lang="en-US" altLang="zh-CN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——</a:t>
            </a:r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既要让今天的城市灯火璀璨，也要为子孙留住满天繁星。</a:t>
            </a:r>
            <a:endParaRPr lang="zh-CN" altLang="en-US" sz="24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</p:txBody>
      </p:sp>
      <p:grpSp>
        <p:nvGrpSpPr>
          <p:cNvPr id="416" name="组合 415"/>
          <p:cNvGrpSpPr>
            <a:grpSpLocks noChangeAspect="1"/>
          </p:cNvGrpSpPr>
          <p:nvPr/>
        </p:nvGrpSpPr>
        <p:grpSpPr>
          <a:xfrm>
            <a:off x="905337" y="3214864"/>
            <a:ext cx="468000" cy="426522"/>
            <a:chOff x="1169987" y="7136743"/>
            <a:chExt cx="625295" cy="569875"/>
          </a:xfrm>
        </p:grpSpPr>
        <p:sp>
          <p:nvSpPr>
            <p:cNvPr id="417" name="任意多边形: 形状 416"/>
            <p:cNvSpPr/>
            <p:nvPr/>
          </p:nvSpPr>
          <p:spPr>
            <a:xfrm>
              <a:off x="1169987" y="7136743"/>
              <a:ext cx="625295" cy="569875"/>
            </a:xfrm>
            <a:custGeom>
              <a:avLst/>
              <a:gdLst>
                <a:gd name="connsiteX0" fmla="*/ 210080 w 625295"/>
                <a:gd name="connsiteY0" fmla="*/ 569875 h 569875"/>
                <a:gd name="connsiteX1" fmla="*/ 157411 w 625295"/>
                <a:gd name="connsiteY1" fmla="*/ 549027 h 569875"/>
                <a:gd name="connsiteX2" fmla="*/ 133133 w 625295"/>
                <a:gd name="connsiteY2" fmla="*/ 484974 h 569875"/>
                <a:gd name="connsiteX3" fmla="*/ 135191 w 625295"/>
                <a:gd name="connsiteY3" fmla="*/ 457542 h 569875"/>
                <a:gd name="connsiteX4" fmla="*/ 116126 w 625295"/>
                <a:gd name="connsiteY4" fmla="*/ 461931 h 569875"/>
                <a:gd name="connsiteX5" fmla="*/ 65788 w 625295"/>
                <a:gd name="connsiteY5" fmla="*/ 459873 h 569875"/>
                <a:gd name="connsiteX6" fmla="*/ 12981 w 625295"/>
                <a:gd name="connsiteY6" fmla="*/ 420783 h 569875"/>
                <a:gd name="connsiteX7" fmla="*/ 1597 w 625295"/>
                <a:gd name="connsiteY7" fmla="*/ 355769 h 569875"/>
                <a:gd name="connsiteX8" fmla="*/ 49329 w 625295"/>
                <a:gd name="connsiteY8" fmla="*/ 289246 h 569875"/>
                <a:gd name="connsiteX9" fmla="*/ 96923 w 625295"/>
                <a:gd name="connsiteY9" fmla="*/ 260443 h 569875"/>
                <a:gd name="connsiteX10" fmla="*/ 96786 w 625295"/>
                <a:gd name="connsiteY10" fmla="*/ 260168 h 569875"/>
                <a:gd name="connsiteX11" fmla="*/ 68942 w 625295"/>
                <a:gd name="connsiteY11" fmla="*/ 209556 h 569875"/>
                <a:gd name="connsiteX12" fmla="*/ 60987 w 625295"/>
                <a:gd name="connsiteY12" fmla="*/ 183496 h 569875"/>
                <a:gd name="connsiteX13" fmla="*/ 69765 w 625295"/>
                <a:gd name="connsiteY13" fmla="*/ 126163 h 569875"/>
                <a:gd name="connsiteX14" fmla="*/ 111051 w 625295"/>
                <a:gd name="connsiteY14" fmla="*/ 95028 h 569875"/>
                <a:gd name="connsiteX15" fmla="*/ 138071 w 625295"/>
                <a:gd name="connsiteY15" fmla="*/ 92147 h 569875"/>
                <a:gd name="connsiteX16" fmla="*/ 161251 w 625295"/>
                <a:gd name="connsiteY16" fmla="*/ 96262 h 569875"/>
                <a:gd name="connsiteX17" fmla="*/ 209257 w 625295"/>
                <a:gd name="connsiteY17" fmla="*/ 121500 h 569875"/>
                <a:gd name="connsiteX18" fmla="*/ 243410 w 625295"/>
                <a:gd name="connsiteY18" fmla="*/ 151949 h 569875"/>
                <a:gd name="connsiteX19" fmla="*/ 243410 w 625295"/>
                <a:gd name="connsiteY19" fmla="*/ 150852 h 569875"/>
                <a:gd name="connsiteX20" fmla="*/ 271528 w 625295"/>
                <a:gd name="connsiteY20" fmla="*/ 48119 h 569875"/>
                <a:gd name="connsiteX21" fmla="*/ 302526 w 625295"/>
                <a:gd name="connsiteY21" fmla="*/ 13692 h 569875"/>
                <a:gd name="connsiteX22" fmla="*/ 361368 w 625295"/>
                <a:gd name="connsiteY22" fmla="*/ 2170 h 569875"/>
                <a:gd name="connsiteX23" fmla="*/ 422953 w 625295"/>
                <a:gd name="connsiteY23" fmla="*/ 71711 h 569875"/>
                <a:gd name="connsiteX24" fmla="*/ 432142 w 625295"/>
                <a:gd name="connsiteY24" fmla="*/ 161002 h 569875"/>
                <a:gd name="connsiteX25" fmla="*/ 459437 w 625295"/>
                <a:gd name="connsiteY25" fmla="*/ 151126 h 569875"/>
                <a:gd name="connsiteX26" fmla="*/ 513752 w 625295"/>
                <a:gd name="connsiteY26" fmla="*/ 140839 h 569875"/>
                <a:gd name="connsiteX27" fmla="*/ 553392 w 625295"/>
                <a:gd name="connsiteY27" fmla="*/ 145091 h 569875"/>
                <a:gd name="connsiteX28" fmla="*/ 580275 w 625295"/>
                <a:gd name="connsiteY28" fmla="*/ 156750 h 569875"/>
                <a:gd name="connsiteX29" fmla="*/ 625264 w 625295"/>
                <a:gd name="connsiteY29" fmla="*/ 227524 h 569875"/>
                <a:gd name="connsiteX30" fmla="*/ 619366 w 625295"/>
                <a:gd name="connsiteY30" fmla="*/ 262500 h 569875"/>
                <a:gd name="connsiteX31" fmla="*/ 584253 w 625295"/>
                <a:gd name="connsiteY31" fmla="*/ 312015 h 569875"/>
                <a:gd name="connsiteX32" fmla="*/ 532818 w 625295"/>
                <a:gd name="connsiteY32" fmla="*/ 341367 h 569875"/>
                <a:gd name="connsiteX33" fmla="*/ 481520 w 625295"/>
                <a:gd name="connsiteY33" fmla="*/ 355220 h 569875"/>
                <a:gd name="connsiteX34" fmla="*/ 476033 w 625295"/>
                <a:gd name="connsiteY34" fmla="*/ 356318 h 569875"/>
                <a:gd name="connsiteX35" fmla="*/ 476994 w 625295"/>
                <a:gd name="connsiteY35" fmla="*/ 358375 h 569875"/>
                <a:gd name="connsiteX36" fmla="*/ 492493 w 625295"/>
                <a:gd name="connsiteY36" fmla="*/ 415845 h 569875"/>
                <a:gd name="connsiteX37" fmla="*/ 490572 w 625295"/>
                <a:gd name="connsiteY37" fmla="*/ 477292 h 569875"/>
                <a:gd name="connsiteX38" fmla="*/ 464512 w 625295"/>
                <a:gd name="connsiteY38" fmla="*/ 528591 h 569875"/>
                <a:gd name="connsiteX39" fmla="*/ 397715 w 625295"/>
                <a:gd name="connsiteY39" fmla="*/ 559726 h 569875"/>
                <a:gd name="connsiteX40" fmla="*/ 364248 w 625295"/>
                <a:gd name="connsiteY40" fmla="*/ 553417 h 569875"/>
                <a:gd name="connsiteX41" fmla="*/ 336816 w 625295"/>
                <a:gd name="connsiteY41" fmla="*/ 535174 h 569875"/>
                <a:gd name="connsiteX42" fmla="*/ 318848 w 625295"/>
                <a:gd name="connsiteY42" fmla="*/ 513914 h 569875"/>
                <a:gd name="connsiteX43" fmla="*/ 266179 w 625295"/>
                <a:gd name="connsiteY43" fmla="*/ 558217 h 569875"/>
                <a:gd name="connsiteX44" fmla="*/ 210766 w 625295"/>
                <a:gd name="connsiteY44" fmla="*/ 569601 h 569875"/>
                <a:gd name="connsiteX45" fmla="*/ 210080 w 625295"/>
                <a:gd name="connsiteY45" fmla="*/ 569875 h 5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5295" h="569875">
                  <a:moveTo>
                    <a:pt x="210080" y="569875"/>
                  </a:moveTo>
                  <a:cubicBezTo>
                    <a:pt x="190878" y="569875"/>
                    <a:pt x="171127" y="562743"/>
                    <a:pt x="157411" y="549027"/>
                  </a:cubicBezTo>
                  <a:cubicBezTo>
                    <a:pt x="140677" y="532294"/>
                    <a:pt x="133408" y="508291"/>
                    <a:pt x="133133" y="484974"/>
                  </a:cubicBezTo>
                  <a:cubicBezTo>
                    <a:pt x="132996" y="475647"/>
                    <a:pt x="133819" y="466594"/>
                    <a:pt x="135191" y="457542"/>
                  </a:cubicBezTo>
                  <a:cubicBezTo>
                    <a:pt x="129019" y="459325"/>
                    <a:pt x="122709" y="460696"/>
                    <a:pt x="116126" y="461931"/>
                  </a:cubicBezTo>
                  <a:cubicBezTo>
                    <a:pt x="99255" y="464948"/>
                    <a:pt x="82384" y="463440"/>
                    <a:pt x="65788" y="459873"/>
                  </a:cubicBezTo>
                  <a:cubicBezTo>
                    <a:pt x="44802" y="455484"/>
                    <a:pt x="23268" y="439711"/>
                    <a:pt x="12981" y="420783"/>
                  </a:cubicBezTo>
                  <a:cubicBezTo>
                    <a:pt x="2146" y="400620"/>
                    <a:pt x="-2792" y="378537"/>
                    <a:pt x="1597" y="355769"/>
                  </a:cubicBezTo>
                  <a:cubicBezTo>
                    <a:pt x="7083" y="327377"/>
                    <a:pt x="26834" y="305980"/>
                    <a:pt x="49329" y="289246"/>
                  </a:cubicBezTo>
                  <a:cubicBezTo>
                    <a:pt x="64142" y="278136"/>
                    <a:pt x="80190" y="268398"/>
                    <a:pt x="96923" y="260443"/>
                  </a:cubicBezTo>
                  <a:cubicBezTo>
                    <a:pt x="96923" y="260306"/>
                    <a:pt x="96786" y="260306"/>
                    <a:pt x="96786" y="260168"/>
                  </a:cubicBezTo>
                  <a:cubicBezTo>
                    <a:pt x="84716" y="245218"/>
                    <a:pt x="75663" y="227387"/>
                    <a:pt x="68942" y="209556"/>
                  </a:cubicBezTo>
                  <a:cubicBezTo>
                    <a:pt x="65651" y="201052"/>
                    <a:pt x="62907" y="192411"/>
                    <a:pt x="60987" y="183496"/>
                  </a:cubicBezTo>
                  <a:cubicBezTo>
                    <a:pt x="56735" y="163333"/>
                    <a:pt x="60027" y="144131"/>
                    <a:pt x="69765" y="126163"/>
                  </a:cubicBezTo>
                  <a:cubicBezTo>
                    <a:pt x="78544" y="110253"/>
                    <a:pt x="94591" y="100651"/>
                    <a:pt x="111051" y="95028"/>
                  </a:cubicBezTo>
                  <a:cubicBezTo>
                    <a:pt x="119417" y="92147"/>
                    <a:pt x="129430" y="92010"/>
                    <a:pt x="138071" y="92147"/>
                  </a:cubicBezTo>
                  <a:cubicBezTo>
                    <a:pt x="146026" y="92285"/>
                    <a:pt x="153707" y="94205"/>
                    <a:pt x="161251" y="96262"/>
                  </a:cubicBezTo>
                  <a:cubicBezTo>
                    <a:pt x="178396" y="101337"/>
                    <a:pt x="194855" y="111075"/>
                    <a:pt x="209257" y="121500"/>
                  </a:cubicBezTo>
                  <a:cubicBezTo>
                    <a:pt x="221602" y="130415"/>
                    <a:pt x="232849" y="140839"/>
                    <a:pt x="243410" y="151949"/>
                  </a:cubicBezTo>
                  <a:cubicBezTo>
                    <a:pt x="243410" y="151537"/>
                    <a:pt x="243410" y="151263"/>
                    <a:pt x="243410" y="150852"/>
                  </a:cubicBezTo>
                  <a:cubicBezTo>
                    <a:pt x="245193" y="115327"/>
                    <a:pt x="252188" y="78706"/>
                    <a:pt x="271528" y="48119"/>
                  </a:cubicBezTo>
                  <a:cubicBezTo>
                    <a:pt x="280032" y="34815"/>
                    <a:pt x="289633" y="23019"/>
                    <a:pt x="302526" y="13692"/>
                  </a:cubicBezTo>
                  <a:cubicBezTo>
                    <a:pt x="319122" y="1622"/>
                    <a:pt x="341479" y="-3179"/>
                    <a:pt x="361368" y="2170"/>
                  </a:cubicBezTo>
                  <a:cubicBezTo>
                    <a:pt x="393189" y="10948"/>
                    <a:pt x="413763" y="41535"/>
                    <a:pt x="422953" y="71711"/>
                  </a:cubicBezTo>
                  <a:cubicBezTo>
                    <a:pt x="431594" y="100377"/>
                    <a:pt x="433102" y="131101"/>
                    <a:pt x="432142" y="161002"/>
                  </a:cubicBezTo>
                  <a:cubicBezTo>
                    <a:pt x="441058" y="157161"/>
                    <a:pt x="450247" y="154007"/>
                    <a:pt x="459437" y="151126"/>
                  </a:cubicBezTo>
                  <a:cubicBezTo>
                    <a:pt x="476719" y="145640"/>
                    <a:pt x="495647" y="141525"/>
                    <a:pt x="513752" y="140839"/>
                  </a:cubicBezTo>
                  <a:cubicBezTo>
                    <a:pt x="527057" y="140291"/>
                    <a:pt x="540636" y="141114"/>
                    <a:pt x="553392" y="145091"/>
                  </a:cubicBezTo>
                  <a:cubicBezTo>
                    <a:pt x="562856" y="148108"/>
                    <a:pt x="571634" y="151812"/>
                    <a:pt x="580275" y="156750"/>
                  </a:cubicBezTo>
                  <a:cubicBezTo>
                    <a:pt x="605375" y="171014"/>
                    <a:pt x="626224" y="197486"/>
                    <a:pt x="625264" y="227524"/>
                  </a:cubicBezTo>
                  <a:cubicBezTo>
                    <a:pt x="624852" y="239594"/>
                    <a:pt x="623206" y="251116"/>
                    <a:pt x="619366" y="262500"/>
                  </a:cubicBezTo>
                  <a:cubicBezTo>
                    <a:pt x="612645" y="282388"/>
                    <a:pt x="600712" y="298984"/>
                    <a:pt x="584253" y="312015"/>
                  </a:cubicBezTo>
                  <a:cubicBezTo>
                    <a:pt x="568616" y="324496"/>
                    <a:pt x="551609" y="334098"/>
                    <a:pt x="532818" y="341367"/>
                  </a:cubicBezTo>
                  <a:cubicBezTo>
                    <a:pt x="516221" y="347814"/>
                    <a:pt x="498939" y="351654"/>
                    <a:pt x="481520" y="355220"/>
                  </a:cubicBezTo>
                  <a:cubicBezTo>
                    <a:pt x="479737" y="355632"/>
                    <a:pt x="477817" y="355906"/>
                    <a:pt x="476033" y="356318"/>
                  </a:cubicBezTo>
                  <a:cubicBezTo>
                    <a:pt x="476308" y="357003"/>
                    <a:pt x="476582" y="357689"/>
                    <a:pt x="476994" y="358375"/>
                  </a:cubicBezTo>
                  <a:cubicBezTo>
                    <a:pt x="485086" y="376480"/>
                    <a:pt x="490024" y="396231"/>
                    <a:pt x="492493" y="415845"/>
                  </a:cubicBezTo>
                  <a:cubicBezTo>
                    <a:pt x="495099" y="436008"/>
                    <a:pt x="495099" y="457404"/>
                    <a:pt x="490572" y="477292"/>
                  </a:cubicBezTo>
                  <a:cubicBezTo>
                    <a:pt x="486320" y="496084"/>
                    <a:pt x="478091" y="514600"/>
                    <a:pt x="464512" y="528591"/>
                  </a:cubicBezTo>
                  <a:cubicBezTo>
                    <a:pt x="447230" y="546147"/>
                    <a:pt x="423090" y="560137"/>
                    <a:pt x="397715" y="559726"/>
                  </a:cubicBezTo>
                  <a:cubicBezTo>
                    <a:pt x="386056" y="559588"/>
                    <a:pt x="374947" y="557943"/>
                    <a:pt x="364248" y="553417"/>
                  </a:cubicBezTo>
                  <a:cubicBezTo>
                    <a:pt x="354098" y="549165"/>
                    <a:pt x="344771" y="542718"/>
                    <a:pt x="336816" y="535174"/>
                  </a:cubicBezTo>
                  <a:cubicBezTo>
                    <a:pt x="330095" y="528865"/>
                    <a:pt x="323923" y="521595"/>
                    <a:pt x="318848" y="513914"/>
                  </a:cubicBezTo>
                  <a:cubicBezTo>
                    <a:pt x="304858" y="532294"/>
                    <a:pt x="287164" y="548204"/>
                    <a:pt x="266179" y="558217"/>
                  </a:cubicBezTo>
                  <a:cubicBezTo>
                    <a:pt x="248622" y="566446"/>
                    <a:pt x="230105" y="569327"/>
                    <a:pt x="210766" y="569601"/>
                  </a:cubicBezTo>
                  <a:cubicBezTo>
                    <a:pt x="210766" y="569875"/>
                    <a:pt x="210355" y="569875"/>
                    <a:pt x="210080" y="569875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8" name="任意多边形: 形状 417"/>
            <p:cNvSpPr/>
            <p:nvPr/>
          </p:nvSpPr>
          <p:spPr>
            <a:xfrm>
              <a:off x="1419003" y="7397993"/>
              <a:ext cx="103519" cy="101380"/>
            </a:xfrm>
            <a:custGeom>
              <a:avLst/>
              <a:gdLst>
                <a:gd name="connsiteX0" fmla="*/ 3035 w 103519"/>
                <a:gd name="connsiteY0" fmla="*/ 65990 h 101380"/>
                <a:gd name="connsiteX1" fmla="*/ 1389 w 103519"/>
                <a:gd name="connsiteY1" fmla="*/ 58720 h 101380"/>
                <a:gd name="connsiteX2" fmla="*/ 1389 w 103519"/>
                <a:gd name="connsiteY2" fmla="*/ 36774 h 101380"/>
                <a:gd name="connsiteX3" fmla="*/ 19083 w 103519"/>
                <a:gd name="connsiteY3" fmla="*/ 14555 h 101380"/>
                <a:gd name="connsiteX4" fmla="*/ 60780 w 103519"/>
                <a:gd name="connsiteY4" fmla="*/ 427 h 101380"/>
                <a:gd name="connsiteX5" fmla="*/ 72850 w 103519"/>
                <a:gd name="connsiteY5" fmla="*/ 3719 h 101380"/>
                <a:gd name="connsiteX6" fmla="*/ 72987 w 103519"/>
                <a:gd name="connsiteY6" fmla="*/ 3719 h 101380"/>
                <a:gd name="connsiteX7" fmla="*/ 73398 w 103519"/>
                <a:gd name="connsiteY7" fmla="*/ 3856 h 101380"/>
                <a:gd name="connsiteX8" fmla="*/ 73810 w 103519"/>
                <a:gd name="connsiteY8" fmla="*/ 3993 h 101380"/>
                <a:gd name="connsiteX9" fmla="*/ 84234 w 103519"/>
                <a:gd name="connsiteY9" fmla="*/ 10165 h 101380"/>
                <a:gd name="connsiteX10" fmla="*/ 88760 w 103519"/>
                <a:gd name="connsiteY10" fmla="*/ 14143 h 101380"/>
                <a:gd name="connsiteX11" fmla="*/ 88897 w 103519"/>
                <a:gd name="connsiteY11" fmla="*/ 14280 h 101380"/>
                <a:gd name="connsiteX12" fmla="*/ 101104 w 103519"/>
                <a:gd name="connsiteY12" fmla="*/ 34854 h 101380"/>
                <a:gd name="connsiteX13" fmla="*/ 101242 w 103519"/>
                <a:gd name="connsiteY13" fmla="*/ 35129 h 101380"/>
                <a:gd name="connsiteX14" fmla="*/ 101516 w 103519"/>
                <a:gd name="connsiteY14" fmla="*/ 35951 h 101380"/>
                <a:gd name="connsiteX15" fmla="*/ 99459 w 103519"/>
                <a:gd name="connsiteY15" fmla="*/ 69007 h 101380"/>
                <a:gd name="connsiteX16" fmla="*/ 57899 w 103519"/>
                <a:gd name="connsiteY16" fmla="*/ 101102 h 101380"/>
                <a:gd name="connsiteX17" fmla="*/ 51864 w 103519"/>
                <a:gd name="connsiteY17" fmla="*/ 101377 h 101380"/>
                <a:gd name="connsiteX18" fmla="*/ 3035 w 103519"/>
                <a:gd name="connsiteY18" fmla="*/ 65990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519" h="101380">
                  <a:moveTo>
                    <a:pt x="3035" y="65990"/>
                  </a:moveTo>
                  <a:cubicBezTo>
                    <a:pt x="2212" y="63658"/>
                    <a:pt x="1801" y="61189"/>
                    <a:pt x="1389" y="58720"/>
                  </a:cubicBezTo>
                  <a:cubicBezTo>
                    <a:pt x="-394" y="51725"/>
                    <a:pt x="-531" y="44318"/>
                    <a:pt x="1389" y="36774"/>
                  </a:cubicBezTo>
                  <a:cubicBezTo>
                    <a:pt x="3858" y="26899"/>
                    <a:pt x="10442" y="19218"/>
                    <a:pt x="19083" y="14555"/>
                  </a:cubicBezTo>
                  <a:cubicBezTo>
                    <a:pt x="29781" y="3856"/>
                    <a:pt x="45692" y="-1631"/>
                    <a:pt x="60780" y="427"/>
                  </a:cubicBezTo>
                  <a:cubicBezTo>
                    <a:pt x="64894" y="975"/>
                    <a:pt x="69009" y="2073"/>
                    <a:pt x="72850" y="3719"/>
                  </a:cubicBezTo>
                  <a:cubicBezTo>
                    <a:pt x="72850" y="3719"/>
                    <a:pt x="72987" y="3719"/>
                    <a:pt x="72987" y="3719"/>
                  </a:cubicBezTo>
                  <a:cubicBezTo>
                    <a:pt x="73124" y="3719"/>
                    <a:pt x="73261" y="3856"/>
                    <a:pt x="73398" y="3856"/>
                  </a:cubicBezTo>
                  <a:cubicBezTo>
                    <a:pt x="73535" y="3856"/>
                    <a:pt x="73672" y="3993"/>
                    <a:pt x="73810" y="3993"/>
                  </a:cubicBezTo>
                  <a:cubicBezTo>
                    <a:pt x="77513" y="5639"/>
                    <a:pt x="81079" y="7697"/>
                    <a:pt x="84234" y="10165"/>
                  </a:cubicBezTo>
                  <a:cubicBezTo>
                    <a:pt x="85880" y="11400"/>
                    <a:pt x="87388" y="12771"/>
                    <a:pt x="88760" y="14143"/>
                  </a:cubicBezTo>
                  <a:cubicBezTo>
                    <a:pt x="88760" y="14143"/>
                    <a:pt x="88897" y="14280"/>
                    <a:pt x="88897" y="14280"/>
                  </a:cubicBezTo>
                  <a:cubicBezTo>
                    <a:pt x="94795" y="20178"/>
                    <a:pt x="98361" y="27173"/>
                    <a:pt x="101104" y="34854"/>
                  </a:cubicBezTo>
                  <a:cubicBezTo>
                    <a:pt x="101104" y="34991"/>
                    <a:pt x="101104" y="34991"/>
                    <a:pt x="101242" y="35129"/>
                  </a:cubicBezTo>
                  <a:cubicBezTo>
                    <a:pt x="101379" y="35403"/>
                    <a:pt x="101379" y="35677"/>
                    <a:pt x="101516" y="35951"/>
                  </a:cubicBezTo>
                  <a:cubicBezTo>
                    <a:pt x="105082" y="46375"/>
                    <a:pt x="103573" y="59132"/>
                    <a:pt x="99459" y="69007"/>
                  </a:cubicBezTo>
                  <a:cubicBezTo>
                    <a:pt x="92463" y="85466"/>
                    <a:pt x="76004" y="99319"/>
                    <a:pt x="57899" y="101102"/>
                  </a:cubicBezTo>
                  <a:cubicBezTo>
                    <a:pt x="55842" y="101377"/>
                    <a:pt x="53784" y="101377"/>
                    <a:pt x="51864" y="101377"/>
                  </a:cubicBezTo>
                  <a:cubicBezTo>
                    <a:pt x="29507" y="101651"/>
                    <a:pt x="10305" y="88346"/>
                    <a:pt x="3035" y="65990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3" name="标题 1048593"/>
          <p:cNvSpPr txBox="1"/>
          <p:nvPr/>
        </p:nvSpPr>
        <p:spPr>
          <a:xfrm>
            <a:off x="1189355" y="680720"/>
            <a:ext cx="8115935" cy="58928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3.2.1 </a:t>
            </a:r>
            <a:r>
              <a:rPr lang="zh-CN" altLang="en-US" sz="3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物联网技术与可持续发展</a:t>
            </a:r>
            <a:endParaRPr lang="zh-CN" altLang="en-US" sz="36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任意多边形: 形状 277"/>
          <p:cNvSpPr/>
          <p:nvPr/>
        </p:nvSpPr>
        <p:spPr>
          <a:xfrm>
            <a:off x="424141" y="361951"/>
            <a:ext cx="11343718" cy="6134099"/>
          </a:xfrm>
          <a:custGeom>
            <a:avLst/>
            <a:gdLst>
              <a:gd name="connsiteX0" fmla="*/ 0 w 9172164"/>
              <a:gd name="connsiteY0" fmla="*/ 0 h 5503270"/>
              <a:gd name="connsiteX1" fmla="*/ 9172165 w 9172164"/>
              <a:gd name="connsiteY1" fmla="*/ 0 h 5503270"/>
              <a:gd name="connsiteX2" fmla="*/ 9172165 w 9172164"/>
              <a:gd name="connsiteY2" fmla="*/ 5503271 h 5503270"/>
              <a:gd name="connsiteX3" fmla="*/ 0 w 9172164"/>
              <a:gd name="connsiteY3" fmla="*/ 5503271 h 550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72164" h="5503270">
                <a:moveTo>
                  <a:pt x="0" y="0"/>
                </a:moveTo>
                <a:lnTo>
                  <a:pt x="9172165" y="0"/>
                </a:lnTo>
                <a:lnTo>
                  <a:pt x="9172165" y="5503271"/>
                </a:lnTo>
                <a:lnTo>
                  <a:pt x="0" y="5503271"/>
                </a:lnTo>
                <a:close/>
              </a:path>
            </a:pathLst>
          </a:custGeom>
          <a:solidFill>
            <a:srgbClr val="FFFFFF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24142" y="3828569"/>
            <a:ext cx="11343719" cy="2667483"/>
            <a:chOff x="424142" y="2137541"/>
            <a:chExt cx="11343719" cy="4358511"/>
          </a:xfrm>
        </p:grpSpPr>
        <p:sp>
          <p:nvSpPr>
            <p:cNvPr id="281" name="任意多边形: 形状 280"/>
            <p:cNvSpPr/>
            <p:nvPr/>
          </p:nvSpPr>
          <p:spPr>
            <a:xfrm>
              <a:off x="424142" y="2137541"/>
              <a:ext cx="11343719" cy="4358511"/>
            </a:xfrm>
            <a:custGeom>
              <a:avLst/>
              <a:gdLst>
                <a:gd name="connsiteX0" fmla="*/ 9757267 w 11343719"/>
                <a:gd name="connsiteY0" fmla="*/ 18 h 4358511"/>
                <a:gd name="connsiteX1" fmla="*/ 10001014 w 11343719"/>
                <a:gd name="connsiteY1" fmla="*/ 281630 h 4358511"/>
                <a:gd name="connsiteX2" fmla="*/ 10041692 w 11343719"/>
                <a:gd name="connsiteY2" fmla="*/ 429348 h 4358511"/>
                <a:gd name="connsiteX3" fmla="*/ 10197276 w 11343719"/>
                <a:gd name="connsiteY3" fmla="*/ 385546 h 4358511"/>
                <a:gd name="connsiteX4" fmla="*/ 10476840 w 11343719"/>
                <a:gd name="connsiteY4" fmla="*/ 548331 h 4358511"/>
                <a:gd name="connsiteX5" fmla="*/ 10571811 w 11343719"/>
                <a:gd name="connsiteY5" fmla="*/ 443173 h 4358511"/>
                <a:gd name="connsiteX6" fmla="*/ 10670023 w 11343719"/>
                <a:gd name="connsiteY6" fmla="*/ 431057 h 4358511"/>
                <a:gd name="connsiteX7" fmla="*/ 10786549 w 11343719"/>
                <a:gd name="connsiteY7" fmla="*/ 549418 h 4358511"/>
                <a:gd name="connsiteX8" fmla="*/ 10927709 w 11343719"/>
                <a:gd name="connsiteY8" fmla="*/ 441620 h 4358511"/>
                <a:gd name="connsiteX9" fmla="*/ 11221048 w 11343719"/>
                <a:gd name="connsiteY9" fmla="*/ 579397 h 4358511"/>
                <a:gd name="connsiteX10" fmla="*/ 11324142 w 11343719"/>
                <a:gd name="connsiteY10" fmla="*/ 802295 h 4358511"/>
                <a:gd name="connsiteX11" fmla="*/ 11343719 w 11343719"/>
                <a:gd name="connsiteY11" fmla="*/ 852489 h 4358511"/>
                <a:gd name="connsiteX12" fmla="*/ 11343719 w 11343719"/>
                <a:gd name="connsiteY12" fmla="*/ 4358511 h 4358511"/>
                <a:gd name="connsiteX13" fmla="*/ 0 w 11343719"/>
                <a:gd name="connsiteY13" fmla="*/ 4358511 h 4358511"/>
                <a:gd name="connsiteX14" fmla="*/ 0 w 11343719"/>
                <a:gd name="connsiteY14" fmla="*/ 348444 h 4358511"/>
                <a:gd name="connsiteX15" fmla="*/ 64185 w 11343719"/>
                <a:gd name="connsiteY15" fmla="*/ 308604 h 4358511"/>
                <a:gd name="connsiteX16" fmla="*/ 158902 w 11343719"/>
                <a:gd name="connsiteY16" fmla="*/ 283650 h 4358511"/>
                <a:gd name="connsiteX17" fmla="*/ 561961 w 11343719"/>
                <a:gd name="connsiteY17" fmla="*/ 574737 h 4358511"/>
                <a:gd name="connsiteX18" fmla="*/ 710738 w 11343719"/>
                <a:gd name="connsiteY18" fmla="*/ 510896 h 4358511"/>
                <a:gd name="connsiteX19" fmla="*/ 858542 w 11343719"/>
                <a:gd name="connsiteY19" fmla="*/ 541342 h 4358511"/>
                <a:gd name="connsiteX20" fmla="*/ 1138430 w 11343719"/>
                <a:gd name="connsiteY20" fmla="*/ 260505 h 4358511"/>
                <a:gd name="connsiteX21" fmla="*/ 1539543 w 11343719"/>
                <a:gd name="connsiteY21" fmla="*/ 587163 h 4358511"/>
                <a:gd name="connsiteX22" fmla="*/ 1735157 w 11343719"/>
                <a:gd name="connsiteY22" fmla="*/ 570854 h 4358511"/>
                <a:gd name="connsiteX23" fmla="*/ 1985874 w 11343719"/>
                <a:gd name="connsiteY23" fmla="*/ 245594 h 4358511"/>
                <a:gd name="connsiteX24" fmla="*/ 2191698 w 11343719"/>
                <a:gd name="connsiteY24" fmla="*/ 486354 h 4358511"/>
                <a:gd name="connsiteX25" fmla="*/ 2225732 w 11343719"/>
                <a:gd name="connsiteY25" fmla="*/ 560291 h 4358511"/>
                <a:gd name="connsiteX26" fmla="*/ 2314706 w 11343719"/>
                <a:gd name="connsiteY26" fmla="*/ 517886 h 4358511"/>
                <a:gd name="connsiteX27" fmla="*/ 2470451 w 11343719"/>
                <a:gd name="connsiteY27" fmla="*/ 529225 h 4358511"/>
                <a:gd name="connsiteX28" fmla="*/ 2807063 w 11343719"/>
                <a:gd name="connsiteY28" fmla="*/ 273087 h 4358511"/>
                <a:gd name="connsiteX29" fmla="*/ 3128278 w 11343719"/>
                <a:gd name="connsiteY29" fmla="*/ 517110 h 4358511"/>
                <a:gd name="connsiteX30" fmla="*/ 3237347 w 11343719"/>
                <a:gd name="connsiteY30" fmla="*/ 511828 h 4358511"/>
                <a:gd name="connsiteX31" fmla="*/ 3394066 w 11343719"/>
                <a:gd name="connsiteY31" fmla="*/ 614657 h 4358511"/>
                <a:gd name="connsiteX32" fmla="*/ 3442847 w 11343719"/>
                <a:gd name="connsiteY32" fmla="*/ 554700 h 4358511"/>
                <a:gd name="connsiteX33" fmla="*/ 3570070 w 11343719"/>
                <a:gd name="connsiteY33" fmla="*/ 570388 h 4358511"/>
                <a:gd name="connsiteX34" fmla="*/ 3624200 w 11343719"/>
                <a:gd name="connsiteY34" fmla="*/ 665915 h 4358511"/>
                <a:gd name="connsiteX35" fmla="*/ 3847689 w 11343719"/>
                <a:gd name="connsiteY35" fmla="*/ 636092 h 4358511"/>
                <a:gd name="connsiteX36" fmla="*/ 4076688 w 11343719"/>
                <a:gd name="connsiteY36" fmla="*/ 808197 h 4358511"/>
                <a:gd name="connsiteX37" fmla="*/ 4323677 w 11343719"/>
                <a:gd name="connsiteY37" fmla="*/ 644015 h 4358511"/>
                <a:gd name="connsiteX38" fmla="*/ 4677467 w 11343719"/>
                <a:gd name="connsiteY38" fmla="*/ 794062 h 4358511"/>
                <a:gd name="connsiteX39" fmla="*/ 4816844 w 11343719"/>
                <a:gd name="connsiteY39" fmla="*/ 637801 h 4358511"/>
                <a:gd name="connsiteX40" fmla="*/ 4931425 w 11343719"/>
                <a:gd name="connsiteY40" fmla="*/ 637801 h 4358511"/>
                <a:gd name="connsiteX41" fmla="*/ 5090735 w 11343719"/>
                <a:gd name="connsiteY41" fmla="*/ 801984 h 4358511"/>
                <a:gd name="connsiteX42" fmla="*/ 5322005 w 11343719"/>
                <a:gd name="connsiteY42" fmla="*/ 657527 h 4358511"/>
                <a:gd name="connsiteX43" fmla="*/ 5577745 w 11343719"/>
                <a:gd name="connsiteY43" fmla="*/ 741251 h 4358511"/>
                <a:gd name="connsiteX44" fmla="*/ 5742566 w 11343719"/>
                <a:gd name="connsiteY44" fmla="*/ 658459 h 4358511"/>
                <a:gd name="connsiteX45" fmla="*/ 5968486 w 11343719"/>
                <a:gd name="connsiteY45" fmla="*/ 724941 h 4358511"/>
                <a:gd name="connsiteX46" fmla="*/ 6294239 w 11343719"/>
                <a:gd name="connsiteY46" fmla="*/ 568213 h 4358511"/>
                <a:gd name="connsiteX47" fmla="*/ 6582230 w 11343719"/>
                <a:gd name="connsiteY47" fmla="*/ 812857 h 4358511"/>
                <a:gd name="connsiteX48" fmla="*/ 6694704 w 11343719"/>
                <a:gd name="connsiteY48" fmla="*/ 714844 h 4358511"/>
                <a:gd name="connsiteX49" fmla="*/ 6792916 w 11343719"/>
                <a:gd name="connsiteY49" fmla="*/ 726960 h 4358511"/>
                <a:gd name="connsiteX50" fmla="*/ 6848505 w 11343719"/>
                <a:gd name="connsiteY50" fmla="*/ 792353 h 4358511"/>
                <a:gd name="connsiteX51" fmla="*/ 6959683 w 11343719"/>
                <a:gd name="connsiteY51" fmla="*/ 632053 h 4358511"/>
                <a:gd name="connsiteX52" fmla="*/ 7057895 w 11343719"/>
                <a:gd name="connsiteY52" fmla="*/ 619938 h 4358511"/>
                <a:gd name="connsiteX53" fmla="*/ 7216718 w 11343719"/>
                <a:gd name="connsiteY53" fmla="*/ 724941 h 4358511"/>
                <a:gd name="connsiteX54" fmla="*/ 7663211 w 11343719"/>
                <a:gd name="connsiteY54" fmla="*/ 339102 h 4358511"/>
                <a:gd name="connsiteX55" fmla="*/ 8130610 w 11343719"/>
                <a:gd name="connsiteY55" fmla="*/ 658615 h 4358511"/>
                <a:gd name="connsiteX56" fmla="*/ 8179554 w 11343719"/>
                <a:gd name="connsiteY56" fmla="*/ 613724 h 4358511"/>
                <a:gd name="connsiteX57" fmla="*/ 8306776 w 11343719"/>
                <a:gd name="connsiteY57" fmla="*/ 629412 h 4358511"/>
                <a:gd name="connsiteX58" fmla="*/ 8377761 w 11343719"/>
                <a:gd name="connsiteY58" fmla="*/ 719970 h 4358511"/>
                <a:gd name="connsiteX59" fmla="*/ 8577751 w 11343719"/>
                <a:gd name="connsiteY59" fmla="*/ 577223 h 4358511"/>
                <a:gd name="connsiteX60" fmla="*/ 8689251 w 11343719"/>
                <a:gd name="connsiteY60" fmla="*/ 586542 h 4358511"/>
                <a:gd name="connsiteX61" fmla="*/ 9015004 w 11343719"/>
                <a:gd name="connsiteY61" fmla="*/ 277125 h 4358511"/>
                <a:gd name="connsiteX62" fmla="*/ 9450151 w 11343719"/>
                <a:gd name="connsiteY62" fmla="*/ 473152 h 4358511"/>
                <a:gd name="connsiteX63" fmla="*/ 9528592 w 11343719"/>
                <a:gd name="connsiteY63" fmla="*/ 243575 h 4358511"/>
                <a:gd name="connsiteX64" fmla="*/ 9757267 w 11343719"/>
                <a:gd name="connsiteY64" fmla="*/ 18 h 435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1343719" h="4358511">
                  <a:moveTo>
                    <a:pt x="9757267" y="18"/>
                  </a:moveTo>
                  <a:cubicBezTo>
                    <a:pt x="9904099" y="2038"/>
                    <a:pt x="9962604" y="172123"/>
                    <a:pt x="10001014" y="281630"/>
                  </a:cubicBezTo>
                  <a:cubicBezTo>
                    <a:pt x="10018031" y="330093"/>
                    <a:pt x="10031320" y="379488"/>
                    <a:pt x="10041692" y="429348"/>
                  </a:cubicBezTo>
                  <a:cubicBezTo>
                    <a:pt x="10088367" y="401700"/>
                    <a:pt x="10142011" y="385390"/>
                    <a:pt x="10197276" y="385546"/>
                  </a:cubicBezTo>
                  <a:cubicBezTo>
                    <a:pt x="10319311" y="386012"/>
                    <a:pt x="10416551" y="454823"/>
                    <a:pt x="10476840" y="548331"/>
                  </a:cubicBezTo>
                  <a:cubicBezTo>
                    <a:pt x="10503744" y="510276"/>
                    <a:pt x="10535508" y="475015"/>
                    <a:pt x="10571811" y="443173"/>
                  </a:cubicBezTo>
                  <a:cubicBezTo>
                    <a:pt x="10596446" y="421582"/>
                    <a:pt x="10640527" y="410244"/>
                    <a:pt x="10670023" y="431057"/>
                  </a:cubicBezTo>
                  <a:cubicBezTo>
                    <a:pt x="10717995" y="464919"/>
                    <a:pt x="10757215" y="504528"/>
                    <a:pt x="10786549" y="549418"/>
                  </a:cubicBezTo>
                  <a:cubicBezTo>
                    <a:pt x="10823824" y="502043"/>
                    <a:pt x="10870012" y="462590"/>
                    <a:pt x="10927709" y="441620"/>
                  </a:cubicBezTo>
                  <a:cubicBezTo>
                    <a:pt x="11054605" y="395643"/>
                    <a:pt x="11165297" y="472686"/>
                    <a:pt x="11221048" y="579397"/>
                  </a:cubicBezTo>
                  <a:cubicBezTo>
                    <a:pt x="11258809" y="651625"/>
                    <a:pt x="11292640" y="726494"/>
                    <a:pt x="11324142" y="802295"/>
                  </a:cubicBezTo>
                  <a:lnTo>
                    <a:pt x="11343719" y="852489"/>
                  </a:lnTo>
                  <a:lnTo>
                    <a:pt x="11343719" y="4358511"/>
                  </a:lnTo>
                  <a:lnTo>
                    <a:pt x="0" y="4358511"/>
                  </a:lnTo>
                  <a:lnTo>
                    <a:pt x="0" y="348444"/>
                  </a:lnTo>
                  <a:lnTo>
                    <a:pt x="64185" y="308604"/>
                  </a:lnTo>
                  <a:cubicBezTo>
                    <a:pt x="93620" y="295697"/>
                    <a:pt x="125314" y="287028"/>
                    <a:pt x="158902" y="283650"/>
                  </a:cubicBezTo>
                  <a:cubicBezTo>
                    <a:pt x="358729" y="263613"/>
                    <a:pt x="484818" y="412108"/>
                    <a:pt x="561961" y="574737"/>
                  </a:cubicBezTo>
                  <a:cubicBezTo>
                    <a:pt x="601829" y="539633"/>
                    <a:pt x="652555" y="516023"/>
                    <a:pt x="710738" y="510896"/>
                  </a:cubicBezTo>
                  <a:cubicBezTo>
                    <a:pt x="763895" y="506236"/>
                    <a:pt x="814621" y="518042"/>
                    <a:pt x="858542" y="541342"/>
                  </a:cubicBezTo>
                  <a:cubicBezTo>
                    <a:pt x="892090" y="401078"/>
                    <a:pt x="968909" y="273709"/>
                    <a:pt x="1138430" y="260505"/>
                  </a:cubicBezTo>
                  <a:cubicBezTo>
                    <a:pt x="1359326" y="243265"/>
                    <a:pt x="1476338" y="410244"/>
                    <a:pt x="1539543" y="587163"/>
                  </a:cubicBezTo>
                  <a:cubicBezTo>
                    <a:pt x="1598373" y="556098"/>
                    <a:pt x="1670979" y="550817"/>
                    <a:pt x="1735157" y="570854"/>
                  </a:cubicBezTo>
                  <a:cubicBezTo>
                    <a:pt x="1751850" y="389895"/>
                    <a:pt x="1809059" y="174143"/>
                    <a:pt x="1985874" y="245594"/>
                  </a:cubicBezTo>
                  <a:cubicBezTo>
                    <a:pt x="2080358" y="283805"/>
                    <a:pt x="2148264" y="402632"/>
                    <a:pt x="2191698" y="486354"/>
                  </a:cubicBezTo>
                  <a:cubicBezTo>
                    <a:pt x="2204339" y="510741"/>
                    <a:pt x="2215522" y="535439"/>
                    <a:pt x="2225732" y="560291"/>
                  </a:cubicBezTo>
                  <a:cubicBezTo>
                    <a:pt x="2251338" y="541030"/>
                    <a:pt x="2281158" y="526274"/>
                    <a:pt x="2314706" y="517886"/>
                  </a:cubicBezTo>
                  <a:cubicBezTo>
                    <a:pt x="2368187" y="504528"/>
                    <a:pt x="2422156" y="510119"/>
                    <a:pt x="2470451" y="529225"/>
                  </a:cubicBezTo>
                  <a:cubicBezTo>
                    <a:pt x="2515344" y="388652"/>
                    <a:pt x="2646293" y="271379"/>
                    <a:pt x="2807063" y="273087"/>
                  </a:cubicBezTo>
                  <a:cubicBezTo>
                    <a:pt x="2965401" y="274796"/>
                    <a:pt x="3085816" y="384148"/>
                    <a:pt x="3128278" y="517110"/>
                  </a:cubicBezTo>
                  <a:cubicBezTo>
                    <a:pt x="3163122" y="507324"/>
                    <a:pt x="3200559" y="504839"/>
                    <a:pt x="3237347" y="511828"/>
                  </a:cubicBezTo>
                  <a:cubicBezTo>
                    <a:pt x="3306389" y="525032"/>
                    <a:pt x="3357926" y="563709"/>
                    <a:pt x="3394066" y="614657"/>
                  </a:cubicBezTo>
                  <a:cubicBezTo>
                    <a:pt x="3408976" y="593998"/>
                    <a:pt x="3425183" y="574116"/>
                    <a:pt x="3442847" y="554700"/>
                  </a:cubicBezTo>
                  <a:cubicBezTo>
                    <a:pt x="3479961" y="513847"/>
                    <a:pt x="3542032" y="532643"/>
                    <a:pt x="3570070" y="570388"/>
                  </a:cubicBezTo>
                  <a:cubicBezTo>
                    <a:pt x="3592435" y="600522"/>
                    <a:pt x="3610424" y="632520"/>
                    <a:pt x="3624200" y="665915"/>
                  </a:cubicBezTo>
                  <a:cubicBezTo>
                    <a:pt x="3689189" y="631121"/>
                    <a:pt x="3770384" y="619783"/>
                    <a:pt x="3847689" y="636092"/>
                  </a:cubicBezTo>
                  <a:cubicBezTo>
                    <a:pt x="3951412" y="657994"/>
                    <a:pt x="4023369" y="725562"/>
                    <a:pt x="4076688" y="808197"/>
                  </a:cubicBezTo>
                  <a:cubicBezTo>
                    <a:pt x="4130332" y="724630"/>
                    <a:pt x="4217038" y="661410"/>
                    <a:pt x="4323677" y="644015"/>
                  </a:cubicBezTo>
                  <a:cubicBezTo>
                    <a:pt x="4464512" y="621181"/>
                    <a:pt x="4598704" y="688438"/>
                    <a:pt x="4677467" y="794062"/>
                  </a:cubicBezTo>
                  <a:cubicBezTo>
                    <a:pt x="4715067" y="735969"/>
                    <a:pt x="4761742" y="683312"/>
                    <a:pt x="4816844" y="637801"/>
                  </a:cubicBezTo>
                  <a:cubicBezTo>
                    <a:pt x="4852013" y="608754"/>
                    <a:pt x="4896420" y="608754"/>
                    <a:pt x="4931425" y="637801"/>
                  </a:cubicBezTo>
                  <a:cubicBezTo>
                    <a:pt x="4990903" y="687351"/>
                    <a:pt x="5043899" y="742338"/>
                    <a:pt x="5090735" y="801984"/>
                  </a:cubicBezTo>
                  <a:cubicBezTo>
                    <a:pt x="5141300" y="725251"/>
                    <a:pt x="5224278" y="668866"/>
                    <a:pt x="5322005" y="657527"/>
                  </a:cubicBezTo>
                  <a:cubicBezTo>
                    <a:pt x="5416812" y="646499"/>
                    <a:pt x="5509839" y="680826"/>
                    <a:pt x="5577745" y="741251"/>
                  </a:cubicBezTo>
                  <a:cubicBezTo>
                    <a:pt x="5620531" y="697292"/>
                    <a:pt x="5679684" y="666382"/>
                    <a:pt x="5742566" y="658459"/>
                  </a:cubicBezTo>
                  <a:cubicBezTo>
                    <a:pt x="5828137" y="647586"/>
                    <a:pt x="5904632" y="676478"/>
                    <a:pt x="5968486" y="724941"/>
                  </a:cubicBezTo>
                  <a:cubicBezTo>
                    <a:pt x="6027479" y="618384"/>
                    <a:pt x="6157617" y="544913"/>
                    <a:pt x="6294239" y="568213"/>
                  </a:cubicBezTo>
                  <a:cubicBezTo>
                    <a:pt x="6446905" y="594308"/>
                    <a:pt x="6540256" y="692011"/>
                    <a:pt x="6582230" y="812857"/>
                  </a:cubicBezTo>
                  <a:cubicBezTo>
                    <a:pt x="6615941" y="777132"/>
                    <a:pt x="6653377" y="744357"/>
                    <a:pt x="6694704" y="714844"/>
                  </a:cubicBezTo>
                  <a:cubicBezTo>
                    <a:pt x="6722417" y="694962"/>
                    <a:pt x="6770713" y="704281"/>
                    <a:pt x="6792916" y="726960"/>
                  </a:cubicBezTo>
                  <a:cubicBezTo>
                    <a:pt x="6813499" y="747930"/>
                    <a:pt x="6831811" y="769675"/>
                    <a:pt x="6848505" y="792353"/>
                  </a:cubicBezTo>
                  <a:cubicBezTo>
                    <a:pt x="6880108" y="736435"/>
                    <a:pt x="6917059" y="683312"/>
                    <a:pt x="6959683" y="632053"/>
                  </a:cubicBezTo>
                  <a:cubicBezTo>
                    <a:pt x="6982371" y="604871"/>
                    <a:pt x="7029046" y="605337"/>
                    <a:pt x="7057895" y="619938"/>
                  </a:cubicBezTo>
                  <a:cubicBezTo>
                    <a:pt x="7115752" y="649295"/>
                    <a:pt x="7168585" y="684710"/>
                    <a:pt x="7216718" y="724941"/>
                  </a:cubicBezTo>
                  <a:cubicBezTo>
                    <a:pt x="7262097" y="524877"/>
                    <a:pt x="7441991" y="350131"/>
                    <a:pt x="7663211" y="339102"/>
                  </a:cubicBezTo>
                  <a:cubicBezTo>
                    <a:pt x="7876652" y="328384"/>
                    <a:pt x="8059300" y="475015"/>
                    <a:pt x="8130610" y="658615"/>
                  </a:cubicBezTo>
                  <a:cubicBezTo>
                    <a:pt x="8146006" y="643082"/>
                    <a:pt x="8162051" y="627860"/>
                    <a:pt x="8179554" y="613724"/>
                  </a:cubicBezTo>
                  <a:cubicBezTo>
                    <a:pt x="8222825" y="578620"/>
                    <a:pt x="8273714" y="587319"/>
                    <a:pt x="8306776" y="629412"/>
                  </a:cubicBezTo>
                  <a:lnTo>
                    <a:pt x="8377761" y="719970"/>
                  </a:lnTo>
                  <a:cubicBezTo>
                    <a:pt x="8416170" y="646499"/>
                    <a:pt x="8484400" y="589804"/>
                    <a:pt x="8577751" y="577223"/>
                  </a:cubicBezTo>
                  <a:cubicBezTo>
                    <a:pt x="8617133" y="571941"/>
                    <a:pt x="8654893" y="575824"/>
                    <a:pt x="8689251" y="586542"/>
                  </a:cubicBezTo>
                  <a:cubicBezTo>
                    <a:pt x="8730254" y="437736"/>
                    <a:pt x="8848563" y="308348"/>
                    <a:pt x="9015004" y="277125"/>
                  </a:cubicBezTo>
                  <a:cubicBezTo>
                    <a:pt x="9193763" y="243575"/>
                    <a:pt x="9359557" y="335374"/>
                    <a:pt x="9450151" y="473152"/>
                  </a:cubicBezTo>
                  <a:cubicBezTo>
                    <a:pt x="9476244" y="396730"/>
                    <a:pt x="9502500" y="320152"/>
                    <a:pt x="9528592" y="243575"/>
                  </a:cubicBezTo>
                  <a:cubicBezTo>
                    <a:pt x="9564084" y="139815"/>
                    <a:pt x="9619186" y="-1846"/>
                    <a:pt x="9757267" y="18"/>
                  </a:cubicBezTo>
                  <a:close/>
                </a:path>
              </a:pathLst>
            </a:custGeom>
            <a:solidFill>
              <a:srgbClr val="C4D9B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025814" y="3032960"/>
              <a:ext cx="6225022" cy="3004217"/>
              <a:chOff x="4025814" y="3032960"/>
              <a:chExt cx="6225022" cy="3004217"/>
            </a:xfrm>
          </p:grpSpPr>
          <p:sp>
            <p:nvSpPr>
              <p:cNvPr id="22" name="任意多边形: 形状 21"/>
              <p:cNvSpPr/>
              <p:nvPr/>
            </p:nvSpPr>
            <p:spPr>
              <a:xfrm>
                <a:off x="4577062" y="5503153"/>
                <a:ext cx="103252" cy="261197"/>
              </a:xfrm>
              <a:custGeom>
                <a:avLst/>
                <a:gdLst>
                  <a:gd name="connsiteX0" fmla="*/ 102350 w 103252"/>
                  <a:gd name="connsiteY0" fmla="*/ 250846 h 261197"/>
                  <a:gd name="connsiteX1" fmla="*/ 13333 w 103252"/>
                  <a:gd name="connsiteY1" fmla="*/ 4918 h 261197"/>
                  <a:gd name="connsiteX2" fmla="*/ 166 w 103252"/>
                  <a:gd name="connsiteY2" fmla="*/ 8622 h 261197"/>
                  <a:gd name="connsiteX3" fmla="*/ 90554 w 103252"/>
                  <a:gd name="connsiteY3" fmla="*/ 257841 h 261197"/>
                  <a:gd name="connsiteX4" fmla="*/ 102350 w 103252"/>
                  <a:gd name="connsiteY4" fmla="*/ 250846 h 261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2" h="261197">
                    <a:moveTo>
                      <a:pt x="102350" y="250846"/>
                    </a:moveTo>
                    <a:cubicBezTo>
                      <a:pt x="60928" y="173214"/>
                      <a:pt x="31301" y="91054"/>
                      <a:pt x="13333" y="4918"/>
                    </a:cubicBezTo>
                    <a:cubicBezTo>
                      <a:pt x="11550" y="-3723"/>
                      <a:pt x="-1617" y="-20"/>
                      <a:pt x="166" y="8622"/>
                    </a:cubicBezTo>
                    <a:cubicBezTo>
                      <a:pt x="18271" y="95855"/>
                      <a:pt x="48583" y="179249"/>
                      <a:pt x="90554" y="257841"/>
                    </a:cubicBezTo>
                    <a:cubicBezTo>
                      <a:pt x="94669" y="265522"/>
                      <a:pt x="106602" y="258664"/>
                      <a:pt x="102350" y="25084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4749911" y="5475975"/>
                <a:ext cx="13716" cy="214381"/>
              </a:xfrm>
              <a:custGeom>
                <a:avLst/>
                <a:gdLst>
                  <a:gd name="connsiteX0" fmla="*/ 0 w 13716"/>
                  <a:gd name="connsiteY0" fmla="*/ 6584 h 214381"/>
                  <a:gd name="connsiteX1" fmla="*/ 0 w 13716"/>
                  <a:gd name="connsiteY1" fmla="*/ 207798 h 214381"/>
                  <a:gd name="connsiteX2" fmla="*/ 13716 w 13716"/>
                  <a:gd name="connsiteY2" fmla="*/ 207798 h 214381"/>
                  <a:gd name="connsiteX3" fmla="*/ 13716 w 13716"/>
                  <a:gd name="connsiteY3" fmla="*/ 6584 h 214381"/>
                  <a:gd name="connsiteX4" fmla="*/ 0 w 13716"/>
                  <a:gd name="connsiteY4" fmla="*/ 6584 h 214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214381">
                    <a:moveTo>
                      <a:pt x="0" y="6584"/>
                    </a:moveTo>
                    <a:lnTo>
                      <a:pt x="0" y="207798"/>
                    </a:lnTo>
                    <a:cubicBezTo>
                      <a:pt x="0" y="216576"/>
                      <a:pt x="13716" y="216576"/>
                      <a:pt x="13716" y="207798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5242235" y="5480866"/>
                <a:ext cx="137950" cy="227712"/>
              </a:xfrm>
              <a:custGeom>
                <a:avLst/>
                <a:gdLst>
                  <a:gd name="connsiteX0" fmla="*/ 125856 w 137950"/>
                  <a:gd name="connsiteY0" fmla="*/ 1555 h 227712"/>
                  <a:gd name="connsiteX1" fmla="*/ 81 w 137950"/>
                  <a:gd name="connsiteY1" fmla="*/ 219091 h 227712"/>
                  <a:gd name="connsiteX2" fmla="*/ 13248 w 137950"/>
                  <a:gd name="connsiteY2" fmla="*/ 222794 h 227712"/>
                  <a:gd name="connsiteX3" fmla="*/ 135458 w 137950"/>
                  <a:gd name="connsiteY3" fmla="*/ 11294 h 227712"/>
                  <a:gd name="connsiteX4" fmla="*/ 125856 w 137950"/>
                  <a:gd name="connsiteY4" fmla="*/ 1555 h 22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950" h="227712">
                    <a:moveTo>
                      <a:pt x="125856" y="1555"/>
                    </a:moveTo>
                    <a:cubicBezTo>
                      <a:pt x="56591" y="55185"/>
                      <a:pt x="11876" y="132269"/>
                      <a:pt x="81" y="219091"/>
                    </a:cubicBezTo>
                    <a:cubicBezTo>
                      <a:pt x="-1154" y="227732"/>
                      <a:pt x="12151" y="231436"/>
                      <a:pt x="13248" y="222794"/>
                    </a:cubicBezTo>
                    <a:cubicBezTo>
                      <a:pt x="24769" y="138030"/>
                      <a:pt x="67838" y="63689"/>
                      <a:pt x="135458" y="11294"/>
                    </a:cubicBezTo>
                    <a:cubicBezTo>
                      <a:pt x="142590" y="5945"/>
                      <a:pt x="132852" y="-3794"/>
                      <a:pt x="125856" y="155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518538" y="5400731"/>
                <a:ext cx="118961" cy="244393"/>
              </a:xfrm>
              <a:custGeom>
                <a:avLst/>
                <a:gdLst>
                  <a:gd name="connsiteX0" fmla="*/ 106455 w 118961"/>
                  <a:gd name="connsiteY0" fmla="*/ 3509 h 244393"/>
                  <a:gd name="connsiteX1" fmla="*/ 704 w 118961"/>
                  <a:gd name="connsiteY1" fmla="*/ 233938 h 244393"/>
                  <a:gd name="connsiteX2" fmla="*/ 12500 w 118961"/>
                  <a:gd name="connsiteY2" fmla="*/ 240796 h 244393"/>
                  <a:gd name="connsiteX3" fmla="*/ 118250 w 118961"/>
                  <a:gd name="connsiteY3" fmla="*/ 10367 h 244393"/>
                  <a:gd name="connsiteX4" fmla="*/ 106455 w 118961"/>
                  <a:gd name="connsiteY4" fmla="*/ 3509 h 244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961" h="244393">
                    <a:moveTo>
                      <a:pt x="106455" y="3509"/>
                    </a:moveTo>
                    <a:cubicBezTo>
                      <a:pt x="71205" y="80319"/>
                      <a:pt x="35954" y="157128"/>
                      <a:pt x="704" y="233938"/>
                    </a:cubicBezTo>
                    <a:cubicBezTo>
                      <a:pt x="-2999" y="241893"/>
                      <a:pt x="8934" y="248888"/>
                      <a:pt x="12500" y="240796"/>
                    </a:cubicBezTo>
                    <a:cubicBezTo>
                      <a:pt x="47750" y="163986"/>
                      <a:pt x="83000" y="87177"/>
                      <a:pt x="118250" y="10367"/>
                    </a:cubicBezTo>
                    <a:cubicBezTo>
                      <a:pt x="121954" y="2549"/>
                      <a:pt x="110158" y="-4446"/>
                      <a:pt x="106455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5636510" y="4744364"/>
                <a:ext cx="60316" cy="269175"/>
              </a:xfrm>
              <a:custGeom>
                <a:avLst/>
                <a:gdLst>
                  <a:gd name="connsiteX0" fmla="*/ 59943 w 60316"/>
                  <a:gd name="connsiteY0" fmla="*/ 260741 h 269175"/>
                  <a:gd name="connsiteX1" fmla="*/ 13720 w 60316"/>
                  <a:gd name="connsiteY1" fmla="*/ 6584 h 269175"/>
                  <a:gd name="connsiteX2" fmla="*/ 4 w 60316"/>
                  <a:gd name="connsiteY2" fmla="*/ 6584 h 269175"/>
                  <a:gd name="connsiteX3" fmla="*/ 46776 w 60316"/>
                  <a:gd name="connsiteY3" fmla="*/ 264308 h 269175"/>
                  <a:gd name="connsiteX4" fmla="*/ 59943 w 60316"/>
                  <a:gd name="connsiteY4" fmla="*/ 260741 h 26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16" h="269175">
                    <a:moveTo>
                      <a:pt x="59943" y="260741"/>
                    </a:moveTo>
                    <a:cubicBezTo>
                      <a:pt x="31962" y="178445"/>
                      <a:pt x="16463" y="93543"/>
                      <a:pt x="13720" y="6584"/>
                    </a:cubicBezTo>
                    <a:cubicBezTo>
                      <a:pt x="13446" y="-2195"/>
                      <a:pt x="-270" y="-2195"/>
                      <a:pt x="4" y="6584"/>
                    </a:cubicBezTo>
                    <a:cubicBezTo>
                      <a:pt x="2747" y="94640"/>
                      <a:pt x="18383" y="180914"/>
                      <a:pt x="46776" y="264308"/>
                    </a:cubicBezTo>
                    <a:cubicBezTo>
                      <a:pt x="49519" y="272811"/>
                      <a:pt x="62686" y="269245"/>
                      <a:pt x="59943" y="2607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5772678" y="4771710"/>
                <a:ext cx="31343" cy="196087"/>
              </a:xfrm>
              <a:custGeom>
                <a:avLst/>
                <a:gdLst>
                  <a:gd name="connsiteX0" fmla="*/ 17592 w 31343"/>
                  <a:gd name="connsiteY0" fmla="*/ 6532 h 196087"/>
                  <a:gd name="connsiteX1" fmla="*/ 36 w 31343"/>
                  <a:gd name="connsiteY1" fmla="*/ 189504 h 196087"/>
                  <a:gd name="connsiteX2" fmla="*/ 13752 w 31343"/>
                  <a:gd name="connsiteY2" fmla="*/ 189504 h 196087"/>
                  <a:gd name="connsiteX3" fmla="*/ 31308 w 31343"/>
                  <a:gd name="connsiteY3" fmla="*/ 6532 h 196087"/>
                  <a:gd name="connsiteX4" fmla="*/ 17592 w 31343"/>
                  <a:gd name="connsiteY4" fmla="*/ 6532 h 19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343" h="196087">
                    <a:moveTo>
                      <a:pt x="17592" y="6532"/>
                    </a:moveTo>
                    <a:lnTo>
                      <a:pt x="36" y="189504"/>
                    </a:lnTo>
                    <a:cubicBezTo>
                      <a:pt x="-787" y="198282"/>
                      <a:pt x="12929" y="198282"/>
                      <a:pt x="13752" y="189504"/>
                    </a:cubicBezTo>
                    <a:lnTo>
                      <a:pt x="31308" y="6532"/>
                    </a:lnTo>
                    <a:cubicBezTo>
                      <a:pt x="32131" y="-2246"/>
                      <a:pt x="18415" y="-2109"/>
                      <a:pt x="1759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865365" y="4744640"/>
                <a:ext cx="59806" cy="131846"/>
              </a:xfrm>
              <a:custGeom>
                <a:avLst/>
                <a:gdLst>
                  <a:gd name="connsiteX0" fmla="*/ 46154 w 59806"/>
                  <a:gd name="connsiteY0" fmla="*/ 4662 h 131846"/>
                  <a:gd name="connsiteX1" fmla="*/ 480 w 59806"/>
                  <a:gd name="connsiteY1" fmla="*/ 123579 h 131846"/>
                  <a:gd name="connsiteX2" fmla="*/ 13648 w 59806"/>
                  <a:gd name="connsiteY2" fmla="*/ 127283 h 131846"/>
                  <a:gd name="connsiteX3" fmla="*/ 59322 w 59806"/>
                  <a:gd name="connsiteY3" fmla="*/ 8365 h 131846"/>
                  <a:gd name="connsiteX4" fmla="*/ 46154 w 59806"/>
                  <a:gd name="connsiteY4" fmla="*/ 4662 h 13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06" h="131846">
                    <a:moveTo>
                      <a:pt x="46154" y="4662"/>
                    </a:moveTo>
                    <a:cubicBezTo>
                      <a:pt x="30930" y="44301"/>
                      <a:pt x="15705" y="83940"/>
                      <a:pt x="480" y="123579"/>
                    </a:cubicBezTo>
                    <a:cubicBezTo>
                      <a:pt x="-2674" y="131809"/>
                      <a:pt x="10630" y="135375"/>
                      <a:pt x="13648" y="127283"/>
                    </a:cubicBezTo>
                    <a:cubicBezTo>
                      <a:pt x="28873" y="87644"/>
                      <a:pt x="44097" y="48005"/>
                      <a:pt x="59322" y="8365"/>
                    </a:cubicBezTo>
                    <a:cubicBezTo>
                      <a:pt x="62477" y="-1"/>
                      <a:pt x="49309" y="-3568"/>
                      <a:pt x="46154" y="466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6001568" y="4698521"/>
                <a:ext cx="97421" cy="158994"/>
              </a:xfrm>
              <a:custGeom>
                <a:avLst/>
                <a:gdLst>
                  <a:gd name="connsiteX0" fmla="*/ 84968 w 97421"/>
                  <a:gd name="connsiteY0" fmla="*/ 3598 h 158994"/>
                  <a:gd name="connsiteX1" fmla="*/ 1300 w 97421"/>
                  <a:gd name="connsiteY1" fmla="*/ 149124 h 158994"/>
                  <a:gd name="connsiteX2" fmla="*/ 13096 w 97421"/>
                  <a:gd name="connsiteY2" fmla="*/ 155982 h 158994"/>
                  <a:gd name="connsiteX3" fmla="*/ 96764 w 97421"/>
                  <a:gd name="connsiteY3" fmla="*/ 10456 h 158994"/>
                  <a:gd name="connsiteX4" fmla="*/ 84968 w 97421"/>
                  <a:gd name="connsiteY4" fmla="*/ 3598 h 158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421" h="158994">
                    <a:moveTo>
                      <a:pt x="84968" y="3598"/>
                    </a:moveTo>
                    <a:cubicBezTo>
                      <a:pt x="62748" y="55444"/>
                      <a:pt x="34905" y="103862"/>
                      <a:pt x="1300" y="149124"/>
                    </a:cubicBezTo>
                    <a:cubicBezTo>
                      <a:pt x="-3912" y="156257"/>
                      <a:pt x="7884" y="163115"/>
                      <a:pt x="13096" y="155982"/>
                    </a:cubicBezTo>
                    <a:cubicBezTo>
                      <a:pt x="46700" y="110720"/>
                      <a:pt x="74544" y="62302"/>
                      <a:pt x="96764" y="10456"/>
                    </a:cubicBezTo>
                    <a:cubicBezTo>
                      <a:pt x="100330" y="2500"/>
                      <a:pt x="88397" y="-4495"/>
                      <a:pt x="84968" y="359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4025814" y="3505504"/>
                <a:ext cx="167846" cy="188740"/>
              </a:xfrm>
              <a:custGeom>
                <a:avLst/>
                <a:gdLst>
                  <a:gd name="connsiteX0" fmla="*/ 165582 w 167846"/>
                  <a:gd name="connsiteY0" fmla="*/ 177379 h 188740"/>
                  <a:gd name="connsiteX1" fmla="*/ 12923 w 167846"/>
                  <a:gd name="connsiteY1" fmla="*/ 3185 h 188740"/>
                  <a:gd name="connsiteX2" fmla="*/ 1127 w 167846"/>
                  <a:gd name="connsiteY2" fmla="*/ 10043 h 188740"/>
                  <a:gd name="connsiteX3" fmla="*/ 155843 w 167846"/>
                  <a:gd name="connsiteY3" fmla="*/ 186980 h 188740"/>
                  <a:gd name="connsiteX4" fmla="*/ 165582 w 167846"/>
                  <a:gd name="connsiteY4" fmla="*/ 177379 h 188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46" h="188740">
                    <a:moveTo>
                      <a:pt x="165582" y="177379"/>
                    </a:moveTo>
                    <a:cubicBezTo>
                      <a:pt x="106329" y="126767"/>
                      <a:pt x="55305" y="68748"/>
                      <a:pt x="12923" y="3185"/>
                    </a:cubicBezTo>
                    <a:cubicBezTo>
                      <a:pt x="8122" y="-4221"/>
                      <a:pt x="-3674" y="2637"/>
                      <a:pt x="1127" y="10043"/>
                    </a:cubicBezTo>
                    <a:cubicBezTo>
                      <a:pt x="44058" y="76429"/>
                      <a:pt x="95767" y="135682"/>
                      <a:pt x="155843" y="186980"/>
                    </a:cubicBezTo>
                    <a:cubicBezTo>
                      <a:pt x="162564" y="192741"/>
                      <a:pt x="172303" y="183002"/>
                      <a:pt x="165582" y="17737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4206946" y="3396823"/>
                <a:ext cx="105639" cy="150301"/>
              </a:xfrm>
              <a:custGeom>
                <a:avLst/>
                <a:gdLst>
                  <a:gd name="connsiteX0" fmla="*/ 104465 w 105639"/>
                  <a:gd name="connsiteY0" fmla="*/ 140258 h 150301"/>
                  <a:gd name="connsiteX1" fmla="*/ 12979 w 105639"/>
                  <a:gd name="connsiteY1" fmla="*/ 3098 h 150301"/>
                  <a:gd name="connsiteX2" fmla="*/ 1184 w 105639"/>
                  <a:gd name="connsiteY2" fmla="*/ 9956 h 150301"/>
                  <a:gd name="connsiteX3" fmla="*/ 92669 w 105639"/>
                  <a:gd name="connsiteY3" fmla="*/ 147116 h 150301"/>
                  <a:gd name="connsiteX4" fmla="*/ 104465 w 105639"/>
                  <a:gd name="connsiteY4" fmla="*/ 140258 h 150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639" h="150301">
                    <a:moveTo>
                      <a:pt x="104465" y="140258"/>
                    </a:moveTo>
                    <a:cubicBezTo>
                      <a:pt x="74016" y="94584"/>
                      <a:pt x="43429" y="48910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1633" y="55631"/>
                      <a:pt x="62220" y="101305"/>
                      <a:pt x="92669" y="147116"/>
                    </a:cubicBezTo>
                    <a:cubicBezTo>
                      <a:pt x="97470" y="154523"/>
                      <a:pt x="109403" y="147665"/>
                      <a:pt x="104465" y="14025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4401636" y="3322583"/>
                <a:ext cx="83946" cy="234079"/>
              </a:xfrm>
              <a:custGeom>
                <a:avLst/>
                <a:gdLst>
                  <a:gd name="connsiteX0" fmla="*/ 83283 w 83946"/>
                  <a:gd name="connsiteY0" fmla="*/ 223551 h 234079"/>
                  <a:gd name="connsiteX1" fmla="*/ 13331 w 83946"/>
                  <a:gd name="connsiteY1" fmla="*/ 4918 h 234079"/>
                  <a:gd name="connsiteX2" fmla="*/ 164 w 83946"/>
                  <a:gd name="connsiteY2" fmla="*/ 8621 h 234079"/>
                  <a:gd name="connsiteX3" fmla="*/ 71487 w 83946"/>
                  <a:gd name="connsiteY3" fmla="*/ 230546 h 234079"/>
                  <a:gd name="connsiteX4" fmla="*/ 83283 w 83946"/>
                  <a:gd name="connsiteY4" fmla="*/ 223551 h 23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6" h="234079">
                    <a:moveTo>
                      <a:pt x="83283" y="223551"/>
                    </a:moveTo>
                    <a:cubicBezTo>
                      <a:pt x="51324" y="153462"/>
                      <a:pt x="28144" y="80493"/>
                      <a:pt x="13331" y="4918"/>
                    </a:cubicBezTo>
                    <a:cubicBezTo>
                      <a:pt x="11685" y="-3723"/>
                      <a:pt x="-1619" y="-20"/>
                      <a:pt x="164" y="8621"/>
                    </a:cubicBezTo>
                    <a:cubicBezTo>
                      <a:pt x="15114" y="85431"/>
                      <a:pt x="38980" y="159360"/>
                      <a:pt x="71487" y="230546"/>
                    </a:cubicBezTo>
                    <a:cubicBezTo>
                      <a:pt x="75053" y="238502"/>
                      <a:pt x="86849" y="231644"/>
                      <a:pt x="83283" y="22355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6584732" y="3032960"/>
                <a:ext cx="93807" cy="197595"/>
              </a:xfrm>
              <a:custGeom>
                <a:avLst/>
                <a:gdLst>
                  <a:gd name="connsiteX0" fmla="*/ 92690 w 93807"/>
                  <a:gd name="connsiteY0" fmla="*/ 187419 h 197595"/>
                  <a:gd name="connsiteX1" fmla="*/ 13411 w 93807"/>
                  <a:gd name="connsiteY1" fmla="*/ 4859 h 197595"/>
                  <a:gd name="connsiteX2" fmla="*/ 244 w 93807"/>
                  <a:gd name="connsiteY2" fmla="*/ 8562 h 197595"/>
                  <a:gd name="connsiteX3" fmla="*/ 80894 w 93807"/>
                  <a:gd name="connsiteY3" fmla="*/ 194414 h 197595"/>
                  <a:gd name="connsiteX4" fmla="*/ 92690 w 93807"/>
                  <a:gd name="connsiteY4" fmla="*/ 187419 h 19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807" h="197595">
                    <a:moveTo>
                      <a:pt x="92690" y="187419"/>
                    </a:moveTo>
                    <a:cubicBezTo>
                      <a:pt x="56068" y="131046"/>
                      <a:pt x="29596" y="70147"/>
                      <a:pt x="13411" y="4859"/>
                    </a:cubicBezTo>
                    <a:cubicBezTo>
                      <a:pt x="11353" y="-3645"/>
                      <a:pt x="-1951" y="-79"/>
                      <a:pt x="244" y="8562"/>
                    </a:cubicBezTo>
                    <a:cubicBezTo>
                      <a:pt x="16703" y="75085"/>
                      <a:pt x="43586" y="137081"/>
                      <a:pt x="80894" y="194414"/>
                    </a:cubicBezTo>
                    <a:cubicBezTo>
                      <a:pt x="85557" y="201821"/>
                      <a:pt x="97490" y="194963"/>
                      <a:pt x="92690" y="18741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7024849" y="3215383"/>
                <a:ext cx="58839" cy="187241"/>
              </a:xfrm>
              <a:custGeom>
                <a:avLst/>
                <a:gdLst>
                  <a:gd name="connsiteX0" fmla="*/ 58566 w 58839"/>
                  <a:gd name="connsiteY0" fmla="*/ 178778 h 187241"/>
                  <a:gd name="connsiteX1" fmla="*/ 13441 w 58839"/>
                  <a:gd name="connsiteY1" fmla="*/ 4859 h 187241"/>
                  <a:gd name="connsiteX2" fmla="*/ 273 w 58839"/>
                  <a:gd name="connsiteY2" fmla="*/ 8562 h 187241"/>
                  <a:gd name="connsiteX3" fmla="*/ 45399 w 58839"/>
                  <a:gd name="connsiteY3" fmla="*/ 182481 h 187241"/>
                  <a:gd name="connsiteX4" fmla="*/ 58566 w 58839"/>
                  <a:gd name="connsiteY4" fmla="*/ 178778 h 187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39" h="187241">
                    <a:moveTo>
                      <a:pt x="58566" y="178778"/>
                    </a:moveTo>
                    <a:cubicBezTo>
                      <a:pt x="43479" y="120759"/>
                      <a:pt x="28391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361" y="66581"/>
                      <a:pt x="30448" y="124462"/>
                      <a:pt x="45399" y="182481"/>
                    </a:cubicBezTo>
                    <a:cubicBezTo>
                      <a:pt x="47593" y="190848"/>
                      <a:pt x="60898" y="187282"/>
                      <a:pt x="58566" y="1787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7850738" y="3245027"/>
                <a:ext cx="104879" cy="178341"/>
              </a:xfrm>
              <a:custGeom>
                <a:avLst/>
                <a:gdLst>
                  <a:gd name="connsiteX0" fmla="*/ 92122 w 104879"/>
                  <a:gd name="connsiteY0" fmla="*/ 3333 h 178341"/>
                  <a:gd name="connsiteX1" fmla="*/ 910 w 104879"/>
                  <a:gd name="connsiteY1" fmla="*/ 168062 h 178341"/>
                  <a:gd name="connsiteX2" fmla="*/ 12705 w 104879"/>
                  <a:gd name="connsiteY2" fmla="*/ 174920 h 178341"/>
                  <a:gd name="connsiteX3" fmla="*/ 103917 w 104879"/>
                  <a:gd name="connsiteY3" fmla="*/ 10191 h 178341"/>
                  <a:gd name="connsiteX4" fmla="*/ 92122 w 104879"/>
                  <a:gd name="connsiteY4" fmla="*/ 3333 h 178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879" h="178341">
                    <a:moveTo>
                      <a:pt x="92122" y="3333"/>
                    </a:moveTo>
                    <a:cubicBezTo>
                      <a:pt x="61672" y="58197"/>
                      <a:pt x="31223" y="113061"/>
                      <a:pt x="910" y="168062"/>
                    </a:cubicBezTo>
                    <a:cubicBezTo>
                      <a:pt x="-3342" y="175743"/>
                      <a:pt x="8453" y="182739"/>
                      <a:pt x="12705" y="174920"/>
                    </a:cubicBezTo>
                    <a:cubicBezTo>
                      <a:pt x="43155" y="120056"/>
                      <a:pt x="73604" y="65192"/>
                      <a:pt x="103917" y="10191"/>
                    </a:cubicBezTo>
                    <a:cubicBezTo>
                      <a:pt x="108306" y="2647"/>
                      <a:pt x="96510" y="-4348"/>
                      <a:pt x="92122" y="333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8069480" y="3299303"/>
                <a:ext cx="58844" cy="114503"/>
              </a:xfrm>
              <a:custGeom>
                <a:avLst/>
                <a:gdLst>
                  <a:gd name="connsiteX0" fmla="*/ 46338 w 58844"/>
                  <a:gd name="connsiteY0" fmla="*/ 3509 h 114503"/>
                  <a:gd name="connsiteX1" fmla="*/ 664 w 58844"/>
                  <a:gd name="connsiteY1" fmla="*/ 104048 h 114503"/>
                  <a:gd name="connsiteX2" fmla="*/ 12459 w 58844"/>
                  <a:gd name="connsiteY2" fmla="*/ 110906 h 114503"/>
                  <a:gd name="connsiteX3" fmla="*/ 58134 w 58844"/>
                  <a:gd name="connsiteY3" fmla="*/ 10367 h 114503"/>
                  <a:gd name="connsiteX4" fmla="*/ 46338 w 58844"/>
                  <a:gd name="connsiteY4" fmla="*/ 3509 h 11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44" h="114503">
                    <a:moveTo>
                      <a:pt x="46338" y="3509"/>
                    </a:moveTo>
                    <a:cubicBezTo>
                      <a:pt x="31114" y="36976"/>
                      <a:pt x="15888" y="70580"/>
                      <a:pt x="664" y="104048"/>
                    </a:cubicBezTo>
                    <a:cubicBezTo>
                      <a:pt x="-2902" y="112003"/>
                      <a:pt x="8894" y="118998"/>
                      <a:pt x="12459" y="110906"/>
                    </a:cubicBezTo>
                    <a:cubicBezTo>
                      <a:pt x="27685" y="77438"/>
                      <a:pt x="42909" y="43834"/>
                      <a:pt x="58134" y="10367"/>
                    </a:cubicBezTo>
                    <a:cubicBezTo>
                      <a:pt x="61838" y="2549"/>
                      <a:pt x="50042" y="-4446"/>
                      <a:pt x="46338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9350180" y="3244539"/>
                <a:ext cx="81483" cy="226096"/>
              </a:xfrm>
              <a:custGeom>
                <a:avLst/>
                <a:gdLst>
                  <a:gd name="connsiteX0" fmla="*/ 80866 w 81483"/>
                  <a:gd name="connsiteY0" fmla="*/ 215596 h 226096"/>
                  <a:gd name="connsiteX1" fmla="*/ 13382 w 81483"/>
                  <a:gd name="connsiteY1" fmla="*/ 4918 h 226096"/>
                  <a:gd name="connsiteX2" fmla="*/ 216 w 81483"/>
                  <a:gd name="connsiteY2" fmla="*/ 8621 h 226096"/>
                  <a:gd name="connsiteX3" fmla="*/ 69069 w 81483"/>
                  <a:gd name="connsiteY3" fmla="*/ 222591 h 226096"/>
                  <a:gd name="connsiteX4" fmla="*/ 80866 w 81483"/>
                  <a:gd name="connsiteY4" fmla="*/ 215596 h 226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483" h="226096">
                    <a:moveTo>
                      <a:pt x="80866" y="215596"/>
                    </a:moveTo>
                    <a:cubicBezTo>
                      <a:pt x="52062" y="147427"/>
                      <a:pt x="29704" y="77201"/>
                      <a:pt x="13382" y="4918"/>
                    </a:cubicBezTo>
                    <a:cubicBezTo>
                      <a:pt x="11463" y="-3723"/>
                      <a:pt x="-1842" y="-20"/>
                      <a:pt x="216" y="8621"/>
                    </a:cubicBezTo>
                    <a:cubicBezTo>
                      <a:pt x="16674" y="82002"/>
                      <a:pt x="39718" y="153325"/>
                      <a:pt x="69069" y="222591"/>
                    </a:cubicBezTo>
                    <a:cubicBezTo>
                      <a:pt x="72498" y="230546"/>
                      <a:pt x="84295" y="223551"/>
                      <a:pt x="80866" y="21559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9495512" y="3244735"/>
                <a:ext cx="59360" cy="187202"/>
              </a:xfrm>
              <a:custGeom>
                <a:avLst/>
                <a:gdLst>
                  <a:gd name="connsiteX0" fmla="*/ 59114 w 59360"/>
                  <a:gd name="connsiteY0" fmla="*/ 178641 h 187202"/>
                  <a:gd name="connsiteX1" fmla="*/ 13441 w 59360"/>
                  <a:gd name="connsiteY1" fmla="*/ 4859 h 187202"/>
                  <a:gd name="connsiteX2" fmla="*/ 273 w 59360"/>
                  <a:gd name="connsiteY2" fmla="*/ 8562 h 187202"/>
                  <a:gd name="connsiteX3" fmla="*/ 45948 w 59360"/>
                  <a:gd name="connsiteY3" fmla="*/ 182344 h 187202"/>
                  <a:gd name="connsiteX4" fmla="*/ 59114 w 59360"/>
                  <a:gd name="connsiteY4" fmla="*/ 178641 h 187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60" h="187202">
                    <a:moveTo>
                      <a:pt x="59114" y="178641"/>
                    </a:moveTo>
                    <a:cubicBezTo>
                      <a:pt x="43890" y="120759"/>
                      <a:pt x="28665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498" y="66444"/>
                      <a:pt x="30723" y="124325"/>
                      <a:pt x="45948" y="182344"/>
                    </a:cubicBezTo>
                    <a:cubicBezTo>
                      <a:pt x="48142" y="190848"/>
                      <a:pt x="61309" y="187282"/>
                      <a:pt x="59114" y="1786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9670279" y="3144549"/>
                <a:ext cx="27870" cy="251520"/>
              </a:xfrm>
              <a:custGeom>
                <a:avLst/>
                <a:gdLst>
                  <a:gd name="connsiteX0" fmla="*/ 27680 w 27870"/>
                  <a:gd name="connsiteY0" fmla="*/ 243028 h 251520"/>
                  <a:gd name="connsiteX1" fmla="*/ 23703 w 27870"/>
                  <a:gd name="connsiteY1" fmla="*/ 8622 h 251520"/>
                  <a:gd name="connsiteX2" fmla="*/ 10535 w 27870"/>
                  <a:gd name="connsiteY2" fmla="*/ 4918 h 251520"/>
                  <a:gd name="connsiteX3" fmla="*/ 14513 w 27870"/>
                  <a:gd name="connsiteY3" fmla="*/ 246594 h 251520"/>
                  <a:gd name="connsiteX4" fmla="*/ 27680 w 27870"/>
                  <a:gd name="connsiteY4" fmla="*/ 243028 h 25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70" h="251520">
                    <a:moveTo>
                      <a:pt x="27680" y="243028"/>
                    </a:moveTo>
                    <a:cubicBezTo>
                      <a:pt x="10261" y="165396"/>
                      <a:pt x="9026" y="86803"/>
                      <a:pt x="23703" y="8622"/>
                    </a:cubicBezTo>
                    <a:cubicBezTo>
                      <a:pt x="25348" y="-20"/>
                      <a:pt x="12181" y="-3723"/>
                      <a:pt x="10535" y="4918"/>
                    </a:cubicBezTo>
                    <a:cubicBezTo>
                      <a:pt x="-4690" y="85568"/>
                      <a:pt x="-3455" y="166630"/>
                      <a:pt x="14513" y="246594"/>
                    </a:cubicBezTo>
                    <a:cubicBezTo>
                      <a:pt x="16433" y="255235"/>
                      <a:pt x="29600" y="251532"/>
                      <a:pt x="27680" y="24302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9888885" y="3235683"/>
                <a:ext cx="59421" cy="177973"/>
              </a:xfrm>
              <a:custGeom>
                <a:avLst/>
                <a:gdLst>
                  <a:gd name="connsiteX0" fmla="*/ 45950 w 59421"/>
                  <a:gd name="connsiteY0" fmla="*/ 4859 h 177973"/>
                  <a:gd name="connsiteX1" fmla="*/ 275 w 59421"/>
                  <a:gd name="connsiteY1" fmla="*/ 169451 h 177973"/>
                  <a:gd name="connsiteX2" fmla="*/ 13443 w 59421"/>
                  <a:gd name="connsiteY2" fmla="*/ 173154 h 177973"/>
                  <a:gd name="connsiteX3" fmla="*/ 59118 w 59421"/>
                  <a:gd name="connsiteY3" fmla="*/ 8562 h 177973"/>
                  <a:gd name="connsiteX4" fmla="*/ 45950 w 59421"/>
                  <a:gd name="connsiteY4" fmla="*/ 4859 h 17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21" h="177973">
                    <a:moveTo>
                      <a:pt x="45950" y="4859"/>
                    </a:moveTo>
                    <a:cubicBezTo>
                      <a:pt x="30725" y="59723"/>
                      <a:pt x="15500" y="114587"/>
                      <a:pt x="275" y="169451"/>
                    </a:cubicBezTo>
                    <a:cubicBezTo>
                      <a:pt x="-2056" y="177955"/>
                      <a:pt x="11112" y="181658"/>
                      <a:pt x="13443" y="173154"/>
                    </a:cubicBezTo>
                    <a:cubicBezTo>
                      <a:pt x="28668" y="118290"/>
                      <a:pt x="43892" y="63426"/>
                      <a:pt x="59118" y="8562"/>
                    </a:cubicBezTo>
                    <a:cubicBezTo>
                      <a:pt x="61586" y="-79"/>
                      <a:pt x="48281" y="-3645"/>
                      <a:pt x="45950" y="485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0155273" y="3244988"/>
                <a:ext cx="95563" cy="178605"/>
              </a:xfrm>
              <a:custGeom>
                <a:avLst/>
                <a:gdLst>
                  <a:gd name="connsiteX0" fmla="*/ 82960 w 95563"/>
                  <a:gd name="connsiteY0" fmla="*/ 3509 h 178605"/>
                  <a:gd name="connsiteX1" fmla="*/ 801 w 95563"/>
                  <a:gd name="connsiteY1" fmla="*/ 168238 h 178605"/>
                  <a:gd name="connsiteX2" fmla="*/ 12597 w 95563"/>
                  <a:gd name="connsiteY2" fmla="*/ 175096 h 178605"/>
                  <a:gd name="connsiteX3" fmla="*/ 94755 w 95563"/>
                  <a:gd name="connsiteY3" fmla="*/ 10367 h 178605"/>
                  <a:gd name="connsiteX4" fmla="*/ 82960 w 95563"/>
                  <a:gd name="connsiteY4" fmla="*/ 3509 h 17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563" h="178605">
                    <a:moveTo>
                      <a:pt x="82960" y="3509"/>
                    </a:moveTo>
                    <a:cubicBezTo>
                      <a:pt x="55528" y="58373"/>
                      <a:pt x="28233" y="113237"/>
                      <a:pt x="801" y="168238"/>
                    </a:cubicBezTo>
                    <a:cubicBezTo>
                      <a:pt x="-3177" y="176057"/>
                      <a:pt x="8757" y="183052"/>
                      <a:pt x="12597" y="175096"/>
                    </a:cubicBezTo>
                    <a:cubicBezTo>
                      <a:pt x="39891" y="120232"/>
                      <a:pt x="67323" y="65368"/>
                      <a:pt x="94755" y="10367"/>
                    </a:cubicBezTo>
                    <a:cubicBezTo>
                      <a:pt x="98734" y="2549"/>
                      <a:pt x="86937" y="-4446"/>
                      <a:pt x="82960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3" name="任意多边形: 形状 902"/>
              <p:cNvSpPr/>
              <p:nvPr/>
            </p:nvSpPr>
            <p:spPr>
              <a:xfrm>
                <a:off x="6946723" y="5539363"/>
                <a:ext cx="73794" cy="116628"/>
              </a:xfrm>
              <a:custGeom>
                <a:avLst/>
                <a:gdLst>
                  <a:gd name="connsiteX0" fmla="*/ 71678 w 73794"/>
                  <a:gd name="connsiteY0" fmla="*/ 105045 h 116628"/>
                  <a:gd name="connsiteX1" fmla="*/ 13385 w 73794"/>
                  <a:gd name="connsiteY1" fmla="*/ 4918 h 116628"/>
                  <a:gd name="connsiteX2" fmla="*/ 217 w 73794"/>
                  <a:gd name="connsiteY2" fmla="*/ 8621 h 116628"/>
                  <a:gd name="connsiteX3" fmla="*/ 61939 w 73794"/>
                  <a:gd name="connsiteY3" fmla="*/ 114784 h 116628"/>
                  <a:gd name="connsiteX4" fmla="*/ 71678 w 73794"/>
                  <a:gd name="connsiteY4" fmla="*/ 105045 h 116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794" h="116628">
                    <a:moveTo>
                      <a:pt x="71678" y="105045"/>
                    </a:moveTo>
                    <a:cubicBezTo>
                      <a:pt x="42325" y="77888"/>
                      <a:pt x="22575" y="43872"/>
                      <a:pt x="13385" y="4918"/>
                    </a:cubicBezTo>
                    <a:cubicBezTo>
                      <a:pt x="11327" y="-3723"/>
                      <a:pt x="-1840" y="-20"/>
                      <a:pt x="217" y="8621"/>
                    </a:cubicBezTo>
                    <a:cubicBezTo>
                      <a:pt x="9818" y="49769"/>
                      <a:pt x="30941" y="86117"/>
                      <a:pt x="61939" y="114784"/>
                    </a:cubicBezTo>
                    <a:cubicBezTo>
                      <a:pt x="68386" y="120681"/>
                      <a:pt x="78124" y="111080"/>
                      <a:pt x="71678" y="10504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4" name="任意多边形: 形状 903"/>
              <p:cNvSpPr/>
              <p:nvPr/>
            </p:nvSpPr>
            <p:spPr>
              <a:xfrm>
                <a:off x="7063448" y="5576247"/>
                <a:ext cx="67871" cy="114677"/>
              </a:xfrm>
              <a:custGeom>
                <a:avLst/>
                <a:gdLst>
                  <a:gd name="connsiteX0" fmla="*/ 67013 w 67871"/>
                  <a:gd name="connsiteY0" fmla="*/ 104371 h 114677"/>
                  <a:gd name="connsiteX1" fmla="*/ 12698 w 67871"/>
                  <a:gd name="connsiteY1" fmla="*/ 3421 h 114677"/>
                  <a:gd name="connsiteX2" fmla="*/ 902 w 67871"/>
                  <a:gd name="connsiteY2" fmla="*/ 10279 h 114677"/>
                  <a:gd name="connsiteX3" fmla="*/ 55217 w 67871"/>
                  <a:gd name="connsiteY3" fmla="*/ 111229 h 114677"/>
                  <a:gd name="connsiteX4" fmla="*/ 67013 w 67871"/>
                  <a:gd name="connsiteY4" fmla="*/ 104371 h 114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71" h="114677">
                    <a:moveTo>
                      <a:pt x="67013" y="104371"/>
                    </a:moveTo>
                    <a:lnTo>
                      <a:pt x="12698" y="3421"/>
                    </a:lnTo>
                    <a:cubicBezTo>
                      <a:pt x="8583" y="-4397"/>
                      <a:pt x="-3350" y="2598"/>
                      <a:pt x="902" y="10279"/>
                    </a:cubicBezTo>
                    <a:lnTo>
                      <a:pt x="55217" y="111229"/>
                    </a:lnTo>
                    <a:cubicBezTo>
                      <a:pt x="59332" y="119047"/>
                      <a:pt x="71128" y="112189"/>
                      <a:pt x="67013" y="10437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8" name="任意多边形: 形状 907"/>
              <p:cNvSpPr/>
              <p:nvPr/>
            </p:nvSpPr>
            <p:spPr>
              <a:xfrm>
                <a:off x="7255365" y="5512648"/>
                <a:ext cx="23002" cy="95360"/>
              </a:xfrm>
              <a:custGeom>
                <a:avLst/>
                <a:gdLst>
                  <a:gd name="connsiteX0" fmla="*/ 13764 w 23002"/>
                  <a:gd name="connsiteY0" fmla="*/ 6532 h 95360"/>
                  <a:gd name="connsiteX1" fmla="*/ 48 w 23002"/>
                  <a:gd name="connsiteY1" fmla="*/ 6532 h 95360"/>
                  <a:gd name="connsiteX2" fmla="*/ 9238 w 23002"/>
                  <a:gd name="connsiteY2" fmla="*/ 88828 h 95360"/>
                  <a:gd name="connsiteX3" fmla="*/ 22954 w 23002"/>
                  <a:gd name="connsiteY3" fmla="*/ 88828 h 95360"/>
                  <a:gd name="connsiteX4" fmla="*/ 13764 w 23002"/>
                  <a:gd name="connsiteY4" fmla="*/ 6532 h 9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2" h="95360">
                    <a:moveTo>
                      <a:pt x="13764" y="6532"/>
                    </a:moveTo>
                    <a:cubicBezTo>
                      <a:pt x="12804" y="-2109"/>
                      <a:pt x="-912" y="-2246"/>
                      <a:pt x="48" y="6532"/>
                    </a:cubicBezTo>
                    <a:lnTo>
                      <a:pt x="9238" y="88828"/>
                    </a:lnTo>
                    <a:cubicBezTo>
                      <a:pt x="10198" y="97469"/>
                      <a:pt x="23914" y="97606"/>
                      <a:pt x="22954" y="88828"/>
                    </a:cubicBezTo>
                    <a:lnTo>
                      <a:pt x="13764" y="6532"/>
                    </a:ln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10" name="任意多边形: 形状 909"/>
              <p:cNvSpPr/>
              <p:nvPr/>
            </p:nvSpPr>
            <p:spPr>
              <a:xfrm>
                <a:off x="7465162" y="5503153"/>
                <a:ext cx="32034" cy="86547"/>
              </a:xfrm>
              <a:custGeom>
                <a:avLst/>
                <a:gdLst>
                  <a:gd name="connsiteX0" fmla="*/ 18623 w 32034"/>
                  <a:gd name="connsiteY0" fmla="*/ 4918 h 86547"/>
                  <a:gd name="connsiteX1" fmla="*/ 244 w 32034"/>
                  <a:gd name="connsiteY1" fmla="*/ 78024 h 86547"/>
                  <a:gd name="connsiteX2" fmla="*/ 13411 w 32034"/>
                  <a:gd name="connsiteY2" fmla="*/ 81728 h 86547"/>
                  <a:gd name="connsiteX3" fmla="*/ 31791 w 32034"/>
                  <a:gd name="connsiteY3" fmla="*/ 8622 h 86547"/>
                  <a:gd name="connsiteX4" fmla="*/ 18623 w 32034"/>
                  <a:gd name="connsiteY4" fmla="*/ 4918 h 86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34" h="86547">
                    <a:moveTo>
                      <a:pt x="18623" y="4918"/>
                    </a:moveTo>
                    <a:lnTo>
                      <a:pt x="244" y="78024"/>
                    </a:lnTo>
                    <a:cubicBezTo>
                      <a:pt x="-1951" y="86528"/>
                      <a:pt x="11353" y="90232"/>
                      <a:pt x="13411" y="81728"/>
                    </a:cubicBezTo>
                    <a:cubicBezTo>
                      <a:pt x="19583" y="57313"/>
                      <a:pt x="25618" y="33036"/>
                      <a:pt x="31791" y="8622"/>
                    </a:cubicBezTo>
                    <a:cubicBezTo>
                      <a:pt x="33985" y="-20"/>
                      <a:pt x="20680" y="-3723"/>
                      <a:pt x="18623" y="491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6" name="任意多边形: 形状 665"/>
              <p:cNvSpPr/>
              <p:nvPr/>
            </p:nvSpPr>
            <p:spPr>
              <a:xfrm>
                <a:off x="4228153" y="4553037"/>
                <a:ext cx="26914" cy="252069"/>
              </a:xfrm>
              <a:custGeom>
                <a:avLst/>
                <a:gdLst>
                  <a:gd name="connsiteX0" fmla="*/ 13581 w 26914"/>
                  <a:gd name="connsiteY0" fmla="*/ 4927 h 252069"/>
                  <a:gd name="connsiteX1" fmla="*/ 10975 w 26914"/>
                  <a:gd name="connsiteY1" fmla="*/ 247151 h 252069"/>
                  <a:gd name="connsiteX2" fmla="*/ 24142 w 26914"/>
                  <a:gd name="connsiteY2" fmla="*/ 243448 h 252069"/>
                  <a:gd name="connsiteX3" fmla="*/ 26748 w 26914"/>
                  <a:gd name="connsiteY3" fmla="*/ 8493 h 252069"/>
                  <a:gd name="connsiteX4" fmla="*/ 13581 w 26914"/>
                  <a:gd name="connsiteY4" fmla="*/ 4927 h 252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14" h="252069">
                    <a:moveTo>
                      <a:pt x="13581" y="4927"/>
                    </a:moveTo>
                    <a:cubicBezTo>
                      <a:pt x="-3564" y="85303"/>
                      <a:pt x="-4524" y="166501"/>
                      <a:pt x="10975" y="247151"/>
                    </a:cubicBezTo>
                    <a:cubicBezTo>
                      <a:pt x="12621" y="255793"/>
                      <a:pt x="25926" y="252089"/>
                      <a:pt x="24142" y="243448"/>
                    </a:cubicBezTo>
                    <a:cubicBezTo>
                      <a:pt x="9055" y="165130"/>
                      <a:pt x="10015" y="86400"/>
                      <a:pt x="26748" y="8493"/>
                    </a:cubicBezTo>
                    <a:cubicBezTo>
                      <a:pt x="28531" y="-11"/>
                      <a:pt x="15364" y="-3714"/>
                      <a:pt x="13581" y="492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7" name="任意多边形: 形状 666"/>
              <p:cNvSpPr/>
              <p:nvPr/>
            </p:nvSpPr>
            <p:spPr>
              <a:xfrm>
                <a:off x="4649364" y="4890748"/>
                <a:ext cx="22924" cy="232726"/>
              </a:xfrm>
              <a:custGeom>
                <a:avLst/>
                <a:gdLst>
                  <a:gd name="connsiteX0" fmla="*/ 9199 w 22924"/>
                  <a:gd name="connsiteY0" fmla="*/ 6686 h 232726"/>
                  <a:gd name="connsiteX1" fmla="*/ 9 w 22924"/>
                  <a:gd name="connsiteY1" fmla="*/ 226142 h 232726"/>
                  <a:gd name="connsiteX2" fmla="*/ 13725 w 22924"/>
                  <a:gd name="connsiteY2" fmla="*/ 226142 h 232726"/>
                  <a:gd name="connsiteX3" fmla="*/ 22915 w 22924"/>
                  <a:gd name="connsiteY3" fmla="*/ 6686 h 232726"/>
                  <a:gd name="connsiteX4" fmla="*/ 9199 w 22924"/>
                  <a:gd name="connsiteY4" fmla="*/ 6686 h 232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24" h="232726">
                    <a:moveTo>
                      <a:pt x="9199" y="6686"/>
                    </a:moveTo>
                    <a:cubicBezTo>
                      <a:pt x="6181" y="79793"/>
                      <a:pt x="3164" y="153036"/>
                      <a:pt x="9" y="226142"/>
                    </a:cubicBezTo>
                    <a:cubicBezTo>
                      <a:pt x="-402" y="234921"/>
                      <a:pt x="13314" y="234921"/>
                      <a:pt x="13725" y="226142"/>
                    </a:cubicBezTo>
                    <a:cubicBezTo>
                      <a:pt x="16743" y="153036"/>
                      <a:pt x="19760" y="79793"/>
                      <a:pt x="22915" y="6686"/>
                    </a:cubicBezTo>
                    <a:cubicBezTo>
                      <a:pt x="23326" y="-2229"/>
                      <a:pt x="9610" y="-2229"/>
                      <a:pt x="9199" y="668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8" name="任意多边形: 形状 667"/>
              <p:cNvSpPr/>
              <p:nvPr/>
            </p:nvSpPr>
            <p:spPr>
              <a:xfrm>
                <a:off x="5920710" y="3710863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9" name="任意多边形: 形状 668"/>
              <p:cNvSpPr/>
              <p:nvPr/>
            </p:nvSpPr>
            <p:spPr>
              <a:xfrm>
                <a:off x="7159079" y="4831282"/>
                <a:ext cx="87066" cy="105021"/>
              </a:xfrm>
              <a:custGeom>
                <a:avLst/>
                <a:gdLst>
                  <a:gd name="connsiteX0" fmla="*/ 84950 w 87066"/>
                  <a:gd name="connsiteY0" fmla="*/ 93447 h 105021"/>
                  <a:gd name="connsiteX1" fmla="*/ 12804 w 87066"/>
                  <a:gd name="connsiteY1" fmla="*/ 3333 h 105021"/>
                  <a:gd name="connsiteX2" fmla="*/ 1008 w 87066"/>
                  <a:gd name="connsiteY2" fmla="*/ 10191 h 105021"/>
                  <a:gd name="connsiteX3" fmla="*/ 75211 w 87066"/>
                  <a:gd name="connsiteY3" fmla="*/ 103049 h 105021"/>
                  <a:gd name="connsiteX4" fmla="*/ 84950 w 87066"/>
                  <a:gd name="connsiteY4" fmla="*/ 93447 h 105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66" h="105021">
                    <a:moveTo>
                      <a:pt x="84950" y="93447"/>
                    </a:moveTo>
                    <a:cubicBezTo>
                      <a:pt x="56283" y="67113"/>
                      <a:pt x="32280" y="37075"/>
                      <a:pt x="12804" y="3333"/>
                    </a:cubicBezTo>
                    <a:cubicBezTo>
                      <a:pt x="8414" y="-4348"/>
                      <a:pt x="-3518" y="2647"/>
                      <a:pt x="1008" y="10191"/>
                    </a:cubicBezTo>
                    <a:cubicBezTo>
                      <a:pt x="20896" y="44893"/>
                      <a:pt x="45722" y="75891"/>
                      <a:pt x="75211" y="103049"/>
                    </a:cubicBezTo>
                    <a:cubicBezTo>
                      <a:pt x="81658" y="109221"/>
                      <a:pt x="91397" y="99482"/>
                      <a:pt x="84950" y="9344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0" name="任意多边形: 形状 669"/>
              <p:cNvSpPr/>
              <p:nvPr/>
            </p:nvSpPr>
            <p:spPr>
              <a:xfrm>
                <a:off x="7237578" y="4607086"/>
                <a:ext cx="67693" cy="205522"/>
              </a:xfrm>
              <a:custGeom>
                <a:avLst/>
                <a:gdLst>
                  <a:gd name="connsiteX0" fmla="*/ 67213 w 67693"/>
                  <a:gd name="connsiteY0" fmla="*/ 197216 h 205522"/>
                  <a:gd name="connsiteX1" fmla="*/ 13310 w 67693"/>
                  <a:gd name="connsiteY1" fmla="*/ 4918 h 205522"/>
                  <a:gd name="connsiteX2" fmla="*/ 142 w 67693"/>
                  <a:gd name="connsiteY2" fmla="*/ 8621 h 205522"/>
                  <a:gd name="connsiteX3" fmla="*/ 54046 w 67693"/>
                  <a:gd name="connsiteY3" fmla="*/ 200920 h 205522"/>
                  <a:gd name="connsiteX4" fmla="*/ 67213 w 67693"/>
                  <a:gd name="connsiteY4" fmla="*/ 197216 h 205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93" h="205522">
                    <a:moveTo>
                      <a:pt x="67213" y="197216"/>
                    </a:moveTo>
                    <a:cubicBezTo>
                      <a:pt x="43622" y="134671"/>
                      <a:pt x="25654" y="70618"/>
                      <a:pt x="13310" y="4918"/>
                    </a:cubicBezTo>
                    <a:cubicBezTo>
                      <a:pt x="11663" y="-3723"/>
                      <a:pt x="-1504" y="-19"/>
                      <a:pt x="142" y="8621"/>
                    </a:cubicBezTo>
                    <a:cubicBezTo>
                      <a:pt x="12487" y="74321"/>
                      <a:pt x="30455" y="138375"/>
                      <a:pt x="54046" y="200920"/>
                    </a:cubicBezTo>
                    <a:cubicBezTo>
                      <a:pt x="57064" y="209012"/>
                      <a:pt x="70368" y="205583"/>
                      <a:pt x="67213" y="19721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1" name="任意多边形: 形状 670"/>
              <p:cNvSpPr/>
              <p:nvPr/>
            </p:nvSpPr>
            <p:spPr>
              <a:xfrm>
                <a:off x="7539057" y="4708017"/>
                <a:ext cx="29407" cy="178327"/>
              </a:xfrm>
              <a:custGeom>
                <a:avLst/>
                <a:gdLst>
                  <a:gd name="connsiteX0" fmla="*/ 29218 w 29407"/>
                  <a:gd name="connsiteY0" fmla="*/ 169804 h 178327"/>
                  <a:gd name="connsiteX1" fmla="*/ 13856 w 29407"/>
                  <a:gd name="connsiteY1" fmla="*/ 6584 h 178327"/>
                  <a:gd name="connsiteX2" fmla="*/ 140 w 29407"/>
                  <a:gd name="connsiteY2" fmla="*/ 6584 h 178327"/>
                  <a:gd name="connsiteX3" fmla="*/ 15914 w 29407"/>
                  <a:gd name="connsiteY3" fmla="*/ 173507 h 178327"/>
                  <a:gd name="connsiteX4" fmla="*/ 29218 w 29407"/>
                  <a:gd name="connsiteY4" fmla="*/ 169804 h 178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407" h="178327">
                    <a:moveTo>
                      <a:pt x="29218" y="169804"/>
                    </a:moveTo>
                    <a:cubicBezTo>
                      <a:pt x="17834" y="115763"/>
                      <a:pt x="12896" y="61722"/>
                      <a:pt x="13856" y="6584"/>
                    </a:cubicBezTo>
                    <a:cubicBezTo>
                      <a:pt x="13994" y="-2195"/>
                      <a:pt x="278" y="-2195"/>
                      <a:pt x="140" y="6584"/>
                    </a:cubicBezTo>
                    <a:cubicBezTo>
                      <a:pt x="-957" y="62956"/>
                      <a:pt x="4392" y="118369"/>
                      <a:pt x="15914" y="173507"/>
                    </a:cubicBezTo>
                    <a:cubicBezTo>
                      <a:pt x="17834" y="182011"/>
                      <a:pt x="31139" y="178308"/>
                      <a:pt x="29218" y="16980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2" name="任意多边形: 形状 671"/>
              <p:cNvSpPr/>
              <p:nvPr/>
            </p:nvSpPr>
            <p:spPr>
              <a:xfrm>
                <a:off x="7605240" y="4442938"/>
                <a:ext cx="21925" cy="223519"/>
              </a:xfrm>
              <a:custGeom>
                <a:avLst/>
                <a:gdLst>
                  <a:gd name="connsiteX0" fmla="*/ 21877 w 21925"/>
                  <a:gd name="connsiteY0" fmla="*/ 6532 h 223519"/>
                  <a:gd name="connsiteX1" fmla="*/ 8161 w 21925"/>
                  <a:gd name="connsiteY1" fmla="*/ 6532 h 223519"/>
                  <a:gd name="connsiteX2" fmla="*/ 1029 w 21925"/>
                  <a:gd name="connsiteY2" fmla="*/ 216936 h 223519"/>
                  <a:gd name="connsiteX3" fmla="*/ 14745 w 21925"/>
                  <a:gd name="connsiteY3" fmla="*/ 216936 h 223519"/>
                  <a:gd name="connsiteX4" fmla="*/ 21877 w 21925"/>
                  <a:gd name="connsiteY4" fmla="*/ 6532 h 2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25" h="223519">
                    <a:moveTo>
                      <a:pt x="21877" y="6532"/>
                    </a:moveTo>
                    <a:cubicBezTo>
                      <a:pt x="22838" y="-2246"/>
                      <a:pt x="9122" y="-2109"/>
                      <a:pt x="8161" y="6532"/>
                    </a:cubicBezTo>
                    <a:cubicBezTo>
                      <a:pt x="755" y="76484"/>
                      <a:pt x="-1577" y="146573"/>
                      <a:pt x="1029" y="216936"/>
                    </a:cubicBezTo>
                    <a:cubicBezTo>
                      <a:pt x="1303" y="225714"/>
                      <a:pt x="15019" y="225714"/>
                      <a:pt x="14745" y="216936"/>
                    </a:cubicBezTo>
                    <a:cubicBezTo>
                      <a:pt x="12139" y="146573"/>
                      <a:pt x="14471" y="76484"/>
                      <a:pt x="21877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3" name="任意多边形: 形状 672"/>
              <p:cNvSpPr/>
              <p:nvPr/>
            </p:nvSpPr>
            <p:spPr>
              <a:xfrm>
                <a:off x="6146771" y="3151082"/>
                <a:ext cx="148911" cy="243262"/>
              </a:xfrm>
              <a:custGeom>
                <a:avLst/>
                <a:gdLst>
                  <a:gd name="connsiteX0" fmla="*/ 147562 w 148911"/>
                  <a:gd name="connsiteY0" fmla="*/ 233478 h 243262"/>
                  <a:gd name="connsiteX1" fmla="*/ 12459 w 148911"/>
                  <a:gd name="connsiteY1" fmla="*/ 3598 h 243262"/>
                  <a:gd name="connsiteX2" fmla="*/ 664 w 148911"/>
                  <a:gd name="connsiteY2" fmla="*/ 10456 h 243262"/>
                  <a:gd name="connsiteX3" fmla="*/ 135767 w 148911"/>
                  <a:gd name="connsiteY3" fmla="*/ 240336 h 243262"/>
                  <a:gd name="connsiteX4" fmla="*/ 147562 w 148911"/>
                  <a:gd name="connsiteY4" fmla="*/ 233478 h 243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911" h="243262">
                    <a:moveTo>
                      <a:pt x="147562" y="233478"/>
                    </a:moveTo>
                    <a:cubicBezTo>
                      <a:pt x="93658" y="162155"/>
                      <a:pt x="48533" y="85482"/>
                      <a:pt x="12459" y="3598"/>
                    </a:cubicBezTo>
                    <a:cubicBezTo>
                      <a:pt x="8894" y="-4495"/>
                      <a:pt x="-2902" y="2500"/>
                      <a:pt x="664" y="10456"/>
                    </a:cubicBezTo>
                    <a:cubicBezTo>
                      <a:pt x="36737" y="92203"/>
                      <a:pt x="81863" y="169013"/>
                      <a:pt x="135767" y="240336"/>
                    </a:cubicBezTo>
                    <a:cubicBezTo>
                      <a:pt x="140979" y="247331"/>
                      <a:pt x="152912" y="240473"/>
                      <a:pt x="147562" y="2334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4" name="任意多边形: 形状 673"/>
              <p:cNvSpPr/>
              <p:nvPr/>
            </p:nvSpPr>
            <p:spPr>
              <a:xfrm>
                <a:off x="6354903" y="3207354"/>
                <a:ext cx="79853" cy="130960"/>
              </a:xfrm>
              <a:custGeom>
                <a:avLst/>
                <a:gdLst>
                  <a:gd name="connsiteX0" fmla="*/ 79334 w 79853"/>
                  <a:gd name="connsiteY0" fmla="*/ 122753 h 130960"/>
                  <a:gd name="connsiteX1" fmla="*/ 13086 w 79853"/>
                  <a:gd name="connsiteY1" fmla="*/ 3012 h 130960"/>
                  <a:gd name="connsiteX2" fmla="*/ 1290 w 79853"/>
                  <a:gd name="connsiteY2" fmla="*/ 9870 h 130960"/>
                  <a:gd name="connsiteX3" fmla="*/ 66030 w 79853"/>
                  <a:gd name="connsiteY3" fmla="*/ 126456 h 130960"/>
                  <a:gd name="connsiteX4" fmla="*/ 79334 w 79853"/>
                  <a:gd name="connsiteY4" fmla="*/ 122753 h 130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3" h="130960">
                    <a:moveTo>
                      <a:pt x="79334" y="122753"/>
                    </a:moveTo>
                    <a:cubicBezTo>
                      <a:pt x="62052" y="80096"/>
                      <a:pt x="40106" y="40183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27625" y="46080"/>
                      <a:pt x="49296" y="84897"/>
                      <a:pt x="66030" y="126456"/>
                    </a:cubicBezTo>
                    <a:cubicBezTo>
                      <a:pt x="69321" y="134411"/>
                      <a:pt x="82626" y="130982"/>
                      <a:pt x="79334" y="12275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1" name="任意多边形: 形状 690"/>
              <p:cNvSpPr/>
              <p:nvPr/>
            </p:nvSpPr>
            <p:spPr>
              <a:xfrm>
                <a:off x="6120280" y="5860765"/>
                <a:ext cx="125770" cy="176412"/>
              </a:xfrm>
              <a:custGeom>
                <a:avLst/>
                <a:gdLst>
                  <a:gd name="connsiteX0" fmla="*/ 124539 w 125770"/>
                  <a:gd name="connsiteY0" fmla="*/ 166456 h 176412"/>
                  <a:gd name="connsiteX1" fmla="*/ 13028 w 125770"/>
                  <a:gd name="connsiteY1" fmla="*/ 3098 h 176412"/>
                  <a:gd name="connsiteX2" fmla="*/ 1232 w 125770"/>
                  <a:gd name="connsiteY2" fmla="*/ 9956 h 176412"/>
                  <a:gd name="connsiteX3" fmla="*/ 112743 w 125770"/>
                  <a:gd name="connsiteY3" fmla="*/ 173314 h 176412"/>
                  <a:gd name="connsiteX4" fmla="*/ 124539 w 125770"/>
                  <a:gd name="connsiteY4" fmla="*/ 166456 h 17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770" h="176412">
                    <a:moveTo>
                      <a:pt x="124539" y="166456"/>
                    </a:moveTo>
                    <a:cubicBezTo>
                      <a:pt x="87368" y="112004"/>
                      <a:pt x="50198" y="57551"/>
                      <a:pt x="13028" y="3098"/>
                    </a:cubicBezTo>
                    <a:cubicBezTo>
                      <a:pt x="8090" y="-4171"/>
                      <a:pt x="-3843" y="2687"/>
                      <a:pt x="1232" y="9956"/>
                    </a:cubicBezTo>
                    <a:cubicBezTo>
                      <a:pt x="38402" y="64409"/>
                      <a:pt x="75572" y="118862"/>
                      <a:pt x="112743" y="173314"/>
                    </a:cubicBezTo>
                    <a:cubicBezTo>
                      <a:pt x="117681" y="180584"/>
                      <a:pt x="129614" y="173726"/>
                      <a:pt x="124539" y="16645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2" name="任意多边形: 形状 691"/>
              <p:cNvSpPr/>
              <p:nvPr/>
            </p:nvSpPr>
            <p:spPr>
              <a:xfrm>
                <a:off x="6112611" y="5905343"/>
                <a:ext cx="31653" cy="50498"/>
              </a:xfrm>
              <a:custGeom>
                <a:avLst/>
                <a:gdLst>
                  <a:gd name="connsiteX0" fmla="*/ 30846 w 31653"/>
                  <a:gd name="connsiteY0" fmla="*/ 40131 h 50498"/>
                  <a:gd name="connsiteX1" fmla="*/ 12604 w 31653"/>
                  <a:gd name="connsiteY1" fmla="*/ 3509 h 50498"/>
                  <a:gd name="connsiteX2" fmla="*/ 808 w 31653"/>
                  <a:gd name="connsiteY2" fmla="*/ 10367 h 50498"/>
                  <a:gd name="connsiteX3" fmla="*/ 19050 w 31653"/>
                  <a:gd name="connsiteY3" fmla="*/ 46989 h 50498"/>
                  <a:gd name="connsiteX4" fmla="*/ 30846 w 31653"/>
                  <a:gd name="connsiteY4" fmla="*/ 40131 h 50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653" h="50498">
                    <a:moveTo>
                      <a:pt x="30846" y="40131"/>
                    </a:moveTo>
                    <a:cubicBezTo>
                      <a:pt x="24811" y="27924"/>
                      <a:pt x="18639" y="15717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6843" y="22575"/>
                      <a:pt x="13015" y="34782"/>
                      <a:pt x="19050" y="46989"/>
                    </a:cubicBezTo>
                    <a:cubicBezTo>
                      <a:pt x="23028" y="54944"/>
                      <a:pt x="34824" y="47949"/>
                      <a:pt x="30846" y="4013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sp>
        <p:nvSpPr>
          <p:cNvPr id="703" name="任意多边形: 形状 702"/>
          <p:cNvSpPr/>
          <p:nvPr/>
        </p:nvSpPr>
        <p:spPr>
          <a:xfrm>
            <a:off x="10369466" y="644198"/>
            <a:ext cx="1339451" cy="709041"/>
          </a:xfrm>
          <a:custGeom>
            <a:avLst/>
            <a:gdLst>
              <a:gd name="connsiteX0" fmla="*/ 1336406 w 1339451"/>
              <a:gd name="connsiteY0" fmla="*/ 281984 h 709041"/>
              <a:gd name="connsiteX1" fmla="*/ 1181963 w 1339451"/>
              <a:gd name="connsiteY1" fmla="*/ 198179 h 709041"/>
              <a:gd name="connsiteX2" fmla="*/ 1132175 w 1339451"/>
              <a:gd name="connsiteY2" fmla="*/ 60470 h 709041"/>
              <a:gd name="connsiteX3" fmla="*/ 928081 w 1339451"/>
              <a:gd name="connsiteY3" fmla="*/ 86119 h 709041"/>
              <a:gd name="connsiteX4" fmla="*/ 875959 w 1339451"/>
              <a:gd name="connsiteY4" fmla="*/ 62116 h 709041"/>
              <a:gd name="connsiteX5" fmla="*/ 783788 w 1339451"/>
              <a:gd name="connsiteY5" fmla="*/ 83239 h 709041"/>
              <a:gd name="connsiteX6" fmla="*/ 637575 w 1339451"/>
              <a:gd name="connsiteY6" fmla="*/ 943 h 709041"/>
              <a:gd name="connsiteX7" fmla="*/ 455702 w 1339451"/>
              <a:gd name="connsiteY7" fmla="*/ 71717 h 709041"/>
              <a:gd name="connsiteX8" fmla="*/ 302220 w 1339451"/>
              <a:gd name="connsiteY8" fmla="*/ 85845 h 709041"/>
              <a:gd name="connsiteX9" fmla="*/ 54920 w 1339451"/>
              <a:gd name="connsiteY9" fmla="*/ 119723 h 709041"/>
              <a:gd name="connsiteX10" fmla="*/ 70556 w 1339451"/>
              <a:gd name="connsiteY10" fmla="*/ 289116 h 709041"/>
              <a:gd name="connsiteX11" fmla="*/ 330 w 1339451"/>
              <a:gd name="connsiteY11" fmla="*/ 390203 h 709041"/>
              <a:gd name="connsiteX12" fmla="*/ 175620 w 1339451"/>
              <a:gd name="connsiteY12" fmla="*/ 501577 h 709041"/>
              <a:gd name="connsiteX13" fmla="*/ 304277 w 1339451"/>
              <a:gd name="connsiteY13" fmla="*/ 564945 h 709041"/>
              <a:gd name="connsiteX14" fmla="*/ 453233 w 1339451"/>
              <a:gd name="connsiteY14" fmla="*/ 705396 h 709041"/>
              <a:gd name="connsiteX15" fmla="*/ 662265 w 1339451"/>
              <a:gd name="connsiteY15" fmla="*/ 632290 h 709041"/>
              <a:gd name="connsiteX16" fmla="*/ 801482 w 1339451"/>
              <a:gd name="connsiteY16" fmla="*/ 670421 h 709041"/>
              <a:gd name="connsiteX17" fmla="*/ 944814 w 1339451"/>
              <a:gd name="connsiteY17" fmla="*/ 573586 h 709041"/>
              <a:gd name="connsiteX18" fmla="*/ 1201714 w 1339451"/>
              <a:gd name="connsiteY18" fmla="*/ 581404 h 709041"/>
              <a:gd name="connsiteX19" fmla="*/ 1252053 w 1339451"/>
              <a:gd name="connsiteY19" fmla="*/ 397335 h 709041"/>
              <a:gd name="connsiteX20" fmla="*/ 1336406 w 1339451"/>
              <a:gd name="connsiteY20" fmla="*/ 281984 h 70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709041">
                <a:moveTo>
                  <a:pt x="1336406" y="281984"/>
                </a:moveTo>
                <a:cubicBezTo>
                  <a:pt x="1319946" y="220399"/>
                  <a:pt x="1250681" y="192281"/>
                  <a:pt x="1181963" y="198179"/>
                </a:cubicBezTo>
                <a:cubicBezTo>
                  <a:pt x="1198012" y="146881"/>
                  <a:pt x="1195406" y="92154"/>
                  <a:pt x="1132175" y="60470"/>
                </a:cubicBezTo>
                <a:cubicBezTo>
                  <a:pt x="1061948" y="25220"/>
                  <a:pt x="986374" y="48674"/>
                  <a:pt x="928081" y="86119"/>
                </a:cubicBezTo>
                <a:cubicBezTo>
                  <a:pt x="915462" y="74186"/>
                  <a:pt x="897631" y="65682"/>
                  <a:pt x="875959" y="62116"/>
                </a:cubicBezTo>
                <a:cubicBezTo>
                  <a:pt x="841396" y="56492"/>
                  <a:pt x="810397" y="67191"/>
                  <a:pt x="783788" y="83239"/>
                </a:cubicBezTo>
                <a:cubicBezTo>
                  <a:pt x="756082" y="39073"/>
                  <a:pt x="701080" y="6841"/>
                  <a:pt x="637575" y="943"/>
                </a:cubicBezTo>
                <a:cubicBezTo>
                  <a:pt x="560629" y="-6190"/>
                  <a:pt x="501925" y="28100"/>
                  <a:pt x="455702" y="71717"/>
                </a:cubicBezTo>
                <a:cubicBezTo>
                  <a:pt x="409204" y="40033"/>
                  <a:pt x="337470" y="46754"/>
                  <a:pt x="302220" y="85845"/>
                </a:cubicBezTo>
                <a:cubicBezTo>
                  <a:pt x="224176" y="42914"/>
                  <a:pt x="112390" y="51966"/>
                  <a:pt x="54920" y="119723"/>
                </a:cubicBezTo>
                <a:cubicBezTo>
                  <a:pt x="6228" y="176919"/>
                  <a:pt x="19944" y="243579"/>
                  <a:pt x="70556" y="289116"/>
                </a:cubicBezTo>
                <a:cubicBezTo>
                  <a:pt x="26527" y="307495"/>
                  <a:pt x="-3511" y="344803"/>
                  <a:pt x="330" y="390203"/>
                </a:cubicBezTo>
                <a:cubicBezTo>
                  <a:pt x="6639" y="465778"/>
                  <a:pt x="90718" y="503497"/>
                  <a:pt x="175620" y="501577"/>
                </a:cubicBezTo>
                <a:cubicBezTo>
                  <a:pt x="191120" y="547251"/>
                  <a:pt x="247493" y="574957"/>
                  <a:pt x="304277" y="564945"/>
                </a:cubicBezTo>
                <a:cubicBezTo>
                  <a:pt x="313192" y="630096"/>
                  <a:pt x="367919" y="689760"/>
                  <a:pt x="453233" y="705396"/>
                </a:cubicBezTo>
                <a:cubicBezTo>
                  <a:pt x="536077" y="720621"/>
                  <a:pt x="618511" y="686606"/>
                  <a:pt x="662265" y="632290"/>
                </a:cubicBezTo>
                <a:cubicBezTo>
                  <a:pt x="697240" y="661094"/>
                  <a:pt x="748263" y="676456"/>
                  <a:pt x="801482" y="670421"/>
                </a:cubicBezTo>
                <a:cubicBezTo>
                  <a:pt x="869924" y="662603"/>
                  <a:pt x="920125" y="622277"/>
                  <a:pt x="944814" y="573586"/>
                </a:cubicBezTo>
                <a:cubicBezTo>
                  <a:pt x="1018606" y="618848"/>
                  <a:pt x="1123808" y="631467"/>
                  <a:pt x="1201714" y="581404"/>
                </a:cubicBezTo>
                <a:cubicBezTo>
                  <a:pt x="1270981" y="536964"/>
                  <a:pt x="1288674" y="458234"/>
                  <a:pt x="1252053" y="397335"/>
                </a:cubicBezTo>
                <a:cubicBezTo>
                  <a:pt x="1310208" y="381973"/>
                  <a:pt x="1351219" y="337259"/>
                  <a:pt x="1336406" y="281984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25" name="任意多边形: 形状 724"/>
          <p:cNvSpPr/>
          <p:nvPr/>
        </p:nvSpPr>
        <p:spPr>
          <a:xfrm>
            <a:off x="616846" y="879288"/>
            <a:ext cx="1339451" cy="855396"/>
          </a:xfrm>
          <a:custGeom>
            <a:avLst/>
            <a:gdLst>
              <a:gd name="connsiteX0" fmla="*/ 1336406 w 1339451"/>
              <a:gd name="connsiteY0" fmla="*/ 340207 h 855396"/>
              <a:gd name="connsiteX1" fmla="*/ 1181964 w 1339451"/>
              <a:gd name="connsiteY1" fmla="*/ 239121 h 855396"/>
              <a:gd name="connsiteX2" fmla="*/ 1132175 w 1339451"/>
              <a:gd name="connsiteY2" fmla="*/ 73020 h 855396"/>
              <a:gd name="connsiteX3" fmla="*/ 928080 w 1339451"/>
              <a:gd name="connsiteY3" fmla="*/ 104018 h 855396"/>
              <a:gd name="connsiteX4" fmla="*/ 875960 w 1339451"/>
              <a:gd name="connsiteY4" fmla="*/ 75077 h 855396"/>
              <a:gd name="connsiteX5" fmla="*/ 783788 w 1339451"/>
              <a:gd name="connsiteY5" fmla="*/ 100452 h 855396"/>
              <a:gd name="connsiteX6" fmla="*/ 637576 w 1339451"/>
              <a:gd name="connsiteY6" fmla="*/ 1148 h 855396"/>
              <a:gd name="connsiteX7" fmla="*/ 455701 w 1339451"/>
              <a:gd name="connsiteY7" fmla="*/ 86462 h 855396"/>
              <a:gd name="connsiteX8" fmla="*/ 302219 w 1339451"/>
              <a:gd name="connsiteY8" fmla="*/ 103607 h 855396"/>
              <a:gd name="connsiteX9" fmla="*/ 54920 w 1339451"/>
              <a:gd name="connsiteY9" fmla="*/ 144480 h 855396"/>
              <a:gd name="connsiteX10" fmla="*/ 70556 w 1339451"/>
              <a:gd name="connsiteY10" fmla="*/ 348849 h 855396"/>
              <a:gd name="connsiteX11" fmla="*/ 330 w 1339451"/>
              <a:gd name="connsiteY11" fmla="*/ 470784 h 855396"/>
              <a:gd name="connsiteX12" fmla="*/ 175621 w 1339451"/>
              <a:gd name="connsiteY12" fmla="*/ 605201 h 855396"/>
              <a:gd name="connsiteX13" fmla="*/ 304277 w 1339451"/>
              <a:gd name="connsiteY13" fmla="*/ 681599 h 855396"/>
              <a:gd name="connsiteX14" fmla="*/ 453233 w 1339451"/>
              <a:gd name="connsiteY14" fmla="*/ 850991 h 855396"/>
              <a:gd name="connsiteX15" fmla="*/ 662264 w 1339451"/>
              <a:gd name="connsiteY15" fmla="*/ 762935 h 855396"/>
              <a:gd name="connsiteX16" fmla="*/ 801482 w 1339451"/>
              <a:gd name="connsiteY16" fmla="*/ 809020 h 855396"/>
              <a:gd name="connsiteX17" fmla="*/ 944814 w 1339451"/>
              <a:gd name="connsiteY17" fmla="*/ 692160 h 855396"/>
              <a:gd name="connsiteX18" fmla="*/ 1201715 w 1339451"/>
              <a:gd name="connsiteY18" fmla="*/ 701624 h 855396"/>
              <a:gd name="connsiteX19" fmla="*/ 1252053 w 1339451"/>
              <a:gd name="connsiteY19" fmla="*/ 479562 h 855396"/>
              <a:gd name="connsiteX20" fmla="*/ 1336406 w 1339451"/>
              <a:gd name="connsiteY20" fmla="*/ 340207 h 85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855396">
                <a:moveTo>
                  <a:pt x="1336406" y="340207"/>
                </a:moveTo>
                <a:cubicBezTo>
                  <a:pt x="1319947" y="266004"/>
                  <a:pt x="1250681" y="231988"/>
                  <a:pt x="1181964" y="239121"/>
                </a:cubicBezTo>
                <a:cubicBezTo>
                  <a:pt x="1198012" y="177261"/>
                  <a:pt x="1195405" y="111287"/>
                  <a:pt x="1132175" y="73020"/>
                </a:cubicBezTo>
                <a:cubicBezTo>
                  <a:pt x="1061949" y="30637"/>
                  <a:pt x="986373" y="58892"/>
                  <a:pt x="928080" y="104018"/>
                </a:cubicBezTo>
                <a:cubicBezTo>
                  <a:pt x="915462" y="89616"/>
                  <a:pt x="897631" y="79329"/>
                  <a:pt x="875960" y="75077"/>
                </a:cubicBezTo>
                <a:cubicBezTo>
                  <a:pt x="841395" y="68356"/>
                  <a:pt x="810397" y="81249"/>
                  <a:pt x="783788" y="100452"/>
                </a:cubicBezTo>
                <a:cubicBezTo>
                  <a:pt x="756082" y="47097"/>
                  <a:pt x="701081" y="8280"/>
                  <a:pt x="637576" y="1148"/>
                </a:cubicBezTo>
                <a:cubicBezTo>
                  <a:pt x="560629" y="-7493"/>
                  <a:pt x="501924" y="33792"/>
                  <a:pt x="455701" y="86462"/>
                </a:cubicBezTo>
                <a:cubicBezTo>
                  <a:pt x="409204" y="48331"/>
                  <a:pt x="337469" y="56423"/>
                  <a:pt x="302219" y="103607"/>
                </a:cubicBezTo>
                <a:cubicBezTo>
                  <a:pt x="224175" y="51760"/>
                  <a:pt x="112390" y="62733"/>
                  <a:pt x="54920" y="144480"/>
                </a:cubicBezTo>
                <a:cubicBezTo>
                  <a:pt x="6228" y="213472"/>
                  <a:pt x="19944" y="293985"/>
                  <a:pt x="70556" y="348849"/>
                </a:cubicBezTo>
                <a:cubicBezTo>
                  <a:pt x="26528" y="371068"/>
                  <a:pt x="-3510" y="415920"/>
                  <a:pt x="330" y="470784"/>
                </a:cubicBezTo>
                <a:cubicBezTo>
                  <a:pt x="6640" y="561858"/>
                  <a:pt x="90719" y="607395"/>
                  <a:pt x="175621" y="605201"/>
                </a:cubicBezTo>
                <a:cubicBezTo>
                  <a:pt x="191120" y="660202"/>
                  <a:pt x="247493" y="693669"/>
                  <a:pt x="304277" y="681599"/>
                </a:cubicBezTo>
                <a:cubicBezTo>
                  <a:pt x="313192" y="760054"/>
                  <a:pt x="367919" y="832063"/>
                  <a:pt x="453233" y="850991"/>
                </a:cubicBezTo>
                <a:cubicBezTo>
                  <a:pt x="536077" y="869371"/>
                  <a:pt x="618510" y="828360"/>
                  <a:pt x="662264" y="762935"/>
                </a:cubicBezTo>
                <a:cubicBezTo>
                  <a:pt x="697240" y="797773"/>
                  <a:pt x="748264" y="816290"/>
                  <a:pt x="801482" y="809020"/>
                </a:cubicBezTo>
                <a:cubicBezTo>
                  <a:pt x="869925" y="799693"/>
                  <a:pt x="920125" y="750865"/>
                  <a:pt x="944814" y="692160"/>
                </a:cubicBezTo>
                <a:cubicBezTo>
                  <a:pt x="1018606" y="746750"/>
                  <a:pt x="1123808" y="761974"/>
                  <a:pt x="1201715" y="701624"/>
                </a:cubicBezTo>
                <a:cubicBezTo>
                  <a:pt x="1270981" y="647995"/>
                  <a:pt x="1288674" y="553080"/>
                  <a:pt x="1252053" y="479562"/>
                </a:cubicBezTo>
                <a:cubicBezTo>
                  <a:pt x="1310208" y="461046"/>
                  <a:pt x="1351219" y="407005"/>
                  <a:pt x="1336406" y="340207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7" name="任意多边形: 形状 736"/>
          <p:cNvSpPr/>
          <p:nvPr/>
        </p:nvSpPr>
        <p:spPr>
          <a:xfrm>
            <a:off x="9277274" y="1190127"/>
            <a:ext cx="1182131" cy="909529"/>
          </a:xfrm>
          <a:custGeom>
            <a:avLst/>
            <a:gdLst>
              <a:gd name="connsiteX0" fmla="*/ 1132025 w 1182131"/>
              <a:gd name="connsiteY0" fmla="*/ 441056 h 909529"/>
              <a:gd name="connsiteX1" fmla="*/ 1110628 w 1182131"/>
              <a:gd name="connsiteY1" fmla="*/ 235042 h 909529"/>
              <a:gd name="connsiteX2" fmla="*/ 870324 w 1182131"/>
              <a:gd name="connsiteY2" fmla="*/ 245055 h 909529"/>
              <a:gd name="connsiteX3" fmla="*/ 729872 w 1182131"/>
              <a:gd name="connsiteY3" fmla="*/ 113930 h 909529"/>
              <a:gd name="connsiteX4" fmla="*/ 571589 w 1182131"/>
              <a:gd name="connsiteY4" fmla="*/ 167011 h 909529"/>
              <a:gd name="connsiteX5" fmla="*/ 376548 w 1182131"/>
              <a:gd name="connsiteY5" fmla="*/ 1870 h 909529"/>
              <a:gd name="connsiteX6" fmla="*/ 228826 w 1182131"/>
              <a:gd name="connsiteY6" fmla="*/ 261377 h 909529"/>
              <a:gd name="connsiteX7" fmla="*/ 36254 w 1182131"/>
              <a:gd name="connsiteY7" fmla="*/ 323922 h 909529"/>
              <a:gd name="connsiteX8" fmla="*/ 48461 w 1182131"/>
              <a:gd name="connsiteY8" fmla="*/ 464922 h 909529"/>
              <a:gd name="connsiteX9" fmla="*/ 26104 w 1182131"/>
              <a:gd name="connsiteY9" fmla="*/ 661472 h 909529"/>
              <a:gd name="connsiteX10" fmla="*/ 167790 w 1182131"/>
              <a:gd name="connsiteY10" fmla="*/ 717708 h 909529"/>
              <a:gd name="connsiteX11" fmla="*/ 254064 w 1182131"/>
              <a:gd name="connsiteY11" fmla="*/ 894644 h 909529"/>
              <a:gd name="connsiteX12" fmla="*/ 474068 w 1182131"/>
              <a:gd name="connsiteY12" fmla="*/ 813034 h 909529"/>
              <a:gd name="connsiteX13" fmla="*/ 550466 w 1182131"/>
              <a:gd name="connsiteY13" fmla="*/ 856377 h 909529"/>
              <a:gd name="connsiteX14" fmla="*/ 655119 w 1182131"/>
              <a:gd name="connsiteY14" fmla="*/ 802061 h 909529"/>
              <a:gd name="connsiteX15" fmla="*/ 864837 w 1182131"/>
              <a:gd name="connsiteY15" fmla="*/ 905343 h 909529"/>
              <a:gd name="connsiteX16" fmla="*/ 1022160 w 1182131"/>
              <a:gd name="connsiteY16" fmla="*/ 690962 h 909529"/>
              <a:gd name="connsiteX17" fmla="*/ 1157262 w 1182131"/>
              <a:gd name="connsiteY17" fmla="*/ 636921 h 909529"/>
              <a:gd name="connsiteX18" fmla="*/ 1132025 w 1182131"/>
              <a:gd name="connsiteY18" fmla="*/ 441056 h 90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82131" h="909529">
                <a:moveTo>
                  <a:pt x="1132025" y="441056"/>
                </a:moveTo>
                <a:cubicBezTo>
                  <a:pt x="1184420" y="382352"/>
                  <a:pt x="1177562" y="286888"/>
                  <a:pt x="1110628" y="235042"/>
                </a:cubicBezTo>
                <a:cubicBezTo>
                  <a:pt x="1034367" y="175926"/>
                  <a:pt x="942058" y="194717"/>
                  <a:pt x="870324" y="245055"/>
                </a:cubicBezTo>
                <a:cubicBezTo>
                  <a:pt x="851670" y="180178"/>
                  <a:pt x="799823" y="125863"/>
                  <a:pt x="729872" y="113930"/>
                </a:cubicBezTo>
                <a:cubicBezTo>
                  <a:pt x="668698" y="103506"/>
                  <a:pt x="612051" y="126000"/>
                  <a:pt x="571589" y="167011"/>
                </a:cubicBezTo>
                <a:cubicBezTo>
                  <a:pt x="542374" y="75799"/>
                  <a:pt x="485315" y="-14178"/>
                  <a:pt x="376548" y="1870"/>
                </a:cubicBezTo>
                <a:cubicBezTo>
                  <a:pt x="262979" y="18603"/>
                  <a:pt x="227729" y="153843"/>
                  <a:pt x="228826" y="261377"/>
                </a:cubicBezTo>
                <a:cubicBezTo>
                  <a:pt x="157366" y="240391"/>
                  <a:pt x="73698" y="251501"/>
                  <a:pt x="36254" y="323922"/>
                </a:cubicBezTo>
                <a:cubicBezTo>
                  <a:pt x="12662" y="369596"/>
                  <a:pt x="19246" y="426106"/>
                  <a:pt x="48461" y="464922"/>
                </a:cubicBezTo>
                <a:cubicBezTo>
                  <a:pt x="-2837" y="515260"/>
                  <a:pt x="-18336" y="599750"/>
                  <a:pt x="26104" y="661472"/>
                </a:cubicBezTo>
                <a:cubicBezTo>
                  <a:pt x="59708" y="708107"/>
                  <a:pt x="115258" y="725389"/>
                  <a:pt x="167790" y="717708"/>
                </a:cubicBezTo>
                <a:cubicBezTo>
                  <a:pt x="147902" y="791637"/>
                  <a:pt x="161343" y="866389"/>
                  <a:pt x="254064" y="894644"/>
                </a:cubicBezTo>
                <a:cubicBezTo>
                  <a:pt x="343492" y="921802"/>
                  <a:pt x="415775" y="874345"/>
                  <a:pt x="474068" y="813034"/>
                </a:cubicBezTo>
                <a:cubicBezTo>
                  <a:pt x="489979" y="837449"/>
                  <a:pt x="516862" y="855005"/>
                  <a:pt x="550466" y="856377"/>
                </a:cubicBezTo>
                <a:cubicBezTo>
                  <a:pt x="598610" y="858297"/>
                  <a:pt x="632214" y="835391"/>
                  <a:pt x="655119" y="802061"/>
                </a:cubicBezTo>
                <a:cubicBezTo>
                  <a:pt x="695856" y="874756"/>
                  <a:pt x="774723" y="924682"/>
                  <a:pt x="864837" y="905343"/>
                </a:cubicBezTo>
                <a:cubicBezTo>
                  <a:pt x="966198" y="883672"/>
                  <a:pt x="1025589" y="787248"/>
                  <a:pt x="1022160" y="690962"/>
                </a:cubicBezTo>
                <a:cubicBezTo>
                  <a:pt x="1071812" y="699603"/>
                  <a:pt x="1125853" y="681223"/>
                  <a:pt x="1157262" y="636921"/>
                </a:cubicBezTo>
                <a:cubicBezTo>
                  <a:pt x="1202799" y="572730"/>
                  <a:pt x="1180717" y="494000"/>
                  <a:pt x="1132025" y="441056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8" name="任意多边形: 形状 737"/>
          <p:cNvSpPr/>
          <p:nvPr/>
        </p:nvSpPr>
        <p:spPr>
          <a:xfrm>
            <a:off x="11077418" y="1608682"/>
            <a:ext cx="589126" cy="449400"/>
          </a:xfrm>
          <a:custGeom>
            <a:avLst/>
            <a:gdLst>
              <a:gd name="connsiteX0" fmla="*/ 579487 w 589126"/>
              <a:gd name="connsiteY0" fmla="*/ 203553 h 449400"/>
              <a:gd name="connsiteX1" fmla="*/ 432727 w 589126"/>
              <a:gd name="connsiteY1" fmla="*/ 128115 h 449400"/>
              <a:gd name="connsiteX2" fmla="*/ 335617 w 589126"/>
              <a:gd name="connsiteY2" fmla="*/ 694 h 449400"/>
              <a:gd name="connsiteX3" fmla="*/ 211899 w 589126"/>
              <a:gd name="connsiteY3" fmla="*/ 109324 h 449400"/>
              <a:gd name="connsiteX4" fmla="*/ 81048 w 589126"/>
              <a:gd name="connsiteY4" fmla="*/ 94785 h 449400"/>
              <a:gd name="connsiteX5" fmla="*/ 52793 w 589126"/>
              <a:gd name="connsiteY5" fmla="*/ 213429 h 449400"/>
              <a:gd name="connsiteX6" fmla="*/ 6021 w 589126"/>
              <a:gd name="connsiteY6" fmla="*/ 250599 h 449400"/>
              <a:gd name="connsiteX7" fmla="*/ 33042 w 589126"/>
              <a:gd name="connsiteY7" fmla="*/ 383782 h 449400"/>
              <a:gd name="connsiteX8" fmla="*/ 171436 w 589126"/>
              <a:gd name="connsiteY8" fmla="*/ 415877 h 449400"/>
              <a:gd name="connsiteX9" fmla="*/ 233433 w 589126"/>
              <a:gd name="connsiteY9" fmla="*/ 448933 h 449400"/>
              <a:gd name="connsiteX10" fmla="*/ 348921 w 589126"/>
              <a:gd name="connsiteY10" fmla="*/ 371574 h 449400"/>
              <a:gd name="connsiteX11" fmla="*/ 502815 w 589126"/>
              <a:gd name="connsiteY11" fmla="*/ 416700 h 449400"/>
              <a:gd name="connsiteX12" fmla="*/ 549313 w 589126"/>
              <a:gd name="connsiteY12" fmla="*/ 321785 h 449400"/>
              <a:gd name="connsiteX13" fmla="*/ 579487 w 589126"/>
              <a:gd name="connsiteY13" fmla="*/ 203553 h 44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9126" h="449400">
                <a:moveTo>
                  <a:pt x="579487" y="203553"/>
                </a:moveTo>
                <a:cubicBezTo>
                  <a:pt x="554525" y="147181"/>
                  <a:pt x="490197" y="115908"/>
                  <a:pt x="432727" y="128115"/>
                </a:cubicBezTo>
                <a:cubicBezTo>
                  <a:pt x="426554" y="65845"/>
                  <a:pt x="416541" y="-7948"/>
                  <a:pt x="335617" y="694"/>
                </a:cubicBezTo>
                <a:cubicBezTo>
                  <a:pt x="281028" y="6591"/>
                  <a:pt x="235764" y="55969"/>
                  <a:pt x="211899" y="109324"/>
                </a:cubicBezTo>
                <a:cubicBezTo>
                  <a:pt x="173768" y="78189"/>
                  <a:pt x="125351" y="59672"/>
                  <a:pt x="81048" y="94785"/>
                </a:cubicBezTo>
                <a:cubicBezTo>
                  <a:pt x="43192" y="124823"/>
                  <a:pt x="40311" y="170360"/>
                  <a:pt x="52793" y="213429"/>
                </a:cubicBezTo>
                <a:cubicBezTo>
                  <a:pt x="32493" y="217132"/>
                  <a:pt x="15074" y="226733"/>
                  <a:pt x="6021" y="250599"/>
                </a:cubicBezTo>
                <a:cubicBezTo>
                  <a:pt x="-9614" y="291747"/>
                  <a:pt x="7256" y="350452"/>
                  <a:pt x="33042" y="383782"/>
                </a:cubicBezTo>
                <a:cubicBezTo>
                  <a:pt x="68292" y="429181"/>
                  <a:pt x="127271" y="438508"/>
                  <a:pt x="171436" y="415877"/>
                </a:cubicBezTo>
                <a:cubicBezTo>
                  <a:pt x="185839" y="433982"/>
                  <a:pt x="207509" y="446601"/>
                  <a:pt x="233433" y="448933"/>
                </a:cubicBezTo>
                <a:cubicBezTo>
                  <a:pt x="290080" y="454007"/>
                  <a:pt x="326976" y="417111"/>
                  <a:pt x="348921" y="371574"/>
                </a:cubicBezTo>
                <a:cubicBezTo>
                  <a:pt x="389521" y="415054"/>
                  <a:pt x="442739" y="446875"/>
                  <a:pt x="502815" y="416700"/>
                </a:cubicBezTo>
                <a:cubicBezTo>
                  <a:pt x="540945" y="397635"/>
                  <a:pt x="556444" y="357721"/>
                  <a:pt x="549313" y="321785"/>
                </a:cubicBezTo>
                <a:cubicBezTo>
                  <a:pt x="584837" y="301486"/>
                  <a:pt x="600884" y="251833"/>
                  <a:pt x="579487" y="20355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9" name="任意多边形: 形状 738"/>
          <p:cNvSpPr/>
          <p:nvPr/>
        </p:nvSpPr>
        <p:spPr>
          <a:xfrm>
            <a:off x="2073805" y="680914"/>
            <a:ext cx="529330" cy="404369"/>
          </a:xfrm>
          <a:custGeom>
            <a:avLst/>
            <a:gdLst>
              <a:gd name="connsiteX0" fmla="*/ 423698 w 529330"/>
              <a:gd name="connsiteY0" fmla="*/ 37673 h 404369"/>
              <a:gd name="connsiteX1" fmla="*/ 280914 w 529330"/>
              <a:gd name="connsiteY1" fmla="*/ 67574 h 404369"/>
              <a:gd name="connsiteX2" fmla="*/ 120300 w 529330"/>
              <a:gd name="connsiteY2" fmla="*/ 30129 h 404369"/>
              <a:gd name="connsiteX3" fmla="*/ 142931 w 529330"/>
              <a:gd name="connsiteY3" fmla="*/ 179360 h 404369"/>
              <a:gd name="connsiteX4" fmla="*/ 3165 w 529330"/>
              <a:gd name="connsiteY4" fmla="*/ 246294 h 404369"/>
              <a:gd name="connsiteX5" fmla="*/ 78466 w 529330"/>
              <a:gd name="connsiteY5" fmla="*/ 339700 h 404369"/>
              <a:gd name="connsiteX6" fmla="*/ 150201 w 529330"/>
              <a:gd name="connsiteY6" fmla="*/ 396758 h 404369"/>
              <a:gd name="connsiteX7" fmla="*/ 341950 w 529330"/>
              <a:gd name="connsiteY7" fmla="*/ 307879 h 404369"/>
              <a:gd name="connsiteX8" fmla="*/ 505857 w 529330"/>
              <a:gd name="connsiteY8" fmla="*/ 319537 h 404369"/>
              <a:gd name="connsiteX9" fmla="*/ 467726 w 529330"/>
              <a:gd name="connsiteY9" fmla="*/ 162352 h 404369"/>
              <a:gd name="connsiteX10" fmla="*/ 423698 w 529330"/>
              <a:gd name="connsiteY10" fmla="*/ 37673 h 40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330" h="404369">
                <a:moveTo>
                  <a:pt x="423698" y="37673"/>
                </a:moveTo>
                <a:cubicBezTo>
                  <a:pt x="371166" y="10378"/>
                  <a:pt x="314381" y="26975"/>
                  <a:pt x="280914" y="67574"/>
                </a:cubicBezTo>
                <a:cubicBezTo>
                  <a:pt x="237297" y="17511"/>
                  <a:pt x="175027" y="-34473"/>
                  <a:pt x="120300" y="30129"/>
                </a:cubicBezTo>
                <a:cubicBezTo>
                  <a:pt x="80935" y="76627"/>
                  <a:pt x="105624" y="134508"/>
                  <a:pt x="142931" y="179360"/>
                </a:cubicBezTo>
                <a:cubicBezTo>
                  <a:pt x="84501" y="181005"/>
                  <a:pt x="18253" y="193761"/>
                  <a:pt x="3165" y="246294"/>
                </a:cubicBezTo>
                <a:cubicBezTo>
                  <a:pt x="-12334" y="300198"/>
                  <a:pt x="31695" y="328453"/>
                  <a:pt x="78466" y="339700"/>
                </a:cubicBezTo>
                <a:cubicBezTo>
                  <a:pt x="88067" y="368640"/>
                  <a:pt x="122632" y="388117"/>
                  <a:pt x="150201" y="396758"/>
                </a:cubicBezTo>
                <a:cubicBezTo>
                  <a:pt x="232908" y="422956"/>
                  <a:pt x="309855" y="378653"/>
                  <a:pt x="341950" y="307879"/>
                </a:cubicBezTo>
                <a:cubicBezTo>
                  <a:pt x="392563" y="341894"/>
                  <a:pt x="465257" y="357530"/>
                  <a:pt x="505857" y="319537"/>
                </a:cubicBezTo>
                <a:cubicBezTo>
                  <a:pt x="557155" y="271394"/>
                  <a:pt x="515184" y="204048"/>
                  <a:pt x="467726" y="162352"/>
                </a:cubicBezTo>
                <a:cubicBezTo>
                  <a:pt x="492141" y="121615"/>
                  <a:pt x="473350" y="63597"/>
                  <a:pt x="423698" y="3767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545519" y="5270306"/>
            <a:ext cx="481490" cy="441653"/>
            <a:chOff x="4286647" y="5624598"/>
            <a:chExt cx="481490" cy="441653"/>
          </a:xfrm>
        </p:grpSpPr>
        <p:sp>
          <p:nvSpPr>
            <p:cNvPr id="1290" name="任意多边形: 形状 1289"/>
            <p:cNvSpPr/>
            <p:nvPr/>
          </p:nvSpPr>
          <p:spPr>
            <a:xfrm>
              <a:off x="4286647" y="5624598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1" name="任意多边形: 形状 1290"/>
            <p:cNvSpPr/>
            <p:nvPr/>
          </p:nvSpPr>
          <p:spPr>
            <a:xfrm>
              <a:off x="4476280" y="5815236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860327" y="3331198"/>
            <a:ext cx="2707635" cy="2320244"/>
            <a:chOff x="7741731" y="3515503"/>
            <a:chExt cx="2869797" cy="2459205"/>
          </a:xfrm>
        </p:grpSpPr>
        <p:sp>
          <p:nvSpPr>
            <p:cNvPr id="50" name="任意多边形: 形状 49"/>
            <p:cNvSpPr/>
            <p:nvPr/>
          </p:nvSpPr>
          <p:spPr>
            <a:xfrm>
              <a:off x="8648274" y="4515111"/>
              <a:ext cx="125358" cy="193086"/>
            </a:xfrm>
            <a:custGeom>
              <a:avLst/>
              <a:gdLst>
                <a:gd name="connsiteX0" fmla="*/ 123169 w 125358"/>
                <a:gd name="connsiteY0" fmla="*/ 181521 h 193086"/>
                <a:gd name="connsiteX1" fmla="*/ 13441 w 125358"/>
                <a:gd name="connsiteY1" fmla="*/ 4859 h 193086"/>
                <a:gd name="connsiteX2" fmla="*/ 273 w 125358"/>
                <a:gd name="connsiteY2" fmla="*/ 8562 h 193086"/>
                <a:gd name="connsiteX3" fmla="*/ 113430 w 125358"/>
                <a:gd name="connsiteY3" fmla="*/ 191397 h 193086"/>
                <a:gd name="connsiteX4" fmla="*/ 123169 w 125358"/>
                <a:gd name="connsiteY4" fmla="*/ 181521 h 19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358" h="193086">
                  <a:moveTo>
                    <a:pt x="123169" y="181521"/>
                  </a:moveTo>
                  <a:cubicBezTo>
                    <a:pt x="69128" y="134201"/>
                    <a:pt x="31821" y="74262"/>
                    <a:pt x="13441" y="4859"/>
                  </a:cubicBezTo>
                  <a:cubicBezTo>
                    <a:pt x="11247" y="-3645"/>
                    <a:pt x="-2058" y="-79"/>
                    <a:pt x="273" y="8562"/>
                  </a:cubicBezTo>
                  <a:cubicBezTo>
                    <a:pt x="19201" y="80160"/>
                    <a:pt x="57743" y="142567"/>
                    <a:pt x="113430" y="191397"/>
                  </a:cubicBezTo>
                  <a:cubicBezTo>
                    <a:pt x="120014" y="197020"/>
                    <a:pt x="129752" y="187282"/>
                    <a:pt x="123169" y="18152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1" name="任意多边形: 形状 50"/>
            <p:cNvSpPr/>
            <p:nvPr/>
          </p:nvSpPr>
          <p:spPr>
            <a:xfrm>
              <a:off x="8810228" y="4424371"/>
              <a:ext cx="94952" cy="169321"/>
            </a:xfrm>
            <a:custGeom>
              <a:avLst/>
              <a:gdLst>
                <a:gd name="connsiteX0" fmla="*/ 93711 w 94952"/>
                <a:gd name="connsiteY0" fmla="*/ 159378 h 169321"/>
                <a:gd name="connsiteX1" fmla="*/ 13610 w 94952"/>
                <a:gd name="connsiteY1" fmla="*/ 4662 h 169321"/>
                <a:gd name="connsiteX2" fmla="*/ 442 w 94952"/>
                <a:gd name="connsiteY2" fmla="*/ 8365 h 169321"/>
                <a:gd name="connsiteX3" fmla="*/ 81915 w 94952"/>
                <a:gd name="connsiteY3" fmla="*/ 166374 h 169321"/>
                <a:gd name="connsiteX4" fmla="*/ 93711 w 94952"/>
                <a:gd name="connsiteY4" fmla="*/ 159378 h 16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952" h="169321">
                  <a:moveTo>
                    <a:pt x="93711" y="159378"/>
                  </a:moveTo>
                  <a:cubicBezTo>
                    <a:pt x="59558" y="111510"/>
                    <a:pt x="32949" y="60212"/>
                    <a:pt x="13610" y="4662"/>
                  </a:cubicBezTo>
                  <a:cubicBezTo>
                    <a:pt x="10729" y="-3568"/>
                    <a:pt x="-2575" y="-1"/>
                    <a:pt x="442" y="8365"/>
                  </a:cubicBezTo>
                  <a:cubicBezTo>
                    <a:pt x="20056" y="64875"/>
                    <a:pt x="47077" y="117682"/>
                    <a:pt x="81915" y="166374"/>
                  </a:cubicBezTo>
                  <a:cubicBezTo>
                    <a:pt x="86990" y="173369"/>
                    <a:pt x="98787" y="166648"/>
                    <a:pt x="93711" y="15937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2" name="任意多边形: 形状 51"/>
            <p:cNvSpPr/>
            <p:nvPr/>
          </p:nvSpPr>
          <p:spPr>
            <a:xfrm>
              <a:off x="8975090" y="4470181"/>
              <a:ext cx="47829" cy="187594"/>
            </a:xfrm>
            <a:custGeom>
              <a:avLst/>
              <a:gdLst>
                <a:gd name="connsiteX0" fmla="*/ 47493 w 47829"/>
                <a:gd name="connsiteY0" fmla="*/ 179131 h 187594"/>
                <a:gd name="connsiteX1" fmla="*/ 13752 w 47829"/>
                <a:gd name="connsiteY1" fmla="*/ 6584 h 187594"/>
                <a:gd name="connsiteX2" fmla="*/ 36 w 47829"/>
                <a:gd name="connsiteY2" fmla="*/ 6584 h 187594"/>
                <a:gd name="connsiteX3" fmla="*/ 34326 w 47829"/>
                <a:gd name="connsiteY3" fmla="*/ 182834 h 187594"/>
                <a:gd name="connsiteX4" fmla="*/ 47493 w 47829"/>
                <a:gd name="connsiteY4" fmla="*/ 179131 h 187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29" h="187594">
                  <a:moveTo>
                    <a:pt x="47493" y="179131"/>
                  </a:moveTo>
                  <a:cubicBezTo>
                    <a:pt x="30074" y="122758"/>
                    <a:pt x="18827" y="65425"/>
                    <a:pt x="13752" y="6584"/>
                  </a:cubicBezTo>
                  <a:cubicBezTo>
                    <a:pt x="12929" y="-2195"/>
                    <a:pt x="-787" y="-2195"/>
                    <a:pt x="36" y="6584"/>
                  </a:cubicBezTo>
                  <a:cubicBezTo>
                    <a:pt x="5248" y="66660"/>
                    <a:pt x="16495" y="125227"/>
                    <a:pt x="34326" y="182834"/>
                  </a:cubicBezTo>
                  <a:cubicBezTo>
                    <a:pt x="36795" y="191201"/>
                    <a:pt x="50099" y="187635"/>
                    <a:pt x="47493" y="17913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5" name="任意多边形: 形状 54"/>
            <p:cNvSpPr/>
            <p:nvPr/>
          </p:nvSpPr>
          <p:spPr>
            <a:xfrm>
              <a:off x="9416030" y="4506843"/>
              <a:ext cx="66275" cy="178600"/>
            </a:xfrm>
            <a:custGeom>
              <a:avLst/>
              <a:gdLst>
                <a:gd name="connsiteX0" fmla="*/ 52735 w 66275"/>
                <a:gd name="connsiteY0" fmla="*/ 4760 h 178600"/>
                <a:gd name="connsiteX1" fmla="*/ 340 w 66275"/>
                <a:gd name="connsiteY1" fmla="*/ 170175 h 178600"/>
                <a:gd name="connsiteX2" fmla="*/ 13506 w 66275"/>
                <a:gd name="connsiteY2" fmla="*/ 173879 h 178600"/>
                <a:gd name="connsiteX3" fmla="*/ 65902 w 66275"/>
                <a:gd name="connsiteY3" fmla="*/ 8464 h 178600"/>
                <a:gd name="connsiteX4" fmla="*/ 52735 w 66275"/>
                <a:gd name="connsiteY4" fmla="*/ 4760 h 17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75" h="178600">
                  <a:moveTo>
                    <a:pt x="52735" y="4760"/>
                  </a:moveTo>
                  <a:cubicBezTo>
                    <a:pt x="35315" y="59899"/>
                    <a:pt x="17896" y="115037"/>
                    <a:pt x="340" y="170175"/>
                  </a:cubicBezTo>
                  <a:cubicBezTo>
                    <a:pt x="-2266" y="178542"/>
                    <a:pt x="10900" y="182245"/>
                    <a:pt x="13506" y="173879"/>
                  </a:cubicBezTo>
                  <a:cubicBezTo>
                    <a:pt x="30926" y="118740"/>
                    <a:pt x="48346" y="63602"/>
                    <a:pt x="65902" y="8464"/>
                  </a:cubicBezTo>
                  <a:cubicBezTo>
                    <a:pt x="68645" y="-40"/>
                    <a:pt x="55477" y="-3606"/>
                    <a:pt x="52735" y="476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9580167" y="5539422"/>
              <a:ext cx="71958" cy="127001"/>
            </a:xfrm>
            <a:custGeom>
              <a:avLst/>
              <a:gdLst>
                <a:gd name="connsiteX0" fmla="*/ 70198 w 71958"/>
                <a:gd name="connsiteY0" fmla="*/ 114998 h 127001"/>
                <a:gd name="connsiteX1" fmla="*/ 13413 w 71958"/>
                <a:gd name="connsiteY1" fmla="*/ 4859 h 127001"/>
                <a:gd name="connsiteX2" fmla="*/ 246 w 71958"/>
                <a:gd name="connsiteY2" fmla="*/ 8562 h 127001"/>
                <a:gd name="connsiteX3" fmla="*/ 60596 w 71958"/>
                <a:gd name="connsiteY3" fmla="*/ 124737 h 127001"/>
                <a:gd name="connsiteX4" fmla="*/ 70198 w 71958"/>
                <a:gd name="connsiteY4" fmla="*/ 114998 h 12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958" h="127001">
                  <a:moveTo>
                    <a:pt x="70198" y="114998"/>
                  </a:moveTo>
                  <a:cubicBezTo>
                    <a:pt x="42628" y="82766"/>
                    <a:pt x="23838" y="46007"/>
                    <a:pt x="13413" y="4859"/>
                  </a:cubicBezTo>
                  <a:cubicBezTo>
                    <a:pt x="11219" y="-3645"/>
                    <a:pt x="-1949" y="-79"/>
                    <a:pt x="246" y="8562"/>
                  </a:cubicBezTo>
                  <a:cubicBezTo>
                    <a:pt x="11219" y="51905"/>
                    <a:pt x="31519" y="90721"/>
                    <a:pt x="60596" y="124737"/>
                  </a:cubicBezTo>
                  <a:cubicBezTo>
                    <a:pt x="66220" y="131458"/>
                    <a:pt x="75958" y="121719"/>
                    <a:pt x="70198" y="11499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1" name="任意多边形: 形状 60"/>
            <p:cNvSpPr/>
            <p:nvPr/>
          </p:nvSpPr>
          <p:spPr>
            <a:xfrm>
              <a:off x="9724299" y="5530634"/>
              <a:ext cx="59378" cy="95935"/>
            </a:xfrm>
            <a:custGeom>
              <a:avLst/>
              <a:gdLst>
                <a:gd name="connsiteX0" fmla="*/ 58424 w 59378"/>
                <a:gd name="connsiteY0" fmla="*/ 85656 h 95935"/>
                <a:gd name="connsiteX1" fmla="*/ 12751 w 59378"/>
                <a:gd name="connsiteY1" fmla="*/ 3360 h 95935"/>
                <a:gd name="connsiteX2" fmla="*/ 954 w 59378"/>
                <a:gd name="connsiteY2" fmla="*/ 10218 h 95935"/>
                <a:gd name="connsiteX3" fmla="*/ 46629 w 59378"/>
                <a:gd name="connsiteY3" fmla="*/ 92514 h 95935"/>
                <a:gd name="connsiteX4" fmla="*/ 58424 w 59378"/>
                <a:gd name="connsiteY4" fmla="*/ 85656 h 9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378" h="95935">
                  <a:moveTo>
                    <a:pt x="58424" y="85656"/>
                  </a:moveTo>
                  <a:cubicBezTo>
                    <a:pt x="43200" y="58224"/>
                    <a:pt x="27975" y="30792"/>
                    <a:pt x="12751" y="3360"/>
                  </a:cubicBezTo>
                  <a:cubicBezTo>
                    <a:pt x="8499" y="-4321"/>
                    <a:pt x="-3434" y="2537"/>
                    <a:pt x="954" y="10218"/>
                  </a:cubicBezTo>
                  <a:cubicBezTo>
                    <a:pt x="16180" y="37650"/>
                    <a:pt x="31404" y="65082"/>
                    <a:pt x="46629" y="92514"/>
                  </a:cubicBezTo>
                  <a:cubicBezTo>
                    <a:pt x="50881" y="100333"/>
                    <a:pt x="62813" y="93337"/>
                    <a:pt x="58424" y="85656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2" name="任意多边形: 形状 61"/>
            <p:cNvSpPr/>
            <p:nvPr/>
          </p:nvSpPr>
          <p:spPr>
            <a:xfrm>
              <a:off x="9870608" y="5558323"/>
              <a:ext cx="22976" cy="104550"/>
            </a:xfrm>
            <a:custGeom>
              <a:avLst/>
              <a:gdLst>
                <a:gd name="connsiteX0" fmla="*/ 13752 w 22976"/>
                <a:gd name="connsiteY0" fmla="*/ 6532 h 104550"/>
                <a:gd name="connsiteX1" fmla="*/ 36 w 22976"/>
                <a:gd name="connsiteY1" fmla="*/ 6532 h 104550"/>
                <a:gd name="connsiteX2" fmla="*/ 9225 w 22976"/>
                <a:gd name="connsiteY2" fmla="*/ 98018 h 104550"/>
                <a:gd name="connsiteX3" fmla="*/ 22941 w 22976"/>
                <a:gd name="connsiteY3" fmla="*/ 98018 h 104550"/>
                <a:gd name="connsiteX4" fmla="*/ 13752 w 22976"/>
                <a:gd name="connsiteY4" fmla="*/ 6532 h 10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976" h="104550">
                  <a:moveTo>
                    <a:pt x="13752" y="6532"/>
                  </a:moveTo>
                  <a:cubicBezTo>
                    <a:pt x="12929" y="-2109"/>
                    <a:pt x="-787" y="-2246"/>
                    <a:pt x="36" y="6532"/>
                  </a:cubicBezTo>
                  <a:cubicBezTo>
                    <a:pt x="3053" y="36982"/>
                    <a:pt x="6071" y="67432"/>
                    <a:pt x="9225" y="98018"/>
                  </a:cubicBezTo>
                  <a:cubicBezTo>
                    <a:pt x="10048" y="106659"/>
                    <a:pt x="23764" y="106796"/>
                    <a:pt x="22941" y="98018"/>
                  </a:cubicBezTo>
                  <a:cubicBezTo>
                    <a:pt x="19787" y="67569"/>
                    <a:pt x="16769" y="36982"/>
                    <a:pt x="13752" y="65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902" name="任意多边形: 形状 901"/>
            <p:cNvSpPr/>
            <p:nvPr/>
          </p:nvSpPr>
          <p:spPr>
            <a:xfrm>
              <a:off x="10071994" y="5539755"/>
              <a:ext cx="13270" cy="13716"/>
            </a:xfrm>
            <a:custGeom>
              <a:avLst/>
              <a:gdLst>
                <a:gd name="connsiteX0" fmla="*/ 6584 w 13270"/>
                <a:gd name="connsiteY0" fmla="*/ 0 h 13716"/>
                <a:gd name="connsiteX1" fmla="*/ 6584 w 13270"/>
                <a:gd name="connsiteY1" fmla="*/ 13716 h 13716"/>
                <a:gd name="connsiteX2" fmla="*/ 6584 w 13270"/>
                <a:gd name="connsiteY2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70" h="13716">
                  <a:moveTo>
                    <a:pt x="6584" y="0"/>
                  </a:moveTo>
                  <a:cubicBezTo>
                    <a:pt x="-2195" y="0"/>
                    <a:pt x="-2195" y="13716"/>
                    <a:pt x="6584" y="13716"/>
                  </a:cubicBezTo>
                  <a:cubicBezTo>
                    <a:pt x="15500" y="13716"/>
                    <a:pt x="15500" y="0"/>
                    <a:pt x="6584" y="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5" name="任意多边形: 形状 674"/>
            <p:cNvSpPr/>
            <p:nvPr/>
          </p:nvSpPr>
          <p:spPr>
            <a:xfrm>
              <a:off x="8171948" y="4212203"/>
              <a:ext cx="41500" cy="123032"/>
            </a:xfrm>
            <a:custGeom>
              <a:avLst/>
              <a:gdLst>
                <a:gd name="connsiteX0" fmla="*/ 28087 w 41500"/>
                <a:gd name="connsiteY0" fmla="*/ 4918 h 123032"/>
                <a:gd name="connsiteX1" fmla="*/ 243 w 41500"/>
                <a:gd name="connsiteY1" fmla="*/ 114509 h 123032"/>
                <a:gd name="connsiteX2" fmla="*/ 13411 w 41500"/>
                <a:gd name="connsiteY2" fmla="*/ 118212 h 123032"/>
                <a:gd name="connsiteX3" fmla="*/ 41254 w 41500"/>
                <a:gd name="connsiteY3" fmla="*/ 8622 h 123032"/>
                <a:gd name="connsiteX4" fmla="*/ 28087 w 41500"/>
                <a:gd name="connsiteY4" fmla="*/ 4918 h 12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500" h="123032">
                  <a:moveTo>
                    <a:pt x="28087" y="4918"/>
                  </a:moveTo>
                  <a:cubicBezTo>
                    <a:pt x="18760" y="41403"/>
                    <a:pt x="9570" y="78025"/>
                    <a:pt x="243" y="114509"/>
                  </a:cubicBezTo>
                  <a:cubicBezTo>
                    <a:pt x="-1951" y="123013"/>
                    <a:pt x="11353" y="126716"/>
                    <a:pt x="13411" y="118212"/>
                  </a:cubicBezTo>
                  <a:cubicBezTo>
                    <a:pt x="22738" y="81728"/>
                    <a:pt x="31927" y="45106"/>
                    <a:pt x="41254" y="8622"/>
                  </a:cubicBezTo>
                  <a:cubicBezTo>
                    <a:pt x="43449" y="-19"/>
                    <a:pt x="30282" y="-3723"/>
                    <a:pt x="28087" y="491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6" name="任意多边形: 形状 675"/>
            <p:cNvSpPr/>
            <p:nvPr/>
          </p:nvSpPr>
          <p:spPr>
            <a:xfrm>
              <a:off x="8069458" y="3912077"/>
              <a:ext cx="13270" cy="13716"/>
            </a:xfrm>
            <a:custGeom>
              <a:avLst/>
              <a:gdLst>
                <a:gd name="connsiteX0" fmla="*/ 6584 w 13270"/>
                <a:gd name="connsiteY0" fmla="*/ 0 h 13716"/>
                <a:gd name="connsiteX1" fmla="*/ 6584 w 13270"/>
                <a:gd name="connsiteY1" fmla="*/ 13716 h 13716"/>
                <a:gd name="connsiteX2" fmla="*/ 6584 w 13270"/>
                <a:gd name="connsiteY2" fmla="*/ 0 h 1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70" h="13716">
                  <a:moveTo>
                    <a:pt x="6584" y="0"/>
                  </a:moveTo>
                  <a:cubicBezTo>
                    <a:pt x="-2195" y="0"/>
                    <a:pt x="-2195" y="13716"/>
                    <a:pt x="6584" y="13716"/>
                  </a:cubicBezTo>
                  <a:cubicBezTo>
                    <a:pt x="15500" y="13716"/>
                    <a:pt x="15500" y="0"/>
                    <a:pt x="6584" y="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7" name="任意多边形: 形状 676"/>
            <p:cNvSpPr/>
            <p:nvPr/>
          </p:nvSpPr>
          <p:spPr>
            <a:xfrm>
              <a:off x="9095274" y="3866148"/>
              <a:ext cx="89488" cy="217832"/>
            </a:xfrm>
            <a:custGeom>
              <a:avLst/>
              <a:gdLst>
                <a:gd name="connsiteX0" fmla="*/ 88472 w 89488"/>
                <a:gd name="connsiteY0" fmla="*/ 207641 h 217832"/>
                <a:gd name="connsiteX1" fmla="*/ 13308 w 89488"/>
                <a:gd name="connsiteY1" fmla="*/ 4918 h 217832"/>
                <a:gd name="connsiteX2" fmla="*/ 141 w 89488"/>
                <a:gd name="connsiteY2" fmla="*/ 8621 h 217832"/>
                <a:gd name="connsiteX3" fmla="*/ 76676 w 89488"/>
                <a:gd name="connsiteY3" fmla="*/ 214499 h 217832"/>
                <a:gd name="connsiteX4" fmla="*/ 88472 w 89488"/>
                <a:gd name="connsiteY4" fmla="*/ 207641 h 21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88" h="217832">
                  <a:moveTo>
                    <a:pt x="88472" y="207641"/>
                  </a:moveTo>
                  <a:cubicBezTo>
                    <a:pt x="51165" y="144821"/>
                    <a:pt x="26064" y="76927"/>
                    <a:pt x="13308" y="4918"/>
                  </a:cubicBezTo>
                  <a:cubicBezTo>
                    <a:pt x="11800" y="-3723"/>
                    <a:pt x="-1505" y="-20"/>
                    <a:pt x="141" y="8621"/>
                  </a:cubicBezTo>
                  <a:cubicBezTo>
                    <a:pt x="13034" y="81865"/>
                    <a:pt x="38683" y="150719"/>
                    <a:pt x="76676" y="214499"/>
                  </a:cubicBezTo>
                  <a:cubicBezTo>
                    <a:pt x="81203" y="222180"/>
                    <a:pt x="92998" y="215184"/>
                    <a:pt x="88472" y="207641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79" name="任意多边形: 形状 678"/>
            <p:cNvSpPr/>
            <p:nvPr/>
          </p:nvSpPr>
          <p:spPr>
            <a:xfrm>
              <a:off x="9231479" y="3921678"/>
              <a:ext cx="57523" cy="160108"/>
            </a:xfrm>
            <a:custGeom>
              <a:avLst/>
              <a:gdLst>
                <a:gd name="connsiteX0" fmla="*/ 56234 w 57523"/>
                <a:gd name="connsiteY0" fmla="*/ 150190 h 160108"/>
                <a:gd name="connsiteX1" fmla="*/ 14126 w 57523"/>
                <a:gd name="connsiteY1" fmla="*/ 6584 h 160108"/>
                <a:gd name="connsiteX2" fmla="*/ 410 w 57523"/>
                <a:gd name="connsiteY2" fmla="*/ 6584 h 160108"/>
                <a:gd name="connsiteX3" fmla="*/ 44301 w 57523"/>
                <a:gd name="connsiteY3" fmla="*/ 157185 h 160108"/>
                <a:gd name="connsiteX4" fmla="*/ 56234 w 57523"/>
                <a:gd name="connsiteY4" fmla="*/ 150190 h 16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23" h="160108">
                  <a:moveTo>
                    <a:pt x="56234" y="150190"/>
                  </a:moveTo>
                  <a:cubicBezTo>
                    <a:pt x="25373" y="107533"/>
                    <a:pt x="11108" y="59116"/>
                    <a:pt x="14126" y="6584"/>
                  </a:cubicBezTo>
                  <a:cubicBezTo>
                    <a:pt x="14674" y="-2195"/>
                    <a:pt x="958" y="-2195"/>
                    <a:pt x="410" y="6584"/>
                  </a:cubicBezTo>
                  <a:cubicBezTo>
                    <a:pt x="-2744" y="61173"/>
                    <a:pt x="12343" y="112883"/>
                    <a:pt x="44301" y="157185"/>
                  </a:cubicBezTo>
                  <a:cubicBezTo>
                    <a:pt x="49514" y="164181"/>
                    <a:pt x="61446" y="157323"/>
                    <a:pt x="56234" y="150190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0" name="任意多边形: 形状 679"/>
            <p:cNvSpPr/>
            <p:nvPr/>
          </p:nvSpPr>
          <p:spPr>
            <a:xfrm>
              <a:off x="9376618" y="3930968"/>
              <a:ext cx="32453" cy="58406"/>
            </a:xfrm>
            <a:custGeom>
              <a:avLst/>
              <a:gdLst>
                <a:gd name="connsiteX0" fmla="*/ 31934 w 32453"/>
                <a:gd name="connsiteY0" fmla="*/ 50238 h 58406"/>
                <a:gd name="connsiteX1" fmla="*/ 13692 w 32453"/>
                <a:gd name="connsiteY1" fmla="*/ 4564 h 58406"/>
                <a:gd name="connsiteX2" fmla="*/ 524 w 32453"/>
                <a:gd name="connsiteY2" fmla="*/ 8267 h 58406"/>
                <a:gd name="connsiteX3" fmla="*/ 18766 w 32453"/>
                <a:gd name="connsiteY3" fmla="*/ 53941 h 58406"/>
                <a:gd name="connsiteX4" fmla="*/ 31934 w 32453"/>
                <a:gd name="connsiteY4" fmla="*/ 50238 h 58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453" h="58406">
                  <a:moveTo>
                    <a:pt x="31934" y="50238"/>
                  </a:moveTo>
                  <a:cubicBezTo>
                    <a:pt x="25899" y="35013"/>
                    <a:pt x="19727" y="19789"/>
                    <a:pt x="13692" y="4564"/>
                  </a:cubicBezTo>
                  <a:cubicBezTo>
                    <a:pt x="10400" y="-3529"/>
                    <a:pt x="-2768" y="37"/>
                    <a:pt x="524" y="8267"/>
                  </a:cubicBezTo>
                  <a:cubicBezTo>
                    <a:pt x="6559" y="23492"/>
                    <a:pt x="12731" y="38717"/>
                    <a:pt x="18766" y="53941"/>
                  </a:cubicBezTo>
                  <a:cubicBezTo>
                    <a:pt x="21922" y="61896"/>
                    <a:pt x="35226" y="58330"/>
                    <a:pt x="31934" y="5023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1" name="任意多边形: 形状 680"/>
            <p:cNvSpPr/>
            <p:nvPr/>
          </p:nvSpPr>
          <p:spPr>
            <a:xfrm>
              <a:off x="10171709" y="4314830"/>
              <a:ext cx="33118" cy="269056"/>
            </a:xfrm>
            <a:custGeom>
              <a:avLst/>
              <a:gdLst>
                <a:gd name="connsiteX0" fmla="*/ 19340 w 33118"/>
                <a:gd name="connsiteY0" fmla="*/ 6532 h 269056"/>
                <a:gd name="connsiteX1" fmla="*/ 1 w 33118"/>
                <a:gd name="connsiteY1" fmla="*/ 262473 h 269056"/>
                <a:gd name="connsiteX2" fmla="*/ 13717 w 33118"/>
                <a:gd name="connsiteY2" fmla="*/ 262473 h 269056"/>
                <a:gd name="connsiteX3" fmla="*/ 33056 w 33118"/>
                <a:gd name="connsiteY3" fmla="*/ 6532 h 269056"/>
                <a:gd name="connsiteX4" fmla="*/ 19340 w 33118"/>
                <a:gd name="connsiteY4" fmla="*/ 6532 h 269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18" h="269056">
                  <a:moveTo>
                    <a:pt x="19340" y="6532"/>
                  </a:moveTo>
                  <a:cubicBezTo>
                    <a:pt x="8230" y="91572"/>
                    <a:pt x="1784" y="176885"/>
                    <a:pt x="1" y="262473"/>
                  </a:cubicBezTo>
                  <a:cubicBezTo>
                    <a:pt x="-136" y="271251"/>
                    <a:pt x="13580" y="271251"/>
                    <a:pt x="13717" y="262473"/>
                  </a:cubicBezTo>
                  <a:cubicBezTo>
                    <a:pt x="15500" y="176748"/>
                    <a:pt x="21946" y="91434"/>
                    <a:pt x="33056" y="6532"/>
                  </a:cubicBezTo>
                  <a:cubicBezTo>
                    <a:pt x="34154" y="-2246"/>
                    <a:pt x="20438" y="-2109"/>
                    <a:pt x="19340" y="65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2" name="任意多边形: 形状 681"/>
            <p:cNvSpPr/>
            <p:nvPr/>
          </p:nvSpPr>
          <p:spPr>
            <a:xfrm>
              <a:off x="10254492" y="4387885"/>
              <a:ext cx="50324" cy="196098"/>
            </a:xfrm>
            <a:custGeom>
              <a:avLst/>
              <a:gdLst>
                <a:gd name="connsiteX0" fmla="*/ 36684 w 50324"/>
                <a:gd name="connsiteY0" fmla="*/ 6584 h 196098"/>
                <a:gd name="connsiteX1" fmla="*/ 337 w 50324"/>
                <a:gd name="connsiteY1" fmla="*/ 187635 h 196098"/>
                <a:gd name="connsiteX2" fmla="*/ 13503 w 50324"/>
                <a:gd name="connsiteY2" fmla="*/ 191338 h 196098"/>
                <a:gd name="connsiteX3" fmla="*/ 50262 w 50324"/>
                <a:gd name="connsiteY3" fmla="*/ 6584 h 196098"/>
                <a:gd name="connsiteX4" fmla="*/ 36684 w 50324"/>
                <a:gd name="connsiteY4" fmla="*/ 6584 h 196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324" h="196098">
                  <a:moveTo>
                    <a:pt x="36684" y="6584"/>
                  </a:moveTo>
                  <a:cubicBezTo>
                    <a:pt x="30375" y="68169"/>
                    <a:pt x="18305" y="128382"/>
                    <a:pt x="337" y="187635"/>
                  </a:cubicBezTo>
                  <a:cubicBezTo>
                    <a:pt x="-2269" y="196139"/>
                    <a:pt x="11035" y="199705"/>
                    <a:pt x="13503" y="191338"/>
                  </a:cubicBezTo>
                  <a:cubicBezTo>
                    <a:pt x="31746" y="130851"/>
                    <a:pt x="43953" y="69403"/>
                    <a:pt x="50262" y="6584"/>
                  </a:cubicBezTo>
                  <a:cubicBezTo>
                    <a:pt x="51360" y="-2195"/>
                    <a:pt x="37644" y="-2195"/>
                    <a:pt x="36684" y="658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3" name="任意多边形: 形状 682"/>
            <p:cNvSpPr/>
            <p:nvPr/>
          </p:nvSpPr>
          <p:spPr>
            <a:xfrm>
              <a:off x="10300525" y="4515501"/>
              <a:ext cx="95701" cy="178468"/>
            </a:xfrm>
            <a:custGeom>
              <a:avLst/>
              <a:gdLst>
                <a:gd name="connsiteX0" fmla="*/ 83097 w 95701"/>
                <a:gd name="connsiteY0" fmla="*/ 3509 h 178468"/>
                <a:gd name="connsiteX1" fmla="*/ 801 w 95701"/>
                <a:gd name="connsiteY1" fmla="*/ 168101 h 178468"/>
                <a:gd name="connsiteX2" fmla="*/ 12597 w 95701"/>
                <a:gd name="connsiteY2" fmla="*/ 174959 h 178468"/>
                <a:gd name="connsiteX3" fmla="*/ 94893 w 95701"/>
                <a:gd name="connsiteY3" fmla="*/ 10367 h 178468"/>
                <a:gd name="connsiteX4" fmla="*/ 83097 w 95701"/>
                <a:gd name="connsiteY4" fmla="*/ 3509 h 17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701" h="178468">
                  <a:moveTo>
                    <a:pt x="83097" y="3509"/>
                  </a:moveTo>
                  <a:lnTo>
                    <a:pt x="801" y="168101"/>
                  </a:lnTo>
                  <a:cubicBezTo>
                    <a:pt x="-3177" y="175919"/>
                    <a:pt x="8756" y="182914"/>
                    <a:pt x="12597" y="174959"/>
                  </a:cubicBezTo>
                  <a:lnTo>
                    <a:pt x="94893" y="10367"/>
                  </a:lnTo>
                  <a:cubicBezTo>
                    <a:pt x="98871" y="2549"/>
                    <a:pt x="87075" y="-4446"/>
                    <a:pt x="83097" y="3509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4" name="任意多边形: 形状 683"/>
            <p:cNvSpPr/>
            <p:nvPr/>
          </p:nvSpPr>
          <p:spPr>
            <a:xfrm>
              <a:off x="8648165" y="5127668"/>
              <a:ext cx="113595" cy="229517"/>
            </a:xfrm>
            <a:custGeom>
              <a:avLst/>
              <a:gdLst>
                <a:gd name="connsiteX0" fmla="*/ 112305 w 113595"/>
                <a:gd name="connsiteY0" fmla="*/ 219514 h 229517"/>
                <a:gd name="connsiteX1" fmla="*/ 13413 w 113595"/>
                <a:gd name="connsiteY1" fmla="*/ 4859 h 229517"/>
                <a:gd name="connsiteX2" fmla="*/ 246 w 113595"/>
                <a:gd name="connsiteY2" fmla="*/ 8562 h 229517"/>
                <a:gd name="connsiteX3" fmla="*/ 100510 w 113595"/>
                <a:gd name="connsiteY3" fmla="*/ 226509 h 229517"/>
                <a:gd name="connsiteX4" fmla="*/ 112305 w 113595"/>
                <a:gd name="connsiteY4" fmla="*/ 219514 h 229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95" h="229517">
                  <a:moveTo>
                    <a:pt x="112305" y="219514"/>
                  </a:moveTo>
                  <a:cubicBezTo>
                    <a:pt x="66220" y="154226"/>
                    <a:pt x="33026" y="82354"/>
                    <a:pt x="13413" y="4859"/>
                  </a:cubicBezTo>
                  <a:cubicBezTo>
                    <a:pt x="11218" y="-3645"/>
                    <a:pt x="-1949" y="-79"/>
                    <a:pt x="246" y="8562"/>
                  </a:cubicBezTo>
                  <a:cubicBezTo>
                    <a:pt x="20133" y="87155"/>
                    <a:pt x="53738" y="160124"/>
                    <a:pt x="100510" y="226509"/>
                  </a:cubicBezTo>
                  <a:cubicBezTo>
                    <a:pt x="105585" y="233642"/>
                    <a:pt x="117517" y="226784"/>
                    <a:pt x="112305" y="21951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5" name="任意多边形: 形状 684"/>
            <p:cNvSpPr/>
            <p:nvPr/>
          </p:nvSpPr>
          <p:spPr>
            <a:xfrm>
              <a:off x="8875897" y="5192380"/>
              <a:ext cx="63120" cy="152862"/>
            </a:xfrm>
            <a:custGeom>
              <a:avLst/>
              <a:gdLst>
                <a:gd name="connsiteX0" fmla="*/ 62059 w 63120"/>
                <a:gd name="connsiteY0" fmla="*/ 142732 h 152862"/>
                <a:gd name="connsiteX1" fmla="*/ 13778 w 63120"/>
                <a:gd name="connsiteY1" fmla="*/ 6532 h 152862"/>
                <a:gd name="connsiteX2" fmla="*/ 62 w 63120"/>
                <a:gd name="connsiteY2" fmla="*/ 6532 h 152862"/>
                <a:gd name="connsiteX3" fmla="*/ 50126 w 63120"/>
                <a:gd name="connsiteY3" fmla="*/ 149590 h 152862"/>
                <a:gd name="connsiteX4" fmla="*/ 62059 w 63120"/>
                <a:gd name="connsiteY4" fmla="*/ 142732 h 15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20" h="152862">
                  <a:moveTo>
                    <a:pt x="62059" y="142732"/>
                  </a:moveTo>
                  <a:cubicBezTo>
                    <a:pt x="36547" y="100761"/>
                    <a:pt x="20362" y="55224"/>
                    <a:pt x="13778" y="6532"/>
                  </a:cubicBezTo>
                  <a:cubicBezTo>
                    <a:pt x="12681" y="-2109"/>
                    <a:pt x="-1035" y="-2246"/>
                    <a:pt x="62" y="6532"/>
                  </a:cubicBezTo>
                  <a:cubicBezTo>
                    <a:pt x="6920" y="57693"/>
                    <a:pt x="23380" y="105425"/>
                    <a:pt x="50126" y="149590"/>
                  </a:cubicBezTo>
                  <a:cubicBezTo>
                    <a:pt x="54789" y="157134"/>
                    <a:pt x="66722" y="150276"/>
                    <a:pt x="62059" y="142732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7" name="任意多边形: 形状 686"/>
            <p:cNvSpPr/>
            <p:nvPr/>
          </p:nvSpPr>
          <p:spPr>
            <a:xfrm>
              <a:off x="9022989" y="5265591"/>
              <a:ext cx="57068" cy="233407"/>
            </a:xfrm>
            <a:custGeom>
              <a:avLst/>
              <a:gdLst>
                <a:gd name="connsiteX0" fmla="*/ 43622 w 57068"/>
                <a:gd name="connsiteY0" fmla="*/ 4918 h 233407"/>
                <a:gd name="connsiteX1" fmla="*/ 142 w 57068"/>
                <a:gd name="connsiteY1" fmla="*/ 224786 h 233407"/>
                <a:gd name="connsiteX2" fmla="*/ 13310 w 57068"/>
                <a:gd name="connsiteY2" fmla="*/ 228489 h 233407"/>
                <a:gd name="connsiteX3" fmla="*/ 56926 w 57068"/>
                <a:gd name="connsiteY3" fmla="*/ 8621 h 233407"/>
                <a:gd name="connsiteX4" fmla="*/ 43622 w 57068"/>
                <a:gd name="connsiteY4" fmla="*/ 4918 h 23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068" h="233407">
                  <a:moveTo>
                    <a:pt x="43622" y="4918"/>
                  </a:moveTo>
                  <a:cubicBezTo>
                    <a:pt x="29083" y="78162"/>
                    <a:pt x="14545" y="151542"/>
                    <a:pt x="142" y="224786"/>
                  </a:cubicBezTo>
                  <a:cubicBezTo>
                    <a:pt x="-1504" y="233427"/>
                    <a:pt x="11664" y="237130"/>
                    <a:pt x="13310" y="228489"/>
                  </a:cubicBezTo>
                  <a:cubicBezTo>
                    <a:pt x="27849" y="155246"/>
                    <a:pt x="42388" y="81865"/>
                    <a:pt x="56926" y="8621"/>
                  </a:cubicBezTo>
                  <a:cubicBezTo>
                    <a:pt x="58572" y="-20"/>
                    <a:pt x="45406" y="-3723"/>
                    <a:pt x="43622" y="4918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89" name="任意多边形: 形状 688"/>
            <p:cNvSpPr/>
            <p:nvPr/>
          </p:nvSpPr>
          <p:spPr>
            <a:xfrm>
              <a:off x="8289023" y="5576396"/>
              <a:ext cx="77685" cy="205571"/>
            </a:xfrm>
            <a:custGeom>
              <a:avLst/>
              <a:gdLst>
                <a:gd name="connsiteX0" fmla="*/ 76975 w 77685"/>
                <a:gd name="connsiteY0" fmla="*/ 195159 h 205571"/>
                <a:gd name="connsiteX1" fmla="*/ 13332 w 77685"/>
                <a:gd name="connsiteY1" fmla="*/ 4918 h 205571"/>
                <a:gd name="connsiteX2" fmla="*/ 166 w 77685"/>
                <a:gd name="connsiteY2" fmla="*/ 8621 h 205571"/>
                <a:gd name="connsiteX3" fmla="*/ 65179 w 77685"/>
                <a:gd name="connsiteY3" fmla="*/ 202154 h 205571"/>
                <a:gd name="connsiteX4" fmla="*/ 76975 w 77685"/>
                <a:gd name="connsiteY4" fmla="*/ 195159 h 205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685" h="205571">
                  <a:moveTo>
                    <a:pt x="76975" y="195159"/>
                  </a:moveTo>
                  <a:cubicBezTo>
                    <a:pt x="47897" y="134260"/>
                    <a:pt x="26911" y="71029"/>
                    <a:pt x="13332" y="4918"/>
                  </a:cubicBezTo>
                  <a:cubicBezTo>
                    <a:pt x="11549" y="-3723"/>
                    <a:pt x="-1618" y="-20"/>
                    <a:pt x="166" y="8621"/>
                  </a:cubicBezTo>
                  <a:cubicBezTo>
                    <a:pt x="13882" y="75830"/>
                    <a:pt x="35552" y="140295"/>
                    <a:pt x="65179" y="202154"/>
                  </a:cubicBezTo>
                  <a:cubicBezTo>
                    <a:pt x="68882" y="209972"/>
                    <a:pt x="80678" y="202977"/>
                    <a:pt x="76975" y="195159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690" name="任意多边形: 形状 689"/>
            <p:cNvSpPr/>
            <p:nvPr/>
          </p:nvSpPr>
          <p:spPr>
            <a:xfrm>
              <a:off x="8033220" y="5594462"/>
              <a:ext cx="94235" cy="133883"/>
            </a:xfrm>
            <a:custGeom>
              <a:avLst/>
              <a:gdLst>
                <a:gd name="connsiteX0" fmla="*/ 92474 w 94235"/>
                <a:gd name="connsiteY0" fmla="*/ 121955 h 133883"/>
                <a:gd name="connsiteX1" fmla="*/ 12646 w 94235"/>
                <a:gd name="connsiteY1" fmla="*/ 3449 h 133883"/>
                <a:gd name="connsiteX2" fmla="*/ 851 w 94235"/>
                <a:gd name="connsiteY2" fmla="*/ 10307 h 133883"/>
                <a:gd name="connsiteX3" fmla="*/ 82873 w 94235"/>
                <a:gd name="connsiteY3" fmla="*/ 131693 h 133883"/>
                <a:gd name="connsiteX4" fmla="*/ 92474 w 94235"/>
                <a:gd name="connsiteY4" fmla="*/ 121955 h 133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235" h="133883">
                  <a:moveTo>
                    <a:pt x="92474" y="121955"/>
                  </a:moveTo>
                  <a:cubicBezTo>
                    <a:pt x="61064" y="85607"/>
                    <a:pt x="34593" y="46105"/>
                    <a:pt x="12646" y="3449"/>
                  </a:cubicBezTo>
                  <a:cubicBezTo>
                    <a:pt x="8669" y="-4370"/>
                    <a:pt x="-3264" y="2488"/>
                    <a:pt x="851" y="10307"/>
                  </a:cubicBezTo>
                  <a:cubicBezTo>
                    <a:pt x="23345" y="54061"/>
                    <a:pt x="50777" y="94386"/>
                    <a:pt x="82873" y="131693"/>
                  </a:cubicBezTo>
                  <a:cubicBezTo>
                    <a:pt x="88496" y="138277"/>
                    <a:pt x="98235" y="128538"/>
                    <a:pt x="92474" y="121955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3" name="任意多边形: 形状 1292"/>
            <p:cNvSpPr/>
            <p:nvPr/>
          </p:nvSpPr>
          <p:spPr>
            <a:xfrm>
              <a:off x="9037945" y="4544450"/>
              <a:ext cx="1396635" cy="1101977"/>
            </a:xfrm>
            <a:custGeom>
              <a:avLst/>
              <a:gdLst>
                <a:gd name="connsiteX0" fmla="*/ 527929 w 1396635"/>
                <a:gd name="connsiteY0" fmla="*/ 1099546 h 1101977"/>
                <a:gd name="connsiteX1" fmla="*/ 506944 w 1396635"/>
                <a:gd name="connsiteY1" fmla="*/ 1054010 h 1101977"/>
                <a:gd name="connsiteX2" fmla="*/ 517916 w 1396635"/>
                <a:gd name="connsiteY2" fmla="*/ 1031652 h 1101977"/>
                <a:gd name="connsiteX3" fmla="*/ 524774 w 1396635"/>
                <a:gd name="connsiteY3" fmla="*/ 1019171 h 1101977"/>
                <a:gd name="connsiteX4" fmla="*/ 524089 w 1396635"/>
                <a:gd name="connsiteY4" fmla="*/ 1020542 h 1101977"/>
                <a:gd name="connsiteX5" fmla="*/ 525186 w 1396635"/>
                <a:gd name="connsiteY5" fmla="*/ 1018348 h 1101977"/>
                <a:gd name="connsiteX6" fmla="*/ 525597 w 1396635"/>
                <a:gd name="connsiteY6" fmla="*/ 1017525 h 1101977"/>
                <a:gd name="connsiteX7" fmla="*/ 559064 w 1396635"/>
                <a:gd name="connsiteY7" fmla="*/ 945653 h 1101977"/>
                <a:gd name="connsiteX8" fmla="*/ 571820 w 1396635"/>
                <a:gd name="connsiteY8" fmla="*/ 915478 h 1101977"/>
                <a:gd name="connsiteX9" fmla="*/ 567294 w 1396635"/>
                <a:gd name="connsiteY9" fmla="*/ 911637 h 1101977"/>
                <a:gd name="connsiteX10" fmla="*/ 555087 w 1396635"/>
                <a:gd name="connsiteY10" fmla="*/ 900939 h 1101977"/>
                <a:gd name="connsiteX11" fmla="*/ 530261 w 1396635"/>
                <a:gd name="connsiteY11" fmla="*/ 877210 h 1101977"/>
                <a:gd name="connsiteX12" fmla="*/ 512156 w 1396635"/>
                <a:gd name="connsiteY12" fmla="*/ 858282 h 1101977"/>
                <a:gd name="connsiteX13" fmla="*/ 505161 w 1396635"/>
                <a:gd name="connsiteY13" fmla="*/ 860751 h 1101977"/>
                <a:gd name="connsiteX14" fmla="*/ 490484 w 1396635"/>
                <a:gd name="connsiteY14" fmla="*/ 861985 h 1101977"/>
                <a:gd name="connsiteX15" fmla="*/ 471968 w 1396635"/>
                <a:gd name="connsiteY15" fmla="*/ 862945 h 1101977"/>
                <a:gd name="connsiteX16" fmla="*/ 435208 w 1396635"/>
                <a:gd name="connsiteY16" fmla="*/ 863357 h 1101977"/>
                <a:gd name="connsiteX17" fmla="*/ 395295 w 1396635"/>
                <a:gd name="connsiteY17" fmla="*/ 860751 h 1101977"/>
                <a:gd name="connsiteX18" fmla="*/ 355245 w 1396635"/>
                <a:gd name="connsiteY18" fmla="*/ 853756 h 1101977"/>
                <a:gd name="connsiteX19" fmla="*/ 327538 w 1396635"/>
                <a:gd name="connsiteY19" fmla="*/ 846623 h 1101977"/>
                <a:gd name="connsiteX20" fmla="*/ 274595 w 1396635"/>
                <a:gd name="connsiteY20" fmla="*/ 827147 h 1101977"/>
                <a:gd name="connsiteX21" fmla="*/ 203134 w 1396635"/>
                <a:gd name="connsiteY21" fmla="*/ 787782 h 1101977"/>
                <a:gd name="connsiteX22" fmla="*/ 136612 w 1396635"/>
                <a:gd name="connsiteY22" fmla="*/ 733466 h 1101977"/>
                <a:gd name="connsiteX23" fmla="*/ 82021 w 1396635"/>
                <a:gd name="connsiteY23" fmla="*/ 667767 h 1101977"/>
                <a:gd name="connsiteX24" fmla="*/ 59939 w 1396635"/>
                <a:gd name="connsiteY24" fmla="*/ 631556 h 1101977"/>
                <a:gd name="connsiteX25" fmla="*/ 42108 w 1396635"/>
                <a:gd name="connsiteY25" fmla="*/ 593015 h 1101977"/>
                <a:gd name="connsiteX26" fmla="*/ 28667 w 1396635"/>
                <a:gd name="connsiteY26" fmla="*/ 554747 h 1101977"/>
                <a:gd name="connsiteX27" fmla="*/ 18517 w 1396635"/>
                <a:gd name="connsiteY27" fmla="*/ 513325 h 1101977"/>
                <a:gd name="connsiteX28" fmla="*/ 13579 w 1396635"/>
                <a:gd name="connsiteY28" fmla="*/ 487950 h 1101977"/>
                <a:gd name="connsiteX29" fmla="*/ 13853 w 1396635"/>
                <a:gd name="connsiteY29" fmla="*/ 489322 h 1101977"/>
                <a:gd name="connsiteX30" fmla="*/ 3841 w 1396635"/>
                <a:gd name="connsiteY30" fmla="*/ 405380 h 1101977"/>
                <a:gd name="connsiteX31" fmla="*/ 0 w 1396635"/>
                <a:gd name="connsiteY31" fmla="*/ 320752 h 1101977"/>
                <a:gd name="connsiteX32" fmla="*/ 3018 w 1396635"/>
                <a:gd name="connsiteY32" fmla="*/ 257521 h 1101977"/>
                <a:gd name="connsiteX33" fmla="*/ 5075 w 1396635"/>
                <a:gd name="connsiteY33" fmla="*/ 226797 h 1101977"/>
                <a:gd name="connsiteX34" fmla="*/ 5624 w 1396635"/>
                <a:gd name="connsiteY34" fmla="*/ 212533 h 1101977"/>
                <a:gd name="connsiteX35" fmla="*/ 6172 w 1396635"/>
                <a:gd name="connsiteY35" fmla="*/ 204303 h 1101977"/>
                <a:gd name="connsiteX36" fmla="*/ 19203 w 1396635"/>
                <a:gd name="connsiteY36" fmla="*/ 198542 h 1101977"/>
                <a:gd name="connsiteX37" fmla="*/ 39228 w 1396635"/>
                <a:gd name="connsiteY37" fmla="*/ 198405 h 1101977"/>
                <a:gd name="connsiteX38" fmla="*/ 81198 w 1396635"/>
                <a:gd name="connsiteY38" fmla="*/ 208829 h 1101977"/>
                <a:gd name="connsiteX39" fmla="*/ 168844 w 1396635"/>
                <a:gd name="connsiteY39" fmla="*/ 240376 h 1101977"/>
                <a:gd name="connsiteX40" fmla="*/ 335494 w 1396635"/>
                <a:gd name="connsiteY40" fmla="*/ 331313 h 1101977"/>
                <a:gd name="connsiteX41" fmla="*/ 409560 w 1396635"/>
                <a:gd name="connsiteY41" fmla="*/ 391664 h 1101977"/>
                <a:gd name="connsiteX42" fmla="*/ 443027 w 1396635"/>
                <a:gd name="connsiteY42" fmla="*/ 425268 h 1101977"/>
                <a:gd name="connsiteX43" fmla="*/ 473339 w 1396635"/>
                <a:gd name="connsiteY43" fmla="*/ 462164 h 1101977"/>
                <a:gd name="connsiteX44" fmla="*/ 521757 w 1396635"/>
                <a:gd name="connsiteY44" fmla="*/ 543225 h 1101977"/>
                <a:gd name="connsiteX45" fmla="*/ 539999 w 1396635"/>
                <a:gd name="connsiteY45" fmla="*/ 587528 h 1101977"/>
                <a:gd name="connsiteX46" fmla="*/ 553715 w 1396635"/>
                <a:gd name="connsiteY46" fmla="*/ 633340 h 1101977"/>
                <a:gd name="connsiteX47" fmla="*/ 566745 w 1396635"/>
                <a:gd name="connsiteY47" fmla="*/ 719750 h 1101977"/>
                <a:gd name="connsiteX48" fmla="*/ 563179 w 1396635"/>
                <a:gd name="connsiteY48" fmla="*/ 795326 h 1101977"/>
                <a:gd name="connsiteX49" fmla="*/ 557967 w 1396635"/>
                <a:gd name="connsiteY49" fmla="*/ 817957 h 1101977"/>
                <a:gd name="connsiteX50" fmla="*/ 555635 w 1396635"/>
                <a:gd name="connsiteY50" fmla="*/ 826049 h 1101977"/>
                <a:gd name="connsiteX51" fmla="*/ 552755 w 1396635"/>
                <a:gd name="connsiteY51" fmla="*/ 835513 h 1101977"/>
                <a:gd name="connsiteX52" fmla="*/ 550835 w 1396635"/>
                <a:gd name="connsiteY52" fmla="*/ 838668 h 1101977"/>
                <a:gd name="connsiteX53" fmla="*/ 553441 w 1396635"/>
                <a:gd name="connsiteY53" fmla="*/ 841137 h 1101977"/>
                <a:gd name="connsiteX54" fmla="*/ 551383 w 1396635"/>
                <a:gd name="connsiteY54" fmla="*/ 839354 h 1101977"/>
                <a:gd name="connsiteX55" fmla="*/ 578815 w 1396635"/>
                <a:gd name="connsiteY55" fmla="*/ 864180 h 1101977"/>
                <a:gd name="connsiteX56" fmla="*/ 588965 w 1396635"/>
                <a:gd name="connsiteY56" fmla="*/ 873095 h 1101977"/>
                <a:gd name="connsiteX57" fmla="*/ 597332 w 1396635"/>
                <a:gd name="connsiteY57" fmla="*/ 851150 h 1101977"/>
                <a:gd name="connsiteX58" fmla="*/ 597332 w 1396635"/>
                <a:gd name="connsiteY58" fmla="*/ 851287 h 1101977"/>
                <a:gd name="connsiteX59" fmla="*/ 597469 w 1396635"/>
                <a:gd name="connsiteY59" fmla="*/ 850738 h 1101977"/>
                <a:gd name="connsiteX60" fmla="*/ 598841 w 1396635"/>
                <a:gd name="connsiteY60" fmla="*/ 846898 h 1101977"/>
                <a:gd name="connsiteX61" fmla="*/ 598155 w 1396635"/>
                <a:gd name="connsiteY61" fmla="*/ 848681 h 1101977"/>
                <a:gd name="connsiteX62" fmla="*/ 690327 w 1396635"/>
                <a:gd name="connsiteY62" fmla="*/ 546106 h 1101977"/>
                <a:gd name="connsiteX63" fmla="*/ 708157 w 1396635"/>
                <a:gd name="connsiteY63" fmla="*/ 467787 h 1101977"/>
                <a:gd name="connsiteX64" fmla="*/ 708157 w 1396635"/>
                <a:gd name="connsiteY64" fmla="*/ 467925 h 1101977"/>
                <a:gd name="connsiteX65" fmla="*/ 709117 w 1396635"/>
                <a:gd name="connsiteY65" fmla="*/ 463810 h 1101977"/>
                <a:gd name="connsiteX66" fmla="*/ 709117 w 1396635"/>
                <a:gd name="connsiteY66" fmla="*/ 463673 h 1101977"/>
                <a:gd name="connsiteX67" fmla="*/ 731612 w 1396635"/>
                <a:gd name="connsiteY67" fmla="*/ 344618 h 1101977"/>
                <a:gd name="connsiteX68" fmla="*/ 741213 w 1396635"/>
                <a:gd name="connsiteY68" fmla="*/ 279467 h 1101977"/>
                <a:gd name="connsiteX69" fmla="*/ 748482 w 1396635"/>
                <a:gd name="connsiteY69" fmla="*/ 220899 h 1101977"/>
                <a:gd name="connsiteX70" fmla="*/ 748345 w 1396635"/>
                <a:gd name="connsiteY70" fmla="*/ 222545 h 1101977"/>
                <a:gd name="connsiteX71" fmla="*/ 748620 w 1396635"/>
                <a:gd name="connsiteY71" fmla="*/ 220351 h 1101977"/>
                <a:gd name="connsiteX72" fmla="*/ 748757 w 1396635"/>
                <a:gd name="connsiteY72" fmla="*/ 218979 h 1101977"/>
                <a:gd name="connsiteX73" fmla="*/ 748620 w 1396635"/>
                <a:gd name="connsiteY73" fmla="*/ 219528 h 1101977"/>
                <a:gd name="connsiteX74" fmla="*/ 754655 w 1396635"/>
                <a:gd name="connsiteY74" fmla="*/ 91832 h 1101977"/>
                <a:gd name="connsiteX75" fmla="*/ 755340 w 1396635"/>
                <a:gd name="connsiteY75" fmla="*/ 34636 h 1101977"/>
                <a:gd name="connsiteX76" fmla="*/ 759181 w 1396635"/>
                <a:gd name="connsiteY76" fmla="*/ 12553 h 1101977"/>
                <a:gd name="connsiteX77" fmla="*/ 789630 w 1396635"/>
                <a:gd name="connsiteY77" fmla="*/ 4049 h 1101977"/>
                <a:gd name="connsiteX78" fmla="*/ 798683 w 1396635"/>
                <a:gd name="connsiteY78" fmla="*/ 28327 h 1101977"/>
                <a:gd name="connsiteX79" fmla="*/ 803209 w 1396635"/>
                <a:gd name="connsiteY79" fmla="*/ 59325 h 1101977"/>
                <a:gd name="connsiteX80" fmla="*/ 812125 w 1396635"/>
                <a:gd name="connsiteY80" fmla="*/ 135312 h 1101977"/>
                <a:gd name="connsiteX81" fmla="*/ 808147 w 1396635"/>
                <a:gd name="connsiteY81" fmla="*/ 310739 h 1101977"/>
                <a:gd name="connsiteX82" fmla="*/ 740664 w 1396635"/>
                <a:gd name="connsiteY82" fmla="*/ 644861 h 1101977"/>
                <a:gd name="connsiteX83" fmla="*/ 693618 w 1396635"/>
                <a:gd name="connsiteY83" fmla="*/ 802184 h 1101977"/>
                <a:gd name="connsiteX84" fmla="*/ 657682 w 1396635"/>
                <a:gd name="connsiteY84" fmla="*/ 903133 h 1101977"/>
                <a:gd name="connsiteX85" fmla="*/ 684703 w 1396635"/>
                <a:gd name="connsiteY85" fmla="*/ 896001 h 1101977"/>
                <a:gd name="connsiteX86" fmla="*/ 711038 w 1396635"/>
                <a:gd name="connsiteY86" fmla="*/ 889966 h 1101977"/>
                <a:gd name="connsiteX87" fmla="*/ 725028 w 1396635"/>
                <a:gd name="connsiteY87" fmla="*/ 857733 h 1101977"/>
                <a:gd name="connsiteX88" fmla="*/ 741899 w 1396635"/>
                <a:gd name="connsiteY88" fmla="*/ 824129 h 1101977"/>
                <a:gd name="connsiteX89" fmla="*/ 762061 w 1396635"/>
                <a:gd name="connsiteY89" fmla="*/ 789290 h 1101977"/>
                <a:gd name="connsiteX90" fmla="*/ 785790 w 1396635"/>
                <a:gd name="connsiteY90" fmla="*/ 754863 h 1101977"/>
                <a:gd name="connsiteX91" fmla="*/ 837636 w 1396635"/>
                <a:gd name="connsiteY91" fmla="*/ 689301 h 1101977"/>
                <a:gd name="connsiteX92" fmla="*/ 895518 w 1396635"/>
                <a:gd name="connsiteY92" fmla="*/ 629911 h 1101977"/>
                <a:gd name="connsiteX93" fmla="*/ 928025 w 1396635"/>
                <a:gd name="connsiteY93" fmla="*/ 604536 h 1101977"/>
                <a:gd name="connsiteX94" fmla="*/ 963001 w 1396635"/>
                <a:gd name="connsiteY94" fmla="*/ 582453 h 1101977"/>
                <a:gd name="connsiteX95" fmla="*/ 1000445 w 1396635"/>
                <a:gd name="connsiteY95" fmla="*/ 562428 h 1101977"/>
                <a:gd name="connsiteX96" fmla="*/ 1041182 w 1396635"/>
                <a:gd name="connsiteY96" fmla="*/ 544597 h 1101977"/>
                <a:gd name="connsiteX97" fmla="*/ 1123341 w 1396635"/>
                <a:gd name="connsiteY97" fmla="*/ 518399 h 1101977"/>
                <a:gd name="connsiteX98" fmla="*/ 1207145 w 1396635"/>
                <a:gd name="connsiteY98" fmla="*/ 502215 h 1101977"/>
                <a:gd name="connsiteX99" fmla="*/ 1292459 w 1396635"/>
                <a:gd name="connsiteY99" fmla="*/ 497414 h 1101977"/>
                <a:gd name="connsiteX100" fmla="*/ 1353907 w 1396635"/>
                <a:gd name="connsiteY100" fmla="*/ 500569 h 1101977"/>
                <a:gd name="connsiteX101" fmla="*/ 1352398 w 1396635"/>
                <a:gd name="connsiteY101" fmla="*/ 500431 h 1101977"/>
                <a:gd name="connsiteX102" fmla="*/ 1356101 w 1396635"/>
                <a:gd name="connsiteY102" fmla="*/ 500706 h 1101977"/>
                <a:gd name="connsiteX103" fmla="*/ 1354592 w 1396635"/>
                <a:gd name="connsiteY103" fmla="*/ 500569 h 1101977"/>
                <a:gd name="connsiteX104" fmla="*/ 1374069 w 1396635"/>
                <a:gd name="connsiteY104" fmla="*/ 502626 h 1101977"/>
                <a:gd name="connsiteX105" fmla="*/ 1390117 w 1396635"/>
                <a:gd name="connsiteY105" fmla="*/ 508524 h 1101977"/>
                <a:gd name="connsiteX106" fmla="*/ 1391626 w 1396635"/>
                <a:gd name="connsiteY106" fmla="*/ 511679 h 1101977"/>
                <a:gd name="connsiteX107" fmla="*/ 1392449 w 1396635"/>
                <a:gd name="connsiteY107" fmla="*/ 512364 h 1101977"/>
                <a:gd name="connsiteX108" fmla="*/ 1396426 w 1396635"/>
                <a:gd name="connsiteY108" fmla="*/ 528001 h 1101977"/>
                <a:gd name="connsiteX109" fmla="*/ 1393409 w 1396635"/>
                <a:gd name="connsiteY109" fmla="*/ 548026 h 1101977"/>
                <a:gd name="connsiteX110" fmla="*/ 1382024 w 1396635"/>
                <a:gd name="connsiteY110" fmla="*/ 589723 h 1101977"/>
                <a:gd name="connsiteX111" fmla="*/ 1346089 w 1396635"/>
                <a:gd name="connsiteY111" fmla="*/ 670784 h 1101977"/>
                <a:gd name="connsiteX112" fmla="*/ 1324554 w 1396635"/>
                <a:gd name="connsiteY112" fmla="*/ 708640 h 1101977"/>
                <a:gd name="connsiteX113" fmla="*/ 1298083 w 1396635"/>
                <a:gd name="connsiteY113" fmla="*/ 748142 h 1101977"/>
                <a:gd name="connsiteX114" fmla="*/ 1242258 w 1396635"/>
                <a:gd name="connsiteY114" fmla="*/ 815351 h 1101977"/>
                <a:gd name="connsiteX115" fmla="*/ 1174913 w 1396635"/>
                <a:gd name="connsiteY115" fmla="*/ 876799 h 1101977"/>
                <a:gd name="connsiteX116" fmla="*/ 1101807 w 1396635"/>
                <a:gd name="connsiteY116" fmla="*/ 926862 h 1101977"/>
                <a:gd name="connsiteX117" fmla="*/ 1061482 w 1396635"/>
                <a:gd name="connsiteY117" fmla="*/ 946750 h 1101977"/>
                <a:gd name="connsiteX118" fmla="*/ 1022665 w 1396635"/>
                <a:gd name="connsiteY118" fmla="*/ 962249 h 1101977"/>
                <a:gd name="connsiteX119" fmla="*/ 939409 w 1396635"/>
                <a:gd name="connsiteY119" fmla="*/ 979394 h 1101977"/>
                <a:gd name="connsiteX120" fmla="*/ 852861 w 1396635"/>
                <a:gd name="connsiteY120" fmla="*/ 978297 h 1101977"/>
                <a:gd name="connsiteX121" fmla="*/ 788396 w 1396635"/>
                <a:gd name="connsiteY121" fmla="*/ 966090 h 1101977"/>
                <a:gd name="connsiteX122" fmla="*/ 776326 w 1396635"/>
                <a:gd name="connsiteY122" fmla="*/ 962249 h 1101977"/>
                <a:gd name="connsiteX123" fmla="*/ 733258 w 1396635"/>
                <a:gd name="connsiteY123" fmla="*/ 943458 h 1101977"/>
                <a:gd name="connsiteX124" fmla="*/ 720090 w 1396635"/>
                <a:gd name="connsiteY124" fmla="*/ 935777 h 1101977"/>
                <a:gd name="connsiteX125" fmla="*/ 711449 w 1396635"/>
                <a:gd name="connsiteY125" fmla="*/ 930428 h 1101977"/>
                <a:gd name="connsiteX126" fmla="*/ 689366 w 1396635"/>
                <a:gd name="connsiteY126" fmla="*/ 933171 h 1101977"/>
                <a:gd name="connsiteX127" fmla="*/ 648081 w 1396635"/>
                <a:gd name="connsiteY127" fmla="*/ 935092 h 1101977"/>
                <a:gd name="connsiteX128" fmla="*/ 644652 w 1396635"/>
                <a:gd name="connsiteY128" fmla="*/ 935092 h 1101977"/>
                <a:gd name="connsiteX129" fmla="*/ 638343 w 1396635"/>
                <a:gd name="connsiteY129" fmla="*/ 950728 h 1101977"/>
                <a:gd name="connsiteX130" fmla="*/ 605013 w 1396635"/>
                <a:gd name="connsiteY130" fmla="*/ 1024794 h 1101977"/>
                <a:gd name="connsiteX131" fmla="*/ 590886 w 1396635"/>
                <a:gd name="connsiteY131" fmla="*/ 1054284 h 1101977"/>
                <a:gd name="connsiteX132" fmla="*/ 584576 w 1396635"/>
                <a:gd name="connsiteY132" fmla="*/ 1067451 h 1101977"/>
                <a:gd name="connsiteX133" fmla="*/ 572780 w 1396635"/>
                <a:gd name="connsiteY133" fmla="*/ 1088025 h 1101977"/>
                <a:gd name="connsiteX134" fmla="*/ 532455 w 1396635"/>
                <a:gd name="connsiteY134" fmla="*/ 1100507 h 1101977"/>
                <a:gd name="connsiteX135" fmla="*/ 527929 w 1396635"/>
                <a:gd name="connsiteY135" fmla="*/ 1099546 h 1101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1396635" h="1101977">
                  <a:moveTo>
                    <a:pt x="527929" y="1099546"/>
                  </a:moveTo>
                  <a:cubicBezTo>
                    <a:pt x="510373" y="1091729"/>
                    <a:pt x="502143" y="1072252"/>
                    <a:pt x="506944" y="1054010"/>
                  </a:cubicBezTo>
                  <a:cubicBezTo>
                    <a:pt x="509001" y="1045917"/>
                    <a:pt x="513802" y="1038785"/>
                    <a:pt x="517916" y="1031652"/>
                  </a:cubicBezTo>
                  <a:cubicBezTo>
                    <a:pt x="520248" y="1027537"/>
                    <a:pt x="522580" y="1023285"/>
                    <a:pt x="524774" y="1019171"/>
                  </a:cubicBezTo>
                  <a:cubicBezTo>
                    <a:pt x="524500" y="1019582"/>
                    <a:pt x="524362" y="1020131"/>
                    <a:pt x="524089" y="1020542"/>
                  </a:cubicBezTo>
                  <a:cubicBezTo>
                    <a:pt x="524500" y="1019856"/>
                    <a:pt x="524912" y="1019033"/>
                    <a:pt x="525186" y="1018348"/>
                  </a:cubicBezTo>
                  <a:cubicBezTo>
                    <a:pt x="525323" y="1018073"/>
                    <a:pt x="525460" y="1017799"/>
                    <a:pt x="525597" y="1017525"/>
                  </a:cubicBezTo>
                  <a:cubicBezTo>
                    <a:pt x="537805" y="994070"/>
                    <a:pt x="548777" y="969930"/>
                    <a:pt x="559064" y="945653"/>
                  </a:cubicBezTo>
                  <a:cubicBezTo>
                    <a:pt x="563316" y="935640"/>
                    <a:pt x="567706" y="925628"/>
                    <a:pt x="571820" y="915478"/>
                  </a:cubicBezTo>
                  <a:cubicBezTo>
                    <a:pt x="570312" y="914243"/>
                    <a:pt x="568803" y="912872"/>
                    <a:pt x="567294" y="911637"/>
                  </a:cubicBezTo>
                  <a:cubicBezTo>
                    <a:pt x="563179" y="908071"/>
                    <a:pt x="559064" y="904505"/>
                    <a:pt x="555087" y="900939"/>
                  </a:cubicBezTo>
                  <a:cubicBezTo>
                    <a:pt x="546583" y="893258"/>
                    <a:pt x="538353" y="885302"/>
                    <a:pt x="530261" y="877210"/>
                  </a:cubicBezTo>
                  <a:cubicBezTo>
                    <a:pt x="524089" y="871038"/>
                    <a:pt x="517779" y="865003"/>
                    <a:pt x="512156" y="858282"/>
                  </a:cubicBezTo>
                  <a:cubicBezTo>
                    <a:pt x="510098" y="859654"/>
                    <a:pt x="507629" y="860477"/>
                    <a:pt x="505161" y="860751"/>
                  </a:cubicBezTo>
                  <a:cubicBezTo>
                    <a:pt x="500359" y="861437"/>
                    <a:pt x="495422" y="861574"/>
                    <a:pt x="490484" y="861985"/>
                  </a:cubicBezTo>
                  <a:cubicBezTo>
                    <a:pt x="484312" y="862397"/>
                    <a:pt x="478140" y="862671"/>
                    <a:pt x="471968" y="862945"/>
                  </a:cubicBezTo>
                  <a:cubicBezTo>
                    <a:pt x="459761" y="863494"/>
                    <a:pt x="447416" y="863631"/>
                    <a:pt x="435208" y="863357"/>
                  </a:cubicBezTo>
                  <a:cubicBezTo>
                    <a:pt x="421904" y="863083"/>
                    <a:pt x="408600" y="862260"/>
                    <a:pt x="395295" y="860751"/>
                  </a:cubicBezTo>
                  <a:cubicBezTo>
                    <a:pt x="381854" y="859242"/>
                    <a:pt x="368549" y="856773"/>
                    <a:pt x="355245" y="853756"/>
                  </a:cubicBezTo>
                  <a:cubicBezTo>
                    <a:pt x="345918" y="851698"/>
                    <a:pt x="336728" y="849229"/>
                    <a:pt x="327538" y="846623"/>
                  </a:cubicBezTo>
                  <a:cubicBezTo>
                    <a:pt x="309433" y="841274"/>
                    <a:pt x="291740" y="834828"/>
                    <a:pt x="274595" y="827147"/>
                  </a:cubicBezTo>
                  <a:cubicBezTo>
                    <a:pt x="249906" y="816037"/>
                    <a:pt x="225354" y="803418"/>
                    <a:pt x="203134" y="787782"/>
                  </a:cubicBezTo>
                  <a:cubicBezTo>
                    <a:pt x="179680" y="771323"/>
                    <a:pt x="157186" y="753629"/>
                    <a:pt x="136612" y="733466"/>
                  </a:cubicBezTo>
                  <a:cubicBezTo>
                    <a:pt x="116175" y="713578"/>
                    <a:pt x="98207" y="691221"/>
                    <a:pt x="82021" y="667767"/>
                  </a:cubicBezTo>
                  <a:cubicBezTo>
                    <a:pt x="74067" y="656108"/>
                    <a:pt x="66660" y="644038"/>
                    <a:pt x="59939" y="631556"/>
                  </a:cubicBezTo>
                  <a:cubicBezTo>
                    <a:pt x="53081" y="619212"/>
                    <a:pt x="47458" y="606182"/>
                    <a:pt x="42108" y="593015"/>
                  </a:cubicBezTo>
                  <a:cubicBezTo>
                    <a:pt x="37033" y="580533"/>
                    <a:pt x="32370" y="567640"/>
                    <a:pt x="28667" y="554747"/>
                  </a:cubicBezTo>
                  <a:cubicBezTo>
                    <a:pt x="24689" y="541031"/>
                    <a:pt x="21397" y="527178"/>
                    <a:pt x="18517" y="513325"/>
                  </a:cubicBezTo>
                  <a:cubicBezTo>
                    <a:pt x="16734" y="504821"/>
                    <a:pt x="15088" y="496454"/>
                    <a:pt x="13579" y="487950"/>
                  </a:cubicBezTo>
                  <a:cubicBezTo>
                    <a:pt x="13716" y="488361"/>
                    <a:pt x="13716" y="488910"/>
                    <a:pt x="13853" y="489322"/>
                  </a:cubicBezTo>
                  <a:cubicBezTo>
                    <a:pt x="8778" y="461615"/>
                    <a:pt x="6035" y="433497"/>
                    <a:pt x="3841" y="405380"/>
                  </a:cubicBezTo>
                  <a:cubicBezTo>
                    <a:pt x="1646" y="377262"/>
                    <a:pt x="0" y="349007"/>
                    <a:pt x="0" y="320752"/>
                  </a:cubicBezTo>
                  <a:cubicBezTo>
                    <a:pt x="0" y="299629"/>
                    <a:pt x="1509" y="278644"/>
                    <a:pt x="3018" y="257521"/>
                  </a:cubicBezTo>
                  <a:cubicBezTo>
                    <a:pt x="3704" y="247234"/>
                    <a:pt x="4389" y="236947"/>
                    <a:pt x="5075" y="226797"/>
                  </a:cubicBezTo>
                  <a:cubicBezTo>
                    <a:pt x="5349" y="221997"/>
                    <a:pt x="5624" y="217333"/>
                    <a:pt x="5624" y="212533"/>
                  </a:cubicBezTo>
                  <a:cubicBezTo>
                    <a:pt x="5760" y="209789"/>
                    <a:pt x="5487" y="206909"/>
                    <a:pt x="6172" y="204303"/>
                  </a:cubicBezTo>
                  <a:cubicBezTo>
                    <a:pt x="7681" y="198542"/>
                    <a:pt x="14539" y="196485"/>
                    <a:pt x="19203" y="198542"/>
                  </a:cubicBezTo>
                  <a:cubicBezTo>
                    <a:pt x="25238" y="196211"/>
                    <a:pt x="33604" y="197582"/>
                    <a:pt x="39228" y="198405"/>
                  </a:cubicBezTo>
                  <a:cubicBezTo>
                    <a:pt x="53493" y="200600"/>
                    <a:pt x="67482" y="204577"/>
                    <a:pt x="81198" y="208829"/>
                  </a:cubicBezTo>
                  <a:cubicBezTo>
                    <a:pt x="110826" y="218156"/>
                    <a:pt x="140041" y="228718"/>
                    <a:pt x="168844" y="240376"/>
                  </a:cubicBezTo>
                  <a:cubicBezTo>
                    <a:pt x="227549" y="264242"/>
                    <a:pt x="283647" y="294966"/>
                    <a:pt x="335494" y="331313"/>
                  </a:cubicBezTo>
                  <a:cubicBezTo>
                    <a:pt x="361691" y="349555"/>
                    <a:pt x="386380" y="369855"/>
                    <a:pt x="409560" y="391664"/>
                  </a:cubicBezTo>
                  <a:cubicBezTo>
                    <a:pt x="421081" y="402499"/>
                    <a:pt x="432329" y="413609"/>
                    <a:pt x="443027" y="425268"/>
                  </a:cubicBezTo>
                  <a:cubicBezTo>
                    <a:pt x="453726" y="436926"/>
                    <a:pt x="463738" y="449408"/>
                    <a:pt x="473339" y="462164"/>
                  </a:cubicBezTo>
                  <a:cubicBezTo>
                    <a:pt x="492405" y="487264"/>
                    <a:pt x="508590" y="514559"/>
                    <a:pt x="521757" y="543225"/>
                  </a:cubicBezTo>
                  <a:cubicBezTo>
                    <a:pt x="528341" y="557764"/>
                    <a:pt x="534649" y="572441"/>
                    <a:pt x="539999" y="587528"/>
                  </a:cubicBezTo>
                  <a:cubicBezTo>
                    <a:pt x="545348" y="602616"/>
                    <a:pt x="550012" y="617840"/>
                    <a:pt x="553715" y="633340"/>
                  </a:cubicBezTo>
                  <a:cubicBezTo>
                    <a:pt x="560710" y="661732"/>
                    <a:pt x="564962" y="690535"/>
                    <a:pt x="566745" y="719750"/>
                  </a:cubicBezTo>
                  <a:cubicBezTo>
                    <a:pt x="568391" y="744988"/>
                    <a:pt x="567706" y="770362"/>
                    <a:pt x="563179" y="795326"/>
                  </a:cubicBezTo>
                  <a:cubicBezTo>
                    <a:pt x="561808" y="802869"/>
                    <a:pt x="560025" y="810550"/>
                    <a:pt x="557967" y="817957"/>
                  </a:cubicBezTo>
                  <a:cubicBezTo>
                    <a:pt x="557144" y="820700"/>
                    <a:pt x="556458" y="823306"/>
                    <a:pt x="555635" y="826049"/>
                  </a:cubicBezTo>
                  <a:cubicBezTo>
                    <a:pt x="554675" y="829204"/>
                    <a:pt x="554127" y="832496"/>
                    <a:pt x="552755" y="835513"/>
                  </a:cubicBezTo>
                  <a:cubicBezTo>
                    <a:pt x="552206" y="836611"/>
                    <a:pt x="551521" y="837708"/>
                    <a:pt x="550835" y="838668"/>
                  </a:cubicBezTo>
                  <a:cubicBezTo>
                    <a:pt x="551658" y="839491"/>
                    <a:pt x="552618" y="840314"/>
                    <a:pt x="553441" y="841137"/>
                  </a:cubicBezTo>
                  <a:cubicBezTo>
                    <a:pt x="552755" y="840588"/>
                    <a:pt x="552069" y="839903"/>
                    <a:pt x="551383" y="839354"/>
                  </a:cubicBezTo>
                  <a:cubicBezTo>
                    <a:pt x="560436" y="847721"/>
                    <a:pt x="569626" y="855950"/>
                    <a:pt x="578815" y="864180"/>
                  </a:cubicBezTo>
                  <a:cubicBezTo>
                    <a:pt x="582107" y="867197"/>
                    <a:pt x="585536" y="870215"/>
                    <a:pt x="588965" y="873095"/>
                  </a:cubicBezTo>
                  <a:cubicBezTo>
                    <a:pt x="591846" y="865826"/>
                    <a:pt x="594589" y="858419"/>
                    <a:pt x="597332" y="851150"/>
                  </a:cubicBezTo>
                  <a:cubicBezTo>
                    <a:pt x="597332" y="851150"/>
                    <a:pt x="597332" y="851287"/>
                    <a:pt x="597332" y="851287"/>
                  </a:cubicBezTo>
                  <a:cubicBezTo>
                    <a:pt x="597332" y="851150"/>
                    <a:pt x="597469" y="851012"/>
                    <a:pt x="597469" y="850738"/>
                  </a:cubicBezTo>
                  <a:cubicBezTo>
                    <a:pt x="597881" y="849504"/>
                    <a:pt x="598429" y="848132"/>
                    <a:pt x="598841" y="846898"/>
                  </a:cubicBezTo>
                  <a:cubicBezTo>
                    <a:pt x="598567" y="847446"/>
                    <a:pt x="598429" y="848132"/>
                    <a:pt x="598155" y="848681"/>
                  </a:cubicBezTo>
                  <a:cubicBezTo>
                    <a:pt x="634365" y="749514"/>
                    <a:pt x="665226" y="648701"/>
                    <a:pt x="690327" y="546106"/>
                  </a:cubicBezTo>
                  <a:cubicBezTo>
                    <a:pt x="696773" y="520183"/>
                    <a:pt x="702397" y="493985"/>
                    <a:pt x="708157" y="467787"/>
                  </a:cubicBezTo>
                  <a:cubicBezTo>
                    <a:pt x="708157" y="467787"/>
                    <a:pt x="708157" y="467787"/>
                    <a:pt x="708157" y="467925"/>
                  </a:cubicBezTo>
                  <a:cubicBezTo>
                    <a:pt x="708569" y="466553"/>
                    <a:pt x="708843" y="465181"/>
                    <a:pt x="709117" y="463810"/>
                  </a:cubicBezTo>
                  <a:cubicBezTo>
                    <a:pt x="709117" y="463810"/>
                    <a:pt x="709117" y="463673"/>
                    <a:pt x="709117" y="463673"/>
                  </a:cubicBezTo>
                  <a:cubicBezTo>
                    <a:pt x="717621" y="424308"/>
                    <a:pt x="725028" y="384531"/>
                    <a:pt x="731612" y="344618"/>
                  </a:cubicBezTo>
                  <a:cubicBezTo>
                    <a:pt x="735178" y="322946"/>
                    <a:pt x="738195" y="301138"/>
                    <a:pt x="741213" y="279467"/>
                  </a:cubicBezTo>
                  <a:cubicBezTo>
                    <a:pt x="743819" y="259990"/>
                    <a:pt x="746562" y="240513"/>
                    <a:pt x="748482" y="220899"/>
                  </a:cubicBezTo>
                  <a:cubicBezTo>
                    <a:pt x="748482" y="221448"/>
                    <a:pt x="748345" y="221997"/>
                    <a:pt x="748345" y="222545"/>
                  </a:cubicBezTo>
                  <a:cubicBezTo>
                    <a:pt x="748345" y="221722"/>
                    <a:pt x="748482" y="221037"/>
                    <a:pt x="748620" y="220351"/>
                  </a:cubicBezTo>
                  <a:cubicBezTo>
                    <a:pt x="748620" y="219939"/>
                    <a:pt x="748620" y="219528"/>
                    <a:pt x="748757" y="218979"/>
                  </a:cubicBezTo>
                  <a:cubicBezTo>
                    <a:pt x="748757" y="219116"/>
                    <a:pt x="748757" y="219391"/>
                    <a:pt x="748620" y="219528"/>
                  </a:cubicBezTo>
                  <a:cubicBezTo>
                    <a:pt x="752049" y="177145"/>
                    <a:pt x="754655" y="134626"/>
                    <a:pt x="754655" y="91832"/>
                  </a:cubicBezTo>
                  <a:cubicBezTo>
                    <a:pt x="754655" y="72767"/>
                    <a:pt x="754243" y="53701"/>
                    <a:pt x="755340" y="34636"/>
                  </a:cubicBezTo>
                  <a:cubicBezTo>
                    <a:pt x="755752" y="27092"/>
                    <a:pt x="756438" y="19686"/>
                    <a:pt x="759181" y="12553"/>
                  </a:cubicBezTo>
                  <a:cubicBezTo>
                    <a:pt x="763707" y="346"/>
                    <a:pt x="779481" y="-3906"/>
                    <a:pt x="789630" y="4049"/>
                  </a:cubicBezTo>
                  <a:cubicBezTo>
                    <a:pt x="797037" y="9947"/>
                    <a:pt x="797311" y="19823"/>
                    <a:pt x="798683" y="28327"/>
                  </a:cubicBezTo>
                  <a:cubicBezTo>
                    <a:pt x="800192" y="38614"/>
                    <a:pt x="801563" y="49038"/>
                    <a:pt x="803209" y="59325"/>
                  </a:cubicBezTo>
                  <a:cubicBezTo>
                    <a:pt x="807461" y="84562"/>
                    <a:pt x="810479" y="109800"/>
                    <a:pt x="812125" y="135312"/>
                  </a:cubicBezTo>
                  <a:cubicBezTo>
                    <a:pt x="816102" y="193742"/>
                    <a:pt x="814319" y="252446"/>
                    <a:pt x="808147" y="310739"/>
                  </a:cubicBezTo>
                  <a:cubicBezTo>
                    <a:pt x="795940" y="423759"/>
                    <a:pt x="770291" y="535270"/>
                    <a:pt x="740664" y="644861"/>
                  </a:cubicBezTo>
                  <a:cubicBezTo>
                    <a:pt x="726262" y="697805"/>
                    <a:pt x="710626" y="750063"/>
                    <a:pt x="693618" y="802184"/>
                  </a:cubicBezTo>
                  <a:cubicBezTo>
                    <a:pt x="682508" y="836199"/>
                    <a:pt x="670576" y="869803"/>
                    <a:pt x="657682" y="903133"/>
                  </a:cubicBezTo>
                  <a:cubicBezTo>
                    <a:pt x="666598" y="900664"/>
                    <a:pt x="675650" y="898333"/>
                    <a:pt x="684703" y="896001"/>
                  </a:cubicBezTo>
                  <a:cubicBezTo>
                    <a:pt x="693481" y="893806"/>
                    <a:pt x="702259" y="891749"/>
                    <a:pt x="711038" y="889966"/>
                  </a:cubicBezTo>
                  <a:cubicBezTo>
                    <a:pt x="714878" y="878856"/>
                    <a:pt x="719953" y="868295"/>
                    <a:pt x="725028" y="857733"/>
                  </a:cubicBezTo>
                  <a:cubicBezTo>
                    <a:pt x="730377" y="846486"/>
                    <a:pt x="736001" y="835239"/>
                    <a:pt x="741899" y="824129"/>
                  </a:cubicBezTo>
                  <a:cubicBezTo>
                    <a:pt x="748208" y="812333"/>
                    <a:pt x="754929" y="800675"/>
                    <a:pt x="762061" y="789290"/>
                  </a:cubicBezTo>
                  <a:cubicBezTo>
                    <a:pt x="769468" y="777495"/>
                    <a:pt x="777697" y="766248"/>
                    <a:pt x="785790" y="754863"/>
                  </a:cubicBezTo>
                  <a:cubicBezTo>
                    <a:pt x="801975" y="732232"/>
                    <a:pt x="819531" y="710561"/>
                    <a:pt x="837636" y="689301"/>
                  </a:cubicBezTo>
                  <a:cubicBezTo>
                    <a:pt x="855604" y="668315"/>
                    <a:pt x="874944" y="648290"/>
                    <a:pt x="895518" y="629911"/>
                  </a:cubicBezTo>
                  <a:cubicBezTo>
                    <a:pt x="905805" y="620858"/>
                    <a:pt x="916778" y="612354"/>
                    <a:pt x="928025" y="604536"/>
                  </a:cubicBezTo>
                  <a:cubicBezTo>
                    <a:pt x="939409" y="596718"/>
                    <a:pt x="951068" y="589174"/>
                    <a:pt x="963001" y="582453"/>
                  </a:cubicBezTo>
                  <a:cubicBezTo>
                    <a:pt x="975345" y="575458"/>
                    <a:pt x="987827" y="568737"/>
                    <a:pt x="1000445" y="562428"/>
                  </a:cubicBezTo>
                  <a:cubicBezTo>
                    <a:pt x="1013750" y="555844"/>
                    <a:pt x="1027329" y="550083"/>
                    <a:pt x="1041182" y="544597"/>
                  </a:cubicBezTo>
                  <a:cubicBezTo>
                    <a:pt x="1067928" y="534036"/>
                    <a:pt x="1095360" y="525395"/>
                    <a:pt x="1123341" y="518399"/>
                  </a:cubicBezTo>
                  <a:cubicBezTo>
                    <a:pt x="1150910" y="511541"/>
                    <a:pt x="1178891" y="505506"/>
                    <a:pt x="1207145" y="502215"/>
                  </a:cubicBezTo>
                  <a:cubicBezTo>
                    <a:pt x="1235400" y="498923"/>
                    <a:pt x="1263930" y="497002"/>
                    <a:pt x="1292459" y="497414"/>
                  </a:cubicBezTo>
                  <a:cubicBezTo>
                    <a:pt x="1312896" y="497688"/>
                    <a:pt x="1333470" y="498786"/>
                    <a:pt x="1353907" y="500569"/>
                  </a:cubicBezTo>
                  <a:cubicBezTo>
                    <a:pt x="1353358" y="500569"/>
                    <a:pt x="1352947" y="500431"/>
                    <a:pt x="1352398" y="500431"/>
                  </a:cubicBezTo>
                  <a:cubicBezTo>
                    <a:pt x="1353632" y="500569"/>
                    <a:pt x="1354867" y="500706"/>
                    <a:pt x="1356101" y="500706"/>
                  </a:cubicBezTo>
                  <a:cubicBezTo>
                    <a:pt x="1355553" y="500706"/>
                    <a:pt x="1355141" y="500569"/>
                    <a:pt x="1354592" y="500569"/>
                  </a:cubicBezTo>
                  <a:cubicBezTo>
                    <a:pt x="1361176" y="501117"/>
                    <a:pt x="1367623" y="501666"/>
                    <a:pt x="1374069" y="502626"/>
                  </a:cubicBezTo>
                  <a:cubicBezTo>
                    <a:pt x="1379418" y="503312"/>
                    <a:pt x="1386688" y="503586"/>
                    <a:pt x="1390117" y="508524"/>
                  </a:cubicBezTo>
                  <a:cubicBezTo>
                    <a:pt x="1390803" y="509484"/>
                    <a:pt x="1391351" y="510581"/>
                    <a:pt x="1391626" y="511679"/>
                  </a:cubicBezTo>
                  <a:cubicBezTo>
                    <a:pt x="1391900" y="511816"/>
                    <a:pt x="1392174" y="512090"/>
                    <a:pt x="1392449" y="512364"/>
                  </a:cubicBezTo>
                  <a:cubicBezTo>
                    <a:pt x="1397112" y="516068"/>
                    <a:pt x="1396838" y="522651"/>
                    <a:pt x="1396426" y="528001"/>
                  </a:cubicBezTo>
                  <a:cubicBezTo>
                    <a:pt x="1395878" y="534722"/>
                    <a:pt x="1394643" y="541442"/>
                    <a:pt x="1393409" y="548026"/>
                  </a:cubicBezTo>
                  <a:cubicBezTo>
                    <a:pt x="1390528" y="562154"/>
                    <a:pt x="1386688" y="576007"/>
                    <a:pt x="1382024" y="589723"/>
                  </a:cubicBezTo>
                  <a:cubicBezTo>
                    <a:pt x="1372560" y="617703"/>
                    <a:pt x="1359942" y="644724"/>
                    <a:pt x="1346089" y="670784"/>
                  </a:cubicBezTo>
                  <a:cubicBezTo>
                    <a:pt x="1339368" y="683677"/>
                    <a:pt x="1332235" y="696433"/>
                    <a:pt x="1324554" y="708640"/>
                  </a:cubicBezTo>
                  <a:cubicBezTo>
                    <a:pt x="1316188" y="722082"/>
                    <a:pt x="1307409" y="735249"/>
                    <a:pt x="1298083" y="748142"/>
                  </a:cubicBezTo>
                  <a:cubicBezTo>
                    <a:pt x="1281212" y="771871"/>
                    <a:pt x="1262421" y="794503"/>
                    <a:pt x="1242258" y="815351"/>
                  </a:cubicBezTo>
                  <a:cubicBezTo>
                    <a:pt x="1221136" y="837296"/>
                    <a:pt x="1198504" y="857733"/>
                    <a:pt x="1174913" y="876799"/>
                  </a:cubicBezTo>
                  <a:cubicBezTo>
                    <a:pt x="1152007" y="895315"/>
                    <a:pt x="1127730" y="912597"/>
                    <a:pt x="1101807" y="926862"/>
                  </a:cubicBezTo>
                  <a:cubicBezTo>
                    <a:pt x="1088639" y="934131"/>
                    <a:pt x="1075198" y="940578"/>
                    <a:pt x="1061482" y="946750"/>
                  </a:cubicBezTo>
                  <a:cubicBezTo>
                    <a:pt x="1048863" y="952511"/>
                    <a:pt x="1035970" y="957723"/>
                    <a:pt x="1022665" y="962249"/>
                  </a:cubicBezTo>
                  <a:cubicBezTo>
                    <a:pt x="995919" y="971302"/>
                    <a:pt x="967527" y="977063"/>
                    <a:pt x="939409" y="979394"/>
                  </a:cubicBezTo>
                  <a:cubicBezTo>
                    <a:pt x="910606" y="981863"/>
                    <a:pt x="881528" y="981177"/>
                    <a:pt x="852861" y="978297"/>
                  </a:cubicBezTo>
                  <a:cubicBezTo>
                    <a:pt x="831053" y="976102"/>
                    <a:pt x="809381" y="972262"/>
                    <a:pt x="788396" y="966090"/>
                  </a:cubicBezTo>
                  <a:cubicBezTo>
                    <a:pt x="784281" y="964855"/>
                    <a:pt x="780304" y="963621"/>
                    <a:pt x="776326" y="962249"/>
                  </a:cubicBezTo>
                  <a:cubicBezTo>
                    <a:pt x="761375" y="957174"/>
                    <a:pt x="747111" y="951002"/>
                    <a:pt x="733258" y="943458"/>
                  </a:cubicBezTo>
                  <a:cubicBezTo>
                    <a:pt x="728731" y="940989"/>
                    <a:pt x="724342" y="938383"/>
                    <a:pt x="720090" y="935777"/>
                  </a:cubicBezTo>
                  <a:cubicBezTo>
                    <a:pt x="717210" y="933994"/>
                    <a:pt x="714192" y="932348"/>
                    <a:pt x="711449" y="930428"/>
                  </a:cubicBezTo>
                  <a:cubicBezTo>
                    <a:pt x="704043" y="931525"/>
                    <a:pt x="696773" y="932348"/>
                    <a:pt x="689366" y="933171"/>
                  </a:cubicBezTo>
                  <a:cubicBezTo>
                    <a:pt x="675650" y="934680"/>
                    <a:pt x="661934" y="935229"/>
                    <a:pt x="648081" y="935092"/>
                  </a:cubicBezTo>
                  <a:cubicBezTo>
                    <a:pt x="646984" y="935092"/>
                    <a:pt x="645750" y="935092"/>
                    <a:pt x="644652" y="935092"/>
                  </a:cubicBezTo>
                  <a:cubicBezTo>
                    <a:pt x="642595" y="940304"/>
                    <a:pt x="640400" y="945516"/>
                    <a:pt x="638343" y="950728"/>
                  </a:cubicBezTo>
                  <a:cubicBezTo>
                    <a:pt x="628056" y="975828"/>
                    <a:pt x="616809" y="1000380"/>
                    <a:pt x="605013" y="1024794"/>
                  </a:cubicBezTo>
                  <a:cubicBezTo>
                    <a:pt x="600350" y="1034670"/>
                    <a:pt x="595549" y="1044408"/>
                    <a:pt x="590886" y="1054284"/>
                  </a:cubicBezTo>
                  <a:cubicBezTo>
                    <a:pt x="588828" y="1058673"/>
                    <a:pt x="586634" y="1063062"/>
                    <a:pt x="584576" y="1067451"/>
                  </a:cubicBezTo>
                  <a:cubicBezTo>
                    <a:pt x="581147" y="1074584"/>
                    <a:pt x="578130" y="1082127"/>
                    <a:pt x="572780" y="1088025"/>
                  </a:cubicBezTo>
                  <a:cubicBezTo>
                    <a:pt x="562493" y="1099546"/>
                    <a:pt x="547269" y="1104758"/>
                    <a:pt x="532455" y="1100507"/>
                  </a:cubicBezTo>
                  <a:cubicBezTo>
                    <a:pt x="531084" y="1100781"/>
                    <a:pt x="529438" y="1100232"/>
                    <a:pt x="527929" y="1099546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4" name="任意多边形: 形状 1293"/>
            <p:cNvSpPr/>
            <p:nvPr/>
          </p:nvSpPr>
          <p:spPr>
            <a:xfrm>
              <a:off x="9745388" y="5040860"/>
              <a:ext cx="653153" cy="405401"/>
            </a:xfrm>
            <a:custGeom>
              <a:avLst/>
              <a:gdLst>
                <a:gd name="connsiteX0" fmla="*/ 7435 w 653153"/>
                <a:gd name="connsiteY0" fmla="*/ 404666 h 405401"/>
                <a:gd name="connsiteX1" fmla="*/ 29 w 653153"/>
                <a:gd name="connsiteY1" fmla="*/ 391361 h 405401"/>
                <a:gd name="connsiteX2" fmla="*/ 2635 w 653153"/>
                <a:gd name="connsiteY2" fmla="*/ 374902 h 405401"/>
                <a:gd name="connsiteX3" fmla="*/ 14705 w 653153"/>
                <a:gd name="connsiteY3" fmla="*/ 335263 h 405401"/>
                <a:gd name="connsiteX4" fmla="*/ 52835 w 653153"/>
                <a:gd name="connsiteY4" fmla="*/ 253378 h 405401"/>
                <a:gd name="connsiteX5" fmla="*/ 78758 w 653153"/>
                <a:gd name="connsiteY5" fmla="*/ 211956 h 405401"/>
                <a:gd name="connsiteX6" fmla="*/ 109208 w 653153"/>
                <a:gd name="connsiteY6" fmla="*/ 173140 h 405401"/>
                <a:gd name="connsiteX7" fmla="*/ 142401 w 653153"/>
                <a:gd name="connsiteY7" fmla="*/ 136930 h 405401"/>
                <a:gd name="connsiteX8" fmla="*/ 178885 w 653153"/>
                <a:gd name="connsiteY8" fmla="*/ 104011 h 405401"/>
                <a:gd name="connsiteX9" fmla="*/ 220582 w 653153"/>
                <a:gd name="connsiteY9" fmla="*/ 73424 h 405401"/>
                <a:gd name="connsiteX10" fmla="*/ 269685 w 653153"/>
                <a:gd name="connsiteY10" fmla="*/ 46404 h 405401"/>
                <a:gd name="connsiteX11" fmla="*/ 267216 w 653153"/>
                <a:gd name="connsiteY11" fmla="*/ 47501 h 405401"/>
                <a:gd name="connsiteX12" fmla="*/ 359525 w 653153"/>
                <a:gd name="connsiteY12" fmla="*/ 16092 h 405401"/>
                <a:gd name="connsiteX13" fmla="*/ 452519 w 653153"/>
                <a:gd name="connsiteY13" fmla="*/ 2650 h 405401"/>
                <a:gd name="connsiteX14" fmla="*/ 470487 w 653153"/>
                <a:gd name="connsiteY14" fmla="*/ 1415 h 405401"/>
                <a:gd name="connsiteX15" fmla="*/ 474328 w 653153"/>
                <a:gd name="connsiteY15" fmla="*/ 1141 h 405401"/>
                <a:gd name="connsiteX16" fmla="*/ 475288 w 653153"/>
                <a:gd name="connsiteY16" fmla="*/ 1141 h 405401"/>
                <a:gd name="connsiteX17" fmla="*/ 542085 w 653153"/>
                <a:gd name="connsiteY17" fmla="*/ 44 h 405401"/>
                <a:gd name="connsiteX18" fmla="*/ 623421 w 653153"/>
                <a:gd name="connsiteY18" fmla="*/ 5256 h 405401"/>
                <a:gd name="connsiteX19" fmla="*/ 634942 w 653153"/>
                <a:gd name="connsiteY19" fmla="*/ 6902 h 405401"/>
                <a:gd name="connsiteX20" fmla="*/ 652910 w 653153"/>
                <a:gd name="connsiteY20" fmla="*/ 31316 h 405401"/>
                <a:gd name="connsiteX21" fmla="*/ 628496 w 653153"/>
                <a:gd name="connsiteY21" fmla="*/ 49284 h 405401"/>
                <a:gd name="connsiteX22" fmla="*/ 595303 w 653153"/>
                <a:gd name="connsiteY22" fmla="*/ 45718 h 405401"/>
                <a:gd name="connsiteX23" fmla="*/ 595852 w 653153"/>
                <a:gd name="connsiteY23" fmla="*/ 45718 h 405401"/>
                <a:gd name="connsiteX24" fmla="*/ 476248 w 653153"/>
                <a:gd name="connsiteY24" fmla="*/ 45170 h 405401"/>
                <a:gd name="connsiteX25" fmla="*/ 474328 w 653153"/>
                <a:gd name="connsiteY25" fmla="*/ 45307 h 405401"/>
                <a:gd name="connsiteX26" fmla="*/ 472819 w 653153"/>
                <a:gd name="connsiteY26" fmla="*/ 45444 h 405401"/>
                <a:gd name="connsiteX27" fmla="*/ 456223 w 653153"/>
                <a:gd name="connsiteY27" fmla="*/ 46541 h 405401"/>
                <a:gd name="connsiteX28" fmla="*/ 387643 w 653153"/>
                <a:gd name="connsiteY28" fmla="*/ 55319 h 405401"/>
                <a:gd name="connsiteX29" fmla="*/ 328527 w 653153"/>
                <a:gd name="connsiteY29" fmla="*/ 70682 h 405401"/>
                <a:gd name="connsiteX30" fmla="*/ 282578 w 653153"/>
                <a:gd name="connsiteY30" fmla="*/ 88512 h 405401"/>
                <a:gd name="connsiteX31" fmla="*/ 244173 w 653153"/>
                <a:gd name="connsiteY31" fmla="*/ 108949 h 405401"/>
                <a:gd name="connsiteX32" fmla="*/ 181628 w 653153"/>
                <a:gd name="connsiteY32" fmla="*/ 154486 h 405401"/>
                <a:gd name="connsiteX33" fmla="*/ 142263 w 653153"/>
                <a:gd name="connsiteY33" fmla="*/ 192754 h 405401"/>
                <a:gd name="connsiteX34" fmla="*/ 101253 w 653153"/>
                <a:gd name="connsiteY34" fmla="*/ 241308 h 405401"/>
                <a:gd name="connsiteX35" fmla="*/ 54207 w 653153"/>
                <a:gd name="connsiteY35" fmla="*/ 318392 h 405401"/>
                <a:gd name="connsiteX36" fmla="*/ 54344 w 653153"/>
                <a:gd name="connsiteY36" fmla="*/ 318118 h 405401"/>
                <a:gd name="connsiteX37" fmla="*/ 53932 w 653153"/>
                <a:gd name="connsiteY37" fmla="*/ 318941 h 405401"/>
                <a:gd name="connsiteX38" fmla="*/ 53384 w 653153"/>
                <a:gd name="connsiteY38" fmla="*/ 319901 h 405401"/>
                <a:gd name="connsiteX39" fmla="*/ 53521 w 653153"/>
                <a:gd name="connsiteY39" fmla="*/ 319490 h 405401"/>
                <a:gd name="connsiteX40" fmla="*/ 31438 w 653153"/>
                <a:gd name="connsiteY40" fmla="*/ 368730 h 405401"/>
                <a:gd name="connsiteX41" fmla="*/ 21837 w 653153"/>
                <a:gd name="connsiteY41" fmla="*/ 393008 h 405401"/>
                <a:gd name="connsiteX42" fmla="*/ 19505 w 653153"/>
                <a:gd name="connsiteY42" fmla="*/ 398905 h 405401"/>
                <a:gd name="connsiteX43" fmla="*/ 7572 w 653153"/>
                <a:gd name="connsiteY43" fmla="*/ 405077 h 405401"/>
                <a:gd name="connsiteX44" fmla="*/ 7435 w 653153"/>
                <a:gd name="connsiteY44" fmla="*/ 404666 h 40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53153" h="405401">
                  <a:moveTo>
                    <a:pt x="7435" y="404666"/>
                  </a:moveTo>
                  <a:cubicBezTo>
                    <a:pt x="1400" y="402746"/>
                    <a:pt x="-246" y="397122"/>
                    <a:pt x="29" y="391361"/>
                  </a:cubicBezTo>
                  <a:cubicBezTo>
                    <a:pt x="303" y="385875"/>
                    <a:pt x="1400" y="380251"/>
                    <a:pt x="2635" y="374902"/>
                  </a:cubicBezTo>
                  <a:cubicBezTo>
                    <a:pt x="5652" y="361598"/>
                    <a:pt x="10178" y="348293"/>
                    <a:pt x="14705" y="335263"/>
                  </a:cubicBezTo>
                  <a:cubicBezTo>
                    <a:pt x="24580" y="306734"/>
                    <a:pt x="37885" y="279576"/>
                    <a:pt x="52835" y="253378"/>
                  </a:cubicBezTo>
                  <a:cubicBezTo>
                    <a:pt x="60928" y="239251"/>
                    <a:pt x="69432" y="225261"/>
                    <a:pt x="78758" y="211956"/>
                  </a:cubicBezTo>
                  <a:cubicBezTo>
                    <a:pt x="88222" y="198377"/>
                    <a:pt x="98509" y="185484"/>
                    <a:pt x="109208" y="173140"/>
                  </a:cubicBezTo>
                  <a:cubicBezTo>
                    <a:pt x="119906" y="160795"/>
                    <a:pt x="131016" y="148725"/>
                    <a:pt x="142401" y="136930"/>
                  </a:cubicBezTo>
                  <a:cubicBezTo>
                    <a:pt x="153785" y="125134"/>
                    <a:pt x="166266" y="114435"/>
                    <a:pt x="178885" y="104011"/>
                  </a:cubicBezTo>
                  <a:cubicBezTo>
                    <a:pt x="192190" y="93038"/>
                    <a:pt x="206180" y="83026"/>
                    <a:pt x="220582" y="73424"/>
                  </a:cubicBezTo>
                  <a:cubicBezTo>
                    <a:pt x="236081" y="63000"/>
                    <a:pt x="252677" y="54359"/>
                    <a:pt x="269685" y="46404"/>
                  </a:cubicBezTo>
                  <a:cubicBezTo>
                    <a:pt x="268862" y="46815"/>
                    <a:pt x="268039" y="47227"/>
                    <a:pt x="267216" y="47501"/>
                  </a:cubicBezTo>
                  <a:cubicBezTo>
                    <a:pt x="296843" y="33785"/>
                    <a:pt x="327704" y="23498"/>
                    <a:pt x="359525" y="16092"/>
                  </a:cubicBezTo>
                  <a:cubicBezTo>
                    <a:pt x="390112" y="8960"/>
                    <a:pt x="421247" y="5119"/>
                    <a:pt x="452519" y="2650"/>
                  </a:cubicBezTo>
                  <a:cubicBezTo>
                    <a:pt x="458554" y="2238"/>
                    <a:pt x="464452" y="1827"/>
                    <a:pt x="470487" y="1415"/>
                  </a:cubicBezTo>
                  <a:cubicBezTo>
                    <a:pt x="471722" y="1141"/>
                    <a:pt x="473093" y="1141"/>
                    <a:pt x="474328" y="1141"/>
                  </a:cubicBezTo>
                  <a:cubicBezTo>
                    <a:pt x="474602" y="1141"/>
                    <a:pt x="475014" y="1141"/>
                    <a:pt x="475288" y="1141"/>
                  </a:cubicBezTo>
                  <a:cubicBezTo>
                    <a:pt x="497508" y="44"/>
                    <a:pt x="519865" y="-93"/>
                    <a:pt x="542085" y="44"/>
                  </a:cubicBezTo>
                  <a:cubicBezTo>
                    <a:pt x="569380" y="181"/>
                    <a:pt x="596400" y="1690"/>
                    <a:pt x="623421" y="5256"/>
                  </a:cubicBezTo>
                  <a:cubicBezTo>
                    <a:pt x="627261" y="5805"/>
                    <a:pt x="631102" y="6353"/>
                    <a:pt x="634942" y="6902"/>
                  </a:cubicBezTo>
                  <a:cubicBezTo>
                    <a:pt x="646464" y="8685"/>
                    <a:pt x="654693" y="19795"/>
                    <a:pt x="652910" y="31316"/>
                  </a:cubicBezTo>
                  <a:cubicBezTo>
                    <a:pt x="651127" y="43112"/>
                    <a:pt x="640154" y="50793"/>
                    <a:pt x="628496" y="49284"/>
                  </a:cubicBezTo>
                  <a:cubicBezTo>
                    <a:pt x="617523" y="47913"/>
                    <a:pt x="606413" y="46541"/>
                    <a:pt x="595303" y="45718"/>
                  </a:cubicBezTo>
                  <a:cubicBezTo>
                    <a:pt x="595440" y="45718"/>
                    <a:pt x="595577" y="45718"/>
                    <a:pt x="595852" y="45718"/>
                  </a:cubicBezTo>
                  <a:cubicBezTo>
                    <a:pt x="556075" y="42426"/>
                    <a:pt x="516162" y="43386"/>
                    <a:pt x="476248" y="45170"/>
                  </a:cubicBezTo>
                  <a:cubicBezTo>
                    <a:pt x="475562" y="45170"/>
                    <a:pt x="475014" y="45170"/>
                    <a:pt x="474328" y="45307"/>
                  </a:cubicBezTo>
                  <a:cubicBezTo>
                    <a:pt x="473779" y="45307"/>
                    <a:pt x="473368" y="45444"/>
                    <a:pt x="472819" y="45444"/>
                  </a:cubicBezTo>
                  <a:cubicBezTo>
                    <a:pt x="467333" y="45718"/>
                    <a:pt x="461846" y="46130"/>
                    <a:pt x="456223" y="46541"/>
                  </a:cubicBezTo>
                  <a:cubicBezTo>
                    <a:pt x="433317" y="48324"/>
                    <a:pt x="410274" y="51342"/>
                    <a:pt x="387643" y="55319"/>
                  </a:cubicBezTo>
                  <a:cubicBezTo>
                    <a:pt x="367617" y="59160"/>
                    <a:pt x="348004" y="64646"/>
                    <a:pt x="328527" y="70682"/>
                  </a:cubicBezTo>
                  <a:cubicBezTo>
                    <a:pt x="312891" y="75756"/>
                    <a:pt x="297529" y="81654"/>
                    <a:pt x="282578" y="88512"/>
                  </a:cubicBezTo>
                  <a:cubicBezTo>
                    <a:pt x="269411" y="94685"/>
                    <a:pt x="256518" y="101405"/>
                    <a:pt x="244173" y="108949"/>
                  </a:cubicBezTo>
                  <a:cubicBezTo>
                    <a:pt x="222365" y="122802"/>
                    <a:pt x="201654" y="138164"/>
                    <a:pt x="181628" y="154486"/>
                  </a:cubicBezTo>
                  <a:cubicBezTo>
                    <a:pt x="167638" y="166282"/>
                    <a:pt x="154745" y="179312"/>
                    <a:pt x="142263" y="192754"/>
                  </a:cubicBezTo>
                  <a:cubicBezTo>
                    <a:pt x="127862" y="208253"/>
                    <a:pt x="113734" y="224163"/>
                    <a:pt x="101253" y="241308"/>
                  </a:cubicBezTo>
                  <a:cubicBezTo>
                    <a:pt x="83833" y="265997"/>
                    <a:pt x="68334" y="291783"/>
                    <a:pt x="54207" y="318392"/>
                  </a:cubicBezTo>
                  <a:cubicBezTo>
                    <a:pt x="54207" y="318255"/>
                    <a:pt x="54344" y="318255"/>
                    <a:pt x="54344" y="318118"/>
                  </a:cubicBezTo>
                  <a:cubicBezTo>
                    <a:pt x="54207" y="318392"/>
                    <a:pt x="54070" y="318667"/>
                    <a:pt x="53932" y="318941"/>
                  </a:cubicBezTo>
                  <a:cubicBezTo>
                    <a:pt x="53795" y="319215"/>
                    <a:pt x="53658" y="319490"/>
                    <a:pt x="53384" y="319901"/>
                  </a:cubicBezTo>
                  <a:cubicBezTo>
                    <a:pt x="53384" y="319764"/>
                    <a:pt x="53521" y="319627"/>
                    <a:pt x="53521" y="319490"/>
                  </a:cubicBezTo>
                  <a:cubicBezTo>
                    <a:pt x="45291" y="335400"/>
                    <a:pt x="38296" y="351996"/>
                    <a:pt x="31438" y="368730"/>
                  </a:cubicBezTo>
                  <a:cubicBezTo>
                    <a:pt x="28146" y="376685"/>
                    <a:pt x="24992" y="384915"/>
                    <a:pt x="21837" y="393008"/>
                  </a:cubicBezTo>
                  <a:cubicBezTo>
                    <a:pt x="21151" y="394928"/>
                    <a:pt x="20465" y="396985"/>
                    <a:pt x="19505" y="398905"/>
                  </a:cubicBezTo>
                  <a:cubicBezTo>
                    <a:pt x="17311" y="403295"/>
                    <a:pt x="12647" y="406449"/>
                    <a:pt x="7572" y="405077"/>
                  </a:cubicBezTo>
                  <a:cubicBezTo>
                    <a:pt x="7710" y="404666"/>
                    <a:pt x="7572" y="404666"/>
                    <a:pt x="7435" y="404666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5" name="任意多边形: 形状 1294"/>
            <p:cNvSpPr/>
            <p:nvPr/>
          </p:nvSpPr>
          <p:spPr>
            <a:xfrm>
              <a:off x="9043020" y="4742307"/>
              <a:ext cx="529309" cy="644705"/>
            </a:xfrm>
            <a:custGeom>
              <a:avLst/>
              <a:gdLst>
                <a:gd name="connsiteX0" fmla="*/ 526969 w 529309"/>
                <a:gd name="connsiteY0" fmla="*/ 625724 h 644705"/>
                <a:gd name="connsiteX1" fmla="*/ 525597 w 529309"/>
                <a:gd name="connsiteY1" fmla="*/ 641360 h 644705"/>
                <a:gd name="connsiteX2" fmla="*/ 517093 w 529309"/>
                <a:gd name="connsiteY2" fmla="*/ 644652 h 644705"/>
                <a:gd name="connsiteX3" fmla="*/ 514076 w 529309"/>
                <a:gd name="connsiteY3" fmla="*/ 644378 h 644705"/>
                <a:gd name="connsiteX4" fmla="*/ 508452 w 529309"/>
                <a:gd name="connsiteY4" fmla="*/ 640949 h 644705"/>
                <a:gd name="connsiteX5" fmla="*/ 500909 w 529309"/>
                <a:gd name="connsiteY5" fmla="*/ 632719 h 644705"/>
                <a:gd name="connsiteX6" fmla="*/ 491993 w 529309"/>
                <a:gd name="connsiteY6" fmla="*/ 622844 h 644705"/>
                <a:gd name="connsiteX7" fmla="*/ 468950 w 529309"/>
                <a:gd name="connsiteY7" fmla="*/ 597195 h 644705"/>
                <a:gd name="connsiteX8" fmla="*/ 421767 w 529309"/>
                <a:gd name="connsiteY8" fmla="*/ 541508 h 644705"/>
                <a:gd name="connsiteX9" fmla="*/ 378699 w 529309"/>
                <a:gd name="connsiteY9" fmla="*/ 490484 h 644705"/>
                <a:gd name="connsiteX10" fmla="*/ 373350 w 529309"/>
                <a:gd name="connsiteY10" fmla="*/ 484175 h 644705"/>
                <a:gd name="connsiteX11" fmla="*/ 323972 w 529309"/>
                <a:gd name="connsiteY11" fmla="*/ 422590 h 644705"/>
                <a:gd name="connsiteX12" fmla="*/ 273223 w 529309"/>
                <a:gd name="connsiteY12" fmla="*/ 358536 h 644705"/>
                <a:gd name="connsiteX13" fmla="*/ 247300 w 529309"/>
                <a:gd name="connsiteY13" fmla="*/ 325755 h 644705"/>
                <a:gd name="connsiteX14" fmla="*/ 220691 w 529309"/>
                <a:gd name="connsiteY14" fmla="*/ 292837 h 644705"/>
                <a:gd name="connsiteX15" fmla="*/ 171450 w 529309"/>
                <a:gd name="connsiteY15" fmla="*/ 230429 h 644705"/>
                <a:gd name="connsiteX16" fmla="*/ 122347 w 529309"/>
                <a:gd name="connsiteY16" fmla="*/ 167472 h 644705"/>
                <a:gd name="connsiteX17" fmla="*/ 73107 w 529309"/>
                <a:gd name="connsiteY17" fmla="*/ 105065 h 644705"/>
                <a:gd name="connsiteX18" fmla="*/ 22220 w 529309"/>
                <a:gd name="connsiteY18" fmla="*/ 39639 h 644705"/>
                <a:gd name="connsiteX19" fmla="*/ 0 w 529309"/>
                <a:gd name="connsiteY19" fmla="*/ 10424 h 644705"/>
                <a:gd name="connsiteX20" fmla="*/ 412 w 529309"/>
                <a:gd name="connsiteY20" fmla="*/ 6584 h 644705"/>
                <a:gd name="connsiteX21" fmla="*/ 13442 w 529309"/>
                <a:gd name="connsiteY21" fmla="*/ 823 h 644705"/>
                <a:gd name="connsiteX22" fmla="*/ 16597 w 529309"/>
                <a:gd name="connsiteY22" fmla="*/ 0 h 644705"/>
                <a:gd name="connsiteX23" fmla="*/ 37308 w 529309"/>
                <a:gd name="connsiteY23" fmla="*/ 25786 h 644705"/>
                <a:gd name="connsiteX24" fmla="*/ 87920 w 529309"/>
                <a:gd name="connsiteY24" fmla="*/ 88605 h 644705"/>
                <a:gd name="connsiteX25" fmla="*/ 137709 w 529309"/>
                <a:gd name="connsiteY25" fmla="*/ 150465 h 644705"/>
                <a:gd name="connsiteX26" fmla="*/ 189144 w 529309"/>
                <a:gd name="connsiteY26" fmla="*/ 214655 h 644705"/>
                <a:gd name="connsiteX27" fmla="*/ 237836 w 529309"/>
                <a:gd name="connsiteY27" fmla="*/ 275829 h 644705"/>
                <a:gd name="connsiteX28" fmla="*/ 290642 w 529309"/>
                <a:gd name="connsiteY28" fmla="*/ 341254 h 644705"/>
                <a:gd name="connsiteX29" fmla="*/ 340294 w 529309"/>
                <a:gd name="connsiteY29" fmla="*/ 403662 h 644705"/>
                <a:gd name="connsiteX30" fmla="*/ 388437 w 529309"/>
                <a:gd name="connsiteY30" fmla="*/ 463875 h 644705"/>
                <a:gd name="connsiteX31" fmla="*/ 485958 w 529309"/>
                <a:gd name="connsiteY31" fmla="*/ 578404 h 644705"/>
                <a:gd name="connsiteX32" fmla="*/ 509138 w 529309"/>
                <a:gd name="connsiteY32" fmla="*/ 605561 h 644705"/>
                <a:gd name="connsiteX33" fmla="*/ 518328 w 529309"/>
                <a:gd name="connsiteY33" fmla="*/ 615986 h 644705"/>
                <a:gd name="connsiteX34" fmla="*/ 526969 w 529309"/>
                <a:gd name="connsiteY34" fmla="*/ 625724 h 644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29309" h="644705">
                  <a:moveTo>
                    <a:pt x="526969" y="625724"/>
                  </a:moveTo>
                  <a:cubicBezTo>
                    <a:pt x="530535" y="630525"/>
                    <a:pt x="529987" y="637245"/>
                    <a:pt x="525597" y="641360"/>
                  </a:cubicBezTo>
                  <a:cubicBezTo>
                    <a:pt x="523403" y="643555"/>
                    <a:pt x="520385" y="644789"/>
                    <a:pt x="517093" y="644652"/>
                  </a:cubicBezTo>
                  <a:cubicBezTo>
                    <a:pt x="515996" y="644789"/>
                    <a:pt x="515036" y="644652"/>
                    <a:pt x="514076" y="644378"/>
                  </a:cubicBezTo>
                  <a:cubicBezTo>
                    <a:pt x="512019" y="643829"/>
                    <a:pt x="510235" y="642595"/>
                    <a:pt x="508452" y="640949"/>
                  </a:cubicBezTo>
                  <a:cubicBezTo>
                    <a:pt x="505846" y="638480"/>
                    <a:pt x="503515" y="635462"/>
                    <a:pt x="500909" y="632719"/>
                  </a:cubicBezTo>
                  <a:cubicBezTo>
                    <a:pt x="498028" y="629427"/>
                    <a:pt x="495011" y="626135"/>
                    <a:pt x="491993" y="622844"/>
                  </a:cubicBezTo>
                  <a:cubicBezTo>
                    <a:pt x="484175" y="614340"/>
                    <a:pt x="476631" y="605836"/>
                    <a:pt x="468950" y="597195"/>
                  </a:cubicBezTo>
                  <a:cubicBezTo>
                    <a:pt x="452903" y="578952"/>
                    <a:pt x="437403" y="560299"/>
                    <a:pt x="421767" y="541508"/>
                  </a:cubicBezTo>
                  <a:cubicBezTo>
                    <a:pt x="407503" y="524363"/>
                    <a:pt x="392964" y="507629"/>
                    <a:pt x="378699" y="490484"/>
                  </a:cubicBezTo>
                  <a:cubicBezTo>
                    <a:pt x="376916" y="488427"/>
                    <a:pt x="375133" y="486232"/>
                    <a:pt x="373350" y="484175"/>
                  </a:cubicBezTo>
                  <a:cubicBezTo>
                    <a:pt x="356479" y="463738"/>
                    <a:pt x="340157" y="443301"/>
                    <a:pt x="323972" y="422590"/>
                  </a:cubicBezTo>
                  <a:cubicBezTo>
                    <a:pt x="307101" y="401193"/>
                    <a:pt x="290094" y="379933"/>
                    <a:pt x="273223" y="358536"/>
                  </a:cubicBezTo>
                  <a:cubicBezTo>
                    <a:pt x="264582" y="347563"/>
                    <a:pt x="256078" y="336591"/>
                    <a:pt x="247300" y="325755"/>
                  </a:cubicBezTo>
                  <a:cubicBezTo>
                    <a:pt x="238521" y="314782"/>
                    <a:pt x="229606" y="303809"/>
                    <a:pt x="220691" y="292837"/>
                  </a:cubicBezTo>
                  <a:cubicBezTo>
                    <a:pt x="204231" y="272125"/>
                    <a:pt x="187909" y="251277"/>
                    <a:pt x="171450" y="230429"/>
                  </a:cubicBezTo>
                  <a:cubicBezTo>
                    <a:pt x="154991" y="209306"/>
                    <a:pt x="138669" y="188458"/>
                    <a:pt x="122347" y="167472"/>
                  </a:cubicBezTo>
                  <a:cubicBezTo>
                    <a:pt x="106025" y="146487"/>
                    <a:pt x="89291" y="126050"/>
                    <a:pt x="73107" y="105065"/>
                  </a:cubicBezTo>
                  <a:cubicBezTo>
                    <a:pt x="56099" y="83393"/>
                    <a:pt x="39091" y="61722"/>
                    <a:pt x="22220" y="39639"/>
                  </a:cubicBezTo>
                  <a:cubicBezTo>
                    <a:pt x="14814" y="30038"/>
                    <a:pt x="7407" y="20300"/>
                    <a:pt x="0" y="10424"/>
                  </a:cubicBezTo>
                  <a:cubicBezTo>
                    <a:pt x="0" y="9053"/>
                    <a:pt x="137" y="7818"/>
                    <a:pt x="412" y="6584"/>
                  </a:cubicBezTo>
                  <a:cubicBezTo>
                    <a:pt x="1920" y="823"/>
                    <a:pt x="8778" y="-1234"/>
                    <a:pt x="13442" y="823"/>
                  </a:cubicBezTo>
                  <a:cubicBezTo>
                    <a:pt x="14539" y="411"/>
                    <a:pt x="15499" y="274"/>
                    <a:pt x="16597" y="0"/>
                  </a:cubicBezTo>
                  <a:cubicBezTo>
                    <a:pt x="23592" y="8778"/>
                    <a:pt x="30450" y="17145"/>
                    <a:pt x="37308" y="25786"/>
                  </a:cubicBezTo>
                  <a:cubicBezTo>
                    <a:pt x="54041" y="46772"/>
                    <a:pt x="71186" y="67620"/>
                    <a:pt x="87920" y="88605"/>
                  </a:cubicBezTo>
                  <a:cubicBezTo>
                    <a:pt x="104516" y="109317"/>
                    <a:pt x="121250" y="129891"/>
                    <a:pt x="137709" y="150465"/>
                  </a:cubicBezTo>
                  <a:cubicBezTo>
                    <a:pt x="154991" y="171861"/>
                    <a:pt x="171862" y="193396"/>
                    <a:pt x="189144" y="214655"/>
                  </a:cubicBezTo>
                  <a:cubicBezTo>
                    <a:pt x="205466" y="235092"/>
                    <a:pt x="221514" y="255529"/>
                    <a:pt x="237836" y="275829"/>
                  </a:cubicBezTo>
                  <a:cubicBezTo>
                    <a:pt x="255255" y="297774"/>
                    <a:pt x="273086" y="319446"/>
                    <a:pt x="290642" y="341254"/>
                  </a:cubicBezTo>
                  <a:cubicBezTo>
                    <a:pt x="307239" y="361965"/>
                    <a:pt x="323698" y="382814"/>
                    <a:pt x="340294" y="403662"/>
                  </a:cubicBezTo>
                  <a:cubicBezTo>
                    <a:pt x="356205" y="423687"/>
                    <a:pt x="372115" y="443987"/>
                    <a:pt x="388437" y="463875"/>
                  </a:cubicBezTo>
                  <a:cubicBezTo>
                    <a:pt x="420533" y="502554"/>
                    <a:pt x="453451" y="540273"/>
                    <a:pt x="485958" y="578404"/>
                  </a:cubicBezTo>
                  <a:cubicBezTo>
                    <a:pt x="493502" y="587593"/>
                    <a:pt x="501320" y="596509"/>
                    <a:pt x="509138" y="605561"/>
                  </a:cubicBezTo>
                  <a:cubicBezTo>
                    <a:pt x="512293" y="608990"/>
                    <a:pt x="515173" y="612557"/>
                    <a:pt x="518328" y="615986"/>
                  </a:cubicBezTo>
                  <a:cubicBezTo>
                    <a:pt x="521620" y="619277"/>
                    <a:pt x="524637" y="622295"/>
                    <a:pt x="526969" y="62572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6" name="任意多边形: 形状 1295"/>
            <p:cNvSpPr/>
            <p:nvPr/>
          </p:nvSpPr>
          <p:spPr>
            <a:xfrm>
              <a:off x="9742845" y="5046939"/>
              <a:ext cx="691663" cy="412580"/>
            </a:xfrm>
            <a:custGeom>
              <a:avLst/>
              <a:gdLst>
                <a:gd name="connsiteX0" fmla="*/ 687960 w 691663"/>
                <a:gd name="connsiteY0" fmla="*/ 10287 h 412580"/>
                <a:gd name="connsiteX1" fmla="*/ 691664 w 691663"/>
                <a:gd name="connsiteY1" fmla="*/ 16597 h 412580"/>
                <a:gd name="connsiteX2" fmla="*/ 651750 w 691663"/>
                <a:gd name="connsiteY2" fmla="*/ 40051 h 412580"/>
                <a:gd name="connsiteX3" fmla="*/ 581250 w 691663"/>
                <a:gd name="connsiteY3" fmla="*/ 81610 h 412580"/>
                <a:gd name="connsiteX4" fmla="*/ 513218 w 691663"/>
                <a:gd name="connsiteY4" fmla="*/ 122621 h 412580"/>
                <a:gd name="connsiteX5" fmla="*/ 442718 w 691663"/>
                <a:gd name="connsiteY5" fmla="*/ 164729 h 412580"/>
                <a:gd name="connsiteX6" fmla="*/ 299660 w 691663"/>
                <a:gd name="connsiteY6" fmla="*/ 247986 h 412580"/>
                <a:gd name="connsiteX7" fmla="*/ 157014 w 691663"/>
                <a:gd name="connsiteY7" fmla="*/ 330693 h 412580"/>
                <a:gd name="connsiteX8" fmla="*/ 84456 w 691663"/>
                <a:gd name="connsiteY8" fmla="*/ 372115 h 412580"/>
                <a:gd name="connsiteX9" fmla="*/ 48795 w 691663"/>
                <a:gd name="connsiteY9" fmla="*/ 392552 h 412580"/>
                <a:gd name="connsiteX10" fmla="*/ 13407 w 691663"/>
                <a:gd name="connsiteY10" fmla="*/ 411343 h 412580"/>
                <a:gd name="connsiteX11" fmla="*/ 5589 w 691663"/>
                <a:gd name="connsiteY11" fmla="*/ 412303 h 412580"/>
                <a:gd name="connsiteX12" fmla="*/ 4629 w 691663"/>
                <a:gd name="connsiteY12" fmla="*/ 412029 h 412580"/>
                <a:gd name="connsiteX13" fmla="*/ 926 w 691663"/>
                <a:gd name="connsiteY13" fmla="*/ 408326 h 412580"/>
                <a:gd name="connsiteX14" fmla="*/ 103 w 691663"/>
                <a:gd name="connsiteY14" fmla="*/ 405171 h 412580"/>
                <a:gd name="connsiteX15" fmla="*/ 103 w 691663"/>
                <a:gd name="connsiteY15" fmla="*/ 403525 h 412580"/>
                <a:gd name="connsiteX16" fmla="*/ 240 w 691663"/>
                <a:gd name="connsiteY16" fmla="*/ 402427 h 412580"/>
                <a:gd name="connsiteX17" fmla="*/ 2434 w 691663"/>
                <a:gd name="connsiteY17" fmla="*/ 398998 h 412580"/>
                <a:gd name="connsiteX18" fmla="*/ 2297 w 691663"/>
                <a:gd name="connsiteY18" fmla="*/ 398998 h 412580"/>
                <a:gd name="connsiteX19" fmla="*/ 4492 w 691663"/>
                <a:gd name="connsiteY19" fmla="*/ 397490 h 412580"/>
                <a:gd name="connsiteX20" fmla="*/ 9567 w 691663"/>
                <a:gd name="connsiteY20" fmla="*/ 394335 h 412580"/>
                <a:gd name="connsiteX21" fmla="*/ 12996 w 691663"/>
                <a:gd name="connsiteY21" fmla="*/ 392278 h 412580"/>
                <a:gd name="connsiteX22" fmla="*/ 21911 w 691663"/>
                <a:gd name="connsiteY22" fmla="*/ 386654 h 412580"/>
                <a:gd name="connsiteX23" fmla="*/ 39605 w 691663"/>
                <a:gd name="connsiteY23" fmla="*/ 375681 h 412580"/>
                <a:gd name="connsiteX24" fmla="*/ 108596 w 691663"/>
                <a:gd name="connsiteY24" fmla="*/ 333436 h 412580"/>
                <a:gd name="connsiteX25" fmla="*/ 252340 w 691663"/>
                <a:gd name="connsiteY25" fmla="*/ 247437 h 412580"/>
                <a:gd name="connsiteX26" fmla="*/ 393066 w 691663"/>
                <a:gd name="connsiteY26" fmla="*/ 163632 h 412580"/>
                <a:gd name="connsiteX27" fmla="*/ 464389 w 691663"/>
                <a:gd name="connsiteY27" fmla="*/ 120701 h 412580"/>
                <a:gd name="connsiteX28" fmla="*/ 533518 w 691663"/>
                <a:gd name="connsiteY28" fmla="*/ 78456 h 412580"/>
                <a:gd name="connsiteX29" fmla="*/ 567808 w 691663"/>
                <a:gd name="connsiteY29" fmla="*/ 57607 h 412580"/>
                <a:gd name="connsiteX30" fmla="*/ 604018 w 691663"/>
                <a:gd name="connsiteY30" fmla="*/ 35388 h 412580"/>
                <a:gd name="connsiteX31" fmla="*/ 662723 w 691663"/>
                <a:gd name="connsiteY31" fmla="*/ 0 h 412580"/>
                <a:gd name="connsiteX32" fmla="*/ 669306 w 691663"/>
                <a:gd name="connsiteY32" fmla="*/ 823 h 412580"/>
                <a:gd name="connsiteX33" fmla="*/ 685491 w 691663"/>
                <a:gd name="connsiteY33" fmla="*/ 6721 h 412580"/>
                <a:gd name="connsiteX34" fmla="*/ 687000 w 691663"/>
                <a:gd name="connsiteY34" fmla="*/ 10013 h 412580"/>
                <a:gd name="connsiteX35" fmla="*/ 687960 w 691663"/>
                <a:gd name="connsiteY35" fmla="*/ 10287 h 412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691663" h="412580">
                  <a:moveTo>
                    <a:pt x="687960" y="10287"/>
                  </a:moveTo>
                  <a:cubicBezTo>
                    <a:pt x="690018" y="11933"/>
                    <a:pt x="691115" y="14127"/>
                    <a:pt x="691664" y="16597"/>
                  </a:cubicBezTo>
                  <a:cubicBezTo>
                    <a:pt x="678359" y="24414"/>
                    <a:pt x="665054" y="32233"/>
                    <a:pt x="651750" y="40051"/>
                  </a:cubicBezTo>
                  <a:cubicBezTo>
                    <a:pt x="628433" y="54178"/>
                    <a:pt x="604704" y="67620"/>
                    <a:pt x="581250" y="81610"/>
                  </a:cubicBezTo>
                  <a:cubicBezTo>
                    <a:pt x="558618" y="95326"/>
                    <a:pt x="536124" y="109042"/>
                    <a:pt x="513218" y="122621"/>
                  </a:cubicBezTo>
                  <a:cubicBezTo>
                    <a:pt x="489764" y="136749"/>
                    <a:pt x="466310" y="150876"/>
                    <a:pt x="442718" y="164729"/>
                  </a:cubicBezTo>
                  <a:cubicBezTo>
                    <a:pt x="395261" y="192847"/>
                    <a:pt x="347392" y="220279"/>
                    <a:pt x="299660" y="247986"/>
                  </a:cubicBezTo>
                  <a:cubicBezTo>
                    <a:pt x="252066" y="275418"/>
                    <a:pt x="204608" y="303398"/>
                    <a:pt x="157014" y="330693"/>
                  </a:cubicBezTo>
                  <a:cubicBezTo>
                    <a:pt x="132874" y="344546"/>
                    <a:pt x="108596" y="358125"/>
                    <a:pt x="84456" y="372115"/>
                  </a:cubicBezTo>
                  <a:cubicBezTo>
                    <a:pt x="72523" y="378973"/>
                    <a:pt x="60727" y="385694"/>
                    <a:pt x="48795" y="392552"/>
                  </a:cubicBezTo>
                  <a:cubicBezTo>
                    <a:pt x="37410" y="399273"/>
                    <a:pt x="25752" y="406405"/>
                    <a:pt x="13407" y="411343"/>
                  </a:cubicBezTo>
                  <a:cubicBezTo>
                    <a:pt x="10801" y="412303"/>
                    <a:pt x="8195" y="412989"/>
                    <a:pt x="5589" y="412303"/>
                  </a:cubicBezTo>
                  <a:cubicBezTo>
                    <a:pt x="5315" y="412166"/>
                    <a:pt x="5041" y="412166"/>
                    <a:pt x="4629" y="412029"/>
                  </a:cubicBezTo>
                  <a:cubicBezTo>
                    <a:pt x="2983" y="411343"/>
                    <a:pt x="1612" y="409971"/>
                    <a:pt x="926" y="408326"/>
                  </a:cubicBezTo>
                  <a:cubicBezTo>
                    <a:pt x="377" y="407228"/>
                    <a:pt x="103" y="406268"/>
                    <a:pt x="103" y="405171"/>
                  </a:cubicBezTo>
                  <a:cubicBezTo>
                    <a:pt x="-34" y="404622"/>
                    <a:pt x="-34" y="404074"/>
                    <a:pt x="103" y="403525"/>
                  </a:cubicBezTo>
                  <a:cubicBezTo>
                    <a:pt x="240" y="403113"/>
                    <a:pt x="103" y="402839"/>
                    <a:pt x="240" y="402427"/>
                  </a:cubicBezTo>
                  <a:cubicBezTo>
                    <a:pt x="651" y="401193"/>
                    <a:pt x="1337" y="399959"/>
                    <a:pt x="2434" y="398998"/>
                  </a:cubicBezTo>
                  <a:cubicBezTo>
                    <a:pt x="2297" y="398998"/>
                    <a:pt x="2297" y="398998"/>
                    <a:pt x="2297" y="398998"/>
                  </a:cubicBezTo>
                  <a:cubicBezTo>
                    <a:pt x="2983" y="398450"/>
                    <a:pt x="3806" y="397901"/>
                    <a:pt x="4492" y="397490"/>
                  </a:cubicBezTo>
                  <a:cubicBezTo>
                    <a:pt x="6138" y="396392"/>
                    <a:pt x="7921" y="395158"/>
                    <a:pt x="9567" y="394335"/>
                  </a:cubicBezTo>
                  <a:cubicBezTo>
                    <a:pt x="10527" y="393512"/>
                    <a:pt x="11761" y="392963"/>
                    <a:pt x="12996" y="392278"/>
                  </a:cubicBezTo>
                  <a:cubicBezTo>
                    <a:pt x="16013" y="390358"/>
                    <a:pt x="18894" y="388575"/>
                    <a:pt x="21911" y="386654"/>
                  </a:cubicBezTo>
                  <a:cubicBezTo>
                    <a:pt x="27809" y="383088"/>
                    <a:pt x="33707" y="379247"/>
                    <a:pt x="39605" y="375681"/>
                  </a:cubicBezTo>
                  <a:cubicBezTo>
                    <a:pt x="62511" y="361417"/>
                    <a:pt x="85691" y="347427"/>
                    <a:pt x="108596" y="333436"/>
                  </a:cubicBezTo>
                  <a:cubicBezTo>
                    <a:pt x="156328" y="304221"/>
                    <a:pt x="204334" y="275829"/>
                    <a:pt x="252340" y="247437"/>
                  </a:cubicBezTo>
                  <a:cubicBezTo>
                    <a:pt x="299249" y="219593"/>
                    <a:pt x="346295" y="191750"/>
                    <a:pt x="393066" y="163632"/>
                  </a:cubicBezTo>
                  <a:cubicBezTo>
                    <a:pt x="416932" y="149367"/>
                    <a:pt x="440661" y="134965"/>
                    <a:pt x="464389" y="120701"/>
                  </a:cubicBezTo>
                  <a:cubicBezTo>
                    <a:pt x="487432" y="106710"/>
                    <a:pt x="510338" y="92309"/>
                    <a:pt x="533518" y="78456"/>
                  </a:cubicBezTo>
                  <a:cubicBezTo>
                    <a:pt x="544902" y="71461"/>
                    <a:pt x="556424" y="64740"/>
                    <a:pt x="567808" y="57607"/>
                  </a:cubicBezTo>
                  <a:cubicBezTo>
                    <a:pt x="579878" y="50201"/>
                    <a:pt x="591948" y="42794"/>
                    <a:pt x="604018" y="35388"/>
                  </a:cubicBezTo>
                  <a:cubicBezTo>
                    <a:pt x="623495" y="23317"/>
                    <a:pt x="643383" y="11933"/>
                    <a:pt x="662723" y="0"/>
                  </a:cubicBezTo>
                  <a:cubicBezTo>
                    <a:pt x="664917" y="275"/>
                    <a:pt x="667112" y="549"/>
                    <a:pt x="669306" y="823"/>
                  </a:cubicBezTo>
                  <a:cubicBezTo>
                    <a:pt x="674793" y="1646"/>
                    <a:pt x="681925" y="1920"/>
                    <a:pt x="685491" y="6721"/>
                  </a:cubicBezTo>
                  <a:cubicBezTo>
                    <a:pt x="686177" y="7681"/>
                    <a:pt x="686589" y="8778"/>
                    <a:pt x="687000" y="10013"/>
                  </a:cubicBezTo>
                  <a:cubicBezTo>
                    <a:pt x="687412" y="9876"/>
                    <a:pt x="687549" y="10150"/>
                    <a:pt x="687960" y="10287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7" name="任意多边形: 形状 1296"/>
            <p:cNvSpPr/>
            <p:nvPr/>
          </p:nvSpPr>
          <p:spPr>
            <a:xfrm>
              <a:off x="9216802" y="4789352"/>
              <a:ext cx="28803" cy="190446"/>
            </a:xfrm>
            <a:custGeom>
              <a:avLst/>
              <a:gdLst>
                <a:gd name="connsiteX0" fmla="*/ 28666 w 28803"/>
                <a:gd name="connsiteY0" fmla="*/ 183794 h 190446"/>
                <a:gd name="connsiteX1" fmla="*/ 26883 w 28803"/>
                <a:gd name="connsiteY1" fmla="*/ 187498 h 190446"/>
                <a:gd name="connsiteX2" fmla="*/ 26060 w 28803"/>
                <a:gd name="connsiteY2" fmla="*/ 188321 h 190446"/>
                <a:gd name="connsiteX3" fmla="*/ 18242 w 28803"/>
                <a:gd name="connsiteY3" fmla="*/ 190104 h 190446"/>
                <a:gd name="connsiteX4" fmla="*/ 16185 w 28803"/>
                <a:gd name="connsiteY4" fmla="*/ 189281 h 190446"/>
                <a:gd name="connsiteX5" fmla="*/ 11933 w 28803"/>
                <a:gd name="connsiteY5" fmla="*/ 183520 h 190446"/>
                <a:gd name="connsiteX6" fmla="*/ 7817 w 28803"/>
                <a:gd name="connsiteY6" fmla="*/ 164455 h 190446"/>
                <a:gd name="connsiteX7" fmla="*/ 3840 w 28803"/>
                <a:gd name="connsiteY7" fmla="*/ 125776 h 190446"/>
                <a:gd name="connsiteX8" fmla="*/ 959 w 28803"/>
                <a:gd name="connsiteY8" fmla="*/ 44029 h 190446"/>
                <a:gd name="connsiteX9" fmla="*/ 0 w 28803"/>
                <a:gd name="connsiteY9" fmla="*/ 0 h 190446"/>
                <a:gd name="connsiteX10" fmla="*/ 23591 w 28803"/>
                <a:gd name="connsiteY10" fmla="*/ 10287 h 190446"/>
                <a:gd name="connsiteX11" fmla="*/ 24551 w 28803"/>
                <a:gd name="connsiteY11" fmla="*/ 79416 h 190446"/>
                <a:gd name="connsiteX12" fmla="*/ 26472 w 28803"/>
                <a:gd name="connsiteY12" fmla="*/ 145252 h 190446"/>
                <a:gd name="connsiteX13" fmla="*/ 27980 w 28803"/>
                <a:gd name="connsiteY13" fmla="*/ 167884 h 190446"/>
                <a:gd name="connsiteX14" fmla="*/ 28803 w 28803"/>
                <a:gd name="connsiteY14" fmla="*/ 178857 h 190446"/>
                <a:gd name="connsiteX15" fmla="*/ 28666 w 28803"/>
                <a:gd name="connsiteY15" fmla="*/ 183794 h 190446"/>
                <a:gd name="connsiteX16" fmla="*/ 28666 w 28803"/>
                <a:gd name="connsiteY16" fmla="*/ 183794 h 19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" h="190446">
                  <a:moveTo>
                    <a:pt x="28666" y="183794"/>
                  </a:moveTo>
                  <a:cubicBezTo>
                    <a:pt x="28391" y="185166"/>
                    <a:pt x="27843" y="186400"/>
                    <a:pt x="26883" y="187498"/>
                  </a:cubicBezTo>
                  <a:cubicBezTo>
                    <a:pt x="26746" y="187772"/>
                    <a:pt x="26472" y="188047"/>
                    <a:pt x="26060" y="188321"/>
                  </a:cubicBezTo>
                  <a:cubicBezTo>
                    <a:pt x="23866" y="190241"/>
                    <a:pt x="20848" y="190927"/>
                    <a:pt x="18242" y="190104"/>
                  </a:cubicBezTo>
                  <a:cubicBezTo>
                    <a:pt x="17556" y="189829"/>
                    <a:pt x="16870" y="189693"/>
                    <a:pt x="16185" y="189281"/>
                  </a:cubicBezTo>
                  <a:cubicBezTo>
                    <a:pt x="13990" y="188047"/>
                    <a:pt x="12756" y="185852"/>
                    <a:pt x="11933" y="183520"/>
                  </a:cubicBezTo>
                  <a:cubicBezTo>
                    <a:pt x="9738" y="177348"/>
                    <a:pt x="8778" y="170764"/>
                    <a:pt x="7817" y="164455"/>
                  </a:cubicBezTo>
                  <a:cubicBezTo>
                    <a:pt x="5623" y="151699"/>
                    <a:pt x="4663" y="138669"/>
                    <a:pt x="3840" y="125776"/>
                  </a:cubicBezTo>
                  <a:cubicBezTo>
                    <a:pt x="1920" y="98481"/>
                    <a:pt x="1509" y="71323"/>
                    <a:pt x="959" y="44029"/>
                  </a:cubicBezTo>
                  <a:cubicBezTo>
                    <a:pt x="686" y="29352"/>
                    <a:pt x="274" y="14676"/>
                    <a:pt x="0" y="0"/>
                  </a:cubicBezTo>
                  <a:cubicBezTo>
                    <a:pt x="7955" y="3292"/>
                    <a:pt x="15773" y="6584"/>
                    <a:pt x="23591" y="10287"/>
                  </a:cubicBezTo>
                  <a:cubicBezTo>
                    <a:pt x="23728" y="33330"/>
                    <a:pt x="24139" y="56373"/>
                    <a:pt x="24551" y="79416"/>
                  </a:cubicBezTo>
                  <a:cubicBezTo>
                    <a:pt x="25100" y="101361"/>
                    <a:pt x="25512" y="123444"/>
                    <a:pt x="26472" y="145252"/>
                  </a:cubicBezTo>
                  <a:cubicBezTo>
                    <a:pt x="26746" y="152796"/>
                    <a:pt x="27295" y="160340"/>
                    <a:pt x="27980" y="167884"/>
                  </a:cubicBezTo>
                  <a:cubicBezTo>
                    <a:pt x="28118" y="171587"/>
                    <a:pt x="28529" y="175154"/>
                    <a:pt x="28803" y="178857"/>
                  </a:cubicBezTo>
                  <a:cubicBezTo>
                    <a:pt x="28666" y="180365"/>
                    <a:pt x="28941" y="182012"/>
                    <a:pt x="28666" y="183794"/>
                  </a:cubicBezTo>
                  <a:lnTo>
                    <a:pt x="28666" y="183794"/>
                  </a:ln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8" name="任意多边形: 形状 1297"/>
            <p:cNvSpPr/>
            <p:nvPr/>
          </p:nvSpPr>
          <p:spPr>
            <a:xfrm>
              <a:off x="9323203" y="4845999"/>
              <a:ext cx="28564" cy="262949"/>
            </a:xfrm>
            <a:custGeom>
              <a:avLst/>
              <a:gdLst>
                <a:gd name="connsiteX0" fmla="*/ 19786 w 28564"/>
                <a:gd name="connsiteY0" fmla="*/ 253609 h 262949"/>
                <a:gd name="connsiteX1" fmla="*/ 17317 w 28564"/>
                <a:gd name="connsiteY1" fmla="*/ 260055 h 262949"/>
                <a:gd name="connsiteX2" fmla="*/ 8676 w 28564"/>
                <a:gd name="connsiteY2" fmla="*/ 262661 h 262949"/>
                <a:gd name="connsiteX3" fmla="*/ 4836 w 28564"/>
                <a:gd name="connsiteY3" fmla="*/ 259781 h 262949"/>
                <a:gd name="connsiteX4" fmla="*/ 2778 w 28564"/>
                <a:gd name="connsiteY4" fmla="*/ 253746 h 262949"/>
                <a:gd name="connsiteX5" fmla="*/ 1818 w 28564"/>
                <a:gd name="connsiteY5" fmla="*/ 245516 h 262949"/>
                <a:gd name="connsiteX6" fmla="*/ 858 w 28564"/>
                <a:gd name="connsiteY6" fmla="*/ 225354 h 262949"/>
                <a:gd name="connsiteX7" fmla="*/ 35 w 28564"/>
                <a:gd name="connsiteY7" fmla="*/ 186949 h 262949"/>
                <a:gd name="connsiteX8" fmla="*/ 721 w 28564"/>
                <a:gd name="connsiteY8" fmla="*/ 106025 h 262949"/>
                <a:gd name="connsiteX9" fmla="*/ 2778 w 28564"/>
                <a:gd name="connsiteY9" fmla="*/ 29215 h 262949"/>
                <a:gd name="connsiteX10" fmla="*/ 3601 w 28564"/>
                <a:gd name="connsiteY10" fmla="*/ 0 h 262949"/>
                <a:gd name="connsiteX11" fmla="*/ 28564 w 28564"/>
                <a:gd name="connsiteY11" fmla="*/ 15773 h 262949"/>
                <a:gd name="connsiteX12" fmla="*/ 27879 w 28564"/>
                <a:gd name="connsiteY12" fmla="*/ 31272 h 262949"/>
                <a:gd name="connsiteX13" fmla="*/ 24587 w 28564"/>
                <a:gd name="connsiteY13" fmla="*/ 111648 h 262949"/>
                <a:gd name="connsiteX14" fmla="*/ 22666 w 28564"/>
                <a:gd name="connsiteY14" fmla="*/ 189418 h 262949"/>
                <a:gd name="connsiteX15" fmla="*/ 21706 w 28564"/>
                <a:gd name="connsiteY15" fmla="*/ 226863 h 262949"/>
                <a:gd name="connsiteX16" fmla="*/ 20609 w 28564"/>
                <a:gd name="connsiteY16" fmla="*/ 245105 h 262949"/>
                <a:gd name="connsiteX17" fmla="*/ 19786 w 28564"/>
                <a:gd name="connsiteY17" fmla="*/ 253609 h 262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564" h="262949">
                  <a:moveTo>
                    <a:pt x="19786" y="253609"/>
                  </a:moveTo>
                  <a:cubicBezTo>
                    <a:pt x="19512" y="255803"/>
                    <a:pt x="18963" y="258409"/>
                    <a:pt x="17317" y="260055"/>
                  </a:cubicBezTo>
                  <a:cubicBezTo>
                    <a:pt x="15123" y="262524"/>
                    <a:pt x="11694" y="263484"/>
                    <a:pt x="8676" y="262661"/>
                  </a:cubicBezTo>
                  <a:cubicBezTo>
                    <a:pt x="7167" y="262250"/>
                    <a:pt x="5932" y="261290"/>
                    <a:pt x="4836" y="259781"/>
                  </a:cubicBezTo>
                  <a:cubicBezTo>
                    <a:pt x="3601" y="257998"/>
                    <a:pt x="3190" y="255941"/>
                    <a:pt x="2778" y="253746"/>
                  </a:cubicBezTo>
                  <a:cubicBezTo>
                    <a:pt x="2367" y="251140"/>
                    <a:pt x="2092" y="248260"/>
                    <a:pt x="1818" y="245516"/>
                  </a:cubicBezTo>
                  <a:cubicBezTo>
                    <a:pt x="1544" y="238933"/>
                    <a:pt x="1132" y="232075"/>
                    <a:pt x="858" y="225354"/>
                  </a:cubicBezTo>
                  <a:cubicBezTo>
                    <a:pt x="309" y="212461"/>
                    <a:pt x="35" y="199705"/>
                    <a:pt x="35" y="186949"/>
                  </a:cubicBezTo>
                  <a:cubicBezTo>
                    <a:pt x="-102" y="159929"/>
                    <a:pt x="172" y="133045"/>
                    <a:pt x="721" y="106025"/>
                  </a:cubicBezTo>
                  <a:cubicBezTo>
                    <a:pt x="1132" y="80376"/>
                    <a:pt x="1955" y="54864"/>
                    <a:pt x="2778" y="29215"/>
                  </a:cubicBezTo>
                  <a:cubicBezTo>
                    <a:pt x="3053" y="19477"/>
                    <a:pt x="3327" y="9738"/>
                    <a:pt x="3601" y="0"/>
                  </a:cubicBezTo>
                  <a:cubicBezTo>
                    <a:pt x="11968" y="5075"/>
                    <a:pt x="20335" y="10424"/>
                    <a:pt x="28564" y="15773"/>
                  </a:cubicBezTo>
                  <a:cubicBezTo>
                    <a:pt x="28427" y="20985"/>
                    <a:pt x="28016" y="26198"/>
                    <a:pt x="27879" y="31272"/>
                  </a:cubicBezTo>
                  <a:cubicBezTo>
                    <a:pt x="26781" y="58019"/>
                    <a:pt x="25547" y="84765"/>
                    <a:pt x="24587" y="111648"/>
                  </a:cubicBezTo>
                  <a:cubicBezTo>
                    <a:pt x="23627" y="137571"/>
                    <a:pt x="23215" y="163495"/>
                    <a:pt x="22666" y="189418"/>
                  </a:cubicBezTo>
                  <a:cubicBezTo>
                    <a:pt x="22529" y="201900"/>
                    <a:pt x="22118" y="214381"/>
                    <a:pt x="21706" y="226863"/>
                  </a:cubicBezTo>
                  <a:cubicBezTo>
                    <a:pt x="21432" y="232898"/>
                    <a:pt x="21158" y="238933"/>
                    <a:pt x="20609" y="245105"/>
                  </a:cubicBezTo>
                  <a:cubicBezTo>
                    <a:pt x="20472" y="247711"/>
                    <a:pt x="20198" y="250591"/>
                    <a:pt x="19786" y="253609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9" name="任意多边形: 形状 1298"/>
            <p:cNvSpPr/>
            <p:nvPr/>
          </p:nvSpPr>
          <p:spPr>
            <a:xfrm>
              <a:off x="9434612" y="4949692"/>
              <a:ext cx="49240" cy="288272"/>
            </a:xfrm>
            <a:custGeom>
              <a:avLst/>
              <a:gdLst>
                <a:gd name="connsiteX0" fmla="*/ 17420 w 49240"/>
                <a:gd name="connsiteY0" fmla="*/ 277063 h 288272"/>
                <a:gd name="connsiteX1" fmla="*/ 12207 w 49240"/>
                <a:gd name="connsiteY1" fmla="*/ 287213 h 288272"/>
                <a:gd name="connsiteX2" fmla="*/ 6172 w 49240"/>
                <a:gd name="connsiteY2" fmla="*/ 287899 h 288272"/>
                <a:gd name="connsiteX3" fmla="*/ 3566 w 49240"/>
                <a:gd name="connsiteY3" fmla="*/ 286390 h 288272"/>
                <a:gd name="connsiteX4" fmla="*/ 0 w 49240"/>
                <a:gd name="connsiteY4" fmla="*/ 272537 h 288272"/>
                <a:gd name="connsiteX5" fmla="*/ 823 w 49240"/>
                <a:gd name="connsiteY5" fmla="*/ 254295 h 288272"/>
                <a:gd name="connsiteX6" fmla="*/ 3841 w 49240"/>
                <a:gd name="connsiteY6" fmla="*/ 214930 h 288272"/>
                <a:gd name="connsiteX7" fmla="*/ 12207 w 49240"/>
                <a:gd name="connsiteY7" fmla="*/ 131536 h 288272"/>
                <a:gd name="connsiteX8" fmla="*/ 20986 w 49240"/>
                <a:gd name="connsiteY8" fmla="*/ 50749 h 288272"/>
                <a:gd name="connsiteX9" fmla="*/ 27158 w 49240"/>
                <a:gd name="connsiteY9" fmla="*/ 0 h 288272"/>
                <a:gd name="connsiteX10" fmla="*/ 46497 w 49240"/>
                <a:gd name="connsiteY10" fmla="*/ 20163 h 288272"/>
                <a:gd name="connsiteX11" fmla="*/ 49241 w 49240"/>
                <a:gd name="connsiteY11" fmla="*/ 23180 h 288272"/>
                <a:gd name="connsiteX12" fmla="*/ 44029 w 49240"/>
                <a:gd name="connsiteY12" fmla="*/ 68855 h 288272"/>
                <a:gd name="connsiteX13" fmla="*/ 24140 w 49240"/>
                <a:gd name="connsiteY13" fmla="*/ 232349 h 288272"/>
                <a:gd name="connsiteX14" fmla="*/ 19888 w 49240"/>
                <a:gd name="connsiteY14" fmla="*/ 262661 h 288272"/>
                <a:gd name="connsiteX15" fmla="*/ 17420 w 49240"/>
                <a:gd name="connsiteY15" fmla="*/ 277063 h 288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240" h="288272">
                  <a:moveTo>
                    <a:pt x="17420" y="277063"/>
                  </a:moveTo>
                  <a:cubicBezTo>
                    <a:pt x="16597" y="281041"/>
                    <a:pt x="15911" y="285018"/>
                    <a:pt x="12207" y="287213"/>
                  </a:cubicBezTo>
                  <a:cubicBezTo>
                    <a:pt x="10424" y="288311"/>
                    <a:pt x="8093" y="288585"/>
                    <a:pt x="6172" y="287899"/>
                  </a:cubicBezTo>
                  <a:cubicBezTo>
                    <a:pt x="5212" y="287625"/>
                    <a:pt x="4252" y="287076"/>
                    <a:pt x="3566" y="286390"/>
                  </a:cubicBezTo>
                  <a:cubicBezTo>
                    <a:pt x="-274" y="282824"/>
                    <a:pt x="137" y="277338"/>
                    <a:pt x="0" y="272537"/>
                  </a:cubicBezTo>
                  <a:cubicBezTo>
                    <a:pt x="0" y="266365"/>
                    <a:pt x="412" y="260330"/>
                    <a:pt x="823" y="254295"/>
                  </a:cubicBezTo>
                  <a:cubicBezTo>
                    <a:pt x="1647" y="241128"/>
                    <a:pt x="2606" y="228097"/>
                    <a:pt x="3841" y="214930"/>
                  </a:cubicBezTo>
                  <a:cubicBezTo>
                    <a:pt x="6172" y="187086"/>
                    <a:pt x="9190" y="159380"/>
                    <a:pt x="12207" y="131536"/>
                  </a:cubicBezTo>
                  <a:cubicBezTo>
                    <a:pt x="15088" y="104653"/>
                    <a:pt x="17831" y="77633"/>
                    <a:pt x="20986" y="50749"/>
                  </a:cubicBezTo>
                  <a:cubicBezTo>
                    <a:pt x="22906" y="33741"/>
                    <a:pt x="24963" y="16871"/>
                    <a:pt x="27158" y="0"/>
                  </a:cubicBezTo>
                  <a:cubicBezTo>
                    <a:pt x="33742" y="6584"/>
                    <a:pt x="40189" y="13167"/>
                    <a:pt x="46497" y="20163"/>
                  </a:cubicBezTo>
                  <a:cubicBezTo>
                    <a:pt x="47458" y="21123"/>
                    <a:pt x="48281" y="22220"/>
                    <a:pt x="49241" y="23180"/>
                  </a:cubicBezTo>
                  <a:cubicBezTo>
                    <a:pt x="47458" y="38405"/>
                    <a:pt x="45812" y="53630"/>
                    <a:pt x="44029" y="68855"/>
                  </a:cubicBezTo>
                  <a:cubicBezTo>
                    <a:pt x="37445" y="123444"/>
                    <a:pt x="31410" y="177897"/>
                    <a:pt x="24140" y="232349"/>
                  </a:cubicBezTo>
                  <a:cubicBezTo>
                    <a:pt x="22769" y="242362"/>
                    <a:pt x="21397" y="252512"/>
                    <a:pt x="19888" y="262661"/>
                  </a:cubicBezTo>
                  <a:cubicBezTo>
                    <a:pt x="19065" y="267599"/>
                    <a:pt x="18243" y="272400"/>
                    <a:pt x="17420" y="277063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0" name="任意多边形: 形状 1299"/>
            <p:cNvSpPr/>
            <p:nvPr/>
          </p:nvSpPr>
          <p:spPr>
            <a:xfrm>
              <a:off x="9043569" y="4970952"/>
              <a:ext cx="223061" cy="68401"/>
            </a:xfrm>
            <a:custGeom>
              <a:avLst/>
              <a:gdLst>
                <a:gd name="connsiteX0" fmla="*/ 222885 w 223061"/>
                <a:gd name="connsiteY0" fmla="*/ 56647 h 68401"/>
                <a:gd name="connsiteX1" fmla="*/ 207386 w 223061"/>
                <a:gd name="connsiteY1" fmla="*/ 68169 h 68401"/>
                <a:gd name="connsiteX2" fmla="*/ 89428 w 223061"/>
                <a:gd name="connsiteY2" fmla="*/ 42794 h 68401"/>
                <a:gd name="connsiteX3" fmla="*/ 80101 w 223061"/>
                <a:gd name="connsiteY3" fmla="*/ 40873 h 68401"/>
                <a:gd name="connsiteX4" fmla="*/ 81747 w 223061"/>
                <a:gd name="connsiteY4" fmla="*/ 41148 h 68401"/>
                <a:gd name="connsiteX5" fmla="*/ 77495 w 223061"/>
                <a:gd name="connsiteY5" fmla="*/ 40325 h 68401"/>
                <a:gd name="connsiteX6" fmla="*/ 2194 w 223061"/>
                <a:gd name="connsiteY6" fmla="*/ 22494 h 68401"/>
                <a:gd name="connsiteX7" fmla="*/ 0 w 223061"/>
                <a:gd name="connsiteY7" fmla="*/ 0 h 68401"/>
                <a:gd name="connsiteX8" fmla="*/ 959 w 223061"/>
                <a:gd name="connsiteY8" fmla="*/ 274 h 68401"/>
                <a:gd name="connsiteX9" fmla="*/ 7681 w 223061"/>
                <a:gd name="connsiteY9" fmla="*/ 1646 h 68401"/>
                <a:gd name="connsiteX10" fmla="*/ 84902 w 223061"/>
                <a:gd name="connsiteY10" fmla="*/ 16734 h 68401"/>
                <a:gd name="connsiteX11" fmla="*/ 158831 w 223061"/>
                <a:gd name="connsiteY11" fmla="*/ 30175 h 68401"/>
                <a:gd name="connsiteX12" fmla="*/ 213421 w 223061"/>
                <a:gd name="connsiteY12" fmla="*/ 41422 h 68401"/>
                <a:gd name="connsiteX13" fmla="*/ 222885 w 223061"/>
                <a:gd name="connsiteY13" fmla="*/ 56647 h 6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3061" h="68401">
                  <a:moveTo>
                    <a:pt x="222885" y="56647"/>
                  </a:moveTo>
                  <a:cubicBezTo>
                    <a:pt x="221925" y="63642"/>
                    <a:pt x="214655" y="69677"/>
                    <a:pt x="207386" y="68169"/>
                  </a:cubicBezTo>
                  <a:cubicBezTo>
                    <a:pt x="168157" y="59527"/>
                    <a:pt x="128656" y="51572"/>
                    <a:pt x="89428" y="42794"/>
                  </a:cubicBezTo>
                  <a:cubicBezTo>
                    <a:pt x="86273" y="42108"/>
                    <a:pt x="83255" y="41559"/>
                    <a:pt x="80101" y="40873"/>
                  </a:cubicBezTo>
                  <a:cubicBezTo>
                    <a:pt x="80650" y="40873"/>
                    <a:pt x="81198" y="41011"/>
                    <a:pt x="81747" y="41148"/>
                  </a:cubicBezTo>
                  <a:cubicBezTo>
                    <a:pt x="80238" y="40873"/>
                    <a:pt x="79003" y="40599"/>
                    <a:pt x="77495" y="40325"/>
                  </a:cubicBezTo>
                  <a:cubicBezTo>
                    <a:pt x="52394" y="34701"/>
                    <a:pt x="27157" y="28803"/>
                    <a:pt x="2194" y="22494"/>
                  </a:cubicBezTo>
                  <a:cubicBezTo>
                    <a:pt x="1371" y="15087"/>
                    <a:pt x="548" y="7544"/>
                    <a:pt x="0" y="0"/>
                  </a:cubicBezTo>
                  <a:cubicBezTo>
                    <a:pt x="411" y="137"/>
                    <a:pt x="548" y="137"/>
                    <a:pt x="959" y="274"/>
                  </a:cubicBezTo>
                  <a:cubicBezTo>
                    <a:pt x="3154" y="823"/>
                    <a:pt x="5349" y="1234"/>
                    <a:pt x="7681" y="1646"/>
                  </a:cubicBezTo>
                  <a:cubicBezTo>
                    <a:pt x="33192" y="7269"/>
                    <a:pt x="58841" y="12344"/>
                    <a:pt x="84902" y="16734"/>
                  </a:cubicBezTo>
                  <a:cubicBezTo>
                    <a:pt x="109591" y="20848"/>
                    <a:pt x="134279" y="25374"/>
                    <a:pt x="158831" y="30175"/>
                  </a:cubicBezTo>
                  <a:cubicBezTo>
                    <a:pt x="177073" y="33604"/>
                    <a:pt x="195316" y="37444"/>
                    <a:pt x="213421" y="41422"/>
                  </a:cubicBezTo>
                  <a:cubicBezTo>
                    <a:pt x="219867" y="42931"/>
                    <a:pt x="223982" y="50337"/>
                    <a:pt x="222885" y="56647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1" name="任意多边形: 形状 1300"/>
            <p:cNvSpPr/>
            <p:nvPr/>
          </p:nvSpPr>
          <p:spPr>
            <a:xfrm>
              <a:off x="9077584" y="5132115"/>
              <a:ext cx="336042" cy="70856"/>
            </a:xfrm>
            <a:custGeom>
              <a:avLst/>
              <a:gdLst>
                <a:gd name="connsiteX0" fmla="*/ 336042 w 336042"/>
                <a:gd name="connsiteY0" fmla="*/ 57744 h 70856"/>
                <a:gd name="connsiteX1" fmla="*/ 327813 w 336042"/>
                <a:gd name="connsiteY1" fmla="*/ 69540 h 70856"/>
                <a:gd name="connsiteX2" fmla="*/ 318211 w 336042"/>
                <a:gd name="connsiteY2" fmla="*/ 70774 h 70856"/>
                <a:gd name="connsiteX3" fmla="*/ 313548 w 336042"/>
                <a:gd name="connsiteY3" fmla="*/ 70226 h 70856"/>
                <a:gd name="connsiteX4" fmla="*/ 303398 w 336042"/>
                <a:gd name="connsiteY4" fmla="*/ 69128 h 70856"/>
                <a:gd name="connsiteX5" fmla="*/ 276378 w 336042"/>
                <a:gd name="connsiteY5" fmla="*/ 65562 h 70856"/>
                <a:gd name="connsiteX6" fmla="*/ 206015 w 336042"/>
                <a:gd name="connsiteY6" fmla="*/ 54041 h 70856"/>
                <a:gd name="connsiteX7" fmla="*/ 169392 w 336042"/>
                <a:gd name="connsiteY7" fmla="*/ 48143 h 70856"/>
                <a:gd name="connsiteX8" fmla="*/ 129479 w 336042"/>
                <a:gd name="connsiteY8" fmla="*/ 41834 h 70856"/>
                <a:gd name="connsiteX9" fmla="*/ 51298 w 336042"/>
                <a:gd name="connsiteY9" fmla="*/ 30450 h 70856"/>
                <a:gd name="connsiteX10" fmla="*/ 10012 w 336042"/>
                <a:gd name="connsiteY10" fmla="*/ 23866 h 70856"/>
                <a:gd name="connsiteX11" fmla="*/ 2331 w 336042"/>
                <a:gd name="connsiteY11" fmla="*/ 5898 h 70856"/>
                <a:gd name="connsiteX12" fmla="*/ 0 w 336042"/>
                <a:gd name="connsiteY12" fmla="*/ 0 h 70856"/>
                <a:gd name="connsiteX13" fmla="*/ 3704 w 336042"/>
                <a:gd name="connsiteY13" fmla="*/ 548 h 70856"/>
                <a:gd name="connsiteX14" fmla="*/ 82982 w 336042"/>
                <a:gd name="connsiteY14" fmla="*/ 10973 h 70856"/>
                <a:gd name="connsiteX15" fmla="*/ 236326 w 336042"/>
                <a:gd name="connsiteY15" fmla="*/ 30724 h 70856"/>
                <a:gd name="connsiteX16" fmla="*/ 291053 w 336042"/>
                <a:gd name="connsiteY16" fmla="*/ 39365 h 70856"/>
                <a:gd name="connsiteX17" fmla="*/ 310804 w 336042"/>
                <a:gd name="connsiteY17" fmla="*/ 42519 h 70856"/>
                <a:gd name="connsiteX18" fmla="*/ 329732 w 336042"/>
                <a:gd name="connsiteY18" fmla="*/ 47183 h 70856"/>
                <a:gd name="connsiteX19" fmla="*/ 336042 w 336042"/>
                <a:gd name="connsiteY19" fmla="*/ 57744 h 7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6042" h="70856">
                  <a:moveTo>
                    <a:pt x="336042" y="57744"/>
                  </a:moveTo>
                  <a:cubicBezTo>
                    <a:pt x="335905" y="62819"/>
                    <a:pt x="332613" y="68031"/>
                    <a:pt x="327813" y="69540"/>
                  </a:cubicBezTo>
                  <a:cubicBezTo>
                    <a:pt x="324520" y="70637"/>
                    <a:pt x="321640" y="71049"/>
                    <a:pt x="318211" y="70774"/>
                  </a:cubicBezTo>
                  <a:cubicBezTo>
                    <a:pt x="316702" y="70637"/>
                    <a:pt x="315056" y="70363"/>
                    <a:pt x="313548" y="70226"/>
                  </a:cubicBezTo>
                  <a:cubicBezTo>
                    <a:pt x="310119" y="69951"/>
                    <a:pt x="306827" y="69403"/>
                    <a:pt x="303398" y="69128"/>
                  </a:cubicBezTo>
                  <a:cubicBezTo>
                    <a:pt x="294482" y="68169"/>
                    <a:pt x="285430" y="66797"/>
                    <a:pt x="276378" y="65562"/>
                  </a:cubicBezTo>
                  <a:cubicBezTo>
                    <a:pt x="252786" y="61996"/>
                    <a:pt x="229468" y="58018"/>
                    <a:pt x="206015" y="54041"/>
                  </a:cubicBezTo>
                  <a:cubicBezTo>
                    <a:pt x="193807" y="51983"/>
                    <a:pt x="181600" y="49926"/>
                    <a:pt x="169392" y="48143"/>
                  </a:cubicBezTo>
                  <a:cubicBezTo>
                    <a:pt x="156088" y="46086"/>
                    <a:pt x="142783" y="43754"/>
                    <a:pt x="129479" y="41834"/>
                  </a:cubicBezTo>
                  <a:cubicBezTo>
                    <a:pt x="103556" y="37856"/>
                    <a:pt x="77358" y="34290"/>
                    <a:pt x="51298" y="30450"/>
                  </a:cubicBezTo>
                  <a:cubicBezTo>
                    <a:pt x="37444" y="28392"/>
                    <a:pt x="23728" y="26197"/>
                    <a:pt x="10012" y="23866"/>
                  </a:cubicBezTo>
                  <a:cubicBezTo>
                    <a:pt x="7406" y="17831"/>
                    <a:pt x="4800" y="11933"/>
                    <a:pt x="2331" y="5898"/>
                  </a:cubicBezTo>
                  <a:cubicBezTo>
                    <a:pt x="1509" y="3977"/>
                    <a:pt x="823" y="1920"/>
                    <a:pt x="0" y="0"/>
                  </a:cubicBezTo>
                  <a:cubicBezTo>
                    <a:pt x="1234" y="274"/>
                    <a:pt x="2469" y="274"/>
                    <a:pt x="3704" y="548"/>
                  </a:cubicBezTo>
                  <a:cubicBezTo>
                    <a:pt x="29901" y="4663"/>
                    <a:pt x="56510" y="7818"/>
                    <a:pt x="82982" y="10973"/>
                  </a:cubicBezTo>
                  <a:cubicBezTo>
                    <a:pt x="134142" y="16870"/>
                    <a:pt x="185303" y="22768"/>
                    <a:pt x="236326" y="30724"/>
                  </a:cubicBezTo>
                  <a:cubicBezTo>
                    <a:pt x="254569" y="33604"/>
                    <a:pt x="272811" y="36484"/>
                    <a:pt x="291053" y="39365"/>
                  </a:cubicBezTo>
                  <a:cubicBezTo>
                    <a:pt x="297637" y="40462"/>
                    <a:pt x="304221" y="41422"/>
                    <a:pt x="310804" y="42519"/>
                  </a:cubicBezTo>
                  <a:cubicBezTo>
                    <a:pt x="317114" y="43617"/>
                    <a:pt x="324246" y="43479"/>
                    <a:pt x="329732" y="47183"/>
                  </a:cubicBezTo>
                  <a:cubicBezTo>
                    <a:pt x="333711" y="49240"/>
                    <a:pt x="336042" y="53218"/>
                    <a:pt x="336042" y="5774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2" name="任意多边形: 形状 1301"/>
            <p:cNvSpPr/>
            <p:nvPr/>
          </p:nvSpPr>
          <p:spPr>
            <a:xfrm>
              <a:off x="9213922" y="5312069"/>
              <a:ext cx="318626" cy="45399"/>
            </a:xfrm>
            <a:custGeom>
              <a:avLst/>
              <a:gdLst>
                <a:gd name="connsiteX0" fmla="*/ 318622 w 318626"/>
                <a:gd name="connsiteY0" fmla="*/ 32370 h 45399"/>
                <a:gd name="connsiteX1" fmla="*/ 310256 w 318626"/>
                <a:gd name="connsiteY1" fmla="*/ 44302 h 45399"/>
                <a:gd name="connsiteX2" fmla="*/ 302163 w 318626"/>
                <a:gd name="connsiteY2" fmla="*/ 45400 h 45399"/>
                <a:gd name="connsiteX3" fmla="*/ 298186 w 318626"/>
                <a:gd name="connsiteY3" fmla="*/ 45125 h 45399"/>
                <a:gd name="connsiteX4" fmla="*/ 288722 w 318626"/>
                <a:gd name="connsiteY4" fmla="*/ 44988 h 45399"/>
                <a:gd name="connsiteX5" fmla="*/ 262798 w 318626"/>
                <a:gd name="connsiteY5" fmla="*/ 44166 h 45399"/>
                <a:gd name="connsiteX6" fmla="*/ 191338 w 318626"/>
                <a:gd name="connsiteY6" fmla="*/ 39228 h 45399"/>
                <a:gd name="connsiteX7" fmla="*/ 193395 w 318626"/>
                <a:gd name="connsiteY7" fmla="*/ 39365 h 45399"/>
                <a:gd name="connsiteX8" fmla="*/ 142921 w 318626"/>
                <a:gd name="connsiteY8" fmla="*/ 34427 h 45399"/>
                <a:gd name="connsiteX9" fmla="*/ 92171 w 318626"/>
                <a:gd name="connsiteY9" fmla="*/ 29901 h 45399"/>
                <a:gd name="connsiteX10" fmla="*/ 35524 w 318626"/>
                <a:gd name="connsiteY10" fmla="*/ 25786 h 45399"/>
                <a:gd name="connsiteX11" fmla="*/ 27020 w 318626"/>
                <a:gd name="connsiteY11" fmla="*/ 20025 h 45399"/>
                <a:gd name="connsiteX12" fmla="*/ 0 w 318626"/>
                <a:gd name="connsiteY12" fmla="*/ 0 h 45399"/>
                <a:gd name="connsiteX13" fmla="*/ 17556 w 318626"/>
                <a:gd name="connsiteY13" fmla="*/ 411 h 45399"/>
                <a:gd name="connsiteX14" fmla="*/ 97932 w 318626"/>
                <a:gd name="connsiteY14" fmla="*/ 3292 h 45399"/>
                <a:gd name="connsiteX15" fmla="*/ 161711 w 318626"/>
                <a:gd name="connsiteY15" fmla="*/ 6721 h 45399"/>
                <a:gd name="connsiteX16" fmla="*/ 223022 w 318626"/>
                <a:gd name="connsiteY16" fmla="*/ 11796 h 45399"/>
                <a:gd name="connsiteX17" fmla="*/ 223708 w 318626"/>
                <a:gd name="connsiteY17" fmla="*/ 11796 h 45399"/>
                <a:gd name="connsiteX18" fmla="*/ 224668 w 318626"/>
                <a:gd name="connsiteY18" fmla="*/ 11933 h 45399"/>
                <a:gd name="connsiteX19" fmla="*/ 225902 w 318626"/>
                <a:gd name="connsiteY19" fmla="*/ 12070 h 45399"/>
                <a:gd name="connsiteX20" fmla="*/ 226725 w 318626"/>
                <a:gd name="connsiteY20" fmla="*/ 12207 h 45399"/>
                <a:gd name="connsiteX21" fmla="*/ 233583 w 318626"/>
                <a:gd name="connsiteY21" fmla="*/ 12756 h 45399"/>
                <a:gd name="connsiteX22" fmla="*/ 234132 w 318626"/>
                <a:gd name="connsiteY22" fmla="*/ 12756 h 45399"/>
                <a:gd name="connsiteX23" fmla="*/ 234818 w 318626"/>
                <a:gd name="connsiteY23" fmla="*/ 12756 h 45399"/>
                <a:gd name="connsiteX24" fmla="*/ 245105 w 318626"/>
                <a:gd name="connsiteY24" fmla="*/ 13579 h 45399"/>
                <a:gd name="connsiteX25" fmla="*/ 245791 w 318626"/>
                <a:gd name="connsiteY25" fmla="*/ 13579 h 45399"/>
                <a:gd name="connsiteX26" fmla="*/ 246340 w 318626"/>
                <a:gd name="connsiteY26" fmla="*/ 13579 h 45399"/>
                <a:gd name="connsiteX27" fmla="*/ 246476 w 318626"/>
                <a:gd name="connsiteY27" fmla="*/ 13579 h 45399"/>
                <a:gd name="connsiteX28" fmla="*/ 251003 w 318626"/>
                <a:gd name="connsiteY28" fmla="*/ 13990 h 45399"/>
                <a:gd name="connsiteX29" fmla="*/ 295580 w 318626"/>
                <a:gd name="connsiteY29" fmla="*/ 17693 h 45399"/>
                <a:gd name="connsiteX30" fmla="*/ 300517 w 318626"/>
                <a:gd name="connsiteY30" fmla="*/ 18105 h 45399"/>
                <a:gd name="connsiteX31" fmla="*/ 310942 w 318626"/>
                <a:gd name="connsiteY31" fmla="*/ 19888 h 45399"/>
                <a:gd name="connsiteX32" fmla="*/ 318622 w 318626"/>
                <a:gd name="connsiteY32" fmla="*/ 32370 h 45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8626" h="45399">
                  <a:moveTo>
                    <a:pt x="318622" y="32370"/>
                  </a:moveTo>
                  <a:cubicBezTo>
                    <a:pt x="318622" y="37444"/>
                    <a:pt x="315193" y="42657"/>
                    <a:pt x="310256" y="44302"/>
                  </a:cubicBezTo>
                  <a:cubicBezTo>
                    <a:pt x="307513" y="45263"/>
                    <a:pt x="305044" y="45400"/>
                    <a:pt x="302163" y="45400"/>
                  </a:cubicBezTo>
                  <a:cubicBezTo>
                    <a:pt x="300929" y="45263"/>
                    <a:pt x="299557" y="45263"/>
                    <a:pt x="298186" y="45125"/>
                  </a:cubicBezTo>
                  <a:cubicBezTo>
                    <a:pt x="295031" y="45125"/>
                    <a:pt x="291876" y="44988"/>
                    <a:pt x="288722" y="44988"/>
                  </a:cubicBezTo>
                  <a:cubicBezTo>
                    <a:pt x="280081" y="44851"/>
                    <a:pt x="271439" y="44714"/>
                    <a:pt x="262798" y="44166"/>
                  </a:cubicBezTo>
                  <a:cubicBezTo>
                    <a:pt x="238933" y="43068"/>
                    <a:pt x="215204" y="41148"/>
                    <a:pt x="191338" y="39228"/>
                  </a:cubicBezTo>
                  <a:cubicBezTo>
                    <a:pt x="192161" y="39228"/>
                    <a:pt x="192847" y="39228"/>
                    <a:pt x="193395" y="39365"/>
                  </a:cubicBezTo>
                  <a:cubicBezTo>
                    <a:pt x="176388" y="37993"/>
                    <a:pt x="159517" y="36210"/>
                    <a:pt x="142921" y="34427"/>
                  </a:cubicBezTo>
                  <a:cubicBezTo>
                    <a:pt x="126050" y="32781"/>
                    <a:pt x="109042" y="31409"/>
                    <a:pt x="92171" y="29901"/>
                  </a:cubicBezTo>
                  <a:cubicBezTo>
                    <a:pt x="73243" y="28255"/>
                    <a:pt x="54452" y="27021"/>
                    <a:pt x="35524" y="25786"/>
                  </a:cubicBezTo>
                  <a:cubicBezTo>
                    <a:pt x="32644" y="23866"/>
                    <a:pt x="29901" y="22083"/>
                    <a:pt x="27020" y="20025"/>
                  </a:cubicBezTo>
                  <a:cubicBezTo>
                    <a:pt x="17831" y="13579"/>
                    <a:pt x="8778" y="6995"/>
                    <a:pt x="0" y="0"/>
                  </a:cubicBezTo>
                  <a:cubicBezTo>
                    <a:pt x="5898" y="137"/>
                    <a:pt x="11658" y="274"/>
                    <a:pt x="17556" y="411"/>
                  </a:cubicBezTo>
                  <a:cubicBezTo>
                    <a:pt x="44302" y="1234"/>
                    <a:pt x="71186" y="2057"/>
                    <a:pt x="97932" y="3292"/>
                  </a:cubicBezTo>
                  <a:cubicBezTo>
                    <a:pt x="119329" y="4389"/>
                    <a:pt x="140452" y="5486"/>
                    <a:pt x="161711" y="6721"/>
                  </a:cubicBezTo>
                  <a:cubicBezTo>
                    <a:pt x="182148" y="8092"/>
                    <a:pt x="202586" y="10012"/>
                    <a:pt x="223022" y="11796"/>
                  </a:cubicBezTo>
                  <a:cubicBezTo>
                    <a:pt x="223296" y="11933"/>
                    <a:pt x="223571" y="11933"/>
                    <a:pt x="223708" y="11796"/>
                  </a:cubicBezTo>
                  <a:cubicBezTo>
                    <a:pt x="223983" y="11796"/>
                    <a:pt x="224394" y="11796"/>
                    <a:pt x="224668" y="11933"/>
                  </a:cubicBezTo>
                  <a:cubicBezTo>
                    <a:pt x="225079" y="11933"/>
                    <a:pt x="225491" y="11933"/>
                    <a:pt x="225902" y="12070"/>
                  </a:cubicBezTo>
                  <a:cubicBezTo>
                    <a:pt x="226177" y="12070"/>
                    <a:pt x="226451" y="12070"/>
                    <a:pt x="226725" y="12207"/>
                  </a:cubicBezTo>
                  <a:cubicBezTo>
                    <a:pt x="228920" y="12344"/>
                    <a:pt x="231252" y="12618"/>
                    <a:pt x="233583" y="12756"/>
                  </a:cubicBezTo>
                  <a:cubicBezTo>
                    <a:pt x="233858" y="12756"/>
                    <a:pt x="233995" y="12756"/>
                    <a:pt x="234132" y="12756"/>
                  </a:cubicBezTo>
                  <a:cubicBezTo>
                    <a:pt x="234406" y="12756"/>
                    <a:pt x="234543" y="12756"/>
                    <a:pt x="234818" y="12756"/>
                  </a:cubicBezTo>
                  <a:cubicBezTo>
                    <a:pt x="238247" y="13030"/>
                    <a:pt x="241676" y="13305"/>
                    <a:pt x="245105" y="13579"/>
                  </a:cubicBezTo>
                  <a:cubicBezTo>
                    <a:pt x="245242" y="13441"/>
                    <a:pt x="245516" y="13579"/>
                    <a:pt x="245791" y="13579"/>
                  </a:cubicBezTo>
                  <a:cubicBezTo>
                    <a:pt x="245928" y="13441"/>
                    <a:pt x="246065" y="13579"/>
                    <a:pt x="246340" y="13579"/>
                  </a:cubicBezTo>
                  <a:lnTo>
                    <a:pt x="246476" y="13579"/>
                  </a:lnTo>
                  <a:cubicBezTo>
                    <a:pt x="248122" y="13579"/>
                    <a:pt x="249631" y="13853"/>
                    <a:pt x="251003" y="13990"/>
                  </a:cubicBezTo>
                  <a:cubicBezTo>
                    <a:pt x="265953" y="15088"/>
                    <a:pt x="280766" y="16459"/>
                    <a:pt x="295580" y="17693"/>
                  </a:cubicBezTo>
                  <a:cubicBezTo>
                    <a:pt x="297226" y="17693"/>
                    <a:pt x="299009" y="17831"/>
                    <a:pt x="300517" y="18105"/>
                  </a:cubicBezTo>
                  <a:cubicBezTo>
                    <a:pt x="304084" y="18379"/>
                    <a:pt x="307787" y="18379"/>
                    <a:pt x="310942" y="19888"/>
                  </a:cubicBezTo>
                  <a:cubicBezTo>
                    <a:pt x="315743" y="22357"/>
                    <a:pt x="318760" y="27157"/>
                    <a:pt x="318622" y="32370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3" name="任意多边形: 形状 1302"/>
            <p:cNvSpPr/>
            <p:nvPr/>
          </p:nvSpPr>
          <p:spPr>
            <a:xfrm>
              <a:off x="9854846" y="5147340"/>
              <a:ext cx="66547" cy="245837"/>
            </a:xfrm>
            <a:custGeom>
              <a:avLst/>
              <a:gdLst>
                <a:gd name="connsiteX0" fmla="*/ 17581 w 66547"/>
                <a:gd name="connsiteY0" fmla="*/ 236052 h 245837"/>
                <a:gd name="connsiteX1" fmla="*/ 13192 w 66547"/>
                <a:gd name="connsiteY1" fmla="*/ 244419 h 245837"/>
                <a:gd name="connsiteX2" fmla="*/ 12369 w 66547"/>
                <a:gd name="connsiteY2" fmla="*/ 244968 h 245837"/>
                <a:gd name="connsiteX3" fmla="*/ 5922 w 66547"/>
                <a:gd name="connsiteY3" fmla="*/ 245516 h 245837"/>
                <a:gd name="connsiteX4" fmla="*/ 2355 w 66547"/>
                <a:gd name="connsiteY4" fmla="*/ 243459 h 245837"/>
                <a:gd name="connsiteX5" fmla="*/ 24 w 66547"/>
                <a:gd name="connsiteY5" fmla="*/ 235504 h 245837"/>
                <a:gd name="connsiteX6" fmla="*/ 847 w 66547"/>
                <a:gd name="connsiteY6" fmla="*/ 226177 h 245837"/>
                <a:gd name="connsiteX7" fmla="*/ 4002 w 66547"/>
                <a:gd name="connsiteY7" fmla="*/ 206014 h 245837"/>
                <a:gd name="connsiteX8" fmla="*/ 11271 w 66547"/>
                <a:gd name="connsiteY8" fmla="*/ 165964 h 245837"/>
                <a:gd name="connsiteX9" fmla="*/ 26222 w 66547"/>
                <a:gd name="connsiteY9" fmla="*/ 85314 h 245837"/>
                <a:gd name="connsiteX10" fmla="*/ 37880 w 66547"/>
                <a:gd name="connsiteY10" fmla="*/ 25649 h 245837"/>
                <a:gd name="connsiteX11" fmla="*/ 66547 w 66547"/>
                <a:gd name="connsiteY11" fmla="*/ 0 h 245837"/>
                <a:gd name="connsiteX12" fmla="*/ 65175 w 66547"/>
                <a:gd name="connsiteY12" fmla="*/ 6309 h 245837"/>
                <a:gd name="connsiteX13" fmla="*/ 49265 w 66547"/>
                <a:gd name="connsiteY13" fmla="*/ 86411 h 245837"/>
                <a:gd name="connsiteX14" fmla="*/ 32943 w 66547"/>
                <a:gd name="connsiteY14" fmla="*/ 167335 h 245837"/>
                <a:gd name="connsiteX15" fmla="*/ 24164 w 66547"/>
                <a:gd name="connsiteY15" fmla="*/ 208346 h 245837"/>
                <a:gd name="connsiteX16" fmla="*/ 19775 w 66547"/>
                <a:gd name="connsiteY16" fmla="*/ 227548 h 245837"/>
                <a:gd name="connsiteX17" fmla="*/ 17581 w 66547"/>
                <a:gd name="connsiteY17" fmla="*/ 236052 h 2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547" h="245837">
                  <a:moveTo>
                    <a:pt x="17581" y="236052"/>
                  </a:moveTo>
                  <a:cubicBezTo>
                    <a:pt x="16621" y="239070"/>
                    <a:pt x="15935" y="242362"/>
                    <a:pt x="13192" y="244419"/>
                  </a:cubicBezTo>
                  <a:cubicBezTo>
                    <a:pt x="12917" y="244556"/>
                    <a:pt x="12506" y="244831"/>
                    <a:pt x="12369" y="244968"/>
                  </a:cubicBezTo>
                  <a:cubicBezTo>
                    <a:pt x="10174" y="245928"/>
                    <a:pt x="7979" y="246065"/>
                    <a:pt x="5922" y="245516"/>
                  </a:cubicBezTo>
                  <a:cubicBezTo>
                    <a:pt x="4688" y="245105"/>
                    <a:pt x="3453" y="244556"/>
                    <a:pt x="2355" y="243459"/>
                  </a:cubicBezTo>
                  <a:cubicBezTo>
                    <a:pt x="299" y="241264"/>
                    <a:pt x="-113" y="238521"/>
                    <a:pt x="24" y="235504"/>
                  </a:cubicBezTo>
                  <a:cubicBezTo>
                    <a:pt x="299" y="232486"/>
                    <a:pt x="573" y="229194"/>
                    <a:pt x="847" y="226177"/>
                  </a:cubicBezTo>
                  <a:cubicBezTo>
                    <a:pt x="1807" y="219319"/>
                    <a:pt x="2767" y="212735"/>
                    <a:pt x="4002" y="206014"/>
                  </a:cubicBezTo>
                  <a:cubicBezTo>
                    <a:pt x="6196" y="192573"/>
                    <a:pt x="8940" y="179268"/>
                    <a:pt x="11271" y="165964"/>
                  </a:cubicBezTo>
                  <a:cubicBezTo>
                    <a:pt x="16346" y="138943"/>
                    <a:pt x="21147" y="112060"/>
                    <a:pt x="26222" y="85314"/>
                  </a:cubicBezTo>
                  <a:cubicBezTo>
                    <a:pt x="29925" y="65425"/>
                    <a:pt x="33903" y="45537"/>
                    <a:pt x="37880" y="25649"/>
                  </a:cubicBezTo>
                  <a:cubicBezTo>
                    <a:pt x="46932" y="16596"/>
                    <a:pt x="56671" y="8230"/>
                    <a:pt x="66547" y="0"/>
                  </a:cubicBezTo>
                  <a:cubicBezTo>
                    <a:pt x="65998" y="2195"/>
                    <a:pt x="65724" y="4115"/>
                    <a:pt x="65175" y="6309"/>
                  </a:cubicBezTo>
                  <a:cubicBezTo>
                    <a:pt x="59689" y="33056"/>
                    <a:pt x="54477" y="59665"/>
                    <a:pt x="49265" y="86411"/>
                  </a:cubicBezTo>
                  <a:cubicBezTo>
                    <a:pt x="44053" y="113431"/>
                    <a:pt x="38566" y="140452"/>
                    <a:pt x="32943" y="167335"/>
                  </a:cubicBezTo>
                  <a:cubicBezTo>
                    <a:pt x="30062" y="181051"/>
                    <a:pt x="27182" y="194767"/>
                    <a:pt x="24164" y="208346"/>
                  </a:cubicBezTo>
                  <a:cubicBezTo>
                    <a:pt x="22793" y="214793"/>
                    <a:pt x="21284" y="221239"/>
                    <a:pt x="19775" y="227548"/>
                  </a:cubicBezTo>
                  <a:cubicBezTo>
                    <a:pt x="19227" y="230292"/>
                    <a:pt x="18404" y="233172"/>
                    <a:pt x="17581" y="236052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4" name="任意多边形: 形状 1303"/>
            <p:cNvSpPr/>
            <p:nvPr/>
          </p:nvSpPr>
          <p:spPr>
            <a:xfrm>
              <a:off x="10007980" y="5063261"/>
              <a:ext cx="72655" cy="240214"/>
            </a:xfrm>
            <a:custGeom>
              <a:avLst/>
              <a:gdLst>
                <a:gd name="connsiteX0" fmla="*/ 26433 w 72655"/>
                <a:gd name="connsiteY0" fmla="*/ 200939 h 240214"/>
                <a:gd name="connsiteX1" fmla="*/ 20671 w 72655"/>
                <a:gd name="connsiteY1" fmla="*/ 220965 h 240214"/>
                <a:gd name="connsiteX2" fmla="*/ 15186 w 72655"/>
                <a:gd name="connsiteY2" fmla="*/ 235641 h 240214"/>
                <a:gd name="connsiteX3" fmla="*/ 5584 w 72655"/>
                <a:gd name="connsiteY3" fmla="*/ 239893 h 240214"/>
                <a:gd name="connsiteX4" fmla="*/ 2155 w 72655"/>
                <a:gd name="connsiteY4" fmla="*/ 237835 h 240214"/>
                <a:gd name="connsiteX5" fmla="*/ 647 w 72655"/>
                <a:gd name="connsiteY5" fmla="*/ 226725 h 240214"/>
                <a:gd name="connsiteX6" fmla="*/ 4350 w 72655"/>
                <a:gd name="connsiteY6" fmla="*/ 208346 h 240214"/>
                <a:gd name="connsiteX7" fmla="*/ 12442 w 72655"/>
                <a:gd name="connsiteY7" fmla="*/ 170764 h 240214"/>
                <a:gd name="connsiteX8" fmla="*/ 29450 w 72655"/>
                <a:gd name="connsiteY8" fmla="*/ 94229 h 240214"/>
                <a:gd name="connsiteX9" fmla="*/ 29587 w 72655"/>
                <a:gd name="connsiteY9" fmla="*/ 93817 h 240214"/>
                <a:gd name="connsiteX10" fmla="*/ 29862 w 72655"/>
                <a:gd name="connsiteY10" fmla="*/ 92720 h 240214"/>
                <a:gd name="connsiteX11" fmla="*/ 31370 w 72655"/>
                <a:gd name="connsiteY11" fmla="*/ 86000 h 240214"/>
                <a:gd name="connsiteX12" fmla="*/ 31508 w 72655"/>
                <a:gd name="connsiteY12" fmla="*/ 85039 h 240214"/>
                <a:gd name="connsiteX13" fmla="*/ 31645 w 72655"/>
                <a:gd name="connsiteY13" fmla="*/ 84628 h 240214"/>
                <a:gd name="connsiteX14" fmla="*/ 48103 w 72655"/>
                <a:gd name="connsiteY14" fmla="*/ 7681 h 240214"/>
                <a:gd name="connsiteX15" fmla="*/ 72656 w 72655"/>
                <a:gd name="connsiteY15" fmla="*/ 0 h 240214"/>
                <a:gd name="connsiteX16" fmla="*/ 56334 w 72655"/>
                <a:gd name="connsiteY16" fmla="*/ 76810 h 240214"/>
                <a:gd name="connsiteX17" fmla="*/ 55511 w 72655"/>
                <a:gd name="connsiteY17" fmla="*/ 81062 h 240214"/>
                <a:gd name="connsiteX18" fmla="*/ 36308 w 72655"/>
                <a:gd name="connsiteY18" fmla="*/ 163632 h 240214"/>
                <a:gd name="connsiteX19" fmla="*/ 26433 w 72655"/>
                <a:gd name="connsiteY19" fmla="*/ 200939 h 24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2655" h="240214">
                  <a:moveTo>
                    <a:pt x="26433" y="200939"/>
                  </a:moveTo>
                  <a:cubicBezTo>
                    <a:pt x="24650" y="207660"/>
                    <a:pt x="22729" y="214244"/>
                    <a:pt x="20671" y="220965"/>
                  </a:cubicBezTo>
                  <a:cubicBezTo>
                    <a:pt x="19163" y="225903"/>
                    <a:pt x="17654" y="230977"/>
                    <a:pt x="15186" y="235641"/>
                  </a:cubicBezTo>
                  <a:cubicBezTo>
                    <a:pt x="13265" y="239207"/>
                    <a:pt x="9150" y="240990"/>
                    <a:pt x="5584" y="239893"/>
                  </a:cubicBezTo>
                  <a:cubicBezTo>
                    <a:pt x="4350" y="239481"/>
                    <a:pt x="3253" y="238933"/>
                    <a:pt x="2155" y="237835"/>
                  </a:cubicBezTo>
                  <a:cubicBezTo>
                    <a:pt x="-862" y="234681"/>
                    <a:pt x="-39" y="230429"/>
                    <a:pt x="647" y="226725"/>
                  </a:cubicBezTo>
                  <a:cubicBezTo>
                    <a:pt x="1744" y="220554"/>
                    <a:pt x="2978" y="214518"/>
                    <a:pt x="4350" y="208346"/>
                  </a:cubicBezTo>
                  <a:cubicBezTo>
                    <a:pt x="6955" y="195728"/>
                    <a:pt x="9699" y="183383"/>
                    <a:pt x="12442" y="170764"/>
                  </a:cubicBezTo>
                  <a:cubicBezTo>
                    <a:pt x="18066" y="145252"/>
                    <a:pt x="23964" y="119741"/>
                    <a:pt x="29450" y="94229"/>
                  </a:cubicBezTo>
                  <a:cubicBezTo>
                    <a:pt x="29450" y="94092"/>
                    <a:pt x="29587" y="93955"/>
                    <a:pt x="29587" y="93817"/>
                  </a:cubicBezTo>
                  <a:cubicBezTo>
                    <a:pt x="29724" y="93406"/>
                    <a:pt x="29862" y="93132"/>
                    <a:pt x="29862" y="92720"/>
                  </a:cubicBezTo>
                  <a:cubicBezTo>
                    <a:pt x="30410" y="90526"/>
                    <a:pt x="30822" y="88194"/>
                    <a:pt x="31370" y="86000"/>
                  </a:cubicBezTo>
                  <a:cubicBezTo>
                    <a:pt x="31508" y="85725"/>
                    <a:pt x="31508" y="85451"/>
                    <a:pt x="31508" y="85039"/>
                  </a:cubicBezTo>
                  <a:cubicBezTo>
                    <a:pt x="31508" y="84902"/>
                    <a:pt x="31645" y="84765"/>
                    <a:pt x="31645" y="84628"/>
                  </a:cubicBezTo>
                  <a:cubicBezTo>
                    <a:pt x="37268" y="58979"/>
                    <a:pt x="42618" y="33330"/>
                    <a:pt x="48103" y="7681"/>
                  </a:cubicBezTo>
                  <a:cubicBezTo>
                    <a:pt x="56196" y="4938"/>
                    <a:pt x="64289" y="2469"/>
                    <a:pt x="72656" y="0"/>
                  </a:cubicBezTo>
                  <a:cubicBezTo>
                    <a:pt x="67306" y="25512"/>
                    <a:pt x="61957" y="51435"/>
                    <a:pt x="56334" y="76810"/>
                  </a:cubicBezTo>
                  <a:cubicBezTo>
                    <a:pt x="56059" y="78318"/>
                    <a:pt x="55785" y="79553"/>
                    <a:pt x="55511" y="81062"/>
                  </a:cubicBezTo>
                  <a:cubicBezTo>
                    <a:pt x="49476" y="108631"/>
                    <a:pt x="43029" y="136200"/>
                    <a:pt x="36308" y="163632"/>
                  </a:cubicBezTo>
                  <a:cubicBezTo>
                    <a:pt x="32879" y="176113"/>
                    <a:pt x="29862" y="188458"/>
                    <a:pt x="26433" y="200939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5" name="任意多边形: 形状 1304"/>
            <p:cNvSpPr/>
            <p:nvPr/>
          </p:nvSpPr>
          <p:spPr>
            <a:xfrm>
              <a:off x="10169652" y="5041452"/>
              <a:ext cx="69128" cy="166866"/>
            </a:xfrm>
            <a:custGeom>
              <a:avLst/>
              <a:gdLst>
                <a:gd name="connsiteX0" fmla="*/ 51023 w 69128"/>
                <a:gd name="connsiteY0" fmla="*/ 686 h 166866"/>
                <a:gd name="connsiteX1" fmla="*/ 69128 w 69128"/>
                <a:gd name="connsiteY1" fmla="*/ 0 h 166866"/>
                <a:gd name="connsiteX2" fmla="*/ 48554 w 69128"/>
                <a:gd name="connsiteY2" fmla="*/ 64054 h 166866"/>
                <a:gd name="connsiteX3" fmla="*/ 31547 w 69128"/>
                <a:gd name="connsiteY3" fmla="*/ 116997 h 166866"/>
                <a:gd name="connsiteX4" fmla="*/ 22494 w 69128"/>
                <a:gd name="connsiteY4" fmla="*/ 143332 h 166866"/>
                <a:gd name="connsiteX5" fmla="*/ 18380 w 69128"/>
                <a:gd name="connsiteY5" fmla="*/ 154716 h 166866"/>
                <a:gd name="connsiteX6" fmla="*/ 14814 w 69128"/>
                <a:gd name="connsiteY6" fmla="*/ 163220 h 166866"/>
                <a:gd name="connsiteX7" fmla="*/ 5623 w 69128"/>
                <a:gd name="connsiteY7" fmla="*/ 166512 h 166866"/>
                <a:gd name="connsiteX8" fmla="*/ 275 w 69128"/>
                <a:gd name="connsiteY8" fmla="*/ 160889 h 166866"/>
                <a:gd name="connsiteX9" fmla="*/ 137 w 69128"/>
                <a:gd name="connsiteY9" fmla="*/ 154854 h 166866"/>
                <a:gd name="connsiteX10" fmla="*/ 2058 w 69128"/>
                <a:gd name="connsiteY10" fmla="*/ 145801 h 166866"/>
                <a:gd name="connsiteX11" fmla="*/ 6583 w 69128"/>
                <a:gd name="connsiteY11" fmla="*/ 127559 h 166866"/>
                <a:gd name="connsiteX12" fmla="*/ 17831 w 69128"/>
                <a:gd name="connsiteY12" fmla="*/ 88331 h 166866"/>
                <a:gd name="connsiteX13" fmla="*/ 40873 w 69128"/>
                <a:gd name="connsiteY13" fmla="*/ 10013 h 166866"/>
                <a:gd name="connsiteX14" fmla="*/ 43479 w 69128"/>
                <a:gd name="connsiteY14" fmla="*/ 1098 h 166866"/>
                <a:gd name="connsiteX15" fmla="*/ 46223 w 69128"/>
                <a:gd name="connsiteY15" fmla="*/ 960 h 166866"/>
                <a:gd name="connsiteX16" fmla="*/ 50064 w 69128"/>
                <a:gd name="connsiteY16" fmla="*/ 686 h 166866"/>
                <a:gd name="connsiteX17" fmla="*/ 51023 w 69128"/>
                <a:gd name="connsiteY17" fmla="*/ 686 h 166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128" h="166866">
                  <a:moveTo>
                    <a:pt x="51023" y="686"/>
                  </a:moveTo>
                  <a:cubicBezTo>
                    <a:pt x="57058" y="411"/>
                    <a:pt x="63093" y="137"/>
                    <a:pt x="69128" y="0"/>
                  </a:cubicBezTo>
                  <a:cubicBezTo>
                    <a:pt x="62408" y="21397"/>
                    <a:pt x="55550" y="42794"/>
                    <a:pt x="48554" y="64054"/>
                  </a:cubicBezTo>
                  <a:cubicBezTo>
                    <a:pt x="42931" y="81747"/>
                    <a:pt x="37307" y="99578"/>
                    <a:pt x="31547" y="116997"/>
                  </a:cubicBezTo>
                  <a:cubicBezTo>
                    <a:pt x="28530" y="125776"/>
                    <a:pt x="25649" y="134554"/>
                    <a:pt x="22494" y="143332"/>
                  </a:cubicBezTo>
                  <a:cubicBezTo>
                    <a:pt x="21122" y="147173"/>
                    <a:pt x="19751" y="150876"/>
                    <a:pt x="18380" y="154716"/>
                  </a:cubicBezTo>
                  <a:cubicBezTo>
                    <a:pt x="17420" y="157460"/>
                    <a:pt x="16597" y="160752"/>
                    <a:pt x="14814" y="163220"/>
                  </a:cubicBezTo>
                  <a:cubicBezTo>
                    <a:pt x="12756" y="166512"/>
                    <a:pt x="8916" y="167472"/>
                    <a:pt x="5623" y="166512"/>
                  </a:cubicBezTo>
                  <a:cubicBezTo>
                    <a:pt x="3154" y="165826"/>
                    <a:pt x="960" y="163906"/>
                    <a:pt x="275" y="160889"/>
                  </a:cubicBezTo>
                  <a:cubicBezTo>
                    <a:pt x="-137" y="158832"/>
                    <a:pt x="0" y="156911"/>
                    <a:pt x="137" y="154854"/>
                  </a:cubicBezTo>
                  <a:cubicBezTo>
                    <a:pt x="548" y="151699"/>
                    <a:pt x="1235" y="148819"/>
                    <a:pt x="2058" y="145801"/>
                  </a:cubicBezTo>
                  <a:cubicBezTo>
                    <a:pt x="3429" y="139629"/>
                    <a:pt x="4938" y="133594"/>
                    <a:pt x="6583" y="127559"/>
                  </a:cubicBezTo>
                  <a:cubicBezTo>
                    <a:pt x="10150" y="114391"/>
                    <a:pt x="13991" y="101361"/>
                    <a:pt x="17831" y="88331"/>
                  </a:cubicBezTo>
                  <a:cubicBezTo>
                    <a:pt x="25649" y="62271"/>
                    <a:pt x="33330" y="36073"/>
                    <a:pt x="40873" y="10013"/>
                  </a:cubicBezTo>
                  <a:cubicBezTo>
                    <a:pt x="41696" y="6995"/>
                    <a:pt x="42657" y="3978"/>
                    <a:pt x="43479" y="1098"/>
                  </a:cubicBezTo>
                  <a:cubicBezTo>
                    <a:pt x="44440" y="1098"/>
                    <a:pt x="45263" y="960"/>
                    <a:pt x="46223" y="960"/>
                  </a:cubicBezTo>
                  <a:cubicBezTo>
                    <a:pt x="47458" y="823"/>
                    <a:pt x="48692" y="686"/>
                    <a:pt x="50064" y="686"/>
                  </a:cubicBezTo>
                  <a:cubicBezTo>
                    <a:pt x="50337" y="549"/>
                    <a:pt x="50749" y="549"/>
                    <a:pt x="51023" y="686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6" name="任意多边形: 形状 1305"/>
            <p:cNvSpPr/>
            <p:nvPr/>
          </p:nvSpPr>
          <p:spPr>
            <a:xfrm>
              <a:off x="9907198" y="5349295"/>
              <a:ext cx="262591" cy="121194"/>
            </a:xfrm>
            <a:custGeom>
              <a:avLst/>
              <a:gdLst>
                <a:gd name="connsiteX0" fmla="*/ 262591 w 262591"/>
                <a:gd name="connsiteY0" fmla="*/ 104461 h 121194"/>
                <a:gd name="connsiteX1" fmla="*/ 235434 w 262591"/>
                <a:gd name="connsiteY1" fmla="*/ 121194 h 121194"/>
                <a:gd name="connsiteX2" fmla="*/ 235297 w 262591"/>
                <a:gd name="connsiteY2" fmla="*/ 121194 h 121194"/>
                <a:gd name="connsiteX3" fmla="*/ 160133 w 262591"/>
                <a:gd name="connsiteY3" fmla="*/ 88276 h 121194"/>
                <a:gd name="connsiteX4" fmla="*/ 85929 w 262591"/>
                <a:gd name="connsiteY4" fmla="*/ 56181 h 121194"/>
                <a:gd name="connsiteX5" fmla="*/ 15978 w 262591"/>
                <a:gd name="connsiteY5" fmla="*/ 22165 h 121194"/>
                <a:gd name="connsiteX6" fmla="*/ 13920 w 262591"/>
                <a:gd name="connsiteY6" fmla="*/ 21204 h 121194"/>
                <a:gd name="connsiteX7" fmla="*/ 12960 w 262591"/>
                <a:gd name="connsiteY7" fmla="*/ 20656 h 121194"/>
                <a:gd name="connsiteX8" fmla="*/ 12823 w 262591"/>
                <a:gd name="connsiteY8" fmla="*/ 20656 h 121194"/>
                <a:gd name="connsiteX9" fmla="*/ 12685 w 262591"/>
                <a:gd name="connsiteY9" fmla="*/ 20656 h 121194"/>
                <a:gd name="connsiteX10" fmla="*/ 4319 w 262591"/>
                <a:gd name="connsiteY10" fmla="*/ 15993 h 121194"/>
                <a:gd name="connsiteX11" fmla="*/ 1165 w 262591"/>
                <a:gd name="connsiteY11" fmla="*/ 3923 h 121194"/>
                <a:gd name="connsiteX12" fmla="*/ 18035 w 262591"/>
                <a:gd name="connsiteY12" fmla="*/ 2277 h 121194"/>
                <a:gd name="connsiteX13" fmla="*/ 35866 w 262591"/>
                <a:gd name="connsiteY13" fmla="*/ 9820 h 121194"/>
                <a:gd name="connsiteX14" fmla="*/ 74134 w 262591"/>
                <a:gd name="connsiteY14" fmla="*/ 26142 h 121194"/>
                <a:gd name="connsiteX15" fmla="*/ 148612 w 262591"/>
                <a:gd name="connsiteY15" fmla="*/ 56043 h 121194"/>
                <a:gd name="connsiteX16" fmla="*/ 262591 w 262591"/>
                <a:gd name="connsiteY16" fmla="*/ 104461 h 12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2591" h="121194">
                  <a:moveTo>
                    <a:pt x="262591" y="104461"/>
                  </a:moveTo>
                  <a:cubicBezTo>
                    <a:pt x="253813" y="110358"/>
                    <a:pt x="244624" y="115982"/>
                    <a:pt x="235434" y="121194"/>
                  </a:cubicBezTo>
                  <a:lnTo>
                    <a:pt x="235297" y="121194"/>
                  </a:lnTo>
                  <a:cubicBezTo>
                    <a:pt x="210196" y="110222"/>
                    <a:pt x="185233" y="99249"/>
                    <a:pt x="160133" y="88276"/>
                  </a:cubicBezTo>
                  <a:cubicBezTo>
                    <a:pt x="135444" y="77577"/>
                    <a:pt x="110618" y="67016"/>
                    <a:pt x="85929" y="56181"/>
                  </a:cubicBezTo>
                  <a:cubicBezTo>
                    <a:pt x="62201" y="45756"/>
                    <a:pt x="39021" y="34235"/>
                    <a:pt x="15978" y="22165"/>
                  </a:cubicBezTo>
                  <a:cubicBezTo>
                    <a:pt x="15292" y="21891"/>
                    <a:pt x="14743" y="21479"/>
                    <a:pt x="13920" y="21204"/>
                  </a:cubicBezTo>
                  <a:cubicBezTo>
                    <a:pt x="13646" y="21068"/>
                    <a:pt x="13372" y="20930"/>
                    <a:pt x="12960" y="20656"/>
                  </a:cubicBezTo>
                  <a:cubicBezTo>
                    <a:pt x="12960" y="20656"/>
                    <a:pt x="12960" y="20656"/>
                    <a:pt x="12823" y="20656"/>
                  </a:cubicBezTo>
                  <a:cubicBezTo>
                    <a:pt x="12823" y="20656"/>
                    <a:pt x="12823" y="20656"/>
                    <a:pt x="12685" y="20656"/>
                  </a:cubicBezTo>
                  <a:cubicBezTo>
                    <a:pt x="9943" y="19147"/>
                    <a:pt x="6925" y="17775"/>
                    <a:pt x="4319" y="15993"/>
                  </a:cubicBezTo>
                  <a:cubicBezTo>
                    <a:pt x="342" y="13387"/>
                    <a:pt x="-1304" y="8311"/>
                    <a:pt x="1165" y="3923"/>
                  </a:cubicBezTo>
                  <a:cubicBezTo>
                    <a:pt x="4867" y="-2387"/>
                    <a:pt x="12823" y="356"/>
                    <a:pt x="18035" y="2277"/>
                  </a:cubicBezTo>
                  <a:cubicBezTo>
                    <a:pt x="24070" y="4471"/>
                    <a:pt x="29968" y="7077"/>
                    <a:pt x="35866" y="9820"/>
                  </a:cubicBezTo>
                  <a:cubicBezTo>
                    <a:pt x="48621" y="15307"/>
                    <a:pt x="61378" y="20930"/>
                    <a:pt x="74134" y="26142"/>
                  </a:cubicBezTo>
                  <a:cubicBezTo>
                    <a:pt x="98960" y="36292"/>
                    <a:pt x="123923" y="45756"/>
                    <a:pt x="148612" y="56043"/>
                  </a:cubicBezTo>
                  <a:cubicBezTo>
                    <a:pt x="186879" y="71680"/>
                    <a:pt x="224598" y="88276"/>
                    <a:pt x="262591" y="104461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7" name="任意多边形: 形状 1306"/>
            <p:cNvSpPr/>
            <p:nvPr/>
          </p:nvSpPr>
          <p:spPr>
            <a:xfrm>
              <a:off x="10090155" y="5247102"/>
              <a:ext cx="256845" cy="53994"/>
            </a:xfrm>
            <a:custGeom>
              <a:avLst/>
              <a:gdLst>
                <a:gd name="connsiteX0" fmla="*/ 256845 w 256845"/>
                <a:gd name="connsiteY0" fmla="*/ 30814 h 53994"/>
                <a:gd name="connsiteX1" fmla="*/ 246421 w 256845"/>
                <a:gd name="connsiteY1" fmla="*/ 46039 h 53994"/>
                <a:gd name="connsiteX2" fmla="*/ 240523 w 256845"/>
                <a:gd name="connsiteY2" fmla="*/ 53994 h 53994"/>
                <a:gd name="connsiteX3" fmla="*/ 238054 w 256845"/>
                <a:gd name="connsiteY3" fmla="*/ 53720 h 53994"/>
                <a:gd name="connsiteX4" fmla="*/ 157952 w 256845"/>
                <a:gd name="connsiteY4" fmla="*/ 42199 h 53994"/>
                <a:gd name="connsiteX5" fmla="*/ 76343 w 256845"/>
                <a:gd name="connsiteY5" fmla="*/ 28620 h 53994"/>
                <a:gd name="connsiteX6" fmla="*/ 37114 w 256845"/>
                <a:gd name="connsiteY6" fmla="*/ 22310 h 53994"/>
                <a:gd name="connsiteX7" fmla="*/ 18324 w 256845"/>
                <a:gd name="connsiteY7" fmla="*/ 19430 h 53994"/>
                <a:gd name="connsiteX8" fmla="*/ 10232 w 256845"/>
                <a:gd name="connsiteY8" fmla="*/ 17921 h 53994"/>
                <a:gd name="connsiteX9" fmla="*/ 6253 w 256845"/>
                <a:gd name="connsiteY9" fmla="*/ 17235 h 53994"/>
                <a:gd name="connsiteX10" fmla="*/ 4745 w 256845"/>
                <a:gd name="connsiteY10" fmla="*/ 16550 h 53994"/>
                <a:gd name="connsiteX11" fmla="*/ 2962 w 256845"/>
                <a:gd name="connsiteY11" fmla="*/ 15452 h 53994"/>
                <a:gd name="connsiteX12" fmla="*/ 905 w 256845"/>
                <a:gd name="connsiteY12" fmla="*/ 12983 h 53994"/>
                <a:gd name="connsiteX13" fmla="*/ 218 w 256845"/>
                <a:gd name="connsiteY13" fmla="*/ 7634 h 53994"/>
                <a:gd name="connsiteX14" fmla="*/ 4471 w 256845"/>
                <a:gd name="connsiteY14" fmla="*/ 1736 h 53994"/>
                <a:gd name="connsiteX15" fmla="*/ 12426 w 256845"/>
                <a:gd name="connsiteY15" fmla="*/ 90 h 53994"/>
                <a:gd name="connsiteX16" fmla="*/ 30668 w 256845"/>
                <a:gd name="connsiteY16" fmla="*/ 502 h 53994"/>
                <a:gd name="connsiteX17" fmla="*/ 77303 w 256845"/>
                <a:gd name="connsiteY17" fmla="*/ 4891 h 53994"/>
                <a:gd name="connsiteX18" fmla="*/ 159187 w 256845"/>
                <a:gd name="connsiteY18" fmla="*/ 16687 h 53994"/>
                <a:gd name="connsiteX19" fmla="*/ 238054 w 256845"/>
                <a:gd name="connsiteY19" fmla="*/ 28345 h 53994"/>
                <a:gd name="connsiteX20" fmla="*/ 256845 w 256845"/>
                <a:gd name="connsiteY20" fmla="*/ 30814 h 53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845" h="53994">
                  <a:moveTo>
                    <a:pt x="256845" y="30814"/>
                  </a:moveTo>
                  <a:cubicBezTo>
                    <a:pt x="253416" y="36026"/>
                    <a:pt x="249987" y="40964"/>
                    <a:pt x="246421" y="46039"/>
                  </a:cubicBezTo>
                  <a:cubicBezTo>
                    <a:pt x="244364" y="48782"/>
                    <a:pt x="242581" y="51388"/>
                    <a:pt x="240523" y="53994"/>
                  </a:cubicBezTo>
                  <a:cubicBezTo>
                    <a:pt x="239700" y="53857"/>
                    <a:pt x="238877" y="53720"/>
                    <a:pt x="238054" y="53720"/>
                  </a:cubicBezTo>
                  <a:cubicBezTo>
                    <a:pt x="211308" y="50428"/>
                    <a:pt x="184561" y="46451"/>
                    <a:pt x="157952" y="42199"/>
                  </a:cubicBezTo>
                  <a:cubicBezTo>
                    <a:pt x="130658" y="37809"/>
                    <a:pt x="103363" y="33146"/>
                    <a:pt x="76343" y="28620"/>
                  </a:cubicBezTo>
                  <a:cubicBezTo>
                    <a:pt x="63175" y="26425"/>
                    <a:pt x="50282" y="24368"/>
                    <a:pt x="37114" y="22310"/>
                  </a:cubicBezTo>
                  <a:cubicBezTo>
                    <a:pt x="30806" y="21350"/>
                    <a:pt x="24496" y="20527"/>
                    <a:pt x="18324" y="19430"/>
                  </a:cubicBezTo>
                  <a:cubicBezTo>
                    <a:pt x="15444" y="19019"/>
                    <a:pt x="12838" y="18470"/>
                    <a:pt x="10232" y="17921"/>
                  </a:cubicBezTo>
                  <a:cubicBezTo>
                    <a:pt x="9134" y="17784"/>
                    <a:pt x="7626" y="17510"/>
                    <a:pt x="6253" y="17235"/>
                  </a:cubicBezTo>
                  <a:cubicBezTo>
                    <a:pt x="5705" y="17098"/>
                    <a:pt x="5157" y="16824"/>
                    <a:pt x="4745" y="16550"/>
                  </a:cubicBezTo>
                  <a:cubicBezTo>
                    <a:pt x="3785" y="16138"/>
                    <a:pt x="3511" y="16001"/>
                    <a:pt x="2962" y="15452"/>
                  </a:cubicBezTo>
                  <a:cubicBezTo>
                    <a:pt x="2139" y="14767"/>
                    <a:pt x="1316" y="14081"/>
                    <a:pt x="905" y="12983"/>
                  </a:cubicBezTo>
                  <a:cubicBezTo>
                    <a:pt x="-55" y="11338"/>
                    <a:pt x="-193" y="9417"/>
                    <a:pt x="218" y="7634"/>
                  </a:cubicBezTo>
                  <a:cubicBezTo>
                    <a:pt x="493" y="5165"/>
                    <a:pt x="2276" y="2971"/>
                    <a:pt x="4471" y="1736"/>
                  </a:cubicBezTo>
                  <a:cubicBezTo>
                    <a:pt x="6940" y="365"/>
                    <a:pt x="9682" y="228"/>
                    <a:pt x="12426" y="90"/>
                  </a:cubicBezTo>
                  <a:cubicBezTo>
                    <a:pt x="18461" y="-184"/>
                    <a:pt x="24633" y="228"/>
                    <a:pt x="30668" y="502"/>
                  </a:cubicBezTo>
                  <a:cubicBezTo>
                    <a:pt x="46305" y="1325"/>
                    <a:pt x="61804" y="3108"/>
                    <a:pt x="77303" y="4891"/>
                  </a:cubicBezTo>
                  <a:cubicBezTo>
                    <a:pt x="104598" y="8183"/>
                    <a:pt x="132030" y="12435"/>
                    <a:pt x="159187" y="16687"/>
                  </a:cubicBezTo>
                  <a:cubicBezTo>
                    <a:pt x="185522" y="20802"/>
                    <a:pt x="211720" y="24916"/>
                    <a:pt x="238054" y="28345"/>
                  </a:cubicBezTo>
                  <a:cubicBezTo>
                    <a:pt x="244227" y="29306"/>
                    <a:pt x="250535" y="30128"/>
                    <a:pt x="256845" y="30814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8" name="任意多边形: 形状 1307"/>
            <p:cNvSpPr/>
            <p:nvPr/>
          </p:nvSpPr>
          <p:spPr>
            <a:xfrm>
              <a:off x="10311739" y="5110682"/>
              <a:ext cx="112893" cy="28565"/>
            </a:xfrm>
            <a:custGeom>
              <a:avLst/>
              <a:gdLst>
                <a:gd name="connsiteX0" fmla="*/ 77369 w 112893"/>
                <a:gd name="connsiteY0" fmla="*/ 6483 h 28565"/>
                <a:gd name="connsiteX1" fmla="*/ 112894 w 112893"/>
                <a:gd name="connsiteY1" fmla="*/ 10049 h 28565"/>
                <a:gd name="connsiteX2" fmla="*/ 108505 w 112893"/>
                <a:gd name="connsiteY2" fmla="*/ 24177 h 28565"/>
                <a:gd name="connsiteX3" fmla="*/ 106995 w 112893"/>
                <a:gd name="connsiteY3" fmla="*/ 28566 h 28565"/>
                <a:gd name="connsiteX4" fmla="*/ 38964 w 112893"/>
                <a:gd name="connsiteY4" fmla="*/ 21159 h 28565"/>
                <a:gd name="connsiteX5" fmla="*/ 14001 w 112893"/>
                <a:gd name="connsiteY5" fmla="*/ 17593 h 28565"/>
                <a:gd name="connsiteX6" fmla="*/ 8103 w 112893"/>
                <a:gd name="connsiteY6" fmla="*/ 16358 h 28565"/>
                <a:gd name="connsiteX7" fmla="*/ 4125 w 112893"/>
                <a:gd name="connsiteY7" fmla="*/ 14713 h 28565"/>
                <a:gd name="connsiteX8" fmla="*/ 1794 w 112893"/>
                <a:gd name="connsiteY8" fmla="*/ 2917 h 28565"/>
                <a:gd name="connsiteX9" fmla="*/ 8789 w 112893"/>
                <a:gd name="connsiteY9" fmla="*/ 36 h 28565"/>
                <a:gd name="connsiteX10" fmla="*/ 16059 w 112893"/>
                <a:gd name="connsiteY10" fmla="*/ 448 h 28565"/>
                <a:gd name="connsiteX11" fmla="*/ 35535 w 112893"/>
                <a:gd name="connsiteY11" fmla="*/ 2231 h 28565"/>
                <a:gd name="connsiteX12" fmla="*/ 77369 w 112893"/>
                <a:gd name="connsiteY12" fmla="*/ 6483 h 28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893" h="28565">
                  <a:moveTo>
                    <a:pt x="77369" y="6483"/>
                  </a:moveTo>
                  <a:cubicBezTo>
                    <a:pt x="89165" y="7718"/>
                    <a:pt x="100960" y="8815"/>
                    <a:pt x="112894" y="10049"/>
                  </a:cubicBezTo>
                  <a:cubicBezTo>
                    <a:pt x="111522" y="14850"/>
                    <a:pt x="110013" y="19376"/>
                    <a:pt x="108505" y="24177"/>
                  </a:cubicBezTo>
                  <a:cubicBezTo>
                    <a:pt x="108093" y="25686"/>
                    <a:pt x="107544" y="27057"/>
                    <a:pt x="106995" y="28566"/>
                  </a:cubicBezTo>
                  <a:cubicBezTo>
                    <a:pt x="84227" y="26371"/>
                    <a:pt x="61595" y="23902"/>
                    <a:pt x="38964" y="21159"/>
                  </a:cubicBezTo>
                  <a:cubicBezTo>
                    <a:pt x="30598" y="20199"/>
                    <a:pt x="22230" y="19102"/>
                    <a:pt x="14001" y="17593"/>
                  </a:cubicBezTo>
                  <a:cubicBezTo>
                    <a:pt x="12081" y="17319"/>
                    <a:pt x="10024" y="16907"/>
                    <a:pt x="8103" y="16358"/>
                  </a:cubicBezTo>
                  <a:cubicBezTo>
                    <a:pt x="6731" y="15947"/>
                    <a:pt x="5497" y="15399"/>
                    <a:pt x="4125" y="14713"/>
                  </a:cubicBezTo>
                  <a:cubicBezTo>
                    <a:pt x="11" y="12655"/>
                    <a:pt x="-1498" y="6483"/>
                    <a:pt x="1794" y="2917"/>
                  </a:cubicBezTo>
                  <a:cubicBezTo>
                    <a:pt x="3714" y="860"/>
                    <a:pt x="5908" y="174"/>
                    <a:pt x="8789" y="36"/>
                  </a:cubicBezTo>
                  <a:cubicBezTo>
                    <a:pt x="11121" y="-101"/>
                    <a:pt x="13589" y="174"/>
                    <a:pt x="16059" y="448"/>
                  </a:cubicBezTo>
                  <a:cubicBezTo>
                    <a:pt x="22642" y="860"/>
                    <a:pt x="29088" y="1545"/>
                    <a:pt x="35535" y="2231"/>
                  </a:cubicBezTo>
                  <a:cubicBezTo>
                    <a:pt x="49662" y="3465"/>
                    <a:pt x="63516" y="4837"/>
                    <a:pt x="77369" y="6483"/>
                  </a:cubicBezTo>
                  <a:close/>
                </a:path>
              </a:pathLst>
            </a:custGeom>
            <a:solidFill>
              <a:srgbClr val="B1CDA7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09" name="任意多边形: 形状 1308"/>
            <p:cNvSpPr/>
            <p:nvPr/>
          </p:nvSpPr>
          <p:spPr>
            <a:xfrm>
              <a:off x="9684287" y="3983348"/>
              <a:ext cx="49650" cy="41458"/>
            </a:xfrm>
            <a:custGeom>
              <a:avLst/>
              <a:gdLst>
                <a:gd name="connsiteX0" fmla="*/ 642 w 49650"/>
                <a:gd name="connsiteY0" fmla="*/ 31599 h 41458"/>
                <a:gd name="connsiteX1" fmla="*/ 8734 w 49650"/>
                <a:gd name="connsiteY1" fmla="*/ 9516 h 41458"/>
                <a:gd name="connsiteX2" fmla="*/ 21627 w 49650"/>
                <a:gd name="connsiteY2" fmla="*/ 1561 h 41458"/>
                <a:gd name="connsiteX3" fmla="*/ 39595 w 49650"/>
                <a:gd name="connsiteY3" fmla="*/ 1835 h 41458"/>
                <a:gd name="connsiteX4" fmla="*/ 47414 w 49650"/>
                <a:gd name="connsiteY4" fmla="*/ 7733 h 41458"/>
                <a:gd name="connsiteX5" fmla="*/ 49197 w 49650"/>
                <a:gd name="connsiteY5" fmla="*/ 17608 h 41458"/>
                <a:gd name="connsiteX6" fmla="*/ 49470 w 49650"/>
                <a:gd name="connsiteY6" fmla="*/ 16511 h 41458"/>
                <a:gd name="connsiteX7" fmla="*/ 49470 w 49650"/>
                <a:gd name="connsiteY7" fmla="*/ 16511 h 41458"/>
                <a:gd name="connsiteX8" fmla="*/ 49470 w 49650"/>
                <a:gd name="connsiteY8" fmla="*/ 16374 h 41458"/>
                <a:gd name="connsiteX9" fmla="*/ 37127 w 49650"/>
                <a:gd name="connsiteY9" fmla="*/ 24329 h 41458"/>
                <a:gd name="connsiteX10" fmla="*/ 34795 w 49650"/>
                <a:gd name="connsiteY10" fmla="*/ 23232 h 41458"/>
                <a:gd name="connsiteX11" fmla="*/ 34109 w 49650"/>
                <a:gd name="connsiteY11" fmla="*/ 22958 h 41458"/>
                <a:gd name="connsiteX12" fmla="*/ 33012 w 49650"/>
                <a:gd name="connsiteY12" fmla="*/ 22820 h 41458"/>
                <a:gd name="connsiteX13" fmla="*/ 31914 w 49650"/>
                <a:gd name="connsiteY13" fmla="*/ 23095 h 41458"/>
                <a:gd name="connsiteX14" fmla="*/ 29446 w 49650"/>
                <a:gd name="connsiteY14" fmla="*/ 24055 h 41458"/>
                <a:gd name="connsiteX15" fmla="*/ 27937 w 49650"/>
                <a:gd name="connsiteY15" fmla="*/ 24878 h 41458"/>
                <a:gd name="connsiteX16" fmla="*/ 27114 w 49650"/>
                <a:gd name="connsiteY16" fmla="*/ 25564 h 41458"/>
                <a:gd name="connsiteX17" fmla="*/ 26702 w 49650"/>
                <a:gd name="connsiteY17" fmla="*/ 25975 h 41458"/>
                <a:gd name="connsiteX18" fmla="*/ 26565 w 49650"/>
                <a:gd name="connsiteY18" fmla="*/ 26112 h 41458"/>
                <a:gd name="connsiteX19" fmla="*/ 26428 w 49650"/>
                <a:gd name="connsiteY19" fmla="*/ 26249 h 41458"/>
                <a:gd name="connsiteX20" fmla="*/ 26428 w 49650"/>
                <a:gd name="connsiteY20" fmla="*/ 26249 h 41458"/>
                <a:gd name="connsiteX21" fmla="*/ 26291 w 49650"/>
                <a:gd name="connsiteY21" fmla="*/ 26661 h 41458"/>
                <a:gd name="connsiteX22" fmla="*/ 26291 w 49650"/>
                <a:gd name="connsiteY22" fmla="*/ 27073 h 41458"/>
                <a:gd name="connsiteX23" fmla="*/ 16415 w 49650"/>
                <a:gd name="connsiteY23" fmla="*/ 41063 h 41458"/>
                <a:gd name="connsiteX24" fmla="*/ 9695 w 49650"/>
                <a:gd name="connsiteY24" fmla="*/ 40925 h 41458"/>
                <a:gd name="connsiteX25" fmla="*/ 642 w 49650"/>
                <a:gd name="connsiteY25" fmla="*/ 31599 h 4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9650" h="41458">
                  <a:moveTo>
                    <a:pt x="642" y="31599"/>
                  </a:moveTo>
                  <a:cubicBezTo>
                    <a:pt x="-1827" y="23232"/>
                    <a:pt x="3248" y="15139"/>
                    <a:pt x="8734" y="9516"/>
                  </a:cubicBezTo>
                  <a:cubicBezTo>
                    <a:pt x="12163" y="5950"/>
                    <a:pt x="16964" y="3206"/>
                    <a:pt x="21627" y="1561"/>
                  </a:cubicBezTo>
                  <a:cubicBezTo>
                    <a:pt x="27662" y="-359"/>
                    <a:pt x="33698" y="-771"/>
                    <a:pt x="39595" y="1835"/>
                  </a:cubicBezTo>
                  <a:cubicBezTo>
                    <a:pt x="42612" y="3070"/>
                    <a:pt x="45493" y="4990"/>
                    <a:pt x="47414" y="7733"/>
                  </a:cubicBezTo>
                  <a:cubicBezTo>
                    <a:pt x="49608" y="10750"/>
                    <a:pt x="50157" y="14316"/>
                    <a:pt x="49197" y="17608"/>
                  </a:cubicBezTo>
                  <a:cubicBezTo>
                    <a:pt x="49334" y="17334"/>
                    <a:pt x="49334" y="16922"/>
                    <a:pt x="49470" y="16511"/>
                  </a:cubicBezTo>
                  <a:cubicBezTo>
                    <a:pt x="49470" y="16511"/>
                    <a:pt x="49470" y="16511"/>
                    <a:pt x="49470" y="16511"/>
                  </a:cubicBezTo>
                  <a:cubicBezTo>
                    <a:pt x="49470" y="16511"/>
                    <a:pt x="49470" y="16511"/>
                    <a:pt x="49470" y="16374"/>
                  </a:cubicBezTo>
                  <a:cubicBezTo>
                    <a:pt x="48648" y="21723"/>
                    <a:pt x="43162" y="26112"/>
                    <a:pt x="37127" y="24329"/>
                  </a:cubicBezTo>
                  <a:cubicBezTo>
                    <a:pt x="36304" y="24055"/>
                    <a:pt x="35481" y="23780"/>
                    <a:pt x="34795" y="23232"/>
                  </a:cubicBezTo>
                  <a:cubicBezTo>
                    <a:pt x="34520" y="23095"/>
                    <a:pt x="34383" y="23095"/>
                    <a:pt x="34109" y="22958"/>
                  </a:cubicBezTo>
                  <a:cubicBezTo>
                    <a:pt x="33698" y="22958"/>
                    <a:pt x="33423" y="22820"/>
                    <a:pt x="33012" y="22820"/>
                  </a:cubicBezTo>
                  <a:cubicBezTo>
                    <a:pt x="32600" y="22958"/>
                    <a:pt x="32325" y="22958"/>
                    <a:pt x="31914" y="23095"/>
                  </a:cubicBezTo>
                  <a:cubicBezTo>
                    <a:pt x="31091" y="23369"/>
                    <a:pt x="30269" y="23780"/>
                    <a:pt x="29446" y="24055"/>
                  </a:cubicBezTo>
                  <a:cubicBezTo>
                    <a:pt x="28896" y="24329"/>
                    <a:pt x="28485" y="24603"/>
                    <a:pt x="27937" y="24878"/>
                  </a:cubicBezTo>
                  <a:cubicBezTo>
                    <a:pt x="27662" y="25015"/>
                    <a:pt x="27388" y="25289"/>
                    <a:pt x="27114" y="25564"/>
                  </a:cubicBezTo>
                  <a:cubicBezTo>
                    <a:pt x="26977" y="25701"/>
                    <a:pt x="26840" y="25838"/>
                    <a:pt x="26702" y="25975"/>
                  </a:cubicBezTo>
                  <a:cubicBezTo>
                    <a:pt x="26702" y="25975"/>
                    <a:pt x="26702" y="25975"/>
                    <a:pt x="26565" y="26112"/>
                  </a:cubicBezTo>
                  <a:cubicBezTo>
                    <a:pt x="26565" y="26112"/>
                    <a:pt x="26428" y="26249"/>
                    <a:pt x="26428" y="26249"/>
                  </a:cubicBezTo>
                  <a:cubicBezTo>
                    <a:pt x="26428" y="26249"/>
                    <a:pt x="26428" y="26249"/>
                    <a:pt x="26428" y="26249"/>
                  </a:cubicBezTo>
                  <a:cubicBezTo>
                    <a:pt x="26428" y="26387"/>
                    <a:pt x="26291" y="26524"/>
                    <a:pt x="26291" y="26661"/>
                  </a:cubicBezTo>
                  <a:cubicBezTo>
                    <a:pt x="26291" y="26798"/>
                    <a:pt x="26291" y="26935"/>
                    <a:pt x="26291" y="27073"/>
                  </a:cubicBezTo>
                  <a:cubicBezTo>
                    <a:pt x="26840" y="33382"/>
                    <a:pt x="22725" y="39417"/>
                    <a:pt x="16415" y="41063"/>
                  </a:cubicBezTo>
                  <a:cubicBezTo>
                    <a:pt x="14084" y="41611"/>
                    <a:pt x="11751" y="41611"/>
                    <a:pt x="9695" y="40925"/>
                  </a:cubicBezTo>
                  <a:cubicBezTo>
                    <a:pt x="5580" y="39828"/>
                    <a:pt x="2151" y="36262"/>
                    <a:pt x="642" y="31599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0" name="任意多边形: 形状 1309"/>
            <p:cNvSpPr/>
            <p:nvPr/>
          </p:nvSpPr>
          <p:spPr>
            <a:xfrm>
              <a:off x="9207786" y="3515503"/>
              <a:ext cx="1403742" cy="1353833"/>
            </a:xfrm>
            <a:custGeom>
              <a:avLst/>
              <a:gdLst>
                <a:gd name="connsiteX0" fmla="*/ 487704 w 1403742"/>
                <a:gd name="connsiteY0" fmla="*/ 1300870 h 1353833"/>
                <a:gd name="connsiteX1" fmla="*/ 451905 w 1403742"/>
                <a:gd name="connsiteY1" fmla="*/ 1276044 h 1353833"/>
                <a:gd name="connsiteX2" fmla="*/ 436954 w 1403742"/>
                <a:gd name="connsiteY2" fmla="*/ 1244497 h 1353833"/>
                <a:gd name="connsiteX3" fmla="*/ 435858 w 1403742"/>
                <a:gd name="connsiteY3" fmla="*/ 1181815 h 1353833"/>
                <a:gd name="connsiteX4" fmla="*/ 451905 w 1403742"/>
                <a:gd name="connsiteY4" fmla="*/ 1123110 h 1353833"/>
                <a:gd name="connsiteX5" fmla="*/ 430234 w 1403742"/>
                <a:gd name="connsiteY5" fmla="*/ 1136003 h 1353833"/>
                <a:gd name="connsiteX6" fmla="*/ 349995 w 1403742"/>
                <a:gd name="connsiteY6" fmla="*/ 1169196 h 1353833"/>
                <a:gd name="connsiteX7" fmla="*/ 263036 w 1403742"/>
                <a:gd name="connsiteY7" fmla="*/ 1171528 h 1353833"/>
                <a:gd name="connsiteX8" fmla="*/ 261527 w 1403742"/>
                <a:gd name="connsiteY8" fmla="*/ 1171116 h 1353833"/>
                <a:gd name="connsiteX9" fmla="*/ 224631 w 1403742"/>
                <a:gd name="connsiteY9" fmla="*/ 1150954 h 1353833"/>
                <a:gd name="connsiteX10" fmla="*/ 190753 w 1403742"/>
                <a:gd name="connsiteY10" fmla="*/ 1098833 h 1353833"/>
                <a:gd name="connsiteX11" fmla="*/ 186637 w 1403742"/>
                <a:gd name="connsiteY11" fmla="*/ 1051375 h 1353833"/>
                <a:gd name="connsiteX12" fmla="*/ 201176 w 1403742"/>
                <a:gd name="connsiteY12" fmla="*/ 1006387 h 1353833"/>
                <a:gd name="connsiteX13" fmla="*/ 246302 w 1403742"/>
                <a:gd name="connsiteY13" fmla="*/ 942333 h 1353833"/>
                <a:gd name="connsiteX14" fmla="*/ 222848 w 1403742"/>
                <a:gd name="connsiteY14" fmla="*/ 945351 h 1353833"/>
                <a:gd name="connsiteX15" fmla="*/ 141787 w 1403742"/>
                <a:gd name="connsiteY15" fmla="*/ 943293 h 1353833"/>
                <a:gd name="connsiteX16" fmla="*/ 57433 w 1403742"/>
                <a:gd name="connsiteY16" fmla="*/ 906398 h 1353833"/>
                <a:gd name="connsiteX17" fmla="*/ 30275 w 1403742"/>
                <a:gd name="connsiteY17" fmla="*/ 852493 h 1353833"/>
                <a:gd name="connsiteX18" fmla="*/ 45088 w 1403742"/>
                <a:gd name="connsiteY18" fmla="*/ 800784 h 1353833"/>
                <a:gd name="connsiteX19" fmla="*/ 112434 w 1403742"/>
                <a:gd name="connsiteY19" fmla="*/ 740571 h 1353833"/>
                <a:gd name="connsiteX20" fmla="*/ 138769 w 1403742"/>
                <a:gd name="connsiteY20" fmla="*/ 725484 h 1353833"/>
                <a:gd name="connsiteX21" fmla="*/ 109553 w 1403742"/>
                <a:gd name="connsiteY21" fmla="*/ 719037 h 1353833"/>
                <a:gd name="connsiteX22" fmla="*/ 24240 w 1403742"/>
                <a:gd name="connsiteY22" fmla="*/ 674323 h 1353833"/>
                <a:gd name="connsiteX23" fmla="*/ 10112 w 1403742"/>
                <a:gd name="connsiteY23" fmla="*/ 656217 h 1353833"/>
                <a:gd name="connsiteX24" fmla="*/ 648 w 1403742"/>
                <a:gd name="connsiteY24" fmla="*/ 611915 h 1353833"/>
                <a:gd name="connsiteX25" fmla="*/ 23006 w 1403742"/>
                <a:gd name="connsiteY25" fmla="*/ 572824 h 1353833"/>
                <a:gd name="connsiteX26" fmla="*/ 43442 w 1403742"/>
                <a:gd name="connsiteY26" fmla="*/ 559108 h 1353833"/>
                <a:gd name="connsiteX27" fmla="*/ 101873 w 1403742"/>
                <a:gd name="connsiteY27" fmla="*/ 541552 h 1353833"/>
                <a:gd name="connsiteX28" fmla="*/ 63605 w 1403742"/>
                <a:gd name="connsiteY28" fmla="*/ 506713 h 1353833"/>
                <a:gd name="connsiteX29" fmla="*/ 33567 w 1403742"/>
                <a:gd name="connsiteY29" fmla="*/ 427161 h 1353833"/>
                <a:gd name="connsiteX30" fmla="*/ 37271 w 1403742"/>
                <a:gd name="connsiteY30" fmla="*/ 405078 h 1353833"/>
                <a:gd name="connsiteX31" fmla="*/ 61410 w 1403742"/>
                <a:gd name="connsiteY31" fmla="*/ 367084 h 1353833"/>
                <a:gd name="connsiteX32" fmla="*/ 100364 w 1403742"/>
                <a:gd name="connsiteY32" fmla="*/ 343904 h 1353833"/>
                <a:gd name="connsiteX33" fmla="*/ 185129 w 1403742"/>
                <a:gd name="connsiteY33" fmla="*/ 335400 h 1353833"/>
                <a:gd name="connsiteX34" fmla="*/ 256863 w 1403742"/>
                <a:gd name="connsiteY34" fmla="*/ 351585 h 1353833"/>
                <a:gd name="connsiteX35" fmla="*/ 228883 w 1403742"/>
                <a:gd name="connsiteY35" fmla="*/ 311809 h 1353833"/>
                <a:gd name="connsiteX36" fmla="*/ 200491 w 1403742"/>
                <a:gd name="connsiteY36" fmla="*/ 234176 h 1353833"/>
                <a:gd name="connsiteX37" fmla="*/ 228883 w 1403742"/>
                <a:gd name="connsiteY37" fmla="*/ 141731 h 1353833"/>
                <a:gd name="connsiteX38" fmla="*/ 313373 w 1403742"/>
                <a:gd name="connsiteY38" fmla="*/ 129660 h 1353833"/>
                <a:gd name="connsiteX39" fmla="*/ 382502 w 1403742"/>
                <a:gd name="connsiteY39" fmla="*/ 171357 h 1353833"/>
                <a:gd name="connsiteX40" fmla="*/ 413501 w 1403742"/>
                <a:gd name="connsiteY40" fmla="*/ 202218 h 1353833"/>
                <a:gd name="connsiteX41" fmla="*/ 411306 w 1403742"/>
                <a:gd name="connsiteY41" fmla="*/ 157915 h 1353833"/>
                <a:gd name="connsiteX42" fmla="*/ 457255 w 1403742"/>
                <a:gd name="connsiteY42" fmla="*/ 23910 h 1353833"/>
                <a:gd name="connsiteX43" fmla="*/ 506906 w 1403742"/>
                <a:gd name="connsiteY43" fmla="*/ 318 h 1353833"/>
                <a:gd name="connsiteX44" fmla="*/ 551895 w 1403742"/>
                <a:gd name="connsiteY44" fmla="*/ 9645 h 1353833"/>
                <a:gd name="connsiteX45" fmla="*/ 603467 w 1403742"/>
                <a:gd name="connsiteY45" fmla="*/ 65744 h 1353833"/>
                <a:gd name="connsiteX46" fmla="*/ 652433 w 1403742"/>
                <a:gd name="connsiteY46" fmla="*/ 190285 h 1353833"/>
                <a:gd name="connsiteX47" fmla="*/ 672321 w 1403742"/>
                <a:gd name="connsiteY47" fmla="*/ 138164 h 1353833"/>
                <a:gd name="connsiteX48" fmla="*/ 688094 w 1403742"/>
                <a:gd name="connsiteY48" fmla="*/ 109086 h 1353833"/>
                <a:gd name="connsiteX49" fmla="*/ 709903 w 1403742"/>
                <a:gd name="connsiteY49" fmla="*/ 80694 h 1353833"/>
                <a:gd name="connsiteX50" fmla="*/ 770802 w 1403742"/>
                <a:gd name="connsiteY50" fmla="*/ 59160 h 1353833"/>
                <a:gd name="connsiteX51" fmla="*/ 802623 w 1403742"/>
                <a:gd name="connsiteY51" fmla="*/ 78911 h 1353833"/>
                <a:gd name="connsiteX52" fmla="*/ 816613 w 1403742"/>
                <a:gd name="connsiteY52" fmla="*/ 102228 h 1353833"/>
                <a:gd name="connsiteX53" fmla="*/ 821963 w 1403742"/>
                <a:gd name="connsiteY53" fmla="*/ 117590 h 1353833"/>
                <a:gd name="connsiteX54" fmla="*/ 834856 w 1403742"/>
                <a:gd name="connsiteY54" fmla="*/ 175883 h 1353833"/>
                <a:gd name="connsiteX55" fmla="*/ 840753 w 1403742"/>
                <a:gd name="connsiteY55" fmla="*/ 229101 h 1353833"/>
                <a:gd name="connsiteX56" fmla="*/ 860367 w 1403742"/>
                <a:gd name="connsiteY56" fmla="*/ 195497 h 1353833"/>
                <a:gd name="connsiteX57" fmla="*/ 959397 w 1403742"/>
                <a:gd name="connsiteY57" fmla="*/ 87552 h 1353833"/>
                <a:gd name="connsiteX58" fmla="*/ 989161 w 1403742"/>
                <a:gd name="connsiteY58" fmla="*/ 76168 h 1353833"/>
                <a:gd name="connsiteX59" fmla="*/ 1024686 w 1403742"/>
                <a:gd name="connsiteY59" fmla="*/ 73562 h 1353833"/>
                <a:gd name="connsiteX60" fmla="*/ 1064599 w 1403742"/>
                <a:gd name="connsiteY60" fmla="*/ 89610 h 1353833"/>
                <a:gd name="connsiteX61" fmla="*/ 1088739 w 1403742"/>
                <a:gd name="connsiteY61" fmla="*/ 127054 h 1353833"/>
                <a:gd name="connsiteX62" fmla="*/ 1092031 w 1403742"/>
                <a:gd name="connsiteY62" fmla="*/ 162167 h 1353833"/>
                <a:gd name="connsiteX63" fmla="*/ 1087779 w 1403742"/>
                <a:gd name="connsiteY63" fmla="*/ 196869 h 1353833"/>
                <a:gd name="connsiteX64" fmla="*/ 1066519 w 1403742"/>
                <a:gd name="connsiteY64" fmla="*/ 259414 h 1353833"/>
                <a:gd name="connsiteX65" fmla="*/ 1047866 w 1403742"/>
                <a:gd name="connsiteY65" fmla="*/ 302756 h 1353833"/>
                <a:gd name="connsiteX66" fmla="*/ 1071182 w 1403742"/>
                <a:gd name="connsiteY66" fmla="*/ 286572 h 1353833"/>
                <a:gd name="connsiteX67" fmla="*/ 1139077 w 1403742"/>
                <a:gd name="connsiteY67" fmla="*/ 252282 h 1353833"/>
                <a:gd name="connsiteX68" fmla="*/ 1212046 w 1403742"/>
                <a:gd name="connsiteY68" fmla="*/ 246109 h 1353833"/>
                <a:gd name="connsiteX69" fmla="*/ 1247571 w 1403742"/>
                <a:gd name="connsiteY69" fmla="*/ 265449 h 1353833"/>
                <a:gd name="connsiteX70" fmla="*/ 1259503 w 1403742"/>
                <a:gd name="connsiteY70" fmla="*/ 286708 h 1353833"/>
                <a:gd name="connsiteX71" fmla="*/ 1262658 w 1403742"/>
                <a:gd name="connsiteY71" fmla="*/ 328542 h 1353833"/>
                <a:gd name="connsiteX72" fmla="*/ 1251000 w 1403742"/>
                <a:gd name="connsiteY72" fmla="*/ 365575 h 1353833"/>
                <a:gd name="connsiteX73" fmla="*/ 1233992 w 1403742"/>
                <a:gd name="connsiteY73" fmla="*/ 395477 h 1353833"/>
                <a:gd name="connsiteX74" fmla="*/ 1197232 w 1403742"/>
                <a:gd name="connsiteY74" fmla="*/ 442659 h 1353833"/>
                <a:gd name="connsiteX75" fmla="*/ 1264578 w 1403742"/>
                <a:gd name="connsiteY75" fmla="*/ 435801 h 1353833"/>
                <a:gd name="connsiteX76" fmla="*/ 1340291 w 1403742"/>
                <a:gd name="connsiteY76" fmla="*/ 448557 h 1353833"/>
                <a:gd name="connsiteX77" fmla="*/ 1372249 w 1403742"/>
                <a:gd name="connsiteY77" fmla="*/ 467348 h 1353833"/>
                <a:gd name="connsiteX78" fmla="*/ 1403247 w 1403742"/>
                <a:gd name="connsiteY78" fmla="*/ 522624 h 1353833"/>
                <a:gd name="connsiteX79" fmla="*/ 1400230 w 1403742"/>
                <a:gd name="connsiteY79" fmla="*/ 558422 h 1353833"/>
                <a:gd name="connsiteX80" fmla="*/ 1389668 w 1403742"/>
                <a:gd name="connsiteY80" fmla="*/ 581740 h 1353833"/>
                <a:gd name="connsiteX81" fmla="*/ 1369917 w 1403742"/>
                <a:gd name="connsiteY81" fmla="*/ 609857 h 1353833"/>
                <a:gd name="connsiteX82" fmla="*/ 1265401 w 1403742"/>
                <a:gd name="connsiteY82" fmla="*/ 683238 h 1353833"/>
                <a:gd name="connsiteX83" fmla="*/ 1291325 w 1403742"/>
                <a:gd name="connsiteY83" fmla="*/ 696954 h 1353833"/>
                <a:gd name="connsiteX84" fmla="*/ 1344406 w 1403742"/>
                <a:gd name="connsiteY84" fmla="*/ 750858 h 1353833"/>
                <a:gd name="connsiteX85" fmla="*/ 1358122 w 1403742"/>
                <a:gd name="connsiteY85" fmla="*/ 785559 h 1353833"/>
                <a:gd name="connsiteX86" fmla="*/ 1359905 w 1403742"/>
                <a:gd name="connsiteY86" fmla="*/ 830960 h 1353833"/>
                <a:gd name="connsiteX87" fmla="*/ 1346462 w 1403742"/>
                <a:gd name="connsiteY87" fmla="*/ 871010 h 1353833"/>
                <a:gd name="connsiteX88" fmla="*/ 1321499 w 1403742"/>
                <a:gd name="connsiteY88" fmla="*/ 902145 h 1353833"/>
                <a:gd name="connsiteX89" fmla="*/ 1270613 w 1403742"/>
                <a:gd name="connsiteY89" fmla="*/ 932732 h 1353833"/>
                <a:gd name="connsiteX90" fmla="*/ 1209166 w 1403742"/>
                <a:gd name="connsiteY90" fmla="*/ 940413 h 1353833"/>
                <a:gd name="connsiteX91" fmla="*/ 1201484 w 1403742"/>
                <a:gd name="connsiteY91" fmla="*/ 939590 h 1353833"/>
                <a:gd name="connsiteX92" fmla="*/ 1205737 w 1403742"/>
                <a:gd name="connsiteY92" fmla="*/ 945762 h 1353833"/>
                <a:gd name="connsiteX93" fmla="*/ 1232620 w 1403742"/>
                <a:gd name="connsiteY93" fmla="*/ 1010091 h 1353833"/>
                <a:gd name="connsiteX94" fmla="*/ 1228642 w 1403742"/>
                <a:gd name="connsiteY94" fmla="*/ 1081002 h 1353833"/>
                <a:gd name="connsiteX95" fmla="*/ 1128516 w 1403742"/>
                <a:gd name="connsiteY95" fmla="*/ 1165630 h 1353833"/>
                <a:gd name="connsiteX96" fmla="*/ 1092580 w 1403742"/>
                <a:gd name="connsiteY96" fmla="*/ 1165767 h 1353833"/>
                <a:gd name="connsiteX97" fmla="*/ 1057878 w 1403742"/>
                <a:gd name="connsiteY97" fmla="*/ 1153834 h 1353833"/>
                <a:gd name="connsiteX98" fmla="*/ 1048962 w 1403742"/>
                <a:gd name="connsiteY98" fmla="*/ 1149033 h 1353833"/>
                <a:gd name="connsiteX99" fmla="*/ 1049923 w 1403742"/>
                <a:gd name="connsiteY99" fmla="*/ 1160006 h 1353833"/>
                <a:gd name="connsiteX100" fmla="*/ 1044985 w 1403742"/>
                <a:gd name="connsiteY100" fmla="*/ 1227352 h 1353833"/>
                <a:gd name="connsiteX101" fmla="*/ 1034287 w 1403742"/>
                <a:gd name="connsiteY101" fmla="*/ 1261230 h 1353833"/>
                <a:gd name="connsiteX102" fmla="*/ 1014261 w 1403742"/>
                <a:gd name="connsiteY102" fmla="*/ 1291131 h 1353833"/>
                <a:gd name="connsiteX103" fmla="*/ 1014536 w 1403742"/>
                <a:gd name="connsiteY103" fmla="*/ 1290857 h 1353833"/>
                <a:gd name="connsiteX104" fmla="*/ 1014261 w 1403742"/>
                <a:gd name="connsiteY104" fmla="*/ 1291131 h 1353833"/>
                <a:gd name="connsiteX105" fmla="*/ 1013026 w 1403742"/>
                <a:gd name="connsiteY105" fmla="*/ 1292503 h 1353833"/>
                <a:gd name="connsiteX106" fmla="*/ 1013987 w 1403742"/>
                <a:gd name="connsiteY106" fmla="*/ 1291405 h 1353833"/>
                <a:gd name="connsiteX107" fmla="*/ 948150 w 1403742"/>
                <a:gd name="connsiteY107" fmla="*/ 1320621 h 1353833"/>
                <a:gd name="connsiteX108" fmla="*/ 911802 w 1403742"/>
                <a:gd name="connsiteY108" fmla="*/ 1312528 h 1353833"/>
                <a:gd name="connsiteX109" fmla="*/ 882313 w 1403742"/>
                <a:gd name="connsiteY109" fmla="*/ 1293600 h 1353833"/>
                <a:gd name="connsiteX110" fmla="*/ 838834 w 1403742"/>
                <a:gd name="connsiteY110" fmla="*/ 1245045 h 1353833"/>
                <a:gd name="connsiteX111" fmla="*/ 831427 w 1403742"/>
                <a:gd name="connsiteY111" fmla="*/ 1233524 h 1353833"/>
                <a:gd name="connsiteX112" fmla="*/ 827587 w 1403742"/>
                <a:gd name="connsiteY112" fmla="*/ 1257115 h 1353833"/>
                <a:gd name="connsiteX113" fmla="*/ 818123 w 1403742"/>
                <a:gd name="connsiteY113" fmla="*/ 1287702 h 1353833"/>
                <a:gd name="connsiteX114" fmla="*/ 801663 w 1403742"/>
                <a:gd name="connsiteY114" fmla="*/ 1314860 h 1353833"/>
                <a:gd name="connsiteX115" fmla="*/ 777935 w 1403742"/>
                <a:gd name="connsiteY115" fmla="*/ 1337217 h 1353833"/>
                <a:gd name="connsiteX116" fmla="*/ 747759 w 1403742"/>
                <a:gd name="connsiteY116" fmla="*/ 1351344 h 1353833"/>
                <a:gd name="connsiteX117" fmla="*/ 711274 w 1403742"/>
                <a:gd name="connsiteY117" fmla="*/ 1352991 h 1353833"/>
                <a:gd name="connsiteX118" fmla="*/ 671772 w 1403742"/>
                <a:gd name="connsiteY118" fmla="*/ 1331456 h 1353833"/>
                <a:gd name="connsiteX119" fmla="*/ 650925 w 1403742"/>
                <a:gd name="connsiteY119" fmla="*/ 1304710 h 1353833"/>
                <a:gd name="connsiteX120" fmla="*/ 638442 w 1403742"/>
                <a:gd name="connsiteY120" fmla="*/ 1277004 h 1353833"/>
                <a:gd name="connsiteX121" fmla="*/ 621847 w 1403742"/>
                <a:gd name="connsiteY121" fmla="*/ 1215967 h 1353833"/>
                <a:gd name="connsiteX122" fmla="*/ 607170 w 1403742"/>
                <a:gd name="connsiteY122" fmla="*/ 1237502 h 1353833"/>
                <a:gd name="connsiteX123" fmla="*/ 565199 w 1403742"/>
                <a:gd name="connsiteY123" fmla="*/ 1282627 h 1353833"/>
                <a:gd name="connsiteX124" fmla="*/ 528989 w 1403742"/>
                <a:gd name="connsiteY124" fmla="*/ 1299909 h 1353833"/>
                <a:gd name="connsiteX125" fmla="*/ 487566 w 1403742"/>
                <a:gd name="connsiteY125" fmla="*/ 1300870 h 1353833"/>
                <a:gd name="connsiteX126" fmla="*/ 487704 w 1403742"/>
                <a:gd name="connsiteY126" fmla="*/ 1300870 h 1353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1403742" h="1353833">
                  <a:moveTo>
                    <a:pt x="487704" y="1300870"/>
                  </a:moveTo>
                  <a:cubicBezTo>
                    <a:pt x="473439" y="1296755"/>
                    <a:pt x="461095" y="1287702"/>
                    <a:pt x="451905" y="1276044"/>
                  </a:cubicBezTo>
                  <a:cubicBezTo>
                    <a:pt x="444635" y="1266717"/>
                    <a:pt x="440110" y="1255744"/>
                    <a:pt x="436954" y="1244497"/>
                  </a:cubicBezTo>
                  <a:cubicBezTo>
                    <a:pt x="431194" y="1224197"/>
                    <a:pt x="432154" y="1202389"/>
                    <a:pt x="435858" y="1181815"/>
                  </a:cubicBezTo>
                  <a:cubicBezTo>
                    <a:pt x="439423" y="1161789"/>
                    <a:pt x="444635" y="1142038"/>
                    <a:pt x="451905" y="1123110"/>
                  </a:cubicBezTo>
                  <a:cubicBezTo>
                    <a:pt x="444773" y="1127636"/>
                    <a:pt x="437504" y="1131888"/>
                    <a:pt x="430234" y="1136003"/>
                  </a:cubicBezTo>
                  <a:cubicBezTo>
                    <a:pt x="404997" y="1150542"/>
                    <a:pt x="377976" y="1161515"/>
                    <a:pt x="349995" y="1169196"/>
                  </a:cubicBezTo>
                  <a:cubicBezTo>
                    <a:pt x="321878" y="1176877"/>
                    <a:pt x="291428" y="1179894"/>
                    <a:pt x="263036" y="1171528"/>
                  </a:cubicBezTo>
                  <a:cubicBezTo>
                    <a:pt x="262625" y="1171390"/>
                    <a:pt x="262075" y="1171254"/>
                    <a:pt x="261527" y="1171116"/>
                  </a:cubicBezTo>
                  <a:cubicBezTo>
                    <a:pt x="247948" y="1167002"/>
                    <a:pt x="235741" y="1159320"/>
                    <a:pt x="224631" y="1150954"/>
                  </a:cubicBezTo>
                  <a:cubicBezTo>
                    <a:pt x="207349" y="1138061"/>
                    <a:pt x="196787" y="1119133"/>
                    <a:pt x="190753" y="1098833"/>
                  </a:cubicBezTo>
                  <a:cubicBezTo>
                    <a:pt x="186226" y="1083882"/>
                    <a:pt x="184854" y="1066875"/>
                    <a:pt x="186637" y="1051375"/>
                  </a:cubicBezTo>
                  <a:cubicBezTo>
                    <a:pt x="188558" y="1035465"/>
                    <a:pt x="194182" y="1020652"/>
                    <a:pt x="201176" y="1006387"/>
                  </a:cubicBezTo>
                  <a:cubicBezTo>
                    <a:pt x="212835" y="983070"/>
                    <a:pt x="229431" y="962221"/>
                    <a:pt x="246302" y="942333"/>
                  </a:cubicBezTo>
                  <a:cubicBezTo>
                    <a:pt x="238484" y="943568"/>
                    <a:pt x="230666" y="944528"/>
                    <a:pt x="222848" y="945351"/>
                  </a:cubicBezTo>
                  <a:cubicBezTo>
                    <a:pt x="195964" y="948094"/>
                    <a:pt x="168532" y="947682"/>
                    <a:pt x="141787" y="943293"/>
                  </a:cubicBezTo>
                  <a:cubicBezTo>
                    <a:pt x="111199" y="938356"/>
                    <a:pt x="80065" y="928480"/>
                    <a:pt x="57433" y="906398"/>
                  </a:cubicBezTo>
                  <a:cubicBezTo>
                    <a:pt x="42619" y="891858"/>
                    <a:pt x="32059" y="873479"/>
                    <a:pt x="30275" y="852493"/>
                  </a:cubicBezTo>
                  <a:cubicBezTo>
                    <a:pt x="28630" y="834389"/>
                    <a:pt x="35761" y="815872"/>
                    <a:pt x="45088" y="800784"/>
                  </a:cubicBezTo>
                  <a:cubicBezTo>
                    <a:pt x="60999" y="774861"/>
                    <a:pt x="87196" y="756481"/>
                    <a:pt x="112434" y="740571"/>
                  </a:cubicBezTo>
                  <a:cubicBezTo>
                    <a:pt x="120938" y="735222"/>
                    <a:pt x="129716" y="730147"/>
                    <a:pt x="138769" y="725484"/>
                  </a:cubicBezTo>
                  <a:cubicBezTo>
                    <a:pt x="128894" y="723700"/>
                    <a:pt x="119292" y="721643"/>
                    <a:pt x="109553" y="719037"/>
                  </a:cubicBezTo>
                  <a:cubicBezTo>
                    <a:pt x="78281" y="710807"/>
                    <a:pt x="47969" y="696405"/>
                    <a:pt x="24240" y="674323"/>
                  </a:cubicBezTo>
                  <a:cubicBezTo>
                    <a:pt x="18754" y="669111"/>
                    <a:pt x="14091" y="662664"/>
                    <a:pt x="10112" y="656217"/>
                  </a:cubicBezTo>
                  <a:cubicBezTo>
                    <a:pt x="1883" y="642501"/>
                    <a:pt x="-1546" y="627825"/>
                    <a:pt x="648" y="611915"/>
                  </a:cubicBezTo>
                  <a:cubicBezTo>
                    <a:pt x="2843" y="596690"/>
                    <a:pt x="12170" y="583111"/>
                    <a:pt x="23006" y="572824"/>
                  </a:cubicBezTo>
                  <a:cubicBezTo>
                    <a:pt x="28766" y="567201"/>
                    <a:pt x="36173" y="562674"/>
                    <a:pt x="43442" y="559108"/>
                  </a:cubicBezTo>
                  <a:cubicBezTo>
                    <a:pt x="61959" y="550193"/>
                    <a:pt x="81573" y="544706"/>
                    <a:pt x="101873" y="541552"/>
                  </a:cubicBezTo>
                  <a:cubicBezTo>
                    <a:pt x="87745" y="531539"/>
                    <a:pt x="74578" y="520155"/>
                    <a:pt x="63605" y="506713"/>
                  </a:cubicBezTo>
                  <a:cubicBezTo>
                    <a:pt x="45637" y="484905"/>
                    <a:pt x="31372" y="456238"/>
                    <a:pt x="33567" y="427161"/>
                  </a:cubicBezTo>
                  <a:cubicBezTo>
                    <a:pt x="34115" y="419616"/>
                    <a:pt x="35213" y="412347"/>
                    <a:pt x="37271" y="405078"/>
                  </a:cubicBezTo>
                  <a:cubicBezTo>
                    <a:pt x="41385" y="390264"/>
                    <a:pt x="50300" y="377371"/>
                    <a:pt x="61410" y="367084"/>
                  </a:cubicBezTo>
                  <a:cubicBezTo>
                    <a:pt x="72520" y="356934"/>
                    <a:pt x="86236" y="349253"/>
                    <a:pt x="100364" y="343904"/>
                  </a:cubicBezTo>
                  <a:cubicBezTo>
                    <a:pt x="127659" y="333480"/>
                    <a:pt x="156326" y="332383"/>
                    <a:pt x="185129" y="335400"/>
                  </a:cubicBezTo>
                  <a:cubicBezTo>
                    <a:pt x="209406" y="338007"/>
                    <a:pt x="233683" y="344042"/>
                    <a:pt x="256863" y="351585"/>
                  </a:cubicBezTo>
                  <a:cubicBezTo>
                    <a:pt x="246713" y="338829"/>
                    <a:pt x="237387" y="325662"/>
                    <a:pt x="228883" y="311809"/>
                  </a:cubicBezTo>
                  <a:cubicBezTo>
                    <a:pt x="214481" y="288354"/>
                    <a:pt x="204194" y="261471"/>
                    <a:pt x="200491" y="234176"/>
                  </a:cubicBezTo>
                  <a:cubicBezTo>
                    <a:pt x="196239" y="202218"/>
                    <a:pt x="201725" y="162579"/>
                    <a:pt x="228883" y="141731"/>
                  </a:cubicBezTo>
                  <a:cubicBezTo>
                    <a:pt x="252886" y="123077"/>
                    <a:pt x="285118" y="121019"/>
                    <a:pt x="313373" y="129660"/>
                  </a:cubicBezTo>
                  <a:cubicBezTo>
                    <a:pt x="339434" y="137616"/>
                    <a:pt x="362203" y="153663"/>
                    <a:pt x="382502" y="171357"/>
                  </a:cubicBezTo>
                  <a:cubicBezTo>
                    <a:pt x="393612" y="180958"/>
                    <a:pt x="403899" y="191245"/>
                    <a:pt x="413501" y="202218"/>
                  </a:cubicBezTo>
                  <a:cubicBezTo>
                    <a:pt x="411991" y="187542"/>
                    <a:pt x="411168" y="172728"/>
                    <a:pt x="411306" y="157915"/>
                  </a:cubicBezTo>
                  <a:cubicBezTo>
                    <a:pt x="411580" y="110046"/>
                    <a:pt x="421319" y="58474"/>
                    <a:pt x="457255" y="23910"/>
                  </a:cubicBezTo>
                  <a:cubicBezTo>
                    <a:pt x="470971" y="10743"/>
                    <a:pt x="487841" y="2239"/>
                    <a:pt x="506906" y="318"/>
                  </a:cubicBezTo>
                  <a:cubicBezTo>
                    <a:pt x="522542" y="-1190"/>
                    <a:pt x="537905" y="2787"/>
                    <a:pt x="551895" y="9645"/>
                  </a:cubicBezTo>
                  <a:cubicBezTo>
                    <a:pt x="575349" y="21167"/>
                    <a:pt x="591259" y="43387"/>
                    <a:pt x="603467" y="65744"/>
                  </a:cubicBezTo>
                  <a:cubicBezTo>
                    <a:pt x="624864" y="104971"/>
                    <a:pt x="639815" y="147628"/>
                    <a:pt x="652433" y="190285"/>
                  </a:cubicBezTo>
                  <a:cubicBezTo>
                    <a:pt x="658194" y="172592"/>
                    <a:pt x="664366" y="155035"/>
                    <a:pt x="672321" y="138164"/>
                  </a:cubicBezTo>
                  <a:cubicBezTo>
                    <a:pt x="676984" y="128151"/>
                    <a:pt x="682197" y="118413"/>
                    <a:pt x="688094" y="109086"/>
                  </a:cubicBezTo>
                  <a:cubicBezTo>
                    <a:pt x="694541" y="99074"/>
                    <a:pt x="701399" y="88924"/>
                    <a:pt x="709903" y="80694"/>
                  </a:cubicBezTo>
                  <a:cubicBezTo>
                    <a:pt x="725951" y="65195"/>
                    <a:pt x="747897" y="53400"/>
                    <a:pt x="770802" y="59160"/>
                  </a:cubicBezTo>
                  <a:cubicBezTo>
                    <a:pt x="783283" y="62315"/>
                    <a:pt x="794120" y="69310"/>
                    <a:pt x="802623" y="78911"/>
                  </a:cubicBezTo>
                  <a:cubicBezTo>
                    <a:pt x="808659" y="85906"/>
                    <a:pt x="812910" y="93861"/>
                    <a:pt x="816613" y="102228"/>
                  </a:cubicBezTo>
                  <a:cubicBezTo>
                    <a:pt x="818808" y="107166"/>
                    <a:pt x="820317" y="112515"/>
                    <a:pt x="821963" y="117590"/>
                  </a:cubicBezTo>
                  <a:cubicBezTo>
                    <a:pt x="827860" y="136655"/>
                    <a:pt x="831564" y="156270"/>
                    <a:pt x="834856" y="175883"/>
                  </a:cubicBezTo>
                  <a:cubicBezTo>
                    <a:pt x="837874" y="193577"/>
                    <a:pt x="839931" y="211270"/>
                    <a:pt x="840753" y="229101"/>
                  </a:cubicBezTo>
                  <a:cubicBezTo>
                    <a:pt x="847063" y="217717"/>
                    <a:pt x="853509" y="206470"/>
                    <a:pt x="860367" y="195497"/>
                  </a:cubicBezTo>
                  <a:cubicBezTo>
                    <a:pt x="886291" y="153938"/>
                    <a:pt x="916877" y="113201"/>
                    <a:pt x="959397" y="87552"/>
                  </a:cubicBezTo>
                  <a:cubicBezTo>
                    <a:pt x="968449" y="82066"/>
                    <a:pt x="979011" y="78637"/>
                    <a:pt x="989161" y="76168"/>
                  </a:cubicBezTo>
                  <a:cubicBezTo>
                    <a:pt x="1000956" y="73151"/>
                    <a:pt x="1012615" y="72190"/>
                    <a:pt x="1024686" y="73562"/>
                  </a:cubicBezTo>
                  <a:cubicBezTo>
                    <a:pt x="1038950" y="75208"/>
                    <a:pt x="1053078" y="81243"/>
                    <a:pt x="1064599" y="89610"/>
                  </a:cubicBezTo>
                  <a:cubicBezTo>
                    <a:pt x="1076394" y="98113"/>
                    <a:pt x="1085173" y="113064"/>
                    <a:pt x="1088739" y="127054"/>
                  </a:cubicBezTo>
                  <a:cubicBezTo>
                    <a:pt x="1091620" y="138438"/>
                    <a:pt x="1092168" y="150509"/>
                    <a:pt x="1092031" y="162167"/>
                  </a:cubicBezTo>
                  <a:cubicBezTo>
                    <a:pt x="1091893" y="173826"/>
                    <a:pt x="1090248" y="185484"/>
                    <a:pt x="1087779" y="196869"/>
                  </a:cubicBezTo>
                  <a:cubicBezTo>
                    <a:pt x="1083116" y="218403"/>
                    <a:pt x="1075023" y="239251"/>
                    <a:pt x="1066519" y="259414"/>
                  </a:cubicBezTo>
                  <a:cubicBezTo>
                    <a:pt x="1060484" y="273953"/>
                    <a:pt x="1054312" y="288354"/>
                    <a:pt x="1047866" y="302756"/>
                  </a:cubicBezTo>
                  <a:cubicBezTo>
                    <a:pt x="1055547" y="297270"/>
                    <a:pt x="1063228" y="291783"/>
                    <a:pt x="1071182" y="286572"/>
                  </a:cubicBezTo>
                  <a:cubicBezTo>
                    <a:pt x="1092443" y="272581"/>
                    <a:pt x="1114663" y="260099"/>
                    <a:pt x="1139077" y="252282"/>
                  </a:cubicBezTo>
                  <a:cubicBezTo>
                    <a:pt x="1162669" y="244875"/>
                    <a:pt x="1187494" y="241720"/>
                    <a:pt x="1212046" y="246109"/>
                  </a:cubicBezTo>
                  <a:cubicBezTo>
                    <a:pt x="1225624" y="248578"/>
                    <a:pt x="1238518" y="254750"/>
                    <a:pt x="1247571" y="265449"/>
                  </a:cubicBezTo>
                  <a:cubicBezTo>
                    <a:pt x="1252783" y="271621"/>
                    <a:pt x="1256760" y="279027"/>
                    <a:pt x="1259503" y="286708"/>
                  </a:cubicBezTo>
                  <a:cubicBezTo>
                    <a:pt x="1264578" y="300150"/>
                    <a:pt x="1264166" y="314552"/>
                    <a:pt x="1262658" y="328542"/>
                  </a:cubicBezTo>
                  <a:cubicBezTo>
                    <a:pt x="1261287" y="341436"/>
                    <a:pt x="1256485" y="354054"/>
                    <a:pt x="1251000" y="365575"/>
                  </a:cubicBezTo>
                  <a:cubicBezTo>
                    <a:pt x="1246198" y="376000"/>
                    <a:pt x="1240301" y="386013"/>
                    <a:pt x="1233992" y="395477"/>
                  </a:cubicBezTo>
                  <a:cubicBezTo>
                    <a:pt x="1222745" y="411936"/>
                    <a:pt x="1210537" y="427846"/>
                    <a:pt x="1197232" y="442659"/>
                  </a:cubicBezTo>
                  <a:cubicBezTo>
                    <a:pt x="1219453" y="438682"/>
                    <a:pt x="1241947" y="435801"/>
                    <a:pt x="1264578" y="435801"/>
                  </a:cubicBezTo>
                  <a:cubicBezTo>
                    <a:pt x="1290502" y="435801"/>
                    <a:pt x="1316288" y="438545"/>
                    <a:pt x="1340291" y="448557"/>
                  </a:cubicBezTo>
                  <a:cubicBezTo>
                    <a:pt x="1351812" y="453358"/>
                    <a:pt x="1362511" y="459393"/>
                    <a:pt x="1372249" y="467348"/>
                  </a:cubicBezTo>
                  <a:cubicBezTo>
                    <a:pt x="1389120" y="481202"/>
                    <a:pt x="1401053" y="500815"/>
                    <a:pt x="1403247" y="522624"/>
                  </a:cubicBezTo>
                  <a:cubicBezTo>
                    <a:pt x="1404482" y="534694"/>
                    <a:pt x="1403384" y="546627"/>
                    <a:pt x="1400230" y="558422"/>
                  </a:cubicBezTo>
                  <a:cubicBezTo>
                    <a:pt x="1398172" y="566515"/>
                    <a:pt x="1393920" y="574608"/>
                    <a:pt x="1389668" y="581740"/>
                  </a:cubicBezTo>
                  <a:cubicBezTo>
                    <a:pt x="1383770" y="591615"/>
                    <a:pt x="1377598" y="601353"/>
                    <a:pt x="1369917" y="609857"/>
                  </a:cubicBezTo>
                  <a:cubicBezTo>
                    <a:pt x="1341114" y="641541"/>
                    <a:pt x="1304629" y="666093"/>
                    <a:pt x="1265401" y="683238"/>
                  </a:cubicBezTo>
                  <a:cubicBezTo>
                    <a:pt x="1274317" y="687216"/>
                    <a:pt x="1282957" y="691742"/>
                    <a:pt x="1291325" y="696954"/>
                  </a:cubicBezTo>
                  <a:cubicBezTo>
                    <a:pt x="1313133" y="710396"/>
                    <a:pt x="1332198" y="728226"/>
                    <a:pt x="1344406" y="750858"/>
                  </a:cubicBezTo>
                  <a:cubicBezTo>
                    <a:pt x="1350303" y="761831"/>
                    <a:pt x="1355104" y="773490"/>
                    <a:pt x="1358122" y="785559"/>
                  </a:cubicBezTo>
                  <a:cubicBezTo>
                    <a:pt x="1361824" y="800510"/>
                    <a:pt x="1362099" y="815735"/>
                    <a:pt x="1359905" y="830960"/>
                  </a:cubicBezTo>
                  <a:cubicBezTo>
                    <a:pt x="1357847" y="845087"/>
                    <a:pt x="1353047" y="858528"/>
                    <a:pt x="1346462" y="871010"/>
                  </a:cubicBezTo>
                  <a:cubicBezTo>
                    <a:pt x="1340291" y="882669"/>
                    <a:pt x="1331101" y="893093"/>
                    <a:pt x="1321499" y="902145"/>
                  </a:cubicBezTo>
                  <a:cubicBezTo>
                    <a:pt x="1306687" y="916136"/>
                    <a:pt x="1289542" y="925737"/>
                    <a:pt x="1270613" y="932732"/>
                  </a:cubicBezTo>
                  <a:cubicBezTo>
                    <a:pt x="1250862" y="940002"/>
                    <a:pt x="1230151" y="942196"/>
                    <a:pt x="1209166" y="940413"/>
                  </a:cubicBezTo>
                  <a:cubicBezTo>
                    <a:pt x="1206560" y="940139"/>
                    <a:pt x="1203954" y="939864"/>
                    <a:pt x="1201484" y="939590"/>
                  </a:cubicBezTo>
                  <a:cubicBezTo>
                    <a:pt x="1202856" y="941647"/>
                    <a:pt x="1204365" y="943705"/>
                    <a:pt x="1205737" y="945762"/>
                  </a:cubicBezTo>
                  <a:cubicBezTo>
                    <a:pt x="1218904" y="965376"/>
                    <a:pt x="1228505" y="986773"/>
                    <a:pt x="1232620" y="1010091"/>
                  </a:cubicBezTo>
                  <a:cubicBezTo>
                    <a:pt x="1236734" y="1033545"/>
                    <a:pt x="1236186" y="1058233"/>
                    <a:pt x="1228642" y="1081002"/>
                  </a:cubicBezTo>
                  <a:cubicBezTo>
                    <a:pt x="1214241" y="1124893"/>
                    <a:pt x="1174052" y="1158497"/>
                    <a:pt x="1128516" y="1165630"/>
                  </a:cubicBezTo>
                  <a:cubicBezTo>
                    <a:pt x="1116583" y="1167550"/>
                    <a:pt x="1104376" y="1167687"/>
                    <a:pt x="1092580" y="1165767"/>
                  </a:cubicBezTo>
                  <a:cubicBezTo>
                    <a:pt x="1080373" y="1163710"/>
                    <a:pt x="1068851" y="1159458"/>
                    <a:pt x="1057878" y="1153834"/>
                  </a:cubicBezTo>
                  <a:cubicBezTo>
                    <a:pt x="1054861" y="1152325"/>
                    <a:pt x="1051980" y="1150680"/>
                    <a:pt x="1048962" y="1149033"/>
                  </a:cubicBezTo>
                  <a:cubicBezTo>
                    <a:pt x="1049374" y="1152600"/>
                    <a:pt x="1049649" y="1156303"/>
                    <a:pt x="1049923" y="1160006"/>
                  </a:cubicBezTo>
                  <a:cubicBezTo>
                    <a:pt x="1051157" y="1182500"/>
                    <a:pt x="1049512" y="1205132"/>
                    <a:pt x="1044985" y="1227352"/>
                  </a:cubicBezTo>
                  <a:cubicBezTo>
                    <a:pt x="1042653" y="1239011"/>
                    <a:pt x="1039498" y="1250532"/>
                    <a:pt x="1034287" y="1261230"/>
                  </a:cubicBezTo>
                  <a:cubicBezTo>
                    <a:pt x="1028937" y="1272203"/>
                    <a:pt x="1022353" y="1281941"/>
                    <a:pt x="1014261" y="1291131"/>
                  </a:cubicBezTo>
                  <a:cubicBezTo>
                    <a:pt x="1014399" y="1290994"/>
                    <a:pt x="1014399" y="1290857"/>
                    <a:pt x="1014536" y="1290857"/>
                  </a:cubicBezTo>
                  <a:cubicBezTo>
                    <a:pt x="1014399" y="1290994"/>
                    <a:pt x="1014399" y="1290994"/>
                    <a:pt x="1014261" y="1291131"/>
                  </a:cubicBezTo>
                  <a:cubicBezTo>
                    <a:pt x="1013849" y="1291543"/>
                    <a:pt x="1013438" y="1291954"/>
                    <a:pt x="1013026" y="1292503"/>
                  </a:cubicBezTo>
                  <a:cubicBezTo>
                    <a:pt x="1013301" y="1292091"/>
                    <a:pt x="1013713" y="1291817"/>
                    <a:pt x="1013987" y="1291405"/>
                  </a:cubicBezTo>
                  <a:cubicBezTo>
                    <a:pt x="997116" y="1309236"/>
                    <a:pt x="972976" y="1320758"/>
                    <a:pt x="948150" y="1320621"/>
                  </a:cubicBezTo>
                  <a:cubicBezTo>
                    <a:pt x="935532" y="1320621"/>
                    <a:pt x="923324" y="1318015"/>
                    <a:pt x="911802" y="1312528"/>
                  </a:cubicBezTo>
                  <a:cubicBezTo>
                    <a:pt x="901379" y="1307316"/>
                    <a:pt x="891503" y="1300870"/>
                    <a:pt x="882313" y="1293600"/>
                  </a:cubicBezTo>
                  <a:cubicBezTo>
                    <a:pt x="865306" y="1280159"/>
                    <a:pt x="850903" y="1263014"/>
                    <a:pt x="838834" y="1245045"/>
                  </a:cubicBezTo>
                  <a:cubicBezTo>
                    <a:pt x="836228" y="1241205"/>
                    <a:pt x="833758" y="1237364"/>
                    <a:pt x="831427" y="1233524"/>
                  </a:cubicBezTo>
                  <a:cubicBezTo>
                    <a:pt x="830466" y="1241479"/>
                    <a:pt x="829233" y="1249298"/>
                    <a:pt x="827587" y="1257115"/>
                  </a:cubicBezTo>
                  <a:cubicBezTo>
                    <a:pt x="825392" y="1267540"/>
                    <a:pt x="822512" y="1277964"/>
                    <a:pt x="818123" y="1287702"/>
                  </a:cubicBezTo>
                  <a:cubicBezTo>
                    <a:pt x="813733" y="1297441"/>
                    <a:pt x="808109" y="1306356"/>
                    <a:pt x="801663" y="1314860"/>
                  </a:cubicBezTo>
                  <a:cubicBezTo>
                    <a:pt x="795216" y="1323501"/>
                    <a:pt x="786712" y="1330908"/>
                    <a:pt x="777935" y="1337217"/>
                  </a:cubicBezTo>
                  <a:cubicBezTo>
                    <a:pt x="768882" y="1343801"/>
                    <a:pt x="758732" y="1348876"/>
                    <a:pt x="747759" y="1351344"/>
                  </a:cubicBezTo>
                  <a:cubicBezTo>
                    <a:pt x="735827" y="1354225"/>
                    <a:pt x="723482" y="1354362"/>
                    <a:pt x="711274" y="1352991"/>
                  </a:cubicBezTo>
                  <a:cubicBezTo>
                    <a:pt x="696462" y="1351207"/>
                    <a:pt x="682608" y="1341332"/>
                    <a:pt x="671772" y="1331456"/>
                  </a:cubicBezTo>
                  <a:cubicBezTo>
                    <a:pt x="663406" y="1323638"/>
                    <a:pt x="656410" y="1314860"/>
                    <a:pt x="650925" y="1304710"/>
                  </a:cubicBezTo>
                  <a:cubicBezTo>
                    <a:pt x="646123" y="1295795"/>
                    <a:pt x="641871" y="1286468"/>
                    <a:pt x="638442" y="1277004"/>
                  </a:cubicBezTo>
                  <a:cubicBezTo>
                    <a:pt x="631311" y="1257115"/>
                    <a:pt x="625549" y="1236679"/>
                    <a:pt x="621847" y="1215967"/>
                  </a:cubicBezTo>
                  <a:cubicBezTo>
                    <a:pt x="617046" y="1223237"/>
                    <a:pt x="612245" y="1230369"/>
                    <a:pt x="607170" y="1237502"/>
                  </a:cubicBezTo>
                  <a:cubicBezTo>
                    <a:pt x="595100" y="1254235"/>
                    <a:pt x="581933" y="1270283"/>
                    <a:pt x="565199" y="1282627"/>
                  </a:cubicBezTo>
                  <a:cubicBezTo>
                    <a:pt x="554227" y="1290720"/>
                    <a:pt x="541882" y="1296069"/>
                    <a:pt x="528989" y="1299909"/>
                  </a:cubicBezTo>
                  <a:cubicBezTo>
                    <a:pt x="515684" y="1303887"/>
                    <a:pt x="501009" y="1304710"/>
                    <a:pt x="487566" y="1300870"/>
                  </a:cubicBezTo>
                  <a:cubicBezTo>
                    <a:pt x="488252" y="1301007"/>
                    <a:pt x="488116" y="1300870"/>
                    <a:pt x="487704" y="1300870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1" name="任意多边形: 形状 1310"/>
            <p:cNvSpPr/>
            <p:nvPr/>
          </p:nvSpPr>
          <p:spPr>
            <a:xfrm>
              <a:off x="9454384" y="3828649"/>
              <a:ext cx="909184" cy="858933"/>
            </a:xfrm>
            <a:custGeom>
              <a:avLst/>
              <a:gdLst>
                <a:gd name="connsiteX0" fmla="*/ 221630 w 909184"/>
                <a:gd name="connsiteY0" fmla="*/ 802421 h 858933"/>
                <a:gd name="connsiteX1" fmla="*/ 144957 w 909184"/>
                <a:gd name="connsiteY1" fmla="*/ 743168 h 858933"/>
                <a:gd name="connsiteX2" fmla="*/ 82138 w 909184"/>
                <a:gd name="connsiteY2" fmla="*/ 670747 h 858933"/>
                <a:gd name="connsiteX3" fmla="*/ 38933 w 909184"/>
                <a:gd name="connsiteY3" fmla="*/ 590646 h 858933"/>
                <a:gd name="connsiteX4" fmla="*/ 11501 w 909184"/>
                <a:gd name="connsiteY4" fmla="*/ 496142 h 858933"/>
                <a:gd name="connsiteX5" fmla="*/ 3134 w 909184"/>
                <a:gd name="connsiteY5" fmla="*/ 437712 h 858933"/>
                <a:gd name="connsiteX6" fmla="*/ 2311 w 909184"/>
                <a:gd name="connsiteY6" fmla="*/ 428797 h 858933"/>
                <a:gd name="connsiteX7" fmla="*/ 802 w 909184"/>
                <a:gd name="connsiteY7" fmla="*/ 353222 h 858933"/>
                <a:gd name="connsiteX8" fmla="*/ 16575 w 909184"/>
                <a:gd name="connsiteY8" fmla="*/ 271611 h 858933"/>
                <a:gd name="connsiteX9" fmla="*/ 25902 w 909184"/>
                <a:gd name="connsiteY9" fmla="*/ 247746 h 858933"/>
                <a:gd name="connsiteX10" fmla="*/ 45379 w 909184"/>
                <a:gd name="connsiteY10" fmla="*/ 230601 h 858933"/>
                <a:gd name="connsiteX11" fmla="*/ 65542 w 909184"/>
                <a:gd name="connsiteY11" fmla="*/ 242808 h 858933"/>
                <a:gd name="connsiteX12" fmla="*/ 64581 w 909184"/>
                <a:gd name="connsiteY12" fmla="*/ 263793 h 858933"/>
                <a:gd name="connsiteX13" fmla="*/ 58546 w 909184"/>
                <a:gd name="connsiteY13" fmla="*/ 287522 h 858933"/>
                <a:gd name="connsiteX14" fmla="*/ 53197 w 909184"/>
                <a:gd name="connsiteY14" fmla="*/ 320989 h 858933"/>
                <a:gd name="connsiteX15" fmla="*/ 52786 w 909184"/>
                <a:gd name="connsiteY15" fmla="*/ 361588 h 858933"/>
                <a:gd name="connsiteX16" fmla="*/ 52649 w 909184"/>
                <a:gd name="connsiteY16" fmla="*/ 359668 h 858933"/>
                <a:gd name="connsiteX17" fmla="*/ 52786 w 909184"/>
                <a:gd name="connsiteY17" fmla="*/ 362137 h 858933"/>
                <a:gd name="connsiteX18" fmla="*/ 52786 w 909184"/>
                <a:gd name="connsiteY18" fmla="*/ 363097 h 858933"/>
                <a:gd name="connsiteX19" fmla="*/ 52786 w 909184"/>
                <a:gd name="connsiteY19" fmla="*/ 362411 h 858933"/>
                <a:gd name="connsiteX20" fmla="*/ 58409 w 909184"/>
                <a:gd name="connsiteY20" fmla="*/ 412475 h 858933"/>
                <a:gd name="connsiteX21" fmla="*/ 60467 w 909184"/>
                <a:gd name="connsiteY21" fmla="*/ 424271 h 858933"/>
                <a:gd name="connsiteX22" fmla="*/ 62524 w 909184"/>
                <a:gd name="connsiteY22" fmla="*/ 434969 h 858933"/>
                <a:gd name="connsiteX23" fmla="*/ 75280 w 909184"/>
                <a:gd name="connsiteY23" fmla="*/ 484347 h 858933"/>
                <a:gd name="connsiteX24" fmla="*/ 95168 w 909184"/>
                <a:gd name="connsiteY24" fmla="*/ 535370 h 858933"/>
                <a:gd name="connsiteX25" fmla="*/ 124383 w 909184"/>
                <a:gd name="connsiteY25" fmla="*/ 589548 h 858933"/>
                <a:gd name="connsiteX26" fmla="*/ 153050 w 909184"/>
                <a:gd name="connsiteY26" fmla="*/ 628090 h 858933"/>
                <a:gd name="connsiteX27" fmla="*/ 151678 w 909184"/>
                <a:gd name="connsiteY27" fmla="*/ 626444 h 858933"/>
                <a:gd name="connsiteX28" fmla="*/ 187888 w 909184"/>
                <a:gd name="connsiteY28" fmla="*/ 663478 h 858933"/>
                <a:gd name="connsiteX29" fmla="*/ 218064 w 909184"/>
                <a:gd name="connsiteY29" fmla="*/ 688989 h 858933"/>
                <a:gd name="connsiteX30" fmla="*/ 245633 w 909184"/>
                <a:gd name="connsiteY30" fmla="*/ 710935 h 858933"/>
                <a:gd name="connsiteX31" fmla="*/ 282392 w 909184"/>
                <a:gd name="connsiteY31" fmla="*/ 734938 h 858933"/>
                <a:gd name="connsiteX32" fmla="*/ 317093 w 909184"/>
                <a:gd name="connsiteY32" fmla="*/ 749751 h 858933"/>
                <a:gd name="connsiteX33" fmla="*/ 352069 w 909184"/>
                <a:gd name="connsiteY33" fmla="*/ 759215 h 858933"/>
                <a:gd name="connsiteX34" fmla="*/ 384713 w 909184"/>
                <a:gd name="connsiteY34" fmla="*/ 763879 h 858933"/>
                <a:gd name="connsiteX35" fmla="*/ 412419 w 909184"/>
                <a:gd name="connsiteY35" fmla="*/ 764702 h 858933"/>
                <a:gd name="connsiteX36" fmla="*/ 453293 w 909184"/>
                <a:gd name="connsiteY36" fmla="*/ 740973 h 858933"/>
                <a:gd name="connsiteX37" fmla="*/ 481411 w 909184"/>
                <a:gd name="connsiteY37" fmla="*/ 744265 h 858933"/>
                <a:gd name="connsiteX38" fmla="*/ 514192 w 909184"/>
                <a:gd name="connsiteY38" fmla="*/ 744265 h 858933"/>
                <a:gd name="connsiteX39" fmla="*/ 509254 w 909184"/>
                <a:gd name="connsiteY39" fmla="*/ 744539 h 858933"/>
                <a:gd name="connsiteX40" fmla="*/ 552597 w 909184"/>
                <a:gd name="connsiteY40" fmla="*/ 740424 h 858933"/>
                <a:gd name="connsiteX41" fmla="*/ 566450 w 909184"/>
                <a:gd name="connsiteY41" fmla="*/ 737544 h 858933"/>
                <a:gd name="connsiteX42" fmla="*/ 594293 w 909184"/>
                <a:gd name="connsiteY42" fmla="*/ 726023 h 858933"/>
                <a:gd name="connsiteX43" fmla="*/ 622823 w 909184"/>
                <a:gd name="connsiteY43" fmla="*/ 710523 h 858933"/>
                <a:gd name="connsiteX44" fmla="*/ 659033 w 909184"/>
                <a:gd name="connsiteY44" fmla="*/ 683914 h 858933"/>
                <a:gd name="connsiteX45" fmla="*/ 683310 w 909184"/>
                <a:gd name="connsiteY45" fmla="*/ 661146 h 858933"/>
                <a:gd name="connsiteX46" fmla="*/ 718560 w 909184"/>
                <a:gd name="connsiteY46" fmla="*/ 617392 h 858933"/>
                <a:gd name="connsiteX47" fmla="*/ 746815 w 909184"/>
                <a:gd name="connsiteY47" fmla="*/ 572815 h 858933"/>
                <a:gd name="connsiteX48" fmla="*/ 773287 w 909184"/>
                <a:gd name="connsiteY48" fmla="*/ 513150 h 858933"/>
                <a:gd name="connsiteX49" fmla="*/ 789884 w 909184"/>
                <a:gd name="connsiteY49" fmla="*/ 455406 h 858933"/>
                <a:gd name="connsiteX50" fmla="*/ 799210 w 909184"/>
                <a:gd name="connsiteY50" fmla="*/ 393684 h 858933"/>
                <a:gd name="connsiteX51" fmla="*/ 799759 w 909184"/>
                <a:gd name="connsiteY51" fmla="*/ 369132 h 858933"/>
                <a:gd name="connsiteX52" fmla="*/ 794821 w 909184"/>
                <a:gd name="connsiteY52" fmla="*/ 328259 h 858933"/>
                <a:gd name="connsiteX53" fmla="*/ 786180 w 909184"/>
                <a:gd name="connsiteY53" fmla="*/ 295477 h 858933"/>
                <a:gd name="connsiteX54" fmla="*/ 773287 w 909184"/>
                <a:gd name="connsiteY54" fmla="*/ 262696 h 858933"/>
                <a:gd name="connsiteX55" fmla="*/ 754085 w 909184"/>
                <a:gd name="connsiteY55" fmla="*/ 226074 h 858933"/>
                <a:gd name="connsiteX56" fmla="*/ 731865 w 909184"/>
                <a:gd name="connsiteY56" fmla="*/ 196173 h 858933"/>
                <a:gd name="connsiteX57" fmla="*/ 704982 w 909184"/>
                <a:gd name="connsiteY57" fmla="*/ 168056 h 858933"/>
                <a:gd name="connsiteX58" fmla="*/ 677001 w 909184"/>
                <a:gd name="connsiteY58" fmla="*/ 145561 h 858933"/>
                <a:gd name="connsiteX59" fmla="*/ 657799 w 909184"/>
                <a:gd name="connsiteY59" fmla="*/ 132942 h 858933"/>
                <a:gd name="connsiteX60" fmla="*/ 619394 w 909184"/>
                <a:gd name="connsiteY60" fmla="*/ 115797 h 858933"/>
                <a:gd name="connsiteX61" fmla="*/ 553557 w 909184"/>
                <a:gd name="connsiteY61" fmla="*/ 94812 h 858933"/>
                <a:gd name="connsiteX62" fmla="*/ 489915 w 909184"/>
                <a:gd name="connsiteY62" fmla="*/ 77667 h 858933"/>
                <a:gd name="connsiteX63" fmla="*/ 467009 w 909184"/>
                <a:gd name="connsiteY63" fmla="*/ 73141 h 858933"/>
                <a:gd name="connsiteX64" fmla="*/ 441360 w 909184"/>
                <a:gd name="connsiteY64" fmla="*/ 45572 h 858933"/>
                <a:gd name="connsiteX65" fmla="*/ 456173 w 909184"/>
                <a:gd name="connsiteY65" fmla="*/ 14025 h 858933"/>
                <a:gd name="connsiteX66" fmla="*/ 489229 w 909184"/>
                <a:gd name="connsiteY66" fmla="*/ 2229 h 858933"/>
                <a:gd name="connsiteX67" fmla="*/ 594979 w 909184"/>
                <a:gd name="connsiteY67" fmla="*/ 10047 h 858933"/>
                <a:gd name="connsiteX68" fmla="*/ 695518 w 909184"/>
                <a:gd name="connsiteY68" fmla="*/ 50921 h 858933"/>
                <a:gd name="connsiteX69" fmla="*/ 776442 w 909184"/>
                <a:gd name="connsiteY69" fmla="*/ 106608 h 858933"/>
                <a:gd name="connsiteX70" fmla="*/ 842279 w 909184"/>
                <a:gd name="connsiteY70" fmla="*/ 183006 h 858933"/>
                <a:gd name="connsiteX71" fmla="*/ 890285 w 909184"/>
                <a:gd name="connsiteY71" fmla="*/ 285190 h 858933"/>
                <a:gd name="connsiteX72" fmla="*/ 908938 w 909184"/>
                <a:gd name="connsiteY72" fmla="*/ 392312 h 858933"/>
                <a:gd name="connsiteX73" fmla="*/ 899200 w 909184"/>
                <a:gd name="connsiteY73" fmla="*/ 496280 h 858933"/>
                <a:gd name="connsiteX74" fmla="*/ 858189 w 909184"/>
                <a:gd name="connsiteY74" fmla="*/ 605322 h 858933"/>
                <a:gd name="connsiteX75" fmla="*/ 795370 w 909184"/>
                <a:gd name="connsiteY75" fmla="*/ 690224 h 858933"/>
                <a:gd name="connsiteX76" fmla="*/ 755731 w 909184"/>
                <a:gd name="connsiteY76" fmla="*/ 727120 h 858933"/>
                <a:gd name="connsiteX77" fmla="*/ 737077 w 909184"/>
                <a:gd name="connsiteY77" fmla="*/ 740836 h 858933"/>
                <a:gd name="connsiteX78" fmla="*/ 737077 w 909184"/>
                <a:gd name="connsiteY78" fmla="*/ 740836 h 858933"/>
                <a:gd name="connsiteX79" fmla="*/ 635304 w 909184"/>
                <a:gd name="connsiteY79" fmla="*/ 811885 h 858933"/>
                <a:gd name="connsiteX80" fmla="*/ 532023 w 909184"/>
                <a:gd name="connsiteY80" fmla="*/ 845900 h 858933"/>
                <a:gd name="connsiteX81" fmla="*/ 419826 w 909184"/>
                <a:gd name="connsiteY81" fmla="*/ 858931 h 858933"/>
                <a:gd name="connsiteX82" fmla="*/ 317230 w 909184"/>
                <a:gd name="connsiteY82" fmla="*/ 845352 h 858933"/>
                <a:gd name="connsiteX83" fmla="*/ 311607 w 909184"/>
                <a:gd name="connsiteY83" fmla="*/ 843843 h 858933"/>
                <a:gd name="connsiteX84" fmla="*/ 221630 w 909184"/>
                <a:gd name="connsiteY84" fmla="*/ 802421 h 858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09184" h="858933">
                  <a:moveTo>
                    <a:pt x="221630" y="802421"/>
                  </a:moveTo>
                  <a:cubicBezTo>
                    <a:pt x="194061" y="785824"/>
                    <a:pt x="168412" y="765250"/>
                    <a:pt x="144957" y="743168"/>
                  </a:cubicBezTo>
                  <a:cubicBezTo>
                    <a:pt x="121640" y="721085"/>
                    <a:pt x="100655" y="696945"/>
                    <a:pt x="82138" y="670747"/>
                  </a:cubicBezTo>
                  <a:cubicBezTo>
                    <a:pt x="64719" y="646195"/>
                    <a:pt x="50591" y="618215"/>
                    <a:pt x="38933" y="590646"/>
                  </a:cubicBezTo>
                  <a:cubicBezTo>
                    <a:pt x="26177" y="560470"/>
                    <a:pt x="17124" y="528375"/>
                    <a:pt x="11501" y="496142"/>
                  </a:cubicBezTo>
                  <a:cubicBezTo>
                    <a:pt x="8072" y="476666"/>
                    <a:pt x="5191" y="457189"/>
                    <a:pt x="3134" y="437712"/>
                  </a:cubicBezTo>
                  <a:cubicBezTo>
                    <a:pt x="2311" y="434694"/>
                    <a:pt x="2036" y="431814"/>
                    <a:pt x="2311" y="428797"/>
                  </a:cubicBezTo>
                  <a:cubicBezTo>
                    <a:pt x="-21" y="403697"/>
                    <a:pt x="-707" y="378459"/>
                    <a:pt x="802" y="353222"/>
                  </a:cubicBezTo>
                  <a:cubicBezTo>
                    <a:pt x="2448" y="325378"/>
                    <a:pt x="7660" y="297946"/>
                    <a:pt x="16575" y="271611"/>
                  </a:cubicBezTo>
                  <a:cubicBezTo>
                    <a:pt x="19319" y="263519"/>
                    <a:pt x="22199" y="255427"/>
                    <a:pt x="25902" y="247746"/>
                  </a:cubicBezTo>
                  <a:cubicBezTo>
                    <a:pt x="29880" y="239379"/>
                    <a:pt x="35504" y="231835"/>
                    <a:pt x="45379" y="230601"/>
                  </a:cubicBezTo>
                  <a:cubicBezTo>
                    <a:pt x="54432" y="229503"/>
                    <a:pt x="61975" y="234853"/>
                    <a:pt x="65542" y="242808"/>
                  </a:cubicBezTo>
                  <a:cubicBezTo>
                    <a:pt x="68559" y="249392"/>
                    <a:pt x="66365" y="257210"/>
                    <a:pt x="64581" y="263793"/>
                  </a:cubicBezTo>
                  <a:cubicBezTo>
                    <a:pt x="62524" y="271749"/>
                    <a:pt x="60467" y="279567"/>
                    <a:pt x="58546" y="287522"/>
                  </a:cubicBezTo>
                  <a:cubicBezTo>
                    <a:pt x="56215" y="298632"/>
                    <a:pt x="54294" y="309742"/>
                    <a:pt x="53197" y="320989"/>
                  </a:cubicBezTo>
                  <a:cubicBezTo>
                    <a:pt x="52374" y="334568"/>
                    <a:pt x="52237" y="348010"/>
                    <a:pt x="52786" y="361588"/>
                  </a:cubicBezTo>
                  <a:cubicBezTo>
                    <a:pt x="52786" y="360903"/>
                    <a:pt x="52649" y="360354"/>
                    <a:pt x="52649" y="359668"/>
                  </a:cubicBezTo>
                  <a:cubicBezTo>
                    <a:pt x="52649" y="360491"/>
                    <a:pt x="52786" y="361314"/>
                    <a:pt x="52786" y="362137"/>
                  </a:cubicBezTo>
                  <a:cubicBezTo>
                    <a:pt x="52786" y="362411"/>
                    <a:pt x="52786" y="362823"/>
                    <a:pt x="52786" y="363097"/>
                  </a:cubicBezTo>
                  <a:cubicBezTo>
                    <a:pt x="52786" y="362823"/>
                    <a:pt x="52786" y="362685"/>
                    <a:pt x="52786" y="362411"/>
                  </a:cubicBezTo>
                  <a:cubicBezTo>
                    <a:pt x="53883" y="379145"/>
                    <a:pt x="55529" y="395878"/>
                    <a:pt x="58409" y="412475"/>
                  </a:cubicBezTo>
                  <a:cubicBezTo>
                    <a:pt x="59095" y="416452"/>
                    <a:pt x="59781" y="420430"/>
                    <a:pt x="60467" y="424271"/>
                  </a:cubicBezTo>
                  <a:cubicBezTo>
                    <a:pt x="61290" y="427836"/>
                    <a:pt x="61838" y="431540"/>
                    <a:pt x="62524" y="434969"/>
                  </a:cubicBezTo>
                  <a:cubicBezTo>
                    <a:pt x="65679" y="451703"/>
                    <a:pt x="70205" y="468162"/>
                    <a:pt x="75280" y="484347"/>
                  </a:cubicBezTo>
                  <a:cubicBezTo>
                    <a:pt x="81041" y="501766"/>
                    <a:pt x="87624" y="518637"/>
                    <a:pt x="95168" y="535370"/>
                  </a:cubicBezTo>
                  <a:cubicBezTo>
                    <a:pt x="103946" y="553887"/>
                    <a:pt x="113548" y="572129"/>
                    <a:pt x="124383" y="589548"/>
                  </a:cubicBezTo>
                  <a:cubicBezTo>
                    <a:pt x="133161" y="602990"/>
                    <a:pt x="142900" y="615746"/>
                    <a:pt x="153050" y="628090"/>
                  </a:cubicBezTo>
                  <a:cubicBezTo>
                    <a:pt x="152638" y="627542"/>
                    <a:pt x="152227" y="626993"/>
                    <a:pt x="151678" y="626444"/>
                  </a:cubicBezTo>
                  <a:cubicBezTo>
                    <a:pt x="162925" y="639475"/>
                    <a:pt x="175270" y="651682"/>
                    <a:pt x="187888" y="663478"/>
                  </a:cubicBezTo>
                  <a:cubicBezTo>
                    <a:pt x="197627" y="672256"/>
                    <a:pt x="207914" y="680485"/>
                    <a:pt x="218064" y="688989"/>
                  </a:cubicBezTo>
                  <a:cubicBezTo>
                    <a:pt x="227116" y="696396"/>
                    <a:pt x="236169" y="703940"/>
                    <a:pt x="245633" y="710935"/>
                  </a:cubicBezTo>
                  <a:cubicBezTo>
                    <a:pt x="257703" y="719302"/>
                    <a:pt x="269636" y="727806"/>
                    <a:pt x="282392" y="734938"/>
                  </a:cubicBezTo>
                  <a:cubicBezTo>
                    <a:pt x="293639" y="740424"/>
                    <a:pt x="305297" y="745225"/>
                    <a:pt x="317093" y="749751"/>
                  </a:cubicBezTo>
                  <a:cubicBezTo>
                    <a:pt x="328614" y="753592"/>
                    <a:pt x="340273" y="756472"/>
                    <a:pt x="352069" y="759215"/>
                  </a:cubicBezTo>
                  <a:cubicBezTo>
                    <a:pt x="362904" y="761410"/>
                    <a:pt x="373740" y="762781"/>
                    <a:pt x="384713" y="763879"/>
                  </a:cubicBezTo>
                  <a:cubicBezTo>
                    <a:pt x="393903" y="764427"/>
                    <a:pt x="403230" y="764702"/>
                    <a:pt x="412419" y="764702"/>
                  </a:cubicBezTo>
                  <a:cubicBezTo>
                    <a:pt x="418729" y="748654"/>
                    <a:pt x="435599" y="738504"/>
                    <a:pt x="453293" y="740973"/>
                  </a:cubicBezTo>
                  <a:cubicBezTo>
                    <a:pt x="462620" y="742345"/>
                    <a:pt x="471947" y="743305"/>
                    <a:pt x="481411" y="744265"/>
                  </a:cubicBezTo>
                  <a:cubicBezTo>
                    <a:pt x="492246" y="744813"/>
                    <a:pt x="503356" y="744813"/>
                    <a:pt x="514192" y="744265"/>
                  </a:cubicBezTo>
                  <a:cubicBezTo>
                    <a:pt x="512546" y="744402"/>
                    <a:pt x="510900" y="744402"/>
                    <a:pt x="509254" y="744539"/>
                  </a:cubicBezTo>
                  <a:cubicBezTo>
                    <a:pt x="523793" y="743716"/>
                    <a:pt x="538332" y="742893"/>
                    <a:pt x="552597" y="740424"/>
                  </a:cubicBezTo>
                  <a:cubicBezTo>
                    <a:pt x="557260" y="739601"/>
                    <a:pt x="561924" y="738641"/>
                    <a:pt x="566450" y="737544"/>
                  </a:cubicBezTo>
                  <a:cubicBezTo>
                    <a:pt x="575777" y="733978"/>
                    <a:pt x="585104" y="730137"/>
                    <a:pt x="594293" y="726023"/>
                  </a:cubicBezTo>
                  <a:cubicBezTo>
                    <a:pt x="604032" y="721222"/>
                    <a:pt x="613496" y="716147"/>
                    <a:pt x="622823" y="710523"/>
                  </a:cubicBezTo>
                  <a:cubicBezTo>
                    <a:pt x="635304" y="702294"/>
                    <a:pt x="647374" y="693378"/>
                    <a:pt x="659033" y="683914"/>
                  </a:cubicBezTo>
                  <a:cubicBezTo>
                    <a:pt x="667400" y="676645"/>
                    <a:pt x="675492" y="669101"/>
                    <a:pt x="683310" y="661146"/>
                  </a:cubicBezTo>
                  <a:cubicBezTo>
                    <a:pt x="695792" y="647293"/>
                    <a:pt x="707588" y="632479"/>
                    <a:pt x="718560" y="617392"/>
                  </a:cubicBezTo>
                  <a:cubicBezTo>
                    <a:pt x="728573" y="602853"/>
                    <a:pt x="738174" y="588177"/>
                    <a:pt x="746815" y="572815"/>
                  </a:cubicBezTo>
                  <a:cubicBezTo>
                    <a:pt x="756828" y="553338"/>
                    <a:pt x="765469" y="533587"/>
                    <a:pt x="773287" y="513150"/>
                  </a:cubicBezTo>
                  <a:cubicBezTo>
                    <a:pt x="780008" y="494222"/>
                    <a:pt x="785357" y="475020"/>
                    <a:pt x="789884" y="455406"/>
                  </a:cubicBezTo>
                  <a:cubicBezTo>
                    <a:pt x="794136" y="434969"/>
                    <a:pt x="797290" y="414395"/>
                    <a:pt x="799210" y="393684"/>
                  </a:cubicBezTo>
                  <a:cubicBezTo>
                    <a:pt x="799759" y="385454"/>
                    <a:pt x="799896" y="377225"/>
                    <a:pt x="799759" y="369132"/>
                  </a:cubicBezTo>
                  <a:cubicBezTo>
                    <a:pt x="798799" y="355416"/>
                    <a:pt x="797153" y="341837"/>
                    <a:pt x="794821" y="328259"/>
                  </a:cubicBezTo>
                  <a:cubicBezTo>
                    <a:pt x="792490" y="317149"/>
                    <a:pt x="789472" y="306313"/>
                    <a:pt x="786180" y="295477"/>
                  </a:cubicBezTo>
                  <a:cubicBezTo>
                    <a:pt x="782477" y="284367"/>
                    <a:pt x="778088" y="273395"/>
                    <a:pt x="773287" y="262696"/>
                  </a:cubicBezTo>
                  <a:cubicBezTo>
                    <a:pt x="767252" y="250215"/>
                    <a:pt x="761217" y="237870"/>
                    <a:pt x="754085" y="226074"/>
                  </a:cubicBezTo>
                  <a:cubicBezTo>
                    <a:pt x="747090" y="215787"/>
                    <a:pt x="739683" y="205912"/>
                    <a:pt x="731865" y="196173"/>
                  </a:cubicBezTo>
                  <a:cubicBezTo>
                    <a:pt x="723361" y="186298"/>
                    <a:pt x="714308" y="177108"/>
                    <a:pt x="704982" y="168056"/>
                  </a:cubicBezTo>
                  <a:cubicBezTo>
                    <a:pt x="696066" y="159963"/>
                    <a:pt x="686739" y="152694"/>
                    <a:pt x="677001" y="145561"/>
                  </a:cubicBezTo>
                  <a:cubicBezTo>
                    <a:pt x="670692" y="141172"/>
                    <a:pt x="664382" y="136920"/>
                    <a:pt x="657799" y="132942"/>
                  </a:cubicBezTo>
                  <a:cubicBezTo>
                    <a:pt x="645317" y="126633"/>
                    <a:pt x="632424" y="120873"/>
                    <a:pt x="619394" y="115797"/>
                  </a:cubicBezTo>
                  <a:cubicBezTo>
                    <a:pt x="597722" y="108254"/>
                    <a:pt x="575777" y="100710"/>
                    <a:pt x="553557" y="94812"/>
                  </a:cubicBezTo>
                  <a:cubicBezTo>
                    <a:pt x="532434" y="89052"/>
                    <a:pt x="511312" y="82742"/>
                    <a:pt x="489915" y="77667"/>
                  </a:cubicBezTo>
                  <a:cubicBezTo>
                    <a:pt x="482234" y="76158"/>
                    <a:pt x="474553" y="74924"/>
                    <a:pt x="467009" y="73141"/>
                  </a:cubicBezTo>
                  <a:cubicBezTo>
                    <a:pt x="453979" y="69986"/>
                    <a:pt x="443006" y="59151"/>
                    <a:pt x="441360" y="45572"/>
                  </a:cubicBezTo>
                  <a:cubicBezTo>
                    <a:pt x="439988" y="33090"/>
                    <a:pt x="446298" y="21294"/>
                    <a:pt x="456173" y="14025"/>
                  </a:cubicBezTo>
                  <a:cubicBezTo>
                    <a:pt x="465637" y="7167"/>
                    <a:pt x="477845" y="3875"/>
                    <a:pt x="489229" y="2229"/>
                  </a:cubicBezTo>
                  <a:cubicBezTo>
                    <a:pt x="524890" y="-3120"/>
                    <a:pt x="560141" y="1818"/>
                    <a:pt x="594979" y="10047"/>
                  </a:cubicBezTo>
                  <a:cubicBezTo>
                    <a:pt x="630229" y="18277"/>
                    <a:pt x="663834" y="33639"/>
                    <a:pt x="695518" y="50921"/>
                  </a:cubicBezTo>
                  <a:cubicBezTo>
                    <a:pt x="724321" y="66557"/>
                    <a:pt x="751616" y="85211"/>
                    <a:pt x="776442" y="106608"/>
                  </a:cubicBezTo>
                  <a:cubicBezTo>
                    <a:pt x="801954" y="128691"/>
                    <a:pt x="823899" y="154751"/>
                    <a:pt x="842279" y="183006"/>
                  </a:cubicBezTo>
                  <a:cubicBezTo>
                    <a:pt x="862853" y="214827"/>
                    <a:pt x="879586" y="248843"/>
                    <a:pt x="890285" y="285190"/>
                  </a:cubicBezTo>
                  <a:cubicBezTo>
                    <a:pt x="900572" y="320166"/>
                    <a:pt x="907430" y="355965"/>
                    <a:pt x="908938" y="392312"/>
                  </a:cubicBezTo>
                  <a:cubicBezTo>
                    <a:pt x="910173" y="427288"/>
                    <a:pt x="906744" y="461990"/>
                    <a:pt x="899200" y="496280"/>
                  </a:cubicBezTo>
                  <a:cubicBezTo>
                    <a:pt x="890696" y="534547"/>
                    <a:pt x="877117" y="571032"/>
                    <a:pt x="858189" y="605322"/>
                  </a:cubicBezTo>
                  <a:cubicBezTo>
                    <a:pt x="841181" y="636183"/>
                    <a:pt x="819647" y="664849"/>
                    <a:pt x="795370" y="690224"/>
                  </a:cubicBezTo>
                  <a:cubicBezTo>
                    <a:pt x="782888" y="703254"/>
                    <a:pt x="769858" y="715736"/>
                    <a:pt x="755731" y="727120"/>
                  </a:cubicBezTo>
                  <a:cubicBezTo>
                    <a:pt x="749696" y="731920"/>
                    <a:pt x="743524" y="736584"/>
                    <a:pt x="737077" y="740836"/>
                  </a:cubicBezTo>
                  <a:cubicBezTo>
                    <a:pt x="737077" y="740836"/>
                    <a:pt x="737077" y="740836"/>
                    <a:pt x="737077" y="740836"/>
                  </a:cubicBezTo>
                  <a:cubicBezTo>
                    <a:pt x="707862" y="770051"/>
                    <a:pt x="672475" y="793917"/>
                    <a:pt x="635304" y="811885"/>
                  </a:cubicBezTo>
                  <a:cubicBezTo>
                    <a:pt x="602249" y="827247"/>
                    <a:pt x="567684" y="838082"/>
                    <a:pt x="532023" y="845900"/>
                  </a:cubicBezTo>
                  <a:cubicBezTo>
                    <a:pt x="495127" y="853993"/>
                    <a:pt x="457682" y="858931"/>
                    <a:pt x="419826" y="858931"/>
                  </a:cubicBezTo>
                  <a:cubicBezTo>
                    <a:pt x="385124" y="859068"/>
                    <a:pt x="350697" y="854541"/>
                    <a:pt x="317230" y="845352"/>
                  </a:cubicBezTo>
                  <a:cubicBezTo>
                    <a:pt x="315310" y="844803"/>
                    <a:pt x="313527" y="844254"/>
                    <a:pt x="311607" y="843843"/>
                  </a:cubicBezTo>
                  <a:cubicBezTo>
                    <a:pt x="279786" y="834379"/>
                    <a:pt x="250022" y="819429"/>
                    <a:pt x="221630" y="802421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2" name="任意多边形: 形状 1311"/>
            <p:cNvSpPr/>
            <p:nvPr/>
          </p:nvSpPr>
          <p:spPr>
            <a:xfrm>
              <a:off x="9490733" y="3864927"/>
              <a:ext cx="869987" cy="788251"/>
            </a:xfrm>
            <a:custGeom>
              <a:avLst/>
              <a:gdLst>
                <a:gd name="connsiteX0" fmla="*/ 247277 w 869987"/>
                <a:gd name="connsiteY0" fmla="*/ 744745 h 788251"/>
                <a:gd name="connsiteX1" fmla="*/ 160317 w 869987"/>
                <a:gd name="connsiteY1" fmla="*/ 684395 h 788251"/>
                <a:gd name="connsiteX2" fmla="*/ 39891 w 869987"/>
                <a:gd name="connsiteY2" fmla="*/ 515277 h 788251"/>
                <a:gd name="connsiteX3" fmla="*/ 389 w 869987"/>
                <a:gd name="connsiteY3" fmla="*/ 350136 h 788251"/>
                <a:gd name="connsiteX4" fmla="*/ 6698 w 869987"/>
                <a:gd name="connsiteY4" fmla="*/ 243700 h 788251"/>
                <a:gd name="connsiteX5" fmla="*/ 20277 w 869987"/>
                <a:gd name="connsiteY5" fmla="*/ 192265 h 788251"/>
                <a:gd name="connsiteX6" fmla="*/ 38108 w 869987"/>
                <a:gd name="connsiteY6" fmla="*/ 160581 h 788251"/>
                <a:gd name="connsiteX7" fmla="*/ 54429 w 869987"/>
                <a:gd name="connsiteY7" fmla="*/ 134658 h 788251"/>
                <a:gd name="connsiteX8" fmla="*/ 96401 w 869987"/>
                <a:gd name="connsiteY8" fmla="*/ 124782 h 788251"/>
                <a:gd name="connsiteX9" fmla="*/ 106276 w 869987"/>
                <a:gd name="connsiteY9" fmla="*/ 166753 h 788251"/>
                <a:gd name="connsiteX10" fmla="*/ 79667 w 869987"/>
                <a:gd name="connsiteY10" fmla="*/ 210233 h 788251"/>
                <a:gd name="connsiteX11" fmla="*/ 78159 w 869987"/>
                <a:gd name="connsiteY11" fmla="*/ 213525 h 788251"/>
                <a:gd name="connsiteX12" fmla="*/ 73907 w 869987"/>
                <a:gd name="connsiteY12" fmla="*/ 227652 h 788251"/>
                <a:gd name="connsiteX13" fmla="*/ 66500 w 869987"/>
                <a:gd name="connsiteY13" fmla="*/ 283614 h 788251"/>
                <a:gd name="connsiteX14" fmla="*/ 65951 w 869987"/>
                <a:gd name="connsiteY14" fmla="*/ 335460 h 788251"/>
                <a:gd name="connsiteX15" fmla="*/ 65677 w 869987"/>
                <a:gd name="connsiteY15" fmla="*/ 331208 h 788251"/>
                <a:gd name="connsiteX16" fmla="*/ 72398 w 869987"/>
                <a:gd name="connsiteY16" fmla="*/ 391147 h 788251"/>
                <a:gd name="connsiteX17" fmla="*/ 82685 w 869987"/>
                <a:gd name="connsiteY17" fmla="*/ 429415 h 788251"/>
                <a:gd name="connsiteX18" fmla="*/ 81313 w 869987"/>
                <a:gd name="connsiteY18" fmla="*/ 425163 h 788251"/>
                <a:gd name="connsiteX19" fmla="*/ 102985 w 869987"/>
                <a:gd name="connsiteY19" fmla="*/ 482221 h 788251"/>
                <a:gd name="connsiteX20" fmla="*/ 124519 w 869987"/>
                <a:gd name="connsiteY20" fmla="*/ 522272 h 788251"/>
                <a:gd name="connsiteX21" fmla="*/ 159495 w 869987"/>
                <a:gd name="connsiteY21" fmla="*/ 571375 h 788251"/>
                <a:gd name="connsiteX22" fmla="*/ 187887 w 869987"/>
                <a:gd name="connsiteY22" fmla="*/ 601276 h 788251"/>
                <a:gd name="connsiteX23" fmla="*/ 225057 w 869987"/>
                <a:gd name="connsiteY23" fmla="*/ 632274 h 788251"/>
                <a:gd name="connsiteX24" fmla="*/ 277315 w 869987"/>
                <a:gd name="connsiteY24" fmla="*/ 663273 h 788251"/>
                <a:gd name="connsiteX25" fmla="*/ 301044 w 869987"/>
                <a:gd name="connsiteY25" fmla="*/ 673971 h 788251"/>
                <a:gd name="connsiteX26" fmla="*/ 349324 w 869987"/>
                <a:gd name="connsiteY26" fmla="*/ 687961 h 788251"/>
                <a:gd name="connsiteX27" fmla="*/ 414749 w 869987"/>
                <a:gd name="connsiteY27" fmla="*/ 696328 h 788251"/>
                <a:gd name="connsiteX28" fmla="*/ 453566 w 869987"/>
                <a:gd name="connsiteY28" fmla="*/ 697151 h 788251"/>
                <a:gd name="connsiteX29" fmla="*/ 505275 w 869987"/>
                <a:gd name="connsiteY29" fmla="*/ 691528 h 788251"/>
                <a:gd name="connsiteX30" fmla="*/ 522969 w 869987"/>
                <a:gd name="connsiteY30" fmla="*/ 687138 h 788251"/>
                <a:gd name="connsiteX31" fmla="*/ 533804 w 869987"/>
                <a:gd name="connsiteY31" fmla="*/ 683161 h 788251"/>
                <a:gd name="connsiteX32" fmla="*/ 539839 w 869987"/>
                <a:gd name="connsiteY32" fmla="*/ 680006 h 788251"/>
                <a:gd name="connsiteX33" fmla="*/ 577970 w 869987"/>
                <a:gd name="connsiteY33" fmla="*/ 658061 h 788251"/>
                <a:gd name="connsiteX34" fmla="*/ 575364 w 869987"/>
                <a:gd name="connsiteY34" fmla="*/ 659569 h 788251"/>
                <a:gd name="connsiteX35" fmla="*/ 617609 w 869987"/>
                <a:gd name="connsiteY35" fmla="*/ 628845 h 788251"/>
                <a:gd name="connsiteX36" fmla="*/ 646413 w 869987"/>
                <a:gd name="connsiteY36" fmla="*/ 601139 h 788251"/>
                <a:gd name="connsiteX37" fmla="*/ 676313 w 869987"/>
                <a:gd name="connsiteY37" fmla="*/ 565066 h 788251"/>
                <a:gd name="connsiteX38" fmla="*/ 708135 w 869987"/>
                <a:gd name="connsiteY38" fmla="*/ 513494 h 788251"/>
                <a:gd name="connsiteX39" fmla="*/ 726377 w 869987"/>
                <a:gd name="connsiteY39" fmla="*/ 471523 h 788251"/>
                <a:gd name="connsiteX40" fmla="*/ 742699 w 869987"/>
                <a:gd name="connsiteY40" fmla="*/ 414738 h 788251"/>
                <a:gd name="connsiteX41" fmla="*/ 753535 w 869987"/>
                <a:gd name="connsiteY41" fmla="*/ 350274 h 788251"/>
                <a:gd name="connsiteX42" fmla="*/ 753672 w 869987"/>
                <a:gd name="connsiteY42" fmla="*/ 310771 h 788251"/>
                <a:gd name="connsiteX43" fmla="*/ 748871 w 869987"/>
                <a:gd name="connsiteY43" fmla="*/ 267703 h 788251"/>
                <a:gd name="connsiteX44" fmla="*/ 740504 w 869987"/>
                <a:gd name="connsiteY44" fmla="*/ 234922 h 788251"/>
                <a:gd name="connsiteX45" fmla="*/ 718284 w 869987"/>
                <a:gd name="connsiteY45" fmla="*/ 176629 h 788251"/>
                <a:gd name="connsiteX46" fmla="*/ 719793 w 869987"/>
                <a:gd name="connsiteY46" fmla="*/ 179646 h 788251"/>
                <a:gd name="connsiteX47" fmla="*/ 702648 w 869987"/>
                <a:gd name="connsiteY47" fmla="*/ 147963 h 788251"/>
                <a:gd name="connsiteX48" fmla="*/ 661363 w 869987"/>
                <a:gd name="connsiteY48" fmla="*/ 90767 h 788251"/>
                <a:gd name="connsiteX49" fmla="*/ 639966 w 869987"/>
                <a:gd name="connsiteY49" fmla="*/ 66764 h 788251"/>
                <a:gd name="connsiteX50" fmla="*/ 620626 w 869987"/>
                <a:gd name="connsiteY50" fmla="*/ 26576 h 788251"/>
                <a:gd name="connsiteX51" fmla="*/ 639555 w 869987"/>
                <a:gd name="connsiteY51" fmla="*/ 2710 h 788251"/>
                <a:gd name="connsiteX52" fmla="*/ 668358 w 869987"/>
                <a:gd name="connsiteY52" fmla="*/ 2024 h 788251"/>
                <a:gd name="connsiteX53" fmla="*/ 707860 w 869987"/>
                <a:gd name="connsiteY53" fmla="*/ 23832 h 788251"/>
                <a:gd name="connsiteX54" fmla="*/ 766153 w 869987"/>
                <a:gd name="connsiteY54" fmla="*/ 83360 h 788251"/>
                <a:gd name="connsiteX55" fmla="*/ 814708 w 869987"/>
                <a:gd name="connsiteY55" fmla="*/ 153175 h 788251"/>
                <a:gd name="connsiteX56" fmla="*/ 852976 w 869987"/>
                <a:gd name="connsiteY56" fmla="*/ 235608 h 788251"/>
                <a:gd name="connsiteX57" fmla="*/ 869983 w 869987"/>
                <a:gd name="connsiteY57" fmla="*/ 342181 h 788251"/>
                <a:gd name="connsiteX58" fmla="*/ 861342 w 869987"/>
                <a:gd name="connsiteY58" fmla="*/ 433667 h 788251"/>
                <a:gd name="connsiteX59" fmla="*/ 832950 w 869987"/>
                <a:gd name="connsiteY59" fmla="*/ 523232 h 788251"/>
                <a:gd name="connsiteX60" fmla="*/ 719382 w 869987"/>
                <a:gd name="connsiteY60" fmla="*/ 674383 h 788251"/>
                <a:gd name="connsiteX61" fmla="*/ 643532 w 869987"/>
                <a:gd name="connsiteY61" fmla="*/ 730755 h 788251"/>
                <a:gd name="connsiteX62" fmla="*/ 551361 w 869987"/>
                <a:gd name="connsiteY62" fmla="*/ 773138 h 788251"/>
                <a:gd name="connsiteX63" fmla="*/ 445199 w 869987"/>
                <a:gd name="connsiteY63" fmla="*/ 788225 h 788251"/>
                <a:gd name="connsiteX64" fmla="*/ 343975 w 869987"/>
                <a:gd name="connsiteY64" fmla="*/ 777390 h 788251"/>
                <a:gd name="connsiteX65" fmla="*/ 306393 w 869987"/>
                <a:gd name="connsiteY65" fmla="*/ 768200 h 788251"/>
                <a:gd name="connsiteX66" fmla="*/ 247277 w 869987"/>
                <a:gd name="connsiteY66" fmla="*/ 744745 h 788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869987" h="788251">
                  <a:moveTo>
                    <a:pt x="247277" y="744745"/>
                  </a:moveTo>
                  <a:cubicBezTo>
                    <a:pt x="215730" y="728561"/>
                    <a:pt x="186927" y="707575"/>
                    <a:pt x="160317" y="684395"/>
                  </a:cubicBezTo>
                  <a:cubicBezTo>
                    <a:pt x="107237" y="638172"/>
                    <a:pt x="68695" y="579056"/>
                    <a:pt x="39891" y="515277"/>
                  </a:cubicBezTo>
                  <a:cubicBezTo>
                    <a:pt x="16574" y="463705"/>
                    <a:pt x="2172" y="406783"/>
                    <a:pt x="389" y="350136"/>
                  </a:cubicBezTo>
                  <a:cubicBezTo>
                    <a:pt x="-708" y="314612"/>
                    <a:pt x="252" y="278676"/>
                    <a:pt x="6698" y="243700"/>
                  </a:cubicBezTo>
                  <a:cubicBezTo>
                    <a:pt x="9852" y="226143"/>
                    <a:pt x="13419" y="208724"/>
                    <a:pt x="20277" y="192265"/>
                  </a:cubicBezTo>
                  <a:cubicBezTo>
                    <a:pt x="24941" y="181018"/>
                    <a:pt x="31799" y="170868"/>
                    <a:pt x="38108" y="160581"/>
                  </a:cubicBezTo>
                  <a:cubicBezTo>
                    <a:pt x="43594" y="151940"/>
                    <a:pt x="48944" y="143299"/>
                    <a:pt x="54429" y="134658"/>
                  </a:cubicBezTo>
                  <a:cubicBezTo>
                    <a:pt x="63345" y="120667"/>
                    <a:pt x="82136" y="116004"/>
                    <a:pt x="96401" y="124782"/>
                  </a:cubicBezTo>
                  <a:cubicBezTo>
                    <a:pt x="110391" y="133424"/>
                    <a:pt x="115192" y="152763"/>
                    <a:pt x="106276" y="166753"/>
                  </a:cubicBezTo>
                  <a:cubicBezTo>
                    <a:pt x="97224" y="181155"/>
                    <a:pt x="88308" y="195557"/>
                    <a:pt x="79667" y="210233"/>
                  </a:cubicBezTo>
                  <a:cubicBezTo>
                    <a:pt x="79119" y="211330"/>
                    <a:pt x="78707" y="212427"/>
                    <a:pt x="78159" y="213525"/>
                  </a:cubicBezTo>
                  <a:cubicBezTo>
                    <a:pt x="76513" y="218188"/>
                    <a:pt x="75141" y="222852"/>
                    <a:pt x="73907" y="227652"/>
                  </a:cubicBezTo>
                  <a:cubicBezTo>
                    <a:pt x="70203" y="246032"/>
                    <a:pt x="68146" y="264823"/>
                    <a:pt x="66500" y="283614"/>
                  </a:cubicBezTo>
                  <a:cubicBezTo>
                    <a:pt x="65266" y="300896"/>
                    <a:pt x="65266" y="318178"/>
                    <a:pt x="65951" y="335460"/>
                  </a:cubicBezTo>
                  <a:cubicBezTo>
                    <a:pt x="65814" y="334089"/>
                    <a:pt x="65814" y="332580"/>
                    <a:pt x="65677" y="331208"/>
                  </a:cubicBezTo>
                  <a:cubicBezTo>
                    <a:pt x="66774" y="351371"/>
                    <a:pt x="68969" y="371259"/>
                    <a:pt x="72398" y="391147"/>
                  </a:cubicBezTo>
                  <a:cubicBezTo>
                    <a:pt x="75004" y="404177"/>
                    <a:pt x="78707" y="416796"/>
                    <a:pt x="82685" y="429415"/>
                  </a:cubicBezTo>
                  <a:cubicBezTo>
                    <a:pt x="82273" y="428043"/>
                    <a:pt x="81725" y="426534"/>
                    <a:pt x="81313" y="425163"/>
                  </a:cubicBezTo>
                  <a:cubicBezTo>
                    <a:pt x="87623" y="444640"/>
                    <a:pt x="94481" y="463567"/>
                    <a:pt x="102985" y="482221"/>
                  </a:cubicBezTo>
                  <a:cubicBezTo>
                    <a:pt x="109568" y="495937"/>
                    <a:pt x="116563" y="509379"/>
                    <a:pt x="124519" y="522272"/>
                  </a:cubicBezTo>
                  <a:cubicBezTo>
                    <a:pt x="135492" y="539143"/>
                    <a:pt x="147013" y="555602"/>
                    <a:pt x="159495" y="571375"/>
                  </a:cubicBezTo>
                  <a:cubicBezTo>
                    <a:pt x="168410" y="581800"/>
                    <a:pt x="178011" y="591812"/>
                    <a:pt x="187887" y="601276"/>
                  </a:cubicBezTo>
                  <a:cubicBezTo>
                    <a:pt x="199820" y="612249"/>
                    <a:pt x="212027" y="622673"/>
                    <a:pt x="225057" y="632274"/>
                  </a:cubicBezTo>
                  <a:cubicBezTo>
                    <a:pt x="241791" y="643796"/>
                    <a:pt x="259484" y="653671"/>
                    <a:pt x="277315" y="663273"/>
                  </a:cubicBezTo>
                  <a:cubicBezTo>
                    <a:pt x="285133" y="667113"/>
                    <a:pt x="292951" y="670816"/>
                    <a:pt x="301044" y="673971"/>
                  </a:cubicBezTo>
                  <a:cubicBezTo>
                    <a:pt x="316817" y="679458"/>
                    <a:pt x="333002" y="683984"/>
                    <a:pt x="349324" y="687961"/>
                  </a:cubicBezTo>
                  <a:cubicBezTo>
                    <a:pt x="370995" y="692351"/>
                    <a:pt x="392804" y="694408"/>
                    <a:pt x="414749" y="696328"/>
                  </a:cubicBezTo>
                  <a:cubicBezTo>
                    <a:pt x="427780" y="697288"/>
                    <a:pt x="440535" y="697563"/>
                    <a:pt x="453566" y="697151"/>
                  </a:cubicBezTo>
                  <a:cubicBezTo>
                    <a:pt x="470848" y="696054"/>
                    <a:pt x="488130" y="694134"/>
                    <a:pt x="505275" y="691528"/>
                  </a:cubicBezTo>
                  <a:cubicBezTo>
                    <a:pt x="511310" y="690293"/>
                    <a:pt x="517071" y="688922"/>
                    <a:pt x="522969" y="687138"/>
                  </a:cubicBezTo>
                  <a:cubicBezTo>
                    <a:pt x="526535" y="685904"/>
                    <a:pt x="530238" y="684532"/>
                    <a:pt x="533804" y="683161"/>
                  </a:cubicBezTo>
                  <a:cubicBezTo>
                    <a:pt x="535862" y="682064"/>
                    <a:pt x="537919" y="681103"/>
                    <a:pt x="539839" y="680006"/>
                  </a:cubicBezTo>
                  <a:cubicBezTo>
                    <a:pt x="552732" y="673148"/>
                    <a:pt x="565488" y="665742"/>
                    <a:pt x="577970" y="658061"/>
                  </a:cubicBezTo>
                  <a:cubicBezTo>
                    <a:pt x="577147" y="658609"/>
                    <a:pt x="576324" y="659020"/>
                    <a:pt x="575364" y="659569"/>
                  </a:cubicBezTo>
                  <a:cubicBezTo>
                    <a:pt x="590040" y="650105"/>
                    <a:pt x="604030" y="639818"/>
                    <a:pt x="617609" y="628845"/>
                  </a:cubicBezTo>
                  <a:cubicBezTo>
                    <a:pt x="627759" y="620204"/>
                    <a:pt x="637223" y="610878"/>
                    <a:pt x="646413" y="601139"/>
                  </a:cubicBezTo>
                  <a:cubicBezTo>
                    <a:pt x="656974" y="589481"/>
                    <a:pt x="667124" y="577685"/>
                    <a:pt x="676313" y="565066"/>
                  </a:cubicBezTo>
                  <a:cubicBezTo>
                    <a:pt x="687698" y="548469"/>
                    <a:pt x="698533" y="531188"/>
                    <a:pt x="708135" y="513494"/>
                  </a:cubicBezTo>
                  <a:cubicBezTo>
                    <a:pt x="714993" y="499915"/>
                    <a:pt x="721028" y="485925"/>
                    <a:pt x="726377" y="471523"/>
                  </a:cubicBezTo>
                  <a:cubicBezTo>
                    <a:pt x="732961" y="452869"/>
                    <a:pt x="738447" y="433941"/>
                    <a:pt x="742699" y="414738"/>
                  </a:cubicBezTo>
                  <a:cubicBezTo>
                    <a:pt x="747225" y="393479"/>
                    <a:pt x="751340" y="371945"/>
                    <a:pt x="753535" y="350274"/>
                  </a:cubicBezTo>
                  <a:cubicBezTo>
                    <a:pt x="754357" y="337106"/>
                    <a:pt x="754220" y="323939"/>
                    <a:pt x="753672" y="310771"/>
                  </a:cubicBezTo>
                  <a:cubicBezTo>
                    <a:pt x="752986" y="296232"/>
                    <a:pt x="751203" y="281968"/>
                    <a:pt x="748871" y="267703"/>
                  </a:cubicBezTo>
                  <a:cubicBezTo>
                    <a:pt x="746677" y="256593"/>
                    <a:pt x="743933" y="245758"/>
                    <a:pt x="740504" y="234922"/>
                  </a:cubicBezTo>
                  <a:cubicBezTo>
                    <a:pt x="734058" y="215171"/>
                    <a:pt x="726788" y="195557"/>
                    <a:pt x="718284" y="176629"/>
                  </a:cubicBezTo>
                  <a:cubicBezTo>
                    <a:pt x="718833" y="177589"/>
                    <a:pt x="719245" y="178686"/>
                    <a:pt x="719793" y="179646"/>
                  </a:cubicBezTo>
                  <a:cubicBezTo>
                    <a:pt x="714718" y="168811"/>
                    <a:pt x="708958" y="158250"/>
                    <a:pt x="702648" y="147963"/>
                  </a:cubicBezTo>
                  <a:cubicBezTo>
                    <a:pt x="689892" y="128211"/>
                    <a:pt x="676176" y="109009"/>
                    <a:pt x="661363" y="90767"/>
                  </a:cubicBezTo>
                  <a:cubicBezTo>
                    <a:pt x="654505" y="82400"/>
                    <a:pt x="647647" y="74308"/>
                    <a:pt x="639966" y="66764"/>
                  </a:cubicBezTo>
                  <a:cubicBezTo>
                    <a:pt x="629405" y="56340"/>
                    <a:pt x="617472" y="42761"/>
                    <a:pt x="620626" y="26576"/>
                  </a:cubicBezTo>
                  <a:cubicBezTo>
                    <a:pt x="622821" y="15466"/>
                    <a:pt x="629268" y="7373"/>
                    <a:pt x="639555" y="2710"/>
                  </a:cubicBezTo>
                  <a:cubicBezTo>
                    <a:pt x="648744" y="-1268"/>
                    <a:pt x="658894" y="-307"/>
                    <a:pt x="668358" y="2024"/>
                  </a:cubicBezTo>
                  <a:cubicBezTo>
                    <a:pt x="683034" y="5590"/>
                    <a:pt x="696339" y="14643"/>
                    <a:pt x="707860" y="23832"/>
                  </a:cubicBezTo>
                  <a:cubicBezTo>
                    <a:pt x="729532" y="41115"/>
                    <a:pt x="748597" y="61963"/>
                    <a:pt x="766153" y="83360"/>
                  </a:cubicBezTo>
                  <a:cubicBezTo>
                    <a:pt x="784121" y="105169"/>
                    <a:pt x="800032" y="129034"/>
                    <a:pt x="814708" y="153175"/>
                  </a:cubicBezTo>
                  <a:cubicBezTo>
                    <a:pt x="830481" y="179098"/>
                    <a:pt x="843649" y="206804"/>
                    <a:pt x="852976" y="235608"/>
                  </a:cubicBezTo>
                  <a:cubicBezTo>
                    <a:pt x="863948" y="269898"/>
                    <a:pt x="869709" y="306108"/>
                    <a:pt x="869983" y="342181"/>
                  </a:cubicBezTo>
                  <a:cubicBezTo>
                    <a:pt x="870121" y="372905"/>
                    <a:pt x="867240" y="403492"/>
                    <a:pt x="861342" y="433667"/>
                  </a:cubicBezTo>
                  <a:cubicBezTo>
                    <a:pt x="855170" y="464665"/>
                    <a:pt x="845569" y="494292"/>
                    <a:pt x="832950" y="523232"/>
                  </a:cubicBezTo>
                  <a:cubicBezTo>
                    <a:pt x="807301" y="581937"/>
                    <a:pt x="767525" y="632274"/>
                    <a:pt x="719382" y="674383"/>
                  </a:cubicBezTo>
                  <a:cubicBezTo>
                    <a:pt x="695653" y="695231"/>
                    <a:pt x="670416" y="714159"/>
                    <a:pt x="643532" y="730755"/>
                  </a:cubicBezTo>
                  <a:cubicBezTo>
                    <a:pt x="615003" y="748586"/>
                    <a:pt x="583593" y="763537"/>
                    <a:pt x="551361" y="773138"/>
                  </a:cubicBezTo>
                  <a:cubicBezTo>
                    <a:pt x="516934" y="783425"/>
                    <a:pt x="481135" y="787814"/>
                    <a:pt x="445199" y="788225"/>
                  </a:cubicBezTo>
                  <a:cubicBezTo>
                    <a:pt x="411046" y="788637"/>
                    <a:pt x="377442" y="784111"/>
                    <a:pt x="343975" y="777390"/>
                  </a:cubicBezTo>
                  <a:cubicBezTo>
                    <a:pt x="331219" y="774783"/>
                    <a:pt x="318737" y="771766"/>
                    <a:pt x="306393" y="768200"/>
                  </a:cubicBezTo>
                  <a:cubicBezTo>
                    <a:pt x="286368" y="762165"/>
                    <a:pt x="266342" y="754621"/>
                    <a:pt x="247277" y="744745"/>
                  </a:cubicBezTo>
                  <a:close/>
                </a:path>
              </a:pathLst>
            </a:custGeom>
            <a:solidFill>
              <a:srgbClr val="D8233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3" name="任意多边形: 形状 1312"/>
            <p:cNvSpPr/>
            <p:nvPr/>
          </p:nvSpPr>
          <p:spPr>
            <a:xfrm>
              <a:off x="9781447" y="3829945"/>
              <a:ext cx="593241" cy="820091"/>
            </a:xfrm>
            <a:custGeom>
              <a:avLst/>
              <a:gdLst>
                <a:gd name="connsiteX0" fmla="*/ 67525 w 593241"/>
                <a:gd name="connsiteY0" fmla="*/ 797147 h 820091"/>
                <a:gd name="connsiteX1" fmla="*/ 23634 w 593241"/>
                <a:gd name="connsiteY1" fmla="*/ 778493 h 820091"/>
                <a:gd name="connsiteX2" fmla="*/ 3334 w 593241"/>
                <a:gd name="connsiteY2" fmla="*/ 725275 h 820091"/>
                <a:gd name="connsiteX3" fmla="*/ 25417 w 593241"/>
                <a:gd name="connsiteY3" fmla="*/ 704289 h 820091"/>
                <a:gd name="connsiteX4" fmla="*/ 56552 w 593241"/>
                <a:gd name="connsiteY4" fmla="*/ 704975 h 820091"/>
                <a:gd name="connsiteX5" fmla="*/ 64782 w 593241"/>
                <a:gd name="connsiteY5" fmla="*/ 708130 h 820091"/>
                <a:gd name="connsiteX6" fmla="*/ 102912 w 593241"/>
                <a:gd name="connsiteY6" fmla="*/ 719514 h 820091"/>
                <a:gd name="connsiteX7" fmla="*/ 154621 w 593241"/>
                <a:gd name="connsiteY7" fmla="*/ 728018 h 820091"/>
                <a:gd name="connsiteX8" fmla="*/ 172041 w 593241"/>
                <a:gd name="connsiteY8" fmla="*/ 728292 h 820091"/>
                <a:gd name="connsiteX9" fmla="*/ 203039 w 593241"/>
                <a:gd name="connsiteY9" fmla="*/ 724726 h 820091"/>
                <a:gd name="connsiteX10" fmla="*/ 225534 w 593241"/>
                <a:gd name="connsiteY10" fmla="*/ 718828 h 820091"/>
                <a:gd name="connsiteX11" fmla="*/ 296857 w 593241"/>
                <a:gd name="connsiteY11" fmla="*/ 690573 h 820091"/>
                <a:gd name="connsiteX12" fmla="*/ 336222 w 593241"/>
                <a:gd name="connsiteY12" fmla="*/ 668353 h 820091"/>
                <a:gd name="connsiteX13" fmla="*/ 367768 w 593241"/>
                <a:gd name="connsiteY13" fmla="*/ 645585 h 820091"/>
                <a:gd name="connsiteX14" fmla="*/ 414129 w 593241"/>
                <a:gd name="connsiteY14" fmla="*/ 602654 h 820091"/>
                <a:gd name="connsiteX15" fmla="*/ 434291 w 593241"/>
                <a:gd name="connsiteY15" fmla="*/ 578239 h 820091"/>
                <a:gd name="connsiteX16" fmla="*/ 465975 w 593241"/>
                <a:gd name="connsiteY16" fmla="*/ 525844 h 820091"/>
                <a:gd name="connsiteX17" fmla="*/ 487098 w 593241"/>
                <a:gd name="connsiteY17" fmla="*/ 477838 h 820091"/>
                <a:gd name="connsiteX18" fmla="*/ 500265 w 593241"/>
                <a:gd name="connsiteY18" fmla="*/ 430106 h 820091"/>
                <a:gd name="connsiteX19" fmla="*/ 499031 w 593241"/>
                <a:gd name="connsiteY19" fmla="*/ 436004 h 820091"/>
                <a:gd name="connsiteX20" fmla="*/ 506162 w 593241"/>
                <a:gd name="connsiteY20" fmla="*/ 395679 h 820091"/>
                <a:gd name="connsiteX21" fmla="*/ 506574 w 593241"/>
                <a:gd name="connsiteY21" fmla="*/ 351514 h 820091"/>
                <a:gd name="connsiteX22" fmla="*/ 501088 w 593241"/>
                <a:gd name="connsiteY22" fmla="*/ 308308 h 820091"/>
                <a:gd name="connsiteX23" fmla="*/ 492721 w 593241"/>
                <a:gd name="connsiteY23" fmla="*/ 275116 h 820091"/>
                <a:gd name="connsiteX24" fmla="*/ 477771 w 593241"/>
                <a:gd name="connsiteY24" fmla="*/ 236711 h 820091"/>
                <a:gd name="connsiteX25" fmla="*/ 456648 w 593241"/>
                <a:gd name="connsiteY25" fmla="*/ 198169 h 820091"/>
                <a:gd name="connsiteX26" fmla="*/ 425787 w 593241"/>
                <a:gd name="connsiteY26" fmla="*/ 156335 h 820091"/>
                <a:gd name="connsiteX27" fmla="*/ 404253 w 593241"/>
                <a:gd name="connsiteY27" fmla="*/ 133841 h 820091"/>
                <a:gd name="connsiteX28" fmla="*/ 365573 w 593241"/>
                <a:gd name="connsiteY28" fmla="*/ 102980 h 820091"/>
                <a:gd name="connsiteX29" fmla="*/ 343216 w 593241"/>
                <a:gd name="connsiteY29" fmla="*/ 89127 h 820091"/>
                <a:gd name="connsiteX30" fmla="*/ 288352 w 593241"/>
                <a:gd name="connsiteY30" fmla="*/ 65124 h 820091"/>
                <a:gd name="connsiteX31" fmla="*/ 257217 w 593241"/>
                <a:gd name="connsiteY31" fmla="*/ 55797 h 820091"/>
                <a:gd name="connsiteX32" fmla="*/ 229648 w 593241"/>
                <a:gd name="connsiteY32" fmla="*/ 48390 h 820091"/>
                <a:gd name="connsiteX33" fmla="*/ 203999 w 593241"/>
                <a:gd name="connsiteY33" fmla="*/ 44138 h 820091"/>
                <a:gd name="connsiteX34" fmla="*/ 193300 w 593241"/>
                <a:gd name="connsiteY34" fmla="*/ 42355 h 820091"/>
                <a:gd name="connsiteX35" fmla="*/ 178899 w 593241"/>
                <a:gd name="connsiteY35" fmla="*/ 26170 h 820091"/>
                <a:gd name="connsiteX36" fmla="*/ 198102 w 593241"/>
                <a:gd name="connsiteY36" fmla="*/ 2716 h 820091"/>
                <a:gd name="connsiteX37" fmla="*/ 220047 w 593241"/>
                <a:gd name="connsiteY37" fmla="*/ 110 h 820091"/>
                <a:gd name="connsiteX38" fmla="*/ 282454 w 593241"/>
                <a:gd name="connsiteY38" fmla="*/ 5733 h 820091"/>
                <a:gd name="connsiteX39" fmla="*/ 436759 w 593241"/>
                <a:gd name="connsiteY39" fmla="*/ 70336 h 820091"/>
                <a:gd name="connsiteX40" fmla="*/ 554855 w 593241"/>
                <a:gd name="connsiteY40" fmla="*/ 221075 h 820091"/>
                <a:gd name="connsiteX41" fmla="*/ 586675 w 593241"/>
                <a:gd name="connsiteY41" fmla="*/ 316401 h 820091"/>
                <a:gd name="connsiteX42" fmla="*/ 591339 w 593241"/>
                <a:gd name="connsiteY42" fmla="*/ 420094 h 820091"/>
                <a:gd name="connsiteX43" fmla="*/ 564867 w 593241"/>
                <a:gd name="connsiteY43" fmla="*/ 525570 h 820091"/>
                <a:gd name="connsiteX44" fmla="*/ 517136 w 593241"/>
                <a:gd name="connsiteY44" fmla="*/ 615410 h 820091"/>
                <a:gd name="connsiteX45" fmla="*/ 452944 w 593241"/>
                <a:gd name="connsiteY45" fmla="*/ 691671 h 820091"/>
                <a:gd name="connsiteX46" fmla="*/ 379016 w 593241"/>
                <a:gd name="connsiteY46" fmla="*/ 748181 h 820091"/>
                <a:gd name="connsiteX47" fmla="*/ 302755 w 593241"/>
                <a:gd name="connsiteY47" fmla="*/ 786722 h 820091"/>
                <a:gd name="connsiteX48" fmla="*/ 258178 w 593241"/>
                <a:gd name="connsiteY48" fmla="*/ 802222 h 820091"/>
                <a:gd name="connsiteX49" fmla="*/ 214012 w 593241"/>
                <a:gd name="connsiteY49" fmla="*/ 814292 h 820091"/>
                <a:gd name="connsiteX50" fmla="*/ 160383 w 593241"/>
                <a:gd name="connsiteY50" fmla="*/ 820052 h 820091"/>
                <a:gd name="connsiteX51" fmla="*/ 108810 w 593241"/>
                <a:gd name="connsiteY51" fmla="*/ 812783 h 820091"/>
                <a:gd name="connsiteX52" fmla="*/ 103186 w 593241"/>
                <a:gd name="connsiteY52" fmla="*/ 811274 h 820091"/>
                <a:gd name="connsiteX53" fmla="*/ 67525 w 593241"/>
                <a:gd name="connsiteY53" fmla="*/ 797147 h 820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93241" h="820091">
                  <a:moveTo>
                    <a:pt x="67525" y="797147"/>
                  </a:moveTo>
                  <a:cubicBezTo>
                    <a:pt x="53123" y="790426"/>
                    <a:pt x="38447" y="784528"/>
                    <a:pt x="23634" y="778493"/>
                  </a:cubicBezTo>
                  <a:cubicBezTo>
                    <a:pt x="3334" y="770126"/>
                    <a:pt x="-5307" y="744752"/>
                    <a:pt x="3334" y="725275"/>
                  </a:cubicBezTo>
                  <a:cubicBezTo>
                    <a:pt x="7586" y="715674"/>
                    <a:pt x="15679" y="708130"/>
                    <a:pt x="25417" y="704289"/>
                  </a:cubicBezTo>
                  <a:cubicBezTo>
                    <a:pt x="35841" y="700175"/>
                    <a:pt x="46403" y="701135"/>
                    <a:pt x="56552" y="704975"/>
                  </a:cubicBezTo>
                  <a:cubicBezTo>
                    <a:pt x="59296" y="706072"/>
                    <a:pt x="62038" y="707033"/>
                    <a:pt x="64782" y="708130"/>
                  </a:cubicBezTo>
                  <a:cubicBezTo>
                    <a:pt x="77264" y="712519"/>
                    <a:pt x="90019" y="716359"/>
                    <a:pt x="102912" y="719514"/>
                  </a:cubicBezTo>
                  <a:cubicBezTo>
                    <a:pt x="120057" y="722806"/>
                    <a:pt x="137202" y="725823"/>
                    <a:pt x="154621" y="728018"/>
                  </a:cubicBezTo>
                  <a:cubicBezTo>
                    <a:pt x="160383" y="728429"/>
                    <a:pt x="166280" y="728429"/>
                    <a:pt x="172041" y="728292"/>
                  </a:cubicBezTo>
                  <a:cubicBezTo>
                    <a:pt x="182465" y="727607"/>
                    <a:pt x="192752" y="726372"/>
                    <a:pt x="203039" y="724726"/>
                  </a:cubicBezTo>
                  <a:cubicBezTo>
                    <a:pt x="210720" y="723080"/>
                    <a:pt x="218126" y="721023"/>
                    <a:pt x="225534" y="718828"/>
                  </a:cubicBezTo>
                  <a:cubicBezTo>
                    <a:pt x="249674" y="710736"/>
                    <a:pt x="273677" y="701272"/>
                    <a:pt x="296857" y="690573"/>
                  </a:cubicBezTo>
                  <a:cubicBezTo>
                    <a:pt x="310436" y="683852"/>
                    <a:pt x="323466" y="676309"/>
                    <a:pt x="336222" y="668353"/>
                  </a:cubicBezTo>
                  <a:cubicBezTo>
                    <a:pt x="347194" y="661358"/>
                    <a:pt x="357619" y="653677"/>
                    <a:pt x="367768" y="645585"/>
                  </a:cubicBezTo>
                  <a:cubicBezTo>
                    <a:pt x="383816" y="631869"/>
                    <a:pt x="399452" y="617741"/>
                    <a:pt x="414129" y="602654"/>
                  </a:cubicBezTo>
                  <a:cubicBezTo>
                    <a:pt x="421260" y="594836"/>
                    <a:pt x="427982" y="586743"/>
                    <a:pt x="434291" y="578239"/>
                  </a:cubicBezTo>
                  <a:cubicBezTo>
                    <a:pt x="445813" y="561506"/>
                    <a:pt x="456237" y="543812"/>
                    <a:pt x="465975" y="525844"/>
                  </a:cubicBezTo>
                  <a:cubicBezTo>
                    <a:pt x="473930" y="510208"/>
                    <a:pt x="480788" y="494160"/>
                    <a:pt x="487098" y="477838"/>
                  </a:cubicBezTo>
                  <a:cubicBezTo>
                    <a:pt x="492584" y="462202"/>
                    <a:pt x="496698" y="446291"/>
                    <a:pt x="500265" y="430106"/>
                  </a:cubicBezTo>
                  <a:cubicBezTo>
                    <a:pt x="499854" y="432027"/>
                    <a:pt x="499442" y="434084"/>
                    <a:pt x="499031" y="436004"/>
                  </a:cubicBezTo>
                  <a:cubicBezTo>
                    <a:pt x="501910" y="422563"/>
                    <a:pt x="504654" y="409258"/>
                    <a:pt x="506162" y="395679"/>
                  </a:cubicBezTo>
                  <a:cubicBezTo>
                    <a:pt x="506985" y="381003"/>
                    <a:pt x="507123" y="366327"/>
                    <a:pt x="506574" y="351514"/>
                  </a:cubicBezTo>
                  <a:cubicBezTo>
                    <a:pt x="505614" y="336975"/>
                    <a:pt x="503556" y="322573"/>
                    <a:pt x="501088" y="308308"/>
                  </a:cubicBezTo>
                  <a:cubicBezTo>
                    <a:pt x="498893" y="297061"/>
                    <a:pt x="496013" y="286088"/>
                    <a:pt x="492721" y="275116"/>
                  </a:cubicBezTo>
                  <a:cubicBezTo>
                    <a:pt x="488332" y="262085"/>
                    <a:pt x="483394" y="249330"/>
                    <a:pt x="477771" y="236711"/>
                  </a:cubicBezTo>
                  <a:cubicBezTo>
                    <a:pt x="471324" y="223543"/>
                    <a:pt x="464191" y="210788"/>
                    <a:pt x="456648" y="198169"/>
                  </a:cubicBezTo>
                  <a:cubicBezTo>
                    <a:pt x="447184" y="183630"/>
                    <a:pt x="436623" y="169777"/>
                    <a:pt x="425787" y="156335"/>
                  </a:cubicBezTo>
                  <a:cubicBezTo>
                    <a:pt x="419066" y="148517"/>
                    <a:pt x="411796" y="140973"/>
                    <a:pt x="404253" y="133841"/>
                  </a:cubicBezTo>
                  <a:cubicBezTo>
                    <a:pt x="391909" y="122731"/>
                    <a:pt x="379016" y="112581"/>
                    <a:pt x="365573" y="102980"/>
                  </a:cubicBezTo>
                  <a:cubicBezTo>
                    <a:pt x="358304" y="98042"/>
                    <a:pt x="350898" y="93379"/>
                    <a:pt x="343216" y="89127"/>
                  </a:cubicBezTo>
                  <a:cubicBezTo>
                    <a:pt x="325523" y="79937"/>
                    <a:pt x="307007" y="72119"/>
                    <a:pt x="288352" y="65124"/>
                  </a:cubicBezTo>
                  <a:cubicBezTo>
                    <a:pt x="278065" y="61558"/>
                    <a:pt x="267642" y="58677"/>
                    <a:pt x="257217" y="55797"/>
                  </a:cubicBezTo>
                  <a:cubicBezTo>
                    <a:pt x="248028" y="53191"/>
                    <a:pt x="238838" y="50585"/>
                    <a:pt x="229648" y="48390"/>
                  </a:cubicBezTo>
                  <a:cubicBezTo>
                    <a:pt x="221144" y="46470"/>
                    <a:pt x="212640" y="45373"/>
                    <a:pt x="203999" y="44138"/>
                  </a:cubicBezTo>
                  <a:cubicBezTo>
                    <a:pt x="200433" y="43590"/>
                    <a:pt x="196867" y="43178"/>
                    <a:pt x="193300" y="42355"/>
                  </a:cubicBezTo>
                  <a:cubicBezTo>
                    <a:pt x="185346" y="40572"/>
                    <a:pt x="180407" y="33851"/>
                    <a:pt x="178899" y="26170"/>
                  </a:cubicBezTo>
                  <a:cubicBezTo>
                    <a:pt x="176705" y="13826"/>
                    <a:pt x="187952" y="5733"/>
                    <a:pt x="198102" y="2716"/>
                  </a:cubicBezTo>
                  <a:cubicBezTo>
                    <a:pt x="205097" y="658"/>
                    <a:pt x="212778" y="384"/>
                    <a:pt x="220047" y="110"/>
                  </a:cubicBezTo>
                  <a:cubicBezTo>
                    <a:pt x="240895" y="-576"/>
                    <a:pt x="262018" y="2030"/>
                    <a:pt x="282454" y="5733"/>
                  </a:cubicBezTo>
                  <a:cubicBezTo>
                    <a:pt x="338141" y="15609"/>
                    <a:pt x="391909" y="35497"/>
                    <a:pt x="436759" y="70336"/>
                  </a:cubicBezTo>
                  <a:cubicBezTo>
                    <a:pt x="487783" y="109975"/>
                    <a:pt x="527423" y="162919"/>
                    <a:pt x="554855" y="221075"/>
                  </a:cubicBezTo>
                  <a:cubicBezTo>
                    <a:pt x="569257" y="251524"/>
                    <a:pt x="580366" y="283208"/>
                    <a:pt x="586675" y="316401"/>
                  </a:cubicBezTo>
                  <a:cubicBezTo>
                    <a:pt x="593260" y="350554"/>
                    <a:pt x="595043" y="385667"/>
                    <a:pt x="591339" y="420094"/>
                  </a:cubicBezTo>
                  <a:cubicBezTo>
                    <a:pt x="587499" y="456167"/>
                    <a:pt x="577760" y="491691"/>
                    <a:pt x="564867" y="525570"/>
                  </a:cubicBezTo>
                  <a:cubicBezTo>
                    <a:pt x="552797" y="557391"/>
                    <a:pt x="535652" y="586880"/>
                    <a:pt x="517136" y="615410"/>
                  </a:cubicBezTo>
                  <a:cubicBezTo>
                    <a:pt x="499031" y="643390"/>
                    <a:pt x="477359" y="668902"/>
                    <a:pt x="452944" y="691671"/>
                  </a:cubicBezTo>
                  <a:cubicBezTo>
                    <a:pt x="430451" y="712656"/>
                    <a:pt x="405350" y="732133"/>
                    <a:pt x="379016" y="748181"/>
                  </a:cubicBezTo>
                  <a:cubicBezTo>
                    <a:pt x="354601" y="762994"/>
                    <a:pt x="329226" y="775887"/>
                    <a:pt x="302755" y="786722"/>
                  </a:cubicBezTo>
                  <a:cubicBezTo>
                    <a:pt x="288216" y="792620"/>
                    <a:pt x="273128" y="797421"/>
                    <a:pt x="258178" y="802222"/>
                  </a:cubicBezTo>
                  <a:cubicBezTo>
                    <a:pt x="243639" y="806748"/>
                    <a:pt x="229100" y="811411"/>
                    <a:pt x="214012" y="814292"/>
                  </a:cubicBezTo>
                  <a:cubicBezTo>
                    <a:pt x="196456" y="817583"/>
                    <a:pt x="178350" y="820464"/>
                    <a:pt x="160383" y="820052"/>
                  </a:cubicBezTo>
                  <a:cubicBezTo>
                    <a:pt x="142826" y="819641"/>
                    <a:pt x="125818" y="817035"/>
                    <a:pt x="108810" y="812783"/>
                  </a:cubicBezTo>
                  <a:cubicBezTo>
                    <a:pt x="106890" y="812371"/>
                    <a:pt x="105107" y="811823"/>
                    <a:pt x="103186" y="811274"/>
                  </a:cubicBezTo>
                  <a:cubicBezTo>
                    <a:pt x="91253" y="807982"/>
                    <a:pt x="79183" y="802770"/>
                    <a:pt x="67525" y="797147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4" name="任意多边形: 形状 1313"/>
            <p:cNvSpPr/>
            <p:nvPr/>
          </p:nvSpPr>
          <p:spPr>
            <a:xfrm>
              <a:off x="9488053" y="3803316"/>
              <a:ext cx="798945" cy="786215"/>
            </a:xfrm>
            <a:custGeom>
              <a:avLst/>
              <a:gdLst>
                <a:gd name="connsiteX0" fmla="*/ 243647 w 798945"/>
                <a:gd name="connsiteY0" fmla="*/ 742989 h 786215"/>
                <a:gd name="connsiteX1" fmla="*/ 147910 w 798945"/>
                <a:gd name="connsiteY1" fmla="*/ 678387 h 786215"/>
                <a:gd name="connsiteX2" fmla="*/ 68356 w 798945"/>
                <a:gd name="connsiteY2" fmla="*/ 583472 h 786215"/>
                <a:gd name="connsiteX3" fmla="*/ 12944 w 798945"/>
                <a:gd name="connsiteY3" fmla="*/ 433693 h 786215"/>
                <a:gd name="connsiteX4" fmla="*/ 9378 w 798945"/>
                <a:gd name="connsiteY4" fmla="*/ 419017 h 786215"/>
                <a:gd name="connsiteX5" fmla="*/ 6498 w 798945"/>
                <a:gd name="connsiteY5" fmla="*/ 403792 h 786215"/>
                <a:gd name="connsiteX6" fmla="*/ 3617 w 798945"/>
                <a:gd name="connsiteY6" fmla="*/ 387196 h 786215"/>
                <a:gd name="connsiteX7" fmla="*/ 874 w 798945"/>
                <a:gd name="connsiteY7" fmla="*/ 362370 h 786215"/>
                <a:gd name="connsiteX8" fmla="*/ 8280 w 798945"/>
                <a:gd name="connsiteY8" fmla="*/ 256071 h 786215"/>
                <a:gd name="connsiteX9" fmla="*/ 57796 w 798945"/>
                <a:gd name="connsiteY9" fmla="*/ 151829 h 786215"/>
                <a:gd name="connsiteX10" fmla="*/ 149692 w 798945"/>
                <a:gd name="connsiteY10" fmla="*/ 66927 h 786215"/>
                <a:gd name="connsiteX11" fmla="*/ 214707 w 798945"/>
                <a:gd name="connsiteY11" fmla="*/ 30991 h 786215"/>
                <a:gd name="connsiteX12" fmla="*/ 285344 w 798945"/>
                <a:gd name="connsiteY12" fmla="*/ 8771 h 786215"/>
                <a:gd name="connsiteX13" fmla="*/ 413314 w 798945"/>
                <a:gd name="connsiteY13" fmla="*/ 1913 h 786215"/>
                <a:gd name="connsiteX14" fmla="*/ 525374 w 798945"/>
                <a:gd name="connsiteY14" fmla="*/ 25642 h 786215"/>
                <a:gd name="connsiteX15" fmla="*/ 583667 w 798945"/>
                <a:gd name="connsiteY15" fmla="*/ 49234 h 786215"/>
                <a:gd name="connsiteX16" fmla="*/ 636062 w 798945"/>
                <a:gd name="connsiteY16" fmla="*/ 78997 h 786215"/>
                <a:gd name="connsiteX17" fmla="*/ 681051 w 798945"/>
                <a:gd name="connsiteY17" fmla="*/ 113836 h 786215"/>
                <a:gd name="connsiteX18" fmla="*/ 728782 w 798945"/>
                <a:gd name="connsiteY18" fmla="*/ 164448 h 786215"/>
                <a:gd name="connsiteX19" fmla="*/ 790230 w 798945"/>
                <a:gd name="connsiteY19" fmla="*/ 297768 h 786215"/>
                <a:gd name="connsiteX20" fmla="*/ 798733 w 798945"/>
                <a:gd name="connsiteY20" fmla="*/ 372657 h 786215"/>
                <a:gd name="connsiteX21" fmla="*/ 794619 w 798945"/>
                <a:gd name="connsiteY21" fmla="*/ 437671 h 786215"/>
                <a:gd name="connsiteX22" fmla="*/ 762112 w 798945"/>
                <a:gd name="connsiteY22" fmla="*/ 551788 h 786215"/>
                <a:gd name="connsiteX23" fmla="*/ 694080 w 798945"/>
                <a:gd name="connsiteY23" fmla="*/ 659596 h 786215"/>
                <a:gd name="connsiteX24" fmla="*/ 606984 w 798945"/>
                <a:gd name="connsiteY24" fmla="*/ 735719 h 786215"/>
                <a:gd name="connsiteX25" fmla="*/ 496981 w 798945"/>
                <a:gd name="connsiteY25" fmla="*/ 780571 h 786215"/>
                <a:gd name="connsiteX26" fmla="*/ 354198 w 798945"/>
                <a:gd name="connsiteY26" fmla="*/ 778376 h 786215"/>
                <a:gd name="connsiteX27" fmla="*/ 307701 w 798945"/>
                <a:gd name="connsiteY27" fmla="*/ 767403 h 786215"/>
                <a:gd name="connsiteX28" fmla="*/ 243647 w 798945"/>
                <a:gd name="connsiteY28" fmla="*/ 742989 h 7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8945" h="786215">
                  <a:moveTo>
                    <a:pt x="243647" y="742989"/>
                  </a:moveTo>
                  <a:cubicBezTo>
                    <a:pt x="208809" y="726667"/>
                    <a:pt x="176438" y="704173"/>
                    <a:pt x="147910" y="678387"/>
                  </a:cubicBezTo>
                  <a:cubicBezTo>
                    <a:pt x="117460" y="650680"/>
                    <a:pt x="90302" y="618448"/>
                    <a:pt x="68356" y="583472"/>
                  </a:cubicBezTo>
                  <a:cubicBezTo>
                    <a:pt x="40101" y="538346"/>
                    <a:pt x="19939" y="486774"/>
                    <a:pt x="12944" y="433693"/>
                  </a:cubicBezTo>
                  <a:cubicBezTo>
                    <a:pt x="11709" y="428755"/>
                    <a:pt x="10475" y="423818"/>
                    <a:pt x="9378" y="419017"/>
                  </a:cubicBezTo>
                  <a:cubicBezTo>
                    <a:pt x="8280" y="413942"/>
                    <a:pt x="7184" y="408867"/>
                    <a:pt x="6498" y="403792"/>
                  </a:cubicBezTo>
                  <a:cubicBezTo>
                    <a:pt x="5538" y="398306"/>
                    <a:pt x="4440" y="392682"/>
                    <a:pt x="3617" y="387196"/>
                  </a:cubicBezTo>
                  <a:cubicBezTo>
                    <a:pt x="2382" y="378966"/>
                    <a:pt x="1422" y="370737"/>
                    <a:pt x="874" y="362370"/>
                  </a:cubicBezTo>
                  <a:cubicBezTo>
                    <a:pt x="-1184" y="326708"/>
                    <a:pt x="51" y="290910"/>
                    <a:pt x="8280" y="256071"/>
                  </a:cubicBezTo>
                  <a:cubicBezTo>
                    <a:pt x="17333" y="217940"/>
                    <a:pt x="34478" y="183239"/>
                    <a:pt x="57796" y="151829"/>
                  </a:cubicBezTo>
                  <a:cubicBezTo>
                    <a:pt x="82622" y="118362"/>
                    <a:pt x="114854" y="89559"/>
                    <a:pt x="149692" y="66927"/>
                  </a:cubicBezTo>
                  <a:cubicBezTo>
                    <a:pt x="170541" y="53348"/>
                    <a:pt x="192075" y="41278"/>
                    <a:pt x="214707" y="30991"/>
                  </a:cubicBezTo>
                  <a:cubicBezTo>
                    <a:pt x="237200" y="20841"/>
                    <a:pt x="261067" y="13709"/>
                    <a:pt x="285344" y="8771"/>
                  </a:cubicBezTo>
                  <a:cubicBezTo>
                    <a:pt x="327589" y="130"/>
                    <a:pt x="370383" y="-2064"/>
                    <a:pt x="413314" y="1913"/>
                  </a:cubicBezTo>
                  <a:cubicBezTo>
                    <a:pt x="451170" y="5342"/>
                    <a:pt x="489575" y="12749"/>
                    <a:pt x="525374" y="25642"/>
                  </a:cubicBezTo>
                  <a:cubicBezTo>
                    <a:pt x="545125" y="32774"/>
                    <a:pt x="564876" y="39770"/>
                    <a:pt x="583667" y="49234"/>
                  </a:cubicBezTo>
                  <a:cubicBezTo>
                    <a:pt x="601635" y="58286"/>
                    <a:pt x="619191" y="68162"/>
                    <a:pt x="636062" y="78997"/>
                  </a:cubicBezTo>
                  <a:cubicBezTo>
                    <a:pt x="651973" y="89284"/>
                    <a:pt x="667060" y="100806"/>
                    <a:pt x="681051" y="113836"/>
                  </a:cubicBezTo>
                  <a:cubicBezTo>
                    <a:pt x="698196" y="129747"/>
                    <a:pt x="714654" y="145794"/>
                    <a:pt x="728782" y="164448"/>
                  </a:cubicBezTo>
                  <a:cubicBezTo>
                    <a:pt x="758272" y="203539"/>
                    <a:pt x="780354" y="249762"/>
                    <a:pt x="790230" y="297768"/>
                  </a:cubicBezTo>
                  <a:cubicBezTo>
                    <a:pt x="795304" y="322319"/>
                    <a:pt x="797773" y="347557"/>
                    <a:pt x="798733" y="372657"/>
                  </a:cubicBezTo>
                  <a:cubicBezTo>
                    <a:pt x="799694" y="394465"/>
                    <a:pt x="797225" y="416137"/>
                    <a:pt x="794619" y="437671"/>
                  </a:cubicBezTo>
                  <a:cubicBezTo>
                    <a:pt x="789681" y="477173"/>
                    <a:pt x="776788" y="515029"/>
                    <a:pt x="762112" y="551788"/>
                  </a:cubicBezTo>
                  <a:cubicBezTo>
                    <a:pt x="746202" y="591427"/>
                    <a:pt x="721512" y="627089"/>
                    <a:pt x="694080" y="659596"/>
                  </a:cubicBezTo>
                  <a:cubicBezTo>
                    <a:pt x="669118" y="689085"/>
                    <a:pt x="639354" y="714597"/>
                    <a:pt x="606984" y="735719"/>
                  </a:cubicBezTo>
                  <a:cubicBezTo>
                    <a:pt x="573929" y="757254"/>
                    <a:pt x="535935" y="773164"/>
                    <a:pt x="496981" y="780571"/>
                  </a:cubicBezTo>
                  <a:cubicBezTo>
                    <a:pt x="449798" y="789486"/>
                    <a:pt x="401381" y="787154"/>
                    <a:pt x="354198" y="778376"/>
                  </a:cubicBezTo>
                  <a:cubicBezTo>
                    <a:pt x="338562" y="775496"/>
                    <a:pt x="323063" y="771793"/>
                    <a:pt x="307701" y="767403"/>
                  </a:cubicBezTo>
                  <a:cubicBezTo>
                    <a:pt x="286029" y="760957"/>
                    <a:pt x="264496" y="752864"/>
                    <a:pt x="243647" y="742989"/>
                  </a:cubicBezTo>
                  <a:close/>
                </a:path>
              </a:pathLst>
            </a:custGeom>
            <a:solidFill>
              <a:srgbClr val="D9924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5" name="任意多边形: 形状 1314"/>
            <p:cNvSpPr/>
            <p:nvPr/>
          </p:nvSpPr>
          <p:spPr>
            <a:xfrm>
              <a:off x="9549218" y="3844800"/>
              <a:ext cx="458785" cy="427376"/>
            </a:xfrm>
            <a:custGeom>
              <a:avLst/>
              <a:gdLst>
                <a:gd name="connsiteX0" fmla="*/ 126659 w 458785"/>
                <a:gd name="connsiteY0" fmla="*/ 417035 h 427376"/>
                <a:gd name="connsiteX1" fmla="*/ 46557 w 458785"/>
                <a:gd name="connsiteY1" fmla="*/ 366423 h 427376"/>
                <a:gd name="connsiteX2" fmla="*/ 334 w 458785"/>
                <a:gd name="connsiteY2" fmla="*/ 233653 h 427376"/>
                <a:gd name="connsiteX3" fmla="*/ 15147 w 458785"/>
                <a:gd name="connsiteY3" fmla="*/ 166718 h 427376"/>
                <a:gd name="connsiteX4" fmla="*/ 46831 w 458785"/>
                <a:gd name="connsiteY4" fmla="*/ 112677 h 427376"/>
                <a:gd name="connsiteX5" fmla="*/ 148193 w 458785"/>
                <a:gd name="connsiteY5" fmla="*/ 37102 h 427376"/>
                <a:gd name="connsiteX6" fmla="*/ 178917 w 458785"/>
                <a:gd name="connsiteY6" fmla="*/ 26815 h 427376"/>
                <a:gd name="connsiteX7" fmla="*/ 187420 w 458785"/>
                <a:gd name="connsiteY7" fmla="*/ 24484 h 427376"/>
                <a:gd name="connsiteX8" fmla="*/ 244068 w 458785"/>
                <a:gd name="connsiteY8" fmla="*/ 4046 h 427376"/>
                <a:gd name="connsiteX9" fmla="*/ 375055 w 458785"/>
                <a:gd name="connsiteY9" fmla="*/ 22563 h 427376"/>
                <a:gd name="connsiteX10" fmla="*/ 421690 w 458785"/>
                <a:gd name="connsiteY10" fmla="*/ 63437 h 427376"/>
                <a:gd name="connsiteX11" fmla="*/ 447613 w 458785"/>
                <a:gd name="connsiteY11" fmla="*/ 113500 h 427376"/>
                <a:gd name="connsiteX12" fmla="*/ 458723 w 458785"/>
                <a:gd name="connsiteY12" fmla="*/ 183315 h 427376"/>
                <a:gd name="connsiteX13" fmla="*/ 455431 w 458785"/>
                <a:gd name="connsiteY13" fmla="*/ 217879 h 427376"/>
                <a:gd name="connsiteX14" fmla="*/ 442539 w 458785"/>
                <a:gd name="connsiteY14" fmla="*/ 262045 h 427376"/>
                <a:gd name="connsiteX15" fmla="*/ 398235 w 458785"/>
                <a:gd name="connsiteY15" fmla="*/ 332407 h 427376"/>
                <a:gd name="connsiteX16" fmla="*/ 341451 w 458785"/>
                <a:gd name="connsiteY16" fmla="*/ 381374 h 427376"/>
                <a:gd name="connsiteX17" fmla="*/ 271911 w 458785"/>
                <a:gd name="connsiteY17" fmla="*/ 414841 h 427376"/>
                <a:gd name="connsiteX18" fmla="*/ 198393 w 458785"/>
                <a:gd name="connsiteY18" fmla="*/ 427185 h 427376"/>
                <a:gd name="connsiteX19" fmla="*/ 128579 w 458785"/>
                <a:gd name="connsiteY19" fmla="*/ 417996 h 427376"/>
                <a:gd name="connsiteX20" fmla="*/ 126659 w 458785"/>
                <a:gd name="connsiteY20" fmla="*/ 417035 h 42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58785" h="427376">
                  <a:moveTo>
                    <a:pt x="126659" y="417035"/>
                  </a:moveTo>
                  <a:cubicBezTo>
                    <a:pt x="95798" y="407709"/>
                    <a:pt x="68640" y="389741"/>
                    <a:pt x="46557" y="366423"/>
                  </a:cubicBezTo>
                  <a:cubicBezTo>
                    <a:pt x="13227" y="331173"/>
                    <a:pt x="-2546" y="281659"/>
                    <a:pt x="334" y="233653"/>
                  </a:cubicBezTo>
                  <a:cubicBezTo>
                    <a:pt x="1706" y="210472"/>
                    <a:pt x="6232" y="188253"/>
                    <a:pt x="15147" y="166718"/>
                  </a:cubicBezTo>
                  <a:cubicBezTo>
                    <a:pt x="23240" y="147241"/>
                    <a:pt x="33801" y="129274"/>
                    <a:pt x="46831" y="112677"/>
                  </a:cubicBezTo>
                  <a:cubicBezTo>
                    <a:pt x="73166" y="79484"/>
                    <a:pt x="109514" y="53699"/>
                    <a:pt x="148193" y="37102"/>
                  </a:cubicBezTo>
                  <a:cubicBezTo>
                    <a:pt x="158068" y="32850"/>
                    <a:pt x="168767" y="29833"/>
                    <a:pt x="178917" y="26815"/>
                  </a:cubicBezTo>
                  <a:cubicBezTo>
                    <a:pt x="181797" y="25992"/>
                    <a:pt x="184540" y="25169"/>
                    <a:pt x="187420" y="24484"/>
                  </a:cubicBezTo>
                  <a:cubicBezTo>
                    <a:pt x="205251" y="15157"/>
                    <a:pt x="224317" y="8161"/>
                    <a:pt x="244068" y="4046"/>
                  </a:cubicBezTo>
                  <a:cubicBezTo>
                    <a:pt x="287684" y="-5143"/>
                    <a:pt x="335965" y="1441"/>
                    <a:pt x="375055" y="22563"/>
                  </a:cubicBezTo>
                  <a:cubicBezTo>
                    <a:pt x="393709" y="32576"/>
                    <a:pt x="408522" y="47115"/>
                    <a:pt x="421690" y="63437"/>
                  </a:cubicBezTo>
                  <a:cubicBezTo>
                    <a:pt x="433211" y="77839"/>
                    <a:pt x="441029" y="96493"/>
                    <a:pt x="447613" y="113500"/>
                  </a:cubicBezTo>
                  <a:cubicBezTo>
                    <a:pt x="456255" y="136132"/>
                    <a:pt x="459272" y="159175"/>
                    <a:pt x="458723" y="183315"/>
                  </a:cubicBezTo>
                  <a:cubicBezTo>
                    <a:pt x="458311" y="194836"/>
                    <a:pt x="457351" y="206495"/>
                    <a:pt x="455431" y="217879"/>
                  </a:cubicBezTo>
                  <a:cubicBezTo>
                    <a:pt x="453099" y="233241"/>
                    <a:pt x="447887" y="247505"/>
                    <a:pt x="442539" y="262045"/>
                  </a:cubicBezTo>
                  <a:cubicBezTo>
                    <a:pt x="432800" y="288379"/>
                    <a:pt x="417163" y="311833"/>
                    <a:pt x="398235" y="332407"/>
                  </a:cubicBezTo>
                  <a:cubicBezTo>
                    <a:pt x="381090" y="351061"/>
                    <a:pt x="362574" y="367658"/>
                    <a:pt x="341451" y="381374"/>
                  </a:cubicBezTo>
                  <a:cubicBezTo>
                    <a:pt x="319780" y="395364"/>
                    <a:pt x="296463" y="407160"/>
                    <a:pt x="271911" y="414841"/>
                  </a:cubicBezTo>
                  <a:cubicBezTo>
                    <a:pt x="247908" y="422248"/>
                    <a:pt x="223356" y="425951"/>
                    <a:pt x="198393" y="427185"/>
                  </a:cubicBezTo>
                  <a:cubicBezTo>
                    <a:pt x="174939" y="428283"/>
                    <a:pt x="151074" y="424579"/>
                    <a:pt x="128579" y="417996"/>
                  </a:cubicBezTo>
                  <a:cubicBezTo>
                    <a:pt x="128030" y="417447"/>
                    <a:pt x="127344" y="417173"/>
                    <a:pt x="126659" y="417035"/>
                  </a:cubicBezTo>
                  <a:close/>
                </a:path>
              </a:pathLst>
            </a:custGeom>
            <a:solidFill>
              <a:srgbClr val="D9A16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6" name="任意多边形: 形状 1315"/>
            <p:cNvSpPr/>
            <p:nvPr/>
          </p:nvSpPr>
          <p:spPr>
            <a:xfrm>
              <a:off x="9695489" y="3978965"/>
              <a:ext cx="60982" cy="57771"/>
            </a:xfrm>
            <a:custGeom>
              <a:avLst/>
              <a:gdLst>
                <a:gd name="connsiteX0" fmla="*/ 11523 w 60982"/>
                <a:gd name="connsiteY0" fmla="*/ 53127 h 57771"/>
                <a:gd name="connsiteX1" fmla="*/ 549 w 60982"/>
                <a:gd name="connsiteY1" fmla="*/ 38450 h 57771"/>
                <a:gd name="connsiteX2" fmla="*/ 1373 w 60982"/>
                <a:gd name="connsiteY2" fmla="*/ 25009 h 57771"/>
                <a:gd name="connsiteX3" fmla="*/ 13580 w 60982"/>
                <a:gd name="connsiteY3" fmla="*/ 7727 h 57771"/>
                <a:gd name="connsiteX4" fmla="*/ 16460 w 60982"/>
                <a:gd name="connsiteY4" fmla="*/ 5532 h 57771"/>
                <a:gd name="connsiteX5" fmla="*/ 44990 w 60982"/>
                <a:gd name="connsiteY5" fmla="*/ 2240 h 57771"/>
                <a:gd name="connsiteX6" fmla="*/ 60763 w 60982"/>
                <a:gd name="connsiteY6" fmla="*/ 23226 h 57771"/>
                <a:gd name="connsiteX7" fmla="*/ 54454 w 60982"/>
                <a:gd name="connsiteY7" fmla="*/ 45034 h 57771"/>
                <a:gd name="connsiteX8" fmla="*/ 36211 w 60982"/>
                <a:gd name="connsiteY8" fmla="*/ 57104 h 57771"/>
                <a:gd name="connsiteX9" fmla="*/ 18792 w 60982"/>
                <a:gd name="connsiteY9" fmla="*/ 56418 h 57771"/>
                <a:gd name="connsiteX10" fmla="*/ 11523 w 60982"/>
                <a:gd name="connsiteY10" fmla="*/ 53127 h 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982" h="57771">
                  <a:moveTo>
                    <a:pt x="11523" y="53127"/>
                  </a:moveTo>
                  <a:cubicBezTo>
                    <a:pt x="6036" y="49972"/>
                    <a:pt x="2059" y="44485"/>
                    <a:pt x="549" y="38450"/>
                  </a:cubicBezTo>
                  <a:cubicBezTo>
                    <a:pt x="-547" y="34061"/>
                    <a:pt x="138" y="29261"/>
                    <a:pt x="1373" y="25009"/>
                  </a:cubicBezTo>
                  <a:cubicBezTo>
                    <a:pt x="3430" y="18014"/>
                    <a:pt x="7682" y="11979"/>
                    <a:pt x="13580" y="7727"/>
                  </a:cubicBezTo>
                  <a:cubicBezTo>
                    <a:pt x="14540" y="6904"/>
                    <a:pt x="15500" y="6218"/>
                    <a:pt x="16460" y="5532"/>
                  </a:cubicBezTo>
                  <a:cubicBezTo>
                    <a:pt x="24964" y="-503"/>
                    <a:pt x="35526" y="-1600"/>
                    <a:pt x="44990" y="2240"/>
                  </a:cubicBezTo>
                  <a:cubicBezTo>
                    <a:pt x="53631" y="5669"/>
                    <a:pt x="59529" y="14036"/>
                    <a:pt x="60763" y="23226"/>
                  </a:cubicBezTo>
                  <a:cubicBezTo>
                    <a:pt x="61860" y="30907"/>
                    <a:pt x="58706" y="38862"/>
                    <a:pt x="54454" y="45034"/>
                  </a:cubicBezTo>
                  <a:cubicBezTo>
                    <a:pt x="49927" y="50932"/>
                    <a:pt x="43755" y="55733"/>
                    <a:pt x="36211" y="57104"/>
                  </a:cubicBezTo>
                  <a:cubicBezTo>
                    <a:pt x="30314" y="58201"/>
                    <a:pt x="24416" y="57927"/>
                    <a:pt x="18792" y="56418"/>
                  </a:cubicBezTo>
                  <a:cubicBezTo>
                    <a:pt x="16460" y="55595"/>
                    <a:pt x="13854" y="54498"/>
                    <a:pt x="11523" y="53127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7" name="任意多边形: 形状 1316"/>
            <p:cNvSpPr/>
            <p:nvPr/>
          </p:nvSpPr>
          <p:spPr>
            <a:xfrm>
              <a:off x="10022002" y="4248640"/>
              <a:ext cx="58449" cy="56573"/>
            </a:xfrm>
            <a:custGeom>
              <a:avLst/>
              <a:gdLst>
                <a:gd name="connsiteX0" fmla="*/ 1438 w 58449"/>
                <a:gd name="connsiteY0" fmla="*/ 40216 h 56573"/>
                <a:gd name="connsiteX1" fmla="*/ 4867 w 58449"/>
                <a:gd name="connsiteY1" fmla="*/ 17035 h 56573"/>
                <a:gd name="connsiteX2" fmla="*/ 17485 w 58449"/>
                <a:gd name="connsiteY2" fmla="*/ 3594 h 56573"/>
                <a:gd name="connsiteX3" fmla="*/ 27360 w 58449"/>
                <a:gd name="connsiteY3" fmla="*/ 1125 h 56573"/>
                <a:gd name="connsiteX4" fmla="*/ 49718 w 58449"/>
                <a:gd name="connsiteY4" fmla="*/ 5377 h 56573"/>
                <a:gd name="connsiteX5" fmla="*/ 46289 w 58449"/>
                <a:gd name="connsiteY5" fmla="*/ 51325 h 56573"/>
                <a:gd name="connsiteX6" fmla="*/ 24754 w 58449"/>
                <a:gd name="connsiteY6" fmla="*/ 56126 h 56573"/>
                <a:gd name="connsiteX7" fmla="*/ 19406 w 58449"/>
                <a:gd name="connsiteY7" fmla="*/ 54892 h 56573"/>
                <a:gd name="connsiteX8" fmla="*/ 1438 w 58449"/>
                <a:gd name="connsiteY8" fmla="*/ 40216 h 56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449" h="56573">
                  <a:moveTo>
                    <a:pt x="1438" y="40216"/>
                  </a:moveTo>
                  <a:cubicBezTo>
                    <a:pt x="-1855" y="32397"/>
                    <a:pt x="1026" y="24031"/>
                    <a:pt x="4867" y="17035"/>
                  </a:cubicBezTo>
                  <a:cubicBezTo>
                    <a:pt x="7884" y="11549"/>
                    <a:pt x="12273" y="6886"/>
                    <a:pt x="17485" y="3594"/>
                  </a:cubicBezTo>
                  <a:cubicBezTo>
                    <a:pt x="20365" y="1811"/>
                    <a:pt x="23931" y="988"/>
                    <a:pt x="27360" y="1125"/>
                  </a:cubicBezTo>
                  <a:cubicBezTo>
                    <a:pt x="34905" y="-1207"/>
                    <a:pt x="43683" y="28"/>
                    <a:pt x="49718" y="5377"/>
                  </a:cubicBezTo>
                  <a:cubicBezTo>
                    <a:pt x="63434" y="17447"/>
                    <a:pt x="60005" y="40764"/>
                    <a:pt x="46289" y="51325"/>
                  </a:cubicBezTo>
                  <a:cubicBezTo>
                    <a:pt x="40116" y="56126"/>
                    <a:pt x="32299" y="57361"/>
                    <a:pt x="24754" y="56126"/>
                  </a:cubicBezTo>
                  <a:cubicBezTo>
                    <a:pt x="22971" y="55852"/>
                    <a:pt x="21189" y="55440"/>
                    <a:pt x="19406" y="54892"/>
                  </a:cubicBezTo>
                  <a:cubicBezTo>
                    <a:pt x="11588" y="52697"/>
                    <a:pt x="4730" y="48034"/>
                    <a:pt x="1438" y="40216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18" name="任意多边形: 形状 1317"/>
            <p:cNvSpPr/>
            <p:nvPr/>
          </p:nvSpPr>
          <p:spPr>
            <a:xfrm>
              <a:off x="9756464" y="4137831"/>
              <a:ext cx="121700" cy="126671"/>
            </a:xfrm>
            <a:custGeom>
              <a:avLst/>
              <a:gdLst>
                <a:gd name="connsiteX0" fmla="*/ 19266 w 121700"/>
                <a:gd name="connsiteY0" fmla="*/ 103430 h 126671"/>
                <a:gd name="connsiteX1" fmla="*/ 7196 w 121700"/>
                <a:gd name="connsiteY1" fmla="*/ 87520 h 126671"/>
                <a:gd name="connsiteX2" fmla="*/ 1023 w 121700"/>
                <a:gd name="connsiteY2" fmla="*/ 70786 h 126671"/>
                <a:gd name="connsiteX3" fmla="*/ 18717 w 121700"/>
                <a:gd name="connsiteY3" fmla="*/ 7830 h 126671"/>
                <a:gd name="connsiteX4" fmla="*/ 23654 w 121700"/>
                <a:gd name="connsiteY4" fmla="*/ 2343 h 126671"/>
                <a:gd name="connsiteX5" fmla="*/ 27358 w 121700"/>
                <a:gd name="connsiteY5" fmla="*/ 149 h 126671"/>
                <a:gd name="connsiteX6" fmla="*/ 34490 w 121700"/>
                <a:gd name="connsiteY6" fmla="*/ 3166 h 126671"/>
                <a:gd name="connsiteX7" fmla="*/ 33805 w 121700"/>
                <a:gd name="connsiteY7" fmla="*/ 10847 h 126671"/>
                <a:gd name="connsiteX8" fmla="*/ 34078 w 121700"/>
                <a:gd name="connsiteY8" fmla="*/ 10436 h 126671"/>
                <a:gd name="connsiteX9" fmla="*/ 33805 w 121700"/>
                <a:gd name="connsiteY9" fmla="*/ 10847 h 126671"/>
                <a:gd name="connsiteX10" fmla="*/ 33941 w 121700"/>
                <a:gd name="connsiteY10" fmla="*/ 10710 h 126671"/>
                <a:gd name="connsiteX11" fmla="*/ 32982 w 121700"/>
                <a:gd name="connsiteY11" fmla="*/ 12356 h 126671"/>
                <a:gd name="connsiteX12" fmla="*/ 33118 w 121700"/>
                <a:gd name="connsiteY12" fmla="*/ 12219 h 126671"/>
                <a:gd name="connsiteX13" fmla="*/ 26672 w 121700"/>
                <a:gd name="connsiteY13" fmla="*/ 23740 h 126671"/>
                <a:gd name="connsiteX14" fmla="*/ 27220 w 121700"/>
                <a:gd name="connsiteY14" fmla="*/ 22780 h 126671"/>
                <a:gd name="connsiteX15" fmla="*/ 22008 w 121700"/>
                <a:gd name="connsiteY15" fmla="*/ 34850 h 126671"/>
                <a:gd name="connsiteX16" fmla="*/ 22420 w 121700"/>
                <a:gd name="connsiteY16" fmla="*/ 33753 h 126671"/>
                <a:gd name="connsiteX17" fmla="*/ 20089 w 121700"/>
                <a:gd name="connsiteY17" fmla="*/ 41297 h 126671"/>
                <a:gd name="connsiteX18" fmla="*/ 20089 w 121700"/>
                <a:gd name="connsiteY18" fmla="*/ 41023 h 126671"/>
                <a:gd name="connsiteX19" fmla="*/ 18442 w 121700"/>
                <a:gd name="connsiteY19" fmla="*/ 51584 h 126671"/>
                <a:gd name="connsiteX20" fmla="*/ 18442 w 121700"/>
                <a:gd name="connsiteY20" fmla="*/ 51584 h 126671"/>
                <a:gd name="connsiteX21" fmla="*/ 18305 w 121700"/>
                <a:gd name="connsiteY21" fmla="*/ 57619 h 126671"/>
                <a:gd name="connsiteX22" fmla="*/ 18854 w 121700"/>
                <a:gd name="connsiteY22" fmla="*/ 62831 h 126671"/>
                <a:gd name="connsiteX23" fmla="*/ 19951 w 121700"/>
                <a:gd name="connsiteY23" fmla="*/ 67083 h 126671"/>
                <a:gd name="connsiteX24" fmla="*/ 21323 w 121700"/>
                <a:gd name="connsiteY24" fmla="*/ 70375 h 126671"/>
                <a:gd name="connsiteX25" fmla="*/ 21323 w 121700"/>
                <a:gd name="connsiteY25" fmla="*/ 70375 h 126671"/>
                <a:gd name="connsiteX26" fmla="*/ 25163 w 121700"/>
                <a:gd name="connsiteY26" fmla="*/ 77644 h 126671"/>
                <a:gd name="connsiteX27" fmla="*/ 27495 w 121700"/>
                <a:gd name="connsiteY27" fmla="*/ 80799 h 126671"/>
                <a:gd name="connsiteX28" fmla="*/ 30101 w 121700"/>
                <a:gd name="connsiteY28" fmla="*/ 83542 h 126671"/>
                <a:gd name="connsiteX29" fmla="*/ 29553 w 121700"/>
                <a:gd name="connsiteY29" fmla="*/ 82994 h 126671"/>
                <a:gd name="connsiteX30" fmla="*/ 39702 w 121700"/>
                <a:gd name="connsiteY30" fmla="*/ 91223 h 126671"/>
                <a:gd name="connsiteX31" fmla="*/ 38468 w 121700"/>
                <a:gd name="connsiteY31" fmla="*/ 90400 h 126671"/>
                <a:gd name="connsiteX32" fmla="*/ 48480 w 121700"/>
                <a:gd name="connsiteY32" fmla="*/ 96710 h 126671"/>
                <a:gd name="connsiteX33" fmla="*/ 47109 w 121700"/>
                <a:gd name="connsiteY33" fmla="*/ 96024 h 126671"/>
                <a:gd name="connsiteX34" fmla="*/ 48069 w 121700"/>
                <a:gd name="connsiteY34" fmla="*/ 96572 h 126671"/>
                <a:gd name="connsiteX35" fmla="*/ 53281 w 121700"/>
                <a:gd name="connsiteY35" fmla="*/ 98904 h 126671"/>
                <a:gd name="connsiteX36" fmla="*/ 63156 w 121700"/>
                <a:gd name="connsiteY36" fmla="*/ 101784 h 126671"/>
                <a:gd name="connsiteX37" fmla="*/ 75776 w 121700"/>
                <a:gd name="connsiteY37" fmla="*/ 103704 h 126671"/>
                <a:gd name="connsiteX38" fmla="*/ 88942 w 121700"/>
                <a:gd name="connsiteY38" fmla="*/ 103842 h 126671"/>
                <a:gd name="connsiteX39" fmla="*/ 87982 w 121700"/>
                <a:gd name="connsiteY39" fmla="*/ 103979 h 126671"/>
                <a:gd name="connsiteX40" fmla="*/ 100052 w 121700"/>
                <a:gd name="connsiteY40" fmla="*/ 102745 h 126671"/>
                <a:gd name="connsiteX41" fmla="*/ 110477 w 121700"/>
                <a:gd name="connsiteY41" fmla="*/ 100550 h 126671"/>
                <a:gd name="connsiteX42" fmla="*/ 121038 w 121700"/>
                <a:gd name="connsiteY42" fmla="*/ 106859 h 126671"/>
                <a:gd name="connsiteX43" fmla="*/ 116512 w 121700"/>
                <a:gd name="connsiteY43" fmla="*/ 119341 h 126671"/>
                <a:gd name="connsiteX44" fmla="*/ 98818 w 121700"/>
                <a:gd name="connsiteY44" fmla="*/ 124690 h 126671"/>
                <a:gd name="connsiteX45" fmla="*/ 85651 w 121700"/>
                <a:gd name="connsiteY45" fmla="*/ 126473 h 126671"/>
                <a:gd name="connsiteX46" fmla="*/ 52869 w 121700"/>
                <a:gd name="connsiteY46" fmla="*/ 123181 h 126671"/>
                <a:gd name="connsiteX47" fmla="*/ 51361 w 121700"/>
                <a:gd name="connsiteY47" fmla="*/ 122770 h 126671"/>
                <a:gd name="connsiteX48" fmla="*/ 19266 w 121700"/>
                <a:gd name="connsiteY48" fmla="*/ 103430 h 12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1700" h="126671">
                  <a:moveTo>
                    <a:pt x="19266" y="103430"/>
                  </a:moveTo>
                  <a:cubicBezTo>
                    <a:pt x="14327" y="98767"/>
                    <a:pt x="10350" y="93417"/>
                    <a:pt x="7196" y="87520"/>
                  </a:cubicBezTo>
                  <a:cubicBezTo>
                    <a:pt x="4452" y="82171"/>
                    <a:pt x="2121" y="76684"/>
                    <a:pt x="1023" y="70786"/>
                  </a:cubicBezTo>
                  <a:cubicBezTo>
                    <a:pt x="-3091" y="48429"/>
                    <a:pt x="5686" y="25660"/>
                    <a:pt x="18717" y="7830"/>
                  </a:cubicBezTo>
                  <a:cubicBezTo>
                    <a:pt x="20225" y="5909"/>
                    <a:pt x="21734" y="3852"/>
                    <a:pt x="23654" y="2343"/>
                  </a:cubicBezTo>
                  <a:cubicBezTo>
                    <a:pt x="24752" y="1383"/>
                    <a:pt x="25986" y="560"/>
                    <a:pt x="27358" y="149"/>
                  </a:cubicBezTo>
                  <a:cubicBezTo>
                    <a:pt x="30101" y="-400"/>
                    <a:pt x="33255" y="560"/>
                    <a:pt x="34490" y="3166"/>
                  </a:cubicBezTo>
                  <a:cubicBezTo>
                    <a:pt x="35862" y="5909"/>
                    <a:pt x="35176" y="8379"/>
                    <a:pt x="33805" y="10847"/>
                  </a:cubicBezTo>
                  <a:cubicBezTo>
                    <a:pt x="33941" y="10710"/>
                    <a:pt x="33941" y="10573"/>
                    <a:pt x="34078" y="10436"/>
                  </a:cubicBezTo>
                  <a:cubicBezTo>
                    <a:pt x="33941" y="10573"/>
                    <a:pt x="33941" y="10710"/>
                    <a:pt x="33805" y="10847"/>
                  </a:cubicBezTo>
                  <a:cubicBezTo>
                    <a:pt x="33805" y="10847"/>
                    <a:pt x="33805" y="10710"/>
                    <a:pt x="33941" y="10710"/>
                  </a:cubicBezTo>
                  <a:cubicBezTo>
                    <a:pt x="33667" y="11259"/>
                    <a:pt x="33393" y="11808"/>
                    <a:pt x="32982" y="12356"/>
                  </a:cubicBezTo>
                  <a:cubicBezTo>
                    <a:pt x="32982" y="12356"/>
                    <a:pt x="32982" y="12219"/>
                    <a:pt x="33118" y="12219"/>
                  </a:cubicBezTo>
                  <a:cubicBezTo>
                    <a:pt x="31061" y="16059"/>
                    <a:pt x="28729" y="19900"/>
                    <a:pt x="26672" y="23740"/>
                  </a:cubicBezTo>
                  <a:cubicBezTo>
                    <a:pt x="26809" y="23466"/>
                    <a:pt x="26947" y="23054"/>
                    <a:pt x="27220" y="22780"/>
                  </a:cubicBezTo>
                  <a:cubicBezTo>
                    <a:pt x="25163" y="26758"/>
                    <a:pt x="23518" y="30736"/>
                    <a:pt x="22008" y="34850"/>
                  </a:cubicBezTo>
                  <a:cubicBezTo>
                    <a:pt x="22146" y="34576"/>
                    <a:pt x="22283" y="34165"/>
                    <a:pt x="22420" y="33753"/>
                  </a:cubicBezTo>
                  <a:cubicBezTo>
                    <a:pt x="21460" y="36222"/>
                    <a:pt x="20637" y="38691"/>
                    <a:pt x="20089" y="41297"/>
                  </a:cubicBezTo>
                  <a:cubicBezTo>
                    <a:pt x="20089" y="41160"/>
                    <a:pt x="20089" y="41160"/>
                    <a:pt x="20089" y="41023"/>
                  </a:cubicBezTo>
                  <a:cubicBezTo>
                    <a:pt x="19402" y="44452"/>
                    <a:pt x="18717" y="48018"/>
                    <a:pt x="18442" y="51584"/>
                  </a:cubicBezTo>
                  <a:cubicBezTo>
                    <a:pt x="18442" y="51584"/>
                    <a:pt x="18442" y="51584"/>
                    <a:pt x="18442" y="51584"/>
                  </a:cubicBezTo>
                  <a:cubicBezTo>
                    <a:pt x="18305" y="53641"/>
                    <a:pt x="18305" y="55562"/>
                    <a:pt x="18305" y="57619"/>
                  </a:cubicBezTo>
                  <a:cubicBezTo>
                    <a:pt x="18442" y="59402"/>
                    <a:pt x="18579" y="61048"/>
                    <a:pt x="18854" y="62831"/>
                  </a:cubicBezTo>
                  <a:cubicBezTo>
                    <a:pt x="19128" y="64202"/>
                    <a:pt x="19539" y="65711"/>
                    <a:pt x="19951" y="67083"/>
                  </a:cubicBezTo>
                  <a:cubicBezTo>
                    <a:pt x="20362" y="68180"/>
                    <a:pt x="20774" y="69278"/>
                    <a:pt x="21323" y="70375"/>
                  </a:cubicBezTo>
                  <a:lnTo>
                    <a:pt x="21323" y="70375"/>
                  </a:lnTo>
                  <a:cubicBezTo>
                    <a:pt x="22420" y="72843"/>
                    <a:pt x="23791" y="75313"/>
                    <a:pt x="25163" y="77644"/>
                  </a:cubicBezTo>
                  <a:cubicBezTo>
                    <a:pt x="25849" y="78742"/>
                    <a:pt x="26672" y="79839"/>
                    <a:pt x="27495" y="80799"/>
                  </a:cubicBezTo>
                  <a:cubicBezTo>
                    <a:pt x="28318" y="81759"/>
                    <a:pt x="29278" y="82719"/>
                    <a:pt x="30101" y="83542"/>
                  </a:cubicBezTo>
                  <a:cubicBezTo>
                    <a:pt x="29964" y="83405"/>
                    <a:pt x="29689" y="83130"/>
                    <a:pt x="29553" y="82994"/>
                  </a:cubicBezTo>
                  <a:cubicBezTo>
                    <a:pt x="32844" y="85874"/>
                    <a:pt x="36136" y="88617"/>
                    <a:pt x="39702" y="91223"/>
                  </a:cubicBezTo>
                  <a:cubicBezTo>
                    <a:pt x="39291" y="90949"/>
                    <a:pt x="38879" y="90675"/>
                    <a:pt x="38468" y="90400"/>
                  </a:cubicBezTo>
                  <a:cubicBezTo>
                    <a:pt x="41759" y="92595"/>
                    <a:pt x="45051" y="94789"/>
                    <a:pt x="48480" y="96710"/>
                  </a:cubicBezTo>
                  <a:cubicBezTo>
                    <a:pt x="48069" y="96435"/>
                    <a:pt x="47521" y="96298"/>
                    <a:pt x="47109" y="96024"/>
                  </a:cubicBezTo>
                  <a:cubicBezTo>
                    <a:pt x="47383" y="96161"/>
                    <a:pt x="47657" y="96298"/>
                    <a:pt x="48069" y="96572"/>
                  </a:cubicBezTo>
                  <a:cubicBezTo>
                    <a:pt x="49715" y="97395"/>
                    <a:pt x="51498" y="98218"/>
                    <a:pt x="53281" y="98904"/>
                  </a:cubicBezTo>
                  <a:cubicBezTo>
                    <a:pt x="56573" y="100001"/>
                    <a:pt x="59865" y="100962"/>
                    <a:pt x="63156" y="101784"/>
                  </a:cubicBezTo>
                  <a:cubicBezTo>
                    <a:pt x="67272" y="102745"/>
                    <a:pt x="71524" y="103293"/>
                    <a:pt x="75776" y="103704"/>
                  </a:cubicBezTo>
                  <a:cubicBezTo>
                    <a:pt x="80164" y="103979"/>
                    <a:pt x="84553" y="104116"/>
                    <a:pt x="88942" y="103842"/>
                  </a:cubicBezTo>
                  <a:cubicBezTo>
                    <a:pt x="88669" y="103842"/>
                    <a:pt x="88257" y="103842"/>
                    <a:pt x="87982" y="103979"/>
                  </a:cubicBezTo>
                  <a:cubicBezTo>
                    <a:pt x="91960" y="103704"/>
                    <a:pt x="96075" y="103430"/>
                    <a:pt x="100052" y="102745"/>
                  </a:cubicBezTo>
                  <a:cubicBezTo>
                    <a:pt x="103481" y="102059"/>
                    <a:pt x="107048" y="101098"/>
                    <a:pt x="110477" y="100550"/>
                  </a:cubicBezTo>
                  <a:cubicBezTo>
                    <a:pt x="114866" y="100001"/>
                    <a:pt x="119392" y="102745"/>
                    <a:pt x="121038" y="106859"/>
                  </a:cubicBezTo>
                  <a:cubicBezTo>
                    <a:pt x="122821" y="111385"/>
                    <a:pt x="120901" y="117009"/>
                    <a:pt x="116512" y="119341"/>
                  </a:cubicBezTo>
                  <a:cubicBezTo>
                    <a:pt x="111025" y="122084"/>
                    <a:pt x="104716" y="123456"/>
                    <a:pt x="98818" y="124690"/>
                  </a:cubicBezTo>
                  <a:cubicBezTo>
                    <a:pt x="94429" y="125650"/>
                    <a:pt x="90177" y="126199"/>
                    <a:pt x="85651" y="126473"/>
                  </a:cubicBezTo>
                  <a:cubicBezTo>
                    <a:pt x="74541" y="127159"/>
                    <a:pt x="63568" y="126062"/>
                    <a:pt x="52869" y="123181"/>
                  </a:cubicBezTo>
                  <a:cubicBezTo>
                    <a:pt x="52321" y="123044"/>
                    <a:pt x="51909" y="122907"/>
                    <a:pt x="51361" y="122770"/>
                  </a:cubicBezTo>
                  <a:cubicBezTo>
                    <a:pt x="39291" y="119066"/>
                    <a:pt x="28318" y="112071"/>
                    <a:pt x="19266" y="103430"/>
                  </a:cubicBezTo>
                  <a:close/>
                </a:path>
              </a:pathLst>
            </a:custGeom>
            <a:solidFill>
              <a:srgbClr val="3D1A10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7" name="任意多边形: 形状 1336"/>
            <p:cNvSpPr/>
            <p:nvPr/>
          </p:nvSpPr>
          <p:spPr>
            <a:xfrm>
              <a:off x="8379134" y="4567204"/>
              <a:ext cx="776385" cy="1206929"/>
            </a:xfrm>
            <a:custGeom>
              <a:avLst/>
              <a:gdLst>
                <a:gd name="connsiteX0" fmla="*/ 490790 w 776385"/>
                <a:gd name="connsiteY0" fmla="*/ 1180348 h 1206929"/>
                <a:gd name="connsiteX1" fmla="*/ 393132 w 776385"/>
                <a:gd name="connsiteY1" fmla="*/ 1195299 h 1206929"/>
                <a:gd name="connsiteX2" fmla="*/ 266122 w 776385"/>
                <a:gd name="connsiteY2" fmla="*/ 1206409 h 1206929"/>
                <a:gd name="connsiteX3" fmla="*/ 149398 w 776385"/>
                <a:gd name="connsiteY3" fmla="*/ 1203529 h 1206929"/>
                <a:gd name="connsiteX4" fmla="*/ 93849 w 776385"/>
                <a:gd name="connsiteY4" fmla="*/ 1193927 h 1206929"/>
                <a:gd name="connsiteX5" fmla="*/ 74510 w 776385"/>
                <a:gd name="connsiteY5" fmla="*/ 1185012 h 1206929"/>
                <a:gd name="connsiteX6" fmla="*/ 66829 w 776385"/>
                <a:gd name="connsiteY6" fmla="*/ 1175136 h 1206929"/>
                <a:gd name="connsiteX7" fmla="*/ 43922 w 776385"/>
                <a:gd name="connsiteY7" fmla="*/ 1154700 h 1206929"/>
                <a:gd name="connsiteX8" fmla="*/ 37476 w 776385"/>
                <a:gd name="connsiteY8" fmla="*/ 1113963 h 1206929"/>
                <a:gd name="connsiteX9" fmla="*/ 36516 w 776385"/>
                <a:gd name="connsiteY9" fmla="*/ 1108614 h 1206929"/>
                <a:gd name="connsiteX10" fmla="*/ 31441 w 776385"/>
                <a:gd name="connsiteY10" fmla="*/ 1068151 h 1206929"/>
                <a:gd name="connsiteX11" fmla="*/ 31167 w 776385"/>
                <a:gd name="connsiteY11" fmla="*/ 1065682 h 1206929"/>
                <a:gd name="connsiteX12" fmla="*/ 22114 w 776385"/>
                <a:gd name="connsiteY12" fmla="*/ 978174 h 1206929"/>
                <a:gd name="connsiteX13" fmla="*/ 21977 w 776385"/>
                <a:gd name="connsiteY13" fmla="*/ 976117 h 1206929"/>
                <a:gd name="connsiteX14" fmla="*/ 21840 w 776385"/>
                <a:gd name="connsiteY14" fmla="*/ 974334 h 1206929"/>
                <a:gd name="connsiteX15" fmla="*/ 21566 w 776385"/>
                <a:gd name="connsiteY15" fmla="*/ 972551 h 1206929"/>
                <a:gd name="connsiteX16" fmla="*/ 4421 w 776385"/>
                <a:gd name="connsiteY16" fmla="*/ 719353 h 1206929"/>
                <a:gd name="connsiteX17" fmla="*/ 32 w 776385"/>
                <a:gd name="connsiteY17" fmla="*/ 464785 h 1206929"/>
                <a:gd name="connsiteX18" fmla="*/ 2089 w 776385"/>
                <a:gd name="connsiteY18" fmla="*/ 337226 h 1206929"/>
                <a:gd name="connsiteX19" fmla="*/ 7713 w 776385"/>
                <a:gd name="connsiteY19" fmla="*/ 211038 h 1206929"/>
                <a:gd name="connsiteX20" fmla="*/ 11142 w 776385"/>
                <a:gd name="connsiteY20" fmla="*/ 169479 h 1206929"/>
                <a:gd name="connsiteX21" fmla="*/ 13748 w 776385"/>
                <a:gd name="connsiteY21" fmla="*/ 149728 h 1206929"/>
                <a:gd name="connsiteX22" fmla="*/ 16354 w 776385"/>
                <a:gd name="connsiteY22" fmla="*/ 139029 h 1206929"/>
                <a:gd name="connsiteX23" fmla="*/ 26092 w 776385"/>
                <a:gd name="connsiteY23" fmla="*/ 131074 h 1206929"/>
                <a:gd name="connsiteX24" fmla="*/ 29521 w 776385"/>
                <a:gd name="connsiteY24" fmla="*/ 131074 h 1206929"/>
                <a:gd name="connsiteX25" fmla="*/ 34458 w 776385"/>
                <a:gd name="connsiteY25" fmla="*/ 132583 h 1206929"/>
                <a:gd name="connsiteX26" fmla="*/ 51192 w 776385"/>
                <a:gd name="connsiteY26" fmla="*/ 114752 h 1206929"/>
                <a:gd name="connsiteX27" fmla="*/ 101119 w 776385"/>
                <a:gd name="connsiteY27" fmla="*/ 80325 h 1206929"/>
                <a:gd name="connsiteX28" fmla="*/ 217293 w 776385"/>
                <a:gd name="connsiteY28" fmla="*/ 32593 h 1206929"/>
                <a:gd name="connsiteX29" fmla="*/ 314540 w 776385"/>
                <a:gd name="connsiteY29" fmla="*/ 9002 h 1206929"/>
                <a:gd name="connsiteX30" fmla="*/ 336622 w 776385"/>
                <a:gd name="connsiteY30" fmla="*/ 5710 h 1206929"/>
                <a:gd name="connsiteX31" fmla="*/ 454717 w 776385"/>
                <a:gd name="connsiteY31" fmla="*/ 1458 h 1206929"/>
                <a:gd name="connsiteX32" fmla="*/ 495454 w 776385"/>
                <a:gd name="connsiteY32" fmla="*/ 6670 h 1206929"/>
                <a:gd name="connsiteX33" fmla="*/ 511638 w 776385"/>
                <a:gd name="connsiteY33" fmla="*/ 10373 h 1206929"/>
                <a:gd name="connsiteX34" fmla="*/ 524943 w 776385"/>
                <a:gd name="connsiteY34" fmla="*/ 13528 h 1206929"/>
                <a:gd name="connsiteX35" fmla="*/ 530978 w 776385"/>
                <a:gd name="connsiteY35" fmla="*/ 14900 h 1206929"/>
                <a:gd name="connsiteX36" fmla="*/ 547300 w 776385"/>
                <a:gd name="connsiteY36" fmla="*/ 20112 h 1206929"/>
                <a:gd name="connsiteX37" fmla="*/ 553884 w 776385"/>
                <a:gd name="connsiteY37" fmla="*/ 16272 h 1206929"/>
                <a:gd name="connsiteX38" fmla="*/ 565542 w 776385"/>
                <a:gd name="connsiteY38" fmla="*/ 20523 h 1206929"/>
                <a:gd name="connsiteX39" fmla="*/ 569109 w 776385"/>
                <a:gd name="connsiteY39" fmla="*/ 27518 h 1206929"/>
                <a:gd name="connsiteX40" fmla="*/ 570480 w 776385"/>
                <a:gd name="connsiteY40" fmla="*/ 31222 h 1206929"/>
                <a:gd name="connsiteX41" fmla="*/ 586527 w 776385"/>
                <a:gd name="connsiteY41" fmla="*/ 42743 h 1206929"/>
                <a:gd name="connsiteX42" fmla="*/ 590094 w 776385"/>
                <a:gd name="connsiteY42" fmla="*/ 77582 h 1206929"/>
                <a:gd name="connsiteX43" fmla="*/ 585431 w 776385"/>
                <a:gd name="connsiteY43" fmla="*/ 82520 h 1206929"/>
                <a:gd name="connsiteX44" fmla="*/ 597638 w 776385"/>
                <a:gd name="connsiteY44" fmla="*/ 127645 h 1206929"/>
                <a:gd name="connsiteX45" fmla="*/ 626167 w 776385"/>
                <a:gd name="connsiteY45" fmla="*/ 245191 h 1206929"/>
                <a:gd name="connsiteX46" fmla="*/ 679522 w 776385"/>
                <a:gd name="connsiteY46" fmla="*/ 482478 h 1206929"/>
                <a:gd name="connsiteX47" fmla="*/ 727940 w 776385"/>
                <a:gd name="connsiteY47" fmla="*/ 725800 h 1206929"/>
                <a:gd name="connsiteX48" fmla="*/ 729997 w 776385"/>
                <a:gd name="connsiteY48" fmla="*/ 737870 h 1206929"/>
                <a:gd name="connsiteX49" fmla="*/ 748240 w 776385"/>
                <a:gd name="connsiteY49" fmla="*/ 843758 h 1206929"/>
                <a:gd name="connsiteX50" fmla="*/ 763464 w 776385"/>
                <a:gd name="connsiteY50" fmla="*/ 947862 h 1206929"/>
                <a:gd name="connsiteX51" fmla="*/ 764973 w 776385"/>
                <a:gd name="connsiteY51" fmla="*/ 958698 h 1206929"/>
                <a:gd name="connsiteX52" fmla="*/ 769225 w 776385"/>
                <a:gd name="connsiteY52" fmla="*/ 988187 h 1206929"/>
                <a:gd name="connsiteX53" fmla="*/ 770322 w 776385"/>
                <a:gd name="connsiteY53" fmla="*/ 995457 h 1206929"/>
                <a:gd name="connsiteX54" fmla="*/ 772517 w 776385"/>
                <a:gd name="connsiteY54" fmla="*/ 1009996 h 1206929"/>
                <a:gd name="connsiteX55" fmla="*/ 775397 w 776385"/>
                <a:gd name="connsiteY55" fmla="*/ 1064722 h 1206929"/>
                <a:gd name="connsiteX56" fmla="*/ 771557 w 776385"/>
                <a:gd name="connsiteY56" fmla="*/ 1075284 h 1206929"/>
                <a:gd name="connsiteX57" fmla="*/ 770322 w 776385"/>
                <a:gd name="connsiteY57" fmla="*/ 1088725 h 1206929"/>
                <a:gd name="connsiteX58" fmla="*/ 743988 w 776385"/>
                <a:gd name="connsiteY58" fmla="*/ 1111220 h 1206929"/>
                <a:gd name="connsiteX59" fmla="*/ 740696 w 776385"/>
                <a:gd name="connsiteY59" fmla="*/ 1112728 h 1206929"/>
                <a:gd name="connsiteX60" fmla="*/ 714087 w 776385"/>
                <a:gd name="connsiteY60" fmla="*/ 1125073 h 1206929"/>
                <a:gd name="connsiteX61" fmla="*/ 673350 w 776385"/>
                <a:gd name="connsiteY61" fmla="*/ 1139749 h 1206929"/>
                <a:gd name="connsiteX62" fmla="*/ 621229 w 776385"/>
                <a:gd name="connsiteY62" fmla="*/ 1154425 h 1206929"/>
                <a:gd name="connsiteX63" fmla="*/ 619309 w 776385"/>
                <a:gd name="connsiteY63" fmla="*/ 1154974 h 1206929"/>
                <a:gd name="connsiteX64" fmla="*/ 567188 w 776385"/>
                <a:gd name="connsiteY64" fmla="*/ 1166632 h 1206929"/>
                <a:gd name="connsiteX65" fmla="*/ 509718 w 776385"/>
                <a:gd name="connsiteY65" fmla="*/ 1177331 h 1206929"/>
                <a:gd name="connsiteX66" fmla="*/ 490790 w 776385"/>
                <a:gd name="connsiteY66" fmla="*/ 1180348 h 1206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776385" h="1206929">
                  <a:moveTo>
                    <a:pt x="490790" y="1180348"/>
                  </a:moveTo>
                  <a:cubicBezTo>
                    <a:pt x="459654" y="1185561"/>
                    <a:pt x="426462" y="1191047"/>
                    <a:pt x="393132" y="1195299"/>
                  </a:cubicBezTo>
                  <a:cubicBezTo>
                    <a:pt x="358431" y="1199688"/>
                    <a:pt x="312619" y="1204900"/>
                    <a:pt x="266122" y="1206409"/>
                  </a:cubicBezTo>
                  <a:cubicBezTo>
                    <a:pt x="226346" y="1207643"/>
                    <a:pt x="187117" y="1206683"/>
                    <a:pt x="149398" y="1203529"/>
                  </a:cubicBezTo>
                  <a:cubicBezTo>
                    <a:pt x="131568" y="1202157"/>
                    <a:pt x="112502" y="1199962"/>
                    <a:pt x="93849" y="1193927"/>
                  </a:cubicBezTo>
                  <a:cubicBezTo>
                    <a:pt x="87676" y="1192007"/>
                    <a:pt x="80545" y="1189538"/>
                    <a:pt x="74510" y="1185012"/>
                  </a:cubicBezTo>
                  <a:cubicBezTo>
                    <a:pt x="70943" y="1182406"/>
                    <a:pt x="68200" y="1178839"/>
                    <a:pt x="66829" y="1175136"/>
                  </a:cubicBezTo>
                  <a:cubicBezTo>
                    <a:pt x="55307" y="1174588"/>
                    <a:pt x="45432" y="1165672"/>
                    <a:pt x="43922" y="1154700"/>
                  </a:cubicBezTo>
                  <a:cubicBezTo>
                    <a:pt x="42140" y="1140984"/>
                    <a:pt x="39808" y="1127268"/>
                    <a:pt x="37476" y="1113963"/>
                  </a:cubicBezTo>
                  <a:lnTo>
                    <a:pt x="36516" y="1108614"/>
                  </a:lnTo>
                  <a:cubicBezTo>
                    <a:pt x="34184" y="1095309"/>
                    <a:pt x="32812" y="1081456"/>
                    <a:pt x="31441" y="1068151"/>
                  </a:cubicBezTo>
                  <a:lnTo>
                    <a:pt x="31167" y="1065682"/>
                  </a:lnTo>
                  <a:cubicBezTo>
                    <a:pt x="28012" y="1036605"/>
                    <a:pt x="24995" y="1007389"/>
                    <a:pt x="22114" y="978174"/>
                  </a:cubicBezTo>
                  <a:lnTo>
                    <a:pt x="21977" y="976117"/>
                  </a:lnTo>
                  <a:lnTo>
                    <a:pt x="21840" y="974334"/>
                  </a:lnTo>
                  <a:lnTo>
                    <a:pt x="21566" y="972551"/>
                  </a:lnTo>
                  <a:cubicBezTo>
                    <a:pt x="13610" y="891489"/>
                    <a:pt x="7850" y="806313"/>
                    <a:pt x="4421" y="719353"/>
                  </a:cubicBezTo>
                  <a:cubicBezTo>
                    <a:pt x="1266" y="636646"/>
                    <a:pt x="-243" y="551058"/>
                    <a:pt x="32" y="464785"/>
                  </a:cubicBezTo>
                  <a:cubicBezTo>
                    <a:pt x="168" y="420345"/>
                    <a:pt x="855" y="378648"/>
                    <a:pt x="2089" y="337226"/>
                  </a:cubicBezTo>
                  <a:cubicBezTo>
                    <a:pt x="3323" y="299781"/>
                    <a:pt x="4832" y="255615"/>
                    <a:pt x="7713" y="211038"/>
                  </a:cubicBezTo>
                  <a:cubicBezTo>
                    <a:pt x="8536" y="196774"/>
                    <a:pt x="9770" y="182784"/>
                    <a:pt x="11142" y="169479"/>
                  </a:cubicBezTo>
                  <a:cubicBezTo>
                    <a:pt x="11827" y="162895"/>
                    <a:pt x="12650" y="156312"/>
                    <a:pt x="13748" y="149728"/>
                  </a:cubicBezTo>
                  <a:cubicBezTo>
                    <a:pt x="14296" y="146299"/>
                    <a:pt x="14982" y="142321"/>
                    <a:pt x="16354" y="139029"/>
                  </a:cubicBezTo>
                  <a:cubicBezTo>
                    <a:pt x="18137" y="134778"/>
                    <a:pt x="21840" y="131760"/>
                    <a:pt x="26092" y="131074"/>
                  </a:cubicBezTo>
                  <a:cubicBezTo>
                    <a:pt x="27326" y="130937"/>
                    <a:pt x="28287" y="130937"/>
                    <a:pt x="29521" y="131074"/>
                  </a:cubicBezTo>
                  <a:cubicBezTo>
                    <a:pt x="31304" y="131211"/>
                    <a:pt x="32950" y="131760"/>
                    <a:pt x="34458" y="132583"/>
                  </a:cubicBezTo>
                  <a:cubicBezTo>
                    <a:pt x="38574" y="126411"/>
                    <a:pt x="44197" y="120513"/>
                    <a:pt x="51192" y="114752"/>
                  </a:cubicBezTo>
                  <a:cubicBezTo>
                    <a:pt x="65594" y="102545"/>
                    <a:pt x="81916" y="91161"/>
                    <a:pt x="101119" y="80325"/>
                  </a:cubicBezTo>
                  <a:cubicBezTo>
                    <a:pt x="132665" y="62357"/>
                    <a:pt x="168464" y="47681"/>
                    <a:pt x="217293" y="32593"/>
                  </a:cubicBezTo>
                  <a:cubicBezTo>
                    <a:pt x="252818" y="21758"/>
                    <a:pt x="284502" y="14077"/>
                    <a:pt x="314540" y="9002"/>
                  </a:cubicBezTo>
                  <a:cubicBezTo>
                    <a:pt x="321946" y="7767"/>
                    <a:pt x="329216" y="6670"/>
                    <a:pt x="336622" y="5710"/>
                  </a:cubicBezTo>
                  <a:cubicBezTo>
                    <a:pt x="382434" y="-51"/>
                    <a:pt x="420016" y="-1422"/>
                    <a:pt x="454717" y="1458"/>
                  </a:cubicBezTo>
                  <a:cubicBezTo>
                    <a:pt x="469668" y="2556"/>
                    <a:pt x="483109" y="4338"/>
                    <a:pt x="495454" y="6670"/>
                  </a:cubicBezTo>
                  <a:cubicBezTo>
                    <a:pt x="500802" y="7767"/>
                    <a:pt x="506289" y="9002"/>
                    <a:pt x="511638" y="10373"/>
                  </a:cubicBezTo>
                  <a:cubicBezTo>
                    <a:pt x="516028" y="11471"/>
                    <a:pt x="520417" y="12568"/>
                    <a:pt x="524943" y="13528"/>
                  </a:cubicBezTo>
                  <a:lnTo>
                    <a:pt x="530978" y="14900"/>
                  </a:lnTo>
                  <a:cubicBezTo>
                    <a:pt x="536053" y="15997"/>
                    <a:pt x="541265" y="17780"/>
                    <a:pt x="547300" y="20112"/>
                  </a:cubicBezTo>
                  <a:cubicBezTo>
                    <a:pt x="548808" y="18054"/>
                    <a:pt x="551141" y="16683"/>
                    <a:pt x="553884" y="16272"/>
                  </a:cubicBezTo>
                  <a:cubicBezTo>
                    <a:pt x="558410" y="15585"/>
                    <a:pt x="562936" y="17231"/>
                    <a:pt x="565542" y="20523"/>
                  </a:cubicBezTo>
                  <a:cubicBezTo>
                    <a:pt x="567325" y="22718"/>
                    <a:pt x="568148" y="25050"/>
                    <a:pt x="569109" y="27518"/>
                  </a:cubicBezTo>
                  <a:cubicBezTo>
                    <a:pt x="569657" y="28890"/>
                    <a:pt x="570069" y="30124"/>
                    <a:pt x="570480" y="31222"/>
                  </a:cubicBezTo>
                  <a:cubicBezTo>
                    <a:pt x="577338" y="34925"/>
                    <a:pt x="582413" y="38491"/>
                    <a:pt x="586527" y="42743"/>
                  </a:cubicBezTo>
                  <a:cubicBezTo>
                    <a:pt x="596266" y="52619"/>
                    <a:pt x="597638" y="66883"/>
                    <a:pt x="590094" y="77582"/>
                  </a:cubicBezTo>
                  <a:cubicBezTo>
                    <a:pt x="588860" y="79365"/>
                    <a:pt x="587351" y="81011"/>
                    <a:pt x="585431" y="82520"/>
                  </a:cubicBezTo>
                  <a:cubicBezTo>
                    <a:pt x="589820" y="97333"/>
                    <a:pt x="593797" y="112420"/>
                    <a:pt x="597638" y="127645"/>
                  </a:cubicBezTo>
                  <a:cubicBezTo>
                    <a:pt x="607925" y="167833"/>
                    <a:pt x="617388" y="207747"/>
                    <a:pt x="626167" y="245191"/>
                  </a:cubicBezTo>
                  <a:cubicBezTo>
                    <a:pt x="647426" y="335854"/>
                    <a:pt x="664435" y="411292"/>
                    <a:pt x="679522" y="482478"/>
                  </a:cubicBezTo>
                  <a:cubicBezTo>
                    <a:pt x="698450" y="572455"/>
                    <a:pt x="713950" y="648167"/>
                    <a:pt x="727940" y="725800"/>
                  </a:cubicBezTo>
                  <a:lnTo>
                    <a:pt x="729997" y="737870"/>
                  </a:lnTo>
                  <a:cubicBezTo>
                    <a:pt x="736169" y="772572"/>
                    <a:pt x="742479" y="808371"/>
                    <a:pt x="748240" y="843758"/>
                  </a:cubicBezTo>
                  <a:cubicBezTo>
                    <a:pt x="753589" y="877087"/>
                    <a:pt x="758252" y="910692"/>
                    <a:pt x="763464" y="947862"/>
                  </a:cubicBezTo>
                  <a:lnTo>
                    <a:pt x="764973" y="958698"/>
                  </a:lnTo>
                  <a:cubicBezTo>
                    <a:pt x="766345" y="968573"/>
                    <a:pt x="767716" y="978312"/>
                    <a:pt x="769225" y="988187"/>
                  </a:cubicBezTo>
                  <a:lnTo>
                    <a:pt x="770322" y="995457"/>
                  </a:lnTo>
                  <a:lnTo>
                    <a:pt x="772517" y="1009996"/>
                  </a:lnTo>
                  <a:cubicBezTo>
                    <a:pt x="775260" y="1029198"/>
                    <a:pt x="777866" y="1046754"/>
                    <a:pt x="775397" y="1064722"/>
                  </a:cubicBezTo>
                  <a:cubicBezTo>
                    <a:pt x="774849" y="1068426"/>
                    <a:pt x="773614" y="1071992"/>
                    <a:pt x="771557" y="1075284"/>
                  </a:cubicBezTo>
                  <a:cubicBezTo>
                    <a:pt x="772517" y="1079673"/>
                    <a:pt x="772105" y="1084336"/>
                    <a:pt x="770322" y="1088725"/>
                  </a:cubicBezTo>
                  <a:cubicBezTo>
                    <a:pt x="765933" y="1100384"/>
                    <a:pt x="754823" y="1106008"/>
                    <a:pt x="743988" y="1111220"/>
                  </a:cubicBezTo>
                  <a:lnTo>
                    <a:pt x="740696" y="1112728"/>
                  </a:lnTo>
                  <a:cubicBezTo>
                    <a:pt x="733426" y="1116432"/>
                    <a:pt x="723825" y="1121095"/>
                    <a:pt x="714087" y="1125073"/>
                  </a:cubicBezTo>
                  <a:cubicBezTo>
                    <a:pt x="701605" y="1130011"/>
                    <a:pt x="687889" y="1134811"/>
                    <a:pt x="673350" y="1139749"/>
                  </a:cubicBezTo>
                  <a:cubicBezTo>
                    <a:pt x="656754" y="1145098"/>
                    <a:pt x="639883" y="1149624"/>
                    <a:pt x="621229" y="1154425"/>
                  </a:cubicBezTo>
                  <a:lnTo>
                    <a:pt x="619309" y="1154974"/>
                  </a:lnTo>
                  <a:cubicBezTo>
                    <a:pt x="602164" y="1159363"/>
                    <a:pt x="584059" y="1163203"/>
                    <a:pt x="567188" y="1166632"/>
                  </a:cubicBezTo>
                  <a:cubicBezTo>
                    <a:pt x="546066" y="1170884"/>
                    <a:pt x="527275" y="1174450"/>
                    <a:pt x="509718" y="1177331"/>
                  </a:cubicBezTo>
                  <a:lnTo>
                    <a:pt x="490790" y="1180348"/>
                  </a:ln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8" name="任意多边形: 形状 1337"/>
            <p:cNvSpPr/>
            <p:nvPr/>
          </p:nvSpPr>
          <p:spPr>
            <a:xfrm>
              <a:off x="8380674" y="4633127"/>
              <a:ext cx="631896" cy="323874"/>
            </a:xfrm>
            <a:custGeom>
              <a:avLst/>
              <a:gdLst>
                <a:gd name="connsiteX0" fmla="*/ 624215 w 631896"/>
                <a:gd name="connsiteY0" fmla="*/ 179268 h 323874"/>
                <a:gd name="connsiteX1" fmla="*/ 631896 w 631896"/>
                <a:gd name="connsiteY1" fmla="*/ 211775 h 323874"/>
                <a:gd name="connsiteX2" fmla="*/ 575660 w 631896"/>
                <a:gd name="connsiteY2" fmla="*/ 244968 h 323874"/>
                <a:gd name="connsiteX3" fmla="*/ 479648 w 631896"/>
                <a:gd name="connsiteY3" fmla="*/ 287487 h 323874"/>
                <a:gd name="connsiteX4" fmla="*/ 380071 w 631896"/>
                <a:gd name="connsiteY4" fmla="*/ 312999 h 323874"/>
                <a:gd name="connsiteX5" fmla="*/ 299694 w 631896"/>
                <a:gd name="connsiteY5" fmla="*/ 322189 h 323874"/>
                <a:gd name="connsiteX6" fmla="*/ 108905 w 631896"/>
                <a:gd name="connsiteY6" fmla="*/ 312039 h 323874"/>
                <a:gd name="connsiteX7" fmla="*/ 0 w 631896"/>
                <a:gd name="connsiteY7" fmla="*/ 282412 h 323874"/>
                <a:gd name="connsiteX8" fmla="*/ 411 w 631896"/>
                <a:gd name="connsiteY8" fmla="*/ 271165 h 323874"/>
                <a:gd name="connsiteX9" fmla="*/ 6035 w 631896"/>
                <a:gd name="connsiteY9" fmla="*/ 144978 h 323874"/>
                <a:gd name="connsiteX10" fmla="*/ 9464 w 631896"/>
                <a:gd name="connsiteY10" fmla="*/ 103418 h 323874"/>
                <a:gd name="connsiteX11" fmla="*/ 11933 w 631896"/>
                <a:gd name="connsiteY11" fmla="*/ 83805 h 323874"/>
                <a:gd name="connsiteX12" fmla="*/ 14539 w 631896"/>
                <a:gd name="connsiteY12" fmla="*/ 72969 h 323874"/>
                <a:gd name="connsiteX13" fmla="*/ 16597 w 631896"/>
                <a:gd name="connsiteY13" fmla="*/ 69540 h 323874"/>
                <a:gd name="connsiteX14" fmla="*/ 42931 w 631896"/>
                <a:gd name="connsiteY14" fmla="*/ 71186 h 323874"/>
                <a:gd name="connsiteX15" fmla="*/ 94366 w 631896"/>
                <a:gd name="connsiteY15" fmla="*/ 82296 h 323874"/>
                <a:gd name="connsiteX16" fmla="*/ 158420 w 631896"/>
                <a:gd name="connsiteY16" fmla="*/ 88879 h 323874"/>
                <a:gd name="connsiteX17" fmla="*/ 239344 w 631896"/>
                <a:gd name="connsiteY17" fmla="*/ 85039 h 323874"/>
                <a:gd name="connsiteX18" fmla="*/ 325480 w 631896"/>
                <a:gd name="connsiteY18" fmla="*/ 75438 h 323874"/>
                <a:gd name="connsiteX19" fmla="*/ 415595 w 631896"/>
                <a:gd name="connsiteY19" fmla="*/ 58979 h 323874"/>
                <a:gd name="connsiteX20" fmla="*/ 554675 w 631896"/>
                <a:gd name="connsiteY20" fmla="*/ 16185 h 323874"/>
                <a:gd name="connsiteX21" fmla="*/ 592394 w 631896"/>
                <a:gd name="connsiteY21" fmla="*/ 0 h 323874"/>
                <a:gd name="connsiteX22" fmla="*/ 587868 w 631896"/>
                <a:gd name="connsiteY22" fmla="*/ 11659 h 323874"/>
                <a:gd name="connsiteX23" fmla="*/ 583341 w 631896"/>
                <a:gd name="connsiteY23" fmla="*/ 16459 h 323874"/>
                <a:gd name="connsiteX24" fmla="*/ 595549 w 631896"/>
                <a:gd name="connsiteY24" fmla="*/ 61585 h 323874"/>
                <a:gd name="connsiteX25" fmla="*/ 624215 w 631896"/>
                <a:gd name="connsiteY25" fmla="*/ 179268 h 3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31896" h="323874">
                  <a:moveTo>
                    <a:pt x="624215" y="179268"/>
                  </a:moveTo>
                  <a:cubicBezTo>
                    <a:pt x="626821" y="190378"/>
                    <a:pt x="629428" y="201213"/>
                    <a:pt x="631896" y="211775"/>
                  </a:cubicBezTo>
                  <a:cubicBezTo>
                    <a:pt x="613517" y="223571"/>
                    <a:pt x="594726" y="234544"/>
                    <a:pt x="575660" y="244968"/>
                  </a:cubicBezTo>
                  <a:cubicBezTo>
                    <a:pt x="544663" y="261976"/>
                    <a:pt x="512704" y="275417"/>
                    <a:pt x="479648" y="287487"/>
                  </a:cubicBezTo>
                  <a:cubicBezTo>
                    <a:pt x="447553" y="299009"/>
                    <a:pt x="414086" y="307238"/>
                    <a:pt x="380071" y="312999"/>
                  </a:cubicBezTo>
                  <a:cubicBezTo>
                    <a:pt x="353462" y="317525"/>
                    <a:pt x="326441" y="320406"/>
                    <a:pt x="299694" y="322189"/>
                  </a:cubicBezTo>
                  <a:cubicBezTo>
                    <a:pt x="236464" y="326303"/>
                    <a:pt x="171450" y="322874"/>
                    <a:pt x="108905" y="312039"/>
                  </a:cubicBezTo>
                  <a:cubicBezTo>
                    <a:pt x="71734" y="305592"/>
                    <a:pt x="35113" y="296128"/>
                    <a:pt x="0" y="282412"/>
                  </a:cubicBezTo>
                  <a:cubicBezTo>
                    <a:pt x="137" y="278709"/>
                    <a:pt x="275" y="275006"/>
                    <a:pt x="411" y="271165"/>
                  </a:cubicBezTo>
                  <a:cubicBezTo>
                    <a:pt x="1646" y="233858"/>
                    <a:pt x="3154" y="189555"/>
                    <a:pt x="6035" y="144978"/>
                  </a:cubicBezTo>
                  <a:cubicBezTo>
                    <a:pt x="6858" y="130713"/>
                    <a:pt x="7956" y="116723"/>
                    <a:pt x="9464" y="103418"/>
                  </a:cubicBezTo>
                  <a:cubicBezTo>
                    <a:pt x="10150" y="96835"/>
                    <a:pt x="10973" y="90251"/>
                    <a:pt x="11933" y="83805"/>
                  </a:cubicBezTo>
                  <a:cubicBezTo>
                    <a:pt x="12481" y="80239"/>
                    <a:pt x="13030" y="76398"/>
                    <a:pt x="14539" y="72969"/>
                  </a:cubicBezTo>
                  <a:cubicBezTo>
                    <a:pt x="15087" y="71598"/>
                    <a:pt x="15773" y="70637"/>
                    <a:pt x="16597" y="69540"/>
                  </a:cubicBezTo>
                  <a:cubicBezTo>
                    <a:pt x="25237" y="68443"/>
                    <a:pt x="34153" y="68991"/>
                    <a:pt x="42931" y="71186"/>
                  </a:cubicBezTo>
                  <a:cubicBezTo>
                    <a:pt x="59939" y="75575"/>
                    <a:pt x="77084" y="79141"/>
                    <a:pt x="94366" y="82296"/>
                  </a:cubicBezTo>
                  <a:cubicBezTo>
                    <a:pt x="115626" y="85588"/>
                    <a:pt x="136885" y="87782"/>
                    <a:pt x="158420" y="88879"/>
                  </a:cubicBezTo>
                  <a:cubicBezTo>
                    <a:pt x="185441" y="89291"/>
                    <a:pt x="212461" y="87371"/>
                    <a:pt x="239344" y="85039"/>
                  </a:cubicBezTo>
                  <a:cubicBezTo>
                    <a:pt x="268148" y="82021"/>
                    <a:pt x="296814" y="79278"/>
                    <a:pt x="325480" y="75438"/>
                  </a:cubicBezTo>
                  <a:cubicBezTo>
                    <a:pt x="355930" y="71460"/>
                    <a:pt x="385831" y="65699"/>
                    <a:pt x="415595" y="58979"/>
                  </a:cubicBezTo>
                  <a:cubicBezTo>
                    <a:pt x="462778" y="47046"/>
                    <a:pt x="509001" y="33330"/>
                    <a:pt x="554675" y="16185"/>
                  </a:cubicBezTo>
                  <a:cubicBezTo>
                    <a:pt x="567431" y="11110"/>
                    <a:pt x="579912" y="5624"/>
                    <a:pt x="592394" y="0"/>
                  </a:cubicBezTo>
                  <a:cubicBezTo>
                    <a:pt x="591982" y="3977"/>
                    <a:pt x="590474" y="7955"/>
                    <a:pt x="587868" y="11659"/>
                  </a:cubicBezTo>
                  <a:cubicBezTo>
                    <a:pt x="586496" y="13441"/>
                    <a:pt x="585124" y="15088"/>
                    <a:pt x="583341" y="16459"/>
                  </a:cubicBezTo>
                  <a:cubicBezTo>
                    <a:pt x="587730" y="31272"/>
                    <a:pt x="591709" y="46360"/>
                    <a:pt x="595549" y="61585"/>
                  </a:cubicBezTo>
                  <a:cubicBezTo>
                    <a:pt x="605836" y="101772"/>
                    <a:pt x="615300" y="141686"/>
                    <a:pt x="624215" y="179268"/>
                  </a:cubicBezTo>
                  <a:close/>
                </a:path>
              </a:pathLst>
            </a:custGeom>
            <a:solidFill>
              <a:srgbClr val="FFEFD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39" name="任意多边形: 形状 1338"/>
            <p:cNvSpPr/>
            <p:nvPr/>
          </p:nvSpPr>
          <p:spPr>
            <a:xfrm>
              <a:off x="8858509" y="4582378"/>
              <a:ext cx="296462" cy="1140759"/>
            </a:xfrm>
            <a:custGeom>
              <a:avLst/>
              <a:gdLst>
                <a:gd name="connsiteX0" fmla="*/ 250074 w 296462"/>
                <a:gd name="connsiteY0" fmla="*/ 722559 h 1140759"/>
                <a:gd name="connsiteX1" fmla="*/ 268453 w 296462"/>
                <a:gd name="connsiteY1" fmla="*/ 828446 h 1140759"/>
                <a:gd name="connsiteX2" fmla="*/ 283679 w 296462"/>
                <a:gd name="connsiteY2" fmla="*/ 932551 h 1140759"/>
                <a:gd name="connsiteX3" fmla="*/ 285187 w 296462"/>
                <a:gd name="connsiteY3" fmla="*/ 943249 h 1140759"/>
                <a:gd name="connsiteX4" fmla="*/ 289302 w 296462"/>
                <a:gd name="connsiteY4" fmla="*/ 972602 h 1140759"/>
                <a:gd name="connsiteX5" fmla="*/ 290399 w 296462"/>
                <a:gd name="connsiteY5" fmla="*/ 979871 h 1140759"/>
                <a:gd name="connsiteX6" fmla="*/ 292593 w 296462"/>
                <a:gd name="connsiteY6" fmla="*/ 994410 h 1140759"/>
                <a:gd name="connsiteX7" fmla="*/ 295474 w 296462"/>
                <a:gd name="connsiteY7" fmla="*/ 1049137 h 1140759"/>
                <a:gd name="connsiteX8" fmla="*/ 291771 w 296462"/>
                <a:gd name="connsiteY8" fmla="*/ 1059561 h 1140759"/>
                <a:gd name="connsiteX9" fmla="*/ 290537 w 296462"/>
                <a:gd name="connsiteY9" fmla="*/ 1073003 h 1140759"/>
                <a:gd name="connsiteX10" fmla="*/ 264201 w 296462"/>
                <a:gd name="connsiteY10" fmla="*/ 1095634 h 1140759"/>
                <a:gd name="connsiteX11" fmla="*/ 260910 w 296462"/>
                <a:gd name="connsiteY11" fmla="*/ 1097143 h 1140759"/>
                <a:gd name="connsiteX12" fmla="*/ 234163 w 296462"/>
                <a:gd name="connsiteY12" fmla="*/ 1109350 h 1140759"/>
                <a:gd name="connsiteX13" fmla="*/ 193427 w 296462"/>
                <a:gd name="connsiteY13" fmla="*/ 1124163 h 1140759"/>
                <a:gd name="connsiteX14" fmla="*/ 141306 w 296462"/>
                <a:gd name="connsiteY14" fmla="*/ 1138977 h 1140759"/>
                <a:gd name="connsiteX15" fmla="*/ 139386 w 296462"/>
                <a:gd name="connsiteY15" fmla="*/ 1139388 h 1140759"/>
                <a:gd name="connsiteX16" fmla="*/ 134174 w 296462"/>
                <a:gd name="connsiteY16" fmla="*/ 1140760 h 1140759"/>
                <a:gd name="connsiteX17" fmla="*/ 121418 w 296462"/>
                <a:gd name="connsiteY17" fmla="*/ 1010732 h 1140759"/>
                <a:gd name="connsiteX18" fmla="*/ 111679 w 296462"/>
                <a:gd name="connsiteY18" fmla="*/ 872886 h 1140759"/>
                <a:gd name="connsiteX19" fmla="*/ 90694 w 296462"/>
                <a:gd name="connsiteY19" fmla="*/ 578129 h 1140759"/>
                <a:gd name="connsiteX20" fmla="*/ 69571 w 296462"/>
                <a:gd name="connsiteY20" fmla="*/ 401742 h 1140759"/>
                <a:gd name="connsiteX21" fmla="*/ 39122 w 296462"/>
                <a:gd name="connsiteY21" fmla="*/ 247711 h 1140759"/>
                <a:gd name="connsiteX22" fmla="*/ 40082 w 296462"/>
                <a:gd name="connsiteY22" fmla="*/ 251551 h 1140759"/>
                <a:gd name="connsiteX23" fmla="*/ 38573 w 296462"/>
                <a:gd name="connsiteY23" fmla="*/ 245242 h 1140759"/>
                <a:gd name="connsiteX24" fmla="*/ 38573 w 296462"/>
                <a:gd name="connsiteY24" fmla="*/ 244831 h 1140759"/>
                <a:gd name="connsiteX25" fmla="*/ 14844 w 296462"/>
                <a:gd name="connsiteY25" fmla="*/ 148133 h 1140759"/>
                <a:gd name="connsiteX26" fmla="*/ 2912 w 296462"/>
                <a:gd name="connsiteY26" fmla="*/ 97110 h 1140759"/>
                <a:gd name="connsiteX27" fmla="*/ 168 w 296462"/>
                <a:gd name="connsiteY27" fmla="*/ 68717 h 1140759"/>
                <a:gd name="connsiteX28" fmla="*/ 26092 w 296462"/>
                <a:gd name="connsiteY28" fmla="*/ 35250 h 1140759"/>
                <a:gd name="connsiteX29" fmla="*/ 37750 w 296462"/>
                <a:gd name="connsiteY29" fmla="*/ 33741 h 1140759"/>
                <a:gd name="connsiteX30" fmla="*/ 53386 w 296462"/>
                <a:gd name="connsiteY30" fmla="*/ 0 h 1140759"/>
                <a:gd name="connsiteX31" fmla="*/ 67514 w 296462"/>
                <a:gd name="connsiteY31" fmla="*/ 4663 h 1140759"/>
                <a:gd name="connsiteX32" fmla="*/ 74235 w 296462"/>
                <a:gd name="connsiteY32" fmla="*/ 823 h 1140759"/>
                <a:gd name="connsiteX33" fmla="*/ 85756 w 296462"/>
                <a:gd name="connsiteY33" fmla="*/ 4938 h 1140759"/>
                <a:gd name="connsiteX34" fmla="*/ 89322 w 296462"/>
                <a:gd name="connsiteY34" fmla="*/ 12070 h 1140759"/>
                <a:gd name="connsiteX35" fmla="*/ 90694 w 296462"/>
                <a:gd name="connsiteY35" fmla="*/ 15636 h 1140759"/>
                <a:gd name="connsiteX36" fmla="*/ 106742 w 296462"/>
                <a:gd name="connsiteY36" fmla="*/ 27158 h 1140759"/>
                <a:gd name="connsiteX37" fmla="*/ 114697 w 296462"/>
                <a:gd name="connsiteY37" fmla="*/ 50338 h 1140759"/>
                <a:gd name="connsiteX38" fmla="*/ 113188 w 296462"/>
                <a:gd name="connsiteY38" fmla="*/ 56236 h 1140759"/>
                <a:gd name="connsiteX39" fmla="*/ 112365 w 296462"/>
                <a:gd name="connsiteY39" fmla="*/ 58156 h 1140759"/>
                <a:gd name="connsiteX40" fmla="*/ 110171 w 296462"/>
                <a:gd name="connsiteY40" fmla="*/ 61996 h 1140759"/>
                <a:gd name="connsiteX41" fmla="*/ 105644 w 296462"/>
                <a:gd name="connsiteY41" fmla="*/ 66797 h 1140759"/>
                <a:gd name="connsiteX42" fmla="*/ 117852 w 296462"/>
                <a:gd name="connsiteY42" fmla="*/ 111923 h 1140759"/>
                <a:gd name="connsiteX43" fmla="*/ 146381 w 296462"/>
                <a:gd name="connsiteY43" fmla="*/ 229606 h 1140759"/>
                <a:gd name="connsiteX44" fmla="*/ 154062 w 296462"/>
                <a:gd name="connsiteY44" fmla="*/ 262113 h 1140759"/>
                <a:gd name="connsiteX45" fmla="*/ 199599 w 296462"/>
                <a:gd name="connsiteY45" fmla="*/ 466893 h 1140759"/>
                <a:gd name="connsiteX46" fmla="*/ 248016 w 296462"/>
                <a:gd name="connsiteY46" fmla="*/ 710077 h 1140759"/>
                <a:gd name="connsiteX47" fmla="*/ 250074 w 296462"/>
                <a:gd name="connsiteY47" fmla="*/ 722559 h 1140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96462" h="1140759">
                  <a:moveTo>
                    <a:pt x="250074" y="722559"/>
                  </a:moveTo>
                  <a:cubicBezTo>
                    <a:pt x="256247" y="757260"/>
                    <a:pt x="262693" y="793197"/>
                    <a:pt x="268453" y="828446"/>
                  </a:cubicBezTo>
                  <a:cubicBezTo>
                    <a:pt x="273803" y="861777"/>
                    <a:pt x="278466" y="895243"/>
                    <a:pt x="283679" y="932551"/>
                  </a:cubicBezTo>
                  <a:lnTo>
                    <a:pt x="285187" y="943249"/>
                  </a:lnTo>
                  <a:cubicBezTo>
                    <a:pt x="286421" y="953125"/>
                    <a:pt x="287931" y="962863"/>
                    <a:pt x="289302" y="972602"/>
                  </a:cubicBezTo>
                  <a:lnTo>
                    <a:pt x="290399" y="979871"/>
                  </a:lnTo>
                  <a:lnTo>
                    <a:pt x="292593" y="994410"/>
                  </a:lnTo>
                  <a:cubicBezTo>
                    <a:pt x="295337" y="1013612"/>
                    <a:pt x="297943" y="1031306"/>
                    <a:pt x="295474" y="1049137"/>
                  </a:cubicBezTo>
                  <a:cubicBezTo>
                    <a:pt x="294925" y="1052840"/>
                    <a:pt x="293691" y="1056406"/>
                    <a:pt x="291771" y="1059561"/>
                  </a:cubicBezTo>
                  <a:cubicBezTo>
                    <a:pt x="292593" y="1063950"/>
                    <a:pt x="292182" y="1068614"/>
                    <a:pt x="290537" y="1073003"/>
                  </a:cubicBezTo>
                  <a:cubicBezTo>
                    <a:pt x="286010" y="1084662"/>
                    <a:pt x="274900" y="1090285"/>
                    <a:pt x="264201" y="1095634"/>
                  </a:cubicBezTo>
                  <a:lnTo>
                    <a:pt x="260910" y="1097143"/>
                  </a:lnTo>
                  <a:cubicBezTo>
                    <a:pt x="253641" y="1100709"/>
                    <a:pt x="244039" y="1105372"/>
                    <a:pt x="234163" y="1109350"/>
                  </a:cubicBezTo>
                  <a:cubicBezTo>
                    <a:pt x="221682" y="1114288"/>
                    <a:pt x="208103" y="1119226"/>
                    <a:pt x="193427" y="1124163"/>
                  </a:cubicBezTo>
                  <a:cubicBezTo>
                    <a:pt x="176830" y="1129513"/>
                    <a:pt x="159960" y="1134039"/>
                    <a:pt x="141306" y="1138977"/>
                  </a:cubicBezTo>
                  <a:lnTo>
                    <a:pt x="139386" y="1139388"/>
                  </a:lnTo>
                  <a:cubicBezTo>
                    <a:pt x="137603" y="1139800"/>
                    <a:pt x="135957" y="1140349"/>
                    <a:pt x="134174" y="1140760"/>
                  </a:cubicBezTo>
                  <a:cubicBezTo>
                    <a:pt x="129647" y="1097417"/>
                    <a:pt x="124572" y="1054212"/>
                    <a:pt x="121418" y="1010732"/>
                  </a:cubicBezTo>
                  <a:cubicBezTo>
                    <a:pt x="117989" y="964783"/>
                    <a:pt x="114697" y="918835"/>
                    <a:pt x="111679" y="872886"/>
                  </a:cubicBezTo>
                  <a:cubicBezTo>
                    <a:pt x="105233" y="774543"/>
                    <a:pt x="99884" y="676199"/>
                    <a:pt x="90694" y="578129"/>
                  </a:cubicBezTo>
                  <a:cubicBezTo>
                    <a:pt x="84797" y="519151"/>
                    <a:pt x="78075" y="460309"/>
                    <a:pt x="69571" y="401742"/>
                  </a:cubicBezTo>
                  <a:cubicBezTo>
                    <a:pt x="62028" y="350032"/>
                    <a:pt x="51055" y="298734"/>
                    <a:pt x="39122" y="247711"/>
                  </a:cubicBezTo>
                  <a:cubicBezTo>
                    <a:pt x="39533" y="249083"/>
                    <a:pt x="39808" y="250317"/>
                    <a:pt x="40082" y="251551"/>
                  </a:cubicBezTo>
                  <a:cubicBezTo>
                    <a:pt x="39533" y="249357"/>
                    <a:pt x="38985" y="247299"/>
                    <a:pt x="38573" y="245242"/>
                  </a:cubicBezTo>
                  <a:cubicBezTo>
                    <a:pt x="38573" y="245105"/>
                    <a:pt x="38573" y="244968"/>
                    <a:pt x="38573" y="244831"/>
                  </a:cubicBezTo>
                  <a:cubicBezTo>
                    <a:pt x="30755" y="212598"/>
                    <a:pt x="22663" y="180365"/>
                    <a:pt x="14844" y="148133"/>
                  </a:cubicBezTo>
                  <a:cubicBezTo>
                    <a:pt x="10593" y="131262"/>
                    <a:pt x="6615" y="114255"/>
                    <a:pt x="2912" y="97110"/>
                  </a:cubicBezTo>
                  <a:cubicBezTo>
                    <a:pt x="991" y="87782"/>
                    <a:pt x="-517" y="78044"/>
                    <a:pt x="168" y="68717"/>
                  </a:cubicBezTo>
                  <a:cubicBezTo>
                    <a:pt x="1266" y="53355"/>
                    <a:pt x="11004" y="39914"/>
                    <a:pt x="26092" y="35250"/>
                  </a:cubicBezTo>
                  <a:cubicBezTo>
                    <a:pt x="29933" y="34153"/>
                    <a:pt x="33910" y="33604"/>
                    <a:pt x="37750" y="33741"/>
                  </a:cubicBezTo>
                  <a:cubicBezTo>
                    <a:pt x="39670" y="21123"/>
                    <a:pt x="44883" y="9327"/>
                    <a:pt x="53386" y="0"/>
                  </a:cubicBezTo>
                  <a:cubicBezTo>
                    <a:pt x="57776" y="960"/>
                    <a:pt x="62302" y="2606"/>
                    <a:pt x="67514" y="4663"/>
                  </a:cubicBezTo>
                  <a:cubicBezTo>
                    <a:pt x="69023" y="2743"/>
                    <a:pt x="71354" y="1234"/>
                    <a:pt x="74235" y="823"/>
                  </a:cubicBezTo>
                  <a:cubicBezTo>
                    <a:pt x="78624" y="137"/>
                    <a:pt x="83150" y="1646"/>
                    <a:pt x="85756" y="4938"/>
                  </a:cubicBezTo>
                  <a:cubicBezTo>
                    <a:pt x="87539" y="7132"/>
                    <a:pt x="88362" y="9601"/>
                    <a:pt x="89322" y="12070"/>
                  </a:cubicBezTo>
                  <a:cubicBezTo>
                    <a:pt x="89871" y="13305"/>
                    <a:pt x="90282" y="14676"/>
                    <a:pt x="90694" y="15636"/>
                  </a:cubicBezTo>
                  <a:cubicBezTo>
                    <a:pt x="97552" y="19340"/>
                    <a:pt x="102764" y="23043"/>
                    <a:pt x="106742" y="27158"/>
                  </a:cubicBezTo>
                  <a:cubicBezTo>
                    <a:pt x="113188" y="33604"/>
                    <a:pt x="115931" y="42246"/>
                    <a:pt x="114697" y="50338"/>
                  </a:cubicBezTo>
                  <a:cubicBezTo>
                    <a:pt x="114423" y="52395"/>
                    <a:pt x="114011" y="54453"/>
                    <a:pt x="113188" y="56236"/>
                  </a:cubicBezTo>
                  <a:cubicBezTo>
                    <a:pt x="113051" y="56921"/>
                    <a:pt x="112777" y="57470"/>
                    <a:pt x="112365" y="58156"/>
                  </a:cubicBezTo>
                  <a:cubicBezTo>
                    <a:pt x="111817" y="59527"/>
                    <a:pt x="110994" y="60762"/>
                    <a:pt x="110171" y="61996"/>
                  </a:cubicBezTo>
                  <a:cubicBezTo>
                    <a:pt x="108936" y="63779"/>
                    <a:pt x="107427" y="65425"/>
                    <a:pt x="105644" y="66797"/>
                  </a:cubicBezTo>
                  <a:cubicBezTo>
                    <a:pt x="110034" y="81610"/>
                    <a:pt x="114011" y="96698"/>
                    <a:pt x="117852" y="111923"/>
                  </a:cubicBezTo>
                  <a:cubicBezTo>
                    <a:pt x="128001" y="152110"/>
                    <a:pt x="137466" y="192024"/>
                    <a:pt x="146381" y="229606"/>
                  </a:cubicBezTo>
                  <a:cubicBezTo>
                    <a:pt x="148987" y="240716"/>
                    <a:pt x="151593" y="251551"/>
                    <a:pt x="154062" y="262113"/>
                  </a:cubicBezTo>
                  <a:cubicBezTo>
                    <a:pt x="171756" y="338511"/>
                    <a:pt x="186432" y="404485"/>
                    <a:pt x="199599" y="466893"/>
                  </a:cubicBezTo>
                  <a:cubicBezTo>
                    <a:pt x="218664" y="556870"/>
                    <a:pt x="234026" y="632582"/>
                    <a:pt x="248016" y="710077"/>
                  </a:cubicBezTo>
                  <a:lnTo>
                    <a:pt x="250074" y="722559"/>
                  </a:lnTo>
                  <a:close/>
                </a:path>
              </a:pathLst>
            </a:custGeom>
            <a:solidFill>
              <a:srgbClr val="FFEFD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0" name="任意多边形: 形状 1339"/>
            <p:cNvSpPr/>
            <p:nvPr/>
          </p:nvSpPr>
          <p:spPr>
            <a:xfrm>
              <a:off x="7885437" y="3886275"/>
              <a:ext cx="1468364" cy="952939"/>
            </a:xfrm>
            <a:custGeom>
              <a:avLst/>
              <a:gdLst>
                <a:gd name="connsiteX0" fmla="*/ 184844 w 1468364"/>
                <a:gd name="connsiteY0" fmla="*/ 481036 h 952939"/>
                <a:gd name="connsiteX1" fmla="*/ 208162 w 1468364"/>
                <a:gd name="connsiteY1" fmla="*/ 444277 h 952939"/>
                <a:gd name="connsiteX2" fmla="*/ 184981 w 1468364"/>
                <a:gd name="connsiteY2" fmla="*/ 480350 h 952939"/>
                <a:gd name="connsiteX3" fmla="*/ 184844 w 1468364"/>
                <a:gd name="connsiteY3" fmla="*/ 481036 h 952939"/>
                <a:gd name="connsiteX4" fmla="*/ 733759 w 1468364"/>
                <a:gd name="connsiteY4" fmla="*/ 941482 h 952939"/>
                <a:gd name="connsiteX5" fmla="*/ 607709 w 1468364"/>
                <a:gd name="connsiteY5" fmla="*/ 952180 h 952939"/>
                <a:gd name="connsiteX6" fmla="*/ 483990 w 1468364"/>
                <a:gd name="connsiteY6" fmla="*/ 951220 h 952939"/>
                <a:gd name="connsiteX7" fmla="*/ 363838 w 1468364"/>
                <a:gd name="connsiteY7" fmla="*/ 942442 h 952939"/>
                <a:gd name="connsiteX8" fmla="*/ 242314 w 1468364"/>
                <a:gd name="connsiteY8" fmla="*/ 917890 h 952939"/>
                <a:gd name="connsiteX9" fmla="*/ 128745 w 1468364"/>
                <a:gd name="connsiteY9" fmla="*/ 878251 h 952939"/>
                <a:gd name="connsiteX10" fmla="*/ 76351 w 1468364"/>
                <a:gd name="connsiteY10" fmla="*/ 853837 h 952939"/>
                <a:gd name="connsiteX11" fmla="*/ 28070 w 1468364"/>
                <a:gd name="connsiteY11" fmla="*/ 827502 h 952939"/>
                <a:gd name="connsiteX12" fmla="*/ 15588 w 1468364"/>
                <a:gd name="connsiteY12" fmla="*/ 819547 h 952939"/>
                <a:gd name="connsiteX13" fmla="*/ 7771 w 1468364"/>
                <a:gd name="connsiteY13" fmla="*/ 811866 h 952939"/>
                <a:gd name="connsiteX14" fmla="*/ 2970 w 1468364"/>
                <a:gd name="connsiteY14" fmla="*/ 808299 h 952939"/>
                <a:gd name="connsiteX15" fmla="*/ 1187 w 1468364"/>
                <a:gd name="connsiteY15" fmla="*/ 791566 h 952939"/>
                <a:gd name="connsiteX16" fmla="*/ 8868 w 1468364"/>
                <a:gd name="connsiteY16" fmla="*/ 770169 h 952939"/>
                <a:gd name="connsiteX17" fmla="*/ 28481 w 1468364"/>
                <a:gd name="connsiteY17" fmla="*/ 718048 h 952939"/>
                <a:gd name="connsiteX18" fmla="*/ 74842 w 1468364"/>
                <a:gd name="connsiteY18" fmla="*/ 608183 h 952939"/>
                <a:gd name="connsiteX19" fmla="*/ 193211 w 1468364"/>
                <a:gd name="connsiteY19" fmla="*/ 399974 h 952939"/>
                <a:gd name="connsiteX20" fmla="*/ 347516 w 1468364"/>
                <a:gd name="connsiteY20" fmla="*/ 212476 h 952939"/>
                <a:gd name="connsiteX21" fmla="*/ 440099 w 1468364"/>
                <a:gd name="connsiteY21" fmla="*/ 134707 h 952939"/>
                <a:gd name="connsiteX22" fmla="*/ 543929 w 1468364"/>
                <a:gd name="connsiteY22" fmla="*/ 69693 h 952939"/>
                <a:gd name="connsiteX23" fmla="*/ 658457 w 1468364"/>
                <a:gd name="connsiteY23" fmla="*/ 21412 h 952939"/>
                <a:gd name="connsiteX24" fmla="*/ 720317 w 1468364"/>
                <a:gd name="connsiteY24" fmla="*/ 7148 h 952939"/>
                <a:gd name="connsiteX25" fmla="*/ 780119 w 1468364"/>
                <a:gd name="connsiteY25" fmla="*/ 427 h 952939"/>
                <a:gd name="connsiteX26" fmla="*/ 900957 w 1468364"/>
                <a:gd name="connsiteY26" fmla="*/ 11125 h 952939"/>
                <a:gd name="connsiteX27" fmla="*/ 1014114 w 1468364"/>
                <a:gd name="connsiteY27" fmla="*/ 54880 h 952939"/>
                <a:gd name="connsiteX28" fmla="*/ 1111635 w 1468364"/>
                <a:gd name="connsiteY28" fmla="*/ 119482 h 952939"/>
                <a:gd name="connsiteX29" fmla="*/ 1157446 w 1468364"/>
                <a:gd name="connsiteY29" fmla="*/ 158161 h 952939"/>
                <a:gd name="connsiteX30" fmla="*/ 1198594 w 1468364"/>
                <a:gd name="connsiteY30" fmla="*/ 200681 h 952939"/>
                <a:gd name="connsiteX31" fmla="*/ 1273072 w 1468364"/>
                <a:gd name="connsiteY31" fmla="*/ 296967 h 952939"/>
                <a:gd name="connsiteX32" fmla="*/ 1335068 w 1468364"/>
                <a:gd name="connsiteY32" fmla="*/ 392431 h 952939"/>
                <a:gd name="connsiteX33" fmla="*/ 1435606 w 1468364"/>
                <a:gd name="connsiteY33" fmla="*/ 568955 h 952939"/>
                <a:gd name="connsiteX34" fmla="*/ 1450556 w 1468364"/>
                <a:gd name="connsiteY34" fmla="*/ 595290 h 952939"/>
                <a:gd name="connsiteX35" fmla="*/ 1450556 w 1468364"/>
                <a:gd name="connsiteY35" fmla="*/ 595290 h 952939"/>
                <a:gd name="connsiteX36" fmla="*/ 1450556 w 1468364"/>
                <a:gd name="connsiteY36" fmla="*/ 595427 h 952939"/>
                <a:gd name="connsiteX37" fmla="*/ 1450556 w 1468364"/>
                <a:gd name="connsiteY37" fmla="*/ 595427 h 952939"/>
                <a:gd name="connsiteX38" fmla="*/ 1450556 w 1468364"/>
                <a:gd name="connsiteY38" fmla="*/ 595427 h 952939"/>
                <a:gd name="connsiteX39" fmla="*/ 1450694 w 1468364"/>
                <a:gd name="connsiteY39" fmla="*/ 595564 h 952939"/>
                <a:gd name="connsiteX40" fmla="*/ 1450556 w 1468364"/>
                <a:gd name="connsiteY40" fmla="*/ 595427 h 952939"/>
                <a:gd name="connsiteX41" fmla="*/ 1451243 w 1468364"/>
                <a:gd name="connsiteY41" fmla="*/ 596524 h 952939"/>
                <a:gd name="connsiteX42" fmla="*/ 1452066 w 1468364"/>
                <a:gd name="connsiteY42" fmla="*/ 598171 h 952939"/>
                <a:gd name="connsiteX43" fmla="*/ 1452066 w 1468364"/>
                <a:gd name="connsiteY43" fmla="*/ 598033 h 952939"/>
                <a:gd name="connsiteX44" fmla="*/ 1459472 w 1468364"/>
                <a:gd name="connsiteY44" fmla="*/ 611749 h 952939"/>
                <a:gd name="connsiteX45" fmla="*/ 1461530 w 1468364"/>
                <a:gd name="connsiteY45" fmla="*/ 615316 h 952939"/>
                <a:gd name="connsiteX46" fmla="*/ 1466742 w 1468364"/>
                <a:gd name="connsiteY46" fmla="*/ 634929 h 952939"/>
                <a:gd name="connsiteX47" fmla="*/ 1465096 w 1468364"/>
                <a:gd name="connsiteY47" fmla="*/ 641787 h 952939"/>
                <a:gd name="connsiteX48" fmla="*/ 1466605 w 1468364"/>
                <a:gd name="connsiteY48" fmla="*/ 662224 h 952939"/>
                <a:gd name="connsiteX49" fmla="*/ 1459335 w 1468364"/>
                <a:gd name="connsiteY49" fmla="*/ 673609 h 952939"/>
                <a:gd name="connsiteX50" fmla="*/ 1452751 w 1468364"/>
                <a:gd name="connsiteY50" fmla="*/ 679644 h 952939"/>
                <a:gd name="connsiteX51" fmla="*/ 1441916 w 1468364"/>
                <a:gd name="connsiteY51" fmla="*/ 688833 h 952939"/>
                <a:gd name="connsiteX52" fmla="*/ 1412564 w 1468364"/>
                <a:gd name="connsiteY52" fmla="*/ 711602 h 952939"/>
                <a:gd name="connsiteX53" fmla="*/ 1415307 w 1468364"/>
                <a:gd name="connsiteY53" fmla="*/ 709544 h 952939"/>
                <a:gd name="connsiteX54" fmla="*/ 1316689 w 1468364"/>
                <a:gd name="connsiteY54" fmla="*/ 770580 h 952939"/>
                <a:gd name="connsiteX55" fmla="*/ 1211761 w 1468364"/>
                <a:gd name="connsiteY55" fmla="*/ 821604 h 952939"/>
                <a:gd name="connsiteX56" fmla="*/ 981058 w 1468364"/>
                <a:gd name="connsiteY56" fmla="*/ 893613 h 952939"/>
                <a:gd name="connsiteX57" fmla="*/ 802750 w 1468364"/>
                <a:gd name="connsiteY57" fmla="*/ 930920 h 952939"/>
                <a:gd name="connsiteX58" fmla="*/ 733759 w 1468364"/>
                <a:gd name="connsiteY58" fmla="*/ 941482 h 95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468364" h="952939">
                  <a:moveTo>
                    <a:pt x="184844" y="481036"/>
                  </a:moveTo>
                  <a:cubicBezTo>
                    <a:pt x="192662" y="468417"/>
                    <a:pt x="200481" y="456073"/>
                    <a:pt x="208162" y="444277"/>
                  </a:cubicBezTo>
                  <a:cubicBezTo>
                    <a:pt x="200343" y="456210"/>
                    <a:pt x="192662" y="468280"/>
                    <a:pt x="184981" y="480350"/>
                  </a:cubicBezTo>
                  <a:lnTo>
                    <a:pt x="184844" y="481036"/>
                  </a:lnTo>
                  <a:close/>
                  <a:moveTo>
                    <a:pt x="733759" y="941482"/>
                  </a:moveTo>
                  <a:cubicBezTo>
                    <a:pt x="691924" y="946831"/>
                    <a:pt x="649817" y="950672"/>
                    <a:pt x="607709" y="952180"/>
                  </a:cubicBezTo>
                  <a:cubicBezTo>
                    <a:pt x="566423" y="953689"/>
                    <a:pt x="525275" y="952729"/>
                    <a:pt x="483990" y="951220"/>
                  </a:cubicBezTo>
                  <a:cubicBezTo>
                    <a:pt x="443940" y="949711"/>
                    <a:pt x="403615" y="947517"/>
                    <a:pt x="363838" y="942442"/>
                  </a:cubicBezTo>
                  <a:cubicBezTo>
                    <a:pt x="322964" y="937230"/>
                    <a:pt x="282091" y="928863"/>
                    <a:pt x="242314" y="917890"/>
                  </a:cubicBezTo>
                  <a:cubicBezTo>
                    <a:pt x="203772" y="907192"/>
                    <a:pt x="165641" y="893750"/>
                    <a:pt x="128745" y="878251"/>
                  </a:cubicBezTo>
                  <a:cubicBezTo>
                    <a:pt x="111052" y="870707"/>
                    <a:pt x="93632" y="862478"/>
                    <a:pt x="76351" y="853837"/>
                  </a:cubicBezTo>
                  <a:cubicBezTo>
                    <a:pt x="59892" y="845744"/>
                    <a:pt x="43707" y="837103"/>
                    <a:pt x="28070" y="827502"/>
                  </a:cubicBezTo>
                  <a:cubicBezTo>
                    <a:pt x="23956" y="824896"/>
                    <a:pt x="19704" y="822427"/>
                    <a:pt x="15588" y="819547"/>
                  </a:cubicBezTo>
                  <a:cubicBezTo>
                    <a:pt x="12571" y="817489"/>
                    <a:pt x="9553" y="815020"/>
                    <a:pt x="7771" y="811866"/>
                  </a:cubicBezTo>
                  <a:cubicBezTo>
                    <a:pt x="5988" y="811043"/>
                    <a:pt x="4342" y="809946"/>
                    <a:pt x="2970" y="808299"/>
                  </a:cubicBezTo>
                  <a:cubicBezTo>
                    <a:pt x="-1007" y="803225"/>
                    <a:pt x="-322" y="797327"/>
                    <a:pt x="1187" y="791566"/>
                  </a:cubicBezTo>
                  <a:cubicBezTo>
                    <a:pt x="3107" y="784296"/>
                    <a:pt x="6124" y="777301"/>
                    <a:pt x="8868" y="770169"/>
                  </a:cubicBezTo>
                  <a:cubicBezTo>
                    <a:pt x="15452" y="752887"/>
                    <a:pt x="22035" y="735467"/>
                    <a:pt x="28481" y="718048"/>
                  </a:cubicBezTo>
                  <a:cubicBezTo>
                    <a:pt x="42335" y="680741"/>
                    <a:pt x="58246" y="644393"/>
                    <a:pt x="74842" y="608183"/>
                  </a:cubicBezTo>
                  <a:cubicBezTo>
                    <a:pt x="108171" y="535626"/>
                    <a:pt x="148771" y="466222"/>
                    <a:pt x="193211" y="399974"/>
                  </a:cubicBezTo>
                  <a:cubicBezTo>
                    <a:pt x="238337" y="332629"/>
                    <a:pt x="289360" y="269123"/>
                    <a:pt x="347516" y="212476"/>
                  </a:cubicBezTo>
                  <a:cubicBezTo>
                    <a:pt x="376456" y="184359"/>
                    <a:pt x="407592" y="158572"/>
                    <a:pt x="440099" y="134707"/>
                  </a:cubicBezTo>
                  <a:cubicBezTo>
                    <a:pt x="473018" y="110566"/>
                    <a:pt x="507856" y="88758"/>
                    <a:pt x="543929" y="69693"/>
                  </a:cubicBezTo>
                  <a:cubicBezTo>
                    <a:pt x="580825" y="50353"/>
                    <a:pt x="618681" y="33757"/>
                    <a:pt x="658457" y="21412"/>
                  </a:cubicBezTo>
                  <a:cubicBezTo>
                    <a:pt x="678758" y="15241"/>
                    <a:pt x="699605" y="10851"/>
                    <a:pt x="720317" y="7148"/>
                  </a:cubicBezTo>
                  <a:cubicBezTo>
                    <a:pt x="739930" y="3582"/>
                    <a:pt x="760231" y="1250"/>
                    <a:pt x="780119" y="427"/>
                  </a:cubicBezTo>
                  <a:cubicBezTo>
                    <a:pt x="820581" y="-1219"/>
                    <a:pt x="861455" y="1799"/>
                    <a:pt x="900957" y="11125"/>
                  </a:cubicBezTo>
                  <a:cubicBezTo>
                    <a:pt x="940596" y="20315"/>
                    <a:pt x="978589" y="35128"/>
                    <a:pt x="1014114" y="54880"/>
                  </a:cubicBezTo>
                  <a:cubicBezTo>
                    <a:pt x="1048404" y="73808"/>
                    <a:pt x="1080774" y="95342"/>
                    <a:pt x="1111635" y="119482"/>
                  </a:cubicBezTo>
                  <a:cubicBezTo>
                    <a:pt x="1127407" y="131827"/>
                    <a:pt x="1142770" y="144582"/>
                    <a:pt x="1157446" y="158161"/>
                  </a:cubicBezTo>
                  <a:cubicBezTo>
                    <a:pt x="1171984" y="171466"/>
                    <a:pt x="1185427" y="186004"/>
                    <a:pt x="1198594" y="200681"/>
                  </a:cubicBezTo>
                  <a:cubicBezTo>
                    <a:pt x="1225614" y="230856"/>
                    <a:pt x="1250303" y="263363"/>
                    <a:pt x="1273072" y="296967"/>
                  </a:cubicBezTo>
                  <a:cubicBezTo>
                    <a:pt x="1294332" y="328239"/>
                    <a:pt x="1315180" y="360061"/>
                    <a:pt x="1335068" y="392431"/>
                  </a:cubicBezTo>
                  <a:cubicBezTo>
                    <a:pt x="1370593" y="450175"/>
                    <a:pt x="1401865" y="510251"/>
                    <a:pt x="1435606" y="568955"/>
                  </a:cubicBezTo>
                  <a:cubicBezTo>
                    <a:pt x="1440544" y="577597"/>
                    <a:pt x="1445756" y="586375"/>
                    <a:pt x="1450556" y="595290"/>
                  </a:cubicBezTo>
                  <a:cubicBezTo>
                    <a:pt x="1450556" y="595290"/>
                    <a:pt x="1450556" y="595290"/>
                    <a:pt x="1450556" y="595290"/>
                  </a:cubicBezTo>
                  <a:cubicBezTo>
                    <a:pt x="1450556" y="595290"/>
                    <a:pt x="1450556" y="595290"/>
                    <a:pt x="1450556" y="595427"/>
                  </a:cubicBezTo>
                  <a:cubicBezTo>
                    <a:pt x="1450556" y="595427"/>
                    <a:pt x="1450556" y="595427"/>
                    <a:pt x="1450556" y="595427"/>
                  </a:cubicBezTo>
                  <a:cubicBezTo>
                    <a:pt x="1450556" y="595427"/>
                    <a:pt x="1450556" y="595427"/>
                    <a:pt x="1450556" y="595427"/>
                  </a:cubicBezTo>
                  <a:cubicBezTo>
                    <a:pt x="1450556" y="595427"/>
                    <a:pt x="1450556" y="595564"/>
                    <a:pt x="1450694" y="595564"/>
                  </a:cubicBezTo>
                  <a:cubicBezTo>
                    <a:pt x="1450694" y="595564"/>
                    <a:pt x="1450556" y="595427"/>
                    <a:pt x="1450556" y="595427"/>
                  </a:cubicBezTo>
                  <a:cubicBezTo>
                    <a:pt x="1450694" y="595839"/>
                    <a:pt x="1450968" y="596113"/>
                    <a:pt x="1451243" y="596524"/>
                  </a:cubicBezTo>
                  <a:cubicBezTo>
                    <a:pt x="1451517" y="597073"/>
                    <a:pt x="1451791" y="597622"/>
                    <a:pt x="1452066" y="598171"/>
                  </a:cubicBezTo>
                  <a:cubicBezTo>
                    <a:pt x="1452066" y="598171"/>
                    <a:pt x="1452066" y="598033"/>
                    <a:pt x="1452066" y="598033"/>
                  </a:cubicBezTo>
                  <a:cubicBezTo>
                    <a:pt x="1454535" y="602559"/>
                    <a:pt x="1457003" y="607086"/>
                    <a:pt x="1459472" y="611749"/>
                  </a:cubicBezTo>
                  <a:cubicBezTo>
                    <a:pt x="1460158" y="612984"/>
                    <a:pt x="1460843" y="614081"/>
                    <a:pt x="1461530" y="615316"/>
                  </a:cubicBezTo>
                  <a:cubicBezTo>
                    <a:pt x="1465233" y="621488"/>
                    <a:pt x="1467428" y="627523"/>
                    <a:pt x="1466742" y="634929"/>
                  </a:cubicBezTo>
                  <a:cubicBezTo>
                    <a:pt x="1466467" y="637398"/>
                    <a:pt x="1465919" y="639730"/>
                    <a:pt x="1465096" y="641787"/>
                  </a:cubicBezTo>
                  <a:cubicBezTo>
                    <a:pt x="1468525" y="647959"/>
                    <a:pt x="1469622" y="655778"/>
                    <a:pt x="1466605" y="662224"/>
                  </a:cubicBezTo>
                  <a:cubicBezTo>
                    <a:pt x="1464684" y="666476"/>
                    <a:pt x="1462627" y="670180"/>
                    <a:pt x="1459335" y="673609"/>
                  </a:cubicBezTo>
                  <a:cubicBezTo>
                    <a:pt x="1457278" y="675803"/>
                    <a:pt x="1454946" y="677723"/>
                    <a:pt x="1452751" y="679644"/>
                  </a:cubicBezTo>
                  <a:cubicBezTo>
                    <a:pt x="1449185" y="682798"/>
                    <a:pt x="1445619" y="685816"/>
                    <a:pt x="1441916" y="688833"/>
                  </a:cubicBezTo>
                  <a:cubicBezTo>
                    <a:pt x="1432452" y="696789"/>
                    <a:pt x="1422576" y="704332"/>
                    <a:pt x="1412564" y="711602"/>
                  </a:cubicBezTo>
                  <a:cubicBezTo>
                    <a:pt x="1413524" y="710916"/>
                    <a:pt x="1414347" y="710230"/>
                    <a:pt x="1415307" y="709544"/>
                  </a:cubicBezTo>
                  <a:cubicBezTo>
                    <a:pt x="1384034" y="732450"/>
                    <a:pt x="1350704" y="752338"/>
                    <a:pt x="1316689" y="770580"/>
                  </a:cubicBezTo>
                  <a:cubicBezTo>
                    <a:pt x="1282399" y="788960"/>
                    <a:pt x="1247697" y="806791"/>
                    <a:pt x="1211761" y="821604"/>
                  </a:cubicBezTo>
                  <a:cubicBezTo>
                    <a:pt x="1137283" y="852191"/>
                    <a:pt x="1059239" y="874411"/>
                    <a:pt x="981058" y="893613"/>
                  </a:cubicBezTo>
                  <a:cubicBezTo>
                    <a:pt x="922079" y="908015"/>
                    <a:pt x="862551" y="920908"/>
                    <a:pt x="802750" y="930920"/>
                  </a:cubicBezTo>
                  <a:cubicBezTo>
                    <a:pt x="779982" y="935035"/>
                    <a:pt x="756802" y="938464"/>
                    <a:pt x="733759" y="941482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1" name="任意多边形: 形状 1340"/>
            <p:cNvSpPr/>
            <p:nvPr/>
          </p:nvSpPr>
          <p:spPr>
            <a:xfrm>
              <a:off x="8534979" y="3886697"/>
              <a:ext cx="818999" cy="872754"/>
            </a:xfrm>
            <a:custGeom>
              <a:avLst/>
              <a:gdLst>
                <a:gd name="connsiteX0" fmla="*/ 812125 w 818999"/>
                <a:gd name="connsiteY0" fmla="*/ 615031 h 872754"/>
                <a:gd name="connsiteX1" fmla="*/ 817336 w 818999"/>
                <a:gd name="connsiteY1" fmla="*/ 634782 h 872754"/>
                <a:gd name="connsiteX2" fmla="*/ 815690 w 818999"/>
                <a:gd name="connsiteY2" fmla="*/ 641640 h 872754"/>
                <a:gd name="connsiteX3" fmla="*/ 817200 w 818999"/>
                <a:gd name="connsiteY3" fmla="*/ 662077 h 872754"/>
                <a:gd name="connsiteX4" fmla="*/ 810067 w 818999"/>
                <a:gd name="connsiteY4" fmla="*/ 673461 h 872754"/>
                <a:gd name="connsiteX5" fmla="*/ 803346 w 818999"/>
                <a:gd name="connsiteY5" fmla="*/ 679497 h 872754"/>
                <a:gd name="connsiteX6" fmla="*/ 792510 w 818999"/>
                <a:gd name="connsiteY6" fmla="*/ 688686 h 872754"/>
                <a:gd name="connsiteX7" fmla="*/ 766038 w 818999"/>
                <a:gd name="connsiteY7" fmla="*/ 709535 h 872754"/>
                <a:gd name="connsiteX8" fmla="*/ 763159 w 818999"/>
                <a:gd name="connsiteY8" fmla="*/ 711592 h 872754"/>
                <a:gd name="connsiteX9" fmla="*/ 667420 w 818999"/>
                <a:gd name="connsiteY9" fmla="*/ 770571 h 872754"/>
                <a:gd name="connsiteX10" fmla="*/ 562493 w 818999"/>
                <a:gd name="connsiteY10" fmla="*/ 821731 h 872754"/>
                <a:gd name="connsiteX11" fmla="*/ 411343 w 818999"/>
                <a:gd name="connsiteY11" fmla="*/ 872755 h 872754"/>
                <a:gd name="connsiteX12" fmla="*/ 411617 w 818999"/>
                <a:gd name="connsiteY12" fmla="*/ 821731 h 872754"/>
                <a:gd name="connsiteX13" fmla="*/ 407365 w 818999"/>
                <a:gd name="connsiteY13" fmla="*/ 755620 h 872754"/>
                <a:gd name="connsiteX14" fmla="*/ 379933 w 818999"/>
                <a:gd name="connsiteY14" fmla="*/ 575804 h 872754"/>
                <a:gd name="connsiteX15" fmla="*/ 336590 w 818999"/>
                <a:gd name="connsiteY15" fmla="*/ 442484 h 872754"/>
                <a:gd name="connsiteX16" fmla="*/ 281864 w 818999"/>
                <a:gd name="connsiteY16" fmla="*/ 323018 h 872754"/>
                <a:gd name="connsiteX17" fmla="*/ 214930 w 818999"/>
                <a:gd name="connsiteY17" fmla="*/ 217404 h 872754"/>
                <a:gd name="connsiteX18" fmla="*/ 152933 w 818999"/>
                <a:gd name="connsiteY18" fmla="*/ 143201 h 872754"/>
                <a:gd name="connsiteX19" fmla="*/ 90663 w 818999"/>
                <a:gd name="connsiteY19" fmla="*/ 84085 h 872754"/>
                <a:gd name="connsiteX20" fmla="*/ 28666 w 818999"/>
                <a:gd name="connsiteY20" fmla="*/ 40605 h 872754"/>
                <a:gd name="connsiteX21" fmla="*/ 0 w 818999"/>
                <a:gd name="connsiteY21" fmla="*/ 24283 h 872754"/>
                <a:gd name="connsiteX22" fmla="*/ 8915 w 818999"/>
                <a:gd name="connsiteY22" fmla="*/ 21403 h 872754"/>
                <a:gd name="connsiteX23" fmla="*/ 70774 w 818999"/>
                <a:gd name="connsiteY23" fmla="*/ 7001 h 872754"/>
                <a:gd name="connsiteX24" fmla="*/ 130577 w 818999"/>
                <a:gd name="connsiteY24" fmla="*/ 417 h 872754"/>
                <a:gd name="connsiteX25" fmla="*/ 251415 w 818999"/>
                <a:gd name="connsiteY25" fmla="*/ 11116 h 872754"/>
                <a:gd name="connsiteX26" fmla="*/ 364708 w 818999"/>
                <a:gd name="connsiteY26" fmla="*/ 54870 h 872754"/>
                <a:gd name="connsiteX27" fmla="*/ 462229 w 818999"/>
                <a:gd name="connsiteY27" fmla="*/ 119472 h 872754"/>
                <a:gd name="connsiteX28" fmla="*/ 508040 w 818999"/>
                <a:gd name="connsiteY28" fmla="*/ 158151 h 872754"/>
                <a:gd name="connsiteX29" fmla="*/ 549188 w 818999"/>
                <a:gd name="connsiteY29" fmla="*/ 200671 h 872754"/>
                <a:gd name="connsiteX30" fmla="*/ 623666 w 818999"/>
                <a:gd name="connsiteY30" fmla="*/ 296957 h 872754"/>
                <a:gd name="connsiteX31" fmla="*/ 685663 w 818999"/>
                <a:gd name="connsiteY31" fmla="*/ 392421 h 872754"/>
                <a:gd name="connsiteX32" fmla="*/ 786201 w 818999"/>
                <a:gd name="connsiteY32" fmla="*/ 568808 h 872754"/>
                <a:gd name="connsiteX33" fmla="*/ 801151 w 818999"/>
                <a:gd name="connsiteY33" fmla="*/ 595143 h 872754"/>
                <a:gd name="connsiteX34" fmla="*/ 801151 w 818999"/>
                <a:gd name="connsiteY34" fmla="*/ 595280 h 872754"/>
                <a:gd name="connsiteX35" fmla="*/ 801289 w 818999"/>
                <a:gd name="connsiteY35" fmla="*/ 595417 h 872754"/>
                <a:gd name="connsiteX36" fmla="*/ 801838 w 818999"/>
                <a:gd name="connsiteY36" fmla="*/ 596514 h 872754"/>
                <a:gd name="connsiteX37" fmla="*/ 802661 w 818999"/>
                <a:gd name="connsiteY37" fmla="*/ 598023 h 872754"/>
                <a:gd name="connsiteX38" fmla="*/ 810067 w 818999"/>
                <a:gd name="connsiteY38" fmla="*/ 611602 h 872754"/>
                <a:gd name="connsiteX39" fmla="*/ 812125 w 818999"/>
                <a:gd name="connsiteY39" fmla="*/ 615031 h 872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8999" h="872754">
                  <a:moveTo>
                    <a:pt x="812125" y="615031"/>
                  </a:moveTo>
                  <a:cubicBezTo>
                    <a:pt x="815828" y="621204"/>
                    <a:pt x="818023" y="627239"/>
                    <a:pt x="817336" y="634782"/>
                  </a:cubicBezTo>
                  <a:cubicBezTo>
                    <a:pt x="817062" y="637114"/>
                    <a:pt x="816650" y="639446"/>
                    <a:pt x="815690" y="641640"/>
                  </a:cubicBezTo>
                  <a:cubicBezTo>
                    <a:pt x="819257" y="647813"/>
                    <a:pt x="820217" y="655631"/>
                    <a:pt x="817200" y="662077"/>
                  </a:cubicBezTo>
                  <a:cubicBezTo>
                    <a:pt x="815279" y="666329"/>
                    <a:pt x="813359" y="670032"/>
                    <a:pt x="810067" y="673461"/>
                  </a:cubicBezTo>
                  <a:cubicBezTo>
                    <a:pt x="808009" y="675519"/>
                    <a:pt x="805678" y="677576"/>
                    <a:pt x="803346" y="679497"/>
                  </a:cubicBezTo>
                  <a:cubicBezTo>
                    <a:pt x="799780" y="682514"/>
                    <a:pt x="796214" y="685532"/>
                    <a:pt x="792510" y="688686"/>
                  </a:cubicBezTo>
                  <a:cubicBezTo>
                    <a:pt x="784006" y="695955"/>
                    <a:pt x="775091" y="702813"/>
                    <a:pt x="766038" y="709535"/>
                  </a:cubicBezTo>
                  <a:cubicBezTo>
                    <a:pt x="765078" y="710220"/>
                    <a:pt x="764119" y="710906"/>
                    <a:pt x="763159" y="711592"/>
                  </a:cubicBezTo>
                  <a:cubicBezTo>
                    <a:pt x="732709" y="733538"/>
                    <a:pt x="700476" y="752877"/>
                    <a:pt x="667420" y="770571"/>
                  </a:cubicBezTo>
                  <a:cubicBezTo>
                    <a:pt x="633268" y="788950"/>
                    <a:pt x="598429" y="806918"/>
                    <a:pt x="562493" y="821731"/>
                  </a:cubicBezTo>
                  <a:cubicBezTo>
                    <a:pt x="513390" y="841894"/>
                    <a:pt x="462640" y="858353"/>
                    <a:pt x="411343" y="872755"/>
                  </a:cubicBezTo>
                  <a:cubicBezTo>
                    <a:pt x="411480" y="855747"/>
                    <a:pt x="411891" y="838739"/>
                    <a:pt x="411617" y="821731"/>
                  </a:cubicBezTo>
                  <a:cubicBezTo>
                    <a:pt x="411343" y="799786"/>
                    <a:pt x="409422" y="777566"/>
                    <a:pt x="407365" y="755620"/>
                  </a:cubicBezTo>
                  <a:cubicBezTo>
                    <a:pt x="400918" y="695270"/>
                    <a:pt x="392963" y="635057"/>
                    <a:pt x="379933" y="575804"/>
                  </a:cubicBezTo>
                  <a:cubicBezTo>
                    <a:pt x="368549" y="530266"/>
                    <a:pt x="353324" y="486375"/>
                    <a:pt x="336590" y="442484"/>
                  </a:cubicBezTo>
                  <a:cubicBezTo>
                    <a:pt x="320543" y="401610"/>
                    <a:pt x="302438" y="361834"/>
                    <a:pt x="281864" y="323018"/>
                  </a:cubicBezTo>
                  <a:cubicBezTo>
                    <a:pt x="261290" y="286670"/>
                    <a:pt x="239207" y="251420"/>
                    <a:pt x="214930" y="217404"/>
                  </a:cubicBezTo>
                  <a:cubicBezTo>
                    <a:pt x="195453" y="191756"/>
                    <a:pt x="174742" y="167067"/>
                    <a:pt x="152933" y="143201"/>
                  </a:cubicBezTo>
                  <a:cubicBezTo>
                    <a:pt x="133045" y="122489"/>
                    <a:pt x="112609" y="102602"/>
                    <a:pt x="90663" y="84085"/>
                  </a:cubicBezTo>
                  <a:cubicBezTo>
                    <a:pt x="70774" y="68586"/>
                    <a:pt x="49926" y="54184"/>
                    <a:pt x="28666" y="40605"/>
                  </a:cubicBezTo>
                  <a:cubicBezTo>
                    <a:pt x="19202" y="34982"/>
                    <a:pt x="9739" y="29495"/>
                    <a:pt x="0" y="24283"/>
                  </a:cubicBezTo>
                  <a:cubicBezTo>
                    <a:pt x="2881" y="23323"/>
                    <a:pt x="6035" y="22226"/>
                    <a:pt x="8915" y="21403"/>
                  </a:cubicBezTo>
                  <a:cubicBezTo>
                    <a:pt x="29215" y="15093"/>
                    <a:pt x="50063" y="10841"/>
                    <a:pt x="70774" y="7001"/>
                  </a:cubicBezTo>
                  <a:cubicBezTo>
                    <a:pt x="90525" y="3572"/>
                    <a:pt x="110688" y="1240"/>
                    <a:pt x="130577" y="417"/>
                  </a:cubicBezTo>
                  <a:cubicBezTo>
                    <a:pt x="171175" y="-1229"/>
                    <a:pt x="211912" y="1926"/>
                    <a:pt x="251415" y="11116"/>
                  </a:cubicBezTo>
                  <a:cubicBezTo>
                    <a:pt x="291053" y="20306"/>
                    <a:pt x="329047" y="35119"/>
                    <a:pt x="364708" y="54870"/>
                  </a:cubicBezTo>
                  <a:cubicBezTo>
                    <a:pt x="398862" y="73524"/>
                    <a:pt x="431368" y="95195"/>
                    <a:pt x="462229" y="119472"/>
                  </a:cubicBezTo>
                  <a:cubicBezTo>
                    <a:pt x="477865" y="131542"/>
                    <a:pt x="493228" y="144572"/>
                    <a:pt x="508040" y="158151"/>
                  </a:cubicBezTo>
                  <a:cubicBezTo>
                    <a:pt x="522579" y="171456"/>
                    <a:pt x="536022" y="185995"/>
                    <a:pt x="549188" y="200671"/>
                  </a:cubicBezTo>
                  <a:cubicBezTo>
                    <a:pt x="576209" y="230983"/>
                    <a:pt x="600898" y="263353"/>
                    <a:pt x="623666" y="296957"/>
                  </a:cubicBezTo>
                  <a:cubicBezTo>
                    <a:pt x="644927" y="328367"/>
                    <a:pt x="665637" y="360051"/>
                    <a:pt x="685663" y="392421"/>
                  </a:cubicBezTo>
                  <a:cubicBezTo>
                    <a:pt x="721050" y="450165"/>
                    <a:pt x="752460" y="510241"/>
                    <a:pt x="786201" y="568808"/>
                  </a:cubicBezTo>
                  <a:cubicBezTo>
                    <a:pt x="791276" y="577449"/>
                    <a:pt x="796351" y="586365"/>
                    <a:pt x="801151" y="595143"/>
                  </a:cubicBezTo>
                  <a:lnTo>
                    <a:pt x="801151" y="595280"/>
                  </a:lnTo>
                  <a:cubicBezTo>
                    <a:pt x="801151" y="595280"/>
                    <a:pt x="801151" y="595280"/>
                    <a:pt x="801289" y="595417"/>
                  </a:cubicBezTo>
                  <a:cubicBezTo>
                    <a:pt x="801426" y="595692"/>
                    <a:pt x="801700" y="596103"/>
                    <a:pt x="801838" y="596514"/>
                  </a:cubicBezTo>
                  <a:cubicBezTo>
                    <a:pt x="802112" y="596926"/>
                    <a:pt x="802523" y="597338"/>
                    <a:pt x="802661" y="598023"/>
                  </a:cubicBezTo>
                  <a:cubicBezTo>
                    <a:pt x="805129" y="602550"/>
                    <a:pt x="807598" y="607076"/>
                    <a:pt x="810067" y="611602"/>
                  </a:cubicBezTo>
                  <a:cubicBezTo>
                    <a:pt x="810753" y="612562"/>
                    <a:pt x="811438" y="613659"/>
                    <a:pt x="812125" y="615031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2" name="任意多边形: 形状 1341"/>
            <p:cNvSpPr/>
            <p:nvPr/>
          </p:nvSpPr>
          <p:spPr>
            <a:xfrm>
              <a:off x="8389536" y="4291867"/>
              <a:ext cx="132753" cy="164607"/>
            </a:xfrm>
            <a:custGeom>
              <a:avLst/>
              <a:gdLst>
                <a:gd name="connsiteX0" fmla="*/ 37361 w 132753"/>
                <a:gd name="connsiteY0" fmla="*/ 163089 h 164607"/>
                <a:gd name="connsiteX1" fmla="*/ 8283 w 132753"/>
                <a:gd name="connsiteY1" fmla="*/ 145944 h 164607"/>
                <a:gd name="connsiteX2" fmla="*/ 9106 w 132753"/>
                <a:gd name="connsiteY2" fmla="*/ 104111 h 164607"/>
                <a:gd name="connsiteX3" fmla="*/ 21587 w 132753"/>
                <a:gd name="connsiteY3" fmla="*/ 98213 h 164607"/>
                <a:gd name="connsiteX4" fmla="*/ 27074 w 132753"/>
                <a:gd name="connsiteY4" fmla="*/ 96430 h 164607"/>
                <a:gd name="connsiteX5" fmla="*/ 31874 w 132753"/>
                <a:gd name="connsiteY5" fmla="*/ 94098 h 164607"/>
                <a:gd name="connsiteX6" fmla="*/ 34206 w 132753"/>
                <a:gd name="connsiteY6" fmla="*/ 92727 h 164607"/>
                <a:gd name="connsiteX7" fmla="*/ 40378 w 132753"/>
                <a:gd name="connsiteY7" fmla="*/ 87240 h 164607"/>
                <a:gd name="connsiteX8" fmla="*/ 43396 w 132753"/>
                <a:gd name="connsiteY8" fmla="*/ 84086 h 164607"/>
                <a:gd name="connsiteX9" fmla="*/ 49568 w 132753"/>
                <a:gd name="connsiteY9" fmla="*/ 74896 h 164607"/>
                <a:gd name="connsiteX10" fmla="*/ 51900 w 132753"/>
                <a:gd name="connsiteY10" fmla="*/ 70644 h 164607"/>
                <a:gd name="connsiteX11" fmla="*/ 34892 w 132753"/>
                <a:gd name="connsiteY11" fmla="*/ 53361 h 164607"/>
                <a:gd name="connsiteX12" fmla="*/ 44630 w 132753"/>
                <a:gd name="connsiteY12" fmla="*/ 10293 h 164607"/>
                <a:gd name="connsiteX13" fmla="*/ 72748 w 132753"/>
                <a:gd name="connsiteY13" fmla="*/ 6 h 164607"/>
                <a:gd name="connsiteX14" fmla="*/ 97162 w 132753"/>
                <a:gd name="connsiteY14" fmla="*/ 6042 h 164607"/>
                <a:gd name="connsiteX15" fmla="*/ 120617 w 132753"/>
                <a:gd name="connsiteY15" fmla="*/ 28810 h 164607"/>
                <a:gd name="connsiteX16" fmla="*/ 131864 w 132753"/>
                <a:gd name="connsiteY16" fmla="*/ 86692 h 164607"/>
                <a:gd name="connsiteX17" fmla="*/ 101552 w 132753"/>
                <a:gd name="connsiteY17" fmla="*/ 145259 h 164607"/>
                <a:gd name="connsiteX18" fmla="*/ 63284 w 132753"/>
                <a:gd name="connsiteY18" fmla="*/ 163638 h 164607"/>
                <a:gd name="connsiteX19" fmla="*/ 37361 w 132753"/>
                <a:gd name="connsiteY19" fmla="*/ 163089 h 164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2753" h="164607">
                  <a:moveTo>
                    <a:pt x="37361" y="163089"/>
                  </a:moveTo>
                  <a:cubicBezTo>
                    <a:pt x="26251" y="160621"/>
                    <a:pt x="15552" y="154860"/>
                    <a:pt x="8283" y="145944"/>
                  </a:cubicBezTo>
                  <a:cubicBezTo>
                    <a:pt x="-2141" y="133326"/>
                    <a:pt x="-3650" y="115906"/>
                    <a:pt x="9106" y="104111"/>
                  </a:cubicBezTo>
                  <a:cubicBezTo>
                    <a:pt x="12672" y="100682"/>
                    <a:pt x="17061" y="99310"/>
                    <a:pt x="21587" y="98213"/>
                  </a:cubicBezTo>
                  <a:cubicBezTo>
                    <a:pt x="23370" y="97802"/>
                    <a:pt x="25291" y="97116"/>
                    <a:pt x="27074" y="96430"/>
                  </a:cubicBezTo>
                  <a:cubicBezTo>
                    <a:pt x="28720" y="95744"/>
                    <a:pt x="30366" y="94921"/>
                    <a:pt x="31874" y="94098"/>
                  </a:cubicBezTo>
                  <a:cubicBezTo>
                    <a:pt x="32697" y="93687"/>
                    <a:pt x="33383" y="93138"/>
                    <a:pt x="34206" y="92727"/>
                  </a:cubicBezTo>
                  <a:cubicBezTo>
                    <a:pt x="36263" y="90944"/>
                    <a:pt x="38321" y="89023"/>
                    <a:pt x="40378" y="87240"/>
                  </a:cubicBezTo>
                  <a:cubicBezTo>
                    <a:pt x="41338" y="86280"/>
                    <a:pt x="42436" y="85183"/>
                    <a:pt x="43396" y="84086"/>
                  </a:cubicBezTo>
                  <a:cubicBezTo>
                    <a:pt x="45590" y="81068"/>
                    <a:pt x="47648" y="78051"/>
                    <a:pt x="49568" y="74896"/>
                  </a:cubicBezTo>
                  <a:cubicBezTo>
                    <a:pt x="50391" y="73524"/>
                    <a:pt x="51214" y="72015"/>
                    <a:pt x="51900" y="70644"/>
                  </a:cubicBezTo>
                  <a:cubicBezTo>
                    <a:pt x="44493" y="67077"/>
                    <a:pt x="38458" y="61042"/>
                    <a:pt x="34892" y="53361"/>
                  </a:cubicBezTo>
                  <a:cubicBezTo>
                    <a:pt x="28309" y="39234"/>
                    <a:pt x="31600" y="19894"/>
                    <a:pt x="44630" y="10293"/>
                  </a:cubicBezTo>
                  <a:cubicBezTo>
                    <a:pt x="52997" y="4121"/>
                    <a:pt x="62187" y="144"/>
                    <a:pt x="72748" y="6"/>
                  </a:cubicBezTo>
                  <a:cubicBezTo>
                    <a:pt x="81252" y="-131"/>
                    <a:pt x="89756" y="1926"/>
                    <a:pt x="97162" y="6042"/>
                  </a:cubicBezTo>
                  <a:cubicBezTo>
                    <a:pt x="106764" y="11254"/>
                    <a:pt x="114857" y="19620"/>
                    <a:pt x="120617" y="28810"/>
                  </a:cubicBezTo>
                  <a:cubicBezTo>
                    <a:pt x="131041" y="45544"/>
                    <a:pt x="134608" y="67077"/>
                    <a:pt x="131864" y="86692"/>
                  </a:cubicBezTo>
                  <a:cubicBezTo>
                    <a:pt x="128709" y="109048"/>
                    <a:pt x="118697" y="130171"/>
                    <a:pt x="101552" y="145259"/>
                  </a:cubicBezTo>
                  <a:cubicBezTo>
                    <a:pt x="90716" y="154723"/>
                    <a:pt x="77411" y="161169"/>
                    <a:pt x="63284" y="163638"/>
                  </a:cubicBezTo>
                  <a:cubicBezTo>
                    <a:pt x="54780" y="165010"/>
                    <a:pt x="46002" y="165010"/>
                    <a:pt x="37361" y="163089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3" name="任意多边形: 形状 1342"/>
            <p:cNvSpPr/>
            <p:nvPr/>
          </p:nvSpPr>
          <p:spPr>
            <a:xfrm>
              <a:off x="7985261" y="4325054"/>
              <a:ext cx="142984" cy="173258"/>
            </a:xfrm>
            <a:custGeom>
              <a:avLst/>
              <a:gdLst>
                <a:gd name="connsiteX0" fmla="*/ 12737 w 142984"/>
                <a:gd name="connsiteY0" fmla="*/ 158020 h 173258"/>
                <a:gd name="connsiteX1" fmla="*/ 118 w 142984"/>
                <a:gd name="connsiteY1" fmla="*/ 125787 h 173258"/>
                <a:gd name="connsiteX2" fmla="*/ 12737 w 142984"/>
                <a:gd name="connsiteY2" fmla="*/ 103979 h 173258"/>
                <a:gd name="connsiteX3" fmla="*/ 41266 w 142984"/>
                <a:gd name="connsiteY3" fmla="*/ 105488 h 173258"/>
                <a:gd name="connsiteX4" fmla="*/ 41815 w 142984"/>
                <a:gd name="connsiteY4" fmla="*/ 105213 h 173258"/>
                <a:gd name="connsiteX5" fmla="*/ 44147 w 142984"/>
                <a:gd name="connsiteY5" fmla="*/ 103293 h 173258"/>
                <a:gd name="connsiteX6" fmla="*/ 48673 w 142984"/>
                <a:gd name="connsiteY6" fmla="*/ 98355 h 173258"/>
                <a:gd name="connsiteX7" fmla="*/ 54022 w 142984"/>
                <a:gd name="connsiteY7" fmla="*/ 90537 h 173258"/>
                <a:gd name="connsiteX8" fmla="*/ 58411 w 142984"/>
                <a:gd name="connsiteY8" fmla="*/ 82856 h 173258"/>
                <a:gd name="connsiteX9" fmla="*/ 62252 w 142984"/>
                <a:gd name="connsiteY9" fmla="*/ 72295 h 173258"/>
                <a:gd name="connsiteX10" fmla="*/ 64309 w 142984"/>
                <a:gd name="connsiteY10" fmla="*/ 63517 h 173258"/>
                <a:gd name="connsiteX11" fmla="*/ 64584 w 142984"/>
                <a:gd name="connsiteY11" fmla="*/ 60774 h 173258"/>
                <a:gd name="connsiteX12" fmla="*/ 64584 w 142984"/>
                <a:gd name="connsiteY12" fmla="*/ 60088 h 173258"/>
                <a:gd name="connsiteX13" fmla="*/ 64172 w 142984"/>
                <a:gd name="connsiteY13" fmla="*/ 15922 h 173258"/>
                <a:gd name="connsiteX14" fmla="*/ 108063 w 142984"/>
                <a:gd name="connsiteY14" fmla="*/ 2618 h 173258"/>
                <a:gd name="connsiteX15" fmla="*/ 131929 w 142984"/>
                <a:gd name="connsiteY15" fmla="*/ 24975 h 173258"/>
                <a:gd name="connsiteX16" fmla="*/ 136044 w 142984"/>
                <a:gd name="connsiteY16" fmla="*/ 33616 h 173258"/>
                <a:gd name="connsiteX17" fmla="*/ 142902 w 142984"/>
                <a:gd name="connsiteY17" fmla="*/ 67220 h 173258"/>
                <a:gd name="connsiteX18" fmla="*/ 131792 w 142984"/>
                <a:gd name="connsiteY18" fmla="*/ 120027 h 173258"/>
                <a:gd name="connsiteX19" fmla="*/ 82689 w 142984"/>
                <a:gd name="connsiteY19" fmla="*/ 167073 h 173258"/>
                <a:gd name="connsiteX20" fmla="*/ 64447 w 142984"/>
                <a:gd name="connsiteY20" fmla="*/ 172285 h 173258"/>
                <a:gd name="connsiteX21" fmla="*/ 12737 w 142984"/>
                <a:gd name="connsiteY21" fmla="*/ 158020 h 17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984" h="173258">
                  <a:moveTo>
                    <a:pt x="12737" y="158020"/>
                  </a:moveTo>
                  <a:cubicBezTo>
                    <a:pt x="4096" y="149105"/>
                    <a:pt x="-842" y="138269"/>
                    <a:pt x="118" y="125787"/>
                  </a:cubicBezTo>
                  <a:cubicBezTo>
                    <a:pt x="667" y="117695"/>
                    <a:pt x="5331" y="108094"/>
                    <a:pt x="12737" y="103979"/>
                  </a:cubicBezTo>
                  <a:cubicBezTo>
                    <a:pt x="21653" y="99041"/>
                    <a:pt x="33311" y="98904"/>
                    <a:pt x="41266" y="105488"/>
                  </a:cubicBezTo>
                  <a:cubicBezTo>
                    <a:pt x="41404" y="105351"/>
                    <a:pt x="41541" y="105351"/>
                    <a:pt x="41815" y="105213"/>
                  </a:cubicBezTo>
                  <a:cubicBezTo>
                    <a:pt x="42638" y="104528"/>
                    <a:pt x="43324" y="103979"/>
                    <a:pt x="44147" y="103293"/>
                  </a:cubicBezTo>
                  <a:cubicBezTo>
                    <a:pt x="45656" y="101647"/>
                    <a:pt x="47164" y="100001"/>
                    <a:pt x="48673" y="98355"/>
                  </a:cubicBezTo>
                  <a:cubicBezTo>
                    <a:pt x="50593" y="95749"/>
                    <a:pt x="52239" y="93143"/>
                    <a:pt x="54022" y="90537"/>
                  </a:cubicBezTo>
                  <a:cubicBezTo>
                    <a:pt x="55531" y="88068"/>
                    <a:pt x="57040" y="85462"/>
                    <a:pt x="58411" y="82856"/>
                  </a:cubicBezTo>
                  <a:cubicBezTo>
                    <a:pt x="59920" y="79427"/>
                    <a:pt x="61155" y="75861"/>
                    <a:pt x="62252" y="72295"/>
                  </a:cubicBezTo>
                  <a:cubicBezTo>
                    <a:pt x="63075" y="69415"/>
                    <a:pt x="63761" y="66397"/>
                    <a:pt x="64309" y="63517"/>
                  </a:cubicBezTo>
                  <a:cubicBezTo>
                    <a:pt x="64447" y="62557"/>
                    <a:pt x="64584" y="61734"/>
                    <a:pt x="64584" y="60774"/>
                  </a:cubicBezTo>
                  <a:cubicBezTo>
                    <a:pt x="64584" y="60499"/>
                    <a:pt x="64584" y="60362"/>
                    <a:pt x="64584" y="60088"/>
                  </a:cubicBezTo>
                  <a:cubicBezTo>
                    <a:pt x="54845" y="47332"/>
                    <a:pt x="54982" y="28815"/>
                    <a:pt x="64172" y="15922"/>
                  </a:cubicBezTo>
                  <a:cubicBezTo>
                    <a:pt x="73636" y="2755"/>
                    <a:pt x="92701" y="-4103"/>
                    <a:pt x="108063" y="2618"/>
                  </a:cubicBezTo>
                  <a:cubicBezTo>
                    <a:pt x="118899" y="7418"/>
                    <a:pt x="126443" y="14551"/>
                    <a:pt x="131929" y="24975"/>
                  </a:cubicBezTo>
                  <a:cubicBezTo>
                    <a:pt x="133438" y="27855"/>
                    <a:pt x="134810" y="30736"/>
                    <a:pt x="136044" y="33616"/>
                  </a:cubicBezTo>
                  <a:cubicBezTo>
                    <a:pt x="140296" y="44314"/>
                    <a:pt x="142491" y="55699"/>
                    <a:pt x="142902" y="67220"/>
                  </a:cubicBezTo>
                  <a:cubicBezTo>
                    <a:pt x="143588" y="85325"/>
                    <a:pt x="140022" y="103705"/>
                    <a:pt x="131792" y="120027"/>
                  </a:cubicBezTo>
                  <a:cubicBezTo>
                    <a:pt x="121505" y="140601"/>
                    <a:pt x="104086" y="158294"/>
                    <a:pt x="82689" y="167073"/>
                  </a:cubicBezTo>
                  <a:cubicBezTo>
                    <a:pt x="76928" y="169404"/>
                    <a:pt x="70756" y="171187"/>
                    <a:pt x="64447" y="172285"/>
                  </a:cubicBezTo>
                  <a:cubicBezTo>
                    <a:pt x="45930" y="175165"/>
                    <a:pt x="26316" y="172010"/>
                    <a:pt x="12737" y="158020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4" name="任意多边形: 形状 1343"/>
            <p:cNvSpPr/>
            <p:nvPr/>
          </p:nvSpPr>
          <p:spPr>
            <a:xfrm>
              <a:off x="8293557" y="3966385"/>
              <a:ext cx="160172" cy="137836"/>
            </a:xfrm>
            <a:custGeom>
              <a:avLst/>
              <a:gdLst>
                <a:gd name="connsiteX0" fmla="*/ 10171 w 160172"/>
                <a:gd name="connsiteY0" fmla="*/ 116319 h 137836"/>
                <a:gd name="connsiteX1" fmla="*/ 158 w 160172"/>
                <a:gd name="connsiteY1" fmla="*/ 84498 h 137836"/>
                <a:gd name="connsiteX2" fmla="*/ 35545 w 160172"/>
                <a:gd name="connsiteY2" fmla="*/ 59946 h 137836"/>
                <a:gd name="connsiteX3" fmla="*/ 46244 w 160172"/>
                <a:gd name="connsiteY3" fmla="*/ 67079 h 137836"/>
                <a:gd name="connsiteX4" fmla="*/ 46381 w 160172"/>
                <a:gd name="connsiteY4" fmla="*/ 67079 h 137836"/>
                <a:gd name="connsiteX5" fmla="*/ 47204 w 160172"/>
                <a:gd name="connsiteY5" fmla="*/ 67490 h 137836"/>
                <a:gd name="connsiteX6" fmla="*/ 49947 w 160172"/>
                <a:gd name="connsiteY6" fmla="*/ 68587 h 137836"/>
                <a:gd name="connsiteX7" fmla="*/ 50222 w 160172"/>
                <a:gd name="connsiteY7" fmla="*/ 68587 h 137836"/>
                <a:gd name="connsiteX8" fmla="*/ 57080 w 160172"/>
                <a:gd name="connsiteY8" fmla="*/ 67353 h 137836"/>
                <a:gd name="connsiteX9" fmla="*/ 60646 w 160172"/>
                <a:gd name="connsiteY9" fmla="*/ 66256 h 137836"/>
                <a:gd name="connsiteX10" fmla="*/ 71070 w 160172"/>
                <a:gd name="connsiteY10" fmla="*/ 61455 h 137836"/>
                <a:gd name="connsiteX11" fmla="*/ 80397 w 160172"/>
                <a:gd name="connsiteY11" fmla="*/ 55420 h 137836"/>
                <a:gd name="connsiteX12" fmla="*/ 85883 w 160172"/>
                <a:gd name="connsiteY12" fmla="*/ 50894 h 137836"/>
                <a:gd name="connsiteX13" fmla="*/ 89312 w 160172"/>
                <a:gd name="connsiteY13" fmla="*/ 47328 h 137836"/>
                <a:gd name="connsiteX14" fmla="*/ 91370 w 160172"/>
                <a:gd name="connsiteY14" fmla="*/ 44584 h 137836"/>
                <a:gd name="connsiteX15" fmla="*/ 93153 w 160172"/>
                <a:gd name="connsiteY15" fmla="*/ 41293 h 137836"/>
                <a:gd name="connsiteX16" fmla="*/ 94113 w 160172"/>
                <a:gd name="connsiteY16" fmla="*/ 38961 h 137836"/>
                <a:gd name="connsiteX17" fmla="*/ 94113 w 160172"/>
                <a:gd name="connsiteY17" fmla="*/ 38961 h 137836"/>
                <a:gd name="connsiteX18" fmla="*/ 95210 w 160172"/>
                <a:gd name="connsiteY18" fmla="*/ 24970 h 137836"/>
                <a:gd name="connsiteX19" fmla="*/ 121545 w 160172"/>
                <a:gd name="connsiteY19" fmla="*/ 419 h 137836"/>
                <a:gd name="connsiteX20" fmla="*/ 154463 w 160172"/>
                <a:gd name="connsiteY20" fmla="*/ 15095 h 137836"/>
                <a:gd name="connsiteX21" fmla="*/ 148977 w 160172"/>
                <a:gd name="connsiteY21" fmla="*/ 75720 h 137836"/>
                <a:gd name="connsiteX22" fmla="*/ 123328 w 160172"/>
                <a:gd name="connsiteY22" fmla="*/ 109461 h 137836"/>
                <a:gd name="connsiteX23" fmla="*/ 73676 w 160172"/>
                <a:gd name="connsiteY23" fmla="*/ 136070 h 137836"/>
                <a:gd name="connsiteX24" fmla="*/ 69561 w 160172"/>
                <a:gd name="connsiteY24" fmla="*/ 136893 h 137836"/>
                <a:gd name="connsiteX25" fmla="*/ 10171 w 160172"/>
                <a:gd name="connsiteY25" fmla="*/ 116319 h 1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0172" h="137836">
                  <a:moveTo>
                    <a:pt x="10171" y="116319"/>
                  </a:moveTo>
                  <a:cubicBezTo>
                    <a:pt x="2627" y="107678"/>
                    <a:pt x="-802" y="96019"/>
                    <a:pt x="158" y="84498"/>
                  </a:cubicBezTo>
                  <a:cubicBezTo>
                    <a:pt x="1530" y="66667"/>
                    <a:pt x="17989" y="54323"/>
                    <a:pt x="35545" y="59946"/>
                  </a:cubicBezTo>
                  <a:cubicBezTo>
                    <a:pt x="39797" y="61318"/>
                    <a:pt x="42952" y="64198"/>
                    <a:pt x="46244" y="67079"/>
                  </a:cubicBezTo>
                  <a:cubicBezTo>
                    <a:pt x="46244" y="67079"/>
                    <a:pt x="46244" y="67079"/>
                    <a:pt x="46381" y="67079"/>
                  </a:cubicBezTo>
                  <a:cubicBezTo>
                    <a:pt x="46655" y="67216"/>
                    <a:pt x="46930" y="67353"/>
                    <a:pt x="47204" y="67490"/>
                  </a:cubicBezTo>
                  <a:cubicBezTo>
                    <a:pt x="48164" y="67902"/>
                    <a:pt x="48987" y="68176"/>
                    <a:pt x="49947" y="68587"/>
                  </a:cubicBezTo>
                  <a:cubicBezTo>
                    <a:pt x="50084" y="68587"/>
                    <a:pt x="50084" y="68587"/>
                    <a:pt x="50222" y="68587"/>
                  </a:cubicBezTo>
                  <a:cubicBezTo>
                    <a:pt x="52553" y="68313"/>
                    <a:pt x="54885" y="67902"/>
                    <a:pt x="57080" y="67353"/>
                  </a:cubicBezTo>
                  <a:cubicBezTo>
                    <a:pt x="58314" y="66941"/>
                    <a:pt x="59411" y="66667"/>
                    <a:pt x="60646" y="66256"/>
                  </a:cubicBezTo>
                  <a:cubicBezTo>
                    <a:pt x="64212" y="64747"/>
                    <a:pt x="67641" y="63238"/>
                    <a:pt x="71070" y="61455"/>
                  </a:cubicBezTo>
                  <a:cubicBezTo>
                    <a:pt x="74225" y="59535"/>
                    <a:pt x="77379" y="57615"/>
                    <a:pt x="80397" y="55420"/>
                  </a:cubicBezTo>
                  <a:cubicBezTo>
                    <a:pt x="82317" y="53911"/>
                    <a:pt x="84100" y="52402"/>
                    <a:pt x="85883" y="50894"/>
                  </a:cubicBezTo>
                  <a:cubicBezTo>
                    <a:pt x="86980" y="49796"/>
                    <a:pt x="88215" y="48562"/>
                    <a:pt x="89312" y="47328"/>
                  </a:cubicBezTo>
                  <a:cubicBezTo>
                    <a:pt x="89998" y="46367"/>
                    <a:pt x="90684" y="45544"/>
                    <a:pt x="91370" y="44584"/>
                  </a:cubicBezTo>
                  <a:cubicBezTo>
                    <a:pt x="91918" y="43487"/>
                    <a:pt x="92604" y="42390"/>
                    <a:pt x="93153" y="41293"/>
                  </a:cubicBezTo>
                  <a:cubicBezTo>
                    <a:pt x="93427" y="40470"/>
                    <a:pt x="93838" y="39784"/>
                    <a:pt x="94113" y="38961"/>
                  </a:cubicBezTo>
                  <a:lnTo>
                    <a:pt x="94113" y="38961"/>
                  </a:lnTo>
                  <a:cubicBezTo>
                    <a:pt x="94113" y="34297"/>
                    <a:pt x="94113" y="29634"/>
                    <a:pt x="95210" y="24970"/>
                  </a:cubicBezTo>
                  <a:cubicBezTo>
                    <a:pt x="98365" y="12352"/>
                    <a:pt x="108652" y="2476"/>
                    <a:pt x="121545" y="419"/>
                  </a:cubicBezTo>
                  <a:cubicBezTo>
                    <a:pt x="134026" y="-1639"/>
                    <a:pt x="147880" y="3985"/>
                    <a:pt x="154463" y="15095"/>
                  </a:cubicBezTo>
                  <a:cubicBezTo>
                    <a:pt x="165710" y="34160"/>
                    <a:pt x="158441" y="57477"/>
                    <a:pt x="148977" y="75720"/>
                  </a:cubicBezTo>
                  <a:cubicBezTo>
                    <a:pt x="142393" y="88476"/>
                    <a:pt x="133752" y="99723"/>
                    <a:pt x="123328" y="109461"/>
                  </a:cubicBezTo>
                  <a:cubicBezTo>
                    <a:pt x="109338" y="122354"/>
                    <a:pt x="92193" y="131818"/>
                    <a:pt x="73676" y="136070"/>
                  </a:cubicBezTo>
                  <a:cubicBezTo>
                    <a:pt x="72304" y="136344"/>
                    <a:pt x="70933" y="136619"/>
                    <a:pt x="69561" y="136893"/>
                  </a:cubicBezTo>
                  <a:cubicBezTo>
                    <a:pt x="47341" y="140596"/>
                    <a:pt x="24984" y="133327"/>
                    <a:pt x="10171" y="116319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5" name="任意多边形: 形状 1344"/>
            <p:cNvSpPr/>
            <p:nvPr/>
          </p:nvSpPr>
          <p:spPr>
            <a:xfrm>
              <a:off x="8201959" y="4640970"/>
              <a:ext cx="91258" cy="98547"/>
            </a:xfrm>
            <a:custGeom>
              <a:avLst/>
              <a:gdLst>
                <a:gd name="connsiteX0" fmla="*/ 19336 w 91258"/>
                <a:gd name="connsiteY0" fmla="*/ 93930 h 98547"/>
                <a:gd name="connsiteX1" fmla="*/ 545 w 91258"/>
                <a:gd name="connsiteY1" fmla="*/ 69516 h 98547"/>
                <a:gd name="connsiteX2" fmla="*/ 33189 w 91258"/>
                <a:gd name="connsiteY2" fmla="*/ 40849 h 98547"/>
                <a:gd name="connsiteX3" fmla="*/ 35658 w 91258"/>
                <a:gd name="connsiteY3" fmla="*/ 41947 h 98547"/>
                <a:gd name="connsiteX4" fmla="*/ 35931 w 91258"/>
                <a:gd name="connsiteY4" fmla="*/ 11360 h 98547"/>
                <a:gd name="connsiteX5" fmla="*/ 70221 w 91258"/>
                <a:gd name="connsiteY5" fmla="*/ 3268 h 98547"/>
                <a:gd name="connsiteX6" fmla="*/ 88601 w 91258"/>
                <a:gd name="connsiteY6" fmla="*/ 26722 h 98547"/>
                <a:gd name="connsiteX7" fmla="*/ 91207 w 91258"/>
                <a:gd name="connsiteY7" fmla="*/ 47570 h 98547"/>
                <a:gd name="connsiteX8" fmla="*/ 83937 w 91258"/>
                <a:gd name="connsiteY8" fmla="*/ 71299 h 98547"/>
                <a:gd name="connsiteX9" fmla="*/ 46493 w 91258"/>
                <a:gd name="connsiteY9" fmla="*/ 97908 h 98547"/>
                <a:gd name="connsiteX10" fmla="*/ 19336 w 91258"/>
                <a:gd name="connsiteY10" fmla="*/ 93930 h 98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258" h="98547">
                  <a:moveTo>
                    <a:pt x="19336" y="93930"/>
                  </a:moveTo>
                  <a:cubicBezTo>
                    <a:pt x="9460" y="88993"/>
                    <a:pt x="2739" y="80214"/>
                    <a:pt x="545" y="69516"/>
                  </a:cubicBezTo>
                  <a:cubicBezTo>
                    <a:pt x="-3434" y="51274"/>
                    <a:pt x="15084" y="33854"/>
                    <a:pt x="33189" y="40849"/>
                  </a:cubicBezTo>
                  <a:cubicBezTo>
                    <a:pt x="34012" y="41124"/>
                    <a:pt x="34972" y="41535"/>
                    <a:pt x="35658" y="41947"/>
                  </a:cubicBezTo>
                  <a:cubicBezTo>
                    <a:pt x="29485" y="32894"/>
                    <a:pt x="29348" y="20550"/>
                    <a:pt x="35931" y="11360"/>
                  </a:cubicBezTo>
                  <a:cubicBezTo>
                    <a:pt x="43339" y="936"/>
                    <a:pt x="58975" y="-3590"/>
                    <a:pt x="70221" y="3268"/>
                  </a:cubicBezTo>
                  <a:cubicBezTo>
                    <a:pt x="79274" y="8891"/>
                    <a:pt x="85447" y="16435"/>
                    <a:pt x="88601" y="26722"/>
                  </a:cubicBezTo>
                  <a:cubicBezTo>
                    <a:pt x="90659" y="33580"/>
                    <a:pt x="91482" y="40438"/>
                    <a:pt x="91207" y="47570"/>
                  </a:cubicBezTo>
                  <a:cubicBezTo>
                    <a:pt x="90795" y="55800"/>
                    <a:pt x="88189" y="64029"/>
                    <a:pt x="83937" y="71299"/>
                  </a:cubicBezTo>
                  <a:cubicBezTo>
                    <a:pt x="75845" y="85289"/>
                    <a:pt x="61855" y="95439"/>
                    <a:pt x="46493" y="97908"/>
                  </a:cubicBezTo>
                  <a:cubicBezTo>
                    <a:pt x="37441" y="99417"/>
                    <a:pt x="28114" y="98319"/>
                    <a:pt x="19336" y="93930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6" name="任意多边形: 形状 1345"/>
            <p:cNvSpPr/>
            <p:nvPr/>
          </p:nvSpPr>
          <p:spPr>
            <a:xfrm>
              <a:off x="8805957" y="4480869"/>
              <a:ext cx="157737" cy="196874"/>
            </a:xfrm>
            <a:custGeom>
              <a:avLst/>
              <a:gdLst>
                <a:gd name="connsiteX0" fmla="*/ 10338 w 157737"/>
                <a:gd name="connsiteY0" fmla="*/ 167894 h 196874"/>
                <a:gd name="connsiteX1" fmla="*/ 51 w 157737"/>
                <a:gd name="connsiteY1" fmla="*/ 139090 h 196874"/>
                <a:gd name="connsiteX2" fmla="*/ 35301 w 157737"/>
                <a:gd name="connsiteY2" fmla="*/ 109327 h 196874"/>
                <a:gd name="connsiteX3" fmla="*/ 46274 w 157737"/>
                <a:gd name="connsiteY3" fmla="*/ 117145 h 196874"/>
                <a:gd name="connsiteX4" fmla="*/ 46411 w 157737"/>
                <a:gd name="connsiteY4" fmla="*/ 117282 h 196874"/>
                <a:gd name="connsiteX5" fmla="*/ 46960 w 157737"/>
                <a:gd name="connsiteY5" fmla="*/ 117419 h 196874"/>
                <a:gd name="connsiteX6" fmla="*/ 48057 w 157737"/>
                <a:gd name="connsiteY6" fmla="*/ 117693 h 196874"/>
                <a:gd name="connsiteX7" fmla="*/ 48194 w 157737"/>
                <a:gd name="connsiteY7" fmla="*/ 117693 h 196874"/>
                <a:gd name="connsiteX8" fmla="*/ 48605 w 157737"/>
                <a:gd name="connsiteY8" fmla="*/ 117693 h 196874"/>
                <a:gd name="connsiteX9" fmla="*/ 49840 w 157737"/>
                <a:gd name="connsiteY9" fmla="*/ 117419 h 196874"/>
                <a:gd name="connsiteX10" fmla="*/ 50937 w 157737"/>
                <a:gd name="connsiteY10" fmla="*/ 117145 h 196874"/>
                <a:gd name="connsiteX11" fmla="*/ 50937 w 157737"/>
                <a:gd name="connsiteY11" fmla="*/ 117145 h 196874"/>
                <a:gd name="connsiteX12" fmla="*/ 52857 w 157737"/>
                <a:gd name="connsiteY12" fmla="*/ 115911 h 196874"/>
                <a:gd name="connsiteX13" fmla="*/ 57384 w 157737"/>
                <a:gd name="connsiteY13" fmla="*/ 112070 h 196874"/>
                <a:gd name="connsiteX14" fmla="*/ 60538 w 157737"/>
                <a:gd name="connsiteY14" fmla="*/ 108641 h 196874"/>
                <a:gd name="connsiteX15" fmla="*/ 64653 w 157737"/>
                <a:gd name="connsiteY15" fmla="*/ 103018 h 196874"/>
                <a:gd name="connsiteX16" fmla="*/ 67534 w 157737"/>
                <a:gd name="connsiteY16" fmla="*/ 97257 h 196874"/>
                <a:gd name="connsiteX17" fmla="*/ 72334 w 157737"/>
                <a:gd name="connsiteY17" fmla="*/ 85186 h 196874"/>
                <a:gd name="connsiteX18" fmla="*/ 75900 w 157737"/>
                <a:gd name="connsiteY18" fmla="*/ 71334 h 196874"/>
                <a:gd name="connsiteX19" fmla="*/ 47783 w 157737"/>
                <a:gd name="connsiteY19" fmla="*/ 42255 h 196874"/>
                <a:gd name="connsiteX20" fmla="*/ 72471 w 157737"/>
                <a:gd name="connsiteY20" fmla="*/ 2205 h 196874"/>
                <a:gd name="connsiteX21" fmla="*/ 136937 w 157737"/>
                <a:gd name="connsiteY21" fmla="*/ 22367 h 196874"/>
                <a:gd name="connsiteX22" fmla="*/ 156688 w 157737"/>
                <a:gd name="connsiteY22" fmla="*/ 69002 h 196874"/>
                <a:gd name="connsiteX23" fmla="*/ 147361 w 157737"/>
                <a:gd name="connsiteY23" fmla="*/ 137719 h 196874"/>
                <a:gd name="connsiteX24" fmla="*/ 119243 w 157737"/>
                <a:gd name="connsiteY24" fmla="*/ 175849 h 196874"/>
                <a:gd name="connsiteX25" fmla="*/ 79329 w 157737"/>
                <a:gd name="connsiteY25" fmla="*/ 195326 h 196874"/>
                <a:gd name="connsiteX26" fmla="*/ 75763 w 157737"/>
                <a:gd name="connsiteY26" fmla="*/ 196012 h 196874"/>
                <a:gd name="connsiteX27" fmla="*/ 10338 w 157737"/>
                <a:gd name="connsiteY27" fmla="*/ 167894 h 196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57737" h="196874">
                  <a:moveTo>
                    <a:pt x="10338" y="167894"/>
                  </a:moveTo>
                  <a:cubicBezTo>
                    <a:pt x="4303" y="159390"/>
                    <a:pt x="599" y="149515"/>
                    <a:pt x="51" y="139090"/>
                  </a:cubicBezTo>
                  <a:cubicBezTo>
                    <a:pt x="-1046" y="120437"/>
                    <a:pt x="15687" y="101646"/>
                    <a:pt x="35301" y="109327"/>
                  </a:cubicBezTo>
                  <a:cubicBezTo>
                    <a:pt x="39827" y="111110"/>
                    <a:pt x="43119" y="113853"/>
                    <a:pt x="46274" y="117145"/>
                  </a:cubicBezTo>
                  <a:cubicBezTo>
                    <a:pt x="46274" y="117145"/>
                    <a:pt x="46411" y="117145"/>
                    <a:pt x="46411" y="117282"/>
                  </a:cubicBezTo>
                  <a:cubicBezTo>
                    <a:pt x="46548" y="117282"/>
                    <a:pt x="46685" y="117419"/>
                    <a:pt x="46960" y="117419"/>
                  </a:cubicBezTo>
                  <a:cubicBezTo>
                    <a:pt x="47371" y="117556"/>
                    <a:pt x="47783" y="117556"/>
                    <a:pt x="48057" y="117693"/>
                  </a:cubicBezTo>
                  <a:cubicBezTo>
                    <a:pt x="48057" y="117693"/>
                    <a:pt x="48057" y="117693"/>
                    <a:pt x="48194" y="117693"/>
                  </a:cubicBezTo>
                  <a:cubicBezTo>
                    <a:pt x="48331" y="117693"/>
                    <a:pt x="48468" y="117693"/>
                    <a:pt x="48605" y="117693"/>
                  </a:cubicBezTo>
                  <a:cubicBezTo>
                    <a:pt x="49017" y="117693"/>
                    <a:pt x="49428" y="117556"/>
                    <a:pt x="49840" y="117419"/>
                  </a:cubicBezTo>
                  <a:cubicBezTo>
                    <a:pt x="50251" y="117282"/>
                    <a:pt x="50526" y="117282"/>
                    <a:pt x="50937" y="117145"/>
                  </a:cubicBezTo>
                  <a:cubicBezTo>
                    <a:pt x="50937" y="117145"/>
                    <a:pt x="50937" y="117145"/>
                    <a:pt x="50937" y="117145"/>
                  </a:cubicBezTo>
                  <a:cubicBezTo>
                    <a:pt x="51623" y="116734"/>
                    <a:pt x="52172" y="116322"/>
                    <a:pt x="52857" y="115911"/>
                  </a:cubicBezTo>
                  <a:cubicBezTo>
                    <a:pt x="54366" y="114676"/>
                    <a:pt x="56012" y="113441"/>
                    <a:pt x="57384" y="112070"/>
                  </a:cubicBezTo>
                  <a:cubicBezTo>
                    <a:pt x="58481" y="110973"/>
                    <a:pt x="59441" y="109876"/>
                    <a:pt x="60538" y="108641"/>
                  </a:cubicBezTo>
                  <a:cubicBezTo>
                    <a:pt x="61910" y="106721"/>
                    <a:pt x="63282" y="104938"/>
                    <a:pt x="64653" y="103018"/>
                  </a:cubicBezTo>
                  <a:cubicBezTo>
                    <a:pt x="65750" y="101097"/>
                    <a:pt x="66711" y="99177"/>
                    <a:pt x="67534" y="97257"/>
                  </a:cubicBezTo>
                  <a:cubicBezTo>
                    <a:pt x="69317" y="93279"/>
                    <a:pt x="70963" y="89302"/>
                    <a:pt x="72334" y="85186"/>
                  </a:cubicBezTo>
                  <a:cubicBezTo>
                    <a:pt x="73706" y="80660"/>
                    <a:pt x="74940" y="75997"/>
                    <a:pt x="75900" y="71334"/>
                  </a:cubicBezTo>
                  <a:cubicBezTo>
                    <a:pt x="61636" y="68179"/>
                    <a:pt x="50251" y="57069"/>
                    <a:pt x="47783" y="42255"/>
                  </a:cubicBezTo>
                  <a:cubicBezTo>
                    <a:pt x="44902" y="25248"/>
                    <a:pt x="55463" y="6868"/>
                    <a:pt x="72471" y="2205"/>
                  </a:cubicBezTo>
                  <a:cubicBezTo>
                    <a:pt x="96337" y="-4516"/>
                    <a:pt x="120477" y="4674"/>
                    <a:pt x="136937" y="22367"/>
                  </a:cubicBezTo>
                  <a:cubicBezTo>
                    <a:pt x="148184" y="34574"/>
                    <a:pt x="154767" y="52680"/>
                    <a:pt x="156688" y="69002"/>
                  </a:cubicBezTo>
                  <a:cubicBezTo>
                    <a:pt x="159431" y="91908"/>
                    <a:pt x="156962" y="116596"/>
                    <a:pt x="147361" y="137719"/>
                  </a:cubicBezTo>
                  <a:cubicBezTo>
                    <a:pt x="140777" y="152395"/>
                    <a:pt x="131587" y="165425"/>
                    <a:pt x="119243" y="175849"/>
                  </a:cubicBezTo>
                  <a:cubicBezTo>
                    <a:pt x="107447" y="185725"/>
                    <a:pt x="94143" y="191897"/>
                    <a:pt x="79329" y="195326"/>
                  </a:cubicBezTo>
                  <a:cubicBezTo>
                    <a:pt x="78095" y="195601"/>
                    <a:pt x="76998" y="195875"/>
                    <a:pt x="75763" y="196012"/>
                  </a:cubicBezTo>
                  <a:cubicBezTo>
                    <a:pt x="50663" y="200264"/>
                    <a:pt x="24877" y="188468"/>
                    <a:pt x="10338" y="167894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7" name="任意多边形: 形状 1346"/>
            <p:cNvSpPr/>
            <p:nvPr/>
          </p:nvSpPr>
          <p:spPr>
            <a:xfrm>
              <a:off x="8777718" y="3934316"/>
              <a:ext cx="122495" cy="89012"/>
            </a:xfrm>
            <a:custGeom>
              <a:avLst/>
              <a:gdLst>
                <a:gd name="connsiteX0" fmla="*/ 52018 w 122495"/>
                <a:gd name="connsiteY0" fmla="*/ 88861 h 89012"/>
                <a:gd name="connsiteX1" fmla="*/ 23900 w 122495"/>
                <a:gd name="connsiteY1" fmla="*/ 82963 h 89012"/>
                <a:gd name="connsiteX2" fmla="*/ 4149 w 122495"/>
                <a:gd name="connsiteY2" fmla="*/ 63623 h 89012"/>
                <a:gd name="connsiteX3" fmla="*/ 34 w 122495"/>
                <a:gd name="connsiteY3" fmla="*/ 44284 h 89012"/>
                <a:gd name="connsiteX4" fmla="*/ 31718 w 122495"/>
                <a:gd name="connsiteY4" fmla="*/ 20692 h 89012"/>
                <a:gd name="connsiteX5" fmla="*/ 46257 w 122495"/>
                <a:gd name="connsiteY5" fmla="*/ 30568 h 89012"/>
                <a:gd name="connsiteX6" fmla="*/ 47080 w 122495"/>
                <a:gd name="connsiteY6" fmla="*/ 31116 h 89012"/>
                <a:gd name="connsiteX7" fmla="*/ 47766 w 122495"/>
                <a:gd name="connsiteY7" fmla="*/ 31528 h 89012"/>
                <a:gd name="connsiteX8" fmla="*/ 50097 w 122495"/>
                <a:gd name="connsiteY8" fmla="*/ 32351 h 89012"/>
                <a:gd name="connsiteX9" fmla="*/ 50783 w 122495"/>
                <a:gd name="connsiteY9" fmla="*/ 32488 h 89012"/>
                <a:gd name="connsiteX10" fmla="*/ 52430 w 122495"/>
                <a:gd name="connsiteY10" fmla="*/ 32625 h 89012"/>
                <a:gd name="connsiteX11" fmla="*/ 53801 w 122495"/>
                <a:gd name="connsiteY11" fmla="*/ 32625 h 89012"/>
                <a:gd name="connsiteX12" fmla="*/ 54075 w 122495"/>
                <a:gd name="connsiteY12" fmla="*/ 32625 h 89012"/>
                <a:gd name="connsiteX13" fmla="*/ 56132 w 122495"/>
                <a:gd name="connsiteY13" fmla="*/ 31939 h 89012"/>
                <a:gd name="connsiteX14" fmla="*/ 58053 w 122495"/>
                <a:gd name="connsiteY14" fmla="*/ 31116 h 89012"/>
                <a:gd name="connsiteX15" fmla="*/ 60522 w 122495"/>
                <a:gd name="connsiteY15" fmla="*/ 29470 h 89012"/>
                <a:gd name="connsiteX16" fmla="*/ 64225 w 122495"/>
                <a:gd name="connsiteY16" fmla="*/ 26316 h 89012"/>
                <a:gd name="connsiteX17" fmla="*/ 69025 w 122495"/>
                <a:gd name="connsiteY17" fmla="*/ 21104 h 89012"/>
                <a:gd name="connsiteX18" fmla="*/ 69848 w 122495"/>
                <a:gd name="connsiteY18" fmla="*/ 19869 h 89012"/>
                <a:gd name="connsiteX19" fmla="*/ 74923 w 122495"/>
                <a:gd name="connsiteY19" fmla="*/ 10954 h 89012"/>
                <a:gd name="connsiteX20" fmla="*/ 108665 w 122495"/>
                <a:gd name="connsiteY20" fmla="*/ 2998 h 89012"/>
                <a:gd name="connsiteX21" fmla="*/ 120872 w 122495"/>
                <a:gd name="connsiteY21" fmla="*/ 35505 h 89012"/>
                <a:gd name="connsiteX22" fmla="*/ 110996 w 122495"/>
                <a:gd name="connsiteY22" fmla="*/ 52376 h 89012"/>
                <a:gd name="connsiteX23" fmla="*/ 96457 w 122495"/>
                <a:gd name="connsiteY23" fmla="*/ 69658 h 89012"/>
                <a:gd name="connsiteX24" fmla="*/ 58190 w 122495"/>
                <a:gd name="connsiteY24" fmla="*/ 88038 h 89012"/>
                <a:gd name="connsiteX25" fmla="*/ 52018 w 122495"/>
                <a:gd name="connsiteY25" fmla="*/ 88861 h 89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2495" h="89012">
                  <a:moveTo>
                    <a:pt x="52018" y="88861"/>
                  </a:moveTo>
                  <a:cubicBezTo>
                    <a:pt x="42554" y="89684"/>
                    <a:pt x="32404" y="87078"/>
                    <a:pt x="23900" y="82963"/>
                  </a:cubicBezTo>
                  <a:cubicBezTo>
                    <a:pt x="15396" y="78985"/>
                    <a:pt x="8401" y="71990"/>
                    <a:pt x="4149" y="63623"/>
                  </a:cubicBezTo>
                  <a:cubicBezTo>
                    <a:pt x="1131" y="57725"/>
                    <a:pt x="-240" y="50867"/>
                    <a:pt x="34" y="44284"/>
                  </a:cubicBezTo>
                  <a:cubicBezTo>
                    <a:pt x="995" y="29196"/>
                    <a:pt x="16493" y="16440"/>
                    <a:pt x="31718" y="20692"/>
                  </a:cubicBezTo>
                  <a:cubicBezTo>
                    <a:pt x="38302" y="22475"/>
                    <a:pt x="42554" y="25904"/>
                    <a:pt x="46257" y="30568"/>
                  </a:cubicBezTo>
                  <a:cubicBezTo>
                    <a:pt x="46531" y="30705"/>
                    <a:pt x="46806" y="30842"/>
                    <a:pt x="47080" y="31116"/>
                  </a:cubicBezTo>
                  <a:cubicBezTo>
                    <a:pt x="47354" y="31253"/>
                    <a:pt x="47628" y="31391"/>
                    <a:pt x="47766" y="31528"/>
                  </a:cubicBezTo>
                  <a:cubicBezTo>
                    <a:pt x="48589" y="31802"/>
                    <a:pt x="49274" y="32076"/>
                    <a:pt x="50097" y="32351"/>
                  </a:cubicBezTo>
                  <a:cubicBezTo>
                    <a:pt x="50372" y="32351"/>
                    <a:pt x="50509" y="32488"/>
                    <a:pt x="50783" y="32488"/>
                  </a:cubicBezTo>
                  <a:cubicBezTo>
                    <a:pt x="51332" y="32488"/>
                    <a:pt x="51880" y="32625"/>
                    <a:pt x="52430" y="32625"/>
                  </a:cubicBezTo>
                  <a:cubicBezTo>
                    <a:pt x="52841" y="32625"/>
                    <a:pt x="53389" y="32625"/>
                    <a:pt x="53801" y="32625"/>
                  </a:cubicBezTo>
                  <a:cubicBezTo>
                    <a:pt x="53938" y="32625"/>
                    <a:pt x="53938" y="32625"/>
                    <a:pt x="54075" y="32625"/>
                  </a:cubicBezTo>
                  <a:cubicBezTo>
                    <a:pt x="54761" y="32488"/>
                    <a:pt x="55447" y="32214"/>
                    <a:pt x="56132" y="31939"/>
                  </a:cubicBezTo>
                  <a:cubicBezTo>
                    <a:pt x="56818" y="31665"/>
                    <a:pt x="57367" y="31391"/>
                    <a:pt x="58053" y="31116"/>
                  </a:cubicBezTo>
                  <a:cubicBezTo>
                    <a:pt x="58876" y="30568"/>
                    <a:pt x="59699" y="30019"/>
                    <a:pt x="60522" y="29470"/>
                  </a:cubicBezTo>
                  <a:cubicBezTo>
                    <a:pt x="61756" y="28510"/>
                    <a:pt x="62990" y="27413"/>
                    <a:pt x="64225" y="26316"/>
                  </a:cubicBezTo>
                  <a:cubicBezTo>
                    <a:pt x="65871" y="24670"/>
                    <a:pt x="67517" y="22887"/>
                    <a:pt x="69025" y="21104"/>
                  </a:cubicBezTo>
                  <a:cubicBezTo>
                    <a:pt x="69300" y="20692"/>
                    <a:pt x="69575" y="20281"/>
                    <a:pt x="69848" y="19869"/>
                  </a:cubicBezTo>
                  <a:cubicBezTo>
                    <a:pt x="71494" y="16852"/>
                    <a:pt x="73004" y="13834"/>
                    <a:pt x="74923" y="10954"/>
                  </a:cubicBezTo>
                  <a:cubicBezTo>
                    <a:pt x="82056" y="-19"/>
                    <a:pt x="97555" y="-2899"/>
                    <a:pt x="108665" y="2998"/>
                  </a:cubicBezTo>
                  <a:cubicBezTo>
                    <a:pt x="120187" y="9171"/>
                    <a:pt x="125398" y="23298"/>
                    <a:pt x="120872" y="35505"/>
                  </a:cubicBezTo>
                  <a:cubicBezTo>
                    <a:pt x="118540" y="41540"/>
                    <a:pt x="114425" y="46753"/>
                    <a:pt x="110996" y="52376"/>
                  </a:cubicBezTo>
                  <a:cubicBezTo>
                    <a:pt x="107019" y="58685"/>
                    <a:pt x="101944" y="64583"/>
                    <a:pt x="96457" y="69658"/>
                  </a:cubicBezTo>
                  <a:cubicBezTo>
                    <a:pt x="85485" y="79671"/>
                    <a:pt x="72454" y="85706"/>
                    <a:pt x="58190" y="88038"/>
                  </a:cubicBezTo>
                  <a:cubicBezTo>
                    <a:pt x="56270" y="88312"/>
                    <a:pt x="54075" y="88586"/>
                    <a:pt x="52018" y="88861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8" name="任意多边形: 形状 1347"/>
            <p:cNvSpPr/>
            <p:nvPr/>
          </p:nvSpPr>
          <p:spPr>
            <a:xfrm>
              <a:off x="9144756" y="4260708"/>
              <a:ext cx="92220" cy="93410"/>
            </a:xfrm>
            <a:custGeom>
              <a:avLst/>
              <a:gdLst>
                <a:gd name="connsiteX0" fmla="*/ 62445 w 92220"/>
                <a:gd name="connsiteY0" fmla="*/ 93161 h 93410"/>
                <a:gd name="connsiteX1" fmla="*/ 15535 w 92220"/>
                <a:gd name="connsiteY1" fmla="*/ 65867 h 93410"/>
                <a:gd name="connsiteX2" fmla="*/ 2231 w 92220"/>
                <a:gd name="connsiteY2" fmla="*/ 42275 h 93410"/>
                <a:gd name="connsiteX3" fmla="*/ 996 w 92220"/>
                <a:gd name="connsiteY3" fmla="*/ 20467 h 93410"/>
                <a:gd name="connsiteX4" fmla="*/ 37619 w 92220"/>
                <a:gd name="connsiteY4" fmla="*/ 2773 h 93410"/>
                <a:gd name="connsiteX5" fmla="*/ 50786 w 92220"/>
                <a:gd name="connsiteY5" fmla="*/ 20192 h 93410"/>
                <a:gd name="connsiteX6" fmla="*/ 55037 w 92220"/>
                <a:gd name="connsiteY6" fmla="*/ 26227 h 93410"/>
                <a:gd name="connsiteX7" fmla="*/ 58466 w 92220"/>
                <a:gd name="connsiteY7" fmla="*/ 30342 h 93410"/>
                <a:gd name="connsiteX8" fmla="*/ 63541 w 92220"/>
                <a:gd name="connsiteY8" fmla="*/ 35143 h 93410"/>
                <a:gd name="connsiteX9" fmla="*/ 66697 w 92220"/>
                <a:gd name="connsiteY9" fmla="*/ 37337 h 93410"/>
                <a:gd name="connsiteX10" fmla="*/ 70674 w 92220"/>
                <a:gd name="connsiteY10" fmla="*/ 39532 h 93410"/>
                <a:gd name="connsiteX11" fmla="*/ 74926 w 92220"/>
                <a:gd name="connsiteY11" fmla="*/ 41041 h 93410"/>
                <a:gd name="connsiteX12" fmla="*/ 91523 w 92220"/>
                <a:gd name="connsiteY12" fmla="*/ 72451 h 93410"/>
                <a:gd name="connsiteX13" fmla="*/ 69851 w 92220"/>
                <a:gd name="connsiteY13" fmla="*/ 93025 h 93410"/>
                <a:gd name="connsiteX14" fmla="*/ 62445 w 92220"/>
                <a:gd name="connsiteY14" fmla="*/ 93161 h 9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2220" h="93410">
                  <a:moveTo>
                    <a:pt x="62445" y="93161"/>
                  </a:moveTo>
                  <a:cubicBezTo>
                    <a:pt x="43928" y="90144"/>
                    <a:pt x="27469" y="80268"/>
                    <a:pt x="15535" y="65867"/>
                  </a:cubicBezTo>
                  <a:cubicBezTo>
                    <a:pt x="9775" y="58871"/>
                    <a:pt x="4837" y="51053"/>
                    <a:pt x="2231" y="42275"/>
                  </a:cubicBezTo>
                  <a:cubicBezTo>
                    <a:pt x="173" y="35280"/>
                    <a:pt x="-923" y="27599"/>
                    <a:pt x="996" y="20467"/>
                  </a:cubicBezTo>
                  <a:cubicBezTo>
                    <a:pt x="5386" y="4556"/>
                    <a:pt x="22120" y="-5045"/>
                    <a:pt x="37619" y="2773"/>
                  </a:cubicBezTo>
                  <a:cubicBezTo>
                    <a:pt x="45025" y="6476"/>
                    <a:pt x="48043" y="13060"/>
                    <a:pt x="50786" y="20192"/>
                  </a:cubicBezTo>
                  <a:cubicBezTo>
                    <a:pt x="52158" y="22250"/>
                    <a:pt x="53529" y="24307"/>
                    <a:pt x="55037" y="26227"/>
                  </a:cubicBezTo>
                  <a:cubicBezTo>
                    <a:pt x="56135" y="27599"/>
                    <a:pt x="57370" y="29108"/>
                    <a:pt x="58466" y="30342"/>
                  </a:cubicBezTo>
                  <a:cubicBezTo>
                    <a:pt x="60112" y="31988"/>
                    <a:pt x="61895" y="33634"/>
                    <a:pt x="63541" y="35143"/>
                  </a:cubicBezTo>
                  <a:cubicBezTo>
                    <a:pt x="64502" y="35966"/>
                    <a:pt x="65599" y="36652"/>
                    <a:pt x="66697" y="37337"/>
                  </a:cubicBezTo>
                  <a:cubicBezTo>
                    <a:pt x="67931" y="38161"/>
                    <a:pt x="69303" y="38846"/>
                    <a:pt x="70674" y="39532"/>
                  </a:cubicBezTo>
                  <a:cubicBezTo>
                    <a:pt x="72046" y="40081"/>
                    <a:pt x="73417" y="40629"/>
                    <a:pt x="74926" y="41041"/>
                  </a:cubicBezTo>
                  <a:cubicBezTo>
                    <a:pt x="87544" y="45155"/>
                    <a:pt x="94540" y="59969"/>
                    <a:pt x="91523" y="72451"/>
                  </a:cubicBezTo>
                  <a:cubicBezTo>
                    <a:pt x="89191" y="82600"/>
                    <a:pt x="80138" y="91241"/>
                    <a:pt x="69851" y="93025"/>
                  </a:cubicBezTo>
                  <a:cubicBezTo>
                    <a:pt x="67382" y="93436"/>
                    <a:pt x="64913" y="93573"/>
                    <a:pt x="62445" y="93161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49" name="任意多边形: 形状 1348"/>
            <p:cNvSpPr/>
            <p:nvPr/>
          </p:nvSpPr>
          <p:spPr>
            <a:xfrm>
              <a:off x="8610382" y="5304770"/>
              <a:ext cx="159913" cy="145556"/>
            </a:xfrm>
            <a:custGeom>
              <a:avLst/>
              <a:gdLst>
                <a:gd name="connsiteX0" fmla="*/ 62443 w 159913"/>
                <a:gd name="connsiteY0" fmla="*/ 145556 h 145556"/>
                <a:gd name="connsiteX1" fmla="*/ 25410 w 159913"/>
                <a:gd name="connsiteY1" fmla="*/ 132389 h 145556"/>
                <a:gd name="connsiteX2" fmla="*/ 12517 w 159913"/>
                <a:gd name="connsiteY2" fmla="*/ 119359 h 145556"/>
                <a:gd name="connsiteX3" fmla="*/ 3465 w 159913"/>
                <a:gd name="connsiteY3" fmla="*/ 103037 h 145556"/>
                <a:gd name="connsiteX4" fmla="*/ 584 w 159913"/>
                <a:gd name="connsiteY4" fmla="*/ 88086 h 145556"/>
                <a:gd name="connsiteX5" fmla="*/ 36 w 159913"/>
                <a:gd name="connsiteY5" fmla="*/ 73410 h 145556"/>
                <a:gd name="connsiteX6" fmla="*/ 6619 w 159913"/>
                <a:gd name="connsiteY6" fmla="*/ 40218 h 145556"/>
                <a:gd name="connsiteX7" fmla="*/ 21021 w 159913"/>
                <a:gd name="connsiteY7" fmla="*/ 12374 h 145556"/>
                <a:gd name="connsiteX8" fmla="*/ 26233 w 159913"/>
                <a:gd name="connsiteY8" fmla="*/ 5379 h 145556"/>
                <a:gd name="connsiteX9" fmla="*/ 27193 w 159913"/>
                <a:gd name="connsiteY9" fmla="*/ 4144 h 145556"/>
                <a:gd name="connsiteX10" fmla="*/ 35697 w 159913"/>
                <a:gd name="connsiteY10" fmla="*/ 30 h 145556"/>
                <a:gd name="connsiteX11" fmla="*/ 41184 w 159913"/>
                <a:gd name="connsiteY11" fmla="*/ 2636 h 145556"/>
                <a:gd name="connsiteX12" fmla="*/ 43790 w 159913"/>
                <a:gd name="connsiteY12" fmla="*/ 7711 h 145556"/>
                <a:gd name="connsiteX13" fmla="*/ 43927 w 159913"/>
                <a:gd name="connsiteY13" fmla="*/ 7848 h 145556"/>
                <a:gd name="connsiteX14" fmla="*/ 43790 w 159913"/>
                <a:gd name="connsiteY14" fmla="*/ 7711 h 145556"/>
                <a:gd name="connsiteX15" fmla="*/ 43790 w 159913"/>
                <a:gd name="connsiteY15" fmla="*/ 7711 h 145556"/>
                <a:gd name="connsiteX16" fmla="*/ 44064 w 159913"/>
                <a:gd name="connsiteY16" fmla="*/ 7985 h 145556"/>
                <a:gd name="connsiteX17" fmla="*/ 43790 w 159913"/>
                <a:gd name="connsiteY17" fmla="*/ 7711 h 145556"/>
                <a:gd name="connsiteX18" fmla="*/ 55723 w 159913"/>
                <a:gd name="connsiteY18" fmla="*/ 15940 h 145556"/>
                <a:gd name="connsiteX19" fmla="*/ 54625 w 159913"/>
                <a:gd name="connsiteY19" fmla="*/ 15254 h 145556"/>
                <a:gd name="connsiteX20" fmla="*/ 72182 w 159913"/>
                <a:gd name="connsiteY20" fmla="*/ 24170 h 145556"/>
                <a:gd name="connsiteX21" fmla="*/ 94950 w 159913"/>
                <a:gd name="connsiteY21" fmla="*/ 32948 h 145556"/>
                <a:gd name="connsiteX22" fmla="*/ 93716 w 159913"/>
                <a:gd name="connsiteY22" fmla="*/ 32537 h 145556"/>
                <a:gd name="connsiteX23" fmla="*/ 110175 w 159913"/>
                <a:gd name="connsiteY23" fmla="*/ 36514 h 145556"/>
                <a:gd name="connsiteX24" fmla="*/ 125263 w 159913"/>
                <a:gd name="connsiteY24" fmla="*/ 38023 h 145556"/>
                <a:gd name="connsiteX25" fmla="*/ 137058 w 159913"/>
                <a:gd name="connsiteY25" fmla="*/ 37886 h 145556"/>
                <a:gd name="connsiteX26" fmla="*/ 146385 w 159913"/>
                <a:gd name="connsiteY26" fmla="*/ 40903 h 145556"/>
                <a:gd name="connsiteX27" fmla="*/ 150363 w 159913"/>
                <a:gd name="connsiteY27" fmla="*/ 40629 h 145556"/>
                <a:gd name="connsiteX28" fmla="*/ 159690 w 159913"/>
                <a:gd name="connsiteY28" fmla="*/ 53796 h 145556"/>
                <a:gd name="connsiteX29" fmla="*/ 151323 w 159913"/>
                <a:gd name="connsiteY29" fmla="*/ 80543 h 145556"/>
                <a:gd name="connsiteX30" fmla="*/ 151872 w 159913"/>
                <a:gd name="connsiteY30" fmla="*/ 79171 h 145556"/>
                <a:gd name="connsiteX31" fmla="*/ 123754 w 159913"/>
                <a:gd name="connsiteY31" fmla="*/ 117164 h 145556"/>
                <a:gd name="connsiteX32" fmla="*/ 95088 w 159913"/>
                <a:gd name="connsiteY32" fmla="*/ 137464 h 145556"/>
                <a:gd name="connsiteX33" fmla="*/ 74376 w 159913"/>
                <a:gd name="connsiteY33" fmla="*/ 144048 h 145556"/>
                <a:gd name="connsiteX34" fmla="*/ 62443 w 159913"/>
                <a:gd name="connsiteY34" fmla="*/ 145556 h 145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59913" h="145556">
                  <a:moveTo>
                    <a:pt x="62443" y="145556"/>
                  </a:moveTo>
                  <a:cubicBezTo>
                    <a:pt x="49139" y="145419"/>
                    <a:pt x="36109" y="140344"/>
                    <a:pt x="25410" y="132389"/>
                  </a:cubicBezTo>
                  <a:cubicBezTo>
                    <a:pt x="20335" y="128823"/>
                    <a:pt x="16083" y="124297"/>
                    <a:pt x="12517" y="119359"/>
                  </a:cubicBezTo>
                  <a:cubicBezTo>
                    <a:pt x="8814" y="114421"/>
                    <a:pt x="5522" y="108935"/>
                    <a:pt x="3465" y="103037"/>
                  </a:cubicBezTo>
                  <a:cubicBezTo>
                    <a:pt x="1682" y="98236"/>
                    <a:pt x="996" y="93298"/>
                    <a:pt x="584" y="88086"/>
                  </a:cubicBezTo>
                  <a:cubicBezTo>
                    <a:pt x="173" y="83286"/>
                    <a:pt x="-102" y="78348"/>
                    <a:pt x="36" y="73410"/>
                  </a:cubicBezTo>
                  <a:cubicBezTo>
                    <a:pt x="447" y="62163"/>
                    <a:pt x="2779" y="50779"/>
                    <a:pt x="6619" y="40218"/>
                  </a:cubicBezTo>
                  <a:cubicBezTo>
                    <a:pt x="10048" y="30479"/>
                    <a:pt x="15260" y="20878"/>
                    <a:pt x="21021" y="12374"/>
                  </a:cubicBezTo>
                  <a:cubicBezTo>
                    <a:pt x="22667" y="9905"/>
                    <a:pt x="24450" y="7711"/>
                    <a:pt x="26233" y="5379"/>
                  </a:cubicBezTo>
                  <a:cubicBezTo>
                    <a:pt x="26508" y="4967"/>
                    <a:pt x="26919" y="4556"/>
                    <a:pt x="27193" y="4144"/>
                  </a:cubicBezTo>
                  <a:cubicBezTo>
                    <a:pt x="28976" y="1401"/>
                    <a:pt x="32405" y="-245"/>
                    <a:pt x="35697" y="30"/>
                  </a:cubicBezTo>
                  <a:cubicBezTo>
                    <a:pt x="37892" y="304"/>
                    <a:pt x="39812" y="1264"/>
                    <a:pt x="41184" y="2636"/>
                  </a:cubicBezTo>
                  <a:cubicBezTo>
                    <a:pt x="42692" y="4007"/>
                    <a:pt x="43515" y="5790"/>
                    <a:pt x="43790" y="7711"/>
                  </a:cubicBezTo>
                  <a:cubicBezTo>
                    <a:pt x="43790" y="7711"/>
                    <a:pt x="43790" y="7711"/>
                    <a:pt x="43927" y="7848"/>
                  </a:cubicBezTo>
                  <a:cubicBezTo>
                    <a:pt x="43927" y="7848"/>
                    <a:pt x="43790" y="7711"/>
                    <a:pt x="43790" y="7711"/>
                  </a:cubicBezTo>
                  <a:lnTo>
                    <a:pt x="43790" y="7711"/>
                  </a:lnTo>
                  <a:cubicBezTo>
                    <a:pt x="43927" y="7848"/>
                    <a:pt x="44064" y="7848"/>
                    <a:pt x="44064" y="7985"/>
                  </a:cubicBezTo>
                  <a:cubicBezTo>
                    <a:pt x="44064" y="7848"/>
                    <a:pt x="43927" y="7848"/>
                    <a:pt x="43790" y="7711"/>
                  </a:cubicBezTo>
                  <a:cubicBezTo>
                    <a:pt x="47493" y="10865"/>
                    <a:pt x="51608" y="13471"/>
                    <a:pt x="55723" y="15940"/>
                  </a:cubicBezTo>
                  <a:cubicBezTo>
                    <a:pt x="55311" y="15666"/>
                    <a:pt x="55037" y="15529"/>
                    <a:pt x="54625" y="15254"/>
                  </a:cubicBezTo>
                  <a:cubicBezTo>
                    <a:pt x="60249" y="18683"/>
                    <a:pt x="66147" y="21564"/>
                    <a:pt x="72182" y="24170"/>
                  </a:cubicBezTo>
                  <a:cubicBezTo>
                    <a:pt x="79588" y="27462"/>
                    <a:pt x="87132" y="30479"/>
                    <a:pt x="94950" y="32948"/>
                  </a:cubicBezTo>
                  <a:cubicBezTo>
                    <a:pt x="94539" y="32811"/>
                    <a:pt x="94127" y="32674"/>
                    <a:pt x="93716" y="32537"/>
                  </a:cubicBezTo>
                  <a:cubicBezTo>
                    <a:pt x="99065" y="34182"/>
                    <a:pt x="104689" y="35554"/>
                    <a:pt x="110175" y="36514"/>
                  </a:cubicBezTo>
                  <a:cubicBezTo>
                    <a:pt x="115250" y="37337"/>
                    <a:pt x="120188" y="37749"/>
                    <a:pt x="125263" y="38023"/>
                  </a:cubicBezTo>
                  <a:cubicBezTo>
                    <a:pt x="129103" y="38160"/>
                    <a:pt x="133218" y="38297"/>
                    <a:pt x="137058" y="37886"/>
                  </a:cubicBezTo>
                  <a:cubicBezTo>
                    <a:pt x="140625" y="37474"/>
                    <a:pt x="144054" y="38709"/>
                    <a:pt x="146385" y="40903"/>
                  </a:cubicBezTo>
                  <a:cubicBezTo>
                    <a:pt x="147620" y="40492"/>
                    <a:pt x="148991" y="40355"/>
                    <a:pt x="150363" y="40629"/>
                  </a:cubicBezTo>
                  <a:cubicBezTo>
                    <a:pt x="156947" y="41315"/>
                    <a:pt x="160924" y="47624"/>
                    <a:pt x="159690" y="53796"/>
                  </a:cubicBezTo>
                  <a:cubicBezTo>
                    <a:pt x="157907" y="63123"/>
                    <a:pt x="155164" y="71901"/>
                    <a:pt x="151323" y="80543"/>
                  </a:cubicBezTo>
                  <a:cubicBezTo>
                    <a:pt x="151460" y="80131"/>
                    <a:pt x="151735" y="79720"/>
                    <a:pt x="151872" y="79171"/>
                  </a:cubicBezTo>
                  <a:cubicBezTo>
                    <a:pt x="145288" y="93573"/>
                    <a:pt x="135275" y="106329"/>
                    <a:pt x="123754" y="117164"/>
                  </a:cubicBezTo>
                  <a:cubicBezTo>
                    <a:pt x="115250" y="125120"/>
                    <a:pt x="105649" y="132526"/>
                    <a:pt x="95088" y="137464"/>
                  </a:cubicBezTo>
                  <a:cubicBezTo>
                    <a:pt x="88504" y="140481"/>
                    <a:pt x="81509" y="142813"/>
                    <a:pt x="74376" y="144048"/>
                  </a:cubicBezTo>
                  <a:cubicBezTo>
                    <a:pt x="70536" y="145282"/>
                    <a:pt x="66558" y="145556"/>
                    <a:pt x="62443" y="145556"/>
                  </a:cubicBezTo>
                  <a:close/>
                </a:path>
              </a:pathLst>
            </a:custGeom>
            <a:solidFill>
              <a:srgbClr val="FF5B6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0" name="任意多边形: 形状 1349"/>
            <p:cNvSpPr/>
            <p:nvPr/>
          </p:nvSpPr>
          <p:spPr>
            <a:xfrm>
              <a:off x="8639770" y="5332770"/>
              <a:ext cx="52943" cy="114127"/>
            </a:xfrm>
            <a:custGeom>
              <a:avLst/>
              <a:gdLst>
                <a:gd name="connsiteX0" fmla="*/ 48554 w 52943"/>
                <a:gd name="connsiteY0" fmla="*/ 17155 h 114127"/>
                <a:gd name="connsiteX1" fmla="*/ 35250 w 52943"/>
                <a:gd name="connsiteY1" fmla="*/ 49114 h 114127"/>
                <a:gd name="connsiteX2" fmla="*/ 23043 w 52943"/>
                <a:gd name="connsiteY2" fmla="*/ 83267 h 114127"/>
                <a:gd name="connsiteX3" fmla="*/ 14264 w 52943"/>
                <a:gd name="connsiteY3" fmla="*/ 114128 h 114127"/>
                <a:gd name="connsiteX4" fmla="*/ 0 w 52943"/>
                <a:gd name="connsiteY4" fmla="*/ 107132 h 114127"/>
                <a:gd name="connsiteX5" fmla="*/ 7818 w 52943"/>
                <a:gd name="connsiteY5" fmla="*/ 80112 h 114127"/>
                <a:gd name="connsiteX6" fmla="*/ 19751 w 52943"/>
                <a:gd name="connsiteY6" fmla="*/ 48291 h 114127"/>
                <a:gd name="connsiteX7" fmla="*/ 32918 w 52943"/>
                <a:gd name="connsiteY7" fmla="*/ 18664 h 114127"/>
                <a:gd name="connsiteX8" fmla="*/ 38816 w 52943"/>
                <a:gd name="connsiteY8" fmla="*/ 7280 h 114127"/>
                <a:gd name="connsiteX9" fmla="*/ 42108 w 52943"/>
                <a:gd name="connsiteY9" fmla="*/ 2205 h 114127"/>
                <a:gd name="connsiteX10" fmla="*/ 42245 w 52943"/>
                <a:gd name="connsiteY10" fmla="*/ 2068 h 114127"/>
                <a:gd name="connsiteX11" fmla="*/ 42382 w 52943"/>
                <a:gd name="connsiteY11" fmla="*/ 2068 h 114127"/>
                <a:gd name="connsiteX12" fmla="*/ 42931 w 52943"/>
                <a:gd name="connsiteY12" fmla="*/ 1519 h 114127"/>
                <a:gd name="connsiteX13" fmla="*/ 46634 w 52943"/>
                <a:gd name="connsiteY13" fmla="*/ 10 h 114127"/>
                <a:gd name="connsiteX14" fmla="*/ 51983 w 52943"/>
                <a:gd name="connsiteY14" fmla="*/ 2891 h 114127"/>
                <a:gd name="connsiteX15" fmla="*/ 52395 w 52943"/>
                <a:gd name="connsiteY15" fmla="*/ 3577 h 114127"/>
                <a:gd name="connsiteX16" fmla="*/ 52395 w 52943"/>
                <a:gd name="connsiteY16" fmla="*/ 3714 h 114127"/>
                <a:gd name="connsiteX17" fmla="*/ 52944 w 52943"/>
                <a:gd name="connsiteY17" fmla="*/ 6183 h 114127"/>
                <a:gd name="connsiteX18" fmla="*/ 51983 w 52943"/>
                <a:gd name="connsiteY18" fmla="*/ 10709 h 114127"/>
                <a:gd name="connsiteX19" fmla="*/ 48554 w 52943"/>
                <a:gd name="connsiteY19" fmla="*/ 17155 h 114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2943" h="114127">
                  <a:moveTo>
                    <a:pt x="48554" y="17155"/>
                  </a:moveTo>
                  <a:cubicBezTo>
                    <a:pt x="43754" y="27717"/>
                    <a:pt x="39502" y="38415"/>
                    <a:pt x="35250" y="49114"/>
                  </a:cubicBezTo>
                  <a:cubicBezTo>
                    <a:pt x="30861" y="60361"/>
                    <a:pt x="26472" y="71608"/>
                    <a:pt x="23043" y="83267"/>
                  </a:cubicBezTo>
                  <a:cubicBezTo>
                    <a:pt x="19751" y="93416"/>
                    <a:pt x="16870" y="103703"/>
                    <a:pt x="14264" y="114128"/>
                  </a:cubicBezTo>
                  <a:cubicBezTo>
                    <a:pt x="9327" y="112344"/>
                    <a:pt x="4526" y="109876"/>
                    <a:pt x="0" y="107132"/>
                  </a:cubicBezTo>
                  <a:cubicBezTo>
                    <a:pt x="2469" y="98080"/>
                    <a:pt x="5212" y="89027"/>
                    <a:pt x="7818" y="80112"/>
                  </a:cubicBezTo>
                  <a:cubicBezTo>
                    <a:pt x="11247" y="69276"/>
                    <a:pt x="15362" y="58715"/>
                    <a:pt x="19751" y="48291"/>
                  </a:cubicBezTo>
                  <a:cubicBezTo>
                    <a:pt x="23866" y="38278"/>
                    <a:pt x="28255" y="28403"/>
                    <a:pt x="32918" y="18664"/>
                  </a:cubicBezTo>
                  <a:cubicBezTo>
                    <a:pt x="34701" y="14824"/>
                    <a:pt x="36759" y="10983"/>
                    <a:pt x="38816" y="7280"/>
                  </a:cubicBezTo>
                  <a:cubicBezTo>
                    <a:pt x="39776" y="5497"/>
                    <a:pt x="40736" y="3577"/>
                    <a:pt x="42108" y="2205"/>
                  </a:cubicBezTo>
                  <a:lnTo>
                    <a:pt x="42245" y="2068"/>
                  </a:lnTo>
                  <a:cubicBezTo>
                    <a:pt x="42382" y="2068"/>
                    <a:pt x="42382" y="2068"/>
                    <a:pt x="42382" y="2068"/>
                  </a:cubicBezTo>
                  <a:cubicBezTo>
                    <a:pt x="42519" y="1793"/>
                    <a:pt x="42657" y="1657"/>
                    <a:pt x="42931" y="1519"/>
                  </a:cubicBezTo>
                  <a:cubicBezTo>
                    <a:pt x="43891" y="559"/>
                    <a:pt x="45125" y="10"/>
                    <a:pt x="46634" y="10"/>
                  </a:cubicBezTo>
                  <a:cubicBezTo>
                    <a:pt x="48692" y="-127"/>
                    <a:pt x="50749" y="1108"/>
                    <a:pt x="51983" y="2891"/>
                  </a:cubicBezTo>
                  <a:cubicBezTo>
                    <a:pt x="52121" y="3165"/>
                    <a:pt x="52258" y="3302"/>
                    <a:pt x="52395" y="3577"/>
                  </a:cubicBezTo>
                  <a:lnTo>
                    <a:pt x="52395" y="3714"/>
                  </a:lnTo>
                  <a:cubicBezTo>
                    <a:pt x="52669" y="4674"/>
                    <a:pt x="52944" y="5360"/>
                    <a:pt x="52944" y="6183"/>
                  </a:cubicBezTo>
                  <a:cubicBezTo>
                    <a:pt x="52944" y="7691"/>
                    <a:pt x="52532" y="9063"/>
                    <a:pt x="51983" y="10709"/>
                  </a:cubicBezTo>
                  <a:cubicBezTo>
                    <a:pt x="50749" y="12767"/>
                    <a:pt x="49515" y="15098"/>
                    <a:pt x="48554" y="17155"/>
                  </a:cubicBezTo>
                  <a:close/>
                </a:path>
              </a:pathLst>
            </a:custGeom>
            <a:solidFill>
              <a:srgbClr val="E4353C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1" name="任意多边形: 形状 1350"/>
            <p:cNvSpPr/>
            <p:nvPr/>
          </p:nvSpPr>
          <p:spPr>
            <a:xfrm>
              <a:off x="8429944" y="5354398"/>
              <a:ext cx="106977" cy="118283"/>
            </a:xfrm>
            <a:custGeom>
              <a:avLst/>
              <a:gdLst>
                <a:gd name="connsiteX0" fmla="*/ 34398 w 106977"/>
                <a:gd name="connsiteY0" fmla="*/ 114445 h 118283"/>
                <a:gd name="connsiteX1" fmla="*/ 245 w 106977"/>
                <a:gd name="connsiteY1" fmla="*/ 55329 h 118283"/>
                <a:gd name="connsiteX2" fmla="*/ 10944 w 106977"/>
                <a:gd name="connsiteY2" fmla="*/ 26937 h 118283"/>
                <a:gd name="connsiteX3" fmla="*/ 25346 w 106977"/>
                <a:gd name="connsiteY3" fmla="*/ 12672 h 118283"/>
                <a:gd name="connsiteX4" fmla="*/ 34261 w 106977"/>
                <a:gd name="connsiteY4" fmla="*/ 7735 h 118283"/>
                <a:gd name="connsiteX5" fmla="*/ 61282 w 106977"/>
                <a:gd name="connsiteY5" fmla="*/ 328 h 118283"/>
                <a:gd name="connsiteX6" fmla="*/ 96257 w 106977"/>
                <a:gd name="connsiteY6" fmla="*/ 22136 h 118283"/>
                <a:gd name="connsiteX7" fmla="*/ 105859 w 106977"/>
                <a:gd name="connsiteY7" fmla="*/ 47237 h 118283"/>
                <a:gd name="connsiteX8" fmla="*/ 99824 w 106977"/>
                <a:gd name="connsiteY8" fmla="*/ 89345 h 118283"/>
                <a:gd name="connsiteX9" fmla="*/ 74037 w 106977"/>
                <a:gd name="connsiteY9" fmla="*/ 114034 h 118283"/>
                <a:gd name="connsiteX10" fmla="*/ 61967 w 106977"/>
                <a:gd name="connsiteY10" fmla="*/ 117600 h 118283"/>
                <a:gd name="connsiteX11" fmla="*/ 34398 w 106977"/>
                <a:gd name="connsiteY11" fmla="*/ 114445 h 118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977" h="118283">
                  <a:moveTo>
                    <a:pt x="34398" y="114445"/>
                  </a:moveTo>
                  <a:cubicBezTo>
                    <a:pt x="10670" y="104158"/>
                    <a:pt x="-1949" y="80841"/>
                    <a:pt x="245" y="55329"/>
                  </a:cubicBezTo>
                  <a:cubicBezTo>
                    <a:pt x="1068" y="45591"/>
                    <a:pt x="5183" y="34755"/>
                    <a:pt x="10944" y="26937"/>
                  </a:cubicBezTo>
                  <a:cubicBezTo>
                    <a:pt x="15059" y="21314"/>
                    <a:pt x="19722" y="16650"/>
                    <a:pt x="25346" y="12672"/>
                  </a:cubicBezTo>
                  <a:cubicBezTo>
                    <a:pt x="28226" y="10615"/>
                    <a:pt x="31244" y="8969"/>
                    <a:pt x="34261" y="7735"/>
                  </a:cubicBezTo>
                  <a:cubicBezTo>
                    <a:pt x="41942" y="1974"/>
                    <a:pt x="51680" y="-1044"/>
                    <a:pt x="61282" y="328"/>
                  </a:cubicBezTo>
                  <a:cubicBezTo>
                    <a:pt x="75683" y="2249"/>
                    <a:pt x="88302" y="9792"/>
                    <a:pt x="96257" y="22136"/>
                  </a:cubicBezTo>
                  <a:cubicBezTo>
                    <a:pt x="101195" y="29817"/>
                    <a:pt x="104076" y="38184"/>
                    <a:pt x="105859" y="47237"/>
                  </a:cubicBezTo>
                  <a:cubicBezTo>
                    <a:pt x="108465" y="61090"/>
                    <a:pt x="106544" y="77000"/>
                    <a:pt x="99824" y="89345"/>
                  </a:cubicBezTo>
                  <a:cubicBezTo>
                    <a:pt x="93926" y="100044"/>
                    <a:pt x="85422" y="109096"/>
                    <a:pt x="74037" y="114034"/>
                  </a:cubicBezTo>
                  <a:cubicBezTo>
                    <a:pt x="70197" y="115680"/>
                    <a:pt x="66082" y="116914"/>
                    <a:pt x="61967" y="117600"/>
                  </a:cubicBezTo>
                  <a:cubicBezTo>
                    <a:pt x="52641" y="119109"/>
                    <a:pt x="43039" y="118148"/>
                    <a:pt x="34398" y="114445"/>
                  </a:cubicBezTo>
                  <a:close/>
                </a:path>
              </a:pathLst>
            </a:custGeom>
            <a:solidFill>
              <a:srgbClr val="FF5B61">
                <a:alpha val="67000"/>
              </a:srgbClr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2" name="任意多边形: 形状 1351"/>
            <p:cNvSpPr/>
            <p:nvPr/>
          </p:nvSpPr>
          <p:spPr>
            <a:xfrm>
              <a:off x="8957484" y="5285033"/>
              <a:ext cx="110389" cy="113175"/>
            </a:xfrm>
            <a:custGeom>
              <a:avLst/>
              <a:gdLst>
                <a:gd name="connsiteX0" fmla="*/ 9687 w 110389"/>
                <a:gd name="connsiteY0" fmla="*/ 86837 h 113175"/>
                <a:gd name="connsiteX1" fmla="*/ 8041 w 110389"/>
                <a:gd name="connsiteY1" fmla="*/ 83820 h 113175"/>
                <a:gd name="connsiteX2" fmla="*/ 1594 w 110389"/>
                <a:gd name="connsiteY2" fmla="*/ 43769 h 113175"/>
                <a:gd name="connsiteX3" fmla="*/ 25460 w 110389"/>
                <a:gd name="connsiteY3" fmla="*/ 8656 h 113175"/>
                <a:gd name="connsiteX4" fmla="*/ 54401 w 110389"/>
                <a:gd name="connsiteY4" fmla="*/ 15 h 113175"/>
                <a:gd name="connsiteX5" fmla="*/ 86085 w 110389"/>
                <a:gd name="connsiteY5" fmla="*/ 9616 h 113175"/>
                <a:gd name="connsiteX6" fmla="*/ 105699 w 110389"/>
                <a:gd name="connsiteY6" fmla="*/ 33071 h 113175"/>
                <a:gd name="connsiteX7" fmla="*/ 108853 w 110389"/>
                <a:gd name="connsiteY7" fmla="*/ 69830 h 113175"/>
                <a:gd name="connsiteX8" fmla="*/ 91433 w 110389"/>
                <a:gd name="connsiteY8" fmla="*/ 98770 h 113175"/>
                <a:gd name="connsiteX9" fmla="*/ 63041 w 110389"/>
                <a:gd name="connsiteY9" fmla="*/ 112349 h 113175"/>
                <a:gd name="connsiteX10" fmla="*/ 61395 w 110389"/>
                <a:gd name="connsiteY10" fmla="*/ 112624 h 113175"/>
                <a:gd name="connsiteX11" fmla="*/ 9687 w 110389"/>
                <a:gd name="connsiteY11" fmla="*/ 86837 h 1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389" h="113175">
                  <a:moveTo>
                    <a:pt x="9687" y="86837"/>
                  </a:moveTo>
                  <a:cubicBezTo>
                    <a:pt x="9137" y="85877"/>
                    <a:pt x="8589" y="84780"/>
                    <a:pt x="8041" y="83820"/>
                  </a:cubicBezTo>
                  <a:cubicBezTo>
                    <a:pt x="-52" y="72024"/>
                    <a:pt x="-1698" y="57760"/>
                    <a:pt x="1594" y="43769"/>
                  </a:cubicBezTo>
                  <a:cubicBezTo>
                    <a:pt x="4886" y="29916"/>
                    <a:pt x="12841" y="16063"/>
                    <a:pt x="25460" y="8656"/>
                  </a:cubicBezTo>
                  <a:cubicBezTo>
                    <a:pt x="34513" y="3444"/>
                    <a:pt x="43839" y="289"/>
                    <a:pt x="54401" y="15"/>
                  </a:cubicBezTo>
                  <a:cubicBezTo>
                    <a:pt x="65511" y="-259"/>
                    <a:pt x="77032" y="3170"/>
                    <a:pt x="86085" y="9616"/>
                  </a:cubicBezTo>
                  <a:cubicBezTo>
                    <a:pt x="94726" y="15789"/>
                    <a:pt x="101035" y="23607"/>
                    <a:pt x="105699" y="33071"/>
                  </a:cubicBezTo>
                  <a:cubicBezTo>
                    <a:pt x="111185" y="44455"/>
                    <a:pt x="111322" y="57622"/>
                    <a:pt x="108853" y="69830"/>
                  </a:cubicBezTo>
                  <a:cubicBezTo>
                    <a:pt x="106522" y="80802"/>
                    <a:pt x="99801" y="91364"/>
                    <a:pt x="91433" y="98770"/>
                  </a:cubicBezTo>
                  <a:cubicBezTo>
                    <a:pt x="83204" y="106040"/>
                    <a:pt x="73740" y="110017"/>
                    <a:pt x="63041" y="112349"/>
                  </a:cubicBezTo>
                  <a:cubicBezTo>
                    <a:pt x="62493" y="112486"/>
                    <a:pt x="61945" y="112624"/>
                    <a:pt x="61395" y="112624"/>
                  </a:cubicBezTo>
                  <a:cubicBezTo>
                    <a:pt x="41233" y="115915"/>
                    <a:pt x="19562" y="104120"/>
                    <a:pt x="9687" y="86837"/>
                  </a:cubicBezTo>
                  <a:close/>
                </a:path>
              </a:pathLst>
            </a:custGeom>
            <a:solidFill>
              <a:srgbClr val="FF5B61">
                <a:alpha val="67000"/>
              </a:srgbClr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3" name="任意多边形: 形状 1352"/>
            <p:cNvSpPr/>
            <p:nvPr/>
          </p:nvSpPr>
          <p:spPr>
            <a:xfrm>
              <a:off x="7927571" y="4301022"/>
              <a:ext cx="169234" cy="185343"/>
            </a:xfrm>
            <a:custGeom>
              <a:avLst/>
              <a:gdLst>
                <a:gd name="connsiteX0" fmla="*/ 84966 w 169234"/>
                <a:gd name="connsiteY0" fmla="*/ 184932 h 185343"/>
                <a:gd name="connsiteX1" fmla="*/ 60963 w 169234"/>
                <a:gd name="connsiteY1" fmla="*/ 183698 h 185343"/>
                <a:gd name="connsiteX2" fmla="*/ 7882 w 169234"/>
                <a:gd name="connsiteY2" fmla="*/ 141590 h 185343"/>
                <a:gd name="connsiteX3" fmla="*/ 2945 w 169234"/>
                <a:gd name="connsiteY3" fmla="*/ 83434 h 185343"/>
                <a:gd name="connsiteX4" fmla="*/ 50676 w 169234"/>
                <a:gd name="connsiteY4" fmla="*/ 11562 h 185343"/>
                <a:gd name="connsiteX5" fmla="*/ 120491 w 169234"/>
                <a:gd name="connsiteY5" fmla="*/ 4704 h 185343"/>
                <a:gd name="connsiteX6" fmla="*/ 159581 w 169234"/>
                <a:gd name="connsiteY6" fmla="*/ 40503 h 185343"/>
                <a:gd name="connsiteX7" fmla="*/ 168908 w 169234"/>
                <a:gd name="connsiteY7" fmla="*/ 76439 h 185343"/>
                <a:gd name="connsiteX8" fmla="*/ 157387 w 169234"/>
                <a:gd name="connsiteY8" fmla="*/ 128422 h 185343"/>
                <a:gd name="connsiteX9" fmla="*/ 127349 w 169234"/>
                <a:gd name="connsiteY9" fmla="*/ 167787 h 185343"/>
                <a:gd name="connsiteX10" fmla="*/ 91961 w 169234"/>
                <a:gd name="connsiteY10" fmla="*/ 184109 h 185343"/>
                <a:gd name="connsiteX11" fmla="*/ 84966 w 169234"/>
                <a:gd name="connsiteY11" fmla="*/ 184932 h 18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234" h="185343">
                  <a:moveTo>
                    <a:pt x="84966" y="184932"/>
                  </a:moveTo>
                  <a:cubicBezTo>
                    <a:pt x="77011" y="185755"/>
                    <a:pt x="68919" y="185344"/>
                    <a:pt x="60963" y="183698"/>
                  </a:cubicBezTo>
                  <a:cubicBezTo>
                    <a:pt x="37097" y="178486"/>
                    <a:pt x="19129" y="162438"/>
                    <a:pt x="7882" y="141590"/>
                  </a:cubicBezTo>
                  <a:cubicBezTo>
                    <a:pt x="-1582" y="123896"/>
                    <a:pt x="-1582" y="102499"/>
                    <a:pt x="2945" y="83434"/>
                  </a:cubicBezTo>
                  <a:cubicBezTo>
                    <a:pt x="9665" y="55316"/>
                    <a:pt x="24753" y="26513"/>
                    <a:pt x="50676" y="11562"/>
                  </a:cubicBezTo>
                  <a:cubicBezTo>
                    <a:pt x="72348" y="-782"/>
                    <a:pt x="96762" y="-3525"/>
                    <a:pt x="120491" y="4704"/>
                  </a:cubicBezTo>
                  <a:cubicBezTo>
                    <a:pt x="137773" y="10602"/>
                    <a:pt x="151077" y="24730"/>
                    <a:pt x="159581" y="40503"/>
                  </a:cubicBezTo>
                  <a:cubicBezTo>
                    <a:pt x="165616" y="51750"/>
                    <a:pt x="167674" y="63820"/>
                    <a:pt x="168908" y="76439"/>
                  </a:cubicBezTo>
                  <a:cubicBezTo>
                    <a:pt x="170691" y="93995"/>
                    <a:pt x="164931" y="112786"/>
                    <a:pt x="157387" y="128422"/>
                  </a:cubicBezTo>
                  <a:cubicBezTo>
                    <a:pt x="150392" y="143236"/>
                    <a:pt x="140242" y="157363"/>
                    <a:pt x="127349" y="167787"/>
                  </a:cubicBezTo>
                  <a:cubicBezTo>
                    <a:pt x="116925" y="176154"/>
                    <a:pt x="104717" y="182052"/>
                    <a:pt x="91961" y="184109"/>
                  </a:cubicBezTo>
                  <a:cubicBezTo>
                    <a:pt x="89904" y="184521"/>
                    <a:pt x="87435" y="184795"/>
                    <a:pt x="84966" y="184932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4" name="任意多边形: 形状 1353"/>
            <p:cNvSpPr/>
            <p:nvPr/>
          </p:nvSpPr>
          <p:spPr>
            <a:xfrm>
              <a:off x="8264411" y="3920567"/>
              <a:ext cx="169669" cy="162790"/>
            </a:xfrm>
            <a:custGeom>
              <a:avLst/>
              <a:gdLst>
                <a:gd name="connsiteX0" fmla="*/ 30814 w 169669"/>
                <a:gd name="connsiteY0" fmla="*/ 149518 h 162790"/>
                <a:gd name="connsiteX1" fmla="*/ 10239 w 169669"/>
                <a:gd name="connsiteY1" fmla="*/ 53780 h 162790"/>
                <a:gd name="connsiteX2" fmla="*/ 50838 w 169669"/>
                <a:gd name="connsiteY2" fmla="*/ 14416 h 162790"/>
                <a:gd name="connsiteX3" fmla="*/ 106114 w 169669"/>
                <a:gd name="connsiteY3" fmla="*/ 288 h 162790"/>
                <a:gd name="connsiteX4" fmla="*/ 137113 w 169669"/>
                <a:gd name="connsiteY4" fmla="*/ 13455 h 162790"/>
                <a:gd name="connsiteX5" fmla="*/ 145753 w 169669"/>
                <a:gd name="connsiteY5" fmla="*/ 20039 h 162790"/>
                <a:gd name="connsiteX6" fmla="*/ 168522 w 169669"/>
                <a:gd name="connsiteY6" fmla="*/ 62147 h 162790"/>
                <a:gd name="connsiteX7" fmla="*/ 155629 w 169669"/>
                <a:gd name="connsiteY7" fmla="*/ 118520 h 162790"/>
                <a:gd name="connsiteX8" fmla="*/ 88832 w 169669"/>
                <a:gd name="connsiteY8" fmla="*/ 161588 h 162790"/>
                <a:gd name="connsiteX9" fmla="*/ 30814 w 169669"/>
                <a:gd name="connsiteY9" fmla="*/ 149518 h 162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669" h="162790">
                  <a:moveTo>
                    <a:pt x="30814" y="149518"/>
                  </a:moveTo>
                  <a:cubicBezTo>
                    <a:pt x="364" y="128121"/>
                    <a:pt x="-9512" y="86013"/>
                    <a:pt x="10239" y="53780"/>
                  </a:cubicBezTo>
                  <a:cubicBezTo>
                    <a:pt x="20389" y="37321"/>
                    <a:pt x="33831" y="23742"/>
                    <a:pt x="50838" y="14416"/>
                  </a:cubicBezTo>
                  <a:cubicBezTo>
                    <a:pt x="67435" y="5226"/>
                    <a:pt x="86911" y="-1495"/>
                    <a:pt x="106114" y="288"/>
                  </a:cubicBezTo>
                  <a:cubicBezTo>
                    <a:pt x="117498" y="1248"/>
                    <a:pt x="129294" y="5226"/>
                    <a:pt x="137113" y="13455"/>
                  </a:cubicBezTo>
                  <a:cubicBezTo>
                    <a:pt x="140130" y="15513"/>
                    <a:pt x="143010" y="17707"/>
                    <a:pt x="145753" y="20039"/>
                  </a:cubicBezTo>
                  <a:cubicBezTo>
                    <a:pt x="158098" y="31286"/>
                    <a:pt x="165367" y="45825"/>
                    <a:pt x="168522" y="62147"/>
                  </a:cubicBezTo>
                  <a:cubicBezTo>
                    <a:pt x="172362" y="81624"/>
                    <a:pt x="166190" y="102198"/>
                    <a:pt x="155629" y="118520"/>
                  </a:cubicBezTo>
                  <a:cubicBezTo>
                    <a:pt x="141227" y="140877"/>
                    <a:pt x="115578" y="157062"/>
                    <a:pt x="88832" y="161588"/>
                  </a:cubicBezTo>
                  <a:cubicBezTo>
                    <a:pt x="68669" y="164880"/>
                    <a:pt x="48095" y="161588"/>
                    <a:pt x="30814" y="149518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5" name="任意多边形: 形状 1354"/>
            <p:cNvSpPr/>
            <p:nvPr/>
          </p:nvSpPr>
          <p:spPr>
            <a:xfrm>
              <a:off x="8368771" y="4299182"/>
              <a:ext cx="125292" cy="122589"/>
            </a:xfrm>
            <a:custGeom>
              <a:avLst/>
              <a:gdLst>
                <a:gd name="connsiteX0" fmla="*/ 53051 w 125292"/>
                <a:gd name="connsiteY0" fmla="*/ 120936 h 122589"/>
                <a:gd name="connsiteX1" fmla="*/ 20407 w 125292"/>
                <a:gd name="connsiteY1" fmla="*/ 100362 h 122589"/>
                <a:gd name="connsiteX2" fmla="*/ 12451 w 125292"/>
                <a:gd name="connsiteY2" fmla="*/ 92681 h 122589"/>
                <a:gd name="connsiteX3" fmla="*/ 14372 w 125292"/>
                <a:gd name="connsiteY3" fmla="*/ 20398 h 122589"/>
                <a:gd name="connsiteX4" fmla="*/ 67315 w 125292"/>
                <a:gd name="connsiteY4" fmla="*/ 98 h 122589"/>
                <a:gd name="connsiteX5" fmla="*/ 118888 w 125292"/>
                <a:gd name="connsiteY5" fmla="*/ 35485 h 122589"/>
                <a:gd name="connsiteX6" fmla="*/ 114088 w 125292"/>
                <a:gd name="connsiteY6" fmla="*/ 97619 h 122589"/>
                <a:gd name="connsiteX7" fmla="*/ 75408 w 125292"/>
                <a:gd name="connsiteY7" fmla="*/ 121622 h 122589"/>
                <a:gd name="connsiteX8" fmla="*/ 53051 w 125292"/>
                <a:gd name="connsiteY8" fmla="*/ 120936 h 122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292" h="122589">
                  <a:moveTo>
                    <a:pt x="53051" y="120936"/>
                  </a:moveTo>
                  <a:cubicBezTo>
                    <a:pt x="40158" y="117644"/>
                    <a:pt x="28500" y="110512"/>
                    <a:pt x="20407" y="100362"/>
                  </a:cubicBezTo>
                  <a:cubicBezTo>
                    <a:pt x="17526" y="98030"/>
                    <a:pt x="14784" y="95561"/>
                    <a:pt x="12451" y="92681"/>
                  </a:cubicBezTo>
                  <a:cubicBezTo>
                    <a:pt x="-5379" y="71284"/>
                    <a:pt x="-3459" y="40972"/>
                    <a:pt x="14372" y="20398"/>
                  </a:cubicBezTo>
                  <a:cubicBezTo>
                    <a:pt x="27540" y="5173"/>
                    <a:pt x="47839" y="-862"/>
                    <a:pt x="67315" y="98"/>
                  </a:cubicBezTo>
                  <a:cubicBezTo>
                    <a:pt x="89810" y="1195"/>
                    <a:pt x="108601" y="16283"/>
                    <a:pt x="118888" y="35485"/>
                  </a:cubicBezTo>
                  <a:cubicBezTo>
                    <a:pt x="129175" y="54825"/>
                    <a:pt x="126706" y="80062"/>
                    <a:pt x="114088" y="97619"/>
                  </a:cubicBezTo>
                  <a:cubicBezTo>
                    <a:pt x="105034" y="110238"/>
                    <a:pt x="90770" y="119016"/>
                    <a:pt x="75408" y="121622"/>
                  </a:cubicBezTo>
                  <a:cubicBezTo>
                    <a:pt x="68001" y="123131"/>
                    <a:pt x="60320" y="122856"/>
                    <a:pt x="53051" y="120936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6" name="任意多边形: 形状 1355"/>
            <p:cNvSpPr/>
            <p:nvPr/>
          </p:nvSpPr>
          <p:spPr>
            <a:xfrm>
              <a:off x="8366780" y="4294750"/>
              <a:ext cx="129739" cy="134953"/>
            </a:xfrm>
            <a:custGeom>
              <a:avLst/>
              <a:gdLst>
                <a:gd name="connsiteX0" fmla="*/ 58471 w 129739"/>
                <a:gd name="connsiteY0" fmla="*/ 134832 h 134953"/>
                <a:gd name="connsiteX1" fmla="*/ 22673 w 129739"/>
                <a:gd name="connsiteY1" fmla="*/ 119469 h 134953"/>
                <a:gd name="connsiteX2" fmla="*/ 3882 w 129739"/>
                <a:gd name="connsiteY2" fmla="*/ 82162 h 134953"/>
                <a:gd name="connsiteX3" fmla="*/ 3333 w 129739"/>
                <a:gd name="connsiteY3" fmla="*/ 42660 h 134953"/>
                <a:gd name="connsiteX4" fmla="*/ 64506 w 129739"/>
                <a:gd name="connsiteY4" fmla="*/ 3 h 134953"/>
                <a:gd name="connsiteX5" fmla="*/ 128972 w 129739"/>
                <a:gd name="connsiteY5" fmla="*/ 55553 h 134953"/>
                <a:gd name="connsiteX6" fmla="*/ 98111 w 129739"/>
                <a:gd name="connsiteY6" fmla="*/ 124681 h 134953"/>
                <a:gd name="connsiteX7" fmla="*/ 73696 w 129739"/>
                <a:gd name="connsiteY7" fmla="*/ 133871 h 134953"/>
                <a:gd name="connsiteX8" fmla="*/ 58471 w 129739"/>
                <a:gd name="connsiteY8" fmla="*/ 134832 h 134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739" h="134953">
                  <a:moveTo>
                    <a:pt x="58471" y="134832"/>
                  </a:moveTo>
                  <a:cubicBezTo>
                    <a:pt x="45578" y="134009"/>
                    <a:pt x="32137" y="128385"/>
                    <a:pt x="22673" y="119469"/>
                  </a:cubicBezTo>
                  <a:cubicBezTo>
                    <a:pt x="11974" y="109320"/>
                    <a:pt x="5528" y="96152"/>
                    <a:pt x="3882" y="82162"/>
                  </a:cubicBezTo>
                  <a:cubicBezTo>
                    <a:pt x="-1057" y="69817"/>
                    <a:pt x="-1330" y="55690"/>
                    <a:pt x="3333" y="42660"/>
                  </a:cubicBezTo>
                  <a:cubicBezTo>
                    <a:pt x="12386" y="17697"/>
                    <a:pt x="37897" y="-271"/>
                    <a:pt x="64506" y="3"/>
                  </a:cubicBezTo>
                  <a:cubicBezTo>
                    <a:pt x="96876" y="278"/>
                    <a:pt x="123897" y="23320"/>
                    <a:pt x="128972" y="55553"/>
                  </a:cubicBezTo>
                  <a:cubicBezTo>
                    <a:pt x="132949" y="81339"/>
                    <a:pt x="121291" y="111240"/>
                    <a:pt x="98111" y="124681"/>
                  </a:cubicBezTo>
                  <a:cubicBezTo>
                    <a:pt x="90292" y="129345"/>
                    <a:pt x="82200" y="132500"/>
                    <a:pt x="73696" y="133871"/>
                  </a:cubicBezTo>
                  <a:cubicBezTo>
                    <a:pt x="68758" y="134968"/>
                    <a:pt x="63683" y="135106"/>
                    <a:pt x="58471" y="134832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7" name="任意多边形: 形状 1356"/>
            <p:cNvSpPr/>
            <p:nvPr/>
          </p:nvSpPr>
          <p:spPr>
            <a:xfrm>
              <a:off x="8763664" y="3855542"/>
              <a:ext cx="134688" cy="140146"/>
            </a:xfrm>
            <a:custGeom>
              <a:avLst/>
              <a:gdLst>
                <a:gd name="connsiteX0" fmla="*/ 59900 w 134688"/>
                <a:gd name="connsiteY0" fmla="*/ 139928 h 140146"/>
                <a:gd name="connsiteX1" fmla="*/ 23004 w 134688"/>
                <a:gd name="connsiteY1" fmla="*/ 122783 h 140146"/>
                <a:gd name="connsiteX2" fmla="*/ 235 w 134688"/>
                <a:gd name="connsiteY2" fmla="*/ 72583 h 140146"/>
                <a:gd name="connsiteX3" fmla="*/ 20535 w 134688"/>
                <a:gd name="connsiteY3" fmla="*/ 21559 h 140146"/>
                <a:gd name="connsiteX4" fmla="*/ 29862 w 134688"/>
                <a:gd name="connsiteY4" fmla="*/ 17855 h 140146"/>
                <a:gd name="connsiteX5" fmla="*/ 61820 w 134688"/>
                <a:gd name="connsiteY5" fmla="*/ 1259 h 140146"/>
                <a:gd name="connsiteX6" fmla="*/ 108455 w 134688"/>
                <a:gd name="connsiteY6" fmla="*/ 11820 h 140146"/>
                <a:gd name="connsiteX7" fmla="*/ 133281 w 134688"/>
                <a:gd name="connsiteY7" fmla="*/ 82870 h 140146"/>
                <a:gd name="connsiteX8" fmla="*/ 101460 w 134688"/>
                <a:gd name="connsiteY8" fmla="*/ 130601 h 140146"/>
                <a:gd name="connsiteX9" fmla="*/ 79240 w 134688"/>
                <a:gd name="connsiteY9" fmla="*/ 139242 h 140146"/>
                <a:gd name="connsiteX10" fmla="*/ 59900 w 134688"/>
                <a:gd name="connsiteY10" fmla="*/ 139928 h 140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688" h="140146">
                  <a:moveTo>
                    <a:pt x="59900" y="139928"/>
                  </a:moveTo>
                  <a:cubicBezTo>
                    <a:pt x="45773" y="138831"/>
                    <a:pt x="33565" y="131561"/>
                    <a:pt x="23004" y="122783"/>
                  </a:cubicBezTo>
                  <a:cubicBezTo>
                    <a:pt x="8465" y="110713"/>
                    <a:pt x="1744" y="90825"/>
                    <a:pt x="235" y="72583"/>
                  </a:cubicBezTo>
                  <a:cubicBezTo>
                    <a:pt x="-1273" y="55300"/>
                    <a:pt x="4350" y="31160"/>
                    <a:pt x="20535" y="21559"/>
                  </a:cubicBezTo>
                  <a:cubicBezTo>
                    <a:pt x="23415" y="19776"/>
                    <a:pt x="26570" y="18541"/>
                    <a:pt x="29862" y="17855"/>
                  </a:cubicBezTo>
                  <a:cubicBezTo>
                    <a:pt x="38777" y="9489"/>
                    <a:pt x="49202" y="4139"/>
                    <a:pt x="61820" y="1259"/>
                  </a:cubicBezTo>
                  <a:cubicBezTo>
                    <a:pt x="78005" y="-2581"/>
                    <a:pt x="95150" y="2768"/>
                    <a:pt x="108455" y="11820"/>
                  </a:cubicBezTo>
                  <a:cubicBezTo>
                    <a:pt x="131360" y="27457"/>
                    <a:pt x="137944" y="57083"/>
                    <a:pt x="133281" y="82870"/>
                  </a:cubicBezTo>
                  <a:cubicBezTo>
                    <a:pt x="129715" y="102620"/>
                    <a:pt x="117919" y="119217"/>
                    <a:pt x="101460" y="130601"/>
                  </a:cubicBezTo>
                  <a:cubicBezTo>
                    <a:pt x="94875" y="135127"/>
                    <a:pt x="87194" y="137870"/>
                    <a:pt x="79240" y="139242"/>
                  </a:cubicBezTo>
                  <a:cubicBezTo>
                    <a:pt x="72793" y="140202"/>
                    <a:pt x="66209" y="140339"/>
                    <a:pt x="59900" y="139928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8" name="任意多边形: 形状 1357"/>
            <p:cNvSpPr/>
            <p:nvPr/>
          </p:nvSpPr>
          <p:spPr>
            <a:xfrm>
              <a:off x="9144857" y="4180977"/>
              <a:ext cx="135048" cy="141506"/>
            </a:xfrm>
            <a:custGeom>
              <a:avLst/>
              <a:gdLst>
                <a:gd name="connsiteX0" fmla="*/ 44787 w 135048"/>
                <a:gd name="connsiteY0" fmla="*/ 137094 h 141506"/>
                <a:gd name="connsiteX1" fmla="*/ 17081 w 135048"/>
                <a:gd name="connsiteY1" fmla="*/ 116794 h 141506"/>
                <a:gd name="connsiteX2" fmla="*/ 3776 w 135048"/>
                <a:gd name="connsiteY2" fmla="*/ 88128 h 141506"/>
                <a:gd name="connsiteX3" fmla="*/ 2268 w 135048"/>
                <a:gd name="connsiteY3" fmla="*/ 77155 h 141506"/>
                <a:gd name="connsiteX4" fmla="*/ 14612 w 135048"/>
                <a:gd name="connsiteY4" fmla="*/ 23525 h 141506"/>
                <a:gd name="connsiteX5" fmla="*/ 73179 w 135048"/>
                <a:gd name="connsiteY5" fmla="*/ 619 h 141506"/>
                <a:gd name="connsiteX6" fmla="*/ 112270 w 135048"/>
                <a:gd name="connsiteY6" fmla="*/ 18313 h 141506"/>
                <a:gd name="connsiteX7" fmla="*/ 131884 w 135048"/>
                <a:gd name="connsiteY7" fmla="*/ 50271 h 141506"/>
                <a:gd name="connsiteX8" fmla="*/ 116248 w 135048"/>
                <a:gd name="connsiteY8" fmla="*/ 120223 h 141506"/>
                <a:gd name="connsiteX9" fmla="*/ 80312 w 135048"/>
                <a:gd name="connsiteY9" fmla="*/ 140111 h 141506"/>
                <a:gd name="connsiteX10" fmla="*/ 77294 w 135048"/>
                <a:gd name="connsiteY10" fmla="*/ 140660 h 141506"/>
                <a:gd name="connsiteX11" fmla="*/ 44787 w 135048"/>
                <a:gd name="connsiteY11" fmla="*/ 137094 h 14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48" h="141506">
                  <a:moveTo>
                    <a:pt x="44787" y="137094"/>
                  </a:moveTo>
                  <a:cubicBezTo>
                    <a:pt x="33952" y="132156"/>
                    <a:pt x="24625" y="126121"/>
                    <a:pt x="17081" y="116794"/>
                  </a:cubicBezTo>
                  <a:cubicBezTo>
                    <a:pt x="10223" y="108290"/>
                    <a:pt x="6108" y="98689"/>
                    <a:pt x="3776" y="88128"/>
                  </a:cubicBezTo>
                  <a:cubicBezTo>
                    <a:pt x="2953" y="84561"/>
                    <a:pt x="2405" y="80858"/>
                    <a:pt x="2268" y="77155"/>
                  </a:cubicBezTo>
                  <a:cubicBezTo>
                    <a:pt x="-3082" y="58775"/>
                    <a:pt x="1033" y="37653"/>
                    <a:pt x="14612" y="23525"/>
                  </a:cubicBezTo>
                  <a:cubicBezTo>
                    <a:pt x="29151" y="8438"/>
                    <a:pt x="51782" y="-2810"/>
                    <a:pt x="73179" y="619"/>
                  </a:cubicBezTo>
                  <a:cubicBezTo>
                    <a:pt x="88678" y="3088"/>
                    <a:pt x="100200" y="8300"/>
                    <a:pt x="112270" y="18313"/>
                  </a:cubicBezTo>
                  <a:cubicBezTo>
                    <a:pt x="121871" y="26131"/>
                    <a:pt x="128318" y="38613"/>
                    <a:pt x="131884" y="50271"/>
                  </a:cubicBezTo>
                  <a:cubicBezTo>
                    <a:pt x="139565" y="75097"/>
                    <a:pt x="132844" y="100746"/>
                    <a:pt x="116248" y="120223"/>
                  </a:cubicBezTo>
                  <a:cubicBezTo>
                    <a:pt x="107195" y="130921"/>
                    <a:pt x="93753" y="137094"/>
                    <a:pt x="80312" y="140111"/>
                  </a:cubicBezTo>
                  <a:cubicBezTo>
                    <a:pt x="79352" y="140385"/>
                    <a:pt x="78391" y="140523"/>
                    <a:pt x="77294" y="140660"/>
                  </a:cubicBezTo>
                  <a:cubicBezTo>
                    <a:pt x="66870" y="142443"/>
                    <a:pt x="54251" y="141483"/>
                    <a:pt x="44787" y="137094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59" name="任意多边形: 形状 1358"/>
            <p:cNvSpPr/>
            <p:nvPr/>
          </p:nvSpPr>
          <p:spPr>
            <a:xfrm>
              <a:off x="8782758" y="4485760"/>
              <a:ext cx="142771" cy="155954"/>
            </a:xfrm>
            <a:custGeom>
              <a:avLst/>
              <a:gdLst>
                <a:gd name="connsiteX0" fmla="*/ 49036 w 142771"/>
                <a:gd name="connsiteY0" fmla="*/ 153539 h 155954"/>
                <a:gd name="connsiteX1" fmla="*/ 69 w 142771"/>
                <a:gd name="connsiteY1" fmla="*/ 93051 h 155954"/>
                <a:gd name="connsiteX2" fmla="*/ 1578 w 142771"/>
                <a:gd name="connsiteY2" fmla="*/ 76044 h 155954"/>
                <a:gd name="connsiteX3" fmla="*/ 4184 w 142771"/>
                <a:gd name="connsiteY3" fmla="*/ 57390 h 155954"/>
                <a:gd name="connsiteX4" fmla="*/ 16529 w 142771"/>
                <a:gd name="connsiteY4" fmla="*/ 31329 h 155954"/>
                <a:gd name="connsiteX5" fmla="*/ 37651 w 142771"/>
                <a:gd name="connsiteY5" fmla="*/ 10618 h 155954"/>
                <a:gd name="connsiteX6" fmla="*/ 81405 w 142771"/>
                <a:gd name="connsiteY6" fmla="*/ 194 h 155954"/>
                <a:gd name="connsiteX7" fmla="*/ 124062 w 142771"/>
                <a:gd name="connsiteY7" fmla="*/ 22963 h 155954"/>
                <a:gd name="connsiteX8" fmla="*/ 141344 w 142771"/>
                <a:gd name="connsiteY8" fmla="*/ 59996 h 155954"/>
                <a:gd name="connsiteX9" fmla="*/ 137778 w 142771"/>
                <a:gd name="connsiteY9" fmla="*/ 101692 h 155954"/>
                <a:gd name="connsiteX10" fmla="*/ 124747 w 142771"/>
                <a:gd name="connsiteY10" fmla="*/ 125833 h 155954"/>
                <a:gd name="connsiteX11" fmla="*/ 77016 w 142771"/>
                <a:gd name="connsiteY11" fmla="*/ 155185 h 155954"/>
                <a:gd name="connsiteX12" fmla="*/ 49036 w 142771"/>
                <a:gd name="connsiteY12" fmla="*/ 153539 h 155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2771" h="155954">
                  <a:moveTo>
                    <a:pt x="49036" y="153539"/>
                  </a:moveTo>
                  <a:cubicBezTo>
                    <a:pt x="22015" y="145721"/>
                    <a:pt x="1166" y="121581"/>
                    <a:pt x="69" y="93051"/>
                  </a:cubicBezTo>
                  <a:cubicBezTo>
                    <a:pt x="-205" y="87153"/>
                    <a:pt x="343" y="81530"/>
                    <a:pt x="1578" y="76044"/>
                  </a:cubicBezTo>
                  <a:cubicBezTo>
                    <a:pt x="1578" y="69734"/>
                    <a:pt x="2401" y="63425"/>
                    <a:pt x="4184" y="57390"/>
                  </a:cubicBezTo>
                  <a:cubicBezTo>
                    <a:pt x="7065" y="47789"/>
                    <a:pt x="11179" y="39696"/>
                    <a:pt x="16529" y="31329"/>
                  </a:cubicBezTo>
                  <a:cubicBezTo>
                    <a:pt x="21466" y="23511"/>
                    <a:pt x="29696" y="15144"/>
                    <a:pt x="37651" y="10618"/>
                  </a:cubicBezTo>
                  <a:cubicBezTo>
                    <a:pt x="51778" y="2663"/>
                    <a:pt x="65083" y="-903"/>
                    <a:pt x="81405" y="194"/>
                  </a:cubicBezTo>
                  <a:cubicBezTo>
                    <a:pt x="97727" y="1292"/>
                    <a:pt x="113637" y="10893"/>
                    <a:pt x="124062" y="22963"/>
                  </a:cubicBezTo>
                  <a:cubicBezTo>
                    <a:pt x="133526" y="33798"/>
                    <a:pt x="138052" y="46143"/>
                    <a:pt x="141344" y="59996"/>
                  </a:cubicBezTo>
                  <a:cubicBezTo>
                    <a:pt x="144498" y="73437"/>
                    <a:pt x="142030" y="88799"/>
                    <a:pt x="137778" y="101692"/>
                  </a:cubicBezTo>
                  <a:cubicBezTo>
                    <a:pt x="134897" y="110334"/>
                    <a:pt x="130371" y="118700"/>
                    <a:pt x="124747" y="125833"/>
                  </a:cubicBezTo>
                  <a:cubicBezTo>
                    <a:pt x="112814" y="141057"/>
                    <a:pt x="95669" y="152030"/>
                    <a:pt x="77016" y="155185"/>
                  </a:cubicBezTo>
                  <a:cubicBezTo>
                    <a:pt x="67964" y="156556"/>
                    <a:pt x="58500" y="156145"/>
                    <a:pt x="49036" y="153539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0" name="任意多边形: 形状 1359"/>
            <p:cNvSpPr/>
            <p:nvPr/>
          </p:nvSpPr>
          <p:spPr>
            <a:xfrm>
              <a:off x="8191258" y="4639712"/>
              <a:ext cx="83116" cy="83112"/>
            </a:xfrm>
            <a:custGeom>
              <a:avLst/>
              <a:gdLst>
                <a:gd name="connsiteX0" fmla="*/ 547 w 83116"/>
                <a:gd name="connsiteY0" fmla="*/ 48416 h 83112"/>
                <a:gd name="connsiteX1" fmla="*/ 34700 w 83116"/>
                <a:gd name="connsiteY1" fmla="*/ 547 h 83112"/>
                <a:gd name="connsiteX2" fmla="*/ 82569 w 83116"/>
                <a:gd name="connsiteY2" fmla="*/ 34700 h 83112"/>
                <a:gd name="connsiteX3" fmla="*/ 48416 w 83116"/>
                <a:gd name="connsiteY3" fmla="*/ 82569 h 83112"/>
                <a:gd name="connsiteX4" fmla="*/ 547 w 83116"/>
                <a:gd name="connsiteY4" fmla="*/ 48416 h 8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116" h="83112">
                  <a:moveTo>
                    <a:pt x="547" y="48416"/>
                  </a:moveTo>
                  <a:cubicBezTo>
                    <a:pt x="-3156" y="26059"/>
                    <a:pt x="12343" y="4388"/>
                    <a:pt x="34700" y="547"/>
                  </a:cubicBezTo>
                  <a:cubicBezTo>
                    <a:pt x="57057" y="-3156"/>
                    <a:pt x="78729" y="12343"/>
                    <a:pt x="82569" y="34700"/>
                  </a:cubicBezTo>
                  <a:cubicBezTo>
                    <a:pt x="86272" y="57057"/>
                    <a:pt x="70773" y="78729"/>
                    <a:pt x="48416" y="82569"/>
                  </a:cubicBezTo>
                  <a:cubicBezTo>
                    <a:pt x="26059" y="86272"/>
                    <a:pt x="4388" y="70636"/>
                    <a:pt x="547" y="48416"/>
                  </a:cubicBezTo>
                  <a:close/>
                </a:path>
              </a:pathLst>
            </a:custGeom>
            <a:solidFill>
              <a:srgbClr val="FFFFF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1" name="任意多边形: 形状 1360"/>
            <p:cNvSpPr/>
            <p:nvPr/>
          </p:nvSpPr>
          <p:spPr>
            <a:xfrm>
              <a:off x="8465503" y="5239102"/>
              <a:ext cx="69695" cy="71336"/>
            </a:xfrm>
            <a:custGeom>
              <a:avLst/>
              <a:gdLst>
                <a:gd name="connsiteX0" fmla="*/ 35324 w 69695"/>
                <a:gd name="connsiteY0" fmla="*/ 71321 h 71336"/>
                <a:gd name="connsiteX1" fmla="*/ 3091 w 69695"/>
                <a:gd name="connsiteY1" fmla="*/ 51433 h 71336"/>
                <a:gd name="connsiteX2" fmla="*/ 4051 w 69695"/>
                <a:gd name="connsiteY2" fmla="*/ 20983 h 71336"/>
                <a:gd name="connsiteX3" fmla="*/ 2954 w 69695"/>
                <a:gd name="connsiteY3" fmla="*/ 23452 h 71336"/>
                <a:gd name="connsiteX4" fmla="*/ 1857 w 69695"/>
                <a:gd name="connsiteY4" fmla="*/ 27156 h 71336"/>
                <a:gd name="connsiteX5" fmla="*/ 4051 w 69695"/>
                <a:gd name="connsiteY5" fmla="*/ 20983 h 71336"/>
                <a:gd name="connsiteX6" fmla="*/ 4463 w 69695"/>
                <a:gd name="connsiteY6" fmla="*/ 20298 h 71336"/>
                <a:gd name="connsiteX7" fmla="*/ 4326 w 69695"/>
                <a:gd name="connsiteY7" fmla="*/ 20572 h 71336"/>
                <a:gd name="connsiteX8" fmla="*/ 4463 w 69695"/>
                <a:gd name="connsiteY8" fmla="*/ 20161 h 71336"/>
                <a:gd name="connsiteX9" fmla="*/ 4326 w 69695"/>
                <a:gd name="connsiteY9" fmla="*/ 20572 h 71336"/>
                <a:gd name="connsiteX10" fmla="*/ 4326 w 69695"/>
                <a:gd name="connsiteY10" fmla="*/ 20572 h 71336"/>
                <a:gd name="connsiteX11" fmla="*/ 17082 w 69695"/>
                <a:gd name="connsiteY11" fmla="*/ 5347 h 71336"/>
                <a:gd name="connsiteX12" fmla="*/ 20923 w 69695"/>
                <a:gd name="connsiteY12" fmla="*/ 3290 h 71336"/>
                <a:gd name="connsiteX13" fmla="*/ 21196 w 69695"/>
                <a:gd name="connsiteY13" fmla="*/ 3153 h 71336"/>
                <a:gd name="connsiteX14" fmla="*/ 51646 w 69695"/>
                <a:gd name="connsiteY14" fmla="*/ 3976 h 71336"/>
                <a:gd name="connsiteX15" fmla="*/ 68379 w 69695"/>
                <a:gd name="connsiteY15" fmla="*/ 44438 h 71336"/>
                <a:gd name="connsiteX16" fmla="*/ 68791 w 69695"/>
                <a:gd name="connsiteY16" fmla="*/ 43203 h 71336"/>
                <a:gd name="connsiteX17" fmla="*/ 68242 w 69695"/>
                <a:gd name="connsiteY17" fmla="*/ 45124 h 71336"/>
                <a:gd name="connsiteX18" fmla="*/ 67556 w 69695"/>
                <a:gd name="connsiteY18" fmla="*/ 47318 h 71336"/>
                <a:gd name="connsiteX19" fmla="*/ 67694 w 69695"/>
                <a:gd name="connsiteY19" fmla="*/ 46907 h 71336"/>
                <a:gd name="connsiteX20" fmla="*/ 62894 w 69695"/>
                <a:gd name="connsiteY20" fmla="*/ 56645 h 71336"/>
                <a:gd name="connsiteX21" fmla="*/ 40124 w 69695"/>
                <a:gd name="connsiteY21" fmla="*/ 70910 h 71336"/>
                <a:gd name="connsiteX22" fmla="*/ 35324 w 69695"/>
                <a:gd name="connsiteY22" fmla="*/ 71321 h 71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9695" h="71336">
                  <a:moveTo>
                    <a:pt x="35324" y="71321"/>
                  </a:moveTo>
                  <a:cubicBezTo>
                    <a:pt x="21882" y="71733"/>
                    <a:pt x="8578" y="63777"/>
                    <a:pt x="3091" y="51433"/>
                  </a:cubicBezTo>
                  <a:cubicBezTo>
                    <a:pt x="-1435" y="41420"/>
                    <a:pt x="-886" y="30448"/>
                    <a:pt x="4051" y="20983"/>
                  </a:cubicBezTo>
                  <a:cubicBezTo>
                    <a:pt x="3640" y="21806"/>
                    <a:pt x="3228" y="22629"/>
                    <a:pt x="2954" y="23452"/>
                  </a:cubicBezTo>
                  <a:cubicBezTo>
                    <a:pt x="2543" y="24687"/>
                    <a:pt x="2131" y="25921"/>
                    <a:pt x="1857" y="27156"/>
                  </a:cubicBezTo>
                  <a:cubicBezTo>
                    <a:pt x="2543" y="24961"/>
                    <a:pt x="3228" y="22904"/>
                    <a:pt x="4051" y="20983"/>
                  </a:cubicBezTo>
                  <a:cubicBezTo>
                    <a:pt x="4189" y="20709"/>
                    <a:pt x="4326" y="20572"/>
                    <a:pt x="4463" y="20298"/>
                  </a:cubicBezTo>
                  <a:cubicBezTo>
                    <a:pt x="4463" y="20435"/>
                    <a:pt x="4326" y="20572"/>
                    <a:pt x="4326" y="20572"/>
                  </a:cubicBezTo>
                  <a:cubicBezTo>
                    <a:pt x="4463" y="20435"/>
                    <a:pt x="4463" y="20298"/>
                    <a:pt x="4463" y="20161"/>
                  </a:cubicBezTo>
                  <a:cubicBezTo>
                    <a:pt x="4463" y="20298"/>
                    <a:pt x="4326" y="20435"/>
                    <a:pt x="4326" y="20572"/>
                  </a:cubicBezTo>
                  <a:cubicBezTo>
                    <a:pt x="4326" y="20572"/>
                    <a:pt x="4326" y="20572"/>
                    <a:pt x="4326" y="20572"/>
                  </a:cubicBezTo>
                  <a:cubicBezTo>
                    <a:pt x="7069" y="14400"/>
                    <a:pt x="11047" y="9051"/>
                    <a:pt x="17082" y="5347"/>
                  </a:cubicBezTo>
                  <a:cubicBezTo>
                    <a:pt x="18317" y="4524"/>
                    <a:pt x="19688" y="3838"/>
                    <a:pt x="20923" y="3290"/>
                  </a:cubicBezTo>
                  <a:cubicBezTo>
                    <a:pt x="21059" y="3290"/>
                    <a:pt x="21059" y="3153"/>
                    <a:pt x="21196" y="3153"/>
                  </a:cubicBezTo>
                  <a:cubicBezTo>
                    <a:pt x="30798" y="-1374"/>
                    <a:pt x="42320" y="-962"/>
                    <a:pt x="51646" y="3976"/>
                  </a:cubicBezTo>
                  <a:cubicBezTo>
                    <a:pt x="66459" y="11931"/>
                    <a:pt x="72631" y="28802"/>
                    <a:pt x="68379" y="44438"/>
                  </a:cubicBezTo>
                  <a:cubicBezTo>
                    <a:pt x="68517" y="44026"/>
                    <a:pt x="68654" y="43615"/>
                    <a:pt x="68791" y="43203"/>
                  </a:cubicBezTo>
                  <a:cubicBezTo>
                    <a:pt x="68654" y="43889"/>
                    <a:pt x="68379" y="44575"/>
                    <a:pt x="68242" y="45124"/>
                  </a:cubicBezTo>
                  <a:cubicBezTo>
                    <a:pt x="67968" y="45809"/>
                    <a:pt x="67831" y="46632"/>
                    <a:pt x="67556" y="47318"/>
                  </a:cubicBezTo>
                  <a:cubicBezTo>
                    <a:pt x="67556" y="47181"/>
                    <a:pt x="67694" y="47044"/>
                    <a:pt x="67694" y="46907"/>
                  </a:cubicBezTo>
                  <a:cubicBezTo>
                    <a:pt x="66459" y="50336"/>
                    <a:pt x="65088" y="53490"/>
                    <a:pt x="62894" y="56645"/>
                  </a:cubicBezTo>
                  <a:cubicBezTo>
                    <a:pt x="57544" y="64189"/>
                    <a:pt x="49178" y="69401"/>
                    <a:pt x="40124" y="70910"/>
                  </a:cubicBezTo>
                  <a:cubicBezTo>
                    <a:pt x="38479" y="71047"/>
                    <a:pt x="36833" y="71321"/>
                    <a:pt x="35324" y="71321"/>
                  </a:cubicBezTo>
                  <a:close/>
                </a:path>
              </a:pathLst>
            </a:custGeom>
            <a:solidFill>
              <a:srgbClr val="462503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2" name="任意多边形: 形状 1361"/>
            <p:cNvSpPr/>
            <p:nvPr/>
          </p:nvSpPr>
          <p:spPr>
            <a:xfrm>
              <a:off x="8926902" y="5176443"/>
              <a:ext cx="70915" cy="73412"/>
            </a:xfrm>
            <a:custGeom>
              <a:avLst/>
              <a:gdLst>
                <a:gd name="connsiteX0" fmla="*/ 36016 w 70915"/>
                <a:gd name="connsiteY0" fmla="*/ 73356 h 73412"/>
                <a:gd name="connsiteX1" fmla="*/ 10916 w 70915"/>
                <a:gd name="connsiteY1" fmla="*/ 64166 h 73412"/>
                <a:gd name="connsiteX2" fmla="*/ 81 w 70915"/>
                <a:gd name="connsiteY2" fmla="*/ 35637 h 73412"/>
                <a:gd name="connsiteX3" fmla="*/ 2138 w 70915"/>
                <a:gd name="connsiteY3" fmla="*/ 26035 h 73412"/>
                <a:gd name="connsiteX4" fmla="*/ 20928 w 70915"/>
                <a:gd name="connsiteY4" fmla="*/ 3130 h 73412"/>
                <a:gd name="connsiteX5" fmla="*/ 43560 w 70915"/>
                <a:gd name="connsiteY5" fmla="*/ 798 h 73412"/>
                <a:gd name="connsiteX6" fmla="*/ 59608 w 70915"/>
                <a:gd name="connsiteY6" fmla="*/ 9302 h 73412"/>
                <a:gd name="connsiteX7" fmla="*/ 70855 w 70915"/>
                <a:gd name="connsiteY7" fmla="*/ 39751 h 73412"/>
                <a:gd name="connsiteX8" fmla="*/ 39719 w 70915"/>
                <a:gd name="connsiteY8" fmla="*/ 72944 h 73412"/>
                <a:gd name="connsiteX9" fmla="*/ 36016 w 70915"/>
                <a:gd name="connsiteY9" fmla="*/ 73356 h 73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15" h="73412">
                  <a:moveTo>
                    <a:pt x="36016" y="73356"/>
                  </a:moveTo>
                  <a:cubicBezTo>
                    <a:pt x="27238" y="73904"/>
                    <a:pt x="17088" y="70475"/>
                    <a:pt x="10916" y="64166"/>
                  </a:cubicBezTo>
                  <a:cubicBezTo>
                    <a:pt x="3098" y="56211"/>
                    <a:pt x="-606" y="46884"/>
                    <a:pt x="81" y="35637"/>
                  </a:cubicBezTo>
                  <a:cubicBezTo>
                    <a:pt x="217" y="32482"/>
                    <a:pt x="904" y="29190"/>
                    <a:pt x="2138" y="26035"/>
                  </a:cubicBezTo>
                  <a:cubicBezTo>
                    <a:pt x="4469" y="16434"/>
                    <a:pt x="11602" y="6833"/>
                    <a:pt x="20928" y="3130"/>
                  </a:cubicBezTo>
                  <a:cubicBezTo>
                    <a:pt x="28609" y="112"/>
                    <a:pt x="35467" y="-848"/>
                    <a:pt x="43560" y="798"/>
                  </a:cubicBezTo>
                  <a:cubicBezTo>
                    <a:pt x="49458" y="2032"/>
                    <a:pt x="55081" y="5187"/>
                    <a:pt x="59608" y="9302"/>
                  </a:cubicBezTo>
                  <a:cubicBezTo>
                    <a:pt x="68249" y="17257"/>
                    <a:pt x="71403" y="28367"/>
                    <a:pt x="70855" y="39751"/>
                  </a:cubicBezTo>
                  <a:cubicBezTo>
                    <a:pt x="70032" y="56896"/>
                    <a:pt x="55904" y="70201"/>
                    <a:pt x="39719" y="72944"/>
                  </a:cubicBezTo>
                  <a:cubicBezTo>
                    <a:pt x="38485" y="73218"/>
                    <a:pt x="37250" y="73356"/>
                    <a:pt x="36016" y="73356"/>
                  </a:cubicBezTo>
                  <a:close/>
                </a:path>
              </a:pathLst>
            </a:custGeom>
            <a:solidFill>
              <a:srgbClr val="462503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3" name="任意多边形: 形状 1362"/>
            <p:cNvSpPr/>
            <p:nvPr/>
          </p:nvSpPr>
          <p:spPr>
            <a:xfrm>
              <a:off x="8624103" y="5245817"/>
              <a:ext cx="223908" cy="110451"/>
            </a:xfrm>
            <a:custGeom>
              <a:avLst/>
              <a:gdLst>
                <a:gd name="connsiteX0" fmla="*/ 116205 w 223908"/>
                <a:gd name="connsiteY0" fmla="*/ 110280 h 110451"/>
                <a:gd name="connsiteX1" fmla="*/ 74234 w 223908"/>
                <a:gd name="connsiteY1" fmla="*/ 104794 h 110451"/>
                <a:gd name="connsiteX2" fmla="*/ 75744 w 223908"/>
                <a:gd name="connsiteY2" fmla="*/ 105205 h 110451"/>
                <a:gd name="connsiteX3" fmla="*/ 20193 w 223908"/>
                <a:gd name="connsiteY3" fmla="*/ 73796 h 110451"/>
                <a:gd name="connsiteX4" fmla="*/ 8672 w 223908"/>
                <a:gd name="connsiteY4" fmla="*/ 60491 h 110451"/>
                <a:gd name="connsiteX5" fmla="*/ 3323 w 223908"/>
                <a:gd name="connsiteY5" fmla="*/ 50204 h 110451"/>
                <a:gd name="connsiteX6" fmla="*/ 1677 w 223908"/>
                <a:gd name="connsiteY6" fmla="*/ 33059 h 110451"/>
                <a:gd name="connsiteX7" fmla="*/ 7575 w 223908"/>
                <a:gd name="connsiteY7" fmla="*/ 29493 h 110451"/>
                <a:gd name="connsiteX8" fmla="*/ 7437 w 223908"/>
                <a:gd name="connsiteY8" fmla="*/ 29493 h 110451"/>
                <a:gd name="connsiteX9" fmla="*/ 9906 w 223908"/>
                <a:gd name="connsiteY9" fmla="*/ 29356 h 110451"/>
                <a:gd name="connsiteX10" fmla="*/ 13199 w 223908"/>
                <a:gd name="connsiteY10" fmla="*/ 30453 h 110451"/>
                <a:gd name="connsiteX11" fmla="*/ 15118 w 223908"/>
                <a:gd name="connsiteY11" fmla="*/ 31825 h 110451"/>
                <a:gd name="connsiteX12" fmla="*/ 17587 w 223908"/>
                <a:gd name="connsiteY12" fmla="*/ 34842 h 110451"/>
                <a:gd name="connsiteX13" fmla="*/ 21565 w 223908"/>
                <a:gd name="connsiteY13" fmla="*/ 41838 h 110451"/>
                <a:gd name="connsiteX14" fmla="*/ 24445 w 223908"/>
                <a:gd name="connsiteY14" fmla="*/ 46364 h 110451"/>
                <a:gd name="connsiteX15" fmla="*/ 29657 w 223908"/>
                <a:gd name="connsiteY15" fmla="*/ 52536 h 110451"/>
                <a:gd name="connsiteX16" fmla="*/ 38984 w 223908"/>
                <a:gd name="connsiteY16" fmla="*/ 61314 h 110451"/>
                <a:gd name="connsiteX17" fmla="*/ 38984 w 223908"/>
                <a:gd name="connsiteY17" fmla="*/ 61314 h 110451"/>
                <a:gd name="connsiteX18" fmla="*/ 48585 w 223908"/>
                <a:gd name="connsiteY18" fmla="*/ 68035 h 110451"/>
                <a:gd name="connsiteX19" fmla="*/ 47762 w 223908"/>
                <a:gd name="connsiteY19" fmla="*/ 67486 h 110451"/>
                <a:gd name="connsiteX20" fmla="*/ 63399 w 223908"/>
                <a:gd name="connsiteY20" fmla="*/ 76128 h 110451"/>
                <a:gd name="connsiteX21" fmla="*/ 77938 w 223908"/>
                <a:gd name="connsiteY21" fmla="*/ 81477 h 110451"/>
                <a:gd name="connsiteX22" fmla="*/ 91654 w 223908"/>
                <a:gd name="connsiteY22" fmla="*/ 84769 h 110451"/>
                <a:gd name="connsiteX23" fmla="*/ 103449 w 223908"/>
                <a:gd name="connsiteY23" fmla="*/ 86003 h 110451"/>
                <a:gd name="connsiteX24" fmla="*/ 103038 w 223908"/>
                <a:gd name="connsiteY24" fmla="*/ 86003 h 110451"/>
                <a:gd name="connsiteX25" fmla="*/ 103587 w 223908"/>
                <a:gd name="connsiteY25" fmla="*/ 86003 h 110451"/>
                <a:gd name="connsiteX26" fmla="*/ 104684 w 223908"/>
                <a:gd name="connsiteY26" fmla="*/ 86003 h 110451"/>
                <a:gd name="connsiteX27" fmla="*/ 103861 w 223908"/>
                <a:gd name="connsiteY27" fmla="*/ 86003 h 110451"/>
                <a:gd name="connsiteX28" fmla="*/ 117851 w 223908"/>
                <a:gd name="connsiteY28" fmla="*/ 85592 h 110451"/>
                <a:gd name="connsiteX29" fmla="*/ 128550 w 223908"/>
                <a:gd name="connsiteY29" fmla="*/ 83808 h 110451"/>
                <a:gd name="connsiteX30" fmla="*/ 140345 w 223908"/>
                <a:gd name="connsiteY30" fmla="*/ 80242 h 110451"/>
                <a:gd name="connsiteX31" fmla="*/ 149398 w 223908"/>
                <a:gd name="connsiteY31" fmla="*/ 75990 h 110451"/>
                <a:gd name="connsiteX32" fmla="*/ 158588 w 223908"/>
                <a:gd name="connsiteY32" fmla="*/ 70229 h 110451"/>
                <a:gd name="connsiteX33" fmla="*/ 159959 w 223908"/>
                <a:gd name="connsiteY33" fmla="*/ 69270 h 110451"/>
                <a:gd name="connsiteX34" fmla="*/ 171892 w 223908"/>
                <a:gd name="connsiteY34" fmla="*/ 59531 h 110451"/>
                <a:gd name="connsiteX35" fmla="*/ 171481 w 223908"/>
                <a:gd name="connsiteY35" fmla="*/ 59942 h 110451"/>
                <a:gd name="connsiteX36" fmla="*/ 183002 w 223908"/>
                <a:gd name="connsiteY36" fmla="*/ 48009 h 110451"/>
                <a:gd name="connsiteX37" fmla="*/ 182043 w 223908"/>
                <a:gd name="connsiteY37" fmla="*/ 49244 h 110451"/>
                <a:gd name="connsiteX38" fmla="*/ 188351 w 223908"/>
                <a:gd name="connsiteY38" fmla="*/ 40603 h 110451"/>
                <a:gd name="connsiteX39" fmla="*/ 195347 w 223908"/>
                <a:gd name="connsiteY39" fmla="*/ 27847 h 110451"/>
                <a:gd name="connsiteX40" fmla="*/ 199736 w 223908"/>
                <a:gd name="connsiteY40" fmla="*/ 16600 h 110451"/>
                <a:gd name="connsiteX41" fmla="*/ 199599 w 223908"/>
                <a:gd name="connsiteY41" fmla="*/ 16874 h 110451"/>
                <a:gd name="connsiteX42" fmla="*/ 199736 w 223908"/>
                <a:gd name="connsiteY42" fmla="*/ 16189 h 110451"/>
                <a:gd name="connsiteX43" fmla="*/ 200010 w 223908"/>
                <a:gd name="connsiteY43" fmla="*/ 15503 h 110451"/>
                <a:gd name="connsiteX44" fmla="*/ 199873 w 223908"/>
                <a:gd name="connsiteY44" fmla="*/ 15914 h 110451"/>
                <a:gd name="connsiteX45" fmla="*/ 201519 w 223908"/>
                <a:gd name="connsiteY45" fmla="*/ 8782 h 110451"/>
                <a:gd name="connsiteX46" fmla="*/ 215235 w 223908"/>
                <a:gd name="connsiteY46" fmla="*/ 278 h 110451"/>
                <a:gd name="connsiteX47" fmla="*/ 222230 w 223908"/>
                <a:gd name="connsiteY47" fmla="*/ 5216 h 110451"/>
                <a:gd name="connsiteX48" fmla="*/ 223739 w 223908"/>
                <a:gd name="connsiteY48" fmla="*/ 13994 h 110451"/>
                <a:gd name="connsiteX49" fmla="*/ 206319 w 223908"/>
                <a:gd name="connsiteY49" fmla="*/ 57199 h 110451"/>
                <a:gd name="connsiteX50" fmla="*/ 182728 w 223908"/>
                <a:gd name="connsiteY50" fmla="*/ 82574 h 110451"/>
                <a:gd name="connsiteX51" fmla="*/ 153788 w 223908"/>
                <a:gd name="connsiteY51" fmla="*/ 101502 h 110451"/>
                <a:gd name="connsiteX52" fmla="*/ 129235 w 223908"/>
                <a:gd name="connsiteY52" fmla="*/ 108772 h 110451"/>
                <a:gd name="connsiteX53" fmla="*/ 116205 w 223908"/>
                <a:gd name="connsiteY53" fmla="*/ 110280 h 11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23908" h="110451">
                  <a:moveTo>
                    <a:pt x="116205" y="110280"/>
                  </a:moveTo>
                  <a:cubicBezTo>
                    <a:pt x="101803" y="111103"/>
                    <a:pt x="87950" y="108909"/>
                    <a:pt x="74234" y="104794"/>
                  </a:cubicBezTo>
                  <a:cubicBezTo>
                    <a:pt x="74783" y="104931"/>
                    <a:pt x="75194" y="105068"/>
                    <a:pt x="75744" y="105205"/>
                  </a:cubicBezTo>
                  <a:cubicBezTo>
                    <a:pt x="55170" y="98896"/>
                    <a:pt x="35830" y="88472"/>
                    <a:pt x="20193" y="73796"/>
                  </a:cubicBezTo>
                  <a:cubicBezTo>
                    <a:pt x="15941" y="69681"/>
                    <a:pt x="12101" y="65292"/>
                    <a:pt x="8672" y="60491"/>
                  </a:cubicBezTo>
                  <a:cubicBezTo>
                    <a:pt x="6477" y="57337"/>
                    <a:pt x="4831" y="53770"/>
                    <a:pt x="3323" y="50204"/>
                  </a:cubicBezTo>
                  <a:cubicBezTo>
                    <a:pt x="991" y="44855"/>
                    <a:pt x="-1889" y="38545"/>
                    <a:pt x="1677" y="33059"/>
                  </a:cubicBezTo>
                  <a:cubicBezTo>
                    <a:pt x="3048" y="31002"/>
                    <a:pt x="5243" y="29767"/>
                    <a:pt x="7575" y="29493"/>
                  </a:cubicBezTo>
                  <a:cubicBezTo>
                    <a:pt x="7575" y="29493"/>
                    <a:pt x="7437" y="29493"/>
                    <a:pt x="7437" y="29493"/>
                  </a:cubicBezTo>
                  <a:cubicBezTo>
                    <a:pt x="8260" y="29356"/>
                    <a:pt x="8946" y="29356"/>
                    <a:pt x="9906" y="29356"/>
                  </a:cubicBezTo>
                  <a:cubicBezTo>
                    <a:pt x="11004" y="29493"/>
                    <a:pt x="12101" y="29905"/>
                    <a:pt x="13199" y="30453"/>
                  </a:cubicBezTo>
                  <a:cubicBezTo>
                    <a:pt x="13884" y="30728"/>
                    <a:pt x="14570" y="31276"/>
                    <a:pt x="15118" y="31825"/>
                  </a:cubicBezTo>
                  <a:cubicBezTo>
                    <a:pt x="16078" y="32648"/>
                    <a:pt x="16901" y="33745"/>
                    <a:pt x="17587" y="34842"/>
                  </a:cubicBezTo>
                  <a:cubicBezTo>
                    <a:pt x="19096" y="37037"/>
                    <a:pt x="20330" y="39506"/>
                    <a:pt x="21565" y="41838"/>
                  </a:cubicBezTo>
                  <a:cubicBezTo>
                    <a:pt x="22388" y="43346"/>
                    <a:pt x="23348" y="44855"/>
                    <a:pt x="24445" y="46364"/>
                  </a:cubicBezTo>
                  <a:cubicBezTo>
                    <a:pt x="26091" y="48558"/>
                    <a:pt x="27874" y="50616"/>
                    <a:pt x="29657" y="52536"/>
                  </a:cubicBezTo>
                  <a:cubicBezTo>
                    <a:pt x="32675" y="55690"/>
                    <a:pt x="35692" y="58571"/>
                    <a:pt x="38984" y="61314"/>
                  </a:cubicBezTo>
                  <a:cubicBezTo>
                    <a:pt x="38984" y="61314"/>
                    <a:pt x="38984" y="61314"/>
                    <a:pt x="38984" y="61314"/>
                  </a:cubicBezTo>
                  <a:cubicBezTo>
                    <a:pt x="42002" y="63783"/>
                    <a:pt x="45294" y="65977"/>
                    <a:pt x="48585" y="68035"/>
                  </a:cubicBezTo>
                  <a:cubicBezTo>
                    <a:pt x="48312" y="67898"/>
                    <a:pt x="48037" y="67624"/>
                    <a:pt x="47762" y="67486"/>
                  </a:cubicBezTo>
                  <a:cubicBezTo>
                    <a:pt x="52837" y="70641"/>
                    <a:pt x="58049" y="73521"/>
                    <a:pt x="63399" y="76128"/>
                  </a:cubicBezTo>
                  <a:cubicBezTo>
                    <a:pt x="68199" y="78185"/>
                    <a:pt x="73000" y="79968"/>
                    <a:pt x="77938" y="81477"/>
                  </a:cubicBezTo>
                  <a:cubicBezTo>
                    <a:pt x="82464" y="82848"/>
                    <a:pt x="86990" y="83945"/>
                    <a:pt x="91654" y="84769"/>
                  </a:cubicBezTo>
                  <a:cubicBezTo>
                    <a:pt x="95631" y="85317"/>
                    <a:pt x="99472" y="85728"/>
                    <a:pt x="103449" y="86003"/>
                  </a:cubicBezTo>
                  <a:cubicBezTo>
                    <a:pt x="103312" y="86003"/>
                    <a:pt x="103176" y="86003"/>
                    <a:pt x="103038" y="86003"/>
                  </a:cubicBezTo>
                  <a:cubicBezTo>
                    <a:pt x="103176" y="86003"/>
                    <a:pt x="103449" y="86003"/>
                    <a:pt x="103587" y="86003"/>
                  </a:cubicBezTo>
                  <a:cubicBezTo>
                    <a:pt x="103998" y="86003"/>
                    <a:pt x="104272" y="86003"/>
                    <a:pt x="104684" y="86003"/>
                  </a:cubicBezTo>
                  <a:cubicBezTo>
                    <a:pt x="104410" y="86003"/>
                    <a:pt x="104135" y="86003"/>
                    <a:pt x="103861" y="86003"/>
                  </a:cubicBezTo>
                  <a:cubicBezTo>
                    <a:pt x="108524" y="86140"/>
                    <a:pt x="113188" y="86003"/>
                    <a:pt x="117851" y="85592"/>
                  </a:cubicBezTo>
                  <a:cubicBezTo>
                    <a:pt x="121417" y="85180"/>
                    <a:pt x="124984" y="84494"/>
                    <a:pt x="128550" y="83808"/>
                  </a:cubicBezTo>
                  <a:cubicBezTo>
                    <a:pt x="132527" y="82848"/>
                    <a:pt x="136505" y="81751"/>
                    <a:pt x="140345" y="80242"/>
                  </a:cubicBezTo>
                  <a:cubicBezTo>
                    <a:pt x="143501" y="79008"/>
                    <a:pt x="146518" y="77499"/>
                    <a:pt x="149398" y="75990"/>
                  </a:cubicBezTo>
                  <a:cubicBezTo>
                    <a:pt x="152553" y="74207"/>
                    <a:pt x="155570" y="72287"/>
                    <a:pt x="158588" y="70229"/>
                  </a:cubicBezTo>
                  <a:cubicBezTo>
                    <a:pt x="158999" y="69955"/>
                    <a:pt x="159548" y="69544"/>
                    <a:pt x="159959" y="69270"/>
                  </a:cubicBezTo>
                  <a:cubicBezTo>
                    <a:pt x="164075" y="66252"/>
                    <a:pt x="168189" y="63097"/>
                    <a:pt x="171892" y="59531"/>
                  </a:cubicBezTo>
                  <a:cubicBezTo>
                    <a:pt x="171756" y="59668"/>
                    <a:pt x="171618" y="59805"/>
                    <a:pt x="171481" y="59942"/>
                  </a:cubicBezTo>
                  <a:cubicBezTo>
                    <a:pt x="175458" y="56102"/>
                    <a:pt x="179436" y="52261"/>
                    <a:pt x="183002" y="48009"/>
                  </a:cubicBezTo>
                  <a:cubicBezTo>
                    <a:pt x="182728" y="48421"/>
                    <a:pt x="182316" y="48832"/>
                    <a:pt x="182043" y="49244"/>
                  </a:cubicBezTo>
                  <a:cubicBezTo>
                    <a:pt x="184237" y="46501"/>
                    <a:pt x="186431" y="43621"/>
                    <a:pt x="188351" y="40603"/>
                  </a:cubicBezTo>
                  <a:cubicBezTo>
                    <a:pt x="190820" y="36488"/>
                    <a:pt x="193289" y="32236"/>
                    <a:pt x="195347" y="27847"/>
                  </a:cubicBezTo>
                  <a:cubicBezTo>
                    <a:pt x="196993" y="24144"/>
                    <a:pt x="198501" y="20441"/>
                    <a:pt x="199736" y="16600"/>
                  </a:cubicBezTo>
                  <a:cubicBezTo>
                    <a:pt x="199736" y="16737"/>
                    <a:pt x="199736" y="16737"/>
                    <a:pt x="199599" y="16874"/>
                  </a:cubicBezTo>
                  <a:cubicBezTo>
                    <a:pt x="199736" y="16600"/>
                    <a:pt x="199736" y="16463"/>
                    <a:pt x="199736" y="16189"/>
                  </a:cubicBezTo>
                  <a:cubicBezTo>
                    <a:pt x="199873" y="15914"/>
                    <a:pt x="199873" y="15640"/>
                    <a:pt x="200010" y="15503"/>
                  </a:cubicBezTo>
                  <a:cubicBezTo>
                    <a:pt x="200010" y="15640"/>
                    <a:pt x="199873" y="15777"/>
                    <a:pt x="199873" y="15914"/>
                  </a:cubicBezTo>
                  <a:cubicBezTo>
                    <a:pt x="200559" y="13583"/>
                    <a:pt x="201107" y="11113"/>
                    <a:pt x="201519" y="8782"/>
                  </a:cubicBezTo>
                  <a:cubicBezTo>
                    <a:pt x="202890" y="2747"/>
                    <a:pt x="209337" y="-1094"/>
                    <a:pt x="215235" y="278"/>
                  </a:cubicBezTo>
                  <a:cubicBezTo>
                    <a:pt x="218115" y="964"/>
                    <a:pt x="220584" y="2747"/>
                    <a:pt x="222230" y="5216"/>
                  </a:cubicBezTo>
                  <a:cubicBezTo>
                    <a:pt x="223876" y="7822"/>
                    <a:pt x="224150" y="10839"/>
                    <a:pt x="223739" y="13994"/>
                  </a:cubicBezTo>
                  <a:cubicBezTo>
                    <a:pt x="221133" y="29356"/>
                    <a:pt x="214960" y="44444"/>
                    <a:pt x="206319" y="57199"/>
                  </a:cubicBezTo>
                  <a:cubicBezTo>
                    <a:pt x="199873" y="66800"/>
                    <a:pt x="191507" y="75167"/>
                    <a:pt x="182728" y="82574"/>
                  </a:cubicBezTo>
                  <a:cubicBezTo>
                    <a:pt x="173950" y="90118"/>
                    <a:pt x="164486" y="96702"/>
                    <a:pt x="153788" y="101502"/>
                  </a:cubicBezTo>
                  <a:cubicBezTo>
                    <a:pt x="145969" y="105068"/>
                    <a:pt x="137739" y="107400"/>
                    <a:pt x="129235" y="108772"/>
                  </a:cubicBezTo>
                  <a:cubicBezTo>
                    <a:pt x="124709" y="109595"/>
                    <a:pt x="120457" y="110143"/>
                    <a:pt x="116205" y="110280"/>
                  </a:cubicBezTo>
                  <a:close/>
                </a:path>
              </a:pathLst>
            </a:custGeom>
            <a:solidFill>
              <a:srgbClr val="703E0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4" name="任意多边形: 形状 1363"/>
            <p:cNvSpPr/>
            <p:nvPr/>
          </p:nvSpPr>
          <p:spPr>
            <a:xfrm>
              <a:off x="7890155" y="5230723"/>
              <a:ext cx="1765535" cy="644799"/>
            </a:xfrm>
            <a:custGeom>
              <a:avLst/>
              <a:gdLst>
                <a:gd name="connsiteX0" fmla="*/ 1763776 w 1765535"/>
                <a:gd name="connsiteY0" fmla="*/ 103703 h 644799"/>
                <a:gd name="connsiteX1" fmla="*/ 1751157 w 1765535"/>
                <a:gd name="connsiteY1" fmla="*/ 53091 h 644799"/>
                <a:gd name="connsiteX2" fmla="*/ 1736755 w 1765535"/>
                <a:gd name="connsiteY2" fmla="*/ 31694 h 644799"/>
                <a:gd name="connsiteX3" fmla="*/ 1717279 w 1765535"/>
                <a:gd name="connsiteY3" fmla="*/ 18664 h 644799"/>
                <a:gd name="connsiteX4" fmla="*/ 1666529 w 1765535"/>
                <a:gd name="connsiteY4" fmla="*/ 22093 h 644799"/>
                <a:gd name="connsiteX5" fmla="*/ 1627439 w 1765535"/>
                <a:gd name="connsiteY5" fmla="*/ 54326 h 644799"/>
                <a:gd name="connsiteX6" fmla="*/ 1598635 w 1765535"/>
                <a:gd name="connsiteY6" fmla="*/ 89987 h 644799"/>
                <a:gd name="connsiteX7" fmla="*/ 1544868 w 1765535"/>
                <a:gd name="connsiteY7" fmla="*/ 170363 h 644799"/>
                <a:gd name="connsiteX8" fmla="*/ 1502349 w 1765535"/>
                <a:gd name="connsiteY8" fmla="*/ 248133 h 644799"/>
                <a:gd name="connsiteX9" fmla="*/ 1503995 w 1765535"/>
                <a:gd name="connsiteY9" fmla="*/ 157744 h 644799"/>
                <a:gd name="connsiteX10" fmla="*/ 1501937 w 1765535"/>
                <a:gd name="connsiteY10" fmla="*/ 107132 h 644799"/>
                <a:gd name="connsiteX11" fmla="*/ 1490553 w 1765535"/>
                <a:gd name="connsiteY11" fmla="*/ 41295 h 644799"/>
                <a:gd name="connsiteX12" fmla="*/ 1476151 w 1765535"/>
                <a:gd name="connsiteY12" fmla="*/ 15372 h 644799"/>
                <a:gd name="connsiteX13" fmla="*/ 1459006 w 1765535"/>
                <a:gd name="connsiteY13" fmla="*/ 3028 h 644799"/>
                <a:gd name="connsiteX14" fmla="*/ 1418270 w 1765535"/>
                <a:gd name="connsiteY14" fmla="*/ 8514 h 644799"/>
                <a:gd name="connsiteX15" fmla="*/ 1385626 w 1765535"/>
                <a:gd name="connsiteY15" fmla="*/ 45136 h 644799"/>
                <a:gd name="connsiteX16" fmla="*/ 1374790 w 1765535"/>
                <a:gd name="connsiteY16" fmla="*/ 63241 h 644799"/>
                <a:gd name="connsiteX17" fmla="*/ 1332819 w 1765535"/>
                <a:gd name="connsiteY17" fmla="*/ 149240 h 644799"/>
                <a:gd name="connsiteX18" fmla="*/ 1300449 w 1765535"/>
                <a:gd name="connsiteY18" fmla="*/ 241961 h 644799"/>
                <a:gd name="connsiteX19" fmla="*/ 1278778 w 1765535"/>
                <a:gd name="connsiteY19" fmla="*/ 337698 h 644799"/>
                <a:gd name="connsiteX20" fmla="*/ 1272331 w 1765535"/>
                <a:gd name="connsiteY20" fmla="*/ 385156 h 644799"/>
                <a:gd name="connsiteX21" fmla="*/ 1254364 w 1765535"/>
                <a:gd name="connsiteY21" fmla="*/ 355255 h 644799"/>
                <a:gd name="connsiteX22" fmla="*/ 1233104 w 1765535"/>
                <a:gd name="connsiteY22" fmla="*/ 333446 h 644799"/>
                <a:gd name="connsiteX23" fmla="*/ 1214587 w 1765535"/>
                <a:gd name="connsiteY23" fmla="*/ 323982 h 644799"/>
                <a:gd name="connsiteX24" fmla="*/ 1178926 w 1765535"/>
                <a:gd name="connsiteY24" fmla="*/ 329194 h 644799"/>
                <a:gd name="connsiteX25" fmla="*/ 1155883 w 1765535"/>
                <a:gd name="connsiteY25" fmla="*/ 394071 h 644799"/>
                <a:gd name="connsiteX26" fmla="*/ 1156706 w 1765535"/>
                <a:gd name="connsiteY26" fmla="*/ 410393 h 644799"/>
                <a:gd name="connsiteX27" fmla="*/ 1147104 w 1765535"/>
                <a:gd name="connsiteY27" fmla="*/ 461965 h 644799"/>
                <a:gd name="connsiteX28" fmla="*/ 1138738 w 1765535"/>
                <a:gd name="connsiteY28" fmla="*/ 439471 h 644799"/>
                <a:gd name="connsiteX29" fmla="*/ 1121318 w 1765535"/>
                <a:gd name="connsiteY29" fmla="*/ 401203 h 644799"/>
                <a:gd name="connsiteX30" fmla="*/ 1086754 w 1765535"/>
                <a:gd name="connsiteY30" fmla="*/ 353472 h 644799"/>
                <a:gd name="connsiteX31" fmla="*/ 1047938 w 1765535"/>
                <a:gd name="connsiteY31" fmla="*/ 338795 h 644799"/>
                <a:gd name="connsiteX32" fmla="*/ 1018311 w 1765535"/>
                <a:gd name="connsiteY32" fmla="*/ 356078 h 644799"/>
                <a:gd name="connsiteX33" fmla="*/ 1000068 w 1765535"/>
                <a:gd name="connsiteY33" fmla="*/ 405730 h 644799"/>
                <a:gd name="connsiteX34" fmla="*/ 991839 w 1765535"/>
                <a:gd name="connsiteY34" fmla="*/ 452913 h 644799"/>
                <a:gd name="connsiteX35" fmla="*/ 979632 w 1765535"/>
                <a:gd name="connsiteY35" fmla="*/ 435493 h 644799"/>
                <a:gd name="connsiteX36" fmla="*/ 919555 w 1765535"/>
                <a:gd name="connsiteY36" fmla="*/ 406553 h 644799"/>
                <a:gd name="connsiteX37" fmla="*/ 893358 w 1765535"/>
                <a:gd name="connsiteY37" fmla="*/ 426989 h 644799"/>
                <a:gd name="connsiteX38" fmla="*/ 885129 w 1765535"/>
                <a:gd name="connsiteY38" fmla="*/ 457165 h 644799"/>
                <a:gd name="connsiteX39" fmla="*/ 881425 w 1765535"/>
                <a:gd name="connsiteY39" fmla="*/ 497764 h 644799"/>
                <a:gd name="connsiteX40" fmla="*/ 881288 w 1765535"/>
                <a:gd name="connsiteY40" fmla="*/ 498175 h 644799"/>
                <a:gd name="connsiteX41" fmla="*/ 866201 w 1765535"/>
                <a:gd name="connsiteY41" fmla="*/ 409707 h 644799"/>
                <a:gd name="connsiteX42" fmla="*/ 851936 w 1765535"/>
                <a:gd name="connsiteY42" fmla="*/ 366365 h 644799"/>
                <a:gd name="connsiteX43" fmla="*/ 793917 w 1765535"/>
                <a:gd name="connsiteY43" fmla="*/ 314381 h 644799"/>
                <a:gd name="connsiteX44" fmla="*/ 729589 w 1765535"/>
                <a:gd name="connsiteY44" fmla="*/ 359644 h 644799"/>
                <a:gd name="connsiteX45" fmla="*/ 710250 w 1765535"/>
                <a:gd name="connsiteY45" fmla="*/ 401478 h 644799"/>
                <a:gd name="connsiteX46" fmla="*/ 709975 w 1765535"/>
                <a:gd name="connsiteY46" fmla="*/ 402301 h 644799"/>
                <a:gd name="connsiteX47" fmla="*/ 677057 w 1765535"/>
                <a:gd name="connsiteY47" fmla="*/ 320142 h 644799"/>
                <a:gd name="connsiteX48" fmla="*/ 657443 w 1765535"/>
                <a:gd name="connsiteY48" fmla="*/ 292298 h 644799"/>
                <a:gd name="connsiteX49" fmla="*/ 624525 w 1765535"/>
                <a:gd name="connsiteY49" fmla="*/ 270353 h 644799"/>
                <a:gd name="connsiteX50" fmla="*/ 577890 w 1765535"/>
                <a:gd name="connsiteY50" fmla="*/ 282011 h 644799"/>
                <a:gd name="connsiteX51" fmla="*/ 559510 w 1765535"/>
                <a:gd name="connsiteY51" fmla="*/ 313970 h 644799"/>
                <a:gd name="connsiteX52" fmla="*/ 545521 w 1765535"/>
                <a:gd name="connsiteY52" fmla="*/ 390505 h 644799"/>
                <a:gd name="connsiteX53" fmla="*/ 465693 w 1765535"/>
                <a:gd name="connsiteY53" fmla="*/ 252248 h 644799"/>
                <a:gd name="connsiteX54" fmla="*/ 466104 w 1765535"/>
                <a:gd name="connsiteY54" fmla="*/ 252933 h 644799"/>
                <a:gd name="connsiteX55" fmla="*/ 436204 w 1765535"/>
                <a:gd name="connsiteY55" fmla="*/ 209728 h 644799"/>
                <a:gd name="connsiteX56" fmla="*/ 379694 w 1765535"/>
                <a:gd name="connsiteY56" fmla="*/ 139913 h 644799"/>
                <a:gd name="connsiteX57" fmla="*/ 344033 w 1765535"/>
                <a:gd name="connsiteY57" fmla="*/ 108092 h 644799"/>
                <a:gd name="connsiteX58" fmla="*/ 252684 w 1765535"/>
                <a:gd name="connsiteY58" fmla="*/ 90810 h 644799"/>
                <a:gd name="connsiteX59" fmla="*/ 230464 w 1765535"/>
                <a:gd name="connsiteY59" fmla="*/ 128666 h 644799"/>
                <a:gd name="connsiteX60" fmla="*/ 235539 w 1765535"/>
                <a:gd name="connsiteY60" fmla="*/ 172283 h 644799"/>
                <a:gd name="connsiteX61" fmla="*/ 251175 w 1765535"/>
                <a:gd name="connsiteY61" fmla="*/ 217135 h 644799"/>
                <a:gd name="connsiteX62" fmla="*/ 270240 w 1765535"/>
                <a:gd name="connsiteY62" fmla="*/ 261300 h 644799"/>
                <a:gd name="connsiteX63" fmla="*/ 203169 w 1765535"/>
                <a:gd name="connsiteY63" fmla="*/ 197246 h 644799"/>
                <a:gd name="connsiteX64" fmla="*/ 131708 w 1765535"/>
                <a:gd name="connsiteY64" fmla="*/ 145949 h 644799"/>
                <a:gd name="connsiteX65" fmla="*/ 45160 w 1765535"/>
                <a:gd name="connsiteY65" fmla="*/ 131135 h 644799"/>
                <a:gd name="connsiteX66" fmla="*/ 7168 w 1765535"/>
                <a:gd name="connsiteY66" fmla="*/ 165151 h 644799"/>
                <a:gd name="connsiteX67" fmla="*/ 447 w 1765535"/>
                <a:gd name="connsiteY67" fmla="*/ 210551 h 644799"/>
                <a:gd name="connsiteX68" fmla="*/ 17866 w 1765535"/>
                <a:gd name="connsiteY68" fmla="*/ 269941 h 644799"/>
                <a:gd name="connsiteX69" fmla="*/ 38989 w 1765535"/>
                <a:gd name="connsiteY69" fmla="*/ 313832 h 644799"/>
                <a:gd name="connsiteX70" fmla="*/ 84937 w 1765535"/>
                <a:gd name="connsiteY70" fmla="*/ 389819 h 644799"/>
                <a:gd name="connsiteX71" fmla="*/ 110861 w 1765535"/>
                <a:gd name="connsiteY71" fmla="*/ 426304 h 644799"/>
                <a:gd name="connsiteX72" fmla="*/ 137881 w 1765535"/>
                <a:gd name="connsiteY72" fmla="*/ 461417 h 644799"/>
                <a:gd name="connsiteX73" fmla="*/ 171760 w 1765535"/>
                <a:gd name="connsiteY73" fmla="*/ 499958 h 644799"/>
                <a:gd name="connsiteX74" fmla="*/ 204952 w 1765535"/>
                <a:gd name="connsiteY74" fmla="*/ 531505 h 644799"/>
                <a:gd name="connsiteX75" fmla="*/ 273258 w 1765535"/>
                <a:gd name="connsiteY75" fmla="*/ 585272 h 644799"/>
                <a:gd name="connsiteX76" fmla="*/ 310839 w 1765535"/>
                <a:gd name="connsiteY76" fmla="*/ 611470 h 644799"/>
                <a:gd name="connsiteX77" fmla="*/ 330454 w 1765535"/>
                <a:gd name="connsiteY77" fmla="*/ 624500 h 644799"/>
                <a:gd name="connsiteX78" fmla="*/ 344306 w 1765535"/>
                <a:gd name="connsiteY78" fmla="*/ 632181 h 644799"/>
                <a:gd name="connsiteX79" fmla="*/ 349107 w 1765535"/>
                <a:gd name="connsiteY79" fmla="*/ 632867 h 644799"/>
                <a:gd name="connsiteX80" fmla="*/ 364469 w 1765535"/>
                <a:gd name="connsiteY80" fmla="*/ 622168 h 644799"/>
                <a:gd name="connsiteX81" fmla="*/ 375854 w 1765535"/>
                <a:gd name="connsiteY81" fmla="*/ 626969 h 644799"/>
                <a:gd name="connsiteX82" fmla="*/ 387649 w 1765535"/>
                <a:gd name="connsiteY82" fmla="*/ 628615 h 644799"/>
                <a:gd name="connsiteX83" fmla="*/ 413847 w 1765535"/>
                <a:gd name="connsiteY83" fmla="*/ 619699 h 644799"/>
                <a:gd name="connsiteX84" fmla="*/ 461304 w 1765535"/>
                <a:gd name="connsiteY84" fmla="*/ 613664 h 644799"/>
                <a:gd name="connsiteX85" fmla="*/ 472414 w 1765535"/>
                <a:gd name="connsiteY85" fmla="*/ 627380 h 644799"/>
                <a:gd name="connsiteX86" fmla="*/ 510681 w 1765535"/>
                <a:gd name="connsiteY86" fmla="*/ 643565 h 644799"/>
                <a:gd name="connsiteX87" fmla="*/ 523026 w 1765535"/>
                <a:gd name="connsiteY87" fmla="*/ 642193 h 644799"/>
                <a:gd name="connsiteX88" fmla="*/ 539074 w 1765535"/>
                <a:gd name="connsiteY88" fmla="*/ 644799 h 644799"/>
                <a:gd name="connsiteX89" fmla="*/ 560608 w 1765535"/>
                <a:gd name="connsiteY89" fmla="*/ 640410 h 644799"/>
                <a:gd name="connsiteX90" fmla="*/ 594075 w 1765535"/>
                <a:gd name="connsiteY90" fmla="*/ 595559 h 644799"/>
                <a:gd name="connsiteX91" fmla="*/ 597916 w 1765535"/>
                <a:gd name="connsiteY91" fmla="*/ 594462 h 644799"/>
                <a:gd name="connsiteX92" fmla="*/ 642493 w 1765535"/>
                <a:gd name="connsiteY92" fmla="*/ 619562 h 644799"/>
                <a:gd name="connsiteX93" fmla="*/ 662107 w 1765535"/>
                <a:gd name="connsiteY93" fmla="*/ 615584 h 644799"/>
                <a:gd name="connsiteX94" fmla="*/ 677469 w 1765535"/>
                <a:gd name="connsiteY94" fmla="*/ 605160 h 644799"/>
                <a:gd name="connsiteX95" fmla="*/ 680623 w 1765535"/>
                <a:gd name="connsiteY95" fmla="*/ 608864 h 644799"/>
                <a:gd name="connsiteX96" fmla="*/ 741934 w 1765535"/>
                <a:gd name="connsiteY96" fmla="*/ 596931 h 644799"/>
                <a:gd name="connsiteX97" fmla="*/ 745363 w 1765535"/>
                <a:gd name="connsiteY97" fmla="*/ 584449 h 644799"/>
                <a:gd name="connsiteX98" fmla="*/ 770325 w 1765535"/>
                <a:gd name="connsiteY98" fmla="*/ 595285 h 644799"/>
                <a:gd name="connsiteX99" fmla="*/ 825876 w 1765535"/>
                <a:gd name="connsiteY99" fmla="*/ 631358 h 644799"/>
                <a:gd name="connsiteX100" fmla="*/ 848507 w 1765535"/>
                <a:gd name="connsiteY100" fmla="*/ 626832 h 644799"/>
                <a:gd name="connsiteX101" fmla="*/ 884854 w 1765535"/>
                <a:gd name="connsiteY101" fmla="*/ 575397 h 644799"/>
                <a:gd name="connsiteX102" fmla="*/ 892123 w 1765535"/>
                <a:gd name="connsiteY102" fmla="*/ 586918 h 644799"/>
                <a:gd name="connsiteX103" fmla="*/ 897747 w 1765535"/>
                <a:gd name="connsiteY103" fmla="*/ 589935 h 644799"/>
                <a:gd name="connsiteX104" fmla="*/ 900491 w 1765535"/>
                <a:gd name="connsiteY104" fmla="*/ 593913 h 644799"/>
                <a:gd name="connsiteX105" fmla="*/ 947810 w 1765535"/>
                <a:gd name="connsiteY105" fmla="*/ 616545 h 644799"/>
                <a:gd name="connsiteX106" fmla="*/ 988685 w 1765535"/>
                <a:gd name="connsiteY106" fmla="*/ 599674 h 644799"/>
                <a:gd name="connsiteX107" fmla="*/ 994034 w 1765535"/>
                <a:gd name="connsiteY107" fmla="*/ 593090 h 644799"/>
                <a:gd name="connsiteX108" fmla="*/ 994720 w 1765535"/>
                <a:gd name="connsiteY108" fmla="*/ 593776 h 644799"/>
                <a:gd name="connsiteX109" fmla="*/ 1012138 w 1765535"/>
                <a:gd name="connsiteY109" fmla="*/ 599674 h 644799"/>
                <a:gd name="connsiteX110" fmla="*/ 1019819 w 1765535"/>
                <a:gd name="connsiteY110" fmla="*/ 598714 h 644799"/>
                <a:gd name="connsiteX111" fmla="*/ 1036828 w 1765535"/>
                <a:gd name="connsiteY111" fmla="*/ 585546 h 644799"/>
                <a:gd name="connsiteX112" fmla="*/ 1039159 w 1765535"/>
                <a:gd name="connsiteY112" fmla="*/ 580883 h 644799"/>
                <a:gd name="connsiteX113" fmla="*/ 1078935 w 1765535"/>
                <a:gd name="connsiteY113" fmla="*/ 597205 h 644799"/>
                <a:gd name="connsiteX114" fmla="*/ 1088126 w 1765535"/>
                <a:gd name="connsiteY114" fmla="*/ 596382 h 644799"/>
                <a:gd name="connsiteX115" fmla="*/ 1112266 w 1765535"/>
                <a:gd name="connsiteY115" fmla="*/ 588290 h 644799"/>
                <a:gd name="connsiteX116" fmla="*/ 1127353 w 1765535"/>
                <a:gd name="connsiteY116" fmla="*/ 575397 h 644799"/>
                <a:gd name="connsiteX117" fmla="*/ 1143401 w 1765535"/>
                <a:gd name="connsiteY117" fmla="*/ 575259 h 644799"/>
                <a:gd name="connsiteX118" fmla="*/ 1168089 w 1765535"/>
                <a:gd name="connsiteY118" fmla="*/ 546456 h 644799"/>
                <a:gd name="connsiteX119" fmla="*/ 1182766 w 1765535"/>
                <a:gd name="connsiteY119" fmla="*/ 578688 h 644799"/>
                <a:gd name="connsiteX120" fmla="*/ 1212118 w 1765535"/>
                <a:gd name="connsiteY120" fmla="*/ 608864 h 644799"/>
                <a:gd name="connsiteX121" fmla="*/ 1214450 w 1765535"/>
                <a:gd name="connsiteY121" fmla="*/ 615173 h 644799"/>
                <a:gd name="connsiteX122" fmla="*/ 1252306 w 1765535"/>
                <a:gd name="connsiteY122" fmla="*/ 639862 h 644799"/>
                <a:gd name="connsiteX123" fmla="*/ 1267668 w 1765535"/>
                <a:gd name="connsiteY123" fmla="*/ 636844 h 644799"/>
                <a:gd name="connsiteX124" fmla="*/ 1289202 w 1765535"/>
                <a:gd name="connsiteY124" fmla="*/ 583626 h 644799"/>
                <a:gd name="connsiteX125" fmla="*/ 1288791 w 1765535"/>
                <a:gd name="connsiteY125" fmla="*/ 582529 h 644799"/>
                <a:gd name="connsiteX126" fmla="*/ 1294689 w 1765535"/>
                <a:gd name="connsiteY126" fmla="*/ 565110 h 644799"/>
                <a:gd name="connsiteX127" fmla="*/ 1309639 w 1765535"/>
                <a:gd name="connsiteY127" fmla="*/ 561132 h 644799"/>
                <a:gd name="connsiteX128" fmla="*/ 1321709 w 1765535"/>
                <a:gd name="connsiteY128" fmla="*/ 572516 h 644799"/>
                <a:gd name="connsiteX129" fmla="*/ 1321709 w 1765535"/>
                <a:gd name="connsiteY129" fmla="*/ 573613 h 644799"/>
                <a:gd name="connsiteX130" fmla="*/ 1339539 w 1765535"/>
                <a:gd name="connsiteY130" fmla="*/ 616682 h 644799"/>
                <a:gd name="connsiteX131" fmla="*/ 1374379 w 1765535"/>
                <a:gd name="connsiteY131" fmla="*/ 633964 h 644799"/>
                <a:gd name="connsiteX132" fmla="*/ 1384528 w 1765535"/>
                <a:gd name="connsiteY132" fmla="*/ 634924 h 644799"/>
                <a:gd name="connsiteX133" fmla="*/ 1418406 w 1765535"/>
                <a:gd name="connsiteY133" fmla="*/ 624637 h 644799"/>
                <a:gd name="connsiteX134" fmla="*/ 1442273 w 1765535"/>
                <a:gd name="connsiteY134" fmla="*/ 599537 h 644799"/>
                <a:gd name="connsiteX135" fmla="*/ 1474505 w 1765535"/>
                <a:gd name="connsiteY135" fmla="*/ 617367 h 644799"/>
                <a:gd name="connsiteX136" fmla="*/ 1492885 w 1765535"/>
                <a:gd name="connsiteY136" fmla="*/ 619974 h 644799"/>
                <a:gd name="connsiteX137" fmla="*/ 1551726 w 1765535"/>
                <a:gd name="connsiteY137" fmla="*/ 590073 h 644799"/>
                <a:gd name="connsiteX138" fmla="*/ 1586977 w 1765535"/>
                <a:gd name="connsiteY138" fmla="*/ 590896 h 644799"/>
                <a:gd name="connsiteX139" fmla="*/ 1621815 w 1765535"/>
                <a:gd name="connsiteY139" fmla="*/ 564835 h 644799"/>
                <a:gd name="connsiteX140" fmla="*/ 1650619 w 1765535"/>
                <a:gd name="connsiteY140" fmla="*/ 546044 h 644799"/>
                <a:gd name="connsiteX141" fmla="*/ 1662140 w 1765535"/>
                <a:gd name="connsiteY141" fmla="*/ 526293 h 644799"/>
                <a:gd name="connsiteX142" fmla="*/ 1671056 w 1765535"/>
                <a:gd name="connsiteY142" fmla="*/ 507777 h 644799"/>
                <a:gd name="connsiteX143" fmla="*/ 1686143 w 1765535"/>
                <a:gd name="connsiteY143" fmla="*/ 473487 h 644799"/>
                <a:gd name="connsiteX144" fmla="*/ 1714947 w 1765535"/>
                <a:gd name="connsiteY144" fmla="*/ 397637 h 644799"/>
                <a:gd name="connsiteX145" fmla="*/ 1755272 w 1765535"/>
                <a:gd name="connsiteY145" fmla="*/ 249641 h 644799"/>
                <a:gd name="connsiteX146" fmla="*/ 1765147 w 1765535"/>
                <a:gd name="connsiteY146" fmla="*/ 152532 h 644799"/>
                <a:gd name="connsiteX147" fmla="*/ 1763776 w 1765535"/>
                <a:gd name="connsiteY147" fmla="*/ 103703 h 644799"/>
                <a:gd name="connsiteX148" fmla="*/ 1054109 w 1765535"/>
                <a:gd name="connsiteY148" fmla="*/ 406004 h 644799"/>
                <a:gd name="connsiteX149" fmla="*/ 1054659 w 1765535"/>
                <a:gd name="connsiteY149" fmla="*/ 401889 h 644799"/>
                <a:gd name="connsiteX150" fmla="*/ 1056716 w 1765535"/>
                <a:gd name="connsiteY150" fmla="*/ 405455 h 644799"/>
                <a:gd name="connsiteX151" fmla="*/ 1054109 w 1765535"/>
                <a:gd name="connsiteY151" fmla="*/ 406004 h 644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</a:cxnLst>
              <a:rect l="l" t="t" r="r" b="b"/>
              <a:pathLst>
                <a:path w="1765535" h="644799">
                  <a:moveTo>
                    <a:pt x="1763776" y="103703"/>
                  </a:moveTo>
                  <a:cubicBezTo>
                    <a:pt x="1762267" y="86284"/>
                    <a:pt x="1758289" y="69002"/>
                    <a:pt x="1751157" y="53091"/>
                  </a:cubicBezTo>
                  <a:cubicBezTo>
                    <a:pt x="1747865" y="45685"/>
                    <a:pt x="1742927" y="37318"/>
                    <a:pt x="1736755" y="31694"/>
                  </a:cubicBezTo>
                  <a:cubicBezTo>
                    <a:pt x="1730720" y="26208"/>
                    <a:pt x="1724685" y="22093"/>
                    <a:pt x="1717279" y="18664"/>
                  </a:cubicBezTo>
                  <a:cubicBezTo>
                    <a:pt x="1701505" y="11257"/>
                    <a:pt x="1681480" y="14549"/>
                    <a:pt x="1666529" y="22093"/>
                  </a:cubicBezTo>
                  <a:cubicBezTo>
                    <a:pt x="1651442" y="29774"/>
                    <a:pt x="1638549" y="41433"/>
                    <a:pt x="1627439" y="54326"/>
                  </a:cubicBezTo>
                  <a:cubicBezTo>
                    <a:pt x="1617426" y="65984"/>
                    <a:pt x="1607688" y="77643"/>
                    <a:pt x="1598635" y="89987"/>
                  </a:cubicBezTo>
                  <a:cubicBezTo>
                    <a:pt x="1579569" y="115910"/>
                    <a:pt x="1561190" y="142520"/>
                    <a:pt x="1544868" y="170363"/>
                  </a:cubicBezTo>
                  <a:cubicBezTo>
                    <a:pt x="1529918" y="195875"/>
                    <a:pt x="1515653" y="221798"/>
                    <a:pt x="1502349" y="248133"/>
                  </a:cubicBezTo>
                  <a:cubicBezTo>
                    <a:pt x="1503720" y="218095"/>
                    <a:pt x="1504681" y="187919"/>
                    <a:pt x="1503995" y="157744"/>
                  </a:cubicBezTo>
                  <a:cubicBezTo>
                    <a:pt x="1503583" y="140874"/>
                    <a:pt x="1503446" y="123866"/>
                    <a:pt x="1501937" y="107132"/>
                  </a:cubicBezTo>
                  <a:cubicBezTo>
                    <a:pt x="1499879" y="84912"/>
                    <a:pt x="1497823" y="62555"/>
                    <a:pt x="1490553" y="41295"/>
                  </a:cubicBezTo>
                  <a:cubicBezTo>
                    <a:pt x="1487261" y="31831"/>
                    <a:pt x="1482734" y="22916"/>
                    <a:pt x="1476151" y="15372"/>
                  </a:cubicBezTo>
                  <a:cubicBezTo>
                    <a:pt x="1471214" y="9749"/>
                    <a:pt x="1465727" y="6182"/>
                    <a:pt x="1459006" y="3028"/>
                  </a:cubicBezTo>
                  <a:cubicBezTo>
                    <a:pt x="1445838" y="-3282"/>
                    <a:pt x="1429928" y="1108"/>
                    <a:pt x="1418270" y="8514"/>
                  </a:cubicBezTo>
                  <a:cubicBezTo>
                    <a:pt x="1404417" y="17292"/>
                    <a:pt x="1394403" y="31420"/>
                    <a:pt x="1385626" y="45136"/>
                  </a:cubicBezTo>
                  <a:cubicBezTo>
                    <a:pt x="1381922" y="51034"/>
                    <a:pt x="1378219" y="57069"/>
                    <a:pt x="1374790" y="63241"/>
                  </a:cubicBezTo>
                  <a:cubicBezTo>
                    <a:pt x="1359428" y="91222"/>
                    <a:pt x="1345026" y="119751"/>
                    <a:pt x="1332819" y="149240"/>
                  </a:cubicBezTo>
                  <a:cubicBezTo>
                    <a:pt x="1320337" y="179553"/>
                    <a:pt x="1309228" y="210414"/>
                    <a:pt x="1300449" y="241961"/>
                  </a:cubicBezTo>
                  <a:cubicBezTo>
                    <a:pt x="1291671" y="273507"/>
                    <a:pt x="1283716" y="305328"/>
                    <a:pt x="1278778" y="337698"/>
                  </a:cubicBezTo>
                  <a:cubicBezTo>
                    <a:pt x="1276309" y="353472"/>
                    <a:pt x="1274115" y="369382"/>
                    <a:pt x="1272331" y="385156"/>
                  </a:cubicBezTo>
                  <a:cubicBezTo>
                    <a:pt x="1267257" y="374594"/>
                    <a:pt x="1261496" y="364444"/>
                    <a:pt x="1254364" y="355255"/>
                  </a:cubicBezTo>
                  <a:cubicBezTo>
                    <a:pt x="1248054" y="347025"/>
                    <a:pt x="1241196" y="339893"/>
                    <a:pt x="1233104" y="333446"/>
                  </a:cubicBezTo>
                  <a:cubicBezTo>
                    <a:pt x="1227892" y="329331"/>
                    <a:pt x="1221034" y="325354"/>
                    <a:pt x="1214587" y="323982"/>
                  </a:cubicBezTo>
                  <a:cubicBezTo>
                    <a:pt x="1201968" y="321239"/>
                    <a:pt x="1189898" y="322062"/>
                    <a:pt x="1178926" y="329194"/>
                  </a:cubicBezTo>
                  <a:cubicBezTo>
                    <a:pt x="1157529" y="343047"/>
                    <a:pt x="1155060" y="370891"/>
                    <a:pt x="1155883" y="394071"/>
                  </a:cubicBezTo>
                  <a:cubicBezTo>
                    <a:pt x="1156020" y="399557"/>
                    <a:pt x="1156431" y="404907"/>
                    <a:pt x="1156706" y="410393"/>
                  </a:cubicBezTo>
                  <a:cubicBezTo>
                    <a:pt x="1148476" y="425892"/>
                    <a:pt x="1146144" y="443860"/>
                    <a:pt x="1147104" y="461965"/>
                  </a:cubicBezTo>
                  <a:cubicBezTo>
                    <a:pt x="1144498" y="454421"/>
                    <a:pt x="1141755" y="446878"/>
                    <a:pt x="1138738" y="439471"/>
                  </a:cubicBezTo>
                  <a:cubicBezTo>
                    <a:pt x="1133663" y="426441"/>
                    <a:pt x="1127902" y="413685"/>
                    <a:pt x="1121318" y="401203"/>
                  </a:cubicBezTo>
                  <a:cubicBezTo>
                    <a:pt x="1112129" y="383921"/>
                    <a:pt x="1101842" y="366365"/>
                    <a:pt x="1086754" y="353472"/>
                  </a:cubicBezTo>
                  <a:cubicBezTo>
                    <a:pt x="1076056" y="344419"/>
                    <a:pt x="1062340" y="337150"/>
                    <a:pt x="1047938" y="338795"/>
                  </a:cubicBezTo>
                  <a:cubicBezTo>
                    <a:pt x="1036279" y="340167"/>
                    <a:pt x="1025169" y="346476"/>
                    <a:pt x="1018311" y="356078"/>
                  </a:cubicBezTo>
                  <a:cubicBezTo>
                    <a:pt x="1007750" y="370891"/>
                    <a:pt x="1003635" y="388173"/>
                    <a:pt x="1000068" y="405730"/>
                  </a:cubicBezTo>
                  <a:cubicBezTo>
                    <a:pt x="996777" y="421366"/>
                    <a:pt x="994034" y="437139"/>
                    <a:pt x="991839" y="452913"/>
                  </a:cubicBezTo>
                  <a:cubicBezTo>
                    <a:pt x="988135" y="446878"/>
                    <a:pt x="984021" y="441117"/>
                    <a:pt x="979632" y="435493"/>
                  </a:cubicBezTo>
                  <a:cubicBezTo>
                    <a:pt x="966190" y="418074"/>
                    <a:pt x="943010" y="399832"/>
                    <a:pt x="919555" y="406553"/>
                  </a:cubicBezTo>
                  <a:cubicBezTo>
                    <a:pt x="908034" y="409707"/>
                    <a:pt x="899393" y="416702"/>
                    <a:pt x="893358" y="426989"/>
                  </a:cubicBezTo>
                  <a:cubicBezTo>
                    <a:pt x="888146" y="436042"/>
                    <a:pt x="886363" y="446878"/>
                    <a:pt x="885129" y="457165"/>
                  </a:cubicBezTo>
                  <a:cubicBezTo>
                    <a:pt x="883482" y="470606"/>
                    <a:pt x="882248" y="484185"/>
                    <a:pt x="881425" y="497764"/>
                  </a:cubicBezTo>
                  <a:cubicBezTo>
                    <a:pt x="881425" y="497901"/>
                    <a:pt x="881288" y="498038"/>
                    <a:pt x="881288" y="498175"/>
                  </a:cubicBezTo>
                  <a:cubicBezTo>
                    <a:pt x="878407" y="468412"/>
                    <a:pt x="873607" y="438648"/>
                    <a:pt x="866201" y="409707"/>
                  </a:cubicBezTo>
                  <a:cubicBezTo>
                    <a:pt x="862497" y="394894"/>
                    <a:pt x="857697" y="380355"/>
                    <a:pt x="851936" y="366365"/>
                  </a:cubicBezTo>
                  <a:cubicBezTo>
                    <a:pt x="841649" y="341539"/>
                    <a:pt x="822447" y="316850"/>
                    <a:pt x="793917" y="314381"/>
                  </a:cubicBezTo>
                  <a:cubicBezTo>
                    <a:pt x="764428" y="311775"/>
                    <a:pt x="741934" y="335504"/>
                    <a:pt x="729589" y="359644"/>
                  </a:cubicBezTo>
                  <a:cubicBezTo>
                    <a:pt x="722594" y="373360"/>
                    <a:pt x="716148" y="387213"/>
                    <a:pt x="710250" y="401478"/>
                  </a:cubicBezTo>
                  <a:cubicBezTo>
                    <a:pt x="710113" y="401752"/>
                    <a:pt x="709975" y="402026"/>
                    <a:pt x="709975" y="402301"/>
                  </a:cubicBezTo>
                  <a:cubicBezTo>
                    <a:pt x="701883" y="373771"/>
                    <a:pt x="691733" y="345791"/>
                    <a:pt x="677057" y="320142"/>
                  </a:cubicBezTo>
                  <a:cubicBezTo>
                    <a:pt x="671433" y="310266"/>
                    <a:pt x="665124" y="300528"/>
                    <a:pt x="657443" y="292298"/>
                  </a:cubicBezTo>
                  <a:cubicBezTo>
                    <a:pt x="648664" y="282834"/>
                    <a:pt x="637418" y="273782"/>
                    <a:pt x="624525" y="270353"/>
                  </a:cubicBezTo>
                  <a:cubicBezTo>
                    <a:pt x="608066" y="266101"/>
                    <a:pt x="589960" y="269255"/>
                    <a:pt x="577890" y="282011"/>
                  </a:cubicBezTo>
                  <a:cubicBezTo>
                    <a:pt x="569249" y="291201"/>
                    <a:pt x="563214" y="302037"/>
                    <a:pt x="559510" y="313970"/>
                  </a:cubicBezTo>
                  <a:cubicBezTo>
                    <a:pt x="551556" y="338658"/>
                    <a:pt x="547989" y="364582"/>
                    <a:pt x="545521" y="390505"/>
                  </a:cubicBezTo>
                  <a:cubicBezTo>
                    <a:pt x="521929" y="342636"/>
                    <a:pt x="495732" y="296413"/>
                    <a:pt x="465693" y="252248"/>
                  </a:cubicBezTo>
                  <a:cubicBezTo>
                    <a:pt x="465831" y="252522"/>
                    <a:pt x="465968" y="252659"/>
                    <a:pt x="466104" y="252933"/>
                  </a:cubicBezTo>
                  <a:cubicBezTo>
                    <a:pt x="456367" y="238394"/>
                    <a:pt x="446491" y="223855"/>
                    <a:pt x="436204" y="209728"/>
                  </a:cubicBezTo>
                  <a:cubicBezTo>
                    <a:pt x="418648" y="185451"/>
                    <a:pt x="400680" y="161310"/>
                    <a:pt x="379694" y="139913"/>
                  </a:cubicBezTo>
                  <a:cubicBezTo>
                    <a:pt x="368584" y="128529"/>
                    <a:pt x="356926" y="117419"/>
                    <a:pt x="344033" y="108092"/>
                  </a:cubicBezTo>
                  <a:cubicBezTo>
                    <a:pt x="318109" y="89576"/>
                    <a:pt x="282996" y="71608"/>
                    <a:pt x="252684" y="90810"/>
                  </a:cubicBezTo>
                  <a:cubicBezTo>
                    <a:pt x="239379" y="99177"/>
                    <a:pt x="232659" y="113579"/>
                    <a:pt x="230464" y="128666"/>
                  </a:cubicBezTo>
                  <a:cubicBezTo>
                    <a:pt x="228269" y="143068"/>
                    <a:pt x="231836" y="158567"/>
                    <a:pt x="235539" y="172283"/>
                  </a:cubicBezTo>
                  <a:cubicBezTo>
                    <a:pt x="239790" y="187645"/>
                    <a:pt x="245414" y="202321"/>
                    <a:pt x="251175" y="217135"/>
                  </a:cubicBezTo>
                  <a:cubicBezTo>
                    <a:pt x="256935" y="232085"/>
                    <a:pt x="263382" y="246761"/>
                    <a:pt x="270240" y="261300"/>
                  </a:cubicBezTo>
                  <a:cubicBezTo>
                    <a:pt x="248432" y="239354"/>
                    <a:pt x="226212" y="217820"/>
                    <a:pt x="203169" y="197246"/>
                  </a:cubicBezTo>
                  <a:cubicBezTo>
                    <a:pt x="181497" y="177770"/>
                    <a:pt x="157494" y="159527"/>
                    <a:pt x="131708" y="145949"/>
                  </a:cubicBezTo>
                  <a:cubicBezTo>
                    <a:pt x="105237" y="132095"/>
                    <a:pt x="74925" y="120437"/>
                    <a:pt x="45160" y="131135"/>
                  </a:cubicBezTo>
                  <a:cubicBezTo>
                    <a:pt x="28702" y="136896"/>
                    <a:pt x="13888" y="148555"/>
                    <a:pt x="7168" y="165151"/>
                  </a:cubicBezTo>
                  <a:cubicBezTo>
                    <a:pt x="1270" y="179690"/>
                    <a:pt x="-1063" y="195052"/>
                    <a:pt x="447" y="210551"/>
                  </a:cubicBezTo>
                  <a:cubicBezTo>
                    <a:pt x="2504" y="231125"/>
                    <a:pt x="9499" y="251150"/>
                    <a:pt x="17866" y="269941"/>
                  </a:cubicBezTo>
                  <a:cubicBezTo>
                    <a:pt x="24586" y="284754"/>
                    <a:pt x="31582" y="299293"/>
                    <a:pt x="38989" y="313832"/>
                  </a:cubicBezTo>
                  <a:cubicBezTo>
                    <a:pt x="52568" y="340167"/>
                    <a:pt x="68615" y="365130"/>
                    <a:pt x="84937" y="389819"/>
                  </a:cubicBezTo>
                  <a:cubicBezTo>
                    <a:pt x="93166" y="402301"/>
                    <a:pt x="101945" y="414371"/>
                    <a:pt x="110861" y="426304"/>
                  </a:cubicBezTo>
                  <a:cubicBezTo>
                    <a:pt x="119639" y="438099"/>
                    <a:pt x="128417" y="450169"/>
                    <a:pt x="137881" y="461417"/>
                  </a:cubicBezTo>
                  <a:cubicBezTo>
                    <a:pt x="148991" y="474447"/>
                    <a:pt x="160101" y="487340"/>
                    <a:pt x="171760" y="499958"/>
                  </a:cubicBezTo>
                  <a:cubicBezTo>
                    <a:pt x="182047" y="511206"/>
                    <a:pt x="193568" y="521355"/>
                    <a:pt x="204952" y="531505"/>
                  </a:cubicBezTo>
                  <a:cubicBezTo>
                    <a:pt x="226486" y="550708"/>
                    <a:pt x="249804" y="568401"/>
                    <a:pt x="273258" y="585272"/>
                  </a:cubicBezTo>
                  <a:cubicBezTo>
                    <a:pt x="285602" y="594187"/>
                    <a:pt x="298083" y="602966"/>
                    <a:pt x="310839" y="611470"/>
                  </a:cubicBezTo>
                  <a:cubicBezTo>
                    <a:pt x="317286" y="615859"/>
                    <a:pt x="323870" y="620248"/>
                    <a:pt x="330454" y="624500"/>
                  </a:cubicBezTo>
                  <a:cubicBezTo>
                    <a:pt x="334842" y="627243"/>
                    <a:pt x="339231" y="630672"/>
                    <a:pt x="344306" y="632181"/>
                  </a:cubicBezTo>
                  <a:cubicBezTo>
                    <a:pt x="345953" y="632729"/>
                    <a:pt x="347599" y="632867"/>
                    <a:pt x="349107" y="632867"/>
                  </a:cubicBezTo>
                  <a:cubicBezTo>
                    <a:pt x="356103" y="632867"/>
                    <a:pt x="361863" y="628203"/>
                    <a:pt x="364469" y="622168"/>
                  </a:cubicBezTo>
                  <a:cubicBezTo>
                    <a:pt x="368036" y="624088"/>
                    <a:pt x="371876" y="625734"/>
                    <a:pt x="375854" y="626969"/>
                  </a:cubicBezTo>
                  <a:cubicBezTo>
                    <a:pt x="379831" y="628066"/>
                    <a:pt x="383672" y="628615"/>
                    <a:pt x="387649" y="628615"/>
                  </a:cubicBezTo>
                  <a:cubicBezTo>
                    <a:pt x="397251" y="628615"/>
                    <a:pt x="406303" y="625323"/>
                    <a:pt x="413847" y="619699"/>
                  </a:cubicBezTo>
                  <a:cubicBezTo>
                    <a:pt x="429483" y="624774"/>
                    <a:pt x="447176" y="622168"/>
                    <a:pt x="461304" y="613664"/>
                  </a:cubicBezTo>
                  <a:cubicBezTo>
                    <a:pt x="464871" y="618328"/>
                    <a:pt x="468437" y="622991"/>
                    <a:pt x="472414" y="627380"/>
                  </a:cubicBezTo>
                  <a:cubicBezTo>
                    <a:pt x="482289" y="638490"/>
                    <a:pt x="496417" y="643565"/>
                    <a:pt x="510681" y="643565"/>
                  </a:cubicBezTo>
                  <a:cubicBezTo>
                    <a:pt x="514797" y="643565"/>
                    <a:pt x="519049" y="643016"/>
                    <a:pt x="523026" y="642193"/>
                  </a:cubicBezTo>
                  <a:cubicBezTo>
                    <a:pt x="528238" y="643702"/>
                    <a:pt x="533588" y="644799"/>
                    <a:pt x="539074" y="644799"/>
                  </a:cubicBezTo>
                  <a:cubicBezTo>
                    <a:pt x="546481" y="644799"/>
                    <a:pt x="553750" y="643291"/>
                    <a:pt x="560608" y="640410"/>
                  </a:cubicBezTo>
                  <a:cubicBezTo>
                    <a:pt x="578576" y="632729"/>
                    <a:pt x="591469" y="614761"/>
                    <a:pt x="594075" y="595559"/>
                  </a:cubicBezTo>
                  <a:cubicBezTo>
                    <a:pt x="595446" y="595285"/>
                    <a:pt x="596681" y="594873"/>
                    <a:pt x="597916" y="594462"/>
                  </a:cubicBezTo>
                  <a:cubicBezTo>
                    <a:pt x="607516" y="610098"/>
                    <a:pt x="624525" y="619562"/>
                    <a:pt x="642493" y="619562"/>
                  </a:cubicBezTo>
                  <a:cubicBezTo>
                    <a:pt x="649076" y="619562"/>
                    <a:pt x="655660" y="618328"/>
                    <a:pt x="662107" y="615584"/>
                  </a:cubicBezTo>
                  <a:cubicBezTo>
                    <a:pt x="667867" y="613116"/>
                    <a:pt x="673079" y="609549"/>
                    <a:pt x="677469" y="605160"/>
                  </a:cubicBezTo>
                  <a:cubicBezTo>
                    <a:pt x="678429" y="606395"/>
                    <a:pt x="679525" y="607766"/>
                    <a:pt x="680623" y="608864"/>
                  </a:cubicBezTo>
                  <a:cubicBezTo>
                    <a:pt x="698591" y="627380"/>
                    <a:pt x="732470" y="621208"/>
                    <a:pt x="741934" y="596931"/>
                  </a:cubicBezTo>
                  <a:cubicBezTo>
                    <a:pt x="743442" y="592953"/>
                    <a:pt x="744540" y="588701"/>
                    <a:pt x="745363" y="584449"/>
                  </a:cubicBezTo>
                  <a:cubicBezTo>
                    <a:pt x="752632" y="590073"/>
                    <a:pt x="761410" y="593776"/>
                    <a:pt x="770325" y="595285"/>
                  </a:cubicBezTo>
                  <a:cubicBezTo>
                    <a:pt x="778830" y="618053"/>
                    <a:pt x="802421" y="631358"/>
                    <a:pt x="825876" y="631358"/>
                  </a:cubicBezTo>
                  <a:cubicBezTo>
                    <a:pt x="833694" y="631358"/>
                    <a:pt x="841375" y="629849"/>
                    <a:pt x="848507" y="626832"/>
                  </a:cubicBezTo>
                  <a:cubicBezTo>
                    <a:pt x="869081" y="618190"/>
                    <a:pt x="883346" y="597342"/>
                    <a:pt x="884854" y="575397"/>
                  </a:cubicBezTo>
                  <a:cubicBezTo>
                    <a:pt x="886226" y="579786"/>
                    <a:pt x="888421" y="583763"/>
                    <a:pt x="892123" y="586918"/>
                  </a:cubicBezTo>
                  <a:cubicBezTo>
                    <a:pt x="893769" y="588290"/>
                    <a:pt x="895690" y="589250"/>
                    <a:pt x="897747" y="589935"/>
                  </a:cubicBezTo>
                  <a:cubicBezTo>
                    <a:pt x="898708" y="591307"/>
                    <a:pt x="899531" y="592679"/>
                    <a:pt x="900491" y="593913"/>
                  </a:cubicBezTo>
                  <a:cubicBezTo>
                    <a:pt x="912561" y="608589"/>
                    <a:pt x="930117" y="616545"/>
                    <a:pt x="947810" y="616545"/>
                  </a:cubicBezTo>
                  <a:cubicBezTo>
                    <a:pt x="962487" y="616545"/>
                    <a:pt x="977163" y="611058"/>
                    <a:pt x="988685" y="599674"/>
                  </a:cubicBezTo>
                  <a:cubicBezTo>
                    <a:pt x="990742" y="597616"/>
                    <a:pt x="992387" y="595422"/>
                    <a:pt x="994034" y="593090"/>
                  </a:cubicBezTo>
                  <a:cubicBezTo>
                    <a:pt x="994308" y="593364"/>
                    <a:pt x="994445" y="593502"/>
                    <a:pt x="994720" y="593776"/>
                  </a:cubicBezTo>
                  <a:cubicBezTo>
                    <a:pt x="999383" y="597754"/>
                    <a:pt x="1005830" y="599674"/>
                    <a:pt x="1012138" y="599674"/>
                  </a:cubicBezTo>
                  <a:cubicBezTo>
                    <a:pt x="1014745" y="599674"/>
                    <a:pt x="1017351" y="599400"/>
                    <a:pt x="1019819" y="598714"/>
                  </a:cubicBezTo>
                  <a:cubicBezTo>
                    <a:pt x="1027227" y="596656"/>
                    <a:pt x="1032712" y="591856"/>
                    <a:pt x="1036828" y="585546"/>
                  </a:cubicBezTo>
                  <a:cubicBezTo>
                    <a:pt x="1037787" y="584038"/>
                    <a:pt x="1038611" y="582529"/>
                    <a:pt x="1039159" y="580883"/>
                  </a:cubicBezTo>
                  <a:cubicBezTo>
                    <a:pt x="1049995" y="590758"/>
                    <a:pt x="1064123" y="597205"/>
                    <a:pt x="1078935" y="597205"/>
                  </a:cubicBezTo>
                  <a:cubicBezTo>
                    <a:pt x="1081953" y="597205"/>
                    <a:pt x="1084970" y="596931"/>
                    <a:pt x="1088126" y="596382"/>
                  </a:cubicBezTo>
                  <a:cubicBezTo>
                    <a:pt x="1096767" y="594736"/>
                    <a:pt x="1104585" y="592679"/>
                    <a:pt x="1112266" y="588290"/>
                  </a:cubicBezTo>
                  <a:cubicBezTo>
                    <a:pt x="1118164" y="584861"/>
                    <a:pt x="1122827" y="580334"/>
                    <a:pt x="1127353" y="575397"/>
                  </a:cubicBezTo>
                  <a:cubicBezTo>
                    <a:pt x="1132565" y="576494"/>
                    <a:pt x="1138052" y="576631"/>
                    <a:pt x="1143401" y="575259"/>
                  </a:cubicBezTo>
                  <a:cubicBezTo>
                    <a:pt x="1156157" y="571830"/>
                    <a:pt x="1166581" y="559760"/>
                    <a:pt x="1168089" y="546456"/>
                  </a:cubicBezTo>
                  <a:cubicBezTo>
                    <a:pt x="1172479" y="557291"/>
                    <a:pt x="1177417" y="568127"/>
                    <a:pt x="1182766" y="578688"/>
                  </a:cubicBezTo>
                  <a:cubicBezTo>
                    <a:pt x="1189487" y="591993"/>
                    <a:pt x="1198677" y="602554"/>
                    <a:pt x="1212118" y="608864"/>
                  </a:cubicBezTo>
                  <a:cubicBezTo>
                    <a:pt x="1212941" y="610921"/>
                    <a:pt x="1213627" y="613116"/>
                    <a:pt x="1214450" y="615173"/>
                  </a:cubicBezTo>
                  <a:cubicBezTo>
                    <a:pt x="1220211" y="630809"/>
                    <a:pt x="1236258" y="639862"/>
                    <a:pt x="1252306" y="639862"/>
                  </a:cubicBezTo>
                  <a:cubicBezTo>
                    <a:pt x="1257518" y="639862"/>
                    <a:pt x="1262867" y="638902"/>
                    <a:pt x="1267668" y="636844"/>
                  </a:cubicBezTo>
                  <a:cubicBezTo>
                    <a:pt x="1288654" y="627929"/>
                    <a:pt x="1296883" y="604337"/>
                    <a:pt x="1289202" y="583626"/>
                  </a:cubicBezTo>
                  <a:cubicBezTo>
                    <a:pt x="1289065" y="583215"/>
                    <a:pt x="1288928" y="582940"/>
                    <a:pt x="1288791" y="582529"/>
                  </a:cubicBezTo>
                  <a:cubicBezTo>
                    <a:pt x="1291671" y="577042"/>
                    <a:pt x="1293591" y="571145"/>
                    <a:pt x="1294689" y="565110"/>
                  </a:cubicBezTo>
                  <a:cubicBezTo>
                    <a:pt x="1300038" y="565247"/>
                    <a:pt x="1305113" y="563875"/>
                    <a:pt x="1309639" y="561132"/>
                  </a:cubicBezTo>
                  <a:cubicBezTo>
                    <a:pt x="1313068" y="565521"/>
                    <a:pt x="1317183" y="569361"/>
                    <a:pt x="1321709" y="572516"/>
                  </a:cubicBezTo>
                  <a:cubicBezTo>
                    <a:pt x="1321709" y="572928"/>
                    <a:pt x="1321709" y="573202"/>
                    <a:pt x="1321709" y="573613"/>
                  </a:cubicBezTo>
                  <a:cubicBezTo>
                    <a:pt x="1322258" y="589935"/>
                    <a:pt x="1328018" y="605160"/>
                    <a:pt x="1339539" y="616682"/>
                  </a:cubicBezTo>
                  <a:cubicBezTo>
                    <a:pt x="1349278" y="626420"/>
                    <a:pt x="1361074" y="631358"/>
                    <a:pt x="1374379" y="633964"/>
                  </a:cubicBezTo>
                  <a:cubicBezTo>
                    <a:pt x="1377808" y="634650"/>
                    <a:pt x="1381099" y="634924"/>
                    <a:pt x="1384528" y="634924"/>
                  </a:cubicBezTo>
                  <a:cubicBezTo>
                    <a:pt x="1396461" y="634924"/>
                    <a:pt x="1408257" y="630946"/>
                    <a:pt x="1418406" y="624637"/>
                  </a:cubicBezTo>
                  <a:cubicBezTo>
                    <a:pt x="1428557" y="618328"/>
                    <a:pt x="1436786" y="609687"/>
                    <a:pt x="1442273" y="599537"/>
                  </a:cubicBezTo>
                  <a:cubicBezTo>
                    <a:pt x="1451188" y="608315"/>
                    <a:pt x="1462160" y="613801"/>
                    <a:pt x="1474505" y="617367"/>
                  </a:cubicBezTo>
                  <a:cubicBezTo>
                    <a:pt x="1480815" y="619151"/>
                    <a:pt x="1486986" y="619974"/>
                    <a:pt x="1492885" y="619974"/>
                  </a:cubicBezTo>
                  <a:cubicBezTo>
                    <a:pt x="1515791" y="619974"/>
                    <a:pt x="1535404" y="607355"/>
                    <a:pt x="1551726" y="590073"/>
                  </a:cubicBezTo>
                  <a:cubicBezTo>
                    <a:pt x="1563111" y="593776"/>
                    <a:pt x="1575455" y="594050"/>
                    <a:pt x="1586977" y="590896"/>
                  </a:cubicBezTo>
                  <a:cubicBezTo>
                    <a:pt x="1602064" y="586781"/>
                    <a:pt x="1613997" y="577042"/>
                    <a:pt x="1621815" y="564835"/>
                  </a:cubicBezTo>
                  <a:cubicBezTo>
                    <a:pt x="1633474" y="563326"/>
                    <a:pt x="1644309" y="556606"/>
                    <a:pt x="1650619" y="546044"/>
                  </a:cubicBezTo>
                  <a:cubicBezTo>
                    <a:pt x="1654596" y="539461"/>
                    <a:pt x="1658574" y="533014"/>
                    <a:pt x="1662140" y="526293"/>
                  </a:cubicBezTo>
                  <a:cubicBezTo>
                    <a:pt x="1665294" y="520258"/>
                    <a:pt x="1668175" y="513949"/>
                    <a:pt x="1671056" y="507777"/>
                  </a:cubicBezTo>
                  <a:cubicBezTo>
                    <a:pt x="1676268" y="496392"/>
                    <a:pt x="1681205" y="485008"/>
                    <a:pt x="1686143" y="473487"/>
                  </a:cubicBezTo>
                  <a:cubicBezTo>
                    <a:pt x="1696705" y="448523"/>
                    <a:pt x="1706031" y="423149"/>
                    <a:pt x="1714947" y="397637"/>
                  </a:cubicBezTo>
                  <a:cubicBezTo>
                    <a:pt x="1731680" y="349494"/>
                    <a:pt x="1747042" y="299979"/>
                    <a:pt x="1755272" y="249641"/>
                  </a:cubicBezTo>
                  <a:cubicBezTo>
                    <a:pt x="1760621" y="217409"/>
                    <a:pt x="1764050" y="185176"/>
                    <a:pt x="1765147" y="152532"/>
                  </a:cubicBezTo>
                  <a:cubicBezTo>
                    <a:pt x="1766108" y="136347"/>
                    <a:pt x="1765147" y="120025"/>
                    <a:pt x="1763776" y="103703"/>
                  </a:cubicBezTo>
                  <a:close/>
                  <a:moveTo>
                    <a:pt x="1054109" y="406004"/>
                  </a:moveTo>
                  <a:cubicBezTo>
                    <a:pt x="1054247" y="404632"/>
                    <a:pt x="1054384" y="403261"/>
                    <a:pt x="1054659" y="401889"/>
                  </a:cubicBezTo>
                  <a:cubicBezTo>
                    <a:pt x="1055344" y="402986"/>
                    <a:pt x="1056030" y="404221"/>
                    <a:pt x="1056716" y="405455"/>
                  </a:cubicBezTo>
                  <a:cubicBezTo>
                    <a:pt x="1055756" y="405592"/>
                    <a:pt x="1054932" y="405867"/>
                    <a:pt x="1054109" y="406004"/>
                  </a:cubicBezTo>
                  <a:close/>
                </a:path>
              </a:pathLst>
            </a:custGeom>
            <a:solidFill>
              <a:srgbClr val="8EBE7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6" name="任意多边形: 形状 1365"/>
            <p:cNvSpPr/>
            <p:nvPr/>
          </p:nvSpPr>
          <p:spPr>
            <a:xfrm>
              <a:off x="9198607" y="5378727"/>
              <a:ext cx="619465" cy="589653"/>
            </a:xfrm>
            <a:custGeom>
              <a:avLst/>
              <a:gdLst>
                <a:gd name="connsiteX0" fmla="*/ 327765 w 619465"/>
                <a:gd name="connsiteY0" fmla="*/ 588967 h 589653"/>
                <a:gd name="connsiteX1" fmla="*/ 300196 w 619465"/>
                <a:gd name="connsiteY1" fmla="*/ 581698 h 589653"/>
                <a:gd name="connsiteX2" fmla="*/ 288126 w 619465"/>
                <a:gd name="connsiteY2" fmla="*/ 576212 h 589653"/>
                <a:gd name="connsiteX3" fmla="*/ 271255 w 619465"/>
                <a:gd name="connsiteY3" fmla="*/ 563867 h 589653"/>
                <a:gd name="connsiteX4" fmla="*/ 245058 w 619465"/>
                <a:gd name="connsiteY4" fmla="*/ 521210 h 589653"/>
                <a:gd name="connsiteX5" fmla="*/ 238611 w 619465"/>
                <a:gd name="connsiteY5" fmla="*/ 485412 h 589653"/>
                <a:gd name="connsiteX6" fmla="*/ 237925 w 619465"/>
                <a:gd name="connsiteY6" fmla="*/ 469501 h 589653"/>
                <a:gd name="connsiteX7" fmla="*/ 223661 w 619465"/>
                <a:gd name="connsiteY7" fmla="*/ 479788 h 589653"/>
                <a:gd name="connsiteX8" fmla="*/ 183473 w 619465"/>
                <a:gd name="connsiteY8" fmla="*/ 499128 h 589653"/>
                <a:gd name="connsiteX9" fmla="*/ 139033 w 619465"/>
                <a:gd name="connsiteY9" fmla="*/ 501596 h 589653"/>
                <a:gd name="connsiteX10" fmla="*/ 120516 w 619465"/>
                <a:gd name="connsiteY10" fmla="*/ 497207 h 589653"/>
                <a:gd name="connsiteX11" fmla="*/ 101725 w 619465"/>
                <a:gd name="connsiteY11" fmla="*/ 484040 h 589653"/>
                <a:gd name="connsiteX12" fmla="*/ 82935 w 619465"/>
                <a:gd name="connsiteY12" fmla="*/ 455785 h 589653"/>
                <a:gd name="connsiteX13" fmla="*/ 74293 w 619465"/>
                <a:gd name="connsiteY13" fmla="*/ 408191 h 589653"/>
                <a:gd name="connsiteX14" fmla="*/ 87598 w 619465"/>
                <a:gd name="connsiteY14" fmla="*/ 361145 h 589653"/>
                <a:gd name="connsiteX15" fmla="*/ 92810 w 619465"/>
                <a:gd name="connsiteY15" fmla="*/ 351955 h 589653"/>
                <a:gd name="connsiteX16" fmla="*/ 58657 w 619465"/>
                <a:gd name="connsiteY16" fmla="*/ 335495 h 589653"/>
                <a:gd name="connsiteX17" fmla="*/ 29031 w 619465"/>
                <a:gd name="connsiteY17" fmla="*/ 309024 h 589653"/>
                <a:gd name="connsiteX18" fmla="*/ 2284 w 619465"/>
                <a:gd name="connsiteY18" fmla="*/ 263624 h 589653"/>
                <a:gd name="connsiteX19" fmla="*/ 20527 w 619465"/>
                <a:gd name="connsiteY19" fmla="*/ 194221 h 589653"/>
                <a:gd name="connsiteX20" fmla="*/ 67573 w 619465"/>
                <a:gd name="connsiteY20" fmla="*/ 168846 h 589653"/>
                <a:gd name="connsiteX21" fmla="*/ 108583 w 619465"/>
                <a:gd name="connsiteY21" fmla="*/ 165554 h 589653"/>
                <a:gd name="connsiteX22" fmla="*/ 149320 w 619465"/>
                <a:gd name="connsiteY22" fmla="*/ 175704 h 589653"/>
                <a:gd name="connsiteX23" fmla="*/ 144794 w 619465"/>
                <a:gd name="connsiteY23" fmla="*/ 158696 h 589653"/>
                <a:gd name="connsiteX24" fmla="*/ 145342 w 619465"/>
                <a:gd name="connsiteY24" fmla="*/ 68171 h 589653"/>
                <a:gd name="connsiteX25" fmla="*/ 188273 w 619465"/>
                <a:gd name="connsiteY25" fmla="*/ 10701 h 589653"/>
                <a:gd name="connsiteX26" fmla="*/ 222701 w 619465"/>
                <a:gd name="connsiteY26" fmla="*/ 139 h 589653"/>
                <a:gd name="connsiteX27" fmla="*/ 261517 w 619465"/>
                <a:gd name="connsiteY27" fmla="*/ 7135 h 589653"/>
                <a:gd name="connsiteX28" fmla="*/ 296081 w 619465"/>
                <a:gd name="connsiteY28" fmla="*/ 29903 h 589653"/>
                <a:gd name="connsiteX29" fmla="*/ 309386 w 619465"/>
                <a:gd name="connsiteY29" fmla="*/ 44305 h 589653"/>
                <a:gd name="connsiteX30" fmla="*/ 321456 w 619465"/>
                <a:gd name="connsiteY30" fmla="*/ 61587 h 589653"/>
                <a:gd name="connsiteX31" fmla="*/ 346556 w 619465"/>
                <a:gd name="connsiteY31" fmla="*/ 121252 h 589653"/>
                <a:gd name="connsiteX32" fmla="*/ 363975 w 619465"/>
                <a:gd name="connsiteY32" fmla="*/ 98758 h 589653"/>
                <a:gd name="connsiteX33" fmla="*/ 391407 w 619465"/>
                <a:gd name="connsiteY33" fmla="*/ 69954 h 589653"/>
                <a:gd name="connsiteX34" fmla="*/ 422268 w 619465"/>
                <a:gd name="connsiteY34" fmla="*/ 48420 h 589653"/>
                <a:gd name="connsiteX35" fmla="*/ 468629 w 619465"/>
                <a:gd name="connsiteY35" fmla="*/ 42522 h 589653"/>
                <a:gd name="connsiteX36" fmla="*/ 488517 w 619465"/>
                <a:gd name="connsiteY36" fmla="*/ 51575 h 589653"/>
                <a:gd name="connsiteX37" fmla="*/ 506622 w 619465"/>
                <a:gd name="connsiteY37" fmla="*/ 71874 h 589653"/>
                <a:gd name="connsiteX38" fmla="*/ 516635 w 619465"/>
                <a:gd name="connsiteY38" fmla="*/ 101775 h 589653"/>
                <a:gd name="connsiteX39" fmla="*/ 515537 w 619465"/>
                <a:gd name="connsiteY39" fmla="*/ 130990 h 589653"/>
                <a:gd name="connsiteX40" fmla="*/ 503330 w 619465"/>
                <a:gd name="connsiteY40" fmla="*/ 171590 h 589653"/>
                <a:gd name="connsiteX41" fmla="*/ 485362 w 619465"/>
                <a:gd name="connsiteY41" fmla="*/ 206428 h 589653"/>
                <a:gd name="connsiteX42" fmla="*/ 463554 w 619465"/>
                <a:gd name="connsiteY42" fmla="*/ 233860 h 589653"/>
                <a:gd name="connsiteX43" fmla="*/ 476721 w 619465"/>
                <a:gd name="connsiteY43" fmla="*/ 236192 h 589653"/>
                <a:gd name="connsiteX44" fmla="*/ 549964 w 619465"/>
                <a:gd name="connsiteY44" fmla="*/ 262801 h 589653"/>
                <a:gd name="connsiteX45" fmla="*/ 583020 w 619465"/>
                <a:gd name="connsiteY45" fmla="*/ 289136 h 589653"/>
                <a:gd name="connsiteX46" fmla="*/ 606337 w 619465"/>
                <a:gd name="connsiteY46" fmla="*/ 319311 h 589653"/>
                <a:gd name="connsiteX47" fmla="*/ 619367 w 619465"/>
                <a:gd name="connsiteY47" fmla="*/ 361693 h 589653"/>
                <a:gd name="connsiteX48" fmla="*/ 575339 w 619465"/>
                <a:gd name="connsiteY48" fmla="*/ 429999 h 589653"/>
                <a:gd name="connsiteX49" fmla="*/ 509914 w 619465"/>
                <a:gd name="connsiteY49" fmla="*/ 442206 h 589653"/>
                <a:gd name="connsiteX50" fmla="*/ 478778 w 619465"/>
                <a:gd name="connsiteY50" fmla="*/ 436308 h 589653"/>
                <a:gd name="connsiteX51" fmla="*/ 452581 w 619465"/>
                <a:gd name="connsiteY51" fmla="*/ 427256 h 589653"/>
                <a:gd name="connsiteX52" fmla="*/ 440648 w 619465"/>
                <a:gd name="connsiteY52" fmla="*/ 421632 h 589653"/>
                <a:gd name="connsiteX53" fmla="*/ 442294 w 619465"/>
                <a:gd name="connsiteY53" fmla="*/ 441520 h 589653"/>
                <a:gd name="connsiteX54" fmla="*/ 438316 w 619465"/>
                <a:gd name="connsiteY54" fmla="*/ 481845 h 589653"/>
                <a:gd name="connsiteX55" fmla="*/ 426520 w 619465"/>
                <a:gd name="connsiteY55" fmla="*/ 519016 h 589653"/>
                <a:gd name="connsiteX56" fmla="*/ 417331 w 619465"/>
                <a:gd name="connsiteY56" fmla="*/ 538081 h 589653"/>
                <a:gd name="connsiteX57" fmla="*/ 391133 w 619465"/>
                <a:gd name="connsiteY57" fmla="*/ 568119 h 589653"/>
                <a:gd name="connsiteX58" fmla="*/ 336132 w 619465"/>
                <a:gd name="connsiteY58" fmla="*/ 589653 h 589653"/>
                <a:gd name="connsiteX59" fmla="*/ 327765 w 619465"/>
                <a:gd name="connsiteY59" fmla="*/ 588967 h 589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619465" h="589653">
                  <a:moveTo>
                    <a:pt x="327765" y="588967"/>
                  </a:moveTo>
                  <a:cubicBezTo>
                    <a:pt x="318301" y="587870"/>
                    <a:pt x="308974" y="585127"/>
                    <a:pt x="300196" y="581698"/>
                  </a:cubicBezTo>
                  <a:cubicBezTo>
                    <a:pt x="296081" y="580052"/>
                    <a:pt x="291966" y="578269"/>
                    <a:pt x="288126" y="576212"/>
                  </a:cubicBezTo>
                  <a:cubicBezTo>
                    <a:pt x="281954" y="572783"/>
                    <a:pt x="276604" y="568531"/>
                    <a:pt x="271255" y="563867"/>
                  </a:cubicBezTo>
                  <a:cubicBezTo>
                    <a:pt x="258911" y="552894"/>
                    <a:pt x="249995" y="536847"/>
                    <a:pt x="245058" y="521210"/>
                  </a:cubicBezTo>
                  <a:cubicBezTo>
                    <a:pt x="241354" y="509552"/>
                    <a:pt x="239708" y="497482"/>
                    <a:pt x="238611" y="485412"/>
                  </a:cubicBezTo>
                  <a:cubicBezTo>
                    <a:pt x="238063" y="480062"/>
                    <a:pt x="237925" y="474850"/>
                    <a:pt x="237925" y="469501"/>
                  </a:cubicBezTo>
                  <a:cubicBezTo>
                    <a:pt x="233399" y="473204"/>
                    <a:pt x="228598" y="476633"/>
                    <a:pt x="223661" y="479788"/>
                  </a:cubicBezTo>
                  <a:cubicBezTo>
                    <a:pt x="211042" y="488018"/>
                    <a:pt x="198012" y="495150"/>
                    <a:pt x="183473" y="499128"/>
                  </a:cubicBezTo>
                  <a:cubicBezTo>
                    <a:pt x="169072" y="502968"/>
                    <a:pt x="153709" y="502968"/>
                    <a:pt x="139033" y="501596"/>
                  </a:cubicBezTo>
                  <a:cubicBezTo>
                    <a:pt x="132586" y="500911"/>
                    <a:pt x="126689" y="499265"/>
                    <a:pt x="120516" y="497207"/>
                  </a:cubicBezTo>
                  <a:cubicBezTo>
                    <a:pt x="113384" y="494601"/>
                    <a:pt x="107212" y="489115"/>
                    <a:pt x="101725" y="484040"/>
                  </a:cubicBezTo>
                  <a:cubicBezTo>
                    <a:pt x="93633" y="476222"/>
                    <a:pt x="87598" y="466072"/>
                    <a:pt x="82935" y="455785"/>
                  </a:cubicBezTo>
                  <a:cubicBezTo>
                    <a:pt x="76214" y="440835"/>
                    <a:pt x="73745" y="424513"/>
                    <a:pt x="74293" y="408191"/>
                  </a:cubicBezTo>
                  <a:cubicBezTo>
                    <a:pt x="74842" y="391731"/>
                    <a:pt x="79917" y="375684"/>
                    <a:pt x="87598" y="361145"/>
                  </a:cubicBezTo>
                  <a:cubicBezTo>
                    <a:pt x="89244" y="357990"/>
                    <a:pt x="90890" y="354972"/>
                    <a:pt x="92810" y="351955"/>
                  </a:cubicBezTo>
                  <a:cubicBezTo>
                    <a:pt x="80877" y="347977"/>
                    <a:pt x="69356" y="342217"/>
                    <a:pt x="58657" y="335495"/>
                  </a:cubicBezTo>
                  <a:cubicBezTo>
                    <a:pt x="47410" y="328226"/>
                    <a:pt x="37809" y="319037"/>
                    <a:pt x="29031" y="309024"/>
                  </a:cubicBezTo>
                  <a:cubicBezTo>
                    <a:pt x="17098" y="295582"/>
                    <a:pt x="7085" y="281318"/>
                    <a:pt x="2284" y="263624"/>
                  </a:cubicBezTo>
                  <a:cubicBezTo>
                    <a:pt x="-4162" y="239758"/>
                    <a:pt x="3382" y="211915"/>
                    <a:pt x="20527" y="194221"/>
                  </a:cubicBezTo>
                  <a:cubicBezTo>
                    <a:pt x="33420" y="181054"/>
                    <a:pt x="50290" y="174058"/>
                    <a:pt x="67573" y="168846"/>
                  </a:cubicBezTo>
                  <a:cubicBezTo>
                    <a:pt x="80603" y="165006"/>
                    <a:pt x="95142" y="164320"/>
                    <a:pt x="108583" y="165554"/>
                  </a:cubicBezTo>
                  <a:cubicBezTo>
                    <a:pt x="122711" y="166926"/>
                    <a:pt x="136015" y="170767"/>
                    <a:pt x="149320" y="175704"/>
                  </a:cubicBezTo>
                  <a:cubicBezTo>
                    <a:pt x="147537" y="170081"/>
                    <a:pt x="146028" y="164457"/>
                    <a:pt x="144794" y="158696"/>
                  </a:cubicBezTo>
                  <a:cubicBezTo>
                    <a:pt x="138347" y="129070"/>
                    <a:pt x="136153" y="97523"/>
                    <a:pt x="145342" y="68171"/>
                  </a:cubicBezTo>
                  <a:cubicBezTo>
                    <a:pt x="152749" y="44854"/>
                    <a:pt x="167699" y="23868"/>
                    <a:pt x="188273" y="10701"/>
                  </a:cubicBezTo>
                  <a:cubicBezTo>
                    <a:pt x="198423" y="4254"/>
                    <a:pt x="210768" y="962"/>
                    <a:pt x="222701" y="139"/>
                  </a:cubicBezTo>
                  <a:cubicBezTo>
                    <a:pt x="236142" y="-683"/>
                    <a:pt x="249035" y="2197"/>
                    <a:pt x="261517" y="7135"/>
                  </a:cubicBezTo>
                  <a:cubicBezTo>
                    <a:pt x="274136" y="12072"/>
                    <a:pt x="286480" y="20439"/>
                    <a:pt x="296081" y="29903"/>
                  </a:cubicBezTo>
                  <a:cubicBezTo>
                    <a:pt x="300745" y="34567"/>
                    <a:pt x="305134" y="39230"/>
                    <a:pt x="309386" y="44305"/>
                  </a:cubicBezTo>
                  <a:cubicBezTo>
                    <a:pt x="313912" y="49654"/>
                    <a:pt x="317615" y="55689"/>
                    <a:pt x="321456" y="61587"/>
                  </a:cubicBezTo>
                  <a:cubicBezTo>
                    <a:pt x="333389" y="79418"/>
                    <a:pt x="341481" y="100266"/>
                    <a:pt x="346556" y="121252"/>
                  </a:cubicBezTo>
                  <a:cubicBezTo>
                    <a:pt x="352043" y="113571"/>
                    <a:pt x="357940" y="106027"/>
                    <a:pt x="363975" y="98758"/>
                  </a:cubicBezTo>
                  <a:cubicBezTo>
                    <a:pt x="372479" y="88607"/>
                    <a:pt x="381532" y="78732"/>
                    <a:pt x="391407" y="69954"/>
                  </a:cubicBezTo>
                  <a:cubicBezTo>
                    <a:pt x="400734" y="61724"/>
                    <a:pt x="410884" y="53769"/>
                    <a:pt x="422268" y="48420"/>
                  </a:cubicBezTo>
                  <a:cubicBezTo>
                    <a:pt x="436396" y="41836"/>
                    <a:pt x="453129" y="38270"/>
                    <a:pt x="468629" y="42522"/>
                  </a:cubicBezTo>
                  <a:cubicBezTo>
                    <a:pt x="475624" y="44442"/>
                    <a:pt x="482619" y="47048"/>
                    <a:pt x="488517" y="51575"/>
                  </a:cubicBezTo>
                  <a:cubicBezTo>
                    <a:pt x="496061" y="57335"/>
                    <a:pt x="501547" y="63919"/>
                    <a:pt x="506622" y="71874"/>
                  </a:cubicBezTo>
                  <a:cubicBezTo>
                    <a:pt x="512383" y="80652"/>
                    <a:pt x="515126" y="91488"/>
                    <a:pt x="516635" y="101775"/>
                  </a:cubicBezTo>
                  <a:cubicBezTo>
                    <a:pt x="518006" y="111376"/>
                    <a:pt x="517320" y="121389"/>
                    <a:pt x="515537" y="130990"/>
                  </a:cubicBezTo>
                  <a:cubicBezTo>
                    <a:pt x="513068" y="144980"/>
                    <a:pt x="508679" y="158422"/>
                    <a:pt x="503330" y="171590"/>
                  </a:cubicBezTo>
                  <a:cubicBezTo>
                    <a:pt x="498392" y="183660"/>
                    <a:pt x="492494" y="195455"/>
                    <a:pt x="485362" y="206428"/>
                  </a:cubicBezTo>
                  <a:cubicBezTo>
                    <a:pt x="478778" y="216304"/>
                    <a:pt x="471509" y="225356"/>
                    <a:pt x="463554" y="233860"/>
                  </a:cubicBezTo>
                  <a:cubicBezTo>
                    <a:pt x="467943" y="234546"/>
                    <a:pt x="472332" y="235369"/>
                    <a:pt x="476721" y="236192"/>
                  </a:cubicBezTo>
                  <a:cubicBezTo>
                    <a:pt x="502507" y="241267"/>
                    <a:pt x="526922" y="249908"/>
                    <a:pt x="549964" y="262801"/>
                  </a:cubicBezTo>
                  <a:cubicBezTo>
                    <a:pt x="562309" y="269796"/>
                    <a:pt x="573282" y="278986"/>
                    <a:pt x="583020" y="289136"/>
                  </a:cubicBezTo>
                  <a:cubicBezTo>
                    <a:pt x="591661" y="298188"/>
                    <a:pt x="600439" y="308338"/>
                    <a:pt x="606337" y="319311"/>
                  </a:cubicBezTo>
                  <a:cubicBezTo>
                    <a:pt x="613332" y="332341"/>
                    <a:pt x="618544" y="346743"/>
                    <a:pt x="619367" y="361693"/>
                  </a:cubicBezTo>
                  <a:cubicBezTo>
                    <a:pt x="621013" y="391457"/>
                    <a:pt x="601811" y="417791"/>
                    <a:pt x="575339" y="429999"/>
                  </a:cubicBezTo>
                  <a:cubicBezTo>
                    <a:pt x="554628" y="439600"/>
                    <a:pt x="532682" y="443852"/>
                    <a:pt x="509914" y="442206"/>
                  </a:cubicBezTo>
                  <a:cubicBezTo>
                    <a:pt x="499352" y="441520"/>
                    <a:pt x="489065" y="438914"/>
                    <a:pt x="478778" y="436308"/>
                  </a:cubicBezTo>
                  <a:cubicBezTo>
                    <a:pt x="469863" y="433977"/>
                    <a:pt x="460948" y="430959"/>
                    <a:pt x="452581" y="427256"/>
                  </a:cubicBezTo>
                  <a:cubicBezTo>
                    <a:pt x="448466" y="425473"/>
                    <a:pt x="444488" y="423552"/>
                    <a:pt x="440648" y="421632"/>
                  </a:cubicBezTo>
                  <a:cubicBezTo>
                    <a:pt x="441471" y="428216"/>
                    <a:pt x="442019" y="434800"/>
                    <a:pt x="442294" y="441520"/>
                  </a:cubicBezTo>
                  <a:cubicBezTo>
                    <a:pt x="442705" y="454962"/>
                    <a:pt x="441334" y="468541"/>
                    <a:pt x="438316" y="481845"/>
                  </a:cubicBezTo>
                  <a:cubicBezTo>
                    <a:pt x="435299" y="494464"/>
                    <a:pt x="431458" y="506945"/>
                    <a:pt x="426520" y="519016"/>
                  </a:cubicBezTo>
                  <a:cubicBezTo>
                    <a:pt x="423777" y="525599"/>
                    <a:pt x="420760" y="531909"/>
                    <a:pt x="417331" y="538081"/>
                  </a:cubicBezTo>
                  <a:cubicBezTo>
                    <a:pt x="410884" y="549740"/>
                    <a:pt x="401420" y="559752"/>
                    <a:pt x="391133" y="568119"/>
                  </a:cubicBezTo>
                  <a:cubicBezTo>
                    <a:pt x="375223" y="580875"/>
                    <a:pt x="356432" y="589653"/>
                    <a:pt x="336132" y="589653"/>
                  </a:cubicBezTo>
                  <a:cubicBezTo>
                    <a:pt x="333389" y="589379"/>
                    <a:pt x="330646" y="589241"/>
                    <a:pt x="327765" y="588967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67" name="任意多边形: 形状 1366"/>
            <p:cNvSpPr/>
            <p:nvPr/>
          </p:nvSpPr>
          <p:spPr>
            <a:xfrm>
              <a:off x="9441744" y="5586702"/>
              <a:ext cx="132297" cy="131223"/>
            </a:xfrm>
            <a:custGeom>
              <a:avLst/>
              <a:gdLst>
                <a:gd name="connsiteX0" fmla="*/ 55824 w 132297"/>
                <a:gd name="connsiteY0" fmla="*/ 130812 h 131223"/>
                <a:gd name="connsiteX1" fmla="*/ 28117 w 132297"/>
                <a:gd name="connsiteY1" fmla="*/ 120113 h 131223"/>
                <a:gd name="connsiteX2" fmla="*/ 22905 w 132297"/>
                <a:gd name="connsiteY2" fmla="*/ 116821 h 131223"/>
                <a:gd name="connsiteX3" fmla="*/ 1920 w 132297"/>
                <a:gd name="connsiteY3" fmla="*/ 86235 h 131223"/>
                <a:gd name="connsiteX4" fmla="*/ 1783 w 132297"/>
                <a:gd name="connsiteY4" fmla="*/ 54551 h 131223"/>
                <a:gd name="connsiteX5" fmla="*/ 68580 w 132297"/>
                <a:gd name="connsiteY5" fmla="*/ 98 h 131223"/>
                <a:gd name="connsiteX6" fmla="*/ 98755 w 132297"/>
                <a:gd name="connsiteY6" fmla="*/ 8054 h 131223"/>
                <a:gd name="connsiteX7" fmla="*/ 118917 w 132297"/>
                <a:gd name="connsiteY7" fmla="*/ 26296 h 131223"/>
                <a:gd name="connsiteX8" fmla="*/ 131399 w 132297"/>
                <a:gd name="connsiteY8" fmla="*/ 55785 h 131223"/>
                <a:gd name="connsiteX9" fmla="*/ 124679 w 132297"/>
                <a:gd name="connsiteY9" fmla="*/ 97071 h 131223"/>
                <a:gd name="connsiteX10" fmla="*/ 99853 w 132297"/>
                <a:gd name="connsiteY10" fmla="*/ 121759 h 131223"/>
                <a:gd name="connsiteX11" fmla="*/ 64191 w 132297"/>
                <a:gd name="connsiteY11" fmla="*/ 131223 h 131223"/>
                <a:gd name="connsiteX12" fmla="*/ 55824 w 132297"/>
                <a:gd name="connsiteY12" fmla="*/ 130812 h 131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297" h="131223">
                  <a:moveTo>
                    <a:pt x="55824" y="130812"/>
                  </a:moveTo>
                  <a:cubicBezTo>
                    <a:pt x="46360" y="129852"/>
                    <a:pt x="36348" y="126011"/>
                    <a:pt x="28117" y="120113"/>
                  </a:cubicBezTo>
                  <a:cubicBezTo>
                    <a:pt x="26334" y="119153"/>
                    <a:pt x="24688" y="118056"/>
                    <a:pt x="22905" y="116821"/>
                  </a:cubicBezTo>
                  <a:cubicBezTo>
                    <a:pt x="13030" y="110101"/>
                    <a:pt x="4664" y="97756"/>
                    <a:pt x="1920" y="86235"/>
                  </a:cubicBezTo>
                  <a:cubicBezTo>
                    <a:pt x="-686" y="75399"/>
                    <a:pt x="-549" y="65386"/>
                    <a:pt x="1783" y="54551"/>
                  </a:cubicBezTo>
                  <a:cubicBezTo>
                    <a:pt x="8366" y="24650"/>
                    <a:pt x="36896" y="-1822"/>
                    <a:pt x="68580" y="98"/>
                  </a:cubicBezTo>
                  <a:cubicBezTo>
                    <a:pt x="79141" y="647"/>
                    <a:pt x="89566" y="2567"/>
                    <a:pt x="98755" y="8054"/>
                  </a:cubicBezTo>
                  <a:cubicBezTo>
                    <a:pt x="106436" y="12580"/>
                    <a:pt x="113842" y="18889"/>
                    <a:pt x="118917" y="26296"/>
                  </a:cubicBezTo>
                  <a:cubicBezTo>
                    <a:pt x="125227" y="35486"/>
                    <a:pt x="129479" y="44812"/>
                    <a:pt x="131399" y="55785"/>
                  </a:cubicBezTo>
                  <a:cubicBezTo>
                    <a:pt x="133731" y="69913"/>
                    <a:pt x="131537" y="84452"/>
                    <a:pt x="124679" y="97071"/>
                  </a:cubicBezTo>
                  <a:cubicBezTo>
                    <a:pt x="118917" y="107632"/>
                    <a:pt x="110140" y="115724"/>
                    <a:pt x="99853" y="121759"/>
                  </a:cubicBezTo>
                  <a:cubicBezTo>
                    <a:pt x="88743" y="128343"/>
                    <a:pt x="76673" y="131223"/>
                    <a:pt x="64191" y="131223"/>
                  </a:cubicBezTo>
                  <a:cubicBezTo>
                    <a:pt x="61447" y="131223"/>
                    <a:pt x="58705" y="131086"/>
                    <a:pt x="55824" y="130812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2" name="任意多边形: 形状 1371"/>
            <p:cNvSpPr/>
            <p:nvPr/>
          </p:nvSpPr>
          <p:spPr>
            <a:xfrm>
              <a:off x="7741731" y="5545175"/>
              <a:ext cx="471899" cy="429533"/>
            </a:xfrm>
            <a:custGeom>
              <a:avLst/>
              <a:gdLst>
                <a:gd name="connsiteX0" fmla="*/ 120204 w 471899"/>
                <a:gd name="connsiteY0" fmla="*/ 9393 h 429533"/>
                <a:gd name="connsiteX1" fmla="*/ 142972 w 471899"/>
                <a:gd name="connsiteY1" fmla="*/ 1026 h 429533"/>
                <a:gd name="connsiteX2" fmla="*/ 165742 w 471899"/>
                <a:gd name="connsiteY2" fmla="*/ 1164 h 429533"/>
                <a:gd name="connsiteX3" fmla="*/ 184943 w 471899"/>
                <a:gd name="connsiteY3" fmla="*/ 7199 h 429533"/>
                <a:gd name="connsiteX4" fmla="*/ 242688 w 471899"/>
                <a:gd name="connsiteY4" fmla="*/ 64257 h 429533"/>
                <a:gd name="connsiteX5" fmla="*/ 251467 w 471899"/>
                <a:gd name="connsiteY5" fmla="*/ 83322 h 429533"/>
                <a:gd name="connsiteX6" fmla="*/ 287265 w 471899"/>
                <a:gd name="connsiteY6" fmla="*/ 52187 h 429533"/>
                <a:gd name="connsiteX7" fmla="*/ 332940 w 471899"/>
                <a:gd name="connsiteY7" fmla="*/ 35316 h 429533"/>
                <a:gd name="connsiteX8" fmla="*/ 375871 w 471899"/>
                <a:gd name="connsiteY8" fmla="*/ 38883 h 429533"/>
                <a:gd name="connsiteX9" fmla="*/ 417979 w 471899"/>
                <a:gd name="connsiteY9" fmla="*/ 71390 h 429533"/>
                <a:gd name="connsiteX10" fmla="*/ 421956 w 471899"/>
                <a:gd name="connsiteY10" fmla="*/ 112126 h 429533"/>
                <a:gd name="connsiteX11" fmla="*/ 407692 w 471899"/>
                <a:gd name="connsiteY11" fmla="*/ 141204 h 429533"/>
                <a:gd name="connsiteX12" fmla="*/ 380671 w 471899"/>
                <a:gd name="connsiteY12" fmla="*/ 169185 h 429533"/>
                <a:gd name="connsiteX13" fmla="*/ 392330 w 471899"/>
                <a:gd name="connsiteY13" fmla="*/ 173574 h 429533"/>
                <a:gd name="connsiteX14" fmla="*/ 427991 w 471899"/>
                <a:gd name="connsiteY14" fmla="*/ 193188 h 429533"/>
                <a:gd name="connsiteX15" fmla="*/ 454875 w 471899"/>
                <a:gd name="connsiteY15" fmla="*/ 219385 h 429533"/>
                <a:gd name="connsiteX16" fmla="*/ 466808 w 471899"/>
                <a:gd name="connsiteY16" fmla="*/ 239959 h 429533"/>
                <a:gd name="connsiteX17" fmla="*/ 471608 w 471899"/>
                <a:gd name="connsiteY17" fmla="*/ 273015 h 429533"/>
                <a:gd name="connsiteX18" fmla="*/ 439650 w 471899"/>
                <a:gd name="connsiteY18" fmla="*/ 326370 h 429533"/>
                <a:gd name="connsiteX19" fmla="*/ 404399 w 471899"/>
                <a:gd name="connsiteY19" fmla="*/ 335834 h 429533"/>
                <a:gd name="connsiteX20" fmla="*/ 382591 w 471899"/>
                <a:gd name="connsiteY20" fmla="*/ 334051 h 429533"/>
                <a:gd name="connsiteX21" fmla="*/ 300295 w 471899"/>
                <a:gd name="connsiteY21" fmla="*/ 299487 h 429533"/>
                <a:gd name="connsiteX22" fmla="*/ 293712 w 471899"/>
                <a:gd name="connsiteY22" fmla="*/ 356820 h 429533"/>
                <a:gd name="connsiteX23" fmla="*/ 254210 w 471899"/>
                <a:gd name="connsiteY23" fmla="*/ 415799 h 429533"/>
                <a:gd name="connsiteX24" fmla="*/ 204283 w 471899"/>
                <a:gd name="connsiteY24" fmla="*/ 428966 h 429533"/>
                <a:gd name="connsiteX25" fmla="*/ 188372 w 471899"/>
                <a:gd name="connsiteY25" fmla="*/ 425263 h 429533"/>
                <a:gd name="connsiteX26" fmla="*/ 172462 w 471899"/>
                <a:gd name="connsiteY26" fmla="*/ 415113 h 429533"/>
                <a:gd name="connsiteX27" fmla="*/ 159844 w 471899"/>
                <a:gd name="connsiteY27" fmla="*/ 400711 h 429533"/>
                <a:gd name="connsiteX28" fmla="*/ 142287 w 471899"/>
                <a:gd name="connsiteY28" fmla="*/ 348316 h 429533"/>
                <a:gd name="connsiteX29" fmla="*/ 143659 w 471899"/>
                <a:gd name="connsiteY29" fmla="*/ 315260 h 429533"/>
                <a:gd name="connsiteX30" fmla="*/ 73844 w 471899"/>
                <a:gd name="connsiteY30" fmla="*/ 327605 h 429533"/>
                <a:gd name="connsiteX31" fmla="*/ 30776 w 471899"/>
                <a:gd name="connsiteY31" fmla="*/ 313203 h 429533"/>
                <a:gd name="connsiteX32" fmla="*/ 9242 w 471899"/>
                <a:gd name="connsiteY32" fmla="*/ 288926 h 429533"/>
                <a:gd name="connsiteX33" fmla="*/ 52 w 471899"/>
                <a:gd name="connsiteY33" fmla="*/ 255459 h 429533"/>
                <a:gd name="connsiteX34" fmla="*/ 10888 w 471899"/>
                <a:gd name="connsiteY34" fmla="*/ 217191 h 429533"/>
                <a:gd name="connsiteX35" fmla="*/ 45589 w 471899"/>
                <a:gd name="connsiteY35" fmla="*/ 183312 h 429533"/>
                <a:gd name="connsiteX36" fmla="*/ 110191 w 471899"/>
                <a:gd name="connsiteY36" fmla="*/ 163013 h 429533"/>
                <a:gd name="connsiteX37" fmla="*/ 107174 w 471899"/>
                <a:gd name="connsiteY37" fmla="*/ 157938 h 429533"/>
                <a:gd name="connsiteX38" fmla="*/ 91264 w 471899"/>
                <a:gd name="connsiteY38" fmla="*/ 123099 h 429533"/>
                <a:gd name="connsiteX39" fmla="*/ 83582 w 471899"/>
                <a:gd name="connsiteY39" fmla="*/ 81402 h 429533"/>
                <a:gd name="connsiteX40" fmla="*/ 101002 w 471899"/>
                <a:gd name="connsiteY40" fmla="*/ 26950 h 429533"/>
                <a:gd name="connsiteX41" fmla="*/ 119519 w 471899"/>
                <a:gd name="connsiteY41" fmla="*/ 10079 h 429533"/>
                <a:gd name="connsiteX42" fmla="*/ 120204 w 471899"/>
                <a:gd name="connsiteY42" fmla="*/ 9393 h 429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471899" h="429533">
                  <a:moveTo>
                    <a:pt x="120204" y="9393"/>
                  </a:moveTo>
                  <a:cubicBezTo>
                    <a:pt x="127200" y="5004"/>
                    <a:pt x="135155" y="2810"/>
                    <a:pt x="142972" y="1026"/>
                  </a:cubicBezTo>
                  <a:cubicBezTo>
                    <a:pt x="150242" y="-619"/>
                    <a:pt x="158472" y="-71"/>
                    <a:pt x="165742" y="1164"/>
                  </a:cubicBezTo>
                  <a:cubicBezTo>
                    <a:pt x="172325" y="2261"/>
                    <a:pt x="178772" y="4319"/>
                    <a:pt x="184943" y="7199"/>
                  </a:cubicBezTo>
                  <a:cubicBezTo>
                    <a:pt x="209907" y="18720"/>
                    <a:pt x="229795" y="40117"/>
                    <a:pt x="242688" y="64257"/>
                  </a:cubicBezTo>
                  <a:cubicBezTo>
                    <a:pt x="245980" y="70430"/>
                    <a:pt x="248860" y="76739"/>
                    <a:pt x="251467" y="83322"/>
                  </a:cubicBezTo>
                  <a:cubicBezTo>
                    <a:pt x="261479" y="70978"/>
                    <a:pt x="273686" y="60143"/>
                    <a:pt x="287265" y="52187"/>
                  </a:cubicBezTo>
                  <a:cubicBezTo>
                    <a:pt x="301529" y="43958"/>
                    <a:pt x="316480" y="37374"/>
                    <a:pt x="332940" y="35316"/>
                  </a:cubicBezTo>
                  <a:cubicBezTo>
                    <a:pt x="346930" y="33534"/>
                    <a:pt x="362429" y="34631"/>
                    <a:pt x="375871" y="38883"/>
                  </a:cubicBezTo>
                  <a:cubicBezTo>
                    <a:pt x="392741" y="44232"/>
                    <a:pt x="410709" y="54519"/>
                    <a:pt x="417979" y="71390"/>
                  </a:cubicBezTo>
                  <a:cubicBezTo>
                    <a:pt x="423739" y="84694"/>
                    <a:pt x="424700" y="97999"/>
                    <a:pt x="421956" y="112126"/>
                  </a:cubicBezTo>
                  <a:cubicBezTo>
                    <a:pt x="419899" y="122825"/>
                    <a:pt x="414138" y="132563"/>
                    <a:pt x="407692" y="141204"/>
                  </a:cubicBezTo>
                  <a:cubicBezTo>
                    <a:pt x="399874" y="151628"/>
                    <a:pt x="390683" y="160818"/>
                    <a:pt x="380671" y="169185"/>
                  </a:cubicBezTo>
                  <a:cubicBezTo>
                    <a:pt x="384649" y="170419"/>
                    <a:pt x="388627" y="171928"/>
                    <a:pt x="392330" y="173574"/>
                  </a:cubicBezTo>
                  <a:cubicBezTo>
                    <a:pt x="404949" y="178923"/>
                    <a:pt x="416744" y="185233"/>
                    <a:pt x="427991" y="193188"/>
                  </a:cubicBezTo>
                  <a:cubicBezTo>
                    <a:pt x="438278" y="200457"/>
                    <a:pt x="447331" y="209373"/>
                    <a:pt x="454875" y="219385"/>
                  </a:cubicBezTo>
                  <a:cubicBezTo>
                    <a:pt x="459675" y="225832"/>
                    <a:pt x="463790" y="232553"/>
                    <a:pt x="466808" y="239959"/>
                  </a:cubicBezTo>
                  <a:cubicBezTo>
                    <a:pt x="471197" y="250521"/>
                    <a:pt x="472568" y="261630"/>
                    <a:pt x="471608" y="273015"/>
                  </a:cubicBezTo>
                  <a:cubicBezTo>
                    <a:pt x="469962" y="294549"/>
                    <a:pt x="456658" y="313889"/>
                    <a:pt x="439650" y="326370"/>
                  </a:cubicBezTo>
                  <a:cubicBezTo>
                    <a:pt x="429775" y="333639"/>
                    <a:pt x="416333" y="335423"/>
                    <a:pt x="404399" y="335834"/>
                  </a:cubicBezTo>
                  <a:cubicBezTo>
                    <a:pt x="397130" y="336109"/>
                    <a:pt x="389724" y="335148"/>
                    <a:pt x="382591" y="334051"/>
                  </a:cubicBezTo>
                  <a:cubicBezTo>
                    <a:pt x="352416" y="329525"/>
                    <a:pt x="324709" y="317318"/>
                    <a:pt x="300295" y="299487"/>
                  </a:cubicBezTo>
                  <a:cubicBezTo>
                    <a:pt x="301118" y="318826"/>
                    <a:pt x="299335" y="338029"/>
                    <a:pt x="293712" y="356820"/>
                  </a:cubicBezTo>
                  <a:cubicBezTo>
                    <a:pt x="286854" y="379314"/>
                    <a:pt x="273274" y="401671"/>
                    <a:pt x="254210" y="415799"/>
                  </a:cubicBezTo>
                  <a:cubicBezTo>
                    <a:pt x="239945" y="426360"/>
                    <a:pt x="221977" y="431298"/>
                    <a:pt x="204283" y="428966"/>
                  </a:cubicBezTo>
                  <a:cubicBezTo>
                    <a:pt x="198797" y="428143"/>
                    <a:pt x="193585" y="427183"/>
                    <a:pt x="188372" y="425263"/>
                  </a:cubicBezTo>
                  <a:cubicBezTo>
                    <a:pt x="182338" y="422931"/>
                    <a:pt x="177262" y="419228"/>
                    <a:pt x="172462" y="415113"/>
                  </a:cubicBezTo>
                  <a:cubicBezTo>
                    <a:pt x="167525" y="410998"/>
                    <a:pt x="163546" y="405786"/>
                    <a:pt x="159844" y="400711"/>
                  </a:cubicBezTo>
                  <a:cubicBezTo>
                    <a:pt x="149008" y="385761"/>
                    <a:pt x="144207" y="366558"/>
                    <a:pt x="142287" y="348316"/>
                  </a:cubicBezTo>
                  <a:cubicBezTo>
                    <a:pt x="141190" y="337343"/>
                    <a:pt x="141876" y="326233"/>
                    <a:pt x="143659" y="315260"/>
                  </a:cubicBezTo>
                  <a:cubicBezTo>
                    <a:pt x="121850" y="324587"/>
                    <a:pt x="97436" y="329799"/>
                    <a:pt x="73844" y="327605"/>
                  </a:cubicBezTo>
                  <a:cubicBezTo>
                    <a:pt x="58620" y="326233"/>
                    <a:pt x="43669" y="321981"/>
                    <a:pt x="30776" y="313203"/>
                  </a:cubicBezTo>
                  <a:cubicBezTo>
                    <a:pt x="21998" y="307168"/>
                    <a:pt x="14591" y="298115"/>
                    <a:pt x="9242" y="288926"/>
                  </a:cubicBezTo>
                  <a:cubicBezTo>
                    <a:pt x="3344" y="278639"/>
                    <a:pt x="-496" y="267391"/>
                    <a:pt x="52" y="255459"/>
                  </a:cubicBezTo>
                  <a:cubicBezTo>
                    <a:pt x="601" y="242017"/>
                    <a:pt x="4304" y="228849"/>
                    <a:pt x="10888" y="217191"/>
                  </a:cubicBezTo>
                  <a:cubicBezTo>
                    <a:pt x="18843" y="203201"/>
                    <a:pt x="32010" y="191679"/>
                    <a:pt x="45589" y="183312"/>
                  </a:cubicBezTo>
                  <a:cubicBezTo>
                    <a:pt x="65066" y="171379"/>
                    <a:pt x="87697" y="165756"/>
                    <a:pt x="110191" y="163013"/>
                  </a:cubicBezTo>
                  <a:cubicBezTo>
                    <a:pt x="109094" y="161367"/>
                    <a:pt x="108134" y="159721"/>
                    <a:pt x="107174" y="157938"/>
                  </a:cubicBezTo>
                  <a:cubicBezTo>
                    <a:pt x="100727" y="146828"/>
                    <a:pt x="95653" y="135169"/>
                    <a:pt x="91264" y="123099"/>
                  </a:cubicBezTo>
                  <a:cubicBezTo>
                    <a:pt x="86463" y="109657"/>
                    <a:pt x="83582" y="95530"/>
                    <a:pt x="83582" y="81402"/>
                  </a:cubicBezTo>
                  <a:cubicBezTo>
                    <a:pt x="83720" y="61926"/>
                    <a:pt x="89343" y="42586"/>
                    <a:pt x="101002" y="26950"/>
                  </a:cubicBezTo>
                  <a:cubicBezTo>
                    <a:pt x="106214" y="20092"/>
                    <a:pt x="112523" y="14880"/>
                    <a:pt x="119519" y="10079"/>
                  </a:cubicBezTo>
                  <a:cubicBezTo>
                    <a:pt x="119793" y="9668"/>
                    <a:pt x="119930" y="9531"/>
                    <a:pt x="120204" y="9393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73" name="任意多边形: 形状 1372"/>
            <p:cNvSpPr/>
            <p:nvPr/>
          </p:nvSpPr>
          <p:spPr>
            <a:xfrm>
              <a:off x="7934521" y="5702764"/>
              <a:ext cx="98225" cy="91009"/>
            </a:xfrm>
            <a:custGeom>
              <a:avLst/>
              <a:gdLst>
                <a:gd name="connsiteX0" fmla="*/ 52230 w 98225"/>
                <a:gd name="connsiteY0" fmla="*/ 74 h 91009"/>
                <a:gd name="connsiteX1" fmla="*/ 86657 w 98225"/>
                <a:gd name="connsiteY1" fmla="*/ 17631 h 91009"/>
                <a:gd name="connsiteX2" fmla="*/ 93378 w 98225"/>
                <a:gd name="connsiteY2" fmla="*/ 68792 h 91009"/>
                <a:gd name="connsiteX3" fmla="*/ 39200 w 98225"/>
                <a:gd name="connsiteY3" fmla="*/ 86896 h 91009"/>
                <a:gd name="connsiteX4" fmla="*/ 39200 w 98225"/>
                <a:gd name="connsiteY4" fmla="*/ 86896 h 91009"/>
                <a:gd name="connsiteX5" fmla="*/ 18077 w 98225"/>
                <a:gd name="connsiteY5" fmla="*/ 80038 h 91009"/>
                <a:gd name="connsiteX6" fmla="*/ 795 w 98225"/>
                <a:gd name="connsiteY6" fmla="*/ 53155 h 91009"/>
                <a:gd name="connsiteX7" fmla="*/ 16431 w 98225"/>
                <a:gd name="connsiteY7" fmla="*/ 11733 h 91009"/>
                <a:gd name="connsiteX8" fmla="*/ 21232 w 98225"/>
                <a:gd name="connsiteY8" fmla="*/ 8167 h 91009"/>
                <a:gd name="connsiteX9" fmla="*/ 52230 w 98225"/>
                <a:gd name="connsiteY9" fmla="*/ 74 h 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225" h="91009">
                  <a:moveTo>
                    <a:pt x="52230" y="74"/>
                  </a:moveTo>
                  <a:cubicBezTo>
                    <a:pt x="65535" y="623"/>
                    <a:pt x="78016" y="7893"/>
                    <a:pt x="86657" y="17631"/>
                  </a:cubicBezTo>
                  <a:cubicBezTo>
                    <a:pt x="99139" y="31484"/>
                    <a:pt x="101745" y="52195"/>
                    <a:pt x="93378" y="68792"/>
                  </a:cubicBezTo>
                  <a:cubicBezTo>
                    <a:pt x="83640" y="88131"/>
                    <a:pt x="58677" y="96772"/>
                    <a:pt x="39200" y="86896"/>
                  </a:cubicBezTo>
                  <a:cubicBezTo>
                    <a:pt x="39200" y="86896"/>
                    <a:pt x="39200" y="86896"/>
                    <a:pt x="39200" y="86896"/>
                  </a:cubicBezTo>
                  <a:cubicBezTo>
                    <a:pt x="31793" y="86485"/>
                    <a:pt x="24935" y="84153"/>
                    <a:pt x="18077" y="80038"/>
                  </a:cubicBezTo>
                  <a:cubicBezTo>
                    <a:pt x="8613" y="74278"/>
                    <a:pt x="2990" y="63579"/>
                    <a:pt x="795" y="53155"/>
                  </a:cubicBezTo>
                  <a:cubicBezTo>
                    <a:pt x="-2497" y="37931"/>
                    <a:pt x="4773" y="21471"/>
                    <a:pt x="16431" y="11733"/>
                  </a:cubicBezTo>
                  <a:cubicBezTo>
                    <a:pt x="17940" y="10499"/>
                    <a:pt x="19585" y="9264"/>
                    <a:pt x="21232" y="8167"/>
                  </a:cubicBezTo>
                  <a:cubicBezTo>
                    <a:pt x="30422" y="1995"/>
                    <a:pt x="41257" y="-474"/>
                    <a:pt x="52230" y="74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284" name="组合 283"/>
          <p:cNvGrpSpPr/>
          <p:nvPr/>
        </p:nvGrpSpPr>
        <p:grpSpPr>
          <a:xfrm>
            <a:off x="847362" y="3404406"/>
            <a:ext cx="1326895" cy="2140408"/>
            <a:chOff x="1879203" y="1802058"/>
            <a:chExt cx="2570057" cy="4145748"/>
          </a:xfrm>
        </p:grpSpPr>
        <p:grpSp>
          <p:nvGrpSpPr>
            <p:cNvPr id="285" name="组合 284"/>
            <p:cNvGrpSpPr/>
            <p:nvPr/>
          </p:nvGrpSpPr>
          <p:grpSpPr>
            <a:xfrm>
              <a:off x="1879203" y="2826402"/>
              <a:ext cx="2186958" cy="3121404"/>
              <a:chOff x="1879203" y="2826402"/>
              <a:chExt cx="2186958" cy="3121404"/>
            </a:xfrm>
          </p:grpSpPr>
          <p:sp>
            <p:nvSpPr>
              <p:cNvPr id="289" name="任意多边形: 形状 288"/>
              <p:cNvSpPr/>
              <p:nvPr/>
            </p:nvSpPr>
            <p:spPr>
              <a:xfrm>
                <a:off x="3712310" y="3094212"/>
                <a:ext cx="25460" cy="214498"/>
              </a:xfrm>
              <a:custGeom>
                <a:avLst/>
                <a:gdLst>
                  <a:gd name="connsiteX0" fmla="*/ 25360 w 25460"/>
                  <a:gd name="connsiteY0" fmla="*/ 8622 h 214498"/>
                  <a:gd name="connsiteX1" fmla="*/ 12193 w 25460"/>
                  <a:gd name="connsiteY1" fmla="*/ 4918 h 214498"/>
                  <a:gd name="connsiteX2" fmla="*/ 1220 w 25460"/>
                  <a:gd name="connsiteY2" fmla="*/ 207915 h 214498"/>
                  <a:gd name="connsiteX3" fmla="*/ 14936 w 25460"/>
                  <a:gd name="connsiteY3" fmla="*/ 207915 h 214498"/>
                  <a:gd name="connsiteX4" fmla="*/ 25360 w 25460"/>
                  <a:gd name="connsiteY4" fmla="*/ 8622 h 21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60" h="214498">
                    <a:moveTo>
                      <a:pt x="25360" y="8622"/>
                    </a:moveTo>
                    <a:cubicBezTo>
                      <a:pt x="26732" y="-20"/>
                      <a:pt x="13565" y="-3723"/>
                      <a:pt x="12193" y="4918"/>
                    </a:cubicBezTo>
                    <a:cubicBezTo>
                      <a:pt x="1632" y="72264"/>
                      <a:pt x="-2209" y="139746"/>
                      <a:pt x="1220" y="207915"/>
                    </a:cubicBezTo>
                    <a:cubicBezTo>
                      <a:pt x="1632" y="216693"/>
                      <a:pt x="15348" y="216693"/>
                      <a:pt x="14936" y="207915"/>
                    </a:cubicBezTo>
                    <a:cubicBezTo>
                      <a:pt x="11507" y="140981"/>
                      <a:pt x="14936" y="74733"/>
                      <a:pt x="25360" y="862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0" name="任意多边形: 形状 289"/>
              <p:cNvSpPr/>
              <p:nvPr/>
            </p:nvSpPr>
            <p:spPr>
              <a:xfrm>
                <a:off x="1879203" y="3674112"/>
                <a:ext cx="77094" cy="96467"/>
              </a:xfrm>
              <a:custGeom>
                <a:avLst/>
                <a:gdLst>
                  <a:gd name="connsiteX0" fmla="*/ 74976 w 77094"/>
                  <a:gd name="connsiteY0" fmla="*/ 84757 h 96467"/>
                  <a:gd name="connsiteX1" fmla="*/ 12706 w 77094"/>
                  <a:gd name="connsiteY1" fmla="*/ 3421 h 96467"/>
                  <a:gd name="connsiteX2" fmla="*/ 910 w 77094"/>
                  <a:gd name="connsiteY2" fmla="*/ 10279 h 96467"/>
                  <a:gd name="connsiteX3" fmla="*/ 65375 w 77094"/>
                  <a:gd name="connsiteY3" fmla="*/ 94496 h 96467"/>
                  <a:gd name="connsiteX4" fmla="*/ 74976 w 77094"/>
                  <a:gd name="connsiteY4" fmla="*/ 84757 h 9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094" h="96467">
                    <a:moveTo>
                      <a:pt x="74976" y="84757"/>
                    </a:moveTo>
                    <a:cubicBezTo>
                      <a:pt x="50013" y="60891"/>
                      <a:pt x="29302" y="33733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18055" y="41552"/>
                      <a:pt x="39589" y="69806"/>
                      <a:pt x="65375" y="94496"/>
                    </a:cubicBezTo>
                    <a:cubicBezTo>
                      <a:pt x="71684" y="100667"/>
                      <a:pt x="81423" y="90929"/>
                      <a:pt x="74976" y="8475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1" name="任意多边形: 形状 290"/>
              <p:cNvSpPr/>
              <p:nvPr/>
            </p:nvSpPr>
            <p:spPr>
              <a:xfrm>
                <a:off x="1970017" y="3583306"/>
                <a:ext cx="69119" cy="113472"/>
              </a:xfrm>
              <a:custGeom>
                <a:avLst/>
                <a:gdLst>
                  <a:gd name="connsiteX0" fmla="*/ 67830 w 69119"/>
                  <a:gd name="connsiteY0" fmla="*/ 103554 h 113472"/>
                  <a:gd name="connsiteX1" fmla="*/ 13652 w 69119"/>
                  <a:gd name="connsiteY1" fmla="*/ 4662 h 113472"/>
                  <a:gd name="connsiteX2" fmla="*/ 484 w 69119"/>
                  <a:gd name="connsiteY2" fmla="*/ 8365 h 113472"/>
                  <a:gd name="connsiteX3" fmla="*/ 56034 w 69119"/>
                  <a:gd name="connsiteY3" fmla="*/ 110549 h 113472"/>
                  <a:gd name="connsiteX4" fmla="*/ 67830 w 69119"/>
                  <a:gd name="connsiteY4" fmla="*/ 103554 h 113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119" h="113472">
                    <a:moveTo>
                      <a:pt x="67830" y="103554"/>
                    </a:moveTo>
                    <a:cubicBezTo>
                      <a:pt x="45199" y="72968"/>
                      <a:pt x="27093" y="40186"/>
                      <a:pt x="13652" y="4662"/>
                    </a:cubicBezTo>
                    <a:cubicBezTo>
                      <a:pt x="10497" y="-3568"/>
                      <a:pt x="-2670" y="-1"/>
                      <a:pt x="484" y="8365"/>
                    </a:cubicBezTo>
                    <a:cubicBezTo>
                      <a:pt x="14338" y="44987"/>
                      <a:pt x="32717" y="79140"/>
                      <a:pt x="56034" y="110549"/>
                    </a:cubicBezTo>
                    <a:cubicBezTo>
                      <a:pt x="61109" y="117545"/>
                      <a:pt x="73042" y="110687"/>
                      <a:pt x="67830" y="10355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2" name="任意多边形: 形状 291"/>
              <p:cNvSpPr/>
              <p:nvPr/>
            </p:nvSpPr>
            <p:spPr>
              <a:xfrm>
                <a:off x="2061825" y="3473057"/>
                <a:ext cx="77270" cy="151152"/>
              </a:xfrm>
              <a:custGeom>
                <a:avLst/>
                <a:gdLst>
                  <a:gd name="connsiteX0" fmla="*/ 76560 w 77270"/>
                  <a:gd name="connsiteY0" fmla="*/ 140697 h 151152"/>
                  <a:gd name="connsiteX1" fmla="*/ 12506 w 77270"/>
                  <a:gd name="connsiteY1" fmla="*/ 3537 h 151152"/>
                  <a:gd name="connsiteX2" fmla="*/ 711 w 77270"/>
                  <a:gd name="connsiteY2" fmla="*/ 10395 h 151152"/>
                  <a:gd name="connsiteX3" fmla="*/ 64764 w 77270"/>
                  <a:gd name="connsiteY3" fmla="*/ 147555 h 151152"/>
                  <a:gd name="connsiteX4" fmla="*/ 76560 w 77270"/>
                  <a:gd name="connsiteY4" fmla="*/ 140697 h 151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270" h="151152">
                    <a:moveTo>
                      <a:pt x="76560" y="140697"/>
                    </a:moveTo>
                    <a:cubicBezTo>
                      <a:pt x="55163" y="95023"/>
                      <a:pt x="33903" y="49211"/>
                      <a:pt x="12506" y="3537"/>
                    </a:cubicBezTo>
                    <a:cubicBezTo>
                      <a:pt x="8803" y="-4418"/>
                      <a:pt x="-2993" y="2440"/>
                      <a:pt x="711" y="10395"/>
                    </a:cubicBezTo>
                    <a:cubicBezTo>
                      <a:pt x="22108" y="56069"/>
                      <a:pt x="43367" y="101881"/>
                      <a:pt x="64764" y="147555"/>
                    </a:cubicBezTo>
                    <a:cubicBezTo>
                      <a:pt x="68468" y="155647"/>
                      <a:pt x="80263" y="148652"/>
                      <a:pt x="76560" y="1406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3" name="任意多边形: 形状 292"/>
              <p:cNvSpPr/>
              <p:nvPr/>
            </p:nvSpPr>
            <p:spPr>
              <a:xfrm>
                <a:off x="2235631" y="3482355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4" name="任意多边形: 形状 293"/>
              <p:cNvSpPr/>
              <p:nvPr/>
            </p:nvSpPr>
            <p:spPr>
              <a:xfrm>
                <a:off x="2647412" y="4570190"/>
                <a:ext cx="95285" cy="105297"/>
              </a:xfrm>
              <a:custGeom>
                <a:avLst/>
                <a:gdLst>
                  <a:gd name="connsiteX0" fmla="*/ 92420 w 95285"/>
                  <a:gd name="connsiteY0" fmla="*/ 92152 h 105297"/>
                  <a:gd name="connsiteX1" fmla="*/ 12867 w 95285"/>
                  <a:gd name="connsiteY1" fmla="*/ 3273 h 105297"/>
                  <a:gd name="connsiteX2" fmla="*/ 1071 w 95285"/>
                  <a:gd name="connsiteY2" fmla="*/ 10131 h 105297"/>
                  <a:gd name="connsiteX3" fmla="*/ 85562 w 95285"/>
                  <a:gd name="connsiteY3" fmla="*/ 103948 h 105297"/>
                  <a:gd name="connsiteX4" fmla="*/ 92420 w 95285"/>
                  <a:gd name="connsiteY4" fmla="*/ 92152 h 105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85" h="105297">
                    <a:moveTo>
                      <a:pt x="92420" y="92152"/>
                    </a:moveTo>
                    <a:cubicBezTo>
                      <a:pt x="60461" y="67601"/>
                      <a:pt x="33852" y="37563"/>
                      <a:pt x="12867" y="3273"/>
                    </a:cubicBezTo>
                    <a:cubicBezTo>
                      <a:pt x="8203" y="-4271"/>
                      <a:pt x="-3592" y="2587"/>
                      <a:pt x="1071" y="10131"/>
                    </a:cubicBezTo>
                    <a:cubicBezTo>
                      <a:pt x="23428" y="46615"/>
                      <a:pt x="51683" y="77888"/>
                      <a:pt x="85562" y="103948"/>
                    </a:cubicBezTo>
                    <a:cubicBezTo>
                      <a:pt x="92557" y="109297"/>
                      <a:pt x="99278" y="97364"/>
                      <a:pt x="92420" y="921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5" name="任意多边形: 形状 294"/>
              <p:cNvSpPr/>
              <p:nvPr/>
            </p:nvSpPr>
            <p:spPr>
              <a:xfrm>
                <a:off x="2820586" y="4460933"/>
                <a:ext cx="32020" cy="77376"/>
              </a:xfrm>
              <a:custGeom>
                <a:avLst/>
                <a:gdLst>
                  <a:gd name="connsiteX0" fmla="*/ 31716 w 32020"/>
                  <a:gd name="connsiteY0" fmla="*/ 68913 h 77376"/>
                  <a:gd name="connsiteX1" fmla="*/ 13474 w 32020"/>
                  <a:gd name="connsiteY1" fmla="*/ 4859 h 77376"/>
                  <a:gd name="connsiteX2" fmla="*/ 307 w 32020"/>
                  <a:gd name="connsiteY2" fmla="*/ 8562 h 77376"/>
                  <a:gd name="connsiteX3" fmla="*/ 18549 w 32020"/>
                  <a:gd name="connsiteY3" fmla="*/ 72616 h 77376"/>
                  <a:gd name="connsiteX4" fmla="*/ 31716 w 32020"/>
                  <a:gd name="connsiteY4" fmla="*/ 68913 h 7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20" h="77376">
                    <a:moveTo>
                      <a:pt x="31716" y="68913"/>
                    </a:moveTo>
                    <a:cubicBezTo>
                      <a:pt x="25682" y="47516"/>
                      <a:pt x="19509" y="26256"/>
                      <a:pt x="13474" y="4859"/>
                    </a:cubicBezTo>
                    <a:cubicBezTo>
                      <a:pt x="11005" y="-3645"/>
                      <a:pt x="-2162" y="-79"/>
                      <a:pt x="307" y="8562"/>
                    </a:cubicBezTo>
                    <a:cubicBezTo>
                      <a:pt x="6342" y="29959"/>
                      <a:pt x="12514" y="51219"/>
                      <a:pt x="18549" y="72616"/>
                    </a:cubicBezTo>
                    <a:cubicBezTo>
                      <a:pt x="20881" y="80983"/>
                      <a:pt x="34185" y="77417"/>
                      <a:pt x="31716" y="6891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6" name="任意多边形: 形状 295"/>
              <p:cNvSpPr/>
              <p:nvPr/>
            </p:nvSpPr>
            <p:spPr>
              <a:xfrm>
                <a:off x="3405744" y="4588962"/>
                <a:ext cx="13716" cy="95463"/>
              </a:xfrm>
              <a:custGeom>
                <a:avLst/>
                <a:gdLst>
                  <a:gd name="connsiteX0" fmla="*/ 0 w 13716"/>
                  <a:gd name="connsiteY0" fmla="*/ 6584 h 95463"/>
                  <a:gd name="connsiteX1" fmla="*/ 0 w 13716"/>
                  <a:gd name="connsiteY1" fmla="*/ 88880 h 95463"/>
                  <a:gd name="connsiteX2" fmla="*/ 13716 w 13716"/>
                  <a:gd name="connsiteY2" fmla="*/ 88880 h 95463"/>
                  <a:gd name="connsiteX3" fmla="*/ 13716 w 13716"/>
                  <a:gd name="connsiteY3" fmla="*/ 6584 h 95463"/>
                  <a:gd name="connsiteX4" fmla="*/ 0 w 13716"/>
                  <a:gd name="connsiteY4" fmla="*/ 6584 h 95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95463">
                    <a:moveTo>
                      <a:pt x="0" y="6584"/>
                    </a:moveTo>
                    <a:lnTo>
                      <a:pt x="0" y="88880"/>
                    </a:lnTo>
                    <a:cubicBezTo>
                      <a:pt x="0" y="97658"/>
                      <a:pt x="13716" y="97658"/>
                      <a:pt x="13716" y="88880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7" name="任意多边形: 形状 296"/>
              <p:cNvSpPr/>
              <p:nvPr/>
            </p:nvSpPr>
            <p:spPr>
              <a:xfrm>
                <a:off x="3524661" y="4588962"/>
                <a:ext cx="13716" cy="113705"/>
              </a:xfrm>
              <a:custGeom>
                <a:avLst/>
                <a:gdLst>
                  <a:gd name="connsiteX0" fmla="*/ 0 w 13716"/>
                  <a:gd name="connsiteY0" fmla="*/ 6584 h 113705"/>
                  <a:gd name="connsiteX1" fmla="*/ 0 w 13716"/>
                  <a:gd name="connsiteY1" fmla="*/ 107122 h 113705"/>
                  <a:gd name="connsiteX2" fmla="*/ 13716 w 13716"/>
                  <a:gd name="connsiteY2" fmla="*/ 107122 h 113705"/>
                  <a:gd name="connsiteX3" fmla="*/ 13716 w 13716"/>
                  <a:gd name="connsiteY3" fmla="*/ 6584 h 113705"/>
                  <a:gd name="connsiteX4" fmla="*/ 0 w 13716"/>
                  <a:gd name="connsiteY4" fmla="*/ 6584 h 113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113705">
                    <a:moveTo>
                      <a:pt x="0" y="6584"/>
                    </a:moveTo>
                    <a:lnTo>
                      <a:pt x="0" y="107122"/>
                    </a:lnTo>
                    <a:cubicBezTo>
                      <a:pt x="0" y="115900"/>
                      <a:pt x="13716" y="115900"/>
                      <a:pt x="13716" y="107122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8" name="任意多边形: 形状 297"/>
              <p:cNvSpPr/>
              <p:nvPr/>
            </p:nvSpPr>
            <p:spPr>
              <a:xfrm>
                <a:off x="3716685" y="4598151"/>
                <a:ext cx="13716" cy="49789"/>
              </a:xfrm>
              <a:custGeom>
                <a:avLst/>
                <a:gdLst>
                  <a:gd name="connsiteX0" fmla="*/ 0 w 13716"/>
                  <a:gd name="connsiteY0" fmla="*/ 6584 h 49789"/>
                  <a:gd name="connsiteX1" fmla="*/ 0 w 13716"/>
                  <a:gd name="connsiteY1" fmla="*/ 43206 h 49789"/>
                  <a:gd name="connsiteX2" fmla="*/ 13716 w 13716"/>
                  <a:gd name="connsiteY2" fmla="*/ 43206 h 49789"/>
                  <a:gd name="connsiteX3" fmla="*/ 13716 w 13716"/>
                  <a:gd name="connsiteY3" fmla="*/ 6584 h 49789"/>
                  <a:gd name="connsiteX4" fmla="*/ 0 w 13716"/>
                  <a:gd name="connsiteY4" fmla="*/ 6584 h 49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49789">
                    <a:moveTo>
                      <a:pt x="0" y="6584"/>
                    </a:moveTo>
                    <a:lnTo>
                      <a:pt x="0" y="43206"/>
                    </a:lnTo>
                    <a:cubicBezTo>
                      <a:pt x="0" y="51984"/>
                      <a:pt x="13716" y="51984"/>
                      <a:pt x="13716" y="43206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9" name="任意多边形: 形状 298"/>
              <p:cNvSpPr/>
              <p:nvPr/>
            </p:nvSpPr>
            <p:spPr>
              <a:xfrm>
                <a:off x="3241212" y="3729212"/>
                <a:ext cx="123177" cy="114562"/>
              </a:xfrm>
              <a:custGeom>
                <a:avLst/>
                <a:gdLst>
                  <a:gd name="connsiteX0" fmla="*/ 119818 w 123177"/>
                  <a:gd name="connsiteY0" fmla="*/ 101941 h 114562"/>
                  <a:gd name="connsiteX1" fmla="*/ 12970 w 123177"/>
                  <a:gd name="connsiteY1" fmla="*/ 3185 h 114562"/>
                  <a:gd name="connsiteX2" fmla="*/ 1174 w 123177"/>
                  <a:gd name="connsiteY2" fmla="*/ 10043 h 114562"/>
                  <a:gd name="connsiteX3" fmla="*/ 112960 w 123177"/>
                  <a:gd name="connsiteY3" fmla="*/ 113599 h 114562"/>
                  <a:gd name="connsiteX4" fmla="*/ 119818 w 123177"/>
                  <a:gd name="connsiteY4" fmla="*/ 101941 h 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177" h="114562">
                    <a:moveTo>
                      <a:pt x="119818" y="101941"/>
                    </a:moveTo>
                    <a:cubicBezTo>
                      <a:pt x="76338" y="78075"/>
                      <a:pt x="40265" y="44745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29566" y="53523"/>
                      <a:pt x="67422" y="88636"/>
                      <a:pt x="112960" y="113599"/>
                    </a:cubicBezTo>
                    <a:cubicBezTo>
                      <a:pt x="120641" y="117988"/>
                      <a:pt x="127499" y="106193"/>
                      <a:pt x="119818" y="1019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0" name="任意多边形: 形状 299"/>
              <p:cNvSpPr/>
              <p:nvPr/>
            </p:nvSpPr>
            <p:spPr>
              <a:xfrm>
                <a:off x="3369411" y="3582813"/>
                <a:ext cx="68226" cy="123604"/>
              </a:xfrm>
              <a:custGeom>
                <a:avLst/>
                <a:gdLst>
                  <a:gd name="connsiteX0" fmla="*/ 67468 w 68226"/>
                  <a:gd name="connsiteY0" fmla="*/ 113237 h 123604"/>
                  <a:gd name="connsiteX1" fmla="*/ 12604 w 68226"/>
                  <a:gd name="connsiteY1" fmla="*/ 3509 h 123604"/>
                  <a:gd name="connsiteX2" fmla="*/ 808 w 68226"/>
                  <a:gd name="connsiteY2" fmla="*/ 10367 h 123604"/>
                  <a:gd name="connsiteX3" fmla="*/ 55672 w 68226"/>
                  <a:gd name="connsiteY3" fmla="*/ 120095 h 123604"/>
                  <a:gd name="connsiteX4" fmla="*/ 67468 w 68226"/>
                  <a:gd name="connsiteY4" fmla="*/ 113237 h 123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26" h="123604">
                    <a:moveTo>
                      <a:pt x="67468" y="113237"/>
                    </a:moveTo>
                    <a:cubicBezTo>
                      <a:pt x="49225" y="76615"/>
                      <a:pt x="30846" y="40131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19050" y="46989"/>
                      <a:pt x="37430" y="83473"/>
                      <a:pt x="55672" y="120095"/>
                    </a:cubicBezTo>
                    <a:cubicBezTo>
                      <a:pt x="59512" y="128050"/>
                      <a:pt x="71308" y="121055"/>
                      <a:pt x="67468" y="11323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1" name="任意多边形: 形状 300"/>
              <p:cNvSpPr/>
              <p:nvPr/>
            </p:nvSpPr>
            <p:spPr>
              <a:xfrm>
                <a:off x="3552368" y="3491407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2" name="任意多边形: 形状 301"/>
              <p:cNvSpPr/>
              <p:nvPr/>
            </p:nvSpPr>
            <p:spPr>
              <a:xfrm>
                <a:off x="3040007" y="5548821"/>
                <a:ext cx="77751" cy="77807"/>
              </a:xfrm>
              <a:custGeom>
                <a:avLst/>
                <a:gdLst>
                  <a:gd name="connsiteX0" fmla="*/ 75780 w 77751"/>
                  <a:gd name="connsiteY0" fmla="*/ 66097 h 77807"/>
                  <a:gd name="connsiteX1" fmla="*/ 11726 w 77751"/>
                  <a:gd name="connsiteY1" fmla="*/ 2044 h 77807"/>
                  <a:gd name="connsiteX2" fmla="*/ 1988 w 77751"/>
                  <a:gd name="connsiteY2" fmla="*/ 11782 h 77807"/>
                  <a:gd name="connsiteX3" fmla="*/ 66042 w 77751"/>
                  <a:gd name="connsiteY3" fmla="*/ 75836 h 77807"/>
                  <a:gd name="connsiteX4" fmla="*/ 75780 w 77751"/>
                  <a:gd name="connsiteY4" fmla="*/ 66097 h 7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751" h="77807">
                    <a:moveTo>
                      <a:pt x="75780" y="66097"/>
                    </a:moveTo>
                    <a:cubicBezTo>
                      <a:pt x="54383" y="44700"/>
                      <a:pt x="33123" y="23441"/>
                      <a:pt x="11726" y="2044"/>
                    </a:cubicBezTo>
                    <a:cubicBezTo>
                      <a:pt x="5417" y="-4266"/>
                      <a:pt x="-4184" y="5473"/>
                      <a:pt x="1988" y="11782"/>
                    </a:cubicBezTo>
                    <a:cubicBezTo>
                      <a:pt x="23385" y="33179"/>
                      <a:pt x="44645" y="54439"/>
                      <a:pt x="66042" y="75836"/>
                    </a:cubicBezTo>
                    <a:cubicBezTo>
                      <a:pt x="72214" y="82008"/>
                      <a:pt x="81952" y="72270"/>
                      <a:pt x="75780" y="660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3" name="任意多边形: 形状 302"/>
              <p:cNvSpPr/>
              <p:nvPr/>
            </p:nvSpPr>
            <p:spPr>
              <a:xfrm>
                <a:off x="3286978" y="5576296"/>
                <a:ext cx="22601" cy="32118"/>
              </a:xfrm>
              <a:custGeom>
                <a:avLst/>
                <a:gdLst>
                  <a:gd name="connsiteX0" fmla="*/ 21793 w 22601"/>
                  <a:gd name="connsiteY0" fmla="*/ 21752 h 32118"/>
                  <a:gd name="connsiteX1" fmla="*/ 12604 w 22601"/>
                  <a:gd name="connsiteY1" fmla="*/ 3509 h 32118"/>
                  <a:gd name="connsiteX2" fmla="*/ 808 w 22601"/>
                  <a:gd name="connsiteY2" fmla="*/ 10367 h 32118"/>
                  <a:gd name="connsiteX3" fmla="*/ 9998 w 22601"/>
                  <a:gd name="connsiteY3" fmla="*/ 28610 h 32118"/>
                  <a:gd name="connsiteX4" fmla="*/ 21793 w 22601"/>
                  <a:gd name="connsiteY4" fmla="*/ 21752 h 3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01" h="32118">
                    <a:moveTo>
                      <a:pt x="21793" y="21752"/>
                    </a:moveTo>
                    <a:cubicBezTo>
                      <a:pt x="18776" y="15717"/>
                      <a:pt x="15758" y="9544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lnTo>
                      <a:pt x="9998" y="28610"/>
                    </a:lnTo>
                    <a:cubicBezTo>
                      <a:pt x="13975" y="36565"/>
                      <a:pt x="25771" y="29569"/>
                      <a:pt x="21793" y="217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4" name="任意多边形: 形状 303"/>
              <p:cNvSpPr/>
              <p:nvPr/>
            </p:nvSpPr>
            <p:spPr>
              <a:xfrm>
                <a:off x="3488314" y="5548807"/>
                <a:ext cx="13270" cy="13716"/>
              </a:xfrm>
              <a:custGeom>
                <a:avLst/>
                <a:gdLst>
                  <a:gd name="connsiteX0" fmla="*/ 6584 w 13270"/>
                  <a:gd name="connsiteY0" fmla="*/ 0 h 13716"/>
                  <a:gd name="connsiteX1" fmla="*/ 6584 w 13270"/>
                  <a:gd name="connsiteY1" fmla="*/ 13716 h 13716"/>
                  <a:gd name="connsiteX2" fmla="*/ 6584 w 13270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70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499" y="13716"/>
                      <a:pt x="15499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5" name="任意多边形: 形状 304"/>
              <p:cNvSpPr/>
              <p:nvPr/>
            </p:nvSpPr>
            <p:spPr>
              <a:xfrm>
                <a:off x="2073696" y="4678809"/>
                <a:ext cx="191944" cy="183441"/>
              </a:xfrm>
              <a:custGeom>
                <a:avLst/>
                <a:gdLst>
                  <a:gd name="connsiteX0" fmla="*/ 188408 w 191944"/>
                  <a:gd name="connsiteY0" fmla="*/ 170893 h 183441"/>
                  <a:gd name="connsiteX1" fmla="*/ 12706 w 191944"/>
                  <a:gd name="connsiteY1" fmla="*/ 3421 h 183441"/>
                  <a:gd name="connsiteX2" fmla="*/ 910 w 191944"/>
                  <a:gd name="connsiteY2" fmla="*/ 10279 h 183441"/>
                  <a:gd name="connsiteX3" fmla="*/ 181550 w 191944"/>
                  <a:gd name="connsiteY3" fmla="*/ 182689 h 183441"/>
                  <a:gd name="connsiteX4" fmla="*/ 188408 w 191944"/>
                  <a:gd name="connsiteY4" fmla="*/ 170893 h 183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944" h="183441">
                    <a:moveTo>
                      <a:pt x="188408" y="170893"/>
                    </a:moveTo>
                    <a:cubicBezTo>
                      <a:pt x="112832" y="134546"/>
                      <a:pt x="52482" y="77076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41784" y="85854"/>
                      <a:pt x="104191" y="145519"/>
                      <a:pt x="181550" y="182689"/>
                    </a:cubicBezTo>
                    <a:cubicBezTo>
                      <a:pt x="189505" y="186530"/>
                      <a:pt x="196363" y="174597"/>
                      <a:pt x="188408" y="17089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6" name="任意多边形: 形状 305"/>
              <p:cNvSpPr/>
              <p:nvPr/>
            </p:nvSpPr>
            <p:spPr>
              <a:xfrm>
                <a:off x="2162027" y="4515912"/>
                <a:ext cx="123881" cy="177733"/>
              </a:xfrm>
              <a:custGeom>
                <a:avLst/>
                <a:gdLst>
                  <a:gd name="connsiteX0" fmla="*/ 122707 w 123881"/>
                  <a:gd name="connsiteY0" fmla="*/ 167690 h 177733"/>
                  <a:gd name="connsiteX1" fmla="*/ 12979 w 123881"/>
                  <a:gd name="connsiteY1" fmla="*/ 3098 h 177733"/>
                  <a:gd name="connsiteX2" fmla="*/ 1184 w 123881"/>
                  <a:gd name="connsiteY2" fmla="*/ 9956 h 177733"/>
                  <a:gd name="connsiteX3" fmla="*/ 110912 w 123881"/>
                  <a:gd name="connsiteY3" fmla="*/ 174548 h 177733"/>
                  <a:gd name="connsiteX4" fmla="*/ 122707 w 123881"/>
                  <a:gd name="connsiteY4" fmla="*/ 167690 h 177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81" h="177733">
                    <a:moveTo>
                      <a:pt x="122707" y="167690"/>
                    </a:moveTo>
                    <a:cubicBezTo>
                      <a:pt x="86086" y="112826"/>
                      <a:pt x="49601" y="57962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7805" y="64820"/>
                      <a:pt x="74290" y="119684"/>
                      <a:pt x="110912" y="174548"/>
                    </a:cubicBezTo>
                    <a:cubicBezTo>
                      <a:pt x="115712" y="181955"/>
                      <a:pt x="127645" y="175097"/>
                      <a:pt x="122707" y="16769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7" name="任意多边形: 形状 306"/>
              <p:cNvSpPr/>
              <p:nvPr/>
            </p:nvSpPr>
            <p:spPr>
              <a:xfrm>
                <a:off x="3544888" y="5558271"/>
                <a:ext cx="38325" cy="151050"/>
              </a:xfrm>
              <a:custGeom>
                <a:avLst/>
                <a:gdLst>
                  <a:gd name="connsiteX0" fmla="*/ 38203 w 38325"/>
                  <a:gd name="connsiteY0" fmla="*/ 6584 h 151050"/>
                  <a:gd name="connsiteX1" fmla="*/ 24487 w 38325"/>
                  <a:gd name="connsiteY1" fmla="*/ 6584 h 151050"/>
                  <a:gd name="connsiteX2" fmla="*/ 484 w 38325"/>
                  <a:gd name="connsiteY2" fmla="*/ 142784 h 151050"/>
                  <a:gd name="connsiteX3" fmla="*/ 13652 w 38325"/>
                  <a:gd name="connsiteY3" fmla="*/ 146487 h 151050"/>
                  <a:gd name="connsiteX4" fmla="*/ 38203 w 38325"/>
                  <a:gd name="connsiteY4" fmla="*/ 6584 h 15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325" h="151050">
                    <a:moveTo>
                      <a:pt x="38203" y="6584"/>
                    </a:moveTo>
                    <a:cubicBezTo>
                      <a:pt x="37929" y="-2195"/>
                      <a:pt x="24213" y="-2195"/>
                      <a:pt x="24487" y="6584"/>
                    </a:cubicBezTo>
                    <a:cubicBezTo>
                      <a:pt x="25585" y="53767"/>
                      <a:pt x="17629" y="98893"/>
                      <a:pt x="484" y="142784"/>
                    </a:cubicBezTo>
                    <a:cubicBezTo>
                      <a:pt x="-2670" y="151013"/>
                      <a:pt x="10497" y="154580"/>
                      <a:pt x="13652" y="146487"/>
                    </a:cubicBezTo>
                    <a:cubicBezTo>
                      <a:pt x="31345" y="101361"/>
                      <a:pt x="39438" y="55001"/>
                      <a:pt x="38203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8" name="任意多边形: 形状 307"/>
              <p:cNvSpPr/>
              <p:nvPr/>
            </p:nvSpPr>
            <p:spPr>
              <a:xfrm>
                <a:off x="3223148" y="5476027"/>
                <a:ext cx="32303" cy="205088"/>
              </a:xfrm>
              <a:custGeom>
                <a:avLst/>
                <a:gdLst>
                  <a:gd name="connsiteX0" fmla="*/ 13752 w 32303"/>
                  <a:gd name="connsiteY0" fmla="*/ 6532 h 205088"/>
                  <a:gd name="connsiteX1" fmla="*/ 36 w 32303"/>
                  <a:gd name="connsiteY1" fmla="*/ 6532 h 205088"/>
                  <a:gd name="connsiteX2" fmla="*/ 18552 w 32303"/>
                  <a:gd name="connsiteY2" fmla="*/ 198556 h 205088"/>
                  <a:gd name="connsiteX3" fmla="*/ 32268 w 32303"/>
                  <a:gd name="connsiteY3" fmla="*/ 198556 h 205088"/>
                  <a:gd name="connsiteX4" fmla="*/ 13752 w 32303"/>
                  <a:gd name="connsiteY4" fmla="*/ 6532 h 20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303" h="205088">
                    <a:moveTo>
                      <a:pt x="13752" y="6532"/>
                    </a:moveTo>
                    <a:cubicBezTo>
                      <a:pt x="12929" y="-2109"/>
                      <a:pt x="-787" y="-2246"/>
                      <a:pt x="36" y="6532"/>
                    </a:cubicBezTo>
                    <a:cubicBezTo>
                      <a:pt x="6208" y="70586"/>
                      <a:pt x="12380" y="134503"/>
                      <a:pt x="18552" y="198556"/>
                    </a:cubicBezTo>
                    <a:cubicBezTo>
                      <a:pt x="19375" y="207198"/>
                      <a:pt x="33091" y="207334"/>
                      <a:pt x="32268" y="198556"/>
                    </a:cubicBezTo>
                    <a:cubicBezTo>
                      <a:pt x="26096" y="134503"/>
                      <a:pt x="19924" y="70586"/>
                      <a:pt x="1375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9" name="任意多边形: 形状 308"/>
              <p:cNvSpPr/>
              <p:nvPr/>
            </p:nvSpPr>
            <p:spPr>
              <a:xfrm>
                <a:off x="2865963" y="5668142"/>
                <a:ext cx="161088" cy="167855"/>
              </a:xfrm>
              <a:custGeom>
                <a:avLst/>
                <a:gdLst>
                  <a:gd name="connsiteX0" fmla="*/ 158750 w 161088"/>
                  <a:gd name="connsiteY0" fmla="*/ 156494 h 167855"/>
                  <a:gd name="connsiteX1" fmla="*/ 13086 w 161088"/>
                  <a:gd name="connsiteY1" fmla="*/ 3012 h 167855"/>
                  <a:gd name="connsiteX2" fmla="*/ 1290 w 161088"/>
                  <a:gd name="connsiteY2" fmla="*/ 9870 h 167855"/>
                  <a:gd name="connsiteX3" fmla="*/ 149011 w 161088"/>
                  <a:gd name="connsiteY3" fmla="*/ 166232 h 167855"/>
                  <a:gd name="connsiteX4" fmla="*/ 158750 w 161088"/>
                  <a:gd name="connsiteY4" fmla="*/ 156494 h 167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088" h="167855">
                    <a:moveTo>
                      <a:pt x="158750" y="156494"/>
                    </a:moveTo>
                    <a:cubicBezTo>
                      <a:pt x="103474" y="111780"/>
                      <a:pt x="54782" y="60619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43672" y="68437"/>
                      <a:pt x="92913" y="120695"/>
                      <a:pt x="149011" y="166232"/>
                    </a:cubicBezTo>
                    <a:cubicBezTo>
                      <a:pt x="155869" y="171719"/>
                      <a:pt x="165608" y="161980"/>
                      <a:pt x="158750" y="15649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0" name="任意多边形: 形状 309"/>
              <p:cNvSpPr/>
              <p:nvPr/>
            </p:nvSpPr>
            <p:spPr>
              <a:xfrm>
                <a:off x="2811215" y="5686211"/>
                <a:ext cx="151150" cy="177996"/>
              </a:xfrm>
              <a:custGeom>
                <a:avLst/>
                <a:gdLst>
                  <a:gd name="connsiteX0" fmla="*/ 149033 w 151150"/>
                  <a:gd name="connsiteY0" fmla="*/ 166406 h 177996"/>
                  <a:gd name="connsiteX1" fmla="*/ 12970 w 151150"/>
                  <a:gd name="connsiteY1" fmla="*/ 3185 h 177996"/>
                  <a:gd name="connsiteX2" fmla="*/ 1174 w 151150"/>
                  <a:gd name="connsiteY2" fmla="*/ 10043 h 177996"/>
                  <a:gd name="connsiteX3" fmla="*/ 139431 w 151150"/>
                  <a:gd name="connsiteY3" fmla="*/ 176007 h 177996"/>
                  <a:gd name="connsiteX4" fmla="*/ 149033 w 151150"/>
                  <a:gd name="connsiteY4" fmla="*/ 166406 h 177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150" h="177996">
                    <a:moveTo>
                      <a:pt x="149033" y="166406"/>
                    </a:moveTo>
                    <a:cubicBezTo>
                      <a:pt x="97323" y="117302"/>
                      <a:pt x="51923" y="62850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40813" y="70668"/>
                      <a:pt x="86899" y="126081"/>
                      <a:pt x="139431" y="176007"/>
                    </a:cubicBezTo>
                    <a:cubicBezTo>
                      <a:pt x="145741" y="182179"/>
                      <a:pt x="155479" y="172578"/>
                      <a:pt x="149033" y="16640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1" name="任意多边形: 形状 310"/>
              <p:cNvSpPr/>
              <p:nvPr/>
            </p:nvSpPr>
            <p:spPr>
              <a:xfrm>
                <a:off x="2496951" y="5507934"/>
                <a:ext cx="1349674" cy="439872"/>
              </a:xfrm>
              <a:custGeom>
                <a:avLst/>
                <a:gdLst>
                  <a:gd name="connsiteX0" fmla="*/ 296785 w 1349674"/>
                  <a:gd name="connsiteY0" fmla="*/ 433426 h 439872"/>
                  <a:gd name="connsiteX1" fmla="*/ 138090 w 1349674"/>
                  <a:gd name="connsiteY1" fmla="*/ 403662 h 439872"/>
                  <a:gd name="connsiteX2" fmla="*/ 20956 w 1349674"/>
                  <a:gd name="connsiteY2" fmla="*/ 322463 h 439872"/>
                  <a:gd name="connsiteX3" fmla="*/ 519 w 1349674"/>
                  <a:gd name="connsiteY3" fmla="*/ 240990 h 439872"/>
                  <a:gd name="connsiteX4" fmla="*/ 15195 w 1349674"/>
                  <a:gd name="connsiteY4" fmla="*/ 191475 h 439872"/>
                  <a:gd name="connsiteX5" fmla="*/ 45096 w 1349674"/>
                  <a:gd name="connsiteY5" fmla="*/ 152110 h 439872"/>
                  <a:gd name="connsiteX6" fmla="*/ 185411 w 1349674"/>
                  <a:gd name="connsiteY6" fmla="*/ 75163 h 439872"/>
                  <a:gd name="connsiteX7" fmla="*/ 338344 w 1349674"/>
                  <a:gd name="connsiteY7" fmla="*/ 37856 h 439872"/>
                  <a:gd name="connsiteX8" fmla="*/ 654498 w 1349674"/>
                  <a:gd name="connsiteY8" fmla="*/ 6172 h 439872"/>
                  <a:gd name="connsiteX9" fmla="*/ 655870 w 1349674"/>
                  <a:gd name="connsiteY9" fmla="*/ 6172 h 439872"/>
                  <a:gd name="connsiteX10" fmla="*/ 657241 w 1349674"/>
                  <a:gd name="connsiteY10" fmla="*/ 6172 h 439872"/>
                  <a:gd name="connsiteX11" fmla="*/ 723078 w 1349674"/>
                  <a:gd name="connsiteY11" fmla="*/ 1234 h 439872"/>
                  <a:gd name="connsiteX12" fmla="*/ 771770 w 1349674"/>
                  <a:gd name="connsiteY12" fmla="*/ 0 h 439872"/>
                  <a:gd name="connsiteX13" fmla="*/ 787680 w 1349674"/>
                  <a:gd name="connsiteY13" fmla="*/ 137 h 439872"/>
                  <a:gd name="connsiteX14" fmla="*/ 791246 w 1349674"/>
                  <a:gd name="connsiteY14" fmla="*/ 274 h 439872"/>
                  <a:gd name="connsiteX15" fmla="*/ 828142 w 1349674"/>
                  <a:gd name="connsiteY15" fmla="*/ 6172 h 439872"/>
                  <a:gd name="connsiteX16" fmla="*/ 828280 w 1349674"/>
                  <a:gd name="connsiteY16" fmla="*/ 6172 h 439872"/>
                  <a:gd name="connsiteX17" fmla="*/ 829514 w 1349674"/>
                  <a:gd name="connsiteY17" fmla="*/ 6721 h 439872"/>
                  <a:gd name="connsiteX18" fmla="*/ 970926 w 1349674"/>
                  <a:gd name="connsiteY18" fmla="*/ 11659 h 439872"/>
                  <a:gd name="connsiteX19" fmla="*/ 1128523 w 1349674"/>
                  <a:gd name="connsiteY19" fmla="*/ 24689 h 439872"/>
                  <a:gd name="connsiteX20" fmla="*/ 1212465 w 1349674"/>
                  <a:gd name="connsiteY20" fmla="*/ 40873 h 439872"/>
                  <a:gd name="connsiteX21" fmla="*/ 1333852 w 1349674"/>
                  <a:gd name="connsiteY21" fmla="*/ 117272 h 439872"/>
                  <a:gd name="connsiteX22" fmla="*/ 1347019 w 1349674"/>
                  <a:gd name="connsiteY22" fmla="*/ 192984 h 439872"/>
                  <a:gd name="connsiteX23" fmla="*/ 1336732 w 1349674"/>
                  <a:gd name="connsiteY23" fmla="*/ 219045 h 439872"/>
                  <a:gd name="connsiteX24" fmla="*/ 1307380 w 1349674"/>
                  <a:gd name="connsiteY24" fmla="*/ 283647 h 439872"/>
                  <a:gd name="connsiteX25" fmla="*/ 1232216 w 1349674"/>
                  <a:gd name="connsiteY25" fmla="*/ 328361 h 439872"/>
                  <a:gd name="connsiteX26" fmla="*/ 1082711 w 1349674"/>
                  <a:gd name="connsiteY26" fmla="*/ 369646 h 439872"/>
                  <a:gd name="connsiteX27" fmla="*/ 925115 w 1349674"/>
                  <a:gd name="connsiteY27" fmla="*/ 401467 h 439872"/>
                  <a:gd name="connsiteX28" fmla="*/ 612527 w 1349674"/>
                  <a:gd name="connsiteY28" fmla="*/ 435757 h 439872"/>
                  <a:gd name="connsiteX29" fmla="*/ 452598 w 1349674"/>
                  <a:gd name="connsiteY29" fmla="*/ 439872 h 439872"/>
                  <a:gd name="connsiteX30" fmla="*/ 296785 w 1349674"/>
                  <a:gd name="connsiteY30" fmla="*/ 433426 h 439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349674" h="439872">
                    <a:moveTo>
                      <a:pt x="296785" y="433426"/>
                    </a:moveTo>
                    <a:cubicBezTo>
                      <a:pt x="247681" y="428899"/>
                      <a:pt x="190348" y="421767"/>
                      <a:pt x="138090" y="403662"/>
                    </a:cubicBezTo>
                    <a:cubicBezTo>
                      <a:pt x="101057" y="390906"/>
                      <a:pt x="48662" y="368686"/>
                      <a:pt x="20956" y="322463"/>
                    </a:cubicBezTo>
                    <a:cubicBezTo>
                      <a:pt x="5182" y="296266"/>
                      <a:pt x="-2087" y="267325"/>
                      <a:pt x="519" y="240990"/>
                    </a:cubicBezTo>
                    <a:cubicBezTo>
                      <a:pt x="2576" y="221513"/>
                      <a:pt x="7377" y="205329"/>
                      <a:pt x="15195" y="191475"/>
                    </a:cubicBezTo>
                    <a:cubicBezTo>
                      <a:pt x="23150" y="177485"/>
                      <a:pt x="32889" y="164592"/>
                      <a:pt x="45096" y="152110"/>
                    </a:cubicBezTo>
                    <a:cubicBezTo>
                      <a:pt x="83912" y="112608"/>
                      <a:pt x="135484" y="91760"/>
                      <a:pt x="185411" y="75163"/>
                    </a:cubicBezTo>
                    <a:cubicBezTo>
                      <a:pt x="238766" y="57333"/>
                      <a:pt x="295139" y="45949"/>
                      <a:pt x="338344" y="37856"/>
                    </a:cubicBezTo>
                    <a:cubicBezTo>
                      <a:pt x="442311" y="18928"/>
                      <a:pt x="548611" y="8230"/>
                      <a:pt x="654498" y="6172"/>
                    </a:cubicBezTo>
                    <a:lnTo>
                      <a:pt x="655870" y="6172"/>
                    </a:lnTo>
                    <a:lnTo>
                      <a:pt x="657241" y="6172"/>
                    </a:lnTo>
                    <a:cubicBezTo>
                      <a:pt x="681244" y="3840"/>
                      <a:pt x="702916" y="2195"/>
                      <a:pt x="723078" y="1234"/>
                    </a:cubicBezTo>
                    <a:cubicBezTo>
                      <a:pt x="739537" y="548"/>
                      <a:pt x="755585" y="0"/>
                      <a:pt x="771770" y="0"/>
                    </a:cubicBezTo>
                    <a:cubicBezTo>
                      <a:pt x="777119" y="0"/>
                      <a:pt x="782331" y="0"/>
                      <a:pt x="787680" y="137"/>
                    </a:cubicBezTo>
                    <a:lnTo>
                      <a:pt x="791246" y="274"/>
                    </a:lnTo>
                    <a:cubicBezTo>
                      <a:pt x="803865" y="686"/>
                      <a:pt x="817444" y="1097"/>
                      <a:pt x="828142" y="6172"/>
                    </a:cubicBezTo>
                    <a:cubicBezTo>
                      <a:pt x="828142" y="6172"/>
                      <a:pt x="828280" y="6172"/>
                      <a:pt x="828280" y="6172"/>
                    </a:cubicBezTo>
                    <a:cubicBezTo>
                      <a:pt x="828554" y="6172"/>
                      <a:pt x="828965" y="6447"/>
                      <a:pt x="829514" y="6721"/>
                    </a:cubicBezTo>
                    <a:cubicBezTo>
                      <a:pt x="873817" y="7544"/>
                      <a:pt x="921411" y="9327"/>
                      <a:pt x="970926" y="11659"/>
                    </a:cubicBezTo>
                    <a:cubicBezTo>
                      <a:pt x="1020852" y="14264"/>
                      <a:pt x="1074482" y="17556"/>
                      <a:pt x="1128523" y="24689"/>
                    </a:cubicBezTo>
                    <a:cubicBezTo>
                      <a:pt x="1160207" y="28941"/>
                      <a:pt x="1187639" y="34290"/>
                      <a:pt x="1212465" y="40873"/>
                    </a:cubicBezTo>
                    <a:cubicBezTo>
                      <a:pt x="1270346" y="56236"/>
                      <a:pt x="1311220" y="81885"/>
                      <a:pt x="1333852" y="117272"/>
                    </a:cubicBezTo>
                    <a:cubicBezTo>
                      <a:pt x="1348528" y="140040"/>
                      <a:pt x="1353191" y="166923"/>
                      <a:pt x="1347019" y="192984"/>
                    </a:cubicBezTo>
                    <a:cubicBezTo>
                      <a:pt x="1344962" y="202036"/>
                      <a:pt x="1341395" y="210815"/>
                      <a:pt x="1336732" y="219045"/>
                    </a:cubicBezTo>
                    <a:cubicBezTo>
                      <a:pt x="1334675" y="243184"/>
                      <a:pt x="1324250" y="266090"/>
                      <a:pt x="1307380" y="283647"/>
                    </a:cubicBezTo>
                    <a:cubicBezTo>
                      <a:pt x="1289137" y="302438"/>
                      <a:pt x="1265272" y="316702"/>
                      <a:pt x="1232216" y="328361"/>
                    </a:cubicBezTo>
                    <a:cubicBezTo>
                      <a:pt x="1182152" y="345643"/>
                      <a:pt x="1132912" y="357850"/>
                      <a:pt x="1082711" y="369646"/>
                    </a:cubicBezTo>
                    <a:cubicBezTo>
                      <a:pt x="1030454" y="382128"/>
                      <a:pt x="978333" y="391866"/>
                      <a:pt x="925115" y="401467"/>
                    </a:cubicBezTo>
                    <a:cubicBezTo>
                      <a:pt x="824028" y="419572"/>
                      <a:pt x="718963" y="431094"/>
                      <a:pt x="612527" y="435757"/>
                    </a:cubicBezTo>
                    <a:cubicBezTo>
                      <a:pt x="565070" y="437815"/>
                      <a:pt x="508971" y="439872"/>
                      <a:pt x="452598" y="439872"/>
                    </a:cubicBezTo>
                    <a:cubicBezTo>
                      <a:pt x="396363" y="439872"/>
                      <a:pt x="345339" y="437678"/>
                      <a:pt x="296785" y="43342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2" name="任意多边形: 形状 311"/>
              <p:cNvSpPr/>
              <p:nvPr/>
            </p:nvSpPr>
            <p:spPr>
              <a:xfrm>
                <a:off x="3755505" y="3792336"/>
                <a:ext cx="253686" cy="416143"/>
              </a:xfrm>
              <a:custGeom>
                <a:avLst/>
                <a:gdLst>
                  <a:gd name="connsiteX0" fmla="*/ 1917 w 253686"/>
                  <a:gd name="connsiteY0" fmla="*/ 400919 h 416143"/>
                  <a:gd name="connsiteX1" fmla="*/ 15084 w 253686"/>
                  <a:gd name="connsiteY1" fmla="*/ 368549 h 416143"/>
                  <a:gd name="connsiteX2" fmla="*/ 27292 w 253686"/>
                  <a:gd name="connsiteY2" fmla="*/ 362926 h 416143"/>
                  <a:gd name="connsiteX3" fmla="*/ 45945 w 253686"/>
                  <a:gd name="connsiteY3" fmla="*/ 351541 h 416143"/>
                  <a:gd name="connsiteX4" fmla="*/ 43476 w 253686"/>
                  <a:gd name="connsiteY4" fmla="*/ 353324 h 416143"/>
                  <a:gd name="connsiteX5" fmla="*/ 72829 w 253686"/>
                  <a:gd name="connsiteY5" fmla="*/ 330693 h 416143"/>
                  <a:gd name="connsiteX6" fmla="*/ 101907 w 253686"/>
                  <a:gd name="connsiteY6" fmla="*/ 301204 h 416143"/>
                  <a:gd name="connsiteX7" fmla="*/ 101495 w 253686"/>
                  <a:gd name="connsiteY7" fmla="*/ 301615 h 416143"/>
                  <a:gd name="connsiteX8" fmla="*/ 123441 w 253686"/>
                  <a:gd name="connsiteY8" fmla="*/ 272811 h 416143"/>
                  <a:gd name="connsiteX9" fmla="*/ 154439 w 253686"/>
                  <a:gd name="connsiteY9" fmla="*/ 220005 h 416143"/>
                  <a:gd name="connsiteX10" fmla="*/ 154302 w 253686"/>
                  <a:gd name="connsiteY10" fmla="*/ 220142 h 416143"/>
                  <a:gd name="connsiteX11" fmla="*/ 189826 w 253686"/>
                  <a:gd name="connsiteY11" fmla="*/ 135240 h 416143"/>
                  <a:gd name="connsiteX12" fmla="*/ 215887 w 253686"/>
                  <a:gd name="connsiteY12" fmla="*/ 32370 h 416143"/>
                  <a:gd name="connsiteX13" fmla="*/ 215612 w 253686"/>
                  <a:gd name="connsiteY13" fmla="*/ 33330 h 416143"/>
                  <a:gd name="connsiteX14" fmla="*/ 219178 w 253686"/>
                  <a:gd name="connsiteY14" fmla="*/ 14950 h 416143"/>
                  <a:gd name="connsiteX15" fmla="*/ 236323 w 253686"/>
                  <a:gd name="connsiteY15" fmla="*/ 0 h 416143"/>
                  <a:gd name="connsiteX16" fmla="*/ 253606 w 253686"/>
                  <a:gd name="connsiteY16" fmla="*/ 17282 h 416143"/>
                  <a:gd name="connsiteX17" fmla="*/ 251548 w 253686"/>
                  <a:gd name="connsiteY17" fmla="*/ 44303 h 416143"/>
                  <a:gd name="connsiteX18" fmla="*/ 246473 w 253686"/>
                  <a:gd name="connsiteY18" fmla="*/ 74890 h 416143"/>
                  <a:gd name="connsiteX19" fmla="*/ 232346 w 253686"/>
                  <a:gd name="connsiteY19" fmla="*/ 135926 h 416143"/>
                  <a:gd name="connsiteX20" fmla="*/ 184203 w 253686"/>
                  <a:gd name="connsiteY20" fmla="*/ 258821 h 416143"/>
                  <a:gd name="connsiteX21" fmla="*/ 122069 w 253686"/>
                  <a:gd name="connsiteY21" fmla="*/ 348387 h 416143"/>
                  <a:gd name="connsiteX22" fmla="*/ 81744 w 253686"/>
                  <a:gd name="connsiteY22" fmla="*/ 383911 h 416143"/>
                  <a:gd name="connsiteX23" fmla="*/ 34150 w 253686"/>
                  <a:gd name="connsiteY23" fmla="*/ 414086 h 416143"/>
                  <a:gd name="connsiteX24" fmla="*/ 24823 w 253686"/>
                  <a:gd name="connsiteY24" fmla="*/ 416143 h 416143"/>
                  <a:gd name="connsiteX25" fmla="*/ 1917 w 253686"/>
                  <a:gd name="connsiteY25" fmla="*/ 400919 h 416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3686" h="416143">
                    <a:moveTo>
                      <a:pt x="1917" y="400919"/>
                    </a:moveTo>
                    <a:cubicBezTo>
                      <a:pt x="-3432" y="388163"/>
                      <a:pt x="2877" y="374172"/>
                      <a:pt x="15084" y="368549"/>
                    </a:cubicBezTo>
                    <a:cubicBezTo>
                      <a:pt x="19199" y="366629"/>
                      <a:pt x="23314" y="364846"/>
                      <a:pt x="27292" y="362926"/>
                    </a:cubicBezTo>
                    <a:cubicBezTo>
                      <a:pt x="33738" y="359497"/>
                      <a:pt x="39910" y="355656"/>
                      <a:pt x="45945" y="351541"/>
                    </a:cubicBezTo>
                    <a:cubicBezTo>
                      <a:pt x="45122" y="352090"/>
                      <a:pt x="44299" y="352639"/>
                      <a:pt x="43476" y="353324"/>
                    </a:cubicBezTo>
                    <a:cubicBezTo>
                      <a:pt x="53763" y="346329"/>
                      <a:pt x="63502" y="338785"/>
                      <a:pt x="72829" y="330693"/>
                    </a:cubicBezTo>
                    <a:cubicBezTo>
                      <a:pt x="83116" y="321366"/>
                      <a:pt x="92580" y="311491"/>
                      <a:pt x="101907" y="301204"/>
                    </a:cubicBezTo>
                    <a:cubicBezTo>
                      <a:pt x="101769" y="301341"/>
                      <a:pt x="101632" y="301478"/>
                      <a:pt x="101495" y="301615"/>
                    </a:cubicBezTo>
                    <a:cubicBezTo>
                      <a:pt x="109450" y="292425"/>
                      <a:pt x="116583" y="282824"/>
                      <a:pt x="123441" y="272811"/>
                    </a:cubicBezTo>
                    <a:cubicBezTo>
                      <a:pt x="134688" y="255666"/>
                      <a:pt x="145112" y="238247"/>
                      <a:pt x="154439" y="220005"/>
                    </a:cubicBezTo>
                    <a:cubicBezTo>
                      <a:pt x="154439" y="220005"/>
                      <a:pt x="154439" y="220142"/>
                      <a:pt x="154302" y="220142"/>
                    </a:cubicBezTo>
                    <a:cubicBezTo>
                      <a:pt x="167881" y="192573"/>
                      <a:pt x="179402" y="164181"/>
                      <a:pt x="189826" y="135240"/>
                    </a:cubicBezTo>
                    <a:cubicBezTo>
                      <a:pt x="201210" y="101636"/>
                      <a:pt x="208617" y="67071"/>
                      <a:pt x="215887" y="32370"/>
                    </a:cubicBezTo>
                    <a:cubicBezTo>
                      <a:pt x="215749" y="32644"/>
                      <a:pt x="215749" y="33056"/>
                      <a:pt x="215612" y="33330"/>
                    </a:cubicBezTo>
                    <a:cubicBezTo>
                      <a:pt x="216847" y="27158"/>
                      <a:pt x="218081" y="21123"/>
                      <a:pt x="219178" y="14950"/>
                    </a:cubicBezTo>
                    <a:cubicBezTo>
                      <a:pt x="220687" y="6584"/>
                      <a:pt x="227545" y="0"/>
                      <a:pt x="236323" y="0"/>
                    </a:cubicBezTo>
                    <a:cubicBezTo>
                      <a:pt x="246062" y="0"/>
                      <a:pt x="253057" y="7818"/>
                      <a:pt x="253606" y="17282"/>
                    </a:cubicBezTo>
                    <a:cubicBezTo>
                      <a:pt x="254017" y="26335"/>
                      <a:pt x="252783" y="35388"/>
                      <a:pt x="251548" y="44303"/>
                    </a:cubicBezTo>
                    <a:cubicBezTo>
                      <a:pt x="250177" y="54453"/>
                      <a:pt x="248256" y="64740"/>
                      <a:pt x="246473" y="74890"/>
                    </a:cubicBezTo>
                    <a:cubicBezTo>
                      <a:pt x="242633" y="95326"/>
                      <a:pt x="238107" y="115900"/>
                      <a:pt x="232346" y="135926"/>
                    </a:cubicBezTo>
                    <a:cubicBezTo>
                      <a:pt x="220001" y="178034"/>
                      <a:pt x="204639" y="219867"/>
                      <a:pt x="184203" y="258821"/>
                    </a:cubicBezTo>
                    <a:cubicBezTo>
                      <a:pt x="167332" y="291191"/>
                      <a:pt x="147718" y="321915"/>
                      <a:pt x="122069" y="348387"/>
                    </a:cubicBezTo>
                    <a:cubicBezTo>
                      <a:pt x="109588" y="361279"/>
                      <a:pt x="96146" y="373075"/>
                      <a:pt x="81744" y="383911"/>
                    </a:cubicBezTo>
                    <a:cubicBezTo>
                      <a:pt x="66931" y="395158"/>
                      <a:pt x="51020" y="406131"/>
                      <a:pt x="34150" y="414086"/>
                    </a:cubicBezTo>
                    <a:cubicBezTo>
                      <a:pt x="31132" y="415458"/>
                      <a:pt x="27977" y="416143"/>
                      <a:pt x="24823" y="416143"/>
                    </a:cubicBezTo>
                    <a:cubicBezTo>
                      <a:pt x="15222" y="416143"/>
                      <a:pt x="5757" y="409971"/>
                      <a:pt x="1917" y="40091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3" name="任意多边形: 形状 312"/>
              <p:cNvSpPr/>
              <p:nvPr/>
            </p:nvSpPr>
            <p:spPr>
              <a:xfrm>
                <a:off x="2926781" y="5436028"/>
                <a:ext cx="58035" cy="410965"/>
              </a:xfrm>
              <a:custGeom>
                <a:avLst/>
                <a:gdLst>
                  <a:gd name="connsiteX0" fmla="*/ 6584 w 58035"/>
                  <a:gd name="connsiteY0" fmla="*/ 385180 h 410965"/>
                  <a:gd name="connsiteX1" fmla="*/ 6584 w 58035"/>
                  <a:gd name="connsiteY1" fmla="*/ 366937 h 410965"/>
                  <a:gd name="connsiteX2" fmla="*/ 6035 w 58035"/>
                  <a:gd name="connsiteY2" fmla="*/ 342797 h 410965"/>
                  <a:gd name="connsiteX3" fmla="*/ 4663 w 58035"/>
                  <a:gd name="connsiteY3" fmla="*/ 282995 h 410965"/>
                  <a:gd name="connsiteX4" fmla="*/ 2880 w 58035"/>
                  <a:gd name="connsiteY4" fmla="*/ 158591 h 410965"/>
                  <a:gd name="connsiteX5" fmla="*/ 1234 w 58035"/>
                  <a:gd name="connsiteY5" fmla="*/ 80136 h 410965"/>
                  <a:gd name="connsiteX6" fmla="*/ 137 w 58035"/>
                  <a:gd name="connsiteY6" fmla="*/ 40634 h 410965"/>
                  <a:gd name="connsiteX7" fmla="*/ 274 w 58035"/>
                  <a:gd name="connsiteY7" fmla="*/ 21843 h 410965"/>
                  <a:gd name="connsiteX8" fmla="*/ 6035 w 58035"/>
                  <a:gd name="connsiteY8" fmla="*/ 5246 h 410965"/>
                  <a:gd name="connsiteX9" fmla="*/ 31547 w 58035"/>
                  <a:gd name="connsiteY9" fmla="*/ 5246 h 410965"/>
                  <a:gd name="connsiteX10" fmla="*/ 38542 w 58035"/>
                  <a:gd name="connsiteY10" fmla="*/ 33090 h 410965"/>
                  <a:gd name="connsiteX11" fmla="*/ 41148 w 58035"/>
                  <a:gd name="connsiteY11" fmla="*/ 65596 h 410965"/>
                  <a:gd name="connsiteX12" fmla="*/ 45263 w 58035"/>
                  <a:gd name="connsiteY12" fmla="*/ 133628 h 410965"/>
                  <a:gd name="connsiteX13" fmla="*/ 51024 w 58035"/>
                  <a:gd name="connsiteY13" fmla="*/ 259952 h 410965"/>
                  <a:gd name="connsiteX14" fmla="*/ 57196 w 58035"/>
                  <a:gd name="connsiteY14" fmla="*/ 374481 h 410965"/>
                  <a:gd name="connsiteX15" fmla="*/ 58019 w 58035"/>
                  <a:gd name="connsiteY15" fmla="*/ 385317 h 410965"/>
                  <a:gd name="connsiteX16" fmla="*/ 32370 w 58035"/>
                  <a:gd name="connsiteY16" fmla="*/ 410966 h 410965"/>
                  <a:gd name="connsiteX17" fmla="*/ 6584 w 58035"/>
                  <a:gd name="connsiteY17" fmla="*/ 385180 h 41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035" h="410965">
                    <a:moveTo>
                      <a:pt x="6584" y="385180"/>
                    </a:moveTo>
                    <a:cubicBezTo>
                      <a:pt x="6447" y="379144"/>
                      <a:pt x="6858" y="373109"/>
                      <a:pt x="6584" y="366937"/>
                    </a:cubicBezTo>
                    <a:cubicBezTo>
                      <a:pt x="6309" y="358845"/>
                      <a:pt x="6172" y="350752"/>
                      <a:pt x="6035" y="342797"/>
                    </a:cubicBezTo>
                    <a:cubicBezTo>
                      <a:pt x="5624" y="322909"/>
                      <a:pt x="5075" y="302884"/>
                      <a:pt x="4663" y="282995"/>
                    </a:cubicBezTo>
                    <a:cubicBezTo>
                      <a:pt x="3703" y="241573"/>
                      <a:pt x="3703" y="200014"/>
                      <a:pt x="2880" y="158591"/>
                    </a:cubicBezTo>
                    <a:cubicBezTo>
                      <a:pt x="2332" y="132394"/>
                      <a:pt x="1920" y="106333"/>
                      <a:pt x="1234" y="80136"/>
                    </a:cubicBezTo>
                    <a:cubicBezTo>
                      <a:pt x="823" y="66968"/>
                      <a:pt x="412" y="53801"/>
                      <a:pt x="137" y="40634"/>
                    </a:cubicBezTo>
                    <a:cubicBezTo>
                      <a:pt x="0" y="34324"/>
                      <a:pt x="-137" y="28152"/>
                      <a:pt x="274" y="21843"/>
                    </a:cubicBezTo>
                    <a:cubicBezTo>
                      <a:pt x="686" y="15533"/>
                      <a:pt x="1646" y="10047"/>
                      <a:pt x="6035" y="5246"/>
                    </a:cubicBezTo>
                    <a:cubicBezTo>
                      <a:pt x="12482" y="-1749"/>
                      <a:pt x="25100" y="-1749"/>
                      <a:pt x="31547" y="5246"/>
                    </a:cubicBezTo>
                    <a:cubicBezTo>
                      <a:pt x="38268" y="12653"/>
                      <a:pt x="37582" y="23626"/>
                      <a:pt x="38542" y="33090"/>
                    </a:cubicBezTo>
                    <a:cubicBezTo>
                      <a:pt x="39502" y="43925"/>
                      <a:pt x="40325" y="54624"/>
                      <a:pt x="41148" y="65596"/>
                    </a:cubicBezTo>
                    <a:cubicBezTo>
                      <a:pt x="42794" y="88228"/>
                      <a:pt x="44028" y="110860"/>
                      <a:pt x="45263" y="133628"/>
                    </a:cubicBezTo>
                    <a:cubicBezTo>
                      <a:pt x="47457" y="175736"/>
                      <a:pt x="49103" y="217844"/>
                      <a:pt x="51024" y="259952"/>
                    </a:cubicBezTo>
                    <a:cubicBezTo>
                      <a:pt x="52669" y="298220"/>
                      <a:pt x="55001" y="336351"/>
                      <a:pt x="57196" y="374481"/>
                    </a:cubicBezTo>
                    <a:cubicBezTo>
                      <a:pt x="57470" y="378047"/>
                      <a:pt x="57882" y="381751"/>
                      <a:pt x="58019" y="385317"/>
                    </a:cubicBezTo>
                    <a:cubicBezTo>
                      <a:pt x="58567" y="399307"/>
                      <a:pt x="45949" y="410966"/>
                      <a:pt x="32370" y="410966"/>
                    </a:cubicBezTo>
                    <a:cubicBezTo>
                      <a:pt x="17968" y="410828"/>
                      <a:pt x="6858" y="399170"/>
                      <a:pt x="6584" y="38518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4" name="任意多边形: 形状 313"/>
              <p:cNvSpPr/>
              <p:nvPr/>
            </p:nvSpPr>
            <p:spPr>
              <a:xfrm>
                <a:off x="3367102" y="5418094"/>
                <a:ext cx="131070" cy="368823"/>
              </a:xfrm>
              <a:custGeom>
                <a:avLst/>
                <a:gdLst>
                  <a:gd name="connsiteX0" fmla="*/ 81162 w 131070"/>
                  <a:gd name="connsiteY0" fmla="*/ 352913 h 368823"/>
                  <a:gd name="connsiteX1" fmla="*/ 74578 w 131070"/>
                  <a:gd name="connsiteY1" fmla="*/ 330144 h 368823"/>
                  <a:gd name="connsiteX2" fmla="*/ 66348 w 131070"/>
                  <a:gd name="connsiteY2" fmla="*/ 302575 h 368823"/>
                  <a:gd name="connsiteX3" fmla="*/ 48792 w 131070"/>
                  <a:gd name="connsiteY3" fmla="*/ 245105 h 368823"/>
                  <a:gd name="connsiteX4" fmla="*/ 13679 w 131070"/>
                  <a:gd name="connsiteY4" fmla="*/ 116586 h 368823"/>
                  <a:gd name="connsiteX5" fmla="*/ 3255 w 131070"/>
                  <a:gd name="connsiteY5" fmla="*/ 60899 h 368823"/>
                  <a:gd name="connsiteX6" fmla="*/ 511 w 131070"/>
                  <a:gd name="connsiteY6" fmla="*/ 32781 h 368823"/>
                  <a:gd name="connsiteX7" fmla="*/ 2432 w 131070"/>
                  <a:gd name="connsiteY7" fmla="*/ 10150 h 368823"/>
                  <a:gd name="connsiteX8" fmla="*/ 1746 w 131070"/>
                  <a:gd name="connsiteY8" fmla="*/ 11385 h 368823"/>
                  <a:gd name="connsiteX9" fmla="*/ 2432 w 131070"/>
                  <a:gd name="connsiteY9" fmla="*/ 10013 h 368823"/>
                  <a:gd name="connsiteX10" fmla="*/ 2843 w 131070"/>
                  <a:gd name="connsiteY10" fmla="*/ 9190 h 368823"/>
                  <a:gd name="connsiteX11" fmla="*/ 2569 w 131070"/>
                  <a:gd name="connsiteY11" fmla="*/ 9876 h 368823"/>
                  <a:gd name="connsiteX12" fmla="*/ 18891 w 131070"/>
                  <a:gd name="connsiteY12" fmla="*/ 0 h 368823"/>
                  <a:gd name="connsiteX13" fmla="*/ 35213 w 131070"/>
                  <a:gd name="connsiteY13" fmla="*/ 9876 h 368823"/>
                  <a:gd name="connsiteX14" fmla="*/ 39602 w 131070"/>
                  <a:gd name="connsiteY14" fmla="*/ 26609 h 368823"/>
                  <a:gd name="connsiteX15" fmla="*/ 39602 w 131070"/>
                  <a:gd name="connsiteY15" fmla="*/ 26472 h 368823"/>
                  <a:gd name="connsiteX16" fmla="*/ 44403 w 131070"/>
                  <a:gd name="connsiteY16" fmla="*/ 50475 h 368823"/>
                  <a:gd name="connsiteX17" fmla="*/ 80064 w 131070"/>
                  <a:gd name="connsiteY17" fmla="*/ 178034 h 368823"/>
                  <a:gd name="connsiteX18" fmla="*/ 118195 w 131070"/>
                  <a:gd name="connsiteY18" fmla="*/ 296540 h 368823"/>
                  <a:gd name="connsiteX19" fmla="*/ 125190 w 131070"/>
                  <a:gd name="connsiteY19" fmla="*/ 319308 h 368823"/>
                  <a:gd name="connsiteX20" fmla="*/ 130676 w 131070"/>
                  <a:gd name="connsiteY20" fmla="*/ 339471 h 368823"/>
                  <a:gd name="connsiteX21" fmla="*/ 111885 w 131070"/>
                  <a:gd name="connsiteY21" fmla="*/ 368001 h 368823"/>
                  <a:gd name="connsiteX22" fmla="*/ 105302 w 131070"/>
                  <a:gd name="connsiteY22" fmla="*/ 368823 h 368823"/>
                  <a:gd name="connsiteX23" fmla="*/ 81162 w 131070"/>
                  <a:gd name="connsiteY23" fmla="*/ 352913 h 36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1070" h="368823">
                    <a:moveTo>
                      <a:pt x="81162" y="352913"/>
                    </a:moveTo>
                    <a:cubicBezTo>
                      <a:pt x="78555" y="345506"/>
                      <a:pt x="76772" y="337688"/>
                      <a:pt x="74578" y="330144"/>
                    </a:cubicBezTo>
                    <a:cubicBezTo>
                      <a:pt x="71835" y="320955"/>
                      <a:pt x="69228" y="311765"/>
                      <a:pt x="66348" y="302575"/>
                    </a:cubicBezTo>
                    <a:cubicBezTo>
                      <a:pt x="60450" y="283510"/>
                      <a:pt x="54552" y="264308"/>
                      <a:pt x="48792" y="245105"/>
                    </a:cubicBezTo>
                    <a:cubicBezTo>
                      <a:pt x="36036" y="202448"/>
                      <a:pt x="24240" y="159792"/>
                      <a:pt x="13679" y="116586"/>
                    </a:cubicBezTo>
                    <a:cubicBezTo>
                      <a:pt x="9290" y="98207"/>
                      <a:pt x="5586" y="79690"/>
                      <a:pt x="3255" y="60899"/>
                    </a:cubicBezTo>
                    <a:cubicBezTo>
                      <a:pt x="2157" y="51572"/>
                      <a:pt x="1197" y="42108"/>
                      <a:pt x="511" y="32781"/>
                    </a:cubicBezTo>
                    <a:cubicBezTo>
                      <a:pt x="-37" y="25101"/>
                      <a:pt x="-860" y="17282"/>
                      <a:pt x="2432" y="10150"/>
                    </a:cubicBezTo>
                    <a:cubicBezTo>
                      <a:pt x="2295" y="10562"/>
                      <a:pt x="2020" y="10973"/>
                      <a:pt x="1746" y="11385"/>
                    </a:cubicBezTo>
                    <a:cubicBezTo>
                      <a:pt x="2020" y="10973"/>
                      <a:pt x="2157" y="10424"/>
                      <a:pt x="2432" y="10013"/>
                    </a:cubicBezTo>
                    <a:cubicBezTo>
                      <a:pt x="2569" y="9739"/>
                      <a:pt x="2706" y="9464"/>
                      <a:pt x="2843" y="9190"/>
                    </a:cubicBezTo>
                    <a:cubicBezTo>
                      <a:pt x="2706" y="9464"/>
                      <a:pt x="2569" y="9601"/>
                      <a:pt x="2569" y="9876"/>
                    </a:cubicBezTo>
                    <a:cubicBezTo>
                      <a:pt x="5861" y="3978"/>
                      <a:pt x="11896" y="0"/>
                      <a:pt x="18891" y="0"/>
                    </a:cubicBezTo>
                    <a:cubicBezTo>
                      <a:pt x="25886" y="0"/>
                      <a:pt x="31921" y="3840"/>
                      <a:pt x="35213" y="9876"/>
                    </a:cubicBezTo>
                    <a:cubicBezTo>
                      <a:pt x="37682" y="15088"/>
                      <a:pt x="38505" y="20849"/>
                      <a:pt x="39602" y="26609"/>
                    </a:cubicBezTo>
                    <a:cubicBezTo>
                      <a:pt x="39602" y="26609"/>
                      <a:pt x="39602" y="26472"/>
                      <a:pt x="39602" y="26472"/>
                    </a:cubicBezTo>
                    <a:cubicBezTo>
                      <a:pt x="41248" y="34427"/>
                      <a:pt x="42757" y="42382"/>
                      <a:pt x="44403" y="50475"/>
                    </a:cubicBezTo>
                    <a:cubicBezTo>
                      <a:pt x="53592" y="93681"/>
                      <a:pt x="67171" y="135926"/>
                      <a:pt x="80064" y="178034"/>
                    </a:cubicBezTo>
                    <a:cubicBezTo>
                      <a:pt x="92271" y="217673"/>
                      <a:pt x="105713" y="256901"/>
                      <a:pt x="118195" y="296540"/>
                    </a:cubicBezTo>
                    <a:cubicBezTo>
                      <a:pt x="120526" y="304084"/>
                      <a:pt x="122995" y="311628"/>
                      <a:pt x="125190" y="319308"/>
                    </a:cubicBezTo>
                    <a:cubicBezTo>
                      <a:pt x="127110" y="326030"/>
                      <a:pt x="129305" y="332613"/>
                      <a:pt x="130676" y="339471"/>
                    </a:cubicBezTo>
                    <a:cubicBezTo>
                      <a:pt x="133145" y="351953"/>
                      <a:pt x="123681" y="364708"/>
                      <a:pt x="111885" y="368001"/>
                    </a:cubicBezTo>
                    <a:cubicBezTo>
                      <a:pt x="109828" y="368549"/>
                      <a:pt x="107496" y="368823"/>
                      <a:pt x="105302" y="368823"/>
                    </a:cubicBezTo>
                    <a:cubicBezTo>
                      <a:pt x="95152" y="368686"/>
                      <a:pt x="84591" y="362788"/>
                      <a:pt x="81162" y="35291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5" name="任意多边形: 形状 314"/>
              <p:cNvSpPr/>
              <p:nvPr/>
            </p:nvSpPr>
            <p:spPr>
              <a:xfrm>
                <a:off x="3915566" y="3736836"/>
                <a:ext cx="82172" cy="88144"/>
              </a:xfrm>
              <a:custGeom>
                <a:avLst/>
                <a:gdLst>
                  <a:gd name="connsiteX0" fmla="*/ 48419 w 82172"/>
                  <a:gd name="connsiteY0" fmla="*/ 80737 h 88144"/>
                  <a:gd name="connsiteX1" fmla="*/ 35252 w 82172"/>
                  <a:gd name="connsiteY1" fmla="*/ 64141 h 88144"/>
                  <a:gd name="connsiteX2" fmla="*/ 17969 w 82172"/>
                  <a:gd name="connsiteY2" fmla="*/ 45350 h 88144"/>
                  <a:gd name="connsiteX3" fmla="*/ 1 w 82172"/>
                  <a:gd name="connsiteY3" fmla="*/ 16821 h 88144"/>
                  <a:gd name="connsiteX4" fmla="*/ 1 w 82172"/>
                  <a:gd name="connsiteY4" fmla="*/ 17095 h 88144"/>
                  <a:gd name="connsiteX5" fmla="*/ 1 w 82172"/>
                  <a:gd name="connsiteY5" fmla="*/ 15998 h 88144"/>
                  <a:gd name="connsiteX6" fmla="*/ 1 w 82172"/>
                  <a:gd name="connsiteY6" fmla="*/ 15861 h 88144"/>
                  <a:gd name="connsiteX7" fmla="*/ 1 w 82172"/>
                  <a:gd name="connsiteY7" fmla="*/ 15724 h 88144"/>
                  <a:gd name="connsiteX8" fmla="*/ 138 w 82172"/>
                  <a:gd name="connsiteY8" fmla="*/ 14763 h 88144"/>
                  <a:gd name="connsiteX9" fmla="*/ 138 w 82172"/>
                  <a:gd name="connsiteY9" fmla="*/ 15038 h 88144"/>
                  <a:gd name="connsiteX10" fmla="*/ 10425 w 82172"/>
                  <a:gd name="connsiteY10" fmla="*/ 1322 h 88144"/>
                  <a:gd name="connsiteX11" fmla="*/ 28394 w 82172"/>
                  <a:gd name="connsiteY11" fmla="*/ 4340 h 88144"/>
                  <a:gd name="connsiteX12" fmla="*/ 27570 w 82172"/>
                  <a:gd name="connsiteY12" fmla="*/ 3517 h 88144"/>
                  <a:gd name="connsiteX13" fmla="*/ 30862 w 82172"/>
                  <a:gd name="connsiteY13" fmla="*/ 6808 h 88144"/>
                  <a:gd name="connsiteX14" fmla="*/ 42795 w 82172"/>
                  <a:gd name="connsiteY14" fmla="*/ 17781 h 88144"/>
                  <a:gd name="connsiteX15" fmla="*/ 56374 w 82172"/>
                  <a:gd name="connsiteY15" fmla="*/ 31772 h 88144"/>
                  <a:gd name="connsiteX16" fmla="*/ 78320 w 82172"/>
                  <a:gd name="connsiteY16" fmla="*/ 57832 h 88144"/>
                  <a:gd name="connsiteX17" fmla="*/ 74891 w 82172"/>
                  <a:gd name="connsiteY17" fmla="*/ 84304 h 88144"/>
                  <a:gd name="connsiteX18" fmla="*/ 63369 w 82172"/>
                  <a:gd name="connsiteY18" fmla="*/ 88144 h 88144"/>
                  <a:gd name="connsiteX19" fmla="*/ 48419 w 82172"/>
                  <a:gd name="connsiteY19" fmla="*/ 80737 h 88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172" h="88144">
                    <a:moveTo>
                      <a:pt x="48419" y="80737"/>
                    </a:moveTo>
                    <a:cubicBezTo>
                      <a:pt x="44304" y="74977"/>
                      <a:pt x="39778" y="69491"/>
                      <a:pt x="35252" y="64141"/>
                    </a:cubicBezTo>
                    <a:cubicBezTo>
                      <a:pt x="29628" y="57832"/>
                      <a:pt x="24004" y="51523"/>
                      <a:pt x="17969" y="45350"/>
                    </a:cubicBezTo>
                    <a:cubicBezTo>
                      <a:pt x="10425" y="37532"/>
                      <a:pt x="-136" y="28343"/>
                      <a:pt x="1" y="16821"/>
                    </a:cubicBezTo>
                    <a:cubicBezTo>
                      <a:pt x="1" y="16958"/>
                      <a:pt x="1" y="16958"/>
                      <a:pt x="1" y="17095"/>
                    </a:cubicBezTo>
                    <a:cubicBezTo>
                      <a:pt x="1" y="16684"/>
                      <a:pt x="1" y="16410"/>
                      <a:pt x="1" y="15998"/>
                    </a:cubicBezTo>
                    <a:cubicBezTo>
                      <a:pt x="1" y="15998"/>
                      <a:pt x="1" y="15861"/>
                      <a:pt x="1" y="15861"/>
                    </a:cubicBezTo>
                    <a:cubicBezTo>
                      <a:pt x="1" y="15861"/>
                      <a:pt x="1" y="15861"/>
                      <a:pt x="1" y="15724"/>
                    </a:cubicBezTo>
                    <a:cubicBezTo>
                      <a:pt x="1" y="15449"/>
                      <a:pt x="1" y="15038"/>
                      <a:pt x="138" y="14763"/>
                    </a:cubicBezTo>
                    <a:cubicBezTo>
                      <a:pt x="138" y="14901"/>
                      <a:pt x="138" y="14901"/>
                      <a:pt x="138" y="15038"/>
                    </a:cubicBezTo>
                    <a:cubicBezTo>
                      <a:pt x="962" y="9003"/>
                      <a:pt x="4802" y="3653"/>
                      <a:pt x="10425" y="1322"/>
                    </a:cubicBezTo>
                    <a:cubicBezTo>
                      <a:pt x="16598" y="-1284"/>
                      <a:pt x="23456" y="88"/>
                      <a:pt x="28394" y="4340"/>
                    </a:cubicBezTo>
                    <a:cubicBezTo>
                      <a:pt x="28119" y="4065"/>
                      <a:pt x="27845" y="3791"/>
                      <a:pt x="27570" y="3517"/>
                    </a:cubicBezTo>
                    <a:cubicBezTo>
                      <a:pt x="28805" y="4476"/>
                      <a:pt x="29902" y="5574"/>
                      <a:pt x="30862" y="6808"/>
                    </a:cubicBezTo>
                    <a:cubicBezTo>
                      <a:pt x="34566" y="10649"/>
                      <a:pt x="38818" y="14078"/>
                      <a:pt x="42795" y="17781"/>
                    </a:cubicBezTo>
                    <a:cubicBezTo>
                      <a:pt x="47459" y="22170"/>
                      <a:pt x="51985" y="26971"/>
                      <a:pt x="56374" y="31772"/>
                    </a:cubicBezTo>
                    <a:cubicBezTo>
                      <a:pt x="64055" y="40138"/>
                      <a:pt x="71187" y="48917"/>
                      <a:pt x="78320" y="57832"/>
                    </a:cubicBezTo>
                    <a:cubicBezTo>
                      <a:pt x="84629" y="65924"/>
                      <a:pt x="82983" y="77994"/>
                      <a:pt x="74891" y="84304"/>
                    </a:cubicBezTo>
                    <a:cubicBezTo>
                      <a:pt x="71599" y="86910"/>
                      <a:pt x="67484" y="88144"/>
                      <a:pt x="63369" y="88144"/>
                    </a:cubicBezTo>
                    <a:cubicBezTo>
                      <a:pt x="57608" y="88007"/>
                      <a:pt x="51848" y="85538"/>
                      <a:pt x="48419" y="807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6" name="任意多边形: 形状 315"/>
              <p:cNvSpPr/>
              <p:nvPr/>
            </p:nvSpPr>
            <p:spPr>
              <a:xfrm>
                <a:off x="3958656" y="3702491"/>
                <a:ext cx="43612" cy="115632"/>
              </a:xfrm>
              <a:custGeom>
                <a:avLst/>
                <a:gdLst>
                  <a:gd name="connsiteX0" fmla="*/ 6563 w 43612"/>
                  <a:gd name="connsiteY0" fmla="*/ 99720 h 115632"/>
                  <a:gd name="connsiteX1" fmla="*/ 5055 w 43612"/>
                  <a:gd name="connsiteY1" fmla="*/ 69408 h 115632"/>
                  <a:gd name="connsiteX2" fmla="*/ 5329 w 43612"/>
                  <a:gd name="connsiteY2" fmla="*/ 71877 h 115632"/>
                  <a:gd name="connsiteX3" fmla="*/ 2037 w 43612"/>
                  <a:gd name="connsiteY3" fmla="*/ 38959 h 115632"/>
                  <a:gd name="connsiteX4" fmla="*/ 117 w 43612"/>
                  <a:gd name="connsiteY4" fmla="*/ 15230 h 115632"/>
                  <a:gd name="connsiteX5" fmla="*/ 14930 w 43612"/>
                  <a:gd name="connsiteY5" fmla="*/ 142 h 115632"/>
                  <a:gd name="connsiteX6" fmla="*/ 33995 w 43612"/>
                  <a:gd name="connsiteY6" fmla="*/ 12624 h 115632"/>
                  <a:gd name="connsiteX7" fmla="*/ 33995 w 43612"/>
                  <a:gd name="connsiteY7" fmla="*/ 12898 h 115632"/>
                  <a:gd name="connsiteX8" fmla="*/ 33310 w 43612"/>
                  <a:gd name="connsiteY8" fmla="*/ 10841 h 115632"/>
                  <a:gd name="connsiteX9" fmla="*/ 37150 w 43612"/>
                  <a:gd name="connsiteY9" fmla="*/ 27711 h 115632"/>
                  <a:gd name="connsiteX10" fmla="*/ 40168 w 43612"/>
                  <a:gd name="connsiteY10" fmla="*/ 49246 h 115632"/>
                  <a:gd name="connsiteX11" fmla="*/ 43597 w 43612"/>
                  <a:gd name="connsiteY11" fmla="*/ 97114 h 115632"/>
                  <a:gd name="connsiteX12" fmla="*/ 27549 w 43612"/>
                  <a:gd name="connsiteY12" fmla="*/ 115494 h 115632"/>
                  <a:gd name="connsiteX13" fmla="*/ 25354 w 43612"/>
                  <a:gd name="connsiteY13" fmla="*/ 115631 h 115632"/>
                  <a:gd name="connsiteX14" fmla="*/ 6563 w 43612"/>
                  <a:gd name="connsiteY14" fmla="*/ 99720 h 115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612" h="115632">
                    <a:moveTo>
                      <a:pt x="6563" y="99720"/>
                    </a:moveTo>
                    <a:cubicBezTo>
                      <a:pt x="5878" y="89571"/>
                      <a:pt x="5740" y="79421"/>
                      <a:pt x="5055" y="69408"/>
                    </a:cubicBezTo>
                    <a:cubicBezTo>
                      <a:pt x="5055" y="70231"/>
                      <a:pt x="5192" y="71054"/>
                      <a:pt x="5329" y="71877"/>
                    </a:cubicBezTo>
                    <a:cubicBezTo>
                      <a:pt x="4506" y="60904"/>
                      <a:pt x="3409" y="49931"/>
                      <a:pt x="2037" y="38959"/>
                    </a:cubicBezTo>
                    <a:cubicBezTo>
                      <a:pt x="1077" y="31140"/>
                      <a:pt x="-432" y="23048"/>
                      <a:pt x="117" y="15230"/>
                    </a:cubicBezTo>
                    <a:cubicBezTo>
                      <a:pt x="1077" y="7549"/>
                      <a:pt x="7112" y="1102"/>
                      <a:pt x="14930" y="142"/>
                    </a:cubicBezTo>
                    <a:cubicBezTo>
                      <a:pt x="23297" y="-955"/>
                      <a:pt x="31801" y="4394"/>
                      <a:pt x="33995" y="12624"/>
                    </a:cubicBezTo>
                    <a:cubicBezTo>
                      <a:pt x="33995" y="12761"/>
                      <a:pt x="33995" y="12761"/>
                      <a:pt x="33995" y="12898"/>
                    </a:cubicBezTo>
                    <a:cubicBezTo>
                      <a:pt x="33721" y="12212"/>
                      <a:pt x="33584" y="11527"/>
                      <a:pt x="33310" y="10841"/>
                    </a:cubicBezTo>
                    <a:cubicBezTo>
                      <a:pt x="35367" y="16190"/>
                      <a:pt x="36327" y="22088"/>
                      <a:pt x="37150" y="27711"/>
                    </a:cubicBezTo>
                    <a:cubicBezTo>
                      <a:pt x="38247" y="34844"/>
                      <a:pt x="39208" y="42113"/>
                      <a:pt x="40168" y="49246"/>
                    </a:cubicBezTo>
                    <a:cubicBezTo>
                      <a:pt x="42088" y="65156"/>
                      <a:pt x="42911" y="81204"/>
                      <a:pt x="43597" y="97114"/>
                    </a:cubicBezTo>
                    <a:cubicBezTo>
                      <a:pt x="44008" y="106167"/>
                      <a:pt x="36464" y="114259"/>
                      <a:pt x="27549" y="115494"/>
                    </a:cubicBezTo>
                    <a:cubicBezTo>
                      <a:pt x="26863" y="115631"/>
                      <a:pt x="26040" y="115631"/>
                      <a:pt x="25354" y="115631"/>
                    </a:cubicBezTo>
                    <a:cubicBezTo>
                      <a:pt x="16302" y="115768"/>
                      <a:pt x="7112" y="109047"/>
                      <a:pt x="6563" y="9972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7" name="任意多边形: 形状 316"/>
              <p:cNvSpPr/>
              <p:nvPr/>
            </p:nvSpPr>
            <p:spPr>
              <a:xfrm>
                <a:off x="3978545" y="3701093"/>
                <a:ext cx="53198" cy="121555"/>
              </a:xfrm>
              <a:custGeom>
                <a:avLst/>
                <a:gdLst>
                  <a:gd name="connsiteX0" fmla="*/ 13557 w 53198"/>
                  <a:gd name="connsiteY0" fmla="*/ 120870 h 121555"/>
                  <a:gd name="connsiteX1" fmla="*/ 664 w 53198"/>
                  <a:gd name="connsiteY1" fmla="*/ 98101 h 121555"/>
                  <a:gd name="connsiteX2" fmla="*/ 10540 w 53198"/>
                  <a:gd name="connsiteY2" fmla="*/ 57090 h 121555"/>
                  <a:gd name="connsiteX3" fmla="*/ 10128 w 53198"/>
                  <a:gd name="connsiteY3" fmla="*/ 59559 h 121555"/>
                  <a:gd name="connsiteX4" fmla="*/ 11774 w 53198"/>
                  <a:gd name="connsiteY4" fmla="*/ 51604 h 121555"/>
                  <a:gd name="connsiteX5" fmla="*/ 11363 w 53198"/>
                  <a:gd name="connsiteY5" fmla="*/ 54073 h 121555"/>
                  <a:gd name="connsiteX6" fmla="*/ 17123 w 53198"/>
                  <a:gd name="connsiteY6" fmla="*/ 15668 h 121555"/>
                  <a:gd name="connsiteX7" fmla="*/ 37560 w 53198"/>
                  <a:gd name="connsiteY7" fmla="*/ 169 h 121555"/>
                  <a:gd name="connsiteX8" fmla="*/ 53197 w 53198"/>
                  <a:gd name="connsiteY8" fmla="*/ 19371 h 121555"/>
                  <a:gd name="connsiteX9" fmla="*/ 53197 w 53198"/>
                  <a:gd name="connsiteY9" fmla="*/ 18960 h 121555"/>
                  <a:gd name="connsiteX10" fmla="*/ 47162 w 53198"/>
                  <a:gd name="connsiteY10" fmla="*/ 62714 h 121555"/>
                  <a:gd name="connsiteX11" fmla="*/ 36463 w 53198"/>
                  <a:gd name="connsiteY11" fmla="*/ 107977 h 121555"/>
                  <a:gd name="connsiteX12" fmla="*/ 18632 w 53198"/>
                  <a:gd name="connsiteY12" fmla="*/ 121556 h 121555"/>
                  <a:gd name="connsiteX13" fmla="*/ 13557 w 53198"/>
                  <a:gd name="connsiteY13" fmla="*/ 120870 h 12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198" h="121555">
                    <a:moveTo>
                      <a:pt x="13557" y="120870"/>
                    </a:moveTo>
                    <a:cubicBezTo>
                      <a:pt x="3956" y="118264"/>
                      <a:pt x="-2079" y="107840"/>
                      <a:pt x="664" y="98101"/>
                    </a:cubicBezTo>
                    <a:cubicBezTo>
                      <a:pt x="4505" y="84522"/>
                      <a:pt x="7797" y="70944"/>
                      <a:pt x="10540" y="57090"/>
                    </a:cubicBezTo>
                    <a:cubicBezTo>
                      <a:pt x="10403" y="57913"/>
                      <a:pt x="10265" y="58736"/>
                      <a:pt x="10128" y="59559"/>
                    </a:cubicBezTo>
                    <a:cubicBezTo>
                      <a:pt x="10677" y="56816"/>
                      <a:pt x="11226" y="54210"/>
                      <a:pt x="11774" y="51604"/>
                    </a:cubicBezTo>
                    <a:cubicBezTo>
                      <a:pt x="11637" y="52427"/>
                      <a:pt x="11500" y="53250"/>
                      <a:pt x="11363" y="54073"/>
                    </a:cubicBezTo>
                    <a:cubicBezTo>
                      <a:pt x="13969" y="41317"/>
                      <a:pt x="15066" y="28424"/>
                      <a:pt x="17123" y="15668"/>
                    </a:cubicBezTo>
                    <a:cubicBezTo>
                      <a:pt x="18770" y="5930"/>
                      <a:pt x="27548" y="-1203"/>
                      <a:pt x="37560" y="169"/>
                    </a:cubicBezTo>
                    <a:cubicBezTo>
                      <a:pt x="47299" y="1541"/>
                      <a:pt x="53334" y="10045"/>
                      <a:pt x="53197" y="19371"/>
                    </a:cubicBezTo>
                    <a:cubicBezTo>
                      <a:pt x="53197" y="19234"/>
                      <a:pt x="53197" y="19097"/>
                      <a:pt x="53197" y="18960"/>
                    </a:cubicBezTo>
                    <a:cubicBezTo>
                      <a:pt x="52374" y="33636"/>
                      <a:pt x="49905" y="48312"/>
                      <a:pt x="47162" y="62714"/>
                    </a:cubicBezTo>
                    <a:cubicBezTo>
                      <a:pt x="44144" y="77802"/>
                      <a:pt x="41538" y="93438"/>
                      <a:pt x="36463" y="107977"/>
                    </a:cubicBezTo>
                    <a:cubicBezTo>
                      <a:pt x="33720" y="115932"/>
                      <a:pt x="26725" y="121556"/>
                      <a:pt x="18632" y="121556"/>
                    </a:cubicBezTo>
                    <a:cubicBezTo>
                      <a:pt x="16849" y="121556"/>
                      <a:pt x="15203" y="121281"/>
                      <a:pt x="13557" y="12087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8" name="任意多边形: 形状 317"/>
              <p:cNvSpPr/>
              <p:nvPr/>
            </p:nvSpPr>
            <p:spPr>
              <a:xfrm>
                <a:off x="3983718" y="3712524"/>
                <a:ext cx="82443" cy="116022"/>
              </a:xfrm>
              <a:custGeom>
                <a:avLst/>
                <a:gdLst>
                  <a:gd name="connsiteX0" fmla="*/ 9757 w 82443"/>
                  <a:gd name="connsiteY0" fmla="*/ 113279 h 116022"/>
                  <a:gd name="connsiteX1" fmla="*/ 2761 w 82443"/>
                  <a:gd name="connsiteY1" fmla="*/ 86533 h 116022"/>
                  <a:gd name="connsiteX2" fmla="*/ 5916 w 82443"/>
                  <a:gd name="connsiteY2" fmla="*/ 81870 h 116022"/>
                  <a:gd name="connsiteX3" fmla="*/ 26216 w 82443"/>
                  <a:gd name="connsiteY3" fmla="*/ 47580 h 116022"/>
                  <a:gd name="connsiteX4" fmla="*/ 40343 w 82443"/>
                  <a:gd name="connsiteY4" fmla="*/ 23576 h 116022"/>
                  <a:gd name="connsiteX5" fmla="*/ 46378 w 82443"/>
                  <a:gd name="connsiteY5" fmla="*/ 13564 h 116022"/>
                  <a:gd name="connsiteX6" fmla="*/ 52413 w 82443"/>
                  <a:gd name="connsiteY6" fmla="*/ 5060 h 116022"/>
                  <a:gd name="connsiteX7" fmla="*/ 71616 w 82443"/>
                  <a:gd name="connsiteY7" fmla="*/ 1356 h 116022"/>
                  <a:gd name="connsiteX8" fmla="*/ 82177 w 82443"/>
                  <a:gd name="connsiteY8" fmla="*/ 19873 h 116022"/>
                  <a:gd name="connsiteX9" fmla="*/ 81903 w 82443"/>
                  <a:gd name="connsiteY9" fmla="*/ 20970 h 116022"/>
                  <a:gd name="connsiteX10" fmla="*/ 81628 w 82443"/>
                  <a:gd name="connsiteY10" fmla="*/ 22205 h 116022"/>
                  <a:gd name="connsiteX11" fmla="*/ 81903 w 82443"/>
                  <a:gd name="connsiteY11" fmla="*/ 20970 h 116022"/>
                  <a:gd name="connsiteX12" fmla="*/ 71479 w 82443"/>
                  <a:gd name="connsiteY12" fmla="*/ 43053 h 116022"/>
                  <a:gd name="connsiteX13" fmla="*/ 56940 w 82443"/>
                  <a:gd name="connsiteY13" fmla="*/ 69799 h 116022"/>
                  <a:gd name="connsiteX14" fmla="*/ 36366 w 82443"/>
                  <a:gd name="connsiteY14" fmla="*/ 106421 h 116022"/>
                  <a:gd name="connsiteX15" fmla="*/ 19358 w 82443"/>
                  <a:gd name="connsiteY15" fmla="*/ 116022 h 116022"/>
                  <a:gd name="connsiteX16" fmla="*/ 9757 w 82443"/>
                  <a:gd name="connsiteY16" fmla="*/ 113279 h 11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443" h="116022">
                    <a:moveTo>
                      <a:pt x="9757" y="113279"/>
                    </a:moveTo>
                    <a:cubicBezTo>
                      <a:pt x="978" y="108204"/>
                      <a:pt x="-3136" y="95448"/>
                      <a:pt x="2761" y="86533"/>
                    </a:cubicBezTo>
                    <a:cubicBezTo>
                      <a:pt x="3859" y="85024"/>
                      <a:pt x="4956" y="83378"/>
                      <a:pt x="5916" y="81870"/>
                    </a:cubicBezTo>
                    <a:cubicBezTo>
                      <a:pt x="13323" y="70759"/>
                      <a:pt x="19769" y="59238"/>
                      <a:pt x="26216" y="47580"/>
                    </a:cubicBezTo>
                    <a:cubicBezTo>
                      <a:pt x="30605" y="39487"/>
                      <a:pt x="35406" y="31532"/>
                      <a:pt x="40343" y="23576"/>
                    </a:cubicBezTo>
                    <a:cubicBezTo>
                      <a:pt x="42401" y="20284"/>
                      <a:pt x="44458" y="16855"/>
                      <a:pt x="46378" y="13564"/>
                    </a:cubicBezTo>
                    <a:cubicBezTo>
                      <a:pt x="48161" y="10546"/>
                      <a:pt x="49944" y="7529"/>
                      <a:pt x="52413" y="5060"/>
                    </a:cubicBezTo>
                    <a:cubicBezTo>
                      <a:pt x="57488" y="122"/>
                      <a:pt x="65032" y="-1387"/>
                      <a:pt x="71616" y="1356"/>
                    </a:cubicBezTo>
                    <a:cubicBezTo>
                      <a:pt x="78611" y="4237"/>
                      <a:pt x="83686" y="12329"/>
                      <a:pt x="82177" y="19873"/>
                    </a:cubicBezTo>
                    <a:cubicBezTo>
                      <a:pt x="82040" y="20284"/>
                      <a:pt x="82040" y="20559"/>
                      <a:pt x="81903" y="20970"/>
                    </a:cubicBezTo>
                    <a:cubicBezTo>
                      <a:pt x="81766" y="21382"/>
                      <a:pt x="81766" y="21793"/>
                      <a:pt x="81628" y="22205"/>
                    </a:cubicBezTo>
                    <a:cubicBezTo>
                      <a:pt x="81766" y="21793"/>
                      <a:pt x="81766" y="21382"/>
                      <a:pt x="81903" y="20970"/>
                    </a:cubicBezTo>
                    <a:cubicBezTo>
                      <a:pt x="80120" y="28926"/>
                      <a:pt x="75593" y="36058"/>
                      <a:pt x="71479" y="43053"/>
                    </a:cubicBezTo>
                    <a:cubicBezTo>
                      <a:pt x="66404" y="51831"/>
                      <a:pt x="61740" y="60884"/>
                      <a:pt x="56940" y="69799"/>
                    </a:cubicBezTo>
                    <a:cubicBezTo>
                      <a:pt x="50219" y="82006"/>
                      <a:pt x="43498" y="94351"/>
                      <a:pt x="36366" y="106421"/>
                    </a:cubicBezTo>
                    <a:cubicBezTo>
                      <a:pt x="32662" y="112593"/>
                      <a:pt x="26079" y="116022"/>
                      <a:pt x="19358" y="116022"/>
                    </a:cubicBezTo>
                    <a:cubicBezTo>
                      <a:pt x="16203" y="115885"/>
                      <a:pt x="12774" y="115062"/>
                      <a:pt x="9757" y="11327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9" name="任意多边形: 形状 318"/>
              <p:cNvSpPr/>
              <p:nvPr/>
            </p:nvSpPr>
            <p:spPr>
              <a:xfrm>
                <a:off x="2866273" y="5803117"/>
                <a:ext cx="119603" cy="49083"/>
              </a:xfrm>
              <a:custGeom>
                <a:avLst/>
                <a:gdLst>
                  <a:gd name="connsiteX0" fmla="*/ 17988 w 119603"/>
                  <a:gd name="connsiteY0" fmla="*/ 48402 h 49083"/>
                  <a:gd name="connsiteX1" fmla="*/ 7152 w 119603"/>
                  <a:gd name="connsiteY1" fmla="*/ 44150 h 49083"/>
                  <a:gd name="connsiteX2" fmla="*/ 1391 w 119603"/>
                  <a:gd name="connsiteY2" fmla="*/ 22479 h 49083"/>
                  <a:gd name="connsiteX3" fmla="*/ 30744 w 119603"/>
                  <a:gd name="connsiteY3" fmla="*/ 8214 h 49083"/>
                  <a:gd name="connsiteX4" fmla="*/ 52963 w 119603"/>
                  <a:gd name="connsiteY4" fmla="*/ 5060 h 49083"/>
                  <a:gd name="connsiteX5" fmla="*/ 72029 w 119603"/>
                  <a:gd name="connsiteY5" fmla="*/ 3276 h 49083"/>
                  <a:gd name="connsiteX6" fmla="*/ 87253 w 119603"/>
                  <a:gd name="connsiteY6" fmla="*/ 1768 h 49083"/>
                  <a:gd name="connsiteX7" fmla="*/ 102204 w 119603"/>
                  <a:gd name="connsiteY7" fmla="*/ 808 h 49083"/>
                  <a:gd name="connsiteX8" fmla="*/ 117840 w 119603"/>
                  <a:gd name="connsiteY8" fmla="*/ 14524 h 49083"/>
                  <a:gd name="connsiteX9" fmla="*/ 95757 w 119603"/>
                  <a:gd name="connsiteY9" fmla="*/ 47717 h 49083"/>
                  <a:gd name="connsiteX10" fmla="*/ 91780 w 119603"/>
                  <a:gd name="connsiteY10" fmla="*/ 47305 h 49083"/>
                  <a:gd name="connsiteX11" fmla="*/ 75732 w 119603"/>
                  <a:gd name="connsiteY11" fmla="*/ 47442 h 49083"/>
                  <a:gd name="connsiteX12" fmla="*/ 54884 w 119603"/>
                  <a:gd name="connsiteY12" fmla="*/ 48128 h 49083"/>
                  <a:gd name="connsiteX13" fmla="*/ 31429 w 119603"/>
                  <a:gd name="connsiteY13" fmla="*/ 48951 h 49083"/>
                  <a:gd name="connsiteX14" fmla="*/ 29098 w 119603"/>
                  <a:gd name="connsiteY14" fmla="*/ 48951 h 49083"/>
                  <a:gd name="connsiteX15" fmla="*/ 17988 w 119603"/>
                  <a:gd name="connsiteY15" fmla="*/ 48402 h 49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9603" h="49083">
                    <a:moveTo>
                      <a:pt x="17988" y="48402"/>
                    </a:moveTo>
                    <a:cubicBezTo>
                      <a:pt x="14010" y="47717"/>
                      <a:pt x="10307" y="46482"/>
                      <a:pt x="7152" y="44150"/>
                    </a:cubicBezTo>
                    <a:cubicBezTo>
                      <a:pt x="568" y="39075"/>
                      <a:pt x="-1763" y="30160"/>
                      <a:pt x="1391" y="22479"/>
                    </a:cubicBezTo>
                    <a:cubicBezTo>
                      <a:pt x="6192" y="10958"/>
                      <a:pt x="20045" y="9998"/>
                      <a:pt x="30744" y="8214"/>
                    </a:cubicBezTo>
                    <a:cubicBezTo>
                      <a:pt x="38150" y="7117"/>
                      <a:pt x="45557" y="5746"/>
                      <a:pt x="52963" y="5060"/>
                    </a:cubicBezTo>
                    <a:cubicBezTo>
                      <a:pt x="59273" y="4511"/>
                      <a:pt x="65719" y="3825"/>
                      <a:pt x="72029" y="3276"/>
                    </a:cubicBezTo>
                    <a:cubicBezTo>
                      <a:pt x="76966" y="2728"/>
                      <a:pt x="82179" y="2591"/>
                      <a:pt x="87253" y="1768"/>
                    </a:cubicBezTo>
                    <a:cubicBezTo>
                      <a:pt x="91917" y="-153"/>
                      <a:pt x="96992" y="-564"/>
                      <a:pt x="102204" y="808"/>
                    </a:cubicBezTo>
                    <a:cubicBezTo>
                      <a:pt x="109199" y="2728"/>
                      <a:pt x="115097" y="7940"/>
                      <a:pt x="117840" y="14524"/>
                    </a:cubicBezTo>
                    <a:cubicBezTo>
                      <a:pt x="124150" y="29337"/>
                      <a:pt x="112765" y="48677"/>
                      <a:pt x="95757" y="47717"/>
                    </a:cubicBezTo>
                    <a:cubicBezTo>
                      <a:pt x="94249" y="47717"/>
                      <a:pt x="93014" y="47579"/>
                      <a:pt x="91780" y="47305"/>
                    </a:cubicBezTo>
                    <a:cubicBezTo>
                      <a:pt x="86431" y="47168"/>
                      <a:pt x="80944" y="47442"/>
                      <a:pt x="75732" y="47442"/>
                    </a:cubicBezTo>
                    <a:cubicBezTo>
                      <a:pt x="68737" y="47579"/>
                      <a:pt x="61742" y="47853"/>
                      <a:pt x="54884" y="48128"/>
                    </a:cubicBezTo>
                    <a:cubicBezTo>
                      <a:pt x="47066" y="48540"/>
                      <a:pt x="39247" y="48951"/>
                      <a:pt x="31429" y="48951"/>
                    </a:cubicBezTo>
                    <a:cubicBezTo>
                      <a:pt x="30606" y="48951"/>
                      <a:pt x="29921" y="48951"/>
                      <a:pt x="29098" y="48951"/>
                    </a:cubicBezTo>
                    <a:cubicBezTo>
                      <a:pt x="25394" y="49225"/>
                      <a:pt x="21554" y="49088"/>
                      <a:pt x="17988" y="48402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0" name="任意多边形: 形状 319"/>
              <p:cNvSpPr/>
              <p:nvPr/>
            </p:nvSpPr>
            <p:spPr>
              <a:xfrm>
                <a:off x="3457678" y="5742482"/>
                <a:ext cx="103056" cy="45122"/>
              </a:xfrm>
              <a:custGeom>
                <a:avLst/>
                <a:gdLst>
                  <a:gd name="connsiteX0" fmla="*/ 187 w 103056"/>
                  <a:gd name="connsiteY0" fmla="*/ 28250 h 45122"/>
                  <a:gd name="connsiteX1" fmla="*/ 19663 w 103056"/>
                  <a:gd name="connsiteY1" fmla="*/ 5893 h 45122"/>
                  <a:gd name="connsiteX2" fmla="*/ 33928 w 103056"/>
                  <a:gd name="connsiteY2" fmla="*/ 5345 h 45122"/>
                  <a:gd name="connsiteX3" fmla="*/ 33654 w 103056"/>
                  <a:gd name="connsiteY3" fmla="*/ 5345 h 45122"/>
                  <a:gd name="connsiteX4" fmla="*/ 58068 w 103056"/>
                  <a:gd name="connsiteY4" fmla="*/ 2601 h 45122"/>
                  <a:gd name="connsiteX5" fmla="*/ 73567 w 103056"/>
                  <a:gd name="connsiteY5" fmla="*/ 544 h 45122"/>
                  <a:gd name="connsiteX6" fmla="*/ 86186 w 103056"/>
                  <a:gd name="connsiteY6" fmla="*/ 407 h 45122"/>
                  <a:gd name="connsiteX7" fmla="*/ 87009 w 103056"/>
                  <a:gd name="connsiteY7" fmla="*/ 544 h 45122"/>
                  <a:gd name="connsiteX8" fmla="*/ 103057 w 103056"/>
                  <a:gd name="connsiteY8" fmla="*/ 18923 h 45122"/>
                  <a:gd name="connsiteX9" fmla="*/ 89478 w 103056"/>
                  <a:gd name="connsiteY9" fmla="*/ 36754 h 45122"/>
                  <a:gd name="connsiteX10" fmla="*/ 86323 w 103056"/>
                  <a:gd name="connsiteY10" fmla="*/ 37303 h 45122"/>
                  <a:gd name="connsiteX11" fmla="*/ 22407 w 103056"/>
                  <a:gd name="connsiteY11" fmla="*/ 44984 h 45122"/>
                  <a:gd name="connsiteX12" fmla="*/ 19938 w 103056"/>
                  <a:gd name="connsiteY12" fmla="*/ 45121 h 45122"/>
                  <a:gd name="connsiteX13" fmla="*/ 187 w 103056"/>
                  <a:gd name="connsiteY13" fmla="*/ 28250 h 45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056" h="45122">
                    <a:moveTo>
                      <a:pt x="187" y="28250"/>
                    </a:moveTo>
                    <a:cubicBezTo>
                      <a:pt x="-1459" y="16180"/>
                      <a:pt x="8005" y="6442"/>
                      <a:pt x="19663" y="5893"/>
                    </a:cubicBezTo>
                    <a:cubicBezTo>
                      <a:pt x="24464" y="5619"/>
                      <a:pt x="29127" y="5756"/>
                      <a:pt x="33928" y="5345"/>
                    </a:cubicBezTo>
                    <a:cubicBezTo>
                      <a:pt x="33791" y="5345"/>
                      <a:pt x="33791" y="5345"/>
                      <a:pt x="33654" y="5345"/>
                    </a:cubicBezTo>
                    <a:cubicBezTo>
                      <a:pt x="41883" y="4659"/>
                      <a:pt x="49976" y="3699"/>
                      <a:pt x="58068" y="2601"/>
                    </a:cubicBezTo>
                    <a:cubicBezTo>
                      <a:pt x="63280" y="1916"/>
                      <a:pt x="68492" y="1230"/>
                      <a:pt x="73567" y="544"/>
                    </a:cubicBezTo>
                    <a:cubicBezTo>
                      <a:pt x="77956" y="-5"/>
                      <a:pt x="82208" y="-279"/>
                      <a:pt x="86186" y="407"/>
                    </a:cubicBezTo>
                    <a:cubicBezTo>
                      <a:pt x="86460" y="407"/>
                      <a:pt x="86735" y="407"/>
                      <a:pt x="87009" y="544"/>
                    </a:cubicBezTo>
                    <a:cubicBezTo>
                      <a:pt x="96061" y="1778"/>
                      <a:pt x="103057" y="9734"/>
                      <a:pt x="103057" y="18923"/>
                    </a:cubicBezTo>
                    <a:cubicBezTo>
                      <a:pt x="103057" y="27153"/>
                      <a:pt x="97433" y="34560"/>
                      <a:pt x="89478" y="36754"/>
                    </a:cubicBezTo>
                    <a:cubicBezTo>
                      <a:pt x="88380" y="37028"/>
                      <a:pt x="87420" y="37303"/>
                      <a:pt x="86323" y="37303"/>
                    </a:cubicBezTo>
                    <a:cubicBezTo>
                      <a:pt x="65200" y="41555"/>
                      <a:pt x="43666" y="42378"/>
                      <a:pt x="22407" y="44984"/>
                    </a:cubicBezTo>
                    <a:cubicBezTo>
                      <a:pt x="21584" y="45121"/>
                      <a:pt x="20761" y="45121"/>
                      <a:pt x="19938" y="45121"/>
                    </a:cubicBezTo>
                    <a:cubicBezTo>
                      <a:pt x="10199" y="45258"/>
                      <a:pt x="1558" y="38263"/>
                      <a:pt x="187" y="2825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1" name="任意多边形: 形状 320"/>
              <p:cNvSpPr/>
              <p:nvPr/>
            </p:nvSpPr>
            <p:spPr>
              <a:xfrm>
                <a:off x="2864944" y="5766286"/>
                <a:ext cx="99078" cy="78924"/>
              </a:xfrm>
              <a:custGeom>
                <a:avLst/>
                <a:gdLst>
                  <a:gd name="connsiteX0" fmla="*/ 2446 w 99078"/>
                  <a:gd name="connsiteY0" fmla="*/ 69735 h 78924"/>
                  <a:gd name="connsiteX1" fmla="*/ 6835 w 99078"/>
                  <a:gd name="connsiteY1" fmla="*/ 45732 h 78924"/>
                  <a:gd name="connsiteX2" fmla="*/ 29467 w 99078"/>
                  <a:gd name="connsiteY2" fmla="*/ 28998 h 78924"/>
                  <a:gd name="connsiteX3" fmla="*/ 50041 w 99078"/>
                  <a:gd name="connsiteY3" fmla="*/ 16654 h 78924"/>
                  <a:gd name="connsiteX4" fmla="*/ 49081 w 99078"/>
                  <a:gd name="connsiteY4" fmla="*/ 17340 h 78924"/>
                  <a:gd name="connsiteX5" fmla="*/ 50590 w 99078"/>
                  <a:gd name="connsiteY5" fmla="*/ 16242 h 78924"/>
                  <a:gd name="connsiteX6" fmla="*/ 51001 w 99078"/>
                  <a:gd name="connsiteY6" fmla="*/ 15968 h 78924"/>
                  <a:gd name="connsiteX7" fmla="*/ 50727 w 99078"/>
                  <a:gd name="connsiteY7" fmla="*/ 16105 h 78924"/>
                  <a:gd name="connsiteX8" fmla="*/ 61288 w 99078"/>
                  <a:gd name="connsiteY8" fmla="*/ 8835 h 78924"/>
                  <a:gd name="connsiteX9" fmla="*/ 60877 w 99078"/>
                  <a:gd name="connsiteY9" fmla="*/ 9110 h 78924"/>
                  <a:gd name="connsiteX10" fmla="*/ 70341 w 99078"/>
                  <a:gd name="connsiteY10" fmla="*/ 2663 h 78924"/>
                  <a:gd name="connsiteX11" fmla="*/ 95167 w 99078"/>
                  <a:gd name="connsiteY11" fmla="*/ 7464 h 78924"/>
                  <a:gd name="connsiteX12" fmla="*/ 91738 w 99078"/>
                  <a:gd name="connsiteY12" fmla="*/ 34347 h 78924"/>
                  <a:gd name="connsiteX13" fmla="*/ 71301 w 99078"/>
                  <a:gd name="connsiteY13" fmla="*/ 48612 h 78924"/>
                  <a:gd name="connsiteX14" fmla="*/ 71712 w 99078"/>
                  <a:gd name="connsiteY14" fmla="*/ 48201 h 78924"/>
                  <a:gd name="connsiteX15" fmla="*/ 36188 w 99078"/>
                  <a:gd name="connsiteY15" fmla="*/ 71106 h 78924"/>
                  <a:gd name="connsiteX16" fmla="*/ 36462 w 99078"/>
                  <a:gd name="connsiteY16" fmla="*/ 70969 h 78924"/>
                  <a:gd name="connsiteX17" fmla="*/ 36188 w 99078"/>
                  <a:gd name="connsiteY17" fmla="*/ 71106 h 78924"/>
                  <a:gd name="connsiteX18" fmla="*/ 34405 w 99078"/>
                  <a:gd name="connsiteY18" fmla="*/ 72341 h 78924"/>
                  <a:gd name="connsiteX19" fmla="*/ 35365 w 99078"/>
                  <a:gd name="connsiteY19" fmla="*/ 71655 h 78924"/>
                  <a:gd name="connsiteX20" fmla="*/ 26175 w 99078"/>
                  <a:gd name="connsiteY20" fmla="*/ 77279 h 78924"/>
                  <a:gd name="connsiteX21" fmla="*/ 18631 w 99078"/>
                  <a:gd name="connsiteY21" fmla="*/ 78924 h 78924"/>
                  <a:gd name="connsiteX22" fmla="*/ 2446 w 99078"/>
                  <a:gd name="connsiteY22" fmla="*/ 69735 h 7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078" h="78924">
                    <a:moveTo>
                      <a:pt x="2446" y="69735"/>
                    </a:moveTo>
                    <a:cubicBezTo>
                      <a:pt x="-2080" y="62054"/>
                      <a:pt x="-160" y="51218"/>
                      <a:pt x="6835" y="45732"/>
                    </a:cubicBezTo>
                    <a:cubicBezTo>
                      <a:pt x="13282" y="39011"/>
                      <a:pt x="21649" y="33661"/>
                      <a:pt x="29467" y="28998"/>
                    </a:cubicBezTo>
                    <a:cubicBezTo>
                      <a:pt x="36325" y="24883"/>
                      <a:pt x="43320" y="21043"/>
                      <a:pt x="50041" y="16654"/>
                    </a:cubicBezTo>
                    <a:cubicBezTo>
                      <a:pt x="49767" y="16928"/>
                      <a:pt x="49355" y="17065"/>
                      <a:pt x="49081" y="17340"/>
                    </a:cubicBezTo>
                    <a:cubicBezTo>
                      <a:pt x="49630" y="16928"/>
                      <a:pt x="50178" y="16654"/>
                      <a:pt x="50590" y="16242"/>
                    </a:cubicBezTo>
                    <a:cubicBezTo>
                      <a:pt x="50727" y="16105"/>
                      <a:pt x="50864" y="16105"/>
                      <a:pt x="51001" y="15968"/>
                    </a:cubicBezTo>
                    <a:cubicBezTo>
                      <a:pt x="50864" y="15968"/>
                      <a:pt x="50864" y="16105"/>
                      <a:pt x="50727" y="16105"/>
                    </a:cubicBezTo>
                    <a:cubicBezTo>
                      <a:pt x="54156" y="13636"/>
                      <a:pt x="57722" y="11167"/>
                      <a:pt x="61288" y="8835"/>
                    </a:cubicBezTo>
                    <a:cubicBezTo>
                      <a:pt x="61151" y="8973"/>
                      <a:pt x="61014" y="8973"/>
                      <a:pt x="60877" y="9110"/>
                    </a:cubicBezTo>
                    <a:cubicBezTo>
                      <a:pt x="64031" y="7053"/>
                      <a:pt x="67186" y="4721"/>
                      <a:pt x="70341" y="2663"/>
                    </a:cubicBezTo>
                    <a:cubicBezTo>
                      <a:pt x="78296" y="-2549"/>
                      <a:pt x="89543" y="332"/>
                      <a:pt x="95167" y="7464"/>
                    </a:cubicBezTo>
                    <a:cubicBezTo>
                      <a:pt x="101613" y="15831"/>
                      <a:pt x="99830" y="27764"/>
                      <a:pt x="91738" y="34347"/>
                    </a:cubicBezTo>
                    <a:cubicBezTo>
                      <a:pt x="85291" y="39560"/>
                      <a:pt x="78159" y="44086"/>
                      <a:pt x="71301" y="48612"/>
                    </a:cubicBezTo>
                    <a:cubicBezTo>
                      <a:pt x="71438" y="48475"/>
                      <a:pt x="71575" y="48338"/>
                      <a:pt x="71712" y="48201"/>
                    </a:cubicBezTo>
                    <a:cubicBezTo>
                      <a:pt x="60191" y="56156"/>
                      <a:pt x="47984" y="63288"/>
                      <a:pt x="36188" y="71106"/>
                    </a:cubicBezTo>
                    <a:cubicBezTo>
                      <a:pt x="36325" y="71106"/>
                      <a:pt x="36325" y="70969"/>
                      <a:pt x="36462" y="70969"/>
                    </a:cubicBezTo>
                    <a:cubicBezTo>
                      <a:pt x="36325" y="70969"/>
                      <a:pt x="36325" y="71106"/>
                      <a:pt x="36188" y="71106"/>
                    </a:cubicBezTo>
                    <a:cubicBezTo>
                      <a:pt x="35639" y="71518"/>
                      <a:pt x="34953" y="71929"/>
                      <a:pt x="34405" y="72341"/>
                    </a:cubicBezTo>
                    <a:cubicBezTo>
                      <a:pt x="34679" y="72066"/>
                      <a:pt x="35091" y="71929"/>
                      <a:pt x="35365" y="71655"/>
                    </a:cubicBezTo>
                    <a:cubicBezTo>
                      <a:pt x="32485" y="73712"/>
                      <a:pt x="29467" y="75907"/>
                      <a:pt x="26175" y="77279"/>
                    </a:cubicBezTo>
                    <a:cubicBezTo>
                      <a:pt x="23843" y="78376"/>
                      <a:pt x="21237" y="78924"/>
                      <a:pt x="18631" y="78924"/>
                    </a:cubicBezTo>
                    <a:cubicBezTo>
                      <a:pt x="12185" y="78787"/>
                      <a:pt x="5875" y="75495"/>
                      <a:pt x="2446" y="6973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2" name="任意多边形: 形状 321"/>
              <p:cNvSpPr/>
              <p:nvPr/>
            </p:nvSpPr>
            <p:spPr>
              <a:xfrm>
                <a:off x="3459967" y="5711644"/>
                <a:ext cx="105153" cy="62654"/>
              </a:xfrm>
              <a:custGeom>
                <a:avLst/>
                <a:gdLst>
                  <a:gd name="connsiteX0" fmla="*/ 67574 w 105153"/>
                  <a:gd name="connsiteY0" fmla="*/ 60323 h 62654"/>
                  <a:gd name="connsiteX1" fmla="*/ 44257 w 105153"/>
                  <a:gd name="connsiteY1" fmla="*/ 51408 h 62654"/>
                  <a:gd name="connsiteX2" fmla="*/ 15179 w 105153"/>
                  <a:gd name="connsiteY2" fmla="*/ 38103 h 62654"/>
                  <a:gd name="connsiteX3" fmla="*/ 11613 w 105153"/>
                  <a:gd name="connsiteY3" fmla="*/ 36457 h 62654"/>
                  <a:gd name="connsiteX4" fmla="*/ 1463 w 105153"/>
                  <a:gd name="connsiteY4" fmla="*/ 11631 h 62654"/>
                  <a:gd name="connsiteX5" fmla="*/ 26426 w 105153"/>
                  <a:gd name="connsiteY5" fmla="*/ 1481 h 62654"/>
                  <a:gd name="connsiteX6" fmla="*/ 48235 w 105153"/>
                  <a:gd name="connsiteY6" fmla="*/ 11220 h 62654"/>
                  <a:gd name="connsiteX7" fmla="*/ 76764 w 105153"/>
                  <a:gd name="connsiteY7" fmla="*/ 22878 h 62654"/>
                  <a:gd name="connsiteX8" fmla="*/ 84170 w 105153"/>
                  <a:gd name="connsiteY8" fmla="*/ 24936 h 62654"/>
                  <a:gd name="connsiteX9" fmla="*/ 92949 w 105153"/>
                  <a:gd name="connsiteY9" fmla="*/ 27268 h 62654"/>
                  <a:gd name="connsiteX10" fmla="*/ 93497 w 105153"/>
                  <a:gd name="connsiteY10" fmla="*/ 27405 h 62654"/>
                  <a:gd name="connsiteX11" fmla="*/ 93360 w 105153"/>
                  <a:gd name="connsiteY11" fmla="*/ 27405 h 62654"/>
                  <a:gd name="connsiteX12" fmla="*/ 94457 w 105153"/>
                  <a:gd name="connsiteY12" fmla="*/ 27816 h 62654"/>
                  <a:gd name="connsiteX13" fmla="*/ 93909 w 105153"/>
                  <a:gd name="connsiteY13" fmla="*/ 27542 h 62654"/>
                  <a:gd name="connsiteX14" fmla="*/ 94320 w 105153"/>
                  <a:gd name="connsiteY14" fmla="*/ 27679 h 62654"/>
                  <a:gd name="connsiteX15" fmla="*/ 94183 w 105153"/>
                  <a:gd name="connsiteY15" fmla="*/ 27679 h 62654"/>
                  <a:gd name="connsiteX16" fmla="*/ 94183 w 105153"/>
                  <a:gd name="connsiteY16" fmla="*/ 27679 h 62654"/>
                  <a:gd name="connsiteX17" fmla="*/ 105019 w 105153"/>
                  <a:gd name="connsiteY17" fmla="*/ 46744 h 62654"/>
                  <a:gd name="connsiteX18" fmla="*/ 89657 w 105153"/>
                  <a:gd name="connsiteY18" fmla="*/ 62106 h 62654"/>
                  <a:gd name="connsiteX19" fmla="*/ 89657 w 105153"/>
                  <a:gd name="connsiteY19" fmla="*/ 62106 h 62654"/>
                  <a:gd name="connsiteX20" fmla="*/ 83210 w 105153"/>
                  <a:gd name="connsiteY20" fmla="*/ 62655 h 62654"/>
                  <a:gd name="connsiteX21" fmla="*/ 67574 w 105153"/>
                  <a:gd name="connsiteY21" fmla="*/ 60323 h 62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5153" h="62654">
                    <a:moveTo>
                      <a:pt x="67574" y="60323"/>
                    </a:moveTo>
                    <a:cubicBezTo>
                      <a:pt x="59482" y="58266"/>
                      <a:pt x="51938" y="54700"/>
                      <a:pt x="44257" y="51408"/>
                    </a:cubicBezTo>
                    <a:cubicBezTo>
                      <a:pt x="34519" y="47156"/>
                      <a:pt x="24780" y="42904"/>
                      <a:pt x="15179" y="38103"/>
                    </a:cubicBezTo>
                    <a:cubicBezTo>
                      <a:pt x="14082" y="37555"/>
                      <a:pt x="12847" y="37006"/>
                      <a:pt x="11613" y="36457"/>
                    </a:cubicBezTo>
                    <a:cubicBezTo>
                      <a:pt x="2286" y="31931"/>
                      <a:pt x="-2652" y="21507"/>
                      <a:pt x="1463" y="11631"/>
                    </a:cubicBezTo>
                    <a:cubicBezTo>
                      <a:pt x="5441" y="2167"/>
                      <a:pt x="16825" y="-2633"/>
                      <a:pt x="26426" y="1481"/>
                    </a:cubicBezTo>
                    <a:cubicBezTo>
                      <a:pt x="33696" y="4636"/>
                      <a:pt x="40828" y="8202"/>
                      <a:pt x="48235" y="11220"/>
                    </a:cubicBezTo>
                    <a:cubicBezTo>
                      <a:pt x="57836" y="15060"/>
                      <a:pt x="67163" y="19449"/>
                      <a:pt x="76764" y="22878"/>
                    </a:cubicBezTo>
                    <a:cubicBezTo>
                      <a:pt x="79233" y="23701"/>
                      <a:pt x="81702" y="24250"/>
                      <a:pt x="84170" y="24936"/>
                    </a:cubicBezTo>
                    <a:cubicBezTo>
                      <a:pt x="87188" y="25484"/>
                      <a:pt x="90206" y="26170"/>
                      <a:pt x="92949" y="27268"/>
                    </a:cubicBezTo>
                    <a:cubicBezTo>
                      <a:pt x="93086" y="27268"/>
                      <a:pt x="93360" y="27405"/>
                      <a:pt x="93497" y="27405"/>
                    </a:cubicBezTo>
                    <a:cubicBezTo>
                      <a:pt x="93497" y="27405"/>
                      <a:pt x="93360" y="27405"/>
                      <a:pt x="93360" y="27405"/>
                    </a:cubicBezTo>
                    <a:cubicBezTo>
                      <a:pt x="93772" y="27542"/>
                      <a:pt x="94046" y="27679"/>
                      <a:pt x="94457" y="27816"/>
                    </a:cubicBezTo>
                    <a:cubicBezTo>
                      <a:pt x="94320" y="27679"/>
                      <a:pt x="94046" y="27679"/>
                      <a:pt x="93909" y="27542"/>
                    </a:cubicBezTo>
                    <a:cubicBezTo>
                      <a:pt x="94046" y="27542"/>
                      <a:pt x="94183" y="27679"/>
                      <a:pt x="94320" y="27679"/>
                    </a:cubicBezTo>
                    <a:cubicBezTo>
                      <a:pt x="94320" y="27679"/>
                      <a:pt x="94183" y="27679"/>
                      <a:pt x="94183" y="27679"/>
                    </a:cubicBezTo>
                    <a:lnTo>
                      <a:pt x="94183" y="27679"/>
                    </a:lnTo>
                    <a:cubicBezTo>
                      <a:pt x="101727" y="30422"/>
                      <a:pt x="105979" y="39063"/>
                      <a:pt x="105019" y="46744"/>
                    </a:cubicBezTo>
                    <a:cubicBezTo>
                      <a:pt x="103922" y="54425"/>
                      <a:pt x="97612" y="61420"/>
                      <a:pt x="89657" y="62106"/>
                    </a:cubicBezTo>
                    <a:lnTo>
                      <a:pt x="89657" y="62106"/>
                    </a:lnTo>
                    <a:cubicBezTo>
                      <a:pt x="87599" y="62518"/>
                      <a:pt x="85405" y="62655"/>
                      <a:pt x="83210" y="62655"/>
                    </a:cubicBezTo>
                    <a:cubicBezTo>
                      <a:pt x="77861" y="62655"/>
                      <a:pt x="72375" y="61558"/>
                      <a:pt x="67574" y="6032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3" name="任意多边形: 形状 322"/>
              <p:cNvSpPr/>
              <p:nvPr/>
            </p:nvSpPr>
            <p:spPr>
              <a:xfrm>
                <a:off x="2086401" y="3463872"/>
                <a:ext cx="1887097" cy="2256796"/>
              </a:xfrm>
              <a:custGeom>
                <a:avLst/>
                <a:gdLst>
                  <a:gd name="connsiteX0" fmla="*/ 249906 w 1887097"/>
                  <a:gd name="connsiteY0" fmla="*/ 542297 h 2256796"/>
                  <a:gd name="connsiteX1" fmla="*/ 275829 w 1887097"/>
                  <a:gd name="connsiteY1" fmla="*/ 544629 h 2256796"/>
                  <a:gd name="connsiteX2" fmla="*/ 274183 w 1887097"/>
                  <a:gd name="connsiteY2" fmla="*/ 543806 h 2256796"/>
                  <a:gd name="connsiteX3" fmla="*/ 271440 w 1887097"/>
                  <a:gd name="connsiteY3" fmla="*/ 542297 h 2256796"/>
                  <a:gd name="connsiteX4" fmla="*/ 262524 w 1887097"/>
                  <a:gd name="connsiteY4" fmla="*/ 541337 h 2256796"/>
                  <a:gd name="connsiteX5" fmla="*/ 193259 w 1887097"/>
                  <a:gd name="connsiteY5" fmla="*/ 540926 h 2256796"/>
                  <a:gd name="connsiteX6" fmla="*/ 195179 w 1887097"/>
                  <a:gd name="connsiteY6" fmla="*/ 541748 h 2256796"/>
                  <a:gd name="connsiteX7" fmla="*/ 202448 w 1887097"/>
                  <a:gd name="connsiteY7" fmla="*/ 544080 h 2256796"/>
                  <a:gd name="connsiteX8" fmla="*/ 206151 w 1887097"/>
                  <a:gd name="connsiteY8" fmla="*/ 543669 h 2256796"/>
                  <a:gd name="connsiteX9" fmla="*/ 237973 w 1887097"/>
                  <a:gd name="connsiteY9" fmla="*/ 542160 h 2256796"/>
                  <a:gd name="connsiteX10" fmla="*/ 249906 w 1887097"/>
                  <a:gd name="connsiteY10" fmla="*/ 542297 h 2256796"/>
                  <a:gd name="connsiteX11" fmla="*/ 1809278 w 1887097"/>
                  <a:gd name="connsiteY11" fmla="*/ 1430819 h 2256796"/>
                  <a:gd name="connsiteX12" fmla="*/ 1815450 w 1887097"/>
                  <a:gd name="connsiteY12" fmla="*/ 1429037 h 2256796"/>
                  <a:gd name="connsiteX13" fmla="*/ 1814490 w 1887097"/>
                  <a:gd name="connsiteY13" fmla="*/ 1428351 h 2256796"/>
                  <a:gd name="connsiteX14" fmla="*/ 1814490 w 1887097"/>
                  <a:gd name="connsiteY14" fmla="*/ 1428351 h 2256796"/>
                  <a:gd name="connsiteX15" fmla="*/ 1809278 w 1887097"/>
                  <a:gd name="connsiteY15" fmla="*/ 1430819 h 2256796"/>
                  <a:gd name="connsiteX16" fmla="*/ 199842 w 1887097"/>
                  <a:gd name="connsiteY16" fmla="*/ 1860130 h 2256796"/>
                  <a:gd name="connsiteX17" fmla="*/ 198471 w 1887097"/>
                  <a:gd name="connsiteY17" fmla="*/ 1860542 h 2256796"/>
                  <a:gd name="connsiteX18" fmla="*/ 196962 w 1887097"/>
                  <a:gd name="connsiteY18" fmla="*/ 1865754 h 2256796"/>
                  <a:gd name="connsiteX19" fmla="*/ 196276 w 1887097"/>
                  <a:gd name="connsiteY19" fmla="*/ 1871789 h 2256796"/>
                  <a:gd name="connsiteX20" fmla="*/ 196276 w 1887097"/>
                  <a:gd name="connsiteY20" fmla="*/ 1876178 h 2256796"/>
                  <a:gd name="connsiteX21" fmla="*/ 197099 w 1887097"/>
                  <a:gd name="connsiteY21" fmla="*/ 1881801 h 2256796"/>
                  <a:gd name="connsiteX22" fmla="*/ 197510 w 1887097"/>
                  <a:gd name="connsiteY22" fmla="*/ 1883173 h 2256796"/>
                  <a:gd name="connsiteX23" fmla="*/ 198333 w 1887097"/>
                  <a:gd name="connsiteY23" fmla="*/ 1883173 h 2256796"/>
                  <a:gd name="connsiteX24" fmla="*/ 200117 w 1887097"/>
                  <a:gd name="connsiteY24" fmla="*/ 1882899 h 2256796"/>
                  <a:gd name="connsiteX25" fmla="*/ 203546 w 1887097"/>
                  <a:gd name="connsiteY25" fmla="*/ 1881939 h 2256796"/>
                  <a:gd name="connsiteX26" fmla="*/ 211364 w 1887097"/>
                  <a:gd name="connsiteY26" fmla="*/ 1878236 h 2256796"/>
                  <a:gd name="connsiteX27" fmla="*/ 208209 w 1887097"/>
                  <a:gd name="connsiteY27" fmla="*/ 1879881 h 2256796"/>
                  <a:gd name="connsiteX28" fmla="*/ 214244 w 1887097"/>
                  <a:gd name="connsiteY28" fmla="*/ 1876315 h 2256796"/>
                  <a:gd name="connsiteX29" fmla="*/ 215478 w 1887097"/>
                  <a:gd name="connsiteY29" fmla="*/ 1875355 h 2256796"/>
                  <a:gd name="connsiteX30" fmla="*/ 225903 w 1887097"/>
                  <a:gd name="connsiteY30" fmla="*/ 1848746 h 2256796"/>
                  <a:gd name="connsiteX31" fmla="*/ 199842 w 1887097"/>
                  <a:gd name="connsiteY31" fmla="*/ 1860130 h 2256796"/>
                  <a:gd name="connsiteX32" fmla="*/ 675650 w 1887097"/>
                  <a:gd name="connsiteY32" fmla="*/ 2255700 h 2256796"/>
                  <a:gd name="connsiteX33" fmla="*/ 634777 w 1887097"/>
                  <a:gd name="connsiteY33" fmla="*/ 2233754 h 2256796"/>
                  <a:gd name="connsiteX34" fmla="*/ 614751 w 1887097"/>
                  <a:gd name="connsiteY34" fmla="*/ 2201247 h 2256796"/>
                  <a:gd name="connsiteX35" fmla="*/ 610362 w 1887097"/>
                  <a:gd name="connsiteY35" fmla="*/ 2206322 h 2256796"/>
                  <a:gd name="connsiteX36" fmla="*/ 590885 w 1887097"/>
                  <a:gd name="connsiteY36" fmla="*/ 2223467 h 2256796"/>
                  <a:gd name="connsiteX37" fmla="*/ 569214 w 1887097"/>
                  <a:gd name="connsiteY37" fmla="*/ 2233343 h 2256796"/>
                  <a:gd name="connsiteX38" fmla="*/ 546720 w 1887097"/>
                  <a:gd name="connsiteY38" fmla="*/ 2234166 h 2256796"/>
                  <a:gd name="connsiteX39" fmla="*/ 521894 w 1887097"/>
                  <a:gd name="connsiteY39" fmla="*/ 2222918 h 2256796"/>
                  <a:gd name="connsiteX40" fmla="*/ 505983 w 1887097"/>
                  <a:gd name="connsiteY40" fmla="*/ 2203991 h 2256796"/>
                  <a:gd name="connsiteX41" fmla="*/ 496794 w 1887097"/>
                  <a:gd name="connsiteY41" fmla="*/ 2182594 h 2256796"/>
                  <a:gd name="connsiteX42" fmla="*/ 493090 w 1887097"/>
                  <a:gd name="connsiteY42" fmla="*/ 2170660 h 2256796"/>
                  <a:gd name="connsiteX43" fmla="*/ 468401 w 1887097"/>
                  <a:gd name="connsiteY43" fmla="*/ 2189177 h 2256796"/>
                  <a:gd name="connsiteX44" fmla="*/ 422590 w 1887097"/>
                  <a:gd name="connsiteY44" fmla="*/ 2192743 h 2256796"/>
                  <a:gd name="connsiteX45" fmla="*/ 404073 w 1887097"/>
                  <a:gd name="connsiteY45" fmla="*/ 2180947 h 2256796"/>
                  <a:gd name="connsiteX46" fmla="*/ 389534 w 1887097"/>
                  <a:gd name="connsiteY46" fmla="*/ 2159276 h 2256796"/>
                  <a:gd name="connsiteX47" fmla="*/ 379110 w 1887097"/>
                  <a:gd name="connsiteY47" fmla="*/ 2121009 h 2256796"/>
                  <a:gd name="connsiteX48" fmla="*/ 372801 w 1887097"/>
                  <a:gd name="connsiteY48" fmla="*/ 2123752 h 2256796"/>
                  <a:gd name="connsiteX49" fmla="*/ 328224 w 1887097"/>
                  <a:gd name="connsiteY49" fmla="*/ 2122243 h 2256796"/>
                  <a:gd name="connsiteX50" fmla="*/ 296129 w 1887097"/>
                  <a:gd name="connsiteY50" fmla="*/ 2086444 h 2256796"/>
                  <a:gd name="connsiteX51" fmla="*/ 287487 w 1887097"/>
                  <a:gd name="connsiteY51" fmla="*/ 2047902 h 2256796"/>
                  <a:gd name="connsiteX52" fmla="*/ 283510 w 1887097"/>
                  <a:gd name="connsiteY52" fmla="*/ 2049960 h 2256796"/>
                  <a:gd name="connsiteX53" fmla="*/ 239619 w 1887097"/>
                  <a:gd name="connsiteY53" fmla="*/ 2053800 h 2256796"/>
                  <a:gd name="connsiteX54" fmla="*/ 222199 w 1887097"/>
                  <a:gd name="connsiteY54" fmla="*/ 2042142 h 2256796"/>
                  <a:gd name="connsiteX55" fmla="*/ 208620 w 1887097"/>
                  <a:gd name="connsiteY55" fmla="*/ 2020196 h 2256796"/>
                  <a:gd name="connsiteX56" fmla="*/ 200254 w 1887097"/>
                  <a:gd name="connsiteY56" fmla="*/ 1966429 h 2256796"/>
                  <a:gd name="connsiteX57" fmla="*/ 202037 w 1887097"/>
                  <a:gd name="connsiteY57" fmla="*/ 1938037 h 2256796"/>
                  <a:gd name="connsiteX58" fmla="*/ 157734 w 1887097"/>
                  <a:gd name="connsiteY58" fmla="*/ 1922949 h 2256796"/>
                  <a:gd name="connsiteX59" fmla="*/ 139903 w 1887097"/>
                  <a:gd name="connsiteY59" fmla="*/ 1878372 h 2256796"/>
                  <a:gd name="connsiteX60" fmla="*/ 142509 w 1887097"/>
                  <a:gd name="connsiteY60" fmla="*/ 1847237 h 2256796"/>
                  <a:gd name="connsiteX61" fmla="*/ 135651 w 1887097"/>
                  <a:gd name="connsiteY61" fmla="*/ 1838459 h 2256796"/>
                  <a:gd name="connsiteX62" fmla="*/ 125639 w 1887097"/>
                  <a:gd name="connsiteY62" fmla="*/ 1813770 h 2256796"/>
                  <a:gd name="connsiteX63" fmla="*/ 125364 w 1887097"/>
                  <a:gd name="connsiteY63" fmla="*/ 1772760 h 2256796"/>
                  <a:gd name="connsiteX64" fmla="*/ 142784 w 1887097"/>
                  <a:gd name="connsiteY64" fmla="*/ 1707060 h 2256796"/>
                  <a:gd name="connsiteX65" fmla="*/ 146075 w 1887097"/>
                  <a:gd name="connsiteY65" fmla="*/ 1699653 h 2256796"/>
                  <a:gd name="connsiteX66" fmla="*/ 120426 w 1887097"/>
                  <a:gd name="connsiteY66" fmla="*/ 1701985 h 2256796"/>
                  <a:gd name="connsiteX67" fmla="*/ 75164 w 1887097"/>
                  <a:gd name="connsiteY67" fmla="*/ 1681136 h 2256796"/>
                  <a:gd name="connsiteX68" fmla="*/ 54315 w 1887097"/>
                  <a:gd name="connsiteY68" fmla="*/ 1641497 h 2256796"/>
                  <a:gd name="connsiteX69" fmla="*/ 55413 w 1887097"/>
                  <a:gd name="connsiteY69" fmla="*/ 1586222 h 2256796"/>
                  <a:gd name="connsiteX70" fmla="*/ 59665 w 1887097"/>
                  <a:gd name="connsiteY70" fmla="*/ 1575661 h 2256796"/>
                  <a:gd name="connsiteX71" fmla="*/ 22220 w 1887097"/>
                  <a:gd name="connsiteY71" fmla="*/ 1561259 h 2256796"/>
                  <a:gd name="connsiteX72" fmla="*/ 6172 w 1887097"/>
                  <a:gd name="connsiteY72" fmla="*/ 1544800 h 2256796"/>
                  <a:gd name="connsiteX73" fmla="*/ 0 w 1887097"/>
                  <a:gd name="connsiteY73" fmla="*/ 1520111 h 2256796"/>
                  <a:gd name="connsiteX74" fmla="*/ 18791 w 1887097"/>
                  <a:gd name="connsiteY74" fmla="*/ 1478277 h 2256796"/>
                  <a:gd name="connsiteX75" fmla="*/ 35662 w 1887097"/>
                  <a:gd name="connsiteY75" fmla="*/ 1460172 h 2256796"/>
                  <a:gd name="connsiteX76" fmla="*/ 88331 w 1887097"/>
                  <a:gd name="connsiteY76" fmla="*/ 1416555 h 2256796"/>
                  <a:gd name="connsiteX77" fmla="*/ 71186 w 1887097"/>
                  <a:gd name="connsiteY77" fmla="*/ 1408874 h 2256796"/>
                  <a:gd name="connsiteX78" fmla="*/ 55824 w 1887097"/>
                  <a:gd name="connsiteY78" fmla="*/ 1395432 h 2256796"/>
                  <a:gd name="connsiteX79" fmla="*/ 46086 w 1887097"/>
                  <a:gd name="connsiteY79" fmla="*/ 1375955 h 2256796"/>
                  <a:gd name="connsiteX80" fmla="*/ 46360 w 1887097"/>
                  <a:gd name="connsiteY80" fmla="*/ 1354833 h 2256796"/>
                  <a:gd name="connsiteX81" fmla="*/ 58567 w 1887097"/>
                  <a:gd name="connsiteY81" fmla="*/ 1332202 h 2256796"/>
                  <a:gd name="connsiteX82" fmla="*/ 85039 w 1887097"/>
                  <a:gd name="connsiteY82" fmla="*/ 1308061 h 2256796"/>
                  <a:gd name="connsiteX83" fmla="*/ 98618 w 1887097"/>
                  <a:gd name="connsiteY83" fmla="*/ 1298049 h 2256796"/>
                  <a:gd name="connsiteX84" fmla="*/ 91211 w 1887097"/>
                  <a:gd name="connsiteY84" fmla="*/ 1284607 h 2256796"/>
                  <a:gd name="connsiteX85" fmla="*/ 89017 w 1887097"/>
                  <a:gd name="connsiteY85" fmla="*/ 1257998 h 2256796"/>
                  <a:gd name="connsiteX86" fmla="*/ 108356 w 1887097"/>
                  <a:gd name="connsiteY86" fmla="*/ 1219730 h 2256796"/>
                  <a:gd name="connsiteX87" fmla="*/ 131125 w 1887097"/>
                  <a:gd name="connsiteY87" fmla="*/ 1198471 h 2256796"/>
                  <a:gd name="connsiteX88" fmla="*/ 105476 w 1887097"/>
                  <a:gd name="connsiteY88" fmla="*/ 1190927 h 2256796"/>
                  <a:gd name="connsiteX89" fmla="*/ 58704 w 1887097"/>
                  <a:gd name="connsiteY89" fmla="*/ 1119055 h 2256796"/>
                  <a:gd name="connsiteX90" fmla="*/ 64465 w 1887097"/>
                  <a:gd name="connsiteY90" fmla="*/ 1107122 h 2256796"/>
                  <a:gd name="connsiteX91" fmla="*/ 37033 w 1887097"/>
                  <a:gd name="connsiteY91" fmla="*/ 1100538 h 2256796"/>
                  <a:gd name="connsiteX92" fmla="*/ 5761 w 1887097"/>
                  <a:gd name="connsiteY92" fmla="*/ 1074889 h 2256796"/>
                  <a:gd name="connsiteX93" fmla="*/ 2743 w 1887097"/>
                  <a:gd name="connsiteY93" fmla="*/ 1054453 h 2256796"/>
                  <a:gd name="connsiteX94" fmla="*/ 5212 w 1887097"/>
                  <a:gd name="connsiteY94" fmla="*/ 1044166 h 2256796"/>
                  <a:gd name="connsiteX95" fmla="*/ 13167 w 1887097"/>
                  <a:gd name="connsiteY95" fmla="*/ 1030175 h 2256796"/>
                  <a:gd name="connsiteX96" fmla="*/ 30175 w 1887097"/>
                  <a:gd name="connsiteY96" fmla="*/ 1015362 h 2256796"/>
                  <a:gd name="connsiteX97" fmla="*/ 43891 w 1887097"/>
                  <a:gd name="connsiteY97" fmla="*/ 1006447 h 2256796"/>
                  <a:gd name="connsiteX98" fmla="*/ 65288 w 1887097"/>
                  <a:gd name="connsiteY98" fmla="*/ 994376 h 2256796"/>
                  <a:gd name="connsiteX99" fmla="*/ 123033 w 1887097"/>
                  <a:gd name="connsiteY99" fmla="*/ 966944 h 2256796"/>
                  <a:gd name="connsiteX100" fmla="*/ 94778 w 1887097"/>
                  <a:gd name="connsiteY100" fmla="*/ 952680 h 2256796"/>
                  <a:gd name="connsiteX101" fmla="*/ 79416 w 1887097"/>
                  <a:gd name="connsiteY101" fmla="*/ 919075 h 2256796"/>
                  <a:gd name="connsiteX102" fmla="*/ 101087 w 1887097"/>
                  <a:gd name="connsiteY102" fmla="*/ 885197 h 2256796"/>
                  <a:gd name="connsiteX103" fmla="*/ 138669 w 1887097"/>
                  <a:gd name="connsiteY103" fmla="*/ 862703 h 2256796"/>
                  <a:gd name="connsiteX104" fmla="*/ 97384 w 1887097"/>
                  <a:gd name="connsiteY104" fmla="*/ 817714 h 2256796"/>
                  <a:gd name="connsiteX105" fmla="*/ 113157 w 1887097"/>
                  <a:gd name="connsiteY105" fmla="*/ 780407 h 2256796"/>
                  <a:gd name="connsiteX106" fmla="*/ 144704 w 1887097"/>
                  <a:gd name="connsiteY106" fmla="*/ 763947 h 2256796"/>
                  <a:gd name="connsiteX107" fmla="*/ 141412 w 1887097"/>
                  <a:gd name="connsiteY107" fmla="*/ 762302 h 2256796"/>
                  <a:gd name="connsiteX108" fmla="*/ 108905 w 1887097"/>
                  <a:gd name="connsiteY108" fmla="*/ 731166 h 2256796"/>
                  <a:gd name="connsiteX109" fmla="*/ 110002 w 1887097"/>
                  <a:gd name="connsiteY109" fmla="*/ 692624 h 2256796"/>
                  <a:gd name="connsiteX110" fmla="*/ 138806 w 1887097"/>
                  <a:gd name="connsiteY110" fmla="*/ 663547 h 2256796"/>
                  <a:gd name="connsiteX111" fmla="*/ 155265 w 1887097"/>
                  <a:gd name="connsiteY111" fmla="*/ 654768 h 2256796"/>
                  <a:gd name="connsiteX112" fmla="*/ 144018 w 1887097"/>
                  <a:gd name="connsiteY112" fmla="*/ 650242 h 2256796"/>
                  <a:gd name="connsiteX113" fmla="*/ 110825 w 1887097"/>
                  <a:gd name="connsiteY113" fmla="*/ 623907 h 2256796"/>
                  <a:gd name="connsiteX114" fmla="*/ 103556 w 1887097"/>
                  <a:gd name="connsiteY114" fmla="*/ 604293 h 2256796"/>
                  <a:gd name="connsiteX115" fmla="*/ 106710 w 1887097"/>
                  <a:gd name="connsiteY115" fmla="*/ 584131 h 2256796"/>
                  <a:gd name="connsiteX116" fmla="*/ 116449 w 1887097"/>
                  <a:gd name="connsiteY116" fmla="*/ 570826 h 2256796"/>
                  <a:gd name="connsiteX117" fmla="*/ 134828 w 1887097"/>
                  <a:gd name="connsiteY117" fmla="*/ 559442 h 2256796"/>
                  <a:gd name="connsiteX118" fmla="*/ 144704 w 1887097"/>
                  <a:gd name="connsiteY118" fmla="*/ 555876 h 2256796"/>
                  <a:gd name="connsiteX119" fmla="*/ 138532 w 1887097"/>
                  <a:gd name="connsiteY119" fmla="*/ 544080 h 2256796"/>
                  <a:gd name="connsiteX120" fmla="*/ 142784 w 1887097"/>
                  <a:gd name="connsiteY120" fmla="*/ 517197 h 2256796"/>
                  <a:gd name="connsiteX121" fmla="*/ 192435 w 1887097"/>
                  <a:gd name="connsiteY121" fmla="*/ 502795 h 2256796"/>
                  <a:gd name="connsiteX122" fmla="*/ 218770 w 1887097"/>
                  <a:gd name="connsiteY122" fmla="*/ 502521 h 2256796"/>
                  <a:gd name="connsiteX123" fmla="*/ 216027 w 1887097"/>
                  <a:gd name="connsiteY123" fmla="*/ 499503 h 2256796"/>
                  <a:gd name="connsiteX124" fmla="*/ 196962 w 1887097"/>
                  <a:gd name="connsiteY124" fmla="*/ 477009 h 2256796"/>
                  <a:gd name="connsiteX125" fmla="*/ 183794 w 1887097"/>
                  <a:gd name="connsiteY125" fmla="*/ 435998 h 2256796"/>
                  <a:gd name="connsiteX126" fmla="*/ 193533 w 1887097"/>
                  <a:gd name="connsiteY126" fmla="*/ 418304 h 2256796"/>
                  <a:gd name="connsiteX127" fmla="*/ 215067 w 1887097"/>
                  <a:gd name="connsiteY127" fmla="*/ 410075 h 2256796"/>
                  <a:gd name="connsiteX128" fmla="*/ 262250 w 1887097"/>
                  <a:gd name="connsiteY128" fmla="*/ 423242 h 2256796"/>
                  <a:gd name="connsiteX129" fmla="*/ 312313 w 1887097"/>
                  <a:gd name="connsiteY129" fmla="*/ 449165 h 2256796"/>
                  <a:gd name="connsiteX130" fmla="*/ 309845 w 1887097"/>
                  <a:gd name="connsiteY130" fmla="*/ 447931 h 2256796"/>
                  <a:gd name="connsiteX131" fmla="*/ 316017 w 1887097"/>
                  <a:gd name="connsiteY131" fmla="*/ 451086 h 2256796"/>
                  <a:gd name="connsiteX132" fmla="*/ 316977 w 1887097"/>
                  <a:gd name="connsiteY132" fmla="*/ 451497 h 2256796"/>
                  <a:gd name="connsiteX133" fmla="*/ 319446 w 1887097"/>
                  <a:gd name="connsiteY133" fmla="*/ 452731 h 2256796"/>
                  <a:gd name="connsiteX134" fmla="*/ 320543 w 1887097"/>
                  <a:gd name="connsiteY134" fmla="*/ 453280 h 2256796"/>
                  <a:gd name="connsiteX135" fmla="*/ 306416 w 1887097"/>
                  <a:gd name="connsiteY135" fmla="*/ 424202 h 2256796"/>
                  <a:gd name="connsiteX136" fmla="*/ 294071 w 1887097"/>
                  <a:gd name="connsiteY136" fmla="*/ 395261 h 2256796"/>
                  <a:gd name="connsiteX137" fmla="*/ 291602 w 1887097"/>
                  <a:gd name="connsiteY137" fmla="*/ 336968 h 2256796"/>
                  <a:gd name="connsiteX138" fmla="*/ 348935 w 1887097"/>
                  <a:gd name="connsiteY138" fmla="*/ 324761 h 2256796"/>
                  <a:gd name="connsiteX139" fmla="*/ 380070 w 1887097"/>
                  <a:gd name="connsiteY139" fmla="*/ 340535 h 2256796"/>
                  <a:gd name="connsiteX140" fmla="*/ 373898 w 1887097"/>
                  <a:gd name="connsiteY140" fmla="*/ 312965 h 2256796"/>
                  <a:gd name="connsiteX141" fmla="*/ 369783 w 1887097"/>
                  <a:gd name="connsiteY141" fmla="*/ 281556 h 2256796"/>
                  <a:gd name="connsiteX142" fmla="*/ 381442 w 1887097"/>
                  <a:gd name="connsiteY142" fmla="*/ 245345 h 2256796"/>
                  <a:gd name="connsiteX143" fmla="*/ 410657 w 1887097"/>
                  <a:gd name="connsiteY143" fmla="*/ 230532 h 2256796"/>
                  <a:gd name="connsiteX144" fmla="*/ 446044 w 1887097"/>
                  <a:gd name="connsiteY144" fmla="*/ 243974 h 2256796"/>
                  <a:gd name="connsiteX145" fmla="*/ 456606 w 1887097"/>
                  <a:gd name="connsiteY145" fmla="*/ 252752 h 2256796"/>
                  <a:gd name="connsiteX146" fmla="*/ 453863 w 1887097"/>
                  <a:gd name="connsiteY146" fmla="*/ 229846 h 2256796"/>
                  <a:gd name="connsiteX147" fmla="*/ 453451 w 1887097"/>
                  <a:gd name="connsiteY147" fmla="*/ 185818 h 2256796"/>
                  <a:gd name="connsiteX148" fmla="*/ 472516 w 1887097"/>
                  <a:gd name="connsiteY148" fmla="*/ 146591 h 2256796"/>
                  <a:gd name="connsiteX149" fmla="*/ 522305 w 1887097"/>
                  <a:gd name="connsiteY149" fmla="*/ 134657 h 2256796"/>
                  <a:gd name="connsiteX150" fmla="*/ 560985 w 1887097"/>
                  <a:gd name="connsiteY150" fmla="*/ 154683 h 2256796"/>
                  <a:gd name="connsiteX151" fmla="*/ 564825 w 1887097"/>
                  <a:gd name="connsiteY151" fmla="*/ 157975 h 2256796"/>
                  <a:gd name="connsiteX152" fmla="*/ 564962 w 1887097"/>
                  <a:gd name="connsiteY152" fmla="*/ 155780 h 2256796"/>
                  <a:gd name="connsiteX153" fmla="*/ 579775 w 1887097"/>
                  <a:gd name="connsiteY153" fmla="*/ 84869 h 2256796"/>
                  <a:gd name="connsiteX154" fmla="*/ 616946 w 1887097"/>
                  <a:gd name="connsiteY154" fmla="*/ 56750 h 2256796"/>
                  <a:gd name="connsiteX155" fmla="*/ 666049 w 1887097"/>
                  <a:gd name="connsiteY155" fmla="*/ 59494 h 2256796"/>
                  <a:gd name="connsiteX156" fmla="*/ 675787 w 1887097"/>
                  <a:gd name="connsiteY156" fmla="*/ 63334 h 2256796"/>
                  <a:gd name="connsiteX157" fmla="*/ 705414 w 1887097"/>
                  <a:gd name="connsiteY157" fmla="*/ 33571 h 2256796"/>
                  <a:gd name="connsiteX158" fmla="*/ 780166 w 1887097"/>
                  <a:gd name="connsiteY158" fmla="*/ 74718 h 2256796"/>
                  <a:gd name="connsiteX159" fmla="*/ 782086 w 1887097"/>
                  <a:gd name="connsiteY159" fmla="*/ 77324 h 2256796"/>
                  <a:gd name="connsiteX160" fmla="*/ 786475 w 1887097"/>
                  <a:gd name="connsiteY160" fmla="*/ 64020 h 2256796"/>
                  <a:gd name="connsiteX161" fmla="*/ 832424 w 1887097"/>
                  <a:gd name="connsiteY161" fmla="*/ 3807 h 2256796"/>
                  <a:gd name="connsiteX162" fmla="*/ 872063 w 1887097"/>
                  <a:gd name="connsiteY162" fmla="*/ 4218 h 2256796"/>
                  <a:gd name="connsiteX163" fmla="*/ 910194 w 1887097"/>
                  <a:gd name="connsiteY163" fmla="*/ 36451 h 2256796"/>
                  <a:gd name="connsiteX164" fmla="*/ 917052 w 1887097"/>
                  <a:gd name="connsiteY164" fmla="*/ 46738 h 2256796"/>
                  <a:gd name="connsiteX165" fmla="*/ 926927 w 1887097"/>
                  <a:gd name="connsiteY165" fmla="*/ 42760 h 2256796"/>
                  <a:gd name="connsiteX166" fmla="*/ 961217 w 1887097"/>
                  <a:gd name="connsiteY166" fmla="*/ 46463 h 2256796"/>
                  <a:gd name="connsiteX167" fmla="*/ 981654 w 1887097"/>
                  <a:gd name="connsiteY167" fmla="*/ 67586 h 2256796"/>
                  <a:gd name="connsiteX168" fmla="*/ 993450 w 1887097"/>
                  <a:gd name="connsiteY168" fmla="*/ 104482 h 2256796"/>
                  <a:gd name="connsiteX169" fmla="*/ 1001543 w 1887097"/>
                  <a:gd name="connsiteY169" fmla="*/ 86926 h 2256796"/>
                  <a:gd name="connsiteX170" fmla="*/ 1021431 w 1887097"/>
                  <a:gd name="connsiteY170" fmla="*/ 54967 h 2256796"/>
                  <a:gd name="connsiteX171" fmla="*/ 1045022 w 1887097"/>
                  <a:gd name="connsiteY171" fmla="*/ 38097 h 2256796"/>
                  <a:gd name="connsiteX172" fmla="*/ 1073552 w 1887097"/>
                  <a:gd name="connsiteY172" fmla="*/ 44132 h 2256796"/>
                  <a:gd name="connsiteX173" fmla="*/ 1096320 w 1887097"/>
                  <a:gd name="connsiteY173" fmla="*/ 85280 h 2256796"/>
                  <a:gd name="connsiteX174" fmla="*/ 1101532 w 1887097"/>
                  <a:gd name="connsiteY174" fmla="*/ 79382 h 2256796"/>
                  <a:gd name="connsiteX175" fmla="*/ 1124849 w 1887097"/>
                  <a:gd name="connsiteY175" fmla="*/ 60454 h 2256796"/>
                  <a:gd name="connsiteX176" fmla="*/ 1155573 w 1887097"/>
                  <a:gd name="connsiteY176" fmla="*/ 57025 h 2256796"/>
                  <a:gd name="connsiteX177" fmla="*/ 1187120 w 1887097"/>
                  <a:gd name="connsiteY177" fmla="*/ 98996 h 2256796"/>
                  <a:gd name="connsiteX178" fmla="*/ 1215238 w 1887097"/>
                  <a:gd name="connsiteY178" fmla="*/ 79382 h 2256796"/>
                  <a:gd name="connsiteX179" fmla="*/ 1250899 w 1887097"/>
                  <a:gd name="connsiteY179" fmla="*/ 77050 h 2256796"/>
                  <a:gd name="connsiteX180" fmla="*/ 1267770 w 1887097"/>
                  <a:gd name="connsiteY180" fmla="*/ 84046 h 2256796"/>
                  <a:gd name="connsiteX181" fmla="*/ 1281623 w 1887097"/>
                  <a:gd name="connsiteY181" fmla="*/ 97213 h 2256796"/>
                  <a:gd name="connsiteX182" fmla="*/ 1296437 w 1887097"/>
                  <a:gd name="connsiteY182" fmla="*/ 133560 h 2256796"/>
                  <a:gd name="connsiteX183" fmla="*/ 1297945 w 1887097"/>
                  <a:gd name="connsiteY183" fmla="*/ 142887 h 2256796"/>
                  <a:gd name="connsiteX184" fmla="*/ 1322360 w 1887097"/>
                  <a:gd name="connsiteY184" fmla="*/ 132463 h 2256796"/>
                  <a:gd name="connsiteX185" fmla="*/ 1359804 w 1887097"/>
                  <a:gd name="connsiteY185" fmla="*/ 138910 h 2256796"/>
                  <a:gd name="connsiteX186" fmla="*/ 1389843 w 1887097"/>
                  <a:gd name="connsiteY186" fmla="*/ 166478 h 2256796"/>
                  <a:gd name="connsiteX187" fmla="*/ 1406713 w 1887097"/>
                  <a:gd name="connsiteY187" fmla="*/ 246032 h 2256796"/>
                  <a:gd name="connsiteX188" fmla="*/ 1433322 w 1887097"/>
                  <a:gd name="connsiteY188" fmla="*/ 242877 h 2256796"/>
                  <a:gd name="connsiteX189" fmla="*/ 1467475 w 1887097"/>
                  <a:gd name="connsiteY189" fmla="*/ 256593 h 2256796"/>
                  <a:gd name="connsiteX190" fmla="*/ 1491204 w 1887097"/>
                  <a:gd name="connsiteY190" fmla="*/ 284299 h 2256796"/>
                  <a:gd name="connsiteX191" fmla="*/ 1506429 w 1887097"/>
                  <a:gd name="connsiteY191" fmla="*/ 326819 h 2256796"/>
                  <a:gd name="connsiteX192" fmla="*/ 1510818 w 1887097"/>
                  <a:gd name="connsiteY192" fmla="*/ 369750 h 2256796"/>
                  <a:gd name="connsiteX193" fmla="*/ 1512464 w 1887097"/>
                  <a:gd name="connsiteY193" fmla="*/ 368927 h 2256796"/>
                  <a:gd name="connsiteX194" fmla="*/ 1554572 w 1887097"/>
                  <a:gd name="connsiteY194" fmla="*/ 360971 h 2256796"/>
                  <a:gd name="connsiteX195" fmla="*/ 1593799 w 1887097"/>
                  <a:gd name="connsiteY195" fmla="*/ 377156 h 2256796"/>
                  <a:gd name="connsiteX196" fmla="*/ 1619037 w 1887097"/>
                  <a:gd name="connsiteY196" fmla="*/ 410075 h 2256796"/>
                  <a:gd name="connsiteX197" fmla="*/ 1628912 w 1887097"/>
                  <a:gd name="connsiteY197" fmla="*/ 456709 h 2256796"/>
                  <a:gd name="connsiteX198" fmla="*/ 1621506 w 1887097"/>
                  <a:gd name="connsiteY198" fmla="*/ 502658 h 2256796"/>
                  <a:gd name="connsiteX199" fmla="*/ 1607104 w 1887097"/>
                  <a:gd name="connsiteY199" fmla="*/ 542023 h 2256796"/>
                  <a:gd name="connsiteX200" fmla="*/ 1594897 w 1887097"/>
                  <a:gd name="connsiteY200" fmla="*/ 567535 h 2256796"/>
                  <a:gd name="connsiteX201" fmla="*/ 1598326 w 1887097"/>
                  <a:gd name="connsiteY201" fmla="*/ 567260 h 2256796"/>
                  <a:gd name="connsiteX202" fmla="*/ 1635908 w 1887097"/>
                  <a:gd name="connsiteY202" fmla="*/ 570689 h 2256796"/>
                  <a:gd name="connsiteX203" fmla="*/ 1669923 w 1887097"/>
                  <a:gd name="connsiteY203" fmla="*/ 582348 h 2256796"/>
                  <a:gd name="connsiteX204" fmla="*/ 1695161 w 1887097"/>
                  <a:gd name="connsiteY204" fmla="*/ 605528 h 2256796"/>
                  <a:gd name="connsiteX205" fmla="*/ 1703253 w 1887097"/>
                  <a:gd name="connsiteY205" fmla="*/ 624044 h 2256796"/>
                  <a:gd name="connsiteX206" fmla="*/ 1705585 w 1887097"/>
                  <a:gd name="connsiteY206" fmla="*/ 642424 h 2256796"/>
                  <a:gd name="connsiteX207" fmla="*/ 1698453 w 1887097"/>
                  <a:gd name="connsiteY207" fmla="*/ 677400 h 2256796"/>
                  <a:gd name="connsiteX208" fmla="*/ 1681308 w 1887097"/>
                  <a:gd name="connsiteY208" fmla="*/ 711690 h 2256796"/>
                  <a:gd name="connsiteX209" fmla="*/ 1680622 w 1887097"/>
                  <a:gd name="connsiteY209" fmla="*/ 712650 h 2256796"/>
                  <a:gd name="connsiteX210" fmla="*/ 1732331 w 1887097"/>
                  <a:gd name="connsiteY210" fmla="*/ 736515 h 2256796"/>
                  <a:gd name="connsiteX211" fmla="*/ 1746321 w 1887097"/>
                  <a:gd name="connsiteY211" fmla="*/ 797140 h 2256796"/>
                  <a:gd name="connsiteX212" fmla="*/ 1713129 w 1887097"/>
                  <a:gd name="connsiteY212" fmla="*/ 854610 h 2256796"/>
                  <a:gd name="connsiteX213" fmla="*/ 1709151 w 1887097"/>
                  <a:gd name="connsiteY213" fmla="*/ 858725 h 2256796"/>
                  <a:gd name="connsiteX214" fmla="*/ 1738778 w 1887097"/>
                  <a:gd name="connsiteY214" fmla="*/ 873813 h 2256796"/>
                  <a:gd name="connsiteX215" fmla="*/ 1768678 w 1887097"/>
                  <a:gd name="connsiteY215" fmla="*/ 904262 h 2256796"/>
                  <a:gd name="connsiteX216" fmla="*/ 1775811 w 1887097"/>
                  <a:gd name="connsiteY216" fmla="*/ 921681 h 2256796"/>
                  <a:gd name="connsiteX217" fmla="*/ 1777868 w 1887097"/>
                  <a:gd name="connsiteY217" fmla="*/ 943490 h 2256796"/>
                  <a:gd name="connsiteX218" fmla="*/ 1771696 w 1887097"/>
                  <a:gd name="connsiteY218" fmla="*/ 962281 h 2256796"/>
                  <a:gd name="connsiteX219" fmla="*/ 1759900 w 1887097"/>
                  <a:gd name="connsiteY219" fmla="*/ 977780 h 2256796"/>
                  <a:gd name="connsiteX220" fmla="*/ 1751533 w 1887097"/>
                  <a:gd name="connsiteY220" fmla="*/ 985187 h 2256796"/>
                  <a:gd name="connsiteX221" fmla="*/ 1804340 w 1887097"/>
                  <a:gd name="connsiteY221" fmla="*/ 1026746 h 2256796"/>
                  <a:gd name="connsiteX222" fmla="*/ 1806397 w 1887097"/>
                  <a:gd name="connsiteY222" fmla="*/ 1062682 h 2256796"/>
                  <a:gd name="connsiteX223" fmla="*/ 1788841 w 1887097"/>
                  <a:gd name="connsiteY223" fmla="*/ 1090663 h 2256796"/>
                  <a:gd name="connsiteX224" fmla="*/ 1813530 w 1887097"/>
                  <a:gd name="connsiteY224" fmla="*/ 1119466 h 2256796"/>
                  <a:gd name="connsiteX225" fmla="*/ 1815313 w 1887097"/>
                  <a:gd name="connsiteY225" fmla="*/ 1156774 h 2256796"/>
                  <a:gd name="connsiteX226" fmla="*/ 1778828 w 1887097"/>
                  <a:gd name="connsiteY226" fmla="*/ 1203820 h 2256796"/>
                  <a:gd name="connsiteX227" fmla="*/ 1808455 w 1887097"/>
                  <a:gd name="connsiteY227" fmla="*/ 1218084 h 2256796"/>
                  <a:gd name="connsiteX228" fmla="*/ 1852895 w 1887097"/>
                  <a:gd name="connsiteY228" fmla="*/ 1249082 h 2256796"/>
                  <a:gd name="connsiteX229" fmla="*/ 1876486 w 1887097"/>
                  <a:gd name="connsiteY229" fmla="*/ 1292974 h 2256796"/>
                  <a:gd name="connsiteX230" fmla="*/ 1862770 w 1887097"/>
                  <a:gd name="connsiteY230" fmla="*/ 1335356 h 2256796"/>
                  <a:gd name="connsiteX231" fmla="*/ 1841236 w 1887097"/>
                  <a:gd name="connsiteY231" fmla="*/ 1354422 h 2256796"/>
                  <a:gd name="connsiteX232" fmla="*/ 1823954 w 1887097"/>
                  <a:gd name="connsiteY232" fmla="*/ 1364709 h 2256796"/>
                  <a:gd name="connsiteX233" fmla="*/ 1856598 w 1887097"/>
                  <a:gd name="connsiteY233" fmla="*/ 1385968 h 2256796"/>
                  <a:gd name="connsiteX234" fmla="*/ 1874566 w 1887097"/>
                  <a:gd name="connsiteY234" fmla="*/ 1403387 h 2256796"/>
                  <a:gd name="connsiteX235" fmla="*/ 1885676 w 1887097"/>
                  <a:gd name="connsiteY235" fmla="*/ 1425333 h 2256796"/>
                  <a:gd name="connsiteX236" fmla="*/ 1885402 w 1887097"/>
                  <a:gd name="connsiteY236" fmla="*/ 1447827 h 2256796"/>
                  <a:gd name="connsiteX237" fmla="*/ 1873332 w 1887097"/>
                  <a:gd name="connsiteY237" fmla="*/ 1467715 h 2256796"/>
                  <a:gd name="connsiteX238" fmla="*/ 1846037 w 1887097"/>
                  <a:gd name="connsiteY238" fmla="*/ 1484175 h 2256796"/>
                  <a:gd name="connsiteX239" fmla="*/ 1829577 w 1887097"/>
                  <a:gd name="connsiteY239" fmla="*/ 1489798 h 2256796"/>
                  <a:gd name="connsiteX240" fmla="*/ 1836984 w 1887097"/>
                  <a:gd name="connsiteY240" fmla="*/ 1496108 h 2256796"/>
                  <a:gd name="connsiteX241" fmla="*/ 1868531 w 1887097"/>
                  <a:gd name="connsiteY241" fmla="*/ 1534238 h 2256796"/>
                  <a:gd name="connsiteX242" fmla="*/ 1874429 w 1887097"/>
                  <a:gd name="connsiteY242" fmla="*/ 1585399 h 2256796"/>
                  <a:gd name="connsiteX243" fmla="*/ 1863182 w 1887097"/>
                  <a:gd name="connsiteY243" fmla="*/ 1604875 h 2256796"/>
                  <a:gd name="connsiteX244" fmla="*/ 1846448 w 1887097"/>
                  <a:gd name="connsiteY244" fmla="*/ 1620923 h 2256796"/>
                  <a:gd name="connsiteX245" fmla="*/ 1808318 w 1887097"/>
                  <a:gd name="connsiteY245" fmla="*/ 1634777 h 2256796"/>
                  <a:gd name="connsiteX246" fmla="*/ 1827109 w 1887097"/>
                  <a:gd name="connsiteY246" fmla="*/ 1653567 h 2256796"/>
                  <a:gd name="connsiteX247" fmla="*/ 1839453 w 1887097"/>
                  <a:gd name="connsiteY247" fmla="*/ 1698281 h 2256796"/>
                  <a:gd name="connsiteX248" fmla="*/ 1815587 w 1887097"/>
                  <a:gd name="connsiteY248" fmla="*/ 1727085 h 2256796"/>
                  <a:gd name="connsiteX249" fmla="*/ 1781023 w 1887097"/>
                  <a:gd name="connsiteY249" fmla="*/ 1737509 h 2256796"/>
                  <a:gd name="connsiteX250" fmla="*/ 1773479 w 1887097"/>
                  <a:gd name="connsiteY250" fmla="*/ 1738606 h 2256796"/>
                  <a:gd name="connsiteX251" fmla="*/ 1779240 w 1887097"/>
                  <a:gd name="connsiteY251" fmla="*/ 1751363 h 2256796"/>
                  <a:gd name="connsiteX252" fmla="*/ 1793367 w 1887097"/>
                  <a:gd name="connsiteY252" fmla="*/ 1805815 h 2256796"/>
                  <a:gd name="connsiteX253" fmla="*/ 1791447 w 1887097"/>
                  <a:gd name="connsiteY253" fmla="*/ 1857798 h 2256796"/>
                  <a:gd name="connsiteX254" fmla="*/ 1783080 w 1887097"/>
                  <a:gd name="connsiteY254" fmla="*/ 1879195 h 2256796"/>
                  <a:gd name="connsiteX255" fmla="*/ 1763604 w 1887097"/>
                  <a:gd name="connsiteY255" fmla="*/ 1901141 h 2256796"/>
                  <a:gd name="connsiteX256" fmla="*/ 1721221 w 1887097"/>
                  <a:gd name="connsiteY256" fmla="*/ 1912114 h 2256796"/>
                  <a:gd name="connsiteX257" fmla="*/ 1698041 w 1887097"/>
                  <a:gd name="connsiteY257" fmla="*/ 1903198 h 2256796"/>
                  <a:gd name="connsiteX258" fmla="*/ 1698727 w 1887097"/>
                  <a:gd name="connsiteY258" fmla="*/ 1913211 h 2256796"/>
                  <a:gd name="connsiteX259" fmla="*/ 1690086 w 1887097"/>
                  <a:gd name="connsiteY259" fmla="*/ 1962589 h 2256796"/>
                  <a:gd name="connsiteX260" fmla="*/ 1652641 w 1887097"/>
                  <a:gd name="connsiteY260" fmla="*/ 1993450 h 2256796"/>
                  <a:gd name="connsiteX261" fmla="*/ 1641120 w 1887097"/>
                  <a:gd name="connsiteY261" fmla="*/ 1993861 h 2256796"/>
                  <a:gd name="connsiteX262" fmla="*/ 1641805 w 1887097"/>
                  <a:gd name="connsiteY262" fmla="*/ 2019510 h 2256796"/>
                  <a:gd name="connsiteX263" fmla="*/ 1638239 w 1887097"/>
                  <a:gd name="connsiteY263" fmla="*/ 2044336 h 2256796"/>
                  <a:gd name="connsiteX264" fmla="*/ 1626169 w 1887097"/>
                  <a:gd name="connsiteY264" fmla="*/ 2069025 h 2256796"/>
                  <a:gd name="connsiteX265" fmla="*/ 1586530 w 1887097"/>
                  <a:gd name="connsiteY265" fmla="*/ 2087541 h 2256796"/>
                  <a:gd name="connsiteX266" fmla="*/ 1547439 w 1887097"/>
                  <a:gd name="connsiteY266" fmla="*/ 2069711 h 2256796"/>
                  <a:gd name="connsiteX267" fmla="*/ 1532489 w 1887097"/>
                  <a:gd name="connsiteY267" fmla="*/ 2057229 h 2256796"/>
                  <a:gd name="connsiteX268" fmla="*/ 1532626 w 1887097"/>
                  <a:gd name="connsiteY268" fmla="*/ 2070808 h 2256796"/>
                  <a:gd name="connsiteX269" fmla="*/ 1529609 w 1887097"/>
                  <a:gd name="connsiteY269" fmla="*/ 2096320 h 2256796"/>
                  <a:gd name="connsiteX270" fmla="*/ 1518910 w 1887097"/>
                  <a:gd name="connsiteY270" fmla="*/ 2121557 h 2256796"/>
                  <a:gd name="connsiteX271" fmla="*/ 1502588 w 1887097"/>
                  <a:gd name="connsiteY271" fmla="*/ 2136096 h 2256796"/>
                  <a:gd name="connsiteX272" fmla="*/ 1479408 w 1887097"/>
                  <a:gd name="connsiteY272" fmla="*/ 2141171 h 2256796"/>
                  <a:gd name="connsiteX273" fmla="*/ 1455816 w 1887097"/>
                  <a:gd name="connsiteY273" fmla="*/ 2134039 h 2256796"/>
                  <a:gd name="connsiteX274" fmla="*/ 1451427 w 1887097"/>
                  <a:gd name="connsiteY274" fmla="*/ 2145698 h 2256796"/>
                  <a:gd name="connsiteX275" fmla="*/ 1439357 w 1887097"/>
                  <a:gd name="connsiteY275" fmla="*/ 2162843 h 2256796"/>
                  <a:gd name="connsiteX276" fmla="*/ 1424955 w 1887097"/>
                  <a:gd name="connsiteY276" fmla="*/ 2172581 h 2256796"/>
                  <a:gd name="connsiteX277" fmla="*/ 1407262 w 1887097"/>
                  <a:gd name="connsiteY277" fmla="*/ 2176559 h 2256796"/>
                  <a:gd name="connsiteX278" fmla="*/ 1370914 w 1887097"/>
                  <a:gd name="connsiteY278" fmla="*/ 2163666 h 2256796"/>
                  <a:gd name="connsiteX279" fmla="*/ 1346500 w 1887097"/>
                  <a:gd name="connsiteY279" fmla="*/ 2142131 h 2256796"/>
                  <a:gd name="connsiteX280" fmla="*/ 1337310 w 1887097"/>
                  <a:gd name="connsiteY280" fmla="*/ 2167231 h 2256796"/>
                  <a:gd name="connsiteX281" fmla="*/ 1304392 w 1887097"/>
                  <a:gd name="connsiteY281" fmla="*/ 2193704 h 2256796"/>
                  <a:gd name="connsiteX282" fmla="*/ 1263107 w 1887097"/>
                  <a:gd name="connsiteY282" fmla="*/ 2181359 h 2256796"/>
                  <a:gd name="connsiteX283" fmla="*/ 1241710 w 1887097"/>
                  <a:gd name="connsiteY283" fmla="*/ 2157219 h 2256796"/>
                  <a:gd name="connsiteX284" fmla="*/ 1235812 w 1887097"/>
                  <a:gd name="connsiteY284" fmla="*/ 2168192 h 2256796"/>
                  <a:gd name="connsiteX285" fmla="*/ 1209889 w 1887097"/>
                  <a:gd name="connsiteY285" fmla="*/ 2195486 h 2256796"/>
                  <a:gd name="connsiteX286" fmla="*/ 1177930 w 1887097"/>
                  <a:gd name="connsiteY286" fmla="*/ 2202619 h 2256796"/>
                  <a:gd name="connsiteX287" fmla="*/ 1148029 w 1887097"/>
                  <a:gd name="connsiteY287" fmla="*/ 2191234 h 2256796"/>
                  <a:gd name="connsiteX288" fmla="*/ 1132256 w 1887097"/>
                  <a:gd name="connsiteY288" fmla="*/ 2175873 h 2256796"/>
                  <a:gd name="connsiteX289" fmla="*/ 1130199 w 1887097"/>
                  <a:gd name="connsiteY289" fmla="*/ 2183005 h 2256796"/>
                  <a:gd name="connsiteX290" fmla="*/ 1110722 w 1887097"/>
                  <a:gd name="connsiteY290" fmla="*/ 2225250 h 2256796"/>
                  <a:gd name="connsiteX291" fmla="*/ 1079861 w 1887097"/>
                  <a:gd name="connsiteY291" fmla="*/ 2250899 h 2256796"/>
                  <a:gd name="connsiteX292" fmla="*/ 1063402 w 1887097"/>
                  <a:gd name="connsiteY292" fmla="*/ 2254054 h 2256796"/>
                  <a:gd name="connsiteX293" fmla="*/ 1041182 w 1887097"/>
                  <a:gd name="connsiteY293" fmla="*/ 2249665 h 2256796"/>
                  <a:gd name="connsiteX294" fmla="*/ 1011281 w 1887097"/>
                  <a:gd name="connsiteY294" fmla="*/ 2223604 h 2256796"/>
                  <a:gd name="connsiteX295" fmla="*/ 999622 w 1887097"/>
                  <a:gd name="connsiteY295" fmla="*/ 2199876 h 2256796"/>
                  <a:gd name="connsiteX296" fmla="*/ 987552 w 1887097"/>
                  <a:gd name="connsiteY296" fmla="*/ 2207008 h 2256796"/>
                  <a:gd name="connsiteX297" fmla="*/ 957377 w 1887097"/>
                  <a:gd name="connsiteY297" fmla="*/ 2206597 h 2256796"/>
                  <a:gd name="connsiteX298" fmla="*/ 946679 w 1887097"/>
                  <a:gd name="connsiteY298" fmla="*/ 2200424 h 2256796"/>
                  <a:gd name="connsiteX299" fmla="*/ 935294 w 1887097"/>
                  <a:gd name="connsiteY299" fmla="*/ 2188628 h 2256796"/>
                  <a:gd name="connsiteX300" fmla="*/ 919795 w 1887097"/>
                  <a:gd name="connsiteY300" fmla="*/ 2158728 h 2256796"/>
                  <a:gd name="connsiteX301" fmla="*/ 914446 w 1887097"/>
                  <a:gd name="connsiteY301" fmla="*/ 2174912 h 2256796"/>
                  <a:gd name="connsiteX302" fmla="*/ 904022 w 1887097"/>
                  <a:gd name="connsiteY302" fmla="*/ 2201521 h 2256796"/>
                  <a:gd name="connsiteX303" fmla="*/ 887700 w 1887097"/>
                  <a:gd name="connsiteY303" fmla="*/ 2226485 h 2256796"/>
                  <a:gd name="connsiteX304" fmla="*/ 866303 w 1887097"/>
                  <a:gd name="connsiteY304" fmla="*/ 2239927 h 2256796"/>
                  <a:gd name="connsiteX305" fmla="*/ 839831 w 1887097"/>
                  <a:gd name="connsiteY305" fmla="*/ 2239927 h 2256796"/>
                  <a:gd name="connsiteX306" fmla="*/ 825566 w 1887097"/>
                  <a:gd name="connsiteY306" fmla="*/ 2232794 h 2256796"/>
                  <a:gd name="connsiteX307" fmla="*/ 824332 w 1887097"/>
                  <a:gd name="connsiteY307" fmla="*/ 2234166 h 2256796"/>
                  <a:gd name="connsiteX308" fmla="*/ 804581 w 1887097"/>
                  <a:gd name="connsiteY308" fmla="*/ 2249253 h 2256796"/>
                  <a:gd name="connsiteX309" fmla="*/ 776188 w 1887097"/>
                  <a:gd name="connsiteY309" fmla="*/ 2253917 h 2256796"/>
                  <a:gd name="connsiteX310" fmla="*/ 763433 w 1887097"/>
                  <a:gd name="connsiteY310" fmla="*/ 2250762 h 2256796"/>
                  <a:gd name="connsiteX311" fmla="*/ 751637 w 1887097"/>
                  <a:gd name="connsiteY311" fmla="*/ 2244864 h 2256796"/>
                  <a:gd name="connsiteX312" fmla="*/ 732160 w 1887097"/>
                  <a:gd name="connsiteY312" fmla="*/ 2227033 h 2256796"/>
                  <a:gd name="connsiteX313" fmla="*/ 729829 w 1887097"/>
                  <a:gd name="connsiteY313" fmla="*/ 2224016 h 2256796"/>
                  <a:gd name="connsiteX314" fmla="*/ 676747 w 1887097"/>
                  <a:gd name="connsiteY314" fmla="*/ 2256797 h 2256796"/>
                  <a:gd name="connsiteX315" fmla="*/ 675650 w 1887097"/>
                  <a:gd name="connsiteY315" fmla="*/ 2255700 h 2256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</a:cxnLst>
                <a:rect l="l" t="t" r="r" b="b"/>
                <a:pathLst>
                  <a:path w="1887097" h="2256796">
                    <a:moveTo>
                      <a:pt x="249906" y="542297"/>
                    </a:moveTo>
                    <a:cubicBezTo>
                      <a:pt x="258547" y="542571"/>
                      <a:pt x="267325" y="542983"/>
                      <a:pt x="275829" y="544629"/>
                    </a:cubicBezTo>
                    <a:cubicBezTo>
                      <a:pt x="275280" y="544355"/>
                      <a:pt x="274732" y="544080"/>
                      <a:pt x="274183" y="543806"/>
                    </a:cubicBezTo>
                    <a:cubicBezTo>
                      <a:pt x="273223" y="543394"/>
                      <a:pt x="272263" y="542846"/>
                      <a:pt x="271440" y="542297"/>
                    </a:cubicBezTo>
                    <a:cubicBezTo>
                      <a:pt x="268422" y="541885"/>
                      <a:pt x="265405" y="541611"/>
                      <a:pt x="262524" y="541337"/>
                    </a:cubicBezTo>
                    <a:cubicBezTo>
                      <a:pt x="239344" y="539965"/>
                      <a:pt x="216438" y="540103"/>
                      <a:pt x="193259" y="540926"/>
                    </a:cubicBezTo>
                    <a:cubicBezTo>
                      <a:pt x="193944" y="541200"/>
                      <a:pt x="194630" y="541474"/>
                      <a:pt x="195179" y="541748"/>
                    </a:cubicBezTo>
                    <a:cubicBezTo>
                      <a:pt x="197648" y="542571"/>
                      <a:pt x="200117" y="543394"/>
                      <a:pt x="202448" y="544080"/>
                    </a:cubicBezTo>
                    <a:cubicBezTo>
                      <a:pt x="203683" y="543943"/>
                      <a:pt x="204917" y="543806"/>
                      <a:pt x="206151" y="543669"/>
                    </a:cubicBezTo>
                    <a:cubicBezTo>
                      <a:pt x="216713" y="542571"/>
                      <a:pt x="227274" y="542160"/>
                      <a:pt x="237973" y="542160"/>
                    </a:cubicBezTo>
                    <a:cubicBezTo>
                      <a:pt x="242087" y="542160"/>
                      <a:pt x="246065" y="542160"/>
                      <a:pt x="249906" y="542297"/>
                    </a:cubicBezTo>
                    <a:close/>
                    <a:moveTo>
                      <a:pt x="1809278" y="1430819"/>
                    </a:moveTo>
                    <a:cubicBezTo>
                      <a:pt x="1811335" y="1430271"/>
                      <a:pt x="1813393" y="1429722"/>
                      <a:pt x="1815450" y="1429037"/>
                    </a:cubicBezTo>
                    <a:cubicBezTo>
                      <a:pt x="1815176" y="1428762"/>
                      <a:pt x="1814764" y="1428625"/>
                      <a:pt x="1814490" y="1428351"/>
                    </a:cubicBezTo>
                    <a:cubicBezTo>
                      <a:pt x="1814490" y="1428351"/>
                      <a:pt x="1814490" y="1428351"/>
                      <a:pt x="1814490" y="1428351"/>
                    </a:cubicBezTo>
                    <a:cubicBezTo>
                      <a:pt x="1812844" y="1429448"/>
                      <a:pt x="1811198" y="1430134"/>
                      <a:pt x="1809278" y="1430819"/>
                    </a:cubicBezTo>
                    <a:close/>
                    <a:moveTo>
                      <a:pt x="199842" y="1860130"/>
                    </a:moveTo>
                    <a:cubicBezTo>
                      <a:pt x="199431" y="1860268"/>
                      <a:pt x="198882" y="1860405"/>
                      <a:pt x="198471" y="1860542"/>
                    </a:cubicBezTo>
                    <a:cubicBezTo>
                      <a:pt x="197922" y="1862325"/>
                      <a:pt x="197510" y="1863971"/>
                      <a:pt x="196962" y="1865754"/>
                    </a:cubicBezTo>
                    <a:cubicBezTo>
                      <a:pt x="196688" y="1867811"/>
                      <a:pt x="196413" y="1869731"/>
                      <a:pt x="196276" y="1871789"/>
                    </a:cubicBezTo>
                    <a:cubicBezTo>
                      <a:pt x="196276" y="1873298"/>
                      <a:pt x="196276" y="1874807"/>
                      <a:pt x="196276" y="1876178"/>
                    </a:cubicBezTo>
                    <a:cubicBezTo>
                      <a:pt x="196413" y="1878098"/>
                      <a:pt x="196688" y="1880018"/>
                      <a:pt x="197099" y="1881801"/>
                    </a:cubicBezTo>
                    <a:cubicBezTo>
                      <a:pt x="197236" y="1882213"/>
                      <a:pt x="197373" y="1882762"/>
                      <a:pt x="197510" y="1883173"/>
                    </a:cubicBezTo>
                    <a:cubicBezTo>
                      <a:pt x="197785" y="1883173"/>
                      <a:pt x="198059" y="1883173"/>
                      <a:pt x="198333" y="1883173"/>
                    </a:cubicBezTo>
                    <a:cubicBezTo>
                      <a:pt x="198882" y="1883173"/>
                      <a:pt x="199431" y="1883036"/>
                      <a:pt x="200117" y="1882899"/>
                    </a:cubicBezTo>
                    <a:cubicBezTo>
                      <a:pt x="201214" y="1882624"/>
                      <a:pt x="202448" y="1882350"/>
                      <a:pt x="203546" y="1881939"/>
                    </a:cubicBezTo>
                    <a:cubicBezTo>
                      <a:pt x="206289" y="1880842"/>
                      <a:pt x="208895" y="1879607"/>
                      <a:pt x="211364" y="1878236"/>
                    </a:cubicBezTo>
                    <a:cubicBezTo>
                      <a:pt x="210266" y="1878784"/>
                      <a:pt x="209306" y="1879333"/>
                      <a:pt x="208209" y="1879881"/>
                    </a:cubicBezTo>
                    <a:cubicBezTo>
                      <a:pt x="210266" y="1878784"/>
                      <a:pt x="212187" y="1877550"/>
                      <a:pt x="214244" y="1876315"/>
                    </a:cubicBezTo>
                    <a:cubicBezTo>
                      <a:pt x="214655" y="1876041"/>
                      <a:pt x="215067" y="1875766"/>
                      <a:pt x="215478" y="1875355"/>
                    </a:cubicBezTo>
                    <a:cubicBezTo>
                      <a:pt x="218496" y="1866302"/>
                      <a:pt x="221925" y="1857387"/>
                      <a:pt x="225903" y="1848746"/>
                    </a:cubicBezTo>
                    <a:cubicBezTo>
                      <a:pt x="217673" y="1853684"/>
                      <a:pt x="209032" y="1857387"/>
                      <a:pt x="199842" y="1860130"/>
                    </a:cubicBezTo>
                    <a:close/>
                    <a:moveTo>
                      <a:pt x="675650" y="2255700"/>
                    </a:moveTo>
                    <a:cubicBezTo>
                      <a:pt x="659602" y="2255426"/>
                      <a:pt x="644515" y="2245962"/>
                      <a:pt x="634777" y="2233754"/>
                    </a:cubicBezTo>
                    <a:cubicBezTo>
                      <a:pt x="626684" y="2223742"/>
                      <a:pt x="620101" y="2212769"/>
                      <a:pt x="614751" y="2201247"/>
                    </a:cubicBezTo>
                    <a:cubicBezTo>
                      <a:pt x="613380" y="2203030"/>
                      <a:pt x="611871" y="2204676"/>
                      <a:pt x="610362" y="2206322"/>
                    </a:cubicBezTo>
                    <a:cubicBezTo>
                      <a:pt x="604464" y="2212769"/>
                      <a:pt x="598018" y="2218666"/>
                      <a:pt x="590885" y="2223467"/>
                    </a:cubicBezTo>
                    <a:cubicBezTo>
                      <a:pt x="584164" y="2228131"/>
                      <a:pt x="577032" y="2231011"/>
                      <a:pt x="569214" y="2233343"/>
                    </a:cubicBezTo>
                    <a:cubicBezTo>
                      <a:pt x="561945" y="2235537"/>
                      <a:pt x="554127" y="2235263"/>
                      <a:pt x="546720" y="2234166"/>
                    </a:cubicBezTo>
                    <a:cubicBezTo>
                      <a:pt x="537393" y="2232794"/>
                      <a:pt x="529438" y="2228268"/>
                      <a:pt x="521894" y="2222918"/>
                    </a:cubicBezTo>
                    <a:cubicBezTo>
                      <a:pt x="515173" y="2218255"/>
                      <a:pt x="510372" y="2210711"/>
                      <a:pt x="505983" y="2203991"/>
                    </a:cubicBezTo>
                    <a:cubicBezTo>
                      <a:pt x="501869" y="2197544"/>
                      <a:pt x="499125" y="2189863"/>
                      <a:pt x="496794" y="2182594"/>
                    </a:cubicBezTo>
                    <a:cubicBezTo>
                      <a:pt x="495422" y="2178616"/>
                      <a:pt x="494188" y="2174638"/>
                      <a:pt x="493090" y="2170660"/>
                    </a:cubicBezTo>
                    <a:cubicBezTo>
                      <a:pt x="485958" y="2178067"/>
                      <a:pt x="477728" y="2184514"/>
                      <a:pt x="468401" y="2189177"/>
                    </a:cubicBezTo>
                    <a:cubicBezTo>
                      <a:pt x="454685" y="2196035"/>
                      <a:pt x="437129" y="2199053"/>
                      <a:pt x="422590" y="2192743"/>
                    </a:cubicBezTo>
                    <a:cubicBezTo>
                      <a:pt x="416006" y="2190000"/>
                      <a:pt x="408874" y="2186297"/>
                      <a:pt x="404073" y="2180947"/>
                    </a:cubicBezTo>
                    <a:cubicBezTo>
                      <a:pt x="398038" y="2174227"/>
                      <a:pt x="393512" y="2167369"/>
                      <a:pt x="389534" y="2159276"/>
                    </a:cubicBezTo>
                    <a:cubicBezTo>
                      <a:pt x="383774" y="2147618"/>
                      <a:pt x="380893" y="2134176"/>
                      <a:pt x="379110" y="2121009"/>
                    </a:cubicBezTo>
                    <a:cubicBezTo>
                      <a:pt x="377053" y="2121969"/>
                      <a:pt x="374996" y="2122929"/>
                      <a:pt x="372801" y="2123752"/>
                    </a:cubicBezTo>
                    <a:cubicBezTo>
                      <a:pt x="358262" y="2129376"/>
                      <a:pt x="342351" y="2128690"/>
                      <a:pt x="328224" y="2122243"/>
                    </a:cubicBezTo>
                    <a:cubicBezTo>
                      <a:pt x="312862" y="2115385"/>
                      <a:pt x="302712" y="2101395"/>
                      <a:pt x="296129" y="2086444"/>
                    </a:cubicBezTo>
                    <a:cubicBezTo>
                      <a:pt x="290916" y="2074374"/>
                      <a:pt x="288585" y="2061207"/>
                      <a:pt x="287487" y="2047902"/>
                    </a:cubicBezTo>
                    <a:cubicBezTo>
                      <a:pt x="286116" y="2048588"/>
                      <a:pt x="284881" y="2049274"/>
                      <a:pt x="283510" y="2049960"/>
                    </a:cubicBezTo>
                    <a:cubicBezTo>
                      <a:pt x="270480" y="2056406"/>
                      <a:pt x="253335" y="2060247"/>
                      <a:pt x="239619" y="2053800"/>
                    </a:cubicBezTo>
                    <a:cubicBezTo>
                      <a:pt x="233035" y="2050645"/>
                      <a:pt x="227549" y="2047080"/>
                      <a:pt x="222199" y="2042142"/>
                    </a:cubicBezTo>
                    <a:cubicBezTo>
                      <a:pt x="216027" y="2036381"/>
                      <a:pt x="211775" y="2028014"/>
                      <a:pt x="208620" y="2020196"/>
                    </a:cubicBezTo>
                    <a:cubicBezTo>
                      <a:pt x="201762" y="2003325"/>
                      <a:pt x="200391" y="1984397"/>
                      <a:pt x="200254" y="1966429"/>
                    </a:cubicBezTo>
                    <a:cubicBezTo>
                      <a:pt x="200254" y="1956965"/>
                      <a:pt x="200802" y="1947364"/>
                      <a:pt x="202037" y="1938037"/>
                    </a:cubicBezTo>
                    <a:cubicBezTo>
                      <a:pt x="185989" y="1939272"/>
                      <a:pt x="169256" y="1934471"/>
                      <a:pt x="157734" y="1922949"/>
                    </a:cubicBezTo>
                    <a:cubicBezTo>
                      <a:pt x="145938" y="1911154"/>
                      <a:pt x="141549" y="1894420"/>
                      <a:pt x="139903" y="1878372"/>
                    </a:cubicBezTo>
                    <a:cubicBezTo>
                      <a:pt x="138806" y="1867949"/>
                      <a:pt x="140040" y="1857524"/>
                      <a:pt x="142509" y="1847237"/>
                    </a:cubicBezTo>
                    <a:cubicBezTo>
                      <a:pt x="139766" y="1844494"/>
                      <a:pt x="137434" y="1841340"/>
                      <a:pt x="135651" y="1838459"/>
                    </a:cubicBezTo>
                    <a:cubicBezTo>
                      <a:pt x="130851" y="1830641"/>
                      <a:pt x="127696" y="1822549"/>
                      <a:pt x="125639" y="1813770"/>
                    </a:cubicBezTo>
                    <a:cubicBezTo>
                      <a:pt x="122621" y="1800466"/>
                      <a:pt x="123855" y="1786201"/>
                      <a:pt x="125364" y="1772760"/>
                    </a:cubicBezTo>
                    <a:cubicBezTo>
                      <a:pt x="127696" y="1749854"/>
                      <a:pt x="134142" y="1728319"/>
                      <a:pt x="142784" y="1707060"/>
                    </a:cubicBezTo>
                    <a:cubicBezTo>
                      <a:pt x="143744" y="1704591"/>
                      <a:pt x="144841" y="1702122"/>
                      <a:pt x="146075" y="1699653"/>
                    </a:cubicBezTo>
                    <a:cubicBezTo>
                      <a:pt x="137571" y="1701299"/>
                      <a:pt x="128930" y="1702259"/>
                      <a:pt x="120426" y="1701985"/>
                    </a:cubicBezTo>
                    <a:cubicBezTo>
                      <a:pt x="102596" y="1701710"/>
                      <a:pt x="87782" y="1693070"/>
                      <a:pt x="75164" y="1681136"/>
                    </a:cubicBezTo>
                    <a:cubicBezTo>
                      <a:pt x="63917" y="1670575"/>
                      <a:pt x="58704" y="1655899"/>
                      <a:pt x="54315" y="1641497"/>
                    </a:cubicBezTo>
                    <a:cubicBezTo>
                      <a:pt x="48966" y="1623255"/>
                      <a:pt x="49241" y="1604052"/>
                      <a:pt x="55413" y="1586222"/>
                    </a:cubicBezTo>
                    <a:cubicBezTo>
                      <a:pt x="56647" y="1582656"/>
                      <a:pt x="58156" y="1579090"/>
                      <a:pt x="59665" y="1575661"/>
                    </a:cubicBezTo>
                    <a:cubicBezTo>
                      <a:pt x="46360" y="1573466"/>
                      <a:pt x="33056" y="1569214"/>
                      <a:pt x="22220" y="1561259"/>
                    </a:cubicBezTo>
                    <a:cubicBezTo>
                      <a:pt x="16048" y="1556733"/>
                      <a:pt x="10150" y="1551520"/>
                      <a:pt x="6172" y="1544800"/>
                    </a:cubicBezTo>
                    <a:cubicBezTo>
                      <a:pt x="1920" y="1537530"/>
                      <a:pt x="0" y="1528478"/>
                      <a:pt x="0" y="1520111"/>
                    </a:cubicBezTo>
                    <a:cubicBezTo>
                      <a:pt x="0" y="1503652"/>
                      <a:pt x="8367" y="1490347"/>
                      <a:pt x="18791" y="1478277"/>
                    </a:cubicBezTo>
                    <a:cubicBezTo>
                      <a:pt x="24140" y="1471967"/>
                      <a:pt x="29627" y="1465933"/>
                      <a:pt x="35662" y="1460172"/>
                    </a:cubicBezTo>
                    <a:cubicBezTo>
                      <a:pt x="52121" y="1444398"/>
                      <a:pt x="69815" y="1429996"/>
                      <a:pt x="88331" y="1416555"/>
                    </a:cubicBezTo>
                    <a:cubicBezTo>
                      <a:pt x="82433" y="1414635"/>
                      <a:pt x="76673" y="1412166"/>
                      <a:pt x="71186" y="1408874"/>
                    </a:cubicBezTo>
                    <a:cubicBezTo>
                      <a:pt x="65562" y="1405582"/>
                      <a:pt x="59802" y="1400644"/>
                      <a:pt x="55824" y="1395432"/>
                    </a:cubicBezTo>
                    <a:cubicBezTo>
                      <a:pt x="51298" y="1389260"/>
                      <a:pt x="48417" y="1383088"/>
                      <a:pt x="46086" y="1375955"/>
                    </a:cubicBezTo>
                    <a:cubicBezTo>
                      <a:pt x="44028" y="1369509"/>
                      <a:pt x="44577" y="1361280"/>
                      <a:pt x="46360" y="1354833"/>
                    </a:cubicBezTo>
                    <a:cubicBezTo>
                      <a:pt x="48692" y="1346466"/>
                      <a:pt x="53492" y="1339060"/>
                      <a:pt x="58567" y="1332202"/>
                    </a:cubicBezTo>
                    <a:cubicBezTo>
                      <a:pt x="65562" y="1322600"/>
                      <a:pt x="75849" y="1315468"/>
                      <a:pt x="85039" y="1308061"/>
                    </a:cubicBezTo>
                    <a:cubicBezTo>
                      <a:pt x="89428" y="1304632"/>
                      <a:pt x="93955" y="1301341"/>
                      <a:pt x="98618" y="1298049"/>
                    </a:cubicBezTo>
                    <a:cubicBezTo>
                      <a:pt x="95326" y="1294071"/>
                      <a:pt x="92583" y="1289819"/>
                      <a:pt x="91211" y="1284607"/>
                    </a:cubicBezTo>
                    <a:cubicBezTo>
                      <a:pt x="88743" y="1275691"/>
                      <a:pt x="88194" y="1267325"/>
                      <a:pt x="89017" y="1257998"/>
                    </a:cubicBezTo>
                    <a:cubicBezTo>
                      <a:pt x="90114" y="1243733"/>
                      <a:pt x="99304" y="1230291"/>
                      <a:pt x="108356" y="1219730"/>
                    </a:cubicBezTo>
                    <a:cubicBezTo>
                      <a:pt x="115214" y="1211775"/>
                      <a:pt x="123033" y="1204917"/>
                      <a:pt x="131125" y="1198471"/>
                    </a:cubicBezTo>
                    <a:cubicBezTo>
                      <a:pt x="122484" y="1196550"/>
                      <a:pt x="113980" y="1194081"/>
                      <a:pt x="105476" y="1190927"/>
                    </a:cubicBezTo>
                    <a:cubicBezTo>
                      <a:pt x="77770" y="1180502"/>
                      <a:pt x="48143" y="1151013"/>
                      <a:pt x="58704" y="1119055"/>
                    </a:cubicBezTo>
                    <a:cubicBezTo>
                      <a:pt x="60076" y="1114803"/>
                      <a:pt x="62133" y="1110825"/>
                      <a:pt x="64465" y="1107122"/>
                    </a:cubicBezTo>
                    <a:cubicBezTo>
                      <a:pt x="55138" y="1105750"/>
                      <a:pt x="45949" y="1103693"/>
                      <a:pt x="37033" y="1100538"/>
                    </a:cubicBezTo>
                    <a:cubicBezTo>
                      <a:pt x="23866" y="1095875"/>
                      <a:pt x="11384" y="1088194"/>
                      <a:pt x="5761" y="1074889"/>
                    </a:cubicBezTo>
                    <a:cubicBezTo>
                      <a:pt x="3155" y="1068854"/>
                      <a:pt x="1646" y="1061036"/>
                      <a:pt x="2743" y="1054453"/>
                    </a:cubicBezTo>
                    <a:cubicBezTo>
                      <a:pt x="3292" y="1051024"/>
                      <a:pt x="3703" y="1047320"/>
                      <a:pt x="5212" y="1044166"/>
                    </a:cubicBezTo>
                    <a:cubicBezTo>
                      <a:pt x="7544" y="1038953"/>
                      <a:pt x="10013" y="1034838"/>
                      <a:pt x="13167" y="1030175"/>
                    </a:cubicBezTo>
                    <a:cubicBezTo>
                      <a:pt x="17419" y="1024140"/>
                      <a:pt x="24277" y="1019477"/>
                      <a:pt x="30175" y="1015362"/>
                    </a:cubicBezTo>
                    <a:cubicBezTo>
                      <a:pt x="34564" y="1012070"/>
                      <a:pt x="39228" y="1009327"/>
                      <a:pt x="43891" y="1006447"/>
                    </a:cubicBezTo>
                    <a:cubicBezTo>
                      <a:pt x="50886" y="1002332"/>
                      <a:pt x="58019" y="998217"/>
                      <a:pt x="65288" y="994376"/>
                    </a:cubicBezTo>
                    <a:cubicBezTo>
                      <a:pt x="84079" y="984226"/>
                      <a:pt x="103419" y="975311"/>
                      <a:pt x="123033" y="966944"/>
                    </a:cubicBezTo>
                    <a:cubicBezTo>
                      <a:pt x="112883" y="963790"/>
                      <a:pt x="103281" y="959264"/>
                      <a:pt x="94778" y="952680"/>
                    </a:cubicBezTo>
                    <a:cubicBezTo>
                      <a:pt x="84765" y="944999"/>
                      <a:pt x="77907" y="931832"/>
                      <a:pt x="79416" y="919075"/>
                    </a:cubicBezTo>
                    <a:cubicBezTo>
                      <a:pt x="81199" y="904674"/>
                      <a:pt x="90526" y="894387"/>
                      <a:pt x="101087" y="885197"/>
                    </a:cubicBezTo>
                    <a:cubicBezTo>
                      <a:pt x="112060" y="875733"/>
                      <a:pt x="125501" y="868875"/>
                      <a:pt x="138669" y="862703"/>
                    </a:cubicBezTo>
                    <a:cubicBezTo>
                      <a:pt x="117546" y="855022"/>
                      <a:pt x="98892" y="841855"/>
                      <a:pt x="97384" y="817714"/>
                    </a:cubicBezTo>
                    <a:cubicBezTo>
                      <a:pt x="96423" y="803587"/>
                      <a:pt x="101773" y="789322"/>
                      <a:pt x="113157" y="780407"/>
                    </a:cubicBezTo>
                    <a:cubicBezTo>
                      <a:pt x="122484" y="773000"/>
                      <a:pt x="133457" y="768062"/>
                      <a:pt x="144704" y="763947"/>
                    </a:cubicBezTo>
                    <a:cubicBezTo>
                      <a:pt x="143607" y="763399"/>
                      <a:pt x="142509" y="762850"/>
                      <a:pt x="141412" y="762302"/>
                    </a:cubicBezTo>
                    <a:cubicBezTo>
                      <a:pt x="128382" y="755306"/>
                      <a:pt x="114940" y="745294"/>
                      <a:pt x="108905" y="731166"/>
                    </a:cubicBezTo>
                    <a:cubicBezTo>
                      <a:pt x="103693" y="718822"/>
                      <a:pt x="102870" y="704557"/>
                      <a:pt x="110002" y="692624"/>
                    </a:cubicBezTo>
                    <a:cubicBezTo>
                      <a:pt x="117272" y="680280"/>
                      <a:pt x="127010" y="671502"/>
                      <a:pt x="138806" y="663547"/>
                    </a:cubicBezTo>
                    <a:cubicBezTo>
                      <a:pt x="143881" y="660118"/>
                      <a:pt x="149642" y="657374"/>
                      <a:pt x="155265" y="654768"/>
                    </a:cubicBezTo>
                    <a:cubicBezTo>
                      <a:pt x="151562" y="653397"/>
                      <a:pt x="147721" y="651888"/>
                      <a:pt x="144018" y="650242"/>
                    </a:cubicBezTo>
                    <a:cubicBezTo>
                      <a:pt x="131262" y="644755"/>
                      <a:pt x="118232" y="635840"/>
                      <a:pt x="110825" y="623907"/>
                    </a:cubicBezTo>
                    <a:cubicBezTo>
                      <a:pt x="106848" y="617598"/>
                      <a:pt x="104927" y="611563"/>
                      <a:pt x="103556" y="604293"/>
                    </a:cubicBezTo>
                    <a:cubicBezTo>
                      <a:pt x="102184" y="597435"/>
                      <a:pt x="104379" y="590440"/>
                      <a:pt x="106710" y="584131"/>
                    </a:cubicBezTo>
                    <a:cubicBezTo>
                      <a:pt x="108631" y="579056"/>
                      <a:pt x="112746" y="574667"/>
                      <a:pt x="116449" y="570826"/>
                    </a:cubicBezTo>
                    <a:cubicBezTo>
                      <a:pt x="121524" y="565751"/>
                      <a:pt x="128382" y="562459"/>
                      <a:pt x="134828" y="559442"/>
                    </a:cubicBezTo>
                    <a:cubicBezTo>
                      <a:pt x="137983" y="558071"/>
                      <a:pt x="141275" y="556836"/>
                      <a:pt x="144704" y="555876"/>
                    </a:cubicBezTo>
                    <a:cubicBezTo>
                      <a:pt x="141961" y="552310"/>
                      <a:pt x="139903" y="548332"/>
                      <a:pt x="138532" y="544080"/>
                    </a:cubicBezTo>
                    <a:cubicBezTo>
                      <a:pt x="135651" y="534753"/>
                      <a:pt x="135926" y="524603"/>
                      <a:pt x="142784" y="517197"/>
                    </a:cubicBezTo>
                    <a:cubicBezTo>
                      <a:pt x="155402" y="503481"/>
                      <a:pt x="175016" y="503343"/>
                      <a:pt x="192435" y="502795"/>
                    </a:cubicBezTo>
                    <a:cubicBezTo>
                      <a:pt x="201214" y="502521"/>
                      <a:pt x="209992" y="502384"/>
                      <a:pt x="218770" y="502521"/>
                    </a:cubicBezTo>
                    <a:cubicBezTo>
                      <a:pt x="217810" y="501560"/>
                      <a:pt x="216850" y="500463"/>
                      <a:pt x="216027" y="499503"/>
                    </a:cubicBezTo>
                    <a:cubicBezTo>
                      <a:pt x="209443" y="492234"/>
                      <a:pt x="202860" y="484827"/>
                      <a:pt x="196962" y="477009"/>
                    </a:cubicBezTo>
                    <a:cubicBezTo>
                      <a:pt x="187909" y="464939"/>
                      <a:pt x="180503" y="451497"/>
                      <a:pt x="183794" y="435998"/>
                    </a:cubicBezTo>
                    <a:cubicBezTo>
                      <a:pt x="185166" y="429414"/>
                      <a:pt x="188046" y="422693"/>
                      <a:pt x="193533" y="418304"/>
                    </a:cubicBezTo>
                    <a:cubicBezTo>
                      <a:pt x="199979" y="413230"/>
                      <a:pt x="206975" y="410898"/>
                      <a:pt x="215067" y="410075"/>
                    </a:cubicBezTo>
                    <a:cubicBezTo>
                      <a:pt x="232075" y="408429"/>
                      <a:pt x="247437" y="415698"/>
                      <a:pt x="262250" y="423242"/>
                    </a:cubicBezTo>
                    <a:cubicBezTo>
                      <a:pt x="278984" y="431609"/>
                      <a:pt x="295580" y="440524"/>
                      <a:pt x="312313" y="449165"/>
                    </a:cubicBezTo>
                    <a:cubicBezTo>
                      <a:pt x="311490" y="448754"/>
                      <a:pt x="310667" y="448343"/>
                      <a:pt x="309845" y="447931"/>
                    </a:cubicBezTo>
                    <a:cubicBezTo>
                      <a:pt x="311902" y="449028"/>
                      <a:pt x="313959" y="449988"/>
                      <a:pt x="316017" y="451086"/>
                    </a:cubicBezTo>
                    <a:cubicBezTo>
                      <a:pt x="316291" y="451223"/>
                      <a:pt x="316703" y="451360"/>
                      <a:pt x="316977" y="451497"/>
                    </a:cubicBezTo>
                    <a:cubicBezTo>
                      <a:pt x="317800" y="451908"/>
                      <a:pt x="318623" y="452320"/>
                      <a:pt x="319446" y="452731"/>
                    </a:cubicBezTo>
                    <a:cubicBezTo>
                      <a:pt x="319857" y="453006"/>
                      <a:pt x="320132" y="453143"/>
                      <a:pt x="320543" y="453280"/>
                    </a:cubicBezTo>
                    <a:cubicBezTo>
                      <a:pt x="315742" y="443679"/>
                      <a:pt x="310942" y="433941"/>
                      <a:pt x="306416" y="424202"/>
                    </a:cubicBezTo>
                    <a:cubicBezTo>
                      <a:pt x="302026" y="414738"/>
                      <a:pt x="297912" y="405000"/>
                      <a:pt x="294071" y="395261"/>
                    </a:cubicBezTo>
                    <a:cubicBezTo>
                      <a:pt x="287076" y="377293"/>
                      <a:pt x="279669" y="354525"/>
                      <a:pt x="291602" y="336968"/>
                    </a:cubicBezTo>
                    <a:cubicBezTo>
                      <a:pt x="304221" y="318315"/>
                      <a:pt x="329596" y="317218"/>
                      <a:pt x="348935" y="324761"/>
                    </a:cubicBezTo>
                    <a:cubicBezTo>
                      <a:pt x="359771" y="328876"/>
                      <a:pt x="370195" y="334363"/>
                      <a:pt x="380070" y="340535"/>
                    </a:cubicBezTo>
                    <a:cubicBezTo>
                      <a:pt x="377739" y="331482"/>
                      <a:pt x="375681" y="322155"/>
                      <a:pt x="373898" y="312965"/>
                    </a:cubicBezTo>
                    <a:cubicBezTo>
                      <a:pt x="371978" y="302541"/>
                      <a:pt x="370332" y="292254"/>
                      <a:pt x="369783" y="281556"/>
                    </a:cubicBezTo>
                    <a:cubicBezTo>
                      <a:pt x="369098" y="268388"/>
                      <a:pt x="373761" y="255770"/>
                      <a:pt x="381442" y="245345"/>
                    </a:cubicBezTo>
                    <a:cubicBezTo>
                      <a:pt x="388163" y="236156"/>
                      <a:pt x="399410" y="230532"/>
                      <a:pt x="410657" y="230532"/>
                    </a:cubicBezTo>
                    <a:cubicBezTo>
                      <a:pt x="423413" y="230532"/>
                      <a:pt x="435895" y="236567"/>
                      <a:pt x="446044" y="243974"/>
                    </a:cubicBezTo>
                    <a:cubicBezTo>
                      <a:pt x="449748" y="246717"/>
                      <a:pt x="453177" y="249735"/>
                      <a:pt x="456606" y="252752"/>
                    </a:cubicBezTo>
                    <a:cubicBezTo>
                      <a:pt x="455508" y="245071"/>
                      <a:pt x="454548" y="237527"/>
                      <a:pt x="453863" y="229846"/>
                    </a:cubicBezTo>
                    <a:cubicBezTo>
                      <a:pt x="452354" y="215033"/>
                      <a:pt x="451942" y="200632"/>
                      <a:pt x="453451" y="185818"/>
                    </a:cubicBezTo>
                    <a:cubicBezTo>
                      <a:pt x="454823" y="171005"/>
                      <a:pt x="460858" y="156191"/>
                      <a:pt x="472516" y="146591"/>
                    </a:cubicBezTo>
                    <a:cubicBezTo>
                      <a:pt x="486781" y="134657"/>
                      <a:pt x="504337" y="132188"/>
                      <a:pt x="522305" y="134657"/>
                    </a:cubicBezTo>
                    <a:cubicBezTo>
                      <a:pt x="536982" y="136715"/>
                      <a:pt x="549874" y="145356"/>
                      <a:pt x="560985" y="154683"/>
                    </a:cubicBezTo>
                    <a:cubicBezTo>
                      <a:pt x="562356" y="155780"/>
                      <a:pt x="563590" y="156878"/>
                      <a:pt x="564825" y="157975"/>
                    </a:cubicBezTo>
                    <a:cubicBezTo>
                      <a:pt x="564825" y="157289"/>
                      <a:pt x="564825" y="156466"/>
                      <a:pt x="564962" y="155780"/>
                    </a:cubicBezTo>
                    <a:cubicBezTo>
                      <a:pt x="566471" y="131366"/>
                      <a:pt x="567568" y="106677"/>
                      <a:pt x="579775" y="84869"/>
                    </a:cubicBezTo>
                    <a:cubicBezTo>
                      <a:pt x="587731" y="70604"/>
                      <a:pt x="601858" y="61963"/>
                      <a:pt x="616946" y="56750"/>
                    </a:cubicBezTo>
                    <a:cubicBezTo>
                      <a:pt x="632445" y="51538"/>
                      <a:pt x="650824" y="54830"/>
                      <a:pt x="666049" y="59494"/>
                    </a:cubicBezTo>
                    <a:cubicBezTo>
                      <a:pt x="669478" y="60591"/>
                      <a:pt x="672770" y="61825"/>
                      <a:pt x="675787" y="63334"/>
                    </a:cubicBezTo>
                    <a:cubicBezTo>
                      <a:pt x="681137" y="49481"/>
                      <a:pt x="690326" y="37823"/>
                      <a:pt x="705414" y="33571"/>
                    </a:cubicBezTo>
                    <a:cubicBezTo>
                      <a:pt x="736275" y="24792"/>
                      <a:pt x="763296" y="52361"/>
                      <a:pt x="780166" y="74718"/>
                    </a:cubicBezTo>
                    <a:cubicBezTo>
                      <a:pt x="780852" y="75541"/>
                      <a:pt x="781401" y="76364"/>
                      <a:pt x="782086" y="77324"/>
                    </a:cubicBezTo>
                    <a:cubicBezTo>
                      <a:pt x="783458" y="72935"/>
                      <a:pt x="784830" y="68409"/>
                      <a:pt x="786475" y="64020"/>
                    </a:cubicBezTo>
                    <a:cubicBezTo>
                      <a:pt x="794980" y="40154"/>
                      <a:pt x="807598" y="14368"/>
                      <a:pt x="832424" y="3807"/>
                    </a:cubicBezTo>
                    <a:cubicBezTo>
                      <a:pt x="844631" y="-1268"/>
                      <a:pt x="859856" y="-1405"/>
                      <a:pt x="872063" y="4218"/>
                    </a:cubicBezTo>
                    <a:cubicBezTo>
                      <a:pt x="887700" y="11351"/>
                      <a:pt x="899770" y="22872"/>
                      <a:pt x="910194" y="36451"/>
                    </a:cubicBezTo>
                    <a:cubicBezTo>
                      <a:pt x="912800" y="39743"/>
                      <a:pt x="914995" y="43172"/>
                      <a:pt x="917052" y="46738"/>
                    </a:cubicBezTo>
                    <a:cubicBezTo>
                      <a:pt x="920207" y="45092"/>
                      <a:pt x="923498" y="43720"/>
                      <a:pt x="926927" y="42760"/>
                    </a:cubicBezTo>
                    <a:cubicBezTo>
                      <a:pt x="937900" y="39743"/>
                      <a:pt x="951342" y="40017"/>
                      <a:pt x="961217" y="46463"/>
                    </a:cubicBezTo>
                    <a:cubicBezTo>
                      <a:pt x="969447" y="52087"/>
                      <a:pt x="976579" y="58808"/>
                      <a:pt x="981654" y="67586"/>
                    </a:cubicBezTo>
                    <a:cubicBezTo>
                      <a:pt x="988238" y="79108"/>
                      <a:pt x="991256" y="91589"/>
                      <a:pt x="993450" y="104482"/>
                    </a:cubicBezTo>
                    <a:cubicBezTo>
                      <a:pt x="995919" y="98585"/>
                      <a:pt x="998525" y="92686"/>
                      <a:pt x="1001543" y="86926"/>
                    </a:cubicBezTo>
                    <a:cubicBezTo>
                      <a:pt x="1007303" y="75679"/>
                      <a:pt x="1014024" y="65117"/>
                      <a:pt x="1021431" y="54967"/>
                    </a:cubicBezTo>
                    <a:cubicBezTo>
                      <a:pt x="1027329" y="46875"/>
                      <a:pt x="1035558" y="41252"/>
                      <a:pt x="1045022" y="38097"/>
                    </a:cubicBezTo>
                    <a:cubicBezTo>
                      <a:pt x="1054212" y="35079"/>
                      <a:pt x="1066145" y="38508"/>
                      <a:pt x="1073552" y="44132"/>
                    </a:cubicBezTo>
                    <a:cubicBezTo>
                      <a:pt x="1086719" y="54144"/>
                      <a:pt x="1093303" y="69369"/>
                      <a:pt x="1096320" y="85280"/>
                    </a:cubicBezTo>
                    <a:cubicBezTo>
                      <a:pt x="1097966" y="83222"/>
                      <a:pt x="1099749" y="81302"/>
                      <a:pt x="1101532" y="79382"/>
                    </a:cubicBezTo>
                    <a:cubicBezTo>
                      <a:pt x="1108253" y="71975"/>
                      <a:pt x="1115522" y="64431"/>
                      <a:pt x="1124849" y="60454"/>
                    </a:cubicBezTo>
                    <a:cubicBezTo>
                      <a:pt x="1134588" y="56339"/>
                      <a:pt x="1145286" y="54144"/>
                      <a:pt x="1155573" y="57025"/>
                    </a:cubicBezTo>
                    <a:cubicBezTo>
                      <a:pt x="1174638" y="62374"/>
                      <a:pt x="1182731" y="80891"/>
                      <a:pt x="1187120" y="98996"/>
                    </a:cubicBezTo>
                    <a:cubicBezTo>
                      <a:pt x="1195212" y="91040"/>
                      <a:pt x="1204402" y="84320"/>
                      <a:pt x="1215238" y="79382"/>
                    </a:cubicBezTo>
                    <a:cubicBezTo>
                      <a:pt x="1225799" y="74582"/>
                      <a:pt x="1239789" y="73759"/>
                      <a:pt x="1250899" y="77050"/>
                    </a:cubicBezTo>
                    <a:cubicBezTo>
                      <a:pt x="1256934" y="78833"/>
                      <a:pt x="1262284" y="81028"/>
                      <a:pt x="1267770" y="84046"/>
                    </a:cubicBezTo>
                    <a:cubicBezTo>
                      <a:pt x="1273394" y="87200"/>
                      <a:pt x="1277783" y="92275"/>
                      <a:pt x="1281623" y="97213"/>
                    </a:cubicBezTo>
                    <a:cubicBezTo>
                      <a:pt x="1289716" y="107363"/>
                      <a:pt x="1293968" y="121079"/>
                      <a:pt x="1296437" y="133560"/>
                    </a:cubicBezTo>
                    <a:cubicBezTo>
                      <a:pt x="1296985" y="136715"/>
                      <a:pt x="1297534" y="139869"/>
                      <a:pt x="1297945" y="142887"/>
                    </a:cubicBezTo>
                    <a:cubicBezTo>
                      <a:pt x="1305352" y="137675"/>
                      <a:pt x="1313444" y="133697"/>
                      <a:pt x="1322360" y="132463"/>
                    </a:cubicBezTo>
                    <a:cubicBezTo>
                      <a:pt x="1335253" y="130817"/>
                      <a:pt x="1348420" y="132600"/>
                      <a:pt x="1359804" y="138910"/>
                    </a:cubicBezTo>
                    <a:cubicBezTo>
                      <a:pt x="1371463" y="145493"/>
                      <a:pt x="1382710" y="155094"/>
                      <a:pt x="1389843" y="166478"/>
                    </a:cubicBezTo>
                    <a:cubicBezTo>
                      <a:pt x="1404519" y="190070"/>
                      <a:pt x="1407673" y="218600"/>
                      <a:pt x="1406713" y="246032"/>
                    </a:cubicBezTo>
                    <a:cubicBezTo>
                      <a:pt x="1415354" y="243288"/>
                      <a:pt x="1424544" y="241916"/>
                      <a:pt x="1433322" y="242877"/>
                    </a:cubicBezTo>
                    <a:cubicBezTo>
                      <a:pt x="1446215" y="244248"/>
                      <a:pt x="1456914" y="249323"/>
                      <a:pt x="1467475" y="256593"/>
                    </a:cubicBezTo>
                    <a:cubicBezTo>
                      <a:pt x="1477488" y="263451"/>
                      <a:pt x="1485169" y="274012"/>
                      <a:pt x="1491204" y="284299"/>
                    </a:cubicBezTo>
                    <a:cubicBezTo>
                      <a:pt x="1498885" y="297192"/>
                      <a:pt x="1503548" y="312142"/>
                      <a:pt x="1506429" y="326819"/>
                    </a:cubicBezTo>
                    <a:cubicBezTo>
                      <a:pt x="1509035" y="340946"/>
                      <a:pt x="1510543" y="355348"/>
                      <a:pt x="1510818" y="369750"/>
                    </a:cubicBezTo>
                    <a:cubicBezTo>
                      <a:pt x="1511366" y="369476"/>
                      <a:pt x="1511915" y="369201"/>
                      <a:pt x="1512464" y="368927"/>
                    </a:cubicBezTo>
                    <a:cubicBezTo>
                      <a:pt x="1525494" y="363029"/>
                      <a:pt x="1540307" y="359874"/>
                      <a:pt x="1554572" y="360971"/>
                    </a:cubicBezTo>
                    <a:cubicBezTo>
                      <a:pt x="1569111" y="362069"/>
                      <a:pt x="1582689" y="367692"/>
                      <a:pt x="1593799" y="377156"/>
                    </a:cubicBezTo>
                    <a:cubicBezTo>
                      <a:pt x="1604361" y="386209"/>
                      <a:pt x="1612453" y="397730"/>
                      <a:pt x="1619037" y="410075"/>
                    </a:cubicBezTo>
                    <a:cubicBezTo>
                      <a:pt x="1626718" y="424476"/>
                      <a:pt x="1629050" y="440524"/>
                      <a:pt x="1628912" y="456709"/>
                    </a:cubicBezTo>
                    <a:cubicBezTo>
                      <a:pt x="1628912" y="472208"/>
                      <a:pt x="1625621" y="487707"/>
                      <a:pt x="1621506" y="502658"/>
                    </a:cubicBezTo>
                    <a:cubicBezTo>
                      <a:pt x="1617802" y="515962"/>
                      <a:pt x="1613002" y="529404"/>
                      <a:pt x="1607104" y="542023"/>
                    </a:cubicBezTo>
                    <a:cubicBezTo>
                      <a:pt x="1603126" y="550664"/>
                      <a:pt x="1599012" y="559030"/>
                      <a:pt x="1594897" y="567535"/>
                    </a:cubicBezTo>
                    <a:cubicBezTo>
                      <a:pt x="1595994" y="567397"/>
                      <a:pt x="1597091" y="567397"/>
                      <a:pt x="1598326" y="567260"/>
                    </a:cubicBezTo>
                    <a:cubicBezTo>
                      <a:pt x="1610807" y="566711"/>
                      <a:pt x="1623700" y="568358"/>
                      <a:pt x="1635908" y="570689"/>
                    </a:cubicBezTo>
                    <a:cubicBezTo>
                      <a:pt x="1647566" y="573021"/>
                      <a:pt x="1659499" y="576313"/>
                      <a:pt x="1669923" y="582348"/>
                    </a:cubicBezTo>
                    <a:cubicBezTo>
                      <a:pt x="1679799" y="587971"/>
                      <a:pt x="1689126" y="595515"/>
                      <a:pt x="1695161" y="605528"/>
                    </a:cubicBezTo>
                    <a:cubicBezTo>
                      <a:pt x="1698727" y="611426"/>
                      <a:pt x="1701196" y="617461"/>
                      <a:pt x="1703253" y="624044"/>
                    </a:cubicBezTo>
                    <a:cubicBezTo>
                      <a:pt x="1705173" y="629805"/>
                      <a:pt x="1705311" y="636389"/>
                      <a:pt x="1705585" y="642424"/>
                    </a:cubicBezTo>
                    <a:cubicBezTo>
                      <a:pt x="1705859" y="654219"/>
                      <a:pt x="1702704" y="666564"/>
                      <a:pt x="1698453" y="677400"/>
                    </a:cubicBezTo>
                    <a:cubicBezTo>
                      <a:pt x="1693789" y="689332"/>
                      <a:pt x="1688028" y="700717"/>
                      <a:pt x="1681308" y="711690"/>
                    </a:cubicBezTo>
                    <a:cubicBezTo>
                      <a:pt x="1681033" y="712101"/>
                      <a:pt x="1680896" y="712376"/>
                      <a:pt x="1680622" y="712650"/>
                    </a:cubicBezTo>
                    <a:cubicBezTo>
                      <a:pt x="1700098" y="714570"/>
                      <a:pt x="1718478" y="721154"/>
                      <a:pt x="1732331" y="736515"/>
                    </a:cubicBezTo>
                    <a:cubicBezTo>
                      <a:pt x="1746870" y="752701"/>
                      <a:pt x="1752219" y="776155"/>
                      <a:pt x="1746321" y="797140"/>
                    </a:cubicBezTo>
                    <a:cubicBezTo>
                      <a:pt x="1740286" y="818675"/>
                      <a:pt x="1727805" y="838014"/>
                      <a:pt x="1713129" y="854610"/>
                    </a:cubicBezTo>
                    <a:cubicBezTo>
                      <a:pt x="1711894" y="855982"/>
                      <a:pt x="1710523" y="857353"/>
                      <a:pt x="1709151" y="858725"/>
                    </a:cubicBezTo>
                    <a:cubicBezTo>
                      <a:pt x="1719575" y="862703"/>
                      <a:pt x="1729588" y="867778"/>
                      <a:pt x="1738778" y="873813"/>
                    </a:cubicBezTo>
                    <a:cubicBezTo>
                      <a:pt x="1750848" y="881768"/>
                      <a:pt x="1761135" y="891781"/>
                      <a:pt x="1768678" y="904262"/>
                    </a:cubicBezTo>
                    <a:cubicBezTo>
                      <a:pt x="1771970" y="909611"/>
                      <a:pt x="1774028" y="915784"/>
                      <a:pt x="1775811" y="921681"/>
                    </a:cubicBezTo>
                    <a:cubicBezTo>
                      <a:pt x="1777868" y="928403"/>
                      <a:pt x="1779103" y="936495"/>
                      <a:pt x="1777868" y="943490"/>
                    </a:cubicBezTo>
                    <a:cubicBezTo>
                      <a:pt x="1776771" y="949936"/>
                      <a:pt x="1775262" y="956520"/>
                      <a:pt x="1771696" y="962281"/>
                    </a:cubicBezTo>
                    <a:cubicBezTo>
                      <a:pt x="1768267" y="968042"/>
                      <a:pt x="1764564" y="972980"/>
                      <a:pt x="1759900" y="977780"/>
                    </a:cubicBezTo>
                    <a:cubicBezTo>
                      <a:pt x="1757294" y="980386"/>
                      <a:pt x="1754551" y="982855"/>
                      <a:pt x="1751533" y="985187"/>
                    </a:cubicBezTo>
                    <a:cubicBezTo>
                      <a:pt x="1773068" y="993005"/>
                      <a:pt x="1795287" y="1005075"/>
                      <a:pt x="1804340" y="1026746"/>
                    </a:cubicBezTo>
                    <a:cubicBezTo>
                      <a:pt x="1808866" y="1037308"/>
                      <a:pt x="1809964" y="1051572"/>
                      <a:pt x="1806397" y="1062682"/>
                    </a:cubicBezTo>
                    <a:cubicBezTo>
                      <a:pt x="1802831" y="1073792"/>
                      <a:pt x="1797071" y="1082708"/>
                      <a:pt x="1788841" y="1090663"/>
                    </a:cubicBezTo>
                    <a:cubicBezTo>
                      <a:pt x="1798991" y="1097932"/>
                      <a:pt x="1808866" y="1107670"/>
                      <a:pt x="1813530" y="1119466"/>
                    </a:cubicBezTo>
                    <a:cubicBezTo>
                      <a:pt x="1818468" y="1131673"/>
                      <a:pt x="1819428" y="1144018"/>
                      <a:pt x="1815313" y="1156774"/>
                    </a:cubicBezTo>
                    <a:cubicBezTo>
                      <a:pt x="1808866" y="1176525"/>
                      <a:pt x="1795150" y="1191750"/>
                      <a:pt x="1778828" y="1203820"/>
                    </a:cubicBezTo>
                    <a:cubicBezTo>
                      <a:pt x="1788978" y="1208072"/>
                      <a:pt x="1798716" y="1213146"/>
                      <a:pt x="1808455" y="1218084"/>
                    </a:cubicBezTo>
                    <a:cubicBezTo>
                      <a:pt x="1824503" y="1226177"/>
                      <a:pt x="1839727" y="1236875"/>
                      <a:pt x="1852895" y="1249082"/>
                    </a:cubicBezTo>
                    <a:cubicBezTo>
                      <a:pt x="1865239" y="1260741"/>
                      <a:pt x="1874154" y="1276103"/>
                      <a:pt x="1876486" y="1292974"/>
                    </a:cubicBezTo>
                    <a:cubicBezTo>
                      <a:pt x="1878544" y="1308336"/>
                      <a:pt x="1871823" y="1323423"/>
                      <a:pt x="1862770" y="1335356"/>
                    </a:cubicBezTo>
                    <a:cubicBezTo>
                      <a:pt x="1857147" y="1342900"/>
                      <a:pt x="1848917" y="1348935"/>
                      <a:pt x="1841236" y="1354422"/>
                    </a:cubicBezTo>
                    <a:cubicBezTo>
                      <a:pt x="1835750" y="1358399"/>
                      <a:pt x="1829989" y="1361828"/>
                      <a:pt x="1823954" y="1364709"/>
                    </a:cubicBezTo>
                    <a:cubicBezTo>
                      <a:pt x="1835338" y="1370880"/>
                      <a:pt x="1846311" y="1377876"/>
                      <a:pt x="1856598" y="1385968"/>
                    </a:cubicBezTo>
                    <a:cubicBezTo>
                      <a:pt x="1862907" y="1391043"/>
                      <a:pt x="1869765" y="1396804"/>
                      <a:pt x="1874566" y="1403387"/>
                    </a:cubicBezTo>
                    <a:cubicBezTo>
                      <a:pt x="1879641" y="1410383"/>
                      <a:pt x="1883070" y="1417103"/>
                      <a:pt x="1885676" y="1425333"/>
                    </a:cubicBezTo>
                    <a:cubicBezTo>
                      <a:pt x="1887870" y="1432191"/>
                      <a:pt x="1887322" y="1440969"/>
                      <a:pt x="1885402" y="1447827"/>
                    </a:cubicBezTo>
                    <a:cubicBezTo>
                      <a:pt x="1883344" y="1455646"/>
                      <a:pt x="1878681" y="1461818"/>
                      <a:pt x="1873332" y="1467715"/>
                    </a:cubicBezTo>
                    <a:cubicBezTo>
                      <a:pt x="1866199" y="1475808"/>
                      <a:pt x="1855638" y="1480197"/>
                      <a:pt x="1846037" y="1484175"/>
                    </a:cubicBezTo>
                    <a:cubicBezTo>
                      <a:pt x="1840687" y="1486369"/>
                      <a:pt x="1835064" y="1488153"/>
                      <a:pt x="1829577" y="1489798"/>
                    </a:cubicBezTo>
                    <a:cubicBezTo>
                      <a:pt x="1832184" y="1491856"/>
                      <a:pt x="1834652" y="1493913"/>
                      <a:pt x="1836984" y="1496108"/>
                    </a:cubicBezTo>
                    <a:cubicBezTo>
                      <a:pt x="1849466" y="1507081"/>
                      <a:pt x="1860713" y="1519425"/>
                      <a:pt x="1868531" y="1534238"/>
                    </a:cubicBezTo>
                    <a:cubicBezTo>
                      <a:pt x="1877172" y="1550286"/>
                      <a:pt x="1879229" y="1567842"/>
                      <a:pt x="1874429" y="1585399"/>
                    </a:cubicBezTo>
                    <a:cubicBezTo>
                      <a:pt x="1872371" y="1592668"/>
                      <a:pt x="1867571" y="1598840"/>
                      <a:pt x="1863182" y="1604875"/>
                    </a:cubicBezTo>
                    <a:cubicBezTo>
                      <a:pt x="1858518" y="1611048"/>
                      <a:pt x="1852758" y="1616534"/>
                      <a:pt x="1846448" y="1620923"/>
                    </a:cubicBezTo>
                    <a:cubicBezTo>
                      <a:pt x="1835201" y="1628742"/>
                      <a:pt x="1821759" y="1632582"/>
                      <a:pt x="1808318" y="1634777"/>
                    </a:cubicBezTo>
                    <a:cubicBezTo>
                      <a:pt x="1815039" y="1640537"/>
                      <a:pt x="1821348" y="1646846"/>
                      <a:pt x="1827109" y="1653567"/>
                    </a:cubicBezTo>
                    <a:cubicBezTo>
                      <a:pt x="1837670" y="1665912"/>
                      <a:pt x="1843705" y="1682234"/>
                      <a:pt x="1839453" y="1698281"/>
                    </a:cubicBezTo>
                    <a:cubicBezTo>
                      <a:pt x="1836161" y="1710489"/>
                      <a:pt x="1826560" y="1721325"/>
                      <a:pt x="1815587" y="1727085"/>
                    </a:cubicBezTo>
                    <a:cubicBezTo>
                      <a:pt x="1804889" y="1732709"/>
                      <a:pt x="1792819" y="1735315"/>
                      <a:pt x="1781023" y="1737509"/>
                    </a:cubicBezTo>
                    <a:cubicBezTo>
                      <a:pt x="1778554" y="1737921"/>
                      <a:pt x="1775948" y="1738332"/>
                      <a:pt x="1773479" y="1738606"/>
                    </a:cubicBezTo>
                    <a:cubicBezTo>
                      <a:pt x="1775536" y="1742721"/>
                      <a:pt x="1777457" y="1746973"/>
                      <a:pt x="1779240" y="1751363"/>
                    </a:cubicBezTo>
                    <a:cubicBezTo>
                      <a:pt x="1786509" y="1768508"/>
                      <a:pt x="1790487" y="1787573"/>
                      <a:pt x="1793367" y="1805815"/>
                    </a:cubicBezTo>
                    <a:cubicBezTo>
                      <a:pt x="1795973" y="1822823"/>
                      <a:pt x="1795699" y="1841065"/>
                      <a:pt x="1791447" y="1857798"/>
                    </a:cubicBezTo>
                    <a:cubicBezTo>
                      <a:pt x="1789664" y="1865479"/>
                      <a:pt x="1786784" y="1872337"/>
                      <a:pt x="1783080" y="1879195"/>
                    </a:cubicBezTo>
                    <a:cubicBezTo>
                      <a:pt x="1778417" y="1887837"/>
                      <a:pt x="1771010" y="1894832"/>
                      <a:pt x="1763604" y="1901141"/>
                    </a:cubicBezTo>
                    <a:cubicBezTo>
                      <a:pt x="1752082" y="1911017"/>
                      <a:pt x="1735760" y="1914171"/>
                      <a:pt x="1721221" y="1912114"/>
                    </a:cubicBezTo>
                    <a:cubicBezTo>
                      <a:pt x="1712854" y="1910879"/>
                      <a:pt x="1705173" y="1907450"/>
                      <a:pt x="1698041" y="1903198"/>
                    </a:cubicBezTo>
                    <a:cubicBezTo>
                      <a:pt x="1698315" y="1906491"/>
                      <a:pt x="1698590" y="1909920"/>
                      <a:pt x="1698727" y="1913211"/>
                    </a:cubicBezTo>
                    <a:cubicBezTo>
                      <a:pt x="1699550" y="1930082"/>
                      <a:pt x="1696807" y="1947227"/>
                      <a:pt x="1690086" y="1962589"/>
                    </a:cubicBezTo>
                    <a:cubicBezTo>
                      <a:pt x="1683639" y="1977677"/>
                      <a:pt x="1669237" y="1990981"/>
                      <a:pt x="1652641" y="1993450"/>
                    </a:cubicBezTo>
                    <a:cubicBezTo>
                      <a:pt x="1648663" y="1993999"/>
                      <a:pt x="1644823" y="1994136"/>
                      <a:pt x="1641120" y="1993861"/>
                    </a:cubicBezTo>
                    <a:cubicBezTo>
                      <a:pt x="1641805" y="2002365"/>
                      <a:pt x="1642080" y="2011006"/>
                      <a:pt x="1641805" y="2019510"/>
                    </a:cubicBezTo>
                    <a:cubicBezTo>
                      <a:pt x="1641531" y="2028014"/>
                      <a:pt x="1640297" y="2036106"/>
                      <a:pt x="1638239" y="2044336"/>
                    </a:cubicBezTo>
                    <a:cubicBezTo>
                      <a:pt x="1636045" y="2053389"/>
                      <a:pt x="1631518" y="2061481"/>
                      <a:pt x="1626169" y="2069025"/>
                    </a:cubicBezTo>
                    <a:cubicBezTo>
                      <a:pt x="1617117" y="2081781"/>
                      <a:pt x="1601755" y="2087816"/>
                      <a:pt x="1586530" y="2087541"/>
                    </a:cubicBezTo>
                    <a:cubicBezTo>
                      <a:pt x="1571854" y="2087267"/>
                      <a:pt x="1558549" y="2078626"/>
                      <a:pt x="1547439" y="2069711"/>
                    </a:cubicBezTo>
                    <a:cubicBezTo>
                      <a:pt x="1542364" y="2065596"/>
                      <a:pt x="1537427" y="2061481"/>
                      <a:pt x="1532489" y="2057229"/>
                    </a:cubicBezTo>
                    <a:cubicBezTo>
                      <a:pt x="1532626" y="2061755"/>
                      <a:pt x="1532763" y="2066282"/>
                      <a:pt x="1532626" y="2070808"/>
                    </a:cubicBezTo>
                    <a:cubicBezTo>
                      <a:pt x="1532489" y="2079449"/>
                      <a:pt x="1531666" y="2087953"/>
                      <a:pt x="1529609" y="2096320"/>
                    </a:cubicBezTo>
                    <a:cubicBezTo>
                      <a:pt x="1527551" y="2105098"/>
                      <a:pt x="1524671" y="2114425"/>
                      <a:pt x="1518910" y="2121557"/>
                    </a:cubicBezTo>
                    <a:cubicBezTo>
                      <a:pt x="1514247" y="2127455"/>
                      <a:pt x="1509035" y="2132119"/>
                      <a:pt x="1502588" y="2136096"/>
                    </a:cubicBezTo>
                    <a:cubicBezTo>
                      <a:pt x="1495730" y="2140348"/>
                      <a:pt x="1487226" y="2141171"/>
                      <a:pt x="1479408" y="2141171"/>
                    </a:cubicBezTo>
                    <a:cubicBezTo>
                      <a:pt x="1471178" y="2141171"/>
                      <a:pt x="1463223" y="2138428"/>
                      <a:pt x="1455816" y="2134039"/>
                    </a:cubicBezTo>
                    <a:cubicBezTo>
                      <a:pt x="1454582" y="2138017"/>
                      <a:pt x="1453210" y="2141857"/>
                      <a:pt x="1451427" y="2145698"/>
                    </a:cubicBezTo>
                    <a:cubicBezTo>
                      <a:pt x="1448410" y="2152144"/>
                      <a:pt x="1444158" y="2157631"/>
                      <a:pt x="1439357" y="2162843"/>
                    </a:cubicBezTo>
                    <a:cubicBezTo>
                      <a:pt x="1435791" y="2166820"/>
                      <a:pt x="1430030" y="2170935"/>
                      <a:pt x="1424955" y="2172581"/>
                    </a:cubicBezTo>
                    <a:cubicBezTo>
                      <a:pt x="1419332" y="2174501"/>
                      <a:pt x="1413297" y="2176696"/>
                      <a:pt x="1407262" y="2176559"/>
                    </a:cubicBezTo>
                    <a:cubicBezTo>
                      <a:pt x="1393820" y="2176147"/>
                      <a:pt x="1381750" y="2171621"/>
                      <a:pt x="1370914" y="2163666"/>
                    </a:cubicBezTo>
                    <a:cubicBezTo>
                      <a:pt x="1362273" y="2157219"/>
                      <a:pt x="1354044" y="2149950"/>
                      <a:pt x="1346500" y="2142131"/>
                    </a:cubicBezTo>
                    <a:cubicBezTo>
                      <a:pt x="1344443" y="2150773"/>
                      <a:pt x="1341836" y="2159688"/>
                      <a:pt x="1337310" y="2167231"/>
                    </a:cubicBezTo>
                    <a:cubicBezTo>
                      <a:pt x="1329629" y="2179988"/>
                      <a:pt x="1319479" y="2190686"/>
                      <a:pt x="1304392" y="2193704"/>
                    </a:cubicBezTo>
                    <a:cubicBezTo>
                      <a:pt x="1289167" y="2196721"/>
                      <a:pt x="1274765" y="2191372"/>
                      <a:pt x="1263107" y="2181359"/>
                    </a:cubicBezTo>
                    <a:cubicBezTo>
                      <a:pt x="1255014" y="2174364"/>
                      <a:pt x="1248019" y="2165997"/>
                      <a:pt x="1241710" y="2157219"/>
                    </a:cubicBezTo>
                    <a:cubicBezTo>
                      <a:pt x="1239789" y="2160922"/>
                      <a:pt x="1237869" y="2164625"/>
                      <a:pt x="1235812" y="2168192"/>
                    </a:cubicBezTo>
                    <a:cubicBezTo>
                      <a:pt x="1229365" y="2179302"/>
                      <a:pt x="1220587" y="2188354"/>
                      <a:pt x="1209889" y="2195486"/>
                    </a:cubicBezTo>
                    <a:cubicBezTo>
                      <a:pt x="1200973" y="2201385"/>
                      <a:pt x="1188492" y="2203853"/>
                      <a:pt x="1177930" y="2202619"/>
                    </a:cubicBezTo>
                    <a:cubicBezTo>
                      <a:pt x="1167232" y="2201521"/>
                      <a:pt x="1156533" y="2197818"/>
                      <a:pt x="1148029" y="2191234"/>
                    </a:cubicBezTo>
                    <a:cubicBezTo>
                      <a:pt x="1142132" y="2186708"/>
                      <a:pt x="1136919" y="2181496"/>
                      <a:pt x="1132256" y="2175873"/>
                    </a:cubicBezTo>
                    <a:cubicBezTo>
                      <a:pt x="1131570" y="2178341"/>
                      <a:pt x="1130884" y="2180673"/>
                      <a:pt x="1130199" y="2183005"/>
                    </a:cubicBezTo>
                    <a:cubicBezTo>
                      <a:pt x="1125809" y="2197818"/>
                      <a:pt x="1119637" y="2212495"/>
                      <a:pt x="1110722" y="2225250"/>
                    </a:cubicBezTo>
                    <a:cubicBezTo>
                      <a:pt x="1102629" y="2236634"/>
                      <a:pt x="1092617" y="2245413"/>
                      <a:pt x="1079861" y="2250899"/>
                    </a:cubicBezTo>
                    <a:cubicBezTo>
                      <a:pt x="1074512" y="2253094"/>
                      <a:pt x="1069025" y="2254054"/>
                      <a:pt x="1063402" y="2254054"/>
                    </a:cubicBezTo>
                    <a:cubicBezTo>
                      <a:pt x="1055721" y="2254054"/>
                      <a:pt x="1048177" y="2252271"/>
                      <a:pt x="1041182" y="2249665"/>
                    </a:cubicBezTo>
                    <a:cubicBezTo>
                      <a:pt x="1028837" y="2245001"/>
                      <a:pt x="1018276" y="2234303"/>
                      <a:pt x="1011281" y="2223604"/>
                    </a:cubicBezTo>
                    <a:cubicBezTo>
                      <a:pt x="1006343" y="2216060"/>
                      <a:pt x="1002640" y="2208105"/>
                      <a:pt x="999622" y="2199876"/>
                    </a:cubicBezTo>
                    <a:cubicBezTo>
                      <a:pt x="995919" y="2202619"/>
                      <a:pt x="991941" y="2205088"/>
                      <a:pt x="987552" y="2207008"/>
                    </a:cubicBezTo>
                    <a:cubicBezTo>
                      <a:pt x="978500" y="2210849"/>
                      <a:pt x="966292" y="2210986"/>
                      <a:pt x="957377" y="2206597"/>
                    </a:cubicBezTo>
                    <a:cubicBezTo>
                      <a:pt x="953674" y="2204814"/>
                      <a:pt x="949970" y="2203030"/>
                      <a:pt x="946679" y="2200424"/>
                    </a:cubicBezTo>
                    <a:cubicBezTo>
                      <a:pt x="942289" y="2196995"/>
                      <a:pt x="938860" y="2192881"/>
                      <a:pt x="935294" y="2188628"/>
                    </a:cubicBezTo>
                    <a:cubicBezTo>
                      <a:pt x="928436" y="2179988"/>
                      <a:pt x="923498" y="2169152"/>
                      <a:pt x="919795" y="2158728"/>
                    </a:cubicBezTo>
                    <a:cubicBezTo>
                      <a:pt x="918149" y="2164214"/>
                      <a:pt x="916229" y="2169563"/>
                      <a:pt x="914446" y="2174912"/>
                    </a:cubicBezTo>
                    <a:cubicBezTo>
                      <a:pt x="911428" y="2183965"/>
                      <a:pt x="907999" y="2192881"/>
                      <a:pt x="904022" y="2201521"/>
                    </a:cubicBezTo>
                    <a:cubicBezTo>
                      <a:pt x="899907" y="2210300"/>
                      <a:pt x="894969" y="2219764"/>
                      <a:pt x="887700" y="2226485"/>
                    </a:cubicBezTo>
                    <a:cubicBezTo>
                      <a:pt x="881390" y="2232246"/>
                      <a:pt x="874669" y="2237595"/>
                      <a:pt x="866303" y="2239927"/>
                    </a:cubicBezTo>
                    <a:cubicBezTo>
                      <a:pt x="857662" y="2242258"/>
                      <a:pt x="848472" y="2242395"/>
                      <a:pt x="839831" y="2239927"/>
                    </a:cubicBezTo>
                    <a:cubicBezTo>
                      <a:pt x="834482" y="2238418"/>
                      <a:pt x="829818" y="2235949"/>
                      <a:pt x="825566" y="2232794"/>
                    </a:cubicBezTo>
                    <a:cubicBezTo>
                      <a:pt x="825155" y="2233205"/>
                      <a:pt x="824743" y="2233754"/>
                      <a:pt x="824332" y="2234166"/>
                    </a:cubicBezTo>
                    <a:cubicBezTo>
                      <a:pt x="818708" y="2240338"/>
                      <a:pt x="812262" y="2245962"/>
                      <a:pt x="804581" y="2249253"/>
                    </a:cubicBezTo>
                    <a:cubicBezTo>
                      <a:pt x="795940" y="2252956"/>
                      <a:pt x="785653" y="2255700"/>
                      <a:pt x="776188" y="2253917"/>
                    </a:cubicBezTo>
                    <a:cubicBezTo>
                      <a:pt x="771799" y="2253094"/>
                      <a:pt x="767548" y="2252545"/>
                      <a:pt x="763433" y="2250762"/>
                    </a:cubicBezTo>
                    <a:cubicBezTo>
                      <a:pt x="759318" y="2248979"/>
                      <a:pt x="755477" y="2247196"/>
                      <a:pt x="751637" y="2244864"/>
                    </a:cubicBezTo>
                    <a:cubicBezTo>
                      <a:pt x="744230" y="2240475"/>
                      <a:pt x="737509" y="2233754"/>
                      <a:pt x="732160" y="2227033"/>
                    </a:cubicBezTo>
                    <a:cubicBezTo>
                      <a:pt x="731337" y="2226073"/>
                      <a:pt x="730514" y="2225113"/>
                      <a:pt x="729829" y="2224016"/>
                    </a:cubicBezTo>
                    <a:cubicBezTo>
                      <a:pt x="717758" y="2242533"/>
                      <a:pt x="700476" y="2256797"/>
                      <a:pt x="676747" y="2256797"/>
                    </a:cubicBezTo>
                    <a:cubicBezTo>
                      <a:pt x="676336" y="2255700"/>
                      <a:pt x="675925" y="2255700"/>
                      <a:pt x="675650" y="225570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4" name="任意多边形: 形状 323"/>
              <p:cNvSpPr/>
              <p:nvPr/>
            </p:nvSpPr>
            <p:spPr>
              <a:xfrm>
                <a:off x="2294178" y="3984290"/>
                <a:ext cx="86568" cy="68147"/>
              </a:xfrm>
              <a:custGeom>
                <a:avLst/>
                <a:gdLst>
                  <a:gd name="connsiteX0" fmla="*/ 20183 w 86568"/>
                  <a:gd name="connsiteY0" fmla="*/ 65358 h 68147"/>
                  <a:gd name="connsiteX1" fmla="*/ 8662 w 86568"/>
                  <a:gd name="connsiteY1" fmla="*/ 49448 h 68147"/>
                  <a:gd name="connsiteX2" fmla="*/ 7702 w 86568"/>
                  <a:gd name="connsiteY2" fmla="*/ 48625 h 68147"/>
                  <a:gd name="connsiteX3" fmla="*/ 2078 w 86568"/>
                  <a:gd name="connsiteY3" fmla="*/ 19547 h 68147"/>
                  <a:gd name="connsiteX4" fmla="*/ 35134 w 86568"/>
                  <a:gd name="connsiteY4" fmla="*/ 207 h 68147"/>
                  <a:gd name="connsiteX5" fmla="*/ 63389 w 86568"/>
                  <a:gd name="connsiteY5" fmla="*/ 16255 h 68147"/>
                  <a:gd name="connsiteX6" fmla="*/ 71893 w 86568"/>
                  <a:gd name="connsiteY6" fmla="*/ 17078 h 68147"/>
                  <a:gd name="connsiteX7" fmla="*/ 71481 w 86568"/>
                  <a:gd name="connsiteY7" fmla="*/ 16941 h 68147"/>
                  <a:gd name="connsiteX8" fmla="*/ 71618 w 86568"/>
                  <a:gd name="connsiteY8" fmla="*/ 16941 h 68147"/>
                  <a:gd name="connsiteX9" fmla="*/ 86569 w 86568"/>
                  <a:gd name="connsiteY9" fmla="*/ 34086 h 68147"/>
                  <a:gd name="connsiteX10" fmla="*/ 69287 w 86568"/>
                  <a:gd name="connsiteY10" fmla="*/ 51368 h 68147"/>
                  <a:gd name="connsiteX11" fmla="*/ 64623 w 86568"/>
                  <a:gd name="connsiteY11" fmla="*/ 51231 h 68147"/>
                  <a:gd name="connsiteX12" fmla="*/ 61194 w 86568"/>
                  <a:gd name="connsiteY12" fmla="*/ 51642 h 68147"/>
                  <a:gd name="connsiteX13" fmla="*/ 56531 w 86568"/>
                  <a:gd name="connsiteY13" fmla="*/ 52740 h 68147"/>
                  <a:gd name="connsiteX14" fmla="*/ 49261 w 86568"/>
                  <a:gd name="connsiteY14" fmla="*/ 62204 h 68147"/>
                  <a:gd name="connsiteX15" fmla="*/ 32528 w 86568"/>
                  <a:gd name="connsiteY15" fmla="*/ 68102 h 68147"/>
                  <a:gd name="connsiteX16" fmla="*/ 20183 w 86568"/>
                  <a:gd name="connsiteY16" fmla="*/ 65358 h 6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6568" h="68147">
                    <a:moveTo>
                      <a:pt x="20183" y="65358"/>
                    </a:moveTo>
                    <a:cubicBezTo>
                      <a:pt x="14423" y="62341"/>
                      <a:pt x="9896" y="56169"/>
                      <a:pt x="8662" y="49448"/>
                    </a:cubicBezTo>
                    <a:cubicBezTo>
                      <a:pt x="8388" y="49174"/>
                      <a:pt x="7976" y="48899"/>
                      <a:pt x="7702" y="48625"/>
                    </a:cubicBezTo>
                    <a:cubicBezTo>
                      <a:pt x="21" y="40944"/>
                      <a:pt x="-2037" y="29423"/>
                      <a:pt x="2078" y="19547"/>
                    </a:cubicBezTo>
                    <a:cubicBezTo>
                      <a:pt x="7702" y="5557"/>
                      <a:pt x="21555" y="1853"/>
                      <a:pt x="35134" y="207"/>
                    </a:cubicBezTo>
                    <a:cubicBezTo>
                      <a:pt x="47204" y="-1301"/>
                      <a:pt x="58725" y="5557"/>
                      <a:pt x="63389" y="16255"/>
                    </a:cubicBezTo>
                    <a:cubicBezTo>
                      <a:pt x="66269" y="16392"/>
                      <a:pt x="69012" y="16667"/>
                      <a:pt x="71893" y="17078"/>
                    </a:cubicBezTo>
                    <a:cubicBezTo>
                      <a:pt x="71756" y="17078"/>
                      <a:pt x="71618" y="17078"/>
                      <a:pt x="71481" y="16941"/>
                    </a:cubicBezTo>
                    <a:cubicBezTo>
                      <a:pt x="71481" y="16941"/>
                      <a:pt x="71618" y="16941"/>
                      <a:pt x="71618" y="16941"/>
                    </a:cubicBezTo>
                    <a:cubicBezTo>
                      <a:pt x="79985" y="18038"/>
                      <a:pt x="86569" y="25582"/>
                      <a:pt x="86569" y="34086"/>
                    </a:cubicBezTo>
                    <a:cubicBezTo>
                      <a:pt x="86569" y="43413"/>
                      <a:pt x="78614" y="51642"/>
                      <a:pt x="69287" y="51368"/>
                    </a:cubicBezTo>
                    <a:cubicBezTo>
                      <a:pt x="67778" y="51368"/>
                      <a:pt x="66132" y="51231"/>
                      <a:pt x="64623" y="51231"/>
                    </a:cubicBezTo>
                    <a:cubicBezTo>
                      <a:pt x="63526" y="51368"/>
                      <a:pt x="62429" y="51505"/>
                      <a:pt x="61194" y="51642"/>
                    </a:cubicBezTo>
                    <a:cubicBezTo>
                      <a:pt x="59685" y="52054"/>
                      <a:pt x="58177" y="52328"/>
                      <a:pt x="56531" y="52740"/>
                    </a:cubicBezTo>
                    <a:cubicBezTo>
                      <a:pt x="55022" y="56306"/>
                      <a:pt x="52553" y="59598"/>
                      <a:pt x="49261" y="62204"/>
                    </a:cubicBezTo>
                    <a:cubicBezTo>
                      <a:pt x="44461" y="66181"/>
                      <a:pt x="38426" y="68102"/>
                      <a:pt x="32528" y="68102"/>
                    </a:cubicBezTo>
                    <a:cubicBezTo>
                      <a:pt x="28276" y="68376"/>
                      <a:pt x="24024" y="67416"/>
                      <a:pt x="20183" y="6535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5" name="任意多边形: 形状 324"/>
              <p:cNvSpPr/>
              <p:nvPr/>
            </p:nvSpPr>
            <p:spPr>
              <a:xfrm>
                <a:off x="2257677" y="3994354"/>
                <a:ext cx="135750" cy="54471"/>
              </a:xfrm>
              <a:custGeom>
                <a:avLst/>
                <a:gdLst>
                  <a:gd name="connsiteX0" fmla="*/ 30898 w 135750"/>
                  <a:gd name="connsiteY0" fmla="*/ 54060 h 54471"/>
                  <a:gd name="connsiteX1" fmla="*/ 10735 w 135750"/>
                  <a:gd name="connsiteY1" fmla="*/ 46242 h 54471"/>
                  <a:gd name="connsiteX2" fmla="*/ 860 w 135750"/>
                  <a:gd name="connsiteY2" fmla="*/ 31429 h 54471"/>
                  <a:gd name="connsiteX3" fmla="*/ 9638 w 135750"/>
                  <a:gd name="connsiteY3" fmla="*/ 5094 h 54471"/>
                  <a:gd name="connsiteX4" fmla="*/ 37482 w 135750"/>
                  <a:gd name="connsiteY4" fmla="*/ 3310 h 54471"/>
                  <a:gd name="connsiteX5" fmla="*/ 42968 w 135750"/>
                  <a:gd name="connsiteY5" fmla="*/ 7426 h 54471"/>
                  <a:gd name="connsiteX6" fmla="*/ 47083 w 135750"/>
                  <a:gd name="connsiteY6" fmla="*/ 7426 h 54471"/>
                  <a:gd name="connsiteX7" fmla="*/ 85213 w 135750"/>
                  <a:gd name="connsiteY7" fmla="*/ 2762 h 54471"/>
                  <a:gd name="connsiteX8" fmla="*/ 107433 w 135750"/>
                  <a:gd name="connsiteY8" fmla="*/ 1802 h 54471"/>
                  <a:gd name="connsiteX9" fmla="*/ 124578 w 135750"/>
                  <a:gd name="connsiteY9" fmla="*/ 7974 h 54471"/>
                  <a:gd name="connsiteX10" fmla="*/ 131025 w 135750"/>
                  <a:gd name="connsiteY10" fmla="*/ 14558 h 54471"/>
                  <a:gd name="connsiteX11" fmla="*/ 135140 w 135750"/>
                  <a:gd name="connsiteY11" fmla="*/ 31154 h 54471"/>
                  <a:gd name="connsiteX12" fmla="*/ 122795 w 135750"/>
                  <a:gd name="connsiteY12" fmla="*/ 43636 h 54471"/>
                  <a:gd name="connsiteX13" fmla="*/ 106199 w 135750"/>
                  <a:gd name="connsiteY13" fmla="*/ 39658 h 54471"/>
                  <a:gd name="connsiteX14" fmla="*/ 101261 w 135750"/>
                  <a:gd name="connsiteY14" fmla="*/ 40344 h 54471"/>
                  <a:gd name="connsiteX15" fmla="*/ 62445 w 135750"/>
                  <a:gd name="connsiteY15" fmla="*/ 50219 h 54471"/>
                  <a:gd name="connsiteX16" fmla="*/ 37893 w 135750"/>
                  <a:gd name="connsiteY16" fmla="*/ 54471 h 54471"/>
                  <a:gd name="connsiteX17" fmla="*/ 35699 w 135750"/>
                  <a:gd name="connsiteY17" fmla="*/ 54471 h 54471"/>
                  <a:gd name="connsiteX18" fmla="*/ 30898 w 135750"/>
                  <a:gd name="connsiteY18" fmla="*/ 54060 h 5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5750" h="54471">
                    <a:moveTo>
                      <a:pt x="30898" y="54060"/>
                    </a:moveTo>
                    <a:cubicBezTo>
                      <a:pt x="23491" y="54609"/>
                      <a:pt x="16085" y="51728"/>
                      <a:pt x="10735" y="46242"/>
                    </a:cubicBezTo>
                    <a:cubicBezTo>
                      <a:pt x="6072" y="42538"/>
                      <a:pt x="2506" y="37600"/>
                      <a:pt x="860" y="31429"/>
                    </a:cubicBezTo>
                    <a:cubicBezTo>
                      <a:pt x="-1746" y="21690"/>
                      <a:pt x="1683" y="11266"/>
                      <a:pt x="9638" y="5094"/>
                    </a:cubicBezTo>
                    <a:cubicBezTo>
                      <a:pt x="17730" y="-1216"/>
                      <a:pt x="28566" y="-1490"/>
                      <a:pt x="37482" y="3310"/>
                    </a:cubicBezTo>
                    <a:cubicBezTo>
                      <a:pt x="39539" y="4408"/>
                      <a:pt x="41322" y="5780"/>
                      <a:pt x="42968" y="7426"/>
                    </a:cubicBezTo>
                    <a:cubicBezTo>
                      <a:pt x="44340" y="7426"/>
                      <a:pt x="45711" y="7426"/>
                      <a:pt x="47083" y="7426"/>
                    </a:cubicBezTo>
                    <a:cubicBezTo>
                      <a:pt x="59839" y="6465"/>
                      <a:pt x="72594" y="4545"/>
                      <a:pt x="85213" y="2762"/>
                    </a:cubicBezTo>
                    <a:cubicBezTo>
                      <a:pt x="92483" y="1665"/>
                      <a:pt x="100026" y="842"/>
                      <a:pt x="107433" y="1802"/>
                    </a:cubicBezTo>
                    <a:cubicBezTo>
                      <a:pt x="113605" y="2488"/>
                      <a:pt x="119503" y="4271"/>
                      <a:pt x="124578" y="7974"/>
                    </a:cubicBezTo>
                    <a:cubicBezTo>
                      <a:pt x="127184" y="9894"/>
                      <a:pt x="129104" y="12226"/>
                      <a:pt x="131025" y="14558"/>
                    </a:cubicBezTo>
                    <a:cubicBezTo>
                      <a:pt x="135002" y="18947"/>
                      <a:pt x="136785" y="25119"/>
                      <a:pt x="135140" y="31154"/>
                    </a:cubicBezTo>
                    <a:cubicBezTo>
                      <a:pt x="133494" y="37189"/>
                      <a:pt x="128693" y="41990"/>
                      <a:pt x="122795" y="43636"/>
                    </a:cubicBezTo>
                    <a:cubicBezTo>
                      <a:pt x="116760" y="45281"/>
                      <a:pt x="110862" y="43499"/>
                      <a:pt x="106199" y="39658"/>
                    </a:cubicBezTo>
                    <a:cubicBezTo>
                      <a:pt x="104553" y="39795"/>
                      <a:pt x="102907" y="40070"/>
                      <a:pt x="101261" y="40344"/>
                    </a:cubicBezTo>
                    <a:cubicBezTo>
                      <a:pt x="88231" y="43224"/>
                      <a:pt x="75475" y="47065"/>
                      <a:pt x="62445" y="50219"/>
                    </a:cubicBezTo>
                    <a:cubicBezTo>
                      <a:pt x="54352" y="52139"/>
                      <a:pt x="46260" y="54060"/>
                      <a:pt x="37893" y="54471"/>
                    </a:cubicBezTo>
                    <a:cubicBezTo>
                      <a:pt x="37207" y="54471"/>
                      <a:pt x="36521" y="54471"/>
                      <a:pt x="35699" y="54471"/>
                    </a:cubicBezTo>
                    <a:cubicBezTo>
                      <a:pt x="34190" y="54334"/>
                      <a:pt x="32544" y="54197"/>
                      <a:pt x="30898" y="5406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6" name="任意多边形: 形状 325"/>
              <p:cNvSpPr/>
              <p:nvPr/>
            </p:nvSpPr>
            <p:spPr>
              <a:xfrm>
                <a:off x="2116988" y="4516877"/>
                <a:ext cx="232212" cy="289620"/>
              </a:xfrm>
              <a:custGeom>
                <a:avLst/>
                <a:gdLst>
                  <a:gd name="connsiteX0" fmla="*/ 75164 w 232212"/>
                  <a:gd name="connsiteY0" fmla="*/ 288248 h 289620"/>
                  <a:gd name="connsiteX1" fmla="*/ 39228 w 232212"/>
                  <a:gd name="connsiteY1" fmla="*/ 280568 h 289620"/>
                  <a:gd name="connsiteX2" fmla="*/ 15911 w 232212"/>
                  <a:gd name="connsiteY2" fmla="*/ 269732 h 289620"/>
                  <a:gd name="connsiteX3" fmla="*/ 0 w 232212"/>
                  <a:gd name="connsiteY3" fmla="*/ 237500 h 289620"/>
                  <a:gd name="connsiteX4" fmla="*/ 11796 w 232212"/>
                  <a:gd name="connsiteY4" fmla="*/ 205404 h 289620"/>
                  <a:gd name="connsiteX5" fmla="*/ 26609 w 232212"/>
                  <a:gd name="connsiteY5" fmla="*/ 188945 h 289620"/>
                  <a:gd name="connsiteX6" fmla="*/ 13305 w 232212"/>
                  <a:gd name="connsiteY6" fmla="*/ 174132 h 289620"/>
                  <a:gd name="connsiteX7" fmla="*/ 6584 w 232212"/>
                  <a:gd name="connsiteY7" fmla="*/ 147934 h 289620"/>
                  <a:gd name="connsiteX8" fmla="*/ 13442 w 232212"/>
                  <a:gd name="connsiteY8" fmla="*/ 124068 h 289620"/>
                  <a:gd name="connsiteX9" fmla="*/ 16596 w 232212"/>
                  <a:gd name="connsiteY9" fmla="*/ 118856 h 289620"/>
                  <a:gd name="connsiteX10" fmla="*/ 9738 w 232212"/>
                  <a:gd name="connsiteY10" fmla="*/ 104454 h 289620"/>
                  <a:gd name="connsiteX11" fmla="*/ 8504 w 232212"/>
                  <a:gd name="connsiteY11" fmla="*/ 74965 h 289620"/>
                  <a:gd name="connsiteX12" fmla="*/ 19340 w 232212"/>
                  <a:gd name="connsiteY12" fmla="*/ 53431 h 289620"/>
                  <a:gd name="connsiteX13" fmla="*/ 39091 w 232212"/>
                  <a:gd name="connsiteY13" fmla="*/ 34914 h 289620"/>
                  <a:gd name="connsiteX14" fmla="*/ 69952 w 232212"/>
                  <a:gd name="connsiteY14" fmla="*/ 17906 h 289620"/>
                  <a:gd name="connsiteX15" fmla="*/ 118918 w 232212"/>
                  <a:gd name="connsiteY15" fmla="*/ 3916 h 289620"/>
                  <a:gd name="connsiteX16" fmla="*/ 165826 w 232212"/>
                  <a:gd name="connsiteY16" fmla="*/ 624 h 289620"/>
                  <a:gd name="connsiteX17" fmla="*/ 191064 w 232212"/>
                  <a:gd name="connsiteY17" fmla="*/ 6659 h 289620"/>
                  <a:gd name="connsiteX18" fmla="*/ 211501 w 232212"/>
                  <a:gd name="connsiteY18" fmla="*/ 48905 h 289620"/>
                  <a:gd name="connsiteX19" fmla="*/ 206426 w 232212"/>
                  <a:gd name="connsiteY19" fmla="*/ 59466 h 289620"/>
                  <a:gd name="connsiteX20" fmla="*/ 217399 w 232212"/>
                  <a:gd name="connsiteY20" fmla="*/ 65501 h 289620"/>
                  <a:gd name="connsiteX21" fmla="*/ 232212 w 232212"/>
                  <a:gd name="connsiteY21" fmla="*/ 95539 h 289620"/>
                  <a:gd name="connsiteX22" fmla="*/ 188046 w 232212"/>
                  <a:gd name="connsiteY22" fmla="*/ 142448 h 289620"/>
                  <a:gd name="connsiteX23" fmla="*/ 190378 w 232212"/>
                  <a:gd name="connsiteY23" fmla="*/ 172897 h 289620"/>
                  <a:gd name="connsiteX24" fmla="*/ 167061 w 232212"/>
                  <a:gd name="connsiteY24" fmla="*/ 192374 h 289620"/>
                  <a:gd name="connsiteX25" fmla="*/ 143607 w 232212"/>
                  <a:gd name="connsiteY25" fmla="*/ 196214 h 289620"/>
                  <a:gd name="connsiteX26" fmla="*/ 112471 w 232212"/>
                  <a:gd name="connsiteY26" fmla="*/ 205541 h 289620"/>
                  <a:gd name="connsiteX27" fmla="*/ 81199 w 232212"/>
                  <a:gd name="connsiteY27" fmla="*/ 218434 h 289620"/>
                  <a:gd name="connsiteX28" fmla="*/ 84353 w 232212"/>
                  <a:gd name="connsiteY28" fmla="*/ 216788 h 289620"/>
                  <a:gd name="connsiteX29" fmla="*/ 61585 w 232212"/>
                  <a:gd name="connsiteY29" fmla="*/ 229407 h 289620"/>
                  <a:gd name="connsiteX30" fmla="*/ 57470 w 232212"/>
                  <a:gd name="connsiteY30" fmla="*/ 232562 h 289620"/>
                  <a:gd name="connsiteX31" fmla="*/ 52807 w 232212"/>
                  <a:gd name="connsiteY31" fmla="*/ 237225 h 289620"/>
                  <a:gd name="connsiteX32" fmla="*/ 65288 w 232212"/>
                  <a:gd name="connsiteY32" fmla="*/ 242163 h 289620"/>
                  <a:gd name="connsiteX33" fmla="*/ 84902 w 232212"/>
                  <a:gd name="connsiteY33" fmla="*/ 247924 h 289620"/>
                  <a:gd name="connsiteX34" fmla="*/ 97795 w 232212"/>
                  <a:gd name="connsiteY34" fmla="*/ 249570 h 289620"/>
                  <a:gd name="connsiteX35" fmla="*/ 116997 w 232212"/>
                  <a:gd name="connsiteY35" fmla="*/ 249158 h 289620"/>
                  <a:gd name="connsiteX36" fmla="*/ 144841 w 232212"/>
                  <a:gd name="connsiteY36" fmla="*/ 247100 h 289620"/>
                  <a:gd name="connsiteX37" fmla="*/ 143881 w 232212"/>
                  <a:gd name="connsiteY37" fmla="*/ 247100 h 289620"/>
                  <a:gd name="connsiteX38" fmla="*/ 161849 w 232212"/>
                  <a:gd name="connsiteY38" fmla="*/ 261640 h 289620"/>
                  <a:gd name="connsiteX39" fmla="*/ 146624 w 232212"/>
                  <a:gd name="connsiteY39" fmla="*/ 280842 h 289620"/>
                  <a:gd name="connsiteX40" fmla="*/ 147173 w 232212"/>
                  <a:gd name="connsiteY40" fmla="*/ 280842 h 289620"/>
                  <a:gd name="connsiteX41" fmla="*/ 141823 w 232212"/>
                  <a:gd name="connsiteY41" fmla="*/ 281665 h 289620"/>
                  <a:gd name="connsiteX42" fmla="*/ 144018 w 232212"/>
                  <a:gd name="connsiteY42" fmla="*/ 281254 h 289620"/>
                  <a:gd name="connsiteX43" fmla="*/ 111511 w 232212"/>
                  <a:gd name="connsiteY43" fmla="*/ 287974 h 289620"/>
                  <a:gd name="connsiteX44" fmla="*/ 92034 w 232212"/>
                  <a:gd name="connsiteY44" fmla="*/ 289620 h 289620"/>
                  <a:gd name="connsiteX45" fmla="*/ 75164 w 232212"/>
                  <a:gd name="connsiteY45" fmla="*/ 288248 h 289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32212" h="289620">
                    <a:moveTo>
                      <a:pt x="75164" y="288248"/>
                    </a:moveTo>
                    <a:cubicBezTo>
                      <a:pt x="63094" y="286740"/>
                      <a:pt x="50749" y="284271"/>
                      <a:pt x="39228" y="280568"/>
                    </a:cubicBezTo>
                    <a:cubicBezTo>
                      <a:pt x="30998" y="277961"/>
                      <a:pt x="22769" y="275081"/>
                      <a:pt x="15911" y="269732"/>
                    </a:cubicBezTo>
                    <a:cubicBezTo>
                      <a:pt x="6035" y="262051"/>
                      <a:pt x="0" y="249981"/>
                      <a:pt x="0" y="237500"/>
                    </a:cubicBezTo>
                    <a:cubicBezTo>
                      <a:pt x="0" y="225841"/>
                      <a:pt x="5075" y="214731"/>
                      <a:pt x="11796" y="205404"/>
                    </a:cubicBezTo>
                    <a:cubicBezTo>
                      <a:pt x="16322" y="199232"/>
                      <a:pt x="21260" y="193883"/>
                      <a:pt x="26609" y="188945"/>
                    </a:cubicBezTo>
                    <a:cubicBezTo>
                      <a:pt x="21397" y="184693"/>
                      <a:pt x="16734" y="180029"/>
                      <a:pt x="13305" y="174132"/>
                    </a:cubicBezTo>
                    <a:cubicBezTo>
                      <a:pt x="8367" y="165765"/>
                      <a:pt x="6584" y="157535"/>
                      <a:pt x="6584" y="147934"/>
                    </a:cubicBezTo>
                    <a:cubicBezTo>
                      <a:pt x="6584" y="139842"/>
                      <a:pt x="9464" y="131201"/>
                      <a:pt x="13442" y="124068"/>
                    </a:cubicBezTo>
                    <a:cubicBezTo>
                      <a:pt x="14402" y="122285"/>
                      <a:pt x="15499" y="120502"/>
                      <a:pt x="16596" y="118856"/>
                    </a:cubicBezTo>
                    <a:cubicBezTo>
                      <a:pt x="13579" y="114604"/>
                      <a:pt x="11247" y="109804"/>
                      <a:pt x="9738" y="104454"/>
                    </a:cubicBezTo>
                    <a:cubicBezTo>
                      <a:pt x="7269" y="94990"/>
                      <a:pt x="5624" y="84566"/>
                      <a:pt x="8504" y="74965"/>
                    </a:cubicBezTo>
                    <a:cubicBezTo>
                      <a:pt x="10836" y="66872"/>
                      <a:pt x="14539" y="60289"/>
                      <a:pt x="19340" y="53431"/>
                    </a:cubicBezTo>
                    <a:cubicBezTo>
                      <a:pt x="24414" y="46161"/>
                      <a:pt x="32095" y="40126"/>
                      <a:pt x="39091" y="34914"/>
                    </a:cubicBezTo>
                    <a:cubicBezTo>
                      <a:pt x="48555" y="27782"/>
                      <a:pt x="59253" y="22570"/>
                      <a:pt x="69952" y="17906"/>
                    </a:cubicBezTo>
                    <a:cubicBezTo>
                      <a:pt x="85451" y="11186"/>
                      <a:pt x="102321" y="6796"/>
                      <a:pt x="118918" y="3916"/>
                    </a:cubicBezTo>
                    <a:cubicBezTo>
                      <a:pt x="134280" y="1173"/>
                      <a:pt x="150190" y="-1159"/>
                      <a:pt x="165826" y="624"/>
                    </a:cubicBezTo>
                    <a:cubicBezTo>
                      <a:pt x="174605" y="1584"/>
                      <a:pt x="182834" y="3505"/>
                      <a:pt x="191064" y="6659"/>
                    </a:cubicBezTo>
                    <a:cubicBezTo>
                      <a:pt x="207523" y="12969"/>
                      <a:pt x="216164" y="32445"/>
                      <a:pt x="211501" y="48905"/>
                    </a:cubicBezTo>
                    <a:cubicBezTo>
                      <a:pt x="210403" y="52745"/>
                      <a:pt x="208758" y="56311"/>
                      <a:pt x="206426" y="59466"/>
                    </a:cubicBezTo>
                    <a:cubicBezTo>
                      <a:pt x="210266" y="60837"/>
                      <a:pt x="213970" y="62758"/>
                      <a:pt x="217399" y="65501"/>
                    </a:cubicBezTo>
                    <a:cubicBezTo>
                      <a:pt x="226725" y="72633"/>
                      <a:pt x="232075" y="83880"/>
                      <a:pt x="232212" y="95539"/>
                    </a:cubicBezTo>
                    <a:cubicBezTo>
                      <a:pt x="232349" y="122011"/>
                      <a:pt x="210815" y="135315"/>
                      <a:pt x="188046" y="142448"/>
                    </a:cubicBezTo>
                    <a:cubicBezTo>
                      <a:pt x="193533" y="151500"/>
                      <a:pt x="194630" y="162884"/>
                      <a:pt x="190378" y="172897"/>
                    </a:cubicBezTo>
                    <a:cubicBezTo>
                      <a:pt x="186263" y="182636"/>
                      <a:pt x="177348" y="190042"/>
                      <a:pt x="167061" y="192374"/>
                    </a:cubicBezTo>
                    <a:cubicBezTo>
                      <a:pt x="159380" y="194294"/>
                      <a:pt x="151562" y="195254"/>
                      <a:pt x="143607" y="196214"/>
                    </a:cubicBezTo>
                    <a:cubicBezTo>
                      <a:pt x="133182" y="198958"/>
                      <a:pt x="122758" y="202112"/>
                      <a:pt x="112471" y="205541"/>
                    </a:cubicBezTo>
                    <a:cubicBezTo>
                      <a:pt x="101910" y="209381"/>
                      <a:pt x="91486" y="213634"/>
                      <a:pt x="81199" y="218434"/>
                    </a:cubicBezTo>
                    <a:cubicBezTo>
                      <a:pt x="82296" y="217886"/>
                      <a:pt x="83256" y="217337"/>
                      <a:pt x="84353" y="216788"/>
                    </a:cubicBezTo>
                    <a:cubicBezTo>
                      <a:pt x="76535" y="220766"/>
                      <a:pt x="68854" y="224744"/>
                      <a:pt x="61585" y="229407"/>
                    </a:cubicBezTo>
                    <a:cubicBezTo>
                      <a:pt x="60213" y="230367"/>
                      <a:pt x="58842" y="231464"/>
                      <a:pt x="57470" y="232562"/>
                    </a:cubicBezTo>
                    <a:cubicBezTo>
                      <a:pt x="55824" y="234071"/>
                      <a:pt x="54315" y="235579"/>
                      <a:pt x="52807" y="237225"/>
                    </a:cubicBezTo>
                    <a:cubicBezTo>
                      <a:pt x="56921" y="239008"/>
                      <a:pt x="61036" y="240654"/>
                      <a:pt x="65288" y="242163"/>
                    </a:cubicBezTo>
                    <a:cubicBezTo>
                      <a:pt x="71735" y="244358"/>
                      <a:pt x="78181" y="246278"/>
                      <a:pt x="84902" y="247924"/>
                    </a:cubicBezTo>
                    <a:cubicBezTo>
                      <a:pt x="89154" y="248609"/>
                      <a:pt x="93406" y="249158"/>
                      <a:pt x="97795" y="249570"/>
                    </a:cubicBezTo>
                    <a:cubicBezTo>
                      <a:pt x="104242" y="249707"/>
                      <a:pt x="110688" y="249432"/>
                      <a:pt x="116997" y="249158"/>
                    </a:cubicBezTo>
                    <a:cubicBezTo>
                      <a:pt x="126324" y="248472"/>
                      <a:pt x="135514" y="247375"/>
                      <a:pt x="144841" y="247100"/>
                    </a:cubicBezTo>
                    <a:cubicBezTo>
                      <a:pt x="144567" y="247100"/>
                      <a:pt x="144155" y="247100"/>
                      <a:pt x="143881" y="247100"/>
                    </a:cubicBezTo>
                    <a:cubicBezTo>
                      <a:pt x="152659" y="246689"/>
                      <a:pt x="160614" y="252724"/>
                      <a:pt x="161849" y="261640"/>
                    </a:cubicBezTo>
                    <a:cubicBezTo>
                      <a:pt x="163220" y="271515"/>
                      <a:pt x="155951" y="279745"/>
                      <a:pt x="146624" y="280842"/>
                    </a:cubicBezTo>
                    <a:cubicBezTo>
                      <a:pt x="146761" y="280842"/>
                      <a:pt x="146898" y="280842"/>
                      <a:pt x="147173" y="280842"/>
                    </a:cubicBezTo>
                    <a:cubicBezTo>
                      <a:pt x="145252" y="280979"/>
                      <a:pt x="143607" y="281254"/>
                      <a:pt x="141823" y="281665"/>
                    </a:cubicBezTo>
                    <a:cubicBezTo>
                      <a:pt x="142509" y="281528"/>
                      <a:pt x="143332" y="281390"/>
                      <a:pt x="144018" y="281254"/>
                    </a:cubicBezTo>
                    <a:cubicBezTo>
                      <a:pt x="133182" y="283448"/>
                      <a:pt x="122484" y="286054"/>
                      <a:pt x="111511" y="287974"/>
                    </a:cubicBezTo>
                    <a:cubicBezTo>
                      <a:pt x="105202" y="289209"/>
                      <a:pt x="98618" y="289620"/>
                      <a:pt x="92034" y="289620"/>
                    </a:cubicBezTo>
                    <a:cubicBezTo>
                      <a:pt x="86685" y="289483"/>
                      <a:pt x="80924" y="289072"/>
                      <a:pt x="75164" y="28824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7" name="任意多边形: 形状 326"/>
              <p:cNvSpPr/>
              <p:nvPr/>
            </p:nvSpPr>
            <p:spPr>
              <a:xfrm>
                <a:off x="2151830" y="4668911"/>
                <a:ext cx="122927" cy="143773"/>
              </a:xfrm>
              <a:custGeom>
                <a:avLst/>
                <a:gdLst>
                  <a:gd name="connsiteX0" fmla="*/ 32641 w 122927"/>
                  <a:gd name="connsiteY0" fmla="*/ 141564 h 143773"/>
                  <a:gd name="connsiteX1" fmla="*/ 5620 w 122927"/>
                  <a:gd name="connsiteY1" fmla="*/ 118247 h 143773"/>
                  <a:gd name="connsiteX2" fmla="*/ 1917 w 122927"/>
                  <a:gd name="connsiteY2" fmla="*/ 79705 h 143773"/>
                  <a:gd name="connsiteX3" fmla="*/ 44436 w 122927"/>
                  <a:gd name="connsiteY3" fmla="*/ 31151 h 143773"/>
                  <a:gd name="connsiteX4" fmla="*/ 57466 w 122927"/>
                  <a:gd name="connsiteY4" fmla="*/ 31836 h 143773"/>
                  <a:gd name="connsiteX5" fmla="*/ 61581 w 122927"/>
                  <a:gd name="connsiteY5" fmla="*/ 25664 h 143773"/>
                  <a:gd name="connsiteX6" fmla="*/ 90111 w 122927"/>
                  <a:gd name="connsiteY6" fmla="*/ 2759 h 143773"/>
                  <a:gd name="connsiteX7" fmla="*/ 120012 w 122927"/>
                  <a:gd name="connsiteY7" fmla="*/ 10577 h 143773"/>
                  <a:gd name="connsiteX8" fmla="*/ 109587 w 122927"/>
                  <a:gd name="connsiteY8" fmla="*/ 41712 h 143773"/>
                  <a:gd name="connsiteX9" fmla="*/ 103964 w 122927"/>
                  <a:gd name="connsiteY9" fmla="*/ 44318 h 143773"/>
                  <a:gd name="connsiteX10" fmla="*/ 102043 w 122927"/>
                  <a:gd name="connsiteY10" fmla="*/ 45415 h 143773"/>
                  <a:gd name="connsiteX11" fmla="*/ 101495 w 122927"/>
                  <a:gd name="connsiteY11" fmla="*/ 45827 h 143773"/>
                  <a:gd name="connsiteX12" fmla="*/ 100123 w 122927"/>
                  <a:gd name="connsiteY12" fmla="*/ 47473 h 143773"/>
                  <a:gd name="connsiteX13" fmla="*/ 99438 w 122927"/>
                  <a:gd name="connsiteY13" fmla="*/ 48433 h 143773"/>
                  <a:gd name="connsiteX14" fmla="*/ 95734 w 122927"/>
                  <a:gd name="connsiteY14" fmla="*/ 54742 h 143773"/>
                  <a:gd name="connsiteX15" fmla="*/ 90385 w 122927"/>
                  <a:gd name="connsiteY15" fmla="*/ 68184 h 143773"/>
                  <a:gd name="connsiteX16" fmla="*/ 89699 w 122927"/>
                  <a:gd name="connsiteY16" fmla="*/ 70378 h 143773"/>
                  <a:gd name="connsiteX17" fmla="*/ 89973 w 122927"/>
                  <a:gd name="connsiteY17" fmla="*/ 72162 h 143773"/>
                  <a:gd name="connsiteX18" fmla="*/ 89973 w 122927"/>
                  <a:gd name="connsiteY18" fmla="*/ 94244 h 143773"/>
                  <a:gd name="connsiteX19" fmla="*/ 75846 w 122927"/>
                  <a:gd name="connsiteY19" fmla="*/ 120853 h 143773"/>
                  <a:gd name="connsiteX20" fmla="*/ 72828 w 122927"/>
                  <a:gd name="connsiteY20" fmla="*/ 128123 h 143773"/>
                  <a:gd name="connsiteX21" fmla="*/ 45122 w 122927"/>
                  <a:gd name="connsiteY21" fmla="*/ 143759 h 143773"/>
                  <a:gd name="connsiteX22" fmla="*/ 32641 w 122927"/>
                  <a:gd name="connsiteY22" fmla="*/ 141564 h 143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2927" h="143773">
                    <a:moveTo>
                      <a:pt x="32641" y="141564"/>
                    </a:moveTo>
                    <a:cubicBezTo>
                      <a:pt x="20708" y="137175"/>
                      <a:pt x="12204" y="128946"/>
                      <a:pt x="5620" y="118247"/>
                    </a:cubicBezTo>
                    <a:cubicBezTo>
                      <a:pt x="-1238" y="106726"/>
                      <a:pt x="-964" y="92324"/>
                      <a:pt x="1917" y="79705"/>
                    </a:cubicBezTo>
                    <a:cubicBezTo>
                      <a:pt x="6992" y="57623"/>
                      <a:pt x="19885" y="34443"/>
                      <a:pt x="44436" y="31151"/>
                    </a:cubicBezTo>
                    <a:cubicBezTo>
                      <a:pt x="48825" y="30602"/>
                      <a:pt x="53215" y="30876"/>
                      <a:pt x="57466" y="31836"/>
                    </a:cubicBezTo>
                    <a:cubicBezTo>
                      <a:pt x="58838" y="29779"/>
                      <a:pt x="60073" y="27722"/>
                      <a:pt x="61581" y="25664"/>
                    </a:cubicBezTo>
                    <a:cubicBezTo>
                      <a:pt x="68851" y="15240"/>
                      <a:pt x="79001" y="8519"/>
                      <a:pt x="90111" y="2759"/>
                    </a:cubicBezTo>
                    <a:cubicBezTo>
                      <a:pt x="100672" y="-2728"/>
                      <a:pt x="113702" y="15"/>
                      <a:pt x="120012" y="10577"/>
                    </a:cubicBezTo>
                    <a:cubicBezTo>
                      <a:pt x="126732" y="22235"/>
                      <a:pt x="121246" y="36088"/>
                      <a:pt x="109587" y="41712"/>
                    </a:cubicBezTo>
                    <a:cubicBezTo>
                      <a:pt x="107804" y="42672"/>
                      <a:pt x="105884" y="43495"/>
                      <a:pt x="103964" y="44318"/>
                    </a:cubicBezTo>
                    <a:cubicBezTo>
                      <a:pt x="103278" y="44730"/>
                      <a:pt x="102592" y="45004"/>
                      <a:pt x="102043" y="45415"/>
                    </a:cubicBezTo>
                    <a:cubicBezTo>
                      <a:pt x="101906" y="45552"/>
                      <a:pt x="101769" y="45690"/>
                      <a:pt x="101495" y="45827"/>
                    </a:cubicBezTo>
                    <a:cubicBezTo>
                      <a:pt x="101083" y="46375"/>
                      <a:pt x="100535" y="46924"/>
                      <a:pt x="100123" y="47473"/>
                    </a:cubicBezTo>
                    <a:cubicBezTo>
                      <a:pt x="99849" y="47747"/>
                      <a:pt x="99712" y="48159"/>
                      <a:pt x="99438" y="48433"/>
                    </a:cubicBezTo>
                    <a:cubicBezTo>
                      <a:pt x="98066" y="50490"/>
                      <a:pt x="96969" y="52685"/>
                      <a:pt x="95734" y="54742"/>
                    </a:cubicBezTo>
                    <a:cubicBezTo>
                      <a:pt x="93814" y="59268"/>
                      <a:pt x="92031" y="63658"/>
                      <a:pt x="90385" y="68184"/>
                    </a:cubicBezTo>
                    <a:cubicBezTo>
                      <a:pt x="90111" y="68870"/>
                      <a:pt x="89973" y="69555"/>
                      <a:pt x="89699" y="70378"/>
                    </a:cubicBezTo>
                    <a:cubicBezTo>
                      <a:pt x="89836" y="70927"/>
                      <a:pt x="89973" y="71613"/>
                      <a:pt x="89973" y="72162"/>
                    </a:cubicBezTo>
                    <a:cubicBezTo>
                      <a:pt x="91208" y="79431"/>
                      <a:pt x="90659" y="86838"/>
                      <a:pt x="89973" y="94244"/>
                    </a:cubicBezTo>
                    <a:cubicBezTo>
                      <a:pt x="89151" y="104257"/>
                      <a:pt x="84076" y="114818"/>
                      <a:pt x="75846" y="120853"/>
                    </a:cubicBezTo>
                    <a:cubicBezTo>
                      <a:pt x="75160" y="123322"/>
                      <a:pt x="74063" y="125791"/>
                      <a:pt x="72828" y="128123"/>
                    </a:cubicBezTo>
                    <a:cubicBezTo>
                      <a:pt x="66793" y="138410"/>
                      <a:pt x="56232" y="143759"/>
                      <a:pt x="45122" y="143759"/>
                    </a:cubicBezTo>
                    <a:cubicBezTo>
                      <a:pt x="40870" y="143896"/>
                      <a:pt x="36755" y="143073"/>
                      <a:pt x="32641" y="1415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8" name="任意多边形: 形状 327"/>
              <p:cNvSpPr/>
              <p:nvPr/>
            </p:nvSpPr>
            <p:spPr>
              <a:xfrm>
                <a:off x="2075146" y="4450443"/>
                <a:ext cx="265022" cy="309629"/>
              </a:xfrm>
              <a:custGeom>
                <a:avLst/>
                <a:gdLst>
                  <a:gd name="connsiteX0" fmla="*/ 45408 w 265022"/>
                  <a:gd name="connsiteY0" fmla="*/ 308734 h 309629"/>
                  <a:gd name="connsiteX1" fmla="*/ 14685 w 265022"/>
                  <a:gd name="connsiteY1" fmla="*/ 298036 h 309629"/>
                  <a:gd name="connsiteX2" fmla="*/ 1517 w 265022"/>
                  <a:gd name="connsiteY2" fmla="*/ 278421 h 309629"/>
                  <a:gd name="connsiteX3" fmla="*/ 2752 w 265022"/>
                  <a:gd name="connsiteY3" fmla="*/ 252910 h 309629"/>
                  <a:gd name="connsiteX4" fmla="*/ 16605 w 265022"/>
                  <a:gd name="connsiteY4" fmla="*/ 233708 h 309629"/>
                  <a:gd name="connsiteX5" fmla="*/ 41019 w 265022"/>
                  <a:gd name="connsiteY5" fmla="*/ 218346 h 309629"/>
                  <a:gd name="connsiteX6" fmla="*/ 43488 w 265022"/>
                  <a:gd name="connsiteY6" fmla="*/ 217111 h 309629"/>
                  <a:gd name="connsiteX7" fmla="*/ 31967 w 265022"/>
                  <a:gd name="connsiteY7" fmla="*/ 194754 h 309629"/>
                  <a:gd name="connsiteX8" fmla="*/ 42117 w 265022"/>
                  <a:gd name="connsiteY8" fmla="*/ 142222 h 309629"/>
                  <a:gd name="connsiteX9" fmla="*/ 44174 w 265022"/>
                  <a:gd name="connsiteY9" fmla="*/ 138930 h 309629"/>
                  <a:gd name="connsiteX10" fmla="*/ 43214 w 265022"/>
                  <a:gd name="connsiteY10" fmla="*/ 137421 h 309629"/>
                  <a:gd name="connsiteX11" fmla="*/ 37179 w 265022"/>
                  <a:gd name="connsiteY11" fmla="*/ 100388 h 309629"/>
                  <a:gd name="connsiteX12" fmla="*/ 54461 w 265022"/>
                  <a:gd name="connsiteY12" fmla="*/ 70213 h 309629"/>
                  <a:gd name="connsiteX13" fmla="*/ 92591 w 265022"/>
                  <a:gd name="connsiteY13" fmla="*/ 46621 h 309629"/>
                  <a:gd name="connsiteX14" fmla="*/ 119338 w 265022"/>
                  <a:gd name="connsiteY14" fmla="*/ 34962 h 309629"/>
                  <a:gd name="connsiteX15" fmla="*/ 221659 w 265022"/>
                  <a:gd name="connsiteY15" fmla="*/ 1084 h 309629"/>
                  <a:gd name="connsiteX16" fmla="*/ 262396 w 265022"/>
                  <a:gd name="connsiteY16" fmla="*/ 20835 h 309629"/>
                  <a:gd name="connsiteX17" fmla="*/ 248131 w 265022"/>
                  <a:gd name="connsiteY17" fmla="*/ 63766 h 309629"/>
                  <a:gd name="connsiteX18" fmla="*/ 196696 w 265022"/>
                  <a:gd name="connsiteY18" fmla="*/ 88455 h 309629"/>
                  <a:gd name="connsiteX19" fmla="*/ 209589 w 265022"/>
                  <a:gd name="connsiteY19" fmla="*/ 135638 h 309629"/>
                  <a:gd name="connsiteX20" fmla="*/ 164875 w 265022"/>
                  <a:gd name="connsiteY20" fmla="*/ 168419 h 309629"/>
                  <a:gd name="connsiteX21" fmla="*/ 154176 w 265022"/>
                  <a:gd name="connsiteY21" fmla="*/ 170751 h 309629"/>
                  <a:gd name="connsiteX22" fmla="*/ 188192 w 265022"/>
                  <a:gd name="connsiteY22" fmla="*/ 175003 h 309629"/>
                  <a:gd name="connsiteX23" fmla="*/ 219602 w 265022"/>
                  <a:gd name="connsiteY23" fmla="*/ 198320 h 309629"/>
                  <a:gd name="connsiteX24" fmla="*/ 222345 w 265022"/>
                  <a:gd name="connsiteY24" fmla="*/ 215876 h 309629"/>
                  <a:gd name="connsiteX25" fmla="*/ 225225 w 265022"/>
                  <a:gd name="connsiteY25" fmla="*/ 214093 h 309629"/>
                  <a:gd name="connsiteX26" fmla="*/ 246348 w 265022"/>
                  <a:gd name="connsiteY26" fmla="*/ 218208 h 309629"/>
                  <a:gd name="connsiteX27" fmla="*/ 243330 w 265022"/>
                  <a:gd name="connsiteY27" fmla="*/ 240977 h 309629"/>
                  <a:gd name="connsiteX28" fmla="*/ 184763 w 265022"/>
                  <a:gd name="connsiteY28" fmla="*/ 271427 h 309629"/>
                  <a:gd name="connsiteX29" fmla="*/ 148553 w 265022"/>
                  <a:gd name="connsiteY29" fmla="*/ 288983 h 309629"/>
                  <a:gd name="connsiteX30" fmla="*/ 108365 w 265022"/>
                  <a:gd name="connsiteY30" fmla="*/ 303385 h 309629"/>
                  <a:gd name="connsiteX31" fmla="*/ 65845 w 265022"/>
                  <a:gd name="connsiteY31" fmla="*/ 309557 h 309629"/>
                  <a:gd name="connsiteX32" fmla="*/ 62416 w 265022"/>
                  <a:gd name="connsiteY32" fmla="*/ 309557 h 309629"/>
                  <a:gd name="connsiteX33" fmla="*/ 45408 w 265022"/>
                  <a:gd name="connsiteY33" fmla="*/ 308734 h 309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65022" h="309629">
                    <a:moveTo>
                      <a:pt x="45408" y="308734"/>
                    </a:moveTo>
                    <a:cubicBezTo>
                      <a:pt x="34710" y="307637"/>
                      <a:pt x="23326" y="304756"/>
                      <a:pt x="14685" y="298036"/>
                    </a:cubicBezTo>
                    <a:cubicBezTo>
                      <a:pt x="8650" y="293372"/>
                      <a:pt x="3437" y="285828"/>
                      <a:pt x="1517" y="278421"/>
                    </a:cubicBezTo>
                    <a:cubicBezTo>
                      <a:pt x="-677" y="270604"/>
                      <a:pt x="-677" y="260317"/>
                      <a:pt x="2752" y="252910"/>
                    </a:cubicBezTo>
                    <a:cubicBezTo>
                      <a:pt x="6318" y="245366"/>
                      <a:pt x="10433" y="239468"/>
                      <a:pt x="16605" y="233708"/>
                    </a:cubicBezTo>
                    <a:cubicBezTo>
                      <a:pt x="23737" y="226986"/>
                      <a:pt x="32378" y="222598"/>
                      <a:pt x="41019" y="218346"/>
                    </a:cubicBezTo>
                    <a:cubicBezTo>
                      <a:pt x="41842" y="217934"/>
                      <a:pt x="42665" y="217522"/>
                      <a:pt x="43488" y="217111"/>
                    </a:cubicBezTo>
                    <a:cubicBezTo>
                      <a:pt x="37865" y="210802"/>
                      <a:pt x="34436" y="202572"/>
                      <a:pt x="31967" y="194754"/>
                    </a:cubicBezTo>
                    <a:cubicBezTo>
                      <a:pt x="26206" y="177060"/>
                      <a:pt x="33064" y="157447"/>
                      <a:pt x="42117" y="142222"/>
                    </a:cubicBezTo>
                    <a:cubicBezTo>
                      <a:pt x="42802" y="141125"/>
                      <a:pt x="43488" y="140027"/>
                      <a:pt x="44174" y="138930"/>
                    </a:cubicBezTo>
                    <a:cubicBezTo>
                      <a:pt x="43900" y="138381"/>
                      <a:pt x="43625" y="137970"/>
                      <a:pt x="43214" y="137421"/>
                    </a:cubicBezTo>
                    <a:cubicBezTo>
                      <a:pt x="36630" y="126174"/>
                      <a:pt x="35121" y="113144"/>
                      <a:pt x="37179" y="100388"/>
                    </a:cubicBezTo>
                    <a:cubicBezTo>
                      <a:pt x="39099" y="88318"/>
                      <a:pt x="45820" y="78442"/>
                      <a:pt x="54461" y="70213"/>
                    </a:cubicBezTo>
                    <a:cubicBezTo>
                      <a:pt x="65159" y="59926"/>
                      <a:pt x="79287" y="52930"/>
                      <a:pt x="92591" y="46621"/>
                    </a:cubicBezTo>
                    <a:cubicBezTo>
                      <a:pt x="101370" y="42506"/>
                      <a:pt x="110422" y="38666"/>
                      <a:pt x="119338" y="34962"/>
                    </a:cubicBezTo>
                    <a:cubicBezTo>
                      <a:pt x="152393" y="21246"/>
                      <a:pt x="186820" y="9725"/>
                      <a:pt x="221659" y="1084"/>
                    </a:cubicBezTo>
                    <a:cubicBezTo>
                      <a:pt x="238118" y="-3031"/>
                      <a:pt x="255675" y="4787"/>
                      <a:pt x="262396" y="20835"/>
                    </a:cubicBezTo>
                    <a:cubicBezTo>
                      <a:pt x="268979" y="36334"/>
                      <a:pt x="262807" y="55400"/>
                      <a:pt x="248131" y="63766"/>
                    </a:cubicBezTo>
                    <a:cubicBezTo>
                      <a:pt x="231397" y="73230"/>
                      <a:pt x="214252" y="81186"/>
                      <a:pt x="196696" y="88455"/>
                    </a:cubicBezTo>
                    <a:cubicBezTo>
                      <a:pt x="210961" y="99290"/>
                      <a:pt x="216721" y="118630"/>
                      <a:pt x="209589" y="135638"/>
                    </a:cubicBezTo>
                    <a:cubicBezTo>
                      <a:pt x="201908" y="153743"/>
                      <a:pt x="182843" y="163482"/>
                      <a:pt x="164875" y="168419"/>
                    </a:cubicBezTo>
                    <a:cubicBezTo>
                      <a:pt x="161309" y="169379"/>
                      <a:pt x="157742" y="170202"/>
                      <a:pt x="154176" y="170751"/>
                    </a:cubicBezTo>
                    <a:cubicBezTo>
                      <a:pt x="165561" y="172260"/>
                      <a:pt x="176945" y="173083"/>
                      <a:pt x="188192" y="175003"/>
                    </a:cubicBezTo>
                    <a:cubicBezTo>
                      <a:pt x="201771" y="177198"/>
                      <a:pt x="214115" y="185427"/>
                      <a:pt x="219602" y="198320"/>
                    </a:cubicBezTo>
                    <a:cubicBezTo>
                      <a:pt x="221933" y="203944"/>
                      <a:pt x="222893" y="209979"/>
                      <a:pt x="222345" y="215876"/>
                    </a:cubicBezTo>
                    <a:cubicBezTo>
                      <a:pt x="223305" y="215328"/>
                      <a:pt x="224265" y="214779"/>
                      <a:pt x="225225" y="214093"/>
                    </a:cubicBezTo>
                    <a:cubicBezTo>
                      <a:pt x="232083" y="209705"/>
                      <a:pt x="241547" y="212036"/>
                      <a:pt x="246348" y="218208"/>
                    </a:cubicBezTo>
                    <a:cubicBezTo>
                      <a:pt x="251697" y="225204"/>
                      <a:pt x="250463" y="235765"/>
                      <a:pt x="243330" y="240977"/>
                    </a:cubicBezTo>
                    <a:cubicBezTo>
                      <a:pt x="225500" y="254282"/>
                      <a:pt x="204788" y="262099"/>
                      <a:pt x="184763" y="271427"/>
                    </a:cubicBezTo>
                    <a:cubicBezTo>
                      <a:pt x="172693" y="277187"/>
                      <a:pt x="160623" y="283222"/>
                      <a:pt x="148553" y="288983"/>
                    </a:cubicBezTo>
                    <a:cubicBezTo>
                      <a:pt x="135660" y="295155"/>
                      <a:pt x="122218" y="299544"/>
                      <a:pt x="108365" y="303385"/>
                    </a:cubicBezTo>
                    <a:cubicBezTo>
                      <a:pt x="94237" y="307225"/>
                      <a:pt x="80384" y="309008"/>
                      <a:pt x="65845" y="309557"/>
                    </a:cubicBezTo>
                    <a:cubicBezTo>
                      <a:pt x="64748" y="309557"/>
                      <a:pt x="63514" y="309557"/>
                      <a:pt x="62416" y="309557"/>
                    </a:cubicBezTo>
                    <a:cubicBezTo>
                      <a:pt x="56656" y="309831"/>
                      <a:pt x="50895" y="309282"/>
                      <a:pt x="45408" y="30873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9" name="任意多边形: 形状 328"/>
              <p:cNvSpPr/>
              <p:nvPr/>
            </p:nvSpPr>
            <p:spPr>
              <a:xfrm>
                <a:off x="2098581" y="4117739"/>
                <a:ext cx="295521" cy="394001"/>
              </a:xfrm>
              <a:custGeom>
                <a:avLst/>
                <a:gdLst>
                  <a:gd name="connsiteX0" fmla="*/ 79032 w 295521"/>
                  <a:gd name="connsiteY0" fmla="*/ 393864 h 394001"/>
                  <a:gd name="connsiteX1" fmla="*/ 32397 w 295521"/>
                  <a:gd name="connsiteY1" fmla="*/ 383303 h 394001"/>
                  <a:gd name="connsiteX2" fmla="*/ 3731 w 295521"/>
                  <a:gd name="connsiteY2" fmla="*/ 350522 h 394001"/>
                  <a:gd name="connsiteX3" fmla="*/ 165 w 295521"/>
                  <a:gd name="connsiteY3" fmla="*/ 327205 h 394001"/>
                  <a:gd name="connsiteX4" fmla="*/ 10863 w 295521"/>
                  <a:gd name="connsiteY4" fmla="*/ 298538 h 394001"/>
                  <a:gd name="connsiteX5" fmla="*/ 38158 w 295521"/>
                  <a:gd name="connsiteY5" fmla="*/ 270284 h 394001"/>
                  <a:gd name="connsiteX6" fmla="*/ 26911 w 295521"/>
                  <a:gd name="connsiteY6" fmla="*/ 260545 h 394001"/>
                  <a:gd name="connsiteX7" fmla="*/ 10726 w 295521"/>
                  <a:gd name="connsiteY7" fmla="*/ 208836 h 394001"/>
                  <a:gd name="connsiteX8" fmla="*/ 36512 w 295521"/>
                  <a:gd name="connsiteY8" fmla="*/ 163985 h 394001"/>
                  <a:gd name="connsiteX9" fmla="*/ 65041 w 295521"/>
                  <a:gd name="connsiteY9" fmla="*/ 147525 h 394001"/>
                  <a:gd name="connsiteX10" fmla="*/ 58732 w 295521"/>
                  <a:gd name="connsiteY10" fmla="*/ 132986 h 394001"/>
                  <a:gd name="connsiteX11" fmla="*/ 56812 w 295521"/>
                  <a:gd name="connsiteY11" fmla="*/ 105280 h 394001"/>
                  <a:gd name="connsiteX12" fmla="*/ 117985 w 295521"/>
                  <a:gd name="connsiteY12" fmla="*/ 28470 h 394001"/>
                  <a:gd name="connsiteX13" fmla="*/ 172849 w 295521"/>
                  <a:gd name="connsiteY13" fmla="*/ 8582 h 394001"/>
                  <a:gd name="connsiteX14" fmla="*/ 217975 w 295521"/>
                  <a:gd name="connsiteY14" fmla="*/ 764 h 394001"/>
                  <a:gd name="connsiteX15" fmla="*/ 244172 w 295521"/>
                  <a:gd name="connsiteY15" fmla="*/ 352 h 394001"/>
                  <a:gd name="connsiteX16" fmla="*/ 288338 w 295521"/>
                  <a:gd name="connsiteY16" fmla="*/ 24630 h 394001"/>
                  <a:gd name="connsiteX17" fmla="*/ 285320 w 295521"/>
                  <a:gd name="connsiteY17" fmla="*/ 71264 h 394001"/>
                  <a:gd name="connsiteX18" fmla="*/ 242664 w 295521"/>
                  <a:gd name="connsiteY18" fmla="*/ 77025 h 394001"/>
                  <a:gd name="connsiteX19" fmla="*/ 242389 w 295521"/>
                  <a:gd name="connsiteY19" fmla="*/ 77025 h 394001"/>
                  <a:gd name="connsiteX20" fmla="*/ 219895 w 295521"/>
                  <a:gd name="connsiteY20" fmla="*/ 80454 h 394001"/>
                  <a:gd name="connsiteX21" fmla="*/ 171889 w 295521"/>
                  <a:gd name="connsiteY21" fmla="*/ 93484 h 394001"/>
                  <a:gd name="connsiteX22" fmla="*/ 151315 w 295521"/>
                  <a:gd name="connsiteY22" fmla="*/ 101714 h 394001"/>
                  <a:gd name="connsiteX23" fmla="*/ 143360 w 295521"/>
                  <a:gd name="connsiteY23" fmla="*/ 106240 h 394001"/>
                  <a:gd name="connsiteX24" fmla="*/ 139382 w 295521"/>
                  <a:gd name="connsiteY24" fmla="*/ 109395 h 394001"/>
                  <a:gd name="connsiteX25" fmla="*/ 138148 w 295521"/>
                  <a:gd name="connsiteY25" fmla="*/ 110629 h 394001"/>
                  <a:gd name="connsiteX26" fmla="*/ 145143 w 295521"/>
                  <a:gd name="connsiteY26" fmla="*/ 114470 h 394001"/>
                  <a:gd name="connsiteX27" fmla="*/ 167226 w 295521"/>
                  <a:gd name="connsiteY27" fmla="*/ 123796 h 394001"/>
                  <a:gd name="connsiteX28" fmla="*/ 185468 w 295521"/>
                  <a:gd name="connsiteY28" fmla="*/ 129008 h 394001"/>
                  <a:gd name="connsiteX29" fmla="*/ 217700 w 295521"/>
                  <a:gd name="connsiteY29" fmla="*/ 130106 h 394001"/>
                  <a:gd name="connsiteX30" fmla="*/ 256791 w 295521"/>
                  <a:gd name="connsiteY30" fmla="*/ 143547 h 394001"/>
                  <a:gd name="connsiteX31" fmla="*/ 267627 w 295521"/>
                  <a:gd name="connsiteY31" fmla="*/ 175917 h 394001"/>
                  <a:gd name="connsiteX32" fmla="*/ 248973 w 295521"/>
                  <a:gd name="connsiteY32" fmla="*/ 203898 h 394001"/>
                  <a:gd name="connsiteX33" fmla="*/ 215643 w 295521"/>
                  <a:gd name="connsiteY33" fmla="*/ 211853 h 394001"/>
                  <a:gd name="connsiteX34" fmla="*/ 190268 w 295521"/>
                  <a:gd name="connsiteY34" fmla="*/ 210893 h 394001"/>
                  <a:gd name="connsiteX35" fmla="*/ 177924 w 295521"/>
                  <a:gd name="connsiteY35" fmla="*/ 209384 h 394001"/>
                  <a:gd name="connsiteX36" fmla="*/ 112224 w 295521"/>
                  <a:gd name="connsiteY36" fmla="*/ 217202 h 394001"/>
                  <a:gd name="connsiteX37" fmla="*/ 104818 w 295521"/>
                  <a:gd name="connsiteY37" fmla="*/ 218849 h 394001"/>
                  <a:gd name="connsiteX38" fmla="*/ 128821 w 295521"/>
                  <a:gd name="connsiteY38" fmla="*/ 228998 h 394001"/>
                  <a:gd name="connsiteX39" fmla="*/ 135953 w 295521"/>
                  <a:gd name="connsiteY39" fmla="*/ 231193 h 394001"/>
                  <a:gd name="connsiteX40" fmla="*/ 142674 w 295521"/>
                  <a:gd name="connsiteY40" fmla="*/ 230233 h 394001"/>
                  <a:gd name="connsiteX41" fmla="*/ 189583 w 295521"/>
                  <a:gd name="connsiteY41" fmla="*/ 226118 h 394001"/>
                  <a:gd name="connsiteX42" fmla="*/ 210019 w 295521"/>
                  <a:gd name="connsiteY42" fmla="*/ 225432 h 394001"/>
                  <a:gd name="connsiteX43" fmla="*/ 233199 w 295521"/>
                  <a:gd name="connsiteY43" fmla="*/ 225569 h 394001"/>
                  <a:gd name="connsiteX44" fmla="*/ 257751 w 295521"/>
                  <a:gd name="connsiteY44" fmla="*/ 285371 h 394001"/>
                  <a:gd name="connsiteX45" fmla="*/ 200418 w 295521"/>
                  <a:gd name="connsiteY45" fmla="*/ 308825 h 394001"/>
                  <a:gd name="connsiteX46" fmla="*/ 152001 w 295521"/>
                  <a:gd name="connsiteY46" fmla="*/ 312940 h 394001"/>
                  <a:gd name="connsiteX47" fmla="*/ 122237 w 295521"/>
                  <a:gd name="connsiteY47" fmla="*/ 309100 h 394001"/>
                  <a:gd name="connsiteX48" fmla="*/ 121003 w 295521"/>
                  <a:gd name="connsiteY48" fmla="*/ 309374 h 394001"/>
                  <a:gd name="connsiteX49" fmla="*/ 107972 w 295521"/>
                  <a:gd name="connsiteY49" fmla="*/ 313077 h 394001"/>
                  <a:gd name="connsiteX50" fmla="*/ 94805 w 295521"/>
                  <a:gd name="connsiteY50" fmla="*/ 318975 h 394001"/>
                  <a:gd name="connsiteX51" fmla="*/ 77523 w 295521"/>
                  <a:gd name="connsiteY51" fmla="*/ 328577 h 394001"/>
                  <a:gd name="connsiteX52" fmla="*/ 72174 w 295521"/>
                  <a:gd name="connsiteY52" fmla="*/ 332554 h 394001"/>
                  <a:gd name="connsiteX53" fmla="*/ 80129 w 295521"/>
                  <a:gd name="connsiteY53" fmla="*/ 334474 h 394001"/>
                  <a:gd name="connsiteX54" fmla="*/ 88496 w 295521"/>
                  <a:gd name="connsiteY54" fmla="*/ 335709 h 394001"/>
                  <a:gd name="connsiteX55" fmla="*/ 103720 w 295521"/>
                  <a:gd name="connsiteY55" fmla="*/ 335709 h 394001"/>
                  <a:gd name="connsiteX56" fmla="*/ 121414 w 295521"/>
                  <a:gd name="connsiteY56" fmla="*/ 333651 h 394001"/>
                  <a:gd name="connsiteX57" fmla="*/ 236628 w 295521"/>
                  <a:gd name="connsiteY57" fmla="*/ 312254 h 394001"/>
                  <a:gd name="connsiteX58" fmla="*/ 255968 w 295521"/>
                  <a:gd name="connsiteY58" fmla="*/ 331868 h 394001"/>
                  <a:gd name="connsiteX59" fmla="*/ 236217 w 295521"/>
                  <a:gd name="connsiteY59" fmla="*/ 351619 h 394001"/>
                  <a:gd name="connsiteX60" fmla="*/ 231416 w 295521"/>
                  <a:gd name="connsiteY60" fmla="*/ 351619 h 394001"/>
                  <a:gd name="connsiteX61" fmla="*/ 224833 w 295521"/>
                  <a:gd name="connsiteY61" fmla="*/ 352580 h 394001"/>
                  <a:gd name="connsiteX62" fmla="*/ 199321 w 295521"/>
                  <a:gd name="connsiteY62" fmla="*/ 359438 h 394001"/>
                  <a:gd name="connsiteX63" fmla="*/ 159407 w 295521"/>
                  <a:gd name="connsiteY63" fmla="*/ 375348 h 394001"/>
                  <a:gd name="connsiteX64" fmla="*/ 111401 w 295521"/>
                  <a:gd name="connsiteY64" fmla="*/ 390710 h 394001"/>
                  <a:gd name="connsiteX65" fmla="*/ 78894 w 295521"/>
                  <a:gd name="connsiteY65" fmla="*/ 394002 h 394001"/>
                  <a:gd name="connsiteX66" fmla="*/ 79032 w 295521"/>
                  <a:gd name="connsiteY66" fmla="*/ 393864 h 394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295521" h="394001">
                    <a:moveTo>
                      <a:pt x="79032" y="393864"/>
                    </a:moveTo>
                    <a:cubicBezTo>
                      <a:pt x="63395" y="393728"/>
                      <a:pt x="46113" y="391121"/>
                      <a:pt x="32397" y="383303"/>
                    </a:cubicBezTo>
                    <a:cubicBezTo>
                      <a:pt x="18956" y="375622"/>
                      <a:pt x="9080" y="365198"/>
                      <a:pt x="3731" y="350522"/>
                    </a:cubicBezTo>
                    <a:cubicBezTo>
                      <a:pt x="988" y="342841"/>
                      <a:pt x="-521" y="335297"/>
                      <a:pt x="165" y="327205"/>
                    </a:cubicBezTo>
                    <a:cubicBezTo>
                      <a:pt x="1125" y="316643"/>
                      <a:pt x="5102" y="307454"/>
                      <a:pt x="10863" y="298538"/>
                    </a:cubicBezTo>
                    <a:cubicBezTo>
                      <a:pt x="18133" y="287565"/>
                      <a:pt x="27734" y="278239"/>
                      <a:pt x="38158" y="270284"/>
                    </a:cubicBezTo>
                    <a:cubicBezTo>
                      <a:pt x="34180" y="267266"/>
                      <a:pt x="30340" y="264111"/>
                      <a:pt x="26911" y="260545"/>
                    </a:cubicBezTo>
                    <a:cubicBezTo>
                      <a:pt x="13469" y="246692"/>
                      <a:pt x="8120" y="227627"/>
                      <a:pt x="10726" y="208836"/>
                    </a:cubicBezTo>
                    <a:cubicBezTo>
                      <a:pt x="13058" y="191828"/>
                      <a:pt x="23619" y="174957"/>
                      <a:pt x="36512" y="163985"/>
                    </a:cubicBezTo>
                    <a:cubicBezTo>
                      <a:pt x="44879" y="156852"/>
                      <a:pt x="54754" y="151503"/>
                      <a:pt x="65041" y="147525"/>
                    </a:cubicBezTo>
                    <a:cubicBezTo>
                      <a:pt x="62298" y="142862"/>
                      <a:pt x="59966" y="138061"/>
                      <a:pt x="58732" y="132986"/>
                    </a:cubicBezTo>
                    <a:cubicBezTo>
                      <a:pt x="56400" y="123522"/>
                      <a:pt x="56126" y="114881"/>
                      <a:pt x="56812" y="105280"/>
                    </a:cubicBezTo>
                    <a:cubicBezTo>
                      <a:pt x="59555" y="70441"/>
                      <a:pt x="88633" y="43146"/>
                      <a:pt x="117985" y="28470"/>
                    </a:cubicBezTo>
                    <a:cubicBezTo>
                      <a:pt x="135404" y="19692"/>
                      <a:pt x="154058" y="13657"/>
                      <a:pt x="172849" y="8582"/>
                    </a:cubicBezTo>
                    <a:cubicBezTo>
                      <a:pt x="187525" y="4604"/>
                      <a:pt x="202750" y="2135"/>
                      <a:pt x="217975" y="764"/>
                    </a:cubicBezTo>
                    <a:cubicBezTo>
                      <a:pt x="226753" y="78"/>
                      <a:pt x="235531" y="-333"/>
                      <a:pt x="244172" y="352"/>
                    </a:cubicBezTo>
                    <a:cubicBezTo>
                      <a:pt x="261729" y="1998"/>
                      <a:pt x="277914" y="10091"/>
                      <a:pt x="288338" y="24630"/>
                    </a:cubicBezTo>
                    <a:cubicBezTo>
                      <a:pt x="298625" y="39032"/>
                      <a:pt x="298076" y="58508"/>
                      <a:pt x="285320" y="71264"/>
                    </a:cubicBezTo>
                    <a:cubicBezTo>
                      <a:pt x="274210" y="82511"/>
                      <a:pt x="256242" y="84843"/>
                      <a:pt x="242664" y="77025"/>
                    </a:cubicBezTo>
                    <a:cubicBezTo>
                      <a:pt x="242526" y="77025"/>
                      <a:pt x="242526" y="77025"/>
                      <a:pt x="242389" y="77025"/>
                    </a:cubicBezTo>
                    <a:cubicBezTo>
                      <a:pt x="234845" y="77848"/>
                      <a:pt x="227439" y="79082"/>
                      <a:pt x="219895" y="80454"/>
                    </a:cubicBezTo>
                    <a:cubicBezTo>
                      <a:pt x="203710" y="84157"/>
                      <a:pt x="187800" y="88547"/>
                      <a:pt x="171889" y="93484"/>
                    </a:cubicBezTo>
                    <a:cubicBezTo>
                      <a:pt x="164894" y="96090"/>
                      <a:pt x="158036" y="98696"/>
                      <a:pt x="151315" y="101714"/>
                    </a:cubicBezTo>
                    <a:cubicBezTo>
                      <a:pt x="148572" y="103222"/>
                      <a:pt x="145966" y="104731"/>
                      <a:pt x="143360" y="106240"/>
                    </a:cubicBezTo>
                    <a:cubicBezTo>
                      <a:pt x="141988" y="107200"/>
                      <a:pt x="140616" y="108297"/>
                      <a:pt x="139382" y="109395"/>
                    </a:cubicBezTo>
                    <a:cubicBezTo>
                      <a:pt x="138971" y="109806"/>
                      <a:pt x="138559" y="110218"/>
                      <a:pt x="138148" y="110629"/>
                    </a:cubicBezTo>
                    <a:cubicBezTo>
                      <a:pt x="140479" y="111863"/>
                      <a:pt x="142811" y="113235"/>
                      <a:pt x="145143" y="114470"/>
                    </a:cubicBezTo>
                    <a:cubicBezTo>
                      <a:pt x="152412" y="117899"/>
                      <a:pt x="159682" y="121053"/>
                      <a:pt x="167226" y="123796"/>
                    </a:cubicBezTo>
                    <a:cubicBezTo>
                      <a:pt x="173261" y="125579"/>
                      <a:pt x="179433" y="127363"/>
                      <a:pt x="185468" y="129008"/>
                    </a:cubicBezTo>
                    <a:cubicBezTo>
                      <a:pt x="196166" y="128871"/>
                      <a:pt x="206865" y="129283"/>
                      <a:pt x="217700" y="130106"/>
                    </a:cubicBezTo>
                    <a:cubicBezTo>
                      <a:pt x="231416" y="131066"/>
                      <a:pt x="246915" y="132712"/>
                      <a:pt x="256791" y="143547"/>
                    </a:cubicBezTo>
                    <a:cubicBezTo>
                      <a:pt x="264883" y="152600"/>
                      <a:pt x="269273" y="163573"/>
                      <a:pt x="267627" y="175917"/>
                    </a:cubicBezTo>
                    <a:cubicBezTo>
                      <a:pt x="265981" y="187988"/>
                      <a:pt x="258848" y="197314"/>
                      <a:pt x="248973" y="203898"/>
                    </a:cubicBezTo>
                    <a:cubicBezTo>
                      <a:pt x="239646" y="210070"/>
                      <a:pt x="226753" y="211716"/>
                      <a:pt x="215643" y="211853"/>
                    </a:cubicBezTo>
                    <a:cubicBezTo>
                      <a:pt x="207139" y="211853"/>
                      <a:pt x="198772" y="211579"/>
                      <a:pt x="190268" y="210893"/>
                    </a:cubicBezTo>
                    <a:cubicBezTo>
                      <a:pt x="186154" y="210619"/>
                      <a:pt x="182039" y="210070"/>
                      <a:pt x="177924" y="209384"/>
                    </a:cubicBezTo>
                    <a:cubicBezTo>
                      <a:pt x="155978" y="211167"/>
                      <a:pt x="134033" y="213362"/>
                      <a:pt x="112224" y="217202"/>
                    </a:cubicBezTo>
                    <a:cubicBezTo>
                      <a:pt x="109755" y="217751"/>
                      <a:pt x="107287" y="218300"/>
                      <a:pt x="104818" y="218849"/>
                    </a:cubicBezTo>
                    <a:cubicBezTo>
                      <a:pt x="112773" y="222414"/>
                      <a:pt x="120728" y="225843"/>
                      <a:pt x="128821" y="228998"/>
                    </a:cubicBezTo>
                    <a:cubicBezTo>
                      <a:pt x="131152" y="229821"/>
                      <a:pt x="133621" y="230507"/>
                      <a:pt x="135953" y="231193"/>
                    </a:cubicBezTo>
                    <a:cubicBezTo>
                      <a:pt x="138148" y="230918"/>
                      <a:pt x="140479" y="230507"/>
                      <a:pt x="142674" y="230233"/>
                    </a:cubicBezTo>
                    <a:cubicBezTo>
                      <a:pt x="158173" y="228038"/>
                      <a:pt x="173946" y="226941"/>
                      <a:pt x="189583" y="226118"/>
                    </a:cubicBezTo>
                    <a:cubicBezTo>
                      <a:pt x="196441" y="225707"/>
                      <a:pt x="203299" y="225432"/>
                      <a:pt x="210019" y="225432"/>
                    </a:cubicBezTo>
                    <a:cubicBezTo>
                      <a:pt x="217700" y="225295"/>
                      <a:pt x="225519" y="224746"/>
                      <a:pt x="233199" y="225569"/>
                    </a:cubicBezTo>
                    <a:cubicBezTo>
                      <a:pt x="261180" y="228587"/>
                      <a:pt x="274896" y="263837"/>
                      <a:pt x="257751" y="285371"/>
                    </a:cubicBezTo>
                    <a:cubicBezTo>
                      <a:pt x="244721" y="301693"/>
                      <a:pt x="219895" y="304848"/>
                      <a:pt x="200418" y="308825"/>
                    </a:cubicBezTo>
                    <a:cubicBezTo>
                      <a:pt x="184508" y="311980"/>
                      <a:pt x="168186" y="313352"/>
                      <a:pt x="152001" y="312940"/>
                    </a:cubicBezTo>
                    <a:cubicBezTo>
                      <a:pt x="141988" y="312666"/>
                      <a:pt x="131975" y="311294"/>
                      <a:pt x="122237" y="309100"/>
                    </a:cubicBezTo>
                    <a:cubicBezTo>
                      <a:pt x="121826" y="309237"/>
                      <a:pt x="121414" y="309237"/>
                      <a:pt x="121003" y="309374"/>
                    </a:cubicBezTo>
                    <a:cubicBezTo>
                      <a:pt x="116613" y="310471"/>
                      <a:pt x="112362" y="311706"/>
                      <a:pt x="107972" y="313077"/>
                    </a:cubicBezTo>
                    <a:cubicBezTo>
                      <a:pt x="103446" y="314861"/>
                      <a:pt x="99057" y="316781"/>
                      <a:pt x="94805" y="318975"/>
                    </a:cubicBezTo>
                    <a:cubicBezTo>
                      <a:pt x="88907" y="321993"/>
                      <a:pt x="83146" y="325148"/>
                      <a:pt x="77523" y="328577"/>
                    </a:cubicBezTo>
                    <a:cubicBezTo>
                      <a:pt x="75740" y="329811"/>
                      <a:pt x="73957" y="331182"/>
                      <a:pt x="72174" y="332554"/>
                    </a:cubicBezTo>
                    <a:cubicBezTo>
                      <a:pt x="74780" y="333240"/>
                      <a:pt x="77523" y="333926"/>
                      <a:pt x="80129" y="334474"/>
                    </a:cubicBezTo>
                    <a:cubicBezTo>
                      <a:pt x="82872" y="335023"/>
                      <a:pt x="85752" y="335297"/>
                      <a:pt x="88496" y="335709"/>
                    </a:cubicBezTo>
                    <a:cubicBezTo>
                      <a:pt x="93571" y="335846"/>
                      <a:pt x="98646" y="335846"/>
                      <a:pt x="103720" y="335709"/>
                    </a:cubicBezTo>
                    <a:cubicBezTo>
                      <a:pt x="109618" y="335160"/>
                      <a:pt x="115516" y="334474"/>
                      <a:pt x="121414" y="333651"/>
                    </a:cubicBezTo>
                    <a:cubicBezTo>
                      <a:pt x="159407" y="325422"/>
                      <a:pt x="197126" y="309785"/>
                      <a:pt x="236628" y="312254"/>
                    </a:cubicBezTo>
                    <a:cubicBezTo>
                      <a:pt x="247190" y="313077"/>
                      <a:pt x="255968" y="320895"/>
                      <a:pt x="255968" y="331868"/>
                    </a:cubicBezTo>
                    <a:cubicBezTo>
                      <a:pt x="255968" y="342018"/>
                      <a:pt x="246915" y="352305"/>
                      <a:pt x="236217" y="351619"/>
                    </a:cubicBezTo>
                    <a:cubicBezTo>
                      <a:pt x="234571" y="351482"/>
                      <a:pt x="233062" y="351619"/>
                      <a:pt x="231416" y="351619"/>
                    </a:cubicBezTo>
                    <a:cubicBezTo>
                      <a:pt x="229222" y="351893"/>
                      <a:pt x="227027" y="352168"/>
                      <a:pt x="224833" y="352580"/>
                    </a:cubicBezTo>
                    <a:cubicBezTo>
                      <a:pt x="216192" y="354500"/>
                      <a:pt x="207688" y="356831"/>
                      <a:pt x="199321" y="359438"/>
                    </a:cubicBezTo>
                    <a:cubicBezTo>
                      <a:pt x="185879" y="364238"/>
                      <a:pt x="172575" y="369861"/>
                      <a:pt x="159407" y="375348"/>
                    </a:cubicBezTo>
                    <a:cubicBezTo>
                      <a:pt x="143771" y="382069"/>
                      <a:pt x="128135" y="387281"/>
                      <a:pt x="111401" y="390710"/>
                    </a:cubicBezTo>
                    <a:cubicBezTo>
                      <a:pt x="100703" y="392767"/>
                      <a:pt x="89867" y="394002"/>
                      <a:pt x="78894" y="394002"/>
                    </a:cubicBezTo>
                    <a:cubicBezTo>
                      <a:pt x="79443" y="393864"/>
                      <a:pt x="79169" y="393864"/>
                      <a:pt x="79032" y="3938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0" name="任意多边形: 形状 329"/>
              <p:cNvSpPr/>
              <p:nvPr/>
            </p:nvSpPr>
            <p:spPr>
              <a:xfrm>
                <a:off x="2170885" y="4374581"/>
                <a:ext cx="96324" cy="157185"/>
              </a:xfrm>
              <a:custGeom>
                <a:avLst/>
                <a:gdLst>
                  <a:gd name="connsiteX0" fmla="*/ 31005 w 96324"/>
                  <a:gd name="connsiteY0" fmla="*/ 141549 h 157185"/>
                  <a:gd name="connsiteX1" fmla="*/ 11939 w 96324"/>
                  <a:gd name="connsiteY1" fmla="*/ 100401 h 157185"/>
                  <a:gd name="connsiteX2" fmla="*/ 3298 w 96324"/>
                  <a:gd name="connsiteY2" fmla="*/ 77907 h 157185"/>
                  <a:gd name="connsiteX3" fmla="*/ 555 w 96324"/>
                  <a:gd name="connsiteY3" fmla="*/ 51024 h 157185"/>
                  <a:gd name="connsiteX4" fmla="*/ 7550 w 96324"/>
                  <a:gd name="connsiteY4" fmla="*/ 29078 h 157185"/>
                  <a:gd name="connsiteX5" fmla="*/ 13997 w 96324"/>
                  <a:gd name="connsiteY5" fmla="*/ 18654 h 157185"/>
                  <a:gd name="connsiteX6" fmla="*/ 24833 w 96324"/>
                  <a:gd name="connsiteY6" fmla="*/ 7681 h 157185"/>
                  <a:gd name="connsiteX7" fmla="*/ 46229 w 96324"/>
                  <a:gd name="connsiteY7" fmla="*/ 0 h 157185"/>
                  <a:gd name="connsiteX8" fmla="*/ 65843 w 96324"/>
                  <a:gd name="connsiteY8" fmla="*/ 5486 h 157185"/>
                  <a:gd name="connsiteX9" fmla="*/ 70232 w 96324"/>
                  <a:gd name="connsiteY9" fmla="*/ 8367 h 157185"/>
                  <a:gd name="connsiteX10" fmla="*/ 71878 w 96324"/>
                  <a:gd name="connsiteY10" fmla="*/ 7407 h 157185"/>
                  <a:gd name="connsiteX11" fmla="*/ 94098 w 96324"/>
                  <a:gd name="connsiteY11" fmla="*/ 13305 h 157185"/>
                  <a:gd name="connsiteX12" fmla="*/ 88338 w 96324"/>
                  <a:gd name="connsiteY12" fmla="*/ 35524 h 157185"/>
                  <a:gd name="connsiteX13" fmla="*/ 87103 w 96324"/>
                  <a:gd name="connsiteY13" fmla="*/ 36347 h 157185"/>
                  <a:gd name="connsiteX14" fmla="*/ 83948 w 96324"/>
                  <a:gd name="connsiteY14" fmla="*/ 38679 h 157185"/>
                  <a:gd name="connsiteX15" fmla="*/ 84086 w 96324"/>
                  <a:gd name="connsiteY15" fmla="*/ 42657 h 157185"/>
                  <a:gd name="connsiteX16" fmla="*/ 78462 w 96324"/>
                  <a:gd name="connsiteY16" fmla="*/ 70775 h 157185"/>
                  <a:gd name="connsiteX17" fmla="*/ 73936 w 96324"/>
                  <a:gd name="connsiteY17" fmla="*/ 83256 h 157185"/>
                  <a:gd name="connsiteX18" fmla="*/ 76268 w 96324"/>
                  <a:gd name="connsiteY18" fmla="*/ 88468 h 157185"/>
                  <a:gd name="connsiteX19" fmla="*/ 87652 w 96324"/>
                  <a:gd name="connsiteY19" fmla="*/ 113157 h 157185"/>
                  <a:gd name="connsiteX20" fmla="*/ 74485 w 96324"/>
                  <a:gd name="connsiteY20" fmla="*/ 152933 h 157185"/>
                  <a:gd name="connsiteX21" fmla="*/ 58437 w 96324"/>
                  <a:gd name="connsiteY21" fmla="*/ 157185 h 157185"/>
                  <a:gd name="connsiteX22" fmla="*/ 31005 w 96324"/>
                  <a:gd name="connsiteY22" fmla="*/ 141549 h 157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324" h="157185">
                    <a:moveTo>
                      <a:pt x="31005" y="141549"/>
                    </a:moveTo>
                    <a:cubicBezTo>
                      <a:pt x="24147" y="127970"/>
                      <a:pt x="17975" y="114254"/>
                      <a:pt x="11939" y="100401"/>
                    </a:cubicBezTo>
                    <a:cubicBezTo>
                      <a:pt x="8785" y="92994"/>
                      <a:pt x="5630" y="85588"/>
                      <a:pt x="3298" y="77907"/>
                    </a:cubicBezTo>
                    <a:cubicBezTo>
                      <a:pt x="830" y="69540"/>
                      <a:pt x="-954" y="59802"/>
                      <a:pt x="555" y="51024"/>
                    </a:cubicBezTo>
                    <a:cubicBezTo>
                      <a:pt x="1927" y="43343"/>
                      <a:pt x="3847" y="35936"/>
                      <a:pt x="7550" y="29078"/>
                    </a:cubicBezTo>
                    <a:cubicBezTo>
                      <a:pt x="9471" y="25649"/>
                      <a:pt x="11528" y="21808"/>
                      <a:pt x="13997" y="18654"/>
                    </a:cubicBezTo>
                    <a:cubicBezTo>
                      <a:pt x="17426" y="14676"/>
                      <a:pt x="20718" y="11110"/>
                      <a:pt x="24833" y="7681"/>
                    </a:cubicBezTo>
                    <a:cubicBezTo>
                      <a:pt x="30456" y="2880"/>
                      <a:pt x="38960" y="0"/>
                      <a:pt x="46229" y="0"/>
                    </a:cubicBezTo>
                    <a:cubicBezTo>
                      <a:pt x="53362" y="0"/>
                      <a:pt x="59534" y="2195"/>
                      <a:pt x="65843" y="5486"/>
                    </a:cubicBezTo>
                    <a:cubicBezTo>
                      <a:pt x="67352" y="6309"/>
                      <a:pt x="68861" y="7269"/>
                      <a:pt x="70232" y="8367"/>
                    </a:cubicBezTo>
                    <a:cubicBezTo>
                      <a:pt x="70781" y="8092"/>
                      <a:pt x="71330" y="7681"/>
                      <a:pt x="71878" y="7407"/>
                    </a:cubicBezTo>
                    <a:cubicBezTo>
                      <a:pt x="79559" y="3018"/>
                      <a:pt x="89572" y="5486"/>
                      <a:pt x="94098" y="13305"/>
                    </a:cubicBezTo>
                    <a:cubicBezTo>
                      <a:pt x="98762" y="21123"/>
                      <a:pt x="95744" y="30861"/>
                      <a:pt x="88338" y="35524"/>
                    </a:cubicBezTo>
                    <a:cubicBezTo>
                      <a:pt x="87926" y="35799"/>
                      <a:pt x="87515" y="36073"/>
                      <a:pt x="87103" y="36347"/>
                    </a:cubicBezTo>
                    <a:cubicBezTo>
                      <a:pt x="86006" y="37170"/>
                      <a:pt x="84909" y="37856"/>
                      <a:pt x="83948" y="38679"/>
                    </a:cubicBezTo>
                    <a:cubicBezTo>
                      <a:pt x="84086" y="40050"/>
                      <a:pt x="84086" y="41285"/>
                      <a:pt x="84086" y="42657"/>
                    </a:cubicBezTo>
                    <a:cubicBezTo>
                      <a:pt x="83948" y="52258"/>
                      <a:pt x="81480" y="61722"/>
                      <a:pt x="78462" y="70775"/>
                    </a:cubicBezTo>
                    <a:cubicBezTo>
                      <a:pt x="77090" y="74889"/>
                      <a:pt x="75719" y="79141"/>
                      <a:pt x="73936" y="83256"/>
                    </a:cubicBezTo>
                    <a:cubicBezTo>
                      <a:pt x="74759" y="85039"/>
                      <a:pt x="75445" y="86822"/>
                      <a:pt x="76268" y="88468"/>
                    </a:cubicBezTo>
                    <a:cubicBezTo>
                      <a:pt x="79971" y="96835"/>
                      <a:pt x="83674" y="105065"/>
                      <a:pt x="87652" y="113157"/>
                    </a:cubicBezTo>
                    <a:cubicBezTo>
                      <a:pt x="94647" y="127284"/>
                      <a:pt x="87377" y="145252"/>
                      <a:pt x="74485" y="152933"/>
                    </a:cubicBezTo>
                    <a:cubicBezTo>
                      <a:pt x="69684" y="155814"/>
                      <a:pt x="64060" y="157185"/>
                      <a:pt x="58437" y="157185"/>
                    </a:cubicBezTo>
                    <a:cubicBezTo>
                      <a:pt x="47327" y="157185"/>
                      <a:pt x="36217" y="151836"/>
                      <a:pt x="31005" y="141549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1" name="任意多边形: 形状 330"/>
              <p:cNvSpPr/>
              <p:nvPr/>
            </p:nvSpPr>
            <p:spPr>
              <a:xfrm>
                <a:off x="2146680" y="4102485"/>
                <a:ext cx="223368" cy="151395"/>
              </a:xfrm>
              <a:custGeom>
                <a:avLst/>
                <a:gdLst>
                  <a:gd name="connsiteX0" fmla="*/ 92929 w 223368"/>
                  <a:gd name="connsiteY0" fmla="*/ 149612 h 151395"/>
                  <a:gd name="connsiteX1" fmla="*/ 53564 w 223368"/>
                  <a:gd name="connsiteY1" fmla="*/ 132330 h 151395"/>
                  <a:gd name="connsiteX2" fmla="*/ 22841 w 223368"/>
                  <a:gd name="connsiteY2" fmla="*/ 110384 h 151395"/>
                  <a:gd name="connsiteX3" fmla="*/ 10222 w 223368"/>
                  <a:gd name="connsiteY3" fmla="*/ 97217 h 151395"/>
                  <a:gd name="connsiteX4" fmla="*/ 2541 w 223368"/>
                  <a:gd name="connsiteY4" fmla="*/ 57303 h 151395"/>
                  <a:gd name="connsiteX5" fmla="*/ 13239 w 223368"/>
                  <a:gd name="connsiteY5" fmla="*/ 40844 h 151395"/>
                  <a:gd name="connsiteX6" fmla="*/ 28601 w 223368"/>
                  <a:gd name="connsiteY6" fmla="*/ 29871 h 151395"/>
                  <a:gd name="connsiteX7" fmla="*/ 63303 w 223368"/>
                  <a:gd name="connsiteY7" fmla="*/ 18761 h 151395"/>
                  <a:gd name="connsiteX8" fmla="*/ 105411 w 223368"/>
                  <a:gd name="connsiteY8" fmla="*/ 10669 h 151395"/>
                  <a:gd name="connsiteX9" fmla="*/ 142719 w 223368"/>
                  <a:gd name="connsiteY9" fmla="*/ 4222 h 151395"/>
                  <a:gd name="connsiteX10" fmla="*/ 181260 w 223368"/>
                  <a:gd name="connsiteY10" fmla="*/ 107 h 151395"/>
                  <a:gd name="connsiteX11" fmla="*/ 194428 w 223368"/>
                  <a:gd name="connsiteY11" fmla="*/ 1068 h 151395"/>
                  <a:gd name="connsiteX12" fmla="*/ 223369 w 223368"/>
                  <a:gd name="connsiteY12" fmla="*/ 34397 h 151395"/>
                  <a:gd name="connsiteX13" fmla="*/ 189764 w 223368"/>
                  <a:gd name="connsiteY13" fmla="*/ 68002 h 151395"/>
                  <a:gd name="connsiteX14" fmla="*/ 164801 w 223368"/>
                  <a:gd name="connsiteY14" fmla="*/ 68139 h 151395"/>
                  <a:gd name="connsiteX15" fmla="*/ 115972 w 223368"/>
                  <a:gd name="connsiteY15" fmla="*/ 72254 h 151395"/>
                  <a:gd name="connsiteX16" fmla="*/ 59188 w 223368"/>
                  <a:gd name="connsiteY16" fmla="*/ 78426 h 151395"/>
                  <a:gd name="connsiteX17" fmla="*/ 59051 w 223368"/>
                  <a:gd name="connsiteY17" fmla="*/ 78426 h 151395"/>
                  <a:gd name="connsiteX18" fmla="*/ 61108 w 223368"/>
                  <a:gd name="connsiteY18" fmla="*/ 80895 h 151395"/>
                  <a:gd name="connsiteX19" fmla="*/ 71121 w 223368"/>
                  <a:gd name="connsiteY19" fmla="*/ 90770 h 151395"/>
                  <a:gd name="connsiteX20" fmla="*/ 94850 w 223368"/>
                  <a:gd name="connsiteY20" fmla="*/ 109150 h 151395"/>
                  <a:gd name="connsiteX21" fmla="*/ 105548 w 223368"/>
                  <a:gd name="connsiteY21" fmla="*/ 115322 h 151395"/>
                  <a:gd name="connsiteX22" fmla="*/ 107880 w 223368"/>
                  <a:gd name="connsiteY22" fmla="*/ 116282 h 151395"/>
                  <a:gd name="connsiteX23" fmla="*/ 108017 w 223368"/>
                  <a:gd name="connsiteY23" fmla="*/ 116282 h 151395"/>
                  <a:gd name="connsiteX24" fmla="*/ 111995 w 223368"/>
                  <a:gd name="connsiteY24" fmla="*/ 114499 h 151395"/>
                  <a:gd name="connsiteX25" fmla="*/ 132980 w 223368"/>
                  <a:gd name="connsiteY25" fmla="*/ 121494 h 151395"/>
                  <a:gd name="connsiteX26" fmla="*/ 126945 w 223368"/>
                  <a:gd name="connsiteY26" fmla="*/ 144400 h 151395"/>
                  <a:gd name="connsiteX27" fmla="*/ 120224 w 223368"/>
                  <a:gd name="connsiteY27" fmla="*/ 147829 h 151395"/>
                  <a:gd name="connsiteX28" fmla="*/ 104451 w 223368"/>
                  <a:gd name="connsiteY28" fmla="*/ 151395 h 151395"/>
                  <a:gd name="connsiteX29" fmla="*/ 92929 w 223368"/>
                  <a:gd name="connsiteY29" fmla="*/ 149612 h 151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23368" h="151395">
                    <a:moveTo>
                      <a:pt x="92929" y="149612"/>
                    </a:moveTo>
                    <a:cubicBezTo>
                      <a:pt x="79076" y="145497"/>
                      <a:pt x="66183" y="139462"/>
                      <a:pt x="53564" y="132330"/>
                    </a:cubicBezTo>
                    <a:cubicBezTo>
                      <a:pt x="42729" y="126157"/>
                      <a:pt x="32030" y="118751"/>
                      <a:pt x="22841" y="110384"/>
                    </a:cubicBezTo>
                    <a:cubicBezTo>
                      <a:pt x="18314" y="106269"/>
                      <a:pt x="14062" y="102018"/>
                      <a:pt x="10222" y="97217"/>
                    </a:cubicBezTo>
                    <a:cubicBezTo>
                      <a:pt x="1444" y="86244"/>
                      <a:pt x="-3220" y="70745"/>
                      <a:pt x="2541" y="57303"/>
                    </a:cubicBezTo>
                    <a:cubicBezTo>
                      <a:pt x="5284" y="50994"/>
                      <a:pt x="8576" y="46056"/>
                      <a:pt x="13239" y="40844"/>
                    </a:cubicBezTo>
                    <a:cubicBezTo>
                      <a:pt x="17354" y="36181"/>
                      <a:pt x="23115" y="32752"/>
                      <a:pt x="28601" y="29871"/>
                    </a:cubicBezTo>
                    <a:cubicBezTo>
                      <a:pt x="39437" y="24110"/>
                      <a:pt x="51370" y="21505"/>
                      <a:pt x="63303" y="18761"/>
                    </a:cubicBezTo>
                    <a:cubicBezTo>
                      <a:pt x="77156" y="15607"/>
                      <a:pt x="91421" y="13275"/>
                      <a:pt x="105411" y="10669"/>
                    </a:cubicBezTo>
                    <a:cubicBezTo>
                      <a:pt x="117893" y="8337"/>
                      <a:pt x="130237" y="6142"/>
                      <a:pt x="142719" y="4222"/>
                    </a:cubicBezTo>
                    <a:cubicBezTo>
                      <a:pt x="155337" y="2165"/>
                      <a:pt x="168505" y="-578"/>
                      <a:pt x="181260" y="107"/>
                    </a:cubicBezTo>
                    <a:cubicBezTo>
                      <a:pt x="185650" y="382"/>
                      <a:pt x="190039" y="656"/>
                      <a:pt x="194428" y="1068"/>
                    </a:cubicBezTo>
                    <a:cubicBezTo>
                      <a:pt x="210887" y="2577"/>
                      <a:pt x="223369" y="18350"/>
                      <a:pt x="223369" y="34397"/>
                    </a:cubicBezTo>
                    <a:cubicBezTo>
                      <a:pt x="223369" y="52228"/>
                      <a:pt x="208007" y="68550"/>
                      <a:pt x="189764" y="68002"/>
                    </a:cubicBezTo>
                    <a:cubicBezTo>
                      <a:pt x="181398" y="67728"/>
                      <a:pt x="173168" y="67728"/>
                      <a:pt x="164801" y="68139"/>
                    </a:cubicBezTo>
                    <a:cubicBezTo>
                      <a:pt x="148479" y="69373"/>
                      <a:pt x="132157" y="70882"/>
                      <a:pt x="115972" y="72254"/>
                    </a:cubicBezTo>
                    <a:cubicBezTo>
                      <a:pt x="97044" y="73763"/>
                      <a:pt x="77979" y="75271"/>
                      <a:pt x="59188" y="78426"/>
                    </a:cubicBezTo>
                    <a:cubicBezTo>
                      <a:pt x="59188" y="78426"/>
                      <a:pt x="59051" y="78426"/>
                      <a:pt x="59051" y="78426"/>
                    </a:cubicBezTo>
                    <a:cubicBezTo>
                      <a:pt x="59737" y="79249"/>
                      <a:pt x="60422" y="80072"/>
                      <a:pt x="61108" y="80895"/>
                    </a:cubicBezTo>
                    <a:cubicBezTo>
                      <a:pt x="64400" y="84324"/>
                      <a:pt x="67692" y="87616"/>
                      <a:pt x="71121" y="90770"/>
                    </a:cubicBezTo>
                    <a:cubicBezTo>
                      <a:pt x="78665" y="97354"/>
                      <a:pt x="86620" y="103526"/>
                      <a:pt x="94850" y="109150"/>
                    </a:cubicBezTo>
                    <a:cubicBezTo>
                      <a:pt x="98416" y="111344"/>
                      <a:pt x="101845" y="113402"/>
                      <a:pt x="105548" y="115322"/>
                    </a:cubicBezTo>
                    <a:cubicBezTo>
                      <a:pt x="106234" y="115596"/>
                      <a:pt x="107057" y="115870"/>
                      <a:pt x="107880" y="116282"/>
                    </a:cubicBezTo>
                    <a:cubicBezTo>
                      <a:pt x="107880" y="116282"/>
                      <a:pt x="107880" y="116282"/>
                      <a:pt x="108017" y="116282"/>
                    </a:cubicBezTo>
                    <a:cubicBezTo>
                      <a:pt x="109389" y="115734"/>
                      <a:pt x="110623" y="115048"/>
                      <a:pt x="111995" y="114499"/>
                    </a:cubicBezTo>
                    <a:cubicBezTo>
                      <a:pt x="119538" y="110933"/>
                      <a:pt x="128865" y="114499"/>
                      <a:pt x="132980" y="121494"/>
                    </a:cubicBezTo>
                    <a:cubicBezTo>
                      <a:pt x="137506" y="129175"/>
                      <a:pt x="135038" y="140148"/>
                      <a:pt x="126945" y="144400"/>
                    </a:cubicBezTo>
                    <a:cubicBezTo>
                      <a:pt x="124751" y="145497"/>
                      <a:pt x="122556" y="146731"/>
                      <a:pt x="120224" y="147829"/>
                    </a:cubicBezTo>
                    <a:cubicBezTo>
                      <a:pt x="115287" y="150160"/>
                      <a:pt x="109937" y="151395"/>
                      <a:pt x="104451" y="151395"/>
                    </a:cubicBezTo>
                    <a:cubicBezTo>
                      <a:pt x="100473" y="151395"/>
                      <a:pt x="96633" y="150709"/>
                      <a:pt x="92929" y="1496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2" name="任意多边形: 形状 331"/>
              <p:cNvSpPr/>
              <p:nvPr/>
            </p:nvSpPr>
            <p:spPr>
              <a:xfrm>
                <a:off x="3606215" y="3975088"/>
                <a:ext cx="242128" cy="307595"/>
              </a:xfrm>
              <a:custGeom>
                <a:avLst/>
                <a:gdLst>
                  <a:gd name="connsiteX0" fmla="*/ 70968 w 242128"/>
                  <a:gd name="connsiteY0" fmla="*/ 304304 h 307595"/>
                  <a:gd name="connsiteX1" fmla="*/ 51491 w 242128"/>
                  <a:gd name="connsiteY1" fmla="*/ 286198 h 307595"/>
                  <a:gd name="connsiteX2" fmla="*/ 45319 w 242128"/>
                  <a:gd name="connsiteY2" fmla="*/ 263018 h 307595"/>
                  <a:gd name="connsiteX3" fmla="*/ 75906 w 242128"/>
                  <a:gd name="connsiteY3" fmla="*/ 222693 h 307595"/>
                  <a:gd name="connsiteX4" fmla="*/ 88662 w 242128"/>
                  <a:gd name="connsiteY4" fmla="*/ 223242 h 307595"/>
                  <a:gd name="connsiteX5" fmla="*/ 116094 w 242128"/>
                  <a:gd name="connsiteY5" fmla="*/ 197044 h 307595"/>
                  <a:gd name="connsiteX6" fmla="*/ 150109 w 242128"/>
                  <a:gd name="connsiteY6" fmla="*/ 162892 h 307595"/>
                  <a:gd name="connsiteX7" fmla="*/ 143937 w 242128"/>
                  <a:gd name="connsiteY7" fmla="*/ 164812 h 307595"/>
                  <a:gd name="connsiteX8" fmla="*/ 113213 w 242128"/>
                  <a:gd name="connsiteY8" fmla="*/ 177705 h 307595"/>
                  <a:gd name="connsiteX9" fmla="*/ 93600 w 242128"/>
                  <a:gd name="connsiteY9" fmla="*/ 189226 h 307595"/>
                  <a:gd name="connsiteX10" fmla="*/ 93600 w 242128"/>
                  <a:gd name="connsiteY10" fmla="*/ 189226 h 307595"/>
                  <a:gd name="connsiteX11" fmla="*/ 53960 w 242128"/>
                  <a:gd name="connsiteY11" fmla="*/ 184151 h 307595"/>
                  <a:gd name="connsiteX12" fmla="*/ 53960 w 242128"/>
                  <a:gd name="connsiteY12" fmla="*/ 137928 h 307595"/>
                  <a:gd name="connsiteX13" fmla="*/ 70831 w 242128"/>
                  <a:gd name="connsiteY13" fmla="*/ 124899 h 307595"/>
                  <a:gd name="connsiteX14" fmla="*/ 74260 w 242128"/>
                  <a:gd name="connsiteY14" fmla="*/ 121332 h 307595"/>
                  <a:gd name="connsiteX15" fmla="*/ 94423 w 242128"/>
                  <a:gd name="connsiteY15" fmla="*/ 94586 h 307595"/>
                  <a:gd name="connsiteX16" fmla="*/ 112390 w 242128"/>
                  <a:gd name="connsiteY16" fmla="*/ 64959 h 307595"/>
                  <a:gd name="connsiteX17" fmla="*/ 117603 w 242128"/>
                  <a:gd name="connsiteY17" fmla="*/ 52478 h 307595"/>
                  <a:gd name="connsiteX18" fmla="*/ 119386 w 242128"/>
                  <a:gd name="connsiteY18" fmla="*/ 46580 h 307595"/>
                  <a:gd name="connsiteX19" fmla="*/ 103201 w 242128"/>
                  <a:gd name="connsiteY19" fmla="*/ 51243 h 307595"/>
                  <a:gd name="connsiteX20" fmla="*/ 78786 w 242128"/>
                  <a:gd name="connsiteY20" fmla="*/ 61393 h 307595"/>
                  <a:gd name="connsiteX21" fmla="*/ 52177 w 242128"/>
                  <a:gd name="connsiteY21" fmla="*/ 77029 h 307595"/>
                  <a:gd name="connsiteX22" fmla="*/ 36130 w 242128"/>
                  <a:gd name="connsiteY22" fmla="*/ 89100 h 307595"/>
                  <a:gd name="connsiteX23" fmla="*/ 35307 w 242128"/>
                  <a:gd name="connsiteY23" fmla="*/ 89785 h 307595"/>
                  <a:gd name="connsiteX24" fmla="*/ 34895 w 242128"/>
                  <a:gd name="connsiteY24" fmla="*/ 91706 h 307595"/>
                  <a:gd name="connsiteX25" fmla="*/ 14184 w 242128"/>
                  <a:gd name="connsiteY25" fmla="*/ 103501 h 307595"/>
                  <a:gd name="connsiteX26" fmla="*/ 2937 w 242128"/>
                  <a:gd name="connsiteY26" fmla="*/ 73875 h 307595"/>
                  <a:gd name="connsiteX27" fmla="*/ 20356 w 242128"/>
                  <a:gd name="connsiteY27" fmla="*/ 54672 h 307595"/>
                  <a:gd name="connsiteX28" fmla="*/ 37364 w 242128"/>
                  <a:gd name="connsiteY28" fmla="*/ 40819 h 307595"/>
                  <a:gd name="connsiteX29" fmla="*/ 74123 w 242128"/>
                  <a:gd name="connsiteY29" fmla="*/ 17776 h 307595"/>
                  <a:gd name="connsiteX30" fmla="*/ 113076 w 242128"/>
                  <a:gd name="connsiteY30" fmla="*/ 1866 h 307595"/>
                  <a:gd name="connsiteX31" fmla="*/ 172055 w 242128"/>
                  <a:gd name="connsiteY31" fmla="*/ 36156 h 307595"/>
                  <a:gd name="connsiteX32" fmla="*/ 164100 w 242128"/>
                  <a:gd name="connsiteY32" fmla="*/ 88825 h 307595"/>
                  <a:gd name="connsiteX33" fmla="*/ 185222 w 242128"/>
                  <a:gd name="connsiteY33" fmla="*/ 86631 h 307595"/>
                  <a:gd name="connsiteX34" fmla="*/ 227193 w 242128"/>
                  <a:gd name="connsiteY34" fmla="*/ 101581 h 307595"/>
                  <a:gd name="connsiteX35" fmla="*/ 240772 w 242128"/>
                  <a:gd name="connsiteY35" fmla="*/ 151782 h 307595"/>
                  <a:gd name="connsiteX36" fmla="*/ 215398 w 242128"/>
                  <a:gd name="connsiteY36" fmla="*/ 200337 h 307595"/>
                  <a:gd name="connsiteX37" fmla="*/ 197430 w 242128"/>
                  <a:gd name="connsiteY37" fmla="*/ 221870 h 307595"/>
                  <a:gd name="connsiteX38" fmla="*/ 166843 w 242128"/>
                  <a:gd name="connsiteY38" fmla="*/ 254103 h 307595"/>
                  <a:gd name="connsiteX39" fmla="*/ 134748 w 242128"/>
                  <a:gd name="connsiteY39" fmla="*/ 283318 h 307595"/>
                  <a:gd name="connsiteX40" fmla="*/ 86330 w 242128"/>
                  <a:gd name="connsiteY40" fmla="*/ 307595 h 307595"/>
                  <a:gd name="connsiteX41" fmla="*/ 70968 w 242128"/>
                  <a:gd name="connsiteY41" fmla="*/ 304304 h 30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42128" h="307595">
                    <a:moveTo>
                      <a:pt x="70968" y="304304"/>
                    </a:moveTo>
                    <a:cubicBezTo>
                      <a:pt x="62601" y="300875"/>
                      <a:pt x="55881" y="294017"/>
                      <a:pt x="51491" y="286198"/>
                    </a:cubicBezTo>
                    <a:cubicBezTo>
                      <a:pt x="47377" y="279066"/>
                      <a:pt x="46142" y="270974"/>
                      <a:pt x="45319" y="263018"/>
                    </a:cubicBezTo>
                    <a:cubicBezTo>
                      <a:pt x="43399" y="243679"/>
                      <a:pt x="56018" y="225437"/>
                      <a:pt x="75906" y="222693"/>
                    </a:cubicBezTo>
                    <a:cubicBezTo>
                      <a:pt x="80295" y="222145"/>
                      <a:pt x="84547" y="222282"/>
                      <a:pt x="88662" y="223242"/>
                    </a:cubicBezTo>
                    <a:cubicBezTo>
                      <a:pt x="97852" y="214601"/>
                      <a:pt x="106904" y="205823"/>
                      <a:pt x="116094" y="197044"/>
                    </a:cubicBezTo>
                    <a:cubicBezTo>
                      <a:pt x="127615" y="185934"/>
                      <a:pt x="139137" y="174550"/>
                      <a:pt x="150109" y="162892"/>
                    </a:cubicBezTo>
                    <a:cubicBezTo>
                      <a:pt x="148052" y="163440"/>
                      <a:pt x="145995" y="164126"/>
                      <a:pt x="143937" y="164812"/>
                    </a:cubicBezTo>
                    <a:cubicBezTo>
                      <a:pt x="133376" y="168652"/>
                      <a:pt x="123226" y="172905"/>
                      <a:pt x="113213" y="177705"/>
                    </a:cubicBezTo>
                    <a:cubicBezTo>
                      <a:pt x="106630" y="181408"/>
                      <a:pt x="100046" y="185249"/>
                      <a:pt x="93600" y="189226"/>
                    </a:cubicBezTo>
                    <a:cubicBezTo>
                      <a:pt x="93600" y="189226"/>
                      <a:pt x="93600" y="189226"/>
                      <a:pt x="93600" y="189226"/>
                    </a:cubicBezTo>
                    <a:cubicBezTo>
                      <a:pt x="80981" y="196496"/>
                      <a:pt x="64522" y="194576"/>
                      <a:pt x="53960" y="184151"/>
                    </a:cubicBezTo>
                    <a:cubicBezTo>
                      <a:pt x="41067" y="171258"/>
                      <a:pt x="41890" y="150959"/>
                      <a:pt x="53960" y="137928"/>
                    </a:cubicBezTo>
                    <a:cubicBezTo>
                      <a:pt x="58761" y="132854"/>
                      <a:pt x="64933" y="128739"/>
                      <a:pt x="70831" y="124899"/>
                    </a:cubicBezTo>
                    <a:cubicBezTo>
                      <a:pt x="71928" y="123664"/>
                      <a:pt x="73163" y="122567"/>
                      <a:pt x="74260" y="121332"/>
                    </a:cubicBezTo>
                    <a:cubicBezTo>
                      <a:pt x="81392" y="112828"/>
                      <a:pt x="88113" y="103776"/>
                      <a:pt x="94423" y="94586"/>
                    </a:cubicBezTo>
                    <a:cubicBezTo>
                      <a:pt x="100732" y="84985"/>
                      <a:pt x="106767" y="75109"/>
                      <a:pt x="112390" y="64959"/>
                    </a:cubicBezTo>
                    <a:cubicBezTo>
                      <a:pt x="114311" y="60845"/>
                      <a:pt x="116094" y="56730"/>
                      <a:pt x="117603" y="52478"/>
                    </a:cubicBezTo>
                    <a:cubicBezTo>
                      <a:pt x="118288" y="50558"/>
                      <a:pt x="118837" y="48637"/>
                      <a:pt x="119386" y="46580"/>
                    </a:cubicBezTo>
                    <a:cubicBezTo>
                      <a:pt x="113899" y="47952"/>
                      <a:pt x="108550" y="49461"/>
                      <a:pt x="103201" y="51243"/>
                    </a:cubicBezTo>
                    <a:cubicBezTo>
                      <a:pt x="94834" y="54261"/>
                      <a:pt x="86742" y="57553"/>
                      <a:pt x="78786" y="61393"/>
                    </a:cubicBezTo>
                    <a:cubicBezTo>
                      <a:pt x="69734" y="66331"/>
                      <a:pt x="60955" y="71406"/>
                      <a:pt x="52177" y="77029"/>
                    </a:cubicBezTo>
                    <a:cubicBezTo>
                      <a:pt x="46691" y="80870"/>
                      <a:pt x="41342" y="84848"/>
                      <a:pt x="36130" y="89100"/>
                    </a:cubicBezTo>
                    <a:cubicBezTo>
                      <a:pt x="35855" y="89374"/>
                      <a:pt x="35581" y="89648"/>
                      <a:pt x="35307" y="89785"/>
                    </a:cubicBezTo>
                    <a:cubicBezTo>
                      <a:pt x="35169" y="90334"/>
                      <a:pt x="35032" y="91020"/>
                      <a:pt x="34895" y="91706"/>
                    </a:cubicBezTo>
                    <a:cubicBezTo>
                      <a:pt x="32426" y="100621"/>
                      <a:pt x="23099" y="105696"/>
                      <a:pt x="14184" y="103501"/>
                    </a:cubicBezTo>
                    <a:cubicBezTo>
                      <a:pt x="1154" y="100072"/>
                      <a:pt x="-3647" y="85122"/>
                      <a:pt x="2937" y="73875"/>
                    </a:cubicBezTo>
                    <a:cubicBezTo>
                      <a:pt x="7326" y="66468"/>
                      <a:pt x="14047" y="60433"/>
                      <a:pt x="20356" y="54672"/>
                    </a:cubicBezTo>
                    <a:cubicBezTo>
                      <a:pt x="25843" y="49872"/>
                      <a:pt x="31466" y="45345"/>
                      <a:pt x="37364" y="40819"/>
                    </a:cubicBezTo>
                    <a:cubicBezTo>
                      <a:pt x="48748" y="32178"/>
                      <a:pt x="61230" y="24086"/>
                      <a:pt x="74123" y="17776"/>
                    </a:cubicBezTo>
                    <a:cubicBezTo>
                      <a:pt x="86742" y="11604"/>
                      <a:pt x="99635" y="5706"/>
                      <a:pt x="113076" y="1866"/>
                    </a:cubicBezTo>
                    <a:cubicBezTo>
                      <a:pt x="137902" y="-5267"/>
                      <a:pt x="168763" y="8449"/>
                      <a:pt x="172055" y="36156"/>
                    </a:cubicBezTo>
                    <a:cubicBezTo>
                      <a:pt x="174250" y="54261"/>
                      <a:pt x="170272" y="71955"/>
                      <a:pt x="164100" y="88825"/>
                    </a:cubicBezTo>
                    <a:cubicBezTo>
                      <a:pt x="171095" y="87591"/>
                      <a:pt x="178227" y="86768"/>
                      <a:pt x="185222" y="86631"/>
                    </a:cubicBezTo>
                    <a:cubicBezTo>
                      <a:pt x="200584" y="86356"/>
                      <a:pt x="216083" y="90471"/>
                      <a:pt x="227193" y="101581"/>
                    </a:cubicBezTo>
                    <a:cubicBezTo>
                      <a:pt x="240361" y="114886"/>
                      <a:pt x="244613" y="133677"/>
                      <a:pt x="240772" y="151782"/>
                    </a:cubicBezTo>
                    <a:cubicBezTo>
                      <a:pt x="236795" y="170024"/>
                      <a:pt x="226370" y="185660"/>
                      <a:pt x="215398" y="200337"/>
                    </a:cubicBezTo>
                    <a:cubicBezTo>
                      <a:pt x="209774" y="207743"/>
                      <a:pt x="203602" y="214875"/>
                      <a:pt x="197430" y="221870"/>
                    </a:cubicBezTo>
                    <a:cubicBezTo>
                      <a:pt x="187554" y="232843"/>
                      <a:pt x="177541" y="243679"/>
                      <a:pt x="166843" y="254103"/>
                    </a:cubicBezTo>
                    <a:cubicBezTo>
                      <a:pt x="156419" y="264253"/>
                      <a:pt x="145720" y="273854"/>
                      <a:pt x="134748" y="283318"/>
                    </a:cubicBezTo>
                    <a:cubicBezTo>
                      <a:pt x="121032" y="294977"/>
                      <a:pt x="104435" y="307595"/>
                      <a:pt x="86330" y="307595"/>
                    </a:cubicBezTo>
                    <a:cubicBezTo>
                      <a:pt x="81118" y="307458"/>
                      <a:pt x="76043" y="306498"/>
                      <a:pt x="70968" y="30430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3" name="任意多边形: 形状 332"/>
              <p:cNvSpPr/>
              <p:nvPr/>
            </p:nvSpPr>
            <p:spPr>
              <a:xfrm>
                <a:off x="3679615" y="4017398"/>
                <a:ext cx="46985" cy="59855"/>
              </a:xfrm>
              <a:custGeom>
                <a:avLst/>
                <a:gdLst>
                  <a:gd name="connsiteX0" fmla="*/ 15536 w 46985"/>
                  <a:gd name="connsiteY0" fmla="*/ 59271 h 59855"/>
                  <a:gd name="connsiteX1" fmla="*/ 723 w 46985"/>
                  <a:gd name="connsiteY1" fmla="*/ 33347 h 59855"/>
                  <a:gd name="connsiteX2" fmla="*/ 4426 w 46985"/>
                  <a:gd name="connsiteY2" fmla="*/ 23335 h 59855"/>
                  <a:gd name="connsiteX3" fmla="*/ 8952 w 46985"/>
                  <a:gd name="connsiteY3" fmla="*/ 14420 h 59855"/>
                  <a:gd name="connsiteX4" fmla="*/ 12107 w 46985"/>
                  <a:gd name="connsiteY4" fmla="*/ 9207 h 59855"/>
                  <a:gd name="connsiteX5" fmla="*/ 30486 w 46985"/>
                  <a:gd name="connsiteY5" fmla="*/ 155 h 59855"/>
                  <a:gd name="connsiteX6" fmla="*/ 30761 w 46985"/>
                  <a:gd name="connsiteY6" fmla="*/ 155 h 59855"/>
                  <a:gd name="connsiteX7" fmla="*/ 46808 w 46985"/>
                  <a:gd name="connsiteY7" fmla="*/ 16202 h 59855"/>
                  <a:gd name="connsiteX8" fmla="*/ 41322 w 46985"/>
                  <a:gd name="connsiteY8" fmla="*/ 44320 h 59855"/>
                  <a:gd name="connsiteX9" fmla="*/ 20748 w 46985"/>
                  <a:gd name="connsiteY9" fmla="*/ 59819 h 59855"/>
                  <a:gd name="connsiteX10" fmla="*/ 15536 w 46985"/>
                  <a:gd name="connsiteY10" fmla="*/ 59271 h 59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985" h="59855">
                    <a:moveTo>
                      <a:pt x="15536" y="59271"/>
                    </a:moveTo>
                    <a:cubicBezTo>
                      <a:pt x="4426" y="56253"/>
                      <a:pt x="-2295" y="44320"/>
                      <a:pt x="723" y="33347"/>
                    </a:cubicBezTo>
                    <a:cubicBezTo>
                      <a:pt x="1683" y="29918"/>
                      <a:pt x="2917" y="26627"/>
                      <a:pt x="4426" y="23335"/>
                    </a:cubicBezTo>
                    <a:cubicBezTo>
                      <a:pt x="5523" y="20180"/>
                      <a:pt x="7306" y="17300"/>
                      <a:pt x="8952" y="14420"/>
                    </a:cubicBezTo>
                    <a:cubicBezTo>
                      <a:pt x="9912" y="12636"/>
                      <a:pt x="11010" y="10853"/>
                      <a:pt x="12107" y="9207"/>
                    </a:cubicBezTo>
                    <a:cubicBezTo>
                      <a:pt x="15673" y="2761"/>
                      <a:pt x="23354" y="-805"/>
                      <a:pt x="30486" y="155"/>
                    </a:cubicBezTo>
                    <a:cubicBezTo>
                      <a:pt x="30623" y="155"/>
                      <a:pt x="30623" y="155"/>
                      <a:pt x="30761" y="155"/>
                    </a:cubicBezTo>
                    <a:cubicBezTo>
                      <a:pt x="38853" y="1252"/>
                      <a:pt x="45848" y="7973"/>
                      <a:pt x="46808" y="16202"/>
                    </a:cubicBezTo>
                    <a:cubicBezTo>
                      <a:pt x="47906" y="25941"/>
                      <a:pt x="43653" y="35130"/>
                      <a:pt x="41322" y="44320"/>
                    </a:cubicBezTo>
                    <a:cubicBezTo>
                      <a:pt x="38990" y="53647"/>
                      <a:pt x="29937" y="59819"/>
                      <a:pt x="20748" y="59819"/>
                    </a:cubicBezTo>
                    <a:cubicBezTo>
                      <a:pt x="19102" y="59956"/>
                      <a:pt x="17319" y="59682"/>
                      <a:pt x="15536" y="5927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4" name="任意多边形: 形状 333"/>
              <p:cNvSpPr/>
              <p:nvPr/>
            </p:nvSpPr>
            <p:spPr>
              <a:xfrm>
                <a:off x="3696621" y="4227918"/>
                <a:ext cx="262736" cy="613873"/>
              </a:xfrm>
              <a:custGeom>
                <a:avLst/>
                <a:gdLst>
                  <a:gd name="connsiteX0" fmla="*/ 48457 w 262736"/>
                  <a:gd name="connsiteY0" fmla="*/ 595588 h 613873"/>
                  <a:gd name="connsiteX1" fmla="*/ 57921 w 262736"/>
                  <a:gd name="connsiteY1" fmla="*/ 546758 h 613873"/>
                  <a:gd name="connsiteX2" fmla="*/ 86450 w 262736"/>
                  <a:gd name="connsiteY2" fmla="*/ 526596 h 613873"/>
                  <a:gd name="connsiteX3" fmla="*/ 81375 w 262736"/>
                  <a:gd name="connsiteY3" fmla="*/ 520013 h 613873"/>
                  <a:gd name="connsiteX4" fmla="*/ 81375 w 262736"/>
                  <a:gd name="connsiteY4" fmla="*/ 480648 h 613873"/>
                  <a:gd name="connsiteX5" fmla="*/ 106201 w 262736"/>
                  <a:gd name="connsiteY5" fmla="*/ 456096 h 613873"/>
                  <a:gd name="connsiteX6" fmla="*/ 102361 w 262736"/>
                  <a:gd name="connsiteY6" fmla="*/ 454175 h 613873"/>
                  <a:gd name="connsiteX7" fmla="*/ 82884 w 262736"/>
                  <a:gd name="connsiteY7" fmla="*/ 420160 h 613873"/>
                  <a:gd name="connsiteX8" fmla="*/ 97011 w 262736"/>
                  <a:gd name="connsiteY8" fmla="*/ 389573 h 613873"/>
                  <a:gd name="connsiteX9" fmla="*/ 111550 w 262736"/>
                  <a:gd name="connsiteY9" fmla="*/ 378052 h 613873"/>
                  <a:gd name="connsiteX10" fmla="*/ 114842 w 262736"/>
                  <a:gd name="connsiteY10" fmla="*/ 375720 h 613873"/>
                  <a:gd name="connsiteX11" fmla="*/ 119368 w 262736"/>
                  <a:gd name="connsiteY11" fmla="*/ 371605 h 613873"/>
                  <a:gd name="connsiteX12" fmla="*/ 83432 w 262736"/>
                  <a:gd name="connsiteY12" fmla="*/ 352540 h 613873"/>
                  <a:gd name="connsiteX13" fmla="*/ 89468 w 262736"/>
                  <a:gd name="connsiteY13" fmla="*/ 305494 h 613873"/>
                  <a:gd name="connsiteX14" fmla="*/ 104144 w 262736"/>
                  <a:gd name="connsiteY14" fmla="*/ 293699 h 613873"/>
                  <a:gd name="connsiteX15" fmla="*/ 127598 w 262736"/>
                  <a:gd name="connsiteY15" fmla="*/ 269558 h 613873"/>
                  <a:gd name="connsiteX16" fmla="*/ 122112 w 262736"/>
                  <a:gd name="connsiteY16" fmla="*/ 273536 h 613873"/>
                  <a:gd name="connsiteX17" fmla="*/ 100989 w 262736"/>
                  <a:gd name="connsiteY17" fmla="*/ 287938 h 613873"/>
                  <a:gd name="connsiteX18" fmla="*/ 69305 w 262736"/>
                  <a:gd name="connsiteY18" fmla="*/ 302614 h 613873"/>
                  <a:gd name="connsiteX19" fmla="*/ 27060 w 262736"/>
                  <a:gd name="connsiteY19" fmla="*/ 274770 h 613873"/>
                  <a:gd name="connsiteX20" fmla="*/ 28431 w 262736"/>
                  <a:gd name="connsiteY20" fmla="*/ 248299 h 613873"/>
                  <a:gd name="connsiteX21" fmla="*/ 39816 w 262736"/>
                  <a:gd name="connsiteY21" fmla="*/ 229919 h 613873"/>
                  <a:gd name="connsiteX22" fmla="*/ 57372 w 262736"/>
                  <a:gd name="connsiteY22" fmla="*/ 210305 h 613873"/>
                  <a:gd name="connsiteX23" fmla="*/ 89193 w 262736"/>
                  <a:gd name="connsiteY23" fmla="*/ 179719 h 613873"/>
                  <a:gd name="connsiteX24" fmla="*/ 126912 w 262736"/>
                  <a:gd name="connsiteY24" fmla="*/ 149818 h 613873"/>
                  <a:gd name="connsiteX25" fmla="*/ 145703 w 262736"/>
                  <a:gd name="connsiteY25" fmla="*/ 138707 h 613873"/>
                  <a:gd name="connsiteX26" fmla="*/ 149955 w 262736"/>
                  <a:gd name="connsiteY26" fmla="*/ 128558 h 613873"/>
                  <a:gd name="connsiteX27" fmla="*/ 127598 w 262736"/>
                  <a:gd name="connsiteY27" fmla="*/ 138433 h 613873"/>
                  <a:gd name="connsiteX28" fmla="*/ 111825 w 262736"/>
                  <a:gd name="connsiteY28" fmla="*/ 146663 h 613873"/>
                  <a:gd name="connsiteX29" fmla="*/ 87547 w 262736"/>
                  <a:gd name="connsiteY29" fmla="*/ 161613 h 613873"/>
                  <a:gd name="connsiteX30" fmla="*/ 66836 w 262736"/>
                  <a:gd name="connsiteY30" fmla="*/ 172449 h 613873"/>
                  <a:gd name="connsiteX31" fmla="*/ 41599 w 262736"/>
                  <a:gd name="connsiteY31" fmla="*/ 182462 h 613873"/>
                  <a:gd name="connsiteX32" fmla="*/ 4977 w 262736"/>
                  <a:gd name="connsiteY32" fmla="*/ 164631 h 613873"/>
                  <a:gd name="connsiteX33" fmla="*/ 7583 w 262736"/>
                  <a:gd name="connsiteY33" fmla="*/ 123757 h 613873"/>
                  <a:gd name="connsiteX34" fmla="*/ 40501 w 262736"/>
                  <a:gd name="connsiteY34" fmla="*/ 98108 h 613873"/>
                  <a:gd name="connsiteX35" fmla="*/ 69854 w 262736"/>
                  <a:gd name="connsiteY35" fmla="*/ 80552 h 613873"/>
                  <a:gd name="connsiteX36" fmla="*/ 89742 w 262736"/>
                  <a:gd name="connsiteY36" fmla="*/ 70127 h 613873"/>
                  <a:gd name="connsiteX37" fmla="*/ 43245 w 262736"/>
                  <a:gd name="connsiteY37" fmla="*/ 88507 h 613873"/>
                  <a:gd name="connsiteX38" fmla="*/ 32958 w 262736"/>
                  <a:gd name="connsiteY38" fmla="*/ 96325 h 613873"/>
                  <a:gd name="connsiteX39" fmla="*/ 19379 w 262736"/>
                  <a:gd name="connsiteY39" fmla="*/ 96874 h 613873"/>
                  <a:gd name="connsiteX40" fmla="*/ 6349 w 262736"/>
                  <a:gd name="connsiteY40" fmla="*/ 79729 h 613873"/>
                  <a:gd name="connsiteX41" fmla="*/ 24042 w 262736"/>
                  <a:gd name="connsiteY41" fmla="*/ 56000 h 613873"/>
                  <a:gd name="connsiteX42" fmla="*/ 46399 w 262736"/>
                  <a:gd name="connsiteY42" fmla="*/ 44204 h 613873"/>
                  <a:gd name="connsiteX43" fmla="*/ 84393 w 262736"/>
                  <a:gd name="connsiteY43" fmla="*/ 25962 h 613873"/>
                  <a:gd name="connsiteX44" fmla="*/ 119780 w 262736"/>
                  <a:gd name="connsiteY44" fmla="*/ 8954 h 613873"/>
                  <a:gd name="connsiteX45" fmla="*/ 144194 w 262736"/>
                  <a:gd name="connsiteY45" fmla="*/ 313 h 613873"/>
                  <a:gd name="connsiteX46" fmla="*/ 179719 w 262736"/>
                  <a:gd name="connsiteY46" fmla="*/ 21024 h 613873"/>
                  <a:gd name="connsiteX47" fmla="*/ 182736 w 262736"/>
                  <a:gd name="connsiteY47" fmla="*/ 54217 h 613873"/>
                  <a:gd name="connsiteX48" fmla="*/ 184931 w 262736"/>
                  <a:gd name="connsiteY48" fmla="*/ 55040 h 613873"/>
                  <a:gd name="connsiteX49" fmla="*/ 216203 w 262736"/>
                  <a:gd name="connsiteY49" fmla="*/ 80140 h 613873"/>
                  <a:gd name="connsiteX50" fmla="*/ 227039 w 262736"/>
                  <a:gd name="connsiteY50" fmla="*/ 140765 h 613873"/>
                  <a:gd name="connsiteX51" fmla="*/ 239384 w 262736"/>
                  <a:gd name="connsiteY51" fmla="*/ 154755 h 613873"/>
                  <a:gd name="connsiteX52" fmla="*/ 246104 w 262736"/>
                  <a:gd name="connsiteY52" fmla="*/ 215243 h 613873"/>
                  <a:gd name="connsiteX53" fmla="*/ 232800 w 262736"/>
                  <a:gd name="connsiteY53" fmla="*/ 254059 h 613873"/>
                  <a:gd name="connsiteX54" fmla="*/ 246790 w 262736"/>
                  <a:gd name="connsiteY54" fmla="*/ 263523 h 613873"/>
                  <a:gd name="connsiteX55" fmla="*/ 258586 w 262736"/>
                  <a:gd name="connsiteY55" fmla="*/ 280531 h 613873"/>
                  <a:gd name="connsiteX56" fmla="*/ 262701 w 262736"/>
                  <a:gd name="connsiteY56" fmla="*/ 303163 h 613873"/>
                  <a:gd name="connsiteX57" fmla="*/ 250905 w 262736"/>
                  <a:gd name="connsiteY57" fmla="*/ 342390 h 613873"/>
                  <a:gd name="connsiteX58" fmla="*/ 237875 w 262736"/>
                  <a:gd name="connsiteY58" fmla="*/ 362690 h 613873"/>
                  <a:gd name="connsiteX59" fmla="*/ 246242 w 262736"/>
                  <a:gd name="connsiteY59" fmla="*/ 378326 h 613873"/>
                  <a:gd name="connsiteX60" fmla="*/ 225119 w 262736"/>
                  <a:gd name="connsiteY60" fmla="*/ 452393 h 613873"/>
                  <a:gd name="connsiteX61" fmla="*/ 217987 w 262736"/>
                  <a:gd name="connsiteY61" fmla="*/ 461582 h 613873"/>
                  <a:gd name="connsiteX62" fmla="*/ 227862 w 262736"/>
                  <a:gd name="connsiteY62" fmla="*/ 475436 h 613873"/>
                  <a:gd name="connsiteX63" fmla="*/ 226765 w 262736"/>
                  <a:gd name="connsiteY63" fmla="*/ 511920 h 613873"/>
                  <a:gd name="connsiteX64" fmla="*/ 204408 w 262736"/>
                  <a:gd name="connsiteY64" fmla="*/ 540312 h 613873"/>
                  <a:gd name="connsiteX65" fmla="*/ 152973 w 262736"/>
                  <a:gd name="connsiteY65" fmla="*/ 580363 h 613873"/>
                  <a:gd name="connsiteX66" fmla="*/ 128009 w 262736"/>
                  <a:gd name="connsiteY66" fmla="*/ 595039 h 613873"/>
                  <a:gd name="connsiteX67" fmla="*/ 95503 w 262736"/>
                  <a:gd name="connsiteY67" fmla="*/ 610675 h 613873"/>
                  <a:gd name="connsiteX68" fmla="*/ 81375 w 262736"/>
                  <a:gd name="connsiteY68" fmla="*/ 613830 h 613873"/>
                  <a:gd name="connsiteX69" fmla="*/ 48457 w 262736"/>
                  <a:gd name="connsiteY69" fmla="*/ 595588 h 613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262736" h="613873">
                    <a:moveTo>
                      <a:pt x="48457" y="595588"/>
                    </a:moveTo>
                    <a:cubicBezTo>
                      <a:pt x="39130" y="579677"/>
                      <a:pt x="42970" y="557869"/>
                      <a:pt x="57921" y="546758"/>
                    </a:cubicBezTo>
                    <a:cubicBezTo>
                      <a:pt x="67385" y="539764"/>
                      <a:pt x="76712" y="533042"/>
                      <a:pt x="86450" y="526596"/>
                    </a:cubicBezTo>
                    <a:cubicBezTo>
                      <a:pt x="84667" y="524539"/>
                      <a:pt x="83021" y="522344"/>
                      <a:pt x="81375" y="520013"/>
                    </a:cubicBezTo>
                    <a:cubicBezTo>
                      <a:pt x="73831" y="508903"/>
                      <a:pt x="74380" y="491894"/>
                      <a:pt x="81375" y="480648"/>
                    </a:cubicBezTo>
                    <a:cubicBezTo>
                      <a:pt x="87547" y="470498"/>
                      <a:pt x="97423" y="463777"/>
                      <a:pt x="106201" y="456096"/>
                    </a:cubicBezTo>
                    <a:cubicBezTo>
                      <a:pt x="104967" y="455547"/>
                      <a:pt x="103595" y="454862"/>
                      <a:pt x="102361" y="454175"/>
                    </a:cubicBezTo>
                    <a:cubicBezTo>
                      <a:pt x="90428" y="447181"/>
                      <a:pt x="82884" y="434150"/>
                      <a:pt x="82884" y="420160"/>
                    </a:cubicBezTo>
                    <a:cubicBezTo>
                      <a:pt x="82884" y="408090"/>
                      <a:pt x="88096" y="397529"/>
                      <a:pt x="97011" y="389573"/>
                    </a:cubicBezTo>
                    <a:cubicBezTo>
                      <a:pt x="101675" y="385459"/>
                      <a:pt x="106475" y="381755"/>
                      <a:pt x="111550" y="378052"/>
                    </a:cubicBezTo>
                    <a:cubicBezTo>
                      <a:pt x="112648" y="377229"/>
                      <a:pt x="113745" y="376543"/>
                      <a:pt x="114842" y="375720"/>
                    </a:cubicBezTo>
                    <a:cubicBezTo>
                      <a:pt x="116351" y="374349"/>
                      <a:pt x="117860" y="372977"/>
                      <a:pt x="119368" y="371605"/>
                    </a:cubicBezTo>
                    <a:cubicBezTo>
                      <a:pt x="104967" y="372291"/>
                      <a:pt x="90976" y="365433"/>
                      <a:pt x="83432" y="352540"/>
                    </a:cubicBezTo>
                    <a:cubicBezTo>
                      <a:pt x="74380" y="337041"/>
                      <a:pt x="77672" y="318387"/>
                      <a:pt x="89468" y="305494"/>
                    </a:cubicBezTo>
                    <a:cubicBezTo>
                      <a:pt x="93719" y="300831"/>
                      <a:pt x="98932" y="297265"/>
                      <a:pt x="104144" y="293699"/>
                    </a:cubicBezTo>
                    <a:cubicBezTo>
                      <a:pt x="112236" y="286018"/>
                      <a:pt x="120054" y="277788"/>
                      <a:pt x="127598" y="269558"/>
                    </a:cubicBezTo>
                    <a:cubicBezTo>
                      <a:pt x="125815" y="270930"/>
                      <a:pt x="124032" y="272164"/>
                      <a:pt x="122112" y="273536"/>
                    </a:cubicBezTo>
                    <a:cubicBezTo>
                      <a:pt x="115117" y="278474"/>
                      <a:pt x="108121" y="283274"/>
                      <a:pt x="100989" y="287938"/>
                    </a:cubicBezTo>
                    <a:cubicBezTo>
                      <a:pt x="91251" y="294247"/>
                      <a:pt x="81101" y="301242"/>
                      <a:pt x="69305" y="302614"/>
                    </a:cubicBezTo>
                    <a:cubicBezTo>
                      <a:pt x="50788" y="304671"/>
                      <a:pt x="31723" y="293561"/>
                      <a:pt x="27060" y="274770"/>
                    </a:cubicBezTo>
                    <a:cubicBezTo>
                      <a:pt x="24865" y="265992"/>
                      <a:pt x="24591" y="256802"/>
                      <a:pt x="28431" y="248299"/>
                    </a:cubicBezTo>
                    <a:cubicBezTo>
                      <a:pt x="31449" y="241577"/>
                      <a:pt x="35289" y="235543"/>
                      <a:pt x="39816" y="229919"/>
                    </a:cubicBezTo>
                    <a:cubicBezTo>
                      <a:pt x="45302" y="223061"/>
                      <a:pt x="51337" y="216752"/>
                      <a:pt x="57372" y="210305"/>
                    </a:cubicBezTo>
                    <a:cubicBezTo>
                      <a:pt x="67385" y="199607"/>
                      <a:pt x="78220" y="189594"/>
                      <a:pt x="89193" y="179719"/>
                    </a:cubicBezTo>
                    <a:cubicBezTo>
                      <a:pt x="101126" y="168883"/>
                      <a:pt x="113608" y="158870"/>
                      <a:pt x="126912" y="149818"/>
                    </a:cubicBezTo>
                    <a:cubicBezTo>
                      <a:pt x="132810" y="145703"/>
                      <a:pt x="139120" y="142000"/>
                      <a:pt x="145703" y="138707"/>
                    </a:cubicBezTo>
                    <a:cubicBezTo>
                      <a:pt x="147212" y="135416"/>
                      <a:pt x="148721" y="131987"/>
                      <a:pt x="149955" y="128558"/>
                    </a:cubicBezTo>
                    <a:cubicBezTo>
                      <a:pt x="142411" y="131575"/>
                      <a:pt x="135005" y="135004"/>
                      <a:pt x="127598" y="138433"/>
                    </a:cubicBezTo>
                    <a:cubicBezTo>
                      <a:pt x="122249" y="141177"/>
                      <a:pt x="117037" y="143920"/>
                      <a:pt x="111825" y="146663"/>
                    </a:cubicBezTo>
                    <a:cubicBezTo>
                      <a:pt x="104006" y="152149"/>
                      <a:pt x="95777" y="157087"/>
                      <a:pt x="87547" y="161613"/>
                    </a:cubicBezTo>
                    <a:cubicBezTo>
                      <a:pt x="80827" y="165454"/>
                      <a:pt x="73831" y="169020"/>
                      <a:pt x="66836" y="172449"/>
                    </a:cubicBezTo>
                    <a:cubicBezTo>
                      <a:pt x="58881" y="176426"/>
                      <a:pt x="50514" y="181502"/>
                      <a:pt x="41599" y="182462"/>
                    </a:cubicBezTo>
                    <a:cubicBezTo>
                      <a:pt x="26923" y="184108"/>
                      <a:pt x="12521" y="177524"/>
                      <a:pt x="4977" y="164631"/>
                    </a:cubicBezTo>
                    <a:cubicBezTo>
                      <a:pt x="-2293" y="152149"/>
                      <a:pt x="-1744" y="135142"/>
                      <a:pt x="7583" y="123757"/>
                    </a:cubicBezTo>
                    <a:cubicBezTo>
                      <a:pt x="16224" y="113059"/>
                      <a:pt x="28980" y="105378"/>
                      <a:pt x="40501" y="98108"/>
                    </a:cubicBezTo>
                    <a:cubicBezTo>
                      <a:pt x="50240" y="92073"/>
                      <a:pt x="59978" y="86175"/>
                      <a:pt x="69854" y="80552"/>
                    </a:cubicBezTo>
                    <a:cubicBezTo>
                      <a:pt x="76437" y="76849"/>
                      <a:pt x="83021" y="73420"/>
                      <a:pt x="89742" y="70127"/>
                    </a:cubicBezTo>
                    <a:cubicBezTo>
                      <a:pt x="74106" y="75751"/>
                      <a:pt x="58332" y="81375"/>
                      <a:pt x="43245" y="88507"/>
                    </a:cubicBezTo>
                    <a:cubicBezTo>
                      <a:pt x="41050" y="92348"/>
                      <a:pt x="37484" y="95365"/>
                      <a:pt x="32958" y="96325"/>
                    </a:cubicBezTo>
                    <a:cubicBezTo>
                      <a:pt x="28294" y="97423"/>
                      <a:pt x="24042" y="98383"/>
                      <a:pt x="19379" y="96874"/>
                    </a:cubicBezTo>
                    <a:cubicBezTo>
                      <a:pt x="11698" y="94542"/>
                      <a:pt x="6349" y="87821"/>
                      <a:pt x="6349" y="79729"/>
                    </a:cubicBezTo>
                    <a:cubicBezTo>
                      <a:pt x="6211" y="68207"/>
                      <a:pt x="15127" y="61624"/>
                      <a:pt x="24042" y="56000"/>
                    </a:cubicBezTo>
                    <a:cubicBezTo>
                      <a:pt x="31174" y="51611"/>
                      <a:pt x="38855" y="48045"/>
                      <a:pt x="46399" y="44204"/>
                    </a:cubicBezTo>
                    <a:cubicBezTo>
                      <a:pt x="58881" y="37895"/>
                      <a:pt x="71637" y="31997"/>
                      <a:pt x="84393" y="25962"/>
                    </a:cubicBezTo>
                    <a:cubicBezTo>
                      <a:pt x="96188" y="20339"/>
                      <a:pt x="107984" y="14715"/>
                      <a:pt x="119780" y="8954"/>
                    </a:cubicBezTo>
                    <a:cubicBezTo>
                      <a:pt x="127598" y="5114"/>
                      <a:pt x="135553" y="1685"/>
                      <a:pt x="144194" y="313"/>
                    </a:cubicBezTo>
                    <a:cubicBezTo>
                      <a:pt x="158870" y="-1882"/>
                      <a:pt x="173958" y="7720"/>
                      <a:pt x="179719" y="21024"/>
                    </a:cubicBezTo>
                    <a:cubicBezTo>
                      <a:pt x="184657" y="32134"/>
                      <a:pt x="184931" y="43382"/>
                      <a:pt x="182736" y="54217"/>
                    </a:cubicBezTo>
                    <a:cubicBezTo>
                      <a:pt x="183422" y="54491"/>
                      <a:pt x="184245" y="54766"/>
                      <a:pt x="184931" y="55040"/>
                    </a:cubicBezTo>
                    <a:cubicBezTo>
                      <a:pt x="197275" y="60252"/>
                      <a:pt x="208660" y="69030"/>
                      <a:pt x="216203" y="80140"/>
                    </a:cubicBezTo>
                    <a:cubicBezTo>
                      <a:pt x="228822" y="98383"/>
                      <a:pt x="231017" y="119917"/>
                      <a:pt x="227039" y="140765"/>
                    </a:cubicBezTo>
                    <a:cubicBezTo>
                      <a:pt x="231840" y="144606"/>
                      <a:pt x="236092" y="149269"/>
                      <a:pt x="239384" y="154755"/>
                    </a:cubicBezTo>
                    <a:cubicBezTo>
                      <a:pt x="250768" y="173272"/>
                      <a:pt x="250631" y="194532"/>
                      <a:pt x="246104" y="215243"/>
                    </a:cubicBezTo>
                    <a:cubicBezTo>
                      <a:pt x="243087" y="228822"/>
                      <a:pt x="238561" y="241715"/>
                      <a:pt x="232800" y="254059"/>
                    </a:cubicBezTo>
                    <a:cubicBezTo>
                      <a:pt x="238012" y="256391"/>
                      <a:pt x="242813" y="259683"/>
                      <a:pt x="246790" y="263523"/>
                    </a:cubicBezTo>
                    <a:cubicBezTo>
                      <a:pt x="251865" y="268461"/>
                      <a:pt x="255843" y="274085"/>
                      <a:pt x="258586" y="280531"/>
                    </a:cubicBezTo>
                    <a:cubicBezTo>
                      <a:pt x="261740" y="287801"/>
                      <a:pt x="262426" y="295344"/>
                      <a:pt x="262701" y="303163"/>
                    </a:cubicBezTo>
                    <a:cubicBezTo>
                      <a:pt x="263249" y="316330"/>
                      <a:pt x="257351" y="331006"/>
                      <a:pt x="250905" y="342390"/>
                    </a:cubicBezTo>
                    <a:cubicBezTo>
                      <a:pt x="246927" y="349385"/>
                      <a:pt x="242538" y="356106"/>
                      <a:pt x="237875" y="362690"/>
                    </a:cubicBezTo>
                    <a:cubicBezTo>
                      <a:pt x="241441" y="367353"/>
                      <a:pt x="244321" y="372703"/>
                      <a:pt x="246242" y="378326"/>
                    </a:cubicBezTo>
                    <a:cubicBezTo>
                      <a:pt x="255294" y="404935"/>
                      <a:pt x="240206" y="431407"/>
                      <a:pt x="225119" y="452393"/>
                    </a:cubicBezTo>
                    <a:cubicBezTo>
                      <a:pt x="222924" y="455547"/>
                      <a:pt x="220455" y="458565"/>
                      <a:pt x="217987" y="461582"/>
                    </a:cubicBezTo>
                    <a:cubicBezTo>
                      <a:pt x="222239" y="465560"/>
                      <a:pt x="225668" y="470223"/>
                      <a:pt x="227862" y="475436"/>
                    </a:cubicBezTo>
                    <a:cubicBezTo>
                      <a:pt x="232800" y="487094"/>
                      <a:pt x="231840" y="500536"/>
                      <a:pt x="226765" y="511920"/>
                    </a:cubicBezTo>
                    <a:cubicBezTo>
                      <a:pt x="221827" y="522893"/>
                      <a:pt x="212912" y="531945"/>
                      <a:pt x="204408" y="540312"/>
                    </a:cubicBezTo>
                    <a:cubicBezTo>
                      <a:pt x="189046" y="555400"/>
                      <a:pt x="171215" y="568841"/>
                      <a:pt x="152973" y="580363"/>
                    </a:cubicBezTo>
                    <a:cubicBezTo>
                      <a:pt x="144743" y="585438"/>
                      <a:pt x="136651" y="590650"/>
                      <a:pt x="128009" y="595039"/>
                    </a:cubicBezTo>
                    <a:cubicBezTo>
                      <a:pt x="117311" y="600663"/>
                      <a:pt x="106338" y="605463"/>
                      <a:pt x="95503" y="610675"/>
                    </a:cubicBezTo>
                    <a:cubicBezTo>
                      <a:pt x="90976" y="612733"/>
                      <a:pt x="86176" y="613830"/>
                      <a:pt x="81375" y="613830"/>
                    </a:cubicBezTo>
                    <a:cubicBezTo>
                      <a:pt x="68208" y="614516"/>
                      <a:pt x="55177" y="607109"/>
                      <a:pt x="48457" y="59558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5" name="任意多边形: 形状 334"/>
              <p:cNvSpPr/>
              <p:nvPr/>
            </p:nvSpPr>
            <p:spPr>
              <a:xfrm>
                <a:off x="2949408" y="5522078"/>
                <a:ext cx="184057" cy="185011"/>
              </a:xfrm>
              <a:custGeom>
                <a:avLst/>
                <a:gdLst>
                  <a:gd name="connsiteX0" fmla="*/ 24418 w 184057"/>
                  <a:gd name="connsiteY0" fmla="*/ 176096 h 185011"/>
                  <a:gd name="connsiteX1" fmla="*/ 6039 w 184057"/>
                  <a:gd name="connsiteY1" fmla="*/ 154288 h 185011"/>
                  <a:gd name="connsiteX2" fmla="*/ 4 w 184057"/>
                  <a:gd name="connsiteY2" fmla="*/ 118764 h 185011"/>
                  <a:gd name="connsiteX3" fmla="*/ 6588 w 184057"/>
                  <a:gd name="connsiteY3" fmla="*/ 58413 h 185011"/>
                  <a:gd name="connsiteX4" fmla="*/ 28808 w 184057"/>
                  <a:gd name="connsiteY4" fmla="*/ 15208 h 185011"/>
                  <a:gd name="connsiteX5" fmla="*/ 49930 w 184057"/>
                  <a:gd name="connsiteY5" fmla="*/ 14522 h 185011"/>
                  <a:gd name="connsiteX6" fmla="*/ 61589 w 184057"/>
                  <a:gd name="connsiteY6" fmla="*/ 32216 h 185011"/>
                  <a:gd name="connsiteX7" fmla="*/ 48010 w 184057"/>
                  <a:gd name="connsiteY7" fmla="*/ 45794 h 185011"/>
                  <a:gd name="connsiteX8" fmla="*/ 47187 w 184057"/>
                  <a:gd name="connsiteY8" fmla="*/ 48949 h 185011"/>
                  <a:gd name="connsiteX9" fmla="*/ 44169 w 184057"/>
                  <a:gd name="connsiteY9" fmla="*/ 77753 h 185011"/>
                  <a:gd name="connsiteX10" fmla="*/ 44444 w 184057"/>
                  <a:gd name="connsiteY10" fmla="*/ 75010 h 185011"/>
                  <a:gd name="connsiteX11" fmla="*/ 44581 w 184057"/>
                  <a:gd name="connsiteY11" fmla="*/ 111494 h 185011"/>
                  <a:gd name="connsiteX12" fmla="*/ 46090 w 184057"/>
                  <a:gd name="connsiteY12" fmla="*/ 122878 h 185011"/>
                  <a:gd name="connsiteX13" fmla="*/ 47598 w 184057"/>
                  <a:gd name="connsiteY13" fmla="*/ 128090 h 185011"/>
                  <a:gd name="connsiteX14" fmla="*/ 48284 w 184057"/>
                  <a:gd name="connsiteY14" fmla="*/ 129462 h 185011"/>
                  <a:gd name="connsiteX15" fmla="*/ 48970 w 184057"/>
                  <a:gd name="connsiteY15" fmla="*/ 130697 h 185011"/>
                  <a:gd name="connsiteX16" fmla="*/ 49382 w 184057"/>
                  <a:gd name="connsiteY16" fmla="*/ 131245 h 185011"/>
                  <a:gd name="connsiteX17" fmla="*/ 49656 w 184057"/>
                  <a:gd name="connsiteY17" fmla="*/ 131245 h 185011"/>
                  <a:gd name="connsiteX18" fmla="*/ 50342 w 184057"/>
                  <a:gd name="connsiteY18" fmla="*/ 130971 h 185011"/>
                  <a:gd name="connsiteX19" fmla="*/ 52125 w 184057"/>
                  <a:gd name="connsiteY19" fmla="*/ 129874 h 185011"/>
                  <a:gd name="connsiteX20" fmla="*/ 54731 w 184057"/>
                  <a:gd name="connsiteY20" fmla="*/ 127816 h 185011"/>
                  <a:gd name="connsiteX21" fmla="*/ 57200 w 184057"/>
                  <a:gd name="connsiteY21" fmla="*/ 125347 h 185011"/>
                  <a:gd name="connsiteX22" fmla="*/ 63509 w 184057"/>
                  <a:gd name="connsiteY22" fmla="*/ 117255 h 185011"/>
                  <a:gd name="connsiteX23" fmla="*/ 76814 w 184057"/>
                  <a:gd name="connsiteY23" fmla="*/ 93938 h 185011"/>
                  <a:gd name="connsiteX24" fmla="*/ 77088 w 184057"/>
                  <a:gd name="connsiteY24" fmla="*/ 92429 h 185011"/>
                  <a:gd name="connsiteX25" fmla="*/ 101639 w 184057"/>
                  <a:gd name="connsiteY25" fmla="*/ 62802 h 185011"/>
                  <a:gd name="connsiteX26" fmla="*/ 104108 w 184057"/>
                  <a:gd name="connsiteY26" fmla="*/ 62254 h 185011"/>
                  <a:gd name="connsiteX27" fmla="*/ 113298 w 184057"/>
                  <a:gd name="connsiteY27" fmla="*/ 26455 h 185011"/>
                  <a:gd name="connsiteX28" fmla="*/ 157738 w 184057"/>
                  <a:gd name="connsiteY28" fmla="*/ 1217 h 185011"/>
                  <a:gd name="connsiteX29" fmla="*/ 179272 w 184057"/>
                  <a:gd name="connsiteY29" fmla="*/ 17814 h 185011"/>
                  <a:gd name="connsiteX30" fmla="*/ 182975 w 184057"/>
                  <a:gd name="connsiteY30" fmla="*/ 45657 h 185011"/>
                  <a:gd name="connsiteX31" fmla="*/ 173786 w 184057"/>
                  <a:gd name="connsiteY31" fmla="*/ 84611 h 185011"/>
                  <a:gd name="connsiteX32" fmla="*/ 169122 w 184057"/>
                  <a:gd name="connsiteY32" fmla="*/ 102990 h 185011"/>
                  <a:gd name="connsiteX33" fmla="*/ 154720 w 184057"/>
                  <a:gd name="connsiteY33" fmla="*/ 140846 h 185011"/>
                  <a:gd name="connsiteX34" fmla="*/ 119882 w 184057"/>
                  <a:gd name="connsiteY34" fmla="*/ 166358 h 185011"/>
                  <a:gd name="connsiteX35" fmla="*/ 101091 w 184057"/>
                  <a:gd name="connsiteY35" fmla="*/ 163889 h 185011"/>
                  <a:gd name="connsiteX36" fmla="*/ 81888 w 184057"/>
                  <a:gd name="connsiteY36" fmla="*/ 177742 h 185011"/>
                  <a:gd name="connsiteX37" fmla="*/ 53908 w 184057"/>
                  <a:gd name="connsiteY37" fmla="*/ 185012 h 185011"/>
                  <a:gd name="connsiteX38" fmla="*/ 24418 w 184057"/>
                  <a:gd name="connsiteY38" fmla="*/ 176096 h 185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4057" h="185011">
                    <a:moveTo>
                      <a:pt x="24418" y="176096"/>
                    </a:moveTo>
                    <a:cubicBezTo>
                      <a:pt x="16600" y="171022"/>
                      <a:pt x="9605" y="163066"/>
                      <a:pt x="6039" y="154288"/>
                    </a:cubicBezTo>
                    <a:cubicBezTo>
                      <a:pt x="1376" y="142767"/>
                      <a:pt x="4" y="131108"/>
                      <a:pt x="4" y="118764"/>
                    </a:cubicBezTo>
                    <a:cubicBezTo>
                      <a:pt x="-133" y="98601"/>
                      <a:pt x="3433" y="78164"/>
                      <a:pt x="6588" y="58413"/>
                    </a:cubicBezTo>
                    <a:cubicBezTo>
                      <a:pt x="9331" y="41817"/>
                      <a:pt x="14131" y="25083"/>
                      <a:pt x="28808" y="15208"/>
                    </a:cubicBezTo>
                    <a:cubicBezTo>
                      <a:pt x="35117" y="10956"/>
                      <a:pt x="43072" y="12876"/>
                      <a:pt x="49930" y="14522"/>
                    </a:cubicBezTo>
                    <a:cubicBezTo>
                      <a:pt x="57611" y="16305"/>
                      <a:pt x="62549" y="24535"/>
                      <a:pt x="61589" y="32216"/>
                    </a:cubicBezTo>
                    <a:cubicBezTo>
                      <a:pt x="60629" y="39485"/>
                      <a:pt x="54868" y="44697"/>
                      <a:pt x="48010" y="45794"/>
                    </a:cubicBezTo>
                    <a:cubicBezTo>
                      <a:pt x="47736" y="46892"/>
                      <a:pt x="47461" y="47852"/>
                      <a:pt x="47187" y="48949"/>
                    </a:cubicBezTo>
                    <a:cubicBezTo>
                      <a:pt x="45541" y="58550"/>
                      <a:pt x="44855" y="68152"/>
                      <a:pt x="44169" y="77753"/>
                    </a:cubicBezTo>
                    <a:cubicBezTo>
                      <a:pt x="44307" y="76793"/>
                      <a:pt x="44307" y="75970"/>
                      <a:pt x="44444" y="75010"/>
                    </a:cubicBezTo>
                    <a:cubicBezTo>
                      <a:pt x="44032" y="87217"/>
                      <a:pt x="44032" y="99287"/>
                      <a:pt x="44581" y="111494"/>
                    </a:cubicBezTo>
                    <a:cubicBezTo>
                      <a:pt x="44992" y="115335"/>
                      <a:pt x="45541" y="119038"/>
                      <a:pt x="46090" y="122878"/>
                    </a:cubicBezTo>
                    <a:cubicBezTo>
                      <a:pt x="46501" y="124661"/>
                      <a:pt x="46913" y="126307"/>
                      <a:pt x="47598" y="128090"/>
                    </a:cubicBezTo>
                    <a:cubicBezTo>
                      <a:pt x="47873" y="128502"/>
                      <a:pt x="48010" y="129051"/>
                      <a:pt x="48284" y="129462"/>
                    </a:cubicBezTo>
                    <a:cubicBezTo>
                      <a:pt x="48559" y="129874"/>
                      <a:pt x="48833" y="130285"/>
                      <a:pt x="48970" y="130697"/>
                    </a:cubicBezTo>
                    <a:cubicBezTo>
                      <a:pt x="49107" y="130834"/>
                      <a:pt x="49244" y="131108"/>
                      <a:pt x="49382" y="131245"/>
                    </a:cubicBezTo>
                    <a:cubicBezTo>
                      <a:pt x="49519" y="131245"/>
                      <a:pt x="49519" y="131245"/>
                      <a:pt x="49656" y="131245"/>
                    </a:cubicBezTo>
                    <a:cubicBezTo>
                      <a:pt x="49930" y="131108"/>
                      <a:pt x="50204" y="130971"/>
                      <a:pt x="50342" y="130971"/>
                    </a:cubicBezTo>
                    <a:cubicBezTo>
                      <a:pt x="50890" y="130559"/>
                      <a:pt x="51439" y="130285"/>
                      <a:pt x="52125" y="129874"/>
                    </a:cubicBezTo>
                    <a:cubicBezTo>
                      <a:pt x="52948" y="129188"/>
                      <a:pt x="53908" y="128502"/>
                      <a:pt x="54731" y="127816"/>
                    </a:cubicBezTo>
                    <a:cubicBezTo>
                      <a:pt x="55554" y="126993"/>
                      <a:pt x="56377" y="126170"/>
                      <a:pt x="57200" y="125347"/>
                    </a:cubicBezTo>
                    <a:cubicBezTo>
                      <a:pt x="59394" y="122741"/>
                      <a:pt x="61452" y="119998"/>
                      <a:pt x="63509" y="117255"/>
                    </a:cubicBezTo>
                    <a:cubicBezTo>
                      <a:pt x="68310" y="109711"/>
                      <a:pt x="72699" y="101893"/>
                      <a:pt x="76814" y="93938"/>
                    </a:cubicBezTo>
                    <a:cubicBezTo>
                      <a:pt x="76951" y="93389"/>
                      <a:pt x="76951" y="92978"/>
                      <a:pt x="77088" y="92429"/>
                    </a:cubicBezTo>
                    <a:cubicBezTo>
                      <a:pt x="78185" y="78987"/>
                      <a:pt x="88609" y="66368"/>
                      <a:pt x="101639" y="62802"/>
                    </a:cubicBezTo>
                    <a:cubicBezTo>
                      <a:pt x="102462" y="62528"/>
                      <a:pt x="103285" y="62391"/>
                      <a:pt x="104108" y="62254"/>
                    </a:cubicBezTo>
                    <a:cubicBezTo>
                      <a:pt x="107263" y="50321"/>
                      <a:pt x="110281" y="38388"/>
                      <a:pt x="113298" y="26455"/>
                    </a:cubicBezTo>
                    <a:cubicBezTo>
                      <a:pt x="118099" y="7390"/>
                      <a:pt x="139084" y="-3857"/>
                      <a:pt x="157738" y="1217"/>
                    </a:cubicBezTo>
                    <a:cubicBezTo>
                      <a:pt x="166790" y="3686"/>
                      <a:pt x="174609" y="9721"/>
                      <a:pt x="179272" y="17814"/>
                    </a:cubicBezTo>
                    <a:cubicBezTo>
                      <a:pt x="184347" y="26455"/>
                      <a:pt x="185033" y="36056"/>
                      <a:pt x="182975" y="45657"/>
                    </a:cubicBezTo>
                    <a:cubicBezTo>
                      <a:pt x="179958" y="58688"/>
                      <a:pt x="176940" y="71581"/>
                      <a:pt x="173786" y="84611"/>
                    </a:cubicBezTo>
                    <a:cubicBezTo>
                      <a:pt x="172277" y="90646"/>
                      <a:pt x="170768" y="96818"/>
                      <a:pt x="169122" y="102990"/>
                    </a:cubicBezTo>
                    <a:cubicBezTo>
                      <a:pt x="165556" y="116158"/>
                      <a:pt x="161030" y="128639"/>
                      <a:pt x="154720" y="140846"/>
                    </a:cubicBezTo>
                    <a:cubicBezTo>
                      <a:pt x="147725" y="154014"/>
                      <a:pt x="134832" y="164301"/>
                      <a:pt x="119882" y="166358"/>
                    </a:cubicBezTo>
                    <a:cubicBezTo>
                      <a:pt x="113435" y="167181"/>
                      <a:pt x="106989" y="166221"/>
                      <a:pt x="101091" y="163889"/>
                    </a:cubicBezTo>
                    <a:cubicBezTo>
                      <a:pt x="95330" y="169238"/>
                      <a:pt x="89021" y="173902"/>
                      <a:pt x="81888" y="177742"/>
                    </a:cubicBezTo>
                    <a:cubicBezTo>
                      <a:pt x="73110" y="182543"/>
                      <a:pt x="63509" y="185012"/>
                      <a:pt x="53908" y="185012"/>
                    </a:cubicBezTo>
                    <a:cubicBezTo>
                      <a:pt x="43484" y="184738"/>
                      <a:pt x="33334" y="181994"/>
                      <a:pt x="24418" y="17609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6" name="任意多边形: 形状 335"/>
              <p:cNvSpPr/>
              <p:nvPr/>
            </p:nvSpPr>
            <p:spPr>
              <a:xfrm>
                <a:off x="2954717" y="5539480"/>
                <a:ext cx="61456" cy="85313"/>
              </a:xfrm>
              <a:custGeom>
                <a:avLst/>
                <a:gdLst>
                  <a:gd name="connsiteX0" fmla="*/ 10469 w 61456"/>
                  <a:gd name="connsiteY0" fmla="*/ 75713 h 85313"/>
                  <a:gd name="connsiteX1" fmla="*/ 44 w 61456"/>
                  <a:gd name="connsiteY1" fmla="*/ 29078 h 85313"/>
                  <a:gd name="connsiteX2" fmla="*/ 28985 w 61456"/>
                  <a:gd name="connsiteY2" fmla="*/ 0 h 85313"/>
                  <a:gd name="connsiteX3" fmla="*/ 58063 w 61456"/>
                  <a:gd name="connsiteY3" fmla="*/ 28804 h 85313"/>
                  <a:gd name="connsiteX4" fmla="*/ 56966 w 61456"/>
                  <a:gd name="connsiteY4" fmla="*/ 50612 h 85313"/>
                  <a:gd name="connsiteX5" fmla="*/ 54222 w 61456"/>
                  <a:gd name="connsiteY5" fmla="*/ 66934 h 85313"/>
                  <a:gd name="connsiteX6" fmla="*/ 54222 w 61456"/>
                  <a:gd name="connsiteY6" fmla="*/ 66934 h 85313"/>
                  <a:gd name="connsiteX7" fmla="*/ 42701 w 61456"/>
                  <a:gd name="connsiteY7" fmla="*/ 81885 h 85313"/>
                  <a:gd name="connsiteX8" fmla="*/ 30082 w 61456"/>
                  <a:gd name="connsiteY8" fmla="*/ 85314 h 85313"/>
                  <a:gd name="connsiteX9" fmla="*/ 10469 w 61456"/>
                  <a:gd name="connsiteY9" fmla="*/ 75713 h 85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456" h="85313">
                    <a:moveTo>
                      <a:pt x="10469" y="75713"/>
                    </a:moveTo>
                    <a:cubicBezTo>
                      <a:pt x="1004" y="62682"/>
                      <a:pt x="1004" y="44577"/>
                      <a:pt x="44" y="29078"/>
                    </a:cubicBezTo>
                    <a:cubicBezTo>
                      <a:pt x="-916" y="13305"/>
                      <a:pt x="13898" y="0"/>
                      <a:pt x="28985" y="0"/>
                    </a:cubicBezTo>
                    <a:cubicBezTo>
                      <a:pt x="44210" y="0"/>
                      <a:pt x="58475" y="13030"/>
                      <a:pt x="58063" y="28804"/>
                    </a:cubicBezTo>
                    <a:cubicBezTo>
                      <a:pt x="63138" y="35388"/>
                      <a:pt x="62315" y="44303"/>
                      <a:pt x="56966" y="50612"/>
                    </a:cubicBezTo>
                    <a:cubicBezTo>
                      <a:pt x="56417" y="56236"/>
                      <a:pt x="55731" y="61722"/>
                      <a:pt x="54222" y="66934"/>
                    </a:cubicBezTo>
                    <a:cubicBezTo>
                      <a:pt x="54222" y="66934"/>
                      <a:pt x="54222" y="66934"/>
                      <a:pt x="54222" y="66934"/>
                    </a:cubicBezTo>
                    <a:cubicBezTo>
                      <a:pt x="52439" y="73107"/>
                      <a:pt x="48325" y="78593"/>
                      <a:pt x="42701" y="81885"/>
                    </a:cubicBezTo>
                    <a:cubicBezTo>
                      <a:pt x="38861" y="84216"/>
                      <a:pt x="34472" y="85314"/>
                      <a:pt x="30082" y="85314"/>
                    </a:cubicBezTo>
                    <a:cubicBezTo>
                      <a:pt x="22539" y="85314"/>
                      <a:pt x="14995" y="82022"/>
                      <a:pt x="10469" y="7571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7" name="任意多边形: 形状 336"/>
              <p:cNvSpPr/>
              <p:nvPr/>
            </p:nvSpPr>
            <p:spPr>
              <a:xfrm>
                <a:off x="2974698" y="5523117"/>
                <a:ext cx="82539" cy="147633"/>
              </a:xfrm>
              <a:custGeom>
                <a:avLst/>
                <a:gdLst>
                  <a:gd name="connsiteX0" fmla="*/ 17097 w 82539"/>
                  <a:gd name="connsiteY0" fmla="*/ 143236 h 147633"/>
                  <a:gd name="connsiteX1" fmla="*/ 226 w 82539"/>
                  <a:gd name="connsiteY1" fmla="*/ 113472 h 147633"/>
                  <a:gd name="connsiteX2" fmla="*/ 89 w 82539"/>
                  <a:gd name="connsiteY2" fmla="*/ 113472 h 147633"/>
                  <a:gd name="connsiteX3" fmla="*/ 1735 w 82539"/>
                  <a:gd name="connsiteY3" fmla="*/ 93310 h 147633"/>
                  <a:gd name="connsiteX4" fmla="*/ 5301 w 82539"/>
                  <a:gd name="connsiteY4" fmla="*/ 71501 h 147633"/>
                  <a:gd name="connsiteX5" fmla="*/ 12296 w 82539"/>
                  <a:gd name="connsiteY5" fmla="*/ 30490 h 147633"/>
                  <a:gd name="connsiteX6" fmla="*/ 51935 w 82539"/>
                  <a:gd name="connsiteY6" fmla="*/ 315 h 147633"/>
                  <a:gd name="connsiteX7" fmla="*/ 82111 w 82539"/>
                  <a:gd name="connsiteY7" fmla="*/ 39954 h 147633"/>
                  <a:gd name="connsiteX8" fmla="*/ 75390 w 82539"/>
                  <a:gd name="connsiteY8" fmla="*/ 80965 h 147633"/>
                  <a:gd name="connsiteX9" fmla="*/ 71824 w 82539"/>
                  <a:gd name="connsiteY9" fmla="*/ 102774 h 147633"/>
                  <a:gd name="connsiteX10" fmla="*/ 66200 w 82539"/>
                  <a:gd name="connsiteY10" fmla="*/ 126777 h 147633"/>
                  <a:gd name="connsiteX11" fmla="*/ 34379 w 82539"/>
                  <a:gd name="connsiteY11" fmla="*/ 147625 h 147633"/>
                  <a:gd name="connsiteX12" fmla="*/ 17097 w 82539"/>
                  <a:gd name="connsiteY12" fmla="*/ 143236 h 14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2539" h="147633">
                    <a:moveTo>
                      <a:pt x="17097" y="143236"/>
                    </a:moveTo>
                    <a:cubicBezTo>
                      <a:pt x="6261" y="136789"/>
                      <a:pt x="226" y="125268"/>
                      <a:pt x="226" y="113472"/>
                    </a:cubicBezTo>
                    <a:cubicBezTo>
                      <a:pt x="226" y="113472"/>
                      <a:pt x="89" y="113472"/>
                      <a:pt x="89" y="113472"/>
                    </a:cubicBezTo>
                    <a:cubicBezTo>
                      <a:pt x="-323" y="107026"/>
                      <a:pt x="775" y="99756"/>
                      <a:pt x="1735" y="93310"/>
                    </a:cubicBezTo>
                    <a:cubicBezTo>
                      <a:pt x="2832" y="86040"/>
                      <a:pt x="4066" y="78771"/>
                      <a:pt x="5301" y="71501"/>
                    </a:cubicBezTo>
                    <a:cubicBezTo>
                      <a:pt x="7633" y="57785"/>
                      <a:pt x="9964" y="44206"/>
                      <a:pt x="12296" y="30490"/>
                    </a:cubicBezTo>
                    <a:cubicBezTo>
                      <a:pt x="15588" y="11562"/>
                      <a:pt x="32459" y="-2291"/>
                      <a:pt x="51935" y="315"/>
                    </a:cubicBezTo>
                    <a:cubicBezTo>
                      <a:pt x="70589" y="2921"/>
                      <a:pt x="85265" y="21026"/>
                      <a:pt x="82111" y="39954"/>
                    </a:cubicBezTo>
                    <a:cubicBezTo>
                      <a:pt x="79779" y="53670"/>
                      <a:pt x="77584" y="67386"/>
                      <a:pt x="75390" y="80965"/>
                    </a:cubicBezTo>
                    <a:cubicBezTo>
                      <a:pt x="74155" y="88235"/>
                      <a:pt x="73058" y="95504"/>
                      <a:pt x="71824" y="102774"/>
                    </a:cubicBezTo>
                    <a:cubicBezTo>
                      <a:pt x="70452" y="110866"/>
                      <a:pt x="69080" y="118959"/>
                      <a:pt x="66200" y="126777"/>
                    </a:cubicBezTo>
                    <a:cubicBezTo>
                      <a:pt x="61262" y="140081"/>
                      <a:pt x="47821" y="147625"/>
                      <a:pt x="34379" y="147625"/>
                    </a:cubicBezTo>
                    <a:cubicBezTo>
                      <a:pt x="28207" y="147762"/>
                      <a:pt x="22309" y="146253"/>
                      <a:pt x="17097" y="14323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8" name="任意多边形: 形状 337"/>
              <p:cNvSpPr/>
              <p:nvPr/>
            </p:nvSpPr>
            <p:spPr>
              <a:xfrm>
                <a:off x="2086127" y="3494508"/>
                <a:ext cx="1005867" cy="2225063"/>
              </a:xfrm>
              <a:custGeom>
                <a:avLst/>
                <a:gdLst>
                  <a:gd name="connsiteX0" fmla="*/ 997565 w 1005867"/>
                  <a:gd name="connsiteY0" fmla="*/ 2108203 h 2225063"/>
                  <a:gd name="connsiteX1" fmla="*/ 1005520 w 1005867"/>
                  <a:gd name="connsiteY1" fmla="*/ 2177332 h 2225063"/>
                  <a:gd name="connsiteX2" fmla="*/ 1005108 w 1005867"/>
                  <a:gd name="connsiteY2" fmla="*/ 2183504 h 2225063"/>
                  <a:gd name="connsiteX3" fmla="*/ 982889 w 1005867"/>
                  <a:gd name="connsiteY3" fmla="*/ 2193654 h 2225063"/>
                  <a:gd name="connsiteX4" fmla="*/ 964098 w 1005867"/>
                  <a:gd name="connsiteY4" fmla="*/ 2191048 h 2225063"/>
                  <a:gd name="connsiteX5" fmla="*/ 944895 w 1005867"/>
                  <a:gd name="connsiteY5" fmla="*/ 2205038 h 2225063"/>
                  <a:gd name="connsiteX6" fmla="*/ 916915 w 1005867"/>
                  <a:gd name="connsiteY6" fmla="*/ 2212171 h 2225063"/>
                  <a:gd name="connsiteX7" fmla="*/ 887700 w 1005867"/>
                  <a:gd name="connsiteY7" fmla="*/ 2203529 h 2225063"/>
                  <a:gd name="connsiteX8" fmla="*/ 882213 w 1005867"/>
                  <a:gd name="connsiteY8" fmla="*/ 2199277 h 2225063"/>
                  <a:gd name="connsiteX9" fmla="*/ 866440 w 1005867"/>
                  <a:gd name="connsiteY9" fmla="*/ 2207781 h 2225063"/>
                  <a:gd name="connsiteX10" fmla="*/ 839968 w 1005867"/>
                  <a:gd name="connsiteY10" fmla="*/ 2207919 h 2225063"/>
                  <a:gd name="connsiteX11" fmla="*/ 825703 w 1005867"/>
                  <a:gd name="connsiteY11" fmla="*/ 2200786 h 2225063"/>
                  <a:gd name="connsiteX12" fmla="*/ 824469 w 1005867"/>
                  <a:gd name="connsiteY12" fmla="*/ 2202295 h 2225063"/>
                  <a:gd name="connsiteX13" fmla="*/ 804718 w 1005867"/>
                  <a:gd name="connsiteY13" fmla="*/ 2217383 h 2225063"/>
                  <a:gd name="connsiteX14" fmla="*/ 776326 w 1005867"/>
                  <a:gd name="connsiteY14" fmla="*/ 2222046 h 2225063"/>
                  <a:gd name="connsiteX15" fmla="*/ 763570 w 1005867"/>
                  <a:gd name="connsiteY15" fmla="*/ 2218891 h 2225063"/>
                  <a:gd name="connsiteX16" fmla="*/ 751774 w 1005867"/>
                  <a:gd name="connsiteY16" fmla="*/ 2212993 h 2225063"/>
                  <a:gd name="connsiteX17" fmla="*/ 732435 w 1005867"/>
                  <a:gd name="connsiteY17" fmla="*/ 2195300 h 2225063"/>
                  <a:gd name="connsiteX18" fmla="*/ 729966 w 1005867"/>
                  <a:gd name="connsiteY18" fmla="*/ 2192282 h 2225063"/>
                  <a:gd name="connsiteX19" fmla="*/ 676885 w 1005867"/>
                  <a:gd name="connsiteY19" fmla="*/ 2225064 h 2225063"/>
                  <a:gd name="connsiteX20" fmla="*/ 675787 w 1005867"/>
                  <a:gd name="connsiteY20" fmla="*/ 2225064 h 2225063"/>
                  <a:gd name="connsiteX21" fmla="*/ 634914 w 1005867"/>
                  <a:gd name="connsiteY21" fmla="*/ 2203118 h 2225063"/>
                  <a:gd name="connsiteX22" fmla="*/ 614888 w 1005867"/>
                  <a:gd name="connsiteY22" fmla="*/ 2170611 h 2225063"/>
                  <a:gd name="connsiteX23" fmla="*/ 610499 w 1005867"/>
                  <a:gd name="connsiteY23" fmla="*/ 2175823 h 2225063"/>
                  <a:gd name="connsiteX24" fmla="*/ 591023 w 1005867"/>
                  <a:gd name="connsiteY24" fmla="*/ 2192968 h 2225063"/>
                  <a:gd name="connsiteX25" fmla="*/ 569351 w 1005867"/>
                  <a:gd name="connsiteY25" fmla="*/ 2202844 h 2225063"/>
                  <a:gd name="connsiteX26" fmla="*/ 546583 w 1005867"/>
                  <a:gd name="connsiteY26" fmla="*/ 2203667 h 2225063"/>
                  <a:gd name="connsiteX27" fmla="*/ 521894 w 1005867"/>
                  <a:gd name="connsiteY27" fmla="*/ 2192419 h 2225063"/>
                  <a:gd name="connsiteX28" fmla="*/ 505846 w 1005867"/>
                  <a:gd name="connsiteY28" fmla="*/ 2173491 h 2225063"/>
                  <a:gd name="connsiteX29" fmla="*/ 496656 w 1005867"/>
                  <a:gd name="connsiteY29" fmla="*/ 2152094 h 2225063"/>
                  <a:gd name="connsiteX30" fmla="*/ 493090 w 1005867"/>
                  <a:gd name="connsiteY30" fmla="*/ 2140162 h 2225063"/>
                  <a:gd name="connsiteX31" fmla="*/ 468401 w 1005867"/>
                  <a:gd name="connsiteY31" fmla="*/ 2158541 h 2225063"/>
                  <a:gd name="connsiteX32" fmla="*/ 422590 w 1005867"/>
                  <a:gd name="connsiteY32" fmla="*/ 2162244 h 2225063"/>
                  <a:gd name="connsiteX33" fmla="*/ 404073 w 1005867"/>
                  <a:gd name="connsiteY33" fmla="*/ 2150449 h 2225063"/>
                  <a:gd name="connsiteX34" fmla="*/ 389534 w 1005867"/>
                  <a:gd name="connsiteY34" fmla="*/ 2128777 h 2225063"/>
                  <a:gd name="connsiteX35" fmla="*/ 378973 w 1005867"/>
                  <a:gd name="connsiteY35" fmla="*/ 2090510 h 2225063"/>
                  <a:gd name="connsiteX36" fmla="*/ 372801 w 1005867"/>
                  <a:gd name="connsiteY36" fmla="*/ 2093253 h 2225063"/>
                  <a:gd name="connsiteX37" fmla="*/ 328224 w 1005867"/>
                  <a:gd name="connsiteY37" fmla="*/ 2091607 h 2225063"/>
                  <a:gd name="connsiteX38" fmla="*/ 296128 w 1005867"/>
                  <a:gd name="connsiteY38" fmla="*/ 2055808 h 2225063"/>
                  <a:gd name="connsiteX39" fmla="*/ 287487 w 1005867"/>
                  <a:gd name="connsiteY39" fmla="*/ 2017266 h 2225063"/>
                  <a:gd name="connsiteX40" fmla="*/ 283373 w 1005867"/>
                  <a:gd name="connsiteY40" fmla="*/ 2019461 h 2225063"/>
                  <a:gd name="connsiteX41" fmla="*/ 239481 w 1005867"/>
                  <a:gd name="connsiteY41" fmla="*/ 2023301 h 2225063"/>
                  <a:gd name="connsiteX42" fmla="*/ 222199 w 1005867"/>
                  <a:gd name="connsiteY42" fmla="*/ 2011643 h 2225063"/>
                  <a:gd name="connsiteX43" fmla="*/ 208620 w 1005867"/>
                  <a:gd name="connsiteY43" fmla="*/ 1989697 h 2225063"/>
                  <a:gd name="connsiteX44" fmla="*/ 200391 w 1005867"/>
                  <a:gd name="connsiteY44" fmla="*/ 1935930 h 2225063"/>
                  <a:gd name="connsiteX45" fmla="*/ 202037 w 1005867"/>
                  <a:gd name="connsiteY45" fmla="*/ 1907538 h 2225063"/>
                  <a:gd name="connsiteX46" fmla="*/ 157734 w 1005867"/>
                  <a:gd name="connsiteY46" fmla="*/ 1892451 h 2225063"/>
                  <a:gd name="connsiteX47" fmla="*/ 139903 w 1005867"/>
                  <a:gd name="connsiteY47" fmla="*/ 1847874 h 2225063"/>
                  <a:gd name="connsiteX48" fmla="*/ 142509 w 1005867"/>
                  <a:gd name="connsiteY48" fmla="*/ 1816738 h 2225063"/>
                  <a:gd name="connsiteX49" fmla="*/ 135651 w 1005867"/>
                  <a:gd name="connsiteY49" fmla="*/ 1807960 h 2225063"/>
                  <a:gd name="connsiteX50" fmla="*/ 125776 w 1005867"/>
                  <a:gd name="connsiteY50" fmla="*/ 1783271 h 2225063"/>
                  <a:gd name="connsiteX51" fmla="*/ 125364 w 1005867"/>
                  <a:gd name="connsiteY51" fmla="*/ 1742260 h 2225063"/>
                  <a:gd name="connsiteX52" fmla="*/ 142646 w 1005867"/>
                  <a:gd name="connsiteY52" fmla="*/ 1676561 h 2225063"/>
                  <a:gd name="connsiteX53" fmla="*/ 145938 w 1005867"/>
                  <a:gd name="connsiteY53" fmla="*/ 1669291 h 2225063"/>
                  <a:gd name="connsiteX54" fmla="*/ 120289 w 1005867"/>
                  <a:gd name="connsiteY54" fmla="*/ 1671623 h 2225063"/>
                  <a:gd name="connsiteX55" fmla="*/ 75027 w 1005867"/>
                  <a:gd name="connsiteY55" fmla="*/ 1650775 h 2225063"/>
                  <a:gd name="connsiteX56" fmla="*/ 54178 w 1005867"/>
                  <a:gd name="connsiteY56" fmla="*/ 1611135 h 2225063"/>
                  <a:gd name="connsiteX57" fmla="*/ 55413 w 1005867"/>
                  <a:gd name="connsiteY57" fmla="*/ 1555860 h 2225063"/>
                  <a:gd name="connsiteX58" fmla="*/ 59802 w 1005867"/>
                  <a:gd name="connsiteY58" fmla="*/ 1545299 h 2225063"/>
                  <a:gd name="connsiteX59" fmla="*/ 22220 w 1005867"/>
                  <a:gd name="connsiteY59" fmla="*/ 1530760 h 2225063"/>
                  <a:gd name="connsiteX60" fmla="*/ 8367 w 1005867"/>
                  <a:gd name="connsiteY60" fmla="*/ 1517455 h 2225063"/>
                  <a:gd name="connsiteX61" fmla="*/ 13579 w 1005867"/>
                  <a:gd name="connsiteY61" fmla="*/ 1509637 h 2225063"/>
                  <a:gd name="connsiteX62" fmla="*/ 2195 w 1005867"/>
                  <a:gd name="connsiteY62" fmla="*/ 1504013 h 2225063"/>
                  <a:gd name="connsiteX63" fmla="*/ 0 w 1005867"/>
                  <a:gd name="connsiteY63" fmla="*/ 1489749 h 2225063"/>
                  <a:gd name="connsiteX64" fmla="*/ 18791 w 1005867"/>
                  <a:gd name="connsiteY64" fmla="*/ 1447915 h 2225063"/>
                  <a:gd name="connsiteX65" fmla="*/ 35662 w 1005867"/>
                  <a:gd name="connsiteY65" fmla="*/ 1429947 h 2225063"/>
                  <a:gd name="connsiteX66" fmla="*/ 88331 w 1005867"/>
                  <a:gd name="connsiteY66" fmla="*/ 1386330 h 2225063"/>
                  <a:gd name="connsiteX67" fmla="*/ 71186 w 1005867"/>
                  <a:gd name="connsiteY67" fmla="*/ 1378649 h 2225063"/>
                  <a:gd name="connsiteX68" fmla="*/ 55824 w 1005867"/>
                  <a:gd name="connsiteY68" fmla="*/ 1365207 h 2225063"/>
                  <a:gd name="connsiteX69" fmla="*/ 46086 w 1005867"/>
                  <a:gd name="connsiteY69" fmla="*/ 1345731 h 2225063"/>
                  <a:gd name="connsiteX70" fmla="*/ 46360 w 1005867"/>
                  <a:gd name="connsiteY70" fmla="*/ 1324471 h 2225063"/>
                  <a:gd name="connsiteX71" fmla="*/ 58567 w 1005867"/>
                  <a:gd name="connsiteY71" fmla="*/ 1301977 h 2225063"/>
                  <a:gd name="connsiteX72" fmla="*/ 85176 w 1005867"/>
                  <a:gd name="connsiteY72" fmla="*/ 1277837 h 2225063"/>
                  <a:gd name="connsiteX73" fmla="*/ 98755 w 1005867"/>
                  <a:gd name="connsiteY73" fmla="*/ 1267961 h 2225063"/>
                  <a:gd name="connsiteX74" fmla="*/ 91349 w 1005867"/>
                  <a:gd name="connsiteY74" fmla="*/ 1254382 h 2225063"/>
                  <a:gd name="connsiteX75" fmla="*/ 89154 w 1005867"/>
                  <a:gd name="connsiteY75" fmla="*/ 1227773 h 2225063"/>
                  <a:gd name="connsiteX76" fmla="*/ 108494 w 1005867"/>
                  <a:gd name="connsiteY76" fmla="*/ 1189506 h 2225063"/>
                  <a:gd name="connsiteX77" fmla="*/ 131262 w 1005867"/>
                  <a:gd name="connsiteY77" fmla="*/ 1168246 h 2225063"/>
                  <a:gd name="connsiteX78" fmla="*/ 105476 w 1005867"/>
                  <a:gd name="connsiteY78" fmla="*/ 1160702 h 2225063"/>
                  <a:gd name="connsiteX79" fmla="*/ 58704 w 1005867"/>
                  <a:gd name="connsiteY79" fmla="*/ 1088693 h 2225063"/>
                  <a:gd name="connsiteX80" fmla="*/ 64465 w 1005867"/>
                  <a:gd name="connsiteY80" fmla="*/ 1076760 h 2225063"/>
                  <a:gd name="connsiteX81" fmla="*/ 37033 w 1005867"/>
                  <a:gd name="connsiteY81" fmla="*/ 1070176 h 2225063"/>
                  <a:gd name="connsiteX82" fmla="*/ 5761 w 1005867"/>
                  <a:gd name="connsiteY82" fmla="*/ 1044527 h 2225063"/>
                  <a:gd name="connsiteX83" fmla="*/ 2743 w 1005867"/>
                  <a:gd name="connsiteY83" fmla="*/ 1024091 h 2225063"/>
                  <a:gd name="connsiteX84" fmla="*/ 5212 w 1005867"/>
                  <a:gd name="connsiteY84" fmla="*/ 1013804 h 2225063"/>
                  <a:gd name="connsiteX85" fmla="*/ 13167 w 1005867"/>
                  <a:gd name="connsiteY85" fmla="*/ 999676 h 2225063"/>
                  <a:gd name="connsiteX86" fmla="*/ 30038 w 1005867"/>
                  <a:gd name="connsiteY86" fmla="*/ 984863 h 2225063"/>
                  <a:gd name="connsiteX87" fmla="*/ 43891 w 1005867"/>
                  <a:gd name="connsiteY87" fmla="*/ 975947 h 2225063"/>
                  <a:gd name="connsiteX88" fmla="*/ 65151 w 1005867"/>
                  <a:gd name="connsiteY88" fmla="*/ 963877 h 2225063"/>
                  <a:gd name="connsiteX89" fmla="*/ 122895 w 1005867"/>
                  <a:gd name="connsiteY89" fmla="*/ 936308 h 2225063"/>
                  <a:gd name="connsiteX90" fmla="*/ 94640 w 1005867"/>
                  <a:gd name="connsiteY90" fmla="*/ 922043 h 2225063"/>
                  <a:gd name="connsiteX91" fmla="*/ 79278 w 1005867"/>
                  <a:gd name="connsiteY91" fmla="*/ 888439 h 2225063"/>
                  <a:gd name="connsiteX92" fmla="*/ 100950 w 1005867"/>
                  <a:gd name="connsiteY92" fmla="*/ 854561 h 2225063"/>
                  <a:gd name="connsiteX93" fmla="*/ 138669 w 1005867"/>
                  <a:gd name="connsiteY93" fmla="*/ 831929 h 2225063"/>
                  <a:gd name="connsiteX94" fmla="*/ 97384 w 1005867"/>
                  <a:gd name="connsiteY94" fmla="*/ 786941 h 2225063"/>
                  <a:gd name="connsiteX95" fmla="*/ 113157 w 1005867"/>
                  <a:gd name="connsiteY95" fmla="*/ 749496 h 2225063"/>
                  <a:gd name="connsiteX96" fmla="*/ 144567 w 1005867"/>
                  <a:gd name="connsiteY96" fmla="*/ 732900 h 2225063"/>
                  <a:gd name="connsiteX97" fmla="*/ 141412 w 1005867"/>
                  <a:gd name="connsiteY97" fmla="*/ 731254 h 2225063"/>
                  <a:gd name="connsiteX98" fmla="*/ 108905 w 1005867"/>
                  <a:gd name="connsiteY98" fmla="*/ 700119 h 2225063"/>
                  <a:gd name="connsiteX99" fmla="*/ 110002 w 1005867"/>
                  <a:gd name="connsiteY99" fmla="*/ 661439 h 2225063"/>
                  <a:gd name="connsiteX100" fmla="*/ 138669 w 1005867"/>
                  <a:gd name="connsiteY100" fmla="*/ 632499 h 2225063"/>
                  <a:gd name="connsiteX101" fmla="*/ 155265 w 1005867"/>
                  <a:gd name="connsiteY101" fmla="*/ 623720 h 2225063"/>
                  <a:gd name="connsiteX102" fmla="*/ 144155 w 1005867"/>
                  <a:gd name="connsiteY102" fmla="*/ 619057 h 2225063"/>
                  <a:gd name="connsiteX103" fmla="*/ 110825 w 1005867"/>
                  <a:gd name="connsiteY103" fmla="*/ 592722 h 2225063"/>
                  <a:gd name="connsiteX104" fmla="*/ 103556 w 1005867"/>
                  <a:gd name="connsiteY104" fmla="*/ 573108 h 2225063"/>
                  <a:gd name="connsiteX105" fmla="*/ 106710 w 1005867"/>
                  <a:gd name="connsiteY105" fmla="*/ 552946 h 2225063"/>
                  <a:gd name="connsiteX106" fmla="*/ 116449 w 1005867"/>
                  <a:gd name="connsiteY106" fmla="*/ 539641 h 2225063"/>
                  <a:gd name="connsiteX107" fmla="*/ 134691 w 1005867"/>
                  <a:gd name="connsiteY107" fmla="*/ 528257 h 2225063"/>
                  <a:gd name="connsiteX108" fmla="*/ 144567 w 1005867"/>
                  <a:gd name="connsiteY108" fmla="*/ 524554 h 2225063"/>
                  <a:gd name="connsiteX109" fmla="*/ 138394 w 1005867"/>
                  <a:gd name="connsiteY109" fmla="*/ 512758 h 2225063"/>
                  <a:gd name="connsiteX110" fmla="*/ 142784 w 1005867"/>
                  <a:gd name="connsiteY110" fmla="*/ 485738 h 2225063"/>
                  <a:gd name="connsiteX111" fmla="*/ 192435 w 1005867"/>
                  <a:gd name="connsiteY111" fmla="*/ 471199 h 2225063"/>
                  <a:gd name="connsiteX112" fmla="*/ 218907 w 1005867"/>
                  <a:gd name="connsiteY112" fmla="*/ 471061 h 2225063"/>
                  <a:gd name="connsiteX113" fmla="*/ 216027 w 1005867"/>
                  <a:gd name="connsiteY113" fmla="*/ 467907 h 2225063"/>
                  <a:gd name="connsiteX114" fmla="*/ 197099 w 1005867"/>
                  <a:gd name="connsiteY114" fmla="*/ 445412 h 2225063"/>
                  <a:gd name="connsiteX115" fmla="*/ 183932 w 1005867"/>
                  <a:gd name="connsiteY115" fmla="*/ 404402 h 2225063"/>
                  <a:gd name="connsiteX116" fmla="*/ 193670 w 1005867"/>
                  <a:gd name="connsiteY116" fmla="*/ 386708 h 2225063"/>
                  <a:gd name="connsiteX117" fmla="*/ 215067 w 1005867"/>
                  <a:gd name="connsiteY117" fmla="*/ 378616 h 2225063"/>
                  <a:gd name="connsiteX118" fmla="*/ 262387 w 1005867"/>
                  <a:gd name="connsiteY118" fmla="*/ 391783 h 2225063"/>
                  <a:gd name="connsiteX119" fmla="*/ 309982 w 1005867"/>
                  <a:gd name="connsiteY119" fmla="*/ 416335 h 2225063"/>
                  <a:gd name="connsiteX120" fmla="*/ 316017 w 1005867"/>
                  <a:gd name="connsiteY120" fmla="*/ 419489 h 2225063"/>
                  <a:gd name="connsiteX121" fmla="*/ 316977 w 1005867"/>
                  <a:gd name="connsiteY121" fmla="*/ 419901 h 2225063"/>
                  <a:gd name="connsiteX122" fmla="*/ 319446 w 1005867"/>
                  <a:gd name="connsiteY122" fmla="*/ 421135 h 2225063"/>
                  <a:gd name="connsiteX123" fmla="*/ 320543 w 1005867"/>
                  <a:gd name="connsiteY123" fmla="*/ 421684 h 2225063"/>
                  <a:gd name="connsiteX124" fmla="*/ 306278 w 1005867"/>
                  <a:gd name="connsiteY124" fmla="*/ 392469 h 2225063"/>
                  <a:gd name="connsiteX125" fmla="*/ 294071 w 1005867"/>
                  <a:gd name="connsiteY125" fmla="*/ 363665 h 2225063"/>
                  <a:gd name="connsiteX126" fmla="*/ 291465 w 1005867"/>
                  <a:gd name="connsiteY126" fmla="*/ 305372 h 2225063"/>
                  <a:gd name="connsiteX127" fmla="*/ 330556 w 1005867"/>
                  <a:gd name="connsiteY127" fmla="*/ 288913 h 2225063"/>
                  <a:gd name="connsiteX128" fmla="*/ 335219 w 1005867"/>
                  <a:gd name="connsiteY128" fmla="*/ 289462 h 2225063"/>
                  <a:gd name="connsiteX129" fmla="*/ 338237 w 1005867"/>
                  <a:gd name="connsiteY129" fmla="*/ 290010 h 2225063"/>
                  <a:gd name="connsiteX130" fmla="*/ 343586 w 1005867"/>
                  <a:gd name="connsiteY130" fmla="*/ 291245 h 2225063"/>
                  <a:gd name="connsiteX131" fmla="*/ 349209 w 1005867"/>
                  <a:gd name="connsiteY131" fmla="*/ 293165 h 2225063"/>
                  <a:gd name="connsiteX132" fmla="*/ 372801 w 1005867"/>
                  <a:gd name="connsiteY132" fmla="*/ 304412 h 2225063"/>
                  <a:gd name="connsiteX133" fmla="*/ 380208 w 1005867"/>
                  <a:gd name="connsiteY133" fmla="*/ 308801 h 2225063"/>
                  <a:gd name="connsiteX134" fmla="*/ 377602 w 1005867"/>
                  <a:gd name="connsiteY134" fmla="*/ 297691 h 2225063"/>
                  <a:gd name="connsiteX135" fmla="*/ 374035 w 1005867"/>
                  <a:gd name="connsiteY135" fmla="*/ 281095 h 2225063"/>
                  <a:gd name="connsiteX136" fmla="*/ 369921 w 1005867"/>
                  <a:gd name="connsiteY136" fmla="*/ 249822 h 2225063"/>
                  <a:gd name="connsiteX137" fmla="*/ 381579 w 1005867"/>
                  <a:gd name="connsiteY137" fmla="*/ 213612 h 2225063"/>
                  <a:gd name="connsiteX138" fmla="*/ 410794 w 1005867"/>
                  <a:gd name="connsiteY138" fmla="*/ 198799 h 2225063"/>
                  <a:gd name="connsiteX139" fmla="*/ 429311 w 1005867"/>
                  <a:gd name="connsiteY139" fmla="*/ 202776 h 2225063"/>
                  <a:gd name="connsiteX140" fmla="*/ 438089 w 1005867"/>
                  <a:gd name="connsiteY140" fmla="*/ 207028 h 2225063"/>
                  <a:gd name="connsiteX141" fmla="*/ 446044 w 1005867"/>
                  <a:gd name="connsiteY141" fmla="*/ 212240 h 2225063"/>
                  <a:gd name="connsiteX142" fmla="*/ 449062 w 1005867"/>
                  <a:gd name="connsiteY142" fmla="*/ 214709 h 2225063"/>
                  <a:gd name="connsiteX143" fmla="*/ 456606 w 1005867"/>
                  <a:gd name="connsiteY143" fmla="*/ 221156 h 2225063"/>
                  <a:gd name="connsiteX144" fmla="*/ 453725 w 1005867"/>
                  <a:gd name="connsiteY144" fmla="*/ 198250 h 2225063"/>
                  <a:gd name="connsiteX145" fmla="*/ 453314 w 1005867"/>
                  <a:gd name="connsiteY145" fmla="*/ 154222 h 2225063"/>
                  <a:gd name="connsiteX146" fmla="*/ 461543 w 1005867"/>
                  <a:gd name="connsiteY146" fmla="*/ 127476 h 2225063"/>
                  <a:gd name="connsiteX147" fmla="*/ 468127 w 1005867"/>
                  <a:gd name="connsiteY147" fmla="*/ 118560 h 2225063"/>
                  <a:gd name="connsiteX148" fmla="*/ 472242 w 1005867"/>
                  <a:gd name="connsiteY148" fmla="*/ 114720 h 2225063"/>
                  <a:gd name="connsiteX149" fmla="*/ 476494 w 1005867"/>
                  <a:gd name="connsiteY149" fmla="*/ 111565 h 2225063"/>
                  <a:gd name="connsiteX150" fmla="*/ 522168 w 1005867"/>
                  <a:gd name="connsiteY150" fmla="*/ 102924 h 2225063"/>
                  <a:gd name="connsiteX151" fmla="*/ 560847 w 1005867"/>
                  <a:gd name="connsiteY151" fmla="*/ 122812 h 2225063"/>
                  <a:gd name="connsiteX152" fmla="*/ 564825 w 1005867"/>
                  <a:gd name="connsiteY152" fmla="*/ 126241 h 2225063"/>
                  <a:gd name="connsiteX153" fmla="*/ 564825 w 1005867"/>
                  <a:gd name="connsiteY153" fmla="*/ 124047 h 2225063"/>
                  <a:gd name="connsiteX154" fmla="*/ 579775 w 1005867"/>
                  <a:gd name="connsiteY154" fmla="*/ 53135 h 2225063"/>
                  <a:gd name="connsiteX155" fmla="*/ 581970 w 1005867"/>
                  <a:gd name="connsiteY155" fmla="*/ 49706 h 2225063"/>
                  <a:gd name="connsiteX156" fmla="*/ 601310 w 1005867"/>
                  <a:gd name="connsiteY156" fmla="*/ 56838 h 2225063"/>
                  <a:gd name="connsiteX157" fmla="*/ 613380 w 1005867"/>
                  <a:gd name="connsiteY157" fmla="*/ 63559 h 2225063"/>
                  <a:gd name="connsiteX158" fmla="*/ 613928 w 1005867"/>
                  <a:gd name="connsiteY158" fmla="*/ 61090 h 2225063"/>
                  <a:gd name="connsiteX159" fmla="*/ 617220 w 1005867"/>
                  <a:gd name="connsiteY159" fmla="*/ 38322 h 2225063"/>
                  <a:gd name="connsiteX160" fmla="*/ 617769 w 1005867"/>
                  <a:gd name="connsiteY160" fmla="*/ 24468 h 2225063"/>
                  <a:gd name="connsiteX161" fmla="*/ 625587 w 1005867"/>
                  <a:gd name="connsiteY161" fmla="*/ 22548 h 2225063"/>
                  <a:gd name="connsiteX162" fmla="*/ 658505 w 1005867"/>
                  <a:gd name="connsiteY162" fmla="*/ 25429 h 2225063"/>
                  <a:gd name="connsiteX163" fmla="*/ 666049 w 1005867"/>
                  <a:gd name="connsiteY163" fmla="*/ 27623 h 2225063"/>
                  <a:gd name="connsiteX164" fmla="*/ 675787 w 1005867"/>
                  <a:gd name="connsiteY164" fmla="*/ 31464 h 2225063"/>
                  <a:gd name="connsiteX165" fmla="*/ 705414 w 1005867"/>
                  <a:gd name="connsiteY165" fmla="*/ 1700 h 2225063"/>
                  <a:gd name="connsiteX166" fmla="*/ 709529 w 1005867"/>
                  <a:gd name="connsiteY166" fmla="*/ 740 h 2225063"/>
                  <a:gd name="connsiteX167" fmla="*/ 777560 w 1005867"/>
                  <a:gd name="connsiteY167" fmla="*/ 39693 h 2225063"/>
                  <a:gd name="connsiteX168" fmla="*/ 784830 w 1005867"/>
                  <a:gd name="connsiteY168" fmla="*/ 36676 h 2225063"/>
                  <a:gd name="connsiteX169" fmla="*/ 786338 w 1005867"/>
                  <a:gd name="connsiteY169" fmla="*/ 32012 h 2225063"/>
                  <a:gd name="connsiteX170" fmla="*/ 796763 w 1005867"/>
                  <a:gd name="connsiteY170" fmla="*/ 7735 h 2225063"/>
                  <a:gd name="connsiteX171" fmla="*/ 843808 w 1005867"/>
                  <a:gd name="connsiteY171" fmla="*/ 109096 h 2225063"/>
                  <a:gd name="connsiteX172" fmla="*/ 868086 w 1005867"/>
                  <a:gd name="connsiteY172" fmla="*/ 149421 h 2225063"/>
                  <a:gd name="connsiteX173" fmla="*/ 867400 w 1005867"/>
                  <a:gd name="connsiteY173" fmla="*/ 149284 h 2225063"/>
                  <a:gd name="connsiteX174" fmla="*/ 863285 w 1005867"/>
                  <a:gd name="connsiteY174" fmla="*/ 221842 h 2225063"/>
                  <a:gd name="connsiteX175" fmla="*/ 824743 w 1005867"/>
                  <a:gd name="connsiteY175" fmla="*/ 255720 h 2225063"/>
                  <a:gd name="connsiteX176" fmla="*/ 808833 w 1005867"/>
                  <a:gd name="connsiteY176" fmla="*/ 260246 h 2225063"/>
                  <a:gd name="connsiteX177" fmla="*/ 806226 w 1005867"/>
                  <a:gd name="connsiteY177" fmla="*/ 277117 h 2225063"/>
                  <a:gd name="connsiteX178" fmla="*/ 729828 w 1005867"/>
                  <a:gd name="connsiteY178" fmla="*/ 335547 h 2225063"/>
                  <a:gd name="connsiteX179" fmla="*/ 719130 w 1005867"/>
                  <a:gd name="connsiteY179" fmla="*/ 334724 h 2225063"/>
                  <a:gd name="connsiteX180" fmla="*/ 685937 w 1005867"/>
                  <a:gd name="connsiteY180" fmla="*/ 386708 h 2225063"/>
                  <a:gd name="connsiteX181" fmla="*/ 583479 w 1005867"/>
                  <a:gd name="connsiteY181" fmla="*/ 387394 h 2225063"/>
                  <a:gd name="connsiteX182" fmla="*/ 574426 w 1005867"/>
                  <a:gd name="connsiteY182" fmla="*/ 395075 h 2225063"/>
                  <a:gd name="connsiteX183" fmla="*/ 560985 w 1005867"/>
                  <a:gd name="connsiteY183" fmla="*/ 466398 h 2225063"/>
                  <a:gd name="connsiteX184" fmla="*/ 486507 w 1005867"/>
                  <a:gd name="connsiteY184" fmla="*/ 496847 h 2225063"/>
                  <a:gd name="connsiteX185" fmla="*/ 473202 w 1005867"/>
                  <a:gd name="connsiteY185" fmla="*/ 494790 h 2225063"/>
                  <a:gd name="connsiteX186" fmla="*/ 466344 w 1005867"/>
                  <a:gd name="connsiteY186" fmla="*/ 493418 h 2225063"/>
                  <a:gd name="connsiteX187" fmla="*/ 471693 w 1005867"/>
                  <a:gd name="connsiteY187" fmla="*/ 549243 h 2225063"/>
                  <a:gd name="connsiteX188" fmla="*/ 458389 w 1005867"/>
                  <a:gd name="connsiteY188" fmla="*/ 575989 h 2225063"/>
                  <a:gd name="connsiteX189" fmla="*/ 448513 w 1005867"/>
                  <a:gd name="connsiteY189" fmla="*/ 666514 h 2225063"/>
                  <a:gd name="connsiteX190" fmla="*/ 458389 w 1005867"/>
                  <a:gd name="connsiteY190" fmla="*/ 689009 h 2225063"/>
                  <a:gd name="connsiteX191" fmla="*/ 443987 w 1005867"/>
                  <a:gd name="connsiteY191" fmla="*/ 761841 h 2225063"/>
                  <a:gd name="connsiteX192" fmla="*/ 429448 w 1005867"/>
                  <a:gd name="connsiteY192" fmla="*/ 777888 h 2225063"/>
                  <a:gd name="connsiteX193" fmla="*/ 437266 w 1005867"/>
                  <a:gd name="connsiteY193" fmla="*/ 855658 h 2225063"/>
                  <a:gd name="connsiteX194" fmla="*/ 432191 w 1005867"/>
                  <a:gd name="connsiteY194" fmla="*/ 865396 h 2225063"/>
                  <a:gd name="connsiteX195" fmla="*/ 377739 w 1005867"/>
                  <a:gd name="connsiteY195" fmla="*/ 914500 h 2225063"/>
                  <a:gd name="connsiteX196" fmla="*/ 439049 w 1005867"/>
                  <a:gd name="connsiteY196" fmla="*/ 926433 h 2225063"/>
                  <a:gd name="connsiteX197" fmla="*/ 475945 w 1005867"/>
                  <a:gd name="connsiteY197" fmla="*/ 1017233 h 2225063"/>
                  <a:gd name="connsiteX198" fmla="*/ 474985 w 1005867"/>
                  <a:gd name="connsiteY198" fmla="*/ 1020524 h 2225063"/>
                  <a:gd name="connsiteX199" fmla="*/ 443575 w 1005867"/>
                  <a:gd name="connsiteY199" fmla="*/ 1066610 h 2225063"/>
                  <a:gd name="connsiteX200" fmla="*/ 432328 w 1005867"/>
                  <a:gd name="connsiteY200" fmla="*/ 1075251 h 2225063"/>
                  <a:gd name="connsiteX201" fmla="*/ 458114 w 1005867"/>
                  <a:gd name="connsiteY201" fmla="*/ 1125726 h 2225063"/>
                  <a:gd name="connsiteX202" fmla="*/ 448376 w 1005867"/>
                  <a:gd name="connsiteY202" fmla="*/ 1177161 h 2225063"/>
                  <a:gd name="connsiteX203" fmla="*/ 488290 w 1005867"/>
                  <a:gd name="connsiteY203" fmla="*/ 1261103 h 2225063"/>
                  <a:gd name="connsiteX204" fmla="*/ 482529 w 1005867"/>
                  <a:gd name="connsiteY204" fmla="*/ 1282774 h 2225063"/>
                  <a:gd name="connsiteX205" fmla="*/ 460583 w 1005867"/>
                  <a:gd name="connsiteY205" fmla="*/ 1319396 h 2225063"/>
                  <a:gd name="connsiteX206" fmla="*/ 441930 w 1005867"/>
                  <a:gd name="connsiteY206" fmla="*/ 1341342 h 2225063"/>
                  <a:gd name="connsiteX207" fmla="*/ 399410 w 1005867"/>
                  <a:gd name="connsiteY207" fmla="*/ 1388113 h 2225063"/>
                  <a:gd name="connsiteX208" fmla="*/ 372389 w 1005867"/>
                  <a:gd name="connsiteY208" fmla="*/ 1416917 h 2225063"/>
                  <a:gd name="connsiteX209" fmla="*/ 419435 w 1005867"/>
                  <a:gd name="connsiteY209" fmla="*/ 1449012 h 2225063"/>
                  <a:gd name="connsiteX210" fmla="*/ 421081 w 1005867"/>
                  <a:gd name="connsiteY210" fmla="*/ 1451070 h 2225063"/>
                  <a:gd name="connsiteX211" fmla="*/ 439735 w 1005867"/>
                  <a:gd name="connsiteY211" fmla="*/ 1505659 h 2225063"/>
                  <a:gd name="connsiteX212" fmla="*/ 420670 w 1005867"/>
                  <a:gd name="connsiteY212" fmla="*/ 1560112 h 2225063"/>
                  <a:gd name="connsiteX213" fmla="*/ 421081 w 1005867"/>
                  <a:gd name="connsiteY213" fmla="*/ 1560249 h 2225063"/>
                  <a:gd name="connsiteX214" fmla="*/ 415595 w 1005867"/>
                  <a:gd name="connsiteY214" fmla="*/ 1566421 h 2225063"/>
                  <a:gd name="connsiteX215" fmla="*/ 410383 w 1005867"/>
                  <a:gd name="connsiteY215" fmla="*/ 1573965 h 2225063"/>
                  <a:gd name="connsiteX216" fmla="*/ 509275 w 1005867"/>
                  <a:gd name="connsiteY216" fmla="*/ 1629240 h 2225063"/>
                  <a:gd name="connsiteX217" fmla="*/ 512704 w 1005867"/>
                  <a:gd name="connsiteY217" fmla="*/ 1690140 h 2225063"/>
                  <a:gd name="connsiteX218" fmla="*/ 513253 w 1005867"/>
                  <a:gd name="connsiteY218" fmla="*/ 1690002 h 2225063"/>
                  <a:gd name="connsiteX219" fmla="*/ 494188 w 1005867"/>
                  <a:gd name="connsiteY219" fmla="*/ 1740340 h 2225063"/>
                  <a:gd name="connsiteX220" fmla="*/ 484723 w 1005867"/>
                  <a:gd name="connsiteY220" fmla="*/ 1760777 h 2225063"/>
                  <a:gd name="connsiteX221" fmla="*/ 578267 w 1005867"/>
                  <a:gd name="connsiteY221" fmla="*/ 1852400 h 2225063"/>
                  <a:gd name="connsiteX222" fmla="*/ 559476 w 1005867"/>
                  <a:gd name="connsiteY222" fmla="*/ 1938536 h 2225063"/>
                  <a:gd name="connsiteX223" fmla="*/ 612145 w 1005867"/>
                  <a:gd name="connsiteY223" fmla="*/ 1957327 h 2225063"/>
                  <a:gd name="connsiteX224" fmla="*/ 635462 w 1005867"/>
                  <a:gd name="connsiteY224" fmla="*/ 1984622 h 2225063"/>
                  <a:gd name="connsiteX225" fmla="*/ 662346 w 1005867"/>
                  <a:gd name="connsiteY225" fmla="*/ 1972278 h 2225063"/>
                  <a:gd name="connsiteX226" fmla="*/ 764118 w 1005867"/>
                  <a:gd name="connsiteY226" fmla="*/ 2013563 h 2225063"/>
                  <a:gd name="connsiteX227" fmla="*/ 771114 w 1005867"/>
                  <a:gd name="connsiteY227" fmla="*/ 2028239 h 2225063"/>
                  <a:gd name="connsiteX228" fmla="*/ 859308 w 1005867"/>
                  <a:gd name="connsiteY228" fmla="*/ 2038937 h 2225063"/>
                  <a:gd name="connsiteX229" fmla="*/ 866577 w 1005867"/>
                  <a:gd name="connsiteY229" fmla="*/ 2045247 h 2225063"/>
                  <a:gd name="connsiteX230" fmla="*/ 917052 w 1005867"/>
                  <a:gd name="connsiteY230" fmla="*/ 2036743 h 2225063"/>
                  <a:gd name="connsiteX231" fmla="*/ 997565 w 1005867"/>
                  <a:gd name="connsiteY231" fmla="*/ 2108203 h 2225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</a:cxnLst>
                <a:rect l="l" t="t" r="r" b="b"/>
                <a:pathLst>
                  <a:path w="1005867" h="2225063">
                    <a:moveTo>
                      <a:pt x="997565" y="2108203"/>
                    </a:moveTo>
                    <a:cubicBezTo>
                      <a:pt x="1004834" y="2130286"/>
                      <a:pt x="1006755" y="2154152"/>
                      <a:pt x="1005520" y="2177332"/>
                    </a:cubicBezTo>
                    <a:cubicBezTo>
                      <a:pt x="1005383" y="2179389"/>
                      <a:pt x="1005246" y="2181584"/>
                      <a:pt x="1005108" y="2183504"/>
                    </a:cubicBezTo>
                    <a:cubicBezTo>
                      <a:pt x="998799" y="2188853"/>
                      <a:pt x="991118" y="2192557"/>
                      <a:pt x="982889" y="2193654"/>
                    </a:cubicBezTo>
                    <a:cubicBezTo>
                      <a:pt x="976442" y="2194477"/>
                      <a:pt x="969858" y="2193517"/>
                      <a:pt x="964098" y="2191048"/>
                    </a:cubicBezTo>
                    <a:cubicBezTo>
                      <a:pt x="958337" y="2196397"/>
                      <a:pt x="951891" y="2201061"/>
                      <a:pt x="944895" y="2205038"/>
                    </a:cubicBezTo>
                    <a:cubicBezTo>
                      <a:pt x="936117" y="2209839"/>
                      <a:pt x="926516" y="2212171"/>
                      <a:pt x="916915" y="2212171"/>
                    </a:cubicBezTo>
                    <a:cubicBezTo>
                      <a:pt x="906765" y="2212171"/>
                      <a:pt x="896615" y="2209290"/>
                      <a:pt x="887700" y="2203529"/>
                    </a:cubicBezTo>
                    <a:cubicBezTo>
                      <a:pt x="885779" y="2202295"/>
                      <a:pt x="883996" y="2200923"/>
                      <a:pt x="882213" y="2199277"/>
                    </a:cubicBezTo>
                    <a:cubicBezTo>
                      <a:pt x="877413" y="2203118"/>
                      <a:pt x="872475" y="2206135"/>
                      <a:pt x="866440" y="2207781"/>
                    </a:cubicBezTo>
                    <a:cubicBezTo>
                      <a:pt x="857799" y="2210250"/>
                      <a:pt x="848746" y="2210250"/>
                      <a:pt x="839968" y="2207919"/>
                    </a:cubicBezTo>
                    <a:cubicBezTo>
                      <a:pt x="834482" y="2206410"/>
                      <a:pt x="829955" y="2203941"/>
                      <a:pt x="825703" y="2200786"/>
                    </a:cubicBezTo>
                    <a:cubicBezTo>
                      <a:pt x="825292" y="2201335"/>
                      <a:pt x="824880" y="2201746"/>
                      <a:pt x="824469" y="2202295"/>
                    </a:cubicBezTo>
                    <a:cubicBezTo>
                      <a:pt x="818845" y="2208467"/>
                      <a:pt x="812399" y="2214091"/>
                      <a:pt x="804718" y="2217383"/>
                    </a:cubicBezTo>
                    <a:cubicBezTo>
                      <a:pt x="796077" y="2221223"/>
                      <a:pt x="785790" y="2223829"/>
                      <a:pt x="776326" y="2222046"/>
                    </a:cubicBezTo>
                    <a:cubicBezTo>
                      <a:pt x="771936" y="2221223"/>
                      <a:pt x="767685" y="2220674"/>
                      <a:pt x="763570" y="2218891"/>
                    </a:cubicBezTo>
                    <a:cubicBezTo>
                      <a:pt x="759318" y="2217108"/>
                      <a:pt x="755615" y="2215325"/>
                      <a:pt x="751774" y="2212993"/>
                    </a:cubicBezTo>
                    <a:cubicBezTo>
                      <a:pt x="744504" y="2208604"/>
                      <a:pt x="737646" y="2202021"/>
                      <a:pt x="732435" y="2195300"/>
                    </a:cubicBezTo>
                    <a:cubicBezTo>
                      <a:pt x="731612" y="2194340"/>
                      <a:pt x="730788" y="2193380"/>
                      <a:pt x="729966" y="2192282"/>
                    </a:cubicBezTo>
                    <a:cubicBezTo>
                      <a:pt x="717896" y="2210799"/>
                      <a:pt x="700751" y="2225064"/>
                      <a:pt x="676885" y="2225064"/>
                    </a:cubicBezTo>
                    <a:cubicBezTo>
                      <a:pt x="676473" y="2225064"/>
                      <a:pt x="676199" y="2225064"/>
                      <a:pt x="675787" y="2225064"/>
                    </a:cubicBezTo>
                    <a:cubicBezTo>
                      <a:pt x="659740" y="2224789"/>
                      <a:pt x="644789" y="2215462"/>
                      <a:pt x="634914" y="2203118"/>
                    </a:cubicBezTo>
                    <a:cubicBezTo>
                      <a:pt x="626958" y="2193105"/>
                      <a:pt x="620238" y="2182270"/>
                      <a:pt x="614888" y="2170611"/>
                    </a:cubicBezTo>
                    <a:cubicBezTo>
                      <a:pt x="613517" y="2172394"/>
                      <a:pt x="612008" y="2174177"/>
                      <a:pt x="610499" y="2175823"/>
                    </a:cubicBezTo>
                    <a:cubicBezTo>
                      <a:pt x="604601" y="2182132"/>
                      <a:pt x="598155" y="2188030"/>
                      <a:pt x="591023" y="2192968"/>
                    </a:cubicBezTo>
                    <a:cubicBezTo>
                      <a:pt x="584302" y="2197632"/>
                      <a:pt x="577032" y="2200375"/>
                      <a:pt x="569351" y="2202844"/>
                    </a:cubicBezTo>
                    <a:cubicBezTo>
                      <a:pt x="562082" y="2205038"/>
                      <a:pt x="554127" y="2204764"/>
                      <a:pt x="546583" y="2203667"/>
                    </a:cubicBezTo>
                    <a:cubicBezTo>
                      <a:pt x="537393" y="2202295"/>
                      <a:pt x="529575" y="2197769"/>
                      <a:pt x="521894" y="2192419"/>
                    </a:cubicBezTo>
                    <a:cubicBezTo>
                      <a:pt x="515173" y="2187619"/>
                      <a:pt x="510235" y="2180212"/>
                      <a:pt x="505846" y="2173491"/>
                    </a:cubicBezTo>
                    <a:cubicBezTo>
                      <a:pt x="501731" y="2167182"/>
                      <a:pt x="499125" y="2159364"/>
                      <a:pt x="496656" y="2152094"/>
                    </a:cubicBezTo>
                    <a:cubicBezTo>
                      <a:pt x="495422" y="2148254"/>
                      <a:pt x="494188" y="2144276"/>
                      <a:pt x="493090" y="2140162"/>
                    </a:cubicBezTo>
                    <a:cubicBezTo>
                      <a:pt x="485958" y="2147568"/>
                      <a:pt x="477728" y="2154015"/>
                      <a:pt x="468401" y="2158541"/>
                    </a:cubicBezTo>
                    <a:cubicBezTo>
                      <a:pt x="454685" y="2165399"/>
                      <a:pt x="437129" y="2168416"/>
                      <a:pt x="422590" y="2162244"/>
                    </a:cubicBezTo>
                    <a:cubicBezTo>
                      <a:pt x="416006" y="2159364"/>
                      <a:pt x="408874" y="2155935"/>
                      <a:pt x="404073" y="2150449"/>
                    </a:cubicBezTo>
                    <a:cubicBezTo>
                      <a:pt x="398176" y="2143728"/>
                      <a:pt x="393512" y="2136870"/>
                      <a:pt x="389534" y="2128777"/>
                    </a:cubicBezTo>
                    <a:cubicBezTo>
                      <a:pt x="383774" y="2116981"/>
                      <a:pt x="380893" y="2103677"/>
                      <a:pt x="378973" y="2090510"/>
                    </a:cubicBezTo>
                    <a:cubicBezTo>
                      <a:pt x="377053" y="2091470"/>
                      <a:pt x="374858" y="2092430"/>
                      <a:pt x="372801" y="2093253"/>
                    </a:cubicBezTo>
                    <a:cubicBezTo>
                      <a:pt x="358262" y="2098739"/>
                      <a:pt x="342351" y="2098191"/>
                      <a:pt x="328224" y="2091607"/>
                    </a:cubicBezTo>
                    <a:cubicBezTo>
                      <a:pt x="312862" y="2084886"/>
                      <a:pt x="302575" y="2070896"/>
                      <a:pt x="296128" y="2055808"/>
                    </a:cubicBezTo>
                    <a:cubicBezTo>
                      <a:pt x="290779" y="2043875"/>
                      <a:pt x="288585" y="2030571"/>
                      <a:pt x="287487" y="2017266"/>
                    </a:cubicBezTo>
                    <a:cubicBezTo>
                      <a:pt x="286116" y="2018089"/>
                      <a:pt x="284744" y="2018775"/>
                      <a:pt x="283373" y="2019461"/>
                    </a:cubicBezTo>
                    <a:cubicBezTo>
                      <a:pt x="270480" y="2025907"/>
                      <a:pt x="253335" y="2029748"/>
                      <a:pt x="239481" y="2023301"/>
                    </a:cubicBezTo>
                    <a:cubicBezTo>
                      <a:pt x="232898" y="2020146"/>
                      <a:pt x="227411" y="2016580"/>
                      <a:pt x="222199" y="2011643"/>
                    </a:cubicBezTo>
                    <a:cubicBezTo>
                      <a:pt x="216027" y="2005882"/>
                      <a:pt x="211775" y="1997378"/>
                      <a:pt x="208620" y="1989697"/>
                    </a:cubicBezTo>
                    <a:cubicBezTo>
                      <a:pt x="201762" y="1972826"/>
                      <a:pt x="200391" y="1953898"/>
                      <a:pt x="200391" y="1935930"/>
                    </a:cubicBezTo>
                    <a:cubicBezTo>
                      <a:pt x="200254" y="1926329"/>
                      <a:pt x="200939" y="1916865"/>
                      <a:pt x="202037" y="1907538"/>
                    </a:cubicBezTo>
                    <a:cubicBezTo>
                      <a:pt x="185989" y="1908773"/>
                      <a:pt x="169255" y="1903972"/>
                      <a:pt x="157734" y="1892451"/>
                    </a:cubicBezTo>
                    <a:cubicBezTo>
                      <a:pt x="145938" y="1880655"/>
                      <a:pt x="141549" y="1863921"/>
                      <a:pt x="139903" y="1847874"/>
                    </a:cubicBezTo>
                    <a:cubicBezTo>
                      <a:pt x="138806" y="1837312"/>
                      <a:pt x="140040" y="1827025"/>
                      <a:pt x="142509" y="1816738"/>
                    </a:cubicBezTo>
                    <a:cubicBezTo>
                      <a:pt x="139766" y="1813995"/>
                      <a:pt x="137297" y="1810977"/>
                      <a:pt x="135651" y="1807960"/>
                    </a:cubicBezTo>
                    <a:cubicBezTo>
                      <a:pt x="130851" y="1800279"/>
                      <a:pt x="127833" y="1792049"/>
                      <a:pt x="125776" y="1783271"/>
                    </a:cubicBezTo>
                    <a:cubicBezTo>
                      <a:pt x="122621" y="1769829"/>
                      <a:pt x="123993" y="1755702"/>
                      <a:pt x="125364" y="1742260"/>
                    </a:cubicBezTo>
                    <a:cubicBezTo>
                      <a:pt x="127833" y="1719355"/>
                      <a:pt x="134142" y="1697820"/>
                      <a:pt x="142646" y="1676561"/>
                    </a:cubicBezTo>
                    <a:cubicBezTo>
                      <a:pt x="143744" y="1674092"/>
                      <a:pt x="144841" y="1671623"/>
                      <a:pt x="145938" y="1669291"/>
                    </a:cubicBezTo>
                    <a:cubicBezTo>
                      <a:pt x="137571" y="1670937"/>
                      <a:pt x="128930" y="1671760"/>
                      <a:pt x="120289" y="1671623"/>
                    </a:cubicBezTo>
                    <a:cubicBezTo>
                      <a:pt x="102459" y="1671349"/>
                      <a:pt x="87782" y="1662708"/>
                      <a:pt x="75027" y="1650775"/>
                    </a:cubicBezTo>
                    <a:cubicBezTo>
                      <a:pt x="63779" y="1640213"/>
                      <a:pt x="58430" y="1625400"/>
                      <a:pt x="54178" y="1611135"/>
                    </a:cubicBezTo>
                    <a:cubicBezTo>
                      <a:pt x="48692" y="1592893"/>
                      <a:pt x="48966" y="1573691"/>
                      <a:pt x="55413" y="1555860"/>
                    </a:cubicBezTo>
                    <a:cubicBezTo>
                      <a:pt x="56647" y="1552157"/>
                      <a:pt x="58156" y="1548728"/>
                      <a:pt x="59802" y="1545299"/>
                    </a:cubicBezTo>
                    <a:cubicBezTo>
                      <a:pt x="46360" y="1542967"/>
                      <a:pt x="33056" y="1538852"/>
                      <a:pt x="22220" y="1530760"/>
                    </a:cubicBezTo>
                    <a:cubicBezTo>
                      <a:pt x="17008" y="1526919"/>
                      <a:pt x="12070" y="1522804"/>
                      <a:pt x="8367" y="1517455"/>
                    </a:cubicBezTo>
                    <a:cubicBezTo>
                      <a:pt x="10013" y="1514849"/>
                      <a:pt x="11796" y="1512106"/>
                      <a:pt x="13579" y="1509637"/>
                    </a:cubicBezTo>
                    <a:cubicBezTo>
                      <a:pt x="9601" y="1507991"/>
                      <a:pt x="5898" y="1506071"/>
                      <a:pt x="2195" y="1504013"/>
                    </a:cubicBezTo>
                    <a:cubicBezTo>
                      <a:pt x="686" y="1499350"/>
                      <a:pt x="0" y="1494549"/>
                      <a:pt x="0" y="1489749"/>
                    </a:cubicBezTo>
                    <a:cubicBezTo>
                      <a:pt x="0" y="1473152"/>
                      <a:pt x="8504" y="1459985"/>
                      <a:pt x="18791" y="1447915"/>
                    </a:cubicBezTo>
                    <a:cubicBezTo>
                      <a:pt x="24277" y="1441743"/>
                      <a:pt x="29764" y="1435433"/>
                      <a:pt x="35662" y="1429947"/>
                    </a:cubicBezTo>
                    <a:cubicBezTo>
                      <a:pt x="52121" y="1414036"/>
                      <a:pt x="69814" y="1399772"/>
                      <a:pt x="88331" y="1386330"/>
                    </a:cubicBezTo>
                    <a:cubicBezTo>
                      <a:pt x="82433" y="1384410"/>
                      <a:pt x="76672" y="1381804"/>
                      <a:pt x="71186" y="1378649"/>
                    </a:cubicBezTo>
                    <a:cubicBezTo>
                      <a:pt x="65700" y="1375357"/>
                      <a:pt x="59802" y="1370557"/>
                      <a:pt x="55824" y="1365207"/>
                    </a:cubicBezTo>
                    <a:cubicBezTo>
                      <a:pt x="51298" y="1359172"/>
                      <a:pt x="48417" y="1352863"/>
                      <a:pt x="46086" y="1345731"/>
                    </a:cubicBezTo>
                    <a:cubicBezTo>
                      <a:pt x="44028" y="1339284"/>
                      <a:pt x="44577" y="1330917"/>
                      <a:pt x="46360" y="1324471"/>
                    </a:cubicBezTo>
                    <a:cubicBezTo>
                      <a:pt x="48692" y="1316241"/>
                      <a:pt x="53492" y="1308698"/>
                      <a:pt x="58567" y="1301977"/>
                    </a:cubicBezTo>
                    <a:cubicBezTo>
                      <a:pt x="65562" y="1292376"/>
                      <a:pt x="75849" y="1285243"/>
                      <a:pt x="85176" y="1277837"/>
                    </a:cubicBezTo>
                    <a:cubicBezTo>
                      <a:pt x="89703" y="1274408"/>
                      <a:pt x="94092" y="1271116"/>
                      <a:pt x="98755" y="1267961"/>
                    </a:cubicBezTo>
                    <a:cubicBezTo>
                      <a:pt x="95463" y="1263846"/>
                      <a:pt x="92857" y="1259731"/>
                      <a:pt x="91349" y="1254382"/>
                    </a:cubicBezTo>
                    <a:cubicBezTo>
                      <a:pt x="88880" y="1245467"/>
                      <a:pt x="88331" y="1237237"/>
                      <a:pt x="89154" y="1227773"/>
                    </a:cubicBezTo>
                    <a:cubicBezTo>
                      <a:pt x="90388" y="1213509"/>
                      <a:pt x="99441" y="1200067"/>
                      <a:pt x="108494" y="1189506"/>
                    </a:cubicBezTo>
                    <a:cubicBezTo>
                      <a:pt x="115214" y="1181550"/>
                      <a:pt x="123033" y="1174555"/>
                      <a:pt x="131262" y="1168246"/>
                    </a:cubicBezTo>
                    <a:cubicBezTo>
                      <a:pt x="122621" y="1166325"/>
                      <a:pt x="114117" y="1163857"/>
                      <a:pt x="105476" y="1160702"/>
                    </a:cubicBezTo>
                    <a:cubicBezTo>
                      <a:pt x="77633" y="1150278"/>
                      <a:pt x="48280" y="1120926"/>
                      <a:pt x="58704" y="1088693"/>
                    </a:cubicBezTo>
                    <a:cubicBezTo>
                      <a:pt x="60076" y="1084304"/>
                      <a:pt x="62133" y="1080463"/>
                      <a:pt x="64465" y="1076760"/>
                    </a:cubicBezTo>
                    <a:cubicBezTo>
                      <a:pt x="55275" y="1075388"/>
                      <a:pt x="46086" y="1073194"/>
                      <a:pt x="37033" y="1070176"/>
                    </a:cubicBezTo>
                    <a:cubicBezTo>
                      <a:pt x="23866" y="1065513"/>
                      <a:pt x="11384" y="1057832"/>
                      <a:pt x="5761" y="1044527"/>
                    </a:cubicBezTo>
                    <a:cubicBezTo>
                      <a:pt x="3155" y="1038492"/>
                      <a:pt x="1646" y="1030537"/>
                      <a:pt x="2743" y="1024091"/>
                    </a:cubicBezTo>
                    <a:cubicBezTo>
                      <a:pt x="3292" y="1020524"/>
                      <a:pt x="3703" y="1016958"/>
                      <a:pt x="5212" y="1013804"/>
                    </a:cubicBezTo>
                    <a:cubicBezTo>
                      <a:pt x="7544" y="1008454"/>
                      <a:pt x="10013" y="1004339"/>
                      <a:pt x="13167" y="999676"/>
                    </a:cubicBezTo>
                    <a:cubicBezTo>
                      <a:pt x="17556" y="993778"/>
                      <a:pt x="24277" y="989115"/>
                      <a:pt x="30038" y="984863"/>
                    </a:cubicBezTo>
                    <a:cubicBezTo>
                      <a:pt x="34564" y="981571"/>
                      <a:pt x="39091" y="978828"/>
                      <a:pt x="43891" y="975947"/>
                    </a:cubicBezTo>
                    <a:cubicBezTo>
                      <a:pt x="50886" y="971695"/>
                      <a:pt x="58019" y="967718"/>
                      <a:pt x="65151" y="963877"/>
                    </a:cubicBezTo>
                    <a:cubicBezTo>
                      <a:pt x="83942" y="953727"/>
                      <a:pt x="103419" y="944812"/>
                      <a:pt x="122895" y="936308"/>
                    </a:cubicBezTo>
                    <a:cubicBezTo>
                      <a:pt x="112883" y="933016"/>
                      <a:pt x="103144" y="928627"/>
                      <a:pt x="94640" y="922043"/>
                    </a:cubicBezTo>
                    <a:cubicBezTo>
                      <a:pt x="84765" y="914363"/>
                      <a:pt x="77770" y="901058"/>
                      <a:pt x="79278" y="888439"/>
                    </a:cubicBezTo>
                    <a:cubicBezTo>
                      <a:pt x="81062" y="873900"/>
                      <a:pt x="90388" y="863613"/>
                      <a:pt x="100950" y="854561"/>
                    </a:cubicBezTo>
                    <a:cubicBezTo>
                      <a:pt x="112060" y="844960"/>
                      <a:pt x="125364" y="838102"/>
                      <a:pt x="138669" y="831929"/>
                    </a:cubicBezTo>
                    <a:cubicBezTo>
                      <a:pt x="117683" y="824386"/>
                      <a:pt x="99030" y="811218"/>
                      <a:pt x="97384" y="786941"/>
                    </a:cubicBezTo>
                    <a:cubicBezTo>
                      <a:pt x="96423" y="772813"/>
                      <a:pt x="101910" y="758549"/>
                      <a:pt x="113157" y="749496"/>
                    </a:cubicBezTo>
                    <a:cubicBezTo>
                      <a:pt x="122484" y="742090"/>
                      <a:pt x="133457" y="737152"/>
                      <a:pt x="144567" y="732900"/>
                    </a:cubicBezTo>
                    <a:cubicBezTo>
                      <a:pt x="143469" y="732351"/>
                      <a:pt x="142372" y="731803"/>
                      <a:pt x="141412" y="731254"/>
                    </a:cubicBezTo>
                    <a:cubicBezTo>
                      <a:pt x="128382" y="724259"/>
                      <a:pt x="114803" y="714246"/>
                      <a:pt x="108905" y="700119"/>
                    </a:cubicBezTo>
                    <a:cubicBezTo>
                      <a:pt x="103556" y="687774"/>
                      <a:pt x="102870" y="673372"/>
                      <a:pt x="110002" y="661439"/>
                    </a:cubicBezTo>
                    <a:cubicBezTo>
                      <a:pt x="117272" y="649232"/>
                      <a:pt x="126873" y="640317"/>
                      <a:pt x="138669" y="632499"/>
                    </a:cubicBezTo>
                    <a:cubicBezTo>
                      <a:pt x="143881" y="628933"/>
                      <a:pt x="149642" y="626327"/>
                      <a:pt x="155265" y="623720"/>
                    </a:cubicBezTo>
                    <a:cubicBezTo>
                      <a:pt x="151562" y="622212"/>
                      <a:pt x="147858" y="620703"/>
                      <a:pt x="144155" y="619057"/>
                    </a:cubicBezTo>
                    <a:cubicBezTo>
                      <a:pt x="131399" y="613571"/>
                      <a:pt x="118232" y="604792"/>
                      <a:pt x="110825" y="592722"/>
                    </a:cubicBezTo>
                    <a:cubicBezTo>
                      <a:pt x="106848" y="586413"/>
                      <a:pt x="105065" y="580378"/>
                      <a:pt x="103556" y="573108"/>
                    </a:cubicBezTo>
                    <a:cubicBezTo>
                      <a:pt x="102321" y="566388"/>
                      <a:pt x="104516" y="559255"/>
                      <a:pt x="106710" y="552946"/>
                    </a:cubicBezTo>
                    <a:cubicBezTo>
                      <a:pt x="108631" y="547871"/>
                      <a:pt x="112746" y="543482"/>
                      <a:pt x="116449" y="539641"/>
                    </a:cubicBezTo>
                    <a:cubicBezTo>
                      <a:pt x="121524" y="534429"/>
                      <a:pt x="128382" y="531275"/>
                      <a:pt x="134691" y="528257"/>
                    </a:cubicBezTo>
                    <a:cubicBezTo>
                      <a:pt x="137846" y="526748"/>
                      <a:pt x="141000" y="525651"/>
                      <a:pt x="144567" y="524554"/>
                    </a:cubicBezTo>
                    <a:cubicBezTo>
                      <a:pt x="141823" y="520988"/>
                      <a:pt x="139629" y="516873"/>
                      <a:pt x="138394" y="512758"/>
                    </a:cubicBezTo>
                    <a:cubicBezTo>
                      <a:pt x="135377" y="503294"/>
                      <a:pt x="135788" y="493144"/>
                      <a:pt x="142784" y="485738"/>
                    </a:cubicBezTo>
                    <a:cubicBezTo>
                      <a:pt x="155402" y="472022"/>
                      <a:pt x="175016" y="471884"/>
                      <a:pt x="192435" y="471199"/>
                    </a:cubicBezTo>
                    <a:cubicBezTo>
                      <a:pt x="201214" y="470924"/>
                      <a:pt x="209992" y="470787"/>
                      <a:pt x="218907" y="471061"/>
                    </a:cubicBezTo>
                    <a:cubicBezTo>
                      <a:pt x="217947" y="469964"/>
                      <a:pt x="216987" y="469004"/>
                      <a:pt x="216027" y="467907"/>
                    </a:cubicBezTo>
                    <a:cubicBezTo>
                      <a:pt x="209580" y="460637"/>
                      <a:pt x="202860" y="453093"/>
                      <a:pt x="197099" y="445412"/>
                    </a:cubicBezTo>
                    <a:cubicBezTo>
                      <a:pt x="188184" y="433205"/>
                      <a:pt x="180503" y="419901"/>
                      <a:pt x="183932" y="404402"/>
                    </a:cubicBezTo>
                    <a:cubicBezTo>
                      <a:pt x="185440" y="397818"/>
                      <a:pt x="188184" y="390960"/>
                      <a:pt x="193670" y="386708"/>
                    </a:cubicBezTo>
                    <a:cubicBezTo>
                      <a:pt x="199979" y="381633"/>
                      <a:pt x="206974" y="379439"/>
                      <a:pt x="215067" y="378616"/>
                    </a:cubicBezTo>
                    <a:cubicBezTo>
                      <a:pt x="232075" y="376832"/>
                      <a:pt x="247437" y="384239"/>
                      <a:pt x="262387" y="391783"/>
                    </a:cubicBezTo>
                    <a:cubicBezTo>
                      <a:pt x="278298" y="399738"/>
                      <a:pt x="293934" y="408242"/>
                      <a:pt x="309982" y="416335"/>
                    </a:cubicBezTo>
                    <a:cubicBezTo>
                      <a:pt x="312039" y="417432"/>
                      <a:pt x="314096" y="418392"/>
                      <a:pt x="316017" y="419489"/>
                    </a:cubicBezTo>
                    <a:cubicBezTo>
                      <a:pt x="316291" y="419489"/>
                      <a:pt x="316702" y="419764"/>
                      <a:pt x="316977" y="419901"/>
                    </a:cubicBezTo>
                    <a:cubicBezTo>
                      <a:pt x="317800" y="420449"/>
                      <a:pt x="318486" y="420724"/>
                      <a:pt x="319446" y="421135"/>
                    </a:cubicBezTo>
                    <a:cubicBezTo>
                      <a:pt x="319720" y="421409"/>
                      <a:pt x="319994" y="421547"/>
                      <a:pt x="320543" y="421684"/>
                    </a:cubicBezTo>
                    <a:cubicBezTo>
                      <a:pt x="315605" y="411945"/>
                      <a:pt x="310942" y="402481"/>
                      <a:pt x="306278" y="392469"/>
                    </a:cubicBezTo>
                    <a:cubicBezTo>
                      <a:pt x="301752" y="383142"/>
                      <a:pt x="297774" y="373541"/>
                      <a:pt x="294071" y="363665"/>
                    </a:cubicBezTo>
                    <a:cubicBezTo>
                      <a:pt x="287076" y="345834"/>
                      <a:pt x="279532" y="323066"/>
                      <a:pt x="291465" y="305372"/>
                    </a:cubicBezTo>
                    <a:cubicBezTo>
                      <a:pt x="300380" y="292205"/>
                      <a:pt x="315605" y="287816"/>
                      <a:pt x="330556" y="288913"/>
                    </a:cubicBezTo>
                    <a:cubicBezTo>
                      <a:pt x="332064" y="288913"/>
                      <a:pt x="333573" y="289187"/>
                      <a:pt x="335219" y="289462"/>
                    </a:cubicBezTo>
                    <a:cubicBezTo>
                      <a:pt x="336316" y="289599"/>
                      <a:pt x="337276" y="289736"/>
                      <a:pt x="338237" y="290010"/>
                    </a:cubicBezTo>
                    <a:cubicBezTo>
                      <a:pt x="340157" y="290285"/>
                      <a:pt x="341940" y="290696"/>
                      <a:pt x="343586" y="291245"/>
                    </a:cubicBezTo>
                    <a:cubicBezTo>
                      <a:pt x="345506" y="291793"/>
                      <a:pt x="347289" y="292479"/>
                      <a:pt x="349209" y="293165"/>
                    </a:cubicBezTo>
                    <a:cubicBezTo>
                      <a:pt x="357165" y="296320"/>
                      <a:pt x="365120" y="300023"/>
                      <a:pt x="372801" y="304412"/>
                    </a:cubicBezTo>
                    <a:cubicBezTo>
                      <a:pt x="375407" y="305921"/>
                      <a:pt x="377876" y="307292"/>
                      <a:pt x="380208" y="308801"/>
                    </a:cubicBezTo>
                    <a:cubicBezTo>
                      <a:pt x="379247" y="305098"/>
                      <a:pt x="378424" y="301532"/>
                      <a:pt x="377602" y="297691"/>
                    </a:cubicBezTo>
                    <a:cubicBezTo>
                      <a:pt x="376230" y="292342"/>
                      <a:pt x="375133" y="286718"/>
                      <a:pt x="374035" y="281095"/>
                    </a:cubicBezTo>
                    <a:cubicBezTo>
                      <a:pt x="372115" y="270808"/>
                      <a:pt x="370469" y="260384"/>
                      <a:pt x="369921" y="249822"/>
                    </a:cubicBezTo>
                    <a:cubicBezTo>
                      <a:pt x="369235" y="236655"/>
                      <a:pt x="373898" y="224036"/>
                      <a:pt x="381579" y="213612"/>
                    </a:cubicBezTo>
                    <a:cubicBezTo>
                      <a:pt x="388163" y="204422"/>
                      <a:pt x="399410" y="198799"/>
                      <a:pt x="410794" y="198799"/>
                    </a:cubicBezTo>
                    <a:cubicBezTo>
                      <a:pt x="417104" y="198799"/>
                      <a:pt x="423413" y="200308"/>
                      <a:pt x="429311" y="202776"/>
                    </a:cubicBezTo>
                    <a:cubicBezTo>
                      <a:pt x="432466" y="204011"/>
                      <a:pt x="435072" y="205382"/>
                      <a:pt x="438089" y="207028"/>
                    </a:cubicBezTo>
                    <a:cubicBezTo>
                      <a:pt x="440832" y="208674"/>
                      <a:pt x="443575" y="210457"/>
                      <a:pt x="446044" y="212240"/>
                    </a:cubicBezTo>
                    <a:cubicBezTo>
                      <a:pt x="447004" y="213063"/>
                      <a:pt x="448102" y="213886"/>
                      <a:pt x="449062" y="214709"/>
                    </a:cubicBezTo>
                    <a:cubicBezTo>
                      <a:pt x="451668" y="216904"/>
                      <a:pt x="454274" y="218961"/>
                      <a:pt x="456606" y="221156"/>
                    </a:cubicBezTo>
                    <a:cubicBezTo>
                      <a:pt x="455371" y="213475"/>
                      <a:pt x="454411" y="205794"/>
                      <a:pt x="453725" y="198250"/>
                    </a:cubicBezTo>
                    <a:cubicBezTo>
                      <a:pt x="452217" y="183300"/>
                      <a:pt x="451942" y="169035"/>
                      <a:pt x="453314" y="154222"/>
                    </a:cubicBezTo>
                    <a:cubicBezTo>
                      <a:pt x="454137" y="144895"/>
                      <a:pt x="456880" y="135568"/>
                      <a:pt x="461543" y="127476"/>
                    </a:cubicBezTo>
                    <a:cubicBezTo>
                      <a:pt x="463327" y="124321"/>
                      <a:pt x="465521" y="121441"/>
                      <a:pt x="468127" y="118560"/>
                    </a:cubicBezTo>
                    <a:cubicBezTo>
                      <a:pt x="469362" y="117326"/>
                      <a:pt x="470733" y="115954"/>
                      <a:pt x="472242" y="114720"/>
                    </a:cubicBezTo>
                    <a:cubicBezTo>
                      <a:pt x="473614" y="113622"/>
                      <a:pt x="475122" y="112525"/>
                      <a:pt x="476494" y="111565"/>
                    </a:cubicBezTo>
                    <a:cubicBezTo>
                      <a:pt x="490073" y="102512"/>
                      <a:pt x="505846" y="100592"/>
                      <a:pt x="522168" y="102924"/>
                    </a:cubicBezTo>
                    <a:cubicBezTo>
                      <a:pt x="536707" y="104981"/>
                      <a:pt x="549737" y="113622"/>
                      <a:pt x="560847" y="122812"/>
                    </a:cubicBezTo>
                    <a:cubicBezTo>
                      <a:pt x="562219" y="124047"/>
                      <a:pt x="563453" y="125144"/>
                      <a:pt x="564825" y="126241"/>
                    </a:cubicBezTo>
                    <a:cubicBezTo>
                      <a:pt x="564825" y="125555"/>
                      <a:pt x="564825" y="124732"/>
                      <a:pt x="564825" y="124047"/>
                    </a:cubicBezTo>
                    <a:cubicBezTo>
                      <a:pt x="566334" y="99632"/>
                      <a:pt x="567568" y="74943"/>
                      <a:pt x="579775" y="53135"/>
                    </a:cubicBezTo>
                    <a:cubicBezTo>
                      <a:pt x="580461" y="51900"/>
                      <a:pt x="581147" y="50666"/>
                      <a:pt x="581970" y="49706"/>
                    </a:cubicBezTo>
                    <a:cubicBezTo>
                      <a:pt x="588417" y="51489"/>
                      <a:pt x="594452" y="53684"/>
                      <a:pt x="601310" y="56838"/>
                    </a:cubicBezTo>
                    <a:cubicBezTo>
                      <a:pt x="605562" y="58758"/>
                      <a:pt x="609539" y="61090"/>
                      <a:pt x="613380" y="63559"/>
                    </a:cubicBezTo>
                    <a:cubicBezTo>
                      <a:pt x="613654" y="62736"/>
                      <a:pt x="613791" y="61913"/>
                      <a:pt x="613928" y="61090"/>
                    </a:cubicBezTo>
                    <a:cubicBezTo>
                      <a:pt x="615300" y="53546"/>
                      <a:pt x="616397" y="45865"/>
                      <a:pt x="617220" y="38322"/>
                    </a:cubicBezTo>
                    <a:cubicBezTo>
                      <a:pt x="617494" y="33658"/>
                      <a:pt x="617631" y="29132"/>
                      <a:pt x="617769" y="24468"/>
                    </a:cubicBezTo>
                    <a:cubicBezTo>
                      <a:pt x="620375" y="23645"/>
                      <a:pt x="623118" y="22960"/>
                      <a:pt x="625587" y="22548"/>
                    </a:cubicBezTo>
                    <a:cubicBezTo>
                      <a:pt x="636423" y="21039"/>
                      <a:pt x="647944" y="22548"/>
                      <a:pt x="658505" y="25429"/>
                    </a:cubicBezTo>
                    <a:cubicBezTo>
                      <a:pt x="661111" y="25977"/>
                      <a:pt x="663717" y="26800"/>
                      <a:pt x="666049" y="27623"/>
                    </a:cubicBezTo>
                    <a:cubicBezTo>
                      <a:pt x="669478" y="28720"/>
                      <a:pt x="672633" y="29818"/>
                      <a:pt x="675787" y="31464"/>
                    </a:cubicBezTo>
                    <a:cubicBezTo>
                      <a:pt x="681137" y="17610"/>
                      <a:pt x="690326" y="5952"/>
                      <a:pt x="705414" y="1700"/>
                    </a:cubicBezTo>
                    <a:cubicBezTo>
                      <a:pt x="706785" y="1288"/>
                      <a:pt x="708157" y="1014"/>
                      <a:pt x="709529" y="740"/>
                    </a:cubicBezTo>
                    <a:cubicBezTo>
                      <a:pt x="737372" y="-4472"/>
                      <a:pt x="761512" y="18845"/>
                      <a:pt x="777560" y="39693"/>
                    </a:cubicBezTo>
                    <a:cubicBezTo>
                      <a:pt x="780029" y="38596"/>
                      <a:pt x="782498" y="37499"/>
                      <a:pt x="784830" y="36676"/>
                    </a:cubicBezTo>
                    <a:cubicBezTo>
                      <a:pt x="785241" y="35167"/>
                      <a:pt x="785790" y="33521"/>
                      <a:pt x="786338" y="32012"/>
                    </a:cubicBezTo>
                    <a:cubicBezTo>
                      <a:pt x="789219" y="23920"/>
                      <a:pt x="792510" y="15416"/>
                      <a:pt x="796763" y="7735"/>
                    </a:cubicBezTo>
                    <a:cubicBezTo>
                      <a:pt x="815416" y="39968"/>
                      <a:pt x="828447" y="75080"/>
                      <a:pt x="843808" y="109096"/>
                    </a:cubicBezTo>
                    <a:cubicBezTo>
                      <a:pt x="853958" y="121303"/>
                      <a:pt x="862325" y="134882"/>
                      <a:pt x="868086" y="149421"/>
                    </a:cubicBezTo>
                    <a:cubicBezTo>
                      <a:pt x="867811" y="149284"/>
                      <a:pt x="867674" y="149284"/>
                      <a:pt x="867400" y="149284"/>
                    </a:cubicBezTo>
                    <a:cubicBezTo>
                      <a:pt x="877275" y="172327"/>
                      <a:pt x="876727" y="198799"/>
                      <a:pt x="863285" y="221842"/>
                    </a:cubicBezTo>
                    <a:cubicBezTo>
                      <a:pt x="854507" y="236929"/>
                      <a:pt x="840928" y="248999"/>
                      <a:pt x="824743" y="255720"/>
                    </a:cubicBezTo>
                    <a:cubicBezTo>
                      <a:pt x="819394" y="257915"/>
                      <a:pt x="814182" y="259424"/>
                      <a:pt x="808833" y="260246"/>
                    </a:cubicBezTo>
                    <a:cubicBezTo>
                      <a:pt x="808558" y="266144"/>
                      <a:pt x="807735" y="271905"/>
                      <a:pt x="806226" y="277117"/>
                    </a:cubicBezTo>
                    <a:cubicBezTo>
                      <a:pt x="796900" y="310996"/>
                      <a:pt x="765078" y="335822"/>
                      <a:pt x="729828" y="335547"/>
                    </a:cubicBezTo>
                    <a:cubicBezTo>
                      <a:pt x="726125" y="335547"/>
                      <a:pt x="722559" y="335136"/>
                      <a:pt x="719130" y="334724"/>
                    </a:cubicBezTo>
                    <a:cubicBezTo>
                      <a:pt x="713781" y="354887"/>
                      <a:pt x="703356" y="373403"/>
                      <a:pt x="685937" y="386708"/>
                    </a:cubicBezTo>
                    <a:cubicBezTo>
                      <a:pt x="656585" y="409477"/>
                      <a:pt x="613380" y="408379"/>
                      <a:pt x="583479" y="387394"/>
                    </a:cubicBezTo>
                    <a:cubicBezTo>
                      <a:pt x="580598" y="390274"/>
                      <a:pt x="577718" y="392743"/>
                      <a:pt x="574426" y="395075"/>
                    </a:cubicBezTo>
                    <a:cubicBezTo>
                      <a:pt x="581147" y="419352"/>
                      <a:pt x="576895" y="445961"/>
                      <a:pt x="560985" y="466398"/>
                    </a:cubicBezTo>
                    <a:cubicBezTo>
                      <a:pt x="543291" y="489304"/>
                      <a:pt x="514487" y="500688"/>
                      <a:pt x="486507" y="496847"/>
                    </a:cubicBezTo>
                    <a:cubicBezTo>
                      <a:pt x="481980" y="496436"/>
                      <a:pt x="477591" y="495750"/>
                      <a:pt x="473202" y="494790"/>
                    </a:cubicBezTo>
                    <a:cubicBezTo>
                      <a:pt x="470733" y="494241"/>
                      <a:pt x="468539" y="493830"/>
                      <a:pt x="466344" y="493418"/>
                    </a:cubicBezTo>
                    <a:cubicBezTo>
                      <a:pt x="474574" y="510563"/>
                      <a:pt x="476631" y="530589"/>
                      <a:pt x="471693" y="549243"/>
                    </a:cubicBezTo>
                    <a:cubicBezTo>
                      <a:pt x="468950" y="558707"/>
                      <a:pt x="464561" y="567896"/>
                      <a:pt x="458389" y="575989"/>
                    </a:cubicBezTo>
                    <a:cubicBezTo>
                      <a:pt x="474025" y="604107"/>
                      <a:pt x="469499" y="642374"/>
                      <a:pt x="448513" y="666514"/>
                    </a:cubicBezTo>
                    <a:cubicBezTo>
                      <a:pt x="452902" y="673372"/>
                      <a:pt x="456194" y="681053"/>
                      <a:pt x="458389" y="689009"/>
                    </a:cubicBezTo>
                    <a:cubicBezTo>
                      <a:pt x="465521" y="715069"/>
                      <a:pt x="459075" y="740169"/>
                      <a:pt x="443987" y="761841"/>
                    </a:cubicBezTo>
                    <a:cubicBezTo>
                      <a:pt x="439872" y="767738"/>
                      <a:pt x="434934" y="773088"/>
                      <a:pt x="429448" y="777888"/>
                    </a:cubicBezTo>
                    <a:cubicBezTo>
                      <a:pt x="444261" y="800108"/>
                      <a:pt x="448513" y="828775"/>
                      <a:pt x="437266" y="855658"/>
                    </a:cubicBezTo>
                    <a:cubicBezTo>
                      <a:pt x="435757" y="859087"/>
                      <a:pt x="433974" y="862242"/>
                      <a:pt x="432191" y="865396"/>
                    </a:cubicBezTo>
                    <a:cubicBezTo>
                      <a:pt x="421081" y="887205"/>
                      <a:pt x="398038" y="901469"/>
                      <a:pt x="377739" y="914500"/>
                    </a:cubicBezTo>
                    <a:cubicBezTo>
                      <a:pt x="399547" y="911756"/>
                      <a:pt x="419161" y="915460"/>
                      <a:pt x="439049" y="926433"/>
                    </a:cubicBezTo>
                    <a:cubicBezTo>
                      <a:pt x="470459" y="943578"/>
                      <a:pt x="485272" y="983217"/>
                      <a:pt x="475945" y="1017233"/>
                    </a:cubicBezTo>
                    <a:cubicBezTo>
                      <a:pt x="475671" y="1018330"/>
                      <a:pt x="475397" y="1019427"/>
                      <a:pt x="474985" y="1020524"/>
                    </a:cubicBezTo>
                    <a:cubicBezTo>
                      <a:pt x="469224" y="1038904"/>
                      <a:pt x="458526" y="1054129"/>
                      <a:pt x="443575" y="1066610"/>
                    </a:cubicBezTo>
                    <a:cubicBezTo>
                      <a:pt x="439872" y="1069628"/>
                      <a:pt x="436032" y="1072508"/>
                      <a:pt x="432328" y="1075251"/>
                    </a:cubicBezTo>
                    <a:cubicBezTo>
                      <a:pt x="446456" y="1088144"/>
                      <a:pt x="455371" y="1107210"/>
                      <a:pt x="458114" y="1125726"/>
                    </a:cubicBezTo>
                    <a:cubicBezTo>
                      <a:pt x="460583" y="1144243"/>
                      <a:pt x="456606" y="1161525"/>
                      <a:pt x="448376" y="1177161"/>
                    </a:cubicBezTo>
                    <a:cubicBezTo>
                      <a:pt x="475808" y="1194306"/>
                      <a:pt x="493227" y="1226402"/>
                      <a:pt x="488290" y="1261103"/>
                    </a:cubicBezTo>
                    <a:cubicBezTo>
                      <a:pt x="487330" y="1268647"/>
                      <a:pt x="485272" y="1276053"/>
                      <a:pt x="482529" y="1282774"/>
                    </a:cubicBezTo>
                    <a:cubicBezTo>
                      <a:pt x="476768" y="1296490"/>
                      <a:pt x="469773" y="1307875"/>
                      <a:pt x="460583" y="1319396"/>
                    </a:cubicBezTo>
                    <a:cubicBezTo>
                      <a:pt x="454548" y="1326940"/>
                      <a:pt x="448239" y="1334209"/>
                      <a:pt x="441930" y="1341342"/>
                    </a:cubicBezTo>
                    <a:cubicBezTo>
                      <a:pt x="427802" y="1357115"/>
                      <a:pt x="413675" y="1372614"/>
                      <a:pt x="399410" y="1388113"/>
                    </a:cubicBezTo>
                    <a:cubicBezTo>
                      <a:pt x="390495" y="1397714"/>
                      <a:pt x="381442" y="1407316"/>
                      <a:pt x="372389" y="1416917"/>
                    </a:cubicBezTo>
                    <a:cubicBezTo>
                      <a:pt x="391318" y="1422540"/>
                      <a:pt x="406954" y="1433925"/>
                      <a:pt x="419435" y="1449012"/>
                    </a:cubicBezTo>
                    <a:cubicBezTo>
                      <a:pt x="419984" y="1449698"/>
                      <a:pt x="420533" y="1450384"/>
                      <a:pt x="421081" y="1451070"/>
                    </a:cubicBezTo>
                    <a:cubicBezTo>
                      <a:pt x="433563" y="1466020"/>
                      <a:pt x="439735" y="1486457"/>
                      <a:pt x="439735" y="1505659"/>
                    </a:cubicBezTo>
                    <a:cubicBezTo>
                      <a:pt x="439735" y="1525959"/>
                      <a:pt x="432740" y="1544338"/>
                      <a:pt x="420670" y="1560112"/>
                    </a:cubicBezTo>
                    <a:cubicBezTo>
                      <a:pt x="420944" y="1560112"/>
                      <a:pt x="420944" y="1560112"/>
                      <a:pt x="421081" y="1560249"/>
                    </a:cubicBezTo>
                    <a:cubicBezTo>
                      <a:pt x="419161" y="1562306"/>
                      <a:pt x="417515" y="1564501"/>
                      <a:pt x="415595" y="1566421"/>
                    </a:cubicBezTo>
                    <a:cubicBezTo>
                      <a:pt x="413812" y="1569027"/>
                      <a:pt x="412166" y="1571496"/>
                      <a:pt x="410383" y="1573965"/>
                    </a:cubicBezTo>
                    <a:cubicBezTo>
                      <a:pt x="450433" y="1568479"/>
                      <a:pt x="492542" y="1589738"/>
                      <a:pt x="509275" y="1629240"/>
                    </a:cubicBezTo>
                    <a:cubicBezTo>
                      <a:pt x="517642" y="1649403"/>
                      <a:pt x="518191" y="1670663"/>
                      <a:pt x="512704" y="1690140"/>
                    </a:cubicBezTo>
                    <a:cubicBezTo>
                      <a:pt x="512841" y="1690002"/>
                      <a:pt x="512978" y="1690002"/>
                      <a:pt x="513253" y="1690002"/>
                    </a:cubicBezTo>
                    <a:cubicBezTo>
                      <a:pt x="507766" y="1707285"/>
                      <a:pt x="501320" y="1723744"/>
                      <a:pt x="494188" y="1740340"/>
                    </a:cubicBezTo>
                    <a:cubicBezTo>
                      <a:pt x="491033" y="1747198"/>
                      <a:pt x="487878" y="1754056"/>
                      <a:pt x="484723" y="1760777"/>
                    </a:cubicBezTo>
                    <a:cubicBezTo>
                      <a:pt x="534924" y="1759817"/>
                      <a:pt x="577718" y="1801239"/>
                      <a:pt x="578267" y="1852400"/>
                    </a:cubicBezTo>
                    <a:cubicBezTo>
                      <a:pt x="578541" y="1881341"/>
                      <a:pt x="569351" y="1910830"/>
                      <a:pt x="559476" y="1938536"/>
                    </a:cubicBezTo>
                    <a:cubicBezTo>
                      <a:pt x="578404" y="1939359"/>
                      <a:pt x="597195" y="1945806"/>
                      <a:pt x="612145" y="1957327"/>
                    </a:cubicBezTo>
                    <a:cubicBezTo>
                      <a:pt x="621746" y="1964734"/>
                      <a:pt x="629565" y="1974198"/>
                      <a:pt x="635462" y="1984622"/>
                    </a:cubicBezTo>
                    <a:cubicBezTo>
                      <a:pt x="643555" y="1979410"/>
                      <a:pt x="652470" y="1975295"/>
                      <a:pt x="662346" y="1972278"/>
                    </a:cubicBezTo>
                    <a:cubicBezTo>
                      <a:pt x="701025" y="1960345"/>
                      <a:pt x="744093" y="1979684"/>
                      <a:pt x="764118" y="2013563"/>
                    </a:cubicBezTo>
                    <a:cubicBezTo>
                      <a:pt x="766862" y="2018363"/>
                      <a:pt x="769331" y="2023164"/>
                      <a:pt x="771114" y="2028239"/>
                    </a:cubicBezTo>
                    <a:cubicBezTo>
                      <a:pt x="799643" y="2016032"/>
                      <a:pt x="834207" y="2018912"/>
                      <a:pt x="859308" y="2038937"/>
                    </a:cubicBezTo>
                    <a:cubicBezTo>
                      <a:pt x="861914" y="2041132"/>
                      <a:pt x="864382" y="2043189"/>
                      <a:pt x="866577" y="2045247"/>
                    </a:cubicBezTo>
                    <a:cubicBezTo>
                      <a:pt x="882213" y="2037703"/>
                      <a:pt x="898947" y="2034137"/>
                      <a:pt x="917052" y="2036743"/>
                    </a:cubicBezTo>
                    <a:cubicBezTo>
                      <a:pt x="956280" y="2042229"/>
                      <a:pt x="985083" y="2071307"/>
                      <a:pt x="997565" y="2108203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9" name="任意多边形: 形状 338"/>
              <p:cNvSpPr/>
              <p:nvPr/>
            </p:nvSpPr>
            <p:spPr>
              <a:xfrm>
                <a:off x="2404589" y="3843880"/>
                <a:ext cx="366562" cy="578306"/>
              </a:xfrm>
              <a:custGeom>
                <a:avLst/>
                <a:gdLst>
                  <a:gd name="connsiteX0" fmla="*/ 28553 w 366562"/>
                  <a:gd name="connsiteY0" fmla="*/ 564716 h 578306"/>
                  <a:gd name="connsiteX1" fmla="*/ 6333 w 366562"/>
                  <a:gd name="connsiteY1" fmla="*/ 536461 h 578306"/>
                  <a:gd name="connsiteX2" fmla="*/ 710 w 366562"/>
                  <a:gd name="connsiteY2" fmla="*/ 489004 h 578306"/>
                  <a:gd name="connsiteX3" fmla="*/ 7156 w 366562"/>
                  <a:gd name="connsiteY3" fmla="*/ 450462 h 578306"/>
                  <a:gd name="connsiteX4" fmla="*/ 29925 w 366562"/>
                  <a:gd name="connsiteY4" fmla="*/ 375847 h 578306"/>
                  <a:gd name="connsiteX5" fmla="*/ 62294 w 366562"/>
                  <a:gd name="connsiteY5" fmla="*/ 304249 h 578306"/>
                  <a:gd name="connsiteX6" fmla="*/ 83006 w 366562"/>
                  <a:gd name="connsiteY6" fmla="*/ 240470 h 578306"/>
                  <a:gd name="connsiteX7" fmla="*/ 105500 w 366562"/>
                  <a:gd name="connsiteY7" fmla="*/ 185743 h 578306"/>
                  <a:gd name="connsiteX8" fmla="*/ 134852 w 366562"/>
                  <a:gd name="connsiteY8" fmla="*/ 130056 h 578306"/>
                  <a:gd name="connsiteX9" fmla="*/ 175314 w 366562"/>
                  <a:gd name="connsiteY9" fmla="*/ 72449 h 578306"/>
                  <a:gd name="connsiteX10" fmla="*/ 199866 w 366562"/>
                  <a:gd name="connsiteY10" fmla="*/ 46114 h 578306"/>
                  <a:gd name="connsiteX11" fmla="*/ 262822 w 366562"/>
                  <a:gd name="connsiteY11" fmla="*/ 12510 h 578306"/>
                  <a:gd name="connsiteX12" fmla="*/ 271326 w 366562"/>
                  <a:gd name="connsiteY12" fmla="*/ 12236 h 578306"/>
                  <a:gd name="connsiteX13" fmla="*/ 277087 w 366562"/>
                  <a:gd name="connsiteY13" fmla="*/ 8258 h 578306"/>
                  <a:gd name="connsiteX14" fmla="*/ 349096 w 366562"/>
                  <a:gd name="connsiteY14" fmla="*/ 17585 h 578306"/>
                  <a:gd name="connsiteX15" fmla="*/ 354171 w 366562"/>
                  <a:gd name="connsiteY15" fmla="*/ 96040 h 578306"/>
                  <a:gd name="connsiteX16" fmla="*/ 329345 w 366562"/>
                  <a:gd name="connsiteY16" fmla="*/ 129370 h 578306"/>
                  <a:gd name="connsiteX17" fmla="*/ 305891 w 366562"/>
                  <a:gd name="connsiteY17" fmla="*/ 162151 h 578306"/>
                  <a:gd name="connsiteX18" fmla="*/ 255416 w 366562"/>
                  <a:gd name="connsiteY18" fmla="*/ 247190 h 578306"/>
                  <a:gd name="connsiteX19" fmla="*/ 226064 w 366562"/>
                  <a:gd name="connsiteY19" fmla="*/ 298763 h 578306"/>
                  <a:gd name="connsiteX20" fmla="*/ 191499 w 366562"/>
                  <a:gd name="connsiteY20" fmla="*/ 388877 h 578306"/>
                  <a:gd name="connsiteX21" fmla="*/ 168731 w 366562"/>
                  <a:gd name="connsiteY21" fmla="*/ 467195 h 578306"/>
                  <a:gd name="connsiteX22" fmla="*/ 164067 w 366562"/>
                  <a:gd name="connsiteY22" fmla="*/ 500251 h 578306"/>
                  <a:gd name="connsiteX23" fmla="*/ 163930 w 366562"/>
                  <a:gd name="connsiteY23" fmla="*/ 515475 h 578306"/>
                  <a:gd name="connsiteX24" fmla="*/ 157621 w 366562"/>
                  <a:gd name="connsiteY24" fmla="*/ 540713 h 578306"/>
                  <a:gd name="connsiteX25" fmla="*/ 126760 w 366562"/>
                  <a:gd name="connsiteY25" fmla="*/ 553194 h 578306"/>
                  <a:gd name="connsiteX26" fmla="*/ 122371 w 366562"/>
                  <a:gd name="connsiteY26" fmla="*/ 552235 h 578306"/>
                  <a:gd name="connsiteX27" fmla="*/ 103168 w 366562"/>
                  <a:gd name="connsiteY27" fmla="*/ 569242 h 578306"/>
                  <a:gd name="connsiteX28" fmla="*/ 68878 w 366562"/>
                  <a:gd name="connsiteY28" fmla="*/ 578295 h 578306"/>
                  <a:gd name="connsiteX29" fmla="*/ 28553 w 366562"/>
                  <a:gd name="connsiteY29" fmla="*/ 564716 h 57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66562" h="578306">
                    <a:moveTo>
                      <a:pt x="28553" y="564716"/>
                    </a:moveTo>
                    <a:cubicBezTo>
                      <a:pt x="19089" y="556761"/>
                      <a:pt x="11134" y="547983"/>
                      <a:pt x="6333" y="536461"/>
                    </a:cubicBezTo>
                    <a:cubicBezTo>
                      <a:pt x="24" y="521648"/>
                      <a:pt x="-936" y="504914"/>
                      <a:pt x="710" y="489004"/>
                    </a:cubicBezTo>
                    <a:cubicBezTo>
                      <a:pt x="2081" y="475974"/>
                      <a:pt x="4413" y="463355"/>
                      <a:pt x="7156" y="450462"/>
                    </a:cubicBezTo>
                    <a:cubicBezTo>
                      <a:pt x="12505" y="425087"/>
                      <a:pt x="20323" y="399987"/>
                      <a:pt x="29925" y="375847"/>
                    </a:cubicBezTo>
                    <a:cubicBezTo>
                      <a:pt x="39663" y="351432"/>
                      <a:pt x="50499" y="327566"/>
                      <a:pt x="62294" y="304249"/>
                    </a:cubicBezTo>
                    <a:cubicBezTo>
                      <a:pt x="68741" y="282852"/>
                      <a:pt x="75599" y="261592"/>
                      <a:pt x="83006" y="240470"/>
                    </a:cubicBezTo>
                    <a:cubicBezTo>
                      <a:pt x="89589" y="221816"/>
                      <a:pt x="97545" y="203848"/>
                      <a:pt x="105500" y="185743"/>
                    </a:cubicBezTo>
                    <a:cubicBezTo>
                      <a:pt x="113867" y="166678"/>
                      <a:pt x="123879" y="147613"/>
                      <a:pt x="134852" y="130056"/>
                    </a:cubicBezTo>
                    <a:cubicBezTo>
                      <a:pt x="147334" y="110030"/>
                      <a:pt x="160501" y="90828"/>
                      <a:pt x="175314" y="72449"/>
                    </a:cubicBezTo>
                    <a:cubicBezTo>
                      <a:pt x="182858" y="63122"/>
                      <a:pt x="191362" y="54344"/>
                      <a:pt x="199866" y="46114"/>
                    </a:cubicBezTo>
                    <a:cubicBezTo>
                      <a:pt x="217422" y="29381"/>
                      <a:pt x="238271" y="15116"/>
                      <a:pt x="262822" y="12510"/>
                    </a:cubicBezTo>
                    <a:cubicBezTo>
                      <a:pt x="265703" y="12236"/>
                      <a:pt x="268583" y="12098"/>
                      <a:pt x="271326" y="12236"/>
                    </a:cubicBezTo>
                    <a:cubicBezTo>
                      <a:pt x="273246" y="10864"/>
                      <a:pt x="275030" y="9630"/>
                      <a:pt x="277087" y="8258"/>
                    </a:cubicBezTo>
                    <a:cubicBezTo>
                      <a:pt x="299307" y="-6281"/>
                      <a:pt x="330991" y="-657"/>
                      <a:pt x="349096" y="17585"/>
                    </a:cubicBezTo>
                    <a:cubicBezTo>
                      <a:pt x="368984" y="37473"/>
                      <a:pt x="373511" y="73820"/>
                      <a:pt x="354171" y="96040"/>
                    </a:cubicBezTo>
                    <a:cubicBezTo>
                      <a:pt x="345118" y="106465"/>
                      <a:pt x="337437" y="118123"/>
                      <a:pt x="329345" y="129370"/>
                    </a:cubicBezTo>
                    <a:cubicBezTo>
                      <a:pt x="321390" y="140206"/>
                      <a:pt x="313572" y="151178"/>
                      <a:pt x="305891" y="162151"/>
                    </a:cubicBezTo>
                    <a:cubicBezTo>
                      <a:pt x="287648" y="189720"/>
                      <a:pt x="271464" y="218387"/>
                      <a:pt x="255416" y="247190"/>
                    </a:cubicBezTo>
                    <a:cubicBezTo>
                      <a:pt x="245814" y="264473"/>
                      <a:pt x="235802" y="281618"/>
                      <a:pt x="226064" y="298763"/>
                    </a:cubicBezTo>
                    <a:cubicBezTo>
                      <a:pt x="213856" y="328527"/>
                      <a:pt x="202335" y="358565"/>
                      <a:pt x="191499" y="388877"/>
                    </a:cubicBezTo>
                    <a:cubicBezTo>
                      <a:pt x="182858" y="414800"/>
                      <a:pt x="174903" y="440723"/>
                      <a:pt x="168731" y="467195"/>
                    </a:cubicBezTo>
                    <a:cubicBezTo>
                      <a:pt x="166810" y="478168"/>
                      <a:pt x="165027" y="489141"/>
                      <a:pt x="164067" y="500251"/>
                    </a:cubicBezTo>
                    <a:cubicBezTo>
                      <a:pt x="163793" y="505326"/>
                      <a:pt x="163793" y="510401"/>
                      <a:pt x="163930" y="515475"/>
                    </a:cubicBezTo>
                    <a:cubicBezTo>
                      <a:pt x="164616" y="524665"/>
                      <a:pt x="163381" y="532895"/>
                      <a:pt x="157621" y="540713"/>
                    </a:cubicBezTo>
                    <a:cubicBezTo>
                      <a:pt x="150488" y="550177"/>
                      <a:pt x="138281" y="554841"/>
                      <a:pt x="126760" y="553194"/>
                    </a:cubicBezTo>
                    <a:cubicBezTo>
                      <a:pt x="125251" y="553058"/>
                      <a:pt x="123742" y="552646"/>
                      <a:pt x="122371" y="552235"/>
                    </a:cubicBezTo>
                    <a:cubicBezTo>
                      <a:pt x="117296" y="558955"/>
                      <a:pt x="110849" y="564853"/>
                      <a:pt x="103168" y="569242"/>
                    </a:cubicBezTo>
                    <a:cubicBezTo>
                      <a:pt x="93018" y="575277"/>
                      <a:pt x="80948" y="578295"/>
                      <a:pt x="68878" y="578295"/>
                    </a:cubicBezTo>
                    <a:cubicBezTo>
                      <a:pt x="54202" y="578569"/>
                      <a:pt x="39800" y="574043"/>
                      <a:pt x="28553" y="56471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0" name="任意多边形: 形状 339"/>
              <p:cNvSpPr/>
              <p:nvPr/>
            </p:nvSpPr>
            <p:spPr>
              <a:xfrm>
                <a:off x="2413381" y="3462174"/>
                <a:ext cx="793458" cy="499281"/>
              </a:xfrm>
              <a:custGeom>
                <a:avLst/>
                <a:gdLst>
                  <a:gd name="connsiteX0" fmla="*/ 789503 w 793458"/>
                  <a:gd name="connsiteY0" fmla="*/ 214399 h 499281"/>
                  <a:gd name="connsiteX1" fmla="*/ 785526 w 793458"/>
                  <a:gd name="connsiteY1" fmla="*/ 335649 h 499281"/>
                  <a:gd name="connsiteX2" fmla="*/ 744378 w 793458"/>
                  <a:gd name="connsiteY2" fmla="*/ 421511 h 499281"/>
                  <a:gd name="connsiteX3" fmla="*/ 702681 w 793458"/>
                  <a:gd name="connsiteY3" fmla="*/ 451823 h 499281"/>
                  <a:gd name="connsiteX4" fmla="*/ 675386 w 793458"/>
                  <a:gd name="connsiteY4" fmla="*/ 459779 h 499281"/>
                  <a:gd name="connsiteX5" fmla="*/ 638490 w 793458"/>
                  <a:gd name="connsiteY5" fmla="*/ 459916 h 499281"/>
                  <a:gd name="connsiteX6" fmla="*/ 631495 w 793458"/>
                  <a:gd name="connsiteY6" fmla="*/ 458681 h 499281"/>
                  <a:gd name="connsiteX7" fmla="*/ 629300 w 793458"/>
                  <a:gd name="connsiteY7" fmla="*/ 458681 h 499281"/>
                  <a:gd name="connsiteX8" fmla="*/ 582255 w 793458"/>
                  <a:gd name="connsiteY8" fmla="*/ 439342 h 499281"/>
                  <a:gd name="connsiteX9" fmla="*/ 573476 w 793458"/>
                  <a:gd name="connsiteY9" fmla="*/ 428232 h 499281"/>
                  <a:gd name="connsiteX10" fmla="*/ 542890 w 793458"/>
                  <a:gd name="connsiteY10" fmla="*/ 395039 h 499281"/>
                  <a:gd name="connsiteX11" fmla="*/ 512303 w 793458"/>
                  <a:gd name="connsiteY11" fmla="*/ 340998 h 499281"/>
                  <a:gd name="connsiteX12" fmla="*/ 472938 w 793458"/>
                  <a:gd name="connsiteY12" fmla="*/ 351285 h 499281"/>
                  <a:gd name="connsiteX13" fmla="*/ 401889 w 793458"/>
                  <a:gd name="connsiteY13" fmla="*/ 310686 h 499281"/>
                  <a:gd name="connsiteX14" fmla="*/ 387762 w 793458"/>
                  <a:gd name="connsiteY14" fmla="*/ 281471 h 499281"/>
                  <a:gd name="connsiteX15" fmla="*/ 306426 w 793458"/>
                  <a:gd name="connsiteY15" fmla="*/ 322345 h 499281"/>
                  <a:gd name="connsiteX16" fmla="*/ 254991 w 793458"/>
                  <a:gd name="connsiteY16" fmla="*/ 298204 h 499281"/>
                  <a:gd name="connsiteX17" fmla="*/ 186959 w 793458"/>
                  <a:gd name="connsiteY17" fmla="*/ 351971 h 499281"/>
                  <a:gd name="connsiteX18" fmla="*/ 174341 w 793458"/>
                  <a:gd name="connsiteY18" fmla="*/ 370899 h 499281"/>
                  <a:gd name="connsiteX19" fmla="*/ 106584 w 793458"/>
                  <a:gd name="connsiteY19" fmla="*/ 389553 h 499281"/>
                  <a:gd name="connsiteX20" fmla="*/ 138542 w 793458"/>
                  <a:gd name="connsiteY20" fmla="*/ 446749 h 499281"/>
                  <a:gd name="connsiteX21" fmla="*/ 138267 w 793458"/>
                  <a:gd name="connsiteY21" fmla="*/ 481999 h 499281"/>
                  <a:gd name="connsiteX22" fmla="*/ 107406 w 793458"/>
                  <a:gd name="connsiteY22" fmla="*/ 499281 h 499281"/>
                  <a:gd name="connsiteX23" fmla="*/ 101920 w 793458"/>
                  <a:gd name="connsiteY23" fmla="*/ 498870 h 499281"/>
                  <a:gd name="connsiteX24" fmla="*/ 69825 w 793458"/>
                  <a:gd name="connsiteY24" fmla="*/ 480216 h 499281"/>
                  <a:gd name="connsiteX25" fmla="*/ 25110 w 793458"/>
                  <a:gd name="connsiteY25" fmla="*/ 430975 h 499281"/>
                  <a:gd name="connsiteX26" fmla="*/ 10 w 793458"/>
                  <a:gd name="connsiteY26" fmla="*/ 363218 h 499281"/>
                  <a:gd name="connsiteX27" fmla="*/ 6320 w 793458"/>
                  <a:gd name="connsiteY27" fmla="*/ 327420 h 499281"/>
                  <a:gd name="connsiteX28" fmla="*/ 7142 w 793458"/>
                  <a:gd name="connsiteY28" fmla="*/ 325636 h 499281"/>
                  <a:gd name="connsiteX29" fmla="*/ 2753 w 793458"/>
                  <a:gd name="connsiteY29" fmla="*/ 320698 h 499281"/>
                  <a:gd name="connsiteX30" fmla="*/ 21133 w 793458"/>
                  <a:gd name="connsiteY30" fmla="*/ 324950 h 499281"/>
                  <a:gd name="connsiteX31" fmla="*/ 52131 w 793458"/>
                  <a:gd name="connsiteY31" fmla="*/ 340724 h 499281"/>
                  <a:gd name="connsiteX32" fmla="*/ 46096 w 793458"/>
                  <a:gd name="connsiteY32" fmla="*/ 312881 h 499281"/>
                  <a:gd name="connsiteX33" fmla="*/ 41981 w 793458"/>
                  <a:gd name="connsiteY33" fmla="*/ 281608 h 499281"/>
                  <a:gd name="connsiteX34" fmla="*/ 53640 w 793458"/>
                  <a:gd name="connsiteY34" fmla="*/ 245398 h 499281"/>
                  <a:gd name="connsiteX35" fmla="*/ 82855 w 793458"/>
                  <a:gd name="connsiteY35" fmla="*/ 230585 h 499281"/>
                  <a:gd name="connsiteX36" fmla="*/ 118242 w 793458"/>
                  <a:gd name="connsiteY36" fmla="*/ 243889 h 499281"/>
                  <a:gd name="connsiteX37" fmla="*/ 128803 w 793458"/>
                  <a:gd name="connsiteY37" fmla="*/ 252805 h 499281"/>
                  <a:gd name="connsiteX38" fmla="*/ 125923 w 793458"/>
                  <a:gd name="connsiteY38" fmla="*/ 229899 h 499281"/>
                  <a:gd name="connsiteX39" fmla="*/ 125512 w 793458"/>
                  <a:gd name="connsiteY39" fmla="*/ 185870 h 499281"/>
                  <a:gd name="connsiteX40" fmla="*/ 144440 w 793458"/>
                  <a:gd name="connsiteY40" fmla="*/ 146506 h 499281"/>
                  <a:gd name="connsiteX41" fmla="*/ 194366 w 793458"/>
                  <a:gd name="connsiteY41" fmla="*/ 134710 h 499281"/>
                  <a:gd name="connsiteX42" fmla="*/ 233045 w 793458"/>
                  <a:gd name="connsiteY42" fmla="*/ 154598 h 499281"/>
                  <a:gd name="connsiteX43" fmla="*/ 237023 w 793458"/>
                  <a:gd name="connsiteY43" fmla="*/ 158027 h 499281"/>
                  <a:gd name="connsiteX44" fmla="*/ 237023 w 793458"/>
                  <a:gd name="connsiteY44" fmla="*/ 155832 h 499281"/>
                  <a:gd name="connsiteX45" fmla="*/ 251973 w 793458"/>
                  <a:gd name="connsiteY45" fmla="*/ 84920 h 499281"/>
                  <a:gd name="connsiteX46" fmla="*/ 254168 w 793458"/>
                  <a:gd name="connsiteY46" fmla="*/ 81491 h 499281"/>
                  <a:gd name="connsiteX47" fmla="*/ 289143 w 793458"/>
                  <a:gd name="connsiteY47" fmla="*/ 56665 h 499281"/>
                  <a:gd name="connsiteX48" fmla="*/ 289966 w 793458"/>
                  <a:gd name="connsiteY48" fmla="*/ 56391 h 499281"/>
                  <a:gd name="connsiteX49" fmla="*/ 338384 w 793458"/>
                  <a:gd name="connsiteY49" fmla="*/ 59546 h 499281"/>
                  <a:gd name="connsiteX50" fmla="*/ 348122 w 793458"/>
                  <a:gd name="connsiteY50" fmla="*/ 63387 h 499281"/>
                  <a:gd name="connsiteX51" fmla="*/ 377749 w 793458"/>
                  <a:gd name="connsiteY51" fmla="*/ 33623 h 499281"/>
                  <a:gd name="connsiteX52" fmla="*/ 381864 w 793458"/>
                  <a:gd name="connsiteY52" fmla="*/ 32663 h 499281"/>
                  <a:gd name="connsiteX53" fmla="*/ 433573 w 793458"/>
                  <a:gd name="connsiteY53" fmla="*/ 81217 h 499281"/>
                  <a:gd name="connsiteX54" fmla="*/ 467726 w 793458"/>
                  <a:gd name="connsiteY54" fmla="*/ 65170 h 499281"/>
                  <a:gd name="connsiteX55" fmla="*/ 473075 w 793458"/>
                  <a:gd name="connsiteY55" fmla="*/ 63935 h 499281"/>
                  <a:gd name="connsiteX56" fmla="*/ 477876 w 793458"/>
                  <a:gd name="connsiteY56" fmla="*/ 41715 h 499281"/>
                  <a:gd name="connsiteX57" fmla="*/ 492415 w 793458"/>
                  <a:gd name="connsiteY57" fmla="*/ 10854 h 499281"/>
                  <a:gd name="connsiteX58" fmla="*/ 504759 w 793458"/>
                  <a:gd name="connsiteY58" fmla="*/ 3859 h 499281"/>
                  <a:gd name="connsiteX59" fmla="*/ 544261 w 793458"/>
                  <a:gd name="connsiteY59" fmla="*/ 4270 h 499281"/>
                  <a:gd name="connsiteX60" fmla="*/ 582529 w 793458"/>
                  <a:gd name="connsiteY60" fmla="*/ 36366 h 499281"/>
                  <a:gd name="connsiteX61" fmla="*/ 589387 w 793458"/>
                  <a:gd name="connsiteY61" fmla="*/ 46653 h 499281"/>
                  <a:gd name="connsiteX62" fmla="*/ 599262 w 793458"/>
                  <a:gd name="connsiteY62" fmla="*/ 42675 h 499281"/>
                  <a:gd name="connsiteX63" fmla="*/ 633415 w 793458"/>
                  <a:gd name="connsiteY63" fmla="*/ 46516 h 499281"/>
                  <a:gd name="connsiteX64" fmla="*/ 653852 w 793458"/>
                  <a:gd name="connsiteY64" fmla="*/ 67639 h 499281"/>
                  <a:gd name="connsiteX65" fmla="*/ 665785 w 793458"/>
                  <a:gd name="connsiteY65" fmla="*/ 104535 h 499281"/>
                  <a:gd name="connsiteX66" fmla="*/ 673740 w 793458"/>
                  <a:gd name="connsiteY66" fmla="*/ 86978 h 499281"/>
                  <a:gd name="connsiteX67" fmla="*/ 693628 w 793458"/>
                  <a:gd name="connsiteY67" fmla="*/ 55020 h 499281"/>
                  <a:gd name="connsiteX68" fmla="*/ 717220 w 793458"/>
                  <a:gd name="connsiteY68" fmla="*/ 38149 h 499281"/>
                  <a:gd name="connsiteX69" fmla="*/ 733816 w 793458"/>
                  <a:gd name="connsiteY69" fmla="*/ 38149 h 499281"/>
                  <a:gd name="connsiteX70" fmla="*/ 733954 w 793458"/>
                  <a:gd name="connsiteY70" fmla="*/ 38149 h 499281"/>
                  <a:gd name="connsiteX71" fmla="*/ 740537 w 793458"/>
                  <a:gd name="connsiteY71" fmla="*/ 53511 h 499281"/>
                  <a:gd name="connsiteX72" fmla="*/ 756722 w 793458"/>
                  <a:gd name="connsiteY72" fmla="*/ 109747 h 499281"/>
                  <a:gd name="connsiteX73" fmla="*/ 762620 w 793458"/>
                  <a:gd name="connsiteY73" fmla="*/ 144448 h 499281"/>
                  <a:gd name="connsiteX74" fmla="*/ 789503 w 793458"/>
                  <a:gd name="connsiteY74" fmla="*/ 214399 h 499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793458" h="499281">
                    <a:moveTo>
                      <a:pt x="789503" y="214399"/>
                    </a:moveTo>
                    <a:cubicBezTo>
                      <a:pt x="795950" y="254176"/>
                      <a:pt x="794441" y="296284"/>
                      <a:pt x="785526" y="335649"/>
                    </a:cubicBezTo>
                    <a:cubicBezTo>
                      <a:pt x="778668" y="366784"/>
                      <a:pt x="766460" y="397783"/>
                      <a:pt x="744378" y="421511"/>
                    </a:cubicBezTo>
                    <a:cubicBezTo>
                      <a:pt x="732993" y="433719"/>
                      <a:pt x="718591" y="446200"/>
                      <a:pt x="702681" y="451823"/>
                    </a:cubicBezTo>
                    <a:cubicBezTo>
                      <a:pt x="693766" y="454978"/>
                      <a:pt x="685125" y="458270"/>
                      <a:pt x="675386" y="459779"/>
                    </a:cubicBezTo>
                    <a:cubicBezTo>
                      <a:pt x="662767" y="461562"/>
                      <a:pt x="651109" y="461287"/>
                      <a:pt x="638490" y="459916"/>
                    </a:cubicBezTo>
                    <a:cubicBezTo>
                      <a:pt x="636158" y="459642"/>
                      <a:pt x="633827" y="459230"/>
                      <a:pt x="631495" y="458681"/>
                    </a:cubicBezTo>
                    <a:cubicBezTo>
                      <a:pt x="630809" y="458681"/>
                      <a:pt x="629986" y="458681"/>
                      <a:pt x="629300" y="458681"/>
                    </a:cubicBezTo>
                    <a:cubicBezTo>
                      <a:pt x="611744" y="458681"/>
                      <a:pt x="594599" y="451549"/>
                      <a:pt x="582255" y="439342"/>
                    </a:cubicBezTo>
                    <a:cubicBezTo>
                      <a:pt x="578688" y="435913"/>
                      <a:pt x="575945" y="432210"/>
                      <a:pt x="573476" y="428232"/>
                    </a:cubicBezTo>
                    <a:cubicBezTo>
                      <a:pt x="562092" y="418357"/>
                      <a:pt x="552216" y="407384"/>
                      <a:pt x="542890" y="395039"/>
                    </a:cubicBezTo>
                    <a:cubicBezTo>
                      <a:pt x="530271" y="378443"/>
                      <a:pt x="520533" y="360064"/>
                      <a:pt x="512303" y="340998"/>
                    </a:cubicBezTo>
                    <a:cubicBezTo>
                      <a:pt x="500644" y="347582"/>
                      <a:pt x="487203" y="351285"/>
                      <a:pt x="472938" y="351285"/>
                    </a:cubicBezTo>
                    <a:cubicBezTo>
                      <a:pt x="443586" y="351285"/>
                      <a:pt x="416565" y="334689"/>
                      <a:pt x="401889" y="310686"/>
                    </a:cubicBezTo>
                    <a:cubicBezTo>
                      <a:pt x="396128" y="301771"/>
                      <a:pt x="391465" y="291895"/>
                      <a:pt x="387762" y="281471"/>
                    </a:cubicBezTo>
                    <a:cubicBezTo>
                      <a:pt x="371714" y="310411"/>
                      <a:pt x="339481" y="325911"/>
                      <a:pt x="306426" y="322345"/>
                    </a:cubicBezTo>
                    <a:cubicBezTo>
                      <a:pt x="285852" y="320150"/>
                      <a:pt x="268981" y="310960"/>
                      <a:pt x="254991" y="298204"/>
                    </a:cubicBezTo>
                    <a:cubicBezTo>
                      <a:pt x="244978" y="326871"/>
                      <a:pt x="218918" y="348542"/>
                      <a:pt x="186959" y="351971"/>
                    </a:cubicBezTo>
                    <a:cubicBezTo>
                      <a:pt x="183805" y="358692"/>
                      <a:pt x="179690" y="365275"/>
                      <a:pt x="174341" y="370899"/>
                    </a:cubicBezTo>
                    <a:cubicBezTo>
                      <a:pt x="156373" y="390513"/>
                      <a:pt x="131135" y="394216"/>
                      <a:pt x="106584" y="389553"/>
                    </a:cubicBezTo>
                    <a:cubicBezTo>
                      <a:pt x="117693" y="408481"/>
                      <a:pt x="129215" y="426997"/>
                      <a:pt x="138542" y="446749"/>
                    </a:cubicBezTo>
                    <a:cubicBezTo>
                      <a:pt x="144577" y="457447"/>
                      <a:pt x="144577" y="471300"/>
                      <a:pt x="138267" y="481999"/>
                    </a:cubicBezTo>
                    <a:cubicBezTo>
                      <a:pt x="131684" y="493383"/>
                      <a:pt x="119888" y="499281"/>
                      <a:pt x="107406" y="499281"/>
                    </a:cubicBezTo>
                    <a:cubicBezTo>
                      <a:pt x="105623" y="499281"/>
                      <a:pt x="103840" y="499144"/>
                      <a:pt x="101920" y="498870"/>
                    </a:cubicBezTo>
                    <a:cubicBezTo>
                      <a:pt x="89301" y="496675"/>
                      <a:pt x="79426" y="488994"/>
                      <a:pt x="69825" y="480216"/>
                    </a:cubicBezTo>
                    <a:cubicBezTo>
                      <a:pt x="53228" y="465265"/>
                      <a:pt x="38004" y="449218"/>
                      <a:pt x="25110" y="430975"/>
                    </a:cubicBezTo>
                    <a:cubicBezTo>
                      <a:pt x="11669" y="412047"/>
                      <a:pt x="-401" y="387084"/>
                      <a:pt x="10" y="363218"/>
                    </a:cubicBezTo>
                    <a:cubicBezTo>
                      <a:pt x="284" y="350737"/>
                      <a:pt x="1519" y="339078"/>
                      <a:pt x="6320" y="327420"/>
                    </a:cubicBezTo>
                    <a:cubicBezTo>
                      <a:pt x="6594" y="326871"/>
                      <a:pt x="6731" y="326048"/>
                      <a:pt x="7142" y="325636"/>
                    </a:cubicBezTo>
                    <a:cubicBezTo>
                      <a:pt x="5634" y="323991"/>
                      <a:pt x="4262" y="322207"/>
                      <a:pt x="2753" y="320698"/>
                    </a:cubicBezTo>
                    <a:cubicBezTo>
                      <a:pt x="9063" y="321110"/>
                      <a:pt x="15372" y="322619"/>
                      <a:pt x="21133" y="324950"/>
                    </a:cubicBezTo>
                    <a:cubicBezTo>
                      <a:pt x="31831" y="329065"/>
                      <a:pt x="42255" y="334552"/>
                      <a:pt x="52131" y="340724"/>
                    </a:cubicBezTo>
                    <a:cubicBezTo>
                      <a:pt x="49936" y="331672"/>
                      <a:pt x="47742" y="322345"/>
                      <a:pt x="46096" y="312881"/>
                    </a:cubicBezTo>
                    <a:cubicBezTo>
                      <a:pt x="44176" y="302594"/>
                      <a:pt x="42530" y="292169"/>
                      <a:pt x="41981" y="281608"/>
                    </a:cubicBezTo>
                    <a:cubicBezTo>
                      <a:pt x="41295" y="268441"/>
                      <a:pt x="45959" y="255822"/>
                      <a:pt x="53640" y="245398"/>
                    </a:cubicBezTo>
                    <a:cubicBezTo>
                      <a:pt x="60223" y="236208"/>
                      <a:pt x="71471" y="230585"/>
                      <a:pt x="82855" y="230585"/>
                    </a:cubicBezTo>
                    <a:cubicBezTo>
                      <a:pt x="95611" y="230585"/>
                      <a:pt x="108092" y="236482"/>
                      <a:pt x="118242" y="243889"/>
                    </a:cubicBezTo>
                    <a:cubicBezTo>
                      <a:pt x="121808" y="246907"/>
                      <a:pt x="125374" y="249650"/>
                      <a:pt x="128803" y="252805"/>
                    </a:cubicBezTo>
                    <a:cubicBezTo>
                      <a:pt x="127569" y="245124"/>
                      <a:pt x="126609" y="237443"/>
                      <a:pt x="125923" y="229899"/>
                    </a:cubicBezTo>
                    <a:cubicBezTo>
                      <a:pt x="124414" y="214948"/>
                      <a:pt x="124140" y="200683"/>
                      <a:pt x="125512" y="185870"/>
                    </a:cubicBezTo>
                    <a:cubicBezTo>
                      <a:pt x="126883" y="171057"/>
                      <a:pt x="132781" y="156244"/>
                      <a:pt x="144440" y="146506"/>
                    </a:cubicBezTo>
                    <a:cubicBezTo>
                      <a:pt x="158841" y="134710"/>
                      <a:pt x="176261" y="132103"/>
                      <a:pt x="194366" y="134710"/>
                    </a:cubicBezTo>
                    <a:cubicBezTo>
                      <a:pt x="208905" y="136767"/>
                      <a:pt x="221935" y="145408"/>
                      <a:pt x="233045" y="154598"/>
                    </a:cubicBezTo>
                    <a:cubicBezTo>
                      <a:pt x="234417" y="155832"/>
                      <a:pt x="235651" y="156929"/>
                      <a:pt x="237023" y="158027"/>
                    </a:cubicBezTo>
                    <a:cubicBezTo>
                      <a:pt x="237023" y="157341"/>
                      <a:pt x="237023" y="156518"/>
                      <a:pt x="237023" y="155832"/>
                    </a:cubicBezTo>
                    <a:cubicBezTo>
                      <a:pt x="238531" y="131418"/>
                      <a:pt x="239766" y="106729"/>
                      <a:pt x="251973" y="84920"/>
                    </a:cubicBezTo>
                    <a:cubicBezTo>
                      <a:pt x="252659" y="83686"/>
                      <a:pt x="253345" y="82452"/>
                      <a:pt x="254168" y="81491"/>
                    </a:cubicBezTo>
                    <a:cubicBezTo>
                      <a:pt x="262260" y="69147"/>
                      <a:pt x="275290" y="61329"/>
                      <a:pt x="289143" y="56665"/>
                    </a:cubicBezTo>
                    <a:cubicBezTo>
                      <a:pt x="289418" y="56529"/>
                      <a:pt x="289692" y="56529"/>
                      <a:pt x="289966" y="56391"/>
                    </a:cubicBezTo>
                    <a:cubicBezTo>
                      <a:pt x="305466" y="51454"/>
                      <a:pt x="323296" y="54883"/>
                      <a:pt x="338384" y="59546"/>
                    </a:cubicBezTo>
                    <a:cubicBezTo>
                      <a:pt x="341813" y="60643"/>
                      <a:pt x="344968" y="61741"/>
                      <a:pt x="348122" y="63387"/>
                    </a:cubicBezTo>
                    <a:cubicBezTo>
                      <a:pt x="353472" y="49533"/>
                      <a:pt x="362661" y="37875"/>
                      <a:pt x="377749" y="33623"/>
                    </a:cubicBezTo>
                    <a:cubicBezTo>
                      <a:pt x="379120" y="33211"/>
                      <a:pt x="380492" y="32937"/>
                      <a:pt x="381864" y="32663"/>
                    </a:cubicBezTo>
                    <a:cubicBezTo>
                      <a:pt x="400655" y="46790"/>
                      <a:pt x="417937" y="63387"/>
                      <a:pt x="433573" y="81217"/>
                    </a:cubicBezTo>
                    <a:cubicBezTo>
                      <a:pt x="443174" y="73536"/>
                      <a:pt x="455930" y="68461"/>
                      <a:pt x="467726" y="65170"/>
                    </a:cubicBezTo>
                    <a:cubicBezTo>
                      <a:pt x="469509" y="64758"/>
                      <a:pt x="471292" y="64346"/>
                      <a:pt x="473075" y="63935"/>
                    </a:cubicBezTo>
                    <a:cubicBezTo>
                      <a:pt x="474309" y="56529"/>
                      <a:pt x="475818" y="48985"/>
                      <a:pt x="477876" y="41715"/>
                    </a:cubicBezTo>
                    <a:cubicBezTo>
                      <a:pt x="480756" y="31017"/>
                      <a:pt x="485831" y="20318"/>
                      <a:pt x="492415" y="10854"/>
                    </a:cubicBezTo>
                    <a:cubicBezTo>
                      <a:pt x="496118" y="8111"/>
                      <a:pt x="500233" y="5642"/>
                      <a:pt x="504759" y="3859"/>
                    </a:cubicBezTo>
                    <a:cubicBezTo>
                      <a:pt x="516966" y="-1353"/>
                      <a:pt x="532328" y="-1353"/>
                      <a:pt x="544261" y="4270"/>
                    </a:cubicBezTo>
                    <a:cubicBezTo>
                      <a:pt x="560035" y="11266"/>
                      <a:pt x="572105" y="22787"/>
                      <a:pt x="582529" y="36366"/>
                    </a:cubicBezTo>
                    <a:cubicBezTo>
                      <a:pt x="585135" y="39795"/>
                      <a:pt x="587329" y="43087"/>
                      <a:pt x="589387" y="46653"/>
                    </a:cubicBezTo>
                    <a:cubicBezTo>
                      <a:pt x="592542" y="44870"/>
                      <a:pt x="595696" y="43636"/>
                      <a:pt x="599262" y="42675"/>
                    </a:cubicBezTo>
                    <a:cubicBezTo>
                      <a:pt x="610098" y="39658"/>
                      <a:pt x="623677" y="39932"/>
                      <a:pt x="633415" y="46516"/>
                    </a:cubicBezTo>
                    <a:cubicBezTo>
                      <a:pt x="641645" y="52002"/>
                      <a:pt x="648914" y="58860"/>
                      <a:pt x="653852" y="67639"/>
                    </a:cubicBezTo>
                    <a:cubicBezTo>
                      <a:pt x="660436" y="79023"/>
                      <a:pt x="663453" y="91504"/>
                      <a:pt x="665785" y="104535"/>
                    </a:cubicBezTo>
                    <a:cubicBezTo>
                      <a:pt x="668254" y="98636"/>
                      <a:pt x="670860" y="92739"/>
                      <a:pt x="673740" y="86978"/>
                    </a:cubicBezTo>
                    <a:cubicBezTo>
                      <a:pt x="679501" y="75868"/>
                      <a:pt x="686222" y="65307"/>
                      <a:pt x="693628" y="55020"/>
                    </a:cubicBezTo>
                    <a:cubicBezTo>
                      <a:pt x="699526" y="46927"/>
                      <a:pt x="707756" y="41167"/>
                      <a:pt x="717220" y="38149"/>
                    </a:cubicBezTo>
                    <a:cubicBezTo>
                      <a:pt x="722432" y="36366"/>
                      <a:pt x="728193" y="36778"/>
                      <a:pt x="733816" y="38149"/>
                    </a:cubicBezTo>
                    <a:lnTo>
                      <a:pt x="733954" y="38149"/>
                    </a:lnTo>
                    <a:cubicBezTo>
                      <a:pt x="736285" y="43224"/>
                      <a:pt x="738480" y="48299"/>
                      <a:pt x="740537" y="53511"/>
                    </a:cubicBezTo>
                    <a:cubicBezTo>
                      <a:pt x="747944" y="71479"/>
                      <a:pt x="752607" y="90819"/>
                      <a:pt x="756722" y="109747"/>
                    </a:cubicBezTo>
                    <a:cubicBezTo>
                      <a:pt x="759191" y="121268"/>
                      <a:pt x="761111" y="132652"/>
                      <a:pt x="762620" y="144448"/>
                    </a:cubicBezTo>
                    <a:cubicBezTo>
                      <a:pt x="777022" y="164885"/>
                      <a:pt x="785251" y="189437"/>
                      <a:pt x="789503" y="214399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1" name="任意多边形: 形状 340"/>
              <p:cNvSpPr/>
              <p:nvPr/>
            </p:nvSpPr>
            <p:spPr>
              <a:xfrm>
                <a:off x="2085716" y="4794016"/>
                <a:ext cx="180502" cy="321640"/>
              </a:xfrm>
              <a:custGeom>
                <a:avLst/>
                <a:gdLst>
                  <a:gd name="connsiteX0" fmla="*/ 178445 w 180502"/>
                  <a:gd name="connsiteY0" fmla="*/ 3566 h 321640"/>
                  <a:gd name="connsiteX1" fmla="*/ 180503 w 180502"/>
                  <a:gd name="connsiteY1" fmla="*/ 3155 h 321640"/>
                  <a:gd name="connsiteX2" fmla="*/ 165278 w 180502"/>
                  <a:gd name="connsiteY2" fmla="*/ 71872 h 321640"/>
                  <a:gd name="connsiteX3" fmla="*/ 149916 w 180502"/>
                  <a:gd name="connsiteY3" fmla="*/ 124816 h 321640"/>
                  <a:gd name="connsiteX4" fmla="*/ 166649 w 180502"/>
                  <a:gd name="connsiteY4" fmla="*/ 235504 h 321640"/>
                  <a:gd name="connsiteX5" fmla="*/ 101773 w 180502"/>
                  <a:gd name="connsiteY5" fmla="*/ 320955 h 321640"/>
                  <a:gd name="connsiteX6" fmla="*/ 91486 w 180502"/>
                  <a:gd name="connsiteY6" fmla="*/ 321640 h 321640"/>
                  <a:gd name="connsiteX7" fmla="*/ 54590 w 180502"/>
                  <a:gd name="connsiteY7" fmla="*/ 311765 h 321640"/>
                  <a:gd name="connsiteX8" fmla="*/ 54452 w 180502"/>
                  <a:gd name="connsiteY8" fmla="*/ 311216 h 321640"/>
                  <a:gd name="connsiteX9" fmla="*/ 55687 w 180502"/>
                  <a:gd name="connsiteY9" fmla="*/ 255941 h 321640"/>
                  <a:gd name="connsiteX10" fmla="*/ 60076 w 180502"/>
                  <a:gd name="connsiteY10" fmla="*/ 245379 h 321640"/>
                  <a:gd name="connsiteX11" fmla="*/ 22494 w 180502"/>
                  <a:gd name="connsiteY11" fmla="*/ 230841 h 321640"/>
                  <a:gd name="connsiteX12" fmla="*/ 18654 w 180502"/>
                  <a:gd name="connsiteY12" fmla="*/ 227823 h 321640"/>
                  <a:gd name="connsiteX13" fmla="*/ 14950 w 180502"/>
                  <a:gd name="connsiteY13" fmla="*/ 224668 h 321640"/>
                  <a:gd name="connsiteX14" fmla="*/ 11110 w 180502"/>
                  <a:gd name="connsiteY14" fmla="*/ 220690 h 321640"/>
                  <a:gd name="connsiteX15" fmla="*/ 10287 w 180502"/>
                  <a:gd name="connsiteY15" fmla="*/ 219867 h 321640"/>
                  <a:gd name="connsiteX16" fmla="*/ 9327 w 180502"/>
                  <a:gd name="connsiteY16" fmla="*/ 213696 h 321640"/>
                  <a:gd name="connsiteX17" fmla="*/ 5075 w 180502"/>
                  <a:gd name="connsiteY17" fmla="*/ 211775 h 321640"/>
                  <a:gd name="connsiteX18" fmla="*/ 2195 w 180502"/>
                  <a:gd name="connsiteY18" fmla="*/ 203957 h 321640"/>
                  <a:gd name="connsiteX19" fmla="*/ 1234 w 180502"/>
                  <a:gd name="connsiteY19" fmla="*/ 201077 h 321640"/>
                  <a:gd name="connsiteX20" fmla="*/ 1234 w 180502"/>
                  <a:gd name="connsiteY20" fmla="*/ 200391 h 321640"/>
                  <a:gd name="connsiteX21" fmla="*/ 0 w 180502"/>
                  <a:gd name="connsiteY21" fmla="*/ 189693 h 321640"/>
                  <a:gd name="connsiteX22" fmla="*/ 5486 w 180502"/>
                  <a:gd name="connsiteY22" fmla="*/ 167061 h 321640"/>
                  <a:gd name="connsiteX23" fmla="*/ 18791 w 180502"/>
                  <a:gd name="connsiteY23" fmla="*/ 147858 h 321640"/>
                  <a:gd name="connsiteX24" fmla="*/ 35662 w 180502"/>
                  <a:gd name="connsiteY24" fmla="*/ 129891 h 321640"/>
                  <a:gd name="connsiteX25" fmla="*/ 88331 w 180502"/>
                  <a:gd name="connsiteY25" fmla="*/ 86274 h 321640"/>
                  <a:gd name="connsiteX26" fmla="*/ 71186 w 180502"/>
                  <a:gd name="connsiteY26" fmla="*/ 78593 h 321640"/>
                  <a:gd name="connsiteX27" fmla="*/ 55824 w 180502"/>
                  <a:gd name="connsiteY27" fmla="*/ 65151 h 321640"/>
                  <a:gd name="connsiteX28" fmla="*/ 46086 w 180502"/>
                  <a:gd name="connsiteY28" fmla="*/ 45675 h 321640"/>
                  <a:gd name="connsiteX29" fmla="*/ 46360 w 180502"/>
                  <a:gd name="connsiteY29" fmla="*/ 24414 h 321640"/>
                  <a:gd name="connsiteX30" fmla="*/ 58567 w 180502"/>
                  <a:gd name="connsiteY30" fmla="*/ 1920 h 321640"/>
                  <a:gd name="connsiteX31" fmla="*/ 60076 w 180502"/>
                  <a:gd name="connsiteY31" fmla="*/ 0 h 321640"/>
                  <a:gd name="connsiteX32" fmla="*/ 70226 w 180502"/>
                  <a:gd name="connsiteY32" fmla="*/ 3566 h 321640"/>
                  <a:gd name="connsiteX33" fmla="*/ 106162 w 180502"/>
                  <a:gd name="connsiteY33" fmla="*/ 11110 h 321640"/>
                  <a:gd name="connsiteX34" fmla="*/ 123444 w 180502"/>
                  <a:gd name="connsiteY34" fmla="*/ 12345 h 321640"/>
                  <a:gd name="connsiteX35" fmla="*/ 142784 w 180502"/>
                  <a:gd name="connsiteY35" fmla="*/ 10562 h 321640"/>
                  <a:gd name="connsiteX36" fmla="*/ 175290 w 180502"/>
                  <a:gd name="connsiteY36" fmla="*/ 3840 h 321640"/>
                  <a:gd name="connsiteX37" fmla="*/ 173096 w 180502"/>
                  <a:gd name="connsiteY37" fmla="*/ 4389 h 321640"/>
                  <a:gd name="connsiteX38" fmla="*/ 178445 w 180502"/>
                  <a:gd name="connsiteY38" fmla="*/ 3566 h 32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0502" h="321640">
                    <a:moveTo>
                      <a:pt x="178445" y="3566"/>
                    </a:moveTo>
                    <a:cubicBezTo>
                      <a:pt x="179131" y="3429"/>
                      <a:pt x="179817" y="3429"/>
                      <a:pt x="180503" y="3155"/>
                    </a:cubicBezTo>
                    <a:cubicBezTo>
                      <a:pt x="175976" y="26198"/>
                      <a:pt x="171176" y="49240"/>
                      <a:pt x="165278" y="71872"/>
                    </a:cubicBezTo>
                    <a:cubicBezTo>
                      <a:pt x="160889" y="89291"/>
                      <a:pt x="156225" y="107397"/>
                      <a:pt x="149916" y="124816"/>
                    </a:cubicBezTo>
                    <a:cubicBezTo>
                      <a:pt x="154854" y="161849"/>
                      <a:pt x="160340" y="198608"/>
                      <a:pt x="166649" y="235504"/>
                    </a:cubicBezTo>
                    <a:cubicBezTo>
                      <a:pt x="173507" y="276240"/>
                      <a:pt x="141686" y="315605"/>
                      <a:pt x="101773" y="320955"/>
                    </a:cubicBezTo>
                    <a:cubicBezTo>
                      <a:pt x="98207" y="321366"/>
                      <a:pt x="94915" y="321640"/>
                      <a:pt x="91486" y="321640"/>
                    </a:cubicBezTo>
                    <a:cubicBezTo>
                      <a:pt x="78044" y="321640"/>
                      <a:pt x="65425" y="318074"/>
                      <a:pt x="54590" y="311765"/>
                    </a:cubicBezTo>
                    <a:cubicBezTo>
                      <a:pt x="54590" y="311628"/>
                      <a:pt x="54452" y="311353"/>
                      <a:pt x="54452" y="311216"/>
                    </a:cubicBezTo>
                    <a:cubicBezTo>
                      <a:pt x="48966" y="292974"/>
                      <a:pt x="49240" y="273772"/>
                      <a:pt x="55687" y="255941"/>
                    </a:cubicBezTo>
                    <a:cubicBezTo>
                      <a:pt x="56921" y="252237"/>
                      <a:pt x="58430" y="248808"/>
                      <a:pt x="60076" y="245379"/>
                    </a:cubicBezTo>
                    <a:cubicBezTo>
                      <a:pt x="46634" y="243048"/>
                      <a:pt x="33330" y="238933"/>
                      <a:pt x="22494" y="230841"/>
                    </a:cubicBezTo>
                    <a:cubicBezTo>
                      <a:pt x="21260" y="229880"/>
                      <a:pt x="19888" y="228920"/>
                      <a:pt x="18654" y="227823"/>
                    </a:cubicBezTo>
                    <a:cubicBezTo>
                      <a:pt x="17419" y="226863"/>
                      <a:pt x="16048" y="225766"/>
                      <a:pt x="14950" y="224668"/>
                    </a:cubicBezTo>
                    <a:cubicBezTo>
                      <a:pt x="13579" y="223434"/>
                      <a:pt x="12207" y="222062"/>
                      <a:pt x="11110" y="220690"/>
                    </a:cubicBezTo>
                    <a:cubicBezTo>
                      <a:pt x="10836" y="220416"/>
                      <a:pt x="10561" y="220142"/>
                      <a:pt x="10287" y="219867"/>
                    </a:cubicBezTo>
                    <a:cubicBezTo>
                      <a:pt x="10013" y="217810"/>
                      <a:pt x="9601" y="215616"/>
                      <a:pt x="9327" y="213696"/>
                    </a:cubicBezTo>
                    <a:cubicBezTo>
                      <a:pt x="7955" y="213147"/>
                      <a:pt x="6446" y="212461"/>
                      <a:pt x="5075" y="211775"/>
                    </a:cubicBezTo>
                    <a:cubicBezTo>
                      <a:pt x="3703" y="209306"/>
                      <a:pt x="2743" y="206563"/>
                      <a:pt x="2195" y="203957"/>
                    </a:cubicBezTo>
                    <a:cubicBezTo>
                      <a:pt x="1783" y="202997"/>
                      <a:pt x="1509" y="202037"/>
                      <a:pt x="1234" y="201077"/>
                    </a:cubicBezTo>
                    <a:cubicBezTo>
                      <a:pt x="1234" y="200940"/>
                      <a:pt x="1234" y="200665"/>
                      <a:pt x="1234" y="200391"/>
                    </a:cubicBezTo>
                    <a:cubicBezTo>
                      <a:pt x="411" y="196825"/>
                      <a:pt x="0" y="193258"/>
                      <a:pt x="0" y="189693"/>
                    </a:cubicBezTo>
                    <a:cubicBezTo>
                      <a:pt x="0" y="181463"/>
                      <a:pt x="2195" y="173919"/>
                      <a:pt x="5486" y="167061"/>
                    </a:cubicBezTo>
                    <a:cubicBezTo>
                      <a:pt x="8915" y="160203"/>
                      <a:pt x="13579" y="153757"/>
                      <a:pt x="18791" y="147858"/>
                    </a:cubicBezTo>
                    <a:cubicBezTo>
                      <a:pt x="24277" y="141687"/>
                      <a:pt x="29764" y="135377"/>
                      <a:pt x="35662" y="129891"/>
                    </a:cubicBezTo>
                    <a:cubicBezTo>
                      <a:pt x="52121" y="113980"/>
                      <a:pt x="69814" y="99716"/>
                      <a:pt x="88331" y="86274"/>
                    </a:cubicBezTo>
                    <a:cubicBezTo>
                      <a:pt x="82433" y="84354"/>
                      <a:pt x="76672" y="81748"/>
                      <a:pt x="71186" y="78593"/>
                    </a:cubicBezTo>
                    <a:cubicBezTo>
                      <a:pt x="65700" y="75301"/>
                      <a:pt x="59802" y="70500"/>
                      <a:pt x="55824" y="65151"/>
                    </a:cubicBezTo>
                    <a:cubicBezTo>
                      <a:pt x="51298" y="59116"/>
                      <a:pt x="48417" y="52807"/>
                      <a:pt x="46086" y="45675"/>
                    </a:cubicBezTo>
                    <a:cubicBezTo>
                      <a:pt x="44028" y="39228"/>
                      <a:pt x="44577" y="30861"/>
                      <a:pt x="46360" y="24414"/>
                    </a:cubicBezTo>
                    <a:cubicBezTo>
                      <a:pt x="48692" y="16185"/>
                      <a:pt x="53492" y="8641"/>
                      <a:pt x="58567" y="1920"/>
                    </a:cubicBezTo>
                    <a:cubicBezTo>
                      <a:pt x="59116" y="1234"/>
                      <a:pt x="59527" y="686"/>
                      <a:pt x="60076" y="0"/>
                    </a:cubicBezTo>
                    <a:cubicBezTo>
                      <a:pt x="63368" y="1372"/>
                      <a:pt x="66797" y="2469"/>
                      <a:pt x="70226" y="3566"/>
                    </a:cubicBezTo>
                    <a:cubicBezTo>
                      <a:pt x="81747" y="7269"/>
                      <a:pt x="94092" y="9601"/>
                      <a:pt x="106162" y="11110"/>
                    </a:cubicBezTo>
                    <a:cubicBezTo>
                      <a:pt x="111785" y="11796"/>
                      <a:pt x="117683" y="12345"/>
                      <a:pt x="123444" y="12345"/>
                    </a:cubicBezTo>
                    <a:cubicBezTo>
                      <a:pt x="129890" y="12345"/>
                      <a:pt x="136474" y="11796"/>
                      <a:pt x="142784" y="10562"/>
                    </a:cubicBezTo>
                    <a:cubicBezTo>
                      <a:pt x="153756" y="8504"/>
                      <a:pt x="164455" y="5898"/>
                      <a:pt x="175290" y="3840"/>
                    </a:cubicBezTo>
                    <a:cubicBezTo>
                      <a:pt x="174605" y="3978"/>
                      <a:pt x="173782" y="4115"/>
                      <a:pt x="173096" y="4389"/>
                    </a:cubicBezTo>
                    <a:cubicBezTo>
                      <a:pt x="175153" y="3978"/>
                      <a:pt x="176799" y="3704"/>
                      <a:pt x="178445" y="356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2" name="任意多边形: 形状 341"/>
              <p:cNvSpPr/>
              <p:nvPr/>
            </p:nvSpPr>
            <p:spPr>
              <a:xfrm>
                <a:off x="2074746" y="4113016"/>
                <a:ext cx="263358" cy="680999"/>
              </a:xfrm>
              <a:custGeom>
                <a:avLst/>
                <a:gdLst>
                  <a:gd name="connsiteX0" fmla="*/ 262247 w 263358"/>
                  <a:gd name="connsiteY0" fmla="*/ 74478 h 680999"/>
                  <a:gd name="connsiteX1" fmla="*/ 260875 w 263358"/>
                  <a:gd name="connsiteY1" fmla="*/ 120015 h 680999"/>
                  <a:gd name="connsiteX2" fmla="*/ 254977 w 263358"/>
                  <a:gd name="connsiteY2" fmla="*/ 166512 h 680999"/>
                  <a:gd name="connsiteX3" fmla="*/ 246885 w 263358"/>
                  <a:gd name="connsiteY3" fmla="*/ 255255 h 680999"/>
                  <a:gd name="connsiteX4" fmla="*/ 223568 w 263358"/>
                  <a:gd name="connsiteY4" fmla="*/ 451805 h 680999"/>
                  <a:gd name="connsiteX5" fmla="*/ 198879 w 263358"/>
                  <a:gd name="connsiteY5" fmla="*/ 644515 h 680999"/>
                  <a:gd name="connsiteX6" fmla="*/ 197233 w 263358"/>
                  <a:gd name="connsiteY6" fmla="*/ 653705 h 680999"/>
                  <a:gd name="connsiteX7" fmla="*/ 186534 w 263358"/>
                  <a:gd name="connsiteY7" fmla="*/ 650687 h 680999"/>
                  <a:gd name="connsiteX8" fmla="*/ 187494 w 263358"/>
                  <a:gd name="connsiteY8" fmla="*/ 650550 h 680999"/>
                  <a:gd name="connsiteX9" fmla="*/ 159514 w 263358"/>
                  <a:gd name="connsiteY9" fmla="*/ 652608 h 680999"/>
                  <a:gd name="connsiteX10" fmla="*/ 140311 w 263358"/>
                  <a:gd name="connsiteY10" fmla="*/ 653156 h 680999"/>
                  <a:gd name="connsiteX11" fmla="*/ 127418 w 263358"/>
                  <a:gd name="connsiteY11" fmla="*/ 651373 h 680999"/>
                  <a:gd name="connsiteX12" fmla="*/ 107942 w 263358"/>
                  <a:gd name="connsiteY12" fmla="*/ 645750 h 680999"/>
                  <a:gd name="connsiteX13" fmla="*/ 107530 w 263358"/>
                  <a:gd name="connsiteY13" fmla="*/ 645612 h 680999"/>
                  <a:gd name="connsiteX14" fmla="*/ 109999 w 263358"/>
                  <a:gd name="connsiteY14" fmla="*/ 648904 h 680999"/>
                  <a:gd name="connsiteX15" fmla="*/ 96420 w 263358"/>
                  <a:gd name="connsiteY15" fmla="*/ 658779 h 680999"/>
                  <a:gd name="connsiteX16" fmla="*/ 71320 w 263358"/>
                  <a:gd name="connsiteY16" fmla="*/ 680999 h 680999"/>
                  <a:gd name="connsiteX17" fmla="*/ 58152 w 263358"/>
                  <a:gd name="connsiteY17" fmla="*/ 673730 h 680999"/>
                  <a:gd name="connsiteX18" fmla="*/ 42516 w 263358"/>
                  <a:gd name="connsiteY18" fmla="*/ 645750 h 680999"/>
                  <a:gd name="connsiteX19" fmla="*/ 14810 w 263358"/>
                  <a:gd name="connsiteY19" fmla="*/ 635599 h 680999"/>
                  <a:gd name="connsiteX20" fmla="*/ 1505 w 263358"/>
                  <a:gd name="connsiteY20" fmla="*/ 615986 h 680999"/>
                  <a:gd name="connsiteX21" fmla="*/ 2877 w 263358"/>
                  <a:gd name="connsiteY21" fmla="*/ 590337 h 680999"/>
                  <a:gd name="connsiteX22" fmla="*/ 16593 w 263358"/>
                  <a:gd name="connsiteY22" fmla="*/ 571271 h 680999"/>
                  <a:gd name="connsiteX23" fmla="*/ 41145 w 263358"/>
                  <a:gd name="connsiteY23" fmla="*/ 555909 h 680999"/>
                  <a:gd name="connsiteX24" fmla="*/ 43614 w 263358"/>
                  <a:gd name="connsiteY24" fmla="*/ 554675 h 680999"/>
                  <a:gd name="connsiteX25" fmla="*/ 32092 w 263358"/>
                  <a:gd name="connsiteY25" fmla="*/ 532318 h 680999"/>
                  <a:gd name="connsiteX26" fmla="*/ 42105 w 263358"/>
                  <a:gd name="connsiteY26" fmla="*/ 479786 h 680999"/>
                  <a:gd name="connsiteX27" fmla="*/ 44299 w 263358"/>
                  <a:gd name="connsiteY27" fmla="*/ 476357 h 680999"/>
                  <a:gd name="connsiteX28" fmla="*/ 43339 w 263358"/>
                  <a:gd name="connsiteY28" fmla="*/ 474848 h 680999"/>
                  <a:gd name="connsiteX29" fmla="*/ 36618 w 263358"/>
                  <a:gd name="connsiteY29" fmla="*/ 446181 h 680999"/>
                  <a:gd name="connsiteX30" fmla="*/ 17004 w 263358"/>
                  <a:gd name="connsiteY30" fmla="*/ 425745 h 680999"/>
                  <a:gd name="connsiteX31" fmla="*/ 13987 w 263358"/>
                  <a:gd name="connsiteY31" fmla="*/ 405308 h 680999"/>
                  <a:gd name="connsiteX32" fmla="*/ 16456 w 263358"/>
                  <a:gd name="connsiteY32" fmla="*/ 395021 h 680999"/>
                  <a:gd name="connsiteX33" fmla="*/ 24411 w 263358"/>
                  <a:gd name="connsiteY33" fmla="*/ 380894 h 680999"/>
                  <a:gd name="connsiteX34" fmla="*/ 35521 w 263358"/>
                  <a:gd name="connsiteY34" fmla="*/ 370469 h 680999"/>
                  <a:gd name="connsiteX35" fmla="*/ 27429 w 263358"/>
                  <a:gd name="connsiteY35" fmla="*/ 355244 h 680999"/>
                  <a:gd name="connsiteX36" fmla="*/ 23862 w 263358"/>
                  <a:gd name="connsiteY36" fmla="*/ 331927 h 680999"/>
                  <a:gd name="connsiteX37" fmla="*/ 34424 w 263358"/>
                  <a:gd name="connsiteY37" fmla="*/ 303398 h 680999"/>
                  <a:gd name="connsiteX38" fmla="*/ 61856 w 263358"/>
                  <a:gd name="connsiteY38" fmla="*/ 275280 h 680999"/>
                  <a:gd name="connsiteX39" fmla="*/ 50609 w 263358"/>
                  <a:gd name="connsiteY39" fmla="*/ 265542 h 680999"/>
                  <a:gd name="connsiteX40" fmla="*/ 34424 w 263358"/>
                  <a:gd name="connsiteY40" fmla="*/ 213832 h 680999"/>
                  <a:gd name="connsiteX41" fmla="*/ 60347 w 263358"/>
                  <a:gd name="connsiteY41" fmla="*/ 168981 h 680999"/>
                  <a:gd name="connsiteX42" fmla="*/ 88739 w 263358"/>
                  <a:gd name="connsiteY42" fmla="*/ 152522 h 680999"/>
                  <a:gd name="connsiteX43" fmla="*/ 82567 w 263358"/>
                  <a:gd name="connsiteY43" fmla="*/ 137983 h 680999"/>
                  <a:gd name="connsiteX44" fmla="*/ 80647 w 263358"/>
                  <a:gd name="connsiteY44" fmla="*/ 110277 h 680999"/>
                  <a:gd name="connsiteX45" fmla="*/ 85310 w 263358"/>
                  <a:gd name="connsiteY45" fmla="*/ 90526 h 680999"/>
                  <a:gd name="connsiteX46" fmla="*/ 82018 w 263358"/>
                  <a:gd name="connsiteY46" fmla="*/ 86823 h 680999"/>
                  <a:gd name="connsiteX47" fmla="*/ 74337 w 263358"/>
                  <a:gd name="connsiteY47" fmla="*/ 46909 h 680999"/>
                  <a:gd name="connsiteX48" fmla="*/ 85036 w 263358"/>
                  <a:gd name="connsiteY48" fmla="*/ 30312 h 680999"/>
                  <a:gd name="connsiteX49" fmla="*/ 100398 w 263358"/>
                  <a:gd name="connsiteY49" fmla="*/ 19340 h 680999"/>
                  <a:gd name="connsiteX50" fmla="*/ 135099 w 263358"/>
                  <a:gd name="connsiteY50" fmla="*/ 8230 h 680999"/>
                  <a:gd name="connsiteX51" fmla="*/ 161571 w 263358"/>
                  <a:gd name="connsiteY51" fmla="*/ 3018 h 680999"/>
                  <a:gd name="connsiteX52" fmla="*/ 155536 w 263358"/>
                  <a:gd name="connsiteY52" fmla="*/ 411 h 680999"/>
                  <a:gd name="connsiteX53" fmla="*/ 154576 w 263358"/>
                  <a:gd name="connsiteY53" fmla="*/ 0 h 680999"/>
                  <a:gd name="connsiteX54" fmla="*/ 166920 w 263358"/>
                  <a:gd name="connsiteY54" fmla="*/ 4115 h 680999"/>
                  <a:gd name="connsiteX55" fmla="*/ 237832 w 263358"/>
                  <a:gd name="connsiteY55" fmla="*/ 26883 h 680999"/>
                  <a:gd name="connsiteX56" fmla="*/ 262247 w 263358"/>
                  <a:gd name="connsiteY56" fmla="*/ 74478 h 680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263358" h="680999">
                    <a:moveTo>
                      <a:pt x="262247" y="74478"/>
                    </a:moveTo>
                    <a:cubicBezTo>
                      <a:pt x="264441" y="89840"/>
                      <a:pt x="263070" y="104790"/>
                      <a:pt x="260875" y="120015"/>
                    </a:cubicBezTo>
                    <a:cubicBezTo>
                      <a:pt x="258543" y="135514"/>
                      <a:pt x="256486" y="150876"/>
                      <a:pt x="254977" y="166512"/>
                    </a:cubicBezTo>
                    <a:cubicBezTo>
                      <a:pt x="252097" y="196002"/>
                      <a:pt x="249765" y="225765"/>
                      <a:pt x="246885" y="255255"/>
                    </a:cubicBezTo>
                    <a:cubicBezTo>
                      <a:pt x="240027" y="320954"/>
                      <a:pt x="231523" y="386380"/>
                      <a:pt x="223568" y="451805"/>
                    </a:cubicBezTo>
                    <a:cubicBezTo>
                      <a:pt x="215886" y="516133"/>
                      <a:pt x="210537" y="580735"/>
                      <a:pt x="198879" y="644515"/>
                    </a:cubicBezTo>
                    <a:cubicBezTo>
                      <a:pt x="198330" y="647670"/>
                      <a:pt x="197781" y="650550"/>
                      <a:pt x="197233" y="653705"/>
                    </a:cubicBezTo>
                    <a:cubicBezTo>
                      <a:pt x="194078" y="651510"/>
                      <a:pt x="190512" y="650413"/>
                      <a:pt x="186534" y="650687"/>
                    </a:cubicBezTo>
                    <a:cubicBezTo>
                      <a:pt x="186946" y="650550"/>
                      <a:pt x="187220" y="650550"/>
                      <a:pt x="187494" y="650550"/>
                    </a:cubicBezTo>
                    <a:cubicBezTo>
                      <a:pt x="178305" y="650824"/>
                      <a:pt x="168978" y="651921"/>
                      <a:pt x="159514" y="652608"/>
                    </a:cubicBezTo>
                    <a:cubicBezTo>
                      <a:pt x="153204" y="653019"/>
                      <a:pt x="146758" y="653156"/>
                      <a:pt x="140311" y="653156"/>
                    </a:cubicBezTo>
                    <a:cubicBezTo>
                      <a:pt x="135922" y="652608"/>
                      <a:pt x="131807" y="652059"/>
                      <a:pt x="127418" y="651373"/>
                    </a:cubicBezTo>
                    <a:cubicBezTo>
                      <a:pt x="120972" y="649727"/>
                      <a:pt x="114388" y="647807"/>
                      <a:pt x="107942" y="645750"/>
                    </a:cubicBezTo>
                    <a:cubicBezTo>
                      <a:pt x="107804" y="645750"/>
                      <a:pt x="107667" y="645612"/>
                      <a:pt x="107530" y="645612"/>
                    </a:cubicBezTo>
                    <a:cubicBezTo>
                      <a:pt x="108353" y="646709"/>
                      <a:pt x="109176" y="647807"/>
                      <a:pt x="109999" y="648904"/>
                    </a:cubicBezTo>
                    <a:cubicBezTo>
                      <a:pt x="105336" y="652059"/>
                      <a:pt x="100946" y="655350"/>
                      <a:pt x="96420" y="658779"/>
                    </a:cubicBezTo>
                    <a:cubicBezTo>
                      <a:pt x="87916" y="665501"/>
                      <a:pt x="78315" y="672359"/>
                      <a:pt x="71320" y="680999"/>
                    </a:cubicBezTo>
                    <a:cubicBezTo>
                      <a:pt x="66656" y="679079"/>
                      <a:pt x="62267" y="676747"/>
                      <a:pt x="58152" y="673730"/>
                    </a:cubicBezTo>
                    <a:cubicBezTo>
                      <a:pt x="49374" y="667009"/>
                      <a:pt x="43614" y="656722"/>
                      <a:pt x="42516" y="645750"/>
                    </a:cubicBezTo>
                    <a:cubicBezTo>
                      <a:pt x="32641" y="644515"/>
                      <a:pt x="22765" y="641498"/>
                      <a:pt x="14810" y="635599"/>
                    </a:cubicBezTo>
                    <a:cubicBezTo>
                      <a:pt x="8638" y="630799"/>
                      <a:pt x="3563" y="623255"/>
                      <a:pt x="1505" y="615986"/>
                    </a:cubicBezTo>
                    <a:cubicBezTo>
                      <a:pt x="-689" y="608167"/>
                      <a:pt x="-689" y="597880"/>
                      <a:pt x="2877" y="590337"/>
                    </a:cubicBezTo>
                    <a:cubicBezTo>
                      <a:pt x="6443" y="582930"/>
                      <a:pt x="10558" y="576895"/>
                      <a:pt x="16593" y="571271"/>
                    </a:cubicBezTo>
                    <a:cubicBezTo>
                      <a:pt x="23725" y="564688"/>
                      <a:pt x="32504" y="560161"/>
                      <a:pt x="41145" y="555909"/>
                    </a:cubicBezTo>
                    <a:cubicBezTo>
                      <a:pt x="41968" y="555498"/>
                      <a:pt x="42791" y="555087"/>
                      <a:pt x="43614" y="554675"/>
                    </a:cubicBezTo>
                    <a:cubicBezTo>
                      <a:pt x="37990" y="548366"/>
                      <a:pt x="34698" y="540136"/>
                      <a:pt x="32092" y="532318"/>
                    </a:cubicBezTo>
                    <a:cubicBezTo>
                      <a:pt x="26331" y="514625"/>
                      <a:pt x="33189" y="494874"/>
                      <a:pt x="42105" y="479786"/>
                    </a:cubicBezTo>
                    <a:cubicBezTo>
                      <a:pt x="42791" y="478551"/>
                      <a:pt x="43476" y="477454"/>
                      <a:pt x="44299" y="476357"/>
                    </a:cubicBezTo>
                    <a:cubicBezTo>
                      <a:pt x="43888" y="475945"/>
                      <a:pt x="43614" y="475397"/>
                      <a:pt x="43339" y="474848"/>
                    </a:cubicBezTo>
                    <a:cubicBezTo>
                      <a:pt x="38127" y="466070"/>
                      <a:pt x="36070" y="456194"/>
                      <a:pt x="36618" y="446181"/>
                    </a:cubicBezTo>
                    <a:cubicBezTo>
                      <a:pt x="28252" y="441381"/>
                      <a:pt x="20845" y="434934"/>
                      <a:pt x="17004" y="425745"/>
                    </a:cubicBezTo>
                    <a:cubicBezTo>
                      <a:pt x="14398" y="419710"/>
                      <a:pt x="12890" y="411755"/>
                      <a:pt x="13987" y="405308"/>
                    </a:cubicBezTo>
                    <a:cubicBezTo>
                      <a:pt x="14536" y="401742"/>
                      <a:pt x="14947" y="398175"/>
                      <a:pt x="16456" y="395021"/>
                    </a:cubicBezTo>
                    <a:cubicBezTo>
                      <a:pt x="18788" y="389672"/>
                      <a:pt x="21256" y="385557"/>
                      <a:pt x="24411" y="380894"/>
                    </a:cubicBezTo>
                    <a:cubicBezTo>
                      <a:pt x="27429" y="376779"/>
                      <a:pt x="31406" y="373487"/>
                      <a:pt x="35521" y="370469"/>
                    </a:cubicBezTo>
                    <a:cubicBezTo>
                      <a:pt x="32092" y="365943"/>
                      <a:pt x="29486" y="361005"/>
                      <a:pt x="27429" y="355244"/>
                    </a:cubicBezTo>
                    <a:cubicBezTo>
                      <a:pt x="24685" y="347701"/>
                      <a:pt x="23177" y="340020"/>
                      <a:pt x="23862" y="331927"/>
                    </a:cubicBezTo>
                    <a:cubicBezTo>
                      <a:pt x="24823" y="321366"/>
                      <a:pt x="28800" y="312176"/>
                      <a:pt x="34424" y="303398"/>
                    </a:cubicBezTo>
                    <a:cubicBezTo>
                      <a:pt x="41556" y="292288"/>
                      <a:pt x="51157" y="283098"/>
                      <a:pt x="61856" y="275280"/>
                    </a:cubicBezTo>
                    <a:cubicBezTo>
                      <a:pt x="57878" y="272263"/>
                      <a:pt x="54175" y="269108"/>
                      <a:pt x="50609" y="265542"/>
                    </a:cubicBezTo>
                    <a:cubicBezTo>
                      <a:pt x="37167" y="251689"/>
                      <a:pt x="31955" y="232623"/>
                      <a:pt x="34424" y="213832"/>
                    </a:cubicBezTo>
                    <a:cubicBezTo>
                      <a:pt x="36756" y="196825"/>
                      <a:pt x="47317" y="179954"/>
                      <a:pt x="60347" y="168981"/>
                    </a:cubicBezTo>
                    <a:cubicBezTo>
                      <a:pt x="68577" y="161986"/>
                      <a:pt x="78452" y="156637"/>
                      <a:pt x="88739" y="152522"/>
                    </a:cubicBezTo>
                    <a:cubicBezTo>
                      <a:pt x="85996" y="147858"/>
                      <a:pt x="83664" y="143058"/>
                      <a:pt x="82567" y="137983"/>
                    </a:cubicBezTo>
                    <a:cubicBezTo>
                      <a:pt x="80098" y="128656"/>
                      <a:pt x="79824" y="120015"/>
                      <a:pt x="80647" y="110277"/>
                    </a:cubicBezTo>
                    <a:cubicBezTo>
                      <a:pt x="81195" y="103419"/>
                      <a:pt x="82841" y="96835"/>
                      <a:pt x="85310" y="90526"/>
                    </a:cubicBezTo>
                    <a:cubicBezTo>
                      <a:pt x="84076" y="89291"/>
                      <a:pt x="82979" y="88057"/>
                      <a:pt x="82018" y="86823"/>
                    </a:cubicBezTo>
                    <a:cubicBezTo>
                      <a:pt x="73240" y="75849"/>
                      <a:pt x="68439" y="60350"/>
                      <a:pt x="74337" y="46909"/>
                    </a:cubicBezTo>
                    <a:cubicBezTo>
                      <a:pt x="77218" y="40599"/>
                      <a:pt x="80372" y="35662"/>
                      <a:pt x="85036" y="30312"/>
                    </a:cubicBezTo>
                    <a:cubicBezTo>
                      <a:pt x="89151" y="25649"/>
                      <a:pt x="94911" y="22220"/>
                      <a:pt x="100398" y="19340"/>
                    </a:cubicBezTo>
                    <a:cubicBezTo>
                      <a:pt x="111096" y="13716"/>
                      <a:pt x="123166" y="10973"/>
                      <a:pt x="135099" y="8230"/>
                    </a:cubicBezTo>
                    <a:cubicBezTo>
                      <a:pt x="143740" y="6309"/>
                      <a:pt x="152656" y="4527"/>
                      <a:pt x="161571" y="3018"/>
                    </a:cubicBezTo>
                    <a:cubicBezTo>
                      <a:pt x="159514" y="2195"/>
                      <a:pt x="157456" y="1372"/>
                      <a:pt x="155536" y="411"/>
                    </a:cubicBezTo>
                    <a:cubicBezTo>
                      <a:pt x="155262" y="275"/>
                      <a:pt x="154850" y="137"/>
                      <a:pt x="154576" y="0"/>
                    </a:cubicBezTo>
                    <a:cubicBezTo>
                      <a:pt x="158828" y="823"/>
                      <a:pt x="162806" y="2195"/>
                      <a:pt x="166920" y="4115"/>
                    </a:cubicBezTo>
                    <a:cubicBezTo>
                      <a:pt x="192295" y="-411"/>
                      <a:pt x="219727" y="8641"/>
                      <a:pt x="237832" y="26883"/>
                    </a:cubicBezTo>
                    <a:cubicBezTo>
                      <a:pt x="250725" y="40051"/>
                      <a:pt x="259641" y="55824"/>
                      <a:pt x="262247" y="74478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3" name="任意多边形: 形状 342"/>
              <p:cNvSpPr/>
              <p:nvPr/>
            </p:nvSpPr>
            <p:spPr>
              <a:xfrm>
                <a:off x="2311939" y="3624041"/>
                <a:ext cx="786702" cy="602134"/>
              </a:xfrm>
              <a:custGeom>
                <a:avLst/>
                <a:gdLst>
                  <a:gd name="connsiteX0" fmla="*/ 534054 w 786702"/>
                  <a:gd name="connsiteY0" fmla="*/ 131262 h 602134"/>
                  <a:gd name="connsiteX1" fmla="*/ 537209 w 786702"/>
                  <a:gd name="connsiteY1" fmla="*/ 149916 h 602134"/>
                  <a:gd name="connsiteX2" fmla="*/ 539266 w 786702"/>
                  <a:gd name="connsiteY2" fmla="*/ 162397 h 602134"/>
                  <a:gd name="connsiteX3" fmla="*/ 545027 w 786702"/>
                  <a:gd name="connsiteY3" fmla="*/ 190652 h 602134"/>
                  <a:gd name="connsiteX4" fmla="*/ 543518 w 786702"/>
                  <a:gd name="connsiteY4" fmla="*/ 177348 h 602134"/>
                  <a:gd name="connsiteX5" fmla="*/ 541324 w 786702"/>
                  <a:gd name="connsiteY5" fmla="*/ 160340 h 602134"/>
                  <a:gd name="connsiteX6" fmla="*/ 538169 w 786702"/>
                  <a:gd name="connsiteY6" fmla="*/ 140726 h 602134"/>
                  <a:gd name="connsiteX7" fmla="*/ 534054 w 786702"/>
                  <a:gd name="connsiteY7" fmla="*/ 121661 h 602134"/>
                  <a:gd name="connsiteX8" fmla="*/ 530899 w 786702"/>
                  <a:gd name="connsiteY8" fmla="*/ 108356 h 602134"/>
                  <a:gd name="connsiteX9" fmla="*/ 534054 w 786702"/>
                  <a:gd name="connsiteY9" fmla="*/ 131262 h 602134"/>
                  <a:gd name="connsiteX10" fmla="*/ 155767 w 786702"/>
                  <a:gd name="connsiteY10" fmla="*/ 602132 h 602134"/>
                  <a:gd name="connsiteX11" fmla="*/ 145754 w 786702"/>
                  <a:gd name="connsiteY11" fmla="*/ 601721 h 602134"/>
                  <a:gd name="connsiteX12" fmla="*/ 132724 w 786702"/>
                  <a:gd name="connsiteY12" fmla="*/ 600624 h 602134"/>
                  <a:gd name="connsiteX13" fmla="*/ 122711 w 786702"/>
                  <a:gd name="connsiteY13" fmla="*/ 599252 h 602134"/>
                  <a:gd name="connsiteX14" fmla="*/ 108309 w 786702"/>
                  <a:gd name="connsiteY14" fmla="*/ 596097 h 602134"/>
                  <a:gd name="connsiteX15" fmla="*/ 82935 w 786702"/>
                  <a:gd name="connsiteY15" fmla="*/ 587731 h 602134"/>
                  <a:gd name="connsiteX16" fmla="*/ 69082 w 786702"/>
                  <a:gd name="connsiteY16" fmla="*/ 581696 h 602134"/>
                  <a:gd name="connsiteX17" fmla="*/ 57423 w 786702"/>
                  <a:gd name="connsiteY17" fmla="*/ 576346 h 602134"/>
                  <a:gd name="connsiteX18" fmla="*/ 48782 w 786702"/>
                  <a:gd name="connsiteY18" fmla="*/ 571957 h 602134"/>
                  <a:gd name="connsiteX19" fmla="*/ 39729 w 786702"/>
                  <a:gd name="connsiteY19" fmla="*/ 567294 h 602134"/>
                  <a:gd name="connsiteX20" fmla="*/ 28071 w 786702"/>
                  <a:gd name="connsiteY20" fmla="*/ 560847 h 602134"/>
                  <a:gd name="connsiteX21" fmla="*/ 11612 w 786702"/>
                  <a:gd name="connsiteY21" fmla="*/ 551109 h 602134"/>
                  <a:gd name="connsiteX22" fmla="*/ 7771 w 786702"/>
                  <a:gd name="connsiteY22" fmla="*/ 548366 h 602134"/>
                  <a:gd name="connsiteX23" fmla="*/ 3245 w 786702"/>
                  <a:gd name="connsiteY23" fmla="*/ 543839 h 602134"/>
                  <a:gd name="connsiteX24" fmla="*/ 227 w 786702"/>
                  <a:gd name="connsiteY24" fmla="*/ 538079 h 602134"/>
                  <a:gd name="connsiteX25" fmla="*/ 90 w 786702"/>
                  <a:gd name="connsiteY25" fmla="*/ 534101 h 602134"/>
                  <a:gd name="connsiteX26" fmla="*/ 502 w 786702"/>
                  <a:gd name="connsiteY26" fmla="*/ 531358 h 602134"/>
                  <a:gd name="connsiteX27" fmla="*/ 3245 w 786702"/>
                  <a:gd name="connsiteY27" fmla="*/ 526694 h 602134"/>
                  <a:gd name="connsiteX28" fmla="*/ 6674 w 786702"/>
                  <a:gd name="connsiteY28" fmla="*/ 523951 h 602134"/>
                  <a:gd name="connsiteX29" fmla="*/ 10514 w 786702"/>
                  <a:gd name="connsiteY29" fmla="*/ 521894 h 602134"/>
                  <a:gd name="connsiteX30" fmla="*/ 20527 w 786702"/>
                  <a:gd name="connsiteY30" fmla="*/ 518602 h 602134"/>
                  <a:gd name="connsiteX31" fmla="*/ 32871 w 786702"/>
                  <a:gd name="connsiteY31" fmla="*/ 516956 h 602134"/>
                  <a:gd name="connsiteX32" fmla="*/ 47959 w 786702"/>
                  <a:gd name="connsiteY32" fmla="*/ 516682 h 602134"/>
                  <a:gd name="connsiteX33" fmla="*/ 60989 w 786702"/>
                  <a:gd name="connsiteY33" fmla="*/ 517368 h 602134"/>
                  <a:gd name="connsiteX34" fmla="*/ 68396 w 786702"/>
                  <a:gd name="connsiteY34" fmla="*/ 518053 h 602134"/>
                  <a:gd name="connsiteX35" fmla="*/ 75940 w 786702"/>
                  <a:gd name="connsiteY35" fmla="*/ 519013 h 602134"/>
                  <a:gd name="connsiteX36" fmla="*/ 99120 w 786702"/>
                  <a:gd name="connsiteY36" fmla="*/ 522991 h 602134"/>
                  <a:gd name="connsiteX37" fmla="*/ 107624 w 786702"/>
                  <a:gd name="connsiteY37" fmla="*/ 524774 h 602134"/>
                  <a:gd name="connsiteX38" fmla="*/ 112424 w 786702"/>
                  <a:gd name="connsiteY38" fmla="*/ 525871 h 602134"/>
                  <a:gd name="connsiteX39" fmla="*/ 103783 w 786702"/>
                  <a:gd name="connsiteY39" fmla="*/ 519836 h 602134"/>
                  <a:gd name="connsiteX40" fmla="*/ 96925 w 786702"/>
                  <a:gd name="connsiteY40" fmla="*/ 514624 h 602134"/>
                  <a:gd name="connsiteX41" fmla="*/ 86227 w 786702"/>
                  <a:gd name="connsiteY41" fmla="*/ 506532 h 602134"/>
                  <a:gd name="connsiteX42" fmla="*/ 78957 w 786702"/>
                  <a:gd name="connsiteY42" fmla="*/ 500634 h 602134"/>
                  <a:gd name="connsiteX43" fmla="*/ 69493 w 786702"/>
                  <a:gd name="connsiteY43" fmla="*/ 492953 h 602134"/>
                  <a:gd name="connsiteX44" fmla="*/ 59892 w 786702"/>
                  <a:gd name="connsiteY44" fmla="*/ 484723 h 602134"/>
                  <a:gd name="connsiteX45" fmla="*/ 54680 w 786702"/>
                  <a:gd name="connsiteY45" fmla="*/ 479923 h 602134"/>
                  <a:gd name="connsiteX46" fmla="*/ 49742 w 786702"/>
                  <a:gd name="connsiteY46" fmla="*/ 474299 h 602134"/>
                  <a:gd name="connsiteX47" fmla="*/ 45764 w 786702"/>
                  <a:gd name="connsiteY47" fmla="*/ 462092 h 602134"/>
                  <a:gd name="connsiteX48" fmla="*/ 47822 w 786702"/>
                  <a:gd name="connsiteY48" fmla="*/ 457977 h 602134"/>
                  <a:gd name="connsiteX49" fmla="*/ 53034 w 786702"/>
                  <a:gd name="connsiteY49" fmla="*/ 455783 h 602134"/>
                  <a:gd name="connsiteX50" fmla="*/ 57423 w 786702"/>
                  <a:gd name="connsiteY50" fmla="*/ 455783 h 602134"/>
                  <a:gd name="connsiteX51" fmla="*/ 62361 w 786702"/>
                  <a:gd name="connsiteY51" fmla="*/ 456194 h 602134"/>
                  <a:gd name="connsiteX52" fmla="*/ 67984 w 786702"/>
                  <a:gd name="connsiteY52" fmla="*/ 457429 h 602134"/>
                  <a:gd name="connsiteX53" fmla="*/ 75391 w 786702"/>
                  <a:gd name="connsiteY53" fmla="*/ 459623 h 602134"/>
                  <a:gd name="connsiteX54" fmla="*/ 95279 w 786702"/>
                  <a:gd name="connsiteY54" fmla="*/ 466755 h 602134"/>
                  <a:gd name="connsiteX55" fmla="*/ 116127 w 786702"/>
                  <a:gd name="connsiteY55" fmla="*/ 475534 h 602134"/>
                  <a:gd name="connsiteX56" fmla="*/ 130118 w 786702"/>
                  <a:gd name="connsiteY56" fmla="*/ 481980 h 602134"/>
                  <a:gd name="connsiteX57" fmla="*/ 128472 w 786702"/>
                  <a:gd name="connsiteY57" fmla="*/ 480471 h 602134"/>
                  <a:gd name="connsiteX58" fmla="*/ 113933 w 786702"/>
                  <a:gd name="connsiteY58" fmla="*/ 467853 h 602134"/>
                  <a:gd name="connsiteX59" fmla="*/ 95553 w 786702"/>
                  <a:gd name="connsiteY59" fmla="*/ 450845 h 602134"/>
                  <a:gd name="connsiteX60" fmla="*/ 88421 w 786702"/>
                  <a:gd name="connsiteY60" fmla="*/ 443850 h 602134"/>
                  <a:gd name="connsiteX61" fmla="*/ 78683 w 786702"/>
                  <a:gd name="connsiteY61" fmla="*/ 434249 h 602134"/>
                  <a:gd name="connsiteX62" fmla="*/ 72236 w 786702"/>
                  <a:gd name="connsiteY62" fmla="*/ 427802 h 602134"/>
                  <a:gd name="connsiteX63" fmla="*/ 61812 w 786702"/>
                  <a:gd name="connsiteY63" fmla="*/ 416966 h 602134"/>
                  <a:gd name="connsiteX64" fmla="*/ 53308 w 786702"/>
                  <a:gd name="connsiteY64" fmla="*/ 407502 h 602134"/>
                  <a:gd name="connsiteX65" fmla="*/ 49056 w 786702"/>
                  <a:gd name="connsiteY65" fmla="*/ 401879 h 602134"/>
                  <a:gd name="connsiteX66" fmla="*/ 46450 w 786702"/>
                  <a:gd name="connsiteY66" fmla="*/ 397490 h 602134"/>
                  <a:gd name="connsiteX67" fmla="*/ 45079 w 786702"/>
                  <a:gd name="connsiteY67" fmla="*/ 394335 h 602134"/>
                  <a:gd name="connsiteX68" fmla="*/ 44118 w 786702"/>
                  <a:gd name="connsiteY68" fmla="*/ 389534 h 602134"/>
                  <a:gd name="connsiteX69" fmla="*/ 45764 w 786702"/>
                  <a:gd name="connsiteY69" fmla="*/ 383362 h 602134"/>
                  <a:gd name="connsiteX70" fmla="*/ 52211 w 786702"/>
                  <a:gd name="connsiteY70" fmla="*/ 377739 h 602134"/>
                  <a:gd name="connsiteX71" fmla="*/ 59206 w 786702"/>
                  <a:gd name="connsiteY71" fmla="*/ 376367 h 602134"/>
                  <a:gd name="connsiteX72" fmla="*/ 68533 w 786702"/>
                  <a:gd name="connsiteY72" fmla="*/ 376367 h 602134"/>
                  <a:gd name="connsiteX73" fmla="*/ 110092 w 786702"/>
                  <a:gd name="connsiteY73" fmla="*/ 387203 h 602134"/>
                  <a:gd name="connsiteX74" fmla="*/ 165094 w 786702"/>
                  <a:gd name="connsiteY74" fmla="*/ 415320 h 602134"/>
                  <a:gd name="connsiteX75" fmla="*/ 179633 w 786702"/>
                  <a:gd name="connsiteY75" fmla="*/ 423962 h 602134"/>
                  <a:gd name="connsiteX76" fmla="*/ 192251 w 786702"/>
                  <a:gd name="connsiteY76" fmla="*/ 431643 h 602134"/>
                  <a:gd name="connsiteX77" fmla="*/ 195817 w 786702"/>
                  <a:gd name="connsiteY77" fmla="*/ 433837 h 602134"/>
                  <a:gd name="connsiteX78" fmla="*/ 183336 w 786702"/>
                  <a:gd name="connsiteY78" fmla="*/ 418338 h 602134"/>
                  <a:gd name="connsiteX79" fmla="*/ 152063 w 786702"/>
                  <a:gd name="connsiteY79" fmla="*/ 380756 h 602134"/>
                  <a:gd name="connsiteX80" fmla="*/ 125866 w 786702"/>
                  <a:gd name="connsiteY80" fmla="*/ 349209 h 602134"/>
                  <a:gd name="connsiteX81" fmla="*/ 117499 w 786702"/>
                  <a:gd name="connsiteY81" fmla="*/ 338648 h 602134"/>
                  <a:gd name="connsiteX82" fmla="*/ 112698 w 786702"/>
                  <a:gd name="connsiteY82" fmla="*/ 332476 h 602134"/>
                  <a:gd name="connsiteX83" fmla="*/ 109681 w 786702"/>
                  <a:gd name="connsiteY83" fmla="*/ 328224 h 602134"/>
                  <a:gd name="connsiteX84" fmla="*/ 105429 w 786702"/>
                  <a:gd name="connsiteY84" fmla="*/ 320680 h 602134"/>
                  <a:gd name="connsiteX85" fmla="*/ 103509 w 786702"/>
                  <a:gd name="connsiteY85" fmla="*/ 316291 h 602134"/>
                  <a:gd name="connsiteX86" fmla="*/ 102686 w 786702"/>
                  <a:gd name="connsiteY86" fmla="*/ 313136 h 602134"/>
                  <a:gd name="connsiteX87" fmla="*/ 102411 w 786702"/>
                  <a:gd name="connsiteY87" fmla="*/ 309844 h 602134"/>
                  <a:gd name="connsiteX88" fmla="*/ 103097 w 786702"/>
                  <a:gd name="connsiteY88" fmla="*/ 305867 h 602134"/>
                  <a:gd name="connsiteX89" fmla="*/ 106252 w 786702"/>
                  <a:gd name="connsiteY89" fmla="*/ 299969 h 602134"/>
                  <a:gd name="connsiteX90" fmla="*/ 111601 w 786702"/>
                  <a:gd name="connsiteY90" fmla="*/ 296814 h 602134"/>
                  <a:gd name="connsiteX91" fmla="*/ 115716 w 786702"/>
                  <a:gd name="connsiteY91" fmla="*/ 296128 h 602134"/>
                  <a:gd name="connsiteX92" fmla="*/ 119968 w 786702"/>
                  <a:gd name="connsiteY92" fmla="*/ 295991 h 602134"/>
                  <a:gd name="connsiteX93" fmla="*/ 130666 w 786702"/>
                  <a:gd name="connsiteY93" fmla="*/ 297912 h 602134"/>
                  <a:gd name="connsiteX94" fmla="*/ 142736 w 786702"/>
                  <a:gd name="connsiteY94" fmla="*/ 302163 h 602134"/>
                  <a:gd name="connsiteX95" fmla="*/ 156452 w 786702"/>
                  <a:gd name="connsiteY95" fmla="*/ 308610 h 602134"/>
                  <a:gd name="connsiteX96" fmla="*/ 180593 w 786702"/>
                  <a:gd name="connsiteY96" fmla="*/ 321640 h 602134"/>
                  <a:gd name="connsiteX97" fmla="*/ 197052 w 786702"/>
                  <a:gd name="connsiteY97" fmla="*/ 331104 h 602134"/>
                  <a:gd name="connsiteX98" fmla="*/ 214471 w 786702"/>
                  <a:gd name="connsiteY98" fmla="*/ 341391 h 602134"/>
                  <a:gd name="connsiteX99" fmla="*/ 252602 w 786702"/>
                  <a:gd name="connsiteY99" fmla="*/ 365120 h 602134"/>
                  <a:gd name="connsiteX100" fmla="*/ 291007 w 786702"/>
                  <a:gd name="connsiteY100" fmla="*/ 391043 h 602134"/>
                  <a:gd name="connsiteX101" fmla="*/ 294710 w 786702"/>
                  <a:gd name="connsiteY101" fmla="*/ 393649 h 602134"/>
                  <a:gd name="connsiteX102" fmla="*/ 293613 w 786702"/>
                  <a:gd name="connsiteY102" fmla="*/ 391455 h 602134"/>
                  <a:gd name="connsiteX103" fmla="*/ 277565 w 786702"/>
                  <a:gd name="connsiteY103" fmla="*/ 363337 h 602134"/>
                  <a:gd name="connsiteX104" fmla="*/ 268238 w 786702"/>
                  <a:gd name="connsiteY104" fmla="*/ 347975 h 602134"/>
                  <a:gd name="connsiteX105" fmla="*/ 242452 w 786702"/>
                  <a:gd name="connsiteY105" fmla="*/ 307650 h 602134"/>
                  <a:gd name="connsiteX106" fmla="*/ 231616 w 786702"/>
                  <a:gd name="connsiteY106" fmla="*/ 290779 h 602134"/>
                  <a:gd name="connsiteX107" fmla="*/ 217763 w 786702"/>
                  <a:gd name="connsiteY107" fmla="*/ 268559 h 602134"/>
                  <a:gd name="connsiteX108" fmla="*/ 206653 w 786702"/>
                  <a:gd name="connsiteY108" fmla="*/ 249906 h 602134"/>
                  <a:gd name="connsiteX109" fmla="*/ 201715 w 786702"/>
                  <a:gd name="connsiteY109" fmla="*/ 241264 h 602134"/>
                  <a:gd name="connsiteX110" fmla="*/ 196229 w 786702"/>
                  <a:gd name="connsiteY110" fmla="*/ 230566 h 602134"/>
                  <a:gd name="connsiteX111" fmla="*/ 193074 w 786702"/>
                  <a:gd name="connsiteY111" fmla="*/ 221239 h 602134"/>
                  <a:gd name="connsiteX112" fmla="*/ 193211 w 786702"/>
                  <a:gd name="connsiteY112" fmla="*/ 211912 h 602134"/>
                  <a:gd name="connsiteX113" fmla="*/ 199246 w 786702"/>
                  <a:gd name="connsiteY113" fmla="*/ 205329 h 602134"/>
                  <a:gd name="connsiteX114" fmla="*/ 205693 w 786702"/>
                  <a:gd name="connsiteY114" fmla="*/ 203545 h 602134"/>
                  <a:gd name="connsiteX115" fmla="*/ 213648 w 786702"/>
                  <a:gd name="connsiteY115" fmla="*/ 204094 h 602134"/>
                  <a:gd name="connsiteX116" fmla="*/ 253973 w 786702"/>
                  <a:gd name="connsiteY116" fmla="*/ 224257 h 602134"/>
                  <a:gd name="connsiteX117" fmla="*/ 290595 w 786702"/>
                  <a:gd name="connsiteY117" fmla="*/ 257038 h 602134"/>
                  <a:gd name="connsiteX118" fmla="*/ 309112 w 786702"/>
                  <a:gd name="connsiteY118" fmla="*/ 277749 h 602134"/>
                  <a:gd name="connsiteX119" fmla="*/ 324611 w 786702"/>
                  <a:gd name="connsiteY119" fmla="*/ 296403 h 602134"/>
                  <a:gd name="connsiteX120" fmla="*/ 305683 w 786702"/>
                  <a:gd name="connsiteY120" fmla="*/ 251963 h 602134"/>
                  <a:gd name="connsiteX121" fmla="*/ 289909 w 786702"/>
                  <a:gd name="connsiteY121" fmla="*/ 213284 h 602134"/>
                  <a:gd name="connsiteX122" fmla="*/ 285794 w 786702"/>
                  <a:gd name="connsiteY122" fmla="*/ 202585 h 602134"/>
                  <a:gd name="connsiteX123" fmla="*/ 277839 w 786702"/>
                  <a:gd name="connsiteY123" fmla="*/ 175702 h 602134"/>
                  <a:gd name="connsiteX124" fmla="*/ 277839 w 786702"/>
                  <a:gd name="connsiteY124" fmla="*/ 166787 h 602134"/>
                  <a:gd name="connsiteX125" fmla="*/ 280445 w 786702"/>
                  <a:gd name="connsiteY125" fmla="*/ 161712 h 602134"/>
                  <a:gd name="connsiteX126" fmla="*/ 285246 w 786702"/>
                  <a:gd name="connsiteY126" fmla="*/ 158420 h 602134"/>
                  <a:gd name="connsiteX127" fmla="*/ 287989 w 786702"/>
                  <a:gd name="connsiteY127" fmla="*/ 157734 h 602134"/>
                  <a:gd name="connsiteX128" fmla="*/ 291555 w 786702"/>
                  <a:gd name="connsiteY128" fmla="*/ 158008 h 602134"/>
                  <a:gd name="connsiteX129" fmla="*/ 293887 w 786702"/>
                  <a:gd name="connsiteY129" fmla="*/ 158694 h 602134"/>
                  <a:gd name="connsiteX130" fmla="*/ 297727 w 786702"/>
                  <a:gd name="connsiteY130" fmla="*/ 160752 h 602134"/>
                  <a:gd name="connsiteX131" fmla="*/ 306643 w 786702"/>
                  <a:gd name="connsiteY131" fmla="*/ 167061 h 602134"/>
                  <a:gd name="connsiteX132" fmla="*/ 313501 w 786702"/>
                  <a:gd name="connsiteY132" fmla="*/ 173507 h 602134"/>
                  <a:gd name="connsiteX133" fmla="*/ 323376 w 786702"/>
                  <a:gd name="connsiteY133" fmla="*/ 183520 h 602134"/>
                  <a:gd name="connsiteX134" fmla="*/ 341070 w 786702"/>
                  <a:gd name="connsiteY134" fmla="*/ 203957 h 602134"/>
                  <a:gd name="connsiteX135" fmla="*/ 345185 w 786702"/>
                  <a:gd name="connsiteY135" fmla="*/ 208895 h 602134"/>
                  <a:gd name="connsiteX136" fmla="*/ 352729 w 786702"/>
                  <a:gd name="connsiteY136" fmla="*/ 218907 h 602134"/>
                  <a:gd name="connsiteX137" fmla="*/ 352866 w 786702"/>
                  <a:gd name="connsiteY137" fmla="*/ 219182 h 602134"/>
                  <a:gd name="connsiteX138" fmla="*/ 350808 w 786702"/>
                  <a:gd name="connsiteY138" fmla="*/ 213009 h 602134"/>
                  <a:gd name="connsiteX139" fmla="*/ 342990 w 786702"/>
                  <a:gd name="connsiteY139" fmla="*/ 189829 h 602134"/>
                  <a:gd name="connsiteX140" fmla="*/ 340384 w 786702"/>
                  <a:gd name="connsiteY140" fmla="*/ 181463 h 602134"/>
                  <a:gd name="connsiteX141" fmla="*/ 335721 w 786702"/>
                  <a:gd name="connsiteY141" fmla="*/ 166101 h 602134"/>
                  <a:gd name="connsiteX142" fmla="*/ 330097 w 786702"/>
                  <a:gd name="connsiteY142" fmla="*/ 146213 h 602134"/>
                  <a:gd name="connsiteX143" fmla="*/ 326668 w 786702"/>
                  <a:gd name="connsiteY143" fmla="*/ 132908 h 602134"/>
                  <a:gd name="connsiteX144" fmla="*/ 324336 w 786702"/>
                  <a:gd name="connsiteY144" fmla="*/ 120015 h 602134"/>
                  <a:gd name="connsiteX145" fmla="*/ 323925 w 786702"/>
                  <a:gd name="connsiteY145" fmla="*/ 114529 h 602134"/>
                  <a:gd name="connsiteX146" fmla="*/ 324611 w 786702"/>
                  <a:gd name="connsiteY146" fmla="*/ 106848 h 602134"/>
                  <a:gd name="connsiteX147" fmla="*/ 329548 w 786702"/>
                  <a:gd name="connsiteY147" fmla="*/ 96149 h 602134"/>
                  <a:gd name="connsiteX148" fmla="*/ 339698 w 786702"/>
                  <a:gd name="connsiteY148" fmla="*/ 90251 h 602134"/>
                  <a:gd name="connsiteX149" fmla="*/ 355060 w 786702"/>
                  <a:gd name="connsiteY149" fmla="*/ 91623 h 602134"/>
                  <a:gd name="connsiteX150" fmla="*/ 370559 w 786702"/>
                  <a:gd name="connsiteY150" fmla="*/ 100264 h 602134"/>
                  <a:gd name="connsiteX151" fmla="*/ 386333 w 786702"/>
                  <a:gd name="connsiteY151" fmla="*/ 114803 h 602134"/>
                  <a:gd name="connsiteX152" fmla="*/ 400186 w 786702"/>
                  <a:gd name="connsiteY152" fmla="*/ 132497 h 602134"/>
                  <a:gd name="connsiteX153" fmla="*/ 409101 w 786702"/>
                  <a:gd name="connsiteY153" fmla="*/ 146487 h 602134"/>
                  <a:gd name="connsiteX154" fmla="*/ 401420 w 786702"/>
                  <a:gd name="connsiteY154" fmla="*/ 117409 h 602134"/>
                  <a:gd name="connsiteX155" fmla="*/ 390173 w 786702"/>
                  <a:gd name="connsiteY155" fmla="*/ 72420 h 602134"/>
                  <a:gd name="connsiteX156" fmla="*/ 388390 w 786702"/>
                  <a:gd name="connsiteY156" fmla="*/ 64740 h 602134"/>
                  <a:gd name="connsiteX157" fmla="*/ 386196 w 786702"/>
                  <a:gd name="connsiteY157" fmla="*/ 54315 h 602134"/>
                  <a:gd name="connsiteX158" fmla="*/ 384824 w 786702"/>
                  <a:gd name="connsiteY158" fmla="*/ 42794 h 602134"/>
                  <a:gd name="connsiteX159" fmla="*/ 386470 w 786702"/>
                  <a:gd name="connsiteY159" fmla="*/ 29627 h 602134"/>
                  <a:gd name="connsiteX160" fmla="*/ 389350 w 786702"/>
                  <a:gd name="connsiteY160" fmla="*/ 24414 h 602134"/>
                  <a:gd name="connsiteX161" fmla="*/ 393465 w 786702"/>
                  <a:gd name="connsiteY161" fmla="*/ 21397 h 602134"/>
                  <a:gd name="connsiteX162" fmla="*/ 398128 w 786702"/>
                  <a:gd name="connsiteY162" fmla="*/ 20437 h 602134"/>
                  <a:gd name="connsiteX163" fmla="*/ 403615 w 786702"/>
                  <a:gd name="connsiteY163" fmla="*/ 20848 h 602134"/>
                  <a:gd name="connsiteX164" fmla="*/ 405947 w 786702"/>
                  <a:gd name="connsiteY164" fmla="*/ 21671 h 602134"/>
                  <a:gd name="connsiteX165" fmla="*/ 409787 w 786702"/>
                  <a:gd name="connsiteY165" fmla="*/ 23866 h 602134"/>
                  <a:gd name="connsiteX166" fmla="*/ 415411 w 786702"/>
                  <a:gd name="connsiteY166" fmla="*/ 28529 h 602134"/>
                  <a:gd name="connsiteX167" fmla="*/ 427069 w 786702"/>
                  <a:gd name="connsiteY167" fmla="*/ 41971 h 602134"/>
                  <a:gd name="connsiteX168" fmla="*/ 439139 w 786702"/>
                  <a:gd name="connsiteY168" fmla="*/ 60762 h 602134"/>
                  <a:gd name="connsiteX169" fmla="*/ 445723 w 786702"/>
                  <a:gd name="connsiteY169" fmla="*/ 72969 h 602134"/>
                  <a:gd name="connsiteX170" fmla="*/ 443666 w 786702"/>
                  <a:gd name="connsiteY170" fmla="*/ 58430 h 602134"/>
                  <a:gd name="connsiteX171" fmla="*/ 442568 w 786702"/>
                  <a:gd name="connsiteY171" fmla="*/ 45811 h 602134"/>
                  <a:gd name="connsiteX172" fmla="*/ 442431 w 786702"/>
                  <a:gd name="connsiteY172" fmla="*/ 38953 h 602134"/>
                  <a:gd name="connsiteX173" fmla="*/ 443254 w 786702"/>
                  <a:gd name="connsiteY173" fmla="*/ 31272 h 602134"/>
                  <a:gd name="connsiteX174" fmla="*/ 446409 w 786702"/>
                  <a:gd name="connsiteY174" fmla="*/ 21123 h 602134"/>
                  <a:gd name="connsiteX175" fmla="*/ 451347 w 786702"/>
                  <a:gd name="connsiteY175" fmla="*/ 14402 h 602134"/>
                  <a:gd name="connsiteX176" fmla="*/ 467531 w 786702"/>
                  <a:gd name="connsiteY176" fmla="*/ 7407 h 602134"/>
                  <a:gd name="connsiteX177" fmla="*/ 472195 w 786702"/>
                  <a:gd name="connsiteY177" fmla="*/ 7544 h 602134"/>
                  <a:gd name="connsiteX178" fmla="*/ 476858 w 786702"/>
                  <a:gd name="connsiteY178" fmla="*/ 8367 h 602134"/>
                  <a:gd name="connsiteX179" fmla="*/ 486597 w 786702"/>
                  <a:gd name="connsiteY179" fmla="*/ 12619 h 602134"/>
                  <a:gd name="connsiteX180" fmla="*/ 504976 w 786702"/>
                  <a:gd name="connsiteY180" fmla="*/ 28255 h 602134"/>
                  <a:gd name="connsiteX181" fmla="*/ 515400 w 786702"/>
                  <a:gd name="connsiteY181" fmla="*/ 42108 h 602134"/>
                  <a:gd name="connsiteX182" fmla="*/ 517046 w 786702"/>
                  <a:gd name="connsiteY182" fmla="*/ 36210 h 602134"/>
                  <a:gd name="connsiteX183" fmla="*/ 521847 w 786702"/>
                  <a:gd name="connsiteY183" fmla="*/ 27569 h 602134"/>
                  <a:gd name="connsiteX184" fmla="*/ 534603 w 786702"/>
                  <a:gd name="connsiteY184" fmla="*/ 20574 h 602134"/>
                  <a:gd name="connsiteX185" fmla="*/ 539129 w 786702"/>
                  <a:gd name="connsiteY185" fmla="*/ 20848 h 602134"/>
                  <a:gd name="connsiteX186" fmla="*/ 543655 w 786702"/>
                  <a:gd name="connsiteY186" fmla="*/ 21946 h 602134"/>
                  <a:gd name="connsiteX187" fmla="*/ 553119 w 786702"/>
                  <a:gd name="connsiteY187" fmla="*/ 27158 h 602134"/>
                  <a:gd name="connsiteX188" fmla="*/ 558880 w 786702"/>
                  <a:gd name="connsiteY188" fmla="*/ 32507 h 602134"/>
                  <a:gd name="connsiteX189" fmla="*/ 563955 w 786702"/>
                  <a:gd name="connsiteY189" fmla="*/ 38268 h 602134"/>
                  <a:gd name="connsiteX190" fmla="*/ 574928 w 786702"/>
                  <a:gd name="connsiteY190" fmla="*/ 54727 h 602134"/>
                  <a:gd name="connsiteX191" fmla="*/ 582883 w 786702"/>
                  <a:gd name="connsiteY191" fmla="*/ 70637 h 602134"/>
                  <a:gd name="connsiteX192" fmla="*/ 582883 w 786702"/>
                  <a:gd name="connsiteY192" fmla="*/ 68854 h 602134"/>
                  <a:gd name="connsiteX193" fmla="*/ 583294 w 786702"/>
                  <a:gd name="connsiteY193" fmla="*/ 56098 h 602134"/>
                  <a:gd name="connsiteX194" fmla="*/ 585626 w 786702"/>
                  <a:gd name="connsiteY194" fmla="*/ 44440 h 602134"/>
                  <a:gd name="connsiteX195" fmla="*/ 589604 w 786702"/>
                  <a:gd name="connsiteY195" fmla="*/ 36073 h 602134"/>
                  <a:gd name="connsiteX196" fmla="*/ 596188 w 786702"/>
                  <a:gd name="connsiteY196" fmla="*/ 30038 h 602134"/>
                  <a:gd name="connsiteX197" fmla="*/ 604006 w 786702"/>
                  <a:gd name="connsiteY197" fmla="*/ 27432 h 602134"/>
                  <a:gd name="connsiteX198" fmla="*/ 607572 w 786702"/>
                  <a:gd name="connsiteY198" fmla="*/ 27569 h 602134"/>
                  <a:gd name="connsiteX199" fmla="*/ 611001 w 786702"/>
                  <a:gd name="connsiteY199" fmla="*/ 28392 h 602134"/>
                  <a:gd name="connsiteX200" fmla="*/ 619642 w 786702"/>
                  <a:gd name="connsiteY200" fmla="*/ 32781 h 602134"/>
                  <a:gd name="connsiteX201" fmla="*/ 623757 w 786702"/>
                  <a:gd name="connsiteY201" fmla="*/ 36073 h 602134"/>
                  <a:gd name="connsiteX202" fmla="*/ 628832 w 786702"/>
                  <a:gd name="connsiteY202" fmla="*/ 41697 h 602134"/>
                  <a:gd name="connsiteX203" fmla="*/ 638433 w 786702"/>
                  <a:gd name="connsiteY203" fmla="*/ 56510 h 602134"/>
                  <a:gd name="connsiteX204" fmla="*/ 645839 w 786702"/>
                  <a:gd name="connsiteY204" fmla="*/ 73381 h 602134"/>
                  <a:gd name="connsiteX205" fmla="*/ 651600 w 786702"/>
                  <a:gd name="connsiteY205" fmla="*/ 91486 h 602134"/>
                  <a:gd name="connsiteX206" fmla="*/ 654206 w 786702"/>
                  <a:gd name="connsiteY206" fmla="*/ 101773 h 602134"/>
                  <a:gd name="connsiteX207" fmla="*/ 655715 w 786702"/>
                  <a:gd name="connsiteY207" fmla="*/ 107945 h 602134"/>
                  <a:gd name="connsiteX208" fmla="*/ 656126 w 786702"/>
                  <a:gd name="connsiteY208" fmla="*/ 91897 h 602134"/>
                  <a:gd name="connsiteX209" fmla="*/ 656538 w 786702"/>
                  <a:gd name="connsiteY209" fmla="*/ 77770 h 602134"/>
                  <a:gd name="connsiteX210" fmla="*/ 657910 w 786702"/>
                  <a:gd name="connsiteY210" fmla="*/ 56647 h 602134"/>
                  <a:gd name="connsiteX211" fmla="*/ 657910 w 786702"/>
                  <a:gd name="connsiteY211" fmla="*/ 56373 h 602134"/>
                  <a:gd name="connsiteX212" fmla="*/ 657910 w 786702"/>
                  <a:gd name="connsiteY212" fmla="*/ 56373 h 602134"/>
                  <a:gd name="connsiteX213" fmla="*/ 657910 w 786702"/>
                  <a:gd name="connsiteY213" fmla="*/ 56236 h 602134"/>
                  <a:gd name="connsiteX214" fmla="*/ 657910 w 786702"/>
                  <a:gd name="connsiteY214" fmla="*/ 55550 h 602134"/>
                  <a:gd name="connsiteX215" fmla="*/ 657910 w 786702"/>
                  <a:gd name="connsiteY215" fmla="*/ 55687 h 602134"/>
                  <a:gd name="connsiteX216" fmla="*/ 659693 w 786702"/>
                  <a:gd name="connsiteY216" fmla="*/ 39502 h 602134"/>
                  <a:gd name="connsiteX217" fmla="*/ 661476 w 786702"/>
                  <a:gd name="connsiteY217" fmla="*/ 29764 h 602134"/>
                  <a:gd name="connsiteX218" fmla="*/ 663807 w 786702"/>
                  <a:gd name="connsiteY218" fmla="*/ 21123 h 602134"/>
                  <a:gd name="connsiteX219" fmla="*/ 666825 w 786702"/>
                  <a:gd name="connsiteY219" fmla="*/ 13853 h 602134"/>
                  <a:gd name="connsiteX220" fmla="*/ 670940 w 786702"/>
                  <a:gd name="connsiteY220" fmla="*/ 7681 h 602134"/>
                  <a:gd name="connsiteX221" fmla="*/ 675740 w 786702"/>
                  <a:gd name="connsiteY221" fmla="*/ 3292 h 602134"/>
                  <a:gd name="connsiteX222" fmla="*/ 678072 w 786702"/>
                  <a:gd name="connsiteY222" fmla="*/ 1920 h 602134"/>
                  <a:gd name="connsiteX223" fmla="*/ 682324 w 786702"/>
                  <a:gd name="connsiteY223" fmla="*/ 411 h 602134"/>
                  <a:gd name="connsiteX224" fmla="*/ 687810 w 786702"/>
                  <a:gd name="connsiteY224" fmla="*/ 0 h 602134"/>
                  <a:gd name="connsiteX225" fmla="*/ 693983 w 786702"/>
                  <a:gd name="connsiteY225" fmla="*/ 1097 h 602134"/>
                  <a:gd name="connsiteX226" fmla="*/ 699058 w 786702"/>
                  <a:gd name="connsiteY226" fmla="*/ 3703 h 602134"/>
                  <a:gd name="connsiteX227" fmla="*/ 706190 w 786702"/>
                  <a:gd name="connsiteY227" fmla="*/ 9876 h 602134"/>
                  <a:gd name="connsiteX228" fmla="*/ 715654 w 786702"/>
                  <a:gd name="connsiteY228" fmla="*/ 23454 h 602134"/>
                  <a:gd name="connsiteX229" fmla="*/ 724706 w 786702"/>
                  <a:gd name="connsiteY229" fmla="*/ 43891 h 602134"/>
                  <a:gd name="connsiteX230" fmla="*/ 737462 w 786702"/>
                  <a:gd name="connsiteY230" fmla="*/ 102596 h 602134"/>
                  <a:gd name="connsiteX231" fmla="*/ 738560 w 786702"/>
                  <a:gd name="connsiteY231" fmla="*/ 110688 h 602134"/>
                  <a:gd name="connsiteX232" fmla="*/ 739520 w 786702"/>
                  <a:gd name="connsiteY232" fmla="*/ 103007 h 602134"/>
                  <a:gd name="connsiteX233" fmla="*/ 742263 w 786702"/>
                  <a:gd name="connsiteY233" fmla="*/ 81885 h 602134"/>
                  <a:gd name="connsiteX234" fmla="*/ 745418 w 786702"/>
                  <a:gd name="connsiteY234" fmla="*/ 59802 h 602134"/>
                  <a:gd name="connsiteX235" fmla="*/ 747201 w 786702"/>
                  <a:gd name="connsiteY235" fmla="*/ 48966 h 602134"/>
                  <a:gd name="connsiteX236" fmla="*/ 749532 w 786702"/>
                  <a:gd name="connsiteY236" fmla="*/ 36485 h 602134"/>
                  <a:gd name="connsiteX237" fmla="*/ 753784 w 786702"/>
                  <a:gd name="connsiteY237" fmla="*/ 22631 h 602134"/>
                  <a:gd name="connsiteX238" fmla="*/ 762974 w 786702"/>
                  <a:gd name="connsiteY238" fmla="*/ 12207 h 602134"/>
                  <a:gd name="connsiteX239" fmla="*/ 769283 w 786702"/>
                  <a:gd name="connsiteY239" fmla="*/ 12344 h 602134"/>
                  <a:gd name="connsiteX240" fmla="*/ 772301 w 786702"/>
                  <a:gd name="connsiteY240" fmla="*/ 13579 h 602134"/>
                  <a:gd name="connsiteX241" fmla="*/ 774221 w 786702"/>
                  <a:gd name="connsiteY241" fmla="*/ 14813 h 602134"/>
                  <a:gd name="connsiteX242" fmla="*/ 776004 w 786702"/>
                  <a:gd name="connsiteY242" fmla="*/ 16596 h 602134"/>
                  <a:gd name="connsiteX243" fmla="*/ 779982 w 786702"/>
                  <a:gd name="connsiteY243" fmla="*/ 24003 h 602134"/>
                  <a:gd name="connsiteX244" fmla="*/ 782862 w 786702"/>
                  <a:gd name="connsiteY244" fmla="*/ 34153 h 602134"/>
                  <a:gd name="connsiteX245" fmla="*/ 786154 w 786702"/>
                  <a:gd name="connsiteY245" fmla="*/ 64191 h 602134"/>
                  <a:gd name="connsiteX246" fmla="*/ 786428 w 786702"/>
                  <a:gd name="connsiteY246" fmla="*/ 76261 h 602134"/>
                  <a:gd name="connsiteX247" fmla="*/ 786703 w 786702"/>
                  <a:gd name="connsiteY247" fmla="*/ 85862 h 602134"/>
                  <a:gd name="connsiteX248" fmla="*/ 786566 w 786702"/>
                  <a:gd name="connsiteY248" fmla="*/ 110688 h 602134"/>
                  <a:gd name="connsiteX249" fmla="*/ 786017 w 786702"/>
                  <a:gd name="connsiteY249" fmla="*/ 144704 h 602134"/>
                  <a:gd name="connsiteX250" fmla="*/ 779845 w 786702"/>
                  <a:gd name="connsiteY250" fmla="*/ 150876 h 602134"/>
                  <a:gd name="connsiteX251" fmla="*/ 773673 w 786702"/>
                  <a:gd name="connsiteY251" fmla="*/ 144704 h 602134"/>
                  <a:gd name="connsiteX252" fmla="*/ 773673 w 786702"/>
                  <a:gd name="connsiteY252" fmla="*/ 101224 h 602134"/>
                  <a:gd name="connsiteX253" fmla="*/ 772712 w 786702"/>
                  <a:gd name="connsiteY253" fmla="*/ 54453 h 602134"/>
                  <a:gd name="connsiteX254" fmla="*/ 772712 w 786702"/>
                  <a:gd name="connsiteY254" fmla="*/ 54727 h 602134"/>
                  <a:gd name="connsiteX255" fmla="*/ 770106 w 786702"/>
                  <a:gd name="connsiteY255" fmla="*/ 35799 h 602134"/>
                  <a:gd name="connsiteX256" fmla="*/ 770244 w 786702"/>
                  <a:gd name="connsiteY256" fmla="*/ 36622 h 602134"/>
                  <a:gd name="connsiteX257" fmla="*/ 767775 w 786702"/>
                  <a:gd name="connsiteY257" fmla="*/ 27981 h 602134"/>
                  <a:gd name="connsiteX258" fmla="*/ 768049 w 786702"/>
                  <a:gd name="connsiteY258" fmla="*/ 28804 h 602134"/>
                  <a:gd name="connsiteX259" fmla="*/ 766815 w 786702"/>
                  <a:gd name="connsiteY259" fmla="*/ 25786 h 602134"/>
                  <a:gd name="connsiteX260" fmla="*/ 765306 w 786702"/>
                  <a:gd name="connsiteY260" fmla="*/ 29215 h 602134"/>
                  <a:gd name="connsiteX261" fmla="*/ 762700 w 786702"/>
                  <a:gd name="connsiteY261" fmla="*/ 40051 h 602134"/>
                  <a:gd name="connsiteX262" fmla="*/ 762837 w 786702"/>
                  <a:gd name="connsiteY262" fmla="*/ 39091 h 602134"/>
                  <a:gd name="connsiteX263" fmla="*/ 758036 w 786702"/>
                  <a:gd name="connsiteY263" fmla="*/ 68580 h 602134"/>
                  <a:gd name="connsiteX264" fmla="*/ 754882 w 786702"/>
                  <a:gd name="connsiteY264" fmla="*/ 91074 h 602134"/>
                  <a:gd name="connsiteX265" fmla="*/ 751590 w 786702"/>
                  <a:gd name="connsiteY265" fmla="*/ 115489 h 602134"/>
                  <a:gd name="connsiteX266" fmla="*/ 750081 w 786702"/>
                  <a:gd name="connsiteY266" fmla="*/ 126324 h 602134"/>
                  <a:gd name="connsiteX267" fmla="*/ 748847 w 786702"/>
                  <a:gd name="connsiteY267" fmla="*/ 134142 h 602134"/>
                  <a:gd name="connsiteX268" fmla="*/ 747475 w 786702"/>
                  <a:gd name="connsiteY268" fmla="*/ 142509 h 602134"/>
                  <a:gd name="connsiteX269" fmla="*/ 744183 w 786702"/>
                  <a:gd name="connsiteY269" fmla="*/ 150739 h 602134"/>
                  <a:gd name="connsiteX270" fmla="*/ 738697 w 786702"/>
                  <a:gd name="connsiteY270" fmla="*/ 153894 h 602134"/>
                  <a:gd name="connsiteX271" fmla="*/ 733622 w 786702"/>
                  <a:gd name="connsiteY271" fmla="*/ 153208 h 602134"/>
                  <a:gd name="connsiteX272" fmla="*/ 730330 w 786702"/>
                  <a:gd name="connsiteY272" fmla="*/ 148407 h 602134"/>
                  <a:gd name="connsiteX273" fmla="*/ 730056 w 786702"/>
                  <a:gd name="connsiteY273" fmla="*/ 146761 h 602134"/>
                  <a:gd name="connsiteX274" fmla="*/ 730193 w 786702"/>
                  <a:gd name="connsiteY274" fmla="*/ 147036 h 602134"/>
                  <a:gd name="connsiteX275" fmla="*/ 728821 w 786702"/>
                  <a:gd name="connsiteY275" fmla="*/ 139080 h 602134"/>
                  <a:gd name="connsiteX276" fmla="*/ 727998 w 786702"/>
                  <a:gd name="connsiteY276" fmla="*/ 131125 h 602134"/>
                  <a:gd name="connsiteX277" fmla="*/ 727038 w 786702"/>
                  <a:gd name="connsiteY277" fmla="*/ 122621 h 602134"/>
                  <a:gd name="connsiteX278" fmla="*/ 725392 w 786702"/>
                  <a:gd name="connsiteY278" fmla="*/ 108494 h 602134"/>
                  <a:gd name="connsiteX279" fmla="*/ 719632 w 786702"/>
                  <a:gd name="connsiteY279" fmla="*/ 71598 h 602134"/>
                  <a:gd name="connsiteX280" fmla="*/ 719769 w 786702"/>
                  <a:gd name="connsiteY280" fmla="*/ 72420 h 602134"/>
                  <a:gd name="connsiteX281" fmla="*/ 713185 w 786702"/>
                  <a:gd name="connsiteY281" fmla="*/ 47595 h 602134"/>
                  <a:gd name="connsiteX282" fmla="*/ 713185 w 786702"/>
                  <a:gd name="connsiteY282" fmla="*/ 47732 h 602134"/>
                  <a:gd name="connsiteX283" fmla="*/ 707150 w 786702"/>
                  <a:gd name="connsiteY283" fmla="*/ 32918 h 602134"/>
                  <a:gd name="connsiteX284" fmla="*/ 700703 w 786702"/>
                  <a:gd name="connsiteY284" fmla="*/ 21946 h 602134"/>
                  <a:gd name="connsiteX285" fmla="*/ 700978 w 786702"/>
                  <a:gd name="connsiteY285" fmla="*/ 22494 h 602134"/>
                  <a:gd name="connsiteX286" fmla="*/ 698646 w 786702"/>
                  <a:gd name="connsiteY286" fmla="*/ 19477 h 602134"/>
                  <a:gd name="connsiteX287" fmla="*/ 698920 w 786702"/>
                  <a:gd name="connsiteY287" fmla="*/ 19888 h 602134"/>
                  <a:gd name="connsiteX288" fmla="*/ 698509 w 786702"/>
                  <a:gd name="connsiteY288" fmla="*/ 19477 h 602134"/>
                  <a:gd name="connsiteX289" fmla="*/ 698372 w 786702"/>
                  <a:gd name="connsiteY289" fmla="*/ 19340 h 602134"/>
                  <a:gd name="connsiteX290" fmla="*/ 698509 w 786702"/>
                  <a:gd name="connsiteY290" fmla="*/ 19477 h 602134"/>
                  <a:gd name="connsiteX291" fmla="*/ 694531 w 786702"/>
                  <a:gd name="connsiteY291" fmla="*/ 15636 h 602134"/>
                  <a:gd name="connsiteX292" fmla="*/ 692062 w 786702"/>
                  <a:gd name="connsiteY292" fmla="*/ 13716 h 602134"/>
                  <a:gd name="connsiteX293" fmla="*/ 690691 w 786702"/>
                  <a:gd name="connsiteY293" fmla="*/ 13030 h 602134"/>
                  <a:gd name="connsiteX294" fmla="*/ 689456 w 786702"/>
                  <a:gd name="connsiteY294" fmla="*/ 12482 h 602134"/>
                  <a:gd name="connsiteX295" fmla="*/ 688771 w 786702"/>
                  <a:gd name="connsiteY295" fmla="*/ 12344 h 602134"/>
                  <a:gd name="connsiteX296" fmla="*/ 687399 w 786702"/>
                  <a:gd name="connsiteY296" fmla="*/ 12207 h 602134"/>
                  <a:gd name="connsiteX297" fmla="*/ 686302 w 786702"/>
                  <a:gd name="connsiteY297" fmla="*/ 12207 h 602134"/>
                  <a:gd name="connsiteX298" fmla="*/ 685204 w 786702"/>
                  <a:gd name="connsiteY298" fmla="*/ 12344 h 602134"/>
                  <a:gd name="connsiteX299" fmla="*/ 684244 w 786702"/>
                  <a:gd name="connsiteY299" fmla="*/ 12619 h 602134"/>
                  <a:gd name="connsiteX300" fmla="*/ 683696 w 786702"/>
                  <a:gd name="connsiteY300" fmla="*/ 12893 h 602134"/>
                  <a:gd name="connsiteX301" fmla="*/ 682735 w 786702"/>
                  <a:gd name="connsiteY301" fmla="*/ 13579 h 602134"/>
                  <a:gd name="connsiteX302" fmla="*/ 683147 w 786702"/>
                  <a:gd name="connsiteY302" fmla="*/ 13167 h 602134"/>
                  <a:gd name="connsiteX303" fmla="*/ 680952 w 786702"/>
                  <a:gd name="connsiteY303" fmla="*/ 15225 h 602134"/>
                  <a:gd name="connsiteX304" fmla="*/ 680952 w 786702"/>
                  <a:gd name="connsiteY304" fmla="*/ 15225 h 602134"/>
                  <a:gd name="connsiteX305" fmla="*/ 680952 w 786702"/>
                  <a:gd name="connsiteY305" fmla="*/ 15225 h 602134"/>
                  <a:gd name="connsiteX306" fmla="*/ 680404 w 786702"/>
                  <a:gd name="connsiteY306" fmla="*/ 15773 h 602134"/>
                  <a:gd name="connsiteX307" fmla="*/ 680678 w 786702"/>
                  <a:gd name="connsiteY307" fmla="*/ 15499 h 602134"/>
                  <a:gd name="connsiteX308" fmla="*/ 679718 w 786702"/>
                  <a:gd name="connsiteY308" fmla="*/ 16734 h 602134"/>
                  <a:gd name="connsiteX309" fmla="*/ 680129 w 786702"/>
                  <a:gd name="connsiteY309" fmla="*/ 16048 h 602134"/>
                  <a:gd name="connsiteX310" fmla="*/ 678484 w 786702"/>
                  <a:gd name="connsiteY310" fmla="*/ 18791 h 602134"/>
                  <a:gd name="connsiteX311" fmla="*/ 678484 w 786702"/>
                  <a:gd name="connsiteY311" fmla="*/ 18654 h 602134"/>
                  <a:gd name="connsiteX312" fmla="*/ 678346 w 786702"/>
                  <a:gd name="connsiteY312" fmla="*/ 18791 h 602134"/>
                  <a:gd name="connsiteX313" fmla="*/ 678072 w 786702"/>
                  <a:gd name="connsiteY313" fmla="*/ 19340 h 602134"/>
                  <a:gd name="connsiteX314" fmla="*/ 678346 w 786702"/>
                  <a:gd name="connsiteY314" fmla="*/ 18791 h 602134"/>
                  <a:gd name="connsiteX315" fmla="*/ 676289 w 786702"/>
                  <a:gd name="connsiteY315" fmla="*/ 23866 h 602134"/>
                  <a:gd name="connsiteX316" fmla="*/ 674094 w 786702"/>
                  <a:gd name="connsiteY316" fmla="*/ 31958 h 602134"/>
                  <a:gd name="connsiteX317" fmla="*/ 670940 w 786702"/>
                  <a:gd name="connsiteY317" fmla="*/ 56784 h 602134"/>
                  <a:gd name="connsiteX318" fmla="*/ 671077 w 786702"/>
                  <a:gd name="connsiteY318" fmla="*/ 55824 h 602134"/>
                  <a:gd name="connsiteX319" fmla="*/ 669980 w 786702"/>
                  <a:gd name="connsiteY319" fmla="*/ 74889 h 602134"/>
                  <a:gd name="connsiteX320" fmla="*/ 669431 w 786702"/>
                  <a:gd name="connsiteY320" fmla="*/ 87782 h 602134"/>
                  <a:gd name="connsiteX321" fmla="*/ 668882 w 786702"/>
                  <a:gd name="connsiteY321" fmla="*/ 107808 h 602134"/>
                  <a:gd name="connsiteX322" fmla="*/ 668745 w 786702"/>
                  <a:gd name="connsiteY322" fmla="*/ 123993 h 602134"/>
                  <a:gd name="connsiteX323" fmla="*/ 668197 w 786702"/>
                  <a:gd name="connsiteY323" fmla="*/ 198608 h 602134"/>
                  <a:gd name="connsiteX324" fmla="*/ 662573 w 786702"/>
                  <a:gd name="connsiteY324" fmla="*/ 205054 h 602134"/>
                  <a:gd name="connsiteX325" fmla="*/ 655303 w 786702"/>
                  <a:gd name="connsiteY325" fmla="*/ 199431 h 602134"/>
                  <a:gd name="connsiteX326" fmla="*/ 654206 w 786702"/>
                  <a:gd name="connsiteY326" fmla="*/ 189006 h 602134"/>
                  <a:gd name="connsiteX327" fmla="*/ 653109 w 786702"/>
                  <a:gd name="connsiteY327" fmla="*/ 178857 h 602134"/>
                  <a:gd name="connsiteX328" fmla="*/ 650091 w 786702"/>
                  <a:gd name="connsiteY328" fmla="*/ 154031 h 602134"/>
                  <a:gd name="connsiteX329" fmla="*/ 647211 w 786702"/>
                  <a:gd name="connsiteY329" fmla="*/ 133320 h 602134"/>
                  <a:gd name="connsiteX330" fmla="*/ 645291 w 786702"/>
                  <a:gd name="connsiteY330" fmla="*/ 123170 h 602134"/>
                  <a:gd name="connsiteX331" fmla="*/ 643233 w 786702"/>
                  <a:gd name="connsiteY331" fmla="*/ 112060 h 602134"/>
                  <a:gd name="connsiteX332" fmla="*/ 639667 w 786702"/>
                  <a:gd name="connsiteY332" fmla="*/ 96972 h 602134"/>
                  <a:gd name="connsiteX333" fmla="*/ 634455 w 786702"/>
                  <a:gd name="connsiteY333" fmla="*/ 79690 h 602134"/>
                  <a:gd name="connsiteX334" fmla="*/ 627049 w 786702"/>
                  <a:gd name="connsiteY334" fmla="*/ 62271 h 602134"/>
                  <a:gd name="connsiteX335" fmla="*/ 627049 w 786702"/>
                  <a:gd name="connsiteY335" fmla="*/ 62408 h 602134"/>
                  <a:gd name="connsiteX336" fmla="*/ 626911 w 786702"/>
                  <a:gd name="connsiteY336" fmla="*/ 62271 h 602134"/>
                  <a:gd name="connsiteX337" fmla="*/ 626637 w 786702"/>
                  <a:gd name="connsiteY337" fmla="*/ 61722 h 602134"/>
                  <a:gd name="connsiteX338" fmla="*/ 626774 w 786702"/>
                  <a:gd name="connsiteY338" fmla="*/ 61996 h 602134"/>
                  <a:gd name="connsiteX339" fmla="*/ 621974 w 786702"/>
                  <a:gd name="connsiteY339" fmla="*/ 53904 h 602134"/>
                  <a:gd name="connsiteX340" fmla="*/ 622385 w 786702"/>
                  <a:gd name="connsiteY340" fmla="*/ 54590 h 602134"/>
                  <a:gd name="connsiteX341" fmla="*/ 616899 w 786702"/>
                  <a:gd name="connsiteY341" fmla="*/ 47457 h 602134"/>
                  <a:gd name="connsiteX342" fmla="*/ 617310 w 786702"/>
                  <a:gd name="connsiteY342" fmla="*/ 47869 h 602134"/>
                  <a:gd name="connsiteX343" fmla="*/ 614430 w 786702"/>
                  <a:gd name="connsiteY343" fmla="*/ 44851 h 602134"/>
                  <a:gd name="connsiteX344" fmla="*/ 614704 w 786702"/>
                  <a:gd name="connsiteY344" fmla="*/ 45126 h 602134"/>
                  <a:gd name="connsiteX345" fmla="*/ 614293 w 786702"/>
                  <a:gd name="connsiteY345" fmla="*/ 44851 h 602134"/>
                  <a:gd name="connsiteX346" fmla="*/ 614018 w 786702"/>
                  <a:gd name="connsiteY346" fmla="*/ 44577 h 602134"/>
                  <a:gd name="connsiteX347" fmla="*/ 614155 w 786702"/>
                  <a:gd name="connsiteY347" fmla="*/ 44714 h 602134"/>
                  <a:gd name="connsiteX348" fmla="*/ 611001 w 786702"/>
                  <a:gd name="connsiteY348" fmla="*/ 42245 h 602134"/>
                  <a:gd name="connsiteX349" fmla="*/ 611687 w 786702"/>
                  <a:gd name="connsiteY349" fmla="*/ 42657 h 602134"/>
                  <a:gd name="connsiteX350" fmla="*/ 608258 w 786702"/>
                  <a:gd name="connsiteY350" fmla="*/ 40599 h 602134"/>
                  <a:gd name="connsiteX351" fmla="*/ 608943 w 786702"/>
                  <a:gd name="connsiteY351" fmla="*/ 41011 h 602134"/>
                  <a:gd name="connsiteX352" fmla="*/ 607023 w 786702"/>
                  <a:gd name="connsiteY352" fmla="*/ 40188 h 602134"/>
                  <a:gd name="connsiteX353" fmla="*/ 607709 w 786702"/>
                  <a:gd name="connsiteY353" fmla="*/ 40462 h 602134"/>
                  <a:gd name="connsiteX354" fmla="*/ 604966 w 786702"/>
                  <a:gd name="connsiteY354" fmla="*/ 39639 h 602134"/>
                  <a:gd name="connsiteX355" fmla="*/ 604006 w 786702"/>
                  <a:gd name="connsiteY355" fmla="*/ 39639 h 602134"/>
                  <a:gd name="connsiteX356" fmla="*/ 603594 w 786702"/>
                  <a:gd name="connsiteY356" fmla="*/ 39776 h 602134"/>
                  <a:gd name="connsiteX357" fmla="*/ 602634 w 786702"/>
                  <a:gd name="connsiteY357" fmla="*/ 40051 h 602134"/>
                  <a:gd name="connsiteX358" fmla="*/ 601537 w 786702"/>
                  <a:gd name="connsiteY358" fmla="*/ 40599 h 602134"/>
                  <a:gd name="connsiteX359" fmla="*/ 601674 w 786702"/>
                  <a:gd name="connsiteY359" fmla="*/ 40462 h 602134"/>
                  <a:gd name="connsiteX360" fmla="*/ 600439 w 786702"/>
                  <a:gd name="connsiteY360" fmla="*/ 41285 h 602134"/>
                  <a:gd name="connsiteX361" fmla="*/ 600577 w 786702"/>
                  <a:gd name="connsiteY361" fmla="*/ 41148 h 602134"/>
                  <a:gd name="connsiteX362" fmla="*/ 599891 w 786702"/>
                  <a:gd name="connsiteY362" fmla="*/ 41834 h 602134"/>
                  <a:gd name="connsiteX363" fmla="*/ 599479 w 786702"/>
                  <a:gd name="connsiteY363" fmla="*/ 42382 h 602134"/>
                  <a:gd name="connsiteX364" fmla="*/ 598794 w 786702"/>
                  <a:gd name="connsiteY364" fmla="*/ 43480 h 602134"/>
                  <a:gd name="connsiteX365" fmla="*/ 597559 w 786702"/>
                  <a:gd name="connsiteY365" fmla="*/ 46360 h 602134"/>
                  <a:gd name="connsiteX366" fmla="*/ 597833 w 786702"/>
                  <a:gd name="connsiteY366" fmla="*/ 45537 h 602134"/>
                  <a:gd name="connsiteX367" fmla="*/ 596325 w 786702"/>
                  <a:gd name="connsiteY367" fmla="*/ 50475 h 602134"/>
                  <a:gd name="connsiteX368" fmla="*/ 595502 w 786702"/>
                  <a:gd name="connsiteY368" fmla="*/ 57059 h 602134"/>
                  <a:gd name="connsiteX369" fmla="*/ 595227 w 786702"/>
                  <a:gd name="connsiteY369" fmla="*/ 65974 h 602134"/>
                  <a:gd name="connsiteX370" fmla="*/ 595776 w 786702"/>
                  <a:gd name="connsiteY370" fmla="*/ 77221 h 602134"/>
                  <a:gd name="connsiteX371" fmla="*/ 595776 w 786702"/>
                  <a:gd name="connsiteY371" fmla="*/ 77084 h 602134"/>
                  <a:gd name="connsiteX372" fmla="*/ 598519 w 786702"/>
                  <a:gd name="connsiteY372" fmla="*/ 107945 h 602134"/>
                  <a:gd name="connsiteX373" fmla="*/ 600302 w 786702"/>
                  <a:gd name="connsiteY373" fmla="*/ 125227 h 602134"/>
                  <a:gd name="connsiteX374" fmla="*/ 601674 w 786702"/>
                  <a:gd name="connsiteY374" fmla="*/ 136611 h 602134"/>
                  <a:gd name="connsiteX375" fmla="*/ 603457 w 786702"/>
                  <a:gd name="connsiteY375" fmla="*/ 145527 h 602134"/>
                  <a:gd name="connsiteX376" fmla="*/ 607846 w 786702"/>
                  <a:gd name="connsiteY376" fmla="*/ 172136 h 602134"/>
                  <a:gd name="connsiteX377" fmla="*/ 610041 w 786702"/>
                  <a:gd name="connsiteY377" fmla="*/ 187635 h 602134"/>
                  <a:gd name="connsiteX378" fmla="*/ 611138 w 786702"/>
                  <a:gd name="connsiteY378" fmla="*/ 196139 h 602134"/>
                  <a:gd name="connsiteX379" fmla="*/ 611824 w 786702"/>
                  <a:gd name="connsiteY379" fmla="*/ 203408 h 602134"/>
                  <a:gd name="connsiteX380" fmla="*/ 611549 w 786702"/>
                  <a:gd name="connsiteY380" fmla="*/ 211089 h 602134"/>
                  <a:gd name="connsiteX381" fmla="*/ 605926 w 786702"/>
                  <a:gd name="connsiteY381" fmla="*/ 216713 h 602134"/>
                  <a:gd name="connsiteX382" fmla="*/ 598794 w 786702"/>
                  <a:gd name="connsiteY382" fmla="*/ 212049 h 602134"/>
                  <a:gd name="connsiteX383" fmla="*/ 597010 w 786702"/>
                  <a:gd name="connsiteY383" fmla="*/ 202997 h 602134"/>
                  <a:gd name="connsiteX384" fmla="*/ 596188 w 786702"/>
                  <a:gd name="connsiteY384" fmla="*/ 197648 h 602134"/>
                  <a:gd name="connsiteX385" fmla="*/ 594267 w 786702"/>
                  <a:gd name="connsiteY385" fmla="*/ 184343 h 602134"/>
                  <a:gd name="connsiteX386" fmla="*/ 590975 w 786702"/>
                  <a:gd name="connsiteY386" fmla="*/ 160614 h 602134"/>
                  <a:gd name="connsiteX387" fmla="*/ 588369 w 786702"/>
                  <a:gd name="connsiteY387" fmla="*/ 140863 h 602134"/>
                  <a:gd name="connsiteX388" fmla="*/ 586312 w 786702"/>
                  <a:gd name="connsiteY388" fmla="*/ 123581 h 602134"/>
                  <a:gd name="connsiteX389" fmla="*/ 583020 w 786702"/>
                  <a:gd name="connsiteY389" fmla="*/ 110139 h 602134"/>
                  <a:gd name="connsiteX390" fmla="*/ 577122 w 786702"/>
                  <a:gd name="connsiteY390" fmla="*/ 90937 h 602134"/>
                  <a:gd name="connsiteX391" fmla="*/ 577122 w 786702"/>
                  <a:gd name="connsiteY391" fmla="*/ 90937 h 602134"/>
                  <a:gd name="connsiteX392" fmla="*/ 566835 w 786702"/>
                  <a:gd name="connsiteY392" fmla="*/ 66385 h 602134"/>
                  <a:gd name="connsiteX393" fmla="*/ 567247 w 786702"/>
                  <a:gd name="connsiteY393" fmla="*/ 67071 h 602134"/>
                  <a:gd name="connsiteX394" fmla="*/ 557783 w 786702"/>
                  <a:gd name="connsiteY394" fmla="*/ 50749 h 602134"/>
                  <a:gd name="connsiteX395" fmla="*/ 552296 w 786702"/>
                  <a:gd name="connsiteY395" fmla="*/ 43480 h 602134"/>
                  <a:gd name="connsiteX396" fmla="*/ 552708 w 786702"/>
                  <a:gd name="connsiteY396" fmla="*/ 43891 h 602134"/>
                  <a:gd name="connsiteX397" fmla="*/ 552296 w 786702"/>
                  <a:gd name="connsiteY397" fmla="*/ 43343 h 602134"/>
                  <a:gd name="connsiteX398" fmla="*/ 552159 w 786702"/>
                  <a:gd name="connsiteY398" fmla="*/ 43205 h 602134"/>
                  <a:gd name="connsiteX399" fmla="*/ 552159 w 786702"/>
                  <a:gd name="connsiteY399" fmla="*/ 43343 h 602134"/>
                  <a:gd name="connsiteX400" fmla="*/ 546124 w 786702"/>
                  <a:gd name="connsiteY400" fmla="*/ 37170 h 602134"/>
                  <a:gd name="connsiteX401" fmla="*/ 546398 w 786702"/>
                  <a:gd name="connsiteY401" fmla="*/ 37308 h 602134"/>
                  <a:gd name="connsiteX402" fmla="*/ 543107 w 786702"/>
                  <a:gd name="connsiteY402" fmla="*/ 34839 h 602134"/>
                  <a:gd name="connsiteX403" fmla="*/ 541735 w 786702"/>
                  <a:gd name="connsiteY403" fmla="*/ 34016 h 602134"/>
                  <a:gd name="connsiteX404" fmla="*/ 542421 w 786702"/>
                  <a:gd name="connsiteY404" fmla="*/ 34290 h 602134"/>
                  <a:gd name="connsiteX405" fmla="*/ 539403 w 786702"/>
                  <a:gd name="connsiteY405" fmla="*/ 32918 h 602134"/>
                  <a:gd name="connsiteX406" fmla="*/ 537620 w 786702"/>
                  <a:gd name="connsiteY406" fmla="*/ 32370 h 602134"/>
                  <a:gd name="connsiteX407" fmla="*/ 538443 w 786702"/>
                  <a:gd name="connsiteY407" fmla="*/ 32507 h 602134"/>
                  <a:gd name="connsiteX408" fmla="*/ 535426 w 786702"/>
                  <a:gd name="connsiteY408" fmla="*/ 31958 h 602134"/>
                  <a:gd name="connsiteX409" fmla="*/ 535426 w 786702"/>
                  <a:gd name="connsiteY409" fmla="*/ 31958 h 602134"/>
                  <a:gd name="connsiteX410" fmla="*/ 533917 w 786702"/>
                  <a:gd name="connsiteY410" fmla="*/ 31958 h 602134"/>
                  <a:gd name="connsiteX411" fmla="*/ 533643 w 786702"/>
                  <a:gd name="connsiteY411" fmla="*/ 31958 h 602134"/>
                  <a:gd name="connsiteX412" fmla="*/ 532820 w 786702"/>
                  <a:gd name="connsiteY412" fmla="*/ 32233 h 602134"/>
                  <a:gd name="connsiteX413" fmla="*/ 531859 w 786702"/>
                  <a:gd name="connsiteY413" fmla="*/ 32918 h 602134"/>
                  <a:gd name="connsiteX414" fmla="*/ 531037 w 786702"/>
                  <a:gd name="connsiteY414" fmla="*/ 33604 h 602134"/>
                  <a:gd name="connsiteX415" fmla="*/ 531174 w 786702"/>
                  <a:gd name="connsiteY415" fmla="*/ 33604 h 602134"/>
                  <a:gd name="connsiteX416" fmla="*/ 530214 w 786702"/>
                  <a:gd name="connsiteY416" fmla="*/ 34564 h 602134"/>
                  <a:gd name="connsiteX417" fmla="*/ 529391 w 786702"/>
                  <a:gd name="connsiteY417" fmla="*/ 35662 h 602134"/>
                  <a:gd name="connsiteX418" fmla="*/ 528568 w 786702"/>
                  <a:gd name="connsiteY418" fmla="*/ 36896 h 602134"/>
                  <a:gd name="connsiteX419" fmla="*/ 528842 w 786702"/>
                  <a:gd name="connsiteY419" fmla="*/ 36210 h 602134"/>
                  <a:gd name="connsiteX420" fmla="*/ 527470 w 786702"/>
                  <a:gd name="connsiteY420" fmla="*/ 39776 h 602134"/>
                  <a:gd name="connsiteX421" fmla="*/ 527745 w 786702"/>
                  <a:gd name="connsiteY421" fmla="*/ 38953 h 602134"/>
                  <a:gd name="connsiteX422" fmla="*/ 526373 w 786702"/>
                  <a:gd name="connsiteY422" fmla="*/ 44166 h 602134"/>
                  <a:gd name="connsiteX423" fmla="*/ 525550 w 786702"/>
                  <a:gd name="connsiteY423" fmla="*/ 50475 h 602134"/>
                  <a:gd name="connsiteX424" fmla="*/ 525413 w 786702"/>
                  <a:gd name="connsiteY424" fmla="*/ 61859 h 602134"/>
                  <a:gd name="connsiteX425" fmla="*/ 529939 w 786702"/>
                  <a:gd name="connsiteY425" fmla="*/ 72283 h 602134"/>
                  <a:gd name="connsiteX426" fmla="*/ 539266 w 786702"/>
                  <a:gd name="connsiteY426" fmla="*/ 99030 h 602134"/>
                  <a:gd name="connsiteX427" fmla="*/ 543518 w 786702"/>
                  <a:gd name="connsiteY427" fmla="*/ 115352 h 602134"/>
                  <a:gd name="connsiteX428" fmla="*/ 546810 w 786702"/>
                  <a:gd name="connsiteY428" fmla="*/ 130028 h 602134"/>
                  <a:gd name="connsiteX429" fmla="*/ 548593 w 786702"/>
                  <a:gd name="connsiteY429" fmla="*/ 137846 h 602134"/>
                  <a:gd name="connsiteX430" fmla="*/ 552296 w 786702"/>
                  <a:gd name="connsiteY430" fmla="*/ 159929 h 602134"/>
                  <a:gd name="connsiteX431" fmla="*/ 553805 w 786702"/>
                  <a:gd name="connsiteY431" fmla="*/ 171039 h 602134"/>
                  <a:gd name="connsiteX432" fmla="*/ 554902 w 786702"/>
                  <a:gd name="connsiteY432" fmla="*/ 179405 h 602134"/>
                  <a:gd name="connsiteX433" fmla="*/ 557508 w 786702"/>
                  <a:gd name="connsiteY433" fmla="*/ 202997 h 602134"/>
                  <a:gd name="connsiteX434" fmla="*/ 558194 w 786702"/>
                  <a:gd name="connsiteY434" fmla="*/ 210403 h 602134"/>
                  <a:gd name="connsiteX435" fmla="*/ 558469 w 786702"/>
                  <a:gd name="connsiteY435" fmla="*/ 216164 h 602134"/>
                  <a:gd name="connsiteX436" fmla="*/ 558469 w 786702"/>
                  <a:gd name="connsiteY436" fmla="*/ 220965 h 602134"/>
                  <a:gd name="connsiteX437" fmla="*/ 556411 w 786702"/>
                  <a:gd name="connsiteY437" fmla="*/ 227137 h 602134"/>
                  <a:gd name="connsiteX438" fmla="*/ 550376 w 786702"/>
                  <a:gd name="connsiteY438" fmla="*/ 230429 h 602134"/>
                  <a:gd name="connsiteX439" fmla="*/ 543244 w 786702"/>
                  <a:gd name="connsiteY439" fmla="*/ 227000 h 602134"/>
                  <a:gd name="connsiteX440" fmla="*/ 538169 w 786702"/>
                  <a:gd name="connsiteY440" fmla="*/ 215890 h 602134"/>
                  <a:gd name="connsiteX441" fmla="*/ 534191 w 786702"/>
                  <a:gd name="connsiteY441" fmla="*/ 201625 h 602134"/>
                  <a:gd name="connsiteX442" fmla="*/ 531311 w 786702"/>
                  <a:gd name="connsiteY442" fmla="*/ 188321 h 602134"/>
                  <a:gd name="connsiteX443" fmla="*/ 526236 w 786702"/>
                  <a:gd name="connsiteY443" fmla="*/ 163769 h 602134"/>
                  <a:gd name="connsiteX444" fmla="*/ 524864 w 786702"/>
                  <a:gd name="connsiteY444" fmla="*/ 156362 h 602134"/>
                  <a:gd name="connsiteX445" fmla="*/ 522121 w 786702"/>
                  <a:gd name="connsiteY445" fmla="*/ 140178 h 602134"/>
                  <a:gd name="connsiteX446" fmla="*/ 519241 w 786702"/>
                  <a:gd name="connsiteY446" fmla="*/ 122484 h 602134"/>
                  <a:gd name="connsiteX447" fmla="*/ 517183 w 786702"/>
                  <a:gd name="connsiteY447" fmla="*/ 107122 h 602134"/>
                  <a:gd name="connsiteX448" fmla="*/ 516086 w 786702"/>
                  <a:gd name="connsiteY448" fmla="*/ 99030 h 602134"/>
                  <a:gd name="connsiteX449" fmla="*/ 514852 w 786702"/>
                  <a:gd name="connsiteY449" fmla="*/ 86548 h 602134"/>
                  <a:gd name="connsiteX450" fmla="*/ 513754 w 786702"/>
                  <a:gd name="connsiteY450" fmla="*/ 75438 h 602134"/>
                  <a:gd name="connsiteX451" fmla="*/ 513206 w 786702"/>
                  <a:gd name="connsiteY451" fmla="*/ 61311 h 602134"/>
                  <a:gd name="connsiteX452" fmla="*/ 504565 w 786702"/>
                  <a:gd name="connsiteY452" fmla="*/ 46223 h 602134"/>
                  <a:gd name="connsiteX453" fmla="*/ 494826 w 786702"/>
                  <a:gd name="connsiteY453" fmla="*/ 33741 h 602134"/>
                  <a:gd name="connsiteX454" fmla="*/ 488928 w 786702"/>
                  <a:gd name="connsiteY454" fmla="*/ 27981 h 602134"/>
                  <a:gd name="connsiteX455" fmla="*/ 489066 w 786702"/>
                  <a:gd name="connsiteY455" fmla="*/ 27981 h 602134"/>
                  <a:gd name="connsiteX456" fmla="*/ 488928 w 786702"/>
                  <a:gd name="connsiteY456" fmla="*/ 27843 h 602134"/>
                  <a:gd name="connsiteX457" fmla="*/ 488517 w 786702"/>
                  <a:gd name="connsiteY457" fmla="*/ 27432 h 602134"/>
                  <a:gd name="connsiteX458" fmla="*/ 488791 w 786702"/>
                  <a:gd name="connsiteY458" fmla="*/ 27706 h 602134"/>
                  <a:gd name="connsiteX459" fmla="*/ 483716 w 786702"/>
                  <a:gd name="connsiteY459" fmla="*/ 23866 h 602134"/>
                  <a:gd name="connsiteX460" fmla="*/ 484265 w 786702"/>
                  <a:gd name="connsiteY460" fmla="*/ 24277 h 602134"/>
                  <a:gd name="connsiteX461" fmla="*/ 478367 w 786702"/>
                  <a:gd name="connsiteY461" fmla="*/ 20711 h 602134"/>
                  <a:gd name="connsiteX462" fmla="*/ 475350 w 786702"/>
                  <a:gd name="connsiteY462" fmla="*/ 19340 h 602134"/>
                  <a:gd name="connsiteX463" fmla="*/ 475350 w 786702"/>
                  <a:gd name="connsiteY463" fmla="*/ 19340 h 602134"/>
                  <a:gd name="connsiteX464" fmla="*/ 471098 w 786702"/>
                  <a:gd name="connsiteY464" fmla="*/ 18242 h 602134"/>
                  <a:gd name="connsiteX465" fmla="*/ 471783 w 786702"/>
                  <a:gd name="connsiteY465" fmla="*/ 18379 h 602134"/>
                  <a:gd name="connsiteX466" fmla="*/ 470137 w 786702"/>
                  <a:gd name="connsiteY466" fmla="*/ 18242 h 602134"/>
                  <a:gd name="connsiteX467" fmla="*/ 467394 w 786702"/>
                  <a:gd name="connsiteY467" fmla="*/ 18242 h 602134"/>
                  <a:gd name="connsiteX468" fmla="*/ 467669 w 786702"/>
                  <a:gd name="connsiteY468" fmla="*/ 18242 h 602134"/>
                  <a:gd name="connsiteX469" fmla="*/ 467257 w 786702"/>
                  <a:gd name="connsiteY469" fmla="*/ 18242 h 602134"/>
                  <a:gd name="connsiteX470" fmla="*/ 466983 w 786702"/>
                  <a:gd name="connsiteY470" fmla="*/ 18242 h 602134"/>
                  <a:gd name="connsiteX471" fmla="*/ 467257 w 786702"/>
                  <a:gd name="connsiteY471" fmla="*/ 18242 h 602134"/>
                  <a:gd name="connsiteX472" fmla="*/ 464102 w 786702"/>
                  <a:gd name="connsiteY472" fmla="*/ 18791 h 602134"/>
                  <a:gd name="connsiteX473" fmla="*/ 464514 w 786702"/>
                  <a:gd name="connsiteY473" fmla="*/ 18654 h 602134"/>
                  <a:gd name="connsiteX474" fmla="*/ 463005 w 786702"/>
                  <a:gd name="connsiteY474" fmla="*/ 19065 h 602134"/>
                  <a:gd name="connsiteX475" fmla="*/ 462182 w 786702"/>
                  <a:gd name="connsiteY475" fmla="*/ 19477 h 602134"/>
                  <a:gd name="connsiteX476" fmla="*/ 461222 w 786702"/>
                  <a:gd name="connsiteY476" fmla="*/ 20025 h 602134"/>
                  <a:gd name="connsiteX477" fmla="*/ 459988 w 786702"/>
                  <a:gd name="connsiteY477" fmla="*/ 20985 h 602134"/>
                  <a:gd name="connsiteX478" fmla="*/ 458890 w 786702"/>
                  <a:gd name="connsiteY478" fmla="*/ 22083 h 602134"/>
                  <a:gd name="connsiteX479" fmla="*/ 457244 w 786702"/>
                  <a:gd name="connsiteY479" fmla="*/ 24277 h 602134"/>
                  <a:gd name="connsiteX480" fmla="*/ 456284 w 786702"/>
                  <a:gd name="connsiteY480" fmla="*/ 26060 h 602134"/>
                  <a:gd name="connsiteX481" fmla="*/ 456284 w 786702"/>
                  <a:gd name="connsiteY481" fmla="*/ 25923 h 602134"/>
                  <a:gd name="connsiteX482" fmla="*/ 455736 w 786702"/>
                  <a:gd name="connsiteY482" fmla="*/ 27158 h 602134"/>
                  <a:gd name="connsiteX483" fmla="*/ 454776 w 786702"/>
                  <a:gd name="connsiteY483" fmla="*/ 30587 h 602134"/>
                  <a:gd name="connsiteX484" fmla="*/ 453953 w 786702"/>
                  <a:gd name="connsiteY484" fmla="*/ 36896 h 602134"/>
                  <a:gd name="connsiteX485" fmla="*/ 453953 w 786702"/>
                  <a:gd name="connsiteY485" fmla="*/ 43068 h 602134"/>
                  <a:gd name="connsiteX486" fmla="*/ 461771 w 786702"/>
                  <a:gd name="connsiteY486" fmla="*/ 96149 h 602134"/>
                  <a:gd name="connsiteX487" fmla="*/ 464514 w 786702"/>
                  <a:gd name="connsiteY487" fmla="*/ 110277 h 602134"/>
                  <a:gd name="connsiteX488" fmla="*/ 466708 w 786702"/>
                  <a:gd name="connsiteY488" fmla="*/ 121798 h 602134"/>
                  <a:gd name="connsiteX489" fmla="*/ 474664 w 786702"/>
                  <a:gd name="connsiteY489" fmla="*/ 144841 h 602134"/>
                  <a:gd name="connsiteX490" fmla="*/ 474389 w 786702"/>
                  <a:gd name="connsiteY490" fmla="*/ 144155 h 602134"/>
                  <a:gd name="connsiteX491" fmla="*/ 478779 w 786702"/>
                  <a:gd name="connsiteY491" fmla="*/ 158420 h 602134"/>
                  <a:gd name="connsiteX492" fmla="*/ 482208 w 786702"/>
                  <a:gd name="connsiteY492" fmla="*/ 170627 h 602134"/>
                  <a:gd name="connsiteX493" fmla="*/ 486048 w 786702"/>
                  <a:gd name="connsiteY493" fmla="*/ 185029 h 602134"/>
                  <a:gd name="connsiteX494" fmla="*/ 491809 w 786702"/>
                  <a:gd name="connsiteY494" fmla="*/ 208895 h 602134"/>
                  <a:gd name="connsiteX495" fmla="*/ 491672 w 786702"/>
                  <a:gd name="connsiteY495" fmla="*/ 208209 h 602134"/>
                  <a:gd name="connsiteX496" fmla="*/ 493180 w 786702"/>
                  <a:gd name="connsiteY496" fmla="*/ 216301 h 602134"/>
                  <a:gd name="connsiteX497" fmla="*/ 493180 w 786702"/>
                  <a:gd name="connsiteY497" fmla="*/ 219319 h 602134"/>
                  <a:gd name="connsiteX498" fmla="*/ 492083 w 786702"/>
                  <a:gd name="connsiteY498" fmla="*/ 223571 h 602134"/>
                  <a:gd name="connsiteX499" fmla="*/ 487420 w 786702"/>
                  <a:gd name="connsiteY499" fmla="*/ 227686 h 602134"/>
                  <a:gd name="connsiteX500" fmla="*/ 481796 w 786702"/>
                  <a:gd name="connsiteY500" fmla="*/ 224942 h 602134"/>
                  <a:gd name="connsiteX501" fmla="*/ 479464 w 786702"/>
                  <a:gd name="connsiteY501" fmla="*/ 220553 h 602134"/>
                  <a:gd name="connsiteX502" fmla="*/ 476858 w 786702"/>
                  <a:gd name="connsiteY502" fmla="*/ 214518 h 602134"/>
                  <a:gd name="connsiteX503" fmla="*/ 473292 w 786702"/>
                  <a:gd name="connsiteY503" fmla="*/ 202722 h 602134"/>
                  <a:gd name="connsiteX504" fmla="*/ 470000 w 786702"/>
                  <a:gd name="connsiteY504" fmla="*/ 189967 h 602134"/>
                  <a:gd name="connsiteX505" fmla="*/ 463965 w 786702"/>
                  <a:gd name="connsiteY505" fmla="*/ 165826 h 602134"/>
                  <a:gd name="connsiteX506" fmla="*/ 462319 w 786702"/>
                  <a:gd name="connsiteY506" fmla="*/ 158420 h 602134"/>
                  <a:gd name="connsiteX507" fmla="*/ 458616 w 786702"/>
                  <a:gd name="connsiteY507" fmla="*/ 142235 h 602134"/>
                  <a:gd name="connsiteX508" fmla="*/ 455050 w 786702"/>
                  <a:gd name="connsiteY508" fmla="*/ 125501 h 602134"/>
                  <a:gd name="connsiteX509" fmla="*/ 453678 w 786702"/>
                  <a:gd name="connsiteY509" fmla="*/ 118369 h 602134"/>
                  <a:gd name="connsiteX510" fmla="*/ 448603 w 786702"/>
                  <a:gd name="connsiteY510" fmla="*/ 105888 h 602134"/>
                  <a:gd name="connsiteX511" fmla="*/ 445312 w 786702"/>
                  <a:gd name="connsiteY511" fmla="*/ 97795 h 602134"/>
                  <a:gd name="connsiteX512" fmla="*/ 442020 w 786702"/>
                  <a:gd name="connsiteY512" fmla="*/ 90388 h 602134"/>
                  <a:gd name="connsiteX513" fmla="*/ 436396 w 786702"/>
                  <a:gd name="connsiteY513" fmla="*/ 78730 h 602134"/>
                  <a:gd name="connsiteX514" fmla="*/ 436670 w 786702"/>
                  <a:gd name="connsiteY514" fmla="*/ 79416 h 602134"/>
                  <a:gd name="connsiteX515" fmla="*/ 421583 w 786702"/>
                  <a:gd name="connsiteY515" fmla="*/ 53355 h 602134"/>
                  <a:gd name="connsiteX516" fmla="*/ 421994 w 786702"/>
                  <a:gd name="connsiteY516" fmla="*/ 53904 h 602134"/>
                  <a:gd name="connsiteX517" fmla="*/ 411570 w 786702"/>
                  <a:gd name="connsiteY517" fmla="*/ 40051 h 602134"/>
                  <a:gd name="connsiteX518" fmla="*/ 406358 w 786702"/>
                  <a:gd name="connsiteY518" fmla="*/ 34839 h 602134"/>
                  <a:gd name="connsiteX519" fmla="*/ 406495 w 786702"/>
                  <a:gd name="connsiteY519" fmla="*/ 34839 h 602134"/>
                  <a:gd name="connsiteX520" fmla="*/ 406358 w 786702"/>
                  <a:gd name="connsiteY520" fmla="*/ 34701 h 602134"/>
                  <a:gd name="connsiteX521" fmla="*/ 405947 w 786702"/>
                  <a:gd name="connsiteY521" fmla="*/ 34427 h 602134"/>
                  <a:gd name="connsiteX522" fmla="*/ 406084 w 786702"/>
                  <a:gd name="connsiteY522" fmla="*/ 34564 h 602134"/>
                  <a:gd name="connsiteX523" fmla="*/ 403341 w 786702"/>
                  <a:gd name="connsiteY523" fmla="*/ 32370 h 602134"/>
                  <a:gd name="connsiteX524" fmla="*/ 403478 w 786702"/>
                  <a:gd name="connsiteY524" fmla="*/ 32507 h 602134"/>
                  <a:gd name="connsiteX525" fmla="*/ 401420 w 786702"/>
                  <a:gd name="connsiteY525" fmla="*/ 31272 h 602134"/>
                  <a:gd name="connsiteX526" fmla="*/ 400186 w 786702"/>
                  <a:gd name="connsiteY526" fmla="*/ 30861 h 602134"/>
                  <a:gd name="connsiteX527" fmla="*/ 399637 w 786702"/>
                  <a:gd name="connsiteY527" fmla="*/ 30724 h 602134"/>
                  <a:gd name="connsiteX528" fmla="*/ 398403 w 786702"/>
                  <a:gd name="connsiteY528" fmla="*/ 30724 h 602134"/>
                  <a:gd name="connsiteX529" fmla="*/ 397443 w 786702"/>
                  <a:gd name="connsiteY529" fmla="*/ 30861 h 602134"/>
                  <a:gd name="connsiteX530" fmla="*/ 397031 w 786702"/>
                  <a:gd name="connsiteY530" fmla="*/ 30998 h 602134"/>
                  <a:gd name="connsiteX531" fmla="*/ 396894 w 786702"/>
                  <a:gd name="connsiteY531" fmla="*/ 30998 h 602134"/>
                  <a:gd name="connsiteX532" fmla="*/ 396757 w 786702"/>
                  <a:gd name="connsiteY532" fmla="*/ 31135 h 602134"/>
                  <a:gd name="connsiteX533" fmla="*/ 396345 w 786702"/>
                  <a:gd name="connsiteY533" fmla="*/ 31821 h 602134"/>
                  <a:gd name="connsiteX534" fmla="*/ 395934 w 786702"/>
                  <a:gd name="connsiteY534" fmla="*/ 32781 h 602134"/>
                  <a:gd name="connsiteX535" fmla="*/ 395385 w 786702"/>
                  <a:gd name="connsiteY535" fmla="*/ 34701 h 602134"/>
                  <a:gd name="connsiteX536" fmla="*/ 395522 w 786702"/>
                  <a:gd name="connsiteY536" fmla="*/ 34016 h 602134"/>
                  <a:gd name="connsiteX537" fmla="*/ 394974 w 786702"/>
                  <a:gd name="connsiteY537" fmla="*/ 37856 h 602134"/>
                  <a:gd name="connsiteX538" fmla="*/ 394974 w 786702"/>
                  <a:gd name="connsiteY538" fmla="*/ 41011 h 602134"/>
                  <a:gd name="connsiteX539" fmla="*/ 394974 w 786702"/>
                  <a:gd name="connsiteY539" fmla="*/ 41011 h 602134"/>
                  <a:gd name="connsiteX540" fmla="*/ 394974 w 786702"/>
                  <a:gd name="connsiteY540" fmla="*/ 41148 h 602134"/>
                  <a:gd name="connsiteX541" fmla="*/ 394974 w 786702"/>
                  <a:gd name="connsiteY541" fmla="*/ 41834 h 602134"/>
                  <a:gd name="connsiteX542" fmla="*/ 394974 w 786702"/>
                  <a:gd name="connsiteY542" fmla="*/ 41559 h 602134"/>
                  <a:gd name="connsiteX543" fmla="*/ 396894 w 786702"/>
                  <a:gd name="connsiteY543" fmla="*/ 54727 h 602134"/>
                  <a:gd name="connsiteX544" fmla="*/ 409238 w 786702"/>
                  <a:gd name="connsiteY544" fmla="*/ 105476 h 602134"/>
                  <a:gd name="connsiteX545" fmla="*/ 420623 w 786702"/>
                  <a:gd name="connsiteY545" fmla="*/ 149367 h 602134"/>
                  <a:gd name="connsiteX546" fmla="*/ 425423 w 786702"/>
                  <a:gd name="connsiteY546" fmla="*/ 168844 h 602134"/>
                  <a:gd name="connsiteX547" fmla="*/ 430224 w 786702"/>
                  <a:gd name="connsiteY547" fmla="*/ 188321 h 602134"/>
                  <a:gd name="connsiteX548" fmla="*/ 434339 w 786702"/>
                  <a:gd name="connsiteY548" fmla="*/ 206151 h 602134"/>
                  <a:gd name="connsiteX549" fmla="*/ 437356 w 786702"/>
                  <a:gd name="connsiteY549" fmla="*/ 215616 h 602134"/>
                  <a:gd name="connsiteX550" fmla="*/ 442294 w 786702"/>
                  <a:gd name="connsiteY550" fmla="*/ 231800 h 602134"/>
                  <a:gd name="connsiteX551" fmla="*/ 445037 w 786702"/>
                  <a:gd name="connsiteY551" fmla="*/ 241264 h 602134"/>
                  <a:gd name="connsiteX552" fmla="*/ 446820 w 786702"/>
                  <a:gd name="connsiteY552" fmla="*/ 248397 h 602134"/>
                  <a:gd name="connsiteX553" fmla="*/ 447918 w 786702"/>
                  <a:gd name="connsiteY553" fmla="*/ 257038 h 602134"/>
                  <a:gd name="connsiteX554" fmla="*/ 445860 w 786702"/>
                  <a:gd name="connsiteY554" fmla="*/ 261976 h 602134"/>
                  <a:gd name="connsiteX555" fmla="*/ 440648 w 786702"/>
                  <a:gd name="connsiteY555" fmla="*/ 262661 h 602134"/>
                  <a:gd name="connsiteX556" fmla="*/ 438179 w 786702"/>
                  <a:gd name="connsiteY556" fmla="*/ 261290 h 602134"/>
                  <a:gd name="connsiteX557" fmla="*/ 435847 w 786702"/>
                  <a:gd name="connsiteY557" fmla="*/ 258409 h 602134"/>
                  <a:gd name="connsiteX558" fmla="*/ 432830 w 786702"/>
                  <a:gd name="connsiteY558" fmla="*/ 247437 h 602134"/>
                  <a:gd name="connsiteX559" fmla="*/ 432830 w 786702"/>
                  <a:gd name="connsiteY559" fmla="*/ 247574 h 602134"/>
                  <a:gd name="connsiteX560" fmla="*/ 422406 w 786702"/>
                  <a:gd name="connsiteY560" fmla="*/ 203408 h 602134"/>
                  <a:gd name="connsiteX561" fmla="*/ 418565 w 786702"/>
                  <a:gd name="connsiteY561" fmla="*/ 192710 h 602134"/>
                  <a:gd name="connsiteX562" fmla="*/ 405535 w 786702"/>
                  <a:gd name="connsiteY562" fmla="*/ 162809 h 602134"/>
                  <a:gd name="connsiteX563" fmla="*/ 390722 w 786702"/>
                  <a:gd name="connsiteY563" fmla="*/ 137571 h 602134"/>
                  <a:gd name="connsiteX564" fmla="*/ 379200 w 786702"/>
                  <a:gd name="connsiteY564" fmla="*/ 122621 h 602134"/>
                  <a:gd name="connsiteX565" fmla="*/ 379200 w 786702"/>
                  <a:gd name="connsiteY565" fmla="*/ 122621 h 602134"/>
                  <a:gd name="connsiteX566" fmla="*/ 370011 w 786702"/>
                  <a:gd name="connsiteY566" fmla="*/ 113157 h 602134"/>
                  <a:gd name="connsiteX567" fmla="*/ 370148 w 786702"/>
                  <a:gd name="connsiteY567" fmla="*/ 113157 h 602134"/>
                  <a:gd name="connsiteX568" fmla="*/ 369874 w 786702"/>
                  <a:gd name="connsiteY568" fmla="*/ 112883 h 602134"/>
                  <a:gd name="connsiteX569" fmla="*/ 369736 w 786702"/>
                  <a:gd name="connsiteY569" fmla="*/ 112746 h 602134"/>
                  <a:gd name="connsiteX570" fmla="*/ 369874 w 786702"/>
                  <a:gd name="connsiteY570" fmla="*/ 112883 h 602134"/>
                  <a:gd name="connsiteX571" fmla="*/ 360135 w 786702"/>
                  <a:gd name="connsiteY571" fmla="*/ 105339 h 602134"/>
                  <a:gd name="connsiteX572" fmla="*/ 360135 w 786702"/>
                  <a:gd name="connsiteY572" fmla="*/ 105339 h 602134"/>
                  <a:gd name="connsiteX573" fmla="*/ 356295 w 786702"/>
                  <a:gd name="connsiteY573" fmla="*/ 103007 h 602134"/>
                  <a:gd name="connsiteX574" fmla="*/ 356843 w 786702"/>
                  <a:gd name="connsiteY574" fmla="*/ 103281 h 602134"/>
                  <a:gd name="connsiteX575" fmla="*/ 350808 w 786702"/>
                  <a:gd name="connsiteY575" fmla="*/ 100538 h 602134"/>
                  <a:gd name="connsiteX576" fmla="*/ 351083 w 786702"/>
                  <a:gd name="connsiteY576" fmla="*/ 100675 h 602134"/>
                  <a:gd name="connsiteX577" fmla="*/ 350671 w 786702"/>
                  <a:gd name="connsiteY577" fmla="*/ 100538 h 602134"/>
                  <a:gd name="connsiteX578" fmla="*/ 350397 w 786702"/>
                  <a:gd name="connsiteY578" fmla="*/ 100401 h 602134"/>
                  <a:gd name="connsiteX579" fmla="*/ 350534 w 786702"/>
                  <a:gd name="connsiteY579" fmla="*/ 100401 h 602134"/>
                  <a:gd name="connsiteX580" fmla="*/ 346419 w 786702"/>
                  <a:gd name="connsiteY580" fmla="*/ 99167 h 602134"/>
                  <a:gd name="connsiteX581" fmla="*/ 347105 w 786702"/>
                  <a:gd name="connsiteY581" fmla="*/ 99304 h 602134"/>
                  <a:gd name="connsiteX582" fmla="*/ 345048 w 786702"/>
                  <a:gd name="connsiteY582" fmla="*/ 99030 h 602134"/>
                  <a:gd name="connsiteX583" fmla="*/ 343127 w 786702"/>
                  <a:gd name="connsiteY583" fmla="*/ 99030 h 602134"/>
                  <a:gd name="connsiteX584" fmla="*/ 343813 w 786702"/>
                  <a:gd name="connsiteY584" fmla="*/ 99030 h 602134"/>
                  <a:gd name="connsiteX585" fmla="*/ 340384 w 786702"/>
                  <a:gd name="connsiteY585" fmla="*/ 99441 h 602134"/>
                  <a:gd name="connsiteX586" fmla="*/ 341070 w 786702"/>
                  <a:gd name="connsiteY586" fmla="*/ 99304 h 602134"/>
                  <a:gd name="connsiteX587" fmla="*/ 339561 w 786702"/>
                  <a:gd name="connsiteY587" fmla="*/ 99715 h 602134"/>
                  <a:gd name="connsiteX588" fmla="*/ 338327 w 786702"/>
                  <a:gd name="connsiteY588" fmla="*/ 100264 h 602134"/>
                  <a:gd name="connsiteX589" fmla="*/ 338875 w 786702"/>
                  <a:gd name="connsiteY589" fmla="*/ 99990 h 602134"/>
                  <a:gd name="connsiteX590" fmla="*/ 337504 w 786702"/>
                  <a:gd name="connsiteY590" fmla="*/ 100813 h 602134"/>
                  <a:gd name="connsiteX591" fmla="*/ 336955 w 786702"/>
                  <a:gd name="connsiteY591" fmla="*/ 101224 h 602134"/>
                  <a:gd name="connsiteX592" fmla="*/ 336269 w 786702"/>
                  <a:gd name="connsiteY592" fmla="*/ 101910 h 602134"/>
                  <a:gd name="connsiteX593" fmla="*/ 335721 w 786702"/>
                  <a:gd name="connsiteY593" fmla="*/ 102733 h 602134"/>
                  <a:gd name="connsiteX594" fmla="*/ 335721 w 786702"/>
                  <a:gd name="connsiteY594" fmla="*/ 102733 h 602134"/>
                  <a:gd name="connsiteX595" fmla="*/ 335035 w 786702"/>
                  <a:gd name="connsiteY595" fmla="*/ 103967 h 602134"/>
                  <a:gd name="connsiteX596" fmla="*/ 333800 w 786702"/>
                  <a:gd name="connsiteY596" fmla="*/ 106985 h 602134"/>
                  <a:gd name="connsiteX597" fmla="*/ 333938 w 786702"/>
                  <a:gd name="connsiteY597" fmla="*/ 106573 h 602134"/>
                  <a:gd name="connsiteX598" fmla="*/ 333526 w 786702"/>
                  <a:gd name="connsiteY598" fmla="*/ 108082 h 602134"/>
                  <a:gd name="connsiteX599" fmla="*/ 333252 w 786702"/>
                  <a:gd name="connsiteY599" fmla="*/ 110002 h 602134"/>
                  <a:gd name="connsiteX600" fmla="*/ 333252 w 786702"/>
                  <a:gd name="connsiteY600" fmla="*/ 109317 h 602134"/>
                  <a:gd name="connsiteX601" fmla="*/ 333115 w 786702"/>
                  <a:gd name="connsiteY601" fmla="*/ 113568 h 602134"/>
                  <a:gd name="connsiteX602" fmla="*/ 333115 w 786702"/>
                  <a:gd name="connsiteY602" fmla="*/ 113294 h 602134"/>
                  <a:gd name="connsiteX603" fmla="*/ 333115 w 786702"/>
                  <a:gd name="connsiteY603" fmla="*/ 113843 h 602134"/>
                  <a:gd name="connsiteX604" fmla="*/ 333115 w 786702"/>
                  <a:gd name="connsiteY604" fmla="*/ 113980 h 602134"/>
                  <a:gd name="connsiteX605" fmla="*/ 333115 w 786702"/>
                  <a:gd name="connsiteY605" fmla="*/ 113843 h 602134"/>
                  <a:gd name="connsiteX606" fmla="*/ 334623 w 786702"/>
                  <a:gd name="connsiteY606" fmla="*/ 125227 h 602134"/>
                  <a:gd name="connsiteX607" fmla="*/ 334623 w 786702"/>
                  <a:gd name="connsiteY607" fmla="*/ 124953 h 602134"/>
                  <a:gd name="connsiteX608" fmla="*/ 342716 w 786702"/>
                  <a:gd name="connsiteY608" fmla="*/ 155539 h 602134"/>
                  <a:gd name="connsiteX609" fmla="*/ 349025 w 786702"/>
                  <a:gd name="connsiteY609" fmla="*/ 176662 h 602134"/>
                  <a:gd name="connsiteX610" fmla="*/ 362741 w 786702"/>
                  <a:gd name="connsiteY610" fmla="*/ 219045 h 602134"/>
                  <a:gd name="connsiteX611" fmla="*/ 362467 w 786702"/>
                  <a:gd name="connsiteY611" fmla="*/ 218359 h 602134"/>
                  <a:gd name="connsiteX612" fmla="*/ 374263 w 786702"/>
                  <a:gd name="connsiteY612" fmla="*/ 252374 h 602134"/>
                  <a:gd name="connsiteX613" fmla="*/ 376183 w 786702"/>
                  <a:gd name="connsiteY613" fmla="*/ 257724 h 602134"/>
                  <a:gd name="connsiteX614" fmla="*/ 381669 w 786702"/>
                  <a:gd name="connsiteY614" fmla="*/ 268559 h 602134"/>
                  <a:gd name="connsiteX615" fmla="*/ 389625 w 786702"/>
                  <a:gd name="connsiteY615" fmla="*/ 285018 h 602134"/>
                  <a:gd name="connsiteX616" fmla="*/ 395385 w 786702"/>
                  <a:gd name="connsiteY616" fmla="*/ 298597 h 602134"/>
                  <a:gd name="connsiteX617" fmla="*/ 396345 w 786702"/>
                  <a:gd name="connsiteY617" fmla="*/ 304358 h 602134"/>
                  <a:gd name="connsiteX618" fmla="*/ 394425 w 786702"/>
                  <a:gd name="connsiteY618" fmla="*/ 308336 h 602134"/>
                  <a:gd name="connsiteX619" fmla="*/ 386333 w 786702"/>
                  <a:gd name="connsiteY619" fmla="*/ 307787 h 602134"/>
                  <a:gd name="connsiteX620" fmla="*/ 383315 w 786702"/>
                  <a:gd name="connsiteY620" fmla="*/ 302712 h 602134"/>
                  <a:gd name="connsiteX621" fmla="*/ 380983 w 786702"/>
                  <a:gd name="connsiteY621" fmla="*/ 298049 h 602134"/>
                  <a:gd name="connsiteX622" fmla="*/ 375086 w 786702"/>
                  <a:gd name="connsiteY622" fmla="*/ 283784 h 602134"/>
                  <a:gd name="connsiteX623" fmla="*/ 371519 w 786702"/>
                  <a:gd name="connsiteY623" fmla="*/ 274457 h 602134"/>
                  <a:gd name="connsiteX624" fmla="*/ 365896 w 786702"/>
                  <a:gd name="connsiteY624" fmla="*/ 259644 h 602134"/>
                  <a:gd name="connsiteX625" fmla="*/ 361095 w 786702"/>
                  <a:gd name="connsiteY625" fmla="*/ 251277 h 602134"/>
                  <a:gd name="connsiteX626" fmla="*/ 358489 w 786702"/>
                  <a:gd name="connsiteY626" fmla="*/ 246614 h 602134"/>
                  <a:gd name="connsiteX627" fmla="*/ 355883 w 786702"/>
                  <a:gd name="connsiteY627" fmla="*/ 242636 h 602134"/>
                  <a:gd name="connsiteX628" fmla="*/ 347791 w 786702"/>
                  <a:gd name="connsiteY628" fmla="*/ 230017 h 602134"/>
                  <a:gd name="connsiteX629" fmla="*/ 348065 w 786702"/>
                  <a:gd name="connsiteY629" fmla="*/ 230566 h 602134"/>
                  <a:gd name="connsiteX630" fmla="*/ 335172 w 786702"/>
                  <a:gd name="connsiteY630" fmla="*/ 213284 h 602134"/>
                  <a:gd name="connsiteX631" fmla="*/ 333115 w 786702"/>
                  <a:gd name="connsiteY631" fmla="*/ 210815 h 602134"/>
                  <a:gd name="connsiteX632" fmla="*/ 328451 w 786702"/>
                  <a:gd name="connsiteY632" fmla="*/ 205191 h 602134"/>
                  <a:gd name="connsiteX633" fmla="*/ 320770 w 786702"/>
                  <a:gd name="connsiteY633" fmla="*/ 196139 h 602134"/>
                  <a:gd name="connsiteX634" fmla="*/ 321182 w 786702"/>
                  <a:gd name="connsiteY634" fmla="*/ 196550 h 602134"/>
                  <a:gd name="connsiteX635" fmla="*/ 298413 w 786702"/>
                  <a:gd name="connsiteY635" fmla="*/ 173370 h 602134"/>
                  <a:gd name="connsiteX636" fmla="*/ 298825 w 786702"/>
                  <a:gd name="connsiteY636" fmla="*/ 173782 h 602134"/>
                  <a:gd name="connsiteX637" fmla="*/ 294161 w 786702"/>
                  <a:gd name="connsiteY637" fmla="*/ 170216 h 602134"/>
                  <a:gd name="connsiteX638" fmla="*/ 289223 w 786702"/>
                  <a:gd name="connsiteY638" fmla="*/ 167198 h 602134"/>
                  <a:gd name="connsiteX639" fmla="*/ 289223 w 786702"/>
                  <a:gd name="connsiteY639" fmla="*/ 167198 h 602134"/>
                  <a:gd name="connsiteX640" fmla="*/ 288263 w 786702"/>
                  <a:gd name="connsiteY640" fmla="*/ 166787 h 602134"/>
                  <a:gd name="connsiteX641" fmla="*/ 287440 w 786702"/>
                  <a:gd name="connsiteY641" fmla="*/ 166512 h 602134"/>
                  <a:gd name="connsiteX642" fmla="*/ 287166 w 786702"/>
                  <a:gd name="connsiteY642" fmla="*/ 166512 h 602134"/>
                  <a:gd name="connsiteX643" fmla="*/ 286892 w 786702"/>
                  <a:gd name="connsiteY643" fmla="*/ 166649 h 602134"/>
                  <a:gd name="connsiteX644" fmla="*/ 286480 w 786702"/>
                  <a:gd name="connsiteY644" fmla="*/ 166924 h 602134"/>
                  <a:gd name="connsiteX645" fmla="*/ 285932 w 786702"/>
                  <a:gd name="connsiteY645" fmla="*/ 167335 h 602134"/>
                  <a:gd name="connsiteX646" fmla="*/ 285794 w 786702"/>
                  <a:gd name="connsiteY646" fmla="*/ 167472 h 602134"/>
                  <a:gd name="connsiteX647" fmla="*/ 285657 w 786702"/>
                  <a:gd name="connsiteY647" fmla="*/ 167747 h 602134"/>
                  <a:gd name="connsiteX648" fmla="*/ 285520 w 786702"/>
                  <a:gd name="connsiteY648" fmla="*/ 168707 h 602134"/>
                  <a:gd name="connsiteX649" fmla="*/ 285520 w 786702"/>
                  <a:gd name="connsiteY649" fmla="*/ 170078 h 602134"/>
                  <a:gd name="connsiteX650" fmla="*/ 286206 w 786702"/>
                  <a:gd name="connsiteY650" fmla="*/ 175428 h 602134"/>
                  <a:gd name="connsiteX651" fmla="*/ 290458 w 786702"/>
                  <a:gd name="connsiteY651" fmla="*/ 189555 h 602134"/>
                  <a:gd name="connsiteX652" fmla="*/ 290458 w 786702"/>
                  <a:gd name="connsiteY652" fmla="*/ 189281 h 602134"/>
                  <a:gd name="connsiteX653" fmla="*/ 299648 w 786702"/>
                  <a:gd name="connsiteY653" fmla="*/ 213009 h 602134"/>
                  <a:gd name="connsiteX654" fmla="*/ 305134 w 786702"/>
                  <a:gd name="connsiteY654" fmla="*/ 226725 h 602134"/>
                  <a:gd name="connsiteX655" fmla="*/ 319947 w 786702"/>
                  <a:gd name="connsiteY655" fmla="*/ 262799 h 602134"/>
                  <a:gd name="connsiteX656" fmla="*/ 334349 w 786702"/>
                  <a:gd name="connsiteY656" fmla="*/ 296951 h 602134"/>
                  <a:gd name="connsiteX657" fmla="*/ 340110 w 786702"/>
                  <a:gd name="connsiteY657" fmla="*/ 310119 h 602134"/>
                  <a:gd name="connsiteX658" fmla="*/ 349162 w 786702"/>
                  <a:gd name="connsiteY658" fmla="*/ 330418 h 602134"/>
                  <a:gd name="connsiteX659" fmla="*/ 352729 w 786702"/>
                  <a:gd name="connsiteY659" fmla="*/ 335631 h 602134"/>
                  <a:gd name="connsiteX660" fmla="*/ 355335 w 786702"/>
                  <a:gd name="connsiteY660" fmla="*/ 339745 h 602134"/>
                  <a:gd name="connsiteX661" fmla="*/ 356843 w 786702"/>
                  <a:gd name="connsiteY661" fmla="*/ 344134 h 602134"/>
                  <a:gd name="connsiteX662" fmla="*/ 354100 w 786702"/>
                  <a:gd name="connsiteY662" fmla="*/ 349895 h 602134"/>
                  <a:gd name="connsiteX663" fmla="*/ 348065 w 786702"/>
                  <a:gd name="connsiteY663" fmla="*/ 347838 h 602134"/>
                  <a:gd name="connsiteX664" fmla="*/ 344362 w 786702"/>
                  <a:gd name="connsiteY664" fmla="*/ 342214 h 602134"/>
                  <a:gd name="connsiteX665" fmla="*/ 341070 w 786702"/>
                  <a:gd name="connsiteY665" fmla="*/ 336042 h 602134"/>
                  <a:gd name="connsiteX666" fmla="*/ 340247 w 786702"/>
                  <a:gd name="connsiteY666" fmla="*/ 334396 h 602134"/>
                  <a:gd name="connsiteX667" fmla="*/ 316518 w 786702"/>
                  <a:gd name="connsiteY667" fmla="*/ 303261 h 602134"/>
                  <a:gd name="connsiteX668" fmla="*/ 310209 w 786702"/>
                  <a:gd name="connsiteY668" fmla="*/ 295443 h 602134"/>
                  <a:gd name="connsiteX669" fmla="*/ 304448 w 786702"/>
                  <a:gd name="connsiteY669" fmla="*/ 288310 h 602134"/>
                  <a:gd name="connsiteX670" fmla="*/ 290046 w 786702"/>
                  <a:gd name="connsiteY670" fmla="*/ 271577 h 602134"/>
                  <a:gd name="connsiteX671" fmla="*/ 290458 w 786702"/>
                  <a:gd name="connsiteY671" fmla="*/ 271988 h 602134"/>
                  <a:gd name="connsiteX672" fmla="*/ 276605 w 786702"/>
                  <a:gd name="connsiteY672" fmla="*/ 257175 h 602134"/>
                  <a:gd name="connsiteX673" fmla="*/ 261106 w 786702"/>
                  <a:gd name="connsiteY673" fmla="*/ 242499 h 602134"/>
                  <a:gd name="connsiteX674" fmla="*/ 261243 w 786702"/>
                  <a:gd name="connsiteY674" fmla="*/ 242636 h 602134"/>
                  <a:gd name="connsiteX675" fmla="*/ 242452 w 786702"/>
                  <a:gd name="connsiteY675" fmla="*/ 227960 h 602134"/>
                  <a:gd name="connsiteX676" fmla="*/ 242589 w 786702"/>
                  <a:gd name="connsiteY676" fmla="*/ 228097 h 602134"/>
                  <a:gd name="connsiteX677" fmla="*/ 225444 w 786702"/>
                  <a:gd name="connsiteY677" fmla="*/ 217947 h 602134"/>
                  <a:gd name="connsiteX678" fmla="*/ 225993 w 786702"/>
                  <a:gd name="connsiteY678" fmla="*/ 218222 h 602134"/>
                  <a:gd name="connsiteX679" fmla="*/ 217214 w 786702"/>
                  <a:gd name="connsiteY679" fmla="*/ 214518 h 602134"/>
                  <a:gd name="connsiteX680" fmla="*/ 217352 w 786702"/>
                  <a:gd name="connsiteY680" fmla="*/ 214518 h 602134"/>
                  <a:gd name="connsiteX681" fmla="*/ 217214 w 786702"/>
                  <a:gd name="connsiteY681" fmla="*/ 214518 h 602134"/>
                  <a:gd name="connsiteX682" fmla="*/ 217077 w 786702"/>
                  <a:gd name="connsiteY682" fmla="*/ 214518 h 602134"/>
                  <a:gd name="connsiteX683" fmla="*/ 217077 w 786702"/>
                  <a:gd name="connsiteY683" fmla="*/ 214518 h 602134"/>
                  <a:gd name="connsiteX684" fmla="*/ 209122 w 786702"/>
                  <a:gd name="connsiteY684" fmla="*/ 212187 h 602134"/>
                  <a:gd name="connsiteX685" fmla="*/ 209396 w 786702"/>
                  <a:gd name="connsiteY685" fmla="*/ 212187 h 602134"/>
                  <a:gd name="connsiteX686" fmla="*/ 205693 w 786702"/>
                  <a:gd name="connsiteY686" fmla="*/ 211775 h 602134"/>
                  <a:gd name="connsiteX687" fmla="*/ 206379 w 786702"/>
                  <a:gd name="connsiteY687" fmla="*/ 211775 h 602134"/>
                  <a:gd name="connsiteX688" fmla="*/ 204870 w 786702"/>
                  <a:gd name="connsiteY688" fmla="*/ 211912 h 602134"/>
                  <a:gd name="connsiteX689" fmla="*/ 203910 w 786702"/>
                  <a:gd name="connsiteY689" fmla="*/ 212049 h 602134"/>
                  <a:gd name="connsiteX690" fmla="*/ 202538 w 786702"/>
                  <a:gd name="connsiteY690" fmla="*/ 212461 h 602134"/>
                  <a:gd name="connsiteX691" fmla="*/ 201304 w 786702"/>
                  <a:gd name="connsiteY691" fmla="*/ 213009 h 602134"/>
                  <a:gd name="connsiteX692" fmla="*/ 200892 w 786702"/>
                  <a:gd name="connsiteY692" fmla="*/ 213284 h 602134"/>
                  <a:gd name="connsiteX693" fmla="*/ 200892 w 786702"/>
                  <a:gd name="connsiteY693" fmla="*/ 213284 h 602134"/>
                  <a:gd name="connsiteX694" fmla="*/ 200892 w 786702"/>
                  <a:gd name="connsiteY694" fmla="*/ 213284 h 602134"/>
                  <a:gd name="connsiteX695" fmla="*/ 200755 w 786702"/>
                  <a:gd name="connsiteY695" fmla="*/ 213970 h 602134"/>
                  <a:gd name="connsiteX696" fmla="*/ 200755 w 786702"/>
                  <a:gd name="connsiteY696" fmla="*/ 215478 h 602134"/>
                  <a:gd name="connsiteX697" fmla="*/ 201167 w 786702"/>
                  <a:gd name="connsiteY697" fmla="*/ 218496 h 602134"/>
                  <a:gd name="connsiteX698" fmla="*/ 201029 w 786702"/>
                  <a:gd name="connsiteY698" fmla="*/ 217810 h 602134"/>
                  <a:gd name="connsiteX699" fmla="*/ 201441 w 786702"/>
                  <a:gd name="connsiteY699" fmla="*/ 219730 h 602134"/>
                  <a:gd name="connsiteX700" fmla="*/ 203773 w 786702"/>
                  <a:gd name="connsiteY700" fmla="*/ 225217 h 602134"/>
                  <a:gd name="connsiteX701" fmla="*/ 203773 w 786702"/>
                  <a:gd name="connsiteY701" fmla="*/ 225080 h 602134"/>
                  <a:gd name="connsiteX702" fmla="*/ 208848 w 786702"/>
                  <a:gd name="connsiteY702" fmla="*/ 234681 h 602134"/>
                  <a:gd name="connsiteX703" fmla="*/ 213923 w 786702"/>
                  <a:gd name="connsiteY703" fmla="*/ 243185 h 602134"/>
                  <a:gd name="connsiteX704" fmla="*/ 220369 w 786702"/>
                  <a:gd name="connsiteY704" fmla="*/ 253883 h 602134"/>
                  <a:gd name="connsiteX705" fmla="*/ 230382 w 786702"/>
                  <a:gd name="connsiteY705" fmla="*/ 270342 h 602134"/>
                  <a:gd name="connsiteX706" fmla="*/ 240806 w 786702"/>
                  <a:gd name="connsiteY706" fmla="*/ 287076 h 602134"/>
                  <a:gd name="connsiteX707" fmla="*/ 255619 w 786702"/>
                  <a:gd name="connsiteY707" fmla="*/ 310530 h 602134"/>
                  <a:gd name="connsiteX708" fmla="*/ 277565 w 786702"/>
                  <a:gd name="connsiteY708" fmla="*/ 345506 h 602134"/>
                  <a:gd name="connsiteX709" fmla="*/ 287715 w 786702"/>
                  <a:gd name="connsiteY709" fmla="*/ 362788 h 602134"/>
                  <a:gd name="connsiteX710" fmla="*/ 293201 w 786702"/>
                  <a:gd name="connsiteY710" fmla="*/ 372115 h 602134"/>
                  <a:gd name="connsiteX711" fmla="*/ 298139 w 786702"/>
                  <a:gd name="connsiteY711" fmla="*/ 381030 h 602134"/>
                  <a:gd name="connsiteX712" fmla="*/ 303488 w 786702"/>
                  <a:gd name="connsiteY712" fmla="*/ 391729 h 602134"/>
                  <a:gd name="connsiteX713" fmla="*/ 306094 w 786702"/>
                  <a:gd name="connsiteY713" fmla="*/ 398861 h 602134"/>
                  <a:gd name="connsiteX714" fmla="*/ 305820 w 786702"/>
                  <a:gd name="connsiteY714" fmla="*/ 402290 h 602134"/>
                  <a:gd name="connsiteX715" fmla="*/ 304174 w 786702"/>
                  <a:gd name="connsiteY715" fmla="*/ 405033 h 602134"/>
                  <a:gd name="connsiteX716" fmla="*/ 298276 w 786702"/>
                  <a:gd name="connsiteY716" fmla="*/ 406131 h 602134"/>
                  <a:gd name="connsiteX717" fmla="*/ 291692 w 786702"/>
                  <a:gd name="connsiteY717" fmla="*/ 402016 h 602134"/>
                  <a:gd name="connsiteX718" fmla="*/ 286892 w 786702"/>
                  <a:gd name="connsiteY718" fmla="*/ 398587 h 602134"/>
                  <a:gd name="connsiteX719" fmla="*/ 279622 w 786702"/>
                  <a:gd name="connsiteY719" fmla="*/ 393649 h 602134"/>
                  <a:gd name="connsiteX720" fmla="*/ 279622 w 786702"/>
                  <a:gd name="connsiteY720" fmla="*/ 393649 h 602134"/>
                  <a:gd name="connsiteX721" fmla="*/ 270021 w 786702"/>
                  <a:gd name="connsiteY721" fmla="*/ 387203 h 602134"/>
                  <a:gd name="connsiteX722" fmla="*/ 270433 w 786702"/>
                  <a:gd name="connsiteY722" fmla="*/ 387477 h 602134"/>
                  <a:gd name="connsiteX723" fmla="*/ 243549 w 786702"/>
                  <a:gd name="connsiteY723" fmla="*/ 369646 h 602134"/>
                  <a:gd name="connsiteX724" fmla="*/ 227090 w 786702"/>
                  <a:gd name="connsiteY724" fmla="*/ 359222 h 602134"/>
                  <a:gd name="connsiteX725" fmla="*/ 211179 w 786702"/>
                  <a:gd name="connsiteY725" fmla="*/ 349484 h 602134"/>
                  <a:gd name="connsiteX726" fmla="*/ 181141 w 786702"/>
                  <a:gd name="connsiteY726" fmla="*/ 331653 h 602134"/>
                  <a:gd name="connsiteX727" fmla="*/ 167974 w 786702"/>
                  <a:gd name="connsiteY727" fmla="*/ 324383 h 602134"/>
                  <a:gd name="connsiteX728" fmla="*/ 148634 w 786702"/>
                  <a:gd name="connsiteY728" fmla="*/ 313959 h 602134"/>
                  <a:gd name="connsiteX729" fmla="*/ 148772 w 786702"/>
                  <a:gd name="connsiteY729" fmla="*/ 314096 h 602134"/>
                  <a:gd name="connsiteX730" fmla="*/ 148497 w 786702"/>
                  <a:gd name="connsiteY730" fmla="*/ 313959 h 602134"/>
                  <a:gd name="connsiteX731" fmla="*/ 148223 w 786702"/>
                  <a:gd name="connsiteY731" fmla="*/ 313822 h 602134"/>
                  <a:gd name="connsiteX732" fmla="*/ 148223 w 786702"/>
                  <a:gd name="connsiteY732" fmla="*/ 313822 h 602134"/>
                  <a:gd name="connsiteX733" fmla="*/ 139856 w 786702"/>
                  <a:gd name="connsiteY733" fmla="*/ 309844 h 602134"/>
                  <a:gd name="connsiteX734" fmla="*/ 131078 w 786702"/>
                  <a:gd name="connsiteY734" fmla="*/ 306415 h 602134"/>
                  <a:gd name="connsiteX735" fmla="*/ 131215 w 786702"/>
                  <a:gd name="connsiteY735" fmla="*/ 306415 h 602134"/>
                  <a:gd name="connsiteX736" fmla="*/ 122025 w 786702"/>
                  <a:gd name="connsiteY736" fmla="*/ 303672 h 602134"/>
                  <a:gd name="connsiteX737" fmla="*/ 122711 w 786702"/>
                  <a:gd name="connsiteY737" fmla="*/ 303809 h 602134"/>
                  <a:gd name="connsiteX738" fmla="*/ 120517 w 786702"/>
                  <a:gd name="connsiteY738" fmla="*/ 303398 h 602134"/>
                  <a:gd name="connsiteX739" fmla="*/ 115579 w 786702"/>
                  <a:gd name="connsiteY739" fmla="*/ 303398 h 602134"/>
                  <a:gd name="connsiteX740" fmla="*/ 113933 w 786702"/>
                  <a:gd name="connsiteY740" fmla="*/ 303672 h 602134"/>
                  <a:gd name="connsiteX741" fmla="*/ 114482 w 786702"/>
                  <a:gd name="connsiteY741" fmla="*/ 303535 h 602134"/>
                  <a:gd name="connsiteX742" fmla="*/ 112973 w 786702"/>
                  <a:gd name="connsiteY742" fmla="*/ 303947 h 602134"/>
                  <a:gd name="connsiteX743" fmla="*/ 112013 w 786702"/>
                  <a:gd name="connsiteY743" fmla="*/ 304358 h 602134"/>
                  <a:gd name="connsiteX744" fmla="*/ 111875 w 786702"/>
                  <a:gd name="connsiteY744" fmla="*/ 304495 h 602134"/>
                  <a:gd name="connsiteX745" fmla="*/ 111738 w 786702"/>
                  <a:gd name="connsiteY745" fmla="*/ 304632 h 602134"/>
                  <a:gd name="connsiteX746" fmla="*/ 111327 w 786702"/>
                  <a:gd name="connsiteY746" fmla="*/ 305455 h 602134"/>
                  <a:gd name="connsiteX747" fmla="*/ 111053 w 786702"/>
                  <a:gd name="connsiteY747" fmla="*/ 306553 h 602134"/>
                  <a:gd name="connsiteX748" fmla="*/ 111053 w 786702"/>
                  <a:gd name="connsiteY748" fmla="*/ 306553 h 602134"/>
                  <a:gd name="connsiteX749" fmla="*/ 110778 w 786702"/>
                  <a:gd name="connsiteY749" fmla="*/ 307787 h 602134"/>
                  <a:gd name="connsiteX750" fmla="*/ 110778 w 786702"/>
                  <a:gd name="connsiteY750" fmla="*/ 307101 h 602134"/>
                  <a:gd name="connsiteX751" fmla="*/ 110778 w 786702"/>
                  <a:gd name="connsiteY751" fmla="*/ 308610 h 602134"/>
                  <a:gd name="connsiteX752" fmla="*/ 110915 w 786702"/>
                  <a:gd name="connsiteY752" fmla="*/ 309844 h 602134"/>
                  <a:gd name="connsiteX753" fmla="*/ 111327 w 786702"/>
                  <a:gd name="connsiteY753" fmla="*/ 311216 h 602134"/>
                  <a:gd name="connsiteX754" fmla="*/ 112698 w 786702"/>
                  <a:gd name="connsiteY754" fmla="*/ 314371 h 602134"/>
                  <a:gd name="connsiteX755" fmla="*/ 112561 w 786702"/>
                  <a:gd name="connsiteY755" fmla="*/ 314234 h 602134"/>
                  <a:gd name="connsiteX756" fmla="*/ 112698 w 786702"/>
                  <a:gd name="connsiteY756" fmla="*/ 314508 h 602134"/>
                  <a:gd name="connsiteX757" fmla="*/ 112698 w 786702"/>
                  <a:gd name="connsiteY757" fmla="*/ 314508 h 602134"/>
                  <a:gd name="connsiteX758" fmla="*/ 112698 w 786702"/>
                  <a:gd name="connsiteY758" fmla="*/ 314508 h 602134"/>
                  <a:gd name="connsiteX759" fmla="*/ 116676 w 786702"/>
                  <a:gd name="connsiteY759" fmla="*/ 321229 h 602134"/>
                  <a:gd name="connsiteX760" fmla="*/ 132312 w 786702"/>
                  <a:gd name="connsiteY760" fmla="*/ 341117 h 602134"/>
                  <a:gd name="connsiteX761" fmla="*/ 141914 w 786702"/>
                  <a:gd name="connsiteY761" fmla="*/ 352913 h 602134"/>
                  <a:gd name="connsiteX762" fmla="*/ 166602 w 786702"/>
                  <a:gd name="connsiteY762" fmla="*/ 382814 h 602134"/>
                  <a:gd name="connsiteX763" fmla="*/ 189371 w 786702"/>
                  <a:gd name="connsiteY763" fmla="*/ 410657 h 602134"/>
                  <a:gd name="connsiteX764" fmla="*/ 215843 w 786702"/>
                  <a:gd name="connsiteY764" fmla="*/ 443713 h 602134"/>
                  <a:gd name="connsiteX765" fmla="*/ 215431 w 786702"/>
                  <a:gd name="connsiteY765" fmla="*/ 443301 h 602134"/>
                  <a:gd name="connsiteX766" fmla="*/ 219683 w 786702"/>
                  <a:gd name="connsiteY766" fmla="*/ 447965 h 602134"/>
                  <a:gd name="connsiteX767" fmla="*/ 224347 w 786702"/>
                  <a:gd name="connsiteY767" fmla="*/ 451805 h 602134"/>
                  <a:gd name="connsiteX768" fmla="*/ 224758 w 786702"/>
                  <a:gd name="connsiteY768" fmla="*/ 457566 h 602134"/>
                  <a:gd name="connsiteX769" fmla="*/ 218997 w 786702"/>
                  <a:gd name="connsiteY769" fmla="*/ 458663 h 602134"/>
                  <a:gd name="connsiteX770" fmla="*/ 213237 w 786702"/>
                  <a:gd name="connsiteY770" fmla="*/ 454000 h 602134"/>
                  <a:gd name="connsiteX771" fmla="*/ 212551 w 786702"/>
                  <a:gd name="connsiteY771" fmla="*/ 453451 h 602134"/>
                  <a:gd name="connsiteX772" fmla="*/ 193623 w 786702"/>
                  <a:gd name="connsiteY772" fmla="*/ 441792 h 602134"/>
                  <a:gd name="connsiteX773" fmla="*/ 173872 w 786702"/>
                  <a:gd name="connsiteY773" fmla="*/ 429859 h 602134"/>
                  <a:gd name="connsiteX774" fmla="*/ 126003 w 786702"/>
                  <a:gd name="connsiteY774" fmla="*/ 402565 h 602134"/>
                  <a:gd name="connsiteX775" fmla="*/ 126003 w 786702"/>
                  <a:gd name="connsiteY775" fmla="*/ 402565 h 602134"/>
                  <a:gd name="connsiteX776" fmla="*/ 126003 w 786702"/>
                  <a:gd name="connsiteY776" fmla="*/ 402565 h 602134"/>
                  <a:gd name="connsiteX777" fmla="*/ 125866 w 786702"/>
                  <a:gd name="connsiteY777" fmla="*/ 402427 h 602134"/>
                  <a:gd name="connsiteX778" fmla="*/ 125866 w 786702"/>
                  <a:gd name="connsiteY778" fmla="*/ 402427 h 602134"/>
                  <a:gd name="connsiteX779" fmla="*/ 98434 w 786702"/>
                  <a:gd name="connsiteY779" fmla="*/ 390632 h 602134"/>
                  <a:gd name="connsiteX780" fmla="*/ 98434 w 786702"/>
                  <a:gd name="connsiteY780" fmla="*/ 390632 h 602134"/>
                  <a:gd name="connsiteX781" fmla="*/ 77037 w 786702"/>
                  <a:gd name="connsiteY781" fmla="*/ 384597 h 602134"/>
                  <a:gd name="connsiteX782" fmla="*/ 77174 w 786702"/>
                  <a:gd name="connsiteY782" fmla="*/ 384597 h 602134"/>
                  <a:gd name="connsiteX783" fmla="*/ 66338 w 786702"/>
                  <a:gd name="connsiteY783" fmla="*/ 382951 h 602134"/>
                  <a:gd name="connsiteX784" fmla="*/ 57972 w 786702"/>
                  <a:gd name="connsiteY784" fmla="*/ 383088 h 602134"/>
                  <a:gd name="connsiteX785" fmla="*/ 54680 w 786702"/>
                  <a:gd name="connsiteY785" fmla="*/ 383637 h 602134"/>
                  <a:gd name="connsiteX786" fmla="*/ 53720 w 786702"/>
                  <a:gd name="connsiteY786" fmla="*/ 383911 h 602134"/>
                  <a:gd name="connsiteX787" fmla="*/ 53034 w 786702"/>
                  <a:gd name="connsiteY787" fmla="*/ 384322 h 602134"/>
                  <a:gd name="connsiteX788" fmla="*/ 52485 w 786702"/>
                  <a:gd name="connsiteY788" fmla="*/ 384871 h 602134"/>
                  <a:gd name="connsiteX789" fmla="*/ 51937 w 786702"/>
                  <a:gd name="connsiteY789" fmla="*/ 385694 h 602134"/>
                  <a:gd name="connsiteX790" fmla="*/ 51525 w 786702"/>
                  <a:gd name="connsiteY790" fmla="*/ 386654 h 602134"/>
                  <a:gd name="connsiteX791" fmla="*/ 51388 w 786702"/>
                  <a:gd name="connsiteY791" fmla="*/ 387066 h 602134"/>
                  <a:gd name="connsiteX792" fmla="*/ 51525 w 786702"/>
                  <a:gd name="connsiteY792" fmla="*/ 388026 h 602134"/>
                  <a:gd name="connsiteX793" fmla="*/ 52074 w 786702"/>
                  <a:gd name="connsiteY793" fmla="*/ 389534 h 602134"/>
                  <a:gd name="connsiteX794" fmla="*/ 52760 w 786702"/>
                  <a:gd name="connsiteY794" fmla="*/ 390906 h 602134"/>
                  <a:gd name="connsiteX795" fmla="*/ 52760 w 786702"/>
                  <a:gd name="connsiteY795" fmla="*/ 390769 h 602134"/>
                  <a:gd name="connsiteX796" fmla="*/ 55091 w 786702"/>
                  <a:gd name="connsiteY796" fmla="*/ 394746 h 602134"/>
                  <a:gd name="connsiteX797" fmla="*/ 54680 w 786702"/>
                  <a:gd name="connsiteY797" fmla="*/ 394335 h 602134"/>
                  <a:gd name="connsiteX798" fmla="*/ 61949 w 786702"/>
                  <a:gd name="connsiteY798" fmla="*/ 403113 h 602134"/>
                  <a:gd name="connsiteX799" fmla="*/ 81426 w 786702"/>
                  <a:gd name="connsiteY799" fmla="*/ 423550 h 602134"/>
                  <a:gd name="connsiteX800" fmla="*/ 94182 w 786702"/>
                  <a:gd name="connsiteY800" fmla="*/ 436306 h 602134"/>
                  <a:gd name="connsiteX801" fmla="*/ 121202 w 786702"/>
                  <a:gd name="connsiteY801" fmla="*/ 461955 h 602134"/>
                  <a:gd name="connsiteX802" fmla="*/ 135330 w 786702"/>
                  <a:gd name="connsiteY802" fmla="*/ 474162 h 602134"/>
                  <a:gd name="connsiteX803" fmla="*/ 146028 w 786702"/>
                  <a:gd name="connsiteY803" fmla="*/ 483215 h 602134"/>
                  <a:gd name="connsiteX804" fmla="*/ 161665 w 786702"/>
                  <a:gd name="connsiteY804" fmla="*/ 495833 h 602134"/>
                  <a:gd name="connsiteX805" fmla="*/ 164271 w 786702"/>
                  <a:gd name="connsiteY805" fmla="*/ 497891 h 602134"/>
                  <a:gd name="connsiteX806" fmla="*/ 171814 w 786702"/>
                  <a:gd name="connsiteY806" fmla="*/ 502006 h 602134"/>
                  <a:gd name="connsiteX807" fmla="*/ 175243 w 786702"/>
                  <a:gd name="connsiteY807" fmla="*/ 504337 h 602134"/>
                  <a:gd name="connsiteX808" fmla="*/ 179770 w 786702"/>
                  <a:gd name="connsiteY808" fmla="*/ 508315 h 602134"/>
                  <a:gd name="connsiteX809" fmla="*/ 179358 w 786702"/>
                  <a:gd name="connsiteY809" fmla="*/ 514487 h 602134"/>
                  <a:gd name="connsiteX810" fmla="*/ 176204 w 786702"/>
                  <a:gd name="connsiteY810" fmla="*/ 515859 h 602134"/>
                  <a:gd name="connsiteX811" fmla="*/ 171540 w 786702"/>
                  <a:gd name="connsiteY811" fmla="*/ 514076 h 602134"/>
                  <a:gd name="connsiteX812" fmla="*/ 167425 w 786702"/>
                  <a:gd name="connsiteY812" fmla="*/ 510921 h 602134"/>
                  <a:gd name="connsiteX813" fmla="*/ 160842 w 786702"/>
                  <a:gd name="connsiteY813" fmla="*/ 505983 h 602134"/>
                  <a:gd name="connsiteX814" fmla="*/ 158921 w 786702"/>
                  <a:gd name="connsiteY814" fmla="*/ 504612 h 602134"/>
                  <a:gd name="connsiteX815" fmla="*/ 154121 w 786702"/>
                  <a:gd name="connsiteY815" fmla="*/ 502143 h 602134"/>
                  <a:gd name="connsiteX816" fmla="*/ 145205 w 786702"/>
                  <a:gd name="connsiteY816" fmla="*/ 497616 h 602134"/>
                  <a:gd name="connsiteX817" fmla="*/ 145343 w 786702"/>
                  <a:gd name="connsiteY817" fmla="*/ 497754 h 602134"/>
                  <a:gd name="connsiteX818" fmla="*/ 116127 w 786702"/>
                  <a:gd name="connsiteY818" fmla="*/ 483763 h 602134"/>
                  <a:gd name="connsiteX819" fmla="*/ 77860 w 786702"/>
                  <a:gd name="connsiteY819" fmla="*/ 467716 h 602134"/>
                  <a:gd name="connsiteX820" fmla="*/ 78271 w 786702"/>
                  <a:gd name="connsiteY820" fmla="*/ 467853 h 602134"/>
                  <a:gd name="connsiteX821" fmla="*/ 61675 w 786702"/>
                  <a:gd name="connsiteY821" fmla="*/ 462915 h 602134"/>
                  <a:gd name="connsiteX822" fmla="*/ 55503 w 786702"/>
                  <a:gd name="connsiteY822" fmla="*/ 462092 h 602134"/>
                  <a:gd name="connsiteX823" fmla="*/ 55640 w 786702"/>
                  <a:gd name="connsiteY823" fmla="*/ 462092 h 602134"/>
                  <a:gd name="connsiteX824" fmla="*/ 52348 w 786702"/>
                  <a:gd name="connsiteY824" fmla="*/ 462092 h 602134"/>
                  <a:gd name="connsiteX825" fmla="*/ 52348 w 786702"/>
                  <a:gd name="connsiteY825" fmla="*/ 462641 h 602134"/>
                  <a:gd name="connsiteX826" fmla="*/ 52348 w 786702"/>
                  <a:gd name="connsiteY826" fmla="*/ 463052 h 602134"/>
                  <a:gd name="connsiteX827" fmla="*/ 52760 w 786702"/>
                  <a:gd name="connsiteY827" fmla="*/ 464287 h 602134"/>
                  <a:gd name="connsiteX828" fmla="*/ 53582 w 786702"/>
                  <a:gd name="connsiteY828" fmla="*/ 465658 h 602134"/>
                  <a:gd name="connsiteX829" fmla="*/ 53445 w 786702"/>
                  <a:gd name="connsiteY829" fmla="*/ 465384 h 602134"/>
                  <a:gd name="connsiteX830" fmla="*/ 57423 w 786702"/>
                  <a:gd name="connsiteY830" fmla="*/ 470322 h 602134"/>
                  <a:gd name="connsiteX831" fmla="*/ 65790 w 786702"/>
                  <a:gd name="connsiteY831" fmla="*/ 478277 h 602134"/>
                  <a:gd name="connsiteX832" fmla="*/ 98159 w 786702"/>
                  <a:gd name="connsiteY832" fmla="*/ 504474 h 602134"/>
                  <a:gd name="connsiteX833" fmla="*/ 109681 w 786702"/>
                  <a:gd name="connsiteY833" fmla="*/ 513116 h 602134"/>
                  <a:gd name="connsiteX834" fmla="*/ 126277 w 786702"/>
                  <a:gd name="connsiteY834" fmla="*/ 524637 h 602134"/>
                  <a:gd name="connsiteX835" fmla="*/ 126140 w 786702"/>
                  <a:gd name="connsiteY835" fmla="*/ 524637 h 602134"/>
                  <a:gd name="connsiteX836" fmla="*/ 134370 w 786702"/>
                  <a:gd name="connsiteY836" fmla="*/ 529712 h 602134"/>
                  <a:gd name="connsiteX837" fmla="*/ 138073 w 786702"/>
                  <a:gd name="connsiteY837" fmla="*/ 530672 h 602134"/>
                  <a:gd name="connsiteX838" fmla="*/ 158921 w 786702"/>
                  <a:gd name="connsiteY838" fmla="*/ 536433 h 602134"/>
                  <a:gd name="connsiteX839" fmla="*/ 173735 w 786702"/>
                  <a:gd name="connsiteY839" fmla="*/ 541233 h 602134"/>
                  <a:gd name="connsiteX840" fmla="*/ 177575 w 786702"/>
                  <a:gd name="connsiteY840" fmla="*/ 543016 h 602134"/>
                  <a:gd name="connsiteX841" fmla="*/ 181004 w 786702"/>
                  <a:gd name="connsiteY841" fmla="*/ 545622 h 602134"/>
                  <a:gd name="connsiteX842" fmla="*/ 183336 w 786702"/>
                  <a:gd name="connsiteY842" fmla="*/ 549600 h 602134"/>
                  <a:gd name="connsiteX843" fmla="*/ 182513 w 786702"/>
                  <a:gd name="connsiteY843" fmla="*/ 553441 h 602134"/>
                  <a:gd name="connsiteX844" fmla="*/ 179770 w 786702"/>
                  <a:gd name="connsiteY844" fmla="*/ 556184 h 602134"/>
                  <a:gd name="connsiteX845" fmla="*/ 174969 w 786702"/>
                  <a:gd name="connsiteY845" fmla="*/ 557007 h 602134"/>
                  <a:gd name="connsiteX846" fmla="*/ 169346 w 786702"/>
                  <a:gd name="connsiteY846" fmla="*/ 556184 h 602134"/>
                  <a:gd name="connsiteX847" fmla="*/ 163585 w 786702"/>
                  <a:gd name="connsiteY847" fmla="*/ 554264 h 602134"/>
                  <a:gd name="connsiteX848" fmla="*/ 152063 w 786702"/>
                  <a:gd name="connsiteY848" fmla="*/ 549189 h 602134"/>
                  <a:gd name="connsiteX849" fmla="*/ 141365 w 786702"/>
                  <a:gd name="connsiteY849" fmla="*/ 543565 h 602134"/>
                  <a:gd name="connsiteX850" fmla="*/ 130804 w 786702"/>
                  <a:gd name="connsiteY850" fmla="*/ 537119 h 602134"/>
                  <a:gd name="connsiteX851" fmla="*/ 122711 w 786702"/>
                  <a:gd name="connsiteY851" fmla="*/ 535061 h 602134"/>
                  <a:gd name="connsiteX852" fmla="*/ 114893 w 786702"/>
                  <a:gd name="connsiteY852" fmla="*/ 533141 h 602134"/>
                  <a:gd name="connsiteX853" fmla="*/ 95965 w 786702"/>
                  <a:gd name="connsiteY853" fmla="*/ 529026 h 602134"/>
                  <a:gd name="connsiteX854" fmla="*/ 80192 w 786702"/>
                  <a:gd name="connsiteY854" fmla="*/ 526283 h 602134"/>
                  <a:gd name="connsiteX855" fmla="*/ 73059 w 786702"/>
                  <a:gd name="connsiteY855" fmla="*/ 525048 h 602134"/>
                  <a:gd name="connsiteX856" fmla="*/ 65515 w 786702"/>
                  <a:gd name="connsiteY856" fmla="*/ 524088 h 602134"/>
                  <a:gd name="connsiteX857" fmla="*/ 53445 w 786702"/>
                  <a:gd name="connsiteY857" fmla="*/ 522854 h 602134"/>
                  <a:gd name="connsiteX858" fmla="*/ 53445 w 786702"/>
                  <a:gd name="connsiteY858" fmla="*/ 522854 h 602134"/>
                  <a:gd name="connsiteX859" fmla="*/ 30951 w 786702"/>
                  <a:gd name="connsiteY859" fmla="*/ 522717 h 602134"/>
                  <a:gd name="connsiteX860" fmla="*/ 30951 w 786702"/>
                  <a:gd name="connsiteY860" fmla="*/ 522717 h 602134"/>
                  <a:gd name="connsiteX861" fmla="*/ 19978 w 786702"/>
                  <a:gd name="connsiteY861" fmla="*/ 524226 h 602134"/>
                  <a:gd name="connsiteX862" fmla="*/ 20115 w 786702"/>
                  <a:gd name="connsiteY862" fmla="*/ 524226 h 602134"/>
                  <a:gd name="connsiteX863" fmla="*/ 19841 w 786702"/>
                  <a:gd name="connsiteY863" fmla="*/ 524363 h 602134"/>
                  <a:gd name="connsiteX864" fmla="*/ 19704 w 786702"/>
                  <a:gd name="connsiteY864" fmla="*/ 524363 h 602134"/>
                  <a:gd name="connsiteX865" fmla="*/ 19704 w 786702"/>
                  <a:gd name="connsiteY865" fmla="*/ 524363 h 602134"/>
                  <a:gd name="connsiteX866" fmla="*/ 14080 w 786702"/>
                  <a:gd name="connsiteY866" fmla="*/ 526009 h 602134"/>
                  <a:gd name="connsiteX867" fmla="*/ 12297 w 786702"/>
                  <a:gd name="connsiteY867" fmla="*/ 526694 h 602134"/>
                  <a:gd name="connsiteX868" fmla="*/ 12434 w 786702"/>
                  <a:gd name="connsiteY868" fmla="*/ 526557 h 602134"/>
                  <a:gd name="connsiteX869" fmla="*/ 12023 w 786702"/>
                  <a:gd name="connsiteY869" fmla="*/ 526694 h 602134"/>
                  <a:gd name="connsiteX870" fmla="*/ 12023 w 786702"/>
                  <a:gd name="connsiteY870" fmla="*/ 526694 h 602134"/>
                  <a:gd name="connsiteX871" fmla="*/ 12023 w 786702"/>
                  <a:gd name="connsiteY871" fmla="*/ 526694 h 602134"/>
                  <a:gd name="connsiteX872" fmla="*/ 9143 w 786702"/>
                  <a:gd name="connsiteY872" fmla="*/ 528203 h 602134"/>
                  <a:gd name="connsiteX873" fmla="*/ 9417 w 786702"/>
                  <a:gd name="connsiteY873" fmla="*/ 528066 h 602134"/>
                  <a:gd name="connsiteX874" fmla="*/ 9005 w 786702"/>
                  <a:gd name="connsiteY874" fmla="*/ 528340 h 602134"/>
                  <a:gd name="connsiteX875" fmla="*/ 9005 w 786702"/>
                  <a:gd name="connsiteY875" fmla="*/ 528340 h 602134"/>
                  <a:gd name="connsiteX876" fmla="*/ 9005 w 786702"/>
                  <a:gd name="connsiteY876" fmla="*/ 528340 h 602134"/>
                  <a:gd name="connsiteX877" fmla="*/ 7908 w 786702"/>
                  <a:gd name="connsiteY877" fmla="*/ 529163 h 602134"/>
                  <a:gd name="connsiteX878" fmla="*/ 6948 w 786702"/>
                  <a:gd name="connsiteY878" fmla="*/ 529986 h 602134"/>
                  <a:gd name="connsiteX879" fmla="*/ 6262 w 786702"/>
                  <a:gd name="connsiteY879" fmla="*/ 530809 h 602134"/>
                  <a:gd name="connsiteX880" fmla="*/ 5988 w 786702"/>
                  <a:gd name="connsiteY880" fmla="*/ 531495 h 602134"/>
                  <a:gd name="connsiteX881" fmla="*/ 5714 w 786702"/>
                  <a:gd name="connsiteY881" fmla="*/ 532592 h 602134"/>
                  <a:gd name="connsiteX882" fmla="*/ 5714 w 786702"/>
                  <a:gd name="connsiteY882" fmla="*/ 533552 h 602134"/>
                  <a:gd name="connsiteX883" fmla="*/ 5851 w 786702"/>
                  <a:gd name="connsiteY883" fmla="*/ 534513 h 602134"/>
                  <a:gd name="connsiteX884" fmla="*/ 6262 w 786702"/>
                  <a:gd name="connsiteY884" fmla="*/ 535473 h 602134"/>
                  <a:gd name="connsiteX885" fmla="*/ 7085 w 786702"/>
                  <a:gd name="connsiteY885" fmla="*/ 536707 h 602134"/>
                  <a:gd name="connsiteX886" fmla="*/ 11063 w 786702"/>
                  <a:gd name="connsiteY886" fmla="*/ 540685 h 602134"/>
                  <a:gd name="connsiteX887" fmla="*/ 14355 w 786702"/>
                  <a:gd name="connsiteY887" fmla="*/ 543016 h 602134"/>
                  <a:gd name="connsiteX888" fmla="*/ 14355 w 786702"/>
                  <a:gd name="connsiteY888" fmla="*/ 543016 h 602134"/>
                  <a:gd name="connsiteX889" fmla="*/ 29991 w 786702"/>
                  <a:gd name="connsiteY889" fmla="*/ 552206 h 602134"/>
                  <a:gd name="connsiteX890" fmla="*/ 41375 w 786702"/>
                  <a:gd name="connsiteY890" fmla="*/ 558516 h 602134"/>
                  <a:gd name="connsiteX891" fmla="*/ 58520 w 786702"/>
                  <a:gd name="connsiteY891" fmla="*/ 567431 h 602134"/>
                  <a:gd name="connsiteX892" fmla="*/ 58109 w 786702"/>
                  <a:gd name="connsiteY892" fmla="*/ 567157 h 602134"/>
                  <a:gd name="connsiteX893" fmla="*/ 72236 w 786702"/>
                  <a:gd name="connsiteY893" fmla="*/ 573740 h 602134"/>
                  <a:gd name="connsiteX894" fmla="*/ 94730 w 786702"/>
                  <a:gd name="connsiteY894" fmla="*/ 582793 h 602134"/>
                  <a:gd name="connsiteX895" fmla="*/ 116950 w 786702"/>
                  <a:gd name="connsiteY895" fmla="*/ 588965 h 602134"/>
                  <a:gd name="connsiteX896" fmla="*/ 116950 w 786702"/>
                  <a:gd name="connsiteY896" fmla="*/ 588965 h 602134"/>
                  <a:gd name="connsiteX897" fmla="*/ 116950 w 786702"/>
                  <a:gd name="connsiteY897" fmla="*/ 588965 h 602134"/>
                  <a:gd name="connsiteX898" fmla="*/ 117362 w 786702"/>
                  <a:gd name="connsiteY898" fmla="*/ 589102 h 602134"/>
                  <a:gd name="connsiteX899" fmla="*/ 117225 w 786702"/>
                  <a:gd name="connsiteY899" fmla="*/ 589102 h 602134"/>
                  <a:gd name="connsiteX900" fmla="*/ 133958 w 786702"/>
                  <a:gd name="connsiteY900" fmla="*/ 591571 h 602134"/>
                  <a:gd name="connsiteX901" fmla="*/ 145343 w 786702"/>
                  <a:gd name="connsiteY901" fmla="*/ 592668 h 602134"/>
                  <a:gd name="connsiteX902" fmla="*/ 145343 w 786702"/>
                  <a:gd name="connsiteY902" fmla="*/ 592668 h 602134"/>
                  <a:gd name="connsiteX903" fmla="*/ 165505 w 786702"/>
                  <a:gd name="connsiteY903" fmla="*/ 593354 h 602134"/>
                  <a:gd name="connsiteX904" fmla="*/ 184296 w 786702"/>
                  <a:gd name="connsiteY904" fmla="*/ 593354 h 602134"/>
                  <a:gd name="connsiteX905" fmla="*/ 187725 w 786702"/>
                  <a:gd name="connsiteY905" fmla="*/ 596783 h 602134"/>
                  <a:gd name="connsiteX906" fmla="*/ 184296 w 786702"/>
                  <a:gd name="connsiteY906" fmla="*/ 600212 h 602134"/>
                  <a:gd name="connsiteX907" fmla="*/ 163036 w 786702"/>
                  <a:gd name="connsiteY907" fmla="*/ 600486 h 602134"/>
                  <a:gd name="connsiteX908" fmla="*/ 155767 w 786702"/>
                  <a:gd name="connsiteY908" fmla="*/ 602132 h 602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</a:cxnLst>
                <a:rect l="l" t="t" r="r" b="b"/>
                <a:pathLst>
                  <a:path w="786702" h="602134">
                    <a:moveTo>
                      <a:pt x="534054" y="131262"/>
                    </a:moveTo>
                    <a:cubicBezTo>
                      <a:pt x="535151" y="137434"/>
                      <a:pt x="536111" y="143744"/>
                      <a:pt x="537209" y="149916"/>
                    </a:cubicBezTo>
                    <a:cubicBezTo>
                      <a:pt x="537895" y="154031"/>
                      <a:pt x="538443" y="158283"/>
                      <a:pt x="539266" y="162397"/>
                    </a:cubicBezTo>
                    <a:cubicBezTo>
                      <a:pt x="541186" y="171861"/>
                      <a:pt x="543107" y="181326"/>
                      <a:pt x="545027" y="190652"/>
                    </a:cubicBezTo>
                    <a:cubicBezTo>
                      <a:pt x="544615" y="186263"/>
                      <a:pt x="544067" y="181737"/>
                      <a:pt x="543518" y="177348"/>
                    </a:cubicBezTo>
                    <a:cubicBezTo>
                      <a:pt x="542832" y="171724"/>
                      <a:pt x="542146" y="165964"/>
                      <a:pt x="541324" y="160340"/>
                    </a:cubicBezTo>
                    <a:cubicBezTo>
                      <a:pt x="540226" y="153756"/>
                      <a:pt x="539266" y="147310"/>
                      <a:pt x="538169" y="140726"/>
                    </a:cubicBezTo>
                    <a:cubicBezTo>
                      <a:pt x="536797" y="134417"/>
                      <a:pt x="535426" y="127970"/>
                      <a:pt x="534054" y="121661"/>
                    </a:cubicBezTo>
                    <a:cubicBezTo>
                      <a:pt x="533094" y="117135"/>
                      <a:pt x="531997" y="112746"/>
                      <a:pt x="530899" y="108356"/>
                    </a:cubicBezTo>
                    <a:cubicBezTo>
                      <a:pt x="531859" y="116037"/>
                      <a:pt x="532820" y="123718"/>
                      <a:pt x="534054" y="131262"/>
                    </a:cubicBezTo>
                    <a:close/>
                    <a:moveTo>
                      <a:pt x="155767" y="602132"/>
                    </a:moveTo>
                    <a:cubicBezTo>
                      <a:pt x="152475" y="601995"/>
                      <a:pt x="149183" y="601995"/>
                      <a:pt x="145754" y="601721"/>
                    </a:cubicBezTo>
                    <a:cubicBezTo>
                      <a:pt x="141365" y="601309"/>
                      <a:pt x="136976" y="600898"/>
                      <a:pt x="132724" y="600624"/>
                    </a:cubicBezTo>
                    <a:cubicBezTo>
                      <a:pt x="129432" y="600349"/>
                      <a:pt x="126003" y="599664"/>
                      <a:pt x="122711" y="599252"/>
                    </a:cubicBezTo>
                    <a:cubicBezTo>
                      <a:pt x="117773" y="598429"/>
                      <a:pt x="112973" y="597332"/>
                      <a:pt x="108309" y="596097"/>
                    </a:cubicBezTo>
                    <a:cubicBezTo>
                      <a:pt x="99668" y="593903"/>
                      <a:pt x="91301" y="591022"/>
                      <a:pt x="82935" y="587731"/>
                    </a:cubicBezTo>
                    <a:cubicBezTo>
                      <a:pt x="78271" y="585810"/>
                      <a:pt x="73745" y="583753"/>
                      <a:pt x="69082" y="581696"/>
                    </a:cubicBezTo>
                    <a:cubicBezTo>
                      <a:pt x="65241" y="579912"/>
                      <a:pt x="61401" y="578129"/>
                      <a:pt x="57423" y="576346"/>
                    </a:cubicBezTo>
                    <a:cubicBezTo>
                      <a:pt x="54543" y="574975"/>
                      <a:pt x="51662" y="573466"/>
                      <a:pt x="48782" y="571957"/>
                    </a:cubicBezTo>
                    <a:cubicBezTo>
                      <a:pt x="45764" y="570448"/>
                      <a:pt x="42747" y="568940"/>
                      <a:pt x="39729" y="567294"/>
                    </a:cubicBezTo>
                    <a:cubicBezTo>
                      <a:pt x="35752" y="565099"/>
                      <a:pt x="31911" y="563042"/>
                      <a:pt x="28071" y="560847"/>
                    </a:cubicBezTo>
                    <a:cubicBezTo>
                      <a:pt x="22447" y="557830"/>
                      <a:pt x="16824" y="554675"/>
                      <a:pt x="11612" y="551109"/>
                    </a:cubicBezTo>
                    <a:cubicBezTo>
                      <a:pt x="10240" y="550149"/>
                      <a:pt x="9005" y="549326"/>
                      <a:pt x="7771" y="548366"/>
                    </a:cubicBezTo>
                    <a:cubicBezTo>
                      <a:pt x="6125" y="546994"/>
                      <a:pt x="4754" y="545485"/>
                      <a:pt x="3245" y="543839"/>
                    </a:cubicBezTo>
                    <a:cubicBezTo>
                      <a:pt x="1873" y="542331"/>
                      <a:pt x="502" y="540136"/>
                      <a:pt x="227" y="538079"/>
                    </a:cubicBezTo>
                    <a:cubicBezTo>
                      <a:pt x="-47" y="536433"/>
                      <a:pt x="-47" y="535747"/>
                      <a:pt x="90" y="534101"/>
                    </a:cubicBezTo>
                    <a:cubicBezTo>
                      <a:pt x="90" y="533141"/>
                      <a:pt x="364" y="532181"/>
                      <a:pt x="502" y="531358"/>
                    </a:cubicBezTo>
                    <a:cubicBezTo>
                      <a:pt x="776" y="529849"/>
                      <a:pt x="2147" y="527792"/>
                      <a:pt x="3245" y="526694"/>
                    </a:cubicBezTo>
                    <a:cubicBezTo>
                      <a:pt x="4479" y="525597"/>
                      <a:pt x="5165" y="524911"/>
                      <a:pt x="6674" y="523951"/>
                    </a:cubicBezTo>
                    <a:cubicBezTo>
                      <a:pt x="7771" y="523128"/>
                      <a:pt x="9280" y="522442"/>
                      <a:pt x="10514" y="521894"/>
                    </a:cubicBezTo>
                    <a:cubicBezTo>
                      <a:pt x="13669" y="520248"/>
                      <a:pt x="17098" y="519288"/>
                      <a:pt x="20527" y="518602"/>
                    </a:cubicBezTo>
                    <a:cubicBezTo>
                      <a:pt x="24642" y="517779"/>
                      <a:pt x="28619" y="517230"/>
                      <a:pt x="32871" y="516956"/>
                    </a:cubicBezTo>
                    <a:cubicBezTo>
                      <a:pt x="37809" y="516682"/>
                      <a:pt x="42884" y="516545"/>
                      <a:pt x="47959" y="516682"/>
                    </a:cubicBezTo>
                    <a:cubicBezTo>
                      <a:pt x="52348" y="516819"/>
                      <a:pt x="56600" y="517093"/>
                      <a:pt x="60989" y="517368"/>
                    </a:cubicBezTo>
                    <a:cubicBezTo>
                      <a:pt x="63458" y="517642"/>
                      <a:pt x="65927" y="517779"/>
                      <a:pt x="68396" y="518053"/>
                    </a:cubicBezTo>
                    <a:cubicBezTo>
                      <a:pt x="71002" y="518328"/>
                      <a:pt x="73471" y="518602"/>
                      <a:pt x="75940" y="519013"/>
                    </a:cubicBezTo>
                    <a:cubicBezTo>
                      <a:pt x="83621" y="520248"/>
                      <a:pt x="91301" y="521619"/>
                      <a:pt x="99120" y="522991"/>
                    </a:cubicBezTo>
                    <a:cubicBezTo>
                      <a:pt x="102000" y="523403"/>
                      <a:pt x="104743" y="524226"/>
                      <a:pt x="107624" y="524774"/>
                    </a:cubicBezTo>
                    <a:cubicBezTo>
                      <a:pt x="109269" y="525186"/>
                      <a:pt x="110778" y="525460"/>
                      <a:pt x="112424" y="525871"/>
                    </a:cubicBezTo>
                    <a:cubicBezTo>
                      <a:pt x="109544" y="523814"/>
                      <a:pt x="106663" y="521894"/>
                      <a:pt x="103783" y="519836"/>
                    </a:cubicBezTo>
                    <a:cubicBezTo>
                      <a:pt x="101451" y="518190"/>
                      <a:pt x="99120" y="516407"/>
                      <a:pt x="96925" y="514624"/>
                    </a:cubicBezTo>
                    <a:cubicBezTo>
                      <a:pt x="93359" y="511881"/>
                      <a:pt x="89793" y="509275"/>
                      <a:pt x="86227" y="506532"/>
                    </a:cubicBezTo>
                    <a:cubicBezTo>
                      <a:pt x="83758" y="504612"/>
                      <a:pt x="81289" y="502554"/>
                      <a:pt x="78957" y="500634"/>
                    </a:cubicBezTo>
                    <a:cubicBezTo>
                      <a:pt x="75802" y="498028"/>
                      <a:pt x="72648" y="495559"/>
                      <a:pt x="69493" y="492953"/>
                    </a:cubicBezTo>
                    <a:cubicBezTo>
                      <a:pt x="66201" y="490210"/>
                      <a:pt x="63047" y="487604"/>
                      <a:pt x="59892" y="484723"/>
                    </a:cubicBezTo>
                    <a:cubicBezTo>
                      <a:pt x="58109" y="483215"/>
                      <a:pt x="56463" y="481569"/>
                      <a:pt x="54680" y="479923"/>
                    </a:cubicBezTo>
                    <a:cubicBezTo>
                      <a:pt x="52897" y="478140"/>
                      <a:pt x="51388" y="476220"/>
                      <a:pt x="49742" y="474299"/>
                    </a:cubicBezTo>
                    <a:cubicBezTo>
                      <a:pt x="46999" y="470870"/>
                      <a:pt x="44667" y="466618"/>
                      <a:pt x="45764" y="462092"/>
                    </a:cubicBezTo>
                    <a:cubicBezTo>
                      <a:pt x="46176" y="460583"/>
                      <a:pt x="46587" y="459075"/>
                      <a:pt x="47822" y="457977"/>
                    </a:cubicBezTo>
                    <a:cubicBezTo>
                      <a:pt x="49193" y="456468"/>
                      <a:pt x="51114" y="456057"/>
                      <a:pt x="53034" y="455783"/>
                    </a:cubicBezTo>
                    <a:cubicBezTo>
                      <a:pt x="54405" y="455508"/>
                      <a:pt x="56051" y="455783"/>
                      <a:pt x="57423" y="455783"/>
                    </a:cubicBezTo>
                    <a:cubicBezTo>
                      <a:pt x="59069" y="455783"/>
                      <a:pt x="60715" y="456057"/>
                      <a:pt x="62361" y="456194"/>
                    </a:cubicBezTo>
                    <a:cubicBezTo>
                      <a:pt x="64144" y="456468"/>
                      <a:pt x="66201" y="457017"/>
                      <a:pt x="67984" y="457429"/>
                    </a:cubicBezTo>
                    <a:cubicBezTo>
                      <a:pt x="70453" y="457977"/>
                      <a:pt x="72922" y="458800"/>
                      <a:pt x="75391" y="459623"/>
                    </a:cubicBezTo>
                    <a:cubicBezTo>
                      <a:pt x="82112" y="461681"/>
                      <a:pt x="88833" y="464012"/>
                      <a:pt x="95279" y="466755"/>
                    </a:cubicBezTo>
                    <a:cubicBezTo>
                      <a:pt x="102274" y="469636"/>
                      <a:pt x="109269" y="472516"/>
                      <a:pt x="116127" y="475534"/>
                    </a:cubicBezTo>
                    <a:cubicBezTo>
                      <a:pt x="120791" y="477728"/>
                      <a:pt x="125454" y="479786"/>
                      <a:pt x="130118" y="481980"/>
                    </a:cubicBezTo>
                    <a:cubicBezTo>
                      <a:pt x="129569" y="481432"/>
                      <a:pt x="129020" y="481020"/>
                      <a:pt x="128472" y="480471"/>
                    </a:cubicBezTo>
                    <a:cubicBezTo>
                      <a:pt x="123671" y="476357"/>
                      <a:pt x="118596" y="472242"/>
                      <a:pt x="113933" y="467853"/>
                    </a:cubicBezTo>
                    <a:cubicBezTo>
                      <a:pt x="107761" y="462092"/>
                      <a:pt x="101588" y="456468"/>
                      <a:pt x="95553" y="450845"/>
                    </a:cubicBezTo>
                    <a:cubicBezTo>
                      <a:pt x="93085" y="448513"/>
                      <a:pt x="90753" y="446181"/>
                      <a:pt x="88421" y="443850"/>
                    </a:cubicBezTo>
                    <a:cubicBezTo>
                      <a:pt x="85129" y="440558"/>
                      <a:pt x="81975" y="437403"/>
                      <a:pt x="78683" y="434249"/>
                    </a:cubicBezTo>
                    <a:cubicBezTo>
                      <a:pt x="76488" y="432191"/>
                      <a:pt x="74431" y="429859"/>
                      <a:pt x="72236" y="427802"/>
                    </a:cubicBezTo>
                    <a:cubicBezTo>
                      <a:pt x="68807" y="424236"/>
                      <a:pt x="65241" y="420670"/>
                      <a:pt x="61812" y="416966"/>
                    </a:cubicBezTo>
                    <a:cubicBezTo>
                      <a:pt x="58932" y="413949"/>
                      <a:pt x="56051" y="410657"/>
                      <a:pt x="53308" y="407502"/>
                    </a:cubicBezTo>
                    <a:cubicBezTo>
                      <a:pt x="51799" y="405719"/>
                      <a:pt x="50428" y="403936"/>
                      <a:pt x="49056" y="401879"/>
                    </a:cubicBezTo>
                    <a:cubicBezTo>
                      <a:pt x="48096" y="400507"/>
                      <a:pt x="47273" y="398998"/>
                      <a:pt x="46450" y="397490"/>
                    </a:cubicBezTo>
                    <a:cubicBezTo>
                      <a:pt x="45902" y="396530"/>
                      <a:pt x="45353" y="395432"/>
                      <a:pt x="45079" y="394335"/>
                    </a:cubicBezTo>
                    <a:cubicBezTo>
                      <a:pt x="44393" y="392278"/>
                      <a:pt x="44256" y="391729"/>
                      <a:pt x="44118" y="389534"/>
                    </a:cubicBezTo>
                    <a:cubicBezTo>
                      <a:pt x="43981" y="387477"/>
                      <a:pt x="44804" y="385145"/>
                      <a:pt x="45764" y="383362"/>
                    </a:cubicBezTo>
                    <a:cubicBezTo>
                      <a:pt x="47273" y="380756"/>
                      <a:pt x="49468" y="378699"/>
                      <a:pt x="52211" y="377739"/>
                    </a:cubicBezTo>
                    <a:cubicBezTo>
                      <a:pt x="54543" y="377053"/>
                      <a:pt x="56737" y="376504"/>
                      <a:pt x="59206" y="376367"/>
                    </a:cubicBezTo>
                    <a:cubicBezTo>
                      <a:pt x="62224" y="376093"/>
                      <a:pt x="65378" y="375956"/>
                      <a:pt x="68533" y="376367"/>
                    </a:cubicBezTo>
                    <a:cubicBezTo>
                      <a:pt x="82798" y="377601"/>
                      <a:pt x="96788" y="381991"/>
                      <a:pt x="110092" y="387203"/>
                    </a:cubicBezTo>
                    <a:cubicBezTo>
                      <a:pt x="129432" y="394609"/>
                      <a:pt x="147263" y="405033"/>
                      <a:pt x="165094" y="415320"/>
                    </a:cubicBezTo>
                    <a:cubicBezTo>
                      <a:pt x="170031" y="418064"/>
                      <a:pt x="174832" y="421081"/>
                      <a:pt x="179633" y="423962"/>
                    </a:cubicBezTo>
                    <a:cubicBezTo>
                      <a:pt x="183884" y="426568"/>
                      <a:pt x="187999" y="429036"/>
                      <a:pt x="192251" y="431643"/>
                    </a:cubicBezTo>
                    <a:cubicBezTo>
                      <a:pt x="193486" y="432328"/>
                      <a:pt x="194720" y="433151"/>
                      <a:pt x="195817" y="433837"/>
                    </a:cubicBezTo>
                    <a:cubicBezTo>
                      <a:pt x="191703" y="428625"/>
                      <a:pt x="187588" y="423550"/>
                      <a:pt x="183336" y="418338"/>
                    </a:cubicBezTo>
                    <a:cubicBezTo>
                      <a:pt x="172912" y="405719"/>
                      <a:pt x="162625" y="393238"/>
                      <a:pt x="152063" y="380756"/>
                    </a:cubicBezTo>
                    <a:cubicBezTo>
                      <a:pt x="143285" y="370332"/>
                      <a:pt x="134507" y="359771"/>
                      <a:pt x="125866" y="349209"/>
                    </a:cubicBezTo>
                    <a:cubicBezTo>
                      <a:pt x="123123" y="345643"/>
                      <a:pt x="120242" y="342214"/>
                      <a:pt x="117499" y="338648"/>
                    </a:cubicBezTo>
                    <a:cubicBezTo>
                      <a:pt x="115853" y="336591"/>
                      <a:pt x="114344" y="334533"/>
                      <a:pt x="112698" y="332476"/>
                    </a:cubicBezTo>
                    <a:cubicBezTo>
                      <a:pt x="111601" y="331104"/>
                      <a:pt x="110641" y="329733"/>
                      <a:pt x="109681" y="328224"/>
                    </a:cubicBezTo>
                    <a:cubicBezTo>
                      <a:pt x="108172" y="325755"/>
                      <a:pt x="106801" y="323286"/>
                      <a:pt x="105429" y="320680"/>
                    </a:cubicBezTo>
                    <a:cubicBezTo>
                      <a:pt x="104743" y="319308"/>
                      <a:pt x="104057" y="317800"/>
                      <a:pt x="103509" y="316291"/>
                    </a:cubicBezTo>
                    <a:cubicBezTo>
                      <a:pt x="103097" y="315331"/>
                      <a:pt x="102823" y="314234"/>
                      <a:pt x="102686" y="313136"/>
                    </a:cubicBezTo>
                    <a:cubicBezTo>
                      <a:pt x="102549" y="312039"/>
                      <a:pt x="102411" y="311079"/>
                      <a:pt x="102411" y="309844"/>
                    </a:cubicBezTo>
                    <a:cubicBezTo>
                      <a:pt x="102549" y="308336"/>
                      <a:pt x="102686" y="307376"/>
                      <a:pt x="103097" y="305867"/>
                    </a:cubicBezTo>
                    <a:cubicBezTo>
                      <a:pt x="103509" y="303672"/>
                      <a:pt x="104880" y="301615"/>
                      <a:pt x="106252" y="299969"/>
                    </a:cubicBezTo>
                    <a:cubicBezTo>
                      <a:pt x="107624" y="298460"/>
                      <a:pt x="109681" y="297226"/>
                      <a:pt x="111601" y="296814"/>
                    </a:cubicBezTo>
                    <a:cubicBezTo>
                      <a:pt x="113110" y="296540"/>
                      <a:pt x="114344" y="296266"/>
                      <a:pt x="115716" y="296128"/>
                    </a:cubicBezTo>
                    <a:cubicBezTo>
                      <a:pt x="117088" y="295991"/>
                      <a:pt x="118459" y="295991"/>
                      <a:pt x="119968" y="295991"/>
                    </a:cubicBezTo>
                    <a:cubicBezTo>
                      <a:pt x="123671" y="295991"/>
                      <a:pt x="127100" y="296951"/>
                      <a:pt x="130666" y="297912"/>
                    </a:cubicBezTo>
                    <a:cubicBezTo>
                      <a:pt x="134781" y="299009"/>
                      <a:pt x="138759" y="300655"/>
                      <a:pt x="142736" y="302163"/>
                    </a:cubicBezTo>
                    <a:cubicBezTo>
                      <a:pt x="147400" y="303947"/>
                      <a:pt x="151926" y="306415"/>
                      <a:pt x="156452" y="308610"/>
                    </a:cubicBezTo>
                    <a:cubicBezTo>
                      <a:pt x="164545" y="312725"/>
                      <a:pt x="172637" y="317251"/>
                      <a:pt x="180593" y="321640"/>
                    </a:cubicBezTo>
                    <a:cubicBezTo>
                      <a:pt x="186216" y="324658"/>
                      <a:pt x="191565" y="327812"/>
                      <a:pt x="197052" y="331104"/>
                    </a:cubicBezTo>
                    <a:cubicBezTo>
                      <a:pt x="202813" y="334533"/>
                      <a:pt x="208710" y="337825"/>
                      <a:pt x="214471" y="341391"/>
                    </a:cubicBezTo>
                    <a:cubicBezTo>
                      <a:pt x="227227" y="349209"/>
                      <a:pt x="240120" y="356890"/>
                      <a:pt x="252602" y="365120"/>
                    </a:cubicBezTo>
                    <a:cubicBezTo>
                      <a:pt x="265495" y="373624"/>
                      <a:pt x="278388" y="382265"/>
                      <a:pt x="291007" y="391043"/>
                    </a:cubicBezTo>
                    <a:cubicBezTo>
                      <a:pt x="292241" y="391866"/>
                      <a:pt x="293475" y="392826"/>
                      <a:pt x="294710" y="393649"/>
                    </a:cubicBezTo>
                    <a:cubicBezTo>
                      <a:pt x="294298" y="392963"/>
                      <a:pt x="294024" y="392140"/>
                      <a:pt x="293613" y="391455"/>
                    </a:cubicBezTo>
                    <a:cubicBezTo>
                      <a:pt x="288675" y="381853"/>
                      <a:pt x="283051" y="372664"/>
                      <a:pt x="277565" y="363337"/>
                    </a:cubicBezTo>
                    <a:cubicBezTo>
                      <a:pt x="274547" y="358125"/>
                      <a:pt x="271530" y="353050"/>
                      <a:pt x="268238" y="347975"/>
                    </a:cubicBezTo>
                    <a:cubicBezTo>
                      <a:pt x="259734" y="334533"/>
                      <a:pt x="251093" y="321092"/>
                      <a:pt x="242452" y="307650"/>
                    </a:cubicBezTo>
                    <a:cubicBezTo>
                      <a:pt x="238748" y="302026"/>
                      <a:pt x="235182" y="296540"/>
                      <a:pt x="231616" y="290779"/>
                    </a:cubicBezTo>
                    <a:cubicBezTo>
                      <a:pt x="226953" y="283373"/>
                      <a:pt x="222289" y="275966"/>
                      <a:pt x="217763" y="268559"/>
                    </a:cubicBezTo>
                    <a:cubicBezTo>
                      <a:pt x="213923" y="262387"/>
                      <a:pt x="210356" y="256078"/>
                      <a:pt x="206653" y="249906"/>
                    </a:cubicBezTo>
                    <a:cubicBezTo>
                      <a:pt x="205007" y="247025"/>
                      <a:pt x="203361" y="244145"/>
                      <a:pt x="201715" y="241264"/>
                    </a:cubicBezTo>
                    <a:cubicBezTo>
                      <a:pt x="199795" y="237835"/>
                      <a:pt x="198012" y="234132"/>
                      <a:pt x="196229" y="230566"/>
                    </a:cubicBezTo>
                    <a:cubicBezTo>
                      <a:pt x="194857" y="227686"/>
                      <a:pt x="193486" y="224531"/>
                      <a:pt x="193074" y="221239"/>
                    </a:cubicBezTo>
                    <a:cubicBezTo>
                      <a:pt x="192663" y="218222"/>
                      <a:pt x="192388" y="215067"/>
                      <a:pt x="193211" y="211912"/>
                    </a:cubicBezTo>
                    <a:cubicBezTo>
                      <a:pt x="194034" y="209032"/>
                      <a:pt x="196366" y="206426"/>
                      <a:pt x="199246" y="205329"/>
                    </a:cubicBezTo>
                    <a:cubicBezTo>
                      <a:pt x="201304" y="204506"/>
                      <a:pt x="203361" y="203957"/>
                      <a:pt x="205693" y="203545"/>
                    </a:cubicBezTo>
                    <a:cubicBezTo>
                      <a:pt x="208299" y="203134"/>
                      <a:pt x="211179" y="203545"/>
                      <a:pt x="213648" y="204094"/>
                    </a:cubicBezTo>
                    <a:cubicBezTo>
                      <a:pt x="228461" y="207797"/>
                      <a:pt x="241629" y="215478"/>
                      <a:pt x="253973" y="224257"/>
                    </a:cubicBezTo>
                    <a:cubicBezTo>
                      <a:pt x="267278" y="233721"/>
                      <a:pt x="279211" y="245105"/>
                      <a:pt x="290595" y="257038"/>
                    </a:cubicBezTo>
                    <a:cubicBezTo>
                      <a:pt x="297042" y="263759"/>
                      <a:pt x="303077" y="270754"/>
                      <a:pt x="309112" y="277749"/>
                    </a:cubicBezTo>
                    <a:cubicBezTo>
                      <a:pt x="314461" y="283921"/>
                      <a:pt x="319536" y="290093"/>
                      <a:pt x="324611" y="296403"/>
                    </a:cubicBezTo>
                    <a:cubicBezTo>
                      <a:pt x="318301" y="281589"/>
                      <a:pt x="311992" y="266776"/>
                      <a:pt x="305683" y="251963"/>
                    </a:cubicBezTo>
                    <a:cubicBezTo>
                      <a:pt x="300196" y="239207"/>
                      <a:pt x="294984" y="226177"/>
                      <a:pt x="289909" y="213284"/>
                    </a:cubicBezTo>
                    <a:cubicBezTo>
                      <a:pt x="288538" y="209718"/>
                      <a:pt x="287166" y="206151"/>
                      <a:pt x="285794" y="202585"/>
                    </a:cubicBezTo>
                    <a:cubicBezTo>
                      <a:pt x="282503" y="193807"/>
                      <a:pt x="278936" y="185029"/>
                      <a:pt x="277839" y="175702"/>
                    </a:cubicBezTo>
                    <a:cubicBezTo>
                      <a:pt x="277428" y="172684"/>
                      <a:pt x="277428" y="169667"/>
                      <a:pt x="277839" y="166787"/>
                    </a:cubicBezTo>
                    <a:cubicBezTo>
                      <a:pt x="278113" y="164729"/>
                      <a:pt x="279211" y="163220"/>
                      <a:pt x="280445" y="161712"/>
                    </a:cubicBezTo>
                    <a:cubicBezTo>
                      <a:pt x="281817" y="160066"/>
                      <a:pt x="283463" y="159243"/>
                      <a:pt x="285246" y="158420"/>
                    </a:cubicBezTo>
                    <a:cubicBezTo>
                      <a:pt x="286069" y="158008"/>
                      <a:pt x="287166" y="157871"/>
                      <a:pt x="287989" y="157734"/>
                    </a:cubicBezTo>
                    <a:cubicBezTo>
                      <a:pt x="289086" y="157597"/>
                      <a:pt x="290458" y="157597"/>
                      <a:pt x="291555" y="158008"/>
                    </a:cubicBezTo>
                    <a:cubicBezTo>
                      <a:pt x="292241" y="158283"/>
                      <a:pt x="293064" y="158420"/>
                      <a:pt x="293887" y="158694"/>
                    </a:cubicBezTo>
                    <a:cubicBezTo>
                      <a:pt x="295258" y="159380"/>
                      <a:pt x="296493" y="159929"/>
                      <a:pt x="297727" y="160752"/>
                    </a:cubicBezTo>
                    <a:cubicBezTo>
                      <a:pt x="300882" y="162672"/>
                      <a:pt x="303900" y="164729"/>
                      <a:pt x="306643" y="167061"/>
                    </a:cubicBezTo>
                    <a:cubicBezTo>
                      <a:pt x="309112" y="169118"/>
                      <a:pt x="311306" y="171313"/>
                      <a:pt x="313501" y="173507"/>
                    </a:cubicBezTo>
                    <a:cubicBezTo>
                      <a:pt x="316930" y="176799"/>
                      <a:pt x="320222" y="180091"/>
                      <a:pt x="323376" y="183520"/>
                    </a:cubicBezTo>
                    <a:cubicBezTo>
                      <a:pt x="329548" y="190104"/>
                      <a:pt x="335309" y="197099"/>
                      <a:pt x="341070" y="203957"/>
                    </a:cubicBezTo>
                    <a:cubicBezTo>
                      <a:pt x="342442" y="205603"/>
                      <a:pt x="343813" y="207112"/>
                      <a:pt x="345185" y="208895"/>
                    </a:cubicBezTo>
                    <a:cubicBezTo>
                      <a:pt x="347654" y="212187"/>
                      <a:pt x="350122" y="215616"/>
                      <a:pt x="352729" y="218907"/>
                    </a:cubicBezTo>
                    <a:cubicBezTo>
                      <a:pt x="352729" y="219045"/>
                      <a:pt x="352866" y="219045"/>
                      <a:pt x="352866" y="219182"/>
                    </a:cubicBezTo>
                    <a:cubicBezTo>
                      <a:pt x="352180" y="217124"/>
                      <a:pt x="351494" y="215067"/>
                      <a:pt x="350808" y="213009"/>
                    </a:cubicBezTo>
                    <a:cubicBezTo>
                      <a:pt x="348202" y="205329"/>
                      <a:pt x="345596" y="197648"/>
                      <a:pt x="342990" y="189829"/>
                    </a:cubicBezTo>
                    <a:cubicBezTo>
                      <a:pt x="342030" y="187086"/>
                      <a:pt x="341344" y="184206"/>
                      <a:pt x="340384" y="181463"/>
                    </a:cubicBezTo>
                    <a:cubicBezTo>
                      <a:pt x="338875" y="176388"/>
                      <a:pt x="337229" y="171313"/>
                      <a:pt x="335721" y="166101"/>
                    </a:cubicBezTo>
                    <a:cubicBezTo>
                      <a:pt x="333663" y="159517"/>
                      <a:pt x="332017" y="152933"/>
                      <a:pt x="330097" y="146213"/>
                    </a:cubicBezTo>
                    <a:cubicBezTo>
                      <a:pt x="328863" y="141823"/>
                      <a:pt x="327765" y="137434"/>
                      <a:pt x="326668" y="132908"/>
                    </a:cubicBezTo>
                    <a:cubicBezTo>
                      <a:pt x="325571" y="128656"/>
                      <a:pt x="324885" y="124404"/>
                      <a:pt x="324336" y="120015"/>
                    </a:cubicBezTo>
                    <a:cubicBezTo>
                      <a:pt x="324199" y="118095"/>
                      <a:pt x="324062" y="116449"/>
                      <a:pt x="323925" y="114529"/>
                    </a:cubicBezTo>
                    <a:cubicBezTo>
                      <a:pt x="323788" y="111923"/>
                      <a:pt x="324062" y="109454"/>
                      <a:pt x="324611" y="106848"/>
                    </a:cubicBezTo>
                    <a:cubicBezTo>
                      <a:pt x="325297" y="102870"/>
                      <a:pt x="327217" y="99304"/>
                      <a:pt x="329548" y="96149"/>
                    </a:cubicBezTo>
                    <a:cubicBezTo>
                      <a:pt x="332017" y="92857"/>
                      <a:pt x="335995" y="91211"/>
                      <a:pt x="339698" y="90251"/>
                    </a:cubicBezTo>
                    <a:cubicBezTo>
                      <a:pt x="344773" y="88880"/>
                      <a:pt x="350122" y="89977"/>
                      <a:pt x="355060" y="91623"/>
                    </a:cubicBezTo>
                    <a:cubicBezTo>
                      <a:pt x="360684" y="93543"/>
                      <a:pt x="365759" y="96698"/>
                      <a:pt x="370559" y="100264"/>
                    </a:cubicBezTo>
                    <a:cubicBezTo>
                      <a:pt x="376320" y="104379"/>
                      <a:pt x="381532" y="109591"/>
                      <a:pt x="386333" y="114803"/>
                    </a:cubicBezTo>
                    <a:cubicBezTo>
                      <a:pt x="391408" y="120289"/>
                      <a:pt x="395934" y="126324"/>
                      <a:pt x="400186" y="132497"/>
                    </a:cubicBezTo>
                    <a:cubicBezTo>
                      <a:pt x="403341" y="137023"/>
                      <a:pt x="406221" y="141686"/>
                      <a:pt x="409101" y="146487"/>
                    </a:cubicBezTo>
                    <a:cubicBezTo>
                      <a:pt x="406495" y="136749"/>
                      <a:pt x="403889" y="127147"/>
                      <a:pt x="401420" y="117409"/>
                    </a:cubicBezTo>
                    <a:cubicBezTo>
                      <a:pt x="397443" y="102459"/>
                      <a:pt x="393739" y="87508"/>
                      <a:pt x="390173" y="72420"/>
                    </a:cubicBezTo>
                    <a:cubicBezTo>
                      <a:pt x="389625" y="69814"/>
                      <a:pt x="389076" y="67346"/>
                      <a:pt x="388390" y="64740"/>
                    </a:cubicBezTo>
                    <a:cubicBezTo>
                      <a:pt x="387704" y="61311"/>
                      <a:pt x="386881" y="57882"/>
                      <a:pt x="386196" y="54315"/>
                    </a:cubicBezTo>
                    <a:cubicBezTo>
                      <a:pt x="385510" y="50612"/>
                      <a:pt x="385098" y="46634"/>
                      <a:pt x="384824" y="42794"/>
                    </a:cubicBezTo>
                    <a:cubicBezTo>
                      <a:pt x="384412" y="38405"/>
                      <a:pt x="384824" y="33741"/>
                      <a:pt x="386470" y="29627"/>
                    </a:cubicBezTo>
                    <a:cubicBezTo>
                      <a:pt x="387156" y="27843"/>
                      <a:pt x="387979" y="25923"/>
                      <a:pt x="389350" y="24414"/>
                    </a:cubicBezTo>
                    <a:cubicBezTo>
                      <a:pt x="390722" y="23043"/>
                      <a:pt x="391819" y="22083"/>
                      <a:pt x="393465" y="21397"/>
                    </a:cubicBezTo>
                    <a:cubicBezTo>
                      <a:pt x="394974" y="20711"/>
                      <a:pt x="396620" y="20574"/>
                      <a:pt x="398128" y="20437"/>
                    </a:cubicBezTo>
                    <a:cubicBezTo>
                      <a:pt x="399774" y="20300"/>
                      <a:pt x="401969" y="20300"/>
                      <a:pt x="403615" y="20848"/>
                    </a:cubicBezTo>
                    <a:cubicBezTo>
                      <a:pt x="404438" y="21123"/>
                      <a:pt x="405261" y="21397"/>
                      <a:pt x="405947" y="21671"/>
                    </a:cubicBezTo>
                    <a:cubicBezTo>
                      <a:pt x="407318" y="22220"/>
                      <a:pt x="408553" y="23043"/>
                      <a:pt x="409787" y="23866"/>
                    </a:cubicBezTo>
                    <a:cubicBezTo>
                      <a:pt x="411844" y="25237"/>
                      <a:pt x="413628" y="26883"/>
                      <a:pt x="415411" y="28529"/>
                    </a:cubicBezTo>
                    <a:cubicBezTo>
                      <a:pt x="419800" y="32644"/>
                      <a:pt x="423503" y="37170"/>
                      <a:pt x="427069" y="41971"/>
                    </a:cubicBezTo>
                    <a:cubicBezTo>
                      <a:pt x="431458" y="48006"/>
                      <a:pt x="435436" y="54315"/>
                      <a:pt x="439139" y="60762"/>
                    </a:cubicBezTo>
                    <a:cubicBezTo>
                      <a:pt x="441471" y="64740"/>
                      <a:pt x="443666" y="68854"/>
                      <a:pt x="445723" y="72969"/>
                    </a:cubicBezTo>
                    <a:cubicBezTo>
                      <a:pt x="444900" y="68169"/>
                      <a:pt x="444214" y="63368"/>
                      <a:pt x="443666" y="58430"/>
                    </a:cubicBezTo>
                    <a:cubicBezTo>
                      <a:pt x="443117" y="54315"/>
                      <a:pt x="442705" y="50063"/>
                      <a:pt x="442568" y="45811"/>
                    </a:cubicBezTo>
                    <a:cubicBezTo>
                      <a:pt x="442431" y="43480"/>
                      <a:pt x="442294" y="41285"/>
                      <a:pt x="442431" y="38953"/>
                    </a:cubicBezTo>
                    <a:cubicBezTo>
                      <a:pt x="442431" y="36347"/>
                      <a:pt x="442843" y="33879"/>
                      <a:pt x="443254" y="31272"/>
                    </a:cubicBezTo>
                    <a:cubicBezTo>
                      <a:pt x="443803" y="27706"/>
                      <a:pt x="444900" y="24277"/>
                      <a:pt x="446409" y="21123"/>
                    </a:cubicBezTo>
                    <a:cubicBezTo>
                      <a:pt x="447643" y="18517"/>
                      <a:pt x="449426" y="16459"/>
                      <a:pt x="451347" y="14402"/>
                    </a:cubicBezTo>
                    <a:cubicBezTo>
                      <a:pt x="455324" y="9876"/>
                      <a:pt x="461496" y="7544"/>
                      <a:pt x="467531" y="7407"/>
                    </a:cubicBezTo>
                    <a:cubicBezTo>
                      <a:pt x="469040" y="7407"/>
                      <a:pt x="470549" y="7407"/>
                      <a:pt x="472195" y="7544"/>
                    </a:cubicBezTo>
                    <a:cubicBezTo>
                      <a:pt x="473841" y="7818"/>
                      <a:pt x="475212" y="7955"/>
                      <a:pt x="476858" y="8367"/>
                    </a:cubicBezTo>
                    <a:cubicBezTo>
                      <a:pt x="480287" y="9053"/>
                      <a:pt x="483442" y="10973"/>
                      <a:pt x="486597" y="12619"/>
                    </a:cubicBezTo>
                    <a:cubicBezTo>
                      <a:pt x="493729" y="16596"/>
                      <a:pt x="499627" y="22220"/>
                      <a:pt x="504976" y="28255"/>
                    </a:cubicBezTo>
                    <a:cubicBezTo>
                      <a:pt x="508817" y="32644"/>
                      <a:pt x="512246" y="37170"/>
                      <a:pt x="515400" y="42108"/>
                    </a:cubicBezTo>
                    <a:cubicBezTo>
                      <a:pt x="515812" y="40188"/>
                      <a:pt x="516498" y="38130"/>
                      <a:pt x="517046" y="36210"/>
                    </a:cubicBezTo>
                    <a:cubicBezTo>
                      <a:pt x="518006" y="32918"/>
                      <a:pt x="519652" y="30175"/>
                      <a:pt x="521847" y="27569"/>
                    </a:cubicBezTo>
                    <a:cubicBezTo>
                      <a:pt x="524864" y="23866"/>
                      <a:pt x="529665" y="20574"/>
                      <a:pt x="534603" y="20574"/>
                    </a:cubicBezTo>
                    <a:cubicBezTo>
                      <a:pt x="536249" y="20574"/>
                      <a:pt x="537483" y="20574"/>
                      <a:pt x="539129" y="20848"/>
                    </a:cubicBezTo>
                    <a:cubicBezTo>
                      <a:pt x="540638" y="20985"/>
                      <a:pt x="542146" y="21534"/>
                      <a:pt x="543655" y="21946"/>
                    </a:cubicBezTo>
                    <a:cubicBezTo>
                      <a:pt x="547084" y="23043"/>
                      <a:pt x="550102" y="24963"/>
                      <a:pt x="553119" y="27158"/>
                    </a:cubicBezTo>
                    <a:cubicBezTo>
                      <a:pt x="555177" y="28666"/>
                      <a:pt x="557097" y="30587"/>
                      <a:pt x="558880" y="32507"/>
                    </a:cubicBezTo>
                    <a:cubicBezTo>
                      <a:pt x="560663" y="34290"/>
                      <a:pt x="562309" y="36210"/>
                      <a:pt x="563955" y="38268"/>
                    </a:cubicBezTo>
                    <a:cubicBezTo>
                      <a:pt x="568207" y="43205"/>
                      <a:pt x="571636" y="48966"/>
                      <a:pt x="574928" y="54727"/>
                    </a:cubicBezTo>
                    <a:cubicBezTo>
                      <a:pt x="577945" y="59802"/>
                      <a:pt x="580414" y="65288"/>
                      <a:pt x="582883" y="70637"/>
                    </a:cubicBezTo>
                    <a:cubicBezTo>
                      <a:pt x="582883" y="70089"/>
                      <a:pt x="582883" y="69403"/>
                      <a:pt x="582883" y="68854"/>
                    </a:cubicBezTo>
                    <a:cubicBezTo>
                      <a:pt x="582746" y="64602"/>
                      <a:pt x="583020" y="60350"/>
                      <a:pt x="583294" y="56098"/>
                    </a:cubicBezTo>
                    <a:cubicBezTo>
                      <a:pt x="583569" y="52121"/>
                      <a:pt x="584392" y="48143"/>
                      <a:pt x="585626" y="44440"/>
                    </a:cubicBezTo>
                    <a:cubicBezTo>
                      <a:pt x="586586" y="41422"/>
                      <a:pt x="587821" y="38679"/>
                      <a:pt x="589604" y="36073"/>
                    </a:cubicBezTo>
                    <a:cubicBezTo>
                      <a:pt x="591250" y="33467"/>
                      <a:pt x="593719" y="31684"/>
                      <a:pt x="596188" y="30038"/>
                    </a:cubicBezTo>
                    <a:cubicBezTo>
                      <a:pt x="598519" y="28529"/>
                      <a:pt x="601262" y="27843"/>
                      <a:pt x="604006" y="27432"/>
                    </a:cubicBezTo>
                    <a:cubicBezTo>
                      <a:pt x="605103" y="27295"/>
                      <a:pt x="606337" y="27432"/>
                      <a:pt x="607572" y="27569"/>
                    </a:cubicBezTo>
                    <a:cubicBezTo>
                      <a:pt x="608806" y="27706"/>
                      <a:pt x="609904" y="27981"/>
                      <a:pt x="611001" y="28392"/>
                    </a:cubicBezTo>
                    <a:cubicBezTo>
                      <a:pt x="614018" y="29489"/>
                      <a:pt x="617036" y="30861"/>
                      <a:pt x="619642" y="32781"/>
                    </a:cubicBezTo>
                    <a:cubicBezTo>
                      <a:pt x="621013" y="33741"/>
                      <a:pt x="622522" y="34839"/>
                      <a:pt x="623757" y="36073"/>
                    </a:cubicBezTo>
                    <a:cubicBezTo>
                      <a:pt x="625540" y="37856"/>
                      <a:pt x="627186" y="39776"/>
                      <a:pt x="628832" y="41697"/>
                    </a:cubicBezTo>
                    <a:cubicBezTo>
                      <a:pt x="632535" y="46223"/>
                      <a:pt x="635690" y="51298"/>
                      <a:pt x="638433" y="56510"/>
                    </a:cubicBezTo>
                    <a:cubicBezTo>
                      <a:pt x="641313" y="61996"/>
                      <a:pt x="643782" y="67620"/>
                      <a:pt x="645839" y="73381"/>
                    </a:cubicBezTo>
                    <a:cubicBezTo>
                      <a:pt x="648034" y="79278"/>
                      <a:pt x="649817" y="85314"/>
                      <a:pt x="651600" y="91486"/>
                    </a:cubicBezTo>
                    <a:cubicBezTo>
                      <a:pt x="652560" y="94915"/>
                      <a:pt x="653383" y="98344"/>
                      <a:pt x="654206" y="101773"/>
                    </a:cubicBezTo>
                    <a:cubicBezTo>
                      <a:pt x="654755" y="103830"/>
                      <a:pt x="655303" y="105888"/>
                      <a:pt x="655715" y="107945"/>
                    </a:cubicBezTo>
                    <a:cubicBezTo>
                      <a:pt x="655715" y="102596"/>
                      <a:pt x="655989" y="97246"/>
                      <a:pt x="656126" y="91897"/>
                    </a:cubicBezTo>
                    <a:cubicBezTo>
                      <a:pt x="656264" y="87234"/>
                      <a:pt x="656264" y="82433"/>
                      <a:pt x="656538" y="77770"/>
                    </a:cubicBezTo>
                    <a:cubicBezTo>
                      <a:pt x="656949" y="70775"/>
                      <a:pt x="657498" y="63642"/>
                      <a:pt x="657910" y="56647"/>
                    </a:cubicBezTo>
                    <a:cubicBezTo>
                      <a:pt x="657910" y="56510"/>
                      <a:pt x="657910" y="56373"/>
                      <a:pt x="657910" y="56373"/>
                    </a:cubicBezTo>
                    <a:cubicBezTo>
                      <a:pt x="657910" y="56373"/>
                      <a:pt x="657910" y="56373"/>
                      <a:pt x="657910" y="56373"/>
                    </a:cubicBezTo>
                    <a:cubicBezTo>
                      <a:pt x="657910" y="56373"/>
                      <a:pt x="657910" y="56236"/>
                      <a:pt x="657910" y="56236"/>
                    </a:cubicBezTo>
                    <a:cubicBezTo>
                      <a:pt x="657910" y="55961"/>
                      <a:pt x="657910" y="55687"/>
                      <a:pt x="657910" y="55550"/>
                    </a:cubicBezTo>
                    <a:cubicBezTo>
                      <a:pt x="657910" y="55550"/>
                      <a:pt x="657910" y="55687"/>
                      <a:pt x="657910" y="55687"/>
                    </a:cubicBezTo>
                    <a:cubicBezTo>
                      <a:pt x="658321" y="50201"/>
                      <a:pt x="659007" y="44851"/>
                      <a:pt x="659693" y="39502"/>
                    </a:cubicBezTo>
                    <a:cubicBezTo>
                      <a:pt x="660104" y="36210"/>
                      <a:pt x="660790" y="33056"/>
                      <a:pt x="661476" y="29764"/>
                    </a:cubicBezTo>
                    <a:cubicBezTo>
                      <a:pt x="662024" y="26883"/>
                      <a:pt x="662847" y="24003"/>
                      <a:pt x="663807" y="21123"/>
                    </a:cubicBezTo>
                    <a:cubicBezTo>
                      <a:pt x="664768" y="18654"/>
                      <a:pt x="665728" y="16185"/>
                      <a:pt x="666825" y="13853"/>
                    </a:cubicBezTo>
                    <a:cubicBezTo>
                      <a:pt x="667922" y="11521"/>
                      <a:pt x="669431" y="9601"/>
                      <a:pt x="670940" y="7681"/>
                    </a:cubicBezTo>
                    <a:cubicBezTo>
                      <a:pt x="672311" y="6035"/>
                      <a:pt x="673957" y="4526"/>
                      <a:pt x="675740" y="3292"/>
                    </a:cubicBezTo>
                    <a:cubicBezTo>
                      <a:pt x="676426" y="2743"/>
                      <a:pt x="677249" y="2195"/>
                      <a:pt x="678072" y="1920"/>
                    </a:cubicBezTo>
                    <a:cubicBezTo>
                      <a:pt x="679581" y="1234"/>
                      <a:pt x="680678" y="823"/>
                      <a:pt x="682324" y="411"/>
                    </a:cubicBezTo>
                    <a:cubicBezTo>
                      <a:pt x="684107" y="0"/>
                      <a:pt x="686027" y="0"/>
                      <a:pt x="687810" y="0"/>
                    </a:cubicBezTo>
                    <a:cubicBezTo>
                      <a:pt x="689731" y="0"/>
                      <a:pt x="692062" y="411"/>
                      <a:pt x="693983" y="1097"/>
                    </a:cubicBezTo>
                    <a:cubicBezTo>
                      <a:pt x="695766" y="1783"/>
                      <a:pt x="697412" y="2606"/>
                      <a:pt x="699058" y="3703"/>
                    </a:cubicBezTo>
                    <a:cubicBezTo>
                      <a:pt x="701664" y="5624"/>
                      <a:pt x="703995" y="7544"/>
                      <a:pt x="706190" y="9876"/>
                    </a:cubicBezTo>
                    <a:cubicBezTo>
                      <a:pt x="710167" y="13853"/>
                      <a:pt x="712911" y="18654"/>
                      <a:pt x="715654" y="23454"/>
                    </a:cubicBezTo>
                    <a:cubicBezTo>
                      <a:pt x="719357" y="29901"/>
                      <a:pt x="722100" y="36896"/>
                      <a:pt x="724706" y="43891"/>
                    </a:cubicBezTo>
                    <a:cubicBezTo>
                      <a:pt x="731564" y="62819"/>
                      <a:pt x="734445" y="82845"/>
                      <a:pt x="737462" y="102596"/>
                    </a:cubicBezTo>
                    <a:cubicBezTo>
                      <a:pt x="737874" y="105339"/>
                      <a:pt x="738285" y="107945"/>
                      <a:pt x="738560" y="110688"/>
                    </a:cubicBezTo>
                    <a:cubicBezTo>
                      <a:pt x="738834" y="108082"/>
                      <a:pt x="739245" y="105613"/>
                      <a:pt x="739520" y="103007"/>
                    </a:cubicBezTo>
                    <a:cubicBezTo>
                      <a:pt x="740480" y="96012"/>
                      <a:pt x="741303" y="88880"/>
                      <a:pt x="742263" y="81885"/>
                    </a:cubicBezTo>
                    <a:cubicBezTo>
                      <a:pt x="743223" y="74478"/>
                      <a:pt x="744320" y="67208"/>
                      <a:pt x="745418" y="59802"/>
                    </a:cubicBezTo>
                    <a:cubicBezTo>
                      <a:pt x="745966" y="56236"/>
                      <a:pt x="746515" y="52669"/>
                      <a:pt x="747201" y="48966"/>
                    </a:cubicBezTo>
                    <a:cubicBezTo>
                      <a:pt x="747886" y="44714"/>
                      <a:pt x="748572" y="40599"/>
                      <a:pt x="749532" y="36485"/>
                    </a:cubicBezTo>
                    <a:cubicBezTo>
                      <a:pt x="750493" y="31684"/>
                      <a:pt x="751727" y="27021"/>
                      <a:pt x="753784" y="22631"/>
                    </a:cubicBezTo>
                    <a:cubicBezTo>
                      <a:pt x="755567" y="18517"/>
                      <a:pt x="758311" y="13579"/>
                      <a:pt x="762974" y="12207"/>
                    </a:cubicBezTo>
                    <a:cubicBezTo>
                      <a:pt x="765031" y="11659"/>
                      <a:pt x="767226" y="11796"/>
                      <a:pt x="769283" y="12344"/>
                    </a:cubicBezTo>
                    <a:cubicBezTo>
                      <a:pt x="770244" y="12619"/>
                      <a:pt x="771478" y="13030"/>
                      <a:pt x="772301" y="13579"/>
                    </a:cubicBezTo>
                    <a:cubicBezTo>
                      <a:pt x="772987" y="13990"/>
                      <a:pt x="773673" y="14402"/>
                      <a:pt x="774221" y="14813"/>
                    </a:cubicBezTo>
                    <a:cubicBezTo>
                      <a:pt x="774907" y="15362"/>
                      <a:pt x="775456" y="15911"/>
                      <a:pt x="776004" y="16596"/>
                    </a:cubicBezTo>
                    <a:cubicBezTo>
                      <a:pt x="777925" y="18654"/>
                      <a:pt x="779022" y="21397"/>
                      <a:pt x="779982" y="24003"/>
                    </a:cubicBezTo>
                    <a:cubicBezTo>
                      <a:pt x="781079" y="27295"/>
                      <a:pt x="782177" y="30724"/>
                      <a:pt x="782862" y="34153"/>
                    </a:cubicBezTo>
                    <a:cubicBezTo>
                      <a:pt x="784783" y="44028"/>
                      <a:pt x="785606" y="54041"/>
                      <a:pt x="786154" y="64191"/>
                    </a:cubicBezTo>
                    <a:cubicBezTo>
                      <a:pt x="786428" y="68169"/>
                      <a:pt x="786428" y="72283"/>
                      <a:pt x="786428" y="76261"/>
                    </a:cubicBezTo>
                    <a:cubicBezTo>
                      <a:pt x="786428" y="79553"/>
                      <a:pt x="786566" y="82707"/>
                      <a:pt x="786703" y="85862"/>
                    </a:cubicBezTo>
                    <a:cubicBezTo>
                      <a:pt x="786703" y="94092"/>
                      <a:pt x="786703" y="102321"/>
                      <a:pt x="786566" y="110688"/>
                    </a:cubicBezTo>
                    <a:cubicBezTo>
                      <a:pt x="786428" y="122072"/>
                      <a:pt x="786154" y="133457"/>
                      <a:pt x="786017" y="144704"/>
                    </a:cubicBezTo>
                    <a:cubicBezTo>
                      <a:pt x="786017" y="147996"/>
                      <a:pt x="783274" y="150876"/>
                      <a:pt x="779845" y="150876"/>
                    </a:cubicBezTo>
                    <a:cubicBezTo>
                      <a:pt x="776553" y="150876"/>
                      <a:pt x="773673" y="148133"/>
                      <a:pt x="773673" y="144704"/>
                    </a:cubicBezTo>
                    <a:cubicBezTo>
                      <a:pt x="773947" y="130165"/>
                      <a:pt x="773810" y="115763"/>
                      <a:pt x="773673" y="101224"/>
                    </a:cubicBezTo>
                    <a:cubicBezTo>
                      <a:pt x="773673" y="85588"/>
                      <a:pt x="773673" y="69952"/>
                      <a:pt x="772712" y="54453"/>
                    </a:cubicBezTo>
                    <a:cubicBezTo>
                      <a:pt x="772712" y="54590"/>
                      <a:pt x="772712" y="54727"/>
                      <a:pt x="772712" y="54727"/>
                    </a:cubicBezTo>
                    <a:cubicBezTo>
                      <a:pt x="772164" y="48417"/>
                      <a:pt x="771341" y="42108"/>
                      <a:pt x="770106" y="35799"/>
                    </a:cubicBezTo>
                    <a:cubicBezTo>
                      <a:pt x="770106" y="36073"/>
                      <a:pt x="770244" y="36347"/>
                      <a:pt x="770244" y="36622"/>
                    </a:cubicBezTo>
                    <a:cubicBezTo>
                      <a:pt x="769558" y="33741"/>
                      <a:pt x="768598" y="30861"/>
                      <a:pt x="767775" y="27981"/>
                    </a:cubicBezTo>
                    <a:cubicBezTo>
                      <a:pt x="767912" y="28255"/>
                      <a:pt x="768049" y="28529"/>
                      <a:pt x="768049" y="28804"/>
                    </a:cubicBezTo>
                    <a:cubicBezTo>
                      <a:pt x="767638" y="27706"/>
                      <a:pt x="767226" y="26746"/>
                      <a:pt x="766815" y="25786"/>
                    </a:cubicBezTo>
                    <a:cubicBezTo>
                      <a:pt x="766266" y="26883"/>
                      <a:pt x="765717" y="27981"/>
                      <a:pt x="765306" y="29215"/>
                    </a:cubicBezTo>
                    <a:cubicBezTo>
                      <a:pt x="764209" y="32781"/>
                      <a:pt x="763386" y="36347"/>
                      <a:pt x="762700" y="40051"/>
                    </a:cubicBezTo>
                    <a:cubicBezTo>
                      <a:pt x="762700" y="39776"/>
                      <a:pt x="762837" y="39502"/>
                      <a:pt x="762837" y="39091"/>
                    </a:cubicBezTo>
                    <a:cubicBezTo>
                      <a:pt x="760917" y="48829"/>
                      <a:pt x="759545" y="58842"/>
                      <a:pt x="758036" y="68580"/>
                    </a:cubicBezTo>
                    <a:cubicBezTo>
                      <a:pt x="756802" y="75987"/>
                      <a:pt x="755979" y="83530"/>
                      <a:pt x="754882" y="91074"/>
                    </a:cubicBezTo>
                    <a:cubicBezTo>
                      <a:pt x="753784" y="99167"/>
                      <a:pt x="752687" y="107396"/>
                      <a:pt x="751590" y="115489"/>
                    </a:cubicBezTo>
                    <a:cubicBezTo>
                      <a:pt x="751178" y="119055"/>
                      <a:pt x="750630" y="122621"/>
                      <a:pt x="750081" y="126324"/>
                    </a:cubicBezTo>
                    <a:cubicBezTo>
                      <a:pt x="749670" y="128930"/>
                      <a:pt x="749258" y="131536"/>
                      <a:pt x="748847" y="134142"/>
                    </a:cubicBezTo>
                    <a:cubicBezTo>
                      <a:pt x="748298" y="136886"/>
                      <a:pt x="747886" y="139766"/>
                      <a:pt x="747475" y="142509"/>
                    </a:cubicBezTo>
                    <a:cubicBezTo>
                      <a:pt x="747064" y="145527"/>
                      <a:pt x="746103" y="148270"/>
                      <a:pt x="744183" y="150739"/>
                    </a:cubicBezTo>
                    <a:cubicBezTo>
                      <a:pt x="742812" y="152522"/>
                      <a:pt x="740754" y="153345"/>
                      <a:pt x="738697" y="153894"/>
                    </a:cubicBezTo>
                    <a:cubicBezTo>
                      <a:pt x="736914" y="154305"/>
                      <a:pt x="735131" y="154168"/>
                      <a:pt x="733622" y="153208"/>
                    </a:cubicBezTo>
                    <a:cubicBezTo>
                      <a:pt x="731702" y="152110"/>
                      <a:pt x="730741" y="150465"/>
                      <a:pt x="730330" y="148407"/>
                    </a:cubicBezTo>
                    <a:cubicBezTo>
                      <a:pt x="730193" y="147858"/>
                      <a:pt x="730193" y="147310"/>
                      <a:pt x="730056" y="146761"/>
                    </a:cubicBezTo>
                    <a:cubicBezTo>
                      <a:pt x="730056" y="146898"/>
                      <a:pt x="730056" y="146898"/>
                      <a:pt x="730193" y="147036"/>
                    </a:cubicBezTo>
                    <a:cubicBezTo>
                      <a:pt x="729644" y="144429"/>
                      <a:pt x="729096" y="141823"/>
                      <a:pt x="728821" y="139080"/>
                    </a:cubicBezTo>
                    <a:cubicBezTo>
                      <a:pt x="728547" y="136474"/>
                      <a:pt x="728410" y="133731"/>
                      <a:pt x="727998" y="131125"/>
                    </a:cubicBezTo>
                    <a:cubicBezTo>
                      <a:pt x="727587" y="128245"/>
                      <a:pt x="727312" y="125501"/>
                      <a:pt x="727038" y="122621"/>
                    </a:cubicBezTo>
                    <a:cubicBezTo>
                      <a:pt x="726490" y="117820"/>
                      <a:pt x="725941" y="113157"/>
                      <a:pt x="725392" y="108494"/>
                    </a:cubicBezTo>
                    <a:cubicBezTo>
                      <a:pt x="723883" y="96149"/>
                      <a:pt x="722100" y="83805"/>
                      <a:pt x="719632" y="71598"/>
                    </a:cubicBezTo>
                    <a:cubicBezTo>
                      <a:pt x="719632" y="71872"/>
                      <a:pt x="719769" y="72146"/>
                      <a:pt x="719769" y="72420"/>
                    </a:cubicBezTo>
                    <a:cubicBezTo>
                      <a:pt x="717986" y="64054"/>
                      <a:pt x="715928" y="55687"/>
                      <a:pt x="713185" y="47595"/>
                    </a:cubicBezTo>
                    <a:cubicBezTo>
                      <a:pt x="713185" y="47595"/>
                      <a:pt x="713185" y="47595"/>
                      <a:pt x="713185" y="47732"/>
                    </a:cubicBezTo>
                    <a:cubicBezTo>
                      <a:pt x="711402" y="42657"/>
                      <a:pt x="709482" y="37719"/>
                      <a:pt x="707150" y="32918"/>
                    </a:cubicBezTo>
                    <a:cubicBezTo>
                      <a:pt x="705230" y="29215"/>
                      <a:pt x="703035" y="25512"/>
                      <a:pt x="700703" y="21946"/>
                    </a:cubicBezTo>
                    <a:cubicBezTo>
                      <a:pt x="700841" y="22083"/>
                      <a:pt x="700841" y="22220"/>
                      <a:pt x="700978" y="22494"/>
                    </a:cubicBezTo>
                    <a:cubicBezTo>
                      <a:pt x="700292" y="21534"/>
                      <a:pt x="699469" y="20437"/>
                      <a:pt x="698646" y="19477"/>
                    </a:cubicBezTo>
                    <a:cubicBezTo>
                      <a:pt x="698783" y="19614"/>
                      <a:pt x="698920" y="19751"/>
                      <a:pt x="698920" y="19888"/>
                    </a:cubicBezTo>
                    <a:cubicBezTo>
                      <a:pt x="698783" y="19751"/>
                      <a:pt x="698646" y="19614"/>
                      <a:pt x="698509" y="19477"/>
                    </a:cubicBezTo>
                    <a:cubicBezTo>
                      <a:pt x="698509" y="19477"/>
                      <a:pt x="698372" y="19340"/>
                      <a:pt x="698372" y="19340"/>
                    </a:cubicBezTo>
                    <a:cubicBezTo>
                      <a:pt x="698372" y="19340"/>
                      <a:pt x="698509" y="19477"/>
                      <a:pt x="698509" y="19477"/>
                    </a:cubicBezTo>
                    <a:cubicBezTo>
                      <a:pt x="697274" y="18105"/>
                      <a:pt x="695903" y="16871"/>
                      <a:pt x="694531" y="15636"/>
                    </a:cubicBezTo>
                    <a:cubicBezTo>
                      <a:pt x="693708" y="14950"/>
                      <a:pt x="692885" y="14265"/>
                      <a:pt x="692062" y="13716"/>
                    </a:cubicBezTo>
                    <a:cubicBezTo>
                      <a:pt x="691651" y="13442"/>
                      <a:pt x="691239" y="13305"/>
                      <a:pt x="690691" y="13030"/>
                    </a:cubicBezTo>
                    <a:cubicBezTo>
                      <a:pt x="690279" y="12893"/>
                      <a:pt x="689868" y="12619"/>
                      <a:pt x="689456" y="12482"/>
                    </a:cubicBezTo>
                    <a:cubicBezTo>
                      <a:pt x="689182" y="12482"/>
                      <a:pt x="689045" y="12344"/>
                      <a:pt x="688771" y="12344"/>
                    </a:cubicBezTo>
                    <a:cubicBezTo>
                      <a:pt x="688359" y="12344"/>
                      <a:pt x="687810" y="12207"/>
                      <a:pt x="687399" y="12207"/>
                    </a:cubicBezTo>
                    <a:cubicBezTo>
                      <a:pt x="686987" y="12207"/>
                      <a:pt x="686713" y="12207"/>
                      <a:pt x="686302" y="12207"/>
                    </a:cubicBezTo>
                    <a:cubicBezTo>
                      <a:pt x="685890" y="12207"/>
                      <a:pt x="685616" y="12344"/>
                      <a:pt x="685204" y="12344"/>
                    </a:cubicBezTo>
                    <a:cubicBezTo>
                      <a:pt x="684930" y="12482"/>
                      <a:pt x="684519" y="12482"/>
                      <a:pt x="684244" y="12619"/>
                    </a:cubicBezTo>
                    <a:cubicBezTo>
                      <a:pt x="684107" y="12756"/>
                      <a:pt x="683833" y="12893"/>
                      <a:pt x="683696" y="12893"/>
                    </a:cubicBezTo>
                    <a:cubicBezTo>
                      <a:pt x="683284" y="13167"/>
                      <a:pt x="683010" y="13305"/>
                      <a:pt x="682735" y="13579"/>
                    </a:cubicBezTo>
                    <a:cubicBezTo>
                      <a:pt x="682873" y="13442"/>
                      <a:pt x="683010" y="13305"/>
                      <a:pt x="683147" y="13167"/>
                    </a:cubicBezTo>
                    <a:cubicBezTo>
                      <a:pt x="682461" y="13853"/>
                      <a:pt x="681638" y="14539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815" y="15362"/>
                      <a:pt x="680678" y="15636"/>
                      <a:pt x="680404" y="15773"/>
                    </a:cubicBezTo>
                    <a:cubicBezTo>
                      <a:pt x="680541" y="15636"/>
                      <a:pt x="680678" y="15636"/>
                      <a:pt x="680678" y="15499"/>
                    </a:cubicBezTo>
                    <a:cubicBezTo>
                      <a:pt x="680404" y="15911"/>
                      <a:pt x="679992" y="16322"/>
                      <a:pt x="679718" y="16734"/>
                    </a:cubicBezTo>
                    <a:cubicBezTo>
                      <a:pt x="679855" y="16459"/>
                      <a:pt x="679992" y="16322"/>
                      <a:pt x="680129" y="16048"/>
                    </a:cubicBezTo>
                    <a:cubicBezTo>
                      <a:pt x="679444" y="16871"/>
                      <a:pt x="678895" y="17831"/>
                      <a:pt x="678484" y="18791"/>
                    </a:cubicBezTo>
                    <a:cubicBezTo>
                      <a:pt x="678484" y="18791"/>
                      <a:pt x="678484" y="18654"/>
                      <a:pt x="678484" y="18654"/>
                    </a:cubicBezTo>
                    <a:cubicBezTo>
                      <a:pt x="678484" y="18654"/>
                      <a:pt x="678484" y="18791"/>
                      <a:pt x="678346" y="18791"/>
                    </a:cubicBezTo>
                    <a:cubicBezTo>
                      <a:pt x="678209" y="18928"/>
                      <a:pt x="678209" y="19202"/>
                      <a:pt x="678072" y="19340"/>
                    </a:cubicBezTo>
                    <a:cubicBezTo>
                      <a:pt x="678209" y="19202"/>
                      <a:pt x="678209" y="18928"/>
                      <a:pt x="678346" y="18791"/>
                    </a:cubicBezTo>
                    <a:cubicBezTo>
                      <a:pt x="677523" y="20437"/>
                      <a:pt x="676975" y="22083"/>
                      <a:pt x="676289" y="23866"/>
                    </a:cubicBezTo>
                    <a:cubicBezTo>
                      <a:pt x="675466" y="26472"/>
                      <a:pt x="674780" y="29215"/>
                      <a:pt x="674094" y="31958"/>
                    </a:cubicBezTo>
                    <a:cubicBezTo>
                      <a:pt x="672723" y="40188"/>
                      <a:pt x="671626" y="48555"/>
                      <a:pt x="670940" y="56784"/>
                    </a:cubicBezTo>
                    <a:cubicBezTo>
                      <a:pt x="670940" y="56510"/>
                      <a:pt x="670940" y="56236"/>
                      <a:pt x="671077" y="55824"/>
                    </a:cubicBezTo>
                    <a:cubicBezTo>
                      <a:pt x="670665" y="62133"/>
                      <a:pt x="670254" y="68580"/>
                      <a:pt x="669980" y="74889"/>
                    </a:cubicBezTo>
                    <a:cubicBezTo>
                      <a:pt x="669705" y="79141"/>
                      <a:pt x="669568" y="83530"/>
                      <a:pt x="669431" y="87782"/>
                    </a:cubicBezTo>
                    <a:cubicBezTo>
                      <a:pt x="669294" y="94503"/>
                      <a:pt x="669019" y="101224"/>
                      <a:pt x="668882" y="107808"/>
                    </a:cubicBezTo>
                    <a:cubicBezTo>
                      <a:pt x="668745" y="113157"/>
                      <a:pt x="668745" y="118643"/>
                      <a:pt x="668745" y="123993"/>
                    </a:cubicBezTo>
                    <a:cubicBezTo>
                      <a:pt x="668471" y="148819"/>
                      <a:pt x="668745" y="173782"/>
                      <a:pt x="668197" y="198608"/>
                    </a:cubicBezTo>
                    <a:cubicBezTo>
                      <a:pt x="668197" y="201900"/>
                      <a:pt x="665865" y="204643"/>
                      <a:pt x="662573" y="205054"/>
                    </a:cubicBezTo>
                    <a:cubicBezTo>
                      <a:pt x="659007" y="205466"/>
                      <a:pt x="655852" y="202997"/>
                      <a:pt x="655303" y="199431"/>
                    </a:cubicBezTo>
                    <a:cubicBezTo>
                      <a:pt x="654755" y="196002"/>
                      <a:pt x="654618" y="192435"/>
                      <a:pt x="654206" y="189006"/>
                    </a:cubicBezTo>
                    <a:cubicBezTo>
                      <a:pt x="653795" y="185715"/>
                      <a:pt x="653520" y="182286"/>
                      <a:pt x="653109" y="178857"/>
                    </a:cubicBezTo>
                    <a:cubicBezTo>
                      <a:pt x="652149" y="170627"/>
                      <a:pt x="651189" y="162260"/>
                      <a:pt x="650091" y="154031"/>
                    </a:cubicBezTo>
                    <a:cubicBezTo>
                      <a:pt x="649131" y="147036"/>
                      <a:pt x="648171" y="140315"/>
                      <a:pt x="647211" y="133320"/>
                    </a:cubicBezTo>
                    <a:cubicBezTo>
                      <a:pt x="646800" y="129891"/>
                      <a:pt x="645977" y="126599"/>
                      <a:pt x="645291" y="123170"/>
                    </a:cubicBezTo>
                    <a:cubicBezTo>
                      <a:pt x="644605" y="119466"/>
                      <a:pt x="643919" y="115763"/>
                      <a:pt x="643233" y="112060"/>
                    </a:cubicBezTo>
                    <a:cubicBezTo>
                      <a:pt x="642136" y="107122"/>
                      <a:pt x="641039" y="102047"/>
                      <a:pt x="639667" y="96972"/>
                    </a:cubicBezTo>
                    <a:cubicBezTo>
                      <a:pt x="638158" y="91211"/>
                      <a:pt x="636375" y="85451"/>
                      <a:pt x="634455" y="79690"/>
                    </a:cubicBezTo>
                    <a:cubicBezTo>
                      <a:pt x="632261" y="73792"/>
                      <a:pt x="629929" y="67894"/>
                      <a:pt x="627049" y="62271"/>
                    </a:cubicBezTo>
                    <a:cubicBezTo>
                      <a:pt x="627049" y="62271"/>
                      <a:pt x="627049" y="62408"/>
                      <a:pt x="627049" y="62408"/>
                    </a:cubicBezTo>
                    <a:cubicBezTo>
                      <a:pt x="627049" y="62408"/>
                      <a:pt x="627049" y="62271"/>
                      <a:pt x="626911" y="62271"/>
                    </a:cubicBezTo>
                    <a:cubicBezTo>
                      <a:pt x="626774" y="62133"/>
                      <a:pt x="626774" y="61859"/>
                      <a:pt x="626637" y="61722"/>
                    </a:cubicBezTo>
                    <a:cubicBezTo>
                      <a:pt x="626637" y="61859"/>
                      <a:pt x="626774" y="61996"/>
                      <a:pt x="626774" y="61996"/>
                    </a:cubicBezTo>
                    <a:cubicBezTo>
                      <a:pt x="625265" y="59253"/>
                      <a:pt x="623757" y="56510"/>
                      <a:pt x="621974" y="53904"/>
                    </a:cubicBezTo>
                    <a:cubicBezTo>
                      <a:pt x="622111" y="54178"/>
                      <a:pt x="622248" y="54315"/>
                      <a:pt x="622385" y="54590"/>
                    </a:cubicBezTo>
                    <a:cubicBezTo>
                      <a:pt x="620602" y="52121"/>
                      <a:pt x="618819" y="49789"/>
                      <a:pt x="616899" y="47457"/>
                    </a:cubicBezTo>
                    <a:cubicBezTo>
                      <a:pt x="617036" y="47595"/>
                      <a:pt x="617173" y="47732"/>
                      <a:pt x="617310" y="47869"/>
                    </a:cubicBezTo>
                    <a:cubicBezTo>
                      <a:pt x="616350" y="46772"/>
                      <a:pt x="615390" y="45811"/>
                      <a:pt x="614430" y="44851"/>
                    </a:cubicBezTo>
                    <a:cubicBezTo>
                      <a:pt x="614567" y="44988"/>
                      <a:pt x="614567" y="44988"/>
                      <a:pt x="614704" y="45126"/>
                    </a:cubicBezTo>
                    <a:cubicBezTo>
                      <a:pt x="614567" y="44988"/>
                      <a:pt x="614430" y="44988"/>
                      <a:pt x="614293" y="44851"/>
                    </a:cubicBezTo>
                    <a:cubicBezTo>
                      <a:pt x="614155" y="44714"/>
                      <a:pt x="614155" y="44714"/>
                      <a:pt x="614018" y="44577"/>
                    </a:cubicBezTo>
                    <a:cubicBezTo>
                      <a:pt x="614018" y="44577"/>
                      <a:pt x="614155" y="44714"/>
                      <a:pt x="614155" y="44714"/>
                    </a:cubicBezTo>
                    <a:cubicBezTo>
                      <a:pt x="613195" y="43891"/>
                      <a:pt x="612098" y="43068"/>
                      <a:pt x="611001" y="42245"/>
                    </a:cubicBezTo>
                    <a:cubicBezTo>
                      <a:pt x="611275" y="42382"/>
                      <a:pt x="611412" y="42520"/>
                      <a:pt x="611687" y="42657"/>
                    </a:cubicBezTo>
                    <a:cubicBezTo>
                      <a:pt x="610589" y="41971"/>
                      <a:pt x="609355" y="41285"/>
                      <a:pt x="608258" y="40599"/>
                    </a:cubicBezTo>
                    <a:cubicBezTo>
                      <a:pt x="608532" y="40737"/>
                      <a:pt x="608669" y="40874"/>
                      <a:pt x="608943" y="41011"/>
                    </a:cubicBezTo>
                    <a:cubicBezTo>
                      <a:pt x="608258" y="40737"/>
                      <a:pt x="607709" y="40462"/>
                      <a:pt x="607023" y="40188"/>
                    </a:cubicBezTo>
                    <a:cubicBezTo>
                      <a:pt x="607297" y="40325"/>
                      <a:pt x="607435" y="40325"/>
                      <a:pt x="607709" y="40462"/>
                    </a:cubicBezTo>
                    <a:cubicBezTo>
                      <a:pt x="606886" y="40051"/>
                      <a:pt x="605926" y="39776"/>
                      <a:pt x="604966" y="39639"/>
                    </a:cubicBezTo>
                    <a:cubicBezTo>
                      <a:pt x="604691" y="39639"/>
                      <a:pt x="604280" y="39639"/>
                      <a:pt x="604006" y="39639"/>
                    </a:cubicBezTo>
                    <a:cubicBezTo>
                      <a:pt x="603868" y="39639"/>
                      <a:pt x="603731" y="39639"/>
                      <a:pt x="603594" y="39776"/>
                    </a:cubicBezTo>
                    <a:cubicBezTo>
                      <a:pt x="603320" y="39914"/>
                      <a:pt x="603046" y="40051"/>
                      <a:pt x="602634" y="40051"/>
                    </a:cubicBezTo>
                    <a:cubicBezTo>
                      <a:pt x="602223" y="40188"/>
                      <a:pt x="601948" y="40462"/>
                      <a:pt x="601537" y="40599"/>
                    </a:cubicBezTo>
                    <a:cubicBezTo>
                      <a:pt x="601537" y="40599"/>
                      <a:pt x="601674" y="40462"/>
                      <a:pt x="601674" y="40462"/>
                    </a:cubicBezTo>
                    <a:cubicBezTo>
                      <a:pt x="601262" y="40737"/>
                      <a:pt x="600851" y="41011"/>
                      <a:pt x="600439" y="41285"/>
                    </a:cubicBezTo>
                    <a:cubicBezTo>
                      <a:pt x="600439" y="41285"/>
                      <a:pt x="600439" y="41285"/>
                      <a:pt x="600577" y="41148"/>
                    </a:cubicBezTo>
                    <a:cubicBezTo>
                      <a:pt x="600302" y="41285"/>
                      <a:pt x="600165" y="41559"/>
                      <a:pt x="599891" y="41834"/>
                    </a:cubicBezTo>
                    <a:cubicBezTo>
                      <a:pt x="599754" y="41971"/>
                      <a:pt x="599617" y="42245"/>
                      <a:pt x="599479" y="42382"/>
                    </a:cubicBezTo>
                    <a:cubicBezTo>
                      <a:pt x="599205" y="42794"/>
                      <a:pt x="599068" y="43205"/>
                      <a:pt x="598794" y="43480"/>
                    </a:cubicBezTo>
                    <a:cubicBezTo>
                      <a:pt x="598382" y="44440"/>
                      <a:pt x="597971" y="45400"/>
                      <a:pt x="597559" y="46360"/>
                    </a:cubicBezTo>
                    <a:cubicBezTo>
                      <a:pt x="597696" y="46086"/>
                      <a:pt x="597833" y="45811"/>
                      <a:pt x="597833" y="45537"/>
                    </a:cubicBezTo>
                    <a:cubicBezTo>
                      <a:pt x="597285" y="47183"/>
                      <a:pt x="596736" y="48829"/>
                      <a:pt x="596325" y="50475"/>
                    </a:cubicBezTo>
                    <a:cubicBezTo>
                      <a:pt x="595913" y="52669"/>
                      <a:pt x="595639" y="54727"/>
                      <a:pt x="595502" y="57059"/>
                    </a:cubicBezTo>
                    <a:cubicBezTo>
                      <a:pt x="595365" y="60076"/>
                      <a:pt x="595227" y="62956"/>
                      <a:pt x="595227" y="65974"/>
                    </a:cubicBezTo>
                    <a:cubicBezTo>
                      <a:pt x="595227" y="69677"/>
                      <a:pt x="595502" y="73518"/>
                      <a:pt x="595776" y="77221"/>
                    </a:cubicBezTo>
                    <a:cubicBezTo>
                      <a:pt x="595776" y="77221"/>
                      <a:pt x="595776" y="77084"/>
                      <a:pt x="595776" y="77084"/>
                    </a:cubicBezTo>
                    <a:cubicBezTo>
                      <a:pt x="596599" y="87371"/>
                      <a:pt x="597422" y="97658"/>
                      <a:pt x="598519" y="107945"/>
                    </a:cubicBezTo>
                    <a:cubicBezTo>
                      <a:pt x="599068" y="113706"/>
                      <a:pt x="599617" y="119466"/>
                      <a:pt x="600302" y="125227"/>
                    </a:cubicBezTo>
                    <a:cubicBezTo>
                      <a:pt x="600714" y="129068"/>
                      <a:pt x="601125" y="132771"/>
                      <a:pt x="601674" y="136611"/>
                    </a:cubicBezTo>
                    <a:cubicBezTo>
                      <a:pt x="602223" y="139629"/>
                      <a:pt x="602908" y="142509"/>
                      <a:pt x="603457" y="145527"/>
                    </a:cubicBezTo>
                    <a:cubicBezTo>
                      <a:pt x="605103" y="154305"/>
                      <a:pt x="606612" y="163220"/>
                      <a:pt x="607846" y="172136"/>
                    </a:cubicBezTo>
                    <a:cubicBezTo>
                      <a:pt x="608532" y="177348"/>
                      <a:pt x="609355" y="182423"/>
                      <a:pt x="610041" y="187635"/>
                    </a:cubicBezTo>
                    <a:cubicBezTo>
                      <a:pt x="610315" y="190378"/>
                      <a:pt x="610726" y="193258"/>
                      <a:pt x="611138" y="196139"/>
                    </a:cubicBezTo>
                    <a:cubicBezTo>
                      <a:pt x="611412" y="198471"/>
                      <a:pt x="611549" y="200939"/>
                      <a:pt x="611824" y="203408"/>
                    </a:cubicBezTo>
                    <a:cubicBezTo>
                      <a:pt x="612098" y="206014"/>
                      <a:pt x="611824" y="208483"/>
                      <a:pt x="611549" y="211089"/>
                    </a:cubicBezTo>
                    <a:cubicBezTo>
                      <a:pt x="611275" y="213970"/>
                      <a:pt x="608806" y="216301"/>
                      <a:pt x="605926" y="216713"/>
                    </a:cubicBezTo>
                    <a:cubicBezTo>
                      <a:pt x="602908" y="217124"/>
                      <a:pt x="599479" y="215204"/>
                      <a:pt x="598794" y="212049"/>
                    </a:cubicBezTo>
                    <a:cubicBezTo>
                      <a:pt x="598108" y="209032"/>
                      <a:pt x="597422" y="206014"/>
                      <a:pt x="597010" y="202997"/>
                    </a:cubicBezTo>
                    <a:cubicBezTo>
                      <a:pt x="596736" y="201214"/>
                      <a:pt x="596462" y="199431"/>
                      <a:pt x="596188" y="197648"/>
                    </a:cubicBezTo>
                    <a:cubicBezTo>
                      <a:pt x="595502" y="193258"/>
                      <a:pt x="594816" y="188869"/>
                      <a:pt x="594267" y="184343"/>
                    </a:cubicBezTo>
                    <a:cubicBezTo>
                      <a:pt x="593170" y="176388"/>
                      <a:pt x="592073" y="168432"/>
                      <a:pt x="590975" y="160614"/>
                    </a:cubicBezTo>
                    <a:cubicBezTo>
                      <a:pt x="590015" y="154031"/>
                      <a:pt x="589330" y="147447"/>
                      <a:pt x="588369" y="140863"/>
                    </a:cubicBezTo>
                    <a:cubicBezTo>
                      <a:pt x="587684" y="135103"/>
                      <a:pt x="586998" y="129342"/>
                      <a:pt x="586312" y="123581"/>
                    </a:cubicBezTo>
                    <a:cubicBezTo>
                      <a:pt x="585215" y="119055"/>
                      <a:pt x="584255" y="114666"/>
                      <a:pt x="583020" y="110139"/>
                    </a:cubicBezTo>
                    <a:cubicBezTo>
                      <a:pt x="581374" y="103693"/>
                      <a:pt x="579317" y="97246"/>
                      <a:pt x="577122" y="90937"/>
                    </a:cubicBezTo>
                    <a:cubicBezTo>
                      <a:pt x="577122" y="90937"/>
                      <a:pt x="577122" y="90937"/>
                      <a:pt x="577122" y="90937"/>
                    </a:cubicBezTo>
                    <a:cubicBezTo>
                      <a:pt x="574242" y="82570"/>
                      <a:pt x="570813" y="74341"/>
                      <a:pt x="566835" y="66385"/>
                    </a:cubicBezTo>
                    <a:cubicBezTo>
                      <a:pt x="566972" y="66660"/>
                      <a:pt x="567110" y="66797"/>
                      <a:pt x="567247" y="67071"/>
                    </a:cubicBezTo>
                    <a:cubicBezTo>
                      <a:pt x="564366" y="61448"/>
                      <a:pt x="561212" y="56098"/>
                      <a:pt x="557783" y="50749"/>
                    </a:cubicBezTo>
                    <a:cubicBezTo>
                      <a:pt x="556000" y="48280"/>
                      <a:pt x="554217" y="45811"/>
                      <a:pt x="552296" y="43480"/>
                    </a:cubicBezTo>
                    <a:cubicBezTo>
                      <a:pt x="552433" y="43617"/>
                      <a:pt x="552571" y="43754"/>
                      <a:pt x="552708" y="43891"/>
                    </a:cubicBezTo>
                    <a:cubicBezTo>
                      <a:pt x="552571" y="43754"/>
                      <a:pt x="552433" y="43617"/>
                      <a:pt x="552296" y="43343"/>
                    </a:cubicBezTo>
                    <a:cubicBezTo>
                      <a:pt x="552296" y="43343"/>
                      <a:pt x="552296" y="43343"/>
                      <a:pt x="552159" y="43205"/>
                    </a:cubicBezTo>
                    <a:cubicBezTo>
                      <a:pt x="552159" y="43205"/>
                      <a:pt x="552159" y="43205"/>
                      <a:pt x="552159" y="43343"/>
                    </a:cubicBezTo>
                    <a:cubicBezTo>
                      <a:pt x="550239" y="41148"/>
                      <a:pt x="548182" y="39091"/>
                      <a:pt x="546124" y="37170"/>
                    </a:cubicBezTo>
                    <a:cubicBezTo>
                      <a:pt x="546261" y="37170"/>
                      <a:pt x="546261" y="37308"/>
                      <a:pt x="546398" y="37308"/>
                    </a:cubicBezTo>
                    <a:cubicBezTo>
                      <a:pt x="545301" y="36485"/>
                      <a:pt x="544341" y="35524"/>
                      <a:pt x="543107" y="34839"/>
                    </a:cubicBezTo>
                    <a:cubicBezTo>
                      <a:pt x="542695" y="34564"/>
                      <a:pt x="542146" y="34290"/>
                      <a:pt x="541735" y="34016"/>
                    </a:cubicBezTo>
                    <a:cubicBezTo>
                      <a:pt x="542009" y="34153"/>
                      <a:pt x="542146" y="34290"/>
                      <a:pt x="542421" y="34290"/>
                    </a:cubicBezTo>
                    <a:cubicBezTo>
                      <a:pt x="541461" y="33741"/>
                      <a:pt x="540501" y="33330"/>
                      <a:pt x="539403" y="32918"/>
                    </a:cubicBezTo>
                    <a:cubicBezTo>
                      <a:pt x="538717" y="32781"/>
                      <a:pt x="538169" y="32507"/>
                      <a:pt x="537620" y="32370"/>
                    </a:cubicBezTo>
                    <a:cubicBezTo>
                      <a:pt x="537895" y="32370"/>
                      <a:pt x="538169" y="32507"/>
                      <a:pt x="538443" y="32507"/>
                    </a:cubicBezTo>
                    <a:cubicBezTo>
                      <a:pt x="537483" y="32233"/>
                      <a:pt x="536386" y="32095"/>
                      <a:pt x="535426" y="31958"/>
                    </a:cubicBezTo>
                    <a:cubicBezTo>
                      <a:pt x="535426" y="31958"/>
                      <a:pt x="535426" y="31958"/>
                      <a:pt x="535426" y="31958"/>
                    </a:cubicBezTo>
                    <a:cubicBezTo>
                      <a:pt x="535014" y="31958"/>
                      <a:pt x="534466" y="31958"/>
                      <a:pt x="533917" y="31958"/>
                    </a:cubicBezTo>
                    <a:cubicBezTo>
                      <a:pt x="533780" y="31958"/>
                      <a:pt x="533780" y="31958"/>
                      <a:pt x="533643" y="31958"/>
                    </a:cubicBezTo>
                    <a:cubicBezTo>
                      <a:pt x="533368" y="32095"/>
                      <a:pt x="533094" y="32233"/>
                      <a:pt x="532820" y="32233"/>
                    </a:cubicBezTo>
                    <a:cubicBezTo>
                      <a:pt x="532545" y="32507"/>
                      <a:pt x="532134" y="32644"/>
                      <a:pt x="531859" y="32918"/>
                    </a:cubicBezTo>
                    <a:cubicBezTo>
                      <a:pt x="531585" y="33193"/>
                      <a:pt x="531311" y="33467"/>
                      <a:pt x="531037" y="33604"/>
                    </a:cubicBezTo>
                    <a:cubicBezTo>
                      <a:pt x="531037" y="33604"/>
                      <a:pt x="531037" y="33604"/>
                      <a:pt x="531174" y="33604"/>
                    </a:cubicBezTo>
                    <a:cubicBezTo>
                      <a:pt x="530899" y="33879"/>
                      <a:pt x="530488" y="34290"/>
                      <a:pt x="530214" y="34564"/>
                    </a:cubicBezTo>
                    <a:cubicBezTo>
                      <a:pt x="529939" y="34976"/>
                      <a:pt x="529665" y="35250"/>
                      <a:pt x="529391" y="35662"/>
                    </a:cubicBezTo>
                    <a:cubicBezTo>
                      <a:pt x="529116" y="36073"/>
                      <a:pt x="528842" y="36485"/>
                      <a:pt x="528568" y="36896"/>
                    </a:cubicBezTo>
                    <a:cubicBezTo>
                      <a:pt x="528705" y="36622"/>
                      <a:pt x="528842" y="36485"/>
                      <a:pt x="528842" y="36210"/>
                    </a:cubicBezTo>
                    <a:cubicBezTo>
                      <a:pt x="528293" y="37308"/>
                      <a:pt x="527745" y="38542"/>
                      <a:pt x="527470" y="39776"/>
                    </a:cubicBezTo>
                    <a:cubicBezTo>
                      <a:pt x="527608" y="39502"/>
                      <a:pt x="527608" y="39228"/>
                      <a:pt x="527745" y="38953"/>
                    </a:cubicBezTo>
                    <a:cubicBezTo>
                      <a:pt x="527196" y="40737"/>
                      <a:pt x="526785" y="42520"/>
                      <a:pt x="526373" y="44166"/>
                    </a:cubicBezTo>
                    <a:cubicBezTo>
                      <a:pt x="525962" y="46223"/>
                      <a:pt x="525824" y="48417"/>
                      <a:pt x="525550" y="50475"/>
                    </a:cubicBezTo>
                    <a:cubicBezTo>
                      <a:pt x="525413" y="54315"/>
                      <a:pt x="525276" y="58019"/>
                      <a:pt x="525413" y="61859"/>
                    </a:cubicBezTo>
                    <a:cubicBezTo>
                      <a:pt x="527059" y="65288"/>
                      <a:pt x="528568" y="68854"/>
                      <a:pt x="529939" y="72283"/>
                    </a:cubicBezTo>
                    <a:cubicBezTo>
                      <a:pt x="533505" y="81062"/>
                      <a:pt x="536523" y="89977"/>
                      <a:pt x="539266" y="99030"/>
                    </a:cubicBezTo>
                    <a:cubicBezTo>
                      <a:pt x="540912" y="104379"/>
                      <a:pt x="542284" y="109865"/>
                      <a:pt x="543518" y="115352"/>
                    </a:cubicBezTo>
                    <a:cubicBezTo>
                      <a:pt x="544615" y="120289"/>
                      <a:pt x="545713" y="125090"/>
                      <a:pt x="546810" y="130028"/>
                    </a:cubicBezTo>
                    <a:cubicBezTo>
                      <a:pt x="547359" y="132634"/>
                      <a:pt x="548044" y="135240"/>
                      <a:pt x="548593" y="137846"/>
                    </a:cubicBezTo>
                    <a:cubicBezTo>
                      <a:pt x="549827" y="145252"/>
                      <a:pt x="551062" y="152522"/>
                      <a:pt x="552296" y="159929"/>
                    </a:cubicBezTo>
                    <a:cubicBezTo>
                      <a:pt x="552982" y="163632"/>
                      <a:pt x="553256" y="167335"/>
                      <a:pt x="553805" y="171039"/>
                    </a:cubicBezTo>
                    <a:cubicBezTo>
                      <a:pt x="554217" y="173782"/>
                      <a:pt x="554491" y="176662"/>
                      <a:pt x="554902" y="179405"/>
                    </a:cubicBezTo>
                    <a:cubicBezTo>
                      <a:pt x="555862" y="187223"/>
                      <a:pt x="556685" y="195179"/>
                      <a:pt x="557508" y="202997"/>
                    </a:cubicBezTo>
                    <a:cubicBezTo>
                      <a:pt x="557783" y="205466"/>
                      <a:pt x="557920" y="207935"/>
                      <a:pt x="558194" y="210403"/>
                    </a:cubicBezTo>
                    <a:cubicBezTo>
                      <a:pt x="558331" y="212324"/>
                      <a:pt x="558469" y="214244"/>
                      <a:pt x="558469" y="216164"/>
                    </a:cubicBezTo>
                    <a:cubicBezTo>
                      <a:pt x="558469" y="217810"/>
                      <a:pt x="558606" y="219319"/>
                      <a:pt x="558469" y="220965"/>
                    </a:cubicBezTo>
                    <a:cubicBezTo>
                      <a:pt x="558194" y="223159"/>
                      <a:pt x="557783" y="225354"/>
                      <a:pt x="556411" y="227137"/>
                    </a:cubicBezTo>
                    <a:cubicBezTo>
                      <a:pt x="555040" y="229057"/>
                      <a:pt x="552571" y="229743"/>
                      <a:pt x="550376" y="230429"/>
                    </a:cubicBezTo>
                    <a:cubicBezTo>
                      <a:pt x="547359" y="231115"/>
                      <a:pt x="544478" y="229743"/>
                      <a:pt x="543244" y="227000"/>
                    </a:cubicBezTo>
                    <a:cubicBezTo>
                      <a:pt x="541461" y="223296"/>
                      <a:pt x="539540" y="219730"/>
                      <a:pt x="538169" y="215890"/>
                    </a:cubicBezTo>
                    <a:cubicBezTo>
                      <a:pt x="536523" y="211226"/>
                      <a:pt x="535288" y="206426"/>
                      <a:pt x="534191" y="201625"/>
                    </a:cubicBezTo>
                    <a:cubicBezTo>
                      <a:pt x="533094" y="197236"/>
                      <a:pt x="532134" y="192847"/>
                      <a:pt x="531311" y="188321"/>
                    </a:cubicBezTo>
                    <a:cubicBezTo>
                      <a:pt x="529528" y="180091"/>
                      <a:pt x="527882" y="171861"/>
                      <a:pt x="526236" y="163769"/>
                    </a:cubicBezTo>
                    <a:cubicBezTo>
                      <a:pt x="525687" y="161300"/>
                      <a:pt x="525276" y="158831"/>
                      <a:pt x="524864" y="156362"/>
                    </a:cubicBezTo>
                    <a:cubicBezTo>
                      <a:pt x="523904" y="151013"/>
                      <a:pt x="522944" y="145527"/>
                      <a:pt x="522121" y="140178"/>
                    </a:cubicBezTo>
                    <a:cubicBezTo>
                      <a:pt x="521024" y="134280"/>
                      <a:pt x="520064" y="128382"/>
                      <a:pt x="519241" y="122484"/>
                    </a:cubicBezTo>
                    <a:cubicBezTo>
                      <a:pt x="518555" y="117409"/>
                      <a:pt x="517869" y="112334"/>
                      <a:pt x="517183" y="107122"/>
                    </a:cubicBezTo>
                    <a:cubicBezTo>
                      <a:pt x="516772" y="104379"/>
                      <a:pt x="516360" y="101773"/>
                      <a:pt x="516086" y="99030"/>
                    </a:cubicBezTo>
                    <a:cubicBezTo>
                      <a:pt x="515675" y="94915"/>
                      <a:pt x="515263" y="90663"/>
                      <a:pt x="514852" y="86548"/>
                    </a:cubicBezTo>
                    <a:cubicBezTo>
                      <a:pt x="514440" y="82845"/>
                      <a:pt x="514029" y="79141"/>
                      <a:pt x="513754" y="75438"/>
                    </a:cubicBezTo>
                    <a:cubicBezTo>
                      <a:pt x="513480" y="70775"/>
                      <a:pt x="513206" y="65974"/>
                      <a:pt x="513206" y="61311"/>
                    </a:cubicBezTo>
                    <a:cubicBezTo>
                      <a:pt x="510463" y="56098"/>
                      <a:pt x="507719" y="51161"/>
                      <a:pt x="504565" y="46223"/>
                    </a:cubicBezTo>
                    <a:cubicBezTo>
                      <a:pt x="501547" y="41834"/>
                      <a:pt x="498392" y="37719"/>
                      <a:pt x="494826" y="33741"/>
                    </a:cubicBezTo>
                    <a:cubicBezTo>
                      <a:pt x="492906" y="31684"/>
                      <a:pt x="490986" y="29764"/>
                      <a:pt x="488928" y="27981"/>
                    </a:cubicBezTo>
                    <a:cubicBezTo>
                      <a:pt x="488928" y="27981"/>
                      <a:pt x="488928" y="27981"/>
                      <a:pt x="489066" y="27981"/>
                    </a:cubicBezTo>
                    <a:cubicBezTo>
                      <a:pt x="489066" y="27981"/>
                      <a:pt x="488928" y="27981"/>
                      <a:pt x="488928" y="27843"/>
                    </a:cubicBezTo>
                    <a:cubicBezTo>
                      <a:pt x="488791" y="27706"/>
                      <a:pt x="488654" y="27569"/>
                      <a:pt x="488517" y="27432"/>
                    </a:cubicBezTo>
                    <a:cubicBezTo>
                      <a:pt x="488654" y="27569"/>
                      <a:pt x="488654" y="27569"/>
                      <a:pt x="488791" y="27706"/>
                    </a:cubicBezTo>
                    <a:cubicBezTo>
                      <a:pt x="487145" y="26335"/>
                      <a:pt x="485362" y="25100"/>
                      <a:pt x="483716" y="23866"/>
                    </a:cubicBezTo>
                    <a:cubicBezTo>
                      <a:pt x="483991" y="24003"/>
                      <a:pt x="484128" y="24140"/>
                      <a:pt x="484265" y="24277"/>
                    </a:cubicBezTo>
                    <a:cubicBezTo>
                      <a:pt x="482345" y="23043"/>
                      <a:pt x="480424" y="21808"/>
                      <a:pt x="478367" y="20711"/>
                    </a:cubicBezTo>
                    <a:cubicBezTo>
                      <a:pt x="477407" y="20163"/>
                      <a:pt x="476310" y="19751"/>
                      <a:pt x="475350" y="19340"/>
                    </a:cubicBezTo>
                    <a:cubicBezTo>
                      <a:pt x="475350" y="19340"/>
                      <a:pt x="475350" y="19340"/>
                      <a:pt x="475350" y="19340"/>
                    </a:cubicBezTo>
                    <a:cubicBezTo>
                      <a:pt x="473978" y="18791"/>
                      <a:pt x="472606" y="18379"/>
                      <a:pt x="471098" y="18242"/>
                    </a:cubicBezTo>
                    <a:cubicBezTo>
                      <a:pt x="471372" y="18242"/>
                      <a:pt x="471509" y="18379"/>
                      <a:pt x="471783" y="18379"/>
                    </a:cubicBezTo>
                    <a:cubicBezTo>
                      <a:pt x="471235" y="18379"/>
                      <a:pt x="470686" y="18242"/>
                      <a:pt x="470137" y="18242"/>
                    </a:cubicBezTo>
                    <a:cubicBezTo>
                      <a:pt x="469177" y="18242"/>
                      <a:pt x="468217" y="18242"/>
                      <a:pt x="467394" y="18242"/>
                    </a:cubicBezTo>
                    <a:cubicBezTo>
                      <a:pt x="467531" y="18242"/>
                      <a:pt x="467531" y="18242"/>
                      <a:pt x="467669" y="18242"/>
                    </a:cubicBezTo>
                    <a:cubicBezTo>
                      <a:pt x="467531" y="18242"/>
                      <a:pt x="467394" y="18242"/>
                      <a:pt x="467257" y="18242"/>
                    </a:cubicBezTo>
                    <a:cubicBezTo>
                      <a:pt x="467120" y="18242"/>
                      <a:pt x="466983" y="18242"/>
                      <a:pt x="466983" y="18242"/>
                    </a:cubicBezTo>
                    <a:cubicBezTo>
                      <a:pt x="467120" y="18242"/>
                      <a:pt x="467120" y="18242"/>
                      <a:pt x="467257" y="18242"/>
                    </a:cubicBezTo>
                    <a:cubicBezTo>
                      <a:pt x="466160" y="18379"/>
                      <a:pt x="465200" y="18517"/>
                      <a:pt x="464102" y="18791"/>
                    </a:cubicBezTo>
                    <a:cubicBezTo>
                      <a:pt x="464240" y="18791"/>
                      <a:pt x="464377" y="18791"/>
                      <a:pt x="464514" y="18654"/>
                    </a:cubicBezTo>
                    <a:cubicBezTo>
                      <a:pt x="463965" y="18791"/>
                      <a:pt x="463417" y="18928"/>
                      <a:pt x="463005" y="19065"/>
                    </a:cubicBezTo>
                    <a:cubicBezTo>
                      <a:pt x="462731" y="19202"/>
                      <a:pt x="462457" y="19340"/>
                      <a:pt x="462182" y="19477"/>
                    </a:cubicBezTo>
                    <a:cubicBezTo>
                      <a:pt x="461908" y="19614"/>
                      <a:pt x="461496" y="19888"/>
                      <a:pt x="461222" y="20025"/>
                    </a:cubicBezTo>
                    <a:cubicBezTo>
                      <a:pt x="460811" y="20300"/>
                      <a:pt x="460399" y="20711"/>
                      <a:pt x="459988" y="20985"/>
                    </a:cubicBezTo>
                    <a:cubicBezTo>
                      <a:pt x="459576" y="21397"/>
                      <a:pt x="459302" y="21808"/>
                      <a:pt x="458890" y="22083"/>
                    </a:cubicBezTo>
                    <a:cubicBezTo>
                      <a:pt x="458342" y="22769"/>
                      <a:pt x="457656" y="23454"/>
                      <a:pt x="457244" y="24277"/>
                    </a:cubicBezTo>
                    <a:cubicBezTo>
                      <a:pt x="456833" y="24826"/>
                      <a:pt x="456559" y="25375"/>
                      <a:pt x="456284" y="26060"/>
                    </a:cubicBezTo>
                    <a:cubicBezTo>
                      <a:pt x="456284" y="26060"/>
                      <a:pt x="456284" y="25923"/>
                      <a:pt x="456284" y="25923"/>
                    </a:cubicBezTo>
                    <a:cubicBezTo>
                      <a:pt x="456147" y="26335"/>
                      <a:pt x="455873" y="26746"/>
                      <a:pt x="455736" y="27158"/>
                    </a:cubicBezTo>
                    <a:cubicBezTo>
                      <a:pt x="455324" y="28255"/>
                      <a:pt x="455050" y="29352"/>
                      <a:pt x="454776" y="30587"/>
                    </a:cubicBezTo>
                    <a:cubicBezTo>
                      <a:pt x="454501" y="32644"/>
                      <a:pt x="454090" y="34839"/>
                      <a:pt x="453953" y="36896"/>
                    </a:cubicBezTo>
                    <a:cubicBezTo>
                      <a:pt x="453815" y="38953"/>
                      <a:pt x="453815" y="41011"/>
                      <a:pt x="453953" y="43068"/>
                    </a:cubicBezTo>
                    <a:cubicBezTo>
                      <a:pt x="455324" y="60899"/>
                      <a:pt x="458753" y="78593"/>
                      <a:pt x="461771" y="96149"/>
                    </a:cubicBezTo>
                    <a:cubicBezTo>
                      <a:pt x="462594" y="100813"/>
                      <a:pt x="463554" y="105476"/>
                      <a:pt x="464514" y="110277"/>
                    </a:cubicBezTo>
                    <a:cubicBezTo>
                      <a:pt x="465200" y="114117"/>
                      <a:pt x="466023" y="117958"/>
                      <a:pt x="466708" y="121798"/>
                    </a:cubicBezTo>
                    <a:cubicBezTo>
                      <a:pt x="469589" y="129479"/>
                      <a:pt x="472058" y="137160"/>
                      <a:pt x="474664" y="144841"/>
                    </a:cubicBezTo>
                    <a:cubicBezTo>
                      <a:pt x="474527" y="144567"/>
                      <a:pt x="474527" y="144429"/>
                      <a:pt x="474389" y="144155"/>
                    </a:cubicBezTo>
                    <a:cubicBezTo>
                      <a:pt x="476035" y="148819"/>
                      <a:pt x="477270" y="153619"/>
                      <a:pt x="478779" y="158420"/>
                    </a:cubicBezTo>
                    <a:cubicBezTo>
                      <a:pt x="480013" y="162535"/>
                      <a:pt x="481110" y="166512"/>
                      <a:pt x="482208" y="170627"/>
                    </a:cubicBezTo>
                    <a:cubicBezTo>
                      <a:pt x="483579" y="175428"/>
                      <a:pt x="484814" y="180228"/>
                      <a:pt x="486048" y="185029"/>
                    </a:cubicBezTo>
                    <a:cubicBezTo>
                      <a:pt x="488105" y="192984"/>
                      <a:pt x="490163" y="200939"/>
                      <a:pt x="491809" y="208895"/>
                    </a:cubicBezTo>
                    <a:cubicBezTo>
                      <a:pt x="491809" y="208620"/>
                      <a:pt x="491672" y="208483"/>
                      <a:pt x="491672" y="208209"/>
                    </a:cubicBezTo>
                    <a:cubicBezTo>
                      <a:pt x="492220" y="210815"/>
                      <a:pt x="493043" y="213558"/>
                      <a:pt x="493180" y="216301"/>
                    </a:cubicBezTo>
                    <a:cubicBezTo>
                      <a:pt x="493318" y="217261"/>
                      <a:pt x="493318" y="218222"/>
                      <a:pt x="493180" y="219319"/>
                    </a:cubicBezTo>
                    <a:cubicBezTo>
                      <a:pt x="492906" y="220690"/>
                      <a:pt x="492495" y="222199"/>
                      <a:pt x="492083" y="223571"/>
                    </a:cubicBezTo>
                    <a:cubicBezTo>
                      <a:pt x="491397" y="225628"/>
                      <a:pt x="489751" y="227274"/>
                      <a:pt x="487420" y="227686"/>
                    </a:cubicBezTo>
                    <a:cubicBezTo>
                      <a:pt x="485225" y="227960"/>
                      <a:pt x="482756" y="226863"/>
                      <a:pt x="481796" y="224942"/>
                    </a:cubicBezTo>
                    <a:cubicBezTo>
                      <a:pt x="481110" y="223571"/>
                      <a:pt x="480287" y="222062"/>
                      <a:pt x="479464" y="220553"/>
                    </a:cubicBezTo>
                    <a:cubicBezTo>
                      <a:pt x="478504" y="218633"/>
                      <a:pt x="477681" y="216576"/>
                      <a:pt x="476858" y="214518"/>
                    </a:cubicBezTo>
                    <a:cubicBezTo>
                      <a:pt x="475487" y="210678"/>
                      <a:pt x="474389" y="206700"/>
                      <a:pt x="473292" y="202722"/>
                    </a:cubicBezTo>
                    <a:cubicBezTo>
                      <a:pt x="472195" y="198471"/>
                      <a:pt x="471098" y="194219"/>
                      <a:pt x="470000" y="189967"/>
                    </a:cubicBezTo>
                    <a:cubicBezTo>
                      <a:pt x="467943" y="181874"/>
                      <a:pt x="466023" y="173919"/>
                      <a:pt x="463965" y="165826"/>
                    </a:cubicBezTo>
                    <a:cubicBezTo>
                      <a:pt x="463279" y="163358"/>
                      <a:pt x="462868" y="160889"/>
                      <a:pt x="462319" y="158420"/>
                    </a:cubicBezTo>
                    <a:cubicBezTo>
                      <a:pt x="461085" y="152933"/>
                      <a:pt x="459850" y="147584"/>
                      <a:pt x="458616" y="142235"/>
                    </a:cubicBezTo>
                    <a:cubicBezTo>
                      <a:pt x="457382" y="136611"/>
                      <a:pt x="456147" y="131125"/>
                      <a:pt x="455050" y="125501"/>
                    </a:cubicBezTo>
                    <a:cubicBezTo>
                      <a:pt x="454501" y="123170"/>
                      <a:pt x="454090" y="120838"/>
                      <a:pt x="453678" y="118369"/>
                    </a:cubicBezTo>
                    <a:cubicBezTo>
                      <a:pt x="452032" y="114254"/>
                      <a:pt x="450386" y="110002"/>
                      <a:pt x="448603" y="105888"/>
                    </a:cubicBezTo>
                    <a:cubicBezTo>
                      <a:pt x="447506" y="103144"/>
                      <a:pt x="446409" y="100401"/>
                      <a:pt x="445312" y="97795"/>
                    </a:cubicBezTo>
                    <a:cubicBezTo>
                      <a:pt x="444351" y="95326"/>
                      <a:pt x="443117" y="92857"/>
                      <a:pt x="442020" y="90388"/>
                    </a:cubicBezTo>
                    <a:cubicBezTo>
                      <a:pt x="440237" y="86411"/>
                      <a:pt x="438316" y="82570"/>
                      <a:pt x="436396" y="78730"/>
                    </a:cubicBezTo>
                    <a:cubicBezTo>
                      <a:pt x="436533" y="79004"/>
                      <a:pt x="436670" y="79141"/>
                      <a:pt x="436670" y="79416"/>
                    </a:cubicBezTo>
                    <a:cubicBezTo>
                      <a:pt x="432144" y="70500"/>
                      <a:pt x="427206" y="61722"/>
                      <a:pt x="421583" y="53355"/>
                    </a:cubicBezTo>
                    <a:cubicBezTo>
                      <a:pt x="421720" y="53492"/>
                      <a:pt x="421857" y="53767"/>
                      <a:pt x="421994" y="53904"/>
                    </a:cubicBezTo>
                    <a:cubicBezTo>
                      <a:pt x="418702" y="49103"/>
                      <a:pt x="415273" y="44440"/>
                      <a:pt x="411570" y="40051"/>
                    </a:cubicBezTo>
                    <a:cubicBezTo>
                      <a:pt x="409924" y="38268"/>
                      <a:pt x="408141" y="36622"/>
                      <a:pt x="406358" y="34839"/>
                    </a:cubicBezTo>
                    <a:cubicBezTo>
                      <a:pt x="406358" y="34839"/>
                      <a:pt x="406358" y="34839"/>
                      <a:pt x="406495" y="34839"/>
                    </a:cubicBezTo>
                    <a:cubicBezTo>
                      <a:pt x="406495" y="34839"/>
                      <a:pt x="406358" y="34701"/>
                      <a:pt x="406358" y="34701"/>
                    </a:cubicBezTo>
                    <a:cubicBezTo>
                      <a:pt x="406221" y="34564"/>
                      <a:pt x="406084" y="34427"/>
                      <a:pt x="405947" y="34427"/>
                    </a:cubicBezTo>
                    <a:cubicBezTo>
                      <a:pt x="405947" y="34427"/>
                      <a:pt x="406084" y="34564"/>
                      <a:pt x="406084" y="34564"/>
                    </a:cubicBezTo>
                    <a:cubicBezTo>
                      <a:pt x="405261" y="33741"/>
                      <a:pt x="404301" y="33056"/>
                      <a:pt x="403341" y="32370"/>
                    </a:cubicBezTo>
                    <a:cubicBezTo>
                      <a:pt x="403341" y="32370"/>
                      <a:pt x="403478" y="32370"/>
                      <a:pt x="403478" y="32507"/>
                    </a:cubicBezTo>
                    <a:cubicBezTo>
                      <a:pt x="402792" y="32095"/>
                      <a:pt x="402106" y="31684"/>
                      <a:pt x="401420" y="31272"/>
                    </a:cubicBezTo>
                    <a:cubicBezTo>
                      <a:pt x="401009" y="31135"/>
                      <a:pt x="400597" y="30998"/>
                      <a:pt x="400186" y="30861"/>
                    </a:cubicBezTo>
                    <a:cubicBezTo>
                      <a:pt x="400049" y="30861"/>
                      <a:pt x="399774" y="30861"/>
                      <a:pt x="399637" y="30724"/>
                    </a:cubicBezTo>
                    <a:cubicBezTo>
                      <a:pt x="399226" y="30724"/>
                      <a:pt x="398814" y="30724"/>
                      <a:pt x="398403" y="30724"/>
                    </a:cubicBezTo>
                    <a:cubicBezTo>
                      <a:pt x="397991" y="30724"/>
                      <a:pt x="397717" y="30861"/>
                      <a:pt x="397443" y="30861"/>
                    </a:cubicBezTo>
                    <a:cubicBezTo>
                      <a:pt x="397306" y="30861"/>
                      <a:pt x="397168" y="30998"/>
                      <a:pt x="397031" y="30998"/>
                    </a:cubicBezTo>
                    <a:cubicBezTo>
                      <a:pt x="397031" y="30998"/>
                      <a:pt x="396894" y="30998"/>
                      <a:pt x="396894" y="30998"/>
                    </a:cubicBezTo>
                    <a:cubicBezTo>
                      <a:pt x="396894" y="30998"/>
                      <a:pt x="396757" y="31135"/>
                      <a:pt x="396757" y="31135"/>
                    </a:cubicBezTo>
                    <a:cubicBezTo>
                      <a:pt x="396620" y="31410"/>
                      <a:pt x="396483" y="31684"/>
                      <a:pt x="396345" y="31821"/>
                    </a:cubicBezTo>
                    <a:cubicBezTo>
                      <a:pt x="396208" y="32095"/>
                      <a:pt x="396071" y="32507"/>
                      <a:pt x="395934" y="32781"/>
                    </a:cubicBezTo>
                    <a:cubicBezTo>
                      <a:pt x="395797" y="33467"/>
                      <a:pt x="395522" y="34016"/>
                      <a:pt x="395385" y="34701"/>
                    </a:cubicBezTo>
                    <a:cubicBezTo>
                      <a:pt x="395385" y="34427"/>
                      <a:pt x="395522" y="34290"/>
                      <a:pt x="395522" y="34016"/>
                    </a:cubicBezTo>
                    <a:cubicBezTo>
                      <a:pt x="395248" y="35250"/>
                      <a:pt x="394974" y="36622"/>
                      <a:pt x="394974" y="37856"/>
                    </a:cubicBezTo>
                    <a:cubicBezTo>
                      <a:pt x="394974" y="38953"/>
                      <a:pt x="394974" y="39914"/>
                      <a:pt x="394974" y="41011"/>
                    </a:cubicBezTo>
                    <a:cubicBezTo>
                      <a:pt x="394974" y="41011"/>
                      <a:pt x="394974" y="41011"/>
                      <a:pt x="394974" y="41011"/>
                    </a:cubicBezTo>
                    <a:cubicBezTo>
                      <a:pt x="394974" y="41011"/>
                      <a:pt x="394974" y="41148"/>
                      <a:pt x="394974" y="41148"/>
                    </a:cubicBezTo>
                    <a:cubicBezTo>
                      <a:pt x="394974" y="41422"/>
                      <a:pt x="394974" y="41559"/>
                      <a:pt x="394974" y="41834"/>
                    </a:cubicBezTo>
                    <a:cubicBezTo>
                      <a:pt x="394974" y="41697"/>
                      <a:pt x="394974" y="41697"/>
                      <a:pt x="394974" y="41559"/>
                    </a:cubicBezTo>
                    <a:cubicBezTo>
                      <a:pt x="395385" y="45949"/>
                      <a:pt x="396071" y="50475"/>
                      <a:pt x="396894" y="54727"/>
                    </a:cubicBezTo>
                    <a:cubicBezTo>
                      <a:pt x="400597" y="71735"/>
                      <a:pt x="404986" y="88605"/>
                      <a:pt x="409238" y="105476"/>
                    </a:cubicBezTo>
                    <a:cubicBezTo>
                      <a:pt x="412942" y="120152"/>
                      <a:pt x="416782" y="134691"/>
                      <a:pt x="420623" y="149367"/>
                    </a:cubicBezTo>
                    <a:cubicBezTo>
                      <a:pt x="422269" y="155814"/>
                      <a:pt x="423915" y="162397"/>
                      <a:pt x="425423" y="168844"/>
                    </a:cubicBezTo>
                    <a:cubicBezTo>
                      <a:pt x="427069" y="175290"/>
                      <a:pt x="428852" y="181874"/>
                      <a:pt x="430224" y="188321"/>
                    </a:cubicBezTo>
                    <a:cubicBezTo>
                      <a:pt x="431596" y="194219"/>
                      <a:pt x="432967" y="200116"/>
                      <a:pt x="434339" y="206151"/>
                    </a:cubicBezTo>
                    <a:cubicBezTo>
                      <a:pt x="435436" y="209306"/>
                      <a:pt x="436396" y="212461"/>
                      <a:pt x="437356" y="215616"/>
                    </a:cubicBezTo>
                    <a:cubicBezTo>
                      <a:pt x="439139" y="220965"/>
                      <a:pt x="440648" y="226451"/>
                      <a:pt x="442294" y="231800"/>
                    </a:cubicBezTo>
                    <a:cubicBezTo>
                      <a:pt x="443254" y="234955"/>
                      <a:pt x="444077" y="238110"/>
                      <a:pt x="445037" y="241264"/>
                    </a:cubicBezTo>
                    <a:cubicBezTo>
                      <a:pt x="445723" y="243596"/>
                      <a:pt x="446272" y="246065"/>
                      <a:pt x="446820" y="248397"/>
                    </a:cubicBezTo>
                    <a:cubicBezTo>
                      <a:pt x="447506" y="251277"/>
                      <a:pt x="447643" y="254157"/>
                      <a:pt x="447918" y="257038"/>
                    </a:cubicBezTo>
                    <a:cubicBezTo>
                      <a:pt x="448055" y="258958"/>
                      <a:pt x="447506" y="260741"/>
                      <a:pt x="445860" y="261976"/>
                    </a:cubicBezTo>
                    <a:cubicBezTo>
                      <a:pt x="444489" y="263073"/>
                      <a:pt x="442294" y="263347"/>
                      <a:pt x="440648" y="262661"/>
                    </a:cubicBezTo>
                    <a:cubicBezTo>
                      <a:pt x="439825" y="262250"/>
                      <a:pt x="438865" y="261976"/>
                      <a:pt x="438179" y="261290"/>
                    </a:cubicBezTo>
                    <a:cubicBezTo>
                      <a:pt x="437219" y="260604"/>
                      <a:pt x="436533" y="259370"/>
                      <a:pt x="435847" y="258409"/>
                    </a:cubicBezTo>
                    <a:cubicBezTo>
                      <a:pt x="433927" y="255118"/>
                      <a:pt x="433516" y="251140"/>
                      <a:pt x="432830" y="247437"/>
                    </a:cubicBezTo>
                    <a:cubicBezTo>
                      <a:pt x="432830" y="247437"/>
                      <a:pt x="432830" y="247437"/>
                      <a:pt x="432830" y="247574"/>
                    </a:cubicBezTo>
                    <a:cubicBezTo>
                      <a:pt x="429538" y="232898"/>
                      <a:pt x="425835" y="218084"/>
                      <a:pt x="422406" y="203408"/>
                    </a:cubicBezTo>
                    <a:cubicBezTo>
                      <a:pt x="421171" y="199842"/>
                      <a:pt x="419800" y="196276"/>
                      <a:pt x="418565" y="192710"/>
                    </a:cubicBezTo>
                    <a:cubicBezTo>
                      <a:pt x="414862" y="182423"/>
                      <a:pt x="410336" y="172547"/>
                      <a:pt x="405535" y="162809"/>
                    </a:cubicBezTo>
                    <a:cubicBezTo>
                      <a:pt x="401009" y="154031"/>
                      <a:pt x="396208" y="145664"/>
                      <a:pt x="390722" y="137571"/>
                    </a:cubicBezTo>
                    <a:cubicBezTo>
                      <a:pt x="387156" y="132359"/>
                      <a:pt x="383315" y="127422"/>
                      <a:pt x="379200" y="122621"/>
                    </a:cubicBezTo>
                    <a:cubicBezTo>
                      <a:pt x="379200" y="122621"/>
                      <a:pt x="379200" y="122621"/>
                      <a:pt x="379200" y="122621"/>
                    </a:cubicBezTo>
                    <a:cubicBezTo>
                      <a:pt x="376320" y="119329"/>
                      <a:pt x="373303" y="116175"/>
                      <a:pt x="370011" y="113157"/>
                    </a:cubicBezTo>
                    <a:cubicBezTo>
                      <a:pt x="370011" y="113157"/>
                      <a:pt x="370011" y="113157"/>
                      <a:pt x="370148" y="113157"/>
                    </a:cubicBezTo>
                    <a:cubicBezTo>
                      <a:pt x="370011" y="113020"/>
                      <a:pt x="370011" y="113020"/>
                      <a:pt x="369874" y="112883"/>
                    </a:cubicBezTo>
                    <a:cubicBezTo>
                      <a:pt x="369874" y="112883"/>
                      <a:pt x="369736" y="112746"/>
                      <a:pt x="369736" y="112746"/>
                    </a:cubicBezTo>
                    <a:cubicBezTo>
                      <a:pt x="369736" y="112746"/>
                      <a:pt x="369736" y="112746"/>
                      <a:pt x="369874" y="112883"/>
                    </a:cubicBezTo>
                    <a:cubicBezTo>
                      <a:pt x="366719" y="110139"/>
                      <a:pt x="363564" y="107671"/>
                      <a:pt x="360135" y="105339"/>
                    </a:cubicBezTo>
                    <a:lnTo>
                      <a:pt x="360135" y="105339"/>
                    </a:lnTo>
                    <a:cubicBezTo>
                      <a:pt x="358901" y="104516"/>
                      <a:pt x="357666" y="103693"/>
                      <a:pt x="356295" y="103007"/>
                    </a:cubicBezTo>
                    <a:cubicBezTo>
                      <a:pt x="356569" y="103144"/>
                      <a:pt x="356706" y="103281"/>
                      <a:pt x="356843" y="103281"/>
                    </a:cubicBezTo>
                    <a:cubicBezTo>
                      <a:pt x="354786" y="102321"/>
                      <a:pt x="352866" y="101361"/>
                      <a:pt x="350808" y="100538"/>
                    </a:cubicBezTo>
                    <a:cubicBezTo>
                      <a:pt x="350945" y="100538"/>
                      <a:pt x="350945" y="100538"/>
                      <a:pt x="351083" y="100675"/>
                    </a:cubicBezTo>
                    <a:cubicBezTo>
                      <a:pt x="350945" y="100675"/>
                      <a:pt x="350808" y="100538"/>
                      <a:pt x="350671" y="100538"/>
                    </a:cubicBezTo>
                    <a:cubicBezTo>
                      <a:pt x="350534" y="100538"/>
                      <a:pt x="350534" y="100538"/>
                      <a:pt x="350397" y="100401"/>
                    </a:cubicBezTo>
                    <a:cubicBezTo>
                      <a:pt x="350397" y="100401"/>
                      <a:pt x="350534" y="100401"/>
                      <a:pt x="350534" y="100401"/>
                    </a:cubicBezTo>
                    <a:cubicBezTo>
                      <a:pt x="349162" y="99990"/>
                      <a:pt x="347791" y="99578"/>
                      <a:pt x="346419" y="99167"/>
                    </a:cubicBezTo>
                    <a:cubicBezTo>
                      <a:pt x="346693" y="99167"/>
                      <a:pt x="346831" y="99304"/>
                      <a:pt x="347105" y="99304"/>
                    </a:cubicBezTo>
                    <a:cubicBezTo>
                      <a:pt x="346419" y="99167"/>
                      <a:pt x="345733" y="99167"/>
                      <a:pt x="345048" y="99030"/>
                    </a:cubicBezTo>
                    <a:cubicBezTo>
                      <a:pt x="344362" y="99030"/>
                      <a:pt x="343813" y="99030"/>
                      <a:pt x="343127" y="99030"/>
                    </a:cubicBezTo>
                    <a:cubicBezTo>
                      <a:pt x="343402" y="99030"/>
                      <a:pt x="343539" y="99030"/>
                      <a:pt x="343813" y="99030"/>
                    </a:cubicBezTo>
                    <a:cubicBezTo>
                      <a:pt x="342716" y="99030"/>
                      <a:pt x="341481" y="99304"/>
                      <a:pt x="340384" y="99441"/>
                    </a:cubicBezTo>
                    <a:cubicBezTo>
                      <a:pt x="340658" y="99441"/>
                      <a:pt x="340796" y="99441"/>
                      <a:pt x="341070" y="99304"/>
                    </a:cubicBezTo>
                    <a:cubicBezTo>
                      <a:pt x="340521" y="99441"/>
                      <a:pt x="340110" y="99578"/>
                      <a:pt x="339561" y="99715"/>
                    </a:cubicBezTo>
                    <a:cubicBezTo>
                      <a:pt x="339150" y="99852"/>
                      <a:pt x="338738" y="100127"/>
                      <a:pt x="338327" y="100264"/>
                    </a:cubicBezTo>
                    <a:cubicBezTo>
                      <a:pt x="338601" y="100127"/>
                      <a:pt x="338738" y="99990"/>
                      <a:pt x="338875" y="99990"/>
                    </a:cubicBezTo>
                    <a:cubicBezTo>
                      <a:pt x="338464" y="100264"/>
                      <a:pt x="337915" y="100401"/>
                      <a:pt x="337504" y="100813"/>
                    </a:cubicBezTo>
                    <a:cubicBezTo>
                      <a:pt x="337367" y="100950"/>
                      <a:pt x="337092" y="101087"/>
                      <a:pt x="336955" y="101224"/>
                    </a:cubicBezTo>
                    <a:cubicBezTo>
                      <a:pt x="336681" y="101498"/>
                      <a:pt x="336544" y="101636"/>
                      <a:pt x="336269" y="101910"/>
                    </a:cubicBezTo>
                    <a:cubicBezTo>
                      <a:pt x="336132" y="102184"/>
                      <a:pt x="335858" y="102459"/>
                      <a:pt x="335721" y="102733"/>
                    </a:cubicBezTo>
                    <a:cubicBezTo>
                      <a:pt x="335721" y="102733"/>
                      <a:pt x="335721" y="102733"/>
                      <a:pt x="335721" y="102733"/>
                    </a:cubicBezTo>
                    <a:cubicBezTo>
                      <a:pt x="335446" y="103144"/>
                      <a:pt x="335309" y="103556"/>
                      <a:pt x="335035" y="103967"/>
                    </a:cubicBezTo>
                    <a:cubicBezTo>
                      <a:pt x="334486" y="104927"/>
                      <a:pt x="334212" y="105888"/>
                      <a:pt x="333800" y="106985"/>
                    </a:cubicBezTo>
                    <a:cubicBezTo>
                      <a:pt x="333800" y="106848"/>
                      <a:pt x="333938" y="106710"/>
                      <a:pt x="333938" y="106573"/>
                    </a:cubicBezTo>
                    <a:cubicBezTo>
                      <a:pt x="333800" y="107122"/>
                      <a:pt x="333663" y="107533"/>
                      <a:pt x="333526" y="108082"/>
                    </a:cubicBezTo>
                    <a:cubicBezTo>
                      <a:pt x="333389" y="108631"/>
                      <a:pt x="333252" y="109317"/>
                      <a:pt x="333252" y="110002"/>
                    </a:cubicBezTo>
                    <a:cubicBezTo>
                      <a:pt x="333252" y="109728"/>
                      <a:pt x="333252" y="109591"/>
                      <a:pt x="333252" y="109317"/>
                    </a:cubicBezTo>
                    <a:cubicBezTo>
                      <a:pt x="333115" y="110825"/>
                      <a:pt x="333115" y="112197"/>
                      <a:pt x="333115" y="113568"/>
                    </a:cubicBezTo>
                    <a:cubicBezTo>
                      <a:pt x="333115" y="113431"/>
                      <a:pt x="333115" y="113431"/>
                      <a:pt x="333115" y="113294"/>
                    </a:cubicBezTo>
                    <a:cubicBezTo>
                      <a:pt x="333115" y="113431"/>
                      <a:pt x="333115" y="113706"/>
                      <a:pt x="333115" y="113843"/>
                    </a:cubicBezTo>
                    <a:cubicBezTo>
                      <a:pt x="333115" y="113843"/>
                      <a:pt x="333115" y="113980"/>
                      <a:pt x="333115" y="113980"/>
                    </a:cubicBezTo>
                    <a:cubicBezTo>
                      <a:pt x="333115" y="113980"/>
                      <a:pt x="333115" y="113843"/>
                      <a:pt x="333115" y="113843"/>
                    </a:cubicBezTo>
                    <a:cubicBezTo>
                      <a:pt x="333389" y="117683"/>
                      <a:pt x="333938" y="121524"/>
                      <a:pt x="334623" y="125227"/>
                    </a:cubicBezTo>
                    <a:cubicBezTo>
                      <a:pt x="334623" y="125090"/>
                      <a:pt x="334623" y="125090"/>
                      <a:pt x="334623" y="124953"/>
                    </a:cubicBezTo>
                    <a:cubicBezTo>
                      <a:pt x="336955" y="135240"/>
                      <a:pt x="339973" y="145390"/>
                      <a:pt x="342716" y="155539"/>
                    </a:cubicBezTo>
                    <a:cubicBezTo>
                      <a:pt x="344636" y="162672"/>
                      <a:pt x="346831" y="169667"/>
                      <a:pt x="349025" y="176662"/>
                    </a:cubicBezTo>
                    <a:cubicBezTo>
                      <a:pt x="353277" y="190927"/>
                      <a:pt x="358078" y="204917"/>
                      <a:pt x="362741" y="219045"/>
                    </a:cubicBezTo>
                    <a:cubicBezTo>
                      <a:pt x="362604" y="218770"/>
                      <a:pt x="362604" y="218633"/>
                      <a:pt x="362467" y="218359"/>
                    </a:cubicBezTo>
                    <a:cubicBezTo>
                      <a:pt x="366445" y="229743"/>
                      <a:pt x="370422" y="240990"/>
                      <a:pt x="374263" y="252374"/>
                    </a:cubicBezTo>
                    <a:cubicBezTo>
                      <a:pt x="374948" y="254157"/>
                      <a:pt x="375497" y="255941"/>
                      <a:pt x="376183" y="257724"/>
                    </a:cubicBezTo>
                    <a:cubicBezTo>
                      <a:pt x="377966" y="261290"/>
                      <a:pt x="379886" y="264856"/>
                      <a:pt x="381669" y="268559"/>
                    </a:cubicBezTo>
                    <a:cubicBezTo>
                      <a:pt x="384412" y="274046"/>
                      <a:pt x="387019" y="279532"/>
                      <a:pt x="389625" y="285018"/>
                    </a:cubicBezTo>
                    <a:cubicBezTo>
                      <a:pt x="391682" y="289408"/>
                      <a:pt x="393877" y="293934"/>
                      <a:pt x="395385" y="298597"/>
                    </a:cubicBezTo>
                    <a:cubicBezTo>
                      <a:pt x="395934" y="300380"/>
                      <a:pt x="396483" y="302438"/>
                      <a:pt x="396345" y="304358"/>
                    </a:cubicBezTo>
                    <a:cubicBezTo>
                      <a:pt x="396071" y="305867"/>
                      <a:pt x="395248" y="307101"/>
                      <a:pt x="394425" y="308336"/>
                    </a:cubicBezTo>
                    <a:cubicBezTo>
                      <a:pt x="392368" y="311216"/>
                      <a:pt x="387979" y="310667"/>
                      <a:pt x="386333" y="307787"/>
                    </a:cubicBezTo>
                    <a:cubicBezTo>
                      <a:pt x="385373" y="306141"/>
                      <a:pt x="384275" y="304495"/>
                      <a:pt x="383315" y="302712"/>
                    </a:cubicBezTo>
                    <a:cubicBezTo>
                      <a:pt x="382355" y="301341"/>
                      <a:pt x="381669" y="299695"/>
                      <a:pt x="380983" y="298049"/>
                    </a:cubicBezTo>
                    <a:cubicBezTo>
                      <a:pt x="378789" y="293385"/>
                      <a:pt x="377006" y="288585"/>
                      <a:pt x="375086" y="283784"/>
                    </a:cubicBezTo>
                    <a:cubicBezTo>
                      <a:pt x="373851" y="280629"/>
                      <a:pt x="372754" y="277475"/>
                      <a:pt x="371519" y="274457"/>
                    </a:cubicBezTo>
                    <a:cubicBezTo>
                      <a:pt x="369736" y="269519"/>
                      <a:pt x="367816" y="264582"/>
                      <a:pt x="365896" y="259644"/>
                    </a:cubicBezTo>
                    <a:cubicBezTo>
                      <a:pt x="364387" y="256764"/>
                      <a:pt x="362741" y="254020"/>
                      <a:pt x="361095" y="251277"/>
                    </a:cubicBezTo>
                    <a:cubicBezTo>
                      <a:pt x="360272" y="249768"/>
                      <a:pt x="359449" y="248260"/>
                      <a:pt x="358489" y="246614"/>
                    </a:cubicBezTo>
                    <a:cubicBezTo>
                      <a:pt x="357666" y="245242"/>
                      <a:pt x="356706" y="244008"/>
                      <a:pt x="355883" y="242636"/>
                    </a:cubicBezTo>
                    <a:cubicBezTo>
                      <a:pt x="353140" y="238521"/>
                      <a:pt x="350397" y="234269"/>
                      <a:pt x="347791" y="230017"/>
                    </a:cubicBezTo>
                    <a:cubicBezTo>
                      <a:pt x="347928" y="230154"/>
                      <a:pt x="348065" y="230429"/>
                      <a:pt x="348065" y="230566"/>
                    </a:cubicBezTo>
                    <a:cubicBezTo>
                      <a:pt x="343813" y="224805"/>
                      <a:pt x="339424" y="219045"/>
                      <a:pt x="335172" y="213284"/>
                    </a:cubicBezTo>
                    <a:cubicBezTo>
                      <a:pt x="334486" y="212461"/>
                      <a:pt x="333800" y="211638"/>
                      <a:pt x="333115" y="210815"/>
                    </a:cubicBezTo>
                    <a:cubicBezTo>
                      <a:pt x="331606" y="208895"/>
                      <a:pt x="329960" y="207112"/>
                      <a:pt x="328451" y="205191"/>
                    </a:cubicBezTo>
                    <a:cubicBezTo>
                      <a:pt x="325845" y="202174"/>
                      <a:pt x="323376" y="199156"/>
                      <a:pt x="320770" y="196139"/>
                    </a:cubicBezTo>
                    <a:cubicBezTo>
                      <a:pt x="320907" y="196276"/>
                      <a:pt x="321045" y="196413"/>
                      <a:pt x="321182" y="196550"/>
                    </a:cubicBezTo>
                    <a:cubicBezTo>
                      <a:pt x="314049" y="188458"/>
                      <a:pt x="306506" y="180640"/>
                      <a:pt x="298413" y="173370"/>
                    </a:cubicBezTo>
                    <a:cubicBezTo>
                      <a:pt x="298550" y="173507"/>
                      <a:pt x="298687" y="173645"/>
                      <a:pt x="298825" y="173782"/>
                    </a:cubicBezTo>
                    <a:cubicBezTo>
                      <a:pt x="297316" y="172547"/>
                      <a:pt x="295807" y="171313"/>
                      <a:pt x="294161" y="170216"/>
                    </a:cubicBezTo>
                    <a:cubicBezTo>
                      <a:pt x="292515" y="169118"/>
                      <a:pt x="291007" y="168158"/>
                      <a:pt x="289223" y="167198"/>
                    </a:cubicBezTo>
                    <a:cubicBezTo>
                      <a:pt x="289223" y="167198"/>
                      <a:pt x="289223" y="167198"/>
                      <a:pt x="289223" y="167198"/>
                    </a:cubicBezTo>
                    <a:cubicBezTo>
                      <a:pt x="288949" y="167061"/>
                      <a:pt x="288538" y="166924"/>
                      <a:pt x="288263" y="166787"/>
                    </a:cubicBezTo>
                    <a:cubicBezTo>
                      <a:pt x="287989" y="166649"/>
                      <a:pt x="287715" y="166649"/>
                      <a:pt x="287440" y="166512"/>
                    </a:cubicBezTo>
                    <a:cubicBezTo>
                      <a:pt x="287303" y="166512"/>
                      <a:pt x="287303" y="166512"/>
                      <a:pt x="287166" y="166512"/>
                    </a:cubicBezTo>
                    <a:cubicBezTo>
                      <a:pt x="287029" y="166512"/>
                      <a:pt x="287029" y="166512"/>
                      <a:pt x="286892" y="166649"/>
                    </a:cubicBezTo>
                    <a:cubicBezTo>
                      <a:pt x="286754" y="166787"/>
                      <a:pt x="286617" y="166787"/>
                      <a:pt x="286480" y="166924"/>
                    </a:cubicBezTo>
                    <a:cubicBezTo>
                      <a:pt x="286343" y="167061"/>
                      <a:pt x="286206" y="167198"/>
                      <a:pt x="285932" y="167335"/>
                    </a:cubicBezTo>
                    <a:cubicBezTo>
                      <a:pt x="285932" y="167335"/>
                      <a:pt x="285794" y="167472"/>
                      <a:pt x="285794" y="167472"/>
                    </a:cubicBezTo>
                    <a:cubicBezTo>
                      <a:pt x="285794" y="167610"/>
                      <a:pt x="285794" y="167610"/>
                      <a:pt x="285657" y="167747"/>
                    </a:cubicBezTo>
                    <a:cubicBezTo>
                      <a:pt x="285657" y="168021"/>
                      <a:pt x="285657" y="168295"/>
                      <a:pt x="285520" y="168707"/>
                    </a:cubicBezTo>
                    <a:cubicBezTo>
                      <a:pt x="285520" y="169118"/>
                      <a:pt x="285520" y="169667"/>
                      <a:pt x="285520" y="170078"/>
                    </a:cubicBezTo>
                    <a:cubicBezTo>
                      <a:pt x="285657" y="171861"/>
                      <a:pt x="285932" y="173645"/>
                      <a:pt x="286206" y="175428"/>
                    </a:cubicBezTo>
                    <a:cubicBezTo>
                      <a:pt x="287303" y="180228"/>
                      <a:pt x="288812" y="184892"/>
                      <a:pt x="290458" y="189555"/>
                    </a:cubicBezTo>
                    <a:cubicBezTo>
                      <a:pt x="290458" y="189418"/>
                      <a:pt x="290458" y="189418"/>
                      <a:pt x="290458" y="189281"/>
                    </a:cubicBezTo>
                    <a:cubicBezTo>
                      <a:pt x="293338" y="197236"/>
                      <a:pt x="296493" y="205191"/>
                      <a:pt x="299648" y="213009"/>
                    </a:cubicBezTo>
                    <a:cubicBezTo>
                      <a:pt x="301431" y="217673"/>
                      <a:pt x="303214" y="222199"/>
                      <a:pt x="305134" y="226725"/>
                    </a:cubicBezTo>
                    <a:cubicBezTo>
                      <a:pt x="310072" y="238796"/>
                      <a:pt x="315010" y="250728"/>
                      <a:pt x="319947" y="262799"/>
                    </a:cubicBezTo>
                    <a:cubicBezTo>
                      <a:pt x="324748" y="274183"/>
                      <a:pt x="329548" y="285567"/>
                      <a:pt x="334349" y="296951"/>
                    </a:cubicBezTo>
                    <a:cubicBezTo>
                      <a:pt x="336132" y="301341"/>
                      <a:pt x="338190" y="305730"/>
                      <a:pt x="340110" y="310119"/>
                    </a:cubicBezTo>
                    <a:cubicBezTo>
                      <a:pt x="343127" y="316977"/>
                      <a:pt x="346008" y="323698"/>
                      <a:pt x="349162" y="330418"/>
                    </a:cubicBezTo>
                    <a:cubicBezTo>
                      <a:pt x="350397" y="332064"/>
                      <a:pt x="351494" y="333847"/>
                      <a:pt x="352729" y="335631"/>
                    </a:cubicBezTo>
                    <a:cubicBezTo>
                      <a:pt x="353689" y="337002"/>
                      <a:pt x="354649" y="338374"/>
                      <a:pt x="355335" y="339745"/>
                    </a:cubicBezTo>
                    <a:cubicBezTo>
                      <a:pt x="356295" y="341666"/>
                      <a:pt x="356432" y="342077"/>
                      <a:pt x="356843" y="344134"/>
                    </a:cubicBezTo>
                    <a:cubicBezTo>
                      <a:pt x="357392" y="346466"/>
                      <a:pt x="356432" y="348935"/>
                      <a:pt x="354100" y="349895"/>
                    </a:cubicBezTo>
                    <a:cubicBezTo>
                      <a:pt x="351768" y="350855"/>
                      <a:pt x="349437" y="349895"/>
                      <a:pt x="348065" y="347838"/>
                    </a:cubicBezTo>
                    <a:cubicBezTo>
                      <a:pt x="346831" y="345918"/>
                      <a:pt x="345596" y="344134"/>
                      <a:pt x="344362" y="342214"/>
                    </a:cubicBezTo>
                    <a:cubicBezTo>
                      <a:pt x="343127" y="340294"/>
                      <a:pt x="342167" y="338099"/>
                      <a:pt x="341070" y="336042"/>
                    </a:cubicBezTo>
                    <a:cubicBezTo>
                      <a:pt x="340796" y="335493"/>
                      <a:pt x="340521" y="334945"/>
                      <a:pt x="340247" y="334396"/>
                    </a:cubicBezTo>
                    <a:cubicBezTo>
                      <a:pt x="332566" y="323835"/>
                      <a:pt x="324611" y="313548"/>
                      <a:pt x="316518" y="303261"/>
                    </a:cubicBezTo>
                    <a:cubicBezTo>
                      <a:pt x="314461" y="300655"/>
                      <a:pt x="312266" y="298049"/>
                      <a:pt x="310209" y="295443"/>
                    </a:cubicBezTo>
                    <a:cubicBezTo>
                      <a:pt x="308289" y="293111"/>
                      <a:pt x="306506" y="290642"/>
                      <a:pt x="304448" y="288310"/>
                    </a:cubicBezTo>
                    <a:cubicBezTo>
                      <a:pt x="299648" y="282687"/>
                      <a:pt x="294847" y="277200"/>
                      <a:pt x="290046" y="271577"/>
                    </a:cubicBezTo>
                    <a:cubicBezTo>
                      <a:pt x="290183" y="271714"/>
                      <a:pt x="290321" y="271851"/>
                      <a:pt x="290458" y="271988"/>
                    </a:cubicBezTo>
                    <a:cubicBezTo>
                      <a:pt x="285932" y="266913"/>
                      <a:pt x="281405" y="261976"/>
                      <a:pt x="276605" y="257175"/>
                    </a:cubicBezTo>
                    <a:cubicBezTo>
                      <a:pt x="271667" y="252100"/>
                      <a:pt x="266455" y="247299"/>
                      <a:pt x="261106" y="242499"/>
                    </a:cubicBezTo>
                    <a:cubicBezTo>
                      <a:pt x="261106" y="242499"/>
                      <a:pt x="261243" y="242636"/>
                      <a:pt x="261243" y="242636"/>
                    </a:cubicBezTo>
                    <a:cubicBezTo>
                      <a:pt x="255345" y="237424"/>
                      <a:pt x="249035" y="232486"/>
                      <a:pt x="242452" y="227960"/>
                    </a:cubicBezTo>
                    <a:cubicBezTo>
                      <a:pt x="242452" y="227960"/>
                      <a:pt x="242589" y="228097"/>
                      <a:pt x="242589" y="228097"/>
                    </a:cubicBezTo>
                    <a:cubicBezTo>
                      <a:pt x="237103" y="224394"/>
                      <a:pt x="231342" y="220965"/>
                      <a:pt x="225444" y="217947"/>
                    </a:cubicBezTo>
                    <a:cubicBezTo>
                      <a:pt x="225581" y="218084"/>
                      <a:pt x="225855" y="218222"/>
                      <a:pt x="225993" y="218222"/>
                    </a:cubicBezTo>
                    <a:cubicBezTo>
                      <a:pt x="223112" y="216850"/>
                      <a:pt x="220232" y="215616"/>
                      <a:pt x="217214" y="214518"/>
                    </a:cubicBezTo>
                    <a:cubicBezTo>
                      <a:pt x="217214" y="214518"/>
                      <a:pt x="217214" y="214518"/>
                      <a:pt x="217352" y="214518"/>
                    </a:cubicBezTo>
                    <a:cubicBezTo>
                      <a:pt x="217352" y="214518"/>
                      <a:pt x="217214" y="214518"/>
                      <a:pt x="217214" y="214518"/>
                    </a:cubicBezTo>
                    <a:cubicBezTo>
                      <a:pt x="217214" y="214518"/>
                      <a:pt x="217214" y="214518"/>
                      <a:pt x="217077" y="214518"/>
                    </a:cubicBezTo>
                    <a:cubicBezTo>
                      <a:pt x="217077" y="214518"/>
                      <a:pt x="217077" y="214518"/>
                      <a:pt x="217077" y="214518"/>
                    </a:cubicBezTo>
                    <a:cubicBezTo>
                      <a:pt x="214471" y="213695"/>
                      <a:pt x="211728" y="212735"/>
                      <a:pt x="209122" y="212187"/>
                    </a:cubicBezTo>
                    <a:cubicBezTo>
                      <a:pt x="209259" y="212187"/>
                      <a:pt x="209259" y="212187"/>
                      <a:pt x="209396" y="212187"/>
                    </a:cubicBezTo>
                    <a:cubicBezTo>
                      <a:pt x="208162" y="211912"/>
                      <a:pt x="206927" y="211775"/>
                      <a:pt x="205693" y="211775"/>
                    </a:cubicBezTo>
                    <a:cubicBezTo>
                      <a:pt x="205967" y="211775"/>
                      <a:pt x="206104" y="211775"/>
                      <a:pt x="206379" y="211775"/>
                    </a:cubicBezTo>
                    <a:cubicBezTo>
                      <a:pt x="205830" y="211775"/>
                      <a:pt x="205419" y="211775"/>
                      <a:pt x="204870" y="211912"/>
                    </a:cubicBezTo>
                    <a:cubicBezTo>
                      <a:pt x="204596" y="211912"/>
                      <a:pt x="204184" y="212049"/>
                      <a:pt x="203910" y="212049"/>
                    </a:cubicBezTo>
                    <a:cubicBezTo>
                      <a:pt x="203498" y="212187"/>
                      <a:pt x="202950" y="212324"/>
                      <a:pt x="202538" y="212461"/>
                    </a:cubicBezTo>
                    <a:cubicBezTo>
                      <a:pt x="202127" y="212598"/>
                      <a:pt x="201715" y="212872"/>
                      <a:pt x="201304" y="213009"/>
                    </a:cubicBezTo>
                    <a:cubicBezTo>
                      <a:pt x="201167" y="213147"/>
                      <a:pt x="201029" y="213147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558"/>
                      <a:pt x="200755" y="213695"/>
                      <a:pt x="200755" y="213970"/>
                    </a:cubicBezTo>
                    <a:cubicBezTo>
                      <a:pt x="200755" y="214381"/>
                      <a:pt x="200755" y="214930"/>
                      <a:pt x="200755" y="215478"/>
                    </a:cubicBezTo>
                    <a:cubicBezTo>
                      <a:pt x="200892" y="216576"/>
                      <a:pt x="200892" y="217536"/>
                      <a:pt x="201167" y="218496"/>
                    </a:cubicBezTo>
                    <a:cubicBezTo>
                      <a:pt x="201167" y="218222"/>
                      <a:pt x="201029" y="218084"/>
                      <a:pt x="201029" y="217810"/>
                    </a:cubicBezTo>
                    <a:cubicBezTo>
                      <a:pt x="201167" y="218359"/>
                      <a:pt x="201304" y="219045"/>
                      <a:pt x="201441" y="219730"/>
                    </a:cubicBezTo>
                    <a:cubicBezTo>
                      <a:pt x="202127" y="221651"/>
                      <a:pt x="202813" y="223434"/>
                      <a:pt x="203773" y="225217"/>
                    </a:cubicBezTo>
                    <a:cubicBezTo>
                      <a:pt x="203773" y="225217"/>
                      <a:pt x="203773" y="225080"/>
                      <a:pt x="203773" y="225080"/>
                    </a:cubicBezTo>
                    <a:cubicBezTo>
                      <a:pt x="205419" y="228371"/>
                      <a:pt x="207065" y="231526"/>
                      <a:pt x="208848" y="234681"/>
                    </a:cubicBezTo>
                    <a:cubicBezTo>
                      <a:pt x="210494" y="237561"/>
                      <a:pt x="212139" y="240441"/>
                      <a:pt x="213923" y="243185"/>
                    </a:cubicBezTo>
                    <a:cubicBezTo>
                      <a:pt x="215980" y="246751"/>
                      <a:pt x="218174" y="250317"/>
                      <a:pt x="220369" y="253883"/>
                    </a:cubicBezTo>
                    <a:cubicBezTo>
                      <a:pt x="223661" y="259370"/>
                      <a:pt x="226953" y="264856"/>
                      <a:pt x="230382" y="270342"/>
                    </a:cubicBezTo>
                    <a:cubicBezTo>
                      <a:pt x="233811" y="275966"/>
                      <a:pt x="237240" y="281589"/>
                      <a:pt x="240806" y="287076"/>
                    </a:cubicBezTo>
                    <a:cubicBezTo>
                      <a:pt x="245744" y="294894"/>
                      <a:pt x="250681" y="302712"/>
                      <a:pt x="255619" y="310530"/>
                    </a:cubicBezTo>
                    <a:cubicBezTo>
                      <a:pt x="263026" y="322189"/>
                      <a:pt x="270295" y="333847"/>
                      <a:pt x="277565" y="345506"/>
                    </a:cubicBezTo>
                    <a:cubicBezTo>
                      <a:pt x="281131" y="351130"/>
                      <a:pt x="284286" y="357027"/>
                      <a:pt x="287715" y="362788"/>
                    </a:cubicBezTo>
                    <a:cubicBezTo>
                      <a:pt x="289498" y="365943"/>
                      <a:pt x="291418" y="369098"/>
                      <a:pt x="293201" y="372115"/>
                    </a:cubicBezTo>
                    <a:cubicBezTo>
                      <a:pt x="294847" y="374995"/>
                      <a:pt x="296493" y="378013"/>
                      <a:pt x="298139" y="381030"/>
                    </a:cubicBezTo>
                    <a:cubicBezTo>
                      <a:pt x="300059" y="384597"/>
                      <a:pt x="301705" y="388163"/>
                      <a:pt x="303488" y="391729"/>
                    </a:cubicBezTo>
                    <a:cubicBezTo>
                      <a:pt x="304585" y="393924"/>
                      <a:pt x="305957" y="396255"/>
                      <a:pt x="306094" y="398861"/>
                    </a:cubicBezTo>
                    <a:cubicBezTo>
                      <a:pt x="306094" y="399959"/>
                      <a:pt x="306368" y="401193"/>
                      <a:pt x="305820" y="402290"/>
                    </a:cubicBezTo>
                    <a:cubicBezTo>
                      <a:pt x="305408" y="403388"/>
                      <a:pt x="304860" y="404211"/>
                      <a:pt x="304174" y="405033"/>
                    </a:cubicBezTo>
                    <a:cubicBezTo>
                      <a:pt x="302802" y="406817"/>
                      <a:pt x="300196" y="407365"/>
                      <a:pt x="298276" y="406131"/>
                    </a:cubicBezTo>
                    <a:cubicBezTo>
                      <a:pt x="295944" y="404759"/>
                      <a:pt x="293887" y="403525"/>
                      <a:pt x="291692" y="402016"/>
                    </a:cubicBezTo>
                    <a:cubicBezTo>
                      <a:pt x="290046" y="400919"/>
                      <a:pt x="288538" y="399684"/>
                      <a:pt x="286892" y="398587"/>
                    </a:cubicBezTo>
                    <a:cubicBezTo>
                      <a:pt x="284423" y="396941"/>
                      <a:pt x="282091" y="395295"/>
                      <a:pt x="279622" y="393649"/>
                    </a:cubicBezTo>
                    <a:cubicBezTo>
                      <a:pt x="279622" y="393649"/>
                      <a:pt x="279622" y="393649"/>
                      <a:pt x="279622" y="393649"/>
                    </a:cubicBezTo>
                    <a:cubicBezTo>
                      <a:pt x="276330" y="391455"/>
                      <a:pt x="273176" y="389397"/>
                      <a:pt x="270021" y="387203"/>
                    </a:cubicBezTo>
                    <a:cubicBezTo>
                      <a:pt x="270158" y="387340"/>
                      <a:pt x="270295" y="387477"/>
                      <a:pt x="270433" y="387477"/>
                    </a:cubicBezTo>
                    <a:cubicBezTo>
                      <a:pt x="261517" y="381442"/>
                      <a:pt x="252602" y="375407"/>
                      <a:pt x="243549" y="369646"/>
                    </a:cubicBezTo>
                    <a:cubicBezTo>
                      <a:pt x="238063" y="366217"/>
                      <a:pt x="232576" y="362651"/>
                      <a:pt x="227090" y="359222"/>
                    </a:cubicBezTo>
                    <a:cubicBezTo>
                      <a:pt x="221878" y="355930"/>
                      <a:pt x="216391" y="352776"/>
                      <a:pt x="211179" y="349484"/>
                    </a:cubicBezTo>
                    <a:cubicBezTo>
                      <a:pt x="201304" y="343449"/>
                      <a:pt x="191291" y="337551"/>
                      <a:pt x="181141" y="331653"/>
                    </a:cubicBezTo>
                    <a:cubicBezTo>
                      <a:pt x="176889" y="329047"/>
                      <a:pt x="172363" y="326715"/>
                      <a:pt x="167974" y="324383"/>
                    </a:cubicBezTo>
                    <a:cubicBezTo>
                      <a:pt x="161527" y="320817"/>
                      <a:pt x="155081" y="317251"/>
                      <a:pt x="148634" y="313959"/>
                    </a:cubicBezTo>
                    <a:cubicBezTo>
                      <a:pt x="148634" y="313959"/>
                      <a:pt x="148772" y="313959"/>
                      <a:pt x="148772" y="314096"/>
                    </a:cubicBezTo>
                    <a:cubicBezTo>
                      <a:pt x="148634" y="314096"/>
                      <a:pt x="148634" y="313959"/>
                      <a:pt x="148497" y="313959"/>
                    </a:cubicBezTo>
                    <a:cubicBezTo>
                      <a:pt x="148360" y="313959"/>
                      <a:pt x="148360" y="313822"/>
                      <a:pt x="148223" y="313822"/>
                    </a:cubicBezTo>
                    <a:cubicBezTo>
                      <a:pt x="148223" y="313822"/>
                      <a:pt x="148223" y="313822"/>
                      <a:pt x="148223" y="313822"/>
                    </a:cubicBezTo>
                    <a:cubicBezTo>
                      <a:pt x="145480" y="312450"/>
                      <a:pt x="142736" y="311079"/>
                      <a:pt x="139856" y="309844"/>
                    </a:cubicBezTo>
                    <a:cubicBezTo>
                      <a:pt x="136976" y="308610"/>
                      <a:pt x="134095" y="307513"/>
                      <a:pt x="131078" y="306415"/>
                    </a:cubicBezTo>
                    <a:cubicBezTo>
                      <a:pt x="131078" y="306415"/>
                      <a:pt x="131215" y="306415"/>
                      <a:pt x="131215" y="306415"/>
                    </a:cubicBezTo>
                    <a:cubicBezTo>
                      <a:pt x="128198" y="305318"/>
                      <a:pt x="125180" y="304495"/>
                      <a:pt x="122025" y="303672"/>
                    </a:cubicBezTo>
                    <a:cubicBezTo>
                      <a:pt x="122300" y="303672"/>
                      <a:pt x="122437" y="303809"/>
                      <a:pt x="122711" y="303809"/>
                    </a:cubicBezTo>
                    <a:cubicBezTo>
                      <a:pt x="122025" y="303672"/>
                      <a:pt x="121202" y="303535"/>
                      <a:pt x="120517" y="303398"/>
                    </a:cubicBezTo>
                    <a:cubicBezTo>
                      <a:pt x="118871" y="303261"/>
                      <a:pt x="117225" y="303261"/>
                      <a:pt x="115579" y="303398"/>
                    </a:cubicBezTo>
                    <a:cubicBezTo>
                      <a:pt x="115030" y="303535"/>
                      <a:pt x="114482" y="303535"/>
                      <a:pt x="113933" y="303672"/>
                    </a:cubicBezTo>
                    <a:cubicBezTo>
                      <a:pt x="114207" y="303672"/>
                      <a:pt x="114344" y="303535"/>
                      <a:pt x="114482" y="303535"/>
                    </a:cubicBezTo>
                    <a:cubicBezTo>
                      <a:pt x="113933" y="303672"/>
                      <a:pt x="113521" y="303809"/>
                      <a:pt x="112973" y="303947"/>
                    </a:cubicBezTo>
                    <a:cubicBezTo>
                      <a:pt x="112698" y="304084"/>
                      <a:pt x="112287" y="304221"/>
                      <a:pt x="112013" y="304358"/>
                    </a:cubicBezTo>
                    <a:cubicBezTo>
                      <a:pt x="112013" y="304358"/>
                      <a:pt x="111875" y="304495"/>
                      <a:pt x="111875" y="304495"/>
                    </a:cubicBezTo>
                    <a:cubicBezTo>
                      <a:pt x="111875" y="304495"/>
                      <a:pt x="111738" y="304632"/>
                      <a:pt x="111738" y="304632"/>
                    </a:cubicBezTo>
                    <a:cubicBezTo>
                      <a:pt x="111601" y="304907"/>
                      <a:pt x="111464" y="305181"/>
                      <a:pt x="111327" y="305455"/>
                    </a:cubicBezTo>
                    <a:cubicBezTo>
                      <a:pt x="111190" y="305867"/>
                      <a:pt x="111053" y="306141"/>
                      <a:pt x="111053" y="306553"/>
                    </a:cubicBezTo>
                    <a:cubicBezTo>
                      <a:pt x="111053" y="306553"/>
                      <a:pt x="111053" y="306553"/>
                      <a:pt x="111053" y="306553"/>
                    </a:cubicBezTo>
                    <a:cubicBezTo>
                      <a:pt x="110915" y="306964"/>
                      <a:pt x="110915" y="307376"/>
                      <a:pt x="110778" y="307787"/>
                    </a:cubicBezTo>
                    <a:cubicBezTo>
                      <a:pt x="110778" y="307513"/>
                      <a:pt x="110778" y="307376"/>
                      <a:pt x="110778" y="307101"/>
                    </a:cubicBezTo>
                    <a:cubicBezTo>
                      <a:pt x="110778" y="307650"/>
                      <a:pt x="110778" y="308061"/>
                      <a:pt x="110778" y="308610"/>
                    </a:cubicBezTo>
                    <a:cubicBezTo>
                      <a:pt x="110778" y="309021"/>
                      <a:pt x="110915" y="309433"/>
                      <a:pt x="110915" y="309844"/>
                    </a:cubicBezTo>
                    <a:cubicBezTo>
                      <a:pt x="111053" y="310256"/>
                      <a:pt x="111190" y="310805"/>
                      <a:pt x="111327" y="311216"/>
                    </a:cubicBezTo>
                    <a:cubicBezTo>
                      <a:pt x="111738" y="312313"/>
                      <a:pt x="112150" y="313273"/>
                      <a:pt x="112698" y="314371"/>
                    </a:cubicBezTo>
                    <a:cubicBezTo>
                      <a:pt x="112698" y="314371"/>
                      <a:pt x="112698" y="314234"/>
                      <a:pt x="112561" y="314234"/>
                    </a:cubicBezTo>
                    <a:cubicBezTo>
                      <a:pt x="112561" y="314371"/>
                      <a:pt x="112698" y="314371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3933" y="316840"/>
                      <a:pt x="115304" y="319034"/>
                      <a:pt x="116676" y="321229"/>
                    </a:cubicBezTo>
                    <a:cubicBezTo>
                      <a:pt x="121614" y="328087"/>
                      <a:pt x="126963" y="334533"/>
                      <a:pt x="132312" y="341117"/>
                    </a:cubicBezTo>
                    <a:cubicBezTo>
                      <a:pt x="135467" y="345095"/>
                      <a:pt x="138622" y="348935"/>
                      <a:pt x="141914" y="352913"/>
                    </a:cubicBezTo>
                    <a:cubicBezTo>
                      <a:pt x="150143" y="362925"/>
                      <a:pt x="158373" y="372801"/>
                      <a:pt x="166602" y="382814"/>
                    </a:cubicBezTo>
                    <a:cubicBezTo>
                      <a:pt x="174283" y="392003"/>
                      <a:pt x="181690" y="401330"/>
                      <a:pt x="189371" y="410657"/>
                    </a:cubicBezTo>
                    <a:cubicBezTo>
                      <a:pt x="198286" y="421630"/>
                      <a:pt x="206653" y="433014"/>
                      <a:pt x="215843" y="443713"/>
                    </a:cubicBezTo>
                    <a:cubicBezTo>
                      <a:pt x="215706" y="443575"/>
                      <a:pt x="215568" y="443438"/>
                      <a:pt x="215431" y="443301"/>
                    </a:cubicBezTo>
                    <a:cubicBezTo>
                      <a:pt x="216803" y="444810"/>
                      <a:pt x="218312" y="446456"/>
                      <a:pt x="219683" y="447965"/>
                    </a:cubicBezTo>
                    <a:cubicBezTo>
                      <a:pt x="221329" y="449199"/>
                      <a:pt x="222838" y="450433"/>
                      <a:pt x="224347" y="451805"/>
                    </a:cubicBezTo>
                    <a:cubicBezTo>
                      <a:pt x="225993" y="453314"/>
                      <a:pt x="225993" y="455920"/>
                      <a:pt x="224758" y="457566"/>
                    </a:cubicBezTo>
                    <a:cubicBezTo>
                      <a:pt x="223387" y="459349"/>
                      <a:pt x="220918" y="459760"/>
                      <a:pt x="218997" y="458663"/>
                    </a:cubicBezTo>
                    <a:cubicBezTo>
                      <a:pt x="216803" y="457429"/>
                      <a:pt x="215020" y="455783"/>
                      <a:pt x="213237" y="454000"/>
                    </a:cubicBezTo>
                    <a:cubicBezTo>
                      <a:pt x="212962" y="453862"/>
                      <a:pt x="212825" y="453725"/>
                      <a:pt x="212551" y="453451"/>
                    </a:cubicBezTo>
                    <a:cubicBezTo>
                      <a:pt x="206379" y="449336"/>
                      <a:pt x="199932" y="445633"/>
                      <a:pt x="193623" y="441792"/>
                    </a:cubicBezTo>
                    <a:cubicBezTo>
                      <a:pt x="187039" y="437815"/>
                      <a:pt x="180455" y="433837"/>
                      <a:pt x="173872" y="429859"/>
                    </a:cubicBezTo>
                    <a:cubicBezTo>
                      <a:pt x="158098" y="420395"/>
                      <a:pt x="142325" y="410931"/>
                      <a:pt x="126003" y="402565"/>
                    </a:cubicBezTo>
                    <a:lnTo>
                      <a:pt x="126003" y="402565"/>
                    </a:lnTo>
                    <a:cubicBezTo>
                      <a:pt x="126003" y="402565"/>
                      <a:pt x="126003" y="402565"/>
                      <a:pt x="126003" y="402565"/>
                    </a:cubicBezTo>
                    <a:cubicBezTo>
                      <a:pt x="126003" y="402565"/>
                      <a:pt x="125866" y="402565"/>
                      <a:pt x="125866" y="402427"/>
                    </a:cubicBezTo>
                    <a:cubicBezTo>
                      <a:pt x="125866" y="402427"/>
                      <a:pt x="125866" y="402427"/>
                      <a:pt x="125866" y="402427"/>
                    </a:cubicBezTo>
                    <a:cubicBezTo>
                      <a:pt x="116950" y="398038"/>
                      <a:pt x="107761" y="393924"/>
                      <a:pt x="98434" y="390632"/>
                    </a:cubicBezTo>
                    <a:cubicBezTo>
                      <a:pt x="98434" y="390632"/>
                      <a:pt x="98434" y="390632"/>
                      <a:pt x="98434" y="390632"/>
                    </a:cubicBezTo>
                    <a:cubicBezTo>
                      <a:pt x="91301" y="388163"/>
                      <a:pt x="84306" y="386105"/>
                      <a:pt x="77037" y="384597"/>
                    </a:cubicBezTo>
                    <a:cubicBezTo>
                      <a:pt x="77037" y="384597"/>
                      <a:pt x="77174" y="384597"/>
                      <a:pt x="77174" y="384597"/>
                    </a:cubicBezTo>
                    <a:cubicBezTo>
                      <a:pt x="73471" y="383911"/>
                      <a:pt x="69905" y="383362"/>
                      <a:pt x="66338" y="382951"/>
                    </a:cubicBezTo>
                    <a:cubicBezTo>
                      <a:pt x="63458" y="382814"/>
                      <a:pt x="60715" y="382951"/>
                      <a:pt x="57972" y="383088"/>
                    </a:cubicBezTo>
                    <a:cubicBezTo>
                      <a:pt x="56874" y="383225"/>
                      <a:pt x="55777" y="383362"/>
                      <a:pt x="54680" y="383637"/>
                    </a:cubicBezTo>
                    <a:cubicBezTo>
                      <a:pt x="54405" y="383774"/>
                      <a:pt x="54131" y="383911"/>
                      <a:pt x="53720" y="383911"/>
                    </a:cubicBezTo>
                    <a:cubicBezTo>
                      <a:pt x="53445" y="384048"/>
                      <a:pt x="53308" y="384185"/>
                      <a:pt x="53034" y="384322"/>
                    </a:cubicBezTo>
                    <a:cubicBezTo>
                      <a:pt x="52897" y="384459"/>
                      <a:pt x="52622" y="384734"/>
                      <a:pt x="52485" y="384871"/>
                    </a:cubicBezTo>
                    <a:cubicBezTo>
                      <a:pt x="52348" y="385145"/>
                      <a:pt x="52074" y="385420"/>
                      <a:pt x="51937" y="385694"/>
                    </a:cubicBezTo>
                    <a:cubicBezTo>
                      <a:pt x="51799" y="385968"/>
                      <a:pt x="51662" y="386380"/>
                      <a:pt x="51525" y="386654"/>
                    </a:cubicBezTo>
                    <a:cubicBezTo>
                      <a:pt x="51525" y="386791"/>
                      <a:pt x="51525" y="386928"/>
                      <a:pt x="51388" y="387066"/>
                    </a:cubicBezTo>
                    <a:cubicBezTo>
                      <a:pt x="51388" y="387340"/>
                      <a:pt x="51388" y="387614"/>
                      <a:pt x="51525" y="388026"/>
                    </a:cubicBezTo>
                    <a:cubicBezTo>
                      <a:pt x="51662" y="388574"/>
                      <a:pt x="51937" y="388986"/>
                      <a:pt x="52074" y="389534"/>
                    </a:cubicBezTo>
                    <a:cubicBezTo>
                      <a:pt x="52348" y="389946"/>
                      <a:pt x="52622" y="390495"/>
                      <a:pt x="52760" y="390906"/>
                    </a:cubicBezTo>
                    <a:cubicBezTo>
                      <a:pt x="52760" y="390906"/>
                      <a:pt x="52760" y="390769"/>
                      <a:pt x="52760" y="390769"/>
                    </a:cubicBezTo>
                    <a:cubicBezTo>
                      <a:pt x="53445" y="392140"/>
                      <a:pt x="54131" y="393375"/>
                      <a:pt x="55091" y="394746"/>
                    </a:cubicBezTo>
                    <a:cubicBezTo>
                      <a:pt x="54954" y="394609"/>
                      <a:pt x="54817" y="394472"/>
                      <a:pt x="54680" y="394335"/>
                    </a:cubicBezTo>
                    <a:cubicBezTo>
                      <a:pt x="56874" y="397353"/>
                      <a:pt x="59480" y="400233"/>
                      <a:pt x="61949" y="403113"/>
                    </a:cubicBezTo>
                    <a:cubicBezTo>
                      <a:pt x="68259" y="410108"/>
                      <a:pt x="74979" y="416692"/>
                      <a:pt x="81426" y="423550"/>
                    </a:cubicBezTo>
                    <a:cubicBezTo>
                      <a:pt x="85541" y="427802"/>
                      <a:pt x="89930" y="432054"/>
                      <a:pt x="94182" y="436306"/>
                    </a:cubicBezTo>
                    <a:cubicBezTo>
                      <a:pt x="102960" y="445084"/>
                      <a:pt x="112150" y="453451"/>
                      <a:pt x="121202" y="461955"/>
                    </a:cubicBezTo>
                    <a:cubicBezTo>
                      <a:pt x="125866" y="466070"/>
                      <a:pt x="130529" y="470047"/>
                      <a:pt x="135330" y="474162"/>
                    </a:cubicBezTo>
                    <a:cubicBezTo>
                      <a:pt x="138896" y="477180"/>
                      <a:pt x="142325" y="480334"/>
                      <a:pt x="146028" y="483215"/>
                    </a:cubicBezTo>
                    <a:cubicBezTo>
                      <a:pt x="151240" y="487329"/>
                      <a:pt x="156452" y="491581"/>
                      <a:pt x="161665" y="495833"/>
                    </a:cubicBezTo>
                    <a:cubicBezTo>
                      <a:pt x="162488" y="496519"/>
                      <a:pt x="163310" y="497205"/>
                      <a:pt x="164271" y="497891"/>
                    </a:cubicBezTo>
                    <a:cubicBezTo>
                      <a:pt x="166739" y="499125"/>
                      <a:pt x="169346" y="500634"/>
                      <a:pt x="171814" y="502006"/>
                    </a:cubicBezTo>
                    <a:cubicBezTo>
                      <a:pt x="172912" y="502691"/>
                      <a:pt x="174146" y="503377"/>
                      <a:pt x="175243" y="504337"/>
                    </a:cubicBezTo>
                    <a:cubicBezTo>
                      <a:pt x="176889" y="505572"/>
                      <a:pt x="178261" y="506806"/>
                      <a:pt x="179770" y="508315"/>
                    </a:cubicBezTo>
                    <a:cubicBezTo>
                      <a:pt x="181553" y="510098"/>
                      <a:pt x="181278" y="512978"/>
                      <a:pt x="179358" y="514487"/>
                    </a:cubicBezTo>
                    <a:cubicBezTo>
                      <a:pt x="178398" y="515173"/>
                      <a:pt x="177438" y="515859"/>
                      <a:pt x="176204" y="515859"/>
                    </a:cubicBezTo>
                    <a:cubicBezTo>
                      <a:pt x="174420" y="515859"/>
                      <a:pt x="172912" y="515036"/>
                      <a:pt x="171540" y="514076"/>
                    </a:cubicBezTo>
                    <a:cubicBezTo>
                      <a:pt x="170168" y="513116"/>
                      <a:pt x="168797" y="512018"/>
                      <a:pt x="167425" y="510921"/>
                    </a:cubicBezTo>
                    <a:cubicBezTo>
                      <a:pt x="165231" y="509275"/>
                      <a:pt x="163036" y="507629"/>
                      <a:pt x="160842" y="505983"/>
                    </a:cubicBezTo>
                    <a:cubicBezTo>
                      <a:pt x="160156" y="505572"/>
                      <a:pt x="159607" y="505023"/>
                      <a:pt x="158921" y="504612"/>
                    </a:cubicBezTo>
                    <a:cubicBezTo>
                      <a:pt x="157275" y="503789"/>
                      <a:pt x="155630" y="502966"/>
                      <a:pt x="154121" y="502143"/>
                    </a:cubicBezTo>
                    <a:cubicBezTo>
                      <a:pt x="151103" y="500634"/>
                      <a:pt x="148086" y="499125"/>
                      <a:pt x="145205" y="497616"/>
                    </a:cubicBezTo>
                    <a:cubicBezTo>
                      <a:pt x="145205" y="497616"/>
                      <a:pt x="145343" y="497754"/>
                      <a:pt x="145343" y="497754"/>
                    </a:cubicBezTo>
                    <a:cubicBezTo>
                      <a:pt x="135604" y="492953"/>
                      <a:pt x="126003" y="488152"/>
                      <a:pt x="116127" y="483763"/>
                    </a:cubicBezTo>
                    <a:cubicBezTo>
                      <a:pt x="103646" y="478003"/>
                      <a:pt x="90890" y="472516"/>
                      <a:pt x="77860" y="467716"/>
                    </a:cubicBezTo>
                    <a:cubicBezTo>
                      <a:pt x="77997" y="467853"/>
                      <a:pt x="78134" y="467853"/>
                      <a:pt x="78271" y="467853"/>
                    </a:cubicBezTo>
                    <a:cubicBezTo>
                      <a:pt x="72785" y="465933"/>
                      <a:pt x="67298" y="464287"/>
                      <a:pt x="61675" y="462915"/>
                    </a:cubicBezTo>
                    <a:cubicBezTo>
                      <a:pt x="59618" y="462504"/>
                      <a:pt x="57560" y="462229"/>
                      <a:pt x="55503" y="462092"/>
                    </a:cubicBezTo>
                    <a:cubicBezTo>
                      <a:pt x="55503" y="462092"/>
                      <a:pt x="55640" y="462092"/>
                      <a:pt x="55640" y="462092"/>
                    </a:cubicBezTo>
                    <a:cubicBezTo>
                      <a:pt x="54543" y="461955"/>
                      <a:pt x="53445" y="461955"/>
                      <a:pt x="52348" y="462092"/>
                    </a:cubicBezTo>
                    <a:cubicBezTo>
                      <a:pt x="52348" y="462229"/>
                      <a:pt x="52348" y="462504"/>
                      <a:pt x="52348" y="462641"/>
                    </a:cubicBezTo>
                    <a:cubicBezTo>
                      <a:pt x="52348" y="462778"/>
                      <a:pt x="52348" y="462915"/>
                      <a:pt x="52348" y="463052"/>
                    </a:cubicBezTo>
                    <a:cubicBezTo>
                      <a:pt x="52485" y="463464"/>
                      <a:pt x="52622" y="463875"/>
                      <a:pt x="52760" y="464287"/>
                    </a:cubicBezTo>
                    <a:cubicBezTo>
                      <a:pt x="53034" y="464698"/>
                      <a:pt x="53308" y="465247"/>
                      <a:pt x="53582" y="465658"/>
                    </a:cubicBezTo>
                    <a:cubicBezTo>
                      <a:pt x="53582" y="465521"/>
                      <a:pt x="53445" y="465384"/>
                      <a:pt x="53445" y="465384"/>
                    </a:cubicBezTo>
                    <a:cubicBezTo>
                      <a:pt x="54680" y="467167"/>
                      <a:pt x="56051" y="468676"/>
                      <a:pt x="57423" y="470322"/>
                    </a:cubicBezTo>
                    <a:cubicBezTo>
                      <a:pt x="60166" y="473065"/>
                      <a:pt x="62909" y="475671"/>
                      <a:pt x="65790" y="478277"/>
                    </a:cubicBezTo>
                    <a:cubicBezTo>
                      <a:pt x="76351" y="487467"/>
                      <a:pt x="87050" y="496108"/>
                      <a:pt x="98159" y="504474"/>
                    </a:cubicBezTo>
                    <a:cubicBezTo>
                      <a:pt x="102000" y="507355"/>
                      <a:pt x="105703" y="510372"/>
                      <a:pt x="109681" y="513116"/>
                    </a:cubicBezTo>
                    <a:cubicBezTo>
                      <a:pt x="115167" y="516956"/>
                      <a:pt x="120791" y="520797"/>
                      <a:pt x="126277" y="524637"/>
                    </a:cubicBezTo>
                    <a:cubicBezTo>
                      <a:pt x="126277" y="524637"/>
                      <a:pt x="126140" y="524637"/>
                      <a:pt x="126140" y="524637"/>
                    </a:cubicBezTo>
                    <a:cubicBezTo>
                      <a:pt x="128883" y="526283"/>
                      <a:pt x="131627" y="528066"/>
                      <a:pt x="134370" y="529712"/>
                    </a:cubicBezTo>
                    <a:cubicBezTo>
                      <a:pt x="135604" y="529986"/>
                      <a:pt x="136839" y="530398"/>
                      <a:pt x="138073" y="530672"/>
                    </a:cubicBezTo>
                    <a:cubicBezTo>
                      <a:pt x="145068" y="532592"/>
                      <a:pt x="152063" y="534375"/>
                      <a:pt x="158921" y="536433"/>
                    </a:cubicBezTo>
                    <a:cubicBezTo>
                      <a:pt x="163859" y="537804"/>
                      <a:pt x="168934" y="539313"/>
                      <a:pt x="173735" y="541233"/>
                    </a:cubicBezTo>
                    <a:cubicBezTo>
                      <a:pt x="174969" y="541782"/>
                      <a:pt x="176478" y="542331"/>
                      <a:pt x="177575" y="543016"/>
                    </a:cubicBezTo>
                    <a:cubicBezTo>
                      <a:pt x="178947" y="543977"/>
                      <a:pt x="179633" y="544525"/>
                      <a:pt x="181004" y="545622"/>
                    </a:cubicBezTo>
                    <a:cubicBezTo>
                      <a:pt x="182101" y="546583"/>
                      <a:pt x="183199" y="548229"/>
                      <a:pt x="183336" y="549600"/>
                    </a:cubicBezTo>
                    <a:cubicBezTo>
                      <a:pt x="183473" y="550835"/>
                      <a:pt x="183062" y="552343"/>
                      <a:pt x="182513" y="553441"/>
                    </a:cubicBezTo>
                    <a:cubicBezTo>
                      <a:pt x="181964" y="554401"/>
                      <a:pt x="181004" y="555772"/>
                      <a:pt x="179770" y="556184"/>
                    </a:cubicBezTo>
                    <a:cubicBezTo>
                      <a:pt x="178124" y="556870"/>
                      <a:pt x="176752" y="557144"/>
                      <a:pt x="174969" y="557007"/>
                    </a:cubicBezTo>
                    <a:cubicBezTo>
                      <a:pt x="173049" y="556870"/>
                      <a:pt x="171266" y="556595"/>
                      <a:pt x="169346" y="556184"/>
                    </a:cubicBezTo>
                    <a:cubicBezTo>
                      <a:pt x="167425" y="555772"/>
                      <a:pt x="165505" y="555087"/>
                      <a:pt x="163585" y="554264"/>
                    </a:cubicBezTo>
                    <a:cubicBezTo>
                      <a:pt x="159607" y="552892"/>
                      <a:pt x="155767" y="551109"/>
                      <a:pt x="152063" y="549189"/>
                    </a:cubicBezTo>
                    <a:cubicBezTo>
                      <a:pt x="148497" y="547406"/>
                      <a:pt x="144931" y="545622"/>
                      <a:pt x="141365" y="543565"/>
                    </a:cubicBezTo>
                    <a:cubicBezTo>
                      <a:pt x="137799" y="541371"/>
                      <a:pt x="134233" y="539313"/>
                      <a:pt x="130804" y="537119"/>
                    </a:cubicBezTo>
                    <a:cubicBezTo>
                      <a:pt x="128060" y="536433"/>
                      <a:pt x="125454" y="535747"/>
                      <a:pt x="122711" y="535061"/>
                    </a:cubicBezTo>
                    <a:cubicBezTo>
                      <a:pt x="120105" y="534375"/>
                      <a:pt x="117499" y="533690"/>
                      <a:pt x="114893" y="533141"/>
                    </a:cubicBezTo>
                    <a:cubicBezTo>
                      <a:pt x="108584" y="531769"/>
                      <a:pt x="102274" y="530398"/>
                      <a:pt x="95965" y="529026"/>
                    </a:cubicBezTo>
                    <a:cubicBezTo>
                      <a:pt x="90753" y="528203"/>
                      <a:pt x="85404" y="527243"/>
                      <a:pt x="80192" y="526283"/>
                    </a:cubicBezTo>
                    <a:cubicBezTo>
                      <a:pt x="77860" y="525871"/>
                      <a:pt x="75391" y="525460"/>
                      <a:pt x="73059" y="525048"/>
                    </a:cubicBezTo>
                    <a:cubicBezTo>
                      <a:pt x="70590" y="524637"/>
                      <a:pt x="67984" y="524363"/>
                      <a:pt x="65515" y="524088"/>
                    </a:cubicBezTo>
                    <a:cubicBezTo>
                      <a:pt x="61538" y="523540"/>
                      <a:pt x="57560" y="523265"/>
                      <a:pt x="53445" y="522854"/>
                    </a:cubicBezTo>
                    <a:cubicBezTo>
                      <a:pt x="53445" y="522854"/>
                      <a:pt x="53445" y="522854"/>
                      <a:pt x="53445" y="522854"/>
                    </a:cubicBezTo>
                    <a:cubicBezTo>
                      <a:pt x="46039" y="522442"/>
                      <a:pt x="38495" y="522168"/>
                      <a:pt x="30951" y="522717"/>
                    </a:cubicBezTo>
                    <a:cubicBezTo>
                      <a:pt x="30951" y="522717"/>
                      <a:pt x="30951" y="522717"/>
                      <a:pt x="30951" y="522717"/>
                    </a:cubicBezTo>
                    <a:cubicBezTo>
                      <a:pt x="27248" y="522991"/>
                      <a:pt x="23544" y="523540"/>
                      <a:pt x="19978" y="524226"/>
                    </a:cubicBezTo>
                    <a:cubicBezTo>
                      <a:pt x="19978" y="524226"/>
                      <a:pt x="20115" y="524226"/>
                      <a:pt x="20115" y="524226"/>
                    </a:cubicBezTo>
                    <a:cubicBezTo>
                      <a:pt x="19978" y="524226"/>
                      <a:pt x="19841" y="524226"/>
                      <a:pt x="19841" y="524363"/>
                    </a:cubicBezTo>
                    <a:cubicBezTo>
                      <a:pt x="19841" y="524363"/>
                      <a:pt x="19704" y="524363"/>
                      <a:pt x="19704" y="524363"/>
                    </a:cubicBezTo>
                    <a:cubicBezTo>
                      <a:pt x="19704" y="524363"/>
                      <a:pt x="19704" y="524363"/>
                      <a:pt x="19704" y="524363"/>
                    </a:cubicBezTo>
                    <a:cubicBezTo>
                      <a:pt x="17784" y="524774"/>
                      <a:pt x="15863" y="525323"/>
                      <a:pt x="14080" y="526009"/>
                    </a:cubicBezTo>
                    <a:cubicBezTo>
                      <a:pt x="13532" y="526283"/>
                      <a:pt x="12846" y="526557"/>
                      <a:pt x="12297" y="526694"/>
                    </a:cubicBezTo>
                    <a:cubicBezTo>
                      <a:pt x="12297" y="526694"/>
                      <a:pt x="12434" y="526694"/>
                      <a:pt x="12434" y="526557"/>
                    </a:cubicBezTo>
                    <a:cubicBezTo>
                      <a:pt x="12297" y="526557"/>
                      <a:pt x="12160" y="526694"/>
                      <a:pt x="12023" y="526694"/>
                    </a:cubicBezTo>
                    <a:cubicBezTo>
                      <a:pt x="12023" y="526694"/>
                      <a:pt x="12023" y="526694"/>
                      <a:pt x="12023" y="526694"/>
                    </a:cubicBezTo>
                    <a:lnTo>
                      <a:pt x="12023" y="526694"/>
                    </a:lnTo>
                    <a:cubicBezTo>
                      <a:pt x="11063" y="527243"/>
                      <a:pt x="10103" y="527655"/>
                      <a:pt x="9143" y="528203"/>
                    </a:cubicBezTo>
                    <a:cubicBezTo>
                      <a:pt x="9280" y="528203"/>
                      <a:pt x="9280" y="528066"/>
                      <a:pt x="9417" y="528066"/>
                    </a:cubicBezTo>
                    <a:cubicBezTo>
                      <a:pt x="9280" y="528203"/>
                      <a:pt x="9143" y="528203"/>
                      <a:pt x="9005" y="528340"/>
                    </a:cubicBezTo>
                    <a:lnTo>
                      <a:pt x="9005" y="528340"/>
                    </a:lnTo>
                    <a:lnTo>
                      <a:pt x="9005" y="528340"/>
                    </a:lnTo>
                    <a:cubicBezTo>
                      <a:pt x="8594" y="528615"/>
                      <a:pt x="8183" y="528889"/>
                      <a:pt x="7908" y="529163"/>
                    </a:cubicBezTo>
                    <a:cubicBezTo>
                      <a:pt x="7634" y="529438"/>
                      <a:pt x="7222" y="529712"/>
                      <a:pt x="6948" y="529986"/>
                    </a:cubicBezTo>
                    <a:cubicBezTo>
                      <a:pt x="6811" y="530261"/>
                      <a:pt x="6537" y="530535"/>
                      <a:pt x="6262" y="530809"/>
                    </a:cubicBezTo>
                    <a:cubicBezTo>
                      <a:pt x="6125" y="531084"/>
                      <a:pt x="6125" y="531358"/>
                      <a:pt x="5988" y="531495"/>
                    </a:cubicBezTo>
                    <a:cubicBezTo>
                      <a:pt x="5988" y="531906"/>
                      <a:pt x="5851" y="532181"/>
                      <a:pt x="5714" y="532592"/>
                    </a:cubicBezTo>
                    <a:cubicBezTo>
                      <a:pt x="5714" y="532867"/>
                      <a:pt x="5714" y="533278"/>
                      <a:pt x="5714" y="533552"/>
                    </a:cubicBezTo>
                    <a:cubicBezTo>
                      <a:pt x="5714" y="533827"/>
                      <a:pt x="5851" y="534238"/>
                      <a:pt x="5851" y="534513"/>
                    </a:cubicBezTo>
                    <a:cubicBezTo>
                      <a:pt x="5988" y="534787"/>
                      <a:pt x="6125" y="535198"/>
                      <a:pt x="6262" y="535473"/>
                    </a:cubicBezTo>
                    <a:cubicBezTo>
                      <a:pt x="6537" y="535884"/>
                      <a:pt x="6811" y="536296"/>
                      <a:pt x="7085" y="536707"/>
                    </a:cubicBezTo>
                    <a:cubicBezTo>
                      <a:pt x="8320" y="538079"/>
                      <a:pt x="9691" y="539450"/>
                      <a:pt x="11063" y="540685"/>
                    </a:cubicBezTo>
                    <a:cubicBezTo>
                      <a:pt x="12160" y="541508"/>
                      <a:pt x="13257" y="542331"/>
                      <a:pt x="14355" y="543016"/>
                    </a:cubicBezTo>
                    <a:lnTo>
                      <a:pt x="14355" y="543016"/>
                    </a:lnTo>
                    <a:cubicBezTo>
                      <a:pt x="19430" y="546308"/>
                      <a:pt x="24779" y="549326"/>
                      <a:pt x="29991" y="552206"/>
                    </a:cubicBezTo>
                    <a:cubicBezTo>
                      <a:pt x="33831" y="554264"/>
                      <a:pt x="37535" y="556321"/>
                      <a:pt x="41375" y="558516"/>
                    </a:cubicBezTo>
                    <a:cubicBezTo>
                      <a:pt x="46999" y="561670"/>
                      <a:pt x="52760" y="564551"/>
                      <a:pt x="58520" y="567431"/>
                    </a:cubicBezTo>
                    <a:cubicBezTo>
                      <a:pt x="58383" y="567294"/>
                      <a:pt x="58246" y="567294"/>
                      <a:pt x="58109" y="567157"/>
                    </a:cubicBezTo>
                    <a:cubicBezTo>
                      <a:pt x="62909" y="569351"/>
                      <a:pt x="67573" y="571546"/>
                      <a:pt x="72236" y="573740"/>
                    </a:cubicBezTo>
                    <a:cubicBezTo>
                      <a:pt x="79643" y="577169"/>
                      <a:pt x="87050" y="580187"/>
                      <a:pt x="94730" y="582793"/>
                    </a:cubicBezTo>
                    <a:cubicBezTo>
                      <a:pt x="102000" y="585125"/>
                      <a:pt x="109407" y="587319"/>
                      <a:pt x="116950" y="588965"/>
                    </a:cubicBezTo>
                    <a:lnTo>
                      <a:pt x="116950" y="588965"/>
                    </a:lnTo>
                    <a:cubicBezTo>
                      <a:pt x="116950" y="588965"/>
                      <a:pt x="116950" y="588965"/>
                      <a:pt x="116950" y="588965"/>
                    </a:cubicBezTo>
                    <a:cubicBezTo>
                      <a:pt x="117088" y="588965"/>
                      <a:pt x="117225" y="588965"/>
                      <a:pt x="117362" y="589102"/>
                    </a:cubicBezTo>
                    <a:cubicBezTo>
                      <a:pt x="117362" y="589102"/>
                      <a:pt x="117225" y="589102"/>
                      <a:pt x="117225" y="589102"/>
                    </a:cubicBezTo>
                    <a:cubicBezTo>
                      <a:pt x="122711" y="590199"/>
                      <a:pt x="128335" y="591160"/>
                      <a:pt x="133958" y="591571"/>
                    </a:cubicBezTo>
                    <a:cubicBezTo>
                      <a:pt x="137799" y="591983"/>
                      <a:pt x="141502" y="592394"/>
                      <a:pt x="145343" y="592668"/>
                    </a:cubicBezTo>
                    <a:cubicBezTo>
                      <a:pt x="145343" y="592668"/>
                      <a:pt x="145343" y="592668"/>
                      <a:pt x="145343" y="592668"/>
                    </a:cubicBezTo>
                    <a:cubicBezTo>
                      <a:pt x="152063" y="592943"/>
                      <a:pt x="158784" y="593217"/>
                      <a:pt x="165505" y="593354"/>
                    </a:cubicBezTo>
                    <a:cubicBezTo>
                      <a:pt x="171814" y="593354"/>
                      <a:pt x="178124" y="593354"/>
                      <a:pt x="184296" y="593354"/>
                    </a:cubicBezTo>
                    <a:cubicBezTo>
                      <a:pt x="186216" y="593354"/>
                      <a:pt x="187725" y="595000"/>
                      <a:pt x="187725" y="596783"/>
                    </a:cubicBezTo>
                    <a:cubicBezTo>
                      <a:pt x="187725" y="598703"/>
                      <a:pt x="186079" y="600212"/>
                      <a:pt x="184296" y="600212"/>
                    </a:cubicBezTo>
                    <a:cubicBezTo>
                      <a:pt x="177164" y="600349"/>
                      <a:pt x="170168" y="600486"/>
                      <a:pt x="163036" y="600486"/>
                    </a:cubicBezTo>
                    <a:cubicBezTo>
                      <a:pt x="162076" y="602270"/>
                      <a:pt x="158921" y="602132"/>
                      <a:pt x="155767" y="60213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4" name="任意多边形: 形状 343"/>
              <p:cNvSpPr/>
              <p:nvPr/>
            </p:nvSpPr>
            <p:spPr>
              <a:xfrm>
                <a:off x="2211302" y="4220835"/>
                <a:ext cx="937515" cy="817051"/>
              </a:xfrm>
              <a:custGeom>
                <a:avLst/>
                <a:gdLst>
                  <a:gd name="connsiteX0" fmla="*/ 281093 w 937515"/>
                  <a:gd name="connsiteY0" fmla="*/ 42097 h 817051"/>
                  <a:gd name="connsiteX1" fmla="*/ 284934 w 937515"/>
                  <a:gd name="connsiteY1" fmla="*/ 46761 h 817051"/>
                  <a:gd name="connsiteX2" fmla="*/ 285482 w 937515"/>
                  <a:gd name="connsiteY2" fmla="*/ 47447 h 817051"/>
                  <a:gd name="connsiteX3" fmla="*/ 293437 w 937515"/>
                  <a:gd name="connsiteY3" fmla="*/ 45115 h 817051"/>
                  <a:gd name="connsiteX4" fmla="*/ 308662 w 937515"/>
                  <a:gd name="connsiteY4" fmla="*/ 40589 h 817051"/>
                  <a:gd name="connsiteX5" fmla="*/ 316755 w 937515"/>
                  <a:gd name="connsiteY5" fmla="*/ 37434 h 817051"/>
                  <a:gd name="connsiteX6" fmla="*/ 316343 w 937515"/>
                  <a:gd name="connsiteY6" fmla="*/ 37709 h 817051"/>
                  <a:gd name="connsiteX7" fmla="*/ 319635 w 937515"/>
                  <a:gd name="connsiteY7" fmla="*/ 35788 h 817051"/>
                  <a:gd name="connsiteX8" fmla="*/ 319635 w 937515"/>
                  <a:gd name="connsiteY8" fmla="*/ 35788 h 817051"/>
                  <a:gd name="connsiteX9" fmla="*/ 319635 w 937515"/>
                  <a:gd name="connsiteY9" fmla="*/ 35788 h 817051"/>
                  <a:gd name="connsiteX10" fmla="*/ 319772 w 937515"/>
                  <a:gd name="connsiteY10" fmla="*/ 35651 h 817051"/>
                  <a:gd name="connsiteX11" fmla="*/ 319635 w 937515"/>
                  <a:gd name="connsiteY11" fmla="*/ 35651 h 817051"/>
                  <a:gd name="connsiteX12" fmla="*/ 321007 w 937515"/>
                  <a:gd name="connsiteY12" fmla="*/ 34554 h 817051"/>
                  <a:gd name="connsiteX13" fmla="*/ 321007 w 937515"/>
                  <a:gd name="connsiteY13" fmla="*/ 34554 h 817051"/>
                  <a:gd name="connsiteX14" fmla="*/ 322104 w 937515"/>
                  <a:gd name="connsiteY14" fmla="*/ 33594 h 817051"/>
                  <a:gd name="connsiteX15" fmla="*/ 322241 w 937515"/>
                  <a:gd name="connsiteY15" fmla="*/ 33457 h 817051"/>
                  <a:gd name="connsiteX16" fmla="*/ 321830 w 937515"/>
                  <a:gd name="connsiteY16" fmla="*/ 33045 h 817051"/>
                  <a:gd name="connsiteX17" fmla="*/ 321418 w 937515"/>
                  <a:gd name="connsiteY17" fmla="*/ 32771 h 817051"/>
                  <a:gd name="connsiteX18" fmla="*/ 320184 w 937515"/>
                  <a:gd name="connsiteY18" fmla="*/ 32222 h 817051"/>
                  <a:gd name="connsiteX19" fmla="*/ 318538 w 937515"/>
                  <a:gd name="connsiteY19" fmla="*/ 31948 h 817051"/>
                  <a:gd name="connsiteX20" fmla="*/ 317166 w 937515"/>
                  <a:gd name="connsiteY20" fmla="*/ 31810 h 817051"/>
                  <a:gd name="connsiteX21" fmla="*/ 303176 w 937515"/>
                  <a:gd name="connsiteY21" fmla="*/ 31948 h 817051"/>
                  <a:gd name="connsiteX22" fmla="*/ 303724 w 937515"/>
                  <a:gd name="connsiteY22" fmla="*/ 31948 h 817051"/>
                  <a:gd name="connsiteX23" fmla="*/ 281093 w 937515"/>
                  <a:gd name="connsiteY23" fmla="*/ 34691 h 817051"/>
                  <a:gd name="connsiteX24" fmla="*/ 274509 w 937515"/>
                  <a:gd name="connsiteY24" fmla="*/ 35651 h 817051"/>
                  <a:gd name="connsiteX25" fmla="*/ 281093 w 937515"/>
                  <a:gd name="connsiteY25" fmla="*/ 42097 h 817051"/>
                  <a:gd name="connsiteX26" fmla="*/ 158061 w 937515"/>
                  <a:gd name="connsiteY26" fmla="*/ 59517 h 817051"/>
                  <a:gd name="connsiteX27" fmla="*/ 161901 w 937515"/>
                  <a:gd name="connsiteY27" fmla="*/ 58145 h 817051"/>
                  <a:gd name="connsiteX28" fmla="*/ 185767 w 937515"/>
                  <a:gd name="connsiteY28" fmla="*/ 49916 h 817051"/>
                  <a:gd name="connsiteX29" fmla="*/ 186453 w 937515"/>
                  <a:gd name="connsiteY29" fmla="*/ 49641 h 817051"/>
                  <a:gd name="connsiteX30" fmla="*/ 186590 w 937515"/>
                  <a:gd name="connsiteY30" fmla="*/ 49641 h 817051"/>
                  <a:gd name="connsiteX31" fmla="*/ 191802 w 937515"/>
                  <a:gd name="connsiteY31" fmla="*/ 47858 h 817051"/>
                  <a:gd name="connsiteX32" fmla="*/ 202500 w 937515"/>
                  <a:gd name="connsiteY32" fmla="*/ 44703 h 817051"/>
                  <a:gd name="connsiteX33" fmla="*/ 217177 w 937515"/>
                  <a:gd name="connsiteY33" fmla="*/ 40452 h 817051"/>
                  <a:gd name="connsiteX34" fmla="*/ 222526 w 937515"/>
                  <a:gd name="connsiteY34" fmla="*/ 38943 h 817051"/>
                  <a:gd name="connsiteX35" fmla="*/ 224720 w 937515"/>
                  <a:gd name="connsiteY35" fmla="*/ 38257 h 817051"/>
                  <a:gd name="connsiteX36" fmla="*/ 249546 w 937515"/>
                  <a:gd name="connsiteY36" fmla="*/ 32633 h 817051"/>
                  <a:gd name="connsiteX37" fmla="*/ 255444 w 937515"/>
                  <a:gd name="connsiteY37" fmla="*/ 31262 h 817051"/>
                  <a:gd name="connsiteX38" fmla="*/ 241454 w 937515"/>
                  <a:gd name="connsiteY38" fmla="*/ 23581 h 817051"/>
                  <a:gd name="connsiteX39" fmla="*/ 241454 w 937515"/>
                  <a:gd name="connsiteY39" fmla="*/ 23581 h 817051"/>
                  <a:gd name="connsiteX40" fmla="*/ 241317 w 937515"/>
                  <a:gd name="connsiteY40" fmla="*/ 23444 h 817051"/>
                  <a:gd name="connsiteX41" fmla="*/ 241042 w 937515"/>
                  <a:gd name="connsiteY41" fmla="*/ 23307 h 817051"/>
                  <a:gd name="connsiteX42" fmla="*/ 241042 w 937515"/>
                  <a:gd name="connsiteY42" fmla="*/ 23307 h 817051"/>
                  <a:gd name="connsiteX43" fmla="*/ 218822 w 937515"/>
                  <a:gd name="connsiteY43" fmla="*/ 13980 h 817051"/>
                  <a:gd name="connsiteX44" fmla="*/ 202363 w 937515"/>
                  <a:gd name="connsiteY44" fmla="*/ 9454 h 817051"/>
                  <a:gd name="connsiteX45" fmla="*/ 202363 w 937515"/>
                  <a:gd name="connsiteY45" fmla="*/ 9454 h 817051"/>
                  <a:gd name="connsiteX46" fmla="*/ 202363 w 937515"/>
                  <a:gd name="connsiteY46" fmla="*/ 9454 h 817051"/>
                  <a:gd name="connsiteX47" fmla="*/ 201952 w 937515"/>
                  <a:gd name="connsiteY47" fmla="*/ 9316 h 817051"/>
                  <a:gd name="connsiteX48" fmla="*/ 202089 w 937515"/>
                  <a:gd name="connsiteY48" fmla="*/ 9316 h 817051"/>
                  <a:gd name="connsiteX49" fmla="*/ 185630 w 937515"/>
                  <a:gd name="connsiteY49" fmla="*/ 7122 h 817051"/>
                  <a:gd name="connsiteX50" fmla="*/ 186178 w 937515"/>
                  <a:gd name="connsiteY50" fmla="*/ 7122 h 817051"/>
                  <a:gd name="connsiteX51" fmla="*/ 168759 w 937515"/>
                  <a:gd name="connsiteY51" fmla="*/ 7122 h 817051"/>
                  <a:gd name="connsiteX52" fmla="*/ 169308 w 937515"/>
                  <a:gd name="connsiteY52" fmla="*/ 7122 h 817051"/>
                  <a:gd name="connsiteX53" fmla="*/ 152848 w 937515"/>
                  <a:gd name="connsiteY53" fmla="*/ 9454 h 817051"/>
                  <a:gd name="connsiteX54" fmla="*/ 141739 w 937515"/>
                  <a:gd name="connsiteY54" fmla="*/ 12471 h 817051"/>
                  <a:gd name="connsiteX55" fmla="*/ 133097 w 937515"/>
                  <a:gd name="connsiteY55" fmla="*/ 16037 h 817051"/>
                  <a:gd name="connsiteX56" fmla="*/ 133509 w 937515"/>
                  <a:gd name="connsiteY56" fmla="*/ 15763 h 817051"/>
                  <a:gd name="connsiteX57" fmla="*/ 128297 w 937515"/>
                  <a:gd name="connsiteY57" fmla="*/ 18780 h 817051"/>
                  <a:gd name="connsiteX58" fmla="*/ 128297 w 937515"/>
                  <a:gd name="connsiteY58" fmla="*/ 18780 h 817051"/>
                  <a:gd name="connsiteX59" fmla="*/ 128160 w 937515"/>
                  <a:gd name="connsiteY59" fmla="*/ 18917 h 817051"/>
                  <a:gd name="connsiteX60" fmla="*/ 127885 w 937515"/>
                  <a:gd name="connsiteY60" fmla="*/ 19055 h 817051"/>
                  <a:gd name="connsiteX61" fmla="*/ 128022 w 937515"/>
                  <a:gd name="connsiteY61" fmla="*/ 19055 h 817051"/>
                  <a:gd name="connsiteX62" fmla="*/ 124868 w 937515"/>
                  <a:gd name="connsiteY62" fmla="*/ 21387 h 817051"/>
                  <a:gd name="connsiteX63" fmla="*/ 125279 w 937515"/>
                  <a:gd name="connsiteY63" fmla="*/ 20975 h 817051"/>
                  <a:gd name="connsiteX64" fmla="*/ 122399 w 937515"/>
                  <a:gd name="connsiteY64" fmla="*/ 23855 h 817051"/>
                  <a:gd name="connsiteX65" fmla="*/ 122536 w 937515"/>
                  <a:gd name="connsiteY65" fmla="*/ 23718 h 817051"/>
                  <a:gd name="connsiteX66" fmla="*/ 121164 w 937515"/>
                  <a:gd name="connsiteY66" fmla="*/ 25638 h 817051"/>
                  <a:gd name="connsiteX67" fmla="*/ 121439 w 937515"/>
                  <a:gd name="connsiteY67" fmla="*/ 25227 h 817051"/>
                  <a:gd name="connsiteX68" fmla="*/ 119381 w 937515"/>
                  <a:gd name="connsiteY68" fmla="*/ 28930 h 817051"/>
                  <a:gd name="connsiteX69" fmla="*/ 119381 w 937515"/>
                  <a:gd name="connsiteY69" fmla="*/ 28930 h 817051"/>
                  <a:gd name="connsiteX70" fmla="*/ 118696 w 937515"/>
                  <a:gd name="connsiteY70" fmla="*/ 30576 h 817051"/>
                  <a:gd name="connsiteX71" fmla="*/ 118421 w 937515"/>
                  <a:gd name="connsiteY71" fmla="*/ 32085 h 817051"/>
                  <a:gd name="connsiteX72" fmla="*/ 118284 w 937515"/>
                  <a:gd name="connsiteY72" fmla="*/ 33731 h 817051"/>
                  <a:gd name="connsiteX73" fmla="*/ 118284 w 937515"/>
                  <a:gd name="connsiteY73" fmla="*/ 35514 h 817051"/>
                  <a:gd name="connsiteX74" fmla="*/ 118421 w 937515"/>
                  <a:gd name="connsiteY74" fmla="*/ 37297 h 817051"/>
                  <a:gd name="connsiteX75" fmla="*/ 118833 w 937515"/>
                  <a:gd name="connsiteY75" fmla="*/ 38943 h 817051"/>
                  <a:gd name="connsiteX76" fmla="*/ 118696 w 937515"/>
                  <a:gd name="connsiteY76" fmla="*/ 38532 h 817051"/>
                  <a:gd name="connsiteX77" fmla="*/ 119381 w 937515"/>
                  <a:gd name="connsiteY77" fmla="*/ 40177 h 817051"/>
                  <a:gd name="connsiteX78" fmla="*/ 119107 w 937515"/>
                  <a:gd name="connsiteY78" fmla="*/ 39766 h 817051"/>
                  <a:gd name="connsiteX79" fmla="*/ 120890 w 937515"/>
                  <a:gd name="connsiteY79" fmla="*/ 42920 h 817051"/>
                  <a:gd name="connsiteX80" fmla="*/ 120890 w 937515"/>
                  <a:gd name="connsiteY80" fmla="*/ 42783 h 817051"/>
                  <a:gd name="connsiteX81" fmla="*/ 121987 w 937515"/>
                  <a:gd name="connsiteY81" fmla="*/ 44292 h 817051"/>
                  <a:gd name="connsiteX82" fmla="*/ 124182 w 937515"/>
                  <a:gd name="connsiteY82" fmla="*/ 46624 h 817051"/>
                  <a:gd name="connsiteX83" fmla="*/ 124182 w 937515"/>
                  <a:gd name="connsiteY83" fmla="*/ 46487 h 817051"/>
                  <a:gd name="connsiteX84" fmla="*/ 127337 w 937515"/>
                  <a:gd name="connsiteY84" fmla="*/ 48955 h 817051"/>
                  <a:gd name="connsiteX85" fmla="*/ 127200 w 937515"/>
                  <a:gd name="connsiteY85" fmla="*/ 48819 h 817051"/>
                  <a:gd name="connsiteX86" fmla="*/ 131040 w 937515"/>
                  <a:gd name="connsiteY86" fmla="*/ 51013 h 817051"/>
                  <a:gd name="connsiteX87" fmla="*/ 130903 w 937515"/>
                  <a:gd name="connsiteY87" fmla="*/ 51013 h 817051"/>
                  <a:gd name="connsiteX88" fmla="*/ 140916 w 937515"/>
                  <a:gd name="connsiteY88" fmla="*/ 55265 h 817051"/>
                  <a:gd name="connsiteX89" fmla="*/ 153946 w 937515"/>
                  <a:gd name="connsiteY89" fmla="*/ 58694 h 817051"/>
                  <a:gd name="connsiteX90" fmla="*/ 158061 w 937515"/>
                  <a:gd name="connsiteY90" fmla="*/ 59517 h 817051"/>
                  <a:gd name="connsiteX91" fmla="*/ 191939 w 937515"/>
                  <a:gd name="connsiteY91" fmla="*/ 62397 h 817051"/>
                  <a:gd name="connsiteX92" fmla="*/ 210456 w 937515"/>
                  <a:gd name="connsiteY92" fmla="*/ 61712 h 817051"/>
                  <a:gd name="connsiteX93" fmla="*/ 210181 w 937515"/>
                  <a:gd name="connsiteY93" fmla="*/ 61712 h 817051"/>
                  <a:gd name="connsiteX94" fmla="*/ 242963 w 937515"/>
                  <a:gd name="connsiteY94" fmla="*/ 57322 h 817051"/>
                  <a:gd name="connsiteX95" fmla="*/ 261616 w 937515"/>
                  <a:gd name="connsiteY95" fmla="*/ 53619 h 817051"/>
                  <a:gd name="connsiteX96" fmla="*/ 261616 w 937515"/>
                  <a:gd name="connsiteY96" fmla="*/ 53619 h 817051"/>
                  <a:gd name="connsiteX97" fmla="*/ 261616 w 937515"/>
                  <a:gd name="connsiteY97" fmla="*/ 53619 h 817051"/>
                  <a:gd name="connsiteX98" fmla="*/ 262165 w 937515"/>
                  <a:gd name="connsiteY98" fmla="*/ 53482 h 817051"/>
                  <a:gd name="connsiteX99" fmla="*/ 262028 w 937515"/>
                  <a:gd name="connsiteY99" fmla="*/ 53482 h 817051"/>
                  <a:gd name="connsiteX100" fmla="*/ 277801 w 937515"/>
                  <a:gd name="connsiteY100" fmla="*/ 49504 h 817051"/>
                  <a:gd name="connsiteX101" fmla="*/ 276841 w 937515"/>
                  <a:gd name="connsiteY101" fmla="*/ 48270 h 817051"/>
                  <a:gd name="connsiteX102" fmla="*/ 276841 w 937515"/>
                  <a:gd name="connsiteY102" fmla="*/ 48270 h 817051"/>
                  <a:gd name="connsiteX103" fmla="*/ 276704 w 937515"/>
                  <a:gd name="connsiteY103" fmla="*/ 48132 h 817051"/>
                  <a:gd name="connsiteX104" fmla="*/ 276567 w 937515"/>
                  <a:gd name="connsiteY104" fmla="*/ 47996 h 817051"/>
                  <a:gd name="connsiteX105" fmla="*/ 276567 w 937515"/>
                  <a:gd name="connsiteY105" fmla="*/ 47996 h 817051"/>
                  <a:gd name="connsiteX106" fmla="*/ 270806 w 937515"/>
                  <a:gd name="connsiteY106" fmla="*/ 42235 h 817051"/>
                  <a:gd name="connsiteX107" fmla="*/ 264771 w 937515"/>
                  <a:gd name="connsiteY107" fmla="*/ 37434 h 817051"/>
                  <a:gd name="connsiteX108" fmla="*/ 259422 w 937515"/>
                  <a:gd name="connsiteY108" fmla="*/ 38532 h 817051"/>
                  <a:gd name="connsiteX109" fmla="*/ 259422 w 937515"/>
                  <a:gd name="connsiteY109" fmla="*/ 38532 h 817051"/>
                  <a:gd name="connsiteX110" fmla="*/ 259285 w 937515"/>
                  <a:gd name="connsiteY110" fmla="*/ 38532 h 817051"/>
                  <a:gd name="connsiteX111" fmla="*/ 258873 w 937515"/>
                  <a:gd name="connsiteY111" fmla="*/ 38668 h 817051"/>
                  <a:gd name="connsiteX112" fmla="*/ 259010 w 937515"/>
                  <a:gd name="connsiteY112" fmla="*/ 38668 h 817051"/>
                  <a:gd name="connsiteX113" fmla="*/ 243100 w 937515"/>
                  <a:gd name="connsiteY113" fmla="*/ 42372 h 817051"/>
                  <a:gd name="connsiteX114" fmla="*/ 231441 w 937515"/>
                  <a:gd name="connsiteY114" fmla="*/ 45115 h 817051"/>
                  <a:gd name="connsiteX115" fmla="*/ 226778 w 937515"/>
                  <a:gd name="connsiteY115" fmla="*/ 46212 h 817051"/>
                  <a:gd name="connsiteX116" fmla="*/ 209633 w 937515"/>
                  <a:gd name="connsiteY116" fmla="*/ 51287 h 817051"/>
                  <a:gd name="connsiteX117" fmla="*/ 198248 w 937515"/>
                  <a:gd name="connsiteY117" fmla="*/ 54579 h 817051"/>
                  <a:gd name="connsiteX118" fmla="*/ 193722 w 937515"/>
                  <a:gd name="connsiteY118" fmla="*/ 55951 h 817051"/>
                  <a:gd name="connsiteX119" fmla="*/ 194271 w 937515"/>
                  <a:gd name="connsiteY119" fmla="*/ 55813 h 817051"/>
                  <a:gd name="connsiteX120" fmla="*/ 193174 w 937515"/>
                  <a:gd name="connsiteY120" fmla="*/ 56088 h 817051"/>
                  <a:gd name="connsiteX121" fmla="*/ 193311 w 937515"/>
                  <a:gd name="connsiteY121" fmla="*/ 56088 h 817051"/>
                  <a:gd name="connsiteX122" fmla="*/ 191665 w 937515"/>
                  <a:gd name="connsiteY122" fmla="*/ 56636 h 817051"/>
                  <a:gd name="connsiteX123" fmla="*/ 192076 w 937515"/>
                  <a:gd name="connsiteY123" fmla="*/ 56499 h 817051"/>
                  <a:gd name="connsiteX124" fmla="*/ 190019 w 937515"/>
                  <a:gd name="connsiteY124" fmla="*/ 57185 h 817051"/>
                  <a:gd name="connsiteX125" fmla="*/ 189745 w 937515"/>
                  <a:gd name="connsiteY125" fmla="*/ 57322 h 817051"/>
                  <a:gd name="connsiteX126" fmla="*/ 189607 w 937515"/>
                  <a:gd name="connsiteY126" fmla="*/ 57322 h 817051"/>
                  <a:gd name="connsiteX127" fmla="*/ 184670 w 937515"/>
                  <a:gd name="connsiteY127" fmla="*/ 58968 h 817051"/>
                  <a:gd name="connsiteX128" fmla="*/ 185218 w 937515"/>
                  <a:gd name="connsiteY128" fmla="*/ 58831 h 817051"/>
                  <a:gd name="connsiteX129" fmla="*/ 179732 w 937515"/>
                  <a:gd name="connsiteY129" fmla="*/ 60751 h 817051"/>
                  <a:gd name="connsiteX130" fmla="*/ 180143 w 937515"/>
                  <a:gd name="connsiteY130" fmla="*/ 60614 h 817051"/>
                  <a:gd name="connsiteX131" fmla="*/ 177263 w 937515"/>
                  <a:gd name="connsiteY131" fmla="*/ 61574 h 817051"/>
                  <a:gd name="connsiteX132" fmla="*/ 177537 w 937515"/>
                  <a:gd name="connsiteY132" fmla="*/ 61437 h 817051"/>
                  <a:gd name="connsiteX133" fmla="*/ 176714 w 937515"/>
                  <a:gd name="connsiteY133" fmla="*/ 61712 h 817051"/>
                  <a:gd name="connsiteX134" fmla="*/ 176851 w 937515"/>
                  <a:gd name="connsiteY134" fmla="*/ 61712 h 817051"/>
                  <a:gd name="connsiteX135" fmla="*/ 176714 w 937515"/>
                  <a:gd name="connsiteY135" fmla="*/ 61712 h 817051"/>
                  <a:gd name="connsiteX136" fmla="*/ 176714 w 937515"/>
                  <a:gd name="connsiteY136" fmla="*/ 61712 h 817051"/>
                  <a:gd name="connsiteX137" fmla="*/ 191939 w 937515"/>
                  <a:gd name="connsiteY137" fmla="*/ 62397 h 817051"/>
                  <a:gd name="connsiteX138" fmla="*/ 146265 w 937515"/>
                  <a:gd name="connsiteY138" fmla="*/ 116301 h 817051"/>
                  <a:gd name="connsiteX139" fmla="*/ 164233 w 937515"/>
                  <a:gd name="connsiteY139" fmla="*/ 111089 h 817051"/>
                  <a:gd name="connsiteX140" fmla="*/ 170954 w 937515"/>
                  <a:gd name="connsiteY140" fmla="*/ 109306 h 817051"/>
                  <a:gd name="connsiteX141" fmla="*/ 186864 w 937515"/>
                  <a:gd name="connsiteY141" fmla="*/ 105328 h 817051"/>
                  <a:gd name="connsiteX142" fmla="*/ 200306 w 937515"/>
                  <a:gd name="connsiteY142" fmla="*/ 101899 h 817051"/>
                  <a:gd name="connsiteX143" fmla="*/ 205244 w 937515"/>
                  <a:gd name="connsiteY143" fmla="*/ 100802 h 817051"/>
                  <a:gd name="connsiteX144" fmla="*/ 232401 w 937515"/>
                  <a:gd name="connsiteY144" fmla="*/ 94904 h 817051"/>
                  <a:gd name="connsiteX145" fmla="*/ 248175 w 937515"/>
                  <a:gd name="connsiteY145" fmla="*/ 91612 h 817051"/>
                  <a:gd name="connsiteX146" fmla="*/ 276978 w 937515"/>
                  <a:gd name="connsiteY146" fmla="*/ 86263 h 817051"/>
                  <a:gd name="connsiteX147" fmla="*/ 292752 w 937515"/>
                  <a:gd name="connsiteY147" fmla="*/ 83657 h 817051"/>
                  <a:gd name="connsiteX148" fmla="*/ 292203 w 937515"/>
                  <a:gd name="connsiteY148" fmla="*/ 80502 h 817051"/>
                  <a:gd name="connsiteX149" fmla="*/ 289186 w 937515"/>
                  <a:gd name="connsiteY149" fmla="*/ 69667 h 817051"/>
                  <a:gd name="connsiteX150" fmla="*/ 285757 w 937515"/>
                  <a:gd name="connsiteY150" fmla="*/ 61712 h 817051"/>
                  <a:gd name="connsiteX151" fmla="*/ 285757 w 937515"/>
                  <a:gd name="connsiteY151" fmla="*/ 61712 h 817051"/>
                  <a:gd name="connsiteX152" fmla="*/ 285619 w 937515"/>
                  <a:gd name="connsiteY152" fmla="*/ 61574 h 817051"/>
                  <a:gd name="connsiteX153" fmla="*/ 285482 w 937515"/>
                  <a:gd name="connsiteY153" fmla="*/ 61300 h 817051"/>
                  <a:gd name="connsiteX154" fmla="*/ 285482 w 937515"/>
                  <a:gd name="connsiteY154" fmla="*/ 61437 h 817051"/>
                  <a:gd name="connsiteX155" fmla="*/ 282739 w 937515"/>
                  <a:gd name="connsiteY155" fmla="*/ 56499 h 817051"/>
                  <a:gd name="connsiteX156" fmla="*/ 275332 w 937515"/>
                  <a:gd name="connsiteY156" fmla="*/ 58283 h 817051"/>
                  <a:gd name="connsiteX157" fmla="*/ 263811 w 937515"/>
                  <a:gd name="connsiteY157" fmla="*/ 61163 h 817051"/>
                  <a:gd name="connsiteX158" fmla="*/ 261205 w 937515"/>
                  <a:gd name="connsiteY158" fmla="*/ 61712 h 817051"/>
                  <a:gd name="connsiteX159" fmla="*/ 255033 w 937515"/>
                  <a:gd name="connsiteY159" fmla="*/ 62946 h 817051"/>
                  <a:gd name="connsiteX160" fmla="*/ 240631 w 937515"/>
                  <a:gd name="connsiteY160" fmla="*/ 65826 h 817051"/>
                  <a:gd name="connsiteX161" fmla="*/ 234184 w 937515"/>
                  <a:gd name="connsiteY161" fmla="*/ 66923 h 817051"/>
                  <a:gd name="connsiteX162" fmla="*/ 218822 w 937515"/>
                  <a:gd name="connsiteY162" fmla="*/ 68844 h 817051"/>
                  <a:gd name="connsiteX163" fmla="*/ 186727 w 937515"/>
                  <a:gd name="connsiteY163" fmla="*/ 70078 h 817051"/>
                  <a:gd name="connsiteX164" fmla="*/ 159981 w 937515"/>
                  <a:gd name="connsiteY164" fmla="*/ 67747 h 817051"/>
                  <a:gd name="connsiteX165" fmla="*/ 146265 w 937515"/>
                  <a:gd name="connsiteY165" fmla="*/ 73096 h 817051"/>
                  <a:gd name="connsiteX166" fmla="*/ 114581 w 937515"/>
                  <a:gd name="connsiteY166" fmla="*/ 86400 h 817051"/>
                  <a:gd name="connsiteX167" fmla="*/ 114992 w 937515"/>
                  <a:gd name="connsiteY167" fmla="*/ 86126 h 817051"/>
                  <a:gd name="connsiteX168" fmla="*/ 111152 w 937515"/>
                  <a:gd name="connsiteY168" fmla="*/ 88321 h 817051"/>
                  <a:gd name="connsiteX169" fmla="*/ 111563 w 937515"/>
                  <a:gd name="connsiteY169" fmla="*/ 88046 h 817051"/>
                  <a:gd name="connsiteX170" fmla="*/ 105391 w 937515"/>
                  <a:gd name="connsiteY170" fmla="*/ 92709 h 817051"/>
                  <a:gd name="connsiteX171" fmla="*/ 104294 w 937515"/>
                  <a:gd name="connsiteY171" fmla="*/ 93807 h 817051"/>
                  <a:gd name="connsiteX172" fmla="*/ 103471 w 937515"/>
                  <a:gd name="connsiteY172" fmla="*/ 94904 h 817051"/>
                  <a:gd name="connsiteX173" fmla="*/ 103059 w 937515"/>
                  <a:gd name="connsiteY173" fmla="*/ 95590 h 817051"/>
                  <a:gd name="connsiteX174" fmla="*/ 102922 w 937515"/>
                  <a:gd name="connsiteY174" fmla="*/ 96276 h 817051"/>
                  <a:gd name="connsiteX175" fmla="*/ 102785 w 937515"/>
                  <a:gd name="connsiteY175" fmla="*/ 97510 h 817051"/>
                  <a:gd name="connsiteX176" fmla="*/ 102922 w 937515"/>
                  <a:gd name="connsiteY176" fmla="*/ 98745 h 817051"/>
                  <a:gd name="connsiteX177" fmla="*/ 102922 w 937515"/>
                  <a:gd name="connsiteY177" fmla="*/ 98608 h 817051"/>
                  <a:gd name="connsiteX178" fmla="*/ 103197 w 937515"/>
                  <a:gd name="connsiteY178" fmla="*/ 99979 h 817051"/>
                  <a:gd name="connsiteX179" fmla="*/ 103471 w 937515"/>
                  <a:gd name="connsiteY179" fmla="*/ 100528 h 817051"/>
                  <a:gd name="connsiteX180" fmla="*/ 104019 w 937515"/>
                  <a:gd name="connsiteY180" fmla="*/ 101351 h 817051"/>
                  <a:gd name="connsiteX181" fmla="*/ 104705 w 937515"/>
                  <a:gd name="connsiteY181" fmla="*/ 102174 h 817051"/>
                  <a:gd name="connsiteX182" fmla="*/ 107311 w 937515"/>
                  <a:gd name="connsiteY182" fmla="*/ 104231 h 817051"/>
                  <a:gd name="connsiteX183" fmla="*/ 107037 w 937515"/>
                  <a:gd name="connsiteY183" fmla="*/ 104094 h 817051"/>
                  <a:gd name="connsiteX184" fmla="*/ 107448 w 937515"/>
                  <a:gd name="connsiteY184" fmla="*/ 104368 h 817051"/>
                  <a:gd name="connsiteX185" fmla="*/ 107586 w 937515"/>
                  <a:gd name="connsiteY185" fmla="*/ 104368 h 817051"/>
                  <a:gd name="connsiteX186" fmla="*/ 107586 w 937515"/>
                  <a:gd name="connsiteY186" fmla="*/ 104368 h 817051"/>
                  <a:gd name="connsiteX187" fmla="*/ 111975 w 937515"/>
                  <a:gd name="connsiteY187" fmla="*/ 106837 h 817051"/>
                  <a:gd name="connsiteX188" fmla="*/ 117873 w 937515"/>
                  <a:gd name="connsiteY188" fmla="*/ 109443 h 817051"/>
                  <a:gd name="connsiteX189" fmla="*/ 117461 w 937515"/>
                  <a:gd name="connsiteY189" fmla="*/ 109306 h 817051"/>
                  <a:gd name="connsiteX190" fmla="*/ 137761 w 937515"/>
                  <a:gd name="connsiteY190" fmla="*/ 114655 h 817051"/>
                  <a:gd name="connsiteX191" fmla="*/ 146265 w 937515"/>
                  <a:gd name="connsiteY191" fmla="*/ 116301 h 817051"/>
                  <a:gd name="connsiteX192" fmla="*/ 227601 w 937515"/>
                  <a:gd name="connsiteY192" fmla="*/ 120553 h 817051"/>
                  <a:gd name="connsiteX193" fmla="*/ 227052 w 937515"/>
                  <a:gd name="connsiteY193" fmla="*/ 120553 h 817051"/>
                  <a:gd name="connsiteX194" fmla="*/ 239808 w 937515"/>
                  <a:gd name="connsiteY194" fmla="*/ 119456 h 817051"/>
                  <a:gd name="connsiteX195" fmla="*/ 247900 w 937515"/>
                  <a:gd name="connsiteY195" fmla="*/ 118633 h 817051"/>
                  <a:gd name="connsiteX196" fmla="*/ 256404 w 937515"/>
                  <a:gd name="connsiteY196" fmla="*/ 117261 h 817051"/>
                  <a:gd name="connsiteX197" fmla="*/ 276704 w 937515"/>
                  <a:gd name="connsiteY197" fmla="*/ 114106 h 817051"/>
                  <a:gd name="connsiteX198" fmla="*/ 301804 w 937515"/>
                  <a:gd name="connsiteY198" fmla="*/ 108483 h 817051"/>
                  <a:gd name="connsiteX199" fmla="*/ 305096 w 937515"/>
                  <a:gd name="connsiteY199" fmla="*/ 107523 h 817051"/>
                  <a:gd name="connsiteX200" fmla="*/ 314697 w 937515"/>
                  <a:gd name="connsiteY200" fmla="*/ 104780 h 817051"/>
                  <a:gd name="connsiteX201" fmla="*/ 333763 w 937515"/>
                  <a:gd name="connsiteY201" fmla="*/ 99019 h 817051"/>
                  <a:gd name="connsiteX202" fmla="*/ 333351 w 937515"/>
                  <a:gd name="connsiteY202" fmla="*/ 99293 h 817051"/>
                  <a:gd name="connsiteX203" fmla="*/ 346107 w 937515"/>
                  <a:gd name="connsiteY203" fmla="*/ 94355 h 817051"/>
                  <a:gd name="connsiteX204" fmla="*/ 346107 w 937515"/>
                  <a:gd name="connsiteY204" fmla="*/ 94355 h 817051"/>
                  <a:gd name="connsiteX205" fmla="*/ 349262 w 937515"/>
                  <a:gd name="connsiteY205" fmla="*/ 92573 h 817051"/>
                  <a:gd name="connsiteX206" fmla="*/ 350633 w 937515"/>
                  <a:gd name="connsiteY206" fmla="*/ 91338 h 817051"/>
                  <a:gd name="connsiteX207" fmla="*/ 353102 w 937515"/>
                  <a:gd name="connsiteY207" fmla="*/ 88732 h 817051"/>
                  <a:gd name="connsiteX208" fmla="*/ 352828 w 937515"/>
                  <a:gd name="connsiteY208" fmla="*/ 88321 h 817051"/>
                  <a:gd name="connsiteX209" fmla="*/ 352142 w 937515"/>
                  <a:gd name="connsiteY209" fmla="*/ 87360 h 817051"/>
                  <a:gd name="connsiteX210" fmla="*/ 351730 w 937515"/>
                  <a:gd name="connsiteY210" fmla="*/ 87086 h 817051"/>
                  <a:gd name="connsiteX211" fmla="*/ 350908 w 937515"/>
                  <a:gd name="connsiteY211" fmla="*/ 86674 h 817051"/>
                  <a:gd name="connsiteX212" fmla="*/ 349399 w 937515"/>
                  <a:gd name="connsiteY212" fmla="*/ 86263 h 817051"/>
                  <a:gd name="connsiteX213" fmla="*/ 345558 w 937515"/>
                  <a:gd name="connsiteY213" fmla="*/ 85851 h 817051"/>
                  <a:gd name="connsiteX214" fmla="*/ 345970 w 937515"/>
                  <a:gd name="connsiteY214" fmla="*/ 85851 h 817051"/>
                  <a:gd name="connsiteX215" fmla="*/ 331705 w 937515"/>
                  <a:gd name="connsiteY215" fmla="*/ 85989 h 817051"/>
                  <a:gd name="connsiteX216" fmla="*/ 331705 w 937515"/>
                  <a:gd name="connsiteY216" fmla="*/ 85989 h 817051"/>
                  <a:gd name="connsiteX217" fmla="*/ 315383 w 937515"/>
                  <a:gd name="connsiteY217" fmla="*/ 87909 h 817051"/>
                  <a:gd name="connsiteX218" fmla="*/ 304685 w 937515"/>
                  <a:gd name="connsiteY218" fmla="*/ 89555 h 817051"/>
                  <a:gd name="connsiteX219" fmla="*/ 283699 w 937515"/>
                  <a:gd name="connsiteY219" fmla="*/ 92984 h 817051"/>
                  <a:gd name="connsiteX220" fmla="*/ 278624 w 937515"/>
                  <a:gd name="connsiteY220" fmla="*/ 93944 h 817051"/>
                  <a:gd name="connsiteX221" fmla="*/ 265594 w 937515"/>
                  <a:gd name="connsiteY221" fmla="*/ 96413 h 817051"/>
                  <a:gd name="connsiteX222" fmla="*/ 246529 w 937515"/>
                  <a:gd name="connsiteY222" fmla="*/ 99979 h 817051"/>
                  <a:gd name="connsiteX223" fmla="*/ 207438 w 937515"/>
                  <a:gd name="connsiteY223" fmla="*/ 108620 h 817051"/>
                  <a:gd name="connsiteX224" fmla="*/ 194957 w 937515"/>
                  <a:gd name="connsiteY224" fmla="*/ 111775 h 817051"/>
                  <a:gd name="connsiteX225" fmla="*/ 169993 w 937515"/>
                  <a:gd name="connsiteY225" fmla="*/ 118084 h 817051"/>
                  <a:gd name="connsiteX226" fmla="*/ 166016 w 937515"/>
                  <a:gd name="connsiteY226" fmla="*/ 119182 h 817051"/>
                  <a:gd name="connsiteX227" fmla="*/ 182201 w 937515"/>
                  <a:gd name="connsiteY227" fmla="*/ 120553 h 817051"/>
                  <a:gd name="connsiteX228" fmla="*/ 181652 w 937515"/>
                  <a:gd name="connsiteY228" fmla="*/ 120553 h 817051"/>
                  <a:gd name="connsiteX229" fmla="*/ 227601 w 937515"/>
                  <a:gd name="connsiteY229" fmla="*/ 120553 h 817051"/>
                  <a:gd name="connsiteX230" fmla="*/ 311131 w 937515"/>
                  <a:gd name="connsiteY230" fmla="*/ 142636 h 817051"/>
                  <a:gd name="connsiteX231" fmla="*/ 294398 w 937515"/>
                  <a:gd name="connsiteY231" fmla="*/ 146065 h 817051"/>
                  <a:gd name="connsiteX232" fmla="*/ 266966 w 937515"/>
                  <a:gd name="connsiteY232" fmla="*/ 152237 h 817051"/>
                  <a:gd name="connsiteX233" fmla="*/ 250781 w 937515"/>
                  <a:gd name="connsiteY233" fmla="*/ 155940 h 817051"/>
                  <a:gd name="connsiteX234" fmla="*/ 204009 w 937515"/>
                  <a:gd name="connsiteY234" fmla="*/ 167325 h 817051"/>
                  <a:gd name="connsiteX235" fmla="*/ 198248 w 937515"/>
                  <a:gd name="connsiteY235" fmla="*/ 168834 h 817051"/>
                  <a:gd name="connsiteX236" fmla="*/ 183709 w 937515"/>
                  <a:gd name="connsiteY236" fmla="*/ 172811 h 817051"/>
                  <a:gd name="connsiteX237" fmla="*/ 157375 w 937515"/>
                  <a:gd name="connsiteY237" fmla="*/ 179943 h 817051"/>
                  <a:gd name="connsiteX238" fmla="*/ 154220 w 937515"/>
                  <a:gd name="connsiteY238" fmla="*/ 180904 h 817051"/>
                  <a:gd name="connsiteX239" fmla="*/ 166290 w 937515"/>
                  <a:gd name="connsiteY239" fmla="*/ 180492 h 817051"/>
                  <a:gd name="connsiteX240" fmla="*/ 195231 w 937515"/>
                  <a:gd name="connsiteY240" fmla="*/ 178983 h 817051"/>
                  <a:gd name="connsiteX241" fmla="*/ 194682 w 937515"/>
                  <a:gd name="connsiteY241" fmla="*/ 178983 h 817051"/>
                  <a:gd name="connsiteX242" fmla="*/ 231578 w 937515"/>
                  <a:gd name="connsiteY242" fmla="*/ 174457 h 817051"/>
                  <a:gd name="connsiteX243" fmla="*/ 236790 w 937515"/>
                  <a:gd name="connsiteY243" fmla="*/ 173497 h 817051"/>
                  <a:gd name="connsiteX244" fmla="*/ 249821 w 937515"/>
                  <a:gd name="connsiteY244" fmla="*/ 171165 h 817051"/>
                  <a:gd name="connsiteX245" fmla="*/ 267789 w 937515"/>
                  <a:gd name="connsiteY245" fmla="*/ 167873 h 817051"/>
                  <a:gd name="connsiteX246" fmla="*/ 267651 w 937515"/>
                  <a:gd name="connsiteY246" fmla="*/ 167873 h 817051"/>
                  <a:gd name="connsiteX247" fmla="*/ 267789 w 937515"/>
                  <a:gd name="connsiteY247" fmla="*/ 167873 h 817051"/>
                  <a:gd name="connsiteX248" fmla="*/ 268063 w 937515"/>
                  <a:gd name="connsiteY248" fmla="*/ 167873 h 817051"/>
                  <a:gd name="connsiteX249" fmla="*/ 267926 w 937515"/>
                  <a:gd name="connsiteY249" fmla="*/ 167873 h 817051"/>
                  <a:gd name="connsiteX250" fmla="*/ 294946 w 937515"/>
                  <a:gd name="connsiteY250" fmla="*/ 161701 h 817051"/>
                  <a:gd name="connsiteX251" fmla="*/ 301804 w 937515"/>
                  <a:gd name="connsiteY251" fmla="*/ 160055 h 817051"/>
                  <a:gd name="connsiteX252" fmla="*/ 317989 w 937515"/>
                  <a:gd name="connsiteY252" fmla="*/ 155666 h 817051"/>
                  <a:gd name="connsiteX253" fmla="*/ 328002 w 937515"/>
                  <a:gd name="connsiteY253" fmla="*/ 152923 h 817051"/>
                  <a:gd name="connsiteX254" fmla="*/ 342815 w 937515"/>
                  <a:gd name="connsiteY254" fmla="*/ 148260 h 817051"/>
                  <a:gd name="connsiteX255" fmla="*/ 365446 w 937515"/>
                  <a:gd name="connsiteY255" fmla="*/ 140853 h 817051"/>
                  <a:gd name="connsiteX256" fmla="*/ 364898 w 937515"/>
                  <a:gd name="connsiteY256" fmla="*/ 140990 h 817051"/>
                  <a:gd name="connsiteX257" fmla="*/ 375322 w 937515"/>
                  <a:gd name="connsiteY257" fmla="*/ 136875 h 817051"/>
                  <a:gd name="connsiteX258" fmla="*/ 375048 w 937515"/>
                  <a:gd name="connsiteY258" fmla="*/ 137012 h 817051"/>
                  <a:gd name="connsiteX259" fmla="*/ 376831 w 937515"/>
                  <a:gd name="connsiteY259" fmla="*/ 135915 h 817051"/>
                  <a:gd name="connsiteX260" fmla="*/ 376419 w 937515"/>
                  <a:gd name="connsiteY260" fmla="*/ 136189 h 817051"/>
                  <a:gd name="connsiteX261" fmla="*/ 379574 w 937515"/>
                  <a:gd name="connsiteY261" fmla="*/ 133721 h 817051"/>
                  <a:gd name="connsiteX262" fmla="*/ 379574 w 937515"/>
                  <a:gd name="connsiteY262" fmla="*/ 133721 h 817051"/>
                  <a:gd name="connsiteX263" fmla="*/ 379437 w 937515"/>
                  <a:gd name="connsiteY263" fmla="*/ 133857 h 817051"/>
                  <a:gd name="connsiteX264" fmla="*/ 379574 w 937515"/>
                  <a:gd name="connsiteY264" fmla="*/ 133721 h 817051"/>
                  <a:gd name="connsiteX265" fmla="*/ 379574 w 937515"/>
                  <a:gd name="connsiteY265" fmla="*/ 133721 h 817051"/>
                  <a:gd name="connsiteX266" fmla="*/ 379025 w 937515"/>
                  <a:gd name="connsiteY266" fmla="*/ 133446 h 817051"/>
                  <a:gd name="connsiteX267" fmla="*/ 377517 w 937515"/>
                  <a:gd name="connsiteY267" fmla="*/ 133035 h 817051"/>
                  <a:gd name="connsiteX268" fmla="*/ 375596 w 937515"/>
                  <a:gd name="connsiteY268" fmla="*/ 132760 h 817051"/>
                  <a:gd name="connsiteX269" fmla="*/ 376145 w 937515"/>
                  <a:gd name="connsiteY269" fmla="*/ 132760 h 817051"/>
                  <a:gd name="connsiteX270" fmla="*/ 371619 w 937515"/>
                  <a:gd name="connsiteY270" fmla="*/ 132760 h 817051"/>
                  <a:gd name="connsiteX271" fmla="*/ 372167 w 937515"/>
                  <a:gd name="connsiteY271" fmla="*/ 132760 h 817051"/>
                  <a:gd name="connsiteX272" fmla="*/ 365172 w 937515"/>
                  <a:gd name="connsiteY272" fmla="*/ 133446 h 817051"/>
                  <a:gd name="connsiteX273" fmla="*/ 355022 w 937515"/>
                  <a:gd name="connsiteY273" fmla="*/ 134544 h 817051"/>
                  <a:gd name="connsiteX274" fmla="*/ 334723 w 937515"/>
                  <a:gd name="connsiteY274" fmla="*/ 137835 h 817051"/>
                  <a:gd name="connsiteX275" fmla="*/ 334860 w 937515"/>
                  <a:gd name="connsiteY275" fmla="*/ 137835 h 817051"/>
                  <a:gd name="connsiteX276" fmla="*/ 334448 w 937515"/>
                  <a:gd name="connsiteY276" fmla="*/ 137973 h 817051"/>
                  <a:gd name="connsiteX277" fmla="*/ 334311 w 937515"/>
                  <a:gd name="connsiteY277" fmla="*/ 137973 h 817051"/>
                  <a:gd name="connsiteX278" fmla="*/ 334311 w 937515"/>
                  <a:gd name="connsiteY278" fmla="*/ 137973 h 817051"/>
                  <a:gd name="connsiteX279" fmla="*/ 311131 w 937515"/>
                  <a:gd name="connsiteY279" fmla="*/ 142636 h 817051"/>
                  <a:gd name="connsiteX280" fmla="*/ 113484 w 937515"/>
                  <a:gd name="connsiteY280" fmla="*/ 248386 h 817051"/>
                  <a:gd name="connsiteX281" fmla="*/ 116638 w 937515"/>
                  <a:gd name="connsiteY281" fmla="*/ 248249 h 817051"/>
                  <a:gd name="connsiteX282" fmla="*/ 148185 w 937515"/>
                  <a:gd name="connsiteY282" fmla="*/ 246740 h 817051"/>
                  <a:gd name="connsiteX283" fmla="*/ 191116 w 937515"/>
                  <a:gd name="connsiteY283" fmla="*/ 241940 h 817051"/>
                  <a:gd name="connsiteX284" fmla="*/ 197563 w 937515"/>
                  <a:gd name="connsiteY284" fmla="*/ 240843 h 817051"/>
                  <a:gd name="connsiteX285" fmla="*/ 211964 w 937515"/>
                  <a:gd name="connsiteY285" fmla="*/ 238236 h 817051"/>
                  <a:gd name="connsiteX286" fmla="*/ 233636 w 937515"/>
                  <a:gd name="connsiteY286" fmla="*/ 234396 h 817051"/>
                  <a:gd name="connsiteX287" fmla="*/ 273412 w 937515"/>
                  <a:gd name="connsiteY287" fmla="*/ 224795 h 817051"/>
                  <a:gd name="connsiteX288" fmla="*/ 276978 w 937515"/>
                  <a:gd name="connsiteY288" fmla="*/ 223834 h 817051"/>
                  <a:gd name="connsiteX289" fmla="*/ 288774 w 937515"/>
                  <a:gd name="connsiteY289" fmla="*/ 220269 h 817051"/>
                  <a:gd name="connsiteX290" fmla="*/ 308388 w 937515"/>
                  <a:gd name="connsiteY290" fmla="*/ 214370 h 817051"/>
                  <a:gd name="connsiteX291" fmla="*/ 308114 w 937515"/>
                  <a:gd name="connsiteY291" fmla="*/ 214508 h 817051"/>
                  <a:gd name="connsiteX292" fmla="*/ 321692 w 937515"/>
                  <a:gd name="connsiteY292" fmla="*/ 209707 h 817051"/>
                  <a:gd name="connsiteX293" fmla="*/ 331019 w 937515"/>
                  <a:gd name="connsiteY293" fmla="*/ 206415 h 817051"/>
                  <a:gd name="connsiteX294" fmla="*/ 335408 w 937515"/>
                  <a:gd name="connsiteY294" fmla="*/ 204907 h 817051"/>
                  <a:gd name="connsiteX295" fmla="*/ 352005 w 937515"/>
                  <a:gd name="connsiteY295" fmla="*/ 198323 h 817051"/>
                  <a:gd name="connsiteX296" fmla="*/ 358177 w 937515"/>
                  <a:gd name="connsiteY296" fmla="*/ 195854 h 817051"/>
                  <a:gd name="connsiteX297" fmla="*/ 367092 w 937515"/>
                  <a:gd name="connsiteY297" fmla="*/ 192150 h 817051"/>
                  <a:gd name="connsiteX298" fmla="*/ 377242 w 937515"/>
                  <a:gd name="connsiteY298" fmla="*/ 187213 h 817051"/>
                  <a:gd name="connsiteX299" fmla="*/ 376831 w 937515"/>
                  <a:gd name="connsiteY299" fmla="*/ 187487 h 817051"/>
                  <a:gd name="connsiteX300" fmla="*/ 380123 w 937515"/>
                  <a:gd name="connsiteY300" fmla="*/ 185430 h 817051"/>
                  <a:gd name="connsiteX301" fmla="*/ 381220 w 937515"/>
                  <a:gd name="connsiteY301" fmla="*/ 184607 h 817051"/>
                  <a:gd name="connsiteX302" fmla="*/ 382180 w 937515"/>
                  <a:gd name="connsiteY302" fmla="*/ 183509 h 817051"/>
                  <a:gd name="connsiteX303" fmla="*/ 383277 w 937515"/>
                  <a:gd name="connsiteY303" fmla="*/ 181727 h 817051"/>
                  <a:gd name="connsiteX304" fmla="*/ 381769 w 937515"/>
                  <a:gd name="connsiteY304" fmla="*/ 180629 h 817051"/>
                  <a:gd name="connsiteX305" fmla="*/ 381769 w 937515"/>
                  <a:gd name="connsiteY305" fmla="*/ 180629 h 817051"/>
                  <a:gd name="connsiteX306" fmla="*/ 380534 w 937515"/>
                  <a:gd name="connsiteY306" fmla="*/ 179806 h 817051"/>
                  <a:gd name="connsiteX307" fmla="*/ 379162 w 937515"/>
                  <a:gd name="connsiteY307" fmla="*/ 179257 h 817051"/>
                  <a:gd name="connsiteX308" fmla="*/ 377379 w 937515"/>
                  <a:gd name="connsiteY308" fmla="*/ 178709 h 817051"/>
                  <a:gd name="connsiteX309" fmla="*/ 373950 w 937515"/>
                  <a:gd name="connsiteY309" fmla="*/ 178160 h 817051"/>
                  <a:gd name="connsiteX310" fmla="*/ 374088 w 937515"/>
                  <a:gd name="connsiteY310" fmla="*/ 178160 h 817051"/>
                  <a:gd name="connsiteX311" fmla="*/ 373950 w 937515"/>
                  <a:gd name="connsiteY311" fmla="*/ 178160 h 817051"/>
                  <a:gd name="connsiteX312" fmla="*/ 373539 w 937515"/>
                  <a:gd name="connsiteY312" fmla="*/ 178160 h 817051"/>
                  <a:gd name="connsiteX313" fmla="*/ 373676 w 937515"/>
                  <a:gd name="connsiteY313" fmla="*/ 178160 h 817051"/>
                  <a:gd name="connsiteX314" fmla="*/ 355159 w 937515"/>
                  <a:gd name="connsiteY314" fmla="*/ 178572 h 817051"/>
                  <a:gd name="connsiteX315" fmla="*/ 355159 w 937515"/>
                  <a:gd name="connsiteY315" fmla="*/ 178572 h 817051"/>
                  <a:gd name="connsiteX316" fmla="*/ 293437 w 937515"/>
                  <a:gd name="connsiteY316" fmla="*/ 188859 h 817051"/>
                  <a:gd name="connsiteX317" fmla="*/ 293437 w 937515"/>
                  <a:gd name="connsiteY317" fmla="*/ 188859 h 817051"/>
                  <a:gd name="connsiteX318" fmla="*/ 293300 w 937515"/>
                  <a:gd name="connsiteY318" fmla="*/ 188859 h 817051"/>
                  <a:gd name="connsiteX319" fmla="*/ 292889 w 937515"/>
                  <a:gd name="connsiteY319" fmla="*/ 188996 h 817051"/>
                  <a:gd name="connsiteX320" fmla="*/ 293026 w 937515"/>
                  <a:gd name="connsiteY320" fmla="*/ 188996 h 817051"/>
                  <a:gd name="connsiteX321" fmla="*/ 259010 w 937515"/>
                  <a:gd name="connsiteY321" fmla="*/ 196814 h 817051"/>
                  <a:gd name="connsiteX322" fmla="*/ 251467 w 937515"/>
                  <a:gd name="connsiteY322" fmla="*/ 198597 h 817051"/>
                  <a:gd name="connsiteX323" fmla="*/ 232676 w 937515"/>
                  <a:gd name="connsiteY323" fmla="*/ 203672 h 817051"/>
                  <a:gd name="connsiteX324" fmla="*/ 214570 w 937515"/>
                  <a:gd name="connsiteY324" fmla="*/ 208610 h 817051"/>
                  <a:gd name="connsiteX325" fmla="*/ 206615 w 937515"/>
                  <a:gd name="connsiteY325" fmla="*/ 211216 h 817051"/>
                  <a:gd name="connsiteX326" fmla="*/ 172325 w 937515"/>
                  <a:gd name="connsiteY326" fmla="*/ 222600 h 817051"/>
                  <a:gd name="connsiteX327" fmla="*/ 172600 w 937515"/>
                  <a:gd name="connsiteY327" fmla="*/ 222463 h 817051"/>
                  <a:gd name="connsiteX328" fmla="*/ 122536 w 937515"/>
                  <a:gd name="connsiteY328" fmla="*/ 243997 h 817051"/>
                  <a:gd name="connsiteX329" fmla="*/ 122948 w 937515"/>
                  <a:gd name="connsiteY329" fmla="*/ 243723 h 817051"/>
                  <a:gd name="connsiteX330" fmla="*/ 113484 w 937515"/>
                  <a:gd name="connsiteY330" fmla="*/ 248386 h 817051"/>
                  <a:gd name="connsiteX331" fmla="*/ 164096 w 937515"/>
                  <a:gd name="connsiteY331" fmla="*/ 331917 h 817051"/>
                  <a:gd name="connsiteX332" fmla="*/ 180143 w 937515"/>
                  <a:gd name="connsiteY332" fmla="*/ 329174 h 817051"/>
                  <a:gd name="connsiteX333" fmla="*/ 180143 w 937515"/>
                  <a:gd name="connsiteY333" fmla="*/ 329174 h 817051"/>
                  <a:gd name="connsiteX334" fmla="*/ 180280 w 937515"/>
                  <a:gd name="connsiteY334" fmla="*/ 329174 h 817051"/>
                  <a:gd name="connsiteX335" fmla="*/ 180418 w 937515"/>
                  <a:gd name="connsiteY335" fmla="*/ 329174 h 817051"/>
                  <a:gd name="connsiteX336" fmla="*/ 180418 w 937515"/>
                  <a:gd name="connsiteY336" fmla="*/ 329174 h 817051"/>
                  <a:gd name="connsiteX337" fmla="*/ 228286 w 937515"/>
                  <a:gd name="connsiteY337" fmla="*/ 315595 h 817051"/>
                  <a:gd name="connsiteX338" fmla="*/ 227738 w 937515"/>
                  <a:gd name="connsiteY338" fmla="*/ 315732 h 817051"/>
                  <a:gd name="connsiteX339" fmla="*/ 259010 w 937515"/>
                  <a:gd name="connsiteY339" fmla="*/ 303799 h 817051"/>
                  <a:gd name="connsiteX340" fmla="*/ 284248 w 937515"/>
                  <a:gd name="connsiteY340" fmla="*/ 293375 h 817051"/>
                  <a:gd name="connsiteX341" fmla="*/ 298101 w 937515"/>
                  <a:gd name="connsiteY341" fmla="*/ 287203 h 817051"/>
                  <a:gd name="connsiteX342" fmla="*/ 317989 w 937515"/>
                  <a:gd name="connsiteY342" fmla="*/ 278150 h 817051"/>
                  <a:gd name="connsiteX343" fmla="*/ 317852 w 937515"/>
                  <a:gd name="connsiteY343" fmla="*/ 278150 h 817051"/>
                  <a:gd name="connsiteX344" fmla="*/ 334174 w 937515"/>
                  <a:gd name="connsiteY344" fmla="*/ 269783 h 817051"/>
                  <a:gd name="connsiteX345" fmla="*/ 346244 w 937515"/>
                  <a:gd name="connsiteY345" fmla="*/ 263474 h 817051"/>
                  <a:gd name="connsiteX346" fmla="*/ 356257 w 937515"/>
                  <a:gd name="connsiteY346" fmla="*/ 257713 h 817051"/>
                  <a:gd name="connsiteX347" fmla="*/ 361606 w 937515"/>
                  <a:gd name="connsiteY347" fmla="*/ 254695 h 817051"/>
                  <a:gd name="connsiteX348" fmla="*/ 380397 w 937515"/>
                  <a:gd name="connsiteY348" fmla="*/ 242900 h 817051"/>
                  <a:gd name="connsiteX349" fmla="*/ 385472 w 937515"/>
                  <a:gd name="connsiteY349" fmla="*/ 238922 h 817051"/>
                  <a:gd name="connsiteX350" fmla="*/ 385060 w 937515"/>
                  <a:gd name="connsiteY350" fmla="*/ 239334 h 817051"/>
                  <a:gd name="connsiteX351" fmla="*/ 389449 w 937515"/>
                  <a:gd name="connsiteY351" fmla="*/ 235219 h 817051"/>
                  <a:gd name="connsiteX352" fmla="*/ 390135 w 937515"/>
                  <a:gd name="connsiteY352" fmla="*/ 234396 h 817051"/>
                  <a:gd name="connsiteX353" fmla="*/ 390547 w 937515"/>
                  <a:gd name="connsiteY353" fmla="*/ 233573 h 817051"/>
                  <a:gd name="connsiteX354" fmla="*/ 390547 w 937515"/>
                  <a:gd name="connsiteY354" fmla="*/ 233024 h 817051"/>
                  <a:gd name="connsiteX355" fmla="*/ 390547 w 937515"/>
                  <a:gd name="connsiteY355" fmla="*/ 231790 h 817051"/>
                  <a:gd name="connsiteX356" fmla="*/ 390547 w 937515"/>
                  <a:gd name="connsiteY356" fmla="*/ 231927 h 817051"/>
                  <a:gd name="connsiteX357" fmla="*/ 390547 w 937515"/>
                  <a:gd name="connsiteY357" fmla="*/ 232339 h 817051"/>
                  <a:gd name="connsiteX358" fmla="*/ 390410 w 937515"/>
                  <a:gd name="connsiteY358" fmla="*/ 231515 h 817051"/>
                  <a:gd name="connsiteX359" fmla="*/ 390135 w 937515"/>
                  <a:gd name="connsiteY359" fmla="*/ 230830 h 817051"/>
                  <a:gd name="connsiteX360" fmla="*/ 389861 w 937515"/>
                  <a:gd name="connsiteY360" fmla="*/ 230556 h 817051"/>
                  <a:gd name="connsiteX361" fmla="*/ 389175 w 937515"/>
                  <a:gd name="connsiteY361" fmla="*/ 230281 h 817051"/>
                  <a:gd name="connsiteX362" fmla="*/ 387804 w 937515"/>
                  <a:gd name="connsiteY362" fmla="*/ 229869 h 817051"/>
                  <a:gd name="connsiteX363" fmla="*/ 384923 w 937515"/>
                  <a:gd name="connsiteY363" fmla="*/ 229458 h 817051"/>
                  <a:gd name="connsiteX364" fmla="*/ 385198 w 937515"/>
                  <a:gd name="connsiteY364" fmla="*/ 229458 h 817051"/>
                  <a:gd name="connsiteX365" fmla="*/ 375048 w 937515"/>
                  <a:gd name="connsiteY365" fmla="*/ 229321 h 817051"/>
                  <a:gd name="connsiteX366" fmla="*/ 375459 w 937515"/>
                  <a:gd name="connsiteY366" fmla="*/ 229321 h 817051"/>
                  <a:gd name="connsiteX367" fmla="*/ 354611 w 937515"/>
                  <a:gd name="connsiteY367" fmla="*/ 232476 h 817051"/>
                  <a:gd name="connsiteX368" fmla="*/ 330059 w 937515"/>
                  <a:gd name="connsiteY368" fmla="*/ 238785 h 817051"/>
                  <a:gd name="connsiteX369" fmla="*/ 306331 w 937515"/>
                  <a:gd name="connsiteY369" fmla="*/ 246466 h 817051"/>
                  <a:gd name="connsiteX370" fmla="*/ 306742 w 937515"/>
                  <a:gd name="connsiteY370" fmla="*/ 246329 h 817051"/>
                  <a:gd name="connsiteX371" fmla="*/ 251329 w 937515"/>
                  <a:gd name="connsiteY371" fmla="*/ 269372 h 817051"/>
                  <a:gd name="connsiteX372" fmla="*/ 251741 w 937515"/>
                  <a:gd name="connsiteY372" fmla="*/ 269097 h 817051"/>
                  <a:gd name="connsiteX373" fmla="*/ 213199 w 937515"/>
                  <a:gd name="connsiteY373" fmla="*/ 291866 h 817051"/>
                  <a:gd name="connsiteX374" fmla="*/ 176851 w 937515"/>
                  <a:gd name="connsiteY374" fmla="*/ 320121 h 817051"/>
                  <a:gd name="connsiteX375" fmla="*/ 164096 w 937515"/>
                  <a:gd name="connsiteY375" fmla="*/ 331917 h 817051"/>
                  <a:gd name="connsiteX376" fmla="*/ 208124 w 937515"/>
                  <a:gd name="connsiteY376" fmla="*/ 395833 h 817051"/>
                  <a:gd name="connsiteX377" fmla="*/ 218274 w 937515"/>
                  <a:gd name="connsiteY377" fmla="*/ 392541 h 817051"/>
                  <a:gd name="connsiteX378" fmla="*/ 217725 w 937515"/>
                  <a:gd name="connsiteY378" fmla="*/ 392816 h 817051"/>
                  <a:gd name="connsiteX379" fmla="*/ 264771 w 937515"/>
                  <a:gd name="connsiteY379" fmla="*/ 372516 h 817051"/>
                  <a:gd name="connsiteX380" fmla="*/ 264360 w 937515"/>
                  <a:gd name="connsiteY380" fmla="*/ 372790 h 817051"/>
                  <a:gd name="connsiteX381" fmla="*/ 289323 w 937515"/>
                  <a:gd name="connsiteY381" fmla="*/ 359349 h 817051"/>
                  <a:gd name="connsiteX382" fmla="*/ 310445 w 937515"/>
                  <a:gd name="connsiteY382" fmla="*/ 347004 h 817051"/>
                  <a:gd name="connsiteX383" fmla="*/ 321281 w 937515"/>
                  <a:gd name="connsiteY383" fmla="*/ 340009 h 817051"/>
                  <a:gd name="connsiteX384" fmla="*/ 337603 w 937515"/>
                  <a:gd name="connsiteY384" fmla="*/ 329311 h 817051"/>
                  <a:gd name="connsiteX385" fmla="*/ 337603 w 937515"/>
                  <a:gd name="connsiteY385" fmla="*/ 329311 h 817051"/>
                  <a:gd name="connsiteX386" fmla="*/ 355708 w 937515"/>
                  <a:gd name="connsiteY386" fmla="*/ 316281 h 817051"/>
                  <a:gd name="connsiteX387" fmla="*/ 364898 w 937515"/>
                  <a:gd name="connsiteY387" fmla="*/ 309285 h 817051"/>
                  <a:gd name="connsiteX388" fmla="*/ 378751 w 937515"/>
                  <a:gd name="connsiteY388" fmla="*/ 298175 h 817051"/>
                  <a:gd name="connsiteX389" fmla="*/ 378340 w 937515"/>
                  <a:gd name="connsiteY389" fmla="*/ 298587 h 817051"/>
                  <a:gd name="connsiteX390" fmla="*/ 384786 w 937515"/>
                  <a:gd name="connsiteY390" fmla="*/ 292414 h 817051"/>
                  <a:gd name="connsiteX391" fmla="*/ 384649 w 937515"/>
                  <a:gd name="connsiteY391" fmla="*/ 292552 h 817051"/>
                  <a:gd name="connsiteX392" fmla="*/ 385883 w 937515"/>
                  <a:gd name="connsiteY392" fmla="*/ 291043 h 817051"/>
                  <a:gd name="connsiteX393" fmla="*/ 385609 w 937515"/>
                  <a:gd name="connsiteY393" fmla="*/ 291455 h 817051"/>
                  <a:gd name="connsiteX394" fmla="*/ 387529 w 937515"/>
                  <a:gd name="connsiteY394" fmla="*/ 288163 h 817051"/>
                  <a:gd name="connsiteX395" fmla="*/ 387255 w 937515"/>
                  <a:gd name="connsiteY395" fmla="*/ 288574 h 817051"/>
                  <a:gd name="connsiteX396" fmla="*/ 387941 w 937515"/>
                  <a:gd name="connsiteY396" fmla="*/ 287065 h 817051"/>
                  <a:gd name="connsiteX397" fmla="*/ 388352 w 937515"/>
                  <a:gd name="connsiteY397" fmla="*/ 285694 h 817051"/>
                  <a:gd name="connsiteX398" fmla="*/ 388489 w 937515"/>
                  <a:gd name="connsiteY398" fmla="*/ 285145 h 817051"/>
                  <a:gd name="connsiteX399" fmla="*/ 387941 w 937515"/>
                  <a:gd name="connsiteY399" fmla="*/ 284597 h 817051"/>
                  <a:gd name="connsiteX400" fmla="*/ 385883 w 937515"/>
                  <a:gd name="connsiteY400" fmla="*/ 283362 h 817051"/>
                  <a:gd name="connsiteX401" fmla="*/ 386020 w 937515"/>
                  <a:gd name="connsiteY401" fmla="*/ 283499 h 817051"/>
                  <a:gd name="connsiteX402" fmla="*/ 384512 w 937515"/>
                  <a:gd name="connsiteY402" fmla="*/ 282950 h 817051"/>
                  <a:gd name="connsiteX403" fmla="*/ 383414 w 937515"/>
                  <a:gd name="connsiteY403" fmla="*/ 282676 h 817051"/>
                  <a:gd name="connsiteX404" fmla="*/ 383552 w 937515"/>
                  <a:gd name="connsiteY404" fmla="*/ 282676 h 817051"/>
                  <a:gd name="connsiteX405" fmla="*/ 379711 w 937515"/>
                  <a:gd name="connsiteY405" fmla="*/ 282127 h 817051"/>
                  <a:gd name="connsiteX406" fmla="*/ 380123 w 937515"/>
                  <a:gd name="connsiteY406" fmla="*/ 282127 h 817051"/>
                  <a:gd name="connsiteX407" fmla="*/ 377791 w 937515"/>
                  <a:gd name="connsiteY407" fmla="*/ 282127 h 817051"/>
                  <a:gd name="connsiteX408" fmla="*/ 378340 w 937515"/>
                  <a:gd name="connsiteY408" fmla="*/ 282127 h 817051"/>
                  <a:gd name="connsiteX409" fmla="*/ 369150 w 937515"/>
                  <a:gd name="connsiteY409" fmla="*/ 283499 h 817051"/>
                  <a:gd name="connsiteX410" fmla="*/ 369287 w 937515"/>
                  <a:gd name="connsiteY410" fmla="*/ 283499 h 817051"/>
                  <a:gd name="connsiteX411" fmla="*/ 369013 w 937515"/>
                  <a:gd name="connsiteY411" fmla="*/ 283499 h 817051"/>
                  <a:gd name="connsiteX412" fmla="*/ 368738 w 937515"/>
                  <a:gd name="connsiteY412" fmla="*/ 283499 h 817051"/>
                  <a:gd name="connsiteX413" fmla="*/ 368738 w 937515"/>
                  <a:gd name="connsiteY413" fmla="*/ 283499 h 817051"/>
                  <a:gd name="connsiteX414" fmla="*/ 361880 w 937515"/>
                  <a:gd name="connsiteY414" fmla="*/ 285145 h 817051"/>
                  <a:gd name="connsiteX415" fmla="*/ 354611 w 937515"/>
                  <a:gd name="connsiteY415" fmla="*/ 287477 h 817051"/>
                  <a:gd name="connsiteX416" fmla="*/ 355022 w 937515"/>
                  <a:gd name="connsiteY416" fmla="*/ 287340 h 817051"/>
                  <a:gd name="connsiteX417" fmla="*/ 336506 w 937515"/>
                  <a:gd name="connsiteY417" fmla="*/ 295158 h 817051"/>
                  <a:gd name="connsiteX418" fmla="*/ 336917 w 937515"/>
                  <a:gd name="connsiteY418" fmla="*/ 294884 h 817051"/>
                  <a:gd name="connsiteX419" fmla="*/ 302764 w 937515"/>
                  <a:gd name="connsiteY419" fmla="*/ 315320 h 817051"/>
                  <a:gd name="connsiteX420" fmla="*/ 303176 w 937515"/>
                  <a:gd name="connsiteY420" fmla="*/ 315046 h 817051"/>
                  <a:gd name="connsiteX421" fmla="*/ 271629 w 937515"/>
                  <a:gd name="connsiteY421" fmla="*/ 338089 h 817051"/>
                  <a:gd name="connsiteX422" fmla="*/ 241728 w 937515"/>
                  <a:gd name="connsiteY422" fmla="*/ 362503 h 817051"/>
                  <a:gd name="connsiteX423" fmla="*/ 241728 w 937515"/>
                  <a:gd name="connsiteY423" fmla="*/ 362503 h 817051"/>
                  <a:gd name="connsiteX424" fmla="*/ 241591 w 937515"/>
                  <a:gd name="connsiteY424" fmla="*/ 362641 h 817051"/>
                  <a:gd name="connsiteX425" fmla="*/ 241317 w 937515"/>
                  <a:gd name="connsiteY425" fmla="*/ 362915 h 817051"/>
                  <a:gd name="connsiteX426" fmla="*/ 241317 w 937515"/>
                  <a:gd name="connsiteY426" fmla="*/ 362915 h 817051"/>
                  <a:gd name="connsiteX427" fmla="*/ 208124 w 937515"/>
                  <a:gd name="connsiteY427" fmla="*/ 395833 h 817051"/>
                  <a:gd name="connsiteX428" fmla="*/ 407143 w 937515"/>
                  <a:gd name="connsiteY428" fmla="*/ 434650 h 817051"/>
                  <a:gd name="connsiteX429" fmla="*/ 425248 w 937515"/>
                  <a:gd name="connsiteY429" fmla="*/ 422442 h 817051"/>
                  <a:gd name="connsiteX430" fmla="*/ 424837 w 937515"/>
                  <a:gd name="connsiteY430" fmla="*/ 422716 h 817051"/>
                  <a:gd name="connsiteX431" fmla="*/ 451583 w 937515"/>
                  <a:gd name="connsiteY431" fmla="*/ 404200 h 817051"/>
                  <a:gd name="connsiteX432" fmla="*/ 465162 w 937515"/>
                  <a:gd name="connsiteY432" fmla="*/ 394462 h 817051"/>
                  <a:gd name="connsiteX433" fmla="*/ 484090 w 937515"/>
                  <a:gd name="connsiteY433" fmla="*/ 380197 h 817051"/>
                  <a:gd name="connsiteX434" fmla="*/ 483953 w 937515"/>
                  <a:gd name="connsiteY434" fmla="*/ 380334 h 817051"/>
                  <a:gd name="connsiteX435" fmla="*/ 484227 w 937515"/>
                  <a:gd name="connsiteY435" fmla="*/ 380060 h 817051"/>
                  <a:gd name="connsiteX436" fmla="*/ 484364 w 937515"/>
                  <a:gd name="connsiteY436" fmla="*/ 379923 h 817051"/>
                  <a:gd name="connsiteX437" fmla="*/ 484227 w 937515"/>
                  <a:gd name="connsiteY437" fmla="*/ 380060 h 817051"/>
                  <a:gd name="connsiteX438" fmla="*/ 489713 w 937515"/>
                  <a:gd name="connsiteY438" fmla="*/ 374436 h 817051"/>
                  <a:gd name="connsiteX439" fmla="*/ 489302 w 937515"/>
                  <a:gd name="connsiteY439" fmla="*/ 374848 h 817051"/>
                  <a:gd name="connsiteX440" fmla="*/ 490399 w 937515"/>
                  <a:gd name="connsiteY440" fmla="*/ 373613 h 817051"/>
                  <a:gd name="connsiteX441" fmla="*/ 491085 w 937515"/>
                  <a:gd name="connsiteY441" fmla="*/ 372379 h 817051"/>
                  <a:gd name="connsiteX442" fmla="*/ 491222 w 937515"/>
                  <a:gd name="connsiteY442" fmla="*/ 372104 h 817051"/>
                  <a:gd name="connsiteX443" fmla="*/ 491222 w 937515"/>
                  <a:gd name="connsiteY443" fmla="*/ 371693 h 817051"/>
                  <a:gd name="connsiteX444" fmla="*/ 491085 w 937515"/>
                  <a:gd name="connsiteY444" fmla="*/ 371145 h 817051"/>
                  <a:gd name="connsiteX445" fmla="*/ 490948 w 937515"/>
                  <a:gd name="connsiteY445" fmla="*/ 370870 h 817051"/>
                  <a:gd name="connsiteX446" fmla="*/ 489988 w 937515"/>
                  <a:gd name="connsiteY446" fmla="*/ 370733 h 817051"/>
                  <a:gd name="connsiteX447" fmla="*/ 490262 w 937515"/>
                  <a:gd name="connsiteY447" fmla="*/ 370733 h 817051"/>
                  <a:gd name="connsiteX448" fmla="*/ 488753 w 937515"/>
                  <a:gd name="connsiteY448" fmla="*/ 370870 h 817051"/>
                  <a:gd name="connsiteX449" fmla="*/ 488890 w 937515"/>
                  <a:gd name="connsiteY449" fmla="*/ 370870 h 817051"/>
                  <a:gd name="connsiteX450" fmla="*/ 488753 w 937515"/>
                  <a:gd name="connsiteY450" fmla="*/ 370870 h 817051"/>
                  <a:gd name="connsiteX451" fmla="*/ 488479 w 937515"/>
                  <a:gd name="connsiteY451" fmla="*/ 370870 h 817051"/>
                  <a:gd name="connsiteX452" fmla="*/ 488753 w 937515"/>
                  <a:gd name="connsiteY452" fmla="*/ 370870 h 817051"/>
                  <a:gd name="connsiteX453" fmla="*/ 487382 w 937515"/>
                  <a:gd name="connsiteY453" fmla="*/ 371145 h 817051"/>
                  <a:gd name="connsiteX454" fmla="*/ 487519 w 937515"/>
                  <a:gd name="connsiteY454" fmla="*/ 371145 h 817051"/>
                  <a:gd name="connsiteX455" fmla="*/ 487107 w 937515"/>
                  <a:gd name="connsiteY455" fmla="*/ 371281 h 817051"/>
                  <a:gd name="connsiteX456" fmla="*/ 486970 w 937515"/>
                  <a:gd name="connsiteY456" fmla="*/ 371281 h 817051"/>
                  <a:gd name="connsiteX457" fmla="*/ 487107 w 937515"/>
                  <a:gd name="connsiteY457" fmla="*/ 371281 h 817051"/>
                  <a:gd name="connsiteX458" fmla="*/ 478878 w 937515"/>
                  <a:gd name="connsiteY458" fmla="*/ 373476 h 817051"/>
                  <a:gd name="connsiteX459" fmla="*/ 479426 w 937515"/>
                  <a:gd name="connsiteY459" fmla="*/ 373339 h 817051"/>
                  <a:gd name="connsiteX460" fmla="*/ 472431 w 937515"/>
                  <a:gd name="connsiteY460" fmla="*/ 376357 h 817051"/>
                  <a:gd name="connsiteX461" fmla="*/ 472843 w 937515"/>
                  <a:gd name="connsiteY461" fmla="*/ 376082 h 817051"/>
                  <a:gd name="connsiteX462" fmla="*/ 460224 w 937515"/>
                  <a:gd name="connsiteY462" fmla="*/ 383489 h 817051"/>
                  <a:gd name="connsiteX463" fmla="*/ 460636 w 937515"/>
                  <a:gd name="connsiteY463" fmla="*/ 383215 h 817051"/>
                  <a:gd name="connsiteX464" fmla="*/ 441982 w 937515"/>
                  <a:gd name="connsiteY464" fmla="*/ 397891 h 817051"/>
                  <a:gd name="connsiteX465" fmla="*/ 442119 w 937515"/>
                  <a:gd name="connsiteY465" fmla="*/ 397754 h 817051"/>
                  <a:gd name="connsiteX466" fmla="*/ 417430 w 937515"/>
                  <a:gd name="connsiteY466" fmla="*/ 422442 h 817051"/>
                  <a:gd name="connsiteX467" fmla="*/ 417842 w 937515"/>
                  <a:gd name="connsiteY467" fmla="*/ 422031 h 817051"/>
                  <a:gd name="connsiteX468" fmla="*/ 407143 w 937515"/>
                  <a:gd name="connsiteY468" fmla="*/ 434650 h 817051"/>
                  <a:gd name="connsiteX469" fmla="*/ 308251 w 937515"/>
                  <a:gd name="connsiteY469" fmla="*/ 401183 h 817051"/>
                  <a:gd name="connsiteX470" fmla="*/ 295495 w 937515"/>
                  <a:gd name="connsiteY470" fmla="*/ 413938 h 817051"/>
                  <a:gd name="connsiteX471" fmla="*/ 274509 w 937515"/>
                  <a:gd name="connsiteY471" fmla="*/ 435747 h 817051"/>
                  <a:gd name="connsiteX472" fmla="*/ 262439 w 937515"/>
                  <a:gd name="connsiteY472" fmla="*/ 448777 h 817051"/>
                  <a:gd name="connsiteX473" fmla="*/ 257364 w 937515"/>
                  <a:gd name="connsiteY473" fmla="*/ 454263 h 817051"/>
                  <a:gd name="connsiteX474" fmla="*/ 267240 w 937515"/>
                  <a:gd name="connsiteY474" fmla="*/ 447954 h 817051"/>
                  <a:gd name="connsiteX475" fmla="*/ 283425 w 937515"/>
                  <a:gd name="connsiteY475" fmla="*/ 437255 h 817051"/>
                  <a:gd name="connsiteX476" fmla="*/ 304273 w 937515"/>
                  <a:gd name="connsiteY476" fmla="*/ 423539 h 817051"/>
                  <a:gd name="connsiteX477" fmla="*/ 337466 w 937515"/>
                  <a:gd name="connsiteY477" fmla="*/ 400222 h 817051"/>
                  <a:gd name="connsiteX478" fmla="*/ 341855 w 937515"/>
                  <a:gd name="connsiteY478" fmla="*/ 396931 h 817051"/>
                  <a:gd name="connsiteX479" fmla="*/ 352553 w 937515"/>
                  <a:gd name="connsiteY479" fmla="*/ 388975 h 817051"/>
                  <a:gd name="connsiteX480" fmla="*/ 363252 w 937515"/>
                  <a:gd name="connsiteY480" fmla="*/ 381020 h 817051"/>
                  <a:gd name="connsiteX481" fmla="*/ 367778 w 937515"/>
                  <a:gd name="connsiteY481" fmla="*/ 377728 h 817051"/>
                  <a:gd name="connsiteX482" fmla="*/ 398091 w 937515"/>
                  <a:gd name="connsiteY482" fmla="*/ 353725 h 817051"/>
                  <a:gd name="connsiteX483" fmla="*/ 434164 w 937515"/>
                  <a:gd name="connsiteY483" fmla="*/ 323687 h 817051"/>
                  <a:gd name="connsiteX484" fmla="*/ 434026 w 937515"/>
                  <a:gd name="connsiteY484" fmla="*/ 323824 h 817051"/>
                  <a:gd name="connsiteX485" fmla="*/ 442805 w 937515"/>
                  <a:gd name="connsiteY485" fmla="*/ 315183 h 817051"/>
                  <a:gd name="connsiteX486" fmla="*/ 442530 w 937515"/>
                  <a:gd name="connsiteY486" fmla="*/ 315595 h 817051"/>
                  <a:gd name="connsiteX487" fmla="*/ 444862 w 937515"/>
                  <a:gd name="connsiteY487" fmla="*/ 312440 h 817051"/>
                  <a:gd name="connsiteX488" fmla="*/ 444588 w 937515"/>
                  <a:gd name="connsiteY488" fmla="*/ 312852 h 817051"/>
                  <a:gd name="connsiteX489" fmla="*/ 445136 w 937515"/>
                  <a:gd name="connsiteY489" fmla="*/ 311754 h 817051"/>
                  <a:gd name="connsiteX490" fmla="*/ 445548 w 937515"/>
                  <a:gd name="connsiteY490" fmla="*/ 310520 h 817051"/>
                  <a:gd name="connsiteX491" fmla="*/ 445685 w 937515"/>
                  <a:gd name="connsiteY491" fmla="*/ 309011 h 817051"/>
                  <a:gd name="connsiteX492" fmla="*/ 445685 w 937515"/>
                  <a:gd name="connsiteY492" fmla="*/ 309559 h 817051"/>
                  <a:gd name="connsiteX493" fmla="*/ 445685 w 937515"/>
                  <a:gd name="connsiteY493" fmla="*/ 308737 h 817051"/>
                  <a:gd name="connsiteX494" fmla="*/ 444588 w 937515"/>
                  <a:gd name="connsiteY494" fmla="*/ 308325 h 817051"/>
                  <a:gd name="connsiteX495" fmla="*/ 443079 w 937515"/>
                  <a:gd name="connsiteY495" fmla="*/ 307914 h 817051"/>
                  <a:gd name="connsiteX496" fmla="*/ 441845 w 937515"/>
                  <a:gd name="connsiteY496" fmla="*/ 307777 h 817051"/>
                  <a:gd name="connsiteX497" fmla="*/ 440199 w 937515"/>
                  <a:gd name="connsiteY497" fmla="*/ 307914 h 817051"/>
                  <a:gd name="connsiteX498" fmla="*/ 440747 w 937515"/>
                  <a:gd name="connsiteY498" fmla="*/ 307777 h 817051"/>
                  <a:gd name="connsiteX499" fmla="*/ 436495 w 937515"/>
                  <a:gd name="connsiteY499" fmla="*/ 308874 h 817051"/>
                  <a:gd name="connsiteX500" fmla="*/ 436633 w 937515"/>
                  <a:gd name="connsiteY500" fmla="*/ 308737 h 817051"/>
                  <a:gd name="connsiteX501" fmla="*/ 428403 w 937515"/>
                  <a:gd name="connsiteY501" fmla="*/ 312303 h 817051"/>
                  <a:gd name="connsiteX502" fmla="*/ 419899 w 937515"/>
                  <a:gd name="connsiteY502" fmla="*/ 316417 h 817051"/>
                  <a:gd name="connsiteX503" fmla="*/ 420310 w 937515"/>
                  <a:gd name="connsiteY503" fmla="*/ 316143 h 817051"/>
                  <a:gd name="connsiteX504" fmla="*/ 401108 w 937515"/>
                  <a:gd name="connsiteY504" fmla="*/ 327253 h 817051"/>
                  <a:gd name="connsiteX505" fmla="*/ 382043 w 937515"/>
                  <a:gd name="connsiteY505" fmla="*/ 339461 h 817051"/>
                  <a:gd name="connsiteX506" fmla="*/ 382043 w 937515"/>
                  <a:gd name="connsiteY506" fmla="*/ 339461 h 817051"/>
                  <a:gd name="connsiteX507" fmla="*/ 332665 w 937515"/>
                  <a:gd name="connsiteY507" fmla="*/ 377865 h 817051"/>
                  <a:gd name="connsiteX508" fmla="*/ 332665 w 937515"/>
                  <a:gd name="connsiteY508" fmla="*/ 377865 h 817051"/>
                  <a:gd name="connsiteX509" fmla="*/ 332528 w 937515"/>
                  <a:gd name="connsiteY509" fmla="*/ 378003 h 817051"/>
                  <a:gd name="connsiteX510" fmla="*/ 332254 w 937515"/>
                  <a:gd name="connsiteY510" fmla="*/ 378277 h 817051"/>
                  <a:gd name="connsiteX511" fmla="*/ 332254 w 937515"/>
                  <a:gd name="connsiteY511" fmla="*/ 378277 h 817051"/>
                  <a:gd name="connsiteX512" fmla="*/ 308251 w 937515"/>
                  <a:gd name="connsiteY512" fmla="*/ 401183 h 817051"/>
                  <a:gd name="connsiteX513" fmla="*/ 458029 w 937515"/>
                  <a:gd name="connsiteY513" fmla="*/ 511596 h 817051"/>
                  <a:gd name="connsiteX514" fmla="*/ 454326 w 937515"/>
                  <a:gd name="connsiteY514" fmla="*/ 517357 h 817051"/>
                  <a:gd name="connsiteX515" fmla="*/ 467082 w 937515"/>
                  <a:gd name="connsiteY515" fmla="*/ 502818 h 817051"/>
                  <a:gd name="connsiteX516" fmla="*/ 468591 w 937515"/>
                  <a:gd name="connsiteY516" fmla="*/ 500898 h 817051"/>
                  <a:gd name="connsiteX517" fmla="*/ 474489 w 937515"/>
                  <a:gd name="connsiteY517" fmla="*/ 493080 h 817051"/>
                  <a:gd name="connsiteX518" fmla="*/ 484776 w 937515"/>
                  <a:gd name="connsiteY518" fmla="*/ 479501 h 817051"/>
                  <a:gd name="connsiteX519" fmla="*/ 484501 w 937515"/>
                  <a:gd name="connsiteY519" fmla="*/ 479912 h 817051"/>
                  <a:gd name="connsiteX520" fmla="*/ 497257 w 937515"/>
                  <a:gd name="connsiteY520" fmla="*/ 460847 h 817051"/>
                  <a:gd name="connsiteX521" fmla="*/ 503841 w 937515"/>
                  <a:gd name="connsiteY521" fmla="*/ 450560 h 817051"/>
                  <a:gd name="connsiteX522" fmla="*/ 512893 w 937515"/>
                  <a:gd name="connsiteY522" fmla="*/ 435610 h 817051"/>
                  <a:gd name="connsiteX523" fmla="*/ 512893 w 937515"/>
                  <a:gd name="connsiteY523" fmla="*/ 435747 h 817051"/>
                  <a:gd name="connsiteX524" fmla="*/ 514402 w 937515"/>
                  <a:gd name="connsiteY524" fmla="*/ 432729 h 817051"/>
                  <a:gd name="connsiteX525" fmla="*/ 509327 w 937515"/>
                  <a:gd name="connsiteY525" fmla="*/ 438079 h 817051"/>
                  <a:gd name="connsiteX526" fmla="*/ 509739 w 937515"/>
                  <a:gd name="connsiteY526" fmla="*/ 437667 h 817051"/>
                  <a:gd name="connsiteX527" fmla="*/ 488479 w 937515"/>
                  <a:gd name="connsiteY527" fmla="*/ 465785 h 817051"/>
                  <a:gd name="connsiteX528" fmla="*/ 474352 w 937515"/>
                  <a:gd name="connsiteY528" fmla="*/ 485947 h 817051"/>
                  <a:gd name="connsiteX529" fmla="*/ 474626 w 937515"/>
                  <a:gd name="connsiteY529" fmla="*/ 485536 h 817051"/>
                  <a:gd name="connsiteX530" fmla="*/ 458029 w 937515"/>
                  <a:gd name="connsiteY530" fmla="*/ 511596 h 817051"/>
                  <a:gd name="connsiteX531" fmla="*/ 507270 w 937515"/>
                  <a:gd name="connsiteY531" fmla="*/ 580039 h 817051"/>
                  <a:gd name="connsiteX532" fmla="*/ 503155 w 937515"/>
                  <a:gd name="connsiteY532" fmla="*/ 588406 h 817051"/>
                  <a:gd name="connsiteX533" fmla="*/ 506173 w 937515"/>
                  <a:gd name="connsiteY533" fmla="*/ 585114 h 817051"/>
                  <a:gd name="connsiteX534" fmla="*/ 520849 w 937515"/>
                  <a:gd name="connsiteY534" fmla="*/ 567969 h 817051"/>
                  <a:gd name="connsiteX535" fmla="*/ 525787 w 937515"/>
                  <a:gd name="connsiteY535" fmla="*/ 562208 h 817051"/>
                  <a:gd name="connsiteX536" fmla="*/ 531959 w 937515"/>
                  <a:gd name="connsiteY536" fmla="*/ 554253 h 817051"/>
                  <a:gd name="connsiteX537" fmla="*/ 540325 w 937515"/>
                  <a:gd name="connsiteY537" fmla="*/ 543417 h 817051"/>
                  <a:gd name="connsiteX538" fmla="*/ 543754 w 937515"/>
                  <a:gd name="connsiteY538" fmla="*/ 538754 h 817051"/>
                  <a:gd name="connsiteX539" fmla="*/ 556648 w 937515"/>
                  <a:gd name="connsiteY539" fmla="*/ 519963 h 817051"/>
                  <a:gd name="connsiteX540" fmla="*/ 570775 w 937515"/>
                  <a:gd name="connsiteY540" fmla="*/ 496097 h 817051"/>
                  <a:gd name="connsiteX541" fmla="*/ 573244 w 937515"/>
                  <a:gd name="connsiteY541" fmla="*/ 490199 h 817051"/>
                  <a:gd name="connsiteX542" fmla="*/ 573107 w 937515"/>
                  <a:gd name="connsiteY542" fmla="*/ 490748 h 817051"/>
                  <a:gd name="connsiteX543" fmla="*/ 574890 w 937515"/>
                  <a:gd name="connsiteY543" fmla="*/ 484850 h 817051"/>
                  <a:gd name="connsiteX544" fmla="*/ 575164 w 937515"/>
                  <a:gd name="connsiteY544" fmla="*/ 483479 h 817051"/>
                  <a:gd name="connsiteX545" fmla="*/ 575164 w 937515"/>
                  <a:gd name="connsiteY545" fmla="*/ 482244 h 817051"/>
                  <a:gd name="connsiteX546" fmla="*/ 575027 w 937515"/>
                  <a:gd name="connsiteY546" fmla="*/ 481284 h 817051"/>
                  <a:gd name="connsiteX547" fmla="*/ 574753 w 937515"/>
                  <a:gd name="connsiteY547" fmla="*/ 480735 h 817051"/>
                  <a:gd name="connsiteX548" fmla="*/ 574067 w 937515"/>
                  <a:gd name="connsiteY548" fmla="*/ 479638 h 817051"/>
                  <a:gd name="connsiteX549" fmla="*/ 573655 w 937515"/>
                  <a:gd name="connsiteY549" fmla="*/ 479227 h 817051"/>
                  <a:gd name="connsiteX550" fmla="*/ 573244 w 937515"/>
                  <a:gd name="connsiteY550" fmla="*/ 479364 h 817051"/>
                  <a:gd name="connsiteX551" fmla="*/ 572147 w 937515"/>
                  <a:gd name="connsiteY551" fmla="*/ 479775 h 817051"/>
                  <a:gd name="connsiteX552" fmla="*/ 569952 w 937515"/>
                  <a:gd name="connsiteY552" fmla="*/ 481147 h 817051"/>
                  <a:gd name="connsiteX553" fmla="*/ 570089 w 937515"/>
                  <a:gd name="connsiteY553" fmla="*/ 481147 h 817051"/>
                  <a:gd name="connsiteX554" fmla="*/ 565974 w 937515"/>
                  <a:gd name="connsiteY554" fmla="*/ 484302 h 817051"/>
                  <a:gd name="connsiteX555" fmla="*/ 566112 w 937515"/>
                  <a:gd name="connsiteY555" fmla="*/ 484164 h 817051"/>
                  <a:gd name="connsiteX556" fmla="*/ 565837 w 937515"/>
                  <a:gd name="connsiteY556" fmla="*/ 484438 h 817051"/>
                  <a:gd name="connsiteX557" fmla="*/ 565700 w 937515"/>
                  <a:gd name="connsiteY557" fmla="*/ 484576 h 817051"/>
                  <a:gd name="connsiteX558" fmla="*/ 565837 w 937515"/>
                  <a:gd name="connsiteY558" fmla="*/ 484438 h 817051"/>
                  <a:gd name="connsiteX559" fmla="*/ 561997 w 937515"/>
                  <a:gd name="connsiteY559" fmla="*/ 488279 h 817051"/>
                  <a:gd name="connsiteX560" fmla="*/ 562134 w 937515"/>
                  <a:gd name="connsiteY560" fmla="*/ 488142 h 817051"/>
                  <a:gd name="connsiteX561" fmla="*/ 561997 w 937515"/>
                  <a:gd name="connsiteY561" fmla="*/ 488416 h 817051"/>
                  <a:gd name="connsiteX562" fmla="*/ 561860 w 937515"/>
                  <a:gd name="connsiteY562" fmla="*/ 488553 h 817051"/>
                  <a:gd name="connsiteX563" fmla="*/ 561997 w 937515"/>
                  <a:gd name="connsiteY563" fmla="*/ 488416 h 817051"/>
                  <a:gd name="connsiteX564" fmla="*/ 555687 w 937515"/>
                  <a:gd name="connsiteY564" fmla="*/ 496509 h 817051"/>
                  <a:gd name="connsiteX565" fmla="*/ 548829 w 937515"/>
                  <a:gd name="connsiteY565" fmla="*/ 505973 h 817051"/>
                  <a:gd name="connsiteX566" fmla="*/ 540874 w 937515"/>
                  <a:gd name="connsiteY566" fmla="*/ 518592 h 817051"/>
                  <a:gd name="connsiteX567" fmla="*/ 535388 w 937515"/>
                  <a:gd name="connsiteY567" fmla="*/ 527918 h 817051"/>
                  <a:gd name="connsiteX568" fmla="*/ 529764 w 937515"/>
                  <a:gd name="connsiteY568" fmla="*/ 537931 h 817051"/>
                  <a:gd name="connsiteX569" fmla="*/ 517145 w 937515"/>
                  <a:gd name="connsiteY569" fmla="*/ 560837 h 817051"/>
                  <a:gd name="connsiteX570" fmla="*/ 517283 w 937515"/>
                  <a:gd name="connsiteY570" fmla="*/ 560562 h 817051"/>
                  <a:gd name="connsiteX571" fmla="*/ 517008 w 937515"/>
                  <a:gd name="connsiteY571" fmla="*/ 560974 h 817051"/>
                  <a:gd name="connsiteX572" fmla="*/ 517008 w 937515"/>
                  <a:gd name="connsiteY572" fmla="*/ 561111 h 817051"/>
                  <a:gd name="connsiteX573" fmla="*/ 517008 w 937515"/>
                  <a:gd name="connsiteY573" fmla="*/ 561111 h 817051"/>
                  <a:gd name="connsiteX574" fmla="*/ 507270 w 937515"/>
                  <a:gd name="connsiteY574" fmla="*/ 580039 h 817051"/>
                  <a:gd name="connsiteX575" fmla="*/ 668570 w 937515"/>
                  <a:gd name="connsiteY575" fmla="*/ 653008 h 817051"/>
                  <a:gd name="connsiteX576" fmla="*/ 669256 w 937515"/>
                  <a:gd name="connsiteY576" fmla="*/ 650951 h 817051"/>
                  <a:gd name="connsiteX577" fmla="*/ 669256 w 937515"/>
                  <a:gd name="connsiteY577" fmla="*/ 651088 h 817051"/>
                  <a:gd name="connsiteX578" fmla="*/ 678171 w 937515"/>
                  <a:gd name="connsiteY578" fmla="*/ 622421 h 817051"/>
                  <a:gd name="connsiteX579" fmla="*/ 685578 w 937515"/>
                  <a:gd name="connsiteY579" fmla="*/ 593344 h 817051"/>
                  <a:gd name="connsiteX580" fmla="*/ 685441 w 937515"/>
                  <a:gd name="connsiteY580" fmla="*/ 594030 h 817051"/>
                  <a:gd name="connsiteX581" fmla="*/ 692024 w 937515"/>
                  <a:gd name="connsiteY581" fmla="*/ 561248 h 817051"/>
                  <a:gd name="connsiteX582" fmla="*/ 692710 w 937515"/>
                  <a:gd name="connsiteY582" fmla="*/ 556447 h 817051"/>
                  <a:gd name="connsiteX583" fmla="*/ 694631 w 937515"/>
                  <a:gd name="connsiteY583" fmla="*/ 545338 h 817051"/>
                  <a:gd name="connsiteX584" fmla="*/ 698197 w 937515"/>
                  <a:gd name="connsiteY584" fmla="*/ 520100 h 817051"/>
                  <a:gd name="connsiteX585" fmla="*/ 698197 w 937515"/>
                  <a:gd name="connsiteY585" fmla="*/ 520237 h 817051"/>
                  <a:gd name="connsiteX586" fmla="*/ 698197 w 937515"/>
                  <a:gd name="connsiteY586" fmla="*/ 519963 h 817051"/>
                  <a:gd name="connsiteX587" fmla="*/ 698197 w 937515"/>
                  <a:gd name="connsiteY587" fmla="*/ 519551 h 817051"/>
                  <a:gd name="connsiteX588" fmla="*/ 698197 w 937515"/>
                  <a:gd name="connsiteY588" fmla="*/ 519689 h 817051"/>
                  <a:gd name="connsiteX589" fmla="*/ 698608 w 937515"/>
                  <a:gd name="connsiteY589" fmla="*/ 508441 h 817051"/>
                  <a:gd name="connsiteX590" fmla="*/ 698608 w 937515"/>
                  <a:gd name="connsiteY590" fmla="*/ 509127 h 817051"/>
                  <a:gd name="connsiteX591" fmla="*/ 698471 w 937515"/>
                  <a:gd name="connsiteY591" fmla="*/ 507070 h 817051"/>
                  <a:gd name="connsiteX592" fmla="*/ 698197 w 937515"/>
                  <a:gd name="connsiteY592" fmla="*/ 505561 h 817051"/>
                  <a:gd name="connsiteX593" fmla="*/ 697785 w 937515"/>
                  <a:gd name="connsiteY593" fmla="*/ 504738 h 817051"/>
                  <a:gd name="connsiteX594" fmla="*/ 696688 w 937515"/>
                  <a:gd name="connsiteY594" fmla="*/ 505698 h 817051"/>
                  <a:gd name="connsiteX595" fmla="*/ 696002 w 937515"/>
                  <a:gd name="connsiteY595" fmla="*/ 506521 h 817051"/>
                  <a:gd name="connsiteX596" fmla="*/ 694082 w 937515"/>
                  <a:gd name="connsiteY596" fmla="*/ 509539 h 817051"/>
                  <a:gd name="connsiteX597" fmla="*/ 690790 w 937515"/>
                  <a:gd name="connsiteY597" fmla="*/ 517494 h 817051"/>
                  <a:gd name="connsiteX598" fmla="*/ 690790 w 937515"/>
                  <a:gd name="connsiteY598" fmla="*/ 517357 h 817051"/>
                  <a:gd name="connsiteX599" fmla="*/ 685304 w 937515"/>
                  <a:gd name="connsiteY599" fmla="*/ 534914 h 817051"/>
                  <a:gd name="connsiteX600" fmla="*/ 680229 w 937515"/>
                  <a:gd name="connsiteY600" fmla="*/ 556585 h 817051"/>
                  <a:gd name="connsiteX601" fmla="*/ 680366 w 937515"/>
                  <a:gd name="connsiteY601" fmla="*/ 556173 h 817051"/>
                  <a:gd name="connsiteX602" fmla="*/ 675154 w 937515"/>
                  <a:gd name="connsiteY602" fmla="*/ 587172 h 817051"/>
                  <a:gd name="connsiteX603" fmla="*/ 671999 w 937515"/>
                  <a:gd name="connsiteY603" fmla="*/ 611860 h 817051"/>
                  <a:gd name="connsiteX604" fmla="*/ 670628 w 937515"/>
                  <a:gd name="connsiteY604" fmla="*/ 625576 h 817051"/>
                  <a:gd name="connsiteX605" fmla="*/ 668844 w 937515"/>
                  <a:gd name="connsiteY605" fmla="*/ 644916 h 817051"/>
                  <a:gd name="connsiteX606" fmla="*/ 668844 w 937515"/>
                  <a:gd name="connsiteY606" fmla="*/ 644779 h 817051"/>
                  <a:gd name="connsiteX607" fmla="*/ 668844 w 937515"/>
                  <a:gd name="connsiteY607" fmla="*/ 644916 h 817051"/>
                  <a:gd name="connsiteX608" fmla="*/ 668844 w 937515"/>
                  <a:gd name="connsiteY608" fmla="*/ 645053 h 817051"/>
                  <a:gd name="connsiteX609" fmla="*/ 668844 w 937515"/>
                  <a:gd name="connsiteY609" fmla="*/ 645053 h 817051"/>
                  <a:gd name="connsiteX610" fmla="*/ 668570 w 937515"/>
                  <a:gd name="connsiteY610" fmla="*/ 653008 h 817051"/>
                  <a:gd name="connsiteX611" fmla="*/ 570912 w 937515"/>
                  <a:gd name="connsiteY611" fmla="*/ 625713 h 817051"/>
                  <a:gd name="connsiteX612" fmla="*/ 567072 w 937515"/>
                  <a:gd name="connsiteY612" fmla="*/ 638469 h 817051"/>
                  <a:gd name="connsiteX613" fmla="*/ 563643 w 937515"/>
                  <a:gd name="connsiteY613" fmla="*/ 651362 h 817051"/>
                  <a:gd name="connsiteX614" fmla="*/ 558705 w 937515"/>
                  <a:gd name="connsiteY614" fmla="*/ 670153 h 817051"/>
                  <a:gd name="connsiteX615" fmla="*/ 557059 w 937515"/>
                  <a:gd name="connsiteY615" fmla="*/ 676462 h 817051"/>
                  <a:gd name="connsiteX616" fmla="*/ 556510 w 937515"/>
                  <a:gd name="connsiteY616" fmla="*/ 678520 h 817051"/>
                  <a:gd name="connsiteX617" fmla="*/ 563780 w 937515"/>
                  <a:gd name="connsiteY617" fmla="*/ 670702 h 817051"/>
                  <a:gd name="connsiteX618" fmla="*/ 563368 w 937515"/>
                  <a:gd name="connsiteY618" fmla="*/ 671113 h 817051"/>
                  <a:gd name="connsiteX619" fmla="*/ 587509 w 937515"/>
                  <a:gd name="connsiteY619" fmla="*/ 639978 h 817051"/>
                  <a:gd name="connsiteX620" fmla="*/ 587234 w 937515"/>
                  <a:gd name="connsiteY620" fmla="*/ 640390 h 817051"/>
                  <a:gd name="connsiteX621" fmla="*/ 607534 w 937515"/>
                  <a:gd name="connsiteY621" fmla="*/ 605825 h 817051"/>
                  <a:gd name="connsiteX622" fmla="*/ 607534 w 937515"/>
                  <a:gd name="connsiteY622" fmla="*/ 605825 h 817051"/>
                  <a:gd name="connsiteX623" fmla="*/ 607534 w 937515"/>
                  <a:gd name="connsiteY623" fmla="*/ 605825 h 817051"/>
                  <a:gd name="connsiteX624" fmla="*/ 607671 w 937515"/>
                  <a:gd name="connsiteY624" fmla="*/ 605688 h 817051"/>
                  <a:gd name="connsiteX625" fmla="*/ 607671 w 937515"/>
                  <a:gd name="connsiteY625" fmla="*/ 605688 h 817051"/>
                  <a:gd name="connsiteX626" fmla="*/ 623307 w 937515"/>
                  <a:gd name="connsiteY626" fmla="*/ 568518 h 817051"/>
                  <a:gd name="connsiteX627" fmla="*/ 623170 w 937515"/>
                  <a:gd name="connsiteY627" fmla="*/ 569066 h 817051"/>
                  <a:gd name="connsiteX628" fmla="*/ 628108 w 937515"/>
                  <a:gd name="connsiteY628" fmla="*/ 553704 h 817051"/>
                  <a:gd name="connsiteX629" fmla="*/ 630714 w 937515"/>
                  <a:gd name="connsiteY629" fmla="*/ 544926 h 817051"/>
                  <a:gd name="connsiteX630" fmla="*/ 636475 w 937515"/>
                  <a:gd name="connsiteY630" fmla="*/ 523392 h 817051"/>
                  <a:gd name="connsiteX631" fmla="*/ 636475 w 937515"/>
                  <a:gd name="connsiteY631" fmla="*/ 523804 h 817051"/>
                  <a:gd name="connsiteX632" fmla="*/ 637709 w 937515"/>
                  <a:gd name="connsiteY632" fmla="*/ 513517 h 817051"/>
                  <a:gd name="connsiteX633" fmla="*/ 637709 w 937515"/>
                  <a:gd name="connsiteY633" fmla="*/ 513928 h 817051"/>
                  <a:gd name="connsiteX634" fmla="*/ 637709 w 937515"/>
                  <a:gd name="connsiteY634" fmla="*/ 512145 h 817051"/>
                  <a:gd name="connsiteX635" fmla="*/ 637572 w 937515"/>
                  <a:gd name="connsiteY635" fmla="*/ 510362 h 817051"/>
                  <a:gd name="connsiteX636" fmla="*/ 637298 w 937515"/>
                  <a:gd name="connsiteY636" fmla="*/ 508990 h 817051"/>
                  <a:gd name="connsiteX637" fmla="*/ 637572 w 937515"/>
                  <a:gd name="connsiteY637" fmla="*/ 509539 h 817051"/>
                  <a:gd name="connsiteX638" fmla="*/ 636200 w 937515"/>
                  <a:gd name="connsiteY638" fmla="*/ 506247 h 817051"/>
                  <a:gd name="connsiteX639" fmla="*/ 636475 w 937515"/>
                  <a:gd name="connsiteY639" fmla="*/ 506796 h 817051"/>
                  <a:gd name="connsiteX640" fmla="*/ 635789 w 937515"/>
                  <a:gd name="connsiteY640" fmla="*/ 505561 h 817051"/>
                  <a:gd name="connsiteX641" fmla="*/ 635789 w 937515"/>
                  <a:gd name="connsiteY641" fmla="*/ 505561 h 817051"/>
                  <a:gd name="connsiteX642" fmla="*/ 635652 w 937515"/>
                  <a:gd name="connsiteY642" fmla="*/ 505561 h 817051"/>
                  <a:gd name="connsiteX643" fmla="*/ 634554 w 937515"/>
                  <a:gd name="connsiteY643" fmla="*/ 505973 h 817051"/>
                  <a:gd name="connsiteX644" fmla="*/ 634829 w 937515"/>
                  <a:gd name="connsiteY644" fmla="*/ 505835 h 817051"/>
                  <a:gd name="connsiteX645" fmla="*/ 632086 w 937515"/>
                  <a:gd name="connsiteY645" fmla="*/ 507344 h 817051"/>
                  <a:gd name="connsiteX646" fmla="*/ 627971 w 937515"/>
                  <a:gd name="connsiteY646" fmla="*/ 510362 h 817051"/>
                  <a:gd name="connsiteX647" fmla="*/ 624130 w 937515"/>
                  <a:gd name="connsiteY647" fmla="*/ 514340 h 817051"/>
                  <a:gd name="connsiteX648" fmla="*/ 624130 w 937515"/>
                  <a:gd name="connsiteY648" fmla="*/ 514202 h 817051"/>
                  <a:gd name="connsiteX649" fmla="*/ 623993 w 937515"/>
                  <a:gd name="connsiteY649" fmla="*/ 514340 h 817051"/>
                  <a:gd name="connsiteX650" fmla="*/ 623719 w 937515"/>
                  <a:gd name="connsiteY650" fmla="*/ 514614 h 817051"/>
                  <a:gd name="connsiteX651" fmla="*/ 623856 w 937515"/>
                  <a:gd name="connsiteY651" fmla="*/ 514477 h 817051"/>
                  <a:gd name="connsiteX652" fmla="*/ 613980 w 937515"/>
                  <a:gd name="connsiteY652" fmla="*/ 528193 h 817051"/>
                  <a:gd name="connsiteX653" fmla="*/ 600127 w 937515"/>
                  <a:gd name="connsiteY653" fmla="*/ 552607 h 817051"/>
                  <a:gd name="connsiteX654" fmla="*/ 600127 w 937515"/>
                  <a:gd name="connsiteY654" fmla="*/ 552607 h 817051"/>
                  <a:gd name="connsiteX655" fmla="*/ 599990 w 937515"/>
                  <a:gd name="connsiteY655" fmla="*/ 553018 h 817051"/>
                  <a:gd name="connsiteX656" fmla="*/ 599990 w 937515"/>
                  <a:gd name="connsiteY656" fmla="*/ 553156 h 817051"/>
                  <a:gd name="connsiteX657" fmla="*/ 599990 w 937515"/>
                  <a:gd name="connsiteY657" fmla="*/ 553156 h 817051"/>
                  <a:gd name="connsiteX658" fmla="*/ 577084 w 937515"/>
                  <a:gd name="connsiteY658" fmla="*/ 608294 h 817051"/>
                  <a:gd name="connsiteX659" fmla="*/ 577084 w 937515"/>
                  <a:gd name="connsiteY659" fmla="*/ 608294 h 817051"/>
                  <a:gd name="connsiteX660" fmla="*/ 570912 w 937515"/>
                  <a:gd name="connsiteY660" fmla="*/ 625713 h 817051"/>
                  <a:gd name="connsiteX661" fmla="*/ 828087 w 937515"/>
                  <a:gd name="connsiteY661" fmla="*/ 709381 h 817051"/>
                  <a:gd name="connsiteX662" fmla="*/ 829459 w 937515"/>
                  <a:gd name="connsiteY662" fmla="*/ 702797 h 817051"/>
                  <a:gd name="connsiteX663" fmla="*/ 829322 w 937515"/>
                  <a:gd name="connsiteY663" fmla="*/ 703483 h 817051"/>
                  <a:gd name="connsiteX664" fmla="*/ 834397 w 937515"/>
                  <a:gd name="connsiteY664" fmla="*/ 668370 h 817051"/>
                  <a:gd name="connsiteX665" fmla="*/ 836180 w 937515"/>
                  <a:gd name="connsiteY665" fmla="*/ 637784 h 817051"/>
                  <a:gd name="connsiteX666" fmla="*/ 836591 w 937515"/>
                  <a:gd name="connsiteY666" fmla="*/ 629828 h 817051"/>
                  <a:gd name="connsiteX667" fmla="*/ 836728 w 937515"/>
                  <a:gd name="connsiteY667" fmla="*/ 611860 h 817051"/>
                  <a:gd name="connsiteX668" fmla="*/ 836865 w 937515"/>
                  <a:gd name="connsiteY668" fmla="*/ 598830 h 817051"/>
                  <a:gd name="connsiteX669" fmla="*/ 836728 w 937515"/>
                  <a:gd name="connsiteY669" fmla="*/ 593755 h 817051"/>
                  <a:gd name="connsiteX670" fmla="*/ 836454 w 937515"/>
                  <a:gd name="connsiteY670" fmla="*/ 583468 h 817051"/>
                  <a:gd name="connsiteX671" fmla="*/ 836042 w 937515"/>
                  <a:gd name="connsiteY671" fmla="*/ 571947 h 817051"/>
                  <a:gd name="connsiteX672" fmla="*/ 835082 w 937515"/>
                  <a:gd name="connsiteY672" fmla="*/ 556311 h 817051"/>
                  <a:gd name="connsiteX673" fmla="*/ 835082 w 937515"/>
                  <a:gd name="connsiteY673" fmla="*/ 556447 h 817051"/>
                  <a:gd name="connsiteX674" fmla="*/ 835082 w 937515"/>
                  <a:gd name="connsiteY674" fmla="*/ 556173 h 817051"/>
                  <a:gd name="connsiteX675" fmla="*/ 835082 w 937515"/>
                  <a:gd name="connsiteY675" fmla="*/ 555625 h 817051"/>
                  <a:gd name="connsiteX676" fmla="*/ 835082 w 937515"/>
                  <a:gd name="connsiteY676" fmla="*/ 555762 h 817051"/>
                  <a:gd name="connsiteX677" fmla="*/ 831516 w 937515"/>
                  <a:gd name="connsiteY677" fmla="*/ 522295 h 817051"/>
                  <a:gd name="connsiteX678" fmla="*/ 830831 w 937515"/>
                  <a:gd name="connsiteY678" fmla="*/ 519414 h 817051"/>
                  <a:gd name="connsiteX679" fmla="*/ 830145 w 937515"/>
                  <a:gd name="connsiteY679" fmla="*/ 517906 h 817051"/>
                  <a:gd name="connsiteX680" fmla="*/ 829870 w 937515"/>
                  <a:gd name="connsiteY680" fmla="*/ 518180 h 817051"/>
                  <a:gd name="connsiteX681" fmla="*/ 829322 w 937515"/>
                  <a:gd name="connsiteY681" fmla="*/ 519277 h 817051"/>
                  <a:gd name="connsiteX682" fmla="*/ 829459 w 937515"/>
                  <a:gd name="connsiteY682" fmla="*/ 519140 h 817051"/>
                  <a:gd name="connsiteX683" fmla="*/ 828773 w 937515"/>
                  <a:gd name="connsiteY683" fmla="*/ 520786 h 817051"/>
                  <a:gd name="connsiteX684" fmla="*/ 828910 w 937515"/>
                  <a:gd name="connsiteY684" fmla="*/ 520237 h 817051"/>
                  <a:gd name="connsiteX685" fmla="*/ 826167 w 937515"/>
                  <a:gd name="connsiteY685" fmla="*/ 530524 h 817051"/>
                  <a:gd name="connsiteX686" fmla="*/ 826304 w 937515"/>
                  <a:gd name="connsiteY686" fmla="*/ 529838 h 817051"/>
                  <a:gd name="connsiteX687" fmla="*/ 822875 w 937515"/>
                  <a:gd name="connsiteY687" fmla="*/ 559054 h 817051"/>
                  <a:gd name="connsiteX688" fmla="*/ 822875 w 937515"/>
                  <a:gd name="connsiteY688" fmla="*/ 558917 h 817051"/>
                  <a:gd name="connsiteX689" fmla="*/ 820955 w 937515"/>
                  <a:gd name="connsiteY689" fmla="*/ 597459 h 817051"/>
                  <a:gd name="connsiteX690" fmla="*/ 820269 w 937515"/>
                  <a:gd name="connsiteY690" fmla="*/ 627222 h 817051"/>
                  <a:gd name="connsiteX691" fmla="*/ 820269 w 937515"/>
                  <a:gd name="connsiteY691" fmla="*/ 638743 h 817051"/>
                  <a:gd name="connsiteX692" fmla="*/ 820269 w 937515"/>
                  <a:gd name="connsiteY692" fmla="*/ 653694 h 817051"/>
                  <a:gd name="connsiteX693" fmla="*/ 820681 w 937515"/>
                  <a:gd name="connsiteY693" fmla="*/ 670976 h 817051"/>
                  <a:gd name="connsiteX694" fmla="*/ 821366 w 937515"/>
                  <a:gd name="connsiteY694" fmla="*/ 684967 h 817051"/>
                  <a:gd name="connsiteX695" fmla="*/ 822052 w 937515"/>
                  <a:gd name="connsiteY695" fmla="*/ 691276 h 817051"/>
                  <a:gd name="connsiteX696" fmla="*/ 823561 w 937515"/>
                  <a:gd name="connsiteY696" fmla="*/ 700191 h 817051"/>
                  <a:gd name="connsiteX697" fmla="*/ 823973 w 937515"/>
                  <a:gd name="connsiteY697" fmla="*/ 701974 h 817051"/>
                  <a:gd name="connsiteX698" fmla="*/ 825893 w 937515"/>
                  <a:gd name="connsiteY698" fmla="*/ 706638 h 817051"/>
                  <a:gd name="connsiteX699" fmla="*/ 826441 w 937515"/>
                  <a:gd name="connsiteY699" fmla="*/ 707598 h 817051"/>
                  <a:gd name="connsiteX700" fmla="*/ 827127 w 937515"/>
                  <a:gd name="connsiteY700" fmla="*/ 708421 h 817051"/>
                  <a:gd name="connsiteX701" fmla="*/ 827676 w 937515"/>
                  <a:gd name="connsiteY701" fmla="*/ 708970 h 817051"/>
                  <a:gd name="connsiteX702" fmla="*/ 828087 w 937515"/>
                  <a:gd name="connsiteY702" fmla="*/ 709381 h 817051"/>
                  <a:gd name="connsiteX703" fmla="*/ 776652 w 937515"/>
                  <a:gd name="connsiteY703" fmla="*/ 817051 h 817051"/>
                  <a:gd name="connsiteX704" fmla="*/ 772538 w 937515"/>
                  <a:gd name="connsiteY704" fmla="*/ 816229 h 817051"/>
                  <a:gd name="connsiteX705" fmla="*/ 769794 w 937515"/>
                  <a:gd name="connsiteY705" fmla="*/ 814857 h 817051"/>
                  <a:gd name="connsiteX706" fmla="*/ 767188 w 937515"/>
                  <a:gd name="connsiteY706" fmla="*/ 812937 h 817051"/>
                  <a:gd name="connsiteX707" fmla="*/ 762799 w 937515"/>
                  <a:gd name="connsiteY707" fmla="*/ 808273 h 817051"/>
                  <a:gd name="connsiteX708" fmla="*/ 758136 w 937515"/>
                  <a:gd name="connsiteY708" fmla="*/ 799221 h 817051"/>
                  <a:gd name="connsiteX709" fmla="*/ 754432 w 937515"/>
                  <a:gd name="connsiteY709" fmla="*/ 787425 h 817051"/>
                  <a:gd name="connsiteX710" fmla="*/ 751278 w 937515"/>
                  <a:gd name="connsiteY710" fmla="*/ 772200 h 817051"/>
                  <a:gd name="connsiteX711" fmla="*/ 747849 w 937515"/>
                  <a:gd name="connsiteY711" fmla="*/ 751489 h 817051"/>
                  <a:gd name="connsiteX712" fmla="*/ 745928 w 937515"/>
                  <a:gd name="connsiteY712" fmla="*/ 736676 h 817051"/>
                  <a:gd name="connsiteX713" fmla="*/ 744831 w 937515"/>
                  <a:gd name="connsiteY713" fmla="*/ 727623 h 817051"/>
                  <a:gd name="connsiteX714" fmla="*/ 742774 w 937515"/>
                  <a:gd name="connsiteY714" fmla="*/ 701837 h 817051"/>
                  <a:gd name="connsiteX715" fmla="*/ 741951 w 937515"/>
                  <a:gd name="connsiteY715" fmla="*/ 691962 h 817051"/>
                  <a:gd name="connsiteX716" fmla="*/ 741676 w 937515"/>
                  <a:gd name="connsiteY716" fmla="*/ 685927 h 817051"/>
                  <a:gd name="connsiteX717" fmla="*/ 740991 w 937515"/>
                  <a:gd name="connsiteY717" fmla="*/ 663569 h 817051"/>
                  <a:gd name="connsiteX718" fmla="*/ 740716 w 937515"/>
                  <a:gd name="connsiteY718" fmla="*/ 653557 h 817051"/>
                  <a:gd name="connsiteX719" fmla="*/ 740579 w 937515"/>
                  <a:gd name="connsiteY719" fmla="*/ 649442 h 817051"/>
                  <a:gd name="connsiteX720" fmla="*/ 740716 w 937515"/>
                  <a:gd name="connsiteY720" fmla="*/ 639978 h 817051"/>
                  <a:gd name="connsiteX721" fmla="*/ 738796 w 937515"/>
                  <a:gd name="connsiteY721" fmla="*/ 647385 h 817051"/>
                  <a:gd name="connsiteX722" fmla="*/ 717811 w 937515"/>
                  <a:gd name="connsiteY722" fmla="*/ 703758 h 817051"/>
                  <a:gd name="connsiteX723" fmla="*/ 702997 w 937515"/>
                  <a:gd name="connsiteY723" fmla="*/ 726389 h 817051"/>
                  <a:gd name="connsiteX724" fmla="*/ 694905 w 937515"/>
                  <a:gd name="connsiteY724" fmla="*/ 734619 h 817051"/>
                  <a:gd name="connsiteX725" fmla="*/ 686264 w 937515"/>
                  <a:gd name="connsiteY725" fmla="*/ 739968 h 817051"/>
                  <a:gd name="connsiteX726" fmla="*/ 683109 w 937515"/>
                  <a:gd name="connsiteY726" fmla="*/ 740928 h 817051"/>
                  <a:gd name="connsiteX727" fmla="*/ 678171 w 937515"/>
                  <a:gd name="connsiteY727" fmla="*/ 741613 h 817051"/>
                  <a:gd name="connsiteX728" fmla="*/ 671862 w 937515"/>
                  <a:gd name="connsiteY728" fmla="*/ 740379 h 817051"/>
                  <a:gd name="connsiteX729" fmla="*/ 668433 w 937515"/>
                  <a:gd name="connsiteY729" fmla="*/ 738184 h 817051"/>
                  <a:gd name="connsiteX730" fmla="*/ 666376 w 937515"/>
                  <a:gd name="connsiteY730" fmla="*/ 735990 h 817051"/>
                  <a:gd name="connsiteX731" fmla="*/ 661575 w 937515"/>
                  <a:gd name="connsiteY731" fmla="*/ 727623 h 817051"/>
                  <a:gd name="connsiteX732" fmla="*/ 658969 w 937515"/>
                  <a:gd name="connsiteY732" fmla="*/ 715828 h 817051"/>
                  <a:gd name="connsiteX733" fmla="*/ 658283 w 937515"/>
                  <a:gd name="connsiteY733" fmla="*/ 708146 h 817051"/>
                  <a:gd name="connsiteX734" fmla="*/ 658146 w 937515"/>
                  <a:gd name="connsiteY734" fmla="*/ 705815 h 817051"/>
                  <a:gd name="connsiteX735" fmla="*/ 645664 w 937515"/>
                  <a:gd name="connsiteY735" fmla="*/ 730092 h 817051"/>
                  <a:gd name="connsiteX736" fmla="*/ 630577 w 937515"/>
                  <a:gd name="connsiteY736" fmla="*/ 753958 h 817051"/>
                  <a:gd name="connsiteX737" fmla="*/ 612060 w 937515"/>
                  <a:gd name="connsiteY737" fmla="*/ 776315 h 817051"/>
                  <a:gd name="connsiteX738" fmla="*/ 592172 w 937515"/>
                  <a:gd name="connsiteY738" fmla="*/ 792226 h 817051"/>
                  <a:gd name="connsiteX739" fmla="*/ 581199 w 937515"/>
                  <a:gd name="connsiteY739" fmla="*/ 797438 h 817051"/>
                  <a:gd name="connsiteX740" fmla="*/ 570501 w 937515"/>
                  <a:gd name="connsiteY740" fmla="*/ 800044 h 817051"/>
                  <a:gd name="connsiteX741" fmla="*/ 561174 w 937515"/>
                  <a:gd name="connsiteY741" fmla="*/ 799495 h 817051"/>
                  <a:gd name="connsiteX742" fmla="*/ 552396 w 937515"/>
                  <a:gd name="connsiteY742" fmla="*/ 796477 h 817051"/>
                  <a:gd name="connsiteX743" fmla="*/ 548692 w 937515"/>
                  <a:gd name="connsiteY743" fmla="*/ 794009 h 817051"/>
                  <a:gd name="connsiteX744" fmla="*/ 545538 w 937515"/>
                  <a:gd name="connsiteY744" fmla="*/ 790854 h 817051"/>
                  <a:gd name="connsiteX745" fmla="*/ 540051 w 937515"/>
                  <a:gd name="connsiteY745" fmla="*/ 782761 h 817051"/>
                  <a:gd name="connsiteX746" fmla="*/ 538131 w 937515"/>
                  <a:gd name="connsiteY746" fmla="*/ 778373 h 817051"/>
                  <a:gd name="connsiteX747" fmla="*/ 536485 w 937515"/>
                  <a:gd name="connsiteY747" fmla="*/ 771926 h 817051"/>
                  <a:gd name="connsiteX748" fmla="*/ 535113 w 937515"/>
                  <a:gd name="connsiteY748" fmla="*/ 761776 h 817051"/>
                  <a:gd name="connsiteX749" fmla="*/ 535113 w 937515"/>
                  <a:gd name="connsiteY749" fmla="*/ 749020 h 817051"/>
                  <a:gd name="connsiteX750" fmla="*/ 536759 w 937515"/>
                  <a:gd name="connsiteY750" fmla="*/ 731875 h 817051"/>
                  <a:gd name="connsiteX751" fmla="*/ 541011 w 937515"/>
                  <a:gd name="connsiteY751" fmla="*/ 706912 h 817051"/>
                  <a:gd name="connsiteX752" fmla="*/ 524278 w 937515"/>
                  <a:gd name="connsiteY752" fmla="*/ 719805 h 817051"/>
                  <a:gd name="connsiteX753" fmla="*/ 513579 w 937515"/>
                  <a:gd name="connsiteY753" fmla="*/ 726389 h 817051"/>
                  <a:gd name="connsiteX754" fmla="*/ 501098 w 937515"/>
                  <a:gd name="connsiteY754" fmla="*/ 731601 h 817051"/>
                  <a:gd name="connsiteX755" fmla="*/ 495748 w 937515"/>
                  <a:gd name="connsiteY755" fmla="*/ 732973 h 817051"/>
                  <a:gd name="connsiteX756" fmla="*/ 490399 w 937515"/>
                  <a:gd name="connsiteY756" fmla="*/ 733521 h 817051"/>
                  <a:gd name="connsiteX757" fmla="*/ 485599 w 937515"/>
                  <a:gd name="connsiteY757" fmla="*/ 733247 h 817051"/>
                  <a:gd name="connsiteX758" fmla="*/ 480798 w 937515"/>
                  <a:gd name="connsiteY758" fmla="*/ 732287 h 817051"/>
                  <a:gd name="connsiteX759" fmla="*/ 472294 w 937515"/>
                  <a:gd name="connsiteY759" fmla="*/ 728446 h 817051"/>
                  <a:gd name="connsiteX760" fmla="*/ 465299 w 937515"/>
                  <a:gd name="connsiteY760" fmla="*/ 721451 h 817051"/>
                  <a:gd name="connsiteX761" fmla="*/ 458304 w 937515"/>
                  <a:gd name="connsiteY761" fmla="*/ 702935 h 817051"/>
                  <a:gd name="connsiteX762" fmla="*/ 457892 w 937515"/>
                  <a:gd name="connsiteY762" fmla="*/ 690453 h 817051"/>
                  <a:gd name="connsiteX763" fmla="*/ 459950 w 937515"/>
                  <a:gd name="connsiteY763" fmla="*/ 675503 h 817051"/>
                  <a:gd name="connsiteX764" fmla="*/ 463104 w 937515"/>
                  <a:gd name="connsiteY764" fmla="*/ 663295 h 817051"/>
                  <a:gd name="connsiteX765" fmla="*/ 467494 w 937515"/>
                  <a:gd name="connsiteY765" fmla="*/ 649305 h 817051"/>
                  <a:gd name="connsiteX766" fmla="*/ 471883 w 937515"/>
                  <a:gd name="connsiteY766" fmla="*/ 637098 h 817051"/>
                  <a:gd name="connsiteX767" fmla="*/ 475586 w 937515"/>
                  <a:gd name="connsiteY767" fmla="*/ 627908 h 817051"/>
                  <a:gd name="connsiteX768" fmla="*/ 457207 w 937515"/>
                  <a:gd name="connsiteY768" fmla="*/ 641624 h 817051"/>
                  <a:gd name="connsiteX769" fmla="*/ 433752 w 937515"/>
                  <a:gd name="connsiteY769" fmla="*/ 655340 h 817051"/>
                  <a:gd name="connsiteX770" fmla="*/ 421956 w 937515"/>
                  <a:gd name="connsiteY770" fmla="*/ 660415 h 817051"/>
                  <a:gd name="connsiteX771" fmla="*/ 417019 w 937515"/>
                  <a:gd name="connsiteY771" fmla="*/ 661924 h 817051"/>
                  <a:gd name="connsiteX772" fmla="*/ 409886 w 937515"/>
                  <a:gd name="connsiteY772" fmla="*/ 663707 h 817051"/>
                  <a:gd name="connsiteX773" fmla="*/ 404949 w 937515"/>
                  <a:gd name="connsiteY773" fmla="*/ 664118 h 817051"/>
                  <a:gd name="connsiteX774" fmla="*/ 400285 w 937515"/>
                  <a:gd name="connsiteY774" fmla="*/ 663707 h 817051"/>
                  <a:gd name="connsiteX775" fmla="*/ 393701 w 937515"/>
                  <a:gd name="connsiteY775" fmla="*/ 660689 h 817051"/>
                  <a:gd name="connsiteX776" fmla="*/ 388627 w 937515"/>
                  <a:gd name="connsiteY776" fmla="*/ 655614 h 817051"/>
                  <a:gd name="connsiteX777" fmla="*/ 386295 w 937515"/>
                  <a:gd name="connsiteY777" fmla="*/ 647522 h 817051"/>
                  <a:gd name="connsiteX778" fmla="*/ 386706 w 937515"/>
                  <a:gd name="connsiteY778" fmla="*/ 637509 h 817051"/>
                  <a:gd name="connsiteX779" fmla="*/ 387804 w 937515"/>
                  <a:gd name="connsiteY779" fmla="*/ 632434 h 817051"/>
                  <a:gd name="connsiteX780" fmla="*/ 389861 w 937515"/>
                  <a:gd name="connsiteY780" fmla="*/ 625713 h 817051"/>
                  <a:gd name="connsiteX781" fmla="*/ 399188 w 937515"/>
                  <a:gd name="connsiteY781" fmla="*/ 603082 h 817051"/>
                  <a:gd name="connsiteX782" fmla="*/ 410298 w 937515"/>
                  <a:gd name="connsiteY782" fmla="*/ 579765 h 817051"/>
                  <a:gd name="connsiteX783" fmla="*/ 412492 w 937515"/>
                  <a:gd name="connsiteY783" fmla="*/ 575513 h 817051"/>
                  <a:gd name="connsiteX784" fmla="*/ 415510 w 937515"/>
                  <a:gd name="connsiteY784" fmla="*/ 569889 h 817051"/>
                  <a:gd name="connsiteX785" fmla="*/ 398914 w 937515"/>
                  <a:gd name="connsiteY785" fmla="*/ 585114 h 817051"/>
                  <a:gd name="connsiteX786" fmla="*/ 394250 w 937515"/>
                  <a:gd name="connsiteY786" fmla="*/ 589229 h 817051"/>
                  <a:gd name="connsiteX787" fmla="*/ 382591 w 937515"/>
                  <a:gd name="connsiteY787" fmla="*/ 599242 h 817051"/>
                  <a:gd name="connsiteX788" fmla="*/ 358588 w 937515"/>
                  <a:gd name="connsiteY788" fmla="*/ 616935 h 817051"/>
                  <a:gd name="connsiteX789" fmla="*/ 335271 w 937515"/>
                  <a:gd name="connsiteY789" fmla="*/ 628731 h 817051"/>
                  <a:gd name="connsiteX790" fmla="*/ 325121 w 937515"/>
                  <a:gd name="connsiteY790" fmla="*/ 631611 h 817051"/>
                  <a:gd name="connsiteX791" fmla="*/ 311405 w 937515"/>
                  <a:gd name="connsiteY791" fmla="*/ 632297 h 817051"/>
                  <a:gd name="connsiteX792" fmla="*/ 308114 w 937515"/>
                  <a:gd name="connsiteY792" fmla="*/ 631885 h 817051"/>
                  <a:gd name="connsiteX793" fmla="*/ 303587 w 937515"/>
                  <a:gd name="connsiteY793" fmla="*/ 630651 h 817051"/>
                  <a:gd name="connsiteX794" fmla="*/ 300844 w 937515"/>
                  <a:gd name="connsiteY794" fmla="*/ 629279 h 817051"/>
                  <a:gd name="connsiteX795" fmla="*/ 297552 w 937515"/>
                  <a:gd name="connsiteY795" fmla="*/ 626674 h 817051"/>
                  <a:gd name="connsiteX796" fmla="*/ 294672 w 937515"/>
                  <a:gd name="connsiteY796" fmla="*/ 623245 h 817051"/>
                  <a:gd name="connsiteX797" fmla="*/ 293026 w 937515"/>
                  <a:gd name="connsiteY797" fmla="*/ 620639 h 817051"/>
                  <a:gd name="connsiteX798" fmla="*/ 290557 w 937515"/>
                  <a:gd name="connsiteY798" fmla="*/ 611311 h 817051"/>
                  <a:gd name="connsiteX799" fmla="*/ 290831 w 937515"/>
                  <a:gd name="connsiteY799" fmla="*/ 606237 h 817051"/>
                  <a:gd name="connsiteX800" fmla="*/ 291929 w 937515"/>
                  <a:gd name="connsiteY800" fmla="*/ 599516 h 817051"/>
                  <a:gd name="connsiteX801" fmla="*/ 295221 w 937515"/>
                  <a:gd name="connsiteY801" fmla="*/ 588955 h 817051"/>
                  <a:gd name="connsiteX802" fmla="*/ 298238 w 937515"/>
                  <a:gd name="connsiteY802" fmla="*/ 582097 h 817051"/>
                  <a:gd name="connsiteX803" fmla="*/ 301393 w 937515"/>
                  <a:gd name="connsiteY803" fmla="*/ 575101 h 817051"/>
                  <a:gd name="connsiteX804" fmla="*/ 308662 w 937515"/>
                  <a:gd name="connsiteY804" fmla="*/ 560699 h 817051"/>
                  <a:gd name="connsiteX805" fmla="*/ 322104 w 937515"/>
                  <a:gd name="connsiteY805" fmla="*/ 536971 h 817051"/>
                  <a:gd name="connsiteX806" fmla="*/ 328002 w 937515"/>
                  <a:gd name="connsiteY806" fmla="*/ 526821 h 817051"/>
                  <a:gd name="connsiteX807" fmla="*/ 330608 w 937515"/>
                  <a:gd name="connsiteY807" fmla="*/ 522706 h 817051"/>
                  <a:gd name="connsiteX808" fmla="*/ 347067 w 937515"/>
                  <a:gd name="connsiteY808" fmla="*/ 497743 h 817051"/>
                  <a:gd name="connsiteX809" fmla="*/ 352142 w 937515"/>
                  <a:gd name="connsiteY809" fmla="*/ 490062 h 817051"/>
                  <a:gd name="connsiteX810" fmla="*/ 354885 w 937515"/>
                  <a:gd name="connsiteY810" fmla="*/ 486359 h 817051"/>
                  <a:gd name="connsiteX811" fmla="*/ 364486 w 937515"/>
                  <a:gd name="connsiteY811" fmla="*/ 473877 h 817051"/>
                  <a:gd name="connsiteX812" fmla="*/ 353925 w 937515"/>
                  <a:gd name="connsiteY812" fmla="*/ 480324 h 817051"/>
                  <a:gd name="connsiteX813" fmla="*/ 326356 w 937515"/>
                  <a:gd name="connsiteY813" fmla="*/ 495548 h 817051"/>
                  <a:gd name="connsiteX814" fmla="*/ 270806 w 937515"/>
                  <a:gd name="connsiteY814" fmla="*/ 517631 h 817051"/>
                  <a:gd name="connsiteX815" fmla="*/ 244334 w 937515"/>
                  <a:gd name="connsiteY815" fmla="*/ 522980 h 817051"/>
                  <a:gd name="connsiteX816" fmla="*/ 232676 w 937515"/>
                  <a:gd name="connsiteY816" fmla="*/ 523118 h 817051"/>
                  <a:gd name="connsiteX817" fmla="*/ 227875 w 937515"/>
                  <a:gd name="connsiteY817" fmla="*/ 522432 h 817051"/>
                  <a:gd name="connsiteX818" fmla="*/ 222937 w 937515"/>
                  <a:gd name="connsiteY818" fmla="*/ 520786 h 817051"/>
                  <a:gd name="connsiteX819" fmla="*/ 217039 w 937515"/>
                  <a:gd name="connsiteY819" fmla="*/ 516260 h 817051"/>
                  <a:gd name="connsiteX820" fmla="*/ 213062 w 937515"/>
                  <a:gd name="connsiteY820" fmla="*/ 510088 h 817051"/>
                  <a:gd name="connsiteX821" fmla="*/ 212376 w 937515"/>
                  <a:gd name="connsiteY821" fmla="*/ 506933 h 817051"/>
                  <a:gd name="connsiteX822" fmla="*/ 212376 w 937515"/>
                  <a:gd name="connsiteY822" fmla="*/ 503504 h 817051"/>
                  <a:gd name="connsiteX823" fmla="*/ 213336 w 937515"/>
                  <a:gd name="connsiteY823" fmla="*/ 498429 h 817051"/>
                  <a:gd name="connsiteX824" fmla="*/ 215805 w 937515"/>
                  <a:gd name="connsiteY824" fmla="*/ 491434 h 817051"/>
                  <a:gd name="connsiteX825" fmla="*/ 216902 w 937515"/>
                  <a:gd name="connsiteY825" fmla="*/ 489102 h 817051"/>
                  <a:gd name="connsiteX826" fmla="*/ 174245 w 937515"/>
                  <a:gd name="connsiteY826" fmla="*/ 506384 h 817051"/>
                  <a:gd name="connsiteX827" fmla="*/ 162313 w 937515"/>
                  <a:gd name="connsiteY827" fmla="*/ 508853 h 817051"/>
                  <a:gd name="connsiteX828" fmla="*/ 150380 w 937515"/>
                  <a:gd name="connsiteY828" fmla="*/ 509813 h 817051"/>
                  <a:gd name="connsiteX829" fmla="*/ 142561 w 937515"/>
                  <a:gd name="connsiteY829" fmla="*/ 508305 h 817051"/>
                  <a:gd name="connsiteX830" fmla="*/ 134195 w 937515"/>
                  <a:gd name="connsiteY830" fmla="*/ 503778 h 817051"/>
                  <a:gd name="connsiteX831" fmla="*/ 131452 w 937515"/>
                  <a:gd name="connsiteY831" fmla="*/ 500761 h 817051"/>
                  <a:gd name="connsiteX832" fmla="*/ 130354 w 937515"/>
                  <a:gd name="connsiteY832" fmla="*/ 498292 h 817051"/>
                  <a:gd name="connsiteX833" fmla="*/ 129668 w 937515"/>
                  <a:gd name="connsiteY833" fmla="*/ 491160 h 817051"/>
                  <a:gd name="connsiteX834" fmla="*/ 131452 w 937515"/>
                  <a:gd name="connsiteY834" fmla="*/ 482244 h 817051"/>
                  <a:gd name="connsiteX835" fmla="*/ 136664 w 937515"/>
                  <a:gd name="connsiteY835" fmla="*/ 471408 h 817051"/>
                  <a:gd name="connsiteX836" fmla="*/ 143384 w 937515"/>
                  <a:gd name="connsiteY836" fmla="*/ 460710 h 817051"/>
                  <a:gd name="connsiteX837" fmla="*/ 152437 w 937515"/>
                  <a:gd name="connsiteY837" fmla="*/ 448366 h 817051"/>
                  <a:gd name="connsiteX838" fmla="*/ 158472 w 937515"/>
                  <a:gd name="connsiteY838" fmla="*/ 440822 h 817051"/>
                  <a:gd name="connsiteX839" fmla="*/ 168485 w 937515"/>
                  <a:gd name="connsiteY839" fmla="*/ 428203 h 817051"/>
                  <a:gd name="connsiteX840" fmla="*/ 172325 w 937515"/>
                  <a:gd name="connsiteY840" fmla="*/ 423539 h 817051"/>
                  <a:gd name="connsiteX841" fmla="*/ 172325 w 937515"/>
                  <a:gd name="connsiteY841" fmla="*/ 423539 h 817051"/>
                  <a:gd name="connsiteX842" fmla="*/ 172462 w 937515"/>
                  <a:gd name="connsiteY842" fmla="*/ 423402 h 817051"/>
                  <a:gd name="connsiteX843" fmla="*/ 172600 w 937515"/>
                  <a:gd name="connsiteY843" fmla="*/ 423128 h 817051"/>
                  <a:gd name="connsiteX844" fmla="*/ 172600 w 937515"/>
                  <a:gd name="connsiteY844" fmla="*/ 423128 h 817051"/>
                  <a:gd name="connsiteX845" fmla="*/ 173971 w 937515"/>
                  <a:gd name="connsiteY845" fmla="*/ 421619 h 817051"/>
                  <a:gd name="connsiteX846" fmla="*/ 173971 w 937515"/>
                  <a:gd name="connsiteY846" fmla="*/ 421619 h 817051"/>
                  <a:gd name="connsiteX847" fmla="*/ 174245 w 937515"/>
                  <a:gd name="connsiteY847" fmla="*/ 421345 h 817051"/>
                  <a:gd name="connsiteX848" fmla="*/ 174383 w 937515"/>
                  <a:gd name="connsiteY848" fmla="*/ 421208 h 817051"/>
                  <a:gd name="connsiteX849" fmla="*/ 174383 w 937515"/>
                  <a:gd name="connsiteY849" fmla="*/ 421208 h 817051"/>
                  <a:gd name="connsiteX850" fmla="*/ 175754 w 937515"/>
                  <a:gd name="connsiteY850" fmla="*/ 419699 h 817051"/>
                  <a:gd name="connsiteX851" fmla="*/ 175754 w 937515"/>
                  <a:gd name="connsiteY851" fmla="*/ 419699 h 817051"/>
                  <a:gd name="connsiteX852" fmla="*/ 179458 w 937515"/>
                  <a:gd name="connsiteY852" fmla="*/ 415447 h 817051"/>
                  <a:gd name="connsiteX853" fmla="*/ 179458 w 937515"/>
                  <a:gd name="connsiteY853" fmla="*/ 415447 h 817051"/>
                  <a:gd name="connsiteX854" fmla="*/ 179595 w 937515"/>
                  <a:gd name="connsiteY854" fmla="*/ 415173 h 817051"/>
                  <a:gd name="connsiteX855" fmla="*/ 179732 w 937515"/>
                  <a:gd name="connsiteY855" fmla="*/ 414899 h 817051"/>
                  <a:gd name="connsiteX856" fmla="*/ 179732 w 937515"/>
                  <a:gd name="connsiteY856" fmla="*/ 414899 h 817051"/>
                  <a:gd name="connsiteX857" fmla="*/ 182749 w 937515"/>
                  <a:gd name="connsiteY857" fmla="*/ 411470 h 817051"/>
                  <a:gd name="connsiteX858" fmla="*/ 167799 w 937515"/>
                  <a:gd name="connsiteY858" fmla="*/ 413664 h 817051"/>
                  <a:gd name="connsiteX859" fmla="*/ 154632 w 937515"/>
                  <a:gd name="connsiteY859" fmla="*/ 414350 h 817051"/>
                  <a:gd name="connsiteX860" fmla="*/ 142013 w 937515"/>
                  <a:gd name="connsiteY860" fmla="*/ 413801 h 817051"/>
                  <a:gd name="connsiteX861" fmla="*/ 130491 w 937515"/>
                  <a:gd name="connsiteY861" fmla="*/ 410509 h 817051"/>
                  <a:gd name="connsiteX862" fmla="*/ 122536 w 937515"/>
                  <a:gd name="connsiteY862" fmla="*/ 405709 h 817051"/>
                  <a:gd name="connsiteX863" fmla="*/ 118010 w 937515"/>
                  <a:gd name="connsiteY863" fmla="*/ 400085 h 817051"/>
                  <a:gd name="connsiteX864" fmla="*/ 115815 w 937515"/>
                  <a:gd name="connsiteY864" fmla="*/ 392953 h 817051"/>
                  <a:gd name="connsiteX865" fmla="*/ 115404 w 937515"/>
                  <a:gd name="connsiteY865" fmla="*/ 388426 h 817051"/>
                  <a:gd name="connsiteX866" fmla="*/ 115815 w 937515"/>
                  <a:gd name="connsiteY866" fmla="*/ 383077 h 817051"/>
                  <a:gd name="connsiteX867" fmla="*/ 117187 w 937515"/>
                  <a:gd name="connsiteY867" fmla="*/ 378003 h 817051"/>
                  <a:gd name="connsiteX868" fmla="*/ 119930 w 937515"/>
                  <a:gd name="connsiteY868" fmla="*/ 371281 h 817051"/>
                  <a:gd name="connsiteX869" fmla="*/ 125005 w 937515"/>
                  <a:gd name="connsiteY869" fmla="*/ 362366 h 817051"/>
                  <a:gd name="connsiteX870" fmla="*/ 140504 w 937515"/>
                  <a:gd name="connsiteY870" fmla="*/ 343301 h 817051"/>
                  <a:gd name="connsiteX871" fmla="*/ 110055 w 937515"/>
                  <a:gd name="connsiteY871" fmla="*/ 341929 h 817051"/>
                  <a:gd name="connsiteX872" fmla="*/ 86463 w 937515"/>
                  <a:gd name="connsiteY872" fmla="*/ 336169 h 817051"/>
                  <a:gd name="connsiteX873" fmla="*/ 75765 w 937515"/>
                  <a:gd name="connsiteY873" fmla="*/ 331231 h 817051"/>
                  <a:gd name="connsiteX874" fmla="*/ 66438 w 937515"/>
                  <a:gd name="connsiteY874" fmla="*/ 324510 h 817051"/>
                  <a:gd name="connsiteX875" fmla="*/ 60128 w 937515"/>
                  <a:gd name="connsiteY875" fmla="*/ 317652 h 817051"/>
                  <a:gd name="connsiteX876" fmla="*/ 56151 w 937515"/>
                  <a:gd name="connsiteY876" fmla="*/ 309697 h 817051"/>
                  <a:gd name="connsiteX877" fmla="*/ 54230 w 937515"/>
                  <a:gd name="connsiteY877" fmla="*/ 300644 h 817051"/>
                  <a:gd name="connsiteX878" fmla="*/ 54230 w 937515"/>
                  <a:gd name="connsiteY878" fmla="*/ 296255 h 817051"/>
                  <a:gd name="connsiteX879" fmla="*/ 55602 w 937515"/>
                  <a:gd name="connsiteY879" fmla="*/ 289671 h 817051"/>
                  <a:gd name="connsiteX880" fmla="*/ 59717 w 937515"/>
                  <a:gd name="connsiteY880" fmla="*/ 280893 h 817051"/>
                  <a:gd name="connsiteX881" fmla="*/ 65340 w 937515"/>
                  <a:gd name="connsiteY881" fmla="*/ 272938 h 817051"/>
                  <a:gd name="connsiteX882" fmla="*/ 73707 w 937515"/>
                  <a:gd name="connsiteY882" fmla="*/ 264846 h 817051"/>
                  <a:gd name="connsiteX883" fmla="*/ 81937 w 937515"/>
                  <a:gd name="connsiteY883" fmla="*/ 258124 h 817051"/>
                  <a:gd name="connsiteX884" fmla="*/ 60265 w 937515"/>
                  <a:gd name="connsiteY884" fmla="*/ 257027 h 817051"/>
                  <a:gd name="connsiteX885" fmla="*/ 31462 w 937515"/>
                  <a:gd name="connsiteY885" fmla="*/ 253598 h 817051"/>
                  <a:gd name="connsiteX886" fmla="*/ 21998 w 937515"/>
                  <a:gd name="connsiteY886" fmla="*/ 251952 h 817051"/>
                  <a:gd name="connsiteX887" fmla="*/ 12808 w 937515"/>
                  <a:gd name="connsiteY887" fmla="*/ 249346 h 817051"/>
                  <a:gd name="connsiteX888" fmla="*/ 6636 w 937515"/>
                  <a:gd name="connsiteY888" fmla="*/ 245780 h 817051"/>
                  <a:gd name="connsiteX889" fmla="*/ 4578 w 937515"/>
                  <a:gd name="connsiteY889" fmla="*/ 243585 h 817051"/>
                  <a:gd name="connsiteX890" fmla="*/ 875 w 937515"/>
                  <a:gd name="connsiteY890" fmla="*/ 238922 h 817051"/>
                  <a:gd name="connsiteX891" fmla="*/ 875 w 937515"/>
                  <a:gd name="connsiteY891" fmla="*/ 233710 h 817051"/>
                  <a:gd name="connsiteX892" fmla="*/ 4578 w 937515"/>
                  <a:gd name="connsiteY892" fmla="*/ 228910 h 817051"/>
                  <a:gd name="connsiteX893" fmla="*/ 7596 w 937515"/>
                  <a:gd name="connsiteY893" fmla="*/ 225755 h 817051"/>
                  <a:gd name="connsiteX894" fmla="*/ 14043 w 937515"/>
                  <a:gd name="connsiteY894" fmla="*/ 221503 h 817051"/>
                  <a:gd name="connsiteX895" fmla="*/ 41612 w 937515"/>
                  <a:gd name="connsiteY895" fmla="*/ 209844 h 817051"/>
                  <a:gd name="connsiteX896" fmla="*/ 66575 w 937515"/>
                  <a:gd name="connsiteY896" fmla="*/ 200517 h 817051"/>
                  <a:gd name="connsiteX897" fmla="*/ 82485 w 937515"/>
                  <a:gd name="connsiteY897" fmla="*/ 194894 h 817051"/>
                  <a:gd name="connsiteX898" fmla="*/ 104431 w 937515"/>
                  <a:gd name="connsiteY898" fmla="*/ 187350 h 817051"/>
                  <a:gd name="connsiteX899" fmla="*/ 81800 w 937515"/>
                  <a:gd name="connsiteY899" fmla="*/ 183784 h 817051"/>
                  <a:gd name="connsiteX900" fmla="*/ 71924 w 937515"/>
                  <a:gd name="connsiteY900" fmla="*/ 181178 h 817051"/>
                  <a:gd name="connsiteX901" fmla="*/ 60265 w 937515"/>
                  <a:gd name="connsiteY901" fmla="*/ 176103 h 817051"/>
                  <a:gd name="connsiteX902" fmla="*/ 56699 w 937515"/>
                  <a:gd name="connsiteY902" fmla="*/ 173771 h 817051"/>
                  <a:gd name="connsiteX903" fmla="*/ 54779 w 937515"/>
                  <a:gd name="connsiteY903" fmla="*/ 171851 h 817051"/>
                  <a:gd name="connsiteX904" fmla="*/ 53270 w 937515"/>
                  <a:gd name="connsiteY904" fmla="*/ 169656 h 817051"/>
                  <a:gd name="connsiteX905" fmla="*/ 52036 w 937515"/>
                  <a:gd name="connsiteY905" fmla="*/ 166227 h 817051"/>
                  <a:gd name="connsiteX906" fmla="*/ 51899 w 937515"/>
                  <a:gd name="connsiteY906" fmla="*/ 159506 h 817051"/>
                  <a:gd name="connsiteX907" fmla="*/ 55053 w 937515"/>
                  <a:gd name="connsiteY907" fmla="*/ 153334 h 817051"/>
                  <a:gd name="connsiteX908" fmla="*/ 60677 w 937515"/>
                  <a:gd name="connsiteY908" fmla="*/ 148671 h 817051"/>
                  <a:gd name="connsiteX909" fmla="*/ 65889 w 937515"/>
                  <a:gd name="connsiteY909" fmla="*/ 145379 h 817051"/>
                  <a:gd name="connsiteX910" fmla="*/ 70690 w 937515"/>
                  <a:gd name="connsiteY910" fmla="*/ 142910 h 817051"/>
                  <a:gd name="connsiteX911" fmla="*/ 77410 w 937515"/>
                  <a:gd name="connsiteY911" fmla="*/ 140030 h 817051"/>
                  <a:gd name="connsiteX912" fmla="*/ 84131 w 937515"/>
                  <a:gd name="connsiteY912" fmla="*/ 137286 h 817051"/>
                  <a:gd name="connsiteX913" fmla="*/ 100179 w 937515"/>
                  <a:gd name="connsiteY913" fmla="*/ 131251 h 817051"/>
                  <a:gd name="connsiteX914" fmla="*/ 107860 w 937515"/>
                  <a:gd name="connsiteY914" fmla="*/ 128645 h 817051"/>
                  <a:gd name="connsiteX915" fmla="*/ 123222 w 937515"/>
                  <a:gd name="connsiteY915" fmla="*/ 123434 h 817051"/>
                  <a:gd name="connsiteX916" fmla="*/ 128434 w 937515"/>
                  <a:gd name="connsiteY916" fmla="*/ 121650 h 817051"/>
                  <a:gd name="connsiteX917" fmla="*/ 120890 w 937515"/>
                  <a:gd name="connsiteY917" fmla="*/ 119730 h 817051"/>
                  <a:gd name="connsiteX918" fmla="*/ 109506 w 937515"/>
                  <a:gd name="connsiteY918" fmla="*/ 115753 h 817051"/>
                  <a:gd name="connsiteX919" fmla="*/ 100179 w 937515"/>
                  <a:gd name="connsiteY919" fmla="*/ 110403 h 817051"/>
                  <a:gd name="connsiteX920" fmla="*/ 97161 w 937515"/>
                  <a:gd name="connsiteY920" fmla="*/ 107660 h 817051"/>
                  <a:gd name="connsiteX921" fmla="*/ 95516 w 937515"/>
                  <a:gd name="connsiteY921" fmla="*/ 105466 h 817051"/>
                  <a:gd name="connsiteX922" fmla="*/ 94418 w 937515"/>
                  <a:gd name="connsiteY922" fmla="*/ 102996 h 817051"/>
                  <a:gd name="connsiteX923" fmla="*/ 93732 w 937515"/>
                  <a:gd name="connsiteY923" fmla="*/ 98882 h 817051"/>
                  <a:gd name="connsiteX924" fmla="*/ 99082 w 937515"/>
                  <a:gd name="connsiteY924" fmla="*/ 87223 h 817051"/>
                  <a:gd name="connsiteX925" fmla="*/ 107860 w 937515"/>
                  <a:gd name="connsiteY925" fmla="*/ 80777 h 817051"/>
                  <a:gd name="connsiteX926" fmla="*/ 118421 w 937515"/>
                  <a:gd name="connsiteY926" fmla="*/ 75702 h 817051"/>
                  <a:gd name="connsiteX927" fmla="*/ 138310 w 937515"/>
                  <a:gd name="connsiteY927" fmla="*/ 67472 h 817051"/>
                  <a:gd name="connsiteX928" fmla="*/ 143796 w 937515"/>
                  <a:gd name="connsiteY928" fmla="*/ 65415 h 817051"/>
                  <a:gd name="connsiteX929" fmla="*/ 130766 w 937515"/>
                  <a:gd name="connsiteY929" fmla="*/ 60889 h 817051"/>
                  <a:gd name="connsiteX930" fmla="*/ 114992 w 937515"/>
                  <a:gd name="connsiteY930" fmla="*/ 49916 h 817051"/>
                  <a:gd name="connsiteX931" fmla="*/ 112386 w 937515"/>
                  <a:gd name="connsiteY931" fmla="*/ 46212 h 817051"/>
                  <a:gd name="connsiteX932" fmla="*/ 110603 w 937515"/>
                  <a:gd name="connsiteY932" fmla="*/ 42235 h 817051"/>
                  <a:gd name="connsiteX933" fmla="*/ 109917 w 937515"/>
                  <a:gd name="connsiteY933" fmla="*/ 39217 h 817051"/>
                  <a:gd name="connsiteX934" fmla="*/ 109643 w 937515"/>
                  <a:gd name="connsiteY934" fmla="*/ 33868 h 817051"/>
                  <a:gd name="connsiteX935" fmla="*/ 111563 w 937515"/>
                  <a:gd name="connsiteY935" fmla="*/ 26187 h 817051"/>
                  <a:gd name="connsiteX936" fmla="*/ 114169 w 937515"/>
                  <a:gd name="connsiteY936" fmla="*/ 21798 h 817051"/>
                  <a:gd name="connsiteX937" fmla="*/ 117461 w 937515"/>
                  <a:gd name="connsiteY937" fmla="*/ 17820 h 817051"/>
                  <a:gd name="connsiteX938" fmla="*/ 125005 w 937515"/>
                  <a:gd name="connsiteY938" fmla="*/ 12059 h 817051"/>
                  <a:gd name="connsiteX939" fmla="*/ 138035 w 937515"/>
                  <a:gd name="connsiteY939" fmla="*/ 6162 h 817051"/>
                  <a:gd name="connsiteX940" fmla="*/ 164781 w 937515"/>
                  <a:gd name="connsiteY940" fmla="*/ 538 h 817051"/>
                  <a:gd name="connsiteX941" fmla="*/ 192899 w 937515"/>
                  <a:gd name="connsiteY941" fmla="*/ 1087 h 817051"/>
                  <a:gd name="connsiteX942" fmla="*/ 248312 w 937515"/>
                  <a:gd name="connsiteY942" fmla="*/ 20015 h 817051"/>
                  <a:gd name="connsiteX943" fmla="*/ 260382 w 937515"/>
                  <a:gd name="connsiteY943" fmla="*/ 27010 h 817051"/>
                  <a:gd name="connsiteX944" fmla="*/ 264908 w 937515"/>
                  <a:gd name="connsiteY944" fmla="*/ 30028 h 817051"/>
                  <a:gd name="connsiteX945" fmla="*/ 269160 w 937515"/>
                  <a:gd name="connsiteY945" fmla="*/ 29342 h 817051"/>
                  <a:gd name="connsiteX946" fmla="*/ 286305 w 937515"/>
                  <a:gd name="connsiteY946" fmla="*/ 26736 h 817051"/>
                  <a:gd name="connsiteX947" fmla="*/ 301530 w 937515"/>
                  <a:gd name="connsiteY947" fmla="*/ 25090 h 817051"/>
                  <a:gd name="connsiteX948" fmla="*/ 314011 w 937515"/>
                  <a:gd name="connsiteY948" fmla="*/ 24952 h 817051"/>
                  <a:gd name="connsiteX949" fmla="*/ 318812 w 937515"/>
                  <a:gd name="connsiteY949" fmla="*/ 25227 h 817051"/>
                  <a:gd name="connsiteX950" fmla="*/ 321830 w 937515"/>
                  <a:gd name="connsiteY950" fmla="*/ 25913 h 817051"/>
                  <a:gd name="connsiteX951" fmla="*/ 327453 w 937515"/>
                  <a:gd name="connsiteY951" fmla="*/ 29753 h 817051"/>
                  <a:gd name="connsiteX952" fmla="*/ 329373 w 937515"/>
                  <a:gd name="connsiteY952" fmla="*/ 33868 h 817051"/>
                  <a:gd name="connsiteX953" fmla="*/ 329236 w 937515"/>
                  <a:gd name="connsiteY953" fmla="*/ 35377 h 817051"/>
                  <a:gd name="connsiteX954" fmla="*/ 328413 w 937515"/>
                  <a:gd name="connsiteY954" fmla="*/ 37709 h 817051"/>
                  <a:gd name="connsiteX955" fmla="*/ 323338 w 937515"/>
                  <a:gd name="connsiteY955" fmla="*/ 42646 h 817051"/>
                  <a:gd name="connsiteX956" fmla="*/ 312640 w 937515"/>
                  <a:gd name="connsiteY956" fmla="*/ 47858 h 817051"/>
                  <a:gd name="connsiteX957" fmla="*/ 296592 w 937515"/>
                  <a:gd name="connsiteY957" fmla="*/ 52933 h 817051"/>
                  <a:gd name="connsiteX958" fmla="*/ 288637 w 937515"/>
                  <a:gd name="connsiteY958" fmla="*/ 55265 h 817051"/>
                  <a:gd name="connsiteX959" fmla="*/ 296592 w 937515"/>
                  <a:gd name="connsiteY959" fmla="*/ 75290 h 817051"/>
                  <a:gd name="connsiteX960" fmla="*/ 298238 w 937515"/>
                  <a:gd name="connsiteY960" fmla="*/ 83245 h 817051"/>
                  <a:gd name="connsiteX961" fmla="*/ 319909 w 937515"/>
                  <a:gd name="connsiteY961" fmla="*/ 80091 h 817051"/>
                  <a:gd name="connsiteX962" fmla="*/ 333625 w 937515"/>
                  <a:gd name="connsiteY962" fmla="*/ 78857 h 817051"/>
                  <a:gd name="connsiteX963" fmla="*/ 341032 w 937515"/>
                  <a:gd name="connsiteY963" fmla="*/ 78857 h 817051"/>
                  <a:gd name="connsiteX964" fmla="*/ 348027 w 937515"/>
                  <a:gd name="connsiteY964" fmla="*/ 79131 h 817051"/>
                  <a:gd name="connsiteX965" fmla="*/ 352553 w 937515"/>
                  <a:gd name="connsiteY965" fmla="*/ 80091 h 817051"/>
                  <a:gd name="connsiteX966" fmla="*/ 355571 w 937515"/>
                  <a:gd name="connsiteY966" fmla="*/ 81600 h 817051"/>
                  <a:gd name="connsiteX967" fmla="*/ 357354 w 937515"/>
                  <a:gd name="connsiteY967" fmla="*/ 83245 h 817051"/>
                  <a:gd name="connsiteX968" fmla="*/ 360372 w 937515"/>
                  <a:gd name="connsiteY968" fmla="*/ 87909 h 817051"/>
                  <a:gd name="connsiteX969" fmla="*/ 359823 w 937515"/>
                  <a:gd name="connsiteY969" fmla="*/ 92573 h 817051"/>
                  <a:gd name="connsiteX970" fmla="*/ 358177 w 937515"/>
                  <a:gd name="connsiteY970" fmla="*/ 94218 h 817051"/>
                  <a:gd name="connsiteX971" fmla="*/ 358588 w 937515"/>
                  <a:gd name="connsiteY971" fmla="*/ 93807 h 817051"/>
                  <a:gd name="connsiteX972" fmla="*/ 352691 w 937515"/>
                  <a:gd name="connsiteY972" fmla="*/ 99705 h 817051"/>
                  <a:gd name="connsiteX973" fmla="*/ 348439 w 937515"/>
                  <a:gd name="connsiteY973" fmla="*/ 102174 h 817051"/>
                  <a:gd name="connsiteX974" fmla="*/ 342266 w 937515"/>
                  <a:gd name="connsiteY974" fmla="*/ 104780 h 817051"/>
                  <a:gd name="connsiteX975" fmla="*/ 322378 w 937515"/>
                  <a:gd name="connsiteY975" fmla="*/ 111500 h 817051"/>
                  <a:gd name="connsiteX976" fmla="*/ 308662 w 937515"/>
                  <a:gd name="connsiteY976" fmla="*/ 115478 h 817051"/>
                  <a:gd name="connsiteX977" fmla="*/ 301393 w 937515"/>
                  <a:gd name="connsiteY977" fmla="*/ 117399 h 817051"/>
                  <a:gd name="connsiteX978" fmla="*/ 277664 w 937515"/>
                  <a:gd name="connsiteY978" fmla="*/ 122748 h 817051"/>
                  <a:gd name="connsiteX979" fmla="*/ 269572 w 937515"/>
                  <a:gd name="connsiteY979" fmla="*/ 124119 h 817051"/>
                  <a:gd name="connsiteX980" fmla="*/ 253112 w 937515"/>
                  <a:gd name="connsiteY980" fmla="*/ 126725 h 817051"/>
                  <a:gd name="connsiteX981" fmla="*/ 208810 w 937515"/>
                  <a:gd name="connsiteY981" fmla="*/ 130154 h 817051"/>
                  <a:gd name="connsiteX982" fmla="*/ 148048 w 937515"/>
                  <a:gd name="connsiteY982" fmla="*/ 125765 h 817051"/>
                  <a:gd name="connsiteX983" fmla="*/ 146265 w 937515"/>
                  <a:gd name="connsiteY983" fmla="*/ 125491 h 817051"/>
                  <a:gd name="connsiteX984" fmla="*/ 134881 w 937515"/>
                  <a:gd name="connsiteY984" fmla="*/ 128783 h 817051"/>
                  <a:gd name="connsiteX985" fmla="*/ 122262 w 937515"/>
                  <a:gd name="connsiteY985" fmla="*/ 132898 h 817051"/>
                  <a:gd name="connsiteX986" fmla="*/ 102922 w 937515"/>
                  <a:gd name="connsiteY986" fmla="*/ 139344 h 817051"/>
                  <a:gd name="connsiteX987" fmla="*/ 103471 w 937515"/>
                  <a:gd name="connsiteY987" fmla="*/ 139207 h 817051"/>
                  <a:gd name="connsiteX988" fmla="*/ 87423 w 937515"/>
                  <a:gd name="connsiteY988" fmla="*/ 145242 h 817051"/>
                  <a:gd name="connsiteX989" fmla="*/ 71787 w 937515"/>
                  <a:gd name="connsiteY989" fmla="*/ 151963 h 817051"/>
                  <a:gd name="connsiteX990" fmla="*/ 72198 w 937515"/>
                  <a:gd name="connsiteY990" fmla="*/ 151689 h 817051"/>
                  <a:gd name="connsiteX991" fmla="*/ 65066 w 937515"/>
                  <a:gd name="connsiteY991" fmla="*/ 156077 h 817051"/>
                  <a:gd name="connsiteX992" fmla="*/ 62460 w 937515"/>
                  <a:gd name="connsiteY992" fmla="*/ 157998 h 817051"/>
                  <a:gd name="connsiteX993" fmla="*/ 61226 w 937515"/>
                  <a:gd name="connsiteY993" fmla="*/ 159095 h 817051"/>
                  <a:gd name="connsiteX994" fmla="*/ 61500 w 937515"/>
                  <a:gd name="connsiteY994" fmla="*/ 158683 h 817051"/>
                  <a:gd name="connsiteX995" fmla="*/ 60540 w 937515"/>
                  <a:gd name="connsiteY995" fmla="*/ 159918 h 817051"/>
                  <a:gd name="connsiteX996" fmla="*/ 60128 w 937515"/>
                  <a:gd name="connsiteY996" fmla="*/ 160604 h 817051"/>
                  <a:gd name="connsiteX997" fmla="*/ 59854 w 937515"/>
                  <a:gd name="connsiteY997" fmla="*/ 161289 h 817051"/>
                  <a:gd name="connsiteX998" fmla="*/ 59717 w 937515"/>
                  <a:gd name="connsiteY998" fmla="*/ 162250 h 817051"/>
                  <a:gd name="connsiteX999" fmla="*/ 59717 w 937515"/>
                  <a:gd name="connsiteY999" fmla="*/ 163210 h 817051"/>
                  <a:gd name="connsiteX1000" fmla="*/ 59854 w 937515"/>
                  <a:gd name="connsiteY1000" fmla="*/ 164718 h 817051"/>
                  <a:gd name="connsiteX1001" fmla="*/ 60128 w 937515"/>
                  <a:gd name="connsiteY1001" fmla="*/ 165679 h 817051"/>
                  <a:gd name="connsiteX1002" fmla="*/ 60403 w 937515"/>
                  <a:gd name="connsiteY1002" fmla="*/ 166364 h 817051"/>
                  <a:gd name="connsiteX1003" fmla="*/ 60951 w 937515"/>
                  <a:gd name="connsiteY1003" fmla="*/ 167050 h 817051"/>
                  <a:gd name="connsiteX1004" fmla="*/ 61637 w 937515"/>
                  <a:gd name="connsiteY1004" fmla="*/ 167736 h 817051"/>
                  <a:gd name="connsiteX1005" fmla="*/ 61637 w 937515"/>
                  <a:gd name="connsiteY1005" fmla="*/ 167736 h 817051"/>
                  <a:gd name="connsiteX1006" fmla="*/ 61637 w 937515"/>
                  <a:gd name="connsiteY1006" fmla="*/ 167736 h 817051"/>
                  <a:gd name="connsiteX1007" fmla="*/ 61911 w 937515"/>
                  <a:gd name="connsiteY1007" fmla="*/ 168147 h 817051"/>
                  <a:gd name="connsiteX1008" fmla="*/ 61637 w 937515"/>
                  <a:gd name="connsiteY1008" fmla="*/ 167873 h 817051"/>
                  <a:gd name="connsiteX1009" fmla="*/ 63009 w 937515"/>
                  <a:gd name="connsiteY1009" fmla="*/ 168834 h 817051"/>
                  <a:gd name="connsiteX1010" fmla="*/ 66026 w 937515"/>
                  <a:gd name="connsiteY1010" fmla="*/ 170479 h 817051"/>
                  <a:gd name="connsiteX1011" fmla="*/ 65889 w 937515"/>
                  <a:gd name="connsiteY1011" fmla="*/ 170479 h 817051"/>
                  <a:gd name="connsiteX1012" fmla="*/ 74667 w 937515"/>
                  <a:gd name="connsiteY1012" fmla="*/ 174046 h 817051"/>
                  <a:gd name="connsiteX1013" fmla="*/ 83034 w 937515"/>
                  <a:gd name="connsiteY1013" fmla="*/ 176240 h 817051"/>
                  <a:gd name="connsiteX1014" fmla="*/ 82897 w 937515"/>
                  <a:gd name="connsiteY1014" fmla="*/ 176240 h 817051"/>
                  <a:gd name="connsiteX1015" fmla="*/ 83171 w 937515"/>
                  <a:gd name="connsiteY1015" fmla="*/ 176240 h 817051"/>
                  <a:gd name="connsiteX1016" fmla="*/ 83171 w 937515"/>
                  <a:gd name="connsiteY1016" fmla="*/ 176240 h 817051"/>
                  <a:gd name="connsiteX1017" fmla="*/ 83171 w 937515"/>
                  <a:gd name="connsiteY1017" fmla="*/ 176240 h 817051"/>
                  <a:gd name="connsiteX1018" fmla="*/ 99219 w 937515"/>
                  <a:gd name="connsiteY1018" fmla="*/ 178983 h 817051"/>
                  <a:gd name="connsiteX1019" fmla="*/ 117050 w 937515"/>
                  <a:gd name="connsiteY1019" fmla="*/ 180629 h 817051"/>
                  <a:gd name="connsiteX1020" fmla="*/ 116501 w 937515"/>
                  <a:gd name="connsiteY1020" fmla="*/ 180629 h 817051"/>
                  <a:gd name="connsiteX1021" fmla="*/ 124731 w 937515"/>
                  <a:gd name="connsiteY1021" fmla="*/ 181041 h 817051"/>
                  <a:gd name="connsiteX1022" fmla="*/ 125828 w 937515"/>
                  <a:gd name="connsiteY1022" fmla="*/ 180629 h 817051"/>
                  <a:gd name="connsiteX1023" fmla="*/ 151477 w 937515"/>
                  <a:gd name="connsiteY1023" fmla="*/ 172948 h 817051"/>
                  <a:gd name="connsiteX1024" fmla="*/ 154906 w 937515"/>
                  <a:gd name="connsiteY1024" fmla="*/ 171988 h 817051"/>
                  <a:gd name="connsiteX1025" fmla="*/ 167387 w 937515"/>
                  <a:gd name="connsiteY1025" fmla="*/ 168696 h 817051"/>
                  <a:gd name="connsiteX1026" fmla="*/ 196328 w 937515"/>
                  <a:gd name="connsiteY1026" fmla="*/ 161015 h 817051"/>
                  <a:gd name="connsiteX1027" fmla="*/ 207164 w 937515"/>
                  <a:gd name="connsiteY1027" fmla="*/ 158272 h 817051"/>
                  <a:gd name="connsiteX1028" fmla="*/ 236379 w 937515"/>
                  <a:gd name="connsiteY1028" fmla="*/ 151277 h 817051"/>
                  <a:gd name="connsiteX1029" fmla="*/ 250095 w 937515"/>
                  <a:gd name="connsiteY1029" fmla="*/ 147985 h 817051"/>
                  <a:gd name="connsiteX1030" fmla="*/ 276292 w 937515"/>
                  <a:gd name="connsiteY1030" fmla="*/ 142224 h 817051"/>
                  <a:gd name="connsiteX1031" fmla="*/ 293437 w 937515"/>
                  <a:gd name="connsiteY1031" fmla="*/ 138521 h 817051"/>
                  <a:gd name="connsiteX1032" fmla="*/ 317303 w 937515"/>
                  <a:gd name="connsiteY1032" fmla="*/ 133721 h 817051"/>
                  <a:gd name="connsiteX1033" fmla="*/ 329785 w 937515"/>
                  <a:gd name="connsiteY1033" fmla="*/ 131115 h 817051"/>
                  <a:gd name="connsiteX1034" fmla="*/ 345284 w 937515"/>
                  <a:gd name="connsiteY1034" fmla="*/ 128371 h 817051"/>
                  <a:gd name="connsiteX1035" fmla="*/ 360920 w 937515"/>
                  <a:gd name="connsiteY1035" fmla="*/ 126451 h 817051"/>
                  <a:gd name="connsiteX1036" fmla="*/ 372853 w 937515"/>
                  <a:gd name="connsiteY1036" fmla="*/ 125491 h 817051"/>
                  <a:gd name="connsiteX1037" fmla="*/ 377791 w 937515"/>
                  <a:gd name="connsiteY1037" fmla="*/ 125902 h 817051"/>
                  <a:gd name="connsiteX1038" fmla="*/ 380808 w 937515"/>
                  <a:gd name="connsiteY1038" fmla="*/ 126725 h 817051"/>
                  <a:gd name="connsiteX1039" fmla="*/ 385883 w 937515"/>
                  <a:gd name="connsiteY1039" fmla="*/ 130428 h 817051"/>
                  <a:gd name="connsiteX1040" fmla="*/ 386706 w 937515"/>
                  <a:gd name="connsiteY1040" fmla="*/ 131115 h 817051"/>
                  <a:gd name="connsiteX1041" fmla="*/ 387118 w 937515"/>
                  <a:gd name="connsiteY1041" fmla="*/ 136875 h 817051"/>
                  <a:gd name="connsiteX1042" fmla="*/ 382317 w 937515"/>
                  <a:gd name="connsiteY1042" fmla="*/ 141402 h 817051"/>
                  <a:gd name="connsiteX1043" fmla="*/ 379711 w 937515"/>
                  <a:gd name="connsiteY1043" fmla="*/ 143322 h 817051"/>
                  <a:gd name="connsiteX1044" fmla="*/ 375322 w 937515"/>
                  <a:gd name="connsiteY1044" fmla="*/ 145653 h 817051"/>
                  <a:gd name="connsiteX1045" fmla="*/ 369013 w 937515"/>
                  <a:gd name="connsiteY1045" fmla="*/ 148122 h 817051"/>
                  <a:gd name="connsiteX1046" fmla="*/ 357080 w 937515"/>
                  <a:gd name="connsiteY1046" fmla="*/ 152237 h 817051"/>
                  <a:gd name="connsiteX1047" fmla="*/ 335271 w 937515"/>
                  <a:gd name="connsiteY1047" fmla="*/ 159232 h 817051"/>
                  <a:gd name="connsiteX1048" fmla="*/ 328276 w 937515"/>
                  <a:gd name="connsiteY1048" fmla="*/ 161427 h 817051"/>
                  <a:gd name="connsiteX1049" fmla="*/ 315246 w 937515"/>
                  <a:gd name="connsiteY1049" fmla="*/ 164993 h 817051"/>
                  <a:gd name="connsiteX1050" fmla="*/ 296866 w 937515"/>
                  <a:gd name="connsiteY1050" fmla="*/ 169793 h 817051"/>
                  <a:gd name="connsiteX1051" fmla="*/ 269434 w 937515"/>
                  <a:gd name="connsiteY1051" fmla="*/ 176103 h 817051"/>
                  <a:gd name="connsiteX1052" fmla="*/ 265183 w 937515"/>
                  <a:gd name="connsiteY1052" fmla="*/ 176926 h 817051"/>
                  <a:gd name="connsiteX1053" fmla="*/ 250781 w 937515"/>
                  <a:gd name="connsiteY1053" fmla="*/ 179532 h 817051"/>
                  <a:gd name="connsiteX1054" fmla="*/ 236379 w 937515"/>
                  <a:gd name="connsiteY1054" fmla="*/ 182138 h 817051"/>
                  <a:gd name="connsiteX1055" fmla="*/ 230618 w 937515"/>
                  <a:gd name="connsiteY1055" fmla="*/ 183098 h 817051"/>
                  <a:gd name="connsiteX1056" fmla="*/ 203735 w 937515"/>
                  <a:gd name="connsiteY1056" fmla="*/ 186390 h 817051"/>
                  <a:gd name="connsiteX1057" fmla="*/ 194408 w 937515"/>
                  <a:gd name="connsiteY1057" fmla="*/ 187487 h 817051"/>
                  <a:gd name="connsiteX1058" fmla="*/ 188099 w 937515"/>
                  <a:gd name="connsiteY1058" fmla="*/ 187762 h 817051"/>
                  <a:gd name="connsiteX1059" fmla="*/ 159158 w 937515"/>
                  <a:gd name="connsiteY1059" fmla="*/ 189270 h 817051"/>
                  <a:gd name="connsiteX1060" fmla="*/ 141601 w 937515"/>
                  <a:gd name="connsiteY1060" fmla="*/ 189408 h 817051"/>
                  <a:gd name="connsiteX1061" fmla="*/ 127337 w 937515"/>
                  <a:gd name="connsiteY1061" fmla="*/ 188996 h 817051"/>
                  <a:gd name="connsiteX1062" fmla="*/ 118284 w 937515"/>
                  <a:gd name="connsiteY1062" fmla="*/ 191739 h 817051"/>
                  <a:gd name="connsiteX1063" fmla="*/ 110192 w 937515"/>
                  <a:gd name="connsiteY1063" fmla="*/ 194208 h 817051"/>
                  <a:gd name="connsiteX1064" fmla="*/ 110740 w 937515"/>
                  <a:gd name="connsiteY1064" fmla="*/ 194071 h 817051"/>
                  <a:gd name="connsiteX1065" fmla="*/ 73707 w 937515"/>
                  <a:gd name="connsiteY1065" fmla="*/ 206827 h 817051"/>
                  <a:gd name="connsiteX1066" fmla="*/ 74256 w 937515"/>
                  <a:gd name="connsiteY1066" fmla="*/ 206553 h 817051"/>
                  <a:gd name="connsiteX1067" fmla="*/ 52584 w 937515"/>
                  <a:gd name="connsiteY1067" fmla="*/ 214645 h 817051"/>
                  <a:gd name="connsiteX1068" fmla="*/ 41886 w 937515"/>
                  <a:gd name="connsiteY1068" fmla="*/ 218623 h 817051"/>
                  <a:gd name="connsiteX1069" fmla="*/ 28307 w 937515"/>
                  <a:gd name="connsiteY1069" fmla="*/ 223972 h 817051"/>
                  <a:gd name="connsiteX1070" fmla="*/ 16649 w 937515"/>
                  <a:gd name="connsiteY1070" fmla="*/ 229184 h 817051"/>
                  <a:gd name="connsiteX1071" fmla="*/ 17060 w 937515"/>
                  <a:gd name="connsiteY1071" fmla="*/ 228910 h 817051"/>
                  <a:gd name="connsiteX1072" fmla="*/ 13768 w 937515"/>
                  <a:gd name="connsiteY1072" fmla="*/ 230830 h 817051"/>
                  <a:gd name="connsiteX1073" fmla="*/ 12397 w 937515"/>
                  <a:gd name="connsiteY1073" fmla="*/ 231790 h 817051"/>
                  <a:gd name="connsiteX1074" fmla="*/ 12808 w 937515"/>
                  <a:gd name="connsiteY1074" fmla="*/ 231378 h 817051"/>
                  <a:gd name="connsiteX1075" fmla="*/ 10339 w 937515"/>
                  <a:gd name="connsiteY1075" fmla="*/ 233847 h 817051"/>
                  <a:gd name="connsiteX1076" fmla="*/ 10476 w 937515"/>
                  <a:gd name="connsiteY1076" fmla="*/ 233710 h 817051"/>
                  <a:gd name="connsiteX1077" fmla="*/ 8830 w 937515"/>
                  <a:gd name="connsiteY1077" fmla="*/ 235768 h 817051"/>
                  <a:gd name="connsiteX1078" fmla="*/ 10339 w 937515"/>
                  <a:gd name="connsiteY1078" fmla="*/ 237688 h 817051"/>
                  <a:gd name="connsiteX1079" fmla="*/ 11162 w 937515"/>
                  <a:gd name="connsiteY1079" fmla="*/ 238648 h 817051"/>
                  <a:gd name="connsiteX1080" fmla="*/ 12259 w 937515"/>
                  <a:gd name="connsiteY1080" fmla="*/ 239471 h 817051"/>
                  <a:gd name="connsiteX1081" fmla="*/ 13220 w 937515"/>
                  <a:gd name="connsiteY1081" fmla="*/ 240020 h 817051"/>
                  <a:gd name="connsiteX1082" fmla="*/ 13220 w 937515"/>
                  <a:gd name="connsiteY1082" fmla="*/ 240020 h 817051"/>
                  <a:gd name="connsiteX1083" fmla="*/ 17197 w 937515"/>
                  <a:gd name="connsiteY1083" fmla="*/ 241665 h 817051"/>
                  <a:gd name="connsiteX1084" fmla="*/ 16649 w 937515"/>
                  <a:gd name="connsiteY1084" fmla="*/ 241391 h 817051"/>
                  <a:gd name="connsiteX1085" fmla="*/ 22821 w 937515"/>
                  <a:gd name="connsiteY1085" fmla="*/ 242900 h 817051"/>
                  <a:gd name="connsiteX1086" fmla="*/ 22684 w 937515"/>
                  <a:gd name="connsiteY1086" fmla="*/ 242900 h 817051"/>
                  <a:gd name="connsiteX1087" fmla="*/ 22958 w 937515"/>
                  <a:gd name="connsiteY1087" fmla="*/ 242900 h 817051"/>
                  <a:gd name="connsiteX1088" fmla="*/ 23232 w 937515"/>
                  <a:gd name="connsiteY1088" fmla="*/ 242900 h 817051"/>
                  <a:gd name="connsiteX1089" fmla="*/ 23095 w 937515"/>
                  <a:gd name="connsiteY1089" fmla="*/ 242900 h 817051"/>
                  <a:gd name="connsiteX1090" fmla="*/ 41886 w 937515"/>
                  <a:gd name="connsiteY1090" fmla="*/ 246055 h 817051"/>
                  <a:gd name="connsiteX1091" fmla="*/ 62460 w 937515"/>
                  <a:gd name="connsiteY1091" fmla="*/ 247975 h 817051"/>
                  <a:gd name="connsiteX1092" fmla="*/ 62323 w 937515"/>
                  <a:gd name="connsiteY1092" fmla="*/ 247975 h 817051"/>
                  <a:gd name="connsiteX1093" fmla="*/ 83583 w 937515"/>
                  <a:gd name="connsiteY1093" fmla="*/ 248935 h 817051"/>
                  <a:gd name="connsiteX1094" fmla="*/ 92910 w 937515"/>
                  <a:gd name="connsiteY1094" fmla="*/ 248935 h 817051"/>
                  <a:gd name="connsiteX1095" fmla="*/ 109094 w 937515"/>
                  <a:gd name="connsiteY1095" fmla="*/ 239608 h 817051"/>
                  <a:gd name="connsiteX1096" fmla="*/ 137349 w 937515"/>
                  <a:gd name="connsiteY1096" fmla="*/ 225892 h 817051"/>
                  <a:gd name="connsiteX1097" fmla="*/ 166564 w 937515"/>
                  <a:gd name="connsiteY1097" fmla="*/ 214233 h 817051"/>
                  <a:gd name="connsiteX1098" fmla="*/ 173697 w 937515"/>
                  <a:gd name="connsiteY1098" fmla="*/ 211902 h 817051"/>
                  <a:gd name="connsiteX1099" fmla="*/ 202775 w 937515"/>
                  <a:gd name="connsiteY1099" fmla="*/ 202301 h 817051"/>
                  <a:gd name="connsiteX1100" fmla="*/ 207712 w 937515"/>
                  <a:gd name="connsiteY1100" fmla="*/ 200654 h 817051"/>
                  <a:gd name="connsiteX1101" fmla="*/ 217039 w 937515"/>
                  <a:gd name="connsiteY1101" fmla="*/ 198186 h 817051"/>
                  <a:gd name="connsiteX1102" fmla="*/ 245569 w 937515"/>
                  <a:gd name="connsiteY1102" fmla="*/ 190505 h 817051"/>
                  <a:gd name="connsiteX1103" fmla="*/ 261068 w 937515"/>
                  <a:gd name="connsiteY1103" fmla="*/ 186801 h 817051"/>
                  <a:gd name="connsiteX1104" fmla="*/ 288088 w 937515"/>
                  <a:gd name="connsiteY1104" fmla="*/ 180629 h 817051"/>
                  <a:gd name="connsiteX1105" fmla="*/ 300021 w 937515"/>
                  <a:gd name="connsiteY1105" fmla="*/ 178298 h 817051"/>
                  <a:gd name="connsiteX1106" fmla="*/ 323750 w 937515"/>
                  <a:gd name="connsiteY1106" fmla="*/ 173771 h 817051"/>
                  <a:gd name="connsiteX1107" fmla="*/ 332117 w 937515"/>
                  <a:gd name="connsiteY1107" fmla="*/ 172399 h 817051"/>
                  <a:gd name="connsiteX1108" fmla="*/ 355297 w 937515"/>
                  <a:gd name="connsiteY1108" fmla="*/ 169793 h 817051"/>
                  <a:gd name="connsiteX1109" fmla="*/ 367092 w 937515"/>
                  <a:gd name="connsiteY1109" fmla="*/ 169519 h 817051"/>
                  <a:gd name="connsiteX1110" fmla="*/ 376694 w 937515"/>
                  <a:gd name="connsiteY1110" fmla="*/ 170342 h 817051"/>
                  <a:gd name="connsiteX1111" fmla="*/ 382043 w 937515"/>
                  <a:gd name="connsiteY1111" fmla="*/ 172263 h 817051"/>
                  <a:gd name="connsiteX1112" fmla="*/ 388901 w 937515"/>
                  <a:gd name="connsiteY1112" fmla="*/ 177063 h 817051"/>
                  <a:gd name="connsiteX1113" fmla="*/ 389861 w 937515"/>
                  <a:gd name="connsiteY1113" fmla="*/ 182275 h 817051"/>
                  <a:gd name="connsiteX1114" fmla="*/ 384923 w 937515"/>
                  <a:gd name="connsiteY1114" fmla="*/ 190093 h 817051"/>
                  <a:gd name="connsiteX1115" fmla="*/ 376968 w 937515"/>
                  <a:gd name="connsiteY1115" fmla="*/ 195443 h 817051"/>
                  <a:gd name="connsiteX1116" fmla="*/ 356394 w 937515"/>
                  <a:gd name="connsiteY1116" fmla="*/ 204769 h 817051"/>
                  <a:gd name="connsiteX1117" fmla="*/ 343912 w 937515"/>
                  <a:gd name="connsiteY1117" fmla="*/ 209844 h 817051"/>
                  <a:gd name="connsiteX1118" fmla="*/ 335957 w 937515"/>
                  <a:gd name="connsiteY1118" fmla="*/ 212999 h 817051"/>
                  <a:gd name="connsiteX1119" fmla="*/ 310582 w 937515"/>
                  <a:gd name="connsiteY1119" fmla="*/ 222052 h 817051"/>
                  <a:gd name="connsiteX1120" fmla="*/ 306056 w 937515"/>
                  <a:gd name="connsiteY1120" fmla="*/ 223423 h 817051"/>
                  <a:gd name="connsiteX1121" fmla="*/ 291654 w 937515"/>
                  <a:gd name="connsiteY1121" fmla="*/ 227812 h 817051"/>
                  <a:gd name="connsiteX1122" fmla="*/ 277938 w 937515"/>
                  <a:gd name="connsiteY1122" fmla="*/ 231927 h 817051"/>
                  <a:gd name="connsiteX1123" fmla="*/ 273138 w 937515"/>
                  <a:gd name="connsiteY1123" fmla="*/ 233298 h 817051"/>
                  <a:gd name="connsiteX1124" fmla="*/ 245980 w 937515"/>
                  <a:gd name="connsiteY1124" fmla="*/ 239882 h 817051"/>
                  <a:gd name="connsiteX1125" fmla="*/ 230893 w 937515"/>
                  <a:gd name="connsiteY1125" fmla="*/ 243311 h 817051"/>
                  <a:gd name="connsiteX1126" fmla="*/ 202226 w 937515"/>
                  <a:gd name="connsiteY1126" fmla="*/ 248386 h 817051"/>
                  <a:gd name="connsiteX1127" fmla="*/ 192762 w 937515"/>
                  <a:gd name="connsiteY1127" fmla="*/ 250032 h 817051"/>
                  <a:gd name="connsiteX1128" fmla="*/ 189882 w 937515"/>
                  <a:gd name="connsiteY1128" fmla="*/ 250443 h 817051"/>
                  <a:gd name="connsiteX1129" fmla="*/ 169308 w 937515"/>
                  <a:gd name="connsiteY1129" fmla="*/ 252638 h 817051"/>
                  <a:gd name="connsiteX1130" fmla="*/ 148185 w 937515"/>
                  <a:gd name="connsiteY1130" fmla="*/ 254970 h 817051"/>
                  <a:gd name="connsiteX1131" fmla="*/ 136526 w 937515"/>
                  <a:gd name="connsiteY1131" fmla="*/ 255656 h 817051"/>
                  <a:gd name="connsiteX1132" fmla="*/ 111152 w 937515"/>
                  <a:gd name="connsiteY1132" fmla="*/ 256753 h 817051"/>
                  <a:gd name="connsiteX1133" fmla="*/ 103334 w 937515"/>
                  <a:gd name="connsiteY1133" fmla="*/ 257165 h 817051"/>
                  <a:gd name="connsiteX1134" fmla="*/ 99905 w 937515"/>
                  <a:gd name="connsiteY1134" fmla="*/ 257165 h 817051"/>
                  <a:gd name="connsiteX1135" fmla="*/ 96339 w 937515"/>
                  <a:gd name="connsiteY1135" fmla="*/ 257165 h 817051"/>
                  <a:gd name="connsiteX1136" fmla="*/ 90989 w 937515"/>
                  <a:gd name="connsiteY1136" fmla="*/ 260594 h 817051"/>
                  <a:gd name="connsiteX1137" fmla="*/ 76725 w 937515"/>
                  <a:gd name="connsiteY1137" fmla="*/ 271704 h 817051"/>
                  <a:gd name="connsiteX1138" fmla="*/ 76862 w 937515"/>
                  <a:gd name="connsiteY1138" fmla="*/ 271566 h 817051"/>
                  <a:gd name="connsiteX1139" fmla="*/ 76725 w 937515"/>
                  <a:gd name="connsiteY1139" fmla="*/ 271704 h 817051"/>
                  <a:gd name="connsiteX1140" fmla="*/ 76725 w 937515"/>
                  <a:gd name="connsiteY1140" fmla="*/ 271704 h 817051"/>
                  <a:gd name="connsiteX1141" fmla="*/ 76725 w 937515"/>
                  <a:gd name="connsiteY1141" fmla="*/ 271704 h 817051"/>
                  <a:gd name="connsiteX1142" fmla="*/ 70827 w 937515"/>
                  <a:gd name="connsiteY1142" fmla="*/ 277601 h 817051"/>
                  <a:gd name="connsiteX1143" fmla="*/ 68358 w 937515"/>
                  <a:gd name="connsiteY1143" fmla="*/ 280756 h 817051"/>
                  <a:gd name="connsiteX1144" fmla="*/ 64243 w 937515"/>
                  <a:gd name="connsiteY1144" fmla="*/ 287888 h 817051"/>
                  <a:gd name="connsiteX1145" fmla="*/ 64517 w 937515"/>
                  <a:gd name="connsiteY1145" fmla="*/ 287340 h 817051"/>
                  <a:gd name="connsiteX1146" fmla="*/ 62871 w 937515"/>
                  <a:gd name="connsiteY1146" fmla="*/ 291317 h 817051"/>
                  <a:gd name="connsiteX1147" fmla="*/ 62871 w 937515"/>
                  <a:gd name="connsiteY1147" fmla="*/ 291180 h 817051"/>
                  <a:gd name="connsiteX1148" fmla="*/ 62049 w 937515"/>
                  <a:gd name="connsiteY1148" fmla="*/ 294335 h 817051"/>
                  <a:gd name="connsiteX1149" fmla="*/ 62049 w 937515"/>
                  <a:gd name="connsiteY1149" fmla="*/ 294198 h 817051"/>
                  <a:gd name="connsiteX1150" fmla="*/ 62049 w 937515"/>
                  <a:gd name="connsiteY1150" fmla="*/ 294335 h 817051"/>
                  <a:gd name="connsiteX1151" fmla="*/ 61911 w 937515"/>
                  <a:gd name="connsiteY1151" fmla="*/ 294746 h 817051"/>
                  <a:gd name="connsiteX1152" fmla="*/ 62049 w 937515"/>
                  <a:gd name="connsiteY1152" fmla="*/ 294335 h 817051"/>
                  <a:gd name="connsiteX1153" fmla="*/ 61911 w 937515"/>
                  <a:gd name="connsiteY1153" fmla="*/ 295843 h 817051"/>
                  <a:gd name="connsiteX1154" fmla="*/ 61911 w 937515"/>
                  <a:gd name="connsiteY1154" fmla="*/ 295569 h 817051"/>
                  <a:gd name="connsiteX1155" fmla="*/ 61911 w 937515"/>
                  <a:gd name="connsiteY1155" fmla="*/ 295981 h 817051"/>
                  <a:gd name="connsiteX1156" fmla="*/ 61911 w 937515"/>
                  <a:gd name="connsiteY1156" fmla="*/ 296118 h 817051"/>
                  <a:gd name="connsiteX1157" fmla="*/ 61911 w 937515"/>
                  <a:gd name="connsiteY1157" fmla="*/ 295981 h 817051"/>
                  <a:gd name="connsiteX1158" fmla="*/ 61911 w 937515"/>
                  <a:gd name="connsiteY1158" fmla="*/ 298861 h 817051"/>
                  <a:gd name="connsiteX1159" fmla="*/ 61911 w 937515"/>
                  <a:gd name="connsiteY1159" fmla="*/ 298724 h 817051"/>
                  <a:gd name="connsiteX1160" fmla="*/ 62460 w 937515"/>
                  <a:gd name="connsiteY1160" fmla="*/ 302701 h 817051"/>
                  <a:gd name="connsiteX1161" fmla="*/ 62460 w 937515"/>
                  <a:gd name="connsiteY1161" fmla="*/ 302427 h 817051"/>
                  <a:gd name="connsiteX1162" fmla="*/ 63557 w 937515"/>
                  <a:gd name="connsiteY1162" fmla="*/ 306130 h 817051"/>
                  <a:gd name="connsiteX1163" fmla="*/ 63420 w 937515"/>
                  <a:gd name="connsiteY1163" fmla="*/ 305856 h 817051"/>
                  <a:gd name="connsiteX1164" fmla="*/ 64929 w 937515"/>
                  <a:gd name="connsiteY1164" fmla="*/ 309285 h 817051"/>
                  <a:gd name="connsiteX1165" fmla="*/ 64792 w 937515"/>
                  <a:gd name="connsiteY1165" fmla="*/ 309148 h 817051"/>
                  <a:gd name="connsiteX1166" fmla="*/ 66575 w 937515"/>
                  <a:gd name="connsiteY1166" fmla="*/ 312166 h 817051"/>
                  <a:gd name="connsiteX1167" fmla="*/ 66300 w 937515"/>
                  <a:gd name="connsiteY1167" fmla="*/ 311754 h 817051"/>
                  <a:gd name="connsiteX1168" fmla="*/ 67535 w 937515"/>
                  <a:gd name="connsiteY1168" fmla="*/ 313263 h 817051"/>
                  <a:gd name="connsiteX1169" fmla="*/ 71513 w 937515"/>
                  <a:gd name="connsiteY1169" fmla="*/ 317378 h 817051"/>
                  <a:gd name="connsiteX1170" fmla="*/ 71101 w 937515"/>
                  <a:gd name="connsiteY1170" fmla="*/ 316966 h 817051"/>
                  <a:gd name="connsiteX1171" fmla="*/ 76039 w 937515"/>
                  <a:gd name="connsiteY1171" fmla="*/ 320807 h 817051"/>
                  <a:gd name="connsiteX1172" fmla="*/ 75627 w 937515"/>
                  <a:gd name="connsiteY1172" fmla="*/ 320532 h 817051"/>
                  <a:gd name="connsiteX1173" fmla="*/ 83034 w 937515"/>
                  <a:gd name="connsiteY1173" fmla="*/ 324784 h 817051"/>
                  <a:gd name="connsiteX1174" fmla="*/ 82623 w 937515"/>
                  <a:gd name="connsiteY1174" fmla="*/ 324510 h 817051"/>
                  <a:gd name="connsiteX1175" fmla="*/ 90989 w 937515"/>
                  <a:gd name="connsiteY1175" fmla="*/ 327939 h 817051"/>
                  <a:gd name="connsiteX1176" fmla="*/ 90578 w 937515"/>
                  <a:gd name="connsiteY1176" fmla="*/ 327802 h 817051"/>
                  <a:gd name="connsiteX1177" fmla="*/ 103608 w 937515"/>
                  <a:gd name="connsiteY1177" fmla="*/ 331231 h 817051"/>
                  <a:gd name="connsiteX1178" fmla="*/ 103334 w 937515"/>
                  <a:gd name="connsiteY1178" fmla="*/ 331231 h 817051"/>
                  <a:gd name="connsiteX1179" fmla="*/ 120067 w 937515"/>
                  <a:gd name="connsiteY1179" fmla="*/ 333426 h 817051"/>
                  <a:gd name="connsiteX1180" fmla="*/ 119930 w 937515"/>
                  <a:gd name="connsiteY1180" fmla="*/ 333426 h 817051"/>
                  <a:gd name="connsiteX1181" fmla="*/ 146813 w 937515"/>
                  <a:gd name="connsiteY1181" fmla="*/ 333288 h 817051"/>
                  <a:gd name="connsiteX1182" fmla="*/ 146813 w 937515"/>
                  <a:gd name="connsiteY1182" fmla="*/ 333288 h 817051"/>
                  <a:gd name="connsiteX1183" fmla="*/ 148185 w 937515"/>
                  <a:gd name="connsiteY1183" fmla="*/ 333151 h 817051"/>
                  <a:gd name="connsiteX1184" fmla="*/ 187276 w 937515"/>
                  <a:gd name="connsiteY1184" fmla="*/ 298587 h 817051"/>
                  <a:gd name="connsiteX1185" fmla="*/ 238985 w 937515"/>
                  <a:gd name="connsiteY1185" fmla="*/ 265120 h 817051"/>
                  <a:gd name="connsiteX1186" fmla="*/ 264360 w 937515"/>
                  <a:gd name="connsiteY1186" fmla="*/ 253050 h 817051"/>
                  <a:gd name="connsiteX1187" fmla="*/ 294672 w 937515"/>
                  <a:gd name="connsiteY1187" fmla="*/ 241117 h 817051"/>
                  <a:gd name="connsiteX1188" fmla="*/ 321144 w 937515"/>
                  <a:gd name="connsiteY1188" fmla="*/ 232339 h 817051"/>
                  <a:gd name="connsiteX1189" fmla="*/ 351045 w 937515"/>
                  <a:gd name="connsiteY1189" fmla="*/ 224520 h 817051"/>
                  <a:gd name="connsiteX1190" fmla="*/ 365309 w 937515"/>
                  <a:gd name="connsiteY1190" fmla="*/ 222052 h 817051"/>
                  <a:gd name="connsiteX1191" fmla="*/ 377791 w 937515"/>
                  <a:gd name="connsiteY1191" fmla="*/ 221366 h 817051"/>
                  <a:gd name="connsiteX1192" fmla="*/ 387529 w 937515"/>
                  <a:gd name="connsiteY1192" fmla="*/ 222052 h 817051"/>
                  <a:gd name="connsiteX1193" fmla="*/ 390135 w 937515"/>
                  <a:gd name="connsiteY1193" fmla="*/ 222737 h 817051"/>
                  <a:gd name="connsiteX1194" fmla="*/ 392056 w 937515"/>
                  <a:gd name="connsiteY1194" fmla="*/ 223698 h 817051"/>
                  <a:gd name="connsiteX1195" fmla="*/ 393701 w 937515"/>
                  <a:gd name="connsiteY1195" fmla="*/ 224795 h 817051"/>
                  <a:gd name="connsiteX1196" fmla="*/ 396170 w 937515"/>
                  <a:gd name="connsiteY1196" fmla="*/ 228772 h 817051"/>
                  <a:gd name="connsiteX1197" fmla="*/ 396856 w 937515"/>
                  <a:gd name="connsiteY1197" fmla="*/ 233847 h 817051"/>
                  <a:gd name="connsiteX1198" fmla="*/ 395210 w 937515"/>
                  <a:gd name="connsiteY1198" fmla="*/ 238785 h 817051"/>
                  <a:gd name="connsiteX1199" fmla="*/ 392193 w 937515"/>
                  <a:gd name="connsiteY1199" fmla="*/ 242351 h 817051"/>
                  <a:gd name="connsiteX1200" fmla="*/ 389175 w 937515"/>
                  <a:gd name="connsiteY1200" fmla="*/ 245231 h 817051"/>
                  <a:gd name="connsiteX1201" fmla="*/ 387118 w 937515"/>
                  <a:gd name="connsiteY1201" fmla="*/ 247014 h 817051"/>
                  <a:gd name="connsiteX1202" fmla="*/ 374362 w 937515"/>
                  <a:gd name="connsiteY1202" fmla="*/ 255656 h 817051"/>
                  <a:gd name="connsiteX1203" fmla="*/ 363526 w 937515"/>
                  <a:gd name="connsiteY1203" fmla="*/ 262376 h 817051"/>
                  <a:gd name="connsiteX1204" fmla="*/ 354199 w 937515"/>
                  <a:gd name="connsiteY1204" fmla="*/ 267726 h 817051"/>
                  <a:gd name="connsiteX1205" fmla="*/ 347753 w 937515"/>
                  <a:gd name="connsiteY1205" fmla="*/ 271429 h 817051"/>
                  <a:gd name="connsiteX1206" fmla="*/ 344735 w 937515"/>
                  <a:gd name="connsiteY1206" fmla="*/ 273075 h 817051"/>
                  <a:gd name="connsiteX1207" fmla="*/ 321967 w 937515"/>
                  <a:gd name="connsiteY1207" fmla="*/ 284734 h 817051"/>
                  <a:gd name="connsiteX1208" fmla="*/ 304273 w 937515"/>
                  <a:gd name="connsiteY1208" fmla="*/ 292963 h 817051"/>
                  <a:gd name="connsiteX1209" fmla="*/ 286991 w 937515"/>
                  <a:gd name="connsiteY1209" fmla="*/ 300781 h 817051"/>
                  <a:gd name="connsiteX1210" fmla="*/ 260382 w 937515"/>
                  <a:gd name="connsiteY1210" fmla="*/ 311754 h 817051"/>
                  <a:gd name="connsiteX1211" fmla="*/ 226229 w 937515"/>
                  <a:gd name="connsiteY1211" fmla="*/ 324647 h 817051"/>
                  <a:gd name="connsiteX1212" fmla="*/ 197425 w 937515"/>
                  <a:gd name="connsiteY1212" fmla="*/ 333288 h 817051"/>
                  <a:gd name="connsiteX1213" fmla="*/ 167525 w 937515"/>
                  <a:gd name="connsiteY1213" fmla="*/ 339598 h 817051"/>
                  <a:gd name="connsiteX1214" fmla="*/ 152437 w 937515"/>
                  <a:gd name="connsiteY1214" fmla="*/ 341518 h 817051"/>
                  <a:gd name="connsiteX1215" fmla="*/ 143659 w 937515"/>
                  <a:gd name="connsiteY1215" fmla="*/ 350845 h 817051"/>
                  <a:gd name="connsiteX1216" fmla="*/ 130903 w 937515"/>
                  <a:gd name="connsiteY1216" fmla="*/ 366755 h 817051"/>
                  <a:gd name="connsiteX1217" fmla="*/ 126514 w 937515"/>
                  <a:gd name="connsiteY1217" fmla="*/ 374299 h 817051"/>
                  <a:gd name="connsiteX1218" fmla="*/ 126651 w 937515"/>
                  <a:gd name="connsiteY1218" fmla="*/ 374025 h 817051"/>
                  <a:gd name="connsiteX1219" fmla="*/ 124045 w 937515"/>
                  <a:gd name="connsiteY1219" fmla="*/ 379923 h 817051"/>
                  <a:gd name="connsiteX1220" fmla="*/ 124045 w 937515"/>
                  <a:gd name="connsiteY1220" fmla="*/ 379923 h 817051"/>
                  <a:gd name="connsiteX1221" fmla="*/ 122948 w 937515"/>
                  <a:gd name="connsiteY1221" fmla="*/ 384038 h 817051"/>
                  <a:gd name="connsiteX1222" fmla="*/ 122948 w 937515"/>
                  <a:gd name="connsiteY1222" fmla="*/ 384038 h 817051"/>
                  <a:gd name="connsiteX1223" fmla="*/ 122673 w 937515"/>
                  <a:gd name="connsiteY1223" fmla="*/ 385958 h 817051"/>
                  <a:gd name="connsiteX1224" fmla="*/ 122673 w 937515"/>
                  <a:gd name="connsiteY1224" fmla="*/ 385683 h 817051"/>
                  <a:gd name="connsiteX1225" fmla="*/ 122673 w 937515"/>
                  <a:gd name="connsiteY1225" fmla="*/ 385958 h 817051"/>
                  <a:gd name="connsiteX1226" fmla="*/ 122673 w 937515"/>
                  <a:gd name="connsiteY1226" fmla="*/ 386232 h 817051"/>
                  <a:gd name="connsiteX1227" fmla="*/ 122673 w 937515"/>
                  <a:gd name="connsiteY1227" fmla="*/ 385958 h 817051"/>
                  <a:gd name="connsiteX1228" fmla="*/ 122673 w 937515"/>
                  <a:gd name="connsiteY1228" fmla="*/ 389524 h 817051"/>
                  <a:gd name="connsiteX1229" fmla="*/ 122673 w 937515"/>
                  <a:gd name="connsiteY1229" fmla="*/ 388975 h 817051"/>
                  <a:gd name="connsiteX1230" fmla="*/ 123222 w 937515"/>
                  <a:gd name="connsiteY1230" fmla="*/ 392953 h 817051"/>
                  <a:gd name="connsiteX1231" fmla="*/ 123085 w 937515"/>
                  <a:gd name="connsiteY1231" fmla="*/ 392404 h 817051"/>
                  <a:gd name="connsiteX1232" fmla="*/ 123496 w 937515"/>
                  <a:gd name="connsiteY1232" fmla="*/ 393913 h 817051"/>
                  <a:gd name="connsiteX1233" fmla="*/ 124045 w 937515"/>
                  <a:gd name="connsiteY1233" fmla="*/ 395422 h 817051"/>
                  <a:gd name="connsiteX1234" fmla="*/ 124593 w 937515"/>
                  <a:gd name="connsiteY1234" fmla="*/ 396382 h 817051"/>
                  <a:gd name="connsiteX1235" fmla="*/ 125416 w 937515"/>
                  <a:gd name="connsiteY1235" fmla="*/ 397479 h 817051"/>
                  <a:gd name="connsiteX1236" fmla="*/ 126377 w 937515"/>
                  <a:gd name="connsiteY1236" fmla="*/ 398439 h 817051"/>
                  <a:gd name="connsiteX1237" fmla="*/ 127885 w 937515"/>
                  <a:gd name="connsiteY1237" fmla="*/ 399536 h 817051"/>
                  <a:gd name="connsiteX1238" fmla="*/ 127474 w 937515"/>
                  <a:gd name="connsiteY1238" fmla="*/ 399262 h 817051"/>
                  <a:gd name="connsiteX1239" fmla="*/ 130491 w 937515"/>
                  <a:gd name="connsiteY1239" fmla="*/ 401183 h 817051"/>
                  <a:gd name="connsiteX1240" fmla="*/ 130491 w 937515"/>
                  <a:gd name="connsiteY1240" fmla="*/ 401183 h 817051"/>
                  <a:gd name="connsiteX1241" fmla="*/ 135841 w 937515"/>
                  <a:gd name="connsiteY1241" fmla="*/ 403514 h 817051"/>
                  <a:gd name="connsiteX1242" fmla="*/ 139544 w 937515"/>
                  <a:gd name="connsiteY1242" fmla="*/ 404474 h 817051"/>
                  <a:gd name="connsiteX1243" fmla="*/ 139544 w 937515"/>
                  <a:gd name="connsiteY1243" fmla="*/ 404474 h 817051"/>
                  <a:gd name="connsiteX1244" fmla="*/ 139681 w 937515"/>
                  <a:gd name="connsiteY1244" fmla="*/ 404474 h 817051"/>
                  <a:gd name="connsiteX1245" fmla="*/ 140093 w 937515"/>
                  <a:gd name="connsiteY1245" fmla="*/ 404612 h 817051"/>
                  <a:gd name="connsiteX1246" fmla="*/ 139818 w 937515"/>
                  <a:gd name="connsiteY1246" fmla="*/ 404612 h 817051"/>
                  <a:gd name="connsiteX1247" fmla="*/ 146402 w 937515"/>
                  <a:gd name="connsiteY1247" fmla="*/ 405297 h 817051"/>
                  <a:gd name="connsiteX1248" fmla="*/ 145990 w 937515"/>
                  <a:gd name="connsiteY1248" fmla="*/ 405297 h 817051"/>
                  <a:gd name="connsiteX1249" fmla="*/ 163135 w 937515"/>
                  <a:gd name="connsiteY1249" fmla="*/ 405023 h 817051"/>
                  <a:gd name="connsiteX1250" fmla="*/ 183161 w 937515"/>
                  <a:gd name="connsiteY1250" fmla="*/ 402006 h 817051"/>
                  <a:gd name="connsiteX1251" fmla="*/ 190705 w 937515"/>
                  <a:gd name="connsiteY1251" fmla="*/ 400360 h 817051"/>
                  <a:gd name="connsiteX1252" fmla="*/ 193585 w 937515"/>
                  <a:gd name="connsiteY1252" fmla="*/ 397068 h 817051"/>
                  <a:gd name="connsiteX1253" fmla="*/ 193585 w 937515"/>
                  <a:gd name="connsiteY1253" fmla="*/ 397068 h 817051"/>
                  <a:gd name="connsiteX1254" fmla="*/ 193722 w 937515"/>
                  <a:gd name="connsiteY1254" fmla="*/ 396931 h 817051"/>
                  <a:gd name="connsiteX1255" fmla="*/ 193996 w 937515"/>
                  <a:gd name="connsiteY1255" fmla="*/ 396656 h 817051"/>
                  <a:gd name="connsiteX1256" fmla="*/ 193859 w 937515"/>
                  <a:gd name="connsiteY1256" fmla="*/ 396793 h 817051"/>
                  <a:gd name="connsiteX1257" fmla="*/ 195231 w 937515"/>
                  <a:gd name="connsiteY1257" fmla="*/ 395148 h 817051"/>
                  <a:gd name="connsiteX1258" fmla="*/ 195231 w 937515"/>
                  <a:gd name="connsiteY1258" fmla="*/ 395148 h 817051"/>
                  <a:gd name="connsiteX1259" fmla="*/ 195368 w 937515"/>
                  <a:gd name="connsiteY1259" fmla="*/ 395010 h 817051"/>
                  <a:gd name="connsiteX1260" fmla="*/ 195642 w 937515"/>
                  <a:gd name="connsiteY1260" fmla="*/ 394736 h 817051"/>
                  <a:gd name="connsiteX1261" fmla="*/ 195642 w 937515"/>
                  <a:gd name="connsiteY1261" fmla="*/ 394736 h 817051"/>
                  <a:gd name="connsiteX1262" fmla="*/ 196465 w 937515"/>
                  <a:gd name="connsiteY1262" fmla="*/ 393776 h 817051"/>
                  <a:gd name="connsiteX1263" fmla="*/ 196328 w 937515"/>
                  <a:gd name="connsiteY1263" fmla="*/ 393776 h 817051"/>
                  <a:gd name="connsiteX1264" fmla="*/ 196740 w 937515"/>
                  <a:gd name="connsiteY1264" fmla="*/ 393227 h 817051"/>
                  <a:gd name="connsiteX1265" fmla="*/ 204421 w 937515"/>
                  <a:gd name="connsiteY1265" fmla="*/ 385135 h 817051"/>
                  <a:gd name="connsiteX1266" fmla="*/ 215256 w 937515"/>
                  <a:gd name="connsiteY1266" fmla="*/ 374299 h 817051"/>
                  <a:gd name="connsiteX1267" fmla="*/ 238436 w 937515"/>
                  <a:gd name="connsiteY1267" fmla="*/ 353039 h 817051"/>
                  <a:gd name="connsiteX1268" fmla="*/ 262851 w 937515"/>
                  <a:gd name="connsiteY1268" fmla="*/ 333288 h 817051"/>
                  <a:gd name="connsiteX1269" fmla="*/ 290008 w 937515"/>
                  <a:gd name="connsiteY1269" fmla="*/ 313126 h 817051"/>
                  <a:gd name="connsiteX1270" fmla="*/ 313874 w 937515"/>
                  <a:gd name="connsiteY1270" fmla="*/ 297627 h 817051"/>
                  <a:gd name="connsiteX1271" fmla="*/ 340621 w 937515"/>
                  <a:gd name="connsiteY1271" fmla="*/ 283774 h 817051"/>
                  <a:gd name="connsiteX1272" fmla="*/ 365584 w 937515"/>
                  <a:gd name="connsiteY1272" fmla="*/ 275955 h 817051"/>
                  <a:gd name="connsiteX1273" fmla="*/ 372716 w 937515"/>
                  <a:gd name="connsiteY1273" fmla="*/ 274721 h 817051"/>
                  <a:gd name="connsiteX1274" fmla="*/ 378065 w 937515"/>
                  <a:gd name="connsiteY1274" fmla="*/ 274447 h 817051"/>
                  <a:gd name="connsiteX1275" fmla="*/ 387255 w 937515"/>
                  <a:gd name="connsiteY1275" fmla="*/ 276367 h 817051"/>
                  <a:gd name="connsiteX1276" fmla="*/ 392604 w 937515"/>
                  <a:gd name="connsiteY1276" fmla="*/ 279933 h 817051"/>
                  <a:gd name="connsiteX1277" fmla="*/ 393976 w 937515"/>
                  <a:gd name="connsiteY1277" fmla="*/ 281853 h 817051"/>
                  <a:gd name="connsiteX1278" fmla="*/ 394387 w 937515"/>
                  <a:gd name="connsiteY1278" fmla="*/ 283225 h 817051"/>
                  <a:gd name="connsiteX1279" fmla="*/ 394662 w 937515"/>
                  <a:gd name="connsiteY1279" fmla="*/ 285694 h 817051"/>
                  <a:gd name="connsiteX1280" fmla="*/ 393839 w 937515"/>
                  <a:gd name="connsiteY1280" fmla="*/ 289397 h 817051"/>
                  <a:gd name="connsiteX1281" fmla="*/ 389175 w 937515"/>
                  <a:gd name="connsiteY1281" fmla="*/ 297490 h 817051"/>
                  <a:gd name="connsiteX1282" fmla="*/ 385746 w 937515"/>
                  <a:gd name="connsiteY1282" fmla="*/ 300919 h 817051"/>
                  <a:gd name="connsiteX1283" fmla="*/ 382043 w 937515"/>
                  <a:gd name="connsiteY1283" fmla="*/ 304348 h 817051"/>
                  <a:gd name="connsiteX1284" fmla="*/ 373127 w 937515"/>
                  <a:gd name="connsiteY1284" fmla="*/ 311754 h 817051"/>
                  <a:gd name="connsiteX1285" fmla="*/ 362292 w 937515"/>
                  <a:gd name="connsiteY1285" fmla="*/ 320258 h 817051"/>
                  <a:gd name="connsiteX1286" fmla="*/ 344050 w 937515"/>
                  <a:gd name="connsiteY1286" fmla="*/ 333562 h 817051"/>
                  <a:gd name="connsiteX1287" fmla="*/ 327179 w 937515"/>
                  <a:gd name="connsiteY1287" fmla="*/ 344810 h 817051"/>
                  <a:gd name="connsiteX1288" fmla="*/ 316892 w 937515"/>
                  <a:gd name="connsiteY1288" fmla="*/ 351530 h 817051"/>
                  <a:gd name="connsiteX1289" fmla="*/ 311268 w 937515"/>
                  <a:gd name="connsiteY1289" fmla="*/ 354822 h 817051"/>
                  <a:gd name="connsiteX1290" fmla="*/ 287402 w 937515"/>
                  <a:gd name="connsiteY1290" fmla="*/ 368813 h 817051"/>
                  <a:gd name="connsiteX1291" fmla="*/ 280270 w 937515"/>
                  <a:gd name="connsiteY1291" fmla="*/ 372653 h 817051"/>
                  <a:gd name="connsiteX1292" fmla="*/ 266966 w 937515"/>
                  <a:gd name="connsiteY1292" fmla="*/ 379511 h 817051"/>
                  <a:gd name="connsiteX1293" fmla="*/ 238711 w 937515"/>
                  <a:gd name="connsiteY1293" fmla="*/ 392541 h 817051"/>
                  <a:gd name="connsiteX1294" fmla="*/ 211827 w 937515"/>
                  <a:gd name="connsiteY1294" fmla="*/ 402554 h 817051"/>
                  <a:gd name="connsiteX1295" fmla="*/ 196054 w 937515"/>
                  <a:gd name="connsiteY1295" fmla="*/ 407080 h 817051"/>
                  <a:gd name="connsiteX1296" fmla="*/ 177812 w 937515"/>
                  <a:gd name="connsiteY1296" fmla="*/ 427929 h 817051"/>
                  <a:gd name="connsiteX1297" fmla="*/ 174520 w 937515"/>
                  <a:gd name="connsiteY1297" fmla="*/ 432044 h 817051"/>
                  <a:gd name="connsiteX1298" fmla="*/ 166016 w 937515"/>
                  <a:gd name="connsiteY1298" fmla="*/ 442742 h 817051"/>
                  <a:gd name="connsiteX1299" fmla="*/ 148048 w 937515"/>
                  <a:gd name="connsiteY1299" fmla="*/ 466334 h 817051"/>
                  <a:gd name="connsiteX1300" fmla="*/ 140230 w 937515"/>
                  <a:gd name="connsiteY1300" fmla="*/ 479638 h 817051"/>
                  <a:gd name="connsiteX1301" fmla="*/ 138721 w 937515"/>
                  <a:gd name="connsiteY1301" fmla="*/ 483479 h 817051"/>
                  <a:gd name="connsiteX1302" fmla="*/ 137898 w 937515"/>
                  <a:gd name="connsiteY1302" fmla="*/ 486496 h 817051"/>
                  <a:gd name="connsiteX1303" fmla="*/ 137898 w 937515"/>
                  <a:gd name="connsiteY1303" fmla="*/ 486359 h 817051"/>
                  <a:gd name="connsiteX1304" fmla="*/ 137212 w 937515"/>
                  <a:gd name="connsiteY1304" fmla="*/ 491845 h 817051"/>
                  <a:gd name="connsiteX1305" fmla="*/ 137212 w 937515"/>
                  <a:gd name="connsiteY1305" fmla="*/ 492943 h 817051"/>
                  <a:gd name="connsiteX1306" fmla="*/ 137349 w 937515"/>
                  <a:gd name="connsiteY1306" fmla="*/ 493903 h 817051"/>
                  <a:gd name="connsiteX1307" fmla="*/ 137624 w 937515"/>
                  <a:gd name="connsiteY1307" fmla="*/ 494589 h 817051"/>
                  <a:gd name="connsiteX1308" fmla="*/ 138035 w 937515"/>
                  <a:gd name="connsiteY1308" fmla="*/ 495137 h 817051"/>
                  <a:gd name="connsiteX1309" fmla="*/ 138995 w 937515"/>
                  <a:gd name="connsiteY1309" fmla="*/ 495960 h 817051"/>
                  <a:gd name="connsiteX1310" fmla="*/ 140093 w 937515"/>
                  <a:gd name="connsiteY1310" fmla="*/ 496783 h 817051"/>
                  <a:gd name="connsiteX1311" fmla="*/ 141327 w 937515"/>
                  <a:gd name="connsiteY1311" fmla="*/ 497469 h 817051"/>
                  <a:gd name="connsiteX1312" fmla="*/ 144756 w 937515"/>
                  <a:gd name="connsiteY1312" fmla="*/ 498840 h 817051"/>
                  <a:gd name="connsiteX1313" fmla="*/ 145990 w 937515"/>
                  <a:gd name="connsiteY1313" fmla="*/ 499252 h 817051"/>
                  <a:gd name="connsiteX1314" fmla="*/ 149968 w 937515"/>
                  <a:gd name="connsiteY1314" fmla="*/ 499801 h 817051"/>
                  <a:gd name="connsiteX1315" fmla="*/ 149419 w 937515"/>
                  <a:gd name="connsiteY1315" fmla="*/ 499801 h 817051"/>
                  <a:gd name="connsiteX1316" fmla="*/ 153809 w 937515"/>
                  <a:gd name="connsiteY1316" fmla="*/ 499801 h 817051"/>
                  <a:gd name="connsiteX1317" fmla="*/ 153809 w 937515"/>
                  <a:gd name="connsiteY1317" fmla="*/ 499801 h 817051"/>
                  <a:gd name="connsiteX1318" fmla="*/ 153809 w 937515"/>
                  <a:gd name="connsiteY1318" fmla="*/ 499801 h 817051"/>
                  <a:gd name="connsiteX1319" fmla="*/ 153946 w 937515"/>
                  <a:gd name="connsiteY1319" fmla="*/ 499801 h 817051"/>
                  <a:gd name="connsiteX1320" fmla="*/ 153809 w 937515"/>
                  <a:gd name="connsiteY1320" fmla="*/ 499801 h 817051"/>
                  <a:gd name="connsiteX1321" fmla="*/ 166564 w 937515"/>
                  <a:gd name="connsiteY1321" fmla="*/ 497743 h 817051"/>
                  <a:gd name="connsiteX1322" fmla="*/ 182612 w 937515"/>
                  <a:gd name="connsiteY1322" fmla="*/ 493217 h 817051"/>
                  <a:gd name="connsiteX1323" fmla="*/ 182475 w 937515"/>
                  <a:gd name="connsiteY1323" fmla="*/ 493354 h 817051"/>
                  <a:gd name="connsiteX1324" fmla="*/ 206752 w 937515"/>
                  <a:gd name="connsiteY1324" fmla="*/ 482930 h 817051"/>
                  <a:gd name="connsiteX1325" fmla="*/ 206341 w 937515"/>
                  <a:gd name="connsiteY1325" fmla="*/ 483204 h 817051"/>
                  <a:gd name="connsiteX1326" fmla="*/ 219371 w 937515"/>
                  <a:gd name="connsiteY1326" fmla="*/ 476209 h 817051"/>
                  <a:gd name="connsiteX1327" fmla="*/ 225818 w 937515"/>
                  <a:gd name="connsiteY1327" fmla="*/ 472506 h 817051"/>
                  <a:gd name="connsiteX1328" fmla="*/ 228424 w 937515"/>
                  <a:gd name="connsiteY1328" fmla="*/ 470997 h 817051"/>
                  <a:gd name="connsiteX1329" fmla="*/ 228835 w 937515"/>
                  <a:gd name="connsiteY1329" fmla="*/ 470586 h 817051"/>
                  <a:gd name="connsiteX1330" fmla="*/ 241180 w 937515"/>
                  <a:gd name="connsiteY1330" fmla="*/ 456595 h 817051"/>
                  <a:gd name="connsiteX1331" fmla="*/ 260108 w 937515"/>
                  <a:gd name="connsiteY1331" fmla="*/ 435884 h 817051"/>
                  <a:gd name="connsiteX1332" fmla="*/ 272726 w 937515"/>
                  <a:gd name="connsiteY1332" fmla="*/ 422854 h 817051"/>
                  <a:gd name="connsiteX1333" fmla="*/ 289597 w 937515"/>
                  <a:gd name="connsiteY1333" fmla="*/ 405435 h 817051"/>
                  <a:gd name="connsiteX1334" fmla="*/ 298924 w 937515"/>
                  <a:gd name="connsiteY1334" fmla="*/ 396245 h 817051"/>
                  <a:gd name="connsiteX1335" fmla="*/ 310034 w 937515"/>
                  <a:gd name="connsiteY1335" fmla="*/ 385546 h 817051"/>
                  <a:gd name="connsiteX1336" fmla="*/ 333214 w 937515"/>
                  <a:gd name="connsiteY1336" fmla="*/ 364835 h 817051"/>
                  <a:gd name="connsiteX1337" fmla="*/ 356531 w 937515"/>
                  <a:gd name="connsiteY1337" fmla="*/ 346181 h 817051"/>
                  <a:gd name="connsiteX1338" fmla="*/ 382591 w 937515"/>
                  <a:gd name="connsiteY1338" fmla="*/ 328076 h 817051"/>
                  <a:gd name="connsiteX1339" fmla="*/ 401931 w 937515"/>
                  <a:gd name="connsiteY1339" fmla="*/ 316006 h 817051"/>
                  <a:gd name="connsiteX1340" fmla="*/ 419762 w 937515"/>
                  <a:gd name="connsiteY1340" fmla="*/ 306405 h 817051"/>
                  <a:gd name="connsiteX1341" fmla="*/ 428129 w 937515"/>
                  <a:gd name="connsiteY1341" fmla="*/ 302427 h 817051"/>
                  <a:gd name="connsiteX1342" fmla="*/ 435535 w 937515"/>
                  <a:gd name="connsiteY1342" fmla="*/ 299821 h 817051"/>
                  <a:gd name="connsiteX1343" fmla="*/ 440884 w 937515"/>
                  <a:gd name="connsiteY1343" fmla="*/ 299136 h 817051"/>
                  <a:gd name="connsiteX1344" fmla="*/ 443491 w 937515"/>
                  <a:gd name="connsiteY1344" fmla="*/ 299410 h 817051"/>
                  <a:gd name="connsiteX1345" fmla="*/ 448154 w 937515"/>
                  <a:gd name="connsiteY1345" fmla="*/ 300919 h 817051"/>
                  <a:gd name="connsiteX1346" fmla="*/ 448017 w 937515"/>
                  <a:gd name="connsiteY1346" fmla="*/ 300919 h 817051"/>
                  <a:gd name="connsiteX1347" fmla="*/ 449663 w 937515"/>
                  <a:gd name="connsiteY1347" fmla="*/ 301467 h 817051"/>
                  <a:gd name="connsiteX1348" fmla="*/ 452680 w 937515"/>
                  <a:gd name="connsiteY1348" fmla="*/ 305445 h 817051"/>
                  <a:gd name="connsiteX1349" fmla="*/ 452406 w 937515"/>
                  <a:gd name="connsiteY1349" fmla="*/ 309834 h 817051"/>
                  <a:gd name="connsiteX1350" fmla="*/ 451720 w 937515"/>
                  <a:gd name="connsiteY1350" fmla="*/ 313949 h 817051"/>
                  <a:gd name="connsiteX1351" fmla="*/ 450349 w 937515"/>
                  <a:gd name="connsiteY1351" fmla="*/ 316692 h 817051"/>
                  <a:gd name="connsiteX1352" fmla="*/ 447742 w 937515"/>
                  <a:gd name="connsiteY1352" fmla="*/ 320258 h 817051"/>
                  <a:gd name="connsiteX1353" fmla="*/ 444588 w 937515"/>
                  <a:gd name="connsiteY1353" fmla="*/ 323550 h 817051"/>
                  <a:gd name="connsiteX1354" fmla="*/ 440062 w 937515"/>
                  <a:gd name="connsiteY1354" fmla="*/ 328076 h 817051"/>
                  <a:gd name="connsiteX1355" fmla="*/ 431283 w 937515"/>
                  <a:gd name="connsiteY1355" fmla="*/ 335757 h 817051"/>
                  <a:gd name="connsiteX1356" fmla="*/ 415236 w 937515"/>
                  <a:gd name="connsiteY1356" fmla="*/ 349336 h 817051"/>
                  <a:gd name="connsiteX1357" fmla="*/ 396582 w 937515"/>
                  <a:gd name="connsiteY1357" fmla="*/ 364698 h 817051"/>
                  <a:gd name="connsiteX1358" fmla="*/ 377105 w 937515"/>
                  <a:gd name="connsiteY1358" fmla="*/ 380060 h 817051"/>
                  <a:gd name="connsiteX1359" fmla="*/ 341992 w 937515"/>
                  <a:gd name="connsiteY1359" fmla="*/ 406532 h 817051"/>
                  <a:gd name="connsiteX1360" fmla="*/ 338014 w 937515"/>
                  <a:gd name="connsiteY1360" fmla="*/ 409275 h 817051"/>
                  <a:gd name="connsiteX1361" fmla="*/ 325396 w 937515"/>
                  <a:gd name="connsiteY1361" fmla="*/ 418053 h 817051"/>
                  <a:gd name="connsiteX1362" fmla="*/ 313189 w 937515"/>
                  <a:gd name="connsiteY1362" fmla="*/ 426557 h 817051"/>
                  <a:gd name="connsiteX1363" fmla="*/ 307702 w 937515"/>
                  <a:gd name="connsiteY1363" fmla="*/ 430397 h 817051"/>
                  <a:gd name="connsiteX1364" fmla="*/ 287540 w 937515"/>
                  <a:gd name="connsiteY1364" fmla="*/ 443565 h 817051"/>
                  <a:gd name="connsiteX1365" fmla="*/ 271492 w 937515"/>
                  <a:gd name="connsiteY1365" fmla="*/ 454126 h 817051"/>
                  <a:gd name="connsiteX1366" fmla="*/ 249272 w 937515"/>
                  <a:gd name="connsiteY1366" fmla="*/ 467979 h 817051"/>
                  <a:gd name="connsiteX1367" fmla="*/ 237888 w 937515"/>
                  <a:gd name="connsiteY1367" fmla="*/ 475112 h 817051"/>
                  <a:gd name="connsiteX1368" fmla="*/ 235419 w 937515"/>
                  <a:gd name="connsiteY1368" fmla="*/ 476621 h 817051"/>
                  <a:gd name="connsiteX1369" fmla="*/ 231578 w 937515"/>
                  <a:gd name="connsiteY1369" fmla="*/ 481284 h 817051"/>
                  <a:gd name="connsiteX1370" fmla="*/ 224857 w 937515"/>
                  <a:gd name="connsiteY1370" fmla="*/ 490337 h 817051"/>
                  <a:gd name="connsiteX1371" fmla="*/ 223212 w 937515"/>
                  <a:gd name="connsiteY1371" fmla="*/ 493354 h 817051"/>
                  <a:gd name="connsiteX1372" fmla="*/ 221566 w 937515"/>
                  <a:gd name="connsiteY1372" fmla="*/ 497469 h 817051"/>
                  <a:gd name="connsiteX1373" fmla="*/ 221703 w 937515"/>
                  <a:gd name="connsiteY1373" fmla="*/ 497057 h 817051"/>
                  <a:gd name="connsiteX1374" fmla="*/ 220743 w 937515"/>
                  <a:gd name="connsiteY1374" fmla="*/ 500898 h 817051"/>
                  <a:gd name="connsiteX1375" fmla="*/ 220743 w 937515"/>
                  <a:gd name="connsiteY1375" fmla="*/ 500761 h 817051"/>
                  <a:gd name="connsiteX1376" fmla="*/ 220743 w 937515"/>
                  <a:gd name="connsiteY1376" fmla="*/ 501035 h 817051"/>
                  <a:gd name="connsiteX1377" fmla="*/ 220606 w 937515"/>
                  <a:gd name="connsiteY1377" fmla="*/ 501447 h 817051"/>
                  <a:gd name="connsiteX1378" fmla="*/ 220606 w 937515"/>
                  <a:gd name="connsiteY1378" fmla="*/ 501172 h 817051"/>
                  <a:gd name="connsiteX1379" fmla="*/ 220331 w 937515"/>
                  <a:gd name="connsiteY1379" fmla="*/ 503092 h 817051"/>
                  <a:gd name="connsiteX1380" fmla="*/ 220331 w 937515"/>
                  <a:gd name="connsiteY1380" fmla="*/ 504738 h 817051"/>
                  <a:gd name="connsiteX1381" fmla="*/ 220331 w 937515"/>
                  <a:gd name="connsiteY1381" fmla="*/ 504053 h 817051"/>
                  <a:gd name="connsiteX1382" fmla="*/ 220606 w 937515"/>
                  <a:gd name="connsiteY1382" fmla="*/ 505424 h 817051"/>
                  <a:gd name="connsiteX1383" fmla="*/ 220880 w 937515"/>
                  <a:gd name="connsiteY1383" fmla="*/ 506110 h 817051"/>
                  <a:gd name="connsiteX1384" fmla="*/ 221840 w 937515"/>
                  <a:gd name="connsiteY1384" fmla="*/ 507756 h 817051"/>
                  <a:gd name="connsiteX1385" fmla="*/ 221566 w 937515"/>
                  <a:gd name="connsiteY1385" fmla="*/ 507344 h 817051"/>
                  <a:gd name="connsiteX1386" fmla="*/ 222389 w 937515"/>
                  <a:gd name="connsiteY1386" fmla="*/ 508441 h 817051"/>
                  <a:gd name="connsiteX1387" fmla="*/ 223623 w 937515"/>
                  <a:gd name="connsiteY1387" fmla="*/ 509676 h 817051"/>
                  <a:gd name="connsiteX1388" fmla="*/ 224720 w 937515"/>
                  <a:gd name="connsiteY1388" fmla="*/ 510499 h 817051"/>
                  <a:gd name="connsiteX1389" fmla="*/ 225955 w 937515"/>
                  <a:gd name="connsiteY1389" fmla="*/ 511322 h 817051"/>
                  <a:gd name="connsiteX1390" fmla="*/ 225955 w 937515"/>
                  <a:gd name="connsiteY1390" fmla="*/ 511322 h 817051"/>
                  <a:gd name="connsiteX1391" fmla="*/ 226915 w 937515"/>
                  <a:gd name="connsiteY1391" fmla="*/ 511734 h 817051"/>
                  <a:gd name="connsiteX1392" fmla="*/ 226778 w 937515"/>
                  <a:gd name="connsiteY1392" fmla="*/ 511734 h 817051"/>
                  <a:gd name="connsiteX1393" fmla="*/ 226915 w 937515"/>
                  <a:gd name="connsiteY1393" fmla="*/ 511734 h 817051"/>
                  <a:gd name="connsiteX1394" fmla="*/ 227326 w 937515"/>
                  <a:gd name="connsiteY1394" fmla="*/ 511870 h 817051"/>
                  <a:gd name="connsiteX1395" fmla="*/ 227052 w 937515"/>
                  <a:gd name="connsiteY1395" fmla="*/ 511734 h 817051"/>
                  <a:gd name="connsiteX1396" fmla="*/ 228698 w 937515"/>
                  <a:gd name="connsiteY1396" fmla="*/ 512282 h 817051"/>
                  <a:gd name="connsiteX1397" fmla="*/ 228149 w 937515"/>
                  <a:gd name="connsiteY1397" fmla="*/ 512145 h 817051"/>
                  <a:gd name="connsiteX1398" fmla="*/ 232401 w 937515"/>
                  <a:gd name="connsiteY1398" fmla="*/ 512831 h 817051"/>
                  <a:gd name="connsiteX1399" fmla="*/ 231853 w 937515"/>
                  <a:gd name="connsiteY1399" fmla="*/ 512831 h 817051"/>
                  <a:gd name="connsiteX1400" fmla="*/ 242825 w 937515"/>
                  <a:gd name="connsiteY1400" fmla="*/ 512831 h 817051"/>
                  <a:gd name="connsiteX1401" fmla="*/ 242825 w 937515"/>
                  <a:gd name="connsiteY1401" fmla="*/ 512831 h 817051"/>
                  <a:gd name="connsiteX1402" fmla="*/ 251192 w 937515"/>
                  <a:gd name="connsiteY1402" fmla="*/ 511734 h 817051"/>
                  <a:gd name="connsiteX1403" fmla="*/ 251192 w 937515"/>
                  <a:gd name="connsiteY1403" fmla="*/ 511734 h 817051"/>
                  <a:gd name="connsiteX1404" fmla="*/ 251329 w 937515"/>
                  <a:gd name="connsiteY1404" fmla="*/ 511734 h 817051"/>
                  <a:gd name="connsiteX1405" fmla="*/ 251878 w 937515"/>
                  <a:gd name="connsiteY1405" fmla="*/ 511596 h 817051"/>
                  <a:gd name="connsiteX1406" fmla="*/ 251741 w 937515"/>
                  <a:gd name="connsiteY1406" fmla="*/ 511596 h 817051"/>
                  <a:gd name="connsiteX1407" fmla="*/ 281642 w 937515"/>
                  <a:gd name="connsiteY1407" fmla="*/ 503230 h 817051"/>
                  <a:gd name="connsiteX1408" fmla="*/ 281093 w 937515"/>
                  <a:gd name="connsiteY1408" fmla="*/ 503367 h 817051"/>
                  <a:gd name="connsiteX1409" fmla="*/ 319361 w 937515"/>
                  <a:gd name="connsiteY1409" fmla="*/ 487182 h 817051"/>
                  <a:gd name="connsiteX1410" fmla="*/ 319361 w 937515"/>
                  <a:gd name="connsiteY1410" fmla="*/ 487182 h 817051"/>
                  <a:gd name="connsiteX1411" fmla="*/ 319635 w 937515"/>
                  <a:gd name="connsiteY1411" fmla="*/ 487045 h 817051"/>
                  <a:gd name="connsiteX1412" fmla="*/ 319909 w 937515"/>
                  <a:gd name="connsiteY1412" fmla="*/ 486908 h 817051"/>
                  <a:gd name="connsiteX1413" fmla="*/ 319772 w 937515"/>
                  <a:gd name="connsiteY1413" fmla="*/ 486908 h 817051"/>
                  <a:gd name="connsiteX1414" fmla="*/ 346381 w 937515"/>
                  <a:gd name="connsiteY1414" fmla="*/ 472369 h 817051"/>
                  <a:gd name="connsiteX1415" fmla="*/ 365446 w 937515"/>
                  <a:gd name="connsiteY1415" fmla="*/ 460573 h 817051"/>
                  <a:gd name="connsiteX1416" fmla="*/ 380123 w 937515"/>
                  <a:gd name="connsiteY1416" fmla="*/ 450971 h 817051"/>
                  <a:gd name="connsiteX1417" fmla="*/ 382043 w 937515"/>
                  <a:gd name="connsiteY1417" fmla="*/ 448777 h 817051"/>
                  <a:gd name="connsiteX1418" fmla="*/ 400697 w 937515"/>
                  <a:gd name="connsiteY1418" fmla="*/ 427243 h 817051"/>
                  <a:gd name="connsiteX1419" fmla="*/ 408515 w 937515"/>
                  <a:gd name="connsiteY1419" fmla="*/ 418053 h 817051"/>
                  <a:gd name="connsiteX1420" fmla="*/ 419076 w 937515"/>
                  <a:gd name="connsiteY1420" fmla="*/ 406806 h 817051"/>
                  <a:gd name="connsiteX1421" fmla="*/ 463104 w 937515"/>
                  <a:gd name="connsiteY1421" fmla="*/ 370733 h 817051"/>
                  <a:gd name="connsiteX1422" fmla="*/ 484639 w 937515"/>
                  <a:gd name="connsiteY1422" fmla="*/ 362503 h 817051"/>
                  <a:gd name="connsiteX1423" fmla="*/ 492045 w 937515"/>
                  <a:gd name="connsiteY1423" fmla="*/ 362229 h 817051"/>
                  <a:gd name="connsiteX1424" fmla="*/ 496434 w 937515"/>
                  <a:gd name="connsiteY1424" fmla="*/ 365246 h 817051"/>
                  <a:gd name="connsiteX1425" fmla="*/ 498355 w 937515"/>
                  <a:gd name="connsiteY1425" fmla="*/ 370047 h 817051"/>
                  <a:gd name="connsiteX1426" fmla="*/ 497669 w 937515"/>
                  <a:gd name="connsiteY1426" fmla="*/ 375259 h 817051"/>
                  <a:gd name="connsiteX1427" fmla="*/ 493280 w 937515"/>
                  <a:gd name="connsiteY1427" fmla="*/ 381294 h 817051"/>
                  <a:gd name="connsiteX1428" fmla="*/ 488890 w 937515"/>
                  <a:gd name="connsiteY1428" fmla="*/ 385820 h 817051"/>
                  <a:gd name="connsiteX1429" fmla="*/ 483404 w 937515"/>
                  <a:gd name="connsiteY1429" fmla="*/ 390347 h 817051"/>
                  <a:gd name="connsiteX1430" fmla="*/ 466671 w 937515"/>
                  <a:gd name="connsiteY1430" fmla="*/ 402965 h 817051"/>
                  <a:gd name="connsiteX1431" fmla="*/ 449251 w 937515"/>
                  <a:gd name="connsiteY1431" fmla="*/ 415447 h 817051"/>
                  <a:gd name="connsiteX1432" fmla="*/ 428814 w 937515"/>
                  <a:gd name="connsiteY1432" fmla="*/ 429574 h 817051"/>
                  <a:gd name="connsiteX1433" fmla="*/ 407966 w 937515"/>
                  <a:gd name="connsiteY1433" fmla="*/ 443565 h 817051"/>
                  <a:gd name="connsiteX1434" fmla="*/ 385472 w 937515"/>
                  <a:gd name="connsiteY1434" fmla="*/ 458378 h 817051"/>
                  <a:gd name="connsiteX1435" fmla="*/ 359411 w 937515"/>
                  <a:gd name="connsiteY1435" fmla="*/ 492531 h 817051"/>
                  <a:gd name="connsiteX1436" fmla="*/ 335683 w 937515"/>
                  <a:gd name="connsiteY1436" fmla="*/ 528604 h 817051"/>
                  <a:gd name="connsiteX1437" fmla="*/ 333214 w 937515"/>
                  <a:gd name="connsiteY1437" fmla="*/ 532856 h 817051"/>
                  <a:gd name="connsiteX1438" fmla="*/ 325944 w 937515"/>
                  <a:gd name="connsiteY1438" fmla="*/ 545749 h 817051"/>
                  <a:gd name="connsiteX1439" fmla="*/ 319361 w 937515"/>
                  <a:gd name="connsiteY1439" fmla="*/ 557270 h 817051"/>
                  <a:gd name="connsiteX1440" fmla="*/ 311268 w 937515"/>
                  <a:gd name="connsiteY1440" fmla="*/ 572495 h 817051"/>
                  <a:gd name="connsiteX1441" fmla="*/ 311268 w 937515"/>
                  <a:gd name="connsiteY1441" fmla="*/ 572495 h 817051"/>
                  <a:gd name="connsiteX1442" fmla="*/ 311131 w 937515"/>
                  <a:gd name="connsiteY1442" fmla="*/ 572770 h 817051"/>
                  <a:gd name="connsiteX1443" fmla="*/ 310994 w 937515"/>
                  <a:gd name="connsiteY1443" fmla="*/ 573044 h 817051"/>
                  <a:gd name="connsiteX1444" fmla="*/ 310994 w 937515"/>
                  <a:gd name="connsiteY1444" fmla="*/ 573044 h 817051"/>
                  <a:gd name="connsiteX1445" fmla="*/ 305782 w 937515"/>
                  <a:gd name="connsiteY1445" fmla="*/ 584291 h 817051"/>
                  <a:gd name="connsiteX1446" fmla="*/ 300981 w 937515"/>
                  <a:gd name="connsiteY1446" fmla="*/ 595813 h 817051"/>
                  <a:gd name="connsiteX1447" fmla="*/ 301256 w 937515"/>
                  <a:gd name="connsiteY1447" fmla="*/ 595264 h 817051"/>
                  <a:gd name="connsiteX1448" fmla="*/ 299473 w 937515"/>
                  <a:gd name="connsiteY1448" fmla="*/ 602122 h 817051"/>
                  <a:gd name="connsiteX1449" fmla="*/ 298650 w 937515"/>
                  <a:gd name="connsiteY1449" fmla="*/ 608020 h 817051"/>
                  <a:gd name="connsiteX1450" fmla="*/ 298650 w 937515"/>
                  <a:gd name="connsiteY1450" fmla="*/ 610077 h 817051"/>
                  <a:gd name="connsiteX1451" fmla="*/ 298650 w 937515"/>
                  <a:gd name="connsiteY1451" fmla="*/ 609666 h 817051"/>
                  <a:gd name="connsiteX1452" fmla="*/ 298787 w 937515"/>
                  <a:gd name="connsiteY1452" fmla="*/ 611586 h 817051"/>
                  <a:gd name="connsiteX1453" fmla="*/ 298650 w 937515"/>
                  <a:gd name="connsiteY1453" fmla="*/ 611037 h 817051"/>
                  <a:gd name="connsiteX1454" fmla="*/ 299061 w 937515"/>
                  <a:gd name="connsiteY1454" fmla="*/ 613095 h 817051"/>
                  <a:gd name="connsiteX1455" fmla="*/ 298787 w 937515"/>
                  <a:gd name="connsiteY1455" fmla="*/ 612546 h 817051"/>
                  <a:gd name="connsiteX1456" fmla="*/ 300158 w 937515"/>
                  <a:gd name="connsiteY1456" fmla="*/ 615701 h 817051"/>
                  <a:gd name="connsiteX1457" fmla="*/ 300021 w 937515"/>
                  <a:gd name="connsiteY1457" fmla="*/ 615426 h 817051"/>
                  <a:gd name="connsiteX1458" fmla="*/ 300844 w 937515"/>
                  <a:gd name="connsiteY1458" fmla="*/ 616798 h 817051"/>
                  <a:gd name="connsiteX1459" fmla="*/ 301804 w 937515"/>
                  <a:gd name="connsiteY1459" fmla="*/ 618169 h 817051"/>
                  <a:gd name="connsiteX1460" fmla="*/ 301667 w 937515"/>
                  <a:gd name="connsiteY1460" fmla="*/ 618033 h 817051"/>
                  <a:gd name="connsiteX1461" fmla="*/ 304136 w 937515"/>
                  <a:gd name="connsiteY1461" fmla="*/ 620364 h 817051"/>
                  <a:gd name="connsiteX1462" fmla="*/ 303724 w 937515"/>
                  <a:gd name="connsiteY1462" fmla="*/ 619953 h 817051"/>
                  <a:gd name="connsiteX1463" fmla="*/ 304685 w 937515"/>
                  <a:gd name="connsiteY1463" fmla="*/ 620639 h 817051"/>
                  <a:gd name="connsiteX1464" fmla="*/ 305782 w 937515"/>
                  <a:gd name="connsiteY1464" fmla="*/ 621187 h 817051"/>
                  <a:gd name="connsiteX1465" fmla="*/ 305233 w 937515"/>
                  <a:gd name="connsiteY1465" fmla="*/ 621050 h 817051"/>
                  <a:gd name="connsiteX1466" fmla="*/ 308662 w 937515"/>
                  <a:gd name="connsiteY1466" fmla="*/ 622010 h 817051"/>
                  <a:gd name="connsiteX1467" fmla="*/ 308525 w 937515"/>
                  <a:gd name="connsiteY1467" fmla="*/ 622010 h 817051"/>
                  <a:gd name="connsiteX1468" fmla="*/ 310582 w 937515"/>
                  <a:gd name="connsiteY1468" fmla="*/ 622284 h 817051"/>
                  <a:gd name="connsiteX1469" fmla="*/ 310034 w 937515"/>
                  <a:gd name="connsiteY1469" fmla="*/ 622284 h 817051"/>
                  <a:gd name="connsiteX1470" fmla="*/ 316480 w 937515"/>
                  <a:gd name="connsiteY1470" fmla="*/ 622421 h 817051"/>
                  <a:gd name="connsiteX1471" fmla="*/ 315932 w 937515"/>
                  <a:gd name="connsiteY1471" fmla="*/ 622421 h 817051"/>
                  <a:gd name="connsiteX1472" fmla="*/ 322241 w 937515"/>
                  <a:gd name="connsiteY1472" fmla="*/ 621736 h 817051"/>
                  <a:gd name="connsiteX1473" fmla="*/ 328276 w 937515"/>
                  <a:gd name="connsiteY1473" fmla="*/ 620090 h 817051"/>
                  <a:gd name="connsiteX1474" fmla="*/ 340895 w 937515"/>
                  <a:gd name="connsiteY1474" fmla="*/ 614878 h 817051"/>
                  <a:gd name="connsiteX1475" fmla="*/ 340758 w 937515"/>
                  <a:gd name="connsiteY1475" fmla="*/ 615015 h 817051"/>
                  <a:gd name="connsiteX1476" fmla="*/ 341032 w 937515"/>
                  <a:gd name="connsiteY1476" fmla="*/ 614878 h 817051"/>
                  <a:gd name="connsiteX1477" fmla="*/ 341169 w 937515"/>
                  <a:gd name="connsiteY1477" fmla="*/ 614878 h 817051"/>
                  <a:gd name="connsiteX1478" fmla="*/ 341169 w 937515"/>
                  <a:gd name="connsiteY1478" fmla="*/ 614878 h 817051"/>
                  <a:gd name="connsiteX1479" fmla="*/ 354474 w 937515"/>
                  <a:gd name="connsiteY1479" fmla="*/ 607060 h 817051"/>
                  <a:gd name="connsiteX1480" fmla="*/ 372030 w 937515"/>
                  <a:gd name="connsiteY1480" fmla="*/ 594166 h 817051"/>
                  <a:gd name="connsiteX1481" fmla="*/ 391233 w 937515"/>
                  <a:gd name="connsiteY1481" fmla="*/ 577844 h 817051"/>
                  <a:gd name="connsiteX1482" fmla="*/ 391095 w 937515"/>
                  <a:gd name="connsiteY1482" fmla="*/ 577982 h 817051"/>
                  <a:gd name="connsiteX1483" fmla="*/ 418665 w 937515"/>
                  <a:gd name="connsiteY1483" fmla="*/ 552470 h 817051"/>
                  <a:gd name="connsiteX1484" fmla="*/ 421956 w 937515"/>
                  <a:gd name="connsiteY1484" fmla="*/ 549178 h 817051"/>
                  <a:gd name="connsiteX1485" fmla="*/ 427854 w 937515"/>
                  <a:gd name="connsiteY1485" fmla="*/ 543280 h 817051"/>
                  <a:gd name="connsiteX1486" fmla="*/ 439513 w 937515"/>
                  <a:gd name="connsiteY1486" fmla="*/ 522706 h 817051"/>
                  <a:gd name="connsiteX1487" fmla="*/ 444176 w 937515"/>
                  <a:gd name="connsiteY1487" fmla="*/ 514614 h 817051"/>
                  <a:gd name="connsiteX1488" fmla="*/ 447057 w 937515"/>
                  <a:gd name="connsiteY1488" fmla="*/ 510088 h 817051"/>
                  <a:gd name="connsiteX1489" fmla="*/ 462007 w 937515"/>
                  <a:gd name="connsiteY1489" fmla="*/ 486359 h 817051"/>
                  <a:gd name="connsiteX1490" fmla="*/ 465710 w 937515"/>
                  <a:gd name="connsiteY1490" fmla="*/ 480461 h 817051"/>
                  <a:gd name="connsiteX1491" fmla="*/ 469825 w 937515"/>
                  <a:gd name="connsiteY1491" fmla="*/ 474563 h 817051"/>
                  <a:gd name="connsiteX1492" fmla="*/ 485599 w 937515"/>
                  <a:gd name="connsiteY1492" fmla="*/ 452343 h 817051"/>
                  <a:gd name="connsiteX1493" fmla="*/ 495474 w 937515"/>
                  <a:gd name="connsiteY1493" fmla="*/ 439176 h 817051"/>
                  <a:gd name="connsiteX1494" fmla="*/ 503429 w 937515"/>
                  <a:gd name="connsiteY1494" fmla="*/ 429712 h 817051"/>
                  <a:gd name="connsiteX1495" fmla="*/ 513579 w 937515"/>
                  <a:gd name="connsiteY1495" fmla="*/ 419973 h 817051"/>
                  <a:gd name="connsiteX1496" fmla="*/ 518654 w 937515"/>
                  <a:gd name="connsiteY1496" fmla="*/ 419287 h 817051"/>
                  <a:gd name="connsiteX1497" fmla="*/ 521397 w 937515"/>
                  <a:gd name="connsiteY1497" fmla="*/ 420934 h 817051"/>
                  <a:gd name="connsiteX1498" fmla="*/ 522769 w 937515"/>
                  <a:gd name="connsiteY1498" fmla="*/ 422580 h 817051"/>
                  <a:gd name="connsiteX1499" fmla="*/ 523866 w 937515"/>
                  <a:gd name="connsiteY1499" fmla="*/ 426557 h 817051"/>
                  <a:gd name="connsiteX1500" fmla="*/ 521946 w 937515"/>
                  <a:gd name="connsiteY1500" fmla="*/ 433141 h 817051"/>
                  <a:gd name="connsiteX1501" fmla="*/ 515637 w 937515"/>
                  <a:gd name="connsiteY1501" fmla="*/ 445348 h 817051"/>
                  <a:gd name="connsiteX1502" fmla="*/ 508779 w 937515"/>
                  <a:gd name="connsiteY1502" fmla="*/ 456595 h 817051"/>
                  <a:gd name="connsiteX1503" fmla="*/ 503429 w 937515"/>
                  <a:gd name="connsiteY1503" fmla="*/ 465099 h 817051"/>
                  <a:gd name="connsiteX1504" fmla="*/ 496571 w 937515"/>
                  <a:gd name="connsiteY1504" fmla="*/ 475386 h 817051"/>
                  <a:gd name="connsiteX1505" fmla="*/ 492594 w 937515"/>
                  <a:gd name="connsiteY1505" fmla="*/ 481284 h 817051"/>
                  <a:gd name="connsiteX1506" fmla="*/ 490536 w 937515"/>
                  <a:gd name="connsiteY1506" fmla="*/ 484302 h 817051"/>
                  <a:gd name="connsiteX1507" fmla="*/ 475449 w 937515"/>
                  <a:gd name="connsiteY1507" fmla="*/ 504464 h 817051"/>
                  <a:gd name="connsiteX1508" fmla="*/ 472157 w 937515"/>
                  <a:gd name="connsiteY1508" fmla="*/ 508441 h 817051"/>
                  <a:gd name="connsiteX1509" fmla="*/ 462693 w 937515"/>
                  <a:gd name="connsiteY1509" fmla="*/ 519277 h 817051"/>
                  <a:gd name="connsiteX1510" fmla="*/ 453366 w 937515"/>
                  <a:gd name="connsiteY1510" fmla="*/ 529976 h 817051"/>
                  <a:gd name="connsiteX1511" fmla="*/ 449937 w 937515"/>
                  <a:gd name="connsiteY1511" fmla="*/ 533816 h 817051"/>
                  <a:gd name="connsiteX1512" fmla="*/ 434849 w 937515"/>
                  <a:gd name="connsiteY1512" fmla="*/ 548904 h 817051"/>
                  <a:gd name="connsiteX1513" fmla="*/ 431969 w 937515"/>
                  <a:gd name="connsiteY1513" fmla="*/ 554253 h 817051"/>
                  <a:gd name="connsiteX1514" fmla="*/ 417704 w 937515"/>
                  <a:gd name="connsiteY1514" fmla="*/ 581959 h 817051"/>
                  <a:gd name="connsiteX1515" fmla="*/ 409749 w 937515"/>
                  <a:gd name="connsiteY1515" fmla="*/ 598693 h 817051"/>
                  <a:gd name="connsiteX1516" fmla="*/ 398228 w 937515"/>
                  <a:gd name="connsiteY1516" fmla="*/ 625302 h 817051"/>
                  <a:gd name="connsiteX1517" fmla="*/ 398365 w 937515"/>
                  <a:gd name="connsiteY1517" fmla="*/ 624753 h 817051"/>
                  <a:gd name="connsiteX1518" fmla="*/ 394936 w 937515"/>
                  <a:gd name="connsiteY1518" fmla="*/ 635314 h 817051"/>
                  <a:gd name="connsiteX1519" fmla="*/ 394113 w 937515"/>
                  <a:gd name="connsiteY1519" fmla="*/ 641213 h 817051"/>
                  <a:gd name="connsiteX1520" fmla="*/ 394113 w 937515"/>
                  <a:gd name="connsiteY1520" fmla="*/ 641213 h 817051"/>
                  <a:gd name="connsiteX1521" fmla="*/ 393976 w 937515"/>
                  <a:gd name="connsiteY1521" fmla="*/ 645327 h 817051"/>
                  <a:gd name="connsiteX1522" fmla="*/ 394250 w 937515"/>
                  <a:gd name="connsiteY1522" fmla="*/ 647110 h 817051"/>
                  <a:gd name="connsiteX1523" fmla="*/ 394113 w 937515"/>
                  <a:gd name="connsiteY1523" fmla="*/ 646562 h 817051"/>
                  <a:gd name="connsiteX1524" fmla="*/ 394524 w 937515"/>
                  <a:gd name="connsiteY1524" fmla="*/ 648345 h 817051"/>
                  <a:gd name="connsiteX1525" fmla="*/ 394936 w 937515"/>
                  <a:gd name="connsiteY1525" fmla="*/ 649305 h 817051"/>
                  <a:gd name="connsiteX1526" fmla="*/ 395485 w 937515"/>
                  <a:gd name="connsiteY1526" fmla="*/ 650128 h 817051"/>
                  <a:gd name="connsiteX1527" fmla="*/ 395073 w 937515"/>
                  <a:gd name="connsiteY1527" fmla="*/ 649716 h 817051"/>
                  <a:gd name="connsiteX1528" fmla="*/ 396307 w 937515"/>
                  <a:gd name="connsiteY1528" fmla="*/ 650951 h 817051"/>
                  <a:gd name="connsiteX1529" fmla="*/ 397405 w 937515"/>
                  <a:gd name="connsiteY1529" fmla="*/ 651911 h 817051"/>
                  <a:gd name="connsiteX1530" fmla="*/ 396993 w 937515"/>
                  <a:gd name="connsiteY1530" fmla="*/ 651637 h 817051"/>
                  <a:gd name="connsiteX1531" fmla="*/ 399462 w 937515"/>
                  <a:gd name="connsiteY1531" fmla="*/ 653145 h 817051"/>
                  <a:gd name="connsiteX1532" fmla="*/ 400697 w 937515"/>
                  <a:gd name="connsiteY1532" fmla="*/ 653557 h 817051"/>
                  <a:gd name="connsiteX1533" fmla="*/ 401931 w 937515"/>
                  <a:gd name="connsiteY1533" fmla="*/ 653694 h 817051"/>
                  <a:gd name="connsiteX1534" fmla="*/ 403577 w 937515"/>
                  <a:gd name="connsiteY1534" fmla="*/ 653831 h 817051"/>
                  <a:gd name="connsiteX1535" fmla="*/ 402891 w 937515"/>
                  <a:gd name="connsiteY1535" fmla="*/ 653831 h 817051"/>
                  <a:gd name="connsiteX1536" fmla="*/ 406732 w 937515"/>
                  <a:gd name="connsiteY1536" fmla="*/ 653420 h 817051"/>
                  <a:gd name="connsiteX1537" fmla="*/ 417156 w 937515"/>
                  <a:gd name="connsiteY1537" fmla="*/ 650677 h 817051"/>
                  <a:gd name="connsiteX1538" fmla="*/ 416881 w 937515"/>
                  <a:gd name="connsiteY1538" fmla="*/ 650814 h 817051"/>
                  <a:gd name="connsiteX1539" fmla="*/ 417430 w 937515"/>
                  <a:gd name="connsiteY1539" fmla="*/ 650677 h 817051"/>
                  <a:gd name="connsiteX1540" fmla="*/ 417567 w 937515"/>
                  <a:gd name="connsiteY1540" fmla="*/ 650677 h 817051"/>
                  <a:gd name="connsiteX1541" fmla="*/ 417567 w 937515"/>
                  <a:gd name="connsiteY1541" fmla="*/ 650677 h 817051"/>
                  <a:gd name="connsiteX1542" fmla="*/ 428129 w 937515"/>
                  <a:gd name="connsiteY1542" fmla="*/ 646150 h 817051"/>
                  <a:gd name="connsiteX1543" fmla="*/ 450897 w 937515"/>
                  <a:gd name="connsiteY1543" fmla="*/ 632846 h 817051"/>
                  <a:gd name="connsiteX1544" fmla="*/ 450897 w 937515"/>
                  <a:gd name="connsiteY1544" fmla="*/ 632846 h 817051"/>
                  <a:gd name="connsiteX1545" fmla="*/ 475997 w 937515"/>
                  <a:gd name="connsiteY1545" fmla="*/ 613232 h 817051"/>
                  <a:gd name="connsiteX1546" fmla="*/ 475586 w 937515"/>
                  <a:gd name="connsiteY1546" fmla="*/ 613643 h 817051"/>
                  <a:gd name="connsiteX1547" fmla="*/ 483404 w 937515"/>
                  <a:gd name="connsiteY1547" fmla="*/ 606511 h 817051"/>
                  <a:gd name="connsiteX1548" fmla="*/ 485599 w 937515"/>
                  <a:gd name="connsiteY1548" fmla="*/ 601710 h 817051"/>
                  <a:gd name="connsiteX1549" fmla="*/ 489302 w 937515"/>
                  <a:gd name="connsiteY1549" fmla="*/ 593069 h 817051"/>
                  <a:gd name="connsiteX1550" fmla="*/ 492045 w 937515"/>
                  <a:gd name="connsiteY1550" fmla="*/ 587583 h 817051"/>
                  <a:gd name="connsiteX1551" fmla="*/ 505487 w 937515"/>
                  <a:gd name="connsiteY1551" fmla="*/ 560699 h 817051"/>
                  <a:gd name="connsiteX1552" fmla="*/ 508093 w 937515"/>
                  <a:gd name="connsiteY1552" fmla="*/ 555488 h 817051"/>
                  <a:gd name="connsiteX1553" fmla="*/ 513168 w 937515"/>
                  <a:gd name="connsiteY1553" fmla="*/ 546298 h 817051"/>
                  <a:gd name="connsiteX1554" fmla="*/ 526335 w 937515"/>
                  <a:gd name="connsiteY1554" fmla="*/ 522569 h 817051"/>
                  <a:gd name="connsiteX1555" fmla="*/ 530450 w 937515"/>
                  <a:gd name="connsiteY1555" fmla="*/ 515574 h 817051"/>
                  <a:gd name="connsiteX1556" fmla="*/ 538542 w 937515"/>
                  <a:gd name="connsiteY1556" fmla="*/ 502544 h 817051"/>
                  <a:gd name="connsiteX1557" fmla="*/ 545949 w 937515"/>
                  <a:gd name="connsiteY1557" fmla="*/ 492119 h 817051"/>
                  <a:gd name="connsiteX1558" fmla="*/ 554179 w 937515"/>
                  <a:gd name="connsiteY1558" fmla="*/ 481558 h 817051"/>
                  <a:gd name="connsiteX1559" fmla="*/ 567072 w 937515"/>
                  <a:gd name="connsiteY1559" fmla="*/ 471134 h 817051"/>
                  <a:gd name="connsiteX1560" fmla="*/ 575713 w 937515"/>
                  <a:gd name="connsiteY1560" fmla="*/ 470174 h 817051"/>
                  <a:gd name="connsiteX1561" fmla="*/ 577496 w 937515"/>
                  <a:gd name="connsiteY1561" fmla="*/ 471134 h 817051"/>
                  <a:gd name="connsiteX1562" fmla="*/ 579553 w 937515"/>
                  <a:gd name="connsiteY1562" fmla="*/ 473329 h 817051"/>
                  <a:gd name="connsiteX1563" fmla="*/ 582159 w 937515"/>
                  <a:gd name="connsiteY1563" fmla="*/ 478129 h 817051"/>
                  <a:gd name="connsiteX1564" fmla="*/ 582434 w 937515"/>
                  <a:gd name="connsiteY1564" fmla="*/ 483753 h 817051"/>
                  <a:gd name="connsiteX1565" fmla="*/ 579690 w 937515"/>
                  <a:gd name="connsiteY1565" fmla="*/ 494451 h 817051"/>
                  <a:gd name="connsiteX1566" fmla="*/ 576399 w 937515"/>
                  <a:gd name="connsiteY1566" fmla="*/ 501583 h 817051"/>
                  <a:gd name="connsiteX1567" fmla="*/ 570912 w 937515"/>
                  <a:gd name="connsiteY1567" fmla="*/ 511734 h 817051"/>
                  <a:gd name="connsiteX1568" fmla="*/ 561585 w 937515"/>
                  <a:gd name="connsiteY1568" fmla="*/ 526547 h 817051"/>
                  <a:gd name="connsiteX1569" fmla="*/ 549241 w 937515"/>
                  <a:gd name="connsiteY1569" fmla="*/ 544926 h 817051"/>
                  <a:gd name="connsiteX1570" fmla="*/ 549515 w 937515"/>
                  <a:gd name="connsiteY1570" fmla="*/ 544515 h 817051"/>
                  <a:gd name="connsiteX1571" fmla="*/ 545126 w 937515"/>
                  <a:gd name="connsiteY1571" fmla="*/ 550275 h 817051"/>
                  <a:gd name="connsiteX1572" fmla="*/ 535113 w 937515"/>
                  <a:gd name="connsiteY1572" fmla="*/ 563169 h 817051"/>
                  <a:gd name="connsiteX1573" fmla="*/ 531410 w 937515"/>
                  <a:gd name="connsiteY1573" fmla="*/ 567969 h 817051"/>
                  <a:gd name="connsiteX1574" fmla="*/ 522769 w 937515"/>
                  <a:gd name="connsiteY1574" fmla="*/ 577982 h 817051"/>
                  <a:gd name="connsiteX1575" fmla="*/ 513579 w 937515"/>
                  <a:gd name="connsiteY1575" fmla="*/ 588680 h 817051"/>
                  <a:gd name="connsiteX1576" fmla="*/ 501509 w 937515"/>
                  <a:gd name="connsiteY1576" fmla="*/ 601710 h 817051"/>
                  <a:gd name="connsiteX1577" fmla="*/ 490399 w 937515"/>
                  <a:gd name="connsiteY1577" fmla="*/ 612820 h 817051"/>
                  <a:gd name="connsiteX1578" fmla="*/ 487382 w 937515"/>
                  <a:gd name="connsiteY1578" fmla="*/ 619678 h 817051"/>
                  <a:gd name="connsiteX1579" fmla="*/ 482993 w 937515"/>
                  <a:gd name="connsiteY1579" fmla="*/ 629828 h 817051"/>
                  <a:gd name="connsiteX1580" fmla="*/ 480798 w 937515"/>
                  <a:gd name="connsiteY1580" fmla="*/ 635314 h 817051"/>
                  <a:gd name="connsiteX1581" fmla="*/ 475860 w 937515"/>
                  <a:gd name="connsiteY1581" fmla="*/ 648756 h 817051"/>
                  <a:gd name="connsiteX1582" fmla="*/ 475860 w 937515"/>
                  <a:gd name="connsiteY1582" fmla="*/ 648756 h 817051"/>
                  <a:gd name="connsiteX1583" fmla="*/ 467768 w 937515"/>
                  <a:gd name="connsiteY1583" fmla="*/ 676600 h 817051"/>
                  <a:gd name="connsiteX1584" fmla="*/ 467768 w 937515"/>
                  <a:gd name="connsiteY1584" fmla="*/ 676600 h 817051"/>
                  <a:gd name="connsiteX1585" fmla="*/ 465848 w 937515"/>
                  <a:gd name="connsiteY1585" fmla="*/ 690316 h 817051"/>
                  <a:gd name="connsiteX1586" fmla="*/ 465848 w 937515"/>
                  <a:gd name="connsiteY1586" fmla="*/ 689630 h 817051"/>
                  <a:gd name="connsiteX1587" fmla="*/ 465710 w 937515"/>
                  <a:gd name="connsiteY1587" fmla="*/ 696762 h 817051"/>
                  <a:gd name="connsiteX1588" fmla="*/ 465710 w 937515"/>
                  <a:gd name="connsiteY1588" fmla="*/ 696351 h 817051"/>
                  <a:gd name="connsiteX1589" fmla="*/ 466945 w 937515"/>
                  <a:gd name="connsiteY1589" fmla="*/ 705129 h 817051"/>
                  <a:gd name="connsiteX1590" fmla="*/ 466808 w 937515"/>
                  <a:gd name="connsiteY1590" fmla="*/ 704443 h 817051"/>
                  <a:gd name="connsiteX1591" fmla="*/ 467905 w 937515"/>
                  <a:gd name="connsiteY1591" fmla="*/ 708421 h 817051"/>
                  <a:gd name="connsiteX1592" fmla="*/ 467768 w 937515"/>
                  <a:gd name="connsiteY1592" fmla="*/ 708146 h 817051"/>
                  <a:gd name="connsiteX1593" fmla="*/ 469414 w 937515"/>
                  <a:gd name="connsiteY1593" fmla="*/ 711987 h 817051"/>
                  <a:gd name="connsiteX1594" fmla="*/ 469277 w 937515"/>
                  <a:gd name="connsiteY1594" fmla="*/ 711575 h 817051"/>
                  <a:gd name="connsiteX1595" fmla="*/ 470100 w 937515"/>
                  <a:gd name="connsiteY1595" fmla="*/ 712947 h 817051"/>
                  <a:gd name="connsiteX1596" fmla="*/ 469962 w 937515"/>
                  <a:gd name="connsiteY1596" fmla="*/ 712810 h 817051"/>
                  <a:gd name="connsiteX1597" fmla="*/ 470237 w 937515"/>
                  <a:gd name="connsiteY1597" fmla="*/ 713084 h 817051"/>
                  <a:gd name="connsiteX1598" fmla="*/ 470374 w 937515"/>
                  <a:gd name="connsiteY1598" fmla="*/ 713222 h 817051"/>
                  <a:gd name="connsiteX1599" fmla="*/ 470374 w 937515"/>
                  <a:gd name="connsiteY1599" fmla="*/ 713084 h 817051"/>
                  <a:gd name="connsiteX1600" fmla="*/ 472431 w 937515"/>
                  <a:gd name="connsiteY1600" fmla="*/ 715965 h 817051"/>
                  <a:gd name="connsiteX1601" fmla="*/ 472020 w 937515"/>
                  <a:gd name="connsiteY1601" fmla="*/ 715553 h 817051"/>
                  <a:gd name="connsiteX1602" fmla="*/ 474489 w 937515"/>
                  <a:gd name="connsiteY1602" fmla="*/ 718022 h 817051"/>
                  <a:gd name="connsiteX1603" fmla="*/ 474489 w 937515"/>
                  <a:gd name="connsiteY1603" fmla="*/ 718022 h 817051"/>
                  <a:gd name="connsiteX1604" fmla="*/ 475860 w 937515"/>
                  <a:gd name="connsiteY1604" fmla="*/ 719119 h 817051"/>
                  <a:gd name="connsiteX1605" fmla="*/ 478878 w 937515"/>
                  <a:gd name="connsiteY1605" fmla="*/ 720903 h 817051"/>
                  <a:gd name="connsiteX1606" fmla="*/ 478603 w 937515"/>
                  <a:gd name="connsiteY1606" fmla="*/ 720765 h 817051"/>
                  <a:gd name="connsiteX1607" fmla="*/ 479975 w 937515"/>
                  <a:gd name="connsiteY1607" fmla="*/ 721314 h 817051"/>
                  <a:gd name="connsiteX1608" fmla="*/ 479701 w 937515"/>
                  <a:gd name="connsiteY1608" fmla="*/ 721177 h 817051"/>
                  <a:gd name="connsiteX1609" fmla="*/ 479975 w 937515"/>
                  <a:gd name="connsiteY1609" fmla="*/ 721314 h 817051"/>
                  <a:gd name="connsiteX1610" fmla="*/ 480249 w 937515"/>
                  <a:gd name="connsiteY1610" fmla="*/ 721451 h 817051"/>
                  <a:gd name="connsiteX1611" fmla="*/ 480112 w 937515"/>
                  <a:gd name="connsiteY1611" fmla="*/ 721451 h 817051"/>
                  <a:gd name="connsiteX1612" fmla="*/ 483816 w 937515"/>
                  <a:gd name="connsiteY1612" fmla="*/ 722411 h 817051"/>
                  <a:gd name="connsiteX1613" fmla="*/ 483816 w 937515"/>
                  <a:gd name="connsiteY1613" fmla="*/ 722411 h 817051"/>
                  <a:gd name="connsiteX1614" fmla="*/ 487245 w 937515"/>
                  <a:gd name="connsiteY1614" fmla="*/ 722823 h 817051"/>
                  <a:gd name="connsiteX1615" fmla="*/ 486833 w 937515"/>
                  <a:gd name="connsiteY1615" fmla="*/ 722823 h 817051"/>
                  <a:gd name="connsiteX1616" fmla="*/ 488890 w 937515"/>
                  <a:gd name="connsiteY1616" fmla="*/ 722823 h 817051"/>
                  <a:gd name="connsiteX1617" fmla="*/ 488205 w 937515"/>
                  <a:gd name="connsiteY1617" fmla="*/ 722823 h 817051"/>
                  <a:gd name="connsiteX1618" fmla="*/ 493005 w 937515"/>
                  <a:gd name="connsiteY1618" fmla="*/ 722274 h 817051"/>
                  <a:gd name="connsiteX1619" fmla="*/ 499177 w 937515"/>
                  <a:gd name="connsiteY1619" fmla="*/ 720491 h 817051"/>
                  <a:gd name="connsiteX1620" fmla="*/ 507407 w 937515"/>
                  <a:gd name="connsiteY1620" fmla="*/ 716925 h 817051"/>
                  <a:gd name="connsiteX1621" fmla="*/ 507270 w 937515"/>
                  <a:gd name="connsiteY1621" fmla="*/ 716925 h 817051"/>
                  <a:gd name="connsiteX1622" fmla="*/ 507407 w 937515"/>
                  <a:gd name="connsiteY1622" fmla="*/ 716788 h 817051"/>
                  <a:gd name="connsiteX1623" fmla="*/ 507407 w 937515"/>
                  <a:gd name="connsiteY1623" fmla="*/ 716788 h 817051"/>
                  <a:gd name="connsiteX1624" fmla="*/ 507407 w 937515"/>
                  <a:gd name="connsiteY1624" fmla="*/ 716788 h 817051"/>
                  <a:gd name="connsiteX1625" fmla="*/ 515500 w 937515"/>
                  <a:gd name="connsiteY1625" fmla="*/ 711987 h 817051"/>
                  <a:gd name="connsiteX1626" fmla="*/ 514951 w 937515"/>
                  <a:gd name="connsiteY1626" fmla="*/ 712261 h 817051"/>
                  <a:gd name="connsiteX1627" fmla="*/ 536211 w 937515"/>
                  <a:gd name="connsiteY1627" fmla="*/ 695802 h 817051"/>
                  <a:gd name="connsiteX1628" fmla="*/ 542794 w 937515"/>
                  <a:gd name="connsiteY1628" fmla="*/ 689767 h 817051"/>
                  <a:gd name="connsiteX1629" fmla="*/ 544303 w 937515"/>
                  <a:gd name="connsiteY1629" fmla="*/ 682772 h 817051"/>
                  <a:gd name="connsiteX1630" fmla="*/ 545812 w 937515"/>
                  <a:gd name="connsiteY1630" fmla="*/ 675228 h 817051"/>
                  <a:gd name="connsiteX1631" fmla="*/ 552121 w 937515"/>
                  <a:gd name="connsiteY1631" fmla="*/ 651637 h 817051"/>
                  <a:gd name="connsiteX1632" fmla="*/ 555687 w 937515"/>
                  <a:gd name="connsiteY1632" fmla="*/ 638469 h 817051"/>
                  <a:gd name="connsiteX1633" fmla="*/ 559802 w 937515"/>
                  <a:gd name="connsiteY1633" fmla="*/ 624753 h 817051"/>
                  <a:gd name="connsiteX1634" fmla="*/ 581473 w 937515"/>
                  <a:gd name="connsiteY1634" fmla="*/ 566734 h 817051"/>
                  <a:gd name="connsiteX1635" fmla="*/ 593818 w 937515"/>
                  <a:gd name="connsiteY1635" fmla="*/ 541634 h 817051"/>
                  <a:gd name="connsiteX1636" fmla="*/ 600950 w 937515"/>
                  <a:gd name="connsiteY1636" fmla="*/ 529015 h 817051"/>
                  <a:gd name="connsiteX1637" fmla="*/ 608905 w 937515"/>
                  <a:gd name="connsiteY1637" fmla="*/ 516946 h 817051"/>
                  <a:gd name="connsiteX1638" fmla="*/ 615763 w 937515"/>
                  <a:gd name="connsiteY1638" fmla="*/ 507756 h 817051"/>
                  <a:gd name="connsiteX1639" fmla="*/ 623582 w 937515"/>
                  <a:gd name="connsiteY1639" fmla="*/ 500486 h 817051"/>
                  <a:gd name="connsiteX1640" fmla="*/ 630851 w 937515"/>
                  <a:gd name="connsiteY1640" fmla="*/ 496509 h 817051"/>
                  <a:gd name="connsiteX1641" fmla="*/ 636612 w 937515"/>
                  <a:gd name="connsiteY1641" fmla="*/ 496097 h 817051"/>
                  <a:gd name="connsiteX1642" fmla="*/ 644293 w 937515"/>
                  <a:gd name="connsiteY1642" fmla="*/ 505150 h 817051"/>
                  <a:gd name="connsiteX1643" fmla="*/ 645390 w 937515"/>
                  <a:gd name="connsiteY1643" fmla="*/ 512968 h 817051"/>
                  <a:gd name="connsiteX1644" fmla="*/ 644979 w 937515"/>
                  <a:gd name="connsiteY1644" fmla="*/ 517906 h 817051"/>
                  <a:gd name="connsiteX1645" fmla="*/ 643607 w 937515"/>
                  <a:gd name="connsiteY1645" fmla="*/ 526684 h 817051"/>
                  <a:gd name="connsiteX1646" fmla="*/ 640178 w 937515"/>
                  <a:gd name="connsiteY1646" fmla="*/ 540537 h 817051"/>
                  <a:gd name="connsiteX1647" fmla="*/ 636063 w 937515"/>
                  <a:gd name="connsiteY1647" fmla="*/ 554939 h 817051"/>
                  <a:gd name="connsiteX1648" fmla="*/ 629068 w 937515"/>
                  <a:gd name="connsiteY1648" fmla="*/ 576336 h 817051"/>
                  <a:gd name="connsiteX1649" fmla="*/ 616175 w 937515"/>
                  <a:gd name="connsiteY1649" fmla="*/ 606785 h 817051"/>
                  <a:gd name="connsiteX1650" fmla="*/ 551847 w 937515"/>
                  <a:gd name="connsiteY1650" fmla="*/ 694568 h 817051"/>
                  <a:gd name="connsiteX1651" fmla="*/ 550064 w 937515"/>
                  <a:gd name="connsiteY1651" fmla="*/ 703483 h 817051"/>
                  <a:gd name="connsiteX1652" fmla="*/ 547869 w 937515"/>
                  <a:gd name="connsiteY1652" fmla="*/ 714593 h 817051"/>
                  <a:gd name="connsiteX1653" fmla="*/ 545126 w 937515"/>
                  <a:gd name="connsiteY1653" fmla="*/ 732012 h 817051"/>
                  <a:gd name="connsiteX1654" fmla="*/ 543480 w 937515"/>
                  <a:gd name="connsiteY1654" fmla="*/ 749157 h 817051"/>
                  <a:gd name="connsiteX1655" fmla="*/ 543480 w 937515"/>
                  <a:gd name="connsiteY1655" fmla="*/ 749020 h 817051"/>
                  <a:gd name="connsiteX1656" fmla="*/ 543480 w 937515"/>
                  <a:gd name="connsiteY1656" fmla="*/ 759993 h 817051"/>
                  <a:gd name="connsiteX1657" fmla="*/ 543480 w 937515"/>
                  <a:gd name="connsiteY1657" fmla="*/ 759856 h 817051"/>
                  <a:gd name="connsiteX1658" fmla="*/ 543480 w 937515"/>
                  <a:gd name="connsiteY1658" fmla="*/ 760267 h 817051"/>
                  <a:gd name="connsiteX1659" fmla="*/ 543480 w 937515"/>
                  <a:gd name="connsiteY1659" fmla="*/ 760542 h 817051"/>
                  <a:gd name="connsiteX1660" fmla="*/ 543480 w 937515"/>
                  <a:gd name="connsiteY1660" fmla="*/ 760405 h 817051"/>
                  <a:gd name="connsiteX1661" fmla="*/ 544577 w 937515"/>
                  <a:gd name="connsiteY1661" fmla="*/ 768771 h 817051"/>
                  <a:gd name="connsiteX1662" fmla="*/ 544440 w 937515"/>
                  <a:gd name="connsiteY1662" fmla="*/ 768086 h 817051"/>
                  <a:gd name="connsiteX1663" fmla="*/ 545949 w 937515"/>
                  <a:gd name="connsiteY1663" fmla="*/ 773983 h 817051"/>
                  <a:gd name="connsiteX1664" fmla="*/ 547595 w 937515"/>
                  <a:gd name="connsiteY1664" fmla="*/ 777687 h 817051"/>
                  <a:gd name="connsiteX1665" fmla="*/ 547458 w 937515"/>
                  <a:gd name="connsiteY1665" fmla="*/ 777412 h 817051"/>
                  <a:gd name="connsiteX1666" fmla="*/ 549378 w 937515"/>
                  <a:gd name="connsiteY1666" fmla="*/ 780567 h 817051"/>
                  <a:gd name="connsiteX1667" fmla="*/ 549241 w 937515"/>
                  <a:gd name="connsiteY1667" fmla="*/ 780430 h 817051"/>
                  <a:gd name="connsiteX1668" fmla="*/ 551298 w 937515"/>
                  <a:gd name="connsiteY1668" fmla="*/ 783173 h 817051"/>
                  <a:gd name="connsiteX1669" fmla="*/ 551161 w 937515"/>
                  <a:gd name="connsiteY1669" fmla="*/ 783036 h 817051"/>
                  <a:gd name="connsiteX1670" fmla="*/ 553493 w 937515"/>
                  <a:gd name="connsiteY1670" fmla="*/ 785368 h 817051"/>
                  <a:gd name="connsiteX1671" fmla="*/ 553081 w 937515"/>
                  <a:gd name="connsiteY1671" fmla="*/ 784956 h 817051"/>
                  <a:gd name="connsiteX1672" fmla="*/ 554041 w 937515"/>
                  <a:gd name="connsiteY1672" fmla="*/ 785642 h 817051"/>
                  <a:gd name="connsiteX1673" fmla="*/ 554316 w 937515"/>
                  <a:gd name="connsiteY1673" fmla="*/ 785779 h 817051"/>
                  <a:gd name="connsiteX1674" fmla="*/ 554041 w 937515"/>
                  <a:gd name="connsiteY1674" fmla="*/ 785642 h 817051"/>
                  <a:gd name="connsiteX1675" fmla="*/ 555687 w 937515"/>
                  <a:gd name="connsiteY1675" fmla="*/ 786602 h 817051"/>
                  <a:gd name="connsiteX1676" fmla="*/ 555550 w 937515"/>
                  <a:gd name="connsiteY1676" fmla="*/ 786602 h 817051"/>
                  <a:gd name="connsiteX1677" fmla="*/ 558705 w 937515"/>
                  <a:gd name="connsiteY1677" fmla="*/ 787974 h 817051"/>
                  <a:gd name="connsiteX1678" fmla="*/ 558156 w 937515"/>
                  <a:gd name="connsiteY1678" fmla="*/ 787837 h 817051"/>
                  <a:gd name="connsiteX1679" fmla="*/ 561997 w 937515"/>
                  <a:gd name="connsiteY1679" fmla="*/ 788797 h 817051"/>
                  <a:gd name="connsiteX1680" fmla="*/ 565289 w 937515"/>
                  <a:gd name="connsiteY1680" fmla="*/ 789208 h 817051"/>
                  <a:gd name="connsiteX1681" fmla="*/ 565014 w 937515"/>
                  <a:gd name="connsiteY1681" fmla="*/ 789208 h 817051"/>
                  <a:gd name="connsiteX1682" fmla="*/ 568855 w 937515"/>
                  <a:gd name="connsiteY1682" fmla="*/ 789071 h 817051"/>
                  <a:gd name="connsiteX1683" fmla="*/ 568169 w 937515"/>
                  <a:gd name="connsiteY1683" fmla="*/ 789071 h 817051"/>
                  <a:gd name="connsiteX1684" fmla="*/ 569952 w 937515"/>
                  <a:gd name="connsiteY1684" fmla="*/ 788797 h 817051"/>
                  <a:gd name="connsiteX1685" fmla="*/ 575987 w 937515"/>
                  <a:gd name="connsiteY1685" fmla="*/ 787151 h 817051"/>
                  <a:gd name="connsiteX1686" fmla="*/ 582022 w 937515"/>
                  <a:gd name="connsiteY1686" fmla="*/ 784545 h 817051"/>
                  <a:gd name="connsiteX1687" fmla="*/ 581473 w 937515"/>
                  <a:gd name="connsiteY1687" fmla="*/ 784819 h 817051"/>
                  <a:gd name="connsiteX1688" fmla="*/ 589429 w 937515"/>
                  <a:gd name="connsiteY1688" fmla="*/ 780155 h 817051"/>
                  <a:gd name="connsiteX1689" fmla="*/ 598344 w 937515"/>
                  <a:gd name="connsiteY1689" fmla="*/ 773023 h 817051"/>
                  <a:gd name="connsiteX1690" fmla="*/ 608220 w 937515"/>
                  <a:gd name="connsiteY1690" fmla="*/ 763148 h 817051"/>
                  <a:gd name="connsiteX1691" fmla="*/ 623582 w 937515"/>
                  <a:gd name="connsiteY1691" fmla="*/ 743122 h 817051"/>
                  <a:gd name="connsiteX1692" fmla="*/ 623582 w 937515"/>
                  <a:gd name="connsiteY1692" fmla="*/ 743260 h 817051"/>
                  <a:gd name="connsiteX1693" fmla="*/ 643744 w 937515"/>
                  <a:gd name="connsiteY1693" fmla="*/ 708284 h 817051"/>
                  <a:gd name="connsiteX1694" fmla="*/ 643607 w 937515"/>
                  <a:gd name="connsiteY1694" fmla="*/ 708558 h 817051"/>
                  <a:gd name="connsiteX1695" fmla="*/ 656500 w 937515"/>
                  <a:gd name="connsiteY1695" fmla="*/ 680166 h 817051"/>
                  <a:gd name="connsiteX1696" fmla="*/ 656912 w 937515"/>
                  <a:gd name="connsiteY1696" fmla="*/ 666587 h 817051"/>
                  <a:gd name="connsiteX1697" fmla="*/ 658283 w 937515"/>
                  <a:gd name="connsiteY1697" fmla="*/ 644504 h 817051"/>
                  <a:gd name="connsiteX1698" fmla="*/ 659655 w 937515"/>
                  <a:gd name="connsiteY1698" fmla="*/ 629691 h 817051"/>
                  <a:gd name="connsiteX1699" fmla="*/ 660752 w 937515"/>
                  <a:gd name="connsiteY1699" fmla="*/ 617347 h 817051"/>
                  <a:gd name="connsiteX1700" fmla="*/ 661163 w 937515"/>
                  <a:gd name="connsiteY1700" fmla="*/ 612272 h 817051"/>
                  <a:gd name="connsiteX1701" fmla="*/ 663632 w 937515"/>
                  <a:gd name="connsiteY1701" fmla="*/ 593207 h 817051"/>
                  <a:gd name="connsiteX1702" fmla="*/ 666376 w 937515"/>
                  <a:gd name="connsiteY1702" fmla="*/ 573181 h 817051"/>
                  <a:gd name="connsiteX1703" fmla="*/ 676525 w 937515"/>
                  <a:gd name="connsiteY1703" fmla="*/ 526547 h 817051"/>
                  <a:gd name="connsiteX1704" fmla="*/ 680092 w 937515"/>
                  <a:gd name="connsiteY1704" fmla="*/ 515437 h 817051"/>
                  <a:gd name="connsiteX1705" fmla="*/ 683383 w 937515"/>
                  <a:gd name="connsiteY1705" fmla="*/ 506384 h 817051"/>
                  <a:gd name="connsiteX1706" fmla="*/ 687224 w 937515"/>
                  <a:gd name="connsiteY1706" fmla="*/ 499663 h 817051"/>
                  <a:gd name="connsiteX1707" fmla="*/ 694631 w 937515"/>
                  <a:gd name="connsiteY1707" fmla="*/ 492943 h 817051"/>
                  <a:gd name="connsiteX1708" fmla="*/ 701214 w 937515"/>
                  <a:gd name="connsiteY1708" fmla="*/ 493766 h 817051"/>
                  <a:gd name="connsiteX1709" fmla="*/ 704506 w 937515"/>
                  <a:gd name="connsiteY1709" fmla="*/ 498154 h 817051"/>
                  <a:gd name="connsiteX1710" fmla="*/ 705878 w 937515"/>
                  <a:gd name="connsiteY1710" fmla="*/ 500761 h 817051"/>
                  <a:gd name="connsiteX1711" fmla="*/ 706838 w 937515"/>
                  <a:gd name="connsiteY1711" fmla="*/ 504190 h 817051"/>
                  <a:gd name="connsiteX1712" fmla="*/ 707249 w 937515"/>
                  <a:gd name="connsiteY1712" fmla="*/ 509539 h 817051"/>
                  <a:gd name="connsiteX1713" fmla="*/ 707112 w 937515"/>
                  <a:gd name="connsiteY1713" fmla="*/ 516534 h 817051"/>
                  <a:gd name="connsiteX1714" fmla="*/ 706838 w 937515"/>
                  <a:gd name="connsiteY1714" fmla="*/ 521883 h 817051"/>
                  <a:gd name="connsiteX1715" fmla="*/ 706015 w 937515"/>
                  <a:gd name="connsiteY1715" fmla="*/ 528879 h 817051"/>
                  <a:gd name="connsiteX1716" fmla="*/ 705055 w 937515"/>
                  <a:gd name="connsiteY1716" fmla="*/ 536011 h 817051"/>
                  <a:gd name="connsiteX1717" fmla="*/ 701214 w 937515"/>
                  <a:gd name="connsiteY1717" fmla="*/ 560288 h 817051"/>
                  <a:gd name="connsiteX1718" fmla="*/ 700117 w 937515"/>
                  <a:gd name="connsiteY1718" fmla="*/ 565637 h 817051"/>
                  <a:gd name="connsiteX1719" fmla="*/ 696962 w 937515"/>
                  <a:gd name="connsiteY1719" fmla="*/ 581273 h 817051"/>
                  <a:gd name="connsiteX1720" fmla="*/ 694631 w 937515"/>
                  <a:gd name="connsiteY1720" fmla="*/ 592932 h 817051"/>
                  <a:gd name="connsiteX1721" fmla="*/ 689556 w 937515"/>
                  <a:gd name="connsiteY1721" fmla="*/ 614055 h 817051"/>
                  <a:gd name="connsiteX1722" fmla="*/ 670353 w 937515"/>
                  <a:gd name="connsiteY1722" fmla="*/ 672759 h 817051"/>
                  <a:gd name="connsiteX1723" fmla="*/ 666101 w 937515"/>
                  <a:gd name="connsiteY1723" fmla="*/ 683320 h 817051"/>
                  <a:gd name="connsiteX1724" fmla="*/ 666513 w 937515"/>
                  <a:gd name="connsiteY1724" fmla="*/ 705266 h 817051"/>
                  <a:gd name="connsiteX1725" fmla="*/ 666513 w 937515"/>
                  <a:gd name="connsiteY1725" fmla="*/ 705129 h 817051"/>
                  <a:gd name="connsiteX1726" fmla="*/ 667884 w 937515"/>
                  <a:gd name="connsiteY1726" fmla="*/ 717199 h 817051"/>
                  <a:gd name="connsiteX1727" fmla="*/ 667884 w 937515"/>
                  <a:gd name="connsiteY1727" fmla="*/ 717199 h 817051"/>
                  <a:gd name="connsiteX1728" fmla="*/ 667884 w 937515"/>
                  <a:gd name="connsiteY1728" fmla="*/ 717199 h 817051"/>
                  <a:gd name="connsiteX1729" fmla="*/ 667884 w 937515"/>
                  <a:gd name="connsiteY1729" fmla="*/ 717474 h 817051"/>
                  <a:gd name="connsiteX1730" fmla="*/ 667884 w 937515"/>
                  <a:gd name="connsiteY1730" fmla="*/ 717336 h 817051"/>
                  <a:gd name="connsiteX1731" fmla="*/ 669393 w 937515"/>
                  <a:gd name="connsiteY1731" fmla="*/ 723371 h 817051"/>
                  <a:gd name="connsiteX1732" fmla="*/ 669256 w 937515"/>
                  <a:gd name="connsiteY1732" fmla="*/ 722823 h 817051"/>
                  <a:gd name="connsiteX1733" fmla="*/ 669805 w 937515"/>
                  <a:gd name="connsiteY1733" fmla="*/ 724468 h 817051"/>
                  <a:gd name="connsiteX1734" fmla="*/ 669667 w 937515"/>
                  <a:gd name="connsiteY1734" fmla="*/ 724194 h 817051"/>
                  <a:gd name="connsiteX1735" fmla="*/ 669942 w 937515"/>
                  <a:gd name="connsiteY1735" fmla="*/ 724743 h 817051"/>
                  <a:gd name="connsiteX1736" fmla="*/ 669942 w 937515"/>
                  <a:gd name="connsiteY1736" fmla="*/ 724880 h 817051"/>
                  <a:gd name="connsiteX1737" fmla="*/ 669942 w 937515"/>
                  <a:gd name="connsiteY1737" fmla="*/ 724880 h 817051"/>
                  <a:gd name="connsiteX1738" fmla="*/ 671588 w 937515"/>
                  <a:gd name="connsiteY1738" fmla="*/ 727623 h 817051"/>
                  <a:gd name="connsiteX1739" fmla="*/ 671313 w 937515"/>
                  <a:gd name="connsiteY1739" fmla="*/ 727212 h 817051"/>
                  <a:gd name="connsiteX1740" fmla="*/ 672411 w 937515"/>
                  <a:gd name="connsiteY1740" fmla="*/ 728583 h 817051"/>
                  <a:gd name="connsiteX1741" fmla="*/ 673096 w 937515"/>
                  <a:gd name="connsiteY1741" fmla="*/ 729269 h 817051"/>
                  <a:gd name="connsiteX1742" fmla="*/ 674057 w 937515"/>
                  <a:gd name="connsiteY1742" fmla="*/ 730092 h 817051"/>
                  <a:gd name="connsiteX1743" fmla="*/ 674742 w 937515"/>
                  <a:gd name="connsiteY1743" fmla="*/ 730504 h 817051"/>
                  <a:gd name="connsiteX1744" fmla="*/ 675840 w 937515"/>
                  <a:gd name="connsiteY1744" fmla="*/ 730778 h 817051"/>
                  <a:gd name="connsiteX1745" fmla="*/ 676937 w 937515"/>
                  <a:gd name="connsiteY1745" fmla="*/ 730915 h 817051"/>
                  <a:gd name="connsiteX1746" fmla="*/ 680777 w 937515"/>
                  <a:gd name="connsiteY1746" fmla="*/ 730367 h 817051"/>
                  <a:gd name="connsiteX1747" fmla="*/ 680092 w 937515"/>
                  <a:gd name="connsiteY1747" fmla="*/ 730504 h 817051"/>
                  <a:gd name="connsiteX1748" fmla="*/ 681463 w 937515"/>
                  <a:gd name="connsiteY1748" fmla="*/ 730092 h 817051"/>
                  <a:gd name="connsiteX1749" fmla="*/ 681463 w 937515"/>
                  <a:gd name="connsiteY1749" fmla="*/ 730092 h 817051"/>
                  <a:gd name="connsiteX1750" fmla="*/ 682972 w 937515"/>
                  <a:gd name="connsiteY1750" fmla="*/ 729406 h 817051"/>
                  <a:gd name="connsiteX1751" fmla="*/ 684618 w 937515"/>
                  <a:gd name="connsiteY1751" fmla="*/ 728446 h 817051"/>
                  <a:gd name="connsiteX1752" fmla="*/ 684618 w 937515"/>
                  <a:gd name="connsiteY1752" fmla="*/ 728446 h 817051"/>
                  <a:gd name="connsiteX1753" fmla="*/ 687635 w 937515"/>
                  <a:gd name="connsiteY1753" fmla="*/ 726252 h 817051"/>
                  <a:gd name="connsiteX1754" fmla="*/ 687224 w 937515"/>
                  <a:gd name="connsiteY1754" fmla="*/ 726663 h 817051"/>
                  <a:gd name="connsiteX1755" fmla="*/ 694768 w 937515"/>
                  <a:gd name="connsiteY1755" fmla="*/ 719257 h 817051"/>
                  <a:gd name="connsiteX1756" fmla="*/ 700391 w 937515"/>
                  <a:gd name="connsiteY1756" fmla="*/ 711987 h 817051"/>
                  <a:gd name="connsiteX1757" fmla="*/ 709718 w 937515"/>
                  <a:gd name="connsiteY1757" fmla="*/ 695802 h 817051"/>
                  <a:gd name="connsiteX1758" fmla="*/ 709581 w 937515"/>
                  <a:gd name="connsiteY1758" fmla="*/ 696077 h 817051"/>
                  <a:gd name="connsiteX1759" fmla="*/ 720965 w 937515"/>
                  <a:gd name="connsiteY1759" fmla="*/ 668645 h 817051"/>
                  <a:gd name="connsiteX1760" fmla="*/ 720965 w 937515"/>
                  <a:gd name="connsiteY1760" fmla="*/ 668645 h 817051"/>
                  <a:gd name="connsiteX1761" fmla="*/ 735367 w 937515"/>
                  <a:gd name="connsiteY1761" fmla="*/ 615701 h 817051"/>
                  <a:gd name="connsiteX1762" fmla="*/ 735230 w 937515"/>
                  <a:gd name="connsiteY1762" fmla="*/ 616387 h 817051"/>
                  <a:gd name="connsiteX1763" fmla="*/ 738796 w 937515"/>
                  <a:gd name="connsiteY1763" fmla="*/ 597870 h 817051"/>
                  <a:gd name="connsiteX1764" fmla="*/ 740168 w 937515"/>
                  <a:gd name="connsiteY1764" fmla="*/ 589366 h 817051"/>
                  <a:gd name="connsiteX1765" fmla="*/ 741402 w 937515"/>
                  <a:gd name="connsiteY1765" fmla="*/ 581685 h 817051"/>
                  <a:gd name="connsiteX1766" fmla="*/ 741539 w 937515"/>
                  <a:gd name="connsiteY1766" fmla="*/ 578668 h 817051"/>
                  <a:gd name="connsiteX1767" fmla="*/ 742362 w 937515"/>
                  <a:gd name="connsiteY1767" fmla="*/ 559876 h 817051"/>
                  <a:gd name="connsiteX1768" fmla="*/ 743185 w 937515"/>
                  <a:gd name="connsiteY1768" fmla="*/ 546024 h 817051"/>
                  <a:gd name="connsiteX1769" fmla="*/ 744008 w 937515"/>
                  <a:gd name="connsiteY1769" fmla="*/ 534914 h 817051"/>
                  <a:gd name="connsiteX1770" fmla="*/ 745243 w 937515"/>
                  <a:gd name="connsiteY1770" fmla="*/ 523255 h 817051"/>
                  <a:gd name="connsiteX1771" fmla="*/ 745517 w 937515"/>
                  <a:gd name="connsiteY1771" fmla="*/ 513517 h 817051"/>
                  <a:gd name="connsiteX1772" fmla="*/ 747026 w 937515"/>
                  <a:gd name="connsiteY1772" fmla="*/ 507070 h 817051"/>
                  <a:gd name="connsiteX1773" fmla="*/ 750180 w 937515"/>
                  <a:gd name="connsiteY1773" fmla="*/ 503092 h 817051"/>
                  <a:gd name="connsiteX1774" fmla="*/ 754432 w 937515"/>
                  <a:gd name="connsiteY1774" fmla="*/ 502406 h 817051"/>
                  <a:gd name="connsiteX1775" fmla="*/ 759096 w 937515"/>
                  <a:gd name="connsiteY1775" fmla="*/ 507070 h 817051"/>
                  <a:gd name="connsiteX1776" fmla="*/ 759233 w 937515"/>
                  <a:gd name="connsiteY1776" fmla="*/ 515025 h 817051"/>
                  <a:gd name="connsiteX1777" fmla="*/ 758959 w 937515"/>
                  <a:gd name="connsiteY1777" fmla="*/ 522843 h 817051"/>
                  <a:gd name="connsiteX1778" fmla="*/ 757724 w 937515"/>
                  <a:gd name="connsiteY1778" fmla="*/ 535599 h 817051"/>
                  <a:gd name="connsiteX1779" fmla="*/ 756078 w 937515"/>
                  <a:gd name="connsiteY1779" fmla="*/ 548767 h 817051"/>
                  <a:gd name="connsiteX1780" fmla="*/ 753335 w 937515"/>
                  <a:gd name="connsiteY1780" fmla="*/ 569341 h 817051"/>
                  <a:gd name="connsiteX1781" fmla="*/ 750455 w 937515"/>
                  <a:gd name="connsiteY1781" fmla="*/ 587446 h 817051"/>
                  <a:gd name="connsiteX1782" fmla="*/ 750317 w 937515"/>
                  <a:gd name="connsiteY1782" fmla="*/ 590326 h 817051"/>
                  <a:gd name="connsiteX1783" fmla="*/ 749769 w 937515"/>
                  <a:gd name="connsiteY1783" fmla="*/ 603494 h 817051"/>
                  <a:gd name="connsiteX1784" fmla="*/ 749632 w 937515"/>
                  <a:gd name="connsiteY1784" fmla="*/ 619267 h 817051"/>
                  <a:gd name="connsiteX1785" fmla="*/ 749357 w 937515"/>
                  <a:gd name="connsiteY1785" fmla="*/ 642858 h 817051"/>
                  <a:gd name="connsiteX1786" fmla="*/ 749495 w 937515"/>
                  <a:gd name="connsiteY1786" fmla="*/ 651774 h 817051"/>
                  <a:gd name="connsiteX1787" fmla="*/ 750866 w 937515"/>
                  <a:gd name="connsiteY1787" fmla="*/ 689904 h 817051"/>
                  <a:gd name="connsiteX1788" fmla="*/ 752786 w 937515"/>
                  <a:gd name="connsiteY1788" fmla="*/ 712536 h 817051"/>
                  <a:gd name="connsiteX1789" fmla="*/ 754432 w 937515"/>
                  <a:gd name="connsiteY1789" fmla="*/ 729544 h 817051"/>
                  <a:gd name="connsiteX1790" fmla="*/ 757450 w 937515"/>
                  <a:gd name="connsiteY1790" fmla="*/ 753409 h 817051"/>
                  <a:gd name="connsiteX1791" fmla="*/ 757998 w 937515"/>
                  <a:gd name="connsiteY1791" fmla="*/ 756564 h 817051"/>
                  <a:gd name="connsiteX1792" fmla="*/ 759233 w 937515"/>
                  <a:gd name="connsiteY1792" fmla="*/ 763559 h 817051"/>
                  <a:gd name="connsiteX1793" fmla="*/ 761153 w 937515"/>
                  <a:gd name="connsiteY1793" fmla="*/ 774944 h 817051"/>
                  <a:gd name="connsiteX1794" fmla="*/ 761153 w 937515"/>
                  <a:gd name="connsiteY1794" fmla="*/ 774806 h 817051"/>
                  <a:gd name="connsiteX1795" fmla="*/ 763073 w 937515"/>
                  <a:gd name="connsiteY1795" fmla="*/ 783722 h 817051"/>
                  <a:gd name="connsiteX1796" fmla="*/ 766502 w 937515"/>
                  <a:gd name="connsiteY1796" fmla="*/ 794969 h 817051"/>
                  <a:gd name="connsiteX1797" fmla="*/ 766502 w 937515"/>
                  <a:gd name="connsiteY1797" fmla="*/ 794969 h 817051"/>
                  <a:gd name="connsiteX1798" fmla="*/ 768011 w 937515"/>
                  <a:gd name="connsiteY1798" fmla="*/ 798672 h 817051"/>
                  <a:gd name="connsiteX1799" fmla="*/ 767737 w 937515"/>
                  <a:gd name="connsiteY1799" fmla="*/ 798124 h 817051"/>
                  <a:gd name="connsiteX1800" fmla="*/ 768834 w 937515"/>
                  <a:gd name="connsiteY1800" fmla="*/ 800044 h 817051"/>
                  <a:gd name="connsiteX1801" fmla="*/ 768423 w 937515"/>
                  <a:gd name="connsiteY1801" fmla="*/ 799495 h 817051"/>
                  <a:gd name="connsiteX1802" fmla="*/ 770891 w 937515"/>
                  <a:gd name="connsiteY1802" fmla="*/ 802787 h 817051"/>
                  <a:gd name="connsiteX1803" fmla="*/ 770480 w 937515"/>
                  <a:gd name="connsiteY1803" fmla="*/ 802376 h 817051"/>
                  <a:gd name="connsiteX1804" fmla="*/ 772949 w 937515"/>
                  <a:gd name="connsiteY1804" fmla="*/ 804844 h 817051"/>
                  <a:gd name="connsiteX1805" fmla="*/ 772812 w 937515"/>
                  <a:gd name="connsiteY1805" fmla="*/ 804707 h 817051"/>
                  <a:gd name="connsiteX1806" fmla="*/ 774183 w 937515"/>
                  <a:gd name="connsiteY1806" fmla="*/ 805667 h 817051"/>
                  <a:gd name="connsiteX1807" fmla="*/ 775006 w 937515"/>
                  <a:gd name="connsiteY1807" fmla="*/ 806216 h 817051"/>
                  <a:gd name="connsiteX1808" fmla="*/ 775692 w 937515"/>
                  <a:gd name="connsiteY1808" fmla="*/ 806490 h 817051"/>
                  <a:gd name="connsiteX1809" fmla="*/ 776789 w 937515"/>
                  <a:gd name="connsiteY1809" fmla="*/ 806628 h 817051"/>
                  <a:gd name="connsiteX1810" fmla="*/ 779944 w 937515"/>
                  <a:gd name="connsiteY1810" fmla="*/ 806079 h 817051"/>
                  <a:gd name="connsiteX1811" fmla="*/ 779258 w 937515"/>
                  <a:gd name="connsiteY1811" fmla="*/ 806216 h 817051"/>
                  <a:gd name="connsiteX1812" fmla="*/ 780904 w 937515"/>
                  <a:gd name="connsiteY1812" fmla="*/ 805667 h 817051"/>
                  <a:gd name="connsiteX1813" fmla="*/ 782550 w 937515"/>
                  <a:gd name="connsiteY1813" fmla="*/ 804982 h 817051"/>
                  <a:gd name="connsiteX1814" fmla="*/ 785568 w 937515"/>
                  <a:gd name="connsiteY1814" fmla="*/ 803335 h 817051"/>
                  <a:gd name="connsiteX1815" fmla="*/ 785019 w 937515"/>
                  <a:gd name="connsiteY1815" fmla="*/ 803610 h 817051"/>
                  <a:gd name="connsiteX1816" fmla="*/ 787899 w 937515"/>
                  <a:gd name="connsiteY1816" fmla="*/ 801278 h 817051"/>
                  <a:gd name="connsiteX1817" fmla="*/ 787625 w 937515"/>
                  <a:gd name="connsiteY1817" fmla="*/ 801553 h 817051"/>
                  <a:gd name="connsiteX1818" fmla="*/ 790368 w 937515"/>
                  <a:gd name="connsiteY1818" fmla="*/ 798672 h 817051"/>
                  <a:gd name="connsiteX1819" fmla="*/ 789957 w 937515"/>
                  <a:gd name="connsiteY1819" fmla="*/ 799084 h 817051"/>
                  <a:gd name="connsiteX1820" fmla="*/ 795992 w 937515"/>
                  <a:gd name="connsiteY1820" fmla="*/ 791266 h 817051"/>
                  <a:gd name="connsiteX1821" fmla="*/ 795992 w 937515"/>
                  <a:gd name="connsiteY1821" fmla="*/ 791266 h 817051"/>
                  <a:gd name="connsiteX1822" fmla="*/ 795992 w 937515"/>
                  <a:gd name="connsiteY1822" fmla="*/ 791128 h 817051"/>
                  <a:gd name="connsiteX1823" fmla="*/ 796266 w 937515"/>
                  <a:gd name="connsiteY1823" fmla="*/ 790717 h 817051"/>
                  <a:gd name="connsiteX1824" fmla="*/ 795992 w 937515"/>
                  <a:gd name="connsiteY1824" fmla="*/ 790991 h 817051"/>
                  <a:gd name="connsiteX1825" fmla="*/ 801890 w 937515"/>
                  <a:gd name="connsiteY1825" fmla="*/ 780704 h 817051"/>
                  <a:gd name="connsiteX1826" fmla="*/ 801615 w 937515"/>
                  <a:gd name="connsiteY1826" fmla="*/ 781253 h 817051"/>
                  <a:gd name="connsiteX1827" fmla="*/ 808885 w 937515"/>
                  <a:gd name="connsiteY1827" fmla="*/ 765480 h 817051"/>
                  <a:gd name="connsiteX1828" fmla="*/ 816291 w 937515"/>
                  <a:gd name="connsiteY1828" fmla="*/ 745865 h 817051"/>
                  <a:gd name="connsiteX1829" fmla="*/ 816291 w 937515"/>
                  <a:gd name="connsiteY1829" fmla="*/ 745865 h 817051"/>
                  <a:gd name="connsiteX1830" fmla="*/ 821504 w 937515"/>
                  <a:gd name="connsiteY1830" fmla="*/ 728720 h 817051"/>
                  <a:gd name="connsiteX1831" fmla="*/ 824110 w 937515"/>
                  <a:gd name="connsiteY1831" fmla="*/ 720354 h 817051"/>
                  <a:gd name="connsiteX1832" fmla="*/ 824658 w 937515"/>
                  <a:gd name="connsiteY1832" fmla="*/ 718159 h 817051"/>
                  <a:gd name="connsiteX1833" fmla="*/ 820955 w 937515"/>
                  <a:gd name="connsiteY1833" fmla="*/ 715965 h 817051"/>
                  <a:gd name="connsiteX1834" fmla="*/ 816566 w 937515"/>
                  <a:gd name="connsiteY1834" fmla="*/ 710478 h 817051"/>
                  <a:gd name="connsiteX1835" fmla="*/ 813274 w 937515"/>
                  <a:gd name="connsiteY1835" fmla="*/ 701563 h 817051"/>
                  <a:gd name="connsiteX1836" fmla="*/ 812314 w 937515"/>
                  <a:gd name="connsiteY1836" fmla="*/ 696351 h 817051"/>
                  <a:gd name="connsiteX1837" fmla="*/ 811354 w 937515"/>
                  <a:gd name="connsiteY1837" fmla="*/ 689630 h 817051"/>
                  <a:gd name="connsiteX1838" fmla="*/ 810805 w 937515"/>
                  <a:gd name="connsiteY1838" fmla="*/ 682223 h 817051"/>
                  <a:gd name="connsiteX1839" fmla="*/ 810257 w 937515"/>
                  <a:gd name="connsiteY1839" fmla="*/ 670427 h 817051"/>
                  <a:gd name="connsiteX1840" fmla="*/ 809982 w 937515"/>
                  <a:gd name="connsiteY1840" fmla="*/ 657535 h 817051"/>
                  <a:gd name="connsiteX1841" fmla="*/ 809982 w 937515"/>
                  <a:gd name="connsiteY1841" fmla="*/ 644779 h 817051"/>
                  <a:gd name="connsiteX1842" fmla="*/ 809982 w 937515"/>
                  <a:gd name="connsiteY1842" fmla="*/ 629005 h 817051"/>
                  <a:gd name="connsiteX1843" fmla="*/ 810394 w 937515"/>
                  <a:gd name="connsiteY1843" fmla="*/ 612546 h 817051"/>
                  <a:gd name="connsiteX1844" fmla="*/ 810805 w 937515"/>
                  <a:gd name="connsiteY1844" fmla="*/ 599379 h 817051"/>
                  <a:gd name="connsiteX1845" fmla="*/ 812451 w 937515"/>
                  <a:gd name="connsiteY1845" fmla="*/ 565775 h 817051"/>
                  <a:gd name="connsiteX1846" fmla="*/ 813823 w 937515"/>
                  <a:gd name="connsiteY1846" fmla="*/ 547807 h 817051"/>
                  <a:gd name="connsiteX1847" fmla="*/ 814920 w 937515"/>
                  <a:gd name="connsiteY1847" fmla="*/ 537931 h 817051"/>
                  <a:gd name="connsiteX1848" fmla="*/ 816566 w 937515"/>
                  <a:gd name="connsiteY1848" fmla="*/ 527370 h 817051"/>
                  <a:gd name="connsiteX1849" fmla="*/ 818760 w 937515"/>
                  <a:gd name="connsiteY1849" fmla="*/ 519003 h 817051"/>
                  <a:gd name="connsiteX1850" fmla="*/ 821366 w 937515"/>
                  <a:gd name="connsiteY1850" fmla="*/ 512693 h 817051"/>
                  <a:gd name="connsiteX1851" fmla="*/ 823561 w 937515"/>
                  <a:gd name="connsiteY1851" fmla="*/ 509950 h 817051"/>
                  <a:gd name="connsiteX1852" fmla="*/ 825481 w 937515"/>
                  <a:gd name="connsiteY1852" fmla="*/ 508579 h 817051"/>
                  <a:gd name="connsiteX1853" fmla="*/ 829322 w 937515"/>
                  <a:gd name="connsiteY1853" fmla="*/ 506659 h 817051"/>
                  <a:gd name="connsiteX1854" fmla="*/ 834945 w 937515"/>
                  <a:gd name="connsiteY1854" fmla="*/ 508167 h 817051"/>
                  <a:gd name="connsiteX1855" fmla="*/ 837963 w 937515"/>
                  <a:gd name="connsiteY1855" fmla="*/ 512419 h 817051"/>
                  <a:gd name="connsiteX1856" fmla="*/ 839060 w 937515"/>
                  <a:gd name="connsiteY1856" fmla="*/ 514477 h 817051"/>
                  <a:gd name="connsiteX1857" fmla="*/ 840020 w 937515"/>
                  <a:gd name="connsiteY1857" fmla="*/ 516946 h 817051"/>
                  <a:gd name="connsiteX1858" fmla="*/ 841803 w 937515"/>
                  <a:gd name="connsiteY1858" fmla="*/ 526272 h 817051"/>
                  <a:gd name="connsiteX1859" fmla="*/ 843998 w 937515"/>
                  <a:gd name="connsiteY1859" fmla="*/ 545201 h 817051"/>
                  <a:gd name="connsiteX1860" fmla="*/ 844958 w 937515"/>
                  <a:gd name="connsiteY1860" fmla="*/ 554665 h 817051"/>
                  <a:gd name="connsiteX1861" fmla="*/ 845918 w 937515"/>
                  <a:gd name="connsiteY1861" fmla="*/ 568929 h 817051"/>
                  <a:gd name="connsiteX1862" fmla="*/ 846604 w 937515"/>
                  <a:gd name="connsiteY1862" fmla="*/ 591835 h 817051"/>
                  <a:gd name="connsiteX1863" fmla="*/ 846604 w 937515"/>
                  <a:gd name="connsiteY1863" fmla="*/ 611037 h 817051"/>
                  <a:gd name="connsiteX1864" fmla="*/ 846467 w 937515"/>
                  <a:gd name="connsiteY1864" fmla="*/ 625713 h 817051"/>
                  <a:gd name="connsiteX1865" fmla="*/ 846329 w 937515"/>
                  <a:gd name="connsiteY1865" fmla="*/ 631474 h 817051"/>
                  <a:gd name="connsiteX1866" fmla="*/ 844684 w 937515"/>
                  <a:gd name="connsiteY1866" fmla="*/ 659317 h 817051"/>
                  <a:gd name="connsiteX1867" fmla="*/ 844272 w 937515"/>
                  <a:gd name="connsiteY1867" fmla="*/ 667822 h 817051"/>
                  <a:gd name="connsiteX1868" fmla="*/ 843175 w 937515"/>
                  <a:gd name="connsiteY1868" fmla="*/ 678657 h 817051"/>
                  <a:gd name="connsiteX1869" fmla="*/ 840569 w 937515"/>
                  <a:gd name="connsiteY1869" fmla="*/ 696351 h 817051"/>
                  <a:gd name="connsiteX1870" fmla="*/ 837826 w 937515"/>
                  <a:gd name="connsiteY1870" fmla="*/ 709518 h 817051"/>
                  <a:gd name="connsiteX1871" fmla="*/ 840294 w 937515"/>
                  <a:gd name="connsiteY1871" fmla="*/ 708421 h 817051"/>
                  <a:gd name="connsiteX1872" fmla="*/ 847701 w 937515"/>
                  <a:gd name="connsiteY1872" fmla="*/ 704032 h 817051"/>
                  <a:gd name="connsiteX1873" fmla="*/ 852502 w 937515"/>
                  <a:gd name="connsiteY1873" fmla="*/ 700329 h 817051"/>
                  <a:gd name="connsiteX1874" fmla="*/ 861143 w 937515"/>
                  <a:gd name="connsiteY1874" fmla="*/ 691550 h 817051"/>
                  <a:gd name="connsiteX1875" fmla="*/ 861143 w 937515"/>
                  <a:gd name="connsiteY1875" fmla="*/ 691550 h 817051"/>
                  <a:gd name="connsiteX1876" fmla="*/ 871293 w 937515"/>
                  <a:gd name="connsiteY1876" fmla="*/ 677834 h 817051"/>
                  <a:gd name="connsiteX1877" fmla="*/ 871293 w 937515"/>
                  <a:gd name="connsiteY1877" fmla="*/ 677834 h 817051"/>
                  <a:gd name="connsiteX1878" fmla="*/ 875408 w 937515"/>
                  <a:gd name="connsiteY1878" fmla="*/ 671662 h 817051"/>
                  <a:gd name="connsiteX1879" fmla="*/ 878425 w 937515"/>
                  <a:gd name="connsiteY1879" fmla="*/ 666724 h 817051"/>
                  <a:gd name="connsiteX1880" fmla="*/ 887752 w 937515"/>
                  <a:gd name="connsiteY1880" fmla="*/ 651637 h 817051"/>
                  <a:gd name="connsiteX1881" fmla="*/ 899959 w 937515"/>
                  <a:gd name="connsiteY1881" fmla="*/ 631885 h 817051"/>
                  <a:gd name="connsiteX1882" fmla="*/ 927803 w 937515"/>
                  <a:gd name="connsiteY1882" fmla="*/ 586074 h 817051"/>
                  <a:gd name="connsiteX1883" fmla="*/ 934935 w 937515"/>
                  <a:gd name="connsiteY1883" fmla="*/ 584154 h 817051"/>
                  <a:gd name="connsiteX1884" fmla="*/ 936855 w 937515"/>
                  <a:gd name="connsiteY1884" fmla="*/ 591286 h 817051"/>
                  <a:gd name="connsiteX1885" fmla="*/ 884597 w 937515"/>
                  <a:gd name="connsiteY1885" fmla="*/ 675640 h 817051"/>
                  <a:gd name="connsiteX1886" fmla="*/ 874859 w 937515"/>
                  <a:gd name="connsiteY1886" fmla="*/ 689767 h 817051"/>
                  <a:gd name="connsiteX1887" fmla="*/ 856754 w 937515"/>
                  <a:gd name="connsiteY1887" fmla="*/ 709244 h 817051"/>
                  <a:gd name="connsiteX1888" fmla="*/ 846878 w 937515"/>
                  <a:gd name="connsiteY1888" fmla="*/ 715690 h 817051"/>
                  <a:gd name="connsiteX1889" fmla="*/ 837277 w 937515"/>
                  <a:gd name="connsiteY1889" fmla="*/ 719531 h 817051"/>
                  <a:gd name="connsiteX1890" fmla="*/ 834945 w 937515"/>
                  <a:gd name="connsiteY1890" fmla="*/ 719805 h 817051"/>
                  <a:gd name="connsiteX1891" fmla="*/ 834260 w 937515"/>
                  <a:gd name="connsiteY1891" fmla="*/ 722274 h 817051"/>
                  <a:gd name="connsiteX1892" fmla="*/ 830831 w 937515"/>
                  <a:gd name="connsiteY1892" fmla="*/ 733658 h 817051"/>
                  <a:gd name="connsiteX1893" fmla="*/ 827127 w 937515"/>
                  <a:gd name="connsiteY1893" fmla="*/ 745591 h 817051"/>
                  <a:gd name="connsiteX1894" fmla="*/ 824933 w 937515"/>
                  <a:gd name="connsiteY1894" fmla="*/ 751900 h 817051"/>
                  <a:gd name="connsiteX1895" fmla="*/ 818212 w 937515"/>
                  <a:gd name="connsiteY1895" fmla="*/ 769045 h 817051"/>
                  <a:gd name="connsiteX1896" fmla="*/ 811902 w 937515"/>
                  <a:gd name="connsiteY1896" fmla="*/ 782625 h 817051"/>
                  <a:gd name="connsiteX1897" fmla="*/ 805867 w 937515"/>
                  <a:gd name="connsiteY1897" fmla="*/ 793871 h 817051"/>
                  <a:gd name="connsiteX1898" fmla="*/ 799146 w 937515"/>
                  <a:gd name="connsiteY1898" fmla="*/ 803199 h 817051"/>
                  <a:gd name="connsiteX1899" fmla="*/ 791054 w 937515"/>
                  <a:gd name="connsiteY1899" fmla="*/ 811016 h 817051"/>
                  <a:gd name="connsiteX1900" fmla="*/ 784059 w 937515"/>
                  <a:gd name="connsiteY1900" fmla="*/ 814583 h 817051"/>
                  <a:gd name="connsiteX1901" fmla="*/ 777201 w 937515"/>
                  <a:gd name="connsiteY1901" fmla="*/ 815954 h 817051"/>
                  <a:gd name="connsiteX1902" fmla="*/ 776652 w 937515"/>
                  <a:gd name="connsiteY1902" fmla="*/ 817051 h 817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</a:cxnLst>
                <a:rect l="l" t="t" r="r" b="b"/>
                <a:pathLst>
                  <a:path w="937515" h="817051">
                    <a:moveTo>
                      <a:pt x="281093" y="42097"/>
                    </a:moveTo>
                    <a:cubicBezTo>
                      <a:pt x="282465" y="43606"/>
                      <a:pt x="283699" y="45115"/>
                      <a:pt x="284934" y="46761"/>
                    </a:cubicBezTo>
                    <a:cubicBezTo>
                      <a:pt x="285071" y="47035"/>
                      <a:pt x="285345" y="47310"/>
                      <a:pt x="285482" y="47447"/>
                    </a:cubicBezTo>
                    <a:cubicBezTo>
                      <a:pt x="288088" y="46624"/>
                      <a:pt x="290694" y="45801"/>
                      <a:pt x="293437" y="45115"/>
                    </a:cubicBezTo>
                    <a:cubicBezTo>
                      <a:pt x="298512" y="43606"/>
                      <a:pt x="303587" y="42235"/>
                      <a:pt x="308662" y="40589"/>
                    </a:cubicBezTo>
                    <a:cubicBezTo>
                      <a:pt x="311405" y="39629"/>
                      <a:pt x="314149" y="38532"/>
                      <a:pt x="316755" y="37434"/>
                    </a:cubicBezTo>
                    <a:cubicBezTo>
                      <a:pt x="316618" y="37434"/>
                      <a:pt x="316480" y="37571"/>
                      <a:pt x="316343" y="37709"/>
                    </a:cubicBezTo>
                    <a:cubicBezTo>
                      <a:pt x="317578" y="37160"/>
                      <a:pt x="318675" y="36474"/>
                      <a:pt x="319635" y="35788"/>
                    </a:cubicBezTo>
                    <a:lnTo>
                      <a:pt x="319635" y="35788"/>
                    </a:lnTo>
                    <a:lnTo>
                      <a:pt x="319635" y="35788"/>
                    </a:lnTo>
                    <a:cubicBezTo>
                      <a:pt x="319635" y="35788"/>
                      <a:pt x="319772" y="35651"/>
                      <a:pt x="319772" y="35651"/>
                    </a:cubicBezTo>
                    <a:cubicBezTo>
                      <a:pt x="319772" y="35651"/>
                      <a:pt x="319772" y="35651"/>
                      <a:pt x="319635" y="35651"/>
                    </a:cubicBezTo>
                    <a:cubicBezTo>
                      <a:pt x="320047" y="35377"/>
                      <a:pt x="320458" y="34965"/>
                      <a:pt x="321007" y="34554"/>
                    </a:cubicBezTo>
                    <a:cubicBezTo>
                      <a:pt x="321007" y="34554"/>
                      <a:pt x="321007" y="34554"/>
                      <a:pt x="321007" y="34554"/>
                    </a:cubicBezTo>
                    <a:cubicBezTo>
                      <a:pt x="321418" y="34280"/>
                      <a:pt x="321692" y="33868"/>
                      <a:pt x="322104" y="33594"/>
                    </a:cubicBezTo>
                    <a:cubicBezTo>
                      <a:pt x="322104" y="33594"/>
                      <a:pt x="322241" y="33457"/>
                      <a:pt x="322241" y="33457"/>
                    </a:cubicBezTo>
                    <a:cubicBezTo>
                      <a:pt x="322104" y="33319"/>
                      <a:pt x="321967" y="33182"/>
                      <a:pt x="321830" y="33045"/>
                    </a:cubicBezTo>
                    <a:cubicBezTo>
                      <a:pt x="321692" y="32908"/>
                      <a:pt x="321555" y="32908"/>
                      <a:pt x="321418" y="32771"/>
                    </a:cubicBezTo>
                    <a:cubicBezTo>
                      <a:pt x="321007" y="32633"/>
                      <a:pt x="320595" y="32359"/>
                      <a:pt x="320184" y="32222"/>
                    </a:cubicBezTo>
                    <a:cubicBezTo>
                      <a:pt x="319635" y="32085"/>
                      <a:pt x="319086" y="31948"/>
                      <a:pt x="318538" y="31948"/>
                    </a:cubicBezTo>
                    <a:cubicBezTo>
                      <a:pt x="318126" y="31948"/>
                      <a:pt x="317578" y="31810"/>
                      <a:pt x="317166" y="31810"/>
                    </a:cubicBezTo>
                    <a:cubicBezTo>
                      <a:pt x="312503" y="31674"/>
                      <a:pt x="307839" y="31674"/>
                      <a:pt x="303176" y="31948"/>
                    </a:cubicBezTo>
                    <a:cubicBezTo>
                      <a:pt x="303450" y="31948"/>
                      <a:pt x="303587" y="31948"/>
                      <a:pt x="303724" y="31948"/>
                    </a:cubicBezTo>
                    <a:cubicBezTo>
                      <a:pt x="296181" y="32496"/>
                      <a:pt x="288637" y="33594"/>
                      <a:pt x="281093" y="34691"/>
                    </a:cubicBezTo>
                    <a:cubicBezTo>
                      <a:pt x="278899" y="34965"/>
                      <a:pt x="276704" y="35377"/>
                      <a:pt x="274509" y="35651"/>
                    </a:cubicBezTo>
                    <a:cubicBezTo>
                      <a:pt x="276841" y="37709"/>
                      <a:pt x="279036" y="39766"/>
                      <a:pt x="281093" y="42097"/>
                    </a:cubicBezTo>
                    <a:close/>
                    <a:moveTo>
                      <a:pt x="158061" y="59517"/>
                    </a:moveTo>
                    <a:cubicBezTo>
                      <a:pt x="159295" y="58968"/>
                      <a:pt x="160667" y="58557"/>
                      <a:pt x="161901" y="58145"/>
                    </a:cubicBezTo>
                    <a:cubicBezTo>
                      <a:pt x="169856" y="55402"/>
                      <a:pt x="177812" y="52659"/>
                      <a:pt x="185767" y="49916"/>
                    </a:cubicBezTo>
                    <a:cubicBezTo>
                      <a:pt x="186041" y="49778"/>
                      <a:pt x="186178" y="49778"/>
                      <a:pt x="186453" y="49641"/>
                    </a:cubicBezTo>
                    <a:cubicBezTo>
                      <a:pt x="186453" y="49641"/>
                      <a:pt x="186590" y="49641"/>
                      <a:pt x="186590" y="49641"/>
                    </a:cubicBezTo>
                    <a:cubicBezTo>
                      <a:pt x="188373" y="49093"/>
                      <a:pt x="190019" y="48407"/>
                      <a:pt x="191802" y="47858"/>
                    </a:cubicBezTo>
                    <a:cubicBezTo>
                      <a:pt x="195368" y="46761"/>
                      <a:pt x="198934" y="45801"/>
                      <a:pt x="202500" y="44703"/>
                    </a:cubicBezTo>
                    <a:cubicBezTo>
                      <a:pt x="207438" y="43332"/>
                      <a:pt x="212239" y="41823"/>
                      <a:pt x="217177" y="40452"/>
                    </a:cubicBezTo>
                    <a:cubicBezTo>
                      <a:pt x="218960" y="39903"/>
                      <a:pt x="220743" y="39491"/>
                      <a:pt x="222526" y="38943"/>
                    </a:cubicBezTo>
                    <a:cubicBezTo>
                      <a:pt x="223212" y="38668"/>
                      <a:pt x="223897" y="38532"/>
                      <a:pt x="224720" y="38257"/>
                    </a:cubicBezTo>
                    <a:cubicBezTo>
                      <a:pt x="233087" y="36337"/>
                      <a:pt x="241317" y="34416"/>
                      <a:pt x="249546" y="32633"/>
                    </a:cubicBezTo>
                    <a:cubicBezTo>
                      <a:pt x="251467" y="32222"/>
                      <a:pt x="253524" y="31674"/>
                      <a:pt x="255444" y="31262"/>
                    </a:cubicBezTo>
                    <a:cubicBezTo>
                      <a:pt x="250918" y="28519"/>
                      <a:pt x="246254" y="26050"/>
                      <a:pt x="241454" y="23581"/>
                    </a:cubicBezTo>
                    <a:cubicBezTo>
                      <a:pt x="241454" y="23581"/>
                      <a:pt x="241454" y="23581"/>
                      <a:pt x="241454" y="23581"/>
                    </a:cubicBezTo>
                    <a:cubicBezTo>
                      <a:pt x="241454" y="23581"/>
                      <a:pt x="241317" y="23581"/>
                      <a:pt x="241317" y="23444"/>
                    </a:cubicBezTo>
                    <a:cubicBezTo>
                      <a:pt x="241180" y="23444"/>
                      <a:pt x="241180" y="23307"/>
                      <a:pt x="241042" y="23307"/>
                    </a:cubicBezTo>
                    <a:cubicBezTo>
                      <a:pt x="241042" y="23307"/>
                      <a:pt x="241042" y="23307"/>
                      <a:pt x="241042" y="23307"/>
                    </a:cubicBezTo>
                    <a:cubicBezTo>
                      <a:pt x="233773" y="19741"/>
                      <a:pt x="226503" y="16723"/>
                      <a:pt x="218822" y="13980"/>
                    </a:cubicBezTo>
                    <a:cubicBezTo>
                      <a:pt x="213473" y="12197"/>
                      <a:pt x="207987" y="10688"/>
                      <a:pt x="202363" y="9454"/>
                    </a:cubicBezTo>
                    <a:lnTo>
                      <a:pt x="202363" y="9454"/>
                    </a:lnTo>
                    <a:cubicBezTo>
                      <a:pt x="202363" y="9454"/>
                      <a:pt x="202363" y="9454"/>
                      <a:pt x="202363" y="9454"/>
                    </a:cubicBezTo>
                    <a:cubicBezTo>
                      <a:pt x="202226" y="9454"/>
                      <a:pt x="202089" y="9454"/>
                      <a:pt x="201952" y="9316"/>
                    </a:cubicBezTo>
                    <a:cubicBezTo>
                      <a:pt x="201952" y="9316"/>
                      <a:pt x="202089" y="9316"/>
                      <a:pt x="202089" y="9316"/>
                    </a:cubicBezTo>
                    <a:cubicBezTo>
                      <a:pt x="196603" y="8356"/>
                      <a:pt x="191116" y="7533"/>
                      <a:pt x="185630" y="7122"/>
                    </a:cubicBezTo>
                    <a:cubicBezTo>
                      <a:pt x="185767" y="7122"/>
                      <a:pt x="186041" y="7122"/>
                      <a:pt x="186178" y="7122"/>
                    </a:cubicBezTo>
                    <a:cubicBezTo>
                      <a:pt x="180418" y="6710"/>
                      <a:pt x="174520" y="6710"/>
                      <a:pt x="168759" y="7122"/>
                    </a:cubicBezTo>
                    <a:cubicBezTo>
                      <a:pt x="168896" y="7122"/>
                      <a:pt x="169171" y="7122"/>
                      <a:pt x="169308" y="7122"/>
                    </a:cubicBezTo>
                    <a:cubicBezTo>
                      <a:pt x="163821" y="7533"/>
                      <a:pt x="158335" y="8356"/>
                      <a:pt x="152848" y="9454"/>
                    </a:cubicBezTo>
                    <a:cubicBezTo>
                      <a:pt x="149145" y="10277"/>
                      <a:pt x="145442" y="11236"/>
                      <a:pt x="141739" y="12471"/>
                    </a:cubicBezTo>
                    <a:cubicBezTo>
                      <a:pt x="138721" y="13568"/>
                      <a:pt x="135978" y="14665"/>
                      <a:pt x="133097" y="16037"/>
                    </a:cubicBezTo>
                    <a:cubicBezTo>
                      <a:pt x="133235" y="15900"/>
                      <a:pt x="133372" y="15900"/>
                      <a:pt x="133509" y="15763"/>
                    </a:cubicBezTo>
                    <a:cubicBezTo>
                      <a:pt x="131726" y="16723"/>
                      <a:pt x="129943" y="17683"/>
                      <a:pt x="128297" y="18780"/>
                    </a:cubicBezTo>
                    <a:cubicBezTo>
                      <a:pt x="128297" y="18780"/>
                      <a:pt x="128297" y="18780"/>
                      <a:pt x="128297" y="18780"/>
                    </a:cubicBezTo>
                    <a:cubicBezTo>
                      <a:pt x="128297" y="18780"/>
                      <a:pt x="128160" y="18780"/>
                      <a:pt x="128160" y="18917"/>
                    </a:cubicBezTo>
                    <a:cubicBezTo>
                      <a:pt x="128022" y="18917"/>
                      <a:pt x="128022" y="19055"/>
                      <a:pt x="127885" y="19055"/>
                    </a:cubicBezTo>
                    <a:cubicBezTo>
                      <a:pt x="127885" y="19055"/>
                      <a:pt x="128022" y="19055"/>
                      <a:pt x="128022" y="19055"/>
                    </a:cubicBezTo>
                    <a:cubicBezTo>
                      <a:pt x="126925" y="19741"/>
                      <a:pt x="125965" y="20564"/>
                      <a:pt x="124868" y="21387"/>
                    </a:cubicBezTo>
                    <a:cubicBezTo>
                      <a:pt x="125005" y="21249"/>
                      <a:pt x="125142" y="21112"/>
                      <a:pt x="125279" y="20975"/>
                    </a:cubicBezTo>
                    <a:cubicBezTo>
                      <a:pt x="124319" y="21935"/>
                      <a:pt x="123359" y="22895"/>
                      <a:pt x="122399" y="23855"/>
                    </a:cubicBezTo>
                    <a:cubicBezTo>
                      <a:pt x="122399" y="23855"/>
                      <a:pt x="122536" y="23718"/>
                      <a:pt x="122536" y="23718"/>
                    </a:cubicBezTo>
                    <a:cubicBezTo>
                      <a:pt x="122125" y="24267"/>
                      <a:pt x="121576" y="24952"/>
                      <a:pt x="121164" y="25638"/>
                    </a:cubicBezTo>
                    <a:cubicBezTo>
                      <a:pt x="121302" y="25501"/>
                      <a:pt x="121439" y="25364"/>
                      <a:pt x="121439" y="25227"/>
                    </a:cubicBezTo>
                    <a:cubicBezTo>
                      <a:pt x="120616" y="26324"/>
                      <a:pt x="119930" y="27558"/>
                      <a:pt x="119381" y="28930"/>
                    </a:cubicBezTo>
                    <a:cubicBezTo>
                      <a:pt x="119381" y="28930"/>
                      <a:pt x="119381" y="28930"/>
                      <a:pt x="119381" y="28930"/>
                    </a:cubicBezTo>
                    <a:cubicBezTo>
                      <a:pt x="119107" y="29479"/>
                      <a:pt x="118970" y="30028"/>
                      <a:pt x="118696" y="30576"/>
                    </a:cubicBezTo>
                    <a:cubicBezTo>
                      <a:pt x="118558" y="31125"/>
                      <a:pt x="118558" y="31536"/>
                      <a:pt x="118421" y="32085"/>
                    </a:cubicBezTo>
                    <a:cubicBezTo>
                      <a:pt x="118284" y="32633"/>
                      <a:pt x="118284" y="33182"/>
                      <a:pt x="118284" y="33731"/>
                    </a:cubicBezTo>
                    <a:cubicBezTo>
                      <a:pt x="118284" y="34280"/>
                      <a:pt x="118284" y="34828"/>
                      <a:pt x="118284" y="35514"/>
                    </a:cubicBezTo>
                    <a:cubicBezTo>
                      <a:pt x="118284" y="36062"/>
                      <a:pt x="118421" y="36748"/>
                      <a:pt x="118421" y="37297"/>
                    </a:cubicBezTo>
                    <a:cubicBezTo>
                      <a:pt x="118558" y="37845"/>
                      <a:pt x="118696" y="38394"/>
                      <a:pt x="118833" y="38943"/>
                    </a:cubicBezTo>
                    <a:cubicBezTo>
                      <a:pt x="118833" y="38806"/>
                      <a:pt x="118696" y="38668"/>
                      <a:pt x="118696" y="38532"/>
                    </a:cubicBezTo>
                    <a:cubicBezTo>
                      <a:pt x="118970" y="39080"/>
                      <a:pt x="119107" y="39629"/>
                      <a:pt x="119381" y="40177"/>
                    </a:cubicBezTo>
                    <a:cubicBezTo>
                      <a:pt x="119244" y="40040"/>
                      <a:pt x="119244" y="39903"/>
                      <a:pt x="119107" y="39766"/>
                    </a:cubicBezTo>
                    <a:cubicBezTo>
                      <a:pt x="119656" y="40863"/>
                      <a:pt x="120204" y="41961"/>
                      <a:pt x="120890" y="42920"/>
                    </a:cubicBezTo>
                    <a:cubicBezTo>
                      <a:pt x="120890" y="42920"/>
                      <a:pt x="120890" y="42920"/>
                      <a:pt x="120890" y="42783"/>
                    </a:cubicBezTo>
                    <a:cubicBezTo>
                      <a:pt x="121302" y="43332"/>
                      <a:pt x="121713" y="43881"/>
                      <a:pt x="121987" y="44292"/>
                    </a:cubicBezTo>
                    <a:cubicBezTo>
                      <a:pt x="122673" y="45115"/>
                      <a:pt x="123496" y="45938"/>
                      <a:pt x="124182" y="46624"/>
                    </a:cubicBezTo>
                    <a:cubicBezTo>
                      <a:pt x="124182" y="46624"/>
                      <a:pt x="124182" y="46624"/>
                      <a:pt x="124182" y="46487"/>
                    </a:cubicBezTo>
                    <a:cubicBezTo>
                      <a:pt x="125142" y="47447"/>
                      <a:pt x="126239" y="48270"/>
                      <a:pt x="127337" y="48955"/>
                    </a:cubicBezTo>
                    <a:cubicBezTo>
                      <a:pt x="127337" y="48955"/>
                      <a:pt x="127337" y="48955"/>
                      <a:pt x="127200" y="48819"/>
                    </a:cubicBezTo>
                    <a:cubicBezTo>
                      <a:pt x="128434" y="49641"/>
                      <a:pt x="129668" y="50464"/>
                      <a:pt x="131040" y="51013"/>
                    </a:cubicBezTo>
                    <a:cubicBezTo>
                      <a:pt x="131040" y="51013"/>
                      <a:pt x="130903" y="51013"/>
                      <a:pt x="130903" y="51013"/>
                    </a:cubicBezTo>
                    <a:cubicBezTo>
                      <a:pt x="134195" y="52659"/>
                      <a:pt x="137487" y="54031"/>
                      <a:pt x="140916" y="55265"/>
                    </a:cubicBezTo>
                    <a:cubicBezTo>
                      <a:pt x="145168" y="56636"/>
                      <a:pt x="149557" y="57734"/>
                      <a:pt x="153946" y="58694"/>
                    </a:cubicBezTo>
                    <a:cubicBezTo>
                      <a:pt x="155455" y="59106"/>
                      <a:pt x="156689" y="59380"/>
                      <a:pt x="158061" y="59517"/>
                    </a:cubicBezTo>
                    <a:close/>
                    <a:moveTo>
                      <a:pt x="191939" y="62397"/>
                    </a:moveTo>
                    <a:cubicBezTo>
                      <a:pt x="198111" y="62397"/>
                      <a:pt x="204283" y="62123"/>
                      <a:pt x="210456" y="61712"/>
                    </a:cubicBezTo>
                    <a:cubicBezTo>
                      <a:pt x="210319" y="61712"/>
                      <a:pt x="210319" y="61712"/>
                      <a:pt x="210181" y="61712"/>
                    </a:cubicBezTo>
                    <a:cubicBezTo>
                      <a:pt x="221154" y="60889"/>
                      <a:pt x="232127" y="59517"/>
                      <a:pt x="242963" y="57322"/>
                    </a:cubicBezTo>
                    <a:cubicBezTo>
                      <a:pt x="249135" y="56088"/>
                      <a:pt x="255444" y="54854"/>
                      <a:pt x="261616" y="53619"/>
                    </a:cubicBezTo>
                    <a:lnTo>
                      <a:pt x="261616" y="53619"/>
                    </a:lnTo>
                    <a:lnTo>
                      <a:pt x="261616" y="53619"/>
                    </a:lnTo>
                    <a:cubicBezTo>
                      <a:pt x="261754" y="53619"/>
                      <a:pt x="262028" y="53619"/>
                      <a:pt x="262165" y="53482"/>
                    </a:cubicBezTo>
                    <a:cubicBezTo>
                      <a:pt x="262165" y="53482"/>
                      <a:pt x="262028" y="53482"/>
                      <a:pt x="262028" y="53482"/>
                    </a:cubicBezTo>
                    <a:cubicBezTo>
                      <a:pt x="267377" y="52110"/>
                      <a:pt x="272589" y="50739"/>
                      <a:pt x="277801" y="49504"/>
                    </a:cubicBezTo>
                    <a:cubicBezTo>
                      <a:pt x="277527" y="49093"/>
                      <a:pt x="277115" y="48681"/>
                      <a:pt x="276841" y="48270"/>
                    </a:cubicBezTo>
                    <a:cubicBezTo>
                      <a:pt x="276841" y="48270"/>
                      <a:pt x="276841" y="48270"/>
                      <a:pt x="276841" y="48270"/>
                    </a:cubicBezTo>
                    <a:cubicBezTo>
                      <a:pt x="276841" y="48270"/>
                      <a:pt x="276704" y="48132"/>
                      <a:pt x="276704" y="48132"/>
                    </a:cubicBezTo>
                    <a:cubicBezTo>
                      <a:pt x="276704" y="48132"/>
                      <a:pt x="276567" y="47996"/>
                      <a:pt x="276567" y="47996"/>
                    </a:cubicBezTo>
                    <a:cubicBezTo>
                      <a:pt x="276567" y="47996"/>
                      <a:pt x="276567" y="47996"/>
                      <a:pt x="276567" y="47996"/>
                    </a:cubicBezTo>
                    <a:cubicBezTo>
                      <a:pt x="274784" y="45938"/>
                      <a:pt x="272863" y="44018"/>
                      <a:pt x="270806" y="42235"/>
                    </a:cubicBezTo>
                    <a:cubicBezTo>
                      <a:pt x="268749" y="40589"/>
                      <a:pt x="266828" y="38943"/>
                      <a:pt x="264771" y="37434"/>
                    </a:cubicBezTo>
                    <a:cubicBezTo>
                      <a:pt x="262988" y="37709"/>
                      <a:pt x="261205" y="38120"/>
                      <a:pt x="259422" y="38532"/>
                    </a:cubicBezTo>
                    <a:lnTo>
                      <a:pt x="259422" y="38532"/>
                    </a:lnTo>
                    <a:cubicBezTo>
                      <a:pt x="259422" y="38532"/>
                      <a:pt x="259422" y="38532"/>
                      <a:pt x="259285" y="38532"/>
                    </a:cubicBezTo>
                    <a:cubicBezTo>
                      <a:pt x="259147" y="38532"/>
                      <a:pt x="259010" y="38532"/>
                      <a:pt x="258873" y="38668"/>
                    </a:cubicBezTo>
                    <a:cubicBezTo>
                      <a:pt x="258873" y="38668"/>
                      <a:pt x="258873" y="38668"/>
                      <a:pt x="259010" y="38668"/>
                    </a:cubicBezTo>
                    <a:cubicBezTo>
                      <a:pt x="253661" y="39903"/>
                      <a:pt x="248449" y="41138"/>
                      <a:pt x="243100" y="42372"/>
                    </a:cubicBezTo>
                    <a:cubicBezTo>
                      <a:pt x="239259" y="43332"/>
                      <a:pt x="235282" y="44155"/>
                      <a:pt x="231441" y="45115"/>
                    </a:cubicBezTo>
                    <a:cubicBezTo>
                      <a:pt x="229795" y="45526"/>
                      <a:pt x="228286" y="45801"/>
                      <a:pt x="226778" y="46212"/>
                    </a:cubicBezTo>
                    <a:cubicBezTo>
                      <a:pt x="221017" y="47858"/>
                      <a:pt x="215393" y="49641"/>
                      <a:pt x="209633" y="51287"/>
                    </a:cubicBezTo>
                    <a:cubicBezTo>
                      <a:pt x="205792" y="52384"/>
                      <a:pt x="201952" y="53482"/>
                      <a:pt x="198248" y="54579"/>
                    </a:cubicBezTo>
                    <a:cubicBezTo>
                      <a:pt x="196740" y="54990"/>
                      <a:pt x="195231" y="55402"/>
                      <a:pt x="193722" y="55951"/>
                    </a:cubicBezTo>
                    <a:cubicBezTo>
                      <a:pt x="193859" y="55951"/>
                      <a:pt x="193996" y="55813"/>
                      <a:pt x="194271" y="55813"/>
                    </a:cubicBezTo>
                    <a:cubicBezTo>
                      <a:pt x="193859" y="55951"/>
                      <a:pt x="193585" y="56088"/>
                      <a:pt x="193174" y="56088"/>
                    </a:cubicBezTo>
                    <a:cubicBezTo>
                      <a:pt x="193174" y="56088"/>
                      <a:pt x="193174" y="56088"/>
                      <a:pt x="193311" y="56088"/>
                    </a:cubicBezTo>
                    <a:cubicBezTo>
                      <a:pt x="192762" y="56225"/>
                      <a:pt x="192213" y="56499"/>
                      <a:pt x="191665" y="56636"/>
                    </a:cubicBezTo>
                    <a:cubicBezTo>
                      <a:pt x="191802" y="56636"/>
                      <a:pt x="191939" y="56499"/>
                      <a:pt x="192076" y="56499"/>
                    </a:cubicBezTo>
                    <a:cubicBezTo>
                      <a:pt x="191390" y="56774"/>
                      <a:pt x="190705" y="57048"/>
                      <a:pt x="190019" y="57185"/>
                    </a:cubicBezTo>
                    <a:cubicBezTo>
                      <a:pt x="189882" y="57185"/>
                      <a:pt x="189745" y="57322"/>
                      <a:pt x="189745" y="57322"/>
                    </a:cubicBezTo>
                    <a:cubicBezTo>
                      <a:pt x="189745" y="57322"/>
                      <a:pt x="189745" y="57322"/>
                      <a:pt x="189607" y="57322"/>
                    </a:cubicBezTo>
                    <a:cubicBezTo>
                      <a:pt x="187961" y="57871"/>
                      <a:pt x="186316" y="58419"/>
                      <a:pt x="184670" y="58968"/>
                    </a:cubicBezTo>
                    <a:cubicBezTo>
                      <a:pt x="184944" y="58968"/>
                      <a:pt x="185081" y="58831"/>
                      <a:pt x="185218" y="58831"/>
                    </a:cubicBezTo>
                    <a:cubicBezTo>
                      <a:pt x="183298" y="59517"/>
                      <a:pt x="181515" y="60065"/>
                      <a:pt x="179732" y="60751"/>
                    </a:cubicBezTo>
                    <a:cubicBezTo>
                      <a:pt x="179869" y="60751"/>
                      <a:pt x="180006" y="60614"/>
                      <a:pt x="180143" y="60614"/>
                    </a:cubicBezTo>
                    <a:cubicBezTo>
                      <a:pt x="179183" y="60889"/>
                      <a:pt x="178223" y="61300"/>
                      <a:pt x="177263" y="61574"/>
                    </a:cubicBezTo>
                    <a:cubicBezTo>
                      <a:pt x="177400" y="61574"/>
                      <a:pt x="177400" y="61437"/>
                      <a:pt x="177537" y="61437"/>
                    </a:cubicBezTo>
                    <a:cubicBezTo>
                      <a:pt x="177263" y="61574"/>
                      <a:pt x="176989" y="61574"/>
                      <a:pt x="176714" y="61712"/>
                    </a:cubicBezTo>
                    <a:cubicBezTo>
                      <a:pt x="176714" y="61712"/>
                      <a:pt x="176714" y="61712"/>
                      <a:pt x="176851" y="61712"/>
                    </a:cubicBezTo>
                    <a:cubicBezTo>
                      <a:pt x="176851" y="61712"/>
                      <a:pt x="176851" y="61712"/>
                      <a:pt x="176714" y="61712"/>
                    </a:cubicBezTo>
                    <a:cubicBezTo>
                      <a:pt x="176714" y="61712"/>
                      <a:pt x="176714" y="61712"/>
                      <a:pt x="176714" y="61712"/>
                    </a:cubicBezTo>
                    <a:cubicBezTo>
                      <a:pt x="181652" y="62123"/>
                      <a:pt x="186864" y="62397"/>
                      <a:pt x="191939" y="62397"/>
                    </a:cubicBezTo>
                    <a:close/>
                    <a:moveTo>
                      <a:pt x="146265" y="116301"/>
                    </a:moveTo>
                    <a:cubicBezTo>
                      <a:pt x="152300" y="114655"/>
                      <a:pt x="158198" y="112872"/>
                      <a:pt x="164233" y="111089"/>
                    </a:cubicBezTo>
                    <a:cubicBezTo>
                      <a:pt x="166427" y="110403"/>
                      <a:pt x="168759" y="109992"/>
                      <a:pt x="170954" y="109306"/>
                    </a:cubicBezTo>
                    <a:cubicBezTo>
                      <a:pt x="176303" y="107934"/>
                      <a:pt x="181515" y="106700"/>
                      <a:pt x="186864" y="105328"/>
                    </a:cubicBezTo>
                    <a:cubicBezTo>
                      <a:pt x="191253" y="104231"/>
                      <a:pt x="195780" y="102996"/>
                      <a:pt x="200306" y="101899"/>
                    </a:cubicBezTo>
                    <a:cubicBezTo>
                      <a:pt x="201952" y="101488"/>
                      <a:pt x="203598" y="101076"/>
                      <a:pt x="205244" y="100802"/>
                    </a:cubicBezTo>
                    <a:cubicBezTo>
                      <a:pt x="214296" y="98882"/>
                      <a:pt x="223349" y="96825"/>
                      <a:pt x="232401" y="94904"/>
                    </a:cubicBezTo>
                    <a:cubicBezTo>
                      <a:pt x="237613" y="93807"/>
                      <a:pt x="242825" y="92573"/>
                      <a:pt x="248175" y="91612"/>
                    </a:cubicBezTo>
                    <a:cubicBezTo>
                      <a:pt x="257776" y="89829"/>
                      <a:pt x="267377" y="88046"/>
                      <a:pt x="276978" y="86263"/>
                    </a:cubicBezTo>
                    <a:cubicBezTo>
                      <a:pt x="282190" y="85303"/>
                      <a:pt x="287402" y="84480"/>
                      <a:pt x="292752" y="83657"/>
                    </a:cubicBezTo>
                    <a:cubicBezTo>
                      <a:pt x="292615" y="82560"/>
                      <a:pt x="292340" y="81600"/>
                      <a:pt x="292203" y="80502"/>
                    </a:cubicBezTo>
                    <a:cubicBezTo>
                      <a:pt x="291243" y="76799"/>
                      <a:pt x="290420" y="73233"/>
                      <a:pt x="289186" y="69667"/>
                    </a:cubicBezTo>
                    <a:cubicBezTo>
                      <a:pt x="288225" y="66923"/>
                      <a:pt x="286991" y="64318"/>
                      <a:pt x="285757" y="61712"/>
                    </a:cubicBezTo>
                    <a:cubicBezTo>
                      <a:pt x="285757" y="61712"/>
                      <a:pt x="285757" y="61712"/>
                      <a:pt x="285757" y="61712"/>
                    </a:cubicBezTo>
                    <a:cubicBezTo>
                      <a:pt x="285757" y="61712"/>
                      <a:pt x="285757" y="61574"/>
                      <a:pt x="285619" y="61574"/>
                    </a:cubicBezTo>
                    <a:cubicBezTo>
                      <a:pt x="285619" y="61437"/>
                      <a:pt x="285482" y="61437"/>
                      <a:pt x="285482" y="61300"/>
                    </a:cubicBezTo>
                    <a:cubicBezTo>
                      <a:pt x="285482" y="61300"/>
                      <a:pt x="285482" y="61300"/>
                      <a:pt x="285482" y="61437"/>
                    </a:cubicBezTo>
                    <a:cubicBezTo>
                      <a:pt x="284522" y="59791"/>
                      <a:pt x="283699" y="58145"/>
                      <a:pt x="282739" y="56499"/>
                    </a:cubicBezTo>
                    <a:cubicBezTo>
                      <a:pt x="280270" y="57185"/>
                      <a:pt x="277801" y="57734"/>
                      <a:pt x="275332" y="58283"/>
                    </a:cubicBezTo>
                    <a:cubicBezTo>
                      <a:pt x="271492" y="59242"/>
                      <a:pt x="267651" y="60203"/>
                      <a:pt x="263811" y="61163"/>
                    </a:cubicBezTo>
                    <a:cubicBezTo>
                      <a:pt x="262988" y="61437"/>
                      <a:pt x="262165" y="61437"/>
                      <a:pt x="261205" y="61712"/>
                    </a:cubicBezTo>
                    <a:cubicBezTo>
                      <a:pt x="259147" y="62123"/>
                      <a:pt x="257090" y="62535"/>
                      <a:pt x="255033" y="62946"/>
                    </a:cubicBezTo>
                    <a:cubicBezTo>
                      <a:pt x="250232" y="63906"/>
                      <a:pt x="245431" y="64866"/>
                      <a:pt x="240631" y="65826"/>
                    </a:cubicBezTo>
                    <a:cubicBezTo>
                      <a:pt x="238573" y="66238"/>
                      <a:pt x="236379" y="66512"/>
                      <a:pt x="234184" y="66923"/>
                    </a:cubicBezTo>
                    <a:cubicBezTo>
                      <a:pt x="229109" y="67747"/>
                      <a:pt x="224035" y="68295"/>
                      <a:pt x="218822" y="68844"/>
                    </a:cubicBezTo>
                    <a:cubicBezTo>
                      <a:pt x="208124" y="69941"/>
                      <a:pt x="197425" y="70352"/>
                      <a:pt x="186727" y="70078"/>
                    </a:cubicBezTo>
                    <a:cubicBezTo>
                      <a:pt x="177812" y="69941"/>
                      <a:pt x="168896" y="69118"/>
                      <a:pt x="159981" y="67747"/>
                    </a:cubicBezTo>
                    <a:cubicBezTo>
                      <a:pt x="155455" y="69529"/>
                      <a:pt x="150791" y="71313"/>
                      <a:pt x="146265" y="73096"/>
                    </a:cubicBezTo>
                    <a:cubicBezTo>
                      <a:pt x="135566" y="77210"/>
                      <a:pt x="124868" y="81463"/>
                      <a:pt x="114581" y="86400"/>
                    </a:cubicBezTo>
                    <a:cubicBezTo>
                      <a:pt x="114718" y="86400"/>
                      <a:pt x="114855" y="86263"/>
                      <a:pt x="114992" y="86126"/>
                    </a:cubicBezTo>
                    <a:cubicBezTo>
                      <a:pt x="113621" y="86812"/>
                      <a:pt x="112386" y="87497"/>
                      <a:pt x="111152" y="88321"/>
                    </a:cubicBezTo>
                    <a:cubicBezTo>
                      <a:pt x="111289" y="88183"/>
                      <a:pt x="111426" y="88046"/>
                      <a:pt x="111563" y="88046"/>
                    </a:cubicBezTo>
                    <a:cubicBezTo>
                      <a:pt x="109369" y="89555"/>
                      <a:pt x="107448" y="91064"/>
                      <a:pt x="105391" y="92709"/>
                    </a:cubicBezTo>
                    <a:cubicBezTo>
                      <a:pt x="104980" y="93121"/>
                      <a:pt x="104568" y="93532"/>
                      <a:pt x="104294" y="93807"/>
                    </a:cubicBezTo>
                    <a:cubicBezTo>
                      <a:pt x="104019" y="94218"/>
                      <a:pt x="103745" y="94493"/>
                      <a:pt x="103471" y="94904"/>
                    </a:cubicBezTo>
                    <a:cubicBezTo>
                      <a:pt x="103334" y="95179"/>
                      <a:pt x="103197" y="95453"/>
                      <a:pt x="103059" y="95590"/>
                    </a:cubicBezTo>
                    <a:cubicBezTo>
                      <a:pt x="103059" y="95864"/>
                      <a:pt x="102922" y="96138"/>
                      <a:pt x="102922" y="96276"/>
                    </a:cubicBezTo>
                    <a:cubicBezTo>
                      <a:pt x="102922" y="96687"/>
                      <a:pt x="102785" y="97099"/>
                      <a:pt x="102785" y="97510"/>
                    </a:cubicBezTo>
                    <a:cubicBezTo>
                      <a:pt x="102785" y="97922"/>
                      <a:pt x="102922" y="98333"/>
                      <a:pt x="102922" y="98745"/>
                    </a:cubicBezTo>
                    <a:cubicBezTo>
                      <a:pt x="102922" y="98745"/>
                      <a:pt x="102922" y="98608"/>
                      <a:pt x="102922" y="98608"/>
                    </a:cubicBezTo>
                    <a:cubicBezTo>
                      <a:pt x="103059" y="99019"/>
                      <a:pt x="103059" y="99431"/>
                      <a:pt x="103197" y="99979"/>
                    </a:cubicBezTo>
                    <a:cubicBezTo>
                      <a:pt x="103334" y="100116"/>
                      <a:pt x="103334" y="100390"/>
                      <a:pt x="103471" y="100528"/>
                    </a:cubicBezTo>
                    <a:cubicBezTo>
                      <a:pt x="103608" y="100802"/>
                      <a:pt x="103882" y="101076"/>
                      <a:pt x="104019" y="101351"/>
                    </a:cubicBezTo>
                    <a:cubicBezTo>
                      <a:pt x="104294" y="101625"/>
                      <a:pt x="104431" y="101899"/>
                      <a:pt x="104705" y="102174"/>
                    </a:cubicBezTo>
                    <a:cubicBezTo>
                      <a:pt x="105528" y="102860"/>
                      <a:pt x="106351" y="103545"/>
                      <a:pt x="107311" y="104231"/>
                    </a:cubicBezTo>
                    <a:cubicBezTo>
                      <a:pt x="107174" y="104231"/>
                      <a:pt x="107174" y="104094"/>
                      <a:pt x="107037" y="104094"/>
                    </a:cubicBezTo>
                    <a:cubicBezTo>
                      <a:pt x="107174" y="104231"/>
                      <a:pt x="107311" y="104231"/>
                      <a:pt x="107448" y="104368"/>
                    </a:cubicBezTo>
                    <a:cubicBezTo>
                      <a:pt x="107448" y="104368"/>
                      <a:pt x="107448" y="104368"/>
                      <a:pt x="107586" y="104368"/>
                    </a:cubicBezTo>
                    <a:cubicBezTo>
                      <a:pt x="107586" y="104368"/>
                      <a:pt x="107586" y="104368"/>
                      <a:pt x="107586" y="104368"/>
                    </a:cubicBezTo>
                    <a:cubicBezTo>
                      <a:pt x="108957" y="105191"/>
                      <a:pt x="110466" y="106014"/>
                      <a:pt x="111975" y="106837"/>
                    </a:cubicBezTo>
                    <a:cubicBezTo>
                      <a:pt x="113895" y="107797"/>
                      <a:pt x="115815" y="108620"/>
                      <a:pt x="117873" y="109443"/>
                    </a:cubicBezTo>
                    <a:cubicBezTo>
                      <a:pt x="117735" y="109443"/>
                      <a:pt x="117598" y="109306"/>
                      <a:pt x="117461" y="109306"/>
                    </a:cubicBezTo>
                    <a:cubicBezTo>
                      <a:pt x="124182" y="111638"/>
                      <a:pt x="130903" y="113283"/>
                      <a:pt x="137761" y="114655"/>
                    </a:cubicBezTo>
                    <a:cubicBezTo>
                      <a:pt x="140504" y="115341"/>
                      <a:pt x="143384" y="115753"/>
                      <a:pt x="146265" y="116301"/>
                    </a:cubicBezTo>
                    <a:close/>
                    <a:moveTo>
                      <a:pt x="227601" y="120553"/>
                    </a:moveTo>
                    <a:cubicBezTo>
                      <a:pt x="227464" y="120553"/>
                      <a:pt x="227189" y="120553"/>
                      <a:pt x="227052" y="120553"/>
                    </a:cubicBezTo>
                    <a:cubicBezTo>
                      <a:pt x="231304" y="120279"/>
                      <a:pt x="235693" y="119867"/>
                      <a:pt x="239808" y="119456"/>
                    </a:cubicBezTo>
                    <a:cubicBezTo>
                      <a:pt x="242551" y="119182"/>
                      <a:pt x="245157" y="119044"/>
                      <a:pt x="247900" y="118633"/>
                    </a:cubicBezTo>
                    <a:cubicBezTo>
                      <a:pt x="250644" y="118221"/>
                      <a:pt x="253524" y="117673"/>
                      <a:pt x="256404" y="117261"/>
                    </a:cubicBezTo>
                    <a:cubicBezTo>
                      <a:pt x="263125" y="116164"/>
                      <a:pt x="269983" y="115204"/>
                      <a:pt x="276704" y="114106"/>
                    </a:cubicBezTo>
                    <a:cubicBezTo>
                      <a:pt x="285071" y="112186"/>
                      <a:pt x="293437" y="110403"/>
                      <a:pt x="301804" y="108483"/>
                    </a:cubicBezTo>
                    <a:cubicBezTo>
                      <a:pt x="302902" y="108209"/>
                      <a:pt x="303999" y="107797"/>
                      <a:pt x="305096" y="107523"/>
                    </a:cubicBezTo>
                    <a:cubicBezTo>
                      <a:pt x="308388" y="106563"/>
                      <a:pt x="311543" y="105740"/>
                      <a:pt x="314697" y="104780"/>
                    </a:cubicBezTo>
                    <a:cubicBezTo>
                      <a:pt x="321144" y="102996"/>
                      <a:pt x="327453" y="101076"/>
                      <a:pt x="333763" y="99019"/>
                    </a:cubicBezTo>
                    <a:cubicBezTo>
                      <a:pt x="333625" y="99019"/>
                      <a:pt x="333488" y="99156"/>
                      <a:pt x="333351" y="99293"/>
                    </a:cubicBezTo>
                    <a:cubicBezTo>
                      <a:pt x="337603" y="97784"/>
                      <a:pt x="341992" y="96138"/>
                      <a:pt x="346107" y="94355"/>
                    </a:cubicBezTo>
                    <a:lnTo>
                      <a:pt x="346107" y="94355"/>
                    </a:lnTo>
                    <a:cubicBezTo>
                      <a:pt x="347204" y="93807"/>
                      <a:pt x="348301" y="93258"/>
                      <a:pt x="349262" y="92573"/>
                    </a:cubicBezTo>
                    <a:cubicBezTo>
                      <a:pt x="349673" y="92161"/>
                      <a:pt x="350222" y="91750"/>
                      <a:pt x="350633" y="91338"/>
                    </a:cubicBezTo>
                    <a:cubicBezTo>
                      <a:pt x="351456" y="90515"/>
                      <a:pt x="352279" y="89555"/>
                      <a:pt x="353102" y="88732"/>
                    </a:cubicBezTo>
                    <a:cubicBezTo>
                      <a:pt x="352965" y="88595"/>
                      <a:pt x="352965" y="88458"/>
                      <a:pt x="352828" y="88321"/>
                    </a:cubicBezTo>
                    <a:cubicBezTo>
                      <a:pt x="352553" y="88046"/>
                      <a:pt x="352416" y="87635"/>
                      <a:pt x="352142" y="87360"/>
                    </a:cubicBezTo>
                    <a:cubicBezTo>
                      <a:pt x="352005" y="87223"/>
                      <a:pt x="351868" y="87086"/>
                      <a:pt x="351730" y="87086"/>
                    </a:cubicBezTo>
                    <a:cubicBezTo>
                      <a:pt x="351456" y="86949"/>
                      <a:pt x="351182" y="86812"/>
                      <a:pt x="350908" y="86674"/>
                    </a:cubicBezTo>
                    <a:cubicBezTo>
                      <a:pt x="350496" y="86538"/>
                      <a:pt x="349947" y="86400"/>
                      <a:pt x="349399" y="86263"/>
                    </a:cubicBezTo>
                    <a:cubicBezTo>
                      <a:pt x="348164" y="85989"/>
                      <a:pt x="346793" y="85851"/>
                      <a:pt x="345558" y="85851"/>
                    </a:cubicBezTo>
                    <a:cubicBezTo>
                      <a:pt x="345695" y="85851"/>
                      <a:pt x="345833" y="85851"/>
                      <a:pt x="345970" y="85851"/>
                    </a:cubicBezTo>
                    <a:cubicBezTo>
                      <a:pt x="341169" y="85715"/>
                      <a:pt x="336506" y="85715"/>
                      <a:pt x="331705" y="85989"/>
                    </a:cubicBezTo>
                    <a:cubicBezTo>
                      <a:pt x="331705" y="85989"/>
                      <a:pt x="331705" y="85989"/>
                      <a:pt x="331705" y="85989"/>
                    </a:cubicBezTo>
                    <a:cubicBezTo>
                      <a:pt x="326219" y="86400"/>
                      <a:pt x="320732" y="87086"/>
                      <a:pt x="315383" y="87909"/>
                    </a:cubicBezTo>
                    <a:cubicBezTo>
                      <a:pt x="311817" y="88458"/>
                      <a:pt x="308251" y="89006"/>
                      <a:pt x="304685" y="89555"/>
                    </a:cubicBezTo>
                    <a:cubicBezTo>
                      <a:pt x="297689" y="90652"/>
                      <a:pt x="290694" y="91750"/>
                      <a:pt x="283699" y="92984"/>
                    </a:cubicBezTo>
                    <a:cubicBezTo>
                      <a:pt x="282053" y="93258"/>
                      <a:pt x="280270" y="93670"/>
                      <a:pt x="278624" y="93944"/>
                    </a:cubicBezTo>
                    <a:cubicBezTo>
                      <a:pt x="274235" y="94767"/>
                      <a:pt x="269983" y="95590"/>
                      <a:pt x="265594" y="96413"/>
                    </a:cubicBezTo>
                    <a:cubicBezTo>
                      <a:pt x="259147" y="97647"/>
                      <a:pt x="252838" y="98745"/>
                      <a:pt x="246529" y="99979"/>
                    </a:cubicBezTo>
                    <a:cubicBezTo>
                      <a:pt x="233499" y="102996"/>
                      <a:pt x="220468" y="105740"/>
                      <a:pt x="207438" y="108620"/>
                    </a:cubicBezTo>
                    <a:cubicBezTo>
                      <a:pt x="203323" y="109580"/>
                      <a:pt x="199071" y="110677"/>
                      <a:pt x="194957" y="111775"/>
                    </a:cubicBezTo>
                    <a:cubicBezTo>
                      <a:pt x="186590" y="113832"/>
                      <a:pt x="178360" y="116027"/>
                      <a:pt x="169993" y="118084"/>
                    </a:cubicBezTo>
                    <a:cubicBezTo>
                      <a:pt x="168622" y="118358"/>
                      <a:pt x="167387" y="118770"/>
                      <a:pt x="166016" y="119182"/>
                    </a:cubicBezTo>
                    <a:cubicBezTo>
                      <a:pt x="171365" y="119730"/>
                      <a:pt x="176714" y="120279"/>
                      <a:pt x="182201" y="120553"/>
                    </a:cubicBezTo>
                    <a:cubicBezTo>
                      <a:pt x="181926" y="120553"/>
                      <a:pt x="181789" y="120553"/>
                      <a:pt x="181652" y="120553"/>
                    </a:cubicBezTo>
                    <a:cubicBezTo>
                      <a:pt x="197151" y="121239"/>
                      <a:pt x="212376" y="121376"/>
                      <a:pt x="227601" y="120553"/>
                    </a:cubicBezTo>
                    <a:close/>
                    <a:moveTo>
                      <a:pt x="311131" y="142636"/>
                    </a:moveTo>
                    <a:cubicBezTo>
                      <a:pt x="305508" y="143733"/>
                      <a:pt x="300021" y="144831"/>
                      <a:pt x="294398" y="146065"/>
                    </a:cubicBezTo>
                    <a:cubicBezTo>
                      <a:pt x="285208" y="148122"/>
                      <a:pt x="276018" y="150180"/>
                      <a:pt x="266966" y="152237"/>
                    </a:cubicBezTo>
                    <a:cubicBezTo>
                      <a:pt x="261616" y="153472"/>
                      <a:pt x="256130" y="154569"/>
                      <a:pt x="250781" y="155940"/>
                    </a:cubicBezTo>
                    <a:cubicBezTo>
                      <a:pt x="235144" y="159781"/>
                      <a:pt x="219645" y="163621"/>
                      <a:pt x="204009" y="167325"/>
                    </a:cubicBezTo>
                    <a:cubicBezTo>
                      <a:pt x="202089" y="167736"/>
                      <a:pt x="200169" y="168285"/>
                      <a:pt x="198248" y="168834"/>
                    </a:cubicBezTo>
                    <a:cubicBezTo>
                      <a:pt x="193448" y="170205"/>
                      <a:pt x="188510" y="171440"/>
                      <a:pt x="183709" y="172811"/>
                    </a:cubicBezTo>
                    <a:cubicBezTo>
                      <a:pt x="174931" y="175143"/>
                      <a:pt x="166153" y="177612"/>
                      <a:pt x="157375" y="179943"/>
                    </a:cubicBezTo>
                    <a:cubicBezTo>
                      <a:pt x="156277" y="180218"/>
                      <a:pt x="155317" y="180629"/>
                      <a:pt x="154220" y="180904"/>
                    </a:cubicBezTo>
                    <a:cubicBezTo>
                      <a:pt x="158198" y="180904"/>
                      <a:pt x="162313" y="180629"/>
                      <a:pt x="166290" y="180492"/>
                    </a:cubicBezTo>
                    <a:cubicBezTo>
                      <a:pt x="175891" y="179943"/>
                      <a:pt x="185493" y="179395"/>
                      <a:pt x="195231" y="178983"/>
                    </a:cubicBezTo>
                    <a:cubicBezTo>
                      <a:pt x="194957" y="178983"/>
                      <a:pt x="194819" y="178983"/>
                      <a:pt x="194682" y="178983"/>
                    </a:cubicBezTo>
                    <a:cubicBezTo>
                      <a:pt x="207027" y="177475"/>
                      <a:pt x="219234" y="175966"/>
                      <a:pt x="231578" y="174457"/>
                    </a:cubicBezTo>
                    <a:cubicBezTo>
                      <a:pt x="233361" y="174183"/>
                      <a:pt x="235007" y="173771"/>
                      <a:pt x="236790" y="173497"/>
                    </a:cubicBezTo>
                    <a:cubicBezTo>
                      <a:pt x="241180" y="172674"/>
                      <a:pt x="245569" y="171851"/>
                      <a:pt x="249821" y="171165"/>
                    </a:cubicBezTo>
                    <a:cubicBezTo>
                      <a:pt x="255856" y="170068"/>
                      <a:pt x="261754" y="168970"/>
                      <a:pt x="267789" y="167873"/>
                    </a:cubicBezTo>
                    <a:cubicBezTo>
                      <a:pt x="267789" y="167873"/>
                      <a:pt x="267789" y="167873"/>
                      <a:pt x="267651" y="167873"/>
                    </a:cubicBezTo>
                    <a:cubicBezTo>
                      <a:pt x="267651" y="167873"/>
                      <a:pt x="267789" y="167873"/>
                      <a:pt x="267789" y="167873"/>
                    </a:cubicBezTo>
                    <a:cubicBezTo>
                      <a:pt x="267926" y="167873"/>
                      <a:pt x="268063" y="167873"/>
                      <a:pt x="268063" y="167873"/>
                    </a:cubicBezTo>
                    <a:cubicBezTo>
                      <a:pt x="268063" y="167873"/>
                      <a:pt x="268063" y="167873"/>
                      <a:pt x="267926" y="167873"/>
                    </a:cubicBezTo>
                    <a:cubicBezTo>
                      <a:pt x="276841" y="165816"/>
                      <a:pt x="285894" y="163759"/>
                      <a:pt x="294946" y="161701"/>
                    </a:cubicBezTo>
                    <a:cubicBezTo>
                      <a:pt x="297278" y="161153"/>
                      <a:pt x="299473" y="160741"/>
                      <a:pt x="301804" y="160055"/>
                    </a:cubicBezTo>
                    <a:cubicBezTo>
                      <a:pt x="307291" y="158547"/>
                      <a:pt x="312640" y="157038"/>
                      <a:pt x="317989" y="155666"/>
                    </a:cubicBezTo>
                    <a:cubicBezTo>
                      <a:pt x="321281" y="154706"/>
                      <a:pt x="324710" y="154020"/>
                      <a:pt x="328002" y="152923"/>
                    </a:cubicBezTo>
                    <a:cubicBezTo>
                      <a:pt x="332940" y="151414"/>
                      <a:pt x="337877" y="149905"/>
                      <a:pt x="342815" y="148260"/>
                    </a:cubicBezTo>
                    <a:cubicBezTo>
                      <a:pt x="350359" y="145928"/>
                      <a:pt x="357903" y="143322"/>
                      <a:pt x="365446" y="140853"/>
                    </a:cubicBezTo>
                    <a:cubicBezTo>
                      <a:pt x="365172" y="140853"/>
                      <a:pt x="365035" y="140990"/>
                      <a:pt x="364898" y="140990"/>
                    </a:cubicBezTo>
                    <a:cubicBezTo>
                      <a:pt x="368464" y="139618"/>
                      <a:pt x="371893" y="138384"/>
                      <a:pt x="375322" y="136875"/>
                    </a:cubicBezTo>
                    <a:cubicBezTo>
                      <a:pt x="375185" y="136875"/>
                      <a:pt x="375048" y="137012"/>
                      <a:pt x="375048" y="137012"/>
                    </a:cubicBezTo>
                    <a:cubicBezTo>
                      <a:pt x="375596" y="136601"/>
                      <a:pt x="376282" y="136327"/>
                      <a:pt x="376831" y="135915"/>
                    </a:cubicBezTo>
                    <a:cubicBezTo>
                      <a:pt x="376694" y="136052"/>
                      <a:pt x="376556" y="136189"/>
                      <a:pt x="376419" y="136189"/>
                    </a:cubicBezTo>
                    <a:cubicBezTo>
                      <a:pt x="377517" y="135503"/>
                      <a:pt x="378614" y="134544"/>
                      <a:pt x="379574" y="133721"/>
                    </a:cubicBezTo>
                    <a:lnTo>
                      <a:pt x="379574" y="133721"/>
                    </a:lnTo>
                    <a:cubicBezTo>
                      <a:pt x="379574" y="133721"/>
                      <a:pt x="379437" y="133857"/>
                      <a:pt x="379437" y="133857"/>
                    </a:cubicBezTo>
                    <a:cubicBezTo>
                      <a:pt x="379437" y="133857"/>
                      <a:pt x="379574" y="133721"/>
                      <a:pt x="379574" y="133721"/>
                    </a:cubicBezTo>
                    <a:cubicBezTo>
                      <a:pt x="379574" y="133721"/>
                      <a:pt x="379574" y="133721"/>
                      <a:pt x="379574" y="133721"/>
                    </a:cubicBezTo>
                    <a:cubicBezTo>
                      <a:pt x="379437" y="133583"/>
                      <a:pt x="379162" y="133583"/>
                      <a:pt x="379025" y="133446"/>
                    </a:cubicBezTo>
                    <a:cubicBezTo>
                      <a:pt x="378477" y="133309"/>
                      <a:pt x="378065" y="133172"/>
                      <a:pt x="377517" y="133035"/>
                    </a:cubicBezTo>
                    <a:cubicBezTo>
                      <a:pt x="376831" y="132898"/>
                      <a:pt x="376282" y="132898"/>
                      <a:pt x="375596" y="132760"/>
                    </a:cubicBezTo>
                    <a:cubicBezTo>
                      <a:pt x="375871" y="132760"/>
                      <a:pt x="376008" y="132760"/>
                      <a:pt x="376145" y="132760"/>
                    </a:cubicBezTo>
                    <a:cubicBezTo>
                      <a:pt x="374636" y="132623"/>
                      <a:pt x="373127" y="132623"/>
                      <a:pt x="371619" y="132760"/>
                    </a:cubicBezTo>
                    <a:cubicBezTo>
                      <a:pt x="371756" y="132760"/>
                      <a:pt x="372030" y="132760"/>
                      <a:pt x="372167" y="132760"/>
                    </a:cubicBezTo>
                    <a:cubicBezTo>
                      <a:pt x="369836" y="132898"/>
                      <a:pt x="367504" y="133172"/>
                      <a:pt x="365172" y="133446"/>
                    </a:cubicBezTo>
                    <a:cubicBezTo>
                      <a:pt x="361880" y="133857"/>
                      <a:pt x="358451" y="134132"/>
                      <a:pt x="355022" y="134544"/>
                    </a:cubicBezTo>
                    <a:cubicBezTo>
                      <a:pt x="348301" y="135366"/>
                      <a:pt x="341443" y="136738"/>
                      <a:pt x="334723" y="137835"/>
                    </a:cubicBezTo>
                    <a:cubicBezTo>
                      <a:pt x="334723" y="137835"/>
                      <a:pt x="334723" y="137835"/>
                      <a:pt x="334860" y="137835"/>
                    </a:cubicBezTo>
                    <a:cubicBezTo>
                      <a:pt x="334723" y="137835"/>
                      <a:pt x="334585" y="137835"/>
                      <a:pt x="334448" y="137973"/>
                    </a:cubicBezTo>
                    <a:cubicBezTo>
                      <a:pt x="334448" y="137973"/>
                      <a:pt x="334448" y="137973"/>
                      <a:pt x="334311" y="137973"/>
                    </a:cubicBezTo>
                    <a:lnTo>
                      <a:pt x="334311" y="137973"/>
                    </a:lnTo>
                    <a:cubicBezTo>
                      <a:pt x="326767" y="139344"/>
                      <a:pt x="318949" y="140990"/>
                      <a:pt x="311131" y="142636"/>
                    </a:cubicBezTo>
                    <a:close/>
                    <a:moveTo>
                      <a:pt x="113484" y="248386"/>
                    </a:moveTo>
                    <a:cubicBezTo>
                      <a:pt x="114581" y="248386"/>
                      <a:pt x="115541" y="248249"/>
                      <a:pt x="116638" y="248249"/>
                    </a:cubicBezTo>
                    <a:cubicBezTo>
                      <a:pt x="127200" y="247701"/>
                      <a:pt x="137761" y="247152"/>
                      <a:pt x="148185" y="246740"/>
                    </a:cubicBezTo>
                    <a:cubicBezTo>
                      <a:pt x="162450" y="245231"/>
                      <a:pt x="176851" y="243585"/>
                      <a:pt x="191116" y="241940"/>
                    </a:cubicBezTo>
                    <a:cubicBezTo>
                      <a:pt x="193311" y="241665"/>
                      <a:pt x="195505" y="241254"/>
                      <a:pt x="197563" y="240843"/>
                    </a:cubicBezTo>
                    <a:cubicBezTo>
                      <a:pt x="202363" y="240020"/>
                      <a:pt x="207164" y="239197"/>
                      <a:pt x="211964" y="238236"/>
                    </a:cubicBezTo>
                    <a:cubicBezTo>
                      <a:pt x="219234" y="237002"/>
                      <a:pt x="226366" y="235630"/>
                      <a:pt x="233636" y="234396"/>
                    </a:cubicBezTo>
                    <a:cubicBezTo>
                      <a:pt x="246803" y="231241"/>
                      <a:pt x="260108" y="227949"/>
                      <a:pt x="273412" y="224795"/>
                    </a:cubicBezTo>
                    <a:cubicBezTo>
                      <a:pt x="274647" y="224520"/>
                      <a:pt x="275744" y="224109"/>
                      <a:pt x="276978" y="223834"/>
                    </a:cubicBezTo>
                    <a:cubicBezTo>
                      <a:pt x="280956" y="222600"/>
                      <a:pt x="284934" y="221503"/>
                      <a:pt x="288774" y="220269"/>
                    </a:cubicBezTo>
                    <a:cubicBezTo>
                      <a:pt x="295358" y="218348"/>
                      <a:pt x="301804" y="216291"/>
                      <a:pt x="308388" y="214370"/>
                    </a:cubicBezTo>
                    <a:cubicBezTo>
                      <a:pt x="308251" y="214370"/>
                      <a:pt x="308251" y="214508"/>
                      <a:pt x="308114" y="214508"/>
                    </a:cubicBezTo>
                    <a:cubicBezTo>
                      <a:pt x="312640" y="212862"/>
                      <a:pt x="317166" y="211216"/>
                      <a:pt x="321692" y="209707"/>
                    </a:cubicBezTo>
                    <a:cubicBezTo>
                      <a:pt x="324710" y="208610"/>
                      <a:pt x="327865" y="207512"/>
                      <a:pt x="331019" y="206415"/>
                    </a:cubicBezTo>
                    <a:cubicBezTo>
                      <a:pt x="332391" y="205866"/>
                      <a:pt x="333900" y="205455"/>
                      <a:pt x="335408" y="204907"/>
                    </a:cubicBezTo>
                    <a:cubicBezTo>
                      <a:pt x="341032" y="202712"/>
                      <a:pt x="346518" y="200517"/>
                      <a:pt x="352005" y="198323"/>
                    </a:cubicBezTo>
                    <a:cubicBezTo>
                      <a:pt x="354062" y="197500"/>
                      <a:pt x="356120" y="196677"/>
                      <a:pt x="358177" y="195854"/>
                    </a:cubicBezTo>
                    <a:cubicBezTo>
                      <a:pt x="361195" y="194620"/>
                      <a:pt x="364212" y="193385"/>
                      <a:pt x="367092" y="192150"/>
                    </a:cubicBezTo>
                    <a:cubicBezTo>
                      <a:pt x="370521" y="190642"/>
                      <a:pt x="373950" y="188859"/>
                      <a:pt x="377242" y="187213"/>
                    </a:cubicBezTo>
                    <a:cubicBezTo>
                      <a:pt x="377105" y="187213"/>
                      <a:pt x="376968" y="187350"/>
                      <a:pt x="376831" y="187487"/>
                    </a:cubicBezTo>
                    <a:cubicBezTo>
                      <a:pt x="377928" y="186938"/>
                      <a:pt x="379162" y="186253"/>
                      <a:pt x="380123" y="185430"/>
                    </a:cubicBezTo>
                    <a:cubicBezTo>
                      <a:pt x="380534" y="185156"/>
                      <a:pt x="380808" y="184881"/>
                      <a:pt x="381220" y="184607"/>
                    </a:cubicBezTo>
                    <a:cubicBezTo>
                      <a:pt x="381494" y="184195"/>
                      <a:pt x="381769" y="183921"/>
                      <a:pt x="382180" y="183509"/>
                    </a:cubicBezTo>
                    <a:cubicBezTo>
                      <a:pt x="382591" y="182961"/>
                      <a:pt x="382866" y="182275"/>
                      <a:pt x="383277" y="181727"/>
                    </a:cubicBezTo>
                    <a:cubicBezTo>
                      <a:pt x="382729" y="181315"/>
                      <a:pt x="382180" y="180904"/>
                      <a:pt x="381769" y="180629"/>
                    </a:cubicBezTo>
                    <a:lnTo>
                      <a:pt x="381769" y="180629"/>
                    </a:lnTo>
                    <a:cubicBezTo>
                      <a:pt x="381357" y="180355"/>
                      <a:pt x="380946" y="180080"/>
                      <a:pt x="380534" y="179806"/>
                    </a:cubicBezTo>
                    <a:cubicBezTo>
                      <a:pt x="380123" y="179532"/>
                      <a:pt x="379711" y="179395"/>
                      <a:pt x="379162" y="179257"/>
                    </a:cubicBezTo>
                    <a:cubicBezTo>
                      <a:pt x="378614" y="179121"/>
                      <a:pt x="377928" y="178983"/>
                      <a:pt x="377379" y="178709"/>
                    </a:cubicBezTo>
                    <a:cubicBezTo>
                      <a:pt x="376282" y="178434"/>
                      <a:pt x="375048" y="178298"/>
                      <a:pt x="373950" y="178160"/>
                    </a:cubicBezTo>
                    <a:cubicBezTo>
                      <a:pt x="373950" y="178160"/>
                      <a:pt x="373950" y="178160"/>
                      <a:pt x="374088" y="178160"/>
                    </a:cubicBezTo>
                    <a:cubicBezTo>
                      <a:pt x="374088" y="178160"/>
                      <a:pt x="373950" y="178160"/>
                      <a:pt x="373950" y="178160"/>
                    </a:cubicBezTo>
                    <a:cubicBezTo>
                      <a:pt x="373813" y="178160"/>
                      <a:pt x="373676" y="178160"/>
                      <a:pt x="373539" y="178160"/>
                    </a:cubicBezTo>
                    <a:cubicBezTo>
                      <a:pt x="373539" y="178160"/>
                      <a:pt x="373676" y="178160"/>
                      <a:pt x="373676" y="178160"/>
                    </a:cubicBezTo>
                    <a:cubicBezTo>
                      <a:pt x="367504" y="177886"/>
                      <a:pt x="361332" y="178160"/>
                      <a:pt x="355159" y="178572"/>
                    </a:cubicBezTo>
                    <a:cubicBezTo>
                      <a:pt x="355159" y="178572"/>
                      <a:pt x="355159" y="178572"/>
                      <a:pt x="355159" y="178572"/>
                    </a:cubicBezTo>
                    <a:cubicBezTo>
                      <a:pt x="334311" y="180218"/>
                      <a:pt x="313874" y="185018"/>
                      <a:pt x="293437" y="188859"/>
                    </a:cubicBezTo>
                    <a:cubicBezTo>
                      <a:pt x="293437" y="188859"/>
                      <a:pt x="293437" y="188859"/>
                      <a:pt x="293437" y="188859"/>
                    </a:cubicBezTo>
                    <a:cubicBezTo>
                      <a:pt x="293437" y="188859"/>
                      <a:pt x="293300" y="188859"/>
                      <a:pt x="293300" y="188859"/>
                    </a:cubicBezTo>
                    <a:cubicBezTo>
                      <a:pt x="293163" y="188859"/>
                      <a:pt x="293026" y="188859"/>
                      <a:pt x="292889" y="188996"/>
                    </a:cubicBezTo>
                    <a:cubicBezTo>
                      <a:pt x="292889" y="188996"/>
                      <a:pt x="293026" y="188996"/>
                      <a:pt x="293026" y="188996"/>
                    </a:cubicBezTo>
                    <a:cubicBezTo>
                      <a:pt x="281642" y="191602"/>
                      <a:pt x="270395" y="194208"/>
                      <a:pt x="259010" y="196814"/>
                    </a:cubicBezTo>
                    <a:cubicBezTo>
                      <a:pt x="256404" y="197363"/>
                      <a:pt x="253935" y="197911"/>
                      <a:pt x="251467" y="198597"/>
                    </a:cubicBezTo>
                    <a:cubicBezTo>
                      <a:pt x="245157" y="200243"/>
                      <a:pt x="238985" y="202026"/>
                      <a:pt x="232676" y="203672"/>
                    </a:cubicBezTo>
                    <a:cubicBezTo>
                      <a:pt x="226641" y="205318"/>
                      <a:pt x="220606" y="206964"/>
                      <a:pt x="214570" y="208610"/>
                    </a:cubicBezTo>
                    <a:cubicBezTo>
                      <a:pt x="211827" y="209295"/>
                      <a:pt x="209221" y="210256"/>
                      <a:pt x="206615" y="211216"/>
                    </a:cubicBezTo>
                    <a:cubicBezTo>
                      <a:pt x="195094" y="215056"/>
                      <a:pt x="183709" y="218760"/>
                      <a:pt x="172325" y="222600"/>
                    </a:cubicBezTo>
                    <a:cubicBezTo>
                      <a:pt x="172462" y="222600"/>
                      <a:pt x="172462" y="222600"/>
                      <a:pt x="172600" y="222463"/>
                    </a:cubicBezTo>
                    <a:cubicBezTo>
                      <a:pt x="155455" y="228910"/>
                      <a:pt x="138721" y="235905"/>
                      <a:pt x="122536" y="243997"/>
                    </a:cubicBezTo>
                    <a:cubicBezTo>
                      <a:pt x="122673" y="243860"/>
                      <a:pt x="122810" y="243860"/>
                      <a:pt x="122948" y="243723"/>
                    </a:cubicBezTo>
                    <a:cubicBezTo>
                      <a:pt x="119381" y="245231"/>
                      <a:pt x="116364" y="246740"/>
                      <a:pt x="113484" y="248386"/>
                    </a:cubicBezTo>
                    <a:close/>
                    <a:moveTo>
                      <a:pt x="164096" y="331917"/>
                    </a:moveTo>
                    <a:cubicBezTo>
                      <a:pt x="169445" y="331231"/>
                      <a:pt x="174794" y="330271"/>
                      <a:pt x="180143" y="329174"/>
                    </a:cubicBezTo>
                    <a:cubicBezTo>
                      <a:pt x="180143" y="329174"/>
                      <a:pt x="180143" y="329174"/>
                      <a:pt x="180143" y="329174"/>
                    </a:cubicBezTo>
                    <a:cubicBezTo>
                      <a:pt x="180143" y="329174"/>
                      <a:pt x="180280" y="329174"/>
                      <a:pt x="180280" y="329174"/>
                    </a:cubicBezTo>
                    <a:cubicBezTo>
                      <a:pt x="180280" y="329174"/>
                      <a:pt x="180280" y="329174"/>
                      <a:pt x="180418" y="329174"/>
                    </a:cubicBezTo>
                    <a:cubicBezTo>
                      <a:pt x="180418" y="329174"/>
                      <a:pt x="180418" y="329174"/>
                      <a:pt x="180418" y="329174"/>
                    </a:cubicBezTo>
                    <a:cubicBezTo>
                      <a:pt x="196603" y="325745"/>
                      <a:pt x="212650" y="321081"/>
                      <a:pt x="228286" y="315595"/>
                    </a:cubicBezTo>
                    <a:cubicBezTo>
                      <a:pt x="228012" y="315595"/>
                      <a:pt x="227875" y="315732"/>
                      <a:pt x="227738" y="315732"/>
                    </a:cubicBezTo>
                    <a:cubicBezTo>
                      <a:pt x="238299" y="312029"/>
                      <a:pt x="248586" y="308051"/>
                      <a:pt x="259010" y="303799"/>
                    </a:cubicBezTo>
                    <a:cubicBezTo>
                      <a:pt x="267514" y="300370"/>
                      <a:pt x="275881" y="296941"/>
                      <a:pt x="284248" y="293375"/>
                    </a:cubicBezTo>
                    <a:cubicBezTo>
                      <a:pt x="288911" y="291455"/>
                      <a:pt x="293437" y="289260"/>
                      <a:pt x="298101" y="287203"/>
                    </a:cubicBezTo>
                    <a:cubicBezTo>
                      <a:pt x="304685" y="284185"/>
                      <a:pt x="311405" y="281168"/>
                      <a:pt x="317989" y="278150"/>
                    </a:cubicBezTo>
                    <a:cubicBezTo>
                      <a:pt x="317989" y="278150"/>
                      <a:pt x="317989" y="278150"/>
                      <a:pt x="317852" y="278150"/>
                    </a:cubicBezTo>
                    <a:cubicBezTo>
                      <a:pt x="323201" y="275407"/>
                      <a:pt x="328688" y="272526"/>
                      <a:pt x="334174" y="269783"/>
                    </a:cubicBezTo>
                    <a:cubicBezTo>
                      <a:pt x="338152" y="267726"/>
                      <a:pt x="342266" y="265668"/>
                      <a:pt x="346244" y="263474"/>
                    </a:cubicBezTo>
                    <a:cubicBezTo>
                      <a:pt x="349536" y="261553"/>
                      <a:pt x="352965" y="259633"/>
                      <a:pt x="356257" y="257713"/>
                    </a:cubicBezTo>
                    <a:cubicBezTo>
                      <a:pt x="358040" y="256753"/>
                      <a:pt x="359823" y="255793"/>
                      <a:pt x="361606" y="254695"/>
                    </a:cubicBezTo>
                    <a:cubicBezTo>
                      <a:pt x="367915" y="250855"/>
                      <a:pt x="374225" y="247014"/>
                      <a:pt x="380397" y="242900"/>
                    </a:cubicBezTo>
                    <a:cubicBezTo>
                      <a:pt x="382180" y="241665"/>
                      <a:pt x="383826" y="240294"/>
                      <a:pt x="385472" y="238922"/>
                    </a:cubicBezTo>
                    <a:cubicBezTo>
                      <a:pt x="385335" y="239059"/>
                      <a:pt x="385198" y="239197"/>
                      <a:pt x="385060" y="239334"/>
                    </a:cubicBezTo>
                    <a:cubicBezTo>
                      <a:pt x="386569" y="237962"/>
                      <a:pt x="387941" y="236591"/>
                      <a:pt x="389449" y="235219"/>
                    </a:cubicBezTo>
                    <a:cubicBezTo>
                      <a:pt x="389724" y="234944"/>
                      <a:pt x="389861" y="234670"/>
                      <a:pt x="390135" y="234396"/>
                    </a:cubicBezTo>
                    <a:cubicBezTo>
                      <a:pt x="390272" y="234121"/>
                      <a:pt x="390410" y="233847"/>
                      <a:pt x="390547" y="233573"/>
                    </a:cubicBezTo>
                    <a:cubicBezTo>
                      <a:pt x="390547" y="233436"/>
                      <a:pt x="390547" y="233298"/>
                      <a:pt x="390547" y="233024"/>
                    </a:cubicBezTo>
                    <a:cubicBezTo>
                      <a:pt x="390547" y="232613"/>
                      <a:pt x="390547" y="232201"/>
                      <a:pt x="390547" y="231790"/>
                    </a:cubicBezTo>
                    <a:cubicBezTo>
                      <a:pt x="390547" y="231790"/>
                      <a:pt x="390547" y="231927"/>
                      <a:pt x="390547" y="231927"/>
                    </a:cubicBezTo>
                    <a:cubicBezTo>
                      <a:pt x="390547" y="232064"/>
                      <a:pt x="390547" y="232201"/>
                      <a:pt x="390547" y="232339"/>
                    </a:cubicBezTo>
                    <a:cubicBezTo>
                      <a:pt x="390547" y="232064"/>
                      <a:pt x="390410" y="231790"/>
                      <a:pt x="390410" y="231515"/>
                    </a:cubicBezTo>
                    <a:cubicBezTo>
                      <a:pt x="390272" y="231241"/>
                      <a:pt x="390272" y="231104"/>
                      <a:pt x="390135" y="230830"/>
                    </a:cubicBezTo>
                    <a:cubicBezTo>
                      <a:pt x="389998" y="230692"/>
                      <a:pt x="389998" y="230692"/>
                      <a:pt x="389861" y="230556"/>
                    </a:cubicBezTo>
                    <a:cubicBezTo>
                      <a:pt x="389587" y="230418"/>
                      <a:pt x="389312" y="230281"/>
                      <a:pt x="389175" y="230281"/>
                    </a:cubicBezTo>
                    <a:cubicBezTo>
                      <a:pt x="388764" y="230144"/>
                      <a:pt x="388352" y="230007"/>
                      <a:pt x="387804" y="229869"/>
                    </a:cubicBezTo>
                    <a:cubicBezTo>
                      <a:pt x="386843" y="229733"/>
                      <a:pt x="385883" y="229595"/>
                      <a:pt x="384923" y="229458"/>
                    </a:cubicBezTo>
                    <a:cubicBezTo>
                      <a:pt x="385060" y="229458"/>
                      <a:pt x="385198" y="229458"/>
                      <a:pt x="385198" y="229458"/>
                    </a:cubicBezTo>
                    <a:cubicBezTo>
                      <a:pt x="381769" y="229321"/>
                      <a:pt x="378340" y="229184"/>
                      <a:pt x="375048" y="229321"/>
                    </a:cubicBezTo>
                    <a:cubicBezTo>
                      <a:pt x="375185" y="229321"/>
                      <a:pt x="375322" y="229321"/>
                      <a:pt x="375459" y="229321"/>
                    </a:cubicBezTo>
                    <a:cubicBezTo>
                      <a:pt x="368464" y="229733"/>
                      <a:pt x="361606" y="231104"/>
                      <a:pt x="354611" y="232476"/>
                    </a:cubicBezTo>
                    <a:cubicBezTo>
                      <a:pt x="346381" y="234259"/>
                      <a:pt x="338152" y="236453"/>
                      <a:pt x="330059" y="238785"/>
                    </a:cubicBezTo>
                    <a:cubicBezTo>
                      <a:pt x="322104" y="241117"/>
                      <a:pt x="314149" y="243723"/>
                      <a:pt x="306331" y="246466"/>
                    </a:cubicBezTo>
                    <a:cubicBezTo>
                      <a:pt x="306468" y="246466"/>
                      <a:pt x="306605" y="246329"/>
                      <a:pt x="306742" y="246329"/>
                    </a:cubicBezTo>
                    <a:cubicBezTo>
                      <a:pt x="287951" y="252913"/>
                      <a:pt x="269160" y="260456"/>
                      <a:pt x="251329" y="269372"/>
                    </a:cubicBezTo>
                    <a:cubicBezTo>
                      <a:pt x="251467" y="269234"/>
                      <a:pt x="251604" y="269234"/>
                      <a:pt x="251741" y="269097"/>
                    </a:cubicBezTo>
                    <a:cubicBezTo>
                      <a:pt x="238436" y="275955"/>
                      <a:pt x="225680" y="283499"/>
                      <a:pt x="213199" y="291866"/>
                    </a:cubicBezTo>
                    <a:cubicBezTo>
                      <a:pt x="200580" y="300507"/>
                      <a:pt x="188510" y="310108"/>
                      <a:pt x="176851" y="320121"/>
                    </a:cubicBezTo>
                    <a:cubicBezTo>
                      <a:pt x="172462" y="324098"/>
                      <a:pt x="168210" y="327939"/>
                      <a:pt x="164096" y="331917"/>
                    </a:cubicBezTo>
                    <a:close/>
                    <a:moveTo>
                      <a:pt x="208124" y="395833"/>
                    </a:moveTo>
                    <a:cubicBezTo>
                      <a:pt x="211553" y="394736"/>
                      <a:pt x="214982" y="393639"/>
                      <a:pt x="218274" y="392541"/>
                    </a:cubicBezTo>
                    <a:cubicBezTo>
                      <a:pt x="218137" y="392541"/>
                      <a:pt x="217862" y="392678"/>
                      <a:pt x="217725" y="392816"/>
                    </a:cubicBezTo>
                    <a:cubicBezTo>
                      <a:pt x="233773" y="387192"/>
                      <a:pt x="249546" y="380197"/>
                      <a:pt x="264771" y="372516"/>
                    </a:cubicBezTo>
                    <a:cubicBezTo>
                      <a:pt x="264634" y="372653"/>
                      <a:pt x="264497" y="372653"/>
                      <a:pt x="264360" y="372790"/>
                    </a:cubicBezTo>
                    <a:cubicBezTo>
                      <a:pt x="272726" y="368538"/>
                      <a:pt x="281093" y="364149"/>
                      <a:pt x="289323" y="359349"/>
                    </a:cubicBezTo>
                    <a:cubicBezTo>
                      <a:pt x="296318" y="355234"/>
                      <a:pt x="303313" y="351119"/>
                      <a:pt x="310445" y="347004"/>
                    </a:cubicBezTo>
                    <a:cubicBezTo>
                      <a:pt x="314149" y="344810"/>
                      <a:pt x="317715" y="342341"/>
                      <a:pt x="321281" y="340009"/>
                    </a:cubicBezTo>
                    <a:cubicBezTo>
                      <a:pt x="326767" y="336443"/>
                      <a:pt x="332117" y="332877"/>
                      <a:pt x="337603" y="329311"/>
                    </a:cubicBezTo>
                    <a:cubicBezTo>
                      <a:pt x="337603" y="329311"/>
                      <a:pt x="337603" y="329311"/>
                      <a:pt x="337603" y="329311"/>
                    </a:cubicBezTo>
                    <a:cubicBezTo>
                      <a:pt x="343638" y="324922"/>
                      <a:pt x="349536" y="320669"/>
                      <a:pt x="355708" y="316281"/>
                    </a:cubicBezTo>
                    <a:cubicBezTo>
                      <a:pt x="358863" y="314086"/>
                      <a:pt x="361743" y="311617"/>
                      <a:pt x="364898" y="309285"/>
                    </a:cubicBezTo>
                    <a:cubicBezTo>
                      <a:pt x="369561" y="305719"/>
                      <a:pt x="374362" y="302153"/>
                      <a:pt x="378751" y="298175"/>
                    </a:cubicBezTo>
                    <a:cubicBezTo>
                      <a:pt x="378614" y="298313"/>
                      <a:pt x="378477" y="298450"/>
                      <a:pt x="378340" y="298587"/>
                    </a:cubicBezTo>
                    <a:cubicBezTo>
                      <a:pt x="380534" y="296529"/>
                      <a:pt x="382729" y="294609"/>
                      <a:pt x="384786" y="292414"/>
                    </a:cubicBezTo>
                    <a:cubicBezTo>
                      <a:pt x="384786" y="292414"/>
                      <a:pt x="384649" y="292552"/>
                      <a:pt x="384649" y="292552"/>
                    </a:cubicBezTo>
                    <a:cubicBezTo>
                      <a:pt x="385060" y="292003"/>
                      <a:pt x="385472" y="291592"/>
                      <a:pt x="385883" y="291043"/>
                    </a:cubicBezTo>
                    <a:cubicBezTo>
                      <a:pt x="385746" y="291180"/>
                      <a:pt x="385746" y="291317"/>
                      <a:pt x="385609" y="291455"/>
                    </a:cubicBezTo>
                    <a:cubicBezTo>
                      <a:pt x="386295" y="290357"/>
                      <a:pt x="386981" y="289397"/>
                      <a:pt x="387529" y="288163"/>
                    </a:cubicBezTo>
                    <a:cubicBezTo>
                      <a:pt x="387392" y="288300"/>
                      <a:pt x="387392" y="288437"/>
                      <a:pt x="387255" y="288574"/>
                    </a:cubicBezTo>
                    <a:cubicBezTo>
                      <a:pt x="387529" y="288026"/>
                      <a:pt x="387804" y="287614"/>
                      <a:pt x="387941" y="287065"/>
                    </a:cubicBezTo>
                    <a:cubicBezTo>
                      <a:pt x="388078" y="286654"/>
                      <a:pt x="388215" y="286242"/>
                      <a:pt x="388352" y="285694"/>
                    </a:cubicBezTo>
                    <a:cubicBezTo>
                      <a:pt x="388352" y="285556"/>
                      <a:pt x="388352" y="285420"/>
                      <a:pt x="388489" y="285145"/>
                    </a:cubicBezTo>
                    <a:cubicBezTo>
                      <a:pt x="388352" y="285008"/>
                      <a:pt x="388078" y="284871"/>
                      <a:pt x="387941" y="284597"/>
                    </a:cubicBezTo>
                    <a:cubicBezTo>
                      <a:pt x="387255" y="284185"/>
                      <a:pt x="386569" y="283774"/>
                      <a:pt x="385883" y="283362"/>
                    </a:cubicBezTo>
                    <a:cubicBezTo>
                      <a:pt x="385883" y="283362"/>
                      <a:pt x="386020" y="283362"/>
                      <a:pt x="386020" y="283499"/>
                    </a:cubicBezTo>
                    <a:cubicBezTo>
                      <a:pt x="385472" y="283362"/>
                      <a:pt x="385060" y="283088"/>
                      <a:pt x="384512" y="282950"/>
                    </a:cubicBezTo>
                    <a:cubicBezTo>
                      <a:pt x="384100" y="282813"/>
                      <a:pt x="383826" y="282813"/>
                      <a:pt x="383414" y="282676"/>
                    </a:cubicBezTo>
                    <a:cubicBezTo>
                      <a:pt x="383414" y="282676"/>
                      <a:pt x="383552" y="282676"/>
                      <a:pt x="383552" y="282676"/>
                    </a:cubicBezTo>
                    <a:cubicBezTo>
                      <a:pt x="382317" y="282402"/>
                      <a:pt x="380946" y="282265"/>
                      <a:pt x="379711" y="282127"/>
                    </a:cubicBezTo>
                    <a:cubicBezTo>
                      <a:pt x="379848" y="282127"/>
                      <a:pt x="379985" y="282127"/>
                      <a:pt x="380123" y="282127"/>
                    </a:cubicBezTo>
                    <a:cubicBezTo>
                      <a:pt x="379300" y="282127"/>
                      <a:pt x="378477" y="282127"/>
                      <a:pt x="377791" y="282127"/>
                    </a:cubicBezTo>
                    <a:cubicBezTo>
                      <a:pt x="378065" y="282127"/>
                      <a:pt x="378202" y="282127"/>
                      <a:pt x="378340" y="282127"/>
                    </a:cubicBezTo>
                    <a:cubicBezTo>
                      <a:pt x="375185" y="282402"/>
                      <a:pt x="372167" y="282813"/>
                      <a:pt x="369150" y="283499"/>
                    </a:cubicBezTo>
                    <a:cubicBezTo>
                      <a:pt x="369150" y="283499"/>
                      <a:pt x="369287" y="283499"/>
                      <a:pt x="369287" y="283499"/>
                    </a:cubicBezTo>
                    <a:cubicBezTo>
                      <a:pt x="369150" y="283499"/>
                      <a:pt x="369150" y="283499"/>
                      <a:pt x="369013" y="283499"/>
                    </a:cubicBezTo>
                    <a:cubicBezTo>
                      <a:pt x="368875" y="283499"/>
                      <a:pt x="368875" y="283499"/>
                      <a:pt x="368738" y="283499"/>
                    </a:cubicBezTo>
                    <a:cubicBezTo>
                      <a:pt x="368738" y="283499"/>
                      <a:pt x="368738" y="283499"/>
                      <a:pt x="368738" y="283499"/>
                    </a:cubicBezTo>
                    <a:cubicBezTo>
                      <a:pt x="366407" y="284048"/>
                      <a:pt x="364212" y="284459"/>
                      <a:pt x="361880" y="285145"/>
                    </a:cubicBezTo>
                    <a:cubicBezTo>
                      <a:pt x="359411" y="285831"/>
                      <a:pt x="357080" y="286517"/>
                      <a:pt x="354611" y="287477"/>
                    </a:cubicBezTo>
                    <a:cubicBezTo>
                      <a:pt x="354748" y="287477"/>
                      <a:pt x="354885" y="287340"/>
                      <a:pt x="355022" y="287340"/>
                    </a:cubicBezTo>
                    <a:cubicBezTo>
                      <a:pt x="348713" y="289671"/>
                      <a:pt x="342541" y="292278"/>
                      <a:pt x="336506" y="295158"/>
                    </a:cubicBezTo>
                    <a:cubicBezTo>
                      <a:pt x="336643" y="295021"/>
                      <a:pt x="336780" y="295021"/>
                      <a:pt x="336917" y="294884"/>
                    </a:cubicBezTo>
                    <a:cubicBezTo>
                      <a:pt x="325121" y="300919"/>
                      <a:pt x="313874" y="307914"/>
                      <a:pt x="302764" y="315320"/>
                    </a:cubicBezTo>
                    <a:cubicBezTo>
                      <a:pt x="302902" y="315183"/>
                      <a:pt x="303039" y="315183"/>
                      <a:pt x="303176" y="315046"/>
                    </a:cubicBezTo>
                    <a:cubicBezTo>
                      <a:pt x="292340" y="322316"/>
                      <a:pt x="282053" y="330133"/>
                      <a:pt x="271629" y="338089"/>
                    </a:cubicBezTo>
                    <a:cubicBezTo>
                      <a:pt x="261479" y="345907"/>
                      <a:pt x="251467" y="354000"/>
                      <a:pt x="241728" y="362503"/>
                    </a:cubicBezTo>
                    <a:cubicBezTo>
                      <a:pt x="241728" y="362503"/>
                      <a:pt x="241728" y="362503"/>
                      <a:pt x="241728" y="362503"/>
                    </a:cubicBezTo>
                    <a:cubicBezTo>
                      <a:pt x="241728" y="362503"/>
                      <a:pt x="241728" y="362503"/>
                      <a:pt x="241591" y="362641"/>
                    </a:cubicBezTo>
                    <a:cubicBezTo>
                      <a:pt x="241454" y="362778"/>
                      <a:pt x="241317" y="362778"/>
                      <a:pt x="241317" y="362915"/>
                    </a:cubicBezTo>
                    <a:cubicBezTo>
                      <a:pt x="241317" y="362915"/>
                      <a:pt x="241317" y="362915"/>
                      <a:pt x="241317" y="362915"/>
                    </a:cubicBezTo>
                    <a:cubicBezTo>
                      <a:pt x="229932" y="373613"/>
                      <a:pt x="218822" y="384586"/>
                      <a:pt x="208124" y="395833"/>
                    </a:cubicBezTo>
                    <a:close/>
                    <a:moveTo>
                      <a:pt x="407143" y="434650"/>
                    </a:moveTo>
                    <a:cubicBezTo>
                      <a:pt x="413178" y="430535"/>
                      <a:pt x="419213" y="426557"/>
                      <a:pt x="425248" y="422442"/>
                    </a:cubicBezTo>
                    <a:cubicBezTo>
                      <a:pt x="425111" y="422580"/>
                      <a:pt x="424974" y="422716"/>
                      <a:pt x="424837" y="422716"/>
                    </a:cubicBezTo>
                    <a:cubicBezTo>
                      <a:pt x="433752" y="416681"/>
                      <a:pt x="442668" y="410509"/>
                      <a:pt x="451583" y="404200"/>
                    </a:cubicBezTo>
                    <a:cubicBezTo>
                      <a:pt x="456109" y="400908"/>
                      <a:pt x="460636" y="397754"/>
                      <a:pt x="465162" y="394462"/>
                    </a:cubicBezTo>
                    <a:cubicBezTo>
                      <a:pt x="471471" y="389798"/>
                      <a:pt x="478055" y="385272"/>
                      <a:pt x="484090" y="380197"/>
                    </a:cubicBezTo>
                    <a:cubicBezTo>
                      <a:pt x="484090" y="380197"/>
                      <a:pt x="483953" y="380334"/>
                      <a:pt x="483953" y="380334"/>
                    </a:cubicBezTo>
                    <a:cubicBezTo>
                      <a:pt x="484090" y="380197"/>
                      <a:pt x="484090" y="380197"/>
                      <a:pt x="484227" y="380060"/>
                    </a:cubicBezTo>
                    <a:cubicBezTo>
                      <a:pt x="484227" y="380060"/>
                      <a:pt x="484364" y="379923"/>
                      <a:pt x="484364" y="379923"/>
                    </a:cubicBezTo>
                    <a:cubicBezTo>
                      <a:pt x="484364" y="379923"/>
                      <a:pt x="484364" y="379923"/>
                      <a:pt x="484227" y="380060"/>
                    </a:cubicBezTo>
                    <a:cubicBezTo>
                      <a:pt x="486147" y="378277"/>
                      <a:pt x="487930" y="376357"/>
                      <a:pt x="489713" y="374436"/>
                    </a:cubicBezTo>
                    <a:cubicBezTo>
                      <a:pt x="489576" y="374574"/>
                      <a:pt x="489439" y="374710"/>
                      <a:pt x="489302" y="374848"/>
                    </a:cubicBezTo>
                    <a:cubicBezTo>
                      <a:pt x="489713" y="374436"/>
                      <a:pt x="489988" y="374025"/>
                      <a:pt x="490399" y="373613"/>
                    </a:cubicBezTo>
                    <a:cubicBezTo>
                      <a:pt x="490674" y="373202"/>
                      <a:pt x="490811" y="372790"/>
                      <a:pt x="491085" y="372379"/>
                    </a:cubicBezTo>
                    <a:cubicBezTo>
                      <a:pt x="491085" y="372242"/>
                      <a:pt x="491222" y="372104"/>
                      <a:pt x="491222" y="372104"/>
                    </a:cubicBezTo>
                    <a:cubicBezTo>
                      <a:pt x="491222" y="371967"/>
                      <a:pt x="491222" y="371830"/>
                      <a:pt x="491222" y="371693"/>
                    </a:cubicBezTo>
                    <a:cubicBezTo>
                      <a:pt x="491222" y="371556"/>
                      <a:pt x="491085" y="371281"/>
                      <a:pt x="491085" y="371145"/>
                    </a:cubicBezTo>
                    <a:cubicBezTo>
                      <a:pt x="491085" y="371007"/>
                      <a:pt x="490948" y="371007"/>
                      <a:pt x="490948" y="370870"/>
                    </a:cubicBezTo>
                    <a:cubicBezTo>
                      <a:pt x="490674" y="370870"/>
                      <a:pt x="490262" y="370733"/>
                      <a:pt x="489988" y="370733"/>
                    </a:cubicBezTo>
                    <a:cubicBezTo>
                      <a:pt x="490125" y="370733"/>
                      <a:pt x="490262" y="370733"/>
                      <a:pt x="490262" y="370733"/>
                    </a:cubicBezTo>
                    <a:cubicBezTo>
                      <a:pt x="489713" y="370733"/>
                      <a:pt x="489302" y="370733"/>
                      <a:pt x="488753" y="370870"/>
                    </a:cubicBezTo>
                    <a:cubicBezTo>
                      <a:pt x="488753" y="370870"/>
                      <a:pt x="488890" y="370870"/>
                      <a:pt x="488890" y="370870"/>
                    </a:cubicBezTo>
                    <a:cubicBezTo>
                      <a:pt x="488753" y="370870"/>
                      <a:pt x="488753" y="370870"/>
                      <a:pt x="488753" y="370870"/>
                    </a:cubicBezTo>
                    <a:cubicBezTo>
                      <a:pt x="488616" y="370870"/>
                      <a:pt x="488479" y="370870"/>
                      <a:pt x="488479" y="370870"/>
                    </a:cubicBezTo>
                    <a:cubicBezTo>
                      <a:pt x="488479" y="370870"/>
                      <a:pt x="488616" y="370870"/>
                      <a:pt x="488753" y="370870"/>
                    </a:cubicBezTo>
                    <a:cubicBezTo>
                      <a:pt x="488342" y="371007"/>
                      <a:pt x="487793" y="371007"/>
                      <a:pt x="487382" y="371145"/>
                    </a:cubicBezTo>
                    <a:cubicBezTo>
                      <a:pt x="487382" y="371145"/>
                      <a:pt x="487519" y="371145"/>
                      <a:pt x="487519" y="371145"/>
                    </a:cubicBezTo>
                    <a:cubicBezTo>
                      <a:pt x="487382" y="371145"/>
                      <a:pt x="487245" y="371145"/>
                      <a:pt x="487107" y="371281"/>
                    </a:cubicBezTo>
                    <a:cubicBezTo>
                      <a:pt x="487107" y="371281"/>
                      <a:pt x="486970" y="371281"/>
                      <a:pt x="486970" y="371281"/>
                    </a:cubicBezTo>
                    <a:cubicBezTo>
                      <a:pt x="486970" y="371281"/>
                      <a:pt x="486970" y="371281"/>
                      <a:pt x="487107" y="371281"/>
                    </a:cubicBezTo>
                    <a:cubicBezTo>
                      <a:pt x="484364" y="371830"/>
                      <a:pt x="481621" y="372653"/>
                      <a:pt x="478878" y="373476"/>
                    </a:cubicBezTo>
                    <a:cubicBezTo>
                      <a:pt x="479152" y="373476"/>
                      <a:pt x="479289" y="373339"/>
                      <a:pt x="479426" y="373339"/>
                    </a:cubicBezTo>
                    <a:cubicBezTo>
                      <a:pt x="477095" y="374299"/>
                      <a:pt x="474763" y="375259"/>
                      <a:pt x="472431" y="376357"/>
                    </a:cubicBezTo>
                    <a:cubicBezTo>
                      <a:pt x="472568" y="376357"/>
                      <a:pt x="472706" y="376219"/>
                      <a:pt x="472843" y="376082"/>
                    </a:cubicBezTo>
                    <a:cubicBezTo>
                      <a:pt x="468454" y="378277"/>
                      <a:pt x="464339" y="380746"/>
                      <a:pt x="460224" y="383489"/>
                    </a:cubicBezTo>
                    <a:cubicBezTo>
                      <a:pt x="460361" y="383489"/>
                      <a:pt x="460498" y="383352"/>
                      <a:pt x="460636" y="383215"/>
                    </a:cubicBezTo>
                    <a:cubicBezTo>
                      <a:pt x="454052" y="387604"/>
                      <a:pt x="448017" y="392678"/>
                      <a:pt x="441982" y="397891"/>
                    </a:cubicBezTo>
                    <a:cubicBezTo>
                      <a:pt x="441982" y="397891"/>
                      <a:pt x="442119" y="397891"/>
                      <a:pt x="442119" y="397754"/>
                    </a:cubicBezTo>
                    <a:cubicBezTo>
                      <a:pt x="433478" y="405571"/>
                      <a:pt x="425523" y="413938"/>
                      <a:pt x="417430" y="422442"/>
                    </a:cubicBezTo>
                    <a:cubicBezTo>
                      <a:pt x="417567" y="422305"/>
                      <a:pt x="417704" y="422168"/>
                      <a:pt x="417842" y="422031"/>
                    </a:cubicBezTo>
                    <a:cubicBezTo>
                      <a:pt x="414275" y="426283"/>
                      <a:pt x="410709" y="430535"/>
                      <a:pt x="407143" y="434650"/>
                    </a:cubicBezTo>
                    <a:close/>
                    <a:moveTo>
                      <a:pt x="308251" y="401183"/>
                    </a:moveTo>
                    <a:cubicBezTo>
                      <a:pt x="303999" y="405435"/>
                      <a:pt x="299610" y="409549"/>
                      <a:pt x="295495" y="413938"/>
                    </a:cubicBezTo>
                    <a:cubicBezTo>
                      <a:pt x="288500" y="421208"/>
                      <a:pt x="281505" y="428477"/>
                      <a:pt x="274509" y="435747"/>
                    </a:cubicBezTo>
                    <a:cubicBezTo>
                      <a:pt x="270395" y="439999"/>
                      <a:pt x="266417" y="444388"/>
                      <a:pt x="262439" y="448777"/>
                    </a:cubicBezTo>
                    <a:cubicBezTo>
                      <a:pt x="260793" y="450560"/>
                      <a:pt x="259010" y="452480"/>
                      <a:pt x="257364" y="454263"/>
                    </a:cubicBezTo>
                    <a:cubicBezTo>
                      <a:pt x="260656" y="452206"/>
                      <a:pt x="263948" y="450148"/>
                      <a:pt x="267240" y="447954"/>
                    </a:cubicBezTo>
                    <a:cubicBezTo>
                      <a:pt x="272726" y="444525"/>
                      <a:pt x="278076" y="440959"/>
                      <a:pt x="283425" y="437255"/>
                    </a:cubicBezTo>
                    <a:cubicBezTo>
                      <a:pt x="290420" y="432729"/>
                      <a:pt x="297278" y="428066"/>
                      <a:pt x="304273" y="423539"/>
                    </a:cubicBezTo>
                    <a:cubicBezTo>
                      <a:pt x="315383" y="415722"/>
                      <a:pt x="326356" y="408041"/>
                      <a:pt x="337466" y="400222"/>
                    </a:cubicBezTo>
                    <a:cubicBezTo>
                      <a:pt x="338975" y="399262"/>
                      <a:pt x="340346" y="398165"/>
                      <a:pt x="341855" y="396931"/>
                    </a:cubicBezTo>
                    <a:cubicBezTo>
                      <a:pt x="345421" y="394325"/>
                      <a:pt x="348987" y="391581"/>
                      <a:pt x="352553" y="388975"/>
                    </a:cubicBezTo>
                    <a:cubicBezTo>
                      <a:pt x="356120" y="386369"/>
                      <a:pt x="359686" y="383626"/>
                      <a:pt x="363252" y="381020"/>
                    </a:cubicBezTo>
                    <a:cubicBezTo>
                      <a:pt x="364761" y="379923"/>
                      <a:pt x="366269" y="378825"/>
                      <a:pt x="367778" y="377728"/>
                    </a:cubicBezTo>
                    <a:cubicBezTo>
                      <a:pt x="377928" y="369773"/>
                      <a:pt x="388078" y="361955"/>
                      <a:pt x="398091" y="353725"/>
                    </a:cubicBezTo>
                    <a:cubicBezTo>
                      <a:pt x="410161" y="343849"/>
                      <a:pt x="422368" y="333974"/>
                      <a:pt x="434164" y="323687"/>
                    </a:cubicBezTo>
                    <a:cubicBezTo>
                      <a:pt x="434164" y="323824"/>
                      <a:pt x="434026" y="323824"/>
                      <a:pt x="434026" y="323824"/>
                    </a:cubicBezTo>
                    <a:cubicBezTo>
                      <a:pt x="437044" y="321081"/>
                      <a:pt x="439924" y="318201"/>
                      <a:pt x="442805" y="315183"/>
                    </a:cubicBezTo>
                    <a:cubicBezTo>
                      <a:pt x="442668" y="315320"/>
                      <a:pt x="442530" y="315458"/>
                      <a:pt x="442530" y="315595"/>
                    </a:cubicBezTo>
                    <a:cubicBezTo>
                      <a:pt x="443353" y="314635"/>
                      <a:pt x="444176" y="313537"/>
                      <a:pt x="444862" y="312440"/>
                    </a:cubicBezTo>
                    <a:cubicBezTo>
                      <a:pt x="444725" y="312577"/>
                      <a:pt x="444588" y="312714"/>
                      <a:pt x="444588" y="312852"/>
                    </a:cubicBezTo>
                    <a:cubicBezTo>
                      <a:pt x="444725" y="312440"/>
                      <a:pt x="444999" y="312166"/>
                      <a:pt x="445136" y="311754"/>
                    </a:cubicBezTo>
                    <a:cubicBezTo>
                      <a:pt x="445274" y="311343"/>
                      <a:pt x="445411" y="310931"/>
                      <a:pt x="445548" y="310520"/>
                    </a:cubicBezTo>
                    <a:cubicBezTo>
                      <a:pt x="445548" y="309971"/>
                      <a:pt x="445685" y="309559"/>
                      <a:pt x="445685" y="309011"/>
                    </a:cubicBezTo>
                    <a:cubicBezTo>
                      <a:pt x="445685" y="309148"/>
                      <a:pt x="445685" y="309423"/>
                      <a:pt x="445685" y="309559"/>
                    </a:cubicBezTo>
                    <a:cubicBezTo>
                      <a:pt x="445685" y="309285"/>
                      <a:pt x="445685" y="309011"/>
                      <a:pt x="445685" y="308737"/>
                    </a:cubicBezTo>
                    <a:cubicBezTo>
                      <a:pt x="445274" y="308600"/>
                      <a:pt x="444999" y="308462"/>
                      <a:pt x="444588" y="308325"/>
                    </a:cubicBezTo>
                    <a:cubicBezTo>
                      <a:pt x="444039" y="308188"/>
                      <a:pt x="443628" y="308051"/>
                      <a:pt x="443079" y="307914"/>
                    </a:cubicBezTo>
                    <a:cubicBezTo>
                      <a:pt x="442668" y="307914"/>
                      <a:pt x="442256" y="307914"/>
                      <a:pt x="441845" y="307777"/>
                    </a:cubicBezTo>
                    <a:cubicBezTo>
                      <a:pt x="441296" y="307777"/>
                      <a:pt x="440747" y="307914"/>
                      <a:pt x="440199" y="307914"/>
                    </a:cubicBezTo>
                    <a:cubicBezTo>
                      <a:pt x="440473" y="307914"/>
                      <a:pt x="440610" y="307777"/>
                      <a:pt x="440747" y="307777"/>
                    </a:cubicBezTo>
                    <a:cubicBezTo>
                      <a:pt x="439239" y="308051"/>
                      <a:pt x="437867" y="308462"/>
                      <a:pt x="436495" y="308874"/>
                    </a:cubicBezTo>
                    <a:cubicBezTo>
                      <a:pt x="436495" y="308874"/>
                      <a:pt x="436633" y="308737"/>
                      <a:pt x="436633" y="308737"/>
                    </a:cubicBezTo>
                    <a:cubicBezTo>
                      <a:pt x="433889" y="309834"/>
                      <a:pt x="431146" y="311068"/>
                      <a:pt x="428403" y="312303"/>
                    </a:cubicBezTo>
                    <a:cubicBezTo>
                      <a:pt x="425660" y="313674"/>
                      <a:pt x="422779" y="315046"/>
                      <a:pt x="419899" y="316417"/>
                    </a:cubicBezTo>
                    <a:cubicBezTo>
                      <a:pt x="420036" y="316281"/>
                      <a:pt x="420173" y="316281"/>
                      <a:pt x="420310" y="316143"/>
                    </a:cubicBezTo>
                    <a:cubicBezTo>
                      <a:pt x="413727" y="319572"/>
                      <a:pt x="407417" y="323275"/>
                      <a:pt x="401108" y="327253"/>
                    </a:cubicBezTo>
                    <a:cubicBezTo>
                      <a:pt x="394662" y="331231"/>
                      <a:pt x="388215" y="335346"/>
                      <a:pt x="382043" y="339461"/>
                    </a:cubicBezTo>
                    <a:cubicBezTo>
                      <a:pt x="382043" y="339461"/>
                      <a:pt x="382043" y="339461"/>
                      <a:pt x="382043" y="339461"/>
                    </a:cubicBezTo>
                    <a:cubicBezTo>
                      <a:pt x="364761" y="351119"/>
                      <a:pt x="348301" y="364149"/>
                      <a:pt x="332665" y="377865"/>
                    </a:cubicBezTo>
                    <a:lnTo>
                      <a:pt x="332665" y="377865"/>
                    </a:lnTo>
                    <a:cubicBezTo>
                      <a:pt x="332665" y="377865"/>
                      <a:pt x="332528" y="377865"/>
                      <a:pt x="332528" y="378003"/>
                    </a:cubicBezTo>
                    <a:cubicBezTo>
                      <a:pt x="332391" y="378139"/>
                      <a:pt x="332391" y="378139"/>
                      <a:pt x="332254" y="378277"/>
                    </a:cubicBezTo>
                    <a:cubicBezTo>
                      <a:pt x="332254" y="378277"/>
                      <a:pt x="332254" y="378277"/>
                      <a:pt x="332254" y="378277"/>
                    </a:cubicBezTo>
                    <a:cubicBezTo>
                      <a:pt x="324024" y="385820"/>
                      <a:pt x="316069" y="393364"/>
                      <a:pt x="308251" y="401183"/>
                    </a:cubicBezTo>
                    <a:close/>
                    <a:moveTo>
                      <a:pt x="458029" y="511596"/>
                    </a:moveTo>
                    <a:cubicBezTo>
                      <a:pt x="456795" y="513517"/>
                      <a:pt x="455561" y="515437"/>
                      <a:pt x="454326" y="517357"/>
                    </a:cubicBezTo>
                    <a:cubicBezTo>
                      <a:pt x="458578" y="512556"/>
                      <a:pt x="462830" y="507619"/>
                      <a:pt x="467082" y="502818"/>
                    </a:cubicBezTo>
                    <a:cubicBezTo>
                      <a:pt x="467631" y="502132"/>
                      <a:pt x="468042" y="501583"/>
                      <a:pt x="468591" y="500898"/>
                    </a:cubicBezTo>
                    <a:cubicBezTo>
                      <a:pt x="470511" y="498292"/>
                      <a:pt x="472568" y="495686"/>
                      <a:pt x="474489" y="493080"/>
                    </a:cubicBezTo>
                    <a:cubicBezTo>
                      <a:pt x="477918" y="488553"/>
                      <a:pt x="481347" y="484027"/>
                      <a:pt x="484776" y="479501"/>
                    </a:cubicBezTo>
                    <a:cubicBezTo>
                      <a:pt x="484639" y="479638"/>
                      <a:pt x="484501" y="479775"/>
                      <a:pt x="484501" y="479912"/>
                    </a:cubicBezTo>
                    <a:cubicBezTo>
                      <a:pt x="488753" y="473603"/>
                      <a:pt x="493005" y="467157"/>
                      <a:pt x="497257" y="460847"/>
                    </a:cubicBezTo>
                    <a:cubicBezTo>
                      <a:pt x="499589" y="457418"/>
                      <a:pt x="501646" y="453989"/>
                      <a:pt x="503841" y="450560"/>
                    </a:cubicBezTo>
                    <a:cubicBezTo>
                      <a:pt x="506996" y="445622"/>
                      <a:pt x="510013" y="440822"/>
                      <a:pt x="512893" y="435610"/>
                    </a:cubicBezTo>
                    <a:cubicBezTo>
                      <a:pt x="512893" y="435610"/>
                      <a:pt x="512893" y="435610"/>
                      <a:pt x="512893" y="435747"/>
                    </a:cubicBezTo>
                    <a:cubicBezTo>
                      <a:pt x="513442" y="434787"/>
                      <a:pt x="513854" y="433689"/>
                      <a:pt x="514402" y="432729"/>
                    </a:cubicBezTo>
                    <a:cubicBezTo>
                      <a:pt x="512619" y="434375"/>
                      <a:pt x="510973" y="436158"/>
                      <a:pt x="509327" y="438079"/>
                    </a:cubicBezTo>
                    <a:cubicBezTo>
                      <a:pt x="509464" y="437941"/>
                      <a:pt x="509602" y="437804"/>
                      <a:pt x="509739" y="437667"/>
                    </a:cubicBezTo>
                    <a:cubicBezTo>
                      <a:pt x="502058" y="446583"/>
                      <a:pt x="495337" y="456184"/>
                      <a:pt x="488479" y="465785"/>
                    </a:cubicBezTo>
                    <a:cubicBezTo>
                      <a:pt x="483816" y="472506"/>
                      <a:pt x="479015" y="479227"/>
                      <a:pt x="474352" y="485947"/>
                    </a:cubicBezTo>
                    <a:cubicBezTo>
                      <a:pt x="474489" y="485810"/>
                      <a:pt x="474626" y="485673"/>
                      <a:pt x="474626" y="485536"/>
                    </a:cubicBezTo>
                    <a:cubicBezTo>
                      <a:pt x="469002" y="494177"/>
                      <a:pt x="463516" y="502955"/>
                      <a:pt x="458029" y="511596"/>
                    </a:cubicBezTo>
                    <a:close/>
                    <a:moveTo>
                      <a:pt x="507270" y="580039"/>
                    </a:moveTo>
                    <a:cubicBezTo>
                      <a:pt x="505898" y="582782"/>
                      <a:pt x="504527" y="585526"/>
                      <a:pt x="503155" y="588406"/>
                    </a:cubicBezTo>
                    <a:cubicBezTo>
                      <a:pt x="504115" y="587308"/>
                      <a:pt x="505213" y="586211"/>
                      <a:pt x="506173" y="585114"/>
                    </a:cubicBezTo>
                    <a:cubicBezTo>
                      <a:pt x="511110" y="579491"/>
                      <a:pt x="515911" y="573730"/>
                      <a:pt x="520849" y="567969"/>
                    </a:cubicBezTo>
                    <a:cubicBezTo>
                      <a:pt x="522495" y="566049"/>
                      <a:pt x="524278" y="564266"/>
                      <a:pt x="525787" y="562208"/>
                    </a:cubicBezTo>
                    <a:cubicBezTo>
                      <a:pt x="527844" y="559602"/>
                      <a:pt x="529901" y="556859"/>
                      <a:pt x="531959" y="554253"/>
                    </a:cubicBezTo>
                    <a:cubicBezTo>
                      <a:pt x="534702" y="550550"/>
                      <a:pt x="537582" y="546983"/>
                      <a:pt x="540325" y="543417"/>
                    </a:cubicBezTo>
                    <a:cubicBezTo>
                      <a:pt x="541560" y="541909"/>
                      <a:pt x="542657" y="540400"/>
                      <a:pt x="543754" y="538754"/>
                    </a:cubicBezTo>
                    <a:cubicBezTo>
                      <a:pt x="548006" y="532444"/>
                      <a:pt x="552258" y="526135"/>
                      <a:pt x="556648" y="519963"/>
                    </a:cubicBezTo>
                    <a:cubicBezTo>
                      <a:pt x="561722" y="512145"/>
                      <a:pt x="566523" y="504327"/>
                      <a:pt x="570775" y="496097"/>
                    </a:cubicBezTo>
                    <a:cubicBezTo>
                      <a:pt x="571735" y="494177"/>
                      <a:pt x="572558" y="492257"/>
                      <a:pt x="573244" y="490199"/>
                    </a:cubicBezTo>
                    <a:cubicBezTo>
                      <a:pt x="573244" y="490337"/>
                      <a:pt x="573107" y="490611"/>
                      <a:pt x="573107" y="490748"/>
                    </a:cubicBezTo>
                    <a:cubicBezTo>
                      <a:pt x="573793" y="488828"/>
                      <a:pt x="574341" y="486908"/>
                      <a:pt x="574890" y="484850"/>
                    </a:cubicBezTo>
                    <a:cubicBezTo>
                      <a:pt x="575027" y="484438"/>
                      <a:pt x="575027" y="483890"/>
                      <a:pt x="575164" y="483479"/>
                    </a:cubicBezTo>
                    <a:cubicBezTo>
                      <a:pt x="575164" y="483067"/>
                      <a:pt x="575164" y="482656"/>
                      <a:pt x="575164" y="482244"/>
                    </a:cubicBezTo>
                    <a:cubicBezTo>
                      <a:pt x="575164" y="481970"/>
                      <a:pt x="575027" y="481558"/>
                      <a:pt x="575027" y="481284"/>
                    </a:cubicBezTo>
                    <a:cubicBezTo>
                      <a:pt x="574890" y="481147"/>
                      <a:pt x="574890" y="480873"/>
                      <a:pt x="574753" y="480735"/>
                    </a:cubicBezTo>
                    <a:cubicBezTo>
                      <a:pt x="574478" y="480324"/>
                      <a:pt x="574341" y="480050"/>
                      <a:pt x="574067" y="479638"/>
                    </a:cubicBezTo>
                    <a:cubicBezTo>
                      <a:pt x="573930" y="479501"/>
                      <a:pt x="573793" y="479364"/>
                      <a:pt x="573655" y="479227"/>
                    </a:cubicBezTo>
                    <a:cubicBezTo>
                      <a:pt x="573518" y="479227"/>
                      <a:pt x="573381" y="479227"/>
                      <a:pt x="573244" y="479364"/>
                    </a:cubicBezTo>
                    <a:cubicBezTo>
                      <a:pt x="572832" y="479501"/>
                      <a:pt x="572558" y="479638"/>
                      <a:pt x="572147" y="479775"/>
                    </a:cubicBezTo>
                    <a:cubicBezTo>
                      <a:pt x="571324" y="480187"/>
                      <a:pt x="570638" y="480598"/>
                      <a:pt x="569952" y="481147"/>
                    </a:cubicBezTo>
                    <a:cubicBezTo>
                      <a:pt x="569952" y="481147"/>
                      <a:pt x="569952" y="481147"/>
                      <a:pt x="570089" y="481147"/>
                    </a:cubicBezTo>
                    <a:cubicBezTo>
                      <a:pt x="568718" y="482107"/>
                      <a:pt x="567346" y="483204"/>
                      <a:pt x="565974" y="484302"/>
                    </a:cubicBezTo>
                    <a:cubicBezTo>
                      <a:pt x="565974" y="484302"/>
                      <a:pt x="566112" y="484164"/>
                      <a:pt x="566112" y="484164"/>
                    </a:cubicBezTo>
                    <a:cubicBezTo>
                      <a:pt x="565974" y="484302"/>
                      <a:pt x="565974" y="484302"/>
                      <a:pt x="565837" y="484438"/>
                    </a:cubicBezTo>
                    <a:cubicBezTo>
                      <a:pt x="565837" y="484438"/>
                      <a:pt x="565700" y="484576"/>
                      <a:pt x="565700" y="484576"/>
                    </a:cubicBezTo>
                    <a:cubicBezTo>
                      <a:pt x="565700" y="484576"/>
                      <a:pt x="565837" y="484576"/>
                      <a:pt x="565837" y="484438"/>
                    </a:cubicBezTo>
                    <a:cubicBezTo>
                      <a:pt x="564466" y="485673"/>
                      <a:pt x="563231" y="486908"/>
                      <a:pt x="561997" y="488279"/>
                    </a:cubicBezTo>
                    <a:cubicBezTo>
                      <a:pt x="561997" y="488279"/>
                      <a:pt x="561997" y="488279"/>
                      <a:pt x="562134" y="488142"/>
                    </a:cubicBezTo>
                    <a:cubicBezTo>
                      <a:pt x="562134" y="488279"/>
                      <a:pt x="561997" y="488279"/>
                      <a:pt x="561997" y="488416"/>
                    </a:cubicBezTo>
                    <a:cubicBezTo>
                      <a:pt x="561997" y="488416"/>
                      <a:pt x="561860" y="488553"/>
                      <a:pt x="561860" y="488553"/>
                    </a:cubicBezTo>
                    <a:cubicBezTo>
                      <a:pt x="561860" y="488553"/>
                      <a:pt x="561997" y="488416"/>
                      <a:pt x="561997" y="488416"/>
                    </a:cubicBezTo>
                    <a:cubicBezTo>
                      <a:pt x="559802" y="491022"/>
                      <a:pt x="557745" y="493766"/>
                      <a:pt x="555687" y="496509"/>
                    </a:cubicBezTo>
                    <a:cubicBezTo>
                      <a:pt x="553356" y="499663"/>
                      <a:pt x="551024" y="502818"/>
                      <a:pt x="548829" y="505973"/>
                    </a:cubicBezTo>
                    <a:cubicBezTo>
                      <a:pt x="546086" y="510088"/>
                      <a:pt x="543480" y="514340"/>
                      <a:pt x="540874" y="518592"/>
                    </a:cubicBezTo>
                    <a:cubicBezTo>
                      <a:pt x="539091" y="521609"/>
                      <a:pt x="537171" y="524764"/>
                      <a:pt x="535388" y="527918"/>
                    </a:cubicBezTo>
                    <a:cubicBezTo>
                      <a:pt x="533467" y="531210"/>
                      <a:pt x="531684" y="534639"/>
                      <a:pt x="529764" y="537931"/>
                    </a:cubicBezTo>
                    <a:cubicBezTo>
                      <a:pt x="525649" y="545612"/>
                      <a:pt x="521397" y="553156"/>
                      <a:pt x="517145" y="560837"/>
                    </a:cubicBezTo>
                    <a:cubicBezTo>
                      <a:pt x="517145" y="560699"/>
                      <a:pt x="517145" y="560699"/>
                      <a:pt x="517283" y="560562"/>
                    </a:cubicBezTo>
                    <a:cubicBezTo>
                      <a:pt x="517145" y="560699"/>
                      <a:pt x="517145" y="560837"/>
                      <a:pt x="517008" y="560974"/>
                    </a:cubicBezTo>
                    <a:cubicBezTo>
                      <a:pt x="517008" y="560974"/>
                      <a:pt x="517008" y="560974"/>
                      <a:pt x="517008" y="561111"/>
                    </a:cubicBezTo>
                    <a:cubicBezTo>
                      <a:pt x="517008" y="561111"/>
                      <a:pt x="517008" y="561111"/>
                      <a:pt x="517008" y="561111"/>
                    </a:cubicBezTo>
                    <a:cubicBezTo>
                      <a:pt x="513579" y="567283"/>
                      <a:pt x="510425" y="573592"/>
                      <a:pt x="507270" y="580039"/>
                    </a:cubicBezTo>
                    <a:close/>
                    <a:moveTo>
                      <a:pt x="668570" y="653008"/>
                    </a:moveTo>
                    <a:cubicBezTo>
                      <a:pt x="668844" y="652323"/>
                      <a:pt x="669119" y="651637"/>
                      <a:pt x="669256" y="650951"/>
                    </a:cubicBezTo>
                    <a:cubicBezTo>
                      <a:pt x="669256" y="650951"/>
                      <a:pt x="669256" y="650951"/>
                      <a:pt x="669256" y="651088"/>
                    </a:cubicBezTo>
                    <a:cubicBezTo>
                      <a:pt x="672411" y="641624"/>
                      <a:pt x="675565" y="632023"/>
                      <a:pt x="678171" y="622421"/>
                    </a:cubicBezTo>
                    <a:cubicBezTo>
                      <a:pt x="680915" y="612820"/>
                      <a:pt x="683246" y="603082"/>
                      <a:pt x="685578" y="593344"/>
                    </a:cubicBezTo>
                    <a:cubicBezTo>
                      <a:pt x="685578" y="593618"/>
                      <a:pt x="685578" y="593755"/>
                      <a:pt x="685441" y="594030"/>
                    </a:cubicBezTo>
                    <a:cubicBezTo>
                      <a:pt x="687635" y="583194"/>
                      <a:pt x="689830" y="572221"/>
                      <a:pt x="692024" y="561248"/>
                    </a:cubicBezTo>
                    <a:cubicBezTo>
                      <a:pt x="692299" y="559602"/>
                      <a:pt x="692436" y="558094"/>
                      <a:pt x="692710" y="556447"/>
                    </a:cubicBezTo>
                    <a:cubicBezTo>
                      <a:pt x="693396" y="552744"/>
                      <a:pt x="693945" y="549041"/>
                      <a:pt x="694631" y="545338"/>
                    </a:cubicBezTo>
                    <a:cubicBezTo>
                      <a:pt x="696002" y="536971"/>
                      <a:pt x="697374" y="528604"/>
                      <a:pt x="698197" y="520100"/>
                    </a:cubicBezTo>
                    <a:cubicBezTo>
                      <a:pt x="698197" y="520100"/>
                      <a:pt x="698197" y="520100"/>
                      <a:pt x="698197" y="520237"/>
                    </a:cubicBezTo>
                    <a:cubicBezTo>
                      <a:pt x="698197" y="520100"/>
                      <a:pt x="698197" y="520100"/>
                      <a:pt x="698197" y="519963"/>
                    </a:cubicBezTo>
                    <a:cubicBezTo>
                      <a:pt x="698197" y="519826"/>
                      <a:pt x="698197" y="519689"/>
                      <a:pt x="698197" y="519551"/>
                    </a:cubicBezTo>
                    <a:cubicBezTo>
                      <a:pt x="698197" y="519551"/>
                      <a:pt x="698197" y="519689"/>
                      <a:pt x="698197" y="519689"/>
                    </a:cubicBezTo>
                    <a:cubicBezTo>
                      <a:pt x="698334" y="515985"/>
                      <a:pt x="698608" y="512282"/>
                      <a:pt x="698608" y="508441"/>
                    </a:cubicBezTo>
                    <a:cubicBezTo>
                      <a:pt x="698608" y="508716"/>
                      <a:pt x="698608" y="508853"/>
                      <a:pt x="698608" y="509127"/>
                    </a:cubicBezTo>
                    <a:cubicBezTo>
                      <a:pt x="698608" y="508441"/>
                      <a:pt x="698471" y="507756"/>
                      <a:pt x="698471" y="507070"/>
                    </a:cubicBezTo>
                    <a:cubicBezTo>
                      <a:pt x="698334" y="506521"/>
                      <a:pt x="698197" y="505973"/>
                      <a:pt x="698197" y="505561"/>
                    </a:cubicBezTo>
                    <a:cubicBezTo>
                      <a:pt x="698060" y="505287"/>
                      <a:pt x="697922" y="505012"/>
                      <a:pt x="697785" y="504738"/>
                    </a:cubicBezTo>
                    <a:cubicBezTo>
                      <a:pt x="697374" y="505012"/>
                      <a:pt x="696962" y="505424"/>
                      <a:pt x="696688" y="505698"/>
                    </a:cubicBezTo>
                    <a:cubicBezTo>
                      <a:pt x="696414" y="505973"/>
                      <a:pt x="696139" y="506247"/>
                      <a:pt x="696002" y="506521"/>
                    </a:cubicBezTo>
                    <a:cubicBezTo>
                      <a:pt x="695316" y="507482"/>
                      <a:pt x="694768" y="508441"/>
                      <a:pt x="694082" y="509539"/>
                    </a:cubicBezTo>
                    <a:cubicBezTo>
                      <a:pt x="692847" y="512145"/>
                      <a:pt x="691750" y="514751"/>
                      <a:pt x="690790" y="517494"/>
                    </a:cubicBezTo>
                    <a:cubicBezTo>
                      <a:pt x="690790" y="517494"/>
                      <a:pt x="690790" y="517357"/>
                      <a:pt x="690790" y="517357"/>
                    </a:cubicBezTo>
                    <a:cubicBezTo>
                      <a:pt x="688870" y="523255"/>
                      <a:pt x="686950" y="529015"/>
                      <a:pt x="685304" y="534914"/>
                    </a:cubicBezTo>
                    <a:cubicBezTo>
                      <a:pt x="683383" y="542046"/>
                      <a:pt x="681737" y="549315"/>
                      <a:pt x="680229" y="556585"/>
                    </a:cubicBezTo>
                    <a:cubicBezTo>
                      <a:pt x="680229" y="556447"/>
                      <a:pt x="680229" y="556311"/>
                      <a:pt x="680366" y="556173"/>
                    </a:cubicBezTo>
                    <a:cubicBezTo>
                      <a:pt x="678308" y="566460"/>
                      <a:pt x="676525" y="576747"/>
                      <a:pt x="675154" y="587172"/>
                    </a:cubicBezTo>
                    <a:cubicBezTo>
                      <a:pt x="674057" y="595401"/>
                      <a:pt x="673096" y="603631"/>
                      <a:pt x="671999" y="611860"/>
                    </a:cubicBezTo>
                    <a:cubicBezTo>
                      <a:pt x="671450" y="616387"/>
                      <a:pt x="671039" y="621050"/>
                      <a:pt x="670628" y="625576"/>
                    </a:cubicBezTo>
                    <a:cubicBezTo>
                      <a:pt x="670079" y="632023"/>
                      <a:pt x="669393" y="638469"/>
                      <a:pt x="668844" y="644916"/>
                    </a:cubicBezTo>
                    <a:cubicBezTo>
                      <a:pt x="668844" y="644916"/>
                      <a:pt x="668844" y="644779"/>
                      <a:pt x="668844" y="644779"/>
                    </a:cubicBezTo>
                    <a:cubicBezTo>
                      <a:pt x="668844" y="644779"/>
                      <a:pt x="668844" y="644916"/>
                      <a:pt x="668844" y="644916"/>
                    </a:cubicBezTo>
                    <a:cubicBezTo>
                      <a:pt x="668844" y="644916"/>
                      <a:pt x="668844" y="645053"/>
                      <a:pt x="668844" y="645053"/>
                    </a:cubicBezTo>
                    <a:cubicBezTo>
                      <a:pt x="668844" y="645053"/>
                      <a:pt x="668844" y="645053"/>
                      <a:pt x="668844" y="645053"/>
                    </a:cubicBezTo>
                    <a:cubicBezTo>
                      <a:pt x="668844" y="647659"/>
                      <a:pt x="668707" y="650265"/>
                      <a:pt x="668570" y="653008"/>
                    </a:cubicBezTo>
                    <a:close/>
                    <a:moveTo>
                      <a:pt x="570912" y="625713"/>
                    </a:moveTo>
                    <a:cubicBezTo>
                      <a:pt x="569541" y="629965"/>
                      <a:pt x="568169" y="634217"/>
                      <a:pt x="567072" y="638469"/>
                    </a:cubicBezTo>
                    <a:cubicBezTo>
                      <a:pt x="565974" y="642721"/>
                      <a:pt x="564740" y="647110"/>
                      <a:pt x="563643" y="651362"/>
                    </a:cubicBezTo>
                    <a:cubicBezTo>
                      <a:pt x="561997" y="657672"/>
                      <a:pt x="560351" y="663844"/>
                      <a:pt x="558705" y="670153"/>
                    </a:cubicBezTo>
                    <a:cubicBezTo>
                      <a:pt x="558156" y="672211"/>
                      <a:pt x="557608" y="674268"/>
                      <a:pt x="557059" y="676462"/>
                    </a:cubicBezTo>
                    <a:cubicBezTo>
                      <a:pt x="556922" y="677148"/>
                      <a:pt x="556648" y="677834"/>
                      <a:pt x="556510" y="678520"/>
                    </a:cubicBezTo>
                    <a:cubicBezTo>
                      <a:pt x="558979" y="675914"/>
                      <a:pt x="561448" y="673308"/>
                      <a:pt x="563780" y="670702"/>
                    </a:cubicBezTo>
                    <a:cubicBezTo>
                      <a:pt x="563643" y="670839"/>
                      <a:pt x="563506" y="670976"/>
                      <a:pt x="563368" y="671113"/>
                    </a:cubicBezTo>
                    <a:cubicBezTo>
                      <a:pt x="572009" y="661238"/>
                      <a:pt x="580102" y="650814"/>
                      <a:pt x="587509" y="639978"/>
                    </a:cubicBezTo>
                    <a:cubicBezTo>
                      <a:pt x="587371" y="640115"/>
                      <a:pt x="587234" y="640252"/>
                      <a:pt x="587234" y="640390"/>
                    </a:cubicBezTo>
                    <a:cubicBezTo>
                      <a:pt x="594641" y="629279"/>
                      <a:pt x="601499" y="617758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688"/>
                      <a:pt x="607671" y="605688"/>
                    </a:cubicBezTo>
                    <a:cubicBezTo>
                      <a:pt x="607671" y="605688"/>
                      <a:pt x="607671" y="605688"/>
                      <a:pt x="607671" y="605688"/>
                    </a:cubicBezTo>
                    <a:cubicBezTo>
                      <a:pt x="613706" y="593618"/>
                      <a:pt x="618781" y="581273"/>
                      <a:pt x="623307" y="568518"/>
                    </a:cubicBezTo>
                    <a:cubicBezTo>
                      <a:pt x="623307" y="568792"/>
                      <a:pt x="623170" y="568929"/>
                      <a:pt x="623170" y="569066"/>
                    </a:cubicBezTo>
                    <a:cubicBezTo>
                      <a:pt x="624816" y="563991"/>
                      <a:pt x="626599" y="558917"/>
                      <a:pt x="628108" y="553704"/>
                    </a:cubicBezTo>
                    <a:cubicBezTo>
                      <a:pt x="628931" y="550824"/>
                      <a:pt x="629754" y="547807"/>
                      <a:pt x="630714" y="544926"/>
                    </a:cubicBezTo>
                    <a:cubicBezTo>
                      <a:pt x="632771" y="537794"/>
                      <a:pt x="634966" y="530662"/>
                      <a:pt x="636475" y="523392"/>
                    </a:cubicBezTo>
                    <a:cubicBezTo>
                      <a:pt x="636475" y="523529"/>
                      <a:pt x="636475" y="523666"/>
                      <a:pt x="636475" y="523804"/>
                    </a:cubicBezTo>
                    <a:cubicBezTo>
                      <a:pt x="637023" y="520375"/>
                      <a:pt x="637435" y="516946"/>
                      <a:pt x="637709" y="513517"/>
                    </a:cubicBezTo>
                    <a:cubicBezTo>
                      <a:pt x="637709" y="513654"/>
                      <a:pt x="637709" y="513791"/>
                      <a:pt x="637709" y="513928"/>
                    </a:cubicBezTo>
                    <a:cubicBezTo>
                      <a:pt x="637709" y="513379"/>
                      <a:pt x="637709" y="512831"/>
                      <a:pt x="637709" y="512145"/>
                    </a:cubicBezTo>
                    <a:cubicBezTo>
                      <a:pt x="637709" y="511596"/>
                      <a:pt x="637572" y="511048"/>
                      <a:pt x="637572" y="510362"/>
                    </a:cubicBezTo>
                    <a:cubicBezTo>
                      <a:pt x="637435" y="509950"/>
                      <a:pt x="637298" y="509402"/>
                      <a:pt x="637298" y="508990"/>
                    </a:cubicBezTo>
                    <a:cubicBezTo>
                      <a:pt x="637435" y="509127"/>
                      <a:pt x="637435" y="509402"/>
                      <a:pt x="637572" y="509539"/>
                    </a:cubicBezTo>
                    <a:cubicBezTo>
                      <a:pt x="637298" y="508441"/>
                      <a:pt x="636749" y="507344"/>
                      <a:pt x="636200" y="506247"/>
                    </a:cubicBezTo>
                    <a:cubicBezTo>
                      <a:pt x="636200" y="506384"/>
                      <a:pt x="636337" y="506659"/>
                      <a:pt x="636475" y="506796"/>
                    </a:cubicBezTo>
                    <a:cubicBezTo>
                      <a:pt x="636200" y="506384"/>
                      <a:pt x="635926" y="505973"/>
                      <a:pt x="635789" y="505561"/>
                    </a:cubicBezTo>
                    <a:lnTo>
                      <a:pt x="635789" y="505561"/>
                    </a:lnTo>
                    <a:cubicBezTo>
                      <a:pt x="635789" y="505561"/>
                      <a:pt x="635652" y="505561"/>
                      <a:pt x="635652" y="505561"/>
                    </a:cubicBezTo>
                    <a:cubicBezTo>
                      <a:pt x="635240" y="505698"/>
                      <a:pt x="634966" y="505835"/>
                      <a:pt x="634554" y="505973"/>
                    </a:cubicBezTo>
                    <a:cubicBezTo>
                      <a:pt x="634692" y="505973"/>
                      <a:pt x="634692" y="505835"/>
                      <a:pt x="634829" y="505835"/>
                    </a:cubicBezTo>
                    <a:cubicBezTo>
                      <a:pt x="633869" y="506247"/>
                      <a:pt x="632908" y="506796"/>
                      <a:pt x="632086" y="507344"/>
                    </a:cubicBezTo>
                    <a:cubicBezTo>
                      <a:pt x="630714" y="508305"/>
                      <a:pt x="629342" y="509402"/>
                      <a:pt x="627971" y="510362"/>
                    </a:cubicBezTo>
                    <a:cubicBezTo>
                      <a:pt x="626599" y="511596"/>
                      <a:pt x="625365" y="512968"/>
                      <a:pt x="624130" y="514340"/>
                    </a:cubicBezTo>
                    <a:cubicBezTo>
                      <a:pt x="624130" y="514340"/>
                      <a:pt x="624130" y="514340"/>
                      <a:pt x="624130" y="514202"/>
                    </a:cubicBezTo>
                    <a:cubicBezTo>
                      <a:pt x="624130" y="514202"/>
                      <a:pt x="623993" y="514340"/>
                      <a:pt x="623993" y="514340"/>
                    </a:cubicBezTo>
                    <a:cubicBezTo>
                      <a:pt x="623856" y="514477"/>
                      <a:pt x="623856" y="514477"/>
                      <a:pt x="623719" y="514614"/>
                    </a:cubicBezTo>
                    <a:cubicBezTo>
                      <a:pt x="623719" y="514614"/>
                      <a:pt x="623856" y="514477"/>
                      <a:pt x="623856" y="514477"/>
                    </a:cubicBezTo>
                    <a:cubicBezTo>
                      <a:pt x="620290" y="518866"/>
                      <a:pt x="617135" y="523529"/>
                      <a:pt x="613980" y="528193"/>
                    </a:cubicBezTo>
                    <a:cubicBezTo>
                      <a:pt x="608905" y="536148"/>
                      <a:pt x="604379" y="544240"/>
                      <a:pt x="600127" y="552607"/>
                    </a:cubicBezTo>
                    <a:cubicBezTo>
                      <a:pt x="600127" y="552607"/>
                      <a:pt x="600127" y="552607"/>
                      <a:pt x="600127" y="552607"/>
                    </a:cubicBezTo>
                    <a:cubicBezTo>
                      <a:pt x="600127" y="552744"/>
                      <a:pt x="599990" y="552882"/>
                      <a:pt x="599990" y="553018"/>
                    </a:cubicBezTo>
                    <a:cubicBezTo>
                      <a:pt x="599990" y="553018"/>
                      <a:pt x="599990" y="553156"/>
                      <a:pt x="599990" y="553156"/>
                    </a:cubicBezTo>
                    <a:cubicBezTo>
                      <a:pt x="599990" y="553156"/>
                      <a:pt x="599990" y="553156"/>
                      <a:pt x="599990" y="553156"/>
                    </a:cubicBezTo>
                    <a:cubicBezTo>
                      <a:pt x="591075" y="570986"/>
                      <a:pt x="583531" y="589503"/>
                      <a:pt x="577084" y="608294"/>
                    </a:cubicBezTo>
                    <a:cubicBezTo>
                      <a:pt x="577084" y="608294"/>
                      <a:pt x="577084" y="608294"/>
                      <a:pt x="577084" y="608294"/>
                    </a:cubicBezTo>
                    <a:cubicBezTo>
                      <a:pt x="574615" y="614192"/>
                      <a:pt x="572695" y="619953"/>
                      <a:pt x="570912" y="625713"/>
                    </a:cubicBezTo>
                    <a:close/>
                    <a:moveTo>
                      <a:pt x="828087" y="709381"/>
                    </a:moveTo>
                    <a:cubicBezTo>
                      <a:pt x="828636" y="707187"/>
                      <a:pt x="829047" y="704992"/>
                      <a:pt x="829459" y="702797"/>
                    </a:cubicBezTo>
                    <a:cubicBezTo>
                      <a:pt x="829459" y="703072"/>
                      <a:pt x="829322" y="703209"/>
                      <a:pt x="829322" y="703483"/>
                    </a:cubicBezTo>
                    <a:cubicBezTo>
                      <a:pt x="831653" y="691825"/>
                      <a:pt x="833162" y="680166"/>
                      <a:pt x="834397" y="668370"/>
                    </a:cubicBezTo>
                    <a:cubicBezTo>
                      <a:pt x="835082" y="658220"/>
                      <a:pt x="835631" y="647933"/>
                      <a:pt x="836180" y="637784"/>
                    </a:cubicBezTo>
                    <a:cubicBezTo>
                      <a:pt x="836317" y="635178"/>
                      <a:pt x="836591" y="632434"/>
                      <a:pt x="836591" y="629828"/>
                    </a:cubicBezTo>
                    <a:cubicBezTo>
                      <a:pt x="836591" y="623793"/>
                      <a:pt x="836728" y="617895"/>
                      <a:pt x="836728" y="611860"/>
                    </a:cubicBezTo>
                    <a:cubicBezTo>
                      <a:pt x="836728" y="607471"/>
                      <a:pt x="836728" y="603219"/>
                      <a:pt x="836865" y="598830"/>
                    </a:cubicBezTo>
                    <a:cubicBezTo>
                      <a:pt x="836865" y="597047"/>
                      <a:pt x="836728" y="595401"/>
                      <a:pt x="836728" y="593755"/>
                    </a:cubicBezTo>
                    <a:cubicBezTo>
                      <a:pt x="836728" y="590326"/>
                      <a:pt x="836591" y="586897"/>
                      <a:pt x="836454" y="583468"/>
                    </a:cubicBezTo>
                    <a:cubicBezTo>
                      <a:pt x="836317" y="579628"/>
                      <a:pt x="836317" y="575787"/>
                      <a:pt x="836042" y="571947"/>
                    </a:cubicBezTo>
                    <a:cubicBezTo>
                      <a:pt x="835768" y="566734"/>
                      <a:pt x="835494" y="561523"/>
                      <a:pt x="835082" y="556311"/>
                    </a:cubicBezTo>
                    <a:cubicBezTo>
                      <a:pt x="835082" y="556311"/>
                      <a:pt x="835082" y="556311"/>
                      <a:pt x="835082" y="556447"/>
                    </a:cubicBezTo>
                    <a:cubicBezTo>
                      <a:pt x="835082" y="556311"/>
                      <a:pt x="835082" y="556311"/>
                      <a:pt x="835082" y="556173"/>
                    </a:cubicBezTo>
                    <a:cubicBezTo>
                      <a:pt x="835082" y="556036"/>
                      <a:pt x="835082" y="555899"/>
                      <a:pt x="835082" y="555625"/>
                    </a:cubicBezTo>
                    <a:cubicBezTo>
                      <a:pt x="835082" y="555762"/>
                      <a:pt x="835082" y="555762"/>
                      <a:pt x="835082" y="555762"/>
                    </a:cubicBezTo>
                    <a:cubicBezTo>
                      <a:pt x="833985" y="544652"/>
                      <a:pt x="833299" y="533405"/>
                      <a:pt x="831516" y="522295"/>
                    </a:cubicBezTo>
                    <a:cubicBezTo>
                      <a:pt x="831379" y="521335"/>
                      <a:pt x="831105" y="520375"/>
                      <a:pt x="830831" y="519414"/>
                    </a:cubicBezTo>
                    <a:cubicBezTo>
                      <a:pt x="830556" y="519003"/>
                      <a:pt x="830282" y="518454"/>
                      <a:pt x="830145" y="517906"/>
                    </a:cubicBezTo>
                    <a:cubicBezTo>
                      <a:pt x="830007" y="518043"/>
                      <a:pt x="830007" y="518043"/>
                      <a:pt x="829870" y="518180"/>
                    </a:cubicBezTo>
                    <a:cubicBezTo>
                      <a:pt x="829733" y="518592"/>
                      <a:pt x="829459" y="518866"/>
                      <a:pt x="829322" y="519277"/>
                    </a:cubicBezTo>
                    <a:cubicBezTo>
                      <a:pt x="829322" y="519277"/>
                      <a:pt x="829322" y="519140"/>
                      <a:pt x="829459" y="519140"/>
                    </a:cubicBezTo>
                    <a:cubicBezTo>
                      <a:pt x="829184" y="519689"/>
                      <a:pt x="829047" y="520237"/>
                      <a:pt x="828773" y="520786"/>
                    </a:cubicBezTo>
                    <a:cubicBezTo>
                      <a:pt x="828773" y="520649"/>
                      <a:pt x="828910" y="520375"/>
                      <a:pt x="828910" y="520237"/>
                    </a:cubicBezTo>
                    <a:cubicBezTo>
                      <a:pt x="827813" y="523666"/>
                      <a:pt x="826990" y="527095"/>
                      <a:pt x="826167" y="530524"/>
                    </a:cubicBezTo>
                    <a:cubicBezTo>
                      <a:pt x="826167" y="530250"/>
                      <a:pt x="826304" y="530113"/>
                      <a:pt x="826304" y="529838"/>
                    </a:cubicBezTo>
                    <a:cubicBezTo>
                      <a:pt x="824521" y="539577"/>
                      <a:pt x="823561" y="549315"/>
                      <a:pt x="822875" y="559054"/>
                    </a:cubicBezTo>
                    <a:cubicBezTo>
                      <a:pt x="822875" y="559054"/>
                      <a:pt x="822875" y="559054"/>
                      <a:pt x="822875" y="558917"/>
                    </a:cubicBezTo>
                    <a:cubicBezTo>
                      <a:pt x="822052" y="571672"/>
                      <a:pt x="821504" y="584565"/>
                      <a:pt x="820955" y="597459"/>
                    </a:cubicBezTo>
                    <a:cubicBezTo>
                      <a:pt x="820544" y="607334"/>
                      <a:pt x="820544" y="617210"/>
                      <a:pt x="820269" y="627222"/>
                    </a:cubicBezTo>
                    <a:cubicBezTo>
                      <a:pt x="820132" y="631063"/>
                      <a:pt x="820269" y="634903"/>
                      <a:pt x="820269" y="638743"/>
                    </a:cubicBezTo>
                    <a:cubicBezTo>
                      <a:pt x="820269" y="643681"/>
                      <a:pt x="820269" y="648756"/>
                      <a:pt x="820269" y="653694"/>
                    </a:cubicBezTo>
                    <a:cubicBezTo>
                      <a:pt x="820406" y="659455"/>
                      <a:pt x="820544" y="665216"/>
                      <a:pt x="820681" y="670976"/>
                    </a:cubicBezTo>
                    <a:cubicBezTo>
                      <a:pt x="820818" y="675640"/>
                      <a:pt x="821092" y="680303"/>
                      <a:pt x="821366" y="684967"/>
                    </a:cubicBezTo>
                    <a:cubicBezTo>
                      <a:pt x="821504" y="687024"/>
                      <a:pt x="821778" y="689219"/>
                      <a:pt x="822052" y="691276"/>
                    </a:cubicBezTo>
                    <a:cubicBezTo>
                      <a:pt x="822464" y="694293"/>
                      <a:pt x="823012" y="697174"/>
                      <a:pt x="823561" y="700191"/>
                    </a:cubicBezTo>
                    <a:cubicBezTo>
                      <a:pt x="823698" y="700740"/>
                      <a:pt x="823835" y="701426"/>
                      <a:pt x="823973" y="701974"/>
                    </a:cubicBezTo>
                    <a:cubicBezTo>
                      <a:pt x="824521" y="703620"/>
                      <a:pt x="825207" y="705129"/>
                      <a:pt x="825893" y="706638"/>
                    </a:cubicBezTo>
                    <a:cubicBezTo>
                      <a:pt x="826030" y="706912"/>
                      <a:pt x="826304" y="707323"/>
                      <a:pt x="826441" y="707598"/>
                    </a:cubicBezTo>
                    <a:cubicBezTo>
                      <a:pt x="826716" y="707872"/>
                      <a:pt x="826853" y="708146"/>
                      <a:pt x="827127" y="708421"/>
                    </a:cubicBezTo>
                    <a:cubicBezTo>
                      <a:pt x="827264" y="708558"/>
                      <a:pt x="827402" y="708695"/>
                      <a:pt x="827676" y="708970"/>
                    </a:cubicBezTo>
                    <a:cubicBezTo>
                      <a:pt x="827950" y="709381"/>
                      <a:pt x="828087" y="709381"/>
                      <a:pt x="828087" y="709381"/>
                    </a:cubicBezTo>
                    <a:close/>
                    <a:moveTo>
                      <a:pt x="776652" y="817051"/>
                    </a:moveTo>
                    <a:cubicBezTo>
                      <a:pt x="774869" y="816915"/>
                      <a:pt x="774183" y="816777"/>
                      <a:pt x="772538" y="816229"/>
                    </a:cubicBezTo>
                    <a:cubicBezTo>
                      <a:pt x="771577" y="815817"/>
                      <a:pt x="770617" y="815406"/>
                      <a:pt x="769794" y="814857"/>
                    </a:cubicBezTo>
                    <a:cubicBezTo>
                      <a:pt x="768834" y="814308"/>
                      <a:pt x="768011" y="813622"/>
                      <a:pt x="767188" y="812937"/>
                    </a:cubicBezTo>
                    <a:cubicBezTo>
                      <a:pt x="765542" y="811565"/>
                      <a:pt x="764171" y="809919"/>
                      <a:pt x="762799" y="808273"/>
                    </a:cubicBezTo>
                    <a:cubicBezTo>
                      <a:pt x="760604" y="805667"/>
                      <a:pt x="759370" y="802238"/>
                      <a:pt x="758136" y="799221"/>
                    </a:cubicBezTo>
                    <a:cubicBezTo>
                      <a:pt x="756764" y="795380"/>
                      <a:pt x="755530" y="791403"/>
                      <a:pt x="754432" y="787425"/>
                    </a:cubicBezTo>
                    <a:cubicBezTo>
                      <a:pt x="753198" y="782350"/>
                      <a:pt x="752238" y="777275"/>
                      <a:pt x="751278" y="772200"/>
                    </a:cubicBezTo>
                    <a:cubicBezTo>
                      <a:pt x="750043" y="765342"/>
                      <a:pt x="748672" y="758484"/>
                      <a:pt x="747849" y="751489"/>
                    </a:cubicBezTo>
                    <a:cubicBezTo>
                      <a:pt x="747163" y="746551"/>
                      <a:pt x="746614" y="741477"/>
                      <a:pt x="745928" y="736676"/>
                    </a:cubicBezTo>
                    <a:cubicBezTo>
                      <a:pt x="745517" y="733658"/>
                      <a:pt x="744968" y="730641"/>
                      <a:pt x="744831" y="727623"/>
                    </a:cubicBezTo>
                    <a:cubicBezTo>
                      <a:pt x="744145" y="718982"/>
                      <a:pt x="743459" y="710478"/>
                      <a:pt x="742774" y="701837"/>
                    </a:cubicBezTo>
                    <a:cubicBezTo>
                      <a:pt x="742499" y="698545"/>
                      <a:pt x="742225" y="695254"/>
                      <a:pt x="741951" y="691962"/>
                    </a:cubicBezTo>
                    <a:cubicBezTo>
                      <a:pt x="741676" y="689904"/>
                      <a:pt x="741676" y="687984"/>
                      <a:pt x="741676" y="685927"/>
                    </a:cubicBezTo>
                    <a:cubicBezTo>
                      <a:pt x="741402" y="678520"/>
                      <a:pt x="741265" y="670976"/>
                      <a:pt x="740991" y="663569"/>
                    </a:cubicBezTo>
                    <a:cubicBezTo>
                      <a:pt x="740853" y="660278"/>
                      <a:pt x="740716" y="656986"/>
                      <a:pt x="740716" y="653557"/>
                    </a:cubicBezTo>
                    <a:cubicBezTo>
                      <a:pt x="740716" y="652185"/>
                      <a:pt x="740579" y="650814"/>
                      <a:pt x="740579" y="649442"/>
                    </a:cubicBezTo>
                    <a:cubicBezTo>
                      <a:pt x="740579" y="646287"/>
                      <a:pt x="740716" y="643133"/>
                      <a:pt x="740716" y="639978"/>
                    </a:cubicBezTo>
                    <a:cubicBezTo>
                      <a:pt x="740030" y="642447"/>
                      <a:pt x="739482" y="644916"/>
                      <a:pt x="738796" y="647385"/>
                    </a:cubicBezTo>
                    <a:cubicBezTo>
                      <a:pt x="733584" y="666724"/>
                      <a:pt x="727000" y="685927"/>
                      <a:pt x="717811" y="703758"/>
                    </a:cubicBezTo>
                    <a:cubicBezTo>
                      <a:pt x="713696" y="711850"/>
                      <a:pt x="708758" y="719531"/>
                      <a:pt x="702997" y="726389"/>
                    </a:cubicBezTo>
                    <a:cubicBezTo>
                      <a:pt x="700528" y="729269"/>
                      <a:pt x="697648" y="732012"/>
                      <a:pt x="694905" y="734619"/>
                    </a:cubicBezTo>
                    <a:cubicBezTo>
                      <a:pt x="692299" y="736950"/>
                      <a:pt x="689556" y="738596"/>
                      <a:pt x="686264" y="739968"/>
                    </a:cubicBezTo>
                    <a:cubicBezTo>
                      <a:pt x="685304" y="740379"/>
                      <a:pt x="684206" y="740654"/>
                      <a:pt x="683109" y="740928"/>
                    </a:cubicBezTo>
                    <a:cubicBezTo>
                      <a:pt x="681463" y="741202"/>
                      <a:pt x="679817" y="741613"/>
                      <a:pt x="678171" y="741613"/>
                    </a:cubicBezTo>
                    <a:cubicBezTo>
                      <a:pt x="675977" y="741477"/>
                      <a:pt x="673782" y="741339"/>
                      <a:pt x="671862" y="740379"/>
                    </a:cubicBezTo>
                    <a:cubicBezTo>
                      <a:pt x="670490" y="739693"/>
                      <a:pt x="669805" y="739145"/>
                      <a:pt x="668433" y="738184"/>
                    </a:cubicBezTo>
                    <a:cubicBezTo>
                      <a:pt x="667610" y="737499"/>
                      <a:pt x="666924" y="736813"/>
                      <a:pt x="666376" y="735990"/>
                    </a:cubicBezTo>
                    <a:cubicBezTo>
                      <a:pt x="664318" y="733384"/>
                      <a:pt x="662672" y="730778"/>
                      <a:pt x="661575" y="727623"/>
                    </a:cubicBezTo>
                    <a:cubicBezTo>
                      <a:pt x="660341" y="723783"/>
                      <a:pt x="659518" y="719942"/>
                      <a:pt x="658969" y="715828"/>
                    </a:cubicBezTo>
                    <a:cubicBezTo>
                      <a:pt x="658557" y="713222"/>
                      <a:pt x="658557" y="710752"/>
                      <a:pt x="658283" y="708146"/>
                    </a:cubicBezTo>
                    <a:cubicBezTo>
                      <a:pt x="658283" y="707323"/>
                      <a:pt x="658146" y="706501"/>
                      <a:pt x="658146" y="705815"/>
                    </a:cubicBezTo>
                    <a:cubicBezTo>
                      <a:pt x="654168" y="714045"/>
                      <a:pt x="650054" y="722137"/>
                      <a:pt x="645664" y="730092"/>
                    </a:cubicBezTo>
                    <a:cubicBezTo>
                      <a:pt x="641138" y="738322"/>
                      <a:pt x="636063" y="746277"/>
                      <a:pt x="630577" y="753958"/>
                    </a:cubicBezTo>
                    <a:cubicBezTo>
                      <a:pt x="624953" y="761913"/>
                      <a:pt x="618918" y="769457"/>
                      <a:pt x="612060" y="776315"/>
                    </a:cubicBezTo>
                    <a:cubicBezTo>
                      <a:pt x="606025" y="782350"/>
                      <a:pt x="599441" y="787837"/>
                      <a:pt x="592172" y="792226"/>
                    </a:cubicBezTo>
                    <a:cubicBezTo>
                      <a:pt x="588743" y="794283"/>
                      <a:pt x="584902" y="795929"/>
                      <a:pt x="581199" y="797438"/>
                    </a:cubicBezTo>
                    <a:cubicBezTo>
                      <a:pt x="577770" y="798809"/>
                      <a:pt x="574067" y="799770"/>
                      <a:pt x="570501" y="800044"/>
                    </a:cubicBezTo>
                    <a:cubicBezTo>
                      <a:pt x="567346" y="800318"/>
                      <a:pt x="564191" y="800181"/>
                      <a:pt x="561174" y="799495"/>
                    </a:cubicBezTo>
                    <a:cubicBezTo>
                      <a:pt x="558156" y="798809"/>
                      <a:pt x="555139" y="797986"/>
                      <a:pt x="552396" y="796477"/>
                    </a:cubicBezTo>
                    <a:cubicBezTo>
                      <a:pt x="551024" y="795655"/>
                      <a:pt x="550064" y="794969"/>
                      <a:pt x="548692" y="794009"/>
                    </a:cubicBezTo>
                    <a:cubicBezTo>
                      <a:pt x="547595" y="793048"/>
                      <a:pt x="546498" y="791951"/>
                      <a:pt x="545538" y="790854"/>
                    </a:cubicBezTo>
                    <a:cubicBezTo>
                      <a:pt x="543343" y="788522"/>
                      <a:pt x="541560" y="785642"/>
                      <a:pt x="540051" y="782761"/>
                    </a:cubicBezTo>
                    <a:cubicBezTo>
                      <a:pt x="539365" y="781390"/>
                      <a:pt x="538680" y="780018"/>
                      <a:pt x="538131" y="778373"/>
                    </a:cubicBezTo>
                    <a:cubicBezTo>
                      <a:pt x="537445" y="776315"/>
                      <a:pt x="536896" y="774121"/>
                      <a:pt x="536485" y="771926"/>
                    </a:cubicBezTo>
                    <a:cubicBezTo>
                      <a:pt x="535799" y="768634"/>
                      <a:pt x="535388" y="765068"/>
                      <a:pt x="535113" y="761776"/>
                    </a:cubicBezTo>
                    <a:cubicBezTo>
                      <a:pt x="534839" y="757524"/>
                      <a:pt x="534839" y="753272"/>
                      <a:pt x="535113" y="749020"/>
                    </a:cubicBezTo>
                    <a:cubicBezTo>
                      <a:pt x="535525" y="743260"/>
                      <a:pt x="536074" y="737636"/>
                      <a:pt x="536759" y="731875"/>
                    </a:cubicBezTo>
                    <a:cubicBezTo>
                      <a:pt x="537857" y="723509"/>
                      <a:pt x="539365" y="715142"/>
                      <a:pt x="541011" y="706912"/>
                    </a:cubicBezTo>
                    <a:cubicBezTo>
                      <a:pt x="535662" y="711438"/>
                      <a:pt x="530038" y="715828"/>
                      <a:pt x="524278" y="719805"/>
                    </a:cubicBezTo>
                    <a:cubicBezTo>
                      <a:pt x="520849" y="722274"/>
                      <a:pt x="517283" y="724468"/>
                      <a:pt x="513579" y="726389"/>
                    </a:cubicBezTo>
                    <a:cubicBezTo>
                      <a:pt x="509602" y="728446"/>
                      <a:pt x="505350" y="730092"/>
                      <a:pt x="501098" y="731601"/>
                    </a:cubicBezTo>
                    <a:cubicBezTo>
                      <a:pt x="499315" y="732149"/>
                      <a:pt x="497532" y="732698"/>
                      <a:pt x="495748" y="732973"/>
                    </a:cubicBezTo>
                    <a:cubicBezTo>
                      <a:pt x="493965" y="733247"/>
                      <a:pt x="492182" y="733521"/>
                      <a:pt x="490399" y="733521"/>
                    </a:cubicBezTo>
                    <a:cubicBezTo>
                      <a:pt x="488753" y="733521"/>
                      <a:pt x="487245" y="733384"/>
                      <a:pt x="485599" y="733247"/>
                    </a:cubicBezTo>
                    <a:cubicBezTo>
                      <a:pt x="483953" y="733110"/>
                      <a:pt x="482307" y="732698"/>
                      <a:pt x="480798" y="732287"/>
                    </a:cubicBezTo>
                    <a:cubicBezTo>
                      <a:pt x="477781" y="731601"/>
                      <a:pt x="474900" y="730092"/>
                      <a:pt x="472294" y="728446"/>
                    </a:cubicBezTo>
                    <a:cubicBezTo>
                      <a:pt x="469551" y="726526"/>
                      <a:pt x="467356" y="724057"/>
                      <a:pt x="465299" y="721451"/>
                    </a:cubicBezTo>
                    <a:cubicBezTo>
                      <a:pt x="461047" y="716102"/>
                      <a:pt x="459401" y="709518"/>
                      <a:pt x="458304" y="702935"/>
                    </a:cubicBezTo>
                    <a:cubicBezTo>
                      <a:pt x="457618" y="698820"/>
                      <a:pt x="457755" y="694568"/>
                      <a:pt x="457892" y="690453"/>
                    </a:cubicBezTo>
                    <a:cubicBezTo>
                      <a:pt x="458167" y="685378"/>
                      <a:pt x="458990" y="680440"/>
                      <a:pt x="459950" y="675503"/>
                    </a:cubicBezTo>
                    <a:cubicBezTo>
                      <a:pt x="460773" y="671388"/>
                      <a:pt x="461870" y="667273"/>
                      <a:pt x="463104" y="663295"/>
                    </a:cubicBezTo>
                    <a:cubicBezTo>
                      <a:pt x="464476" y="658632"/>
                      <a:pt x="465985" y="653968"/>
                      <a:pt x="467494" y="649305"/>
                    </a:cubicBezTo>
                    <a:cubicBezTo>
                      <a:pt x="468865" y="645190"/>
                      <a:pt x="470374" y="641213"/>
                      <a:pt x="471883" y="637098"/>
                    </a:cubicBezTo>
                    <a:cubicBezTo>
                      <a:pt x="473117" y="633943"/>
                      <a:pt x="474214" y="630926"/>
                      <a:pt x="475586" y="627908"/>
                    </a:cubicBezTo>
                    <a:cubicBezTo>
                      <a:pt x="469688" y="632708"/>
                      <a:pt x="463516" y="637372"/>
                      <a:pt x="457207" y="641624"/>
                    </a:cubicBezTo>
                    <a:cubicBezTo>
                      <a:pt x="449663" y="646699"/>
                      <a:pt x="441845" y="651225"/>
                      <a:pt x="433752" y="655340"/>
                    </a:cubicBezTo>
                    <a:cubicBezTo>
                      <a:pt x="429912" y="657260"/>
                      <a:pt x="425934" y="659043"/>
                      <a:pt x="421956" y="660415"/>
                    </a:cubicBezTo>
                    <a:cubicBezTo>
                      <a:pt x="420310" y="660964"/>
                      <a:pt x="418665" y="661375"/>
                      <a:pt x="417019" y="661924"/>
                    </a:cubicBezTo>
                    <a:cubicBezTo>
                      <a:pt x="414687" y="662610"/>
                      <a:pt x="412355" y="663295"/>
                      <a:pt x="409886" y="663707"/>
                    </a:cubicBezTo>
                    <a:cubicBezTo>
                      <a:pt x="408103" y="663981"/>
                      <a:pt x="406732" y="664118"/>
                      <a:pt x="404949" y="664118"/>
                    </a:cubicBezTo>
                    <a:cubicBezTo>
                      <a:pt x="403303" y="664255"/>
                      <a:pt x="401794" y="663981"/>
                      <a:pt x="400285" y="663707"/>
                    </a:cubicBezTo>
                    <a:cubicBezTo>
                      <a:pt x="397953" y="663295"/>
                      <a:pt x="395622" y="662061"/>
                      <a:pt x="393701" y="660689"/>
                    </a:cubicBezTo>
                    <a:cubicBezTo>
                      <a:pt x="391644" y="659317"/>
                      <a:pt x="389998" y="657535"/>
                      <a:pt x="388627" y="655614"/>
                    </a:cubicBezTo>
                    <a:cubicBezTo>
                      <a:pt x="386981" y="653282"/>
                      <a:pt x="386569" y="650265"/>
                      <a:pt x="386295" y="647522"/>
                    </a:cubicBezTo>
                    <a:cubicBezTo>
                      <a:pt x="386020" y="644230"/>
                      <a:pt x="386432" y="640801"/>
                      <a:pt x="386706" y="637509"/>
                    </a:cubicBezTo>
                    <a:cubicBezTo>
                      <a:pt x="386981" y="635863"/>
                      <a:pt x="387392" y="634080"/>
                      <a:pt x="387804" y="632434"/>
                    </a:cubicBezTo>
                    <a:cubicBezTo>
                      <a:pt x="388352" y="630103"/>
                      <a:pt x="389175" y="627908"/>
                      <a:pt x="389861" y="625713"/>
                    </a:cubicBezTo>
                    <a:cubicBezTo>
                      <a:pt x="392467" y="618033"/>
                      <a:pt x="395622" y="610489"/>
                      <a:pt x="399188" y="603082"/>
                    </a:cubicBezTo>
                    <a:cubicBezTo>
                      <a:pt x="402891" y="595264"/>
                      <a:pt x="406594" y="587583"/>
                      <a:pt x="410298" y="579765"/>
                    </a:cubicBezTo>
                    <a:cubicBezTo>
                      <a:pt x="410984" y="578256"/>
                      <a:pt x="411669" y="576885"/>
                      <a:pt x="412492" y="575513"/>
                    </a:cubicBezTo>
                    <a:cubicBezTo>
                      <a:pt x="413452" y="573592"/>
                      <a:pt x="414413" y="571810"/>
                      <a:pt x="415510" y="569889"/>
                    </a:cubicBezTo>
                    <a:cubicBezTo>
                      <a:pt x="410023" y="574964"/>
                      <a:pt x="404400" y="580039"/>
                      <a:pt x="398914" y="585114"/>
                    </a:cubicBezTo>
                    <a:cubicBezTo>
                      <a:pt x="397405" y="586486"/>
                      <a:pt x="395759" y="587857"/>
                      <a:pt x="394250" y="589229"/>
                    </a:cubicBezTo>
                    <a:cubicBezTo>
                      <a:pt x="390410" y="592521"/>
                      <a:pt x="386569" y="595950"/>
                      <a:pt x="382591" y="599242"/>
                    </a:cubicBezTo>
                    <a:cubicBezTo>
                      <a:pt x="374911" y="605688"/>
                      <a:pt x="366818" y="611449"/>
                      <a:pt x="358588" y="616935"/>
                    </a:cubicBezTo>
                    <a:cubicBezTo>
                      <a:pt x="351182" y="621873"/>
                      <a:pt x="343501" y="625713"/>
                      <a:pt x="335271" y="628731"/>
                    </a:cubicBezTo>
                    <a:cubicBezTo>
                      <a:pt x="331979" y="629965"/>
                      <a:pt x="328550" y="631063"/>
                      <a:pt x="325121" y="631611"/>
                    </a:cubicBezTo>
                    <a:cubicBezTo>
                      <a:pt x="320458" y="632434"/>
                      <a:pt x="316069" y="632708"/>
                      <a:pt x="311405" y="632297"/>
                    </a:cubicBezTo>
                    <a:cubicBezTo>
                      <a:pt x="310308" y="632297"/>
                      <a:pt x="309211" y="632023"/>
                      <a:pt x="308114" y="631885"/>
                    </a:cubicBezTo>
                    <a:cubicBezTo>
                      <a:pt x="306605" y="631611"/>
                      <a:pt x="304959" y="631337"/>
                      <a:pt x="303587" y="630651"/>
                    </a:cubicBezTo>
                    <a:cubicBezTo>
                      <a:pt x="302627" y="630240"/>
                      <a:pt x="301667" y="629828"/>
                      <a:pt x="300844" y="629279"/>
                    </a:cubicBezTo>
                    <a:cubicBezTo>
                      <a:pt x="299473" y="628456"/>
                      <a:pt x="298787" y="627771"/>
                      <a:pt x="297552" y="626674"/>
                    </a:cubicBezTo>
                    <a:cubicBezTo>
                      <a:pt x="296455" y="625713"/>
                      <a:pt x="295495" y="624342"/>
                      <a:pt x="294672" y="623245"/>
                    </a:cubicBezTo>
                    <a:cubicBezTo>
                      <a:pt x="294123" y="622421"/>
                      <a:pt x="293575" y="621598"/>
                      <a:pt x="293026" y="620639"/>
                    </a:cubicBezTo>
                    <a:cubicBezTo>
                      <a:pt x="291654" y="617758"/>
                      <a:pt x="290420" y="614604"/>
                      <a:pt x="290557" y="611311"/>
                    </a:cubicBezTo>
                    <a:cubicBezTo>
                      <a:pt x="290557" y="609391"/>
                      <a:pt x="290694" y="608020"/>
                      <a:pt x="290831" y="606237"/>
                    </a:cubicBezTo>
                    <a:cubicBezTo>
                      <a:pt x="291106" y="603905"/>
                      <a:pt x="291517" y="601710"/>
                      <a:pt x="291929" y="599516"/>
                    </a:cubicBezTo>
                    <a:cubicBezTo>
                      <a:pt x="292615" y="595813"/>
                      <a:pt x="293849" y="592384"/>
                      <a:pt x="295221" y="588955"/>
                    </a:cubicBezTo>
                    <a:cubicBezTo>
                      <a:pt x="296181" y="586623"/>
                      <a:pt x="297141" y="584291"/>
                      <a:pt x="298238" y="582097"/>
                    </a:cubicBezTo>
                    <a:cubicBezTo>
                      <a:pt x="299335" y="579765"/>
                      <a:pt x="300295" y="577433"/>
                      <a:pt x="301393" y="575101"/>
                    </a:cubicBezTo>
                    <a:cubicBezTo>
                      <a:pt x="303724" y="570301"/>
                      <a:pt x="306193" y="565363"/>
                      <a:pt x="308662" y="560699"/>
                    </a:cubicBezTo>
                    <a:cubicBezTo>
                      <a:pt x="312914" y="552607"/>
                      <a:pt x="317578" y="544789"/>
                      <a:pt x="322104" y="536971"/>
                    </a:cubicBezTo>
                    <a:cubicBezTo>
                      <a:pt x="324024" y="533542"/>
                      <a:pt x="326082" y="530113"/>
                      <a:pt x="328002" y="526821"/>
                    </a:cubicBezTo>
                    <a:cubicBezTo>
                      <a:pt x="328825" y="525450"/>
                      <a:pt x="329785" y="524078"/>
                      <a:pt x="330608" y="522706"/>
                    </a:cubicBezTo>
                    <a:cubicBezTo>
                      <a:pt x="336094" y="514340"/>
                      <a:pt x="341581" y="506110"/>
                      <a:pt x="347067" y="497743"/>
                    </a:cubicBezTo>
                    <a:cubicBezTo>
                      <a:pt x="348713" y="495137"/>
                      <a:pt x="350496" y="492531"/>
                      <a:pt x="352142" y="490062"/>
                    </a:cubicBezTo>
                    <a:cubicBezTo>
                      <a:pt x="353102" y="488690"/>
                      <a:pt x="354062" y="487456"/>
                      <a:pt x="354885" y="486359"/>
                    </a:cubicBezTo>
                    <a:cubicBezTo>
                      <a:pt x="358040" y="482244"/>
                      <a:pt x="361332" y="477992"/>
                      <a:pt x="364486" y="473877"/>
                    </a:cubicBezTo>
                    <a:cubicBezTo>
                      <a:pt x="360920" y="476072"/>
                      <a:pt x="357354" y="478266"/>
                      <a:pt x="353925" y="480324"/>
                    </a:cubicBezTo>
                    <a:cubicBezTo>
                      <a:pt x="344872" y="485673"/>
                      <a:pt x="335820" y="490885"/>
                      <a:pt x="326356" y="495548"/>
                    </a:cubicBezTo>
                    <a:cubicBezTo>
                      <a:pt x="308525" y="504464"/>
                      <a:pt x="290008" y="512282"/>
                      <a:pt x="270806" y="517631"/>
                    </a:cubicBezTo>
                    <a:cubicBezTo>
                      <a:pt x="262165" y="520100"/>
                      <a:pt x="253387" y="522295"/>
                      <a:pt x="244334" y="522980"/>
                    </a:cubicBezTo>
                    <a:cubicBezTo>
                      <a:pt x="240494" y="523392"/>
                      <a:pt x="236516" y="523255"/>
                      <a:pt x="232676" y="523118"/>
                    </a:cubicBezTo>
                    <a:cubicBezTo>
                      <a:pt x="231030" y="522980"/>
                      <a:pt x="229384" y="522706"/>
                      <a:pt x="227875" y="522432"/>
                    </a:cubicBezTo>
                    <a:cubicBezTo>
                      <a:pt x="226092" y="522021"/>
                      <a:pt x="224583" y="521472"/>
                      <a:pt x="222937" y="520786"/>
                    </a:cubicBezTo>
                    <a:cubicBezTo>
                      <a:pt x="220606" y="519826"/>
                      <a:pt x="218822" y="518043"/>
                      <a:pt x="217039" y="516260"/>
                    </a:cubicBezTo>
                    <a:cubicBezTo>
                      <a:pt x="215256" y="514477"/>
                      <a:pt x="214022" y="512282"/>
                      <a:pt x="213062" y="510088"/>
                    </a:cubicBezTo>
                    <a:cubicBezTo>
                      <a:pt x="212650" y="509127"/>
                      <a:pt x="212650" y="507893"/>
                      <a:pt x="212376" y="506933"/>
                    </a:cubicBezTo>
                    <a:cubicBezTo>
                      <a:pt x="212102" y="505835"/>
                      <a:pt x="212239" y="504601"/>
                      <a:pt x="212376" y="503504"/>
                    </a:cubicBezTo>
                    <a:cubicBezTo>
                      <a:pt x="212650" y="501583"/>
                      <a:pt x="212787" y="500212"/>
                      <a:pt x="213336" y="498429"/>
                    </a:cubicBezTo>
                    <a:cubicBezTo>
                      <a:pt x="213885" y="496097"/>
                      <a:pt x="214845" y="493766"/>
                      <a:pt x="215805" y="491434"/>
                    </a:cubicBezTo>
                    <a:cubicBezTo>
                      <a:pt x="216079" y="490611"/>
                      <a:pt x="216491" y="489788"/>
                      <a:pt x="216902" y="489102"/>
                    </a:cubicBezTo>
                    <a:cubicBezTo>
                      <a:pt x="203323" y="496234"/>
                      <a:pt x="189196" y="502544"/>
                      <a:pt x="174245" y="506384"/>
                    </a:cubicBezTo>
                    <a:cubicBezTo>
                      <a:pt x="170268" y="507344"/>
                      <a:pt x="166290" y="508030"/>
                      <a:pt x="162313" y="508853"/>
                    </a:cubicBezTo>
                    <a:cubicBezTo>
                      <a:pt x="158335" y="509539"/>
                      <a:pt x="154357" y="509950"/>
                      <a:pt x="150380" y="509813"/>
                    </a:cubicBezTo>
                    <a:cubicBezTo>
                      <a:pt x="147774" y="509676"/>
                      <a:pt x="145030" y="509264"/>
                      <a:pt x="142561" y="508305"/>
                    </a:cubicBezTo>
                    <a:cubicBezTo>
                      <a:pt x="139681" y="507207"/>
                      <a:pt x="136526" y="505973"/>
                      <a:pt x="134195" y="503778"/>
                    </a:cubicBezTo>
                    <a:cubicBezTo>
                      <a:pt x="132960" y="502681"/>
                      <a:pt x="132549" y="502132"/>
                      <a:pt x="131452" y="500761"/>
                    </a:cubicBezTo>
                    <a:cubicBezTo>
                      <a:pt x="130903" y="499938"/>
                      <a:pt x="130629" y="499115"/>
                      <a:pt x="130354" y="498292"/>
                    </a:cubicBezTo>
                    <a:cubicBezTo>
                      <a:pt x="129394" y="496097"/>
                      <a:pt x="129668" y="493491"/>
                      <a:pt x="129668" y="491160"/>
                    </a:cubicBezTo>
                    <a:cubicBezTo>
                      <a:pt x="129943" y="488142"/>
                      <a:pt x="130629" y="485124"/>
                      <a:pt x="131452" y="482244"/>
                    </a:cubicBezTo>
                    <a:cubicBezTo>
                      <a:pt x="132549" y="478403"/>
                      <a:pt x="134743" y="474837"/>
                      <a:pt x="136664" y="471408"/>
                    </a:cubicBezTo>
                    <a:cubicBezTo>
                      <a:pt x="138721" y="467705"/>
                      <a:pt x="141053" y="464276"/>
                      <a:pt x="143384" y="460710"/>
                    </a:cubicBezTo>
                    <a:cubicBezTo>
                      <a:pt x="146265" y="456458"/>
                      <a:pt x="149419" y="452480"/>
                      <a:pt x="152437" y="448366"/>
                    </a:cubicBezTo>
                    <a:cubicBezTo>
                      <a:pt x="154357" y="445760"/>
                      <a:pt x="156415" y="443290"/>
                      <a:pt x="158472" y="440822"/>
                    </a:cubicBezTo>
                    <a:cubicBezTo>
                      <a:pt x="161901" y="436570"/>
                      <a:pt x="165193" y="432455"/>
                      <a:pt x="168485" y="428203"/>
                    </a:cubicBezTo>
                    <a:cubicBezTo>
                      <a:pt x="169719" y="426694"/>
                      <a:pt x="170954" y="425048"/>
                      <a:pt x="172325" y="423539"/>
                    </a:cubicBezTo>
                    <a:cubicBezTo>
                      <a:pt x="172325" y="423539"/>
                      <a:pt x="172325" y="423539"/>
                      <a:pt x="172325" y="423539"/>
                    </a:cubicBezTo>
                    <a:cubicBezTo>
                      <a:pt x="172325" y="423539"/>
                      <a:pt x="172462" y="423402"/>
                      <a:pt x="172462" y="423402"/>
                    </a:cubicBezTo>
                    <a:cubicBezTo>
                      <a:pt x="172462" y="423265"/>
                      <a:pt x="172600" y="423265"/>
                      <a:pt x="172600" y="423128"/>
                    </a:cubicBezTo>
                    <a:cubicBezTo>
                      <a:pt x="172600" y="423128"/>
                      <a:pt x="172600" y="423128"/>
                      <a:pt x="172600" y="423128"/>
                    </a:cubicBezTo>
                    <a:cubicBezTo>
                      <a:pt x="173011" y="422580"/>
                      <a:pt x="173560" y="422168"/>
                      <a:pt x="173971" y="421619"/>
                    </a:cubicBezTo>
                    <a:cubicBezTo>
                      <a:pt x="173971" y="421619"/>
                      <a:pt x="173971" y="421619"/>
                      <a:pt x="173971" y="421619"/>
                    </a:cubicBezTo>
                    <a:cubicBezTo>
                      <a:pt x="174108" y="421482"/>
                      <a:pt x="174108" y="421482"/>
                      <a:pt x="174245" y="421345"/>
                    </a:cubicBezTo>
                    <a:cubicBezTo>
                      <a:pt x="174245" y="421345"/>
                      <a:pt x="174383" y="421208"/>
                      <a:pt x="174383" y="421208"/>
                    </a:cubicBezTo>
                    <a:lnTo>
                      <a:pt x="174383" y="421208"/>
                    </a:lnTo>
                    <a:cubicBezTo>
                      <a:pt x="174794" y="420659"/>
                      <a:pt x="175343" y="420110"/>
                      <a:pt x="175754" y="419699"/>
                    </a:cubicBezTo>
                    <a:cubicBezTo>
                      <a:pt x="175754" y="419699"/>
                      <a:pt x="175754" y="419699"/>
                      <a:pt x="175754" y="419699"/>
                    </a:cubicBezTo>
                    <a:cubicBezTo>
                      <a:pt x="176989" y="418328"/>
                      <a:pt x="178223" y="416956"/>
                      <a:pt x="179458" y="415447"/>
                    </a:cubicBezTo>
                    <a:cubicBezTo>
                      <a:pt x="179458" y="415447"/>
                      <a:pt x="179458" y="415447"/>
                      <a:pt x="179458" y="415447"/>
                    </a:cubicBezTo>
                    <a:cubicBezTo>
                      <a:pt x="179458" y="415310"/>
                      <a:pt x="179595" y="415310"/>
                      <a:pt x="179595" y="415173"/>
                    </a:cubicBezTo>
                    <a:cubicBezTo>
                      <a:pt x="179595" y="415036"/>
                      <a:pt x="179732" y="415036"/>
                      <a:pt x="179732" y="414899"/>
                    </a:cubicBezTo>
                    <a:lnTo>
                      <a:pt x="179732" y="414899"/>
                    </a:lnTo>
                    <a:cubicBezTo>
                      <a:pt x="180692" y="413801"/>
                      <a:pt x="181789" y="412567"/>
                      <a:pt x="182749" y="411470"/>
                    </a:cubicBezTo>
                    <a:cubicBezTo>
                      <a:pt x="177812" y="412429"/>
                      <a:pt x="172874" y="413115"/>
                      <a:pt x="167799" y="413664"/>
                    </a:cubicBezTo>
                    <a:cubicBezTo>
                      <a:pt x="163410" y="414076"/>
                      <a:pt x="159021" y="414213"/>
                      <a:pt x="154632" y="414350"/>
                    </a:cubicBezTo>
                    <a:cubicBezTo>
                      <a:pt x="150380" y="414487"/>
                      <a:pt x="146265" y="414350"/>
                      <a:pt x="142013" y="413801"/>
                    </a:cubicBezTo>
                    <a:cubicBezTo>
                      <a:pt x="138035" y="413390"/>
                      <a:pt x="134195" y="412018"/>
                      <a:pt x="130491" y="410509"/>
                    </a:cubicBezTo>
                    <a:cubicBezTo>
                      <a:pt x="127611" y="409275"/>
                      <a:pt x="125005" y="407629"/>
                      <a:pt x="122536" y="405709"/>
                    </a:cubicBezTo>
                    <a:cubicBezTo>
                      <a:pt x="120616" y="404200"/>
                      <a:pt x="119244" y="402280"/>
                      <a:pt x="118010" y="400085"/>
                    </a:cubicBezTo>
                    <a:cubicBezTo>
                      <a:pt x="116775" y="397891"/>
                      <a:pt x="116227" y="395284"/>
                      <a:pt x="115815" y="392953"/>
                    </a:cubicBezTo>
                    <a:cubicBezTo>
                      <a:pt x="115541" y="391581"/>
                      <a:pt x="115541" y="389798"/>
                      <a:pt x="115404" y="388426"/>
                    </a:cubicBezTo>
                    <a:cubicBezTo>
                      <a:pt x="115404" y="386644"/>
                      <a:pt x="115541" y="384723"/>
                      <a:pt x="115815" y="383077"/>
                    </a:cubicBezTo>
                    <a:cubicBezTo>
                      <a:pt x="116227" y="381294"/>
                      <a:pt x="116501" y="379648"/>
                      <a:pt x="117187" y="378003"/>
                    </a:cubicBezTo>
                    <a:cubicBezTo>
                      <a:pt x="118010" y="375671"/>
                      <a:pt x="118970" y="373476"/>
                      <a:pt x="119930" y="371281"/>
                    </a:cubicBezTo>
                    <a:cubicBezTo>
                      <a:pt x="121302" y="368127"/>
                      <a:pt x="123085" y="365109"/>
                      <a:pt x="125005" y="362366"/>
                    </a:cubicBezTo>
                    <a:cubicBezTo>
                      <a:pt x="129668" y="355645"/>
                      <a:pt x="135018" y="349336"/>
                      <a:pt x="140504" y="343301"/>
                    </a:cubicBezTo>
                    <a:cubicBezTo>
                      <a:pt x="130354" y="343713"/>
                      <a:pt x="120067" y="343301"/>
                      <a:pt x="110055" y="341929"/>
                    </a:cubicBezTo>
                    <a:cubicBezTo>
                      <a:pt x="101962" y="340832"/>
                      <a:pt x="94007" y="338775"/>
                      <a:pt x="86463" y="336169"/>
                    </a:cubicBezTo>
                    <a:cubicBezTo>
                      <a:pt x="82760" y="334797"/>
                      <a:pt x="79194" y="333151"/>
                      <a:pt x="75765" y="331231"/>
                    </a:cubicBezTo>
                    <a:cubicBezTo>
                      <a:pt x="72473" y="329311"/>
                      <a:pt x="69318" y="327116"/>
                      <a:pt x="66438" y="324510"/>
                    </a:cubicBezTo>
                    <a:cubicBezTo>
                      <a:pt x="64106" y="322453"/>
                      <a:pt x="61911" y="320258"/>
                      <a:pt x="60128" y="317652"/>
                    </a:cubicBezTo>
                    <a:cubicBezTo>
                      <a:pt x="58482" y="315046"/>
                      <a:pt x="57111" y="312577"/>
                      <a:pt x="56151" y="309697"/>
                    </a:cubicBezTo>
                    <a:cubicBezTo>
                      <a:pt x="55191" y="306679"/>
                      <a:pt x="54368" y="303662"/>
                      <a:pt x="54230" y="300644"/>
                    </a:cubicBezTo>
                    <a:cubicBezTo>
                      <a:pt x="54093" y="299136"/>
                      <a:pt x="53956" y="297627"/>
                      <a:pt x="54230" y="296255"/>
                    </a:cubicBezTo>
                    <a:cubicBezTo>
                      <a:pt x="54505" y="293923"/>
                      <a:pt x="54916" y="291866"/>
                      <a:pt x="55602" y="289671"/>
                    </a:cubicBezTo>
                    <a:cubicBezTo>
                      <a:pt x="56562" y="286517"/>
                      <a:pt x="58208" y="283636"/>
                      <a:pt x="59717" y="280893"/>
                    </a:cubicBezTo>
                    <a:cubicBezTo>
                      <a:pt x="61363" y="278150"/>
                      <a:pt x="63146" y="275407"/>
                      <a:pt x="65340" y="272938"/>
                    </a:cubicBezTo>
                    <a:cubicBezTo>
                      <a:pt x="67946" y="270058"/>
                      <a:pt x="70690" y="267314"/>
                      <a:pt x="73707" y="264846"/>
                    </a:cubicBezTo>
                    <a:cubicBezTo>
                      <a:pt x="76313" y="262514"/>
                      <a:pt x="79194" y="260319"/>
                      <a:pt x="81937" y="258124"/>
                    </a:cubicBezTo>
                    <a:cubicBezTo>
                      <a:pt x="74667" y="257988"/>
                      <a:pt x="67535" y="257576"/>
                      <a:pt x="60265" y="257027"/>
                    </a:cubicBezTo>
                    <a:cubicBezTo>
                      <a:pt x="50527" y="256342"/>
                      <a:pt x="40926" y="255381"/>
                      <a:pt x="31462" y="253598"/>
                    </a:cubicBezTo>
                    <a:cubicBezTo>
                      <a:pt x="28307" y="253050"/>
                      <a:pt x="25152" y="252638"/>
                      <a:pt x="21998" y="251952"/>
                    </a:cubicBezTo>
                    <a:cubicBezTo>
                      <a:pt x="18843" y="251266"/>
                      <a:pt x="15826" y="250443"/>
                      <a:pt x="12808" y="249346"/>
                    </a:cubicBezTo>
                    <a:cubicBezTo>
                      <a:pt x="10476" y="248523"/>
                      <a:pt x="8556" y="247289"/>
                      <a:pt x="6636" y="245780"/>
                    </a:cubicBezTo>
                    <a:cubicBezTo>
                      <a:pt x="5813" y="245231"/>
                      <a:pt x="5127" y="244408"/>
                      <a:pt x="4578" y="243585"/>
                    </a:cubicBezTo>
                    <a:cubicBezTo>
                      <a:pt x="3344" y="242077"/>
                      <a:pt x="2247" y="240568"/>
                      <a:pt x="875" y="238922"/>
                    </a:cubicBezTo>
                    <a:cubicBezTo>
                      <a:pt x="-359" y="237550"/>
                      <a:pt x="-222" y="235219"/>
                      <a:pt x="875" y="233710"/>
                    </a:cubicBezTo>
                    <a:cubicBezTo>
                      <a:pt x="2110" y="232201"/>
                      <a:pt x="3344" y="230556"/>
                      <a:pt x="4578" y="228910"/>
                    </a:cubicBezTo>
                    <a:cubicBezTo>
                      <a:pt x="5539" y="227675"/>
                      <a:pt x="6499" y="226715"/>
                      <a:pt x="7596" y="225755"/>
                    </a:cubicBezTo>
                    <a:cubicBezTo>
                      <a:pt x="9516" y="223972"/>
                      <a:pt x="11848" y="222600"/>
                      <a:pt x="14043" y="221503"/>
                    </a:cubicBezTo>
                    <a:cubicBezTo>
                      <a:pt x="22958" y="216976"/>
                      <a:pt x="32285" y="213411"/>
                      <a:pt x="41612" y="209844"/>
                    </a:cubicBezTo>
                    <a:cubicBezTo>
                      <a:pt x="49978" y="206689"/>
                      <a:pt x="58208" y="203672"/>
                      <a:pt x="66575" y="200517"/>
                    </a:cubicBezTo>
                    <a:cubicBezTo>
                      <a:pt x="71924" y="198597"/>
                      <a:pt x="77136" y="196814"/>
                      <a:pt x="82485" y="194894"/>
                    </a:cubicBezTo>
                    <a:cubicBezTo>
                      <a:pt x="89892" y="192425"/>
                      <a:pt x="97161" y="189819"/>
                      <a:pt x="104431" y="187350"/>
                    </a:cubicBezTo>
                    <a:cubicBezTo>
                      <a:pt x="96750" y="186527"/>
                      <a:pt x="89343" y="185292"/>
                      <a:pt x="81800" y="183784"/>
                    </a:cubicBezTo>
                    <a:cubicBezTo>
                      <a:pt x="78508" y="183098"/>
                      <a:pt x="75079" y="182275"/>
                      <a:pt x="71924" y="181178"/>
                    </a:cubicBezTo>
                    <a:cubicBezTo>
                      <a:pt x="67946" y="179806"/>
                      <a:pt x="63969" y="178160"/>
                      <a:pt x="60265" y="176103"/>
                    </a:cubicBezTo>
                    <a:cubicBezTo>
                      <a:pt x="59031" y="175417"/>
                      <a:pt x="57934" y="174594"/>
                      <a:pt x="56699" y="173771"/>
                    </a:cubicBezTo>
                    <a:cubicBezTo>
                      <a:pt x="56013" y="173222"/>
                      <a:pt x="55328" y="172674"/>
                      <a:pt x="54779" y="171851"/>
                    </a:cubicBezTo>
                    <a:cubicBezTo>
                      <a:pt x="54230" y="171165"/>
                      <a:pt x="53682" y="170479"/>
                      <a:pt x="53270" y="169656"/>
                    </a:cubicBezTo>
                    <a:cubicBezTo>
                      <a:pt x="52584" y="168285"/>
                      <a:pt x="52447" y="167599"/>
                      <a:pt x="52036" y="166227"/>
                    </a:cubicBezTo>
                    <a:cubicBezTo>
                      <a:pt x="51487" y="164033"/>
                      <a:pt x="51624" y="161838"/>
                      <a:pt x="51899" y="159506"/>
                    </a:cubicBezTo>
                    <a:cubicBezTo>
                      <a:pt x="52173" y="157175"/>
                      <a:pt x="53545" y="155118"/>
                      <a:pt x="55053" y="153334"/>
                    </a:cubicBezTo>
                    <a:cubicBezTo>
                      <a:pt x="56562" y="151414"/>
                      <a:pt x="58757" y="150043"/>
                      <a:pt x="60677" y="148671"/>
                    </a:cubicBezTo>
                    <a:cubicBezTo>
                      <a:pt x="62323" y="147573"/>
                      <a:pt x="64106" y="146339"/>
                      <a:pt x="65889" y="145379"/>
                    </a:cubicBezTo>
                    <a:cubicBezTo>
                      <a:pt x="67398" y="144419"/>
                      <a:pt x="69181" y="143733"/>
                      <a:pt x="70690" y="142910"/>
                    </a:cubicBezTo>
                    <a:cubicBezTo>
                      <a:pt x="72884" y="141813"/>
                      <a:pt x="75079" y="140990"/>
                      <a:pt x="77410" y="140030"/>
                    </a:cubicBezTo>
                    <a:cubicBezTo>
                      <a:pt x="79742" y="139070"/>
                      <a:pt x="81937" y="138247"/>
                      <a:pt x="84131" y="137286"/>
                    </a:cubicBezTo>
                    <a:cubicBezTo>
                      <a:pt x="89481" y="135229"/>
                      <a:pt x="94830" y="133172"/>
                      <a:pt x="100179" y="131251"/>
                    </a:cubicBezTo>
                    <a:cubicBezTo>
                      <a:pt x="102785" y="130292"/>
                      <a:pt x="105254" y="129469"/>
                      <a:pt x="107860" y="128645"/>
                    </a:cubicBezTo>
                    <a:cubicBezTo>
                      <a:pt x="112935" y="126863"/>
                      <a:pt x="118147" y="125216"/>
                      <a:pt x="123222" y="123434"/>
                    </a:cubicBezTo>
                    <a:cubicBezTo>
                      <a:pt x="125005" y="122885"/>
                      <a:pt x="126651" y="122199"/>
                      <a:pt x="128434" y="121650"/>
                    </a:cubicBezTo>
                    <a:cubicBezTo>
                      <a:pt x="125828" y="121102"/>
                      <a:pt x="123359" y="120416"/>
                      <a:pt x="120890" y="119730"/>
                    </a:cubicBezTo>
                    <a:cubicBezTo>
                      <a:pt x="116913" y="118770"/>
                      <a:pt x="113209" y="117399"/>
                      <a:pt x="109506" y="115753"/>
                    </a:cubicBezTo>
                    <a:cubicBezTo>
                      <a:pt x="106214" y="114381"/>
                      <a:pt x="103059" y="112461"/>
                      <a:pt x="100179" y="110403"/>
                    </a:cubicBezTo>
                    <a:cubicBezTo>
                      <a:pt x="99082" y="109580"/>
                      <a:pt x="98122" y="108620"/>
                      <a:pt x="97161" y="107660"/>
                    </a:cubicBezTo>
                    <a:cubicBezTo>
                      <a:pt x="96476" y="106974"/>
                      <a:pt x="96064" y="106151"/>
                      <a:pt x="95516" y="105466"/>
                    </a:cubicBezTo>
                    <a:cubicBezTo>
                      <a:pt x="95104" y="104780"/>
                      <a:pt x="94693" y="103819"/>
                      <a:pt x="94418" y="102996"/>
                    </a:cubicBezTo>
                    <a:cubicBezTo>
                      <a:pt x="94144" y="101351"/>
                      <a:pt x="94007" y="100528"/>
                      <a:pt x="93732" y="98882"/>
                    </a:cubicBezTo>
                    <a:cubicBezTo>
                      <a:pt x="93321" y="94218"/>
                      <a:pt x="95653" y="90241"/>
                      <a:pt x="99082" y="87223"/>
                    </a:cubicBezTo>
                    <a:cubicBezTo>
                      <a:pt x="101825" y="84754"/>
                      <a:pt x="104705" y="82697"/>
                      <a:pt x="107860" y="80777"/>
                    </a:cubicBezTo>
                    <a:cubicBezTo>
                      <a:pt x="111152" y="78719"/>
                      <a:pt x="114855" y="77348"/>
                      <a:pt x="118421" y="75702"/>
                    </a:cubicBezTo>
                    <a:cubicBezTo>
                      <a:pt x="124868" y="72684"/>
                      <a:pt x="131589" y="70078"/>
                      <a:pt x="138310" y="67472"/>
                    </a:cubicBezTo>
                    <a:cubicBezTo>
                      <a:pt x="140093" y="66786"/>
                      <a:pt x="142013" y="66100"/>
                      <a:pt x="143796" y="65415"/>
                    </a:cubicBezTo>
                    <a:cubicBezTo>
                      <a:pt x="139407" y="64318"/>
                      <a:pt x="135018" y="62671"/>
                      <a:pt x="130766" y="60889"/>
                    </a:cubicBezTo>
                    <a:cubicBezTo>
                      <a:pt x="125005" y="58419"/>
                      <a:pt x="118970" y="55128"/>
                      <a:pt x="114992" y="49916"/>
                    </a:cubicBezTo>
                    <a:cubicBezTo>
                      <a:pt x="114032" y="48544"/>
                      <a:pt x="113346" y="47584"/>
                      <a:pt x="112386" y="46212"/>
                    </a:cubicBezTo>
                    <a:cubicBezTo>
                      <a:pt x="111563" y="44978"/>
                      <a:pt x="111015" y="43606"/>
                      <a:pt x="110603" y="42235"/>
                    </a:cubicBezTo>
                    <a:cubicBezTo>
                      <a:pt x="110192" y="41274"/>
                      <a:pt x="109917" y="40315"/>
                      <a:pt x="109917" y="39217"/>
                    </a:cubicBezTo>
                    <a:cubicBezTo>
                      <a:pt x="109643" y="37434"/>
                      <a:pt x="109506" y="35651"/>
                      <a:pt x="109643" y="33868"/>
                    </a:cubicBezTo>
                    <a:cubicBezTo>
                      <a:pt x="109917" y="31262"/>
                      <a:pt x="110329" y="28656"/>
                      <a:pt x="111563" y="26187"/>
                    </a:cubicBezTo>
                    <a:cubicBezTo>
                      <a:pt x="112386" y="24678"/>
                      <a:pt x="113072" y="23170"/>
                      <a:pt x="114169" y="21798"/>
                    </a:cubicBezTo>
                    <a:cubicBezTo>
                      <a:pt x="115267" y="20289"/>
                      <a:pt x="116227" y="19192"/>
                      <a:pt x="117461" y="17820"/>
                    </a:cubicBezTo>
                    <a:cubicBezTo>
                      <a:pt x="119519" y="15488"/>
                      <a:pt x="122399" y="13706"/>
                      <a:pt x="125005" y="12059"/>
                    </a:cubicBezTo>
                    <a:cubicBezTo>
                      <a:pt x="129120" y="9454"/>
                      <a:pt x="133646" y="7671"/>
                      <a:pt x="138035" y="6162"/>
                    </a:cubicBezTo>
                    <a:cubicBezTo>
                      <a:pt x="146676" y="3144"/>
                      <a:pt x="155729" y="1498"/>
                      <a:pt x="164781" y="538"/>
                    </a:cubicBezTo>
                    <a:cubicBezTo>
                      <a:pt x="174108" y="-422"/>
                      <a:pt x="183572" y="-10"/>
                      <a:pt x="192899" y="1087"/>
                    </a:cubicBezTo>
                    <a:cubicBezTo>
                      <a:pt x="212376" y="3419"/>
                      <a:pt x="231030" y="10825"/>
                      <a:pt x="248312" y="20015"/>
                    </a:cubicBezTo>
                    <a:cubicBezTo>
                      <a:pt x="252427" y="22209"/>
                      <a:pt x="256404" y="24541"/>
                      <a:pt x="260382" y="27010"/>
                    </a:cubicBezTo>
                    <a:cubicBezTo>
                      <a:pt x="261891" y="27970"/>
                      <a:pt x="263399" y="28930"/>
                      <a:pt x="264908" y="30028"/>
                    </a:cubicBezTo>
                    <a:cubicBezTo>
                      <a:pt x="266280" y="29753"/>
                      <a:pt x="267651" y="29616"/>
                      <a:pt x="269160" y="29342"/>
                    </a:cubicBezTo>
                    <a:cubicBezTo>
                      <a:pt x="274784" y="28381"/>
                      <a:pt x="280544" y="27558"/>
                      <a:pt x="286305" y="26736"/>
                    </a:cubicBezTo>
                    <a:cubicBezTo>
                      <a:pt x="291380" y="26050"/>
                      <a:pt x="296455" y="25501"/>
                      <a:pt x="301530" y="25090"/>
                    </a:cubicBezTo>
                    <a:cubicBezTo>
                      <a:pt x="305645" y="24816"/>
                      <a:pt x="309897" y="24816"/>
                      <a:pt x="314011" y="24952"/>
                    </a:cubicBezTo>
                    <a:cubicBezTo>
                      <a:pt x="315657" y="24952"/>
                      <a:pt x="317166" y="25090"/>
                      <a:pt x="318812" y="25227"/>
                    </a:cubicBezTo>
                    <a:cubicBezTo>
                      <a:pt x="319772" y="25364"/>
                      <a:pt x="320869" y="25638"/>
                      <a:pt x="321830" y="25913"/>
                    </a:cubicBezTo>
                    <a:cubicBezTo>
                      <a:pt x="323887" y="26873"/>
                      <a:pt x="326082" y="27833"/>
                      <a:pt x="327453" y="29753"/>
                    </a:cubicBezTo>
                    <a:cubicBezTo>
                      <a:pt x="328413" y="31125"/>
                      <a:pt x="329099" y="32222"/>
                      <a:pt x="329373" y="33868"/>
                    </a:cubicBezTo>
                    <a:cubicBezTo>
                      <a:pt x="329373" y="34280"/>
                      <a:pt x="329373" y="34965"/>
                      <a:pt x="329236" y="35377"/>
                    </a:cubicBezTo>
                    <a:cubicBezTo>
                      <a:pt x="328962" y="36062"/>
                      <a:pt x="328825" y="37023"/>
                      <a:pt x="328413" y="37709"/>
                    </a:cubicBezTo>
                    <a:cubicBezTo>
                      <a:pt x="327179" y="39766"/>
                      <a:pt x="325259" y="41274"/>
                      <a:pt x="323338" y="42646"/>
                    </a:cubicBezTo>
                    <a:cubicBezTo>
                      <a:pt x="320184" y="45115"/>
                      <a:pt x="316343" y="46487"/>
                      <a:pt x="312640" y="47858"/>
                    </a:cubicBezTo>
                    <a:cubicBezTo>
                      <a:pt x="307428" y="49916"/>
                      <a:pt x="301941" y="51425"/>
                      <a:pt x="296592" y="52933"/>
                    </a:cubicBezTo>
                    <a:cubicBezTo>
                      <a:pt x="293986" y="53756"/>
                      <a:pt x="291243" y="54442"/>
                      <a:pt x="288637" y="55265"/>
                    </a:cubicBezTo>
                    <a:cubicBezTo>
                      <a:pt x="292203" y="61574"/>
                      <a:pt x="294946" y="68295"/>
                      <a:pt x="296592" y="75290"/>
                    </a:cubicBezTo>
                    <a:cubicBezTo>
                      <a:pt x="297141" y="77896"/>
                      <a:pt x="297689" y="80502"/>
                      <a:pt x="298238" y="83245"/>
                    </a:cubicBezTo>
                    <a:cubicBezTo>
                      <a:pt x="305370" y="82148"/>
                      <a:pt x="312640" y="80914"/>
                      <a:pt x="319909" y="80091"/>
                    </a:cubicBezTo>
                    <a:cubicBezTo>
                      <a:pt x="324436" y="79542"/>
                      <a:pt x="328962" y="79131"/>
                      <a:pt x="333625" y="78857"/>
                    </a:cubicBezTo>
                    <a:cubicBezTo>
                      <a:pt x="336094" y="78719"/>
                      <a:pt x="338563" y="78857"/>
                      <a:pt x="341032" y="78857"/>
                    </a:cubicBezTo>
                    <a:cubicBezTo>
                      <a:pt x="343364" y="78857"/>
                      <a:pt x="345695" y="78857"/>
                      <a:pt x="348027" y="79131"/>
                    </a:cubicBezTo>
                    <a:cubicBezTo>
                      <a:pt x="349673" y="79268"/>
                      <a:pt x="351045" y="79680"/>
                      <a:pt x="352553" y="80091"/>
                    </a:cubicBezTo>
                    <a:cubicBezTo>
                      <a:pt x="353514" y="80365"/>
                      <a:pt x="354748" y="80914"/>
                      <a:pt x="355571" y="81600"/>
                    </a:cubicBezTo>
                    <a:cubicBezTo>
                      <a:pt x="356257" y="82011"/>
                      <a:pt x="356943" y="82560"/>
                      <a:pt x="357354" y="83245"/>
                    </a:cubicBezTo>
                    <a:cubicBezTo>
                      <a:pt x="358451" y="84754"/>
                      <a:pt x="359411" y="86400"/>
                      <a:pt x="360372" y="87909"/>
                    </a:cubicBezTo>
                    <a:cubicBezTo>
                      <a:pt x="361332" y="89418"/>
                      <a:pt x="360920" y="91338"/>
                      <a:pt x="359823" y="92573"/>
                    </a:cubicBezTo>
                    <a:cubicBezTo>
                      <a:pt x="359274" y="93121"/>
                      <a:pt x="358726" y="93670"/>
                      <a:pt x="358177" y="94218"/>
                    </a:cubicBezTo>
                    <a:cubicBezTo>
                      <a:pt x="358314" y="94081"/>
                      <a:pt x="358451" y="93944"/>
                      <a:pt x="358588" y="93807"/>
                    </a:cubicBezTo>
                    <a:cubicBezTo>
                      <a:pt x="356805" y="95864"/>
                      <a:pt x="355022" y="98196"/>
                      <a:pt x="352691" y="99705"/>
                    </a:cubicBezTo>
                    <a:cubicBezTo>
                      <a:pt x="351319" y="100665"/>
                      <a:pt x="349947" y="101488"/>
                      <a:pt x="348439" y="102174"/>
                    </a:cubicBezTo>
                    <a:cubicBezTo>
                      <a:pt x="346381" y="103134"/>
                      <a:pt x="344324" y="103957"/>
                      <a:pt x="342266" y="104780"/>
                    </a:cubicBezTo>
                    <a:cubicBezTo>
                      <a:pt x="335683" y="107386"/>
                      <a:pt x="329099" y="109580"/>
                      <a:pt x="322378" y="111500"/>
                    </a:cubicBezTo>
                    <a:cubicBezTo>
                      <a:pt x="317852" y="112872"/>
                      <a:pt x="313326" y="114106"/>
                      <a:pt x="308662" y="115478"/>
                    </a:cubicBezTo>
                    <a:cubicBezTo>
                      <a:pt x="306193" y="116164"/>
                      <a:pt x="303862" y="116850"/>
                      <a:pt x="301393" y="117399"/>
                    </a:cubicBezTo>
                    <a:cubicBezTo>
                      <a:pt x="293437" y="119182"/>
                      <a:pt x="285619" y="120964"/>
                      <a:pt x="277664" y="122748"/>
                    </a:cubicBezTo>
                    <a:cubicBezTo>
                      <a:pt x="275058" y="123434"/>
                      <a:pt x="272315" y="123708"/>
                      <a:pt x="269572" y="124119"/>
                    </a:cubicBezTo>
                    <a:cubicBezTo>
                      <a:pt x="264085" y="124942"/>
                      <a:pt x="258599" y="125765"/>
                      <a:pt x="253112" y="126725"/>
                    </a:cubicBezTo>
                    <a:cubicBezTo>
                      <a:pt x="238436" y="129057"/>
                      <a:pt x="223623" y="129880"/>
                      <a:pt x="208810" y="130154"/>
                    </a:cubicBezTo>
                    <a:cubicBezTo>
                      <a:pt x="188373" y="130428"/>
                      <a:pt x="168210" y="128508"/>
                      <a:pt x="148048" y="125765"/>
                    </a:cubicBezTo>
                    <a:cubicBezTo>
                      <a:pt x="147499" y="125628"/>
                      <a:pt x="146813" y="125628"/>
                      <a:pt x="146265" y="125491"/>
                    </a:cubicBezTo>
                    <a:cubicBezTo>
                      <a:pt x="142424" y="126588"/>
                      <a:pt x="138721" y="127686"/>
                      <a:pt x="134881" y="128783"/>
                    </a:cubicBezTo>
                    <a:cubicBezTo>
                      <a:pt x="130629" y="130017"/>
                      <a:pt x="126377" y="131389"/>
                      <a:pt x="122262" y="132898"/>
                    </a:cubicBezTo>
                    <a:cubicBezTo>
                      <a:pt x="115815" y="135092"/>
                      <a:pt x="109369" y="137286"/>
                      <a:pt x="102922" y="139344"/>
                    </a:cubicBezTo>
                    <a:cubicBezTo>
                      <a:pt x="103059" y="139344"/>
                      <a:pt x="103334" y="139207"/>
                      <a:pt x="103471" y="139207"/>
                    </a:cubicBezTo>
                    <a:cubicBezTo>
                      <a:pt x="98122" y="141127"/>
                      <a:pt x="92772" y="143185"/>
                      <a:pt x="87423" y="145242"/>
                    </a:cubicBezTo>
                    <a:cubicBezTo>
                      <a:pt x="82211" y="147299"/>
                      <a:pt x="76999" y="149494"/>
                      <a:pt x="71787" y="151963"/>
                    </a:cubicBezTo>
                    <a:cubicBezTo>
                      <a:pt x="71924" y="151963"/>
                      <a:pt x="72061" y="151825"/>
                      <a:pt x="72198" y="151689"/>
                    </a:cubicBezTo>
                    <a:cubicBezTo>
                      <a:pt x="69729" y="153060"/>
                      <a:pt x="67398" y="154431"/>
                      <a:pt x="65066" y="156077"/>
                    </a:cubicBezTo>
                    <a:cubicBezTo>
                      <a:pt x="64106" y="156626"/>
                      <a:pt x="63283" y="157312"/>
                      <a:pt x="62460" y="157998"/>
                    </a:cubicBezTo>
                    <a:cubicBezTo>
                      <a:pt x="62049" y="158409"/>
                      <a:pt x="61637" y="158821"/>
                      <a:pt x="61226" y="159095"/>
                    </a:cubicBezTo>
                    <a:cubicBezTo>
                      <a:pt x="61363" y="158958"/>
                      <a:pt x="61500" y="158821"/>
                      <a:pt x="61500" y="158683"/>
                    </a:cubicBezTo>
                    <a:cubicBezTo>
                      <a:pt x="61226" y="159095"/>
                      <a:pt x="60814" y="159506"/>
                      <a:pt x="60540" y="159918"/>
                    </a:cubicBezTo>
                    <a:cubicBezTo>
                      <a:pt x="60403" y="160192"/>
                      <a:pt x="60265" y="160467"/>
                      <a:pt x="60128" y="160604"/>
                    </a:cubicBezTo>
                    <a:cubicBezTo>
                      <a:pt x="59991" y="160878"/>
                      <a:pt x="59991" y="161015"/>
                      <a:pt x="59854" y="161289"/>
                    </a:cubicBezTo>
                    <a:cubicBezTo>
                      <a:pt x="59854" y="161564"/>
                      <a:pt x="59717" y="161976"/>
                      <a:pt x="59717" y="162250"/>
                    </a:cubicBezTo>
                    <a:cubicBezTo>
                      <a:pt x="59717" y="162524"/>
                      <a:pt x="59717" y="162935"/>
                      <a:pt x="59717" y="163210"/>
                    </a:cubicBezTo>
                    <a:cubicBezTo>
                      <a:pt x="59717" y="163621"/>
                      <a:pt x="59854" y="164170"/>
                      <a:pt x="59854" y="164718"/>
                    </a:cubicBezTo>
                    <a:cubicBezTo>
                      <a:pt x="59991" y="164993"/>
                      <a:pt x="59991" y="165405"/>
                      <a:pt x="60128" y="165679"/>
                    </a:cubicBezTo>
                    <a:cubicBezTo>
                      <a:pt x="60265" y="165953"/>
                      <a:pt x="60403" y="166227"/>
                      <a:pt x="60403" y="166364"/>
                    </a:cubicBezTo>
                    <a:cubicBezTo>
                      <a:pt x="60540" y="166639"/>
                      <a:pt x="60677" y="166776"/>
                      <a:pt x="60951" y="167050"/>
                    </a:cubicBezTo>
                    <a:cubicBezTo>
                      <a:pt x="61226" y="167325"/>
                      <a:pt x="61500" y="167599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774" y="167873"/>
                      <a:pt x="61911" y="168011"/>
                      <a:pt x="61911" y="168147"/>
                    </a:cubicBezTo>
                    <a:cubicBezTo>
                      <a:pt x="61774" y="168011"/>
                      <a:pt x="61774" y="168011"/>
                      <a:pt x="61637" y="167873"/>
                    </a:cubicBezTo>
                    <a:cubicBezTo>
                      <a:pt x="62049" y="168147"/>
                      <a:pt x="62597" y="168559"/>
                      <a:pt x="63009" y="168834"/>
                    </a:cubicBezTo>
                    <a:cubicBezTo>
                      <a:pt x="63969" y="169382"/>
                      <a:pt x="64929" y="169931"/>
                      <a:pt x="66026" y="170479"/>
                    </a:cubicBezTo>
                    <a:cubicBezTo>
                      <a:pt x="66026" y="170479"/>
                      <a:pt x="66026" y="170479"/>
                      <a:pt x="65889" y="170479"/>
                    </a:cubicBezTo>
                    <a:cubicBezTo>
                      <a:pt x="68769" y="171851"/>
                      <a:pt x="71650" y="173085"/>
                      <a:pt x="74667" y="174046"/>
                    </a:cubicBezTo>
                    <a:cubicBezTo>
                      <a:pt x="77410" y="174869"/>
                      <a:pt x="80291" y="175554"/>
                      <a:pt x="83034" y="176240"/>
                    </a:cubicBezTo>
                    <a:cubicBezTo>
                      <a:pt x="83034" y="176240"/>
                      <a:pt x="83034" y="176240"/>
                      <a:pt x="82897" y="176240"/>
                    </a:cubicBezTo>
                    <a:cubicBezTo>
                      <a:pt x="83034" y="176240"/>
                      <a:pt x="83034" y="176240"/>
                      <a:pt x="83171" y="176240"/>
                    </a:cubicBezTo>
                    <a:cubicBezTo>
                      <a:pt x="83171" y="176240"/>
                      <a:pt x="83171" y="176240"/>
                      <a:pt x="83171" y="176240"/>
                    </a:cubicBezTo>
                    <a:lnTo>
                      <a:pt x="83171" y="176240"/>
                    </a:lnTo>
                    <a:cubicBezTo>
                      <a:pt x="88520" y="177337"/>
                      <a:pt x="93870" y="178160"/>
                      <a:pt x="99219" y="178983"/>
                    </a:cubicBezTo>
                    <a:cubicBezTo>
                      <a:pt x="105117" y="179806"/>
                      <a:pt x="111152" y="180218"/>
                      <a:pt x="117050" y="180629"/>
                    </a:cubicBezTo>
                    <a:cubicBezTo>
                      <a:pt x="116913" y="180629"/>
                      <a:pt x="116638" y="180629"/>
                      <a:pt x="116501" y="180629"/>
                    </a:cubicBezTo>
                    <a:cubicBezTo>
                      <a:pt x="119244" y="180766"/>
                      <a:pt x="121987" y="180904"/>
                      <a:pt x="124731" y="181041"/>
                    </a:cubicBezTo>
                    <a:cubicBezTo>
                      <a:pt x="125142" y="180904"/>
                      <a:pt x="125554" y="180766"/>
                      <a:pt x="125828" y="180629"/>
                    </a:cubicBezTo>
                    <a:cubicBezTo>
                      <a:pt x="134469" y="178023"/>
                      <a:pt x="142973" y="175417"/>
                      <a:pt x="151477" y="172948"/>
                    </a:cubicBezTo>
                    <a:cubicBezTo>
                      <a:pt x="152574" y="172537"/>
                      <a:pt x="153809" y="172263"/>
                      <a:pt x="154906" y="171988"/>
                    </a:cubicBezTo>
                    <a:cubicBezTo>
                      <a:pt x="159021" y="170891"/>
                      <a:pt x="163273" y="169793"/>
                      <a:pt x="167387" y="168696"/>
                    </a:cubicBezTo>
                    <a:cubicBezTo>
                      <a:pt x="177126" y="166090"/>
                      <a:pt x="186590" y="163621"/>
                      <a:pt x="196328" y="161015"/>
                    </a:cubicBezTo>
                    <a:cubicBezTo>
                      <a:pt x="199894" y="160055"/>
                      <a:pt x="203461" y="159095"/>
                      <a:pt x="207164" y="158272"/>
                    </a:cubicBezTo>
                    <a:cubicBezTo>
                      <a:pt x="216902" y="155940"/>
                      <a:pt x="226641" y="153609"/>
                      <a:pt x="236379" y="151277"/>
                    </a:cubicBezTo>
                    <a:cubicBezTo>
                      <a:pt x="240905" y="150180"/>
                      <a:pt x="245569" y="148945"/>
                      <a:pt x="250095" y="147985"/>
                    </a:cubicBezTo>
                    <a:cubicBezTo>
                      <a:pt x="258873" y="146065"/>
                      <a:pt x="267651" y="144144"/>
                      <a:pt x="276292" y="142224"/>
                    </a:cubicBezTo>
                    <a:cubicBezTo>
                      <a:pt x="282053" y="140990"/>
                      <a:pt x="287677" y="139618"/>
                      <a:pt x="293437" y="138521"/>
                    </a:cubicBezTo>
                    <a:cubicBezTo>
                      <a:pt x="301393" y="136875"/>
                      <a:pt x="309348" y="135366"/>
                      <a:pt x="317303" y="133721"/>
                    </a:cubicBezTo>
                    <a:cubicBezTo>
                      <a:pt x="321418" y="132898"/>
                      <a:pt x="325670" y="132074"/>
                      <a:pt x="329785" y="131115"/>
                    </a:cubicBezTo>
                    <a:cubicBezTo>
                      <a:pt x="334997" y="130154"/>
                      <a:pt x="340209" y="129194"/>
                      <a:pt x="345284" y="128371"/>
                    </a:cubicBezTo>
                    <a:cubicBezTo>
                      <a:pt x="350496" y="127548"/>
                      <a:pt x="355708" y="126863"/>
                      <a:pt x="360920" y="126451"/>
                    </a:cubicBezTo>
                    <a:cubicBezTo>
                      <a:pt x="364898" y="126177"/>
                      <a:pt x="368875" y="125628"/>
                      <a:pt x="372853" y="125491"/>
                    </a:cubicBezTo>
                    <a:cubicBezTo>
                      <a:pt x="374499" y="125491"/>
                      <a:pt x="376145" y="125765"/>
                      <a:pt x="377791" y="125902"/>
                    </a:cubicBezTo>
                    <a:cubicBezTo>
                      <a:pt x="378751" y="126040"/>
                      <a:pt x="379848" y="126314"/>
                      <a:pt x="380808" y="126725"/>
                    </a:cubicBezTo>
                    <a:cubicBezTo>
                      <a:pt x="382866" y="127548"/>
                      <a:pt x="384375" y="128920"/>
                      <a:pt x="385883" y="130428"/>
                    </a:cubicBezTo>
                    <a:cubicBezTo>
                      <a:pt x="386158" y="130703"/>
                      <a:pt x="386432" y="130977"/>
                      <a:pt x="386706" y="131115"/>
                    </a:cubicBezTo>
                    <a:cubicBezTo>
                      <a:pt x="388352" y="132486"/>
                      <a:pt x="388764" y="135229"/>
                      <a:pt x="387118" y="136875"/>
                    </a:cubicBezTo>
                    <a:cubicBezTo>
                      <a:pt x="385472" y="138384"/>
                      <a:pt x="383963" y="139893"/>
                      <a:pt x="382317" y="141402"/>
                    </a:cubicBezTo>
                    <a:cubicBezTo>
                      <a:pt x="381494" y="142087"/>
                      <a:pt x="380671" y="142773"/>
                      <a:pt x="379711" y="143322"/>
                    </a:cubicBezTo>
                    <a:cubicBezTo>
                      <a:pt x="378202" y="144282"/>
                      <a:pt x="376968" y="144831"/>
                      <a:pt x="375322" y="145653"/>
                    </a:cubicBezTo>
                    <a:cubicBezTo>
                      <a:pt x="373265" y="146614"/>
                      <a:pt x="371207" y="147299"/>
                      <a:pt x="369013" y="148122"/>
                    </a:cubicBezTo>
                    <a:cubicBezTo>
                      <a:pt x="365035" y="149631"/>
                      <a:pt x="361057" y="150866"/>
                      <a:pt x="357080" y="152237"/>
                    </a:cubicBezTo>
                    <a:cubicBezTo>
                      <a:pt x="349810" y="154706"/>
                      <a:pt x="342541" y="157038"/>
                      <a:pt x="335271" y="159232"/>
                    </a:cubicBezTo>
                    <a:cubicBezTo>
                      <a:pt x="332940" y="159918"/>
                      <a:pt x="330608" y="160741"/>
                      <a:pt x="328276" y="161427"/>
                    </a:cubicBezTo>
                    <a:cubicBezTo>
                      <a:pt x="323887" y="162524"/>
                      <a:pt x="319635" y="163759"/>
                      <a:pt x="315246" y="164993"/>
                    </a:cubicBezTo>
                    <a:cubicBezTo>
                      <a:pt x="309211" y="166639"/>
                      <a:pt x="303039" y="168422"/>
                      <a:pt x="296866" y="169793"/>
                    </a:cubicBezTo>
                    <a:cubicBezTo>
                      <a:pt x="287677" y="171851"/>
                      <a:pt x="278624" y="173908"/>
                      <a:pt x="269434" y="176103"/>
                    </a:cubicBezTo>
                    <a:cubicBezTo>
                      <a:pt x="268063" y="176377"/>
                      <a:pt x="266691" y="176651"/>
                      <a:pt x="265183" y="176926"/>
                    </a:cubicBezTo>
                    <a:cubicBezTo>
                      <a:pt x="260382" y="177749"/>
                      <a:pt x="255581" y="178572"/>
                      <a:pt x="250781" y="179532"/>
                    </a:cubicBezTo>
                    <a:cubicBezTo>
                      <a:pt x="245980" y="180355"/>
                      <a:pt x="241180" y="181178"/>
                      <a:pt x="236379" y="182138"/>
                    </a:cubicBezTo>
                    <a:cubicBezTo>
                      <a:pt x="234459" y="182550"/>
                      <a:pt x="232538" y="182961"/>
                      <a:pt x="230618" y="183098"/>
                    </a:cubicBezTo>
                    <a:cubicBezTo>
                      <a:pt x="221703" y="184195"/>
                      <a:pt x="212787" y="185292"/>
                      <a:pt x="203735" y="186390"/>
                    </a:cubicBezTo>
                    <a:cubicBezTo>
                      <a:pt x="200580" y="186801"/>
                      <a:pt x="197563" y="187076"/>
                      <a:pt x="194408" y="187487"/>
                    </a:cubicBezTo>
                    <a:cubicBezTo>
                      <a:pt x="192351" y="187762"/>
                      <a:pt x="190293" y="187762"/>
                      <a:pt x="188099" y="187762"/>
                    </a:cubicBezTo>
                    <a:cubicBezTo>
                      <a:pt x="178360" y="188310"/>
                      <a:pt x="168759" y="188721"/>
                      <a:pt x="159158" y="189270"/>
                    </a:cubicBezTo>
                    <a:cubicBezTo>
                      <a:pt x="153397" y="189544"/>
                      <a:pt x="147499" y="189544"/>
                      <a:pt x="141601" y="189408"/>
                    </a:cubicBezTo>
                    <a:cubicBezTo>
                      <a:pt x="136801" y="189408"/>
                      <a:pt x="132137" y="189270"/>
                      <a:pt x="127337" y="188996"/>
                    </a:cubicBezTo>
                    <a:cubicBezTo>
                      <a:pt x="124319" y="189956"/>
                      <a:pt x="121302" y="190779"/>
                      <a:pt x="118284" y="191739"/>
                    </a:cubicBezTo>
                    <a:cubicBezTo>
                      <a:pt x="115541" y="192562"/>
                      <a:pt x="112798" y="193385"/>
                      <a:pt x="110192" y="194208"/>
                    </a:cubicBezTo>
                    <a:cubicBezTo>
                      <a:pt x="110466" y="194208"/>
                      <a:pt x="110603" y="194071"/>
                      <a:pt x="110740" y="194071"/>
                    </a:cubicBezTo>
                    <a:cubicBezTo>
                      <a:pt x="98396" y="198323"/>
                      <a:pt x="86189" y="202712"/>
                      <a:pt x="73707" y="206827"/>
                    </a:cubicBezTo>
                    <a:cubicBezTo>
                      <a:pt x="73844" y="206827"/>
                      <a:pt x="74119" y="206689"/>
                      <a:pt x="74256" y="206553"/>
                    </a:cubicBezTo>
                    <a:cubicBezTo>
                      <a:pt x="67123" y="209295"/>
                      <a:pt x="59854" y="211902"/>
                      <a:pt x="52584" y="214645"/>
                    </a:cubicBezTo>
                    <a:cubicBezTo>
                      <a:pt x="49018" y="216017"/>
                      <a:pt x="45452" y="217251"/>
                      <a:pt x="41886" y="218623"/>
                    </a:cubicBezTo>
                    <a:cubicBezTo>
                      <a:pt x="37360" y="220269"/>
                      <a:pt x="32833" y="222052"/>
                      <a:pt x="28307" y="223972"/>
                    </a:cubicBezTo>
                    <a:cubicBezTo>
                      <a:pt x="24330" y="225618"/>
                      <a:pt x="20489" y="227263"/>
                      <a:pt x="16649" y="229184"/>
                    </a:cubicBezTo>
                    <a:cubicBezTo>
                      <a:pt x="16786" y="229047"/>
                      <a:pt x="16923" y="229047"/>
                      <a:pt x="17060" y="228910"/>
                    </a:cubicBezTo>
                    <a:cubicBezTo>
                      <a:pt x="15963" y="229458"/>
                      <a:pt x="14865" y="230144"/>
                      <a:pt x="13768" y="230830"/>
                    </a:cubicBezTo>
                    <a:cubicBezTo>
                      <a:pt x="13357" y="231104"/>
                      <a:pt x="12808" y="231515"/>
                      <a:pt x="12397" y="231790"/>
                    </a:cubicBezTo>
                    <a:cubicBezTo>
                      <a:pt x="12534" y="231653"/>
                      <a:pt x="12671" y="231515"/>
                      <a:pt x="12808" y="231378"/>
                    </a:cubicBezTo>
                    <a:cubicBezTo>
                      <a:pt x="11848" y="232064"/>
                      <a:pt x="11025" y="232887"/>
                      <a:pt x="10339" y="233847"/>
                    </a:cubicBezTo>
                    <a:cubicBezTo>
                      <a:pt x="10339" y="233847"/>
                      <a:pt x="10339" y="233847"/>
                      <a:pt x="10476" y="233710"/>
                    </a:cubicBezTo>
                    <a:cubicBezTo>
                      <a:pt x="9928" y="234396"/>
                      <a:pt x="9379" y="235082"/>
                      <a:pt x="8830" y="235768"/>
                    </a:cubicBezTo>
                    <a:cubicBezTo>
                      <a:pt x="9379" y="236453"/>
                      <a:pt x="9791" y="237139"/>
                      <a:pt x="10339" y="237688"/>
                    </a:cubicBezTo>
                    <a:cubicBezTo>
                      <a:pt x="10614" y="237962"/>
                      <a:pt x="10888" y="238236"/>
                      <a:pt x="11162" y="238648"/>
                    </a:cubicBezTo>
                    <a:cubicBezTo>
                      <a:pt x="11574" y="238922"/>
                      <a:pt x="11848" y="239197"/>
                      <a:pt x="12259" y="239471"/>
                    </a:cubicBezTo>
                    <a:cubicBezTo>
                      <a:pt x="12671" y="239608"/>
                      <a:pt x="12945" y="239882"/>
                      <a:pt x="13220" y="240020"/>
                    </a:cubicBezTo>
                    <a:cubicBezTo>
                      <a:pt x="13220" y="240020"/>
                      <a:pt x="13220" y="240020"/>
                      <a:pt x="13220" y="240020"/>
                    </a:cubicBezTo>
                    <a:cubicBezTo>
                      <a:pt x="14591" y="240705"/>
                      <a:pt x="15826" y="241117"/>
                      <a:pt x="17197" y="241665"/>
                    </a:cubicBezTo>
                    <a:cubicBezTo>
                      <a:pt x="17060" y="241665"/>
                      <a:pt x="16923" y="241528"/>
                      <a:pt x="16649" y="241391"/>
                    </a:cubicBezTo>
                    <a:cubicBezTo>
                      <a:pt x="18706" y="241940"/>
                      <a:pt x="20763" y="242488"/>
                      <a:pt x="22821" y="242900"/>
                    </a:cubicBezTo>
                    <a:cubicBezTo>
                      <a:pt x="22821" y="242900"/>
                      <a:pt x="22821" y="242900"/>
                      <a:pt x="22684" y="242900"/>
                    </a:cubicBezTo>
                    <a:cubicBezTo>
                      <a:pt x="22821" y="242900"/>
                      <a:pt x="22821" y="242900"/>
                      <a:pt x="22958" y="242900"/>
                    </a:cubicBezTo>
                    <a:cubicBezTo>
                      <a:pt x="23095" y="242900"/>
                      <a:pt x="23095" y="242900"/>
                      <a:pt x="23232" y="242900"/>
                    </a:cubicBezTo>
                    <a:cubicBezTo>
                      <a:pt x="23232" y="242900"/>
                      <a:pt x="23232" y="242900"/>
                      <a:pt x="23095" y="242900"/>
                    </a:cubicBezTo>
                    <a:cubicBezTo>
                      <a:pt x="29404" y="243997"/>
                      <a:pt x="35577" y="245231"/>
                      <a:pt x="41886" y="246055"/>
                    </a:cubicBezTo>
                    <a:cubicBezTo>
                      <a:pt x="48744" y="247014"/>
                      <a:pt x="55739" y="247563"/>
                      <a:pt x="62460" y="247975"/>
                    </a:cubicBezTo>
                    <a:cubicBezTo>
                      <a:pt x="62460" y="247975"/>
                      <a:pt x="62460" y="247975"/>
                      <a:pt x="62323" y="247975"/>
                    </a:cubicBezTo>
                    <a:cubicBezTo>
                      <a:pt x="69455" y="248386"/>
                      <a:pt x="76450" y="248660"/>
                      <a:pt x="83583" y="248935"/>
                    </a:cubicBezTo>
                    <a:cubicBezTo>
                      <a:pt x="86737" y="248935"/>
                      <a:pt x="89892" y="248935"/>
                      <a:pt x="92910" y="248935"/>
                    </a:cubicBezTo>
                    <a:cubicBezTo>
                      <a:pt x="98122" y="245643"/>
                      <a:pt x="103608" y="242626"/>
                      <a:pt x="109094" y="239608"/>
                    </a:cubicBezTo>
                    <a:cubicBezTo>
                      <a:pt x="118284" y="234670"/>
                      <a:pt x="127885" y="230144"/>
                      <a:pt x="137349" y="225892"/>
                    </a:cubicBezTo>
                    <a:cubicBezTo>
                      <a:pt x="146951" y="221640"/>
                      <a:pt x="156689" y="217937"/>
                      <a:pt x="166564" y="214233"/>
                    </a:cubicBezTo>
                    <a:cubicBezTo>
                      <a:pt x="168896" y="213411"/>
                      <a:pt x="171228" y="212724"/>
                      <a:pt x="173697" y="211902"/>
                    </a:cubicBezTo>
                    <a:cubicBezTo>
                      <a:pt x="183435" y="208610"/>
                      <a:pt x="193036" y="205455"/>
                      <a:pt x="202775" y="202301"/>
                    </a:cubicBezTo>
                    <a:cubicBezTo>
                      <a:pt x="204421" y="201752"/>
                      <a:pt x="206067" y="201203"/>
                      <a:pt x="207712" y="200654"/>
                    </a:cubicBezTo>
                    <a:cubicBezTo>
                      <a:pt x="210867" y="199831"/>
                      <a:pt x="213885" y="199008"/>
                      <a:pt x="217039" y="198186"/>
                    </a:cubicBezTo>
                    <a:cubicBezTo>
                      <a:pt x="226503" y="195579"/>
                      <a:pt x="236105" y="193111"/>
                      <a:pt x="245569" y="190505"/>
                    </a:cubicBezTo>
                    <a:cubicBezTo>
                      <a:pt x="250644" y="189133"/>
                      <a:pt x="255856" y="188036"/>
                      <a:pt x="261068" y="186801"/>
                    </a:cubicBezTo>
                    <a:cubicBezTo>
                      <a:pt x="270120" y="184744"/>
                      <a:pt x="279036" y="182686"/>
                      <a:pt x="288088" y="180629"/>
                    </a:cubicBezTo>
                    <a:cubicBezTo>
                      <a:pt x="292066" y="179669"/>
                      <a:pt x="296044" y="179121"/>
                      <a:pt x="300021" y="178298"/>
                    </a:cubicBezTo>
                    <a:cubicBezTo>
                      <a:pt x="307839" y="176789"/>
                      <a:pt x="315795" y="175280"/>
                      <a:pt x="323750" y="173771"/>
                    </a:cubicBezTo>
                    <a:cubicBezTo>
                      <a:pt x="326493" y="173222"/>
                      <a:pt x="329373" y="172811"/>
                      <a:pt x="332117" y="172399"/>
                    </a:cubicBezTo>
                    <a:cubicBezTo>
                      <a:pt x="339798" y="171302"/>
                      <a:pt x="347479" y="170342"/>
                      <a:pt x="355297" y="169793"/>
                    </a:cubicBezTo>
                    <a:cubicBezTo>
                      <a:pt x="359274" y="169519"/>
                      <a:pt x="363115" y="169519"/>
                      <a:pt x="367092" y="169519"/>
                    </a:cubicBezTo>
                    <a:cubicBezTo>
                      <a:pt x="370384" y="169519"/>
                      <a:pt x="373539" y="169793"/>
                      <a:pt x="376694" y="170342"/>
                    </a:cubicBezTo>
                    <a:cubicBezTo>
                      <a:pt x="378477" y="170617"/>
                      <a:pt x="380534" y="171302"/>
                      <a:pt x="382043" y="172263"/>
                    </a:cubicBezTo>
                    <a:cubicBezTo>
                      <a:pt x="384375" y="173634"/>
                      <a:pt x="386569" y="175417"/>
                      <a:pt x="388901" y="177063"/>
                    </a:cubicBezTo>
                    <a:cubicBezTo>
                      <a:pt x="390547" y="178160"/>
                      <a:pt x="390821" y="180629"/>
                      <a:pt x="389861" y="182275"/>
                    </a:cubicBezTo>
                    <a:cubicBezTo>
                      <a:pt x="388352" y="184881"/>
                      <a:pt x="387118" y="187899"/>
                      <a:pt x="384923" y="190093"/>
                    </a:cubicBezTo>
                    <a:cubicBezTo>
                      <a:pt x="382591" y="192425"/>
                      <a:pt x="379848" y="193934"/>
                      <a:pt x="376968" y="195443"/>
                    </a:cubicBezTo>
                    <a:cubicBezTo>
                      <a:pt x="370247" y="198872"/>
                      <a:pt x="363252" y="201889"/>
                      <a:pt x="356394" y="204769"/>
                    </a:cubicBezTo>
                    <a:cubicBezTo>
                      <a:pt x="352279" y="206415"/>
                      <a:pt x="348027" y="208061"/>
                      <a:pt x="343912" y="209844"/>
                    </a:cubicBezTo>
                    <a:cubicBezTo>
                      <a:pt x="341306" y="210941"/>
                      <a:pt x="338563" y="212039"/>
                      <a:pt x="335957" y="212999"/>
                    </a:cubicBezTo>
                    <a:cubicBezTo>
                      <a:pt x="327453" y="216017"/>
                      <a:pt x="319086" y="219034"/>
                      <a:pt x="310582" y="222052"/>
                    </a:cubicBezTo>
                    <a:cubicBezTo>
                      <a:pt x="309074" y="222600"/>
                      <a:pt x="307565" y="223011"/>
                      <a:pt x="306056" y="223423"/>
                    </a:cubicBezTo>
                    <a:cubicBezTo>
                      <a:pt x="301256" y="224932"/>
                      <a:pt x="296455" y="226304"/>
                      <a:pt x="291654" y="227812"/>
                    </a:cubicBezTo>
                    <a:cubicBezTo>
                      <a:pt x="287128" y="229184"/>
                      <a:pt x="282602" y="230556"/>
                      <a:pt x="277938" y="231927"/>
                    </a:cubicBezTo>
                    <a:cubicBezTo>
                      <a:pt x="276292" y="232339"/>
                      <a:pt x="274647" y="232887"/>
                      <a:pt x="273138" y="233298"/>
                    </a:cubicBezTo>
                    <a:cubicBezTo>
                      <a:pt x="264085" y="235493"/>
                      <a:pt x="255033" y="237688"/>
                      <a:pt x="245980" y="239882"/>
                    </a:cubicBezTo>
                    <a:cubicBezTo>
                      <a:pt x="241042" y="241117"/>
                      <a:pt x="235967" y="242488"/>
                      <a:pt x="230893" y="243311"/>
                    </a:cubicBezTo>
                    <a:cubicBezTo>
                      <a:pt x="221428" y="244957"/>
                      <a:pt x="211827" y="246740"/>
                      <a:pt x="202226" y="248386"/>
                    </a:cubicBezTo>
                    <a:cubicBezTo>
                      <a:pt x="199071" y="248935"/>
                      <a:pt x="195917" y="249484"/>
                      <a:pt x="192762" y="250032"/>
                    </a:cubicBezTo>
                    <a:cubicBezTo>
                      <a:pt x="191802" y="250307"/>
                      <a:pt x="190842" y="250443"/>
                      <a:pt x="189882" y="250443"/>
                    </a:cubicBezTo>
                    <a:cubicBezTo>
                      <a:pt x="183024" y="251130"/>
                      <a:pt x="176166" y="251952"/>
                      <a:pt x="169308" y="252638"/>
                    </a:cubicBezTo>
                    <a:cubicBezTo>
                      <a:pt x="162313" y="253461"/>
                      <a:pt x="155180" y="254147"/>
                      <a:pt x="148185" y="254970"/>
                    </a:cubicBezTo>
                    <a:cubicBezTo>
                      <a:pt x="144345" y="255381"/>
                      <a:pt x="140367" y="255381"/>
                      <a:pt x="136526" y="255656"/>
                    </a:cubicBezTo>
                    <a:cubicBezTo>
                      <a:pt x="128022" y="256067"/>
                      <a:pt x="119656" y="256342"/>
                      <a:pt x="111152" y="256753"/>
                    </a:cubicBezTo>
                    <a:cubicBezTo>
                      <a:pt x="108546" y="256890"/>
                      <a:pt x="105940" y="257027"/>
                      <a:pt x="103334" y="257165"/>
                    </a:cubicBezTo>
                    <a:cubicBezTo>
                      <a:pt x="102236" y="257165"/>
                      <a:pt x="101002" y="257165"/>
                      <a:pt x="99905" y="257165"/>
                    </a:cubicBezTo>
                    <a:cubicBezTo>
                      <a:pt x="98670" y="257165"/>
                      <a:pt x="97573" y="257165"/>
                      <a:pt x="96339" y="257165"/>
                    </a:cubicBezTo>
                    <a:cubicBezTo>
                      <a:pt x="94555" y="258262"/>
                      <a:pt x="92772" y="259496"/>
                      <a:pt x="90989" y="260594"/>
                    </a:cubicBezTo>
                    <a:cubicBezTo>
                      <a:pt x="86052" y="264023"/>
                      <a:pt x="81388" y="267726"/>
                      <a:pt x="76725" y="271704"/>
                    </a:cubicBezTo>
                    <a:cubicBezTo>
                      <a:pt x="76725" y="271704"/>
                      <a:pt x="76862" y="271704"/>
                      <a:pt x="76862" y="271566"/>
                    </a:cubicBezTo>
                    <a:cubicBezTo>
                      <a:pt x="76862" y="271566"/>
                      <a:pt x="76725" y="271704"/>
                      <a:pt x="76725" y="271704"/>
                    </a:cubicBezTo>
                    <a:lnTo>
                      <a:pt x="76725" y="271704"/>
                    </a:lnTo>
                    <a:lnTo>
                      <a:pt x="76725" y="271704"/>
                    </a:lnTo>
                    <a:cubicBezTo>
                      <a:pt x="74667" y="273624"/>
                      <a:pt x="72747" y="275544"/>
                      <a:pt x="70827" y="277601"/>
                    </a:cubicBezTo>
                    <a:cubicBezTo>
                      <a:pt x="70004" y="278562"/>
                      <a:pt x="69181" y="279659"/>
                      <a:pt x="68358" y="280756"/>
                    </a:cubicBezTo>
                    <a:cubicBezTo>
                      <a:pt x="66849" y="283088"/>
                      <a:pt x="65478" y="285420"/>
                      <a:pt x="64243" y="287888"/>
                    </a:cubicBezTo>
                    <a:cubicBezTo>
                      <a:pt x="64243" y="287751"/>
                      <a:pt x="64380" y="287477"/>
                      <a:pt x="64517" y="287340"/>
                    </a:cubicBezTo>
                    <a:cubicBezTo>
                      <a:pt x="63832" y="288711"/>
                      <a:pt x="63420" y="289946"/>
                      <a:pt x="62871" y="291317"/>
                    </a:cubicBezTo>
                    <a:cubicBezTo>
                      <a:pt x="62871" y="291317"/>
                      <a:pt x="62871" y="291180"/>
                      <a:pt x="62871" y="291180"/>
                    </a:cubicBezTo>
                    <a:cubicBezTo>
                      <a:pt x="62597" y="292278"/>
                      <a:pt x="62186" y="293237"/>
                      <a:pt x="62049" y="294335"/>
                    </a:cubicBezTo>
                    <a:cubicBezTo>
                      <a:pt x="62049" y="294335"/>
                      <a:pt x="62049" y="294198"/>
                      <a:pt x="62049" y="294198"/>
                    </a:cubicBezTo>
                    <a:cubicBezTo>
                      <a:pt x="62049" y="294198"/>
                      <a:pt x="62049" y="294335"/>
                      <a:pt x="62049" y="294335"/>
                    </a:cubicBezTo>
                    <a:cubicBezTo>
                      <a:pt x="62049" y="294472"/>
                      <a:pt x="62049" y="294609"/>
                      <a:pt x="61911" y="294746"/>
                    </a:cubicBezTo>
                    <a:cubicBezTo>
                      <a:pt x="61911" y="294609"/>
                      <a:pt x="61911" y="294472"/>
                      <a:pt x="62049" y="294335"/>
                    </a:cubicBezTo>
                    <a:cubicBezTo>
                      <a:pt x="62049" y="294884"/>
                      <a:pt x="61911" y="295295"/>
                      <a:pt x="61911" y="295843"/>
                    </a:cubicBezTo>
                    <a:cubicBezTo>
                      <a:pt x="61911" y="295707"/>
                      <a:pt x="61911" y="295569"/>
                      <a:pt x="61911" y="295569"/>
                    </a:cubicBezTo>
                    <a:cubicBezTo>
                      <a:pt x="61911" y="295707"/>
                      <a:pt x="61911" y="295843"/>
                      <a:pt x="61911" y="295981"/>
                    </a:cubicBezTo>
                    <a:cubicBezTo>
                      <a:pt x="61911" y="295981"/>
                      <a:pt x="61911" y="296118"/>
                      <a:pt x="61911" y="296118"/>
                    </a:cubicBezTo>
                    <a:cubicBezTo>
                      <a:pt x="61911" y="296118"/>
                      <a:pt x="61911" y="296118"/>
                      <a:pt x="61911" y="295981"/>
                    </a:cubicBezTo>
                    <a:cubicBezTo>
                      <a:pt x="61911" y="296941"/>
                      <a:pt x="61911" y="297901"/>
                      <a:pt x="61911" y="298861"/>
                    </a:cubicBezTo>
                    <a:cubicBezTo>
                      <a:pt x="61911" y="298861"/>
                      <a:pt x="61911" y="298861"/>
                      <a:pt x="61911" y="298724"/>
                    </a:cubicBezTo>
                    <a:cubicBezTo>
                      <a:pt x="62049" y="300095"/>
                      <a:pt x="62186" y="301330"/>
                      <a:pt x="62460" y="302701"/>
                    </a:cubicBezTo>
                    <a:cubicBezTo>
                      <a:pt x="62460" y="302565"/>
                      <a:pt x="62460" y="302565"/>
                      <a:pt x="62460" y="302427"/>
                    </a:cubicBezTo>
                    <a:cubicBezTo>
                      <a:pt x="62734" y="303662"/>
                      <a:pt x="63146" y="304896"/>
                      <a:pt x="63557" y="306130"/>
                    </a:cubicBezTo>
                    <a:cubicBezTo>
                      <a:pt x="63557" y="305994"/>
                      <a:pt x="63420" y="305994"/>
                      <a:pt x="63420" y="305856"/>
                    </a:cubicBezTo>
                    <a:cubicBezTo>
                      <a:pt x="63832" y="307091"/>
                      <a:pt x="64380" y="308188"/>
                      <a:pt x="64929" y="309285"/>
                    </a:cubicBezTo>
                    <a:cubicBezTo>
                      <a:pt x="64929" y="309285"/>
                      <a:pt x="64792" y="309148"/>
                      <a:pt x="64792" y="309148"/>
                    </a:cubicBezTo>
                    <a:cubicBezTo>
                      <a:pt x="65340" y="310245"/>
                      <a:pt x="65889" y="311206"/>
                      <a:pt x="66575" y="312166"/>
                    </a:cubicBezTo>
                    <a:cubicBezTo>
                      <a:pt x="66438" y="312029"/>
                      <a:pt x="66300" y="311891"/>
                      <a:pt x="66300" y="311754"/>
                    </a:cubicBezTo>
                    <a:cubicBezTo>
                      <a:pt x="66712" y="312303"/>
                      <a:pt x="67123" y="312852"/>
                      <a:pt x="67535" y="313263"/>
                    </a:cubicBezTo>
                    <a:cubicBezTo>
                      <a:pt x="68769" y="314635"/>
                      <a:pt x="70141" y="316006"/>
                      <a:pt x="71513" y="317378"/>
                    </a:cubicBezTo>
                    <a:cubicBezTo>
                      <a:pt x="71375" y="317240"/>
                      <a:pt x="71238" y="317103"/>
                      <a:pt x="71101" y="316966"/>
                    </a:cubicBezTo>
                    <a:cubicBezTo>
                      <a:pt x="72747" y="318338"/>
                      <a:pt x="74393" y="319572"/>
                      <a:pt x="76039" y="320807"/>
                    </a:cubicBezTo>
                    <a:cubicBezTo>
                      <a:pt x="75902" y="320669"/>
                      <a:pt x="75765" y="320532"/>
                      <a:pt x="75627" y="320532"/>
                    </a:cubicBezTo>
                    <a:cubicBezTo>
                      <a:pt x="77959" y="322041"/>
                      <a:pt x="80428" y="323550"/>
                      <a:pt x="83034" y="324784"/>
                    </a:cubicBezTo>
                    <a:cubicBezTo>
                      <a:pt x="82897" y="324647"/>
                      <a:pt x="82760" y="324647"/>
                      <a:pt x="82623" y="324510"/>
                    </a:cubicBezTo>
                    <a:cubicBezTo>
                      <a:pt x="85366" y="325745"/>
                      <a:pt x="88109" y="326842"/>
                      <a:pt x="90989" y="327939"/>
                    </a:cubicBezTo>
                    <a:cubicBezTo>
                      <a:pt x="90852" y="327939"/>
                      <a:pt x="90715" y="327802"/>
                      <a:pt x="90578" y="327802"/>
                    </a:cubicBezTo>
                    <a:cubicBezTo>
                      <a:pt x="94830" y="329174"/>
                      <a:pt x="99219" y="330271"/>
                      <a:pt x="103608" y="331231"/>
                    </a:cubicBezTo>
                    <a:cubicBezTo>
                      <a:pt x="103471" y="331231"/>
                      <a:pt x="103334" y="331231"/>
                      <a:pt x="103334" y="331231"/>
                    </a:cubicBezTo>
                    <a:cubicBezTo>
                      <a:pt x="108957" y="332328"/>
                      <a:pt x="114444" y="333014"/>
                      <a:pt x="120067" y="333426"/>
                    </a:cubicBezTo>
                    <a:cubicBezTo>
                      <a:pt x="120067" y="333426"/>
                      <a:pt x="119930" y="333426"/>
                      <a:pt x="119930" y="333426"/>
                    </a:cubicBezTo>
                    <a:cubicBezTo>
                      <a:pt x="128845" y="333974"/>
                      <a:pt x="137898" y="333974"/>
                      <a:pt x="146813" y="333288"/>
                    </a:cubicBezTo>
                    <a:cubicBezTo>
                      <a:pt x="146813" y="333288"/>
                      <a:pt x="146813" y="333288"/>
                      <a:pt x="146813" y="333288"/>
                    </a:cubicBezTo>
                    <a:cubicBezTo>
                      <a:pt x="147225" y="333288"/>
                      <a:pt x="147774" y="333151"/>
                      <a:pt x="148185" y="333151"/>
                    </a:cubicBezTo>
                    <a:cubicBezTo>
                      <a:pt x="160392" y="320669"/>
                      <a:pt x="173560" y="309285"/>
                      <a:pt x="187276" y="298587"/>
                    </a:cubicBezTo>
                    <a:cubicBezTo>
                      <a:pt x="203461" y="285968"/>
                      <a:pt x="220880" y="274858"/>
                      <a:pt x="238985" y="265120"/>
                    </a:cubicBezTo>
                    <a:cubicBezTo>
                      <a:pt x="247215" y="260730"/>
                      <a:pt x="255718" y="256753"/>
                      <a:pt x="264360" y="253050"/>
                    </a:cubicBezTo>
                    <a:cubicBezTo>
                      <a:pt x="274372" y="248660"/>
                      <a:pt x="284385" y="244820"/>
                      <a:pt x="294672" y="241117"/>
                    </a:cubicBezTo>
                    <a:cubicBezTo>
                      <a:pt x="303450" y="237962"/>
                      <a:pt x="312228" y="235082"/>
                      <a:pt x="321144" y="232339"/>
                    </a:cubicBezTo>
                    <a:cubicBezTo>
                      <a:pt x="331019" y="229321"/>
                      <a:pt x="340895" y="226440"/>
                      <a:pt x="351045" y="224520"/>
                    </a:cubicBezTo>
                    <a:cubicBezTo>
                      <a:pt x="355845" y="223560"/>
                      <a:pt x="360509" y="222737"/>
                      <a:pt x="365309" y="222052"/>
                    </a:cubicBezTo>
                    <a:cubicBezTo>
                      <a:pt x="369424" y="221366"/>
                      <a:pt x="373676" y="221228"/>
                      <a:pt x="377791" y="221366"/>
                    </a:cubicBezTo>
                    <a:cubicBezTo>
                      <a:pt x="381083" y="221366"/>
                      <a:pt x="384237" y="221503"/>
                      <a:pt x="387529" y="222052"/>
                    </a:cubicBezTo>
                    <a:cubicBezTo>
                      <a:pt x="388489" y="222189"/>
                      <a:pt x="389449" y="222463"/>
                      <a:pt x="390135" y="222737"/>
                    </a:cubicBezTo>
                    <a:cubicBezTo>
                      <a:pt x="390821" y="223011"/>
                      <a:pt x="391370" y="223286"/>
                      <a:pt x="392056" y="223698"/>
                    </a:cubicBezTo>
                    <a:cubicBezTo>
                      <a:pt x="392604" y="224109"/>
                      <a:pt x="393153" y="224383"/>
                      <a:pt x="393701" y="224795"/>
                    </a:cubicBezTo>
                    <a:cubicBezTo>
                      <a:pt x="394936" y="225755"/>
                      <a:pt x="395622" y="227401"/>
                      <a:pt x="396170" y="228772"/>
                    </a:cubicBezTo>
                    <a:cubicBezTo>
                      <a:pt x="396719" y="230281"/>
                      <a:pt x="396993" y="232201"/>
                      <a:pt x="396856" y="233847"/>
                    </a:cubicBezTo>
                    <a:cubicBezTo>
                      <a:pt x="396582" y="235630"/>
                      <a:pt x="396307" y="237276"/>
                      <a:pt x="395210" y="238785"/>
                    </a:cubicBezTo>
                    <a:cubicBezTo>
                      <a:pt x="394113" y="240294"/>
                      <a:pt x="393564" y="240979"/>
                      <a:pt x="392193" y="242351"/>
                    </a:cubicBezTo>
                    <a:cubicBezTo>
                      <a:pt x="391233" y="243311"/>
                      <a:pt x="390135" y="244272"/>
                      <a:pt x="389175" y="245231"/>
                    </a:cubicBezTo>
                    <a:cubicBezTo>
                      <a:pt x="388489" y="245780"/>
                      <a:pt x="387804" y="246329"/>
                      <a:pt x="387118" y="247014"/>
                    </a:cubicBezTo>
                    <a:cubicBezTo>
                      <a:pt x="383140" y="250169"/>
                      <a:pt x="378751" y="253050"/>
                      <a:pt x="374362" y="255656"/>
                    </a:cubicBezTo>
                    <a:cubicBezTo>
                      <a:pt x="370796" y="257850"/>
                      <a:pt x="367230" y="260182"/>
                      <a:pt x="363526" y="262376"/>
                    </a:cubicBezTo>
                    <a:cubicBezTo>
                      <a:pt x="360509" y="264297"/>
                      <a:pt x="357354" y="265943"/>
                      <a:pt x="354199" y="267726"/>
                    </a:cubicBezTo>
                    <a:cubicBezTo>
                      <a:pt x="352142" y="268960"/>
                      <a:pt x="349947" y="270195"/>
                      <a:pt x="347753" y="271429"/>
                    </a:cubicBezTo>
                    <a:cubicBezTo>
                      <a:pt x="346793" y="271978"/>
                      <a:pt x="345833" y="272526"/>
                      <a:pt x="344735" y="273075"/>
                    </a:cubicBezTo>
                    <a:cubicBezTo>
                      <a:pt x="337192" y="277053"/>
                      <a:pt x="329648" y="280893"/>
                      <a:pt x="321967" y="284734"/>
                    </a:cubicBezTo>
                    <a:cubicBezTo>
                      <a:pt x="316206" y="287751"/>
                      <a:pt x="310171" y="290220"/>
                      <a:pt x="304273" y="292963"/>
                    </a:cubicBezTo>
                    <a:cubicBezTo>
                      <a:pt x="298512" y="295569"/>
                      <a:pt x="292752" y="298450"/>
                      <a:pt x="286991" y="300781"/>
                    </a:cubicBezTo>
                    <a:cubicBezTo>
                      <a:pt x="278213" y="304485"/>
                      <a:pt x="269297" y="308051"/>
                      <a:pt x="260382" y="311754"/>
                    </a:cubicBezTo>
                    <a:cubicBezTo>
                      <a:pt x="249135" y="316417"/>
                      <a:pt x="237751" y="320669"/>
                      <a:pt x="226229" y="324647"/>
                    </a:cubicBezTo>
                    <a:cubicBezTo>
                      <a:pt x="216765" y="327939"/>
                      <a:pt x="207164" y="330682"/>
                      <a:pt x="197425" y="333288"/>
                    </a:cubicBezTo>
                    <a:cubicBezTo>
                      <a:pt x="187550" y="336032"/>
                      <a:pt x="177537" y="338089"/>
                      <a:pt x="167525" y="339598"/>
                    </a:cubicBezTo>
                    <a:cubicBezTo>
                      <a:pt x="162587" y="340420"/>
                      <a:pt x="157512" y="341106"/>
                      <a:pt x="152437" y="341518"/>
                    </a:cubicBezTo>
                    <a:cubicBezTo>
                      <a:pt x="149419" y="344535"/>
                      <a:pt x="146539" y="347690"/>
                      <a:pt x="143659" y="350845"/>
                    </a:cubicBezTo>
                    <a:cubicBezTo>
                      <a:pt x="139132" y="355920"/>
                      <a:pt x="134881" y="361269"/>
                      <a:pt x="130903" y="366755"/>
                    </a:cubicBezTo>
                    <a:cubicBezTo>
                      <a:pt x="129257" y="369224"/>
                      <a:pt x="127885" y="371693"/>
                      <a:pt x="126514" y="374299"/>
                    </a:cubicBezTo>
                    <a:cubicBezTo>
                      <a:pt x="126514" y="374162"/>
                      <a:pt x="126651" y="374162"/>
                      <a:pt x="126651" y="374025"/>
                    </a:cubicBezTo>
                    <a:cubicBezTo>
                      <a:pt x="125691" y="375945"/>
                      <a:pt x="124868" y="377865"/>
                      <a:pt x="124045" y="379923"/>
                    </a:cubicBezTo>
                    <a:cubicBezTo>
                      <a:pt x="124045" y="379923"/>
                      <a:pt x="124045" y="379923"/>
                      <a:pt x="124045" y="379923"/>
                    </a:cubicBezTo>
                    <a:cubicBezTo>
                      <a:pt x="123633" y="381294"/>
                      <a:pt x="123222" y="382666"/>
                      <a:pt x="122948" y="384038"/>
                    </a:cubicBezTo>
                    <a:cubicBezTo>
                      <a:pt x="122948" y="384038"/>
                      <a:pt x="122948" y="384038"/>
                      <a:pt x="122948" y="384038"/>
                    </a:cubicBezTo>
                    <a:cubicBezTo>
                      <a:pt x="122810" y="384723"/>
                      <a:pt x="122810" y="385272"/>
                      <a:pt x="122673" y="385958"/>
                    </a:cubicBezTo>
                    <a:cubicBezTo>
                      <a:pt x="122673" y="385820"/>
                      <a:pt x="122673" y="385820"/>
                      <a:pt x="122673" y="385683"/>
                    </a:cubicBezTo>
                    <a:cubicBezTo>
                      <a:pt x="122673" y="385820"/>
                      <a:pt x="122673" y="385820"/>
                      <a:pt x="122673" y="385958"/>
                    </a:cubicBezTo>
                    <a:cubicBezTo>
                      <a:pt x="122673" y="386095"/>
                      <a:pt x="122673" y="386232"/>
                      <a:pt x="122673" y="386232"/>
                    </a:cubicBezTo>
                    <a:cubicBezTo>
                      <a:pt x="122673" y="386095"/>
                      <a:pt x="122673" y="386095"/>
                      <a:pt x="122673" y="385958"/>
                    </a:cubicBezTo>
                    <a:cubicBezTo>
                      <a:pt x="122673" y="387192"/>
                      <a:pt x="122673" y="388290"/>
                      <a:pt x="122673" y="389524"/>
                    </a:cubicBezTo>
                    <a:cubicBezTo>
                      <a:pt x="122673" y="389249"/>
                      <a:pt x="122673" y="389112"/>
                      <a:pt x="122673" y="388975"/>
                    </a:cubicBezTo>
                    <a:cubicBezTo>
                      <a:pt x="122673" y="390347"/>
                      <a:pt x="122948" y="391719"/>
                      <a:pt x="123222" y="392953"/>
                    </a:cubicBezTo>
                    <a:cubicBezTo>
                      <a:pt x="123222" y="392678"/>
                      <a:pt x="123222" y="392541"/>
                      <a:pt x="123085" y="392404"/>
                    </a:cubicBezTo>
                    <a:cubicBezTo>
                      <a:pt x="123222" y="392953"/>
                      <a:pt x="123359" y="393502"/>
                      <a:pt x="123496" y="393913"/>
                    </a:cubicBezTo>
                    <a:cubicBezTo>
                      <a:pt x="123633" y="394462"/>
                      <a:pt x="123908" y="394873"/>
                      <a:pt x="124045" y="395422"/>
                    </a:cubicBezTo>
                    <a:cubicBezTo>
                      <a:pt x="124182" y="395696"/>
                      <a:pt x="124456" y="395970"/>
                      <a:pt x="124593" y="396382"/>
                    </a:cubicBezTo>
                    <a:cubicBezTo>
                      <a:pt x="124868" y="396656"/>
                      <a:pt x="125142" y="397068"/>
                      <a:pt x="125416" y="397479"/>
                    </a:cubicBezTo>
                    <a:cubicBezTo>
                      <a:pt x="125691" y="397754"/>
                      <a:pt x="126102" y="398165"/>
                      <a:pt x="126377" y="398439"/>
                    </a:cubicBezTo>
                    <a:cubicBezTo>
                      <a:pt x="126925" y="398851"/>
                      <a:pt x="127337" y="399262"/>
                      <a:pt x="127885" y="399536"/>
                    </a:cubicBezTo>
                    <a:cubicBezTo>
                      <a:pt x="127748" y="399399"/>
                      <a:pt x="127611" y="399262"/>
                      <a:pt x="127474" y="399262"/>
                    </a:cubicBezTo>
                    <a:cubicBezTo>
                      <a:pt x="128434" y="399948"/>
                      <a:pt x="129531" y="400634"/>
                      <a:pt x="130491" y="401183"/>
                    </a:cubicBezTo>
                    <a:cubicBezTo>
                      <a:pt x="130491" y="401183"/>
                      <a:pt x="130491" y="401183"/>
                      <a:pt x="130491" y="401183"/>
                    </a:cubicBezTo>
                    <a:cubicBezTo>
                      <a:pt x="132274" y="402006"/>
                      <a:pt x="134058" y="402828"/>
                      <a:pt x="135841" y="403514"/>
                    </a:cubicBezTo>
                    <a:cubicBezTo>
                      <a:pt x="137075" y="403926"/>
                      <a:pt x="138172" y="404200"/>
                      <a:pt x="139544" y="404474"/>
                    </a:cubicBezTo>
                    <a:cubicBezTo>
                      <a:pt x="139544" y="404474"/>
                      <a:pt x="139544" y="404474"/>
                      <a:pt x="139544" y="404474"/>
                    </a:cubicBezTo>
                    <a:cubicBezTo>
                      <a:pt x="139544" y="404474"/>
                      <a:pt x="139681" y="404474"/>
                      <a:pt x="139681" y="404474"/>
                    </a:cubicBezTo>
                    <a:cubicBezTo>
                      <a:pt x="139818" y="404474"/>
                      <a:pt x="139955" y="404474"/>
                      <a:pt x="140093" y="404612"/>
                    </a:cubicBezTo>
                    <a:cubicBezTo>
                      <a:pt x="140093" y="404612"/>
                      <a:pt x="139955" y="404612"/>
                      <a:pt x="139818" y="404612"/>
                    </a:cubicBezTo>
                    <a:cubicBezTo>
                      <a:pt x="142013" y="404886"/>
                      <a:pt x="144207" y="405160"/>
                      <a:pt x="146402" y="405297"/>
                    </a:cubicBezTo>
                    <a:cubicBezTo>
                      <a:pt x="146265" y="405297"/>
                      <a:pt x="146128" y="405297"/>
                      <a:pt x="145990" y="405297"/>
                    </a:cubicBezTo>
                    <a:cubicBezTo>
                      <a:pt x="151751" y="405571"/>
                      <a:pt x="157375" y="405297"/>
                      <a:pt x="163135" y="405023"/>
                    </a:cubicBezTo>
                    <a:cubicBezTo>
                      <a:pt x="169856" y="404337"/>
                      <a:pt x="176577" y="403377"/>
                      <a:pt x="183161" y="402006"/>
                    </a:cubicBezTo>
                    <a:cubicBezTo>
                      <a:pt x="185630" y="401457"/>
                      <a:pt x="188236" y="400908"/>
                      <a:pt x="190705" y="400360"/>
                    </a:cubicBezTo>
                    <a:cubicBezTo>
                      <a:pt x="191665" y="399262"/>
                      <a:pt x="192625" y="398165"/>
                      <a:pt x="193585" y="397068"/>
                    </a:cubicBezTo>
                    <a:cubicBezTo>
                      <a:pt x="193585" y="397068"/>
                      <a:pt x="193585" y="397068"/>
                      <a:pt x="193585" y="397068"/>
                    </a:cubicBezTo>
                    <a:cubicBezTo>
                      <a:pt x="193585" y="397068"/>
                      <a:pt x="193722" y="396931"/>
                      <a:pt x="193722" y="396931"/>
                    </a:cubicBezTo>
                    <a:cubicBezTo>
                      <a:pt x="193859" y="396793"/>
                      <a:pt x="193859" y="396793"/>
                      <a:pt x="193996" y="396656"/>
                    </a:cubicBezTo>
                    <a:cubicBezTo>
                      <a:pt x="193996" y="396656"/>
                      <a:pt x="193859" y="396793"/>
                      <a:pt x="193859" y="396793"/>
                    </a:cubicBezTo>
                    <a:cubicBezTo>
                      <a:pt x="194271" y="396245"/>
                      <a:pt x="194819" y="395696"/>
                      <a:pt x="195231" y="395148"/>
                    </a:cubicBezTo>
                    <a:cubicBezTo>
                      <a:pt x="195231" y="395148"/>
                      <a:pt x="195231" y="395148"/>
                      <a:pt x="195231" y="395148"/>
                    </a:cubicBezTo>
                    <a:cubicBezTo>
                      <a:pt x="195231" y="395148"/>
                      <a:pt x="195231" y="395010"/>
                      <a:pt x="195368" y="395010"/>
                    </a:cubicBezTo>
                    <a:cubicBezTo>
                      <a:pt x="195505" y="394873"/>
                      <a:pt x="195505" y="394736"/>
                      <a:pt x="195642" y="394736"/>
                    </a:cubicBezTo>
                    <a:cubicBezTo>
                      <a:pt x="195642" y="394736"/>
                      <a:pt x="195642" y="394736"/>
                      <a:pt x="195642" y="394736"/>
                    </a:cubicBezTo>
                    <a:cubicBezTo>
                      <a:pt x="195917" y="394462"/>
                      <a:pt x="196191" y="394050"/>
                      <a:pt x="196465" y="393776"/>
                    </a:cubicBezTo>
                    <a:cubicBezTo>
                      <a:pt x="196465" y="393776"/>
                      <a:pt x="196465" y="393776"/>
                      <a:pt x="196328" y="393776"/>
                    </a:cubicBezTo>
                    <a:cubicBezTo>
                      <a:pt x="196465" y="393639"/>
                      <a:pt x="196603" y="393502"/>
                      <a:pt x="196740" y="393227"/>
                    </a:cubicBezTo>
                    <a:cubicBezTo>
                      <a:pt x="199209" y="390484"/>
                      <a:pt x="201815" y="387878"/>
                      <a:pt x="204421" y="385135"/>
                    </a:cubicBezTo>
                    <a:cubicBezTo>
                      <a:pt x="207987" y="381432"/>
                      <a:pt x="211553" y="377865"/>
                      <a:pt x="215256" y="374299"/>
                    </a:cubicBezTo>
                    <a:cubicBezTo>
                      <a:pt x="222663" y="366893"/>
                      <a:pt x="230481" y="359897"/>
                      <a:pt x="238436" y="353039"/>
                    </a:cubicBezTo>
                    <a:cubicBezTo>
                      <a:pt x="246254" y="346319"/>
                      <a:pt x="254484" y="339735"/>
                      <a:pt x="262851" y="333288"/>
                    </a:cubicBezTo>
                    <a:cubicBezTo>
                      <a:pt x="271766" y="326293"/>
                      <a:pt x="280819" y="319572"/>
                      <a:pt x="290008" y="313126"/>
                    </a:cubicBezTo>
                    <a:cubicBezTo>
                      <a:pt x="297827" y="307639"/>
                      <a:pt x="305782" y="302565"/>
                      <a:pt x="313874" y="297627"/>
                    </a:cubicBezTo>
                    <a:cubicBezTo>
                      <a:pt x="322515" y="292414"/>
                      <a:pt x="331294" y="287751"/>
                      <a:pt x="340621" y="283774"/>
                    </a:cubicBezTo>
                    <a:cubicBezTo>
                      <a:pt x="348713" y="280345"/>
                      <a:pt x="356943" y="277601"/>
                      <a:pt x="365584" y="275955"/>
                    </a:cubicBezTo>
                    <a:cubicBezTo>
                      <a:pt x="368053" y="275544"/>
                      <a:pt x="370384" y="274995"/>
                      <a:pt x="372716" y="274721"/>
                    </a:cubicBezTo>
                    <a:cubicBezTo>
                      <a:pt x="374499" y="274447"/>
                      <a:pt x="376145" y="274447"/>
                      <a:pt x="378065" y="274447"/>
                    </a:cubicBezTo>
                    <a:cubicBezTo>
                      <a:pt x="381220" y="274447"/>
                      <a:pt x="384237" y="275269"/>
                      <a:pt x="387255" y="276367"/>
                    </a:cubicBezTo>
                    <a:cubicBezTo>
                      <a:pt x="389312" y="277190"/>
                      <a:pt x="390958" y="278424"/>
                      <a:pt x="392604" y="279933"/>
                    </a:cubicBezTo>
                    <a:cubicBezTo>
                      <a:pt x="393153" y="280482"/>
                      <a:pt x="393564" y="281305"/>
                      <a:pt x="393976" y="281853"/>
                    </a:cubicBezTo>
                    <a:cubicBezTo>
                      <a:pt x="394250" y="282265"/>
                      <a:pt x="394387" y="282813"/>
                      <a:pt x="394387" y="283225"/>
                    </a:cubicBezTo>
                    <a:cubicBezTo>
                      <a:pt x="394524" y="284048"/>
                      <a:pt x="394799" y="284871"/>
                      <a:pt x="394662" y="285694"/>
                    </a:cubicBezTo>
                    <a:cubicBezTo>
                      <a:pt x="394387" y="287203"/>
                      <a:pt x="394250" y="288026"/>
                      <a:pt x="393839" y="289397"/>
                    </a:cubicBezTo>
                    <a:cubicBezTo>
                      <a:pt x="392878" y="292414"/>
                      <a:pt x="391095" y="295021"/>
                      <a:pt x="389175" y="297490"/>
                    </a:cubicBezTo>
                    <a:cubicBezTo>
                      <a:pt x="388078" y="298724"/>
                      <a:pt x="386843" y="299821"/>
                      <a:pt x="385746" y="300919"/>
                    </a:cubicBezTo>
                    <a:cubicBezTo>
                      <a:pt x="384649" y="302016"/>
                      <a:pt x="383414" y="303250"/>
                      <a:pt x="382043" y="304348"/>
                    </a:cubicBezTo>
                    <a:cubicBezTo>
                      <a:pt x="379162" y="306953"/>
                      <a:pt x="376145" y="309423"/>
                      <a:pt x="373127" y="311754"/>
                    </a:cubicBezTo>
                    <a:cubicBezTo>
                      <a:pt x="369561" y="314635"/>
                      <a:pt x="365858" y="317378"/>
                      <a:pt x="362292" y="320258"/>
                    </a:cubicBezTo>
                    <a:cubicBezTo>
                      <a:pt x="356257" y="324922"/>
                      <a:pt x="350222" y="329174"/>
                      <a:pt x="344050" y="333562"/>
                    </a:cubicBezTo>
                    <a:cubicBezTo>
                      <a:pt x="338563" y="337540"/>
                      <a:pt x="332940" y="341106"/>
                      <a:pt x="327179" y="344810"/>
                    </a:cubicBezTo>
                    <a:cubicBezTo>
                      <a:pt x="323750" y="347142"/>
                      <a:pt x="320321" y="349336"/>
                      <a:pt x="316892" y="351530"/>
                    </a:cubicBezTo>
                    <a:cubicBezTo>
                      <a:pt x="315109" y="352765"/>
                      <a:pt x="313189" y="353862"/>
                      <a:pt x="311268" y="354822"/>
                    </a:cubicBezTo>
                    <a:cubicBezTo>
                      <a:pt x="303313" y="359486"/>
                      <a:pt x="295358" y="364149"/>
                      <a:pt x="287402" y="368813"/>
                    </a:cubicBezTo>
                    <a:cubicBezTo>
                      <a:pt x="285071" y="370184"/>
                      <a:pt x="282602" y="371419"/>
                      <a:pt x="280270" y="372653"/>
                    </a:cubicBezTo>
                    <a:cubicBezTo>
                      <a:pt x="275881" y="374985"/>
                      <a:pt x="271492" y="377317"/>
                      <a:pt x="266966" y="379511"/>
                    </a:cubicBezTo>
                    <a:cubicBezTo>
                      <a:pt x="257639" y="384175"/>
                      <a:pt x="248312" y="388426"/>
                      <a:pt x="238711" y="392541"/>
                    </a:cubicBezTo>
                    <a:cubicBezTo>
                      <a:pt x="229932" y="396245"/>
                      <a:pt x="221017" y="399536"/>
                      <a:pt x="211827" y="402554"/>
                    </a:cubicBezTo>
                    <a:cubicBezTo>
                      <a:pt x="206615" y="404200"/>
                      <a:pt x="201403" y="405709"/>
                      <a:pt x="196054" y="407080"/>
                    </a:cubicBezTo>
                    <a:cubicBezTo>
                      <a:pt x="190019" y="414076"/>
                      <a:pt x="183847" y="421071"/>
                      <a:pt x="177812" y="427929"/>
                    </a:cubicBezTo>
                    <a:cubicBezTo>
                      <a:pt x="176714" y="429300"/>
                      <a:pt x="175617" y="430672"/>
                      <a:pt x="174520" y="432044"/>
                    </a:cubicBezTo>
                    <a:cubicBezTo>
                      <a:pt x="171777" y="435610"/>
                      <a:pt x="168896" y="439176"/>
                      <a:pt x="166016" y="442742"/>
                    </a:cubicBezTo>
                    <a:cubicBezTo>
                      <a:pt x="159844" y="450560"/>
                      <a:pt x="153671" y="458241"/>
                      <a:pt x="148048" y="466334"/>
                    </a:cubicBezTo>
                    <a:cubicBezTo>
                      <a:pt x="145305" y="470586"/>
                      <a:pt x="142561" y="475112"/>
                      <a:pt x="140230" y="479638"/>
                    </a:cubicBezTo>
                    <a:cubicBezTo>
                      <a:pt x="139681" y="480873"/>
                      <a:pt x="139132" y="482107"/>
                      <a:pt x="138721" y="483479"/>
                    </a:cubicBezTo>
                    <a:cubicBezTo>
                      <a:pt x="138447" y="484438"/>
                      <a:pt x="138172" y="485399"/>
                      <a:pt x="137898" y="486496"/>
                    </a:cubicBezTo>
                    <a:cubicBezTo>
                      <a:pt x="137898" y="486496"/>
                      <a:pt x="137898" y="486359"/>
                      <a:pt x="137898" y="486359"/>
                    </a:cubicBezTo>
                    <a:cubicBezTo>
                      <a:pt x="137487" y="488279"/>
                      <a:pt x="137349" y="489925"/>
                      <a:pt x="137212" y="491845"/>
                    </a:cubicBezTo>
                    <a:cubicBezTo>
                      <a:pt x="137212" y="492257"/>
                      <a:pt x="137212" y="492531"/>
                      <a:pt x="137212" y="492943"/>
                    </a:cubicBezTo>
                    <a:cubicBezTo>
                      <a:pt x="137212" y="493217"/>
                      <a:pt x="137349" y="493628"/>
                      <a:pt x="137349" y="493903"/>
                    </a:cubicBezTo>
                    <a:cubicBezTo>
                      <a:pt x="137487" y="494177"/>
                      <a:pt x="137487" y="494314"/>
                      <a:pt x="137624" y="494589"/>
                    </a:cubicBezTo>
                    <a:cubicBezTo>
                      <a:pt x="137761" y="494725"/>
                      <a:pt x="137898" y="495000"/>
                      <a:pt x="138035" y="495137"/>
                    </a:cubicBezTo>
                    <a:cubicBezTo>
                      <a:pt x="138310" y="495411"/>
                      <a:pt x="138584" y="495686"/>
                      <a:pt x="138995" y="495960"/>
                    </a:cubicBezTo>
                    <a:cubicBezTo>
                      <a:pt x="139407" y="496234"/>
                      <a:pt x="139681" y="496509"/>
                      <a:pt x="140093" y="496783"/>
                    </a:cubicBezTo>
                    <a:cubicBezTo>
                      <a:pt x="140504" y="497057"/>
                      <a:pt x="140916" y="497195"/>
                      <a:pt x="141327" y="497469"/>
                    </a:cubicBezTo>
                    <a:cubicBezTo>
                      <a:pt x="142424" y="498018"/>
                      <a:pt x="143522" y="498566"/>
                      <a:pt x="144756" y="498840"/>
                    </a:cubicBezTo>
                    <a:cubicBezTo>
                      <a:pt x="145168" y="498977"/>
                      <a:pt x="145579" y="499115"/>
                      <a:pt x="145990" y="499252"/>
                    </a:cubicBezTo>
                    <a:cubicBezTo>
                      <a:pt x="147362" y="499526"/>
                      <a:pt x="148597" y="499801"/>
                      <a:pt x="149968" y="499801"/>
                    </a:cubicBezTo>
                    <a:cubicBezTo>
                      <a:pt x="149831" y="499801"/>
                      <a:pt x="149557" y="499801"/>
                      <a:pt x="149419" y="499801"/>
                    </a:cubicBezTo>
                    <a:cubicBezTo>
                      <a:pt x="150791" y="499801"/>
                      <a:pt x="152300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946" y="499801"/>
                      <a:pt x="153946" y="499801"/>
                    </a:cubicBezTo>
                    <a:cubicBezTo>
                      <a:pt x="153946" y="499801"/>
                      <a:pt x="153809" y="499801"/>
                      <a:pt x="153809" y="499801"/>
                    </a:cubicBezTo>
                    <a:cubicBezTo>
                      <a:pt x="158061" y="499389"/>
                      <a:pt x="162313" y="498566"/>
                      <a:pt x="166564" y="497743"/>
                    </a:cubicBezTo>
                    <a:cubicBezTo>
                      <a:pt x="172051" y="496646"/>
                      <a:pt x="177263" y="495000"/>
                      <a:pt x="182612" y="493217"/>
                    </a:cubicBezTo>
                    <a:cubicBezTo>
                      <a:pt x="182612" y="493217"/>
                      <a:pt x="182475" y="493217"/>
                      <a:pt x="182475" y="493354"/>
                    </a:cubicBezTo>
                    <a:cubicBezTo>
                      <a:pt x="190705" y="490337"/>
                      <a:pt x="198797" y="486908"/>
                      <a:pt x="206752" y="482930"/>
                    </a:cubicBezTo>
                    <a:cubicBezTo>
                      <a:pt x="206615" y="483067"/>
                      <a:pt x="206478" y="483067"/>
                      <a:pt x="206341" y="483204"/>
                    </a:cubicBezTo>
                    <a:cubicBezTo>
                      <a:pt x="210730" y="480873"/>
                      <a:pt x="215119" y="478541"/>
                      <a:pt x="219371" y="476209"/>
                    </a:cubicBezTo>
                    <a:cubicBezTo>
                      <a:pt x="221428" y="474974"/>
                      <a:pt x="223623" y="473740"/>
                      <a:pt x="225818" y="472506"/>
                    </a:cubicBezTo>
                    <a:cubicBezTo>
                      <a:pt x="226641" y="471957"/>
                      <a:pt x="227464" y="471545"/>
                      <a:pt x="228424" y="470997"/>
                    </a:cubicBezTo>
                    <a:cubicBezTo>
                      <a:pt x="228561" y="470860"/>
                      <a:pt x="228698" y="470722"/>
                      <a:pt x="228835" y="470586"/>
                    </a:cubicBezTo>
                    <a:cubicBezTo>
                      <a:pt x="232813" y="465785"/>
                      <a:pt x="236928" y="461121"/>
                      <a:pt x="241180" y="456595"/>
                    </a:cubicBezTo>
                    <a:cubicBezTo>
                      <a:pt x="247489" y="449737"/>
                      <a:pt x="253798" y="442879"/>
                      <a:pt x="260108" y="435884"/>
                    </a:cubicBezTo>
                    <a:cubicBezTo>
                      <a:pt x="264222" y="431358"/>
                      <a:pt x="268474" y="427106"/>
                      <a:pt x="272726" y="422854"/>
                    </a:cubicBezTo>
                    <a:cubicBezTo>
                      <a:pt x="278350" y="417093"/>
                      <a:pt x="283973" y="411195"/>
                      <a:pt x="289597" y="405435"/>
                    </a:cubicBezTo>
                    <a:cubicBezTo>
                      <a:pt x="292615" y="402280"/>
                      <a:pt x="295769" y="399399"/>
                      <a:pt x="298924" y="396245"/>
                    </a:cubicBezTo>
                    <a:cubicBezTo>
                      <a:pt x="302627" y="392678"/>
                      <a:pt x="306331" y="389112"/>
                      <a:pt x="310034" y="385546"/>
                    </a:cubicBezTo>
                    <a:cubicBezTo>
                      <a:pt x="317578" y="378414"/>
                      <a:pt x="325259" y="371556"/>
                      <a:pt x="333214" y="364835"/>
                    </a:cubicBezTo>
                    <a:cubicBezTo>
                      <a:pt x="340758" y="358388"/>
                      <a:pt x="348576" y="352216"/>
                      <a:pt x="356531" y="346181"/>
                    </a:cubicBezTo>
                    <a:cubicBezTo>
                      <a:pt x="365035" y="339872"/>
                      <a:pt x="373676" y="333837"/>
                      <a:pt x="382591" y="328076"/>
                    </a:cubicBezTo>
                    <a:cubicBezTo>
                      <a:pt x="388901" y="323961"/>
                      <a:pt x="395485" y="319984"/>
                      <a:pt x="401931" y="316006"/>
                    </a:cubicBezTo>
                    <a:cubicBezTo>
                      <a:pt x="407692" y="312577"/>
                      <a:pt x="413590" y="309285"/>
                      <a:pt x="419762" y="306405"/>
                    </a:cubicBezTo>
                    <a:cubicBezTo>
                      <a:pt x="422505" y="305171"/>
                      <a:pt x="425248" y="303799"/>
                      <a:pt x="428129" y="302427"/>
                    </a:cubicBezTo>
                    <a:cubicBezTo>
                      <a:pt x="430460" y="301330"/>
                      <a:pt x="433066" y="300370"/>
                      <a:pt x="435535" y="299821"/>
                    </a:cubicBezTo>
                    <a:cubicBezTo>
                      <a:pt x="437318" y="299547"/>
                      <a:pt x="439101" y="298998"/>
                      <a:pt x="440884" y="299136"/>
                    </a:cubicBezTo>
                    <a:cubicBezTo>
                      <a:pt x="441707" y="299136"/>
                      <a:pt x="442530" y="299272"/>
                      <a:pt x="443491" y="299410"/>
                    </a:cubicBezTo>
                    <a:cubicBezTo>
                      <a:pt x="445136" y="299821"/>
                      <a:pt x="446508" y="300370"/>
                      <a:pt x="448154" y="300919"/>
                    </a:cubicBezTo>
                    <a:cubicBezTo>
                      <a:pt x="448154" y="300919"/>
                      <a:pt x="448154" y="300919"/>
                      <a:pt x="448017" y="300919"/>
                    </a:cubicBezTo>
                    <a:cubicBezTo>
                      <a:pt x="448565" y="301056"/>
                      <a:pt x="449114" y="301193"/>
                      <a:pt x="449663" y="301467"/>
                    </a:cubicBezTo>
                    <a:cubicBezTo>
                      <a:pt x="451309" y="302016"/>
                      <a:pt x="452817" y="303662"/>
                      <a:pt x="452680" y="305445"/>
                    </a:cubicBezTo>
                    <a:cubicBezTo>
                      <a:pt x="452680" y="306953"/>
                      <a:pt x="452680" y="308462"/>
                      <a:pt x="452406" y="309834"/>
                    </a:cubicBezTo>
                    <a:cubicBezTo>
                      <a:pt x="452269" y="311617"/>
                      <a:pt x="452132" y="312303"/>
                      <a:pt x="451720" y="313949"/>
                    </a:cubicBezTo>
                    <a:cubicBezTo>
                      <a:pt x="451446" y="314909"/>
                      <a:pt x="450760" y="315869"/>
                      <a:pt x="450349" y="316692"/>
                    </a:cubicBezTo>
                    <a:cubicBezTo>
                      <a:pt x="449663" y="318064"/>
                      <a:pt x="448565" y="319161"/>
                      <a:pt x="447742" y="320258"/>
                    </a:cubicBezTo>
                    <a:cubicBezTo>
                      <a:pt x="446782" y="321355"/>
                      <a:pt x="445685" y="322590"/>
                      <a:pt x="444588" y="323550"/>
                    </a:cubicBezTo>
                    <a:cubicBezTo>
                      <a:pt x="443079" y="325059"/>
                      <a:pt x="441570" y="326568"/>
                      <a:pt x="440062" y="328076"/>
                    </a:cubicBezTo>
                    <a:cubicBezTo>
                      <a:pt x="437318" y="330682"/>
                      <a:pt x="434301" y="333151"/>
                      <a:pt x="431283" y="335757"/>
                    </a:cubicBezTo>
                    <a:cubicBezTo>
                      <a:pt x="425934" y="340284"/>
                      <a:pt x="420585" y="344810"/>
                      <a:pt x="415236" y="349336"/>
                    </a:cubicBezTo>
                    <a:cubicBezTo>
                      <a:pt x="409063" y="354411"/>
                      <a:pt x="402891" y="359486"/>
                      <a:pt x="396582" y="364698"/>
                    </a:cubicBezTo>
                    <a:cubicBezTo>
                      <a:pt x="390135" y="369910"/>
                      <a:pt x="383552" y="374848"/>
                      <a:pt x="377105" y="380060"/>
                    </a:cubicBezTo>
                    <a:cubicBezTo>
                      <a:pt x="365584" y="389112"/>
                      <a:pt x="353651" y="397754"/>
                      <a:pt x="341992" y="406532"/>
                    </a:cubicBezTo>
                    <a:cubicBezTo>
                      <a:pt x="340758" y="407492"/>
                      <a:pt x="339386" y="408452"/>
                      <a:pt x="338014" y="409275"/>
                    </a:cubicBezTo>
                    <a:cubicBezTo>
                      <a:pt x="333763" y="412155"/>
                      <a:pt x="329648" y="415173"/>
                      <a:pt x="325396" y="418053"/>
                    </a:cubicBezTo>
                    <a:cubicBezTo>
                      <a:pt x="321281" y="420934"/>
                      <a:pt x="317303" y="423677"/>
                      <a:pt x="313189" y="426557"/>
                    </a:cubicBezTo>
                    <a:cubicBezTo>
                      <a:pt x="311405" y="427792"/>
                      <a:pt x="309485" y="429163"/>
                      <a:pt x="307702" y="430397"/>
                    </a:cubicBezTo>
                    <a:cubicBezTo>
                      <a:pt x="300981" y="434787"/>
                      <a:pt x="294260" y="439176"/>
                      <a:pt x="287540" y="443565"/>
                    </a:cubicBezTo>
                    <a:cubicBezTo>
                      <a:pt x="282190" y="447131"/>
                      <a:pt x="276841" y="450697"/>
                      <a:pt x="271492" y="454126"/>
                    </a:cubicBezTo>
                    <a:cubicBezTo>
                      <a:pt x="264085" y="458790"/>
                      <a:pt x="256679" y="463453"/>
                      <a:pt x="249272" y="467979"/>
                    </a:cubicBezTo>
                    <a:cubicBezTo>
                      <a:pt x="245431" y="470311"/>
                      <a:pt x="241591" y="472780"/>
                      <a:pt x="237888" y="475112"/>
                    </a:cubicBezTo>
                    <a:cubicBezTo>
                      <a:pt x="237065" y="475660"/>
                      <a:pt x="236242" y="476072"/>
                      <a:pt x="235419" y="476621"/>
                    </a:cubicBezTo>
                    <a:cubicBezTo>
                      <a:pt x="234184" y="478129"/>
                      <a:pt x="232813" y="479775"/>
                      <a:pt x="231578" y="481284"/>
                    </a:cubicBezTo>
                    <a:cubicBezTo>
                      <a:pt x="229384" y="484302"/>
                      <a:pt x="227052" y="487319"/>
                      <a:pt x="224857" y="490337"/>
                    </a:cubicBezTo>
                    <a:cubicBezTo>
                      <a:pt x="224172" y="491296"/>
                      <a:pt x="223623" y="492257"/>
                      <a:pt x="223212" y="493354"/>
                    </a:cubicBezTo>
                    <a:cubicBezTo>
                      <a:pt x="222526" y="494725"/>
                      <a:pt x="222114" y="496097"/>
                      <a:pt x="221566" y="497469"/>
                    </a:cubicBezTo>
                    <a:cubicBezTo>
                      <a:pt x="221566" y="497332"/>
                      <a:pt x="221703" y="497195"/>
                      <a:pt x="221703" y="497057"/>
                    </a:cubicBezTo>
                    <a:cubicBezTo>
                      <a:pt x="221291" y="498292"/>
                      <a:pt x="221017" y="499663"/>
                      <a:pt x="220743" y="500898"/>
                    </a:cubicBezTo>
                    <a:cubicBezTo>
                      <a:pt x="220743" y="500898"/>
                      <a:pt x="220743" y="500761"/>
                      <a:pt x="220743" y="500761"/>
                    </a:cubicBezTo>
                    <a:cubicBezTo>
                      <a:pt x="220743" y="500898"/>
                      <a:pt x="220743" y="500898"/>
                      <a:pt x="220743" y="501035"/>
                    </a:cubicBezTo>
                    <a:cubicBezTo>
                      <a:pt x="220743" y="501172"/>
                      <a:pt x="220743" y="501309"/>
                      <a:pt x="220606" y="501447"/>
                    </a:cubicBezTo>
                    <a:cubicBezTo>
                      <a:pt x="220606" y="501447"/>
                      <a:pt x="220606" y="501309"/>
                      <a:pt x="220606" y="501172"/>
                    </a:cubicBezTo>
                    <a:cubicBezTo>
                      <a:pt x="220468" y="501858"/>
                      <a:pt x="220468" y="502406"/>
                      <a:pt x="220331" y="503092"/>
                    </a:cubicBezTo>
                    <a:cubicBezTo>
                      <a:pt x="220331" y="503641"/>
                      <a:pt x="220331" y="504190"/>
                      <a:pt x="220331" y="504738"/>
                    </a:cubicBezTo>
                    <a:cubicBezTo>
                      <a:pt x="220331" y="504464"/>
                      <a:pt x="220331" y="504327"/>
                      <a:pt x="220331" y="504053"/>
                    </a:cubicBezTo>
                    <a:cubicBezTo>
                      <a:pt x="220331" y="504464"/>
                      <a:pt x="220468" y="505012"/>
                      <a:pt x="220606" y="505424"/>
                    </a:cubicBezTo>
                    <a:cubicBezTo>
                      <a:pt x="220743" y="505698"/>
                      <a:pt x="220743" y="505835"/>
                      <a:pt x="220880" y="506110"/>
                    </a:cubicBezTo>
                    <a:cubicBezTo>
                      <a:pt x="221154" y="506659"/>
                      <a:pt x="221566" y="507207"/>
                      <a:pt x="221840" y="507756"/>
                    </a:cubicBezTo>
                    <a:cubicBezTo>
                      <a:pt x="221703" y="507619"/>
                      <a:pt x="221566" y="507482"/>
                      <a:pt x="221566" y="507344"/>
                    </a:cubicBezTo>
                    <a:cubicBezTo>
                      <a:pt x="221840" y="507756"/>
                      <a:pt x="222114" y="508167"/>
                      <a:pt x="222389" y="508441"/>
                    </a:cubicBezTo>
                    <a:cubicBezTo>
                      <a:pt x="222800" y="508853"/>
                      <a:pt x="223212" y="509264"/>
                      <a:pt x="223623" y="509676"/>
                    </a:cubicBezTo>
                    <a:cubicBezTo>
                      <a:pt x="224035" y="509950"/>
                      <a:pt x="224309" y="510225"/>
                      <a:pt x="224720" y="510499"/>
                    </a:cubicBezTo>
                    <a:cubicBezTo>
                      <a:pt x="225132" y="510773"/>
                      <a:pt x="225543" y="511048"/>
                      <a:pt x="225955" y="511322"/>
                    </a:cubicBezTo>
                    <a:cubicBezTo>
                      <a:pt x="225955" y="511322"/>
                      <a:pt x="225955" y="511322"/>
                      <a:pt x="225955" y="511322"/>
                    </a:cubicBezTo>
                    <a:cubicBezTo>
                      <a:pt x="226229" y="511459"/>
                      <a:pt x="226503" y="511596"/>
                      <a:pt x="226915" y="511734"/>
                    </a:cubicBezTo>
                    <a:cubicBezTo>
                      <a:pt x="226915" y="511734"/>
                      <a:pt x="226778" y="511734"/>
                      <a:pt x="226778" y="511734"/>
                    </a:cubicBezTo>
                    <a:cubicBezTo>
                      <a:pt x="226778" y="511734"/>
                      <a:pt x="226915" y="511734"/>
                      <a:pt x="226915" y="511734"/>
                    </a:cubicBezTo>
                    <a:cubicBezTo>
                      <a:pt x="227052" y="511734"/>
                      <a:pt x="227189" y="511870"/>
                      <a:pt x="227326" y="511870"/>
                    </a:cubicBezTo>
                    <a:cubicBezTo>
                      <a:pt x="227189" y="511870"/>
                      <a:pt x="227189" y="511734"/>
                      <a:pt x="227052" y="511734"/>
                    </a:cubicBezTo>
                    <a:cubicBezTo>
                      <a:pt x="227601" y="511870"/>
                      <a:pt x="228149" y="512008"/>
                      <a:pt x="228698" y="512282"/>
                    </a:cubicBezTo>
                    <a:cubicBezTo>
                      <a:pt x="228424" y="512282"/>
                      <a:pt x="228286" y="512282"/>
                      <a:pt x="228149" y="512145"/>
                    </a:cubicBezTo>
                    <a:cubicBezTo>
                      <a:pt x="229521" y="512419"/>
                      <a:pt x="230893" y="512693"/>
                      <a:pt x="232401" y="512831"/>
                    </a:cubicBezTo>
                    <a:cubicBezTo>
                      <a:pt x="232127" y="512831"/>
                      <a:pt x="231990" y="512831"/>
                      <a:pt x="231853" y="512831"/>
                    </a:cubicBezTo>
                    <a:cubicBezTo>
                      <a:pt x="235556" y="513105"/>
                      <a:pt x="239122" y="512968"/>
                      <a:pt x="242825" y="512831"/>
                    </a:cubicBezTo>
                    <a:lnTo>
                      <a:pt x="242825" y="512831"/>
                    </a:lnTo>
                    <a:cubicBezTo>
                      <a:pt x="245569" y="512556"/>
                      <a:pt x="248312" y="512145"/>
                      <a:pt x="251192" y="511734"/>
                    </a:cubicBezTo>
                    <a:lnTo>
                      <a:pt x="251192" y="511734"/>
                    </a:lnTo>
                    <a:cubicBezTo>
                      <a:pt x="251192" y="511734"/>
                      <a:pt x="251192" y="511734"/>
                      <a:pt x="251329" y="511734"/>
                    </a:cubicBezTo>
                    <a:cubicBezTo>
                      <a:pt x="251467" y="511734"/>
                      <a:pt x="251604" y="511734"/>
                      <a:pt x="251878" y="511596"/>
                    </a:cubicBezTo>
                    <a:cubicBezTo>
                      <a:pt x="251878" y="511596"/>
                      <a:pt x="251741" y="511596"/>
                      <a:pt x="251741" y="511596"/>
                    </a:cubicBezTo>
                    <a:cubicBezTo>
                      <a:pt x="261891" y="509539"/>
                      <a:pt x="271903" y="506659"/>
                      <a:pt x="281642" y="503230"/>
                    </a:cubicBezTo>
                    <a:cubicBezTo>
                      <a:pt x="281367" y="503230"/>
                      <a:pt x="281230" y="503367"/>
                      <a:pt x="281093" y="503367"/>
                    </a:cubicBezTo>
                    <a:cubicBezTo>
                      <a:pt x="294260" y="498703"/>
                      <a:pt x="306879" y="493354"/>
                      <a:pt x="319361" y="487182"/>
                    </a:cubicBezTo>
                    <a:cubicBezTo>
                      <a:pt x="319361" y="487182"/>
                      <a:pt x="319361" y="487182"/>
                      <a:pt x="319361" y="487182"/>
                    </a:cubicBezTo>
                    <a:cubicBezTo>
                      <a:pt x="319498" y="487182"/>
                      <a:pt x="319498" y="487045"/>
                      <a:pt x="319635" y="487045"/>
                    </a:cubicBezTo>
                    <a:cubicBezTo>
                      <a:pt x="319772" y="487045"/>
                      <a:pt x="319772" y="486908"/>
                      <a:pt x="319909" y="486908"/>
                    </a:cubicBezTo>
                    <a:cubicBezTo>
                      <a:pt x="319909" y="486908"/>
                      <a:pt x="319772" y="486908"/>
                      <a:pt x="319772" y="486908"/>
                    </a:cubicBezTo>
                    <a:cubicBezTo>
                      <a:pt x="328825" y="482381"/>
                      <a:pt x="337603" y="477444"/>
                      <a:pt x="346381" y="472369"/>
                    </a:cubicBezTo>
                    <a:cubicBezTo>
                      <a:pt x="352828" y="468528"/>
                      <a:pt x="359137" y="464687"/>
                      <a:pt x="365446" y="460573"/>
                    </a:cubicBezTo>
                    <a:cubicBezTo>
                      <a:pt x="370384" y="457418"/>
                      <a:pt x="375185" y="454263"/>
                      <a:pt x="380123" y="450971"/>
                    </a:cubicBezTo>
                    <a:cubicBezTo>
                      <a:pt x="380671" y="450148"/>
                      <a:pt x="381357" y="449463"/>
                      <a:pt x="382043" y="448777"/>
                    </a:cubicBezTo>
                    <a:cubicBezTo>
                      <a:pt x="388215" y="441645"/>
                      <a:pt x="394387" y="434375"/>
                      <a:pt x="400697" y="427243"/>
                    </a:cubicBezTo>
                    <a:cubicBezTo>
                      <a:pt x="403303" y="424225"/>
                      <a:pt x="405909" y="421208"/>
                      <a:pt x="408515" y="418053"/>
                    </a:cubicBezTo>
                    <a:cubicBezTo>
                      <a:pt x="411944" y="414213"/>
                      <a:pt x="415510" y="410509"/>
                      <a:pt x="419076" y="406806"/>
                    </a:cubicBezTo>
                    <a:cubicBezTo>
                      <a:pt x="432243" y="393090"/>
                      <a:pt x="446645" y="380197"/>
                      <a:pt x="463104" y="370733"/>
                    </a:cubicBezTo>
                    <a:cubicBezTo>
                      <a:pt x="469825" y="366893"/>
                      <a:pt x="476958" y="363738"/>
                      <a:pt x="484639" y="362503"/>
                    </a:cubicBezTo>
                    <a:cubicBezTo>
                      <a:pt x="486970" y="362092"/>
                      <a:pt x="489576" y="361680"/>
                      <a:pt x="492045" y="362229"/>
                    </a:cubicBezTo>
                    <a:cubicBezTo>
                      <a:pt x="493965" y="362778"/>
                      <a:pt x="495337" y="363601"/>
                      <a:pt x="496434" y="365246"/>
                    </a:cubicBezTo>
                    <a:cubicBezTo>
                      <a:pt x="497394" y="366618"/>
                      <a:pt x="498080" y="368401"/>
                      <a:pt x="498355" y="370047"/>
                    </a:cubicBezTo>
                    <a:cubicBezTo>
                      <a:pt x="498629" y="371830"/>
                      <a:pt x="498355" y="373476"/>
                      <a:pt x="497669" y="375259"/>
                    </a:cubicBezTo>
                    <a:cubicBezTo>
                      <a:pt x="496709" y="377591"/>
                      <a:pt x="494926" y="379374"/>
                      <a:pt x="493280" y="381294"/>
                    </a:cubicBezTo>
                    <a:cubicBezTo>
                      <a:pt x="491908" y="382803"/>
                      <a:pt x="490399" y="384312"/>
                      <a:pt x="488890" y="385820"/>
                    </a:cubicBezTo>
                    <a:cubicBezTo>
                      <a:pt x="487245" y="387467"/>
                      <a:pt x="485324" y="388838"/>
                      <a:pt x="483404" y="390347"/>
                    </a:cubicBezTo>
                    <a:cubicBezTo>
                      <a:pt x="477918" y="394736"/>
                      <a:pt x="472294" y="398851"/>
                      <a:pt x="466671" y="402965"/>
                    </a:cubicBezTo>
                    <a:cubicBezTo>
                      <a:pt x="460910" y="407080"/>
                      <a:pt x="455012" y="411332"/>
                      <a:pt x="449251" y="415447"/>
                    </a:cubicBezTo>
                    <a:cubicBezTo>
                      <a:pt x="442393" y="420110"/>
                      <a:pt x="435672" y="424911"/>
                      <a:pt x="428814" y="429574"/>
                    </a:cubicBezTo>
                    <a:cubicBezTo>
                      <a:pt x="421819" y="434238"/>
                      <a:pt x="414961" y="438902"/>
                      <a:pt x="407966" y="443565"/>
                    </a:cubicBezTo>
                    <a:cubicBezTo>
                      <a:pt x="400559" y="448503"/>
                      <a:pt x="393016" y="453441"/>
                      <a:pt x="385472" y="458378"/>
                    </a:cubicBezTo>
                    <a:cubicBezTo>
                      <a:pt x="376831" y="469763"/>
                      <a:pt x="368190" y="481147"/>
                      <a:pt x="359411" y="492531"/>
                    </a:cubicBezTo>
                    <a:cubicBezTo>
                      <a:pt x="351593" y="504601"/>
                      <a:pt x="343638" y="516671"/>
                      <a:pt x="335683" y="528604"/>
                    </a:cubicBezTo>
                    <a:cubicBezTo>
                      <a:pt x="334723" y="529976"/>
                      <a:pt x="334037" y="531485"/>
                      <a:pt x="333214" y="532856"/>
                    </a:cubicBezTo>
                    <a:cubicBezTo>
                      <a:pt x="330745" y="537108"/>
                      <a:pt x="328413" y="541497"/>
                      <a:pt x="325944" y="545749"/>
                    </a:cubicBezTo>
                    <a:cubicBezTo>
                      <a:pt x="323750" y="549589"/>
                      <a:pt x="321555" y="553430"/>
                      <a:pt x="319361" y="557270"/>
                    </a:cubicBezTo>
                    <a:cubicBezTo>
                      <a:pt x="316480" y="562208"/>
                      <a:pt x="313874" y="567420"/>
                      <a:pt x="311268" y="572495"/>
                    </a:cubicBezTo>
                    <a:cubicBezTo>
                      <a:pt x="311268" y="572495"/>
                      <a:pt x="311268" y="572495"/>
                      <a:pt x="311268" y="572495"/>
                    </a:cubicBezTo>
                    <a:cubicBezTo>
                      <a:pt x="311268" y="572633"/>
                      <a:pt x="311131" y="572633"/>
                      <a:pt x="311131" y="572770"/>
                    </a:cubicBezTo>
                    <a:cubicBezTo>
                      <a:pt x="311131" y="572907"/>
                      <a:pt x="310994" y="572907"/>
                      <a:pt x="310994" y="573044"/>
                    </a:cubicBezTo>
                    <a:cubicBezTo>
                      <a:pt x="310994" y="573044"/>
                      <a:pt x="310994" y="573044"/>
                      <a:pt x="310994" y="573044"/>
                    </a:cubicBezTo>
                    <a:cubicBezTo>
                      <a:pt x="309211" y="576747"/>
                      <a:pt x="307565" y="580450"/>
                      <a:pt x="305782" y="584291"/>
                    </a:cubicBezTo>
                    <a:cubicBezTo>
                      <a:pt x="304136" y="588131"/>
                      <a:pt x="302490" y="591972"/>
                      <a:pt x="300981" y="595813"/>
                    </a:cubicBezTo>
                    <a:cubicBezTo>
                      <a:pt x="301118" y="595675"/>
                      <a:pt x="301118" y="595401"/>
                      <a:pt x="301256" y="595264"/>
                    </a:cubicBezTo>
                    <a:cubicBezTo>
                      <a:pt x="300570" y="597459"/>
                      <a:pt x="300021" y="599790"/>
                      <a:pt x="299473" y="602122"/>
                    </a:cubicBezTo>
                    <a:cubicBezTo>
                      <a:pt x="299061" y="604042"/>
                      <a:pt x="298787" y="605962"/>
                      <a:pt x="298650" y="608020"/>
                    </a:cubicBezTo>
                    <a:cubicBezTo>
                      <a:pt x="298650" y="608705"/>
                      <a:pt x="298650" y="609391"/>
                      <a:pt x="298650" y="610077"/>
                    </a:cubicBezTo>
                    <a:cubicBezTo>
                      <a:pt x="298650" y="609940"/>
                      <a:pt x="298650" y="609803"/>
                      <a:pt x="298650" y="609666"/>
                    </a:cubicBezTo>
                    <a:cubicBezTo>
                      <a:pt x="298650" y="610352"/>
                      <a:pt x="298787" y="610900"/>
                      <a:pt x="298787" y="611586"/>
                    </a:cubicBezTo>
                    <a:cubicBezTo>
                      <a:pt x="298787" y="611311"/>
                      <a:pt x="298650" y="611175"/>
                      <a:pt x="298650" y="611037"/>
                    </a:cubicBezTo>
                    <a:cubicBezTo>
                      <a:pt x="298787" y="611723"/>
                      <a:pt x="298924" y="612409"/>
                      <a:pt x="299061" y="613095"/>
                    </a:cubicBezTo>
                    <a:cubicBezTo>
                      <a:pt x="299061" y="612820"/>
                      <a:pt x="298924" y="612683"/>
                      <a:pt x="298787" y="612546"/>
                    </a:cubicBezTo>
                    <a:cubicBezTo>
                      <a:pt x="299061" y="613643"/>
                      <a:pt x="299610" y="614740"/>
                      <a:pt x="300158" y="615701"/>
                    </a:cubicBezTo>
                    <a:cubicBezTo>
                      <a:pt x="300158" y="615563"/>
                      <a:pt x="300021" y="615563"/>
                      <a:pt x="300021" y="615426"/>
                    </a:cubicBezTo>
                    <a:cubicBezTo>
                      <a:pt x="300295" y="615975"/>
                      <a:pt x="300570" y="616387"/>
                      <a:pt x="300844" y="616798"/>
                    </a:cubicBezTo>
                    <a:cubicBezTo>
                      <a:pt x="301256" y="617210"/>
                      <a:pt x="301530" y="617621"/>
                      <a:pt x="301804" y="618169"/>
                    </a:cubicBezTo>
                    <a:cubicBezTo>
                      <a:pt x="301804" y="618169"/>
                      <a:pt x="301667" y="618033"/>
                      <a:pt x="301667" y="618033"/>
                    </a:cubicBezTo>
                    <a:cubicBezTo>
                      <a:pt x="302353" y="618855"/>
                      <a:pt x="303176" y="619678"/>
                      <a:pt x="304136" y="620364"/>
                    </a:cubicBezTo>
                    <a:cubicBezTo>
                      <a:pt x="303999" y="620227"/>
                      <a:pt x="303862" y="620090"/>
                      <a:pt x="303724" y="619953"/>
                    </a:cubicBezTo>
                    <a:cubicBezTo>
                      <a:pt x="303999" y="620227"/>
                      <a:pt x="304410" y="620501"/>
                      <a:pt x="304685" y="620639"/>
                    </a:cubicBezTo>
                    <a:cubicBezTo>
                      <a:pt x="305096" y="620776"/>
                      <a:pt x="305508" y="621050"/>
                      <a:pt x="305782" y="621187"/>
                    </a:cubicBezTo>
                    <a:cubicBezTo>
                      <a:pt x="305645" y="621187"/>
                      <a:pt x="305370" y="621050"/>
                      <a:pt x="305233" y="621050"/>
                    </a:cubicBezTo>
                    <a:cubicBezTo>
                      <a:pt x="306331" y="621462"/>
                      <a:pt x="307565" y="621873"/>
                      <a:pt x="308662" y="622010"/>
                    </a:cubicBezTo>
                    <a:cubicBezTo>
                      <a:pt x="308662" y="622010"/>
                      <a:pt x="308662" y="622010"/>
                      <a:pt x="308525" y="622010"/>
                    </a:cubicBezTo>
                    <a:cubicBezTo>
                      <a:pt x="309211" y="622147"/>
                      <a:pt x="309897" y="622284"/>
                      <a:pt x="310582" y="622284"/>
                    </a:cubicBezTo>
                    <a:cubicBezTo>
                      <a:pt x="310445" y="622284"/>
                      <a:pt x="310171" y="622284"/>
                      <a:pt x="310034" y="622284"/>
                    </a:cubicBezTo>
                    <a:cubicBezTo>
                      <a:pt x="312228" y="622421"/>
                      <a:pt x="314423" y="622421"/>
                      <a:pt x="316480" y="622421"/>
                    </a:cubicBezTo>
                    <a:cubicBezTo>
                      <a:pt x="316206" y="622421"/>
                      <a:pt x="316069" y="622421"/>
                      <a:pt x="315932" y="622421"/>
                    </a:cubicBezTo>
                    <a:cubicBezTo>
                      <a:pt x="317989" y="622284"/>
                      <a:pt x="320184" y="622010"/>
                      <a:pt x="322241" y="621736"/>
                    </a:cubicBezTo>
                    <a:cubicBezTo>
                      <a:pt x="324298" y="621324"/>
                      <a:pt x="326219" y="620776"/>
                      <a:pt x="328276" y="620090"/>
                    </a:cubicBezTo>
                    <a:cubicBezTo>
                      <a:pt x="332528" y="618581"/>
                      <a:pt x="336780" y="616935"/>
                      <a:pt x="340895" y="614878"/>
                    </a:cubicBezTo>
                    <a:cubicBezTo>
                      <a:pt x="340895" y="614878"/>
                      <a:pt x="340758" y="614878"/>
                      <a:pt x="340758" y="615015"/>
                    </a:cubicBezTo>
                    <a:cubicBezTo>
                      <a:pt x="340895" y="615015"/>
                      <a:pt x="340895" y="614878"/>
                      <a:pt x="341032" y="614878"/>
                    </a:cubicBezTo>
                    <a:cubicBezTo>
                      <a:pt x="341032" y="614878"/>
                      <a:pt x="341032" y="614878"/>
                      <a:pt x="341169" y="614878"/>
                    </a:cubicBezTo>
                    <a:cubicBezTo>
                      <a:pt x="341169" y="614878"/>
                      <a:pt x="341169" y="614878"/>
                      <a:pt x="341169" y="614878"/>
                    </a:cubicBezTo>
                    <a:cubicBezTo>
                      <a:pt x="345833" y="612546"/>
                      <a:pt x="350222" y="609940"/>
                      <a:pt x="354474" y="607060"/>
                    </a:cubicBezTo>
                    <a:cubicBezTo>
                      <a:pt x="360509" y="602945"/>
                      <a:pt x="366269" y="598693"/>
                      <a:pt x="372030" y="594166"/>
                    </a:cubicBezTo>
                    <a:cubicBezTo>
                      <a:pt x="378614" y="588955"/>
                      <a:pt x="384923" y="583331"/>
                      <a:pt x="391233" y="577844"/>
                    </a:cubicBezTo>
                    <a:cubicBezTo>
                      <a:pt x="391233" y="577844"/>
                      <a:pt x="391095" y="577982"/>
                      <a:pt x="391095" y="577982"/>
                    </a:cubicBezTo>
                    <a:cubicBezTo>
                      <a:pt x="400285" y="569478"/>
                      <a:pt x="409475" y="560974"/>
                      <a:pt x="418665" y="552470"/>
                    </a:cubicBezTo>
                    <a:cubicBezTo>
                      <a:pt x="419762" y="551510"/>
                      <a:pt x="420859" y="550412"/>
                      <a:pt x="421956" y="549178"/>
                    </a:cubicBezTo>
                    <a:cubicBezTo>
                      <a:pt x="423877" y="547258"/>
                      <a:pt x="425934" y="545201"/>
                      <a:pt x="427854" y="543280"/>
                    </a:cubicBezTo>
                    <a:cubicBezTo>
                      <a:pt x="431695" y="536422"/>
                      <a:pt x="435672" y="529564"/>
                      <a:pt x="439513" y="522706"/>
                    </a:cubicBezTo>
                    <a:cubicBezTo>
                      <a:pt x="441022" y="519963"/>
                      <a:pt x="442530" y="517357"/>
                      <a:pt x="444176" y="514614"/>
                    </a:cubicBezTo>
                    <a:cubicBezTo>
                      <a:pt x="445136" y="513105"/>
                      <a:pt x="446097" y="511596"/>
                      <a:pt x="447057" y="510088"/>
                    </a:cubicBezTo>
                    <a:cubicBezTo>
                      <a:pt x="451994" y="502269"/>
                      <a:pt x="457069" y="494314"/>
                      <a:pt x="462007" y="486359"/>
                    </a:cubicBezTo>
                    <a:cubicBezTo>
                      <a:pt x="463242" y="484438"/>
                      <a:pt x="464476" y="482381"/>
                      <a:pt x="465710" y="480461"/>
                    </a:cubicBezTo>
                    <a:cubicBezTo>
                      <a:pt x="466945" y="478403"/>
                      <a:pt x="468454" y="476483"/>
                      <a:pt x="469825" y="474563"/>
                    </a:cubicBezTo>
                    <a:cubicBezTo>
                      <a:pt x="475037" y="467157"/>
                      <a:pt x="480249" y="459750"/>
                      <a:pt x="485599" y="452343"/>
                    </a:cubicBezTo>
                    <a:cubicBezTo>
                      <a:pt x="488753" y="447817"/>
                      <a:pt x="492182" y="443428"/>
                      <a:pt x="495474" y="439176"/>
                    </a:cubicBezTo>
                    <a:cubicBezTo>
                      <a:pt x="498080" y="435884"/>
                      <a:pt x="500686" y="432729"/>
                      <a:pt x="503429" y="429712"/>
                    </a:cubicBezTo>
                    <a:cubicBezTo>
                      <a:pt x="506584" y="426283"/>
                      <a:pt x="510150" y="423128"/>
                      <a:pt x="513579" y="419973"/>
                    </a:cubicBezTo>
                    <a:cubicBezTo>
                      <a:pt x="514951" y="418739"/>
                      <a:pt x="517008" y="418328"/>
                      <a:pt x="518654" y="419287"/>
                    </a:cubicBezTo>
                    <a:cubicBezTo>
                      <a:pt x="519614" y="419836"/>
                      <a:pt x="520437" y="420385"/>
                      <a:pt x="521397" y="420934"/>
                    </a:cubicBezTo>
                    <a:cubicBezTo>
                      <a:pt x="521946" y="421345"/>
                      <a:pt x="522358" y="422031"/>
                      <a:pt x="522769" y="422580"/>
                    </a:cubicBezTo>
                    <a:cubicBezTo>
                      <a:pt x="523592" y="423677"/>
                      <a:pt x="523866" y="425186"/>
                      <a:pt x="523866" y="426557"/>
                    </a:cubicBezTo>
                    <a:cubicBezTo>
                      <a:pt x="523866" y="428889"/>
                      <a:pt x="522769" y="431083"/>
                      <a:pt x="521946" y="433141"/>
                    </a:cubicBezTo>
                    <a:cubicBezTo>
                      <a:pt x="520026" y="437255"/>
                      <a:pt x="517968" y="441370"/>
                      <a:pt x="515637" y="445348"/>
                    </a:cubicBezTo>
                    <a:cubicBezTo>
                      <a:pt x="513442" y="449189"/>
                      <a:pt x="510973" y="452892"/>
                      <a:pt x="508779" y="456595"/>
                    </a:cubicBezTo>
                    <a:cubicBezTo>
                      <a:pt x="506996" y="459476"/>
                      <a:pt x="505350" y="462356"/>
                      <a:pt x="503429" y="465099"/>
                    </a:cubicBezTo>
                    <a:cubicBezTo>
                      <a:pt x="501098" y="468528"/>
                      <a:pt x="498903" y="471957"/>
                      <a:pt x="496571" y="475386"/>
                    </a:cubicBezTo>
                    <a:cubicBezTo>
                      <a:pt x="495200" y="477306"/>
                      <a:pt x="493965" y="479364"/>
                      <a:pt x="492594" y="481284"/>
                    </a:cubicBezTo>
                    <a:cubicBezTo>
                      <a:pt x="491908" y="482244"/>
                      <a:pt x="491222" y="483341"/>
                      <a:pt x="490536" y="484302"/>
                    </a:cubicBezTo>
                    <a:cubicBezTo>
                      <a:pt x="485461" y="491022"/>
                      <a:pt x="480387" y="497743"/>
                      <a:pt x="475449" y="504464"/>
                    </a:cubicBezTo>
                    <a:cubicBezTo>
                      <a:pt x="474352" y="505835"/>
                      <a:pt x="473391" y="507207"/>
                      <a:pt x="472157" y="508441"/>
                    </a:cubicBezTo>
                    <a:cubicBezTo>
                      <a:pt x="469002" y="512008"/>
                      <a:pt x="465848" y="515574"/>
                      <a:pt x="462693" y="519277"/>
                    </a:cubicBezTo>
                    <a:cubicBezTo>
                      <a:pt x="459538" y="522843"/>
                      <a:pt x="456384" y="526409"/>
                      <a:pt x="453366" y="529976"/>
                    </a:cubicBezTo>
                    <a:cubicBezTo>
                      <a:pt x="452269" y="531210"/>
                      <a:pt x="451034" y="532582"/>
                      <a:pt x="449937" y="533816"/>
                    </a:cubicBezTo>
                    <a:cubicBezTo>
                      <a:pt x="444999" y="538891"/>
                      <a:pt x="439924" y="543829"/>
                      <a:pt x="434849" y="548904"/>
                    </a:cubicBezTo>
                    <a:cubicBezTo>
                      <a:pt x="433889" y="550687"/>
                      <a:pt x="432792" y="552470"/>
                      <a:pt x="431969" y="554253"/>
                    </a:cubicBezTo>
                    <a:cubicBezTo>
                      <a:pt x="427168" y="563443"/>
                      <a:pt x="422368" y="572633"/>
                      <a:pt x="417704" y="581959"/>
                    </a:cubicBezTo>
                    <a:cubicBezTo>
                      <a:pt x="415098" y="587583"/>
                      <a:pt x="412355" y="593069"/>
                      <a:pt x="409749" y="598693"/>
                    </a:cubicBezTo>
                    <a:cubicBezTo>
                      <a:pt x="405634" y="607471"/>
                      <a:pt x="401520" y="616112"/>
                      <a:pt x="398228" y="625302"/>
                    </a:cubicBezTo>
                    <a:cubicBezTo>
                      <a:pt x="398228" y="625027"/>
                      <a:pt x="398365" y="624891"/>
                      <a:pt x="398365" y="624753"/>
                    </a:cubicBezTo>
                    <a:cubicBezTo>
                      <a:pt x="397130" y="628182"/>
                      <a:pt x="395896" y="631749"/>
                      <a:pt x="394936" y="635314"/>
                    </a:cubicBezTo>
                    <a:cubicBezTo>
                      <a:pt x="394524" y="637235"/>
                      <a:pt x="394250" y="639292"/>
                      <a:pt x="394113" y="641213"/>
                    </a:cubicBezTo>
                    <a:cubicBezTo>
                      <a:pt x="394113" y="641213"/>
                      <a:pt x="394113" y="641213"/>
                      <a:pt x="394113" y="641213"/>
                    </a:cubicBezTo>
                    <a:cubicBezTo>
                      <a:pt x="393976" y="642584"/>
                      <a:pt x="393976" y="643956"/>
                      <a:pt x="393976" y="645327"/>
                    </a:cubicBezTo>
                    <a:cubicBezTo>
                      <a:pt x="394113" y="645876"/>
                      <a:pt x="394113" y="646562"/>
                      <a:pt x="394250" y="647110"/>
                    </a:cubicBezTo>
                    <a:cubicBezTo>
                      <a:pt x="394250" y="646973"/>
                      <a:pt x="394113" y="646699"/>
                      <a:pt x="394113" y="646562"/>
                    </a:cubicBezTo>
                    <a:cubicBezTo>
                      <a:pt x="394250" y="647248"/>
                      <a:pt x="394387" y="647796"/>
                      <a:pt x="394524" y="648345"/>
                    </a:cubicBezTo>
                    <a:cubicBezTo>
                      <a:pt x="394662" y="648619"/>
                      <a:pt x="394799" y="649030"/>
                      <a:pt x="394936" y="649305"/>
                    </a:cubicBezTo>
                    <a:cubicBezTo>
                      <a:pt x="395073" y="649579"/>
                      <a:pt x="395347" y="649853"/>
                      <a:pt x="395485" y="650128"/>
                    </a:cubicBezTo>
                    <a:cubicBezTo>
                      <a:pt x="395347" y="649991"/>
                      <a:pt x="395210" y="649853"/>
                      <a:pt x="395073" y="649716"/>
                    </a:cubicBezTo>
                    <a:cubicBezTo>
                      <a:pt x="395485" y="650128"/>
                      <a:pt x="395896" y="650539"/>
                      <a:pt x="396307" y="650951"/>
                    </a:cubicBezTo>
                    <a:cubicBezTo>
                      <a:pt x="396719" y="651225"/>
                      <a:pt x="397130" y="651500"/>
                      <a:pt x="397405" y="651911"/>
                    </a:cubicBezTo>
                    <a:cubicBezTo>
                      <a:pt x="397268" y="651774"/>
                      <a:pt x="397130" y="651637"/>
                      <a:pt x="396993" y="651637"/>
                    </a:cubicBezTo>
                    <a:cubicBezTo>
                      <a:pt x="397816" y="652185"/>
                      <a:pt x="398639" y="652734"/>
                      <a:pt x="399462" y="653145"/>
                    </a:cubicBezTo>
                    <a:cubicBezTo>
                      <a:pt x="399874" y="653282"/>
                      <a:pt x="400285" y="653420"/>
                      <a:pt x="400697" y="653557"/>
                    </a:cubicBezTo>
                    <a:cubicBezTo>
                      <a:pt x="401108" y="653557"/>
                      <a:pt x="401520" y="653694"/>
                      <a:pt x="401931" y="653694"/>
                    </a:cubicBezTo>
                    <a:cubicBezTo>
                      <a:pt x="402480" y="653694"/>
                      <a:pt x="403028" y="653694"/>
                      <a:pt x="403577" y="653831"/>
                    </a:cubicBezTo>
                    <a:cubicBezTo>
                      <a:pt x="403303" y="653831"/>
                      <a:pt x="403165" y="653831"/>
                      <a:pt x="402891" y="653831"/>
                    </a:cubicBezTo>
                    <a:cubicBezTo>
                      <a:pt x="404263" y="653831"/>
                      <a:pt x="405497" y="653694"/>
                      <a:pt x="406732" y="653420"/>
                    </a:cubicBezTo>
                    <a:cubicBezTo>
                      <a:pt x="410298" y="652597"/>
                      <a:pt x="413727" y="651637"/>
                      <a:pt x="417156" y="650677"/>
                    </a:cubicBezTo>
                    <a:cubicBezTo>
                      <a:pt x="417019" y="650677"/>
                      <a:pt x="417019" y="650677"/>
                      <a:pt x="416881" y="650814"/>
                    </a:cubicBezTo>
                    <a:cubicBezTo>
                      <a:pt x="417019" y="650814"/>
                      <a:pt x="417156" y="650677"/>
                      <a:pt x="417430" y="650677"/>
                    </a:cubicBezTo>
                    <a:cubicBezTo>
                      <a:pt x="417430" y="650677"/>
                      <a:pt x="417430" y="650677"/>
                      <a:pt x="417567" y="650677"/>
                    </a:cubicBezTo>
                    <a:cubicBezTo>
                      <a:pt x="417567" y="650677"/>
                      <a:pt x="417567" y="650677"/>
                      <a:pt x="417567" y="650677"/>
                    </a:cubicBezTo>
                    <a:cubicBezTo>
                      <a:pt x="421271" y="649305"/>
                      <a:pt x="424700" y="647796"/>
                      <a:pt x="428129" y="646150"/>
                    </a:cubicBezTo>
                    <a:cubicBezTo>
                      <a:pt x="435947" y="642172"/>
                      <a:pt x="443491" y="637784"/>
                      <a:pt x="450897" y="632846"/>
                    </a:cubicBezTo>
                    <a:lnTo>
                      <a:pt x="450897" y="632846"/>
                    </a:lnTo>
                    <a:cubicBezTo>
                      <a:pt x="459675" y="626811"/>
                      <a:pt x="467905" y="620227"/>
                      <a:pt x="475997" y="613232"/>
                    </a:cubicBezTo>
                    <a:cubicBezTo>
                      <a:pt x="475860" y="613369"/>
                      <a:pt x="475723" y="613506"/>
                      <a:pt x="475586" y="613643"/>
                    </a:cubicBezTo>
                    <a:cubicBezTo>
                      <a:pt x="478192" y="611311"/>
                      <a:pt x="480798" y="608843"/>
                      <a:pt x="483404" y="606511"/>
                    </a:cubicBezTo>
                    <a:cubicBezTo>
                      <a:pt x="484090" y="604865"/>
                      <a:pt x="484776" y="603219"/>
                      <a:pt x="485599" y="601710"/>
                    </a:cubicBezTo>
                    <a:cubicBezTo>
                      <a:pt x="486833" y="598830"/>
                      <a:pt x="488068" y="595950"/>
                      <a:pt x="489302" y="593069"/>
                    </a:cubicBezTo>
                    <a:cubicBezTo>
                      <a:pt x="490125" y="591149"/>
                      <a:pt x="491085" y="589366"/>
                      <a:pt x="492045" y="587583"/>
                    </a:cubicBezTo>
                    <a:cubicBezTo>
                      <a:pt x="496434" y="578668"/>
                      <a:pt x="500961" y="569615"/>
                      <a:pt x="505487" y="560699"/>
                    </a:cubicBezTo>
                    <a:cubicBezTo>
                      <a:pt x="506310" y="558917"/>
                      <a:pt x="507133" y="557270"/>
                      <a:pt x="508093" y="555488"/>
                    </a:cubicBezTo>
                    <a:cubicBezTo>
                      <a:pt x="509739" y="552470"/>
                      <a:pt x="511522" y="549315"/>
                      <a:pt x="513168" y="546298"/>
                    </a:cubicBezTo>
                    <a:cubicBezTo>
                      <a:pt x="517557" y="538343"/>
                      <a:pt x="521946" y="530524"/>
                      <a:pt x="526335" y="522569"/>
                    </a:cubicBezTo>
                    <a:cubicBezTo>
                      <a:pt x="527707" y="520237"/>
                      <a:pt x="529078" y="517906"/>
                      <a:pt x="530450" y="515574"/>
                    </a:cubicBezTo>
                    <a:cubicBezTo>
                      <a:pt x="533056" y="511185"/>
                      <a:pt x="535799" y="506796"/>
                      <a:pt x="538542" y="502544"/>
                    </a:cubicBezTo>
                    <a:cubicBezTo>
                      <a:pt x="540874" y="498977"/>
                      <a:pt x="543480" y="495548"/>
                      <a:pt x="545949" y="492119"/>
                    </a:cubicBezTo>
                    <a:cubicBezTo>
                      <a:pt x="548555" y="488553"/>
                      <a:pt x="551161" y="484850"/>
                      <a:pt x="554179" y="481558"/>
                    </a:cubicBezTo>
                    <a:cubicBezTo>
                      <a:pt x="557882" y="477444"/>
                      <a:pt x="562134" y="473877"/>
                      <a:pt x="567072" y="471134"/>
                    </a:cubicBezTo>
                    <a:cubicBezTo>
                      <a:pt x="569541" y="469763"/>
                      <a:pt x="573107" y="468802"/>
                      <a:pt x="575713" y="470174"/>
                    </a:cubicBezTo>
                    <a:cubicBezTo>
                      <a:pt x="576399" y="470448"/>
                      <a:pt x="576947" y="470860"/>
                      <a:pt x="577496" y="471134"/>
                    </a:cubicBezTo>
                    <a:cubicBezTo>
                      <a:pt x="578319" y="471820"/>
                      <a:pt x="579005" y="472506"/>
                      <a:pt x="579553" y="473329"/>
                    </a:cubicBezTo>
                    <a:cubicBezTo>
                      <a:pt x="580651" y="474700"/>
                      <a:pt x="581611" y="476483"/>
                      <a:pt x="582159" y="478129"/>
                    </a:cubicBezTo>
                    <a:cubicBezTo>
                      <a:pt x="582571" y="479912"/>
                      <a:pt x="582708" y="481970"/>
                      <a:pt x="582434" y="483753"/>
                    </a:cubicBezTo>
                    <a:cubicBezTo>
                      <a:pt x="581885" y="487456"/>
                      <a:pt x="580788" y="490885"/>
                      <a:pt x="579690" y="494451"/>
                    </a:cubicBezTo>
                    <a:cubicBezTo>
                      <a:pt x="578867" y="496920"/>
                      <a:pt x="577633" y="499252"/>
                      <a:pt x="576399" y="501583"/>
                    </a:cubicBezTo>
                    <a:cubicBezTo>
                      <a:pt x="574753" y="505012"/>
                      <a:pt x="572832" y="508305"/>
                      <a:pt x="570912" y="511734"/>
                    </a:cubicBezTo>
                    <a:cubicBezTo>
                      <a:pt x="568032" y="516808"/>
                      <a:pt x="564877" y="521746"/>
                      <a:pt x="561585" y="526547"/>
                    </a:cubicBezTo>
                    <a:cubicBezTo>
                      <a:pt x="557470" y="532719"/>
                      <a:pt x="553356" y="538754"/>
                      <a:pt x="549241" y="544926"/>
                    </a:cubicBezTo>
                    <a:cubicBezTo>
                      <a:pt x="549378" y="544789"/>
                      <a:pt x="549515" y="544652"/>
                      <a:pt x="549515" y="544515"/>
                    </a:cubicBezTo>
                    <a:cubicBezTo>
                      <a:pt x="548144" y="546572"/>
                      <a:pt x="546635" y="548355"/>
                      <a:pt x="545126" y="550275"/>
                    </a:cubicBezTo>
                    <a:cubicBezTo>
                      <a:pt x="541834" y="554527"/>
                      <a:pt x="538542" y="558917"/>
                      <a:pt x="535113" y="563169"/>
                    </a:cubicBezTo>
                    <a:cubicBezTo>
                      <a:pt x="533879" y="564814"/>
                      <a:pt x="532645" y="566460"/>
                      <a:pt x="531410" y="567969"/>
                    </a:cubicBezTo>
                    <a:cubicBezTo>
                      <a:pt x="528530" y="571398"/>
                      <a:pt x="525649" y="574690"/>
                      <a:pt x="522769" y="577982"/>
                    </a:cubicBezTo>
                    <a:cubicBezTo>
                      <a:pt x="519751" y="581548"/>
                      <a:pt x="516734" y="585114"/>
                      <a:pt x="513579" y="588680"/>
                    </a:cubicBezTo>
                    <a:cubicBezTo>
                      <a:pt x="509739" y="593069"/>
                      <a:pt x="505624" y="597459"/>
                      <a:pt x="501509" y="601710"/>
                    </a:cubicBezTo>
                    <a:cubicBezTo>
                      <a:pt x="497943" y="605551"/>
                      <a:pt x="494103" y="609254"/>
                      <a:pt x="490399" y="612820"/>
                    </a:cubicBezTo>
                    <a:cubicBezTo>
                      <a:pt x="489439" y="615152"/>
                      <a:pt x="488479" y="617347"/>
                      <a:pt x="487382" y="619678"/>
                    </a:cubicBezTo>
                    <a:cubicBezTo>
                      <a:pt x="485873" y="623107"/>
                      <a:pt x="484501" y="626399"/>
                      <a:pt x="482993" y="629828"/>
                    </a:cubicBezTo>
                    <a:cubicBezTo>
                      <a:pt x="482170" y="631611"/>
                      <a:pt x="481484" y="633532"/>
                      <a:pt x="480798" y="635314"/>
                    </a:cubicBezTo>
                    <a:cubicBezTo>
                      <a:pt x="479015" y="639841"/>
                      <a:pt x="477369" y="644230"/>
                      <a:pt x="475860" y="648756"/>
                    </a:cubicBezTo>
                    <a:cubicBezTo>
                      <a:pt x="475860" y="648756"/>
                      <a:pt x="475860" y="648756"/>
                      <a:pt x="475860" y="648756"/>
                    </a:cubicBezTo>
                    <a:cubicBezTo>
                      <a:pt x="472706" y="657946"/>
                      <a:pt x="469825" y="667136"/>
                      <a:pt x="467768" y="676600"/>
                    </a:cubicBezTo>
                    <a:cubicBezTo>
                      <a:pt x="467768" y="676600"/>
                      <a:pt x="467768" y="676600"/>
                      <a:pt x="467768" y="676600"/>
                    </a:cubicBezTo>
                    <a:cubicBezTo>
                      <a:pt x="466808" y="681126"/>
                      <a:pt x="466259" y="685790"/>
                      <a:pt x="465848" y="690316"/>
                    </a:cubicBezTo>
                    <a:cubicBezTo>
                      <a:pt x="465848" y="690042"/>
                      <a:pt x="465848" y="689904"/>
                      <a:pt x="465848" y="689630"/>
                    </a:cubicBezTo>
                    <a:cubicBezTo>
                      <a:pt x="465710" y="691962"/>
                      <a:pt x="465710" y="694430"/>
                      <a:pt x="465710" y="696762"/>
                    </a:cubicBezTo>
                    <a:cubicBezTo>
                      <a:pt x="465710" y="696625"/>
                      <a:pt x="465710" y="696488"/>
                      <a:pt x="465710" y="696351"/>
                    </a:cubicBezTo>
                    <a:cubicBezTo>
                      <a:pt x="465985" y="699368"/>
                      <a:pt x="466396" y="702249"/>
                      <a:pt x="466945" y="705129"/>
                    </a:cubicBezTo>
                    <a:cubicBezTo>
                      <a:pt x="466945" y="704855"/>
                      <a:pt x="466808" y="704717"/>
                      <a:pt x="466808" y="704443"/>
                    </a:cubicBezTo>
                    <a:cubicBezTo>
                      <a:pt x="467082" y="705815"/>
                      <a:pt x="467494" y="707187"/>
                      <a:pt x="467905" y="708421"/>
                    </a:cubicBezTo>
                    <a:cubicBezTo>
                      <a:pt x="467905" y="708284"/>
                      <a:pt x="467905" y="708284"/>
                      <a:pt x="467768" y="708146"/>
                    </a:cubicBezTo>
                    <a:cubicBezTo>
                      <a:pt x="468179" y="709518"/>
                      <a:pt x="468865" y="710752"/>
                      <a:pt x="469414" y="711987"/>
                    </a:cubicBezTo>
                    <a:cubicBezTo>
                      <a:pt x="469414" y="711850"/>
                      <a:pt x="469277" y="711713"/>
                      <a:pt x="469277" y="711575"/>
                    </a:cubicBezTo>
                    <a:cubicBezTo>
                      <a:pt x="469551" y="711987"/>
                      <a:pt x="469825" y="712399"/>
                      <a:pt x="470100" y="712947"/>
                    </a:cubicBezTo>
                    <a:cubicBezTo>
                      <a:pt x="470100" y="712947"/>
                      <a:pt x="469962" y="712810"/>
                      <a:pt x="469962" y="712810"/>
                    </a:cubicBezTo>
                    <a:cubicBezTo>
                      <a:pt x="469962" y="712947"/>
                      <a:pt x="470100" y="713084"/>
                      <a:pt x="470237" y="713084"/>
                    </a:cubicBezTo>
                    <a:cubicBezTo>
                      <a:pt x="470237" y="713084"/>
                      <a:pt x="470374" y="713222"/>
                      <a:pt x="470374" y="713222"/>
                    </a:cubicBezTo>
                    <a:cubicBezTo>
                      <a:pt x="470374" y="713222"/>
                      <a:pt x="470374" y="713222"/>
                      <a:pt x="470374" y="713084"/>
                    </a:cubicBezTo>
                    <a:cubicBezTo>
                      <a:pt x="471060" y="714045"/>
                      <a:pt x="471745" y="715004"/>
                      <a:pt x="472431" y="715965"/>
                    </a:cubicBezTo>
                    <a:cubicBezTo>
                      <a:pt x="472294" y="715828"/>
                      <a:pt x="472157" y="715690"/>
                      <a:pt x="472020" y="715553"/>
                    </a:cubicBezTo>
                    <a:cubicBezTo>
                      <a:pt x="472706" y="716513"/>
                      <a:pt x="473529" y="717336"/>
                      <a:pt x="474489" y="718022"/>
                    </a:cubicBezTo>
                    <a:cubicBezTo>
                      <a:pt x="474489" y="718022"/>
                      <a:pt x="474489" y="718022"/>
                      <a:pt x="474489" y="718022"/>
                    </a:cubicBezTo>
                    <a:cubicBezTo>
                      <a:pt x="474900" y="718433"/>
                      <a:pt x="475449" y="718708"/>
                      <a:pt x="475860" y="719119"/>
                    </a:cubicBezTo>
                    <a:cubicBezTo>
                      <a:pt x="476820" y="719805"/>
                      <a:pt x="477918" y="720491"/>
                      <a:pt x="478878" y="720903"/>
                    </a:cubicBezTo>
                    <a:cubicBezTo>
                      <a:pt x="478741" y="720903"/>
                      <a:pt x="478603" y="720765"/>
                      <a:pt x="478603" y="720765"/>
                    </a:cubicBezTo>
                    <a:cubicBezTo>
                      <a:pt x="479015" y="720903"/>
                      <a:pt x="479564" y="721177"/>
                      <a:pt x="479975" y="721314"/>
                    </a:cubicBezTo>
                    <a:cubicBezTo>
                      <a:pt x="479838" y="721314"/>
                      <a:pt x="479838" y="721314"/>
                      <a:pt x="479701" y="721177"/>
                    </a:cubicBezTo>
                    <a:cubicBezTo>
                      <a:pt x="479838" y="721177"/>
                      <a:pt x="479838" y="721177"/>
                      <a:pt x="479975" y="721314"/>
                    </a:cubicBezTo>
                    <a:cubicBezTo>
                      <a:pt x="480112" y="721314"/>
                      <a:pt x="480112" y="721451"/>
                      <a:pt x="480249" y="721451"/>
                    </a:cubicBezTo>
                    <a:cubicBezTo>
                      <a:pt x="480249" y="721451"/>
                      <a:pt x="480112" y="721451"/>
                      <a:pt x="480112" y="721451"/>
                    </a:cubicBezTo>
                    <a:cubicBezTo>
                      <a:pt x="481347" y="721862"/>
                      <a:pt x="482581" y="722137"/>
                      <a:pt x="483816" y="722411"/>
                    </a:cubicBezTo>
                    <a:lnTo>
                      <a:pt x="483816" y="722411"/>
                    </a:lnTo>
                    <a:cubicBezTo>
                      <a:pt x="484913" y="722686"/>
                      <a:pt x="486147" y="722823"/>
                      <a:pt x="487245" y="722823"/>
                    </a:cubicBezTo>
                    <a:cubicBezTo>
                      <a:pt x="487107" y="722823"/>
                      <a:pt x="486970" y="722823"/>
                      <a:pt x="486833" y="722823"/>
                    </a:cubicBezTo>
                    <a:cubicBezTo>
                      <a:pt x="487519" y="722823"/>
                      <a:pt x="488205" y="722823"/>
                      <a:pt x="488890" y="722823"/>
                    </a:cubicBezTo>
                    <a:cubicBezTo>
                      <a:pt x="488616" y="722823"/>
                      <a:pt x="488479" y="722823"/>
                      <a:pt x="488205" y="722823"/>
                    </a:cubicBezTo>
                    <a:cubicBezTo>
                      <a:pt x="489851" y="722823"/>
                      <a:pt x="491359" y="722548"/>
                      <a:pt x="493005" y="722274"/>
                    </a:cubicBezTo>
                    <a:cubicBezTo>
                      <a:pt x="495063" y="721725"/>
                      <a:pt x="497120" y="721177"/>
                      <a:pt x="499177" y="720491"/>
                    </a:cubicBezTo>
                    <a:cubicBezTo>
                      <a:pt x="501921" y="719394"/>
                      <a:pt x="504801" y="718159"/>
                      <a:pt x="507407" y="716925"/>
                    </a:cubicBezTo>
                    <a:cubicBezTo>
                      <a:pt x="507407" y="716925"/>
                      <a:pt x="507270" y="716925"/>
                      <a:pt x="507270" y="716925"/>
                    </a:cubicBezTo>
                    <a:cubicBezTo>
                      <a:pt x="507270" y="716925"/>
                      <a:pt x="507407" y="716925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10150" y="715279"/>
                      <a:pt x="512756" y="713770"/>
                      <a:pt x="515500" y="711987"/>
                    </a:cubicBezTo>
                    <a:cubicBezTo>
                      <a:pt x="515362" y="712124"/>
                      <a:pt x="515088" y="712261"/>
                      <a:pt x="514951" y="712261"/>
                    </a:cubicBezTo>
                    <a:cubicBezTo>
                      <a:pt x="522358" y="707187"/>
                      <a:pt x="529353" y="701700"/>
                      <a:pt x="536211" y="695802"/>
                    </a:cubicBezTo>
                    <a:cubicBezTo>
                      <a:pt x="538405" y="693745"/>
                      <a:pt x="540600" y="691825"/>
                      <a:pt x="542794" y="689767"/>
                    </a:cubicBezTo>
                    <a:cubicBezTo>
                      <a:pt x="543343" y="687435"/>
                      <a:pt x="543754" y="685104"/>
                      <a:pt x="544303" y="682772"/>
                    </a:cubicBezTo>
                    <a:cubicBezTo>
                      <a:pt x="544852" y="680303"/>
                      <a:pt x="545263" y="677697"/>
                      <a:pt x="545812" y="675228"/>
                    </a:cubicBezTo>
                    <a:cubicBezTo>
                      <a:pt x="547869" y="667410"/>
                      <a:pt x="550064" y="659455"/>
                      <a:pt x="552121" y="651637"/>
                    </a:cubicBezTo>
                    <a:cubicBezTo>
                      <a:pt x="553356" y="647248"/>
                      <a:pt x="554453" y="642858"/>
                      <a:pt x="555687" y="638469"/>
                    </a:cubicBezTo>
                    <a:cubicBezTo>
                      <a:pt x="556922" y="633806"/>
                      <a:pt x="558431" y="629279"/>
                      <a:pt x="559802" y="624753"/>
                    </a:cubicBezTo>
                    <a:cubicBezTo>
                      <a:pt x="565974" y="605002"/>
                      <a:pt x="573107" y="585663"/>
                      <a:pt x="581473" y="566734"/>
                    </a:cubicBezTo>
                    <a:cubicBezTo>
                      <a:pt x="585177" y="558231"/>
                      <a:pt x="589429" y="549864"/>
                      <a:pt x="593818" y="541634"/>
                    </a:cubicBezTo>
                    <a:cubicBezTo>
                      <a:pt x="596012" y="537382"/>
                      <a:pt x="598481" y="533130"/>
                      <a:pt x="600950" y="529015"/>
                    </a:cubicBezTo>
                    <a:cubicBezTo>
                      <a:pt x="603419" y="524901"/>
                      <a:pt x="606162" y="520923"/>
                      <a:pt x="608905" y="516946"/>
                    </a:cubicBezTo>
                    <a:cubicBezTo>
                      <a:pt x="611100" y="513791"/>
                      <a:pt x="613295" y="510636"/>
                      <a:pt x="615763" y="507756"/>
                    </a:cubicBezTo>
                    <a:cubicBezTo>
                      <a:pt x="618232" y="505012"/>
                      <a:pt x="620701" y="502681"/>
                      <a:pt x="623582" y="500486"/>
                    </a:cubicBezTo>
                    <a:cubicBezTo>
                      <a:pt x="625913" y="498840"/>
                      <a:pt x="628245" y="497469"/>
                      <a:pt x="630851" y="496509"/>
                    </a:cubicBezTo>
                    <a:cubicBezTo>
                      <a:pt x="632634" y="495823"/>
                      <a:pt x="634829" y="495548"/>
                      <a:pt x="636612" y="496097"/>
                    </a:cubicBezTo>
                    <a:cubicBezTo>
                      <a:pt x="640727" y="497195"/>
                      <a:pt x="642921" y="501721"/>
                      <a:pt x="644293" y="505150"/>
                    </a:cubicBezTo>
                    <a:cubicBezTo>
                      <a:pt x="645253" y="507756"/>
                      <a:pt x="645253" y="510362"/>
                      <a:pt x="645390" y="512968"/>
                    </a:cubicBezTo>
                    <a:cubicBezTo>
                      <a:pt x="645390" y="514614"/>
                      <a:pt x="645116" y="516260"/>
                      <a:pt x="644979" y="517906"/>
                    </a:cubicBezTo>
                    <a:cubicBezTo>
                      <a:pt x="644704" y="520923"/>
                      <a:pt x="644293" y="523804"/>
                      <a:pt x="643607" y="526684"/>
                    </a:cubicBezTo>
                    <a:cubicBezTo>
                      <a:pt x="642647" y="531347"/>
                      <a:pt x="641412" y="535873"/>
                      <a:pt x="640178" y="540537"/>
                    </a:cubicBezTo>
                    <a:cubicBezTo>
                      <a:pt x="638806" y="545338"/>
                      <a:pt x="637435" y="550138"/>
                      <a:pt x="636063" y="554939"/>
                    </a:cubicBezTo>
                    <a:cubicBezTo>
                      <a:pt x="634006" y="562071"/>
                      <a:pt x="631537" y="569204"/>
                      <a:pt x="629068" y="576336"/>
                    </a:cubicBezTo>
                    <a:cubicBezTo>
                      <a:pt x="625365" y="586760"/>
                      <a:pt x="620976" y="596910"/>
                      <a:pt x="616175" y="606785"/>
                    </a:cubicBezTo>
                    <a:cubicBezTo>
                      <a:pt x="600264" y="639566"/>
                      <a:pt x="578044" y="669330"/>
                      <a:pt x="551847" y="694568"/>
                    </a:cubicBezTo>
                    <a:cubicBezTo>
                      <a:pt x="551298" y="697585"/>
                      <a:pt x="550612" y="700465"/>
                      <a:pt x="550064" y="703483"/>
                    </a:cubicBezTo>
                    <a:cubicBezTo>
                      <a:pt x="549378" y="707187"/>
                      <a:pt x="548555" y="710890"/>
                      <a:pt x="547869" y="714593"/>
                    </a:cubicBezTo>
                    <a:cubicBezTo>
                      <a:pt x="546909" y="720354"/>
                      <a:pt x="545949" y="726252"/>
                      <a:pt x="545126" y="732012"/>
                    </a:cubicBezTo>
                    <a:cubicBezTo>
                      <a:pt x="544440" y="737636"/>
                      <a:pt x="543892" y="743397"/>
                      <a:pt x="543480" y="749157"/>
                    </a:cubicBezTo>
                    <a:cubicBezTo>
                      <a:pt x="543480" y="749157"/>
                      <a:pt x="543480" y="749020"/>
                      <a:pt x="543480" y="749020"/>
                    </a:cubicBezTo>
                    <a:cubicBezTo>
                      <a:pt x="543343" y="752723"/>
                      <a:pt x="543206" y="756290"/>
                      <a:pt x="543480" y="759993"/>
                    </a:cubicBezTo>
                    <a:cubicBezTo>
                      <a:pt x="543480" y="759993"/>
                      <a:pt x="543480" y="759856"/>
                      <a:pt x="543480" y="759856"/>
                    </a:cubicBezTo>
                    <a:cubicBezTo>
                      <a:pt x="543480" y="759993"/>
                      <a:pt x="543480" y="760130"/>
                      <a:pt x="543480" y="760267"/>
                    </a:cubicBezTo>
                    <a:cubicBezTo>
                      <a:pt x="543480" y="760405"/>
                      <a:pt x="543480" y="760542"/>
                      <a:pt x="543480" y="760542"/>
                    </a:cubicBezTo>
                    <a:cubicBezTo>
                      <a:pt x="543480" y="760542"/>
                      <a:pt x="543480" y="760405"/>
                      <a:pt x="543480" y="760405"/>
                    </a:cubicBezTo>
                    <a:cubicBezTo>
                      <a:pt x="543754" y="763285"/>
                      <a:pt x="544029" y="766028"/>
                      <a:pt x="544577" y="768771"/>
                    </a:cubicBezTo>
                    <a:cubicBezTo>
                      <a:pt x="544577" y="768497"/>
                      <a:pt x="544440" y="768360"/>
                      <a:pt x="544440" y="768086"/>
                    </a:cubicBezTo>
                    <a:cubicBezTo>
                      <a:pt x="544852" y="770143"/>
                      <a:pt x="545400" y="771926"/>
                      <a:pt x="545949" y="773983"/>
                    </a:cubicBezTo>
                    <a:cubicBezTo>
                      <a:pt x="546361" y="775355"/>
                      <a:pt x="546909" y="776452"/>
                      <a:pt x="547595" y="777687"/>
                    </a:cubicBezTo>
                    <a:cubicBezTo>
                      <a:pt x="547595" y="777550"/>
                      <a:pt x="547595" y="777550"/>
                      <a:pt x="547458" y="777412"/>
                    </a:cubicBezTo>
                    <a:cubicBezTo>
                      <a:pt x="548006" y="778510"/>
                      <a:pt x="548692" y="779607"/>
                      <a:pt x="549378" y="780567"/>
                    </a:cubicBezTo>
                    <a:cubicBezTo>
                      <a:pt x="549378" y="780567"/>
                      <a:pt x="549241" y="780430"/>
                      <a:pt x="549241" y="780430"/>
                    </a:cubicBezTo>
                    <a:cubicBezTo>
                      <a:pt x="549927" y="781390"/>
                      <a:pt x="550612" y="782350"/>
                      <a:pt x="551298" y="783173"/>
                    </a:cubicBezTo>
                    <a:cubicBezTo>
                      <a:pt x="551298" y="783173"/>
                      <a:pt x="551298" y="783036"/>
                      <a:pt x="551161" y="783036"/>
                    </a:cubicBezTo>
                    <a:cubicBezTo>
                      <a:pt x="551847" y="783859"/>
                      <a:pt x="552670" y="784682"/>
                      <a:pt x="553493" y="785368"/>
                    </a:cubicBezTo>
                    <a:cubicBezTo>
                      <a:pt x="553356" y="785231"/>
                      <a:pt x="553219" y="785093"/>
                      <a:pt x="553081" y="784956"/>
                    </a:cubicBezTo>
                    <a:cubicBezTo>
                      <a:pt x="553356" y="785231"/>
                      <a:pt x="553767" y="785505"/>
                      <a:pt x="554041" y="785642"/>
                    </a:cubicBezTo>
                    <a:cubicBezTo>
                      <a:pt x="554179" y="785642"/>
                      <a:pt x="554179" y="785779"/>
                      <a:pt x="554316" y="785779"/>
                    </a:cubicBezTo>
                    <a:cubicBezTo>
                      <a:pt x="554179" y="785779"/>
                      <a:pt x="554179" y="785642"/>
                      <a:pt x="554041" y="785642"/>
                    </a:cubicBezTo>
                    <a:cubicBezTo>
                      <a:pt x="554590" y="785916"/>
                      <a:pt x="555139" y="786328"/>
                      <a:pt x="555687" y="786602"/>
                    </a:cubicBezTo>
                    <a:cubicBezTo>
                      <a:pt x="555687" y="786602"/>
                      <a:pt x="555550" y="786602"/>
                      <a:pt x="555550" y="786602"/>
                    </a:cubicBezTo>
                    <a:cubicBezTo>
                      <a:pt x="556648" y="787151"/>
                      <a:pt x="557608" y="787562"/>
                      <a:pt x="558705" y="787974"/>
                    </a:cubicBezTo>
                    <a:cubicBezTo>
                      <a:pt x="558431" y="787974"/>
                      <a:pt x="558293" y="787837"/>
                      <a:pt x="558156" y="787837"/>
                    </a:cubicBezTo>
                    <a:cubicBezTo>
                      <a:pt x="559391" y="788248"/>
                      <a:pt x="560625" y="788522"/>
                      <a:pt x="561997" y="788797"/>
                    </a:cubicBezTo>
                    <a:cubicBezTo>
                      <a:pt x="563094" y="788934"/>
                      <a:pt x="564191" y="789071"/>
                      <a:pt x="565289" y="789208"/>
                    </a:cubicBezTo>
                    <a:cubicBezTo>
                      <a:pt x="565151" y="789208"/>
                      <a:pt x="565151" y="789208"/>
                      <a:pt x="565014" y="789208"/>
                    </a:cubicBezTo>
                    <a:cubicBezTo>
                      <a:pt x="566386" y="789345"/>
                      <a:pt x="567620" y="789208"/>
                      <a:pt x="568855" y="789071"/>
                    </a:cubicBezTo>
                    <a:cubicBezTo>
                      <a:pt x="568580" y="789071"/>
                      <a:pt x="568443" y="789071"/>
                      <a:pt x="568169" y="789071"/>
                    </a:cubicBezTo>
                    <a:cubicBezTo>
                      <a:pt x="568718" y="788934"/>
                      <a:pt x="569403" y="788934"/>
                      <a:pt x="569952" y="788797"/>
                    </a:cubicBezTo>
                    <a:cubicBezTo>
                      <a:pt x="572009" y="788385"/>
                      <a:pt x="574067" y="787837"/>
                      <a:pt x="575987" y="787151"/>
                    </a:cubicBezTo>
                    <a:cubicBezTo>
                      <a:pt x="578044" y="786328"/>
                      <a:pt x="580102" y="785505"/>
                      <a:pt x="582022" y="784545"/>
                    </a:cubicBezTo>
                    <a:cubicBezTo>
                      <a:pt x="581748" y="784682"/>
                      <a:pt x="581611" y="784819"/>
                      <a:pt x="581473" y="784819"/>
                    </a:cubicBezTo>
                    <a:cubicBezTo>
                      <a:pt x="584217" y="783310"/>
                      <a:pt x="586823" y="781802"/>
                      <a:pt x="589429" y="780155"/>
                    </a:cubicBezTo>
                    <a:cubicBezTo>
                      <a:pt x="592583" y="777961"/>
                      <a:pt x="595464" y="775492"/>
                      <a:pt x="598344" y="773023"/>
                    </a:cubicBezTo>
                    <a:cubicBezTo>
                      <a:pt x="601773" y="769868"/>
                      <a:pt x="605065" y="766577"/>
                      <a:pt x="608220" y="763148"/>
                    </a:cubicBezTo>
                    <a:cubicBezTo>
                      <a:pt x="613706" y="756838"/>
                      <a:pt x="618781" y="750118"/>
                      <a:pt x="623582" y="743122"/>
                    </a:cubicBezTo>
                    <a:cubicBezTo>
                      <a:pt x="623582" y="743122"/>
                      <a:pt x="623582" y="743122"/>
                      <a:pt x="623582" y="743260"/>
                    </a:cubicBezTo>
                    <a:cubicBezTo>
                      <a:pt x="631125" y="732149"/>
                      <a:pt x="637572" y="720354"/>
                      <a:pt x="643744" y="708284"/>
                    </a:cubicBezTo>
                    <a:cubicBezTo>
                      <a:pt x="643744" y="708421"/>
                      <a:pt x="643607" y="708558"/>
                      <a:pt x="643607" y="708558"/>
                    </a:cubicBezTo>
                    <a:cubicBezTo>
                      <a:pt x="648270" y="699231"/>
                      <a:pt x="652522" y="689767"/>
                      <a:pt x="656500" y="680166"/>
                    </a:cubicBezTo>
                    <a:cubicBezTo>
                      <a:pt x="656500" y="675640"/>
                      <a:pt x="656637" y="671113"/>
                      <a:pt x="656912" y="666587"/>
                    </a:cubicBezTo>
                    <a:cubicBezTo>
                      <a:pt x="657323" y="659317"/>
                      <a:pt x="657734" y="651911"/>
                      <a:pt x="658283" y="644504"/>
                    </a:cubicBezTo>
                    <a:cubicBezTo>
                      <a:pt x="658557" y="639566"/>
                      <a:pt x="659106" y="634629"/>
                      <a:pt x="659655" y="629691"/>
                    </a:cubicBezTo>
                    <a:cubicBezTo>
                      <a:pt x="660066" y="625576"/>
                      <a:pt x="660341" y="621462"/>
                      <a:pt x="660752" y="617347"/>
                    </a:cubicBezTo>
                    <a:cubicBezTo>
                      <a:pt x="660889" y="615563"/>
                      <a:pt x="661026" y="613918"/>
                      <a:pt x="661163" y="612272"/>
                    </a:cubicBezTo>
                    <a:cubicBezTo>
                      <a:pt x="661986" y="605962"/>
                      <a:pt x="662809" y="599653"/>
                      <a:pt x="663632" y="593207"/>
                    </a:cubicBezTo>
                    <a:cubicBezTo>
                      <a:pt x="664592" y="586486"/>
                      <a:pt x="665278" y="579765"/>
                      <a:pt x="666376" y="573181"/>
                    </a:cubicBezTo>
                    <a:cubicBezTo>
                      <a:pt x="668982" y="557408"/>
                      <a:pt x="672136" y="541909"/>
                      <a:pt x="676525" y="526547"/>
                    </a:cubicBezTo>
                    <a:cubicBezTo>
                      <a:pt x="677623" y="522843"/>
                      <a:pt x="678857" y="519140"/>
                      <a:pt x="680092" y="515437"/>
                    </a:cubicBezTo>
                    <a:cubicBezTo>
                      <a:pt x="681052" y="512419"/>
                      <a:pt x="682149" y="509402"/>
                      <a:pt x="683383" y="506384"/>
                    </a:cubicBezTo>
                    <a:cubicBezTo>
                      <a:pt x="684344" y="504053"/>
                      <a:pt x="685715" y="501721"/>
                      <a:pt x="687224" y="499663"/>
                    </a:cubicBezTo>
                    <a:cubicBezTo>
                      <a:pt x="689281" y="496920"/>
                      <a:pt x="692162" y="495137"/>
                      <a:pt x="694631" y="492943"/>
                    </a:cubicBezTo>
                    <a:cubicBezTo>
                      <a:pt x="696551" y="491296"/>
                      <a:pt x="699705" y="491708"/>
                      <a:pt x="701214" y="493766"/>
                    </a:cubicBezTo>
                    <a:cubicBezTo>
                      <a:pt x="702311" y="495274"/>
                      <a:pt x="703409" y="496646"/>
                      <a:pt x="704506" y="498154"/>
                    </a:cubicBezTo>
                    <a:cubicBezTo>
                      <a:pt x="705055" y="498977"/>
                      <a:pt x="705466" y="499801"/>
                      <a:pt x="705878" y="500761"/>
                    </a:cubicBezTo>
                    <a:cubicBezTo>
                      <a:pt x="706289" y="501858"/>
                      <a:pt x="706563" y="503092"/>
                      <a:pt x="706838" y="504190"/>
                    </a:cubicBezTo>
                    <a:cubicBezTo>
                      <a:pt x="707112" y="506110"/>
                      <a:pt x="707249" y="507482"/>
                      <a:pt x="707249" y="509539"/>
                    </a:cubicBezTo>
                    <a:cubicBezTo>
                      <a:pt x="707386" y="511870"/>
                      <a:pt x="707112" y="514202"/>
                      <a:pt x="707112" y="516534"/>
                    </a:cubicBezTo>
                    <a:cubicBezTo>
                      <a:pt x="707112" y="518317"/>
                      <a:pt x="706838" y="520100"/>
                      <a:pt x="706838" y="521883"/>
                    </a:cubicBezTo>
                    <a:cubicBezTo>
                      <a:pt x="706701" y="524215"/>
                      <a:pt x="706426" y="526547"/>
                      <a:pt x="706015" y="528879"/>
                    </a:cubicBezTo>
                    <a:cubicBezTo>
                      <a:pt x="705740" y="531210"/>
                      <a:pt x="705466" y="533679"/>
                      <a:pt x="705055" y="536011"/>
                    </a:cubicBezTo>
                    <a:cubicBezTo>
                      <a:pt x="703820" y="544103"/>
                      <a:pt x="702449" y="552196"/>
                      <a:pt x="701214" y="560288"/>
                    </a:cubicBezTo>
                    <a:cubicBezTo>
                      <a:pt x="700940" y="562071"/>
                      <a:pt x="700528" y="563854"/>
                      <a:pt x="700117" y="565637"/>
                    </a:cubicBezTo>
                    <a:cubicBezTo>
                      <a:pt x="699157" y="570849"/>
                      <a:pt x="698060" y="576062"/>
                      <a:pt x="696962" y="581273"/>
                    </a:cubicBezTo>
                    <a:cubicBezTo>
                      <a:pt x="696139" y="585114"/>
                      <a:pt x="695453" y="588955"/>
                      <a:pt x="694631" y="592932"/>
                    </a:cubicBezTo>
                    <a:cubicBezTo>
                      <a:pt x="693259" y="600065"/>
                      <a:pt x="691339" y="607060"/>
                      <a:pt x="689556" y="614055"/>
                    </a:cubicBezTo>
                    <a:cubicBezTo>
                      <a:pt x="684344" y="633943"/>
                      <a:pt x="677760" y="653557"/>
                      <a:pt x="670353" y="672759"/>
                    </a:cubicBezTo>
                    <a:cubicBezTo>
                      <a:pt x="668982" y="676326"/>
                      <a:pt x="667473" y="679891"/>
                      <a:pt x="666101" y="683320"/>
                    </a:cubicBezTo>
                    <a:cubicBezTo>
                      <a:pt x="665964" y="690727"/>
                      <a:pt x="665964" y="697997"/>
                      <a:pt x="666513" y="705266"/>
                    </a:cubicBezTo>
                    <a:cubicBezTo>
                      <a:pt x="666513" y="705266"/>
                      <a:pt x="666513" y="705129"/>
                      <a:pt x="666513" y="705129"/>
                    </a:cubicBezTo>
                    <a:cubicBezTo>
                      <a:pt x="666787" y="709244"/>
                      <a:pt x="667199" y="713222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336"/>
                      <a:pt x="667884" y="717336"/>
                      <a:pt x="667884" y="717474"/>
                    </a:cubicBezTo>
                    <a:cubicBezTo>
                      <a:pt x="667884" y="717336"/>
                      <a:pt x="667884" y="717336"/>
                      <a:pt x="667884" y="717336"/>
                    </a:cubicBezTo>
                    <a:cubicBezTo>
                      <a:pt x="668296" y="719394"/>
                      <a:pt x="668844" y="721314"/>
                      <a:pt x="669393" y="723371"/>
                    </a:cubicBezTo>
                    <a:cubicBezTo>
                      <a:pt x="669393" y="723097"/>
                      <a:pt x="669256" y="722960"/>
                      <a:pt x="669256" y="722823"/>
                    </a:cubicBezTo>
                    <a:cubicBezTo>
                      <a:pt x="669393" y="723371"/>
                      <a:pt x="669667" y="723920"/>
                      <a:pt x="669805" y="724468"/>
                    </a:cubicBezTo>
                    <a:cubicBezTo>
                      <a:pt x="669805" y="724332"/>
                      <a:pt x="669667" y="724332"/>
                      <a:pt x="669667" y="724194"/>
                    </a:cubicBezTo>
                    <a:cubicBezTo>
                      <a:pt x="669805" y="724332"/>
                      <a:pt x="669805" y="724468"/>
                      <a:pt x="669942" y="724743"/>
                    </a:cubicBezTo>
                    <a:cubicBezTo>
                      <a:pt x="669942" y="724743"/>
                      <a:pt x="669942" y="724743"/>
                      <a:pt x="669942" y="724880"/>
                    </a:cubicBezTo>
                    <a:cubicBezTo>
                      <a:pt x="669942" y="724880"/>
                      <a:pt x="669942" y="724880"/>
                      <a:pt x="669942" y="724880"/>
                    </a:cubicBezTo>
                    <a:cubicBezTo>
                      <a:pt x="670490" y="725840"/>
                      <a:pt x="671039" y="726800"/>
                      <a:pt x="671588" y="727623"/>
                    </a:cubicBezTo>
                    <a:cubicBezTo>
                      <a:pt x="671450" y="727486"/>
                      <a:pt x="671313" y="727349"/>
                      <a:pt x="671313" y="727212"/>
                    </a:cubicBezTo>
                    <a:cubicBezTo>
                      <a:pt x="671725" y="727623"/>
                      <a:pt x="671999" y="728172"/>
                      <a:pt x="672411" y="728583"/>
                    </a:cubicBezTo>
                    <a:cubicBezTo>
                      <a:pt x="672685" y="728858"/>
                      <a:pt x="672822" y="728995"/>
                      <a:pt x="673096" y="729269"/>
                    </a:cubicBezTo>
                    <a:cubicBezTo>
                      <a:pt x="673371" y="729544"/>
                      <a:pt x="673645" y="729818"/>
                      <a:pt x="674057" y="730092"/>
                    </a:cubicBezTo>
                    <a:cubicBezTo>
                      <a:pt x="674331" y="730229"/>
                      <a:pt x="674468" y="730367"/>
                      <a:pt x="674742" y="730504"/>
                    </a:cubicBezTo>
                    <a:cubicBezTo>
                      <a:pt x="675154" y="730641"/>
                      <a:pt x="675428" y="730641"/>
                      <a:pt x="675840" y="730778"/>
                    </a:cubicBezTo>
                    <a:cubicBezTo>
                      <a:pt x="676251" y="730778"/>
                      <a:pt x="676525" y="730778"/>
                      <a:pt x="676937" y="730915"/>
                    </a:cubicBezTo>
                    <a:cubicBezTo>
                      <a:pt x="678171" y="730915"/>
                      <a:pt x="679406" y="730641"/>
                      <a:pt x="680777" y="730367"/>
                    </a:cubicBezTo>
                    <a:cubicBezTo>
                      <a:pt x="680503" y="730367"/>
                      <a:pt x="680366" y="730367"/>
                      <a:pt x="680092" y="730504"/>
                    </a:cubicBezTo>
                    <a:cubicBezTo>
                      <a:pt x="680640" y="730367"/>
                      <a:pt x="681052" y="730229"/>
                      <a:pt x="681463" y="730092"/>
                    </a:cubicBezTo>
                    <a:cubicBezTo>
                      <a:pt x="681463" y="730092"/>
                      <a:pt x="681463" y="730092"/>
                      <a:pt x="681463" y="730092"/>
                    </a:cubicBezTo>
                    <a:cubicBezTo>
                      <a:pt x="682012" y="729818"/>
                      <a:pt x="682423" y="729681"/>
                      <a:pt x="682972" y="729406"/>
                    </a:cubicBezTo>
                    <a:cubicBezTo>
                      <a:pt x="683521" y="729132"/>
                      <a:pt x="684069" y="728858"/>
                      <a:pt x="684618" y="728446"/>
                    </a:cubicBezTo>
                    <a:cubicBezTo>
                      <a:pt x="684618" y="728446"/>
                      <a:pt x="684618" y="728446"/>
                      <a:pt x="684618" y="728446"/>
                    </a:cubicBezTo>
                    <a:cubicBezTo>
                      <a:pt x="685715" y="727761"/>
                      <a:pt x="686675" y="726938"/>
                      <a:pt x="687635" y="726252"/>
                    </a:cubicBezTo>
                    <a:cubicBezTo>
                      <a:pt x="687498" y="726389"/>
                      <a:pt x="687361" y="726526"/>
                      <a:pt x="687224" y="726663"/>
                    </a:cubicBezTo>
                    <a:cubicBezTo>
                      <a:pt x="689830" y="724332"/>
                      <a:pt x="692299" y="721862"/>
                      <a:pt x="694768" y="719257"/>
                    </a:cubicBezTo>
                    <a:cubicBezTo>
                      <a:pt x="696688" y="716925"/>
                      <a:pt x="698608" y="714456"/>
                      <a:pt x="700391" y="711987"/>
                    </a:cubicBezTo>
                    <a:cubicBezTo>
                      <a:pt x="703820" y="706775"/>
                      <a:pt x="706975" y="701426"/>
                      <a:pt x="709718" y="695802"/>
                    </a:cubicBezTo>
                    <a:cubicBezTo>
                      <a:pt x="709718" y="695939"/>
                      <a:pt x="709581" y="695939"/>
                      <a:pt x="709581" y="696077"/>
                    </a:cubicBezTo>
                    <a:cubicBezTo>
                      <a:pt x="713833" y="687161"/>
                      <a:pt x="717536" y="677971"/>
                      <a:pt x="720965" y="668645"/>
                    </a:cubicBezTo>
                    <a:cubicBezTo>
                      <a:pt x="720965" y="668645"/>
                      <a:pt x="720965" y="668645"/>
                      <a:pt x="720965" y="668645"/>
                    </a:cubicBezTo>
                    <a:cubicBezTo>
                      <a:pt x="727000" y="651362"/>
                      <a:pt x="731664" y="633669"/>
                      <a:pt x="735367" y="615701"/>
                    </a:cubicBezTo>
                    <a:cubicBezTo>
                      <a:pt x="735367" y="615975"/>
                      <a:pt x="735230" y="616112"/>
                      <a:pt x="735230" y="616387"/>
                    </a:cubicBezTo>
                    <a:cubicBezTo>
                      <a:pt x="736464" y="610214"/>
                      <a:pt x="737836" y="604042"/>
                      <a:pt x="738796" y="597870"/>
                    </a:cubicBezTo>
                    <a:cubicBezTo>
                      <a:pt x="739208" y="595127"/>
                      <a:pt x="739756" y="592246"/>
                      <a:pt x="740168" y="589366"/>
                    </a:cubicBezTo>
                    <a:cubicBezTo>
                      <a:pt x="740579" y="586760"/>
                      <a:pt x="740991" y="584291"/>
                      <a:pt x="741402" y="581685"/>
                    </a:cubicBezTo>
                    <a:cubicBezTo>
                      <a:pt x="741402" y="580725"/>
                      <a:pt x="741539" y="579628"/>
                      <a:pt x="741539" y="578668"/>
                    </a:cubicBezTo>
                    <a:cubicBezTo>
                      <a:pt x="741814" y="572358"/>
                      <a:pt x="742088" y="566186"/>
                      <a:pt x="742362" y="559876"/>
                    </a:cubicBezTo>
                    <a:cubicBezTo>
                      <a:pt x="742637" y="555213"/>
                      <a:pt x="742911" y="550550"/>
                      <a:pt x="743185" y="546024"/>
                    </a:cubicBezTo>
                    <a:cubicBezTo>
                      <a:pt x="743459" y="542320"/>
                      <a:pt x="743734" y="538617"/>
                      <a:pt x="744008" y="534914"/>
                    </a:cubicBezTo>
                    <a:cubicBezTo>
                      <a:pt x="744420" y="530936"/>
                      <a:pt x="744831" y="527095"/>
                      <a:pt x="745243" y="523255"/>
                    </a:cubicBezTo>
                    <a:cubicBezTo>
                      <a:pt x="745380" y="519963"/>
                      <a:pt x="745243" y="516671"/>
                      <a:pt x="745517" y="513517"/>
                    </a:cubicBezTo>
                    <a:cubicBezTo>
                      <a:pt x="745791" y="511322"/>
                      <a:pt x="746066" y="508990"/>
                      <a:pt x="747026" y="507070"/>
                    </a:cubicBezTo>
                    <a:cubicBezTo>
                      <a:pt x="747711" y="505561"/>
                      <a:pt x="748672" y="504053"/>
                      <a:pt x="750180" y="503092"/>
                    </a:cubicBezTo>
                    <a:cubicBezTo>
                      <a:pt x="751415" y="502406"/>
                      <a:pt x="753061" y="502269"/>
                      <a:pt x="754432" y="502406"/>
                    </a:cubicBezTo>
                    <a:cubicBezTo>
                      <a:pt x="757038" y="502544"/>
                      <a:pt x="759096" y="504464"/>
                      <a:pt x="759096" y="507070"/>
                    </a:cubicBezTo>
                    <a:cubicBezTo>
                      <a:pt x="759096" y="509676"/>
                      <a:pt x="759233" y="512419"/>
                      <a:pt x="759233" y="515025"/>
                    </a:cubicBezTo>
                    <a:cubicBezTo>
                      <a:pt x="759233" y="517631"/>
                      <a:pt x="759096" y="520237"/>
                      <a:pt x="758959" y="522843"/>
                    </a:cubicBezTo>
                    <a:cubicBezTo>
                      <a:pt x="758684" y="527095"/>
                      <a:pt x="758136" y="531347"/>
                      <a:pt x="757724" y="535599"/>
                    </a:cubicBezTo>
                    <a:cubicBezTo>
                      <a:pt x="757175" y="539988"/>
                      <a:pt x="756627" y="544378"/>
                      <a:pt x="756078" y="548767"/>
                    </a:cubicBezTo>
                    <a:cubicBezTo>
                      <a:pt x="755255" y="555625"/>
                      <a:pt x="754432" y="562483"/>
                      <a:pt x="753335" y="569341"/>
                    </a:cubicBezTo>
                    <a:cubicBezTo>
                      <a:pt x="752375" y="575376"/>
                      <a:pt x="751415" y="581411"/>
                      <a:pt x="750455" y="587446"/>
                    </a:cubicBezTo>
                    <a:cubicBezTo>
                      <a:pt x="750455" y="588406"/>
                      <a:pt x="750317" y="589366"/>
                      <a:pt x="750317" y="590326"/>
                    </a:cubicBezTo>
                    <a:cubicBezTo>
                      <a:pt x="750180" y="594715"/>
                      <a:pt x="749906" y="599104"/>
                      <a:pt x="749769" y="603494"/>
                    </a:cubicBezTo>
                    <a:cubicBezTo>
                      <a:pt x="749769" y="608705"/>
                      <a:pt x="749769" y="614055"/>
                      <a:pt x="749632" y="619267"/>
                    </a:cubicBezTo>
                    <a:cubicBezTo>
                      <a:pt x="749632" y="627085"/>
                      <a:pt x="749495" y="635040"/>
                      <a:pt x="749357" y="642858"/>
                    </a:cubicBezTo>
                    <a:cubicBezTo>
                      <a:pt x="749357" y="645876"/>
                      <a:pt x="749357" y="648756"/>
                      <a:pt x="749495" y="651774"/>
                    </a:cubicBezTo>
                    <a:cubicBezTo>
                      <a:pt x="749906" y="664530"/>
                      <a:pt x="750455" y="677148"/>
                      <a:pt x="750866" y="689904"/>
                    </a:cubicBezTo>
                    <a:cubicBezTo>
                      <a:pt x="751552" y="697448"/>
                      <a:pt x="752101" y="704992"/>
                      <a:pt x="752786" y="712536"/>
                    </a:cubicBezTo>
                    <a:cubicBezTo>
                      <a:pt x="753198" y="718159"/>
                      <a:pt x="753746" y="723920"/>
                      <a:pt x="754432" y="729544"/>
                    </a:cubicBezTo>
                    <a:cubicBezTo>
                      <a:pt x="755392" y="737499"/>
                      <a:pt x="756490" y="745454"/>
                      <a:pt x="757450" y="753409"/>
                    </a:cubicBezTo>
                    <a:cubicBezTo>
                      <a:pt x="757587" y="754507"/>
                      <a:pt x="757861" y="755467"/>
                      <a:pt x="757998" y="756564"/>
                    </a:cubicBezTo>
                    <a:cubicBezTo>
                      <a:pt x="758410" y="758896"/>
                      <a:pt x="758821" y="761228"/>
                      <a:pt x="759233" y="763559"/>
                    </a:cubicBezTo>
                    <a:cubicBezTo>
                      <a:pt x="759919" y="767400"/>
                      <a:pt x="760604" y="771103"/>
                      <a:pt x="761153" y="774944"/>
                    </a:cubicBezTo>
                    <a:cubicBezTo>
                      <a:pt x="761153" y="774944"/>
                      <a:pt x="761153" y="774806"/>
                      <a:pt x="761153" y="774806"/>
                    </a:cubicBezTo>
                    <a:cubicBezTo>
                      <a:pt x="761702" y="777824"/>
                      <a:pt x="762388" y="780841"/>
                      <a:pt x="763073" y="783722"/>
                    </a:cubicBezTo>
                    <a:cubicBezTo>
                      <a:pt x="764033" y="787562"/>
                      <a:pt x="765268" y="791266"/>
                      <a:pt x="766502" y="794969"/>
                    </a:cubicBezTo>
                    <a:cubicBezTo>
                      <a:pt x="766502" y="794969"/>
                      <a:pt x="766502" y="794969"/>
                      <a:pt x="766502" y="794969"/>
                    </a:cubicBezTo>
                    <a:cubicBezTo>
                      <a:pt x="766914" y="796203"/>
                      <a:pt x="767462" y="797438"/>
                      <a:pt x="768011" y="798672"/>
                    </a:cubicBezTo>
                    <a:cubicBezTo>
                      <a:pt x="767874" y="798535"/>
                      <a:pt x="767737" y="798261"/>
                      <a:pt x="767737" y="798124"/>
                    </a:cubicBezTo>
                    <a:cubicBezTo>
                      <a:pt x="768148" y="798809"/>
                      <a:pt x="768423" y="799495"/>
                      <a:pt x="768834" y="800044"/>
                    </a:cubicBezTo>
                    <a:cubicBezTo>
                      <a:pt x="768697" y="799906"/>
                      <a:pt x="768560" y="799770"/>
                      <a:pt x="768423" y="799495"/>
                    </a:cubicBezTo>
                    <a:cubicBezTo>
                      <a:pt x="769109" y="800592"/>
                      <a:pt x="769931" y="801827"/>
                      <a:pt x="770891" y="802787"/>
                    </a:cubicBezTo>
                    <a:cubicBezTo>
                      <a:pt x="770754" y="802650"/>
                      <a:pt x="770617" y="802513"/>
                      <a:pt x="770480" y="802376"/>
                    </a:cubicBezTo>
                    <a:cubicBezTo>
                      <a:pt x="771166" y="803199"/>
                      <a:pt x="771989" y="804021"/>
                      <a:pt x="772949" y="804844"/>
                    </a:cubicBezTo>
                    <a:cubicBezTo>
                      <a:pt x="772949" y="804844"/>
                      <a:pt x="772949" y="804844"/>
                      <a:pt x="772812" y="804707"/>
                    </a:cubicBezTo>
                    <a:cubicBezTo>
                      <a:pt x="773223" y="805119"/>
                      <a:pt x="773772" y="805393"/>
                      <a:pt x="774183" y="805667"/>
                    </a:cubicBezTo>
                    <a:cubicBezTo>
                      <a:pt x="774458" y="805805"/>
                      <a:pt x="774732" y="805942"/>
                      <a:pt x="775006" y="806216"/>
                    </a:cubicBezTo>
                    <a:cubicBezTo>
                      <a:pt x="775281" y="806353"/>
                      <a:pt x="775418" y="806353"/>
                      <a:pt x="775692" y="806490"/>
                    </a:cubicBezTo>
                    <a:cubicBezTo>
                      <a:pt x="776104" y="806490"/>
                      <a:pt x="776378" y="806490"/>
                      <a:pt x="776789" y="806628"/>
                    </a:cubicBezTo>
                    <a:cubicBezTo>
                      <a:pt x="777887" y="806628"/>
                      <a:pt x="778847" y="806353"/>
                      <a:pt x="779944" y="806079"/>
                    </a:cubicBezTo>
                    <a:cubicBezTo>
                      <a:pt x="779670" y="806079"/>
                      <a:pt x="779533" y="806079"/>
                      <a:pt x="779258" y="806216"/>
                    </a:cubicBezTo>
                    <a:cubicBezTo>
                      <a:pt x="779807" y="806079"/>
                      <a:pt x="780356" y="805805"/>
                      <a:pt x="780904" y="805667"/>
                    </a:cubicBezTo>
                    <a:cubicBezTo>
                      <a:pt x="781453" y="805393"/>
                      <a:pt x="782001" y="805256"/>
                      <a:pt x="782550" y="804982"/>
                    </a:cubicBezTo>
                    <a:cubicBezTo>
                      <a:pt x="783647" y="804433"/>
                      <a:pt x="784607" y="803884"/>
                      <a:pt x="785568" y="803335"/>
                    </a:cubicBezTo>
                    <a:cubicBezTo>
                      <a:pt x="785293" y="803473"/>
                      <a:pt x="785156" y="803610"/>
                      <a:pt x="785019" y="803610"/>
                    </a:cubicBezTo>
                    <a:cubicBezTo>
                      <a:pt x="785979" y="802924"/>
                      <a:pt x="787076" y="802101"/>
                      <a:pt x="787899" y="801278"/>
                    </a:cubicBezTo>
                    <a:cubicBezTo>
                      <a:pt x="787762" y="801415"/>
                      <a:pt x="787762" y="801415"/>
                      <a:pt x="787625" y="801553"/>
                    </a:cubicBezTo>
                    <a:cubicBezTo>
                      <a:pt x="788585" y="800592"/>
                      <a:pt x="789545" y="799632"/>
                      <a:pt x="790368" y="798672"/>
                    </a:cubicBezTo>
                    <a:cubicBezTo>
                      <a:pt x="790231" y="798809"/>
                      <a:pt x="790094" y="798947"/>
                      <a:pt x="789957" y="799084"/>
                    </a:cubicBezTo>
                    <a:cubicBezTo>
                      <a:pt x="792151" y="796615"/>
                      <a:pt x="794072" y="794009"/>
                      <a:pt x="795992" y="791266"/>
                    </a:cubicBezTo>
                    <a:cubicBezTo>
                      <a:pt x="795992" y="791266"/>
                      <a:pt x="795992" y="791266"/>
                      <a:pt x="795992" y="791266"/>
                    </a:cubicBezTo>
                    <a:cubicBezTo>
                      <a:pt x="795992" y="791266"/>
                      <a:pt x="795992" y="791266"/>
                      <a:pt x="795992" y="791128"/>
                    </a:cubicBezTo>
                    <a:cubicBezTo>
                      <a:pt x="796129" y="790991"/>
                      <a:pt x="796266" y="790854"/>
                      <a:pt x="796266" y="790717"/>
                    </a:cubicBezTo>
                    <a:cubicBezTo>
                      <a:pt x="796266" y="790854"/>
                      <a:pt x="796129" y="790854"/>
                      <a:pt x="795992" y="790991"/>
                    </a:cubicBezTo>
                    <a:cubicBezTo>
                      <a:pt x="798186" y="787562"/>
                      <a:pt x="800107" y="784270"/>
                      <a:pt x="801890" y="780704"/>
                    </a:cubicBezTo>
                    <a:cubicBezTo>
                      <a:pt x="801752" y="780979"/>
                      <a:pt x="801752" y="781116"/>
                      <a:pt x="801615" y="781253"/>
                    </a:cubicBezTo>
                    <a:cubicBezTo>
                      <a:pt x="804221" y="776041"/>
                      <a:pt x="806553" y="770829"/>
                      <a:pt x="808885" y="765480"/>
                    </a:cubicBezTo>
                    <a:cubicBezTo>
                      <a:pt x="811628" y="759033"/>
                      <a:pt x="813960" y="752449"/>
                      <a:pt x="816291" y="745865"/>
                    </a:cubicBezTo>
                    <a:cubicBezTo>
                      <a:pt x="816291" y="745865"/>
                      <a:pt x="816291" y="745865"/>
                      <a:pt x="816291" y="745865"/>
                    </a:cubicBezTo>
                    <a:cubicBezTo>
                      <a:pt x="818212" y="740242"/>
                      <a:pt x="819858" y="734481"/>
                      <a:pt x="821504" y="728720"/>
                    </a:cubicBezTo>
                    <a:cubicBezTo>
                      <a:pt x="822326" y="725977"/>
                      <a:pt x="823149" y="723097"/>
                      <a:pt x="824110" y="720354"/>
                    </a:cubicBezTo>
                    <a:cubicBezTo>
                      <a:pt x="824384" y="719668"/>
                      <a:pt x="824521" y="718845"/>
                      <a:pt x="824658" y="718159"/>
                    </a:cubicBezTo>
                    <a:cubicBezTo>
                      <a:pt x="823287" y="717610"/>
                      <a:pt x="822052" y="716788"/>
                      <a:pt x="820955" y="715965"/>
                    </a:cubicBezTo>
                    <a:cubicBezTo>
                      <a:pt x="819035" y="714456"/>
                      <a:pt x="817800" y="712536"/>
                      <a:pt x="816566" y="710478"/>
                    </a:cubicBezTo>
                    <a:cubicBezTo>
                      <a:pt x="814920" y="707735"/>
                      <a:pt x="813960" y="704717"/>
                      <a:pt x="813274" y="701563"/>
                    </a:cubicBezTo>
                    <a:cubicBezTo>
                      <a:pt x="812862" y="699917"/>
                      <a:pt x="812588" y="698134"/>
                      <a:pt x="812314" y="696351"/>
                    </a:cubicBezTo>
                    <a:cubicBezTo>
                      <a:pt x="811902" y="694156"/>
                      <a:pt x="811628" y="691825"/>
                      <a:pt x="811354" y="689630"/>
                    </a:cubicBezTo>
                    <a:cubicBezTo>
                      <a:pt x="811079" y="687161"/>
                      <a:pt x="810942" y="684692"/>
                      <a:pt x="810805" y="682223"/>
                    </a:cubicBezTo>
                    <a:cubicBezTo>
                      <a:pt x="810668" y="678246"/>
                      <a:pt x="810394" y="674405"/>
                      <a:pt x="810257" y="670427"/>
                    </a:cubicBezTo>
                    <a:cubicBezTo>
                      <a:pt x="810119" y="666175"/>
                      <a:pt x="810119" y="661787"/>
                      <a:pt x="809982" y="657535"/>
                    </a:cubicBezTo>
                    <a:cubicBezTo>
                      <a:pt x="809982" y="653282"/>
                      <a:pt x="809982" y="649030"/>
                      <a:pt x="809982" y="644779"/>
                    </a:cubicBezTo>
                    <a:cubicBezTo>
                      <a:pt x="809982" y="639566"/>
                      <a:pt x="809845" y="634217"/>
                      <a:pt x="809982" y="629005"/>
                    </a:cubicBezTo>
                    <a:cubicBezTo>
                      <a:pt x="810119" y="623519"/>
                      <a:pt x="810257" y="618033"/>
                      <a:pt x="810394" y="612546"/>
                    </a:cubicBezTo>
                    <a:cubicBezTo>
                      <a:pt x="810531" y="608157"/>
                      <a:pt x="810531" y="603768"/>
                      <a:pt x="810805" y="599379"/>
                    </a:cubicBezTo>
                    <a:cubicBezTo>
                      <a:pt x="811354" y="588269"/>
                      <a:pt x="811628" y="577021"/>
                      <a:pt x="812451" y="565775"/>
                    </a:cubicBezTo>
                    <a:cubicBezTo>
                      <a:pt x="812862" y="559740"/>
                      <a:pt x="813274" y="553841"/>
                      <a:pt x="813823" y="547807"/>
                    </a:cubicBezTo>
                    <a:cubicBezTo>
                      <a:pt x="814097" y="544515"/>
                      <a:pt x="814508" y="541223"/>
                      <a:pt x="814920" y="537931"/>
                    </a:cubicBezTo>
                    <a:cubicBezTo>
                      <a:pt x="815331" y="534365"/>
                      <a:pt x="815880" y="530799"/>
                      <a:pt x="816566" y="527370"/>
                    </a:cubicBezTo>
                    <a:cubicBezTo>
                      <a:pt x="817252" y="524627"/>
                      <a:pt x="817937" y="521746"/>
                      <a:pt x="818760" y="519003"/>
                    </a:cubicBezTo>
                    <a:cubicBezTo>
                      <a:pt x="819446" y="516808"/>
                      <a:pt x="820269" y="514751"/>
                      <a:pt x="821366" y="512693"/>
                    </a:cubicBezTo>
                    <a:cubicBezTo>
                      <a:pt x="821778" y="511734"/>
                      <a:pt x="822601" y="510636"/>
                      <a:pt x="823561" y="509950"/>
                    </a:cubicBezTo>
                    <a:cubicBezTo>
                      <a:pt x="824110" y="509402"/>
                      <a:pt x="824795" y="508990"/>
                      <a:pt x="825481" y="508579"/>
                    </a:cubicBezTo>
                    <a:cubicBezTo>
                      <a:pt x="826716" y="507893"/>
                      <a:pt x="828087" y="507344"/>
                      <a:pt x="829322" y="506659"/>
                    </a:cubicBezTo>
                    <a:cubicBezTo>
                      <a:pt x="831105" y="505835"/>
                      <a:pt x="833711" y="506384"/>
                      <a:pt x="834945" y="508167"/>
                    </a:cubicBezTo>
                    <a:cubicBezTo>
                      <a:pt x="835905" y="509539"/>
                      <a:pt x="837140" y="510911"/>
                      <a:pt x="837963" y="512419"/>
                    </a:cubicBezTo>
                    <a:cubicBezTo>
                      <a:pt x="838237" y="513105"/>
                      <a:pt x="838649" y="513791"/>
                      <a:pt x="839060" y="514477"/>
                    </a:cubicBezTo>
                    <a:cubicBezTo>
                      <a:pt x="839471" y="515299"/>
                      <a:pt x="839746" y="516122"/>
                      <a:pt x="840020" y="516946"/>
                    </a:cubicBezTo>
                    <a:cubicBezTo>
                      <a:pt x="840980" y="519963"/>
                      <a:pt x="841392" y="523118"/>
                      <a:pt x="841803" y="526272"/>
                    </a:cubicBezTo>
                    <a:cubicBezTo>
                      <a:pt x="842763" y="532582"/>
                      <a:pt x="843312" y="538891"/>
                      <a:pt x="843998" y="545201"/>
                    </a:cubicBezTo>
                    <a:cubicBezTo>
                      <a:pt x="844272" y="548355"/>
                      <a:pt x="844684" y="551510"/>
                      <a:pt x="844958" y="554665"/>
                    </a:cubicBezTo>
                    <a:cubicBezTo>
                      <a:pt x="845232" y="559465"/>
                      <a:pt x="845644" y="564128"/>
                      <a:pt x="845918" y="568929"/>
                    </a:cubicBezTo>
                    <a:cubicBezTo>
                      <a:pt x="846329" y="576610"/>
                      <a:pt x="846467" y="584154"/>
                      <a:pt x="846604" y="591835"/>
                    </a:cubicBezTo>
                    <a:cubicBezTo>
                      <a:pt x="846741" y="598281"/>
                      <a:pt x="846604" y="604728"/>
                      <a:pt x="846604" y="611037"/>
                    </a:cubicBezTo>
                    <a:cubicBezTo>
                      <a:pt x="846604" y="615975"/>
                      <a:pt x="846604" y="620776"/>
                      <a:pt x="846467" y="625713"/>
                    </a:cubicBezTo>
                    <a:cubicBezTo>
                      <a:pt x="846467" y="627634"/>
                      <a:pt x="846467" y="629554"/>
                      <a:pt x="846329" y="631474"/>
                    </a:cubicBezTo>
                    <a:cubicBezTo>
                      <a:pt x="845781" y="640801"/>
                      <a:pt x="845232" y="649991"/>
                      <a:pt x="844684" y="659317"/>
                    </a:cubicBezTo>
                    <a:cubicBezTo>
                      <a:pt x="844547" y="662198"/>
                      <a:pt x="844409" y="664941"/>
                      <a:pt x="844272" y="667822"/>
                    </a:cubicBezTo>
                    <a:cubicBezTo>
                      <a:pt x="843998" y="671525"/>
                      <a:pt x="843586" y="675091"/>
                      <a:pt x="843175" y="678657"/>
                    </a:cubicBezTo>
                    <a:cubicBezTo>
                      <a:pt x="842489" y="684555"/>
                      <a:pt x="841529" y="690453"/>
                      <a:pt x="840569" y="696351"/>
                    </a:cubicBezTo>
                    <a:cubicBezTo>
                      <a:pt x="839746" y="700740"/>
                      <a:pt x="838923" y="705129"/>
                      <a:pt x="837826" y="709518"/>
                    </a:cubicBezTo>
                    <a:cubicBezTo>
                      <a:pt x="838649" y="709244"/>
                      <a:pt x="839471" y="708832"/>
                      <a:pt x="840294" y="708421"/>
                    </a:cubicBezTo>
                    <a:cubicBezTo>
                      <a:pt x="842900" y="707049"/>
                      <a:pt x="845232" y="705541"/>
                      <a:pt x="847701" y="704032"/>
                    </a:cubicBezTo>
                    <a:cubicBezTo>
                      <a:pt x="849347" y="702797"/>
                      <a:pt x="850993" y="701563"/>
                      <a:pt x="852502" y="700329"/>
                    </a:cubicBezTo>
                    <a:cubicBezTo>
                      <a:pt x="855519" y="697585"/>
                      <a:pt x="858400" y="694568"/>
                      <a:pt x="861143" y="691550"/>
                    </a:cubicBezTo>
                    <a:lnTo>
                      <a:pt x="861143" y="691550"/>
                    </a:lnTo>
                    <a:cubicBezTo>
                      <a:pt x="864846" y="687161"/>
                      <a:pt x="868138" y="682498"/>
                      <a:pt x="871293" y="677834"/>
                    </a:cubicBezTo>
                    <a:cubicBezTo>
                      <a:pt x="871293" y="677834"/>
                      <a:pt x="871293" y="677834"/>
                      <a:pt x="871293" y="677834"/>
                    </a:cubicBezTo>
                    <a:cubicBezTo>
                      <a:pt x="872664" y="675777"/>
                      <a:pt x="874036" y="673719"/>
                      <a:pt x="875408" y="671662"/>
                    </a:cubicBezTo>
                    <a:cubicBezTo>
                      <a:pt x="876368" y="670016"/>
                      <a:pt x="877465" y="668370"/>
                      <a:pt x="878425" y="666724"/>
                    </a:cubicBezTo>
                    <a:cubicBezTo>
                      <a:pt x="881580" y="661649"/>
                      <a:pt x="884734" y="656711"/>
                      <a:pt x="887752" y="651637"/>
                    </a:cubicBezTo>
                    <a:cubicBezTo>
                      <a:pt x="891867" y="645053"/>
                      <a:pt x="895844" y="638469"/>
                      <a:pt x="899959" y="631885"/>
                    </a:cubicBezTo>
                    <a:cubicBezTo>
                      <a:pt x="909286" y="616661"/>
                      <a:pt x="918613" y="601436"/>
                      <a:pt x="927803" y="586074"/>
                    </a:cubicBezTo>
                    <a:cubicBezTo>
                      <a:pt x="929311" y="583605"/>
                      <a:pt x="932466" y="582782"/>
                      <a:pt x="934935" y="584154"/>
                    </a:cubicBezTo>
                    <a:cubicBezTo>
                      <a:pt x="937404" y="585526"/>
                      <a:pt x="938227" y="588817"/>
                      <a:pt x="936855" y="591286"/>
                    </a:cubicBezTo>
                    <a:cubicBezTo>
                      <a:pt x="919847" y="619678"/>
                      <a:pt x="902291" y="647659"/>
                      <a:pt x="884597" y="675640"/>
                    </a:cubicBezTo>
                    <a:cubicBezTo>
                      <a:pt x="881580" y="680577"/>
                      <a:pt x="878288" y="685104"/>
                      <a:pt x="874859" y="689767"/>
                    </a:cubicBezTo>
                    <a:cubicBezTo>
                      <a:pt x="869647" y="697036"/>
                      <a:pt x="863612" y="703620"/>
                      <a:pt x="856754" y="709244"/>
                    </a:cubicBezTo>
                    <a:cubicBezTo>
                      <a:pt x="853736" y="711850"/>
                      <a:pt x="850307" y="713770"/>
                      <a:pt x="846878" y="715690"/>
                    </a:cubicBezTo>
                    <a:cubicBezTo>
                      <a:pt x="843861" y="717474"/>
                      <a:pt x="840569" y="718708"/>
                      <a:pt x="837277" y="719531"/>
                    </a:cubicBezTo>
                    <a:cubicBezTo>
                      <a:pt x="836454" y="719668"/>
                      <a:pt x="835768" y="719805"/>
                      <a:pt x="834945" y="719805"/>
                    </a:cubicBezTo>
                    <a:cubicBezTo>
                      <a:pt x="834671" y="720628"/>
                      <a:pt x="834534" y="721451"/>
                      <a:pt x="834260" y="722274"/>
                    </a:cubicBezTo>
                    <a:cubicBezTo>
                      <a:pt x="833025" y="725977"/>
                      <a:pt x="831928" y="729818"/>
                      <a:pt x="830831" y="733658"/>
                    </a:cubicBezTo>
                    <a:cubicBezTo>
                      <a:pt x="829596" y="737636"/>
                      <a:pt x="828362" y="741613"/>
                      <a:pt x="827127" y="745591"/>
                    </a:cubicBezTo>
                    <a:cubicBezTo>
                      <a:pt x="826441" y="747649"/>
                      <a:pt x="825755" y="749706"/>
                      <a:pt x="824933" y="751900"/>
                    </a:cubicBezTo>
                    <a:cubicBezTo>
                      <a:pt x="822875" y="757661"/>
                      <a:pt x="820681" y="763285"/>
                      <a:pt x="818212" y="769045"/>
                    </a:cubicBezTo>
                    <a:cubicBezTo>
                      <a:pt x="816291" y="773572"/>
                      <a:pt x="814097" y="778098"/>
                      <a:pt x="811902" y="782625"/>
                    </a:cubicBezTo>
                    <a:cubicBezTo>
                      <a:pt x="810119" y="786465"/>
                      <a:pt x="808062" y="790168"/>
                      <a:pt x="805867" y="793871"/>
                    </a:cubicBezTo>
                    <a:cubicBezTo>
                      <a:pt x="803810" y="797163"/>
                      <a:pt x="801478" y="800181"/>
                      <a:pt x="799146" y="803199"/>
                    </a:cubicBezTo>
                    <a:cubicBezTo>
                      <a:pt x="796815" y="806216"/>
                      <a:pt x="794072" y="808822"/>
                      <a:pt x="791054" y="811016"/>
                    </a:cubicBezTo>
                    <a:cubicBezTo>
                      <a:pt x="788997" y="812525"/>
                      <a:pt x="786391" y="813760"/>
                      <a:pt x="784059" y="814583"/>
                    </a:cubicBezTo>
                    <a:cubicBezTo>
                      <a:pt x="781864" y="815269"/>
                      <a:pt x="779533" y="815954"/>
                      <a:pt x="777201" y="815954"/>
                    </a:cubicBezTo>
                    <a:cubicBezTo>
                      <a:pt x="777475" y="817051"/>
                      <a:pt x="777064" y="817051"/>
                      <a:pt x="776652" y="817051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5" name="任意多边形: 形状 344"/>
              <p:cNvSpPr/>
              <p:nvPr/>
            </p:nvSpPr>
            <p:spPr>
              <a:xfrm>
                <a:off x="3082604" y="4522098"/>
                <a:ext cx="539121" cy="464078"/>
              </a:xfrm>
              <a:custGeom>
                <a:avLst/>
                <a:gdLst>
                  <a:gd name="connsiteX0" fmla="*/ 233848 w 539121"/>
                  <a:gd name="connsiteY0" fmla="*/ 143810 h 464078"/>
                  <a:gd name="connsiteX1" fmla="*/ 239060 w 539121"/>
                  <a:gd name="connsiteY1" fmla="*/ 156566 h 464078"/>
                  <a:gd name="connsiteX2" fmla="*/ 244958 w 539121"/>
                  <a:gd name="connsiteY2" fmla="*/ 170968 h 464078"/>
                  <a:gd name="connsiteX3" fmla="*/ 241118 w 539121"/>
                  <a:gd name="connsiteY3" fmla="*/ 160270 h 464078"/>
                  <a:gd name="connsiteX4" fmla="*/ 235494 w 539121"/>
                  <a:gd name="connsiteY4" fmla="*/ 146005 h 464078"/>
                  <a:gd name="connsiteX5" fmla="*/ 230145 w 539121"/>
                  <a:gd name="connsiteY5" fmla="*/ 133935 h 464078"/>
                  <a:gd name="connsiteX6" fmla="*/ 230282 w 539121"/>
                  <a:gd name="connsiteY6" fmla="*/ 134209 h 464078"/>
                  <a:gd name="connsiteX7" fmla="*/ 228636 w 539121"/>
                  <a:gd name="connsiteY7" fmla="*/ 131329 h 464078"/>
                  <a:gd name="connsiteX8" fmla="*/ 228773 w 539121"/>
                  <a:gd name="connsiteY8" fmla="*/ 131603 h 464078"/>
                  <a:gd name="connsiteX9" fmla="*/ 228773 w 539121"/>
                  <a:gd name="connsiteY9" fmla="*/ 131603 h 464078"/>
                  <a:gd name="connsiteX10" fmla="*/ 233848 w 539121"/>
                  <a:gd name="connsiteY10" fmla="*/ 143810 h 464078"/>
                  <a:gd name="connsiteX11" fmla="*/ 464825 w 539121"/>
                  <a:gd name="connsiteY11" fmla="*/ 187839 h 464078"/>
                  <a:gd name="connsiteX12" fmla="*/ 466334 w 539121"/>
                  <a:gd name="connsiteY12" fmla="*/ 189347 h 464078"/>
                  <a:gd name="connsiteX13" fmla="*/ 471272 w 539121"/>
                  <a:gd name="connsiteY13" fmla="*/ 194148 h 464078"/>
                  <a:gd name="connsiteX14" fmla="*/ 475661 w 539121"/>
                  <a:gd name="connsiteY14" fmla="*/ 198400 h 464078"/>
                  <a:gd name="connsiteX15" fmla="*/ 461945 w 539121"/>
                  <a:gd name="connsiteY15" fmla="*/ 166030 h 464078"/>
                  <a:gd name="connsiteX16" fmla="*/ 451247 w 539121"/>
                  <a:gd name="connsiteY16" fmla="*/ 145868 h 464078"/>
                  <a:gd name="connsiteX17" fmla="*/ 439314 w 539121"/>
                  <a:gd name="connsiteY17" fmla="*/ 125980 h 464078"/>
                  <a:gd name="connsiteX18" fmla="*/ 430261 w 539121"/>
                  <a:gd name="connsiteY18" fmla="*/ 112675 h 464078"/>
                  <a:gd name="connsiteX19" fmla="*/ 424363 w 539121"/>
                  <a:gd name="connsiteY19" fmla="*/ 103897 h 464078"/>
                  <a:gd name="connsiteX20" fmla="*/ 422032 w 539121"/>
                  <a:gd name="connsiteY20" fmla="*/ 100468 h 464078"/>
                  <a:gd name="connsiteX21" fmla="*/ 410099 w 539121"/>
                  <a:gd name="connsiteY21" fmla="*/ 84420 h 464078"/>
                  <a:gd name="connsiteX22" fmla="*/ 405024 w 539121"/>
                  <a:gd name="connsiteY22" fmla="*/ 77562 h 464078"/>
                  <a:gd name="connsiteX23" fmla="*/ 399263 w 539121"/>
                  <a:gd name="connsiteY23" fmla="*/ 70155 h 464078"/>
                  <a:gd name="connsiteX24" fmla="*/ 392131 w 539121"/>
                  <a:gd name="connsiteY24" fmla="*/ 61652 h 464078"/>
                  <a:gd name="connsiteX25" fmla="*/ 392268 w 539121"/>
                  <a:gd name="connsiteY25" fmla="*/ 61789 h 464078"/>
                  <a:gd name="connsiteX26" fmla="*/ 389662 w 539121"/>
                  <a:gd name="connsiteY26" fmla="*/ 59045 h 464078"/>
                  <a:gd name="connsiteX27" fmla="*/ 390073 w 539121"/>
                  <a:gd name="connsiteY27" fmla="*/ 59457 h 464078"/>
                  <a:gd name="connsiteX28" fmla="*/ 387193 w 539121"/>
                  <a:gd name="connsiteY28" fmla="*/ 57125 h 464078"/>
                  <a:gd name="connsiteX29" fmla="*/ 385684 w 539121"/>
                  <a:gd name="connsiteY29" fmla="*/ 56302 h 464078"/>
                  <a:gd name="connsiteX30" fmla="*/ 384861 w 539121"/>
                  <a:gd name="connsiteY30" fmla="*/ 56028 h 464078"/>
                  <a:gd name="connsiteX31" fmla="*/ 384724 w 539121"/>
                  <a:gd name="connsiteY31" fmla="*/ 56439 h 464078"/>
                  <a:gd name="connsiteX32" fmla="*/ 384724 w 539121"/>
                  <a:gd name="connsiteY32" fmla="*/ 57262 h 464078"/>
                  <a:gd name="connsiteX33" fmla="*/ 384861 w 539121"/>
                  <a:gd name="connsiteY33" fmla="*/ 58908 h 464078"/>
                  <a:gd name="connsiteX34" fmla="*/ 386096 w 539121"/>
                  <a:gd name="connsiteY34" fmla="*/ 63160 h 464078"/>
                  <a:gd name="connsiteX35" fmla="*/ 386096 w 539121"/>
                  <a:gd name="connsiteY35" fmla="*/ 63160 h 464078"/>
                  <a:gd name="connsiteX36" fmla="*/ 391582 w 539121"/>
                  <a:gd name="connsiteY36" fmla="*/ 75916 h 464078"/>
                  <a:gd name="connsiteX37" fmla="*/ 398989 w 539121"/>
                  <a:gd name="connsiteY37" fmla="*/ 91690 h 464078"/>
                  <a:gd name="connsiteX38" fmla="*/ 398852 w 539121"/>
                  <a:gd name="connsiteY38" fmla="*/ 91552 h 464078"/>
                  <a:gd name="connsiteX39" fmla="*/ 417368 w 539121"/>
                  <a:gd name="connsiteY39" fmla="*/ 125157 h 464078"/>
                  <a:gd name="connsiteX40" fmla="*/ 419288 w 539121"/>
                  <a:gd name="connsiteY40" fmla="*/ 128174 h 464078"/>
                  <a:gd name="connsiteX41" fmla="*/ 425049 w 539121"/>
                  <a:gd name="connsiteY41" fmla="*/ 136952 h 464078"/>
                  <a:gd name="connsiteX42" fmla="*/ 433827 w 539121"/>
                  <a:gd name="connsiteY42" fmla="*/ 150120 h 464078"/>
                  <a:gd name="connsiteX43" fmla="*/ 450424 w 539121"/>
                  <a:gd name="connsiteY43" fmla="*/ 171517 h 464078"/>
                  <a:gd name="connsiteX44" fmla="*/ 450012 w 539121"/>
                  <a:gd name="connsiteY44" fmla="*/ 171105 h 464078"/>
                  <a:gd name="connsiteX45" fmla="*/ 464825 w 539121"/>
                  <a:gd name="connsiteY45" fmla="*/ 187839 h 464078"/>
                  <a:gd name="connsiteX46" fmla="*/ 100254 w 539121"/>
                  <a:gd name="connsiteY46" fmla="*/ 370399 h 464078"/>
                  <a:gd name="connsiteX47" fmla="*/ 104095 w 539121"/>
                  <a:gd name="connsiteY47" fmla="*/ 339812 h 464078"/>
                  <a:gd name="connsiteX48" fmla="*/ 104095 w 539121"/>
                  <a:gd name="connsiteY48" fmla="*/ 339949 h 464078"/>
                  <a:gd name="connsiteX49" fmla="*/ 104095 w 539121"/>
                  <a:gd name="connsiteY49" fmla="*/ 304150 h 464078"/>
                  <a:gd name="connsiteX50" fmla="*/ 104095 w 539121"/>
                  <a:gd name="connsiteY50" fmla="*/ 304699 h 464078"/>
                  <a:gd name="connsiteX51" fmla="*/ 102311 w 539121"/>
                  <a:gd name="connsiteY51" fmla="*/ 286457 h 464078"/>
                  <a:gd name="connsiteX52" fmla="*/ 99157 w 539121"/>
                  <a:gd name="connsiteY52" fmla="*/ 268352 h 464078"/>
                  <a:gd name="connsiteX53" fmla="*/ 99157 w 539121"/>
                  <a:gd name="connsiteY53" fmla="*/ 268763 h 464078"/>
                  <a:gd name="connsiteX54" fmla="*/ 93808 w 539121"/>
                  <a:gd name="connsiteY54" fmla="*/ 246543 h 464078"/>
                  <a:gd name="connsiteX55" fmla="*/ 86950 w 539121"/>
                  <a:gd name="connsiteY55" fmla="*/ 224872 h 464078"/>
                  <a:gd name="connsiteX56" fmla="*/ 87087 w 539121"/>
                  <a:gd name="connsiteY56" fmla="*/ 225421 h 464078"/>
                  <a:gd name="connsiteX57" fmla="*/ 79406 w 539121"/>
                  <a:gd name="connsiteY57" fmla="*/ 207315 h 464078"/>
                  <a:gd name="connsiteX58" fmla="*/ 79680 w 539121"/>
                  <a:gd name="connsiteY58" fmla="*/ 207727 h 464078"/>
                  <a:gd name="connsiteX59" fmla="*/ 77348 w 539121"/>
                  <a:gd name="connsiteY59" fmla="*/ 203749 h 464078"/>
                  <a:gd name="connsiteX60" fmla="*/ 77485 w 539121"/>
                  <a:gd name="connsiteY60" fmla="*/ 204024 h 464078"/>
                  <a:gd name="connsiteX61" fmla="*/ 75291 w 539121"/>
                  <a:gd name="connsiteY61" fmla="*/ 201280 h 464078"/>
                  <a:gd name="connsiteX62" fmla="*/ 75291 w 539121"/>
                  <a:gd name="connsiteY62" fmla="*/ 201280 h 464078"/>
                  <a:gd name="connsiteX63" fmla="*/ 72548 w 539121"/>
                  <a:gd name="connsiteY63" fmla="*/ 198400 h 464078"/>
                  <a:gd name="connsiteX64" fmla="*/ 71176 w 539121"/>
                  <a:gd name="connsiteY64" fmla="*/ 197303 h 464078"/>
                  <a:gd name="connsiteX65" fmla="*/ 70490 w 539121"/>
                  <a:gd name="connsiteY65" fmla="*/ 196891 h 464078"/>
                  <a:gd name="connsiteX66" fmla="*/ 69942 w 539121"/>
                  <a:gd name="connsiteY66" fmla="*/ 196754 h 464078"/>
                  <a:gd name="connsiteX67" fmla="*/ 69667 w 539121"/>
                  <a:gd name="connsiteY67" fmla="*/ 196754 h 464078"/>
                  <a:gd name="connsiteX68" fmla="*/ 68982 w 539121"/>
                  <a:gd name="connsiteY68" fmla="*/ 197028 h 464078"/>
                  <a:gd name="connsiteX69" fmla="*/ 67747 w 539121"/>
                  <a:gd name="connsiteY69" fmla="*/ 197714 h 464078"/>
                  <a:gd name="connsiteX70" fmla="*/ 66650 w 539121"/>
                  <a:gd name="connsiteY70" fmla="*/ 198400 h 464078"/>
                  <a:gd name="connsiteX71" fmla="*/ 65690 w 539121"/>
                  <a:gd name="connsiteY71" fmla="*/ 199223 h 464078"/>
                  <a:gd name="connsiteX72" fmla="*/ 64867 w 539121"/>
                  <a:gd name="connsiteY72" fmla="*/ 200046 h 464078"/>
                  <a:gd name="connsiteX73" fmla="*/ 63907 w 539121"/>
                  <a:gd name="connsiteY73" fmla="*/ 201418 h 464078"/>
                  <a:gd name="connsiteX74" fmla="*/ 64181 w 539121"/>
                  <a:gd name="connsiteY74" fmla="*/ 201006 h 464078"/>
                  <a:gd name="connsiteX75" fmla="*/ 63495 w 539121"/>
                  <a:gd name="connsiteY75" fmla="*/ 202378 h 464078"/>
                  <a:gd name="connsiteX76" fmla="*/ 62947 w 539121"/>
                  <a:gd name="connsiteY76" fmla="*/ 203886 h 464078"/>
                  <a:gd name="connsiteX77" fmla="*/ 61987 w 539121"/>
                  <a:gd name="connsiteY77" fmla="*/ 207453 h 464078"/>
                  <a:gd name="connsiteX78" fmla="*/ 60203 w 539121"/>
                  <a:gd name="connsiteY78" fmla="*/ 219797 h 464078"/>
                  <a:gd name="connsiteX79" fmla="*/ 60478 w 539121"/>
                  <a:gd name="connsiteY79" fmla="*/ 239548 h 464078"/>
                  <a:gd name="connsiteX80" fmla="*/ 60478 w 539121"/>
                  <a:gd name="connsiteY80" fmla="*/ 239411 h 464078"/>
                  <a:gd name="connsiteX81" fmla="*/ 62124 w 539121"/>
                  <a:gd name="connsiteY81" fmla="*/ 254361 h 464078"/>
                  <a:gd name="connsiteX82" fmla="*/ 64730 w 539121"/>
                  <a:gd name="connsiteY82" fmla="*/ 269312 h 464078"/>
                  <a:gd name="connsiteX83" fmla="*/ 64730 w 539121"/>
                  <a:gd name="connsiteY83" fmla="*/ 269312 h 464078"/>
                  <a:gd name="connsiteX84" fmla="*/ 64730 w 539121"/>
                  <a:gd name="connsiteY84" fmla="*/ 269449 h 464078"/>
                  <a:gd name="connsiteX85" fmla="*/ 64867 w 539121"/>
                  <a:gd name="connsiteY85" fmla="*/ 269860 h 464078"/>
                  <a:gd name="connsiteX86" fmla="*/ 64867 w 539121"/>
                  <a:gd name="connsiteY86" fmla="*/ 269860 h 464078"/>
                  <a:gd name="connsiteX87" fmla="*/ 78034 w 539121"/>
                  <a:gd name="connsiteY87" fmla="*/ 316906 h 464078"/>
                  <a:gd name="connsiteX88" fmla="*/ 77897 w 539121"/>
                  <a:gd name="connsiteY88" fmla="*/ 316632 h 464078"/>
                  <a:gd name="connsiteX89" fmla="*/ 87224 w 539121"/>
                  <a:gd name="connsiteY89" fmla="*/ 341184 h 464078"/>
                  <a:gd name="connsiteX90" fmla="*/ 90379 w 539121"/>
                  <a:gd name="connsiteY90" fmla="*/ 348316 h 464078"/>
                  <a:gd name="connsiteX91" fmla="*/ 98745 w 539121"/>
                  <a:gd name="connsiteY91" fmla="*/ 367381 h 464078"/>
                  <a:gd name="connsiteX92" fmla="*/ 98471 w 539121"/>
                  <a:gd name="connsiteY92" fmla="*/ 366970 h 464078"/>
                  <a:gd name="connsiteX93" fmla="*/ 100254 w 539121"/>
                  <a:gd name="connsiteY93" fmla="*/ 370399 h 464078"/>
                  <a:gd name="connsiteX94" fmla="*/ 50465 w 539121"/>
                  <a:gd name="connsiteY94" fmla="*/ 463256 h 464078"/>
                  <a:gd name="connsiteX95" fmla="*/ 45939 w 539121"/>
                  <a:gd name="connsiteY95" fmla="*/ 462159 h 464078"/>
                  <a:gd name="connsiteX96" fmla="*/ 41824 w 539121"/>
                  <a:gd name="connsiteY96" fmla="*/ 460376 h 464078"/>
                  <a:gd name="connsiteX97" fmla="*/ 35652 w 539121"/>
                  <a:gd name="connsiteY97" fmla="*/ 455712 h 464078"/>
                  <a:gd name="connsiteX98" fmla="*/ 32497 w 539121"/>
                  <a:gd name="connsiteY98" fmla="*/ 452146 h 464078"/>
                  <a:gd name="connsiteX99" fmla="*/ 28519 w 539121"/>
                  <a:gd name="connsiteY99" fmla="*/ 446660 h 464078"/>
                  <a:gd name="connsiteX100" fmla="*/ 23444 w 539121"/>
                  <a:gd name="connsiteY100" fmla="*/ 436921 h 464078"/>
                  <a:gd name="connsiteX101" fmla="*/ 18507 w 539121"/>
                  <a:gd name="connsiteY101" fmla="*/ 424440 h 464078"/>
                  <a:gd name="connsiteX102" fmla="*/ 13981 w 539121"/>
                  <a:gd name="connsiteY102" fmla="*/ 409764 h 464078"/>
                  <a:gd name="connsiteX103" fmla="*/ 12060 w 539121"/>
                  <a:gd name="connsiteY103" fmla="*/ 402494 h 464078"/>
                  <a:gd name="connsiteX104" fmla="*/ 10826 w 539121"/>
                  <a:gd name="connsiteY104" fmla="*/ 397008 h 464078"/>
                  <a:gd name="connsiteX105" fmla="*/ 6025 w 539121"/>
                  <a:gd name="connsiteY105" fmla="*/ 371770 h 464078"/>
                  <a:gd name="connsiteX106" fmla="*/ 5339 w 539121"/>
                  <a:gd name="connsiteY106" fmla="*/ 366970 h 464078"/>
                  <a:gd name="connsiteX107" fmla="*/ 3556 w 539121"/>
                  <a:gd name="connsiteY107" fmla="*/ 352431 h 464078"/>
                  <a:gd name="connsiteX108" fmla="*/ 1910 w 539121"/>
                  <a:gd name="connsiteY108" fmla="*/ 338715 h 464078"/>
                  <a:gd name="connsiteX109" fmla="*/ 676 w 539121"/>
                  <a:gd name="connsiteY109" fmla="*/ 322256 h 464078"/>
                  <a:gd name="connsiteX110" fmla="*/ 3008 w 539121"/>
                  <a:gd name="connsiteY110" fmla="*/ 251755 h 464078"/>
                  <a:gd name="connsiteX111" fmla="*/ 9866 w 539121"/>
                  <a:gd name="connsiteY111" fmla="*/ 219111 h 464078"/>
                  <a:gd name="connsiteX112" fmla="*/ 15078 w 539121"/>
                  <a:gd name="connsiteY112" fmla="*/ 205395 h 464078"/>
                  <a:gd name="connsiteX113" fmla="*/ 21387 w 539121"/>
                  <a:gd name="connsiteY113" fmla="*/ 194148 h 464078"/>
                  <a:gd name="connsiteX114" fmla="*/ 26050 w 539121"/>
                  <a:gd name="connsiteY114" fmla="*/ 192914 h 464078"/>
                  <a:gd name="connsiteX115" fmla="*/ 27285 w 539121"/>
                  <a:gd name="connsiteY115" fmla="*/ 197577 h 464078"/>
                  <a:gd name="connsiteX116" fmla="*/ 22210 w 539121"/>
                  <a:gd name="connsiteY116" fmla="*/ 206355 h 464078"/>
                  <a:gd name="connsiteX117" fmla="*/ 22484 w 539121"/>
                  <a:gd name="connsiteY117" fmla="*/ 205944 h 464078"/>
                  <a:gd name="connsiteX118" fmla="*/ 18095 w 539121"/>
                  <a:gd name="connsiteY118" fmla="*/ 216779 h 464078"/>
                  <a:gd name="connsiteX119" fmla="*/ 18232 w 539121"/>
                  <a:gd name="connsiteY119" fmla="*/ 216368 h 464078"/>
                  <a:gd name="connsiteX120" fmla="*/ 12883 w 539121"/>
                  <a:gd name="connsiteY120" fmla="*/ 235982 h 464078"/>
                  <a:gd name="connsiteX121" fmla="*/ 13020 w 539121"/>
                  <a:gd name="connsiteY121" fmla="*/ 235570 h 464078"/>
                  <a:gd name="connsiteX122" fmla="*/ 8083 w 539121"/>
                  <a:gd name="connsiteY122" fmla="*/ 273289 h 464078"/>
                  <a:gd name="connsiteX123" fmla="*/ 8083 w 539121"/>
                  <a:gd name="connsiteY123" fmla="*/ 273152 h 464078"/>
                  <a:gd name="connsiteX124" fmla="*/ 8220 w 539121"/>
                  <a:gd name="connsiteY124" fmla="*/ 324862 h 464078"/>
                  <a:gd name="connsiteX125" fmla="*/ 8220 w 539121"/>
                  <a:gd name="connsiteY125" fmla="*/ 324724 h 464078"/>
                  <a:gd name="connsiteX126" fmla="*/ 9180 w 539121"/>
                  <a:gd name="connsiteY126" fmla="*/ 336657 h 464078"/>
                  <a:gd name="connsiteX127" fmla="*/ 10277 w 539121"/>
                  <a:gd name="connsiteY127" fmla="*/ 345298 h 464078"/>
                  <a:gd name="connsiteX128" fmla="*/ 13020 w 539121"/>
                  <a:gd name="connsiteY128" fmla="*/ 366970 h 464078"/>
                  <a:gd name="connsiteX129" fmla="*/ 15215 w 539121"/>
                  <a:gd name="connsiteY129" fmla="*/ 378628 h 464078"/>
                  <a:gd name="connsiteX130" fmla="*/ 18781 w 539121"/>
                  <a:gd name="connsiteY130" fmla="*/ 396185 h 464078"/>
                  <a:gd name="connsiteX131" fmla="*/ 26188 w 539121"/>
                  <a:gd name="connsiteY131" fmla="*/ 422245 h 464078"/>
                  <a:gd name="connsiteX132" fmla="*/ 28931 w 539121"/>
                  <a:gd name="connsiteY132" fmla="*/ 429515 h 464078"/>
                  <a:gd name="connsiteX133" fmla="*/ 32771 w 539121"/>
                  <a:gd name="connsiteY133" fmla="*/ 437744 h 464078"/>
                  <a:gd name="connsiteX134" fmla="*/ 36749 w 539121"/>
                  <a:gd name="connsiteY134" fmla="*/ 444739 h 464078"/>
                  <a:gd name="connsiteX135" fmla="*/ 36612 w 539121"/>
                  <a:gd name="connsiteY135" fmla="*/ 444465 h 464078"/>
                  <a:gd name="connsiteX136" fmla="*/ 40315 w 539121"/>
                  <a:gd name="connsiteY136" fmla="*/ 449129 h 464078"/>
                  <a:gd name="connsiteX137" fmla="*/ 40178 w 539121"/>
                  <a:gd name="connsiteY137" fmla="*/ 448991 h 464078"/>
                  <a:gd name="connsiteX138" fmla="*/ 40315 w 539121"/>
                  <a:gd name="connsiteY138" fmla="*/ 449129 h 464078"/>
                  <a:gd name="connsiteX139" fmla="*/ 40452 w 539121"/>
                  <a:gd name="connsiteY139" fmla="*/ 449403 h 464078"/>
                  <a:gd name="connsiteX140" fmla="*/ 40315 w 539121"/>
                  <a:gd name="connsiteY140" fmla="*/ 449266 h 464078"/>
                  <a:gd name="connsiteX141" fmla="*/ 43058 w 539121"/>
                  <a:gd name="connsiteY141" fmla="*/ 452009 h 464078"/>
                  <a:gd name="connsiteX142" fmla="*/ 42647 w 539121"/>
                  <a:gd name="connsiteY142" fmla="*/ 451597 h 464078"/>
                  <a:gd name="connsiteX143" fmla="*/ 44156 w 539121"/>
                  <a:gd name="connsiteY143" fmla="*/ 452832 h 464078"/>
                  <a:gd name="connsiteX144" fmla="*/ 45527 w 539121"/>
                  <a:gd name="connsiteY144" fmla="*/ 453655 h 464078"/>
                  <a:gd name="connsiteX145" fmla="*/ 45527 w 539121"/>
                  <a:gd name="connsiteY145" fmla="*/ 453655 h 464078"/>
                  <a:gd name="connsiteX146" fmla="*/ 48408 w 539121"/>
                  <a:gd name="connsiteY146" fmla="*/ 454889 h 464078"/>
                  <a:gd name="connsiteX147" fmla="*/ 50328 w 539121"/>
                  <a:gd name="connsiteY147" fmla="*/ 455438 h 464078"/>
                  <a:gd name="connsiteX148" fmla="*/ 49779 w 539121"/>
                  <a:gd name="connsiteY148" fmla="*/ 455301 h 464078"/>
                  <a:gd name="connsiteX149" fmla="*/ 53757 w 539121"/>
                  <a:gd name="connsiteY149" fmla="*/ 455849 h 464078"/>
                  <a:gd name="connsiteX150" fmla="*/ 53208 w 539121"/>
                  <a:gd name="connsiteY150" fmla="*/ 455849 h 464078"/>
                  <a:gd name="connsiteX151" fmla="*/ 55129 w 539121"/>
                  <a:gd name="connsiteY151" fmla="*/ 455849 h 464078"/>
                  <a:gd name="connsiteX152" fmla="*/ 54580 w 539121"/>
                  <a:gd name="connsiteY152" fmla="*/ 455849 h 464078"/>
                  <a:gd name="connsiteX153" fmla="*/ 56363 w 539121"/>
                  <a:gd name="connsiteY153" fmla="*/ 455575 h 464078"/>
                  <a:gd name="connsiteX154" fmla="*/ 58009 w 539121"/>
                  <a:gd name="connsiteY154" fmla="*/ 455026 h 464078"/>
                  <a:gd name="connsiteX155" fmla="*/ 57734 w 539121"/>
                  <a:gd name="connsiteY155" fmla="*/ 455164 h 464078"/>
                  <a:gd name="connsiteX156" fmla="*/ 58146 w 539121"/>
                  <a:gd name="connsiteY156" fmla="*/ 455026 h 464078"/>
                  <a:gd name="connsiteX157" fmla="*/ 58146 w 539121"/>
                  <a:gd name="connsiteY157" fmla="*/ 455026 h 464078"/>
                  <a:gd name="connsiteX158" fmla="*/ 58146 w 539121"/>
                  <a:gd name="connsiteY158" fmla="*/ 455026 h 464078"/>
                  <a:gd name="connsiteX159" fmla="*/ 59518 w 539121"/>
                  <a:gd name="connsiteY159" fmla="*/ 454478 h 464078"/>
                  <a:gd name="connsiteX160" fmla="*/ 62947 w 539121"/>
                  <a:gd name="connsiteY160" fmla="*/ 452558 h 464078"/>
                  <a:gd name="connsiteX161" fmla="*/ 62947 w 539121"/>
                  <a:gd name="connsiteY161" fmla="*/ 452558 h 464078"/>
                  <a:gd name="connsiteX162" fmla="*/ 62947 w 539121"/>
                  <a:gd name="connsiteY162" fmla="*/ 452558 h 464078"/>
                  <a:gd name="connsiteX163" fmla="*/ 63358 w 539121"/>
                  <a:gd name="connsiteY163" fmla="*/ 452283 h 464078"/>
                  <a:gd name="connsiteX164" fmla="*/ 63084 w 539121"/>
                  <a:gd name="connsiteY164" fmla="*/ 452420 h 464078"/>
                  <a:gd name="connsiteX165" fmla="*/ 67747 w 539121"/>
                  <a:gd name="connsiteY165" fmla="*/ 448854 h 464078"/>
                  <a:gd name="connsiteX166" fmla="*/ 67747 w 539121"/>
                  <a:gd name="connsiteY166" fmla="*/ 448854 h 464078"/>
                  <a:gd name="connsiteX167" fmla="*/ 70627 w 539121"/>
                  <a:gd name="connsiteY167" fmla="*/ 445974 h 464078"/>
                  <a:gd name="connsiteX168" fmla="*/ 75703 w 539121"/>
                  <a:gd name="connsiteY168" fmla="*/ 439253 h 464078"/>
                  <a:gd name="connsiteX169" fmla="*/ 75428 w 539121"/>
                  <a:gd name="connsiteY169" fmla="*/ 439664 h 464078"/>
                  <a:gd name="connsiteX170" fmla="*/ 83246 w 539121"/>
                  <a:gd name="connsiteY170" fmla="*/ 426360 h 464078"/>
                  <a:gd name="connsiteX171" fmla="*/ 83109 w 539121"/>
                  <a:gd name="connsiteY171" fmla="*/ 426634 h 464078"/>
                  <a:gd name="connsiteX172" fmla="*/ 91064 w 539121"/>
                  <a:gd name="connsiteY172" fmla="*/ 406883 h 464078"/>
                  <a:gd name="connsiteX173" fmla="*/ 90927 w 539121"/>
                  <a:gd name="connsiteY173" fmla="*/ 407295 h 464078"/>
                  <a:gd name="connsiteX174" fmla="*/ 97648 w 539121"/>
                  <a:gd name="connsiteY174" fmla="*/ 383840 h 464078"/>
                  <a:gd name="connsiteX175" fmla="*/ 93808 w 539121"/>
                  <a:gd name="connsiteY175" fmla="*/ 376159 h 464078"/>
                  <a:gd name="connsiteX176" fmla="*/ 90790 w 539121"/>
                  <a:gd name="connsiteY176" fmla="*/ 369850 h 464078"/>
                  <a:gd name="connsiteX177" fmla="*/ 80092 w 539121"/>
                  <a:gd name="connsiteY177" fmla="*/ 345298 h 464078"/>
                  <a:gd name="connsiteX178" fmla="*/ 76937 w 539121"/>
                  <a:gd name="connsiteY178" fmla="*/ 337343 h 464078"/>
                  <a:gd name="connsiteX179" fmla="*/ 71588 w 539121"/>
                  <a:gd name="connsiteY179" fmla="*/ 322530 h 464078"/>
                  <a:gd name="connsiteX180" fmla="*/ 62124 w 539121"/>
                  <a:gd name="connsiteY180" fmla="*/ 291943 h 464078"/>
                  <a:gd name="connsiteX181" fmla="*/ 55677 w 539121"/>
                  <a:gd name="connsiteY181" fmla="*/ 263414 h 464078"/>
                  <a:gd name="connsiteX182" fmla="*/ 52385 w 539121"/>
                  <a:gd name="connsiteY182" fmla="*/ 232279 h 464078"/>
                  <a:gd name="connsiteX183" fmla="*/ 54443 w 539121"/>
                  <a:gd name="connsiteY183" fmla="*/ 206218 h 464078"/>
                  <a:gd name="connsiteX184" fmla="*/ 56774 w 539121"/>
                  <a:gd name="connsiteY184" fmla="*/ 198812 h 464078"/>
                  <a:gd name="connsiteX185" fmla="*/ 58969 w 539121"/>
                  <a:gd name="connsiteY185" fmla="*/ 195108 h 464078"/>
                  <a:gd name="connsiteX186" fmla="*/ 62124 w 539121"/>
                  <a:gd name="connsiteY186" fmla="*/ 192091 h 464078"/>
                  <a:gd name="connsiteX187" fmla="*/ 68159 w 539121"/>
                  <a:gd name="connsiteY187" fmla="*/ 189073 h 464078"/>
                  <a:gd name="connsiteX188" fmla="*/ 73371 w 539121"/>
                  <a:gd name="connsiteY188" fmla="*/ 189347 h 464078"/>
                  <a:gd name="connsiteX189" fmla="*/ 75977 w 539121"/>
                  <a:gd name="connsiteY189" fmla="*/ 190719 h 464078"/>
                  <a:gd name="connsiteX190" fmla="*/ 78446 w 539121"/>
                  <a:gd name="connsiteY190" fmla="*/ 192639 h 464078"/>
                  <a:gd name="connsiteX191" fmla="*/ 81737 w 539121"/>
                  <a:gd name="connsiteY191" fmla="*/ 196068 h 464078"/>
                  <a:gd name="connsiteX192" fmla="*/ 84481 w 539121"/>
                  <a:gd name="connsiteY192" fmla="*/ 199360 h 464078"/>
                  <a:gd name="connsiteX193" fmla="*/ 85990 w 539121"/>
                  <a:gd name="connsiteY193" fmla="*/ 201692 h 464078"/>
                  <a:gd name="connsiteX194" fmla="*/ 88321 w 539121"/>
                  <a:gd name="connsiteY194" fmla="*/ 206218 h 464078"/>
                  <a:gd name="connsiteX195" fmla="*/ 91201 w 539121"/>
                  <a:gd name="connsiteY195" fmla="*/ 212528 h 464078"/>
                  <a:gd name="connsiteX196" fmla="*/ 96002 w 539121"/>
                  <a:gd name="connsiteY196" fmla="*/ 225009 h 464078"/>
                  <a:gd name="connsiteX197" fmla="*/ 105055 w 539121"/>
                  <a:gd name="connsiteY197" fmla="*/ 256282 h 464078"/>
                  <a:gd name="connsiteX198" fmla="*/ 110404 w 539121"/>
                  <a:gd name="connsiteY198" fmla="*/ 285359 h 464078"/>
                  <a:gd name="connsiteX199" fmla="*/ 112736 w 539121"/>
                  <a:gd name="connsiteY199" fmla="*/ 317043 h 464078"/>
                  <a:gd name="connsiteX200" fmla="*/ 106564 w 539121"/>
                  <a:gd name="connsiteY200" fmla="*/ 379314 h 464078"/>
                  <a:gd name="connsiteX201" fmla="*/ 106015 w 539121"/>
                  <a:gd name="connsiteY201" fmla="*/ 381920 h 464078"/>
                  <a:gd name="connsiteX202" fmla="*/ 108895 w 539121"/>
                  <a:gd name="connsiteY202" fmla="*/ 387544 h 464078"/>
                  <a:gd name="connsiteX203" fmla="*/ 110267 w 539121"/>
                  <a:gd name="connsiteY203" fmla="*/ 390013 h 464078"/>
                  <a:gd name="connsiteX204" fmla="*/ 113970 w 539121"/>
                  <a:gd name="connsiteY204" fmla="*/ 396459 h 464078"/>
                  <a:gd name="connsiteX205" fmla="*/ 122474 w 539121"/>
                  <a:gd name="connsiteY205" fmla="*/ 410587 h 464078"/>
                  <a:gd name="connsiteX206" fmla="*/ 122474 w 539121"/>
                  <a:gd name="connsiteY206" fmla="*/ 410587 h 464078"/>
                  <a:gd name="connsiteX207" fmla="*/ 128921 w 539121"/>
                  <a:gd name="connsiteY207" fmla="*/ 418816 h 464078"/>
                  <a:gd name="connsiteX208" fmla="*/ 128646 w 539121"/>
                  <a:gd name="connsiteY208" fmla="*/ 418405 h 464078"/>
                  <a:gd name="connsiteX209" fmla="*/ 131252 w 539121"/>
                  <a:gd name="connsiteY209" fmla="*/ 421011 h 464078"/>
                  <a:gd name="connsiteX210" fmla="*/ 132212 w 539121"/>
                  <a:gd name="connsiteY210" fmla="*/ 421697 h 464078"/>
                  <a:gd name="connsiteX211" fmla="*/ 132075 w 539121"/>
                  <a:gd name="connsiteY211" fmla="*/ 421559 h 464078"/>
                  <a:gd name="connsiteX212" fmla="*/ 135504 w 539121"/>
                  <a:gd name="connsiteY212" fmla="*/ 423480 h 464078"/>
                  <a:gd name="connsiteX213" fmla="*/ 135093 w 539121"/>
                  <a:gd name="connsiteY213" fmla="*/ 423205 h 464078"/>
                  <a:gd name="connsiteX214" fmla="*/ 137013 w 539121"/>
                  <a:gd name="connsiteY214" fmla="*/ 424028 h 464078"/>
                  <a:gd name="connsiteX215" fmla="*/ 136601 w 539121"/>
                  <a:gd name="connsiteY215" fmla="*/ 423754 h 464078"/>
                  <a:gd name="connsiteX216" fmla="*/ 138110 w 539121"/>
                  <a:gd name="connsiteY216" fmla="*/ 424165 h 464078"/>
                  <a:gd name="connsiteX217" fmla="*/ 138933 w 539121"/>
                  <a:gd name="connsiteY217" fmla="*/ 424165 h 464078"/>
                  <a:gd name="connsiteX218" fmla="*/ 140168 w 539121"/>
                  <a:gd name="connsiteY218" fmla="*/ 423891 h 464078"/>
                  <a:gd name="connsiteX219" fmla="*/ 141128 w 539121"/>
                  <a:gd name="connsiteY219" fmla="*/ 423480 h 464078"/>
                  <a:gd name="connsiteX220" fmla="*/ 140991 w 539121"/>
                  <a:gd name="connsiteY220" fmla="*/ 423480 h 464078"/>
                  <a:gd name="connsiteX221" fmla="*/ 141128 w 539121"/>
                  <a:gd name="connsiteY221" fmla="*/ 423480 h 464078"/>
                  <a:gd name="connsiteX222" fmla="*/ 141539 w 539121"/>
                  <a:gd name="connsiteY222" fmla="*/ 423342 h 464078"/>
                  <a:gd name="connsiteX223" fmla="*/ 141265 w 539121"/>
                  <a:gd name="connsiteY223" fmla="*/ 423480 h 464078"/>
                  <a:gd name="connsiteX224" fmla="*/ 142362 w 539121"/>
                  <a:gd name="connsiteY224" fmla="*/ 422931 h 464078"/>
                  <a:gd name="connsiteX225" fmla="*/ 142225 w 539121"/>
                  <a:gd name="connsiteY225" fmla="*/ 422931 h 464078"/>
                  <a:gd name="connsiteX226" fmla="*/ 143734 w 539121"/>
                  <a:gd name="connsiteY226" fmla="*/ 421971 h 464078"/>
                  <a:gd name="connsiteX227" fmla="*/ 143459 w 539121"/>
                  <a:gd name="connsiteY227" fmla="*/ 422108 h 464078"/>
                  <a:gd name="connsiteX228" fmla="*/ 146477 w 539121"/>
                  <a:gd name="connsiteY228" fmla="*/ 419776 h 464078"/>
                  <a:gd name="connsiteX229" fmla="*/ 146066 w 539121"/>
                  <a:gd name="connsiteY229" fmla="*/ 420051 h 464078"/>
                  <a:gd name="connsiteX230" fmla="*/ 147163 w 539121"/>
                  <a:gd name="connsiteY230" fmla="*/ 418816 h 464078"/>
                  <a:gd name="connsiteX231" fmla="*/ 148397 w 539121"/>
                  <a:gd name="connsiteY231" fmla="*/ 417307 h 464078"/>
                  <a:gd name="connsiteX232" fmla="*/ 148260 w 539121"/>
                  <a:gd name="connsiteY232" fmla="*/ 417582 h 464078"/>
                  <a:gd name="connsiteX233" fmla="*/ 151141 w 539121"/>
                  <a:gd name="connsiteY233" fmla="*/ 412644 h 464078"/>
                  <a:gd name="connsiteX234" fmla="*/ 151003 w 539121"/>
                  <a:gd name="connsiteY234" fmla="*/ 412781 h 464078"/>
                  <a:gd name="connsiteX235" fmla="*/ 155255 w 539121"/>
                  <a:gd name="connsiteY235" fmla="*/ 402494 h 464078"/>
                  <a:gd name="connsiteX236" fmla="*/ 155118 w 539121"/>
                  <a:gd name="connsiteY236" fmla="*/ 403043 h 464078"/>
                  <a:gd name="connsiteX237" fmla="*/ 158684 w 539121"/>
                  <a:gd name="connsiteY237" fmla="*/ 389190 h 464078"/>
                  <a:gd name="connsiteX238" fmla="*/ 161016 w 539121"/>
                  <a:gd name="connsiteY238" fmla="*/ 375062 h 464078"/>
                  <a:gd name="connsiteX239" fmla="*/ 162388 w 539121"/>
                  <a:gd name="connsiteY239" fmla="*/ 360386 h 464078"/>
                  <a:gd name="connsiteX240" fmla="*/ 162388 w 539121"/>
                  <a:gd name="connsiteY240" fmla="*/ 360523 h 464078"/>
                  <a:gd name="connsiteX241" fmla="*/ 163073 w 539121"/>
                  <a:gd name="connsiteY241" fmla="*/ 338029 h 464078"/>
                  <a:gd name="connsiteX242" fmla="*/ 162113 w 539121"/>
                  <a:gd name="connsiteY242" fmla="*/ 314849 h 464078"/>
                  <a:gd name="connsiteX243" fmla="*/ 162113 w 539121"/>
                  <a:gd name="connsiteY243" fmla="*/ 314986 h 464078"/>
                  <a:gd name="connsiteX244" fmla="*/ 157175 w 539121"/>
                  <a:gd name="connsiteY244" fmla="*/ 275210 h 464078"/>
                  <a:gd name="connsiteX245" fmla="*/ 155530 w 539121"/>
                  <a:gd name="connsiteY245" fmla="*/ 271095 h 464078"/>
                  <a:gd name="connsiteX246" fmla="*/ 147437 w 539121"/>
                  <a:gd name="connsiteY246" fmla="*/ 248189 h 464078"/>
                  <a:gd name="connsiteX247" fmla="*/ 141402 w 539121"/>
                  <a:gd name="connsiteY247" fmla="*/ 231318 h 464078"/>
                  <a:gd name="connsiteX248" fmla="*/ 135230 w 539121"/>
                  <a:gd name="connsiteY248" fmla="*/ 212390 h 464078"/>
                  <a:gd name="connsiteX249" fmla="*/ 129606 w 539121"/>
                  <a:gd name="connsiteY249" fmla="*/ 195245 h 464078"/>
                  <a:gd name="connsiteX250" fmla="*/ 129743 w 539121"/>
                  <a:gd name="connsiteY250" fmla="*/ 195794 h 464078"/>
                  <a:gd name="connsiteX251" fmla="*/ 125629 w 539121"/>
                  <a:gd name="connsiteY251" fmla="*/ 182627 h 464078"/>
                  <a:gd name="connsiteX252" fmla="*/ 124806 w 539121"/>
                  <a:gd name="connsiteY252" fmla="*/ 177140 h 464078"/>
                  <a:gd name="connsiteX253" fmla="*/ 124806 w 539121"/>
                  <a:gd name="connsiteY253" fmla="*/ 174534 h 464078"/>
                  <a:gd name="connsiteX254" fmla="*/ 125354 w 539121"/>
                  <a:gd name="connsiteY254" fmla="*/ 170557 h 464078"/>
                  <a:gd name="connsiteX255" fmla="*/ 133035 w 539121"/>
                  <a:gd name="connsiteY255" fmla="*/ 168499 h 464078"/>
                  <a:gd name="connsiteX256" fmla="*/ 137150 w 539121"/>
                  <a:gd name="connsiteY256" fmla="*/ 173986 h 464078"/>
                  <a:gd name="connsiteX257" fmla="*/ 139756 w 539121"/>
                  <a:gd name="connsiteY257" fmla="*/ 178512 h 464078"/>
                  <a:gd name="connsiteX258" fmla="*/ 143734 w 539121"/>
                  <a:gd name="connsiteY258" fmla="*/ 188662 h 464078"/>
                  <a:gd name="connsiteX259" fmla="*/ 151689 w 539121"/>
                  <a:gd name="connsiteY259" fmla="*/ 214859 h 464078"/>
                  <a:gd name="connsiteX260" fmla="*/ 158410 w 539121"/>
                  <a:gd name="connsiteY260" fmla="*/ 240645 h 464078"/>
                  <a:gd name="connsiteX261" fmla="*/ 162799 w 539121"/>
                  <a:gd name="connsiteY261" fmla="*/ 260122 h 464078"/>
                  <a:gd name="connsiteX262" fmla="*/ 165405 w 539121"/>
                  <a:gd name="connsiteY262" fmla="*/ 273701 h 464078"/>
                  <a:gd name="connsiteX263" fmla="*/ 167188 w 539121"/>
                  <a:gd name="connsiteY263" fmla="*/ 278227 h 464078"/>
                  <a:gd name="connsiteX264" fmla="*/ 176652 w 539121"/>
                  <a:gd name="connsiteY264" fmla="*/ 302093 h 464078"/>
                  <a:gd name="connsiteX265" fmla="*/ 181041 w 539121"/>
                  <a:gd name="connsiteY265" fmla="*/ 312517 h 464078"/>
                  <a:gd name="connsiteX266" fmla="*/ 191465 w 539121"/>
                  <a:gd name="connsiteY266" fmla="*/ 335972 h 464078"/>
                  <a:gd name="connsiteX267" fmla="*/ 193386 w 539121"/>
                  <a:gd name="connsiteY267" fmla="*/ 340086 h 464078"/>
                  <a:gd name="connsiteX268" fmla="*/ 197363 w 539121"/>
                  <a:gd name="connsiteY268" fmla="*/ 348042 h 464078"/>
                  <a:gd name="connsiteX269" fmla="*/ 206416 w 539121"/>
                  <a:gd name="connsiteY269" fmla="*/ 366147 h 464078"/>
                  <a:gd name="connsiteX270" fmla="*/ 206416 w 539121"/>
                  <a:gd name="connsiteY270" fmla="*/ 366147 h 464078"/>
                  <a:gd name="connsiteX271" fmla="*/ 225618 w 539121"/>
                  <a:gd name="connsiteY271" fmla="*/ 399477 h 464078"/>
                  <a:gd name="connsiteX272" fmla="*/ 225344 w 539121"/>
                  <a:gd name="connsiteY272" fmla="*/ 399065 h 464078"/>
                  <a:gd name="connsiteX273" fmla="*/ 233574 w 539121"/>
                  <a:gd name="connsiteY273" fmla="*/ 410175 h 464078"/>
                  <a:gd name="connsiteX274" fmla="*/ 236728 w 539121"/>
                  <a:gd name="connsiteY274" fmla="*/ 413055 h 464078"/>
                  <a:gd name="connsiteX275" fmla="*/ 236454 w 539121"/>
                  <a:gd name="connsiteY275" fmla="*/ 412781 h 464078"/>
                  <a:gd name="connsiteX276" fmla="*/ 239197 w 539121"/>
                  <a:gd name="connsiteY276" fmla="*/ 414976 h 464078"/>
                  <a:gd name="connsiteX277" fmla="*/ 239060 w 539121"/>
                  <a:gd name="connsiteY277" fmla="*/ 414839 h 464078"/>
                  <a:gd name="connsiteX278" fmla="*/ 239471 w 539121"/>
                  <a:gd name="connsiteY278" fmla="*/ 415113 h 464078"/>
                  <a:gd name="connsiteX279" fmla="*/ 239471 w 539121"/>
                  <a:gd name="connsiteY279" fmla="*/ 415113 h 464078"/>
                  <a:gd name="connsiteX280" fmla="*/ 239471 w 539121"/>
                  <a:gd name="connsiteY280" fmla="*/ 415113 h 464078"/>
                  <a:gd name="connsiteX281" fmla="*/ 240569 w 539121"/>
                  <a:gd name="connsiteY281" fmla="*/ 415799 h 464078"/>
                  <a:gd name="connsiteX282" fmla="*/ 241940 w 539121"/>
                  <a:gd name="connsiteY282" fmla="*/ 416484 h 464078"/>
                  <a:gd name="connsiteX283" fmla="*/ 241392 w 539121"/>
                  <a:gd name="connsiteY283" fmla="*/ 416347 h 464078"/>
                  <a:gd name="connsiteX284" fmla="*/ 242900 w 539121"/>
                  <a:gd name="connsiteY284" fmla="*/ 416896 h 464078"/>
                  <a:gd name="connsiteX285" fmla="*/ 243998 w 539121"/>
                  <a:gd name="connsiteY285" fmla="*/ 417033 h 464078"/>
                  <a:gd name="connsiteX286" fmla="*/ 245507 w 539121"/>
                  <a:gd name="connsiteY286" fmla="*/ 417033 h 464078"/>
                  <a:gd name="connsiteX287" fmla="*/ 244958 w 539121"/>
                  <a:gd name="connsiteY287" fmla="*/ 417033 h 464078"/>
                  <a:gd name="connsiteX288" fmla="*/ 248113 w 539121"/>
                  <a:gd name="connsiteY288" fmla="*/ 416622 h 464078"/>
                  <a:gd name="connsiteX289" fmla="*/ 249758 w 539121"/>
                  <a:gd name="connsiteY289" fmla="*/ 416073 h 464078"/>
                  <a:gd name="connsiteX290" fmla="*/ 250719 w 539121"/>
                  <a:gd name="connsiteY290" fmla="*/ 415661 h 464078"/>
                  <a:gd name="connsiteX291" fmla="*/ 251816 w 539121"/>
                  <a:gd name="connsiteY291" fmla="*/ 414976 h 464078"/>
                  <a:gd name="connsiteX292" fmla="*/ 253050 w 539121"/>
                  <a:gd name="connsiteY292" fmla="*/ 413878 h 464078"/>
                  <a:gd name="connsiteX293" fmla="*/ 252639 w 539121"/>
                  <a:gd name="connsiteY293" fmla="*/ 414153 h 464078"/>
                  <a:gd name="connsiteX294" fmla="*/ 253736 w 539121"/>
                  <a:gd name="connsiteY294" fmla="*/ 413055 h 464078"/>
                  <a:gd name="connsiteX295" fmla="*/ 257165 w 539121"/>
                  <a:gd name="connsiteY295" fmla="*/ 408529 h 464078"/>
                  <a:gd name="connsiteX296" fmla="*/ 257028 w 539121"/>
                  <a:gd name="connsiteY296" fmla="*/ 408666 h 464078"/>
                  <a:gd name="connsiteX297" fmla="*/ 260320 w 539121"/>
                  <a:gd name="connsiteY297" fmla="*/ 403317 h 464078"/>
                  <a:gd name="connsiteX298" fmla="*/ 260045 w 539121"/>
                  <a:gd name="connsiteY298" fmla="*/ 403729 h 464078"/>
                  <a:gd name="connsiteX299" fmla="*/ 263749 w 539121"/>
                  <a:gd name="connsiteY299" fmla="*/ 395087 h 464078"/>
                  <a:gd name="connsiteX300" fmla="*/ 263612 w 539121"/>
                  <a:gd name="connsiteY300" fmla="*/ 395499 h 464078"/>
                  <a:gd name="connsiteX301" fmla="*/ 269235 w 539121"/>
                  <a:gd name="connsiteY301" fmla="*/ 374651 h 464078"/>
                  <a:gd name="connsiteX302" fmla="*/ 273350 w 539121"/>
                  <a:gd name="connsiteY302" fmla="*/ 342555 h 464078"/>
                  <a:gd name="connsiteX303" fmla="*/ 273350 w 539121"/>
                  <a:gd name="connsiteY303" fmla="*/ 342692 h 464078"/>
                  <a:gd name="connsiteX304" fmla="*/ 273487 w 539121"/>
                  <a:gd name="connsiteY304" fmla="*/ 298253 h 464078"/>
                  <a:gd name="connsiteX305" fmla="*/ 273487 w 539121"/>
                  <a:gd name="connsiteY305" fmla="*/ 298527 h 464078"/>
                  <a:gd name="connsiteX306" fmla="*/ 270881 w 539121"/>
                  <a:gd name="connsiteY306" fmla="*/ 272192 h 464078"/>
                  <a:gd name="connsiteX307" fmla="*/ 266629 w 539121"/>
                  <a:gd name="connsiteY307" fmla="*/ 247229 h 464078"/>
                  <a:gd name="connsiteX308" fmla="*/ 266629 w 539121"/>
                  <a:gd name="connsiteY308" fmla="*/ 247366 h 464078"/>
                  <a:gd name="connsiteX309" fmla="*/ 266081 w 539121"/>
                  <a:gd name="connsiteY309" fmla="*/ 244760 h 464078"/>
                  <a:gd name="connsiteX310" fmla="*/ 265395 w 539121"/>
                  <a:gd name="connsiteY310" fmla="*/ 243251 h 464078"/>
                  <a:gd name="connsiteX311" fmla="*/ 257851 w 539121"/>
                  <a:gd name="connsiteY311" fmla="*/ 224872 h 464078"/>
                  <a:gd name="connsiteX312" fmla="*/ 239609 w 539121"/>
                  <a:gd name="connsiteY312" fmla="*/ 180706 h 464078"/>
                  <a:gd name="connsiteX313" fmla="*/ 222738 w 539121"/>
                  <a:gd name="connsiteY313" fmla="*/ 139696 h 464078"/>
                  <a:gd name="connsiteX314" fmla="*/ 218623 w 539121"/>
                  <a:gd name="connsiteY314" fmla="*/ 128037 h 464078"/>
                  <a:gd name="connsiteX315" fmla="*/ 217937 w 539121"/>
                  <a:gd name="connsiteY315" fmla="*/ 122688 h 464078"/>
                  <a:gd name="connsiteX316" fmla="*/ 218212 w 539121"/>
                  <a:gd name="connsiteY316" fmla="*/ 120219 h 464078"/>
                  <a:gd name="connsiteX317" fmla="*/ 219309 w 539121"/>
                  <a:gd name="connsiteY317" fmla="*/ 116516 h 464078"/>
                  <a:gd name="connsiteX318" fmla="*/ 226579 w 539121"/>
                  <a:gd name="connsiteY318" fmla="*/ 114595 h 464078"/>
                  <a:gd name="connsiteX319" fmla="*/ 233848 w 539121"/>
                  <a:gd name="connsiteY319" fmla="*/ 122688 h 464078"/>
                  <a:gd name="connsiteX320" fmla="*/ 238649 w 539121"/>
                  <a:gd name="connsiteY320" fmla="*/ 131329 h 464078"/>
                  <a:gd name="connsiteX321" fmla="*/ 244272 w 539121"/>
                  <a:gd name="connsiteY321" fmla="*/ 144085 h 464078"/>
                  <a:gd name="connsiteX322" fmla="*/ 250719 w 539121"/>
                  <a:gd name="connsiteY322" fmla="*/ 160681 h 464078"/>
                  <a:gd name="connsiteX323" fmla="*/ 253599 w 539121"/>
                  <a:gd name="connsiteY323" fmla="*/ 168911 h 464078"/>
                  <a:gd name="connsiteX324" fmla="*/ 258948 w 539121"/>
                  <a:gd name="connsiteY324" fmla="*/ 184410 h 464078"/>
                  <a:gd name="connsiteX325" fmla="*/ 271293 w 539121"/>
                  <a:gd name="connsiteY325" fmla="*/ 227341 h 464078"/>
                  <a:gd name="connsiteX326" fmla="*/ 274859 w 539121"/>
                  <a:gd name="connsiteY326" fmla="*/ 243800 h 464078"/>
                  <a:gd name="connsiteX327" fmla="*/ 279111 w 539121"/>
                  <a:gd name="connsiteY327" fmla="*/ 253538 h 464078"/>
                  <a:gd name="connsiteX328" fmla="*/ 286655 w 539121"/>
                  <a:gd name="connsiteY328" fmla="*/ 270546 h 464078"/>
                  <a:gd name="connsiteX329" fmla="*/ 297079 w 539121"/>
                  <a:gd name="connsiteY329" fmla="*/ 291943 h 464078"/>
                  <a:gd name="connsiteX330" fmla="*/ 296804 w 539121"/>
                  <a:gd name="connsiteY330" fmla="*/ 291532 h 464078"/>
                  <a:gd name="connsiteX331" fmla="*/ 303800 w 539121"/>
                  <a:gd name="connsiteY331" fmla="*/ 304150 h 464078"/>
                  <a:gd name="connsiteX332" fmla="*/ 311618 w 539121"/>
                  <a:gd name="connsiteY332" fmla="*/ 316632 h 464078"/>
                  <a:gd name="connsiteX333" fmla="*/ 311343 w 539121"/>
                  <a:gd name="connsiteY333" fmla="*/ 316220 h 464078"/>
                  <a:gd name="connsiteX334" fmla="*/ 320396 w 539121"/>
                  <a:gd name="connsiteY334" fmla="*/ 327879 h 464078"/>
                  <a:gd name="connsiteX335" fmla="*/ 319985 w 539121"/>
                  <a:gd name="connsiteY335" fmla="*/ 327468 h 464078"/>
                  <a:gd name="connsiteX336" fmla="*/ 324922 w 539121"/>
                  <a:gd name="connsiteY336" fmla="*/ 332405 h 464078"/>
                  <a:gd name="connsiteX337" fmla="*/ 329723 w 539121"/>
                  <a:gd name="connsiteY337" fmla="*/ 335972 h 464078"/>
                  <a:gd name="connsiteX338" fmla="*/ 329586 w 539121"/>
                  <a:gd name="connsiteY338" fmla="*/ 335834 h 464078"/>
                  <a:gd name="connsiteX339" fmla="*/ 333289 w 539121"/>
                  <a:gd name="connsiteY339" fmla="*/ 337892 h 464078"/>
                  <a:gd name="connsiteX340" fmla="*/ 333152 w 539121"/>
                  <a:gd name="connsiteY340" fmla="*/ 337892 h 464078"/>
                  <a:gd name="connsiteX341" fmla="*/ 334661 w 539121"/>
                  <a:gd name="connsiteY341" fmla="*/ 338440 h 464078"/>
                  <a:gd name="connsiteX342" fmla="*/ 334112 w 539121"/>
                  <a:gd name="connsiteY342" fmla="*/ 338303 h 464078"/>
                  <a:gd name="connsiteX343" fmla="*/ 337815 w 539121"/>
                  <a:gd name="connsiteY343" fmla="*/ 339263 h 464078"/>
                  <a:gd name="connsiteX344" fmla="*/ 337678 w 539121"/>
                  <a:gd name="connsiteY344" fmla="*/ 339263 h 464078"/>
                  <a:gd name="connsiteX345" fmla="*/ 340010 w 539121"/>
                  <a:gd name="connsiteY345" fmla="*/ 339538 h 464078"/>
                  <a:gd name="connsiteX346" fmla="*/ 339461 w 539121"/>
                  <a:gd name="connsiteY346" fmla="*/ 339538 h 464078"/>
                  <a:gd name="connsiteX347" fmla="*/ 341793 w 539121"/>
                  <a:gd name="connsiteY347" fmla="*/ 339538 h 464078"/>
                  <a:gd name="connsiteX348" fmla="*/ 341656 w 539121"/>
                  <a:gd name="connsiteY348" fmla="*/ 339538 h 464078"/>
                  <a:gd name="connsiteX349" fmla="*/ 343302 w 539121"/>
                  <a:gd name="connsiteY349" fmla="*/ 339401 h 464078"/>
                  <a:gd name="connsiteX350" fmla="*/ 344810 w 539121"/>
                  <a:gd name="connsiteY350" fmla="*/ 339126 h 464078"/>
                  <a:gd name="connsiteX351" fmla="*/ 346594 w 539121"/>
                  <a:gd name="connsiteY351" fmla="*/ 338440 h 464078"/>
                  <a:gd name="connsiteX352" fmla="*/ 346319 w 539121"/>
                  <a:gd name="connsiteY352" fmla="*/ 338578 h 464078"/>
                  <a:gd name="connsiteX353" fmla="*/ 350023 w 539121"/>
                  <a:gd name="connsiteY353" fmla="*/ 336383 h 464078"/>
                  <a:gd name="connsiteX354" fmla="*/ 349611 w 539121"/>
                  <a:gd name="connsiteY354" fmla="*/ 336657 h 464078"/>
                  <a:gd name="connsiteX355" fmla="*/ 351394 w 539121"/>
                  <a:gd name="connsiteY355" fmla="*/ 335286 h 464078"/>
                  <a:gd name="connsiteX356" fmla="*/ 350983 w 539121"/>
                  <a:gd name="connsiteY356" fmla="*/ 335560 h 464078"/>
                  <a:gd name="connsiteX357" fmla="*/ 354000 w 539121"/>
                  <a:gd name="connsiteY357" fmla="*/ 332680 h 464078"/>
                  <a:gd name="connsiteX358" fmla="*/ 353863 w 539121"/>
                  <a:gd name="connsiteY358" fmla="*/ 332817 h 464078"/>
                  <a:gd name="connsiteX359" fmla="*/ 354137 w 539121"/>
                  <a:gd name="connsiteY359" fmla="*/ 332543 h 464078"/>
                  <a:gd name="connsiteX360" fmla="*/ 354275 w 539121"/>
                  <a:gd name="connsiteY360" fmla="*/ 332405 h 464078"/>
                  <a:gd name="connsiteX361" fmla="*/ 354275 w 539121"/>
                  <a:gd name="connsiteY361" fmla="*/ 332405 h 464078"/>
                  <a:gd name="connsiteX362" fmla="*/ 356332 w 539121"/>
                  <a:gd name="connsiteY362" fmla="*/ 329799 h 464078"/>
                  <a:gd name="connsiteX363" fmla="*/ 356195 w 539121"/>
                  <a:gd name="connsiteY363" fmla="*/ 329936 h 464078"/>
                  <a:gd name="connsiteX364" fmla="*/ 359349 w 539121"/>
                  <a:gd name="connsiteY364" fmla="*/ 324450 h 464078"/>
                  <a:gd name="connsiteX365" fmla="*/ 359075 w 539121"/>
                  <a:gd name="connsiteY365" fmla="*/ 324862 h 464078"/>
                  <a:gd name="connsiteX366" fmla="*/ 363190 w 539121"/>
                  <a:gd name="connsiteY366" fmla="*/ 315260 h 464078"/>
                  <a:gd name="connsiteX367" fmla="*/ 363190 w 539121"/>
                  <a:gd name="connsiteY367" fmla="*/ 315260 h 464078"/>
                  <a:gd name="connsiteX368" fmla="*/ 367030 w 539121"/>
                  <a:gd name="connsiteY368" fmla="*/ 301270 h 464078"/>
                  <a:gd name="connsiteX369" fmla="*/ 367030 w 539121"/>
                  <a:gd name="connsiteY369" fmla="*/ 301407 h 464078"/>
                  <a:gd name="connsiteX370" fmla="*/ 367168 w 539121"/>
                  <a:gd name="connsiteY370" fmla="*/ 300859 h 464078"/>
                  <a:gd name="connsiteX371" fmla="*/ 367168 w 539121"/>
                  <a:gd name="connsiteY371" fmla="*/ 300859 h 464078"/>
                  <a:gd name="connsiteX372" fmla="*/ 367168 w 539121"/>
                  <a:gd name="connsiteY372" fmla="*/ 300859 h 464078"/>
                  <a:gd name="connsiteX373" fmla="*/ 369362 w 539121"/>
                  <a:gd name="connsiteY373" fmla="*/ 284537 h 464078"/>
                  <a:gd name="connsiteX374" fmla="*/ 369362 w 539121"/>
                  <a:gd name="connsiteY374" fmla="*/ 284811 h 464078"/>
                  <a:gd name="connsiteX375" fmla="*/ 369362 w 539121"/>
                  <a:gd name="connsiteY375" fmla="*/ 262865 h 464078"/>
                  <a:gd name="connsiteX376" fmla="*/ 369362 w 539121"/>
                  <a:gd name="connsiteY376" fmla="*/ 263140 h 464078"/>
                  <a:gd name="connsiteX377" fmla="*/ 365522 w 539121"/>
                  <a:gd name="connsiteY377" fmla="*/ 236393 h 464078"/>
                  <a:gd name="connsiteX378" fmla="*/ 365659 w 539121"/>
                  <a:gd name="connsiteY378" fmla="*/ 236942 h 464078"/>
                  <a:gd name="connsiteX379" fmla="*/ 360721 w 539121"/>
                  <a:gd name="connsiteY379" fmla="*/ 217328 h 464078"/>
                  <a:gd name="connsiteX380" fmla="*/ 353589 w 539121"/>
                  <a:gd name="connsiteY380" fmla="*/ 195520 h 464078"/>
                  <a:gd name="connsiteX381" fmla="*/ 353726 w 539121"/>
                  <a:gd name="connsiteY381" fmla="*/ 196068 h 464078"/>
                  <a:gd name="connsiteX382" fmla="*/ 345496 w 539121"/>
                  <a:gd name="connsiteY382" fmla="*/ 174809 h 464078"/>
                  <a:gd name="connsiteX383" fmla="*/ 339873 w 539121"/>
                  <a:gd name="connsiteY383" fmla="*/ 161367 h 464078"/>
                  <a:gd name="connsiteX384" fmla="*/ 333838 w 539121"/>
                  <a:gd name="connsiteY384" fmla="*/ 148199 h 464078"/>
                  <a:gd name="connsiteX385" fmla="*/ 333289 w 539121"/>
                  <a:gd name="connsiteY385" fmla="*/ 147377 h 464078"/>
                  <a:gd name="connsiteX386" fmla="*/ 329311 w 539121"/>
                  <a:gd name="connsiteY386" fmla="*/ 141341 h 464078"/>
                  <a:gd name="connsiteX387" fmla="*/ 320670 w 539121"/>
                  <a:gd name="connsiteY387" fmla="*/ 126940 h 464078"/>
                  <a:gd name="connsiteX388" fmla="*/ 314772 w 539121"/>
                  <a:gd name="connsiteY388" fmla="*/ 117201 h 464078"/>
                  <a:gd name="connsiteX389" fmla="*/ 311343 w 539121"/>
                  <a:gd name="connsiteY389" fmla="*/ 110892 h 464078"/>
                  <a:gd name="connsiteX390" fmla="*/ 307640 w 539121"/>
                  <a:gd name="connsiteY390" fmla="*/ 104034 h 464078"/>
                  <a:gd name="connsiteX391" fmla="*/ 303937 w 539121"/>
                  <a:gd name="connsiteY391" fmla="*/ 95393 h 464078"/>
                  <a:gd name="connsiteX392" fmla="*/ 301742 w 539121"/>
                  <a:gd name="connsiteY392" fmla="*/ 88261 h 464078"/>
                  <a:gd name="connsiteX393" fmla="*/ 303251 w 539121"/>
                  <a:gd name="connsiteY393" fmla="*/ 83734 h 464078"/>
                  <a:gd name="connsiteX394" fmla="*/ 308600 w 539121"/>
                  <a:gd name="connsiteY394" fmla="*/ 83734 h 464078"/>
                  <a:gd name="connsiteX395" fmla="*/ 312578 w 539121"/>
                  <a:gd name="connsiteY395" fmla="*/ 86752 h 464078"/>
                  <a:gd name="connsiteX396" fmla="*/ 315458 w 539121"/>
                  <a:gd name="connsiteY396" fmla="*/ 90455 h 464078"/>
                  <a:gd name="connsiteX397" fmla="*/ 317790 w 539121"/>
                  <a:gd name="connsiteY397" fmla="*/ 94433 h 464078"/>
                  <a:gd name="connsiteX398" fmla="*/ 320945 w 539121"/>
                  <a:gd name="connsiteY398" fmla="*/ 100193 h 464078"/>
                  <a:gd name="connsiteX399" fmla="*/ 329037 w 539121"/>
                  <a:gd name="connsiteY399" fmla="*/ 116516 h 464078"/>
                  <a:gd name="connsiteX400" fmla="*/ 338227 w 539121"/>
                  <a:gd name="connsiteY400" fmla="*/ 135992 h 464078"/>
                  <a:gd name="connsiteX401" fmla="*/ 343439 w 539121"/>
                  <a:gd name="connsiteY401" fmla="*/ 147514 h 464078"/>
                  <a:gd name="connsiteX402" fmla="*/ 345359 w 539121"/>
                  <a:gd name="connsiteY402" fmla="*/ 150257 h 464078"/>
                  <a:gd name="connsiteX403" fmla="*/ 354549 w 539121"/>
                  <a:gd name="connsiteY403" fmla="*/ 164247 h 464078"/>
                  <a:gd name="connsiteX404" fmla="*/ 364699 w 539121"/>
                  <a:gd name="connsiteY404" fmla="*/ 178923 h 464078"/>
                  <a:gd name="connsiteX405" fmla="*/ 372517 w 539121"/>
                  <a:gd name="connsiteY405" fmla="*/ 190308 h 464078"/>
                  <a:gd name="connsiteX406" fmla="*/ 384998 w 539121"/>
                  <a:gd name="connsiteY406" fmla="*/ 207864 h 464078"/>
                  <a:gd name="connsiteX407" fmla="*/ 404063 w 539121"/>
                  <a:gd name="connsiteY407" fmla="*/ 232141 h 464078"/>
                  <a:gd name="connsiteX408" fmla="*/ 403652 w 539121"/>
                  <a:gd name="connsiteY408" fmla="*/ 231730 h 464078"/>
                  <a:gd name="connsiteX409" fmla="*/ 412293 w 539121"/>
                  <a:gd name="connsiteY409" fmla="*/ 241057 h 464078"/>
                  <a:gd name="connsiteX410" fmla="*/ 421071 w 539121"/>
                  <a:gd name="connsiteY410" fmla="*/ 249286 h 464078"/>
                  <a:gd name="connsiteX411" fmla="*/ 430810 w 539121"/>
                  <a:gd name="connsiteY411" fmla="*/ 256830 h 464078"/>
                  <a:gd name="connsiteX412" fmla="*/ 430398 w 539121"/>
                  <a:gd name="connsiteY412" fmla="*/ 256556 h 464078"/>
                  <a:gd name="connsiteX413" fmla="*/ 438491 w 539121"/>
                  <a:gd name="connsiteY413" fmla="*/ 261494 h 464078"/>
                  <a:gd name="connsiteX414" fmla="*/ 438491 w 539121"/>
                  <a:gd name="connsiteY414" fmla="*/ 261494 h 464078"/>
                  <a:gd name="connsiteX415" fmla="*/ 444800 w 539121"/>
                  <a:gd name="connsiteY415" fmla="*/ 264237 h 464078"/>
                  <a:gd name="connsiteX416" fmla="*/ 444251 w 539121"/>
                  <a:gd name="connsiteY416" fmla="*/ 264100 h 464078"/>
                  <a:gd name="connsiteX417" fmla="*/ 450424 w 539121"/>
                  <a:gd name="connsiteY417" fmla="*/ 265746 h 464078"/>
                  <a:gd name="connsiteX418" fmla="*/ 454676 w 539121"/>
                  <a:gd name="connsiteY418" fmla="*/ 266294 h 464078"/>
                  <a:gd name="connsiteX419" fmla="*/ 454127 w 539121"/>
                  <a:gd name="connsiteY419" fmla="*/ 266294 h 464078"/>
                  <a:gd name="connsiteX420" fmla="*/ 458379 w 539121"/>
                  <a:gd name="connsiteY420" fmla="*/ 266294 h 464078"/>
                  <a:gd name="connsiteX421" fmla="*/ 458379 w 539121"/>
                  <a:gd name="connsiteY421" fmla="*/ 266294 h 464078"/>
                  <a:gd name="connsiteX422" fmla="*/ 458379 w 539121"/>
                  <a:gd name="connsiteY422" fmla="*/ 266294 h 464078"/>
                  <a:gd name="connsiteX423" fmla="*/ 458927 w 539121"/>
                  <a:gd name="connsiteY423" fmla="*/ 266294 h 464078"/>
                  <a:gd name="connsiteX424" fmla="*/ 458653 w 539121"/>
                  <a:gd name="connsiteY424" fmla="*/ 266294 h 464078"/>
                  <a:gd name="connsiteX425" fmla="*/ 460574 w 539121"/>
                  <a:gd name="connsiteY425" fmla="*/ 266020 h 464078"/>
                  <a:gd name="connsiteX426" fmla="*/ 464277 w 539121"/>
                  <a:gd name="connsiteY426" fmla="*/ 264923 h 464078"/>
                  <a:gd name="connsiteX427" fmla="*/ 464277 w 539121"/>
                  <a:gd name="connsiteY427" fmla="*/ 264923 h 464078"/>
                  <a:gd name="connsiteX428" fmla="*/ 467020 w 539121"/>
                  <a:gd name="connsiteY428" fmla="*/ 263688 h 464078"/>
                  <a:gd name="connsiteX429" fmla="*/ 466883 w 539121"/>
                  <a:gd name="connsiteY429" fmla="*/ 263825 h 464078"/>
                  <a:gd name="connsiteX430" fmla="*/ 468529 w 539121"/>
                  <a:gd name="connsiteY430" fmla="*/ 262865 h 464078"/>
                  <a:gd name="connsiteX431" fmla="*/ 471135 w 539121"/>
                  <a:gd name="connsiteY431" fmla="*/ 260945 h 464078"/>
                  <a:gd name="connsiteX432" fmla="*/ 473741 w 539121"/>
                  <a:gd name="connsiteY432" fmla="*/ 258202 h 464078"/>
                  <a:gd name="connsiteX433" fmla="*/ 473604 w 539121"/>
                  <a:gd name="connsiteY433" fmla="*/ 258339 h 464078"/>
                  <a:gd name="connsiteX434" fmla="*/ 474975 w 539121"/>
                  <a:gd name="connsiteY434" fmla="*/ 256556 h 464078"/>
                  <a:gd name="connsiteX435" fmla="*/ 474701 w 539121"/>
                  <a:gd name="connsiteY435" fmla="*/ 256967 h 464078"/>
                  <a:gd name="connsiteX436" fmla="*/ 477033 w 539121"/>
                  <a:gd name="connsiteY436" fmla="*/ 252990 h 464078"/>
                  <a:gd name="connsiteX437" fmla="*/ 476758 w 539121"/>
                  <a:gd name="connsiteY437" fmla="*/ 253538 h 464078"/>
                  <a:gd name="connsiteX438" fmla="*/ 478541 w 539121"/>
                  <a:gd name="connsiteY438" fmla="*/ 249424 h 464078"/>
                  <a:gd name="connsiteX439" fmla="*/ 478404 w 539121"/>
                  <a:gd name="connsiteY439" fmla="*/ 249835 h 464078"/>
                  <a:gd name="connsiteX440" fmla="*/ 480050 w 539121"/>
                  <a:gd name="connsiteY440" fmla="*/ 243663 h 464078"/>
                  <a:gd name="connsiteX441" fmla="*/ 480736 w 539121"/>
                  <a:gd name="connsiteY441" fmla="*/ 237765 h 464078"/>
                  <a:gd name="connsiteX442" fmla="*/ 480736 w 539121"/>
                  <a:gd name="connsiteY442" fmla="*/ 228438 h 464078"/>
                  <a:gd name="connsiteX443" fmla="*/ 480736 w 539121"/>
                  <a:gd name="connsiteY443" fmla="*/ 228987 h 464078"/>
                  <a:gd name="connsiteX444" fmla="*/ 479090 w 539121"/>
                  <a:gd name="connsiteY444" fmla="*/ 217465 h 464078"/>
                  <a:gd name="connsiteX445" fmla="*/ 478404 w 539121"/>
                  <a:gd name="connsiteY445" fmla="*/ 214585 h 464078"/>
                  <a:gd name="connsiteX446" fmla="*/ 476347 w 539121"/>
                  <a:gd name="connsiteY446" fmla="*/ 212939 h 464078"/>
                  <a:gd name="connsiteX447" fmla="*/ 469900 w 539121"/>
                  <a:gd name="connsiteY447" fmla="*/ 207315 h 464078"/>
                  <a:gd name="connsiteX448" fmla="*/ 459476 w 539121"/>
                  <a:gd name="connsiteY448" fmla="*/ 197166 h 464078"/>
                  <a:gd name="connsiteX449" fmla="*/ 454813 w 539121"/>
                  <a:gd name="connsiteY449" fmla="*/ 192228 h 464078"/>
                  <a:gd name="connsiteX450" fmla="*/ 444251 w 539121"/>
                  <a:gd name="connsiteY450" fmla="*/ 180432 h 464078"/>
                  <a:gd name="connsiteX451" fmla="*/ 440411 w 539121"/>
                  <a:gd name="connsiteY451" fmla="*/ 175906 h 464078"/>
                  <a:gd name="connsiteX452" fmla="*/ 431633 w 539121"/>
                  <a:gd name="connsiteY452" fmla="*/ 164659 h 464078"/>
                  <a:gd name="connsiteX453" fmla="*/ 424775 w 539121"/>
                  <a:gd name="connsiteY453" fmla="*/ 155743 h 464078"/>
                  <a:gd name="connsiteX454" fmla="*/ 420797 w 539121"/>
                  <a:gd name="connsiteY454" fmla="*/ 149708 h 464078"/>
                  <a:gd name="connsiteX455" fmla="*/ 412430 w 539121"/>
                  <a:gd name="connsiteY455" fmla="*/ 136952 h 464078"/>
                  <a:gd name="connsiteX456" fmla="*/ 409139 w 539121"/>
                  <a:gd name="connsiteY456" fmla="*/ 131877 h 464078"/>
                  <a:gd name="connsiteX457" fmla="*/ 407767 w 539121"/>
                  <a:gd name="connsiteY457" fmla="*/ 129683 h 464078"/>
                  <a:gd name="connsiteX458" fmla="*/ 395148 w 539121"/>
                  <a:gd name="connsiteY458" fmla="*/ 107051 h 464078"/>
                  <a:gd name="connsiteX459" fmla="*/ 389250 w 539121"/>
                  <a:gd name="connsiteY459" fmla="*/ 95804 h 464078"/>
                  <a:gd name="connsiteX460" fmla="*/ 383489 w 539121"/>
                  <a:gd name="connsiteY460" fmla="*/ 83871 h 464078"/>
                  <a:gd name="connsiteX461" fmla="*/ 380472 w 539121"/>
                  <a:gd name="connsiteY461" fmla="*/ 76876 h 464078"/>
                  <a:gd name="connsiteX462" fmla="*/ 376494 w 539121"/>
                  <a:gd name="connsiteY462" fmla="*/ 68098 h 464078"/>
                  <a:gd name="connsiteX463" fmla="*/ 374711 w 539121"/>
                  <a:gd name="connsiteY463" fmla="*/ 63160 h 464078"/>
                  <a:gd name="connsiteX464" fmla="*/ 373751 w 539121"/>
                  <a:gd name="connsiteY464" fmla="*/ 58085 h 464078"/>
                  <a:gd name="connsiteX465" fmla="*/ 375260 w 539121"/>
                  <a:gd name="connsiteY465" fmla="*/ 49033 h 464078"/>
                  <a:gd name="connsiteX466" fmla="*/ 380746 w 539121"/>
                  <a:gd name="connsiteY466" fmla="*/ 45878 h 464078"/>
                  <a:gd name="connsiteX467" fmla="*/ 385410 w 539121"/>
                  <a:gd name="connsiteY467" fmla="*/ 47387 h 464078"/>
                  <a:gd name="connsiteX468" fmla="*/ 387467 w 539121"/>
                  <a:gd name="connsiteY468" fmla="*/ 48073 h 464078"/>
                  <a:gd name="connsiteX469" fmla="*/ 389799 w 539121"/>
                  <a:gd name="connsiteY469" fmla="*/ 49307 h 464078"/>
                  <a:gd name="connsiteX470" fmla="*/ 393502 w 539121"/>
                  <a:gd name="connsiteY470" fmla="*/ 52187 h 464078"/>
                  <a:gd name="connsiteX471" fmla="*/ 398303 w 539121"/>
                  <a:gd name="connsiteY471" fmla="*/ 57262 h 464078"/>
                  <a:gd name="connsiteX472" fmla="*/ 407492 w 539121"/>
                  <a:gd name="connsiteY472" fmla="*/ 68235 h 464078"/>
                  <a:gd name="connsiteX473" fmla="*/ 413665 w 539121"/>
                  <a:gd name="connsiteY473" fmla="*/ 76328 h 464078"/>
                  <a:gd name="connsiteX474" fmla="*/ 422169 w 539121"/>
                  <a:gd name="connsiteY474" fmla="*/ 87712 h 464078"/>
                  <a:gd name="connsiteX475" fmla="*/ 428478 w 539121"/>
                  <a:gd name="connsiteY475" fmla="*/ 96216 h 464078"/>
                  <a:gd name="connsiteX476" fmla="*/ 428204 w 539121"/>
                  <a:gd name="connsiteY476" fmla="*/ 95667 h 464078"/>
                  <a:gd name="connsiteX477" fmla="*/ 443017 w 539121"/>
                  <a:gd name="connsiteY477" fmla="*/ 117750 h 464078"/>
                  <a:gd name="connsiteX478" fmla="*/ 450835 w 539121"/>
                  <a:gd name="connsiteY478" fmla="*/ 130094 h 464078"/>
                  <a:gd name="connsiteX479" fmla="*/ 467020 w 539121"/>
                  <a:gd name="connsiteY479" fmla="*/ 159447 h 464078"/>
                  <a:gd name="connsiteX480" fmla="*/ 478679 w 539121"/>
                  <a:gd name="connsiteY480" fmla="*/ 185644 h 464078"/>
                  <a:gd name="connsiteX481" fmla="*/ 486222 w 539121"/>
                  <a:gd name="connsiteY481" fmla="*/ 209236 h 464078"/>
                  <a:gd name="connsiteX482" fmla="*/ 493629 w 539121"/>
                  <a:gd name="connsiteY482" fmla="*/ 214859 h 464078"/>
                  <a:gd name="connsiteX483" fmla="*/ 501036 w 539121"/>
                  <a:gd name="connsiteY483" fmla="*/ 219248 h 464078"/>
                  <a:gd name="connsiteX484" fmla="*/ 505836 w 539121"/>
                  <a:gd name="connsiteY484" fmla="*/ 221306 h 464078"/>
                  <a:gd name="connsiteX485" fmla="*/ 505836 w 539121"/>
                  <a:gd name="connsiteY485" fmla="*/ 221306 h 464078"/>
                  <a:gd name="connsiteX486" fmla="*/ 505973 w 539121"/>
                  <a:gd name="connsiteY486" fmla="*/ 221306 h 464078"/>
                  <a:gd name="connsiteX487" fmla="*/ 506385 w 539121"/>
                  <a:gd name="connsiteY487" fmla="*/ 221443 h 464078"/>
                  <a:gd name="connsiteX488" fmla="*/ 506248 w 539121"/>
                  <a:gd name="connsiteY488" fmla="*/ 221443 h 464078"/>
                  <a:gd name="connsiteX489" fmla="*/ 509677 w 539121"/>
                  <a:gd name="connsiteY489" fmla="*/ 222540 h 464078"/>
                  <a:gd name="connsiteX490" fmla="*/ 509540 w 539121"/>
                  <a:gd name="connsiteY490" fmla="*/ 222540 h 464078"/>
                  <a:gd name="connsiteX491" fmla="*/ 513654 w 539121"/>
                  <a:gd name="connsiteY491" fmla="*/ 223226 h 464078"/>
                  <a:gd name="connsiteX492" fmla="*/ 513517 w 539121"/>
                  <a:gd name="connsiteY492" fmla="*/ 223226 h 464078"/>
                  <a:gd name="connsiteX493" fmla="*/ 517358 w 539121"/>
                  <a:gd name="connsiteY493" fmla="*/ 223089 h 464078"/>
                  <a:gd name="connsiteX494" fmla="*/ 516672 w 539121"/>
                  <a:gd name="connsiteY494" fmla="*/ 223089 h 464078"/>
                  <a:gd name="connsiteX495" fmla="*/ 518181 w 539121"/>
                  <a:gd name="connsiteY495" fmla="*/ 222815 h 464078"/>
                  <a:gd name="connsiteX496" fmla="*/ 519689 w 539121"/>
                  <a:gd name="connsiteY496" fmla="*/ 222403 h 464078"/>
                  <a:gd name="connsiteX497" fmla="*/ 521335 w 539121"/>
                  <a:gd name="connsiteY497" fmla="*/ 221717 h 464078"/>
                  <a:gd name="connsiteX498" fmla="*/ 520787 w 539121"/>
                  <a:gd name="connsiteY498" fmla="*/ 221992 h 464078"/>
                  <a:gd name="connsiteX499" fmla="*/ 522296 w 539121"/>
                  <a:gd name="connsiteY499" fmla="*/ 221169 h 464078"/>
                  <a:gd name="connsiteX500" fmla="*/ 523667 w 539121"/>
                  <a:gd name="connsiteY500" fmla="*/ 220071 h 464078"/>
                  <a:gd name="connsiteX501" fmla="*/ 524764 w 539121"/>
                  <a:gd name="connsiteY501" fmla="*/ 218837 h 464078"/>
                  <a:gd name="connsiteX502" fmla="*/ 525587 w 539121"/>
                  <a:gd name="connsiteY502" fmla="*/ 217877 h 464078"/>
                  <a:gd name="connsiteX503" fmla="*/ 527233 w 539121"/>
                  <a:gd name="connsiteY503" fmla="*/ 214996 h 464078"/>
                  <a:gd name="connsiteX504" fmla="*/ 528468 w 539121"/>
                  <a:gd name="connsiteY504" fmla="*/ 211842 h 464078"/>
                  <a:gd name="connsiteX505" fmla="*/ 529428 w 539121"/>
                  <a:gd name="connsiteY505" fmla="*/ 208138 h 464078"/>
                  <a:gd name="connsiteX506" fmla="*/ 529976 w 539121"/>
                  <a:gd name="connsiteY506" fmla="*/ 203886 h 464078"/>
                  <a:gd name="connsiteX507" fmla="*/ 529976 w 539121"/>
                  <a:gd name="connsiteY507" fmla="*/ 204298 h 464078"/>
                  <a:gd name="connsiteX508" fmla="*/ 529976 w 539121"/>
                  <a:gd name="connsiteY508" fmla="*/ 192365 h 464078"/>
                  <a:gd name="connsiteX509" fmla="*/ 529976 w 539121"/>
                  <a:gd name="connsiteY509" fmla="*/ 192502 h 464078"/>
                  <a:gd name="connsiteX510" fmla="*/ 529976 w 539121"/>
                  <a:gd name="connsiteY510" fmla="*/ 192091 h 464078"/>
                  <a:gd name="connsiteX511" fmla="*/ 529976 w 539121"/>
                  <a:gd name="connsiteY511" fmla="*/ 191954 h 464078"/>
                  <a:gd name="connsiteX512" fmla="*/ 529976 w 539121"/>
                  <a:gd name="connsiteY512" fmla="*/ 192091 h 464078"/>
                  <a:gd name="connsiteX513" fmla="*/ 528056 w 539121"/>
                  <a:gd name="connsiteY513" fmla="*/ 178512 h 464078"/>
                  <a:gd name="connsiteX514" fmla="*/ 528193 w 539121"/>
                  <a:gd name="connsiteY514" fmla="*/ 179060 h 464078"/>
                  <a:gd name="connsiteX515" fmla="*/ 525450 w 539121"/>
                  <a:gd name="connsiteY515" fmla="*/ 167402 h 464078"/>
                  <a:gd name="connsiteX516" fmla="*/ 522021 w 539121"/>
                  <a:gd name="connsiteY516" fmla="*/ 156155 h 464078"/>
                  <a:gd name="connsiteX517" fmla="*/ 522021 w 539121"/>
                  <a:gd name="connsiteY517" fmla="*/ 156155 h 464078"/>
                  <a:gd name="connsiteX518" fmla="*/ 513654 w 539121"/>
                  <a:gd name="connsiteY518" fmla="*/ 135032 h 464078"/>
                  <a:gd name="connsiteX519" fmla="*/ 503779 w 539121"/>
                  <a:gd name="connsiteY519" fmla="*/ 114321 h 464078"/>
                  <a:gd name="connsiteX520" fmla="*/ 503779 w 539121"/>
                  <a:gd name="connsiteY520" fmla="*/ 114321 h 464078"/>
                  <a:gd name="connsiteX521" fmla="*/ 503779 w 539121"/>
                  <a:gd name="connsiteY521" fmla="*/ 114321 h 464078"/>
                  <a:gd name="connsiteX522" fmla="*/ 503642 w 539121"/>
                  <a:gd name="connsiteY522" fmla="*/ 114184 h 464078"/>
                  <a:gd name="connsiteX523" fmla="*/ 503642 w 539121"/>
                  <a:gd name="connsiteY523" fmla="*/ 114321 h 464078"/>
                  <a:gd name="connsiteX524" fmla="*/ 488691 w 539121"/>
                  <a:gd name="connsiteY524" fmla="*/ 86066 h 464078"/>
                  <a:gd name="connsiteX525" fmla="*/ 482656 w 539121"/>
                  <a:gd name="connsiteY525" fmla="*/ 75093 h 464078"/>
                  <a:gd name="connsiteX526" fmla="*/ 475524 w 539121"/>
                  <a:gd name="connsiteY526" fmla="*/ 62063 h 464078"/>
                  <a:gd name="connsiteX527" fmla="*/ 459888 w 539121"/>
                  <a:gd name="connsiteY527" fmla="*/ 33808 h 464078"/>
                  <a:gd name="connsiteX528" fmla="*/ 452893 w 539121"/>
                  <a:gd name="connsiteY528" fmla="*/ 21052 h 464078"/>
                  <a:gd name="connsiteX529" fmla="*/ 445211 w 539121"/>
                  <a:gd name="connsiteY529" fmla="*/ 6239 h 464078"/>
                  <a:gd name="connsiteX530" fmla="*/ 446583 w 539121"/>
                  <a:gd name="connsiteY530" fmla="*/ 890 h 464078"/>
                  <a:gd name="connsiteX531" fmla="*/ 452618 w 539121"/>
                  <a:gd name="connsiteY531" fmla="*/ 1301 h 464078"/>
                  <a:gd name="connsiteX532" fmla="*/ 455498 w 539121"/>
                  <a:gd name="connsiteY532" fmla="*/ 4456 h 464078"/>
                  <a:gd name="connsiteX533" fmla="*/ 458790 w 539121"/>
                  <a:gd name="connsiteY533" fmla="*/ 9256 h 464078"/>
                  <a:gd name="connsiteX534" fmla="*/ 462905 w 539121"/>
                  <a:gd name="connsiteY534" fmla="*/ 15154 h 464078"/>
                  <a:gd name="connsiteX535" fmla="*/ 469626 w 539121"/>
                  <a:gd name="connsiteY535" fmla="*/ 24893 h 464078"/>
                  <a:gd name="connsiteX536" fmla="*/ 483479 w 539121"/>
                  <a:gd name="connsiteY536" fmla="*/ 45055 h 464078"/>
                  <a:gd name="connsiteX537" fmla="*/ 497744 w 539121"/>
                  <a:gd name="connsiteY537" fmla="*/ 64806 h 464078"/>
                  <a:gd name="connsiteX538" fmla="*/ 515575 w 539121"/>
                  <a:gd name="connsiteY538" fmla="*/ 86066 h 464078"/>
                  <a:gd name="connsiteX539" fmla="*/ 515575 w 539121"/>
                  <a:gd name="connsiteY539" fmla="*/ 86066 h 464078"/>
                  <a:gd name="connsiteX540" fmla="*/ 515575 w 539121"/>
                  <a:gd name="connsiteY540" fmla="*/ 86066 h 464078"/>
                  <a:gd name="connsiteX541" fmla="*/ 515986 w 539121"/>
                  <a:gd name="connsiteY541" fmla="*/ 86477 h 464078"/>
                  <a:gd name="connsiteX542" fmla="*/ 515986 w 539121"/>
                  <a:gd name="connsiteY542" fmla="*/ 86477 h 464078"/>
                  <a:gd name="connsiteX543" fmla="*/ 517083 w 539121"/>
                  <a:gd name="connsiteY543" fmla="*/ 87849 h 464078"/>
                  <a:gd name="connsiteX544" fmla="*/ 517083 w 539121"/>
                  <a:gd name="connsiteY544" fmla="*/ 94021 h 464078"/>
                  <a:gd name="connsiteX545" fmla="*/ 510911 w 539121"/>
                  <a:gd name="connsiteY545" fmla="*/ 94021 h 464078"/>
                  <a:gd name="connsiteX546" fmla="*/ 492943 w 539121"/>
                  <a:gd name="connsiteY546" fmla="*/ 73173 h 464078"/>
                  <a:gd name="connsiteX547" fmla="*/ 491983 w 539121"/>
                  <a:gd name="connsiteY547" fmla="*/ 71939 h 464078"/>
                  <a:gd name="connsiteX548" fmla="*/ 496784 w 539121"/>
                  <a:gd name="connsiteY548" fmla="*/ 80717 h 464078"/>
                  <a:gd name="connsiteX549" fmla="*/ 500487 w 539121"/>
                  <a:gd name="connsiteY549" fmla="*/ 87849 h 464078"/>
                  <a:gd name="connsiteX550" fmla="*/ 508168 w 539121"/>
                  <a:gd name="connsiteY550" fmla="*/ 102525 h 464078"/>
                  <a:gd name="connsiteX551" fmla="*/ 525313 w 539121"/>
                  <a:gd name="connsiteY551" fmla="*/ 138735 h 464078"/>
                  <a:gd name="connsiteX552" fmla="*/ 534228 w 539121"/>
                  <a:gd name="connsiteY552" fmla="*/ 164933 h 464078"/>
                  <a:gd name="connsiteX553" fmla="*/ 536972 w 539121"/>
                  <a:gd name="connsiteY553" fmla="*/ 177277 h 464078"/>
                  <a:gd name="connsiteX554" fmla="*/ 538892 w 539121"/>
                  <a:gd name="connsiteY554" fmla="*/ 192091 h 464078"/>
                  <a:gd name="connsiteX555" fmla="*/ 536834 w 539121"/>
                  <a:gd name="connsiteY555" fmla="*/ 215408 h 464078"/>
                  <a:gd name="connsiteX556" fmla="*/ 532857 w 539121"/>
                  <a:gd name="connsiteY556" fmla="*/ 223363 h 464078"/>
                  <a:gd name="connsiteX557" fmla="*/ 529839 w 539121"/>
                  <a:gd name="connsiteY557" fmla="*/ 226792 h 464078"/>
                  <a:gd name="connsiteX558" fmla="*/ 525313 w 539121"/>
                  <a:gd name="connsiteY558" fmla="*/ 229810 h 464078"/>
                  <a:gd name="connsiteX559" fmla="*/ 517906 w 539121"/>
                  <a:gd name="connsiteY559" fmla="*/ 232141 h 464078"/>
                  <a:gd name="connsiteX560" fmla="*/ 508305 w 539121"/>
                  <a:gd name="connsiteY560" fmla="*/ 231593 h 464078"/>
                  <a:gd name="connsiteX561" fmla="*/ 498978 w 539121"/>
                  <a:gd name="connsiteY561" fmla="*/ 228438 h 464078"/>
                  <a:gd name="connsiteX562" fmla="*/ 488691 w 539121"/>
                  <a:gd name="connsiteY562" fmla="*/ 222540 h 464078"/>
                  <a:gd name="connsiteX563" fmla="*/ 489240 w 539121"/>
                  <a:gd name="connsiteY563" fmla="*/ 238725 h 464078"/>
                  <a:gd name="connsiteX564" fmla="*/ 487183 w 539121"/>
                  <a:gd name="connsiteY564" fmla="*/ 250384 h 464078"/>
                  <a:gd name="connsiteX565" fmla="*/ 481833 w 539121"/>
                  <a:gd name="connsiteY565" fmla="*/ 261494 h 464078"/>
                  <a:gd name="connsiteX566" fmla="*/ 476210 w 539121"/>
                  <a:gd name="connsiteY566" fmla="*/ 267803 h 464078"/>
                  <a:gd name="connsiteX567" fmla="*/ 472643 w 539121"/>
                  <a:gd name="connsiteY567" fmla="*/ 270409 h 464078"/>
                  <a:gd name="connsiteX568" fmla="*/ 468529 w 539121"/>
                  <a:gd name="connsiteY568" fmla="*/ 272604 h 464078"/>
                  <a:gd name="connsiteX569" fmla="*/ 459065 w 539121"/>
                  <a:gd name="connsiteY569" fmla="*/ 275210 h 464078"/>
                  <a:gd name="connsiteX570" fmla="*/ 453578 w 539121"/>
                  <a:gd name="connsiteY570" fmla="*/ 275347 h 464078"/>
                  <a:gd name="connsiteX571" fmla="*/ 447818 w 539121"/>
                  <a:gd name="connsiteY571" fmla="*/ 274661 h 464078"/>
                  <a:gd name="connsiteX572" fmla="*/ 436708 w 539121"/>
                  <a:gd name="connsiteY572" fmla="*/ 271095 h 464078"/>
                  <a:gd name="connsiteX573" fmla="*/ 425323 w 539121"/>
                  <a:gd name="connsiteY573" fmla="*/ 264648 h 464078"/>
                  <a:gd name="connsiteX574" fmla="*/ 403652 w 539121"/>
                  <a:gd name="connsiteY574" fmla="*/ 245995 h 464078"/>
                  <a:gd name="connsiteX575" fmla="*/ 376631 w 539121"/>
                  <a:gd name="connsiteY575" fmla="*/ 212939 h 464078"/>
                  <a:gd name="connsiteX576" fmla="*/ 363601 w 539121"/>
                  <a:gd name="connsiteY576" fmla="*/ 194697 h 464078"/>
                  <a:gd name="connsiteX577" fmla="*/ 359212 w 539121"/>
                  <a:gd name="connsiteY577" fmla="*/ 188387 h 464078"/>
                  <a:gd name="connsiteX578" fmla="*/ 368265 w 539121"/>
                  <a:gd name="connsiteY578" fmla="*/ 215957 h 464078"/>
                  <a:gd name="connsiteX579" fmla="*/ 374574 w 539121"/>
                  <a:gd name="connsiteY579" fmla="*/ 243526 h 464078"/>
                  <a:gd name="connsiteX580" fmla="*/ 377317 w 539121"/>
                  <a:gd name="connsiteY580" fmla="*/ 273701 h 464078"/>
                  <a:gd name="connsiteX581" fmla="*/ 374986 w 539121"/>
                  <a:gd name="connsiteY581" fmla="*/ 301270 h 464078"/>
                  <a:gd name="connsiteX582" fmla="*/ 371968 w 539121"/>
                  <a:gd name="connsiteY582" fmla="*/ 314026 h 464078"/>
                  <a:gd name="connsiteX583" fmla="*/ 366893 w 539121"/>
                  <a:gd name="connsiteY583" fmla="*/ 327468 h 464078"/>
                  <a:gd name="connsiteX584" fmla="*/ 355509 w 539121"/>
                  <a:gd name="connsiteY584" fmla="*/ 342967 h 464078"/>
                  <a:gd name="connsiteX585" fmla="*/ 351394 w 539121"/>
                  <a:gd name="connsiteY585" fmla="*/ 345984 h 464078"/>
                  <a:gd name="connsiteX586" fmla="*/ 346868 w 539121"/>
                  <a:gd name="connsiteY586" fmla="*/ 348042 h 464078"/>
                  <a:gd name="connsiteX587" fmla="*/ 343576 w 539121"/>
                  <a:gd name="connsiteY587" fmla="*/ 348865 h 464078"/>
                  <a:gd name="connsiteX588" fmla="*/ 337815 w 539121"/>
                  <a:gd name="connsiteY588" fmla="*/ 349002 h 464078"/>
                  <a:gd name="connsiteX589" fmla="*/ 332740 w 539121"/>
                  <a:gd name="connsiteY589" fmla="*/ 348179 h 464078"/>
                  <a:gd name="connsiteX590" fmla="*/ 328351 w 539121"/>
                  <a:gd name="connsiteY590" fmla="*/ 346533 h 464078"/>
                  <a:gd name="connsiteX591" fmla="*/ 320396 w 539121"/>
                  <a:gd name="connsiteY591" fmla="*/ 341458 h 464078"/>
                  <a:gd name="connsiteX592" fmla="*/ 312578 w 539121"/>
                  <a:gd name="connsiteY592" fmla="*/ 334051 h 464078"/>
                  <a:gd name="connsiteX593" fmla="*/ 303114 w 539121"/>
                  <a:gd name="connsiteY593" fmla="*/ 321981 h 464078"/>
                  <a:gd name="connsiteX594" fmla="*/ 295159 w 539121"/>
                  <a:gd name="connsiteY594" fmla="*/ 309637 h 464078"/>
                  <a:gd name="connsiteX595" fmla="*/ 288163 w 539121"/>
                  <a:gd name="connsiteY595" fmla="*/ 297018 h 464078"/>
                  <a:gd name="connsiteX596" fmla="*/ 283911 w 539121"/>
                  <a:gd name="connsiteY596" fmla="*/ 288103 h 464078"/>
                  <a:gd name="connsiteX597" fmla="*/ 279111 w 539121"/>
                  <a:gd name="connsiteY597" fmla="*/ 278227 h 464078"/>
                  <a:gd name="connsiteX598" fmla="*/ 280345 w 539121"/>
                  <a:gd name="connsiteY598" fmla="*/ 290709 h 464078"/>
                  <a:gd name="connsiteX599" fmla="*/ 279934 w 539121"/>
                  <a:gd name="connsiteY599" fmla="*/ 352156 h 464078"/>
                  <a:gd name="connsiteX600" fmla="*/ 275682 w 539121"/>
                  <a:gd name="connsiteY600" fmla="*/ 380274 h 464078"/>
                  <a:gd name="connsiteX601" fmla="*/ 271979 w 539121"/>
                  <a:gd name="connsiteY601" fmla="*/ 394402 h 464078"/>
                  <a:gd name="connsiteX602" fmla="*/ 267315 w 539121"/>
                  <a:gd name="connsiteY602" fmla="*/ 406472 h 464078"/>
                  <a:gd name="connsiteX603" fmla="*/ 261554 w 539121"/>
                  <a:gd name="connsiteY603" fmla="*/ 416073 h 464078"/>
                  <a:gd name="connsiteX604" fmla="*/ 255382 w 539121"/>
                  <a:gd name="connsiteY604" fmla="*/ 422657 h 464078"/>
                  <a:gd name="connsiteX605" fmla="*/ 249073 w 539121"/>
                  <a:gd name="connsiteY605" fmla="*/ 425674 h 464078"/>
                  <a:gd name="connsiteX606" fmla="*/ 240157 w 539121"/>
                  <a:gd name="connsiteY606" fmla="*/ 425948 h 464078"/>
                  <a:gd name="connsiteX607" fmla="*/ 233437 w 539121"/>
                  <a:gd name="connsiteY607" fmla="*/ 422931 h 464078"/>
                  <a:gd name="connsiteX608" fmla="*/ 226304 w 539121"/>
                  <a:gd name="connsiteY608" fmla="*/ 416896 h 464078"/>
                  <a:gd name="connsiteX609" fmla="*/ 222875 w 539121"/>
                  <a:gd name="connsiteY609" fmla="*/ 412918 h 464078"/>
                  <a:gd name="connsiteX610" fmla="*/ 218760 w 539121"/>
                  <a:gd name="connsiteY610" fmla="*/ 407158 h 464078"/>
                  <a:gd name="connsiteX611" fmla="*/ 210257 w 539121"/>
                  <a:gd name="connsiteY611" fmla="*/ 393853 h 464078"/>
                  <a:gd name="connsiteX612" fmla="*/ 197912 w 539121"/>
                  <a:gd name="connsiteY612" fmla="*/ 371770 h 464078"/>
                  <a:gd name="connsiteX613" fmla="*/ 195032 w 539121"/>
                  <a:gd name="connsiteY613" fmla="*/ 366010 h 464078"/>
                  <a:gd name="connsiteX614" fmla="*/ 187625 w 539121"/>
                  <a:gd name="connsiteY614" fmla="*/ 351196 h 464078"/>
                  <a:gd name="connsiteX615" fmla="*/ 184196 w 539121"/>
                  <a:gd name="connsiteY615" fmla="*/ 344201 h 464078"/>
                  <a:gd name="connsiteX616" fmla="*/ 180218 w 539121"/>
                  <a:gd name="connsiteY616" fmla="*/ 335286 h 464078"/>
                  <a:gd name="connsiteX617" fmla="*/ 169520 w 539121"/>
                  <a:gd name="connsiteY617" fmla="*/ 311146 h 464078"/>
                  <a:gd name="connsiteX618" fmla="*/ 168697 w 539121"/>
                  <a:gd name="connsiteY618" fmla="*/ 309225 h 464078"/>
                  <a:gd name="connsiteX619" fmla="*/ 169657 w 539121"/>
                  <a:gd name="connsiteY619" fmla="*/ 354488 h 464078"/>
                  <a:gd name="connsiteX620" fmla="*/ 167051 w 539121"/>
                  <a:gd name="connsiteY620" fmla="*/ 381920 h 464078"/>
                  <a:gd name="connsiteX621" fmla="*/ 160604 w 539121"/>
                  <a:gd name="connsiteY621" fmla="*/ 408803 h 464078"/>
                  <a:gd name="connsiteX622" fmla="*/ 155941 w 539121"/>
                  <a:gd name="connsiteY622" fmla="*/ 419228 h 464078"/>
                  <a:gd name="connsiteX623" fmla="*/ 150317 w 539121"/>
                  <a:gd name="connsiteY623" fmla="*/ 426771 h 464078"/>
                  <a:gd name="connsiteX624" fmla="*/ 144420 w 539121"/>
                  <a:gd name="connsiteY624" fmla="*/ 431023 h 464078"/>
                  <a:gd name="connsiteX625" fmla="*/ 140442 w 539121"/>
                  <a:gd name="connsiteY625" fmla="*/ 432669 h 464078"/>
                  <a:gd name="connsiteX626" fmla="*/ 135779 w 539121"/>
                  <a:gd name="connsiteY626" fmla="*/ 433081 h 464078"/>
                  <a:gd name="connsiteX627" fmla="*/ 128509 w 539121"/>
                  <a:gd name="connsiteY627" fmla="*/ 430612 h 464078"/>
                  <a:gd name="connsiteX628" fmla="*/ 122474 w 539121"/>
                  <a:gd name="connsiteY628" fmla="*/ 426360 h 464078"/>
                  <a:gd name="connsiteX629" fmla="*/ 119456 w 539121"/>
                  <a:gd name="connsiteY629" fmla="*/ 423068 h 464078"/>
                  <a:gd name="connsiteX630" fmla="*/ 115616 w 539121"/>
                  <a:gd name="connsiteY630" fmla="*/ 418268 h 464078"/>
                  <a:gd name="connsiteX631" fmla="*/ 112598 w 539121"/>
                  <a:gd name="connsiteY631" fmla="*/ 414016 h 464078"/>
                  <a:gd name="connsiteX632" fmla="*/ 108758 w 539121"/>
                  <a:gd name="connsiteY632" fmla="*/ 407981 h 464078"/>
                  <a:gd name="connsiteX633" fmla="*/ 102449 w 539121"/>
                  <a:gd name="connsiteY633" fmla="*/ 396871 h 464078"/>
                  <a:gd name="connsiteX634" fmla="*/ 101351 w 539121"/>
                  <a:gd name="connsiteY634" fmla="*/ 394950 h 464078"/>
                  <a:gd name="connsiteX635" fmla="*/ 97511 w 539121"/>
                  <a:gd name="connsiteY635" fmla="*/ 407706 h 464078"/>
                  <a:gd name="connsiteX636" fmla="*/ 87224 w 539121"/>
                  <a:gd name="connsiteY636" fmla="*/ 432669 h 464078"/>
                  <a:gd name="connsiteX637" fmla="*/ 80366 w 539121"/>
                  <a:gd name="connsiteY637" fmla="*/ 444054 h 464078"/>
                  <a:gd name="connsiteX638" fmla="*/ 74605 w 539121"/>
                  <a:gd name="connsiteY638" fmla="*/ 451735 h 464078"/>
                  <a:gd name="connsiteX639" fmla="*/ 71313 w 539121"/>
                  <a:gd name="connsiteY639" fmla="*/ 455026 h 464078"/>
                  <a:gd name="connsiteX640" fmla="*/ 66101 w 539121"/>
                  <a:gd name="connsiteY640" fmla="*/ 459004 h 464078"/>
                  <a:gd name="connsiteX641" fmla="*/ 61712 w 539121"/>
                  <a:gd name="connsiteY641" fmla="*/ 461610 h 464078"/>
                  <a:gd name="connsiteX642" fmla="*/ 56637 w 539121"/>
                  <a:gd name="connsiteY642" fmla="*/ 463530 h 464078"/>
                  <a:gd name="connsiteX643" fmla="*/ 52385 w 539121"/>
                  <a:gd name="connsiteY643" fmla="*/ 464079 h 464078"/>
                  <a:gd name="connsiteX644" fmla="*/ 50465 w 539121"/>
                  <a:gd name="connsiteY644" fmla="*/ 463256 h 464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</a:cxnLst>
                <a:rect l="l" t="t" r="r" b="b"/>
                <a:pathLst>
                  <a:path w="539121" h="464078">
                    <a:moveTo>
                      <a:pt x="233848" y="143810"/>
                    </a:moveTo>
                    <a:cubicBezTo>
                      <a:pt x="235631" y="148062"/>
                      <a:pt x="237277" y="152314"/>
                      <a:pt x="239060" y="156566"/>
                    </a:cubicBezTo>
                    <a:cubicBezTo>
                      <a:pt x="240980" y="161367"/>
                      <a:pt x="242900" y="166167"/>
                      <a:pt x="244958" y="170968"/>
                    </a:cubicBezTo>
                    <a:cubicBezTo>
                      <a:pt x="243724" y="167402"/>
                      <a:pt x="242489" y="163836"/>
                      <a:pt x="241118" y="160270"/>
                    </a:cubicBezTo>
                    <a:cubicBezTo>
                      <a:pt x="239334" y="155469"/>
                      <a:pt x="237414" y="150806"/>
                      <a:pt x="235494" y="146005"/>
                    </a:cubicBezTo>
                    <a:cubicBezTo>
                      <a:pt x="233711" y="141890"/>
                      <a:pt x="232065" y="137912"/>
                      <a:pt x="230145" y="133935"/>
                    </a:cubicBezTo>
                    <a:cubicBezTo>
                      <a:pt x="230145" y="134072"/>
                      <a:pt x="230282" y="134072"/>
                      <a:pt x="230282" y="134209"/>
                    </a:cubicBezTo>
                    <a:cubicBezTo>
                      <a:pt x="229733" y="133249"/>
                      <a:pt x="229184" y="132289"/>
                      <a:pt x="228636" y="131329"/>
                    </a:cubicBezTo>
                    <a:cubicBezTo>
                      <a:pt x="228636" y="131466"/>
                      <a:pt x="228773" y="131603"/>
                      <a:pt x="228773" y="131603"/>
                    </a:cubicBezTo>
                    <a:cubicBezTo>
                      <a:pt x="228773" y="131603"/>
                      <a:pt x="228773" y="131603"/>
                      <a:pt x="228773" y="131603"/>
                    </a:cubicBezTo>
                    <a:cubicBezTo>
                      <a:pt x="230556" y="135718"/>
                      <a:pt x="232202" y="139696"/>
                      <a:pt x="233848" y="143810"/>
                    </a:cubicBezTo>
                    <a:close/>
                    <a:moveTo>
                      <a:pt x="464825" y="187839"/>
                    </a:moveTo>
                    <a:cubicBezTo>
                      <a:pt x="465237" y="188387"/>
                      <a:pt x="465785" y="188799"/>
                      <a:pt x="466334" y="189347"/>
                    </a:cubicBezTo>
                    <a:cubicBezTo>
                      <a:pt x="467980" y="190993"/>
                      <a:pt x="469626" y="192639"/>
                      <a:pt x="471272" y="194148"/>
                    </a:cubicBezTo>
                    <a:cubicBezTo>
                      <a:pt x="472781" y="195520"/>
                      <a:pt x="474152" y="197028"/>
                      <a:pt x="475661" y="198400"/>
                    </a:cubicBezTo>
                    <a:cubicBezTo>
                      <a:pt x="471683" y="187290"/>
                      <a:pt x="467157" y="176592"/>
                      <a:pt x="461945" y="166030"/>
                    </a:cubicBezTo>
                    <a:cubicBezTo>
                      <a:pt x="458516" y="159172"/>
                      <a:pt x="454950" y="152589"/>
                      <a:pt x="451247" y="145868"/>
                    </a:cubicBezTo>
                    <a:cubicBezTo>
                      <a:pt x="447406" y="139147"/>
                      <a:pt x="443429" y="132563"/>
                      <a:pt x="439314" y="125980"/>
                    </a:cubicBezTo>
                    <a:cubicBezTo>
                      <a:pt x="436296" y="121590"/>
                      <a:pt x="433279" y="117064"/>
                      <a:pt x="430261" y="112675"/>
                    </a:cubicBezTo>
                    <a:cubicBezTo>
                      <a:pt x="428341" y="109795"/>
                      <a:pt x="426284" y="106914"/>
                      <a:pt x="424363" y="103897"/>
                    </a:cubicBezTo>
                    <a:cubicBezTo>
                      <a:pt x="423540" y="102800"/>
                      <a:pt x="422855" y="101565"/>
                      <a:pt x="422032" y="100468"/>
                    </a:cubicBezTo>
                    <a:cubicBezTo>
                      <a:pt x="418054" y="95119"/>
                      <a:pt x="414076" y="89769"/>
                      <a:pt x="410099" y="84420"/>
                    </a:cubicBezTo>
                    <a:cubicBezTo>
                      <a:pt x="408453" y="82088"/>
                      <a:pt x="406670" y="79757"/>
                      <a:pt x="405024" y="77562"/>
                    </a:cubicBezTo>
                    <a:cubicBezTo>
                      <a:pt x="403103" y="75093"/>
                      <a:pt x="401183" y="72624"/>
                      <a:pt x="399263" y="70155"/>
                    </a:cubicBezTo>
                    <a:cubicBezTo>
                      <a:pt x="396931" y="67275"/>
                      <a:pt x="394462" y="64532"/>
                      <a:pt x="392131" y="61652"/>
                    </a:cubicBezTo>
                    <a:cubicBezTo>
                      <a:pt x="392131" y="61652"/>
                      <a:pt x="392131" y="61652"/>
                      <a:pt x="392268" y="61789"/>
                    </a:cubicBezTo>
                    <a:cubicBezTo>
                      <a:pt x="391445" y="60829"/>
                      <a:pt x="390622" y="60006"/>
                      <a:pt x="389662" y="59045"/>
                    </a:cubicBezTo>
                    <a:cubicBezTo>
                      <a:pt x="389799" y="59183"/>
                      <a:pt x="389936" y="59320"/>
                      <a:pt x="390073" y="59457"/>
                    </a:cubicBezTo>
                    <a:cubicBezTo>
                      <a:pt x="389113" y="58634"/>
                      <a:pt x="388153" y="57811"/>
                      <a:pt x="387193" y="57125"/>
                    </a:cubicBezTo>
                    <a:cubicBezTo>
                      <a:pt x="386644" y="56851"/>
                      <a:pt x="386233" y="56577"/>
                      <a:pt x="385684" y="56302"/>
                    </a:cubicBezTo>
                    <a:cubicBezTo>
                      <a:pt x="385410" y="56165"/>
                      <a:pt x="385136" y="56165"/>
                      <a:pt x="384861" y="56028"/>
                    </a:cubicBezTo>
                    <a:cubicBezTo>
                      <a:pt x="384861" y="56165"/>
                      <a:pt x="384861" y="56302"/>
                      <a:pt x="384724" y="56439"/>
                    </a:cubicBezTo>
                    <a:cubicBezTo>
                      <a:pt x="384724" y="56714"/>
                      <a:pt x="384724" y="56988"/>
                      <a:pt x="384724" y="57262"/>
                    </a:cubicBezTo>
                    <a:cubicBezTo>
                      <a:pt x="384724" y="57811"/>
                      <a:pt x="384861" y="58360"/>
                      <a:pt x="384861" y="58908"/>
                    </a:cubicBezTo>
                    <a:cubicBezTo>
                      <a:pt x="385136" y="60280"/>
                      <a:pt x="385547" y="61789"/>
                      <a:pt x="386096" y="63160"/>
                    </a:cubicBezTo>
                    <a:lnTo>
                      <a:pt x="386096" y="63160"/>
                    </a:lnTo>
                    <a:cubicBezTo>
                      <a:pt x="387742" y="67412"/>
                      <a:pt x="389799" y="71664"/>
                      <a:pt x="391582" y="75916"/>
                    </a:cubicBezTo>
                    <a:cubicBezTo>
                      <a:pt x="393776" y="81265"/>
                      <a:pt x="396383" y="86477"/>
                      <a:pt x="398989" y="91690"/>
                    </a:cubicBezTo>
                    <a:cubicBezTo>
                      <a:pt x="398989" y="91690"/>
                      <a:pt x="398852" y="91552"/>
                      <a:pt x="398852" y="91552"/>
                    </a:cubicBezTo>
                    <a:cubicBezTo>
                      <a:pt x="404612" y="102937"/>
                      <a:pt x="411196" y="114047"/>
                      <a:pt x="417368" y="125157"/>
                    </a:cubicBezTo>
                    <a:cubicBezTo>
                      <a:pt x="417917" y="126254"/>
                      <a:pt x="418603" y="127214"/>
                      <a:pt x="419288" y="128174"/>
                    </a:cubicBezTo>
                    <a:cubicBezTo>
                      <a:pt x="421208" y="131054"/>
                      <a:pt x="423129" y="133935"/>
                      <a:pt x="425049" y="136952"/>
                    </a:cubicBezTo>
                    <a:cubicBezTo>
                      <a:pt x="427929" y="141341"/>
                      <a:pt x="430947" y="145731"/>
                      <a:pt x="433827" y="150120"/>
                    </a:cubicBezTo>
                    <a:cubicBezTo>
                      <a:pt x="439314" y="157252"/>
                      <a:pt x="444800" y="164384"/>
                      <a:pt x="450424" y="171517"/>
                    </a:cubicBezTo>
                    <a:cubicBezTo>
                      <a:pt x="450287" y="171380"/>
                      <a:pt x="450149" y="171242"/>
                      <a:pt x="450012" y="171105"/>
                    </a:cubicBezTo>
                    <a:cubicBezTo>
                      <a:pt x="454676" y="176592"/>
                      <a:pt x="459751" y="182215"/>
                      <a:pt x="464825" y="187839"/>
                    </a:cubicBezTo>
                    <a:close/>
                    <a:moveTo>
                      <a:pt x="100254" y="370399"/>
                    </a:moveTo>
                    <a:cubicBezTo>
                      <a:pt x="102037" y="360249"/>
                      <a:pt x="103272" y="350099"/>
                      <a:pt x="104095" y="339812"/>
                    </a:cubicBezTo>
                    <a:cubicBezTo>
                      <a:pt x="104095" y="339812"/>
                      <a:pt x="104095" y="339949"/>
                      <a:pt x="104095" y="339949"/>
                    </a:cubicBezTo>
                    <a:cubicBezTo>
                      <a:pt x="104780" y="328016"/>
                      <a:pt x="104780" y="316083"/>
                      <a:pt x="104095" y="304150"/>
                    </a:cubicBezTo>
                    <a:cubicBezTo>
                      <a:pt x="104095" y="304425"/>
                      <a:pt x="104095" y="304562"/>
                      <a:pt x="104095" y="304699"/>
                    </a:cubicBezTo>
                    <a:cubicBezTo>
                      <a:pt x="103683" y="298664"/>
                      <a:pt x="103135" y="292492"/>
                      <a:pt x="102311" y="286457"/>
                    </a:cubicBezTo>
                    <a:cubicBezTo>
                      <a:pt x="101488" y="280422"/>
                      <a:pt x="100391" y="274387"/>
                      <a:pt x="99157" y="268352"/>
                    </a:cubicBezTo>
                    <a:cubicBezTo>
                      <a:pt x="99157" y="268489"/>
                      <a:pt x="99157" y="268626"/>
                      <a:pt x="99157" y="268763"/>
                    </a:cubicBezTo>
                    <a:cubicBezTo>
                      <a:pt x="97648" y="261356"/>
                      <a:pt x="95865" y="253950"/>
                      <a:pt x="93808" y="246543"/>
                    </a:cubicBezTo>
                    <a:cubicBezTo>
                      <a:pt x="91750" y="239274"/>
                      <a:pt x="89419" y="232004"/>
                      <a:pt x="86950" y="224872"/>
                    </a:cubicBezTo>
                    <a:cubicBezTo>
                      <a:pt x="86950" y="225009"/>
                      <a:pt x="87087" y="225283"/>
                      <a:pt x="87087" y="225421"/>
                    </a:cubicBezTo>
                    <a:cubicBezTo>
                      <a:pt x="84892" y="219248"/>
                      <a:pt x="82423" y="213213"/>
                      <a:pt x="79406" y="207315"/>
                    </a:cubicBezTo>
                    <a:cubicBezTo>
                      <a:pt x="79406" y="207453"/>
                      <a:pt x="79543" y="207590"/>
                      <a:pt x="79680" y="207727"/>
                    </a:cubicBezTo>
                    <a:cubicBezTo>
                      <a:pt x="78994" y="206355"/>
                      <a:pt x="78171" y="205121"/>
                      <a:pt x="77348" y="203749"/>
                    </a:cubicBezTo>
                    <a:cubicBezTo>
                      <a:pt x="77348" y="203886"/>
                      <a:pt x="77485" y="203886"/>
                      <a:pt x="77485" y="204024"/>
                    </a:cubicBezTo>
                    <a:cubicBezTo>
                      <a:pt x="76800" y="203063"/>
                      <a:pt x="76114" y="202241"/>
                      <a:pt x="75291" y="201280"/>
                    </a:cubicBezTo>
                    <a:lnTo>
                      <a:pt x="75291" y="201280"/>
                    </a:lnTo>
                    <a:cubicBezTo>
                      <a:pt x="74468" y="200320"/>
                      <a:pt x="73508" y="199360"/>
                      <a:pt x="72548" y="198400"/>
                    </a:cubicBezTo>
                    <a:cubicBezTo>
                      <a:pt x="72136" y="197989"/>
                      <a:pt x="71725" y="197714"/>
                      <a:pt x="71176" y="197303"/>
                    </a:cubicBezTo>
                    <a:cubicBezTo>
                      <a:pt x="70902" y="197166"/>
                      <a:pt x="70627" y="197028"/>
                      <a:pt x="70490" y="196891"/>
                    </a:cubicBezTo>
                    <a:cubicBezTo>
                      <a:pt x="70353" y="196891"/>
                      <a:pt x="70216" y="196754"/>
                      <a:pt x="69942" y="196754"/>
                    </a:cubicBezTo>
                    <a:cubicBezTo>
                      <a:pt x="69805" y="196754"/>
                      <a:pt x="69805" y="196754"/>
                      <a:pt x="69667" y="196754"/>
                    </a:cubicBezTo>
                    <a:cubicBezTo>
                      <a:pt x="69393" y="196891"/>
                      <a:pt x="69119" y="196891"/>
                      <a:pt x="68982" y="197028"/>
                    </a:cubicBezTo>
                    <a:cubicBezTo>
                      <a:pt x="68570" y="197303"/>
                      <a:pt x="68159" y="197440"/>
                      <a:pt x="67747" y="197714"/>
                    </a:cubicBezTo>
                    <a:cubicBezTo>
                      <a:pt x="67336" y="197989"/>
                      <a:pt x="67061" y="198126"/>
                      <a:pt x="66650" y="198400"/>
                    </a:cubicBezTo>
                    <a:cubicBezTo>
                      <a:pt x="66376" y="198674"/>
                      <a:pt x="66101" y="198949"/>
                      <a:pt x="65690" y="199223"/>
                    </a:cubicBezTo>
                    <a:cubicBezTo>
                      <a:pt x="65416" y="199497"/>
                      <a:pt x="65141" y="199772"/>
                      <a:pt x="64867" y="200046"/>
                    </a:cubicBezTo>
                    <a:cubicBezTo>
                      <a:pt x="64592" y="200457"/>
                      <a:pt x="64181" y="201006"/>
                      <a:pt x="63907" y="201418"/>
                    </a:cubicBezTo>
                    <a:cubicBezTo>
                      <a:pt x="64044" y="201280"/>
                      <a:pt x="64181" y="201143"/>
                      <a:pt x="64181" y="201006"/>
                    </a:cubicBezTo>
                    <a:cubicBezTo>
                      <a:pt x="63907" y="201418"/>
                      <a:pt x="63632" y="201966"/>
                      <a:pt x="63495" y="202378"/>
                    </a:cubicBezTo>
                    <a:cubicBezTo>
                      <a:pt x="63358" y="202926"/>
                      <a:pt x="63084" y="203338"/>
                      <a:pt x="62947" y="203886"/>
                    </a:cubicBezTo>
                    <a:cubicBezTo>
                      <a:pt x="62535" y="204984"/>
                      <a:pt x="62261" y="206218"/>
                      <a:pt x="61987" y="207453"/>
                    </a:cubicBezTo>
                    <a:cubicBezTo>
                      <a:pt x="61163" y="211567"/>
                      <a:pt x="60615" y="215682"/>
                      <a:pt x="60203" y="219797"/>
                    </a:cubicBezTo>
                    <a:cubicBezTo>
                      <a:pt x="59792" y="226381"/>
                      <a:pt x="59929" y="232964"/>
                      <a:pt x="60478" y="239548"/>
                    </a:cubicBezTo>
                    <a:cubicBezTo>
                      <a:pt x="60478" y="239548"/>
                      <a:pt x="60478" y="239548"/>
                      <a:pt x="60478" y="239411"/>
                    </a:cubicBezTo>
                    <a:cubicBezTo>
                      <a:pt x="60889" y="244349"/>
                      <a:pt x="61438" y="249424"/>
                      <a:pt x="62124" y="254361"/>
                    </a:cubicBezTo>
                    <a:cubicBezTo>
                      <a:pt x="62809" y="259436"/>
                      <a:pt x="63769" y="264374"/>
                      <a:pt x="64730" y="269312"/>
                    </a:cubicBezTo>
                    <a:lnTo>
                      <a:pt x="64730" y="269312"/>
                    </a:lnTo>
                    <a:cubicBezTo>
                      <a:pt x="64730" y="269312"/>
                      <a:pt x="64730" y="269449"/>
                      <a:pt x="64730" y="269449"/>
                    </a:cubicBezTo>
                    <a:cubicBezTo>
                      <a:pt x="64730" y="269586"/>
                      <a:pt x="64730" y="269723"/>
                      <a:pt x="64867" y="269860"/>
                    </a:cubicBezTo>
                    <a:cubicBezTo>
                      <a:pt x="64867" y="269860"/>
                      <a:pt x="64867" y="269860"/>
                      <a:pt x="64867" y="269860"/>
                    </a:cubicBezTo>
                    <a:cubicBezTo>
                      <a:pt x="68159" y="285771"/>
                      <a:pt x="72822" y="301407"/>
                      <a:pt x="78034" y="316906"/>
                    </a:cubicBezTo>
                    <a:cubicBezTo>
                      <a:pt x="78034" y="316769"/>
                      <a:pt x="78034" y="316769"/>
                      <a:pt x="77897" y="316632"/>
                    </a:cubicBezTo>
                    <a:cubicBezTo>
                      <a:pt x="80777" y="324999"/>
                      <a:pt x="83932" y="333091"/>
                      <a:pt x="87224" y="341184"/>
                    </a:cubicBezTo>
                    <a:cubicBezTo>
                      <a:pt x="88184" y="343652"/>
                      <a:pt x="89281" y="345984"/>
                      <a:pt x="90379" y="348316"/>
                    </a:cubicBezTo>
                    <a:cubicBezTo>
                      <a:pt x="93122" y="354625"/>
                      <a:pt x="96002" y="361072"/>
                      <a:pt x="98745" y="367381"/>
                    </a:cubicBezTo>
                    <a:cubicBezTo>
                      <a:pt x="98608" y="367244"/>
                      <a:pt x="98608" y="367107"/>
                      <a:pt x="98471" y="366970"/>
                    </a:cubicBezTo>
                    <a:cubicBezTo>
                      <a:pt x="99157" y="368204"/>
                      <a:pt x="99706" y="369301"/>
                      <a:pt x="100254" y="370399"/>
                    </a:cubicBezTo>
                    <a:close/>
                    <a:moveTo>
                      <a:pt x="50465" y="463256"/>
                    </a:moveTo>
                    <a:cubicBezTo>
                      <a:pt x="49093" y="463119"/>
                      <a:pt x="47310" y="462570"/>
                      <a:pt x="45939" y="462159"/>
                    </a:cubicBezTo>
                    <a:cubicBezTo>
                      <a:pt x="44430" y="461747"/>
                      <a:pt x="43195" y="461061"/>
                      <a:pt x="41824" y="460376"/>
                    </a:cubicBezTo>
                    <a:cubicBezTo>
                      <a:pt x="39492" y="459278"/>
                      <a:pt x="37572" y="457495"/>
                      <a:pt x="35652" y="455712"/>
                    </a:cubicBezTo>
                    <a:cubicBezTo>
                      <a:pt x="34555" y="454615"/>
                      <a:pt x="33457" y="453243"/>
                      <a:pt x="32497" y="452146"/>
                    </a:cubicBezTo>
                    <a:cubicBezTo>
                      <a:pt x="30988" y="450363"/>
                      <a:pt x="29754" y="448580"/>
                      <a:pt x="28519" y="446660"/>
                    </a:cubicBezTo>
                    <a:cubicBezTo>
                      <a:pt x="26462" y="443642"/>
                      <a:pt x="24953" y="440213"/>
                      <a:pt x="23444" y="436921"/>
                    </a:cubicBezTo>
                    <a:cubicBezTo>
                      <a:pt x="21524" y="432944"/>
                      <a:pt x="20015" y="428692"/>
                      <a:pt x="18507" y="424440"/>
                    </a:cubicBezTo>
                    <a:cubicBezTo>
                      <a:pt x="16861" y="419639"/>
                      <a:pt x="15352" y="414701"/>
                      <a:pt x="13981" y="409764"/>
                    </a:cubicBezTo>
                    <a:cubicBezTo>
                      <a:pt x="13295" y="407295"/>
                      <a:pt x="12609" y="404826"/>
                      <a:pt x="12060" y="402494"/>
                    </a:cubicBezTo>
                    <a:cubicBezTo>
                      <a:pt x="11649" y="400711"/>
                      <a:pt x="11100" y="398791"/>
                      <a:pt x="10826" y="397008"/>
                    </a:cubicBezTo>
                    <a:cubicBezTo>
                      <a:pt x="9180" y="388641"/>
                      <a:pt x="7534" y="380137"/>
                      <a:pt x="6025" y="371770"/>
                    </a:cubicBezTo>
                    <a:cubicBezTo>
                      <a:pt x="5751" y="370124"/>
                      <a:pt x="5476" y="368616"/>
                      <a:pt x="5339" y="366970"/>
                    </a:cubicBezTo>
                    <a:cubicBezTo>
                      <a:pt x="4791" y="362169"/>
                      <a:pt x="4242" y="357368"/>
                      <a:pt x="3556" y="352431"/>
                    </a:cubicBezTo>
                    <a:cubicBezTo>
                      <a:pt x="3008" y="347904"/>
                      <a:pt x="2459" y="343241"/>
                      <a:pt x="1910" y="338715"/>
                    </a:cubicBezTo>
                    <a:cubicBezTo>
                      <a:pt x="1225" y="333228"/>
                      <a:pt x="950" y="327742"/>
                      <a:pt x="676" y="322256"/>
                    </a:cubicBezTo>
                    <a:cubicBezTo>
                      <a:pt x="-696" y="298801"/>
                      <a:pt x="-10" y="275072"/>
                      <a:pt x="3008" y="251755"/>
                    </a:cubicBezTo>
                    <a:cubicBezTo>
                      <a:pt x="4516" y="240645"/>
                      <a:pt x="6711" y="229673"/>
                      <a:pt x="9866" y="219111"/>
                    </a:cubicBezTo>
                    <a:cubicBezTo>
                      <a:pt x="11237" y="214448"/>
                      <a:pt x="13020" y="209784"/>
                      <a:pt x="15078" y="205395"/>
                    </a:cubicBezTo>
                    <a:cubicBezTo>
                      <a:pt x="16724" y="201418"/>
                      <a:pt x="19055" y="197714"/>
                      <a:pt x="21387" y="194148"/>
                    </a:cubicBezTo>
                    <a:cubicBezTo>
                      <a:pt x="22347" y="192502"/>
                      <a:pt x="24405" y="191954"/>
                      <a:pt x="26050" y="192914"/>
                    </a:cubicBezTo>
                    <a:cubicBezTo>
                      <a:pt x="27697" y="193874"/>
                      <a:pt x="28245" y="195931"/>
                      <a:pt x="27285" y="197577"/>
                    </a:cubicBezTo>
                    <a:cubicBezTo>
                      <a:pt x="25502" y="200457"/>
                      <a:pt x="23856" y="203338"/>
                      <a:pt x="22210" y="206355"/>
                    </a:cubicBezTo>
                    <a:cubicBezTo>
                      <a:pt x="22347" y="206218"/>
                      <a:pt x="22347" y="206081"/>
                      <a:pt x="22484" y="205944"/>
                    </a:cubicBezTo>
                    <a:cubicBezTo>
                      <a:pt x="20839" y="209510"/>
                      <a:pt x="19330" y="213076"/>
                      <a:pt x="18095" y="216779"/>
                    </a:cubicBezTo>
                    <a:cubicBezTo>
                      <a:pt x="18095" y="216642"/>
                      <a:pt x="18095" y="216505"/>
                      <a:pt x="18232" y="216368"/>
                    </a:cubicBezTo>
                    <a:cubicBezTo>
                      <a:pt x="16038" y="222815"/>
                      <a:pt x="14392" y="229398"/>
                      <a:pt x="12883" y="235982"/>
                    </a:cubicBezTo>
                    <a:cubicBezTo>
                      <a:pt x="12883" y="235845"/>
                      <a:pt x="12883" y="235708"/>
                      <a:pt x="13020" y="235570"/>
                    </a:cubicBezTo>
                    <a:cubicBezTo>
                      <a:pt x="10414" y="248052"/>
                      <a:pt x="9043" y="260671"/>
                      <a:pt x="8083" y="273289"/>
                    </a:cubicBezTo>
                    <a:cubicBezTo>
                      <a:pt x="8083" y="273289"/>
                      <a:pt x="8083" y="273152"/>
                      <a:pt x="8083" y="273152"/>
                    </a:cubicBezTo>
                    <a:cubicBezTo>
                      <a:pt x="6985" y="290434"/>
                      <a:pt x="7260" y="307579"/>
                      <a:pt x="8220" y="324862"/>
                    </a:cubicBezTo>
                    <a:cubicBezTo>
                      <a:pt x="8220" y="324862"/>
                      <a:pt x="8220" y="324724"/>
                      <a:pt x="8220" y="324724"/>
                    </a:cubicBezTo>
                    <a:cubicBezTo>
                      <a:pt x="8494" y="328702"/>
                      <a:pt x="8631" y="332680"/>
                      <a:pt x="9180" y="336657"/>
                    </a:cubicBezTo>
                    <a:cubicBezTo>
                      <a:pt x="9591" y="339538"/>
                      <a:pt x="9866" y="342418"/>
                      <a:pt x="10277" y="345298"/>
                    </a:cubicBezTo>
                    <a:cubicBezTo>
                      <a:pt x="11237" y="352568"/>
                      <a:pt x="12060" y="359700"/>
                      <a:pt x="13020" y="366970"/>
                    </a:cubicBezTo>
                    <a:cubicBezTo>
                      <a:pt x="13432" y="370947"/>
                      <a:pt x="14392" y="374788"/>
                      <a:pt x="15215" y="378628"/>
                    </a:cubicBezTo>
                    <a:cubicBezTo>
                      <a:pt x="16312" y="384526"/>
                      <a:pt x="17547" y="390287"/>
                      <a:pt x="18781" y="396185"/>
                    </a:cubicBezTo>
                    <a:cubicBezTo>
                      <a:pt x="20839" y="404963"/>
                      <a:pt x="23307" y="413741"/>
                      <a:pt x="26188" y="422245"/>
                    </a:cubicBezTo>
                    <a:cubicBezTo>
                      <a:pt x="27011" y="424714"/>
                      <a:pt x="27971" y="427046"/>
                      <a:pt x="28931" y="429515"/>
                    </a:cubicBezTo>
                    <a:cubicBezTo>
                      <a:pt x="30028" y="432395"/>
                      <a:pt x="31400" y="435001"/>
                      <a:pt x="32771" y="437744"/>
                    </a:cubicBezTo>
                    <a:cubicBezTo>
                      <a:pt x="34006" y="440076"/>
                      <a:pt x="35377" y="442408"/>
                      <a:pt x="36749" y="444739"/>
                    </a:cubicBezTo>
                    <a:cubicBezTo>
                      <a:pt x="36749" y="444602"/>
                      <a:pt x="36612" y="444602"/>
                      <a:pt x="36612" y="444465"/>
                    </a:cubicBezTo>
                    <a:cubicBezTo>
                      <a:pt x="37846" y="446111"/>
                      <a:pt x="38944" y="447620"/>
                      <a:pt x="40315" y="449129"/>
                    </a:cubicBezTo>
                    <a:cubicBezTo>
                      <a:pt x="40315" y="449129"/>
                      <a:pt x="40315" y="449129"/>
                      <a:pt x="40178" y="448991"/>
                    </a:cubicBezTo>
                    <a:cubicBezTo>
                      <a:pt x="40178" y="448991"/>
                      <a:pt x="40315" y="449129"/>
                      <a:pt x="40315" y="449129"/>
                    </a:cubicBezTo>
                    <a:cubicBezTo>
                      <a:pt x="40315" y="449266"/>
                      <a:pt x="40452" y="449266"/>
                      <a:pt x="40452" y="449403"/>
                    </a:cubicBezTo>
                    <a:cubicBezTo>
                      <a:pt x="40452" y="449403"/>
                      <a:pt x="40315" y="449266"/>
                      <a:pt x="40315" y="449266"/>
                    </a:cubicBezTo>
                    <a:cubicBezTo>
                      <a:pt x="41138" y="450226"/>
                      <a:pt x="42098" y="451186"/>
                      <a:pt x="43058" y="452009"/>
                    </a:cubicBezTo>
                    <a:cubicBezTo>
                      <a:pt x="42921" y="451872"/>
                      <a:pt x="42784" y="451735"/>
                      <a:pt x="42647" y="451597"/>
                    </a:cubicBezTo>
                    <a:cubicBezTo>
                      <a:pt x="43195" y="452009"/>
                      <a:pt x="43744" y="452420"/>
                      <a:pt x="44156" y="452832"/>
                    </a:cubicBezTo>
                    <a:cubicBezTo>
                      <a:pt x="44567" y="453106"/>
                      <a:pt x="45116" y="453380"/>
                      <a:pt x="45527" y="453655"/>
                    </a:cubicBezTo>
                    <a:cubicBezTo>
                      <a:pt x="45527" y="453655"/>
                      <a:pt x="45527" y="453655"/>
                      <a:pt x="45527" y="453655"/>
                    </a:cubicBezTo>
                    <a:cubicBezTo>
                      <a:pt x="46487" y="454203"/>
                      <a:pt x="47447" y="454615"/>
                      <a:pt x="48408" y="454889"/>
                    </a:cubicBezTo>
                    <a:cubicBezTo>
                      <a:pt x="49093" y="455026"/>
                      <a:pt x="49642" y="455301"/>
                      <a:pt x="50328" y="455438"/>
                    </a:cubicBezTo>
                    <a:cubicBezTo>
                      <a:pt x="50191" y="455438"/>
                      <a:pt x="50053" y="455438"/>
                      <a:pt x="49779" y="455301"/>
                    </a:cubicBezTo>
                    <a:cubicBezTo>
                      <a:pt x="51151" y="455575"/>
                      <a:pt x="52522" y="455849"/>
                      <a:pt x="53757" y="455849"/>
                    </a:cubicBezTo>
                    <a:cubicBezTo>
                      <a:pt x="53620" y="455849"/>
                      <a:pt x="53482" y="455849"/>
                      <a:pt x="53208" y="455849"/>
                    </a:cubicBezTo>
                    <a:cubicBezTo>
                      <a:pt x="53894" y="455849"/>
                      <a:pt x="54580" y="455849"/>
                      <a:pt x="55129" y="455849"/>
                    </a:cubicBezTo>
                    <a:cubicBezTo>
                      <a:pt x="54854" y="455849"/>
                      <a:pt x="54717" y="455849"/>
                      <a:pt x="54580" y="455849"/>
                    </a:cubicBezTo>
                    <a:cubicBezTo>
                      <a:pt x="55129" y="455712"/>
                      <a:pt x="55814" y="455575"/>
                      <a:pt x="56363" y="455575"/>
                    </a:cubicBezTo>
                    <a:cubicBezTo>
                      <a:pt x="56911" y="455438"/>
                      <a:pt x="57460" y="455164"/>
                      <a:pt x="58009" y="455026"/>
                    </a:cubicBezTo>
                    <a:cubicBezTo>
                      <a:pt x="57872" y="455026"/>
                      <a:pt x="57872" y="455164"/>
                      <a:pt x="57734" y="455164"/>
                    </a:cubicBezTo>
                    <a:cubicBezTo>
                      <a:pt x="57872" y="455164"/>
                      <a:pt x="58009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558" y="454752"/>
                      <a:pt x="59106" y="454615"/>
                      <a:pt x="59518" y="454478"/>
                    </a:cubicBezTo>
                    <a:cubicBezTo>
                      <a:pt x="60752" y="453929"/>
                      <a:pt x="61849" y="453243"/>
                      <a:pt x="62947" y="452558"/>
                    </a:cubicBezTo>
                    <a:lnTo>
                      <a:pt x="62947" y="452558"/>
                    </a:lnTo>
                    <a:cubicBezTo>
                      <a:pt x="62947" y="452558"/>
                      <a:pt x="62947" y="452558"/>
                      <a:pt x="62947" y="452558"/>
                    </a:cubicBezTo>
                    <a:cubicBezTo>
                      <a:pt x="63084" y="452420"/>
                      <a:pt x="63221" y="452420"/>
                      <a:pt x="63358" y="452283"/>
                    </a:cubicBezTo>
                    <a:cubicBezTo>
                      <a:pt x="63221" y="452283"/>
                      <a:pt x="63221" y="452420"/>
                      <a:pt x="63084" y="452420"/>
                    </a:cubicBezTo>
                    <a:cubicBezTo>
                      <a:pt x="64730" y="451323"/>
                      <a:pt x="66238" y="450089"/>
                      <a:pt x="67747" y="448854"/>
                    </a:cubicBezTo>
                    <a:cubicBezTo>
                      <a:pt x="67747" y="448854"/>
                      <a:pt x="67747" y="448854"/>
                      <a:pt x="67747" y="448854"/>
                    </a:cubicBezTo>
                    <a:cubicBezTo>
                      <a:pt x="68707" y="447894"/>
                      <a:pt x="69667" y="446934"/>
                      <a:pt x="70627" y="445974"/>
                    </a:cubicBezTo>
                    <a:cubicBezTo>
                      <a:pt x="72411" y="443779"/>
                      <a:pt x="74056" y="441585"/>
                      <a:pt x="75703" y="439253"/>
                    </a:cubicBezTo>
                    <a:cubicBezTo>
                      <a:pt x="75565" y="439390"/>
                      <a:pt x="75428" y="439527"/>
                      <a:pt x="75428" y="439664"/>
                    </a:cubicBezTo>
                    <a:cubicBezTo>
                      <a:pt x="78171" y="435413"/>
                      <a:pt x="80777" y="431023"/>
                      <a:pt x="83246" y="426360"/>
                    </a:cubicBezTo>
                    <a:cubicBezTo>
                      <a:pt x="83246" y="426497"/>
                      <a:pt x="83246" y="426497"/>
                      <a:pt x="83109" y="426634"/>
                    </a:cubicBezTo>
                    <a:cubicBezTo>
                      <a:pt x="86127" y="420188"/>
                      <a:pt x="88733" y="413604"/>
                      <a:pt x="91064" y="406883"/>
                    </a:cubicBezTo>
                    <a:cubicBezTo>
                      <a:pt x="91064" y="407020"/>
                      <a:pt x="90927" y="407158"/>
                      <a:pt x="90927" y="407295"/>
                    </a:cubicBezTo>
                    <a:cubicBezTo>
                      <a:pt x="93533" y="399614"/>
                      <a:pt x="95728" y="391796"/>
                      <a:pt x="97648" y="383840"/>
                    </a:cubicBezTo>
                    <a:cubicBezTo>
                      <a:pt x="96414" y="381234"/>
                      <a:pt x="95042" y="378628"/>
                      <a:pt x="93808" y="376159"/>
                    </a:cubicBezTo>
                    <a:cubicBezTo>
                      <a:pt x="92710" y="374102"/>
                      <a:pt x="91613" y="372045"/>
                      <a:pt x="90790" y="369850"/>
                    </a:cubicBezTo>
                    <a:cubicBezTo>
                      <a:pt x="87224" y="361620"/>
                      <a:pt x="83658" y="353391"/>
                      <a:pt x="80092" y="345298"/>
                    </a:cubicBezTo>
                    <a:cubicBezTo>
                      <a:pt x="78994" y="342692"/>
                      <a:pt x="78034" y="339949"/>
                      <a:pt x="76937" y="337343"/>
                    </a:cubicBezTo>
                    <a:cubicBezTo>
                      <a:pt x="75017" y="332405"/>
                      <a:pt x="73234" y="327468"/>
                      <a:pt x="71588" y="322530"/>
                    </a:cubicBezTo>
                    <a:cubicBezTo>
                      <a:pt x="68021" y="312517"/>
                      <a:pt x="64867" y="302230"/>
                      <a:pt x="62124" y="291943"/>
                    </a:cubicBezTo>
                    <a:cubicBezTo>
                      <a:pt x="59518" y="282479"/>
                      <a:pt x="57460" y="272878"/>
                      <a:pt x="55677" y="263414"/>
                    </a:cubicBezTo>
                    <a:cubicBezTo>
                      <a:pt x="53757" y="253127"/>
                      <a:pt x="52797" y="242703"/>
                      <a:pt x="52385" y="232279"/>
                    </a:cubicBezTo>
                    <a:cubicBezTo>
                      <a:pt x="51974" y="223500"/>
                      <a:pt x="52797" y="214859"/>
                      <a:pt x="54443" y="206218"/>
                    </a:cubicBezTo>
                    <a:cubicBezTo>
                      <a:pt x="54854" y="203749"/>
                      <a:pt x="55677" y="201143"/>
                      <a:pt x="56774" y="198812"/>
                    </a:cubicBezTo>
                    <a:cubicBezTo>
                      <a:pt x="57460" y="197303"/>
                      <a:pt x="58009" y="196480"/>
                      <a:pt x="58969" y="195108"/>
                    </a:cubicBezTo>
                    <a:cubicBezTo>
                      <a:pt x="59792" y="194011"/>
                      <a:pt x="61026" y="193051"/>
                      <a:pt x="62124" y="192091"/>
                    </a:cubicBezTo>
                    <a:cubicBezTo>
                      <a:pt x="63907" y="190582"/>
                      <a:pt x="66101" y="189759"/>
                      <a:pt x="68159" y="189073"/>
                    </a:cubicBezTo>
                    <a:cubicBezTo>
                      <a:pt x="69942" y="188525"/>
                      <a:pt x="71588" y="188936"/>
                      <a:pt x="73371" y="189347"/>
                    </a:cubicBezTo>
                    <a:cubicBezTo>
                      <a:pt x="74331" y="189622"/>
                      <a:pt x="75291" y="190308"/>
                      <a:pt x="75977" y="190719"/>
                    </a:cubicBezTo>
                    <a:cubicBezTo>
                      <a:pt x="76937" y="191131"/>
                      <a:pt x="77623" y="191816"/>
                      <a:pt x="78446" y="192639"/>
                    </a:cubicBezTo>
                    <a:cubicBezTo>
                      <a:pt x="79543" y="193737"/>
                      <a:pt x="80777" y="194834"/>
                      <a:pt x="81737" y="196068"/>
                    </a:cubicBezTo>
                    <a:cubicBezTo>
                      <a:pt x="82698" y="197166"/>
                      <a:pt x="83658" y="198263"/>
                      <a:pt x="84481" y="199360"/>
                    </a:cubicBezTo>
                    <a:cubicBezTo>
                      <a:pt x="84892" y="200183"/>
                      <a:pt x="85441" y="201006"/>
                      <a:pt x="85990" y="201692"/>
                    </a:cubicBezTo>
                    <a:cubicBezTo>
                      <a:pt x="86950" y="203063"/>
                      <a:pt x="87635" y="204709"/>
                      <a:pt x="88321" y="206218"/>
                    </a:cubicBezTo>
                    <a:cubicBezTo>
                      <a:pt x="89281" y="208276"/>
                      <a:pt x="90241" y="210470"/>
                      <a:pt x="91201" y="212528"/>
                    </a:cubicBezTo>
                    <a:cubicBezTo>
                      <a:pt x="92985" y="216642"/>
                      <a:pt x="94493" y="220894"/>
                      <a:pt x="96002" y="225009"/>
                    </a:cubicBezTo>
                    <a:cubicBezTo>
                      <a:pt x="99431" y="235296"/>
                      <a:pt x="102586" y="245720"/>
                      <a:pt x="105055" y="256282"/>
                    </a:cubicBezTo>
                    <a:cubicBezTo>
                      <a:pt x="107386" y="265883"/>
                      <a:pt x="109032" y="275621"/>
                      <a:pt x="110404" y="285359"/>
                    </a:cubicBezTo>
                    <a:cubicBezTo>
                      <a:pt x="111913" y="295784"/>
                      <a:pt x="112461" y="306482"/>
                      <a:pt x="112736" y="317043"/>
                    </a:cubicBezTo>
                    <a:cubicBezTo>
                      <a:pt x="113147" y="337892"/>
                      <a:pt x="110815" y="358877"/>
                      <a:pt x="106564" y="379314"/>
                    </a:cubicBezTo>
                    <a:cubicBezTo>
                      <a:pt x="106426" y="380137"/>
                      <a:pt x="106152" y="381097"/>
                      <a:pt x="106015" y="381920"/>
                    </a:cubicBezTo>
                    <a:cubicBezTo>
                      <a:pt x="106975" y="383840"/>
                      <a:pt x="107935" y="385623"/>
                      <a:pt x="108895" y="387544"/>
                    </a:cubicBezTo>
                    <a:cubicBezTo>
                      <a:pt x="109307" y="388367"/>
                      <a:pt x="109855" y="389190"/>
                      <a:pt x="110267" y="390013"/>
                    </a:cubicBezTo>
                    <a:cubicBezTo>
                      <a:pt x="111501" y="392207"/>
                      <a:pt x="112736" y="394402"/>
                      <a:pt x="113970" y="396459"/>
                    </a:cubicBezTo>
                    <a:cubicBezTo>
                      <a:pt x="116713" y="401260"/>
                      <a:pt x="119456" y="406060"/>
                      <a:pt x="122474" y="410587"/>
                    </a:cubicBezTo>
                    <a:cubicBezTo>
                      <a:pt x="122474" y="410587"/>
                      <a:pt x="122474" y="410587"/>
                      <a:pt x="122474" y="410587"/>
                    </a:cubicBezTo>
                    <a:cubicBezTo>
                      <a:pt x="124531" y="413467"/>
                      <a:pt x="126589" y="416210"/>
                      <a:pt x="128921" y="418816"/>
                    </a:cubicBezTo>
                    <a:cubicBezTo>
                      <a:pt x="128783" y="418679"/>
                      <a:pt x="128646" y="418542"/>
                      <a:pt x="128646" y="418405"/>
                    </a:cubicBezTo>
                    <a:cubicBezTo>
                      <a:pt x="129469" y="419365"/>
                      <a:pt x="130292" y="420188"/>
                      <a:pt x="131252" y="421011"/>
                    </a:cubicBezTo>
                    <a:cubicBezTo>
                      <a:pt x="131527" y="421285"/>
                      <a:pt x="131801" y="421422"/>
                      <a:pt x="132212" y="421697"/>
                    </a:cubicBezTo>
                    <a:cubicBezTo>
                      <a:pt x="132212" y="421697"/>
                      <a:pt x="132212" y="421697"/>
                      <a:pt x="132075" y="421559"/>
                    </a:cubicBezTo>
                    <a:cubicBezTo>
                      <a:pt x="133172" y="422245"/>
                      <a:pt x="134407" y="422931"/>
                      <a:pt x="135504" y="423480"/>
                    </a:cubicBezTo>
                    <a:cubicBezTo>
                      <a:pt x="135367" y="423342"/>
                      <a:pt x="135230" y="423342"/>
                      <a:pt x="135093" y="423205"/>
                    </a:cubicBezTo>
                    <a:cubicBezTo>
                      <a:pt x="135779" y="423480"/>
                      <a:pt x="136327" y="423754"/>
                      <a:pt x="137013" y="424028"/>
                    </a:cubicBezTo>
                    <a:cubicBezTo>
                      <a:pt x="136876" y="423891"/>
                      <a:pt x="136739" y="423891"/>
                      <a:pt x="136601" y="423754"/>
                    </a:cubicBezTo>
                    <a:cubicBezTo>
                      <a:pt x="137150" y="423891"/>
                      <a:pt x="137562" y="424028"/>
                      <a:pt x="138110" y="424165"/>
                    </a:cubicBezTo>
                    <a:cubicBezTo>
                      <a:pt x="138385" y="424165"/>
                      <a:pt x="138659" y="424165"/>
                      <a:pt x="138933" y="424165"/>
                    </a:cubicBezTo>
                    <a:cubicBezTo>
                      <a:pt x="139345" y="424028"/>
                      <a:pt x="139756" y="424028"/>
                      <a:pt x="140168" y="423891"/>
                    </a:cubicBezTo>
                    <a:cubicBezTo>
                      <a:pt x="140442" y="423754"/>
                      <a:pt x="140854" y="423617"/>
                      <a:pt x="141128" y="423480"/>
                    </a:cubicBezTo>
                    <a:cubicBezTo>
                      <a:pt x="141128" y="423480"/>
                      <a:pt x="141128" y="423480"/>
                      <a:pt x="140991" y="423480"/>
                    </a:cubicBezTo>
                    <a:cubicBezTo>
                      <a:pt x="140991" y="423480"/>
                      <a:pt x="141128" y="423480"/>
                      <a:pt x="141128" y="423480"/>
                    </a:cubicBezTo>
                    <a:cubicBezTo>
                      <a:pt x="141265" y="423480"/>
                      <a:pt x="141402" y="423342"/>
                      <a:pt x="141539" y="423342"/>
                    </a:cubicBezTo>
                    <a:cubicBezTo>
                      <a:pt x="141402" y="423342"/>
                      <a:pt x="141265" y="423342"/>
                      <a:pt x="141265" y="423480"/>
                    </a:cubicBezTo>
                    <a:cubicBezTo>
                      <a:pt x="141676" y="423342"/>
                      <a:pt x="142088" y="423068"/>
                      <a:pt x="142362" y="422931"/>
                    </a:cubicBezTo>
                    <a:cubicBezTo>
                      <a:pt x="142362" y="422931"/>
                      <a:pt x="142225" y="422931"/>
                      <a:pt x="142225" y="422931"/>
                    </a:cubicBezTo>
                    <a:cubicBezTo>
                      <a:pt x="142637" y="422657"/>
                      <a:pt x="143185" y="422382"/>
                      <a:pt x="143734" y="421971"/>
                    </a:cubicBezTo>
                    <a:cubicBezTo>
                      <a:pt x="143597" y="421971"/>
                      <a:pt x="143597" y="422108"/>
                      <a:pt x="143459" y="422108"/>
                    </a:cubicBezTo>
                    <a:cubicBezTo>
                      <a:pt x="144557" y="421422"/>
                      <a:pt x="145517" y="420599"/>
                      <a:pt x="146477" y="419776"/>
                    </a:cubicBezTo>
                    <a:cubicBezTo>
                      <a:pt x="146340" y="419913"/>
                      <a:pt x="146203" y="420051"/>
                      <a:pt x="146066" y="420051"/>
                    </a:cubicBezTo>
                    <a:cubicBezTo>
                      <a:pt x="146477" y="419639"/>
                      <a:pt x="146888" y="419228"/>
                      <a:pt x="147163" y="418816"/>
                    </a:cubicBezTo>
                    <a:cubicBezTo>
                      <a:pt x="147574" y="418268"/>
                      <a:pt x="147986" y="417719"/>
                      <a:pt x="148397" y="417307"/>
                    </a:cubicBezTo>
                    <a:cubicBezTo>
                      <a:pt x="148397" y="417445"/>
                      <a:pt x="148260" y="417445"/>
                      <a:pt x="148260" y="417582"/>
                    </a:cubicBezTo>
                    <a:cubicBezTo>
                      <a:pt x="149357" y="415936"/>
                      <a:pt x="150317" y="414290"/>
                      <a:pt x="151141" y="412644"/>
                    </a:cubicBezTo>
                    <a:cubicBezTo>
                      <a:pt x="151141" y="412644"/>
                      <a:pt x="151141" y="412781"/>
                      <a:pt x="151003" y="412781"/>
                    </a:cubicBezTo>
                    <a:cubicBezTo>
                      <a:pt x="152649" y="409352"/>
                      <a:pt x="154021" y="406060"/>
                      <a:pt x="155255" y="402494"/>
                    </a:cubicBezTo>
                    <a:cubicBezTo>
                      <a:pt x="155255" y="402631"/>
                      <a:pt x="155118" y="402768"/>
                      <a:pt x="155118" y="403043"/>
                    </a:cubicBezTo>
                    <a:cubicBezTo>
                      <a:pt x="156627" y="398516"/>
                      <a:pt x="157724" y="393853"/>
                      <a:pt x="158684" y="389190"/>
                    </a:cubicBezTo>
                    <a:cubicBezTo>
                      <a:pt x="159644" y="384526"/>
                      <a:pt x="160330" y="379863"/>
                      <a:pt x="161016" y="375062"/>
                    </a:cubicBezTo>
                    <a:cubicBezTo>
                      <a:pt x="161702" y="370124"/>
                      <a:pt x="161976" y="365324"/>
                      <a:pt x="162388" y="360386"/>
                    </a:cubicBezTo>
                    <a:cubicBezTo>
                      <a:pt x="162388" y="360386"/>
                      <a:pt x="162388" y="360523"/>
                      <a:pt x="162388" y="360523"/>
                    </a:cubicBezTo>
                    <a:cubicBezTo>
                      <a:pt x="162799" y="352979"/>
                      <a:pt x="163073" y="345573"/>
                      <a:pt x="163073" y="338029"/>
                    </a:cubicBezTo>
                    <a:cubicBezTo>
                      <a:pt x="163073" y="330211"/>
                      <a:pt x="162662" y="322530"/>
                      <a:pt x="162113" y="314849"/>
                    </a:cubicBezTo>
                    <a:cubicBezTo>
                      <a:pt x="162113" y="314849"/>
                      <a:pt x="162113" y="314986"/>
                      <a:pt x="162113" y="314986"/>
                    </a:cubicBezTo>
                    <a:cubicBezTo>
                      <a:pt x="161153" y="301682"/>
                      <a:pt x="159370" y="288377"/>
                      <a:pt x="157175" y="275210"/>
                    </a:cubicBezTo>
                    <a:cubicBezTo>
                      <a:pt x="156627" y="273838"/>
                      <a:pt x="156078" y="272466"/>
                      <a:pt x="155530" y="271095"/>
                    </a:cubicBezTo>
                    <a:cubicBezTo>
                      <a:pt x="152786" y="263414"/>
                      <a:pt x="150180" y="255870"/>
                      <a:pt x="147437" y="248189"/>
                    </a:cubicBezTo>
                    <a:cubicBezTo>
                      <a:pt x="145380" y="242566"/>
                      <a:pt x="143322" y="236942"/>
                      <a:pt x="141402" y="231318"/>
                    </a:cubicBezTo>
                    <a:cubicBezTo>
                      <a:pt x="139345" y="225009"/>
                      <a:pt x="137287" y="218700"/>
                      <a:pt x="135230" y="212390"/>
                    </a:cubicBezTo>
                    <a:cubicBezTo>
                      <a:pt x="133447" y="206630"/>
                      <a:pt x="131664" y="201006"/>
                      <a:pt x="129606" y="195245"/>
                    </a:cubicBezTo>
                    <a:cubicBezTo>
                      <a:pt x="129606" y="195520"/>
                      <a:pt x="129743" y="195657"/>
                      <a:pt x="129743" y="195794"/>
                    </a:cubicBezTo>
                    <a:cubicBezTo>
                      <a:pt x="128235" y="191542"/>
                      <a:pt x="126589" y="187153"/>
                      <a:pt x="125629" y="182627"/>
                    </a:cubicBezTo>
                    <a:cubicBezTo>
                      <a:pt x="125217" y="180844"/>
                      <a:pt x="124806" y="178923"/>
                      <a:pt x="124806" y="177140"/>
                    </a:cubicBezTo>
                    <a:cubicBezTo>
                      <a:pt x="124806" y="176317"/>
                      <a:pt x="124806" y="175357"/>
                      <a:pt x="124806" y="174534"/>
                    </a:cubicBezTo>
                    <a:cubicBezTo>
                      <a:pt x="125080" y="173163"/>
                      <a:pt x="125217" y="171928"/>
                      <a:pt x="125354" y="170557"/>
                    </a:cubicBezTo>
                    <a:cubicBezTo>
                      <a:pt x="125766" y="166853"/>
                      <a:pt x="130704" y="165619"/>
                      <a:pt x="133035" y="168499"/>
                    </a:cubicBezTo>
                    <a:cubicBezTo>
                      <a:pt x="134407" y="170419"/>
                      <a:pt x="135779" y="172065"/>
                      <a:pt x="137150" y="173986"/>
                    </a:cubicBezTo>
                    <a:cubicBezTo>
                      <a:pt x="138247" y="175357"/>
                      <a:pt x="138933" y="177003"/>
                      <a:pt x="139756" y="178512"/>
                    </a:cubicBezTo>
                    <a:cubicBezTo>
                      <a:pt x="141402" y="181804"/>
                      <a:pt x="142637" y="185233"/>
                      <a:pt x="143734" y="188662"/>
                    </a:cubicBezTo>
                    <a:cubicBezTo>
                      <a:pt x="146751" y="197303"/>
                      <a:pt x="149357" y="206081"/>
                      <a:pt x="151689" y="214859"/>
                    </a:cubicBezTo>
                    <a:cubicBezTo>
                      <a:pt x="154021" y="223500"/>
                      <a:pt x="156215" y="232004"/>
                      <a:pt x="158410" y="240645"/>
                    </a:cubicBezTo>
                    <a:cubicBezTo>
                      <a:pt x="160056" y="247092"/>
                      <a:pt x="161428" y="253538"/>
                      <a:pt x="162799" y="260122"/>
                    </a:cubicBezTo>
                    <a:cubicBezTo>
                      <a:pt x="163759" y="264648"/>
                      <a:pt x="164582" y="269175"/>
                      <a:pt x="165405" y="273701"/>
                    </a:cubicBezTo>
                    <a:cubicBezTo>
                      <a:pt x="165954" y="275210"/>
                      <a:pt x="166640" y="276718"/>
                      <a:pt x="167188" y="278227"/>
                    </a:cubicBezTo>
                    <a:cubicBezTo>
                      <a:pt x="170343" y="286182"/>
                      <a:pt x="173498" y="294138"/>
                      <a:pt x="176652" y="302093"/>
                    </a:cubicBezTo>
                    <a:cubicBezTo>
                      <a:pt x="178024" y="305659"/>
                      <a:pt x="179533" y="309088"/>
                      <a:pt x="181041" y="312517"/>
                    </a:cubicBezTo>
                    <a:cubicBezTo>
                      <a:pt x="184470" y="320335"/>
                      <a:pt x="188036" y="328153"/>
                      <a:pt x="191465" y="335972"/>
                    </a:cubicBezTo>
                    <a:cubicBezTo>
                      <a:pt x="192151" y="337343"/>
                      <a:pt x="192700" y="338715"/>
                      <a:pt x="193386" y="340086"/>
                    </a:cubicBezTo>
                    <a:cubicBezTo>
                      <a:pt x="194757" y="342692"/>
                      <a:pt x="195992" y="345436"/>
                      <a:pt x="197363" y="348042"/>
                    </a:cubicBezTo>
                    <a:cubicBezTo>
                      <a:pt x="200381" y="354077"/>
                      <a:pt x="203399" y="360112"/>
                      <a:pt x="206416" y="366147"/>
                    </a:cubicBezTo>
                    <a:cubicBezTo>
                      <a:pt x="206416" y="366147"/>
                      <a:pt x="206416" y="366147"/>
                      <a:pt x="206416" y="366147"/>
                    </a:cubicBezTo>
                    <a:cubicBezTo>
                      <a:pt x="212725" y="377394"/>
                      <a:pt x="218486" y="388778"/>
                      <a:pt x="225618" y="399477"/>
                    </a:cubicBezTo>
                    <a:cubicBezTo>
                      <a:pt x="225481" y="399339"/>
                      <a:pt x="225344" y="399202"/>
                      <a:pt x="225344" y="399065"/>
                    </a:cubicBezTo>
                    <a:cubicBezTo>
                      <a:pt x="227950" y="402906"/>
                      <a:pt x="230556" y="406746"/>
                      <a:pt x="233574" y="410175"/>
                    </a:cubicBezTo>
                    <a:cubicBezTo>
                      <a:pt x="234534" y="411135"/>
                      <a:pt x="235631" y="412232"/>
                      <a:pt x="236728" y="413055"/>
                    </a:cubicBezTo>
                    <a:cubicBezTo>
                      <a:pt x="236591" y="412918"/>
                      <a:pt x="236454" y="412918"/>
                      <a:pt x="236454" y="412781"/>
                    </a:cubicBezTo>
                    <a:cubicBezTo>
                      <a:pt x="237414" y="413604"/>
                      <a:pt x="238237" y="414290"/>
                      <a:pt x="239197" y="414976"/>
                    </a:cubicBezTo>
                    <a:cubicBezTo>
                      <a:pt x="239197" y="414976"/>
                      <a:pt x="239060" y="414976"/>
                      <a:pt x="239060" y="414839"/>
                    </a:cubicBezTo>
                    <a:cubicBezTo>
                      <a:pt x="239197" y="414976"/>
                      <a:pt x="239334" y="414976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883" y="415387"/>
                      <a:pt x="240295" y="415661"/>
                      <a:pt x="240569" y="415799"/>
                    </a:cubicBezTo>
                    <a:cubicBezTo>
                      <a:pt x="240980" y="416073"/>
                      <a:pt x="241529" y="416210"/>
                      <a:pt x="241940" y="416484"/>
                    </a:cubicBezTo>
                    <a:cubicBezTo>
                      <a:pt x="241803" y="416484"/>
                      <a:pt x="241529" y="416347"/>
                      <a:pt x="241392" y="416347"/>
                    </a:cubicBezTo>
                    <a:cubicBezTo>
                      <a:pt x="241940" y="416484"/>
                      <a:pt x="242489" y="416622"/>
                      <a:pt x="242900" y="416896"/>
                    </a:cubicBezTo>
                    <a:cubicBezTo>
                      <a:pt x="243312" y="416896"/>
                      <a:pt x="243724" y="417033"/>
                      <a:pt x="243998" y="417033"/>
                    </a:cubicBezTo>
                    <a:cubicBezTo>
                      <a:pt x="244547" y="417033"/>
                      <a:pt x="245095" y="417033"/>
                      <a:pt x="245507" y="417033"/>
                    </a:cubicBezTo>
                    <a:cubicBezTo>
                      <a:pt x="245232" y="417033"/>
                      <a:pt x="245095" y="417033"/>
                      <a:pt x="244958" y="417033"/>
                    </a:cubicBezTo>
                    <a:cubicBezTo>
                      <a:pt x="246055" y="417033"/>
                      <a:pt x="247153" y="416896"/>
                      <a:pt x="248113" y="416622"/>
                    </a:cubicBezTo>
                    <a:cubicBezTo>
                      <a:pt x="248661" y="416484"/>
                      <a:pt x="249210" y="416347"/>
                      <a:pt x="249758" y="416073"/>
                    </a:cubicBezTo>
                    <a:cubicBezTo>
                      <a:pt x="250033" y="415936"/>
                      <a:pt x="250444" y="415799"/>
                      <a:pt x="250719" y="415661"/>
                    </a:cubicBezTo>
                    <a:cubicBezTo>
                      <a:pt x="251130" y="415387"/>
                      <a:pt x="251405" y="415113"/>
                      <a:pt x="251816" y="414976"/>
                    </a:cubicBezTo>
                    <a:cubicBezTo>
                      <a:pt x="252227" y="414564"/>
                      <a:pt x="252639" y="414290"/>
                      <a:pt x="253050" y="413878"/>
                    </a:cubicBezTo>
                    <a:cubicBezTo>
                      <a:pt x="252913" y="414016"/>
                      <a:pt x="252776" y="414153"/>
                      <a:pt x="252639" y="414153"/>
                    </a:cubicBezTo>
                    <a:cubicBezTo>
                      <a:pt x="253050" y="413741"/>
                      <a:pt x="253325" y="413467"/>
                      <a:pt x="253736" y="413055"/>
                    </a:cubicBezTo>
                    <a:cubicBezTo>
                      <a:pt x="254971" y="411547"/>
                      <a:pt x="256068" y="410038"/>
                      <a:pt x="257165" y="408529"/>
                    </a:cubicBezTo>
                    <a:cubicBezTo>
                      <a:pt x="257165" y="408529"/>
                      <a:pt x="257165" y="408666"/>
                      <a:pt x="257028" y="408666"/>
                    </a:cubicBezTo>
                    <a:cubicBezTo>
                      <a:pt x="258125" y="406883"/>
                      <a:pt x="259223" y="405100"/>
                      <a:pt x="260320" y="403317"/>
                    </a:cubicBezTo>
                    <a:cubicBezTo>
                      <a:pt x="260320" y="403454"/>
                      <a:pt x="260183" y="403591"/>
                      <a:pt x="260045" y="403729"/>
                    </a:cubicBezTo>
                    <a:cubicBezTo>
                      <a:pt x="261417" y="400848"/>
                      <a:pt x="262652" y="398105"/>
                      <a:pt x="263749" y="395087"/>
                    </a:cubicBezTo>
                    <a:cubicBezTo>
                      <a:pt x="263749" y="395225"/>
                      <a:pt x="263612" y="395362"/>
                      <a:pt x="263612" y="395499"/>
                    </a:cubicBezTo>
                    <a:cubicBezTo>
                      <a:pt x="265943" y="388641"/>
                      <a:pt x="267864" y="381646"/>
                      <a:pt x="269235" y="374651"/>
                    </a:cubicBezTo>
                    <a:cubicBezTo>
                      <a:pt x="271293" y="364089"/>
                      <a:pt x="272527" y="353391"/>
                      <a:pt x="273350" y="342555"/>
                    </a:cubicBezTo>
                    <a:cubicBezTo>
                      <a:pt x="273350" y="342555"/>
                      <a:pt x="273350" y="342555"/>
                      <a:pt x="273350" y="342692"/>
                    </a:cubicBezTo>
                    <a:cubicBezTo>
                      <a:pt x="274310" y="327879"/>
                      <a:pt x="274310" y="313066"/>
                      <a:pt x="273487" y="298253"/>
                    </a:cubicBezTo>
                    <a:cubicBezTo>
                      <a:pt x="273487" y="298390"/>
                      <a:pt x="273487" y="298390"/>
                      <a:pt x="273487" y="298527"/>
                    </a:cubicBezTo>
                    <a:cubicBezTo>
                      <a:pt x="272939" y="289749"/>
                      <a:pt x="271979" y="280970"/>
                      <a:pt x="270881" y="272192"/>
                    </a:cubicBezTo>
                    <a:cubicBezTo>
                      <a:pt x="269784" y="263825"/>
                      <a:pt x="268275" y="255596"/>
                      <a:pt x="266629" y="247229"/>
                    </a:cubicBezTo>
                    <a:cubicBezTo>
                      <a:pt x="266629" y="247229"/>
                      <a:pt x="266629" y="247229"/>
                      <a:pt x="266629" y="247366"/>
                    </a:cubicBezTo>
                    <a:cubicBezTo>
                      <a:pt x="266492" y="246543"/>
                      <a:pt x="266218" y="245720"/>
                      <a:pt x="266081" y="244760"/>
                    </a:cubicBezTo>
                    <a:cubicBezTo>
                      <a:pt x="265806" y="244211"/>
                      <a:pt x="265669" y="243800"/>
                      <a:pt x="265395" y="243251"/>
                    </a:cubicBezTo>
                    <a:cubicBezTo>
                      <a:pt x="262789" y="237216"/>
                      <a:pt x="260320" y="231044"/>
                      <a:pt x="257851" y="224872"/>
                    </a:cubicBezTo>
                    <a:cubicBezTo>
                      <a:pt x="251816" y="210059"/>
                      <a:pt x="245781" y="195383"/>
                      <a:pt x="239609" y="180706"/>
                    </a:cubicBezTo>
                    <a:cubicBezTo>
                      <a:pt x="233985" y="166990"/>
                      <a:pt x="228499" y="153274"/>
                      <a:pt x="222738" y="139696"/>
                    </a:cubicBezTo>
                    <a:cubicBezTo>
                      <a:pt x="221092" y="135855"/>
                      <a:pt x="219309" y="132015"/>
                      <a:pt x="218623" y="128037"/>
                    </a:cubicBezTo>
                    <a:cubicBezTo>
                      <a:pt x="218212" y="126254"/>
                      <a:pt x="217800" y="124471"/>
                      <a:pt x="217937" y="122688"/>
                    </a:cubicBezTo>
                    <a:cubicBezTo>
                      <a:pt x="217937" y="121865"/>
                      <a:pt x="218075" y="121042"/>
                      <a:pt x="218212" y="120219"/>
                    </a:cubicBezTo>
                    <a:cubicBezTo>
                      <a:pt x="218486" y="118984"/>
                      <a:pt x="218897" y="117750"/>
                      <a:pt x="219309" y="116516"/>
                    </a:cubicBezTo>
                    <a:cubicBezTo>
                      <a:pt x="220132" y="113498"/>
                      <a:pt x="224247" y="112264"/>
                      <a:pt x="226579" y="114595"/>
                    </a:cubicBezTo>
                    <a:cubicBezTo>
                      <a:pt x="229047" y="117201"/>
                      <a:pt x="231653" y="119670"/>
                      <a:pt x="233848" y="122688"/>
                    </a:cubicBezTo>
                    <a:cubicBezTo>
                      <a:pt x="235768" y="125294"/>
                      <a:pt x="237277" y="128311"/>
                      <a:pt x="238649" y="131329"/>
                    </a:cubicBezTo>
                    <a:cubicBezTo>
                      <a:pt x="240706" y="135444"/>
                      <a:pt x="242489" y="139833"/>
                      <a:pt x="244272" y="144085"/>
                    </a:cubicBezTo>
                    <a:cubicBezTo>
                      <a:pt x="246604" y="149571"/>
                      <a:pt x="248661" y="155195"/>
                      <a:pt x="250719" y="160681"/>
                    </a:cubicBezTo>
                    <a:cubicBezTo>
                      <a:pt x="251679" y="163424"/>
                      <a:pt x="252639" y="166167"/>
                      <a:pt x="253599" y="168911"/>
                    </a:cubicBezTo>
                    <a:cubicBezTo>
                      <a:pt x="255382" y="173986"/>
                      <a:pt x="257165" y="179198"/>
                      <a:pt x="258948" y="184410"/>
                    </a:cubicBezTo>
                    <a:cubicBezTo>
                      <a:pt x="263886" y="198537"/>
                      <a:pt x="267864" y="212939"/>
                      <a:pt x="271293" y="227341"/>
                    </a:cubicBezTo>
                    <a:cubicBezTo>
                      <a:pt x="272527" y="232827"/>
                      <a:pt x="273761" y="238314"/>
                      <a:pt x="274859" y="243800"/>
                    </a:cubicBezTo>
                    <a:cubicBezTo>
                      <a:pt x="276230" y="247092"/>
                      <a:pt x="277739" y="250384"/>
                      <a:pt x="279111" y="253538"/>
                    </a:cubicBezTo>
                    <a:cubicBezTo>
                      <a:pt x="281580" y="259162"/>
                      <a:pt x="283911" y="264923"/>
                      <a:pt x="286655" y="270546"/>
                    </a:cubicBezTo>
                    <a:cubicBezTo>
                      <a:pt x="290084" y="277679"/>
                      <a:pt x="293650" y="284811"/>
                      <a:pt x="297079" y="291943"/>
                    </a:cubicBezTo>
                    <a:cubicBezTo>
                      <a:pt x="296942" y="291806"/>
                      <a:pt x="296942" y="291669"/>
                      <a:pt x="296804" y="291532"/>
                    </a:cubicBezTo>
                    <a:cubicBezTo>
                      <a:pt x="299136" y="295784"/>
                      <a:pt x="301331" y="300036"/>
                      <a:pt x="303800" y="304150"/>
                    </a:cubicBezTo>
                    <a:cubicBezTo>
                      <a:pt x="306269" y="308402"/>
                      <a:pt x="308875" y="312517"/>
                      <a:pt x="311618" y="316632"/>
                    </a:cubicBezTo>
                    <a:cubicBezTo>
                      <a:pt x="311480" y="316495"/>
                      <a:pt x="311343" y="316358"/>
                      <a:pt x="311343" y="316220"/>
                    </a:cubicBezTo>
                    <a:cubicBezTo>
                      <a:pt x="314087" y="320335"/>
                      <a:pt x="317241" y="324176"/>
                      <a:pt x="320396" y="327879"/>
                    </a:cubicBezTo>
                    <a:cubicBezTo>
                      <a:pt x="320259" y="327742"/>
                      <a:pt x="320122" y="327605"/>
                      <a:pt x="319985" y="327468"/>
                    </a:cubicBezTo>
                    <a:cubicBezTo>
                      <a:pt x="321630" y="329251"/>
                      <a:pt x="323276" y="330897"/>
                      <a:pt x="324922" y="332405"/>
                    </a:cubicBezTo>
                    <a:cubicBezTo>
                      <a:pt x="326431" y="333640"/>
                      <a:pt x="328077" y="334874"/>
                      <a:pt x="329723" y="335972"/>
                    </a:cubicBezTo>
                    <a:cubicBezTo>
                      <a:pt x="329723" y="335972"/>
                      <a:pt x="329586" y="335834"/>
                      <a:pt x="329586" y="335834"/>
                    </a:cubicBezTo>
                    <a:cubicBezTo>
                      <a:pt x="330683" y="336657"/>
                      <a:pt x="331917" y="337343"/>
                      <a:pt x="333289" y="337892"/>
                    </a:cubicBezTo>
                    <a:cubicBezTo>
                      <a:pt x="333289" y="337892"/>
                      <a:pt x="333289" y="337892"/>
                      <a:pt x="333152" y="337892"/>
                    </a:cubicBezTo>
                    <a:cubicBezTo>
                      <a:pt x="333701" y="338029"/>
                      <a:pt x="334112" y="338303"/>
                      <a:pt x="334661" y="338440"/>
                    </a:cubicBezTo>
                    <a:cubicBezTo>
                      <a:pt x="334523" y="338440"/>
                      <a:pt x="334249" y="338303"/>
                      <a:pt x="334112" y="338303"/>
                    </a:cubicBezTo>
                    <a:cubicBezTo>
                      <a:pt x="335346" y="338715"/>
                      <a:pt x="336581" y="339126"/>
                      <a:pt x="337815" y="339263"/>
                    </a:cubicBezTo>
                    <a:cubicBezTo>
                      <a:pt x="337815" y="339263"/>
                      <a:pt x="337678" y="339263"/>
                      <a:pt x="337678" y="339263"/>
                    </a:cubicBezTo>
                    <a:cubicBezTo>
                      <a:pt x="338501" y="339401"/>
                      <a:pt x="339324" y="339538"/>
                      <a:pt x="340010" y="339538"/>
                    </a:cubicBezTo>
                    <a:cubicBezTo>
                      <a:pt x="339873" y="339538"/>
                      <a:pt x="339598" y="339538"/>
                      <a:pt x="339461" y="339538"/>
                    </a:cubicBezTo>
                    <a:cubicBezTo>
                      <a:pt x="340147" y="339538"/>
                      <a:pt x="340970" y="339538"/>
                      <a:pt x="341793" y="339538"/>
                    </a:cubicBezTo>
                    <a:cubicBezTo>
                      <a:pt x="341793" y="339538"/>
                      <a:pt x="341793" y="339538"/>
                      <a:pt x="341656" y="339538"/>
                    </a:cubicBezTo>
                    <a:cubicBezTo>
                      <a:pt x="342204" y="339538"/>
                      <a:pt x="342753" y="339401"/>
                      <a:pt x="343302" y="339401"/>
                    </a:cubicBezTo>
                    <a:cubicBezTo>
                      <a:pt x="343850" y="339263"/>
                      <a:pt x="344262" y="339126"/>
                      <a:pt x="344810" y="339126"/>
                    </a:cubicBezTo>
                    <a:cubicBezTo>
                      <a:pt x="345359" y="338852"/>
                      <a:pt x="346045" y="338715"/>
                      <a:pt x="346594" y="338440"/>
                    </a:cubicBezTo>
                    <a:cubicBezTo>
                      <a:pt x="346456" y="338440"/>
                      <a:pt x="346456" y="338578"/>
                      <a:pt x="346319" y="338578"/>
                    </a:cubicBezTo>
                    <a:cubicBezTo>
                      <a:pt x="347554" y="338029"/>
                      <a:pt x="348788" y="337206"/>
                      <a:pt x="350023" y="336383"/>
                    </a:cubicBezTo>
                    <a:cubicBezTo>
                      <a:pt x="349885" y="336520"/>
                      <a:pt x="349748" y="336657"/>
                      <a:pt x="349611" y="336657"/>
                    </a:cubicBezTo>
                    <a:cubicBezTo>
                      <a:pt x="350297" y="336246"/>
                      <a:pt x="350846" y="335697"/>
                      <a:pt x="351394" y="335286"/>
                    </a:cubicBezTo>
                    <a:cubicBezTo>
                      <a:pt x="351257" y="335423"/>
                      <a:pt x="351120" y="335560"/>
                      <a:pt x="350983" y="335560"/>
                    </a:cubicBezTo>
                    <a:cubicBezTo>
                      <a:pt x="352080" y="334737"/>
                      <a:pt x="353040" y="333777"/>
                      <a:pt x="354000" y="332680"/>
                    </a:cubicBezTo>
                    <a:cubicBezTo>
                      <a:pt x="354000" y="332680"/>
                      <a:pt x="354000" y="332817"/>
                      <a:pt x="353863" y="332817"/>
                    </a:cubicBezTo>
                    <a:cubicBezTo>
                      <a:pt x="354000" y="332680"/>
                      <a:pt x="354000" y="332680"/>
                      <a:pt x="354137" y="332543"/>
                    </a:cubicBezTo>
                    <a:cubicBezTo>
                      <a:pt x="354137" y="332543"/>
                      <a:pt x="354275" y="332405"/>
                      <a:pt x="354275" y="332405"/>
                    </a:cubicBezTo>
                    <a:cubicBezTo>
                      <a:pt x="354275" y="332405"/>
                      <a:pt x="354275" y="332405"/>
                      <a:pt x="354275" y="332405"/>
                    </a:cubicBezTo>
                    <a:cubicBezTo>
                      <a:pt x="354960" y="331582"/>
                      <a:pt x="355646" y="330622"/>
                      <a:pt x="356332" y="329799"/>
                    </a:cubicBezTo>
                    <a:cubicBezTo>
                      <a:pt x="356332" y="329799"/>
                      <a:pt x="356332" y="329936"/>
                      <a:pt x="356195" y="329936"/>
                    </a:cubicBezTo>
                    <a:cubicBezTo>
                      <a:pt x="357292" y="328153"/>
                      <a:pt x="358389" y="326370"/>
                      <a:pt x="359349" y="324450"/>
                    </a:cubicBezTo>
                    <a:cubicBezTo>
                      <a:pt x="359349" y="324587"/>
                      <a:pt x="359212" y="324724"/>
                      <a:pt x="359075" y="324862"/>
                    </a:cubicBezTo>
                    <a:cubicBezTo>
                      <a:pt x="360584" y="321707"/>
                      <a:pt x="361955" y="318415"/>
                      <a:pt x="363190" y="315260"/>
                    </a:cubicBezTo>
                    <a:cubicBezTo>
                      <a:pt x="363190" y="315260"/>
                      <a:pt x="363190" y="315260"/>
                      <a:pt x="363190" y="315260"/>
                    </a:cubicBezTo>
                    <a:cubicBezTo>
                      <a:pt x="364836" y="310597"/>
                      <a:pt x="366070" y="305933"/>
                      <a:pt x="367030" y="301270"/>
                    </a:cubicBezTo>
                    <a:cubicBezTo>
                      <a:pt x="367030" y="301270"/>
                      <a:pt x="367030" y="301407"/>
                      <a:pt x="367030" y="301407"/>
                    </a:cubicBezTo>
                    <a:cubicBezTo>
                      <a:pt x="367030" y="301270"/>
                      <a:pt x="367030" y="300996"/>
                      <a:pt x="367168" y="300859"/>
                    </a:cubicBezTo>
                    <a:cubicBezTo>
                      <a:pt x="367168" y="300859"/>
                      <a:pt x="367168" y="300859"/>
                      <a:pt x="367168" y="300859"/>
                    </a:cubicBezTo>
                    <a:lnTo>
                      <a:pt x="367168" y="300859"/>
                    </a:lnTo>
                    <a:cubicBezTo>
                      <a:pt x="368128" y="295372"/>
                      <a:pt x="368813" y="290023"/>
                      <a:pt x="369362" y="284537"/>
                    </a:cubicBezTo>
                    <a:cubicBezTo>
                      <a:pt x="369362" y="284537"/>
                      <a:pt x="369362" y="284674"/>
                      <a:pt x="369362" y="284811"/>
                    </a:cubicBezTo>
                    <a:cubicBezTo>
                      <a:pt x="369773" y="277404"/>
                      <a:pt x="369773" y="270135"/>
                      <a:pt x="369362" y="262865"/>
                    </a:cubicBezTo>
                    <a:cubicBezTo>
                      <a:pt x="369362" y="263002"/>
                      <a:pt x="369362" y="263002"/>
                      <a:pt x="369362" y="263140"/>
                    </a:cubicBezTo>
                    <a:cubicBezTo>
                      <a:pt x="368676" y="254087"/>
                      <a:pt x="367305" y="245172"/>
                      <a:pt x="365522" y="236393"/>
                    </a:cubicBezTo>
                    <a:cubicBezTo>
                      <a:pt x="365522" y="236531"/>
                      <a:pt x="365659" y="236805"/>
                      <a:pt x="365659" y="236942"/>
                    </a:cubicBezTo>
                    <a:cubicBezTo>
                      <a:pt x="364287" y="230358"/>
                      <a:pt x="362641" y="223775"/>
                      <a:pt x="360721" y="217328"/>
                    </a:cubicBezTo>
                    <a:cubicBezTo>
                      <a:pt x="358664" y="209921"/>
                      <a:pt x="356057" y="202652"/>
                      <a:pt x="353589" y="195520"/>
                    </a:cubicBezTo>
                    <a:cubicBezTo>
                      <a:pt x="353589" y="195657"/>
                      <a:pt x="353726" y="195931"/>
                      <a:pt x="353726" y="196068"/>
                    </a:cubicBezTo>
                    <a:cubicBezTo>
                      <a:pt x="351257" y="188936"/>
                      <a:pt x="348377" y="181804"/>
                      <a:pt x="345496" y="174809"/>
                    </a:cubicBezTo>
                    <a:cubicBezTo>
                      <a:pt x="343576" y="170282"/>
                      <a:pt x="341793" y="165756"/>
                      <a:pt x="339873" y="161367"/>
                    </a:cubicBezTo>
                    <a:cubicBezTo>
                      <a:pt x="337815" y="156978"/>
                      <a:pt x="335895" y="152589"/>
                      <a:pt x="333838" y="148199"/>
                    </a:cubicBezTo>
                    <a:cubicBezTo>
                      <a:pt x="333701" y="147925"/>
                      <a:pt x="333426" y="147651"/>
                      <a:pt x="333289" y="147377"/>
                    </a:cubicBezTo>
                    <a:cubicBezTo>
                      <a:pt x="331917" y="145319"/>
                      <a:pt x="330683" y="143399"/>
                      <a:pt x="329311" y="141341"/>
                    </a:cubicBezTo>
                    <a:cubicBezTo>
                      <a:pt x="326431" y="136541"/>
                      <a:pt x="323551" y="131740"/>
                      <a:pt x="320670" y="126940"/>
                    </a:cubicBezTo>
                    <a:cubicBezTo>
                      <a:pt x="318750" y="123648"/>
                      <a:pt x="316693" y="120493"/>
                      <a:pt x="314772" y="117201"/>
                    </a:cubicBezTo>
                    <a:cubicBezTo>
                      <a:pt x="313538" y="115144"/>
                      <a:pt x="312441" y="112949"/>
                      <a:pt x="311343" y="110892"/>
                    </a:cubicBezTo>
                    <a:cubicBezTo>
                      <a:pt x="310109" y="108560"/>
                      <a:pt x="308875" y="106366"/>
                      <a:pt x="307640" y="104034"/>
                    </a:cubicBezTo>
                    <a:cubicBezTo>
                      <a:pt x="306269" y="101154"/>
                      <a:pt x="305034" y="98273"/>
                      <a:pt x="303937" y="95393"/>
                    </a:cubicBezTo>
                    <a:cubicBezTo>
                      <a:pt x="303114" y="93061"/>
                      <a:pt x="302565" y="90592"/>
                      <a:pt x="301742" y="88261"/>
                    </a:cubicBezTo>
                    <a:cubicBezTo>
                      <a:pt x="301331" y="86615"/>
                      <a:pt x="302017" y="84694"/>
                      <a:pt x="303251" y="83734"/>
                    </a:cubicBezTo>
                    <a:cubicBezTo>
                      <a:pt x="304897" y="82500"/>
                      <a:pt x="306954" y="82637"/>
                      <a:pt x="308600" y="83734"/>
                    </a:cubicBezTo>
                    <a:cubicBezTo>
                      <a:pt x="309972" y="84694"/>
                      <a:pt x="311343" y="85655"/>
                      <a:pt x="312578" y="86752"/>
                    </a:cubicBezTo>
                    <a:cubicBezTo>
                      <a:pt x="313675" y="87849"/>
                      <a:pt x="314498" y="89221"/>
                      <a:pt x="315458" y="90455"/>
                    </a:cubicBezTo>
                    <a:cubicBezTo>
                      <a:pt x="316281" y="91690"/>
                      <a:pt x="317104" y="93061"/>
                      <a:pt x="317790" y="94433"/>
                    </a:cubicBezTo>
                    <a:cubicBezTo>
                      <a:pt x="318887" y="96353"/>
                      <a:pt x="319847" y="98273"/>
                      <a:pt x="320945" y="100193"/>
                    </a:cubicBezTo>
                    <a:cubicBezTo>
                      <a:pt x="323825" y="105543"/>
                      <a:pt x="326431" y="111029"/>
                      <a:pt x="329037" y="116516"/>
                    </a:cubicBezTo>
                    <a:cubicBezTo>
                      <a:pt x="332054" y="122962"/>
                      <a:pt x="335346" y="129409"/>
                      <a:pt x="338227" y="135992"/>
                    </a:cubicBezTo>
                    <a:cubicBezTo>
                      <a:pt x="340010" y="139833"/>
                      <a:pt x="341656" y="143673"/>
                      <a:pt x="343439" y="147514"/>
                    </a:cubicBezTo>
                    <a:cubicBezTo>
                      <a:pt x="343988" y="148474"/>
                      <a:pt x="344673" y="149434"/>
                      <a:pt x="345359" y="150257"/>
                    </a:cubicBezTo>
                    <a:cubicBezTo>
                      <a:pt x="348377" y="154920"/>
                      <a:pt x="351531" y="159584"/>
                      <a:pt x="354549" y="164247"/>
                    </a:cubicBezTo>
                    <a:cubicBezTo>
                      <a:pt x="357978" y="169185"/>
                      <a:pt x="361270" y="173986"/>
                      <a:pt x="364699" y="178923"/>
                    </a:cubicBezTo>
                    <a:cubicBezTo>
                      <a:pt x="367305" y="182627"/>
                      <a:pt x="369773" y="186467"/>
                      <a:pt x="372517" y="190308"/>
                    </a:cubicBezTo>
                    <a:cubicBezTo>
                      <a:pt x="376631" y="196068"/>
                      <a:pt x="380884" y="201966"/>
                      <a:pt x="384998" y="207864"/>
                    </a:cubicBezTo>
                    <a:cubicBezTo>
                      <a:pt x="391033" y="216231"/>
                      <a:pt x="397343" y="224323"/>
                      <a:pt x="404063" y="232141"/>
                    </a:cubicBezTo>
                    <a:cubicBezTo>
                      <a:pt x="403926" y="232004"/>
                      <a:pt x="403789" y="231867"/>
                      <a:pt x="403652" y="231730"/>
                    </a:cubicBezTo>
                    <a:cubicBezTo>
                      <a:pt x="406532" y="234885"/>
                      <a:pt x="409413" y="238039"/>
                      <a:pt x="412293" y="241057"/>
                    </a:cubicBezTo>
                    <a:cubicBezTo>
                      <a:pt x="415036" y="243937"/>
                      <a:pt x="418054" y="246680"/>
                      <a:pt x="421071" y="249286"/>
                    </a:cubicBezTo>
                    <a:cubicBezTo>
                      <a:pt x="424226" y="251892"/>
                      <a:pt x="427381" y="254498"/>
                      <a:pt x="430810" y="256830"/>
                    </a:cubicBezTo>
                    <a:cubicBezTo>
                      <a:pt x="430673" y="256693"/>
                      <a:pt x="430535" y="256556"/>
                      <a:pt x="430398" y="256556"/>
                    </a:cubicBezTo>
                    <a:cubicBezTo>
                      <a:pt x="433004" y="258339"/>
                      <a:pt x="435748" y="259985"/>
                      <a:pt x="438491" y="261494"/>
                    </a:cubicBezTo>
                    <a:cubicBezTo>
                      <a:pt x="438491" y="261494"/>
                      <a:pt x="438491" y="261494"/>
                      <a:pt x="438491" y="261494"/>
                    </a:cubicBezTo>
                    <a:cubicBezTo>
                      <a:pt x="440548" y="262454"/>
                      <a:pt x="442606" y="263414"/>
                      <a:pt x="444800" y="264237"/>
                    </a:cubicBezTo>
                    <a:cubicBezTo>
                      <a:pt x="444663" y="264237"/>
                      <a:pt x="444526" y="264100"/>
                      <a:pt x="444251" y="264100"/>
                    </a:cubicBezTo>
                    <a:cubicBezTo>
                      <a:pt x="446309" y="264785"/>
                      <a:pt x="448366" y="265334"/>
                      <a:pt x="450424" y="265746"/>
                    </a:cubicBezTo>
                    <a:cubicBezTo>
                      <a:pt x="451795" y="266020"/>
                      <a:pt x="453304" y="266157"/>
                      <a:pt x="454676" y="266294"/>
                    </a:cubicBezTo>
                    <a:cubicBezTo>
                      <a:pt x="454401" y="266294"/>
                      <a:pt x="454264" y="266294"/>
                      <a:pt x="454127" y="266294"/>
                    </a:cubicBezTo>
                    <a:cubicBezTo>
                      <a:pt x="455636" y="266431"/>
                      <a:pt x="457007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516" y="266294"/>
                      <a:pt x="458790" y="266294"/>
                      <a:pt x="458927" y="266294"/>
                    </a:cubicBezTo>
                    <a:cubicBezTo>
                      <a:pt x="458790" y="266294"/>
                      <a:pt x="458790" y="266294"/>
                      <a:pt x="458653" y="266294"/>
                    </a:cubicBezTo>
                    <a:cubicBezTo>
                      <a:pt x="459339" y="266157"/>
                      <a:pt x="459888" y="266020"/>
                      <a:pt x="460574" y="266020"/>
                    </a:cubicBezTo>
                    <a:cubicBezTo>
                      <a:pt x="461808" y="265746"/>
                      <a:pt x="463042" y="265471"/>
                      <a:pt x="464277" y="264923"/>
                    </a:cubicBezTo>
                    <a:lnTo>
                      <a:pt x="464277" y="264923"/>
                    </a:lnTo>
                    <a:cubicBezTo>
                      <a:pt x="465237" y="264511"/>
                      <a:pt x="466197" y="264100"/>
                      <a:pt x="467020" y="263688"/>
                    </a:cubicBezTo>
                    <a:cubicBezTo>
                      <a:pt x="467020" y="263688"/>
                      <a:pt x="466883" y="263688"/>
                      <a:pt x="466883" y="263825"/>
                    </a:cubicBezTo>
                    <a:cubicBezTo>
                      <a:pt x="467432" y="263551"/>
                      <a:pt x="467980" y="263140"/>
                      <a:pt x="468529" y="262865"/>
                    </a:cubicBezTo>
                    <a:cubicBezTo>
                      <a:pt x="469352" y="262317"/>
                      <a:pt x="470312" y="261631"/>
                      <a:pt x="471135" y="260945"/>
                    </a:cubicBezTo>
                    <a:cubicBezTo>
                      <a:pt x="472095" y="260122"/>
                      <a:pt x="472918" y="259162"/>
                      <a:pt x="473741" y="258202"/>
                    </a:cubicBezTo>
                    <a:cubicBezTo>
                      <a:pt x="473741" y="258202"/>
                      <a:pt x="473741" y="258202"/>
                      <a:pt x="473604" y="258339"/>
                    </a:cubicBezTo>
                    <a:cubicBezTo>
                      <a:pt x="474015" y="257653"/>
                      <a:pt x="474564" y="257105"/>
                      <a:pt x="474975" y="256556"/>
                    </a:cubicBezTo>
                    <a:cubicBezTo>
                      <a:pt x="474838" y="256693"/>
                      <a:pt x="474701" y="256830"/>
                      <a:pt x="474701" y="256967"/>
                    </a:cubicBezTo>
                    <a:cubicBezTo>
                      <a:pt x="475661" y="255733"/>
                      <a:pt x="476347" y="254361"/>
                      <a:pt x="477033" y="252990"/>
                    </a:cubicBezTo>
                    <a:cubicBezTo>
                      <a:pt x="477033" y="253127"/>
                      <a:pt x="476896" y="253401"/>
                      <a:pt x="476758" y="253538"/>
                    </a:cubicBezTo>
                    <a:cubicBezTo>
                      <a:pt x="477444" y="252167"/>
                      <a:pt x="477993" y="250795"/>
                      <a:pt x="478541" y="249424"/>
                    </a:cubicBezTo>
                    <a:cubicBezTo>
                      <a:pt x="478541" y="249561"/>
                      <a:pt x="478404" y="249698"/>
                      <a:pt x="478404" y="249835"/>
                    </a:cubicBezTo>
                    <a:cubicBezTo>
                      <a:pt x="479090" y="247778"/>
                      <a:pt x="479639" y="245857"/>
                      <a:pt x="480050" y="243663"/>
                    </a:cubicBezTo>
                    <a:cubicBezTo>
                      <a:pt x="480325" y="241743"/>
                      <a:pt x="480599" y="239822"/>
                      <a:pt x="480736" y="237765"/>
                    </a:cubicBezTo>
                    <a:cubicBezTo>
                      <a:pt x="480873" y="234610"/>
                      <a:pt x="480873" y="231593"/>
                      <a:pt x="480736" y="228438"/>
                    </a:cubicBezTo>
                    <a:cubicBezTo>
                      <a:pt x="480736" y="228575"/>
                      <a:pt x="480736" y="228850"/>
                      <a:pt x="480736" y="228987"/>
                    </a:cubicBezTo>
                    <a:cubicBezTo>
                      <a:pt x="480325" y="225146"/>
                      <a:pt x="479776" y="221306"/>
                      <a:pt x="479090" y="217465"/>
                    </a:cubicBezTo>
                    <a:cubicBezTo>
                      <a:pt x="478816" y="216505"/>
                      <a:pt x="478679" y="215545"/>
                      <a:pt x="478404" y="214585"/>
                    </a:cubicBezTo>
                    <a:cubicBezTo>
                      <a:pt x="477719" y="214036"/>
                      <a:pt x="477033" y="213488"/>
                      <a:pt x="476347" y="212939"/>
                    </a:cubicBezTo>
                    <a:cubicBezTo>
                      <a:pt x="474152" y="211156"/>
                      <a:pt x="471958" y="209236"/>
                      <a:pt x="469900" y="207315"/>
                    </a:cubicBezTo>
                    <a:cubicBezTo>
                      <a:pt x="466471" y="203886"/>
                      <a:pt x="462905" y="200595"/>
                      <a:pt x="459476" y="197166"/>
                    </a:cubicBezTo>
                    <a:cubicBezTo>
                      <a:pt x="457830" y="195520"/>
                      <a:pt x="456322" y="194011"/>
                      <a:pt x="454813" y="192228"/>
                    </a:cubicBezTo>
                    <a:cubicBezTo>
                      <a:pt x="451384" y="188250"/>
                      <a:pt x="447818" y="184410"/>
                      <a:pt x="444251" y="180432"/>
                    </a:cubicBezTo>
                    <a:cubicBezTo>
                      <a:pt x="442880" y="178923"/>
                      <a:pt x="441645" y="177552"/>
                      <a:pt x="440411" y="175906"/>
                    </a:cubicBezTo>
                    <a:cubicBezTo>
                      <a:pt x="437531" y="172202"/>
                      <a:pt x="434650" y="168362"/>
                      <a:pt x="431633" y="164659"/>
                    </a:cubicBezTo>
                    <a:cubicBezTo>
                      <a:pt x="429301" y="161641"/>
                      <a:pt x="426969" y="158624"/>
                      <a:pt x="424775" y="155743"/>
                    </a:cubicBezTo>
                    <a:cubicBezTo>
                      <a:pt x="423266" y="153823"/>
                      <a:pt x="422032" y="151766"/>
                      <a:pt x="420797" y="149708"/>
                    </a:cubicBezTo>
                    <a:cubicBezTo>
                      <a:pt x="418054" y="145456"/>
                      <a:pt x="415174" y="141204"/>
                      <a:pt x="412430" y="136952"/>
                    </a:cubicBezTo>
                    <a:cubicBezTo>
                      <a:pt x="411333" y="135306"/>
                      <a:pt x="410236" y="133523"/>
                      <a:pt x="409139" y="131877"/>
                    </a:cubicBezTo>
                    <a:cubicBezTo>
                      <a:pt x="408727" y="131192"/>
                      <a:pt x="408178" y="130506"/>
                      <a:pt x="407767" y="129683"/>
                    </a:cubicBezTo>
                    <a:cubicBezTo>
                      <a:pt x="403652" y="122139"/>
                      <a:pt x="399400" y="114595"/>
                      <a:pt x="395148" y="107051"/>
                    </a:cubicBezTo>
                    <a:cubicBezTo>
                      <a:pt x="393091" y="103348"/>
                      <a:pt x="391171" y="99645"/>
                      <a:pt x="389250" y="95804"/>
                    </a:cubicBezTo>
                    <a:cubicBezTo>
                      <a:pt x="387330" y="91827"/>
                      <a:pt x="385410" y="87986"/>
                      <a:pt x="383489" y="83871"/>
                    </a:cubicBezTo>
                    <a:cubicBezTo>
                      <a:pt x="382392" y="81540"/>
                      <a:pt x="381432" y="79208"/>
                      <a:pt x="380472" y="76876"/>
                    </a:cubicBezTo>
                    <a:cubicBezTo>
                      <a:pt x="379238" y="73859"/>
                      <a:pt x="377866" y="71116"/>
                      <a:pt x="376494" y="68098"/>
                    </a:cubicBezTo>
                    <a:cubicBezTo>
                      <a:pt x="375809" y="66452"/>
                      <a:pt x="375260" y="64806"/>
                      <a:pt x="374711" y="63160"/>
                    </a:cubicBezTo>
                    <a:cubicBezTo>
                      <a:pt x="374163" y="61514"/>
                      <a:pt x="374026" y="59868"/>
                      <a:pt x="373751" y="58085"/>
                    </a:cubicBezTo>
                    <a:cubicBezTo>
                      <a:pt x="373340" y="55068"/>
                      <a:pt x="374574" y="51913"/>
                      <a:pt x="375260" y="49033"/>
                    </a:cubicBezTo>
                    <a:cubicBezTo>
                      <a:pt x="375809" y="46701"/>
                      <a:pt x="378552" y="45192"/>
                      <a:pt x="380746" y="45878"/>
                    </a:cubicBezTo>
                    <a:cubicBezTo>
                      <a:pt x="382255" y="46290"/>
                      <a:pt x="383901" y="46838"/>
                      <a:pt x="385410" y="47387"/>
                    </a:cubicBezTo>
                    <a:cubicBezTo>
                      <a:pt x="386096" y="47661"/>
                      <a:pt x="386781" y="47798"/>
                      <a:pt x="387467" y="48073"/>
                    </a:cubicBezTo>
                    <a:cubicBezTo>
                      <a:pt x="388290" y="48484"/>
                      <a:pt x="389113" y="48896"/>
                      <a:pt x="389799" y="49307"/>
                    </a:cubicBezTo>
                    <a:cubicBezTo>
                      <a:pt x="391171" y="49993"/>
                      <a:pt x="392405" y="51090"/>
                      <a:pt x="393502" y="52187"/>
                    </a:cubicBezTo>
                    <a:cubicBezTo>
                      <a:pt x="395285" y="53696"/>
                      <a:pt x="396794" y="55479"/>
                      <a:pt x="398303" y="57262"/>
                    </a:cubicBezTo>
                    <a:cubicBezTo>
                      <a:pt x="401458" y="60829"/>
                      <a:pt x="404612" y="64395"/>
                      <a:pt x="407492" y="68235"/>
                    </a:cubicBezTo>
                    <a:cubicBezTo>
                      <a:pt x="409550" y="70841"/>
                      <a:pt x="411607" y="73584"/>
                      <a:pt x="413665" y="76328"/>
                    </a:cubicBezTo>
                    <a:cubicBezTo>
                      <a:pt x="416545" y="80168"/>
                      <a:pt x="419288" y="83871"/>
                      <a:pt x="422169" y="87712"/>
                    </a:cubicBezTo>
                    <a:cubicBezTo>
                      <a:pt x="424226" y="90455"/>
                      <a:pt x="426558" y="93335"/>
                      <a:pt x="428478" y="96216"/>
                    </a:cubicBezTo>
                    <a:cubicBezTo>
                      <a:pt x="428341" y="95942"/>
                      <a:pt x="428204" y="95804"/>
                      <a:pt x="428204" y="95667"/>
                    </a:cubicBezTo>
                    <a:cubicBezTo>
                      <a:pt x="433142" y="103074"/>
                      <a:pt x="438079" y="110343"/>
                      <a:pt x="443017" y="117750"/>
                    </a:cubicBezTo>
                    <a:cubicBezTo>
                      <a:pt x="445760" y="121865"/>
                      <a:pt x="448366" y="125980"/>
                      <a:pt x="450835" y="130094"/>
                    </a:cubicBezTo>
                    <a:cubicBezTo>
                      <a:pt x="456596" y="139558"/>
                      <a:pt x="461945" y="149434"/>
                      <a:pt x="467020" y="159447"/>
                    </a:cubicBezTo>
                    <a:cubicBezTo>
                      <a:pt x="471409" y="168088"/>
                      <a:pt x="475250" y="176729"/>
                      <a:pt x="478679" y="185644"/>
                    </a:cubicBezTo>
                    <a:cubicBezTo>
                      <a:pt x="481696" y="193325"/>
                      <a:pt x="484302" y="201143"/>
                      <a:pt x="486222" y="209236"/>
                    </a:cubicBezTo>
                    <a:cubicBezTo>
                      <a:pt x="488691" y="211156"/>
                      <a:pt x="491023" y="212939"/>
                      <a:pt x="493629" y="214859"/>
                    </a:cubicBezTo>
                    <a:cubicBezTo>
                      <a:pt x="495961" y="216368"/>
                      <a:pt x="498430" y="217877"/>
                      <a:pt x="501036" y="219248"/>
                    </a:cubicBezTo>
                    <a:cubicBezTo>
                      <a:pt x="502682" y="220071"/>
                      <a:pt x="504190" y="220757"/>
                      <a:pt x="505836" y="221306"/>
                    </a:cubicBezTo>
                    <a:cubicBezTo>
                      <a:pt x="505836" y="221306"/>
                      <a:pt x="505836" y="221306"/>
                      <a:pt x="505836" y="221306"/>
                    </a:cubicBezTo>
                    <a:cubicBezTo>
                      <a:pt x="505836" y="221306"/>
                      <a:pt x="505836" y="221306"/>
                      <a:pt x="505973" y="221306"/>
                    </a:cubicBezTo>
                    <a:cubicBezTo>
                      <a:pt x="506111" y="221306"/>
                      <a:pt x="506248" y="221443"/>
                      <a:pt x="506385" y="221443"/>
                    </a:cubicBezTo>
                    <a:cubicBezTo>
                      <a:pt x="506385" y="221443"/>
                      <a:pt x="506248" y="221443"/>
                      <a:pt x="506248" y="221443"/>
                    </a:cubicBezTo>
                    <a:cubicBezTo>
                      <a:pt x="507345" y="221854"/>
                      <a:pt x="508442" y="222129"/>
                      <a:pt x="509677" y="222540"/>
                    </a:cubicBezTo>
                    <a:cubicBezTo>
                      <a:pt x="509677" y="222540"/>
                      <a:pt x="509540" y="222540"/>
                      <a:pt x="509540" y="222540"/>
                    </a:cubicBezTo>
                    <a:cubicBezTo>
                      <a:pt x="510911" y="222952"/>
                      <a:pt x="512283" y="223089"/>
                      <a:pt x="513654" y="223226"/>
                    </a:cubicBezTo>
                    <a:cubicBezTo>
                      <a:pt x="513654" y="223226"/>
                      <a:pt x="513517" y="223226"/>
                      <a:pt x="513517" y="223226"/>
                    </a:cubicBezTo>
                    <a:cubicBezTo>
                      <a:pt x="514889" y="223363"/>
                      <a:pt x="516123" y="223226"/>
                      <a:pt x="517358" y="223089"/>
                    </a:cubicBezTo>
                    <a:cubicBezTo>
                      <a:pt x="517083" y="223089"/>
                      <a:pt x="516946" y="223089"/>
                      <a:pt x="516672" y="223089"/>
                    </a:cubicBezTo>
                    <a:cubicBezTo>
                      <a:pt x="517220" y="222952"/>
                      <a:pt x="517632" y="222952"/>
                      <a:pt x="518181" y="222815"/>
                    </a:cubicBezTo>
                    <a:cubicBezTo>
                      <a:pt x="518729" y="222677"/>
                      <a:pt x="519278" y="222540"/>
                      <a:pt x="519689" y="222403"/>
                    </a:cubicBezTo>
                    <a:cubicBezTo>
                      <a:pt x="520238" y="222129"/>
                      <a:pt x="520787" y="221854"/>
                      <a:pt x="521335" y="221717"/>
                    </a:cubicBezTo>
                    <a:cubicBezTo>
                      <a:pt x="521198" y="221717"/>
                      <a:pt x="520924" y="221854"/>
                      <a:pt x="520787" y="221992"/>
                    </a:cubicBezTo>
                    <a:cubicBezTo>
                      <a:pt x="521335" y="221717"/>
                      <a:pt x="521747" y="221443"/>
                      <a:pt x="522296" y="221169"/>
                    </a:cubicBezTo>
                    <a:cubicBezTo>
                      <a:pt x="522707" y="220757"/>
                      <a:pt x="523256" y="220483"/>
                      <a:pt x="523667" y="220071"/>
                    </a:cubicBezTo>
                    <a:cubicBezTo>
                      <a:pt x="524078" y="219660"/>
                      <a:pt x="524353" y="219248"/>
                      <a:pt x="524764" y="218837"/>
                    </a:cubicBezTo>
                    <a:cubicBezTo>
                      <a:pt x="525039" y="218563"/>
                      <a:pt x="525313" y="218151"/>
                      <a:pt x="525587" y="217877"/>
                    </a:cubicBezTo>
                    <a:cubicBezTo>
                      <a:pt x="526136" y="216917"/>
                      <a:pt x="526685" y="215957"/>
                      <a:pt x="527233" y="214996"/>
                    </a:cubicBezTo>
                    <a:cubicBezTo>
                      <a:pt x="527645" y="214036"/>
                      <a:pt x="528056" y="212939"/>
                      <a:pt x="528468" y="211842"/>
                    </a:cubicBezTo>
                    <a:cubicBezTo>
                      <a:pt x="528879" y="210607"/>
                      <a:pt x="529154" y="209373"/>
                      <a:pt x="529428" y="208138"/>
                    </a:cubicBezTo>
                    <a:cubicBezTo>
                      <a:pt x="529702" y="206767"/>
                      <a:pt x="529839" y="205258"/>
                      <a:pt x="529976" y="203886"/>
                    </a:cubicBezTo>
                    <a:cubicBezTo>
                      <a:pt x="529976" y="204024"/>
                      <a:pt x="529976" y="204161"/>
                      <a:pt x="529976" y="204298"/>
                    </a:cubicBezTo>
                    <a:cubicBezTo>
                      <a:pt x="530114" y="200320"/>
                      <a:pt x="530114" y="196343"/>
                      <a:pt x="529976" y="192365"/>
                    </a:cubicBezTo>
                    <a:cubicBezTo>
                      <a:pt x="529976" y="192365"/>
                      <a:pt x="529976" y="192502"/>
                      <a:pt x="529976" y="192502"/>
                    </a:cubicBezTo>
                    <a:cubicBezTo>
                      <a:pt x="529976" y="192365"/>
                      <a:pt x="529976" y="192228"/>
                      <a:pt x="529976" y="192091"/>
                    </a:cubicBezTo>
                    <a:cubicBezTo>
                      <a:pt x="529976" y="192091"/>
                      <a:pt x="529976" y="191954"/>
                      <a:pt x="529976" y="191954"/>
                    </a:cubicBezTo>
                    <a:cubicBezTo>
                      <a:pt x="529976" y="191954"/>
                      <a:pt x="529976" y="191954"/>
                      <a:pt x="529976" y="192091"/>
                    </a:cubicBezTo>
                    <a:cubicBezTo>
                      <a:pt x="529565" y="187564"/>
                      <a:pt x="528879" y="183038"/>
                      <a:pt x="528056" y="178512"/>
                    </a:cubicBezTo>
                    <a:cubicBezTo>
                      <a:pt x="528056" y="178649"/>
                      <a:pt x="528193" y="178923"/>
                      <a:pt x="528193" y="179060"/>
                    </a:cubicBezTo>
                    <a:cubicBezTo>
                      <a:pt x="527370" y="175083"/>
                      <a:pt x="526410" y="171242"/>
                      <a:pt x="525450" y="167402"/>
                    </a:cubicBezTo>
                    <a:cubicBezTo>
                      <a:pt x="524490" y="163699"/>
                      <a:pt x="523256" y="159858"/>
                      <a:pt x="522021" y="156155"/>
                    </a:cubicBezTo>
                    <a:cubicBezTo>
                      <a:pt x="522021" y="156155"/>
                      <a:pt x="522021" y="156155"/>
                      <a:pt x="522021" y="156155"/>
                    </a:cubicBezTo>
                    <a:cubicBezTo>
                      <a:pt x="519415" y="149022"/>
                      <a:pt x="516809" y="142027"/>
                      <a:pt x="513654" y="135032"/>
                    </a:cubicBezTo>
                    <a:cubicBezTo>
                      <a:pt x="510500" y="128037"/>
                      <a:pt x="507208" y="121179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184"/>
                      <a:pt x="503642" y="114184"/>
                    </a:cubicBezTo>
                    <a:cubicBezTo>
                      <a:pt x="503642" y="114184"/>
                      <a:pt x="503642" y="114184"/>
                      <a:pt x="503642" y="114321"/>
                    </a:cubicBezTo>
                    <a:cubicBezTo>
                      <a:pt x="498704" y="104857"/>
                      <a:pt x="493629" y="95530"/>
                      <a:pt x="488691" y="86066"/>
                    </a:cubicBezTo>
                    <a:cubicBezTo>
                      <a:pt x="486771" y="82363"/>
                      <a:pt x="484714" y="78797"/>
                      <a:pt x="482656" y="75093"/>
                    </a:cubicBezTo>
                    <a:cubicBezTo>
                      <a:pt x="480187" y="70704"/>
                      <a:pt x="477856" y="66452"/>
                      <a:pt x="475524" y="62063"/>
                    </a:cubicBezTo>
                    <a:cubicBezTo>
                      <a:pt x="470312" y="52599"/>
                      <a:pt x="465100" y="43272"/>
                      <a:pt x="459888" y="33808"/>
                    </a:cubicBezTo>
                    <a:cubicBezTo>
                      <a:pt x="457556" y="29556"/>
                      <a:pt x="455224" y="25304"/>
                      <a:pt x="452893" y="21052"/>
                    </a:cubicBezTo>
                    <a:cubicBezTo>
                      <a:pt x="450149" y="16114"/>
                      <a:pt x="447543" y="11314"/>
                      <a:pt x="445211" y="6239"/>
                    </a:cubicBezTo>
                    <a:cubicBezTo>
                      <a:pt x="444251" y="4319"/>
                      <a:pt x="445074" y="2124"/>
                      <a:pt x="446583" y="890"/>
                    </a:cubicBezTo>
                    <a:cubicBezTo>
                      <a:pt x="448366" y="-482"/>
                      <a:pt x="450972" y="-208"/>
                      <a:pt x="452618" y="1301"/>
                    </a:cubicBezTo>
                    <a:cubicBezTo>
                      <a:pt x="453853" y="2536"/>
                      <a:pt x="454538" y="3221"/>
                      <a:pt x="455498" y="4456"/>
                    </a:cubicBezTo>
                    <a:cubicBezTo>
                      <a:pt x="456733" y="5965"/>
                      <a:pt x="457693" y="7748"/>
                      <a:pt x="458790" y="9256"/>
                    </a:cubicBezTo>
                    <a:cubicBezTo>
                      <a:pt x="460162" y="11177"/>
                      <a:pt x="461534" y="13234"/>
                      <a:pt x="462905" y="15154"/>
                    </a:cubicBezTo>
                    <a:cubicBezTo>
                      <a:pt x="465237" y="18446"/>
                      <a:pt x="467432" y="21601"/>
                      <a:pt x="469626" y="24893"/>
                    </a:cubicBezTo>
                    <a:cubicBezTo>
                      <a:pt x="474290" y="31613"/>
                      <a:pt x="478953" y="38334"/>
                      <a:pt x="483479" y="45055"/>
                    </a:cubicBezTo>
                    <a:cubicBezTo>
                      <a:pt x="488143" y="51776"/>
                      <a:pt x="492806" y="58360"/>
                      <a:pt x="497744" y="64806"/>
                    </a:cubicBezTo>
                    <a:cubicBezTo>
                      <a:pt x="503504" y="72076"/>
                      <a:pt x="509402" y="79071"/>
                      <a:pt x="515575" y="86066"/>
                    </a:cubicBezTo>
                    <a:lnTo>
                      <a:pt x="515575" y="86066"/>
                    </a:lnTo>
                    <a:cubicBezTo>
                      <a:pt x="515575" y="86066"/>
                      <a:pt x="515575" y="86066"/>
                      <a:pt x="515575" y="86066"/>
                    </a:cubicBezTo>
                    <a:cubicBezTo>
                      <a:pt x="515712" y="86203"/>
                      <a:pt x="515849" y="86340"/>
                      <a:pt x="515986" y="86477"/>
                    </a:cubicBezTo>
                    <a:cubicBezTo>
                      <a:pt x="515986" y="86477"/>
                      <a:pt x="515986" y="86477"/>
                      <a:pt x="515986" y="86477"/>
                    </a:cubicBezTo>
                    <a:cubicBezTo>
                      <a:pt x="516398" y="86889"/>
                      <a:pt x="516809" y="87438"/>
                      <a:pt x="517083" y="87849"/>
                    </a:cubicBezTo>
                    <a:cubicBezTo>
                      <a:pt x="518729" y="89632"/>
                      <a:pt x="518867" y="92238"/>
                      <a:pt x="517083" y="94021"/>
                    </a:cubicBezTo>
                    <a:cubicBezTo>
                      <a:pt x="515438" y="95667"/>
                      <a:pt x="512420" y="95804"/>
                      <a:pt x="510911" y="94021"/>
                    </a:cubicBezTo>
                    <a:cubicBezTo>
                      <a:pt x="504876" y="87163"/>
                      <a:pt x="498567" y="80305"/>
                      <a:pt x="492943" y="73173"/>
                    </a:cubicBezTo>
                    <a:cubicBezTo>
                      <a:pt x="492669" y="72761"/>
                      <a:pt x="492257" y="72350"/>
                      <a:pt x="491983" y="71939"/>
                    </a:cubicBezTo>
                    <a:cubicBezTo>
                      <a:pt x="493629" y="74819"/>
                      <a:pt x="495138" y="77699"/>
                      <a:pt x="496784" y="80717"/>
                    </a:cubicBezTo>
                    <a:cubicBezTo>
                      <a:pt x="498155" y="83048"/>
                      <a:pt x="499390" y="85517"/>
                      <a:pt x="500487" y="87849"/>
                    </a:cubicBezTo>
                    <a:cubicBezTo>
                      <a:pt x="503093" y="92787"/>
                      <a:pt x="505562" y="97587"/>
                      <a:pt x="508168" y="102525"/>
                    </a:cubicBezTo>
                    <a:cubicBezTo>
                      <a:pt x="514340" y="114321"/>
                      <a:pt x="520238" y="126391"/>
                      <a:pt x="525313" y="138735"/>
                    </a:cubicBezTo>
                    <a:cubicBezTo>
                      <a:pt x="528742" y="147239"/>
                      <a:pt x="531760" y="156018"/>
                      <a:pt x="534228" y="164933"/>
                    </a:cubicBezTo>
                    <a:cubicBezTo>
                      <a:pt x="535326" y="169048"/>
                      <a:pt x="536149" y="173025"/>
                      <a:pt x="536972" y="177277"/>
                    </a:cubicBezTo>
                    <a:cubicBezTo>
                      <a:pt x="537932" y="182215"/>
                      <a:pt x="538618" y="187153"/>
                      <a:pt x="538892" y="192091"/>
                    </a:cubicBezTo>
                    <a:cubicBezTo>
                      <a:pt x="539303" y="199909"/>
                      <a:pt x="539441" y="208001"/>
                      <a:pt x="536834" y="215408"/>
                    </a:cubicBezTo>
                    <a:cubicBezTo>
                      <a:pt x="535874" y="218151"/>
                      <a:pt x="534777" y="221031"/>
                      <a:pt x="532857" y="223363"/>
                    </a:cubicBezTo>
                    <a:cubicBezTo>
                      <a:pt x="531760" y="224735"/>
                      <a:pt x="531074" y="225421"/>
                      <a:pt x="529839" y="226792"/>
                    </a:cubicBezTo>
                    <a:cubicBezTo>
                      <a:pt x="528468" y="228027"/>
                      <a:pt x="526959" y="228987"/>
                      <a:pt x="525313" y="229810"/>
                    </a:cubicBezTo>
                    <a:cubicBezTo>
                      <a:pt x="522981" y="231181"/>
                      <a:pt x="520512" y="231730"/>
                      <a:pt x="517906" y="232141"/>
                    </a:cubicBezTo>
                    <a:cubicBezTo>
                      <a:pt x="514752" y="232690"/>
                      <a:pt x="511460" y="232141"/>
                      <a:pt x="508305" y="231593"/>
                    </a:cubicBezTo>
                    <a:cubicBezTo>
                      <a:pt x="505151" y="231044"/>
                      <a:pt x="501996" y="229673"/>
                      <a:pt x="498978" y="228438"/>
                    </a:cubicBezTo>
                    <a:cubicBezTo>
                      <a:pt x="495412" y="226929"/>
                      <a:pt x="491983" y="224735"/>
                      <a:pt x="488691" y="222540"/>
                    </a:cubicBezTo>
                    <a:cubicBezTo>
                      <a:pt x="489377" y="227889"/>
                      <a:pt x="489788" y="233239"/>
                      <a:pt x="489240" y="238725"/>
                    </a:cubicBezTo>
                    <a:cubicBezTo>
                      <a:pt x="488828" y="242703"/>
                      <a:pt x="488280" y="246543"/>
                      <a:pt x="487183" y="250384"/>
                    </a:cubicBezTo>
                    <a:cubicBezTo>
                      <a:pt x="486085" y="254361"/>
                      <a:pt x="484165" y="258065"/>
                      <a:pt x="481833" y="261494"/>
                    </a:cubicBezTo>
                    <a:cubicBezTo>
                      <a:pt x="480325" y="263825"/>
                      <a:pt x="478404" y="266157"/>
                      <a:pt x="476210" y="267803"/>
                    </a:cubicBezTo>
                    <a:cubicBezTo>
                      <a:pt x="475112" y="268763"/>
                      <a:pt x="473878" y="269723"/>
                      <a:pt x="472643" y="270409"/>
                    </a:cubicBezTo>
                    <a:cubicBezTo>
                      <a:pt x="471272" y="271232"/>
                      <a:pt x="470038" y="271781"/>
                      <a:pt x="468529" y="272604"/>
                    </a:cubicBezTo>
                    <a:cubicBezTo>
                      <a:pt x="465511" y="274112"/>
                      <a:pt x="462219" y="274661"/>
                      <a:pt x="459065" y="275210"/>
                    </a:cubicBezTo>
                    <a:cubicBezTo>
                      <a:pt x="457282" y="275484"/>
                      <a:pt x="455361" y="275484"/>
                      <a:pt x="453578" y="275347"/>
                    </a:cubicBezTo>
                    <a:cubicBezTo>
                      <a:pt x="451658" y="275347"/>
                      <a:pt x="449738" y="275072"/>
                      <a:pt x="447818" y="274661"/>
                    </a:cubicBezTo>
                    <a:cubicBezTo>
                      <a:pt x="443977" y="273838"/>
                      <a:pt x="440411" y="272604"/>
                      <a:pt x="436708" y="271095"/>
                    </a:cubicBezTo>
                    <a:cubicBezTo>
                      <a:pt x="432730" y="269449"/>
                      <a:pt x="429027" y="266980"/>
                      <a:pt x="425323" y="264648"/>
                    </a:cubicBezTo>
                    <a:cubicBezTo>
                      <a:pt x="417368" y="259299"/>
                      <a:pt x="410373" y="252853"/>
                      <a:pt x="403652" y="245995"/>
                    </a:cubicBezTo>
                    <a:cubicBezTo>
                      <a:pt x="393639" y="235845"/>
                      <a:pt x="384998" y="224460"/>
                      <a:pt x="376631" y="212939"/>
                    </a:cubicBezTo>
                    <a:cubicBezTo>
                      <a:pt x="372242" y="206904"/>
                      <a:pt x="367853" y="200869"/>
                      <a:pt x="363601" y="194697"/>
                    </a:cubicBezTo>
                    <a:cubicBezTo>
                      <a:pt x="362093" y="192639"/>
                      <a:pt x="360721" y="190445"/>
                      <a:pt x="359212" y="188387"/>
                    </a:cubicBezTo>
                    <a:cubicBezTo>
                      <a:pt x="362504" y="197440"/>
                      <a:pt x="365522" y="206630"/>
                      <a:pt x="368265" y="215957"/>
                    </a:cubicBezTo>
                    <a:cubicBezTo>
                      <a:pt x="370871" y="225009"/>
                      <a:pt x="372928" y="234336"/>
                      <a:pt x="374574" y="243526"/>
                    </a:cubicBezTo>
                    <a:cubicBezTo>
                      <a:pt x="376357" y="253538"/>
                      <a:pt x="377180" y="263551"/>
                      <a:pt x="377317" y="273701"/>
                    </a:cubicBezTo>
                    <a:cubicBezTo>
                      <a:pt x="377455" y="282891"/>
                      <a:pt x="376494" y="292217"/>
                      <a:pt x="374986" y="301270"/>
                    </a:cubicBezTo>
                    <a:cubicBezTo>
                      <a:pt x="374300" y="305659"/>
                      <a:pt x="373202" y="309911"/>
                      <a:pt x="371968" y="314026"/>
                    </a:cubicBezTo>
                    <a:cubicBezTo>
                      <a:pt x="370597" y="318689"/>
                      <a:pt x="368813" y="323078"/>
                      <a:pt x="366893" y="327468"/>
                    </a:cubicBezTo>
                    <a:cubicBezTo>
                      <a:pt x="364287" y="333228"/>
                      <a:pt x="360584" y="339126"/>
                      <a:pt x="355509" y="342967"/>
                    </a:cubicBezTo>
                    <a:cubicBezTo>
                      <a:pt x="354000" y="344064"/>
                      <a:pt x="352903" y="344887"/>
                      <a:pt x="351394" y="345984"/>
                    </a:cubicBezTo>
                    <a:cubicBezTo>
                      <a:pt x="350023" y="346944"/>
                      <a:pt x="348377" y="347493"/>
                      <a:pt x="346868" y="348042"/>
                    </a:cubicBezTo>
                    <a:cubicBezTo>
                      <a:pt x="345908" y="348453"/>
                      <a:pt x="344673" y="348727"/>
                      <a:pt x="343576" y="348865"/>
                    </a:cubicBezTo>
                    <a:cubicBezTo>
                      <a:pt x="341656" y="349002"/>
                      <a:pt x="339736" y="349276"/>
                      <a:pt x="337815" y="349002"/>
                    </a:cubicBezTo>
                    <a:cubicBezTo>
                      <a:pt x="335895" y="348727"/>
                      <a:pt x="334523" y="348590"/>
                      <a:pt x="332740" y="348179"/>
                    </a:cubicBezTo>
                    <a:cubicBezTo>
                      <a:pt x="331369" y="347904"/>
                      <a:pt x="329723" y="347219"/>
                      <a:pt x="328351" y="346533"/>
                    </a:cubicBezTo>
                    <a:cubicBezTo>
                      <a:pt x="325471" y="345298"/>
                      <a:pt x="322865" y="343241"/>
                      <a:pt x="320396" y="341458"/>
                    </a:cubicBezTo>
                    <a:cubicBezTo>
                      <a:pt x="317516" y="339401"/>
                      <a:pt x="314909" y="336794"/>
                      <a:pt x="312578" y="334051"/>
                    </a:cubicBezTo>
                    <a:cubicBezTo>
                      <a:pt x="309149" y="330211"/>
                      <a:pt x="305994" y="326233"/>
                      <a:pt x="303114" y="321981"/>
                    </a:cubicBezTo>
                    <a:cubicBezTo>
                      <a:pt x="300371" y="317866"/>
                      <a:pt x="297764" y="313752"/>
                      <a:pt x="295159" y="309637"/>
                    </a:cubicBezTo>
                    <a:cubicBezTo>
                      <a:pt x="292690" y="305522"/>
                      <a:pt x="290495" y="301270"/>
                      <a:pt x="288163" y="297018"/>
                    </a:cubicBezTo>
                    <a:cubicBezTo>
                      <a:pt x="286655" y="294138"/>
                      <a:pt x="285283" y="291120"/>
                      <a:pt x="283911" y="288103"/>
                    </a:cubicBezTo>
                    <a:cubicBezTo>
                      <a:pt x="282266" y="284811"/>
                      <a:pt x="280619" y="281519"/>
                      <a:pt x="279111" y="278227"/>
                    </a:cubicBezTo>
                    <a:cubicBezTo>
                      <a:pt x="279522" y="282342"/>
                      <a:pt x="279934" y="286457"/>
                      <a:pt x="280345" y="290709"/>
                    </a:cubicBezTo>
                    <a:cubicBezTo>
                      <a:pt x="282128" y="311146"/>
                      <a:pt x="281991" y="331720"/>
                      <a:pt x="279934" y="352156"/>
                    </a:cubicBezTo>
                    <a:cubicBezTo>
                      <a:pt x="278974" y="361620"/>
                      <a:pt x="277602" y="370947"/>
                      <a:pt x="275682" y="380274"/>
                    </a:cubicBezTo>
                    <a:cubicBezTo>
                      <a:pt x="274722" y="385075"/>
                      <a:pt x="273350" y="389738"/>
                      <a:pt x="271979" y="394402"/>
                    </a:cubicBezTo>
                    <a:cubicBezTo>
                      <a:pt x="270744" y="398516"/>
                      <a:pt x="269235" y="402631"/>
                      <a:pt x="267315" y="406472"/>
                    </a:cubicBezTo>
                    <a:cubicBezTo>
                      <a:pt x="265669" y="409901"/>
                      <a:pt x="263612" y="413055"/>
                      <a:pt x="261554" y="416073"/>
                    </a:cubicBezTo>
                    <a:cubicBezTo>
                      <a:pt x="259908" y="418679"/>
                      <a:pt x="257714" y="420736"/>
                      <a:pt x="255382" y="422657"/>
                    </a:cubicBezTo>
                    <a:cubicBezTo>
                      <a:pt x="253599" y="424165"/>
                      <a:pt x="251267" y="424988"/>
                      <a:pt x="249073" y="425674"/>
                    </a:cubicBezTo>
                    <a:cubicBezTo>
                      <a:pt x="246192" y="426497"/>
                      <a:pt x="243038" y="426360"/>
                      <a:pt x="240157" y="425948"/>
                    </a:cubicBezTo>
                    <a:cubicBezTo>
                      <a:pt x="237689" y="425674"/>
                      <a:pt x="235494" y="424303"/>
                      <a:pt x="233437" y="422931"/>
                    </a:cubicBezTo>
                    <a:cubicBezTo>
                      <a:pt x="230831" y="421285"/>
                      <a:pt x="228499" y="418953"/>
                      <a:pt x="226304" y="416896"/>
                    </a:cubicBezTo>
                    <a:cubicBezTo>
                      <a:pt x="225070" y="415799"/>
                      <a:pt x="223973" y="414153"/>
                      <a:pt x="222875" y="412918"/>
                    </a:cubicBezTo>
                    <a:cubicBezTo>
                      <a:pt x="221366" y="410998"/>
                      <a:pt x="220132" y="409078"/>
                      <a:pt x="218760" y="407158"/>
                    </a:cubicBezTo>
                    <a:cubicBezTo>
                      <a:pt x="215743" y="402906"/>
                      <a:pt x="213000" y="398379"/>
                      <a:pt x="210257" y="393853"/>
                    </a:cubicBezTo>
                    <a:cubicBezTo>
                      <a:pt x="206005" y="386584"/>
                      <a:pt x="202027" y="379177"/>
                      <a:pt x="197912" y="371770"/>
                    </a:cubicBezTo>
                    <a:cubicBezTo>
                      <a:pt x="196815" y="369850"/>
                      <a:pt x="195992" y="367930"/>
                      <a:pt x="195032" y="366010"/>
                    </a:cubicBezTo>
                    <a:cubicBezTo>
                      <a:pt x="192563" y="361072"/>
                      <a:pt x="190094" y="355997"/>
                      <a:pt x="187625" y="351196"/>
                    </a:cubicBezTo>
                    <a:cubicBezTo>
                      <a:pt x="186528" y="348865"/>
                      <a:pt x="185293" y="346533"/>
                      <a:pt x="184196" y="344201"/>
                    </a:cubicBezTo>
                    <a:cubicBezTo>
                      <a:pt x="182824" y="341184"/>
                      <a:pt x="181590" y="338166"/>
                      <a:pt x="180218" y="335286"/>
                    </a:cubicBezTo>
                    <a:cubicBezTo>
                      <a:pt x="176652" y="327193"/>
                      <a:pt x="173086" y="319101"/>
                      <a:pt x="169520" y="311146"/>
                    </a:cubicBezTo>
                    <a:cubicBezTo>
                      <a:pt x="169246" y="310460"/>
                      <a:pt x="168971" y="309774"/>
                      <a:pt x="168697" y="309225"/>
                    </a:cubicBezTo>
                    <a:cubicBezTo>
                      <a:pt x="169931" y="324313"/>
                      <a:pt x="170206" y="339401"/>
                      <a:pt x="169657" y="354488"/>
                    </a:cubicBezTo>
                    <a:cubicBezTo>
                      <a:pt x="169246" y="363678"/>
                      <a:pt x="168423" y="372868"/>
                      <a:pt x="167051" y="381920"/>
                    </a:cubicBezTo>
                    <a:cubicBezTo>
                      <a:pt x="165679" y="391110"/>
                      <a:pt x="163622" y="400162"/>
                      <a:pt x="160604" y="408803"/>
                    </a:cubicBezTo>
                    <a:cubicBezTo>
                      <a:pt x="159370" y="412370"/>
                      <a:pt x="157587" y="415936"/>
                      <a:pt x="155941" y="419228"/>
                    </a:cubicBezTo>
                    <a:cubicBezTo>
                      <a:pt x="154432" y="421971"/>
                      <a:pt x="152512" y="424440"/>
                      <a:pt x="150317" y="426771"/>
                    </a:cubicBezTo>
                    <a:cubicBezTo>
                      <a:pt x="148672" y="428417"/>
                      <a:pt x="146477" y="430063"/>
                      <a:pt x="144420" y="431023"/>
                    </a:cubicBezTo>
                    <a:cubicBezTo>
                      <a:pt x="142911" y="431709"/>
                      <a:pt x="141951" y="432121"/>
                      <a:pt x="140442" y="432669"/>
                    </a:cubicBezTo>
                    <a:cubicBezTo>
                      <a:pt x="138933" y="433218"/>
                      <a:pt x="137287" y="433081"/>
                      <a:pt x="135779" y="433081"/>
                    </a:cubicBezTo>
                    <a:cubicBezTo>
                      <a:pt x="133172" y="432944"/>
                      <a:pt x="130704" y="431709"/>
                      <a:pt x="128509" y="430612"/>
                    </a:cubicBezTo>
                    <a:cubicBezTo>
                      <a:pt x="126177" y="429515"/>
                      <a:pt x="124394" y="428006"/>
                      <a:pt x="122474" y="426360"/>
                    </a:cubicBezTo>
                    <a:cubicBezTo>
                      <a:pt x="121377" y="425400"/>
                      <a:pt x="120417" y="424165"/>
                      <a:pt x="119456" y="423068"/>
                    </a:cubicBezTo>
                    <a:cubicBezTo>
                      <a:pt x="118085" y="421422"/>
                      <a:pt x="116851" y="419913"/>
                      <a:pt x="115616" y="418268"/>
                    </a:cubicBezTo>
                    <a:cubicBezTo>
                      <a:pt x="114519" y="416896"/>
                      <a:pt x="113559" y="415387"/>
                      <a:pt x="112598" y="414016"/>
                    </a:cubicBezTo>
                    <a:cubicBezTo>
                      <a:pt x="111227" y="411958"/>
                      <a:pt x="109993" y="410038"/>
                      <a:pt x="108758" y="407981"/>
                    </a:cubicBezTo>
                    <a:cubicBezTo>
                      <a:pt x="106701" y="404277"/>
                      <a:pt x="104643" y="400574"/>
                      <a:pt x="102449" y="396871"/>
                    </a:cubicBezTo>
                    <a:cubicBezTo>
                      <a:pt x="102037" y="396185"/>
                      <a:pt x="101763" y="395636"/>
                      <a:pt x="101351" y="394950"/>
                    </a:cubicBezTo>
                    <a:cubicBezTo>
                      <a:pt x="100117" y="399202"/>
                      <a:pt x="98882" y="403454"/>
                      <a:pt x="97511" y="407706"/>
                    </a:cubicBezTo>
                    <a:cubicBezTo>
                      <a:pt x="94630" y="416210"/>
                      <a:pt x="91339" y="424577"/>
                      <a:pt x="87224" y="432669"/>
                    </a:cubicBezTo>
                    <a:cubicBezTo>
                      <a:pt x="85166" y="436647"/>
                      <a:pt x="82835" y="440350"/>
                      <a:pt x="80366" y="444054"/>
                    </a:cubicBezTo>
                    <a:cubicBezTo>
                      <a:pt x="78583" y="446660"/>
                      <a:pt x="76663" y="449403"/>
                      <a:pt x="74605" y="451735"/>
                    </a:cubicBezTo>
                    <a:cubicBezTo>
                      <a:pt x="73508" y="452832"/>
                      <a:pt x="72411" y="454066"/>
                      <a:pt x="71313" y="455026"/>
                    </a:cubicBezTo>
                    <a:cubicBezTo>
                      <a:pt x="69667" y="456398"/>
                      <a:pt x="67884" y="457770"/>
                      <a:pt x="66101" y="459004"/>
                    </a:cubicBezTo>
                    <a:cubicBezTo>
                      <a:pt x="64730" y="459964"/>
                      <a:pt x="63221" y="460787"/>
                      <a:pt x="61712" y="461610"/>
                    </a:cubicBezTo>
                    <a:cubicBezTo>
                      <a:pt x="60066" y="462433"/>
                      <a:pt x="58420" y="462982"/>
                      <a:pt x="56637" y="463530"/>
                    </a:cubicBezTo>
                    <a:cubicBezTo>
                      <a:pt x="55266" y="463942"/>
                      <a:pt x="53757" y="464079"/>
                      <a:pt x="52385" y="464079"/>
                    </a:cubicBezTo>
                    <a:cubicBezTo>
                      <a:pt x="52660" y="463530"/>
                      <a:pt x="51562" y="463393"/>
                      <a:pt x="50465" y="46325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6" name="任意多边形: 形状 345"/>
              <p:cNvSpPr/>
              <p:nvPr/>
            </p:nvSpPr>
            <p:spPr>
              <a:xfrm>
                <a:off x="3159759" y="3656184"/>
                <a:ext cx="443927" cy="412941"/>
              </a:xfrm>
              <a:custGeom>
                <a:avLst/>
                <a:gdLst>
                  <a:gd name="connsiteX0" fmla="*/ 333081 w 443927"/>
                  <a:gd name="connsiteY0" fmla="*/ 406907 h 412941"/>
                  <a:gd name="connsiteX1" fmla="*/ 333493 w 443927"/>
                  <a:gd name="connsiteY1" fmla="*/ 403615 h 412941"/>
                  <a:gd name="connsiteX2" fmla="*/ 334590 w 443927"/>
                  <a:gd name="connsiteY2" fmla="*/ 401283 h 412941"/>
                  <a:gd name="connsiteX3" fmla="*/ 337196 w 443927"/>
                  <a:gd name="connsiteY3" fmla="*/ 397580 h 412941"/>
                  <a:gd name="connsiteX4" fmla="*/ 343643 w 443927"/>
                  <a:gd name="connsiteY4" fmla="*/ 389487 h 412941"/>
                  <a:gd name="connsiteX5" fmla="*/ 353793 w 443927"/>
                  <a:gd name="connsiteY5" fmla="*/ 377006 h 412941"/>
                  <a:gd name="connsiteX6" fmla="*/ 372858 w 443927"/>
                  <a:gd name="connsiteY6" fmla="*/ 354237 h 412941"/>
                  <a:gd name="connsiteX7" fmla="*/ 395626 w 443927"/>
                  <a:gd name="connsiteY7" fmla="*/ 327354 h 412941"/>
                  <a:gd name="connsiteX8" fmla="*/ 405228 w 443927"/>
                  <a:gd name="connsiteY8" fmla="*/ 315695 h 412941"/>
                  <a:gd name="connsiteX9" fmla="*/ 411125 w 443927"/>
                  <a:gd name="connsiteY9" fmla="*/ 308563 h 412941"/>
                  <a:gd name="connsiteX10" fmla="*/ 422098 w 443927"/>
                  <a:gd name="connsiteY10" fmla="*/ 293750 h 412941"/>
                  <a:gd name="connsiteX11" fmla="*/ 421687 w 443927"/>
                  <a:gd name="connsiteY11" fmla="*/ 294161 h 412941"/>
                  <a:gd name="connsiteX12" fmla="*/ 428956 w 443927"/>
                  <a:gd name="connsiteY12" fmla="*/ 281954 h 412941"/>
                  <a:gd name="connsiteX13" fmla="*/ 428682 w 443927"/>
                  <a:gd name="connsiteY13" fmla="*/ 282503 h 412941"/>
                  <a:gd name="connsiteX14" fmla="*/ 431425 w 443927"/>
                  <a:gd name="connsiteY14" fmla="*/ 276330 h 412941"/>
                  <a:gd name="connsiteX15" fmla="*/ 433620 w 443927"/>
                  <a:gd name="connsiteY15" fmla="*/ 268512 h 412941"/>
                  <a:gd name="connsiteX16" fmla="*/ 433894 w 443927"/>
                  <a:gd name="connsiteY16" fmla="*/ 266592 h 412941"/>
                  <a:gd name="connsiteX17" fmla="*/ 433894 w 443927"/>
                  <a:gd name="connsiteY17" fmla="*/ 267278 h 412941"/>
                  <a:gd name="connsiteX18" fmla="*/ 433894 w 443927"/>
                  <a:gd name="connsiteY18" fmla="*/ 262889 h 412941"/>
                  <a:gd name="connsiteX19" fmla="*/ 433894 w 443927"/>
                  <a:gd name="connsiteY19" fmla="*/ 263574 h 412941"/>
                  <a:gd name="connsiteX20" fmla="*/ 433620 w 443927"/>
                  <a:gd name="connsiteY20" fmla="*/ 262066 h 412941"/>
                  <a:gd name="connsiteX21" fmla="*/ 433620 w 443927"/>
                  <a:gd name="connsiteY21" fmla="*/ 262477 h 412941"/>
                  <a:gd name="connsiteX22" fmla="*/ 433208 w 443927"/>
                  <a:gd name="connsiteY22" fmla="*/ 260831 h 412941"/>
                  <a:gd name="connsiteX23" fmla="*/ 432797 w 443927"/>
                  <a:gd name="connsiteY23" fmla="*/ 259734 h 412941"/>
                  <a:gd name="connsiteX24" fmla="*/ 432111 w 443927"/>
                  <a:gd name="connsiteY24" fmla="*/ 258637 h 412941"/>
                  <a:gd name="connsiteX25" fmla="*/ 431562 w 443927"/>
                  <a:gd name="connsiteY25" fmla="*/ 257951 h 412941"/>
                  <a:gd name="connsiteX26" fmla="*/ 430876 w 443927"/>
                  <a:gd name="connsiteY26" fmla="*/ 257402 h 412941"/>
                  <a:gd name="connsiteX27" fmla="*/ 429779 w 443927"/>
                  <a:gd name="connsiteY27" fmla="*/ 256716 h 412941"/>
                  <a:gd name="connsiteX28" fmla="*/ 428133 w 443927"/>
                  <a:gd name="connsiteY28" fmla="*/ 256031 h 412941"/>
                  <a:gd name="connsiteX29" fmla="*/ 427173 w 443927"/>
                  <a:gd name="connsiteY29" fmla="*/ 255756 h 412941"/>
                  <a:gd name="connsiteX30" fmla="*/ 425390 w 443927"/>
                  <a:gd name="connsiteY30" fmla="*/ 255482 h 412941"/>
                  <a:gd name="connsiteX31" fmla="*/ 425527 w 443927"/>
                  <a:gd name="connsiteY31" fmla="*/ 255482 h 412941"/>
                  <a:gd name="connsiteX32" fmla="*/ 421687 w 443927"/>
                  <a:gd name="connsiteY32" fmla="*/ 255482 h 412941"/>
                  <a:gd name="connsiteX33" fmla="*/ 422373 w 443927"/>
                  <a:gd name="connsiteY33" fmla="*/ 255482 h 412941"/>
                  <a:gd name="connsiteX34" fmla="*/ 417709 w 443927"/>
                  <a:gd name="connsiteY34" fmla="*/ 256031 h 412941"/>
                  <a:gd name="connsiteX35" fmla="*/ 418395 w 443927"/>
                  <a:gd name="connsiteY35" fmla="*/ 255894 h 412941"/>
                  <a:gd name="connsiteX36" fmla="*/ 406873 w 443927"/>
                  <a:gd name="connsiteY36" fmla="*/ 259185 h 412941"/>
                  <a:gd name="connsiteX37" fmla="*/ 407011 w 443927"/>
                  <a:gd name="connsiteY37" fmla="*/ 259185 h 412941"/>
                  <a:gd name="connsiteX38" fmla="*/ 394941 w 443927"/>
                  <a:gd name="connsiteY38" fmla="*/ 264123 h 412941"/>
                  <a:gd name="connsiteX39" fmla="*/ 386162 w 443927"/>
                  <a:gd name="connsiteY39" fmla="*/ 267964 h 412941"/>
                  <a:gd name="connsiteX40" fmla="*/ 386299 w 443927"/>
                  <a:gd name="connsiteY40" fmla="*/ 267826 h 412941"/>
                  <a:gd name="connsiteX41" fmla="*/ 377933 w 443927"/>
                  <a:gd name="connsiteY41" fmla="*/ 272216 h 412941"/>
                  <a:gd name="connsiteX42" fmla="*/ 371898 w 443927"/>
                  <a:gd name="connsiteY42" fmla="*/ 275370 h 412941"/>
                  <a:gd name="connsiteX43" fmla="*/ 369977 w 443927"/>
                  <a:gd name="connsiteY43" fmla="*/ 276330 h 412941"/>
                  <a:gd name="connsiteX44" fmla="*/ 352284 w 443927"/>
                  <a:gd name="connsiteY44" fmla="*/ 287303 h 412941"/>
                  <a:gd name="connsiteX45" fmla="*/ 336236 w 443927"/>
                  <a:gd name="connsiteY45" fmla="*/ 298825 h 412941"/>
                  <a:gd name="connsiteX46" fmla="*/ 332396 w 443927"/>
                  <a:gd name="connsiteY46" fmla="*/ 301705 h 412941"/>
                  <a:gd name="connsiteX47" fmla="*/ 324029 w 443927"/>
                  <a:gd name="connsiteY47" fmla="*/ 308563 h 412941"/>
                  <a:gd name="connsiteX48" fmla="*/ 311410 w 443927"/>
                  <a:gd name="connsiteY48" fmla="*/ 318987 h 412941"/>
                  <a:gd name="connsiteX49" fmla="*/ 302358 w 443927"/>
                  <a:gd name="connsiteY49" fmla="*/ 326531 h 412941"/>
                  <a:gd name="connsiteX50" fmla="*/ 299203 w 443927"/>
                  <a:gd name="connsiteY50" fmla="*/ 329137 h 412941"/>
                  <a:gd name="connsiteX51" fmla="*/ 294951 w 443927"/>
                  <a:gd name="connsiteY51" fmla="*/ 332292 h 412941"/>
                  <a:gd name="connsiteX52" fmla="*/ 293031 w 443927"/>
                  <a:gd name="connsiteY52" fmla="*/ 333526 h 412941"/>
                  <a:gd name="connsiteX53" fmla="*/ 290287 w 443927"/>
                  <a:gd name="connsiteY53" fmla="*/ 334623 h 412941"/>
                  <a:gd name="connsiteX54" fmla="*/ 284664 w 443927"/>
                  <a:gd name="connsiteY54" fmla="*/ 333526 h 412941"/>
                  <a:gd name="connsiteX55" fmla="*/ 283567 w 443927"/>
                  <a:gd name="connsiteY55" fmla="*/ 327903 h 412941"/>
                  <a:gd name="connsiteX56" fmla="*/ 284801 w 443927"/>
                  <a:gd name="connsiteY56" fmla="*/ 325296 h 412941"/>
                  <a:gd name="connsiteX57" fmla="*/ 288093 w 443927"/>
                  <a:gd name="connsiteY57" fmla="*/ 321593 h 412941"/>
                  <a:gd name="connsiteX58" fmla="*/ 292208 w 443927"/>
                  <a:gd name="connsiteY58" fmla="*/ 317067 h 412941"/>
                  <a:gd name="connsiteX59" fmla="*/ 301123 w 443927"/>
                  <a:gd name="connsiteY59" fmla="*/ 307191 h 412941"/>
                  <a:gd name="connsiteX60" fmla="*/ 300849 w 443927"/>
                  <a:gd name="connsiteY60" fmla="*/ 307466 h 412941"/>
                  <a:gd name="connsiteX61" fmla="*/ 306472 w 443927"/>
                  <a:gd name="connsiteY61" fmla="*/ 301156 h 412941"/>
                  <a:gd name="connsiteX62" fmla="*/ 306472 w 443927"/>
                  <a:gd name="connsiteY62" fmla="*/ 301156 h 412941"/>
                  <a:gd name="connsiteX63" fmla="*/ 306610 w 443927"/>
                  <a:gd name="connsiteY63" fmla="*/ 301019 h 412941"/>
                  <a:gd name="connsiteX64" fmla="*/ 306884 w 443927"/>
                  <a:gd name="connsiteY64" fmla="*/ 300608 h 412941"/>
                  <a:gd name="connsiteX65" fmla="*/ 306747 w 443927"/>
                  <a:gd name="connsiteY65" fmla="*/ 300745 h 412941"/>
                  <a:gd name="connsiteX66" fmla="*/ 322520 w 443927"/>
                  <a:gd name="connsiteY66" fmla="*/ 281954 h 412941"/>
                  <a:gd name="connsiteX67" fmla="*/ 330475 w 443927"/>
                  <a:gd name="connsiteY67" fmla="*/ 271530 h 412941"/>
                  <a:gd name="connsiteX68" fmla="*/ 338979 w 443927"/>
                  <a:gd name="connsiteY68" fmla="*/ 259323 h 412941"/>
                  <a:gd name="connsiteX69" fmla="*/ 338705 w 443927"/>
                  <a:gd name="connsiteY69" fmla="*/ 259871 h 412941"/>
                  <a:gd name="connsiteX70" fmla="*/ 344740 w 443927"/>
                  <a:gd name="connsiteY70" fmla="*/ 250407 h 412941"/>
                  <a:gd name="connsiteX71" fmla="*/ 349403 w 443927"/>
                  <a:gd name="connsiteY71" fmla="*/ 243000 h 412941"/>
                  <a:gd name="connsiteX72" fmla="*/ 356947 w 443927"/>
                  <a:gd name="connsiteY72" fmla="*/ 229970 h 412941"/>
                  <a:gd name="connsiteX73" fmla="*/ 365177 w 443927"/>
                  <a:gd name="connsiteY73" fmla="*/ 214883 h 412941"/>
                  <a:gd name="connsiteX74" fmla="*/ 365177 w 443927"/>
                  <a:gd name="connsiteY74" fmla="*/ 214883 h 412941"/>
                  <a:gd name="connsiteX75" fmla="*/ 365314 w 443927"/>
                  <a:gd name="connsiteY75" fmla="*/ 214608 h 412941"/>
                  <a:gd name="connsiteX76" fmla="*/ 365451 w 443927"/>
                  <a:gd name="connsiteY76" fmla="*/ 214334 h 412941"/>
                  <a:gd name="connsiteX77" fmla="*/ 365451 w 443927"/>
                  <a:gd name="connsiteY77" fmla="*/ 214471 h 412941"/>
                  <a:gd name="connsiteX78" fmla="*/ 372995 w 443927"/>
                  <a:gd name="connsiteY78" fmla="*/ 196503 h 412941"/>
                  <a:gd name="connsiteX79" fmla="*/ 372858 w 443927"/>
                  <a:gd name="connsiteY79" fmla="*/ 197052 h 412941"/>
                  <a:gd name="connsiteX80" fmla="*/ 374230 w 443927"/>
                  <a:gd name="connsiteY80" fmla="*/ 192251 h 412941"/>
                  <a:gd name="connsiteX81" fmla="*/ 374230 w 443927"/>
                  <a:gd name="connsiteY81" fmla="*/ 192526 h 412941"/>
                  <a:gd name="connsiteX82" fmla="*/ 375464 w 443927"/>
                  <a:gd name="connsiteY82" fmla="*/ 184433 h 412941"/>
                  <a:gd name="connsiteX83" fmla="*/ 375464 w 443927"/>
                  <a:gd name="connsiteY83" fmla="*/ 182650 h 412941"/>
                  <a:gd name="connsiteX84" fmla="*/ 375327 w 443927"/>
                  <a:gd name="connsiteY84" fmla="*/ 181004 h 412941"/>
                  <a:gd name="connsiteX85" fmla="*/ 375052 w 443927"/>
                  <a:gd name="connsiteY85" fmla="*/ 179633 h 412941"/>
                  <a:gd name="connsiteX86" fmla="*/ 374504 w 443927"/>
                  <a:gd name="connsiteY86" fmla="*/ 178398 h 412941"/>
                  <a:gd name="connsiteX87" fmla="*/ 374641 w 443927"/>
                  <a:gd name="connsiteY87" fmla="*/ 178672 h 412941"/>
                  <a:gd name="connsiteX88" fmla="*/ 373955 w 443927"/>
                  <a:gd name="connsiteY88" fmla="*/ 177301 h 412941"/>
                  <a:gd name="connsiteX89" fmla="*/ 373132 w 443927"/>
                  <a:gd name="connsiteY89" fmla="*/ 176066 h 412941"/>
                  <a:gd name="connsiteX90" fmla="*/ 373544 w 443927"/>
                  <a:gd name="connsiteY90" fmla="*/ 176478 h 412941"/>
                  <a:gd name="connsiteX91" fmla="*/ 372309 w 443927"/>
                  <a:gd name="connsiteY91" fmla="*/ 175106 h 412941"/>
                  <a:gd name="connsiteX92" fmla="*/ 372309 w 443927"/>
                  <a:gd name="connsiteY92" fmla="*/ 175106 h 412941"/>
                  <a:gd name="connsiteX93" fmla="*/ 371623 w 443927"/>
                  <a:gd name="connsiteY93" fmla="*/ 174558 h 412941"/>
                  <a:gd name="connsiteX94" fmla="*/ 370663 w 443927"/>
                  <a:gd name="connsiteY94" fmla="*/ 174009 h 412941"/>
                  <a:gd name="connsiteX95" fmla="*/ 367920 w 443927"/>
                  <a:gd name="connsiteY95" fmla="*/ 173323 h 412941"/>
                  <a:gd name="connsiteX96" fmla="*/ 368606 w 443927"/>
                  <a:gd name="connsiteY96" fmla="*/ 173460 h 412941"/>
                  <a:gd name="connsiteX97" fmla="*/ 366960 w 443927"/>
                  <a:gd name="connsiteY97" fmla="*/ 173323 h 412941"/>
                  <a:gd name="connsiteX98" fmla="*/ 365588 w 443927"/>
                  <a:gd name="connsiteY98" fmla="*/ 173323 h 412941"/>
                  <a:gd name="connsiteX99" fmla="*/ 364354 w 443927"/>
                  <a:gd name="connsiteY99" fmla="*/ 173460 h 412941"/>
                  <a:gd name="connsiteX100" fmla="*/ 364765 w 443927"/>
                  <a:gd name="connsiteY100" fmla="*/ 173323 h 412941"/>
                  <a:gd name="connsiteX101" fmla="*/ 364080 w 443927"/>
                  <a:gd name="connsiteY101" fmla="*/ 173460 h 412941"/>
                  <a:gd name="connsiteX102" fmla="*/ 364080 w 443927"/>
                  <a:gd name="connsiteY102" fmla="*/ 173460 h 412941"/>
                  <a:gd name="connsiteX103" fmla="*/ 364080 w 443927"/>
                  <a:gd name="connsiteY103" fmla="*/ 173460 h 412941"/>
                  <a:gd name="connsiteX104" fmla="*/ 360651 w 443927"/>
                  <a:gd name="connsiteY104" fmla="*/ 174420 h 412941"/>
                  <a:gd name="connsiteX105" fmla="*/ 361336 w 443927"/>
                  <a:gd name="connsiteY105" fmla="*/ 174146 h 412941"/>
                  <a:gd name="connsiteX106" fmla="*/ 355164 w 443927"/>
                  <a:gd name="connsiteY106" fmla="*/ 176752 h 412941"/>
                  <a:gd name="connsiteX107" fmla="*/ 351872 w 443927"/>
                  <a:gd name="connsiteY107" fmla="*/ 178810 h 412941"/>
                  <a:gd name="connsiteX108" fmla="*/ 351872 w 443927"/>
                  <a:gd name="connsiteY108" fmla="*/ 178810 h 412941"/>
                  <a:gd name="connsiteX109" fmla="*/ 345837 w 443927"/>
                  <a:gd name="connsiteY109" fmla="*/ 183199 h 412941"/>
                  <a:gd name="connsiteX110" fmla="*/ 340625 w 443927"/>
                  <a:gd name="connsiteY110" fmla="*/ 187588 h 412941"/>
                  <a:gd name="connsiteX111" fmla="*/ 340625 w 443927"/>
                  <a:gd name="connsiteY111" fmla="*/ 187588 h 412941"/>
                  <a:gd name="connsiteX112" fmla="*/ 340488 w 443927"/>
                  <a:gd name="connsiteY112" fmla="*/ 187725 h 412941"/>
                  <a:gd name="connsiteX113" fmla="*/ 340351 w 443927"/>
                  <a:gd name="connsiteY113" fmla="*/ 187862 h 412941"/>
                  <a:gd name="connsiteX114" fmla="*/ 340351 w 443927"/>
                  <a:gd name="connsiteY114" fmla="*/ 187862 h 412941"/>
                  <a:gd name="connsiteX115" fmla="*/ 309901 w 443927"/>
                  <a:gd name="connsiteY115" fmla="*/ 219272 h 412941"/>
                  <a:gd name="connsiteX116" fmla="*/ 296460 w 443927"/>
                  <a:gd name="connsiteY116" fmla="*/ 234085 h 412941"/>
                  <a:gd name="connsiteX117" fmla="*/ 285075 w 443927"/>
                  <a:gd name="connsiteY117" fmla="*/ 246292 h 412941"/>
                  <a:gd name="connsiteX118" fmla="*/ 263130 w 443927"/>
                  <a:gd name="connsiteY118" fmla="*/ 268787 h 412941"/>
                  <a:gd name="connsiteX119" fmla="*/ 252020 w 443927"/>
                  <a:gd name="connsiteY119" fmla="*/ 279485 h 412941"/>
                  <a:gd name="connsiteX120" fmla="*/ 246259 w 443927"/>
                  <a:gd name="connsiteY120" fmla="*/ 284834 h 412941"/>
                  <a:gd name="connsiteX121" fmla="*/ 244065 w 443927"/>
                  <a:gd name="connsiteY121" fmla="*/ 286892 h 412941"/>
                  <a:gd name="connsiteX122" fmla="*/ 241870 w 443927"/>
                  <a:gd name="connsiteY122" fmla="*/ 288400 h 412941"/>
                  <a:gd name="connsiteX123" fmla="*/ 238304 w 443927"/>
                  <a:gd name="connsiteY123" fmla="*/ 289086 h 412941"/>
                  <a:gd name="connsiteX124" fmla="*/ 233503 w 443927"/>
                  <a:gd name="connsiteY124" fmla="*/ 281954 h 412941"/>
                  <a:gd name="connsiteX125" fmla="*/ 235972 w 443927"/>
                  <a:gd name="connsiteY125" fmla="*/ 277290 h 412941"/>
                  <a:gd name="connsiteX126" fmla="*/ 237755 w 443927"/>
                  <a:gd name="connsiteY126" fmla="*/ 274684 h 412941"/>
                  <a:gd name="connsiteX127" fmla="*/ 241184 w 443927"/>
                  <a:gd name="connsiteY127" fmla="*/ 269884 h 412941"/>
                  <a:gd name="connsiteX128" fmla="*/ 247768 w 443927"/>
                  <a:gd name="connsiteY128" fmla="*/ 260694 h 412941"/>
                  <a:gd name="connsiteX129" fmla="*/ 260798 w 443927"/>
                  <a:gd name="connsiteY129" fmla="*/ 242863 h 412941"/>
                  <a:gd name="connsiteX130" fmla="*/ 273691 w 443927"/>
                  <a:gd name="connsiteY130" fmla="*/ 225170 h 412941"/>
                  <a:gd name="connsiteX131" fmla="*/ 279863 w 443927"/>
                  <a:gd name="connsiteY131" fmla="*/ 216391 h 412941"/>
                  <a:gd name="connsiteX132" fmla="*/ 287544 w 443927"/>
                  <a:gd name="connsiteY132" fmla="*/ 205144 h 412941"/>
                  <a:gd name="connsiteX133" fmla="*/ 287270 w 443927"/>
                  <a:gd name="connsiteY133" fmla="*/ 205556 h 412941"/>
                  <a:gd name="connsiteX134" fmla="*/ 292071 w 443927"/>
                  <a:gd name="connsiteY134" fmla="*/ 197738 h 412941"/>
                  <a:gd name="connsiteX135" fmla="*/ 294677 w 443927"/>
                  <a:gd name="connsiteY135" fmla="*/ 193623 h 412941"/>
                  <a:gd name="connsiteX136" fmla="*/ 299340 w 443927"/>
                  <a:gd name="connsiteY136" fmla="*/ 184982 h 412941"/>
                  <a:gd name="connsiteX137" fmla="*/ 305649 w 443927"/>
                  <a:gd name="connsiteY137" fmla="*/ 169894 h 412941"/>
                  <a:gd name="connsiteX138" fmla="*/ 305512 w 443927"/>
                  <a:gd name="connsiteY138" fmla="*/ 170169 h 412941"/>
                  <a:gd name="connsiteX139" fmla="*/ 308393 w 443927"/>
                  <a:gd name="connsiteY139" fmla="*/ 159470 h 412941"/>
                  <a:gd name="connsiteX140" fmla="*/ 308255 w 443927"/>
                  <a:gd name="connsiteY140" fmla="*/ 160156 h 412941"/>
                  <a:gd name="connsiteX141" fmla="*/ 309764 w 443927"/>
                  <a:gd name="connsiteY141" fmla="*/ 149046 h 412941"/>
                  <a:gd name="connsiteX142" fmla="*/ 309901 w 443927"/>
                  <a:gd name="connsiteY142" fmla="*/ 136976 h 412941"/>
                  <a:gd name="connsiteX143" fmla="*/ 309901 w 443927"/>
                  <a:gd name="connsiteY143" fmla="*/ 137524 h 412941"/>
                  <a:gd name="connsiteX144" fmla="*/ 308667 w 443927"/>
                  <a:gd name="connsiteY144" fmla="*/ 127923 h 412941"/>
                  <a:gd name="connsiteX145" fmla="*/ 308667 w 443927"/>
                  <a:gd name="connsiteY145" fmla="*/ 127923 h 412941"/>
                  <a:gd name="connsiteX146" fmla="*/ 308667 w 443927"/>
                  <a:gd name="connsiteY146" fmla="*/ 127923 h 412941"/>
                  <a:gd name="connsiteX147" fmla="*/ 308530 w 443927"/>
                  <a:gd name="connsiteY147" fmla="*/ 127375 h 412941"/>
                  <a:gd name="connsiteX148" fmla="*/ 308530 w 443927"/>
                  <a:gd name="connsiteY148" fmla="*/ 127649 h 412941"/>
                  <a:gd name="connsiteX149" fmla="*/ 307021 w 443927"/>
                  <a:gd name="connsiteY149" fmla="*/ 122025 h 412941"/>
                  <a:gd name="connsiteX150" fmla="*/ 307158 w 443927"/>
                  <a:gd name="connsiteY150" fmla="*/ 122574 h 412941"/>
                  <a:gd name="connsiteX151" fmla="*/ 305101 w 443927"/>
                  <a:gd name="connsiteY151" fmla="*/ 117362 h 412941"/>
                  <a:gd name="connsiteX152" fmla="*/ 304141 w 443927"/>
                  <a:gd name="connsiteY152" fmla="*/ 115853 h 412941"/>
                  <a:gd name="connsiteX153" fmla="*/ 303181 w 443927"/>
                  <a:gd name="connsiteY153" fmla="*/ 114482 h 412941"/>
                  <a:gd name="connsiteX154" fmla="*/ 303592 w 443927"/>
                  <a:gd name="connsiteY154" fmla="*/ 114893 h 412941"/>
                  <a:gd name="connsiteX155" fmla="*/ 300712 w 443927"/>
                  <a:gd name="connsiteY155" fmla="*/ 112013 h 412941"/>
                  <a:gd name="connsiteX156" fmla="*/ 299614 w 443927"/>
                  <a:gd name="connsiteY156" fmla="*/ 111190 h 412941"/>
                  <a:gd name="connsiteX157" fmla="*/ 298380 w 443927"/>
                  <a:gd name="connsiteY157" fmla="*/ 110504 h 412941"/>
                  <a:gd name="connsiteX158" fmla="*/ 297283 w 443927"/>
                  <a:gd name="connsiteY158" fmla="*/ 110092 h 412941"/>
                  <a:gd name="connsiteX159" fmla="*/ 295774 w 443927"/>
                  <a:gd name="connsiteY159" fmla="*/ 109818 h 412941"/>
                  <a:gd name="connsiteX160" fmla="*/ 294539 w 443927"/>
                  <a:gd name="connsiteY160" fmla="*/ 109681 h 412941"/>
                  <a:gd name="connsiteX161" fmla="*/ 292619 w 443927"/>
                  <a:gd name="connsiteY161" fmla="*/ 109681 h 412941"/>
                  <a:gd name="connsiteX162" fmla="*/ 291248 w 443927"/>
                  <a:gd name="connsiteY162" fmla="*/ 109818 h 412941"/>
                  <a:gd name="connsiteX163" fmla="*/ 291933 w 443927"/>
                  <a:gd name="connsiteY163" fmla="*/ 109681 h 412941"/>
                  <a:gd name="connsiteX164" fmla="*/ 288230 w 443927"/>
                  <a:gd name="connsiteY164" fmla="*/ 110641 h 412941"/>
                  <a:gd name="connsiteX165" fmla="*/ 288367 w 443927"/>
                  <a:gd name="connsiteY165" fmla="*/ 110504 h 412941"/>
                  <a:gd name="connsiteX166" fmla="*/ 288093 w 443927"/>
                  <a:gd name="connsiteY166" fmla="*/ 110641 h 412941"/>
                  <a:gd name="connsiteX167" fmla="*/ 287956 w 443927"/>
                  <a:gd name="connsiteY167" fmla="*/ 110641 h 412941"/>
                  <a:gd name="connsiteX168" fmla="*/ 288093 w 443927"/>
                  <a:gd name="connsiteY168" fmla="*/ 110641 h 412941"/>
                  <a:gd name="connsiteX169" fmla="*/ 282607 w 443927"/>
                  <a:gd name="connsiteY169" fmla="*/ 112973 h 412941"/>
                  <a:gd name="connsiteX170" fmla="*/ 283155 w 443927"/>
                  <a:gd name="connsiteY170" fmla="*/ 112698 h 412941"/>
                  <a:gd name="connsiteX171" fmla="*/ 277532 w 443927"/>
                  <a:gd name="connsiteY171" fmla="*/ 116127 h 412941"/>
                  <a:gd name="connsiteX172" fmla="*/ 277806 w 443927"/>
                  <a:gd name="connsiteY172" fmla="*/ 115990 h 412941"/>
                  <a:gd name="connsiteX173" fmla="*/ 264639 w 443927"/>
                  <a:gd name="connsiteY173" fmla="*/ 126689 h 412941"/>
                  <a:gd name="connsiteX174" fmla="*/ 264913 w 443927"/>
                  <a:gd name="connsiteY174" fmla="*/ 126552 h 412941"/>
                  <a:gd name="connsiteX175" fmla="*/ 251745 w 443927"/>
                  <a:gd name="connsiteY175" fmla="*/ 139856 h 412941"/>
                  <a:gd name="connsiteX176" fmla="*/ 251883 w 443927"/>
                  <a:gd name="connsiteY176" fmla="*/ 139582 h 412941"/>
                  <a:gd name="connsiteX177" fmla="*/ 231309 w 443927"/>
                  <a:gd name="connsiteY177" fmla="*/ 165505 h 412941"/>
                  <a:gd name="connsiteX178" fmla="*/ 225822 w 443927"/>
                  <a:gd name="connsiteY178" fmla="*/ 173186 h 412941"/>
                  <a:gd name="connsiteX179" fmla="*/ 218690 w 443927"/>
                  <a:gd name="connsiteY179" fmla="*/ 183473 h 412941"/>
                  <a:gd name="connsiteX180" fmla="*/ 218827 w 443927"/>
                  <a:gd name="connsiteY180" fmla="*/ 183199 h 412941"/>
                  <a:gd name="connsiteX181" fmla="*/ 206071 w 443927"/>
                  <a:gd name="connsiteY181" fmla="*/ 202675 h 412941"/>
                  <a:gd name="connsiteX182" fmla="*/ 200036 w 443927"/>
                  <a:gd name="connsiteY182" fmla="*/ 211728 h 412941"/>
                  <a:gd name="connsiteX183" fmla="*/ 195921 w 443927"/>
                  <a:gd name="connsiteY183" fmla="*/ 217900 h 412941"/>
                  <a:gd name="connsiteX184" fmla="*/ 193727 w 443927"/>
                  <a:gd name="connsiteY184" fmla="*/ 221192 h 412941"/>
                  <a:gd name="connsiteX185" fmla="*/ 186732 w 443927"/>
                  <a:gd name="connsiteY185" fmla="*/ 230793 h 412941"/>
                  <a:gd name="connsiteX186" fmla="*/ 180559 w 443927"/>
                  <a:gd name="connsiteY186" fmla="*/ 238886 h 412941"/>
                  <a:gd name="connsiteX187" fmla="*/ 177130 w 443927"/>
                  <a:gd name="connsiteY187" fmla="*/ 243275 h 412941"/>
                  <a:gd name="connsiteX188" fmla="*/ 173701 w 443927"/>
                  <a:gd name="connsiteY188" fmla="*/ 247252 h 412941"/>
                  <a:gd name="connsiteX189" fmla="*/ 170410 w 443927"/>
                  <a:gd name="connsiteY189" fmla="*/ 250956 h 412941"/>
                  <a:gd name="connsiteX190" fmla="*/ 166706 w 443927"/>
                  <a:gd name="connsiteY190" fmla="*/ 255071 h 412941"/>
                  <a:gd name="connsiteX191" fmla="*/ 162043 w 443927"/>
                  <a:gd name="connsiteY191" fmla="*/ 258500 h 412941"/>
                  <a:gd name="connsiteX192" fmla="*/ 156556 w 443927"/>
                  <a:gd name="connsiteY192" fmla="*/ 258225 h 412941"/>
                  <a:gd name="connsiteX193" fmla="*/ 155048 w 443927"/>
                  <a:gd name="connsiteY193" fmla="*/ 252327 h 412941"/>
                  <a:gd name="connsiteX194" fmla="*/ 162043 w 443927"/>
                  <a:gd name="connsiteY194" fmla="*/ 238749 h 412941"/>
                  <a:gd name="connsiteX195" fmla="*/ 169038 w 443927"/>
                  <a:gd name="connsiteY195" fmla="*/ 226267 h 412941"/>
                  <a:gd name="connsiteX196" fmla="*/ 180559 w 443927"/>
                  <a:gd name="connsiteY196" fmla="*/ 204733 h 412941"/>
                  <a:gd name="connsiteX197" fmla="*/ 180285 w 443927"/>
                  <a:gd name="connsiteY197" fmla="*/ 205144 h 412941"/>
                  <a:gd name="connsiteX198" fmla="*/ 186320 w 443927"/>
                  <a:gd name="connsiteY198" fmla="*/ 192937 h 412941"/>
                  <a:gd name="connsiteX199" fmla="*/ 191532 w 443927"/>
                  <a:gd name="connsiteY199" fmla="*/ 181553 h 412941"/>
                  <a:gd name="connsiteX200" fmla="*/ 195510 w 443927"/>
                  <a:gd name="connsiteY200" fmla="*/ 172089 h 412941"/>
                  <a:gd name="connsiteX201" fmla="*/ 201819 w 443927"/>
                  <a:gd name="connsiteY201" fmla="*/ 156178 h 412941"/>
                  <a:gd name="connsiteX202" fmla="*/ 201819 w 443927"/>
                  <a:gd name="connsiteY202" fmla="*/ 156178 h 412941"/>
                  <a:gd name="connsiteX203" fmla="*/ 201819 w 443927"/>
                  <a:gd name="connsiteY203" fmla="*/ 156041 h 412941"/>
                  <a:gd name="connsiteX204" fmla="*/ 201956 w 443927"/>
                  <a:gd name="connsiteY204" fmla="*/ 155492 h 412941"/>
                  <a:gd name="connsiteX205" fmla="*/ 201956 w 443927"/>
                  <a:gd name="connsiteY205" fmla="*/ 155630 h 412941"/>
                  <a:gd name="connsiteX206" fmla="*/ 204974 w 443927"/>
                  <a:gd name="connsiteY206" fmla="*/ 146440 h 412941"/>
                  <a:gd name="connsiteX207" fmla="*/ 207991 w 443927"/>
                  <a:gd name="connsiteY207" fmla="*/ 134233 h 412941"/>
                  <a:gd name="connsiteX208" fmla="*/ 207991 w 443927"/>
                  <a:gd name="connsiteY208" fmla="*/ 134233 h 412941"/>
                  <a:gd name="connsiteX209" fmla="*/ 211283 w 443927"/>
                  <a:gd name="connsiteY209" fmla="*/ 110092 h 412941"/>
                  <a:gd name="connsiteX210" fmla="*/ 211283 w 443927"/>
                  <a:gd name="connsiteY210" fmla="*/ 110230 h 412941"/>
                  <a:gd name="connsiteX211" fmla="*/ 211420 w 443927"/>
                  <a:gd name="connsiteY211" fmla="*/ 90204 h 412941"/>
                  <a:gd name="connsiteX212" fmla="*/ 211420 w 443927"/>
                  <a:gd name="connsiteY212" fmla="*/ 90479 h 412941"/>
                  <a:gd name="connsiteX213" fmla="*/ 210049 w 443927"/>
                  <a:gd name="connsiteY213" fmla="*/ 80466 h 412941"/>
                  <a:gd name="connsiteX214" fmla="*/ 210186 w 443927"/>
                  <a:gd name="connsiteY214" fmla="*/ 81152 h 412941"/>
                  <a:gd name="connsiteX215" fmla="*/ 208952 w 443927"/>
                  <a:gd name="connsiteY215" fmla="*/ 76351 h 412941"/>
                  <a:gd name="connsiteX216" fmla="*/ 209226 w 443927"/>
                  <a:gd name="connsiteY216" fmla="*/ 76900 h 412941"/>
                  <a:gd name="connsiteX217" fmla="*/ 207580 w 443927"/>
                  <a:gd name="connsiteY217" fmla="*/ 72922 h 412941"/>
                  <a:gd name="connsiteX218" fmla="*/ 207854 w 443927"/>
                  <a:gd name="connsiteY218" fmla="*/ 73471 h 412941"/>
                  <a:gd name="connsiteX219" fmla="*/ 207031 w 443927"/>
                  <a:gd name="connsiteY219" fmla="*/ 72099 h 412941"/>
                  <a:gd name="connsiteX220" fmla="*/ 204974 w 443927"/>
                  <a:gd name="connsiteY220" fmla="*/ 69493 h 412941"/>
                  <a:gd name="connsiteX221" fmla="*/ 203739 w 443927"/>
                  <a:gd name="connsiteY221" fmla="*/ 68396 h 412941"/>
                  <a:gd name="connsiteX222" fmla="*/ 202368 w 443927"/>
                  <a:gd name="connsiteY222" fmla="*/ 67299 h 412941"/>
                  <a:gd name="connsiteX223" fmla="*/ 201271 w 443927"/>
                  <a:gd name="connsiteY223" fmla="*/ 66750 h 412941"/>
                  <a:gd name="connsiteX224" fmla="*/ 200173 w 443927"/>
                  <a:gd name="connsiteY224" fmla="*/ 66476 h 412941"/>
                  <a:gd name="connsiteX225" fmla="*/ 198939 w 443927"/>
                  <a:gd name="connsiteY225" fmla="*/ 66338 h 412941"/>
                  <a:gd name="connsiteX226" fmla="*/ 198116 w 443927"/>
                  <a:gd name="connsiteY226" fmla="*/ 66476 h 412941"/>
                  <a:gd name="connsiteX227" fmla="*/ 197293 w 443927"/>
                  <a:gd name="connsiteY227" fmla="*/ 66750 h 412941"/>
                  <a:gd name="connsiteX228" fmla="*/ 194687 w 443927"/>
                  <a:gd name="connsiteY228" fmla="*/ 68944 h 412941"/>
                  <a:gd name="connsiteX229" fmla="*/ 195098 w 443927"/>
                  <a:gd name="connsiteY229" fmla="*/ 68533 h 412941"/>
                  <a:gd name="connsiteX230" fmla="*/ 193864 w 443927"/>
                  <a:gd name="connsiteY230" fmla="*/ 69905 h 412941"/>
                  <a:gd name="connsiteX231" fmla="*/ 190023 w 443927"/>
                  <a:gd name="connsiteY231" fmla="*/ 75117 h 412941"/>
                  <a:gd name="connsiteX232" fmla="*/ 190435 w 443927"/>
                  <a:gd name="connsiteY232" fmla="*/ 74705 h 412941"/>
                  <a:gd name="connsiteX233" fmla="*/ 176582 w 443927"/>
                  <a:gd name="connsiteY233" fmla="*/ 96925 h 412941"/>
                  <a:gd name="connsiteX234" fmla="*/ 166843 w 443927"/>
                  <a:gd name="connsiteY234" fmla="*/ 113796 h 412941"/>
                  <a:gd name="connsiteX235" fmla="*/ 145309 w 443927"/>
                  <a:gd name="connsiteY235" fmla="*/ 152338 h 412941"/>
                  <a:gd name="connsiteX236" fmla="*/ 123089 w 443927"/>
                  <a:gd name="connsiteY236" fmla="*/ 191017 h 412941"/>
                  <a:gd name="connsiteX237" fmla="*/ 102378 w 443927"/>
                  <a:gd name="connsiteY237" fmla="*/ 226130 h 412941"/>
                  <a:gd name="connsiteX238" fmla="*/ 97303 w 443927"/>
                  <a:gd name="connsiteY238" fmla="*/ 237377 h 412941"/>
                  <a:gd name="connsiteX239" fmla="*/ 95246 w 443927"/>
                  <a:gd name="connsiteY239" fmla="*/ 240257 h 412941"/>
                  <a:gd name="connsiteX240" fmla="*/ 92640 w 443927"/>
                  <a:gd name="connsiteY240" fmla="*/ 241629 h 412941"/>
                  <a:gd name="connsiteX241" fmla="*/ 88114 w 443927"/>
                  <a:gd name="connsiteY241" fmla="*/ 240394 h 412941"/>
                  <a:gd name="connsiteX242" fmla="*/ 87153 w 443927"/>
                  <a:gd name="connsiteY242" fmla="*/ 235320 h 412941"/>
                  <a:gd name="connsiteX243" fmla="*/ 94286 w 443927"/>
                  <a:gd name="connsiteY243" fmla="*/ 221329 h 412941"/>
                  <a:gd name="connsiteX244" fmla="*/ 94286 w 443927"/>
                  <a:gd name="connsiteY244" fmla="*/ 221329 h 412941"/>
                  <a:gd name="connsiteX245" fmla="*/ 102378 w 443927"/>
                  <a:gd name="connsiteY245" fmla="*/ 201441 h 412941"/>
                  <a:gd name="connsiteX246" fmla="*/ 113351 w 443927"/>
                  <a:gd name="connsiteY246" fmla="*/ 173323 h 412941"/>
                  <a:gd name="connsiteX247" fmla="*/ 116094 w 443927"/>
                  <a:gd name="connsiteY247" fmla="*/ 164819 h 412941"/>
                  <a:gd name="connsiteX248" fmla="*/ 118289 w 443927"/>
                  <a:gd name="connsiteY248" fmla="*/ 158098 h 412941"/>
                  <a:gd name="connsiteX249" fmla="*/ 121169 w 443927"/>
                  <a:gd name="connsiteY249" fmla="*/ 147263 h 412941"/>
                  <a:gd name="connsiteX250" fmla="*/ 124872 w 443927"/>
                  <a:gd name="connsiteY250" fmla="*/ 131627 h 412941"/>
                  <a:gd name="connsiteX251" fmla="*/ 124735 w 443927"/>
                  <a:gd name="connsiteY251" fmla="*/ 132175 h 412941"/>
                  <a:gd name="connsiteX252" fmla="*/ 128439 w 443927"/>
                  <a:gd name="connsiteY252" fmla="*/ 106389 h 412941"/>
                  <a:gd name="connsiteX253" fmla="*/ 128439 w 443927"/>
                  <a:gd name="connsiteY253" fmla="*/ 106938 h 412941"/>
                  <a:gd name="connsiteX254" fmla="*/ 128027 w 443927"/>
                  <a:gd name="connsiteY254" fmla="*/ 85266 h 412941"/>
                  <a:gd name="connsiteX255" fmla="*/ 128027 w 443927"/>
                  <a:gd name="connsiteY255" fmla="*/ 85404 h 412941"/>
                  <a:gd name="connsiteX256" fmla="*/ 127204 w 443927"/>
                  <a:gd name="connsiteY256" fmla="*/ 76488 h 412941"/>
                  <a:gd name="connsiteX257" fmla="*/ 125695 w 443927"/>
                  <a:gd name="connsiteY257" fmla="*/ 67024 h 412941"/>
                  <a:gd name="connsiteX258" fmla="*/ 125695 w 443927"/>
                  <a:gd name="connsiteY258" fmla="*/ 67161 h 412941"/>
                  <a:gd name="connsiteX259" fmla="*/ 123364 w 443927"/>
                  <a:gd name="connsiteY259" fmla="*/ 58109 h 412941"/>
                  <a:gd name="connsiteX260" fmla="*/ 123364 w 443927"/>
                  <a:gd name="connsiteY260" fmla="*/ 58109 h 412941"/>
                  <a:gd name="connsiteX261" fmla="*/ 121855 w 443927"/>
                  <a:gd name="connsiteY261" fmla="*/ 54405 h 412941"/>
                  <a:gd name="connsiteX262" fmla="*/ 122129 w 443927"/>
                  <a:gd name="connsiteY262" fmla="*/ 54954 h 412941"/>
                  <a:gd name="connsiteX263" fmla="*/ 120072 w 443927"/>
                  <a:gd name="connsiteY263" fmla="*/ 51251 h 412941"/>
                  <a:gd name="connsiteX264" fmla="*/ 120346 w 443927"/>
                  <a:gd name="connsiteY264" fmla="*/ 51662 h 412941"/>
                  <a:gd name="connsiteX265" fmla="*/ 117877 w 443927"/>
                  <a:gd name="connsiteY265" fmla="*/ 48508 h 412941"/>
                  <a:gd name="connsiteX266" fmla="*/ 118152 w 443927"/>
                  <a:gd name="connsiteY266" fmla="*/ 48782 h 412941"/>
                  <a:gd name="connsiteX267" fmla="*/ 116780 w 443927"/>
                  <a:gd name="connsiteY267" fmla="*/ 47547 h 412941"/>
                  <a:gd name="connsiteX268" fmla="*/ 117192 w 443927"/>
                  <a:gd name="connsiteY268" fmla="*/ 47959 h 412941"/>
                  <a:gd name="connsiteX269" fmla="*/ 115820 w 443927"/>
                  <a:gd name="connsiteY269" fmla="*/ 46999 h 412941"/>
                  <a:gd name="connsiteX270" fmla="*/ 114448 w 443927"/>
                  <a:gd name="connsiteY270" fmla="*/ 46176 h 412941"/>
                  <a:gd name="connsiteX271" fmla="*/ 111294 w 443927"/>
                  <a:gd name="connsiteY271" fmla="*/ 44941 h 412941"/>
                  <a:gd name="connsiteX272" fmla="*/ 110059 w 443927"/>
                  <a:gd name="connsiteY272" fmla="*/ 44530 h 412941"/>
                  <a:gd name="connsiteX273" fmla="*/ 108276 w 443927"/>
                  <a:gd name="connsiteY273" fmla="*/ 44256 h 412941"/>
                  <a:gd name="connsiteX274" fmla="*/ 107042 w 443927"/>
                  <a:gd name="connsiteY274" fmla="*/ 44256 h 412941"/>
                  <a:gd name="connsiteX275" fmla="*/ 105396 w 443927"/>
                  <a:gd name="connsiteY275" fmla="*/ 44393 h 412941"/>
                  <a:gd name="connsiteX276" fmla="*/ 103613 w 443927"/>
                  <a:gd name="connsiteY276" fmla="*/ 44941 h 412941"/>
                  <a:gd name="connsiteX277" fmla="*/ 102241 w 443927"/>
                  <a:gd name="connsiteY277" fmla="*/ 45490 h 412941"/>
                  <a:gd name="connsiteX278" fmla="*/ 101007 w 443927"/>
                  <a:gd name="connsiteY278" fmla="*/ 46176 h 412941"/>
                  <a:gd name="connsiteX279" fmla="*/ 99772 w 443927"/>
                  <a:gd name="connsiteY279" fmla="*/ 47136 h 412941"/>
                  <a:gd name="connsiteX280" fmla="*/ 98812 w 443927"/>
                  <a:gd name="connsiteY280" fmla="*/ 48233 h 412941"/>
                  <a:gd name="connsiteX281" fmla="*/ 98812 w 443927"/>
                  <a:gd name="connsiteY281" fmla="*/ 48233 h 412941"/>
                  <a:gd name="connsiteX282" fmla="*/ 96480 w 443927"/>
                  <a:gd name="connsiteY282" fmla="*/ 51525 h 412941"/>
                  <a:gd name="connsiteX283" fmla="*/ 91954 w 443927"/>
                  <a:gd name="connsiteY283" fmla="*/ 59755 h 412941"/>
                  <a:gd name="connsiteX284" fmla="*/ 92228 w 443927"/>
                  <a:gd name="connsiteY284" fmla="*/ 59343 h 412941"/>
                  <a:gd name="connsiteX285" fmla="*/ 86605 w 443927"/>
                  <a:gd name="connsiteY285" fmla="*/ 70865 h 412941"/>
                  <a:gd name="connsiteX286" fmla="*/ 80981 w 443927"/>
                  <a:gd name="connsiteY286" fmla="*/ 83209 h 412941"/>
                  <a:gd name="connsiteX287" fmla="*/ 78238 w 443927"/>
                  <a:gd name="connsiteY287" fmla="*/ 89518 h 412941"/>
                  <a:gd name="connsiteX288" fmla="*/ 74398 w 443927"/>
                  <a:gd name="connsiteY288" fmla="*/ 110092 h 412941"/>
                  <a:gd name="connsiteX289" fmla="*/ 68774 w 443927"/>
                  <a:gd name="connsiteY289" fmla="*/ 129295 h 412941"/>
                  <a:gd name="connsiteX290" fmla="*/ 66031 w 443927"/>
                  <a:gd name="connsiteY290" fmla="*/ 136976 h 412941"/>
                  <a:gd name="connsiteX291" fmla="*/ 62190 w 443927"/>
                  <a:gd name="connsiteY291" fmla="*/ 146577 h 412941"/>
                  <a:gd name="connsiteX292" fmla="*/ 56155 w 443927"/>
                  <a:gd name="connsiteY292" fmla="*/ 160430 h 412941"/>
                  <a:gd name="connsiteX293" fmla="*/ 46280 w 443927"/>
                  <a:gd name="connsiteY293" fmla="*/ 179907 h 412941"/>
                  <a:gd name="connsiteX294" fmla="*/ 43262 w 443927"/>
                  <a:gd name="connsiteY294" fmla="*/ 184296 h 412941"/>
                  <a:gd name="connsiteX295" fmla="*/ 39970 w 443927"/>
                  <a:gd name="connsiteY295" fmla="*/ 187039 h 412941"/>
                  <a:gd name="connsiteX296" fmla="*/ 33798 w 443927"/>
                  <a:gd name="connsiteY296" fmla="*/ 186628 h 412941"/>
                  <a:gd name="connsiteX297" fmla="*/ 31467 w 443927"/>
                  <a:gd name="connsiteY297" fmla="*/ 181827 h 412941"/>
                  <a:gd name="connsiteX298" fmla="*/ 34621 w 443927"/>
                  <a:gd name="connsiteY298" fmla="*/ 169894 h 412941"/>
                  <a:gd name="connsiteX299" fmla="*/ 40245 w 443927"/>
                  <a:gd name="connsiteY299" fmla="*/ 156178 h 412941"/>
                  <a:gd name="connsiteX300" fmla="*/ 44908 w 443927"/>
                  <a:gd name="connsiteY300" fmla="*/ 145205 h 412941"/>
                  <a:gd name="connsiteX301" fmla="*/ 53549 w 443927"/>
                  <a:gd name="connsiteY301" fmla="*/ 125043 h 412941"/>
                  <a:gd name="connsiteX302" fmla="*/ 70969 w 443927"/>
                  <a:gd name="connsiteY302" fmla="*/ 84306 h 412941"/>
                  <a:gd name="connsiteX303" fmla="*/ 71654 w 443927"/>
                  <a:gd name="connsiteY303" fmla="*/ 76488 h 412941"/>
                  <a:gd name="connsiteX304" fmla="*/ 71654 w 443927"/>
                  <a:gd name="connsiteY304" fmla="*/ 77037 h 412941"/>
                  <a:gd name="connsiteX305" fmla="*/ 71929 w 443927"/>
                  <a:gd name="connsiteY305" fmla="*/ 54543 h 412941"/>
                  <a:gd name="connsiteX306" fmla="*/ 71929 w 443927"/>
                  <a:gd name="connsiteY306" fmla="*/ 54680 h 412941"/>
                  <a:gd name="connsiteX307" fmla="*/ 69871 w 443927"/>
                  <a:gd name="connsiteY307" fmla="*/ 39318 h 412941"/>
                  <a:gd name="connsiteX308" fmla="*/ 65345 w 443927"/>
                  <a:gd name="connsiteY308" fmla="*/ 24367 h 412941"/>
                  <a:gd name="connsiteX309" fmla="*/ 65482 w 443927"/>
                  <a:gd name="connsiteY309" fmla="*/ 24779 h 412941"/>
                  <a:gd name="connsiteX310" fmla="*/ 61916 w 443927"/>
                  <a:gd name="connsiteY310" fmla="*/ 16412 h 412941"/>
                  <a:gd name="connsiteX311" fmla="*/ 61916 w 443927"/>
                  <a:gd name="connsiteY311" fmla="*/ 16412 h 412941"/>
                  <a:gd name="connsiteX312" fmla="*/ 60270 w 443927"/>
                  <a:gd name="connsiteY312" fmla="*/ 13532 h 412941"/>
                  <a:gd name="connsiteX313" fmla="*/ 60407 w 443927"/>
                  <a:gd name="connsiteY313" fmla="*/ 13806 h 412941"/>
                  <a:gd name="connsiteX314" fmla="*/ 58487 w 443927"/>
                  <a:gd name="connsiteY314" fmla="*/ 11337 h 412941"/>
                  <a:gd name="connsiteX315" fmla="*/ 57115 w 443927"/>
                  <a:gd name="connsiteY315" fmla="*/ 10103 h 412941"/>
                  <a:gd name="connsiteX316" fmla="*/ 57253 w 443927"/>
                  <a:gd name="connsiteY316" fmla="*/ 10240 h 412941"/>
                  <a:gd name="connsiteX317" fmla="*/ 56978 w 443927"/>
                  <a:gd name="connsiteY317" fmla="*/ 10103 h 412941"/>
                  <a:gd name="connsiteX318" fmla="*/ 56841 w 443927"/>
                  <a:gd name="connsiteY318" fmla="*/ 9966 h 412941"/>
                  <a:gd name="connsiteX319" fmla="*/ 56978 w 443927"/>
                  <a:gd name="connsiteY319" fmla="*/ 10103 h 412941"/>
                  <a:gd name="connsiteX320" fmla="*/ 55470 w 443927"/>
                  <a:gd name="connsiteY320" fmla="*/ 9143 h 412941"/>
                  <a:gd name="connsiteX321" fmla="*/ 53961 w 443927"/>
                  <a:gd name="connsiteY321" fmla="*/ 8457 h 412941"/>
                  <a:gd name="connsiteX322" fmla="*/ 52315 w 443927"/>
                  <a:gd name="connsiteY322" fmla="*/ 7908 h 412941"/>
                  <a:gd name="connsiteX323" fmla="*/ 50806 w 443927"/>
                  <a:gd name="connsiteY323" fmla="*/ 7634 h 412941"/>
                  <a:gd name="connsiteX324" fmla="*/ 49297 w 443927"/>
                  <a:gd name="connsiteY324" fmla="*/ 7634 h 412941"/>
                  <a:gd name="connsiteX325" fmla="*/ 47789 w 443927"/>
                  <a:gd name="connsiteY325" fmla="*/ 8045 h 412941"/>
                  <a:gd name="connsiteX326" fmla="*/ 46280 w 443927"/>
                  <a:gd name="connsiteY326" fmla="*/ 8594 h 412941"/>
                  <a:gd name="connsiteX327" fmla="*/ 44908 w 443927"/>
                  <a:gd name="connsiteY327" fmla="*/ 9417 h 412941"/>
                  <a:gd name="connsiteX328" fmla="*/ 43811 w 443927"/>
                  <a:gd name="connsiteY328" fmla="*/ 10377 h 412941"/>
                  <a:gd name="connsiteX329" fmla="*/ 40245 w 443927"/>
                  <a:gd name="connsiteY329" fmla="*/ 15315 h 412941"/>
                  <a:gd name="connsiteX330" fmla="*/ 40382 w 443927"/>
                  <a:gd name="connsiteY330" fmla="*/ 15178 h 412941"/>
                  <a:gd name="connsiteX331" fmla="*/ 36679 w 443927"/>
                  <a:gd name="connsiteY331" fmla="*/ 21624 h 412941"/>
                  <a:gd name="connsiteX332" fmla="*/ 36679 w 443927"/>
                  <a:gd name="connsiteY332" fmla="*/ 21487 h 412941"/>
                  <a:gd name="connsiteX333" fmla="*/ 36541 w 443927"/>
                  <a:gd name="connsiteY333" fmla="*/ 21761 h 412941"/>
                  <a:gd name="connsiteX334" fmla="*/ 36404 w 443927"/>
                  <a:gd name="connsiteY334" fmla="*/ 21899 h 412941"/>
                  <a:gd name="connsiteX335" fmla="*/ 36404 w 443927"/>
                  <a:gd name="connsiteY335" fmla="*/ 21761 h 412941"/>
                  <a:gd name="connsiteX336" fmla="*/ 30369 w 443927"/>
                  <a:gd name="connsiteY336" fmla="*/ 36575 h 412941"/>
                  <a:gd name="connsiteX337" fmla="*/ 30369 w 443927"/>
                  <a:gd name="connsiteY337" fmla="*/ 36438 h 412941"/>
                  <a:gd name="connsiteX338" fmla="*/ 25020 w 443927"/>
                  <a:gd name="connsiteY338" fmla="*/ 52760 h 412941"/>
                  <a:gd name="connsiteX339" fmla="*/ 22551 w 443927"/>
                  <a:gd name="connsiteY339" fmla="*/ 60715 h 412941"/>
                  <a:gd name="connsiteX340" fmla="*/ 19534 w 443927"/>
                  <a:gd name="connsiteY340" fmla="*/ 71825 h 412941"/>
                  <a:gd name="connsiteX341" fmla="*/ 11715 w 443927"/>
                  <a:gd name="connsiteY341" fmla="*/ 105292 h 412941"/>
                  <a:gd name="connsiteX342" fmla="*/ 11715 w 443927"/>
                  <a:gd name="connsiteY342" fmla="*/ 105155 h 412941"/>
                  <a:gd name="connsiteX343" fmla="*/ 10207 w 443927"/>
                  <a:gd name="connsiteY343" fmla="*/ 113110 h 412941"/>
                  <a:gd name="connsiteX344" fmla="*/ 8972 w 443927"/>
                  <a:gd name="connsiteY344" fmla="*/ 120379 h 412941"/>
                  <a:gd name="connsiteX345" fmla="*/ 7875 w 443927"/>
                  <a:gd name="connsiteY345" fmla="*/ 128746 h 412941"/>
                  <a:gd name="connsiteX346" fmla="*/ 7189 w 443927"/>
                  <a:gd name="connsiteY346" fmla="*/ 137387 h 412941"/>
                  <a:gd name="connsiteX347" fmla="*/ 7189 w 443927"/>
                  <a:gd name="connsiteY347" fmla="*/ 137113 h 412941"/>
                  <a:gd name="connsiteX348" fmla="*/ 6915 w 443927"/>
                  <a:gd name="connsiteY348" fmla="*/ 145068 h 412941"/>
                  <a:gd name="connsiteX349" fmla="*/ 7052 w 443927"/>
                  <a:gd name="connsiteY349" fmla="*/ 153161 h 412941"/>
                  <a:gd name="connsiteX350" fmla="*/ 7052 w 443927"/>
                  <a:gd name="connsiteY350" fmla="*/ 152749 h 412941"/>
                  <a:gd name="connsiteX351" fmla="*/ 7601 w 443927"/>
                  <a:gd name="connsiteY351" fmla="*/ 159059 h 412941"/>
                  <a:gd name="connsiteX352" fmla="*/ 8698 w 443927"/>
                  <a:gd name="connsiteY352" fmla="*/ 165505 h 412941"/>
                  <a:gd name="connsiteX353" fmla="*/ 8698 w 443927"/>
                  <a:gd name="connsiteY353" fmla="*/ 165094 h 412941"/>
                  <a:gd name="connsiteX354" fmla="*/ 9795 w 443927"/>
                  <a:gd name="connsiteY354" fmla="*/ 169483 h 412941"/>
                  <a:gd name="connsiteX355" fmla="*/ 10755 w 443927"/>
                  <a:gd name="connsiteY355" fmla="*/ 171952 h 412941"/>
                  <a:gd name="connsiteX356" fmla="*/ 10755 w 443927"/>
                  <a:gd name="connsiteY356" fmla="*/ 171952 h 412941"/>
                  <a:gd name="connsiteX357" fmla="*/ 10893 w 443927"/>
                  <a:gd name="connsiteY357" fmla="*/ 172089 h 412941"/>
                  <a:gd name="connsiteX358" fmla="*/ 11030 w 443927"/>
                  <a:gd name="connsiteY358" fmla="*/ 172363 h 412941"/>
                  <a:gd name="connsiteX359" fmla="*/ 11030 w 443927"/>
                  <a:gd name="connsiteY359" fmla="*/ 172226 h 412941"/>
                  <a:gd name="connsiteX360" fmla="*/ 11578 w 443927"/>
                  <a:gd name="connsiteY360" fmla="*/ 173186 h 412941"/>
                  <a:gd name="connsiteX361" fmla="*/ 10344 w 443927"/>
                  <a:gd name="connsiteY361" fmla="*/ 177849 h 412941"/>
                  <a:gd name="connsiteX362" fmla="*/ 5680 w 443927"/>
                  <a:gd name="connsiteY362" fmla="*/ 176615 h 412941"/>
                  <a:gd name="connsiteX363" fmla="*/ 1291 w 443927"/>
                  <a:gd name="connsiteY363" fmla="*/ 163173 h 412941"/>
                  <a:gd name="connsiteX364" fmla="*/ 606 w 443927"/>
                  <a:gd name="connsiteY364" fmla="*/ 158647 h 412941"/>
                  <a:gd name="connsiteX365" fmla="*/ 194 w 443927"/>
                  <a:gd name="connsiteY365" fmla="*/ 153298 h 412941"/>
                  <a:gd name="connsiteX366" fmla="*/ 57 w 443927"/>
                  <a:gd name="connsiteY366" fmla="*/ 142599 h 412941"/>
                  <a:gd name="connsiteX367" fmla="*/ 194 w 443927"/>
                  <a:gd name="connsiteY367" fmla="*/ 137250 h 412941"/>
                  <a:gd name="connsiteX368" fmla="*/ 606 w 443927"/>
                  <a:gd name="connsiteY368" fmla="*/ 132312 h 412941"/>
                  <a:gd name="connsiteX369" fmla="*/ 1017 w 443927"/>
                  <a:gd name="connsiteY369" fmla="*/ 127649 h 412941"/>
                  <a:gd name="connsiteX370" fmla="*/ 1840 w 443927"/>
                  <a:gd name="connsiteY370" fmla="*/ 120517 h 412941"/>
                  <a:gd name="connsiteX371" fmla="*/ 3486 w 443927"/>
                  <a:gd name="connsiteY371" fmla="*/ 110915 h 412941"/>
                  <a:gd name="connsiteX372" fmla="*/ 5269 w 443927"/>
                  <a:gd name="connsiteY372" fmla="*/ 101589 h 412941"/>
                  <a:gd name="connsiteX373" fmla="*/ 10481 w 443927"/>
                  <a:gd name="connsiteY373" fmla="*/ 78134 h 412941"/>
                  <a:gd name="connsiteX374" fmla="*/ 12538 w 443927"/>
                  <a:gd name="connsiteY374" fmla="*/ 69905 h 412941"/>
                  <a:gd name="connsiteX375" fmla="*/ 15556 w 443927"/>
                  <a:gd name="connsiteY375" fmla="*/ 58520 h 412941"/>
                  <a:gd name="connsiteX376" fmla="*/ 19259 w 443927"/>
                  <a:gd name="connsiteY376" fmla="*/ 46587 h 412941"/>
                  <a:gd name="connsiteX377" fmla="*/ 22688 w 443927"/>
                  <a:gd name="connsiteY377" fmla="*/ 35889 h 412941"/>
                  <a:gd name="connsiteX378" fmla="*/ 29958 w 443927"/>
                  <a:gd name="connsiteY378" fmla="*/ 18058 h 412941"/>
                  <a:gd name="connsiteX379" fmla="*/ 35444 w 443927"/>
                  <a:gd name="connsiteY379" fmla="*/ 9006 h 412941"/>
                  <a:gd name="connsiteX380" fmla="*/ 38462 w 443927"/>
                  <a:gd name="connsiteY380" fmla="*/ 5028 h 412941"/>
                  <a:gd name="connsiteX381" fmla="*/ 40382 w 443927"/>
                  <a:gd name="connsiteY381" fmla="*/ 3245 h 412941"/>
                  <a:gd name="connsiteX382" fmla="*/ 42714 w 443927"/>
                  <a:gd name="connsiteY382" fmla="*/ 1873 h 412941"/>
                  <a:gd name="connsiteX383" fmla="*/ 47789 w 443927"/>
                  <a:gd name="connsiteY383" fmla="*/ 227 h 412941"/>
                  <a:gd name="connsiteX384" fmla="*/ 51355 w 443927"/>
                  <a:gd name="connsiteY384" fmla="*/ 90 h 412941"/>
                  <a:gd name="connsiteX385" fmla="*/ 56567 w 443927"/>
                  <a:gd name="connsiteY385" fmla="*/ 1325 h 412941"/>
                  <a:gd name="connsiteX386" fmla="*/ 59036 w 443927"/>
                  <a:gd name="connsiteY386" fmla="*/ 2422 h 412941"/>
                  <a:gd name="connsiteX387" fmla="*/ 63013 w 443927"/>
                  <a:gd name="connsiteY387" fmla="*/ 5302 h 412941"/>
                  <a:gd name="connsiteX388" fmla="*/ 66031 w 443927"/>
                  <a:gd name="connsiteY388" fmla="*/ 9006 h 412941"/>
                  <a:gd name="connsiteX389" fmla="*/ 69323 w 443927"/>
                  <a:gd name="connsiteY389" fmla="*/ 15178 h 412941"/>
                  <a:gd name="connsiteX390" fmla="*/ 75769 w 443927"/>
                  <a:gd name="connsiteY390" fmla="*/ 33009 h 412941"/>
                  <a:gd name="connsiteX391" fmla="*/ 78787 w 443927"/>
                  <a:gd name="connsiteY391" fmla="*/ 49056 h 412941"/>
                  <a:gd name="connsiteX392" fmla="*/ 79473 w 443927"/>
                  <a:gd name="connsiteY392" fmla="*/ 64418 h 412941"/>
                  <a:gd name="connsiteX393" fmla="*/ 83999 w 443927"/>
                  <a:gd name="connsiteY393" fmla="*/ 55366 h 412941"/>
                  <a:gd name="connsiteX394" fmla="*/ 87291 w 443927"/>
                  <a:gd name="connsiteY394" fmla="*/ 49056 h 412941"/>
                  <a:gd name="connsiteX395" fmla="*/ 90171 w 443927"/>
                  <a:gd name="connsiteY395" fmla="*/ 44804 h 412941"/>
                  <a:gd name="connsiteX396" fmla="*/ 93463 w 443927"/>
                  <a:gd name="connsiteY396" fmla="*/ 40964 h 412941"/>
                  <a:gd name="connsiteX397" fmla="*/ 97852 w 443927"/>
                  <a:gd name="connsiteY397" fmla="*/ 37946 h 412941"/>
                  <a:gd name="connsiteX398" fmla="*/ 105670 w 443927"/>
                  <a:gd name="connsiteY398" fmla="*/ 35889 h 412941"/>
                  <a:gd name="connsiteX399" fmla="*/ 113351 w 443927"/>
                  <a:gd name="connsiteY399" fmla="*/ 36986 h 412941"/>
                  <a:gd name="connsiteX400" fmla="*/ 126793 w 443927"/>
                  <a:gd name="connsiteY400" fmla="*/ 47136 h 412941"/>
                  <a:gd name="connsiteX401" fmla="*/ 131045 w 443927"/>
                  <a:gd name="connsiteY401" fmla="*/ 56051 h 412941"/>
                  <a:gd name="connsiteX402" fmla="*/ 134062 w 443927"/>
                  <a:gd name="connsiteY402" fmla="*/ 68533 h 412941"/>
                  <a:gd name="connsiteX403" fmla="*/ 136805 w 443927"/>
                  <a:gd name="connsiteY403" fmla="*/ 97611 h 412941"/>
                  <a:gd name="connsiteX404" fmla="*/ 132691 w 443927"/>
                  <a:gd name="connsiteY404" fmla="*/ 136016 h 412941"/>
                  <a:gd name="connsiteX405" fmla="*/ 127616 w 443927"/>
                  <a:gd name="connsiteY405" fmla="*/ 157413 h 412941"/>
                  <a:gd name="connsiteX406" fmla="*/ 126518 w 443927"/>
                  <a:gd name="connsiteY406" fmla="*/ 161939 h 412941"/>
                  <a:gd name="connsiteX407" fmla="*/ 123775 w 443927"/>
                  <a:gd name="connsiteY407" fmla="*/ 170306 h 412941"/>
                  <a:gd name="connsiteX408" fmla="*/ 132005 w 443927"/>
                  <a:gd name="connsiteY408" fmla="*/ 155767 h 412941"/>
                  <a:gd name="connsiteX409" fmla="*/ 153676 w 443927"/>
                  <a:gd name="connsiteY409" fmla="*/ 116539 h 412941"/>
                  <a:gd name="connsiteX410" fmla="*/ 165746 w 443927"/>
                  <a:gd name="connsiteY410" fmla="*/ 95416 h 412941"/>
                  <a:gd name="connsiteX411" fmla="*/ 176856 w 443927"/>
                  <a:gd name="connsiteY411" fmla="*/ 77448 h 412941"/>
                  <a:gd name="connsiteX412" fmla="*/ 179874 w 443927"/>
                  <a:gd name="connsiteY412" fmla="*/ 73059 h 412941"/>
                  <a:gd name="connsiteX413" fmla="*/ 183440 w 443927"/>
                  <a:gd name="connsiteY413" fmla="*/ 67984 h 412941"/>
                  <a:gd name="connsiteX414" fmla="*/ 186594 w 443927"/>
                  <a:gd name="connsiteY414" fmla="*/ 63870 h 412941"/>
                  <a:gd name="connsiteX415" fmla="*/ 199213 w 443927"/>
                  <a:gd name="connsiteY415" fmla="*/ 57560 h 412941"/>
                  <a:gd name="connsiteX416" fmla="*/ 203877 w 443927"/>
                  <a:gd name="connsiteY416" fmla="*/ 58520 h 412941"/>
                  <a:gd name="connsiteX417" fmla="*/ 206894 w 443927"/>
                  <a:gd name="connsiteY417" fmla="*/ 60029 h 412941"/>
                  <a:gd name="connsiteX418" fmla="*/ 209637 w 443927"/>
                  <a:gd name="connsiteY418" fmla="*/ 62224 h 412941"/>
                  <a:gd name="connsiteX419" fmla="*/ 212929 w 443927"/>
                  <a:gd name="connsiteY419" fmla="*/ 65653 h 412941"/>
                  <a:gd name="connsiteX420" fmla="*/ 219650 w 443927"/>
                  <a:gd name="connsiteY420" fmla="*/ 84581 h 412941"/>
                  <a:gd name="connsiteX421" fmla="*/ 220473 w 443927"/>
                  <a:gd name="connsiteY421" fmla="*/ 98297 h 412941"/>
                  <a:gd name="connsiteX422" fmla="*/ 220062 w 443927"/>
                  <a:gd name="connsiteY422" fmla="*/ 111601 h 412941"/>
                  <a:gd name="connsiteX423" fmla="*/ 216221 w 443927"/>
                  <a:gd name="connsiteY423" fmla="*/ 139582 h 412941"/>
                  <a:gd name="connsiteX424" fmla="*/ 212381 w 443927"/>
                  <a:gd name="connsiteY424" fmla="*/ 154258 h 412941"/>
                  <a:gd name="connsiteX425" fmla="*/ 208814 w 443927"/>
                  <a:gd name="connsiteY425" fmla="*/ 164682 h 412941"/>
                  <a:gd name="connsiteX426" fmla="*/ 203739 w 443927"/>
                  <a:gd name="connsiteY426" fmla="*/ 177438 h 412941"/>
                  <a:gd name="connsiteX427" fmla="*/ 187966 w 443927"/>
                  <a:gd name="connsiteY427" fmla="*/ 211728 h 412941"/>
                  <a:gd name="connsiteX428" fmla="*/ 209637 w 443927"/>
                  <a:gd name="connsiteY428" fmla="*/ 178535 h 412941"/>
                  <a:gd name="connsiteX429" fmla="*/ 215261 w 443927"/>
                  <a:gd name="connsiteY429" fmla="*/ 170580 h 412941"/>
                  <a:gd name="connsiteX430" fmla="*/ 222530 w 443927"/>
                  <a:gd name="connsiteY430" fmla="*/ 160019 h 412941"/>
                  <a:gd name="connsiteX431" fmla="*/ 224176 w 443927"/>
                  <a:gd name="connsiteY431" fmla="*/ 157961 h 412941"/>
                  <a:gd name="connsiteX432" fmla="*/ 228428 w 443927"/>
                  <a:gd name="connsiteY432" fmla="*/ 152475 h 412941"/>
                  <a:gd name="connsiteX433" fmla="*/ 236384 w 443927"/>
                  <a:gd name="connsiteY433" fmla="*/ 142325 h 412941"/>
                  <a:gd name="connsiteX434" fmla="*/ 244202 w 443927"/>
                  <a:gd name="connsiteY434" fmla="*/ 132998 h 412941"/>
                  <a:gd name="connsiteX435" fmla="*/ 253940 w 443927"/>
                  <a:gd name="connsiteY435" fmla="*/ 122985 h 412941"/>
                  <a:gd name="connsiteX436" fmla="*/ 263678 w 443927"/>
                  <a:gd name="connsiteY436" fmla="*/ 114619 h 412941"/>
                  <a:gd name="connsiteX437" fmla="*/ 276160 w 443927"/>
                  <a:gd name="connsiteY437" fmla="*/ 105840 h 412941"/>
                  <a:gd name="connsiteX438" fmla="*/ 285350 w 443927"/>
                  <a:gd name="connsiteY438" fmla="*/ 102000 h 412941"/>
                  <a:gd name="connsiteX439" fmla="*/ 290013 w 443927"/>
                  <a:gd name="connsiteY439" fmla="*/ 100903 h 412941"/>
                  <a:gd name="connsiteX440" fmla="*/ 294677 w 443927"/>
                  <a:gd name="connsiteY440" fmla="*/ 100766 h 412941"/>
                  <a:gd name="connsiteX441" fmla="*/ 309353 w 443927"/>
                  <a:gd name="connsiteY441" fmla="*/ 107898 h 412941"/>
                  <a:gd name="connsiteX442" fmla="*/ 312370 w 443927"/>
                  <a:gd name="connsiteY442" fmla="*/ 111738 h 412941"/>
                  <a:gd name="connsiteX443" fmla="*/ 314565 w 443927"/>
                  <a:gd name="connsiteY443" fmla="*/ 115716 h 412941"/>
                  <a:gd name="connsiteX444" fmla="*/ 316211 w 443927"/>
                  <a:gd name="connsiteY444" fmla="*/ 120105 h 412941"/>
                  <a:gd name="connsiteX445" fmla="*/ 317857 w 443927"/>
                  <a:gd name="connsiteY445" fmla="*/ 126003 h 412941"/>
                  <a:gd name="connsiteX446" fmla="*/ 319365 w 443927"/>
                  <a:gd name="connsiteY446" fmla="*/ 137387 h 412941"/>
                  <a:gd name="connsiteX447" fmla="*/ 319503 w 443927"/>
                  <a:gd name="connsiteY447" fmla="*/ 144794 h 412941"/>
                  <a:gd name="connsiteX448" fmla="*/ 319091 w 443927"/>
                  <a:gd name="connsiteY448" fmla="*/ 152475 h 412941"/>
                  <a:gd name="connsiteX449" fmla="*/ 317171 w 443927"/>
                  <a:gd name="connsiteY449" fmla="*/ 164545 h 412941"/>
                  <a:gd name="connsiteX450" fmla="*/ 313742 w 443927"/>
                  <a:gd name="connsiteY450" fmla="*/ 176204 h 412941"/>
                  <a:gd name="connsiteX451" fmla="*/ 308255 w 443927"/>
                  <a:gd name="connsiteY451" fmla="*/ 189234 h 412941"/>
                  <a:gd name="connsiteX452" fmla="*/ 303181 w 443927"/>
                  <a:gd name="connsiteY452" fmla="*/ 198835 h 412941"/>
                  <a:gd name="connsiteX453" fmla="*/ 295911 w 443927"/>
                  <a:gd name="connsiteY453" fmla="*/ 210905 h 412941"/>
                  <a:gd name="connsiteX454" fmla="*/ 293442 w 443927"/>
                  <a:gd name="connsiteY454" fmla="*/ 214608 h 412941"/>
                  <a:gd name="connsiteX455" fmla="*/ 288367 w 443927"/>
                  <a:gd name="connsiteY455" fmla="*/ 222426 h 412941"/>
                  <a:gd name="connsiteX456" fmla="*/ 274377 w 443927"/>
                  <a:gd name="connsiteY456" fmla="*/ 242452 h 412941"/>
                  <a:gd name="connsiteX457" fmla="*/ 273280 w 443927"/>
                  <a:gd name="connsiteY457" fmla="*/ 243961 h 412941"/>
                  <a:gd name="connsiteX458" fmla="*/ 300849 w 443927"/>
                  <a:gd name="connsiteY458" fmla="*/ 213923 h 412941"/>
                  <a:gd name="connsiteX459" fmla="*/ 315799 w 443927"/>
                  <a:gd name="connsiteY459" fmla="*/ 197738 h 412941"/>
                  <a:gd name="connsiteX460" fmla="*/ 329790 w 443927"/>
                  <a:gd name="connsiteY460" fmla="*/ 183885 h 412941"/>
                  <a:gd name="connsiteX461" fmla="*/ 339665 w 443927"/>
                  <a:gd name="connsiteY461" fmla="*/ 175518 h 412941"/>
                  <a:gd name="connsiteX462" fmla="*/ 344329 w 443927"/>
                  <a:gd name="connsiteY462" fmla="*/ 172226 h 412941"/>
                  <a:gd name="connsiteX463" fmla="*/ 351324 w 443927"/>
                  <a:gd name="connsiteY463" fmla="*/ 168111 h 412941"/>
                  <a:gd name="connsiteX464" fmla="*/ 360925 w 443927"/>
                  <a:gd name="connsiteY464" fmla="*/ 164682 h 412941"/>
                  <a:gd name="connsiteX465" fmla="*/ 365725 w 443927"/>
                  <a:gd name="connsiteY465" fmla="*/ 164133 h 412941"/>
                  <a:gd name="connsiteX466" fmla="*/ 370115 w 443927"/>
                  <a:gd name="connsiteY466" fmla="*/ 164545 h 412941"/>
                  <a:gd name="connsiteX467" fmla="*/ 376973 w 443927"/>
                  <a:gd name="connsiteY467" fmla="*/ 167151 h 412941"/>
                  <a:gd name="connsiteX468" fmla="*/ 379304 w 443927"/>
                  <a:gd name="connsiteY468" fmla="*/ 169071 h 412941"/>
                  <a:gd name="connsiteX469" fmla="*/ 382322 w 443927"/>
                  <a:gd name="connsiteY469" fmla="*/ 173049 h 412941"/>
                  <a:gd name="connsiteX470" fmla="*/ 384105 w 443927"/>
                  <a:gd name="connsiteY470" fmla="*/ 177027 h 412941"/>
                  <a:gd name="connsiteX471" fmla="*/ 384791 w 443927"/>
                  <a:gd name="connsiteY471" fmla="*/ 180181 h 412941"/>
                  <a:gd name="connsiteX472" fmla="*/ 385065 w 443927"/>
                  <a:gd name="connsiteY472" fmla="*/ 185119 h 412941"/>
                  <a:gd name="connsiteX473" fmla="*/ 384654 w 443927"/>
                  <a:gd name="connsiteY473" fmla="*/ 190057 h 412941"/>
                  <a:gd name="connsiteX474" fmla="*/ 382048 w 443927"/>
                  <a:gd name="connsiteY474" fmla="*/ 200618 h 412941"/>
                  <a:gd name="connsiteX475" fmla="*/ 375327 w 443927"/>
                  <a:gd name="connsiteY475" fmla="*/ 216940 h 412941"/>
                  <a:gd name="connsiteX476" fmla="*/ 363805 w 443927"/>
                  <a:gd name="connsiteY476" fmla="*/ 238474 h 412941"/>
                  <a:gd name="connsiteX477" fmla="*/ 355987 w 443927"/>
                  <a:gd name="connsiteY477" fmla="*/ 251779 h 412941"/>
                  <a:gd name="connsiteX478" fmla="*/ 350089 w 443927"/>
                  <a:gd name="connsiteY478" fmla="*/ 261106 h 412941"/>
                  <a:gd name="connsiteX479" fmla="*/ 346797 w 443927"/>
                  <a:gd name="connsiteY479" fmla="*/ 266181 h 412941"/>
                  <a:gd name="connsiteX480" fmla="*/ 341037 w 443927"/>
                  <a:gd name="connsiteY480" fmla="*/ 274547 h 412941"/>
                  <a:gd name="connsiteX481" fmla="*/ 337196 w 443927"/>
                  <a:gd name="connsiteY481" fmla="*/ 280034 h 412941"/>
                  <a:gd name="connsiteX482" fmla="*/ 327184 w 443927"/>
                  <a:gd name="connsiteY482" fmla="*/ 293064 h 412941"/>
                  <a:gd name="connsiteX483" fmla="*/ 326772 w 443927"/>
                  <a:gd name="connsiteY483" fmla="*/ 293475 h 412941"/>
                  <a:gd name="connsiteX484" fmla="*/ 326909 w 443927"/>
                  <a:gd name="connsiteY484" fmla="*/ 293338 h 412941"/>
                  <a:gd name="connsiteX485" fmla="*/ 329378 w 443927"/>
                  <a:gd name="connsiteY485" fmla="*/ 291555 h 412941"/>
                  <a:gd name="connsiteX486" fmla="*/ 335002 w 443927"/>
                  <a:gd name="connsiteY486" fmla="*/ 287440 h 412941"/>
                  <a:gd name="connsiteX487" fmla="*/ 345974 w 443927"/>
                  <a:gd name="connsiteY487" fmla="*/ 279485 h 412941"/>
                  <a:gd name="connsiteX488" fmla="*/ 352284 w 443927"/>
                  <a:gd name="connsiteY488" fmla="*/ 275507 h 412941"/>
                  <a:gd name="connsiteX489" fmla="*/ 364628 w 443927"/>
                  <a:gd name="connsiteY489" fmla="*/ 267826 h 412941"/>
                  <a:gd name="connsiteX490" fmla="*/ 371898 w 443927"/>
                  <a:gd name="connsiteY490" fmla="*/ 264123 h 412941"/>
                  <a:gd name="connsiteX491" fmla="*/ 378619 w 443927"/>
                  <a:gd name="connsiteY491" fmla="*/ 260694 h 412941"/>
                  <a:gd name="connsiteX492" fmla="*/ 382459 w 443927"/>
                  <a:gd name="connsiteY492" fmla="*/ 258774 h 412941"/>
                  <a:gd name="connsiteX493" fmla="*/ 393569 w 443927"/>
                  <a:gd name="connsiteY493" fmla="*/ 253973 h 412941"/>
                  <a:gd name="connsiteX494" fmla="*/ 413731 w 443927"/>
                  <a:gd name="connsiteY494" fmla="*/ 247252 h 412941"/>
                  <a:gd name="connsiteX495" fmla="*/ 424430 w 443927"/>
                  <a:gd name="connsiteY495" fmla="*/ 246155 h 412941"/>
                  <a:gd name="connsiteX496" fmla="*/ 427859 w 443927"/>
                  <a:gd name="connsiteY496" fmla="*/ 246567 h 412941"/>
                  <a:gd name="connsiteX497" fmla="*/ 432523 w 443927"/>
                  <a:gd name="connsiteY497" fmla="*/ 247801 h 412941"/>
                  <a:gd name="connsiteX498" fmla="*/ 436637 w 443927"/>
                  <a:gd name="connsiteY498" fmla="*/ 250133 h 412941"/>
                  <a:gd name="connsiteX499" fmla="*/ 438969 w 443927"/>
                  <a:gd name="connsiteY499" fmla="*/ 252190 h 412941"/>
                  <a:gd name="connsiteX500" fmla="*/ 440752 w 443927"/>
                  <a:gd name="connsiteY500" fmla="*/ 254522 h 412941"/>
                  <a:gd name="connsiteX501" fmla="*/ 442810 w 443927"/>
                  <a:gd name="connsiteY501" fmla="*/ 259185 h 412941"/>
                  <a:gd name="connsiteX502" fmla="*/ 443770 w 443927"/>
                  <a:gd name="connsiteY502" fmla="*/ 263437 h 412941"/>
                  <a:gd name="connsiteX503" fmla="*/ 443770 w 443927"/>
                  <a:gd name="connsiteY503" fmla="*/ 268375 h 412941"/>
                  <a:gd name="connsiteX504" fmla="*/ 441575 w 443927"/>
                  <a:gd name="connsiteY504" fmla="*/ 278388 h 412941"/>
                  <a:gd name="connsiteX505" fmla="*/ 437597 w 443927"/>
                  <a:gd name="connsiteY505" fmla="*/ 287989 h 412941"/>
                  <a:gd name="connsiteX506" fmla="*/ 430054 w 443927"/>
                  <a:gd name="connsiteY506" fmla="*/ 300745 h 412941"/>
                  <a:gd name="connsiteX507" fmla="*/ 404542 w 443927"/>
                  <a:gd name="connsiteY507" fmla="*/ 333663 h 412941"/>
                  <a:gd name="connsiteX508" fmla="*/ 384379 w 443927"/>
                  <a:gd name="connsiteY508" fmla="*/ 357941 h 412941"/>
                  <a:gd name="connsiteX509" fmla="*/ 364765 w 443927"/>
                  <a:gd name="connsiteY509" fmla="*/ 381806 h 412941"/>
                  <a:gd name="connsiteX510" fmla="*/ 356536 w 443927"/>
                  <a:gd name="connsiteY510" fmla="*/ 391956 h 412941"/>
                  <a:gd name="connsiteX511" fmla="*/ 356261 w 443927"/>
                  <a:gd name="connsiteY511" fmla="*/ 392231 h 412941"/>
                  <a:gd name="connsiteX512" fmla="*/ 355713 w 443927"/>
                  <a:gd name="connsiteY512" fmla="*/ 398951 h 412941"/>
                  <a:gd name="connsiteX513" fmla="*/ 349541 w 443927"/>
                  <a:gd name="connsiteY513" fmla="*/ 405261 h 412941"/>
                  <a:gd name="connsiteX514" fmla="*/ 342271 w 443927"/>
                  <a:gd name="connsiteY514" fmla="*/ 411844 h 412941"/>
                  <a:gd name="connsiteX515" fmla="*/ 339116 w 443927"/>
                  <a:gd name="connsiteY515" fmla="*/ 412942 h 412941"/>
                  <a:gd name="connsiteX516" fmla="*/ 333081 w 443927"/>
                  <a:gd name="connsiteY516" fmla="*/ 406907 h 41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</a:cxnLst>
                <a:rect l="l" t="t" r="r" b="b"/>
                <a:pathLst>
                  <a:path w="443927" h="412941">
                    <a:moveTo>
                      <a:pt x="333081" y="406907"/>
                    </a:moveTo>
                    <a:cubicBezTo>
                      <a:pt x="333081" y="405809"/>
                      <a:pt x="333081" y="404575"/>
                      <a:pt x="333493" y="403615"/>
                    </a:cubicBezTo>
                    <a:cubicBezTo>
                      <a:pt x="333904" y="402792"/>
                      <a:pt x="334179" y="402106"/>
                      <a:pt x="334590" y="401283"/>
                    </a:cubicBezTo>
                    <a:cubicBezTo>
                      <a:pt x="335413" y="400049"/>
                      <a:pt x="336236" y="398677"/>
                      <a:pt x="337196" y="397580"/>
                    </a:cubicBezTo>
                    <a:cubicBezTo>
                      <a:pt x="339116" y="394699"/>
                      <a:pt x="341448" y="392093"/>
                      <a:pt x="343643" y="389487"/>
                    </a:cubicBezTo>
                    <a:cubicBezTo>
                      <a:pt x="346935" y="385373"/>
                      <a:pt x="350364" y="381121"/>
                      <a:pt x="353793" y="377006"/>
                    </a:cubicBezTo>
                    <a:cubicBezTo>
                      <a:pt x="360102" y="369325"/>
                      <a:pt x="366411" y="361781"/>
                      <a:pt x="372858" y="354237"/>
                    </a:cubicBezTo>
                    <a:cubicBezTo>
                      <a:pt x="380539" y="345185"/>
                      <a:pt x="388083" y="336269"/>
                      <a:pt x="395626" y="327354"/>
                    </a:cubicBezTo>
                    <a:cubicBezTo>
                      <a:pt x="398918" y="323513"/>
                      <a:pt x="402073" y="319673"/>
                      <a:pt x="405228" y="315695"/>
                    </a:cubicBezTo>
                    <a:cubicBezTo>
                      <a:pt x="407148" y="313364"/>
                      <a:pt x="409205" y="310895"/>
                      <a:pt x="411125" y="308563"/>
                    </a:cubicBezTo>
                    <a:cubicBezTo>
                      <a:pt x="415103" y="303762"/>
                      <a:pt x="418669" y="298825"/>
                      <a:pt x="422098" y="293750"/>
                    </a:cubicBezTo>
                    <a:cubicBezTo>
                      <a:pt x="421961" y="293887"/>
                      <a:pt x="421824" y="294024"/>
                      <a:pt x="421687" y="294161"/>
                    </a:cubicBezTo>
                    <a:cubicBezTo>
                      <a:pt x="424293" y="290184"/>
                      <a:pt x="426762" y="286206"/>
                      <a:pt x="428956" y="281954"/>
                    </a:cubicBezTo>
                    <a:cubicBezTo>
                      <a:pt x="428819" y="282228"/>
                      <a:pt x="428682" y="282365"/>
                      <a:pt x="428682" y="282503"/>
                    </a:cubicBezTo>
                    <a:cubicBezTo>
                      <a:pt x="429642" y="280445"/>
                      <a:pt x="430602" y="278525"/>
                      <a:pt x="431425" y="276330"/>
                    </a:cubicBezTo>
                    <a:cubicBezTo>
                      <a:pt x="432385" y="273724"/>
                      <a:pt x="433071" y="271118"/>
                      <a:pt x="433620" y="268512"/>
                    </a:cubicBezTo>
                    <a:cubicBezTo>
                      <a:pt x="433757" y="267826"/>
                      <a:pt x="433757" y="267141"/>
                      <a:pt x="433894" y="266592"/>
                    </a:cubicBezTo>
                    <a:cubicBezTo>
                      <a:pt x="433894" y="266866"/>
                      <a:pt x="433894" y="267003"/>
                      <a:pt x="433894" y="267278"/>
                    </a:cubicBezTo>
                    <a:cubicBezTo>
                      <a:pt x="434031" y="265769"/>
                      <a:pt x="434031" y="264397"/>
                      <a:pt x="433894" y="262889"/>
                    </a:cubicBezTo>
                    <a:cubicBezTo>
                      <a:pt x="433894" y="263163"/>
                      <a:pt x="433894" y="263300"/>
                      <a:pt x="433894" y="263574"/>
                    </a:cubicBezTo>
                    <a:cubicBezTo>
                      <a:pt x="433757" y="263026"/>
                      <a:pt x="433757" y="262477"/>
                      <a:pt x="433620" y="262066"/>
                    </a:cubicBezTo>
                    <a:cubicBezTo>
                      <a:pt x="433620" y="262203"/>
                      <a:pt x="433620" y="262340"/>
                      <a:pt x="433620" y="262477"/>
                    </a:cubicBezTo>
                    <a:cubicBezTo>
                      <a:pt x="433483" y="261929"/>
                      <a:pt x="433345" y="261380"/>
                      <a:pt x="433208" y="260831"/>
                    </a:cubicBezTo>
                    <a:cubicBezTo>
                      <a:pt x="433071" y="260420"/>
                      <a:pt x="432934" y="260145"/>
                      <a:pt x="432797" y="259734"/>
                    </a:cubicBezTo>
                    <a:cubicBezTo>
                      <a:pt x="432523" y="259323"/>
                      <a:pt x="432385" y="259048"/>
                      <a:pt x="432111" y="258637"/>
                    </a:cubicBezTo>
                    <a:cubicBezTo>
                      <a:pt x="431974" y="258362"/>
                      <a:pt x="431699" y="258088"/>
                      <a:pt x="431562" y="257951"/>
                    </a:cubicBezTo>
                    <a:cubicBezTo>
                      <a:pt x="431288" y="257814"/>
                      <a:pt x="431151" y="257539"/>
                      <a:pt x="430876" y="257402"/>
                    </a:cubicBezTo>
                    <a:cubicBezTo>
                      <a:pt x="430465" y="257128"/>
                      <a:pt x="430191" y="256991"/>
                      <a:pt x="429779" y="256716"/>
                    </a:cubicBezTo>
                    <a:cubicBezTo>
                      <a:pt x="429231" y="256442"/>
                      <a:pt x="428682" y="256168"/>
                      <a:pt x="428133" y="256031"/>
                    </a:cubicBezTo>
                    <a:cubicBezTo>
                      <a:pt x="427859" y="255894"/>
                      <a:pt x="427447" y="255756"/>
                      <a:pt x="427173" y="255756"/>
                    </a:cubicBezTo>
                    <a:cubicBezTo>
                      <a:pt x="426487" y="255619"/>
                      <a:pt x="425939" y="255482"/>
                      <a:pt x="425390" y="255482"/>
                    </a:cubicBezTo>
                    <a:cubicBezTo>
                      <a:pt x="425390" y="255482"/>
                      <a:pt x="425390" y="255482"/>
                      <a:pt x="425527" y="255482"/>
                    </a:cubicBezTo>
                    <a:cubicBezTo>
                      <a:pt x="424293" y="255345"/>
                      <a:pt x="422921" y="255345"/>
                      <a:pt x="421687" y="255482"/>
                    </a:cubicBezTo>
                    <a:cubicBezTo>
                      <a:pt x="421961" y="255482"/>
                      <a:pt x="422098" y="255482"/>
                      <a:pt x="422373" y="255482"/>
                    </a:cubicBezTo>
                    <a:cubicBezTo>
                      <a:pt x="420727" y="255619"/>
                      <a:pt x="419218" y="255756"/>
                      <a:pt x="417709" y="256031"/>
                    </a:cubicBezTo>
                    <a:cubicBezTo>
                      <a:pt x="417983" y="256031"/>
                      <a:pt x="418121" y="255894"/>
                      <a:pt x="418395" y="255894"/>
                    </a:cubicBezTo>
                    <a:cubicBezTo>
                      <a:pt x="414417" y="256716"/>
                      <a:pt x="410577" y="257951"/>
                      <a:pt x="406873" y="259185"/>
                    </a:cubicBezTo>
                    <a:cubicBezTo>
                      <a:pt x="406873" y="259185"/>
                      <a:pt x="407011" y="259185"/>
                      <a:pt x="407011" y="259185"/>
                    </a:cubicBezTo>
                    <a:cubicBezTo>
                      <a:pt x="402896" y="260694"/>
                      <a:pt x="398918" y="262340"/>
                      <a:pt x="394941" y="264123"/>
                    </a:cubicBezTo>
                    <a:cubicBezTo>
                      <a:pt x="391923" y="265358"/>
                      <a:pt x="389043" y="266729"/>
                      <a:pt x="386162" y="267964"/>
                    </a:cubicBezTo>
                    <a:cubicBezTo>
                      <a:pt x="386162" y="267964"/>
                      <a:pt x="386299" y="267964"/>
                      <a:pt x="386299" y="267826"/>
                    </a:cubicBezTo>
                    <a:cubicBezTo>
                      <a:pt x="383556" y="269335"/>
                      <a:pt x="380676" y="270707"/>
                      <a:pt x="377933" y="272216"/>
                    </a:cubicBezTo>
                    <a:cubicBezTo>
                      <a:pt x="375875" y="273313"/>
                      <a:pt x="373955" y="274273"/>
                      <a:pt x="371898" y="275370"/>
                    </a:cubicBezTo>
                    <a:cubicBezTo>
                      <a:pt x="371212" y="275645"/>
                      <a:pt x="370663" y="276056"/>
                      <a:pt x="369977" y="276330"/>
                    </a:cubicBezTo>
                    <a:cubicBezTo>
                      <a:pt x="364080" y="280034"/>
                      <a:pt x="358182" y="283600"/>
                      <a:pt x="352284" y="287303"/>
                    </a:cubicBezTo>
                    <a:cubicBezTo>
                      <a:pt x="346935" y="291144"/>
                      <a:pt x="341585" y="294984"/>
                      <a:pt x="336236" y="298825"/>
                    </a:cubicBezTo>
                    <a:cubicBezTo>
                      <a:pt x="335002" y="299785"/>
                      <a:pt x="333630" y="300745"/>
                      <a:pt x="332396" y="301705"/>
                    </a:cubicBezTo>
                    <a:cubicBezTo>
                      <a:pt x="329652" y="304037"/>
                      <a:pt x="326772" y="306231"/>
                      <a:pt x="324029" y="308563"/>
                    </a:cubicBezTo>
                    <a:cubicBezTo>
                      <a:pt x="319777" y="311992"/>
                      <a:pt x="315525" y="315421"/>
                      <a:pt x="311410" y="318987"/>
                    </a:cubicBezTo>
                    <a:cubicBezTo>
                      <a:pt x="308393" y="321456"/>
                      <a:pt x="305375" y="323925"/>
                      <a:pt x="302358" y="326531"/>
                    </a:cubicBezTo>
                    <a:cubicBezTo>
                      <a:pt x="301260" y="327354"/>
                      <a:pt x="300300" y="328177"/>
                      <a:pt x="299203" y="329137"/>
                    </a:cubicBezTo>
                    <a:cubicBezTo>
                      <a:pt x="297831" y="330234"/>
                      <a:pt x="296460" y="331469"/>
                      <a:pt x="294951" y="332292"/>
                    </a:cubicBezTo>
                    <a:cubicBezTo>
                      <a:pt x="294265" y="332703"/>
                      <a:pt x="293579" y="333115"/>
                      <a:pt x="293031" y="333526"/>
                    </a:cubicBezTo>
                    <a:cubicBezTo>
                      <a:pt x="292208" y="333938"/>
                      <a:pt x="291248" y="334349"/>
                      <a:pt x="290287" y="334623"/>
                    </a:cubicBezTo>
                    <a:cubicBezTo>
                      <a:pt x="288367" y="335309"/>
                      <a:pt x="286173" y="335035"/>
                      <a:pt x="284664" y="333526"/>
                    </a:cubicBezTo>
                    <a:cubicBezTo>
                      <a:pt x="283155" y="332154"/>
                      <a:pt x="282744" y="329823"/>
                      <a:pt x="283567" y="327903"/>
                    </a:cubicBezTo>
                    <a:cubicBezTo>
                      <a:pt x="283978" y="326942"/>
                      <a:pt x="284252" y="325982"/>
                      <a:pt x="284801" y="325296"/>
                    </a:cubicBezTo>
                    <a:cubicBezTo>
                      <a:pt x="285898" y="323925"/>
                      <a:pt x="286858" y="322828"/>
                      <a:pt x="288093" y="321593"/>
                    </a:cubicBezTo>
                    <a:cubicBezTo>
                      <a:pt x="289465" y="320084"/>
                      <a:pt x="290836" y="318576"/>
                      <a:pt x="292208" y="317067"/>
                    </a:cubicBezTo>
                    <a:cubicBezTo>
                      <a:pt x="295225" y="313775"/>
                      <a:pt x="298243" y="310483"/>
                      <a:pt x="301123" y="307191"/>
                    </a:cubicBezTo>
                    <a:cubicBezTo>
                      <a:pt x="300986" y="307329"/>
                      <a:pt x="300986" y="307466"/>
                      <a:pt x="300849" y="307466"/>
                    </a:cubicBezTo>
                    <a:cubicBezTo>
                      <a:pt x="302769" y="305408"/>
                      <a:pt x="304552" y="303214"/>
                      <a:pt x="306472" y="301156"/>
                    </a:cubicBezTo>
                    <a:cubicBezTo>
                      <a:pt x="306472" y="301156"/>
                      <a:pt x="306472" y="301156"/>
                      <a:pt x="306472" y="301156"/>
                    </a:cubicBezTo>
                    <a:cubicBezTo>
                      <a:pt x="306472" y="301156"/>
                      <a:pt x="306610" y="301019"/>
                      <a:pt x="306610" y="301019"/>
                    </a:cubicBezTo>
                    <a:cubicBezTo>
                      <a:pt x="306747" y="300882"/>
                      <a:pt x="306747" y="300745"/>
                      <a:pt x="306884" y="300608"/>
                    </a:cubicBezTo>
                    <a:cubicBezTo>
                      <a:pt x="306884" y="300608"/>
                      <a:pt x="306884" y="300608"/>
                      <a:pt x="306747" y="300745"/>
                    </a:cubicBezTo>
                    <a:cubicBezTo>
                      <a:pt x="312096" y="294573"/>
                      <a:pt x="317582" y="288400"/>
                      <a:pt x="322520" y="281954"/>
                    </a:cubicBezTo>
                    <a:cubicBezTo>
                      <a:pt x="325126" y="278525"/>
                      <a:pt x="328006" y="275096"/>
                      <a:pt x="330475" y="271530"/>
                    </a:cubicBezTo>
                    <a:cubicBezTo>
                      <a:pt x="333356" y="267415"/>
                      <a:pt x="336099" y="263437"/>
                      <a:pt x="338979" y="259323"/>
                    </a:cubicBezTo>
                    <a:cubicBezTo>
                      <a:pt x="338842" y="259460"/>
                      <a:pt x="338705" y="259734"/>
                      <a:pt x="338705" y="259871"/>
                    </a:cubicBezTo>
                    <a:cubicBezTo>
                      <a:pt x="340762" y="256716"/>
                      <a:pt x="342683" y="253562"/>
                      <a:pt x="344740" y="250407"/>
                    </a:cubicBezTo>
                    <a:cubicBezTo>
                      <a:pt x="346386" y="247938"/>
                      <a:pt x="348032" y="245469"/>
                      <a:pt x="349403" y="243000"/>
                    </a:cubicBezTo>
                    <a:cubicBezTo>
                      <a:pt x="351872" y="238749"/>
                      <a:pt x="354478" y="234359"/>
                      <a:pt x="356947" y="229970"/>
                    </a:cubicBezTo>
                    <a:cubicBezTo>
                      <a:pt x="359828" y="225033"/>
                      <a:pt x="362434" y="219958"/>
                      <a:pt x="365177" y="214883"/>
                    </a:cubicBezTo>
                    <a:cubicBezTo>
                      <a:pt x="365177" y="214883"/>
                      <a:pt x="365177" y="214883"/>
                      <a:pt x="365177" y="214883"/>
                    </a:cubicBezTo>
                    <a:cubicBezTo>
                      <a:pt x="365177" y="214746"/>
                      <a:pt x="365314" y="214746"/>
                      <a:pt x="365314" y="214608"/>
                    </a:cubicBezTo>
                    <a:cubicBezTo>
                      <a:pt x="365314" y="214471"/>
                      <a:pt x="365451" y="214471"/>
                      <a:pt x="365451" y="214334"/>
                    </a:cubicBezTo>
                    <a:cubicBezTo>
                      <a:pt x="365451" y="214334"/>
                      <a:pt x="365451" y="214334"/>
                      <a:pt x="365451" y="214471"/>
                    </a:cubicBezTo>
                    <a:cubicBezTo>
                      <a:pt x="368332" y="208573"/>
                      <a:pt x="370801" y="202538"/>
                      <a:pt x="372995" y="196503"/>
                    </a:cubicBezTo>
                    <a:cubicBezTo>
                      <a:pt x="372995" y="196640"/>
                      <a:pt x="372858" y="196915"/>
                      <a:pt x="372858" y="197052"/>
                    </a:cubicBezTo>
                    <a:cubicBezTo>
                      <a:pt x="373406" y="195406"/>
                      <a:pt x="373818" y="193897"/>
                      <a:pt x="374230" y="192251"/>
                    </a:cubicBezTo>
                    <a:cubicBezTo>
                      <a:pt x="374230" y="192388"/>
                      <a:pt x="374230" y="192388"/>
                      <a:pt x="374230" y="192526"/>
                    </a:cubicBezTo>
                    <a:cubicBezTo>
                      <a:pt x="374778" y="189782"/>
                      <a:pt x="375190" y="187176"/>
                      <a:pt x="375464" y="184433"/>
                    </a:cubicBezTo>
                    <a:cubicBezTo>
                      <a:pt x="375464" y="183885"/>
                      <a:pt x="375464" y="183199"/>
                      <a:pt x="375464" y="182650"/>
                    </a:cubicBezTo>
                    <a:cubicBezTo>
                      <a:pt x="375464" y="182101"/>
                      <a:pt x="375327" y="181553"/>
                      <a:pt x="375327" y="181004"/>
                    </a:cubicBezTo>
                    <a:cubicBezTo>
                      <a:pt x="375190" y="180593"/>
                      <a:pt x="375052" y="180044"/>
                      <a:pt x="375052" y="179633"/>
                    </a:cubicBezTo>
                    <a:cubicBezTo>
                      <a:pt x="374915" y="179221"/>
                      <a:pt x="374778" y="178810"/>
                      <a:pt x="374504" y="178398"/>
                    </a:cubicBezTo>
                    <a:cubicBezTo>
                      <a:pt x="374504" y="178535"/>
                      <a:pt x="374641" y="178535"/>
                      <a:pt x="374641" y="178672"/>
                    </a:cubicBezTo>
                    <a:cubicBezTo>
                      <a:pt x="374367" y="178261"/>
                      <a:pt x="374092" y="177712"/>
                      <a:pt x="373955" y="177301"/>
                    </a:cubicBezTo>
                    <a:cubicBezTo>
                      <a:pt x="373681" y="176889"/>
                      <a:pt x="373406" y="176478"/>
                      <a:pt x="373132" y="176066"/>
                    </a:cubicBezTo>
                    <a:cubicBezTo>
                      <a:pt x="373269" y="176204"/>
                      <a:pt x="373406" y="176341"/>
                      <a:pt x="373544" y="176478"/>
                    </a:cubicBezTo>
                    <a:cubicBezTo>
                      <a:pt x="373132" y="176066"/>
                      <a:pt x="372721" y="175518"/>
                      <a:pt x="372309" y="175106"/>
                    </a:cubicBezTo>
                    <a:cubicBezTo>
                      <a:pt x="372309" y="175106"/>
                      <a:pt x="372309" y="175106"/>
                      <a:pt x="372309" y="175106"/>
                    </a:cubicBezTo>
                    <a:cubicBezTo>
                      <a:pt x="372035" y="174969"/>
                      <a:pt x="371761" y="174695"/>
                      <a:pt x="371623" y="174558"/>
                    </a:cubicBezTo>
                    <a:cubicBezTo>
                      <a:pt x="371349" y="174420"/>
                      <a:pt x="370938" y="174146"/>
                      <a:pt x="370663" y="174009"/>
                    </a:cubicBezTo>
                    <a:cubicBezTo>
                      <a:pt x="369703" y="173735"/>
                      <a:pt x="368880" y="173460"/>
                      <a:pt x="367920" y="173323"/>
                    </a:cubicBezTo>
                    <a:cubicBezTo>
                      <a:pt x="368194" y="173323"/>
                      <a:pt x="368332" y="173460"/>
                      <a:pt x="368606" y="173460"/>
                    </a:cubicBezTo>
                    <a:cubicBezTo>
                      <a:pt x="368057" y="173460"/>
                      <a:pt x="367509" y="173323"/>
                      <a:pt x="366960" y="173323"/>
                    </a:cubicBezTo>
                    <a:cubicBezTo>
                      <a:pt x="366548" y="173323"/>
                      <a:pt x="366000" y="173323"/>
                      <a:pt x="365588" y="173323"/>
                    </a:cubicBezTo>
                    <a:cubicBezTo>
                      <a:pt x="365177" y="173323"/>
                      <a:pt x="364765" y="173323"/>
                      <a:pt x="364354" y="173460"/>
                    </a:cubicBezTo>
                    <a:cubicBezTo>
                      <a:pt x="364491" y="173460"/>
                      <a:pt x="364628" y="173460"/>
                      <a:pt x="364765" y="173323"/>
                    </a:cubicBezTo>
                    <a:cubicBezTo>
                      <a:pt x="364491" y="173323"/>
                      <a:pt x="364354" y="173323"/>
                      <a:pt x="364080" y="173460"/>
                    </a:cubicBezTo>
                    <a:lnTo>
                      <a:pt x="364080" y="173460"/>
                    </a:lnTo>
                    <a:lnTo>
                      <a:pt x="364080" y="173460"/>
                    </a:lnTo>
                    <a:cubicBezTo>
                      <a:pt x="362845" y="173735"/>
                      <a:pt x="361748" y="174009"/>
                      <a:pt x="360651" y="174420"/>
                    </a:cubicBezTo>
                    <a:cubicBezTo>
                      <a:pt x="360925" y="174420"/>
                      <a:pt x="361062" y="174283"/>
                      <a:pt x="361336" y="174146"/>
                    </a:cubicBezTo>
                    <a:cubicBezTo>
                      <a:pt x="359279" y="174969"/>
                      <a:pt x="357222" y="175792"/>
                      <a:pt x="355164" y="176752"/>
                    </a:cubicBezTo>
                    <a:cubicBezTo>
                      <a:pt x="354067" y="177438"/>
                      <a:pt x="352970" y="177987"/>
                      <a:pt x="351872" y="178810"/>
                    </a:cubicBezTo>
                    <a:cubicBezTo>
                      <a:pt x="351872" y="178810"/>
                      <a:pt x="351872" y="178810"/>
                      <a:pt x="351872" y="178810"/>
                    </a:cubicBezTo>
                    <a:cubicBezTo>
                      <a:pt x="349815" y="180181"/>
                      <a:pt x="347758" y="181690"/>
                      <a:pt x="345837" y="183199"/>
                    </a:cubicBezTo>
                    <a:cubicBezTo>
                      <a:pt x="344054" y="184570"/>
                      <a:pt x="342271" y="186079"/>
                      <a:pt x="340625" y="187588"/>
                    </a:cubicBezTo>
                    <a:cubicBezTo>
                      <a:pt x="340625" y="187588"/>
                      <a:pt x="340625" y="187588"/>
                      <a:pt x="340625" y="187588"/>
                    </a:cubicBezTo>
                    <a:cubicBezTo>
                      <a:pt x="340625" y="187588"/>
                      <a:pt x="340625" y="187588"/>
                      <a:pt x="340488" y="187725"/>
                    </a:cubicBezTo>
                    <a:cubicBezTo>
                      <a:pt x="340488" y="187725"/>
                      <a:pt x="340488" y="187725"/>
                      <a:pt x="340351" y="187862"/>
                    </a:cubicBezTo>
                    <a:cubicBezTo>
                      <a:pt x="340351" y="187862"/>
                      <a:pt x="340351" y="187862"/>
                      <a:pt x="340351" y="187862"/>
                    </a:cubicBezTo>
                    <a:cubicBezTo>
                      <a:pt x="329515" y="197738"/>
                      <a:pt x="319640" y="208436"/>
                      <a:pt x="309901" y="219272"/>
                    </a:cubicBezTo>
                    <a:cubicBezTo>
                      <a:pt x="305375" y="224210"/>
                      <a:pt x="300849" y="229147"/>
                      <a:pt x="296460" y="234085"/>
                    </a:cubicBezTo>
                    <a:cubicBezTo>
                      <a:pt x="292756" y="238200"/>
                      <a:pt x="288916" y="242178"/>
                      <a:pt x="285075" y="246292"/>
                    </a:cubicBezTo>
                    <a:cubicBezTo>
                      <a:pt x="277943" y="253973"/>
                      <a:pt x="270674" y="261380"/>
                      <a:pt x="263130" y="268787"/>
                    </a:cubicBezTo>
                    <a:cubicBezTo>
                      <a:pt x="259426" y="272353"/>
                      <a:pt x="255723" y="275919"/>
                      <a:pt x="252020" y="279485"/>
                    </a:cubicBezTo>
                    <a:cubicBezTo>
                      <a:pt x="250100" y="281268"/>
                      <a:pt x="248179" y="283051"/>
                      <a:pt x="246259" y="284834"/>
                    </a:cubicBezTo>
                    <a:cubicBezTo>
                      <a:pt x="245573" y="285520"/>
                      <a:pt x="244750" y="286206"/>
                      <a:pt x="244065" y="286892"/>
                    </a:cubicBezTo>
                    <a:cubicBezTo>
                      <a:pt x="243379" y="287577"/>
                      <a:pt x="242693" y="287989"/>
                      <a:pt x="241870" y="288400"/>
                    </a:cubicBezTo>
                    <a:cubicBezTo>
                      <a:pt x="240773" y="289086"/>
                      <a:pt x="239538" y="289086"/>
                      <a:pt x="238304" y="289086"/>
                    </a:cubicBezTo>
                    <a:cubicBezTo>
                      <a:pt x="234875" y="289086"/>
                      <a:pt x="231994" y="285109"/>
                      <a:pt x="233503" y="281954"/>
                    </a:cubicBezTo>
                    <a:cubicBezTo>
                      <a:pt x="234326" y="280171"/>
                      <a:pt x="235012" y="278936"/>
                      <a:pt x="235972" y="277290"/>
                    </a:cubicBezTo>
                    <a:cubicBezTo>
                      <a:pt x="236521" y="276468"/>
                      <a:pt x="237069" y="275645"/>
                      <a:pt x="237755" y="274684"/>
                    </a:cubicBezTo>
                    <a:cubicBezTo>
                      <a:pt x="238852" y="273039"/>
                      <a:pt x="239950" y="271530"/>
                      <a:pt x="241184" y="269884"/>
                    </a:cubicBezTo>
                    <a:cubicBezTo>
                      <a:pt x="243379" y="266866"/>
                      <a:pt x="245573" y="263712"/>
                      <a:pt x="247768" y="260694"/>
                    </a:cubicBezTo>
                    <a:cubicBezTo>
                      <a:pt x="252157" y="254796"/>
                      <a:pt x="256546" y="248898"/>
                      <a:pt x="260798" y="242863"/>
                    </a:cubicBezTo>
                    <a:cubicBezTo>
                      <a:pt x="265187" y="236965"/>
                      <a:pt x="269439" y="231068"/>
                      <a:pt x="273691" y="225170"/>
                    </a:cubicBezTo>
                    <a:cubicBezTo>
                      <a:pt x="275749" y="222289"/>
                      <a:pt x="277806" y="219409"/>
                      <a:pt x="279863" y="216391"/>
                    </a:cubicBezTo>
                    <a:cubicBezTo>
                      <a:pt x="282469" y="212688"/>
                      <a:pt x="284938" y="208848"/>
                      <a:pt x="287544" y="205144"/>
                    </a:cubicBezTo>
                    <a:cubicBezTo>
                      <a:pt x="287407" y="205281"/>
                      <a:pt x="287407" y="205419"/>
                      <a:pt x="287270" y="205556"/>
                    </a:cubicBezTo>
                    <a:cubicBezTo>
                      <a:pt x="288916" y="202950"/>
                      <a:pt x="290425" y="200344"/>
                      <a:pt x="292071" y="197738"/>
                    </a:cubicBezTo>
                    <a:cubicBezTo>
                      <a:pt x="292894" y="196366"/>
                      <a:pt x="293716" y="194994"/>
                      <a:pt x="294677" y="193623"/>
                    </a:cubicBezTo>
                    <a:cubicBezTo>
                      <a:pt x="296460" y="190880"/>
                      <a:pt x="297831" y="187862"/>
                      <a:pt x="299340" y="184982"/>
                    </a:cubicBezTo>
                    <a:cubicBezTo>
                      <a:pt x="301809" y="180044"/>
                      <a:pt x="303866" y="175106"/>
                      <a:pt x="305649" y="169894"/>
                    </a:cubicBezTo>
                    <a:cubicBezTo>
                      <a:pt x="305649" y="170031"/>
                      <a:pt x="305512" y="170031"/>
                      <a:pt x="305512" y="170169"/>
                    </a:cubicBezTo>
                    <a:cubicBezTo>
                      <a:pt x="306610" y="166602"/>
                      <a:pt x="307570" y="163036"/>
                      <a:pt x="308393" y="159470"/>
                    </a:cubicBezTo>
                    <a:cubicBezTo>
                      <a:pt x="308393" y="159744"/>
                      <a:pt x="308255" y="159882"/>
                      <a:pt x="308255" y="160156"/>
                    </a:cubicBezTo>
                    <a:cubicBezTo>
                      <a:pt x="308941" y="156453"/>
                      <a:pt x="309490" y="152886"/>
                      <a:pt x="309764" y="149046"/>
                    </a:cubicBezTo>
                    <a:cubicBezTo>
                      <a:pt x="310039" y="145068"/>
                      <a:pt x="310039" y="140953"/>
                      <a:pt x="309901" y="136976"/>
                    </a:cubicBezTo>
                    <a:cubicBezTo>
                      <a:pt x="309901" y="137113"/>
                      <a:pt x="309901" y="137387"/>
                      <a:pt x="309901" y="137524"/>
                    </a:cubicBezTo>
                    <a:cubicBezTo>
                      <a:pt x="309764" y="134370"/>
                      <a:pt x="309353" y="131215"/>
                      <a:pt x="308667" y="127923"/>
                    </a:cubicBezTo>
                    <a:cubicBezTo>
                      <a:pt x="308667" y="127923"/>
                      <a:pt x="308667" y="127923"/>
                      <a:pt x="308667" y="127923"/>
                    </a:cubicBezTo>
                    <a:lnTo>
                      <a:pt x="308667" y="127923"/>
                    </a:lnTo>
                    <a:cubicBezTo>
                      <a:pt x="308667" y="127786"/>
                      <a:pt x="308667" y="127512"/>
                      <a:pt x="308530" y="127375"/>
                    </a:cubicBezTo>
                    <a:cubicBezTo>
                      <a:pt x="308530" y="127512"/>
                      <a:pt x="308530" y="127512"/>
                      <a:pt x="308530" y="127649"/>
                    </a:cubicBezTo>
                    <a:cubicBezTo>
                      <a:pt x="308118" y="125729"/>
                      <a:pt x="307570" y="123946"/>
                      <a:pt x="307021" y="122025"/>
                    </a:cubicBezTo>
                    <a:cubicBezTo>
                      <a:pt x="307021" y="122300"/>
                      <a:pt x="307158" y="122437"/>
                      <a:pt x="307158" y="122574"/>
                    </a:cubicBezTo>
                    <a:cubicBezTo>
                      <a:pt x="306610" y="120791"/>
                      <a:pt x="305924" y="119008"/>
                      <a:pt x="305101" y="117362"/>
                    </a:cubicBezTo>
                    <a:cubicBezTo>
                      <a:pt x="304826" y="116950"/>
                      <a:pt x="304552" y="116402"/>
                      <a:pt x="304141" y="115853"/>
                    </a:cubicBezTo>
                    <a:cubicBezTo>
                      <a:pt x="303866" y="115442"/>
                      <a:pt x="303455" y="115030"/>
                      <a:pt x="303181" y="114482"/>
                    </a:cubicBezTo>
                    <a:cubicBezTo>
                      <a:pt x="303318" y="114619"/>
                      <a:pt x="303455" y="114756"/>
                      <a:pt x="303592" y="114893"/>
                    </a:cubicBezTo>
                    <a:cubicBezTo>
                      <a:pt x="302632" y="113796"/>
                      <a:pt x="301672" y="112836"/>
                      <a:pt x="300712" y="112013"/>
                    </a:cubicBezTo>
                    <a:cubicBezTo>
                      <a:pt x="300300" y="111738"/>
                      <a:pt x="299889" y="111464"/>
                      <a:pt x="299614" y="111190"/>
                    </a:cubicBezTo>
                    <a:cubicBezTo>
                      <a:pt x="299203" y="110915"/>
                      <a:pt x="298791" y="110641"/>
                      <a:pt x="298380" y="110504"/>
                    </a:cubicBezTo>
                    <a:cubicBezTo>
                      <a:pt x="297968" y="110367"/>
                      <a:pt x="297694" y="110230"/>
                      <a:pt x="297283" y="110092"/>
                    </a:cubicBezTo>
                    <a:cubicBezTo>
                      <a:pt x="296734" y="109955"/>
                      <a:pt x="296323" y="109818"/>
                      <a:pt x="295774" y="109818"/>
                    </a:cubicBezTo>
                    <a:cubicBezTo>
                      <a:pt x="295362" y="109818"/>
                      <a:pt x="294951" y="109681"/>
                      <a:pt x="294539" y="109681"/>
                    </a:cubicBezTo>
                    <a:cubicBezTo>
                      <a:pt x="293854" y="109681"/>
                      <a:pt x="293305" y="109681"/>
                      <a:pt x="292619" y="109681"/>
                    </a:cubicBezTo>
                    <a:cubicBezTo>
                      <a:pt x="292208" y="109681"/>
                      <a:pt x="291796" y="109818"/>
                      <a:pt x="291248" y="109818"/>
                    </a:cubicBezTo>
                    <a:cubicBezTo>
                      <a:pt x="291522" y="109818"/>
                      <a:pt x="291659" y="109681"/>
                      <a:pt x="291933" y="109681"/>
                    </a:cubicBezTo>
                    <a:cubicBezTo>
                      <a:pt x="290699" y="109955"/>
                      <a:pt x="289465" y="110230"/>
                      <a:pt x="288230" y="110641"/>
                    </a:cubicBezTo>
                    <a:cubicBezTo>
                      <a:pt x="288367" y="110641"/>
                      <a:pt x="288367" y="110641"/>
                      <a:pt x="288367" y="110504"/>
                    </a:cubicBezTo>
                    <a:cubicBezTo>
                      <a:pt x="288230" y="110504"/>
                      <a:pt x="288230" y="110504"/>
                      <a:pt x="288093" y="110641"/>
                    </a:cubicBezTo>
                    <a:cubicBezTo>
                      <a:pt x="288093" y="110641"/>
                      <a:pt x="287956" y="110641"/>
                      <a:pt x="287956" y="110641"/>
                    </a:cubicBezTo>
                    <a:cubicBezTo>
                      <a:pt x="287956" y="110641"/>
                      <a:pt x="288093" y="110641"/>
                      <a:pt x="288093" y="110641"/>
                    </a:cubicBezTo>
                    <a:cubicBezTo>
                      <a:pt x="286173" y="111327"/>
                      <a:pt x="284390" y="112150"/>
                      <a:pt x="282607" y="112973"/>
                    </a:cubicBezTo>
                    <a:cubicBezTo>
                      <a:pt x="282744" y="112836"/>
                      <a:pt x="283018" y="112698"/>
                      <a:pt x="283155" y="112698"/>
                    </a:cubicBezTo>
                    <a:cubicBezTo>
                      <a:pt x="281235" y="113796"/>
                      <a:pt x="279315" y="114893"/>
                      <a:pt x="277532" y="116127"/>
                    </a:cubicBezTo>
                    <a:cubicBezTo>
                      <a:pt x="277669" y="116127"/>
                      <a:pt x="277669" y="115990"/>
                      <a:pt x="277806" y="115990"/>
                    </a:cubicBezTo>
                    <a:cubicBezTo>
                      <a:pt x="273280" y="119282"/>
                      <a:pt x="268891" y="122985"/>
                      <a:pt x="264639" y="126689"/>
                    </a:cubicBezTo>
                    <a:cubicBezTo>
                      <a:pt x="264776" y="126552"/>
                      <a:pt x="264776" y="126552"/>
                      <a:pt x="264913" y="126552"/>
                    </a:cubicBezTo>
                    <a:cubicBezTo>
                      <a:pt x="260249" y="130666"/>
                      <a:pt x="255860" y="135193"/>
                      <a:pt x="251745" y="139856"/>
                    </a:cubicBezTo>
                    <a:cubicBezTo>
                      <a:pt x="251883" y="139719"/>
                      <a:pt x="251883" y="139719"/>
                      <a:pt x="251883" y="139582"/>
                    </a:cubicBezTo>
                    <a:cubicBezTo>
                      <a:pt x="244613" y="147949"/>
                      <a:pt x="238029" y="156727"/>
                      <a:pt x="231309" y="165505"/>
                    </a:cubicBezTo>
                    <a:cubicBezTo>
                      <a:pt x="229388" y="167974"/>
                      <a:pt x="227605" y="170580"/>
                      <a:pt x="225822" y="173186"/>
                    </a:cubicBezTo>
                    <a:cubicBezTo>
                      <a:pt x="223491" y="176615"/>
                      <a:pt x="221022" y="180044"/>
                      <a:pt x="218690" y="183473"/>
                    </a:cubicBezTo>
                    <a:cubicBezTo>
                      <a:pt x="218690" y="183336"/>
                      <a:pt x="218827" y="183336"/>
                      <a:pt x="218827" y="183199"/>
                    </a:cubicBezTo>
                    <a:cubicBezTo>
                      <a:pt x="214575" y="189645"/>
                      <a:pt x="210323" y="196229"/>
                      <a:pt x="206071" y="202675"/>
                    </a:cubicBezTo>
                    <a:cubicBezTo>
                      <a:pt x="204151" y="205693"/>
                      <a:pt x="202094" y="208710"/>
                      <a:pt x="200036" y="211728"/>
                    </a:cubicBezTo>
                    <a:cubicBezTo>
                      <a:pt x="198665" y="213785"/>
                      <a:pt x="197293" y="215843"/>
                      <a:pt x="195921" y="217900"/>
                    </a:cubicBezTo>
                    <a:cubicBezTo>
                      <a:pt x="195236" y="218997"/>
                      <a:pt x="194550" y="220232"/>
                      <a:pt x="193727" y="221192"/>
                    </a:cubicBezTo>
                    <a:cubicBezTo>
                      <a:pt x="191395" y="224347"/>
                      <a:pt x="189063" y="227639"/>
                      <a:pt x="186732" y="230793"/>
                    </a:cubicBezTo>
                    <a:cubicBezTo>
                      <a:pt x="184811" y="233536"/>
                      <a:pt x="182617" y="236142"/>
                      <a:pt x="180559" y="238886"/>
                    </a:cubicBezTo>
                    <a:cubicBezTo>
                      <a:pt x="179462" y="240257"/>
                      <a:pt x="178228" y="241766"/>
                      <a:pt x="177130" y="243275"/>
                    </a:cubicBezTo>
                    <a:cubicBezTo>
                      <a:pt x="176033" y="244646"/>
                      <a:pt x="174799" y="245881"/>
                      <a:pt x="173701" y="247252"/>
                    </a:cubicBezTo>
                    <a:cubicBezTo>
                      <a:pt x="172604" y="248487"/>
                      <a:pt x="171507" y="249858"/>
                      <a:pt x="170410" y="250956"/>
                    </a:cubicBezTo>
                    <a:cubicBezTo>
                      <a:pt x="169312" y="252327"/>
                      <a:pt x="167941" y="253699"/>
                      <a:pt x="166706" y="255071"/>
                    </a:cubicBezTo>
                    <a:cubicBezTo>
                      <a:pt x="165198" y="256579"/>
                      <a:pt x="163826" y="257402"/>
                      <a:pt x="162043" y="258500"/>
                    </a:cubicBezTo>
                    <a:cubicBezTo>
                      <a:pt x="160397" y="259460"/>
                      <a:pt x="158065" y="259460"/>
                      <a:pt x="156556" y="258225"/>
                    </a:cubicBezTo>
                    <a:cubicBezTo>
                      <a:pt x="154773" y="256854"/>
                      <a:pt x="154225" y="254385"/>
                      <a:pt x="155048" y="252327"/>
                    </a:cubicBezTo>
                    <a:cubicBezTo>
                      <a:pt x="156968" y="247527"/>
                      <a:pt x="159574" y="243138"/>
                      <a:pt x="162043" y="238749"/>
                    </a:cubicBezTo>
                    <a:cubicBezTo>
                      <a:pt x="164375" y="234634"/>
                      <a:pt x="166706" y="230382"/>
                      <a:pt x="169038" y="226267"/>
                    </a:cubicBezTo>
                    <a:cubicBezTo>
                      <a:pt x="172878" y="219135"/>
                      <a:pt x="176719" y="212002"/>
                      <a:pt x="180559" y="204733"/>
                    </a:cubicBezTo>
                    <a:cubicBezTo>
                      <a:pt x="180422" y="204870"/>
                      <a:pt x="180422" y="205007"/>
                      <a:pt x="180285" y="205144"/>
                    </a:cubicBezTo>
                    <a:cubicBezTo>
                      <a:pt x="182343" y="201030"/>
                      <a:pt x="184400" y="197052"/>
                      <a:pt x="186320" y="192937"/>
                    </a:cubicBezTo>
                    <a:cubicBezTo>
                      <a:pt x="188240" y="189234"/>
                      <a:pt x="189749" y="185256"/>
                      <a:pt x="191532" y="181553"/>
                    </a:cubicBezTo>
                    <a:cubicBezTo>
                      <a:pt x="192904" y="178398"/>
                      <a:pt x="194275" y="175243"/>
                      <a:pt x="195510" y="172089"/>
                    </a:cubicBezTo>
                    <a:cubicBezTo>
                      <a:pt x="197704" y="166877"/>
                      <a:pt x="199899" y="161527"/>
                      <a:pt x="201819" y="156178"/>
                    </a:cubicBezTo>
                    <a:cubicBezTo>
                      <a:pt x="201819" y="156178"/>
                      <a:pt x="201819" y="156178"/>
                      <a:pt x="201819" y="156178"/>
                    </a:cubicBezTo>
                    <a:cubicBezTo>
                      <a:pt x="201819" y="156178"/>
                      <a:pt x="201819" y="156178"/>
                      <a:pt x="201819" y="156041"/>
                    </a:cubicBezTo>
                    <a:cubicBezTo>
                      <a:pt x="201819" y="155904"/>
                      <a:pt x="201956" y="155767"/>
                      <a:pt x="201956" y="155492"/>
                    </a:cubicBezTo>
                    <a:cubicBezTo>
                      <a:pt x="201956" y="155492"/>
                      <a:pt x="201956" y="155630"/>
                      <a:pt x="201956" y="155630"/>
                    </a:cubicBezTo>
                    <a:cubicBezTo>
                      <a:pt x="203054" y="152612"/>
                      <a:pt x="204014" y="149457"/>
                      <a:pt x="204974" y="146440"/>
                    </a:cubicBezTo>
                    <a:cubicBezTo>
                      <a:pt x="206208" y="142462"/>
                      <a:pt x="207031" y="138347"/>
                      <a:pt x="207991" y="134233"/>
                    </a:cubicBezTo>
                    <a:cubicBezTo>
                      <a:pt x="207991" y="134233"/>
                      <a:pt x="207991" y="134233"/>
                      <a:pt x="207991" y="134233"/>
                    </a:cubicBezTo>
                    <a:cubicBezTo>
                      <a:pt x="209500" y="126277"/>
                      <a:pt x="210735" y="118185"/>
                      <a:pt x="211283" y="110092"/>
                    </a:cubicBezTo>
                    <a:cubicBezTo>
                      <a:pt x="211283" y="110092"/>
                      <a:pt x="211283" y="110230"/>
                      <a:pt x="211283" y="110230"/>
                    </a:cubicBezTo>
                    <a:cubicBezTo>
                      <a:pt x="211695" y="103509"/>
                      <a:pt x="211695" y="96788"/>
                      <a:pt x="211420" y="90204"/>
                    </a:cubicBezTo>
                    <a:cubicBezTo>
                      <a:pt x="211420" y="90341"/>
                      <a:pt x="211420" y="90341"/>
                      <a:pt x="211420" y="90479"/>
                    </a:cubicBezTo>
                    <a:cubicBezTo>
                      <a:pt x="211146" y="87050"/>
                      <a:pt x="210735" y="83758"/>
                      <a:pt x="210049" y="80466"/>
                    </a:cubicBezTo>
                    <a:cubicBezTo>
                      <a:pt x="210049" y="80740"/>
                      <a:pt x="210186" y="80877"/>
                      <a:pt x="210186" y="81152"/>
                    </a:cubicBezTo>
                    <a:cubicBezTo>
                      <a:pt x="209912" y="79506"/>
                      <a:pt x="209500" y="77860"/>
                      <a:pt x="208952" y="76351"/>
                    </a:cubicBezTo>
                    <a:cubicBezTo>
                      <a:pt x="208952" y="76488"/>
                      <a:pt x="209089" y="76763"/>
                      <a:pt x="209226" y="76900"/>
                    </a:cubicBezTo>
                    <a:cubicBezTo>
                      <a:pt x="208814" y="75528"/>
                      <a:pt x="208266" y="74157"/>
                      <a:pt x="207580" y="72922"/>
                    </a:cubicBezTo>
                    <a:cubicBezTo>
                      <a:pt x="207580" y="73059"/>
                      <a:pt x="207717" y="73334"/>
                      <a:pt x="207854" y="73471"/>
                    </a:cubicBezTo>
                    <a:cubicBezTo>
                      <a:pt x="207580" y="73059"/>
                      <a:pt x="207306" y="72511"/>
                      <a:pt x="207031" y="72099"/>
                    </a:cubicBezTo>
                    <a:cubicBezTo>
                      <a:pt x="206346" y="71276"/>
                      <a:pt x="205660" y="70316"/>
                      <a:pt x="204974" y="69493"/>
                    </a:cubicBezTo>
                    <a:cubicBezTo>
                      <a:pt x="204562" y="69082"/>
                      <a:pt x="204151" y="68807"/>
                      <a:pt x="203739" y="68396"/>
                    </a:cubicBezTo>
                    <a:cubicBezTo>
                      <a:pt x="203328" y="67984"/>
                      <a:pt x="202779" y="67710"/>
                      <a:pt x="202368" y="67299"/>
                    </a:cubicBezTo>
                    <a:cubicBezTo>
                      <a:pt x="201956" y="67161"/>
                      <a:pt x="201545" y="66887"/>
                      <a:pt x="201271" y="66750"/>
                    </a:cubicBezTo>
                    <a:cubicBezTo>
                      <a:pt x="200859" y="66613"/>
                      <a:pt x="200448" y="66476"/>
                      <a:pt x="200173" y="66476"/>
                    </a:cubicBezTo>
                    <a:cubicBezTo>
                      <a:pt x="199762" y="66476"/>
                      <a:pt x="199350" y="66476"/>
                      <a:pt x="198939" y="66338"/>
                    </a:cubicBezTo>
                    <a:cubicBezTo>
                      <a:pt x="198665" y="66338"/>
                      <a:pt x="198390" y="66338"/>
                      <a:pt x="198116" y="66476"/>
                    </a:cubicBezTo>
                    <a:cubicBezTo>
                      <a:pt x="197842" y="66613"/>
                      <a:pt x="197567" y="66750"/>
                      <a:pt x="197293" y="66750"/>
                    </a:cubicBezTo>
                    <a:cubicBezTo>
                      <a:pt x="196333" y="67436"/>
                      <a:pt x="195510" y="68121"/>
                      <a:pt x="194687" y="68944"/>
                    </a:cubicBezTo>
                    <a:cubicBezTo>
                      <a:pt x="194824" y="68807"/>
                      <a:pt x="194961" y="68670"/>
                      <a:pt x="195098" y="68533"/>
                    </a:cubicBezTo>
                    <a:cubicBezTo>
                      <a:pt x="194687" y="68944"/>
                      <a:pt x="194275" y="69493"/>
                      <a:pt x="193864" y="69905"/>
                    </a:cubicBezTo>
                    <a:cubicBezTo>
                      <a:pt x="192630" y="71688"/>
                      <a:pt x="191258" y="73334"/>
                      <a:pt x="190023" y="75117"/>
                    </a:cubicBezTo>
                    <a:cubicBezTo>
                      <a:pt x="190161" y="74979"/>
                      <a:pt x="190298" y="74842"/>
                      <a:pt x="190435" y="74705"/>
                    </a:cubicBezTo>
                    <a:cubicBezTo>
                      <a:pt x="185497" y="81975"/>
                      <a:pt x="181108" y="89518"/>
                      <a:pt x="176582" y="96925"/>
                    </a:cubicBezTo>
                    <a:cubicBezTo>
                      <a:pt x="173153" y="102549"/>
                      <a:pt x="169998" y="108172"/>
                      <a:pt x="166843" y="113796"/>
                    </a:cubicBezTo>
                    <a:cubicBezTo>
                      <a:pt x="159711" y="126689"/>
                      <a:pt x="152579" y="139582"/>
                      <a:pt x="145309" y="152338"/>
                    </a:cubicBezTo>
                    <a:cubicBezTo>
                      <a:pt x="138040" y="165368"/>
                      <a:pt x="130633" y="178124"/>
                      <a:pt x="123089" y="191017"/>
                    </a:cubicBezTo>
                    <a:cubicBezTo>
                      <a:pt x="116231" y="202675"/>
                      <a:pt x="109236" y="214334"/>
                      <a:pt x="102378" y="226130"/>
                    </a:cubicBezTo>
                    <a:cubicBezTo>
                      <a:pt x="100732" y="229970"/>
                      <a:pt x="99086" y="233674"/>
                      <a:pt x="97303" y="237377"/>
                    </a:cubicBezTo>
                    <a:cubicBezTo>
                      <a:pt x="96755" y="238474"/>
                      <a:pt x="96069" y="239434"/>
                      <a:pt x="95246" y="240257"/>
                    </a:cubicBezTo>
                    <a:cubicBezTo>
                      <a:pt x="94560" y="240943"/>
                      <a:pt x="93600" y="241355"/>
                      <a:pt x="92640" y="241629"/>
                    </a:cubicBezTo>
                    <a:cubicBezTo>
                      <a:pt x="90994" y="242040"/>
                      <a:pt x="89211" y="241629"/>
                      <a:pt x="88114" y="240394"/>
                    </a:cubicBezTo>
                    <a:cubicBezTo>
                      <a:pt x="86742" y="239023"/>
                      <a:pt x="86468" y="237103"/>
                      <a:pt x="87153" y="235320"/>
                    </a:cubicBezTo>
                    <a:cubicBezTo>
                      <a:pt x="89074" y="230382"/>
                      <a:pt x="91680" y="225855"/>
                      <a:pt x="94286" y="221329"/>
                    </a:cubicBezTo>
                    <a:cubicBezTo>
                      <a:pt x="94286" y="221329"/>
                      <a:pt x="94286" y="221329"/>
                      <a:pt x="94286" y="221329"/>
                    </a:cubicBezTo>
                    <a:cubicBezTo>
                      <a:pt x="97029" y="214746"/>
                      <a:pt x="99772" y="208162"/>
                      <a:pt x="102378" y="201441"/>
                    </a:cubicBezTo>
                    <a:cubicBezTo>
                      <a:pt x="106219" y="192114"/>
                      <a:pt x="109785" y="182650"/>
                      <a:pt x="113351" y="173323"/>
                    </a:cubicBezTo>
                    <a:cubicBezTo>
                      <a:pt x="114311" y="170443"/>
                      <a:pt x="115271" y="167700"/>
                      <a:pt x="116094" y="164819"/>
                    </a:cubicBezTo>
                    <a:cubicBezTo>
                      <a:pt x="116780" y="162625"/>
                      <a:pt x="117740" y="160430"/>
                      <a:pt x="118289" y="158098"/>
                    </a:cubicBezTo>
                    <a:cubicBezTo>
                      <a:pt x="119249" y="154395"/>
                      <a:pt x="120209" y="150829"/>
                      <a:pt x="121169" y="147263"/>
                    </a:cubicBezTo>
                    <a:cubicBezTo>
                      <a:pt x="122541" y="142051"/>
                      <a:pt x="123775" y="136839"/>
                      <a:pt x="124872" y="131627"/>
                    </a:cubicBezTo>
                    <a:cubicBezTo>
                      <a:pt x="124872" y="131764"/>
                      <a:pt x="124735" y="132038"/>
                      <a:pt x="124735" y="132175"/>
                    </a:cubicBezTo>
                    <a:cubicBezTo>
                      <a:pt x="126518" y="123671"/>
                      <a:pt x="127890" y="115030"/>
                      <a:pt x="128439" y="106389"/>
                    </a:cubicBezTo>
                    <a:cubicBezTo>
                      <a:pt x="128439" y="106526"/>
                      <a:pt x="128439" y="106801"/>
                      <a:pt x="128439" y="106938"/>
                    </a:cubicBezTo>
                    <a:cubicBezTo>
                      <a:pt x="128850" y="99668"/>
                      <a:pt x="128576" y="92536"/>
                      <a:pt x="128027" y="85266"/>
                    </a:cubicBezTo>
                    <a:cubicBezTo>
                      <a:pt x="128027" y="85266"/>
                      <a:pt x="128027" y="85266"/>
                      <a:pt x="128027" y="85404"/>
                    </a:cubicBezTo>
                    <a:cubicBezTo>
                      <a:pt x="127753" y="82386"/>
                      <a:pt x="127479" y="79506"/>
                      <a:pt x="127204" y="76488"/>
                    </a:cubicBezTo>
                    <a:cubicBezTo>
                      <a:pt x="126793" y="73196"/>
                      <a:pt x="126244" y="70179"/>
                      <a:pt x="125695" y="67024"/>
                    </a:cubicBezTo>
                    <a:cubicBezTo>
                      <a:pt x="125695" y="67024"/>
                      <a:pt x="125695" y="67161"/>
                      <a:pt x="125695" y="67161"/>
                    </a:cubicBezTo>
                    <a:cubicBezTo>
                      <a:pt x="125010" y="64007"/>
                      <a:pt x="124324" y="61126"/>
                      <a:pt x="123364" y="58109"/>
                    </a:cubicBezTo>
                    <a:cubicBezTo>
                      <a:pt x="123364" y="58109"/>
                      <a:pt x="123364" y="58109"/>
                      <a:pt x="123364" y="58109"/>
                    </a:cubicBezTo>
                    <a:cubicBezTo>
                      <a:pt x="122815" y="56874"/>
                      <a:pt x="122404" y="55640"/>
                      <a:pt x="121855" y="54405"/>
                    </a:cubicBezTo>
                    <a:cubicBezTo>
                      <a:pt x="121855" y="54543"/>
                      <a:pt x="121992" y="54817"/>
                      <a:pt x="122129" y="54954"/>
                    </a:cubicBezTo>
                    <a:cubicBezTo>
                      <a:pt x="121581" y="53583"/>
                      <a:pt x="120895" y="52348"/>
                      <a:pt x="120072" y="51251"/>
                    </a:cubicBezTo>
                    <a:cubicBezTo>
                      <a:pt x="120209" y="51388"/>
                      <a:pt x="120346" y="51525"/>
                      <a:pt x="120346" y="51662"/>
                    </a:cubicBezTo>
                    <a:cubicBezTo>
                      <a:pt x="119523" y="50565"/>
                      <a:pt x="118700" y="49468"/>
                      <a:pt x="117877" y="48508"/>
                    </a:cubicBezTo>
                    <a:cubicBezTo>
                      <a:pt x="118014" y="48645"/>
                      <a:pt x="118014" y="48645"/>
                      <a:pt x="118152" y="48782"/>
                    </a:cubicBezTo>
                    <a:cubicBezTo>
                      <a:pt x="117740" y="48370"/>
                      <a:pt x="117192" y="47959"/>
                      <a:pt x="116780" y="47547"/>
                    </a:cubicBezTo>
                    <a:cubicBezTo>
                      <a:pt x="116917" y="47685"/>
                      <a:pt x="117054" y="47822"/>
                      <a:pt x="117192" y="47959"/>
                    </a:cubicBezTo>
                    <a:cubicBezTo>
                      <a:pt x="116780" y="47685"/>
                      <a:pt x="116231" y="47273"/>
                      <a:pt x="115820" y="46999"/>
                    </a:cubicBezTo>
                    <a:cubicBezTo>
                      <a:pt x="115408" y="46725"/>
                      <a:pt x="114860" y="46450"/>
                      <a:pt x="114448" y="46176"/>
                    </a:cubicBezTo>
                    <a:cubicBezTo>
                      <a:pt x="113351" y="45627"/>
                      <a:pt x="112391" y="45216"/>
                      <a:pt x="111294" y="44941"/>
                    </a:cubicBezTo>
                    <a:cubicBezTo>
                      <a:pt x="110882" y="44804"/>
                      <a:pt x="110471" y="44667"/>
                      <a:pt x="110059" y="44530"/>
                    </a:cubicBezTo>
                    <a:cubicBezTo>
                      <a:pt x="109511" y="44393"/>
                      <a:pt x="108825" y="44256"/>
                      <a:pt x="108276" y="44256"/>
                    </a:cubicBezTo>
                    <a:cubicBezTo>
                      <a:pt x="107865" y="44256"/>
                      <a:pt x="107453" y="44256"/>
                      <a:pt x="107042" y="44256"/>
                    </a:cubicBezTo>
                    <a:cubicBezTo>
                      <a:pt x="106493" y="44393"/>
                      <a:pt x="105944" y="44393"/>
                      <a:pt x="105396" y="44393"/>
                    </a:cubicBezTo>
                    <a:cubicBezTo>
                      <a:pt x="104710" y="44530"/>
                      <a:pt x="104161" y="44667"/>
                      <a:pt x="103613" y="44941"/>
                    </a:cubicBezTo>
                    <a:cubicBezTo>
                      <a:pt x="103201" y="45079"/>
                      <a:pt x="102790" y="45353"/>
                      <a:pt x="102241" y="45490"/>
                    </a:cubicBezTo>
                    <a:cubicBezTo>
                      <a:pt x="101830" y="45764"/>
                      <a:pt x="101418" y="45902"/>
                      <a:pt x="101007" y="46176"/>
                    </a:cubicBezTo>
                    <a:cubicBezTo>
                      <a:pt x="100595" y="46587"/>
                      <a:pt x="100184" y="46862"/>
                      <a:pt x="99772" y="47136"/>
                    </a:cubicBezTo>
                    <a:cubicBezTo>
                      <a:pt x="99498" y="47547"/>
                      <a:pt x="99086" y="47959"/>
                      <a:pt x="98812" y="48233"/>
                    </a:cubicBezTo>
                    <a:lnTo>
                      <a:pt x="98812" y="48233"/>
                    </a:lnTo>
                    <a:cubicBezTo>
                      <a:pt x="97989" y="49331"/>
                      <a:pt x="97166" y="50291"/>
                      <a:pt x="96480" y="51525"/>
                    </a:cubicBezTo>
                    <a:cubicBezTo>
                      <a:pt x="94834" y="54268"/>
                      <a:pt x="93326" y="56874"/>
                      <a:pt x="91954" y="59755"/>
                    </a:cubicBezTo>
                    <a:cubicBezTo>
                      <a:pt x="92091" y="59618"/>
                      <a:pt x="92091" y="59480"/>
                      <a:pt x="92228" y="59343"/>
                    </a:cubicBezTo>
                    <a:cubicBezTo>
                      <a:pt x="90445" y="63184"/>
                      <a:pt x="88388" y="66887"/>
                      <a:pt x="86605" y="70865"/>
                    </a:cubicBezTo>
                    <a:cubicBezTo>
                      <a:pt x="84685" y="74979"/>
                      <a:pt x="82764" y="79094"/>
                      <a:pt x="80981" y="83209"/>
                    </a:cubicBezTo>
                    <a:cubicBezTo>
                      <a:pt x="80021" y="85266"/>
                      <a:pt x="79198" y="87461"/>
                      <a:pt x="78238" y="89518"/>
                    </a:cubicBezTo>
                    <a:cubicBezTo>
                      <a:pt x="77278" y="96376"/>
                      <a:pt x="76044" y="103372"/>
                      <a:pt x="74398" y="110092"/>
                    </a:cubicBezTo>
                    <a:cubicBezTo>
                      <a:pt x="72889" y="116539"/>
                      <a:pt x="70969" y="122985"/>
                      <a:pt x="68774" y="129295"/>
                    </a:cubicBezTo>
                    <a:cubicBezTo>
                      <a:pt x="67951" y="131901"/>
                      <a:pt x="66991" y="134370"/>
                      <a:pt x="66031" y="136976"/>
                    </a:cubicBezTo>
                    <a:cubicBezTo>
                      <a:pt x="64796" y="140268"/>
                      <a:pt x="63562" y="143422"/>
                      <a:pt x="62190" y="146577"/>
                    </a:cubicBezTo>
                    <a:cubicBezTo>
                      <a:pt x="60133" y="151240"/>
                      <a:pt x="58213" y="155904"/>
                      <a:pt x="56155" y="160430"/>
                    </a:cubicBezTo>
                    <a:cubicBezTo>
                      <a:pt x="53001" y="167014"/>
                      <a:pt x="50120" y="173735"/>
                      <a:pt x="46280" y="179907"/>
                    </a:cubicBezTo>
                    <a:cubicBezTo>
                      <a:pt x="45320" y="181416"/>
                      <a:pt x="44360" y="182924"/>
                      <a:pt x="43262" y="184296"/>
                    </a:cubicBezTo>
                    <a:cubicBezTo>
                      <a:pt x="42302" y="185530"/>
                      <a:pt x="41205" y="186353"/>
                      <a:pt x="39970" y="187039"/>
                    </a:cubicBezTo>
                    <a:cubicBezTo>
                      <a:pt x="38050" y="188136"/>
                      <a:pt x="35856" y="187314"/>
                      <a:pt x="33798" y="186628"/>
                    </a:cubicBezTo>
                    <a:cubicBezTo>
                      <a:pt x="31878" y="185942"/>
                      <a:pt x="31055" y="183610"/>
                      <a:pt x="31467" y="181827"/>
                    </a:cubicBezTo>
                    <a:cubicBezTo>
                      <a:pt x="32427" y="177849"/>
                      <a:pt x="33250" y="173735"/>
                      <a:pt x="34621" y="169894"/>
                    </a:cubicBezTo>
                    <a:cubicBezTo>
                      <a:pt x="36267" y="165231"/>
                      <a:pt x="38325" y="160704"/>
                      <a:pt x="40245" y="156178"/>
                    </a:cubicBezTo>
                    <a:cubicBezTo>
                      <a:pt x="41754" y="152475"/>
                      <a:pt x="43399" y="148772"/>
                      <a:pt x="44908" y="145205"/>
                    </a:cubicBezTo>
                    <a:cubicBezTo>
                      <a:pt x="47789" y="138485"/>
                      <a:pt x="50669" y="131764"/>
                      <a:pt x="53549" y="125043"/>
                    </a:cubicBezTo>
                    <a:cubicBezTo>
                      <a:pt x="59310" y="111464"/>
                      <a:pt x="65071" y="97885"/>
                      <a:pt x="70969" y="84306"/>
                    </a:cubicBezTo>
                    <a:cubicBezTo>
                      <a:pt x="71243" y="81700"/>
                      <a:pt x="71517" y="79094"/>
                      <a:pt x="71654" y="76488"/>
                    </a:cubicBezTo>
                    <a:cubicBezTo>
                      <a:pt x="71654" y="76625"/>
                      <a:pt x="71654" y="76763"/>
                      <a:pt x="71654" y="77037"/>
                    </a:cubicBezTo>
                    <a:cubicBezTo>
                      <a:pt x="72066" y="69630"/>
                      <a:pt x="72340" y="62086"/>
                      <a:pt x="71929" y="54543"/>
                    </a:cubicBezTo>
                    <a:cubicBezTo>
                      <a:pt x="71929" y="54543"/>
                      <a:pt x="71929" y="54543"/>
                      <a:pt x="71929" y="54680"/>
                    </a:cubicBezTo>
                    <a:cubicBezTo>
                      <a:pt x="71517" y="49468"/>
                      <a:pt x="70831" y="44393"/>
                      <a:pt x="69871" y="39318"/>
                    </a:cubicBezTo>
                    <a:cubicBezTo>
                      <a:pt x="68637" y="34243"/>
                      <a:pt x="66991" y="29305"/>
                      <a:pt x="65345" y="24367"/>
                    </a:cubicBezTo>
                    <a:cubicBezTo>
                      <a:pt x="65345" y="24505"/>
                      <a:pt x="65482" y="24642"/>
                      <a:pt x="65482" y="24779"/>
                    </a:cubicBezTo>
                    <a:cubicBezTo>
                      <a:pt x="64385" y="21899"/>
                      <a:pt x="63288" y="19155"/>
                      <a:pt x="61916" y="16412"/>
                    </a:cubicBezTo>
                    <a:lnTo>
                      <a:pt x="61916" y="16412"/>
                    </a:lnTo>
                    <a:cubicBezTo>
                      <a:pt x="61367" y="15452"/>
                      <a:pt x="60819" y="14355"/>
                      <a:pt x="60270" y="13532"/>
                    </a:cubicBezTo>
                    <a:cubicBezTo>
                      <a:pt x="60270" y="13669"/>
                      <a:pt x="60407" y="13669"/>
                      <a:pt x="60407" y="13806"/>
                    </a:cubicBezTo>
                    <a:cubicBezTo>
                      <a:pt x="59859" y="12983"/>
                      <a:pt x="59173" y="12023"/>
                      <a:pt x="58487" y="11337"/>
                    </a:cubicBezTo>
                    <a:cubicBezTo>
                      <a:pt x="58076" y="10926"/>
                      <a:pt x="57527" y="10514"/>
                      <a:pt x="57115" y="10103"/>
                    </a:cubicBezTo>
                    <a:cubicBezTo>
                      <a:pt x="57115" y="10103"/>
                      <a:pt x="57253" y="10240"/>
                      <a:pt x="57253" y="10240"/>
                    </a:cubicBezTo>
                    <a:cubicBezTo>
                      <a:pt x="57115" y="10240"/>
                      <a:pt x="57115" y="10103"/>
                      <a:pt x="56978" y="10103"/>
                    </a:cubicBezTo>
                    <a:cubicBezTo>
                      <a:pt x="56978" y="10103"/>
                      <a:pt x="56978" y="10103"/>
                      <a:pt x="56841" y="9966"/>
                    </a:cubicBezTo>
                    <a:cubicBezTo>
                      <a:pt x="56841" y="9966"/>
                      <a:pt x="56841" y="9966"/>
                      <a:pt x="56978" y="10103"/>
                    </a:cubicBezTo>
                    <a:cubicBezTo>
                      <a:pt x="56430" y="9828"/>
                      <a:pt x="56018" y="9417"/>
                      <a:pt x="55470" y="9143"/>
                    </a:cubicBezTo>
                    <a:cubicBezTo>
                      <a:pt x="54921" y="8868"/>
                      <a:pt x="54509" y="8731"/>
                      <a:pt x="53961" y="8457"/>
                    </a:cubicBezTo>
                    <a:cubicBezTo>
                      <a:pt x="53412" y="8320"/>
                      <a:pt x="52863" y="8183"/>
                      <a:pt x="52315" y="7908"/>
                    </a:cubicBezTo>
                    <a:cubicBezTo>
                      <a:pt x="51766" y="7771"/>
                      <a:pt x="51355" y="7771"/>
                      <a:pt x="50806" y="7634"/>
                    </a:cubicBezTo>
                    <a:cubicBezTo>
                      <a:pt x="50257" y="7634"/>
                      <a:pt x="49709" y="7634"/>
                      <a:pt x="49297" y="7634"/>
                    </a:cubicBezTo>
                    <a:cubicBezTo>
                      <a:pt x="48749" y="7771"/>
                      <a:pt x="48337" y="7908"/>
                      <a:pt x="47789" y="8045"/>
                    </a:cubicBezTo>
                    <a:cubicBezTo>
                      <a:pt x="47240" y="8183"/>
                      <a:pt x="46828" y="8457"/>
                      <a:pt x="46280" y="8594"/>
                    </a:cubicBezTo>
                    <a:cubicBezTo>
                      <a:pt x="45868" y="8868"/>
                      <a:pt x="45457" y="9143"/>
                      <a:pt x="44908" y="9417"/>
                    </a:cubicBezTo>
                    <a:cubicBezTo>
                      <a:pt x="44497" y="9691"/>
                      <a:pt x="44222" y="10103"/>
                      <a:pt x="43811" y="10377"/>
                    </a:cubicBezTo>
                    <a:cubicBezTo>
                      <a:pt x="42576" y="12023"/>
                      <a:pt x="41342" y="13669"/>
                      <a:pt x="40245" y="15315"/>
                    </a:cubicBezTo>
                    <a:cubicBezTo>
                      <a:pt x="40245" y="15315"/>
                      <a:pt x="40382" y="15178"/>
                      <a:pt x="40382" y="15178"/>
                    </a:cubicBezTo>
                    <a:cubicBezTo>
                      <a:pt x="39010" y="17235"/>
                      <a:pt x="37913" y="19430"/>
                      <a:pt x="36679" y="21624"/>
                    </a:cubicBezTo>
                    <a:cubicBezTo>
                      <a:pt x="36679" y="21624"/>
                      <a:pt x="36679" y="21487"/>
                      <a:pt x="36679" y="21487"/>
                    </a:cubicBezTo>
                    <a:cubicBezTo>
                      <a:pt x="36679" y="21624"/>
                      <a:pt x="36541" y="21624"/>
                      <a:pt x="36541" y="21761"/>
                    </a:cubicBezTo>
                    <a:cubicBezTo>
                      <a:pt x="36541" y="21761"/>
                      <a:pt x="36541" y="21899"/>
                      <a:pt x="36404" y="21899"/>
                    </a:cubicBezTo>
                    <a:cubicBezTo>
                      <a:pt x="36404" y="21899"/>
                      <a:pt x="36404" y="21761"/>
                      <a:pt x="36404" y="21761"/>
                    </a:cubicBezTo>
                    <a:cubicBezTo>
                      <a:pt x="34073" y="26562"/>
                      <a:pt x="32152" y="31500"/>
                      <a:pt x="30369" y="36575"/>
                    </a:cubicBezTo>
                    <a:cubicBezTo>
                      <a:pt x="30369" y="36575"/>
                      <a:pt x="30369" y="36575"/>
                      <a:pt x="30369" y="36438"/>
                    </a:cubicBezTo>
                    <a:cubicBezTo>
                      <a:pt x="28586" y="41787"/>
                      <a:pt x="26803" y="47273"/>
                      <a:pt x="25020" y="52760"/>
                    </a:cubicBezTo>
                    <a:cubicBezTo>
                      <a:pt x="24197" y="55366"/>
                      <a:pt x="23237" y="58109"/>
                      <a:pt x="22551" y="60715"/>
                    </a:cubicBezTo>
                    <a:cubicBezTo>
                      <a:pt x="21591" y="64418"/>
                      <a:pt x="20494" y="68121"/>
                      <a:pt x="19534" y="71825"/>
                    </a:cubicBezTo>
                    <a:cubicBezTo>
                      <a:pt x="16516" y="82935"/>
                      <a:pt x="14184" y="94182"/>
                      <a:pt x="11715" y="105292"/>
                    </a:cubicBezTo>
                    <a:cubicBezTo>
                      <a:pt x="11715" y="105292"/>
                      <a:pt x="11715" y="105155"/>
                      <a:pt x="11715" y="105155"/>
                    </a:cubicBezTo>
                    <a:cubicBezTo>
                      <a:pt x="11167" y="107898"/>
                      <a:pt x="10755" y="110504"/>
                      <a:pt x="10207" y="113110"/>
                    </a:cubicBezTo>
                    <a:cubicBezTo>
                      <a:pt x="9795" y="115579"/>
                      <a:pt x="9247" y="118048"/>
                      <a:pt x="8972" y="120379"/>
                    </a:cubicBezTo>
                    <a:cubicBezTo>
                      <a:pt x="8561" y="123123"/>
                      <a:pt x="8286" y="126003"/>
                      <a:pt x="7875" y="128746"/>
                    </a:cubicBezTo>
                    <a:cubicBezTo>
                      <a:pt x="7464" y="131627"/>
                      <a:pt x="7464" y="134507"/>
                      <a:pt x="7189" y="137387"/>
                    </a:cubicBezTo>
                    <a:cubicBezTo>
                      <a:pt x="7189" y="137250"/>
                      <a:pt x="7189" y="137113"/>
                      <a:pt x="7189" y="137113"/>
                    </a:cubicBezTo>
                    <a:cubicBezTo>
                      <a:pt x="7052" y="139719"/>
                      <a:pt x="7052" y="142462"/>
                      <a:pt x="6915" y="145068"/>
                    </a:cubicBezTo>
                    <a:cubicBezTo>
                      <a:pt x="6778" y="147674"/>
                      <a:pt x="7052" y="150417"/>
                      <a:pt x="7052" y="153161"/>
                    </a:cubicBezTo>
                    <a:cubicBezTo>
                      <a:pt x="7052" y="153024"/>
                      <a:pt x="7052" y="152886"/>
                      <a:pt x="7052" y="152749"/>
                    </a:cubicBezTo>
                    <a:cubicBezTo>
                      <a:pt x="7189" y="154944"/>
                      <a:pt x="7326" y="157001"/>
                      <a:pt x="7601" y="159059"/>
                    </a:cubicBezTo>
                    <a:cubicBezTo>
                      <a:pt x="7875" y="161253"/>
                      <a:pt x="8286" y="163311"/>
                      <a:pt x="8698" y="165505"/>
                    </a:cubicBezTo>
                    <a:cubicBezTo>
                      <a:pt x="8698" y="165368"/>
                      <a:pt x="8698" y="165231"/>
                      <a:pt x="8698" y="165094"/>
                    </a:cubicBezTo>
                    <a:cubicBezTo>
                      <a:pt x="8972" y="166602"/>
                      <a:pt x="9384" y="168111"/>
                      <a:pt x="9795" y="169483"/>
                    </a:cubicBezTo>
                    <a:cubicBezTo>
                      <a:pt x="10070" y="170306"/>
                      <a:pt x="10344" y="171129"/>
                      <a:pt x="10755" y="171952"/>
                    </a:cubicBezTo>
                    <a:cubicBezTo>
                      <a:pt x="10755" y="171952"/>
                      <a:pt x="10755" y="171952"/>
                      <a:pt x="10755" y="171952"/>
                    </a:cubicBezTo>
                    <a:cubicBezTo>
                      <a:pt x="10755" y="171952"/>
                      <a:pt x="10755" y="172089"/>
                      <a:pt x="10893" y="172089"/>
                    </a:cubicBezTo>
                    <a:cubicBezTo>
                      <a:pt x="10893" y="172226"/>
                      <a:pt x="11030" y="172226"/>
                      <a:pt x="11030" y="172363"/>
                    </a:cubicBezTo>
                    <a:cubicBezTo>
                      <a:pt x="11030" y="172363"/>
                      <a:pt x="11030" y="172226"/>
                      <a:pt x="11030" y="172226"/>
                    </a:cubicBezTo>
                    <a:cubicBezTo>
                      <a:pt x="11167" y="172500"/>
                      <a:pt x="11441" y="172775"/>
                      <a:pt x="11578" y="173186"/>
                    </a:cubicBezTo>
                    <a:cubicBezTo>
                      <a:pt x="12538" y="174832"/>
                      <a:pt x="11990" y="176889"/>
                      <a:pt x="10344" y="177849"/>
                    </a:cubicBezTo>
                    <a:cubicBezTo>
                      <a:pt x="8698" y="178810"/>
                      <a:pt x="6641" y="178124"/>
                      <a:pt x="5680" y="176615"/>
                    </a:cubicBezTo>
                    <a:cubicBezTo>
                      <a:pt x="3212" y="172637"/>
                      <a:pt x="1977" y="167837"/>
                      <a:pt x="1291" y="163173"/>
                    </a:cubicBezTo>
                    <a:cubicBezTo>
                      <a:pt x="1017" y="161665"/>
                      <a:pt x="880" y="160156"/>
                      <a:pt x="606" y="158647"/>
                    </a:cubicBezTo>
                    <a:cubicBezTo>
                      <a:pt x="468" y="156864"/>
                      <a:pt x="194" y="155081"/>
                      <a:pt x="194" y="153298"/>
                    </a:cubicBezTo>
                    <a:cubicBezTo>
                      <a:pt x="57" y="149732"/>
                      <a:pt x="-80" y="146166"/>
                      <a:pt x="57" y="142599"/>
                    </a:cubicBezTo>
                    <a:cubicBezTo>
                      <a:pt x="57" y="140816"/>
                      <a:pt x="194" y="139033"/>
                      <a:pt x="194" y="137250"/>
                    </a:cubicBezTo>
                    <a:cubicBezTo>
                      <a:pt x="194" y="135604"/>
                      <a:pt x="468" y="133958"/>
                      <a:pt x="606" y="132312"/>
                    </a:cubicBezTo>
                    <a:cubicBezTo>
                      <a:pt x="743" y="130804"/>
                      <a:pt x="743" y="129295"/>
                      <a:pt x="1017" y="127649"/>
                    </a:cubicBezTo>
                    <a:cubicBezTo>
                      <a:pt x="1291" y="125317"/>
                      <a:pt x="1566" y="122848"/>
                      <a:pt x="1840" y="120517"/>
                    </a:cubicBezTo>
                    <a:cubicBezTo>
                      <a:pt x="2251" y="117225"/>
                      <a:pt x="2937" y="114070"/>
                      <a:pt x="3486" y="110915"/>
                    </a:cubicBezTo>
                    <a:cubicBezTo>
                      <a:pt x="4035" y="107761"/>
                      <a:pt x="4583" y="104606"/>
                      <a:pt x="5269" y="101589"/>
                    </a:cubicBezTo>
                    <a:cubicBezTo>
                      <a:pt x="6915" y="93770"/>
                      <a:pt x="8698" y="85952"/>
                      <a:pt x="10481" y="78134"/>
                    </a:cubicBezTo>
                    <a:cubicBezTo>
                      <a:pt x="11167" y="75391"/>
                      <a:pt x="11715" y="72511"/>
                      <a:pt x="12538" y="69905"/>
                    </a:cubicBezTo>
                    <a:cubicBezTo>
                      <a:pt x="13499" y="66064"/>
                      <a:pt x="14459" y="62224"/>
                      <a:pt x="15556" y="58520"/>
                    </a:cubicBezTo>
                    <a:cubicBezTo>
                      <a:pt x="16790" y="54543"/>
                      <a:pt x="18025" y="50565"/>
                      <a:pt x="19259" y="46587"/>
                    </a:cubicBezTo>
                    <a:cubicBezTo>
                      <a:pt x="20357" y="43021"/>
                      <a:pt x="21591" y="39455"/>
                      <a:pt x="22688" y="35889"/>
                    </a:cubicBezTo>
                    <a:cubicBezTo>
                      <a:pt x="24746" y="29854"/>
                      <a:pt x="26940" y="23682"/>
                      <a:pt x="29958" y="18058"/>
                    </a:cubicBezTo>
                    <a:cubicBezTo>
                      <a:pt x="31604" y="15041"/>
                      <a:pt x="33387" y="12023"/>
                      <a:pt x="35444" y="9006"/>
                    </a:cubicBezTo>
                    <a:cubicBezTo>
                      <a:pt x="36267" y="7771"/>
                      <a:pt x="37364" y="6125"/>
                      <a:pt x="38462" y="5028"/>
                    </a:cubicBezTo>
                    <a:cubicBezTo>
                      <a:pt x="39147" y="4479"/>
                      <a:pt x="39833" y="3931"/>
                      <a:pt x="40382" y="3245"/>
                    </a:cubicBezTo>
                    <a:cubicBezTo>
                      <a:pt x="41068" y="2696"/>
                      <a:pt x="41891" y="2285"/>
                      <a:pt x="42714" y="1873"/>
                    </a:cubicBezTo>
                    <a:cubicBezTo>
                      <a:pt x="44222" y="913"/>
                      <a:pt x="46005" y="502"/>
                      <a:pt x="47789" y="227"/>
                    </a:cubicBezTo>
                    <a:cubicBezTo>
                      <a:pt x="48886" y="-47"/>
                      <a:pt x="50257" y="-47"/>
                      <a:pt x="51355" y="90"/>
                    </a:cubicBezTo>
                    <a:cubicBezTo>
                      <a:pt x="53138" y="364"/>
                      <a:pt x="54921" y="639"/>
                      <a:pt x="56567" y="1325"/>
                    </a:cubicBezTo>
                    <a:cubicBezTo>
                      <a:pt x="57390" y="1736"/>
                      <a:pt x="58213" y="2010"/>
                      <a:pt x="59036" y="2422"/>
                    </a:cubicBezTo>
                    <a:cubicBezTo>
                      <a:pt x="60956" y="3519"/>
                      <a:pt x="61367" y="3931"/>
                      <a:pt x="63013" y="5302"/>
                    </a:cubicBezTo>
                    <a:cubicBezTo>
                      <a:pt x="64248" y="6399"/>
                      <a:pt x="65071" y="7771"/>
                      <a:pt x="66031" y="9006"/>
                    </a:cubicBezTo>
                    <a:cubicBezTo>
                      <a:pt x="67402" y="10926"/>
                      <a:pt x="68363" y="13120"/>
                      <a:pt x="69323" y="15178"/>
                    </a:cubicBezTo>
                    <a:cubicBezTo>
                      <a:pt x="72066" y="20938"/>
                      <a:pt x="73986" y="26973"/>
                      <a:pt x="75769" y="33009"/>
                    </a:cubicBezTo>
                    <a:cubicBezTo>
                      <a:pt x="77278" y="38221"/>
                      <a:pt x="78101" y="43707"/>
                      <a:pt x="78787" y="49056"/>
                    </a:cubicBezTo>
                    <a:cubicBezTo>
                      <a:pt x="79335" y="54131"/>
                      <a:pt x="79473" y="59343"/>
                      <a:pt x="79473" y="64418"/>
                    </a:cubicBezTo>
                    <a:cubicBezTo>
                      <a:pt x="80981" y="61401"/>
                      <a:pt x="82353" y="58383"/>
                      <a:pt x="83999" y="55366"/>
                    </a:cubicBezTo>
                    <a:cubicBezTo>
                      <a:pt x="85096" y="53308"/>
                      <a:pt x="86193" y="51114"/>
                      <a:pt x="87291" y="49056"/>
                    </a:cubicBezTo>
                    <a:cubicBezTo>
                      <a:pt x="88114" y="47685"/>
                      <a:pt x="89211" y="46039"/>
                      <a:pt x="90171" y="44804"/>
                    </a:cubicBezTo>
                    <a:cubicBezTo>
                      <a:pt x="91268" y="43433"/>
                      <a:pt x="92228" y="42335"/>
                      <a:pt x="93463" y="40964"/>
                    </a:cubicBezTo>
                    <a:cubicBezTo>
                      <a:pt x="94697" y="39592"/>
                      <a:pt x="96206" y="38769"/>
                      <a:pt x="97852" y="37946"/>
                    </a:cubicBezTo>
                    <a:cubicBezTo>
                      <a:pt x="100184" y="36575"/>
                      <a:pt x="102927" y="36163"/>
                      <a:pt x="105670" y="35889"/>
                    </a:cubicBezTo>
                    <a:cubicBezTo>
                      <a:pt x="108276" y="35477"/>
                      <a:pt x="111019" y="36300"/>
                      <a:pt x="113351" y="36986"/>
                    </a:cubicBezTo>
                    <a:cubicBezTo>
                      <a:pt x="118837" y="38632"/>
                      <a:pt x="123912" y="42335"/>
                      <a:pt x="126793" y="47136"/>
                    </a:cubicBezTo>
                    <a:cubicBezTo>
                      <a:pt x="128439" y="49879"/>
                      <a:pt x="130085" y="52897"/>
                      <a:pt x="131045" y="56051"/>
                    </a:cubicBezTo>
                    <a:cubicBezTo>
                      <a:pt x="132416" y="60166"/>
                      <a:pt x="133376" y="64281"/>
                      <a:pt x="134062" y="68533"/>
                    </a:cubicBezTo>
                    <a:cubicBezTo>
                      <a:pt x="135982" y="78134"/>
                      <a:pt x="136531" y="87873"/>
                      <a:pt x="136805" y="97611"/>
                    </a:cubicBezTo>
                    <a:cubicBezTo>
                      <a:pt x="137217" y="110504"/>
                      <a:pt x="135159" y="123397"/>
                      <a:pt x="132691" y="136016"/>
                    </a:cubicBezTo>
                    <a:cubicBezTo>
                      <a:pt x="131319" y="143148"/>
                      <a:pt x="129399" y="150280"/>
                      <a:pt x="127616" y="157413"/>
                    </a:cubicBezTo>
                    <a:cubicBezTo>
                      <a:pt x="127204" y="158921"/>
                      <a:pt x="126930" y="160430"/>
                      <a:pt x="126518" y="161939"/>
                    </a:cubicBezTo>
                    <a:cubicBezTo>
                      <a:pt x="125558" y="164682"/>
                      <a:pt x="124735" y="167425"/>
                      <a:pt x="123775" y="170306"/>
                    </a:cubicBezTo>
                    <a:cubicBezTo>
                      <a:pt x="126518" y="165505"/>
                      <a:pt x="129262" y="160567"/>
                      <a:pt x="132005" y="155767"/>
                    </a:cubicBezTo>
                    <a:cubicBezTo>
                      <a:pt x="139274" y="142737"/>
                      <a:pt x="146407" y="129569"/>
                      <a:pt x="153676" y="116539"/>
                    </a:cubicBezTo>
                    <a:cubicBezTo>
                      <a:pt x="157654" y="109407"/>
                      <a:pt x="161631" y="102411"/>
                      <a:pt x="165746" y="95416"/>
                    </a:cubicBezTo>
                    <a:cubicBezTo>
                      <a:pt x="169312" y="89381"/>
                      <a:pt x="173153" y="83346"/>
                      <a:pt x="176856" y="77448"/>
                    </a:cubicBezTo>
                    <a:cubicBezTo>
                      <a:pt x="177816" y="75940"/>
                      <a:pt x="178776" y="74431"/>
                      <a:pt x="179874" y="73059"/>
                    </a:cubicBezTo>
                    <a:cubicBezTo>
                      <a:pt x="181108" y="71413"/>
                      <a:pt x="182205" y="69630"/>
                      <a:pt x="183440" y="67984"/>
                    </a:cubicBezTo>
                    <a:cubicBezTo>
                      <a:pt x="184400" y="66613"/>
                      <a:pt x="185497" y="65104"/>
                      <a:pt x="186594" y="63870"/>
                    </a:cubicBezTo>
                    <a:cubicBezTo>
                      <a:pt x="189886" y="60441"/>
                      <a:pt x="194138" y="56874"/>
                      <a:pt x="199213" y="57560"/>
                    </a:cubicBezTo>
                    <a:cubicBezTo>
                      <a:pt x="201133" y="57834"/>
                      <a:pt x="201956" y="57972"/>
                      <a:pt x="203877" y="58520"/>
                    </a:cubicBezTo>
                    <a:cubicBezTo>
                      <a:pt x="204974" y="58795"/>
                      <a:pt x="205934" y="59480"/>
                      <a:pt x="206894" y="60029"/>
                    </a:cubicBezTo>
                    <a:cubicBezTo>
                      <a:pt x="207854" y="60578"/>
                      <a:pt x="208814" y="61401"/>
                      <a:pt x="209637" y="62224"/>
                    </a:cubicBezTo>
                    <a:cubicBezTo>
                      <a:pt x="210872" y="63458"/>
                      <a:pt x="211832" y="64418"/>
                      <a:pt x="212929" y="65653"/>
                    </a:cubicBezTo>
                    <a:cubicBezTo>
                      <a:pt x="217455" y="70865"/>
                      <a:pt x="218690" y="77997"/>
                      <a:pt x="219650" y="84581"/>
                    </a:cubicBezTo>
                    <a:cubicBezTo>
                      <a:pt x="220336" y="89107"/>
                      <a:pt x="220473" y="93633"/>
                      <a:pt x="220473" y="98297"/>
                    </a:cubicBezTo>
                    <a:cubicBezTo>
                      <a:pt x="220473" y="102686"/>
                      <a:pt x="220473" y="107212"/>
                      <a:pt x="220062" y="111601"/>
                    </a:cubicBezTo>
                    <a:cubicBezTo>
                      <a:pt x="219376" y="121065"/>
                      <a:pt x="218141" y="130392"/>
                      <a:pt x="216221" y="139582"/>
                    </a:cubicBezTo>
                    <a:cubicBezTo>
                      <a:pt x="215124" y="144520"/>
                      <a:pt x="213889" y="149320"/>
                      <a:pt x="212381" y="154258"/>
                    </a:cubicBezTo>
                    <a:cubicBezTo>
                      <a:pt x="211283" y="157687"/>
                      <a:pt x="210186" y="161253"/>
                      <a:pt x="208814" y="164682"/>
                    </a:cubicBezTo>
                    <a:cubicBezTo>
                      <a:pt x="207168" y="168934"/>
                      <a:pt x="205385" y="173186"/>
                      <a:pt x="203739" y="177438"/>
                    </a:cubicBezTo>
                    <a:cubicBezTo>
                      <a:pt x="199076" y="189097"/>
                      <a:pt x="193727" y="200618"/>
                      <a:pt x="187966" y="211728"/>
                    </a:cubicBezTo>
                    <a:cubicBezTo>
                      <a:pt x="195236" y="200618"/>
                      <a:pt x="202505" y="189645"/>
                      <a:pt x="209637" y="178535"/>
                    </a:cubicBezTo>
                    <a:cubicBezTo>
                      <a:pt x="211420" y="175792"/>
                      <a:pt x="213341" y="173186"/>
                      <a:pt x="215261" y="170580"/>
                    </a:cubicBezTo>
                    <a:cubicBezTo>
                      <a:pt x="217730" y="167151"/>
                      <a:pt x="220199" y="163585"/>
                      <a:pt x="222530" y="160019"/>
                    </a:cubicBezTo>
                    <a:cubicBezTo>
                      <a:pt x="222942" y="159333"/>
                      <a:pt x="223628" y="158647"/>
                      <a:pt x="224176" y="157961"/>
                    </a:cubicBezTo>
                    <a:cubicBezTo>
                      <a:pt x="225548" y="156178"/>
                      <a:pt x="226920" y="154258"/>
                      <a:pt x="228428" y="152475"/>
                    </a:cubicBezTo>
                    <a:cubicBezTo>
                      <a:pt x="231034" y="149046"/>
                      <a:pt x="233778" y="145617"/>
                      <a:pt x="236384" y="142325"/>
                    </a:cubicBezTo>
                    <a:cubicBezTo>
                      <a:pt x="238990" y="139170"/>
                      <a:pt x="241458" y="136016"/>
                      <a:pt x="244202" y="132998"/>
                    </a:cubicBezTo>
                    <a:cubicBezTo>
                      <a:pt x="247356" y="129569"/>
                      <a:pt x="250511" y="126277"/>
                      <a:pt x="253940" y="122985"/>
                    </a:cubicBezTo>
                    <a:cubicBezTo>
                      <a:pt x="256958" y="120105"/>
                      <a:pt x="260249" y="117362"/>
                      <a:pt x="263678" y="114619"/>
                    </a:cubicBezTo>
                    <a:cubicBezTo>
                      <a:pt x="267656" y="111327"/>
                      <a:pt x="271771" y="108309"/>
                      <a:pt x="276160" y="105840"/>
                    </a:cubicBezTo>
                    <a:cubicBezTo>
                      <a:pt x="279040" y="104195"/>
                      <a:pt x="282195" y="103097"/>
                      <a:pt x="285350" y="102000"/>
                    </a:cubicBezTo>
                    <a:cubicBezTo>
                      <a:pt x="286858" y="101451"/>
                      <a:pt x="288367" y="101177"/>
                      <a:pt x="290013" y="100903"/>
                    </a:cubicBezTo>
                    <a:cubicBezTo>
                      <a:pt x="291385" y="100628"/>
                      <a:pt x="293168" y="100766"/>
                      <a:pt x="294677" y="100766"/>
                    </a:cubicBezTo>
                    <a:cubicBezTo>
                      <a:pt x="300300" y="100903"/>
                      <a:pt x="305649" y="103646"/>
                      <a:pt x="309353" y="107898"/>
                    </a:cubicBezTo>
                    <a:cubicBezTo>
                      <a:pt x="310450" y="109132"/>
                      <a:pt x="311547" y="110367"/>
                      <a:pt x="312370" y="111738"/>
                    </a:cubicBezTo>
                    <a:cubicBezTo>
                      <a:pt x="313193" y="113110"/>
                      <a:pt x="313742" y="114344"/>
                      <a:pt x="314565" y="115716"/>
                    </a:cubicBezTo>
                    <a:cubicBezTo>
                      <a:pt x="315251" y="117088"/>
                      <a:pt x="315799" y="118734"/>
                      <a:pt x="316211" y="120105"/>
                    </a:cubicBezTo>
                    <a:cubicBezTo>
                      <a:pt x="316897" y="122025"/>
                      <a:pt x="317308" y="124083"/>
                      <a:pt x="317857" y="126003"/>
                    </a:cubicBezTo>
                    <a:cubicBezTo>
                      <a:pt x="318817" y="129706"/>
                      <a:pt x="319228" y="133547"/>
                      <a:pt x="319365" y="137387"/>
                    </a:cubicBezTo>
                    <a:cubicBezTo>
                      <a:pt x="319503" y="139856"/>
                      <a:pt x="319503" y="142325"/>
                      <a:pt x="319503" y="144794"/>
                    </a:cubicBezTo>
                    <a:cubicBezTo>
                      <a:pt x="319503" y="147400"/>
                      <a:pt x="319228" y="149869"/>
                      <a:pt x="319091" y="152475"/>
                    </a:cubicBezTo>
                    <a:cubicBezTo>
                      <a:pt x="318817" y="156453"/>
                      <a:pt x="317994" y="160567"/>
                      <a:pt x="317171" y="164545"/>
                    </a:cubicBezTo>
                    <a:cubicBezTo>
                      <a:pt x="316348" y="168523"/>
                      <a:pt x="315113" y="172500"/>
                      <a:pt x="313742" y="176204"/>
                    </a:cubicBezTo>
                    <a:cubicBezTo>
                      <a:pt x="312096" y="180593"/>
                      <a:pt x="310313" y="184982"/>
                      <a:pt x="308255" y="189234"/>
                    </a:cubicBezTo>
                    <a:cubicBezTo>
                      <a:pt x="306747" y="192526"/>
                      <a:pt x="304964" y="195817"/>
                      <a:pt x="303181" y="198835"/>
                    </a:cubicBezTo>
                    <a:cubicBezTo>
                      <a:pt x="300849" y="202950"/>
                      <a:pt x="298380" y="206927"/>
                      <a:pt x="295911" y="210905"/>
                    </a:cubicBezTo>
                    <a:cubicBezTo>
                      <a:pt x="295225" y="212139"/>
                      <a:pt x="294265" y="213374"/>
                      <a:pt x="293442" y="214608"/>
                    </a:cubicBezTo>
                    <a:cubicBezTo>
                      <a:pt x="291796" y="217214"/>
                      <a:pt x="290013" y="219820"/>
                      <a:pt x="288367" y="222426"/>
                    </a:cubicBezTo>
                    <a:cubicBezTo>
                      <a:pt x="283841" y="229147"/>
                      <a:pt x="279040" y="235868"/>
                      <a:pt x="274377" y="242452"/>
                    </a:cubicBezTo>
                    <a:cubicBezTo>
                      <a:pt x="273965" y="243000"/>
                      <a:pt x="273691" y="243549"/>
                      <a:pt x="273280" y="243961"/>
                    </a:cubicBezTo>
                    <a:cubicBezTo>
                      <a:pt x="282607" y="234085"/>
                      <a:pt x="291796" y="223935"/>
                      <a:pt x="300849" y="213923"/>
                    </a:cubicBezTo>
                    <a:cubicBezTo>
                      <a:pt x="305787" y="208436"/>
                      <a:pt x="310861" y="203087"/>
                      <a:pt x="315799" y="197738"/>
                    </a:cubicBezTo>
                    <a:cubicBezTo>
                      <a:pt x="320326" y="192937"/>
                      <a:pt x="324989" y="188274"/>
                      <a:pt x="329790" y="183885"/>
                    </a:cubicBezTo>
                    <a:cubicBezTo>
                      <a:pt x="333081" y="181004"/>
                      <a:pt x="336236" y="178261"/>
                      <a:pt x="339665" y="175518"/>
                    </a:cubicBezTo>
                    <a:cubicBezTo>
                      <a:pt x="341174" y="174420"/>
                      <a:pt x="342683" y="173323"/>
                      <a:pt x="344329" y="172226"/>
                    </a:cubicBezTo>
                    <a:cubicBezTo>
                      <a:pt x="346660" y="170717"/>
                      <a:pt x="348855" y="169208"/>
                      <a:pt x="351324" y="168111"/>
                    </a:cubicBezTo>
                    <a:cubicBezTo>
                      <a:pt x="354341" y="166740"/>
                      <a:pt x="357633" y="165368"/>
                      <a:pt x="360925" y="164682"/>
                    </a:cubicBezTo>
                    <a:cubicBezTo>
                      <a:pt x="362708" y="164408"/>
                      <a:pt x="363942" y="164271"/>
                      <a:pt x="365725" y="164133"/>
                    </a:cubicBezTo>
                    <a:cubicBezTo>
                      <a:pt x="367097" y="164133"/>
                      <a:pt x="368743" y="164408"/>
                      <a:pt x="370115" y="164545"/>
                    </a:cubicBezTo>
                    <a:cubicBezTo>
                      <a:pt x="372583" y="164819"/>
                      <a:pt x="374915" y="165917"/>
                      <a:pt x="376973" y="167151"/>
                    </a:cubicBezTo>
                    <a:cubicBezTo>
                      <a:pt x="377933" y="167700"/>
                      <a:pt x="378619" y="168385"/>
                      <a:pt x="379304" y="169071"/>
                    </a:cubicBezTo>
                    <a:cubicBezTo>
                      <a:pt x="380539" y="170306"/>
                      <a:pt x="381362" y="171677"/>
                      <a:pt x="382322" y="173049"/>
                    </a:cubicBezTo>
                    <a:cubicBezTo>
                      <a:pt x="383145" y="174146"/>
                      <a:pt x="383693" y="175792"/>
                      <a:pt x="384105" y="177027"/>
                    </a:cubicBezTo>
                    <a:cubicBezTo>
                      <a:pt x="384517" y="177987"/>
                      <a:pt x="384791" y="179084"/>
                      <a:pt x="384791" y="180181"/>
                    </a:cubicBezTo>
                    <a:cubicBezTo>
                      <a:pt x="384928" y="181964"/>
                      <a:pt x="385065" y="183336"/>
                      <a:pt x="385065" y="185119"/>
                    </a:cubicBezTo>
                    <a:cubicBezTo>
                      <a:pt x="385065" y="186765"/>
                      <a:pt x="384791" y="188411"/>
                      <a:pt x="384654" y="190057"/>
                    </a:cubicBezTo>
                    <a:cubicBezTo>
                      <a:pt x="384242" y="193623"/>
                      <a:pt x="383282" y="197189"/>
                      <a:pt x="382048" y="200618"/>
                    </a:cubicBezTo>
                    <a:cubicBezTo>
                      <a:pt x="380127" y="206242"/>
                      <a:pt x="377933" y="211591"/>
                      <a:pt x="375327" y="216940"/>
                    </a:cubicBezTo>
                    <a:cubicBezTo>
                      <a:pt x="371898" y="224347"/>
                      <a:pt x="367783" y="231342"/>
                      <a:pt x="363805" y="238474"/>
                    </a:cubicBezTo>
                    <a:cubicBezTo>
                      <a:pt x="361199" y="242863"/>
                      <a:pt x="358730" y="247527"/>
                      <a:pt x="355987" y="251779"/>
                    </a:cubicBezTo>
                    <a:cubicBezTo>
                      <a:pt x="354067" y="254933"/>
                      <a:pt x="352009" y="258088"/>
                      <a:pt x="350089" y="261106"/>
                    </a:cubicBezTo>
                    <a:cubicBezTo>
                      <a:pt x="348992" y="262752"/>
                      <a:pt x="348032" y="264535"/>
                      <a:pt x="346797" y="266181"/>
                    </a:cubicBezTo>
                    <a:cubicBezTo>
                      <a:pt x="344877" y="268924"/>
                      <a:pt x="342957" y="271804"/>
                      <a:pt x="341037" y="274547"/>
                    </a:cubicBezTo>
                    <a:cubicBezTo>
                      <a:pt x="339802" y="276468"/>
                      <a:pt x="338568" y="278251"/>
                      <a:pt x="337196" y="280034"/>
                    </a:cubicBezTo>
                    <a:cubicBezTo>
                      <a:pt x="333904" y="284423"/>
                      <a:pt x="330613" y="288812"/>
                      <a:pt x="327184" y="293064"/>
                    </a:cubicBezTo>
                    <a:cubicBezTo>
                      <a:pt x="327046" y="293201"/>
                      <a:pt x="326909" y="293338"/>
                      <a:pt x="326772" y="293475"/>
                    </a:cubicBezTo>
                    <a:cubicBezTo>
                      <a:pt x="326772" y="293475"/>
                      <a:pt x="326909" y="293475"/>
                      <a:pt x="326909" y="293338"/>
                    </a:cubicBezTo>
                    <a:cubicBezTo>
                      <a:pt x="327732" y="292652"/>
                      <a:pt x="328555" y="292241"/>
                      <a:pt x="329378" y="291555"/>
                    </a:cubicBezTo>
                    <a:cubicBezTo>
                      <a:pt x="331298" y="290184"/>
                      <a:pt x="333081" y="288812"/>
                      <a:pt x="335002" y="287440"/>
                    </a:cubicBezTo>
                    <a:cubicBezTo>
                      <a:pt x="338705" y="284834"/>
                      <a:pt x="342271" y="282091"/>
                      <a:pt x="345974" y="279485"/>
                    </a:cubicBezTo>
                    <a:cubicBezTo>
                      <a:pt x="348032" y="277976"/>
                      <a:pt x="350226" y="276742"/>
                      <a:pt x="352284" y="275507"/>
                    </a:cubicBezTo>
                    <a:cubicBezTo>
                      <a:pt x="356399" y="272901"/>
                      <a:pt x="360513" y="270432"/>
                      <a:pt x="364628" y="267826"/>
                    </a:cubicBezTo>
                    <a:cubicBezTo>
                      <a:pt x="366960" y="266455"/>
                      <a:pt x="369429" y="265220"/>
                      <a:pt x="371898" y="264123"/>
                    </a:cubicBezTo>
                    <a:cubicBezTo>
                      <a:pt x="374092" y="262889"/>
                      <a:pt x="376424" y="261791"/>
                      <a:pt x="378619" y="260694"/>
                    </a:cubicBezTo>
                    <a:cubicBezTo>
                      <a:pt x="379853" y="260008"/>
                      <a:pt x="381225" y="259323"/>
                      <a:pt x="382459" y="258774"/>
                    </a:cubicBezTo>
                    <a:cubicBezTo>
                      <a:pt x="386162" y="257128"/>
                      <a:pt x="389866" y="255619"/>
                      <a:pt x="393569" y="253973"/>
                    </a:cubicBezTo>
                    <a:cubicBezTo>
                      <a:pt x="400015" y="251093"/>
                      <a:pt x="406736" y="248898"/>
                      <a:pt x="413731" y="247252"/>
                    </a:cubicBezTo>
                    <a:cubicBezTo>
                      <a:pt x="417298" y="246429"/>
                      <a:pt x="420864" y="246155"/>
                      <a:pt x="424430" y="246155"/>
                    </a:cubicBezTo>
                    <a:cubicBezTo>
                      <a:pt x="425527" y="246155"/>
                      <a:pt x="426762" y="246292"/>
                      <a:pt x="427859" y="246567"/>
                    </a:cubicBezTo>
                    <a:cubicBezTo>
                      <a:pt x="429368" y="246841"/>
                      <a:pt x="431014" y="247115"/>
                      <a:pt x="432523" y="247801"/>
                    </a:cubicBezTo>
                    <a:cubicBezTo>
                      <a:pt x="434168" y="248624"/>
                      <a:pt x="435128" y="249036"/>
                      <a:pt x="436637" y="250133"/>
                    </a:cubicBezTo>
                    <a:cubicBezTo>
                      <a:pt x="437460" y="250681"/>
                      <a:pt x="438283" y="251504"/>
                      <a:pt x="438969" y="252190"/>
                    </a:cubicBezTo>
                    <a:cubicBezTo>
                      <a:pt x="439655" y="252876"/>
                      <a:pt x="440341" y="253699"/>
                      <a:pt x="440752" y="254522"/>
                    </a:cubicBezTo>
                    <a:cubicBezTo>
                      <a:pt x="441575" y="256031"/>
                      <a:pt x="442398" y="257539"/>
                      <a:pt x="442810" y="259185"/>
                    </a:cubicBezTo>
                    <a:cubicBezTo>
                      <a:pt x="443221" y="260694"/>
                      <a:pt x="443495" y="261929"/>
                      <a:pt x="443770" y="263437"/>
                    </a:cubicBezTo>
                    <a:cubicBezTo>
                      <a:pt x="444044" y="265083"/>
                      <a:pt x="443907" y="266729"/>
                      <a:pt x="443770" y="268375"/>
                    </a:cubicBezTo>
                    <a:cubicBezTo>
                      <a:pt x="443495" y="271804"/>
                      <a:pt x="442535" y="275096"/>
                      <a:pt x="441575" y="278388"/>
                    </a:cubicBezTo>
                    <a:cubicBezTo>
                      <a:pt x="440615" y="281680"/>
                      <a:pt x="439243" y="284834"/>
                      <a:pt x="437597" y="287989"/>
                    </a:cubicBezTo>
                    <a:cubicBezTo>
                      <a:pt x="435266" y="292378"/>
                      <a:pt x="432934" y="296630"/>
                      <a:pt x="430054" y="300745"/>
                    </a:cubicBezTo>
                    <a:cubicBezTo>
                      <a:pt x="422236" y="312266"/>
                      <a:pt x="413183" y="322965"/>
                      <a:pt x="404542" y="333663"/>
                    </a:cubicBezTo>
                    <a:cubicBezTo>
                      <a:pt x="397958" y="341893"/>
                      <a:pt x="391100" y="349848"/>
                      <a:pt x="384379" y="357941"/>
                    </a:cubicBezTo>
                    <a:cubicBezTo>
                      <a:pt x="377796" y="365896"/>
                      <a:pt x="371212" y="373851"/>
                      <a:pt x="364765" y="381806"/>
                    </a:cubicBezTo>
                    <a:cubicBezTo>
                      <a:pt x="362022" y="385235"/>
                      <a:pt x="359279" y="388527"/>
                      <a:pt x="356536" y="391956"/>
                    </a:cubicBezTo>
                    <a:cubicBezTo>
                      <a:pt x="356399" y="392093"/>
                      <a:pt x="356399" y="392093"/>
                      <a:pt x="356261" y="392231"/>
                    </a:cubicBezTo>
                    <a:cubicBezTo>
                      <a:pt x="357633" y="394288"/>
                      <a:pt x="357496" y="397168"/>
                      <a:pt x="355713" y="398951"/>
                    </a:cubicBezTo>
                    <a:cubicBezTo>
                      <a:pt x="353655" y="401009"/>
                      <a:pt x="351598" y="403066"/>
                      <a:pt x="349541" y="405261"/>
                    </a:cubicBezTo>
                    <a:cubicBezTo>
                      <a:pt x="347209" y="407592"/>
                      <a:pt x="344877" y="409787"/>
                      <a:pt x="342271" y="411844"/>
                    </a:cubicBezTo>
                    <a:cubicBezTo>
                      <a:pt x="341311" y="412530"/>
                      <a:pt x="340214" y="412942"/>
                      <a:pt x="339116" y="412942"/>
                    </a:cubicBezTo>
                    <a:cubicBezTo>
                      <a:pt x="335687" y="412256"/>
                      <a:pt x="332944" y="410061"/>
                      <a:pt x="333081" y="4069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7" name="任意多边形: 形状 346"/>
              <p:cNvSpPr/>
              <p:nvPr/>
            </p:nvSpPr>
            <p:spPr>
              <a:xfrm>
                <a:off x="3559906" y="3998344"/>
                <a:ext cx="238697" cy="616817"/>
              </a:xfrm>
              <a:custGeom>
                <a:avLst/>
                <a:gdLst>
                  <a:gd name="connsiteX0" fmla="*/ 43896 w 238697"/>
                  <a:gd name="connsiteY0" fmla="*/ 104934 h 616817"/>
                  <a:gd name="connsiteX1" fmla="*/ 44856 w 238697"/>
                  <a:gd name="connsiteY1" fmla="*/ 104385 h 616817"/>
                  <a:gd name="connsiteX2" fmla="*/ 66253 w 238697"/>
                  <a:gd name="connsiteY2" fmla="*/ 87240 h 616817"/>
                  <a:gd name="connsiteX3" fmla="*/ 63373 w 238697"/>
                  <a:gd name="connsiteY3" fmla="*/ 89023 h 616817"/>
                  <a:gd name="connsiteX4" fmla="*/ 49108 w 238697"/>
                  <a:gd name="connsiteY4" fmla="*/ 99996 h 616817"/>
                  <a:gd name="connsiteX5" fmla="*/ 43896 w 238697"/>
                  <a:gd name="connsiteY5" fmla="*/ 104934 h 616817"/>
                  <a:gd name="connsiteX6" fmla="*/ 58572 w 238697"/>
                  <a:gd name="connsiteY6" fmla="*/ 396399 h 616817"/>
                  <a:gd name="connsiteX7" fmla="*/ 79558 w 238697"/>
                  <a:gd name="connsiteY7" fmla="*/ 393382 h 616817"/>
                  <a:gd name="connsiteX8" fmla="*/ 84770 w 238697"/>
                  <a:gd name="connsiteY8" fmla="*/ 392284 h 616817"/>
                  <a:gd name="connsiteX9" fmla="*/ 75717 w 238697"/>
                  <a:gd name="connsiteY9" fmla="*/ 391461 h 616817"/>
                  <a:gd name="connsiteX10" fmla="*/ 75717 w 238697"/>
                  <a:gd name="connsiteY10" fmla="*/ 391461 h 616817"/>
                  <a:gd name="connsiteX11" fmla="*/ 75580 w 238697"/>
                  <a:gd name="connsiteY11" fmla="*/ 391461 h 616817"/>
                  <a:gd name="connsiteX12" fmla="*/ 74894 w 238697"/>
                  <a:gd name="connsiteY12" fmla="*/ 391461 h 616817"/>
                  <a:gd name="connsiteX13" fmla="*/ 75032 w 238697"/>
                  <a:gd name="connsiteY13" fmla="*/ 391461 h 616817"/>
                  <a:gd name="connsiteX14" fmla="*/ 55692 w 238697"/>
                  <a:gd name="connsiteY14" fmla="*/ 391324 h 616817"/>
                  <a:gd name="connsiteX15" fmla="*/ 55829 w 238697"/>
                  <a:gd name="connsiteY15" fmla="*/ 391324 h 616817"/>
                  <a:gd name="connsiteX16" fmla="*/ 55418 w 238697"/>
                  <a:gd name="connsiteY16" fmla="*/ 391324 h 616817"/>
                  <a:gd name="connsiteX17" fmla="*/ 55143 w 238697"/>
                  <a:gd name="connsiteY17" fmla="*/ 391324 h 616817"/>
                  <a:gd name="connsiteX18" fmla="*/ 55281 w 238697"/>
                  <a:gd name="connsiteY18" fmla="*/ 391324 h 616817"/>
                  <a:gd name="connsiteX19" fmla="*/ 44856 w 238697"/>
                  <a:gd name="connsiteY19" fmla="*/ 392696 h 616817"/>
                  <a:gd name="connsiteX20" fmla="*/ 44994 w 238697"/>
                  <a:gd name="connsiteY20" fmla="*/ 392696 h 616817"/>
                  <a:gd name="connsiteX21" fmla="*/ 41839 w 238697"/>
                  <a:gd name="connsiteY21" fmla="*/ 393656 h 616817"/>
                  <a:gd name="connsiteX22" fmla="*/ 42525 w 238697"/>
                  <a:gd name="connsiteY22" fmla="*/ 393382 h 616817"/>
                  <a:gd name="connsiteX23" fmla="*/ 41290 w 238697"/>
                  <a:gd name="connsiteY23" fmla="*/ 393930 h 616817"/>
                  <a:gd name="connsiteX24" fmla="*/ 40879 w 238697"/>
                  <a:gd name="connsiteY24" fmla="*/ 394204 h 616817"/>
                  <a:gd name="connsiteX25" fmla="*/ 40879 w 238697"/>
                  <a:gd name="connsiteY25" fmla="*/ 394204 h 616817"/>
                  <a:gd name="connsiteX26" fmla="*/ 43622 w 238697"/>
                  <a:gd name="connsiteY26" fmla="*/ 395302 h 616817"/>
                  <a:gd name="connsiteX27" fmla="*/ 42936 w 238697"/>
                  <a:gd name="connsiteY27" fmla="*/ 395027 h 616817"/>
                  <a:gd name="connsiteX28" fmla="*/ 46640 w 238697"/>
                  <a:gd name="connsiteY28" fmla="*/ 395988 h 616817"/>
                  <a:gd name="connsiteX29" fmla="*/ 46091 w 238697"/>
                  <a:gd name="connsiteY29" fmla="*/ 395850 h 616817"/>
                  <a:gd name="connsiteX30" fmla="*/ 49520 w 238697"/>
                  <a:gd name="connsiteY30" fmla="*/ 396262 h 616817"/>
                  <a:gd name="connsiteX31" fmla="*/ 49383 w 238697"/>
                  <a:gd name="connsiteY31" fmla="*/ 396262 h 616817"/>
                  <a:gd name="connsiteX32" fmla="*/ 58572 w 238697"/>
                  <a:gd name="connsiteY32" fmla="*/ 396399 h 616817"/>
                  <a:gd name="connsiteX33" fmla="*/ 85044 w 238697"/>
                  <a:gd name="connsiteY33" fmla="*/ 544669 h 616817"/>
                  <a:gd name="connsiteX34" fmla="*/ 78323 w 238697"/>
                  <a:gd name="connsiteY34" fmla="*/ 535891 h 616817"/>
                  <a:gd name="connsiteX35" fmla="*/ 71191 w 238697"/>
                  <a:gd name="connsiteY35" fmla="*/ 526975 h 616817"/>
                  <a:gd name="connsiteX36" fmla="*/ 62276 w 238697"/>
                  <a:gd name="connsiteY36" fmla="*/ 517100 h 616817"/>
                  <a:gd name="connsiteX37" fmla="*/ 47051 w 238697"/>
                  <a:gd name="connsiteY37" fmla="*/ 501738 h 616817"/>
                  <a:gd name="connsiteX38" fmla="*/ 47188 w 238697"/>
                  <a:gd name="connsiteY38" fmla="*/ 501875 h 616817"/>
                  <a:gd name="connsiteX39" fmla="*/ 47051 w 238697"/>
                  <a:gd name="connsiteY39" fmla="*/ 501738 h 616817"/>
                  <a:gd name="connsiteX40" fmla="*/ 47051 w 238697"/>
                  <a:gd name="connsiteY40" fmla="*/ 501738 h 616817"/>
                  <a:gd name="connsiteX41" fmla="*/ 47051 w 238697"/>
                  <a:gd name="connsiteY41" fmla="*/ 501738 h 616817"/>
                  <a:gd name="connsiteX42" fmla="*/ 35530 w 238697"/>
                  <a:gd name="connsiteY42" fmla="*/ 492411 h 616817"/>
                  <a:gd name="connsiteX43" fmla="*/ 28123 w 238697"/>
                  <a:gd name="connsiteY43" fmla="*/ 488022 h 616817"/>
                  <a:gd name="connsiteX44" fmla="*/ 28809 w 238697"/>
                  <a:gd name="connsiteY44" fmla="*/ 488296 h 616817"/>
                  <a:gd name="connsiteX45" fmla="*/ 25105 w 238697"/>
                  <a:gd name="connsiteY45" fmla="*/ 486650 h 616817"/>
                  <a:gd name="connsiteX46" fmla="*/ 23597 w 238697"/>
                  <a:gd name="connsiteY46" fmla="*/ 486102 h 616817"/>
                  <a:gd name="connsiteX47" fmla="*/ 24420 w 238697"/>
                  <a:gd name="connsiteY47" fmla="*/ 486239 h 616817"/>
                  <a:gd name="connsiteX48" fmla="*/ 21265 w 238697"/>
                  <a:gd name="connsiteY48" fmla="*/ 485690 h 616817"/>
                  <a:gd name="connsiteX49" fmla="*/ 20030 w 238697"/>
                  <a:gd name="connsiteY49" fmla="*/ 485690 h 616817"/>
                  <a:gd name="connsiteX50" fmla="*/ 19756 w 238697"/>
                  <a:gd name="connsiteY50" fmla="*/ 485690 h 616817"/>
                  <a:gd name="connsiteX51" fmla="*/ 19756 w 238697"/>
                  <a:gd name="connsiteY51" fmla="*/ 485827 h 616817"/>
                  <a:gd name="connsiteX52" fmla="*/ 19756 w 238697"/>
                  <a:gd name="connsiteY52" fmla="*/ 485690 h 616817"/>
                  <a:gd name="connsiteX53" fmla="*/ 19756 w 238697"/>
                  <a:gd name="connsiteY53" fmla="*/ 485690 h 616817"/>
                  <a:gd name="connsiteX54" fmla="*/ 19756 w 238697"/>
                  <a:gd name="connsiteY54" fmla="*/ 487062 h 616817"/>
                  <a:gd name="connsiteX55" fmla="*/ 20030 w 238697"/>
                  <a:gd name="connsiteY55" fmla="*/ 488296 h 616817"/>
                  <a:gd name="connsiteX56" fmla="*/ 20579 w 238697"/>
                  <a:gd name="connsiteY56" fmla="*/ 489668 h 616817"/>
                  <a:gd name="connsiteX57" fmla="*/ 24008 w 238697"/>
                  <a:gd name="connsiteY57" fmla="*/ 495154 h 616817"/>
                  <a:gd name="connsiteX58" fmla="*/ 23597 w 238697"/>
                  <a:gd name="connsiteY58" fmla="*/ 494468 h 616817"/>
                  <a:gd name="connsiteX59" fmla="*/ 27849 w 238697"/>
                  <a:gd name="connsiteY59" fmla="*/ 499681 h 616817"/>
                  <a:gd name="connsiteX60" fmla="*/ 43073 w 238697"/>
                  <a:gd name="connsiteY60" fmla="*/ 514494 h 616817"/>
                  <a:gd name="connsiteX61" fmla="*/ 43073 w 238697"/>
                  <a:gd name="connsiteY61" fmla="*/ 514494 h 616817"/>
                  <a:gd name="connsiteX62" fmla="*/ 56378 w 238697"/>
                  <a:gd name="connsiteY62" fmla="*/ 525604 h 616817"/>
                  <a:gd name="connsiteX63" fmla="*/ 69820 w 238697"/>
                  <a:gd name="connsiteY63" fmla="*/ 535479 h 616817"/>
                  <a:gd name="connsiteX64" fmla="*/ 69682 w 238697"/>
                  <a:gd name="connsiteY64" fmla="*/ 535479 h 616817"/>
                  <a:gd name="connsiteX65" fmla="*/ 70094 w 238697"/>
                  <a:gd name="connsiteY65" fmla="*/ 535754 h 616817"/>
                  <a:gd name="connsiteX66" fmla="*/ 70368 w 238697"/>
                  <a:gd name="connsiteY66" fmla="*/ 535891 h 616817"/>
                  <a:gd name="connsiteX67" fmla="*/ 70231 w 238697"/>
                  <a:gd name="connsiteY67" fmla="*/ 535891 h 616817"/>
                  <a:gd name="connsiteX68" fmla="*/ 85044 w 238697"/>
                  <a:gd name="connsiteY68" fmla="*/ 544669 h 616817"/>
                  <a:gd name="connsiteX69" fmla="*/ 73249 w 238697"/>
                  <a:gd name="connsiteY69" fmla="*/ 616815 h 616817"/>
                  <a:gd name="connsiteX70" fmla="*/ 67076 w 238697"/>
                  <a:gd name="connsiteY70" fmla="*/ 615855 h 616817"/>
                  <a:gd name="connsiteX71" fmla="*/ 58298 w 238697"/>
                  <a:gd name="connsiteY71" fmla="*/ 613386 h 616817"/>
                  <a:gd name="connsiteX72" fmla="*/ 49246 w 238697"/>
                  <a:gd name="connsiteY72" fmla="*/ 609683 h 616817"/>
                  <a:gd name="connsiteX73" fmla="*/ 33061 w 238697"/>
                  <a:gd name="connsiteY73" fmla="*/ 602825 h 616817"/>
                  <a:gd name="connsiteX74" fmla="*/ 3160 w 238697"/>
                  <a:gd name="connsiteY74" fmla="*/ 588560 h 616817"/>
                  <a:gd name="connsiteX75" fmla="*/ 828 w 238697"/>
                  <a:gd name="connsiteY75" fmla="*/ 579782 h 616817"/>
                  <a:gd name="connsiteX76" fmla="*/ 9606 w 238697"/>
                  <a:gd name="connsiteY76" fmla="*/ 577450 h 616817"/>
                  <a:gd name="connsiteX77" fmla="*/ 14270 w 238697"/>
                  <a:gd name="connsiteY77" fmla="*/ 579919 h 616817"/>
                  <a:gd name="connsiteX78" fmla="*/ 34295 w 238697"/>
                  <a:gd name="connsiteY78" fmla="*/ 589383 h 616817"/>
                  <a:gd name="connsiteX79" fmla="*/ 44445 w 238697"/>
                  <a:gd name="connsiteY79" fmla="*/ 593772 h 616817"/>
                  <a:gd name="connsiteX80" fmla="*/ 49657 w 238697"/>
                  <a:gd name="connsiteY80" fmla="*/ 596104 h 616817"/>
                  <a:gd name="connsiteX81" fmla="*/ 61864 w 238697"/>
                  <a:gd name="connsiteY81" fmla="*/ 601316 h 616817"/>
                  <a:gd name="connsiteX82" fmla="*/ 70231 w 238697"/>
                  <a:gd name="connsiteY82" fmla="*/ 603648 h 616817"/>
                  <a:gd name="connsiteX83" fmla="*/ 69408 w 238697"/>
                  <a:gd name="connsiteY83" fmla="*/ 603511 h 616817"/>
                  <a:gd name="connsiteX84" fmla="*/ 73523 w 238697"/>
                  <a:gd name="connsiteY84" fmla="*/ 604196 h 616817"/>
                  <a:gd name="connsiteX85" fmla="*/ 73111 w 238697"/>
                  <a:gd name="connsiteY85" fmla="*/ 604196 h 616817"/>
                  <a:gd name="connsiteX86" fmla="*/ 73797 w 238697"/>
                  <a:gd name="connsiteY86" fmla="*/ 604196 h 616817"/>
                  <a:gd name="connsiteX87" fmla="*/ 73934 w 238697"/>
                  <a:gd name="connsiteY87" fmla="*/ 604196 h 616817"/>
                  <a:gd name="connsiteX88" fmla="*/ 73934 w 238697"/>
                  <a:gd name="connsiteY88" fmla="*/ 604196 h 616817"/>
                  <a:gd name="connsiteX89" fmla="*/ 76952 w 238697"/>
                  <a:gd name="connsiteY89" fmla="*/ 604196 h 616817"/>
                  <a:gd name="connsiteX90" fmla="*/ 78461 w 238697"/>
                  <a:gd name="connsiteY90" fmla="*/ 603922 h 616817"/>
                  <a:gd name="connsiteX91" fmla="*/ 83810 w 238697"/>
                  <a:gd name="connsiteY91" fmla="*/ 602413 h 616817"/>
                  <a:gd name="connsiteX92" fmla="*/ 89159 w 238697"/>
                  <a:gd name="connsiteY92" fmla="*/ 600219 h 616817"/>
                  <a:gd name="connsiteX93" fmla="*/ 88473 w 238697"/>
                  <a:gd name="connsiteY93" fmla="*/ 600493 h 616817"/>
                  <a:gd name="connsiteX94" fmla="*/ 92177 w 238697"/>
                  <a:gd name="connsiteY94" fmla="*/ 598436 h 616817"/>
                  <a:gd name="connsiteX95" fmla="*/ 91491 w 238697"/>
                  <a:gd name="connsiteY95" fmla="*/ 598847 h 616817"/>
                  <a:gd name="connsiteX96" fmla="*/ 93411 w 238697"/>
                  <a:gd name="connsiteY96" fmla="*/ 597338 h 616817"/>
                  <a:gd name="connsiteX97" fmla="*/ 93274 w 238697"/>
                  <a:gd name="connsiteY97" fmla="*/ 597476 h 616817"/>
                  <a:gd name="connsiteX98" fmla="*/ 96154 w 238697"/>
                  <a:gd name="connsiteY98" fmla="*/ 594458 h 616817"/>
                  <a:gd name="connsiteX99" fmla="*/ 95606 w 238697"/>
                  <a:gd name="connsiteY99" fmla="*/ 595007 h 616817"/>
                  <a:gd name="connsiteX100" fmla="*/ 96977 w 238697"/>
                  <a:gd name="connsiteY100" fmla="*/ 593086 h 616817"/>
                  <a:gd name="connsiteX101" fmla="*/ 96840 w 238697"/>
                  <a:gd name="connsiteY101" fmla="*/ 593361 h 616817"/>
                  <a:gd name="connsiteX102" fmla="*/ 98623 w 238697"/>
                  <a:gd name="connsiteY102" fmla="*/ 590343 h 616817"/>
                  <a:gd name="connsiteX103" fmla="*/ 99446 w 238697"/>
                  <a:gd name="connsiteY103" fmla="*/ 588286 h 616817"/>
                  <a:gd name="connsiteX104" fmla="*/ 99172 w 238697"/>
                  <a:gd name="connsiteY104" fmla="*/ 588972 h 616817"/>
                  <a:gd name="connsiteX105" fmla="*/ 100406 w 238697"/>
                  <a:gd name="connsiteY105" fmla="*/ 584857 h 616817"/>
                  <a:gd name="connsiteX106" fmla="*/ 100955 w 238697"/>
                  <a:gd name="connsiteY106" fmla="*/ 581016 h 616817"/>
                  <a:gd name="connsiteX107" fmla="*/ 100955 w 238697"/>
                  <a:gd name="connsiteY107" fmla="*/ 581154 h 616817"/>
                  <a:gd name="connsiteX108" fmla="*/ 100955 w 238697"/>
                  <a:gd name="connsiteY108" fmla="*/ 580879 h 616817"/>
                  <a:gd name="connsiteX109" fmla="*/ 100955 w 238697"/>
                  <a:gd name="connsiteY109" fmla="*/ 580331 h 616817"/>
                  <a:gd name="connsiteX110" fmla="*/ 100955 w 238697"/>
                  <a:gd name="connsiteY110" fmla="*/ 580605 h 616817"/>
                  <a:gd name="connsiteX111" fmla="*/ 100818 w 238697"/>
                  <a:gd name="connsiteY111" fmla="*/ 576490 h 616817"/>
                  <a:gd name="connsiteX112" fmla="*/ 100818 w 238697"/>
                  <a:gd name="connsiteY112" fmla="*/ 576902 h 616817"/>
                  <a:gd name="connsiteX113" fmla="*/ 100132 w 238697"/>
                  <a:gd name="connsiteY113" fmla="*/ 572512 h 616817"/>
                  <a:gd name="connsiteX114" fmla="*/ 98897 w 238697"/>
                  <a:gd name="connsiteY114" fmla="*/ 568261 h 616817"/>
                  <a:gd name="connsiteX115" fmla="*/ 99035 w 238697"/>
                  <a:gd name="connsiteY115" fmla="*/ 568535 h 616817"/>
                  <a:gd name="connsiteX116" fmla="*/ 98760 w 238697"/>
                  <a:gd name="connsiteY116" fmla="*/ 567849 h 616817"/>
                  <a:gd name="connsiteX117" fmla="*/ 98760 w 238697"/>
                  <a:gd name="connsiteY117" fmla="*/ 567849 h 616817"/>
                  <a:gd name="connsiteX118" fmla="*/ 98760 w 238697"/>
                  <a:gd name="connsiteY118" fmla="*/ 567849 h 616817"/>
                  <a:gd name="connsiteX119" fmla="*/ 96017 w 238697"/>
                  <a:gd name="connsiteY119" fmla="*/ 561540 h 616817"/>
                  <a:gd name="connsiteX120" fmla="*/ 92314 w 238697"/>
                  <a:gd name="connsiteY120" fmla="*/ 560305 h 616817"/>
                  <a:gd name="connsiteX121" fmla="*/ 80792 w 238697"/>
                  <a:gd name="connsiteY121" fmla="*/ 555230 h 616817"/>
                  <a:gd name="connsiteX122" fmla="*/ 67899 w 238697"/>
                  <a:gd name="connsiteY122" fmla="*/ 548098 h 616817"/>
                  <a:gd name="connsiteX123" fmla="*/ 43211 w 238697"/>
                  <a:gd name="connsiteY123" fmla="*/ 530130 h 616817"/>
                  <a:gd name="connsiteX124" fmla="*/ 22362 w 238697"/>
                  <a:gd name="connsiteY124" fmla="*/ 511065 h 616817"/>
                  <a:gd name="connsiteX125" fmla="*/ 14133 w 238697"/>
                  <a:gd name="connsiteY125" fmla="*/ 501326 h 616817"/>
                  <a:gd name="connsiteX126" fmla="*/ 11252 w 238697"/>
                  <a:gd name="connsiteY126" fmla="*/ 496800 h 616817"/>
                  <a:gd name="connsiteX127" fmla="*/ 8646 w 238697"/>
                  <a:gd name="connsiteY127" fmla="*/ 491177 h 616817"/>
                  <a:gd name="connsiteX128" fmla="*/ 7960 w 238697"/>
                  <a:gd name="connsiteY128" fmla="*/ 487473 h 616817"/>
                  <a:gd name="connsiteX129" fmla="*/ 8098 w 238697"/>
                  <a:gd name="connsiteY129" fmla="*/ 483633 h 616817"/>
                  <a:gd name="connsiteX130" fmla="*/ 8783 w 238697"/>
                  <a:gd name="connsiteY130" fmla="*/ 480615 h 616817"/>
                  <a:gd name="connsiteX131" fmla="*/ 10155 w 238697"/>
                  <a:gd name="connsiteY131" fmla="*/ 478009 h 616817"/>
                  <a:gd name="connsiteX132" fmla="*/ 11938 w 238697"/>
                  <a:gd name="connsiteY132" fmla="*/ 475952 h 616817"/>
                  <a:gd name="connsiteX133" fmla="*/ 14407 w 238697"/>
                  <a:gd name="connsiteY133" fmla="*/ 474443 h 616817"/>
                  <a:gd name="connsiteX134" fmla="*/ 22499 w 238697"/>
                  <a:gd name="connsiteY134" fmla="*/ 473483 h 616817"/>
                  <a:gd name="connsiteX135" fmla="*/ 26888 w 238697"/>
                  <a:gd name="connsiteY135" fmla="*/ 474169 h 616817"/>
                  <a:gd name="connsiteX136" fmla="*/ 31552 w 238697"/>
                  <a:gd name="connsiteY136" fmla="*/ 475952 h 616817"/>
                  <a:gd name="connsiteX137" fmla="*/ 41565 w 238697"/>
                  <a:gd name="connsiteY137" fmla="*/ 481713 h 616817"/>
                  <a:gd name="connsiteX138" fmla="*/ 50891 w 238697"/>
                  <a:gd name="connsiteY138" fmla="*/ 488845 h 616817"/>
                  <a:gd name="connsiteX139" fmla="*/ 62139 w 238697"/>
                  <a:gd name="connsiteY139" fmla="*/ 499269 h 616817"/>
                  <a:gd name="connsiteX140" fmla="*/ 72288 w 238697"/>
                  <a:gd name="connsiteY140" fmla="*/ 510105 h 616817"/>
                  <a:gd name="connsiteX141" fmla="*/ 77363 w 238697"/>
                  <a:gd name="connsiteY141" fmla="*/ 515865 h 616817"/>
                  <a:gd name="connsiteX142" fmla="*/ 80381 w 238697"/>
                  <a:gd name="connsiteY142" fmla="*/ 519157 h 616817"/>
                  <a:gd name="connsiteX143" fmla="*/ 98212 w 238697"/>
                  <a:gd name="connsiteY143" fmla="*/ 542474 h 616817"/>
                  <a:gd name="connsiteX144" fmla="*/ 103972 w 238697"/>
                  <a:gd name="connsiteY144" fmla="*/ 551664 h 616817"/>
                  <a:gd name="connsiteX145" fmla="*/ 109596 w 238697"/>
                  <a:gd name="connsiteY145" fmla="*/ 553036 h 616817"/>
                  <a:gd name="connsiteX146" fmla="*/ 118923 w 238697"/>
                  <a:gd name="connsiteY146" fmla="*/ 554270 h 616817"/>
                  <a:gd name="connsiteX147" fmla="*/ 125644 w 238697"/>
                  <a:gd name="connsiteY147" fmla="*/ 554270 h 616817"/>
                  <a:gd name="connsiteX148" fmla="*/ 134559 w 238697"/>
                  <a:gd name="connsiteY148" fmla="*/ 553036 h 616817"/>
                  <a:gd name="connsiteX149" fmla="*/ 140457 w 238697"/>
                  <a:gd name="connsiteY149" fmla="*/ 551390 h 616817"/>
                  <a:gd name="connsiteX150" fmla="*/ 140457 w 238697"/>
                  <a:gd name="connsiteY150" fmla="*/ 551390 h 616817"/>
                  <a:gd name="connsiteX151" fmla="*/ 146629 w 238697"/>
                  <a:gd name="connsiteY151" fmla="*/ 548784 h 616817"/>
                  <a:gd name="connsiteX152" fmla="*/ 150333 w 238697"/>
                  <a:gd name="connsiteY152" fmla="*/ 546452 h 616817"/>
                  <a:gd name="connsiteX153" fmla="*/ 149784 w 238697"/>
                  <a:gd name="connsiteY153" fmla="*/ 546864 h 616817"/>
                  <a:gd name="connsiteX154" fmla="*/ 153213 w 238697"/>
                  <a:gd name="connsiteY154" fmla="*/ 544258 h 616817"/>
                  <a:gd name="connsiteX155" fmla="*/ 152664 w 238697"/>
                  <a:gd name="connsiteY155" fmla="*/ 544669 h 616817"/>
                  <a:gd name="connsiteX156" fmla="*/ 155270 w 238697"/>
                  <a:gd name="connsiteY156" fmla="*/ 542063 h 616817"/>
                  <a:gd name="connsiteX157" fmla="*/ 156093 w 238697"/>
                  <a:gd name="connsiteY157" fmla="*/ 540966 h 616817"/>
                  <a:gd name="connsiteX158" fmla="*/ 156779 w 238697"/>
                  <a:gd name="connsiteY158" fmla="*/ 539731 h 616817"/>
                  <a:gd name="connsiteX159" fmla="*/ 157465 w 238697"/>
                  <a:gd name="connsiteY159" fmla="*/ 538085 h 616817"/>
                  <a:gd name="connsiteX160" fmla="*/ 157191 w 238697"/>
                  <a:gd name="connsiteY160" fmla="*/ 538771 h 616817"/>
                  <a:gd name="connsiteX161" fmla="*/ 158288 w 238697"/>
                  <a:gd name="connsiteY161" fmla="*/ 534656 h 616817"/>
                  <a:gd name="connsiteX162" fmla="*/ 158151 w 238697"/>
                  <a:gd name="connsiteY162" fmla="*/ 535342 h 616817"/>
                  <a:gd name="connsiteX163" fmla="*/ 158288 w 238697"/>
                  <a:gd name="connsiteY163" fmla="*/ 533971 h 616817"/>
                  <a:gd name="connsiteX164" fmla="*/ 158151 w 238697"/>
                  <a:gd name="connsiteY164" fmla="*/ 532599 h 616817"/>
                  <a:gd name="connsiteX165" fmla="*/ 157328 w 238697"/>
                  <a:gd name="connsiteY165" fmla="*/ 529581 h 616817"/>
                  <a:gd name="connsiteX166" fmla="*/ 157602 w 238697"/>
                  <a:gd name="connsiteY166" fmla="*/ 530267 h 616817"/>
                  <a:gd name="connsiteX167" fmla="*/ 155956 w 238697"/>
                  <a:gd name="connsiteY167" fmla="*/ 526564 h 616817"/>
                  <a:gd name="connsiteX168" fmla="*/ 156230 w 238697"/>
                  <a:gd name="connsiteY168" fmla="*/ 527250 h 616817"/>
                  <a:gd name="connsiteX169" fmla="*/ 154036 w 238697"/>
                  <a:gd name="connsiteY169" fmla="*/ 523546 h 616817"/>
                  <a:gd name="connsiteX170" fmla="*/ 154447 w 238697"/>
                  <a:gd name="connsiteY170" fmla="*/ 524095 h 616817"/>
                  <a:gd name="connsiteX171" fmla="*/ 149098 w 238697"/>
                  <a:gd name="connsiteY171" fmla="*/ 517511 h 616817"/>
                  <a:gd name="connsiteX172" fmla="*/ 138674 w 238697"/>
                  <a:gd name="connsiteY172" fmla="*/ 507499 h 616817"/>
                  <a:gd name="connsiteX173" fmla="*/ 139085 w 238697"/>
                  <a:gd name="connsiteY173" fmla="*/ 507773 h 616817"/>
                  <a:gd name="connsiteX174" fmla="*/ 131130 w 238697"/>
                  <a:gd name="connsiteY174" fmla="*/ 501189 h 616817"/>
                  <a:gd name="connsiteX175" fmla="*/ 126604 w 238697"/>
                  <a:gd name="connsiteY175" fmla="*/ 497760 h 616817"/>
                  <a:gd name="connsiteX176" fmla="*/ 117963 w 238697"/>
                  <a:gd name="connsiteY176" fmla="*/ 491314 h 616817"/>
                  <a:gd name="connsiteX177" fmla="*/ 101366 w 238697"/>
                  <a:gd name="connsiteY177" fmla="*/ 480478 h 616817"/>
                  <a:gd name="connsiteX178" fmla="*/ 93411 w 238697"/>
                  <a:gd name="connsiteY178" fmla="*/ 475678 h 616817"/>
                  <a:gd name="connsiteX179" fmla="*/ 83261 w 238697"/>
                  <a:gd name="connsiteY179" fmla="*/ 469642 h 616817"/>
                  <a:gd name="connsiteX180" fmla="*/ 75855 w 238697"/>
                  <a:gd name="connsiteY180" fmla="*/ 465528 h 616817"/>
                  <a:gd name="connsiteX181" fmla="*/ 73660 w 238697"/>
                  <a:gd name="connsiteY181" fmla="*/ 464293 h 616817"/>
                  <a:gd name="connsiteX182" fmla="*/ 70917 w 238697"/>
                  <a:gd name="connsiteY182" fmla="*/ 463745 h 616817"/>
                  <a:gd name="connsiteX183" fmla="*/ 53360 w 238697"/>
                  <a:gd name="connsiteY183" fmla="*/ 459081 h 616817"/>
                  <a:gd name="connsiteX184" fmla="*/ 45954 w 238697"/>
                  <a:gd name="connsiteY184" fmla="*/ 456475 h 616817"/>
                  <a:gd name="connsiteX185" fmla="*/ 39644 w 238697"/>
                  <a:gd name="connsiteY185" fmla="*/ 453732 h 616817"/>
                  <a:gd name="connsiteX186" fmla="*/ 31415 w 238697"/>
                  <a:gd name="connsiteY186" fmla="*/ 447285 h 616817"/>
                  <a:gd name="connsiteX187" fmla="*/ 29769 w 238697"/>
                  <a:gd name="connsiteY187" fmla="*/ 443856 h 616817"/>
                  <a:gd name="connsiteX188" fmla="*/ 29632 w 238697"/>
                  <a:gd name="connsiteY188" fmla="*/ 441799 h 616817"/>
                  <a:gd name="connsiteX189" fmla="*/ 29769 w 238697"/>
                  <a:gd name="connsiteY189" fmla="*/ 439604 h 616817"/>
                  <a:gd name="connsiteX190" fmla="*/ 35941 w 238697"/>
                  <a:gd name="connsiteY190" fmla="*/ 434941 h 616817"/>
                  <a:gd name="connsiteX191" fmla="*/ 40330 w 238697"/>
                  <a:gd name="connsiteY191" fmla="*/ 435627 h 616817"/>
                  <a:gd name="connsiteX192" fmla="*/ 45131 w 238697"/>
                  <a:gd name="connsiteY192" fmla="*/ 437136 h 616817"/>
                  <a:gd name="connsiteX193" fmla="*/ 50206 w 238697"/>
                  <a:gd name="connsiteY193" fmla="*/ 439467 h 616817"/>
                  <a:gd name="connsiteX194" fmla="*/ 54732 w 238697"/>
                  <a:gd name="connsiteY194" fmla="*/ 441799 h 616817"/>
                  <a:gd name="connsiteX195" fmla="*/ 67076 w 238697"/>
                  <a:gd name="connsiteY195" fmla="*/ 448383 h 616817"/>
                  <a:gd name="connsiteX196" fmla="*/ 75855 w 238697"/>
                  <a:gd name="connsiteY196" fmla="*/ 453183 h 616817"/>
                  <a:gd name="connsiteX197" fmla="*/ 79009 w 238697"/>
                  <a:gd name="connsiteY197" fmla="*/ 453869 h 616817"/>
                  <a:gd name="connsiteX198" fmla="*/ 78461 w 238697"/>
                  <a:gd name="connsiteY198" fmla="*/ 453732 h 616817"/>
                  <a:gd name="connsiteX199" fmla="*/ 96977 w 238697"/>
                  <a:gd name="connsiteY199" fmla="*/ 456338 h 616817"/>
                  <a:gd name="connsiteX200" fmla="*/ 116865 w 238697"/>
                  <a:gd name="connsiteY200" fmla="*/ 456475 h 616817"/>
                  <a:gd name="connsiteX201" fmla="*/ 116728 w 238697"/>
                  <a:gd name="connsiteY201" fmla="*/ 456475 h 616817"/>
                  <a:gd name="connsiteX202" fmla="*/ 117277 w 238697"/>
                  <a:gd name="connsiteY202" fmla="*/ 456475 h 616817"/>
                  <a:gd name="connsiteX203" fmla="*/ 117551 w 238697"/>
                  <a:gd name="connsiteY203" fmla="*/ 456475 h 616817"/>
                  <a:gd name="connsiteX204" fmla="*/ 117414 w 238697"/>
                  <a:gd name="connsiteY204" fmla="*/ 456475 h 616817"/>
                  <a:gd name="connsiteX205" fmla="*/ 139908 w 238697"/>
                  <a:gd name="connsiteY205" fmla="*/ 453320 h 616817"/>
                  <a:gd name="connsiteX206" fmla="*/ 139634 w 238697"/>
                  <a:gd name="connsiteY206" fmla="*/ 453320 h 616817"/>
                  <a:gd name="connsiteX207" fmla="*/ 158836 w 238697"/>
                  <a:gd name="connsiteY207" fmla="*/ 448108 h 616817"/>
                  <a:gd name="connsiteX208" fmla="*/ 169946 w 238697"/>
                  <a:gd name="connsiteY208" fmla="*/ 443719 h 616817"/>
                  <a:gd name="connsiteX209" fmla="*/ 176667 w 238697"/>
                  <a:gd name="connsiteY209" fmla="*/ 439879 h 616817"/>
                  <a:gd name="connsiteX210" fmla="*/ 176667 w 238697"/>
                  <a:gd name="connsiteY210" fmla="*/ 439879 h 616817"/>
                  <a:gd name="connsiteX211" fmla="*/ 176942 w 238697"/>
                  <a:gd name="connsiteY211" fmla="*/ 439742 h 616817"/>
                  <a:gd name="connsiteX212" fmla="*/ 176942 w 238697"/>
                  <a:gd name="connsiteY212" fmla="*/ 439742 h 616817"/>
                  <a:gd name="connsiteX213" fmla="*/ 177216 w 238697"/>
                  <a:gd name="connsiteY213" fmla="*/ 439604 h 616817"/>
                  <a:gd name="connsiteX214" fmla="*/ 177216 w 238697"/>
                  <a:gd name="connsiteY214" fmla="*/ 439604 h 616817"/>
                  <a:gd name="connsiteX215" fmla="*/ 180096 w 238697"/>
                  <a:gd name="connsiteY215" fmla="*/ 437410 h 616817"/>
                  <a:gd name="connsiteX216" fmla="*/ 179548 w 238697"/>
                  <a:gd name="connsiteY216" fmla="*/ 437821 h 616817"/>
                  <a:gd name="connsiteX217" fmla="*/ 182565 w 238697"/>
                  <a:gd name="connsiteY217" fmla="*/ 434941 h 616817"/>
                  <a:gd name="connsiteX218" fmla="*/ 182154 w 238697"/>
                  <a:gd name="connsiteY218" fmla="*/ 435490 h 616817"/>
                  <a:gd name="connsiteX219" fmla="*/ 182977 w 238697"/>
                  <a:gd name="connsiteY219" fmla="*/ 434392 h 616817"/>
                  <a:gd name="connsiteX220" fmla="*/ 183662 w 238697"/>
                  <a:gd name="connsiteY220" fmla="*/ 433158 h 616817"/>
                  <a:gd name="connsiteX221" fmla="*/ 184074 w 238697"/>
                  <a:gd name="connsiteY221" fmla="*/ 432061 h 616817"/>
                  <a:gd name="connsiteX222" fmla="*/ 184348 w 238697"/>
                  <a:gd name="connsiteY222" fmla="*/ 430826 h 616817"/>
                  <a:gd name="connsiteX223" fmla="*/ 184485 w 238697"/>
                  <a:gd name="connsiteY223" fmla="*/ 429729 h 616817"/>
                  <a:gd name="connsiteX224" fmla="*/ 184485 w 238697"/>
                  <a:gd name="connsiteY224" fmla="*/ 428632 h 616817"/>
                  <a:gd name="connsiteX225" fmla="*/ 184211 w 238697"/>
                  <a:gd name="connsiteY225" fmla="*/ 427672 h 616817"/>
                  <a:gd name="connsiteX226" fmla="*/ 183662 w 238697"/>
                  <a:gd name="connsiteY226" fmla="*/ 426437 h 616817"/>
                  <a:gd name="connsiteX227" fmla="*/ 182839 w 238697"/>
                  <a:gd name="connsiteY227" fmla="*/ 425065 h 616817"/>
                  <a:gd name="connsiteX228" fmla="*/ 180371 w 238697"/>
                  <a:gd name="connsiteY228" fmla="*/ 421911 h 616817"/>
                  <a:gd name="connsiteX229" fmla="*/ 180782 w 238697"/>
                  <a:gd name="connsiteY229" fmla="*/ 422459 h 616817"/>
                  <a:gd name="connsiteX230" fmla="*/ 179410 w 238697"/>
                  <a:gd name="connsiteY230" fmla="*/ 421225 h 616817"/>
                  <a:gd name="connsiteX231" fmla="*/ 174473 w 238697"/>
                  <a:gd name="connsiteY231" fmla="*/ 417522 h 616817"/>
                  <a:gd name="connsiteX232" fmla="*/ 174747 w 238697"/>
                  <a:gd name="connsiteY232" fmla="*/ 417659 h 616817"/>
                  <a:gd name="connsiteX233" fmla="*/ 174473 w 238697"/>
                  <a:gd name="connsiteY233" fmla="*/ 417522 h 616817"/>
                  <a:gd name="connsiteX234" fmla="*/ 174198 w 238697"/>
                  <a:gd name="connsiteY234" fmla="*/ 417247 h 616817"/>
                  <a:gd name="connsiteX235" fmla="*/ 174473 w 238697"/>
                  <a:gd name="connsiteY235" fmla="*/ 417385 h 616817"/>
                  <a:gd name="connsiteX236" fmla="*/ 167615 w 238697"/>
                  <a:gd name="connsiteY236" fmla="*/ 413544 h 616817"/>
                  <a:gd name="connsiteX237" fmla="*/ 152664 w 238697"/>
                  <a:gd name="connsiteY237" fmla="*/ 407098 h 616817"/>
                  <a:gd name="connsiteX238" fmla="*/ 143063 w 238697"/>
                  <a:gd name="connsiteY238" fmla="*/ 403394 h 616817"/>
                  <a:gd name="connsiteX239" fmla="*/ 135245 w 238697"/>
                  <a:gd name="connsiteY239" fmla="*/ 400925 h 616817"/>
                  <a:gd name="connsiteX240" fmla="*/ 129621 w 238697"/>
                  <a:gd name="connsiteY240" fmla="*/ 399279 h 616817"/>
                  <a:gd name="connsiteX241" fmla="*/ 126878 w 238697"/>
                  <a:gd name="connsiteY241" fmla="*/ 398456 h 616817"/>
                  <a:gd name="connsiteX242" fmla="*/ 110693 w 238697"/>
                  <a:gd name="connsiteY242" fmla="*/ 394753 h 616817"/>
                  <a:gd name="connsiteX243" fmla="*/ 106304 w 238697"/>
                  <a:gd name="connsiteY243" fmla="*/ 396262 h 616817"/>
                  <a:gd name="connsiteX244" fmla="*/ 86690 w 238697"/>
                  <a:gd name="connsiteY244" fmla="*/ 401748 h 616817"/>
                  <a:gd name="connsiteX245" fmla="*/ 59944 w 238697"/>
                  <a:gd name="connsiteY245" fmla="*/ 406000 h 616817"/>
                  <a:gd name="connsiteX246" fmla="*/ 49108 w 238697"/>
                  <a:gd name="connsiteY246" fmla="*/ 406000 h 616817"/>
                  <a:gd name="connsiteX247" fmla="*/ 44308 w 238697"/>
                  <a:gd name="connsiteY247" fmla="*/ 405314 h 616817"/>
                  <a:gd name="connsiteX248" fmla="*/ 37861 w 238697"/>
                  <a:gd name="connsiteY248" fmla="*/ 403394 h 616817"/>
                  <a:gd name="connsiteX249" fmla="*/ 34844 w 238697"/>
                  <a:gd name="connsiteY249" fmla="*/ 401748 h 616817"/>
                  <a:gd name="connsiteX250" fmla="*/ 32375 w 238697"/>
                  <a:gd name="connsiteY250" fmla="*/ 399691 h 616817"/>
                  <a:gd name="connsiteX251" fmla="*/ 30729 w 238697"/>
                  <a:gd name="connsiteY251" fmla="*/ 397085 h 616817"/>
                  <a:gd name="connsiteX252" fmla="*/ 29632 w 238697"/>
                  <a:gd name="connsiteY252" fmla="*/ 394067 h 616817"/>
                  <a:gd name="connsiteX253" fmla="*/ 29495 w 238697"/>
                  <a:gd name="connsiteY253" fmla="*/ 391050 h 616817"/>
                  <a:gd name="connsiteX254" fmla="*/ 30455 w 238697"/>
                  <a:gd name="connsiteY254" fmla="*/ 388444 h 616817"/>
                  <a:gd name="connsiteX255" fmla="*/ 35118 w 238697"/>
                  <a:gd name="connsiteY255" fmla="*/ 383780 h 616817"/>
                  <a:gd name="connsiteX256" fmla="*/ 38821 w 238697"/>
                  <a:gd name="connsiteY256" fmla="*/ 381860 h 616817"/>
                  <a:gd name="connsiteX257" fmla="*/ 43211 w 238697"/>
                  <a:gd name="connsiteY257" fmla="*/ 380488 h 616817"/>
                  <a:gd name="connsiteX258" fmla="*/ 54869 w 238697"/>
                  <a:gd name="connsiteY258" fmla="*/ 378843 h 616817"/>
                  <a:gd name="connsiteX259" fmla="*/ 68311 w 238697"/>
                  <a:gd name="connsiteY259" fmla="*/ 378705 h 616817"/>
                  <a:gd name="connsiteX260" fmla="*/ 84496 w 238697"/>
                  <a:gd name="connsiteY260" fmla="*/ 379666 h 616817"/>
                  <a:gd name="connsiteX261" fmla="*/ 99995 w 238697"/>
                  <a:gd name="connsiteY261" fmla="*/ 381586 h 616817"/>
                  <a:gd name="connsiteX262" fmla="*/ 110556 w 238697"/>
                  <a:gd name="connsiteY262" fmla="*/ 383369 h 616817"/>
                  <a:gd name="connsiteX263" fmla="*/ 121940 w 238697"/>
                  <a:gd name="connsiteY263" fmla="*/ 379666 h 616817"/>
                  <a:gd name="connsiteX264" fmla="*/ 135931 w 238697"/>
                  <a:gd name="connsiteY264" fmla="*/ 373905 h 616817"/>
                  <a:gd name="connsiteX265" fmla="*/ 143749 w 238697"/>
                  <a:gd name="connsiteY265" fmla="*/ 370613 h 616817"/>
                  <a:gd name="connsiteX266" fmla="*/ 156230 w 238697"/>
                  <a:gd name="connsiteY266" fmla="*/ 364715 h 616817"/>
                  <a:gd name="connsiteX267" fmla="*/ 182565 w 238697"/>
                  <a:gd name="connsiteY267" fmla="*/ 349490 h 616817"/>
                  <a:gd name="connsiteX268" fmla="*/ 192989 w 238697"/>
                  <a:gd name="connsiteY268" fmla="*/ 341261 h 616817"/>
                  <a:gd name="connsiteX269" fmla="*/ 198476 w 238697"/>
                  <a:gd name="connsiteY269" fmla="*/ 335774 h 616817"/>
                  <a:gd name="connsiteX270" fmla="*/ 200670 w 238697"/>
                  <a:gd name="connsiteY270" fmla="*/ 332894 h 616817"/>
                  <a:gd name="connsiteX271" fmla="*/ 200670 w 238697"/>
                  <a:gd name="connsiteY271" fmla="*/ 332894 h 616817"/>
                  <a:gd name="connsiteX272" fmla="*/ 200670 w 238697"/>
                  <a:gd name="connsiteY272" fmla="*/ 332894 h 616817"/>
                  <a:gd name="connsiteX273" fmla="*/ 201082 w 238697"/>
                  <a:gd name="connsiteY273" fmla="*/ 332345 h 616817"/>
                  <a:gd name="connsiteX274" fmla="*/ 200945 w 238697"/>
                  <a:gd name="connsiteY274" fmla="*/ 332482 h 616817"/>
                  <a:gd name="connsiteX275" fmla="*/ 202865 w 238697"/>
                  <a:gd name="connsiteY275" fmla="*/ 329191 h 616817"/>
                  <a:gd name="connsiteX276" fmla="*/ 202865 w 238697"/>
                  <a:gd name="connsiteY276" fmla="*/ 329328 h 616817"/>
                  <a:gd name="connsiteX277" fmla="*/ 204099 w 238697"/>
                  <a:gd name="connsiteY277" fmla="*/ 326310 h 616817"/>
                  <a:gd name="connsiteX278" fmla="*/ 204511 w 238697"/>
                  <a:gd name="connsiteY278" fmla="*/ 324802 h 616817"/>
                  <a:gd name="connsiteX279" fmla="*/ 204785 w 238697"/>
                  <a:gd name="connsiteY279" fmla="*/ 323293 h 616817"/>
                  <a:gd name="connsiteX280" fmla="*/ 204785 w 238697"/>
                  <a:gd name="connsiteY280" fmla="*/ 322470 h 616817"/>
                  <a:gd name="connsiteX281" fmla="*/ 204511 w 238697"/>
                  <a:gd name="connsiteY281" fmla="*/ 320550 h 616817"/>
                  <a:gd name="connsiteX282" fmla="*/ 204237 w 238697"/>
                  <a:gd name="connsiteY282" fmla="*/ 319452 h 616817"/>
                  <a:gd name="connsiteX283" fmla="*/ 203688 w 238697"/>
                  <a:gd name="connsiteY283" fmla="*/ 318081 h 616817"/>
                  <a:gd name="connsiteX284" fmla="*/ 203139 w 238697"/>
                  <a:gd name="connsiteY284" fmla="*/ 316983 h 616817"/>
                  <a:gd name="connsiteX285" fmla="*/ 202316 w 238697"/>
                  <a:gd name="connsiteY285" fmla="*/ 315886 h 616817"/>
                  <a:gd name="connsiteX286" fmla="*/ 201219 w 238697"/>
                  <a:gd name="connsiteY286" fmla="*/ 314789 h 616817"/>
                  <a:gd name="connsiteX287" fmla="*/ 201493 w 238697"/>
                  <a:gd name="connsiteY287" fmla="*/ 315063 h 616817"/>
                  <a:gd name="connsiteX288" fmla="*/ 198750 w 238697"/>
                  <a:gd name="connsiteY288" fmla="*/ 312869 h 616817"/>
                  <a:gd name="connsiteX289" fmla="*/ 195184 w 238697"/>
                  <a:gd name="connsiteY289" fmla="*/ 310674 h 616817"/>
                  <a:gd name="connsiteX290" fmla="*/ 195321 w 238697"/>
                  <a:gd name="connsiteY290" fmla="*/ 310674 h 616817"/>
                  <a:gd name="connsiteX291" fmla="*/ 192029 w 238697"/>
                  <a:gd name="connsiteY291" fmla="*/ 309302 h 616817"/>
                  <a:gd name="connsiteX292" fmla="*/ 192166 w 238697"/>
                  <a:gd name="connsiteY292" fmla="*/ 309302 h 616817"/>
                  <a:gd name="connsiteX293" fmla="*/ 191892 w 238697"/>
                  <a:gd name="connsiteY293" fmla="*/ 309165 h 616817"/>
                  <a:gd name="connsiteX294" fmla="*/ 192029 w 238697"/>
                  <a:gd name="connsiteY294" fmla="*/ 309165 h 616817"/>
                  <a:gd name="connsiteX295" fmla="*/ 191755 w 238697"/>
                  <a:gd name="connsiteY295" fmla="*/ 309028 h 616817"/>
                  <a:gd name="connsiteX296" fmla="*/ 184074 w 238697"/>
                  <a:gd name="connsiteY296" fmla="*/ 306834 h 616817"/>
                  <a:gd name="connsiteX297" fmla="*/ 160894 w 238697"/>
                  <a:gd name="connsiteY297" fmla="*/ 303679 h 616817"/>
                  <a:gd name="connsiteX298" fmla="*/ 160894 w 238697"/>
                  <a:gd name="connsiteY298" fmla="*/ 303679 h 616817"/>
                  <a:gd name="connsiteX299" fmla="*/ 160757 w 238697"/>
                  <a:gd name="connsiteY299" fmla="*/ 303679 h 616817"/>
                  <a:gd name="connsiteX300" fmla="*/ 160208 w 238697"/>
                  <a:gd name="connsiteY300" fmla="*/ 303679 h 616817"/>
                  <a:gd name="connsiteX301" fmla="*/ 160345 w 238697"/>
                  <a:gd name="connsiteY301" fmla="*/ 303679 h 616817"/>
                  <a:gd name="connsiteX302" fmla="*/ 126192 w 238697"/>
                  <a:gd name="connsiteY302" fmla="*/ 303953 h 616817"/>
                  <a:gd name="connsiteX303" fmla="*/ 104247 w 238697"/>
                  <a:gd name="connsiteY303" fmla="*/ 306148 h 616817"/>
                  <a:gd name="connsiteX304" fmla="*/ 97114 w 238697"/>
                  <a:gd name="connsiteY304" fmla="*/ 307108 h 616817"/>
                  <a:gd name="connsiteX305" fmla="*/ 83536 w 238697"/>
                  <a:gd name="connsiteY305" fmla="*/ 309028 h 616817"/>
                  <a:gd name="connsiteX306" fmla="*/ 64333 w 238697"/>
                  <a:gd name="connsiteY306" fmla="*/ 312046 h 616817"/>
                  <a:gd name="connsiteX307" fmla="*/ 41839 w 238697"/>
                  <a:gd name="connsiteY307" fmla="*/ 316160 h 616817"/>
                  <a:gd name="connsiteX308" fmla="*/ 35667 w 238697"/>
                  <a:gd name="connsiteY308" fmla="*/ 310811 h 616817"/>
                  <a:gd name="connsiteX309" fmla="*/ 37175 w 238697"/>
                  <a:gd name="connsiteY309" fmla="*/ 306285 h 616817"/>
                  <a:gd name="connsiteX310" fmla="*/ 39233 w 238697"/>
                  <a:gd name="connsiteY310" fmla="*/ 304502 h 616817"/>
                  <a:gd name="connsiteX311" fmla="*/ 44445 w 238697"/>
                  <a:gd name="connsiteY311" fmla="*/ 302307 h 616817"/>
                  <a:gd name="connsiteX312" fmla="*/ 59121 w 238697"/>
                  <a:gd name="connsiteY312" fmla="*/ 294763 h 616817"/>
                  <a:gd name="connsiteX313" fmla="*/ 75992 w 238697"/>
                  <a:gd name="connsiteY313" fmla="*/ 285711 h 616817"/>
                  <a:gd name="connsiteX314" fmla="*/ 91354 w 238697"/>
                  <a:gd name="connsiteY314" fmla="*/ 277481 h 616817"/>
                  <a:gd name="connsiteX315" fmla="*/ 108224 w 238697"/>
                  <a:gd name="connsiteY315" fmla="*/ 268292 h 616817"/>
                  <a:gd name="connsiteX316" fmla="*/ 138948 w 238697"/>
                  <a:gd name="connsiteY316" fmla="*/ 250735 h 616817"/>
                  <a:gd name="connsiteX317" fmla="*/ 190246 w 238697"/>
                  <a:gd name="connsiteY317" fmla="*/ 219463 h 616817"/>
                  <a:gd name="connsiteX318" fmla="*/ 190109 w 238697"/>
                  <a:gd name="connsiteY318" fmla="*/ 219600 h 616817"/>
                  <a:gd name="connsiteX319" fmla="*/ 212603 w 238697"/>
                  <a:gd name="connsiteY319" fmla="*/ 202729 h 616817"/>
                  <a:gd name="connsiteX320" fmla="*/ 223302 w 238697"/>
                  <a:gd name="connsiteY320" fmla="*/ 192168 h 616817"/>
                  <a:gd name="connsiteX321" fmla="*/ 222890 w 238697"/>
                  <a:gd name="connsiteY321" fmla="*/ 192579 h 616817"/>
                  <a:gd name="connsiteX322" fmla="*/ 226868 w 238697"/>
                  <a:gd name="connsiteY322" fmla="*/ 187504 h 616817"/>
                  <a:gd name="connsiteX323" fmla="*/ 226456 w 238697"/>
                  <a:gd name="connsiteY323" fmla="*/ 187916 h 616817"/>
                  <a:gd name="connsiteX324" fmla="*/ 228240 w 238697"/>
                  <a:gd name="connsiteY324" fmla="*/ 184761 h 616817"/>
                  <a:gd name="connsiteX325" fmla="*/ 229748 w 238697"/>
                  <a:gd name="connsiteY325" fmla="*/ 181469 h 616817"/>
                  <a:gd name="connsiteX326" fmla="*/ 230160 w 238697"/>
                  <a:gd name="connsiteY326" fmla="*/ 179961 h 616817"/>
                  <a:gd name="connsiteX327" fmla="*/ 230434 w 238697"/>
                  <a:gd name="connsiteY327" fmla="*/ 178589 h 616817"/>
                  <a:gd name="connsiteX328" fmla="*/ 230434 w 238697"/>
                  <a:gd name="connsiteY328" fmla="*/ 177629 h 616817"/>
                  <a:gd name="connsiteX329" fmla="*/ 230297 w 238697"/>
                  <a:gd name="connsiteY329" fmla="*/ 176806 h 616817"/>
                  <a:gd name="connsiteX330" fmla="*/ 229885 w 238697"/>
                  <a:gd name="connsiteY330" fmla="*/ 175709 h 616817"/>
                  <a:gd name="connsiteX331" fmla="*/ 229200 w 238697"/>
                  <a:gd name="connsiteY331" fmla="*/ 174474 h 616817"/>
                  <a:gd name="connsiteX332" fmla="*/ 228514 w 238697"/>
                  <a:gd name="connsiteY332" fmla="*/ 173514 h 616817"/>
                  <a:gd name="connsiteX333" fmla="*/ 227554 w 238697"/>
                  <a:gd name="connsiteY333" fmla="*/ 172554 h 616817"/>
                  <a:gd name="connsiteX334" fmla="*/ 226868 w 238697"/>
                  <a:gd name="connsiteY334" fmla="*/ 172005 h 616817"/>
                  <a:gd name="connsiteX335" fmla="*/ 226868 w 238697"/>
                  <a:gd name="connsiteY335" fmla="*/ 172005 h 616817"/>
                  <a:gd name="connsiteX336" fmla="*/ 225222 w 238697"/>
                  <a:gd name="connsiteY336" fmla="*/ 171182 h 616817"/>
                  <a:gd name="connsiteX337" fmla="*/ 225771 w 238697"/>
                  <a:gd name="connsiteY337" fmla="*/ 171457 h 616817"/>
                  <a:gd name="connsiteX338" fmla="*/ 224536 w 238697"/>
                  <a:gd name="connsiteY338" fmla="*/ 170908 h 616817"/>
                  <a:gd name="connsiteX339" fmla="*/ 219324 w 238697"/>
                  <a:gd name="connsiteY339" fmla="*/ 169536 h 616817"/>
                  <a:gd name="connsiteX340" fmla="*/ 220010 w 238697"/>
                  <a:gd name="connsiteY340" fmla="*/ 169674 h 616817"/>
                  <a:gd name="connsiteX341" fmla="*/ 215758 w 238697"/>
                  <a:gd name="connsiteY341" fmla="*/ 168988 h 616817"/>
                  <a:gd name="connsiteX342" fmla="*/ 215758 w 238697"/>
                  <a:gd name="connsiteY342" fmla="*/ 168988 h 616817"/>
                  <a:gd name="connsiteX343" fmla="*/ 193675 w 238697"/>
                  <a:gd name="connsiteY343" fmla="*/ 169262 h 616817"/>
                  <a:gd name="connsiteX344" fmla="*/ 193675 w 238697"/>
                  <a:gd name="connsiteY344" fmla="*/ 169262 h 616817"/>
                  <a:gd name="connsiteX345" fmla="*/ 175021 w 238697"/>
                  <a:gd name="connsiteY345" fmla="*/ 170771 h 616817"/>
                  <a:gd name="connsiteX346" fmla="*/ 161168 w 238697"/>
                  <a:gd name="connsiteY346" fmla="*/ 172417 h 616817"/>
                  <a:gd name="connsiteX347" fmla="*/ 154310 w 238697"/>
                  <a:gd name="connsiteY347" fmla="*/ 173240 h 616817"/>
                  <a:gd name="connsiteX348" fmla="*/ 140594 w 238697"/>
                  <a:gd name="connsiteY348" fmla="*/ 175297 h 616817"/>
                  <a:gd name="connsiteX349" fmla="*/ 132776 w 238697"/>
                  <a:gd name="connsiteY349" fmla="*/ 176394 h 616817"/>
                  <a:gd name="connsiteX350" fmla="*/ 109870 w 238697"/>
                  <a:gd name="connsiteY350" fmla="*/ 180921 h 616817"/>
                  <a:gd name="connsiteX351" fmla="*/ 90805 w 238697"/>
                  <a:gd name="connsiteY351" fmla="*/ 185584 h 616817"/>
                  <a:gd name="connsiteX352" fmla="*/ 75306 w 238697"/>
                  <a:gd name="connsiteY352" fmla="*/ 189836 h 616817"/>
                  <a:gd name="connsiteX353" fmla="*/ 59670 w 238697"/>
                  <a:gd name="connsiteY353" fmla="*/ 194500 h 616817"/>
                  <a:gd name="connsiteX354" fmla="*/ 34021 w 238697"/>
                  <a:gd name="connsiteY354" fmla="*/ 203278 h 616817"/>
                  <a:gd name="connsiteX355" fmla="*/ 28260 w 238697"/>
                  <a:gd name="connsiteY355" fmla="*/ 200946 h 616817"/>
                  <a:gd name="connsiteX356" fmla="*/ 27711 w 238697"/>
                  <a:gd name="connsiteY356" fmla="*/ 194637 h 616817"/>
                  <a:gd name="connsiteX357" fmla="*/ 30592 w 238697"/>
                  <a:gd name="connsiteY357" fmla="*/ 191208 h 616817"/>
                  <a:gd name="connsiteX358" fmla="*/ 36215 w 238697"/>
                  <a:gd name="connsiteY358" fmla="*/ 187779 h 616817"/>
                  <a:gd name="connsiteX359" fmla="*/ 59670 w 238697"/>
                  <a:gd name="connsiteY359" fmla="*/ 170771 h 616817"/>
                  <a:gd name="connsiteX360" fmla="*/ 68174 w 238697"/>
                  <a:gd name="connsiteY360" fmla="*/ 164461 h 616817"/>
                  <a:gd name="connsiteX361" fmla="*/ 79695 w 238697"/>
                  <a:gd name="connsiteY361" fmla="*/ 155820 h 616817"/>
                  <a:gd name="connsiteX362" fmla="*/ 90805 w 238697"/>
                  <a:gd name="connsiteY362" fmla="*/ 147042 h 616817"/>
                  <a:gd name="connsiteX363" fmla="*/ 100955 w 238697"/>
                  <a:gd name="connsiteY363" fmla="*/ 138950 h 616817"/>
                  <a:gd name="connsiteX364" fmla="*/ 122352 w 238697"/>
                  <a:gd name="connsiteY364" fmla="*/ 120707 h 616817"/>
                  <a:gd name="connsiteX365" fmla="*/ 122352 w 238697"/>
                  <a:gd name="connsiteY365" fmla="*/ 120707 h 616817"/>
                  <a:gd name="connsiteX366" fmla="*/ 122489 w 238697"/>
                  <a:gd name="connsiteY366" fmla="*/ 120570 h 616817"/>
                  <a:gd name="connsiteX367" fmla="*/ 122763 w 238697"/>
                  <a:gd name="connsiteY367" fmla="*/ 120433 h 616817"/>
                  <a:gd name="connsiteX368" fmla="*/ 122763 w 238697"/>
                  <a:gd name="connsiteY368" fmla="*/ 120433 h 616817"/>
                  <a:gd name="connsiteX369" fmla="*/ 134696 w 238697"/>
                  <a:gd name="connsiteY369" fmla="*/ 109597 h 616817"/>
                  <a:gd name="connsiteX370" fmla="*/ 147726 w 238697"/>
                  <a:gd name="connsiteY370" fmla="*/ 96156 h 616817"/>
                  <a:gd name="connsiteX371" fmla="*/ 147726 w 238697"/>
                  <a:gd name="connsiteY371" fmla="*/ 96156 h 616817"/>
                  <a:gd name="connsiteX372" fmla="*/ 147726 w 238697"/>
                  <a:gd name="connsiteY372" fmla="*/ 96156 h 616817"/>
                  <a:gd name="connsiteX373" fmla="*/ 147864 w 238697"/>
                  <a:gd name="connsiteY373" fmla="*/ 96019 h 616817"/>
                  <a:gd name="connsiteX374" fmla="*/ 147726 w 238697"/>
                  <a:gd name="connsiteY374" fmla="*/ 96156 h 616817"/>
                  <a:gd name="connsiteX375" fmla="*/ 153076 w 238697"/>
                  <a:gd name="connsiteY375" fmla="*/ 89435 h 616817"/>
                  <a:gd name="connsiteX376" fmla="*/ 153076 w 238697"/>
                  <a:gd name="connsiteY376" fmla="*/ 89435 h 616817"/>
                  <a:gd name="connsiteX377" fmla="*/ 157602 w 238697"/>
                  <a:gd name="connsiteY377" fmla="*/ 81754 h 616817"/>
                  <a:gd name="connsiteX378" fmla="*/ 157328 w 238697"/>
                  <a:gd name="connsiteY378" fmla="*/ 82165 h 616817"/>
                  <a:gd name="connsiteX379" fmla="*/ 158974 w 238697"/>
                  <a:gd name="connsiteY379" fmla="*/ 78188 h 616817"/>
                  <a:gd name="connsiteX380" fmla="*/ 159385 w 238697"/>
                  <a:gd name="connsiteY380" fmla="*/ 76679 h 616817"/>
                  <a:gd name="connsiteX381" fmla="*/ 159659 w 238697"/>
                  <a:gd name="connsiteY381" fmla="*/ 75033 h 616817"/>
                  <a:gd name="connsiteX382" fmla="*/ 159659 w 238697"/>
                  <a:gd name="connsiteY382" fmla="*/ 75033 h 616817"/>
                  <a:gd name="connsiteX383" fmla="*/ 159659 w 238697"/>
                  <a:gd name="connsiteY383" fmla="*/ 72016 h 616817"/>
                  <a:gd name="connsiteX384" fmla="*/ 159659 w 238697"/>
                  <a:gd name="connsiteY384" fmla="*/ 72016 h 616817"/>
                  <a:gd name="connsiteX385" fmla="*/ 159385 w 238697"/>
                  <a:gd name="connsiteY385" fmla="*/ 70507 h 616817"/>
                  <a:gd name="connsiteX386" fmla="*/ 158836 w 238697"/>
                  <a:gd name="connsiteY386" fmla="*/ 68861 h 616817"/>
                  <a:gd name="connsiteX387" fmla="*/ 158288 w 238697"/>
                  <a:gd name="connsiteY387" fmla="*/ 67627 h 616817"/>
                  <a:gd name="connsiteX388" fmla="*/ 157602 w 238697"/>
                  <a:gd name="connsiteY388" fmla="*/ 66666 h 616817"/>
                  <a:gd name="connsiteX389" fmla="*/ 156505 w 238697"/>
                  <a:gd name="connsiteY389" fmla="*/ 65569 h 616817"/>
                  <a:gd name="connsiteX390" fmla="*/ 153487 w 238697"/>
                  <a:gd name="connsiteY390" fmla="*/ 63237 h 616817"/>
                  <a:gd name="connsiteX391" fmla="*/ 153899 w 238697"/>
                  <a:gd name="connsiteY391" fmla="*/ 63512 h 616817"/>
                  <a:gd name="connsiteX392" fmla="*/ 152390 w 238697"/>
                  <a:gd name="connsiteY392" fmla="*/ 62689 h 616817"/>
                  <a:gd name="connsiteX393" fmla="*/ 150881 w 238697"/>
                  <a:gd name="connsiteY393" fmla="*/ 62140 h 616817"/>
                  <a:gd name="connsiteX394" fmla="*/ 151155 w 238697"/>
                  <a:gd name="connsiteY394" fmla="*/ 62277 h 616817"/>
                  <a:gd name="connsiteX395" fmla="*/ 147178 w 238697"/>
                  <a:gd name="connsiteY395" fmla="*/ 61180 h 616817"/>
                  <a:gd name="connsiteX396" fmla="*/ 147726 w 238697"/>
                  <a:gd name="connsiteY396" fmla="*/ 61317 h 616817"/>
                  <a:gd name="connsiteX397" fmla="*/ 143337 w 238697"/>
                  <a:gd name="connsiteY397" fmla="*/ 60631 h 616817"/>
                  <a:gd name="connsiteX398" fmla="*/ 143886 w 238697"/>
                  <a:gd name="connsiteY398" fmla="*/ 60631 h 616817"/>
                  <a:gd name="connsiteX399" fmla="*/ 134696 w 238697"/>
                  <a:gd name="connsiteY399" fmla="*/ 60631 h 616817"/>
                  <a:gd name="connsiteX400" fmla="*/ 134971 w 238697"/>
                  <a:gd name="connsiteY400" fmla="*/ 60631 h 616817"/>
                  <a:gd name="connsiteX401" fmla="*/ 121117 w 238697"/>
                  <a:gd name="connsiteY401" fmla="*/ 62552 h 616817"/>
                  <a:gd name="connsiteX402" fmla="*/ 121117 w 238697"/>
                  <a:gd name="connsiteY402" fmla="*/ 62552 h 616817"/>
                  <a:gd name="connsiteX403" fmla="*/ 100955 w 238697"/>
                  <a:gd name="connsiteY403" fmla="*/ 68175 h 616817"/>
                  <a:gd name="connsiteX404" fmla="*/ 101092 w 238697"/>
                  <a:gd name="connsiteY404" fmla="*/ 68038 h 616817"/>
                  <a:gd name="connsiteX405" fmla="*/ 92314 w 238697"/>
                  <a:gd name="connsiteY405" fmla="*/ 71467 h 616817"/>
                  <a:gd name="connsiteX406" fmla="*/ 89845 w 238697"/>
                  <a:gd name="connsiteY406" fmla="*/ 74073 h 616817"/>
                  <a:gd name="connsiteX407" fmla="*/ 74346 w 238697"/>
                  <a:gd name="connsiteY407" fmla="*/ 88886 h 616817"/>
                  <a:gd name="connsiteX408" fmla="*/ 64607 w 238697"/>
                  <a:gd name="connsiteY408" fmla="*/ 97253 h 616817"/>
                  <a:gd name="connsiteX409" fmla="*/ 56789 w 238697"/>
                  <a:gd name="connsiteY409" fmla="*/ 103700 h 616817"/>
                  <a:gd name="connsiteX410" fmla="*/ 51714 w 238697"/>
                  <a:gd name="connsiteY410" fmla="*/ 107677 h 616817"/>
                  <a:gd name="connsiteX411" fmla="*/ 42662 w 238697"/>
                  <a:gd name="connsiteY411" fmla="*/ 113301 h 616817"/>
                  <a:gd name="connsiteX412" fmla="*/ 37038 w 238697"/>
                  <a:gd name="connsiteY412" fmla="*/ 114810 h 616817"/>
                  <a:gd name="connsiteX413" fmla="*/ 31826 w 238697"/>
                  <a:gd name="connsiteY413" fmla="*/ 112341 h 616817"/>
                  <a:gd name="connsiteX414" fmla="*/ 30729 w 238697"/>
                  <a:gd name="connsiteY414" fmla="*/ 106717 h 616817"/>
                  <a:gd name="connsiteX415" fmla="*/ 36078 w 238697"/>
                  <a:gd name="connsiteY415" fmla="*/ 98076 h 616817"/>
                  <a:gd name="connsiteX416" fmla="*/ 45131 w 238697"/>
                  <a:gd name="connsiteY416" fmla="*/ 89298 h 616817"/>
                  <a:gd name="connsiteX417" fmla="*/ 69545 w 238697"/>
                  <a:gd name="connsiteY417" fmla="*/ 72564 h 616817"/>
                  <a:gd name="connsiteX418" fmla="*/ 88473 w 238697"/>
                  <a:gd name="connsiteY418" fmla="*/ 63512 h 616817"/>
                  <a:gd name="connsiteX419" fmla="*/ 88885 w 238697"/>
                  <a:gd name="connsiteY419" fmla="*/ 63100 h 616817"/>
                  <a:gd name="connsiteX420" fmla="*/ 88885 w 238697"/>
                  <a:gd name="connsiteY420" fmla="*/ 63237 h 616817"/>
                  <a:gd name="connsiteX421" fmla="*/ 89022 w 238697"/>
                  <a:gd name="connsiteY421" fmla="*/ 63100 h 616817"/>
                  <a:gd name="connsiteX422" fmla="*/ 89022 w 238697"/>
                  <a:gd name="connsiteY422" fmla="*/ 63100 h 616817"/>
                  <a:gd name="connsiteX423" fmla="*/ 89022 w 238697"/>
                  <a:gd name="connsiteY423" fmla="*/ 63100 h 616817"/>
                  <a:gd name="connsiteX424" fmla="*/ 99583 w 238697"/>
                  <a:gd name="connsiteY424" fmla="*/ 49659 h 616817"/>
                  <a:gd name="connsiteX425" fmla="*/ 99309 w 238697"/>
                  <a:gd name="connsiteY425" fmla="*/ 50070 h 616817"/>
                  <a:gd name="connsiteX426" fmla="*/ 105481 w 238697"/>
                  <a:gd name="connsiteY426" fmla="*/ 39509 h 616817"/>
                  <a:gd name="connsiteX427" fmla="*/ 105207 w 238697"/>
                  <a:gd name="connsiteY427" fmla="*/ 39920 h 616817"/>
                  <a:gd name="connsiteX428" fmla="*/ 108224 w 238697"/>
                  <a:gd name="connsiteY428" fmla="*/ 33199 h 616817"/>
                  <a:gd name="connsiteX429" fmla="*/ 109870 w 238697"/>
                  <a:gd name="connsiteY429" fmla="*/ 27301 h 616817"/>
                  <a:gd name="connsiteX430" fmla="*/ 109870 w 238697"/>
                  <a:gd name="connsiteY430" fmla="*/ 27439 h 616817"/>
                  <a:gd name="connsiteX431" fmla="*/ 109870 w 238697"/>
                  <a:gd name="connsiteY431" fmla="*/ 27301 h 616817"/>
                  <a:gd name="connsiteX432" fmla="*/ 109870 w 238697"/>
                  <a:gd name="connsiteY432" fmla="*/ 27301 h 616817"/>
                  <a:gd name="connsiteX433" fmla="*/ 109870 w 238697"/>
                  <a:gd name="connsiteY433" fmla="*/ 27301 h 616817"/>
                  <a:gd name="connsiteX434" fmla="*/ 110419 w 238697"/>
                  <a:gd name="connsiteY434" fmla="*/ 24010 h 616817"/>
                  <a:gd name="connsiteX435" fmla="*/ 110419 w 238697"/>
                  <a:gd name="connsiteY435" fmla="*/ 24147 h 616817"/>
                  <a:gd name="connsiteX436" fmla="*/ 110556 w 238697"/>
                  <a:gd name="connsiteY436" fmla="*/ 20306 h 616817"/>
                  <a:gd name="connsiteX437" fmla="*/ 110282 w 238697"/>
                  <a:gd name="connsiteY437" fmla="*/ 18523 h 616817"/>
                  <a:gd name="connsiteX438" fmla="*/ 110282 w 238697"/>
                  <a:gd name="connsiteY438" fmla="*/ 18660 h 616817"/>
                  <a:gd name="connsiteX439" fmla="*/ 109322 w 238697"/>
                  <a:gd name="connsiteY439" fmla="*/ 15094 h 616817"/>
                  <a:gd name="connsiteX440" fmla="*/ 109459 w 238697"/>
                  <a:gd name="connsiteY440" fmla="*/ 15506 h 616817"/>
                  <a:gd name="connsiteX441" fmla="*/ 108773 w 238697"/>
                  <a:gd name="connsiteY441" fmla="*/ 13860 h 616817"/>
                  <a:gd name="connsiteX442" fmla="*/ 107950 w 238697"/>
                  <a:gd name="connsiteY442" fmla="*/ 12488 h 616817"/>
                  <a:gd name="connsiteX443" fmla="*/ 107127 w 238697"/>
                  <a:gd name="connsiteY443" fmla="*/ 11528 h 616817"/>
                  <a:gd name="connsiteX444" fmla="*/ 105755 w 238697"/>
                  <a:gd name="connsiteY444" fmla="*/ 10431 h 616817"/>
                  <a:gd name="connsiteX445" fmla="*/ 104247 w 238697"/>
                  <a:gd name="connsiteY445" fmla="*/ 9471 h 616817"/>
                  <a:gd name="connsiteX446" fmla="*/ 102738 w 238697"/>
                  <a:gd name="connsiteY446" fmla="*/ 8785 h 616817"/>
                  <a:gd name="connsiteX447" fmla="*/ 101229 w 238697"/>
                  <a:gd name="connsiteY447" fmla="*/ 8236 h 616817"/>
                  <a:gd name="connsiteX448" fmla="*/ 97663 w 238697"/>
                  <a:gd name="connsiteY448" fmla="*/ 7825 h 616817"/>
                  <a:gd name="connsiteX449" fmla="*/ 97800 w 238697"/>
                  <a:gd name="connsiteY449" fmla="*/ 7825 h 616817"/>
                  <a:gd name="connsiteX450" fmla="*/ 93274 w 238697"/>
                  <a:gd name="connsiteY450" fmla="*/ 7825 h 616817"/>
                  <a:gd name="connsiteX451" fmla="*/ 93823 w 238697"/>
                  <a:gd name="connsiteY451" fmla="*/ 7825 h 616817"/>
                  <a:gd name="connsiteX452" fmla="*/ 89296 w 238697"/>
                  <a:gd name="connsiteY452" fmla="*/ 8511 h 616817"/>
                  <a:gd name="connsiteX453" fmla="*/ 81615 w 238697"/>
                  <a:gd name="connsiteY453" fmla="*/ 10568 h 616817"/>
                  <a:gd name="connsiteX454" fmla="*/ 68997 w 238697"/>
                  <a:gd name="connsiteY454" fmla="*/ 15917 h 616817"/>
                  <a:gd name="connsiteX455" fmla="*/ 69408 w 238697"/>
                  <a:gd name="connsiteY455" fmla="*/ 15643 h 616817"/>
                  <a:gd name="connsiteX456" fmla="*/ 55966 w 238697"/>
                  <a:gd name="connsiteY456" fmla="*/ 23598 h 616817"/>
                  <a:gd name="connsiteX457" fmla="*/ 55966 w 238697"/>
                  <a:gd name="connsiteY457" fmla="*/ 23598 h 616817"/>
                  <a:gd name="connsiteX458" fmla="*/ 43759 w 238697"/>
                  <a:gd name="connsiteY458" fmla="*/ 32925 h 616817"/>
                  <a:gd name="connsiteX459" fmla="*/ 30317 w 238697"/>
                  <a:gd name="connsiteY459" fmla="*/ 46367 h 616817"/>
                  <a:gd name="connsiteX460" fmla="*/ 30592 w 238697"/>
                  <a:gd name="connsiteY460" fmla="*/ 46092 h 616817"/>
                  <a:gd name="connsiteX461" fmla="*/ 22362 w 238697"/>
                  <a:gd name="connsiteY461" fmla="*/ 56517 h 616817"/>
                  <a:gd name="connsiteX462" fmla="*/ 19482 w 238697"/>
                  <a:gd name="connsiteY462" fmla="*/ 61454 h 616817"/>
                  <a:gd name="connsiteX463" fmla="*/ 19070 w 238697"/>
                  <a:gd name="connsiteY463" fmla="*/ 62552 h 616817"/>
                  <a:gd name="connsiteX464" fmla="*/ 21676 w 238697"/>
                  <a:gd name="connsiteY464" fmla="*/ 65432 h 616817"/>
                  <a:gd name="connsiteX465" fmla="*/ 18659 w 238697"/>
                  <a:gd name="connsiteY465" fmla="*/ 69410 h 616817"/>
                  <a:gd name="connsiteX466" fmla="*/ 15367 w 238697"/>
                  <a:gd name="connsiteY466" fmla="*/ 69410 h 616817"/>
                  <a:gd name="connsiteX467" fmla="*/ 12487 w 238697"/>
                  <a:gd name="connsiteY467" fmla="*/ 67352 h 616817"/>
                  <a:gd name="connsiteX468" fmla="*/ 11527 w 238697"/>
                  <a:gd name="connsiteY468" fmla="*/ 63649 h 616817"/>
                  <a:gd name="connsiteX469" fmla="*/ 13721 w 238697"/>
                  <a:gd name="connsiteY469" fmla="*/ 56654 h 616817"/>
                  <a:gd name="connsiteX470" fmla="*/ 18796 w 238697"/>
                  <a:gd name="connsiteY470" fmla="*/ 48836 h 616817"/>
                  <a:gd name="connsiteX471" fmla="*/ 26477 w 238697"/>
                  <a:gd name="connsiteY471" fmla="*/ 39372 h 616817"/>
                  <a:gd name="connsiteX472" fmla="*/ 45817 w 238697"/>
                  <a:gd name="connsiteY472" fmla="*/ 21404 h 616817"/>
                  <a:gd name="connsiteX473" fmla="*/ 65705 w 238697"/>
                  <a:gd name="connsiteY473" fmla="*/ 8922 h 616817"/>
                  <a:gd name="connsiteX474" fmla="*/ 87788 w 238697"/>
                  <a:gd name="connsiteY474" fmla="*/ 830 h 616817"/>
                  <a:gd name="connsiteX475" fmla="*/ 97937 w 238697"/>
                  <a:gd name="connsiteY475" fmla="*/ 144 h 616817"/>
                  <a:gd name="connsiteX476" fmla="*/ 102875 w 238697"/>
                  <a:gd name="connsiteY476" fmla="*/ 830 h 616817"/>
                  <a:gd name="connsiteX477" fmla="*/ 107264 w 238697"/>
                  <a:gd name="connsiteY477" fmla="*/ 2613 h 616817"/>
                  <a:gd name="connsiteX478" fmla="*/ 116454 w 238697"/>
                  <a:gd name="connsiteY478" fmla="*/ 13037 h 616817"/>
                  <a:gd name="connsiteX479" fmla="*/ 117688 w 238697"/>
                  <a:gd name="connsiteY479" fmla="*/ 17563 h 616817"/>
                  <a:gd name="connsiteX480" fmla="*/ 118100 w 238697"/>
                  <a:gd name="connsiteY480" fmla="*/ 22227 h 616817"/>
                  <a:gd name="connsiteX481" fmla="*/ 116728 w 238697"/>
                  <a:gd name="connsiteY481" fmla="*/ 31553 h 616817"/>
                  <a:gd name="connsiteX482" fmla="*/ 105893 w 238697"/>
                  <a:gd name="connsiteY482" fmla="*/ 54322 h 616817"/>
                  <a:gd name="connsiteX483" fmla="*/ 103012 w 238697"/>
                  <a:gd name="connsiteY483" fmla="*/ 58437 h 616817"/>
                  <a:gd name="connsiteX484" fmla="*/ 121255 w 238697"/>
                  <a:gd name="connsiteY484" fmla="*/ 53911 h 616817"/>
                  <a:gd name="connsiteX485" fmla="*/ 146218 w 238697"/>
                  <a:gd name="connsiteY485" fmla="*/ 52950 h 616817"/>
                  <a:gd name="connsiteX486" fmla="*/ 155270 w 238697"/>
                  <a:gd name="connsiteY486" fmla="*/ 55556 h 616817"/>
                  <a:gd name="connsiteX487" fmla="*/ 163088 w 238697"/>
                  <a:gd name="connsiteY487" fmla="*/ 61591 h 616817"/>
                  <a:gd name="connsiteX488" fmla="*/ 167066 w 238697"/>
                  <a:gd name="connsiteY488" fmla="*/ 75856 h 616817"/>
                  <a:gd name="connsiteX489" fmla="*/ 165009 w 238697"/>
                  <a:gd name="connsiteY489" fmla="*/ 83674 h 616817"/>
                  <a:gd name="connsiteX490" fmla="*/ 162951 w 238697"/>
                  <a:gd name="connsiteY490" fmla="*/ 88063 h 616817"/>
                  <a:gd name="connsiteX491" fmla="*/ 159248 w 238697"/>
                  <a:gd name="connsiteY491" fmla="*/ 94373 h 616817"/>
                  <a:gd name="connsiteX492" fmla="*/ 141691 w 238697"/>
                  <a:gd name="connsiteY492" fmla="*/ 114398 h 616817"/>
                  <a:gd name="connsiteX493" fmla="*/ 126467 w 238697"/>
                  <a:gd name="connsiteY493" fmla="*/ 128526 h 616817"/>
                  <a:gd name="connsiteX494" fmla="*/ 106304 w 238697"/>
                  <a:gd name="connsiteY494" fmla="*/ 146082 h 616817"/>
                  <a:gd name="connsiteX495" fmla="*/ 101366 w 238697"/>
                  <a:gd name="connsiteY495" fmla="*/ 150060 h 616817"/>
                  <a:gd name="connsiteX496" fmla="*/ 88885 w 238697"/>
                  <a:gd name="connsiteY496" fmla="*/ 160210 h 616817"/>
                  <a:gd name="connsiteX497" fmla="*/ 72288 w 238697"/>
                  <a:gd name="connsiteY497" fmla="*/ 173240 h 616817"/>
                  <a:gd name="connsiteX498" fmla="*/ 58161 w 238697"/>
                  <a:gd name="connsiteY498" fmla="*/ 183938 h 616817"/>
                  <a:gd name="connsiteX499" fmla="*/ 58710 w 238697"/>
                  <a:gd name="connsiteY499" fmla="*/ 183801 h 616817"/>
                  <a:gd name="connsiteX500" fmla="*/ 82164 w 238697"/>
                  <a:gd name="connsiteY500" fmla="*/ 176806 h 616817"/>
                  <a:gd name="connsiteX501" fmla="*/ 90531 w 238697"/>
                  <a:gd name="connsiteY501" fmla="*/ 174748 h 616817"/>
                  <a:gd name="connsiteX502" fmla="*/ 105207 w 238697"/>
                  <a:gd name="connsiteY502" fmla="*/ 171045 h 616817"/>
                  <a:gd name="connsiteX503" fmla="*/ 111242 w 238697"/>
                  <a:gd name="connsiteY503" fmla="*/ 169811 h 616817"/>
                  <a:gd name="connsiteX504" fmla="*/ 126878 w 238697"/>
                  <a:gd name="connsiteY504" fmla="*/ 166793 h 616817"/>
                  <a:gd name="connsiteX505" fmla="*/ 148275 w 238697"/>
                  <a:gd name="connsiteY505" fmla="*/ 163501 h 616817"/>
                  <a:gd name="connsiteX506" fmla="*/ 169809 w 238697"/>
                  <a:gd name="connsiteY506" fmla="*/ 160895 h 616817"/>
                  <a:gd name="connsiteX507" fmla="*/ 191343 w 238697"/>
                  <a:gd name="connsiteY507" fmla="*/ 159249 h 616817"/>
                  <a:gd name="connsiteX508" fmla="*/ 202316 w 238697"/>
                  <a:gd name="connsiteY508" fmla="*/ 158838 h 616817"/>
                  <a:gd name="connsiteX509" fmla="*/ 209723 w 238697"/>
                  <a:gd name="connsiteY509" fmla="*/ 158975 h 616817"/>
                  <a:gd name="connsiteX510" fmla="*/ 215346 w 238697"/>
                  <a:gd name="connsiteY510" fmla="*/ 159249 h 616817"/>
                  <a:gd name="connsiteX511" fmla="*/ 226182 w 238697"/>
                  <a:gd name="connsiteY511" fmla="*/ 161581 h 616817"/>
                  <a:gd name="connsiteX512" fmla="*/ 232903 w 238697"/>
                  <a:gd name="connsiteY512" fmla="*/ 165422 h 616817"/>
                  <a:gd name="connsiteX513" fmla="*/ 237292 w 238697"/>
                  <a:gd name="connsiteY513" fmla="*/ 171594 h 616817"/>
                  <a:gd name="connsiteX514" fmla="*/ 238527 w 238697"/>
                  <a:gd name="connsiteY514" fmla="*/ 175709 h 616817"/>
                  <a:gd name="connsiteX515" fmla="*/ 238664 w 238697"/>
                  <a:gd name="connsiteY515" fmla="*/ 178863 h 616817"/>
                  <a:gd name="connsiteX516" fmla="*/ 236606 w 238697"/>
                  <a:gd name="connsiteY516" fmla="*/ 186544 h 616817"/>
                  <a:gd name="connsiteX517" fmla="*/ 230571 w 238697"/>
                  <a:gd name="connsiteY517" fmla="*/ 196557 h 616817"/>
                  <a:gd name="connsiteX518" fmla="*/ 222753 w 238697"/>
                  <a:gd name="connsiteY518" fmla="*/ 204924 h 616817"/>
                  <a:gd name="connsiteX519" fmla="*/ 213700 w 238697"/>
                  <a:gd name="connsiteY519" fmla="*/ 213016 h 616817"/>
                  <a:gd name="connsiteX520" fmla="*/ 202316 w 238697"/>
                  <a:gd name="connsiteY520" fmla="*/ 221657 h 616817"/>
                  <a:gd name="connsiteX521" fmla="*/ 189835 w 238697"/>
                  <a:gd name="connsiteY521" fmla="*/ 230435 h 616817"/>
                  <a:gd name="connsiteX522" fmla="*/ 158974 w 238697"/>
                  <a:gd name="connsiteY522" fmla="*/ 249638 h 616817"/>
                  <a:gd name="connsiteX523" fmla="*/ 138811 w 238697"/>
                  <a:gd name="connsiteY523" fmla="*/ 261708 h 616817"/>
                  <a:gd name="connsiteX524" fmla="*/ 116454 w 238697"/>
                  <a:gd name="connsiteY524" fmla="*/ 274601 h 616817"/>
                  <a:gd name="connsiteX525" fmla="*/ 98760 w 238697"/>
                  <a:gd name="connsiteY525" fmla="*/ 284614 h 616817"/>
                  <a:gd name="connsiteX526" fmla="*/ 71740 w 238697"/>
                  <a:gd name="connsiteY526" fmla="*/ 299427 h 616817"/>
                  <a:gd name="connsiteX527" fmla="*/ 85319 w 238697"/>
                  <a:gd name="connsiteY527" fmla="*/ 297370 h 616817"/>
                  <a:gd name="connsiteX528" fmla="*/ 107950 w 238697"/>
                  <a:gd name="connsiteY528" fmla="*/ 294626 h 616817"/>
                  <a:gd name="connsiteX529" fmla="*/ 120980 w 238697"/>
                  <a:gd name="connsiteY529" fmla="*/ 293255 h 616817"/>
                  <a:gd name="connsiteX530" fmla="*/ 129484 w 238697"/>
                  <a:gd name="connsiteY530" fmla="*/ 292706 h 616817"/>
                  <a:gd name="connsiteX531" fmla="*/ 146904 w 238697"/>
                  <a:gd name="connsiteY531" fmla="*/ 292295 h 616817"/>
                  <a:gd name="connsiteX532" fmla="*/ 175844 w 238697"/>
                  <a:gd name="connsiteY532" fmla="*/ 294763 h 616817"/>
                  <a:gd name="connsiteX533" fmla="*/ 187229 w 238697"/>
                  <a:gd name="connsiteY533" fmla="*/ 297095 h 616817"/>
                  <a:gd name="connsiteX534" fmla="*/ 193675 w 238697"/>
                  <a:gd name="connsiteY534" fmla="*/ 299153 h 616817"/>
                  <a:gd name="connsiteX535" fmla="*/ 199161 w 238697"/>
                  <a:gd name="connsiteY535" fmla="*/ 301484 h 616817"/>
                  <a:gd name="connsiteX536" fmla="*/ 203276 w 238697"/>
                  <a:gd name="connsiteY536" fmla="*/ 304090 h 616817"/>
                  <a:gd name="connsiteX537" fmla="*/ 206980 w 238697"/>
                  <a:gd name="connsiteY537" fmla="*/ 307108 h 616817"/>
                  <a:gd name="connsiteX538" fmla="*/ 211369 w 238697"/>
                  <a:gd name="connsiteY538" fmla="*/ 313554 h 616817"/>
                  <a:gd name="connsiteX539" fmla="*/ 212740 w 238697"/>
                  <a:gd name="connsiteY539" fmla="*/ 317944 h 616817"/>
                  <a:gd name="connsiteX540" fmla="*/ 213152 w 238697"/>
                  <a:gd name="connsiteY540" fmla="*/ 321235 h 616817"/>
                  <a:gd name="connsiteX541" fmla="*/ 212877 w 238697"/>
                  <a:gd name="connsiteY541" fmla="*/ 325899 h 616817"/>
                  <a:gd name="connsiteX542" fmla="*/ 211232 w 238697"/>
                  <a:gd name="connsiteY542" fmla="*/ 331248 h 616817"/>
                  <a:gd name="connsiteX543" fmla="*/ 206294 w 238697"/>
                  <a:gd name="connsiteY543" fmla="*/ 339752 h 616817"/>
                  <a:gd name="connsiteX544" fmla="*/ 198476 w 238697"/>
                  <a:gd name="connsiteY544" fmla="*/ 348119 h 616817"/>
                  <a:gd name="connsiteX545" fmla="*/ 175844 w 238697"/>
                  <a:gd name="connsiteY545" fmla="*/ 364441 h 616817"/>
                  <a:gd name="connsiteX546" fmla="*/ 150058 w 238697"/>
                  <a:gd name="connsiteY546" fmla="*/ 378157 h 616817"/>
                  <a:gd name="connsiteX547" fmla="*/ 138537 w 238697"/>
                  <a:gd name="connsiteY547" fmla="*/ 383095 h 616817"/>
                  <a:gd name="connsiteX548" fmla="*/ 128387 w 238697"/>
                  <a:gd name="connsiteY548" fmla="*/ 387346 h 616817"/>
                  <a:gd name="connsiteX549" fmla="*/ 130170 w 238697"/>
                  <a:gd name="connsiteY549" fmla="*/ 387895 h 616817"/>
                  <a:gd name="connsiteX550" fmla="*/ 144023 w 238697"/>
                  <a:gd name="connsiteY550" fmla="*/ 392147 h 616817"/>
                  <a:gd name="connsiteX551" fmla="*/ 151978 w 238697"/>
                  <a:gd name="connsiteY551" fmla="*/ 395165 h 616817"/>
                  <a:gd name="connsiteX552" fmla="*/ 158425 w 238697"/>
                  <a:gd name="connsiteY552" fmla="*/ 397633 h 616817"/>
                  <a:gd name="connsiteX553" fmla="*/ 168575 w 238697"/>
                  <a:gd name="connsiteY553" fmla="*/ 402160 h 616817"/>
                  <a:gd name="connsiteX554" fmla="*/ 179273 w 238697"/>
                  <a:gd name="connsiteY554" fmla="*/ 408195 h 616817"/>
                  <a:gd name="connsiteX555" fmla="*/ 185171 w 238697"/>
                  <a:gd name="connsiteY555" fmla="*/ 412721 h 616817"/>
                  <a:gd name="connsiteX556" fmla="*/ 189972 w 238697"/>
                  <a:gd name="connsiteY556" fmla="*/ 418345 h 616817"/>
                  <a:gd name="connsiteX557" fmla="*/ 193401 w 238697"/>
                  <a:gd name="connsiteY557" fmla="*/ 426711 h 616817"/>
                  <a:gd name="connsiteX558" fmla="*/ 191618 w 238697"/>
                  <a:gd name="connsiteY558" fmla="*/ 436724 h 616817"/>
                  <a:gd name="connsiteX559" fmla="*/ 185583 w 238697"/>
                  <a:gd name="connsiteY559" fmla="*/ 444405 h 616817"/>
                  <a:gd name="connsiteX560" fmla="*/ 181194 w 238697"/>
                  <a:gd name="connsiteY560" fmla="*/ 447697 h 616817"/>
                  <a:gd name="connsiteX561" fmla="*/ 173513 w 238697"/>
                  <a:gd name="connsiteY561" fmla="*/ 452223 h 616817"/>
                  <a:gd name="connsiteX562" fmla="*/ 158699 w 238697"/>
                  <a:gd name="connsiteY562" fmla="*/ 458121 h 616817"/>
                  <a:gd name="connsiteX563" fmla="*/ 138674 w 238697"/>
                  <a:gd name="connsiteY563" fmla="*/ 463470 h 616817"/>
                  <a:gd name="connsiteX564" fmla="*/ 103012 w 238697"/>
                  <a:gd name="connsiteY564" fmla="*/ 467036 h 616817"/>
                  <a:gd name="connsiteX565" fmla="*/ 100406 w 238697"/>
                  <a:gd name="connsiteY565" fmla="*/ 467036 h 616817"/>
                  <a:gd name="connsiteX566" fmla="*/ 104795 w 238697"/>
                  <a:gd name="connsiteY566" fmla="*/ 469642 h 616817"/>
                  <a:gd name="connsiteX567" fmla="*/ 111242 w 238697"/>
                  <a:gd name="connsiteY567" fmla="*/ 473757 h 616817"/>
                  <a:gd name="connsiteX568" fmla="*/ 122215 w 238697"/>
                  <a:gd name="connsiteY568" fmla="*/ 480890 h 616817"/>
                  <a:gd name="connsiteX569" fmla="*/ 129896 w 238697"/>
                  <a:gd name="connsiteY569" fmla="*/ 486513 h 616817"/>
                  <a:gd name="connsiteX570" fmla="*/ 135519 w 238697"/>
                  <a:gd name="connsiteY570" fmla="*/ 490628 h 616817"/>
                  <a:gd name="connsiteX571" fmla="*/ 142652 w 238697"/>
                  <a:gd name="connsiteY571" fmla="*/ 496389 h 616817"/>
                  <a:gd name="connsiteX572" fmla="*/ 152390 w 238697"/>
                  <a:gd name="connsiteY572" fmla="*/ 505167 h 616817"/>
                  <a:gd name="connsiteX573" fmla="*/ 160757 w 238697"/>
                  <a:gd name="connsiteY573" fmla="*/ 514494 h 616817"/>
                  <a:gd name="connsiteX574" fmla="*/ 165832 w 238697"/>
                  <a:gd name="connsiteY574" fmla="*/ 522998 h 616817"/>
                  <a:gd name="connsiteX575" fmla="*/ 168163 w 238697"/>
                  <a:gd name="connsiteY575" fmla="*/ 532873 h 616817"/>
                  <a:gd name="connsiteX576" fmla="*/ 167478 w 238697"/>
                  <a:gd name="connsiteY576" fmla="*/ 537674 h 616817"/>
                  <a:gd name="connsiteX577" fmla="*/ 166380 w 238697"/>
                  <a:gd name="connsiteY577" fmla="*/ 541103 h 616817"/>
                  <a:gd name="connsiteX578" fmla="*/ 162265 w 238697"/>
                  <a:gd name="connsiteY578" fmla="*/ 548235 h 616817"/>
                  <a:gd name="connsiteX579" fmla="*/ 143063 w 238697"/>
                  <a:gd name="connsiteY579" fmla="*/ 560717 h 616817"/>
                  <a:gd name="connsiteX580" fmla="*/ 130581 w 238697"/>
                  <a:gd name="connsiteY580" fmla="*/ 563734 h 616817"/>
                  <a:gd name="connsiteX581" fmla="*/ 117688 w 238697"/>
                  <a:gd name="connsiteY581" fmla="*/ 564420 h 616817"/>
                  <a:gd name="connsiteX582" fmla="*/ 109184 w 238697"/>
                  <a:gd name="connsiteY582" fmla="*/ 563597 h 616817"/>
                  <a:gd name="connsiteX583" fmla="*/ 111791 w 238697"/>
                  <a:gd name="connsiteY583" fmla="*/ 576353 h 616817"/>
                  <a:gd name="connsiteX584" fmla="*/ 110556 w 238697"/>
                  <a:gd name="connsiteY584" fmla="*/ 588286 h 616817"/>
                  <a:gd name="connsiteX585" fmla="*/ 106167 w 238697"/>
                  <a:gd name="connsiteY585" fmla="*/ 598024 h 616817"/>
                  <a:gd name="connsiteX586" fmla="*/ 103835 w 238697"/>
                  <a:gd name="connsiteY586" fmla="*/ 601179 h 616817"/>
                  <a:gd name="connsiteX587" fmla="*/ 99858 w 238697"/>
                  <a:gd name="connsiteY587" fmla="*/ 605157 h 616817"/>
                  <a:gd name="connsiteX588" fmla="*/ 95606 w 238697"/>
                  <a:gd name="connsiteY588" fmla="*/ 608311 h 616817"/>
                  <a:gd name="connsiteX589" fmla="*/ 91217 w 238697"/>
                  <a:gd name="connsiteY589" fmla="*/ 610643 h 616817"/>
                  <a:gd name="connsiteX590" fmla="*/ 86553 w 238697"/>
                  <a:gd name="connsiteY590" fmla="*/ 612563 h 616817"/>
                  <a:gd name="connsiteX591" fmla="*/ 79558 w 238697"/>
                  <a:gd name="connsiteY591" fmla="*/ 614483 h 616817"/>
                  <a:gd name="connsiteX592" fmla="*/ 73797 w 238697"/>
                  <a:gd name="connsiteY592" fmla="*/ 614895 h 616817"/>
                  <a:gd name="connsiteX593" fmla="*/ 73249 w 238697"/>
                  <a:gd name="connsiteY593" fmla="*/ 616815 h 616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</a:cxnLst>
                <a:rect l="l" t="t" r="r" b="b"/>
                <a:pathLst>
                  <a:path w="238697" h="616817">
                    <a:moveTo>
                      <a:pt x="43896" y="104934"/>
                    </a:moveTo>
                    <a:cubicBezTo>
                      <a:pt x="44171" y="104797"/>
                      <a:pt x="44445" y="104523"/>
                      <a:pt x="44856" y="104385"/>
                    </a:cubicBezTo>
                    <a:cubicBezTo>
                      <a:pt x="52263" y="99036"/>
                      <a:pt x="59258" y="93138"/>
                      <a:pt x="66253" y="87240"/>
                    </a:cubicBezTo>
                    <a:cubicBezTo>
                      <a:pt x="65293" y="87789"/>
                      <a:pt x="64333" y="88475"/>
                      <a:pt x="63373" y="89023"/>
                    </a:cubicBezTo>
                    <a:cubicBezTo>
                      <a:pt x="58435" y="92315"/>
                      <a:pt x="53635" y="96019"/>
                      <a:pt x="49108" y="99996"/>
                    </a:cubicBezTo>
                    <a:cubicBezTo>
                      <a:pt x="47325" y="101505"/>
                      <a:pt x="45542" y="103151"/>
                      <a:pt x="43896" y="104934"/>
                    </a:cubicBezTo>
                    <a:close/>
                    <a:moveTo>
                      <a:pt x="58572" y="396399"/>
                    </a:moveTo>
                    <a:cubicBezTo>
                      <a:pt x="65568" y="395850"/>
                      <a:pt x="72563" y="394753"/>
                      <a:pt x="79558" y="393382"/>
                    </a:cubicBezTo>
                    <a:cubicBezTo>
                      <a:pt x="81341" y="392970"/>
                      <a:pt x="82987" y="392559"/>
                      <a:pt x="84770" y="392284"/>
                    </a:cubicBezTo>
                    <a:cubicBezTo>
                      <a:pt x="81752" y="392010"/>
                      <a:pt x="78735" y="391736"/>
                      <a:pt x="75717" y="391461"/>
                    </a:cubicBezTo>
                    <a:lnTo>
                      <a:pt x="75717" y="391461"/>
                    </a:lnTo>
                    <a:cubicBezTo>
                      <a:pt x="75717" y="391461"/>
                      <a:pt x="75717" y="391461"/>
                      <a:pt x="75580" y="391461"/>
                    </a:cubicBezTo>
                    <a:cubicBezTo>
                      <a:pt x="75306" y="391461"/>
                      <a:pt x="75169" y="391461"/>
                      <a:pt x="74894" y="391461"/>
                    </a:cubicBezTo>
                    <a:cubicBezTo>
                      <a:pt x="74894" y="391461"/>
                      <a:pt x="75032" y="391461"/>
                      <a:pt x="75032" y="391461"/>
                    </a:cubicBezTo>
                    <a:cubicBezTo>
                      <a:pt x="68585" y="391187"/>
                      <a:pt x="62139" y="391050"/>
                      <a:pt x="55692" y="391324"/>
                    </a:cubicBezTo>
                    <a:cubicBezTo>
                      <a:pt x="55692" y="391324"/>
                      <a:pt x="55829" y="391324"/>
                      <a:pt x="55829" y="391324"/>
                    </a:cubicBezTo>
                    <a:cubicBezTo>
                      <a:pt x="55692" y="391324"/>
                      <a:pt x="55555" y="391324"/>
                      <a:pt x="55418" y="391324"/>
                    </a:cubicBezTo>
                    <a:cubicBezTo>
                      <a:pt x="55281" y="391324"/>
                      <a:pt x="55281" y="391324"/>
                      <a:pt x="55143" y="391324"/>
                    </a:cubicBezTo>
                    <a:cubicBezTo>
                      <a:pt x="55143" y="391324"/>
                      <a:pt x="55281" y="391324"/>
                      <a:pt x="55281" y="391324"/>
                    </a:cubicBezTo>
                    <a:cubicBezTo>
                      <a:pt x="51714" y="391598"/>
                      <a:pt x="48285" y="392147"/>
                      <a:pt x="44856" y="392696"/>
                    </a:cubicBezTo>
                    <a:cubicBezTo>
                      <a:pt x="44856" y="392696"/>
                      <a:pt x="44994" y="392696"/>
                      <a:pt x="44994" y="392696"/>
                    </a:cubicBezTo>
                    <a:cubicBezTo>
                      <a:pt x="43896" y="392970"/>
                      <a:pt x="42799" y="393244"/>
                      <a:pt x="41839" y="393656"/>
                    </a:cubicBezTo>
                    <a:cubicBezTo>
                      <a:pt x="42113" y="393656"/>
                      <a:pt x="42250" y="393519"/>
                      <a:pt x="42525" y="393382"/>
                    </a:cubicBezTo>
                    <a:cubicBezTo>
                      <a:pt x="42113" y="393519"/>
                      <a:pt x="41702" y="393793"/>
                      <a:pt x="41290" y="393930"/>
                    </a:cubicBezTo>
                    <a:cubicBezTo>
                      <a:pt x="41153" y="394067"/>
                      <a:pt x="41016" y="394204"/>
                      <a:pt x="40879" y="394204"/>
                    </a:cubicBezTo>
                    <a:lnTo>
                      <a:pt x="40879" y="394204"/>
                    </a:lnTo>
                    <a:cubicBezTo>
                      <a:pt x="41702" y="394616"/>
                      <a:pt x="42662" y="394890"/>
                      <a:pt x="43622" y="395302"/>
                    </a:cubicBezTo>
                    <a:cubicBezTo>
                      <a:pt x="43348" y="395165"/>
                      <a:pt x="43211" y="395165"/>
                      <a:pt x="42936" y="395027"/>
                    </a:cubicBezTo>
                    <a:cubicBezTo>
                      <a:pt x="44171" y="395439"/>
                      <a:pt x="45405" y="395713"/>
                      <a:pt x="46640" y="395988"/>
                    </a:cubicBezTo>
                    <a:cubicBezTo>
                      <a:pt x="46502" y="395988"/>
                      <a:pt x="46365" y="395850"/>
                      <a:pt x="46091" y="395850"/>
                    </a:cubicBezTo>
                    <a:cubicBezTo>
                      <a:pt x="47188" y="396125"/>
                      <a:pt x="48423" y="396262"/>
                      <a:pt x="49520" y="396262"/>
                    </a:cubicBezTo>
                    <a:cubicBezTo>
                      <a:pt x="49520" y="396262"/>
                      <a:pt x="49520" y="396262"/>
                      <a:pt x="49383" y="396262"/>
                    </a:cubicBezTo>
                    <a:cubicBezTo>
                      <a:pt x="52537" y="396536"/>
                      <a:pt x="55555" y="396536"/>
                      <a:pt x="58572" y="396399"/>
                    </a:cubicBezTo>
                    <a:close/>
                    <a:moveTo>
                      <a:pt x="85044" y="544669"/>
                    </a:moveTo>
                    <a:cubicBezTo>
                      <a:pt x="82850" y="541651"/>
                      <a:pt x="80655" y="538771"/>
                      <a:pt x="78323" y="535891"/>
                    </a:cubicBezTo>
                    <a:cubicBezTo>
                      <a:pt x="75855" y="532873"/>
                      <a:pt x="73523" y="529856"/>
                      <a:pt x="71191" y="526975"/>
                    </a:cubicBezTo>
                    <a:cubicBezTo>
                      <a:pt x="68174" y="523684"/>
                      <a:pt x="65293" y="520392"/>
                      <a:pt x="62276" y="517100"/>
                    </a:cubicBezTo>
                    <a:cubicBezTo>
                      <a:pt x="57475" y="511751"/>
                      <a:pt x="52400" y="506539"/>
                      <a:pt x="47051" y="501738"/>
                    </a:cubicBezTo>
                    <a:cubicBezTo>
                      <a:pt x="47051" y="501738"/>
                      <a:pt x="47188" y="501875"/>
                      <a:pt x="47188" y="501875"/>
                    </a:cubicBezTo>
                    <a:cubicBezTo>
                      <a:pt x="47188" y="501875"/>
                      <a:pt x="47051" y="501738"/>
                      <a:pt x="47051" y="501738"/>
                    </a:cubicBezTo>
                    <a:lnTo>
                      <a:pt x="47051" y="501738"/>
                    </a:lnTo>
                    <a:lnTo>
                      <a:pt x="47051" y="501738"/>
                    </a:lnTo>
                    <a:cubicBezTo>
                      <a:pt x="43348" y="498446"/>
                      <a:pt x="39644" y="495291"/>
                      <a:pt x="35530" y="492411"/>
                    </a:cubicBezTo>
                    <a:cubicBezTo>
                      <a:pt x="33198" y="490765"/>
                      <a:pt x="30729" y="489394"/>
                      <a:pt x="28123" y="488022"/>
                    </a:cubicBezTo>
                    <a:cubicBezTo>
                      <a:pt x="28397" y="488159"/>
                      <a:pt x="28534" y="488296"/>
                      <a:pt x="28809" y="488296"/>
                    </a:cubicBezTo>
                    <a:cubicBezTo>
                      <a:pt x="27711" y="487610"/>
                      <a:pt x="26340" y="487062"/>
                      <a:pt x="25105" y="486650"/>
                    </a:cubicBezTo>
                    <a:cubicBezTo>
                      <a:pt x="24557" y="486513"/>
                      <a:pt x="24145" y="486239"/>
                      <a:pt x="23597" y="486102"/>
                    </a:cubicBezTo>
                    <a:cubicBezTo>
                      <a:pt x="23871" y="486102"/>
                      <a:pt x="24145" y="486239"/>
                      <a:pt x="24420" y="486239"/>
                    </a:cubicBezTo>
                    <a:cubicBezTo>
                      <a:pt x="23322" y="485965"/>
                      <a:pt x="22362" y="485827"/>
                      <a:pt x="21265" y="485690"/>
                    </a:cubicBezTo>
                    <a:cubicBezTo>
                      <a:pt x="20853" y="485690"/>
                      <a:pt x="20442" y="485690"/>
                      <a:pt x="20030" y="485690"/>
                    </a:cubicBezTo>
                    <a:cubicBezTo>
                      <a:pt x="19893" y="485690"/>
                      <a:pt x="19893" y="485690"/>
                      <a:pt x="19756" y="485690"/>
                    </a:cubicBezTo>
                    <a:cubicBezTo>
                      <a:pt x="19756" y="485690"/>
                      <a:pt x="19756" y="485827"/>
                      <a:pt x="19756" y="485827"/>
                    </a:cubicBezTo>
                    <a:cubicBezTo>
                      <a:pt x="19756" y="485827"/>
                      <a:pt x="19756" y="485690"/>
                      <a:pt x="19756" y="485690"/>
                    </a:cubicBezTo>
                    <a:cubicBezTo>
                      <a:pt x="19756" y="485690"/>
                      <a:pt x="19756" y="485690"/>
                      <a:pt x="19756" y="485690"/>
                    </a:cubicBezTo>
                    <a:cubicBezTo>
                      <a:pt x="19756" y="486102"/>
                      <a:pt x="19756" y="486650"/>
                      <a:pt x="19756" y="487062"/>
                    </a:cubicBezTo>
                    <a:cubicBezTo>
                      <a:pt x="19893" y="487473"/>
                      <a:pt x="19893" y="487885"/>
                      <a:pt x="20030" y="488296"/>
                    </a:cubicBezTo>
                    <a:cubicBezTo>
                      <a:pt x="20168" y="488708"/>
                      <a:pt x="20442" y="489256"/>
                      <a:pt x="20579" y="489668"/>
                    </a:cubicBezTo>
                    <a:cubicBezTo>
                      <a:pt x="21676" y="491588"/>
                      <a:pt x="22774" y="493371"/>
                      <a:pt x="24008" y="495154"/>
                    </a:cubicBezTo>
                    <a:cubicBezTo>
                      <a:pt x="23871" y="494880"/>
                      <a:pt x="23734" y="494743"/>
                      <a:pt x="23597" y="494468"/>
                    </a:cubicBezTo>
                    <a:cubicBezTo>
                      <a:pt x="24968" y="496252"/>
                      <a:pt x="26340" y="498035"/>
                      <a:pt x="27849" y="499681"/>
                    </a:cubicBezTo>
                    <a:cubicBezTo>
                      <a:pt x="32786" y="504893"/>
                      <a:pt x="37861" y="509830"/>
                      <a:pt x="43073" y="514494"/>
                    </a:cubicBezTo>
                    <a:cubicBezTo>
                      <a:pt x="43073" y="514494"/>
                      <a:pt x="43073" y="514494"/>
                      <a:pt x="43073" y="514494"/>
                    </a:cubicBezTo>
                    <a:cubicBezTo>
                      <a:pt x="47462" y="518334"/>
                      <a:pt x="51852" y="522038"/>
                      <a:pt x="56378" y="525604"/>
                    </a:cubicBezTo>
                    <a:cubicBezTo>
                      <a:pt x="60767" y="529170"/>
                      <a:pt x="65293" y="532325"/>
                      <a:pt x="69820" y="535479"/>
                    </a:cubicBezTo>
                    <a:cubicBezTo>
                      <a:pt x="69820" y="535479"/>
                      <a:pt x="69682" y="535479"/>
                      <a:pt x="69682" y="535479"/>
                    </a:cubicBezTo>
                    <a:cubicBezTo>
                      <a:pt x="69820" y="535616"/>
                      <a:pt x="69957" y="535616"/>
                      <a:pt x="70094" y="535754"/>
                    </a:cubicBezTo>
                    <a:cubicBezTo>
                      <a:pt x="70231" y="535754"/>
                      <a:pt x="70231" y="535891"/>
                      <a:pt x="70368" y="535891"/>
                    </a:cubicBezTo>
                    <a:cubicBezTo>
                      <a:pt x="70368" y="535891"/>
                      <a:pt x="70368" y="535891"/>
                      <a:pt x="70231" y="535891"/>
                    </a:cubicBezTo>
                    <a:cubicBezTo>
                      <a:pt x="75169" y="539045"/>
                      <a:pt x="79969" y="541926"/>
                      <a:pt x="85044" y="544669"/>
                    </a:cubicBezTo>
                    <a:close/>
                    <a:moveTo>
                      <a:pt x="73249" y="616815"/>
                    </a:moveTo>
                    <a:cubicBezTo>
                      <a:pt x="71191" y="616815"/>
                      <a:pt x="69134" y="616404"/>
                      <a:pt x="67076" y="615855"/>
                    </a:cubicBezTo>
                    <a:cubicBezTo>
                      <a:pt x="64059" y="615169"/>
                      <a:pt x="61178" y="614346"/>
                      <a:pt x="58298" y="613386"/>
                    </a:cubicBezTo>
                    <a:cubicBezTo>
                      <a:pt x="55143" y="612426"/>
                      <a:pt x="52126" y="610917"/>
                      <a:pt x="49246" y="609683"/>
                    </a:cubicBezTo>
                    <a:cubicBezTo>
                      <a:pt x="43896" y="607351"/>
                      <a:pt x="38547" y="605019"/>
                      <a:pt x="33061" y="602825"/>
                    </a:cubicBezTo>
                    <a:cubicBezTo>
                      <a:pt x="22911" y="598436"/>
                      <a:pt x="12898" y="593772"/>
                      <a:pt x="3160" y="588560"/>
                    </a:cubicBezTo>
                    <a:cubicBezTo>
                      <a:pt x="5" y="586914"/>
                      <a:pt x="-818" y="582662"/>
                      <a:pt x="828" y="579782"/>
                    </a:cubicBezTo>
                    <a:cubicBezTo>
                      <a:pt x="2748" y="576627"/>
                      <a:pt x="6589" y="575804"/>
                      <a:pt x="9606" y="577450"/>
                    </a:cubicBezTo>
                    <a:cubicBezTo>
                      <a:pt x="11115" y="578273"/>
                      <a:pt x="12761" y="579096"/>
                      <a:pt x="14270" y="579919"/>
                    </a:cubicBezTo>
                    <a:cubicBezTo>
                      <a:pt x="20853" y="583211"/>
                      <a:pt x="27574" y="586366"/>
                      <a:pt x="34295" y="589383"/>
                    </a:cubicBezTo>
                    <a:cubicBezTo>
                      <a:pt x="37724" y="590892"/>
                      <a:pt x="41153" y="592401"/>
                      <a:pt x="44445" y="593772"/>
                    </a:cubicBezTo>
                    <a:cubicBezTo>
                      <a:pt x="46228" y="594595"/>
                      <a:pt x="47874" y="595281"/>
                      <a:pt x="49657" y="596104"/>
                    </a:cubicBezTo>
                    <a:cubicBezTo>
                      <a:pt x="53772" y="597887"/>
                      <a:pt x="57749" y="599807"/>
                      <a:pt x="61864" y="601316"/>
                    </a:cubicBezTo>
                    <a:cubicBezTo>
                      <a:pt x="64607" y="602276"/>
                      <a:pt x="67351" y="602962"/>
                      <a:pt x="70231" y="603648"/>
                    </a:cubicBezTo>
                    <a:cubicBezTo>
                      <a:pt x="69957" y="603648"/>
                      <a:pt x="69682" y="603511"/>
                      <a:pt x="69408" y="603511"/>
                    </a:cubicBezTo>
                    <a:cubicBezTo>
                      <a:pt x="70780" y="603785"/>
                      <a:pt x="72151" y="604059"/>
                      <a:pt x="73523" y="604196"/>
                    </a:cubicBezTo>
                    <a:cubicBezTo>
                      <a:pt x="73386" y="604196"/>
                      <a:pt x="73249" y="604196"/>
                      <a:pt x="73111" y="604196"/>
                    </a:cubicBezTo>
                    <a:cubicBezTo>
                      <a:pt x="73386" y="604196"/>
                      <a:pt x="73660" y="604196"/>
                      <a:pt x="73797" y="604196"/>
                    </a:cubicBezTo>
                    <a:cubicBezTo>
                      <a:pt x="73797" y="604196"/>
                      <a:pt x="73797" y="604196"/>
                      <a:pt x="73934" y="604196"/>
                    </a:cubicBezTo>
                    <a:cubicBezTo>
                      <a:pt x="73934" y="604196"/>
                      <a:pt x="73934" y="604196"/>
                      <a:pt x="73934" y="604196"/>
                    </a:cubicBezTo>
                    <a:cubicBezTo>
                      <a:pt x="74894" y="604196"/>
                      <a:pt x="75992" y="604196"/>
                      <a:pt x="76952" y="604196"/>
                    </a:cubicBezTo>
                    <a:cubicBezTo>
                      <a:pt x="77501" y="604059"/>
                      <a:pt x="77912" y="604059"/>
                      <a:pt x="78461" y="603922"/>
                    </a:cubicBezTo>
                    <a:cubicBezTo>
                      <a:pt x="80244" y="603511"/>
                      <a:pt x="82027" y="602962"/>
                      <a:pt x="83810" y="602413"/>
                    </a:cubicBezTo>
                    <a:cubicBezTo>
                      <a:pt x="85593" y="601728"/>
                      <a:pt x="87376" y="601042"/>
                      <a:pt x="89159" y="600219"/>
                    </a:cubicBezTo>
                    <a:cubicBezTo>
                      <a:pt x="88885" y="600356"/>
                      <a:pt x="88748" y="600493"/>
                      <a:pt x="88473" y="600493"/>
                    </a:cubicBezTo>
                    <a:cubicBezTo>
                      <a:pt x="89708" y="599807"/>
                      <a:pt x="90942" y="599122"/>
                      <a:pt x="92177" y="598436"/>
                    </a:cubicBezTo>
                    <a:cubicBezTo>
                      <a:pt x="91902" y="598573"/>
                      <a:pt x="91765" y="598710"/>
                      <a:pt x="91491" y="598847"/>
                    </a:cubicBezTo>
                    <a:cubicBezTo>
                      <a:pt x="92177" y="598436"/>
                      <a:pt x="92725" y="597887"/>
                      <a:pt x="93411" y="597338"/>
                    </a:cubicBezTo>
                    <a:cubicBezTo>
                      <a:pt x="93411" y="597338"/>
                      <a:pt x="93274" y="597476"/>
                      <a:pt x="93274" y="597476"/>
                    </a:cubicBezTo>
                    <a:cubicBezTo>
                      <a:pt x="94371" y="596515"/>
                      <a:pt x="95331" y="595555"/>
                      <a:pt x="96154" y="594458"/>
                    </a:cubicBezTo>
                    <a:cubicBezTo>
                      <a:pt x="95880" y="594595"/>
                      <a:pt x="95743" y="594870"/>
                      <a:pt x="95606" y="595007"/>
                    </a:cubicBezTo>
                    <a:cubicBezTo>
                      <a:pt x="96017" y="594321"/>
                      <a:pt x="96566" y="593772"/>
                      <a:pt x="96977" y="593086"/>
                    </a:cubicBezTo>
                    <a:cubicBezTo>
                      <a:pt x="96977" y="593224"/>
                      <a:pt x="96840" y="593224"/>
                      <a:pt x="96840" y="593361"/>
                    </a:cubicBezTo>
                    <a:cubicBezTo>
                      <a:pt x="97526" y="592401"/>
                      <a:pt x="98075" y="591441"/>
                      <a:pt x="98623" y="590343"/>
                    </a:cubicBezTo>
                    <a:cubicBezTo>
                      <a:pt x="98897" y="589657"/>
                      <a:pt x="99172" y="588972"/>
                      <a:pt x="99446" y="588286"/>
                    </a:cubicBezTo>
                    <a:cubicBezTo>
                      <a:pt x="99309" y="588560"/>
                      <a:pt x="99309" y="588697"/>
                      <a:pt x="99172" y="588972"/>
                    </a:cubicBezTo>
                    <a:cubicBezTo>
                      <a:pt x="99720" y="587600"/>
                      <a:pt x="100132" y="586228"/>
                      <a:pt x="100406" y="584857"/>
                    </a:cubicBezTo>
                    <a:cubicBezTo>
                      <a:pt x="100681" y="583622"/>
                      <a:pt x="100818" y="582388"/>
                      <a:pt x="100955" y="581016"/>
                    </a:cubicBezTo>
                    <a:cubicBezTo>
                      <a:pt x="100955" y="581016"/>
                      <a:pt x="100955" y="581154"/>
                      <a:pt x="100955" y="581154"/>
                    </a:cubicBezTo>
                    <a:cubicBezTo>
                      <a:pt x="100955" y="581016"/>
                      <a:pt x="100955" y="581016"/>
                      <a:pt x="100955" y="580879"/>
                    </a:cubicBezTo>
                    <a:cubicBezTo>
                      <a:pt x="100955" y="580742"/>
                      <a:pt x="100955" y="580468"/>
                      <a:pt x="100955" y="580331"/>
                    </a:cubicBezTo>
                    <a:cubicBezTo>
                      <a:pt x="100955" y="580468"/>
                      <a:pt x="100955" y="580605"/>
                      <a:pt x="100955" y="580605"/>
                    </a:cubicBezTo>
                    <a:cubicBezTo>
                      <a:pt x="100955" y="579233"/>
                      <a:pt x="100955" y="577862"/>
                      <a:pt x="100818" y="576490"/>
                    </a:cubicBezTo>
                    <a:cubicBezTo>
                      <a:pt x="100818" y="576627"/>
                      <a:pt x="100818" y="576764"/>
                      <a:pt x="100818" y="576902"/>
                    </a:cubicBezTo>
                    <a:cubicBezTo>
                      <a:pt x="100681" y="575393"/>
                      <a:pt x="100406" y="574021"/>
                      <a:pt x="100132" y="572512"/>
                    </a:cubicBezTo>
                    <a:cubicBezTo>
                      <a:pt x="99858" y="571141"/>
                      <a:pt x="99446" y="569632"/>
                      <a:pt x="98897" y="568261"/>
                    </a:cubicBezTo>
                    <a:cubicBezTo>
                      <a:pt x="98897" y="568398"/>
                      <a:pt x="99035" y="568535"/>
                      <a:pt x="99035" y="568535"/>
                    </a:cubicBezTo>
                    <a:cubicBezTo>
                      <a:pt x="98897" y="568261"/>
                      <a:pt x="98897" y="568123"/>
                      <a:pt x="98760" y="567849"/>
                    </a:cubicBezTo>
                    <a:cubicBezTo>
                      <a:pt x="98760" y="567849"/>
                      <a:pt x="98760" y="567849"/>
                      <a:pt x="98760" y="567849"/>
                    </a:cubicBezTo>
                    <a:lnTo>
                      <a:pt x="98760" y="567849"/>
                    </a:lnTo>
                    <a:cubicBezTo>
                      <a:pt x="97937" y="565654"/>
                      <a:pt x="96977" y="563597"/>
                      <a:pt x="96017" y="561540"/>
                    </a:cubicBezTo>
                    <a:cubicBezTo>
                      <a:pt x="94783" y="561128"/>
                      <a:pt x="93548" y="560717"/>
                      <a:pt x="92314" y="560305"/>
                    </a:cubicBezTo>
                    <a:cubicBezTo>
                      <a:pt x="88336" y="558934"/>
                      <a:pt x="84496" y="557013"/>
                      <a:pt x="80792" y="555230"/>
                    </a:cubicBezTo>
                    <a:cubicBezTo>
                      <a:pt x="76403" y="553036"/>
                      <a:pt x="72151" y="550704"/>
                      <a:pt x="67899" y="548098"/>
                    </a:cubicBezTo>
                    <a:cubicBezTo>
                      <a:pt x="59258" y="542749"/>
                      <a:pt x="51029" y="536577"/>
                      <a:pt x="43211" y="530130"/>
                    </a:cubicBezTo>
                    <a:cubicBezTo>
                      <a:pt x="35941" y="524095"/>
                      <a:pt x="28809" y="517786"/>
                      <a:pt x="22362" y="511065"/>
                    </a:cubicBezTo>
                    <a:cubicBezTo>
                      <a:pt x="19345" y="508047"/>
                      <a:pt x="16601" y="504893"/>
                      <a:pt x="14133" y="501326"/>
                    </a:cubicBezTo>
                    <a:cubicBezTo>
                      <a:pt x="13172" y="499818"/>
                      <a:pt x="12212" y="498309"/>
                      <a:pt x="11252" y="496800"/>
                    </a:cubicBezTo>
                    <a:cubicBezTo>
                      <a:pt x="10292" y="495154"/>
                      <a:pt x="9195" y="492960"/>
                      <a:pt x="8646" y="491177"/>
                    </a:cubicBezTo>
                    <a:cubicBezTo>
                      <a:pt x="8372" y="489942"/>
                      <a:pt x="8098" y="488708"/>
                      <a:pt x="7960" y="487473"/>
                    </a:cubicBezTo>
                    <a:cubicBezTo>
                      <a:pt x="7960" y="486102"/>
                      <a:pt x="7960" y="485004"/>
                      <a:pt x="8098" y="483633"/>
                    </a:cubicBezTo>
                    <a:cubicBezTo>
                      <a:pt x="8098" y="482673"/>
                      <a:pt x="8509" y="481575"/>
                      <a:pt x="8783" y="480615"/>
                    </a:cubicBezTo>
                    <a:cubicBezTo>
                      <a:pt x="9195" y="479655"/>
                      <a:pt x="9469" y="478695"/>
                      <a:pt x="10155" y="478009"/>
                    </a:cubicBezTo>
                    <a:cubicBezTo>
                      <a:pt x="10704" y="477186"/>
                      <a:pt x="11252" y="476500"/>
                      <a:pt x="11938" y="475952"/>
                    </a:cubicBezTo>
                    <a:cubicBezTo>
                      <a:pt x="12624" y="475403"/>
                      <a:pt x="13584" y="474855"/>
                      <a:pt x="14407" y="474443"/>
                    </a:cubicBezTo>
                    <a:cubicBezTo>
                      <a:pt x="16876" y="473346"/>
                      <a:pt x="19893" y="473346"/>
                      <a:pt x="22499" y="473483"/>
                    </a:cubicBezTo>
                    <a:cubicBezTo>
                      <a:pt x="24008" y="473620"/>
                      <a:pt x="25380" y="473894"/>
                      <a:pt x="26888" y="474169"/>
                    </a:cubicBezTo>
                    <a:cubicBezTo>
                      <a:pt x="28397" y="474443"/>
                      <a:pt x="30180" y="475266"/>
                      <a:pt x="31552" y="475952"/>
                    </a:cubicBezTo>
                    <a:cubicBezTo>
                      <a:pt x="35118" y="477461"/>
                      <a:pt x="38410" y="479655"/>
                      <a:pt x="41565" y="481713"/>
                    </a:cubicBezTo>
                    <a:cubicBezTo>
                      <a:pt x="44856" y="483907"/>
                      <a:pt x="47874" y="486376"/>
                      <a:pt x="50891" y="488845"/>
                    </a:cubicBezTo>
                    <a:cubicBezTo>
                      <a:pt x="54869" y="492137"/>
                      <a:pt x="58572" y="495703"/>
                      <a:pt x="62139" y="499269"/>
                    </a:cubicBezTo>
                    <a:cubicBezTo>
                      <a:pt x="65705" y="502698"/>
                      <a:pt x="68997" y="506401"/>
                      <a:pt x="72288" y="510105"/>
                    </a:cubicBezTo>
                    <a:cubicBezTo>
                      <a:pt x="73934" y="512025"/>
                      <a:pt x="75717" y="513945"/>
                      <a:pt x="77363" y="515865"/>
                    </a:cubicBezTo>
                    <a:cubicBezTo>
                      <a:pt x="78323" y="516963"/>
                      <a:pt x="79421" y="518060"/>
                      <a:pt x="80381" y="519157"/>
                    </a:cubicBezTo>
                    <a:cubicBezTo>
                      <a:pt x="86553" y="526838"/>
                      <a:pt x="92725" y="534245"/>
                      <a:pt x="98212" y="542474"/>
                    </a:cubicBezTo>
                    <a:cubicBezTo>
                      <a:pt x="100269" y="545492"/>
                      <a:pt x="102189" y="548509"/>
                      <a:pt x="103972" y="551664"/>
                    </a:cubicBezTo>
                    <a:cubicBezTo>
                      <a:pt x="105755" y="552213"/>
                      <a:pt x="107676" y="552624"/>
                      <a:pt x="109596" y="553036"/>
                    </a:cubicBezTo>
                    <a:cubicBezTo>
                      <a:pt x="112751" y="553584"/>
                      <a:pt x="115905" y="553996"/>
                      <a:pt x="118923" y="554270"/>
                    </a:cubicBezTo>
                    <a:cubicBezTo>
                      <a:pt x="121117" y="554407"/>
                      <a:pt x="123449" y="554407"/>
                      <a:pt x="125644" y="554270"/>
                    </a:cubicBezTo>
                    <a:cubicBezTo>
                      <a:pt x="128661" y="553996"/>
                      <a:pt x="131542" y="553584"/>
                      <a:pt x="134559" y="553036"/>
                    </a:cubicBezTo>
                    <a:cubicBezTo>
                      <a:pt x="136479" y="552487"/>
                      <a:pt x="138400" y="551938"/>
                      <a:pt x="140457" y="551390"/>
                    </a:cubicBezTo>
                    <a:lnTo>
                      <a:pt x="140457" y="551390"/>
                    </a:lnTo>
                    <a:cubicBezTo>
                      <a:pt x="142652" y="550567"/>
                      <a:pt x="144572" y="549744"/>
                      <a:pt x="146629" y="548784"/>
                    </a:cubicBezTo>
                    <a:cubicBezTo>
                      <a:pt x="147864" y="548098"/>
                      <a:pt x="149235" y="547275"/>
                      <a:pt x="150333" y="546452"/>
                    </a:cubicBezTo>
                    <a:cubicBezTo>
                      <a:pt x="150195" y="546589"/>
                      <a:pt x="149921" y="546726"/>
                      <a:pt x="149784" y="546864"/>
                    </a:cubicBezTo>
                    <a:cubicBezTo>
                      <a:pt x="151018" y="546041"/>
                      <a:pt x="152116" y="545218"/>
                      <a:pt x="153213" y="544258"/>
                    </a:cubicBezTo>
                    <a:cubicBezTo>
                      <a:pt x="153076" y="544395"/>
                      <a:pt x="152939" y="544532"/>
                      <a:pt x="152664" y="544669"/>
                    </a:cubicBezTo>
                    <a:cubicBezTo>
                      <a:pt x="153624" y="543846"/>
                      <a:pt x="154447" y="543023"/>
                      <a:pt x="155270" y="542063"/>
                    </a:cubicBezTo>
                    <a:cubicBezTo>
                      <a:pt x="155545" y="541651"/>
                      <a:pt x="155819" y="541377"/>
                      <a:pt x="156093" y="540966"/>
                    </a:cubicBezTo>
                    <a:cubicBezTo>
                      <a:pt x="156368" y="540554"/>
                      <a:pt x="156505" y="540143"/>
                      <a:pt x="156779" y="539731"/>
                    </a:cubicBezTo>
                    <a:cubicBezTo>
                      <a:pt x="157053" y="539183"/>
                      <a:pt x="157328" y="538634"/>
                      <a:pt x="157465" y="538085"/>
                    </a:cubicBezTo>
                    <a:cubicBezTo>
                      <a:pt x="157465" y="538360"/>
                      <a:pt x="157328" y="538497"/>
                      <a:pt x="157191" y="538771"/>
                    </a:cubicBezTo>
                    <a:cubicBezTo>
                      <a:pt x="157602" y="537400"/>
                      <a:pt x="158013" y="536028"/>
                      <a:pt x="158288" y="534656"/>
                    </a:cubicBezTo>
                    <a:cubicBezTo>
                      <a:pt x="158288" y="534931"/>
                      <a:pt x="158151" y="535068"/>
                      <a:pt x="158151" y="535342"/>
                    </a:cubicBezTo>
                    <a:cubicBezTo>
                      <a:pt x="158288" y="534931"/>
                      <a:pt x="158288" y="534382"/>
                      <a:pt x="158288" y="533971"/>
                    </a:cubicBezTo>
                    <a:cubicBezTo>
                      <a:pt x="158288" y="533422"/>
                      <a:pt x="158151" y="533010"/>
                      <a:pt x="158151" y="532599"/>
                    </a:cubicBezTo>
                    <a:cubicBezTo>
                      <a:pt x="158013" y="531639"/>
                      <a:pt x="157739" y="530542"/>
                      <a:pt x="157328" y="529581"/>
                    </a:cubicBezTo>
                    <a:cubicBezTo>
                      <a:pt x="157328" y="529856"/>
                      <a:pt x="157465" y="529993"/>
                      <a:pt x="157602" y="530267"/>
                    </a:cubicBezTo>
                    <a:cubicBezTo>
                      <a:pt x="157191" y="529033"/>
                      <a:pt x="156642" y="527661"/>
                      <a:pt x="155956" y="526564"/>
                    </a:cubicBezTo>
                    <a:cubicBezTo>
                      <a:pt x="156093" y="526838"/>
                      <a:pt x="156230" y="526975"/>
                      <a:pt x="156230" y="527250"/>
                    </a:cubicBezTo>
                    <a:cubicBezTo>
                      <a:pt x="155545" y="525878"/>
                      <a:pt x="154859" y="524644"/>
                      <a:pt x="154036" y="523546"/>
                    </a:cubicBezTo>
                    <a:cubicBezTo>
                      <a:pt x="154173" y="523821"/>
                      <a:pt x="154310" y="523958"/>
                      <a:pt x="154447" y="524095"/>
                    </a:cubicBezTo>
                    <a:cubicBezTo>
                      <a:pt x="152801" y="521763"/>
                      <a:pt x="150881" y="519569"/>
                      <a:pt x="149098" y="517511"/>
                    </a:cubicBezTo>
                    <a:cubicBezTo>
                      <a:pt x="145806" y="513945"/>
                      <a:pt x="142240" y="510653"/>
                      <a:pt x="138674" y="507499"/>
                    </a:cubicBezTo>
                    <a:cubicBezTo>
                      <a:pt x="138811" y="507636"/>
                      <a:pt x="138948" y="507636"/>
                      <a:pt x="139085" y="507773"/>
                    </a:cubicBezTo>
                    <a:cubicBezTo>
                      <a:pt x="136479" y="505578"/>
                      <a:pt x="133873" y="503247"/>
                      <a:pt x="131130" y="501189"/>
                    </a:cubicBezTo>
                    <a:cubicBezTo>
                      <a:pt x="129621" y="500092"/>
                      <a:pt x="128113" y="498995"/>
                      <a:pt x="126604" y="497760"/>
                    </a:cubicBezTo>
                    <a:cubicBezTo>
                      <a:pt x="123723" y="495703"/>
                      <a:pt x="120843" y="493508"/>
                      <a:pt x="117963" y="491314"/>
                    </a:cubicBezTo>
                    <a:cubicBezTo>
                      <a:pt x="112476" y="487748"/>
                      <a:pt x="106853" y="484044"/>
                      <a:pt x="101366" y="480478"/>
                    </a:cubicBezTo>
                    <a:cubicBezTo>
                      <a:pt x="98760" y="478832"/>
                      <a:pt x="96017" y="477323"/>
                      <a:pt x="93411" y="475678"/>
                    </a:cubicBezTo>
                    <a:cubicBezTo>
                      <a:pt x="89982" y="473620"/>
                      <a:pt x="86690" y="471700"/>
                      <a:pt x="83261" y="469642"/>
                    </a:cubicBezTo>
                    <a:cubicBezTo>
                      <a:pt x="80792" y="468134"/>
                      <a:pt x="78323" y="466899"/>
                      <a:pt x="75855" y="465528"/>
                    </a:cubicBezTo>
                    <a:cubicBezTo>
                      <a:pt x="75169" y="465116"/>
                      <a:pt x="74346" y="464705"/>
                      <a:pt x="73660" y="464293"/>
                    </a:cubicBezTo>
                    <a:cubicBezTo>
                      <a:pt x="72700" y="464156"/>
                      <a:pt x="71877" y="463882"/>
                      <a:pt x="70917" y="463745"/>
                    </a:cubicBezTo>
                    <a:cubicBezTo>
                      <a:pt x="65019" y="462373"/>
                      <a:pt x="59121" y="460727"/>
                      <a:pt x="53360" y="459081"/>
                    </a:cubicBezTo>
                    <a:cubicBezTo>
                      <a:pt x="50891" y="458395"/>
                      <a:pt x="48423" y="457435"/>
                      <a:pt x="45954" y="456475"/>
                    </a:cubicBezTo>
                    <a:cubicBezTo>
                      <a:pt x="43896" y="455652"/>
                      <a:pt x="41702" y="454829"/>
                      <a:pt x="39644" y="453732"/>
                    </a:cubicBezTo>
                    <a:cubicBezTo>
                      <a:pt x="36764" y="452086"/>
                      <a:pt x="33335" y="450166"/>
                      <a:pt x="31415" y="447285"/>
                    </a:cubicBezTo>
                    <a:cubicBezTo>
                      <a:pt x="30729" y="446188"/>
                      <a:pt x="29906" y="445228"/>
                      <a:pt x="29769" y="443856"/>
                    </a:cubicBezTo>
                    <a:cubicBezTo>
                      <a:pt x="29769" y="443171"/>
                      <a:pt x="29632" y="442485"/>
                      <a:pt x="29632" y="441799"/>
                    </a:cubicBezTo>
                    <a:cubicBezTo>
                      <a:pt x="29632" y="441113"/>
                      <a:pt x="29769" y="440427"/>
                      <a:pt x="29769" y="439604"/>
                    </a:cubicBezTo>
                    <a:cubicBezTo>
                      <a:pt x="30043" y="436587"/>
                      <a:pt x="33198" y="434392"/>
                      <a:pt x="35941" y="434941"/>
                    </a:cubicBezTo>
                    <a:cubicBezTo>
                      <a:pt x="37450" y="435215"/>
                      <a:pt x="38959" y="435352"/>
                      <a:pt x="40330" y="435627"/>
                    </a:cubicBezTo>
                    <a:cubicBezTo>
                      <a:pt x="42113" y="436038"/>
                      <a:pt x="43348" y="436450"/>
                      <a:pt x="45131" y="437136"/>
                    </a:cubicBezTo>
                    <a:cubicBezTo>
                      <a:pt x="46914" y="437821"/>
                      <a:pt x="48560" y="438644"/>
                      <a:pt x="50206" y="439467"/>
                    </a:cubicBezTo>
                    <a:cubicBezTo>
                      <a:pt x="51714" y="440290"/>
                      <a:pt x="53223" y="440976"/>
                      <a:pt x="54732" y="441799"/>
                    </a:cubicBezTo>
                    <a:cubicBezTo>
                      <a:pt x="58847" y="443994"/>
                      <a:pt x="62962" y="446188"/>
                      <a:pt x="67076" y="448383"/>
                    </a:cubicBezTo>
                    <a:cubicBezTo>
                      <a:pt x="69957" y="449891"/>
                      <a:pt x="72974" y="451537"/>
                      <a:pt x="75855" y="453183"/>
                    </a:cubicBezTo>
                    <a:cubicBezTo>
                      <a:pt x="76952" y="453458"/>
                      <a:pt x="78049" y="453595"/>
                      <a:pt x="79009" y="453869"/>
                    </a:cubicBezTo>
                    <a:cubicBezTo>
                      <a:pt x="78872" y="453869"/>
                      <a:pt x="78598" y="453869"/>
                      <a:pt x="78461" y="453732"/>
                    </a:cubicBezTo>
                    <a:cubicBezTo>
                      <a:pt x="84496" y="454829"/>
                      <a:pt x="90668" y="455789"/>
                      <a:pt x="96977" y="456338"/>
                    </a:cubicBezTo>
                    <a:cubicBezTo>
                      <a:pt x="103698" y="456749"/>
                      <a:pt x="110282" y="456749"/>
                      <a:pt x="116865" y="456475"/>
                    </a:cubicBezTo>
                    <a:cubicBezTo>
                      <a:pt x="116865" y="456475"/>
                      <a:pt x="116728" y="456475"/>
                      <a:pt x="116728" y="456475"/>
                    </a:cubicBezTo>
                    <a:cubicBezTo>
                      <a:pt x="116865" y="456475"/>
                      <a:pt x="117140" y="456475"/>
                      <a:pt x="117277" y="456475"/>
                    </a:cubicBezTo>
                    <a:cubicBezTo>
                      <a:pt x="117414" y="456475"/>
                      <a:pt x="117414" y="456475"/>
                      <a:pt x="117551" y="456475"/>
                    </a:cubicBezTo>
                    <a:cubicBezTo>
                      <a:pt x="117551" y="456475"/>
                      <a:pt x="117414" y="456475"/>
                      <a:pt x="117414" y="456475"/>
                    </a:cubicBezTo>
                    <a:cubicBezTo>
                      <a:pt x="124958" y="455926"/>
                      <a:pt x="132502" y="454829"/>
                      <a:pt x="139908" y="453320"/>
                    </a:cubicBezTo>
                    <a:cubicBezTo>
                      <a:pt x="139771" y="453320"/>
                      <a:pt x="139771" y="453320"/>
                      <a:pt x="139634" y="453320"/>
                    </a:cubicBezTo>
                    <a:cubicBezTo>
                      <a:pt x="146218" y="451949"/>
                      <a:pt x="152527" y="450303"/>
                      <a:pt x="158836" y="448108"/>
                    </a:cubicBezTo>
                    <a:cubicBezTo>
                      <a:pt x="162540" y="446874"/>
                      <a:pt x="166243" y="445365"/>
                      <a:pt x="169946" y="443719"/>
                    </a:cubicBezTo>
                    <a:cubicBezTo>
                      <a:pt x="172278" y="442485"/>
                      <a:pt x="174473" y="441250"/>
                      <a:pt x="176667" y="439879"/>
                    </a:cubicBezTo>
                    <a:lnTo>
                      <a:pt x="176667" y="439879"/>
                    </a:lnTo>
                    <a:cubicBezTo>
                      <a:pt x="176804" y="439879"/>
                      <a:pt x="176942" y="439742"/>
                      <a:pt x="176942" y="439742"/>
                    </a:cubicBezTo>
                    <a:cubicBezTo>
                      <a:pt x="176942" y="439742"/>
                      <a:pt x="176942" y="439742"/>
                      <a:pt x="176942" y="439742"/>
                    </a:cubicBezTo>
                    <a:cubicBezTo>
                      <a:pt x="177079" y="439742"/>
                      <a:pt x="177079" y="439604"/>
                      <a:pt x="177216" y="439604"/>
                    </a:cubicBezTo>
                    <a:cubicBezTo>
                      <a:pt x="177216" y="439604"/>
                      <a:pt x="177216" y="439604"/>
                      <a:pt x="177216" y="439604"/>
                    </a:cubicBezTo>
                    <a:cubicBezTo>
                      <a:pt x="178176" y="438919"/>
                      <a:pt x="179136" y="438233"/>
                      <a:pt x="180096" y="437410"/>
                    </a:cubicBezTo>
                    <a:cubicBezTo>
                      <a:pt x="179959" y="437547"/>
                      <a:pt x="179685" y="437684"/>
                      <a:pt x="179548" y="437821"/>
                    </a:cubicBezTo>
                    <a:cubicBezTo>
                      <a:pt x="180645" y="436998"/>
                      <a:pt x="181605" y="436038"/>
                      <a:pt x="182565" y="434941"/>
                    </a:cubicBezTo>
                    <a:cubicBezTo>
                      <a:pt x="182428" y="435078"/>
                      <a:pt x="182291" y="435215"/>
                      <a:pt x="182154" y="435490"/>
                    </a:cubicBezTo>
                    <a:cubicBezTo>
                      <a:pt x="182428" y="435078"/>
                      <a:pt x="182702" y="434804"/>
                      <a:pt x="182977" y="434392"/>
                    </a:cubicBezTo>
                    <a:cubicBezTo>
                      <a:pt x="183251" y="433981"/>
                      <a:pt x="183388" y="433569"/>
                      <a:pt x="183662" y="433158"/>
                    </a:cubicBezTo>
                    <a:cubicBezTo>
                      <a:pt x="183800" y="432746"/>
                      <a:pt x="183937" y="432472"/>
                      <a:pt x="184074" y="432061"/>
                    </a:cubicBezTo>
                    <a:cubicBezTo>
                      <a:pt x="184211" y="431649"/>
                      <a:pt x="184211" y="431238"/>
                      <a:pt x="184348" y="430826"/>
                    </a:cubicBezTo>
                    <a:cubicBezTo>
                      <a:pt x="184348" y="430415"/>
                      <a:pt x="184485" y="430003"/>
                      <a:pt x="184485" y="429729"/>
                    </a:cubicBezTo>
                    <a:cubicBezTo>
                      <a:pt x="184485" y="429317"/>
                      <a:pt x="184485" y="429043"/>
                      <a:pt x="184485" y="428632"/>
                    </a:cubicBezTo>
                    <a:cubicBezTo>
                      <a:pt x="184348" y="428357"/>
                      <a:pt x="184348" y="427946"/>
                      <a:pt x="184211" y="427672"/>
                    </a:cubicBezTo>
                    <a:cubicBezTo>
                      <a:pt x="184074" y="427260"/>
                      <a:pt x="183800" y="426849"/>
                      <a:pt x="183662" y="426437"/>
                    </a:cubicBezTo>
                    <a:cubicBezTo>
                      <a:pt x="183388" y="426026"/>
                      <a:pt x="183114" y="425477"/>
                      <a:pt x="182839" y="425065"/>
                    </a:cubicBezTo>
                    <a:cubicBezTo>
                      <a:pt x="182154" y="423968"/>
                      <a:pt x="181331" y="422871"/>
                      <a:pt x="180371" y="421911"/>
                    </a:cubicBezTo>
                    <a:cubicBezTo>
                      <a:pt x="180508" y="422048"/>
                      <a:pt x="180645" y="422322"/>
                      <a:pt x="180782" y="422459"/>
                    </a:cubicBezTo>
                    <a:cubicBezTo>
                      <a:pt x="180371" y="422048"/>
                      <a:pt x="179822" y="421636"/>
                      <a:pt x="179410" y="421225"/>
                    </a:cubicBezTo>
                    <a:cubicBezTo>
                      <a:pt x="177765" y="419991"/>
                      <a:pt x="176119" y="418756"/>
                      <a:pt x="174473" y="417522"/>
                    </a:cubicBezTo>
                    <a:cubicBezTo>
                      <a:pt x="174473" y="417522"/>
                      <a:pt x="174610" y="417659"/>
                      <a:pt x="174747" y="417659"/>
                    </a:cubicBezTo>
                    <a:cubicBezTo>
                      <a:pt x="174610" y="417659"/>
                      <a:pt x="174610" y="417522"/>
                      <a:pt x="174473" y="417522"/>
                    </a:cubicBezTo>
                    <a:cubicBezTo>
                      <a:pt x="174336" y="417385"/>
                      <a:pt x="174198" y="417385"/>
                      <a:pt x="174198" y="417247"/>
                    </a:cubicBezTo>
                    <a:cubicBezTo>
                      <a:pt x="174336" y="417385"/>
                      <a:pt x="174336" y="417385"/>
                      <a:pt x="174473" y="417385"/>
                    </a:cubicBezTo>
                    <a:cubicBezTo>
                      <a:pt x="172141" y="416013"/>
                      <a:pt x="169946" y="414778"/>
                      <a:pt x="167615" y="413544"/>
                    </a:cubicBezTo>
                    <a:cubicBezTo>
                      <a:pt x="162677" y="411212"/>
                      <a:pt x="157739" y="409018"/>
                      <a:pt x="152664" y="407098"/>
                    </a:cubicBezTo>
                    <a:cubicBezTo>
                      <a:pt x="149510" y="405863"/>
                      <a:pt x="146218" y="404629"/>
                      <a:pt x="143063" y="403394"/>
                    </a:cubicBezTo>
                    <a:cubicBezTo>
                      <a:pt x="140457" y="402571"/>
                      <a:pt x="137851" y="401748"/>
                      <a:pt x="135245" y="400925"/>
                    </a:cubicBezTo>
                    <a:cubicBezTo>
                      <a:pt x="133325" y="400377"/>
                      <a:pt x="131542" y="399828"/>
                      <a:pt x="129621" y="399279"/>
                    </a:cubicBezTo>
                    <a:cubicBezTo>
                      <a:pt x="128661" y="399005"/>
                      <a:pt x="127838" y="398594"/>
                      <a:pt x="126878" y="398456"/>
                    </a:cubicBezTo>
                    <a:cubicBezTo>
                      <a:pt x="121529" y="397222"/>
                      <a:pt x="116042" y="395988"/>
                      <a:pt x="110693" y="394753"/>
                    </a:cubicBezTo>
                    <a:cubicBezTo>
                      <a:pt x="109184" y="395302"/>
                      <a:pt x="107813" y="395713"/>
                      <a:pt x="106304" y="396262"/>
                    </a:cubicBezTo>
                    <a:cubicBezTo>
                      <a:pt x="99858" y="398456"/>
                      <a:pt x="93274" y="400240"/>
                      <a:pt x="86690" y="401748"/>
                    </a:cubicBezTo>
                    <a:cubicBezTo>
                      <a:pt x="77912" y="403806"/>
                      <a:pt x="68859" y="405314"/>
                      <a:pt x="59944" y="406000"/>
                    </a:cubicBezTo>
                    <a:cubicBezTo>
                      <a:pt x="56378" y="406275"/>
                      <a:pt x="52675" y="406275"/>
                      <a:pt x="49108" y="406000"/>
                    </a:cubicBezTo>
                    <a:cubicBezTo>
                      <a:pt x="47462" y="405863"/>
                      <a:pt x="45817" y="405726"/>
                      <a:pt x="44308" y="405314"/>
                    </a:cubicBezTo>
                    <a:cubicBezTo>
                      <a:pt x="41976" y="404766"/>
                      <a:pt x="39919" y="404217"/>
                      <a:pt x="37861" y="403394"/>
                    </a:cubicBezTo>
                    <a:cubicBezTo>
                      <a:pt x="36764" y="402983"/>
                      <a:pt x="35804" y="402434"/>
                      <a:pt x="34844" y="401748"/>
                    </a:cubicBezTo>
                    <a:cubicBezTo>
                      <a:pt x="34021" y="401200"/>
                      <a:pt x="32924" y="400514"/>
                      <a:pt x="32375" y="399691"/>
                    </a:cubicBezTo>
                    <a:cubicBezTo>
                      <a:pt x="31826" y="398868"/>
                      <a:pt x="31140" y="398045"/>
                      <a:pt x="30729" y="397085"/>
                    </a:cubicBezTo>
                    <a:cubicBezTo>
                      <a:pt x="30317" y="396262"/>
                      <a:pt x="29769" y="395165"/>
                      <a:pt x="29632" y="394067"/>
                    </a:cubicBezTo>
                    <a:cubicBezTo>
                      <a:pt x="29495" y="393107"/>
                      <a:pt x="29357" y="392010"/>
                      <a:pt x="29495" y="391050"/>
                    </a:cubicBezTo>
                    <a:cubicBezTo>
                      <a:pt x="29632" y="390090"/>
                      <a:pt x="30043" y="389267"/>
                      <a:pt x="30455" y="388444"/>
                    </a:cubicBezTo>
                    <a:cubicBezTo>
                      <a:pt x="31415" y="386524"/>
                      <a:pt x="33198" y="384878"/>
                      <a:pt x="35118" y="383780"/>
                    </a:cubicBezTo>
                    <a:cubicBezTo>
                      <a:pt x="36353" y="382957"/>
                      <a:pt x="37450" y="382409"/>
                      <a:pt x="38821" y="381860"/>
                    </a:cubicBezTo>
                    <a:cubicBezTo>
                      <a:pt x="40193" y="381174"/>
                      <a:pt x="41839" y="380900"/>
                      <a:pt x="43211" y="380488"/>
                    </a:cubicBezTo>
                    <a:cubicBezTo>
                      <a:pt x="47051" y="379528"/>
                      <a:pt x="51029" y="379254"/>
                      <a:pt x="54869" y="378843"/>
                    </a:cubicBezTo>
                    <a:cubicBezTo>
                      <a:pt x="59395" y="378568"/>
                      <a:pt x="63922" y="378568"/>
                      <a:pt x="68311" y="378705"/>
                    </a:cubicBezTo>
                    <a:cubicBezTo>
                      <a:pt x="73660" y="378705"/>
                      <a:pt x="79146" y="379117"/>
                      <a:pt x="84496" y="379666"/>
                    </a:cubicBezTo>
                    <a:cubicBezTo>
                      <a:pt x="89708" y="380077"/>
                      <a:pt x="94920" y="380763"/>
                      <a:pt x="99995" y="381586"/>
                    </a:cubicBezTo>
                    <a:cubicBezTo>
                      <a:pt x="103561" y="382134"/>
                      <a:pt x="107127" y="382683"/>
                      <a:pt x="110556" y="383369"/>
                    </a:cubicBezTo>
                    <a:cubicBezTo>
                      <a:pt x="114397" y="382134"/>
                      <a:pt x="118100" y="380900"/>
                      <a:pt x="121940" y="379666"/>
                    </a:cubicBezTo>
                    <a:cubicBezTo>
                      <a:pt x="126604" y="377745"/>
                      <a:pt x="131267" y="375825"/>
                      <a:pt x="135931" y="373905"/>
                    </a:cubicBezTo>
                    <a:cubicBezTo>
                      <a:pt x="138537" y="372808"/>
                      <a:pt x="141143" y="371710"/>
                      <a:pt x="143749" y="370613"/>
                    </a:cubicBezTo>
                    <a:cubicBezTo>
                      <a:pt x="148001" y="368830"/>
                      <a:pt x="152116" y="366772"/>
                      <a:pt x="156230" y="364715"/>
                    </a:cubicBezTo>
                    <a:cubicBezTo>
                      <a:pt x="165283" y="360189"/>
                      <a:pt x="174061" y="355114"/>
                      <a:pt x="182565" y="349490"/>
                    </a:cubicBezTo>
                    <a:cubicBezTo>
                      <a:pt x="186131" y="346884"/>
                      <a:pt x="189697" y="344141"/>
                      <a:pt x="192989" y="341261"/>
                    </a:cubicBezTo>
                    <a:cubicBezTo>
                      <a:pt x="194910" y="339478"/>
                      <a:pt x="196693" y="337695"/>
                      <a:pt x="198476" y="335774"/>
                    </a:cubicBezTo>
                    <a:cubicBezTo>
                      <a:pt x="199299" y="334814"/>
                      <a:pt x="199984" y="333854"/>
                      <a:pt x="200670" y="332894"/>
                    </a:cubicBezTo>
                    <a:lnTo>
                      <a:pt x="200670" y="332894"/>
                    </a:lnTo>
                    <a:cubicBezTo>
                      <a:pt x="200670" y="332894"/>
                      <a:pt x="200670" y="332894"/>
                      <a:pt x="200670" y="332894"/>
                    </a:cubicBezTo>
                    <a:cubicBezTo>
                      <a:pt x="200808" y="332757"/>
                      <a:pt x="200945" y="332482"/>
                      <a:pt x="201082" y="332345"/>
                    </a:cubicBezTo>
                    <a:cubicBezTo>
                      <a:pt x="201082" y="332345"/>
                      <a:pt x="200945" y="332482"/>
                      <a:pt x="200945" y="332482"/>
                    </a:cubicBezTo>
                    <a:cubicBezTo>
                      <a:pt x="201630" y="331385"/>
                      <a:pt x="202316" y="330288"/>
                      <a:pt x="202865" y="329191"/>
                    </a:cubicBezTo>
                    <a:cubicBezTo>
                      <a:pt x="202865" y="329191"/>
                      <a:pt x="202865" y="329191"/>
                      <a:pt x="202865" y="329328"/>
                    </a:cubicBezTo>
                    <a:cubicBezTo>
                      <a:pt x="203276" y="328368"/>
                      <a:pt x="203825" y="327270"/>
                      <a:pt x="204099" y="326310"/>
                    </a:cubicBezTo>
                    <a:cubicBezTo>
                      <a:pt x="204237" y="325762"/>
                      <a:pt x="204374" y="325350"/>
                      <a:pt x="204511" y="324802"/>
                    </a:cubicBezTo>
                    <a:cubicBezTo>
                      <a:pt x="204648" y="324390"/>
                      <a:pt x="204648" y="323841"/>
                      <a:pt x="204785" y="323293"/>
                    </a:cubicBezTo>
                    <a:cubicBezTo>
                      <a:pt x="204785" y="323018"/>
                      <a:pt x="204785" y="322744"/>
                      <a:pt x="204785" y="322470"/>
                    </a:cubicBezTo>
                    <a:cubicBezTo>
                      <a:pt x="204785" y="321784"/>
                      <a:pt x="204648" y="321235"/>
                      <a:pt x="204511" y="320550"/>
                    </a:cubicBezTo>
                    <a:cubicBezTo>
                      <a:pt x="204374" y="320138"/>
                      <a:pt x="204374" y="319864"/>
                      <a:pt x="204237" y="319452"/>
                    </a:cubicBezTo>
                    <a:cubicBezTo>
                      <a:pt x="204099" y="319041"/>
                      <a:pt x="203962" y="318492"/>
                      <a:pt x="203688" y="318081"/>
                    </a:cubicBezTo>
                    <a:cubicBezTo>
                      <a:pt x="203551" y="317669"/>
                      <a:pt x="203276" y="317395"/>
                      <a:pt x="203139" y="316983"/>
                    </a:cubicBezTo>
                    <a:cubicBezTo>
                      <a:pt x="202865" y="316572"/>
                      <a:pt x="202590" y="316160"/>
                      <a:pt x="202316" y="315886"/>
                    </a:cubicBezTo>
                    <a:cubicBezTo>
                      <a:pt x="201905" y="315475"/>
                      <a:pt x="201630" y="315063"/>
                      <a:pt x="201219" y="314789"/>
                    </a:cubicBezTo>
                    <a:cubicBezTo>
                      <a:pt x="201356" y="314926"/>
                      <a:pt x="201356" y="314926"/>
                      <a:pt x="201493" y="315063"/>
                    </a:cubicBezTo>
                    <a:cubicBezTo>
                      <a:pt x="200670" y="314240"/>
                      <a:pt x="199710" y="313554"/>
                      <a:pt x="198750" y="312869"/>
                    </a:cubicBezTo>
                    <a:cubicBezTo>
                      <a:pt x="197653" y="312046"/>
                      <a:pt x="196418" y="311360"/>
                      <a:pt x="195184" y="310674"/>
                    </a:cubicBezTo>
                    <a:cubicBezTo>
                      <a:pt x="195184" y="310674"/>
                      <a:pt x="195184" y="310674"/>
                      <a:pt x="195321" y="310674"/>
                    </a:cubicBezTo>
                    <a:cubicBezTo>
                      <a:pt x="194224" y="310125"/>
                      <a:pt x="193126" y="309714"/>
                      <a:pt x="192029" y="309302"/>
                    </a:cubicBezTo>
                    <a:cubicBezTo>
                      <a:pt x="192029" y="309302"/>
                      <a:pt x="192166" y="309302"/>
                      <a:pt x="192166" y="309302"/>
                    </a:cubicBezTo>
                    <a:cubicBezTo>
                      <a:pt x="192029" y="309302"/>
                      <a:pt x="192029" y="309302"/>
                      <a:pt x="191892" y="309165"/>
                    </a:cubicBezTo>
                    <a:cubicBezTo>
                      <a:pt x="191892" y="309165"/>
                      <a:pt x="191892" y="309165"/>
                      <a:pt x="192029" y="309165"/>
                    </a:cubicBezTo>
                    <a:cubicBezTo>
                      <a:pt x="191892" y="309165"/>
                      <a:pt x="191892" y="309165"/>
                      <a:pt x="191755" y="309028"/>
                    </a:cubicBezTo>
                    <a:cubicBezTo>
                      <a:pt x="189149" y="308205"/>
                      <a:pt x="186680" y="307382"/>
                      <a:pt x="184074" y="306834"/>
                    </a:cubicBezTo>
                    <a:cubicBezTo>
                      <a:pt x="176393" y="305325"/>
                      <a:pt x="168712" y="304365"/>
                      <a:pt x="160894" y="303679"/>
                    </a:cubicBezTo>
                    <a:cubicBezTo>
                      <a:pt x="160894" y="303679"/>
                      <a:pt x="160894" y="303679"/>
                      <a:pt x="160894" y="303679"/>
                    </a:cubicBezTo>
                    <a:cubicBezTo>
                      <a:pt x="160894" y="303679"/>
                      <a:pt x="160757" y="303679"/>
                      <a:pt x="160757" y="303679"/>
                    </a:cubicBezTo>
                    <a:cubicBezTo>
                      <a:pt x="160620" y="303679"/>
                      <a:pt x="160345" y="303679"/>
                      <a:pt x="160208" y="303679"/>
                    </a:cubicBezTo>
                    <a:cubicBezTo>
                      <a:pt x="160208" y="303679"/>
                      <a:pt x="160208" y="303679"/>
                      <a:pt x="160345" y="303679"/>
                    </a:cubicBezTo>
                    <a:cubicBezTo>
                      <a:pt x="148961" y="302993"/>
                      <a:pt x="137577" y="303130"/>
                      <a:pt x="126192" y="303953"/>
                    </a:cubicBezTo>
                    <a:cubicBezTo>
                      <a:pt x="118786" y="304502"/>
                      <a:pt x="111516" y="305325"/>
                      <a:pt x="104247" y="306148"/>
                    </a:cubicBezTo>
                    <a:cubicBezTo>
                      <a:pt x="101778" y="306422"/>
                      <a:pt x="99446" y="306696"/>
                      <a:pt x="97114" y="307108"/>
                    </a:cubicBezTo>
                    <a:cubicBezTo>
                      <a:pt x="92588" y="307794"/>
                      <a:pt x="88062" y="308342"/>
                      <a:pt x="83536" y="309028"/>
                    </a:cubicBezTo>
                    <a:cubicBezTo>
                      <a:pt x="77089" y="309851"/>
                      <a:pt x="70780" y="311086"/>
                      <a:pt x="64333" y="312046"/>
                    </a:cubicBezTo>
                    <a:cubicBezTo>
                      <a:pt x="56789" y="313280"/>
                      <a:pt x="49246" y="314789"/>
                      <a:pt x="41839" y="316160"/>
                    </a:cubicBezTo>
                    <a:cubicBezTo>
                      <a:pt x="38547" y="316709"/>
                      <a:pt x="35804" y="313829"/>
                      <a:pt x="35667" y="310811"/>
                    </a:cubicBezTo>
                    <a:cubicBezTo>
                      <a:pt x="35667" y="309165"/>
                      <a:pt x="35941" y="307519"/>
                      <a:pt x="37175" y="306285"/>
                    </a:cubicBezTo>
                    <a:cubicBezTo>
                      <a:pt x="37861" y="305599"/>
                      <a:pt x="38547" y="304913"/>
                      <a:pt x="39233" y="304502"/>
                    </a:cubicBezTo>
                    <a:cubicBezTo>
                      <a:pt x="40879" y="303542"/>
                      <a:pt x="42662" y="302993"/>
                      <a:pt x="44445" y="302307"/>
                    </a:cubicBezTo>
                    <a:cubicBezTo>
                      <a:pt x="49383" y="299701"/>
                      <a:pt x="54320" y="297370"/>
                      <a:pt x="59121" y="294763"/>
                    </a:cubicBezTo>
                    <a:cubicBezTo>
                      <a:pt x="64745" y="291746"/>
                      <a:pt x="70505" y="288728"/>
                      <a:pt x="75992" y="285711"/>
                    </a:cubicBezTo>
                    <a:cubicBezTo>
                      <a:pt x="81067" y="282968"/>
                      <a:pt x="86142" y="280225"/>
                      <a:pt x="91354" y="277481"/>
                    </a:cubicBezTo>
                    <a:cubicBezTo>
                      <a:pt x="96977" y="274464"/>
                      <a:pt x="102601" y="271446"/>
                      <a:pt x="108224" y="268292"/>
                    </a:cubicBezTo>
                    <a:cubicBezTo>
                      <a:pt x="118511" y="262394"/>
                      <a:pt x="128798" y="256633"/>
                      <a:pt x="138948" y="250735"/>
                    </a:cubicBezTo>
                    <a:cubicBezTo>
                      <a:pt x="156230" y="240585"/>
                      <a:pt x="173650" y="230573"/>
                      <a:pt x="190246" y="219463"/>
                    </a:cubicBezTo>
                    <a:cubicBezTo>
                      <a:pt x="190246" y="219463"/>
                      <a:pt x="190109" y="219600"/>
                      <a:pt x="190109" y="219600"/>
                    </a:cubicBezTo>
                    <a:cubicBezTo>
                      <a:pt x="197790" y="214251"/>
                      <a:pt x="205471" y="208901"/>
                      <a:pt x="212603" y="202729"/>
                    </a:cubicBezTo>
                    <a:cubicBezTo>
                      <a:pt x="216306" y="199437"/>
                      <a:pt x="220010" y="195871"/>
                      <a:pt x="223302" y="192168"/>
                    </a:cubicBezTo>
                    <a:cubicBezTo>
                      <a:pt x="223164" y="192305"/>
                      <a:pt x="223027" y="192442"/>
                      <a:pt x="222890" y="192579"/>
                    </a:cubicBezTo>
                    <a:cubicBezTo>
                      <a:pt x="224262" y="190933"/>
                      <a:pt x="225496" y="189287"/>
                      <a:pt x="226868" y="187504"/>
                    </a:cubicBezTo>
                    <a:cubicBezTo>
                      <a:pt x="226731" y="187642"/>
                      <a:pt x="226593" y="187779"/>
                      <a:pt x="226456" y="187916"/>
                    </a:cubicBezTo>
                    <a:cubicBezTo>
                      <a:pt x="227142" y="186819"/>
                      <a:pt x="227691" y="185858"/>
                      <a:pt x="228240" y="184761"/>
                    </a:cubicBezTo>
                    <a:cubicBezTo>
                      <a:pt x="228788" y="183664"/>
                      <a:pt x="229200" y="182567"/>
                      <a:pt x="229748" y="181469"/>
                    </a:cubicBezTo>
                    <a:cubicBezTo>
                      <a:pt x="229885" y="180921"/>
                      <a:pt x="230022" y="180509"/>
                      <a:pt x="230160" y="179961"/>
                    </a:cubicBezTo>
                    <a:cubicBezTo>
                      <a:pt x="230297" y="179549"/>
                      <a:pt x="230297" y="179000"/>
                      <a:pt x="230434" y="178589"/>
                    </a:cubicBezTo>
                    <a:cubicBezTo>
                      <a:pt x="230434" y="178315"/>
                      <a:pt x="230434" y="178040"/>
                      <a:pt x="230434" y="177629"/>
                    </a:cubicBezTo>
                    <a:cubicBezTo>
                      <a:pt x="230434" y="177355"/>
                      <a:pt x="230297" y="177080"/>
                      <a:pt x="230297" y="176806"/>
                    </a:cubicBezTo>
                    <a:cubicBezTo>
                      <a:pt x="230160" y="176394"/>
                      <a:pt x="230022" y="175983"/>
                      <a:pt x="229885" y="175709"/>
                    </a:cubicBezTo>
                    <a:cubicBezTo>
                      <a:pt x="229611" y="175297"/>
                      <a:pt x="229474" y="174886"/>
                      <a:pt x="229200" y="174474"/>
                    </a:cubicBezTo>
                    <a:cubicBezTo>
                      <a:pt x="228925" y="174200"/>
                      <a:pt x="228788" y="173926"/>
                      <a:pt x="228514" y="173514"/>
                    </a:cubicBezTo>
                    <a:cubicBezTo>
                      <a:pt x="228240" y="173240"/>
                      <a:pt x="227828" y="172828"/>
                      <a:pt x="227554" y="172554"/>
                    </a:cubicBezTo>
                    <a:cubicBezTo>
                      <a:pt x="227279" y="172417"/>
                      <a:pt x="227142" y="172280"/>
                      <a:pt x="226868" y="172005"/>
                    </a:cubicBezTo>
                    <a:cubicBezTo>
                      <a:pt x="226868" y="172005"/>
                      <a:pt x="226868" y="172005"/>
                      <a:pt x="226868" y="172005"/>
                    </a:cubicBezTo>
                    <a:cubicBezTo>
                      <a:pt x="226319" y="171731"/>
                      <a:pt x="225771" y="171457"/>
                      <a:pt x="225222" y="171182"/>
                    </a:cubicBezTo>
                    <a:cubicBezTo>
                      <a:pt x="225496" y="171319"/>
                      <a:pt x="225633" y="171457"/>
                      <a:pt x="225771" y="171457"/>
                    </a:cubicBezTo>
                    <a:cubicBezTo>
                      <a:pt x="225359" y="171319"/>
                      <a:pt x="224948" y="171045"/>
                      <a:pt x="224536" y="170908"/>
                    </a:cubicBezTo>
                    <a:cubicBezTo>
                      <a:pt x="222753" y="170359"/>
                      <a:pt x="221107" y="169948"/>
                      <a:pt x="219324" y="169536"/>
                    </a:cubicBezTo>
                    <a:cubicBezTo>
                      <a:pt x="219598" y="169536"/>
                      <a:pt x="219735" y="169674"/>
                      <a:pt x="220010" y="169674"/>
                    </a:cubicBezTo>
                    <a:cubicBezTo>
                      <a:pt x="218638" y="169399"/>
                      <a:pt x="217267" y="169125"/>
                      <a:pt x="215758" y="168988"/>
                    </a:cubicBezTo>
                    <a:cubicBezTo>
                      <a:pt x="215758" y="168988"/>
                      <a:pt x="215758" y="168988"/>
                      <a:pt x="215758" y="168988"/>
                    </a:cubicBezTo>
                    <a:cubicBezTo>
                      <a:pt x="208351" y="168576"/>
                      <a:pt x="200945" y="168851"/>
                      <a:pt x="193675" y="169262"/>
                    </a:cubicBezTo>
                    <a:lnTo>
                      <a:pt x="193675" y="169262"/>
                    </a:lnTo>
                    <a:cubicBezTo>
                      <a:pt x="187503" y="169674"/>
                      <a:pt x="181194" y="170085"/>
                      <a:pt x="175021" y="170771"/>
                    </a:cubicBezTo>
                    <a:cubicBezTo>
                      <a:pt x="170358" y="171319"/>
                      <a:pt x="165694" y="171868"/>
                      <a:pt x="161168" y="172417"/>
                    </a:cubicBezTo>
                    <a:cubicBezTo>
                      <a:pt x="158836" y="172691"/>
                      <a:pt x="156642" y="172828"/>
                      <a:pt x="154310" y="173240"/>
                    </a:cubicBezTo>
                    <a:cubicBezTo>
                      <a:pt x="149647" y="173926"/>
                      <a:pt x="145120" y="174611"/>
                      <a:pt x="140594" y="175297"/>
                    </a:cubicBezTo>
                    <a:cubicBezTo>
                      <a:pt x="137988" y="175709"/>
                      <a:pt x="135382" y="175983"/>
                      <a:pt x="132776" y="176394"/>
                    </a:cubicBezTo>
                    <a:cubicBezTo>
                      <a:pt x="125095" y="177903"/>
                      <a:pt x="117551" y="179412"/>
                      <a:pt x="109870" y="180921"/>
                    </a:cubicBezTo>
                    <a:cubicBezTo>
                      <a:pt x="103561" y="182429"/>
                      <a:pt x="97114" y="184075"/>
                      <a:pt x="90805" y="185584"/>
                    </a:cubicBezTo>
                    <a:cubicBezTo>
                      <a:pt x="85593" y="186819"/>
                      <a:pt x="80381" y="188327"/>
                      <a:pt x="75306" y="189836"/>
                    </a:cubicBezTo>
                    <a:cubicBezTo>
                      <a:pt x="70094" y="191345"/>
                      <a:pt x="64745" y="192716"/>
                      <a:pt x="59670" y="194500"/>
                    </a:cubicBezTo>
                    <a:cubicBezTo>
                      <a:pt x="51166" y="197380"/>
                      <a:pt x="42525" y="200397"/>
                      <a:pt x="34021" y="203278"/>
                    </a:cubicBezTo>
                    <a:cubicBezTo>
                      <a:pt x="31826" y="203964"/>
                      <a:pt x="29357" y="202866"/>
                      <a:pt x="28260" y="200946"/>
                    </a:cubicBezTo>
                    <a:cubicBezTo>
                      <a:pt x="27163" y="199026"/>
                      <a:pt x="26614" y="196831"/>
                      <a:pt x="27711" y="194637"/>
                    </a:cubicBezTo>
                    <a:cubicBezTo>
                      <a:pt x="28534" y="193265"/>
                      <a:pt x="29357" y="192168"/>
                      <a:pt x="30592" y="191208"/>
                    </a:cubicBezTo>
                    <a:cubicBezTo>
                      <a:pt x="32375" y="189836"/>
                      <a:pt x="34295" y="189013"/>
                      <a:pt x="36215" y="187779"/>
                    </a:cubicBezTo>
                    <a:cubicBezTo>
                      <a:pt x="44171" y="182155"/>
                      <a:pt x="51989" y="176532"/>
                      <a:pt x="59670" y="170771"/>
                    </a:cubicBezTo>
                    <a:cubicBezTo>
                      <a:pt x="62550" y="168713"/>
                      <a:pt x="65293" y="166656"/>
                      <a:pt x="68174" y="164461"/>
                    </a:cubicBezTo>
                    <a:cubicBezTo>
                      <a:pt x="72014" y="161581"/>
                      <a:pt x="75992" y="158701"/>
                      <a:pt x="79695" y="155820"/>
                    </a:cubicBezTo>
                    <a:cubicBezTo>
                      <a:pt x="83398" y="152940"/>
                      <a:pt x="87102" y="149923"/>
                      <a:pt x="90805" y="147042"/>
                    </a:cubicBezTo>
                    <a:cubicBezTo>
                      <a:pt x="94234" y="144299"/>
                      <a:pt x="97663" y="141830"/>
                      <a:pt x="100955" y="138950"/>
                    </a:cubicBezTo>
                    <a:cubicBezTo>
                      <a:pt x="108087" y="132915"/>
                      <a:pt x="115220" y="126742"/>
                      <a:pt x="122352" y="120707"/>
                    </a:cubicBezTo>
                    <a:cubicBezTo>
                      <a:pt x="122352" y="120707"/>
                      <a:pt x="122352" y="120707"/>
                      <a:pt x="122352" y="120707"/>
                    </a:cubicBezTo>
                    <a:cubicBezTo>
                      <a:pt x="122352" y="120707"/>
                      <a:pt x="122489" y="120570"/>
                      <a:pt x="122489" y="120570"/>
                    </a:cubicBezTo>
                    <a:cubicBezTo>
                      <a:pt x="122626" y="120570"/>
                      <a:pt x="122626" y="120433"/>
                      <a:pt x="122763" y="120433"/>
                    </a:cubicBezTo>
                    <a:cubicBezTo>
                      <a:pt x="122763" y="120433"/>
                      <a:pt x="122763" y="120433"/>
                      <a:pt x="122763" y="120433"/>
                    </a:cubicBezTo>
                    <a:cubicBezTo>
                      <a:pt x="126741" y="116867"/>
                      <a:pt x="130719" y="113301"/>
                      <a:pt x="134696" y="109597"/>
                    </a:cubicBezTo>
                    <a:cubicBezTo>
                      <a:pt x="139223" y="105346"/>
                      <a:pt x="143475" y="100682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864" y="96019"/>
                      <a:pt x="147864" y="96019"/>
                    </a:cubicBezTo>
                    <a:cubicBezTo>
                      <a:pt x="147864" y="96019"/>
                      <a:pt x="147864" y="96019"/>
                      <a:pt x="147726" y="96156"/>
                    </a:cubicBezTo>
                    <a:cubicBezTo>
                      <a:pt x="149647" y="93961"/>
                      <a:pt x="151430" y="91767"/>
                      <a:pt x="153076" y="89435"/>
                    </a:cubicBezTo>
                    <a:cubicBezTo>
                      <a:pt x="153076" y="89435"/>
                      <a:pt x="153076" y="89435"/>
                      <a:pt x="153076" y="89435"/>
                    </a:cubicBezTo>
                    <a:cubicBezTo>
                      <a:pt x="154722" y="86966"/>
                      <a:pt x="156230" y="84360"/>
                      <a:pt x="157602" y="81754"/>
                    </a:cubicBezTo>
                    <a:cubicBezTo>
                      <a:pt x="157465" y="81891"/>
                      <a:pt x="157465" y="82028"/>
                      <a:pt x="157328" y="82165"/>
                    </a:cubicBezTo>
                    <a:cubicBezTo>
                      <a:pt x="158013" y="80931"/>
                      <a:pt x="158562" y="79559"/>
                      <a:pt x="158974" y="78188"/>
                    </a:cubicBezTo>
                    <a:cubicBezTo>
                      <a:pt x="159111" y="77639"/>
                      <a:pt x="159248" y="77228"/>
                      <a:pt x="159385" y="76679"/>
                    </a:cubicBezTo>
                    <a:cubicBezTo>
                      <a:pt x="159522" y="76130"/>
                      <a:pt x="159522" y="75582"/>
                      <a:pt x="159659" y="75033"/>
                    </a:cubicBezTo>
                    <a:cubicBezTo>
                      <a:pt x="159659" y="75033"/>
                      <a:pt x="159659" y="75033"/>
                      <a:pt x="159659" y="75033"/>
                    </a:cubicBezTo>
                    <a:cubicBezTo>
                      <a:pt x="159797" y="74073"/>
                      <a:pt x="159659" y="73113"/>
                      <a:pt x="159659" y="72016"/>
                    </a:cubicBezTo>
                    <a:cubicBezTo>
                      <a:pt x="159659" y="72016"/>
                      <a:pt x="159659" y="72016"/>
                      <a:pt x="159659" y="72016"/>
                    </a:cubicBezTo>
                    <a:cubicBezTo>
                      <a:pt x="159522" y="71467"/>
                      <a:pt x="159522" y="71056"/>
                      <a:pt x="159385" y="70507"/>
                    </a:cubicBezTo>
                    <a:cubicBezTo>
                      <a:pt x="159248" y="69958"/>
                      <a:pt x="159111" y="69410"/>
                      <a:pt x="158836" y="68861"/>
                    </a:cubicBezTo>
                    <a:cubicBezTo>
                      <a:pt x="158699" y="68449"/>
                      <a:pt x="158425" y="68038"/>
                      <a:pt x="158288" y="67627"/>
                    </a:cubicBezTo>
                    <a:cubicBezTo>
                      <a:pt x="158013" y="67352"/>
                      <a:pt x="157876" y="67078"/>
                      <a:pt x="157602" y="66666"/>
                    </a:cubicBezTo>
                    <a:cubicBezTo>
                      <a:pt x="157191" y="66255"/>
                      <a:pt x="156916" y="65981"/>
                      <a:pt x="156505" y="65569"/>
                    </a:cubicBezTo>
                    <a:cubicBezTo>
                      <a:pt x="155545" y="64746"/>
                      <a:pt x="154584" y="63923"/>
                      <a:pt x="153487" y="63237"/>
                    </a:cubicBezTo>
                    <a:cubicBezTo>
                      <a:pt x="153624" y="63375"/>
                      <a:pt x="153762" y="63512"/>
                      <a:pt x="153899" y="63512"/>
                    </a:cubicBezTo>
                    <a:cubicBezTo>
                      <a:pt x="153350" y="63237"/>
                      <a:pt x="152939" y="62963"/>
                      <a:pt x="152390" y="62689"/>
                    </a:cubicBezTo>
                    <a:cubicBezTo>
                      <a:pt x="151841" y="62552"/>
                      <a:pt x="151430" y="62277"/>
                      <a:pt x="150881" y="62140"/>
                    </a:cubicBezTo>
                    <a:cubicBezTo>
                      <a:pt x="151018" y="62140"/>
                      <a:pt x="151155" y="62277"/>
                      <a:pt x="151155" y="62277"/>
                    </a:cubicBezTo>
                    <a:cubicBezTo>
                      <a:pt x="149921" y="61866"/>
                      <a:pt x="148549" y="61454"/>
                      <a:pt x="147178" y="61180"/>
                    </a:cubicBezTo>
                    <a:cubicBezTo>
                      <a:pt x="147452" y="61180"/>
                      <a:pt x="147589" y="61317"/>
                      <a:pt x="147726" y="61317"/>
                    </a:cubicBezTo>
                    <a:cubicBezTo>
                      <a:pt x="146355" y="61043"/>
                      <a:pt x="144846" y="60769"/>
                      <a:pt x="143337" y="60631"/>
                    </a:cubicBezTo>
                    <a:cubicBezTo>
                      <a:pt x="143612" y="60631"/>
                      <a:pt x="143749" y="60631"/>
                      <a:pt x="143886" y="60631"/>
                    </a:cubicBezTo>
                    <a:cubicBezTo>
                      <a:pt x="140868" y="60494"/>
                      <a:pt x="137851" y="60494"/>
                      <a:pt x="134696" y="60631"/>
                    </a:cubicBezTo>
                    <a:cubicBezTo>
                      <a:pt x="134696" y="60631"/>
                      <a:pt x="134833" y="60631"/>
                      <a:pt x="134971" y="60631"/>
                    </a:cubicBezTo>
                    <a:cubicBezTo>
                      <a:pt x="130307" y="61043"/>
                      <a:pt x="125644" y="61591"/>
                      <a:pt x="121117" y="62552"/>
                    </a:cubicBezTo>
                    <a:cubicBezTo>
                      <a:pt x="121117" y="62552"/>
                      <a:pt x="121117" y="62552"/>
                      <a:pt x="121117" y="62552"/>
                    </a:cubicBezTo>
                    <a:cubicBezTo>
                      <a:pt x="114259" y="64060"/>
                      <a:pt x="107539" y="65981"/>
                      <a:pt x="100955" y="68175"/>
                    </a:cubicBezTo>
                    <a:cubicBezTo>
                      <a:pt x="100955" y="68175"/>
                      <a:pt x="101092" y="68175"/>
                      <a:pt x="101092" y="68038"/>
                    </a:cubicBezTo>
                    <a:cubicBezTo>
                      <a:pt x="98075" y="69135"/>
                      <a:pt x="95194" y="70233"/>
                      <a:pt x="92314" y="71467"/>
                    </a:cubicBezTo>
                    <a:cubicBezTo>
                      <a:pt x="91491" y="72290"/>
                      <a:pt x="90668" y="73250"/>
                      <a:pt x="89845" y="74073"/>
                    </a:cubicBezTo>
                    <a:cubicBezTo>
                      <a:pt x="85044" y="79285"/>
                      <a:pt x="79832" y="84223"/>
                      <a:pt x="74346" y="88886"/>
                    </a:cubicBezTo>
                    <a:cubicBezTo>
                      <a:pt x="71054" y="91630"/>
                      <a:pt x="67899" y="94510"/>
                      <a:pt x="64607" y="97253"/>
                    </a:cubicBezTo>
                    <a:cubicBezTo>
                      <a:pt x="62001" y="99448"/>
                      <a:pt x="59395" y="101505"/>
                      <a:pt x="56789" y="103700"/>
                    </a:cubicBezTo>
                    <a:cubicBezTo>
                      <a:pt x="55143" y="105071"/>
                      <a:pt x="53360" y="106443"/>
                      <a:pt x="51714" y="107677"/>
                    </a:cubicBezTo>
                    <a:cubicBezTo>
                      <a:pt x="48834" y="109735"/>
                      <a:pt x="45817" y="111518"/>
                      <a:pt x="42662" y="113301"/>
                    </a:cubicBezTo>
                    <a:cubicBezTo>
                      <a:pt x="40879" y="114261"/>
                      <a:pt x="38959" y="114810"/>
                      <a:pt x="37038" y="114810"/>
                    </a:cubicBezTo>
                    <a:cubicBezTo>
                      <a:pt x="34981" y="114810"/>
                      <a:pt x="33335" y="113438"/>
                      <a:pt x="31826" y="112341"/>
                    </a:cubicBezTo>
                    <a:cubicBezTo>
                      <a:pt x="30043" y="110969"/>
                      <a:pt x="29769" y="108637"/>
                      <a:pt x="30729" y="106717"/>
                    </a:cubicBezTo>
                    <a:cubicBezTo>
                      <a:pt x="32375" y="103700"/>
                      <a:pt x="33746" y="100682"/>
                      <a:pt x="36078" y="98076"/>
                    </a:cubicBezTo>
                    <a:cubicBezTo>
                      <a:pt x="38959" y="94921"/>
                      <a:pt x="41976" y="92041"/>
                      <a:pt x="45131" y="89298"/>
                    </a:cubicBezTo>
                    <a:cubicBezTo>
                      <a:pt x="52675" y="82851"/>
                      <a:pt x="60904" y="77502"/>
                      <a:pt x="69545" y="72564"/>
                    </a:cubicBezTo>
                    <a:cubicBezTo>
                      <a:pt x="75717" y="69135"/>
                      <a:pt x="82027" y="66118"/>
                      <a:pt x="88473" y="63512"/>
                    </a:cubicBezTo>
                    <a:cubicBezTo>
                      <a:pt x="88610" y="63375"/>
                      <a:pt x="88748" y="63237"/>
                      <a:pt x="88885" y="63100"/>
                    </a:cubicBezTo>
                    <a:cubicBezTo>
                      <a:pt x="88885" y="63100"/>
                      <a:pt x="88885" y="63100"/>
                      <a:pt x="88885" y="63237"/>
                    </a:cubicBezTo>
                    <a:cubicBezTo>
                      <a:pt x="88885" y="63237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92725" y="58711"/>
                      <a:pt x="96291" y="54322"/>
                      <a:pt x="99583" y="49659"/>
                    </a:cubicBezTo>
                    <a:cubicBezTo>
                      <a:pt x="99446" y="49796"/>
                      <a:pt x="99309" y="49933"/>
                      <a:pt x="99309" y="50070"/>
                    </a:cubicBezTo>
                    <a:cubicBezTo>
                      <a:pt x="101504" y="46641"/>
                      <a:pt x="103561" y="43075"/>
                      <a:pt x="105481" y="39509"/>
                    </a:cubicBezTo>
                    <a:cubicBezTo>
                      <a:pt x="105344" y="39646"/>
                      <a:pt x="105344" y="39783"/>
                      <a:pt x="105207" y="39920"/>
                    </a:cubicBezTo>
                    <a:cubicBezTo>
                      <a:pt x="106304" y="37726"/>
                      <a:pt x="107264" y="35531"/>
                      <a:pt x="108224" y="33199"/>
                    </a:cubicBezTo>
                    <a:cubicBezTo>
                      <a:pt x="108910" y="31279"/>
                      <a:pt x="109459" y="29359"/>
                      <a:pt x="109870" y="27301"/>
                    </a:cubicBezTo>
                    <a:cubicBezTo>
                      <a:pt x="109870" y="27301"/>
                      <a:pt x="109870" y="27301"/>
                      <a:pt x="109870" y="27439"/>
                    </a:cubicBezTo>
                    <a:cubicBezTo>
                      <a:pt x="109870" y="27439"/>
                      <a:pt x="109870" y="27301"/>
                      <a:pt x="109870" y="27301"/>
                    </a:cubicBezTo>
                    <a:cubicBezTo>
                      <a:pt x="109870" y="27301"/>
                      <a:pt x="109870" y="27301"/>
                      <a:pt x="109870" y="27301"/>
                    </a:cubicBezTo>
                    <a:lnTo>
                      <a:pt x="109870" y="27301"/>
                    </a:lnTo>
                    <a:cubicBezTo>
                      <a:pt x="110145" y="26204"/>
                      <a:pt x="110282" y="25107"/>
                      <a:pt x="110419" y="24010"/>
                    </a:cubicBezTo>
                    <a:cubicBezTo>
                      <a:pt x="110419" y="24010"/>
                      <a:pt x="110419" y="24147"/>
                      <a:pt x="110419" y="24147"/>
                    </a:cubicBezTo>
                    <a:cubicBezTo>
                      <a:pt x="110556" y="22912"/>
                      <a:pt x="110556" y="21541"/>
                      <a:pt x="110556" y="20306"/>
                    </a:cubicBezTo>
                    <a:cubicBezTo>
                      <a:pt x="110419" y="19758"/>
                      <a:pt x="110419" y="19072"/>
                      <a:pt x="110282" y="18523"/>
                    </a:cubicBezTo>
                    <a:cubicBezTo>
                      <a:pt x="110282" y="18523"/>
                      <a:pt x="110282" y="18660"/>
                      <a:pt x="110282" y="18660"/>
                    </a:cubicBezTo>
                    <a:cubicBezTo>
                      <a:pt x="110007" y="17426"/>
                      <a:pt x="109733" y="16192"/>
                      <a:pt x="109322" y="15094"/>
                    </a:cubicBezTo>
                    <a:cubicBezTo>
                      <a:pt x="109322" y="15231"/>
                      <a:pt x="109459" y="15369"/>
                      <a:pt x="109459" y="15506"/>
                    </a:cubicBezTo>
                    <a:cubicBezTo>
                      <a:pt x="109184" y="14957"/>
                      <a:pt x="109047" y="14408"/>
                      <a:pt x="108773" y="13860"/>
                    </a:cubicBezTo>
                    <a:cubicBezTo>
                      <a:pt x="108499" y="13448"/>
                      <a:pt x="108224" y="12900"/>
                      <a:pt x="107950" y="12488"/>
                    </a:cubicBezTo>
                    <a:cubicBezTo>
                      <a:pt x="107676" y="12214"/>
                      <a:pt x="107401" y="11940"/>
                      <a:pt x="107127" y="11528"/>
                    </a:cubicBezTo>
                    <a:cubicBezTo>
                      <a:pt x="106716" y="11117"/>
                      <a:pt x="106167" y="10842"/>
                      <a:pt x="105755" y="10431"/>
                    </a:cubicBezTo>
                    <a:cubicBezTo>
                      <a:pt x="105207" y="10156"/>
                      <a:pt x="104795" y="9745"/>
                      <a:pt x="104247" y="9471"/>
                    </a:cubicBezTo>
                    <a:cubicBezTo>
                      <a:pt x="103698" y="9196"/>
                      <a:pt x="103287" y="8922"/>
                      <a:pt x="102738" y="8785"/>
                    </a:cubicBezTo>
                    <a:cubicBezTo>
                      <a:pt x="102189" y="8648"/>
                      <a:pt x="101641" y="8511"/>
                      <a:pt x="101229" y="8236"/>
                    </a:cubicBezTo>
                    <a:cubicBezTo>
                      <a:pt x="99995" y="7962"/>
                      <a:pt x="98897" y="7825"/>
                      <a:pt x="97663" y="7825"/>
                    </a:cubicBezTo>
                    <a:cubicBezTo>
                      <a:pt x="97663" y="7825"/>
                      <a:pt x="97800" y="7825"/>
                      <a:pt x="97800" y="7825"/>
                    </a:cubicBezTo>
                    <a:cubicBezTo>
                      <a:pt x="96291" y="7688"/>
                      <a:pt x="94783" y="7688"/>
                      <a:pt x="93274" y="7825"/>
                    </a:cubicBezTo>
                    <a:cubicBezTo>
                      <a:pt x="93411" y="7825"/>
                      <a:pt x="93685" y="7825"/>
                      <a:pt x="93823" y="7825"/>
                    </a:cubicBezTo>
                    <a:cubicBezTo>
                      <a:pt x="92314" y="7962"/>
                      <a:pt x="90805" y="8236"/>
                      <a:pt x="89296" y="8511"/>
                    </a:cubicBezTo>
                    <a:cubicBezTo>
                      <a:pt x="86690" y="9059"/>
                      <a:pt x="84221" y="9745"/>
                      <a:pt x="81615" y="10568"/>
                    </a:cubicBezTo>
                    <a:cubicBezTo>
                      <a:pt x="77363" y="12214"/>
                      <a:pt x="73111" y="13997"/>
                      <a:pt x="68997" y="15917"/>
                    </a:cubicBezTo>
                    <a:cubicBezTo>
                      <a:pt x="69134" y="15780"/>
                      <a:pt x="69271" y="15780"/>
                      <a:pt x="69408" y="15643"/>
                    </a:cubicBezTo>
                    <a:cubicBezTo>
                      <a:pt x="64745" y="18112"/>
                      <a:pt x="60356" y="20718"/>
                      <a:pt x="55966" y="23598"/>
                    </a:cubicBezTo>
                    <a:cubicBezTo>
                      <a:pt x="55966" y="23598"/>
                      <a:pt x="55966" y="23598"/>
                      <a:pt x="55966" y="23598"/>
                    </a:cubicBezTo>
                    <a:cubicBezTo>
                      <a:pt x="51714" y="26479"/>
                      <a:pt x="47600" y="29633"/>
                      <a:pt x="43759" y="32925"/>
                    </a:cubicBezTo>
                    <a:cubicBezTo>
                      <a:pt x="38959" y="37177"/>
                      <a:pt x="34432" y="41703"/>
                      <a:pt x="30317" y="46367"/>
                    </a:cubicBezTo>
                    <a:cubicBezTo>
                      <a:pt x="30455" y="46230"/>
                      <a:pt x="30592" y="46092"/>
                      <a:pt x="30592" y="46092"/>
                    </a:cubicBezTo>
                    <a:cubicBezTo>
                      <a:pt x="27711" y="49521"/>
                      <a:pt x="24968" y="52950"/>
                      <a:pt x="22362" y="56517"/>
                    </a:cubicBezTo>
                    <a:cubicBezTo>
                      <a:pt x="21402" y="58162"/>
                      <a:pt x="20442" y="59808"/>
                      <a:pt x="19482" y="61454"/>
                    </a:cubicBezTo>
                    <a:cubicBezTo>
                      <a:pt x="19345" y="61866"/>
                      <a:pt x="19208" y="62140"/>
                      <a:pt x="19070" y="62552"/>
                    </a:cubicBezTo>
                    <a:cubicBezTo>
                      <a:pt x="20442" y="62963"/>
                      <a:pt x="21402" y="63923"/>
                      <a:pt x="21676" y="65432"/>
                    </a:cubicBezTo>
                    <a:cubicBezTo>
                      <a:pt x="21951" y="67352"/>
                      <a:pt x="20579" y="69272"/>
                      <a:pt x="18659" y="69410"/>
                    </a:cubicBezTo>
                    <a:cubicBezTo>
                      <a:pt x="17562" y="69547"/>
                      <a:pt x="16464" y="69684"/>
                      <a:pt x="15367" y="69410"/>
                    </a:cubicBezTo>
                    <a:cubicBezTo>
                      <a:pt x="14270" y="69135"/>
                      <a:pt x="13172" y="68175"/>
                      <a:pt x="12487" y="67352"/>
                    </a:cubicBezTo>
                    <a:cubicBezTo>
                      <a:pt x="11664" y="66392"/>
                      <a:pt x="11527" y="64883"/>
                      <a:pt x="11527" y="63649"/>
                    </a:cubicBezTo>
                    <a:cubicBezTo>
                      <a:pt x="11527" y="61180"/>
                      <a:pt x="12624" y="58848"/>
                      <a:pt x="13721" y="56654"/>
                    </a:cubicBezTo>
                    <a:cubicBezTo>
                      <a:pt x="15093" y="53911"/>
                      <a:pt x="16876" y="51304"/>
                      <a:pt x="18796" y="48836"/>
                    </a:cubicBezTo>
                    <a:cubicBezTo>
                      <a:pt x="21128" y="45544"/>
                      <a:pt x="23734" y="42389"/>
                      <a:pt x="26477" y="39372"/>
                    </a:cubicBezTo>
                    <a:cubicBezTo>
                      <a:pt x="32375" y="32788"/>
                      <a:pt x="38821" y="26890"/>
                      <a:pt x="45817" y="21404"/>
                    </a:cubicBezTo>
                    <a:cubicBezTo>
                      <a:pt x="51989" y="16603"/>
                      <a:pt x="58710" y="12351"/>
                      <a:pt x="65705" y="8922"/>
                    </a:cubicBezTo>
                    <a:cubicBezTo>
                      <a:pt x="72700" y="5493"/>
                      <a:pt x="80107" y="2338"/>
                      <a:pt x="87788" y="830"/>
                    </a:cubicBezTo>
                    <a:cubicBezTo>
                      <a:pt x="91217" y="281"/>
                      <a:pt x="94508" y="-268"/>
                      <a:pt x="97937" y="144"/>
                    </a:cubicBezTo>
                    <a:cubicBezTo>
                      <a:pt x="99583" y="281"/>
                      <a:pt x="101229" y="418"/>
                      <a:pt x="102875" y="830"/>
                    </a:cubicBezTo>
                    <a:cubicBezTo>
                      <a:pt x="104795" y="1378"/>
                      <a:pt x="105481" y="1790"/>
                      <a:pt x="107264" y="2613"/>
                    </a:cubicBezTo>
                    <a:cubicBezTo>
                      <a:pt x="111516" y="4670"/>
                      <a:pt x="115082" y="8511"/>
                      <a:pt x="116454" y="13037"/>
                    </a:cubicBezTo>
                    <a:cubicBezTo>
                      <a:pt x="116865" y="14546"/>
                      <a:pt x="117414" y="16054"/>
                      <a:pt x="117688" y="17563"/>
                    </a:cubicBezTo>
                    <a:cubicBezTo>
                      <a:pt x="117963" y="19209"/>
                      <a:pt x="117963" y="20443"/>
                      <a:pt x="118100" y="22227"/>
                    </a:cubicBezTo>
                    <a:cubicBezTo>
                      <a:pt x="118237" y="25381"/>
                      <a:pt x="117414" y="28536"/>
                      <a:pt x="116728" y="31553"/>
                    </a:cubicBezTo>
                    <a:cubicBezTo>
                      <a:pt x="114808" y="39783"/>
                      <a:pt x="110419" y="47327"/>
                      <a:pt x="105893" y="54322"/>
                    </a:cubicBezTo>
                    <a:cubicBezTo>
                      <a:pt x="104933" y="55694"/>
                      <a:pt x="103972" y="57065"/>
                      <a:pt x="103012" y="58437"/>
                    </a:cubicBezTo>
                    <a:cubicBezTo>
                      <a:pt x="109047" y="56654"/>
                      <a:pt x="115082" y="55145"/>
                      <a:pt x="121255" y="53911"/>
                    </a:cubicBezTo>
                    <a:cubicBezTo>
                      <a:pt x="129484" y="52402"/>
                      <a:pt x="137988" y="51990"/>
                      <a:pt x="146218" y="52950"/>
                    </a:cubicBezTo>
                    <a:cubicBezTo>
                      <a:pt x="149372" y="53362"/>
                      <a:pt x="152390" y="54322"/>
                      <a:pt x="155270" y="55556"/>
                    </a:cubicBezTo>
                    <a:cubicBezTo>
                      <a:pt x="158288" y="56791"/>
                      <a:pt x="160894" y="59123"/>
                      <a:pt x="163088" y="61591"/>
                    </a:cubicBezTo>
                    <a:cubicBezTo>
                      <a:pt x="166517" y="65295"/>
                      <a:pt x="167340" y="70918"/>
                      <a:pt x="167066" y="75856"/>
                    </a:cubicBezTo>
                    <a:cubicBezTo>
                      <a:pt x="166929" y="78599"/>
                      <a:pt x="165969" y="81205"/>
                      <a:pt x="165009" y="83674"/>
                    </a:cubicBezTo>
                    <a:cubicBezTo>
                      <a:pt x="164460" y="85183"/>
                      <a:pt x="163637" y="86692"/>
                      <a:pt x="162951" y="88063"/>
                    </a:cubicBezTo>
                    <a:cubicBezTo>
                      <a:pt x="161854" y="90121"/>
                      <a:pt x="160620" y="92315"/>
                      <a:pt x="159248" y="94373"/>
                    </a:cubicBezTo>
                    <a:cubicBezTo>
                      <a:pt x="154173" y="101642"/>
                      <a:pt x="147864" y="108089"/>
                      <a:pt x="141691" y="114398"/>
                    </a:cubicBezTo>
                    <a:cubicBezTo>
                      <a:pt x="136891" y="119336"/>
                      <a:pt x="131679" y="123999"/>
                      <a:pt x="126467" y="128526"/>
                    </a:cubicBezTo>
                    <a:cubicBezTo>
                      <a:pt x="119746" y="134423"/>
                      <a:pt x="113025" y="140184"/>
                      <a:pt x="106304" y="146082"/>
                    </a:cubicBezTo>
                    <a:cubicBezTo>
                      <a:pt x="104658" y="147454"/>
                      <a:pt x="103012" y="148688"/>
                      <a:pt x="101366" y="150060"/>
                    </a:cubicBezTo>
                    <a:cubicBezTo>
                      <a:pt x="97252" y="153352"/>
                      <a:pt x="93000" y="156781"/>
                      <a:pt x="88885" y="160210"/>
                    </a:cubicBezTo>
                    <a:cubicBezTo>
                      <a:pt x="83398" y="164599"/>
                      <a:pt x="77775" y="168851"/>
                      <a:pt x="72288" y="173240"/>
                    </a:cubicBezTo>
                    <a:cubicBezTo>
                      <a:pt x="67625" y="176806"/>
                      <a:pt x="62962" y="180372"/>
                      <a:pt x="58161" y="183938"/>
                    </a:cubicBezTo>
                    <a:cubicBezTo>
                      <a:pt x="58298" y="183938"/>
                      <a:pt x="58572" y="183801"/>
                      <a:pt x="58710" y="183801"/>
                    </a:cubicBezTo>
                    <a:cubicBezTo>
                      <a:pt x="66528" y="181469"/>
                      <a:pt x="74346" y="179138"/>
                      <a:pt x="82164" y="176806"/>
                    </a:cubicBezTo>
                    <a:cubicBezTo>
                      <a:pt x="84907" y="175983"/>
                      <a:pt x="87788" y="175434"/>
                      <a:pt x="90531" y="174748"/>
                    </a:cubicBezTo>
                    <a:cubicBezTo>
                      <a:pt x="95468" y="173514"/>
                      <a:pt x="100406" y="172280"/>
                      <a:pt x="105207" y="171045"/>
                    </a:cubicBezTo>
                    <a:cubicBezTo>
                      <a:pt x="107264" y="170634"/>
                      <a:pt x="109184" y="170222"/>
                      <a:pt x="111242" y="169811"/>
                    </a:cubicBezTo>
                    <a:cubicBezTo>
                      <a:pt x="116454" y="168851"/>
                      <a:pt x="121666" y="167753"/>
                      <a:pt x="126878" y="166793"/>
                    </a:cubicBezTo>
                    <a:cubicBezTo>
                      <a:pt x="134010" y="165422"/>
                      <a:pt x="141143" y="164461"/>
                      <a:pt x="148275" y="163501"/>
                    </a:cubicBezTo>
                    <a:cubicBezTo>
                      <a:pt x="155407" y="162404"/>
                      <a:pt x="162677" y="161718"/>
                      <a:pt x="169809" y="160895"/>
                    </a:cubicBezTo>
                    <a:cubicBezTo>
                      <a:pt x="176942" y="160072"/>
                      <a:pt x="184211" y="159661"/>
                      <a:pt x="191343" y="159249"/>
                    </a:cubicBezTo>
                    <a:cubicBezTo>
                      <a:pt x="195047" y="158975"/>
                      <a:pt x="198750" y="158838"/>
                      <a:pt x="202316" y="158838"/>
                    </a:cubicBezTo>
                    <a:cubicBezTo>
                      <a:pt x="204785" y="158838"/>
                      <a:pt x="207254" y="158838"/>
                      <a:pt x="209723" y="158975"/>
                    </a:cubicBezTo>
                    <a:cubicBezTo>
                      <a:pt x="211643" y="158975"/>
                      <a:pt x="213426" y="159112"/>
                      <a:pt x="215346" y="159249"/>
                    </a:cubicBezTo>
                    <a:cubicBezTo>
                      <a:pt x="219050" y="159661"/>
                      <a:pt x="222616" y="160484"/>
                      <a:pt x="226182" y="161581"/>
                    </a:cubicBezTo>
                    <a:cubicBezTo>
                      <a:pt x="228514" y="162404"/>
                      <a:pt x="231257" y="163639"/>
                      <a:pt x="232903" y="165422"/>
                    </a:cubicBezTo>
                    <a:cubicBezTo>
                      <a:pt x="234686" y="167205"/>
                      <a:pt x="236332" y="169125"/>
                      <a:pt x="237292" y="171594"/>
                    </a:cubicBezTo>
                    <a:cubicBezTo>
                      <a:pt x="237978" y="173103"/>
                      <a:pt x="238252" y="174063"/>
                      <a:pt x="238527" y="175709"/>
                    </a:cubicBezTo>
                    <a:cubicBezTo>
                      <a:pt x="238801" y="176806"/>
                      <a:pt x="238664" y="177766"/>
                      <a:pt x="238664" y="178863"/>
                    </a:cubicBezTo>
                    <a:cubicBezTo>
                      <a:pt x="238664" y="181469"/>
                      <a:pt x="237566" y="184213"/>
                      <a:pt x="236606" y="186544"/>
                    </a:cubicBezTo>
                    <a:cubicBezTo>
                      <a:pt x="235235" y="190248"/>
                      <a:pt x="232903" y="193539"/>
                      <a:pt x="230571" y="196557"/>
                    </a:cubicBezTo>
                    <a:cubicBezTo>
                      <a:pt x="228240" y="199574"/>
                      <a:pt x="225496" y="202318"/>
                      <a:pt x="222753" y="204924"/>
                    </a:cubicBezTo>
                    <a:cubicBezTo>
                      <a:pt x="219873" y="207804"/>
                      <a:pt x="216855" y="210410"/>
                      <a:pt x="213700" y="213016"/>
                    </a:cubicBezTo>
                    <a:cubicBezTo>
                      <a:pt x="209997" y="216034"/>
                      <a:pt x="206157" y="218777"/>
                      <a:pt x="202316" y="221657"/>
                    </a:cubicBezTo>
                    <a:cubicBezTo>
                      <a:pt x="198201" y="224675"/>
                      <a:pt x="193949" y="227555"/>
                      <a:pt x="189835" y="230435"/>
                    </a:cubicBezTo>
                    <a:cubicBezTo>
                      <a:pt x="179685" y="237156"/>
                      <a:pt x="169261" y="243466"/>
                      <a:pt x="158974" y="249638"/>
                    </a:cubicBezTo>
                    <a:cubicBezTo>
                      <a:pt x="152253" y="253615"/>
                      <a:pt x="145532" y="257730"/>
                      <a:pt x="138811" y="261708"/>
                    </a:cubicBezTo>
                    <a:cubicBezTo>
                      <a:pt x="131404" y="265960"/>
                      <a:pt x="123861" y="270349"/>
                      <a:pt x="116454" y="274601"/>
                    </a:cubicBezTo>
                    <a:cubicBezTo>
                      <a:pt x="110556" y="278030"/>
                      <a:pt x="104658" y="281322"/>
                      <a:pt x="98760" y="284614"/>
                    </a:cubicBezTo>
                    <a:cubicBezTo>
                      <a:pt x="89845" y="289689"/>
                      <a:pt x="80792" y="294489"/>
                      <a:pt x="71740" y="299427"/>
                    </a:cubicBezTo>
                    <a:cubicBezTo>
                      <a:pt x="76266" y="298741"/>
                      <a:pt x="80792" y="298055"/>
                      <a:pt x="85319" y="297370"/>
                    </a:cubicBezTo>
                    <a:cubicBezTo>
                      <a:pt x="92862" y="296409"/>
                      <a:pt x="100406" y="295312"/>
                      <a:pt x="107950" y="294626"/>
                    </a:cubicBezTo>
                    <a:cubicBezTo>
                      <a:pt x="112339" y="294215"/>
                      <a:pt x="116728" y="293666"/>
                      <a:pt x="120980" y="293255"/>
                    </a:cubicBezTo>
                    <a:cubicBezTo>
                      <a:pt x="123723" y="292980"/>
                      <a:pt x="126604" y="292843"/>
                      <a:pt x="129484" y="292706"/>
                    </a:cubicBezTo>
                    <a:cubicBezTo>
                      <a:pt x="135245" y="292295"/>
                      <a:pt x="141006" y="292295"/>
                      <a:pt x="146904" y="292295"/>
                    </a:cubicBezTo>
                    <a:cubicBezTo>
                      <a:pt x="156642" y="292432"/>
                      <a:pt x="166243" y="293255"/>
                      <a:pt x="175844" y="294763"/>
                    </a:cubicBezTo>
                    <a:cubicBezTo>
                      <a:pt x="179685" y="295449"/>
                      <a:pt x="183388" y="296135"/>
                      <a:pt x="187229" y="297095"/>
                    </a:cubicBezTo>
                    <a:cubicBezTo>
                      <a:pt x="189423" y="297644"/>
                      <a:pt x="191618" y="298467"/>
                      <a:pt x="193675" y="299153"/>
                    </a:cubicBezTo>
                    <a:cubicBezTo>
                      <a:pt x="195595" y="299838"/>
                      <a:pt x="197379" y="300524"/>
                      <a:pt x="199161" y="301484"/>
                    </a:cubicBezTo>
                    <a:cubicBezTo>
                      <a:pt x="200533" y="302307"/>
                      <a:pt x="202042" y="303130"/>
                      <a:pt x="203276" y="304090"/>
                    </a:cubicBezTo>
                    <a:cubicBezTo>
                      <a:pt x="204648" y="305050"/>
                      <a:pt x="205745" y="306011"/>
                      <a:pt x="206980" y="307108"/>
                    </a:cubicBezTo>
                    <a:cubicBezTo>
                      <a:pt x="209037" y="308891"/>
                      <a:pt x="210271" y="311223"/>
                      <a:pt x="211369" y="313554"/>
                    </a:cubicBezTo>
                    <a:cubicBezTo>
                      <a:pt x="212055" y="314926"/>
                      <a:pt x="212466" y="316572"/>
                      <a:pt x="212740" y="317944"/>
                    </a:cubicBezTo>
                    <a:cubicBezTo>
                      <a:pt x="213015" y="319041"/>
                      <a:pt x="213152" y="320138"/>
                      <a:pt x="213152" y="321235"/>
                    </a:cubicBezTo>
                    <a:cubicBezTo>
                      <a:pt x="213152" y="323018"/>
                      <a:pt x="213152" y="324116"/>
                      <a:pt x="212877" y="325899"/>
                    </a:cubicBezTo>
                    <a:cubicBezTo>
                      <a:pt x="212603" y="327819"/>
                      <a:pt x="211917" y="329465"/>
                      <a:pt x="211232" y="331248"/>
                    </a:cubicBezTo>
                    <a:cubicBezTo>
                      <a:pt x="210134" y="334266"/>
                      <a:pt x="208214" y="337009"/>
                      <a:pt x="206294" y="339752"/>
                    </a:cubicBezTo>
                    <a:cubicBezTo>
                      <a:pt x="204099" y="342769"/>
                      <a:pt x="201219" y="345513"/>
                      <a:pt x="198476" y="348119"/>
                    </a:cubicBezTo>
                    <a:cubicBezTo>
                      <a:pt x="191481" y="354428"/>
                      <a:pt x="183800" y="359640"/>
                      <a:pt x="175844" y="364441"/>
                    </a:cubicBezTo>
                    <a:cubicBezTo>
                      <a:pt x="167478" y="369516"/>
                      <a:pt x="158836" y="373905"/>
                      <a:pt x="150058" y="378157"/>
                    </a:cubicBezTo>
                    <a:cubicBezTo>
                      <a:pt x="146355" y="379940"/>
                      <a:pt x="142377" y="381449"/>
                      <a:pt x="138537" y="383095"/>
                    </a:cubicBezTo>
                    <a:cubicBezTo>
                      <a:pt x="135108" y="384466"/>
                      <a:pt x="131816" y="385975"/>
                      <a:pt x="128387" y="387346"/>
                    </a:cubicBezTo>
                    <a:cubicBezTo>
                      <a:pt x="128936" y="387484"/>
                      <a:pt x="129621" y="387621"/>
                      <a:pt x="130170" y="387895"/>
                    </a:cubicBezTo>
                    <a:cubicBezTo>
                      <a:pt x="134833" y="389267"/>
                      <a:pt x="139360" y="390775"/>
                      <a:pt x="144023" y="392147"/>
                    </a:cubicBezTo>
                    <a:cubicBezTo>
                      <a:pt x="146766" y="392970"/>
                      <a:pt x="149372" y="394067"/>
                      <a:pt x="151978" y="395165"/>
                    </a:cubicBezTo>
                    <a:cubicBezTo>
                      <a:pt x="154036" y="395988"/>
                      <a:pt x="156230" y="396811"/>
                      <a:pt x="158425" y="397633"/>
                    </a:cubicBezTo>
                    <a:cubicBezTo>
                      <a:pt x="161854" y="399005"/>
                      <a:pt x="165283" y="400651"/>
                      <a:pt x="168575" y="402160"/>
                    </a:cubicBezTo>
                    <a:cubicBezTo>
                      <a:pt x="172278" y="403943"/>
                      <a:pt x="175981" y="405863"/>
                      <a:pt x="179273" y="408195"/>
                    </a:cubicBezTo>
                    <a:cubicBezTo>
                      <a:pt x="181331" y="409566"/>
                      <a:pt x="183388" y="411075"/>
                      <a:pt x="185171" y="412721"/>
                    </a:cubicBezTo>
                    <a:cubicBezTo>
                      <a:pt x="187091" y="414504"/>
                      <a:pt x="188600" y="416150"/>
                      <a:pt x="189972" y="418345"/>
                    </a:cubicBezTo>
                    <a:cubicBezTo>
                      <a:pt x="191618" y="420814"/>
                      <a:pt x="192989" y="423694"/>
                      <a:pt x="193401" y="426711"/>
                    </a:cubicBezTo>
                    <a:cubicBezTo>
                      <a:pt x="193812" y="430140"/>
                      <a:pt x="192852" y="433569"/>
                      <a:pt x="191618" y="436724"/>
                    </a:cubicBezTo>
                    <a:cubicBezTo>
                      <a:pt x="190520" y="439742"/>
                      <a:pt x="188052" y="442210"/>
                      <a:pt x="185583" y="444405"/>
                    </a:cubicBezTo>
                    <a:cubicBezTo>
                      <a:pt x="184211" y="445639"/>
                      <a:pt x="182702" y="446737"/>
                      <a:pt x="181194" y="447697"/>
                    </a:cubicBezTo>
                    <a:cubicBezTo>
                      <a:pt x="178587" y="449343"/>
                      <a:pt x="176119" y="450852"/>
                      <a:pt x="173513" y="452223"/>
                    </a:cubicBezTo>
                    <a:cubicBezTo>
                      <a:pt x="168849" y="454692"/>
                      <a:pt x="163637" y="456338"/>
                      <a:pt x="158699" y="458121"/>
                    </a:cubicBezTo>
                    <a:cubicBezTo>
                      <a:pt x="152116" y="460316"/>
                      <a:pt x="145395" y="462099"/>
                      <a:pt x="138674" y="463470"/>
                    </a:cubicBezTo>
                    <a:cubicBezTo>
                      <a:pt x="126878" y="465939"/>
                      <a:pt x="115082" y="467036"/>
                      <a:pt x="103012" y="467036"/>
                    </a:cubicBezTo>
                    <a:cubicBezTo>
                      <a:pt x="102189" y="467036"/>
                      <a:pt x="101229" y="467036"/>
                      <a:pt x="100406" y="467036"/>
                    </a:cubicBezTo>
                    <a:cubicBezTo>
                      <a:pt x="101915" y="467859"/>
                      <a:pt x="103287" y="468820"/>
                      <a:pt x="104795" y="469642"/>
                    </a:cubicBezTo>
                    <a:cubicBezTo>
                      <a:pt x="106990" y="471014"/>
                      <a:pt x="109184" y="472386"/>
                      <a:pt x="111242" y="473757"/>
                    </a:cubicBezTo>
                    <a:cubicBezTo>
                      <a:pt x="114945" y="476089"/>
                      <a:pt x="118511" y="478558"/>
                      <a:pt x="122215" y="480890"/>
                    </a:cubicBezTo>
                    <a:cubicBezTo>
                      <a:pt x="124821" y="482536"/>
                      <a:pt x="127290" y="484593"/>
                      <a:pt x="129896" y="486513"/>
                    </a:cubicBezTo>
                    <a:cubicBezTo>
                      <a:pt x="131679" y="487885"/>
                      <a:pt x="133599" y="489256"/>
                      <a:pt x="135519" y="490628"/>
                    </a:cubicBezTo>
                    <a:cubicBezTo>
                      <a:pt x="137988" y="492411"/>
                      <a:pt x="140320" y="494331"/>
                      <a:pt x="142652" y="496389"/>
                    </a:cubicBezTo>
                    <a:cubicBezTo>
                      <a:pt x="145943" y="499132"/>
                      <a:pt x="149098" y="502149"/>
                      <a:pt x="152390" y="505167"/>
                    </a:cubicBezTo>
                    <a:cubicBezTo>
                      <a:pt x="155407" y="508047"/>
                      <a:pt x="158013" y="511202"/>
                      <a:pt x="160757" y="514494"/>
                    </a:cubicBezTo>
                    <a:cubicBezTo>
                      <a:pt x="162814" y="517100"/>
                      <a:pt x="164460" y="519980"/>
                      <a:pt x="165832" y="522998"/>
                    </a:cubicBezTo>
                    <a:cubicBezTo>
                      <a:pt x="167203" y="526015"/>
                      <a:pt x="168163" y="529444"/>
                      <a:pt x="168163" y="532873"/>
                    </a:cubicBezTo>
                    <a:cubicBezTo>
                      <a:pt x="168163" y="534519"/>
                      <a:pt x="167889" y="536165"/>
                      <a:pt x="167478" y="537674"/>
                    </a:cubicBezTo>
                    <a:cubicBezTo>
                      <a:pt x="167203" y="538771"/>
                      <a:pt x="166929" y="540006"/>
                      <a:pt x="166380" y="541103"/>
                    </a:cubicBezTo>
                    <a:cubicBezTo>
                      <a:pt x="165283" y="543709"/>
                      <a:pt x="164049" y="546178"/>
                      <a:pt x="162265" y="548235"/>
                    </a:cubicBezTo>
                    <a:cubicBezTo>
                      <a:pt x="157191" y="553996"/>
                      <a:pt x="150333" y="558248"/>
                      <a:pt x="143063" y="560717"/>
                    </a:cubicBezTo>
                    <a:cubicBezTo>
                      <a:pt x="138948" y="562088"/>
                      <a:pt x="134833" y="563048"/>
                      <a:pt x="130581" y="563734"/>
                    </a:cubicBezTo>
                    <a:cubicBezTo>
                      <a:pt x="126330" y="564420"/>
                      <a:pt x="121940" y="564420"/>
                      <a:pt x="117688" y="564420"/>
                    </a:cubicBezTo>
                    <a:cubicBezTo>
                      <a:pt x="114808" y="564283"/>
                      <a:pt x="112065" y="564009"/>
                      <a:pt x="109184" y="563597"/>
                    </a:cubicBezTo>
                    <a:cubicBezTo>
                      <a:pt x="110556" y="567849"/>
                      <a:pt x="111379" y="571964"/>
                      <a:pt x="111791" y="576353"/>
                    </a:cubicBezTo>
                    <a:cubicBezTo>
                      <a:pt x="112065" y="580331"/>
                      <a:pt x="111516" y="584308"/>
                      <a:pt x="110556" y="588286"/>
                    </a:cubicBezTo>
                    <a:cubicBezTo>
                      <a:pt x="109733" y="591715"/>
                      <a:pt x="107950" y="595007"/>
                      <a:pt x="106167" y="598024"/>
                    </a:cubicBezTo>
                    <a:cubicBezTo>
                      <a:pt x="105481" y="599122"/>
                      <a:pt x="104658" y="600219"/>
                      <a:pt x="103835" y="601179"/>
                    </a:cubicBezTo>
                    <a:cubicBezTo>
                      <a:pt x="102601" y="602551"/>
                      <a:pt x="101366" y="603922"/>
                      <a:pt x="99858" y="605157"/>
                    </a:cubicBezTo>
                    <a:cubicBezTo>
                      <a:pt x="98486" y="606391"/>
                      <a:pt x="97114" y="607214"/>
                      <a:pt x="95606" y="608311"/>
                    </a:cubicBezTo>
                    <a:cubicBezTo>
                      <a:pt x="94234" y="609271"/>
                      <a:pt x="92588" y="609957"/>
                      <a:pt x="91217" y="610643"/>
                    </a:cubicBezTo>
                    <a:cubicBezTo>
                      <a:pt x="89708" y="611329"/>
                      <a:pt x="88062" y="612015"/>
                      <a:pt x="86553" y="612563"/>
                    </a:cubicBezTo>
                    <a:cubicBezTo>
                      <a:pt x="84221" y="613249"/>
                      <a:pt x="82027" y="614072"/>
                      <a:pt x="79558" y="614483"/>
                    </a:cubicBezTo>
                    <a:cubicBezTo>
                      <a:pt x="77638" y="614758"/>
                      <a:pt x="75717" y="614895"/>
                      <a:pt x="73797" y="614895"/>
                    </a:cubicBezTo>
                    <a:cubicBezTo>
                      <a:pt x="74209" y="616952"/>
                      <a:pt x="73660" y="616815"/>
                      <a:pt x="73249" y="616815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8" name="任意多边形: 形状 347"/>
              <p:cNvSpPr/>
              <p:nvPr/>
            </p:nvSpPr>
            <p:spPr>
              <a:xfrm>
                <a:off x="2051288" y="3515856"/>
                <a:ext cx="806189" cy="934888"/>
              </a:xfrm>
              <a:custGeom>
                <a:avLst/>
                <a:gdLst>
                  <a:gd name="connsiteX0" fmla="*/ 692110 w 806189"/>
                  <a:gd name="connsiteY0" fmla="*/ 250420 h 934888"/>
                  <a:gd name="connsiteX1" fmla="*/ 692110 w 806189"/>
                  <a:gd name="connsiteY1" fmla="*/ 250283 h 934888"/>
                  <a:gd name="connsiteX2" fmla="*/ 691972 w 806189"/>
                  <a:gd name="connsiteY2" fmla="*/ 244522 h 934888"/>
                  <a:gd name="connsiteX3" fmla="*/ 691972 w 806189"/>
                  <a:gd name="connsiteY3" fmla="*/ 244659 h 934888"/>
                  <a:gd name="connsiteX4" fmla="*/ 688681 w 806189"/>
                  <a:gd name="connsiteY4" fmla="*/ 221479 h 934888"/>
                  <a:gd name="connsiteX5" fmla="*/ 688818 w 806189"/>
                  <a:gd name="connsiteY5" fmla="*/ 222028 h 934888"/>
                  <a:gd name="connsiteX6" fmla="*/ 680725 w 806189"/>
                  <a:gd name="connsiteY6" fmla="*/ 192950 h 934888"/>
                  <a:gd name="connsiteX7" fmla="*/ 680725 w 806189"/>
                  <a:gd name="connsiteY7" fmla="*/ 192950 h 934888"/>
                  <a:gd name="connsiteX8" fmla="*/ 671673 w 806189"/>
                  <a:gd name="connsiteY8" fmla="*/ 171004 h 934888"/>
                  <a:gd name="connsiteX9" fmla="*/ 675650 w 806189"/>
                  <a:gd name="connsiteY9" fmla="*/ 189658 h 934888"/>
                  <a:gd name="connsiteX10" fmla="*/ 679765 w 806189"/>
                  <a:gd name="connsiteY10" fmla="*/ 206940 h 934888"/>
                  <a:gd name="connsiteX11" fmla="*/ 683880 w 806189"/>
                  <a:gd name="connsiteY11" fmla="*/ 223537 h 934888"/>
                  <a:gd name="connsiteX12" fmla="*/ 685663 w 806189"/>
                  <a:gd name="connsiteY12" fmla="*/ 230669 h 934888"/>
                  <a:gd name="connsiteX13" fmla="*/ 689915 w 806189"/>
                  <a:gd name="connsiteY13" fmla="*/ 245757 h 934888"/>
                  <a:gd name="connsiteX14" fmla="*/ 691424 w 806189"/>
                  <a:gd name="connsiteY14" fmla="*/ 249597 h 934888"/>
                  <a:gd name="connsiteX15" fmla="*/ 691149 w 806189"/>
                  <a:gd name="connsiteY15" fmla="*/ 249186 h 934888"/>
                  <a:gd name="connsiteX16" fmla="*/ 692110 w 806189"/>
                  <a:gd name="connsiteY16" fmla="*/ 250420 h 934888"/>
                  <a:gd name="connsiteX17" fmla="*/ 591708 w 806189"/>
                  <a:gd name="connsiteY17" fmla="*/ 323527 h 934888"/>
                  <a:gd name="connsiteX18" fmla="*/ 591983 w 806189"/>
                  <a:gd name="connsiteY18" fmla="*/ 323115 h 934888"/>
                  <a:gd name="connsiteX19" fmla="*/ 592394 w 806189"/>
                  <a:gd name="connsiteY19" fmla="*/ 322155 h 934888"/>
                  <a:gd name="connsiteX20" fmla="*/ 592669 w 806189"/>
                  <a:gd name="connsiteY20" fmla="*/ 320646 h 934888"/>
                  <a:gd name="connsiteX21" fmla="*/ 592531 w 806189"/>
                  <a:gd name="connsiteY21" fmla="*/ 316669 h 934888"/>
                  <a:gd name="connsiteX22" fmla="*/ 592531 w 806189"/>
                  <a:gd name="connsiteY22" fmla="*/ 316805 h 934888"/>
                  <a:gd name="connsiteX23" fmla="*/ 591571 w 806189"/>
                  <a:gd name="connsiteY23" fmla="*/ 309811 h 934888"/>
                  <a:gd name="connsiteX24" fmla="*/ 591708 w 806189"/>
                  <a:gd name="connsiteY24" fmla="*/ 310359 h 934888"/>
                  <a:gd name="connsiteX25" fmla="*/ 587868 w 806189"/>
                  <a:gd name="connsiteY25" fmla="*/ 296643 h 934888"/>
                  <a:gd name="connsiteX26" fmla="*/ 587868 w 806189"/>
                  <a:gd name="connsiteY26" fmla="*/ 296780 h 934888"/>
                  <a:gd name="connsiteX27" fmla="*/ 577444 w 806189"/>
                  <a:gd name="connsiteY27" fmla="*/ 272503 h 934888"/>
                  <a:gd name="connsiteX28" fmla="*/ 577444 w 806189"/>
                  <a:gd name="connsiteY28" fmla="*/ 272503 h 934888"/>
                  <a:gd name="connsiteX29" fmla="*/ 577306 w 806189"/>
                  <a:gd name="connsiteY29" fmla="*/ 272228 h 934888"/>
                  <a:gd name="connsiteX30" fmla="*/ 577169 w 806189"/>
                  <a:gd name="connsiteY30" fmla="*/ 271954 h 934888"/>
                  <a:gd name="connsiteX31" fmla="*/ 577169 w 806189"/>
                  <a:gd name="connsiteY31" fmla="*/ 271954 h 934888"/>
                  <a:gd name="connsiteX32" fmla="*/ 556732 w 806189"/>
                  <a:gd name="connsiteY32" fmla="*/ 237664 h 934888"/>
                  <a:gd name="connsiteX33" fmla="*/ 557144 w 806189"/>
                  <a:gd name="connsiteY33" fmla="*/ 238076 h 934888"/>
                  <a:gd name="connsiteX34" fmla="*/ 545760 w 806189"/>
                  <a:gd name="connsiteY34" fmla="*/ 222165 h 934888"/>
                  <a:gd name="connsiteX35" fmla="*/ 546994 w 806189"/>
                  <a:gd name="connsiteY35" fmla="*/ 226143 h 934888"/>
                  <a:gd name="connsiteX36" fmla="*/ 552618 w 806189"/>
                  <a:gd name="connsiteY36" fmla="*/ 243836 h 934888"/>
                  <a:gd name="connsiteX37" fmla="*/ 557007 w 806189"/>
                  <a:gd name="connsiteY37" fmla="*/ 256181 h 934888"/>
                  <a:gd name="connsiteX38" fmla="*/ 558516 w 806189"/>
                  <a:gd name="connsiteY38" fmla="*/ 260570 h 934888"/>
                  <a:gd name="connsiteX39" fmla="*/ 560847 w 806189"/>
                  <a:gd name="connsiteY39" fmla="*/ 266193 h 934888"/>
                  <a:gd name="connsiteX40" fmla="*/ 564002 w 806189"/>
                  <a:gd name="connsiteY40" fmla="*/ 274012 h 934888"/>
                  <a:gd name="connsiteX41" fmla="*/ 565237 w 806189"/>
                  <a:gd name="connsiteY41" fmla="*/ 277029 h 934888"/>
                  <a:gd name="connsiteX42" fmla="*/ 571271 w 806189"/>
                  <a:gd name="connsiteY42" fmla="*/ 289922 h 934888"/>
                  <a:gd name="connsiteX43" fmla="*/ 570997 w 806189"/>
                  <a:gd name="connsiteY43" fmla="*/ 289373 h 934888"/>
                  <a:gd name="connsiteX44" fmla="*/ 586771 w 806189"/>
                  <a:gd name="connsiteY44" fmla="*/ 318040 h 934888"/>
                  <a:gd name="connsiteX45" fmla="*/ 589102 w 806189"/>
                  <a:gd name="connsiteY45" fmla="*/ 321057 h 934888"/>
                  <a:gd name="connsiteX46" fmla="*/ 590885 w 806189"/>
                  <a:gd name="connsiteY46" fmla="*/ 322840 h 934888"/>
                  <a:gd name="connsiteX47" fmla="*/ 591434 w 806189"/>
                  <a:gd name="connsiteY47" fmla="*/ 323115 h 934888"/>
                  <a:gd name="connsiteX48" fmla="*/ 591708 w 806189"/>
                  <a:gd name="connsiteY48" fmla="*/ 323527 h 934888"/>
                  <a:gd name="connsiteX49" fmla="*/ 557967 w 806189"/>
                  <a:gd name="connsiteY49" fmla="*/ 395261 h 934888"/>
                  <a:gd name="connsiteX50" fmla="*/ 558104 w 806189"/>
                  <a:gd name="connsiteY50" fmla="*/ 394712 h 934888"/>
                  <a:gd name="connsiteX51" fmla="*/ 558241 w 806189"/>
                  <a:gd name="connsiteY51" fmla="*/ 393615 h 934888"/>
                  <a:gd name="connsiteX52" fmla="*/ 557693 w 806189"/>
                  <a:gd name="connsiteY52" fmla="*/ 390186 h 934888"/>
                  <a:gd name="connsiteX53" fmla="*/ 557830 w 806189"/>
                  <a:gd name="connsiteY53" fmla="*/ 390598 h 934888"/>
                  <a:gd name="connsiteX54" fmla="*/ 556732 w 806189"/>
                  <a:gd name="connsiteY54" fmla="*/ 386620 h 934888"/>
                  <a:gd name="connsiteX55" fmla="*/ 556870 w 806189"/>
                  <a:gd name="connsiteY55" fmla="*/ 387169 h 934888"/>
                  <a:gd name="connsiteX56" fmla="*/ 554401 w 806189"/>
                  <a:gd name="connsiteY56" fmla="*/ 381271 h 934888"/>
                  <a:gd name="connsiteX57" fmla="*/ 546308 w 806189"/>
                  <a:gd name="connsiteY57" fmla="*/ 367417 h 934888"/>
                  <a:gd name="connsiteX58" fmla="*/ 546583 w 806189"/>
                  <a:gd name="connsiteY58" fmla="*/ 367966 h 934888"/>
                  <a:gd name="connsiteX59" fmla="*/ 523677 w 806189"/>
                  <a:gd name="connsiteY59" fmla="*/ 338751 h 934888"/>
                  <a:gd name="connsiteX60" fmla="*/ 523540 w 806189"/>
                  <a:gd name="connsiteY60" fmla="*/ 338614 h 934888"/>
                  <a:gd name="connsiteX61" fmla="*/ 523540 w 806189"/>
                  <a:gd name="connsiteY61" fmla="*/ 338614 h 934888"/>
                  <a:gd name="connsiteX62" fmla="*/ 523403 w 806189"/>
                  <a:gd name="connsiteY62" fmla="*/ 338477 h 934888"/>
                  <a:gd name="connsiteX63" fmla="*/ 523403 w 806189"/>
                  <a:gd name="connsiteY63" fmla="*/ 338477 h 934888"/>
                  <a:gd name="connsiteX64" fmla="*/ 515584 w 806189"/>
                  <a:gd name="connsiteY64" fmla="*/ 329836 h 934888"/>
                  <a:gd name="connsiteX65" fmla="*/ 507492 w 806189"/>
                  <a:gd name="connsiteY65" fmla="*/ 321469 h 934888"/>
                  <a:gd name="connsiteX66" fmla="*/ 504612 w 806189"/>
                  <a:gd name="connsiteY66" fmla="*/ 318451 h 934888"/>
                  <a:gd name="connsiteX67" fmla="*/ 507629 w 806189"/>
                  <a:gd name="connsiteY67" fmla="*/ 323938 h 934888"/>
                  <a:gd name="connsiteX68" fmla="*/ 519013 w 806189"/>
                  <a:gd name="connsiteY68" fmla="*/ 343552 h 934888"/>
                  <a:gd name="connsiteX69" fmla="*/ 524637 w 806189"/>
                  <a:gd name="connsiteY69" fmla="*/ 352330 h 934888"/>
                  <a:gd name="connsiteX70" fmla="*/ 530261 w 806189"/>
                  <a:gd name="connsiteY70" fmla="*/ 361108 h 934888"/>
                  <a:gd name="connsiteX71" fmla="*/ 529849 w 806189"/>
                  <a:gd name="connsiteY71" fmla="*/ 360559 h 934888"/>
                  <a:gd name="connsiteX72" fmla="*/ 539313 w 806189"/>
                  <a:gd name="connsiteY72" fmla="*/ 374550 h 934888"/>
                  <a:gd name="connsiteX73" fmla="*/ 538902 w 806189"/>
                  <a:gd name="connsiteY73" fmla="*/ 374138 h 934888"/>
                  <a:gd name="connsiteX74" fmla="*/ 550149 w 806189"/>
                  <a:gd name="connsiteY74" fmla="*/ 389363 h 934888"/>
                  <a:gd name="connsiteX75" fmla="*/ 549737 w 806189"/>
                  <a:gd name="connsiteY75" fmla="*/ 388952 h 934888"/>
                  <a:gd name="connsiteX76" fmla="*/ 553715 w 806189"/>
                  <a:gd name="connsiteY76" fmla="*/ 393066 h 934888"/>
                  <a:gd name="connsiteX77" fmla="*/ 555910 w 806189"/>
                  <a:gd name="connsiteY77" fmla="*/ 394712 h 934888"/>
                  <a:gd name="connsiteX78" fmla="*/ 556595 w 806189"/>
                  <a:gd name="connsiteY78" fmla="*/ 394987 h 934888"/>
                  <a:gd name="connsiteX79" fmla="*/ 557693 w 806189"/>
                  <a:gd name="connsiteY79" fmla="*/ 395261 h 934888"/>
                  <a:gd name="connsiteX80" fmla="*/ 557967 w 806189"/>
                  <a:gd name="connsiteY80" fmla="*/ 395261 h 934888"/>
                  <a:gd name="connsiteX81" fmla="*/ 476631 w 806189"/>
                  <a:gd name="connsiteY81" fmla="*/ 467819 h 934888"/>
                  <a:gd name="connsiteX82" fmla="*/ 476494 w 806189"/>
                  <a:gd name="connsiteY82" fmla="*/ 466858 h 934888"/>
                  <a:gd name="connsiteX83" fmla="*/ 476082 w 806189"/>
                  <a:gd name="connsiteY83" fmla="*/ 465761 h 934888"/>
                  <a:gd name="connsiteX84" fmla="*/ 476357 w 806189"/>
                  <a:gd name="connsiteY84" fmla="*/ 466310 h 934888"/>
                  <a:gd name="connsiteX85" fmla="*/ 474711 w 806189"/>
                  <a:gd name="connsiteY85" fmla="*/ 462332 h 934888"/>
                  <a:gd name="connsiteX86" fmla="*/ 474848 w 806189"/>
                  <a:gd name="connsiteY86" fmla="*/ 462607 h 934888"/>
                  <a:gd name="connsiteX87" fmla="*/ 468950 w 806189"/>
                  <a:gd name="connsiteY87" fmla="*/ 453005 h 934888"/>
                  <a:gd name="connsiteX88" fmla="*/ 448925 w 806189"/>
                  <a:gd name="connsiteY88" fmla="*/ 427219 h 934888"/>
                  <a:gd name="connsiteX89" fmla="*/ 448925 w 806189"/>
                  <a:gd name="connsiteY89" fmla="*/ 427219 h 934888"/>
                  <a:gd name="connsiteX90" fmla="*/ 448925 w 806189"/>
                  <a:gd name="connsiteY90" fmla="*/ 427219 h 934888"/>
                  <a:gd name="connsiteX91" fmla="*/ 448788 w 806189"/>
                  <a:gd name="connsiteY91" fmla="*/ 427082 h 934888"/>
                  <a:gd name="connsiteX92" fmla="*/ 448788 w 806189"/>
                  <a:gd name="connsiteY92" fmla="*/ 427082 h 934888"/>
                  <a:gd name="connsiteX93" fmla="*/ 419984 w 806189"/>
                  <a:gd name="connsiteY93" fmla="*/ 398278 h 934888"/>
                  <a:gd name="connsiteX94" fmla="*/ 420395 w 806189"/>
                  <a:gd name="connsiteY94" fmla="*/ 398690 h 934888"/>
                  <a:gd name="connsiteX95" fmla="*/ 408600 w 806189"/>
                  <a:gd name="connsiteY95" fmla="*/ 388540 h 934888"/>
                  <a:gd name="connsiteX96" fmla="*/ 426568 w 806189"/>
                  <a:gd name="connsiteY96" fmla="*/ 418990 h 934888"/>
                  <a:gd name="connsiteX97" fmla="*/ 440421 w 806189"/>
                  <a:gd name="connsiteY97" fmla="*/ 436958 h 934888"/>
                  <a:gd name="connsiteX98" fmla="*/ 463052 w 806189"/>
                  <a:gd name="connsiteY98" fmla="*/ 459315 h 934888"/>
                  <a:gd name="connsiteX99" fmla="*/ 469910 w 806189"/>
                  <a:gd name="connsiteY99" fmla="*/ 464664 h 934888"/>
                  <a:gd name="connsiteX100" fmla="*/ 469499 w 806189"/>
                  <a:gd name="connsiteY100" fmla="*/ 464390 h 934888"/>
                  <a:gd name="connsiteX101" fmla="*/ 472928 w 806189"/>
                  <a:gd name="connsiteY101" fmla="*/ 466447 h 934888"/>
                  <a:gd name="connsiteX102" fmla="*/ 476082 w 806189"/>
                  <a:gd name="connsiteY102" fmla="*/ 467819 h 934888"/>
                  <a:gd name="connsiteX103" fmla="*/ 476631 w 806189"/>
                  <a:gd name="connsiteY103" fmla="*/ 467819 h 934888"/>
                  <a:gd name="connsiteX104" fmla="*/ 436032 w 806189"/>
                  <a:gd name="connsiteY104" fmla="*/ 542571 h 934888"/>
                  <a:gd name="connsiteX105" fmla="*/ 436169 w 806189"/>
                  <a:gd name="connsiteY105" fmla="*/ 542571 h 934888"/>
                  <a:gd name="connsiteX106" fmla="*/ 436306 w 806189"/>
                  <a:gd name="connsiteY106" fmla="*/ 542571 h 934888"/>
                  <a:gd name="connsiteX107" fmla="*/ 436580 w 806189"/>
                  <a:gd name="connsiteY107" fmla="*/ 542296 h 934888"/>
                  <a:gd name="connsiteX108" fmla="*/ 436580 w 806189"/>
                  <a:gd name="connsiteY108" fmla="*/ 542296 h 934888"/>
                  <a:gd name="connsiteX109" fmla="*/ 436717 w 806189"/>
                  <a:gd name="connsiteY109" fmla="*/ 541748 h 934888"/>
                  <a:gd name="connsiteX110" fmla="*/ 436717 w 806189"/>
                  <a:gd name="connsiteY110" fmla="*/ 540376 h 934888"/>
                  <a:gd name="connsiteX111" fmla="*/ 436580 w 806189"/>
                  <a:gd name="connsiteY111" fmla="*/ 538867 h 934888"/>
                  <a:gd name="connsiteX112" fmla="*/ 435483 w 806189"/>
                  <a:gd name="connsiteY112" fmla="*/ 535027 h 934888"/>
                  <a:gd name="connsiteX113" fmla="*/ 435757 w 806189"/>
                  <a:gd name="connsiteY113" fmla="*/ 535576 h 934888"/>
                  <a:gd name="connsiteX114" fmla="*/ 434111 w 806189"/>
                  <a:gd name="connsiteY114" fmla="*/ 532009 h 934888"/>
                  <a:gd name="connsiteX115" fmla="*/ 434111 w 806189"/>
                  <a:gd name="connsiteY115" fmla="*/ 532147 h 934888"/>
                  <a:gd name="connsiteX116" fmla="*/ 430682 w 806189"/>
                  <a:gd name="connsiteY116" fmla="*/ 526386 h 934888"/>
                  <a:gd name="connsiteX117" fmla="*/ 431094 w 806189"/>
                  <a:gd name="connsiteY117" fmla="*/ 526797 h 934888"/>
                  <a:gd name="connsiteX118" fmla="*/ 419572 w 806189"/>
                  <a:gd name="connsiteY118" fmla="*/ 512396 h 934888"/>
                  <a:gd name="connsiteX119" fmla="*/ 404896 w 806189"/>
                  <a:gd name="connsiteY119" fmla="*/ 497445 h 934888"/>
                  <a:gd name="connsiteX120" fmla="*/ 395432 w 806189"/>
                  <a:gd name="connsiteY120" fmla="*/ 488393 h 934888"/>
                  <a:gd name="connsiteX121" fmla="*/ 367452 w 806189"/>
                  <a:gd name="connsiteY121" fmla="*/ 464664 h 934888"/>
                  <a:gd name="connsiteX122" fmla="*/ 368686 w 806189"/>
                  <a:gd name="connsiteY122" fmla="*/ 466584 h 934888"/>
                  <a:gd name="connsiteX123" fmla="*/ 368412 w 806189"/>
                  <a:gd name="connsiteY123" fmla="*/ 466036 h 934888"/>
                  <a:gd name="connsiteX124" fmla="*/ 377053 w 806189"/>
                  <a:gd name="connsiteY124" fmla="*/ 478791 h 934888"/>
                  <a:gd name="connsiteX125" fmla="*/ 383499 w 806189"/>
                  <a:gd name="connsiteY125" fmla="*/ 488119 h 934888"/>
                  <a:gd name="connsiteX126" fmla="*/ 392963 w 806189"/>
                  <a:gd name="connsiteY126" fmla="*/ 501011 h 934888"/>
                  <a:gd name="connsiteX127" fmla="*/ 397078 w 806189"/>
                  <a:gd name="connsiteY127" fmla="*/ 506223 h 934888"/>
                  <a:gd name="connsiteX128" fmla="*/ 402016 w 806189"/>
                  <a:gd name="connsiteY128" fmla="*/ 512533 h 934888"/>
                  <a:gd name="connsiteX129" fmla="*/ 401605 w 806189"/>
                  <a:gd name="connsiteY129" fmla="*/ 512122 h 934888"/>
                  <a:gd name="connsiteX130" fmla="*/ 407502 w 806189"/>
                  <a:gd name="connsiteY130" fmla="*/ 518705 h 934888"/>
                  <a:gd name="connsiteX131" fmla="*/ 407502 w 806189"/>
                  <a:gd name="connsiteY131" fmla="*/ 518705 h 934888"/>
                  <a:gd name="connsiteX132" fmla="*/ 407640 w 806189"/>
                  <a:gd name="connsiteY132" fmla="*/ 518842 h 934888"/>
                  <a:gd name="connsiteX133" fmla="*/ 407914 w 806189"/>
                  <a:gd name="connsiteY133" fmla="*/ 519116 h 934888"/>
                  <a:gd name="connsiteX134" fmla="*/ 407777 w 806189"/>
                  <a:gd name="connsiteY134" fmla="*/ 518980 h 934888"/>
                  <a:gd name="connsiteX135" fmla="*/ 410246 w 806189"/>
                  <a:gd name="connsiteY135" fmla="*/ 521722 h 934888"/>
                  <a:gd name="connsiteX136" fmla="*/ 409834 w 806189"/>
                  <a:gd name="connsiteY136" fmla="*/ 521311 h 934888"/>
                  <a:gd name="connsiteX137" fmla="*/ 425470 w 806189"/>
                  <a:gd name="connsiteY137" fmla="*/ 536261 h 934888"/>
                  <a:gd name="connsiteX138" fmla="*/ 425059 w 806189"/>
                  <a:gd name="connsiteY138" fmla="*/ 535850 h 934888"/>
                  <a:gd name="connsiteX139" fmla="*/ 431094 w 806189"/>
                  <a:gd name="connsiteY139" fmla="*/ 540513 h 934888"/>
                  <a:gd name="connsiteX140" fmla="*/ 432603 w 806189"/>
                  <a:gd name="connsiteY140" fmla="*/ 541336 h 934888"/>
                  <a:gd name="connsiteX141" fmla="*/ 434249 w 806189"/>
                  <a:gd name="connsiteY141" fmla="*/ 542022 h 934888"/>
                  <a:gd name="connsiteX142" fmla="*/ 433700 w 806189"/>
                  <a:gd name="connsiteY142" fmla="*/ 541885 h 934888"/>
                  <a:gd name="connsiteX143" fmla="*/ 435072 w 806189"/>
                  <a:gd name="connsiteY143" fmla="*/ 542296 h 934888"/>
                  <a:gd name="connsiteX144" fmla="*/ 436032 w 806189"/>
                  <a:gd name="connsiteY144" fmla="*/ 542571 h 934888"/>
                  <a:gd name="connsiteX145" fmla="*/ 413812 w 806189"/>
                  <a:gd name="connsiteY145" fmla="*/ 579467 h 934888"/>
                  <a:gd name="connsiteX146" fmla="*/ 416143 w 806189"/>
                  <a:gd name="connsiteY146" fmla="*/ 579193 h 934888"/>
                  <a:gd name="connsiteX147" fmla="*/ 416555 w 806189"/>
                  <a:gd name="connsiteY147" fmla="*/ 579055 h 934888"/>
                  <a:gd name="connsiteX148" fmla="*/ 416692 w 806189"/>
                  <a:gd name="connsiteY148" fmla="*/ 578781 h 934888"/>
                  <a:gd name="connsiteX149" fmla="*/ 416829 w 806189"/>
                  <a:gd name="connsiteY149" fmla="*/ 578232 h 934888"/>
                  <a:gd name="connsiteX150" fmla="*/ 416829 w 806189"/>
                  <a:gd name="connsiteY150" fmla="*/ 577958 h 934888"/>
                  <a:gd name="connsiteX151" fmla="*/ 416692 w 806189"/>
                  <a:gd name="connsiteY151" fmla="*/ 577409 h 934888"/>
                  <a:gd name="connsiteX152" fmla="*/ 416281 w 806189"/>
                  <a:gd name="connsiteY152" fmla="*/ 576586 h 934888"/>
                  <a:gd name="connsiteX153" fmla="*/ 415183 w 806189"/>
                  <a:gd name="connsiteY153" fmla="*/ 575078 h 934888"/>
                  <a:gd name="connsiteX154" fmla="*/ 411069 w 806189"/>
                  <a:gd name="connsiteY154" fmla="*/ 570826 h 934888"/>
                  <a:gd name="connsiteX155" fmla="*/ 411343 w 806189"/>
                  <a:gd name="connsiteY155" fmla="*/ 570963 h 934888"/>
                  <a:gd name="connsiteX156" fmla="*/ 404485 w 806189"/>
                  <a:gd name="connsiteY156" fmla="*/ 565751 h 934888"/>
                  <a:gd name="connsiteX157" fmla="*/ 392552 w 806189"/>
                  <a:gd name="connsiteY157" fmla="*/ 558207 h 934888"/>
                  <a:gd name="connsiteX158" fmla="*/ 376641 w 806189"/>
                  <a:gd name="connsiteY158" fmla="*/ 549566 h 934888"/>
                  <a:gd name="connsiteX159" fmla="*/ 376779 w 806189"/>
                  <a:gd name="connsiteY159" fmla="*/ 549566 h 934888"/>
                  <a:gd name="connsiteX160" fmla="*/ 348935 w 806189"/>
                  <a:gd name="connsiteY160" fmla="*/ 535987 h 934888"/>
                  <a:gd name="connsiteX161" fmla="*/ 342214 w 806189"/>
                  <a:gd name="connsiteY161" fmla="*/ 532970 h 934888"/>
                  <a:gd name="connsiteX162" fmla="*/ 329184 w 806189"/>
                  <a:gd name="connsiteY162" fmla="*/ 527483 h 934888"/>
                  <a:gd name="connsiteX163" fmla="*/ 340843 w 806189"/>
                  <a:gd name="connsiteY163" fmla="*/ 538593 h 934888"/>
                  <a:gd name="connsiteX164" fmla="*/ 340843 w 806189"/>
                  <a:gd name="connsiteY164" fmla="*/ 538593 h 934888"/>
                  <a:gd name="connsiteX165" fmla="*/ 340980 w 806189"/>
                  <a:gd name="connsiteY165" fmla="*/ 538730 h 934888"/>
                  <a:gd name="connsiteX166" fmla="*/ 341254 w 806189"/>
                  <a:gd name="connsiteY166" fmla="*/ 539005 h 934888"/>
                  <a:gd name="connsiteX167" fmla="*/ 341117 w 806189"/>
                  <a:gd name="connsiteY167" fmla="*/ 538867 h 934888"/>
                  <a:gd name="connsiteX168" fmla="*/ 362788 w 806189"/>
                  <a:gd name="connsiteY168" fmla="*/ 555464 h 934888"/>
                  <a:gd name="connsiteX169" fmla="*/ 362514 w 806189"/>
                  <a:gd name="connsiteY169" fmla="*/ 555190 h 934888"/>
                  <a:gd name="connsiteX170" fmla="*/ 379385 w 806189"/>
                  <a:gd name="connsiteY170" fmla="*/ 565339 h 934888"/>
                  <a:gd name="connsiteX171" fmla="*/ 389809 w 806189"/>
                  <a:gd name="connsiteY171" fmla="*/ 570826 h 934888"/>
                  <a:gd name="connsiteX172" fmla="*/ 389260 w 806189"/>
                  <a:gd name="connsiteY172" fmla="*/ 570551 h 934888"/>
                  <a:gd name="connsiteX173" fmla="*/ 404211 w 806189"/>
                  <a:gd name="connsiteY173" fmla="*/ 577135 h 934888"/>
                  <a:gd name="connsiteX174" fmla="*/ 410794 w 806189"/>
                  <a:gd name="connsiteY174" fmla="*/ 579055 h 934888"/>
                  <a:gd name="connsiteX175" fmla="*/ 410246 w 806189"/>
                  <a:gd name="connsiteY175" fmla="*/ 578918 h 934888"/>
                  <a:gd name="connsiteX176" fmla="*/ 412440 w 806189"/>
                  <a:gd name="connsiteY176" fmla="*/ 579330 h 934888"/>
                  <a:gd name="connsiteX177" fmla="*/ 413812 w 806189"/>
                  <a:gd name="connsiteY177" fmla="*/ 579467 h 934888"/>
                  <a:gd name="connsiteX178" fmla="*/ 322738 w 806189"/>
                  <a:gd name="connsiteY178" fmla="*/ 672598 h 934888"/>
                  <a:gd name="connsiteX179" fmla="*/ 322463 w 806189"/>
                  <a:gd name="connsiteY179" fmla="*/ 672598 h 934888"/>
                  <a:gd name="connsiteX180" fmla="*/ 327538 w 806189"/>
                  <a:gd name="connsiteY180" fmla="*/ 672050 h 934888"/>
                  <a:gd name="connsiteX181" fmla="*/ 327401 w 806189"/>
                  <a:gd name="connsiteY181" fmla="*/ 672050 h 934888"/>
                  <a:gd name="connsiteX182" fmla="*/ 325481 w 806189"/>
                  <a:gd name="connsiteY182" fmla="*/ 671638 h 934888"/>
                  <a:gd name="connsiteX183" fmla="*/ 325755 w 806189"/>
                  <a:gd name="connsiteY183" fmla="*/ 671638 h 934888"/>
                  <a:gd name="connsiteX184" fmla="*/ 311765 w 806189"/>
                  <a:gd name="connsiteY184" fmla="*/ 669581 h 934888"/>
                  <a:gd name="connsiteX185" fmla="*/ 295717 w 806189"/>
                  <a:gd name="connsiteY185" fmla="*/ 668209 h 934888"/>
                  <a:gd name="connsiteX186" fmla="*/ 296266 w 806189"/>
                  <a:gd name="connsiteY186" fmla="*/ 668209 h 934888"/>
                  <a:gd name="connsiteX187" fmla="*/ 271440 w 806189"/>
                  <a:gd name="connsiteY187" fmla="*/ 667112 h 934888"/>
                  <a:gd name="connsiteX188" fmla="*/ 264582 w 806189"/>
                  <a:gd name="connsiteY188" fmla="*/ 666838 h 934888"/>
                  <a:gd name="connsiteX189" fmla="*/ 283784 w 806189"/>
                  <a:gd name="connsiteY189" fmla="*/ 669856 h 934888"/>
                  <a:gd name="connsiteX190" fmla="*/ 293248 w 806189"/>
                  <a:gd name="connsiteY190" fmla="*/ 670815 h 934888"/>
                  <a:gd name="connsiteX191" fmla="*/ 309022 w 806189"/>
                  <a:gd name="connsiteY191" fmla="*/ 672324 h 934888"/>
                  <a:gd name="connsiteX192" fmla="*/ 308884 w 806189"/>
                  <a:gd name="connsiteY192" fmla="*/ 672324 h 934888"/>
                  <a:gd name="connsiteX193" fmla="*/ 322738 w 806189"/>
                  <a:gd name="connsiteY193" fmla="*/ 672598 h 934888"/>
                  <a:gd name="connsiteX194" fmla="*/ 273223 w 806189"/>
                  <a:gd name="connsiteY194" fmla="*/ 830332 h 934888"/>
                  <a:gd name="connsiteX195" fmla="*/ 254295 w 806189"/>
                  <a:gd name="connsiteY195" fmla="*/ 833487 h 934888"/>
                  <a:gd name="connsiteX196" fmla="*/ 252512 w 806189"/>
                  <a:gd name="connsiteY196" fmla="*/ 833761 h 934888"/>
                  <a:gd name="connsiteX197" fmla="*/ 257861 w 806189"/>
                  <a:gd name="connsiteY197" fmla="*/ 833076 h 934888"/>
                  <a:gd name="connsiteX198" fmla="*/ 277612 w 806189"/>
                  <a:gd name="connsiteY198" fmla="*/ 829784 h 934888"/>
                  <a:gd name="connsiteX199" fmla="*/ 273223 w 806189"/>
                  <a:gd name="connsiteY199" fmla="*/ 830332 h 934888"/>
                  <a:gd name="connsiteX200" fmla="*/ 116449 w 806189"/>
                  <a:gd name="connsiteY200" fmla="*/ 925384 h 934888"/>
                  <a:gd name="connsiteX201" fmla="*/ 115763 w 806189"/>
                  <a:gd name="connsiteY201" fmla="*/ 925384 h 934888"/>
                  <a:gd name="connsiteX202" fmla="*/ 133868 w 806189"/>
                  <a:gd name="connsiteY202" fmla="*/ 923602 h 934888"/>
                  <a:gd name="connsiteX203" fmla="*/ 148133 w 806189"/>
                  <a:gd name="connsiteY203" fmla="*/ 921681 h 934888"/>
                  <a:gd name="connsiteX204" fmla="*/ 155677 w 806189"/>
                  <a:gd name="connsiteY204" fmla="*/ 920309 h 934888"/>
                  <a:gd name="connsiteX205" fmla="*/ 167335 w 806189"/>
                  <a:gd name="connsiteY205" fmla="*/ 917978 h 934888"/>
                  <a:gd name="connsiteX206" fmla="*/ 167198 w 806189"/>
                  <a:gd name="connsiteY206" fmla="*/ 917978 h 934888"/>
                  <a:gd name="connsiteX207" fmla="*/ 180365 w 806189"/>
                  <a:gd name="connsiteY207" fmla="*/ 914686 h 934888"/>
                  <a:gd name="connsiteX208" fmla="*/ 190104 w 806189"/>
                  <a:gd name="connsiteY208" fmla="*/ 911943 h 934888"/>
                  <a:gd name="connsiteX209" fmla="*/ 201077 w 806189"/>
                  <a:gd name="connsiteY209" fmla="*/ 908651 h 934888"/>
                  <a:gd name="connsiteX210" fmla="*/ 214793 w 806189"/>
                  <a:gd name="connsiteY210" fmla="*/ 903987 h 934888"/>
                  <a:gd name="connsiteX211" fmla="*/ 232349 w 806189"/>
                  <a:gd name="connsiteY211" fmla="*/ 897267 h 934888"/>
                  <a:gd name="connsiteX212" fmla="*/ 241539 w 806189"/>
                  <a:gd name="connsiteY212" fmla="*/ 893289 h 934888"/>
                  <a:gd name="connsiteX213" fmla="*/ 251551 w 806189"/>
                  <a:gd name="connsiteY213" fmla="*/ 888488 h 934888"/>
                  <a:gd name="connsiteX214" fmla="*/ 251414 w 806189"/>
                  <a:gd name="connsiteY214" fmla="*/ 888488 h 934888"/>
                  <a:gd name="connsiteX215" fmla="*/ 269519 w 806189"/>
                  <a:gd name="connsiteY215" fmla="*/ 878613 h 934888"/>
                  <a:gd name="connsiteX216" fmla="*/ 287213 w 806189"/>
                  <a:gd name="connsiteY216" fmla="*/ 867640 h 934888"/>
                  <a:gd name="connsiteX217" fmla="*/ 288722 w 806189"/>
                  <a:gd name="connsiteY217" fmla="*/ 866543 h 934888"/>
                  <a:gd name="connsiteX218" fmla="*/ 288448 w 806189"/>
                  <a:gd name="connsiteY218" fmla="*/ 866817 h 934888"/>
                  <a:gd name="connsiteX219" fmla="*/ 291191 w 806189"/>
                  <a:gd name="connsiteY219" fmla="*/ 864211 h 934888"/>
                  <a:gd name="connsiteX220" fmla="*/ 293111 w 806189"/>
                  <a:gd name="connsiteY220" fmla="*/ 861605 h 934888"/>
                  <a:gd name="connsiteX221" fmla="*/ 292837 w 806189"/>
                  <a:gd name="connsiteY221" fmla="*/ 862016 h 934888"/>
                  <a:gd name="connsiteX222" fmla="*/ 293522 w 806189"/>
                  <a:gd name="connsiteY222" fmla="*/ 860919 h 934888"/>
                  <a:gd name="connsiteX223" fmla="*/ 293660 w 806189"/>
                  <a:gd name="connsiteY223" fmla="*/ 860233 h 934888"/>
                  <a:gd name="connsiteX224" fmla="*/ 293660 w 806189"/>
                  <a:gd name="connsiteY224" fmla="*/ 859410 h 934888"/>
                  <a:gd name="connsiteX225" fmla="*/ 293522 w 806189"/>
                  <a:gd name="connsiteY225" fmla="*/ 858451 h 934888"/>
                  <a:gd name="connsiteX226" fmla="*/ 293248 w 806189"/>
                  <a:gd name="connsiteY226" fmla="*/ 857764 h 934888"/>
                  <a:gd name="connsiteX227" fmla="*/ 292837 w 806189"/>
                  <a:gd name="connsiteY227" fmla="*/ 857353 h 934888"/>
                  <a:gd name="connsiteX228" fmla="*/ 291877 w 806189"/>
                  <a:gd name="connsiteY228" fmla="*/ 856530 h 934888"/>
                  <a:gd name="connsiteX229" fmla="*/ 292288 w 806189"/>
                  <a:gd name="connsiteY229" fmla="*/ 856804 h 934888"/>
                  <a:gd name="connsiteX230" fmla="*/ 289545 w 806189"/>
                  <a:gd name="connsiteY230" fmla="*/ 855158 h 934888"/>
                  <a:gd name="connsiteX231" fmla="*/ 289545 w 806189"/>
                  <a:gd name="connsiteY231" fmla="*/ 855158 h 934888"/>
                  <a:gd name="connsiteX232" fmla="*/ 289545 w 806189"/>
                  <a:gd name="connsiteY232" fmla="*/ 855158 h 934888"/>
                  <a:gd name="connsiteX233" fmla="*/ 288996 w 806189"/>
                  <a:gd name="connsiteY233" fmla="*/ 854884 h 934888"/>
                  <a:gd name="connsiteX234" fmla="*/ 289133 w 806189"/>
                  <a:gd name="connsiteY234" fmla="*/ 855022 h 934888"/>
                  <a:gd name="connsiteX235" fmla="*/ 283921 w 806189"/>
                  <a:gd name="connsiteY235" fmla="*/ 852827 h 934888"/>
                  <a:gd name="connsiteX236" fmla="*/ 284470 w 806189"/>
                  <a:gd name="connsiteY236" fmla="*/ 852964 h 934888"/>
                  <a:gd name="connsiteX237" fmla="*/ 277612 w 806189"/>
                  <a:gd name="connsiteY237" fmla="*/ 851181 h 934888"/>
                  <a:gd name="connsiteX238" fmla="*/ 278298 w 806189"/>
                  <a:gd name="connsiteY238" fmla="*/ 851318 h 934888"/>
                  <a:gd name="connsiteX239" fmla="*/ 266639 w 806189"/>
                  <a:gd name="connsiteY239" fmla="*/ 849261 h 934888"/>
                  <a:gd name="connsiteX240" fmla="*/ 254843 w 806189"/>
                  <a:gd name="connsiteY240" fmla="*/ 848164 h 934888"/>
                  <a:gd name="connsiteX241" fmla="*/ 254980 w 806189"/>
                  <a:gd name="connsiteY241" fmla="*/ 848164 h 934888"/>
                  <a:gd name="connsiteX242" fmla="*/ 238521 w 806189"/>
                  <a:gd name="connsiteY242" fmla="*/ 847889 h 934888"/>
                  <a:gd name="connsiteX243" fmla="*/ 227411 w 806189"/>
                  <a:gd name="connsiteY243" fmla="*/ 848300 h 934888"/>
                  <a:gd name="connsiteX244" fmla="*/ 218222 w 806189"/>
                  <a:gd name="connsiteY244" fmla="*/ 849261 h 934888"/>
                  <a:gd name="connsiteX245" fmla="*/ 206151 w 806189"/>
                  <a:gd name="connsiteY245" fmla="*/ 851318 h 934888"/>
                  <a:gd name="connsiteX246" fmla="*/ 206289 w 806189"/>
                  <a:gd name="connsiteY246" fmla="*/ 851318 h 934888"/>
                  <a:gd name="connsiteX247" fmla="*/ 188869 w 806189"/>
                  <a:gd name="connsiteY247" fmla="*/ 855570 h 934888"/>
                  <a:gd name="connsiteX248" fmla="*/ 181051 w 806189"/>
                  <a:gd name="connsiteY248" fmla="*/ 857902 h 934888"/>
                  <a:gd name="connsiteX249" fmla="*/ 172684 w 806189"/>
                  <a:gd name="connsiteY249" fmla="*/ 860508 h 934888"/>
                  <a:gd name="connsiteX250" fmla="*/ 172822 w 806189"/>
                  <a:gd name="connsiteY250" fmla="*/ 860508 h 934888"/>
                  <a:gd name="connsiteX251" fmla="*/ 156362 w 806189"/>
                  <a:gd name="connsiteY251" fmla="*/ 866954 h 934888"/>
                  <a:gd name="connsiteX252" fmla="*/ 153619 w 806189"/>
                  <a:gd name="connsiteY252" fmla="*/ 868463 h 934888"/>
                  <a:gd name="connsiteX253" fmla="*/ 154031 w 806189"/>
                  <a:gd name="connsiteY253" fmla="*/ 868189 h 934888"/>
                  <a:gd name="connsiteX254" fmla="*/ 152110 w 806189"/>
                  <a:gd name="connsiteY254" fmla="*/ 869697 h 934888"/>
                  <a:gd name="connsiteX255" fmla="*/ 150876 w 806189"/>
                  <a:gd name="connsiteY255" fmla="*/ 871069 h 934888"/>
                  <a:gd name="connsiteX256" fmla="*/ 150327 w 806189"/>
                  <a:gd name="connsiteY256" fmla="*/ 872029 h 934888"/>
                  <a:gd name="connsiteX257" fmla="*/ 150053 w 806189"/>
                  <a:gd name="connsiteY257" fmla="*/ 872715 h 934888"/>
                  <a:gd name="connsiteX258" fmla="*/ 150053 w 806189"/>
                  <a:gd name="connsiteY258" fmla="*/ 873126 h 934888"/>
                  <a:gd name="connsiteX259" fmla="*/ 150190 w 806189"/>
                  <a:gd name="connsiteY259" fmla="*/ 873538 h 934888"/>
                  <a:gd name="connsiteX260" fmla="*/ 150602 w 806189"/>
                  <a:gd name="connsiteY260" fmla="*/ 874224 h 934888"/>
                  <a:gd name="connsiteX261" fmla="*/ 151287 w 806189"/>
                  <a:gd name="connsiteY261" fmla="*/ 875047 h 934888"/>
                  <a:gd name="connsiteX262" fmla="*/ 152385 w 806189"/>
                  <a:gd name="connsiteY262" fmla="*/ 876144 h 934888"/>
                  <a:gd name="connsiteX263" fmla="*/ 152385 w 806189"/>
                  <a:gd name="connsiteY263" fmla="*/ 882454 h 934888"/>
                  <a:gd name="connsiteX264" fmla="*/ 146075 w 806189"/>
                  <a:gd name="connsiteY264" fmla="*/ 882454 h 934888"/>
                  <a:gd name="connsiteX265" fmla="*/ 141961 w 806189"/>
                  <a:gd name="connsiteY265" fmla="*/ 877104 h 934888"/>
                  <a:gd name="connsiteX266" fmla="*/ 141138 w 806189"/>
                  <a:gd name="connsiteY266" fmla="*/ 871480 h 934888"/>
                  <a:gd name="connsiteX267" fmla="*/ 143607 w 806189"/>
                  <a:gd name="connsiteY267" fmla="*/ 865720 h 934888"/>
                  <a:gd name="connsiteX268" fmla="*/ 146624 w 806189"/>
                  <a:gd name="connsiteY268" fmla="*/ 862565 h 934888"/>
                  <a:gd name="connsiteX269" fmla="*/ 150327 w 806189"/>
                  <a:gd name="connsiteY269" fmla="*/ 859959 h 934888"/>
                  <a:gd name="connsiteX270" fmla="*/ 156911 w 806189"/>
                  <a:gd name="connsiteY270" fmla="*/ 856667 h 934888"/>
                  <a:gd name="connsiteX271" fmla="*/ 161986 w 806189"/>
                  <a:gd name="connsiteY271" fmla="*/ 854473 h 934888"/>
                  <a:gd name="connsiteX272" fmla="*/ 171313 w 806189"/>
                  <a:gd name="connsiteY272" fmla="*/ 851044 h 934888"/>
                  <a:gd name="connsiteX273" fmla="*/ 187909 w 806189"/>
                  <a:gd name="connsiteY273" fmla="*/ 845969 h 934888"/>
                  <a:gd name="connsiteX274" fmla="*/ 185166 w 806189"/>
                  <a:gd name="connsiteY274" fmla="*/ 845969 h 934888"/>
                  <a:gd name="connsiteX275" fmla="*/ 176799 w 806189"/>
                  <a:gd name="connsiteY275" fmla="*/ 845832 h 934888"/>
                  <a:gd name="connsiteX276" fmla="*/ 168432 w 806189"/>
                  <a:gd name="connsiteY276" fmla="*/ 845420 h 934888"/>
                  <a:gd name="connsiteX277" fmla="*/ 168021 w 806189"/>
                  <a:gd name="connsiteY277" fmla="*/ 845420 h 934888"/>
                  <a:gd name="connsiteX278" fmla="*/ 123444 w 806189"/>
                  <a:gd name="connsiteY278" fmla="*/ 850221 h 934888"/>
                  <a:gd name="connsiteX279" fmla="*/ 96835 w 806189"/>
                  <a:gd name="connsiteY279" fmla="*/ 853375 h 934888"/>
                  <a:gd name="connsiteX280" fmla="*/ 72695 w 806189"/>
                  <a:gd name="connsiteY280" fmla="*/ 857079 h 934888"/>
                  <a:gd name="connsiteX281" fmla="*/ 73381 w 806189"/>
                  <a:gd name="connsiteY281" fmla="*/ 856942 h 934888"/>
                  <a:gd name="connsiteX282" fmla="*/ 56236 w 806189"/>
                  <a:gd name="connsiteY282" fmla="*/ 860782 h 934888"/>
                  <a:gd name="connsiteX283" fmla="*/ 53355 w 806189"/>
                  <a:gd name="connsiteY283" fmla="*/ 861605 h 934888"/>
                  <a:gd name="connsiteX284" fmla="*/ 47183 w 806189"/>
                  <a:gd name="connsiteY284" fmla="*/ 863388 h 934888"/>
                  <a:gd name="connsiteX285" fmla="*/ 33879 w 806189"/>
                  <a:gd name="connsiteY285" fmla="*/ 867503 h 934888"/>
                  <a:gd name="connsiteX286" fmla="*/ 33879 w 806189"/>
                  <a:gd name="connsiteY286" fmla="*/ 867503 h 934888"/>
                  <a:gd name="connsiteX287" fmla="*/ 19614 w 806189"/>
                  <a:gd name="connsiteY287" fmla="*/ 873264 h 934888"/>
                  <a:gd name="connsiteX288" fmla="*/ 19751 w 806189"/>
                  <a:gd name="connsiteY288" fmla="*/ 873264 h 934888"/>
                  <a:gd name="connsiteX289" fmla="*/ 15088 w 806189"/>
                  <a:gd name="connsiteY289" fmla="*/ 875732 h 934888"/>
                  <a:gd name="connsiteX290" fmla="*/ 13853 w 806189"/>
                  <a:gd name="connsiteY290" fmla="*/ 876555 h 934888"/>
                  <a:gd name="connsiteX291" fmla="*/ 14265 w 806189"/>
                  <a:gd name="connsiteY291" fmla="*/ 876144 h 934888"/>
                  <a:gd name="connsiteX292" fmla="*/ 11659 w 806189"/>
                  <a:gd name="connsiteY292" fmla="*/ 878750 h 934888"/>
                  <a:gd name="connsiteX293" fmla="*/ 12070 w 806189"/>
                  <a:gd name="connsiteY293" fmla="*/ 878338 h 934888"/>
                  <a:gd name="connsiteX294" fmla="*/ 11247 w 806189"/>
                  <a:gd name="connsiteY294" fmla="*/ 879436 h 934888"/>
                  <a:gd name="connsiteX295" fmla="*/ 10287 w 806189"/>
                  <a:gd name="connsiteY295" fmla="*/ 880807 h 934888"/>
                  <a:gd name="connsiteX296" fmla="*/ 8915 w 806189"/>
                  <a:gd name="connsiteY296" fmla="*/ 883962 h 934888"/>
                  <a:gd name="connsiteX297" fmla="*/ 9190 w 806189"/>
                  <a:gd name="connsiteY297" fmla="*/ 883413 h 934888"/>
                  <a:gd name="connsiteX298" fmla="*/ 8915 w 806189"/>
                  <a:gd name="connsiteY298" fmla="*/ 884785 h 934888"/>
                  <a:gd name="connsiteX299" fmla="*/ 8778 w 806189"/>
                  <a:gd name="connsiteY299" fmla="*/ 886019 h 934888"/>
                  <a:gd name="connsiteX300" fmla="*/ 8778 w 806189"/>
                  <a:gd name="connsiteY300" fmla="*/ 886019 h 934888"/>
                  <a:gd name="connsiteX301" fmla="*/ 8778 w 806189"/>
                  <a:gd name="connsiteY301" fmla="*/ 887940 h 934888"/>
                  <a:gd name="connsiteX302" fmla="*/ 8778 w 806189"/>
                  <a:gd name="connsiteY302" fmla="*/ 887528 h 934888"/>
                  <a:gd name="connsiteX303" fmla="*/ 9190 w 806189"/>
                  <a:gd name="connsiteY303" fmla="*/ 890683 h 934888"/>
                  <a:gd name="connsiteX304" fmla="*/ 9190 w 806189"/>
                  <a:gd name="connsiteY304" fmla="*/ 890683 h 934888"/>
                  <a:gd name="connsiteX305" fmla="*/ 9601 w 806189"/>
                  <a:gd name="connsiteY305" fmla="*/ 892603 h 934888"/>
                  <a:gd name="connsiteX306" fmla="*/ 11247 w 806189"/>
                  <a:gd name="connsiteY306" fmla="*/ 896444 h 934888"/>
                  <a:gd name="connsiteX307" fmla="*/ 11110 w 806189"/>
                  <a:gd name="connsiteY307" fmla="*/ 896170 h 934888"/>
                  <a:gd name="connsiteX308" fmla="*/ 13442 w 806189"/>
                  <a:gd name="connsiteY308" fmla="*/ 899873 h 934888"/>
                  <a:gd name="connsiteX309" fmla="*/ 13167 w 806189"/>
                  <a:gd name="connsiteY309" fmla="*/ 899461 h 934888"/>
                  <a:gd name="connsiteX310" fmla="*/ 14402 w 806189"/>
                  <a:gd name="connsiteY310" fmla="*/ 900970 h 934888"/>
                  <a:gd name="connsiteX311" fmla="*/ 18242 w 806189"/>
                  <a:gd name="connsiteY311" fmla="*/ 904948 h 934888"/>
                  <a:gd name="connsiteX312" fmla="*/ 17831 w 806189"/>
                  <a:gd name="connsiteY312" fmla="*/ 904536 h 934888"/>
                  <a:gd name="connsiteX313" fmla="*/ 21534 w 806189"/>
                  <a:gd name="connsiteY313" fmla="*/ 907416 h 934888"/>
                  <a:gd name="connsiteX314" fmla="*/ 21123 w 806189"/>
                  <a:gd name="connsiteY314" fmla="*/ 907142 h 934888"/>
                  <a:gd name="connsiteX315" fmla="*/ 28941 w 806189"/>
                  <a:gd name="connsiteY315" fmla="*/ 911806 h 934888"/>
                  <a:gd name="connsiteX316" fmla="*/ 28666 w 806189"/>
                  <a:gd name="connsiteY316" fmla="*/ 911668 h 934888"/>
                  <a:gd name="connsiteX317" fmla="*/ 28941 w 806189"/>
                  <a:gd name="connsiteY317" fmla="*/ 911806 h 934888"/>
                  <a:gd name="connsiteX318" fmla="*/ 29215 w 806189"/>
                  <a:gd name="connsiteY318" fmla="*/ 911943 h 934888"/>
                  <a:gd name="connsiteX319" fmla="*/ 29078 w 806189"/>
                  <a:gd name="connsiteY319" fmla="*/ 911943 h 934888"/>
                  <a:gd name="connsiteX320" fmla="*/ 39091 w 806189"/>
                  <a:gd name="connsiteY320" fmla="*/ 916195 h 934888"/>
                  <a:gd name="connsiteX321" fmla="*/ 39091 w 806189"/>
                  <a:gd name="connsiteY321" fmla="*/ 916195 h 934888"/>
                  <a:gd name="connsiteX322" fmla="*/ 39228 w 806189"/>
                  <a:gd name="connsiteY322" fmla="*/ 916195 h 934888"/>
                  <a:gd name="connsiteX323" fmla="*/ 39639 w 806189"/>
                  <a:gd name="connsiteY323" fmla="*/ 916332 h 934888"/>
                  <a:gd name="connsiteX324" fmla="*/ 39502 w 806189"/>
                  <a:gd name="connsiteY324" fmla="*/ 916332 h 934888"/>
                  <a:gd name="connsiteX325" fmla="*/ 59665 w 806189"/>
                  <a:gd name="connsiteY325" fmla="*/ 921681 h 934888"/>
                  <a:gd name="connsiteX326" fmla="*/ 59527 w 806189"/>
                  <a:gd name="connsiteY326" fmla="*/ 921681 h 934888"/>
                  <a:gd name="connsiteX327" fmla="*/ 88331 w 806189"/>
                  <a:gd name="connsiteY327" fmla="*/ 925659 h 934888"/>
                  <a:gd name="connsiteX328" fmla="*/ 87920 w 806189"/>
                  <a:gd name="connsiteY328" fmla="*/ 925659 h 934888"/>
                  <a:gd name="connsiteX329" fmla="*/ 116449 w 806189"/>
                  <a:gd name="connsiteY329" fmla="*/ 925384 h 934888"/>
                  <a:gd name="connsiteX330" fmla="*/ 45811 w 806189"/>
                  <a:gd name="connsiteY330" fmla="*/ 927716 h 934888"/>
                  <a:gd name="connsiteX331" fmla="*/ 22631 w 806189"/>
                  <a:gd name="connsiteY331" fmla="*/ 918664 h 934888"/>
                  <a:gd name="connsiteX332" fmla="*/ 5075 w 806189"/>
                  <a:gd name="connsiteY332" fmla="*/ 903302 h 934888"/>
                  <a:gd name="connsiteX333" fmla="*/ 1234 w 806189"/>
                  <a:gd name="connsiteY333" fmla="*/ 895346 h 934888"/>
                  <a:gd name="connsiteX334" fmla="*/ 274 w 806189"/>
                  <a:gd name="connsiteY334" fmla="*/ 890683 h 934888"/>
                  <a:gd name="connsiteX335" fmla="*/ 0 w 806189"/>
                  <a:gd name="connsiteY335" fmla="*/ 886157 h 934888"/>
                  <a:gd name="connsiteX336" fmla="*/ 549 w 806189"/>
                  <a:gd name="connsiteY336" fmla="*/ 881767 h 934888"/>
                  <a:gd name="connsiteX337" fmla="*/ 1509 w 806189"/>
                  <a:gd name="connsiteY337" fmla="*/ 878750 h 934888"/>
                  <a:gd name="connsiteX338" fmla="*/ 3566 w 806189"/>
                  <a:gd name="connsiteY338" fmla="*/ 874772 h 934888"/>
                  <a:gd name="connsiteX339" fmla="*/ 6584 w 806189"/>
                  <a:gd name="connsiteY339" fmla="*/ 870795 h 934888"/>
                  <a:gd name="connsiteX340" fmla="*/ 9876 w 806189"/>
                  <a:gd name="connsiteY340" fmla="*/ 868189 h 934888"/>
                  <a:gd name="connsiteX341" fmla="*/ 13579 w 806189"/>
                  <a:gd name="connsiteY341" fmla="*/ 865994 h 934888"/>
                  <a:gd name="connsiteX342" fmla="*/ 23592 w 806189"/>
                  <a:gd name="connsiteY342" fmla="*/ 861193 h 934888"/>
                  <a:gd name="connsiteX343" fmla="*/ 42520 w 806189"/>
                  <a:gd name="connsiteY343" fmla="*/ 854747 h 934888"/>
                  <a:gd name="connsiteX344" fmla="*/ 53904 w 806189"/>
                  <a:gd name="connsiteY344" fmla="*/ 851318 h 934888"/>
                  <a:gd name="connsiteX345" fmla="*/ 57607 w 806189"/>
                  <a:gd name="connsiteY345" fmla="*/ 850495 h 934888"/>
                  <a:gd name="connsiteX346" fmla="*/ 66248 w 806189"/>
                  <a:gd name="connsiteY346" fmla="*/ 848575 h 934888"/>
                  <a:gd name="connsiteX347" fmla="*/ 73518 w 806189"/>
                  <a:gd name="connsiteY347" fmla="*/ 847066 h 934888"/>
                  <a:gd name="connsiteX348" fmla="*/ 87920 w 806189"/>
                  <a:gd name="connsiteY348" fmla="*/ 844735 h 934888"/>
                  <a:gd name="connsiteX349" fmla="*/ 95875 w 806189"/>
                  <a:gd name="connsiteY349" fmla="*/ 843637 h 934888"/>
                  <a:gd name="connsiteX350" fmla="*/ 107945 w 806189"/>
                  <a:gd name="connsiteY350" fmla="*/ 842128 h 934888"/>
                  <a:gd name="connsiteX351" fmla="*/ 120015 w 806189"/>
                  <a:gd name="connsiteY351" fmla="*/ 840757 h 934888"/>
                  <a:gd name="connsiteX352" fmla="*/ 119741 w 806189"/>
                  <a:gd name="connsiteY352" fmla="*/ 840757 h 934888"/>
                  <a:gd name="connsiteX353" fmla="*/ 111785 w 806189"/>
                  <a:gd name="connsiteY353" fmla="*/ 839248 h 934888"/>
                  <a:gd name="connsiteX354" fmla="*/ 97384 w 806189"/>
                  <a:gd name="connsiteY354" fmla="*/ 835956 h 934888"/>
                  <a:gd name="connsiteX355" fmla="*/ 76672 w 806189"/>
                  <a:gd name="connsiteY355" fmla="*/ 829647 h 934888"/>
                  <a:gd name="connsiteX356" fmla="*/ 50201 w 806189"/>
                  <a:gd name="connsiteY356" fmla="*/ 816754 h 934888"/>
                  <a:gd name="connsiteX357" fmla="*/ 41697 w 806189"/>
                  <a:gd name="connsiteY357" fmla="*/ 810307 h 934888"/>
                  <a:gd name="connsiteX358" fmla="*/ 34976 w 806189"/>
                  <a:gd name="connsiteY358" fmla="*/ 802489 h 934888"/>
                  <a:gd name="connsiteX359" fmla="*/ 31547 w 806189"/>
                  <a:gd name="connsiteY359" fmla="*/ 794397 h 934888"/>
                  <a:gd name="connsiteX360" fmla="*/ 31135 w 806189"/>
                  <a:gd name="connsiteY360" fmla="*/ 789184 h 934888"/>
                  <a:gd name="connsiteX361" fmla="*/ 32233 w 806189"/>
                  <a:gd name="connsiteY361" fmla="*/ 783561 h 934888"/>
                  <a:gd name="connsiteX362" fmla="*/ 35936 w 806189"/>
                  <a:gd name="connsiteY362" fmla="*/ 776840 h 934888"/>
                  <a:gd name="connsiteX363" fmla="*/ 42245 w 806189"/>
                  <a:gd name="connsiteY363" fmla="*/ 771491 h 934888"/>
                  <a:gd name="connsiteX364" fmla="*/ 46909 w 806189"/>
                  <a:gd name="connsiteY364" fmla="*/ 769159 h 934888"/>
                  <a:gd name="connsiteX365" fmla="*/ 51435 w 806189"/>
                  <a:gd name="connsiteY365" fmla="*/ 767650 h 934888"/>
                  <a:gd name="connsiteX366" fmla="*/ 59665 w 806189"/>
                  <a:gd name="connsiteY366" fmla="*/ 765868 h 934888"/>
                  <a:gd name="connsiteX367" fmla="*/ 71460 w 806189"/>
                  <a:gd name="connsiteY367" fmla="*/ 763673 h 934888"/>
                  <a:gd name="connsiteX368" fmla="*/ 75438 w 806189"/>
                  <a:gd name="connsiteY368" fmla="*/ 763124 h 934888"/>
                  <a:gd name="connsiteX369" fmla="*/ 84353 w 806189"/>
                  <a:gd name="connsiteY369" fmla="*/ 762027 h 934888"/>
                  <a:gd name="connsiteX370" fmla="*/ 107122 w 806189"/>
                  <a:gd name="connsiteY370" fmla="*/ 759832 h 934888"/>
                  <a:gd name="connsiteX371" fmla="*/ 115352 w 806189"/>
                  <a:gd name="connsiteY371" fmla="*/ 759146 h 934888"/>
                  <a:gd name="connsiteX372" fmla="*/ 89565 w 806189"/>
                  <a:gd name="connsiteY372" fmla="*/ 750094 h 934888"/>
                  <a:gd name="connsiteX373" fmla="*/ 78044 w 806189"/>
                  <a:gd name="connsiteY373" fmla="*/ 744470 h 934888"/>
                  <a:gd name="connsiteX374" fmla="*/ 67071 w 806189"/>
                  <a:gd name="connsiteY374" fmla="*/ 737887 h 934888"/>
                  <a:gd name="connsiteX375" fmla="*/ 47869 w 806189"/>
                  <a:gd name="connsiteY375" fmla="*/ 720742 h 934888"/>
                  <a:gd name="connsiteX376" fmla="*/ 42794 w 806189"/>
                  <a:gd name="connsiteY376" fmla="*/ 712649 h 934888"/>
                  <a:gd name="connsiteX377" fmla="*/ 41011 w 806189"/>
                  <a:gd name="connsiteY377" fmla="*/ 708123 h 934888"/>
                  <a:gd name="connsiteX378" fmla="*/ 39914 w 806189"/>
                  <a:gd name="connsiteY378" fmla="*/ 703322 h 934888"/>
                  <a:gd name="connsiteX379" fmla="*/ 39502 w 806189"/>
                  <a:gd name="connsiteY379" fmla="*/ 698522 h 934888"/>
                  <a:gd name="connsiteX380" fmla="*/ 39914 w 806189"/>
                  <a:gd name="connsiteY380" fmla="*/ 693859 h 934888"/>
                  <a:gd name="connsiteX381" fmla="*/ 43754 w 806189"/>
                  <a:gd name="connsiteY381" fmla="*/ 684394 h 934888"/>
                  <a:gd name="connsiteX382" fmla="*/ 57196 w 806189"/>
                  <a:gd name="connsiteY382" fmla="*/ 671638 h 934888"/>
                  <a:gd name="connsiteX383" fmla="*/ 82296 w 806189"/>
                  <a:gd name="connsiteY383" fmla="*/ 662311 h 934888"/>
                  <a:gd name="connsiteX384" fmla="*/ 109042 w 806189"/>
                  <a:gd name="connsiteY384" fmla="*/ 658060 h 934888"/>
                  <a:gd name="connsiteX385" fmla="*/ 122210 w 806189"/>
                  <a:gd name="connsiteY385" fmla="*/ 656962 h 934888"/>
                  <a:gd name="connsiteX386" fmla="*/ 134965 w 806189"/>
                  <a:gd name="connsiteY386" fmla="*/ 656276 h 934888"/>
                  <a:gd name="connsiteX387" fmla="*/ 176799 w 806189"/>
                  <a:gd name="connsiteY387" fmla="*/ 655865 h 934888"/>
                  <a:gd name="connsiteX388" fmla="*/ 196825 w 806189"/>
                  <a:gd name="connsiteY388" fmla="*/ 656140 h 934888"/>
                  <a:gd name="connsiteX389" fmla="*/ 185715 w 806189"/>
                  <a:gd name="connsiteY389" fmla="*/ 651064 h 934888"/>
                  <a:gd name="connsiteX390" fmla="*/ 136474 w 806189"/>
                  <a:gd name="connsiteY390" fmla="*/ 620341 h 934888"/>
                  <a:gd name="connsiteX391" fmla="*/ 116175 w 806189"/>
                  <a:gd name="connsiteY391" fmla="*/ 601961 h 934888"/>
                  <a:gd name="connsiteX392" fmla="*/ 107945 w 806189"/>
                  <a:gd name="connsiteY392" fmla="*/ 592497 h 934888"/>
                  <a:gd name="connsiteX393" fmla="*/ 99852 w 806189"/>
                  <a:gd name="connsiteY393" fmla="*/ 581250 h 934888"/>
                  <a:gd name="connsiteX394" fmla="*/ 95189 w 806189"/>
                  <a:gd name="connsiteY394" fmla="*/ 571100 h 934888"/>
                  <a:gd name="connsiteX395" fmla="*/ 92994 w 806189"/>
                  <a:gd name="connsiteY395" fmla="*/ 561773 h 934888"/>
                  <a:gd name="connsiteX396" fmla="*/ 93817 w 806189"/>
                  <a:gd name="connsiteY396" fmla="*/ 554092 h 934888"/>
                  <a:gd name="connsiteX397" fmla="*/ 99167 w 806189"/>
                  <a:gd name="connsiteY397" fmla="*/ 545177 h 934888"/>
                  <a:gd name="connsiteX398" fmla="*/ 114391 w 806189"/>
                  <a:gd name="connsiteY398" fmla="*/ 537907 h 934888"/>
                  <a:gd name="connsiteX399" fmla="*/ 140863 w 806189"/>
                  <a:gd name="connsiteY399" fmla="*/ 537633 h 934888"/>
                  <a:gd name="connsiteX400" fmla="*/ 155677 w 806189"/>
                  <a:gd name="connsiteY400" fmla="*/ 539690 h 934888"/>
                  <a:gd name="connsiteX401" fmla="*/ 159929 w 806189"/>
                  <a:gd name="connsiteY401" fmla="*/ 540376 h 934888"/>
                  <a:gd name="connsiteX402" fmla="*/ 174605 w 806189"/>
                  <a:gd name="connsiteY402" fmla="*/ 543119 h 934888"/>
                  <a:gd name="connsiteX403" fmla="*/ 192024 w 806189"/>
                  <a:gd name="connsiteY403" fmla="*/ 546548 h 934888"/>
                  <a:gd name="connsiteX404" fmla="*/ 220690 w 806189"/>
                  <a:gd name="connsiteY404" fmla="*/ 552995 h 934888"/>
                  <a:gd name="connsiteX405" fmla="*/ 233721 w 806189"/>
                  <a:gd name="connsiteY405" fmla="*/ 556150 h 934888"/>
                  <a:gd name="connsiteX406" fmla="*/ 232623 w 806189"/>
                  <a:gd name="connsiteY406" fmla="*/ 555601 h 934888"/>
                  <a:gd name="connsiteX407" fmla="*/ 207112 w 806189"/>
                  <a:gd name="connsiteY407" fmla="*/ 540513 h 934888"/>
                  <a:gd name="connsiteX408" fmla="*/ 183383 w 806189"/>
                  <a:gd name="connsiteY408" fmla="*/ 522820 h 934888"/>
                  <a:gd name="connsiteX409" fmla="*/ 165552 w 806189"/>
                  <a:gd name="connsiteY409" fmla="*/ 504715 h 934888"/>
                  <a:gd name="connsiteX410" fmla="*/ 158557 w 806189"/>
                  <a:gd name="connsiteY410" fmla="*/ 494702 h 934888"/>
                  <a:gd name="connsiteX411" fmla="*/ 155128 w 806189"/>
                  <a:gd name="connsiteY411" fmla="*/ 485101 h 934888"/>
                  <a:gd name="connsiteX412" fmla="*/ 155402 w 806189"/>
                  <a:gd name="connsiteY412" fmla="*/ 477694 h 934888"/>
                  <a:gd name="connsiteX413" fmla="*/ 156500 w 806189"/>
                  <a:gd name="connsiteY413" fmla="*/ 475088 h 934888"/>
                  <a:gd name="connsiteX414" fmla="*/ 158283 w 806189"/>
                  <a:gd name="connsiteY414" fmla="*/ 473031 h 934888"/>
                  <a:gd name="connsiteX415" fmla="*/ 160614 w 806189"/>
                  <a:gd name="connsiteY415" fmla="*/ 471385 h 934888"/>
                  <a:gd name="connsiteX416" fmla="*/ 164455 w 806189"/>
                  <a:gd name="connsiteY416" fmla="*/ 469739 h 934888"/>
                  <a:gd name="connsiteX417" fmla="*/ 175153 w 806189"/>
                  <a:gd name="connsiteY417" fmla="*/ 468642 h 934888"/>
                  <a:gd name="connsiteX418" fmla="*/ 197236 w 806189"/>
                  <a:gd name="connsiteY418" fmla="*/ 472619 h 934888"/>
                  <a:gd name="connsiteX419" fmla="*/ 210678 w 806189"/>
                  <a:gd name="connsiteY419" fmla="*/ 476048 h 934888"/>
                  <a:gd name="connsiteX420" fmla="*/ 230840 w 806189"/>
                  <a:gd name="connsiteY420" fmla="*/ 481672 h 934888"/>
                  <a:gd name="connsiteX421" fmla="*/ 242636 w 806189"/>
                  <a:gd name="connsiteY421" fmla="*/ 485101 h 934888"/>
                  <a:gd name="connsiteX422" fmla="*/ 248945 w 806189"/>
                  <a:gd name="connsiteY422" fmla="*/ 487158 h 934888"/>
                  <a:gd name="connsiteX423" fmla="*/ 275417 w 806189"/>
                  <a:gd name="connsiteY423" fmla="*/ 495936 h 934888"/>
                  <a:gd name="connsiteX424" fmla="*/ 279806 w 806189"/>
                  <a:gd name="connsiteY424" fmla="*/ 497582 h 934888"/>
                  <a:gd name="connsiteX425" fmla="*/ 293522 w 806189"/>
                  <a:gd name="connsiteY425" fmla="*/ 502657 h 934888"/>
                  <a:gd name="connsiteX426" fmla="*/ 296677 w 806189"/>
                  <a:gd name="connsiteY426" fmla="*/ 503892 h 934888"/>
                  <a:gd name="connsiteX427" fmla="*/ 278161 w 806189"/>
                  <a:gd name="connsiteY427" fmla="*/ 475500 h 934888"/>
                  <a:gd name="connsiteX428" fmla="*/ 263622 w 806189"/>
                  <a:gd name="connsiteY428" fmla="*/ 449028 h 934888"/>
                  <a:gd name="connsiteX429" fmla="*/ 257861 w 806189"/>
                  <a:gd name="connsiteY429" fmla="*/ 437232 h 934888"/>
                  <a:gd name="connsiteX430" fmla="*/ 250454 w 806189"/>
                  <a:gd name="connsiteY430" fmla="*/ 420910 h 934888"/>
                  <a:gd name="connsiteX431" fmla="*/ 246065 w 806189"/>
                  <a:gd name="connsiteY431" fmla="*/ 408565 h 934888"/>
                  <a:gd name="connsiteX432" fmla="*/ 242910 w 806189"/>
                  <a:gd name="connsiteY432" fmla="*/ 396495 h 934888"/>
                  <a:gd name="connsiteX433" fmla="*/ 242910 w 806189"/>
                  <a:gd name="connsiteY433" fmla="*/ 387031 h 934888"/>
                  <a:gd name="connsiteX434" fmla="*/ 245791 w 806189"/>
                  <a:gd name="connsiteY434" fmla="*/ 378939 h 934888"/>
                  <a:gd name="connsiteX435" fmla="*/ 254980 w 806189"/>
                  <a:gd name="connsiteY435" fmla="*/ 373315 h 934888"/>
                  <a:gd name="connsiteX436" fmla="*/ 263622 w 806189"/>
                  <a:gd name="connsiteY436" fmla="*/ 374001 h 934888"/>
                  <a:gd name="connsiteX437" fmla="*/ 268559 w 806189"/>
                  <a:gd name="connsiteY437" fmla="*/ 375784 h 934888"/>
                  <a:gd name="connsiteX438" fmla="*/ 275280 w 806189"/>
                  <a:gd name="connsiteY438" fmla="*/ 379625 h 934888"/>
                  <a:gd name="connsiteX439" fmla="*/ 286116 w 806189"/>
                  <a:gd name="connsiteY439" fmla="*/ 386757 h 934888"/>
                  <a:gd name="connsiteX440" fmla="*/ 292974 w 806189"/>
                  <a:gd name="connsiteY440" fmla="*/ 391695 h 934888"/>
                  <a:gd name="connsiteX441" fmla="*/ 304770 w 806189"/>
                  <a:gd name="connsiteY441" fmla="*/ 400336 h 934888"/>
                  <a:gd name="connsiteX442" fmla="*/ 311079 w 806189"/>
                  <a:gd name="connsiteY442" fmla="*/ 404999 h 934888"/>
                  <a:gd name="connsiteX443" fmla="*/ 320817 w 806189"/>
                  <a:gd name="connsiteY443" fmla="*/ 412681 h 934888"/>
                  <a:gd name="connsiteX444" fmla="*/ 328361 w 806189"/>
                  <a:gd name="connsiteY444" fmla="*/ 418578 h 934888"/>
                  <a:gd name="connsiteX445" fmla="*/ 307650 w 806189"/>
                  <a:gd name="connsiteY445" fmla="*/ 373727 h 934888"/>
                  <a:gd name="connsiteX446" fmla="*/ 299009 w 806189"/>
                  <a:gd name="connsiteY446" fmla="*/ 347255 h 934888"/>
                  <a:gd name="connsiteX447" fmla="*/ 297500 w 806189"/>
                  <a:gd name="connsiteY447" fmla="*/ 340123 h 934888"/>
                  <a:gd name="connsiteX448" fmla="*/ 296403 w 806189"/>
                  <a:gd name="connsiteY448" fmla="*/ 334773 h 934888"/>
                  <a:gd name="connsiteX449" fmla="*/ 295443 w 806189"/>
                  <a:gd name="connsiteY449" fmla="*/ 327641 h 934888"/>
                  <a:gd name="connsiteX450" fmla="*/ 295580 w 806189"/>
                  <a:gd name="connsiteY450" fmla="*/ 321880 h 934888"/>
                  <a:gd name="connsiteX451" fmla="*/ 296266 w 806189"/>
                  <a:gd name="connsiteY451" fmla="*/ 318589 h 934888"/>
                  <a:gd name="connsiteX452" fmla="*/ 297912 w 806189"/>
                  <a:gd name="connsiteY452" fmla="*/ 314748 h 934888"/>
                  <a:gd name="connsiteX453" fmla="*/ 302575 w 806189"/>
                  <a:gd name="connsiteY453" fmla="*/ 309124 h 934888"/>
                  <a:gd name="connsiteX454" fmla="*/ 317800 w 806189"/>
                  <a:gd name="connsiteY454" fmla="*/ 308302 h 934888"/>
                  <a:gd name="connsiteX455" fmla="*/ 327127 w 806189"/>
                  <a:gd name="connsiteY455" fmla="*/ 312279 h 934888"/>
                  <a:gd name="connsiteX456" fmla="*/ 333025 w 806189"/>
                  <a:gd name="connsiteY456" fmla="*/ 315982 h 934888"/>
                  <a:gd name="connsiteX457" fmla="*/ 337551 w 806189"/>
                  <a:gd name="connsiteY457" fmla="*/ 319000 h 934888"/>
                  <a:gd name="connsiteX458" fmla="*/ 354147 w 806189"/>
                  <a:gd name="connsiteY458" fmla="*/ 331207 h 934888"/>
                  <a:gd name="connsiteX459" fmla="*/ 365806 w 806189"/>
                  <a:gd name="connsiteY459" fmla="*/ 340123 h 934888"/>
                  <a:gd name="connsiteX460" fmla="*/ 373350 w 806189"/>
                  <a:gd name="connsiteY460" fmla="*/ 345883 h 934888"/>
                  <a:gd name="connsiteX461" fmla="*/ 381991 w 806189"/>
                  <a:gd name="connsiteY461" fmla="*/ 352879 h 934888"/>
                  <a:gd name="connsiteX462" fmla="*/ 381853 w 806189"/>
                  <a:gd name="connsiteY462" fmla="*/ 352467 h 934888"/>
                  <a:gd name="connsiteX463" fmla="*/ 371978 w 806189"/>
                  <a:gd name="connsiteY463" fmla="*/ 326132 h 934888"/>
                  <a:gd name="connsiteX464" fmla="*/ 367452 w 806189"/>
                  <a:gd name="connsiteY464" fmla="*/ 311731 h 934888"/>
                  <a:gd name="connsiteX465" fmla="*/ 363063 w 806189"/>
                  <a:gd name="connsiteY465" fmla="*/ 294860 h 934888"/>
                  <a:gd name="connsiteX466" fmla="*/ 359222 w 806189"/>
                  <a:gd name="connsiteY466" fmla="*/ 269211 h 934888"/>
                  <a:gd name="connsiteX467" fmla="*/ 359222 w 806189"/>
                  <a:gd name="connsiteY467" fmla="*/ 256867 h 934888"/>
                  <a:gd name="connsiteX468" fmla="*/ 360045 w 806189"/>
                  <a:gd name="connsiteY468" fmla="*/ 249871 h 934888"/>
                  <a:gd name="connsiteX469" fmla="*/ 361965 w 806189"/>
                  <a:gd name="connsiteY469" fmla="*/ 242739 h 934888"/>
                  <a:gd name="connsiteX470" fmla="*/ 371704 w 806189"/>
                  <a:gd name="connsiteY470" fmla="*/ 227789 h 934888"/>
                  <a:gd name="connsiteX471" fmla="*/ 388574 w 806189"/>
                  <a:gd name="connsiteY471" fmla="*/ 222439 h 934888"/>
                  <a:gd name="connsiteX472" fmla="*/ 410246 w 806189"/>
                  <a:gd name="connsiteY472" fmla="*/ 228612 h 934888"/>
                  <a:gd name="connsiteX473" fmla="*/ 421630 w 806189"/>
                  <a:gd name="connsiteY473" fmla="*/ 234921 h 934888"/>
                  <a:gd name="connsiteX474" fmla="*/ 434797 w 806189"/>
                  <a:gd name="connsiteY474" fmla="*/ 243425 h 934888"/>
                  <a:gd name="connsiteX475" fmla="*/ 449062 w 806189"/>
                  <a:gd name="connsiteY475" fmla="*/ 253712 h 934888"/>
                  <a:gd name="connsiteX476" fmla="*/ 460583 w 806189"/>
                  <a:gd name="connsiteY476" fmla="*/ 263039 h 934888"/>
                  <a:gd name="connsiteX477" fmla="*/ 472379 w 806189"/>
                  <a:gd name="connsiteY477" fmla="*/ 272503 h 934888"/>
                  <a:gd name="connsiteX478" fmla="*/ 465795 w 806189"/>
                  <a:gd name="connsiteY478" fmla="*/ 257689 h 934888"/>
                  <a:gd name="connsiteX479" fmla="*/ 461818 w 806189"/>
                  <a:gd name="connsiteY479" fmla="*/ 248088 h 934888"/>
                  <a:gd name="connsiteX480" fmla="*/ 453588 w 806189"/>
                  <a:gd name="connsiteY480" fmla="*/ 225457 h 934888"/>
                  <a:gd name="connsiteX481" fmla="*/ 446593 w 806189"/>
                  <a:gd name="connsiteY481" fmla="*/ 202963 h 934888"/>
                  <a:gd name="connsiteX482" fmla="*/ 440558 w 806189"/>
                  <a:gd name="connsiteY482" fmla="*/ 179508 h 934888"/>
                  <a:gd name="connsiteX483" fmla="*/ 436992 w 806189"/>
                  <a:gd name="connsiteY483" fmla="*/ 156328 h 934888"/>
                  <a:gd name="connsiteX484" fmla="*/ 437952 w 806189"/>
                  <a:gd name="connsiteY484" fmla="*/ 136029 h 934888"/>
                  <a:gd name="connsiteX485" fmla="*/ 442067 w 806189"/>
                  <a:gd name="connsiteY485" fmla="*/ 126565 h 934888"/>
                  <a:gd name="connsiteX486" fmla="*/ 443575 w 806189"/>
                  <a:gd name="connsiteY486" fmla="*/ 124919 h 934888"/>
                  <a:gd name="connsiteX487" fmla="*/ 447004 w 806189"/>
                  <a:gd name="connsiteY487" fmla="*/ 122587 h 934888"/>
                  <a:gd name="connsiteX488" fmla="*/ 452079 w 806189"/>
                  <a:gd name="connsiteY488" fmla="*/ 120667 h 934888"/>
                  <a:gd name="connsiteX489" fmla="*/ 457429 w 806189"/>
                  <a:gd name="connsiteY489" fmla="*/ 120667 h 934888"/>
                  <a:gd name="connsiteX490" fmla="*/ 464287 w 806189"/>
                  <a:gd name="connsiteY490" fmla="*/ 123273 h 934888"/>
                  <a:gd name="connsiteX491" fmla="*/ 472105 w 806189"/>
                  <a:gd name="connsiteY491" fmla="*/ 128073 h 934888"/>
                  <a:gd name="connsiteX492" fmla="*/ 479374 w 806189"/>
                  <a:gd name="connsiteY492" fmla="*/ 134245 h 934888"/>
                  <a:gd name="connsiteX493" fmla="*/ 479100 w 806189"/>
                  <a:gd name="connsiteY493" fmla="*/ 133971 h 934888"/>
                  <a:gd name="connsiteX494" fmla="*/ 495833 w 806189"/>
                  <a:gd name="connsiteY494" fmla="*/ 149607 h 934888"/>
                  <a:gd name="connsiteX495" fmla="*/ 505160 w 806189"/>
                  <a:gd name="connsiteY495" fmla="*/ 159209 h 934888"/>
                  <a:gd name="connsiteX496" fmla="*/ 513527 w 806189"/>
                  <a:gd name="connsiteY496" fmla="*/ 167850 h 934888"/>
                  <a:gd name="connsiteX497" fmla="*/ 518465 w 806189"/>
                  <a:gd name="connsiteY497" fmla="*/ 173336 h 934888"/>
                  <a:gd name="connsiteX498" fmla="*/ 524226 w 806189"/>
                  <a:gd name="connsiteY498" fmla="*/ 179920 h 934888"/>
                  <a:gd name="connsiteX499" fmla="*/ 522168 w 806189"/>
                  <a:gd name="connsiteY499" fmla="*/ 168947 h 934888"/>
                  <a:gd name="connsiteX500" fmla="*/ 521208 w 806189"/>
                  <a:gd name="connsiteY500" fmla="*/ 163598 h 934888"/>
                  <a:gd name="connsiteX501" fmla="*/ 519699 w 806189"/>
                  <a:gd name="connsiteY501" fmla="*/ 152488 h 934888"/>
                  <a:gd name="connsiteX502" fmla="*/ 518602 w 806189"/>
                  <a:gd name="connsiteY502" fmla="*/ 138772 h 934888"/>
                  <a:gd name="connsiteX503" fmla="*/ 518602 w 806189"/>
                  <a:gd name="connsiteY503" fmla="*/ 123136 h 934888"/>
                  <a:gd name="connsiteX504" fmla="*/ 522991 w 806189"/>
                  <a:gd name="connsiteY504" fmla="*/ 105579 h 934888"/>
                  <a:gd name="connsiteX505" fmla="*/ 528752 w 806189"/>
                  <a:gd name="connsiteY505" fmla="*/ 101053 h 934888"/>
                  <a:gd name="connsiteX506" fmla="*/ 535473 w 806189"/>
                  <a:gd name="connsiteY506" fmla="*/ 99544 h 934888"/>
                  <a:gd name="connsiteX507" fmla="*/ 537804 w 806189"/>
                  <a:gd name="connsiteY507" fmla="*/ 99818 h 934888"/>
                  <a:gd name="connsiteX508" fmla="*/ 541782 w 806189"/>
                  <a:gd name="connsiteY508" fmla="*/ 101464 h 934888"/>
                  <a:gd name="connsiteX509" fmla="*/ 549326 w 806189"/>
                  <a:gd name="connsiteY509" fmla="*/ 106539 h 934888"/>
                  <a:gd name="connsiteX510" fmla="*/ 557144 w 806189"/>
                  <a:gd name="connsiteY510" fmla="*/ 114357 h 934888"/>
                  <a:gd name="connsiteX511" fmla="*/ 564825 w 806189"/>
                  <a:gd name="connsiteY511" fmla="*/ 123410 h 934888"/>
                  <a:gd name="connsiteX512" fmla="*/ 582244 w 806189"/>
                  <a:gd name="connsiteY512" fmla="*/ 146590 h 934888"/>
                  <a:gd name="connsiteX513" fmla="*/ 592531 w 806189"/>
                  <a:gd name="connsiteY513" fmla="*/ 161952 h 934888"/>
                  <a:gd name="connsiteX514" fmla="*/ 602407 w 806189"/>
                  <a:gd name="connsiteY514" fmla="*/ 177451 h 934888"/>
                  <a:gd name="connsiteX515" fmla="*/ 602544 w 806189"/>
                  <a:gd name="connsiteY515" fmla="*/ 177725 h 934888"/>
                  <a:gd name="connsiteX516" fmla="*/ 601035 w 806189"/>
                  <a:gd name="connsiteY516" fmla="*/ 171279 h 934888"/>
                  <a:gd name="connsiteX517" fmla="*/ 597606 w 806189"/>
                  <a:gd name="connsiteY517" fmla="*/ 156603 h 934888"/>
                  <a:gd name="connsiteX518" fmla="*/ 596098 w 806189"/>
                  <a:gd name="connsiteY518" fmla="*/ 150156 h 934888"/>
                  <a:gd name="connsiteX519" fmla="*/ 591160 w 806189"/>
                  <a:gd name="connsiteY519" fmla="*/ 124233 h 934888"/>
                  <a:gd name="connsiteX520" fmla="*/ 589514 w 806189"/>
                  <a:gd name="connsiteY520" fmla="*/ 114906 h 934888"/>
                  <a:gd name="connsiteX521" fmla="*/ 587182 w 806189"/>
                  <a:gd name="connsiteY521" fmla="*/ 98995 h 934888"/>
                  <a:gd name="connsiteX522" fmla="*/ 586085 w 806189"/>
                  <a:gd name="connsiteY522" fmla="*/ 83222 h 934888"/>
                  <a:gd name="connsiteX523" fmla="*/ 586085 w 806189"/>
                  <a:gd name="connsiteY523" fmla="*/ 71563 h 934888"/>
                  <a:gd name="connsiteX524" fmla="*/ 588416 w 806189"/>
                  <a:gd name="connsiteY524" fmla="*/ 63197 h 934888"/>
                  <a:gd name="connsiteX525" fmla="*/ 590337 w 806189"/>
                  <a:gd name="connsiteY525" fmla="*/ 59768 h 934888"/>
                  <a:gd name="connsiteX526" fmla="*/ 592120 w 806189"/>
                  <a:gd name="connsiteY526" fmla="*/ 57710 h 934888"/>
                  <a:gd name="connsiteX527" fmla="*/ 594177 w 806189"/>
                  <a:gd name="connsiteY527" fmla="*/ 56201 h 934888"/>
                  <a:gd name="connsiteX528" fmla="*/ 597332 w 806189"/>
                  <a:gd name="connsiteY528" fmla="*/ 55378 h 934888"/>
                  <a:gd name="connsiteX529" fmla="*/ 600212 w 806189"/>
                  <a:gd name="connsiteY529" fmla="*/ 55516 h 934888"/>
                  <a:gd name="connsiteX530" fmla="*/ 603093 w 806189"/>
                  <a:gd name="connsiteY530" fmla="*/ 56339 h 934888"/>
                  <a:gd name="connsiteX531" fmla="*/ 606933 w 806189"/>
                  <a:gd name="connsiteY531" fmla="*/ 57985 h 934888"/>
                  <a:gd name="connsiteX532" fmla="*/ 610911 w 806189"/>
                  <a:gd name="connsiteY532" fmla="*/ 60728 h 934888"/>
                  <a:gd name="connsiteX533" fmla="*/ 617632 w 806189"/>
                  <a:gd name="connsiteY533" fmla="*/ 68134 h 934888"/>
                  <a:gd name="connsiteX534" fmla="*/ 627781 w 806189"/>
                  <a:gd name="connsiteY534" fmla="*/ 81302 h 934888"/>
                  <a:gd name="connsiteX535" fmla="*/ 640537 w 806189"/>
                  <a:gd name="connsiteY535" fmla="*/ 99133 h 934888"/>
                  <a:gd name="connsiteX536" fmla="*/ 645201 w 806189"/>
                  <a:gd name="connsiteY536" fmla="*/ 106128 h 934888"/>
                  <a:gd name="connsiteX537" fmla="*/ 654116 w 806189"/>
                  <a:gd name="connsiteY537" fmla="*/ 119569 h 934888"/>
                  <a:gd name="connsiteX538" fmla="*/ 655076 w 806189"/>
                  <a:gd name="connsiteY538" fmla="*/ 120941 h 934888"/>
                  <a:gd name="connsiteX539" fmla="*/ 653705 w 806189"/>
                  <a:gd name="connsiteY539" fmla="*/ 110105 h 934888"/>
                  <a:gd name="connsiteX540" fmla="*/ 652882 w 806189"/>
                  <a:gd name="connsiteY540" fmla="*/ 101739 h 934888"/>
                  <a:gd name="connsiteX541" fmla="*/ 651784 w 806189"/>
                  <a:gd name="connsiteY541" fmla="*/ 88160 h 934888"/>
                  <a:gd name="connsiteX542" fmla="*/ 650962 w 806189"/>
                  <a:gd name="connsiteY542" fmla="*/ 55241 h 934888"/>
                  <a:gd name="connsiteX543" fmla="*/ 653705 w 806189"/>
                  <a:gd name="connsiteY543" fmla="*/ 27809 h 934888"/>
                  <a:gd name="connsiteX544" fmla="*/ 656585 w 806189"/>
                  <a:gd name="connsiteY544" fmla="*/ 17659 h 934888"/>
                  <a:gd name="connsiteX545" fmla="*/ 658642 w 806189"/>
                  <a:gd name="connsiteY545" fmla="*/ 13270 h 934888"/>
                  <a:gd name="connsiteX546" fmla="*/ 661934 w 806189"/>
                  <a:gd name="connsiteY546" fmla="*/ 7647 h 934888"/>
                  <a:gd name="connsiteX547" fmla="*/ 667009 w 806189"/>
                  <a:gd name="connsiteY547" fmla="*/ 2435 h 934888"/>
                  <a:gd name="connsiteX548" fmla="*/ 669615 w 806189"/>
                  <a:gd name="connsiteY548" fmla="*/ 1063 h 934888"/>
                  <a:gd name="connsiteX549" fmla="*/ 673456 w 806189"/>
                  <a:gd name="connsiteY549" fmla="*/ 103 h 934888"/>
                  <a:gd name="connsiteX550" fmla="*/ 676473 w 806189"/>
                  <a:gd name="connsiteY550" fmla="*/ 103 h 934888"/>
                  <a:gd name="connsiteX551" fmla="*/ 680862 w 806189"/>
                  <a:gd name="connsiteY551" fmla="*/ 789 h 934888"/>
                  <a:gd name="connsiteX552" fmla="*/ 684840 w 806189"/>
                  <a:gd name="connsiteY552" fmla="*/ 2298 h 934888"/>
                  <a:gd name="connsiteX553" fmla="*/ 689092 w 806189"/>
                  <a:gd name="connsiteY553" fmla="*/ 5315 h 934888"/>
                  <a:gd name="connsiteX554" fmla="*/ 692521 w 806189"/>
                  <a:gd name="connsiteY554" fmla="*/ 8607 h 934888"/>
                  <a:gd name="connsiteX555" fmla="*/ 696087 w 806189"/>
                  <a:gd name="connsiteY555" fmla="*/ 12173 h 934888"/>
                  <a:gd name="connsiteX556" fmla="*/ 705140 w 806189"/>
                  <a:gd name="connsiteY556" fmla="*/ 23832 h 934888"/>
                  <a:gd name="connsiteX557" fmla="*/ 715838 w 806189"/>
                  <a:gd name="connsiteY557" fmla="*/ 39742 h 934888"/>
                  <a:gd name="connsiteX558" fmla="*/ 727222 w 806189"/>
                  <a:gd name="connsiteY558" fmla="*/ 58122 h 934888"/>
                  <a:gd name="connsiteX559" fmla="*/ 751774 w 806189"/>
                  <a:gd name="connsiteY559" fmla="*/ 101327 h 934888"/>
                  <a:gd name="connsiteX560" fmla="*/ 762198 w 806189"/>
                  <a:gd name="connsiteY560" fmla="*/ 119432 h 934888"/>
                  <a:gd name="connsiteX561" fmla="*/ 766450 w 806189"/>
                  <a:gd name="connsiteY561" fmla="*/ 126702 h 934888"/>
                  <a:gd name="connsiteX562" fmla="*/ 773171 w 806189"/>
                  <a:gd name="connsiteY562" fmla="*/ 137674 h 934888"/>
                  <a:gd name="connsiteX563" fmla="*/ 778383 w 806189"/>
                  <a:gd name="connsiteY563" fmla="*/ 146041 h 934888"/>
                  <a:gd name="connsiteX564" fmla="*/ 786064 w 806189"/>
                  <a:gd name="connsiteY564" fmla="*/ 157426 h 934888"/>
                  <a:gd name="connsiteX565" fmla="*/ 785927 w 806189"/>
                  <a:gd name="connsiteY565" fmla="*/ 157288 h 934888"/>
                  <a:gd name="connsiteX566" fmla="*/ 797997 w 806189"/>
                  <a:gd name="connsiteY566" fmla="*/ 172787 h 934888"/>
                  <a:gd name="connsiteX567" fmla="*/ 802386 w 806189"/>
                  <a:gd name="connsiteY567" fmla="*/ 177039 h 934888"/>
                  <a:gd name="connsiteX568" fmla="*/ 802386 w 806189"/>
                  <a:gd name="connsiteY568" fmla="*/ 177039 h 934888"/>
                  <a:gd name="connsiteX569" fmla="*/ 803072 w 806189"/>
                  <a:gd name="connsiteY569" fmla="*/ 177588 h 934888"/>
                  <a:gd name="connsiteX570" fmla="*/ 803758 w 806189"/>
                  <a:gd name="connsiteY570" fmla="*/ 177862 h 934888"/>
                  <a:gd name="connsiteX571" fmla="*/ 805815 w 806189"/>
                  <a:gd name="connsiteY571" fmla="*/ 183212 h 934888"/>
                  <a:gd name="connsiteX572" fmla="*/ 800466 w 806189"/>
                  <a:gd name="connsiteY572" fmla="*/ 185406 h 934888"/>
                  <a:gd name="connsiteX573" fmla="*/ 796900 w 806189"/>
                  <a:gd name="connsiteY573" fmla="*/ 183212 h 934888"/>
                  <a:gd name="connsiteX574" fmla="*/ 793882 w 806189"/>
                  <a:gd name="connsiteY574" fmla="*/ 180468 h 934888"/>
                  <a:gd name="connsiteX575" fmla="*/ 790042 w 806189"/>
                  <a:gd name="connsiteY575" fmla="*/ 176354 h 934888"/>
                  <a:gd name="connsiteX576" fmla="*/ 780715 w 806189"/>
                  <a:gd name="connsiteY576" fmla="*/ 164421 h 934888"/>
                  <a:gd name="connsiteX577" fmla="*/ 775503 w 806189"/>
                  <a:gd name="connsiteY577" fmla="*/ 156877 h 934888"/>
                  <a:gd name="connsiteX578" fmla="*/ 769879 w 806189"/>
                  <a:gd name="connsiteY578" fmla="*/ 148647 h 934888"/>
                  <a:gd name="connsiteX579" fmla="*/ 758906 w 806189"/>
                  <a:gd name="connsiteY579" fmla="*/ 131091 h 934888"/>
                  <a:gd name="connsiteX580" fmla="*/ 754106 w 806189"/>
                  <a:gd name="connsiteY580" fmla="*/ 122861 h 934888"/>
                  <a:gd name="connsiteX581" fmla="*/ 746974 w 806189"/>
                  <a:gd name="connsiteY581" fmla="*/ 110654 h 934888"/>
                  <a:gd name="connsiteX582" fmla="*/ 728457 w 806189"/>
                  <a:gd name="connsiteY582" fmla="*/ 78421 h 934888"/>
                  <a:gd name="connsiteX583" fmla="*/ 720776 w 806189"/>
                  <a:gd name="connsiteY583" fmla="*/ 65254 h 934888"/>
                  <a:gd name="connsiteX584" fmla="*/ 717621 w 806189"/>
                  <a:gd name="connsiteY584" fmla="*/ 59905 h 934888"/>
                  <a:gd name="connsiteX585" fmla="*/ 703494 w 806189"/>
                  <a:gd name="connsiteY585" fmla="*/ 37548 h 934888"/>
                  <a:gd name="connsiteX586" fmla="*/ 703768 w 806189"/>
                  <a:gd name="connsiteY586" fmla="*/ 38096 h 934888"/>
                  <a:gd name="connsiteX587" fmla="*/ 688955 w 806189"/>
                  <a:gd name="connsiteY587" fmla="*/ 18345 h 934888"/>
                  <a:gd name="connsiteX588" fmla="*/ 683057 w 806189"/>
                  <a:gd name="connsiteY588" fmla="*/ 12447 h 934888"/>
                  <a:gd name="connsiteX589" fmla="*/ 681823 w 806189"/>
                  <a:gd name="connsiteY589" fmla="*/ 11350 h 934888"/>
                  <a:gd name="connsiteX590" fmla="*/ 680725 w 806189"/>
                  <a:gd name="connsiteY590" fmla="*/ 10664 h 934888"/>
                  <a:gd name="connsiteX591" fmla="*/ 679354 w 806189"/>
                  <a:gd name="connsiteY591" fmla="*/ 9979 h 934888"/>
                  <a:gd name="connsiteX592" fmla="*/ 679902 w 806189"/>
                  <a:gd name="connsiteY592" fmla="*/ 10116 h 934888"/>
                  <a:gd name="connsiteX593" fmla="*/ 678256 w 806189"/>
                  <a:gd name="connsiteY593" fmla="*/ 9704 h 934888"/>
                  <a:gd name="connsiteX594" fmla="*/ 678805 w 806189"/>
                  <a:gd name="connsiteY594" fmla="*/ 9841 h 934888"/>
                  <a:gd name="connsiteX595" fmla="*/ 675513 w 806189"/>
                  <a:gd name="connsiteY595" fmla="*/ 9293 h 934888"/>
                  <a:gd name="connsiteX596" fmla="*/ 675650 w 806189"/>
                  <a:gd name="connsiteY596" fmla="*/ 9293 h 934888"/>
                  <a:gd name="connsiteX597" fmla="*/ 674004 w 806189"/>
                  <a:gd name="connsiteY597" fmla="*/ 9293 h 934888"/>
                  <a:gd name="connsiteX598" fmla="*/ 673044 w 806189"/>
                  <a:gd name="connsiteY598" fmla="*/ 9430 h 934888"/>
                  <a:gd name="connsiteX599" fmla="*/ 672221 w 806189"/>
                  <a:gd name="connsiteY599" fmla="*/ 9704 h 934888"/>
                  <a:gd name="connsiteX600" fmla="*/ 671536 w 806189"/>
                  <a:gd name="connsiteY600" fmla="*/ 10116 h 934888"/>
                  <a:gd name="connsiteX601" fmla="*/ 670712 w 806189"/>
                  <a:gd name="connsiteY601" fmla="*/ 10801 h 934888"/>
                  <a:gd name="connsiteX602" fmla="*/ 669752 w 806189"/>
                  <a:gd name="connsiteY602" fmla="*/ 11899 h 934888"/>
                  <a:gd name="connsiteX603" fmla="*/ 668792 w 806189"/>
                  <a:gd name="connsiteY603" fmla="*/ 13270 h 934888"/>
                  <a:gd name="connsiteX604" fmla="*/ 666049 w 806189"/>
                  <a:gd name="connsiteY604" fmla="*/ 18071 h 934888"/>
                  <a:gd name="connsiteX605" fmla="*/ 666323 w 806189"/>
                  <a:gd name="connsiteY605" fmla="*/ 17659 h 934888"/>
                  <a:gd name="connsiteX606" fmla="*/ 663717 w 806189"/>
                  <a:gd name="connsiteY606" fmla="*/ 23695 h 934888"/>
                  <a:gd name="connsiteX607" fmla="*/ 663992 w 806189"/>
                  <a:gd name="connsiteY607" fmla="*/ 23146 h 934888"/>
                  <a:gd name="connsiteX608" fmla="*/ 662209 w 806189"/>
                  <a:gd name="connsiteY608" fmla="*/ 30004 h 934888"/>
                  <a:gd name="connsiteX609" fmla="*/ 659877 w 806189"/>
                  <a:gd name="connsiteY609" fmla="*/ 48795 h 934888"/>
                  <a:gd name="connsiteX610" fmla="*/ 659877 w 806189"/>
                  <a:gd name="connsiteY610" fmla="*/ 48246 h 934888"/>
                  <a:gd name="connsiteX611" fmla="*/ 660425 w 806189"/>
                  <a:gd name="connsiteY611" fmla="*/ 88160 h 934888"/>
                  <a:gd name="connsiteX612" fmla="*/ 660425 w 806189"/>
                  <a:gd name="connsiteY612" fmla="*/ 88023 h 934888"/>
                  <a:gd name="connsiteX613" fmla="*/ 663169 w 806189"/>
                  <a:gd name="connsiteY613" fmla="*/ 115455 h 934888"/>
                  <a:gd name="connsiteX614" fmla="*/ 666323 w 806189"/>
                  <a:gd name="connsiteY614" fmla="*/ 139183 h 934888"/>
                  <a:gd name="connsiteX615" fmla="*/ 666460 w 806189"/>
                  <a:gd name="connsiteY615" fmla="*/ 140418 h 934888"/>
                  <a:gd name="connsiteX616" fmla="*/ 676747 w 806189"/>
                  <a:gd name="connsiteY616" fmla="*/ 159757 h 934888"/>
                  <a:gd name="connsiteX617" fmla="*/ 697047 w 806189"/>
                  <a:gd name="connsiteY617" fmla="*/ 216953 h 934888"/>
                  <a:gd name="connsiteX618" fmla="*/ 700888 w 806189"/>
                  <a:gd name="connsiteY618" fmla="*/ 243836 h 934888"/>
                  <a:gd name="connsiteX619" fmla="*/ 700613 w 806189"/>
                  <a:gd name="connsiteY619" fmla="*/ 254535 h 934888"/>
                  <a:gd name="connsiteX620" fmla="*/ 698556 w 806189"/>
                  <a:gd name="connsiteY620" fmla="*/ 260158 h 934888"/>
                  <a:gd name="connsiteX621" fmla="*/ 694990 w 806189"/>
                  <a:gd name="connsiteY621" fmla="*/ 262079 h 934888"/>
                  <a:gd name="connsiteX622" fmla="*/ 691012 w 806189"/>
                  <a:gd name="connsiteY622" fmla="*/ 261530 h 934888"/>
                  <a:gd name="connsiteX623" fmla="*/ 688955 w 806189"/>
                  <a:gd name="connsiteY623" fmla="*/ 260158 h 934888"/>
                  <a:gd name="connsiteX624" fmla="*/ 686623 w 806189"/>
                  <a:gd name="connsiteY624" fmla="*/ 257689 h 934888"/>
                  <a:gd name="connsiteX625" fmla="*/ 680999 w 806189"/>
                  <a:gd name="connsiteY625" fmla="*/ 246168 h 934888"/>
                  <a:gd name="connsiteX626" fmla="*/ 676747 w 806189"/>
                  <a:gd name="connsiteY626" fmla="*/ 231492 h 934888"/>
                  <a:gd name="connsiteX627" fmla="*/ 674141 w 806189"/>
                  <a:gd name="connsiteY627" fmla="*/ 221616 h 934888"/>
                  <a:gd name="connsiteX628" fmla="*/ 668244 w 806189"/>
                  <a:gd name="connsiteY628" fmla="*/ 198436 h 934888"/>
                  <a:gd name="connsiteX629" fmla="*/ 663443 w 806189"/>
                  <a:gd name="connsiteY629" fmla="*/ 176354 h 934888"/>
                  <a:gd name="connsiteX630" fmla="*/ 659740 w 806189"/>
                  <a:gd name="connsiteY630" fmla="*/ 156191 h 934888"/>
                  <a:gd name="connsiteX631" fmla="*/ 657682 w 806189"/>
                  <a:gd name="connsiteY631" fmla="*/ 144121 h 934888"/>
                  <a:gd name="connsiteX632" fmla="*/ 657682 w 806189"/>
                  <a:gd name="connsiteY632" fmla="*/ 143984 h 934888"/>
                  <a:gd name="connsiteX633" fmla="*/ 645612 w 806189"/>
                  <a:gd name="connsiteY633" fmla="*/ 124781 h 934888"/>
                  <a:gd name="connsiteX634" fmla="*/ 632445 w 806189"/>
                  <a:gd name="connsiteY634" fmla="*/ 105168 h 934888"/>
                  <a:gd name="connsiteX635" fmla="*/ 632719 w 806189"/>
                  <a:gd name="connsiteY635" fmla="*/ 105579 h 934888"/>
                  <a:gd name="connsiteX636" fmla="*/ 622981 w 806189"/>
                  <a:gd name="connsiteY636" fmla="*/ 92137 h 934888"/>
                  <a:gd name="connsiteX637" fmla="*/ 619963 w 806189"/>
                  <a:gd name="connsiteY637" fmla="*/ 87885 h 934888"/>
                  <a:gd name="connsiteX638" fmla="*/ 614340 w 806189"/>
                  <a:gd name="connsiteY638" fmla="*/ 80204 h 934888"/>
                  <a:gd name="connsiteX639" fmla="*/ 607070 w 806189"/>
                  <a:gd name="connsiteY639" fmla="*/ 71289 h 934888"/>
                  <a:gd name="connsiteX640" fmla="*/ 607482 w 806189"/>
                  <a:gd name="connsiteY640" fmla="*/ 71701 h 934888"/>
                  <a:gd name="connsiteX641" fmla="*/ 604464 w 806189"/>
                  <a:gd name="connsiteY641" fmla="*/ 68546 h 934888"/>
                  <a:gd name="connsiteX642" fmla="*/ 603504 w 806189"/>
                  <a:gd name="connsiteY642" fmla="*/ 67723 h 934888"/>
                  <a:gd name="connsiteX643" fmla="*/ 601995 w 806189"/>
                  <a:gd name="connsiteY643" fmla="*/ 66763 h 934888"/>
                  <a:gd name="connsiteX644" fmla="*/ 602407 w 806189"/>
                  <a:gd name="connsiteY644" fmla="*/ 66900 h 934888"/>
                  <a:gd name="connsiteX645" fmla="*/ 599389 w 806189"/>
                  <a:gd name="connsiteY645" fmla="*/ 65528 h 934888"/>
                  <a:gd name="connsiteX646" fmla="*/ 598429 w 806189"/>
                  <a:gd name="connsiteY646" fmla="*/ 65254 h 934888"/>
                  <a:gd name="connsiteX647" fmla="*/ 598155 w 806189"/>
                  <a:gd name="connsiteY647" fmla="*/ 65254 h 934888"/>
                  <a:gd name="connsiteX648" fmla="*/ 597880 w 806189"/>
                  <a:gd name="connsiteY648" fmla="*/ 65528 h 934888"/>
                  <a:gd name="connsiteX649" fmla="*/ 596646 w 806189"/>
                  <a:gd name="connsiteY649" fmla="*/ 67860 h 934888"/>
                  <a:gd name="connsiteX650" fmla="*/ 596920 w 806189"/>
                  <a:gd name="connsiteY650" fmla="*/ 67311 h 934888"/>
                  <a:gd name="connsiteX651" fmla="*/ 596235 w 806189"/>
                  <a:gd name="connsiteY651" fmla="*/ 68957 h 934888"/>
                  <a:gd name="connsiteX652" fmla="*/ 596372 w 806189"/>
                  <a:gd name="connsiteY652" fmla="*/ 68409 h 934888"/>
                  <a:gd name="connsiteX653" fmla="*/ 595412 w 806189"/>
                  <a:gd name="connsiteY653" fmla="*/ 71838 h 934888"/>
                  <a:gd name="connsiteX654" fmla="*/ 595000 w 806189"/>
                  <a:gd name="connsiteY654" fmla="*/ 74992 h 934888"/>
                  <a:gd name="connsiteX655" fmla="*/ 595549 w 806189"/>
                  <a:gd name="connsiteY655" fmla="*/ 90766 h 934888"/>
                  <a:gd name="connsiteX656" fmla="*/ 595549 w 806189"/>
                  <a:gd name="connsiteY656" fmla="*/ 90629 h 934888"/>
                  <a:gd name="connsiteX657" fmla="*/ 595549 w 806189"/>
                  <a:gd name="connsiteY657" fmla="*/ 90903 h 934888"/>
                  <a:gd name="connsiteX658" fmla="*/ 595549 w 806189"/>
                  <a:gd name="connsiteY658" fmla="*/ 90903 h 934888"/>
                  <a:gd name="connsiteX659" fmla="*/ 595549 w 806189"/>
                  <a:gd name="connsiteY659" fmla="*/ 90903 h 934888"/>
                  <a:gd name="connsiteX660" fmla="*/ 597332 w 806189"/>
                  <a:gd name="connsiteY660" fmla="*/ 106265 h 934888"/>
                  <a:gd name="connsiteX661" fmla="*/ 598978 w 806189"/>
                  <a:gd name="connsiteY661" fmla="*/ 117100 h 934888"/>
                  <a:gd name="connsiteX662" fmla="*/ 600898 w 806189"/>
                  <a:gd name="connsiteY662" fmla="*/ 126976 h 934888"/>
                  <a:gd name="connsiteX663" fmla="*/ 605287 w 806189"/>
                  <a:gd name="connsiteY663" fmla="*/ 149745 h 934888"/>
                  <a:gd name="connsiteX664" fmla="*/ 605150 w 806189"/>
                  <a:gd name="connsiteY664" fmla="*/ 149059 h 934888"/>
                  <a:gd name="connsiteX665" fmla="*/ 612968 w 806189"/>
                  <a:gd name="connsiteY665" fmla="*/ 181977 h 934888"/>
                  <a:gd name="connsiteX666" fmla="*/ 614340 w 806189"/>
                  <a:gd name="connsiteY666" fmla="*/ 187052 h 934888"/>
                  <a:gd name="connsiteX667" fmla="*/ 617632 w 806189"/>
                  <a:gd name="connsiteY667" fmla="*/ 199122 h 934888"/>
                  <a:gd name="connsiteX668" fmla="*/ 621335 w 806189"/>
                  <a:gd name="connsiteY668" fmla="*/ 212838 h 934888"/>
                  <a:gd name="connsiteX669" fmla="*/ 624215 w 806189"/>
                  <a:gd name="connsiteY669" fmla="*/ 218599 h 934888"/>
                  <a:gd name="connsiteX670" fmla="*/ 630388 w 806189"/>
                  <a:gd name="connsiteY670" fmla="*/ 230943 h 934888"/>
                  <a:gd name="connsiteX671" fmla="*/ 637383 w 806189"/>
                  <a:gd name="connsiteY671" fmla="*/ 246580 h 934888"/>
                  <a:gd name="connsiteX672" fmla="*/ 646709 w 806189"/>
                  <a:gd name="connsiteY672" fmla="*/ 272228 h 934888"/>
                  <a:gd name="connsiteX673" fmla="*/ 649727 w 806189"/>
                  <a:gd name="connsiteY673" fmla="*/ 284573 h 934888"/>
                  <a:gd name="connsiteX674" fmla="*/ 650413 w 806189"/>
                  <a:gd name="connsiteY674" fmla="*/ 290059 h 934888"/>
                  <a:gd name="connsiteX675" fmla="*/ 650138 w 806189"/>
                  <a:gd name="connsiteY675" fmla="*/ 295820 h 934888"/>
                  <a:gd name="connsiteX676" fmla="*/ 644926 w 806189"/>
                  <a:gd name="connsiteY676" fmla="*/ 300346 h 934888"/>
                  <a:gd name="connsiteX677" fmla="*/ 640812 w 806189"/>
                  <a:gd name="connsiteY677" fmla="*/ 298975 h 934888"/>
                  <a:gd name="connsiteX678" fmla="*/ 637657 w 806189"/>
                  <a:gd name="connsiteY678" fmla="*/ 294723 h 934888"/>
                  <a:gd name="connsiteX679" fmla="*/ 633542 w 806189"/>
                  <a:gd name="connsiteY679" fmla="*/ 284299 h 934888"/>
                  <a:gd name="connsiteX680" fmla="*/ 631348 w 806189"/>
                  <a:gd name="connsiteY680" fmla="*/ 277715 h 934888"/>
                  <a:gd name="connsiteX681" fmla="*/ 624215 w 806189"/>
                  <a:gd name="connsiteY681" fmla="*/ 255495 h 934888"/>
                  <a:gd name="connsiteX682" fmla="*/ 613380 w 806189"/>
                  <a:gd name="connsiteY682" fmla="*/ 219422 h 934888"/>
                  <a:gd name="connsiteX683" fmla="*/ 610636 w 806189"/>
                  <a:gd name="connsiteY683" fmla="*/ 214210 h 934888"/>
                  <a:gd name="connsiteX684" fmla="*/ 607619 w 806189"/>
                  <a:gd name="connsiteY684" fmla="*/ 208175 h 934888"/>
                  <a:gd name="connsiteX685" fmla="*/ 601172 w 806189"/>
                  <a:gd name="connsiteY685" fmla="*/ 197065 h 934888"/>
                  <a:gd name="connsiteX686" fmla="*/ 593354 w 806189"/>
                  <a:gd name="connsiteY686" fmla="*/ 183486 h 934888"/>
                  <a:gd name="connsiteX687" fmla="*/ 590337 w 806189"/>
                  <a:gd name="connsiteY687" fmla="*/ 178685 h 934888"/>
                  <a:gd name="connsiteX688" fmla="*/ 576072 w 806189"/>
                  <a:gd name="connsiteY688" fmla="*/ 157014 h 934888"/>
                  <a:gd name="connsiteX689" fmla="*/ 576072 w 806189"/>
                  <a:gd name="connsiteY689" fmla="*/ 157151 h 934888"/>
                  <a:gd name="connsiteX690" fmla="*/ 565648 w 806189"/>
                  <a:gd name="connsiteY690" fmla="*/ 143024 h 934888"/>
                  <a:gd name="connsiteX691" fmla="*/ 561945 w 806189"/>
                  <a:gd name="connsiteY691" fmla="*/ 138086 h 934888"/>
                  <a:gd name="connsiteX692" fmla="*/ 547680 w 806189"/>
                  <a:gd name="connsiteY692" fmla="*/ 120529 h 934888"/>
                  <a:gd name="connsiteX693" fmla="*/ 547954 w 806189"/>
                  <a:gd name="connsiteY693" fmla="*/ 120941 h 934888"/>
                  <a:gd name="connsiteX694" fmla="*/ 542331 w 806189"/>
                  <a:gd name="connsiteY694" fmla="*/ 115317 h 934888"/>
                  <a:gd name="connsiteX695" fmla="*/ 538490 w 806189"/>
                  <a:gd name="connsiteY695" fmla="*/ 112437 h 934888"/>
                  <a:gd name="connsiteX696" fmla="*/ 538353 w 806189"/>
                  <a:gd name="connsiteY696" fmla="*/ 112437 h 934888"/>
                  <a:gd name="connsiteX697" fmla="*/ 538490 w 806189"/>
                  <a:gd name="connsiteY697" fmla="*/ 112437 h 934888"/>
                  <a:gd name="connsiteX698" fmla="*/ 538079 w 806189"/>
                  <a:gd name="connsiteY698" fmla="*/ 112163 h 934888"/>
                  <a:gd name="connsiteX699" fmla="*/ 538353 w 806189"/>
                  <a:gd name="connsiteY699" fmla="*/ 112300 h 934888"/>
                  <a:gd name="connsiteX700" fmla="*/ 535884 w 806189"/>
                  <a:gd name="connsiteY700" fmla="*/ 110928 h 934888"/>
                  <a:gd name="connsiteX701" fmla="*/ 535061 w 806189"/>
                  <a:gd name="connsiteY701" fmla="*/ 110654 h 934888"/>
                  <a:gd name="connsiteX702" fmla="*/ 534513 w 806189"/>
                  <a:gd name="connsiteY702" fmla="*/ 110654 h 934888"/>
                  <a:gd name="connsiteX703" fmla="*/ 533964 w 806189"/>
                  <a:gd name="connsiteY703" fmla="*/ 110654 h 934888"/>
                  <a:gd name="connsiteX704" fmla="*/ 533004 w 806189"/>
                  <a:gd name="connsiteY704" fmla="*/ 110928 h 934888"/>
                  <a:gd name="connsiteX705" fmla="*/ 532044 w 806189"/>
                  <a:gd name="connsiteY705" fmla="*/ 111340 h 934888"/>
                  <a:gd name="connsiteX706" fmla="*/ 531084 w 806189"/>
                  <a:gd name="connsiteY706" fmla="*/ 112163 h 934888"/>
                  <a:gd name="connsiteX707" fmla="*/ 530672 w 806189"/>
                  <a:gd name="connsiteY707" fmla="*/ 112574 h 934888"/>
                  <a:gd name="connsiteX708" fmla="*/ 530261 w 806189"/>
                  <a:gd name="connsiteY708" fmla="*/ 113123 h 934888"/>
                  <a:gd name="connsiteX709" fmla="*/ 529712 w 806189"/>
                  <a:gd name="connsiteY709" fmla="*/ 114357 h 934888"/>
                  <a:gd name="connsiteX710" fmla="*/ 529300 w 806189"/>
                  <a:gd name="connsiteY710" fmla="*/ 115729 h 934888"/>
                  <a:gd name="connsiteX711" fmla="*/ 529300 w 806189"/>
                  <a:gd name="connsiteY711" fmla="*/ 115592 h 934888"/>
                  <a:gd name="connsiteX712" fmla="*/ 527929 w 806189"/>
                  <a:gd name="connsiteY712" fmla="*/ 126976 h 934888"/>
                  <a:gd name="connsiteX713" fmla="*/ 527929 w 806189"/>
                  <a:gd name="connsiteY713" fmla="*/ 126839 h 934888"/>
                  <a:gd name="connsiteX714" fmla="*/ 527929 w 806189"/>
                  <a:gd name="connsiteY714" fmla="*/ 126976 h 934888"/>
                  <a:gd name="connsiteX715" fmla="*/ 527929 w 806189"/>
                  <a:gd name="connsiteY715" fmla="*/ 127525 h 934888"/>
                  <a:gd name="connsiteX716" fmla="*/ 527929 w 806189"/>
                  <a:gd name="connsiteY716" fmla="*/ 127250 h 934888"/>
                  <a:gd name="connsiteX717" fmla="*/ 528478 w 806189"/>
                  <a:gd name="connsiteY717" fmla="*/ 144258 h 934888"/>
                  <a:gd name="connsiteX718" fmla="*/ 528478 w 806189"/>
                  <a:gd name="connsiteY718" fmla="*/ 143572 h 934888"/>
                  <a:gd name="connsiteX719" fmla="*/ 531495 w 806189"/>
                  <a:gd name="connsiteY719" fmla="*/ 166890 h 934888"/>
                  <a:gd name="connsiteX720" fmla="*/ 534101 w 806189"/>
                  <a:gd name="connsiteY720" fmla="*/ 180194 h 934888"/>
                  <a:gd name="connsiteX721" fmla="*/ 538627 w 806189"/>
                  <a:gd name="connsiteY721" fmla="*/ 197065 h 934888"/>
                  <a:gd name="connsiteX722" fmla="*/ 538765 w 806189"/>
                  <a:gd name="connsiteY722" fmla="*/ 197339 h 934888"/>
                  <a:gd name="connsiteX723" fmla="*/ 543977 w 806189"/>
                  <a:gd name="connsiteY723" fmla="*/ 203786 h 934888"/>
                  <a:gd name="connsiteX724" fmla="*/ 553303 w 806189"/>
                  <a:gd name="connsiteY724" fmla="*/ 215856 h 934888"/>
                  <a:gd name="connsiteX725" fmla="*/ 570997 w 806189"/>
                  <a:gd name="connsiteY725" fmla="*/ 241505 h 934888"/>
                  <a:gd name="connsiteX726" fmla="*/ 597195 w 806189"/>
                  <a:gd name="connsiteY726" fmla="*/ 294311 h 934888"/>
                  <a:gd name="connsiteX727" fmla="*/ 600898 w 806189"/>
                  <a:gd name="connsiteY727" fmla="*/ 308164 h 934888"/>
                  <a:gd name="connsiteX728" fmla="*/ 602132 w 806189"/>
                  <a:gd name="connsiteY728" fmla="*/ 318863 h 934888"/>
                  <a:gd name="connsiteX729" fmla="*/ 601584 w 806189"/>
                  <a:gd name="connsiteY729" fmla="*/ 324212 h 934888"/>
                  <a:gd name="connsiteX730" fmla="*/ 600624 w 806189"/>
                  <a:gd name="connsiteY730" fmla="*/ 327092 h 934888"/>
                  <a:gd name="connsiteX731" fmla="*/ 596509 w 806189"/>
                  <a:gd name="connsiteY731" fmla="*/ 332167 h 934888"/>
                  <a:gd name="connsiteX732" fmla="*/ 591434 w 806189"/>
                  <a:gd name="connsiteY732" fmla="*/ 332990 h 934888"/>
                  <a:gd name="connsiteX733" fmla="*/ 586222 w 806189"/>
                  <a:gd name="connsiteY733" fmla="*/ 331207 h 934888"/>
                  <a:gd name="connsiteX734" fmla="*/ 583890 w 806189"/>
                  <a:gd name="connsiteY734" fmla="*/ 329287 h 934888"/>
                  <a:gd name="connsiteX735" fmla="*/ 580735 w 806189"/>
                  <a:gd name="connsiteY735" fmla="*/ 325995 h 934888"/>
                  <a:gd name="connsiteX736" fmla="*/ 577718 w 806189"/>
                  <a:gd name="connsiteY736" fmla="*/ 321880 h 934888"/>
                  <a:gd name="connsiteX737" fmla="*/ 573329 w 806189"/>
                  <a:gd name="connsiteY737" fmla="*/ 314748 h 934888"/>
                  <a:gd name="connsiteX738" fmla="*/ 568391 w 806189"/>
                  <a:gd name="connsiteY738" fmla="*/ 305833 h 934888"/>
                  <a:gd name="connsiteX739" fmla="*/ 562768 w 806189"/>
                  <a:gd name="connsiteY739" fmla="*/ 295134 h 934888"/>
                  <a:gd name="connsiteX740" fmla="*/ 558379 w 806189"/>
                  <a:gd name="connsiteY740" fmla="*/ 286082 h 934888"/>
                  <a:gd name="connsiteX741" fmla="*/ 554675 w 806189"/>
                  <a:gd name="connsiteY741" fmla="*/ 277715 h 934888"/>
                  <a:gd name="connsiteX742" fmla="*/ 549737 w 806189"/>
                  <a:gd name="connsiteY742" fmla="*/ 265645 h 934888"/>
                  <a:gd name="connsiteX743" fmla="*/ 546308 w 806189"/>
                  <a:gd name="connsiteY743" fmla="*/ 255906 h 934888"/>
                  <a:gd name="connsiteX744" fmla="*/ 543291 w 806189"/>
                  <a:gd name="connsiteY744" fmla="*/ 247265 h 934888"/>
                  <a:gd name="connsiteX745" fmla="*/ 539176 w 806189"/>
                  <a:gd name="connsiteY745" fmla="*/ 234098 h 934888"/>
                  <a:gd name="connsiteX746" fmla="*/ 532592 w 806189"/>
                  <a:gd name="connsiteY746" fmla="*/ 212290 h 934888"/>
                  <a:gd name="connsiteX747" fmla="*/ 530398 w 806189"/>
                  <a:gd name="connsiteY747" fmla="*/ 204609 h 934888"/>
                  <a:gd name="connsiteX748" fmla="*/ 529575 w 806189"/>
                  <a:gd name="connsiteY748" fmla="*/ 201591 h 934888"/>
                  <a:gd name="connsiteX749" fmla="*/ 528615 w 806189"/>
                  <a:gd name="connsiteY749" fmla="*/ 200494 h 934888"/>
                  <a:gd name="connsiteX750" fmla="*/ 528752 w 806189"/>
                  <a:gd name="connsiteY750" fmla="*/ 200631 h 934888"/>
                  <a:gd name="connsiteX751" fmla="*/ 528340 w 806189"/>
                  <a:gd name="connsiteY751" fmla="*/ 200219 h 934888"/>
                  <a:gd name="connsiteX752" fmla="*/ 528340 w 806189"/>
                  <a:gd name="connsiteY752" fmla="*/ 200219 h 934888"/>
                  <a:gd name="connsiteX753" fmla="*/ 528340 w 806189"/>
                  <a:gd name="connsiteY753" fmla="*/ 200219 h 934888"/>
                  <a:gd name="connsiteX754" fmla="*/ 517230 w 806189"/>
                  <a:gd name="connsiteY754" fmla="*/ 187738 h 934888"/>
                  <a:gd name="connsiteX755" fmla="*/ 509961 w 806189"/>
                  <a:gd name="connsiteY755" fmla="*/ 179508 h 934888"/>
                  <a:gd name="connsiteX756" fmla="*/ 506669 w 806189"/>
                  <a:gd name="connsiteY756" fmla="*/ 175805 h 934888"/>
                  <a:gd name="connsiteX757" fmla="*/ 492679 w 806189"/>
                  <a:gd name="connsiteY757" fmla="*/ 161540 h 934888"/>
                  <a:gd name="connsiteX758" fmla="*/ 486781 w 806189"/>
                  <a:gd name="connsiteY758" fmla="*/ 155505 h 934888"/>
                  <a:gd name="connsiteX759" fmla="*/ 469499 w 806189"/>
                  <a:gd name="connsiteY759" fmla="*/ 139458 h 934888"/>
                  <a:gd name="connsiteX760" fmla="*/ 464287 w 806189"/>
                  <a:gd name="connsiteY760" fmla="*/ 135343 h 934888"/>
                  <a:gd name="connsiteX761" fmla="*/ 464424 w 806189"/>
                  <a:gd name="connsiteY761" fmla="*/ 135343 h 934888"/>
                  <a:gd name="connsiteX762" fmla="*/ 457703 w 806189"/>
                  <a:gd name="connsiteY762" fmla="*/ 131502 h 934888"/>
                  <a:gd name="connsiteX763" fmla="*/ 456606 w 806189"/>
                  <a:gd name="connsiteY763" fmla="*/ 131091 h 934888"/>
                  <a:gd name="connsiteX764" fmla="*/ 455234 w 806189"/>
                  <a:gd name="connsiteY764" fmla="*/ 130679 h 934888"/>
                  <a:gd name="connsiteX765" fmla="*/ 454548 w 806189"/>
                  <a:gd name="connsiteY765" fmla="*/ 130679 h 934888"/>
                  <a:gd name="connsiteX766" fmla="*/ 454000 w 806189"/>
                  <a:gd name="connsiteY766" fmla="*/ 130816 h 934888"/>
                  <a:gd name="connsiteX767" fmla="*/ 454000 w 806189"/>
                  <a:gd name="connsiteY767" fmla="*/ 130816 h 934888"/>
                  <a:gd name="connsiteX768" fmla="*/ 452354 w 806189"/>
                  <a:gd name="connsiteY768" fmla="*/ 131228 h 934888"/>
                  <a:gd name="connsiteX769" fmla="*/ 452902 w 806189"/>
                  <a:gd name="connsiteY769" fmla="*/ 131091 h 934888"/>
                  <a:gd name="connsiteX770" fmla="*/ 451668 w 806189"/>
                  <a:gd name="connsiteY770" fmla="*/ 131639 h 934888"/>
                  <a:gd name="connsiteX771" fmla="*/ 450433 w 806189"/>
                  <a:gd name="connsiteY771" fmla="*/ 132325 h 934888"/>
                  <a:gd name="connsiteX772" fmla="*/ 449473 w 806189"/>
                  <a:gd name="connsiteY772" fmla="*/ 133011 h 934888"/>
                  <a:gd name="connsiteX773" fmla="*/ 449062 w 806189"/>
                  <a:gd name="connsiteY773" fmla="*/ 133560 h 934888"/>
                  <a:gd name="connsiteX774" fmla="*/ 448650 w 806189"/>
                  <a:gd name="connsiteY774" fmla="*/ 134108 h 934888"/>
                  <a:gd name="connsiteX775" fmla="*/ 447965 w 806189"/>
                  <a:gd name="connsiteY775" fmla="*/ 135480 h 934888"/>
                  <a:gd name="connsiteX776" fmla="*/ 447142 w 806189"/>
                  <a:gd name="connsiteY776" fmla="*/ 138635 h 934888"/>
                  <a:gd name="connsiteX777" fmla="*/ 447142 w 806189"/>
                  <a:gd name="connsiteY777" fmla="*/ 138635 h 934888"/>
                  <a:gd name="connsiteX778" fmla="*/ 446182 w 806189"/>
                  <a:gd name="connsiteY778" fmla="*/ 147139 h 934888"/>
                  <a:gd name="connsiteX779" fmla="*/ 446182 w 806189"/>
                  <a:gd name="connsiteY779" fmla="*/ 147001 h 934888"/>
                  <a:gd name="connsiteX780" fmla="*/ 446319 w 806189"/>
                  <a:gd name="connsiteY780" fmla="*/ 156740 h 934888"/>
                  <a:gd name="connsiteX781" fmla="*/ 449748 w 806189"/>
                  <a:gd name="connsiteY781" fmla="*/ 178960 h 934888"/>
                  <a:gd name="connsiteX782" fmla="*/ 449611 w 806189"/>
                  <a:gd name="connsiteY782" fmla="*/ 178411 h 934888"/>
                  <a:gd name="connsiteX783" fmla="*/ 462641 w 806189"/>
                  <a:gd name="connsiteY783" fmla="*/ 223674 h 934888"/>
                  <a:gd name="connsiteX784" fmla="*/ 462504 w 806189"/>
                  <a:gd name="connsiteY784" fmla="*/ 223125 h 934888"/>
                  <a:gd name="connsiteX785" fmla="*/ 468813 w 806189"/>
                  <a:gd name="connsiteY785" fmla="*/ 240270 h 934888"/>
                  <a:gd name="connsiteX786" fmla="*/ 473614 w 806189"/>
                  <a:gd name="connsiteY786" fmla="*/ 252615 h 934888"/>
                  <a:gd name="connsiteX787" fmla="*/ 478688 w 806189"/>
                  <a:gd name="connsiteY787" fmla="*/ 263999 h 934888"/>
                  <a:gd name="connsiteX788" fmla="*/ 490210 w 806189"/>
                  <a:gd name="connsiteY788" fmla="*/ 289648 h 934888"/>
                  <a:gd name="connsiteX789" fmla="*/ 495696 w 806189"/>
                  <a:gd name="connsiteY789" fmla="*/ 294723 h 934888"/>
                  <a:gd name="connsiteX790" fmla="*/ 499400 w 806189"/>
                  <a:gd name="connsiteY790" fmla="*/ 298152 h 934888"/>
                  <a:gd name="connsiteX791" fmla="*/ 507629 w 806189"/>
                  <a:gd name="connsiteY791" fmla="*/ 306793 h 934888"/>
                  <a:gd name="connsiteX792" fmla="*/ 524500 w 806189"/>
                  <a:gd name="connsiteY792" fmla="*/ 324486 h 934888"/>
                  <a:gd name="connsiteX793" fmla="*/ 533278 w 806189"/>
                  <a:gd name="connsiteY793" fmla="*/ 334499 h 934888"/>
                  <a:gd name="connsiteX794" fmla="*/ 543016 w 806189"/>
                  <a:gd name="connsiteY794" fmla="*/ 346295 h 934888"/>
                  <a:gd name="connsiteX795" fmla="*/ 560161 w 806189"/>
                  <a:gd name="connsiteY795" fmla="*/ 371258 h 934888"/>
                  <a:gd name="connsiteX796" fmla="*/ 565237 w 806189"/>
                  <a:gd name="connsiteY796" fmla="*/ 381682 h 934888"/>
                  <a:gd name="connsiteX797" fmla="*/ 567842 w 806189"/>
                  <a:gd name="connsiteY797" fmla="*/ 391283 h 934888"/>
                  <a:gd name="connsiteX798" fmla="*/ 567980 w 806189"/>
                  <a:gd name="connsiteY798" fmla="*/ 394712 h 934888"/>
                  <a:gd name="connsiteX799" fmla="*/ 567431 w 806189"/>
                  <a:gd name="connsiteY799" fmla="*/ 397867 h 934888"/>
                  <a:gd name="connsiteX800" fmla="*/ 565648 w 806189"/>
                  <a:gd name="connsiteY800" fmla="*/ 401159 h 934888"/>
                  <a:gd name="connsiteX801" fmla="*/ 563316 w 806189"/>
                  <a:gd name="connsiteY801" fmla="*/ 403353 h 934888"/>
                  <a:gd name="connsiteX802" fmla="*/ 561670 w 806189"/>
                  <a:gd name="connsiteY802" fmla="*/ 404176 h 934888"/>
                  <a:gd name="connsiteX803" fmla="*/ 559064 w 806189"/>
                  <a:gd name="connsiteY803" fmla="*/ 404588 h 934888"/>
                  <a:gd name="connsiteX804" fmla="*/ 552343 w 806189"/>
                  <a:gd name="connsiteY804" fmla="*/ 402805 h 934888"/>
                  <a:gd name="connsiteX805" fmla="*/ 546583 w 806189"/>
                  <a:gd name="connsiteY805" fmla="*/ 398416 h 934888"/>
                  <a:gd name="connsiteX806" fmla="*/ 538079 w 806189"/>
                  <a:gd name="connsiteY806" fmla="*/ 388403 h 934888"/>
                  <a:gd name="connsiteX807" fmla="*/ 528203 w 806189"/>
                  <a:gd name="connsiteY807" fmla="*/ 374550 h 934888"/>
                  <a:gd name="connsiteX808" fmla="*/ 522305 w 806189"/>
                  <a:gd name="connsiteY808" fmla="*/ 365909 h 934888"/>
                  <a:gd name="connsiteX809" fmla="*/ 515584 w 806189"/>
                  <a:gd name="connsiteY809" fmla="*/ 355210 h 934888"/>
                  <a:gd name="connsiteX810" fmla="*/ 511058 w 806189"/>
                  <a:gd name="connsiteY810" fmla="*/ 347941 h 934888"/>
                  <a:gd name="connsiteX811" fmla="*/ 498165 w 806189"/>
                  <a:gd name="connsiteY811" fmla="*/ 325584 h 934888"/>
                  <a:gd name="connsiteX812" fmla="*/ 495696 w 806189"/>
                  <a:gd name="connsiteY812" fmla="*/ 320783 h 934888"/>
                  <a:gd name="connsiteX813" fmla="*/ 488427 w 806189"/>
                  <a:gd name="connsiteY813" fmla="*/ 306656 h 934888"/>
                  <a:gd name="connsiteX814" fmla="*/ 483763 w 806189"/>
                  <a:gd name="connsiteY814" fmla="*/ 297603 h 934888"/>
                  <a:gd name="connsiteX815" fmla="*/ 483215 w 806189"/>
                  <a:gd name="connsiteY815" fmla="*/ 296506 h 934888"/>
                  <a:gd name="connsiteX816" fmla="*/ 480334 w 806189"/>
                  <a:gd name="connsiteY816" fmla="*/ 293900 h 934888"/>
                  <a:gd name="connsiteX817" fmla="*/ 465521 w 806189"/>
                  <a:gd name="connsiteY817" fmla="*/ 280321 h 934888"/>
                  <a:gd name="connsiteX818" fmla="*/ 450571 w 806189"/>
                  <a:gd name="connsiteY818" fmla="*/ 268388 h 934888"/>
                  <a:gd name="connsiteX819" fmla="*/ 442478 w 806189"/>
                  <a:gd name="connsiteY819" fmla="*/ 262079 h 934888"/>
                  <a:gd name="connsiteX820" fmla="*/ 429174 w 806189"/>
                  <a:gd name="connsiteY820" fmla="*/ 252615 h 934888"/>
                  <a:gd name="connsiteX821" fmla="*/ 429174 w 806189"/>
                  <a:gd name="connsiteY821" fmla="*/ 252615 h 934888"/>
                  <a:gd name="connsiteX822" fmla="*/ 405719 w 806189"/>
                  <a:gd name="connsiteY822" fmla="*/ 238350 h 934888"/>
                  <a:gd name="connsiteX823" fmla="*/ 406268 w 806189"/>
                  <a:gd name="connsiteY823" fmla="*/ 238624 h 934888"/>
                  <a:gd name="connsiteX824" fmla="*/ 395432 w 806189"/>
                  <a:gd name="connsiteY824" fmla="*/ 234098 h 934888"/>
                  <a:gd name="connsiteX825" fmla="*/ 391455 w 806189"/>
                  <a:gd name="connsiteY825" fmla="*/ 233138 h 934888"/>
                  <a:gd name="connsiteX826" fmla="*/ 392140 w 806189"/>
                  <a:gd name="connsiteY826" fmla="*/ 233275 h 934888"/>
                  <a:gd name="connsiteX827" fmla="*/ 390083 w 806189"/>
                  <a:gd name="connsiteY827" fmla="*/ 233001 h 934888"/>
                  <a:gd name="connsiteX828" fmla="*/ 386654 w 806189"/>
                  <a:gd name="connsiteY828" fmla="*/ 233001 h 934888"/>
                  <a:gd name="connsiteX829" fmla="*/ 386928 w 806189"/>
                  <a:gd name="connsiteY829" fmla="*/ 233001 h 934888"/>
                  <a:gd name="connsiteX830" fmla="*/ 383088 w 806189"/>
                  <a:gd name="connsiteY830" fmla="*/ 233549 h 934888"/>
                  <a:gd name="connsiteX831" fmla="*/ 383499 w 806189"/>
                  <a:gd name="connsiteY831" fmla="*/ 233412 h 934888"/>
                  <a:gd name="connsiteX832" fmla="*/ 381716 w 806189"/>
                  <a:gd name="connsiteY832" fmla="*/ 233824 h 934888"/>
                  <a:gd name="connsiteX833" fmla="*/ 380208 w 806189"/>
                  <a:gd name="connsiteY833" fmla="*/ 234372 h 934888"/>
                  <a:gd name="connsiteX834" fmla="*/ 380482 w 806189"/>
                  <a:gd name="connsiteY834" fmla="*/ 234235 h 934888"/>
                  <a:gd name="connsiteX835" fmla="*/ 379247 w 806189"/>
                  <a:gd name="connsiteY835" fmla="*/ 234921 h 934888"/>
                  <a:gd name="connsiteX836" fmla="*/ 378150 w 806189"/>
                  <a:gd name="connsiteY836" fmla="*/ 235744 h 934888"/>
                  <a:gd name="connsiteX837" fmla="*/ 376367 w 806189"/>
                  <a:gd name="connsiteY837" fmla="*/ 237527 h 934888"/>
                  <a:gd name="connsiteX838" fmla="*/ 376367 w 806189"/>
                  <a:gd name="connsiteY838" fmla="*/ 237527 h 934888"/>
                  <a:gd name="connsiteX839" fmla="*/ 374035 w 806189"/>
                  <a:gd name="connsiteY839" fmla="*/ 240544 h 934888"/>
                  <a:gd name="connsiteX840" fmla="*/ 374310 w 806189"/>
                  <a:gd name="connsiteY840" fmla="*/ 240133 h 934888"/>
                  <a:gd name="connsiteX841" fmla="*/ 372252 w 806189"/>
                  <a:gd name="connsiteY841" fmla="*/ 243562 h 934888"/>
                  <a:gd name="connsiteX842" fmla="*/ 372527 w 806189"/>
                  <a:gd name="connsiteY842" fmla="*/ 243013 h 934888"/>
                  <a:gd name="connsiteX843" fmla="*/ 371155 w 806189"/>
                  <a:gd name="connsiteY843" fmla="*/ 246168 h 934888"/>
                  <a:gd name="connsiteX844" fmla="*/ 369509 w 806189"/>
                  <a:gd name="connsiteY844" fmla="*/ 252340 h 934888"/>
                  <a:gd name="connsiteX845" fmla="*/ 368823 w 806189"/>
                  <a:gd name="connsiteY845" fmla="*/ 258101 h 934888"/>
                  <a:gd name="connsiteX846" fmla="*/ 368823 w 806189"/>
                  <a:gd name="connsiteY846" fmla="*/ 257964 h 934888"/>
                  <a:gd name="connsiteX847" fmla="*/ 368823 w 806189"/>
                  <a:gd name="connsiteY847" fmla="*/ 258238 h 934888"/>
                  <a:gd name="connsiteX848" fmla="*/ 368823 w 806189"/>
                  <a:gd name="connsiteY848" fmla="*/ 258650 h 934888"/>
                  <a:gd name="connsiteX849" fmla="*/ 368823 w 806189"/>
                  <a:gd name="connsiteY849" fmla="*/ 258512 h 934888"/>
                  <a:gd name="connsiteX850" fmla="*/ 368823 w 806189"/>
                  <a:gd name="connsiteY850" fmla="*/ 271680 h 934888"/>
                  <a:gd name="connsiteX851" fmla="*/ 368823 w 806189"/>
                  <a:gd name="connsiteY851" fmla="*/ 271405 h 934888"/>
                  <a:gd name="connsiteX852" fmla="*/ 368823 w 806189"/>
                  <a:gd name="connsiteY852" fmla="*/ 271954 h 934888"/>
                  <a:gd name="connsiteX853" fmla="*/ 368823 w 806189"/>
                  <a:gd name="connsiteY853" fmla="*/ 272092 h 934888"/>
                  <a:gd name="connsiteX854" fmla="*/ 368823 w 806189"/>
                  <a:gd name="connsiteY854" fmla="*/ 271954 h 934888"/>
                  <a:gd name="connsiteX855" fmla="*/ 371292 w 806189"/>
                  <a:gd name="connsiteY855" fmla="*/ 288413 h 934888"/>
                  <a:gd name="connsiteX856" fmla="*/ 371292 w 806189"/>
                  <a:gd name="connsiteY856" fmla="*/ 288139 h 934888"/>
                  <a:gd name="connsiteX857" fmla="*/ 375270 w 806189"/>
                  <a:gd name="connsiteY857" fmla="*/ 304598 h 934888"/>
                  <a:gd name="connsiteX858" fmla="*/ 381168 w 806189"/>
                  <a:gd name="connsiteY858" fmla="*/ 323527 h 934888"/>
                  <a:gd name="connsiteX859" fmla="*/ 381031 w 806189"/>
                  <a:gd name="connsiteY859" fmla="*/ 323252 h 934888"/>
                  <a:gd name="connsiteX860" fmla="*/ 392552 w 806189"/>
                  <a:gd name="connsiteY860" fmla="*/ 353564 h 934888"/>
                  <a:gd name="connsiteX861" fmla="*/ 398313 w 806189"/>
                  <a:gd name="connsiteY861" fmla="*/ 366732 h 934888"/>
                  <a:gd name="connsiteX862" fmla="*/ 426430 w 806189"/>
                  <a:gd name="connsiteY862" fmla="*/ 391009 h 934888"/>
                  <a:gd name="connsiteX863" fmla="*/ 432466 w 806189"/>
                  <a:gd name="connsiteY863" fmla="*/ 396633 h 934888"/>
                  <a:gd name="connsiteX864" fmla="*/ 442890 w 806189"/>
                  <a:gd name="connsiteY864" fmla="*/ 406782 h 934888"/>
                  <a:gd name="connsiteX865" fmla="*/ 462641 w 806189"/>
                  <a:gd name="connsiteY865" fmla="*/ 428865 h 934888"/>
                  <a:gd name="connsiteX866" fmla="*/ 478277 w 806189"/>
                  <a:gd name="connsiteY866" fmla="*/ 450262 h 934888"/>
                  <a:gd name="connsiteX867" fmla="*/ 484312 w 806189"/>
                  <a:gd name="connsiteY867" fmla="*/ 460823 h 934888"/>
                  <a:gd name="connsiteX868" fmla="*/ 485684 w 806189"/>
                  <a:gd name="connsiteY868" fmla="*/ 465075 h 934888"/>
                  <a:gd name="connsiteX869" fmla="*/ 486232 w 806189"/>
                  <a:gd name="connsiteY869" fmla="*/ 469602 h 934888"/>
                  <a:gd name="connsiteX870" fmla="*/ 485684 w 806189"/>
                  <a:gd name="connsiteY870" fmla="*/ 472071 h 934888"/>
                  <a:gd name="connsiteX871" fmla="*/ 484861 w 806189"/>
                  <a:gd name="connsiteY871" fmla="*/ 473716 h 934888"/>
                  <a:gd name="connsiteX872" fmla="*/ 480609 w 806189"/>
                  <a:gd name="connsiteY872" fmla="*/ 476597 h 934888"/>
                  <a:gd name="connsiteX873" fmla="*/ 474574 w 806189"/>
                  <a:gd name="connsiteY873" fmla="*/ 477008 h 934888"/>
                  <a:gd name="connsiteX874" fmla="*/ 471282 w 806189"/>
                  <a:gd name="connsiteY874" fmla="*/ 475911 h 934888"/>
                  <a:gd name="connsiteX875" fmla="*/ 464835 w 806189"/>
                  <a:gd name="connsiteY875" fmla="*/ 472619 h 934888"/>
                  <a:gd name="connsiteX876" fmla="*/ 450982 w 806189"/>
                  <a:gd name="connsiteY876" fmla="*/ 461235 h 934888"/>
                  <a:gd name="connsiteX877" fmla="*/ 441930 w 806189"/>
                  <a:gd name="connsiteY877" fmla="*/ 452594 h 934888"/>
                  <a:gd name="connsiteX878" fmla="*/ 431917 w 806189"/>
                  <a:gd name="connsiteY878" fmla="*/ 441895 h 934888"/>
                  <a:gd name="connsiteX879" fmla="*/ 424099 w 806189"/>
                  <a:gd name="connsiteY879" fmla="*/ 432294 h 934888"/>
                  <a:gd name="connsiteX880" fmla="*/ 407640 w 806189"/>
                  <a:gd name="connsiteY880" fmla="*/ 407331 h 934888"/>
                  <a:gd name="connsiteX881" fmla="*/ 389946 w 806189"/>
                  <a:gd name="connsiteY881" fmla="*/ 372630 h 934888"/>
                  <a:gd name="connsiteX882" fmla="*/ 382402 w 806189"/>
                  <a:gd name="connsiteY882" fmla="*/ 366595 h 934888"/>
                  <a:gd name="connsiteX883" fmla="*/ 363063 w 806189"/>
                  <a:gd name="connsiteY883" fmla="*/ 351095 h 934888"/>
                  <a:gd name="connsiteX884" fmla="*/ 349209 w 806189"/>
                  <a:gd name="connsiteY884" fmla="*/ 340534 h 934888"/>
                  <a:gd name="connsiteX885" fmla="*/ 331653 w 806189"/>
                  <a:gd name="connsiteY885" fmla="*/ 327504 h 934888"/>
                  <a:gd name="connsiteX886" fmla="*/ 331653 w 806189"/>
                  <a:gd name="connsiteY886" fmla="*/ 327504 h 934888"/>
                  <a:gd name="connsiteX887" fmla="*/ 331516 w 806189"/>
                  <a:gd name="connsiteY887" fmla="*/ 327504 h 934888"/>
                  <a:gd name="connsiteX888" fmla="*/ 331104 w 806189"/>
                  <a:gd name="connsiteY888" fmla="*/ 327230 h 934888"/>
                  <a:gd name="connsiteX889" fmla="*/ 331241 w 806189"/>
                  <a:gd name="connsiteY889" fmla="*/ 327230 h 934888"/>
                  <a:gd name="connsiteX890" fmla="*/ 319857 w 806189"/>
                  <a:gd name="connsiteY890" fmla="*/ 319960 h 934888"/>
                  <a:gd name="connsiteX891" fmla="*/ 320406 w 806189"/>
                  <a:gd name="connsiteY891" fmla="*/ 320234 h 934888"/>
                  <a:gd name="connsiteX892" fmla="*/ 316291 w 806189"/>
                  <a:gd name="connsiteY892" fmla="*/ 318451 h 934888"/>
                  <a:gd name="connsiteX893" fmla="*/ 316565 w 806189"/>
                  <a:gd name="connsiteY893" fmla="*/ 318589 h 934888"/>
                  <a:gd name="connsiteX894" fmla="*/ 310805 w 806189"/>
                  <a:gd name="connsiteY894" fmla="*/ 316943 h 934888"/>
                  <a:gd name="connsiteX895" fmla="*/ 311490 w 806189"/>
                  <a:gd name="connsiteY895" fmla="*/ 317080 h 934888"/>
                  <a:gd name="connsiteX896" fmla="*/ 309707 w 806189"/>
                  <a:gd name="connsiteY896" fmla="*/ 316805 h 934888"/>
                  <a:gd name="connsiteX897" fmla="*/ 308747 w 806189"/>
                  <a:gd name="connsiteY897" fmla="*/ 316805 h 934888"/>
                  <a:gd name="connsiteX898" fmla="*/ 308336 w 806189"/>
                  <a:gd name="connsiteY898" fmla="*/ 316943 h 934888"/>
                  <a:gd name="connsiteX899" fmla="*/ 308199 w 806189"/>
                  <a:gd name="connsiteY899" fmla="*/ 317080 h 934888"/>
                  <a:gd name="connsiteX900" fmla="*/ 307376 w 806189"/>
                  <a:gd name="connsiteY900" fmla="*/ 317766 h 934888"/>
                  <a:gd name="connsiteX901" fmla="*/ 307376 w 806189"/>
                  <a:gd name="connsiteY901" fmla="*/ 317766 h 934888"/>
                  <a:gd name="connsiteX902" fmla="*/ 306827 w 806189"/>
                  <a:gd name="connsiteY902" fmla="*/ 318451 h 934888"/>
                  <a:gd name="connsiteX903" fmla="*/ 306004 w 806189"/>
                  <a:gd name="connsiteY903" fmla="*/ 319823 h 934888"/>
                  <a:gd name="connsiteX904" fmla="*/ 306004 w 806189"/>
                  <a:gd name="connsiteY904" fmla="*/ 319686 h 934888"/>
                  <a:gd name="connsiteX905" fmla="*/ 305044 w 806189"/>
                  <a:gd name="connsiteY905" fmla="*/ 322018 h 934888"/>
                  <a:gd name="connsiteX906" fmla="*/ 304770 w 806189"/>
                  <a:gd name="connsiteY906" fmla="*/ 323663 h 934888"/>
                  <a:gd name="connsiteX907" fmla="*/ 304632 w 806189"/>
                  <a:gd name="connsiteY907" fmla="*/ 325035 h 934888"/>
                  <a:gd name="connsiteX908" fmla="*/ 304632 w 806189"/>
                  <a:gd name="connsiteY908" fmla="*/ 325035 h 934888"/>
                  <a:gd name="connsiteX909" fmla="*/ 304632 w 806189"/>
                  <a:gd name="connsiteY909" fmla="*/ 327230 h 934888"/>
                  <a:gd name="connsiteX910" fmla="*/ 305593 w 806189"/>
                  <a:gd name="connsiteY910" fmla="*/ 333676 h 934888"/>
                  <a:gd name="connsiteX911" fmla="*/ 305455 w 806189"/>
                  <a:gd name="connsiteY911" fmla="*/ 333127 h 934888"/>
                  <a:gd name="connsiteX912" fmla="*/ 308610 w 806189"/>
                  <a:gd name="connsiteY912" fmla="*/ 347255 h 934888"/>
                  <a:gd name="connsiteX913" fmla="*/ 312862 w 806189"/>
                  <a:gd name="connsiteY913" fmla="*/ 360971 h 934888"/>
                  <a:gd name="connsiteX914" fmla="*/ 312862 w 806189"/>
                  <a:gd name="connsiteY914" fmla="*/ 360834 h 934888"/>
                  <a:gd name="connsiteX915" fmla="*/ 321092 w 806189"/>
                  <a:gd name="connsiteY915" fmla="*/ 382094 h 934888"/>
                  <a:gd name="connsiteX916" fmla="*/ 330967 w 806189"/>
                  <a:gd name="connsiteY916" fmla="*/ 403079 h 934888"/>
                  <a:gd name="connsiteX917" fmla="*/ 330830 w 806189"/>
                  <a:gd name="connsiteY917" fmla="*/ 402805 h 934888"/>
                  <a:gd name="connsiteX918" fmla="*/ 349621 w 806189"/>
                  <a:gd name="connsiteY918" fmla="*/ 436272 h 934888"/>
                  <a:gd name="connsiteX919" fmla="*/ 357988 w 806189"/>
                  <a:gd name="connsiteY919" fmla="*/ 443267 h 934888"/>
                  <a:gd name="connsiteX920" fmla="*/ 387614 w 806189"/>
                  <a:gd name="connsiteY920" fmla="*/ 468642 h 934888"/>
                  <a:gd name="connsiteX921" fmla="*/ 398998 w 806189"/>
                  <a:gd name="connsiteY921" fmla="*/ 478517 h 934888"/>
                  <a:gd name="connsiteX922" fmla="*/ 404348 w 806189"/>
                  <a:gd name="connsiteY922" fmla="*/ 483318 h 934888"/>
                  <a:gd name="connsiteX923" fmla="*/ 414360 w 806189"/>
                  <a:gd name="connsiteY923" fmla="*/ 493056 h 934888"/>
                  <a:gd name="connsiteX924" fmla="*/ 428899 w 806189"/>
                  <a:gd name="connsiteY924" fmla="*/ 508555 h 934888"/>
                  <a:gd name="connsiteX925" fmla="*/ 437540 w 806189"/>
                  <a:gd name="connsiteY925" fmla="*/ 519528 h 934888"/>
                  <a:gd name="connsiteX926" fmla="*/ 442753 w 806189"/>
                  <a:gd name="connsiteY926" fmla="*/ 528169 h 934888"/>
                  <a:gd name="connsiteX927" fmla="*/ 446044 w 806189"/>
                  <a:gd name="connsiteY927" fmla="*/ 537633 h 934888"/>
                  <a:gd name="connsiteX928" fmla="*/ 445359 w 806189"/>
                  <a:gd name="connsiteY928" fmla="*/ 546274 h 934888"/>
                  <a:gd name="connsiteX929" fmla="*/ 441930 w 806189"/>
                  <a:gd name="connsiteY929" fmla="*/ 550252 h 934888"/>
                  <a:gd name="connsiteX930" fmla="*/ 439598 w 806189"/>
                  <a:gd name="connsiteY930" fmla="*/ 551486 h 934888"/>
                  <a:gd name="connsiteX931" fmla="*/ 436855 w 806189"/>
                  <a:gd name="connsiteY931" fmla="*/ 551898 h 934888"/>
                  <a:gd name="connsiteX932" fmla="*/ 433837 w 806189"/>
                  <a:gd name="connsiteY932" fmla="*/ 551623 h 934888"/>
                  <a:gd name="connsiteX933" fmla="*/ 430957 w 806189"/>
                  <a:gd name="connsiteY933" fmla="*/ 550800 h 934888"/>
                  <a:gd name="connsiteX934" fmla="*/ 426568 w 806189"/>
                  <a:gd name="connsiteY934" fmla="*/ 548606 h 934888"/>
                  <a:gd name="connsiteX935" fmla="*/ 421218 w 806189"/>
                  <a:gd name="connsiteY935" fmla="*/ 544765 h 934888"/>
                  <a:gd name="connsiteX936" fmla="*/ 411754 w 806189"/>
                  <a:gd name="connsiteY936" fmla="*/ 536399 h 934888"/>
                  <a:gd name="connsiteX937" fmla="*/ 403662 w 806189"/>
                  <a:gd name="connsiteY937" fmla="*/ 528443 h 934888"/>
                  <a:gd name="connsiteX938" fmla="*/ 401056 w 806189"/>
                  <a:gd name="connsiteY938" fmla="*/ 525563 h 934888"/>
                  <a:gd name="connsiteX939" fmla="*/ 396118 w 806189"/>
                  <a:gd name="connsiteY939" fmla="*/ 520077 h 934888"/>
                  <a:gd name="connsiteX940" fmla="*/ 389672 w 806189"/>
                  <a:gd name="connsiteY940" fmla="*/ 512122 h 934888"/>
                  <a:gd name="connsiteX941" fmla="*/ 384460 w 806189"/>
                  <a:gd name="connsiteY941" fmla="*/ 505400 h 934888"/>
                  <a:gd name="connsiteX942" fmla="*/ 375544 w 806189"/>
                  <a:gd name="connsiteY942" fmla="*/ 493330 h 934888"/>
                  <a:gd name="connsiteX943" fmla="*/ 371566 w 806189"/>
                  <a:gd name="connsiteY943" fmla="*/ 487707 h 934888"/>
                  <a:gd name="connsiteX944" fmla="*/ 362514 w 806189"/>
                  <a:gd name="connsiteY944" fmla="*/ 474539 h 934888"/>
                  <a:gd name="connsiteX945" fmla="*/ 352090 w 806189"/>
                  <a:gd name="connsiteY945" fmla="*/ 458355 h 934888"/>
                  <a:gd name="connsiteX946" fmla="*/ 344546 w 806189"/>
                  <a:gd name="connsiteY946" fmla="*/ 446559 h 934888"/>
                  <a:gd name="connsiteX947" fmla="*/ 342900 w 806189"/>
                  <a:gd name="connsiteY947" fmla="*/ 444090 h 934888"/>
                  <a:gd name="connsiteX948" fmla="*/ 340431 w 806189"/>
                  <a:gd name="connsiteY948" fmla="*/ 442033 h 934888"/>
                  <a:gd name="connsiteX949" fmla="*/ 331104 w 806189"/>
                  <a:gd name="connsiteY949" fmla="*/ 434352 h 934888"/>
                  <a:gd name="connsiteX950" fmla="*/ 327401 w 806189"/>
                  <a:gd name="connsiteY950" fmla="*/ 431197 h 934888"/>
                  <a:gd name="connsiteX951" fmla="*/ 310256 w 806189"/>
                  <a:gd name="connsiteY951" fmla="*/ 417755 h 934888"/>
                  <a:gd name="connsiteX952" fmla="*/ 298186 w 806189"/>
                  <a:gd name="connsiteY952" fmla="*/ 408565 h 934888"/>
                  <a:gd name="connsiteX953" fmla="*/ 276103 w 806189"/>
                  <a:gd name="connsiteY953" fmla="*/ 392381 h 934888"/>
                  <a:gd name="connsiteX954" fmla="*/ 276103 w 806189"/>
                  <a:gd name="connsiteY954" fmla="*/ 392381 h 934888"/>
                  <a:gd name="connsiteX955" fmla="*/ 276103 w 806189"/>
                  <a:gd name="connsiteY955" fmla="*/ 392381 h 934888"/>
                  <a:gd name="connsiteX956" fmla="*/ 275554 w 806189"/>
                  <a:gd name="connsiteY956" fmla="*/ 391969 h 934888"/>
                  <a:gd name="connsiteX957" fmla="*/ 275692 w 806189"/>
                  <a:gd name="connsiteY957" fmla="*/ 392107 h 934888"/>
                  <a:gd name="connsiteX958" fmla="*/ 263759 w 806189"/>
                  <a:gd name="connsiteY958" fmla="*/ 384837 h 934888"/>
                  <a:gd name="connsiteX959" fmla="*/ 262250 w 806189"/>
                  <a:gd name="connsiteY959" fmla="*/ 384151 h 934888"/>
                  <a:gd name="connsiteX960" fmla="*/ 262387 w 806189"/>
                  <a:gd name="connsiteY960" fmla="*/ 384151 h 934888"/>
                  <a:gd name="connsiteX961" fmla="*/ 258958 w 806189"/>
                  <a:gd name="connsiteY961" fmla="*/ 383191 h 934888"/>
                  <a:gd name="connsiteX962" fmla="*/ 259644 w 806189"/>
                  <a:gd name="connsiteY962" fmla="*/ 383328 h 934888"/>
                  <a:gd name="connsiteX963" fmla="*/ 255941 w 806189"/>
                  <a:gd name="connsiteY963" fmla="*/ 382917 h 934888"/>
                  <a:gd name="connsiteX964" fmla="*/ 256626 w 806189"/>
                  <a:gd name="connsiteY964" fmla="*/ 382917 h 934888"/>
                  <a:gd name="connsiteX965" fmla="*/ 255392 w 806189"/>
                  <a:gd name="connsiteY965" fmla="*/ 382917 h 934888"/>
                  <a:gd name="connsiteX966" fmla="*/ 254569 w 806189"/>
                  <a:gd name="connsiteY966" fmla="*/ 383054 h 934888"/>
                  <a:gd name="connsiteX967" fmla="*/ 254432 w 806189"/>
                  <a:gd name="connsiteY967" fmla="*/ 383054 h 934888"/>
                  <a:gd name="connsiteX968" fmla="*/ 254295 w 806189"/>
                  <a:gd name="connsiteY968" fmla="*/ 383191 h 934888"/>
                  <a:gd name="connsiteX969" fmla="*/ 253883 w 806189"/>
                  <a:gd name="connsiteY969" fmla="*/ 383740 h 934888"/>
                  <a:gd name="connsiteX970" fmla="*/ 253472 w 806189"/>
                  <a:gd name="connsiteY970" fmla="*/ 384562 h 934888"/>
                  <a:gd name="connsiteX971" fmla="*/ 252923 w 806189"/>
                  <a:gd name="connsiteY971" fmla="*/ 385934 h 934888"/>
                  <a:gd name="connsiteX972" fmla="*/ 253060 w 806189"/>
                  <a:gd name="connsiteY972" fmla="*/ 385249 h 934888"/>
                  <a:gd name="connsiteX973" fmla="*/ 252100 w 806189"/>
                  <a:gd name="connsiteY973" fmla="*/ 388540 h 934888"/>
                  <a:gd name="connsiteX974" fmla="*/ 252237 w 806189"/>
                  <a:gd name="connsiteY974" fmla="*/ 387854 h 934888"/>
                  <a:gd name="connsiteX975" fmla="*/ 251963 w 806189"/>
                  <a:gd name="connsiteY975" fmla="*/ 389226 h 934888"/>
                  <a:gd name="connsiteX976" fmla="*/ 251963 w 806189"/>
                  <a:gd name="connsiteY976" fmla="*/ 388678 h 934888"/>
                  <a:gd name="connsiteX977" fmla="*/ 251963 w 806189"/>
                  <a:gd name="connsiteY977" fmla="*/ 393066 h 934888"/>
                  <a:gd name="connsiteX978" fmla="*/ 251963 w 806189"/>
                  <a:gd name="connsiteY978" fmla="*/ 392381 h 934888"/>
                  <a:gd name="connsiteX979" fmla="*/ 252649 w 806189"/>
                  <a:gd name="connsiteY979" fmla="*/ 396907 h 934888"/>
                  <a:gd name="connsiteX980" fmla="*/ 252512 w 806189"/>
                  <a:gd name="connsiteY980" fmla="*/ 396358 h 934888"/>
                  <a:gd name="connsiteX981" fmla="*/ 256626 w 806189"/>
                  <a:gd name="connsiteY981" fmla="*/ 410074 h 934888"/>
                  <a:gd name="connsiteX982" fmla="*/ 256626 w 806189"/>
                  <a:gd name="connsiteY982" fmla="*/ 410074 h 934888"/>
                  <a:gd name="connsiteX983" fmla="*/ 271028 w 806189"/>
                  <a:gd name="connsiteY983" fmla="*/ 442170 h 934888"/>
                  <a:gd name="connsiteX984" fmla="*/ 270754 w 806189"/>
                  <a:gd name="connsiteY984" fmla="*/ 441621 h 934888"/>
                  <a:gd name="connsiteX985" fmla="*/ 298323 w 806189"/>
                  <a:gd name="connsiteY985" fmla="*/ 489078 h 934888"/>
                  <a:gd name="connsiteX986" fmla="*/ 298186 w 806189"/>
                  <a:gd name="connsiteY986" fmla="*/ 488941 h 934888"/>
                  <a:gd name="connsiteX987" fmla="*/ 314096 w 806189"/>
                  <a:gd name="connsiteY987" fmla="*/ 510201 h 934888"/>
                  <a:gd name="connsiteX988" fmla="*/ 336728 w 806189"/>
                  <a:gd name="connsiteY988" fmla="*/ 519802 h 934888"/>
                  <a:gd name="connsiteX989" fmla="*/ 352913 w 806189"/>
                  <a:gd name="connsiteY989" fmla="*/ 526797 h 934888"/>
                  <a:gd name="connsiteX990" fmla="*/ 378424 w 806189"/>
                  <a:gd name="connsiteY990" fmla="*/ 539416 h 934888"/>
                  <a:gd name="connsiteX991" fmla="*/ 390769 w 806189"/>
                  <a:gd name="connsiteY991" fmla="*/ 545863 h 934888"/>
                  <a:gd name="connsiteX992" fmla="*/ 404073 w 806189"/>
                  <a:gd name="connsiteY992" fmla="*/ 553818 h 934888"/>
                  <a:gd name="connsiteX993" fmla="*/ 415732 w 806189"/>
                  <a:gd name="connsiteY993" fmla="*/ 561910 h 934888"/>
                  <a:gd name="connsiteX994" fmla="*/ 422727 w 806189"/>
                  <a:gd name="connsiteY994" fmla="*/ 568906 h 934888"/>
                  <a:gd name="connsiteX995" fmla="*/ 425333 w 806189"/>
                  <a:gd name="connsiteY995" fmla="*/ 572883 h 934888"/>
                  <a:gd name="connsiteX996" fmla="*/ 426293 w 806189"/>
                  <a:gd name="connsiteY996" fmla="*/ 575764 h 934888"/>
                  <a:gd name="connsiteX997" fmla="*/ 425608 w 806189"/>
                  <a:gd name="connsiteY997" fmla="*/ 581661 h 934888"/>
                  <a:gd name="connsiteX998" fmla="*/ 422590 w 806189"/>
                  <a:gd name="connsiteY998" fmla="*/ 585776 h 934888"/>
                  <a:gd name="connsiteX999" fmla="*/ 419572 w 806189"/>
                  <a:gd name="connsiteY999" fmla="*/ 587285 h 934888"/>
                  <a:gd name="connsiteX1000" fmla="*/ 416966 w 806189"/>
                  <a:gd name="connsiteY1000" fmla="*/ 587971 h 934888"/>
                  <a:gd name="connsiteX1001" fmla="*/ 408600 w 806189"/>
                  <a:gd name="connsiteY1001" fmla="*/ 587696 h 934888"/>
                  <a:gd name="connsiteX1002" fmla="*/ 401605 w 806189"/>
                  <a:gd name="connsiteY1002" fmla="*/ 585776 h 934888"/>
                  <a:gd name="connsiteX1003" fmla="*/ 396667 w 806189"/>
                  <a:gd name="connsiteY1003" fmla="*/ 583856 h 934888"/>
                  <a:gd name="connsiteX1004" fmla="*/ 385145 w 806189"/>
                  <a:gd name="connsiteY1004" fmla="*/ 578781 h 934888"/>
                  <a:gd name="connsiteX1005" fmla="*/ 373898 w 806189"/>
                  <a:gd name="connsiteY1005" fmla="*/ 573020 h 934888"/>
                  <a:gd name="connsiteX1006" fmla="*/ 355382 w 806189"/>
                  <a:gd name="connsiteY1006" fmla="*/ 561910 h 934888"/>
                  <a:gd name="connsiteX1007" fmla="*/ 334670 w 806189"/>
                  <a:gd name="connsiteY1007" fmla="*/ 545863 h 934888"/>
                  <a:gd name="connsiteX1008" fmla="*/ 312725 w 806189"/>
                  <a:gd name="connsiteY1008" fmla="*/ 523780 h 934888"/>
                  <a:gd name="connsiteX1009" fmla="*/ 308061 w 806189"/>
                  <a:gd name="connsiteY1009" fmla="*/ 518293 h 934888"/>
                  <a:gd name="connsiteX1010" fmla="*/ 302712 w 806189"/>
                  <a:gd name="connsiteY1010" fmla="*/ 516373 h 934888"/>
                  <a:gd name="connsiteX1011" fmla="*/ 273497 w 806189"/>
                  <a:gd name="connsiteY1011" fmla="*/ 505538 h 934888"/>
                  <a:gd name="connsiteX1012" fmla="*/ 273497 w 806189"/>
                  <a:gd name="connsiteY1012" fmla="*/ 505538 h 934888"/>
                  <a:gd name="connsiteX1013" fmla="*/ 273497 w 806189"/>
                  <a:gd name="connsiteY1013" fmla="*/ 505538 h 934888"/>
                  <a:gd name="connsiteX1014" fmla="*/ 272948 w 806189"/>
                  <a:gd name="connsiteY1014" fmla="*/ 505400 h 934888"/>
                  <a:gd name="connsiteX1015" fmla="*/ 273086 w 806189"/>
                  <a:gd name="connsiteY1015" fmla="*/ 505400 h 934888"/>
                  <a:gd name="connsiteX1016" fmla="*/ 234544 w 806189"/>
                  <a:gd name="connsiteY1016" fmla="*/ 493056 h 934888"/>
                  <a:gd name="connsiteX1017" fmla="*/ 213832 w 806189"/>
                  <a:gd name="connsiteY1017" fmla="*/ 487158 h 934888"/>
                  <a:gd name="connsiteX1018" fmla="*/ 184206 w 806189"/>
                  <a:gd name="connsiteY1018" fmla="*/ 479614 h 934888"/>
                  <a:gd name="connsiteX1019" fmla="*/ 184892 w 806189"/>
                  <a:gd name="connsiteY1019" fmla="*/ 479752 h 934888"/>
                  <a:gd name="connsiteX1020" fmla="*/ 173096 w 806189"/>
                  <a:gd name="connsiteY1020" fmla="*/ 478106 h 934888"/>
                  <a:gd name="connsiteX1021" fmla="*/ 171039 w 806189"/>
                  <a:gd name="connsiteY1021" fmla="*/ 478106 h 934888"/>
                  <a:gd name="connsiteX1022" fmla="*/ 169530 w 806189"/>
                  <a:gd name="connsiteY1022" fmla="*/ 478380 h 934888"/>
                  <a:gd name="connsiteX1023" fmla="*/ 167061 w 806189"/>
                  <a:gd name="connsiteY1023" fmla="*/ 479066 h 934888"/>
                  <a:gd name="connsiteX1024" fmla="*/ 167061 w 806189"/>
                  <a:gd name="connsiteY1024" fmla="*/ 479066 h 934888"/>
                  <a:gd name="connsiteX1025" fmla="*/ 167061 w 806189"/>
                  <a:gd name="connsiteY1025" fmla="*/ 479066 h 934888"/>
                  <a:gd name="connsiteX1026" fmla="*/ 166512 w 806189"/>
                  <a:gd name="connsiteY1026" fmla="*/ 479203 h 934888"/>
                  <a:gd name="connsiteX1027" fmla="*/ 166924 w 806189"/>
                  <a:gd name="connsiteY1027" fmla="*/ 479066 h 934888"/>
                  <a:gd name="connsiteX1028" fmla="*/ 166101 w 806189"/>
                  <a:gd name="connsiteY1028" fmla="*/ 479477 h 934888"/>
                  <a:gd name="connsiteX1029" fmla="*/ 165415 w 806189"/>
                  <a:gd name="connsiteY1029" fmla="*/ 479889 h 934888"/>
                  <a:gd name="connsiteX1030" fmla="*/ 165415 w 806189"/>
                  <a:gd name="connsiteY1030" fmla="*/ 479889 h 934888"/>
                  <a:gd name="connsiteX1031" fmla="*/ 165278 w 806189"/>
                  <a:gd name="connsiteY1031" fmla="*/ 480163 h 934888"/>
                  <a:gd name="connsiteX1032" fmla="*/ 165141 w 806189"/>
                  <a:gd name="connsiteY1032" fmla="*/ 480849 h 934888"/>
                  <a:gd name="connsiteX1033" fmla="*/ 165141 w 806189"/>
                  <a:gd name="connsiteY1033" fmla="*/ 482358 h 934888"/>
                  <a:gd name="connsiteX1034" fmla="*/ 165141 w 806189"/>
                  <a:gd name="connsiteY1034" fmla="*/ 481672 h 934888"/>
                  <a:gd name="connsiteX1035" fmla="*/ 165552 w 806189"/>
                  <a:gd name="connsiteY1035" fmla="*/ 484690 h 934888"/>
                  <a:gd name="connsiteX1036" fmla="*/ 166101 w 806189"/>
                  <a:gd name="connsiteY1036" fmla="*/ 486335 h 934888"/>
                  <a:gd name="connsiteX1037" fmla="*/ 166787 w 806189"/>
                  <a:gd name="connsiteY1037" fmla="*/ 487981 h 934888"/>
                  <a:gd name="connsiteX1038" fmla="*/ 169804 w 806189"/>
                  <a:gd name="connsiteY1038" fmla="*/ 493193 h 934888"/>
                  <a:gd name="connsiteX1039" fmla="*/ 176662 w 806189"/>
                  <a:gd name="connsiteY1039" fmla="*/ 502109 h 934888"/>
                  <a:gd name="connsiteX1040" fmla="*/ 176525 w 806189"/>
                  <a:gd name="connsiteY1040" fmla="*/ 501971 h 934888"/>
                  <a:gd name="connsiteX1041" fmla="*/ 176662 w 806189"/>
                  <a:gd name="connsiteY1041" fmla="*/ 502109 h 934888"/>
                  <a:gd name="connsiteX1042" fmla="*/ 176799 w 806189"/>
                  <a:gd name="connsiteY1042" fmla="*/ 502383 h 934888"/>
                  <a:gd name="connsiteX1043" fmla="*/ 176662 w 806189"/>
                  <a:gd name="connsiteY1043" fmla="*/ 502246 h 934888"/>
                  <a:gd name="connsiteX1044" fmla="*/ 190378 w 806189"/>
                  <a:gd name="connsiteY1044" fmla="*/ 515413 h 934888"/>
                  <a:gd name="connsiteX1045" fmla="*/ 189967 w 806189"/>
                  <a:gd name="connsiteY1045" fmla="*/ 515002 h 934888"/>
                  <a:gd name="connsiteX1046" fmla="*/ 211226 w 806189"/>
                  <a:gd name="connsiteY1046" fmla="*/ 531049 h 934888"/>
                  <a:gd name="connsiteX1047" fmla="*/ 210678 w 806189"/>
                  <a:gd name="connsiteY1047" fmla="*/ 530775 h 934888"/>
                  <a:gd name="connsiteX1048" fmla="*/ 244831 w 806189"/>
                  <a:gd name="connsiteY1048" fmla="*/ 550526 h 934888"/>
                  <a:gd name="connsiteX1049" fmla="*/ 244556 w 806189"/>
                  <a:gd name="connsiteY1049" fmla="*/ 550389 h 934888"/>
                  <a:gd name="connsiteX1050" fmla="*/ 265405 w 806189"/>
                  <a:gd name="connsiteY1050" fmla="*/ 559990 h 934888"/>
                  <a:gd name="connsiteX1051" fmla="*/ 285979 w 806189"/>
                  <a:gd name="connsiteY1051" fmla="*/ 567808 h 934888"/>
                  <a:gd name="connsiteX1052" fmla="*/ 285430 w 806189"/>
                  <a:gd name="connsiteY1052" fmla="*/ 567534 h 934888"/>
                  <a:gd name="connsiteX1053" fmla="*/ 293248 w 806189"/>
                  <a:gd name="connsiteY1053" fmla="*/ 569866 h 934888"/>
                  <a:gd name="connsiteX1054" fmla="*/ 302575 w 806189"/>
                  <a:gd name="connsiteY1054" fmla="*/ 571923 h 934888"/>
                  <a:gd name="connsiteX1055" fmla="*/ 330007 w 806189"/>
                  <a:gd name="connsiteY1055" fmla="*/ 577958 h 934888"/>
                  <a:gd name="connsiteX1056" fmla="*/ 332613 w 806189"/>
                  <a:gd name="connsiteY1056" fmla="*/ 578507 h 934888"/>
                  <a:gd name="connsiteX1057" fmla="*/ 332476 w 806189"/>
                  <a:gd name="connsiteY1057" fmla="*/ 578507 h 934888"/>
                  <a:gd name="connsiteX1058" fmla="*/ 356616 w 806189"/>
                  <a:gd name="connsiteY1058" fmla="*/ 583444 h 934888"/>
                  <a:gd name="connsiteX1059" fmla="*/ 356479 w 806189"/>
                  <a:gd name="connsiteY1059" fmla="*/ 583444 h 934888"/>
                  <a:gd name="connsiteX1060" fmla="*/ 365257 w 806189"/>
                  <a:gd name="connsiteY1060" fmla="*/ 585228 h 934888"/>
                  <a:gd name="connsiteX1061" fmla="*/ 376504 w 806189"/>
                  <a:gd name="connsiteY1061" fmla="*/ 587834 h 934888"/>
                  <a:gd name="connsiteX1062" fmla="*/ 378013 w 806189"/>
                  <a:gd name="connsiteY1062" fmla="*/ 595652 h 934888"/>
                  <a:gd name="connsiteX1063" fmla="*/ 376093 w 806189"/>
                  <a:gd name="connsiteY1063" fmla="*/ 596886 h 934888"/>
                  <a:gd name="connsiteX1064" fmla="*/ 373212 w 806189"/>
                  <a:gd name="connsiteY1064" fmla="*/ 597298 h 934888"/>
                  <a:gd name="connsiteX1065" fmla="*/ 370195 w 806189"/>
                  <a:gd name="connsiteY1065" fmla="*/ 597160 h 934888"/>
                  <a:gd name="connsiteX1066" fmla="*/ 364434 w 806189"/>
                  <a:gd name="connsiteY1066" fmla="*/ 596338 h 934888"/>
                  <a:gd name="connsiteX1067" fmla="*/ 348524 w 806189"/>
                  <a:gd name="connsiteY1067" fmla="*/ 593320 h 934888"/>
                  <a:gd name="connsiteX1068" fmla="*/ 326304 w 806189"/>
                  <a:gd name="connsiteY1068" fmla="*/ 588519 h 934888"/>
                  <a:gd name="connsiteX1069" fmla="*/ 317800 w 806189"/>
                  <a:gd name="connsiteY1069" fmla="*/ 586462 h 934888"/>
                  <a:gd name="connsiteX1070" fmla="*/ 306004 w 806189"/>
                  <a:gd name="connsiteY1070" fmla="*/ 583582 h 934888"/>
                  <a:gd name="connsiteX1071" fmla="*/ 302986 w 806189"/>
                  <a:gd name="connsiteY1071" fmla="*/ 582622 h 934888"/>
                  <a:gd name="connsiteX1072" fmla="*/ 296266 w 806189"/>
                  <a:gd name="connsiteY1072" fmla="*/ 580564 h 934888"/>
                  <a:gd name="connsiteX1073" fmla="*/ 288448 w 806189"/>
                  <a:gd name="connsiteY1073" fmla="*/ 578232 h 934888"/>
                  <a:gd name="connsiteX1074" fmla="*/ 282687 w 806189"/>
                  <a:gd name="connsiteY1074" fmla="*/ 576861 h 934888"/>
                  <a:gd name="connsiteX1075" fmla="*/ 236327 w 806189"/>
                  <a:gd name="connsiteY1075" fmla="*/ 565888 h 934888"/>
                  <a:gd name="connsiteX1076" fmla="*/ 219730 w 806189"/>
                  <a:gd name="connsiteY1076" fmla="*/ 561910 h 934888"/>
                  <a:gd name="connsiteX1077" fmla="*/ 191201 w 806189"/>
                  <a:gd name="connsiteY1077" fmla="*/ 555601 h 934888"/>
                  <a:gd name="connsiteX1078" fmla="*/ 186263 w 806189"/>
                  <a:gd name="connsiteY1078" fmla="*/ 554504 h 934888"/>
                  <a:gd name="connsiteX1079" fmla="*/ 186538 w 806189"/>
                  <a:gd name="connsiteY1079" fmla="*/ 554504 h 934888"/>
                  <a:gd name="connsiteX1080" fmla="*/ 166375 w 806189"/>
                  <a:gd name="connsiteY1080" fmla="*/ 550663 h 934888"/>
                  <a:gd name="connsiteX1081" fmla="*/ 135926 w 806189"/>
                  <a:gd name="connsiteY1081" fmla="*/ 546000 h 934888"/>
                  <a:gd name="connsiteX1082" fmla="*/ 136063 w 806189"/>
                  <a:gd name="connsiteY1082" fmla="*/ 546000 h 934888"/>
                  <a:gd name="connsiteX1083" fmla="*/ 135788 w 806189"/>
                  <a:gd name="connsiteY1083" fmla="*/ 546000 h 934888"/>
                  <a:gd name="connsiteX1084" fmla="*/ 135788 w 806189"/>
                  <a:gd name="connsiteY1084" fmla="*/ 546000 h 934888"/>
                  <a:gd name="connsiteX1085" fmla="*/ 135788 w 806189"/>
                  <a:gd name="connsiteY1085" fmla="*/ 546000 h 934888"/>
                  <a:gd name="connsiteX1086" fmla="*/ 123444 w 806189"/>
                  <a:gd name="connsiteY1086" fmla="*/ 545588 h 934888"/>
                  <a:gd name="connsiteX1087" fmla="*/ 123855 w 806189"/>
                  <a:gd name="connsiteY1087" fmla="*/ 545588 h 934888"/>
                  <a:gd name="connsiteX1088" fmla="*/ 115626 w 806189"/>
                  <a:gd name="connsiteY1088" fmla="*/ 546686 h 934888"/>
                  <a:gd name="connsiteX1089" fmla="*/ 115763 w 806189"/>
                  <a:gd name="connsiteY1089" fmla="*/ 546686 h 934888"/>
                  <a:gd name="connsiteX1090" fmla="*/ 111785 w 806189"/>
                  <a:gd name="connsiteY1090" fmla="*/ 547783 h 934888"/>
                  <a:gd name="connsiteX1091" fmla="*/ 111785 w 806189"/>
                  <a:gd name="connsiteY1091" fmla="*/ 547783 h 934888"/>
                  <a:gd name="connsiteX1092" fmla="*/ 109179 w 806189"/>
                  <a:gd name="connsiteY1092" fmla="*/ 548880 h 934888"/>
                  <a:gd name="connsiteX1093" fmla="*/ 109179 w 806189"/>
                  <a:gd name="connsiteY1093" fmla="*/ 548880 h 934888"/>
                  <a:gd name="connsiteX1094" fmla="*/ 107945 w 806189"/>
                  <a:gd name="connsiteY1094" fmla="*/ 549703 h 934888"/>
                  <a:gd name="connsiteX1095" fmla="*/ 105613 w 806189"/>
                  <a:gd name="connsiteY1095" fmla="*/ 552172 h 934888"/>
                  <a:gd name="connsiteX1096" fmla="*/ 106025 w 806189"/>
                  <a:gd name="connsiteY1096" fmla="*/ 551761 h 934888"/>
                  <a:gd name="connsiteX1097" fmla="*/ 104790 w 806189"/>
                  <a:gd name="connsiteY1097" fmla="*/ 553406 h 934888"/>
                  <a:gd name="connsiteX1098" fmla="*/ 105065 w 806189"/>
                  <a:gd name="connsiteY1098" fmla="*/ 552995 h 934888"/>
                  <a:gd name="connsiteX1099" fmla="*/ 104104 w 806189"/>
                  <a:gd name="connsiteY1099" fmla="*/ 554641 h 934888"/>
                  <a:gd name="connsiteX1100" fmla="*/ 103556 w 806189"/>
                  <a:gd name="connsiteY1100" fmla="*/ 555875 h 934888"/>
                  <a:gd name="connsiteX1101" fmla="*/ 103144 w 806189"/>
                  <a:gd name="connsiteY1101" fmla="*/ 557247 h 934888"/>
                  <a:gd name="connsiteX1102" fmla="*/ 103007 w 806189"/>
                  <a:gd name="connsiteY1102" fmla="*/ 558344 h 934888"/>
                  <a:gd name="connsiteX1103" fmla="*/ 103007 w 806189"/>
                  <a:gd name="connsiteY1103" fmla="*/ 560128 h 934888"/>
                  <a:gd name="connsiteX1104" fmla="*/ 103556 w 806189"/>
                  <a:gd name="connsiteY1104" fmla="*/ 563693 h 934888"/>
                  <a:gd name="connsiteX1105" fmla="*/ 103419 w 806189"/>
                  <a:gd name="connsiteY1105" fmla="*/ 563145 h 934888"/>
                  <a:gd name="connsiteX1106" fmla="*/ 104516 w 806189"/>
                  <a:gd name="connsiteY1106" fmla="*/ 567260 h 934888"/>
                  <a:gd name="connsiteX1107" fmla="*/ 104379 w 806189"/>
                  <a:gd name="connsiteY1107" fmla="*/ 566711 h 934888"/>
                  <a:gd name="connsiteX1108" fmla="*/ 106710 w 806189"/>
                  <a:gd name="connsiteY1108" fmla="*/ 572609 h 934888"/>
                  <a:gd name="connsiteX1109" fmla="*/ 106436 w 806189"/>
                  <a:gd name="connsiteY1109" fmla="*/ 572060 h 934888"/>
                  <a:gd name="connsiteX1110" fmla="*/ 110688 w 806189"/>
                  <a:gd name="connsiteY1110" fmla="*/ 579055 h 934888"/>
                  <a:gd name="connsiteX1111" fmla="*/ 120289 w 806189"/>
                  <a:gd name="connsiteY1111" fmla="*/ 591125 h 934888"/>
                  <a:gd name="connsiteX1112" fmla="*/ 134142 w 806189"/>
                  <a:gd name="connsiteY1112" fmla="*/ 604705 h 934888"/>
                  <a:gd name="connsiteX1113" fmla="*/ 133731 w 806189"/>
                  <a:gd name="connsiteY1113" fmla="*/ 604293 h 934888"/>
                  <a:gd name="connsiteX1114" fmla="*/ 158008 w 806189"/>
                  <a:gd name="connsiteY1114" fmla="*/ 623221 h 934888"/>
                  <a:gd name="connsiteX1115" fmla="*/ 157871 w 806189"/>
                  <a:gd name="connsiteY1115" fmla="*/ 623084 h 934888"/>
                  <a:gd name="connsiteX1116" fmla="*/ 185852 w 806189"/>
                  <a:gd name="connsiteY1116" fmla="*/ 639406 h 934888"/>
                  <a:gd name="connsiteX1117" fmla="*/ 185852 w 806189"/>
                  <a:gd name="connsiteY1117" fmla="*/ 639406 h 934888"/>
                  <a:gd name="connsiteX1118" fmla="*/ 185989 w 806189"/>
                  <a:gd name="connsiteY1118" fmla="*/ 639543 h 934888"/>
                  <a:gd name="connsiteX1119" fmla="*/ 186126 w 806189"/>
                  <a:gd name="connsiteY1119" fmla="*/ 639543 h 934888"/>
                  <a:gd name="connsiteX1120" fmla="*/ 186126 w 806189"/>
                  <a:gd name="connsiteY1120" fmla="*/ 639543 h 934888"/>
                  <a:gd name="connsiteX1121" fmla="*/ 220142 w 806189"/>
                  <a:gd name="connsiteY1121" fmla="*/ 653945 h 934888"/>
                  <a:gd name="connsiteX1122" fmla="*/ 220142 w 806189"/>
                  <a:gd name="connsiteY1122" fmla="*/ 653945 h 934888"/>
                  <a:gd name="connsiteX1123" fmla="*/ 225354 w 806189"/>
                  <a:gd name="connsiteY1123" fmla="*/ 655728 h 934888"/>
                  <a:gd name="connsiteX1124" fmla="*/ 251963 w 806189"/>
                  <a:gd name="connsiteY1124" fmla="*/ 656414 h 934888"/>
                  <a:gd name="connsiteX1125" fmla="*/ 270754 w 806189"/>
                  <a:gd name="connsiteY1125" fmla="*/ 657237 h 934888"/>
                  <a:gd name="connsiteX1126" fmla="*/ 294208 w 806189"/>
                  <a:gd name="connsiteY1126" fmla="*/ 658334 h 934888"/>
                  <a:gd name="connsiteX1127" fmla="*/ 305455 w 806189"/>
                  <a:gd name="connsiteY1127" fmla="*/ 659294 h 934888"/>
                  <a:gd name="connsiteX1128" fmla="*/ 320817 w 806189"/>
                  <a:gd name="connsiteY1128" fmla="*/ 661077 h 934888"/>
                  <a:gd name="connsiteX1129" fmla="*/ 331104 w 806189"/>
                  <a:gd name="connsiteY1129" fmla="*/ 663134 h 934888"/>
                  <a:gd name="connsiteX1130" fmla="*/ 335493 w 806189"/>
                  <a:gd name="connsiteY1130" fmla="*/ 665192 h 934888"/>
                  <a:gd name="connsiteX1131" fmla="*/ 339197 w 806189"/>
                  <a:gd name="connsiteY1131" fmla="*/ 667935 h 934888"/>
                  <a:gd name="connsiteX1132" fmla="*/ 339608 w 806189"/>
                  <a:gd name="connsiteY1132" fmla="*/ 674382 h 934888"/>
                  <a:gd name="connsiteX1133" fmla="*/ 336179 w 806189"/>
                  <a:gd name="connsiteY1133" fmla="*/ 677673 h 934888"/>
                  <a:gd name="connsiteX1134" fmla="*/ 333436 w 806189"/>
                  <a:gd name="connsiteY1134" fmla="*/ 679045 h 934888"/>
                  <a:gd name="connsiteX1135" fmla="*/ 330281 w 806189"/>
                  <a:gd name="connsiteY1135" fmla="*/ 679868 h 934888"/>
                  <a:gd name="connsiteX1136" fmla="*/ 323972 w 806189"/>
                  <a:gd name="connsiteY1136" fmla="*/ 680554 h 934888"/>
                  <a:gd name="connsiteX1137" fmla="*/ 311902 w 806189"/>
                  <a:gd name="connsiteY1137" fmla="*/ 680554 h 934888"/>
                  <a:gd name="connsiteX1138" fmla="*/ 299969 w 806189"/>
                  <a:gd name="connsiteY1138" fmla="*/ 679731 h 934888"/>
                  <a:gd name="connsiteX1139" fmla="*/ 286527 w 806189"/>
                  <a:gd name="connsiteY1139" fmla="*/ 678496 h 934888"/>
                  <a:gd name="connsiteX1140" fmla="*/ 278298 w 806189"/>
                  <a:gd name="connsiteY1140" fmla="*/ 677399 h 934888"/>
                  <a:gd name="connsiteX1141" fmla="*/ 264582 w 806189"/>
                  <a:gd name="connsiteY1141" fmla="*/ 675342 h 934888"/>
                  <a:gd name="connsiteX1142" fmla="*/ 243596 w 806189"/>
                  <a:gd name="connsiteY1142" fmla="*/ 670815 h 934888"/>
                  <a:gd name="connsiteX1143" fmla="*/ 223022 w 806189"/>
                  <a:gd name="connsiteY1143" fmla="*/ 664918 h 934888"/>
                  <a:gd name="connsiteX1144" fmla="*/ 212735 w 806189"/>
                  <a:gd name="connsiteY1144" fmla="*/ 664780 h 934888"/>
                  <a:gd name="connsiteX1145" fmla="*/ 171861 w 806189"/>
                  <a:gd name="connsiteY1145" fmla="*/ 664369 h 934888"/>
                  <a:gd name="connsiteX1146" fmla="*/ 165415 w 806189"/>
                  <a:gd name="connsiteY1146" fmla="*/ 664506 h 934888"/>
                  <a:gd name="connsiteX1147" fmla="*/ 151699 w 806189"/>
                  <a:gd name="connsiteY1147" fmla="*/ 664780 h 934888"/>
                  <a:gd name="connsiteX1148" fmla="*/ 139217 w 806189"/>
                  <a:gd name="connsiteY1148" fmla="*/ 665055 h 934888"/>
                  <a:gd name="connsiteX1149" fmla="*/ 125776 w 806189"/>
                  <a:gd name="connsiteY1149" fmla="*/ 665740 h 934888"/>
                  <a:gd name="connsiteX1150" fmla="*/ 125913 w 806189"/>
                  <a:gd name="connsiteY1150" fmla="*/ 665740 h 934888"/>
                  <a:gd name="connsiteX1151" fmla="*/ 90251 w 806189"/>
                  <a:gd name="connsiteY1151" fmla="*/ 669992 h 934888"/>
                  <a:gd name="connsiteX1152" fmla="*/ 90388 w 806189"/>
                  <a:gd name="connsiteY1152" fmla="*/ 669992 h 934888"/>
                  <a:gd name="connsiteX1153" fmla="*/ 72146 w 806189"/>
                  <a:gd name="connsiteY1153" fmla="*/ 674793 h 934888"/>
                  <a:gd name="connsiteX1154" fmla="*/ 72283 w 806189"/>
                  <a:gd name="connsiteY1154" fmla="*/ 674793 h 934888"/>
                  <a:gd name="connsiteX1155" fmla="*/ 72146 w 806189"/>
                  <a:gd name="connsiteY1155" fmla="*/ 674793 h 934888"/>
                  <a:gd name="connsiteX1156" fmla="*/ 71872 w 806189"/>
                  <a:gd name="connsiteY1156" fmla="*/ 674930 h 934888"/>
                  <a:gd name="connsiteX1157" fmla="*/ 72009 w 806189"/>
                  <a:gd name="connsiteY1157" fmla="*/ 674930 h 934888"/>
                  <a:gd name="connsiteX1158" fmla="*/ 66248 w 806189"/>
                  <a:gd name="connsiteY1158" fmla="*/ 677399 h 934888"/>
                  <a:gd name="connsiteX1159" fmla="*/ 59253 w 806189"/>
                  <a:gd name="connsiteY1159" fmla="*/ 681514 h 934888"/>
                  <a:gd name="connsiteX1160" fmla="*/ 59802 w 806189"/>
                  <a:gd name="connsiteY1160" fmla="*/ 681240 h 934888"/>
                  <a:gd name="connsiteX1161" fmla="*/ 56784 w 806189"/>
                  <a:gd name="connsiteY1161" fmla="*/ 683572 h 934888"/>
                  <a:gd name="connsiteX1162" fmla="*/ 56784 w 806189"/>
                  <a:gd name="connsiteY1162" fmla="*/ 683572 h 934888"/>
                  <a:gd name="connsiteX1163" fmla="*/ 56784 w 806189"/>
                  <a:gd name="connsiteY1163" fmla="*/ 683572 h 934888"/>
                  <a:gd name="connsiteX1164" fmla="*/ 56647 w 806189"/>
                  <a:gd name="connsiteY1164" fmla="*/ 683708 h 934888"/>
                  <a:gd name="connsiteX1165" fmla="*/ 56647 w 806189"/>
                  <a:gd name="connsiteY1165" fmla="*/ 683708 h 934888"/>
                  <a:gd name="connsiteX1166" fmla="*/ 54453 w 806189"/>
                  <a:gd name="connsiteY1166" fmla="*/ 686040 h 934888"/>
                  <a:gd name="connsiteX1167" fmla="*/ 53355 w 806189"/>
                  <a:gd name="connsiteY1167" fmla="*/ 687412 h 934888"/>
                  <a:gd name="connsiteX1168" fmla="*/ 53630 w 806189"/>
                  <a:gd name="connsiteY1168" fmla="*/ 686863 h 934888"/>
                  <a:gd name="connsiteX1169" fmla="*/ 51435 w 806189"/>
                  <a:gd name="connsiteY1169" fmla="*/ 690566 h 934888"/>
                  <a:gd name="connsiteX1170" fmla="*/ 50063 w 806189"/>
                  <a:gd name="connsiteY1170" fmla="*/ 693859 h 934888"/>
                  <a:gd name="connsiteX1171" fmla="*/ 50338 w 806189"/>
                  <a:gd name="connsiteY1171" fmla="*/ 693310 h 934888"/>
                  <a:gd name="connsiteX1172" fmla="*/ 49789 w 806189"/>
                  <a:gd name="connsiteY1172" fmla="*/ 695230 h 934888"/>
                  <a:gd name="connsiteX1173" fmla="*/ 49515 w 806189"/>
                  <a:gd name="connsiteY1173" fmla="*/ 696739 h 934888"/>
                  <a:gd name="connsiteX1174" fmla="*/ 49515 w 806189"/>
                  <a:gd name="connsiteY1174" fmla="*/ 696601 h 934888"/>
                  <a:gd name="connsiteX1175" fmla="*/ 49515 w 806189"/>
                  <a:gd name="connsiteY1175" fmla="*/ 699619 h 934888"/>
                  <a:gd name="connsiteX1176" fmla="*/ 49515 w 806189"/>
                  <a:gd name="connsiteY1176" fmla="*/ 699482 h 934888"/>
                  <a:gd name="connsiteX1177" fmla="*/ 49789 w 806189"/>
                  <a:gd name="connsiteY1177" fmla="*/ 701402 h 934888"/>
                  <a:gd name="connsiteX1178" fmla="*/ 50612 w 806189"/>
                  <a:gd name="connsiteY1178" fmla="*/ 704831 h 934888"/>
                  <a:gd name="connsiteX1179" fmla="*/ 50475 w 806189"/>
                  <a:gd name="connsiteY1179" fmla="*/ 704557 h 934888"/>
                  <a:gd name="connsiteX1180" fmla="*/ 52669 w 806189"/>
                  <a:gd name="connsiteY1180" fmla="*/ 710043 h 934888"/>
                  <a:gd name="connsiteX1181" fmla="*/ 54727 w 806189"/>
                  <a:gd name="connsiteY1181" fmla="*/ 713472 h 934888"/>
                  <a:gd name="connsiteX1182" fmla="*/ 54453 w 806189"/>
                  <a:gd name="connsiteY1182" fmla="*/ 713061 h 934888"/>
                  <a:gd name="connsiteX1183" fmla="*/ 56784 w 806189"/>
                  <a:gd name="connsiteY1183" fmla="*/ 716078 h 934888"/>
                  <a:gd name="connsiteX1184" fmla="*/ 56647 w 806189"/>
                  <a:gd name="connsiteY1184" fmla="*/ 715941 h 934888"/>
                  <a:gd name="connsiteX1185" fmla="*/ 56784 w 806189"/>
                  <a:gd name="connsiteY1185" fmla="*/ 716078 h 934888"/>
                  <a:gd name="connsiteX1186" fmla="*/ 57059 w 806189"/>
                  <a:gd name="connsiteY1186" fmla="*/ 716353 h 934888"/>
                  <a:gd name="connsiteX1187" fmla="*/ 56921 w 806189"/>
                  <a:gd name="connsiteY1187" fmla="*/ 716215 h 934888"/>
                  <a:gd name="connsiteX1188" fmla="*/ 62545 w 806189"/>
                  <a:gd name="connsiteY1188" fmla="*/ 721839 h 934888"/>
                  <a:gd name="connsiteX1189" fmla="*/ 62408 w 806189"/>
                  <a:gd name="connsiteY1189" fmla="*/ 721702 h 934888"/>
                  <a:gd name="connsiteX1190" fmla="*/ 72969 w 806189"/>
                  <a:gd name="connsiteY1190" fmla="*/ 730069 h 934888"/>
                  <a:gd name="connsiteX1191" fmla="*/ 85176 w 806189"/>
                  <a:gd name="connsiteY1191" fmla="*/ 737201 h 934888"/>
                  <a:gd name="connsiteX1192" fmla="*/ 105065 w 806189"/>
                  <a:gd name="connsiteY1192" fmla="*/ 745705 h 934888"/>
                  <a:gd name="connsiteX1193" fmla="*/ 104516 w 806189"/>
                  <a:gd name="connsiteY1193" fmla="*/ 745568 h 934888"/>
                  <a:gd name="connsiteX1194" fmla="*/ 133182 w 806189"/>
                  <a:gd name="connsiteY1194" fmla="*/ 753523 h 934888"/>
                  <a:gd name="connsiteX1195" fmla="*/ 132634 w 806189"/>
                  <a:gd name="connsiteY1195" fmla="*/ 753386 h 934888"/>
                  <a:gd name="connsiteX1196" fmla="*/ 149642 w 806189"/>
                  <a:gd name="connsiteY1196" fmla="*/ 756403 h 934888"/>
                  <a:gd name="connsiteX1197" fmla="*/ 177485 w 806189"/>
                  <a:gd name="connsiteY1197" fmla="*/ 754620 h 934888"/>
                  <a:gd name="connsiteX1198" fmla="*/ 177348 w 806189"/>
                  <a:gd name="connsiteY1198" fmla="*/ 754620 h 934888"/>
                  <a:gd name="connsiteX1199" fmla="*/ 210129 w 806189"/>
                  <a:gd name="connsiteY1199" fmla="*/ 752288 h 934888"/>
                  <a:gd name="connsiteX1200" fmla="*/ 236738 w 806189"/>
                  <a:gd name="connsiteY1200" fmla="*/ 750094 h 934888"/>
                  <a:gd name="connsiteX1201" fmla="*/ 263622 w 806189"/>
                  <a:gd name="connsiteY1201" fmla="*/ 747625 h 934888"/>
                  <a:gd name="connsiteX1202" fmla="*/ 282687 w 806189"/>
                  <a:gd name="connsiteY1202" fmla="*/ 745705 h 934888"/>
                  <a:gd name="connsiteX1203" fmla="*/ 294071 w 806189"/>
                  <a:gd name="connsiteY1203" fmla="*/ 744607 h 934888"/>
                  <a:gd name="connsiteX1204" fmla="*/ 302438 w 806189"/>
                  <a:gd name="connsiteY1204" fmla="*/ 744059 h 934888"/>
                  <a:gd name="connsiteX1205" fmla="*/ 315605 w 806189"/>
                  <a:gd name="connsiteY1205" fmla="*/ 744470 h 934888"/>
                  <a:gd name="connsiteX1206" fmla="*/ 319857 w 806189"/>
                  <a:gd name="connsiteY1206" fmla="*/ 748174 h 934888"/>
                  <a:gd name="connsiteX1207" fmla="*/ 318623 w 806189"/>
                  <a:gd name="connsiteY1207" fmla="*/ 753934 h 934888"/>
                  <a:gd name="connsiteX1208" fmla="*/ 311353 w 806189"/>
                  <a:gd name="connsiteY1208" fmla="*/ 757089 h 934888"/>
                  <a:gd name="connsiteX1209" fmla="*/ 311490 w 806189"/>
                  <a:gd name="connsiteY1209" fmla="*/ 757089 h 934888"/>
                  <a:gd name="connsiteX1210" fmla="*/ 300792 w 806189"/>
                  <a:gd name="connsiteY1210" fmla="*/ 759146 h 934888"/>
                  <a:gd name="connsiteX1211" fmla="*/ 295306 w 806189"/>
                  <a:gd name="connsiteY1211" fmla="*/ 759969 h 934888"/>
                  <a:gd name="connsiteX1212" fmla="*/ 284058 w 806189"/>
                  <a:gd name="connsiteY1212" fmla="*/ 761615 h 934888"/>
                  <a:gd name="connsiteX1213" fmla="*/ 262250 w 806189"/>
                  <a:gd name="connsiteY1213" fmla="*/ 764496 h 934888"/>
                  <a:gd name="connsiteX1214" fmla="*/ 248260 w 806189"/>
                  <a:gd name="connsiteY1214" fmla="*/ 766142 h 934888"/>
                  <a:gd name="connsiteX1215" fmla="*/ 240716 w 806189"/>
                  <a:gd name="connsiteY1215" fmla="*/ 766827 h 934888"/>
                  <a:gd name="connsiteX1216" fmla="*/ 225491 w 806189"/>
                  <a:gd name="connsiteY1216" fmla="*/ 767925 h 934888"/>
                  <a:gd name="connsiteX1217" fmla="*/ 209718 w 806189"/>
                  <a:gd name="connsiteY1217" fmla="*/ 768610 h 934888"/>
                  <a:gd name="connsiteX1218" fmla="*/ 151699 w 806189"/>
                  <a:gd name="connsiteY1218" fmla="*/ 765593 h 934888"/>
                  <a:gd name="connsiteX1219" fmla="*/ 141549 w 806189"/>
                  <a:gd name="connsiteY1219" fmla="*/ 766279 h 934888"/>
                  <a:gd name="connsiteX1220" fmla="*/ 142235 w 806189"/>
                  <a:gd name="connsiteY1220" fmla="*/ 766279 h 934888"/>
                  <a:gd name="connsiteX1221" fmla="*/ 99715 w 806189"/>
                  <a:gd name="connsiteY1221" fmla="*/ 769708 h 934888"/>
                  <a:gd name="connsiteX1222" fmla="*/ 90663 w 806189"/>
                  <a:gd name="connsiteY1222" fmla="*/ 770531 h 934888"/>
                  <a:gd name="connsiteX1223" fmla="*/ 86685 w 806189"/>
                  <a:gd name="connsiteY1223" fmla="*/ 770942 h 934888"/>
                  <a:gd name="connsiteX1224" fmla="*/ 79004 w 806189"/>
                  <a:gd name="connsiteY1224" fmla="*/ 771902 h 934888"/>
                  <a:gd name="connsiteX1225" fmla="*/ 70363 w 806189"/>
                  <a:gd name="connsiteY1225" fmla="*/ 773137 h 934888"/>
                  <a:gd name="connsiteX1226" fmla="*/ 56373 w 806189"/>
                  <a:gd name="connsiteY1226" fmla="*/ 775743 h 934888"/>
                  <a:gd name="connsiteX1227" fmla="*/ 57059 w 806189"/>
                  <a:gd name="connsiteY1227" fmla="*/ 775606 h 934888"/>
                  <a:gd name="connsiteX1228" fmla="*/ 53492 w 806189"/>
                  <a:gd name="connsiteY1228" fmla="*/ 776429 h 934888"/>
                  <a:gd name="connsiteX1229" fmla="*/ 49926 w 806189"/>
                  <a:gd name="connsiteY1229" fmla="*/ 777800 h 934888"/>
                  <a:gd name="connsiteX1230" fmla="*/ 50063 w 806189"/>
                  <a:gd name="connsiteY1230" fmla="*/ 777663 h 934888"/>
                  <a:gd name="connsiteX1231" fmla="*/ 49652 w 806189"/>
                  <a:gd name="connsiteY1231" fmla="*/ 777937 h 934888"/>
                  <a:gd name="connsiteX1232" fmla="*/ 49515 w 806189"/>
                  <a:gd name="connsiteY1232" fmla="*/ 777937 h 934888"/>
                  <a:gd name="connsiteX1233" fmla="*/ 49515 w 806189"/>
                  <a:gd name="connsiteY1233" fmla="*/ 777937 h 934888"/>
                  <a:gd name="connsiteX1234" fmla="*/ 46086 w 806189"/>
                  <a:gd name="connsiteY1234" fmla="*/ 779995 h 934888"/>
                  <a:gd name="connsiteX1235" fmla="*/ 46497 w 806189"/>
                  <a:gd name="connsiteY1235" fmla="*/ 779720 h 934888"/>
                  <a:gd name="connsiteX1236" fmla="*/ 45126 w 806189"/>
                  <a:gd name="connsiteY1236" fmla="*/ 780818 h 934888"/>
                  <a:gd name="connsiteX1237" fmla="*/ 44303 w 806189"/>
                  <a:gd name="connsiteY1237" fmla="*/ 781778 h 934888"/>
                  <a:gd name="connsiteX1238" fmla="*/ 43480 w 806189"/>
                  <a:gd name="connsiteY1238" fmla="*/ 783013 h 934888"/>
                  <a:gd name="connsiteX1239" fmla="*/ 42657 w 806189"/>
                  <a:gd name="connsiteY1239" fmla="*/ 784384 h 934888"/>
                  <a:gd name="connsiteX1240" fmla="*/ 42108 w 806189"/>
                  <a:gd name="connsiteY1240" fmla="*/ 785755 h 934888"/>
                  <a:gd name="connsiteX1241" fmla="*/ 41697 w 806189"/>
                  <a:gd name="connsiteY1241" fmla="*/ 787264 h 934888"/>
                  <a:gd name="connsiteX1242" fmla="*/ 41422 w 806189"/>
                  <a:gd name="connsiteY1242" fmla="*/ 788773 h 934888"/>
                  <a:gd name="connsiteX1243" fmla="*/ 41422 w 806189"/>
                  <a:gd name="connsiteY1243" fmla="*/ 790419 h 934888"/>
                  <a:gd name="connsiteX1244" fmla="*/ 41697 w 806189"/>
                  <a:gd name="connsiteY1244" fmla="*/ 791928 h 934888"/>
                  <a:gd name="connsiteX1245" fmla="*/ 42245 w 806189"/>
                  <a:gd name="connsiteY1245" fmla="*/ 793848 h 934888"/>
                  <a:gd name="connsiteX1246" fmla="*/ 42931 w 806189"/>
                  <a:gd name="connsiteY1246" fmla="*/ 795494 h 934888"/>
                  <a:gd name="connsiteX1247" fmla="*/ 43891 w 806189"/>
                  <a:gd name="connsiteY1247" fmla="*/ 797140 h 934888"/>
                  <a:gd name="connsiteX1248" fmla="*/ 46086 w 806189"/>
                  <a:gd name="connsiteY1248" fmla="*/ 800158 h 934888"/>
                  <a:gd name="connsiteX1249" fmla="*/ 45949 w 806189"/>
                  <a:gd name="connsiteY1249" fmla="*/ 800020 h 934888"/>
                  <a:gd name="connsiteX1250" fmla="*/ 46223 w 806189"/>
                  <a:gd name="connsiteY1250" fmla="*/ 800294 h 934888"/>
                  <a:gd name="connsiteX1251" fmla="*/ 46360 w 806189"/>
                  <a:gd name="connsiteY1251" fmla="*/ 800432 h 934888"/>
                  <a:gd name="connsiteX1252" fmla="*/ 46360 w 806189"/>
                  <a:gd name="connsiteY1252" fmla="*/ 800432 h 934888"/>
                  <a:gd name="connsiteX1253" fmla="*/ 49240 w 806189"/>
                  <a:gd name="connsiteY1253" fmla="*/ 803312 h 934888"/>
                  <a:gd name="connsiteX1254" fmla="*/ 56098 w 806189"/>
                  <a:gd name="connsiteY1254" fmla="*/ 808661 h 934888"/>
                  <a:gd name="connsiteX1255" fmla="*/ 65974 w 806189"/>
                  <a:gd name="connsiteY1255" fmla="*/ 814285 h 934888"/>
                  <a:gd name="connsiteX1256" fmla="*/ 65837 w 806189"/>
                  <a:gd name="connsiteY1256" fmla="*/ 814285 h 934888"/>
                  <a:gd name="connsiteX1257" fmla="*/ 65974 w 806189"/>
                  <a:gd name="connsiteY1257" fmla="*/ 814422 h 934888"/>
                  <a:gd name="connsiteX1258" fmla="*/ 66385 w 806189"/>
                  <a:gd name="connsiteY1258" fmla="*/ 814559 h 934888"/>
                  <a:gd name="connsiteX1259" fmla="*/ 66111 w 806189"/>
                  <a:gd name="connsiteY1259" fmla="*/ 814422 h 934888"/>
                  <a:gd name="connsiteX1260" fmla="*/ 82845 w 806189"/>
                  <a:gd name="connsiteY1260" fmla="*/ 821417 h 934888"/>
                  <a:gd name="connsiteX1261" fmla="*/ 82845 w 806189"/>
                  <a:gd name="connsiteY1261" fmla="*/ 821417 h 934888"/>
                  <a:gd name="connsiteX1262" fmla="*/ 82845 w 806189"/>
                  <a:gd name="connsiteY1262" fmla="*/ 821417 h 934888"/>
                  <a:gd name="connsiteX1263" fmla="*/ 83393 w 806189"/>
                  <a:gd name="connsiteY1263" fmla="*/ 821554 h 934888"/>
                  <a:gd name="connsiteX1264" fmla="*/ 83256 w 806189"/>
                  <a:gd name="connsiteY1264" fmla="*/ 821554 h 934888"/>
                  <a:gd name="connsiteX1265" fmla="*/ 103556 w 806189"/>
                  <a:gd name="connsiteY1265" fmla="*/ 827315 h 934888"/>
                  <a:gd name="connsiteX1266" fmla="*/ 115900 w 806189"/>
                  <a:gd name="connsiteY1266" fmla="*/ 830195 h 934888"/>
                  <a:gd name="connsiteX1267" fmla="*/ 115626 w 806189"/>
                  <a:gd name="connsiteY1267" fmla="*/ 830195 h 934888"/>
                  <a:gd name="connsiteX1268" fmla="*/ 116175 w 806189"/>
                  <a:gd name="connsiteY1268" fmla="*/ 830332 h 934888"/>
                  <a:gd name="connsiteX1269" fmla="*/ 116312 w 806189"/>
                  <a:gd name="connsiteY1269" fmla="*/ 830332 h 934888"/>
                  <a:gd name="connsiteX1270" fmla="*/ 116175 w 806189"/>
                  <a:gd name="connsiteY1270" fmla="*/ 830332 h 934888"/>
                  <a:gd name="connsiteX1271" fmla="*/ 125776 w 806189"/>
                  <a:gd name="connsiteY1271" fmla="*/ 831978 h 934888"/>
                  <a:gd name="connsiteX1272" fmla="*/ 132908 w 806189"/>
                  <a:gd name="connsiteY1272" fmla="*/ 833076 h 934888"/>
                  <a:gd name="connsiteX1273" fmla="*/ 153756 w 806189"/>
                  <a:gd name="connsiteY1273" fmla="*/ 835133 h 934888"/>
                  <a:gd name="connsiteX1274" fmla="*/ 153619 w 806189"/>
                  <a:gd name="connsiteY1274" fmla="*/ 835133 h 934888"/>
                  <a:gd name="connsiteX1275" fmla="*/ 153756 w 806189"/>
                  <a:gd name="connsiteY1275" fmla="*/ 835133 h 934888"/>
                  <a:gd name="connsiteX1276" fmla="*/ 154168 w 806189"/>
                  <a:gd name="connsiteY1276" fmla="*/ 835133 h 934888"/>
                  <a:gd name="connsiteX1277" fmla="*/ 154031 w 806189"/>
                  <a:gd name="connsiteY1277" fmla="*/ 835133 h 934888"/>
                  <a:gd name="connsiteX1278" fmla="*/ 166787 w 806189"/>
                  <a:gd name="connsiteY1278" fmla="*/ 835819 h 934888"/>
                  <a:gd name="connsiteX1279" fmla="*/ 222199 w 806189"/>
                  <a:gd name="connsiteY1279" fmla="*/ 828961 h 934888"/>
                  <a:gd name="connsiteX1280" fmla="*/ 257312 w 806189"/>
                  <a:gd name="connsiteY1280" fmla="*/ 823474 h 934888"/>
                  <a:gd name="connsiteX1281" fmla="*/ 275006 w 806189"/>
                  <a:gd name="connsiteY1281" fmla="*/ 820868 h 934888"/>
                  <a:gd name="connsiteX1282" fmla="*/ 304084 w 806189"/>
                  <a:gd name="connsiteY1282" fmla="*/ 817303 h 934888"/>
                  <a:gd name="connsiteX1283" fmla="*/ 303947 w 806189"/>
                  <a:gd name="connsiteY1283" fmla="*/ 817303 h 934888"/>
                  <a:gd name="connsiteX1284" fmla="*/ 304221 w 806189"/>
                  <a:gd name="connsiteY1284" fmla="*/ 817303 h 934888"/>
                  <a:gd name="connsiteX1285" fmla="*/ 304495 w 806189"/>
                  <a:gd name="connsiteY1285" fmla="*/ 817303 h 934888"/>
                  <a:gd name="connsiteX1286" fmla="*/ 304358 w 806189"/>
                  <a:gd name="connsiteY1286" fmla="*/ 817303 h 934888"/>
                  <a:gd name="connsiteX1287" fmla="*/ 309982 w 806189"/>
                  <a:gd name="connsiteY1287" fmla="*/ 816616 h 934888"/>
                  <a:gd name="connsiteX1288" fmla="*/ 315057 w 806189"/>
                  <a:gd name="connsiteY1288" fmla="*/ 817028 h 934888"/>
                  <a:gd name="connsiteX1289" fmla="*/ 318211 w 806189"/>
                  <a:gd name="connsiteY1289" fmla="*/ 818948 h 934888"/>
                  <a:gd name="connsiteX1290" fmla="*/ 319857 w 806189"/>
                  <a:gd name="connsiteY1290" fmla="*/ 822377 h 934888"/>
                  <a:gd name="connsiteX1291" fmla="*/ 317800 w 806189"/>
                  <a:gd name="connsiteY1291" fmla="*/ 827315 h 934888"/>
                  <a:gd name="connsiteX1292" fmla="*/ 314096 w 806189"/>
                  <a:gd name="connsiteY1292" fmla="*/ 829510 h 934888"/>
                  <a:gd name="connsiteX1293" fmla="*/ 309159 w 806189"/>
                  <a:gd name="connsiteY1293" fmla="*/ 831293 h 934888"/>
                  <a:gd name="connsiteX1294" fmla="*/ 304221 w 806189"/>
                  <a:gd name="connsiteY1294" fmla="*/ 832664 h 934888"/>
                  <a:gd name="connsiteX1295" fmla="*/ 294894 w 806189"/>
                  <a:gd name="connsiteY1295" fmla="*/ 834996 h 934888"/>
                  <a:gd name="connsiteX1296" fmla="*/ 273360 w 806189"/>
                  <a:gd name="connsiteY1296" fmla="*/ 839659 h 934888"/>
                  <a:gd name="connsiteX1297" fmla="*/ 270068 w 806189"/>
                  <a:gd name="connsiteY1297" fmla="*/ 840208 h 934888"/>
                  <a:gd name="connsiteX1298" fmla="*/ 273771 w 806189"/>
                  <a:gd name="connsiteY1298" fmla="*/ 840757 h 934888"/>
                  <a:gd name="connsiteX1299" fmla="*/ 294757 w 806189"/>
                  <a:gd name="connsiteY1299" fmla="*/ 846792 h 934888"/>
                  <a:gd name="connsiteX1300" fmla="*/ 300655 w 806189"/>
                  <a:gd name="connsiteY1300" fmla="*/ 850906 h 934888"/>
                  <a:gd name="connsiteX1301" fmla="*/ 302301 w 806189"/>
                  <a:gd name="connsiteY1301" fmla="*/ 853238 h 934888"/>
                  <a:gd name="connsiteX1302" fmla="*/ 303261 w 806189"/>
                  <a:gd name="connsiteY1302" fmla="*/ 855433 h 934888"/>
                  <a:gd name="connsiteX1303" fmla="*/ 303672 w 806189"/>
                  <a:gd name="connsiteY1303" fmla="*/ 858039 h 934888"/>
                  <a:gd name="connsiteX1304" fmla="*/ 302712 w 806189"/>
                  <a:gd name="connsiteY1304" fmla="*/ 864074 h 934888"/>
                  <a:gd name="connsiteX1305" fmla="*/ 301203 w 806189"/>
                  <a:gd name="connsiteY1305" fmla="*/ 866680 h 934888"/>
                  <a:gd name="connsiteX1306" fmla="*/ 298597 w 806189"/>
                  <a:gd name="connsiteY1306" fmla="*/ 870109 h 934888"/>
                  <a:gd name="connsiteX1307" fmla="*/ 291602 w 806189"/>
                  <a:gd name="connsiteY1307" fmla="*/ 875870 h 934888"/>
                  <a:gd name="connsiteX1308" fmla="*/ 284744 w 806189"/>
                  <a:gd name="connsiteY1308" fmla="*/ 880259 h 934888"/>
                  <a:gd name="connsiteX1309" fmla="*/ 276652 w 806189"/>
                  <a:gd name="connsiteY1309" fmla="*/ 885334 h 934888"/>
                  <a:gd name="connsiteX1310" fmla="*/ 267736 w 806189"/>
                  <a:gd name="connsiteY1310" fmla="*/ 890409 h 934888"/>
                  <a:gd name="connsiteX1311" fmla="*/ 257449 w 806189"/>
                  <a:gd name="connsiteY1311" fmla="*/ 896032 h 934888"/>
                  <a:gd name="connsiteX1312" fmla="*/ 247025 w 806189"/>
                  <a:gd name="connsiteY1312" fmla="*/ 901107 h 934888"/>
                  <a:gd name="connsiteX1313" fmla="*/ 238247 w 806189"/>
                  <a:gd name="connsiteY1313" fmla="*/ 904948 h 934888"/>
                  <a:gd name="connsiteX1314" fmla="*/ 228783 w 806189"/>
                  <a:gd name="connsiteY1314" fmla="*/ 908651 h 934888"/>
                  <a:gd name="connsiteX1315" fmla="*/ 218359 w 806189"/>
                  <a:gd name="connsiteY1315" fmla="*/ 912628 h 934888"/>
                  <a:gd name="connsiteX1316" fmla="*/ 206151 w 806189"/>
                  <a:gd name="connsiteY1316" fmla="*/ 916744 h 934888"/>
                  <a:gd name="connsiteX1317" fmla="*/ 198471 w 806189"/>
                  <a:gd name="connsiteY1317" fmla="*/ 919212 h 934888"/>
                  <a:gd name="connsiteX1318" fmla="*/ 191201 w 806189"/>
                  <a:gd name="connsiteY1318" fmla="*/ 921407 h 934888"/>
                  <a:gd name="connsiteX1319" fmla="*/ 187223 w 806189"/>
                  <a:gd name="connsiteY1319" fmla="*/ 922504 h 934888"/>
                  <a:gd name="connsiteX1320" fmla="*/ 167335 w 806189"/>
                  <a:gd name="connsiteY1320" fmla="*/ 927305 h 934888"/>
                  <a:gd name="connsiteX1321" fmla="*/ 153619 w 806189"/>
                  <a:gd name="connsiteY1321" fmla="*/ 930048 h 934888"/>
                  <a:gd name="connsiteX1322" fmla="*/ 144841 w 806189"/>
                  <a:gd name="connsiteY1322" fmla="*/ 931419 h 934888"/>
                  <a:gd name="connsiteX1323" fmla="*/ 132634 w 806189"/>
                  <a:gd name="connsiteY1323" fmla="*/ 933065 h 934888"/>
                  <a:gd name="connsiteX1324" fmla="*/ 120426 w 806189"/>
                  <a:gd name="connsiteY1324" fmla="*/ 934163 h 934888"/>
                  <a:gd name="connsiteX1325" fmla="*/ 104927 w 806189"/>
                  <a:gd name="connsiteY1325" fmla="*/ 934848 h 934888"/>
                  <a:gd name="connsiteX1326" fmla="*/ 101087 w 806189"/>
                  <a:gd name="connsiteY1326" fmla="*/ 934848 h 934888"/>
                  <a:gd name="connsiteX1327" fmla="*/ 45811 w 806189"/>
                  <a:gd name="connsiteY1327" fmla="*/ 927716 h 934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</a:cxnLst>
                <a:rect l="l" t="t" r="r" b="b"/>
                <a:pathLst>
                  <a:path w="806189" h="934888">
                    <a:moveTo>
                      <a:pt x="692110" y="250420"/>
                    </a:moveTo>
                    <a:cubicBezTo>
                      <a:pt x="692110" y="250420"/>
                      <a:pt x="692110" y="250283"/>
                      <a:pt x="692110" y="250283"/>
                    </a:cubicBezTo>
                    <a:cubicBezTo>
                      <a:pt x="692247" y="248363"/>
                      <a:pt x="692110" y="246442"/>
                      <a:pt x="691972" y="244522"/>
                    </a:cubicBezTo>
                    <a:cubicBezTo>
                      <a:pt x="691972" y="244522"/>
                      <a:pt x="691972" y="244659"/>
                      <a:pt x="691972" y="244659"/>
                    </a:cubicBezTo>
                    <a:cubicBezTo>
                      <a:pt x="691424" y="236841"/>
                      <a:pt x="690189" y="229160"/>
                      <a:pt x="688681" y="221479"/>
                    </a:cubicBezTo>
                    <a:cubicBezTo>
                      <a:pt x="688681" y="221616"/>
                      <a:pt x="688818" y="221891"/>
                      <a:pt x="688818" y="222028"/>
                    </a:cubicBezTo>
                    <a:cubicBezTo>
                      <a:pt x="686760" y="212152"/>
                      <a:pt x="684017" y="202551"/>
                      <a:pt x="680725" y="192950"/>
                    </a:cubicBezTo>
                    <a:cubicBezTo>
                      <a:pt x="680725" y="192950"/>
                      <a:pt x="680725" y="192950"/>
                      <a:pt x="680725" y="192950"/>
                    </a:cubicBezTo>
                    <a:cubicBezTo>
                      <a:pt x="678119" y="185406"/>
                      <a:pt x="674965" y="178137"/>
                      <a:pt x="671673" y="171004"/>
                    </a:cubicBezTo>
                    <a:cubicBezTo>
                      <a:pt x="673044" y="177177"/>
                      <a:pt x="674279" y="183486"/>
                      <a:pt x="675650" y="189658"/>
                    </a:cubicBezTo>
                    <a:cubicBezTo>
                      <a:pt x="676885" y="195419"/>
                      <a:pt x="678394" y="201180"/>
                      <a:pt x="679765" y="206940"/>
                    </a:cubicBezTo>
                    <a:cubicBezTo>
                      <a:pt x="681137" y="212564"/>
                      <a:pt x="682508" y="218050"/>
                      <a:pt x="683880" y="223537"/>
                    </a:cubicBezTo>
                    <a:cubicBezTo>
                      <a:pt x="684428" y="225868"/>
                      <a:pt x="685114" y="228200"/>
                      <a:pt x="685663" y="230669"/>
                    </a:cubicBezTo>
                    <a:cubicBezTo>
                      <a:pt x="687034" y="235744"/>
                      <a:pt x="688269" y="240819"/>
                      <a:pt x="689915" y="245757"/>
                    </a:cubicBezTo>
                    <a:cubicBezTo>
                      <a:pt x="690463" y="247128"/>
                      <a:pt x="690875" y="248363"/>
                      <a:pt x="691424" y="249597"/>
                    </a:cubicBezTo>
                    <a:cubicBezTo>
                      <a:pt x="691286" y="249460"/>
                      <a:pt x="691286" y="249323"/>
                      <a:pt x="691149" y="249186"/>
                    </a:cubicBezTo>
                    <a:cubicBezTo>
                      <a:pt x="691698" y="249597"/>
                      <a:pt x="691835" y="250009"/>
                      <a:pt x="692110" y="250420"/>
                    </a:cubicBezTo>
                    <a:close/>
                    <a:moveTo>
                      <a:pt x="591708" y="323527"/>
                    </a:moveTo>
                    <a:cubicBezTo>
                      <a:pt x="591845" y="323389"/>
                      <a:pt x="591845" y="323252"/>
                      <a:pt x="591983" y="323115"/>
                    </a:cubicBezTo>
                    <a:cubicBezTo>
                      <a:pt x="592120" y="322840"/>
                      <a:pt x="592257" y="322429"/>
                      <a:pt x="592394" y="322155"/>
                    </a:cubicBezTo>
                    <a:cubicBezTo>
                      <a:pt x="592531" y="321606"/>
                      <a:pt x="592669" y="321057"/>
                      <a:pt x="592669" y="320646"/>
                    </a:cubicBezTo>
                    <a:cubicBezTo>
                      <a:pt x="592669" y="319274"/>
                      <a:pt x="592669" y="318040"/>
                      <a:pt x="592531" y="316669"/>
                    </a:cubicBezTo>
                    <a:cubicBezTo>
                      <a:pt x="592531" y="316669"/>
                      <a:pt x="592531" y="316805"/>
                      <a:pt x="592531" y="316805"/>
                    </a:cubicBezTo>
                    <a:cubicBezTo>
                      <a:pt x="592257" y="314474"/>
                      <a:pt x="591983" y="312142"/>
                      <a:pt x="591571" y="309811"/>
                    </a:cubicBezTo>
                    <a:cubicBezTo>
                      <a:pt x="591571" y="309947"/>
                      <a:pt x="591708" y="310222"/>
                      <a:pt x="591708" y="310359"/>
                    </a:cubicBezTo>
                    <a:cubicBezTo>
                      <a:pt x="590611" y="305695"/>
                      <a:pt x="589377" y="301032"/>
                      <a:pt x="587868" y="296643"/>
                    </a:cubicBezTo>
                    <a:cubicBezTo>
                      <a:pt x="587868" y="296643"/>
                      <a:pt x="587868" y="296780"/>
                      <a:pt x="587868" y="296780"/>
                    </a:cubicBezTo>
                    <a:cubicBezTo>
                      <a:pt x="584850" y="288413"/>
                      <a:pt x="581284" y="280321"/>
                      <a:pt x="577444" y="272503"/>
                    </a:cubicBezTo>
                    <a:cubicBezTo>
                      <a:pt x="577444" y="272503"/>
                      <a:pt x="577444" y="272503"/>
                      <a:pt x="577444" y="272503"/>
                    </a:cubicBezTo>
                    <a:cubicBezTo>
                      <a:pt x="577444" y="272366"/>
                      <a:pt x="577306" y="272366"/>
                      <a:pt x="577306" y="272228"/>
                    </a:cubicBezTo>
                    <a:cubicBezTo>
                      <a:pt x="577306" y="272092"/>
                      <a:pt x="577169" y="272092"/>
                      <a:pt x="577169" y="271954"/>
                    </a:cubicBezTo>
                    <a:cubicBezTo>
                      <a:pt x="577169" y="271954"/>
                      <a:pt x="577169" y="271954"/>
                      <a:pt x="577169" y="271954"/>
                    </a:cubicBezTo>
                    <a:cubicBezTo>
                      <a:pt x="571134" y="260021"/>
                      <a:pt x="564139" y="248774"/>
                      <a:pt x="556732" y="237664"/>
                    </a:cubicBezTo>
                    <a:cubicBezTo>
                      <a:pt x="556870" y="237801"/>
                      <a:pt x="557007" y="237938"/>
                      <a:pt x="557144" y="238076"/>
                    </a:cubicBezTo>
                    <a:cubicBezTo>
                      <a:pt x="553441" y="232726"/>
                      <a:pt x="549600" y="227377"/>
                      <a:pt x="545760" y="222165"/>
                    </a:cubicBezTo>
                    <a:cubicBezTo>
                      <a:pt x="546171" y="223537"/>
                      <a:pt x="546583" y="224908"/>
                      <a:pt x="546994" y="226143"/>
                    </a:cubicBezTo>
                    <a:cubicBezTo>
                      <a:pt x="548914" y="232041"/>
                      <a:pt x="550698" y="237938"/>
                      <a:pt x="552618" y="243836"/>
                    </a:cubicBezTo>
                    <a:cubicBezTo>
                      <a:pt x="554126" y="247951"/>
                      <a:pt x="555498" y="252066"/>
                      <a:pt x="557007" y="256181"/>
                    </a:cubicBezTo>
                    <a:cubicBezTo>
                      <a:pt x="557555" y="257689"/>
                      <a:pt x="558104" y="259198"/>
                      <a:pt x="558516" y="260570"/>
                    </a:cubicBezTo>
                    <a:cubicBezTo>
                      <a:pt x="559201" y="262490"/>
                      <a:pt x="560024" y="264273"/>
                      <a:pt x="560847" y="266193"/>
                    </a:cubicBezTo>
                    <a:cubicBezTo>
                      <a:pt x="561945" y="268799"/>
                      <a:pt x="562905" y="271405"/>
                      <a:pt x="564002" y="274012"/>
                    </a:cubicBezTo>
                    <a:cubicBezTo>
                      <a:pt x="564413" y="274972"/>
                      <a:pt x="564825" y="276069"/>
                      <a:pt x="565237" y="277029"/>
                    </a:cubicBezTo>
                    <a:cubicBezTo>
                      <a:pt x="567294" y="281281"/>
                      <a:pt x="569351" y="285670"/>
                      <a:pt x="571271" y="289922"/>
                    </a:cubicBezTo>
                    <a:cubicBezTo>
                      <a:pt x="571134" y="289648"/>
                      <a:pt x="570997" y="289511"/>
                      <a:pt x="570997" y="289373"/>
                    </a:cubicBezTo>
                    <a:cubicBezTo>
                      <a:pt x="575935" y="299112"/>
                      <a:pt x="580735" y="308987"/>
                      <a:pt x="586771" y="318040"/>
                    </a:cubicBezTo>
                    <a:cubicBezTo>
                      <a:pt x="587456" y="319137"/>
                      <a:pt x="588279" y="320098"/>
                      <a:pt x="589102" y="321057"/>
                    </a:cubicBezTo>
                    <a:cubicBezTo>
                      <a:pt x="589651" y="321606"/>
                      <a:pt x="590200" y="322292"/>
                      <a:pt x="590885" y="322840"/>
                    </a:cubicBezTo>
                    <a:cubicBezTo>
                      <a:pt x="591022" y="322978"/>
                      <a:pt x="591297" y="323115"/>
                      <a:pt x="591434" y="323115"/>
                    </a:cubicBezTo>
                    <a:cubicBezTo>
                      <a:pt x="591708" y="323527"/>
                      <a:pt x="591708" y="323527"/>
                      <a:pt x="591708" y="323527"/>
                    </a:cubicBezTo>
                    <a:close/>
                    <a:moveTo>
                      <a:pt x="557967" y="395261"/>
                    </a:moveTo>
                    <a:cubicBezTo>
                      <a:pt x="557967" y="395124"/>
                      <a:pt x="558104" y="394987"/>
                      <a:pt x="558104" y="394712"/>
                    </a:cubicBezTo>
                    <a:cubicBezTo>
                      <a:pt x="558104" y="394301"/>
                      <a:pt x="558241" y="393889"/>
                      <a:pt x="558241" y="393615"/>
                    </a:cubicBezTo>
                    <a:cubicBezTo>
                      <a:pt x="558104" y="392518"/>
                      <a:pt x="557967" y="391283"/>
                      <a:pt x="557693" y="390186"/>
                    </a:cubicBezTo>
                    <a:cubicBezTo>
                      <a:pt x="557693" y="390323"/>
                      <a:pt x="557830" y="390460"/>
                      <a:pt x="557830" y="390598"/>
                    </a:cubicBezTo>
                    <a:cubicBezTo>
                      <a:pt x="557418" y="389226"/>
                      <a:pt x="557144" y="387854"/>
                      <a:pt x="556732" y="386620"/>
                    </a:cubicBezTo>
                    <a:cubicBezTo>
                      <a:pt x="556732" y="386894"/>
                      <a:pt x="556870" y="387031"/>
                      <a:pt x="556870" y="387169"/>
                    </a:cubicBezTo>
                    <a:cubicBezTo>
                      <a:pt x="556184" y="385111"/>
                      <a:pt x="555361" y="383191"/>
                      <a:pt x="554401" y="381271"/>
                    </a:cubicBezTo>
                    <a:cubicBezTo>
                      <a:pt x="551932" y="376470"/>
                      <a:pt x="549326" y="371807"/>
                      <a:pt x="546308" y="367417"/>
                    </a:cubicBezTo>
                    <a:cubicBezTo>
                      <a:pt x="546445" y="367692"/>
                      <a:pt x="546583" y="367829"/>
                      <a:pt x="546583" y="367966"/>
                    </a:cubicBezTo>
                    <a:cubicBezTo>
                      <a:pt x="539587" y="357679"/>
                      <a:pt x="531907" y="348078"/>
                      <a:pt x="523677" y="338751"/>
                    </a:cubicBezTo>
                    <a:cubicBezTo>
                      <a:pt x="523677" y="338751"/>
                      <a:pt x="523540" y="338614"/>
                      <a:pt x="523540" y="338614"/>
                    </a:cubicBezTo>
                    <a:cubicBezTo>
                      <a:pt x="523540" y="338614"/>
                      <a:pt x="523540" y="338614"/>
                      <a:pt x="523540" y="338614"/>
                    </a:cubicBezTo>
                    <a:cubicBezTo>
                      <a:pt x="523540" y="338477"/>
                      <a:pt x="523403" y="338477"/>
                      <a:pt x="523403" y="338477"/>
                    </a:cubicBezTo>
                    <a:cubicBezTo>
                      <a:pt x="523403" y="338477"/>
                      <a:pt x="523403" y="338477"/>
                      <a:pt x="523403" y="338477"/>
                    </a:cubicBezTo>
                    <a:cubicBezTo>
                      <a:pt x="520797" y="335596"/>
                      <a:pt x="518328" y="332579"/>
                      <a:pt x="515584" y="329836"/>
                    </a:cubicBezTo>
                    <a:cubicBezTo>
                      <a:pt x="512841" y="327092"/>
                      <a:pt x="510235" y="324212"/>
                      <a:pt x="507492" y="321469"/>
                    </a:cubicBezTo>
                    <a:cubicBezTo>
                      <a:pt x="506532" y="320509"/>
                      <a:pt x="505572" y="319549"/>
                      <a:pt x="504612" y="318451"/>
                    </a:cubicBezTo>
                    <a:cubicBezTo>
                      <a:pt x="505572" y="320234"/>
                      <a:pt x="506532" y="322155"/>
                      <a:pt x="507629" y="323938"/>
                    </a:cubicBezTo>
                    <a:cubicBezTo>
                      <a:pt x="511470" y="330521"/>
                      <a:pt x="515310" y="336968"/>
                      <a:pt x="519013" y="343552"/>
                    </a:cubicBezTo>
                    <a:cubicBezTo>
                      <a:pt x="520797" y="346569"/>
                      <a:pt x="522717" y="349450"/>
                      <a:pt x="524637" y="352330"/>
                    </a:cubicBezTo>
                    <a:cubicBezTo>
                      <a:pt x="526557" y="355347"/>
                      <a:pt x="528340" y="358228"/>
                      <a:pt x="530261" y="361108"/>
                    </a:cubicBezTo>
                    <a:cubicBezTo>
                      <a:pt x="530124" y="360971"/>
                      <a:pt x="529986" y="360697"/>
                      <a:pt x="529849" y="360559"/>
                    </a:cubicBezTo>
                    <a:cubicBezTo>
                      <a:pt x="533004" y="365223"/>
                      <a:pt x="536158" y="369886"/>
                      <a:pt x="539313" y="374550"/>
                    </a:cubicBezTo>
                    <a:cubicBezTo>
                      <a:pt x="539176" y="374413"/>
                      <a:pt x="539039" y="374275"/>
                      <a:pt x="538902" y="374138"/>
                    </a:cubicBezTo>
                    <a:cubicBezTo>
                      <a:pt x="542468" y="379350"/>
                      <a:pt x="546171" y="384425"/>
                      <a:pt x="550149" y="389363"/>
                    </a:cubicBezTo>
                    <a:cubicBezTo>
                      <a:pt x="550012" y="389226"/>
                      <a:pt x="549874" y="389089"/>
                      <a:pt x="549737" y="388952"/>
                    </a:cubicBezTo>
                    <a:cubicBezTo>
                      <a:pt x="550972" y="390460"/>
                      <a:pt x="552343" y="391695"/>
                      <a:pt x="553715" y="393066"/>
                    </a:cubicBezTo>
                    <a:cubicBezTo>
                      <a:pt x="554401" y="393615"/>
                      <a:pt x="555087" y="394301"/>
                      <a:pt x="555910" y="394712"/>
                    </a:cubicBezTo>
                    <a:cubicBezTo>
                      <a:pt x="556184" y="394849"/>
                      <a:pt x="556321" y="394987"/>
                      <a:pt x="556595" y="394987"/>
                    </a:cubicBezTo>
                    <a:cubicBezTo>
                      <a:pt x="557007" y="395124"/>
                      <a:pt x="557281" y="395261"/>
                      <a:pt x="557693" y="395261"/>
                    </a:cubicBezTo>
                    <a:cubicBezTo>
                      <a:pt x="557830" y="395261"/>
                      <a:pt x="557830" y="395261"/>
                      <a:pt x="557967" y="395261"/>
                    </a:cubicBezTo>
                    <a:close/>
                    <a:moveTo>
                      <a:pt x="476631" y="467819"/>
                    </a:moveTo>
                    <a:cubicBezTo>
                      <a:pt x="476631" y="467545"/>
                      <a:pt x="476494" y="467270"/>
                      <a:pt x="476494" y="466858"/>
                    </a:cubicBezTo>
                    <a:cubicBezTo>
                      <a:pt x="476357" y="466447"/>
                      <a:pt x="476220" y="466036"/>
                      <a:pt x="476082" y="465761"/>
                    </a:cubicBezTo>
                    <a:cubicBezTo>
                      <a:pt x="476220" y="465898"/>
                      <a:pt x="476220" y="466173"/>
                      <a:pt x="476357" y="466310"/>
                    </a:cubicBezTo>
                    <a:cubicBezTo>
                      <a:pt x="475945" y="464938"/>
                      <a:pt x="475397" y="463567"/>
                      <a:pt x="474711" y="462332"/>
                    </a:cubicBezTo>
                    <a:cubicBezTo>
                      <a:pt x="474711" y="462469"/>
                      <a:pt x="474848" y="462469"/>
                      <a:pt x="474848" y="462607"/>
                    </a:cubicBezTo>
                    <a:cubicBezTo>
                      <a:pt x="472928" y="459315"/>
                      <a:pt x="471007" y="456160"/>
                      <a:pt x="468950" y="453005"/>
                    </a:cubicBezTo>
                    <a:cubicBezTo>
                      <a:pt x="462778" y="444090"/>
                      <a:pt x="456057" y="43544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788" y="427082"/>
                      <a:pt x="448788" y="427082"/>
                    </a:cubicBezTo>
                    <a:cubicBezTo>
                      <a:pt x="448788" y="427082"/>
                      <a:pt x="448788" y="427082"/>
                      <a:pt x="448788" y="427082"/>
                    </a:cubicBezTo>
                    <a:cubicBezTo>
                      <a:pt x="439735" y="416932"/>
                      <a:pt x="429997" y="407468"/>
                      <a:pt x="419984" y="398278"/>
                    </a:cubicBezTo>
                    <a:cubicBezTo>
                      <a:pt x="420121" y="398416"/>
                      <a:pt x="420258" y="398553"/>
                      <a:pt x="420395" y="398690"/>
                    </a:cubicBezTo>
                    <a:cubicBezTo>
                      <a:pt x="416418" y="395261"/>
                      <a:pt x="412577" y="391969"/>
                      <a:pt x="408600" y="388540"/>
                    </a:cubicBezTo>
                    <a:cubicBezTo>
                      <a:pt x="414086" y="398965"/>
                      <a:pt x="419984" y="409252"/>
                      <a:pt x="426568" y="418990"/>
                    </a:cubicBezTo>
                    <a:cubicBezTo>
                      <a:pt x="430820" y="425162"/>
                      <a:pt x="435483" y="431197"/>
                      <a:pt x="440421" y="436958"/>
                    </a:cubicBezTo>
                    <a:cubicBezTo>
                      <a:pt x="447553" y="444776"/>
                      <a:pt x="455097" y="452320"/>
                      <a:pt x="463052" y="459315"/>
                    </a:cubicBezTo>
                    <a:cubicBezTo>
                      <a:pt x="465247" y="461235"/>
                      <a:pt x="467578" y="462881"/>
                      <a:pt x="469910" y="464664"/>
                    </a:cubicBezTo>
                    <a:cubicBezTo>
                      <a:pt x="469773" y="464527"/>
                      <a:pt x="469636" y="464390"/>
                      <a:pt x="469499" y="464390"/>
                    </a:cubicBezTo>
                    <a:cubicBezTo>
                      <a:pt x="470596" y="465213"/>
                      <a:pt x="471693" y="465898"/>
                      <a:pt x="472928" y="466447"/>
                    </a:cubicBezTo>
                    <a:cubicBezTo>
                      <a:pt x="473888" y="466996"/>
                      <a:pt x="474985" y="467407"/>
                      <a:pt x="476082" y="467819"/>
                    </a:cubicBezTo>
                    <a:cubicBezTo>
                      <a:pt x="476220" y="467681"/>
                      <a:pt x="476357" y="467819"/>
                      <a:pt x="476631" y="467819"/>
                    </a:cubicBezTo>
                    <a:close/>
                    <a:moveTo>
                      <a:pt x="436032" y="542571"/>
                    </a:moveTo>
                    <a:cubicBezTo>
                      <a:pt x="436032" y="542571"/>
                      <a:pt x="436169" y="542571"/>
                      <a:pt x="436169" y="542571"/>
                    </a:cubicBezTo>
                    <a:cubicBezTo>
                      <a:pt x="436169" y="542571"/>
                      <a:pt x="436169" y="542571"/>
                      <a:pt x="436306" y="542571"/>
                    </a:cubicBezTo>
                    <a:cubicBezTo>
                      <a:pt x="436443" y="542434"/>
                      <a:pt x="436443" y="542434"/>
                      <a:pt x="436580" y="542296"/>
                    </a:cubicBezTo>
                    <a:lnTo>
                      <a:pt x="436580" y="542296"/>
                    </a:lnTo>
                    <a:cubicBezTo>
                      <a:pt x="436580" y="542159"/>
                      <a:pt x="436717" y="541885"/>
                      <a:pt x="436717" y="541748"/>
                    </a:cubicBezTo>
                    <a:cubicBezTo>
                      <a:pt x="436717" y="541336"/>
                      <a:pt x="436717" y="540788"/>
                      <a:pt x="436717" y="540376"/>
                    </a:cubicBezTo>
                    <a:cubicBezTo>
                      <a:pt x="436717" y="539828"/>
                      <a:pt x="436580" y="539416"/>
                      <a:pt x="436580" y="538867"/>
                    </a:cubicBezTo>
                    <a:cubicBezTo>
                      <a:pt x="436306" y="537496"/>
                      <a:pt x="435895" y="536261"/>
                      <a:pt x="435483" y="535027"/>
                    </a:cubicBezTo>
                    <a:cubicBezTo>
                      <a:pt x="435483" y="535301"/>
                      <a:pt x="435620" y="535438"/>
                      <a:pt x="435757" y="535576"/>
                    </a:cubicBezTo>
                    <a:cubicBezTo>
                      <a:pt x="435209" y="534341"/>
                      <a:pt x="434660" y="533107"/>
                      <a:pt x="434111" y="532009"/>
                    </a:cubicBezTo>
                    <a:cubicBezTo>
                      <a:pt x="434111" y="532009"/>
                      <a:pt x="434111" y="532147"/>
                      <a:pt x="434111" y="532147"/>
                    </a:cubicBezTo>
                    <a:cubicBezTo>
                      <a:pt x="433014" y="530089"/>
                      <a:pt x="431917" y="528169"/>
                      <a:pt x="430682" y="526386"/>
                    </a:cubicBezTo>
                    <a:cubicBezTo>
                      <a:pt x="430820" y="526523"/>
                      <a:pt x="430957" y="526660"/>
                      <a:pt x="431094" y="526797"/>
                    </a:cubicBezTo>
                    <a:cubicBezTo>
                      <a:pt x="427528" y="521722"/>
                      <a:pt x="423687" y="516922"/>
                      <a:pt x="419572" y="512396"/>
                    </a:cubicBezTo>
                    <a:cubicBezTo>
                      <a:pt x="414909" y="507184"/>
                      <a:pt x="409971" y="502246"/>
                      <a:pt x="404896" y="497445"/>
                    </a:cubicBezTo>
                    <a:cubicBezTo>
                      <a:pt x="401742" y="494428"/>
                      <a:pt x="398587" y="491410"/>
                      <a:pt x="395432" y="488393"/>
                    </a:cubicBezTo>
                    <a:cubicBezTo>
                      <a:pt x="386105" y="480437"/>
                      <a:pt x="376779" y="472482"/>
                      <a:pt x="367452" y="464664"/>
                    </a:cubicBezTo>
                    <a:cubicBezTo>
                      <a:pt x="367863" y="465213"/>
                      <a:pt x="368275" y="465898"/>
                      <a:pt x="368686" y="466584"/>
                    </a:cubicBezTo>
                    <a:cubicBezTo>
                      <a:pt x="368549" y="466310"/>
                      <a:pt x="368412" y="466173"/>
                      <a:pt x="368412" y="466036"/>
                    </a:cubicBezTo>
                    <a:cubicBezTo>
                      <a:pt x="371292" y="470287"/>
                      <a:pt x="374173" y="474539"/>
                      <a:pt x="377053" y="478791"/>
                    </a:cubicBezTo>
                    <a:cubicBezTo>
                      <a:pt x="379247" y="481946"/>
                      <a:pt x="381305" y="485101"/>
                      <a:pt x="383499" y="488119"/>
                    </a:cubicBezTo>
                    <a:cubicBezTo>
                      <a:pt x="386654" y="492370"/>
                      <a:pt x="389809" y="496759"/>
                      <a:pt x="392963" y="501011"/>
                    </a:cubicBezTo>
                    <a:cubicBezTo>
                      <a:pt x="394335" y="502794"/>
                      <a:pt x="395707" y="504440"/>
                      <a:pt x="397078" y="506223"/>
                    </a:cubicBezTo>
                    <a:cubicBezTo>
                      <a:pt x="398724" y="508281"/>
                      <a:pt x="400370" y="510475"/>
                      <a:pt x="402016" y="512533"/>
                    </a:cubicBezTo>
                    <a:cubicBezTo>
                      <a:pt x="401879" y="512396"/>
                      <a:pt x="401742" y="512258"/>
                      <a:pt x="401605" y="512122"/>
                    </a:cubicBezTo>
                    <a:cubicBezTo>
                      <a:pt x="403525" y="514316"/>
                      <a:pt x="405445" y="516510"/>
                      <a:pt x="407502" y="518705"/>
                    </a:cubicBezTo>
                    <a:cubicBezTo>
                      <a:pt x="407502" y="518705"/>
                      <a:pt x="407502" y="518705"/>
                      <a:pt x="407502" y="518705"/>
                    </a:cubicBezTo>
                    <a:cubicBezTo>
                      <a:pt x="407502" y="518705"/>
                      <a:pt x="407640" y="518842"/>
                      <a:pt x="407640" y="518842"/>
                    </a:cubicBezTo>
                    <a:cubicBezTo>
                      <a:pt x="407777" y="518980"/>
                      <a:pt x="407777" y="519116"/>
                      <a:pt x="407914" y="519116"/>
                    </a:cubicBezTo>
                    <a:cubicBezTo>
                      <a:pt x="407914" y="519116"/>
                      <a:pt x="407914" y="519116"/>
                      <a:pt x="407777" y="518980"/>
                    </a:cubicBezTo>
                    <a:cubicBezTo>
                      <a:pt x="408600" y="519939"/>
                      <a:pt x="409423" y="520900"/>
                      <a:pt x="410246" y="521722"/>
                    </a:cubicBezTo>
                    <a:cubicBezTo>
                      <a:pt x="410108" y="521585"/>
                      <a:pt x="409971" y="521448"/>
                      <a:pt x="409834" y="521311"/>
                    </a:cubicBezTo>
                    <a:cubicBezTo>
                      <a:pt x="414909" y="526386"/>
                      <a:pt x="419984" y="531461"/>
                      <a:pt x="425470" y="536261"/>
                    </a:cubicBezTo>
                    <a:cubicBezTo>
                      <a:pt x="425333" y="536125"/>
                      <a:pt x="425196" y="535987"/>
                      <a:pt x="425059" y="535850"/>
                    </a:cubicBezTo>
                    <a:cubicBezTo>
                      <a:pt x="426979" y="537496"/>
                      <a:pt x="429037" y="539005"/>
                      <a:pt x="431094" y="540513"/>
                    </a:cubicBezTo>
                    <a:cubicBezTo>
                      <a:pt x="431643" y="540788"/>
                      <a:pt x="432054" y="541062"/>
                      <a:pt x="432603" y="541336"/>
                    </a:cubicBezTo>
                    <a:cubicBezTo>
                      <a:pt x="433151" y="541611"/>
                      <a:pt x="433700" y="541885"/>
                      <a:pt x="434249" y="542022"/>
                    </a:cubicBezTo>
                    <a:cubicBezTo>
                      <a:pt x="434111" y="542022"/>
                      <a:pt x="433837" y="541885"/>
                      <a:pt x="433700" y="541885"/>
                    </a:cubicBezTo>
                    <a:cubicBezTo>
                      <a:pt x="434111" y="542022"/>
                      <a:pt x="434660" y="542159"/>
                      <a:pt x="435072" y="542296"/>
                    </a:cubicBezTo>
                    <a:cubicBezTo>
                      <a:pt x="435209" y="542434"/>
                      <a:pt x="435483" y="542434"/>
                      <a:pt x="436032" y="542571"/>
                    </a:cubicBezTo>
                    <a:close/>
                    <a:moveTo>
                      <a:pt x="413812" y="579467"/>
                    </a:moveTo>
                    <a:cubicBezTo>
                      <a:pt x="414635" y="579467"/>
                      <a:pt x="415321" y="579330"/>
                      <a:pt x="416143" y="579193"/>
                    </a:cubicBezTo>
                    <a:cubicBezTo>
                      <a:pt x="416281" y="579193"/>
                      <a:pt x="416418" y="579055"/>
                      <a:pt x="416555" y="579055"/>
                    </a:cubicBezTo>
                    <a:cubicBezTo>
                      <a:pt x="416555" y="578918"/>
                      <a:pt x="416692" y="578918"/>
                      <a:pt x="416692" y="578781"/>
                    </a:cubicBezTo>
                    <a:cubicBezTo>
                      <a:pt x="416692" y="578644"/>
                      <a:pt x="416829" y="578370"/>
                      <a:pt x="416829" y="578232"/>
                    </a:cubicBezTo>
                    <a:cubicBezTo>
                      <a:pt x="416829" y="578095"/>
                      <a:pt x="416829" y="577958"/>
                      <a:pt x="416829" y="577958"/>
                    </a:cubicBezTo>
                    <a:cubicBezTo>
                      <a:pt x="416829" y="577821"/>
                      <a:pt x="416692" y="577547"/>
                      <a:pt x="416692" y="577409"/>
                    </a:cubicBezTo>
                    <a:cubicBezTo>
                      <a:pt x="416555" y="577135"/>
                      <a:pt x="416418" y="576861"/>
                      <a:pt x="416281" y="576586"/>
                    </a:cubicBezTo>
                    <a:cubicBezTo>
                      <a:pt x="415869" y="576038"/>
                      <a:pt x="415595" y="575626"/>
                      <a:pt x="415183" y="575078"/>
                    </a:cubicBezTo>
                    <a:cubicBezTo>
                      <a:pt x="413812" y="573569"/>
                      <a:pt x="412440" y="572197"/>
                      <a:pt x="411069" y="570826"/>
                    </a:cubicBezTo>
                    <a:cubicBezTo>
                      <a:pt x="411206" y="570826"/>
                      <a:pt x="411206" y="570963"/>
                      <a:pt x="411343" y="570963"/>
                    </a:cubicBezTo>
                    <a:cubicBezTo>
                      <a:pt x="409148" y="569043"/>
                      <a:pt x="406817" y="567397"/>
                      <a:pt x="404485" y="565751"/>
                    </a:cubicBezTo>
                    <a:cubicBezTo>
                      <a:pt x="400644" y="563145"/>
                      <a:pt x="396667" y="560676"/>
                      <a:pt x="392552" y="558207"/>
                    </a:cubicBezTo>
                    <a:cubicBezTo>
                      <a:pt x="387340" y="555190"/>
                      <a:pt x="381991" y="552446"/>
                      <a:pt x="376641" y="549566"/>
                    </a:cubicBezTo>
                    <a:cubicBezTo>
                      <a:pt x="376641" y="549566"/>
                      <a:pt x="376641" y="549566"/>
                      <a:pt x="376779" y="549566"/>
                    </a:cubicBezTo>
                    <a:cubicBezTo>
                      <a:pt x="367452" y="545040"/>
                      <a:pt x="358262" y="540513"/>
                      <a:pt x="348935" y="535987"/>
                    </a:cubicBezTo>
                    <a:cubicBezTo>
                      <a:pt x="346741" y="534890"/>
                      <a:pt x="344546" y="533930"/>
                      <a:pt x="342214" y="532970"/>
                    </a:cubicBezTo>
                    <a:cubicBezTo>
                      <a:pt x="337825" y="531187"/>
                      <a:pt x="333436" y="529267"/>
                      <a:pt x="329184" y="527483"/>
                    </a:cubicBezTo>
                    <a:cubicBezTo>
                      <a:pt x="332887" y="531324"/>
                      <a:pt x="336865" y="535027"/>
                      <a:pt x="340843" y="538593"/>
                    </a:cubicBezTo>
                    <a:cubicBezTo>
                      <a:pt x="340843" y="538593"/>
                      <a:pt x="340843" y="538593"/>
                      <a:pt x="340843" y="538593"/>
                    </a:cubicBezTo>
                    <a:cubicBezTo>
                      <a:pt x="340843" y="538593"/>
                      <a:pt x="340980" y="538730"/>
                      <a:pt x="340980" y="538730"/>
                    </a:cubicBezTo>
                    <a:cubicBezTo>
                      <a:pt x="341117" y="538867"/>
                      <a:pt x="341117" y="538867"/>
                      <a:pt x="341254" y="539005"/>
                    </a:cubicBezTo>
                    <a:cubicBezTo>
                      <a:pt x="341254" y="539005"/>
                      <a:pt x="341117" y="538867"/>
                      <a:pt x="341117" y="538867"/>
                    </a:cubicBezTo>
                    <a:cubicBezTo>
                      <a:pt x="347975" y="544903"/>
                      <a:pt x="355244" y="550389"/>
                      <a:pt x="362788" y="555464"/>
                    </a:cubicBezTo>
                    <a:cubicBezTo>
                      <a:pt x="362651" y="555327"/>
                      <a:pt x="362651" y="555327"/>
                      <a:pt x="362514" y="555190"/>
                    </a:cubicBezTo>
                    <a:cubicBezTo>
                      <a:pt x="368000" y="558756"/>
                      <a:pt x="373624" y="562185"/>
                      <a:pt x="379385" y="565339"/>
                    </a:cubicBezTo>
                    <a:cubicBezTo>
                      <a:pt x="382814" y="567122"/>
                      <a:pt x="386380" y="569043"/>
                      <a:pt x="389809" y="570826"/>
                    </a:cubicBezTo>
                    <a:cubicBezTo>
                      <a:pt x="389534" y="570689"/>
                      <a:pt x="389397" y="570689"/>
                      <a:pt x="389260" y="570551"/>
                    </a:cubicBezTo>
                    <a:cubicBezTo>
                      <a:pt x="394198" y="572883"/>
                      <a:pt x="399136" y="575078"/>
                      <a:pt x="404211" y="577135"/>
                    </a:cubicBezTo>
                    <a:cubicBezTo>
                      <a:pt x="406405" y="577821"/>
                      <a:pt x="408600" y="578507"/>
                      <a:pt x="410794" y="579055"/>
                    </a:cubicBezTo>
                    <a:cubicBezTo>
                      <a:pt x="410657" y="579055"/>
                      <a:pt x="410383" y="578918"/>
                      <a:pt x="410246" y="578918"/>
                    </a:cubicBezTo>
                    <a:cubicBezTo>
                      <a:pt x="411069" y="579055"/>
                      <a:pt x="411754" y="579193"/>
                      <a:pt x="412440" y="579330"/>
                    </a:cubicBezTo>
                    <a:cubicBezTo>
                      <a:pt x="412714" y="579467"/>
                      <a:pt x="413263" y="579467"/>
                      <a:pt x="413812" y="579467"/>
                    </a:cubicBezTo>
                    <a:close/>
                    <a:moveTo>
                      <a:pt x="322738" y="672598"/>
                    </a:moveTo>
                    <a:cubicBezTo>
                      <a:pt x="322600" y="672598"/>
                      <a:pt x="322600" y="672598"/>
                      <a:pt x="322463" y="672598"/>
                    </a:cubicBezTo>
                    <a:cubicBezTo>
                      <a:pt x="324109" y="672461"/>
                      <a:pt x="325892" y="672324"/>
                      <a:pt x="327538" y="672050"/>
                    </a:cubicBezTo>
                    <a:cubicBezTo>
                      <a:pt x="327538" y="672050"/>
                      <a:pt x="327401" y="672050"/>
                      <a:pt x="327401" y="672050"/>
                    </a:cubicBezTo>
                    <a:cubicBezTo>
                      <a:pt x="326852" y="671913"/>
                      <a:pt x="326167" y="671776"/>
                      <a:pt x="325481" y="671638"/>
                    </a:cubicBezTo>
                    <a:cubicBezTo>
                      <a:pt x="325618" y="671638"/>
                      <a:pt x="325618" y="671638"/>
                      <a:pt x="325755" y="671638"/>
                    </a:cubicBezTo>
                    <a:cubicBezTo>
                      <a:pt x="321092" y="670678"/>
                      <a:pt x="316428" y="670267"/>
                      <a:pt x="311765" y="669581"/>
                    </a:cubicBezTo>
                    <a:cubicBezTo>
                      <a:pt x="306415" y="668895"/>
                      <a:pt x="301066" y="668484"/>
                      <a:pt x="295717" y="668209"/>
                    </a:cubicBezTo>
                    <a:cubicBezTo>
                      <a:pt x="295991" y="668209"/>
                      <a:pt x="296128" y="668209"/>
                      <a:pt x="296266" y="668209"/>
                    </a:cubicBezTo>
                    <a:cubicBezTo>
                      <a:pt x="288036" y="667661"/>
                      <a:pt x="279806" y="667386"/>
                      <a:pt x="271440" y="667112"/>
                    </a:cubicBezTo>
                    <a:cubicBezTo>
                      <a:pt x="269108" y="666975"/>
                      <a:pt x="266913" y="666975"/>
                      <a:pt x="264582" y="666838"/>
                    </a:cubicBezTo>
                    <a:cubicBezTo>
                      <a:pt x="271028" y="667935"/>
                      <a:pt x="277475" y="668895"/>
                      <a:pt x="283784" y="669856"/>
                    </a:cubicBezTo>
                    <a:cubicBezTo>
                      <a:pt x="286939" y="670267"/>
                      <a:pt x="290093" y="670541"/>
                      <a:pt x="293248" y="670815"/>
                    </a:cubicBezTo>
                    <a:cubicBezTo>
                      <a:pt x="298597" y="671364"/>
                      <a:pt x="303809" y="671913"/>
                      <a:pt x="309022" y="672324"/>
                    </a:cubicBezTo>
                    <a:cubicBezTo>
                      <a:pt x="309022" y="672324"/>
                      <a:pt x="308884" y="672324"/>
                      <a:pt x="308884" y="672324"/>
                    </a:cubicBezTo>
                    <a:cubicBezTo>
                      <a:pt x="313548" y="672598"/>
                      <a:pt x="318211" y="672736"/>
                      <a:pt x="322738" y="672598"/>
                    </a:cubicBezTo>
                    <a:close/>
                    <a:moveTo>
                      <a:pt x="273223" y="830332"/>
                    </a:moveTo>
                    <a:cubicBezTo>
                      <a:pt x="266913" y="831293"/>
                      <a:pt x="260604" y="832390"/>
                      <a:pt x="254295" y="833487"/>
                    </a:cubicBezTo>
                    <a:cubicBezTo>
                      <a:pt x="253746" y="833624"/>
                      <a:pt x="253060" y="833624"/>
                      <a:pt x="252512" y="833761"/>
                    </a:cubicBezTo>
                    <a:cubicBezTo>
                      <a:pt x="254295" y="833487"/>
                      <a:pt x="256078" y="833213"/>
                      <a:pt x="257861" y="833076"/>
                    </a:cubicBezTo>
                    <a:cubicBezTo>
                      <a:pt x="264445" y="832253"/>
                      <a:pt x="271028" y="831019"/>
                      <a:pt x="277612" y="829784"/>
                    </a:cubicBezTo>
                    <a:cubicBezTo>
                      <a:pt x="276103" y="829921"/>
                      <a:pt x="274732" y="830195"/>
                      <a:pt x="273223" y="830332"/>
                    </a:cubicBezTo>
                    <a:close/>
                    <a:moveTo>
                      <a:pt x="116449" y="925384"/>
                    </a:moveTo>
                    <a:cubicBezTo>
                      <a:pt x="116175" y="925384"/>
                      <a:pt x="116037" y="925384"/>
                      <a:pt x="115763" y="925384"/>
                    </a:cubicBezTo>
                    <a:cubicBezTo>
                      <a:pt x="121798" y="924973"/>
                      <a:pt x="127833" y="924424"/>
                      <a:pt x="133868" y="923602"/>
                    </a:cubicBezTo>
                    <a:cubicBezTo>
                      <a:pt x="138669" y="922915"/>
                      <a:pt x="143332" y="922230"/>
                      <a:pt x="148133" y="921681"/>
                    </a:cubicBezTo>
                    <a:cubicBezTo>
                      <a:pt x="150739" y="921270"/>
                      <a:pt x="153208" y="920721"/>
                      <a:pt x="155677" y="920309"/>
                    </a:cubicBezTo>
                    <a:cubicBezTo>
                      <a:pt x="159517" y="919486"/>
                      <a:pt x="163495" y="918801"/>
                      <a:pt x="167335" y="917978"/>
                    </a:cubicBezTo>
                    <a:cubicBezTo>
                      <a:pt x="167335" y="917978"/>
                      <a:pt x="167198" y="917978"/>
                      <a:pt x="167198" y="917978"/>
                    </a:cubicBezTo>
                    <a:cubicBezTo>
                      <a:pt x="171587" y="916880"/>
                      <a:pt x="175976" y="915783"/>
                      <a:pt x="180365" y="914686"/>
                    </a:cubicBezTo>
                    <a:cubicBezTo>
                      <a:pt x="183657" y="913863"/>
                      <a:pt x="186812" y="912903"/>
                      <a:pt x="190104" y="911943"/>
                    </a:cubicBezTo>
                    <a:cubicBezTo>
                      <a:pt x="193807" y="910845"/>
                      <a:pt x="197510" y="909886"/>
                      <a:pt x="201077" y="908651"/>
                    </a:cubicBezTo>
                    <a:cubicBezTo>
                      <a:pt x="205603" y="907142"/>
                      <a:pt x="210266" y="905496"/>
                      <a:pt x="214793" y="903987"/>
                    </a:cubicBezTo>
                    <a:cubicBezTo>
                      <a:pt x="220690" y="901793"/>
                      <a:pt x="226588" y="899599"/>
                      <a:pt x="232349" y="897267"/>
                    </a:cubicBezTo>
                    <a:cubicBezTo>
                      <a:pt x="235367" y="895895"/>
                      <a:pt x="238521" y="894798"/>
                      <a:pt x="241539" y="893289"/>
                    </a:cubicBezTo>
                    <a:cubicBezTo>
                      <a:pt x="244831" y="891643"/>
                      <a:pt x="248260" y="889997"/>
                      <a:pt x="251551" y="888488"/>
                    </a:cubicBezTo>
                    <a:cubicBezTo>
                      <a:pt x="251551" y="888488"/>
                      <a:pt x="251551" y="888488"/>
                      <a:pt x="251414" y="888488"/>
                    </a:cubicBezTo>
                    <a:cubicBezTo>
                      <a:pt x="257449" y="885196"/>
                      <a:pt x="263484" y="882042"/>
                      <a:pt x="269519" y="878613"/>
                    </a:cubicBezTo>
                    <a:cubicBezTo>
                      <a:pt x="275554" y="875184"/>
                      <a:pt x="281452" y="871480"/>
                      <a:pt x="287213" y="867640"/>
                    </a:cubicBezTo>
                    <a:cubicBezTo>
                      <a:pt x="287625" y="867229"/>
                      <a:pt x="288173" y="866954"/>
                      <a:pt x="288722" y="866543"/>
                    </a:cubicBezTo>
                    <a:cubicBezTo>
                      <a:pt x="288585" y="866680"/>
                      <a:pt x="288585" y="866680"/>
                      <a:pt x="288448" y="866817"/>
                    </a:cubicBezTo>
                    <a:cubicBezTo>
                      <a:pt x="289408" y="865994"/>
                      <a:pt x="290368" y="865171"/>
                      <a:pt x="291191" y="864211"/>
                    </a:cubicBezTo>
                    <a:cubicBezTo>
                      <a:pt x="291877" y="863388"/>
                      <a:pt x="292562" y="862565"/>
                      <a:pt x="293111" y="861605"/>
                    </a:cubicBezTo>
                    <a:cubicBezTo>
                      <a:pt x="292974" y="861742"/>
                      <a:pt x="292837" y="861880"/>
                      <a:pt x="292837" y="862016"/>
                    </a:cubicBezTo>
                    <a:cubicBezTo>
                      <a:pt x="293111" y="861605"/>
                      <a:pt x="293248" y="861331"/>
                      <a:pt x="293522" y="860919"/>
                    </a:cubicBezTo>
                    <a:cubicBezTo>
                      <a:pt x="293522" y="860645"/>
                      <a:pt x="293660" y="860508"/>
                      <a:pt x="293660" y="860233"/>
                    </a:cubicBezTo>
                    <a:cubicBezTo>
                      <a:pt x="293660" y="859959"/>
                      <a:pt x="293660" y="859685"/>
                      <a:pt x="293660" y="859410"/>
                    </a:cubicBezTo>
                    <a:cubicBezTo>
                      <a:pt x="293660" y="859136"/>
                      <a:pt x="293522" y="858862"/>
                      <a:pt x="293522" y="858451"/>
                    </a:cubicBezTo>
                    <a:cubicBezTo>
                      <a:pt x="293385" y="858176"/>
                      <a:pt x="293248" y="858039"/>
                      <a:pt x="293248" y="857764"/>
                    </a:cubicBezTo>
                    <a:cubicBezTo>
                      <a:pt x="293111" y="857627"/>
                      <a:pt x="292974" y="857490"/>
                      <a:pt x="292837" y="857353"/>
                    </a:cubicBezTo>
                    <a:cubicBezTo>
                      <a:pt x="292562" y="857079"/>
                      <a:pt x="292151" y="856804"/>
                      <a:pt x="291877" y="856530"/>
                    </a:cubicBezTo>
                    <a:cubicBezTo>
                      <a:pt x="292014" y="856667"/>
                      <a:pt x="292151" y="856804"/>
                      <a:pt x="292288" y="856804"/>
                    </a:cubicBezTo>
                    <a:cubicBezTo>
                      <a:pt x="291328" y="856119"/>
                      <a:pt x="290505" y="855570"/>
                      <a:pt x="289545" y="855158"/>
                    </a:cubicBezTo>
                    <a:lnTo>
                      <a:pt x="289545" y="855158"/>
                    </a:lnTo>
                    <a:cubicBezTo>
                      <a:pt x="289545" y="855158"/>
                      <a:pt x="289545" y="855158"/>
                      <a:pt x="289545" y="855158"/>
                    </a:cubicBezTo>
                    <a:cubicBezTo>
                      <a:pt x="289408" y="855022"/>
                      <a:pt x="289270" y="855022"/>
                      <a:pt x="288996" y="854884"/>
                    </a:cubicBezTo>
                    <a:cubicBezTo>
                      <a:pt x="288996" y="854884"/>
                      <a:pt x="289133" y="854884"/>
                      <a:pt x="289133" y="855022"/>
                    </a:cubicBezTo>
                    <a:cubicBezTo>
                      <a:pt x="287350" y="854198"/>
                      <a:pt x="285704" y="853513"/>
                      <a:pt x="283921" y="852827"/>
                    </a:cubicBezTo>
                    <a:cubicBezTo>
                      <a:pt x="284196" y="852827"/>
                      <a:pt x="284333" y="852964"/>
                      <a:pt x="284470" y="852964"/>
                    </a:cubicBezTo>
                    <a:cubicBezTo>
                      <a:pt x="282138" y="852278"/>
                      <a:pt x="279944" y="851729"/>
                      <a:pt x="277612" y="851181"/>
                    </a:cubicBezTo>
                    <a:cubicBezTo>
                      <a:pt x="277886" y="851181"/>
                      <a:pt x="278023" y="851318"/>
                      <a:pt x="278298" y="851318"/>
                    </a:cubicBezTo>
                    <a:cubicBezTo>
                      <a:pt x="274457" y="850632"/>
                      <a:pt x="270617" y="849946"/>
                      <a:pt x="266639" y="849261"/>
                    </a:cubicBezTo>
                    <a:cubicBezTo>
                      <a:pt x="262661" y="848712"/>
                      <a:pt x="258684" y="848438"/>
                      <a:pt x="254843" y="848164"/>
                    </a:cubicBezTo>
                    <a:cubicBezTo>
                      <a:pt x="254843" y="848164"/>
                      <a:pt x="254843" y="848164"/>
                      <a:pt x="254980" y="848164"/>
                    </a:cubicBezTo>
                    <a:cubicBezTo>
                      <a:pt x="249494" y="847752"/>
                      <a:pt x="244008" y="847615"/>
                      <a:pt x="238521" y="847889"/>
                    </a:cubicBezTo>
                    <a:cubicBezTo>
                      <a:pt x="234818" y="848026"/>
                      <a:pt x="231115" y="848164"/>
                      <a:pt x="227411" y="848300"/>
                    </a:cubicBezTo>
                    <a:cubicBezTo>
                      <a:pt x="224394" y="848575"/>
                      <a:pt x="221239" y="848849"/>
                      <a:pt x="218222" y="849261"/>
                    </a:cubicBezTo>
                    <a:cubicBezTo>
                      <a:pt x="214107" y="849672"/>
                      <a:pt x="210129" y="850495"/>
                      <a:pt x="206151" y="851318"/>
                    </a:cubicBezTo>
                    <a:cubicBezTo>
                      <a:pt x="206151" y="851318"/>
                      <a:pt x="206151" y="851318"/>
                      <a:pt x="206289" y="851318"/>
                    </a:cubicBezTo>
                    <a:cubicBezTo>
                      <a:pt x="200391" y="852552"/>
                      <a:pt x="194630" y="853924"/>
                      <a:pt x="188869" y="855570"/>
                    </a:cubicBezTo>
                    <a:cubicBezTo>
                      <a:pt x="186263" y="856256"/>
                      <a:pt x="183520" y="856942"/>
                      <a:pt x="181051" y="857902"/>
                    </a:cubicBezTo>
                    <a:cubicBezTo>
                      <a:pt x="178308" y="858725"/>
                      <a:pt x="175428" y="859685"/>
                      <a:pt x="172684" y="860508"/>
                    </a:cubicBezTo>
                    <a:cubicBezTo>
                      <a:pt x="172684" y="860508"/>
                      <a:pt x="172822" y="860508"/>
                      <a:pt x="172822" y="860508"/>
                    </a:cubicBezTo>
                    <a:cubicBezTo>
                      <a:pt x="167198" y="862565"/>
                      <a:pt x="161712" y="864485"/>
                      <a:pt x="156362" y="866954"/>
                    </a:cubicBezTo>
                    <a:cubicBezTo>
                      <a:pt x="155402" y="867503"/>
                      <a:pt x="154579" y="867914"/>
                      <a:pt x="153619" y="868463"/>
                    </a:cubicBezTo>
                    <a:cubicBezTo>
                      <a:pt x="153756" y="868326"/>
                      <a:pt x="153894" y="868189"/>
                      <a:pt x="154031" y="868189"/>
                    </a:cubicBezTo>
                    <a:cubicBezTo>
                      <a:pt x="153345" y="868600"/>
                      <a:pt x="152659" y="869149"/>
                      <a:pt x="152110" y="869697"/>
                    </a:cubicBezTo>
                    <a:cubicBezTo>
                      <a:pt x="151699" y="870109"/>
                      <a:pt x="151287" y="870520"/>
                      <a:pt x="150876" y="871069"/>
                    </a:cubicBezTo>
                    <a:cubicBezTo>
                      <a:pt x="150739" y="871343"/>
                      <a:pt x="150465" y="871755"/>
                      <a:pt x="150327" y="872029"/>
                    </a:cubicBezTo>
                    <a:cubicBezTo>
                      <a:pt x="150190" y="872303"/>
                      <a:pt x="150190" y="872578"/>
                      <a:pt x="150053" y="872715"/>
                    </a:cubicBezTo>
                    <a:cubicBezTo>
                      <a:pt x="150053" y="872852"/>
                      <a:pt x="150053" y="872989"/>
                      <a:pt x="150053" y="873126"/>
                    </a:cubicBezTo>
                    <a:cubicBezTo>
                      <a:pt x="150053" y="873264"/>
                      <a:pt x="150190" y="873401"/>
                      <a:pt x="150190" y="873538"/>
                    </a:cubicBezTo>
                    <a:cubicBezTo>
                      <a:pt x="150327" y="873812"/>
                      <a:pt x="150465" y="873949"/>
                      <a:pt x="150602" y="874224"/>
                    </a:cubicBezTo>
                    <a:cubicBezTo>
                      <a:pt x="150876" y="874498"/>
                      <a:pt x="151150" y="874772"/>
                      <a:pt x="151287" y="875047"/>
                    </a:cubicBezTo>
                    <a:cubicBezTo>
                      <a:pt x="151699" y="875458"/>
                      <a:pt x="151973" y="875732"/>
                      <a:pt x="152385" y="876144"/>
                    </a:cubicBezTo>
                    <a:cubicBezTo>
                      <a:pt x="154031" y="877790"/>
                      <a:pt x="154031" y="880670"/>
                      <a:pt x="152385" y="882454"/>
                    </a:cubicBezTo>
                    <a:cubicBezTo>
                      <a:pt x="150739" y="884099"/>
                      <a:pt x="147858" y="884099"/>
                      <a:pt x="146075" y="882454"/>
                    </a:cubicBezTo>
                    <a:cubicBezTo>
                      <a:pt x="144429" y="880807"/>
                      <a:pt x="142921" y="879161"/>
                      <a:pt x="141961" y="877104"/>
                    </a:cubicBezTo>
                    <a:cubicBezTo>
                      <a:pt x="141138" y="875184"/>
                      <a:pt x="140863" y="873538"/>
                      <a:pt x="141138" y="871480"/>
                    </a:cubicBezTo>
                    <a:cubicBezTo>
                      <a:pt x="141412" y="869560"/>
                      <a:pt x="142235" y="867229"/>
                      <a:pt x="143607" y="865720"/>
                    </a:cubicBezTo>
                    <a:cubicBezTo>
                      <a:pt x="144704" y="864485"/>
                      <a:pt x="145390" y="863662"/>
                      <a:pt x="146624" y="862565"/>
                    </a:cubicBezTo>
                    <a:cubicBezTo>
                      <a:pt x="147721" y="861605"/>
                      <a:pt x="148956" y="860782"/>
                      <a:pt x="150327" y="859959"/>
                    </a:cubicBezTo>
                    <a:cubicBezTo>
                      <a:pt x="152385" y="858725"/>
                      <a:pt x="154716" y="857627"/>
                      <a:pt x="156911" y="856667"/>
                    </a:cubicBezTo>
                    <a:cubicBezTo>
                      <a:pt x="158557" y="855981"/>
                      <a:pt x="160340" y="855296"/>
                      <a:pt x="161986" y="854473"/>
                    </a:cubicBezTo>
                    <a:cubicBezTo>
                      <a:pt x="165003" y="853238"/>
                      <a:pt x="168295" y="852141"/>
                      <a:pt x="171313" y="851044"/>
                    </a:cubicBezTo>
                    <a:cubicBezTo>
                      <a:pt x="176799" y="849261"/>
                      <a:pt x="182423" y="847477"/>
                      <a:pt x="187909" y="845969"/>
                    </a:cubicBezTo>
                    <a:cubicBezTo>
                      <a:pt x="186949" y="845969"/>
                      <a:pt x="185989" y="845969"/>
                      <a:pt x="185166" y="845969"/>
                    </a:cubicBezTo>
                    <a:cubicBezTo>
                      <a:pt x="182423" y="845969"/>
                      <a:pt x="179542" y="845969"/>
                      <a:pt x="176799" y="845832"/>
                    </a:cubicBezTo>
                    <a:cubicBezTo>
                      <a:pt x="174056" y="845694"/>
                      <a:pt x="171176" y="845557"/>
                      <a:pt x="168432" y="845420"/>
                    </a:cubicBezTo>
                    <a:cubicBezTo>
                      <a:pt x="168295" y="845420"/>
                      <a:pt x="168158" y="845420"/>
                      <a:pt x="168021" y="845420"/>
                    </a:cubicBezTo>
                    <a:cubicBezTo>
                      <a:pt x="153208" y="847066"/>
                      <a:pt x="138394" y="848575"/>
                      <a:pt x="123444" y="850221"/>
                    </a:cubicBezTo>
                    <a:cubicBezTo>
                      <a:pt x="114529" y="851181"/>
                      <a:pt x="105613" y="852278"/>
                      <a:pt x="96835" y="853375"/>
                    </a:cubicBezTo>
                    <a:cubicBezTo>
                      <a:pt x="88743" y="854473"/>
                      <a:pt x="80650" y="855707"/>
                      <a:pt x="72695" y="857079"/>
                    </a:cubicBezTo>
                    <a:cubicBezTo>
                      <a:pt x="72969" y="857079"/>
                      <a:pt x="73106" y="856942"/>
                      <a:pt x="73381" y="856942"/>
                    </a:cubicBezTo>
                    <a:cubicBezTo>
                      <a:pt x="67620" y="858176"/>
                      <a:pt x="61996" y="859548"/>
                      <a:pt x="56236" y="860782"/>
                    </a:cubicBezTo>
                    <a:cubicBezTo>
                      <a:pt x="55275" y="861056"/>
                      <a:pt x="54315" y="861331"/>
                      <a:pt x="53355" y="861605"/>
                    </a:cubicBezTo>
                    <a:cubicBezTo>
                      <a:pt x="51298" y="862154"/>
                      <a:pt x="49240" y="862702"/>
                      <a:pt x="47183" y="863388"/>
                    </a:cubicBezTo>
                    <a:cubicBezTo>
                      <a:pt x="42794" y="864622"/>
                      <a:pt x="38268" y="865994"/>
                      <a:pt x="33879" y="867503"/>
                    </a:cubicBezTo>
                    <a:cubicBezTo>
                      <a:pt x="33879" y="867503"/>
                      <a:pt x="33879" y="867503"/>
                      <a:pt x="33879" y="867503"/>
                    </a:cubicBezTo>
                    <a:cubicBezTo>
                      <a:pt x="29078" y="869149"/>
                      <a:pt x="24140" y="871069"/>
                      <a:pt x="19614" y="873264"/>
                    </a:cubicBezTo>
                    <a:cubicBezTo>
                      <a:pt x="19614" y="873264"/>
                      <a:pt x="19751" y="873264"/>
                      <a:pt x="19751" y="873264"/>
                    </a:cubicBezTo>
                    <a:cubicBezTo>
                      <a:pt x="18105" y="874087"/>
                      <a:pt x="16596" y="874909"/>
                      <a:pt x="15088" y="875732"/>
                    </a:cubicBezTo>
                    <a:cubicBezTo>
                      <a:pt x="14676" y="876007"/>
                      <a:pt x="14265" y="876281"/>
                      <a:pt x="13853" y="876555"/>
                    </a:cubicBezTo>
                    <a:cubicBezTo>
                      <a:pt x="13990" y="876418"/>
                      <a:pt x="14127" y="876281"/>
                      <a:pt x="14265" y="876144"/>
                    </a:cubicBezTo>
                    <a:cubicBezTo>
                      <a:pt x="13305" y="876967"/>
                      <a:pt x="12482" y="877790"/>
                      <a:pt x="11659" y="878750"/>
                    </a:cubicBezTo>
                    <a:cubicBezTo>
                      <a:pt x="11796" y="878613"/>
                      <a:pt x="11933" y="878476"/>
                      <a:pt x="12070" y="878338"/>
                    </a:cubicBezTo>
                    <a:cubicBezTo>
                      <a:pt x="11796" y="878750"/>
                      <a:pt x="11521" y="879025"/>
                      <a:pt x="11247" y="879436"/>
                    </a:cubicBezTo>
                    <a:cubicBezTo>
                      <a:pt x="10973" y="879847"/>
                      <a:pt x="10698" y="880396"/>
                      <a:pt x="10287" y="880807"/>
                    </a:cubicBezTo>
                    <a:cubicBezTo>
                      <a:pt x="9738" y="881767"/>
                      <a:pt x="9327" y="882865"/>
                      <a:pt x="8915" y="883962"/>
                    </a:cubicBezTo>
                    <a:cubicBezTo>
                      <a:pt x="9053" y="883688"/>
                      <a:pt x="9053" y="883551"/>
                      <a:pt x="9190" y="883413"/>
                    </a:cubicBezTo>
                    <a:cubicBezTo>
                      <a:pt x="9053" y="883825"/>
                      <a:pt x="9053" y="884374"/>
                      <a:pt x="8915" y="884785"/>
                    </a:cubicBezTo>
                    <a:cubicBezTo>
                      <a:pt x="8915" y="885196"/>
                      <a:pt x="8915" y="885608"/>
                      <a:pt x="8778" y="886019"/>
                    </a:cubicBezTo>
                    <a:lnTo>
                      <a:pt x="8778" y="886019"/>
                    </a:lnTo>
                    <a:cubicBezTo>
                      <a:pt x="8778" y="886705"/>
                      <a:pt x="8778" y="887391"/>
                      <a:pt x="8778" y="887940"/>
                    </a:cubicBezTo>
                    <a:cubicBezTo>
                      <a:pt x="8778" y="887803"/>
                      <a:pt x="8778" y="887665"/>
                      <a:pt x="8778" y="887528"/>
                    </a:cubicBezTo>
                    <a:cubicBezTo>
                      <a:pt x="8778" y="888625"/>
                      <a:pt x="8915" y="889586"/>
                      <a:pt x="9190" y="890683"/>
                    </a:cubicBezTo>
                    <a:cubicBezTo>
                      <a:pt x="9190" y="890683"/>
                      <a:pt x="9190" y="890683"/>
                      <a:pt x="9190" y="890683"/>
                    </a:cubicBezTo>
                    <a:cubicBezTo>
                      <a:pt x="9327" y="891369"/>
                      <a:pt x="9464" y="891917"/>
                      <a:pt x="9601" y="892603"/>
                    </a:cubicBezTo>
                    <a:cubicBezTo>
                      <a:pt x="10013" y="893975"/>
                      <a:pt x="10561" y="895209"/>
                      <a:pt x="11247" y="896444"/>
                    </a:cubicBezTo>
                    <a:cubicBezTo>
                      <a:pt x="11247" y="896306"/>
                      <a:pt x="11110" y="896170"/>
                      <a:pt x="11110" y="896170"/>
                    </a:cubicBezTo>
                    <a:cubicBezTo>
                      <a:pt x="11796" y="897404"/>
                      <a:pt x="12482" y="898638"/>
                      <a:pt x="13442" y="899873"/>
                    </a:cubicBezTo>
                    <a:cubicBezTo>
                      <a:pt x="13305" y="899735"/>
                      <a:pt x="13167" y="899599"/>
                      <a:pt x="13167" y="899461"/>
                    </a:cubicBezTo>
                    <a:cubicBezTo>
                      <a:pt x="13579" y="900010"/>
                      <a:pt x="13990" y="900421"/>
                      <a:pt x="14402" y="900970"/>
                    </a:cubicBezTo>
                    <a:cubicBezTo>
                      <a:pt x="15636" y="902341"/>
                      <a:pt x="16871" y="903713"/>
                      <a:pt x="18242" y="904948"/>
                    </a:cubicBezTo>
                    <a:cubicBezTo>
                      <a:pt x="18105" y="904810"/>
                      <a:pt x="17968" y="904673"/>
                      <a:pt x="17831" y="904536"/>
                    </a:cubicBezTo>
                    <a:cubicBezTo>
                      <a:pt x="18928" y="905633"/>
                      <a:pt x="20300" y="906593"/>
                      <a:pt x="21534" y="907416"/>
                    </a:cubicBezTo>
                    <a:cubicBezTo>
                      <a:pt x="21397" y="907279"/>
                      <a:pt x="21260" y="907142"/>
                      <a:pt x="21123" y="907142"/>
                    </a:cubicBezTo>
                    <a:cubicBezTo>
                      <a:pt x="23592" y="908925"/>
                      <a:pt x="26198" y="910434"/>
                      <a:pt x="28941" y="911806"/>
                    </a:cubicBezTo>
                    <a:cubicBezTo>
                      <a:pt x="28804" y="911806"/>
                      <a:pt x="28804" y="911668"/>
                      <a:pt x="28666" y="911668"/>
                    </a:cubicBezTo>
                    <a:cubicBezTo>
                      <a:pt x="28804" y="911668"/>
                      <a:pt x="28941" y="911806"/>
                      <a:pt x="28941" y="911806"/>
                    </a:cubicBezTo>
                    <a:cubicBezTo>
                      <a:pt x="29078" y="911806"/>
                      <a:pt x="29078" y="911943"/>
                      <a:pt x="29215" y="911943"/>
                    </a:cubicBezTo>
                    <a:cubicBezTo>
                      <a:pt x="29215" y="911943"/>
                      <a:pt x="29078" y="911943"/>
                      <a:pt x="29078" y="911943"/>
                    </a:cubicBezTo>
                    <a:cubicBezTo>
                      <a:pt x="32370" y="913451"/>
                      <a:pt x="35662" y="914823"/>
                      <a:pt x="39091" y="916195"/>
                    </a:cubicBezTo>
                    <a:cubicBezTo>
                      <a:pt x="39091" y="916195"/>
                      <a:pt x="39091" y="916195"/>
                      <a:pt x="39091" y="916195"/>
                    </a:cubicBezTo>
                    <a:cubicBezTo>
                      <a:pt x="39091" y="916195"/>
                      <a:pt x="39228" y="916195"/>
                      <a:pt x="39228" y="916195"/>
                    </a:cubicBezTo>
                    <a:cubicBezTo>
                      <a:pt x="39365" y="916195"/>
                      <a:pt x="39502" y="916332"/>
                      <a:pt x="39639" y="916332"/>
                    </a:cubicBezTo>
                    <a:cubicBezTo>
                      <a:pt x="39639" y="916332"/>
                      <a:pt x="39502" y="916332"/>
                      <a:pt x="39502" y="916332"/>
                    </a:cubicBezTo>
                    <a:cubicBezTo>
                      <a:pt x="46086" y="918526"/>
                      <a:pt x="52807" y="920309"/>
                      <a:pt x="59665" y="921681"/>
                    </a:cubicBezTo>
                    <a:cubicBezTo>
                      <a:pt x="59665" y="921681"/>
                      <a:pt x="59665" y="921681"/>
                      <a:pt x="59527" y="921681"/>
                    </a:cubicBezTo>
                    <a:cubicBezTo>
                      <a:pt x="68991" y="923602"/>
                      <a:pt x="78730" y="924973"/>
                      <a:pt x="88331" y="925659"/>
                    </a:cubicBezTo>
                    <a:cubicBezTo>
                      <a:pt x="88194" y="925659"/>
                      <a:pt x="88057" y="925659"/>
                      <a:pt x="87920" y="925659"/>
                    </a:cubicBezTo>
                    <a:cubicBezTo>
                      <a:pt x="97658" y="926070"/>
                      <a:pt x="106985" y="925933"/>
                      <a:pt x="116449" y="925384"/>
                    </a:cubicBezTo>
                    <a:close/>
                    <a:moveTo>
                      <a:pt x="45811" y="927716"/>
                    </a:moveTo>
                    <a:cubicBezTo>
                      <a:pt x="37856" y="925522"/>
                      <a:pt x="30038" y="922641"/>
                      <a:pt x="22631" y="918664"/>
                    </a:cubicBezTo>
                    <a:cubicBezTo>
                      <a:pt x="15636" y="914960"/>
                      <a:pt x="9464" y="909886"/>
                      <a:pt x="5075" y="903302"/>
                    </a:cubicBezTo>
                    <a:cubicBezTo>
                      <a:pt x="3429" y="900970"/>
                      <a:pt x="1920" y="898090"/>
                      <a:pt x="1234" y="895346"/>
                    </a:cubicBezTo>
                    <a:cubicBezTo>
                      <a:pt x="823" y="893700"/>
                      <a:pt x="549" y="892329"/>
                      <a:pt x="274" y="890683"/>
                    </a:cubicBezTo>
                    <a:cubicBezTo>
                      <a:pt x="0" y="889174"/>
                      <a:pt x="0" y="887665"/>
                      <a:pt x="0" y="886157"/>
                    </a:cubicBezTo>
                    <a:cubicBezTo>
                      <a:pt x="0" y="884648"/>
                      <a:pt x="274" y="883139"/>
                      <a:pt x="549" y="881767"/>
                    </a:cubicBezTo>
                    <a:cubicBezTo>
                      <a:pt x="686" y="880807"/>
                      <a:pt x="960" y="879710"/>
                      <a:pt x="1509" y="878750"/>
                    </a:cubicBezTo>
                    <a:cubicBezTo>
                      <a:pt x="2195" y="877378"/>
                      <a:pt x="2743" y="876144"/>
                      <a:pt x="3566" y="874772"/>
                    </a:cubicBezTo>
                    <a:cubicBezTo>
                      <a:pt x="4389" y="873401"/>
                      <a:pt x="5486" y="871892"/>
                      <a:pt x="6584" y="870795"/>
                    </a:cubicBezTo>
                    <a:cubicBezTo>
                      <a:pt x="7681" y="869835"/>
                      <a:pt x="8641" y="869012"/>
                      <a:pt x="9876" y="868189"/>
                    </a:cubicBezTo>
                    <a:cubicBezTo>
                      <a:pt x="11110" y="867366"/>
                      <a:pt x="12344" y="866680"/>
                      <a:pt x="13579" y="865994"/>
                    </a:cubicBezTo>
                    <a:cubicBezTo>
                      <a:pt x="16871" y="864211"/>
                      <a:pt x="20163" y="862702"/>
                      <a:pt x="23592" y="861193"/>
                    </a:cubicBezTo>
                    <a:cubicBezTo>
                      <a:pt x="29764" y="858587"/>
                      <a:pt x="36073" y="856530"/>
                      <a:pt x="42520" y="854747"/>
                    </a:cubicBezTo>
                    <a:cubicBezTo>
                      <a:pt x="46360" y="853650"/>
                      <a:pt x="50201" y="852415"/>
                      <a:pt x="53904" y="851318"/>
                    </a:cubicBezTo>
                    <a:cubicBezTo>
                      <a:pt x="55138" y="850906"/>
                      <a:pt x="56373" y="850769"/>
                      <a:pt x="57607" y="850495"/>
                    </a:cubicBezTo>
                    <a:cubicBezTo>
                      <a:pt x="60488" y="849809"/>
                      <a:pt x="63368" y="849261"/>
                      <a:pt x="66248" y="848575"/>
                    </a:cubicBezTo>
                    <a:cubicBezTo>
                      <a:pt x="68580" y="848026"/>
                      <a:pt x="71049" y="847477"/>
                      <a:pt x="73518" y="847066"/>
                    </a:cubicBezTo>
                    <a:cubicBezTo>
                      <a:pt x="78318" y="846380"/>
                      <a:pt x="83119" y="845557"/>
                      <a:pt x="87920" y="844735"/>
                    </a:cubicBezTo>
                    <a:cubicBezTo>
                      <a:pt x="90526" y="844323"/>
                      <a:pt x="93269" y="844048"/>
                      <a:pt x="95875" y="843637"/>
                    </a:cubicBezTo>
                    <a:cubicBezTo>
                      <a:pt x="99852" y="843226"/>
                      <a:pt x="103967" y="842540"/>
                      <a:pt x="107945" y="842128"/>
                    </a:cubicBezTo>
                    <a:cubicBezTo>
                      <a:pt x="111923" y="841580"/>
                      <a:pt x="115900" y="841168"/>
                      <a:pt x="120015" y="840757"/>
                    </a:cubicBezTo>
                    <a:cubicBezTo>
                      <a:pt x="119878" y="840757"/>
                      <a:pt x="119741" y="840757"/>
                      <a:pt x="119741" y="840757"/>
                    </a:cubicBezTo>
                    <a:cubicBezTo>
                      <a:pt x="117135" y="840345"/>
                      <a:pt x="114391" y="839934"/>
                      <a:pt x="111785" y="839248"/>
                    </a:cubicBezTo>
                    <a:cubicBezTo>
                      <a:pt x="106985" y="838151"/>
                      <a:pt x="102184" y="837053"/>
                      <a:pt x="97384" y="835956"/>
                    </a:cubicBezTo>
                    <a:cubicBezTo>
                      <a:pt x="90388" y="834310"/>
                      <a:pt x="83530" y="831978"/>
                      <a:pt x="76672" y="829647"/>
                    </a:cubicBezTo>
                    <a:cubicBezTo>
                      <a:pt x="67346" y="826355"/>
                      <a:pt x="58430" y="822103"/>
                      <a:pt x="50201" y="816754"/>
                    </a:cubicBezTo>
                    <a:cubicBezTo>
                      <a:pt x="47320" y="814833"/>
                      <a:pt x="44303" y="812776"/>
                      <a:pt x="41697" y="810307"/>
                    </a:cubicBezTo>
                    <a:cubicBezTo>
                      <a:pt x="39365" y="807975"/>
                      <a:pt x="36759" y="805369"/>
                      <a:pt x="34976" y="802489"/>
                    </a:cubicBezTo>
                    <a:cubicBezTo>
                      <a:pt x="33467" y="799883"/>
                      <a:pt x="32095" y="797277"/>
                      <a:pt x="31547" y="794397"/>
                    </a:cubicBezTo>
                    <a:cubicBezTo>
                      <a:pt x="31272" y="792202"/>
                      <a:pt x="31135" y="791379"/>
                      <a:pt x="31135" y="789184"/>
                    </a:cubicBezTo>
                    <a:cubicBezTo>
                      <a:pt x="31135" y="787264"/>
                      <a:pt x="31684" y="785344"/>
                      <a:pt x="32233" y="783561"/>
                    </a:cubicBezTo>
                    <a:cubicBezTo>
                      <a:pt x="32918" y="781092"/>
                      <a:pt x="34564" y="778897"/>
                      <a:pt x="35936" y="776840"/>
                    </a:cubicBezTo>
                    <a:cubicBezTo>
                      <a:pt x="37582" y="774508"/>
                      <a:pt x="39914" y="773000"/>
                      <a:pt x="42245" y="771491"/>
                    </a:cubicBezTo>
                    <a:cubicBezTo>
                      <a:pt x="43617" y="770531"/>
                      <a:pt x="45400" y="769845"/>
                      <a:pt x="46909" y="769159"/>
                    </a:cubicBezTo>
                    <a:cubicBezTo>
                      <a:pt x="48280" y="768473"/>
                      <a:pt x="49926" y="768062"/>
                      <a:pt x="51435" y="767650"/>
                    </a:cubicBezTo>
                    <a:cubicBezTo>
                      <a:pt x="54178" y="766827"/>
                      <a:pt x="56921" y="766416"/>
                      <a:pt x="59665" y="765868"/>
                    </a:cubicBezTo>
                    <a:cubicBezTo>
                      <a:pt x="63642" y="765181"/>
                      <a:pt x="67483" y="764496"/>
                      <a:pt x="71460" y="763673"/>
                    </a:cubicBezTo>
                    <a:cubicBezTo>
                      <a:pt x="72695" y="763398"/>
                      <a:pt x="74066" y="763261"/>
                      <a:pt x="75438" y="763124"/>
                    </a:cubicBezTo>
                    <a:cubicBezTo>
                      <a:pt x="78456" y="762713"/>
                      <a:pt x="81336" y="762439"/>
                      <a:pt x="84353" y="762027"/>
                    </a:cubicBezTo>
                    <a:cubicBezTo>
                      <a:pt x="91897" y="761067"/>
                      <a:pt x="99578" y="760518"/>
                      <a:pt x="107122" y="759832"/>
                    </a:cubicBezTo>
                    <a:cubicBezTo>
                      <a:pt x="109865" y="759558"/>
                      <a:pt x="112608" y="759421"/>
                      <a:pt x="115352" y="759146"/>
                    </a:cubicBezTo>
                    <a:cubicBezTo>
                      <a:pt x="106573" y="756678"/>
                      <a:pt x="97932" y="753660"/>
                      <a:pt x="89565" y="750094"/>
                    </a:cubicBezTo>
                    <a:cubicBezTo>
                      <a:pt x="85588" y="748448"/>
                      <a:pt x="81885" y="746391"/>
                      <a:pt x="78044" y="744470"/>
                    </a:cubicBezTo>
                    <a:cubicBezTo>
                      <a:pt x="74341" y="742550"/>
                      <a:pt x="70637" y="740356"/>
                      <a:pt x="67071" y="737887"/>
                    </a:cubicBezTo>
                    <a:cubicBezTo>
                      <a:pt x="59939" y="732949"/>
                      <a:pt x="53355" y="727325"/>
                      <a:pt x="47869" y="720742"/>
                    </a:cubicBezTo>
                    <a:cubicBezTo>
                      <a:pt x="45811" y="718273"/>
                      <a:pt x="44303" y="715392"/>
                      <a:pt x="42794" y="712649"/>
                    </a:cubicBezTo>
                    <a:cubicBezTo>
                      <a:pt x="42108" y="711278"/>
                      <a:pt x="41559" y="709632"/>
                      <a:pt x="41011" y="708123"/>
                    </a:cubicBezTo>
                    <a:cubicBezTo>
                      <a:pt x="40599" y="706477"/>
                      <a:pt x="40051" y="704968"/>
                      <a:pt x="39914" y="703322"/>
                    </a:cubicBezTo>
                    <a:cubicBezTo>
                      <a:pt x="39639" y="701676"/>
                      <a:pt x="39639" y="700305"/>
                      <a:pt x="39502" y="698522"/>
                    </a:cubicBezTo>
                    <a:cubicBezTo>
                      <a:pt x="39365" y="697013"/>
                      <a:pt x="39776" y="695367"/>
                      <a:pt x="39914" y="693859"/>
                    </a:cubicBezTo>
                    <a:cubicBezTo>
                      <a:pt x="40462" y="690430"/>
                      <a:pt x="42108" y="687412"/>
                      <a:pt x="43754" y="684394"/>
                    </a:cubicBezTo>
                    <a:cubicBezTo>
                      <a:pt x="46909" y="678771"/>
                      <a:pt x="51846" y="674930"/>
                      <a:pt x="57196" y="671638"/>
                    </a:cubicBezTo>
                    <a:cubicBezTo>
                      <a:pt x="64877" y="666838"/>
                      <a:pt x="73518" y="664506"/>
                      <a:pt x="82296" y="662311"/>
                    </a:cubicBezTo>
                    <a:cubicBezTo>
                      <a:pt x="91074" y="660117"/>
                      <a:pt x="100127" y="659020"/>
                      <a:pt x="109042" y="658060"/>
                    </a:cubicBezTo>
                    <a:cubicBezTo>
                      <a:pt x="113431" y="657648"/>
                      <a:pt x="117820" y="657237"/>
                      <a:pt x="122210" y="656962"/>
                    </a:cubicBezTo>
                    <a:cubicBezTo>
                      <a:pt x="126462" y="656688"/>
                      <a:pt x="130713" y="656276"/>
                      <a:pt x="134965" y="656276"/>
                    </a:cubicBezTo>
                    <a:cubicBezTo>
                      <a:pt x="148819" y="656140"/>
                      <a:pt x="162809" y="655591"/>
                      <a:pt x="176799" y="655865"/>
                    </a:cubicBezTo>
                    <a:cubicBezTo>
                      <a:pt x="183520" y="656002"/>
                      <a:pt x="190104" y="656002"/>
                      <a:pt x="196825" y="656140"/>
                    </a:cubicBezTo>
                    <a:cubicBezTo>
                      <a:pt x="193121" y="654493"/>
                      <a:pt x="189418" y="652847"/>
                      <a:pt x="185715" y="651064"/>
                    </a:cubicBezTo>
                    <a:cubicBezTo>
                      <a:pt x="168295" y="642698"/>
                      <a:pt x="151699" y="632411"/>
                      <a:pt x="136474" y="620341"/>
                    </a:cubicBezTo>
                    <a:cubicBezTo>
                      <a:pt x="129342" y="614717"/>
                      <a:pt x="122621" y="608545"/>
                      <a:pt x="116175" y="601961"/>
                    </a:cubicBezTo>
                    <a:cubicBezTo>
                      <a:pt x="113294" y="598944"/>
                      <a:pt x="110551" y="595789"/>
                      <a:pt x="107945" y="592497"/>
                    </a:cubicBezTo>
                    <a:cubicBezTo>
                      <a:pt x="104927" y="588931"/>
                      <a:pt x="102321" y="585228"/>
                      <a:pt x="99852" y="581250"/>
                    </a:cubicBezTo>
                    <a:cubicBezTo>
                      <a:pt x="97795" y="578095"/>
                      <a:pt x="96423" y="574529"/>
                      <a:pt x="95189" y="571100"/>
                    </a:cubicBezTo>
                    <a:cubicBezTo>
                      <a:pt x="94092" y="568083"/>
                      <a:pt x="93406" y="564928"/>
                      <a:pt x="92994" y="561773"/>
                    </a:cubicBezTo>
                    <a:cubicBezTo>
                      <a:pt x="92720" y="559167"/>
                      <a:pt x="93132" y="556699"/>
                      <a:pt x="93817" y="554092"/>
                    </a:cubicBezTo>
                    <a:cubicBezTo>
                      <a:pt x="94778" y="550800"/>
                      <a:pt x="96972" y="547783"/>
                      <a:pt x="99167" y="545177"/>
                    </a:cubicBezTo>
                    <a:cubicBezTo>
                      <a:pt x="103144" y="540788"/>
                      <a:pt x="108905" y="539005"/>
                      <a:pt x="114391" y="537907"/>
                    </a:cubicBezTo>
                    <a:cubicBezTo>
                      <a:pt x="123170" y="536125"/>
                      <a:pt x="132085" y="536810"/>
                      <a:pt x="140863" y="537633"/>
                    </a:cubicBezTo>
                    <a:cubicBezTo>
                      <a:pt x="145801" y="538045"/>
                      <a:pt x="150739" y="539005"/>
                      <a:pt x="155677" y="539690"/>
                    </a:cubicBezTo>
                    <a:cubicBezTo>
                      <a:pt x="157048" y="539965"/>
                      <a:pt x="158557" y="540102"/>
                      <a:pt x="159929" y="540376"/>
                    </a:cubicBezTo>
                    <a:cubicBezTo>
                      <a:pt x="164866" y="541336"/>
                      <a:pt x="169667" y="542159"/>
                      <a:pt x="174605" y="543119"/>
                    </a:cubicBezTo>
                    <a:cubicBezTo>
                      <a:pt x="180365" y="544217"/>
                      <a:pt x="186263" y="545314"/>
                      <a:pt x="192024" y="546548"/>
                    </a:cubicBezTo>
                    <a:cubicBezTo>
                      <a:pt x="201625" y="548743"/>
                      <a:pt x="211226" y="550938"/>
                      <a:pt x="220690" y="552995"/>
                    </a:cubicBezTo>
                    <a:cubicBezTo>
                      <a:pt x="225080" y="553955"/>
                      <a:pt x="229332" y="555052"/>
                      <a:pt x="233721" y="556150"/>
                    </a:cubicBezTo>
                    <a:cubicBezTo>
                      <a:pt x="233309" y="556012"/>
                      <a:pt x="232898" y="555738"/>
                      <a:pt x="232623" y="555601"/>
                    </a:cubicBezTo>
                    <a:cubicBezTo>
                      <a:pt x="223982" y="550938"/>
                      <a:pt x="215478" y="546000"/>
                      <a:pt x="207112" y="540513"/>
                    </a:cubicBezTo>
                    <a:cubicBezTo>
                      <a:pt x="198882" y="535164"/>
                      <a:pt x="190927" y="529267"/>
                      <a:pt x="183383" y="522820"/>
                    </a:cubicBezTo>
                    <a:cubicBezTo>
                      <a:pt x="176936" y="517333"/>
                      <a:pt x="170901" y="511298"/>
                      <a:pt x="165552" y="504715"/>
                    </a:cubicBezTo>
                    <a:cubicBezTo>
                      <a:pt x="162946" y="501560"/>
                      <a:pt x="160752" y="498131"/>
                      <a:pt x="158557" y="494702"/>
                    </a:cubicBezTo>
                    <a:cubicBezTo>
                      <a:pt x="156774" y="491684"/>
                      <a:pt x="155677" y="488393"/>
                      <a:pt x="155128" y="485101"/>
                    </a:cubicBezTo>
                    <a:cubicBezTo>
                      <a:pt x="154716" y="482769"/>
                      <a:pt x="154716" y="480026"/>
                      <a:pt x="155402" y="477694"/>
                    </a:cubicBezTo>
                    <a:cubicBezTo>
                      <a:pt x="155677" y="476871"/>
                      <a:pt x="155951" y="475911"/>
                      <a:pt x="156500" y="475088"/>
                    </a:cubicBezTo>
                    <a:cubicBezTo>
                      <a:pt x="156911" y="474265"/>
                      <a:pt x="157597" y="473579"/>
                      <a:pt x="158283" y="473031"/>
                    </a:cubicBezTo>
                    <a:cubicBezTo>
                      <a:pt x="158831" y="472345"/>
                      <a:pt x="159791" y="471796"/>
                      <a:pt x="160614" y="471385"/>
                    </a:cubicBezTo>
                    <a:cubicBezTo>
                      <a:pt x="161849" y="470699"/>
                      <a:pt x="163083" y="470150"/>
                      <a:pt x="164455" y="469739"/>
                    </a:cubicBezTo>
                    <a:cubicBezTo>
                      <a:pt x="167884" y="468504"/>
                      <a:pt x="171450" y="468504"/>
                      <a:pt x="175153" y="468642"/>
                    </a:cubicBezTo>
                    <a:cubicBezTo>
                      <a:pt x="182560" y="469053"/>
                      <a:pt x="189967" y="470836"/>
                      <a:pt x="197236" y="472619"/>
                    </a:cubicBezTo>
                    <a:cubicBezTo>
                      <a:pt x="201625" y="473716"/>
                      <a:pt x="206151" y="474951"/>
                      <a:pt x="210678" y="476048"/>
                    </a:cubicBezTo>
                    <a:cubicBezTo>
                      <a:pt x="217399" y="477832"/>
                      <a:pt x="224119" y="479752"/>
                      <a:pt x="230840" y="481672"/>
                    </a:cubicBezTo>
                    <a:cubicBezTo>
                      <a:pt x="234818" y="482769"/>
                      <a:pt x="238658" y="484003"/>
                      <a:pt x="242636" y="485101"/>
                    </a:cubicBezTo>
                    <a:cubicBezTo>
                      <a:pt x="244693" y="485787"/>
                      <a:pt x="246751" y="486472"/>
                      <a:pt x="248945" y="487158"/>
                    </a:cubicBezTo>
                    <a:cubicBezTo>
                      <a:pt x="257724" y="490039"/>
                      <a:pt x="266639" y="492919"/>
                      <a:pt x="275417" y="495936"/>
                    </a:cubicBezTo>
                    <a:cubicBezTo>
                      <a:pt x="276926" y="496485"/>
                      <a:pt x="278298" y="497034"/>
                      <a:pt x="279806" y="497582"/>
                    </a:cubicBezTo>
                    <a:cubicBezTo>
                      <a:pt x="284333" y="499228"/>
                      <a:pt x="288859" y="501011"/>
                      <a:pt x="293522" y="502657"/>
                    </a:cubicBezTo>
                    <a:cubicBezTo>
                      <a:pt x="294620" y="503069"/>
                      <a:pt x="295580" y="503480"/>
                      <a:pt x="296677" y="503892"/>
                    </a:cubicBezTo>
                    <a:cubicBezTo>
                      <a:pt x="290093" y="494702"/>
                      <a:pt x="283921" y="485238"/>
                      <a:pt x="278161" y="475500"/>
                    </a:cubicBezTo>
                    <a:cubicBezTo>
                      <a:pt x="273086" y="466858"/>
                      <a:pt x="268148" y="458080"/>
                      <a:pt x="263622" y="449028"/>
                    </a:cubicBezTo>
                    <a:cubicBezTo>
                      <a:pt x="261564" y="445050"/>
                      <a:pt x="259644" y="441072"/>
                      <a:pt x="257861" y="437232"/>
                    </a:cubicBezTo>
                    <a:cubicBezTo>
                      <a:pt x="255255" y="431883"/>
                      <a:pt x="252786" y="426397"/>
                      <a:pt x="250454" y="420910"/>
                    </a:cubicBezTo>
                    <a:cubicBezTo>
                      <a:pt x="248808" y="416795"/>
                      <a:pt x="247437" y="412681"/>
                      <a:pt x="246065" y="408565"/>
                    </a:cubicBezTo>
                    <a:cubicBezTo>
                      <a:pt x="244831" y="404588"/>
                      <a:pt x="243733" y="400610"/>
                      <a:pt x="242910" y="396495"/>
                    </a:cubicBezTo>
                    <a:cubicBezTo>
                      <a:pt x="242362" y="393341"/>
                      <a:pt x="242499" y="390049"/>
                      <a:pt x="242910" y="387031"/>
                    </a:cubicBezTo>
                    <a:cubicBezTo>
                      <a:pt x="243322" y="384151"/>
                      <a:pt x="244419" y="381408"/>
                      <a:pt x="245791" y="378939"/>
                    </a:cubicBezTo>
                    <a:cubicBezTo>
                      <a:pt x="247574" y="375510"/>
                      <a:pt x="251277" y="373590"/>
                      <a:pt x="254980" y="373315"/>
                    </a:cubicBezTo>
                    <a:cubicBezTo>
                      <a:pt x="257724" y="373178"/>
                      <a:pt x="260878" y="373315"/>
                      <a:pt x="263622" y="374001"/>
                    </a:cubicBezTo>
                    <a:cubicBezTo>
                      <a:pt x="265542" y="374550"/>
                      <a:pt x="266776" y="374962"/>
                      <a:pt x="268559" y="375784"/>
                    </a:cubicBezTo>
                    <a:cubicBezTo>
                      <a:pt x="270891" y="376744"/>
                      <a:pt x="273223" y="378253"/>
                      <a:pt x="275280" y="379625"/>
                    </a:cubicBezTo>
                    <a:cubicBezTo>
                      <a:pt x="278983" y="381956"/>
                      <a:pt x="282687" y="384288"/>
                      <a:pt x="286116" y="386757"/>
                    </a:cubicBezTo>
                    <a:cubicBezTo>
                      <a:pt x="288448" y="388403"/>
                      <a:pt x="290642" y="390049"/>
                      <a:pt x="292974" y="391695"/>
                    </a:cubicBezTo>
                    <a:cubicBezTo>
                      <a:pt x="296951" y="394575"/>
                      <a:pt x="300792" y="397456"/>
                      <a:pt x="304770" y="400336"/>
                    </a:cubicBezTo>
                    <a:cubicBezTo>
                      <a:pt x="306827" y="401982"/>
                      <a:pt x="309022" y="403353"/>
                      <a:pt x="311079" y="404999"/>
                    </a:cubicBezTo>
                    <a:cubicBezTo>
                      <a:pt x="314371" y="407605"/>
                      <a:pt x="317525" y="410074"/>
                      <a:pt x="320817" y="412681"/>
                    </a:cubicBezTo>
                    <a:cubicBezTo>
                      <a:pt x="323286" y="414601"/>
                      <a:pt x="325892" y="416658"/>
                      <a:pt x="328361" y="418578"/>
                    </a:cubicBezTo>
                    <a:cubicBezTo>
                      <a:pt x="320406" y="404039"/>
                      <a:pt x="313411" y="389089"/>
                      <a:pt x="307650" y="373727"/>
                    </a:cubicBezTo>
                    <a:cubicBezTo>
                      <a:pt x="304358" y="365086"/>
                      <a:pt x="301341" y="356308"/>
                      <a:pt x="299009" y="347255"/>
                    </a:cubicBezTo>
                    <a:cubicBezTo>
                      <a:pt x="298460" y="344923"/>
                      <a:pt x="297912" y="342592"/>
                      <a:pt x="297500" y="340123"/>
                    </a:cubicBezTo>
                    <a:cubicBezTo>
                      <a:pt x="297089" y="338340"/>
                      <a:pt x="296677" y="336556"/>
                      <a:pt x="296403" y="334773"/>
                    </a:cubicBezTo>
                    <a:cubicBezTo>
                      <a:pt x="295991" y="332442"/>
                      <a:pt x="295580" y="330110"/>
                      <a:pt x="295443" y="327641"/>
                    </a:cubicBezTo>
                    <a:cubicBezTo>
                      <a:pt x="295306" y="325721"/>
                      <a:pt x="295443" y="323801"/>
                      <a:pt x="295580" y="321880"/>
                    </a:cubicBezTo>
                    <a:cubicBezTo>
                      <a:pt x="295717" y="320783"/>
                      <a:pt x="295991" y="319549"/>
                      <a:pt x="296266" y="318589"/>
                    </a:cubicBezTo>
                    <a:cubicBezTo>
                      <a:pt x="296677" y="317354"/>
                      <a:pt x="297226" y="315982"/>
                      <a:pt x="297912" y="314748"/>
                    </a:cubicBezTo>
                    <a:cubicBezTo>
                      <a:pt x="299283" y="312691"/>
                      <a:pt x="300518" y="310633"/>
                      <a:pt x="302575" y="309124"/>
                    </a:cubicBezTo>
                    <a:cubicBezTo>
                      <a:pt x="306964" y="305695"/>
                      <a:pt x="312725" y="306793"/>
                      <a:pt x="317800" y="308302"/>
                    </a:cubicBezTo>
                    <a:cubicBezTo>
                      <a:pt x="321092" y="309262"/>
                      <a:pt x="324109" y="310633"/>
                      <a:pt x="327127" y="312279"/>
                    </a:cubicBezTo>
                    <a:cubicBezTo>
                      <a:pt x="329184" y="313376"/>
                      <a:pt x="331104" y="314748"/>
                      <a:pt x="333025" y="315982"/>
                    </a:cubicBezTo>
                    <a:cubicBezTo>
                      <a:pt x="334533" y="316943"/>
                      <a:pt x="336042" y="317903"/>
                      <a:pt x="337551" y="319000"/>
                    </a:cubicBezTo>
                    <a:cubicBezTo>
                      <a:pt x="343174" y="322978"/>
                      <a:pt x="348661" y="327092"/>
                      <a:pt x="354147" y="331207"/>
                    </a:cubicBezTo>
                    <a:cubicBezTo>
                      <a:pt x="357988" y="334225"/>
                      <a:pt x="361828" y="337105"/>
                      <a:pt x="365806" y="340123"/>
                    </a:cubicBezTo>
                    <a:cubicBezTo>
                      <a:pt x="368412" y="342043"/>
                      <a:pt x="370881" y="343963"/>
                      <a:pt x="373350" y="345883"/>
                    </a:cubicBezTo>
                    <a:cubicBezTo>
                      <a:pt x="376230" y="348215"/>
                      <a:pt x="379110" y="350547"/>
                      <a:pt x="381991" y="352879"/>
                    </a:cubicBezTo>
                    <a:cubicBezTo>
                      <a:pt x="381991" y="352741"/>
                      <a:pt x="381853" y="352604"/>
                      <a:pt x="381853" y="352467"/>
                    </a:cubicBezTo>
                    <a:cubicBezTo>
                      <a:pt x="378287" y="343826"/>
                      <a:pt x="375133" y="334911"/>
                      <a:pt x="371978" y="326132"/>
                    </a:cubicBezTo>
                    <a:cubicBezTo>
                      <a:pt x="370332" y="321332"/>
                      <a:pt x="368823" y="316531"/>
                      <a:pt x="367452" y="311731"/>
                    </a:cubicBezTo>
                    <a:cubicBezTo>
                      <a:pt x="365806" y="306107"/>
                      <a:pt x="364434" y="300483"/>
                      <a:pt x="363063" y="294860"/>
                    </a:cubicBezTo>
                    <a:cubicBezTo>
                      <a:pt x="361142" y="286356"/>
                      <a:pt x="359634" y="277989"/>
                      <a:pt x="359222" y="269211"/>
                    </a:cubicBezTo>
                    <a:cubicBezTo>
                      <a:pt x="358948" y="265096"/>
                      <a:pt x="358948" y="260981"/>
                      <a:pt x="359222" y="256867"/>
                    </a:cubicBezTo>
                    <a:cubicBezTo>
                      <a:pt x="359496" y="254535"/>
                      <a:pt x="359634" y="252203"/>
                      <a:pt x="360045" y="249871"/>
                    </a:cubicBezTo>
                    <a:cubicBezTo>
                      <a:pt x="360457" y="247402"/>
                      <a:pt x="361142" y="245071"/>
                      <a:pt x="361965" y="242739"/>
                    </a:cubicBezTo>
                    <a:cubicBezTo>
                      <a:pt x="363886" y="237115"/>
                      <a:pt x="367315" y="231903"/>
                      <a:pt x="371704" y="227789"/>
                    </a:cubicBezTo>
                    <a:cubicBezTo>
                      <a:pt x="376367" y="223674"/>
                      <a:pt x="382676" y="222714"/>
                      <a:pt x="388574" y="222439"/>
                    </a:cubicBezTo>
                    <a:cubicBezTo>
                      <a:pt x="396255" y="222165"/>
                      <a:pt x="403525" y="225594"/>
                      <a:pt x="410246" y="228612"/>
                    </a:cubicBezTo>
                    <a:cubicBezTo>
                      <a:pt x="414223" y="230395"/>
                      <a:pt x="417927" y="232726"/>
                      <a:pt x="421630" y="234921"/>
                    </a:cubicBezTo>
                    <a:cubicBezTo>
                      <a:pt x="426019" y="237664"/>
                      <a:pt x="430545" y="240544"/>
                      <a:pt x="434797" y="243425"/>
                    </a:cubicBezTo>
                    <a:cubicBezTo>
                      <a:pt x="439735" y="246717"/>
                      <a:pt x="444536" y="250009"/>
                      <a:pt x="449062" y="253712"/>
                    </a:cubicBezTo>
                    <a:cubicBezTo>
                      <a:pt x="452902" y="256867"/>
                      <a:pt x="456743" y="259884"/>
                      <a:pt x="460583" y="263039"/>
                    </a:cubicBezTo>
                    <a:cubicBezTo>
                      <a:pt x="464561" y="266193"/>
                      <a:pt x="468539" y="269211"/>
                      <a:pt x="472379" y="272503"/>
                    </a:cubicBezTo>
                    <a:cubicBezTo>
                      <a:pt x="470185" y="267565"/>
                      <a:pt x="467990" y="262627"/>
                      <a:pt x="465795" y="257689"/>
                    </a:cubicBezTo>
                    <a:cubicBezTo>
                      <a:pt x="464424" y="254535"/>
                      <a:pt x="463189" y="251243"/>
                      <a:pt x="461818" y="248088"/>
                    </a:cubicBezTo>
                    <a:cubicBezTo>
                      <a:pt x="458937" y="240682"/>
                      <a:pt x="456194" y="233001"/>
                      <a:pt x="453588" y="225457"/>
                    </a:cubicBezTo>
                    <a:cubicBezTo>
                      <a:pt x="450982" y="218050"/>
                      <a:pt x="448788" y="210506"/>
                      <a:pt x="446593" y="202963"/>
                    </a:cubicBezTo>
                    <a:cubicBezTo>
                      <a:pt x="444261" y="195282"/>
                      <a:pt x="442204" y="187464"/>
                      <a:pt x="440558" y="179508"/>
                    </a:cubicBezTo>
                    <a:cubicBezTo>
                      <a:pt x="439049" y="171827"/>
                      <a:pt x="437540" y="164009"/>
                      <a:pt x="436992" y="156328"/>
                    </a:cubicBezTo>
                    <a:cubicBezTo>
                      <a:pt x="436580" y="149607"/>
                      <a:pt x="436717" y="142612"/>
                      <a:pt x="437952" y="136029"/>
                    </a:cubicBezTo>
                    <a:cubicBezTo>
                      <a:pt x="438501" y="132737"/>
                      <a:pt x="439872" y="129033"/>
                      <a:pt x="442067" y="126565"/>
                    </a:cubicBezTo>
                    <a:cubicBezTo>
                      <a:pt x="442478" y="126016"/>
                      <a:pt x="443027" y="125467"/>
                      <a:pt x="443575" y="124919"/>
                    </a:cubicBezTo>
                    <a:cubicBezTo>
                      <a:pt x="444810" y="123958"/>
                      <a:pt x="445633" y="123273"/>
                      <a:pt x="447004" y="122587"/>
                    </a:cubicBezTo>
                    <a:cubicBezTo>
                      <a:pt x="448376" y="121627"/>
                      <a:pt x="450296" y="120941"/>
                      <a:pt x="452079" y="120667"/>
                    </a:cubicBezTo>
                    <a:cubicBezTo>
                      <a:pt x="453862" y="120392"/>
                      <a:pt x="455646" y="120255"/>
                      <a:pt x="457429" y="120667"/>
                    </a:cubicBezTo>
                    <a:cubicBezTo>
                      <a:pt x="459898" y="121215"/>
                      <a:pt x="462092" y="122038"/>
                      <a:pt x="464287" y="123273"/>
                    </a:cubicBezTo>
                    <a:cubicBezTo>
                      <a:pt x="467030" y="124781"/>
                      <a:pt x="469636" y="126290"/>
                      <a:pt x="472105" y="128073"/>
                    </a:cubicBezTo>
                    <a:cubicBezTo>
                      <a:pt x="474711" y="129856"/>
                      <a:pt x="477043" y="132188"/>
                      <a:pt x="479374" y="134245"/>
                    </a:cubicBezTo>
                    <a:cubicBezTo>
                      <a:pt x="479237" y="134108"/>
                      <a:pt x="479237" y="134108"/>
                      <a:pt x="479100" y="133971"/>
                    </a:cubicBezTo>
                    <a:cubicBezTo>
                      <a:pt x="484861" y="139046"/>
                      <a:pt x="490484" y="144258"/>
                      <a:pt x="495833" y="149607"/>
                    </a:cubicBezTo>
                    <a:cubicBezTo>
                      <a:pt x="498988" y="152762"/>
                      <a:pt x="502143" y="156054"/>
                      <a:pt x="505160" y="159209"/>
                    </a:cubicBezTo>
                    <a:cubicBezTo>
                      <a:pt x="507904" y="162089"/>
                      <a:pt x="510784" y="164969"/>
                      <a:pt x="513527" y="167850"/>
                    </a:cubicBezTo>
                    <a:cubicBezTo>
                      <a:pt x="515173" y="169633"/>
                      <a:pt x="516819" y="171553"/>
                      <a:pt x="518465" y="173336"/>
                    </a:cubicBezTo>
                    <a:cubicBezTo>
                      <a:pt x="520385" y="175531"/>
                      <a:pt x="522305" y="177725"/>
                      <a:pt x="524226" y="179920"/>
                    </a:cubicBezTo>
                    <a:cubicBezTo>
                      <a:pt x="523540" y="176216"/>
                      <a:pt x="522854" y="172650"/>
                      <a:pt x="522168" y="168947"/>
                    </a:cubicBezTo>
                    <a:cubicBezTo>
                      <a:pt x="521894" y="167164"/>
                      <a:pt x="521482" y="165381"/>
                      <a:pt x="521208" y="163598"/>
                    </a:cubicBezTo>
                    <a:cubicBezTo>
                      <a:pt x="520522" y="159894"/>
                      <a:pt x="520111" y="156191"/>
                      <a:pt x="519699" y="152488"/>
                    </a:cubicBezTo>
                    <a:cubicBezTo>
                      <a:pt x="519151" y="147961"/>
                      <a:pt x="518876" y="143435"/>
                      <a:pt x="518602" y="138772"/>
                    </a:cubicBezTo>
                    <a:cubicBezTo>
                      <a:pt x="518191" y="133560"/>
                      <a:pt x="518191" y="128348"/>
                      <a:pt x="518602" y="123136"/>
                    </a:cubicBezTo>
                    <a:cubicBezTo>
                      <a:pt x="519013" y="117238"/>
                      <a:pt x="519288" y="110380"/>
                      <a:pt x="522991" y="105579"/>
                    </a:cubicBezTo>
                    <a:cubicBezTo>
                      <a:pt x="524500" y="103522"/>
                      <a:pt x="526557" y="102287"/>
                      <a:pt x="528752" y="101053"/>
                    </a:cubicBezTo>
                    <a:cubicBezTo>
                      <a:pt x="530672" y="100093"/>
                      <a:pt x="533278" y="99270"/>
                      <a:pt x="535473" y="99544"/>
                    </a:cubicBezTo>
                    <a:cubicBezTo>
                      <a:pt x="536158" y="99544"/>
                      <a:pt x="536982" y="99681"/>
                      <a:pt x="537804" y="99818"/>
                    </a:cubicBezTo>
                    <a:cubicBezTo>
                      <a:pt x="539313" y="100230"/>
                      <a:pt x="540411" y="100778"/>
                      <a:pt x="541782" y="101464"/>
                    </a:cubicBezTo>
                    <a:cubicBezTo>
                      <a:pt x="544525" y="102836"/>
                      <a:pt x="546994" y="104756"/>
                      <a:pt x="549326" y="106539"/>
                    </a:cubicBezTo>
                    <a:cubicBezTo>
                      <a:pt x="552206" y="108734"/>
                      <a:pt x="554675" y="111614"/>
                      <a:pt x="557144" y="114357"/>
                    </a:cubicBezTo>
                    <a:cubicBezTo>
                      <a:pt x="559750" y="117375"/>
                      <a:pt x="562356" y="120392"/>
                      <a:pt x="564825" y="123410"/>
                    </a:cubicBezTo>
                    <a:cubicBezTo>
                      <a:pt x="570860" y="130954"/>
                      <a:pt x="576484" y="138909"/>
                      <a:pt x="582244" y="146590"/>
                    </a:cubicBezTo>
                    <a:cubicBezTo>
                      <a:pt x="585948" y="151528"/>
                      <a:pt x="589240" y="156740"/>
                      <a:pt x="592531" y="161952"/>
                    </a:cubicBezTo>
                    <a:cubicBezTo>
                      <a:pt x="595823" y="167027"/>
                      <a:pt x="599389" y="172102"/>
                      <a:pt x="602407" y="177451"/>
                    </a:cubicBezTo>
                    <a:cubicBezTo>
                      <a:pt x="602407" y="177588"/>
                      <a:pt x="602544" y="177588"/>
                      <a:pt x="602544" y="177725"/>
                    </a:cubicBezTo>
                    <a:cubicBezTo>
                      <a:pt x="601995" y="175531"/>
                      <a:pt x="601584" y="173336"/>
                      <a:pt x="601035" y="171279"/>
                    </a:cubicBezTo>
                    <a:cubicBezTo>
                      <a:pt x="599938" y="166341"/>
                      <a:pt x="598703" y="161540"/>
                      <a:pt x="597606" y="156603"/>
                    </a:cubicBezTo>
                    <a:cubicBezTo>
                      <a:pt x="597195" y="154408"/>
                      <a:pt x="596509" y="152351"/>
                      <a:pt x="596098" y="150156"/>
                    </a:cubicBezTo>
                    <a:cubicBezTo>
                      <a:pt x="594451" y="141515"/>
                      <a:pt x="592806" y="132874"/>
                      <a:pt x="591160" y="124233"/>
                    </a:cubicBezTo>
                    <a:cubicBezTo>
                      <a:pt x="590611" y="121215"/>
                      <a:pt x="589925" y="118061"/>
                      <a:pt x="589514" y="114906"/>
                    </a:cubicBezTo>
                    <a:cubicBezTo>
                      <a:pt x="588691" y="109557"/>
                      <a:pt x="587868" y="104345"/>
                      <a:pt x="587182" y="98995"/>
                    </a:cubicBezTo>
                    <a:cubicBezTo>
                      <a:pt x="586496" y="93783"/>
                      <a:pt x="586359" y="88571"/>
                      <a:pt x="586085" y="83222"/>
                    </a:cubicBezTo>
                    <a:cubicBezTo>
                      <a:pt x="585811" y="79244"/>
                      <a:pt x="585811" y="75404"/>
                      <a:pt x="586085" y="71563"/>
                    </a:cubicBezTo>
                    <a:cubicBezTo>
                      <a:pt x="586359" y="68683"/>
                      <a:pt x="587319" y="65803"/>
                      <a:pt x="588416" y="63197"/>
                    </a:cubicBezTo>
                    <a:cubicBezTo>
                      <a:pt x="588828" y="61962"/>
                      <a:pt x="589651" y="60865"/>
                      <a:pt x="590337" y="59768"/>
                    </a:cubicBezTo>
                    <a:cubicBezTo>
                      <a:pt x="590748" y="59082"/>
                      <a:pt x="591434" y="58396"/>
                      <a:pt x="592120" y="57710"/>
                    </a:cubicBezTo>
                    <a:cubicBezTo>
                      <a:pt x="592669" y="57162"/>
                      <a:pt x="593491" y="56613"/>
                      <a:pt x="594177" y="56201"/>
                    </a:cubicBezTo>
                    <a:cubicBezTo>
                      <a:pt x="595000" y="55653"/>
                      <a:pt x="596235" y="55516"/>
                      <a:pt x="597332" y="55378"/>
                    </a:cubicBezTo>
                    <a:cubicBezTo>
                      <a:pt x="598155" y="55104"/>
                      <a:pt x="599389" y="55378"/>
                      <a:pt x="600212" y="55516"/>
                    </a:cubicBezTo>
                    <a:cubicBezTo>
                      <a:pt x="601172" y="55653"/>
                      <a:pt x="602270" y="55927"/>
                      <a:pt x="603093" y="56339"/>
                    </a:cubicBezTo>
                    <a:cubicBezTo>
                      <a:pt x="604327" y="56750"/>
                      <a:pt x="605699" y="57299"/>
                      <a:pt x="606933" y="57985"/>
                    </a:cubicBezTo>
                    <a:cubicBezTo>
                      <a:pt x="608579" y="58945"/>
                      <a:pt x="609402" y="59630"/>
                      <a:pt x="610911" y="60728"/>
                    </a:cubicBezTo>
                    <a:cubicBezTo>
                      <a:pt x="613517" y="62785"/>
                      <a:pt x="615574" y="65665"/>
                      <a:pt x="617632" y="68134"/>
                    </a:cubicBezTo>
                    <a:cubicBezTo>
                      <a:pt x="621335" y="72386"/>
                      <a:pt x="624490" y="76913"/>
                      <a:pt x="627781" y="81302"/>
                    </a:cubicBezTo>
                    <a:cubicBezTo>
                      <a:pt x="632033" y="87200"/>
                      <a:pt x="636285" y="93097"/>
                      <a:pt x="640537" y="99133"/>
                    </a:cubicBezTo>
                    <a:cubicBezTo>
                      <a:pt x="642183" y="101464"/>
                      <a:pt x="643692" y="103796"/>
                      <a:pt x="645201" y="106128"/>
                    </a:cubicBezTo>
                    <a:cubicBezTo>
                      <a:pt x="648218" y="110654"/>
                      <a:pt x="651099" y="115043"/>
                      <a:pt x="654116" y="119569"/>
                    </a:cubicBezTo>
                    <a:cubicBezTo>
                      <a:pt x="654391" y="119981"/>
                      <a:pt x="654665" y="120529"/>
                      <a:pt x="655076" y="120941"/>
                    </a:cubicBezTo>
                    <a:cubicBezTo>
                      <a:pt x="654665" y="117375"/>
                      <a:pt x="654116" y="113671"/>
                      <a:pt x="653705" y="110105"/>
                    </a:cubicBezTo>
                    <a:cubicBezTo>
                      <a:pt x="653293" y="107362"/>
                      <a:pt x="653156" y="104482"/>
                      <a:pt x="652882" y="101739"/>
                    </a:cubicBezTo>
                    <a:cubicBezTo>
                      <a:pt x="652470" y="97212"/>
                      <a:pt x="652059" y="92686"/>
                      <a:pt x="651784" y="88160"/>
                    </a:cubicBezTo>
                    <a:cubicBezTo>
                      <a:pt x="651099" y="77187"/>
                      <a:pt x="650824" y="66214"/>
                      <a:pt x="650962" y="55241"/>
                    </a:cubicBezTo>
                    <a:cubicBezTo>
                      <a:pt x="651099" y="46052"/>
                      <a:pt x="652059" y="36862"/>
                      <a:pt x="653705" y="27809"/>
                    </a:cubicBezTo>
                    <a:cubicBezTo>
                      <a:pt x="654391" y="24380"/>
                      <a:pt x="655351" y="20951"/>
                      <a:pt x="656585" y="17659"/>
                    </a:cubicBezTo>
                    <a:cubicBezTo>
                      <a:pt x="657134" y="16151"/>
                      <a:pt x="657820" y="14642"/>
                      <a:pt x="658642" y="13270"/>
                    </a:cubicBezTo>
                    <a:cubicBezTo>
                      <a:pt x="659602" y="11350"/>
                      <a:pt x="660700" y="9430"/>
                      <a:pt x="661934" y="7647"/>
                    </a:cubicBezTo>
                    <a:cubicBezTo>
                      <a:pt x="663306" y="5727"/>
                      <a:pt x="664952" y="3669"/>
                      <a:pt x="667009" y="2435"/>
                    </a:cubicBezTo>
                    <a:cubicBezTo>
                      <a:pt x="667969" y="1886"/>
                      <a:pt x="668655" y="1475"/>
                      <a:pt x="669615" y="1063"/>
                    </a:cubicBezTo>
                    <a:cubicBezTo>
                      <a:pt x="671124" y="514"/>
                      <a:pt x="671947" y="377"/>
                      <a:pt x="673456" y="103"/>
                    </a:cubicBezTo>
                    <a:cubicBezTo>
                      <a:pt x="674416" y="-34"/>
                      <a:pt x="675513" y="-34"/>
                      <a:pt x="676473" y="103"/>
                    </a:cubicBezTo>
                    <a:cubicBezTo>
                      <a:pt x="677845" y="240"/>
                      <a:pt x="679354" y="377"/>
                      <a:pt x="680862" y="789"/>
                    </a:cubicBezTo>
                    <a:cubicBezTo>
                      <a:pt x="682508" y="1200"/>
                      <a:pt x="683331" y="1612"/>
                      <a:pt x="684840" y="2298"/>
                    </a:cubicBezTo>
                    <a:cubicBezTo>
                      <a:pt x="686486" y="2983"/>
                      <a:pt x="687857" y="4218"/>
                      <a:pt x="689092" y="5315"/>
                    </a:cubicBezTo>
                    <a:cubicBezTo>
                      <a:pt x="690326" y="6275"/>
                      <a:pt x="691424" y="7510"/>
                      <a:pt x="692521" y="8607"/>
                    </a:cubicBezTo>
                    <a:cubicBezTo>
                      <a:pt x="693755" y="9704"/>
                      <a:pt x="694990" y="10939"/>
                      <a:pt x="696087" y="12173"/>
                    </a:cubicBezTo>
                    <a:cubicBezTo>
                      <a:pt x="699379" y="15876"/>
                      <a:pt x="702259" y="19854"/>
                      <a:pt x="705140" y="23832"/>
                    </a:cubicBezTo>
                    <a:cubicBezTo>
                      <a:pt x="708980" y="28907"/>
                      <a:pt x="712546" y="34256"/>
                      <a:pt x="715838" y="39742"/>
                    </a:cubicBezTo>
                    <a:cubicBezTo>
                      <a:pt x="719679" y="45914"/>
                      <a:pt x="723656" y="51949"/>
                      <a:pt x="727222" y="58122"/>
                    </a:cubicBezTo>
                    <a:cubicBezTo>
                      <a:pt x="735589" y="72523"/>
                      <a:pt x="743682" y="86925"/>
                      <a:pt x="751774" y="101327"/>
                    </a:cubicBezTo>
                    <a:cubicBezTo>
                      <a:pt x="755203" y="107362"/>
                      <a:pt x="758769" y="113397"/>
                      <a:pt x="762198" y="119432"/>
                    </a:cubicBezTo>
                    <a:cubicBezTo>
                      <a:pt x="763570" y="121901"/>
                      <a:pt x="764941" y="124370"/>
                      <a:pt x="766450" y="126702"/>
                    </a:cubicBezTo>
                    <a:cubicBezTo>
                      <a:pt x="768782" y="130405"/>
                      <a:pt x="770977" y="133971"/>
                      <a:pt x="773171" y="137674"/>
                    </a:cubicBezTo>
                    <a:cubicBezTo>
                      <a:pt x="774954" y="140418"/>
                      <a:pt x="776600" y="143298"/>
                      <a:pt x="778383" y="146041"/>
                    </a:cubicBezTo>
                    <a:cubicBezTo>
                      <a:pt x="780989" y="149882"/>
                      <a:pt x="783458" y="153722"/>
                      <a:pt x="786064" y="157426"/>
                    </a:cubicBezTo>
                    <a:cubicBezTo>
                      <a:pt x="786064" y="157426"/>
                      <a:pt x="785927" y="157288"/>
                      <a:pt x="785927" y="157288"/>
                    </a:cubicBezTo>
                    <a:cubicBezTo>
                      <a:pt x="789904" y="162500"/>
                      <a:pt x="793745" y="167850"/>
                      <a:pt x="797997" y="172787"/>
                    </a:cubicBezTo>
                    <a:cubicBezTo>
                      <a:pt x="799369" y="174296"/>
                      <a:pt x="800740" y="175668"/>
                      <a:pt x="802386" y="177039"/>
                    </a:cubicBezTo>
                    <a:lnTo>
                      <a:pt x="802386" y="177039"/>
                    </a:lnTo>
                    <a:cubicBezTo>
                      <a:pt x="802660" y="177177"/>
                      <a:pt x="802798" y="177314"/>
                      <a:pt x="803072" y="177588"/>
                    </a:cubicBezTo>
                    <a:cubicBezTo>
                      <a:pt x="803346" y="177725"/>
                      <a:pt x="803483" y="177862"/>
                      <a:pt x="803758" y="177862"/>
                    </a:cubicBezTo>
                    <a:cubicBezTo>
                      <a:pt x="805815" y="178822"/>
                      <a:pt x="806775" y="181154"/>
                      <a:pt x="805815" y="183212"/>
                    </a:cubicBezTo>
                    <a:cubicBezTo>
                      <a:pt x="804992" y="185269"/>
                      <a:pt x="802523" y="186229"/>
                      <a:pt x="800466" y="185406"/>
                    </a:cubicBezTo>
                    <a:cubicBezTo>
                      <a:pt x="799094" y="184858"/>
                      <a:pt x="798134" y="184172"/>
                      <a:pt x="796900" y="183212"/>
                    </a:cubicBezTo>
                    <a:cubicBezTo>
                      <a:pt x="795802" y="182389"/>
                      <a:pt x="794842" y="181291"/>
                      <a:pt x="793882" y="180468"/>
                    </a:cubicBezTo>
                    <a:cubicBezTo>
                      <a:pt x="792511" y="179097"/>
                      <a:pt x="791276" y="177725"/>
                      <a:pt x="790042" y="176354"/>
                    </a:cubicBezTo>
                    <a:cubicBezTo>
                      <a:pt x="786750" y="172513"/>
                      <a:pt x="783732" y="168535"/>
                      <a:pt x="780715" y="164421"/>
                    </a:cubicBezTo>
                    <a:cubicBezTo>
                      <a:pt x="778932" y="161952"/>
                      <a:pt x="777286" y="159483"/>
                      <a:pt x="775503" y="156877"/>
                    </a:cubicBezTo>
                    <a:cubicBezTo>
                      <a:pt x="773720" y="154134"/>
                      <a:pt x="771662" y="151390"/>
                      <a:pt x="769879" y="148647"/>
                    </a:cubicBezTo>
                    <a:cubicBezTo>
                      <a:pt x="766176" y="142749"/>
                      <a:pt x="762472" y="136989"/>
                      <a:pt x="758906" y="131091"/>
                    </a:cubicBezTo>
                    <a:cubicBezTo>
                      <a:pt x="757261" y="128348"/>
                      <a:pt x="755614" y="125604"/>
                      <a:pt x="754106" y="122861"/>
                    </a:cubicBezTo>
                    <a:cubicBezTo>
                      <a:pt x="751774" y="118746"/>
                      <a:pt x="749305" y="114769"/>
                      <a:pt x="746974" y="110654"/>
                    </a:cubicBezTo>
                    <a:cubicBezTo>
                      <a:pt x="740664" y="99955"/>
                      <a:pt x="734629" y="89120"/>
                      <a:pt x="728457" y="78421"/>
                    </a:cubicBezTo>
                    <a:cubicBezTo>
                      <a:pt x="725851" y="74032"/>
                      <a:pt x="723382" y="69643"/>
                      <a:pt x="720776" y="65254"/>
                    </a:cubicBezTo>
                    <a:cubicBezTo>
                      <a:pt x="719679" y="63471"/>
                      <a:pt x="718718" y="61688"/>
                      <a:pt x="717621" y="59905"/>
                    </a:cubicBezTo>
                    <a:cubicBezTo>
                      <a:pt x="712958" y="52498"/>
                      <a:pt x="708294" y="44817"/>
                      <a:pt x="703494" y="37548"/>
                    </a:cubicBezTo>
                    <a:cubicBezTo>
                      <a:pt x="703631" y="37822"/>
                      <a:pt x="703768" y="37959"/>
                      <a:pt x="703768" y="38096"/>
                    </a:cubicBezTo>
                    <a:cubicBezTo>
                      <a:pt x="699105" y="31238"/>
                      <a:pt x="694441" y="24517"/>
                      <a:pt x="688955" y="18345"/>
                    </a:cubicBezTo>
                    <a:cubicBezTo>
                      <a:pt x="687034" y="16288"/>
                      <a:pt x="685114" y="14368"/>
                      <a:pt x="683057" y="12447"/>
                    </a:cubicBezTo>
                    <a:cubicBezTo>
                      <a:pt x="682645" y="12036"/>
                      <a:pt x="682234" y="11762"/>
                      <a:pt x="681823" y="11350"/>
                    </a:cubicBezTo>
                    <a:cubicBezTo>
                      <a:pt x="681411" y="11076"/>
                      <a:pt x="680999" y="10801"/>
                      <a:pt x="680725" y="10664"/>
                    </a:cubicBezTo>
                    <a:cubicBezTo>
                      <a:pt x="680176" y="10390"/>
                      <a:pt x="679765" y="10253"/>
                      <a:pt x="679354" y="9979"/>
                    </a:cubicBezTo>
                    <a:cubicBezTo>
                      <a:pt x="679628" y="9979"/>
                      <a:pt x="679765" y="10116"/>
                      <a:pt x="679902" y="10116"/>
                    </a:cubicBezTo>
                    <a:cubicBezTo>
                      <a:pt x="679354" y="9979"/>
                      <a:pt x="678805" y="9841"/>
                      <a:pt x="678256" y="9704"/>
                    </a:cubicBezTo>
                    <a:cubicBezTo>
                      <a:pt x="678531" y="9704"/>
                      <a:pt x="678668" y="9704"/>
                      <a:pt x="678805" y="9841"/>
                    </a:cubicBezTo>
                    <a:cubicBezTo>
                      <a:pt x="677708" y="9567"/>
                      <a:pt x="676610" y="9430"/>
                      <a:pt x="675513" y="9293"/>
                    </a:cubicBezTo>
                    <a:cubicBezTo>
                      <a:pt x="675513" y="9293"/>
                      <a:pt x="675650" y="9293"/>
                      <a:pt x="675650" y="9293"/>
                    </a:cubicBezTo>
                    <a:cubicBezTo>
                      <a:pt x="675102" y="9293"/>
                      <a:pt x="674553" y="9293"/>
                      <a:pt x="674004" y="9293"/>
                    </a:cubicBezTo>
                    <a:cubicBezTo>
                      <a:pt x="673730" y="9293"/>
                      <a:pt x="673456" y="9430"/>
                      <a:pt x="673044" y="9430"/>
                    </a:cubicBezTo>
                    <a:cubicBezTo>
                      <a:pt x="672770" y="9567"/>
                      <a:pt x="672496" y="9567"/>
                      <a:pt x="672221" y="9704"/>
                    </a:cubicBezTo>
                    <a:cubicBezTo>
                      <a:pt x="671947" y="9841"/>
                      <a:pt x="671810" y="9979"/>
                      <a:pt x="671536" y="10116"/>
                    </a:cubicBezTo>
                    <a:cubicBezTo>
                      <a:pt x="671261" y="10390"/>
                      <a:pt x="670987" y="10664"/>
                      <a:pt x="670712" y="10801"/>
                    </a:cubicBezTo>
                    <a:cubicBezTo>
                      <a:pt x="670438" y="11076"/>
                      <a:pt x="670027" y="11487"/>
                      <a:pt x="669752" y="11899"/>
                    </a:cubicBezTo>
                    <a:cubicBezTo>
                      <a:pt x="669478" y="12310"/>
                      <a:pt x="669067" y="12722"/>
                      <a:pt x="668792" y="13270"/>
                    </a:cubicBezTo>
                    <a:cubicBezTo>
                      <a:pt x="667832" y="14779"/>
                      <a:pt x="666872" y="16425"/>
                      <a:pt x="666049" y="18071"/>
                    </a:cubicBezTo>
                    <a:cubicBezTo>
                      <a:pt x="666049" y="17934"/>
                      <a:pt x="666186" y="17797"/>
                      <a:pt x="666323" y="17659"/>
                    </a:cubicBezTo>
                    <a:cubicBezTo>
                      <a:pt x="665363" y="19580"/>
                      <a:pt x="664540" y="21637"/>
                      <a:pt x="663717" y="23695"/>
                    </a:cubicBezTo>
                    <a:cubicBezTo>
                      <a:pt x="663854" y="23557"/>
                      <a:pt x="663854" y="23283"/>
                      <a:pt x="663992" y="23146"/>
                    </a:cubicBezTo>
                    <a:cubicBezTo>
                      <a:pt x="663306" y="25340"/>
                      <a:pt x="662757" y="27672"/>
                      <a:pt x="662209" y="30004"/>
                    </a:cubicBezTo>
                    <a:cubicBezTo>
                      <a:pt x="661111" y="36176"/>
                      <a:pt x="660288" y="42485"/>
                      <a:pt x="659877" y="48795"/>
                    </a:cubicBezTo>
                    <a:cubicBezTo>
                      <a:pt x="659877" y="48520"/>
                      <a:pt x="659877" y="48383"/>
                      <a:pt x="659877" y="48246"/>
                    </a:cubicBezTo>
                    <a:cubicBezTo>
                      <a:pt x="659191" y="61551"/>
                      <a:pt x="659602" y="74992"/>
                      <a:pt x="660425" y="88160"/>
                    </a:cubicBezTo>
                    <a:cubicBezTo>
                      <a:pt x="660425" y="88160"/>
                      <a:pt x="660425" y="88023"/>
                      <a:pt x="660425" y="88023"/>
                    </a:cubicBezTo>
                    <a:cubicBezTo>
                      <a:pt x="661111" y="97212"/>
                      <a:pt x="661934" y="106402"/>
                      <a:pt x="663169" y="115455"/>
                    </a:cubicBezTo>
                    <a:cubicBezTo>
                      <a:pt x="664129" y="123410"/>
                      <a:pt x="665226" y="131228"/>
                      <a:pt x="666323" y="139183"/>
                    </a:cubicBezTo>
                    <a:cubicBezTo>
                      <a:pt x="666323" y="139595"/>
                      <a:pt x="666460" y="140006"/>
                      <a:pt x="666460" y="140418"/>
                    </a:cubicBezTo>
                    <a:cubicBezTo>
                      <a:pt x="670027" y="146727"/>
                      <a:pt x="673456" y="153174"/>
                      <a:pt x="676747" y="159757"/>
                    </a:cubicBezTo>
                    <a:cubicBezTo>
                      <a:pt x="685800" y="178000"/>
                      <a:pt x="692795" y="197065"/>
                      <a:pt x="697047" y="216953"/>
                    </a:cubicBezTo>
                    <a:cubicBezTo>
                      <a:pt x="698968" y="225731"/>
                      <a:pt x="700339" y="234784"/>
                      <a:pt x="700888" y="243836"/>
                    </a:cubicBezTo>
                    <a:cubicBezTo>
                      <a:pt x="701162" y="247402"/>
                      <a:pt x="700888" y="250969"/>
                      <a:pt x="700613" y="254535"/>
                    </a:cubicBezTo>
                    <a:cubicBezTo>
                      <a:pt x="700476" y="256455"/>
                      <a:pt x="699928" y="258650"/>
                      <a:pt x="698556" y="260158"/>
                    </a:cubicBezTo>
                    <a:cubicBezTo>
                      <a:pt x="697459" y="261256"/>
                      <a:pt x="696361" y="261804"/>
                      <a:pt x="694990" y="262079"/>
                    </a:cubicBezTo>
                    <a:cubicBezTo>
                      <a:pt x="693618" y="262490"/>
                      <a:pt x="692384" y="261941"/>
                      <a:pt x="691012" y="261530"/>
                    </a:cubicBezTo>
                    <a:cubicBezTo>
                      <a:pt x="690326" y="261256"/>
                      <a:pt x="689641" y="260570"/>
                      <a:pt x="688955" y="260158"/>
                    </a:cubicBezTo>
                    <a:cubicBezTo>
                      <a:pt x="687995" y="259473"/>
                      <a:pt x="687309" y="258512"/>
                      <a:pt x="686623" y="257689"/>
                    </a:cubicBezTo>
                    <a:cubicBezTo>
                      <a:pt x="684017" y="254260"/>
                      <a:pt x="682508" y="250283"/>
                      <a:pt x="680999" y="246168"/>
                    </a:cubicBezTo>
                    <a:cubicBezTo>
                      <a:pt x="679354" y="241367"/>
                      <a:pt x="678119" y="236430"/>
                      <a:pt x="676747" y="231492"/>
                    </a:cubicBezTo>
                    <a:cubicBezTo>
                      <a:pt x="675787" y="228200"/>
                      <a:pt x="674965" y="224908"/>
                      <a:pt x="674141" y="221616"/>
                    </a:cubicBezTo>
                    <a:cubicBezTo>
                      <a:pt x="672084" y="213935"/>
                      <a:pt x="670164" y="206254"/>
                      <a:pt x="668244" y="198436"/>
                    </a:cubicBezTo>
                    <a:cubicBezTo>
                      <a:pt x="666460" y="191167"/>
                      <a:pt x="664952" y="183760"/>
                      <a:pt x="663443" y="176354"/>
                    </a:cubicBezTo>
                    <a:cubicBezTo>
                      <a:pt x="662071" y="169633"/>
                      <a:pt x="660837" y="162912"/>
                      <a:pt x="659740" y="156191"/>
                    </a:cubicBezTo>
                    <a:cubicBezTo>
                      <a:pt x="659054" y="152213"/>
                      <a:pt x="658368" y="148099"/>
                      <a:pt x="657682" y="144121"/>
                    </a:cubicBezTo>
                    <a:cubicBezTo>
                      <a:pt x="657682" y="144121"/>
                      <a:pt x="657682" y="143984"/>
                      <a:pt x="657682" y="143984"/>
                    </a:cubicBezTo>
                    <a:cubicBezTo>
                      <a:pt x="653842" y="137400"/>
                      <a:pt x="649864" y="131091"/>
                      <a:pt x="645612" y="124781"/>
                    </a:cubicBezTo>
                    <a:cubicBezTo>
                      <a:pt x="641223" y="118198"/>
                      <a:pt x="636834" y="111751"/>
                      <a:pt x="632445" y="105168"/>
                    </a:cubicBezTo>
                    <a:cubicBezTo>
                      <a:pt x="632582" y="105305"/>
                      <a:pt x="632582" y="105442"/>
                      <a:pt x="632719" y="105579"/>
                    </a:cubicBezTo>
                    <a:cubicBezTo>
                      <a:pt x="629427" y="101053"/>
                      <a:pt x="626273" y="96664"/>
                      <a:pt x="622981" y="92137"/>
                    </a:cubicBezTo>
                    <a:cubicBezTo>
                      <a:pt x="622021" y="90766"/>
                      <a:pt x="620923" y="89257"/>
                      <a:pt x="619963" y="87885"/>
                    </a:cubicBezTo>
                    <a:cubicBezTo>
                      <a:pt x="618043" y="85279"/>
                      <a:pt x="616260" y="82673"/>
                      <a:pt x="614340" y="80204"/>
                    </a:cubicBezTo>
                    <a:cubicBezTo>
                      <a:pt x="612008" y="77050"/>
                      <a:pt x="609539" y="74169"/>
                      <a:pt x="607070" y="71289"/>
                    </a:cubicBezTo>
                    <a:cubicBezTo>
                      <a:pt x="607207" y="71426"/>
                      <a:pt x="607345" y="71563"/>
                      <a:pt x="607482" y="71701"/>
                    </a:cubicBezTo>
                    <a:cubicBezTo>
                      <a:pt x="606522" y="70603"/>
                      <a:pt x="605561" y="69506"/>
                      <a:pt x="604464" y="68546"/>
                    </a:cubicBezTo>
                    <a:cubicBezTo>
                      <a:pt x="604053" y="68272"/>
                      <a:pt x="603778" y="67997"/>
                      <a:pt x="603504" y="67723"/>
                    </a:cubicBezTo>
                    <a:cubicBezTo>
                      <a:pt x="602956" y="67449"/>
                      <a:pt x="602544" y="67037"/>
                      <a:pt x="601995" y="66763"/>
                    </a:cubicBezTo>
                    <a:cubicBezTo>
                      <a:pt x="602132" y="66900"/>
                      <a:pt x="602270" y="66900"/>
                      <a:pt x="602407" y="66900"/>
                    </a:cubicBezTo>
                    <a:cubicBezTo>
                      <a:pt x="601447" y="66351"/>
                      <a:pt x="600487" y="65940"/>
                      <a:pt x="599389" y="65528"/>
                    </a:cubicBezTo>
                    <a:cubicBezTo>
                      <a:pt x="599115" y="65391"/>
                      <a:pt x="598703" y="65391"/>
                      <a:pt x="598429" y="65254"/>
                    </a:cubicBezTo>
                    <a:cubicBezTo>
                      <a:pt x="598292" y="65254"/>
                      <a:pt x="598155" y="65254"/>
                      <a:pt x="598155" y="65254"/>
                    </a:cubicBezTo>
                    <a:cubicBezTo>
                      <a:pt x="598018" y="65391"/>
                      <a:pt x="598018" y="65528"/>
                      <a:pt x="597880" y="65528"/>
                    </a:cubicBezTo>
                    <a:cubicBezTo>
                      <a:pt x="597332" y="66351"/>
                      <a:pt x="596920" y="67037"/>
                      <a:pt x="596646" y="67860"/>
                    </a:cubicBezTo>
                    <a:cubicBezTo>
                      <a:pt x="596783" y="67586"/>
                      <a:pt x="596783" y="67449"/>
                      <a:pt x="596920" y="67311"/>
                    </a:cubicBezTo>
                    <a:cubicBezTo>
                      <a:pt x="596646" y="67860"/>
                      <a:pt x="596509" y="68409"/>
                      <a:pt x="596235" y="68957"/>
                    </a:cubicBezTo>
                    <a:cubicBezTo>
                      <a:pt x="596235" y="68683"/>
                      <a:pt x="596372" y="68546"/>
                      <a:pt x="596372" y="68409"/>
                    </a:cubicBezTo>
                    <a:cubicBezTo>
                      <a:pt x="595960" y="69506"/>
                      <a:pt x="595686" y="70603"/>
                      <a:pt x="595412" y="71838"/>
                    </a:cubicBezTo>
                    <a:cubicBezTo>
                      <a:pt x="595274" y="72935"/>
                      <a:pt x="595137" y="74032"/>
                      <a:pt x="595000" y="74992"/>
                    </a:cubicBezTo>
                    <a:cubicBezTo>
                      <a:pt x="594863" y="80342"/>
                      <a:pt x="595274" y="85554"/>
                      <a:pt x="595549" y="90766"/>
                    </a:cubicBezTo>
                    <a:cubicBezTo>
                      <a:pt x="595549" y="90766"/>
                      <a:pt x="595549" y="90629"/>
                      <a:pt x="595549" y="90629"/>
                    </a:cubicBezTo>
                    <a:cubicBezTo>
                      <a:pt x="595549" y="90766"/>
                      <a:pt x="595549" y="90766"/>
                      <a:pt x="595549" y="90903"/>
                    </a:cubicBezTo>
                    <a:cubicBezTo>
                      <a:pt x="595549" y="90903"/>
                      <a:pt x="595549" y="90903"/>
                      <a:pt x="595549" y="90903"/>
                    </a:cubicBezTo>
                    <a:lnTo>
                      <a:pt x="595549" y="90903"/>
                    </a:lnTo>
                    <a:cubicBezTo>
                      <a:pt x="595960" y="95978"/>
                      <a:pt x="596646" y="101190"/>
                      <a:pt x="597332" y="106265"/>
                    </a:cubicBezTo>
                    <a:cubicBezTo>
                      <a:pt x="597880" y="109831"/>
                      <a:pt x="598292" y="113534"/>
                      <a:pt x="598978" y="117100"/>
                    </a:cubicBezTo>
                    <a:cubicBezTo>
                      <a:pt x="599664" y="120392"/>
                      <a:pt x="600212" y="123684"/>
                      <a:pt x="600898" y="126976"/>
                    </a:cubicBezTo>
                    <a:cubicBezTo>
                      <a:pt x="602270" y="134520"/>
                      <a:pt x="603778" y="142064"/>
                      <a:pt x="605287" y="149745"/>
                    </a:cubicBezTo>
                    <a:cubicBezTo>
                      <a:pt x="605287" y="149470"/>
                      <a:pt x="605150" y="149333"/>
                      <a:pt x="605150" y="149059"/>
                    </a:cubicBezTo>
                    <a:cubicBezTo>
                      <a:pt x="607756" y="160032"/>
                      <a:pt x="610499" y="171004"/>
                      <a:pt x="612968" y="181977"/>
                    </a:cubicBezTo>
                    <a:cubicBezTo>
                      <a:pt x="613380" y="183623"/>
                      <a:pt x="613928" y="185406"/>
                      <a:pt x="614340" y="187052"/>
                    </a:cubicBezTo>
                    <a:cubicBezTo>
                      <a:pt x="615437" y="191167"/>
                      <a:pt x="616534" y="195145"/>
                      <a:pt x="617632" y="199122"/>
                    </a:cubicBezTo>
                    <a:cubicBezTo>
                      <a:pt x="618866" y="203786"/>
                      <a:pt x="620101" y="208312"/>
                      <a:pt x="621335" y="212838"/>
                    </a:cubicBezTo>
                    <a:cubicBezTo>
                      <a:pt x="622295" y="214758"/>
                      <a:pt x="623255" y="216679"/>
                      <a:pt x="624215" y="218599"/>
                    </a:cubicBezTo>
                    <a:cubicBezTo>
                      <a:pt x="626273" y="222714"/>
                      <a:pt x="628330" y="226828"/>
                      <a:pt x="630388" y="230943"/>
                    </a:cubicBezTo>
                    <a:cubicBezTo>
                      <a:pt x="632993" y="236018"/>
                      <a:pt x="635188" y="241367"/>
                      <a:pt x="637383" y="246580"/>
                    </a:cubicBezTo>
                    <a:cubicBezTo>
                      <a:pt x="640949" y="254946"/>
                      <a:pt x="644104" y="263450"/>
                      <a:pt x="646709" y="272228"/>
                    </a:cubicBezTo>
                    <a:cubicBezTo>
                      <a:pt x="647944" y="276206"/>
                      <a:pt x="649041" y="280321"/>
                      <a:pt x="649727" y="284573"/>
                    </a:cubicBezTo>
                    <a:cubicBezTo>
                      <a:pt x="650001" y="286356"/>
                      <a:pt x="650413" y="288276"/>
                      <a:pt x="650413" y="290059"/>
                    </a:cubicBezTo>
                    <a:cubicBezTo>
                      <a:pt x="650413" y="291979"/>
                      <a:pt x="650276" y="293900"/>
                      <a:pt x="650138" y="295820"/>
                    </a:cubicBezTo>
                    <a:cubicBezTo>
                      <a:pt x="650001" y="298563"/>
                      <a:pt x="647807" y="300758"/>
                      <a:pt x="644926" y="300346"/>
                    </a:cubicBezTo>
                    <a:cubicBezTo>
                      <a:pt x="643555" y="300209"/>
                      <a:pt x="641909" y="299935"/>
                      <a:pt x="640812" y="298975"/>
                    </a:cubicBezTo>
                    <a:cubicBezTo>
                      <a:pt x="639440" y="297877"/>
                      <a:pt x="638343" y="296231"/>
                      <a:pt x="637657" y="294723"/>
                    </a:cubicBezTo>
                    <a:cubicBezTo>
                      <a:pt x="636148" y="291294"/>
                      <a:pt x="634777" y="287865"/>
                      <a:pt x="633542" y="284299"/>
                    </a:cubicBezTo>
                    <a:cubicBezTo>
                      <a:pt x="632856" y="282104"/>
                      <a:pt x="632033" y="279909"/>
                      <a:pt x="631348" y="277715"/>
                    </a:cubicBezTo>
                    <a:cubicBezTo>
                      <a:pt x="628879" y="270308"/>
                      <a:pt x="626547" y="262902"/>
                      <a:pt x="624215" y="255495"/>
                    </a:cubicBezTo>
                    <a:cubicBezTo>
                      <a:pt x="620375" y="243562"/>
                      <a:pt x="616809" y="231492"/>
                      <a:pt x="613380" y="219422"/>
                    </a:cubicBezTo>
                    <a:cubicBezTo>
                      <a:pt x="612419" y="217639"/>
                      <a:pt x="611596" y="215856"/>
                      <a:pt x="610636" y="214210"/>
                    </a:cubicBezTo>
                    <a:cubicBezTo>
                      <a:pt x="609676" y="212152"/>
                      <a:pt x="608716" y="210095"/>
                      <a:pt x="607619" y="208175"/>
                    </a:cubicBezTo>
                    <a:cubicBezTo>
                      <a:pt x="605424" y="204471"/>
                      <a:pt x="603367" y="200768"/>
                      <a:pt x="601172" y="197065"/>
                    </a:cubicBezTo>
                    <a:cubicBezTo>
                      <a:pt x="598566" y="192538"/>
                      <a:pt x="595960" y="188012"/>
                      <a:pt x="593354" y="183486"/>
                    </a:cubicBezTo>
                    <a:cubicBezTo>
                      <a:pt x="592394" y="181840"/>
                      <a:pt x="591434" y="180194"/>
                      <a:pt x="590337" y="178685"/>
                    </a:cubicBezTo>
                    <a:cubicBezTo>
                      <a:pt x="585536" y="171416"/>
                      <a:pt x="580873" y="164284"/>
                      <a:pt x="576072" y="157014"/>
                    </a:cubicBezTo>
                    <a:cubicBezTo>
                      <a:pt x="576072" y="157014"/>
                      <a:pt x="576072" y="157014"/>
                      <a:pt x="576072" y="157151"/>
                    </a:cubicBezTo>
                    <a:cubicBezTo>
                      <a:pt x="572643" y="152351"/>
                      <a:pt x="569077" y="147687"/>
                      <a:pt x="565648" y="143024"/>
                    </a:cubicBezTo>
                    <a:cubicBezTo>
                      <a:pt x="564413" y="141378"/>
                      <a:pt x="563179" y="139732"/>
                      <a:pt x="561945" y="138086"/>
                    </a:cubicBezTo>
                    <a:cubicBezTo>
                      <a:pt x="557555" y="132051"/>
                      <a:pt x="552618" y="126290"/>
                      <a:pt x="547680" y="120529"/>
                    </a:cubicBezTo>
                    <a:cubicBezTo>
                      <a:pt x="547817" y="120667"/>
                      <a:pt x="547817" y="120804"/>
                      <a:pt x="547954" y="120941"/>
                    </a:cubicBezTo>
                    <a:cubicBezTo>
                      <a:pt x="546171" y="118884"/>
                      <a:pt x="544388" y="117100"/>
                      <a:pt x="542331" y="115317"/>
                    </a:cubicBezTo>
                    <a:cubicBezTo>
                      <a:pt x="541096" y="114357"/>
                      <a:pt x="539862" y="113397"/>
                      <a:pt x="538490" y="112437"/>
                    </a:cubicBezTo>
                    <a:cubicBezTo>
                      <a:pt x="538490" y="112437"/>
                      <a:pt x="538490" y="112437"/>
                      <a:pt x="538353" y="112437"/>
                    </a:cubicBezTo>
                    <a:cubicBezTo>
                      <a:pt x="538353" y="112437"/>
                      <a:pt x="538353" y="112437"/>
                      <a:pt x="538490" y="112437"/>
                    </a:cubicBezTo>
                    <a:cubicBezTo>
                      <a:pt x="538353" y="112300"/>
                      <a:pt x="538216" y="112163"/>
                      <a:pt x="538079" y="112163"/>
                    </a:cubicBezTo>
                    <a:cubicBezTo>
                      <a:pt x="538216" y="112300"/>
                      <a:pt x="538216" y="112300"/>
                      <a:pt x="538353" y="112300"/>
                    </a:cubicBezTo>
                    <a:cubicBezTo>
                      <a:pt x="537530" y="111751"/>
                      <a:pt x="536707" y="111340"/>
                      <a:pt x="535884" y="110928"/>
                    </a:cubicBezTo>
                    <a:cubicBezTo>
                      <a:pt x="535610" y="110791"/>
                      <a:pt x="535336" y="110791"/>
                      <a:pt x="535061" y="110654"/>
                    </a:cubicBezTo>
                    <a:cubicBezTo>
                      <a:pt x="534924" y="110654"/>
                      <a:pt x="534787" y="110654"/>
                      <a:pt x="534513" y="110654"/>
                    </a:cubicBezTo>
                    <a:cubicBezTo>
                      <a:pt x="534375" y="110654"/>
                      <a:pt x="534238" y="110654"/>
                      <a:pt x="533964" y="110654"/>
                    </a:cubicBezTo>
                    <a:cubicBezTo>
                      <a:pt x="533690" y="110791"/>
                      <a:pt x="533278" y="110928"/>
                      <a:pt x="533004" y="110928"/>
                    </a:cubicBezTo>
                    <a:cubicBezTo>
                      <a:pt x="532729" y="111065"/>
                      <a:pt x="532455" y="111203"/>
                      <a:pt x="532044" y="111340"/>
                    </a:cubicBezTo>
                    <a:cubicBezTo>
                      <a:pt x="531769" y="111614"/>
                      <a:pt x="531358" y="111888"/>
                      <a:pt x="531084" y="112163"/>
                    </a:cubicBezTo>
                    <a:cubicBezTo>
                      <a:pt x="530946" y="112300"/>
                      <a:pt x="530809" y="112437"/>
                      <a:pt x="530672" y="112574"/>
                    </a:cubicBezTo>
                    <a:cubicBezTo>
                      <a:pt x="530535" y="112711"/>
                      <a:pt x="530398" y="112986"/>
                      <a:pt x="530261" y="113123"/>
                    </a:cubicBezTo>
                    <a:cubicBezTo>
                      <a:pt x="530124" y="113534"/>
                      <a:pt x="529849" y="113946"/>
                      <a:pt x="529712" y="114357"/>
                    </a:cubicBezTo>
                    <a:cubicBezTo>
                      <a:pt x="529575" y="114769"/>
                      <a:pt x="529438" y="115317"/>
                      <a:pt x="529300" y="115729"/>
                    </a:cubicBezTo>
                    <a:cubicBezTo>
                      <a:pt x="529300" y="115729"/>
                      <a:pt x="529300" y="115592"/>
                      <a:pt x="529300" y="115592"/>
                    </a:cubicBezTo>
                    <a:cubicBezTo>
                      <a:pt x="528615" y="119295"/>
                      <a:pt x="528340" y="123273"/>
                      <a:pt x="527929" y="126976"/>
                    </a:cubicBezTo>
                    <a:cubicBezTo>
                      <a:pt x="527929" y="126976"/>
                      <a:pt x="527929" y="126976"/>
                      <a:pt x="527929" y="126839"/>
                    </a:cubicBezTo>
                    <a:cubicBezTo>
                      <a:pt x="527929" y="126839"/>
                      <a:pt x="527929" y="126976"/>
                      <a:pt x="527929" y="126976"/>
                    </a:cubicBezTo>
                    <a:cubicBezTo>
                      <a:pt x="527929" y="127113"/>
                      <a:pt x="527929" y="127387"/>
                      <a:pt x="527929" y="127525"/>
                    </a:cubicBezTo>
                    <a:cubicBezTo>
                      <a:pt x="527929" y="127387"/>
                      <a:pt x="527929" y="127387"/>
                      <a:pt x="527929" y="127250"/>
                    </a:cubicBezTo>
                    <a:cubicBezTo>
                      <a:pt x="527792" y="133011"/>
                      <a:pt x="528066" y="138635"/>
                      <a:pt x="528478" y="144258"/>
                    </a:cubicBezTo>
                    <a:cubicBezTo>
                      <a:pt x="528478" y="143984"/>
                      <a:pt x="528478" y="143847"/>
                      <a:pt x="528478" y="143572"/>
                    </a:cubicBezTo>
                    <a:cubicBezTo>
                      <a:pt x="529026" y="151390"/>
                      <a:pt x="529986" y="159209"/>
                      <a:pt x="531495" y="166890"/>
                    </a:cubicBezTo>
                    <a:cubicBezTo>
                      <a:pt x="532318" y="171279"/>
                      <a:pt x="533278" y="175805"/>
                      <a:pt x="534101" y="180194"/>
                    </a:cubicBezTo>
                    <a:cubicBezTo>
                      <a:pt x="535610" y="185818"/>
                      <a:pt x="537119" y="191441"/>
                      <a:pt x="538627" y="197065"/>
                    </a:cubicBezTo>
                    <a:cubicBezTo>
                      <a:pt x="538627" y="197202"/>
                      <a:pt x="538627" y="197202"/>
                      <a:pt x="538765" y="197339"/>
                    </a:cubicBezTo>
                    <a:cubicBezTo>
                      <a:pt x="540548" y="199534"/>
                      <a:pt x="542194" y="201728"/>
                      <a:pt x="543977" y="203786"/>
                    </a:cubicBezTo>
                    <a:cubicBezTo>
                      <a:pt x="547269" y="207763"/>
                      <a:pt x="550286" y="211741"/>
                      <a:pt x="553303" y="215856"/>
                    </a:cubicBezTo>
                    <a:cubicBezTo>
                      <a:pt x="559613" y="224222"/>
                      <a:pt x="565374" y="232726"/>
                      <a:pt x="570997" y="241505"/>
                    </a:cubicBezTo>
                    <a:cubicBezTo>
                      <a:pt x="581558" y="258101"/>
                      <a:pt x="590748" y="275657"/>
                      <a:pt x="597195" y="294311"/>
                    </a:cubicBezTo>
                    <a:cubicBezTo>
                      <a:pt x="598703" y="298837"/>
                      <a:pt x="599938" y="303501"/>
                      <a:pt x="600898" y="308164"/>
                    </a:cubicBezTo>
                    <a:cubicBezTo>
                      <a:pt x="601584" y="311593"/>
                      <a:pt x="601858" y="315297"/>
                      <a:pt x="602132" y="318863"/>
                    </a:cubicBezTo>
                    <a:cubicBezTo>
                      <a:pt x="602270" y="320783"/>
                      <a:pt x="601858" y="322292"/>
                      <a:pt x="601584" y="324212"/>
                    </a:cubicBezTo>
                    <a:cubicBezTo>
                      <a:pt x="601309" y="325172"/>
                      <a:pt x="601035" y="326132"/>
                      <a:pt x="600624" y="327092"/>
                    </a:cubicBezTo>
                    <a:cubicBezTo>
                      <a:pt x="599938" y="329013"/>
                      <a:pt x="598292" y="331070"/>
                      <a:pt x="596509" y="332167"/>
                    </a:cubicBezTo>
                    <a:cubicBezTo>
                      <a:pt x="595000" y="333127"/>
                      <a:pt x="593217" y="333127"/>
                      <a:pt x="591434" y="332990"/>
                    </a:cubicBezTo>
                    <a:cubicBezTo>
                      <a:pt x="589514" y="332990"/>
                      <a:pt x="587868" y="332167"/>
                      <a:pt x="586222" y="331207"/>
                    </a:cubicBezTo>
                    <a:cubicBezTo>
                      <a:pt x="585399" y="330796"/>
                      <a:pt x="584576" y="330110"/>
                      <a:pt x="583890" y="329287"/>
                    </a:cubicBezTo>
                    <a:cubicBezTo>
                      <a:pt x="582793" y="328190"/>
                      <a:pt x="581833" y="327092"/>
                      <a:pt x="580735" y="325995"/>
                    </a:cubicBezTo>
                    <a:cubicBezTo>
                      <a:pt x="579638" y="324761"/>
                      <a:pt x="578678" y="323252"/>
                      <a:pt x="577718" y="321880"/>
                    </a:cubicBezTo>
                    <a:cubicBezTo>
                      <a:pt x="576209" y="319549"/>
                      <a:pt x="574700" y="317217"/>
                      <a:pt x="573329" y="314748"/>
                    </a:cubicBezTo>
                    <a:cubicBezTo>
                      <a:pt x="571546" y="311868"/>
                      <a:pt x="570037" y="308713"/>
                      <a:pt x="568391" y="305833"/>
                    </a:cubicBezTo>
                    <a:cubicBezTo>
                      <a:pt x="566471" y="302404"/>
                      <a:pt x="564688" y="298700"/>
                      <a:pt x="562768" y="295134"/>
                    </a:cubicBezTo>
                    <a:cubicBezTo>
                      <a:pt x="561259" y="292117"/>
                      <a:pt x="559887" y="289099"/>
                      <a:pt x="558379" y="286082"/>
                    </a:cubicBezTo>
                    <a:cubicBezTo>
                      <a:pt x="557007" y="283338"/>
                      <a:pt x="555772" y="280458"/>
                      <a:pt x="554675" y="277715"/>
                    </a:cubicBezTo>
                    <a:cubicBezTo>
                      <a:pt x="553029" y="273737"/>
                      <a:pt x="551383" y="269622"/>
                      <a:pt x="549737" y="265645"/>
                    </a:cubicBezTo>
                    <a:cubicBezTo>
                      <a:pt x="548366" y="262490"/>
                      <a:pt x="547406" y="259198"/>
                      <a:pt x="546308" y="255906"/>
                    </a:cubicBezTo>
                    <a:cubicBezTo>
                      <a:pt x="545348" y="253026"/>
                      <a:pt x="544251" y="250146"/>
                      <a:pt x="543291" y="247265"/>
                    </a:cubicBezTo>
                    <a:cubicBezTo>
                      <a:pt x="541919" y="242876"/>
                      <a:pt x="540548" y="238487"/>
                      <a:pt x="539176" y="234098"/>
                    </a:cubicBezTo>
                    <a:cubicBezTo>
                      <a:pt x="536844" y="226828"/>
                      <a:pt x="534787" y="219559"/>
                      <a:pt x="532592" y="212290"/>
                    </a:cubicBezTo>
                    <a:cubicBezTo>
                      <a:pt x="531907" y="209683"/>
                      <a:pt x="530946" y="207215"/>
                      <a:pt x="530398" y="204609"/>
                    </a:cubicBezTo>
                    <a:cubicBezTo>
                      <a:pt x="530124" y="203648"/>
                      <a:pt x="529849" y="202551"/>
                      <a:pt x="529575" y="201591"/>
                    </a:cubicBezTo>
                    <a:cubicBezTo>
                      <a:pt x="529300" y="201180"/>
                      <a:pt x="528889" y="200768"/>
                      <a:pt x="528615" y="200494"/>
                    </a:cubicBezTo>
                    <a:cubicBezTo>
                      <a:pt x="528615" y="200494"/>
                      <a:pt x="528752" y="200631"/>
                      <a:pt x="528752" y="200631"/>
                    </a:cubicBezTo>
                    <a:cubicBezTo>
                      <a:pt x="528615" y="200494"/>
                      <a:pt x="528478" y="200357"/>
                      <a:pt x="528340" y="200219"/>
                    </a:cubicBezTo>
                    <a:cubicBezTo>
                      <a:pt x="528340" y="200219"/>
                      <a:pt x="528340" y="200219"/>
                      <a:pt x="528340" y="200219"/>
                    </a:cubicBezTo>
                    <a:lnTo>
                      <a:pt x="528340" y="200219"/>
                    </a:lnTo>
                    <a:cubicBezTo>
                      <a:pt x="524637" y="196105"/>
                      <a:pt x="520934" y="191853"/>
                      <a:pt x="517230" y="187738"/>
                    </a:cubicBezTo>
                    <a:cubicBezTo>
                      <a:pt x="514762" y="184995"/>
                      <a:pt x="512430" y="182251"/>
                      <a:pt x="509961" y="179508"/>
                    </a:cubicBezTo>
                    <a:cubicBezTo>
                      <a:pt x="508864" y="178274"/>
                      <a:pt x="507766" y="176902"/>
                      <a:pt x="506669" y="175805"/>
                    </a:cubicBezTo>
                    <a:cubicBezTo>
                      <a:pt x="502006" y="171004"/>
                      <a:pt x="497342" y="166341"/>
                      <a:pt x="492679" y="161540"/>
                    </a:cubicBezTo>
                    <a:cubicBezTo>
                      <a:pt x="490759" y="159483"/>
                      <a:pt x="488701" y="157426"/>
                      <a:pt x="486781" y="155505"/>
                    </a:cubicBezTo>
                    <a:cubicBezTo>
                      <a:pt x="481157" y="150019"/>
                      <a:pt x="475397" y="144670"/>
                      <a:pt x="469499" y="139458"/>
                    </a:cubicBezTo>
                    <a:cubicBezTo>
                      <a:pt x="467853" y="137949"/>
                      <a:pt x="466070" y="136577"/>
                      <a:pt x="464287" y="135343"/>
                    </a:cubicBezTo>
                    <a:cubicBezTo>
                      <a:pt x="464287" y="135343"/>
                      <a:pt x="464424" y="135343"/>
                      <a:pt x="464424" y="135343"/>
                    </a:cubicBezTo>
                    <a:cubicBezTo>
                      <a:pt x="462229" y="133971"/>
                      <a:pt x="460035" y="132737"/>
                      <a:pt x="457703" y="131502"/>
                    </a:cubicBezTo>
                    <a:cubicBezTo>
                      <a:pt x="457291" y="131365"/>
                      <a:pt x="457017" y="131228"/>
                      <a:pt x="456606" y="131091"/>
                    </a:cubicBezTo>
                    <a:cubicBezTo>
                      <a:pt x="456194" y="130954"/>
                      <a:pt x="455646" y="130816"/>
                      <a:pt x="455234" y="130679"/>
                    </a:cubicBezTo>
                    <a:cubicBezTo>
                      <a:pt x="454960" y="130679"/>
                      <a:pt x="454823" y="130679"/>
                      <a:pt x="454548" y="130679"/>
                    </a:cubicBezTo>
                    <a:cubicBezTo>
                      <a:pt x="454411" y="130679"/>
                      <a:pt x="454137" y="130679"/>
                      <a:pt x="454000" y="130816"/>
                    </a:cubicBezTo>
                    <a:lnTo>
                      <a:pt x="454000" y="130816"/>
                    </a:lnTo>
                    <a:cubicBezTo>
                      <a:pt x="453451" y="130954"/>
                      <a:pt x="452902" y="131091"/>
                      <a:pt x="452354" y="131228"/>
                    </a:cubicBezTo>
                    <a:cubicBezTo>
                      <a:pt x="452628" y="131228"/>
                      <a:pt x="452765" y="131091"/>
                      <a:pt x="452902" y="131091"/>
                    </a:cubicBezTo>
                    <a:cubicBezTo>
                      <a:pt x="452491" y="131228"/>
                      <a:pt x="452079" y="131502"/>
                      <a:pt x="451668" y="131639"/>
                    </a:cubicBezTo>
                    <a:cubicBezTo>
                      <a:pt x="451256" y="131914"/>
                      <a:pt x="450845" y="132188"/>
                      <a:pt x="450433" y="132325"/>
                    </a:cubicBezTo>
                    <a:cubicBezTo>
                      <a:pt x="450159" y="132600"/>
                      <a:pt x="449885" y="132874"/>
                      <a:pt x="449473" y="133011"/>
                    </a:cubicBezTo>
                    <a:cubicBezTo>
                      <a:pt x="449336" y="133148"/>
                      <a:pt x="449199" y="133285"/>
                      <a:pt x="449062" y="133560"/>
                    </a:cubicBezTo>
                    <a:cubicBezTo>
                      <a:pt x="448925" y="133697"/>
                      <a:pt x="448788" y="133971"/>
                      <a:pt x="448650" y="134108"/>
                    </a:cubicBezTo>
                    <a:cubicBezTo>
                      <a:pt x="448376" y="134520"/>
                      <a:pt x="448239" y="135068"/>
                      <a:pt x="447965" y="135480"/>
                    </a:cubicBezTo>
                    <a:cubicBezTo>
                      <a:pt x="447553" y="136440"/>
                      <a:pt x="447279" y="137537"/>
                      <a:pt x="447142" y="138635"/>
                    </a:cubicBezTo>
                    <a:lnTo>
                      <a:pt x="447142" y="138635"/>
                    </a:lnTo>
                    <a:cubicBezTo>
                      <a:pt x="446593" y="141515"/>
                      <a:pt x="446319" y="144258"/>
                      <a:pt x="446182" y="147139"/>
                    </a:cubicBezTo>
                    <a:cubicBezTo>
                      <a:pt x="446182" y="147139"/>
                      <a:pt x="446182" y="147139"/>
                      <a:pt x="446182" y="147001"/>
                    </a:cubicBezTo>
                    <a:cubicBezTo>
                      <a:pt x="446044" y="150293"/>
                      <a:pt x="446044" y="153448"/>
                      <a:pt x="446319" y="156740"/>
                    </a:cubicBezTo>
                    <a:cubicBezTo>
                      <a:pt x="447004" y="164146"/>
                      <a:pt x="448239" y="171553"/>
                      <a:pt x="449748" y="178960"/>
                    </a:cubicBezTo>
                    <a:cubicBezTo>
                      <a:pt x="449748" y="178822"/>
                      <a:pt x="449611" y="178548"/>
                      <a:pt x="449611" y="178411"/>
                    </a:cubicBezTo>
                    <a:cubicBezTo>
                      <a:pt x="452902" y="193773"/>
                      <a:pt x="457566" y="208861"/>
                      <a:pt x="462641" y="223674"/>
                    </a:cubicBezTo>
                    <a:cubicBezTo>
                      <a:pt x="462641" y="223399"/>
                      <a:pt x="462504" y="223262"/>
                      <a:pt x="462504" y="223125"/>
                    </a:cubicBezTo>
                    <a:cubicBezTo>
                      <a:pt x="464424" y="228886"/>
                      <a:pt x="466618" y="234509"/>
                      <a:pt x="468813" y="240270"/>
                    </a:cubicBezTo>
                    <a:cubicBezTo>
                      <a:pt x="470322" y="244385"/>
                      <a:pt x="471830" y="248637"/>
                      <a:pt x="473614" y="252615"/>
                    </a:cubicBezTo>
                    <a:cubicBezTo>
                      <a:pt x="475259" y="256455"/>
                      <a:pt x="477043" y="260158"/>
                      <a:pt x="478688" y="263999"/>
                    </a:cubicBezTo>
                    <a:cubicBezTo>
                      <a:pt x="482529" y="272640"/>
                      <a:pt x="486369" y="281144"/>
                      <a:pt x="490210" y="289648"/>
                    </a:cubicBezTo>
                    <a:cubicBezTo>
                      <a:pt x="491993" y="291294"/>
                      <a:pt x="493913" y="293077"/>
                      <a:pt x="495696" y="294723"/>
                    </a:cubicBezTo>
                    <a:cubicBezTo>
                      <a:pt x="496931" y="295820"/>
                      <a:pt x="498165" y="297054"/>
                      <a:pt x="499400" y="298152"/>
                    </a:cubicBezTo>
                    <a:cubicBezTo>
                      <a:pt x="502143" y="301032"/>
                      <a:pt x="504886" y="303912"/>
                      <a:pt x="507629" y="306793"/>
                    </a:cubicBezTo>
                    <a:cubicBezTo>
                      <a:pt x="513253" y="312691"/>
                      <a:pt x="518876" y="318589"/>
                      <a:pt x="524500" y="324486"/>
                    </a:cubicBezTo>
                    <a:cubicBezTo>
                      <a:pt x="527517" y="327641"/>
                      <a:pt x="530398" y="331070"/>
                      <a:pt x="533278" y="334499"/>
                    </a:cubicBezTo>
                    <a:cubicBezTo>
                      <a:pt x="536570" y="338340"/>
                      <a:pt x="539725" y="342317"/>
                      <a:pt x="543016" y="346295"/>
                    </a:cubicBezTo>
                    <a:cubicBezTo>
                      <a:pt x="549326" y="354250"/>
                      <a:pt x="555224" y="362480"/>
                      <a:pt x="560161" y="371258"/>
                    </a:cubicBezTo>
                    <a:cubicBezTo>
                      <a:pt x="562082" y="374687"/>
                      <a:pt x="563865" y="378116"/>
                      <a:pt x="565237" y="381682"/>
                    </a:cubicBezTo>
                    <a:cubicBezTo>
                      <a:pt x="566471" y="384700"/>
                      <a:pt x="567157" y="387991"/>
                      <a:pt x="567842" y="391283"/>
                    </a:cubicBezTo>
                    <a:cubicBezTo>
                      <a:pt x="567980" y="392107"/>
                      <a:pt x="568117" y="393752"/>
                      <a:pt x="567980" y="394712"/>
                    </a:cubicBezTo>
                    <a:cubicBezTo>
                      <a:pt x="567842" y="395810"/>
                      <a:pt x="567842" y="396907"/>
                      <a:pt x="567431" y="397867"/>
                    </a:cubicBezTo>
                    <a:cubicBezTo>
                      <a:pt x="566882" y="399239"/>
                      <a:pt x="566608" y="399924"/>
                      <a:pt x="565648" y="401159"/>
                    </a:cubicBezTo>
                    <a:cubicBezTo>
                      <a:pt x="564962" y="402119"/>
                      <a:pt x="564276" y="402668"/>
                      <a:pt x="563316" y="403353"/>
                    </a:cubicBezTo>
                    <a:cubicBezTo>
                      <a:pt x="562905" y="403765"/>
                      <a:pt x="562356" y="404039"/>
                      <a:pt x="561670" y="404176"/>
                    </a:cubicBezTo>
                    <a:cubicBezTo>
                      <a:pt x="560847" y="404451"/>
                      <a:pt x="559887" y="404588"/>
                      <a:pt x="559064" y="404588"/>
                    </a:cubicBezTo>
                    <a:cubicBezTo>
                      <a:pt x="556732" y="404588"/>
                      <a:pt x="554538" y="403902"/>
                      <a:pt x="552343" y="402805"/>
                    </a:cubicBezTo>
                    <a:cubicBezTo>
                      <a:pt x="550149" y="401707"/>
                      <a:pt x="548366" y="399924"/>
                      <a:pt x="546583" y="398416"/>
                    </a:cubicBezTo>
                    <a:cubicBezTo>
                      <a:pt x="543291" y="395536"/>
                      <a:pt x="540685" y="391832"/>
                      <a:pt x="538079" y="388403"/>
                    </a:cubicBezTo>
                    <a:cubicBezTo>
                      <a:pt x="534650" y="384014"/>
                      <a:pt x="531358" y="379213"/>
                      <a:pt x="528203" y="374550"/>
                    </a:cubicBezTo>
                    <a:cubicBezTo>
                      <a:pt x="526283" y="371669"/>
                      <a:pt x="524226" y="368926"/>
                      <a:pt x="522305" y="365909"/>
                    </a:cubicBezTo>
                    <a:cubicBezTo>
                      <a:pt x="519974" y="362343"/>
                      <a:pt x="517779" y="358776"/>
                      <a:pt x="515584" y="355210"/>
                    </a:cubicBezTo>
                    <a:cubicBezTo>
                      <a:pt x="514076" y="352741"/>
                      <a:pt x="512430" y="350410"/>
                      <a:pt x="511058" y="347941"/>
                    </a:cubicBezTo>
                    <a:cubicBezTo>
                      <a:pt x="506669" y="340534"/>
                      <a:pt x="502417" y="332990"/>
                      <a:pt x="498165" y="325584"/>
                    </a:cubicBezTo>
                    <a:cubicBezTo>
                      <a:pt x="497205" y="324075"/>
                      <a:pt x="496519" y="322429"/>
                      <a:pt x="495696" y="320783"/>
                    </a:cubicBezTo>
                    <a:cubicBezTo>
                      <a:pt x="493227" y="316120"/>
                      <a:pt x="490896" y="311319"/>
                      <a:pt x="488427" y="306656"/>
                    </a:cubicBezTo>
                    <a:cubicBezTo>
                      <a:pt x="486781" y="303638"/>
                      <a:pt x="485272" y="300621"/>
                      <a:pt x="483763" y="297603"/>
                    </a:cubicBezTo>
                    <a:cubicBezTo>
                      <a:pt x="483626" y="297192"/>
                      <a:pt x="483352" y="296917"/>
                      <a:pt x="483215" y="296506"/>
                    </a:cubicBezTo>
                    <a:cubicBezTo>
                      <a:pt x="482255" y="295683"/>
                      <a:pt x="481294" y="294723"/>
                      <a:pt x="480334" y="293900"/>
                    </a:cubicBezTo>
                    <a:cubicBezTo>
                      <a:pt x="475397" y="289373"/>
                      <a:pt x="470459" y="284847"/>
                      <a:pt x="465521" y="280321"/>
                    </a:cubicBezTo>
                    <a:cubicBezTo>
                      <a:pt x="460446" y="276343"/>
                      <a:pt x="455508" y="272366"/>
                      <a:pt x="450571" y="268388"/>
                    </a:cubicBezTo>
                    <a:cubicBezTo>
                      <a:pt x="447827" y="266331"/>
                      <a:pt x="445221" y="264136"/>
                      <a:pt x="442478" y="262079"/>
                    </a:cubicBezTo>
                    <a:cubicBezTo>
                      <a:pt x="438226" y="258650"/>
                      <a:pt x="433700" y="255632"/>
                      <a:pt x="429174" y="252615"/>
                    </a:cubicBezTo>
                    <a:cubicBezTo>
                      <a:pt x="429174" y="252615"/>
                      <a:pt x="429174" y="252615"/>
                      <a:pt x="429174" y="252615"/>
                    </a:cubicBezTo>
                    <a:cubicBezTo>
                      <a:pt x="421630" y="247540"/>
                      <a:pt x="413812" y="242465"/>
                      <a:pt x="405719" y="238350"/>
                    </a:cubicBezTo>
                    <a:cubicBezTo>
                      <a:pt x="405994" y="238487"/>
                      <a:pt x="406131" y="238624"/>
                      <a:pt x="406268" y="238624"/>
                    </a:cubicBezTo>
                    <a:cubicBezTo>
                      <a:pt x="402702" y="236978"/>
                      <a:pt x="399136" y="235470"/>
                      <a:pt x="395432" y="234098"/>
                    </a:cubicBezTo>
                    <a:cubicBezTo>
                      <a:pt x="394198" y="233686"/>
                      <a:pt x="392826" y="233275"/>
                      <a:pt x="391455" y="233138"/>
                    </a:cubicBezTo>
                    <a:cubicBezTo>
                      <a:pt x="391729" y="233138"/>
                      <a:pt x="391866" y="233275"/>
                      <a:pt x="392140" y="233275"/>
                    </a:cubicBezTo>
                    <a:cubicBezTo>
                      <a:pt x="391455" y="233138"/>
                      <a:pt x="390769" y="233138"/>
                      <a:pt x="390083" y="233001"/>
                    </a:cubicBezTo>
                    <a:cubicBezTo>
                      <a:pt x="388986" y="233001"/>
                      <a:pt x="387751" y="233001"/>
                      <a:pt x="386654" y="233001"/>
                    </a:cubicBezTo>
                    <a:cubicBezTo>
                      <a:pt x="386791" y="233001"/>
                      <a:pt x="386791" y="233001"/>
                      <a:pt x="386928" y="233001"/>
                    </a:cubicBezTo>
                    <a:cubicBezTo>
                      <a:pt x="385694" y="233001"/>
                      <a:pt x="384322" y="233275"/>
                      <a:pt x="383088" y="233549"/>
                    </a:cubicBezTo>
                    <a:cubicBezTo>
                      <a:pt x="383225" y="233549"/>
                      <a:pt x="383362" y="233549"/>
                      <a:pt x="383499" y="233412"/>
                    </a:cubicBezTo>
                    <a:cubicBezTo>
                      <a:pt x="382951" y="233549"/>
                      <a:pt x="382402" y="233686"/>
                      <a:pt x="381716" y="233824"/>
                    </a:cubicBezTo>
                    <a:cubicBezTo>
                      <a:pt x="381168" y="233961"/>
                      <a:pt x="380756" y="234235"/>
                      <a:pt x="380208" y="234372"/>
                    </a:cubicBezTo>
                    <a:cubicBezTo>
                      <a:pt x="380345" y="234372"/>
                      <a:pt x="380482" y="234235"/>
                      <a:pt x="380482" y="234235"/>
                    </a:cubicBezTo>
                    <a:cubicBezTo>
                      <a:pt x="380070" y="234509"/>
                      <a:pt x="379659" y="234647"/>
                      <a:pt x="379247" y="234921"/>
                    </a:cubicBezTo>
                    <a:cubicBezTo>
                      <a:pt x="378836" y="235195"/>
                      <a:pt x="378424" y="235470"/>
                      <a:pt x="378150" y="235744"/>
                    </a:cubicBezTo>
                    <a:cubicBezTo>
                      <a:pt x="377464" y="236293"/>
                      <a:pt x="376916" y="236978"/>
                      <a:pt x="376367" y="237527"/>
                    </a:cubicBezTo>
                    <a:cubicBezTo>
                      <a:pt x="376367" y="237527"/>
                      <a:pt x="376367" y="237527"/>
                      <a:pt x="376367" y="237527"/>
                    </a:cubicBezTo>
                    <a:cubicBezTo>
                      <a:pt x="375544" y="238487"/>
                      <a:pt x="374858" y="239447"/>
                      <a:pt x="374035" y="240544"/>
                    </a:cubicBezTo>
                    <a:cubicBezTo>
                      <a:pt x="374173" y="240407"/>
                      <a:pt x="374173" y="240270"/>
                      <a:pt x="374310" y="240133"/>
                    </a:cubicBezTo>
                    <a:cubicBezTo>
                      <a:pt x="373624" y="241230"/>
                      <a:pt x="372938" y="242465"/>
                      <a:pt x="372252" y="243562"/>
                    </a:cubicBezTo>
                    <a:cubicBezTo>
                      <a:pt x="372389" y="243425"/>
                      <a:pt x="372527" y="243151"/>
                      <a:pt x="372527" y="243013"/>
                    </a:cubicBezTo>
                    <a:cubicBezTo>
                      <a:pt x="371978" y="243973"/>
                      <a:pt x="371566" y="245071"/>
                      <a:pt x="371155" y="246168"/>
                    </a:cubicBezTo>
                    <a:cubicBezTo>
                      <a:pt x="370469" y="248225"/>
                      <a:pt x="369921" y="250146"/>
                      <a:pt x="369509" y="252340"/>
                    </a:cubicBezTo>
                    <a:cubicBezTo>
                      <a:pt x="369235" y="254260"/>
                      <a:pt x="368960" y="256181"/>
                      <a:pt x="368823" y="258101"/>
                    </a:cubicBezTo>
                    <a:cubicBezTo>
                      <a:pt x="368823" y="258101"/>
                      <a:pt x="368823" y="257964"/>
                      <a:pt x="368823" y="257964"/>
                    </a:cubicBezTo>
                    <a:cubicBezTo>
                      <a:pt x="368823" y="258101"/>
                      <a:pt x="368823" y="258101"/>
                      <a:pt x="368823" y="258238"/>
                    </a:cubicBezTo>
                    <a:cubicBezTo>
                      <a:pt x="368823" y="258375"/>
                      <a:pt x="368823" y="258512"/>
                      <a:pt x="368823" y="258650"/>
                    </a:cubicBezTo>
                    <a:cubicBezTo>
                      <a:pt x="368823" y="258650"/>
                      <a:pt x="368823" y="258512"/>
                      <a:pt x="368823" y="258512"/>
                    </a:cubicBezTo>
                    <a:cubicBezTo>
                      <a:pt x="368686" y="262902"/>
                      <a:pt x="368686" y="267291"/>
                      <a:pt x="368823" y="271680"/>
                    </a:cubicBezTo>
                    <a:cubicBezTo>
                      <a:pt x="368823" y="271543"/>
                      <a:pt x="368823" y="271543"/>
                      <a:pt x="368823" y="271405"/>
                    </a:cubicBezTo>
                    <a:cubicBezTo>
                      <a:pt x="368823" y="271543"/>
                      <a:pt x="368823" y="271680"/>
                      <a:pt x="368823" y="271954"/>
                    </a:cubicBezTo>
                    <a:cubicBezTo>
                      <a:pt x="368823" y="271954"/>
                      <a:pt x="368823" y="272092"/>
                      <a:pt x="368823" y="272092"/>
                    </a:cubicBezTo>
                    <a:cubicBezTo>
                      <a:pt x="368823" y="272092"/>
                      <a:pt x="368823" y="271954"/>
                      <a:pt x="368823" y="271954"/>
                    </a:cubicBezTo>
                    <a:cubicBezTo>
                      <a:pt x="369372" y="277578"/>
                      <a:pt x="370195" y="282927"/>
                      <a:pt x="371292" y="288413"/>
                    </a:cubicBezTo>
                    <a:cubicBezTo>
                      <a:pt x="371292" y="288276"/>
                      <a:pt x="371292" y="288276"/>
                      <a:pt x="371292" y="288139"/>
                    </a:cubicBezTo>
                    <a:cubicBezTo>
                      <a:pt x="372527" y="293625"/>
                      <a:pt x="373898" y="299112"/>
                      <a:pt x="375270" y="304598"/>
                    </a:cubicBezTo>
                    <a:cubicBezTo>
                      <a:pt x="376916" y="311045"/>
                      <a:pt x="378973" y="317217"/>
                      <a:pt x="381168" y="323527"/>
                    </a:cubicBezTo>
                    <a:cubicBezTo>
                      <a:pt x="381168" y="323389"/>
                      <a:pt x="381031" y="323389"/>
                      <a:pt x="381031" y="323252"/>
                    </a:cubicBezTo>
                    <a:cubicBezTo>
                      <a:pt x="384597" y="333402"/>
                      <a:pt x="388437" y="343552"/>
                      <a:pt x="392552" y="353564"/>
                    </a:cubicBezTo>
                    <a:cubicBezTo>
                      <a:pt x="394472" y="357953"/>
                      <a:pt x="396392" y="362480"/>
                      <a:pt x="398313" y="366732"/>
                    </a:cubicBezTo>
                    <a:cubicBezTo>
                      <a:pt x="407777" y="374687"/>
                      <a:pt x="417104" y="382917"/>
                      <a:pt x="426430" y="391009"/>
                    </a:cubicBezTo>
                    <a:cubicBezTo>
                      <a:pt x="428488" y="392792"/>
                      <a:pt x="430408" y="394712"/>
                      <a:pt x="432466" y="396633"/>
                    </a:cubicBezTo>
                    <a:cubicBezTo>
                      <a:pt x="436032" y="399924"/>
                      <a:pt x="439461" y="403353"/>
                      <a:pt x="442890" y="406782"/>
                    </a:cubicBezTo>
                    <a:cubicBezTo>
                      <a:pt x="449885" y="413778"/>
                      <a:pt x="456469" y="421184"/>
                      <a:pt x="462641" y="428865"/>
                    </a:cubicBezTo>
                    <a:cubicBezTo>
                      <a:pt x="468264" y="435723"/>
                      <a:pt x="473476" y="442718"/>
                      <a:pt x="478277" y="450262"/>
                    </a:cubicBezTo>
                    <a:cubicBezTo>
                      <a:pt x="480472" y="453691"/>
                      <a:pt x="482529" y="457258"/>
                      <a:pt x="484312" y="460823"/>
                    </a:cubicBezTo>
                    <a:cubicBezTo>
                      <a:pt x="484998" y="462058"/>
                      <a:pt x="485272" y="463704"/>
                      <a:pt x="485684" y="465075"/>
                    </a:cubicBezTo>
                    <a:cubicBezTo>
                      <a:pt x="486095" y="466584"/>
                      <a:pt x="486232" y="468093"/>
                      <a:pt x="486232" y="469602"/>
                    </a:cubicBezTo>
                    <a:cubicBezTo>
                      <a:pt x="486232" y="470425"/>
                      <a:pt x="485958" y="471385"/>
                      <a:pt x="485684" y="472071"/>
                    </a:cubicBezTo>
                    <a:cubicBezTo>
                      <a:pt x="485546" y="472619"/>
                      <a:pt x="485272" y="473168"/>
                      <a:pt x="484861" y="473716"/>
                    </a:cubicBezTo>
                    <a:cubicBezTo>
                      <a:pt x="483763" y="475225"/>
                      <a:pt x="482255" y="475911"/>
                      <a:pt x="480609" y="476597"/>
                    </a:cubicBezTo>
                    <a:cubicBezTo>
                      <a:pt x="478688" y="477557"/>
                      <a:pt x="476631" y="477283"/>
                      <a:pt x="474574" y="477008"/>
                    </a:cubicBezTo>
                    <a:cubicBezTo>
                      <a:pt x="473476" y="476871"/>
                      <a:pt x="472242" y="476460"/>
                      <a:pt x="471282" y="475911"/>
                    </a:cubicBezTo>
                    <a:cubicBezTo>
                      <a:pt x="468950" y="474951"/>
                      <a:pt x="466893" y="473854"/>
                      <a:pt x="464835" y="472619"/>
                    </a:cubicBezTo>
                    <a:cubicBezTo>
                      <a:pt x="459760" y="469465"/>
                      <a:pt x="455234" y="465350"/>
                      <a:pt x="450982" y="461235"/>
                    </a:cubicBezTo>
                    <a:cubicBezTo>
                      <a:pt x="447965" y="458355"/>
                      <a:pt x="444947" y="455474"/>
                      <a:pt x="441930" y="452594"/>
                    </a:cubicBezTo>
                    <a:cubicBezTo>
                      <a:pt x="438363" y="449302"/>
                      <a:pt x="435072" y="445599"/>
                      <a:pt x="431917" y="441895"/>
                    </a:cubicBezTo>
                    <a:cubicBezTo>
                      <a:pt x="429174" y="438878"/>
                      <a:pt x="426568" y="435586"/>
                      <a:pt x="424099" y="432294"/>
                    </a:cubicBezTo>
                    <a:cubicBezTo>
                      <a:pt x="418064" y="424339"/>
                      <a:pt x="412714" y="415972"/>
                      <a:pt x="407640" y="407331"/>
                    </a:cubicBezTo>
                    <a:cubicBezTo>
                      <a:pt x="401056" y="396084"/>
                      <a:pt x="395295" y="384425"/>
                      <a:pt x="389946" y="372630"/>
                    </a:cubicBezTo>
                    <a:cubicBezTo>
                      <a:pt x="387477" y="370572"/>
                      <a:pt x="385008" y="368652"/>
                      <a:pt x="382402" y="366595"/>
                    </a:cubicBezTo>
                    <a:cubicBezTo>
                      <a:pt x="375956" y="361382"/>
                      <a:pt x="369646" y="356170"/>
                      <a:pt x="363063" y="351095"/>
                    </a:cubicBezTo>
                    <a:cubicBezTo>
                      <a:pt x="358399" y="347666"/>
                      <a:pt x="353873" y="344101"/>
                      <a:pt x="349209" y="340534"/>
                    </a:cubicBezTo>
                    <a:cubicBezTo>
                      <a:pt x="343449" y="336145"/>
                      <a:pt x="337688" y="331619"/>
                      <a:pt x="331653" y="327504"/>
                    </a:cubicBezTo>
                    <a:cubicBezTo>
                      <a:pt x="331653" y="327504"/>
                      <a:pt x="331653" y="327504"/>
                      <a:pt x="331653" y="327504"/>
                    </a:cubicBezTo>
                    <a:cubicBezTo>
                      <a:pt x="331653" y="327504"/>
                      <a:pt x="331653" y="327504"/>
                      <a:pt x="331516" y="327504"/>
                    </a:cubicBezTo>
                    <a:cubicBezTo>
                      <a:pt x="331379" y="327367"/>
                      <a:pt x="331241" y="327230"/>
                      <a:pt x="331104" y="327230"/>
                    </a:cubicBezTo>
                    <a:cubicBezTo>
                      <a:pt x="331104" y="327230"/>
                      <a:pt x="331104" y="327230"/>
                      <a:pt x="331241" y="327230"/>
                    </a:cubicBezTo>
                    <a:cubicBezTo>
                      <a:pt x="327538" y="324761"/>
                      <a:pt x="323698" y="322155"/>
                      <a:pt x="319857" y="319960"/>
                    </a:cubicBezTo>
                    <a:cubicBezTo>
                      <a:pt x="320131" y="320098"/>
                      <a:pt x="320269" y="320234"/>
                      <a:pt x="320406" y="320234"/>
                    </a:cubicBezTo>
                    <a:cubicBezTo>
                      <a:pt x="319034" y="319549"/>
                      <a:pt x="317663" y="318863"/>
                      <a:pt x="316291" y="318451"/>
                    </a:cubicBezTo>
                    <a:cubicBezTo>
                      <a:pt x="316428" y="318451"/>
                      <a:pt x="316428" y="318589"/>
                      <a:pt x="316565" y="318589"/>
                    </a:cubicBezTo>
                    <a:cubicBezTo>
                      <a:pt x="314645" y="317903"/>
                      <a:pt x="312862" y="317354"/>
                      <a:pt x="310805" y="316943"/>
                    </a:cubicBezTo>
                    <a:cubicBezTo>
                      <a:pt x="311079" y="316943"/>
                      <a:pt x="311216" y="317080"/>
                      <a:pt x="311490" y="317080"/>
                    </a:cubicBezTo>
                    <a:cubicBezTo>
                      <a:pt x="310942" y="316943"/>
                      <a:pt x="310393" y="316943"/>
                      <a:pt x="309707" y="316805"/>
                    </a:cubicBezTo>
                    <a:cubicBezTo>
                      <a:pt x="309433" y="316805"/>
                      <a:pt x="309022" y="316805"/>
                      <a:pt x="308747" y="316805"/>
                    </a:cubicBezTo>
                    <a:cubicBezTo>
                      <a:pt x="308610" y="316805"/>
                      <a:pt x="308473" y="316943"/>
                      <a:pt x="308336" y="316943"/>
                    </a:cubicBezTo>
                    <a:cubicBezTo>
                      <a:pt x="308336" y="316943"/>
                      <a:pt x="308199" y="317080"/>
                      <a:pt x="308199" y="317080"/>
                    </a:cubicBezTo>
                    <a:cubicBezTo>
                      <a:pt x="307924" y="317354"/>
                      <a:pt x="307650" y="317628"/>
                      <a:pt x="307376" y="317766"/>
                    </a:cubicBezTo>
                    <a:cubicBezTo>
                      <a:pt x="307376" y="317766"/>
                      <a:pt x="307376" y="317766"/>
                      <a:pt x="307376" y="317766"/>
                    </a:cubicBezTo>
                    <a:cubicBezTo>
                      <a:pt x="307238" y="318040"/>
                      <a:pt x="306964" y="318314"/>
                      <a:pt x="306827" y="318451"/>
                    </a:cubicBezTo>
                    <a:cubicBezTo>
                      <a:pt x="306553" y="318863"/>
                      <a:pt x="306278" y="319411"/>
                      <a:pt x="306004" y="319823"/>
                    </a:cubicBezTo>
                    <a:cubicBezTo>
                      <a:pt x="306004" y="319823"/>
                      <a:pt x="306004" y="319686"/>
                      <a:pt x="306004" y="319686"/>
                    </a:cubicBezTo>
                    <a:cubicBezTo>
                      <a:pt x="305593" y="320372"/>
                      <a:pt x="305318" y="321195"/>
                      <a:pt x="305044" y="322018"/>
                    </a:cubicBezTo>
                    <a:cubicBezTo>
                      <a:pt x="304907" y="322566"/>
                      <a:pt x="304907" y="323115"/>
                      <a:pt x="304770" y="323663"/>
                    </a:cubicBezTo>
                    <a:cubicBezTo>
                      <a:pt x="304770" y="324075"/>
                      <a:pt x="304770" y="324624"/>
                      <a:pt x="304632" y="325035"/>
                    </a:cubicBezTo>
                    <a:cubicBezTo>
                      <a:pt x="304632" y="325035"/>
                      <a:pt x="304632" y="325035"/>
                      <a:pt x="304632" y="325035"/>
                    </a:cubicBezTo>
                    <a:cubicBezTo>
                      <a:pt x="304632" y="325721"/>
                      <a:pt x="304632" y="326544"/>
                      <a:pt x="304632" y="327230"/>
                    </a:cubicBezTo>
                    <a:cubicBezTo>
                      <a:pt x="304907" y="329424"/>
                      <a:pt x="305181" y="331619"/>
                      <a:pt x="305593" y="333676"/>
                    </a:cubicBezTo>
                    <a:cubicBezTo>
                      <a:pt x="305593" y="333539"/>
                      <a:pt x="305455" y="333265"/>
                      <a:pt x="305455" y="333127"/>
                    </a:cubicBezTo>
                    <a:cubicBezTo>
                      <a:pt x="306415" y="337791"/>
                      <a:pt x="307376" y="342592"/>
                      <a:pt x="308610" y="347255"/>
                    </a:cubicBezTo>
                    <a:cubicBezTo>
                      <a:pt x="309844" y="351918"/>
                      <a:pt x="311353" y="356445"/>
                      <a:pt x="312862" y="360971"/>
                    </a:cubicBezTo>
                    <a:cubicBezTo>
                      <a:pt x="312862" y="360971"/>
                      <a:pt x="312862" y="360834"/>
                      <a:pt x="312862" y="360834"/>
                    </a:cubicBezTo>
                    <a:cubicBezTo>
                      <a:pt x="315468" y="367966"/>
                      <a:pt x="318074" y="375098"/>
                      <a:pt x="321092" y="382094"/>
                    </a:cubicBezTo>
                    <a:cubicBezTo>
                      <a:pt x="324109" y="389226"/>
                      <a:pt x="327538" y="396221"/>
                      <a:pt x="330967" y="403079"/>
                    </a:cubicBezTo>
                    <a:cubicBezTo>
                      <a:pt x="330967" y="402942"/>
                      <a:pt x="330967" y="402942"/>
                      <a:pt x="330830" y="402805"/>
                    </a:cubicBezTo>
                    <a:cubicBezTo>
                      <a:pt x="336591" y="414189"/>
                      <a:pt x="342900" y="425299"/>
                      <a:pt x="349621" y="436272"/>
                    </a:cubicBezTo>
                    <a:cubicBezTo>
                      <a:pt x="352364" y="438604"/>
                      <a:pt x="355244" y="440935"/>
                      <a:pt x="357988" y="443267"/>
                    </a:cubicBezTo>
                    <a:cubicBezTo>
                      <a:pt x="368000" y="451634"/>
                      <a:pt x="377876" y="460138"/>
                      <a:pt x="387614" y="468642"/>
                    </a:cubicBezTo>
                    <a:cubicBezTo>
                      <a:pt x="391455" y="471933"/>
                      <a:pt x="395158" y="475225"/>
                      <a:pt x="398998" y="478517"/>
                    </a:cubicBezTo>
                    <a:cubicBezTo>
                      <a:pt x="400782" y="480163"/>
                      <a:pt x="402565" y="481672"/>
                      <a:pt x="404348" y="483318"/>
                    </a:cubicBezTo>
                    <a:cubicBezTo>
                      <a:pt x="407640" y="486610"/>
                      <a:pt x="411069" y="489764"/>
                      <a:pt x="414360" y="493056"/>
                    </a:cubicBezTo>
                    <a:cubicBezTo>
                      <a:pt x="419435" y="497994"/>
                      <a:pt x="424373" y="503206"/>
                      <a:pt x="428899" y="508555"/>
                    </a:cubicBezTo>
                    <a:cubicBezTo>
                      <a:pt x="431917" y="511984"/>
                      <a:pt x="434797" y="515687"/>
                      <a:pt x="437540" y="519528"/>
                    </a:cubicBezTo>
                    <a:cubicBezTo>
                      <a:pt x="439461" y="522271"/>
                      <a:pt x="441244" y="525151"/>
                      <a:pt x="442753" y="528169"/>
                    </a:cubicBezTo>
                    <a:cubicBezTo>
                      <a:pt x="444124" y="531187"/>
                      <a:pt x="445633" y="534341"/>
                      <a:pt x="446044" y="537633"/>
                    </a:cubicBezTo>
                    <a:cubicBezTo>
                      <a:pt x="446456" y="540651"/>
                      <a:pt x="446593" y="543394"/>
                      <a:pt x="445359" y="546274"/>
                    </a:cubicBezTo>
                    <a:cubicBezTo>
                      <a:pt x="444673" y="547920"/>
                      <a:pt x="443301" y="549154"/>
                      <a:pt x="441930" y="550252"/>
                    </a:cubicBezTo>
                    <a:cubicBezTo>
                      <a:pt x="441244" y="550800"/>
                      <a:pt x="440284" y="551075"/>
                      <a:pt x="439598" y="551486"/>
                    </a:cubicBezTo>
                    <a:cubicBezTo>
                      <a:pt x="438775" y="551898"/>
                      <a:pt x="437678" y="551898"/>
                      <a:pt x="436855" y="551898"/>
                    </a:cubicBezTo>
                    <a:cubicBezTo>
                      <a:pt x="435757" y="552035"/>
                      <a:pt x="434934" y="551761"/>
                      <a:pt x="433837" y="551623"/>
                    </a:cubicBezTo>
                    <a:cubicBezTo>
                      <a:pt x="432877" y="551486"/>
                      <a:pt x="431917" y="551212"/>
                      <a:pt x="430957" y="550800"/>
                    </a:cubicBezTo>
                    <a:cubicBezTo>
                      <a:pt x="429174" y="550115"/>
                      <a:pt x="428214" y="549566"/>
                      <a:pt x="426568" y="548606"/>
                    </a:cubicBezTo>
                    <a:cubicBezTo>
                      <a:pt x="424647" y="547509"/>
                      <a:pt x="422864" y="546137"/>
                      <a:pt x="421218" y="544765"/>
                    </a:cubicBezTo>
                    <a:cubicBezTo>
                      <a:pt x="417927" y="542159"/>
                      <a:pt x="414772" y="539142"/>
                      <a:pt x="411754" y="536399"/>
                    </a:cubicBezTo>
                    <a:cubicBezTo>
                      <a:pt x="409011" y="533793"/>
                      <a:pt x="406405" y="531049"/>
                      <a:pt x="403662" y="528443"/>
                    </a:cubicBezTo>
                    <a:cubicBezTo>
                      <a:pt x="402702" y="527483"/>
                      <a:pt x="402016" y="526523"/>
                      <a:pt x="401056" y="525563"/>
                    </a:cubicBezTo>
                    <a:cubicBezTo>
                      <a:pt x="399410" y="523780"/>
                      <a:pt x="397764" y="521860"/>
                      <a:pt x="396118" y="520077"/>
                    </a:cubicBezTo>
                    <a:cubicBezTo>
                      <a:pt x="393924" y="517471"/>
                      <a:pt x="391866" y="514864"/>
                      <a:pt x="389672" y="512122"/>
                    </a:cubicBezTo>
                    <a:cubicBezTo>
                      <a:pt x="387889" y="509927"/>
                      <a:pt x="386105" y="507732"/>
                      <a:pt x="384460" y="505400"/>
                    </a:cubicBezTo>
                    <a:cubicBezTo>
                      <a:pt x="381442" y="501423"/>
                      <a:pt x="378562" y="497308"/>
                      <a:pt x="375544" y="493330"/>
                    </a:cubicBezTo>
                    <a:cubicBezTo>
                      <a:pt x="374173" y="491410"/>
                      <a:pt x="372938" y="489627"/>
                      <a:pt x="371566" y="487707"/>
                    </a:cubicBezTo>
                    <a:cubicBezTo>
                      <a:pt x="368549" y="483318"/>
                      <a:pt x="365531" y="478929"/>
                      <a:pt x="362514" y="474539"/>
                    </a:cubicBezTo>
                    <a:cubicBezTo>
                      <a:pt x="358948" y="469190"/>
                      <a:pt x="355519" y="463704"/>
                      <a:pt x="352090" y="458355"/>
                    </a:cubicBezTo>
                    <a:cubicBezTo>
                      <a:pt x="349621" y="454377"/>
                      <a:pt x="347015" y="450400"/>
                      <a:pt x="344546" y="446559"/>
                    </a:cubicBezTo>
                    <a:cubicBezTo>
                      <a:pt x="343997" y="445736"/>
                      <a:pt x="343449" y="444913"/>
                      <a:pt x="342900" y="444090"/>
                    </a:cubicBezTo>
                    <a:cubicBezTo>
                      <a:pt x="342077" y="443404"/>
                      <a:pt x="341254" y="442718"/>
                      <a:pt x="340431" y="442033"/>
                    </a:cubicBezTo>
                    <a:cubicBezTo>
                      <a:pt x="337414" y="439426"/>
                      <a:pt x="334259" y="436958"/>
                      <a:pt x="331104" y="434352"/>
                    </a:cubicBezTo>
                    <a:cubicBezTo>
                      <a:pt x="329870" y="433255"/>
                      <a:pt x="328635" y="432294"/>
                      <a:pt x="327401" y="431197"/>
                    </a:cubicBezTo>
                    <a:cubicBezTo>
                      <a:pt x="321640" y="426808"/>
                      <a:pt x="316017" y="422281"/>
                      <a:pt x="310256" y="417755"/>
                    </a:cubicBezTo>
                    <a:cubicBezTo>
                      <a:pt x="306278" y="414601"/>
                      <a:pt x="302164" y="411583"/>
                      <a:pt x="298186" y="408565"/>
                    </a:cubicBezTo>
                    <a:cubicBezTo>
                      <a:pt x="290779" y="403079"/>
                      <a:pt x="283510" y="397593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5966" y="392243"/>
                      <a:pt x="275829" y="392107"/>
                      <a:pt x="275554" y="391969"/>
                    </a:cubicBezTo>
                    <a:cubicBezTo>
                      <a:pt x="275554" y="391969"/>
                      <a:pt x="275692" y="391969"/>
                      <a:pt x="275692" y="392107"/>
                    </a:cubicBezTo>
                    <a:cubicBezTo>
                      <a:pt x="271851" y="389500"/>
                      <a:pt x="267874" y="387031"/>
                      <a:pt x="263759" y="384837"/>
                    </a:cubicBezTo>
                    <a:cubicBezTo>
                      <a:pt x="263210" y="384562"/>
                      <a:pt x="262661" y="384425"/>
                      <a:pt x="262250" y="384151"/>
                    </a:cubicBezTo>
                    <a:cubicBezTo>
                      <a:pt x="262250" y="384151"/>
                      <a:pt x="262387" y="384151"/>
                      <a:pt x="262387" y="384151"/>
                    </a:cubicBezTo>
                    <a:cubicBezTo>
                      <a:pt x="261290" y="383740"/>
                      <a:pt x="260193" y="383465"/>
                      <a:pt x="258958" y="383191"/>
                    </a:cubicBezTo>
                    <a:cubicBezTo>
                      <a:pt x="259232" y="383191"/>
                      <a:pt x="259370" y="383328"/>
                      <a:pt x="259644" y="383328"/>
                    </a:cubicBezTo>
                    <a:cubicBezTo>
                      <a:pt x="258409" y="383054"/>
                      <a:pt x="257175" y="382917"/>
                      <a:pt x="255941" y="382917"/>
                    </a:cubicBezTo>
                    <a:cubicBezTo>
                      <a:pt x="256215" y="382917"/>
                      <a:pt x="256352" y="382917"/>
                      <a:pt x="256626" y="382917"/>
                    </a:cubicBezTo>
                    <a:cubicBezTo>
                      <a:pt x="256215" y="382917"/>
                      <a:pt x="255803" y="382917"/>
                      <a:pt x="255392" y="382917"/>
                    </a:cubicBezTo>
                    <a:cubicBezTo>
                      <a:pt x="255118" y="382917"/>
                      <a:pt x="254843" y="383054"/>
                      <a:pt x="254569" y="383054"/>
                    </a:cubicBezTo>
                    <a:cubicBezTo>
                      <a:pt x="254569" y="383054"/>
                      <a:pt x="254432" y="383054"/>
                      <a:pt x="254432" y="383054"/>
                    </a:cubicBezTo>
                    <a:cubicBezTo>
                      <a:pt x="254432" y="383054"/>
                      <a:pt x="254295" y="383191"/>
                      <a:pt x="254295" y="383191"/>
                    </a:cubicBezTo>
                    <a:cubicBezTo>
                      <a:pt x="254157" y="383328"/>
                      <a:pt x="254020" y="383602"/>
                      <a:pt x="253883" y="383740"/>
                    </a:cubicBezTo>
                    <a:cubicBezTo>
                      <a:pt x="253746" y="384014"/>
                      <a:pt x="253609" y="384288"/>
                      <a:pt x="253472" y="384562"/>
                    </a:cubicBezTo>
                    <a:cubicBezTo>
                      <a:pt x="253335" y="384974"/>
                      <a:pt x="253060" y="385523"/>
                      <a:pt x="252923" y="385934"/>
                    </a:cubicBezTo>
                    <a:cubicBezTo>
                      <a:pt x="252923" y="385660"/>
                      <a:pt x="253060" y="385523"/>
                      <a:pt x="253060" y="385249"/>
                    </a:cubicBezTo>
                    <a:cubicBezTo>
                      <a:pt x="252649" y="386346"/>
                      <a:pt x="252374" y="387443"/>
                      <a:pt x="252100" y="388540"/>
                    </a:cubicBezTo>
                    <a:cubicBezTo>
                      <a:pt x="252100" y="388266"/>
                      <a:pt x="252237" y="388129"/>
                      <a:pt x="252237" y="387854"/>
                    </a:cubicBezTo>
                    <a:cubicBezTo>
                      <a:pt x="252100" y="388266"/>
                      <a:pt x="252100" y="388678"/>
                      <a:pt x="251963" y="389226"/>
                    </a:cubicBezTo>
                    <a:cubicBezTo>
                      <a:pt x="251963" y="389089"/>
                      <a:pt x="251963" y="388952"/>
                      <a:pt x="251963" y="388678"/>
                    </a:cubicBezTo>
                    <a:cubicBezTo>
                      <a:pt x="251826" y="390186"/>
                      <a:pt x="251826" y="391695"/>
                      <a:pt x="251963" y="393066"/>
                    </a:cubicBezTo>
                    <a:cubicBezTo>
                      <a:pt x="251963" y="392792"/>
                      <a:pt x="251963" y="392655"/>
                      <a:pt x="251963" y="392381"/>
                    </a:cubicBezTo>
                    <a:cubicBezTo>
                      <a:pt x="252100" y="393889"/>
                      <a:pt x="252374" y="395398"/>
                      <a:pt x="252649" y="396907"/>
                    </a:cubicBezTo>
                    <a:cubicBezTo>
                      <a:pt x="252649" y="396633"/>
                      <a:pt x="252512" y="396495"/>
                      <a:pt x="252512" y="396358"/>
                    </a:cubicBezTo>
                    <a:cubicBezTo>
                      <a:pt x="253609" y="401022"/>
                      <a:pt x="255118" y="405548"/>
                      <a:pt x="256626" y="410074"/>
                    </a:cubicBezTo>
                    <a:lnTo>
                      <a:pt x="256626" y="410074"/>
                    </a:lnTo>
                    <a:cubicBezTo>
                      <a:pt x="260467" y="421047"/>
                      <a:pt x="265816" y="431608"/>
                      <a:pt x="271028" y="442170"/>
                    </a:cubicBezTo>
                    <a:cubicBezTo>
                      <a:pt x="270891" y="441895"/>
                      <a:pt x="270891" y="441758"/>
                      <a:pt x="270754" y="441621"/>
                    </a:cubicBezTo>
                    <a:cubicBezTo>
                      <a:pt x="278983" y="457943"/>
                      <a:pt x="288173" y="473991"/>
                      <a:pt x="298323" y="489078"/>
                    </a:cubicBezTo>
                    <a:cubicBezTo>
                      <a:pt x="298323" y="489078"/>
                      <a:pt x="298323" y="489078"/>
                      <a:pt x="298186" y="488941"/>
                    </a:cubicBezTo>
                    <a:cubicBezTo>
                      <a:pt x="303124" y="496211"/>
                      <a:pt x="308473" y="503343"/>
                      <a:pt x="314096" y="510201"/>
                    </a:cubicBezTo>
                    <a:cubicBezTo>
                      <a:pt x="321640" y="513493"/>
                      <a:pt x="329184" y="516648"/>
                      <a:pt x="336728" y="519802"/>
                    </a:cubicBezTo>
                    <a:cubicBezTo>
                      <a:pt x="342077" y="522134"/>
                      <a:pt x="347701" y="524191"/>
                      <a:pt x="352913" y="526797"/>
                    </a:cubicBezTo>
                    <a:cubicBezTo>
                      <a:pt x="361417" y="530912"/>
                      <a:pt x="369921" y="535164"/>
                      <a:pt x="378424" y="539416"/>
                    </a:cubicBezTo>
                    <a:cubicBezTo>
                      <a:pt x="382539" y="541474"/>
                      <a:pt x="386654" y="543668"/>
                      <a:pt x="390769" y="545863"/>
                    </a:cubicBezTo>
                    <a:cubicBezTo>
                      <a:pt x="395295" y="548332"/>
                      <a:pt x="399684" y="550938"/>
                      <a:pt x="404073" y="553818"/>
                    </a:cubicBezTo>
                    <a:cubicBezTo>
                      <a:pt x="408051" y="556424"/>
                      <a:pt x="412029" y="559030"/>
                      <a:pt x="415732" y="561910"/>
                    </a:cubicBezTo>
                    <a:cubicBezTo>
                      <a:pt x="418338" y="563968"/>
                      <a:pt x="420533" y="566437"/>
                      <a:pt x="422727" y="568906"/>
                    </a:cubicBezTo>
                    <a:cubicBezTo>
                      <a:pt x="423824" y="570140"/>
                      <a:pt x="424510" y="571374"/>
                      <a:pt x="425333" y="572883"/>
                    </a:cubicBezTo>
                    <a:cubicBezTo>
                      <a:pt x="425745" y="573844"/>
                      <a:pt x="426019" y="574803"/>
                      <a:pt x="426293" y="575764"/>
                    </a:cubicBezTo>
                    <a:cubicBezTo>
                      <a:pt x="426842" y="577684"/>
                      <a:pt x="426293" y="579878"/>
                      <a:pt x="425608" y="581661"/>
                    </a:cubicBezTo>
                    <a:cubicBezTo>
                      <a:pt x="425059" y="583307"/>
                      <a:pt x="423962" y="584816"/>
                      <a:pt x="422590" y="585776"/>
                    </a:cubicBezTo>
                    <a:cubicBezTo>
                      <a:pt x="421493" y="586599"/>
                      <a:pt x="420944" y="586736"/>
                      <a:pt x="419572" y="587285"/>
                    </a:cubicBezTo>
                    <a:cubicBezTo>
                      <a:pt x="418750" y="587560"/>
                      <a:pt x="417789" y="587696"/>
                      <a:pt x="416966" y="587971"/>
                    </a:cubicBezTo>
                    <a:cubicBezTo>
                      <a:pt x="414223" y="588519"/>
                      <a:pt x="411343" y="588245"/>
                      <a:pt x="408600" y="587696"/>
                    </a:cubicBezTo>
                    <a:cubicBezTo>
                      <a:pt x="406268" y="587148"/>
                      <a:pt x="403936" y="586599"/>
                      <a:pt x="401605" y="585776"/>
                    </a:cubicBezTo>
                    <a:cubicBezTo>
                      <a:pt x="399959" y="585228"/>
                      <a:pt x="398313" y="584542"/>
                      <a:pt x="396667" y="583856"/>
                    </a:cubicBezTo>
                    <a:cubicBezTo>
                      <a:pt x="392826" y="582347"/>
                      <a:pt x="388849" y="580702"/>
                      <a:pt x="385145" y="578781"/>
                    </a:cubicBezTo>
                    <a:cubicBezTo>
                      <a:pt x="381442" y="576861"/>
                      <a:pt x="377602" y="574941"/>
                      <a:pt x="373898" y="573020"/>
                    </a:cubicBezTo>
                    <a:cubicBezTo>
                      <a:pt x="367589" y="569728"/>
                      <a:pt x="361417" y="565888"/>
                      <a:pt x="355382" y="561910"/>
                    </a:cubicBezTo>
                    <a:cubicBezTo>
                      <a:pt x="348249" y="556973"/>
                      <a:pt x="341254" y="551623"/>
                      <a:pt x="334670" y="545863"/>
                    </a:cubicBezTo>
                    <a:cubicBezTo>
                      <a:pt x="326989" y="539005"/>
                      <a:pt x="319583" y="531598"/>
                      <a:pt x="312725" y="523780"/>
                    </a:cubicBezTo>
                    <a:cubicBezTo>
                      <a:pt x="311079" y="521997"/>
                      <a:pt x="309570" y="520077"/>
                      <a:pt x="308061" y="518293"/>
                    </a:cubicBezTo>
                    <a:cubicBezTo>
                      <a:pt x="306278" y="517608"/>
                      <a:pt x="304495" y="517059"/>
                      <a:pt x="302712" y="516373"/>
                    </a:cubicBezTo>
                    <a:cubicBezTo>
                      <a:pt x="292974" y="512670"/>
                      <a:pt x="283235" y="509104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360" y="505538"/>
                      <a:pt x="273086" y="505400"/>
                      <a:pt x="272948" y="505400"/>
                    </a:cubicBezTo>
                    <a:cubicBezTo>
                      <a:pt x="272948" y="505400"/>
                      <a:pt x="272948" y="505400"/>
                      <a:pt x="273086" y="505400"/>
                    </a:cubicBezTo>
                    <a:cubicBezTo>
                      <a:pt x="260330" y="501286"/>
                      <a:pt x="247574" y="496759"/>
                      <a:pt x="234544" y="493056"/>
                    </a:cubicBezTo>
                    <a:cubicBezTo>
                      <a:pt x="227686" y="490999"/>
                      <a:pt x="220828" y="488941"/>
                      <a:pt x="213832" y="487158"/>
                    </a:cubicBezTo>
                    <a:cubicBezTo>
                      <a:pt x="203957" y="484552"/>
                      <a:pt x="194219" y="481809"/>
                      <a:pt x="184206" y="479614"/>
                    </a:cubicBezTo>
                    <a:cubicBezTo>
                      <a:pt x="184480" y="479614"/>
                      <a:pt x="184617" y="479752"/>
                      <a:pt x="184892" y="479752"/>
                    </a:cubicBezTo>
                    <a:cubicBezTo>
                      <a:pt x="180914" y="479066"/>
                      <a:pt x="177074" y="478380"/>
                      <a:pt x="173096" y="478106"/>
                    </a:cubicBezTo>
                    <a:cubicBezTo>
                      <a:pt x="172410" y="478106"/>
                      <a:pt x="171724" y="478106"/>
                      <a:pt x="171039" y="478106"/>
                    </a:cubicBezTo>
                    <a:cubicBezTo>
                      <a:pt x="170490" y="478243"/>
                      <a:pt x="169941" y="478243"/>
                      <a:pt x="169530" y="478380"/>
                    </a:cubicBezTo>
                    <a:cubicBezTo>
                      <a:pt x="168707" y="478517"/>
                      <a:pt x="167884" y="478791"/>
                      <a:pt x="167061" y="479066"/>
                    </a:cubicBezTo>
                    <a:lnTo>
                      <a:pt x="167061" y="479066"/>
                    </a:lnTo>
                    <a:cubicBezTo>
                      <a:pt x="167061" y="479066"/>
                      <a:pt x="167061" y="479066"/>
                      <a:pt x="167061" y="479066"/>
                    </a:cubicBezTo>
                    <a:cubicBezTo>
                      <a:pt x="166924" y="479066"/>
                      <a:pt x="166649" y="479203"/>
                      <a:pt x="166512" y="479203"/>
                    </a:cubicBezTo>
                    <a:cubicBezTo>
                      <a:pt x="166649" y="479203"/>
                      <a:pt x="166787" y="479066"/>
                      <a:pt x="166924" y="479066"/>
                    </a:cubicBezTo>
                    <a:cubicBezTo>
                      <a:pt x="166649" y="479203"/>
                      <a:pt x="166375" y="479340"/>
                      <a:pt x="166101" y="479477"/>
                    </a:cubicBezTo>
                    <a:cubicBezTo>
                      <a:pt x="165826" y="479614"/>
                      <a:pt x="165689" y="479752"/>
                      <a:pt x="165415" y="479889"/>
                    </a:cubicBezTo>
                    <a:cubicBezTo>
                      <a:pt x="165415" y="479889"/>
                      <a:pt x="165415" y="479889"/>
                      <a:pt x="165415" y="479889"/>
                    </a:cubicBezTo>
                    <a:cubicBezTo>
                      <a:pt x="165415" y="480026"/>
                      <a:pt x="165278" y="480026"/>
                      <a:pt x="165278" y="480163"/>
                    </a:cubicBezTo>
                    <a:cubicBezTo>
                      <a:pt x="165278" y="480437"/>
                      <a:pt x="165141" y="480574"/>
                      <a:pt x="165141" y="480849"/>
                    </a:cubicBezTo>
                    <a:cubicBezTo>
                      <a:pt x="165141" y="481397"/>
                      <a:pt x="165141" y="481809"/>
                      <a:pt x="165141" y="482358"/>
                    </a:cubicBezTo>
                    <a:cubicBezTo>
                      <a:pt x="165141" y="482083"/>
                      <a:pt x="165141" y="481946"/>
                      <a:pt x="165141" y="481672"/>
                    </a:cubicBezTo>
                    <a:cubicBezTo>
                      <a:pt x="165141" y="482769"/>
                      <a:pt x="165278" y="483729"/>
                      <a:pt x="165552" y="484690"/>
                    </a:cubicBezTo>
                    <a:cubicBezTo>
                      <a:pt x="165689" y="485238"/>
                      <a:pt x="165826" y="485787"/>
                      <a:pt x="166101" y="486335"/>
                    </a:cubicBezTo>
                    <a:cubicBezTo>
                      <a:pt x="166375" y="486884"/>
                      <a:pt x="166512" y="487432"/>
                      <a:pt x="166787" y="487981"/>
                    </a:cubicBezTo>
                    <a:cubicBezTo>
                      <a:pt x="167747" y="489764"/>
                      <a:pt x="168707" y="491548"/>
                      <a:pt x="169804" y="493193"/>
                    </a:cubicBezTo>
                    <a:cubicBezTo>
                      <a:pt x="171999" y="496211"/>
                      <a:pt x="174330" y="499228"/>
                      <a:pt x="176662" y="502109"/>
                    </a:cubicBezTo>
                    <a:cubicBezTo>
                      <a:pt x="176662" y="502109"/>
                      <a:pt x="176525" y="501971"/>
                      <a:pt x="176525" y="501971"/>
                    </a:cubicBezTo>
                    <a:cubicBezTo>
                      <a:pt x="176525" y="501971"/>
                      <a:pt x="176662" y="502109"/>
                      <a:pt x="176662" y="502109"/>
                    </a:cubicBezTo>
                    <a:cubicBezTo>
                      <a:pt x="176662" y="502246"/>
                      <a:pt x="176799" y="502246"/>
                      <a:pt x="176799" y="502383"/>
                    </a:cubicBezTo>
                    <a:cubicBezTo>
                      <a:pt x="176799" y="502383"/>
                      <a:pt x="176799" y="502246"/>
                      <a:pt x="176662" y="502246"/>
                    </a:cubicBezTo>
                    <a:cubicBezTo>
                      <a:pt x="180914" y="506909"/>
                      <a:pt x="185577" y="511298"/>
                      <a:pt x="190378" y="515413"/>
                    </a:cubicBezTo>
                    <a:cubicBezTo>
                      <a:pt x="190241" y="515276"/>
                      <a:pt x="190104" y="515139"/>
                      <a:pt x="189967" y="515002"/>
                    </a:cubicBezTo>
                    <a:cubicBezTo>
                      <a:pt x="196687" y="520762"/>
                      <a:pt x="203820" y="525974"/>
                      <a:pt x="211226" y="531049"/>
                    </a:cubicBezTo>
                    <a:cubicBezTo>
                      <a:pt x="211089" y="530912"/>
                      <a:pt x="210952" y="530775"/>
                      <a:pt x="210678" y="530775"/>
                    </a:cubicBezTo>
                    <a:cubicBezTo>
                      <a:pt x="221651" y="538045"/>
                      <a:pt x="233035" y="544628"/>
                      <a:pt x="244831" y="550526"/>
                    </a:cubicBezTo>
                    <a:cubicBezTo>
                      <a:pt x="244693" y="550526"/>
                      <a:pt x="244693" y="550389"/>
                      <a:pt x="244556" y="550389"/>
                    </a:cubicBezTo>
                    <a:cubicBezTo>
                      <a:pt x="251414" y="553818"/>
                      <a:pt x="258409" y="556973"/>
                      <a:pt x="265405" y="559990"/>
                    </a:cubicBezTo>
                    <a:cubicBezTo>
                      <a:pt x="272125" y="562733"/>
                      <a:pt x="278983" y="565339"/>
                      <a:pt x="285979" y="567808"/>
                    </a:cubicBezTo>
                    <a:cubicBezTo>
                      <a:pt x="285704" y="567671"/>
                      <a:pt x="285567" y="567671"/>
                      <a:pt x="285430" y="567534"/>
                    </a:cubicBezTo>
                    <a:cubicBezTo>
                      <a:pt x="288036" y="568357"/>
                      <a:pt x="290642" y="569180"/>
                      <a:pt x="293248" y="569866"/>
                    </a:cubicBezTo>
                    <a:cubicBezTo>
                      <a:pt x="296403" y="570551"/>
                      <a:pt x="299420" y="571374"/>
                      <a:pt x="302575" y="571923"/>
                    </a:cubicBezTo>
                    <a:cubicBezTo>
                      <a:pt x="311765" y="573980"/>
                      <a:pt x="320817" y="575901"/>
                      <a:pt x="330007" y="577958"/>
                    </a:cubicBezTo>
                    <a:cubicBezTo>
                      <a:pt x="330830" y="578095"/>
                      <a:pt x="331653" y="578370"/>
                      <a:pt x="332613" y="578507"/>
                    </a:cubicBezTo>
                    <a:cubicBezTo>
                      <a:pt x="332613" y="578507"/>
                      <a:pt x="332476" y="578507"/>
                      <a:pt x="332476" y="578507"/>
                    </a:cubicBezTo>
                    <a:cubicBezTo>
                      <a:pt x="340568" y="580153"/>
                      <a:pt x="348661" y="581799"/>
                      <a:pt x="356616" y="583444"/>
                    </a:cubicBezTo>
                    <a:cubicBezTo>
                      <a:pt x="356616" y="583444"/>
                      <a:pt x="356616" y="583444"/>
                      <a:pt x="356479" y="583444"/>
                    </a:cubicBezTo>
                    <a:cubicBezTo>
                      <a:pt x="359359" y="583993"/>
                      <a:pt x="362240" y="584679"/>
                      <a:pt x="365257" y="585228"/>
                    </a:cubicBezTo>
                    <a:cubicBezTo>
                      <a:pt x="369098" y="586051"/>
                      <a:pt x="372801" y="586873"/>
                      <a:pt x="376504" y="587834"/>
                    </a:cubicBezTo>
                    <a:cubicBezTo>
                      <a:pt x="379933" y="588657"/>
                      <a:pt x="381031" y="593594"/>
                      <a:pt x="378013" y="595652"/>
                    </a:cubicBezTo>
                    <a:cubicBezTo>
                      <a:pt x="377327" y="596063"/>
                      <a:pt x="376779" y="596612"/>
                      <a:pt x="376093" y="596886"/>
                    </a:cubicBezTo>
                    <a:cubicBezTo>
                      <a:pt x="375133" y="597298"/>
                      <a:pt x="374173" y="597298"/>
                      <a:pt x="373212" y="597298"/>
                    </a:cubicBezTo>
                    <a:cubicBezTo>
                      <a:pt x="372252" y="597435"/>
                      <a:pt x="371155" y="597298"/>
                      <a:pt x="370195" y="597160"/>
                    </a:cubicBezTo>
                    <a:cubicBezTo>
                      <a:pt x="368275" y="596886"/>
                      <a:pt x="366354" y="596612"/>
                      <a:pt x="364434" y="596338"/>
                    </a:cubicBezTo>
                    <a:cubicBezTo>
                      <a:pt x="359085" y="595652"/>
                      <a:pt x="353873" y="594418"/>
                      <a:pt x="348524" y="593320"/>
                    </a:cubicBezTo>
                    <a:cubicBezTo>
                      <a:pt x="341117" y="591811"/>
                      <a:pt x="333710" y="590165"/>
                      <a:pt x="326304" y="588519"/>
                    </a:cubicBezTo>
                    <a:cubicBezTo>
                      <a:pt x="323423" y="587971"/>
                      <a:pt x="320680" y="587148"/>
                      <a:pt x="317800" y="586462"/>
                    </a:cubicBezTo>
                    <a:cubicBezTo>
                      <a:pt x="313822" y="585502"/>
                      <a:pt x="309982" y="584542"/>
                      <a:pt x="306004" y="583582"/>
                    </a:cubicBezTo>
                    <a:cubicBezTo>
                      <a:pt x="305044" y="583307"/>
                      <a:pt x="304084" y="583033"/>
                      <a:pt x="302986" y="582622"/>
                    </a:cubicBezTo>
                    <a:cubicBezTo>
                      <a:pt x="300792" y="581936"/>
                      <a:pt x="298460" y="581250"/>
                      <a:pt x="296266" y="580564"/>
                    </a:cubicBezTo>
                    <a:cubicBezTo>
                      <a:pt x="293660" y="579741"/>
                      <a:pt x="291054" y="579055"/>
                      <a:pt x="288448" y="578232"/>
                    </a:cubicBezTo>
                    <a:cubicBezTo>
                      <a:pt x="286527" y="577821"/>
                      <a:pt x="284607" y="577273"/>
                      <a:pt x="282687" y="576861"/>
                    </a:cubicBezTo>
                    <a:cubicBezTo>
                      <a:pt x="267188" y="573295"/>
                      <a:pt x="251826" y="569591"/>
                      <a:pt x="236327" y="565888"/>
                    </a:cubicBezTo>
                    <a:cubicBezTo>
                      <a:pt x="230840" y="564516"/>
                      <a:pt x="225354" y="563145"/>
                      <a:pt x="219730" y="561910"/>
                    </a:cubicBezTo>
                    <a:cubicBezTo>
                      <a:pt x="210266" y="559853"/>
                      <a:pt x="200665" y="557658"/>
                      <a:pt x="191201" y="555601"/>
                    </a:cubicBezTo>
                    <a:cubicBezTo>
                      <a:pt x="189555" y="555190"/>
                      <a:pt x="187909" y="554915"/>
                      <a:pt x="186263" y="554504"/>
                    </a:cubicBezTo>
                    <a:cubicBezTo>
                      <a:pt x="186400" y="554504"/>
                      <a:pt x="186400" y="554504"/>
                      <a:pt x="186538" y="554504"/>
                    </a:cubicBezTo>
                    <a:cubicBezTo>
                      <a:pt x="179817" y="553270"/>
                      <a:pt x="173096" y="551898"/>
                      <a:pt x="166375" y="550663"/>
                    </a:cubicBezTo>
                    <a:cubicBezTo>
                      <a:pt x="156225" y="548743"/>
                      <a:pt x="146213" y="546960"/>
                      <a:pt x="135926" y="546000"/>
                    </a:cubicBezTo>
                    <a:cubicBezTo>
                      <a:pt x="135926" y="546000"/>
                      <a:pt x="136063" y="546000"/>
                      <a:pt x="136063" y="546000"/>
                    </a:cubicBezTo>
                    <a:cubicBezTo>
                      <a:pt x="135926" y="546000"/>
                      <a:pt x="135926" y="546000"/>
                      <a:pt x="135788" y="546000"/>
                    </a:cubicBezTo>
                    <a:lnTo>
                      <a:pt x="135788" y="546000"/>
                    </a:lnTo>
                    <a:lnTo>
                      <a:pt x="135788" y="546000"/>
                    </a:lnTo>
                    <a:cubicBezTo>
                      <a:pt x="131674" y="545725"/>
                      <a:pt x="127559" y="545451"/>
                      <a:pt x="123444" y="545588"/>
                    </a:cubicBezTo>
                    <a:cubicBezTo>
                      <a:pt x="123581" y="545588"/>
                      <a:pt x="123718" y="545588"/>
                      <a:pt x="123855" y="545588"/>
                    </a:cubicBezTo>
                    <a:cubicBezTo>
                      <a:pt x="121112" y="545725"/>
                      <a:pt x="118369" y="546137"/>
                      <a:pt x="115626" y="546686"/>
                    </a:cubicBezTo>
                    <a:cubicBezTo>
                      <a:pt x="115626" y="546686"/>
                      <a:pt x="115626" y="546686"/>
                      <a:pt x="115763" y="546686"/>
                    </a:cubicBezTo>
                    <a:cubicBezTo>
                      <a:pt x="114391" y="546960"/>
                      <a:pt x="113020" y="547371"/>
                      <a:pt x="111785" y="547783"/>
                    </a:cubicBezTo>
                    <a:cubicBezTo>
                      <a:pt x="111785" y="547783"/>
                      <a:pt x="111785" y="547783"/>
                      <a:pt x="111785" y="547783"/>
                    </a:cubicBezTo>
                    <a:cubicBezTo>
                      <a:pt x="110825" y="548057"/>
                      <a:pt x="110002" y="548469"/>
                      <a:pt x="109179" y="548880"/>
                    </a:cubicBezTo>
                    <a:cubicBezTo>
                      <a:pt x="109179" y="548880"/>
                      <a:pt x="109179" y="548880"/>
                      <a:pt x="109179" y="548880"/>
                    </a:cubicBezTo>
                    <a:cubicBezTo>
                      <a:pt x="108768" y="549154"/>
                      <a:pt x="108356" y="549429"/>
                      <a:pt x="107945" y="549703"/>
                    </a:cubicBezTo>
                    <a:cubicBezTo>
                      <a:pt x="107122" y="550389"/>
                      <a:pt x="106299" y="551212"/>
                      <a:pt x="105613" y="552172"/>
                    </a:cubicBezTo>
                    <a:cubicBezTo>
                      <a:pt x="105750" y="552035"/>
                      <a:pt x="105888" y="551898"/>
                      <a:pt x="106025" y="551761"/>
                    </a:cubicBezTo>
                    <a:cubicBezTo>
                      <a:pt x="105613" y="552309"/>
                      <a:pt x="105202" y="552858"/>
                      <a:pt x="104790" y="553406"/>
                    </a:cubicBezTo>
                    <a:cubicBezTo>
                      <a:pt x="104927" y="553270"/>
                      <a:pt x="104927" y="553132"/>
                      <a:pt x="105065" y="552995"/>
                    </a:cubicBezTo>
                    <a:cubicBezTo>
                      <a:pt x="104790" y="553544"/>
                      <a:pt x="104379" y="554092"/>
                      <a:pt x="104104" y="554641"/>
                    </a:cubicBezTo>
                    <a:cubicBezTo>
                      <a:pt x="103967" y="555052"/>
                      <a:pt x="103693" y="555464"/>
                      <a:pt x="103556" y="555875"/>
                    </a:cubicBezTo>
                    <a:cubicBezTo>
                      <a:pt x="103419" y="556424"/>
                      <a:pt x="103281" y="556835"/>
                      <a:pt x="103144" y="557247"/>
                    </a:cubicBezTo>
                    <a:cubicBezTo>
                      <a:pt x="103144" y="557658"/>
                      <a:pt x="103007" y="557933"/>
                      <a:pt x="103007" y="558344"/>
                    </a:cubicBezTo>
                    <a:cubicBezTo>
                      <a:pt x="103007" y="558893"/>
                      <a:pt x="103007" y="559579"/>
                      <a:pt x="103007" y="560128"/>
                    </a:cubicBezTo>
                    <a:cubicBezTo>
                      <a:pt x="103144" y="561362"/>
                      <a:pt x="103281" y="562459"/>
                      <a:pt x="103556" y="563693"/>
                    </a:cubicBezTo>
                    <a:cubicBezTo>
                      <a:pt x="103556" y="563419"/>
                      <a:pt x="103419" y="563282"/>
                      <a:pt x="103419" y="563145"/>
                    </a:cubicBezTo>
                    <a:cubicBezTo>
                      <a:pt x="103693" y="564516"/>
                      <a:pt x="104104" y="565888"/>
                      <a:pt x="104516" y="567260"/>
                    </a:cubicBezTo>
                    <a:cubicBezTo>
                      <a:pt x="104516" y="567122"/>
                      <a:pt x="104379" y="566848"/>
                      <a:pt x="104379" y="566711"/>
                    </a:cubicBezTo>
                    <a:cubicBezTo>
                      <a:pt x="105065" y="568768"/>
                      <a:pt x="105750" y="570689"/>
                      <a:pt x="106710" y="572609"/>
                    </a:cubicBezTo>
                    <a:cubicBezTo>
                      <a:pt x="106573" y="572335"/>
                      <a:pt x="106436" y="572197"/>
                      <a:pt x="106436" y="572060"/>
                    </a:cubicBezTo>
                    <a:cubicBezTo>
                      <a:pt x="107671" y="574529"/>
                      <a:pt x="109179" y="576861"/>
                      <a:pt x="110688" y="579055"/>
                    </a:cubicBezTo>
                    <a:cubicBezTo>
                      <a:pt x="113706" y="583307"/>
                      <a:pt x="116860" y="587285"/>
                      <a:pt x="120289" y="591125"/>
                    </a:cubicBezTo>
                    <a:cubicBezTo>
                      <a:pt x="124678" y="595926"/>
                      <a:pt x="129342" y="600452"/>
                      <a:pt x="134142" y="604705"/>
                    </a:cubicBezTo>
                    <a:cubicBezTo>
                      <a:pt x="134005" y="604567"/>
                      <a:pt x="133868" y="604430"/>
                      <a:pt x="133731" y="604293"/>
                    </a:cubicBezTo>
                    <a:cubicBezTo>
                      <a:pt x="141412" y="611151"/>
                      <a:pt x="149504" y="617323"/>
                      <a:pt x="158008" y="623221"/>
                    </a:cubicBezTo>
                    <a:cubicBezTo>
                      <a:pt x="158008" y="623221"/>
                      <a:pt x="157871" y="623221"/>
                      <a:pt x="157871" y="623084"/>
                    </a:cubicBezTo>
                    <a:cubicBezTo>
                      <a:pt x="166924" y="629119"/>
                      <a:pt x="176251" y="634468"/>
                      <a:pt x="185852" y="639406"/>
                    </a:cubicBezTo>
                    <a:cubicBezTo>
                      <a:pt x="185852" y="639406"/>
                      <a:pt x="185852" y="639406"/>
                      <a:pt x="185852" y="639406"/>
                    </a:cubicBezTo>
                    <a:cubicBezTo>
                      <a:pt x="185852" y="639406"/>
                      <a:pt x="185989" y="639406"/>
                      <a:pt x="185989" y="639543"/>
                    </a:cubicBezTo>
                    <a:cubicBezTo>
                      <a:pt x="185989" y="639543"/>
                      <a:pt x="185989" y="639543"/>
                      <a:pt x="186126" y="639543"/>
                    </a:cubicBezTo>
                    <a:cubicBezTo>
                      <a:pt x="186126" y="639543"/>
                      <a:pt x="186126" y="639543"/>
                      <a:pt x="186126" y="639543"/>
                    </a:cubicBezTo>
                    <a:cubicBezTo>
                      <a:pt x="197099" y="645029"/>
                      <a:pt x="208483" y="649830"/>
                      <a:pt x="220142" y="653945"/>
                    </a:cubicBezTo>
                    <a:lnTo>
                      <a:pt x="220142" y="653945"/>
                    </a:lnTo>
                    <a:cubicBezTo>
                      <a:pt x="221925" y="654493"/>
                      <a:pt x="223571" y="655179"/>
                      <a:pt x="225354" y="655728"/>
                    </a:cubicBezTo>
                    <a:cubicBezTo>
                      <a:pt x="234269" y="656002"/>
                      <a:pt x="243185" y="656140"/>
                      <a:pt x="251963" y="656414"/>
                    </a:cubicBezTo>
                    <a:cubicBezTo>
                      <a:pt x="258272" y="656551"/>
                      <a:pt x="264445" y="656962"/>
                      <a:pt x="270754" y="657237"/>
                    </a:cubicBezTo>
                    <a:cubicBezTo>
                      <a:pt x="278572" y="657648"/>
                      <a:pt x="286390" y="657922"/>
                      <a:pt x="294208" y="658334"/>
                    </a:cubicBezTo>
                    <a:cubicBezTo>
                      <a:pt x="297912" y="658608"/>
                      <a:pt x="301752" y="658882"/>
                      <a:pt x="305455" y="659294"/>
                    </a:cubicBezTo>
                    <a:cubicBezTo>
                      <a:pt x="310530" y="659705"/>
                      <a:pt x="315605" y="660391"/>
                      <a:pt x="320817" y="661077"/>
                    </a:cubicBezTo>
                    <a:cubicBezTo>
                      <a:pt x="324246" y="661489"/>
                      <a:pt x="327950" y="662037"/>
                      <a:pt x="331104" y="663134"/>
                    </a:cubicBezTo>
                    <a:cubicBezTo>
                      <a:pt x="333025" y="663820"/>
                      <a:pt x="333710" y="664095"/>
                      <a:pt x="335493" y="665192"/>
                    </a:cubicBezTo>
                    <a:cubicBezTo>
                      <a:pt x="336728" y="665878"/>
                      <a:pt x="337962" y="667112"/>
                      <a:pt x="339197" y="667935"/>
                    </a:cubicBezTo>
                    <a:cubicBezTo>
                      <a:pt x="341254" y="669581"/>
                      <a:pt x="341254" y="672461"/>
                      <a:pt x="339608" y="674382"/>
                    </a:cubicBezTo>
                    <a:cubicBezTo>
                      <a:pt x="338374" y="675753"/>
                      <a:pt x="337688" y="676439"/>
                      <a:pt x="336179" y="677673"/>
                    </a:cubicBezTo>
                    <a:cubicBezTo>
                      <a:pt x="335493" y="678359"/>
                      <a:pt x="334122" y="678634"/>
                      <a:pt x="333436" y="679045"/>
                    </a:cubicBezTo>
                    <a:cubicBezTo>
                      <a:pt x="332476" y="679456"/>
                      <a:pt x="331379" y="679731"/>
                      <a:pt x="330281" y="679868"/>
                    </a:cubicBezTo>
                    <a:cubicBezTo>
                      <a:pt x="328224" y="680143"/>
                      <a:pt x="326167" y="680417"/>
                      <a:pt x="323972" y="680554"/>
                    </a:cubicBezTo>
                    <a:cubicBezTo>
                      <a:pt x="319994" y="680965"/>
                      <a:pt x="315880" y="680691"/>
                      <a:pt x="311902" y="680554"/>
                    </a:cubicBezTo>
                    <a:cubicBezTo>
                      <a:pt x="307924" y="680417"/>
                      <a:pt x="303947" y="680143"/>
                      <a:pt x="299969" y="679731"/>
                    </a:cubicBezTo>
                    <a:cubicBezTo>
                      <a:pt x="295443" y="679319"/>
                      <a:pt x="290916" y="678908"/>
                      <a:pt x="286527" y="678496"/>
                    </a:cubicBezTo>
                    <a:cubicBezTo>
                      <a:pt x="283784" y="678222"/>
                      <a:pt x="281041" y="677811"/>
                      <a:pt x="278298" y="677399"/>
                    </a:cubicBezTo>
                    <a:cubicBezTo>
                      <a:pt x="273771" y="676714"/>
                      <a:pt x="269245" y="676027"/>
                      <a:pt x="264582" y="675342"/>
                    </a:cubicBezTo>
                    <a:cubicBezTo>
                      <a:pt x="257586" y="674244"/>
                      <a:pt x="250591" y="672598"/>
                      <a:pt x="243596" y="670815"/>
                    </a:cubicBezTo>
                    <a:cubicBezTo>
                      <a:pt x="236601" y="669032"/>
                      <a:pt x="229743" y="667112"/>
                      <a:pt x="223022" y="664918"/>
                    </a:cubicBezTo>
                    <a:cubicBezTo>
                      <a:pt x="219593" y="664780"/>
                      <a:pt x="216164" y="664780"/>
                      <a:pt x="212735" y="664780"/>
                    </a:cubicBezTo>
                    <a:cubicBezTo>
                      <a:pt x="199019" y="664506"/>
                      <a:pt x="185440" y="664506"/>
                      <a:pt x="171861" y="664369"/>
                    </a:cubicBezTo>
                    <a:cubicBezTo>
                      <a:pt x="169667" y="664369"/>
                      <a:pt x="167610" y="664506"/>
                      <a:pt x="165415" y="664506"/>
                    </a:cubicBezTo>
                    <a:cubicBezTo>
                      <a:pt x="160889" y="664643"/>
                      <a:pt x="156362" y="664643"/>
                      <a:pt x="151699" y="664780"/>
                    </a:cubicBezTo>
                    <a:cubicBezTo>
                      <a:pt x="147584" y="664780"/>
                      <a:pt x="143332" y="664918"/>
                      <a:pt x="139217" y="665055"/>
                    </a:cubicBezTo>
                    <a:cubicBezTo>
                      <a:pt x="134691" y="665192"/>
                      <a:pt x="130302" y="665329"/>
                      <a:pt x="125776" y="665740"/>
                    </a:cubicBezTo>
                    <a:cubicBezTo>
                      <a:pt x="125776" y="665740"/>
                      <a:pt x="125913" y="665740"/>
                      <a:pt x="125913" y="665740"/>
                    </a:cubicBezTo>
                    <a:cubicBezTo>
                      <a:pt x="113980" y="666563"/>
                      <a:pt x="102047" y="667798"/>
                      <a:pt x="90251" y="669992"/>
                    </a:cubicBezTo>
                    <a:cubicBezTo>
                      <a:pt x="90251" y="669992"/>
                      <a:pt x="90251" y="669992"/>
                      <a:pt x="90388" y="669992"/>
                    </a:cubicBezTo>
                    <a:cubicBezTo>
                      <a:pt x="84216" y="671364"/>
                      <a:pt x="78181" y="672736"/>
                      <a:pt x="72146" y="674793"/>
                    </a:cubicBezTo>
                    <a:cubicBezTo>
                      <a:pt x="72146" y="674793"/>
                      <a:pt x="72283" y="674793"/>
                      <a:pt x="72283" y="674793"/>
                    </a:cubicBezTo>
                    <a:cubicBezTo>
                      <a:pt x="72283" y="674793"/>
                      <a:pt x="72146" y="674793"/>
                      <a:pt x="72146" y="674793"/>
                    </a:cubicBezTo>
                    <a:cubicBezTo>
                      <a:pt x="72009" y="674793"/>
                      <a:pt x="72009" y="674793"/>
                      <a:pt x="71872" y="674930"/>
                    </a:cubicBezTo>
                    <a:cubicBezTo>
                      <a:pt x="71872" y="674930"/>
                      <a:pt x="72009" y="674930"/>
                      <a:pt x="72009" y="674930"/>
                    </a:cubicBezTo>
                    <a:cubicBezTo>
                      <a:pt x="70089" y="675616"/>
                      <a:pt x="68169" y="676439"/>
                      <a:pt x="66248" y="677399"/>
                    </a:cubicBezTo>
                    <a:cubicBezTo>
                      <a:pt x="63917" y="678634"/>
                      <a:pt x="61585" y="680005"/>
                      <a:pt x="59253" y="681514"/>
                    </a:cubicBezTo>
                    <a:cubicBezTo>
                      <a:pt x="59527" y="681377"/>
                      <a:pt x="59665" y="681240"/>
                      <a:pt x="59802" y="681240"/>
                    </a:cubicBezTo>
                    <a:cubicBezTo>
                      <a:pt x="58704" y="681925"/>
                      <a:pt x="57744" y="682748"/>
                      <a:pt x="56784" y="683572"/>
                    </a:cubicBezTo>
                    <a:cubicBezTo>
                      <a:pt x="56784" y="683572"/>
                      <a:pt x="56784" y="683572"/>
                      <a:pt x="56784" y="683572"/>
                    </a:cubicBezTo>
                    <a:lnTo>
                      <a:pt x="56784" y="683572"/>
                    </a:lnTo>
                    <a:cubicBezTo>
                      <a:pt x="56784" y="683572"/>
                      <a:pt x="56647" y="683708"/>
                      <a:pt x="56647" y="683708"/>
                    </a:cubicBezTo>
                    <a:cubicBezTo>
                      <a:pt x="56647" y="683708"/>
                      <a:pt x="56647" y="683708"/>
                      <a:pt x="56647" y="683708"/>
                    </a:cubicBezTo>
                    <a:cubicBezTo>
                      <a:pt x="55824" y="684394"/>
                      <a:pt x="55138" y="685217"/>
                      <a:pt x="54453" y="686040"/>
                    </a:cubicBezTo>
                    <a:cubicBezTo>
                      <a:pt x="54178" y="686452"/>
                      <a:pt x="53767" y="687001"/>
                      <a:pt x="53355" y="687412"/>
                    </a:cubicBezTo>
                    <a:cubicBezTo>
                      <a:pt x="53492" y="687275"/>
                      <a:pt x="53630" y="687137"/>
                      <a:pt x="53630" y="686863"/>
                    </a:cubicBezTo>
                    <a:cubicBezTo>
                      <a:pt x="52807" y="687960"/>
                      <a:pt x="52121" y="689195"/>
                      <a:pt x="51435" y="690566"/>
                    </a:cubicBezTo>
                    <a:cubicBezTo>
                      <a:pt x="50886" y="691664"/>
                      <a:pt x="50475" y="692761"/>
                      <a:pt x="50063" y="693859"/>
                    </a:cubicBezTo>
                    <a:cubicBezTo>
                      <a:pt x="50201" y="693721"/>
                      <a:pt x="50201" y="693447"/>
                      <a:pt x="50338" y="693310"/>
                    </a:cubicBezTo>
                    <a:cubicBezTo>
                      <a:pt x="50201" y="693859"/>
                      <a:pt x="49926" y="694544"/>
                      <a:pt x="49789" y="695230"/>
                    </a:cubicBezTo>
                    <a:cubicBezTo>
                      <a:pt x="49652" y="695641"/>
                      <a:pt x="49652" y="696190"/>
                      <a:pt x="49515" y="696739"/>
                    </a:cubicBezTo>
                    <a:cubicBezTo>
                      <a:pt x="49515" y="696739"/>
                      <a:pt x="49515" y="696601"/>
                      <a:pt x="49515" y="696601"/>
                    </a:cubicBezTo>
                    <a:cubicBezTo>
                      <a:pt x="49378" y="697562"/>
                      <a:pt x="49378" y="698659"/>
                      <a:pt x="49515" y="699619"/>
                    </a:cubicBezTo>
                    <a:cubicBezTo>
                      <a:pt x="49515" y="699619"/>
                      <a:pt x="49515" y="699619"/>
                      <a:pt x="49515" y="699482"/>
                    </a:cubicBezTo>
                    <a:cubicBezTo>
                      <a:pt x="49652" y="700168"/>
                      <a:pt x="49652" y="700717"/>
                      <a:pt x="49789" y="701402"/>
                    </a:cubicBezTo>
                    <a:cubicBezTo>
                      <a:pt x="50063" y="702637"/>
                      <a:pt x="50338" y="703734"/>
                      <a:pt x="50612" y="704831"/>
                    </a:cubicBezTo>
                    <a:cubicBezTo>
                      <a:pt x="50612" y="704694"/>
                      <a:pt x="50612" y="704694"/>
                      <a:pt x="50475" y="704557"/>
                    </a:cubicBezTo>
                    <a:cubicBezTo>
                      <a:pt x="51161" y="706477"/>
                      <a:pt x="51846" y="708260"/>
                      <a:pt x="52669" y="710043"/>
                    </a:cubicBezTo>
                    <a:cubicBezTo>
                      <a:pt x="53355" y="711278"/>
                      <a:pt x="54041" y="712375"/>
                      <a:pt x="54727" y="713472"/>
                    </a:cubicBezTo>
                    <a:cubicBezTo>
                      <a:pt x="54590" y="713335"/>
                      <a:pt x="54453" y="713198"/>
                      <a:pt x="54453" y="713061"/>
                    </a:cubicBezTo>
                    <a:cubicBezTo>
                      <a:pt x="55275" y="714158"/>
                      <a:pt x="56098" y="715118"/>
                      <a:pt x="56784" y="716078"/>
                    </a:cubicBezTo>
                    <a:cubicBezTo>
                      <a:pt x="56784" y="716078"/>
                      <a:pt x="56647" y="715941"/>
                      <a:pt x="56647" y="715941"/>
                    </a:cubicBezTo>
                    <a:cubicBezTo>
                      <a:pt x="56647" y="715941"/>
                      <a:pt x="56784" y="716078"/>
                      <a:pt x="56784" y="716078"/>
                    </a:cubicBezTo>
                    <a:cubicBezTo>
                      <a:pt x="56921" y="716215"/>
                      <a:pt x="56921" y="716215"/>
                      <a:pt x="57059" y="716353"/>
                    </a:cubicBezTo>
                    <a:cubicBezTo>
                      <a:pt x="57059" y="716353"/>
                      <a:pt x="56921" y="716215"/>
                      <a:pt x="56921" y="716215"/>
                    </a:cubicBezTo>
                    <a:cubicBezTo>
                      <a:pt x="58704" y="718136"/>
                      <a:pt x="60625" y="720056"/>
                      <a:pt x="62545" y="721839"/>
                    </a:cubicBezTo>
                    <a:cubicBezTo>
                      <a:pt x="62545" y="721839"/>
                      <a:pt x="62545" y="721839"/>
                      <a:pt x="62408" y="721702"/>
                    </a:cubicBezTo>
                    <a:cubicBezTo>
                      <a:pt x="65837" y="724720"/>
                      <a:pt x="69266" y="727462"/>
                      <a:pt x="72969" y="730069"/>
                    </a:cubicBezTo>
                    <a:cubicBezTo>
                      <a:pt x="76947" y="732675"/>
                      <a:pt x="81062" y="735007"/>
                      <a:pt x="85176" y="737201"/>
                    </a:cubicBezTo>
                    <a:cubicBezTo>
                      <a:pt x="91623" y="740493"/>
                      <a:pt x="98207" y="743236"/>
                      <a:pt x="105065" y="745705"/>
                    </a:cubicBezTo>
                    <a:cubicBezTo>
                      <a:pt x="104790" y="745705"/>
                      <a:pt x="104653" y="745568"/>
                      <a:pt x="104516" y="745568"/>
                    </a:cubicBezTo>
                    <a:cubicBezTo>
                      <a:pt x="113980" y="748859"/>
                      <a:pt x="123444" y="751465"/>
                      <a:pt x="133182" y="753523"/>
                    </a:cubicBezTo>
                    <a:cubicBezTo>
                      <a:pt x="133045" y="753523"/>
                      <a:pt x="132771" y="753386"/>
                      <a:pt x="132634" y="753386"/>
                    </a:cubicBezTo>
                    <a:cubicBezTo>
                      <a:pt x="138257" y="754483"/>
                      <a:pt x="144018" y="755581"/>
                      <a:pt x="149642" y="756403"/>
                    </a:cubicBezTo>
                    <a:cubicBezTo>
                      <a:pt x="158831" y="755855"/>
                      <a:pt x="168158" y="755169"/>
                      <a:pt x="177485" y="754620"/>
                    </a:cubicBezTo>
                    <a:cubicBezTo>
                      <a:pt x="177485" y="754620"/>
                      <a:pt x="177348" y="754620"/>
                      <a:pt x="177348" y="754620"/>
                    </a:cubicBezTo>
                    <a:cubicBezTo>
                      <a:pt x="188321" y="753797"/>
                      <a:pt x="199156" y="753111"/>
                      <a:pt x="210129" y="752288"/>
                    </a:cubicBezTo>
                    <a:cubicBezTo>
                      <a:pt x="219045" y="751603"/>
                      <a:pt x="227823" y="750780"/>
                      <a:pt x="236738" y="750094"/>
                    </a:cubicBezTo>
                    <a:cubicBezTo>
                      <a:pt x="245654" y="749271"/>
                      <a:pt x="254569" y="748448"/>
                      <a:pt x="263622" y="747625"/>
                    </a:cubicBezTo>
                    <a:cubicBezTo>
                      <a:pt x="269931" y="746939"/>
                      <a:pt x="276240" y="746391"/>
                      <a:pt x="282687" y="745705"/>
                    </a:cubicBezTo>
                    <a:cubicBezTo>
                      <a:pt x="286527" y="745294"/>
                      <a:pt x="290368" y="745019"/>
                      <a:pt x="294071" y="744607"/>
                    </a:cubicBezTo>
                    <a:cubicBezTo>
                      <a:pt x="296814" y="744333"/>
                      <a:pt x="299695" y="744196"/>
                      <a:pt x="302438" y="744059"/>
                    </a:cubicBezTo>
                    <a:cubicBezTo>
                      <a:pt x="306827" y="743785"/>
                      <a:pt x="311216" y="744333"/>
                      <a:pt x="315605" y="744470"/>
                    </a:cubicBezTo>
                    <a:cubicBezTo>
                      <a:pt x="317663" y="744607"/>
                      <a:pt x="319720" y="745979"/>
                      <a:pt x="319857" y="748174"/>
                    </a:cubicBezTo>
                    <a:cubicBezTo>
                      <a:pt x="319994" y="750231"/>
                      <a:pt x="320131" y="752288"/>
                      <a:pt x="318623" y="753934"/>
                    </a:cubicBezTo>
                    <a:cubicBezTo>
                      <a:pt x="316565" y="755992"/>
                      <a:pt x="313959" y="756540"/>
                      <a:pt x="311353" y="757089"/>
                    </a:cubicBezTo>
                    <a:cubicBezTo>
                      <a:pt x="311353" y="757089"/>
                      <a:pt x="311353" y="757089"/>
                      <a:pt x="311490" y="757089"/>
                    </a:cubicBezTo>
                    <a:cubicBezTo>
                      <a:pt x="307924" y="757775"/>
                      <a:pt x="304358" y="758598"/>
                      <a:pt x="300792" y="759146"/>
                    </a:cubicBezTo>
                    <a:cubicBezTo>
                      <a:pt x="298872" y="759421"/>
                      <a:pt x="297089" y="759695"/>
                      <a:pt x="295306" y="759969"/>
                    </a:cubicBezTo>
                    <a:cubicBezTo>
                      <a:pt x="291602" y="760518"/>
                      <a:pt x="287762" y="761067"/>
                      <a:pt x="284058" y="761615"/>
                    </a:cubicBezTo>
                    <a:cubicBezTo>
                      <a:pt x="276789" y="762575"/>
                      <a:pt x="269519" y="763673"/>
                      <a:pt x="262250" y="764496"/>
                    </a:cubicBezTo>
                    <a:cubicBezTo>
                      <a:pt x="257586" y="765044"/>
                      <a:pt x="252923" y="765593"/>
                      <a:pt x="248260" y="766142"/>
                    </a:cubicBezTo>
                    <a:cubicBezTo>
                      <a:pt x="245791" y="766416"/>
                      <a:pt x="243185" y="766553"/>
                      <a:pt x="240716" y="766827"/>
                    </a:cubicBezTo>
                    <a:cubicBezTo>
                      <a:pt x="235641" y="767239"/>
                      <a:pt x="230566" y="767513"/>
                      <a:pt x="225491" y="767925"/>
                    </a:cubicBezTo>
                    <a:cubicBezTo>
                      <a:pt x="220279" y="768336"/>
                      <a:pt x="214930" y="768473"/>
                      <a:pt x="209718" y="768610"/>
                    </a:cubicBezTo>
                    <a:cubicBezTo>
                      <a:pt x="190378" y="769159"/>
                      <a:pt x="170901" y="768199"/>
                      <a:pt x="151699" y="765593"/>
                    </a:cubicBezTo>
                    <a:cubicBezTo>
                      <a:pt x="148270" y="765868"/>
                      <a:pt x="144841" y="766004"/>
                      <a:pt x="141549" y="766279"/>
                    </a:cubicBezTo>
                    <a:cubicBezTo>
                      <a:pt x="141823" y="766279"/>
                      <a:pt x="141961" y="766279"/>
                      <a:pt x="142235" y="766279"/>
                    </a:cubicBezTo>
                    <a:cubicBezTo>
                      <a:pt x="128107" y="767376"/>
                      <a:pt x="113843" y="768336"/>
                      <a:pt x="99715" y="769708"/>
                    </a:cubicBezTo>
                    <a:cubicBezTo>
                      <a:pt x="96698" y="769982"/>
                      <a:pt x="93680" y="770256"/>
                      <a:pt x="90663" y="770531"/>
                    </a:cubicBezTo>
                    <a:cubicBezTo>
                      <a:pt x="89291" y="770668"/>
                      <a:pt x="88057" y="770805"/>
                      <a:pt x="86685" y="770942"/>
                    </a:cubicBezTo>
                    <a:cubicBezTo>
                      <a:pt x="84079" y="771217"/>
                      <a:pt x="81610" y="771628"/>
                      <a:pt x="79004" y="771902"/>
                    </a:cubicBezTo>
                    <a:cubicBezTo>
                      <a:pt x="76124" y="772314"/>
                      <a:pt x="73243" y="772588"/>
                      <a:pt x="70363" y="773137"/>
                    </a:cubicBezTo>
                    <a:cubicBezTo>
                      <a:pt x="65700" y="773960"/>
                      <a:pt x="61036" y="774783"/>
                      <a:pt x="56373" y="775743"/>
                    </a:cubicBezTo>
                    <a:cubicBezTo>
                      <a:pt x="56647" y="775743"/>
                      <a:pt x="56784" y="775606"/>
                      <a:pt x="57059" y="775606"/>
                    </a:cubicBezTo>
                    <a:cubicBezTo>
                      <a:pt x="55824" y="775880"/>
                      <a:pt x="54727" y="776155"/>
                      <a:pt x="53492" y="776429"/>
                    </a:cubicBezTo>
                    <a:cubicBezTo>
                      <a:pt x="52258" y="776840"/>
                      <a:pt x="51024" y="777252"/>
                      <a:pt x="49926" y="777800"/>
                    </a:cubicBezTo>
                    <a:cubicBezTo>
                      <a:pt x="49926" y="777800"/>
                      <a:pt x="50063" y="777800"/>
                      <a:pt x="50063" y="777663"/>
                    </a:cubicBezTo>
                    <a:cubicBezTo>
                      <a:pt x="49926" y="777800"/>
                      <a:pt x="49789" y="777800"/>
                      <a:pt x="49652" y="777937"/>
                    </a:cubicBezTo>
                    <a:cubicBezTo>
                      <a:pt x="49652" y="777937"/>
                      <a:pt x="49652" y="777937"/>
                      <a:pt x="49515" y="777937"/>
                    </a:cubicBezTo>
                    <a:cubicBezTo>
                      <a:pt x="49515" y="777937"/>
                      <a:pt x="49515" y="777937"/>
                      <a:pt x="49515" y="777937"/>
                    </a:cubicBezTo>
                    <a:cubicBezTo>
                      <a:pt x="48280" y="778623"/>
                      <a:pt x="47183" y="779172"/>
                      <a:pt x="46086" y="779995"/>
                    </a:cubicBezTo>
                    <a:cubicBezTo>
                      <a:pt x="46223" y="779858"/>
                      <a:pt x="46360" y="779720"/>
                      <a:pt x="46497" y="779720"/>
                    </a:cubicBezTo>
                    <a:cubicBezTo>
                      <a:pt x="46086" y="780132"/>
                      <a:pt x="45537" y="780543"/>
                      <a:pt x="45126" y="780818"/>
                    </a:cubicBezTo>
                    <a:cubicBezTo>
                      <a:pt x="44851" y="781092"/>
                      <a:pt x="44577" y="781504"/>
                      <a:pt x="44303" y="781778"/>
                    </a:cubicBezTo>
                    <a:cubicBezTo>
                      <a:pt x="44028" y="782189"/>
                      <a:pt x="43754" y="782601"/>
                      <a:pt x="43480" y="783013"/>
                    </a:cubicBezTo>
                    <a:cubicBezTo>
                      <a:pt x="43205" y="783424"/>
                      <a:pt x="42931" y="783972"/>
                      <a:pt x="42657" y="784384"/>
                    </a:cubicBezTo>
                    <a:cubicBezTo>
                      <a:pt x="42520" y="784795"/>
                      <a:pt x="42245" y="785344"/>
                      <a:pt x="42108" y="785755"/>
                    </a:cubicBezTo>
                    <a:cubicBezTo>
                      <a:pt x="41971" y="786304"/>
                      <a:pt x="41834" y="786716"/>
                      <a:pt x="41697" y="787264"/>
                    </a:cubicBezTo>
                    <a:cubicBezTo>
                      <a:pt x="41559" y="787813"/>
                      <a:pt x="41559" y="788224"/>
                      <a:pt x="41422" y="788773"/>
                    </a:cubicBezTo>
                    <a:cubicBezTo>
                      <a:pt x="41422" y="789322"/>
                      <a:pt x="41422" y="789871"/>
                      <a:pt x="41422" y="790419"/>
                    </a:cubicBezTo>
                    <a:cubicBezTo>
                      <a:pt x="41559" y="790968"/>
                      <a:pt x="41559" y="791379"/>
                      <a:pt x="41697" y="791928"/>
                    </a:cubicBezTo>
                    <a:cubicBezTo>
                      <a:pt x="41834" y="792476"/>
                      <a:pt x="42108" y="793162"/>
                      <a:pt x="42245" y="793848"/>
                    </a:cubicBezTo>
                    <a:cubicBezTo>
                      <a:pt x="42520" y="794397"/>
                      <a:pt x="42657" y="794945"/>
                      <a:pt x="42931" y="795494"/>
                    </a:cubicBezTo>
                    <a:cubicBezTo>
                      <a:pt x="43205" y="796042"/>
                      <a:pt x="43480" y="796591"/>
                      <a:pt x="43891" y="797140"/>
                    </a:cubicBezTo>
                    <a:cubicBezTo>
                      <a:pt x="44577" y="798100"/>
                      <a:pt x="45263" y="799197"/>
                      <a:pt x="46086" y="800158"/>
                    </a:cubicBezTo>
                    <a:cubicBezTo>
                      <a:pt x="46086" y="800158"/>
                      <a:pt x="45949" y="800020"/>
                      <a:pt x="45949" y="800020"/>
                    </a:cubicBezTo>
                    <a:cubicBezTo>
                      <a:pt x="46086" y="800158"/>
                      <a:pt x="46086" y="800158"/>
                      <a:pt x="46223" y="800294"/>
                    </a:cubicBezTo>
                    <a:cubicBezTo>
                      <a:pt x="46223" y="800294"/>
                      <a:pt x="46360" y="800432"/>
                      <a:pt x="46360" y="800432"/>
                    </a:cubicBezTo>
                    <a:cubicBezTo>
                      <a:pt x="46360" y="800432"/>
                      <a:pt x="46360" y="800432"/>
                      <a:pt x="46360" y="800432"/>
                    </a:cubicBezTo>
                    <a:cubicBezTo>
                      <a:pt x="47320" y="801392"/>
                      <a:pt x="48280" y="802489"/>
                      <a:pt x="49240" y="803312"/>
                    </a:cubicBezTo>
                    <a:cubicBezTo>
                      <a:pt x="51435" y="805232"/>
                      <a:pt x="53767" y="807016"/>
                      <a:pt x="56098" y="808661"/>
                    </a:cubicBezTo>
                    <a:cubicBezTo>
                      <a:pt x="59253" y="810719"/>
                      <a:pt x="62682" y="812639"/>
                      <a:pt x="65974" y="814285"/>
                    </a:cubicBezTo>
                    <a:cubicBezTo>
                      <a:pt x="65974" y="814285"/>
                      <a:pt x="65974" y="814285"/>
                      <a:pt x="65837" y="814285"/>
                    </a:cubicBezTo>
                    <a:cubicBezTo>
                      <a:pt x="65837" y="814285"/>
                      <a:pt x="65974" y="814285"/>
                      <a:pt x="65974" y="814422"/>
                    </a:cubicBezTo>
                    <a:cubicBezTo>
                      <a:pt x="66111" y="814422"/>
                      <a:pt x="66248" y="814559"/>
                      <a:pt x="66385" y="814559"/>
                    </a:cubicBezTo>
                    <a:cubicBezTo>
                      <a:pt x="66248" y="814559"/>
                      <a:pt x="66248" y="814422"/>
                      <a:pt x="66111" y="814422"/>
                    </a:cubicBezTo>
                    <a:cubicBezTo>
                      <a:pt x="71598" y="817028"/>
                      <a:pt x="77084" y="819360"/>
                      <a:pt x="82845" y="821417"/>
                    </a:cubicBezTo>
                    <a:lnTo>
                      <a:pt x="82845" y="821417"/>
                    </a:lnTo>
                    <a:cubicBezTo>
                      <a:pt x="82845" y="821417"/>
                      <a:pt x="82845" y="821417"/>
                      <a:pt x="82845" y="821417"/>
                    </a:cubicBezTo>
                    <a:cubicBezTo>
                      <a:pt x="82982" y="821417"/>
                      <a:pt x="83256" y="821554"/>
                      <a:pt x="83393" y="821554"/>
                    </a:cubicBezTo>
                    <a:cubicBezTo>
                      <a:pt x="83393" y="821554"/>
                      <a:pt x="83256" y="821554"/>
                      <a:pt x="83256" y="821554"/>
                    </a:cubicBezTo>
                    <a:cubicBezTo>
                      <a:pt x="89977" y="823749"/>
                      <a:pt x="96698" y="825806"/>
                      <a:pt x="103556" y="827315"/>
                    </a:cubicBezTo>
                    <a:cubicBezTo>
                      <a:pt x="107671" y="828275"/>
                      <a:pt x="111785" y="829235"/>
                      <a:pt x="115900" y="830195"/>
                    </a:cubicBezTo>
                    <a:cubicBezTo>
                      <a:pt x="115763" y="830195"/>
                      <a:pt x="115626" y="830195"/>
                      <a:pt x="115626" y="830195"/>
                    </a:cubicBezTo>
                    <a:cubicBezTo>
                      <a:pt x="115763" y="830195"/>
                      <a:pt x="115900" y="830195"/>
                      <a:pt x="116175" y="830332"/>
                    </a:cubicBezTo>
                    <a:cubicBezTo>
                      <a:pt x="116175" y="830332"/>
                      <a:pt x="116175" y="830332"/>
                      <a:pt x="116312" y="830332"/>
                    </a:cubicBezTo>
                    <a:cubicBezTo>
                      <a:pt x="116312" y="830332"/>
                      <a:pt x="116312" y="830332"/>
                      <a:pt x="116175" y="830332"/>
                    </a:cubicBezTo>
                    <a:cubicBezTo>
                      <a:pt x="119329" y="830881"/>
                      <a:pt x="122484" y="831430"/>
                      <a:pt x="125776" y="831978"/>
                    </a:cubicBezTo>
                    <a:cubicBezTo>
                      <a:pt x="128107" y="832390"/>
                      <a:pt x="130439" y="832939"/>
                      <a:pt x="132908" y="833076"/>
                    </a:cubicBezTo>
                    <a:cubicBezTo>
                      <a:pt x="139903" y="833761"/>
                      <a:pt x="146761" y="834448"/>
                      <a:pt x="153756" y="835133"/>
                    </a:cubicBezTo>
                    <a:cubicBezTo>
                      <a:pt x="153756" y="835133"/>
                      <a:pt x="153756" y="835133"/>
                      <a:pt x="153619" y="835133"/>
                    </a:cubicBezTo>
                    <a:cubicBezTo>
                      <a:pt x="153619" y="835133"/>
                      <a:pt x="153756" y="835133"/>
                      <a:pt x="153756" y="835133"/>
                    </a:cubicBezTo>
                    <a:cubicBezTo>
                      <a:pt x="153894" y="835133"/>
                      <a:pt x="154031" y="835133"/>
                      <a:pt x="154168" y="835133"/>
                    </a:cubicBezTo>
                    <a:cubicBezTo>
                      <a:pt x="154168" y="835133"/>
                      <a:pt x="154031" y="835133"/>
                      <a:pt x="154031" y="835133"/>
                    </a:cubicBezTo>
                    <a:cubicBezTo>
                      <a:pt x="158283" y="835407"/>
                      <a:pt x="162535" y="835545"/>
                      <a:pt x="166787" y="835819"/>
                    </a:cubicBezTo>
                    <a:cubicBezTo>
                      <a:pt x="185303" y="833899"/>
                      <a:pt x="203683" y="831704"/>
                      <a:pt x="222199" y="828961"/>
                    </a:cubicBezTo>
                    <a:cubicBezTo>
                      <a:pt x="233995" y="827178"/>
                      <a:pt x="245654" y="825258"/>
                      <a:pt x="257312" y="823474"/>
                    </a:cubicBezTo>
                    <a:cubicBezTo>
                      <a:pt x="263210" y="822514"/>
                      <a:pt x="269108" y="821554"/>
                      <a:pt x="275006" y="820868"/>
                    </a:cubicBezTo>
                    <a:cubicBezTo>
                      <a:pt x="284744" y="819497"/>
                      <a:pt x="294345" y="817988"/>
                      <a:pt x="304084" y="817303"/>
                    </a:cubicBezTo>
                    <a:cubicBezTo>
                      <a:pt x="304084" y="817303"/>
                      <a:pt x="304084" y="817303"/>
                      <a:pt x="303947" y="817303"/>
                    </a:cubicBezTo>
                    <a:cubicBezTo>
                      <a:pt x="304084" y="817303"/>
                      <a:pt x="304084" y="817303"/>
                      <a:pt x="304221" y="817303"/>
                    </a:cubicBezTo>
                    <a:cubicBezTo>
                      <a:pt x="304358" y="817303"/>
                      <a:pt x="304358" y="817303"/>
                      <a:pt x="304495" y="817303"/>
                    </a:cubicBezTo>
                    <a:cubicBezTo>
                      <a:pt x="304495" y="817303"/>
                      <a:pt x="304358" y="817303"/>
                      <a:pt x="304358" y="817303"/>
                    </a:cubicBezTo>
                    <a:cubicBezTo>
                      <a:pt x="306278" y="817028"/>
                      <a:pt x="308061" y="816754"/>
                      <a:pt x="309982" y="816616"/>
                    </a:cubicBezTo>
                    <a:cubicBezTo>
                      <a:pt x="311628" y="816616"/>
                      <a:pt x="313411" y="816479"/>
                      <a:pt x="315057" y="817028"/>
                    </a:cubicBezTo>
                    <a:cubicBezTo>
                      <a:pt x="316154" y="817439"/>
                      <a:pt x="317388" y="817851"/>
                      <a:pt x="318211" y="818948"/>
                    </a:cubicBezTo>
                    <a:cubicBezTo>
                      <a:pt x="319034" y="820045"/>
                      <a:pt x="319446" y="821143"/>
                      <a:pt x="319857" y="822377"/>
                    </a:cubicBezTo>
                    <a:cubicBezTo>
                      <a:pt x="320543" y="824297"/>
                      <a:pt x="319446" y="826355"/>
                      <a:pt x="317800" y="827315"/>
                    </a:cubicBezTo>
                    <a:cubicBezTo>
                      <a:pt x="316702" y="828001"/>
                      <a:pt x="315331" y="828961"/>
                      <a:pt x="314096" y="829510"/>
                    </a:cubicBezTo>
                    <a:cubicBezTo>
                      <a:pt x="312451" y="830195"/>
                      <a:pt x="310942" y="830607"/>
                      <a:pt x="309159" y="831293"/>
                    </a:cubicBezTo>
                    <a:cubicBezTo>
                      <a:pt x="307513" y="831704"/>
                      <a:pt x="305867" y="832253"/>
                      <a:pt x="304221" y="832664"/>
                    </a:cubicBezTo>
                    <a:cubicBezTo>
                      <a:pt x="301066" y="833624"/>
                      <a:pt x="297912" y="834310"/>
                      <a:pt x="294894" y="834996"/>
                    </a:cubicBezTo>
                    <a:cubicBezTo>
                      <a:pt x="287762" y="836779"/>
                      <a:pt x="280492" y="838288"/>
                      <a:pt x="273360" y="839659"/>
                    </a:cubicBezTo>
                    <a:cubicBezTo>
                      <a:pt x="272263" y="839934"/>
                      <a:pt x="271165" y="840071"/>
                      <a:pt x="270068" y="840208"/>
                    </a:cubicBezTo>
                    <a:cubicBezTo>
                      <a:pt x="271303" y="840345"/>
                      <a:pt x="272537" y="840619"/>
                      <a:pt x="273771" y="840757"/>
                    </a:cubicBezTo>
                    <a:cubicBezTo>
                      <a:pt x="280904" y="841991"/>
                      <a:pt x="288173" y="843363"/>
                      <a:pt x="294757" y="846792"/>
                    </a:cubicBezTo>
                    <a:cubicBezTo>
                      <a:pt x="296814" y="847889"/>
                      <a:pt x="299009" y="849123"/>
                      <a:pt x="300655" y="850906"/>
                    </a:cubicBezTo>
                    <a:cubicBezTo>
                      <a:pt x="301341" y="851593"/>
                      <a:pt x="301889" y="852278"/>
                      <a:pt x="302301" y="853238"/>
                    </a:cubicBezTo>
                    <a:cubicBezTo>
                      <a:pt x="302712" y="853924"/>
                      <a:pt x="302986" y="854747"/>
                      <a:pt x="303261" y="855433"/>
                    </a:cubicBezTo>
                    <a:cubicBezTo>
                      <a:pt x="303398" y="856256"/>
                      <a:pt x="303535" y="857079"/>
                      <a:pt x="303672" y="858039"/>
                    </a:cubicBezTo>
                    <a:cubicBezTo>
                      <a:pt x="303947" y="859959"/>
                      <a:pt x="303535" y="862154"/>
                      <a:pt x="302712" y="864074"/>
                    </a:cubicBezTo>
                    <a:cubicBezTo>
                      <a:pt x="302301" y="865034"/>
                      <a:pt x="301752" y="865857"/>
                      <a:pt x="301203" y="866680"/>
                    </a:cubicBezTo>
                    <a:cubicBezTo>
                      <a:pt x="300380" y="867777"/>
                      <a:pt x="299557" y="869012"/>
                      <a:pt x="298597" y="870109"/>
                    </a:cubicBezTo>
                    <a:cubicBezTo>
                      <a:pt x="296403" y="872303"/>
                      <a:pt x="294208" y="874224"/>
                      <a:pt x="291602" y="875870"/>
                    </a:cubicBezTo>
                    <a:cubicBezTo>
                      <a:pt x="289270" y="877378"/>
                      <a:pt x="287076" y="878887"/>
                      <a:pt x="284744" y="880259"/>
                    </a:cubicBezTo>
                    <a:cubicBezTo>
                      <a:pt x="282138" y="882042"/>
                      <a:pt x="279258" y="883688"/>
                      <a:pt x="276652" y="885334"/>
                    </a:cubicBezTo>
                    <a:cubicBezTo>
                      <a:pt x="273771" y="887117"/>
                      <a:pt x="270754" y="888763"/>
                      <a:pt x="267736" y="890409"/>
                    </a:cubicBezTo>
                    <a:cubicBezTo>
                      <a:pt x="264307" y="892329"/>
                      <a:pt x="260878" y="894112"/>
                      <a:pt x="257449" y="896032"/>
                    </a:cubicBezTo>
                    <a:cubicBezTo>
                      <a:pt x="254020" y="897952"/>
                      <a:pt x="250454" y="899461"/>
                      <a:pt x="247025" y="901107"/>
                    </a:cubicBezTo>
                    <a:cubicBezTo>
                      <a:pt x="244145" y="902479"/>
                      <a:pt x="241264" y="903713"/>
                      <a:pt x="238247" y="904948"/>
                    </a:cubicBezTo>
                    <a:cubicBezTo>
                      <a:pt x="235092" y="906182"/>
                      <a:pt x="231938" y="907554"/>
                      <a:pt x="228783" y="908651"/>
                    </a:cubicBezTo>
                    <a:cubicBezTo>
                      <a:pt x="225354" y="910022"/>
                      <a:pt x="221925" y="911394"/>
                      <a:pt x="218359" y="912628"/>
                    </a:cubicBezTo>
                    <a:cubicBezTo>
                      <a:pt x="214244" y="914000"/>
                      <a:pt x="210266" y="915372"/>
                      <a:pt x="206151" y="916744"/>
                    </a:cubicBezTo>
                    <a:cubicBezTo>
                      <a:pt x="203545" y="917703"/>
                      <a:pt x="201077" y="918389"/>
                      <a:pt x="198471" y="919212"/>
                    </a:cubicBezTo>
                    <a:cubicBezTo>
                      <a:pt x="196002" y="919898"/>
                      <a:pt x="193533" y="920584"/>
                      <a:pt x="191201" y="921407"/>
                    </a:cubicBezTo>
                    <a:cubicBezTo>
                      <a:pt x="189829" y="921818"/>
                      <a:pt x="188595" y="922230"/>
                      <a:pt x="187223" y="922504"/>
                    </a:cubicBezTo>
                    <a:cubicBezTo>
                      <a:pt x="180640" y="924150"/>
                      <a:pt x="174056" y="925933"/>
                      <a:pt x="167335" y="927305"/>
                    </a:cubicBezTo>
                    <a:cubicBezTo>
                      <a:pt x="162809" y="928265"/>
                      <a:pt x="158145" y="929088"/>
                      <a:pt x="153619" y="930048"/>
                    </a:cubicBezTo>
                    <a:cubicBezTo>
                      <a:pt x="150739" y="930596"/>
                      <a:pt x="147721" y="931008"/>
                      <a:pt x="144841" y="931419"/>
                    </a:cubicBezTo>
                    <a:cubicBezTo>
                      <a:pt x="140726" y="931968"/>
                      <a:pt x="136749" y="932517"/>
                      <a:pt x="132634" y="933065"/>
                    </a:cubicBezTo>
                    <a:cubicBezTo>
                      <a:pt x="128519" y="933614"/>
                      <a:pt x="124541" y="933889"/>
                      <a:pt x="120426" y="934163"/>
                    </a:cubicBezTo>
                    <a:cubicBezTo>
                      <a:pt x="115214" y="934574"/>
                      <a:pt x="110002" y="934711"/>
                      <a:pt x="104927" y="934848"/>
                    </a:cubicBezTo>
                    <a:cubicBezTo>
                      <a:pt x="103693" y="934848"/>
                      <a:pt x="102321" y="934848"/>
                      <a:pt x="101087" y="934848"/>
                    </a:cubicBezTo>
                    <a:cubicBezTo>
                      <a:pt x="81747" y="935260"/>
                      <a:pt x="63505" y="932517"/>
                      <a:pt x="45811" y="92771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9" name="任意多边形: 形状 348"/>
              <p:cNvSpPr/>
              <p:nvPr/>
            </p:nvSpPr>
            <p:spPr>
              <a:xfrm>
                <a:off x="2017168" y="4411870"/>
                <a:ext cx="500072" cy="678554"/>
              </a:xfrm>
              <a:custGeom>
                <a:avLst/>
                <a:gdLst>
                  <a:gd name="connsiteX0" fmla="*/ 64982 w 500072"/>
                  <a:gd name="connsiteY0" fmla="*/ 83411 h 678554"/>
                  <a:gd name="connsiteX1" fmla="*/ 64433 w 500072"/>
                  <a:gd name="connsiteY1" fmla="*/ 83411 h 678554"/>
                  <a:gd name="connsiteX2" fmla="*/ 81715 w 500072"/>
                  <a:gd name="connsiteY2" fmla="*/ 81765 h 678554"/>
                  <a:gd name="connsiteX3" fmla="*/ 94197 w 500072"/>
                  <a:gd name="connsiteY3" fmla="*/ 80119 h 678554"/>
                  <a:gd name="connsiteX4" fmla="*/ 105581 w 500072"/>
                  <a:gd name="connsiteY4" fmla="*/ 78199 h 678554"/>
                  <a:gd name="connsiteX5" fmla="*/ 133836 w 500072"/>
                  <a:gd name="connsiteY5" fmla="*/ 73399 h 678554"/>
                  <a:gd name="connsiteX6" fmla="*/ 155507 w 500072"/>
                  <a:gd name="connsiteY6" fmla="*/ 68872 h 678554"/>
                  <a:gd name="connsiteX7" fmla="*/ 169772 w 500072"/>
                  <a:gd name="connsiteY7" fmla="*/ 65855 h 678554"/>
                  <a:gd name="connsiteX8" fmla="*/ 176219 w 500072"/>
                  <a:gd name="connsiteY8" fmla="*/ 64483 h 678554"/>
                  <a:gd name="connsiteX9" fmla="*/ 199810 w 500072"/>
                  <a:gd name="connsiteY9" fmla="*/ 58997 h 678554"/>
                  <a:gd name="connsiteX10" fmla="*/ 217915 w 500072"/>
                  <a:gd name="connsiteY10" fmla="*/ 54745 h 678554"/>
                  <a:gd name="connsiteX11" fmla="*/ 245347 w 500072"/>
                  <a:gd name="connsiteY11" fmla="*/ 47750 h 678554"/>
                  <a:gd name="connsiteX12" fmla="*/ 262767 w 500072"/>
                  <a:gd name="connsiteY12" fmla="*/ 42949 h 678554"/>
                  <a:gd name="connsiteX13" fmla="*/ 270859 w 500072"/>
                  <a:gd name="connsiteY13" fmla="*/ 40617 h 678554"/>
                  <a:gd name="connsiteX14" fmla="*/ 267842 w 500072"/>
                  <a:gd name="connsiteY14" fmla="*/ 37051 h 678554"/>
                  <a:gd name="connsiteX15" fmla="*/ 267979 w 500072"/>
                  <a:gd name="connsiteY15" fmla="*/ 37188 h 678554"/>
                  <a:gd name="connsiteX16" fmla="*/ 260846 w 500072"/>
                  <a:gd name="connsiteY16" fmla="*/ 30056 h 678554"/>
                  <a:gd name="connsiteX17" fmla="*/ 260984 w 500072"/>
                  <a:gd name="connsiteY17" fmla="*/ 30056 h 678554"/>
                  <a:gd name="connsiteX18" fmla="*/ 260709 w 500072"/>
                  <a:gd name="connsiteY18" fmla="*/ 29782 h 678554"/>
                  <a:gd name="connsiteX19" fmla="*/ 260572 w 500072"/>
                  <a:gd name="connsiteY19" fmla="*/ 29645 h 678554"/>
                  <a:gd name="connsiteX20" fmla="*/ 260572 w 500072"/>
                  <a:gd name="connsiteY20" fmla="*/ 29645 h 678554"/>
                  <a:gd name="connsiteX21" fmla="*/ 255497 w 500072"/>
                  <a:gd name="connsiteY21" fmla="*/ 25530 h 678554"/>
                  <a:gd name="connsiteX22" fmla="*/ 255634 w 500072"/>
                  <a:gd name="connsiteY22" fmla="*/ 25530 h 678554"/>
                  <a:gd name="connsiteX23" fmla="*/ 255497 w 500072"/>
                  <a:gd name="connsiteY23" fmla="*/ 25393 h 678554"/>
                  <a:gd name="connsiteX24" fmla="*/ 255360 w 500072"/>
                  <a:gd name="connsiteY24" fmla="*/ 25255 h 678554"/>
                  <a:gd name="connsiteX25" fmla="*/ 255497 w 500072"/>
                  <a:gd name="connsiteY25" fmla="*/ 25393 h 678554"/>
                  <a:gd name="connsiteX26" fmla="*/ 247679 w 500072"/>
                  <a:gd name="connsiteY26" fmla="*/ 20866 h 678554"/>
                  <a:gd name="connsiteX27" fmla="*/ 247816 w 500072"/>
                  <a:gd name="connsiteY27" fmla="*/ 20866 h 678554"/>
                  <a:gd name="connsiteX28" fmla="*/ 247542 w 500072"/>
                  <a:gd name="connsiteY28" fmla="*/ 20729 h 678554"/>
                  <a:gd name="connsiteX29" fmla="*/ 247405 w 500072"/>
                  <a:gd name="connsiteY29" fmla="*/ 20592 h 678554"/>
                  <a:gd name="connsiteX30" fmla="*/ 247405 w 500072"/>
                  <a:gd name="connsiteY30" fmla="*/ 20592 h 678554"/>
                  <a:gd name="connsiteX31" fmla="*/ 234374 w 500072"/>
                  <a:gd name="connsiteY31" fmla="*/ 15243 h 678554"/>
                  <a:gd name="connsiteX32" fmla="*/ 234512 w 500072"/>
                  <a:gd name="connsiteY32" fmla="*/ 15243 h 678554"/>
                  <a:gd name="connsiteX33" fmla="*/ 217229 w 500072"/>
                  <a:gd name="connsiteY33" fmla="*/ 10579 h 678554"/>
                  <a:gd name="connsiteX34" fmla="*/ 217367 w 500072"/>
                  <a:gd name="connsiteY34" fmla="*/ 10579 h 678554"/>
                  <a:gd name="connsiteX35" fmla="*/ 217229 w 500072"/>
                  <a:gd name="connsiteY35" fmla="*/ 10579 h 678554"/>
                  <a:gd name="connsiteX36" fmla="*/ 217092 w 500072"/>
                  <a:gd name="connsiteY36" fmla="*/ 10579 h 678554"/>
                  <a:gd name="connsiteX37" fmla="*/ 217092 w 500072"/>
                  <a:gd name="connsiteY37" fmla="*/ 10579 h 678554"/>
                  <a:gd name="connsiteX38" fmla="*/ 192266 w 500072"/>
                  <a:gd name="connsiteY38" fmla="*/ 7288 h 678554"/>
                  <a:gd name="connsiteX39" fmla="*/ 192404 w 500072"/>
                  <a:gd name="connsiteY39" fmla="*/ 7288 h 678554"/>
                  <a:gd name="connsiteX40" fmla="*/ 166480 w 500072"/>
                  <a:gd name="connsiteY40" fmla="*/ 7288 h 678554"/>
                  <a:gd name="connsiteX41" fmla="*/ 167029 w 500072"/>
                  <a:gd name="connsiteY41" fmla="*/ 7288 h 678554"/>
                  <a:gd name="connsiteX42" fmla="*/ 134248 w 500072"/>
                  <a:gd name="connsiteY42" fmla="*/ 11814 h 678554"/>
                  <a:gd name="connsiteX43" fmla="*/ 134248 w 500072"/>
                  <a:gd name="connsiteY43" fmla="*/ 11814 h 678554"/>
                  <a:gd name="connsiteX44" fmla="*/ 134110 w 500072"/>
                  <a:gd name="connsiteY44" fmla="*/ 11814 h 678554"/>
                  <a:gd name="connsiteX45" fmla="*/ 133973 w 500072"/>
                  <a:gd name="connsiteY45" fmla="*/ 11814 h 678554"/>
                  <a:gd name="connsiteX46" fmla="*/ 133973 w 500072"/>
                  <a:gd name="connsiteY46" fmla="*/ 11814 h 678554"/>
                  <a:gd name="connsiteX47" fmla="*/ 89808 w 500072"/>
                  <a:gd name="connsiteY47" fmla="*/ 24295 h 678554"/>
                  <a:gd name="connsiteX48" fmla="*/ 90219 w 500072"/>
                  <a:gd name="connsiteY48" fmla="*/ 24158 h 678554"/>
                  <a:gd name="connsiteX49" fmla="*/ 42899 w 500072"/>
                  <a:gd name="connsiteY49" fmla="*/ 44184 h 678554"/>
                  <a:gd name="connsiteX50" fmla="*/ 43311 w 500072"/>
                  <a:gd name="connsiteY50" fmla="*/ 43909 h 678554"/>
                  <a:gd name="connsiteX51" fmla="*/ 30555 w 500072"/>
                  <a:gd name="connsiteY51" fmla="*/ 50356 h 678554"/>
                  <a:gd name="connsiteX52" fmla="*/ 17387 w 500072"/>
                  <a:gd name="connsiteY52" fmla="*/ 58585 h 678554"/>
                  <a:gd name="connsiteX53" fmla="*/ 14095 w 500072"/>
                  <a:gd name="connsiteY53" fmla="*/ 61054 h 678554"/>
                  <a:gd name="connsiteX54" fmla="*/ 14507 w 500072"/>
                  <a:gd name="connsiteY54" fmla="*/ 60643 h 678554"/>
                  <a:gd name="connsiteX55" fmla="*/ 11627 w 500072"/>
                  <a:gd name="connsiteY55" fmla="*/ 63523 h 678554"/>
                  <a:gd name="connsiteX56" fmla="*/ 11901 w 500072"/>
                  <a:gd name="connsiteY56" fmla="*/ 63112 h 678554"/>
                  <a:gd name="connsiteX57" fmla="*/ 11078 w 500072"/>
                  <a:gd name="connsiteY57" fmla="*/ 64346 h 678554"/>
                  <a:gd name="connsiteX58" fmla="*/ 10255 w 500072"/>
                  <a:gd name="connsiteY58" fmla="*/ 65855 h 678554"/>
                  <a:gd name="connsiteX59" fmla="*/ 10529 w 500072"/>
                  <a:gd name="connsiteY59" fmla="*/ 65443 h 678554"/>
                  <a:gd name="connsiteX60" fmla="*/ 9158 w 500072"/>
                  <a:gd name="connsiteY60" fmla="*/ 68598 h 678554"/>
                  <a:gd name="connsiteX61" fmla="*/ 8746 w 500072"/>
                  <a:gd name="connsiteY61" fmla="*/ 70107 h 678554"/>
                  <a:gd name="connsiteX62" fmla="*/ 8609 w 500072"/>
                  <a:gd name="connsiteY62" fmla="*/ 71204 h 678554"/>
                  <a:gd name="connsiteX63" fmla="*/ 8609 w 500072"/>
                  <a:gd name="connsiteY63" fmla="*/ 72164 h 678554"/>
                  <a:gd name="connsiteX64" fmla="*/ 8746 w 500072"/>
                  <a:gd name="connsiteY64" fmla="*/ 72713 h 678554"/>
                  <a:gd name="connsiteX65" fmla="*/ 9021 w 500072"/>
                  <a:gd name="connsiteY65" fmla="*/ 73261 h 678554"/>
                  <a:gd name="connsiteX66" fmla="*/ 9843 w 500072"/>
                  <a:gd name="connsiteY66" fmla="*/ 74222 h 678554"/>
                  <a:gd name="connsiteX67" fmla="*/ 9569 w 500072"/>
                  <a:gd name="connsiteY67" fmla="*/ 73810 h 678554"/>
                  <a:gd name="connsiteX68" fmla="*/ 10392 w 500072"/>
                  <a:gd name="connsiteY68" fmla="*/ 74633 h 678554"/>
                  <a:gd name="connsiteX69" fmla="*/ 11901 w 500072"/>
                  <a:gd name="connsiteY69" fmla="*/ 75730 h 678554"/>
                  <a:gd name="connsiteX70" fmla="*/ 11901 w 500072"/>
                  <a:gd name="connsiteY70" fmla="*/ 75730 h 678554"/>
                  <a:gd name="connsiteX71" fmla="*/ 14781 w 500072"/>
                  <a:gd name="connsiteY71" fmla="*/ 77376 h 678554"/>
                  <a:gd name="connsiteX72" fmla="*/ 14370 w 500072"/>
                  <a:gd name="connsiteY72" fmla="*/ 77102 h 678554"/>
                  <a:gd name="connsiteX73" fmla="*/ 21639 w 500072"/>
                  <a:gd name="connsiteY73" fmla="*/ 80119 h 678554"/>
                  <a:gd name="connsiteX74" fmla="*/ 21091 w 500072"/>
                  <a:gd name="connsiteY74" fmla="*/ 79982 h 678554"/>
                  <a:gd name="connsiteX75" fmla="*/ 25205 w 500072"/>
                  <a:gd name="connsiteY75" fmla="*/ 81080 h 678554"/>
                  <a:gd name="connsiteX76" fmla="*/ 25068 w 500072"/>
                  <a:gd name="connsiteY76" fmla="*/ 81080 h 678554"/>
                  <a:gd name="connsiteX77" fmla="*/ 25343 w 500072"/>
                  <a:gd name="connsiteY77" fmla="*/ 81080 h 678554"/>
                  <a:gd name="connsiteX78" fmla="*/ 25617 w 500072"/>
                  <a:gd name="connsiteY78" fmla="*/ 81217 h 678554"/>
                  <a:gd name="connsiteX79" fmla="*/ 25480 w 500072"/>
                  <a:gd name="connsiteY79" fmla="*/ 81217 h 678554"/>
                  <a:gd name="connsiteX80" fmla="*/ 42213 w 500072"/>
                  <a:gd name="connsiteY80" fmla="*/ 83000 h 678554"/>
                  <a:gd name="connsiteX81" fmla="*/ 41665 w 500072"/>
                  <a:gd name="connsiteY81" fmla="*/ 83000 h 678554"/>
                  <a:gd name="connsiteX82" fmla="*/ 64982 w 500072"/>
                  <a:gd name="connsiteY82" fmla="*/ 83411 h 678554"/>
                  <a:gd name="connsiteX83" fmla="*/ 228888 w 500072"/>
                  <a:gd name="connsiteY83" fmla="*/ 375562 h 678554"/>
                  <a:gd name="connsiteX84" fmla="*/ 226968 w 500072"/>
                  <a:gd name="connsiteY84" fmla="*/ 377208 h 678554"/>
                  <a:gd name="connsiteX85" fmla="*/ 221070 w 500072"/>
                  <a:gd name="connsiteY85" fmla="*/ 382283 h 678554"/>
                  <a:gd name="connsiteX86" fmla="*/ 202553 w 500072"/>
                  <a:gd name="connsiteY86" fmla="*/ 398331 h 678554"/>
                  <a:gd name="connsiteX87" fmla="*/ 175944 w 500072"/>
                  <a:gd name="connsiteY87" fmla="*/ 421236 h 678554"/>
                  <a:gd name="connsiteX88" fmla="*/ 200633 w 500072"/>
                  <a:gd name="connsiteY88" fmla="*/ 409852 h 678554"/>
                  <a:gd name="connsiteX89" fmla="*/ 200084 w 500072"/>
                  <a:gd name="connsiteY89" fmla="*/ 410126 h 678554"/>
                  <a:gd name="connsiteX90" fmla="*/ 233689 w 500072"/>
                  <a:gd name="connsiteY90" fmla="*/ 392158 h 678554"/>
                  <a:gd name="connsiteX91" fmla="*/ 259612 w 500072"/>
                  <a:gd name="connsiteY91" fmla="*/ 377208 h 678554"/>
                  <a:gd name="connsiteX92" fmla="*/ 277580 w 500072"/>
                  <a:gd name="connsiteY92" fmla="*/ 366784 h 678554"/>
                  <a:gd name="connsiteX93" fmla="*/ 293216 w 500072"/>
                  <a:gd name="connsiteY93" fmla="*/ 357320 h 678554"/>
                  <a:gd name="connsiteX94" fmla="*/ 330112 w 500072"/>
                  <a:gd name="connsiteY94" fmla="*/ 334688 h 678554"/>
                  <a:gd name="connsiteX95" fmla="*/ 356035 w 500072"/>
                  <a:gd name="connsiteY95" fmla="*/ 318504 h 678554"/>
                  <a:gd name="connsiteX96" fmla="*/ 368791 w 500072"/>
                  <a:gd name="connsiteY96" fmla="*/ 310274 h 678554"/>
                  <a:gd name="connsiteX97" fmla="*/ 394577 w 500072"/>
                  <a:gd name="connsiteY97" fmla="*/ 293266 h 678554"/>
                  <a:gd name="connsiteX98" fmla="*/ 394440 w 500072"/>
                  <a:gd name="connsiteY98" fmla="*/ 293403 h 678554"/>
                  <a:gd name="connsiteX99" fmla="*/ 421735 w 500072"/>
                  <a:gd name="connsiteY99" fmla="*/ 273927 h 678554"/>
                  <a:gd name="connsiteX100" fmla="*/ 436411 w 500072"/>
                  <a:gd name="connsiteY100" fmla="*/ 262954 h 678554"/>
                  <a:gd name="connsiteX101" fmla="*/ 456299 w 500072"/>
                  <a:gd name="connsiteY101" fmla="*/ 247180 h 678554"/>
                  <a:gd name="connsiteX102" fmla="*/ 459180 w 500072"/>
                  <a:gd name="connsiteY102" fmla="*/ 244163 h 678554"/>
                  <a:gd name="connsiteX103" fmla="*/ 458768 w 500072"/>
                  <a:gd name="connsiteY103" fmla="*/ 244574 h 678554"/>
                  <a:gd name="connsiteX104" fmla="*/ 459728 w 500072"/>
                  <a:gd name="connsiteY104" fmla="*/ 243203 h 678554"/>
                  <a:gd name="connsiteX105" fmla="*/ 460414 w 500072"/>
                  <a:gd name="connsiteY105" fmla="*/ 241831 h 678554"/>
                  <a:gd name="connsiteX106" fmla="*/ 459866 w 500072"/>
                  <a:gd name="connsiteY106" fmla="*/ 241694 h 678554"/>
                  <a:gd name="connsiteX107" fmla="*/ 458631 w 500072"/>
                  <a:gd name="connsiteY107" fmla="*/ 241282 h 678554"/>
                  <a:gd name="connsiteX108" fmla="*/ 457534 w 500072"/>
                  <a:gd name="connsiteY108" fmla="*/ 241145 h 678554"/>
                  <a:gd name="connsiteX109" fmla="*/ 455614 w 500072"/>
                  <a:gd name="connsiteY109" fmla="*/ 241145 h 678554"/>
                  <a:gd name="connsiteX110" fmla="*/ 456299 w 500072"/>
                  <a:gd name="connsiteY110" fmla="*/ 241145 h 678554"/>
                  <a:gd name="connsiteX111" fmla="*/ 451773 w 500072"/>
                  <a:gd name="connsiteY111" fmla="*/ 241831 h 678554"/>
                  <a:gd name="connsiteX112" fmla="*/ 445738 w 500072"/>
                  <a:gd name="connsiteY112" fmla="*/ 243614 h 678554"/>
                  <a:gd name="connsiteX113" fmla="*/ 445875 w 500072"/>
                  <a:gd name="connsiteY113" fmla="*/ 243614 h 678554"/>
                  <a:gd name="connsiteX114" fmla="*/ 445464 w 500072"/>
                  <a:gd name="connsiteY114" fmla="*/ 243751 h 678554"/>
                  <a:gd name="connsiteX115" fmla="*/ 445327 w 500072"/>
                  <a:gd name="connsiteY115" fmla="*/ 243751 h 678554"/>
                  <a:gd name="connsiteX116" fmla="*/ 445327 w 500072"/>
                  <a:gd name="connsiteY116" fmla="*/ 243751 h 678554"/>
                  <a:gd name="connsiteX117" fmla="*/ 427496 w 500072"/>
                  <a:gd name="connsiteY117" fmla="*/ 250884 h 678554"/>
                  <a:gd name="connsiteX118" fmla="*/ 407059 w 500072"/>
                  <a:gd name="connsiteY118" fmla="*/ 260348 h 678554"/>
                  <a:gd name="connsiteX119" fmla="*/ 407608 w 500072"/>
                  <a:gd name="connsiteY119" fmla="*/ 260073 h 678554"/>
                  <a:gd name="connsiteX120" fmla="*/ 388131 w 500072"/>
                  <a:gd name="connsiteY120" fmla="*/ 270223 h 678554"/>
                  <a:gd name="connsiteX121" fmla="*/ 370712 w 500072"/>
                  <a:gd name="connsiteY121" fmla="*/ 280099 h 678554"/>
                  <a:gd name="connsiteX122" fmla="*/ 350823 w 500072"/>
                  <a:gd name="connsiteY122" fmla="*/ 291346 h 678554"/>
                  <a:gd name="connsiteX123" fmla="*/ 343965 w 500072"/>
                  <a:gd name="connsiteY123" fmla="*/ 295324 h 678554"/>
                  <a:gd name="connsiteX124" fmla="*/ 341222 w 500072"/>
                  <a:gd name="connsiteY124" fmla="*/ 296832 h 678554"/>
                  <a:gd name="connsiteX125" fmla="*/ 285947 w 500072"/>
                  <a:gd name="connsiteY125" fmla="*/ 333180 h 678554"/>
                  <a:gd name="connsiteX126" fmla="*/ 286084 w 500072"/>
                  <a:gd name="connsiteY126" fmla="*/ 333180 h 678554"/>
                  <a:gd name="connsiteX127" fmla="*/ 228888 w 500072"/>
                  <a:gd name="connsiteY127" fmla="*/ 375562 h 678554"/>
                  <a:gd name="connsiteX128" fmla="*/ 169909 w 500072"/>
                  <a:gd name="connsiteY128" fmla="*/ 539605 h 678554"/>
                  <a:gd name="connsiteX129" fmla="*/ 186917 w 500072"/>
                  <a:gd name="connsiteY129" fmla="*/ 531239 h 678554"/>
                  <a:gd name="connsiteX130" fmla="*/ 281558 w 500072"/>
                  <a:gd name="connsiteY130" fmla="*/ 476100 h 678554"/>
                  <a:gd name="connsiteX131" fmla="*/ 301720 w 500072"/>
                  <a:gd name="connsiteY131" fmla="*/ 463207 h 678554"/>
                  <a:gd name="connsiteX132" fmla="*/ 318728 w 500072"/>
                  <a:gd name="connsiteY132" fmla="*/ 452235 h 678554"/>
                  <a:gd name="connsiteX133" fmla="*/ 322020 w 500072"/>
                  <a:gd name="connsiteY133" fmla="*/ 449217 h 678554"/>
                  <a:gd name="connsiteX134" fmla="*/ 325037 w 500072"/>
                  <a:gd name="connsiteY134" fmla="*/ 446611 h 678554"/>
                  <a:gd name="connsiteX135" fmla="*/ 333953 w 500072"/>
                  <a:gd name="connsiteY135" fmla="*/ 439204 h 678554"/>
                  <a:gd name="connsiteX136" fmla="*/ 374826 w 500072"/>
                  <a:gd name="connsiteY136" fmla="*/ 405463 h 678554"/>
                  <a:gd name="connsiteX137" fmla="*/ 387994 w 500072"/>
                  <a:gd name="connsiteY137" fmla="*/ 395450 h 678554"/>
                  <a:gd name="connsiteX138" fmla="*/ 413231 w 500072"/>
                  <a:gd name="connsiteY138" fmla="*/ 377620 h 678554"/>
                  <a:gd name="connsiteX139" fmla="*/ 437371 w 500072"/>
                  <a:gd name="connsiteY139" fmla="*/ 362120 h 678554"/>
                  <a:gd name="connsiteX140" fmla="*/ 450539 w 500072"/>
                  <a:gd name="connsiteY140" fmla="*/ 354577 h 678554"/>
                  <a:gd name="connsiteX141" fmla="*/ 458357 w 500072"/>
                  <a:gd name="connsiteY141" fmla="*/ 350736 h 678554"/>
                  <a:gd name="connsiteX142" fmla="*/ 458494 w 500072"/>
                  <a:gd name="connsiteY142" fmla="*/ 350599 h 678554"/>
                  <a:gd name="connsiteX143" fmla="*/ 468644 w 500072"/>
                  <a:gd name="connsiteY143" fmla="*/ 342507 h 678554"/>
                  <a:gd name="connsiteX144" fmla="*/ 479754 w 500072"/>
                  <a:gd name="connsiteY144" fmla="*/ 333180 h 678554"/>
                  <a:gd name="connsiteX145" fmla="*/ 484006 w 500072"/>
                  <a:gd name="connsiteY145" fmla="*/ 329065 h 678554"/>
                  <a:gd name="connsiteX146" fmla="*/ 485377 w 500072"/>
                  <a:gd name="connsiteY146" fmla="*/ 327419 h 678554"/>
                  <a:gd name="connsiteX147" fmla="*/ 484966 w 500072"/>
                  <a:gd name="connsiteY147" fmla="*/ 327968 h 678554"/>
                  <a:gd name="connsiteX148" fmla="*/ 486886 w 500072"/>
                  <a:gd name="connsiteY148" fmla="*/ 324676 h 678554"/>
                  <a:gd name="connsiteX149" fmla="*/ 487983 w 500072"/>
                  <a:gd name="connsiteY149" fmla="*/ 322344 h 678554"/>
                  <a:gd name="connsiteX150" fmla="*/ 486749 w 500072"/>
                  <a:gd name="connsiteY150" fmla="*/ 321384 h 678554"/>
                  <a:gd name="connsiteX151" fmla="*/ 486200 w 500072"/>
                  <a:gd name="connsiteY151" fmla="*/ 320972 h 678554"/>
                  <a:gd name="connsiteX152" fmla="*/ 483731 w 500072"/>
                  <a:gd name="connsiteY152" fmla="*/ 320424 h 678554"/>
                  <a:gd name="connsiteX153" fmla="*/ 480851 w 500072"/>
                  <a:gd name="connsiteY153" fmla="*/ 320424 h 678554"/>
                  <a:gd name="connsiteX154" fmla="*/ 480988 w 500072"/>
                  <a:gd name="connsiteY154" fmla="*/ 320424 h 678554"/>
                  <a:gd name="connsiteX155" fmla="*/ 480714 w 500072"/>
                  <a:gd name="connsiteY155" fmla="*/ 320424 h 678554"/>
                  <a:gd name="connsiteX156" fmla="*/ 480302 w 500072"/>
                  <a:gd name="connsiteY156" fmla="*/ 320424 h 678554"/>
                  <a:gd name="connsiteX157" fmla="*/ 480577 w 500072"/>
                  <a:gd name="connsiteY157" fmla="*/ 320424 h 678554"/>
                  <a:gd name="connsiteX158" fmla="*/ 476736 w 500072"/>
                  <a:gd name="connsiteY158" fmla="*/ 320972 h 678554"/>
                  <a:gd name="connsiteX159" fmla="*/ 466449 w 500072"/>
                  <a:gd name="connsiteY159" fmla="*/ 323853 h 678554"/>
                  <a:gd name="connsiteX160" fmla="*/ 455614 w 500072"/>
                  <a:gd name="connsiteY160" fmla="*/ 327282 h 678554"/>
                  <a:gd name="connsiteX161" fmla="*/ 420501 w 500072"/>
                  <a:gd name="connsiteY161" fmla="*/ 342781 h 678554"/>
                  <a:gd name="connsiteX162" fmla="*/ 421049 w 500072"/>
                  <a:gd name="connsiteY162" fmla="*/ 342507 h 678554"/>
                  <a:gd name="connsiteX163" fmla="*/ 395949 w 500072"/>
                  <a:gd name="connsiteY163" fmla="*/ 356223 h 678554"/>
                  <a:gd name="connsiteX164" fmla="*/ 382507 w 500072"/>
                  <a:gd name="connsiteY164" fmla="*/ 364315 h 678554"/>
                  <a:gd name="connsiteX165" fmla="*/ 373317 w 500072"/>
                  <a:gd name="connsiteY165" fmla="*/ 369939 h 678554"/>
                  <a:gd name="connsiteX166" fmla="*/ 357956 w 500072"/>
                  <a:gd name="connsiteY166" fmla="*/ 380226 h 678554"/>
                  <a:gd name="connsiteX167" fmla="*/ 319002 w 500072"/>
                  <a:gd name="connsiteY167" fmla="*/ 406423 h 678554"/>
                  <a:gd name="connsiteX168" fmla="*/ 319139 w 500072"/>
                  <a:gd name="connsiteY168" fmla="*/ 406286 h 678554"/>
                  <a:gd name="connsiteX169" fmla="*/ 264275 w 500072"/>
                  <a:gd name="connsiteY169" fmla="*/ 449629 h 678554"/>
                  <a:gd name="connsiteX170" fmla="*/ 264824 w 500072"/>
                  <a:gd name="connsiteY170" fmla="*/ 449217 h 678554"/>
                  <a:gd name="connsiteX171" fmla="*/ 215446 w 500072"/>
                  <a:gd name="connsiteY171" fmla="*/ 493108 h 678554"/>
                  <a:gd name="connsiteX172" fmla="*/ 211332 w 500072"/>
                  <a:gd name="connsiteY172" fmla="*/ 497086 h 678554"/>
                  <a:gd name="connsiteX173" fmla="*/ 198027 w 500072"/>
                  <a:gd name="connsiteY173" fmla="*/ 510528 h 678554"/>
                  <a:gd name="connsiteX174" fmla="*/ 174847 w 500072"/>
                  <a:gd name="connsiteY174" fmla="*/ 533845 h 678554"/>
                  <a:gd name="connsiteX175" fmla="*/ 175259 w 500072"/>
                  <a:gd name="connsiteY175" fmla="*/ 533296 h 678554"/>
                  <a:gd name="connsiteX176" fmla="*/ 169909 w 500072"/>
                  <a:gd name="connsiteY176" fmla="*/ 539605 h 678554"/>
                  <a:gd name="connsiteX177" fmla="*/ 293216 w 500072"/>
                  <a:gd name="connsiteY177" fmla="*/ 490502 h 678554"/>
                  <a:gd name="connsiteX178" fmla="*/ 279089 w 500072"/>
                  <a:gd name="connsiteY178" fmla="*/ 503670 h 678554"/>
                  <a:gd name="connsiteX179" fmla="*/ 276483 w 500072"/>
                  <a:gd name="connsiteY179" fmla="*/ 506276 h 678554"/>
                  <a:gd name="connsiteX180" fmla="*/ 267704 w 500072"/>
                  <a:gd name="connsiteY180" fmla="*/ 515328 h 678554"/>
                  <a:gd name="connsiteX181" fmla="*/ 245073 w 500072"/>
                  <a:gd name="connsiteY181" fmla="*/ 538508 h 678554"/>
                  <a:gd name="connsiteX182" fmla="*/ 237392 w 500072"/>
                  <a:gd name="connsiteY182" fmla="*/ 546326 h 678554"/>
                  <a:gd name="connsiteX183" fmla="*/ 234923 w 500072"/>
                  <a:gd name="connsiteY183" fmla="*/ 548932 h 678554"/>
                  <a:gd name="connsiteX184" fmla="*/ 204336 w 500072"/>
                  <a:gd name="connsiteY184" fmla="*/ 582948 h 678554"/>
                  <a:gd name="connsiteX185" fmla="*/ 216544 w 500072"/>
                  <a:gd name="connsiteY185" fmla="*/ 574856 h 678554"/>
                  <a:gd name="connsiteX186" fmla="*/ 215995 w 500072"/>
                  <a:gd name="connsiteY186" fmla="*/ 575267 h 678554"/>
                  <a:gd name="connsiteX187" fmla="*/ 240135 w 500072"/>
                  <a:gd name="connsiteY187" fmla="*/ 558259 h 678554"/>
                  <a:gd name="connsiteX188" fmla="*/ 249736 w 500072"/>
                  <a:gd name="connsiteY188" fmla="*/ 550441 h 678554"/>
                  <a:gd name="connsiteX189" fmla="*/ 273054 w 500072"/>
                  <a:gd name="connsiteY189" fmla="*/ 532747 h 678554"/>
                  <a:gd name="connsiteX190" fmla="*/ 279912 w 500072"/>
                  <a:gd name="connsiteY190" fmla="*/ 527535 h 678554"/>
                  <a:gd name="connsiteX191" fmla="*/ 306795 w 500072"/>
                  <a:gd name="connsiteY191" fmla="*/ 506276 h 678554"/>
                  <a:gd name="connsiteX192" fmla="*/ 349040 w 500072"/>
                  <a:gd name="connsiteY192" fmla="*/ 472534 h 678554"/>
                  <a:gd name="connsiteX193" fmla="*/ 360425 w 500072"/>
                  <a:gd name="connsiteY193" fmla="*/ 463207 h 678554"/>
                  <a:gd name="connsiteX194" fmla="*/ 384702 w 500072"/>
                  <a:gd name="connsiteY194" fmla="*/ 443319 h 678554"/>
                  <a:gd name="connsiteX195" fmla="*/ 425164 w 500072"/>
                  <a:gd name="connsiteY195" fmla="*/ 408892 h 678554"/>
                  <a:gd name="connsiteX196" fmla="*/ 424615 w 500072"/>
                  <a:gd name="connsiteY196" fmla="*/ 409303 h 678554"/>
                  <a:gd name="connsiteX197" fmla="*/ 448893 w 500072"/>
                  <a:gd name="connsiteY197" fmla="*/ 387769 h 678554"/>
                  <a:gd name="connsiteX198" fmla="*/ 460688 w 500072"/>
                  <a:gd name="connsiteY198" fmla="*/ 377071 h 678554"/>
                  <a:gd name="connsiteX199" fmla="*/ 466998 w 500072"/>
                  <a:gd name="connsiteY199" fmla="*/ 371447 h 678554"/>
                  <a:gd name="connsiteX200" fmla="*/ 478519 w 500072"/>
                  <a:gd name="connsiteY200" fmla="*/ 360337 h 678554"/>
                  <a:gd name="connsiteX201" fmla="*/ 478382 w 500072"/>
                  <a:gd name="connsiteY201" fmla="*/ 360612 h 678554"/>
                  <a:gd name="connsiteX202" fmla="*/ 480577 w 500072"/>
                  <a:gd name="connsiteY202" fmla="*/ 357731 h 678554"/>
                  <a:gd name="connsiteX203" fmla="*/ 483869 w 500072"/>
                  <a:gd name="connsiteY203" fmla="*/ 352382 h 678554"/>
                  <a:gd name="connsiteX204" fmla="*/ 483320 w 500072"/>
                  <a:gd name="connsiteY204" fmla="*/ 351833 h 678554"/>
                  <a:gd name="connsiteX205" fmla="*/ 482634 w 500072"/>
                  <a:gd name="connsiteY205" fmla="*/ 351833 h 678554"/>
                  <a:gd name="connsiteX206" fmla="*/ 481811 w 500072"/>
                  <a:gd name="connsiteY206" fmla="*/ 351833 h 678554"/>
                  <a:gd name="connsiteX207" fmla="*/ 480714 w 500072"/>
                  <a:gd name="connsiteY207" fmla="*/ 351971 h 678554"/>
                  <a:gd name="connsiteX208" fmla="*/ 477011 w 500072"/>
                  <a:gd name="connsiteY208" fmla="*/ 353068 h 678554"/>
                  <a:gd name="connsiteX209" fmla="*/ 477011 w 500072"/>
                  <a:gd name="connsiteY209" fmla="*/ 353068 h 678554"/>
                  <a:gd name="connsiteX210" fmla="*/ 469878 w 500072"/>
                  <a:gd name="connsiteY210" fmla="*/ 356360 h 678554"/>
                  <a:gd name="connsiteX211" fmla="*/ 468507 w 500072"/>
                  <a:gd name="connsiteY211" fmla="*/ 357046 h 678554"/>
                  <a:gd name="connsiteX212" fmla="*/ 455065 w 500072"/>
                  <a:gd name="connsiteY212" fmla="*/ 367881 h 678554"/>
                  <a:gd name="connsiteX213" fmla="*/ 439977 w 500072"/>
                  <a:gd name="connsiteY213" fmla="*/ 379814 h 678554"/>
                  <a:gd name="connsiteX214" fmla="*/ 418443 w 500072"/>
                  <a:gd name="connsiteY214" fmla="*/ 396273 h 678554"/>
                  <a:gd name="connsiteX215" fmla="*/ 403081 w 500072"/>
                  <a:gd name="connsiteY215" fmla="*/ 407520 h 678554"/>
                  <a:gd name="connsiteX216" fmla="*/ 383056 w 500072"/>
                  <a:gd name="connsiteY216" fmla="*/ 422197 h 678554"/>
                  <a:gd name="connsiteX217" fmla="*/ 368243 w 500072"/>
                  <a:gd name="connsiteY217" fmla="*/ 432346 h 678554"/>
                  <a:gd name="connsiteX218" fmla="*/ 343005 w 500072"/>
                  <a:gd name="connsiteY218" fmla="*/ 449766 h 678554"/>
                  <a:gd name="connsiteX219" fmla="*/ 333130 w 500072"/>
                  <a:gd name="connsiteY219" fmla="*/ 456487 h 678554"/>
                  <a:gd name="connsiteX220" fmla="*/ 322843 w 500072"/>
                  <a:gd name="connsiteY220" fmla="*/ 463070 h 678554"/>
                  <a:gd name="connsiteX221" fmla="*/ 293216 w 500072"/>
                  <a:gd name="connsiteY221" fmla="*/ 490502 h 678554"/>
                  <a:gd name="connsiteX222" fmla="*/ 136031 w 500072"/>
                  <a:gd name="connsiteY222" fmla="*/ 614769 h 678554"/>
                  <a:gd name="connsiteX223" fmla="*/ 136031 w 500072"/>
                  <a:gd name="connsiteY223" fmla="*/ 614769 h 678554"/>
                  <a:gd name="connsiteX224" fmla="*/ 136168 w 500072"/>
                  <a:gd name="connsiteY224" fmla="*/ 614769 h 678554"/>
                  <a:gd name="connsiteX225" fmla="*/ 136579 w 500072"/>
                  <a:gd name="connsiteY225" fmla="*/ 614769 h 678554"/>
                  <a:gd name="connsiteX226" fmla="*/ 136305 w 500072"/>
                  <a:gd name="connsiteY226" fmla="*/ 614769 h 678554"/>
                  <a:gd name="connsiteX227" fmla="*/ 141791 w 500072"/>
                  <a:gd name="connsiteY227" fmla="*/ 613946 h 678554"/>
                  <a:gd name="connsiteX228" fmla="*/ 147827 w 500072"/>
                  <a:gd name="connsiteY228" fmla="*/ 612300 h 678554"/>
                  <a:gd name="connsiteX229" fmla="*/ 171967 w 500072"/>
                  <a:gd name="connsiteY229" fmla="*/ 601739 h 678554"/>
                  <a:gd name="connsiteX230" fmla="*/ 174435 w 500072"/>
                  <a:gd name="connsiteY230" fmla="*/ 600505 h 678554"/>
                  <a:gd name="connsiteX231" fmla="*/ 180745 w 500072"/>
                  <a:gd name="connsiteY231" fmla="*/ 593098 h 678554"/>
                  <a:gd name="connsiteX232" fmla="*/ 189386 w 500072"/>
                  <a:gd name="connsiteY232" fmla="*/ 582811 h 678554"/>
                  <a:gd name="connsiteX233" fmla="*/ 192541 w 500072"/>
                  <a:gd name="connsiteY233" fmla="*/ 579108 h 678554"/>
                  <a:gd name="connsiteX234" fmla="*/ 209411 w 500072"/>
                  <a:gd name="connsiteY234" fmla="*/ 560591 h 678554"/>
                  <a:gd name="connsiteX235" fmla="*/ 226831 w 500072"/>
                  <a:gd name="connsiteY235" fmla="*/ 541251 h 678554"/>
                  <a:gd name="connsiteX236" fmla="*/ 236432 w 500072"/>
                  <a:gd name="connsiteY236" fmla="*/ 531513 h 678554"/>
                  <a:gd name="connsiteX237" fmla="*/ 259063 w 500072"/>
                  <a:gd name="connsiteY237" fmla="*/ 508470 h 678554"/>
                  <a:gd name="connsiteX238" fmla="*/ 267704 w 500072"/>
                  <a:gd name="connsiteY238" fmla="*/ 499692 h 678554"/>
                  <a:gd name="connsiteX239" fmla="*/ 271133 w 500072"/>
                  <a:gd name="connsiteY239" fmla="*/ 496126 h 678554"/>
                  <a:gd name="connsiteX240" fmla="*/ 272642 w 500072"/>
                  <a:gd name="connsiteY240" fmla="*/ 494754 h 678554"/>
                  <a:gd name="connsiteX241" fmla="*/ 247953 w 500072"/>
                  <a:gd name="connsiteY241" fmla="*/ 509705 h 678554"/>
                  <a:gd name="connsiteX242" fmla="*/ 240135 w 500072"/>
                  <a:gd name="connsiteY242" fmla="*/ 514368 h 678554"/>
                  <a:gd name="connsiteX243" fmla="*/ 210646 w 500072"/>
                  <a:gd name="connsiteY243" fmla="*/ 531102 h 678554"/>
                  <a:gd name="connsiteX244" fmla="*/ 184722 w 500072"/>
                  <a:gd name="connsiteY244" fmla="*/ 544543 h 678554"/>
                  <a:gd name="connsiteX245" fmla="*/ 154410 w 500072"/>
                  <a:gd name="connsiteY245" fmla="*/ 558534 h 678554"/>
                  <a:gd name="connsiteX246" fmla="*/ 152627 w 500072"/>
                  <a:gd name="connsiteY246" fmla="*/ 559219 h 678554"/>
                  <a:gd name="connsiteX247" fmla="*/ 147278 w 500072"/>
                  <a:gd name="connsiteY247" fmla="*/ 565254 h 678554"/>
                  <a:gd name="connsiteX248" fmla="*/ 147689 w 500072"/>
                  <a:gd name="connsiteY248" fmla="*/ 564706 h 678554"/>
                  <a:gd name="connsiteX249" fmla="*/ 139871 w 500072"/>
                  <a:gd name="connsiteY249" fmla="*/ 574170 h 678554"/>
                  <a:gd name="connsiteX250" fmla="*/ 131367 w 500072"/>
                  <a:gd name="connsiteY250" fmla="*/ 585280 h 678554"/>
                  <a:gd name="connsiteX251" fmla="*/ 131504 w 500072"/>
                  <a:gd name="connsiteY251" fmla="*/ 585143 h 678554"/>
                  <a:gd name="connsiteX252" fmla="*/ 131093 w 500072"/>
                  <a:gd name="connsiteY252" fmla="*/ 585691 h 678554"/>
                  <a:gd name="connsiteX253" fmla="*/ 131093 w 500072"/>
                  <a:gd name="connsiteY253" fmla="*/ 585691 h 678554"/>
                  <a:gd name="connsiteX254" fmla="*/ 131093 w 500072"/>
                  <a:gd name="connsiteY254" fmla="*/ 585691 h 678554"/>
                  <a:gd name="connsiteX255" fmla="*/ 123138 w 500072"/>
                  <a:gd name="connsiteY255" fmla="*/ 598173 h 678554"/>
                  <a:gd name="connsiteX256" fmla="*/ 121766 w 500072"/>
                  <a:gd name="connsiteY256" fmla="*/ 601190 h 678554"/>
                  <a:gd name="connsiteX257" fmla="*/ 121355 w 500072"/>
                  <a:gd name="connsiteY257" fmla="*/ 602562 h 678554"/>
                  <a:gd name="connsiteX258" fmla="*/ 121080 w 500072"/>
                  <a:gd name="connsiteY258" fmla="*/ 604894 h 678554"/>
                  <a:gd name="connsiteX259" fmla="*/ 121080 w 500072"/>
                  <a:gd name="connsiteY259" fmla="*/ 604619 h 678554"/>
                  <a:gd name="connsiteX260" fmla="*/ 121080 w 500072"/>
                  <a:gd name="connsiteY260" fmla="*/ 607637 h 678554"/>
                  <a:gd name="connsiteX261" fmla="*/ 121080 w 500072"/>
                  <a:gd name="connsiteY261" fmla="*/ 607225 h 678554"/>
                  <a:gd name="connsiteX262" fmla="*/ 121355 w 500072"/>
                  <a:gd name="connsiteY262" fmla="*/ 609008 h 678554"/>
                  <a:gd name="connsiteX263" fmla="*/ 121217 w 500072"/>
                  <a:gd name="connsiteY263" fmla="*/ 608323 h 678554"/>
                  <a:gd name="connsiteX264" fmla="*/ 121903 w 500072"/>
                  <a:gd name="connsiteY264" fmla="*/ 611066 h 678554"/>
                  <a:gd name="connsiteX265" fmla="*/ 121903 w 500072"/>
                  <a:gd name="connsiteY265" fmla="*/ 611066 h 678554"/>
                  <a:gd name="connsiteX266" fmla="*/ 122452 w 500072"/>
                  <a:gd name="connsiteY266" fmla="*/ 612300 h 678554"/>
                  <a:gd name="connsiteX267" fmla="*/ 122726 w 500072"/>
                  <a:gd name="connsiteY267" fmla="*/ 612712 h 678554"/>
                  <a:gd name="connsiteX268" fmla="*/ 123000 w 500072"/>
                  <a:gd name="connsiteY268" fmla="*/ 612986 h 678554"/>
                  <a:gd name="connsiteX269" fmla="*/ 123412 w 500072"/>
                  <a:gd name="connsiteY269" fmla="*/ 613260 h 678554"/>
                  <a:gd name="connsiteX270" fmla="*/ 124646 w 500072"/>
                  <a:gd name="connsiteY270" fmla="*/ 613809 h 678554"/>
                  <a:gd name="connsiteX271" fmla="*/ 123961 w 500072"/>
                  <a:gd name="connsiteY271" fmla="*/ 613535 h 678554"/>
                  <a:gd name="connsiteX272" fmla="*/ 125058 w 500072"/>
                  <a:gd name="connsiteY272" fmla="*/ 613946 h 678554"/>
                  <a:gd name="connsiteX273" fmla="*/ 126292 w 500072"/>
                  <a:gd name="connsiteY273" fmla="*/ 614221 h 678554"/>
                  <a:gd name="connsiteX274" fmla="*/ 129310 w 500072"/>
                  <a:gd name="connsiteY274" fmla="*/ 614632 h 678554"/>
                  <a:gd name="connsiteX275" fmla="*/ 136031 w 500072"/>
                  <a:gd name="connsiteY275" fmla="*/ 614769 h 678554"/>
                  <a:gd name="connsiteX276" fmla="*/ 163874 w 500072"/>
                  <a:gd name="connsiteY276" fmla="*/ 632463 h 678554"/>
                  <a:gd name="connsiteX277" fmla="*/ 171281 w 500072"/>
                  <a:gd name="connsiteY277" fmla="*/ 624508 h 678554"/>
                  <a:gd name="connsiteX278" fmla="*/ 185683 w 500072"/>
                  <a:gd name="connsiteY278" fmla="*/ 609283 h 678554"/>
                  <a:gd name="connsiteX279" fmla="*/ 190620 w 500072"/>
                  <a:gd name="connsiteY279" fmla="*/ 604071 h 678554"/>
                  <a:gd name="connsiteX280" fmla="*/ 190072 w 500072"/>
                  <a:gd name="connsiteY280" fmla="*/ 604345 h 678554"/>
                  <a:gd name="connsiteX281" fmla="*/ 182802 w 500072"/>
                  <a:gd name="connsiteY281" fmla="*/ 608460 h 678554"/>
                  <a:gd name="connsiteX282" fmla="*/ 163874 w 500072"/>
                  <a:gd name="connsiteY282" fmla="*/ 632463 h 678554"/>
                  <a:gd name="connsiteX283" fmla="*/ 171006 w 500072"/>
                  <a:gd name="connsiteY283" fmla="*/ 667713 h 678554"/>
                  <a:gd name="connsiteX284" fmla="*/ 175259 w 500072"/>
                  <a:gd name="connsiteY284" fmla="*/ 667164 h 678554"/>
                  <a:gd name="connsiteX285" fmla="*/ 174573 w 500072"/>
                  <a:gd name="connsiteY285" fmla="*/ 667301 h 678554"/>
                  <a:gd name="connsiteX286" fmla="*/ 183762 w 500072"/>
                  <a:gd name="connsiteY286" fmla="*/ 664695 h 678554"/>
                  <a:gd name="connsiteX287" fmla="*/ 183077 w 500072"/>
                  <a:gd name="connsiteY287" fmla="*/ 664970 h 678554"/>
                  <a:gd name="connsiteX288" fmla="*/ 194461 w 500072"/>
                  <a:gd name="connsiteY288" fmla="*/ 660306 h 678554"/>
                  <a:gd name="connsiteX289" fmla="*/ 207765 w 500072"/>
                  <a:gd name="connsiteY289" fmla="*/ 654271 h 678554"/>
                  <a:gd name="connsiteX290" fmla="*/ 207491 w 500072"/>
                  <a:gd name="connsiteY290" fmla="*/ 654408 h 678554"/>
                  <a:gd name="connsiteX291" fmla="*/ 234374 w 500072"/>
                  <a:gd name="connsiteY291" fmla="*/ 639458 h 678554"/>
                  <a:gd name="connsiteX292" fmla="*/ 242193 w 500072"/>
                  <a:gd name="connsiteY292" fmla="*/ 634520 h 678554"/>
                  <a:gd name="connsiteX293" fmla="*/ 262492 w 500072"/>
                  <a:gd name="connsiteY293" fmla="*/ 621627 h 678554"/>
                  <a:gd name="connsiteX294" fmla="*/ 262492 w 500072"/>
                  <a:gd name="connsiteY294" fmla="*/ 621627 h 678554"/>
                  <a:gd name="connsiteX295" fmla="*/ 281695 w 500072"/>
                  <a:gd name="connsiteY295" fmla="*/ 607637 h 678554"/>
                  <a:gd name="connsiteX296" fmla="*/ 295685 w 500072"/>
                  <a:gd name="connsiteY296" fmla="*/ 597350 h 678554"/>
                  <a:gd name="connsiteX297" fmla="*/ 317631 w 500072"/>
                  <a:gd name="connsiteY297" fmla="*/ 580068 h 678554"/>
                  <a:gd name="connsiteX298" fmla="*/ 332581 w 500072"/>
                  <a:gd name="connsiteY298" fmla="*/ 568272 h 678554"/>
                  <a:gd name="connsiteX299" fmla="*/ 368517 w 500072"/>
                  <a:gd name="connsiteY299" fmla="*/ 538920 h 678554"/>
                  <a:gd name="connsiteX300" fmla="*/ 386622 w 500072"/>
                  <a:gd name="connsiteY300" fmla="*/ 523558 h 678554"/>
                  <a:gd name="connsiteX301" fmla="*/ 400338 w 500072"/>
                  <a:gd name="connsiteY301" fmla="*/ 512036 h 678554"/>
                  <a:gd name="connsiteX302" fmla="*/ 419540 w 500072"/>
                  <a:gd name="connsiteY302" fmla="*/ 495303 h 678554"/>
                  <a:gd name="connsiteX303" fmla="*/ 419403 w 500072"/>
                  <a:gd name="connsiteY303" fmla="*/ 495440 h 678554"/>
                  <a:gd name="connsiteX304" fmla="*/ 419952 w 500072"/>
                  <a:gd name="connsiteY304" fmla="*/ 495028 h 678554"/>
                  <a:gd name="connsiteX305" fmla="*/ 419952 w 500072"/>
                  <a:gd name="connsiteY305" fmla="*/ 495028 h 678554"/>
                  <a:gd name="connsiteX306" fmla="*/ 419952 w 500072"/>
                  <a:gd name="connsiteY306" fmla="*/ 495028 h 678554"/>
                  <a:gd name="connsiteX307" fmla="*/ 431748 w 500072"/>
                  <a:gd name="connsiteY307" fmla="*/ 484330 h 678554"/>
                  <a:gd name="connsiteX308" fmla="*/ 437508 w 500072"/>
                  <a:gd name="connsiteY308" fmla="*/ 479255 h 678554"/>
                  <a:gd name="connsiteX309" fmla="*/ 444504 w 500072"/>
                  <a:gd name="connsiteY309" fmla="*/ 472809 h 678554"/>
                  <a:gd name="connsiteX310" fmla="*/ 452459 w 500072"/>
                  <a:gd name="connsiteY310" fmla="*/ 464853 h 678554"/>
                  <a:gd name="connsiteX311" fmla="*/ 452047 w 500072"/>
                  <a:gd name="connsiteY311" fmla="*/ 465265 h 678554"/>
                  <a:gd name="connsiteX312" fmla="*/ 454242 w 500072"/>
                  <a:gd name="connsiteY312" fmla="*/ 462522 h 678554"/>
                  <a:gd name="connsiteX313" fmla="*/ 454653 w 500072"/>
                  <a:gd name="connsiteY313" fmla="*/ 461561 h 678554"/>
                  <a:gd name="connsiteX314" fmla="*/ 454928 w 500072"/>
                  <a:gd name="connsiteY314" fmla="*/ 460738 h 678554"/>
                  <a:gd name="connsiteX315" fmla="*/ 455065 w 500072"/>
                  <a:gd name="connsiteY315" fmla="*/ 459641 h 678554"/>
                  <a:gd name="connsiteX316" fmla="*/ 455065 w 500072"/>
                  <a:gd name="connsiteY316" fmla="*/ 459916 h 678554"/>
                  <a:gd name="connsiteX317" fmla="*/ 455202 w 500072"/>
                  <a:gd name="connsiteY317" fmla="*/ 457995 h 678554"/>
                  <a:gd name="connsiteX318" fmla="*/ 455202 w 500072"/>
                  <a:gd name="connsiteY318" fmla="*/ 457858 h 678554"/>
                  <a:gd name="connsiteX319" fmla="*/ 454653 w 500072"/>
                  <a:gd name="connsiteY319" fmla="*/ 457584 h 678554"/>
                  <a:gd name="connsiteX320" fmla="*/ 455202 w 500072"/>
                  <a:gd name="connsiteY320" fmla="*/ 457858 h 678554"/>
                  <a:gd name="connsiteX321" fmla="*/ 454379 w 500072"/>
                  <a:gd name="connsiteY321" fmla="*/ 457584 h 678554"/>
                  <a:gd name="connsiteX322" fmla="*/ 453008 w 500072"/>
                  <a:gd name="connsiteY322" fmla="*/ 457309 h 678554"/>
                  <a:gd name="connsiteX323" fmla="*/ 450676 w 500072"/>
                  <a:gd name="connsiteY323" fmla="*/ 457035 h 678554"/>
                  <a:gd name="connsiteX324" fmla="*/ 450813 w 500072"/>
                  <a:gd name="connsiteY324" fmla="*/ 457035 h 678554"/>
                  <a:gd name="connsiteX325" fmla="*/ 441898 w 500072"/>
                  <a:gd name="connsiteY325" fmla="*/ 457172 h 678554"/>
                  <a:gd name="connsiteX326" fmla="*/ 435314 w 500072"/>
                  <a:gd name="connsiteY326" fmla="*/ 458132 h 678554"/>
                  <a:gd name="connsiteX327" fmla="*/ 436000 w 500072"/>
                  <a:gd name="connsiteY327" fmla="*/ 457995 h 678554"/>
                  <a:gd name="connsiteX328" fmla="*/ 415289 w 500072"/>
                  <a:gd name="connsiteY328" fmla="*/ 464030 h 678554"/>
                  <a:gd name="connsiteX329" fmla="*/ 415426 w 500072"/>
                  <a:gd name="connsiteY329" fmla="*/ 464030 h 678554"/>
                  <a:gd name="connsiteX330" fmla="*/ 378392 w 500072"/>
                  <a:gd name="connsiteY330" fmla="*/ 480352 h 678554"/>
                  <a:gd name="connsiteX331" fmla="*/ 378530 w 500072"/>
                  <a:gd name="connsiteY331" fmla="*/ 480352 h 678554"/>
                  <a:gd name="connsiteX332" fmla="*/ 336422 w 500072"/>
                  <a:gd name="connsiteY332" fmla="*/ 503807 h 678554"/>
                  <a:gd name="connsiteX333" fmla="*/ 322843 w 500072"/>
                  <a:gd name="connsiteY333" fmla="*/ 512585 h 678554"/>
                  <a:gd name="connsiteX334" fmla="*/ 294862 w 500072"/>
                  <a:gd name="connsiteY334" fmla="*/ 531102 h 678554"/>
                  <a:gd name="connsiteX335" fmla="*/ 278951 w 500072"/>
                  <a:gd name="connsiteY335" fmla="*/ 543583 h 678554"/>
                  <a:gd name="connsiteX336" fmla="*/ 261806 w 500072"/>
                  <a:gd name="connsiteY336" fmla="*/ 557025 h 678554"/>
                  <a:gd name="connsiteX337" fmla="*/ 255223 w 500072"/>
                  <a:gd name="connsiteY337" fmla="*/ 561963 h 678554"/>
                  <a:gd name="connsiteX338" fmla="*/ 245210 w 500072"/>
                  <a:gd name="connsiteY338" fmla="*/ 569232 h 678554"/>
                  <a:gd name="connsiteX339" fmla="*/ 228477 w 500072"/>
                  <a:gd name="connsiteY339" fmla="*/ 583360 h 678554"/>
                  <a:gd name="connsiteX340" fmla="*/ 218327 w 500072"/>
                  <a:gd name="connsiteY340" fmla="*/ 592961 h 678554"/>
                  <a:gd name="connsiteX341" fmla="*/ 211469 w 500072"/>
                  <a:gd name="connsiteY341" fmla="*/ 599407 h 678554"/>
                  <a:gd name="connsiteX342" fmla="*/ 208863 w 500072"/>
                  <a:gd name="connsiteY342" fmla="*/ 602013 h 678554"/>
                  <a:gd name="connsiteX343" fmla="*/ 190072 w 500072"/>
                  <a:gd name="connsiteY343" fmla="*/ 621490 h 678554"/>
                  <a:gd name="connsiteX344" fmla="*/ 153724 w 500072"/>
                  <a:gd name="connsiteY344" fmla="*/ 660306 h 678554"/>
                  <a:gd name="connsiteX345" fmla="*/ 154685 w 500072"/>
                  <a:gd name="connsiteY345" fmla="*/ 663461 h 678554"/>
                  <a:gd name="connsiteX346" fmla="*/ 154410 w 500072"/>
                  <a:gd name="connsiteY346" fmla="*/ 662775 h 678554"/>
                  <a:gd name="connsiteX347" fmla="*/ 154959 w 500072"/>
                  <a:gd name="connsiteY347" fmla="*/ 664010 h 678554"/>
                  <a:gd name="connsiteX348" fmla="*/ 155507 w 500072"/>
                  <a:gd name="connsiteY348" fmla="*/ 665107 h 678554"/>
                  <a:gd name="connsiteX349" fmla="*/ 156056 w 500072"/>
                  <a:gd name="connsiteY349" fmla="*/ 665793 h 678554"/>
                  <a:gd name="connsiteX350" fmla="*/ 156330 w 500072"/>
                  <a:gd name="connsiteY350" fmla="*/ 666067 h 678554"/>
                  <a:gd name="connsiteX351" fmla="*/ 156879 w 500072"/>
                  <a:gd name="connsiteY351" fmla="*/ 666478 h 678554"/>
                  <a:gd name="connsiteX352" fmla="*/ 157702 w 500072"/>
                  <a:gd name="connsiteY352" fmla="*/ 667027 h 678554"/>
                  <a:gd name="connsiteX353" fmla="*/ 159074 w 500072"/>
                  <a:gd name="connsiteY353" fmla="*/ 667439 h 678554"/>
                  <a:gd name="connsiteX354" fmla="*/ 160034 w 500072"/>
                  <a:gd name="connsiteY354" fmla="*/ 667713 h 678554"/>
                  <a:gd name="connsiteX355" fmla="*/ 164834 w 500072"/>
                  <a:gd name="connsiteY355" fmla="*/ 668399 h 678554"/>
                  <a:gd name="connsiteX356" fmla="*/ 171006 w 500072"/>
                  <a:gd name="connsiteY356" fmla="*/ 667713 h 678554"/>
                  <a:gd name="connsiteX357" fmla="*/ 159348 w 500072"/>
                  <a:gd name="connsiteY357" fmla="*/ 678137 h 678554"/>
                  <a:gd name="connsiteX358" fmla="*/ 152078 w 500072"/>
                  <a:gd name="connsiteY358" fmla="*/ 676080 h 678554"/>
                  <a:gd name="connsiteX359" fmla="*/ 146729 w 500072"/>
                  <a:gd name="connsiteY359" fmla="*/ 671965 h 678554"/>
                  <a:gd name="connsiteX360" fmla="*/ 144260 w 500072"/>
                  <a:gd name="connsiteY360" fmla="*/ 667987 h 678554"/>
                  <a:gd name="connsiteX361" fmla="*/ 139460 w 500072"/>
                  <a:gd name="connsiteY361" fmla="*/ 666478 h 678554"/>
                  <a:gd name="connsiteX362" fmla="*/ 139460 w 500072"/>
                  <a:gd name="connsiteY362" fmla="*/ 659072 h 678554"/>
                  <a:gd name="connsiteX363" fmla="*/ 141517 w 500072"/>
                  <a:gd name="connsiteY363" fmla="*/ 656740 h 678554"/>
                  <a:gd name="connsiteX364" fmla="*/ 141517 w 500072"/>
                  <a:gd name="connsiteY364" fmla="*/ 655780 h 678554"/>
                  <a:gd name="connsiteX365" fmla="*/ 142203 w 500072"/>
                  <a:gd name="connsiteY365" fmla="*/ 650705 h 678554"/>
                  <a:gd name="connsiteX366" fmla="*/ 143300 w 500072"/>
                  <a:gd name="connsiteY366" fmla="*/ 647139 h 678554"/>
                  <a:gd name="connsiteX367" fmla="*/ 148649 w 500072"/>
                  <a:gd name="connsiteY367" fmla="*/ 635755 h 678554"/>
                  <a:gd name="connsiteX368" fmla="*/ 155096 w 500072"/>
                  <a:gd name="connsiteY368" fmla="*/ 625193 h 678554"/>
                  <a:gd name="connsiteX369" fmla="*/ 159074 w 500072"/>
                  <a:gd name="connsiteY369" fmla="*/ 619844 h 678554"/>
                  <a:gd name="connsiteX370" fmla="*/ 151393 w 500072"/>
                  <a:gd name="connsiteY370" fmla="*/ 622724 h 678554"/>
                  <a:gd name="connsiteX371" fmla="*/ 139185 w 500072"/>
                  <a:gd name="connsiteY371" fmla="*/ 625468 h 678554"/>
                  <a:gd name="connsiteX372" fmla="*/ 129036 w 500072"/>
                  <a:gd name="connsiteY372" fmla="*/ 625742 h 678554"/>
                  <a:gd name="connsiteX373" fmla="*/ 119709 w 500072"/>
                  <a:gd name="connsiteY373" fmla="*/ 623822 h 678554"/>
                  <a:gd name="connsiteX374" fmla="*/ 114359 w 500072"/>
                  <a:gd name="connsiteY374" fmla="*/ 619981 h 678554"/>
                  <a:gd name="connsiteX375" fmla="*/ 111479 w 500072"/>
                  <a:gd name="connsiteY375" fmla="*/ 614769 h 678554"/>
                  <a:gd name="connsiteX376" fmla="*/ 111342 w 500072"/>
                  <a:gd name="connsiteY376" fmla="*/ 596938 h 678554"/>
                  <a:gd name="connsiteX377" fmla="*/ 116691 w 500072"/>
                  <a:gd name="connsiteY377" fmla="*/ 586789 h 678554"/>
                  <a:gd name="connsiteX378" fmla="*/ 123412 w 500072"/>
                  <a:gd name="connsiteY378" fmla="*/ 576639 h 678554"/>
                  <a:gd name="connsiteX379" fmla="*/ 131093 w 500072"/>
                  <a:gd name="connsiteY379" fmla="*/ 566626 h 678554"/>
                  <a:gd name="connsiteX380" fmla="*/ 127252 w 500072"/>
                  <a:gd name="connsiteY380" fmla="*/ 567860 h 678554"/>
                  <a:gd name="connsiteX381" fmla="*/ 114085 w 500072"/>
                  <a:gd name="connsiteY381" fmla="*/ 571289 h 678554"/>
                  <a:gd name="connsiteX382" fmla="*/ 98312 w 500072"/>
                  <a:gd name="connsiteY382" fmla="*/ 573073 h 678554"/>
                  <a:gd name="connsiteX383" fmla="*/ 78012 w 500072"/>
                  <a:gd name="connsiteY383" fmla="*/ 571015 h 678554"/>
                  <a:gd name="connsiteX384" fmla="*/ 71428 w 500072"/>
                  <a:gd name="connsiteY384" fmla="*/ 567998 h 678554"/>
                  <a:gd name="connsiteX385" fmla="*/ 68411 w 500072"/>
                  <a:gd name="connsiteY385" fmla="*/ 565392 h 678554"/>
                  <a:gd name="connsiteX386" fmla="*/ 65530 w 500072"/>
                  <a:gd name="connsiteY386" fmla="*/ 561414 h 678554"/>
                  <a:gd name="connsiteX387" fmla="*/ 62239 w 500072"/>
                  <a:gd name="connsiteY387" fmla="*/ 552773 h 678554"/>
                  <a:gd name="connsiteX388" fmla="*/ 61553 w 500072"/>
                  <a:gd name="connsiteY388" fmla="*/ 545092 h 678554"/>
                  <a:gd name="connsiteX389" fmla="*/ 62239 w 500072"/>
                  <a:gd name="connsiteY389" fmla="*/ 540154 h 678554"/>
                  <a:gd name="connsiteX390" fmla="*/ 63747 w 500072"/>
                  <a:gd name="connsiteY390" fmla="*/ 535354 h 678554"/>
                  <a:gd name="connsiteX391" fmla="*/ 65942 w 500072"/>
                  <a:gd name="connsiteY391" fmla="*/ 530553 h 678554"/>
                  <a:gd name="connsiteX392" fmla="*/ 70331 w 500072"/>
                  <a:gd name="connsiteY392" fmla="*/ 522460 h 678554"/>
                  <a:gd name="connsiteX393" fmla="*/ 77052 w 500072"/>
                  <a:gd name="connsiteY393" fmla="*/ 511762 h 678554"/>
                  <a:gd name="connsiteX394" fmla="*/ 85830 w 500072"/>
                  <a:gd name="connsiteY394" fmla="*/ 500241 h 678554"/>
                  <a:gd name="connsiteX395" fmla="*/ 105855 w 500072"/>
                  <a:gd name="connsiteY395" fmla="*/ 476238 h 678554"/>
                  <a:gd name="connsiteX396" fmla="*/ 116280 w 500072"/>
                  <a:gd name="connsiteY396" fmla="*/ 464579 h 678554"/>
                  <a:gd name="connsiteX397" fmla="*/ 123412 w 500072"/>
                  <a:gd name="connsiteY397" fmla="*/ 456761 h 678554"/>
                  <a:gd name="connsiteX398" fmla="*/ 128624 w 500072"/>
                  <a:gd name="connsiteY398" fmla="*/ 451549 h 678554"/>
                  <a:gd name="connsiteX399" fmla="*/ 134659 w 500072"/>
                  <a:gd name="connsiteY399" fmla="*/ 445514 h 678554"/>
                  <a:gd name="connsiteX400" fmla="*/ 119023 w 500072"/>
                  <a:gd name="connsiteY400" fmla="*/ 447983 h 678554"/>
                  <a:gd name="connsiteX401" fmla="*/ 107364 w 500072"/>
                  <a:gd name="connsiteY401" fmla="*/ 447983 h 678554"/>
                  <a:gd name="connsiteX402" fmla="*/ 96666 w 500072"/>
                  <a:gd name="connsiteY402" fmla="*/ 446337 h 678554"/>
                  <a:gd name="connsiteX403" fmla="*/ 92825 w 500072"/>
                  <a:gd name="connsiteY403" fmla="*/ 444828 h 678554"/>
                  <a:gd name="connsiteX404" fmla="*/ 90219 w 500072"/>
                  <a:gd name="connsiteY404" fmla="*/ 443319 h 678554"/>
                  <a:gd name="connsiteX405" fmla="*/ 88162 w 500072"/>
                  <a:gd name="connsiteY405" fmla="*/ 441399 h 678554"/>
                  <a:gd name="connsiteX406" fmla="*/ 86104 w 500072"/>
                  <a:gd name="connsiteY406" fmla="*/ 438107 h 678554"/>
                  <a:gd name="connsiteX407" fmla="*/ 84184 w 500072"/>
                  <a:gd name="connsiteY407" fmla="*/ 430975 h 678554"/>
                  <a:gd name="connsiteX408" fmla="*/ 85144 w 500072"/>
                  <a:gd name="connsiteY408" fmla="*/ 423019 h 678554"/>
                  <a:gd name="connsiteX409" fmla="*/ 88299 w 500072"/>
                  <a:gd name="connsiteY409" fmla="*/ 417259 h 678554"/>
                  <a:gd name="connsiteX410" fmla="*/ 93785 w 500072"/>
                  <a:gd name="connsiteY410" fmla="*/ 410264 h 678554"/>
                  <a:gd name="connsiteX411" fmla="*/ 109284 w 500072"/>
                  <a:gd name="connsiteY411" fmla="*/ 394216 h 678554"/>
                  <a:gd name="connsiteX412" fmla="*/ 114085 w 500072"/>
                  <a:gd name="connsiteY412" fmla="*/ 389827 h 678554"/>
                  <a:gd name="connsiteX413" fmla="*/ 123686 w 500072"/>
                  <a:gd name="connsiteY413" fmla="*/ 381186 h 678554"/>
                  <a:gd name="connsiteX414" fmla="*/ 132739 w 500072"/>
                  <a:gd name="connsiteY414" fmla="*/ 373093 h 678554"/>
                  <a:gd name="connsiteX415" fmla="*/ 149610 w 500072"/>
                  <a:gd name="connsiteY415" fmla="*/ 359240 h 678554"/>
                  <a:gd name="connsiteX416" fmla="*/ 162365 w 500072"/>
                  <a:gd name="connsiteY416" fmla="*/ 348679 h 678554"/>
                  <a:gd name="connsiteX417" fmla="*/ 165246 w 500072"/>
                  <a:gd name="connsiteY417" fmla="*/ 346621 h 678554"/>
                  <a:gd name="connsiteX418" fmla="*/ 173201 w 500072"/>
                  <a:gd name="connsiteY418" fmla="*/ 340723 h 678554"/>
                  <a:gd name="connsiteX419" fmla="*/ 178002 w 500072"/>
                  <a:gd name="connsiteY419" fmla="*/ 337157 h 678554"/>
                  <a:gd name="connsiteX420" fmla="*/ 158799 w 500072"/>
                  <a:gd name="connsiteY420" fmla="*/ 344290 h 678554"/>
                  <a:gd name="connsiteX421" fmla="*/ 132190 w 500072"/>
                  <a:gd name="connsiteY421" fmla="*/ 351971 h 678554"/>
                  <a:gd name="connsiteX422" fmla="*/ 120120 w 500072"/>
                  <a:gd name="connsiteY422" fmla="*/ 354028 h 678554"/>
                  <a:gd name="connsiteX423" fmla="*/ 114771 w 500072"/>
                  <a:gd name="connsiteY423" fmla="*/ 354577 h 678554"/>
                  <a:gd name="connsiteX424" fmla="*/ 107364 w 500072"/>
                  <a:gd name="connsiteY424" fmla="*/ 354577 h 678554"/>
                  <a:gd name="connsiteX425" fmla="*/ 102426 w 500072"/>
                  <a:gd name="connsiteY425" fmla="*/ 353617 h 678554"/>
                  <a:gd name="connsiteX426" fmla="*/ 98586 w 500072"/>
                  <a:gd name="connsiteY426" fmla="*/ 352245 h 678554"/>
                  <a:gd name="connsiteX427" fmla="*/ 91454 w 500072"/>
                  <a:gd name="connsiteY427" fmla="*/ 347719 h 678554"/>
                  <a:gd name="connsiteX428" fmla="*/ 88162 w 500072"/>
                  <a:gd name="connsiteY428" fmla="*/ 343192 h 678554"/>
                  <a:gd name="connsiteX429" fmla="*/ 87750 w 500072"/>
                  <a:gd name="connsiteY429" fmla="*/ 336472 h 678554"/>
                  <a:gd name="connsiteX430" fmla="*/ 97352 w 500072"/>
                  <a:gd name="connsiteY430" fmla="*/ 318504 h 678554"/>
                  <a:gd name="connsiteX431" fmla="*/ 105033 w 500072"/>
                  <a:gd name="connsiteY431" fmla="*/ 310411 h 678554"/>
                  <a:gd name="connsiteX432" fmla="*/ 117926 w 500072"/>
                  <a:gd name="connsiteY432" fmla="*/ 298204 h 678554"/>
                  <a:gd name="connsiteX433" fmla="*/ 139048 w 500072"/>
                  <a:gd name="connsiteY433" fmla="*/ 280099 h 678554"/>
                  <a:gd name="connsiteX434" fmla="*/ 152764 w 500072"/>
                  <a:gd name="connsiteY434" fmla="*/ 268714 h 678554"/>
                  <a:gd name="connsiteX435" fmla="*/ 176081 w 500072"/>
                  <a:gd name="connsiteY435" fmla="*/ 251021 h 678554"/>
                  <a:gd name="connsiteX436" fmla="*/ 188289 w 500072"/>
                  <a:gd name="connsiteY436" fmla="*/ 241831 h 678554"/>
                  <a:gd name="connsiteX437" fmla="*/ 210920 w 500072"/>
                  <a:gd name="connsiteY437" fmla="*/ 226058 h 678554"/>
                  <a:gd name="connsiteX438" fmla="*/ 230397 w 500072"/>
                  <a:gd name="connsiteY438" fmla="*/ 212479 h 678554"/>
                  <a:gd name="connsiteX439" fmla="*/ 243290 w 500072"/>
                  <a:gd name="connsiteY439" fmla="*/ 203975 h 678554"/>
                  <a:gd name="connsiteX440" fmla="*/ 250011 w 500072"/>
                  <a:gd name="connsiteY440" fmla="*/ 199586 h 678554"/>
                  <a:gd name="connsiteX441" fmla="*/ 209000 w 500072"/>
                  <a:gd name="connsiteY441" fmla="*/ 215085 h 678554"/>
                  <a:gd name="connsiteX442" fmla="*/ 203788 w 500072"/>
                  <a:gd name="connsiteY442" fmla="*/ 216868 h 678554"/>
                  <a:gd name="connsiteX443" fmla="*/ 190346 w 500072"/>
                  <a:gd name="connsiteY443" fmla="*/ 221257 h 678554"/>
                  <a:gd name="connsiteX444" fmla="*/ 162365 w 500072"/>
                  <a:gd name="connsiteY444" fmla="*/ 230584 h 678554"/>
                  <a:gd name="connsiteX445" fmla="*/ 153450 w 500072"/>
                  <a:gd name="connsiteY445" fmla="*/ 233327 h 678554"/>
                  <a:gd name="connsiteX446" fmla="*/ 120257 w 500072"/>
                  <a:gd name="connsiteY446" fmla="*/ 242380 h 678554"/>
                  <a:gd name="connsiteX447" fmla="*/ 91865 w 500072"/>
                  <a:gd name="connsiteY447" fmla="*/ 247729 h 678554"/>
                  <a:gd name="connsiteX448" fmla="*/ 78698 w 500072"/>
                  <a:gd name="connsiteY448" fmla="*/ 248826 h 678554"/>
                  <a:gd name="connsiteX449" fmla="*/ 65530 w 500072"/>
                  <a:gd name="connsiteY449" fmla="*/ 249101 h 678554"/>
                  <a:gd name="connsiteX450" fmla="*/ 56478 w 500072"/>
                  <a:gd name="connsiteY450" fmla="*/ 247318 h 678554"/>
                  <a:gd name="connsiteX451" fmla="*/ 53735 w 500072"/>
                  <a:gd name="connsiteY451" fmla="*/ 245809 h 678554"/>
                  <a:gd name="connsiteX452" fmla="*/ 50717 w 500072"/>
                  <a:gd name="connsiteY452" fmla="*/ 243340 h 678554"/>
                  <a:gd name="connsiteX453" fmla="*/ 46877 w 500072"/>
                  <a:gd name="connsiteY453" fmla="*/ 237442 h 678554"/>
                  <a:gd name="connsiteX454" fmla="*/ 46191 w 500072"/>
                  <a:gd name="connsiteY454" fmla="*/ 234836 h 678554"/>
                  <a:gd name="connsiteX455" fmla="*/ 46602 w 500072"/>
                  <a:gd name="connsiteY455" fmla="*/ 231407 h 678554"/>
                  <a:gd name="connsiteX456" fmla="*/ 50169 w 500072"/>
                  <a:gd name="connsiteY456" fmla="*/ 225235 h 678554"/>
                  <a:gd name="connsiteX457" fmla="*/ 53186 w 500072"/>
                  <a:gd name="connsiteY457" fmla="*/ 221943 h 678554"/>
                  <a:gd name="connsiteX458" fmla="*/ 56478 w 500072"/>
                  <a:gd name="connsiteY458" fmla="*/ 218788 h 678554"/>
                  <a:gd name="connsiteX459" fmla="*/ 65530 w 500072"/>
                  <a:gd name="connsiteY459" fmla="*/ 212342 h 678554"/>
                  <a:gd name="connsiteX460" fmla="*/ 79384 w 500072"/>
                  <a:gd name="connsiteY460" fmla="*/ 203975 h 678554"/>
                  <a:gd name="connsiteX461" fmla="*/ 107227 w 500072"/>
                  <a:gd name="connsiteY461" fmla="*/ 188476 h 678554"/>
                  <a:gd name="connsiteX462" fmla="*/ 123549 w 500072"/>
                  <a:gd name="connsiteY462" fmla="*/ 179423 h 678554"/>
                  <a:gd name="connsiteX463" fmla="*/ 160171 w 500072"/>
                  <a:gd name="connsiteY463" fmla="*/ 159535 h 678554"/>
                  <a:gd name="connsiteX464" fmla="*/ 103249 w 500072"/>
                  <a:gd name="connsiteY464" fmla="*/ 174897 h 678554"/>
                  <a:gd name="connsiteX465" fmla="*/ 88162 w 500072"/>
                  <a:gd name="connsiteY465" fmla="*/ 177229 h 678554"/>
                  <a:gd name="connsiteX466" fmla="*/ 73074 w 500072"/>
                  <a:gd name="connsiteY466" fmla="*/ 178738 h 678554"/>
                  <a:gd name="connsiteX467" fmla="*/ 67725 w 500072"/>
                  <a:gd name="connsiteY467" fmla="*/ 178600 h 678554"/>
                  <a:gd name="connsiteX468" fmla="*/ 62513 w 500072"/>
                  <a:gd name="connsiteY468" fmla="*/ 178052 h 678554"/>
                  <a:gd name="connsiteX469" fmla="*/ 57712 w 500072"/>
                  <a:gd name="connsiteY469" fmla="*/ 176680 h 678554"/>
                  <a:gd name="connsiteX470" fmla="*/ 49483 w 500072"/>
                  <a:gd name="connsiteY470" fmla="*/ 173251 h 678554"/>
                  <a:gd name="connsiteX471" fmla="*/ 46602 w 500072"/>
                  <a:gd name="connsiteY471" fmla="*/ 168313 h 678554"/>
                  <a:gd name="connsiteX472" fmla="*/ 47562 w 500072"/>
                  <a:gd name="connsiteY472" fmla="*/ 162278 h 678554"/>
                  <a:gd name="connsiteX473" fmla="*/ 48660 w 500072"/>
                  <a:gd name="connsiteY473" fmla="*/ 159261 h 678554"/>
                  <a:gd name="connsiteX474" fmla="*/ 50443 w 500072"/>
                  <a:gd name="connsiteY474" fmla="*/ 156655 h 678554"/>
                  <a:gd name="connsiteX475" fmla="*/ 52775 w 500072"/>
                  <a:gd name="connsiteY475" fmla="*/ 154323 h 678554"/>
                  <a:gd name="connsiteX476" fmla="*/ 61964 w 500072"/>
                  <a:gd name="connsiteY476" fmla="*/ 147877 h 678554"/>
                  <a:gd name="connsiteX477" fmla="*/ 75680 w 500072"/>
                  <a:gd name="connsiteY477" fmla="*/ 139647 h 678554"/>
                  <a:gd name="connsiteX478" fmla="*/ 99409 w 500072"/>
                  <a:gd name="connsiteY478" fmla="*/ 126342 h 678554"/>
                  <a:gd name="connsiteX479" fmla="*/ 136716 w 500072"/>
                  <a:gd name="connsiteY479" fmla="*/ 106180 h 678554"/>
                  <a:gd name="connsiteX480" fmla="*/ 141791 w 500072"/>
                  <a:gd name="connsiteY480" fmla="*/ 103574 h 678554"/>
                  <a:gd name="connsiteX481" fmla="*/ 155645 w 500072"/>
                  <a:gd name="connsiteY481" fmla="*/ 96579 h 678554"/>
                  <a:gd name="connsiteX482" fmla="*/ 176767 w 500072"/>
                  <a:gd name="connsiteY482" fmla="*/ 85743 h 678554"/>
                  <a:gd name="connsiteX483" fmla="*/ 181156 w 500072"/>
                  <a:gd name="connsiteY483" fmla="*/ 83548 h 678554"/>
                  <a:gd name="connsiteX484" fmla="*/ 194187 w 500072"/>
                  <a:gd name="connsiteY484" fmla="*/ 77376 h 678554"/>
                  <a:gd name="connsiteX485" fmla="*/ 219973 w 500072"/>
                  <a:gd name="connsiteY485" fmla="*/ 65169 h 678554"/>
                  <a:gd name="connsiteX486" fmla="*/ 229162 w 500072"/>
                  <a:gd name="connsiteY486" fmla="*/ 61054 h 678554"/>
                  <a:gd name="connsiteX487" fmla="*/ 214623 w 500072"/>
                  <a:gd name="connsiteY487" fmla="*/ 64620 h 678554"/>
                  <a:gd name="connsiteX488" fmla="*/ 171281 w 500072"/>
                  <a:gd name="connsiteY488" fmla="*/ 74633 h 678554"/>
                  <a:gd name="connsiteX489" fmla="*/ 141517 w 500072"/>
                  <a:gd name="connsiteY489" fmla="*/ 80805 h 678554"/>
                  <a:gd name="connsiteX490" fmla="*/ 135482 w 500072"/>
                  <a:gd name="connsiteY490" fmla="*/ 82040 h 678554"/>
                  <a:gd name="connsiteX491" fmla="*/ 126292 w 500072"/>
                  <a:gd name="connsiteY491" fmla="*/ 83548 h 678554"/>
                  <a:gd name="connsiteX492" fmla="*/ 97352 w 500072"/>
                  <a:gd name="connsiteY492" fmla="*/ 88349 h 678554"/>
                  <a:gd name="connsiteX493" fmla="*/ 80618 w 500072"/>
                  <a:gd name="connsiteY493" fmla="*/ 90544 h 678554"/>
                  <a:gd name="connsiteX494" fmla="*/ 49483 w 500072"/>
                  <a:gd name="connsiteY494" fmla="*/ 92327 h 678554"/>
                  <a:gd name="connsiteX495" fmla="*/ 35904 w 500072"/>
                  <a:gd name="connsiteY495" fmla="*/ 91504 h 678554"/>
                  <a:gd name="connsiteX496" fmla="*/ 23422 w 500072"/>
                  <a:gd name="connsiteY496" fmla="*/ 89858 h 678554"/>
                  <a:gd name="connsiteX497" fmla="*/ 18347 w 500072"/>
                  <a:gd name="connsiteY497" fmla="*/ 88486 h 678554"/>
                  <a:gd name="connsiteX498" fmla="*/ 12724 w 500072"/>
                  <a:gd name="connsiteY498" fmla="*/ 86292 h 678554"/>
                  <a:gd name="connsiteX499" fmla="*/ 4769 w 500072"/>
                  <a:gd name="connsiteY499" fmla="*/ 81628 h 678554"/>
                  <a:gd name="connsiteX500" fmla="*/ 791 w 500072"/>
                  <a:gd name="connsiteY500" fmla="*/ 76690 h 678554"/>
                  <a:gd name="connsiteX501" fmla="*/ 105 w 500072"/>
                  <a:gd name="connsiteY501" fmla="*/ 71341 h 678554"/>
                  <a:gd name="connsiteX502" fmla="*/ 928 w 500072"/>
                  <a:gd name="connsiteY502" fmla="*/ 67089 h 678554"/>
                  <a:gd name="connsiteX503" fmla="*/ 2574 w 500072"/>
                  <a:gd name="connsiteY503" fmla="*/ 62974 h 678554"/>
                  <a:gd name="connsiteX504" fmla="*/ 8472 w 500072"/>
                  <a:gd name="connsiteY504" fmla="*/ 55568 h 678554"/>
                  <a:gd name="connsiteX505" fmla="*/ 16427 w 500072"/>
                  <a:gd name="connsiteY505" fmla="*/ 49944 h 678554"/>
                  <a:gd name="connsiteX506" fmla="*/ 22188 w 500072"/>
                  <a:gd name="connsiteY506" fmla="*/ 46241 h 678554"/>
                  <a:gd name="connsiteX507" fmla="*/ 28360 w 500072"/>
                  <a:gd name="connsiteY507" fmla="*/ 42812 h 678554"/>
                  <a:gd name="connsiteX508" fmla="*/ 55792 w 500072"/>
                  <a:gd name="connsiteY508" fmla="*/ 29645 h 678554"/>
                  <a:gd name="connsiteX509" fmla="*/ 114497 w 500072"/>
                  <a:gd name="connsiteY509" fmla="*/ 9071 h 678554"/>
                  <a:gd name="connsiteX510" fmla="*/ 168812 w 500072"/>
                  <a:gd name="connsiteY510" fmla="*/ 292 h 678554"/>
                  <a:gd name="connsiteX511" fmla="*/ 223950 w 500072"/>
                  <a:gd name="connsiteY511" fmla="*/ 5367 h 678554"/>
                  <a:gd name="connsiteX512" fmla="*/ 248228 w 500072"/>
                  <a:gd name="connsiteY512" fmla="*/ 13734 h 678554"/>
                  <a:gd name="connsiteX513" fmla="*/ 259200 w 500072"/>
                  <a:gd name="connsiteY513" fmla="*/ 20043 h 678554"/>
                  <a:gd name="connsiteX514" fmla="*/ 267293 w 500072"/>
                  <a:gd name="connsiteY514" fmla="*/ 26764 h 678554"/>
                  <a:gd name="connsiteX515" fmla="*/ 277443 w 500072"/>
                  <a:gd name="connsiteY515" fmla="*/ 37874 h 678554"/>
                  <a:gd name="connsiteX516" fmla="*/ 278129 w 500072"/>
                  <a:gd name="connsiteY516" fmla="*/ 38697 h 678554"/>
                  <a:gd name="connsiteX517" fmla="*/ 282792 w 500072"/>
                  <a:gd name="connsiteY517" fmla="*/ 37326 h 678554"/>
                  <a:gd name="connsiteX518" fmla="*/ 284301 w 500072"/>
                  <a:gd name="connsiteY518" fmla="*/ 36914 h 678554"/>
                  <a:gd name="connsiteX519" fmla="*/ 294862 w 500072"/>
                  <a:gd name="connsiteY519" fmla="*/ 32388 h 678554"/>
                  <a:gd name="connsiteX520" fmla="*/ 308029 w 500072"/>
                  <a:gd name="connsiteY520" fmla="*/ 26764 h 678554"/>
                  <a:gd name="connsiteX521" fmla="*/ 327095 w 500072"/>
                  <a:gd name="connsiteY521" fmla="*/ 19358 h 678554"/>
                  <a:gd name="connsiteX522" fmla="*/ 343005 w 500072"/>
                  <a:gd name="connsiteY522" fmla="*/ 14557 h 678554"/>
                  <a:gd name="connsiteX523" fmla="*/ 347943 w 500072"/>
                  <a:gd name="connsiteY523" fmla="*/ 20181 h 678554"/>
                  <a:gd name="connsiteX524" fmla="*/ 345474 w 500072"/>
                  <a:gd name="connsiteY524" fmla="*/ 24158 h 678554"/>
                  <a:gd name="connsiteX525" fmla="*/ 341771 w 500072"/>
                  <a:gd name="connsiteY525" fmla="*/ 26627 h 678554"/>
                  <a:gd name="connsiteX526" fmla="*/ 337519 w 500072"/>
                  <a:gd name="connsiteY526" fmla="*/ 28410 h 678554"/>
                  <a:gd name="connsiteX527" fmla="*/ 331209 w 500072"/>
                  <a:gd name="connsiteY527" fmla="*/ 31016 h 678554"/>
                  <a:gd name="connsiteX528" fmla="*/ 326135 w 500072"/>
                  <a:gd name="connsiteY528" fmla="*/ 32799 h 678554"/>
                  <a:gd name="connsiteX529" fmla="*/ 319139 w 500072"/>
                  <a:gd name="connsiteY529" fmla="*/ 35131 h 678554"/>
                  <a:gd name="connsiteX530" fmla="*/ 298291 w 500072"/>
                  <a:gd name="connsiteY530" fmla="*/ 41989 h 678554"/>
                  <a:gd name="connsiteX531" fmla="*/ 284438 w 500072"/>
                  <a:gd name="connsiteY531" fmla="*/ 46378 h 678554"/>
                  <a:gd name="connsiteX532" fmla="*/ 283341 w 500072"/>
                  <a:gd name="connsiteY532" fmla="*/ 50630 h 678554"/>
                  <a:gd name="connsiteX533" fmla="*/ 278540 w 500072"/>
                  <a:gd name="connsiteY533" fmla="*/ 49944 h 678554"/>
                  <a:gd name="connsiteX534" fmla="*/ 277854 w 500072"/>
                  <a:gd name="connsiteY534" fmla="*/ 49121 h 678554"/>
                  <a:gd name="connsiteX535" fmla="*/ 248365 w 500072"/>
                  <a:gd name="connsiteY535" fmla="*/ 62426 h 678554"/>
                  <a:gd name="connsiteX536" fmla="*/ 219150 w 500072"/>
                  <a:gd name="connsiteY536" fmla="*/ 75868 h 678554"/>
                  <a:gd name="connsiteX537" fmla="*/ 180882 w 500072"/>
                  <a:gd name="connsiteY537" fmla="*/ 94247 h 678554"/>
                  <a:gd name="connsiteX538" fmla="*/ 181019 w 500072"/>
                  <a:gd name="connsiteY538" fmla="*/ 94110 h 678554"/>
                  <a:gd name="connsiteX539" fmla="*/ 151118 w 500072"/>
                  <a:gd name="connsiteY539" fmla="*/ 109609 h 678554"/>
                  <a:gd name="connsiteX540" fmla="*/ 141380 w 500072"/>
                  <a:gd name="connsiteY540" fmla="*/ 114684 h 678554"/>
                  <a:gd name="connsiteX541" fmla="*/ 128624 w 500072"/>
                  <a:gd name="connsiteY541" fmla="*/ 121679 h 678554"/>
                  <a:gd name="connsiteX542" fmla="*/ 103249 w 500072"/>
                  <a:gd name="connsiteY542" fmla="*/ 135532 h 678554"/>
                  <a:gd name="connsiteX543" fmla="*/ 86104 w 500072"/>
                  <a:gd name="connsiteY543" fmla="*/ 145270 h 678554"/>
                  <a:gd name="connsiteX544" fmla="*/ 78423 w 500072"/>
                  <a:gd name="connsiteY544" fmla="*/ 149522 h 678554"/>
                  <a:gd name="connsiteX545" fmla="*/ 70468 w 500072"/>
                  <a:gd name="connsiteY545" fmla="*/ 154049 h 678554"/>
                  <a:gd name="connsiteX546" fmla="*/ 61278 w 500072"/>
                  <a:gd name="connsiteY546" fmla="*/ 160084 h 678554"/>
                  <a:gd name="connsiteX547" fmla="*/ 61827 w 500072"/>
                  <a:gd name="connsiteY547" fmla="*/ 159809 h 678554"/>
                  <a:gd name="connsiteX548" fmla="*/ 58398 w 500072"/>
                  <a:gd name="connsiteY548" fmla="*/ 162415 h 678554"/>
                  <a:gd name="connsiteX549" fmla="*/ 58810 w 500072"/>
                  <a:gd name="connsiteY549" fmla="*/ 162004 h 678554"/>
                  <a:gd name="connsiteX550" fmla="*/ 57575 w 500072"/>
                  <a:gd name="connsiteY550" fmla="*/ 163238 h 678554"/>
                  <a:gd name="connsiteX551" fmla="*/ 57027 w 500072"/>
                  <a:gd name="connsiteY551" fmla="*/ 164061 h 678554"/>
                  <a:gd name="connsiteX552" fmla="*/ 56615 w 500072"/>
                  <a:gd name="connsiteY552" fmla="*/ 165022 h 678554"/>
                  <a:gd name="connsiteX553" fmla="*/ 56341 w 500072"/>
                  <a:gd name="connsiteY553" fmla="*/ 166805 h 678554"/>
                  <a:gd name="connsiteX554" fmla="*/ 61141 w 500072"/>
                  <a:gd name="connsiteY554" fmla="*/ 168862 h 678554"/>
                  <a:gd name="connsiteX555" fmla="*/ 60593 w 500072"/>
                  <a:gd name="connsiteY555" fmla="*/ 168725 h 678554"/>
                  <a:gd name="connsiteX556" fmla="*/ 64296 w 500072"/>
                  <a:gd name="connsiteY556" fmla="*/ 169685 h 678554"/>
                  <a:gd name="connsiteX557" fmla="*/ 64296 w 500072"/>
                  <a:gd name="connsiteY557" fmla="*/ 169685 h 678554"/>
                  <a:gd name="connsiteX558" fmla="*/ 68959 w 500072"/>
                  <a:gd name="connsiteY558" fmla="*/ 170096 h 678554"/>
                  <a:gd name="connsiteX559" fmla="*/ 68548 w 500072"/>
                  <a:gd name="connsiteY559" fmla="*/ 170096 h 678554"/>
                  <a:gd name="connsiteX560" fmla="*/ 75406 w 500072"/>
                  <a:gd name="connsiteY560" fmla="*/ 170096 h 678554"/>
                  <a:gd name="connsiteX561" fmla="*/ 74720 w 500072"/>
                  <a:gd name="connsiteY561" fmla="*/ 170096 h 678554"/>
                  <a:gd name="connsiteX562" fmla="*/ 89122 w 500072"/>
                  <a:gd name="connsiteY562" fmla="*/ 168451 h 678554"/>
                  <a:gd name="connsiteX563" fmla="*/ 104484 w 500072"/>
                  <a:gd name="connsiteY563" fmla="*/ 165844 h 678554"/>
                  <a:gd name="connsiteX564" fmla="*/ 104347 w 500072"/>
                  <a:gd name="connsiteY564" fmla="*/ 165844 h 678554"/>
                  <a:gd name="connsiteX565" fmla="*/ 134385 w 500072"/>
                  <a:gd name="connsiteY565" fmla="*/ 158438 h 678554"/>
                  <a:gd name="connsiteX566" fmla="*/ 165520 w 500072"/>
                  <a:gd name="connsiteY566" fmla="*/ 148562 h 678554"/>
                  <a:gd name="connsiteX567" fmla="*/ 188014 w 500072"/>
                  <a:gd name="connsiteY567" fmla="*/ 140333 h 678554"/>
                  <a:gd name="connsiteX568" fmla="*/ 195558 w 500072"/>
                  <a:gd name="connsiteY568" fmla="*/ 137590 h 678554"/>
                  <a:gd name="connsiteX569" fmla="*/ 203651 w 500072"/>
                  <a:gd name="connsiteY569" fmla="*/ 134298 h 678554"/>
                  <a:gd name="connsiteX570" fmla="*/ 223813 w 500072"/>
                  <a:gd name="connsiteY570" fmla="*/ 125931 h 678554"/>
                  <a:gd name="connsiteX571" fmla="*/ 248502 w 500072"/>
                  <a:gd name="connsiteY571" fmla="*/ 112489 h 678554"/>
                  <a:gd name="connsiteX572" fmla="*/ 296645 w 500072"/>
                  <a:gd name="connsiteY572" fmla="*/ 86566 h 678554"/>
                  <a:gd name="connsiteX573" fmla="*/ 306109 w 500072"/>
                  <a:gd name="connsiteY573" fmla="*/ 81903 h 678554"/>
                  <a:gd name="connsiteX574" fmla="*/ 325723 w 500072"/>
                  <a:gd name="connsiteY574" fmla="*/ 72301 h 678554"/>
                  <a:gd name="connsiteX575" fmla="*/ 335736 w 500072"/>
                  <a:gd name="connsiteY575" fmla="*/ 67364 h 678554"/>
                  <a:gd name="connsiteX576" fmla="*/ 345063 w 500072"/>
                  <a:gd name="connsiteY576" fmla="*/ 63112 h 678554"/>
                  <a:gd name="connsiteX577" fmla="*/ 354389 w 500072"/>
                  <a:gd name="connsiteY577" fmla="*/ 58997 h 678554"/>
                  <a:gd name="connsiteX578" fmla="*/ 362070 w 500072"/>
                  <a:gd name="connsiteY578" fmla="*/ 56254 h 678554"/>
                  <a:gd name="connsiteX579" fmla="*/ 372220 w 500072"/>
                  <a:gd name="connsiteY579" fmla="*/ 54196 h 678554"/>
                  <a:gd name="connsiteX580" fmla="*/ 376884 w 500072"/>
                  <a:gd name="connsiteY580" fmla="*/ 56391 h 678554"/>
                  <a:gd name="connsiteX581" fmla="*/ 376609 w 500072"/>
                  <a:gd name="connsiteY581" fmla="*/ 61466 h 678554"/>
                  <a:gd name="connsiteX582" fmla="*/ 374003 w 500072"/>
                  <a:gd name="connsiteY582" fmla="*/ 64895 h 678554"/>
                  <a:gd name="connsiteX583" fmla="*/ 370712 w 500072"/>
                  <a:gd name="connsiteY583" fmla="*/ 67912 h 678554"/>
                  <a:gd name="connsiteX584" fmla="*/ 366597 w 500072"/>
                  <a:gd name="connsiteY584" fmla="*/ 70518 h 678554"/>
                  <a:gd name="connsiteX585" fmla="*/ 360699 w 500072"/>
                  <a:gd name="connsiteY585" fmla="*/ 73536 h 678554"/>
                  <a:gd name="connsiteX586" fmla="*/ 349177 w 500072"/>
                  <a:gd name="connsiteY586" fmla="*/ 79297 h 678554"/>
                  <a:gd name="connsiteX587" fmla="*/ 328878 w 500072"/>
                  <a:gd name="connsiteY587" fmla="*/ 89035 h 678554"/>
                  <a:gd name="connsiteX588" fmla="*/ 293490 w 500072"/>
                  <a:gd name="connsiteY588" fmla="*/ 105631 h 678554"/>
                  <a:gd name="connsiteX589" fmla="*/ 267704 w 500072"/>
                  <a:gd name="connsiteY589" fmla="*/ 117290 h 678554"/>
                  <a:gd name="connsiteX590" fmla="*/ 250422 w 500072"/>
                  <a:gd name="connsiteY590" fmla="*/ 124696 h 678554"/>
                  <a:gd name="connsiteX591" fmla="*/ 231631 w 500072"/>
                  <a:gd name="connsiteY591" fmla="*/ 132789 h 678554"/>
                  <a:gd name="connsiteX592" fmla="*/ 228751 w 500072"/>
                  <a:gd name="connsiteY592" fmla="*/ 133886 h 678554"/>
                  <a:gd name="connsiteX593" fmla="*/ 218738 w 500072"/>
                  <a:gd name="connsiteY593" fmla="*/ 139373 h 678554"/>
                  <a:gd name="connsiteX594" fmla="*/ 143574 w 500072"/>
                  <a:gd name="connsiteY594" fmla="*/ 180658 h 678554"/>
                  <a:gd name="connsiteX595" fmla="*/ 117240 w 500072"/>
                  <a:gd name="connsiteY595" fmla="*/ 195334 h 678554"/>
                  <a:gd name="connsiteX596" fmla="*/ 98860 w 500072"/>
                  <a:gd name="connsiteY596" fmla="*/ 205621 h 678554"/>
                  <a:gd name="connsiteX597" fmla="*/ 67999 w 500072"/>
                  <a:gd name="connsiteY597" fmla="*/ 223726 h 678554"/>
                  <a:gd name="connsiteX598" fmla="*/ 67999 w 500072"/>
                  <a:gd name="connsiteY598" fmla="*/ 223726 h 678554"/>
                  <a:gd name="connsiteX599" fmla="*/ 63336 w 500072"/>
                  <a:gd name="connsiteY599" fmla="*/ 227292 h 678554"/>
                  <a:gd name="connsiteX600" fmla="*/ 63610 w 500072"/>
                  <a:gd name="connsiteY600" fmla="*/ 227018 h 678554"/>
                  <a:gd name="connsiteX601" fmla="*/ 63336 w 500072"/>
                  <a:gd name="connsiteY601" fmla="*/ 227292 h 678554"/>
                  <a:gd name="connsiteX602" fmla="*/ 63062 w 500072"/>
                  <a:gd name="connsiteY602" fmla="*/ 227429 h 678554"/>
                  <a:gd name="connsiteX603" fmla="*/ 63199 w 500072"/>
                  <a:gd name="connsiteY603" fmla="*/ 227292 h 678554"/>
                  <a:gd name="connsiteX604" fmla="*/ 58261 w 500072"/>
                  <a:gd name="connsiteY604" fmla="*/ 232367 h 678554"/>
                  <a:gd name="connsiteX605" fmla="*/ 58261 w 500072"/>
                  <a:gd name="connsiteY605" fmla="*/ 232367 h 678554"/>
                  <a:gd name="connsiteX606" fmla="*/ 57712 w 500072"/>
                  <a:gd name="connsiteY606" fmla="*/ 233053 h 678554"/>
                  <a:gd name="connsiteX607" fmla="*/ 57849 w 500072"/>
                  <a:gd name="connsiteY607" fmla="*/ 232779 h 678554"/>
                  <a:gd name="connsiteX608" fmla="*/ 57575 w 500072"/>
                  <a:gd name="connsiteY608" fmla="*/ 233190 h 678554"/>
                  <a:gd name="connsiteX609" fmla="*/ 57438 w 500072"/>
                  <a:gd name="connsiteY609" fmla="*/ 233327 h 678554"/>
                  <a:gd name="connsiteX610" fmla="*/ 57575 w 500072"/>
                  <a:gd name="connsiteY610" fmla="*/ 233190 h 678554"/>
                  <a:gd name="connsiteX611" fmla="*/ 57027 w 500072"/>
                  <a:gd name="connsiteY611" fmla="*/ 234287 h 678554"/>
                  <a:gd name="connsiteX612" fmla="*/ 56889 w 500072"/>
                  <a:gd name="connsiteY612" fmla="*/ 234562 h 678554"/>
                  <a:gd name="connsiteX613" fmla="*/ 57027 w 500072"/>
                  <a:gd name="connsiteY613" fmla="*/ 234836 h 678554"/>
                  <a:gd name="connsiteX614" fmla="*/ 57575 w 500072"/>
                  <a:gd name="connsiteY614" fmla="*/ 235796 h 678554"/>
                  <a:gd name="connsiteX615" fmla="*/ 58261 w 500072"/>
                  <a:gd name="connsiteY615" fmla="*/ 236619 h 678554"/>
                  <a:gd name="connsiteX616" fmla="*/ 58261 w 500072"/>
                  <a:gd name="connsiteY616" fmla="*/ 236619 h 678554"/>
                  <a:gd name="connsiteX617" fmla="*/ 59084 w 500072"/>
                  <a:gd name="connsiteY617" fmla="*/ 237442 h 678554"/>
                  <a:gd name="connsiteX618" fmla="*/ 59633 w 500072"/>
                  <a:gd name="connsiteY618" fmla="*/ 237853 h 678554"/>
                  <a:gd name="connsiteX619" fmla="*/ 60593 w 500072"/>
                  <a:gd name="connsiteY619" fmla="*/ 238402 h 678554"/>
                  <a:gd name="connsiteX620" fmla="*/ 63473 w 500072"/>
                  <a:gd name="connsiteY620" fmla="*/ 239225 h 678554"/>
                  <a:gd name="connsiteX621" fmla="*/ 66491 w 500072"/>
                  <a:gd name="connsiteY621" fmla="*/ 239499 h 678554"/>
                  <a:gd name="connsiteX622" fmla="*/ 66353 w 500072"/>
                  <a:gd name="connsiteY622" fmla="*/ 239499 h 678554"/>
                  <a:gd name="connsiteX623" fmla="*/ 83498 w 500072"/>
                  <a:gd name="connsiteY623" fmla="*/ 239088 h 678554"/>
                  <a:gd name="connsiteX624" fmla="*/ 108187 w 500072"/>
                  <a:gd name="connsiteY624" fmla="*/ 235247 h 678554"/>
                  <a:gd name="connsiteX625" fmla="*/ 107913 w 500072"/>
                  <a:gd name="connsiteY625" fmla="*/ 235247 h 678554"/>
                  <a:gd name="connsiteX626" fmla="*/ 130407 w 500072"/>
                  <a:gd name="connsiteY626" fmla="*/ 229898 h 678554"/>
                  <a:gd name="connsiteX627" fmla="*/ 155919 w 500072"/>
                  <a:gd name="connsiteY627" fmla="*/ 222492 h 678554"/>
                  <a:gd name="connsiteX628" fmla="*/ 169086 w 500072"/>
                  <a:gd name="connsiteY628" fmla="*/ 218102 h 678554"/>
                  <a:gd name="connsiteX629" fmla="*/ 204885 w 500072"/>
                  <a:gd name="connsiteY629" fmla="*/ 206032 h 678554"/>
                  <a:gd name="connsiteX630" fmla="*/ 204885 w 500072"/>
                  <a:gd name="connsiteY630" fmla="*/ 206032 h 678554"/>
                  <a:gd name="connsiteX631" fmla="*/ 245073 w 500072"/>
                  <a:gd name="connsiteY631" fmla="*/ 190808 h 678554"/>
                  <a:gd name="connsiteX632" fmla="*/ 254811 w 500072"/>
                  <a:gd name="connsiteY632" fmla="*/ 187104 h 678554"/>
                  <a:gd name="connsiteX633" fmla="*/ 277580 w 500072"/>
                  <a:gd name="connsiteY633" fmla="*/ 177503 h 678554"/>
                  <a:gd name="connsiteX634" fmla="*/ 292393 w 500072"/>
                  <a:gd name="connsiteY634" fmla="*/ 171194 h 678554"/>
                  <a:gd name="connsiteX635" fmla="*/ 303503 w 500072"/>
                  <a:gd name="connsiteY635" fmla="*/ 166119 h 678554"/>
                  <a:gd name="connsiteX636" fmla="*/ 309675 w 500072"/>
                  <a:gd name="connsiteY636" fmla="*/ 162278 h 678554"/>
                  <a:gd name="connsiteX637" fmla="*/ 327095 w 500072"/>
                  <a:gd name="connsiteY637" fmla="*/ 151580 h 678554"/>
                  <a:gd name="connsiteX638" fmla="*/ 357270 w 500072"/>
                  <a:gd name="connsiteY638" fmla="*/ 134023 h 678554"/>
                  <a:gd name="connsiteX639" fmla="*/ 365225 w 500072"/>
                  <a:gd name="connsiteY639" fmla="*/ 129360 h 678554"/>
                  <a:gd name="connsiteX640" fmla="*/ 382507 w 500072"/>
                  <a:gd name="connsiteY640" fmla="*/ 119622 h 678554"/>
                  <a:gd name="connsiteX641" fmla="*/ 398144 w 500072"/>
                  <a:gd name="connsiteY641" fmla="*/ 111666 h 678554"/>
                  <a:gd name="connsiteX642" fmla="*/ 397595 w 500072"/>
                  <a:gd name="connsiteY642" fmla="*/ 111941 h 678554"/>
                  <a:gd name="connsiteX643" fmla="*/ 405824 w 500072"/>
                  <a:gd name="connsiteY643" fmla="*/ 107551 h 678554"/>
                  <a:gd name="connsiteX644" fmla="*/ 412545 w 500072"/>
                  <a:gd name="connsiteY644" fmla="*/ 105631 h 678554"/>
                  <a:gd name="connsiteX645" fmla="*/ 414877 w 500072"/>
                  <a:gd name="connsiteY645" fmla="*/ 105631 h 678554"/>
                  <a:gd name="connsiteX646" fmla="*/ 416797 w 500072"/>
                  <a:gd name="connsiteY646" fmla="*/ 106043 h 678554"/>
                  <a:gd name="connsiteX647" fmla="*/ 420912 w 500072"/>
                  <a:gd name="connsiteY647" fmla="*/ 109060 h 678554"/>
                  <a:gd name="connsiteX648" fmla="*/ 420501 w 500072"/>
                  <a:gd name="connsiteY648" fmla="*/ 116467 h 678554"/>
                  <a:gd name="connsiteX649" fmla="*/ 415289 w 500072"/>
                  <a:gd name="connsiteY649" fmla="*/ 120856 h 678554"/>
                  <a:gd name="connsiteX650" fmla="*/ 410899 w 500072"/>
                  <a:gd name="connsiteY650" fmla="*/ 123874 h 678554"/>
                  <a:gd name="connsiteX651" fmla="*/ 401710 w 500072"/>
                  <a:gd name="connsiteY651" fmla="*/ 128948 h 678554"/>
                  <a:gd name="connsiteX652" fmla="*/ 389640 w 500072"/>
                  <a:gd name="connsiteY652" fmla="*/ 135395 h 678554"/>
                  <a:gd name="connsiteX653" fmla="*/ 371260 w 500072"/>
                  <a:gd name="connsiteY653" fmla="*/ 145133 h 678554"/>
                  <a:gd name="connsiteX654" fmla="*/ 351098 w 500072"/>
                  <a:gd name="connsiteY654" fmla="*/ 155420 h 678554"/>
                  <a:gd name="connsiteX655" fmla="*/ 344240 w 500072"/>
                  <a:gd name="connsiteY655" fmla="*/ 158712 h 678554"/>
                  <a:gd name="connsiteX656" fmla="*/ 329975 w 500072"/>
                  <a:gd name="connsiteY656" fmla="*/ 165570 h 678554"/>
                  <a:gd name="connsiteX657" fmla="*/ 312281 w 500072"/>
                  <a:gd name="connsiteY657" fmla="*/ 173663 h 678554"/>
                  <a:gd name="connsiteX658" fmla="*/ 303915 w 500072"/>
                  <a:gd name="connsiteY658" fmla="*/ 177503 h 678554"/>
                  <a:gd name="connsiteX659" fmla="*/ 286495 w 500072"/>
                  <a:gd name="connsiteY659" fmla="*/ 188339 h 678554"/>
                  <a:gd name="connsiteX660" fmla="*/ 276894 w 500072"/>
                  <a:gd name="connsiteY660" fmla="*/ 194648 h 678554"/>
                  <a:gd name="connsiteX661" fmla="*/ 236981 w 500072"/>
                  <a:gd name="connsiteY661" fmla="*/ 221257 h 678554"/>
                  <a:gd name="connsiteX662" fmla="*/ 237255 w 500072"/>
                  <a:gd name="connsiteY662" fmla="*/ 221120 h 678554"/>
                  <a:gd name="connsiteX663" fmla="*/ 207765 w 500072"/>
                  <a:gd name="connsiteY663" fmla="*/ 241831 h 678554"/>
                  <a:gd name="connsiteX664" fmla="*/ 194187 w 500072"/>
                  <a:gd name="connsiteY664" fmla="*/ 251295 h 678554"/>
                  <a:gd name="connsiteX665" fmla="*/ 186506 w 500072"/>
                  <a:gd name="connsiteY665" fmla="*/ 257193 h 678554"/>
                  <a:gd name="connsiteX666" fmla="*/ 168263 w 500072"/>
                  <a:gd name="connsiteY666" fmla="*/ 271321 h 678554"/>
                  <a:gd name="connsiteX667" fmla="*/ 160857 w 500072"/>
                  <a:gd name="connsiteY667" fmla="*/ 277081 h 678554"/>
                  <a:gd name="connsiteX668" fmla="*/ 157702 w 500072"/>
                  <a:gd name="connsiteY668" fmla="*/ 279413 h 678554"/>
                  <a:gd name="connsiteX669" fmla="*/ 131230 w 500072"/>
                  <a:gd name="connsiteY669" fmla="*/ 301907 h 678554"/>
                  <a:gd name="connsiteX670" fmla="*/ 131367 w 500072"/>
                  <a:gd name="connsiteY670" fmla="*/ 301770 h 678554"/>
                  <a:gd name="connsiteX671" fmla="*/ 118611 w 500072"/>
                  <a:gd name="connsiteY671" fmla="*/ 313291 h 678554"/>
                  <a:gd name="connsiteX672" fmla="*/ 111616 w 500072"/>
                  <a:gd name="connsiteY672" fmla="*/ 320149 h 678554"/>
                  <a:gd name="connsiteX673" fmla="*/ 105718 w 500072"/>
                  <a:gd name="connsiteY673" fmla="*/ 326185 h 678554"/>
                  <a:gd name="connsiteX674" fmla="*/ 106130 w 500072"/>
                  <a:gd name="connsiteY674" fmla="*/ 325636 h 678554"/>
                  <a:gd name="connsiteX675" fmla="*/ 102426 w 500072"/>
                  <a:gd name="connsiteY675" fmla="*/ 330299 h 678554"/>
                  <a:gd name="connsiteX676" fmla="*/ 99683 w 500072"/>
                  <a:gd name="connsiteY676" fmla="*/ 335237 h 678554"/>
                  <a:gd name="connsiteX677" fmla="*/ 99683 w 500072"/>
                  <a:gd name="connsiteY677" fmla="*/ 335100 h 678554"/>
                  <a:gd name="connsiteX678" fmla="*/ 98449 w 500072"/>
                  <a:gd name="connsiteY678" fmla="*/ 338117 h 678554"/>
                  <a:gd name="connsiteX679" fmla="*/ 98175 w 500072"/>
                  <a:gd name="connsiteY679" fmla="*/ 339215 h 678554"/>
                  <a:gd name="connsiteX680" fmla="*/ 98175 w 500072"/>
                  <a:gd name="connsiteY680" fmla="*/ 339901 h 678554"/>
                  <a:gd name="connsiteX681" fmla="*/ 98175 w 500072"/>
                  <a:gd name="connsiteY681" fmla="*/ 340038 h 678554"/>
                  <a:gd name="connsiteX682" fmla="*/ 98175 w 500072"/>
                  <a:gd name="connsiteY682" fmla="*/ 340175 h 678554"/>
                  <a:gd name="connsiteX683" fmla="*/ 98449 w 500072"/>
                  <a:gd name="connsiteY683" fmla="*/ 340586 h 678554"/>
                  <a:gd name="connsiteX684" fmla="*/ 99272 w 500072"/>
                  <a:gd name="connsiteY684" fmla="*/ 341409 h 678554"/>
                  <a:gd name="connsiteX685" fmla="*/ 100095 w 500072"/>
                  <a:gd name="connsiteY685" fmla="*/ 341958 h 678554"/>
                  <a:gd name="connsiteX686" fmla="*/ 99958 w 500072"/>
                  <a:gd name="connsiteY686" fmla="*/ 341958 h 678554"/>
                  <a:gd name="connsiteX687" fmla="*/ 100095 w 500072"/>
                  <a:gd name="connsiteY687" fmla="*/ 341958 h 678554"/>
                  <a:gd name="connsiteX688" fmla="*/ 100232 w 500072"/>
                  <a:gd name="connsiteY688" fmla="*/ 342095 h 678554"/>
                  <a:gd name="connsiteX689" fmla="*/ 100095 w 500072"/>
                  <a:gd name="connsiteY689" fmla="*/ 341958 h 678554"/>
                  <a:gd name="connsiteX690" fmla="*/ 101329 w 500072"/>
                  <a:gd name="connsiteY690" fmla="*/ 342644 h 678554"/>
                  <a:gd name="connsiteX691" fmla="*/ 104210 w 500072"/>
                  <a:gd name="connsiteY691" fmla="*/ 343878 h 678554"/>
                  <a:gd name="connsiteX692" fmla="*/ 103524 w 500072"/>
                  <a:gd name="connsiteY692" fmla="*/ 343604 h 678554"/>
                  <a:gd name="connsiteX693" fmla="*/ 106678 w 500072"/>
                  <a:gd name="connsiteY693" fmla="*/ 344564 h 678554"/>
                  <a:gd name="connsiteX694" fmla="*/ 106541 w 500072"/>
                  <a:gd name="connsiteY694" fmla="*/ 344564 h 678554"/>
                  <a:gd name="connsiteX695" fmla="*/ 106816 w 500072"/>
                  <a:gd name="connsiteY695" fmla="*/ 344564 h 678554"/>
                  <a:gd name="connsiteX696" fmla="*/ 107227 w 500072"/>
                  <a:gd name="connsiteY696" fmla="*/ 344701 h 678554"/>
                  <a:gd name="connsiteX697" fmla="*/ 106953 w 500072"/>
                  <a:gd name="connsiteY697" fmla="*/ 344564 h 678554"/>
                  <a:gd name="connsiteX698" fmla="*/ 108599 w 500072"/>
                  <a:gd name="connsiteY698" fmla="*/ 344838 h 678554"/>
                  <a:gd name="connsiteX699" fmla="*/ 114771 w 500072"/>
                  <a:gd name="connsiteY699" fmla="*/ 344838 h 678554"/>
                  <a:gd name="connsiteX700" fmla="*/ 114085 w 500072"/>
                  <a:gd name="connsiteY700" fmla="*/ 344838 h 678554"/>
                  <a:gd name="connsiteX701" fmla="*/ 130133 w 500072"/>
                  <a:gd name="connsiteY701" fmla="*/ 342369 h 678554"/>
                  <a:gd name="connsiteX702" fmla="*/ 129447 w 500072"/>
                  <a:gd name="connsiteY702" fmla="*/ 342507 h 678554"/>
                  <a:gd name="connsiteX703" fmla="*/ 155370 w 500072"/>
                  <a:gd name="connsiteY703" fmla="*/ 335100 h 678554"/>
                  <a:gd name="connsiteX704" fmla="*/ 154685 w 500072"/>
                  <a:gd name="connsiteY704" fmla="*/ 335374 h 678554"/>
                  <a:gd name="connsiteX705" fmla="*/ 176356 w 500072"/>
                  <a:gd name="connsiteY705" fmla="*/ 327282 h 678554"/>
                  <a:gd name="connsiteX706" fmla="*/ 200359 w 500072"/>
                  <a:gd name="connsiteY706" fmla="*/ 316858 h 678554"/>
                  <a:gd name="connsiteX707" fmla="*/ 215035 w 500072"/>
                  <a:gd name="connsiteY707" fmla="*/ 309725 h 678554"/>
                  <a:gd name="connsiteX708" fmla="*/ 221481 w 500072"/>
                  <a:gd name="connsiteY708" fmla="*/ 306571 h 678554"/>
                  <a:gd name="connsiteX709" fmla="*/ 246307 w 500072"/>
                  <a:gd name="connsiteY709" fmla="*/ 289837 h 678554"/>
                  <a:gd name="connsiteX710" fmla="*/ 246170 w 500072"/>
                  <a:gd name="connsiteY710" fmla="*/ 289974 h 678554"/>
                  <a:gd name="connsiteX711" fmla="*/ 248090 w 500072"/>
                  <a:gd name="connsiteY711" fmla="*/ 288740 h 678554"/>
                  <a:gd name="connsiteX712" fmla="*/ 247542 w 500072"/>
                  <a:gd name="connsiteY712" fmla="*/ 289151 h 678554"/>
                  <a:gd name="connsiteX713" fmla="*/ 255497 w 500072"/>
                  <a:gd name="connsiteY713" fmla="*/ 283939 h 678554"/>
                  <a:gd name="connsiteX714" fmla="*/ 277031 w 500072"/>
                  <a:gd name="connsiteY714" fmla="*/ 270223 h 678554"/>
                  <a:gd name="connsiteX715" fmla="*/ 303915 w 500072"/>
                  <a:gd name="connsiteY715" fmla="*/ 253353 h 678554"/>
                  <a:gd name="connsiteX716" fmla="*/ 342731 w 500072"/>
                  <a:gd name="connsiteY716" fmla="*/ 229898 h 678554"/>
                  <a:gd name="connsiteX717" fmla="*/ 355075 w 500072"/>
                  <a:gd name="connsiteY717" fmla="*/ 222629 h 678554"/>
                  <a:gd name="connsiteX718" fmla="*/ 380313 w 500072"/>
                  <a:gd name="connsiteY718" fmla="*/ 208501 h 678554"/>
                  <a:gd name="connsiteX719" fmla="*/ 401298 w 500072"/>
                  <a:gd name="connsiteY719" fmla="*/ 198077 h 678554"/>
                  <a:gd name="connsiteX720" fmla="*/ 411174 w 500072"/>
                  <a:gd name="connsiteY720" fmla="*/ 194099 h 678554"/>
                  <a:gd name="connsiteX721" fmla="*/ 422147 w 500072"/>
                  <a:gd name="connsiteY721" fmla="*/ 191631 h 678554"/>
                  <a:gd name="connsiteX722" fmla="*/ 421735 w 500072"/>
                  <a:gd name="connsiteY722" fmla="*/ 191768 h 678554"/>
                  <a:gd name="connsiteX723" fmla="*/ 423792 w 500072"/>
                  <a:gd name="connsiteY723" fmla="*/ 191356 h 678554"/>
                  <a:gd name="connsiteX724" fmla="*/ 428593 w 500072"/>
                  <a:gd name="connsiteY724" fmla="*/ 192591 h 678554"/>
                  <a:gd name="connsiteX725" fmla="*/ 429827 w 500072"/>
                  <a:gd name="connsiteY725" fmla="*/ 197391 h 678554"/>
                  <a:gd name="connsiteX726" fmla="*/ 427359 w 500072"/>
                  <a:gd name="connsiteY726" fmla="*/ 203152 h 678554"/>
                  <a:gd name="connsiteX727" fmla="*/ 423930 w 500072"/>
                  <a:gd name="connsiteY727" fmla="*/ 206170 h 678554"/>
                  <a:gd name="connsiteX728" fmla="*/ 419815 w 500072"/>
                  <a:gd name="connsiteY728" fmla="*/ 208638 h 678554"/>
                  <a:gd name="connsiteX729" fmla="*/ 407196 w 500072"/>
                  <a:gd name="connsiteY729" fmla="*/ 215771 h 678554"/>
                  <a:gd name="connsiteX730" fmla="*/ 386896 w 500072"/>
                  <a:gd name="connsiteY730" fmla="*/ 227566 h 678554"/>
                  <a:gd name="connsiteX731" fmla="*/ 351372 w 500072"/>
                  <a:gd name="connsiteY731" fmla="*/ 247866 h 678554"/>
                  <a:gd name="connsiteX732" fmla="*/ 310087 w 500072"/>
                  <a:gd name="connsiteY732" fmla="*/ 271321 h 678554"/>
                  <a:gd name="connsiteX733" fmla="*/ 294039 w 500072"/>
                  <a:gd name="connsiteY733" fmla="*/ 280510 h 678554"/>
                  <a:gd name="connsiteX734" fmla="*/ 270722 w 500072"/>
                  <a:gd name="connsiteY734" fmla="*/ 293266 h 678554"/>
                  <a:gd name="connsiteX735" fmla="*/ 258515 w 500072"/>
                  <a:gd name="connsiteY735" fmla="*/ 299987 h 678554"/>
                  <a:gd name="connsiteX736" fmla="*/ 253165 w 500072"/>
                  <a:gd name="connsiteY736" fmla="*/ 302867 h 678554"/>
                  <a:gd name="connsiteX737" fmla="*/ 233003 w 500072"/>
                  <a:gd name="connsiteY737" fmla="*/ 312606 h 678554"/>
                  <a:gd name="connsiteX738" fmla="*/ 229162 w 500072"/>
                  <a:gd name="connsiteY738" fmla="*/ 314526 h 678554"/>
                  <a:gd name="connsiteX739" fmla="*/ 209274 w 500072"/>
                  <a:gd name="connsiteY739" fmla="*/ 328105 h 678554"/>
                  <a:gd name="connsiteX740" fmla="*/ 209411 w 500072"/>
                  <a:gd name="connsiteY740" fmla="*/ 327968 h 678554"/>
                  <a:gd name="connsiteX741" fmla="*/ 170732 w 500072"/>
                  <a:gd name="connsiteY741" fmla="*/ 357046 h 678554"/>
                  <a:gd name="connsiteX742" fmla="*/ 157702 w 500072"/>
                  <a:gd name="connsiteY742" fmla="*/ 367744 h 678554"/>
                  <a:gd name="connsiteX743" fmla="*/ 138911 w 500072"/>
                  <a:gd name="connsiteY743" fmla="*/ 383380 h 678554"/>
                  <a:gd name="connsiteX744" fmla="*/ 138911 w 500072"/>
                  <a:gd name="connsiteY744" fmla="*/ 383380 h 678554"/>
                  <a:gd name="connsiteX745" fmla="*/ 125058 w 500072"/>
                  <a:gd name="connsiteY745" fmla="*/ 395862 h 678554"/>
                  <a:gd name="connsiteX746" fmla="*/ 104347 w 500072"/>
                  <a:gd name="connsiteY746" fmla="*/ 415750 h 678554"/>
                  <a:gd name="connsiteX747" fmla="*/ 104347 w 500072"/>
                  <a:gd name="connsiteY747" fmla="*/ 415750 h 678554"/>
                  <a:gd name="connsiteX748" fmla="*/ 104347 w 500072"/>
                  <a:gd name="connsiteY748" fmla="*/ 415750 h 678554"/>
                  <a:gd name="connsiteX749" fmla="*/ 103935 w 500072"/>
                  <a:gd name="connsiteY749" fmla="*/ 416299 h 678554"/>
                  <a:gd name="connsiteX750" fmla="*/ 104210 w 500072"/>
                  <a:gd name="connsiteY750" fmla="*/ 416024 h 678554"/>
                  <a:gd name="connsiteX751" fmla="*/ 96803 w 500072"/>
                  <a:gd name="connsiteY751" fmla="*/ 425351 h 678554"/>
                  <a:gd name="connsiteX752" fmla="*/ 96117 w 500072"/>
                  <a:gd name="connsiteY752" fmla="*/ 426448 h 678554"/>
                  <a:gd name="connsiteX753" fmla="*/ 95568 w 500072"/>
                  <a:gd name="connsiteY753" fmla="*/ 427683 h 678554"/>
                  <a:gd name="connsiteX754" fmla="*/ 95431 w 500072"/>
                  <a:gd name="connsiteY754" fmla="*/ 428506 h 678554"/>
                  <a:gd name="connsiteX755" fmla="*/ 95294 w 500072"/>
                  <a:gd name="connsiteY755" fmla="*/ 429329 h 678554"/>
                  <a:gd name="connsiteX756" fmla="*/ 95294 w 500072"/>
                  <a:gd name="connsiteY756" fmla="*/ 430700 h 678554"/>
                  <a:gd name="connsiteX757" fmla="*/ 95431 w 500072"/>
                  <a:gd name="connsiteY757" fmla="*/ 431935 h 678554"/>
                  <a:gd name="connsiteX758" fmla="*/ 95294 w 500072"/>
                  <a:gd name="connsiteY758" fmla="*/ 431249 h 678554"/>
                  <a:gd name="connsiteX759" fmla="*/ 96117 w 500072"/>
                  <a:gd name="connsiteY759" fmla="*/ 434404 h 678554"/>
                  <a:gd name="connsiteX760" fmla="*/ 96117 w 500072"/>
                  <a:gd name="connsiteY760" fmla="*/ 434404 h 678554"/>
                  <a:gd name="connsiteX761" fmla="*/ 95980 w 500072"/>
                  <a:gd name="connsiteY761" fmla="*/ 433992 h 678554"/>
                  <a:gd name="connsiteX762" fmla="*/ 96391 w 500072"/>
                  <a:gd name="connsiteY762" fmla="*/ 434678 h 678554"/>
                  <a:gd name="connsiteX763" fmla="*/ 96666 w 500072"/>
                  <a:gd name="connsiteY763" fmla="*/ 435090 h 678554"/>
                  <a:gd name="connsiteX764" fmla="*/ 97077 w 500072"/>
                  <a:gd name="connsiteY764" fmla="*/ 435364 h 678554"/>
                  <a:gd name="connsiteX765" fmla="*/ 97763 w 500072"/>
                  <a:gd name="connsiteY765" fmla="*/ 435775 h 678554"/>
                  <a:gd name="connsiteX766" fmla="*/ 98860 w 500072"/>
                  <a:gd name="connsiteY766" fmla="*/ 436324 h 678554"/>
                  <a:gd name="connsiteX767" fmla="*/ 98175 w 500072"/>
                  <a:gd name="connsiteY767" fmla="*/ 436050 h 678554"/>
                  <a:gd name="connsiteX768" fmla="*/ 101604 w 500072"/>
                  <a:gd name="connsiteY768" fmla="*/ 437010 h 678554"/>
                  <a:gd name="connsiteX769" fmla="*/ 101192 w 500072"/>
                  <a:gd name="connsiteY769" fmla="*/ 436873 h 678554"/>
                  <a:gd name="connsiteX770" fmla="*/ 110245 w 500072"/>
                  <a:gd name="connsiteY770" fmla="*/ 437970 h 678554"/>
                  <a:gd name="connsiteX771" fmla="*/ 110107 w 500072"/>
                  <a:gd name="connsiteY771" fmla="*/ 437970 h 678554"/>
                  <a:gd name="connsiteX772" fmla="*/ 118063 w 500072"/>
                  <a:gd name="connsiteY772" fmla="*/ 437970 h 678554"/>
                  <a:gd name="connsiteX773" fmla="*/ 117926 w 500072"/>
                  <a:gd name="connsiteY773" fmla="*/ 437970 h 678554"/>
                  <a:gd name="connsiteX774" fmla="*/ 118337 w 500072"/>
                  <a:gd name="connsiteY774" fmla="*/ 437970 h 678554"/>
                  <a:gd name="connsiteX775" fmla="*/ 118749 w 500072"/>
                  <a:gd name="connsiteY775" fmla="*/ 437970 h 678554"/>
                  <a:gd name="connsiteX776" fmla="*/ 118474 w 500072"/>
                  <a:gd name="connsiteY776" fmla="*/ 437970 h 678554"/>
                  <a:gd name="connsiteX777" fmla="*/ 130270 w 500072"/>
                  <a:gd name="connsiteY777" fmla="*/ 436187 h 678554"/>
                  <a:gd name="connsiteX778" fmla="*/ 129584 w 500072"/>
                  <a:gd name="connsiteY778" fmla="*/ 436324 h 678554"/>
                  <a:gd name="connsiteX779" fmla="*/ 149747 w 500072"/>
                  <a:gd name="connsiteY779" fmla="*/ 431112 h 678554"/>
                  <a:gd name="connsiteX780" fmla="*/ 150707 w 500072"/>
                  <a:gd name="connsiteY780" fmla="*/ 430289 h 678554"/>
                  <a:gd name="connsiteX781" fmla="*/ 167029 w 500072"/>
                  <a:gd name="connsiteY781" fmla="*/ 414104 h 678554"/>
                  <a:gd name="connsiteX782" fmla="*/ 169223 w 500072"/>
                  <a:gd name="connsiteY782" fmla="*/ 412184 h 678554"/>
                  <a:gd name="connsiteX783" fmla="*/ 176630 w 500072"/>
                  <a:gd name="connsiteY783" fmla="*/ 405874 h 678554"/>
                  <a:gd name="connsiteX784" fmla="*/ 220110 w 500072"/>
                  <a:gd name="connsiteY784" fmla="*/ 368704 h 678554"/>
                  <a:gd name="connsiteX785" fmla="*/ 228202 w 500072"/>
                  <a:gd name="connsiteY785" fmla="*/ 362532 h 678554"/>
                  <a:gd name="connsiteX786" fmla="*/ 252342 w 500072"/>
                  <a:gd name="connsiteY786" fmla="*/ 344564 h 678554"/>
                  <a:gd name="connsiteX787" fmla="*/ 275248 w 500072"/>
                  <a:gd name="connsiteY787" fmla="*/ 327693 h 678554"/>
                  <a:gd name="connsiteX788" fmla="*/ 279363 w 500072"/>
                  <a:gd name="connsiteY788" fmla="*/ 324676 h 678554"/>
                  <a:gd name="connsiteX789" fmla="*/ 283341 w 500072"/>
                  <a:gd name="connsiteY789" fmla="*/ 322070 h 678554"/>
                  <a:gd name="connsiteX790" fmla="*/ 331347 w 500072"/>
                  <a:gd name="connsiteY790" fmla="*/ 290797 h 678554"/>
                  <a:gd name="connsiteX791" fmla="*/ 335873 w 500072"/>
                  <a:gd name="connsiteY791" fmla="*/ 287780 h 678554"/>
                  <a:gd name="connsiteX792" fmla="*/ 340536 w 500072"/>
                  <a:gd name="connsiteY792" fmla="*/ 285174 h 678554"/>
                  <a:gd name="connsiteX793" fmla="*/ 366734 w 500072"/>
                  <a:gd name="connsiteY793" fmla="*/ 270498 h 678554"/>
                  <a:gd name="connsiteX794" fmla="*/ 383056 w 500072"/>
                  <a:gd name="connsiteY794" fmla="*/ 261308 h 678554"/>
                  <a:gd name="connsiteX795" fmla="*/ 402533 w 500072"/>
                  <a:gd name="connsiteY795" fmla="*/ 251158 h 678554"/>
                  <a:gd name="connsiteX796" fmla="*/ 418992 w 500072"/>
                  <a:gd name="connsiteY796" fmla="*/ 243340 h 678554"/>
                  <a:gd name="connsiteX797" fmla="*/ 428182 w 500072"/>
                  <a:gd name="connsiteY797" fmla="*/ 239637 h 678554"/>
                  <a:gd name="connsiteX798" fmla="*/ 439566 w 500072"/>
                  <a:gd name="connsiteY798" fmla="*/ 234973 h 678554"/>
                  <a:gd name="connsiteX799" fmla="*/ 447247 w 500072"/>
                  <a:gd name="connsiteY799" fmla="*/ 232367 h 678554"/>
                  <a:gd name="connsiteX800" fmla="*/ 455614 w 500072"/>
                  <a:gd name="connsiteY800" fmla="*/ 230995 h 678554"/>
                  <a:gd name="connsiteX801" fmla="*/ 461237 w 500072"/>
                  <a:gd name="connsiteY801" fmla="*/ 231270 h 678554"/>
                  <a:gd name="connsiteX802" fmla="*/ 469604 w 500072"/>
                  <a:gd name="connsiteY802" fmla="*/ 234287 h 678554"/>
                  <a:gd name="connsiteX803" fmla="*/ 472347 w 500072"/>
                  <a:gd name="connsiteY803" fmla="*/ 241008 h 678554"/>
                  <a:gd name="connsiteX804" fmla="*/ 467546 w 500072"/>
                  <a:gd name="connsiteY804" fmla="*/ 250198 h 678554"/>
                  <a:gd name="connsiteX805" fmla="*/ 461511 w 500072"/>
                  <a:gd name="connsiteY805" fmla="*/ 256507 h 678554"/>
                  <a:gd name="connsiteX806" fmla="*/ 449030 w 500072"/>
                  <a:gd name="connsiteY806" fmla="*/ 266657 h 678554"/>
                  <a:gd name="connsiteX807" fmla="*/ 430513 w 500072"/>
                  <a:gd name="connsiteY807" fmla="*/ 280922 h 678554"/>
                  <a:gd name="connsiteX808" fmla="*/ 413917 w 500072"/>
                  <a:gd name="connsiteY808" fmla="*/ 292992 h 678554"/>
                  <a:gd name="connsiteX809" fmla="*/ 398418 w 500072"/>
                  <a:gd name="connsiteY809" fmla="*/ 303965 h 678554"/>
                  <a:gd name="connsiteX810" fmla="*/ 373866 w 500072"/>
                  <a:gd name="connsiteY810" fmla="*/ 320149 h 678554"/>
                  <a:gd name="connsiteX811" fmla="*/ 360836 w 500072"/>
                  <a:gd name="connsiteY811" fmla="*/ 328379 h 678554"/>
                  <a:gd name="connsiteX812" fmla="*/ 324489 w 500072"/>
                  <a:gd name="connsiteY812" fmla="*/ 351010 h 678554"/>
                  <a:gd name="connsiteX813" fmla="*/ 297879 w 500072"/>
                  <a:gd name="connsiteY813" fmla="*/ 367195 h 678554"/>
                  <a:gd name="connsiteX814" fmla="*/ 283203 w 500072"/>
                  <a:gd name="connsiteY814" fmla="*/ 376111 h 678554"/>
                  <a:gd name="connsiteX815" fmla="*/ 238626 w 500072"/>
                  <a:gd name="connsiteY815" fmla="*/ 401623 h 678554"/>
                  <a:gd name="connsiteX816" fmla="*/ 232454 w 500072"/>
                  <a:gd name="connsiteY816" fmla="*/ 405052 h 678554"/>
                  <a:gd name="connsiteX817" fmla="*/ 205022 w 500072"/>
                  <a:gd name="connsiteY817" fmla="*/ 419453 h 678554"/>
                  <a:gd name="connsiteX818" fmla="*/ 177316 w 500072"/>
                  <a:gd name="connsiteY818" fmla="*/ 432072 h 678554"/>
                  <a:gd name="connsiteX819" fmla="*/ 157839 w 500072"/>
                  <a:gd name="connsiteY819" fmla="*/ 439616 h 678554"/>
                  <a:gd name="connsiteX820" fmla="*/ 149747 w 500072"/>
                  <a:gd name="connsiteY820" fmla="*/ 447708 h 678554"/>
                  <a:gd name="connsiteX821" fmla="*/ 135071 w 500072"/>
                  <a:gd name="connsiteY821" fmla="*/ 462384 h 678554"/>
                  <a:gd name="connsiteX822" fmla="*/ 116554 w 500072"/>
                  <a:gd name="connsiteY822" fmla="*/ 482273 h 678554"/>
                  <a:gd name="connsiteX823" fmla="*/ 116691 w 500072"/>
                  <a:gd name="connsiteY823" fmla="*/ 482135 h 678554"/>
                  <a:gd name="connsiteX824" fmla="*/ 99958 w 500072"/>
                  <a:gd name="connsiteY824" fmla="*/ 501886 h 678554"/>
                  <a:gd name="connsiteX825" fmla="*/ 85556 w 500072"/>
                  <a:gd name="connsiteY825" fmla="*/ 520403 h 678554"/>
                  <a:gd name="connsiteX826" fmla="*/ 85693 w 500072"/>
                  <a:gd name="connsiteY826" fmla="*/ 520266 h 678554"/>
                  <a:gd name="connsiteX827" fmla="*/ 76229 w 500072"/>
                  <a:gd name="connsiteY827" fmla="*/ 536314 h 678554"/>
                  <a:gd name="connsiteX828" fmla="*/ 76503 w 500072"/>
                  <a:gd name="connsiteY828" fmla="*/ 535628 h 678554"/>
                  <a:gd name="connsiteX829" fmla="*/ 74034 w 500072"/>
                  <a:gd name="connsiteY829" fmla="*/ 541389 h 678554"/>
                  <a:gd name="connsiteX830" fmla="*/ 74034 w 500072"/>
                  <a:gd name="connsiteY830" fmla="*/ 541251 h 678554"/>
                  <a:gd name="connsiteX831" fmla="*/ 73486 w 500072"/>
                  <a:gd name="connsiteY831" fmla="*/ 543309 h 678554"/>
                  <a:gd name="connsiteX832" fmla="*/ 73623 w 500072"/>
                  <a:gd name="connsiteY832" fmla="*/ 542623 h 678554"/>
                  <a:gd name="connsiteX833" fmla="*/ 73074 w 500072"/>
                  <a:gd name="connsiteY833" fmla="*/ 546738 h 678554"/>
                  <a:gd name="connsiteX834" fmla="*/ 73074 w 500072"/>
                  <a:gd name="connsiteY834" fmla="*/ 546052 h 678554"/>
                  <a:gd name="connsiteX835" fmla="*/ 73074 w 500072"/>
                  <a:gd name="connsiteY835" fmla="*/ 547698 h 678554"/>
                  <a:gd name="connsiteX836" fmla="*/ 73074 w 500072"/>
                  <a:gd name="connsiteY836" fmla="*/ 547286 h 678554"/>
                  <a:gd name="connsiteX837" fmla="*/ 73486 w 500072"/>
                  <a:gd name="connsiteY837" fmla="*/ 550167 h 678554"/>
                  <a:gd name="connsiteX838" fmla="*/ 73486 w 500072"/>
                  <a:gd name="connsiteY838" fmla="*/ 550030 h 678554"/>
                  <a:gd name="connsiteX839" fmla="*/ 74309 w 500072"/>
                  <a:gd name="connsiteY839" fmla="*/ 553321 h 678554"/>
                  <a:gd name="connsiteX840" fmla="*/ 74172 w 500072"/>
                  <a:gd name="connsiteY840" fmla="*/ 553047 h 678554"/>
                  <a:gd name="connsiteX841" fmla="*/ 74446 w 500072"/>
                  <a:gd name="connsiteY841" fmla="*/ 553733 h 678554"/>
                  <a:gd name="connsiteX842" fmla="*/ 74446 w 500072"/>
                  <a:gd name="connsiteY842" fmla="*/ 553733 h 678554"/>
                  <a:gd name="connsiteX843" fmla="*/ 74446 w 500072"/>
                  <a:gd name="connsiteY843" fmla="*/ 553733 h 678554"/>
                  <a:gd name="connsiteX844" fmla="*/ 75406 w 500072"/>
                  <a:gd name="connsiteY844" fmla="*/ 555928 h 678554"/>
                  <a:gd name="connsiteX845" fmla="*/ 76229 w 500072"/>
                  <a:gd name="connsiteY845" fmla="*/ 557162 h 678554"/>
                  <a:gd name="connsiteX846" fmla="*/ 76778 w 500072"/>
                  <a:gd name="connsiteY846" fmla="*/ 557848 h 678554"/>
                  <a:gd name="connsiteX847" fmla="*/ 77326 w 500072"/>
                  <a:gd name="connsiteY847" fmla="*/ 558396 h 678554"/>
                  <a:gd name="connsiteX848" fmla="*/ 78149 w 500072"/>
                  <a:gd name="connsiteY848" fmla="*/ 558945 h 678554"/>
                  <a:gd name="connsiteX849" fmla="*/ 79109 w 500072"/>
                  <a:gd name="connsiteY849" fmla="*/ 559494 h 678554"/>
                  <a:gd name="connsiteX850" fmla="*/ 81304 w 500072"/>
                  <a:gd name="connsiteY850" fmla="*/ 560454 h 678554"/>
                  <a:gd name="connsiteX851" fmla="*/ 81167 w 500072"/>
                  <a:gd name="connsiteY851" fmla="*/ 560454 h 678554"/>
                  <a:gd name="connsiteX852" fmla="*/ 81304 w 500072"/>
                  <a:gd name="connsiteY852" fmla="*/ 560454 h 678554"/>
                  <a:gd name="connsiteX853" fmla="*/ 81578 w 500072"/>
                  <a:gd name="connsiteY853" fmla="*/ 560591 h 678554"/>
                  <a:gd name="connsiteX854" fmla="*/ 81441 w 500072"/>
                  <a:gd name="connsiteY854" fmla="*/ 560591 h 678554"/>
                  <a:gd name="connsiteX855" fmla="*/ 84184 w 500072"/>
                  <a:gd name="connsiteY855" fmla="*/ 561277 h 678554"/>
                  <a:gd name="connsiteX856" fmla="*/ 89671 w 500072"/>
                  <a:gd name="connsiteY856" fmla="*/ 561963 h 678554"/>
                  <a:gd name="connsiteX857" fmla="*/ 100781 w 500072"/>
                  <a:gd name="connsiteY857" fmla="*/ 562100 h 678554"/>
                  <a:gd name="connsiteX858" fmla="*/ 100506 w 500072"/>
                  <a:gd name="connsiteY858" fmla="*/ 562100 h 678554"/>
                  <a:gd name="connsiteX859" fmla="*/ 101055 w 500072"/>
                  <a:gd name="connsiteY859" fmla="*/ 562100 h 678554"/>
                  <a:gd name="connsiteX860" fmla="*/ 101192 w 500072"/>
                  <a:gd name="connsiteY860" fmla="*/ 562100 h 678554"/>
                  <a:gd name="connsiteX861" fmla="*/ 101055 w 500072"/>
                  <a:gd name="connsiteY861" fmla="*/ 562100 h 678554"/>
                  <a:gd name="connsiteX862" fmla="*/ 112713 w 500072"/>
                  <a:gd name="connsiteY862" fmla="*/ 560454 h 678554"/>
                  <a:gd name="connsiteX863" fmla="*/ 138774 w 500072"/>
                  <a:gd name="connsiteY863" fmla="*/ 552773 h 678554"/>
                  <a:gd name="connsiteX864" fmla="*/ 138774 w 500072"/>
                  <a:gd name="connsiteY864" fmla="*/ 552773 h 678554"/>
                  <a:gd name="connsiteX865" fmla="*/ 145220 w 500072"/>
                  <a:gd name="connsiteY865" fmla="*/ 550441 h 678554"/>
                  <a:gd name="connsiteX866" fmla="*/ 157153 w 500072"/>
                  <a:gd name="connsiteY866" fmla="*/ 536862 h 678554"/>
                  <a:gd name="connsiteX867" fmla="*/ 165246 w 500072"/>
                  <a:gd name="connsiteY867" fmla="*/ 527673 h 678554"/>
                  <a:gd name="connsiteX868" fmla="*/ 167989 w 500072"/>
                  <a:gd name="connsiteY868" fmla="*/ 524655 h 678554"/>
                  <a:gd name="connsiteX869" fmla="*/ 205434 w 500072"/>
                  <a:gd name="connsiteY869" fmla="*/ 487210 h 678554"/>
                  <a:gd name="connsiteX870" fmla="*/ 214898 w 500072"/>
                  <a:gd name="connsiteY870" fmla="*/ 478706 h 678554"/>
                  <a:gd name="connsiteX871" fmla="*/ 238626 w 500072"/>
                  <a:gd name="connsiteY871" fmla="*/ 457858 h 678554"/>
                  <a:gd name="connsiteX872" fmla="*/ 257417 w 500072"/>
                  <a:gd name="connsiteY872" fmla="*/ 441262 h 678554"/>
                  <a:gd name="connsiteX873" fmla="*/ 257280 w 500072"/>
                  <a:gd name="connsiteY873" fmla="*/ 441399 h 678554"/>
                  <a:gd name="connsiteX874" fmla="*/ 260298 w 500072"/>
                  <a:gd name="connsiteY874" fmla="*/ 438930 h 678554"/>
                  <a:gd name="connsiteX875" fmla="*/ 269350 w 500072"/>
                  <a:gd name="connsiteY875" fmla="*/ 431798 h 678554"/>
                  <a:gd name="connsiteX876" fmla="*/ 294725 w 500072"/>
                  <a:gd name="connsiteY876" fmla="*/ 411910 h 678554"/>
                  <a:gd name="connsiteX877" fmla="*/ 312281 w 500072"/>
                  <a:gd name="connsiteY877" fmla="*/ 398194 h 678554"/>
                  <a:gd name="connsiteX878" fmla="*/ 314613 w 500072"/>
                  <a:gd name="connsiteY878" fmla="*/ 396548 h 678554"/>
                  <a:gd name="connsiteX879" fmla="*/ 322568 w 500072"/>
                  <a:gd name="connsiteY879" fmla="*/ 391198 h 678554"/>
                  <a:gd name="connsiteX880" fmla="*/ 367968 w 500072"/>
                  <a:gd name="connsiteY880" fmla="*/ 360886 h 678554"/>
                  <a:gd name="connsiteX881" fmla="*/ 370986 w 500072"/>
                  <a:gd name="connsiteY881" fmla="*/ 358966 h 678554"/>
                  <a:gd name="connsiteX882" fmla="*/ 384290 w 500072"/>
                  <a:gd name="connsiteY882" fmla="*/ 350873 h 678554"/>
                  <a:gd name="connsiteX883" fmla="*/ 413917 w 500072"/>
                  <a:gd name="connsiteY883" fmla="*/ 334414 h 678554"/>
                  <a:gd name="connsiteX884" fmla="*/ 440114 w 500072"/>
                  <a:gd name="connsiteY884" fmla="*/ 322070 h 678554"/>
                  <a:gd name="connsiteX885" fmla="*/ 468369 w 500072"/>
                  <a:gd name="connsiteY885" fmla="*/ 312331 h 678554"/>
                  <a:gd name="connsiteX886" fmla="*/ 477696 w 500072"/>
                  <a:gd name="connsiteY886" fmla="*/ 310137 h 678554"/>
                  <a:gd name="connsiteX887" fmla="*/ 485377 w 500072"/>
                  <a:gd name="connsiteY887" fmla="*/ 309862 h 678554"/>
                  <a:gd name="connsiteX888" fmla="*/ 491001 w 500072"/>
                  <a:gd name="connsiteY888" fmla="*/ 311371 h 678554"/>
                  <a:gd name="connsiteX889" fmla="*/ 497996 w 500072"/>
                  <a:gd name="connsiteY889" fmla="*/ 316309 h 678554"/>
                  <a:gd name="connsiteX890" fmla="*/ 499642 w 500072"/>
                  <a:gd name="connsiteY890" fmla="*/ 322618 h 678554"/>
                  <a:gd name="connsiteX891" fmla="*/ 497036 w 500072"/>
                  <a:gd name="connsiteY891" fmla="*/ 328791 h 678554"/>
                  <a:gd name="connsiteX892" fmla="*/ 494156 w 500072"/>
                  <a:gd name="connsiteY892" fmla="*/ 333865 h 678554"/>
                  <a:gd name="connsiteX893" fmla="*/ 489081 w 500072"/>
                  <a:gd name="connsiteY893" fmla="*/ 339489 h 678554"/>
                  <a:gd name="connsiteX894" fmla="*/ 486475 w 500072"/>
                  <a:gd name="connsiteY894" fmla="*/ 341821 h 678554"/>
                  <a:gd name="connsiteX895" fmla="*/ 488532 w 500072"/>
                  <a:gd name="connsiteY895" fmla="*/ 342644 h 678554"/>
                  <a:gd name="connsiteX896" fmla="*/ 491138 w 500072"/>
                  <a:gd name="connsiteY896" fmla="*/ 344564 h 678554"/>
                  <a:gd name="connsiteX897" fmla="*/ 494430 w 500072"/>
                  <a:gd name="connsiteY897" fmla="*/ 347856 h 678554"/>
                  <a:gd name="connsiteX898" fmla="*/ 495253 w 500072"/>
                  <a:gd name="connsiteY898" fmla="*/ 354165 h 678554"/>
                  <a:gd name="connsiteX899" fmla="*/ 489904 w 500072"/>
                  <a:gd name="connsiteY899" fmla="*/ 363629 h 678554"/>
                  <a:gd name="connsiteX900" fmla="*/ 482223 w 500072"/>
                  <a:gd name="connsiteY900" fmla="*/ 372545 h 678554"/>
                  <a:gd name="connsiteX901" fmla="*/ 470975 w 500072"/>
                  <a:gd name="connsiteY901" fmla="*/ 383243 h 678554"/>
                  <a:gd name="connsiteX902" fmla="*/ 455476 w 500072"/>
                  <a:gd name="connsiteY902" fmla="*/ 397508 h 678554"/>
                  <a:gd name="connsiteX903" fmla="*/ 434628 w 500072"/>
                  <a:gd name="connsiteY903" fmla="*/ 416161 h 678554"/>
                  <a:gd name="connsiteX904" fmla="*/ 421735 w 500072"/>
                  <a:gd name="connsiteY904" fmla="*/ 427271 h 678554"/>
                  <a:gd name="connsiteX905" fmla="*/ 400475 w 500072"/>
                  <a:gd name="connsiteY905" fmla="*/ 445514 h 678554"/>
                  <a:gd name="connsiteX906" fmla="*/ 388817 w 500072"/>
                  <a:gd name="connsiteY906" fmla="*/ 454978 h 678554"/>
                  <a:gd name="connsiteX907" fmla="*/ 362756 w 500072"/>
                  <a:gd name="connsiteY907" fmla="*/ 476238 h 678554"/>
                  <a:gd name="connsiteX908" fmla="*/ 380999 w 500072"/>
                  <a:gd name="connsiteY908" fmla="*/ 467048 h 678554"/>
                  <a:gd name="connsiteX909" fmla="*/ 409391 w 500072"/>
                  <a:gd name="connsiteY909" fmla="*/ 454703 h 678554"/>
                  <a:gd name="connsiteX910" fmla="*/ 436411 w 500072"/>
                  <a:gd name="connsiteY910" fmla="*/ 447022 h 678554"/>
                  <a:gd name="connsiteX911" fmla="*/ 447521 w 500072"/>
                  <a:gd name="connsiteY911" fmla="*/ 446200 h 678554"/>
                  <a:gd name="connsiteX912" fmla="*/ 455888 w 500072"/>
                  <a:gd name="connsiteY912" fmla="*/ 446748 h 678554"/>
                  <a:gd name="connsiteX913" fmla="*/ 459454 w 500072"/>
                  <a:gd name="connsiteY913" fmla="*/ 447845 h 678554"/>
                  <a:gd name="connsiteX914" fmla="*/ 461786 w 500072"/>
                  <a:gd name="connsiteY914" fmla="*/ 449217 h 678554"/>
                  <a:gd name="connsiteX915" fmla="*/ 465078 w 500072"/>
                  <a:gd name="connsiteY915" fmla="*/ 453743 h 678554"/>
                  <a:gd name="connsiteX916" fmla="*/ 465626 w 500072"/>
                  <a:gd name="connsiteY916" fmla="*/ 460327 h 678554"/>
                  <a:gd name="connsiteX917" fmla="*/ 463569 w 500072"/>
                  <a:gd name="connsiteY917" fmla="*/ 467048 h 678554"/>
                  <a:gd name="connsiteX918" fmla="*/ 460688 w 500072"/>
                  <a:gd name="connsiteY918" fmla="*/ 471025 h 678554"/>
                  <a:gd name="connsiteX919" fmla="*/ 457259 w 500072"/>
                  <a:gd name="connsiteY919" fmla="*/ 474729 h 678554"/>
                  <a:gd name="connsiteX920" fmla="*/ 452459 w 500072"/>
                  <a:gd name="connsiteY920" fmla="*/ 479667 h 678554"/>
                  <a:gd name="connsiteX921" fmla="*/ 445464 w 500072"/>
                  <a:gd name="connsiteY921" fmla="*/ 486113 h 678554"/>
                  <a:gd name="connsiteX922" fmla="*/ 427633 w 500072"/>
                  <a:gd name="connsiteY922" fmla="*/ 502572 h 678554"/>
                  <a:gd name="connsiteX923" fmla="*/ 422969 w 500072"/>
                  <a:gd name="connsiteY923" fmla="*/ 506687 h 678554"/>
                  <a:gd name="connsiteX924" fmla="*/ 423518 w 500072"/>
                  <a:gd name="connsiteY924" fmla="*/ 506276 h 678554"/>
                  <a:gd name="connsiteX925" fmla="*/ 410214 w 500072"/>
                  <a:gd name="connsiteY925" fmla="*/ 517934 h 678554"/>
                  <a:gd name="connsiteX926" fmla="*/ 410351 w 500072"/>
                  <a:gd name="connsiteY926" fmla="*/ 517797 h 678554"/>
                  <a:gd name="connsiteX927" fmla="*/ 410076 w 500072"/>
                  <a:gd name="connsiteY927" fmla="*/ 518071 h 678554"/>
                  <a:gd name="connsiteX928" fmla="*/ 409802 w 500072"/>
                  <a:gd name="connsiteY928" fmla="*/ 518346 h 678554"/>
                  <a:gd name="connsiteX929" fmla="*/ 409939 w 500072"/>
                  <a:gd name="connsiteY929" fmla="*/ 518209 h 678554"/>
                  <a:gd name="connsiteX930" fmla="*/ 408705 w 500072"/>
                  <a:gd name="connsiteY930" fmla="*/ 519306 h 678554"/>
                  <a:gd name="connsiteX931" fmla="*/ 408842 w 500072"/>
                  <a:gd name="connsiteY931" fmla="*/ 519169 h 678554"/>
                  <a:gd name="connsiteX932" fmla="*/ 405550 w 500072"/>
                  <a:gd name="connsiteY932" fmla="*/ 522049 h 678554"/>
                  <a:gd name="connsiteX933" fmla="*/ 406099 w 500072"/>
                  <a:gd name="connsiteY933" fmla="*/ 521638 h 678554"/>
                  <a:gd name="connsiteX934" fmla="*/ 389914 w 500072"/>
                  <a:gd name="connsiteY934" fmla="*/ 535354 h 678554"/>
                  <a:gd name="connsiteX935" fmla="*/ 375238 w 500072"/>
                  <a:gd name="connsiteY935" fmla="*/ 547698 h 678554"/>
                  <a:gd name="connsiteX936" fmla="*/ 354664 w 500072"/>
                  <a:gd name="connsiteY936" fmla="*/ 564431 h 678554"/>
                  <a:gd name="connsiteX937" fmla="*/ 339576 w 500072"/>
                  <a:gd name="connsiteY937" fmla="*/ 576776 h 678554"/>
                  <a:gd name="connsiteX938" fmla="*/ 301720 w 500072"/>
                  <a:gd name="connsiteY938" fmla="*/ 606402 h 678554"/>
                  <a:gd name="connsiteX939" fmla="*/ 297331 w 500072"/>
                  <a:gd name="connsiteY939" fmla="*/ 609557 h 678554"/>
                  <a:gd name="connsiteX940" fmla="*/ 284438 w 500072"/>
                  <a:gd name="connsiteY940" fmla="*/ 618884 h 678554"/>
                  <a:gd name="connsiteX941" fmla="*/ 273054 w 500072"/>
                  <a:gd name="connsiteY941" fmla="*/ 627251 h 678554"/>
                  <a:gd name="connsiteX942" fmla="*/ 268527 w 500072"/>
                  <a:gd name="connsiteY942" fmla="*/ 630543 h 678554"/>
                  <a:gd name="connsiteX943" fmla="*/ 208177 w 500072"/>
                  <a:gd name="connsiteY943" fmla="*/ 665793 h 678554"/>
                  <a:gd name="connsiteX944" fmla="*/ 194735 w 500072"/>
                  <a:gd name="connsiteY944" fmla="*/ 671828 h 678554"/>
                  <a:gd name="connsiteX945" fmla="*/ 182665 w 500072"/>
                  <a:gd name="connsiteY945" fmla="*/ 676217 h 678554"/>
                  <a:gd name="connsiteX946" fmla="*/ 167440 w 500072"/>
                  <a:gd name="connsiteY946" fmla="*/ 678411 h 678554"/>
                  <a:gd name="connsiteX947" fmla="*/ 159348 w 500072"/>
                  <a:gd name="connsiteY947" fmla="*/ 678137 h 678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</a:cxnLst>
                <a:rect l="l" t="t" r="r" b="b"/>
                <a:pathLst>
                  <a:path w="500072" h="678554">
                    <a:moveTo>
                      <a:pt x="64982" y="83411"/>
                    </a:moveTo>
                    <a:cubicBezTo>
                      <a:pt x="64707" y="83411"/>
                      <a:pt x="64570" y="83411"/>
                      <a:pt x="64433" y="83411"/>
                    </a:cubicBezTo>
                    <a:cubicBezTo>
                      <a:pt x="70194" y="83000"/>
                      <a:pt x="75955" y="82451"/>
                      <a:pt x="81715" y="81765"/>
                    </a:cubicBezTo>
                    <a:cubicBezTo>
                      <a:pt x="85830" y="81354"/>
                      <a:pt x="90082" y="80805"/>
                      <a:pt x="94197" y="80119"/>
                    </a:cubicBezTo>
                    <a:cubicBezTo>
                      <a:pt x="98037" y="79434"/>
                      <a:pt x="101741" y="78885"/>
                      <a:pt x="105581" y="78199"/>
                    </a:cubicBezTo>
                    <a:cubicBezTo>
                      <a:pt x="115045" y="76553"/>
                      <a:pt x="124372" y="75045"/>
                      <a:pt x="133836" y="73399"/>
                    </a:cubicBezTo>
                    <a:cubicBezTo>
                      <a:pt x="140968" y="71890"/>
                      <a:pt x="148238" y="70381"/>
                      <a:pt x="155507" y="68872"/>
                    </a:cubicBezTo>
                    <a:cubicBezTo>
                      <a:pt x="160171" y="67912"/>
                      <a:pt x="164972" y="66952"/>
                      <a:pt x="169772" y="65855"/>
                    </a:cubicBezTo>
                    <a:cubicBezTo>
                      <a:pt x="171967" y="65443"/>
                      <a:pt x="174161" y="65032"/>
                      <a:pt x="176219" y="64483"/>
                    </a:cubicBezTo>
                    <a:cubicBezTo>
                      <a:pt x="184037" y="62700"/>
                      <a:pt x="191992" y="60780"/>
                      <a:pt x="199810" y="58997"/>
                    </a:cubicBezTo>
                    <a:cubicBezTo>
                      <a:pt x="205845" y="57625"/>
                      <a:pt x="211880" y="56254"/>
                      <a:pt x="217915" y="54745"/>
                    </a:cubicBezTo>
                    <a:cubicBezTo>
                      <a:pt x="227105" y="52413"/>
                      <a:pt x="236157" y="50081"/>
                      <a:pt x="245347" y="47750"/>
                    </a:cubicBezTo>
                    <a:cubicBezTo>
                      <a:pt x="251108" y="46241"/>
                      <a:pt x="257006" y="44595"/>
                      <a:pt x="262767" y="42949"/>
                    </a:cubicBezTo>
                    <a:cubicBezTo>
                      <a:pt x="265510" y="42126"/>
                      <a:pt x="268116" y="41440"/>
                      <a:pt x="270859" y="40617"/>
                    </a:cubicBezTo>
                    <a:cubicBezTo>
                      <a:pt x="269899" y="39383"/>
                      <a:pt x="268802" y="38286"/>
                      <a:pt x="267842" y="37051"/>
                    </a:cubicBezTo>
                    <a:cubicBezTo>
                      <a:pt x="267842" y="37051"/>
                      <a:pt x="267979" y="37188"/>
                      <a:pt x="267979" y="37188"/>
                    </a:cubicBezTo>
                    <a:cubicBezTo>
                      <a:pt x="265647" y="34720"/>
                      <a:pt x="263452" y="32388"/>
                      <a:pt x="260846" y="30056"/>
                    </a:cubicBezTo>
                    <a:cubicBezTo>
                      <a:pt x="260846" y="30056"/>
                      <a:pt x="260846" y="30056"/>
                      <a:pt x="260984" y="30056"/>
                    </a:cubicBezTo>
                    <a:cubicBezTo>
                      <a:pt x="260846" y="29919"/>
                      <a:pt x="260846" y="29919"/>
                      <a:pt x="260709" y="29782"/>
                    </a:cubicBezTo>
                    <a:cubicBezTo>
                      <a:pt x="260709" y="29782"/>
                      <a:pt x="260709" y="29782"/>
                      <a:pt x="260572" y="29645"/>
                    </a:cubicBezTo>
                    <a:cubicBezTo>
                      <a:pt x="260572" y="29645"/>
                      <a:pt x="260572" y="29645"/>
                      <a:pt x="260572" y="29645"/>
                    </a:cubicBezTo>
                    <a:cubicBezTo>
                      <a:pt x="258926" y="28273"/>
                      <a:pt x="257280" y="26901"/>
                      <a:pt x="255497" y="25530"/>
                    </a:cubicBezTo>
                    <a:cubicBezTo>
                      <a:pt x="255497" y="25530"/>
                      <a:pt x="255497" y="25530"/>
                      <a:pt x="255634" y="25530"/>
                    </a:cubicBezTo>
                    <a:cubicBezTo>
                      <a:pt x="255634" y="25530"/>
                      <a:pt x="255497" y="25393"/>
                      <a:pt x="255497" y="25393"/>
                    </a:cubicBezTo>
                    <a:cubicBezTo>
                      <a:pt x="255497" y="25393"/>
                      <a:pt x="255360" y="25255"/>
                      <a:pt x="255360" y="25255"/>
                    </a:cubicBezTo>
                    <a:cubicBezTo>
                      <a:pt x="255360" y="25255"/>
                      <a:pt x="255360" y="25255"/>
                      <a:pt x="255497" y="25393"/>
                    </a:cubicBezTo>
                    <a:cubicBezTo>
                      <a:pt x="253028" y="23747"/>
                      <a:pt x="250422" y="22238"/>
                      <a:pt x="247679" y="20866"/>
                    </a:cubicBezTo>
                    <a:cubicBezTo>
                      <a:pt x="247679" y="20866"/>
                      <a:pt x="247679" y="20866"/>
                      <a:pt x="247816" y="20866"/>
                    </a:cubicBezTo>
                    <a:cubicBezTo>
                      <a:pt x="247679" y="20866"/>
                      <a:pt x="247679" y="20729"/>
                      <a:pt x="247542" y="20729"/>
                    </a:cubicBezTo>
                    <a:cubicBezTo>
                      <a:pt x="247542" y="20729"/>
                      <a:pt x="247405" y="20729"/>
                      <a:pt x="247405" y="20592"/>
                    </a:cubicBezTo>
                    <a:cubicBezTo>
                      <a:pt x="247405" y="20592"/>
                      <a:pt x="247405" y="20592"/>
                      <a:pt x="247405" y="20592"/>
                    </a:cubicBezTo>
                    <a:cubicBezTo>
                      <a:pt x="243153" y="18535"/>
                      <a:pt x="238901" y="16752"/>
                      <a:pt x="234374" y="15243"/>
                    </a:cubicBezTo>
                    <a:cubicBezTo>
                      <a:pt x="234374" y="15243"/>
                      <a:pt x="234374" y="15243"/>
                      <a:pt x="234512" y="15243"/>
                    </a:cubicBezTo>
                    <a:cubicBezTo>
                      <a:pt x="228888" y="13323"/>
                      <a:pt x="223127" y="11951"/>
                      <a:pt x="217229" y="10579"/>
                    </a:cubicBezTo>
                    <a:cubicBezTo>
                      <a:pt x="217229" y="10579"/>
                      <a:pt x="217229" y="10579"/>
                      <a:pt x="217367" y="10579"/>
                    </a:cubicBezTo>
                    <a:cubicBezTo>
                      <a:pt x="217367" y="10579"/>
                      <a:pt x="217229" y="10579"/>
                      <a:pt x="217229" y="10579"/>
                    </a:cubicBezTo>
                    <a:cubicBezTo>
                      <a:pt x="217229" y="10579"/>
                      <a:pt x="217092" y="10579"/>
                      <a:pt x="217092" y="10579"/>
                    </a:cubicBezTo>
                    <a:cubicBezTo>
                      <a:pt x="217092" y="10579"/>
                      <a:pt x="217092" y="10579"/>
                      <a:pt x="217092" y="10579"/>
                    </a:cubicBezTo>
                    <a:cubicBezTo>
                      <a:pt x="208863" y="8933"/>
                      <a:pt x="200633" y="7836"/>
                      <a:pt x="192266" y="7288"/>
                    </a:cubicBezTo>
                    <a:cubicBezTo>
                      <a:pt x="192266" y="7288"/>
                      <a:pt x="192266" y="7288"/>
                      <a:pt x="192404" y="7288"/>
                    </a:cubicBezTo>
                    <a:cubicBezTo>
                      <a:pt x="183762" y="6739"/>
                      <a:pt x="175121" y="6739"/>
                      <a:pt x="166480" y="7288"/>
                    </a:cubicBezTo>
                    <a:cubicBezTo>
                      <a:pt x="166755" y="7288"/>
                      <a:pt x="166892" y="7288"/>
                      <a:pt x="167029" y="7288"/>
                    </a:cubicBezTo>
                    <a:cubicBezTo>
                      <a:pt x="156056" y="8110"/>
                      <a:pt x="145083" y="9619"/>
                      <a:pt x="134248" y="11814"/>
                    </a:cubicBezTo>
                    <a:cubicBezTo>
                      <a:pt x="134248" y="11814"/>
                      <a:pt x="134248" y="11814"/>
                      <a:pt x="134248" y="11814"/>
                    </a:cubicBezTo>
                    <a:cubicBezTo>
                      <a:pt x="134248" y="11814"/>
                      <a:pt x="134110" y="11814"/>
                      <a:pt x="134110" y="11814"/>
                    </a:cubicBezTo>
                    <a:cubicBezTo>
                      <a:pt x="134110" y="11814"/>
                      <a:pt x="133973" y="11814"/>
                      <a:pt x="133973" y="11814"/>
                    </a:cubicBezTo>
                    <a:cubicBezTo>
                      <a:pt x="133973" y="11814"/>
                      <a:pt x="133973" y="11814"/>
                      <a:pt x="133973" y="11814"/>
                    </a:cubicBezTo>
                    <a:cubicBezTo>
                      <a:pt x="119023" y="14968"/>
                      <a:pt x="104210" y="19220"/>
                      <a:pt x="89808" y="24295"/>
                    </a:cubicBezTo>
                    <a:cubicBezTo>
                      <a:pt x="89945" y="24295"/>
                      <a:pt x="90082" y="24158"/>
                      <a:pt x="90219" y="24158"/>
                    </a:cubicBezTo>
                    <a:cubicBezTo>
                      <a:pt x="74034" y="29919"/>
                      <a:pt x="58261" y="36503"/>
                      <a:pt x="42899" y="44184"/>
                    </a:cubicBezTo>
                    <a:cubicBezTo>
                      <a:pt x="43036" y="44184"/>
                      <a:pt x="43173" y="44046"/>
                      <a:pt x="43311" y="43909"/>
                    </a:cubicBezTo>
                    <a:cubicBezTo>
                      <a:pt x="39059" y="45967"/>
                      <a:pt x="34807" y="48161"/>
                      <a:pt x="30555" y="50356"/>
                    </a:cubicBezTo>
                    <a:cubicBezTo>
                      <a:pt x="26028" y="52825"/>
                      <a:pt x="21639" y="55705"/>
                      <a:pt x="17387" y="58585"/>
                    </a:cubicBezTo>
                    <a:cubicBezTo>
                      <a:pt x="16290" y="59408"/>
                      <a:pt x="15193" y="60231"/>
                      <a:pt x="14095" y="61054"/>
                    </a:cubicBezTo>
                    <a:cubicBezTo>
                      <a:pt x="14233" y="60917"/>
                      <a:pt x="14370" y="60780"/>
                      <a:pt x="14507" y="60643"/>
                    </a:cubicBezTo>
                    <a:cubicBezTo>
                      <a:pt x="13410" y="61603"/>
                      <a:pt x="12450" y="62563"/>
                      <a:pt x="11627" y="63523"/>
                    </a:cubicBezTo>
                    <a:cubicBezTo>
                      <a:pt x="11764" y="63386"/>
                      <a:pt x="11901" y="63249"/>
                      <a:pt x="11901" y="63112"/>
                    </a:cubicBezTo>
                    <a:cubicBezTo>
                      <a:pt x="11627" y="63523"/>
                      <a:pt x="11352" y="63935"/>
                      <a:pt x="11078" y="64346"/>
                    </a:cubicBezTo>
                    <a:cubicBezTo>
                      <a:pt x="10804" y="64895"/>
                      <a:pt x="10529" y="65306"/>
                      <a:pt x="10255" y="65855"/>
                    </a:cubicBezTo>
                    <a:cubicBezTo>
                      <a:pt x="10255" y="65718"/>
                      <a:pt x="10392" y="65581"/>
                      <a:pt x="10529" y="65443"/>
                    </a:cubicBezTo>
                    <a:cubicBezTo>
                      <a:pt x="9981" y="66541"/>
                      <a:pt x="9569" y="67501"/>
                      <a:pt x="9158" y="68598"/>
                    </a:cubicBezTo>
                    <a:cubicBezTo>
                      <a:pt x="9021" y="69147"/>
                      <a:pt x="8883" y="69695"/>
                      <a:pt x="8746" y="70107"/>
                    </a:cubicBezTo>
                    <a:cubicBezTo>
                      <a:pt x="8746" y="70518"/>
                      <a:pt x="8609" y="70930"/>
                      <a:pt x="8609" y="71204"/>
                    </a:cubicBezTo>
                    <a:cubicBezTo>
                      <a:pt x="8609" y="71478"/>
                      <a:pt x="8609" y="71890"/>
                      <a:pt x="8609" y="72164"/>
                    </a:cubicBezTo>
                    <a:cubicBezTo>
                      <a:pt x="8609" y="72301"/>
                      <a:pt x="8746" y="72576"/>
                      <a:pt x="8746" y="72713"/>
                    </a:cubicBezTo>
                    <a:cubicBezTo>
                      <a:pt x="8883" y="72850"/>
                      <a:pt x="8883" y="73124"/>
                      <a:pt x="9021" y="73261"/>
                    </a:cubicBezTo>
                    <a:cubicBezTo>
                      <a:pt x="9295" y="73536"/>
                      <a:pt x="9569" y="73947"/>
                      <a:pt x="9843" y="74222"/>
                    </a:cubicBezTo>
                    <a:cubicBezTo>
                      <a:pt x="9706" y="74084"/>
                      <a:pt x="9569" y="73947"/>
                      <a:pt x="9569" y="73810"/>
                    </a:cubicBezTo>
                    <a:cubicBezTo>
                      <a:pt x="9843" y="74084"/>
                      <a:pt x="10118" y="74359"/>
                      <a:pt x="10392" y="74633"/>
                    </a:cubicBezTo>
                    <a:cubicBezTo>
                      <a:pt x="10941" y="75045"/>
                      <a:pt x="11352" y="75319"/>
                      <a:pt x="11901" y="75730"/>
                    </a:cubicBezTo>
                    <a:lnTo>
                      <a:pt x="11901" y="75730"/>
                    </a:lnTo>
                    <a:cubicBezTo>
                      <a:pt x="12861" y="76279"/>
                      <a:pt x="13821" y="76828"/>
                      <a:pt x="14781" y="77376"/>
                    </a:cubicBezTo>
                    <a:cubicBezTo>
                      <a:pt x="14644" y="77239"/>
                      <a:pt x="14507" y="77239"/>
                      <a:pt x="14370" y="77102"/>
                    </a:cubicBezTo>
                    <a:cubicBezTo>
                      <a:pt x="16701" y="78199"/>
                      <a:pt x="19170" y="79297"/>
                      <a:pt x="21639" y="80119"/>
                    </a:cubicBezTo>
                    <a:cubicBezTo>
                      <a:pt x="21502" y="80119"/>
                      <a:pt x="21365" y="79982"/>
                      <a:pt x="21091" y="79982"/>
                    </a:cubicBezTo>
                    <a:cubicBezTo>
                      <a:pt x="22462" y="80394"/>
                      <a:pt x="23834" y="80805"/>
                      <a:pt x="25205" y="81080"/>
                    </a:cubicBezTo>
                    <a:cubicBezTo>
                      <a:pt x="25205" y="81080"/>
                      <a:pt x="25205" y="81080"/>
                      <a:pt x="25068" y="81080"/>
                    </a:cubicBezTo>
                    <a:cubicBezTo>
                      <a:pt x="25205" y="81080"/>
                      <a:pt x="25205" y="81080"/>
                      <a:pt x="25343" y="81080"/>
                    </a:cubicBezTo>
                    <a:cubicBezTo>
                      <a:pt x="25480" y="81080"/>
                      <a:pt x="25617" y="81080"/>
                      <a:pt x="25617" y="81217"/>
                    </a:cubicBezTo>
                    <a:cubicBezTo>
                      <a:pt x="25617" y="81217"/>
                      <a:pt x="25480" y="81217"/>
                      <a:pt x="25480" y="81217"/>
                    </a:cubicBezTo>
                    <a:cubicBezTo>
                      <a:pt x="30966" y="82177"/>
                      <a:pt x="36590" y="82588"/>
                      <a:pt x="42213" y="83000"/>
                    </a:cubicBezTo>
                    <a:cubicBezTo>
                      <a:pt x="41939" y="83000"/>
                      <a:pt x="41802" y="83000"/>
                      <a:pt x="41665" y="83000"/>
                    </a:cubicBezTo>
                    <a:cubicBezTo>
                      <a:pt x="49208" y="83960"/>
                      <a:pt x="57027" y="83823"/>
                      <a:pt x="64982" y="83411"/>
                    </a:cubicBezTo>
                    <a:close/>
                    <a:moveTo>
                      <a:pt x="228888" y="375562"/>
                    </a:moveTo>
                    <a:cubicBezTo>
                      <a:pt x="228202" y="375974"/>
                      <a:pt x="227516" y="376659"/>
                      <a:pt x="226968" y="377208"/>
                    </a:cubicBezTo>
                    <a:cubicBezTo>
                      <a:pt x="225048" y="378854"/>
                      <a:pt x="222990" y="380637"/>
                      <a:pt x="221070" y="382283"/>
                    </a:cubicBezTo>
                    <a:cubicBezTo>
                      <a:pt x="214898" y="387632"/>
                      <a:pt x="208725" y="392981"/>
                      <a:pt x="202553" y="398331"/>
                    </a:cubicBezTo>
                    <a:cubicBezTo>
                      <a:pt x="193638" y="406012"/>
                      <a:pt x="184860" y="413693"/>
                      <a:pt x="175944" y="421236"/>
                    </a:cubicBezTo>
                    <a:cubicBezTo>
                      <a:pt x="184311" y="417670"/>
                      <a:pt x="192541" y="413830"/>
                      <a:pt x="200633" y="409852"/>
                    </a:cubicBezTo>
                    <a:cubicBezTo>
                      <a:pt x="200496" y="409852"/>
                      <a:pt x="200222" y="409989"/>
                      <a:pt x="200084" y="410126"/>
                    </a:cubicBezTo>
                    <a:cubicBezTo>
                      <a:pt x="211469" y="404366"/>
                      <a:pt x="222716" y="398468"/>
                      <a:pt x="233689" y="392158"/>
                    </a:cubicBezTo>
                    <a:cubicBezTo>
                      <a:pt x="242330" y="387221"/>
                      <a:pt x="250971" y="382146"/>
                      <a:pt x="259612" y="377208"/>
                    </a:cubicBezTo>
                    <a:cubicBezTo>
                      <a:pt x="265647" y="373779"/>
                      <a:pt x="271545" y="370213"/>
                      <a:pt x="277580" y="366784"/>
                    </a:cubicBezTo>
                    <a:cubicBezTo>
                      <a:pt x="282792" y="363766"/>
                      <a:pt x="288004" y="360475"/>
                      <a:pt x="293216" y="357320"/>
                    </a:cubicBezTo>
                    <a:cubicBezTo>
                      <a:pt x="305561" y="349776"/>
                      <a:pt x="317905" y="342369"/>
                      <a:pt x="330112" y="334688"/>
                    </a:cubicBezTo>
                    <a:cubicBezTo>
                      <a:pt x="338753" y="329339"/>
                      <a:pt x="347394" y="323853"/>
                      <a:pt x="356035" y="318504"/>
                    </a:cubicBezTo>
                    <a:cubicBezTo>
                      <a:pt x="360287" y="315760"/>
                      <a:pt x="364539" y="313154"/>
                      <a:pt x="368791" y="310274"/>
                    </a:cubicBezTo>
                    <a:cubicBezTo>
                      <a:pt x="377432" y="304650"/>
                      <a:pt x="385936" y="298890"/>
                      <a:pt x="394577" y="293266"/>
                    </a:cubicBezTo>
                    <a:cubicBezTo>
                      <a:pt x="394577" y="293266"/>
                      <a:pt x="394440" y="293266"/>
                      <a:pt x="394440" y="293403"/>
                    </a:cubicBezTo>
                    <a:cubicBezTo>
                      <a:pt x="403493" y="286957"/>
                      <a:pt x="412820" y="280647"/>
                      <a:pt x="421735" y="273927"/>
                    </a:cubicBezTo>
                    <a:cubicBezTo>
                      <a:pt x="426673" y="270223"/>
                      <a:pt x="431611" y="266657"/>
                      <a:pt x="436411" y="262954"/>
                    </a:cubicBezTo>
                    <a:cubicBezTo>
                      <a:pt x="443132" y="257742"/>
                      <a:pt x="449990" y="252667"/>
                      <a:pt x="456299" y="247180"/>
                    </a:cubicBezTo>
                    <a:cubicBezTo>
                      <a:pt x="457259" y="246220"/>
                      <a:pt x="458220" y="245260"/>
                      <a:pt x="459180" y="244163"/>
                    </a:cubicBezTo>
                    <a:cubicBezTo>
                      <a:pt x="459043" y="244300"/>
                      <a:pt x="458905" y="244437"/>
                      <a:pt x="458768" y="244574"/>
                    </a:cubicBezTo>
                    <a:cubicBezTo>
                      <a:pt x="459043" y="244163"/>
                      <a:pt x="459454" y="243614"/>
                      <a:pt x="459728" y="243203"/>
                    </a:cubicBezTo>
                    <a:cubicBezTo>
                      <a:pt x="460003" y="242791"/>
                      <a:pt x="460277" y="242380"/>
                      <a:pt x="460414" y="241831"/>
                    </a:cubicBezTo>
                    <a:cubicBezTo>
                      <a:pt x="460277" y="241694"/>
                      <a:pt x="460003" y="241694"/>
                      <a:pt x="459866" y="241694"/>
                    </a:cubicBezTo>
                    <a:cubicBezTo>
                      <a:pt x="459454" y="241557"/>
                      <a:pt x="459043" y="241420"/>
                      <a:pt x="458631" y="241282"/>
                    </a:cubicBezTo>
                    <a:cubicBezTo>
                      <a:pt x="458220" y="241282"/>
                      <a:pt x="457945" y="241282"/>
                      <a:pt x="457534" y="241145"/>
                    </a:cubicBezTo>
                    <a:cubicBezTo>
                      <a:pt x="456848" y="241145"/>
                      <a:pt x="456162" y="241145"/>
                      <a:pt x="455614" y="241145"/>
                    </a:cubicBezTo>
                    <a:cubicBezTo>
                      <a:pt x="455888" y="241145"/>
                      <a:pt x="456025" y="241145"/>
                      <a:pt x="456299" y="241145"/>
                    </a:cubicBezTo>
                    <a:cubicBezTo>
                      <a:pt x="454791" y="241282"/>
                      <a:pt x="453282" y="241420"/>
                      <a:pt x="451773" y="241831"/>
                    </a:cubicBezTo>
                    <a:cubicBezTo>
                      <a:pt x="449716" y="242380"/>
                      <a:pt x="447795" y="242928"/>
                      <a:pt x="445738" y="243614"/>
                    </a:cubicBezTo>
                    <a:cubicBezTo>
                      <a:pt x="445738" y="243614"/>
                      <a:pt x="445875" y="243614"/>
                      <a:pt x="445875" y="243614"/>
                    </a:cubicBezTo>
                    <a:cubicBezTo>
                      <a:pt x="445738" y="243614"/>
                      <a:pt x="445601" y="243751"/>
                      <a:pt x="445464" y="243751"/>
                    </a:cubicBezTo>
                    <a:cubicBezTo>
                      <a:pt x="445464" y="243751"/>
                      <a:pt x="445327" y="243751"/>
                      <a:pt x="445327" y="243751"/>
                    </a:cubicBezTo>
                    <a:cubicBezTo>
                      <a:pt x="445327" y="243751"/>
                      <a:pt x="445327" y="243751"/>
                      <a:pt x="445327" y="243751"/>
                    </a:cubicBezTo>
                    <a:cubicBezTo>
                      <a:pt x="439429" y="245946"/>
                      <a:pt x="433394" y="248415"/>
                      <a:pt x="427496" y="250884"/>
                    </a:cubicBezTo>
                    <a:cubicBezTo>
                      <a:pt x="420501" y="253627"/>
                      <a:pt x="413780" y="257056"/>
                      <a:pt x="407059" y="260348"/>
                    </a:cubicBezTo>
                    <a:cubicBezTo>
                      <a:pt x="407333" y="260211"/>
                      <a:pt x="407470" y="260073"/>
                      <a:pt x="407608" y="260073"/>
                    </a:cubicBezTo>
                    <a:cubicBezTo>
                      <a:pt x="401161" y="263365"/>
                      <a:pt x="394577" y="266657"/>
                      <a:pt x="388131" y="270223"/>
                    </a:cubicBezTo>
                    <a:cubicBezTo>
                      <a:pt x="382370" y="273515"/>
                      <a:pt x="376472" y="276807"/>
                      <a:pt x="370712" y="280099"/>
                    </a:cubicBezTo>
                    <a:cubicBezTo>
                      <a:pt x="364128" y="283802"/>
                      <a:pt x="357407" y="287643"/>
                      <a:pt x="350823" y="291346"/>
                    </a:cubicBezTo>
                    <a:cubicBezTo>
                      <a:pt x="348492" y="292717"/>
                      <a:pt x="346160" y="293952"/>
                      <a:pt x="343965" y="295324"/>
                    </a:cubicBezTo>
                    <a:cubicBezTo>
                      <a:pt x="343005" y="295735"/>
                      <a:pt x="342045" y="296284"/>
                      <a:pt x="341222" y="296832"/>
                    </a:cubicBezTo>
                    <a:cubicBezTo>
                      <a:pt x="322843" y="308902"/>
                      <a:pt x="304463" y="321110"/>
                      <a:pt x="285947" y="333180"/>
                    </a:cubicBezTo>
                    <a:cubicBezTo>
                      <a:pt x="285947" y="333180"/>
                      <a:pt x="285947" y="333180"/>
                      <a:pt x="286084" y="333180"/>
                    </a:cubicBezTo>
                    <a:cubicBezTo>
                      <a:pt x="266881" y="347033"/>
                      <a:pt x="247953" y="361297"/>
                      <a:pt x="228888" y="375562"/>
                    </a:cubicBezTo>
                    <a:close/>
                    <a:moveTo>
                      <a:pt x="169909" y="539605"/>
                    </a:moveTo>
                    <a:cubicBezTo>
                      <a:pt x="175670" y="536862"/>
                      <a:pt x="181293" y="533982"/>
                      <a:pt x="186917" y="531239"/>
                    </a:cubicBezTo>
                    <a:cubicBezTo>
                      <a:pt x="219424" y="514642"/>
                      <a:pt x="250422" y="495166"/>
                      <a:pt x="281558" y="476100"/>
                    </a:cubicBezTo>
                    <a:cubicBezTo>
                      <a:pt x="288278" y="471986"/>
                      <a:pt x="294999" y="467596"/>
                      <a:pt x="301720" y="463207"/>
                    </a:cubicBezTo>
                    <a:cubicBezTo>
                      <a:pt x="307344" y="459504"/>
                      <a:pt x="312967" y="455938"/>
                      <a:pt x="318728" y="452235"/>
                    </a:cubicBezTo>
                    <a:cubicBezTo>
                      <a:pt x="319825" y="451274"/>
                      <a:pt x="320922" y="450177"/>
                      <a:pt x="322020" y="449217"/>
                    </a:cubicBezTo>
                    <a:cubicBezTo>
                      <a:pt x="322980" y="448257"/>
                      <a:pt x="324077" y="447571"/>
                      <a:pt x="325037" y="446611"/>
                    </a:cubicBezTo>
                    <a:cubicBezTo>
                      <a:pt x="328055" y="444142"/>
                      <a:pt x="330935" y="441673"/>
                      <a:pt x="333953" y="439204"/>
                    </a:cubicBezTo>
                    <a:cubicBezTo>
                      <a:pt x="347531" y="427957"/>
                      <a:pt x="361110" y="416710"/>
                      <a:pt x="374826" y="405463"/>
                    </a:cubicBezTo>
                    <a:cubicBezTo>
                      <a:pt x="379078" y="402034"/>
                      <a:pt x="383604" y="398742"/>
                      <a:pt x="387994" y="395450"/>
                    </a:cubicBezTo>
                    <a:cubicBezTo>
                      <a:pt x="396223" y="389278"/>
                      <a:pt x="404727" y="383380"/>
                      <a:pt x="413231" y="377620"/>
                    </a:cubicBezTo>
                    <a:cubicBezTo>
                      <a:pt x="421186" y="372270"/>
                      <a:pt x="429279" y="367058"/>
                      <a:pt x="437371" y="362120"/>
                    </a:cubicBezTo>
                    <a:cubicBezTo>
                      <a:pt x="441760" y="359514"/>
                      <a:pt x="446150" y="357046"/>
                      <a:pt x="450539" y="354577"/>
                    </a:cubicBezTo>
                    <a:cubicBezTo>
                      <a:pt x="453145" y="353205"/>
                      <a:pt x="455751" y="351971"/>
                      <a:pt x="458357" y="350736"/>
                    </a:cubicBezTo>
                    <a:cubicBezTo>
                      <a:pt x="458357" y="350736"/>
                      <a:pt x="458357" y="350736"/>
                      <a:pt x="458494" y="350599"/>
                    </a:cubicBezTo>
                    <a:cubicBezTo>
                      <a:pt x="461923" y="347993"/>
                      <a:pt x="465215" y="345250"/>
                      <a:pt x="468644" y="342507"/>
                    </a:cubicBezTo>
                    <a:cubicBezTo>
                      <a:pt x="472484" y="339489"/>
                      <a:pt x="476050" y="336334"/>
                      <a:pt x="479754" y="333180"/>
                    </a:cubicBezTo>
                    <a:cubicBezTo>
                      <a:pt x="481262" y="331808"/>
                      <a:pt x="482634" y="330574"/>
                      <a:pt x="484006" y="329065"/>
                    </a:cubicBezTo>
                    <a:cubicBezTo>
                      <a:pt x="484417" y="328516"/>
                      <a:pt x="484829" y="327968"/>
                      <a:pt x="485377" y="327419"/>
                    </a:cubicBezTo>
                    <a:cubicBezTo>
                      <a:pt x="485240" y="327556"/>
                      <a:pt x="485103" y="327830"/>
                      <a:pt x="484966" y="327968"/>
                    </a:cubicBezTo>
                    <a:cubicBezTo>
                      <a:pt x="485652" y="326870"/>
                      <a:pt x="486337" y="325773"/>
                      <a:pt x="486886" y="324676"/>
                    </a:cubicBezTo>
                    <a:cubicBezTo>
                      <a:pt x="487298" y="323853"/>
                      <a:pt x="487572" y="323167"/>
                      <a:pt x="487983" y="322344"/>
                    </a:cubicBezTo>
                    <a:cubicBezTo>
                      <a:pt x="487572" y="322070"/>
                      <a:pt x="487160" y="321658"/>
                      <a:pt x="486749" y="321384"/>
                    </a:cubicBezTo>
                    <a:cubicBezTo>
                      <a:pt x="486612" y="321247"/>
                      <a:pt x="486337" y="321110"/>
                      <a:pt x="486200" y="320972"/>
                    </a:cubicBezTo>
                    <a:cubicBezTo>
                      <a:pt x="485377" y="320835"/>
                      <a:pt x="484554" y="320561"/>
                      <a:pt x="483731" y="320424"/>
                    </a:cubicBezTo>
                    <a:cubicBezTo>
                      <a:pt x="482771" y="320424"/>
                      <a:pt x="481811" y="320424"/>
                      <a:pt x="480851" y="320424"/>
                    </a:cubicBezTo>
                    <a:cubicBezTo>
                      <a:pt x="480851" y="320424"/>
                      <a:pt x="480988" y="320424"/>
                      <a:pt x="480988" y="320424"/>
                    </a:cubicBezTo>
                    <a:cubicBezTo>
                      <a:pt x="480851" y="320424"/>
                      <a:pt x="480851" y="320424"/>
                      <a:pt x="480714" y="320424"/>
                    </a:cubicBezTo>
                    <a:cubicBezTo>
                      <a:pt x="480577" y="320424"/>
                      <a:pt x="480440" y="320424"/>
                      <a:pt x="480302" y="320424"/>
                    </a:cubicBezTo>
                    <a:cubicBezTo>
                      <a:pt x="480440" y="320424"/>
                      <a:pt x="480440" y="320424"/>
                      <a:pt x="480577" y="320424"/>
                    </a:cubicBezTo>
                    <a:cubicBezTo>
                      <a:pt x="479342" y="320561"/>
                      <a:pt x="478108" y="320698"/>
                      <a:pt x="476736" y="320972"/>
                    </a:cubicBezTo>
                    <a:cubicBezTo>
                      <a:pt x="473307" y="321795"/>
                      <a:pt x="469878" y="322756"/>
                      <a:pt x="466449" y="323853"/>
                    </a:cubicBezTo>
                    <a:cubicBezTo>
                      <a:pt x="462883" y="324950"/>
                      <a:pt x="459180" y="326185"/>
                      <a:pt x="455614" y="327282"/>
                    </a:cubicBezTo>
                    <a:cubicBezTo>
                      <a:pt x="443543" y="331671"/>
                      <a:pt x="432022" y="337020"/>
                      <a:pt x="420501" y="342781"/>
                    </a:cubicBezTo>
                    <a:cubicBezTo>
                      <a:pt x="420775" y="342644"/>
                      <a:pt x="420912" y="342507"/>
                      <a:pt x="421049" y="342507"/>
                    </a:cubicBezTo>
                    <a:cubicBezTo>
                      <a:pt x="412545" y="346896"/>
                      <a:pt x="404179" y="351422"/>
                      <a:pt x="395949" y="356223"/>
                    </a:cubicBezTo>
                    <a:cubicBezTo>
                      <a:pt x="391423" y="358829"/>
                      <a:pt x="387033" y="361572"/>
                      <a:pt x="382507" y="364315"/>
                    </a:cubicBezTo>
                    <a:cubicBezTo>
                      <a:pt x="379490" y="366235"/>
                      <a:pt x="376335" y="368018"/>
                      <a:pt x="373317" y="369939"/>
                    </a:cubicBezTo>
                    <a:cubicBezTo>
                      <a:pt x="368243" y="373368"/>
                      <a:pt x="363168" y="376797"/>
                      <a:pt x="357956" y="380226"/>
                    </a:cubicBezTo>
                    <a:cubicBezTo>
                      <a:pt x="344925" y="389004"/>
                      <a:pt x="332032" y="397782"/>
                      <a:pt x="319002" y="406423"/>
                    </a:cubicBezTo>
                    <a:cubicBezTo>
                      <a:pt x="319002" y="406423"/>
                      <a:pt x="319139" y="406423"/>
                      <a:pt x="319139" y="406286"/>
                    </a:cubicBezTo>
                    <a:cubicBezTo>
                      <a:pt x="300760" y="420688"/>
                      <a:pt x="282518" y="435227"/>
                      <a:pt x="264275" y="449629"/>
                    </a:cubicBezTo>
                    <a:cubicBezTo>
                      <a:pt x="264413" y="449491"/>
                      <a:pt x="264687" y="449354"/>
                      <a:pt x="264824" y="449217"/>
                    </a:cubicBezTo>
                    <a:cubicBezTo>
                      <a:pt x="248365" y="463893"/>
                      <a:pt x="231906" y="478432"/>
                      <a:pt x="215446" y="493108"/>
                    </a:cubicBezTo>
                    <a:cubicBezTo>
                      <a:pt x="214075" y="494343"/>
                      <a:pt x="212703" y="495714"/>
                      <a:pt x="211332" y="497086"/>
                    </a:cubicBezTo>
                    <a:cubicBezTo>
                      <a:pt x="206942" y="501475"/>
                      <a:pt x="202416" y="506001"/>
                      <a:pt x="198027" y="510528"/>
                    </a:cubicBezTo>
                    <a:cubicBezTo>
                      <a:pt x="190346" y="518346"/>
                      <a:pt x="182665" y="526027"/>
                      <a:pt x="174847" y="533845"/>
                    </a:cubicBezTo>
                    <a:cubicBezTo>
                      <a:pt x="174984" y="533570"/>
                      <a:pt x="175121" y="533433"/>
                      <a:pt x="175259" y="533296"/>
                    </a:cubicBezTo>
                    <a:cubicBezTo>
                      <a:pt x="173475" y="535491"/>
                      <a:pt x="171692" y="537548"/>
                      <a:pt x="169909" y="539605"/>
                    </a:cubicBezTo>
                    <a:close/>
                    <a:moveTo>
                      <a:pt x="293216" y="490502"/>
                    </a:moveTo>
                    <a:cubicBezTo>
                      <a:pt x="288553" y="494891"/>
                      <a:pt x="283752" y="499280"/>
                      <a:pt x="279089" y="503670"/>
                    </a:cubicBezTo>
                    <a:cubicBezTo>
                      <a:pt x="278129" y="504493"/>
                      <a:pt x="277443" y="505453"/>
                      <a:pt x="276483" y="506276"/>
                    </a:cubicBezTo>
                    <a:cubicBezTo>
                      <a:pt x="273465" y="509293"/>
                      <a:pt x="270585" y="512311"/>
                      <a:pt x="267704" y="515328"/>
                    </a:cubicBezTo>
                    <a:cubicBezTo>
                      <a:pt x="260160" y="523009"/>
                      <a:pt x="252617" y="530827"/>
                      <a:pt x="245073" y="538508"/>
                    </a:cubicBezTo>
                    <a:cubicBezTo>
                      <a:pt x="242467" y="541114"/>
                      <a:pt x="239998" y="543720"/>
                      <a:pt x="237392" y="546326"/>
                    </a:cubicBezTo>
                    <a:cubicBezTo>
                      <a:pt x="236569" y="547149"/>
                      <a:pt x="235746" y="547972"/>
                      <a:pt x="234923" y="548932"/>
                    </a:cubicBezTo>
                    <a:cubicBezTo>
                      <a:pt x="224773" y="560317"/>
                      <a:pt x="214623" y="571564"/>
                      <a:pt x="204336" y="582948"/>
                    </a:cubicBezTo>
                    <a:cubicBezTo>
                      <a:pt x="208451" y="580342"/>
                      <a:pt x="212566" y="577599"/>
                      <a:pt x="216544" y="574856"/>
                    </a:cubicBezTo>
                    <a:cubicBezTo>
                      <a:pt x="216407" y="574993"/>
                      <a:pt x="216132" y="575130"/>
                      <a:pt x="215995" y="575267"/>
                    </a:cubicBezTo>
                    <a:cubicBezTo>
                      <a:pt x="224087" y="569781"/>
                      <a:pt x="232180" y="564020"/>
                      <a:pt x="240135" y="558259"/>
                    </a:cubicBezTo>
                    <a:cubicBezTo>
                      <a:pt x="243290" y="555653"/>
                      <a:pt x="246444" y="552910"/>
                      <a:pt x="249736" y="550441"/>
                    </a:cubicBezTo>
                    <a:cubicBezTo>
                      <a:pt x="257417" y="544543"/>
                      <a:pt x="265235" y="538645"/>
                      <a:pt x="273054" y="532747"/>
                    </a:cubicBezTo>
                    <a:cubicBezTo>
                      <a:pt x="275385" y="530964"/>
                      <a:pt x="277580" y="529181"/>
                      <a:pt x="279912" y="527535"/>
                    </a:cubicBezTo>
                    <a:cubicBezTo>
                      <a:pt x="288964" y="520403"/>
                      <a:pt x="297879" y="513408"/>
                      <a:pt x="306795" y="506276"/>
                    </a:cubicBezTo>
                    <a:cubicBezTo>
                      <a:pt x="320922" y="495028"/>
                      <a:pt x="334913" y="483781"/>
                      <a:pt x="349040" y="472534"/>
                    </a:cubicBezTo>
                    <a:cubicBezTo>
                      <a:pt x="352881" y="469517"/>
                      <a:pt x="356584" y="466362"/>
                      <a:pt x="360425" y="463207"/>
                    </a:cubicBezTo>
                    <a:cubicBezTo>
                      <a:pt x="368517" y="456624"/>
                      <a:pt x="376609" y="450040"/>
                      <a:pt x="384702" y="443319"/>
                    </a:cubicBezTo>
                    <a:cubicBezTo>
                      <a:pt x="398418" y="432072"/>
                      <a:pt x="411722" y="420413"/>
                      <a:pt x="425164" y="408892"/>
                    </a:cubicBezTo>
                    <a:cubicBezTo>
                      <a:pt x="424890" y="409029"/>
                      <a:pt x="424753" y="409166"/>
                      <a:pt x="424615" y="409303"/>
                    </a:cubicBezTo>
                    <a:cubicBezTo>
                      <a:pt x="432708" y="402171"/>
                      <a:pt x="440800" y="394902"/>
                      <a:pt x="448893" y="387769"/>
                    </a:cubicBezTo>
                    <a:cubicBezTo>
                      <a:pt x="452870" y="384340"/>
                      <a:pt x="456711" y="380637"/>
                      <a:pt x="460688" y="377071"/>
                    </a:cubicBezTo>
                    <a:cubicBezTo>
                      <a:pt x="462746" y="375151"/>
                      <a:pt x="464803" y="373368"/>
                      <a:pt x="466998" y="371447"/>
                    </a:cubicBezTo>
                    <a:cubicBezTo>
                      <a:pt x="470975" y="367881"/>
                      <a:pt x="474953" y="364315"/>
                      <a:pt x="478519" y="360337"/>
                    </a:cubicBezTo>
                    <a:cubicBezTo>
                      <a:pt x="478519" y="360475"/>
                      <a:pt x="478382" y="360475"/>
                      <a:pt x="478382" y="360612"/>
                    </a:cubicBezTo>
                    <a:cubicBezTo>
                      <a:pt x="479205" y="359789"/>
                      <a:pt x="479891" y="358691"/>
                      <a:pt x="480577" y="357731"/>
                    </a:cubicBezTo>
                    <a:cubicBezTo>
                      <a:pt x="481674" y="355948"/>
                      <a:pt x="482771" y="354165"/>
                      <a:pt x="483869" y="352382"/>
                    </a:cubicBezTo>
                    <a:cubicBezTo>
                      <a:pt x="483731" y="352245"/>
                      <a:pt x="483457" y="351971"/>
                      <a:pt x="483320" y="351833"/>
                    </a:cubicBezTo>
                    <a:cubicBezTo>
                      <a:pt x="483046" y="351833"/>
                      <a:pt x="482908" y="351833"/>
                      <a:pt x="482634" y="351833"/>
                    </a:cubicBezTo>
                    <a:cubicBezTo>
                      <a:pt x="482360" y="351833"/>
                      <a:pt x="482085" y="351833"/>
                      <a:pt x="481811" y="351833"/>
                    </a:cubicBezTo>
                    <a:cubicBezTo>
                      <a:pt x="481400" y="351833"/>
                      <a:pt x="480988" y="351971"/>
                      <a:pt x="480714" y="351971"/>
                    </a:cubicBezTo>
                    <a:cubicBezTo>
                      <a:pt x="479479" y="352245"/>
                      <a:pt x="478245" y="352656"/>
                      <a:pt x="477011" y="353068"/>
                    </a:cubicBezTo>
                    <a:cubicBezTo>
                      <a:pt x="477011" y="353068"/>
                      <a:pt x="477011" y="353068"/>
                      <a:pt x="477011" y="353068"/>
                    </a:cubicBezTo>
                    <a:cubicBezTo>
                      <a:pt x="474542" y="354028"/>
                      <a:pt x="472210" y="355125"/>
                      <a:pt x="469878" y="356360"/>
                    </a:cubicBezTo>
                    <a:cubicBezTo>
                      <a:pt x="469467" y="356634"/>
                      <a:pt x="469055" y="356771"/>
                      <a:pt x="468507" y="357046"/>
                    </a:cubicBezTo>
                    <a:cubicBezTo>
                      <a:pt x="463980" y="360749"/>
                      <a:pt x="459454" y="364315"/>
                      <a:pt x="455065" y="367881"/>
                    </a:cubicBezTo>
                    <a:cubicBezTo>
                      <a:pt x="450127" y="371859"/>
                      <a:pt x="445052" y="375836"/>
                      <a:pt x="439977" y="379814"/>
                    </a:cubicBezTo>
                    <a:cubicBezTo>
                      <a:pt x="432845" y="385300"/>
                      <a:pt x="425576" y="390787"/>
                      <a:pt x="418443" y="396273"/>
                    </a:cubicBezTo>
                    <a:cubicBezTo>
                      <a:pt x="413368" y="400114"/>
                      <a:pt x="408293" y="403680"/>
                      <a:pt x="403081" y="407520"/>
                    </a:cubicBezTo>
                    <a:cubicBezTo>
                      <a:pt x="396360" y="412458"/>
                      <a:pt x="389777" y="417259"/>
                      <a:pt x="383056" y="422197"/>
                    </a:cubicBezTo>
                    <a:cubicBezTo>
                      <a:pt x="378118" y="425763"/>
                      <a:pt x="373180" y="429055"/>
                      <a:pt x="368243" y="432346"/>
                    </a:cubicBezTo>
                    <a:cubicBezTo>
                      <a:pt x="359876" y="438107"/>
                      <a:pt x="351372" y="444005"/>
                      <a:pt x="343005" y="449766"/>
                    </a:cubicBezTo>
                    <a:cubicBezTo>
                      <a:pt x="339713" y="452097"/>
                      <a:pt x="336422" y="454292"/>
                      <a:pt x="333130" y="456487"/>
                    </a:cubicBezTo>
                    <a:cubicBezTo>
                      <a:pt x="329701" y="458681"/>
                      <a:pt x="326272" y="460876"/>
                      <a:pt x="322843" y="463070"/>
                    </a:cubicBezTo>
                    <a:cubicBezTo>
                      <a:pt x="312830" y="472260"/>
                      <a:pt x="303092" y="481450"/>
                      <a:pt x="293216" y="490502"/>
                    </a:cubicBezTo>
                    <a:close/>
                    <a:moveTo>
                      <a:pt x="136031" y="614769"/>
                    </a:moveTo>
                    <a:cubicBezTo>
                      <a:pt x="135894" y="614769"/>
                      <a:pt x="135894" y="614769"/>
                      <a:pt x="136031" y="614769"/>
                    </a:cubicBezTo>
                    <a:cubicBezTo>
                      <a:pt x="136031" y="614769"/>
                      <a:pt x="136031" y="614769"/>
                      <a:pt x="136168" y="614769"/>
                    </a:cubicBezTo>
                    <a:cubicBezTo>
                      <a:pt x="136305" y="614769"/>
                      <a:pt x="136442" y="614769"/>
                      <a:pt x="136579" y="614769"/>
                    </a:cubicBezTo>
                    <a:cubicBezTo>
                      <a:pt x="136442" y="614769"/>
                      <a:pt x="136442" y="614769"/>
                      <a:pt x="136305" y="614769"/>
                    </a:cubicBezTo>
                    <a:cubicBezTo>
                      <a:pt x="138225" y="614632"/>
                      <a:pt x="140008" y="614358"/>
                      <a:pt x="141791" y="613946"/>
                    </a:cubicBezTo>
                    <a:cubicBezTo>
                      <a:pt x="143849" y="613535"/>
                      <a:pt x="145769" y="612986"/>
                      <a:pt x="147827" y="612300"/>
                    </a:cubicBezTo>
                    <a:cubicBezTo>
                      <a:pt x="156056" y="609420"/>
                      <a:pt x="164011" y="605579"/>
                      <a:pt x="171967" y="601739"/>
                    </a:cubicBezTo>
                    <a:cubicBezTo>
                      <a:pt x="172790" y="601327"/>
                      <a:pt x="173613" y="600916"/>
                      <a:pt x="174435" y="600505"/>
                    </a:cubicBezTo>
                    <a:cubicBezTo>
                      <a:pt x="176493" y="598036"/>
                      <a:pt x="178688" y="595567"/>
                      <a:pt x="180745" y="593098"/>
                    </a:cubicBezTo>
                    <a:cubicBezTo>
                      <a:pt x="183625" y="589669"/>
                      <a:pt x="186506" y="586240"/>
                      <a:pt x="189386" y="582811"/>
                    </a:cubicBezTo>
                    <a:cubicBezTo>
                      <a:pt x="190346" y="581576"/>
                      <a:pt x="191443" y="580342"/>
                      <a:pt x="192541" y="579108"/>
                    </a:cubicBezTo>
                    <a:cubicBezTo>
                      <a:pt x="198164" y="572935"/>
                      <a:pt x="203788" y="566763"/>
                      <a:pt x="209411" y="560591"/>
                    </a:cubicBezTo>
                    <a:cubicBezTo>
                      <a:pt x="215172" y="554144"/>
                      <a:pt x="221070" y="547698"/>
                      <a:pt x="226831" y="541251"/>
                    </a:cubicBezTo>
                    <a:cubicBezTo>
                      <a:pt x="229848" y="537822"/>
                      <a:pt x="233277" y="534668"/>
                      <a:pt x="236432" y="531513"/>
                    </a:cubicBezTo>
                    <a:cubicBezTo>
                      <a:pt x="243976" y="523832"/>
                      <a:pt x="251519" y="516151"/>
                      <a:pt x="259063" y="508470"/>
                    </a:cubicBezTo>
                    <a:cubicBezTo>
                      <a:pt x="261944" y="505590"/>
                      <a:pt x="264824" y="502572"/>
                      <a:pt x="267704" y="499692"/>
                    </a:cubicBezTo>
                    <a:cubicBezTo>
                      <a:pt x="268802" y="498457"/>
                      <a:pt x="270036" y="497223"/>
                      <a:pt x="271133" y="496126"/>
                    </a:cubicBezTo>
                    <a:cubicBezTo>
                      <a:pt x="271682" y="495577"/>
                      <a:pt x="272231" y="495166"/>
                      <a:pt x="272642" y="494754"/>
                    </a:cubicBezTo>
                    <a:cubicBezTo>
                      <a:pt x="264413" y="499692"/>
                      <a:pt x="256183" y="504767"/>
                      <a:pt x="247953" y="509705"/>
                    </a:cubicBezTo>
                    <a:cubicBezTo>
                      <a:pt x="245347" y="511351"/>
                      <a:pt x="242741" y="512859"/>
                      <a:pt x="240135" y="514368"/>
                    </a:cubicBezTo>
                    <a:cubicBezTo>
                      <a:pt x="230397" y="519992"/>
                      <a:pt x="220658" y="525615"/>
                      <a:pt x="210646" y="531102"/>
                    </a:cubicBezTo>
                    <a:cubicBezTo>
                      <a:pt x="202142" y="535765"/>
                      <a:pt x="193501" y="540291"/>
                      <a:pt x="184722" y="544543"/>
                    </a:cubicBezTo>
                    <a:cubicBezTo>
                      <a:pt x="174710" y="549481"/>
                      <a:pt x="164697" y="554282"/>
                      <a:pt x="154410" y="558534"/>
                    </a:cubicBezTo>
                    <a:cubicBezTo>
                      <a:pt x="153861" y="558808"/>
                      <a:pt x="153176" y="559082"/>
                      <a:pt x="152627" y="559219"/>
                    </a:cubicBezTo>
                    <a:cubicBezTo>
                      <a:pt x="150844" y="561277"/>
                      <a:pt x="149061" y="563197"/>
                      <a:pt x="147278" y="565254"/>
                    </a:cubicBezTo>
                    <a:cubicBezTo>
                      <a:pt x="147415" y="564980"/>
                      <a:pt x="147552" y="564843"/>
                      <a:pt x="147689" y="564706"/>
                    </a:cubicBezTo>
                    <a:cubicBezTo>
                      <a:pt x="144946" y="567723"/>
                      <a:pt x="142477" y="571015"/>
                      <a:pt x="139871" y="574170"/>
                    </a:cubicBezTo>
                    <a:cubicBezTo>
                      <a:pt x="136854" y="577736"/>
                      <a:pt x="134110" y="581439"/>
                      <a:pt x="131367" y="585280"/>
                    </a:cubicBezTo>
                    <a:cubicBezTo>
                      <a:pt x="131367" y="585280"/>
                      <a:pt x="131367" y="585143"/>
                      <a:pt x="131504" y="585143"/>
                    </a:cubicBezTo>
                    <a:cubicBezTo>
                      <a:pt x="131367" y="585280"/>
                      <a:pt x="131230" y="585554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28350" y="589806"/>
                      <a:pt x="125607" y="593921"/>
                      <a:pt x="123138" y="598173"/>
                    </a:cubicBezTo>
                    <a:cubicBezTo>
                      <a:pt x="122589" y="599133"/>
                      <a:pt x="122178" y="600230"/>
                      <a:pt x="121766" y="601190"/>
                    </a:cubicBezTo>
                    <a:cubicBezTo>
                      <a:pt x="121629" y="601602"/>
                      <a:pt x="121492" y="602150"/>
                      <a:pt x="121355" y="602562"/>
                    </a:cubicBezTo>
                    <a:cubicBezTo>
                      <a:pt x="121217" y="603385"/>
                      <a:pt x="121080" y="604208"/>
                      <a:pt x="121080" y="604894"/>
                    </a:cubicBezTo>
                    <a:cubicBezTo>
                      <a:pt x="121080" y="604756"/>
                      <a:pt x="121080" y="604619"/>
                      <a:pt x="121080" y="604619"/>
                    </a:cubicBezTo>
                    <a:cubicBezTo>
                      <a:pt x="121080" y="605717"/>
                      <a:pt x="121080" y="606677"/>
                      <a:pt x="121080" y="607637"/>
                    </a:cubicBezTo>
                    <a:cubicBezTo>
                      <a:pt x="121080" y="607500"/>
                      <a:pt x="121080" y="607363"/>
                      <a:pt x="121080" y="607225"/>
                    </a:cubicBezTo>
                    <a:cubicBezTo>
                      <a:pt x="121080" y="607774"/>
                      <a:pt x="121217" y="608460"/>
                      <a:pt x="121355" y="609008"/>
                    </a:cubicBezTo>
                    <a:cubicBezTo>
                      <a:pt x="121355" y="608734"/>
                      <a:pt x="121217" y="608597"/>
                      <a:pt x="121217" y="608323"/>
                    </a:cubicBezTo>
                    <a:cubicBezTo>
                      <a:pt x="121355" y="609283"/>
                      <a:pt x="121629" y="610106"/>
                      <a:pt x="121903" y="611066"/>
                    </a:cubicBezTo>
                    <a:cubicBezTo>
                      <a:pt x="121903" y="611066"/>
                      <a:pt x="121903" y="611066"/>
                      <a:pt x="121903" y="611066"/>
                    </a:cubicBezTo>
                    <a:cubicBezTo>
                      <a:pt x="122040" y="611477"/>
                      <a:pt x="122178" y="611889"/>
                      <a:pt x="122452" y="612300"/>
                    </a:cubicBezTo>
                    <a:cubicBezTo>
                      <a:pt x="122589" y="612437"/>
                      <a:pt x="122589" y="612575"/>
                      <a:pt x="122726" y="612712"/>
                    </a:cubicBezTo>
                    <a:cubicBezTo>
                      <a:pt x="122863" y="612849"/>
                      <a:pt x="122863" y="612849"/>
                      <a:pt x="123000" y="612986"/>
                    </a:cubicBezTo>
                    <a:cubicBezTo>
                      <a:pt x="123138" y="613123"/>
                      <a:pt x="123275" y="613123"/>
                      <a:pt x="123412" y="613260"/>
                    </a:cubicBezTo>
                    <a:cubicBezTo>
                      <a:pt x="123823" y="613398"/>
                      <a:pt x="124235" y="613672"/>
                      <a:pt x="124646" y="613809"/>
                    </a:cubicBezTo>
                    <a:cubicBezTo>
                      <a:pt x="124372" y="613672"/>
                      <a:pt x="124235" y="613535"/>
                      <a:pt x="123961" y="613535"/>
                    </a:cubicBezTo>
                    <a:cubicBezTo>
                      <a:pt x="124372" y="613672"/>
                      <a:pt x="124646" y="613809"/>
                      <a:pt x="125058" y="613946"/>
                    </a:cubicBezTo>
                    <a:cubicBezTo>
                      <a:pt x="125469" y="614083"/>
                      <a:pt x="125881" y="614083"/>
                      <a:pt x="126292" y="614221"/>
                    </a:cubicBezTo>
                    <a:cubicBezTo>
                      <a:pt x="127252" y="614358"/>
                      <a:pt x="128350" y="614495"/>
                      <a:pt x="129310" y="614632"/>
                    </a:cubicBezTo>
                    <a:cubicBezTo>
                      <a:pt x="131504" y="614906"/>
                      <a:pt x="133699" y="614906"/>
                      <a:pt x="136031" y="614769"/>
                    </a:cubicBezTo>
                    <a:close/>
                    <a:moveTo>
                      <a:pt x="163874" y="632463"/>
                    </a:moveTo>
                    <a:cubicBezTo>
                      <a:pt x="166343" y="629857"/>
                      <a:pt x="168812" y="627114"/>
                      <a:pt x="171281" y="624508"/>
                    </a:cubicBezTo>
                    <a:cubicBezTo>
                      <a:pt x="176081" y="619433"/>
                      <a:pt x="180882" y="614358"/>
                      <a:pt x="185683" y="609283"/>
                    </a:cubicBezTo>
                    <a:cubicBezTo>
                      <a:pt x="187329" y="607500"/>
                      <a:pt x="188975" y="605854"/>
                      <a:pt x="190620" y="604071"/>
                    </a:cubicBezTo>
                    <a:cubicBezTo>
                      <a:pt x="190483" y="604208"/>
                      <a:pt x="190346" y="604208"/>
                      <a:pt x="190072" y="604345"/>
                    </a:cubicBezTo>
                    <a:cubicBezTo>
                      <a:pt x="187603" y="605717"/>
                      <a:pt x="185271" y="607088"/>
                      <a:pt x="182802" y="608460"/>
                    </a:cubicBezTo>
                    <a:cubicBezTo>
                      <a:pt x="176356" y="616278"/>
                      <a:pt x="169772" y="624096"/>
                      <a:pt x="163874" y="632463"/>
                    </a:cubicBezTo>
                    <a:close/>
                    <a:moveTo>
                      <a:pt x="171006" y="667713"/>
                    </a:moveTo>
                    <a:cubicBezTo>
                      <a:pt x="172515" y="667576"/>
                      <a:pt x="173887" y="667439"/>
                      <a:pt x="175259" y="667164"/>
                    </a:cubicBezTo>
                    <a:cubicBezTo>
                      <a:pt x="174984" y="667164"/>
                      <a:pt x="174847" y="667301"/>
                      <a:pt x="174573" y="667301"/>
                    </a:cubicBezTo>
                    <a:cubicBezTo>
                      <a:pt x="177727" y="666616"/>
                      <a:pt x="180745" y="665793"/>
                      <a:pt x="183762" y="664695"/>
                    </a:cubicBezTo>
                    <a:cubicBezTo>
                      <a:pt x="183488" y="664833"/>
                      <a:pt x="183351" y="664833"/>
                      <a:pt x="183077" y="664970"/>
                    </a:cubicBezTo>
                    <a:cubicBezTo>
                      <a:pt x="186917" y="663598"/>
                      <a:pt x="190758" y="661952"/>
                      <a:pt x="194461" y="660306"/>
                    </a:cubicBezTo>
                    <a:cubicBezTo>
                      <a:pt x="198850" y="658386"/>
                      <a:pt x="203376" y="656329"/>
                      <a:pt x="207765" y="654271"/>
                    </a:cubicBezTo>
                    <a:cubicBezTo>
                      <a:pt x="207628" y="654271"/>
                      <a:pt x="207491" y="654408"/>
                      <a:pt x="207491" y="654408"/>
                    </a:cubicBezTo>
                    <a:cubicBezTo>
                      <a:pt x="216681" y="649745"/>
                      <a:pt x="225459" y="644670"/>
                      <a:pt x="234374" y="639458"/>
                    </a:cubicBezTo>
                    <a:cubicBezTo>
                      <a:pt x="236981" y="637949"/>
                      <a:pt x="239586" y="636166"/>
                      <a:pt x="242193" y="634520"/>
                    </a:cubicBezTo>
                    <a:cubicBezTo>
                      <a:pt x="249051" y="630268"/>
                      <a:pt x="255771" y="625879"/>
                      <a:pt x="262492" y="621627"/>
                    </a:cubicBezTo>
                    <a:lnTo>
                      <a:pt x="262492" y="621627"/>
                    </a:lnTo>
                    <a:cubicBezTo>
                      <a:pt x="268939" y="616964"/>
                      <a:pt x="275248" y="612300"/>
                      <a:pt x="281695" y="607637"/>
                    </a:cubicBezTo>
                    <a:cubicBezTo>
                      <a:pt x="286358" y="604208"/>
                      <a:pt x="291159" y="600916"/>
                      <a:pt x="295685" y="597350"/>
                    </a:cubicBezTo>
                    <a:cubicBezTo>
                      <a:pt x="302954" y="591589"/>
                      <a:pt x="310361" y="585828"/>
                      <a:pt x="317631" y="580068"/>
                    </a:cubicBezTo>
                    <a:cubicBezTo>
                      <a:pt x="322706" y="576090"/>
                      <a:pt x="327643" y="572250"/>
                      <a:pt x="332581" y="568272"/>
                    </a:cubicBezTo>
                    <a:cubicBezTo>
                      <a:pt x="344514" y="558396"/>
                      <a:pt x="356447" y="548658"/>
                      <a:pt x="368517" y="538920"/>
                    </a:cubicBezTo>
                    <a:cubicBezTo>
                      <a:pt x="374552" y="533845"/>
                      <a:pt x="380587" y="528770"/>
                      <a:pt x="386622" y="523558"/>
                    </a:cubicBezTo>
                    <a:cubicBezTo>
                      <a:pt x="391148" y="519717"/>
                      <a:pt x="395812" y="515877"/>
                      <a:pt x="400338" y="512036"/>
                    </a:cubicBezTo>
                    <a:cubicBezTo>
                      <a:pt x="406785" y="506413"/>
                      <a:pt x="413094" y="500789"/>
                      <a:pt x="419540" y="495303"/>
                    </a:cubicBezTo>
                    <a:cubicBezTo>
                      <a:pt x="419540" y="495303"/>
                      <a:pt x="419403" y="495440"/>
                      <a:pt x="419403" y="495440"/>
                    </a:cubicBezTo>
                    <a:cubicBezTo>
                      <a:pt x="419540" y="495303"/>
                      <a:pt x="419815" y="495166"/>
                      <a:pt x="419952" y="495028"/>
                    </a:cubicBezTo>
                    <a:lnTo>
                      <a:pt x="419952" y="495028"/>
                    </a:lnTo>
                    <a:lnTo>
                      <a:pt x="419952" y="495028"/>
                    </a:lnTo>
                    <a:cubicBezTo>
                      <a:pt x="423930" y="491462"/>
                      <a:pt x="427907" y="487896"/>
                      <a:pt x="431748" y="484330"/>
                    </a:cubicBezTo>
                    <a:cubicBezTo>
                      <a:pt x="433668" y="482547"/>
                      <a:pt x="435588" y="480901"/>
                      <a:pt x="437508" y="479255"/>
                    </a:cubicBezTo>
                    <a:cubicBezTo>
                      <a:pt x="439840" y="477061"/>
                      <a:pt x="442172" y="475003"/>
                      <a:pt x="444504" y="472809"/>
                    </a:cubicBezTo>
                    <a:cubicBezTo>
                      <a:pt x="447247" y="470203"/>
                      <a:pt x="449853" y="467459"/>
                      <a:pt x="452459" y="464853"/>
                    </a:cubicBezTo>
                    <a:cubicBezTo>
                      <a:pt x="452322" y="464990"/>
                      <a:pt x="452185" y="465128"/>
                      <a:pt x="452047" y="465265"/>
                    </a:cubicBezTo>
                    <a:cubicBezTo>
                      <a:pt x="452870" y="464442"/>
                      <a:pt x="453556" y="463482"/>
                      <a:pt x="454242" y="462522"/>
                    </a:cubicBezTo>
                    <a:cubicBezTo>
                      <a:pt x="454379" y="462247"/>
                      <a:pt x="454516" y="461836"/>
                      <a:pt x="454653" y="461561"/>
                    </a:cubicBezTo>
                    <a:cubicBezTo>
                      <a:pt x="454653" y="461287"/>
                      <a:pt x="454791" y="461013"/>
                      <a:pt x="454928" y="460738"/>
                    </a:cubicBezTo>
                    <a:cubicBezTo>
                      <a:pt x="455065" y="460327"/>
                      <a:pt x="455065" y="460053"/>
                      <a:pt x="455065" y="459641"/>
                    </a:cubicBezTo>
                    <a:cubicBezTo>
                      <a:pt x="455065" y="459778"/>
                      <a:pt x="455065" y="459916"/>
                      <a:pt x="455065" y="459916"/>
                    </a:cubicBezTo>
                    <a:cubicBezTo>
                      <a:pt x="455202" y="459230"/>
                      <a:pt x="455202" y="458681"/>
                      <a:pt x="455202" y="457995"/>
                    </a:cubicBezTo>
                    <a:cubicBezTo>
                      <a:pt x="455202" y="457995"/>
                      <a:pt x="455202" y="457858"/>
                      <a:pt x="455202" y="457858"/>
                    </a:cubicBezTo>
                    <a:cubicBezTo>
                      <a:pt x="455065" y="457721"/>
                      <a:pt x="454791" y="457584"/>
                      <a:pt x="454653" y="457584"/>
                    </a:cubicBezTo>
                    <a:cubicBezTo>
                      <a:pt x="454928" y="457721"/>
                      <a:pt x="455065" y="457858"/>
                      <a:pt x="455202" y="457858"/>
                    </a:cubicBezTo>
                    <a:cubicBezTo>
                      <a:pt x="454928" y="457721"/>
                      <a:pt x="454653" y="457584"/>
                      <a:pt x="454379" y="457584"/>
                    </a:cubicBezTo>
                    <a:cubicBezTo>
                      <a:pt x="453968" y="457447"/>
                      <a:pt x="453419" y="457447"/>
                      <a:pt x="453008" y="457309"/>
                    </a:cubicBezTo>
                    <a:cubicBezTo>
                      <a:pt x="452185" y="457172"/>
                      <a:pt x="451499" y="457172"/>
                      <a:pt x="450676" y="457035"/>
                    </a:cubicBezTo>
                    <a:cubicBezTo>
                      <a:pt x="450676" y="457035"/>
                      <a:pt x="450813" y="457035"/>
                      <a:pt x="450813" y="457035"/>
                    </a:cubicBezTo>
                    <a:cubicBezTo>
                      <a:pt x="447795" y="456898"/>
                      <a:pt x="444778" y="456898"/>
                      <a:pt x="441898" y="457172"/>
                    </a:cubicBezTo>
                    <a:cubicBezTo>
                      <a:pt x="439703" y="457447"/>
                      <a:pt x="437508" y="457721"/>
                      <a:pt x="435314" y="458132"/>
                    </a:cubicBezTo>
                    <a:cubicBezTo>
                      <a:pt x="435588" y="458132"/>
                      <a:pt x="435725" y="457995"/>
                      <a:pt x="436000" y="457995"/>
                    </a:cubicBezTo>
                    <a:cubicBezTo>
                      <a:pt x="428867" y="459504"/>
                      <a:pt x="422147" y="461699"/>
                      <a:pt x="415289" y="464030"/>
                    </a:cubicBezTo>
                    <a:cubicBezTo>
                      <a:pt x="415289" y="464030"/>
                      <a:pt x="415426" y="464030"/>
                      <a:pt x="415426" y="464030"/>
                    </a:cubicBezTo>
                    <a:cubicBezTo>
                      <a:pt x="402670" y="468557"/>
                      <a:pt x="390463" y="474317"/>
                      <a:pt x="378392" y="480352"/>
                    </a:cubicBezTo>
                    <a:cubicBezTo>
                      <a:pt x="378392" y="480352"/>
                      <a:pt x="378530" y="480352"/>
                      <a:pt x="378530" y="480352"/>
                    </a:cubicBezTo>
                    <a:cubicBezTo>
                      <a:pt x="364128" y="487485"/>
                      <a:pt x="350138" y="495440"/>
                      <a:pt x="336422" y="503807"/>
                    </a:cubicBezTo>
                    <a:cubicBezTo>
                      <a:pt x="331758" y="506550"/>
                      <a:pt x="327369" y="509567"/>
                      <a:pt x="322843" y="512585"/>
                    </a:cubicBezTo>
                    <a:cubicBezTo>
                      <a:pt x="313516" y="518757"/>
                      <a:pt x="304189" y="524929"/>
                      <a:pt x="294862" y="531102"/>
                    </a:cubicBezTo>
                    <a:cubicBezTo>
                      <a:pt x="289513" y="535216"/>
                      <a:pt x="284163" y="539468"/>
                      <a:pt x="278951" y="543583"/>
                    </a:cubicBezTo>
                    <a:cubicBezTo>
                      <a:pt x="273191" y="548109"/>
                      <a:pt x="267567" y="552499"/>
                      <a:pt x="261806" y="557025"/>
                    </a:cubicBezTo>
                    <a:cubicBezTo>
                      <a:pt x="259612" y="558671"/>
                      <a:pt x="257417" y="560317"/>
                      <a:pt x="255223" y="561963"/>
                    </a:cubicBezTo>
                    <a:cubicBezTo>
                      <a:pt x="251931" y="564431"/>
                      <a:pt x="248639" y="566900"/>
                      <a:pt x="245210" y="569232"/>
                    </a:cubicBezTo>
                    <a:cubicBezTo>
                      <a:pt x="239724" y="573895"/>
                      <a:pt x="234100" y="578696"/>
                      <a:pt x="228477" y="583360"/>
                    </a:cubicBezTo>
                    <a:cubicBezTo>
                      <a:pt x="225048" y="586514"/>
                      <a:pt x="221756" y="589806"/>
                      <a:pt x="218327" y="592961"/>
                    </a:cubicBezTo>
                    <a:cubicBezTo>
                      <a:pt x="215995" y="595155"/>
                      <a:pt x="213800" y="597350"/>
                      <a:pt x="211469" y="599407"/>
                    </a:cubicBezTo>
                    <a:cubicBezTo>
                      <a:pt x="210509" y="600230"/>
                      <a:pt x="209686" y="601053"/>
                      <a:pt x="208863" y="602013"/>
                    </a:cubicBezTo>
                    <a:cubicBezTo>
                      <a:pt x="202553" y="608460"/>
                      <a:pt x="196381" y="615043"/>
                      <a:pt x="190072" y="621490"/>
                    </a:cubicBezTo>
                    <a:cubicBezTo>
                      <a:pt x="177864" y="634383"/>
                      <a:pt x="165657" y="647139"/>
                      <a:pt x="153724" y="660306"/>
                    </a:cubicBezTo>
                    <a:cubicBezTo>
                      <a:pt x="153999" y="661404"/>
                      <a:pt x="154273" y="662364"/>
                      <a:pt x="154685" y="663461"/>
                    </a:cubicBezTo>
                    <a:cubicBezTo>
                      <a:pt x="154685" y="663187"/>
                      <a:pt x="154547" y="663049"/>
                      <a:pt x="154410" y="662775"/>
                    </a:cubicBezTo>
                    <a:cubicBezTo>
                      <a:pt x="154547" y="663187"/>
                      <a:pt x="154685" y="663598"/>
                      <a:pt x="154959" y="664010"/>
                    </a:cubicBezTo>
                    <a:cubicBezTo>
                      <a:pt x="155233" y="664421"/>
                      <a:pt x="155370" y="664695"/>
                      <a:pt x="155507" y="665107"/>
                    </a:cubicBezTo>
                    <a:cubicBezTo>
                      <a:pt x="155645" y="665381"/>
                      <a:pt x="155919" y="665518"/>
                      <a:pt x="156056" y="665793"/>
                    </a:cubicBezTo>
                    <a:cubicBezTo>
                      <a:pt x="156193" y="665930"/>
                      <a:pt x="156193" y="665930"/>
                      <a:pt x="156330" y="666067"/>
                    </a:cubicBezTo>
                    <a:cubicBezTo>
                      <a:pt x="156468" y="666204"/>
                      <a:pt x="156742" y="666341"/>
                      <a:pt x="156879" y="666478"/>
                    </a:cubicBezTo>
                    <a:cubicBezTo>
                      <a:pt x="157153" y="666616"/>
                      <a:pt x="157428" y="666753"/>
                      <a:pt x="157702" y="667027"/>
                    </a:cubicBezTo>
                    <a:cubicBezTo>
                      <a:pt x="158114" y="667164"/>
                      <a:pt x="158525" y="667301"/>
                      <a:pt x="159074" y="667439"/>
                    </a:cubicBezTo>
                    <a:cubicBezTo>
                      <a:pt x="159348" y="667576"/>
                      <a:pt x="159622" y="667576"/>
                      <a:pt x="160034" y="667713"/>
                    </a:cubicBezTo>
                    <a:cubicBezTo>
                      <a:pt x="161680" y="667987"/>
                      <a:pt x="163188" y="668262"/>
                      <a:pt x="164834" y="668399"/>
                    </a:cubicBezTo>
                    <a:cubicBezTo>
                      <a:pt x="166343" y="667850"/>
                      <a:pt x="168675" y="667850"/>
                      <a:pt x="171006" y="667713"/>
                    </a:cubicBezTo>
                    <a:close/>
                    <a:moveTo>
                      <a:pt x="159348" y="678137"/>
                    </a:moveTo>
                    <a:cubicBezTo>
                      <a:pt x="156879" y="677863"/>
                      <a:pt x="154273" y="677177"/>
                      <a:pt x="152078" y="676080"/>
                    </a:cubicBezTo>
                    <a:cubicBezTo>
                      <a:pt x="150158" y="675120"/>
                      <a:pt x="148101" y="673885"/>
                      <a:pt x="146729" y="671965"/>
                    </a:cubicBezTo>
                    <a:cubicBezTo>
                      <a:pt x="145769" y="670730"/>
                      <a:pt x="144946" y="669359"/>
                      <a:pt x="144260" y="667987"/>
                    </a:cubicBezTo>
                    <a:cubicBezTo>
                      <a:pt x="142614" y="668262"/>
                      <a:pt x="140694" y="667713"/>
                      <a:pt x="139460" y="666478"/>
                    </a:cubicBezTo>
                    <a:cubicBezTo>
                      <a:pt x="137402" y="664421"/>
                      <a:pt x="137539" y="661266"/>
                      <a:pt x="139460" y="659072"/>
                    </a:cubicBezTo>
                    <a:cubicBezTo>
                      <a:pt x="140145" y="658249"/>
                      <a:pt x="140831" y="657563"/>
                      <a:pt x="141517" y="656740"/>
                    </a:cubicBezTo>
                    <a:cubicBezTo>
                      <a:pt x="141517" y="656466"/>
                      <a:pt x="141517" y="656054"/>
                      <a:pt x="141517" y="655780"/>
                    </a:cubicBezTo>
                    <a:cubicBezTo>
                      <a:pt x="141517" y="653997"/>
                      <a:pt x="141791" y="652351"/>
                      <a:pt x="142203" y="650705"/>
                    </a:cubicBezTo>
                    <a:cubicBezTo>
                      <a:pt x="142477" y="649471"/>
                      <a:pt x="142752" y="648236"/>
                      <a:pt x="143300" y="647139"/>
                    </a:cubicBezTo>
                    <a:cubicBezTo>
                      <a:pt x="144809" y="643161"/>
                      <a:pt x="146729" y="639458"/>
                      <a:pt x="148649" y="635755"/>
                    </a:cubicBezTo>
                    <a:cubicBezTo>
                      <a:pt x="150570" y="632051"/>
                      <a:pt x="152764" y="628622"/>
                      <a:pt x="155096" y="625193"/>
                    </a:cubicBezTo>
                    <a:cubicBezTo>
                      <a:pt x="156330" y="623410"/>
                      <a:pt x="157702" y="621627"/>
                      <a:pt x="159074" y="619844"/>
                    </a:cubicBezTo>
                    <a:cubicBezTo>
                      <a:pt x="156605" y="620941"/>
                      <a:pt x="153999" y="621901"/>
                      <a:pt x="151393" y="622724"/>
                    </a:cubicBezTo>
                    <a:cubicBezTo>
                      <a:pt x="147415" y="623959"/>
                      <a:pt x="143437" y="624919"/>
                      <a:pt x="139185" y="625468"/>
                    </a:cubicBezTo>
                    <a:cubicBezTo>
                      <a:pt x="135894" y="625879"/>
                      <a:pt x="132465" y="625879"/>
                      <a:pt x="129036" y="625742"/>
                    </a:cubicBezTo>
                    <a:cubicBezTo>
                      <a:pt x="125881" y="625605"/>
                      <a:pt x="122589" y="625056"/>
                      <a:pt x="119709" y="623822"/>
                    </a:cubicBezTo>
                    <a:cubicBezTo>
                      <a:pt x="117651" y="622999"/>
                      <a:pt x="115868" y="621764"/>
                      <a:pt x="114359" y="619981"/>
                    </a:cubicBezTo>
                    <a:cubicBezTo>
                      <a:pt x="112988" y="618472"/>
                      <a:pt x="112028" y="616689"/>
                      <a:pt x="111479" y="614769"/>
                    </a:cubicBezTo>
                    <a:cubicBezTo>
                      <a:pt x="109696" y="609146"/>
                      <a:pt x="109147" y="602562"/>
                      <a:pt x="111342" y="596938"/>
                    </a:cubicBezTo>
                    <a:cubicBezTo>
                      <a:pt x="112713" y="593372"/>
                      <a:pt x="114634" y="590080"/>
                      <a:pt x="116691" y="586789"/>
                    </a:cubicBezTo>
                    <a:cubicBezTo>
                      <a:pt x="118886" y="583360"/>
                      <a:pt x="121080" y="580068"/>
                      <a:pt x="123412" y="576639"/>
                    </a:cubicBezTo>
                    <a:cubicBezTo>
                      <a:pt x="125744" y="573210"/>
                      <a:pt x="128350" y="569918"/>
                      <a:pt x="131093" y="566626"/>
                    </a:cubicBezTo>
                    <a:cubicBezTo>
                      <a:pt x="129858" y="567037"/>
                      <a:pt x="128487" y="567449"/>
                      <a:pt x="127252" y="567860"/>
                    </a:cubicBezTo>
                    <a:cubicBezTo>
                      <a:pt x="122863" y="569232"/>
                      <a:pt x="118474" y="570466"/>
                      <a:pt x="114085" y="571289"/>
                    </a:cubicBezTo>
                    <a:cubicBezTo>
                      <a:pt x="108873" y="572250"/>
                      <a:pt x="103661" y="572935"/>
                      <a:pt x="98312" y="573073"/>
                    </a:cubicBezTo>
                    <a:cubicBezTo>
                      <a:pt x="91591" y="573347"/>
                      <a:pt x="84596" y="572935"/>
                      <a:pt x="78012" y="571015"/>
                    </a:cubicBezTo>
                    <a:cubicBezTo>
                      <a:pt x="75680" y="570466"/>
                      <a:pt x="73349" y="569369"/>
                      <a:pt x="71428" y="567998"/>
                    </a:cubicBezTo>
                    <a:cubicBezTo>
                      <a:pt x="70331" y="567175"/>
                      <a:pt x="69508" y="566352"/>
                      <a:pt x="68411" y="565392"/>
                    </a:cubicBezTo>
                    <a:cubicBezTo>
                      <a:pt x="67314" y="564294"/>
                      <a:pt x="66353" y="562786"/>
                      <a:pt x="65530" y="561414"/>
                    </a:cubicBezTo>
                    <a:cubicBezTo>
                      <a:pt x="63885" y="558808"/>
                      <a:pt x="63062" y="555790"/>
                      <a:pt x="62239" y="552773"/>
                    </a:cubicBezTo>
                    <a:cubicBezTo>
                      <a:pt x="61690" y="550304"/>
                      <a:pt x="61278" y="547698"/>
                      <a:pt x="61553" y="545092"/>
                    </a:cubicBezTo>
                    <a:cubicBezTo>
                      <a:pt x="61690" y="543446"/>
                      <a:pt x="61827" y="541800"/>
                      <a:pt x="62239" y="540154"/>
                    </a:cubicBezTo>
                    <a:cubicBezTo>
                      <a:pt x="62650" y="538508"/>
                      <a:pt x="63199" y="536999"/>
                      <a:pt x="63747" y="535354"/>
                    </a:cubicBezTo>
                    <a:cubicBezTo>
                      <a:pt x="64296" y="533708"/>
                      <a:pt x="65119" y="532062"/>
                      <a:pt x="65942" y="530553"/>
                    </a:cubicBezTo>
                    <a:cubicBezTo>
                      <a:pt x="67314" y="527810"/>
                      <a:pt x="68959" y="525204"/>
                      <a:pt x="70331" y="522460"/>
                    </a:cubicBezTo>
                    <a:cubicBezTo>
                      <a:pt x="72388" y="518757"/>
                      <a:pt x="74583" y="515328"/>
                      <a:pt x="77052" y="511762"/>
                    </a:cubicBezTo>
                    <a:cubicBezTo>
                      <a:pt x="79795" y="507784"/>
                      <a:pt x="82813" y="504081"/>
                      <a:pt x="85830" y="500241"/>
                    </a:cubicBezTo>
                    <a:cubicBezTo>
                      <a:pt x="92277" y="492148"/>
                      <a:pt x="98997" y="484056"/>
                      <a:pt x="105855" y="476238"/>
                    </a:cubicBezTo>
                    <a:cubicBezTo>
                      <a:pt x="109284" y="472260"/>
                      <a:pt x="112851" y="468419"/>
                      <a:pt x="116280" y="464579"/>
                    </a:cubicBezTo>
                    <a:cubicBezTo>
                      <a:pt x="118611" y="461973"/>
                      <a:pt x="120943" y="459230"/>
                      <a:pt x="123412" y="456761"/>
                    </a:cubicBezTo>
                    <a:cubicBezTo>
                      <a:pt x="125195" y="454978"/>
                      <a:pt x="126841" y="453332"/>
                      <a:pt x="128624" y="451549"/>
                    </a:cubicBezTo>
                    <a:cubicBezTo>
                      <a:pt x="130681" y="449491"/>
                      <a:pt x="132739" y="447571"/>
                      <a:pt x="134659" y="445514"/>
                    </a:cubicBezTo>
                    <a:cubicBezTo>
                      <a:pt x="129447" y="446611"/>
                      <a:pt x="124235" y="447571"/>
                      <a:pt x="119023" y="447983"/>
                    </a:cubicBezTo>
                    <a:cubicBezTo>
                      <a:pt x="115182" y="448257"/>
                      <a:pt x="111342" y="448120"/>
                      <a:pt x="107364" y="447983"/>
                    </a:cubicBezTo>
                    <a:cubicBezTo>
                      <a:pt x="103661" y="447708"/>
                      <a:pt x="100232" y="447297"/>
                      <a:pt x="96666" y="446337"/>
                    </a:cubicBezTo>
                    <a:cubicBezTo>
                      <a:pt x="95294" y="446062"/>
                      <a:pt x="94060" y="445377"/>
                      <a:pt x="92825" y="444828"/>
                    </a:cubicBezTo>
                    <a:cubicBezTo>
                      <a:pt x="91865" y="444416"/>
                      <a:pt x="91042" y="443868"/>
                      <a:pt x="90219" y="443319"/>
                    </a:cubicBezTo>
                    <a:cubicBezTo>
                      <a:pt x="89533" y="442633"/>
                      <a:pt x="88710" y="442085"/>
                      <a:pt x="88162" y="441399"/>
                    </a:cubicBezTo>
                    <a:cubicBezTo>
                      <a:pt x="87202" y="440164"/>
                      <a:pt x="86790" y="439479"/>
                      <a:pt x="86104" y="438107"/>
                    </a:cubicBezTo>
                    <a:cubicBezTo>
                      <a:pt x="85007" y="435913"/>
                      <a:pt x="84459" y="433306"/>
                      <a:pt x="84184" y="430975"/>
                    </a:cubicBezTo>
                    <a:cubicBezTo>
                      <a:pt x="83910" y="428369"/>
                      <a:pt x="84184" y="425351"/>
                      <a:pt x="85144" y="423019"/>
                    </a:cubicBezTo>
                    <a:cubicBezTo>
                      <a:pt x="85967" y="420962"/>
                      <a:pt x="87065" y="419042"/>
                      <a:pt x="88299" y="417259"/>
                    </a:cubicBezTo>
                    <a:cubicBezTo>
                      <a:pt x="89945" y="414790"/>
                      <a:pt x="91865" y="412595"/>
                      <a:pt x="93785" y="410264"/>
                    </a:cubicBezTo>
                    <a:cubicBezTo>
                      <a:pt x="98449" y="404366"/>
                      <a:pt x="103935" y="399291"/>
                      <a:pt x="109284" y="394216"/>
                    </a:cubicBezTo>
                    <a:cubicBezTo>
                      <a:pt x="110793" y="392707"/>
                      <a:pt x="112576" y="391336"/>
                      <a:pt x="114085" y="389827"/>
                    </a:cubicBezTo>
                    <a:cubicBezTo>
                      <a:pt x="117240" y="386946"/>
                      <a:pt x="120532" y="384066"/>
                      <a:pt x="123686" y="381186"/>
                    </a:cubicBezTo>
                    <a:cubicBezTo>
                      <a:pt x="126704" y="378442"/>
                      <a:pt x="129721" y="375699"/>
                      <a:pt x="132739" y="373093"/>
                    </a:cubicBezTo>
                    <a:cubicBezTo>
                      <a:pt x="138362" y="368430"/>
                      <a:pt x="143986" y="363766"/>
                      <a:pt x="149610" y="359240"/>
                    </a:cubicBezTo>
                    <a:cubicBezTo>
                      <a:pt x="153861" y="355811"/>
                      <a:pt x="158114" y="352245"/>
                      <a:pt x="162365" y="348679"/>
                    </a:cubicBezTo>
                    <a:cubicBezTo>
                      <a:pt x="163326" y="347993"/>
                      <a:pt x="164286" y="347307"/>
                      <a:pt x="165246" y="346621"/>
                    </a:cubicBezTo>
                    <a:cubicBezTo>
                      <a:pt x="167852" y="344701"/>
                      <a:pt x="170595" y="342644"/>
                      <a:pt x="173201" y="340723"/>
                    </a:cubicBezTo>
                    <a:cubicBezTo>
                      <a:pt x="174710" y="339489"/>
                      <a:pt x="176356" y="338392"/>
                      <a:pt x="178002" y="337157"/>
                    </a:cubicBezTo>
                    <a:cubicBezTo>
                      <a:pt x="171692" y="339626"/>
                      <a:pt x="165246" y="341958"/>
                      <a:pt x="158799" y="344290"/>
                    </a:cubicBezTo>
                    <a:cubicBezTo>
                      <a:pt x="150021" y="347307"/>
                      <a:pt x="141243" y="350050"/>
                      <a:pt x="132190" y="351971"/>
                    </a:cubicBezTo>
                    <a:cubicBezTo>
                      <a:pt x="128213" y="352794"/>
                      <a:pt x="124098" y="353479"/>
                      <a:pt x="120120" y="354028"/>
                    </a:cubicBezTo>
                    <a:cubicBezTo>
                      <a:pt x="118337" y="354302"/>
                      <a:pt x="116554" y="354439"/>
                      <a:pt x="114771" y="354577"/>
                    </a:cubicBezTo>
                    <a:cubicBezTo>
                      <a:pt x="112302" y="354714"/>
                      <a:pt x="109833" y="354851"/>
                      <a:pt x="107364" y="354577"/>
                    </a:cubicBezTo>
                    <a:cubicBezTo>
                      <a:pt x="105581" y="354302"/>
                      <a:pt x="104210" y="354028"/>
                      <a:pt x="102426" y="353617"/>
                    </a:cubicBezTo>
                    <a:cubicBezTo>
                      <a:pt x="101055" y="353342"/>
                      <a:pt x="99683" y="352794"/>
                      <a:pt x="98586" y="352245"/>
                    </a:cubicBezTo>
                    <a:cubicBezTo>
                      <a:pt x="95980" y="351148"/>
                      <a:pt x="93511" y="349639"/>
                      <a:pt x="91454" y="347719"/>
                    </a:cubicBezTo>
                    <a:cubicBezTo>
                      <a:pt x="90082" y="346484"/>
                      <a:pt x="88848" y="344975"/>
                      <a:pt x="88162" y="343192"/>
                    </a:cubicBezTo>
                    <a:cubicBezTo>
                      <a:pt x="87339" y="341135"/>
                      <a:pt x="87202" y="338529"/>
                      <a:pt x="87750" y="336472"/>
                    </a:cubicBezTo>
                    <a:cubicBezTo>
                      <a:pt x="89396" y="329751"/>
                      <a:pt x="92962" y="323716"/>
                      <a:pt x="97352" y="318504"/>
                    </a:cubicBezTo>
                    <a:cubicBezTo>
                      <a:pt x="99820" y="315623"/>
                      <a:pt x="102426" y="313017"/>
                      <a:pt x="105033" y="310411"/>
                    </a:cubicBezTo>
                    <a:cubicBezTo>
                      <a:pt x="109147" y="306159"/>
                      <a:pt x="113536" y="302182"/>
                      <a:pt x="117926" y="298204"/>
                    </a:cubicBezTo>
                    <a:cubicBezTo>
                      <a:pt x="124784" y="292032"/>
                      <a:pt x="131916" y="286134"/>
                      <a:pt x="139048" y="280099"/>
                    </a:cubicBezTo>
                    <a:cubicBezTo>
                      <a:pt x="143574" y="276258"/>
                      <a:pt x="147964" y="272281"/>
                      <a:pt x="152764" y="268714"/>
                    </a:cubicBezTo>
                    <a:cubicBezTo>
                      <a:pt x="160582" y="262817"/>
                      <a:pt x="168263" y="256919"/>
                      <a:pt x="176081" y="251021"/>
                    </a:cubicBezTo>
                    <a:cubicBezTo>
                      <a:pt x="180059" y="247866"/>
                      <a:pt x="184037" y="244711"/>
                      <a:pt x="188289" y="241831"/>
                    </a:cubicBezTo>
                    <a:cubicBezTo>
                      <a:pt x="195833" y="236619"/>
                      <a:pt x="203376" y="231270"/>
                      <a:pt x="210920" y="226058"/>
                    </a:cubicBezTo>
                    <a:cubicBezTo>
                      <a:pt x="217367" y="221531"/>
                      <a:pt x="223950" y="217005"/>
                      <a:pt x="230397" y="212479"/>
                    </a:cubicBezTo>
                    <a:cubicBezTo>
                      <a:pt x="234649" y="209599"/>
                      <a:pt x="239038" y="206855"/>
                      <a:pt x="243290" y="203975"/>
                    </a:cubicBezTo>
                    <a:cubicBezTo>
                      <a:pt x="245484" y="202466"/>
                      <a:pt x="247679" y="201095"/>
                      <a:pt x="250011" y="199586"/>
                    </a:cubicBezTo>
                    <a:cubicBezTo>
                      <a:pt x="236295" y="204798"/>
                      <a:pt x="222716" y="209873"/>
                      <a:pt x="209000" y="215085"/>
                    </a:cubicBezTo>
                    <a:cubicBezTo>
                      <a:pt x="207354" y="215771"/>
                      <a:pt x="205571" y="216182"/>
                      <a:pt x="203788" y="216868"/>
                    </a:cubicBezTo>
                    <a:cubicBezTo>
                      <a:pt x="199262" y="218377"/>
                      <a:pt x="194735" y="219886"/>
                      <a:pt x="190346" y="221257"/>
                    </a:cubicBezTo>
                    <a:cubicBezTo>
                      <a:pt x="181019" y="224275"/>
                      <a:pt x="171692" y="227429"/>
                      <a:pt x="162365" y="230584"/>
                    </a:cubicBezTo>
                    <a:cubicBezTo>
                      <a:pt x="159348" y="231544"/>
                      <a:pt x="156468" y="232504"/>
                      <a:pt x="153450" y="233327"/>
                    </a:cubicBezTo>
                    <a:cubicBezTo>
                      <a:pt x="142477" y="236619"/>
                      <a:pt x="131367" y="239774"/>
                      <a:pt x="120257" y="242380"/>
                    </a:cubicBezTo>
                    <a:cubicBezTo>
                      <a:pt x="110930" y="244574"/>
                      <a:pt x="101466" y="246495"/>
                      <a:pt x="91865" y="247729"/>
                    </a:cubicBezTo>
                    <a:cubicBezTo>
                      <a:pt x="87476" y="248415"/>
                      <a:pt x="83087" y="248689"/>
                      <a:pt x="78698" y="248826"/>
                    </a:cubicBezTo>
                    <a:cubicBezTo>
                      <a:pt x="74309" y="249101"/>
                      <a:pt x="69920" y="249375"/>
                      <a:pt x="65530" y="249101"/>
                    </a:cubicBezTo>
                    <a:cubicBezTo>
                      <a:pt x="62513" y="248826"/>
                      <a:pt x="59221" y="248552"/>
                      <a:pt x="56478" y="247318"/>
                    </a:cubicBezTo>
                    <a:cubicBezTo>
                      <a:pt x="55518" y="246906"/>
                      <a:pt x="54558" y="246357"/>
                      <a:pt x="53735" y="245809"/>
                    </a:cubicBezTo>
                    <a:cubicBezTo>
                      <a:pt x="52637" y="244986"/>
                      <a:pt x="51814" y="244300"/>
                      <a:pt x="50717" y="243340"/>
                    </a:cubicBezTo>
                    <a:cubicBezTo>
                      <a:pt x="48934" y="241694"/>
                      <a:pt x="47837" y="239637"/>
                      <a:pt x="46877" y="237442"/>
                    </a:cubicBezTo>
                    <a:cubicBezTo>
                      <a:pt x="46465" y="236619"/>
                      <a:pt x="46465" y="235659"/>
                      <a:pt x="46191" y="234836"/>
                    </a:cubicBezTo>
                    <a:cubicBezTo>
                      <a:pt x="45917" y="233739"/>
                      <a:pt x="46191" y="232367"/>
                      <a:pt x="46602" y="231407"/>
                    </a:cubicBezTo>
                    <a:cubicBezTo>
                      <a:pt x="47288" y="229075"/>
                      <a:pt x="48660" y="227018"/>
                      <a:pt x="50169" y="225235"/>
                    </a:cubicBezTo>
                    <a:cubicBezTo>
                      <a:pt x="51129" y="224137"/>
                      <a:pt x="52089" y="223040"/>
                      <a:pt x="53186" y="221943"/>
                    </a:cubicBezTo>
                    <a:cubicBezTo>
                      <a:pt x="54283" y="220846"/>
                      <a:pt x="55243" y="219748"/>
                      <a:pt x="56478" y="218788"/>
                    </a:cubicBezTo>
                    <a:cubicBezTo>
                      <a:pt x="59358" y="216457"/>
                      <a:pt x="62376" y="214399"/>
                      <a:pt x="65530" y="212342"/>
                    </a:cubicBezTo>
                    <a:cubicBezTo>
                      <a:pt x="70194" y="209461"/>
                      <a:pt x="74720" y="206581"/>
                      <a:pt x="79384" y="203975"/>
                    </a:cubicBezTo>
                    <a:cubicBezTo>
                      <a:pt x="88573" y="198626"/>
                      <a:pt x="97900" y="193551"/>
                      <a:pt x="107227" y="188476"/>
                    </a:cubicBezTo>
                    <a:cubicBezTo>
                      <a:pt x="112713" y="185458"/>
                      <a:pt x="118063" y="182441"/>
                      <a:pt x="123549" y="179423"/>
                    </a:cubicBezTo>
                    <a:cubicBezTo>
                      <a:pt x="135756" y="172840"/>
                      <a:pt x="147964" y="166119"/>
                      <a:pt x="160171" y="159535"/>
                    </a:cubicBezTo>
                    <a:cubicBezTo>
                      <a:pt x="141517" y="165707"/>
                      <a:pt x="122589" y="171057"/>
                      <a:pt x="103249" y="174897"/>
                    </a:cubicBezTo>
                    <a:cubicBezTo>
                      <a:pt x="98312" y="175857"/>
                      <a:pt x="93237" y="176543"/>
                      <a:pt x="88162" y="177229"/>
                    </a:cubicBezTo>
                    <a:cubicBezTo>
                      <a:pt x="83087" y="177915"/>
                      <a:pt x="78149" y="178463"/>
                      <a:pt x="73074" y="178738"/>
                    </a:cubicBezTo>
                    <a:cubicBezTo>
                      <a:pt x="71291" y="178738"/>
                      <a:pt x="69508" y="178738"/>
                      <a:pt x="67725" y="178600"/>
                    </a:cubicBezTo>
                    <a:cubicBezTo>
                      <a:pt x="65942" y="178463"/>
                      <a:pt x="64159" y="178326"/>
                      <a:pt x="62513" y="178052"/>
                    </a:cubicBezTo>
                    <a:cubicBezTo>
                      <a:pt x="60867" y="177777"/>
                      <a:pt x="59221" y="177366"/>
                      <a:pt x="57712" y="176680"/>
                    </a:cubicBezTo>
                    <a:cubicBezTo>
                      <a:pt x="54969" y="175583"/>
                      <a:pt x="52226" y="174348"/>
                      <a:pt x="49483" y="173251"/>
                    </a:cubicBezTo>
                    <a:cubicBezTo>
                      <a:pt x="47562" y="172565"/>
                      <a:pt x="46328" y="170371"/>
                      <a:pt x="46602" y="168313"/>
                    </a:cubicBezTo>
                    <a:cubicBezTo>
                      <a:pt x="46877" y="166256"/>
                      <a:pt x="47151" y="164199"/>
                      <a:pt x="47562" y="162278"/>
                    </a:cubicBezTo>
                    <a:cubicBezTo>
                      <a:pt x="47700" y="161181"/>
                      <a:pt x="48248" y="160358"/>
                      <a:pt x="48660" y="159261"/>
                    </a:cubicBezTo>
                    <a:cubicBezTo>
                      <a:pt x="49071" y="158301"/>
                      <a:pt x="49894" y="157341"/>
                      <a:pt x="50443" y="156655"/>
                    </a:cubicBezTo>
                    <a:cubicBezTo>
                      <a:pt x="51129" y="155695"/>
                      <a:pt x="51952" y="155009"/>
                      <a:pt x="52775" y="154323"/>
                    </a:cubicBezTo>
                    <a:cubicBezTo>
                      <a:pt x="55655" y="151854"/>
                      <a:pt x="58810" y="149934"/>
                      <a:pt x="61964" y="147877"/>
                    </a:cubicBezTo>
                    <a:cubicBezTo>
                      <a:pt x="66353" y="144859"/>
                      <a:pt x="71017" y="142253"/>
                      <a:pt x="75680" y="139647"/>
                    </a:cubicBezTo>
                    <a:cubicBezTo>
                      <a:pt x="83636" y="135258"/>
                      <a:pt x="91454" y="130869"/>
                      <a:pt x="99409" y="126342"/>
                    </a:cubicBezTo>
                    <a:cubicBezTo>
                      <a:pt x="111753" y="119484"/>
                      <a:pt x="124235" y="112901"/>
                      <a:pt x="136716" y="106180"/>
                    </a:cubicBezTo>
                    <a:cubicBezTo>
                      <a:pt x="138362" y="105357"/>
                      <a:pt x="140008" y="104534"/>
                      <a:pt x="141791" y="103574"/>
                    </a:cubicBezTo>
                    <a:cubicBezTo>
                      <a:pt x="146455" y="101242"/>
                      <a:pt x="150981" y="98910"/>
                      <a:pt x="155645" y="96579"/>
                    </a:cubicBezTo>
                    <a:cubicBezTo>
                      <a:pt x="162640" y="93013"/>
                      <a:pt x="169772" y="89309"/>
                      <a:pt x="176767" y="85743"/>
                    </a:cubicBezTo>
                    <a:cubicBezTo>
                      <a:pt x="178139" y="84920"/>
                      <a:pt x="179785" y="84371"/>
                      <a:pt x="181156" y="83548"/>
                    </a:cubicBezTo>
                    <a:cubicBezTo>
                      <a:pt x="185546" y="81491"/>
                      <a:pt x="189935" y="79434"/>
                      <a:pt x="194187" y="77376"/>
                    </a:cubicBezTo>
                    <a:cubicBezTo>
                      <a:pt x="202828" y="73399"/>
                      <a:pt x="211332" y="69284"/>
                      <a:pt x="219973" y="65169"/>
                    </a:cubicBezTo>
                    <a:cubicBezTo>
                      <a:pt x="222990" y="63797"/>
                      <a:pt x="226008" y="62426"/>
                      <a:pt x="229162" y="61054"/>
                    </a:cubicBezTo>
                    <a:cubicBezTo>
                      <a:pt x="224362" y="62289"/>
                      <a:pt x="219561" y="63523"/>
                      <a:pt x="214623" y="64620"/>
                    </a:cubicBezTo>
                    <a:cubicBezTo>
                      <a:pt x="200222" y="68049"/>
                      <a:pt x="185683" y="71616"/>
                      <a:pt x="171281" y="74633"/>
                    </a:cubicBezTo>
                    <a:cubicBezTo>
                      <a:pt x="161268" y="76690"/>
                      <a:pt x="151393" y="78748"/>
                      <a:pt x="141517" y="80805"/>
                    </a:cubicBezTo>
                    <a:cubicBezTo>
                      <a:pt x="139460" y="81217"/>
                      <a:pt x="137402" y="81628"/>
                      <a:pt x="135482" y="82040"/>
                    </a:cubicBezTo>
                    <a:cubicBezTo>
                      <a:pt x="132465" y="82588"/>
                      <a:pt x="129310" y="83000"/>
                      <a:pt x="126292" y="83548"/>
                    </a:cubicBezTo>
                    <a:cubicBezTo>
                      <a:pt x="116691" y="85194"/>
                      <a:pt x="107090" y="86703"/>
                      <a:pt x="97352" y="88349"/>
                    </a:cubicBezTo>
                    <a:cubicBezTo>
                      <a:pt x="91728" y="89309"/>
                      <a:pt x="86242" y="89858"/>
                      <a:pt x="80618" y="90544"/>
                    </a:cubicBezTo>
                    <a:cubicBezTo>
                      <a:pt x="70331" y="91778"/>
                      <a:pt x="59907" y="92327"/>
                      <a:pt x="49483" y="92327"/>
                    </a:cubicBezTo>
                    <a:cubicBezTo>
                      <a:pt x="44956" y="92327"/>
                      <a:pt x="40430" y="91915"/>
                      <a:pt x="35904" y="91504"/>
                    </a:cubicBezTo>
                    <a:cubicBezTo>
                      <a:pt x="31789" y="91092"/>
                      <a:pt x="27400" y="90818"/>
                      <a:pt x="23422" y="89858"/>
                    </a:cubicBezTo>
                    <a:cubicBezTo>
                      <a:pt x="21639" y="89446"/>
                      <a:pt x="19993" y="89035"/>
                      <a:pt x="18347" y="88486"/>
                    </a:cubicBezTo>
                    <a:cubicBezTo>
                      <a:pt x="16427" y="87800"/>
                      <a:pt x="14644" y="87115"/>
                      <a:pt x="12724" y="86292"/>
                    </a:cubicBezTo>
                    <a:cubicBezTo>
                      <a:pt x="9981" y="85057"/>
                      <a:pt x="7100" y="83548"/>
                      <a:pt x="4769" y="81628"/>
                    </a:cubicBezTo>
                    <a:cubicBezTo>
                      <a:pt x="3123" y="80257"/>
                      <a:pt x="1751" y="78611"/>
                      <a:pt x="791" y="76690"/>
                    </a:cubicBezTo>
                    <a:cubicBezTo>
                      <a:pt x="105" y="75045"/>
                      <a:pt x="-169" y="72987"/>
                      <a:pt x="105" y="71341"/>
                    </a:cubicBezTo>
                    <a:cubicBezTo>
                      <a:pt x="379" y="69695"/>
                      <a:pt x="517" y="68598"/>
                      <a:pt x="928" y="67089"/>
                    </a:cubicBezTo>
                    <a:cubicBezTo>
                      <a:pt x="1340" y="65718"/>
                      <a:pt x="2025" y="64346"/>
                      <a:pt x="2574" y="62974"/>
                    </a:cubicBezTo>
                    <a:cubicBezTo>
                      <a:pt x="3946" y="59957"/>
                      <a:pt x="6003" y="57625"/>
                      <a:pt x="8472" y="55568"/>
                    </a:cubicBezTo>
                    <a:cubicBezTo>
                      <a:pt x="10804" y="53373"/>
                      <a:pt x="13684" y="51590"/>
                      <a:pt x="16427" y="49944"/>
                    </a:cubicBezTo>
                    <a:cubicBezTo>
                      <a:pt x="18347" y="48710"/>
                      <a:pt x="20268" y="47475"/>
                      <a:pt x="22188" y="46241"/>
                    </a:cubicBezTo>
                    <a:cubicBezTo>
                      <a:pt x="24245" y="45007"/>
                      <a:pt x="26303" y="43909"/>
                      <a:pt x="28360" y="42812"/>
                    </a:cubicBezTo>
                    <a:cubicBezTo>
                      <a:pt x="37275" y="38011"/>
                      <a:pt x="46465" y="33622"/>
                      <a:pt x="55792" y="29645"/>
                    </a:cubicBezTo>
                    <a:cubicBezTo>
                      <a:pt x="74857" y="21278"/>
                      <a:pt x="94471" y="14420"/>
                      <a:pt x="114497" y="9071"/>
                    </a:cubicBezTo>
                    <a:cubicBezTo>
                      <a:pt x="132327" y="4270"/>
                      <a:pt x="150432" y="1390"/>
                      <a:pt x="168812" y="292"/>
                    </a:cubicBezTo>
                    <a:cubicBezTo>
                      <a:pt x="187329" y="-805"/>
                      <a:pt x="205982" y="1252"/>
                      <a:pt x="223950" y="5367"/>
                    </a:cubicBezTo>
                    <a:cubicBezTo>
                      <a:pt x="232317" y="7288"/>
                      <a:pt x="240410" y="10168"/>
                      <a:pt x="248228" y="13734"/>
                    </a:cubicBezTo>
                    <a:cubicBezTo>
                      <a:pt x="252068" y="15517"/>
                      <a:pt x="255771" y="17712"/>
                      <a:pt x="259200" y="20043"/>
                    </a:cubicBezTo>
                    <a:cubicBezTo>
                      <a:pt x="262081" y="21964"/>
                      <a:pt x="264687" y="24433"/>
                      <a:pt x="267293" y="26764"/>
                    </a:cubicBezTo>
                    <a:cubicBezTo>
                      <a:pt x="270996" y="30056"/>
                      <a:pt x="274151" y="34171"/>
                      <a:pt x="277443" y="37874"/>
                    </a:cubicBezTo>
                    <a:cubicBezTo>
                      <a:pt x="277717" y="38149"/>
                      <a:pt x="277991" y="38423"/>
                      <a:pt x="278129" y="38697"/>
                    </a:cubicBezTo>
                    <a:cubicBezTo>
                      <a:pt x="279637" y="38286"/>
                      <a:pt x="281283" y="37737"/>
                      <a:pt x="282792" y="37326"/>
                    </a:cubicBezTo>
                    <a:cubicBezTo>
                      <a:pt x="283341" y="37188"/>
                      <a:pt x="283752" y="37051"/>
                      <a:pt x="284301" y="36914"/>
                    </a:cubicBezTo>
                    <a:cubicBezTo>
                      <a:pt x="287730" y="35405"/>
                      <a:pt x="291296" y="33897"/>
                      <a:pt x="294862" y="32388"/>
                    </a:cubicBezTo>
                    <a:cubicBezTo>
                      <a:pt x="299251" y="30468"/>
                      <a:pt x="303640" y="28547"/>
                      <a:pt x="308029" y="26764"/>
                    </a:cubicBezTo>
                    <a:cubicBezTo>
                      <a:pt x="314339" y="24158"/>
                      <a:pt x="320648" y="21689"/>
                      <a:pt x="327095" y="19358"/>
                    </a:cubicBezTo>
                    <a:cubicBezTo>
                      <a:pt x="332307" y="17437"/>
                      <a:pt x="337656" y="16066"/>
                      <a:pt x="343005" y="14557"/>
                    </a:cubicBezTo>
                    <a:cubicBezTo>
                      <a:pt x="346297" y="13597"/>
                      <a:pt x="349314" y="17026"/>
                      <a:pt x="347943" y="20181"/>
                    </a:cubicBezTo>
                    <a:cubicBezTo>
                      <a:pt x="347394" y="21552"/>
                      <a:pt x="346709" y="23198"/>
                      <a:pt x="345474" y="24158"/>
                    </a:cubicBezTo>
                    <a:cubicBezTo>
                      <a:pt x="344102" y="25255"/>
                      <a:pt x="343417" y="25804"/>
                      <a:pt x="341771" y="26627"/>
                    </a:cubicBezTo>
                    <a:cubicBezTo>
                      <a:pt x="340399" y="27313"/>
                      <a:pt x="338890" y="27862"/>
                      <a:pt x="337519" y="28410"/>
                    </a:cubicBezTo>
                    <a:cubicBezTo>
                      <a:pt x="335461" y="29233"/>
                      <a:pt x="333267" y="30193"/>
                      <a:pt x="331209" y="31016"/>
                    </a:cubicBezTo>
                    <a:cubicBezTo>
                      <a:pt x="329564" y="31702"/>
                      <a:pt x="327918" y="32251"/>
                      <a:pt x="326135" y="32799"/>
                    </a:cubicBezTo>
                    <a:cubicBezTo>
                      <a:pt x="323803" y="33622"/>
                      <a:pt x="321471" y="34445"/>
                      <a:pt x="319139" y="35131"/>
                    </a:cubicBezTo>
                    <a:cubicBezTo>
                      <a:pt x="312144" y="37463"/>
                      <a:pt x="305286" y="39794"/>
                      <a:pt x="298291" y="41989"/>
                    </a:cubicBezTo>
                    <a:cubicBezTo>
                      <a:pt x="293628" y="43498"/>
                      <a:pt x="289101" y="45007"/>
                      <a:pt x="284438" y="46378"/>
                    </a:cubicBezTo>
                    <a:cubicBezTo>
                      <a:pt x="285124" y="47750"/>
                      <a:pt x="284712" y="49670"/>
                      <a:pt x="283341" y="50630"/>
                    </a:cubicBezTo>
                    <a:cubicBezTo>
                      <a:pt x="281832" y="51727"/>
                      <a:pt x="279774" y="51453"/>
                      <a:pt x="278540" y="49944"/>
                    </a:cubicBezTo>
                    <a:cubicBezTo>
                      <a:pt x="278266" y="49670"/>
                      <a:pt x="278129" y="49396"/>
                      <a:pt x="277854" y="49121"/>
                    </a:cubicBezTo>
                    <a:cubicBezTo>
                      <a:pt x="267979" y="53373"/>
                      <a:pt x="258240" y="57900"/>
                      <a:pt x="248365" y="62426"/>
                    </a:cubicBezTo>
                    <a:cubicBezTo>
                      <a:pt x="238626" y="66815"/>
                      <a:pt x="228888" y="71204"/>
                      <a:pt x="219150" y="75868"/>
                    </a:cubicBezTo>
                    <a:cubicBezTo>
                      <a:pt x="206394" y="82040"/>
                      <a:pt x="193638" y="88212"/>
                      <a:pt x="180882" y="94247"/>
                    </a:cubicBezTo>
                    <a:cubicBezTo>
                      <a:pt x="180882" y="94247"/>
                      <a:pt x="181019" y="94247"/>
                      <a:pt x="181019" y="94110"/>
                    </a:cubicBezTo>
                    <a:cubicBezTo>
                      <a:pt x="171144" y="99185"/>
                      <a:pt x="161131" y="104397"/>
                      <a:pt x="151118" y="109609"/>
                    </a:cubicBezTo>
                    <a:cubicBezTo>
                      <a:pt x="147827" y="111255"/>
                      <a:pt x="144672" y="112901"/>
                      <a:pt x="141380" y="114684"/>
                    </a:cubicBezTo>
                    <a:cubicBezTo>
                      <a:pt x="137128" y="117016"/>
                      <a:pt x="132876" y="119347"/>
                      <a:pt x="128624" y="121679"/>
                    </a:cubicBezTo>
                    <a:cubicBezTo>
                      <a:pt x="120120" y="126342"/>
                      <a:pt x="111753" y="130869"/>
                      <a:pt x="103249" y="135532"/>
                    </a:cubicBezTo>
                    <a:cubicBezTo>
                      <a:pt x="97489" y="138824"/>
                      <a:pt x="91865" y="141979"/>
                      <a:pt x="86104" y="145270"/>
                    </a:cubicBezTo>
                    <a:cubicBezTo>
                      <a:pt x="83498" y="146642"/>
                      <a:pt x="81030" y="148014"/>
                      <a:pt x="78423" y="149522"/>
                    </a:cubicBezTo>
                    <a:cubicBezTo>
                      <a:pt x="75817" y="151031"/>
                      <a:pt x="73074" y="152540"/>
                      <a:pt x="70468" y="154049"/>
                    </a:cubicBezTo>
                    <a:cubicBezTo>
                      <a:pt x="67314" y="155969"/>
                      <a:pt x="64296" y="158026"/>
                      <a:pt x="61278" y="160084"/>
                    </a:cubicBezTo>
                    <a:cubicBezTo>
                      <a:pt x="61416" y="159947"/>
                      <a:pt x="61690" y="159809"/>
                      <a:pt x="61827" y="159809"/>
                    </a:cubicBezTo>
                    <a:cubicBezTo>
                      <a:pt x="60730" y="160495"/>
                      <a:pt x="59495" y="161455"/>
                      <a:pt x="58398" y="162415"/>
                    </a:cubicBezTo>
                    <a:cubicBezTo>
                      <a:pt x="58535" y="162278"/>
                      <a:pt x="58672" y="162141"/>
                      <a:pt x="58810" y="162004"/>
                    </a:cubicBezTo>
                    <a:cubicBezTo>
                      <a:pt x="58398" y="162415"/>
                      <a:pt x="57987" y="162827"/>
                      <a:pt x="57575" y="163238"/>
                    </a:cubicBezTo>
                    <a:cubicBezTo>
                      <a:pt x="57438" y="163513"/>
                      <a:pt x="57164" y="163787"/>
                      <a:pt x="57027" y="164061"/>
                    </a:cubicBezTo>
                    <a:cubicBezTo>
                      <a:pt x="56889" y="164336"/>
                      <a:pt x="56752" y="164610"/>
                      <a:pt x="56615" y="165022"/>
                    </a:cubicBezTo>
                    <a:cubicBezTo>
                      <a:pt x="56478" y="165570"/>
                      <a:pt x="56478" y="166119"/>
                      <a:pt x="56341" y="166805"/>
                    </a:cubicBezTo>
                    <a:cubicBezTo>
                      <a:pt x="57987" y="167490"/>
                      <a:pt x="59495" y="168176"/>
                      <a:pt x="61141" y="168862"/>
                    </a:cubicBezTo>
                    <a:cubicBezTo>
                      <a:pt x="61004" y="168862"/>
                      <a:pt x="60730" y="168725"/>
                      <a:pt x="60593" y="168725"/>
                    </a:cubicBezTo>
                    <a:cubicBezTo>
                      <a:pt x="61827" y="169136"/>
                      <a:pt x="62924" y="169548"/>
                      <a:pt x="64296" y="169685"/>
                    </a:cubicBezTo>
                    <a:cubicBezTo>
                      <a:pt x="64296" y="169685"/>
                      <a:pt x="64296" y="169685"/>
                      <a:pt x="64296" y="169685"/>
                    </a:cubicBezTo>
                    <a:cubicBezTo>
                      <a:pt x="65805" y="169959"/>
                      <a:pt x="67451" y="170096"/>
                      <a:pt x="68959" y="170096"/>
                    </a:cubicBezTo>
                    <a:cubicBezTo>
                      <a:pt x="68822" y="170096"/>
                      <a:pt x="68685" y="170096"/>
                      <a:pt x="68548" y="170096"/>
                    </a:cubicBezTo>
                    <a:cubicBezTo>
                      <a:pt x="70880" y="170096"/>
                      <a:pt x="73074" y="170096"/>
                      <a:pt x="75406" y="170096"/>
                    </a:cubicBezTo>
                    <a:cubicBezTo>
                      <a:pt x="75132" y="170096"/>
                      <a:pt x="74994" y="170096"/>
                      <a:pt x="74720" y="170096"/>
                    </a:cubicBezTo>
                    <a:cubicBezTo>
                      <a:pt x="79521" y="169822"/>
                      <a:pt x="84321" y="169136"/>
                      <a:pt x="89122" y="168451"/>
                    </a:cubicBezTo>
                    <a:cubicBezTo>
                      <a:pt x="94197" y="167765"/>
                      <a:pt x="99272" y="166942"/>
                      <a:pt x="104484" y="165844"/>
                    </a:cubicBezTo>
                    <a:cubicBezTo>
                      <a:pt x="104484" y="165844"/>
                      <a:pt x="104347" y="165844"/>
                      <a:pt x="104347" y="165844"/>
                    </a:cubicBezTo>
                    <a:cubicBezTo>
                      <a:pt x="114497" y="163650"/>
                      <a:pt x="124509" y="161181"/>
                      <a:pt x="134385" y="158438"/>
                    </a:cubicBezTo>
                    <a:cubicBezTo>
                      <a:pt x="144946" y="155557"/>
                      <a:pt x="155233" y="151991"/>
                      <a:pt x="165520" y="148562"/>
                    </a:cubicBezTo>
                    <a:cubicBezTo>
                      <a:pt x="172927" y="145819"/>
                      <a:pt x="180471" y="143076"/>
                      <a:pt x="188014" y="140333"/>
                    </a:cubicBezTo>
                    <a:cubicBezTo>
                      <a:pt x="190483" y="139373"/>
                      <a:pt x="193089" y="138412"/>
                      <a:pt x="195558" y="137590"/>
                    </a:cubicBezTo>
                    <a:cubicBezTo>
                      <a:pt x="198301" y="136629"/>
                      <a:pt x="201045" y="135395"/>
                      <a:pt x="203651" y="134298"/>
                    </a:cubicBezTo>
                    <a:cubicBezTo>
                      <a:pt x="210371" y="131554"/>
                      <a:pt x="217092" y="128811"/>
                      <a:pt x="223813" y="125931"/>
                    </a:cubicBezTo>
                    <a:cubicBezTo>
                      <a:pt x="232043" y="121405"/>
                      <a:pt x="240272" y="117016"/>
                      <a:pt x="248502" y="112489"/>
                    </a:cubicBezTo>
                    <a:cubicBezTo>
                      <a:pt x="264550" y="103848"/>
                      <a:pt x="280597" y="95207"/>
                      <a:pt x="296645" y="86566"/>
                    </a:cubicBezTo>
                    <a:cubicBezTo>
                      <a:pt x="299663" y="84920"/>
                      <a:pt x="302954" y="83548"/>
                      <a:pt x="306109" y="81903"/>
                    </a:cubicBezTo>
                    <a:cubicBezTo>
                      <a:pt x="312556" y="78748"/>
                      <a:pt x="319139" y="75456"/>
                      <a:pt x="325723" y="72301"/>
                    </a:cubicBezTo>
                    <a:cubicBezTo>
                      <a:pt x="329015" y="70655"/>
                      <a:pt x="332307" y="69010"/>
                      <a:pt x="335736" y="67364"/>
                    </a:cubicBezTo>
                    <a:cubicBezTo>
                      <a:pt x="338753" y="65855"/>
                      <a:pt x="341908" y="64483"/>
                      <a:pt x="345063" y="63112"/>
                    </a:cubicBezTo>
                    <a:cubicBezTo>
                      <a:pt x="348080" y="61740"/>
                      <a:pt x="351235" y="60368"/>
                      <a:pt x="354389" y="58997"/>
                    </a:cubicBezTo>
                    <a:cubicBezTo>
                      <a:pt x="356996" y="58037"/>
                      <a:pt x="359464" y="57077"/>
                      <a:pt x="362070" y="56254"/>
                    </a:cubicBezTo>
                    <a:cubicBezTo>
                      <a:pt x="365362" y="55156"/>
                      <a:pt x="368928" y="54882"/>
                      <a:pt x="372220" y="54196"/>
                    </a:cubicBezTo>
                    <a:cubicBezTo>
                      <a:pt x="374003" y="53922"/>
                      <a:pt x="375924" y="54882"/>
                      <a:pt x="376884" y="56391"/>
                    </a:cubicBezTo>
                    <a:cubicBezTo>
                      <a:pt x="377844" y="58037"/>
                      <a:pt x="377570" y="59957"/>
                      <a:pt x="376609" y="61466"/>
                    </a:cubicBezTo>
                    <a:cubicBezTo>
                      <a:pt x="375786" y="62563"/>
                      <a:pt x="374963" y="63935"/>
                      <a:pt x="374003" y="64895"/>
                    </a:cubicBezTo>
                    <a:cubicBezTo>
                      <a:pt x="372769" y="66266"/>
                      <a:pt x="372083" y="66815"/>
                      <a:pt x="370712" y="67912"/>
                    </a:cubicBezTo>
                    <a:cubicBezTo>
                      <a:pt x="369477" y="68872"/>
                      <a:pt x="367968" y="69695"/>
                      <a:pt x="366597" y="70518"/>
                    </a:cubicBezTo>
                    <a:cubicBezTo>
                      <a:pt x="364676" y="71616"/>
                      <a:pt x="362619" y="72576"/>
                      <a:pt x="360699" y="73536"/>
                    </a:cubicBezTo>
                    <a:cubicBezTo>
                      <a:pt x="356996" y="75593"/>
                      <a:pt x="353018" y="77376"/>
                      <a:pt x="349177" y="79297"/>
                    </a:cubicBezTo>
                    <a:cubicBezTo>
                      <a:pt x="342456" y="82588"/>
                      <a:pt x="335598" y="85880"/>
                      <a:pt x="328878" y="89035"/>
                    </a:cubicBezTo>
                    <a:cubicBezTo>
                      <a:pt x="317219" y="94658"/>
                      <a:pt x="305423" y="100282"/>
                      <a:pt x="293490" y="105631"/>
                    </a:cubicBezTo>
                    <a:cubicBezTo>
                      <a:pt x="284849" y="109472"/>
                      <a:pt x="276345" y="113312"/>
                      <a:pt x="267704" y="117290"/>
                    </a:cubicBezTo>
                    <a:cubicBezTo>
                      <a:pt x="261944" y="119896"/>
                      <a:pt x="256183" y="122228"/>
                      <a:pt x="250422" y="124696"/>
                    </a:cubicBezTo>
                    <a:cubicBezTo>
                      <a:pt x="244113" y="127440"/>
                      <a:pt x="237941" y="130183"/>
                      <a:pt x="231631" y="132789"/>
                    </a:cubicBezTo>
                    <a:cubicBezTo>
                      <a:pt x="230671" y="133200"/>
                      <a:pt x="229711" y="133612"/>
                      <a:pt x="228751" y="133886"/>
                    </a:cubicBezTo>
                    <a:cubicBezTo>
                      <a:pt x="225459" y="135669"/>
                      <a:pt x="222030" y="137590"/>
                      <a:pt x="218738" y="139373"/>
                    </a:cubicBezTo>
                    <a:cubicBezTo>
                      <a:pt x="193638" y="153226"/>
                      <a:pt x="168675" y="166942"/>
                      <a:pt x="143574" y="180658"/>
                    </a:cubicBezTo>
                    <a:cubicBezTo>
                      <a:pt x="134796" y="185458"/>
                      <a:pt x="126018" y="190396"/>
                      <a:pt x="117240" y="195334"/>
                    </a:cubicBezTo>
                    <a:cubicBezTo>
                      <a:pt x="111068" y="198763"/>
                      <a:pt x="104895" y="202192"/>
                      <a:pt x="98860" y="205621"/>
                    </a:cubicBezTo>
                    <a:cubicBezTo>
                      <a:pt x="88436" y="211382"/>
                      <a:pt x="78012" y="217279"/>
                      <a:pt x="67999" y="223726"/>
                    </a:cubicBezTo>
                    <a:lnTo>
                      <a:pt x="67999" y="223726"/>
                    </a:lnTo>
                    <a:cubicBezTo>
                      <a:pt x="66353" y="224823"/>
                      <a:pt x="64845" y="225921"/>
                      <a:pt x="63336" y="227292"/>
                    </a:cubicBezTo>
                    <a:cubicBezTo>
                      <a:pt x="63473" y="227155"/>
                      <a:pt x="63473" y="227155"/>
                      <a:pt x="63610" y="227018"/>
                    </a:cubicBezTo>
                    <a:cubicBezTo>
                      <a:pt x="63473" y="227155"/>
                      <a:pt x="63473" y="227155"/>
                      <a:pt x="63336" y="227292"/>
                    </a:cubicBezTo>
                    <a:cubicBezTo>
                      <a:pt x="63336" y="227292"/>
                      <a:pt x="63199" y="227429"/>
                      <a:pt x="63062" y="227429"/>
                    </a:cubicBezTo>
                    <a:cubicBezTo>
                      <a:pt x="63062" y="227429"/>
                      <a:pt x="63199" y="227292"/>
                      <a:pt x="63199" y="227292"/>
                    </a:cubicBezTo>
                    <a:cubicBezTo>
                      <a:pt x="61416" y="228938"/>
                      <a:pt x="59770" y="230584"/>
                      <a:pt x="58261" y="232367"/>
                    </a:cubicBezTo>
                    <a:cubicBezTo>
                      <a:pt x="58261" y="232367"/>
                      <a:pt x="58261" y="232367"/>
                      <a:pt x="58261" y="232367"/>
                    </a:cubicBezTo>
                    <a:cubicBezTo>
                      <a:pt x="58124" y="232641"/>
                      <a:pt x="57849" y="232779"/>
                      <a:pt x="57712" y="233053"/>
                    </a:cubicBezTo>
                    <a:cubicBezTo>
                      <a:pt x="57712" y="232916"/>
                      <a:pt x="57849" y="232916"/>
                      <a:pt x="57849" y="232779"/>
                    </a:cubicBezTo>
                    <a:cubicBezTo>
                      <a:pt x="57712" y="232916"/>
                      <a:pt x="57712" y="233053"/>
                      <a:pt x="57575" y="233190"/>
                    </a:cubicBezTo>
                    <a:cubicBezTo>
                      <a:pt x="57575" y="233190"/>
                      <a:pt x="57438" y="233327"/>
                      <a:pt x="57438" y="233327"/>
                    </a:cubicBezTo>
                    <a:cubicBezTo>
                      <a:pt x="57438" y="233327"/>
                      <a:pt x="57438" y="233327"/>
                      <a:pt x="57575" y="233190"/>
                    </a:cubicBezTo>
                    <a:cubicBezTo>
                      <a:pt x="57301" y="233464"/>
                      <a:pt x="57164" y="233876"/>
                      <a:pt x="57027" y="234287"/>
                    </a:cubicBezTo>
                    <a:cubicBezTo>
                      <a:pt x="57027" y="234424"/>
                      <a:pt x="57027" y="234424"/>
                      <a:pt x="56889" y="234562"/>
                    </a:cubicBezTo>
                    <a:cubicBezTo>
                      <a:pt x="56889" y="234699"/>
                      <a:pt x="56889" y="234699"/>
                      <a:pt x="57027" y="234836"/>
                    </a:cubicBezTo>
                    <a:cubicBezTo>
                      <a:pt x="57164" y="235110"/>
                      <a:pt x="57438" y="235522"/>
                      <a:pt x="57575" y="235796"/>
                    </a:cubicBezTo>
                    <a:cubicBezTo>
                      <a:pt x="57849" y="236070"/>
                      <a:pt x="57987" y="236345"/>
                      <a:pt x="58261" y="236619"/>
                    </a:cubicBezTo>
                    <a:cubicBezTo>
                      <a:pt x="58261" y="236619"/>
                      <a:pt x="58261" y="236619"/>
                      <a:pt x="58261" y="236619"/>
                    </a:cubicBezTo>
                    <a:cubicBezTo>
                      <a:pt x="58535" y="236893"/>
                      <a:pt x="58810" y="237168"/>
                      <a:pt x="59084" y="237442"/>
                    </a:cubicBezTo>
                    <a:cubicBezTo>
                      <a:pt x="59221" y="237579"/>
                      <a:pt x="59495" y="237716"/>
                      <a:pt x="59633" y="237853"/>
                    </a:cubicBezTo>
                    <a:cubicBezTo>
                      <a:pt x="59907" y="237991"/>
                      <a:pt x="60318" y="238128"/>
                      <a:pt x="60593" y="238402"/>
                    </a:cubicBezTo>
                    <a:cubicBezTo>
                      <a:pt x="61553" y="238676"/>
                      <a:pt x="62513" y="238951"/>
                      <a:pt x="63473" y="239225"/>
                    </a:cubicBezTo>
                    <a:cubicBezTo>
                      <a:pt x="64433" y="239362"/>
                      <a:pt x="65530" y="239499"/>
                      <a:pt x="66491" y="239499"/>
                    </a:cubicBezTo>
                    <a:cubicBezTo>
                      <a:pt x="66491" y="239499"/>
                      <a:pt x="66491" y="239499"/>
                      <a:pt x="66353" y="239499"/>
                    </a:cubicBezTo>
                    <a:cubicBezTo>
                      <a:pt x="72114" y="239637"/>
                      <a:pt x="77875" y="239362"/>
                      <a:pt x="83498" y="239088"/>
                    </a:cubicBezTo>
                    <a:cubicBezTo>
                      <a:pt x="91865" y="238402"/>
                      <a:pt x="99958" y="236893"/>
                      <a:pt x="108187" y="235247"/>
                    </a:cubicBezTo>
                    <a:cubicBezTo>
                      <a:pt x="108187" y="235247"/>
                      <a:pt x="108050" y="235247"/>
                      <a:pt x="107913" y="235247"/>
                    </a:cubicBezTo>
                    <a:cubicBezTo>
                      <a:pt x="115457" y="233739"/>
                      <a:pt x="123000" y="231956"/>
                      <a:pt x="130407" y="229898"/>
                    </a:cubicBezTo>
                    <a:cubicBezTo>
                      <a:pt x="139048" y="227566"/>
                      <a:pt x="147415" y="224960"/>
                      <a:pt x="155919" y="222492"/>
                    </a:cubicBezTo>
                    <a:cubicBezTo>
                      <a:pt x="160308" y="221120"/>
                      <a:pt x="164697" y="219474"/>
                      <a:pt x="169086" y="218102"/>
                    </a:cubicBezTo>
                    <a:cubicBezTo>
                      <a:pt x="181019" y="214125"/>
                      <a:pt x="192952" y="210147"/>
                      <a:pt x="204885" y="206032"/>
                    </a:cubicBezTo>
                    <a:cubicBezTo>
                      <a:pt x="204885" y="206032"/>
                      <a:pt x="204885" y="206032"/>
                      <a:pt x="204885" y="206032"/>
                    </a:cubicBezTo>
                    <a:cubicBezTo>
                      <a:pt x="218327" y="200957"/>
                      <a:pt x="231768" y="195883"/>
                      <a:pt x="245073" y="190808"/>
                    </a:cubicBezTo>
                    <a:cubicBezTo>
                      <a:pt x="248365" y="189573"/>
                      <a:pt x="251519" y="188339"/>
                      <a:pt x="254811" y="187104"/>
                    </a:cubicBezTo>
                    <a:cubicBezTo>
                      <a:pt x="262492" y="183812"/>
                      <a:pt x="270036" y="180658"/>
                      <a:pt x="277580" y="177503"/>
                    </a:cubicBezTo>
                    <a:cubicBezTo>
                      <a:pt x="282518" y="175446"/>
                      <a:pt x="287455" y="173525"/>
                      <a:pt x="292393" y="171194"/>
                    </a:cubicBezTo>
                    <a:cubicBezTo>
                      <a:pt x="296096" y="169548"/>
                      <a:pt x="299800" y="167902"/>
                      <a:pt x="303503" y="166119"/>
                    </a:cubicBezTo>
                    <a:cubicBezTo>
                      <a:pt x="305561" y="164884"/>
                      <a:pt x="307618" y="163513"/>
                      <a:pt x="309675" y="162278"/>
                    </a:cubicBezTo>
                    <a:cubicBezTo>
                      <a:pt x="315436" y="158712"/>
                      <a:pt x="321197" y="155146"/>
                      <a:pt x="327095" y="151580"/>
                    </a:cubicBezTo>
                    <a:cubicBezTo>
                      <a:pt x="337107" y="145819"/>
                      <a:pt x="347257" y="139921"/>
                      <a:pt x="357270" y="134023"/>
                    </a:cubicBezTo>
                    <a:cubicBezTo>
                      <a:pt x="359876" y="132515"/>
                      <a:pt x="362619" y="131006"/>
                      <a:pt x="365225" y="129360"/>
                    </a:cubicBezTo>
                    <a:cubicBezTo>
                      <a:pt x="370986" y="126068"/>
                      <a:pt x="376746" y="122776"/>
                      <a:pt x="382507" y="119622"/>
                    </a:cubicBezTo>
                    <a:cubicBezTo>
                      <a:pt x="387582" y="116741"/>
                      <a:pt x="392931" y="114272"/>
                      <a:pt x="398144" y="111666"/>
                    </a:cubicBezTo>
                    <a:cubicBezTo>
                      <a:pt x="397869" y="111666"/>
                      <a:pt x="397732" y="111803"/>
                      <a:pt x="397595" y="111941"/>
                    </a:cubicBezTo>
                    <a:cubicBezTo>
                      <a:pt x="400338" y="110432"/>
                      <a:pt x="402944" y="108923"/>
                      <a:pt x="405824" y="107551"/>
                    </a:cubicBezTo>
                    <a:cubicBezTo>
                      <a:pt x="407882" y="106454"/>
                      <a:pt x="410214" y="105906"/>
                      <a:pt x="412545" y="105631"/>
                    </a:cubicBezTo>
                    <a:cubicBezTo>
                      <a:pt x="413368" y="105631"/>
                      <a:pt x="414191" y="105631"/>
                      <a:pt x="414877" y="105631"/>
                    </a:cubicBezTo>
                    <a:cubicBezTo>
                      <a:pt x="415563" y="105631"/>
                      <a:pt x="416249" y="105768"/>
                      <a:pt x="416797" y="106043"/>
                    </a:cubicBezTo>
                    <a:cubicBezTo>
                      <a:pt x="418443" y="106729"/>
                      <a:pt x="419540" y="107826"/>
                      <a:pt x="420912" y="109060"/>
                    </a:cubicBezTo>
                    <a:cubicBezTo>
                      <a:pt x="423107" y="111118"/>
                      <a:pt x="422695" y="114684"/>
                      <a:pt x="420501" y="116467"/>
                    </a:cubicBezTo>
                    <a:cubicBezTo>
                      <a:pt x="418718" y="117976"/>
                      <a:pt x="417072" y="119484"/>
                      <a:pt x="415289" y="120856"/>
                    </a:cubicBezTo>
                    <a:cubicBezTo>
                      <a:pt x="413917" y="121953"/>
                      <a:pt x="412271" y="122913"/>
                      <a:pt x="410899" y="123874"/>
                    </a:cubicBezTo>
                    <a:cubicBezTo>
                      <a:pt x="408019" y="125657"/>
                      <a:pt x="404864" y="127303"/>
                      <a:pt x="401710" y="128948"/>
                    </a:cubicBezTo>
                    <a:cubicBezTo>
                      <a:pt x="397732" y="131143"/>
                      <a:pt x="393617" y="133338"/>
                      <a:pt x="389640" y="135395"/>
                    </a:cubicBezTo>
                    <a:cubicBezTo>
                      <a:pt x="383604" y="138687"/>
                      <a:pt x="377432" y="141841"/>
                      <a:pt x="371260" y="145133"/>
                    </a:cubicBezTo>
                    <a:cubicBezTo>
                      <a:pt x="364539" y="148699"/>
                      <a:pt x="357818" y="151991"/>
                      <a:pt x="351098" y="155420"/>
                    </a:cubicBezTo>
                    <a:cubicBezTo>
                      <a:pt x="348766" y="156518"/>
                      <a:pt x="346571" y="157615"/>
                      <a:pt x="344240" y="158712"/>
                    </a:cubicBezTo>
                    <a:cubicBezTo>
                      <a:pt x="339439" y="161044"/>
                      <a:pt x="334776" y="163376"/>
                      <a:pt x="329975" y="165570"/>
                    </a:cubicBezTo>
                    <a:cubicBezTo>
                      <a:pt x="324214" y="168313"/>
                      <a:pt x="318179" y="171057"/>
                      <a:pt x="312281" y="173663"/>
                    </a:cubicBezTo>
                    <a:cubicBezTo>
                      <a:pt x="309538" y="174897"/>
                      <a:pt x="306795" y="176269"/>
                      <a:pt x="303915" y="177503"/>
                    </a:cubicBezTo>
                    <a:cubicBezTo>
                      <a:pt x="298154" y="181069"/>
                      <a:pt x="292256" y="184635"/>
                      <a:pt x="286495" y="188339"/>
                    </a:cubicBezTo>
                    <a:cubicBezTo>
                      <a:pt x="283203" y="190396"/>
                      <a:pt x="280049" y="192454"/>
                      <a:pt x="276894" y="194648"/>
                    </a:cubicBezTo>
                    <a:cubicBezTo>
                      <a:pt x="263589" y="203426"/>
                      <a:pt x="250285" y="212342"/>
                      <a:pt x="236981" y="221257"/>
                    </a:cubicBezTo>
                    <a:cubicBezTo>
                      <a:pt x="237118" y="221257"/>
                      <a:pt x="237255" y="221120"/>
                      <a:pt x="237255" y="221120"/>
                    </a:cubicBezTo>
                    <a:cubicBezTo>
                      <a:pt x="227379" y="228115"/>
                      <a:pt x="217504" y="234973"/>
                      <a:pt x="207765" y="241831"/>
                    </a:cubicBezTo>
                    <a:cubicBezTo>
                      <a:pt x="203239" y="244986"/>
                      <a:pt x="198713" y="248140"/>
                      <a:pt x="194187" y="251295"/>
                    </a:cubicBezTo>
                    <a:cubicBezTo>
                      <a:pt x="191580" y="253078"/>
                      <a:pt x="189112" y="255273"/>
                      <a:pt x="186506" y="257193"/>
                    </a:cubicBezTo>
                    <a:cubicBezTo>
                      <a:pt x="180471" y="261856"/>
                      <a:pt x="174298" y="266520"/>
                      <a:pt x="168263" y="271321"/>
                    </a:cubicBezTo>
                    <a:cubicBezTo>
                      <a:pt x="165794" y="273241"/>
                      <a:pt x="163326" y="275161"/>
                      <a:pt x="160857" y="277081"/>
                    </a:cubicBezTo>
                    <a:cubicBezTo>
                      <a:pt x="159759" y="277904"/>
                      <a:pt x="158799" y="278590"/>
                      <a:pt x="157702" y="279413"/>
                    </a:cubicBezTo>
                    <a:cubicBezTo>
                      <a:pt x="148924" y="286957"/>
                      <a:pt x="140008" y="294363"/>
                      <a:pt x="131230" y="301907"/>
                    </a:cubicBezTo>
                    <a:cubicBezTo>
                      <a:pt x="131230" y="301907"/>
                      <a:pt x="131230" y="301907"/>
                      <a:pt x="131367" y="301770"/>
                    </a:cubicBezTo>
                    <a:cubicBezTo>
                      <a:pt x="127115" y="305611"/>
                      <a:pt x="122726" y="309451"/>
                      <a:pt x="118611" y="313291"/>
                    </a:cubicBezTo>
                    <a:cubicBezTo>
                      <a:pt x="116280" y="315486"/>
                      <a:pt x="113948" y="317818"/>
                      <a:pt x="111616" y="320149"/>
                    </a:cubicBezTo>
                    <a:cubicBezTo>
                      <a:pt x="109696" y="322207"/>
                      <a:pt x="107639" y="324127"/>
                      <a:pt x="105718" y="326185"/>
                    </a:cubicBezTo>
                    <a:cubicBezTo>
                      <a:pt x="105855" y="325910"/>
                      <a:pt x="105993" y="325773"/>
                      <a:pt x="106130" y="325636"/>
                    </a:cubicBezTo>
                    <a:cubicBezTo>
                      <a:pt x="104758" y="327145"/>
                      <a:pt x="103661" y="328653"/>
                      <a:pt x="102426" y="330299"/>
                    </a:cubicBezTo>
                    <a:cubicBezTo>
                      <a:pt x="101466" y="331945"/>
                      <a:pt x="100506" y="333591"/>
                      <a:pt x="99683" y="335237"/>
                    </a:cubicBezTo>
                    <a:cubicBezTo>
                      <a:pt x="99683" y="335237"/>
                      <a:pt x="99683" y="335100"/>
                      <a:pt x="99683" y="335100"/>
                    </a:cubicBezTo>
                    <a:cubicBezTo>
                      <a:pt x="99272" y="336060"/>
                      <a:pt x="98860" y="337020"/>
                      <a:pt x="98449" y="338117"/>
                    </a:cubicBezTo>
                    <a:cubicBezTo>
                      <a:pt x="98312" y="338529"/>
                      <a:pt x="98312" y="338940"/>
                      <a:pt x="98175" y="339215"/>
                    </a:cubicBezTo>
                    <a:cubicBezTo>
                      <a:pt x="98175" y="339489"/>
                      <a:pt x="98175" y="339626"/>
                      <a:pt x="98175" y="339901"/>
                    </a:cubicBezTo>
                    <a:cubicBezTo>
                      <a:pt x="98175" y="339901"/>
                      <a:pt x="98175" y="339901"/>
                      <a:pt x="98175" y="340038"/>
                    </a:cubicBezTo>
                    <a:cubicBezTo>
                      <a:pt x="98175" y="340038"/>
                      <a:pt x="98175" y="340038"/>
                      <a:pt x="98175" y="340175"/>
                    </a:cubicBezTo>
                    <a:cubicBezTo>
                      <a:pt x="98312" y="340312"/>
                      <a:pt x="98312" y="340449"/>
                      <a:pt x="98449" y="340586"/>
                    </a:cubicBezTo>
                    <a:cubicBezTo>
                      <a:pt x="98723" y="340861"/>
                      <a:pt x="98997" y="341135"/>
                      <a:pt x="99272" y="341409"/>
                    </a:cubicBezTo>
                    <a:cubicBezTo>
                      <a:pt x="99546" y="341546"/>
                      <a:pt x="99820" y="341821"/>
                      <a:pt x="100095" y="341958"/>
                    </a:cubicBezTo>
                    <a:cubicBezTo>
                      <a:pt x="100095" y="341958"/>
                      <a:pt x="100095" y="341958"/>
                      <a:pt x="99958" y="341958"/>
                    </a:cubicBezTo>
                    <a:cubicBezTo>
                      <a:pt x="99958" y="341958"/>
                      <a:pt x="100095" y="341958"/>
                      <a:pt x="100095" y="341958"/>
                    </a:cubicBezTo>
                    <a:cubicBezTo>
                      <a:pt x="100095" y="341958"/>
                      <a:pt x="100232" y="342095"/>
                      <a:pt x="100232" y="342095"/>
                    </a:cubicBezTo>
                    <a:cubicBezTo>
                      <a:pt x="100232" y="342095"/>
                      <a:pt x="100095" y="342095"/>
                      <a:pt x="100095" y="341958"/>
                    </a:cubicBezTo>
                    <a:cubicBezTo>
                      <a:pt x="100506" y="342232"/>
                      <a:pt x="100918" y="342507"/>
                      <a:pt x="101329" y="342644"/>
                    </a:cubicBezTo>
                    <a:cubicBezTo>
                      <a:pt x="102289" y="343192"/>
                      <a:pt x="103249" y="343604"/>
                      <a:pt x="104210" y="343878"/>
                    </a:cubicBezTo>
                    <a:cubicBezTo>
                      <a:pt x="103935" y="343741"/>
                      <a:pt x="103798" y="343741"/>
                      <a:pt x="103524" y="343604"/>
                    </a:cubicBezTo>
                    <a:cubicBezTo>
                      <a:pt x="104621" y="344015"/>
                      <a:pt x="105581" y="344290"/>
                      <a:pt x="106678" y="344564"/>
                    </a:cubicBezTo>
                    <a:cubicBezTo>
                      <a:pt x="106678" y="344564"/>
                      <a:pt x="106541" y="344564"/>
                      <a:pt x="106541" y="344564"/>
                    </a:cubicBezTo>
                    <a:cubicBezTo>
                      <a:pt x="106678" y="344564"/>
                      <a:pt x="106678" y="344564"/>
                      <a:pt x="106816" y="344564"/>
                    </a:cubicBezTo>
                    <a:cubicBezTo>
                      <a:pt x="106953" y="344564"/>
                      <a:pt x="107090" y="344564"/>
                      <a:pt x="107227" y="344701"/>
                    </a:cubicBezTo>
                    <a:cubicBezTo>
                      <a:pt x="107090" y="344701"/>
                      <a:pt x="106953" y="344701"/>
                      <a:pt x="106953" y="344564"/>
                    </a:cubicBezTo>
                    <a:cubicBezTo>
                      <a:pt x="107501" y="344564"/>
                      <a:pt x="108050" y="344701"/>
                      <a:pt x="108599" y="344838"/>
                    </a:cubicBezTo>
                    <a:cubicBezTo>
                      <a:pt x="110656" y="344975"/>
                      <a:pt x="112713" y="344975"/>
                      <a:pt x="114771" y="344838"/>
                    </a:cubicBezTo>
                    <a:cubicBezTo>
                      <a:pt x="114497" y="344838"/>
                      <a:pt x="114359" y="344838"/>
                      <a:pt x="114085" y="344838"/>
                    </a:cubicBezTo>
                    <a:cubicBezTo>
                      <a:pt x="119434" y="344427"/>
                      <a:pt x="124784" y="343330"/>
                      <a:pt x="130133" y="342369"/>
                    </a:cubicBezTo>
                    <a:cubicBezTo>
                      <a:pt x="129858" y="342369"/>
                      <a:pt x="129721" y="342507"/>
                      <a:pt x="129447" y="342507"/>
                    </a:cubicBezTo>
                    <a:cubicBezTo>
                      <a:pt x="138225" y="340586"/>
                      <a:pt x="146866" y="337980"/>
                      <a:pt x="155370" y="335100"/>
                    </a:cubicBezTo>
                    <a:cubicBezTo>
                      <a:pt x="155096" y="335100"/>
                      <a:pt x="154959" y="335237"/>
                      <a:pt x="154685" y="335374"/>
                    </a:cubicBezTo>
                    <a:cubicBezTo>
                      <a:pt x="161954" y="332768"/>
                      <a:pt x="169223" y="330162"/>
                      <a:pt x="176356" y="327282"/>
                    </a:cubicBezTo>
                    <a:cubicBezTo>
                      <a:pt x="184448" y="323990"/>
                      <a:pt x="192404" y="320424"/>
                      <a:pt x="200359" y="316858"/>
                    </a:cubicBezTo>
                    <a:cubicBezTo>
                      <a:pt x="205296" y="314526"/>
                      <a:pt x="210234" y="312194"/>
                      <a:pt x="215035" y="309725"/>
                    </a:cubicBezTo>
                    <a:cubicBezTo>
                      <a:pt x="217229" y="308628"/>
                      <a:pt x="219287" y="307668"/>
                      <a:pt x="221481" y="306571"/>
                    </a:cubicBezTo>
                    <a:cubicBezTo>
                      <a:pt x="229711" y="300947"/>
                      <a:pt x="238078" y="295461"/>
                      <a:pt x="246307" y="289837"/>
                    </a:cubicBezTo>
                    <a:cubicBezTo>
                      <a:pt x="246307" y="289837"/>
                      <a:pt x="246170" y="289837"/>
                      <a:pt x="246170" y="289974"/>
                    </a:cubicBezTo>
                    <a:cubicBezTo>
                      <a:pt x="246719" y="289563"/>
                      <a:pt x="247405" y="289151"/>
                      <a:pt x="248090" y="288740"/>
                    </a:cubicBezTo>
                    <a:cubicBezTo>
                      <a:pt x="247816" y="288877"/>
                      <a:pt x="247679" y="289014"/>
                      <a:pt x="247542" y="289151"/>
                    </a:cubicBezTo>
                    <a:cubicBezTo>
                      <a:pt x="250148" y="287368"/>
                      <a:pt x="252891" y="285722"/>
                      <a:pt x="255497" y="283939"/>
                    </a:cubicBezTo>
                    <a:cubicBezTo>
                      <a:pt x="262629" y="279413"/>
                      <a:pt x="269899" y="274887"/>
                      <a:pt x="277031" y="270223"/>
                    </a:cubicBezTo>
                    <a:cubicBezTo>
                      <a:pt x="285947" y="264600"/>
                      <a:pt x="294862" y="258839"/>
                      <a:pt x="303915" y="253353"/>
                    </a:cubicBezTo>
                    <a:cubicBezTo>
                      <a:pt x="316808" y="245534"/>
                      <a:pt x="329701" y="237716"/>
                      <a:pt x="342731" y="229898"/>
                    </a:cubicBezTo>
                    <a:cubicBezTo>
                      <a:pt x="346846" y="227429"/>
                      <a:pt x="350960" y="225098"/>
                      <a:pt x="355075" y="222629"/>
                    </a:cubicBezTo>
                    <a:cubicBezTo>
                      <a:pt x="363442" y="217691"/>
                      <a:pt x="371809" y="213028"/>
                      <a:pt x="380313" y="208501"/>
                    </a:cubicBezTo>
                    <a:cubicBezTo>
                      <a:pt x="387308" y="204798"/>
                      <a:pt x="394166" y="201232"/>
                      <a:pt x="401298" y="198077"/>
                    </a:cubicBezTo>
                    <a:cubicBezTo>
                      <a:pt x="404453" y="196568"/>
                      <a:pt x="407745" y="195197"/>
                      <a:pt x="411174" y="194099"/>
                    </a:cubicBezTo>
                    <a:cubicBezTo>
                      <a:pt x="414877" y="193002"/>
                      <a:pt x="418443" y="192316"/>
                      <a:pt x="422147" y="191631"/>
                    </a:cubicBezTo>
                    <a:cubicBezTo>
                      <a:pt x="422009" y="191631"/>
                      <a:pt x="421872" y="191631"/>
                      <a:pt x="421735" y="191768"/>
                    </a:cubicBezTo>
                    <a:cubicBezTo>
                      <a:pt x="422421" y="191631"/>
                      <a:pt x="423107" y="191493"/>
                      <a:pt x="423792" y="191356"/>
                    </a:cubicBezTo>
                    <a:cubicBezTo>
                      <a:pt x="425576" y="190945"/>
                      <a:pt x="427221" y="191356"/>
                      <a:pt x="428593" y="192591"/>
                    </a:cubicBezTo>
                    <a:cubicBezTo>
                      <a:pt x="429827" y="193825"/>
                      <a:pt x="430239" y="195608"/>
                      <a:pt x="429827" y="197391"/>
                    </a:cubicBezTo>
                    <a:cubicBezTo>
                      <a:pt x="429416" y="199449"/>
                      <a:pt x="428867" y="201643"/>
                      <a:pt x="427359" y="203152"/>
                    </a:cubicBezTo>
                    <a:cubicBezTo>
                      <a:pt x="426124" y="204524"/>
                      <a:pt x="425438" y="205072"/>
                      <a:pt x="423930" y="206170"/>
                    </a:cubicBezTo>
                    <a:cubicBezTo>
                      <a:pt x="422695" y="207130"/>
                      <a:pt x="421186" y="207815"/>
                      <a:pt x="419815" y="208638"/>
                    </a:cubicBezTo>
                    <a:cubicBezTo>
                      <a:pt x="415563" y="210833"/>
                      <a:pt x="411448" y="213302"/>
                      <a:pt x="407196" y="215771"/>
                    </a:cubicBezTo>
                    <a:cubicBezTo>
                      <a:pt x="400475" y="219748"/>
                      <a:pt x="393754" y="223589"/>
                      <a:pt x="386896" y="227566"/>
                    </a:cubicBezTo>
                    <a:cubicBezTo>
                      <a:pt x="375101" y="234287"/>
                      <a:pt x="363305" y="241145"/>
                      <a:pt x="351372" y="247866"/>
                    </a:cubicBezTo>
                    <a:cubicBezTo>
                      <a:pt x="337656" y="255684"/>
                      <a:pt x="323803" y="263502"/>
                      <a:pt x="310087" y="271321"/>
                    </a:cubicBezTo>
                    <a:cubicBezTo>
                      <a:pt x="304737" y="274338"/>
                      <a:pt x="299388" y="277493"/>
                      <a:pt x="294039" y="280510"/>
                    </a:cubicBezTo>
                    <a:cubicBezTo>
                      <a:pt x="286221" y="284762"/>
                      <a:pt x="278540" y="289014"/>
                      <a:pt x="270722" y="293266"/>
                    </a:cubicBezTo>
                    <a:cubicBezTo>
                      <a:pt x="266607" y="295461"/>
                      <a:pt x="262629" y="297655"/>
                      <a:pt x="258515" y="299987"/>
                    </a:cubicBezTo>
                    <a:cubicBezTo>
                      <a:pt x="256731" y="300947"/>
                      <a:pt x="254948" y="302044"/>
                      <a:pt x="253165" y="302867"/>
                    </a:cubicBezTo>
                    <a:cubicBezTo>
                      <a:pt x="246444" y="306159"/>
                      <a:pt x="239724" y="309451"/>
                      <a:pt x="233003" y="312606"/>
                    </a:cubicBezTo>
                    <a:cubicBezTo>
                      <a:pt x="231768" y="313291"/>
                      <a:pt x="230397" y="313840"/>
                      <a:pt x="229162" y="314526"/>
                    </a:cubicBezTo>
                    <a:cubicBezTo>
                      <a:pt x="222579" y="319052"/>
                      <a:pt x="215858" y="323578"/>
                      <a:pt x="209274" y="328105"/>
                    </a:cubicBezTo>
                    <a:cubicBezTo>
                      <a:pt x="209274" y="328105"/>
                      <a:pt x="209411" y="328105"/>
                      <a:pt x="209411" y="327968"/>
                    </a:cubicBezTo>
                    <a:cubicBezTo>
                      <a:pt x="196381" y="337569"/>
                      <a:pt x="183625" y="347307"/>
                      <a:pt x="170732" y="357046"/>
                    </a:cubicBezTo>
                    <a:cubicBezTo>
                      <a:pt x="166206" y="360475"/>
                      <a:pt x="161954" y="364178"/>
                      <a:pt x="157702" y="367744"/>
                    </a:cubicBezTo>
                    <a:cubicBezTo>
                      <a:pt x="151393" y="372956"/>
                      <a:pt x="145220" y="378168"/>
                      <a:pt x="138911" y="383380"/>
                    </a:cubicBezTo>
                    <a:lnTo>
                      <a:pt x="138911" y="383380"/>
                    </a:lnTo>
                    <a:cubicBezTo>
                      <a:pt x="134248" y="387495"/>
                      <a:pt x="129584" y="391747"/>
                      <a:pt x="125058" y="395862"/>
                    </a:cubicBezTo>
                    <a:cubicBezTo>
                      <a:pt x="117926" y="402171"/>
                      <a:pt x="110656" y="408618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210" y="415887"/>
                      <a:pt x="104072" y="416024"/>
                      <a:pt x="103935" y="416299"/>
                    </a:cubicBezTo>
                    <a:cubicBezTo>
                      <a:pt x="104072" y="416161"/>
                      <a:pt x="104072" y="416161"/>
                      <a:pt x="104210" y="416024"/>
                    </a:cubicBezTo>
                    <a:cubicBezTo>
                      <a:pt x="101604" y="419042"/>
                      <a:pt x="99135" y="422059"/>
                      <a:pt x="96803" y="425351"/>
                    </a:cubicBezTo>
                    <a:cubicBezTo>
                      <a:pt x="96529" y="425763"/>
                      <a:pt x="96391" y="426037"/>
                      <a:pt x="96117" y="426448"/>
                    </a:cubicBezTo>
                    <a:cubicBezTo>
                      <a:pt x="95980" y="426860"/>
                      <a:pt x="95706" y="427271"/>
                      <a:pt x="95568" y="427683"/>
                    </a:cubicBezTo>
                    <a:cubicBezTo>
                      <a:pt x="95568" y="427957"/>
                      <a:pt x="95431" y="428232"/>
                      <a:pt x="95431" y="428506"/>
                    </a:cubicBezTo>
                    <a:cubicBezTo>
                      <a:pt x="95431" y="428780"/>
                      <a:pt x="95431" y="429055"/>
                      <a:pt x="95294" y="429329"/>
                    </a:cubicBezTo>
                    <a:cubicBezTo>
                      <a:pt x="95294" y="429740"/>
                      <a:pt x="95294" y="430289"/>
                      <a:pt x="95294" y="430700"/>
                    </a:cubicBezTo>
                    <a:cubicBezTo>
                      <a:pt x="95294" y="431112"/>
                      <a:pt x="95431" y="431523"/>
                      <a:pt x="95431" y="431935"/>
                    </a:cubicBezTo>
                    <a:cubicBezTo>
                      <a:pt x="95431" y="431661"/>
                      <a:pt x="95294" y="431523"/>
                      <a:pt x="95294" y="431249"/>
                    </a:cubicBezTo>
                    <a:cubicBezTo>
                      <a:pt x="95431" y="432346"/>
                      <a:pt x="95706" y="433306"/>
                      <a:pt x="96117" y="434404"/>
                    </a:cubicBezTo>
                    <a:cubicBezTo>
                      <a:pt x="96117" y="434404"/>
                      <a:pt x="96117" y="434404"/>
                      <a:pt x="96117" y="434404"/>
                    </a:cubicBezTo>
                    <a:cubicBezTo>
                      <a:pt x="96117" y="434267"/>
                      <a:pt x="95980" y="434129"/>
                      <a:pt x="95980" y="433992"/>
                    </a:cubicBezTo>
                    <a:cubicBezTo>
                      <a:pt x="96117" y="434267"/>
                      <a:pt x="96254" y="434404"/>
                      <a:pt x="96391" y="434678"/>
                    </a:cubicBezTo>
                    <a:cubicBezTo>
                      <a:pt x="96529" y="434815"/>
                      <a:pt x="96529" y="434952"/>
                      <a:pt x="96666" y="435090"/>
                    </a:cubicBezTo>
                    <a:cubicBezTo>
                      <a:pt x="96803" y="435227"/>
                      <a:pt x="96940" y="435227"/>
                      <a:pt x="97077" y="435364"/>
                    </a:cubicBezTo>
                    <a:cubicBezTo>
                      <a:pt x="97352" y="435501"/>
                      <a:pt x="97489" y="435638"/>
                      <a:pt x="97763" y="435775"/>
                    </a:cubicBezTo>
                    <a:cubicBezTo>
                      <a:pt x="98175" y="435913"/>
                      <a:pt x="98586" y="436187"/>
                      <a:pt x="98860" y="436324"/>
                    </a:cubicBezTo>
                    <a:cubicBezTo>
                      <a:pt x="98586" y="436324"/>
                      <a:pt x="98449" y="436187"/>
                      <a:pt x="98175" y="436050"/>
                    </a:cubicBezTo>
                    <a:cubicBezTo>
                      <a:pt x="99272" y="436461"/>
                      <a:pt x="100506" y="436873"/>
                      <a:pt x="101604" y="437010"/>
                    </a:cubicBezTo>
                    <a:cubicBezTo>
                      <a:pt x="101466" y="437010"/>
                      <a:pt x="101329" y="437010"/>
                      <a:pt x="101192" y="436873"/>
                    </a:cubicBezTo>
                    <a:cubicBezTo>
                      <a:pt x="104210" y="437421"/>
                      <a:pt x="107227" y="437833"/>
                      <a:pt x="110245" y="437970"/>
                    </a:cubicBezTo>
                    <a:cubicBezTo>
                      <a:pt x="110245" y="437970"/>
                      <a:pt x="110107" y="437970"/>
                      <a:pt x="110107" y="437970"/>
                    </a:cubicBezTo>
                    <a:cubicBezTo>
                      <a:pt x="112713" y="438107"/>
                      <a:pt x="115457" y="438107"/>
                      <a:pt x="118063" y="437970"/>
                    </a:cubicBezTo>
                    <a:cubicBezTo>
                      <a:pt x="118063" y="437970"/>
                      <a:pt x="117926" y="437970"/>
                      <a:pt x="117926" y="437970"/>
                    </a:cubicBezTo>
                    <a:cubicBezTo>
                      <a:pt x="118063" y="437970"/>
                      <a:pt x="118200" y="437970"/>
                      <a:pt x="118337" y="437970"/>
                    </a:cubicBezTo>
                    <a:cubicBezTo>
                      <a:pt x="118474" y="437970"/>
                      <a:pt x="118611" y="437970"/>
                      <a:pt x="118749" y="437970"/>
                    </a:cubicBezTo>
                    <a:cubicBezTo>
                      <a:pt x="118611" y="437970"/>
                      <a:pt x="118611" y="437970"/>
                      <a:pt x="118474" y="437970"/>
                    </a:cubicBezTo>
                    <a:cubicBezTo>
                      <a:pt x="122452" y="437558"/>
                      <a:pt x="126429" y="437010"/>
                      <a:pt x="130270" y="436187"/>
                    </a:cubicBezTo>
                    <a:cubicBezTo>
                      <a:pt x="129996" y="436187"/>
                      <a:pt x="129858" y="436324"/>
                      <a:pt x="129584" y="436324"/>
                    </a:cubicBezTo>
                    <a:cubicBezTo>
                      <a:pt x="136442" y="434815"/>
                      <a:pt x="143163" y="433169"/>
                      <a:pt x="149747" y="431112"/>
                    </a:cubicBezTo>
                    <a:cubicBezTo>
                      <a:pt x="150021" y="430838"/>
                      <a:pt x="150295" y="430563"/>
                      <a:pt x="150707" y="430289"/>
                    </a:cubicBezTo>
                    <a:cubicBezTo>
                      <a:pt x="156193" y="424940"/>
                      <a:pt x="161543" y="419453"/>
                      <a:pt x="167029" y="414104"/>
                    </a:cubicBezTo>
                    <a:cubicBezTo>
                      <a:pt x="167715" y="413418"/>
                      <a:pt x="168401" y="412732"/>
                      <a:pt x="169223" y="412184"/>
                    </a:cubicBezTo>
                    <a:cubicBezTo>
                      <a:pt x="171692" y="410126"/>
                      <a:pt x="174161" y="407932"/>
                      <a:pt x="176630" y="405874"/>
                    </a:cubicBezTo>
                    <a:cubicBezTo>
                      <a:pt x="191169" y="393530"/>
                      <a:pt x="205571" y="381049"/>
                      <a:pt x="220110" y="368704"/>
                    </a:cubicBezTo>
                    <a:cubicBezTo>
                      <a:pt x="222716" y="366510"/>
                      <a:pt x="225459" y="364589"/>
                      <a:pt x="228202" y="362532"/>
                    </a:cubicBezTo>
                    <a:cubicBezTo>
                      <a:pt x="236295" y="356497"/>
                      <a:pt x="244250" y="350599"/>
                      <a:pt x="252342" y="344564"/>
                    </a:cubicBezTo>
                    <a:cubicBezTo>
                      <a:pt x="260023" y="338940"/>
                      <a:pt x="267567" y="333317"/>
                      <a:pt x="275248" y="327693"/>
                    </a:cubicBezTo>
                    <a:cubicBezTo>
                      <a:pt x="276620" y="326733"/>
                      <a:pt x="277991" y="325636"/>
                      <a:pt x="279363" y="324676"/>
                    </a:cubicBezTo>
                    <a:cubicBezTo>
                      <a:pt x="280597" y="323716"/>
                      <a:pt x="281969" y="323030"/>
                      <a:pt x="283341" y="322070"/>
                    </a:cubicBezTo>
                    <a:cubicBezTo>
                      <a:pt x="299388" y="311646"/>
                      <a:pt x="315299" y="301221"/>
                      <a:pt x="331347" y="290797"/>
                    </a:cubicBezTo>
                    <a:cubicBezTo>
                      <a:pt x="332855" y="289837"/>
                      <a:pt x="334364" y="288877"/>
                      <a:pt x="335873" y="287780"/>
                    </a:cubicBezTo>
                    <a:cubicBezTo>
                      <a:pt x="337244" y="286820"/>
                      <a:pt x="338890" y="286134"/>
                      <a:pt x="340536" y="285174"/>
                    </a:cubicBezTo>
                    <a:cubicBezTo>
                      <a:pt x="349314" y="280236"/>
                      <a:pt x="357956" y="275435"/>
                      <a:pt x="366734" y="270498"/>
                    </a:cubicBezTo>
                    <a:cubicBezTo>
                      <a:pt x="372220" y="267480"/>
                      <a:pt x="377570" y="264463"/>
                      <a:pt x="383056" y="261308"/>
                    </a:cubicBezTo>
                    <a:cubicBezTo>
                      <a:pt x="389365" y="257742"/>
                      <a:pt x="395949" y="254450"/>
                      <a:pt x="402533" y="251158"/>
                    </a:cubicBezTo>
                    <a:cubicBezTo>
                      <a:pt x="407882" y="248415"/>
                      <a:pt x="413505" y="245809"/>
                      <a:pt x="418992" y="243340"/>
                    </a:cubicBezTo>
                    <a:cubicBezTo>
                      <a:pt x="422009" y="241968"/>
                      <a:pt x="425164" y="240734"/>
                      <a:pt x="428182" y="239637"/>
                    </a:cubicBezTo>
                    <a:cubicBezTo>
                      <a:pt x="432022" y="238128"/>
                      <a:pt x="435863" y="236482"/>
                      <a:pt x="439566" y="234973"/>
                    </a:cubicBezTo>
                    <a:cubicBezTo>
                      <a:pt x="442172" y="234013"/>
                      <a:pt x="444641" y="233190"/>
                      <a:pt x="447247" y="232367"/>
                    </a:cubicBezTo>
                    <a:cubicBezTo>
                      <a:pt x="449853" y="231681"/>
                      <a:pt x="452870" y="230995"/>
                      <a:pt x="455614" y="230995"/>
                    </a:cubicBezTo>
                    <a:cubicBezTo>
                      <a:pt x="457397" y="230995"/>
                      <a:pt x="459317" y="230858"/>
                      <a:pt x="461237" y="231270"/>
                    </a:cubicBezTo>
                    <a:cubicBezTo>
                      <a:pt x="464117" y="232093"/>
                      <a:pt x="466724" y="233190"/>
                      <a:pt x="469604" y="234287"/>
                    </a:cubicBezTo>
                    <a:cubicBezTo>
                      <a:pt x="472073" y="235247"/>
                      <a:pt x="473444" y="238539"/>
                      <a:pt x="472347" y="241008"/>
                    </a:cubicBezTo>
                    <a:cubicBezTo>
                      <a:pt x="470838" y="244163"/>
                      <a:pt x="469467" y="247318"/>
                      <a:pt x="467546" y="250198"/>
                    </a:cubicBezTo>
                    <a:cubicBezTo>
                      <a:pt x="465901" y="252667"/>
                      <a:pt x="463706" y="254724"/>
                      <a:pt x="461511" y="256507"/>
                    </a:cubicBezTo>
                    <a:cubicBezTo>
                      <a:pt x="457397" y="259936"/>
                      <a:pt x="453145" y="263228"/>
                      <a:pt x="449030" y="266657"/>
                    </a:cubicBezTo>
                    <a:cubicBezTo>
                      <a:pt x="442995" y="271595"/>
                      <a:pt x="436685" y="276121"/>
                      <a:pt x="430513" y="280922"/>
                    </a:cubicBezTo>
                    <a:cubicBezTo>
                      <a:pt x="425027" y="285037"/>
                      <a:pt x="419540" y="289014"/>
                      <a:pt x="413917" y="292992"/>
                    </a:cubicBezTo>
                    <a:cubicBezTo>
                      <a:pt x="408842" y="296695"/>
                      <a:pt x="403767" y="300398"/>
                      <a:pt x="398418" y="303965"/>
                    </a:cubicBezTo>
                    <a:cubicBezTo>
                      <a:pt x="390188" y="309314"/>
                      <a:pt x="381959" y="314800"/>
                      <a:pt x="373866" y="320149"/>
                    </a:cubicBezTo>
                    <a:cubicBezTo>
                      <a:pt x="369614" y="322893"/>
                      <a:pt x="365225" y="325636"/>
                      <a:pt x="360836" y="328379"/>
                    </a:cubicBezTo>
                    <a:cubicBezTo>
                      <a:pt x="348766" y="335923"/>
                      <a:pt x="336696" y="343604"/>
                      <a:pt x="324489" y="351010"/>
                    </a:cubicBezTo>
                    <a:cubicBezTo>
                      <a:pt x="315573" y="356360"/>
                      <a:pt x="306658" y="361846"/>
                      <a:pt x="297879" y="367195"/>
                    </a:cubicBezTo>
                    <a:cubicBezTo>
                      <a:pt x="293079" y="370213"/>
                      <a:pt x="288141" y="373230"/>
                      <a:pt x="283203" y="376111"/>
                    </a:cubicBezTo>
                    <a:cubicBezTo>
                      <a:pt x="268390" y="384615"/>
                      <a:pt x="253577" y="393119"/>
                      <a:pt x="238626" y="401623"/>
                    </a:cubicBezTo>
                    <a:cubicBezTo>
                      <a:pt x="236569" y="402720"/>
                      <a:pt x="234512" y="403954"/>
                      <a:pt x="232454" y="405052"/>
                    </a:cubicBezTo>
                    <a:cubicBezTo>
                      <a:pt x="223402" y="409989"/>
                      <a:pt x="214212" y="414790"/>
                      <a:pt x="205022" y="419453"/>
                    </a:cubicBezTo>
                    <a:cubicBezTo>
                      <a:pt x="195970" y="423980"/>
                      <a:pt x="186643" y="428094"/>
                      <a:pt x="177316" y="432072"/>
                    </a:cubicBezTo>
                    <a:cubicBezTo>
                      <a:pt x="170869" y="434815"/>
                      <a:pt x="164423" y="437284"/>
                      <a:pt x="157839" y="439616"/>
                    </a:cubicBezTo>
                    <a:cubicBezTo>
                      <a:pt x="155096" y="442359"/>
                      <a:pt x="152490" y="444965"/>
                      <a:pt x="149747" y="447708"/>
                    </a:cubicBezTo>
                    <a:cubicBezTo>
                      <a:pt x="144946" y="452646"/>
                      <a:pt x="140008" y="457447"/>
                      <a:pt x="135071" y="462384"/>
                    </a:cubicBezTo>
                    <a:cubicBezTo>
                      <a:pt x="128624" y="468694"/>
                      <a:pt x="122589" y="475552"/>
                      <a:pt x="116554" y="482273"/>
                    </a:cubicBezTo>
                    <a:cubicBezTo>
                      <a:pt x="116554" y="482273"/>
                      <a:pt x="116554" y="482273"/>
                      <a:pt x="116691" y="482135"/>
                    </a:cubicBezTo>
                    <a:cubicBezTo>
                      <a:pt x="110930" y="488582"/>
                      <a:pt x="105444" y="495166"/>
                      <a:pt x="99958" y="501886"/>
                    </a:cubicBezTo>
                    <a:cubicBezTo>
                      <a:pt x="95020" y="507922"/>
                      <a:pt x="89945" y="514094"/>
                      <a:pt x="85556" y="520403"/>
                    </a:cubicBezTo>
                    <a:cubicBezTo>
                      <a:pt x="85556" y="520403"/>
                      <a:pt x="85556" y="520266"/>
                      <a:pt x="85693" y="520266"/>
                    </a:cubicBezTo>
                    <a:cubicBezTo>
                      <a:pt x="82264" y="525341"/>
                      <a:pt x="79109" y="530827"/>
                      <a:pt x="76229" y="536314"/>
                    </a:cubicBezTo>
                    <a:cubicBezTo>
                      <a:pt x="76366" y="536039"/>
                      <a:pt x="76503" y="535902"/>
                      <a:pt x="76503" y="535628"/>
                    </a:cubicBezTo>
                    <a:cubicBezTo>
                      <a:pt x="75543" y="537548"/>
                      <a:pt x="74857" y="539331"/>
                      <a:pt x="74034" y="541389"/>
                    </a:cubicBezTo>
                    <a:cubicBezTo>
                      <a:pt x="74034" y="541389"/>
                      <a:pt x="74034" y="541251"/>
                      <a:pt x="74034" y="541251"/>
                    </a:cubicBezTo>
                    <a:cubicBezTo>
                      <a:pt x="73760" y="541937"/>
                      <a:pt x="73623" y="542623"/>
                      <a:pt x="73486" y="543309"/>
                    </a:cubicBezTo>
                    <a:cubicBezTo>
                      <a:pt x="73486" y="543034"/>
                      <a:pt x="73623" y="542897"/>
                      <a:pt x="73623" y="542623"/>
                    </a:cubicBezTo>
                    <a:cubicBezTo>
                      <a:pt x="73211" y="543995"/>
                      <a:pt x="73074" y="545366"/>
                      <a:pt x="73074" y="546738"/>
                    </a:cubicBezTo>
                    <a:cubicBezTo>
                      <a:pt x="73074" y="546463"/>
                      <a:pt x="73074" y="546326"/>
                      <a:pt x="73074" y="546052"/>
                    </a:cubicBezTo>
                    <a:cubicBezTo>
                      <a:pt x="73074" y="546601"/>
                      <a:pt x="73074" y="547149"/>
                      <a:pt x="73074" y="547698"/>
                    </a:cubicBezTo>
                    <a:cubicBezTo>
                      <a:pt x="73074" y="547561"/>
                      <a:pt x="73074" y="547424"/>
                      <a:pt x="73074" y="547286"/>
                    </a:cubicBezTo>
                    <a:cubicBezTo>
                      <a:pt x="73074" y="548247"/>
                      <a:pt x="73211" y="549207"/>
                      <a:pt x="73486" y="550167"/>
                    </a:cubicBezTo>
                    <a:cubicBezTo>
                      <a:pt x="73486" y="550030"/>
                      <a:pt x="73486" y="550030"/>
                      <a:pt x="73486" y="550030"/>
                    </a:cubicBezTo>
                    <a:cubicBezTo>
                      <a:pt x="73623" y="551127"/>
                      <a:pt x="74034" y="552224"/>
                      <a:pt x="74309" y="553321"/>
                    </a:cubicBezTo>
                    <a:cubicBezTo>
                      <a:pt x="74309" y="553184"/>
                      <a:pt x="74172" y="553184"/>
                      <a:pt x="74172" y="553047"/>
                    </a:cubicBezTo>
                    <a:cubicBezTo>
                      <a:pt x="74309" y="553321"/>
                      <a:pt x="74309" y="553459"/>
                      <a:pt x="74446" y="553733"/>
                    </a:cubicBezTo>
                    <a:lnTo>
                      <a:pt x="74446" y="553733"/>
                    </a:lnTo>
                    <a:lnTo>
                      <a:pt x="74446" y="553733"/>
                    </a:lnTo>
                    <a:cubicBezTo>
                      <a:pt x="74720" y="554419"/>
                      <a:pt x="75132" y="555242"/>
                      <a:pt x="75406" y="555928"/>
                    </a:cubicBezTo>
                    <a:cubicBezTo>
                      <a:pt x="75680" y="556339"/>
                      <a:pt x="75955" y="556750"/>
                      <a:pt x="76229" y="557162"/>
                    </a:cubicBezTo>
                    <a:cubicBezTo>
                      <a:pt x="76366" y="557436"/>
                      <a:pt x="76640" y="557573"/>
                      <a:pt x="76778" y="557848"/>
                    </a:cubicBezTo>
                    <a:cubicBezTo>
                      <a:pt x="76915" y="558122"/>
                      <a:pt x="77189" y="558259"/>
                      <a:pt x="77326" y="558396"/>
                    </a:cubicBezTo>
                    <a:cubicBezTo>
                      <a:pt x="77601" y="558534"/>
                      <a:pt x="77875" y="558808"/>
                      <a:pt x="78149" y="558945"/>
                    </a:cubicBezTo>
                    <a:cubicBezTo>
                      <a:pt x="78423" y="559082"/>
                      <a:pt x="78835" y="559357"/>
                      <a:pt x="79109" y="559494"/>
                    </a:cubicBezTo>
                    <a:cubicBezTo>
                      <a:pt x="79795" y="559768"/>
                      <a:pt x="80481" y="560179"/>
                      <a:pt x="81304" y="560454"/>
                    </a:cubicBezTo>
                    <a:cubicBezTo>
                      <a:pt x="81304" y="560454"/>
                      <a:pt x="81167" y="560454"/>
                      <a:pt x="81167" y="560454"/>
                    </a:cubicBezTo>
                    <a:cubicBezTo>
                      <a:pt x="81167" y="560454"/>
                      <a:pt x="81304" y="560454"/>
                      <a:pt x="81304" y="560454"/>
                    </a:cubicBezTo>
                    <a:cubicBezTo>
                      <a:pt x="81441" y="560454"/>
                      <a:pt x="81441" y="560454"/>
                      <a:pt x="81578" y="560591"/>
                    </a:cubicBezTo>
                    <a:cubicBezTo>
                      <a:pt x="81578" y="560591"/>
                      <a:pt x="81441" y="560591"/>
                      <a:pt x="81441" y="560591"/>
                    </a:cubicBezTo>
                    <a:cubicBezTo>
                      <a:pt x="82264" y="560865"/>
                      <a:pt x="83224" y="561140"/>
                      <a:pt x="84184" y="561277"/>
                    </a:cubicBezTo>
                    <a:cubicBezTo>
                      <a:pt x="85967" y="561551"/>
                      <a:pt x="87888" y="561825"/>
                      <a:pt x="89671" y="561963"/>
                    </a:cubicBezTo>
                    <a:cubicBezTo>
                      <a:pt x="93374" y="562237"/>
                      <a:pt x="97077" y="562237"/>
                      <a:pt x="100781" y="562100"/>
                    </a:cubicBezTo>
                    <a:cubicBezTo>
                      <a:pt x="100643" y="562100"/>
                      <a:pt x="100506" y="562100"/>
                      <a:pt x="100506" y="562100"/>
                    </a:cubicBezTo>
                    <a:cubicBezTo>
                      <a:pt x="100643" y="562100"/>
                      <a:pt x="100918" y="562100"/>
                      <a:pt x="101055" y="562100"/>
                    </a:cubicBezTo>
                    <a:cubicBezTo>
                      <a:pt x="101055" y="562100"/>
                      <a:pt x="101192" y="562100"/>
                      <a:pt x="101192" y="562100"/>
                    </a:cubicBezTo>
                    <a:cubicBezTo>
                      <a:pt x="101192" y="562100"/>
                      <a:pt x="101055" y="562100"/>
                      <a:pt x="101055" y="562100"/>
                    </a:cubicBezTo>
                    <a:cubicBezTo>
                      <a:pt x="105033" y="561825"/>
                      <a:pt x="108873" y="561277"/>
                      <a:pt x="112713" y="560454"/>
                    </a:cubicBezTo>
                    <a:cubicBezTo>
                      <a:pt x="121629" y="558396"/>
                      <a:pt x="130133" y="555653"/>
                      <a:pt x="138774" y="552773"/>
                    </a:cubicBezTo>
                    <a:cubicBezTo>
                      <a:pt x="138774" y="552773"/>
                      <a:pt x="138774" y="552773"/>
                      <a:pt x="138774" y="552773"/>
                    </a:cubicBezTo>
                    <a:cubicBezTo>
                      <a:pt x="140968" y="552087"/>
                      <a:pt x="143026" y="551264"/>
                      <a:pt x="145220" y="550441"/>
                    </a:cubicBezTo>
                    <a:cubicBezTo>
                      <a:pt x="149198" y="545915"/>
                      <a:pt x="153176" y="541389"/>
                      <a:pt x="157153" y="536862"/>
                    </a:cubicBezTo>
                    <a:cubicBezTo>
                      <a:pt x="159897" y="533845"/>
                      <a:pt x="162503" y="530690"/>
                      <a:pt x="165246" y="527673"/>
                    </a:cubicBezTo>
                    <a:cubicBezTo>
                      <a:pt x="166206" y="526575"/>
                      <a:pt x="167029" y="525615"/>
                      <a:pt x="167989" y="524655"/>
                    </a:cubicBezTo>
                    <a:cubicBezTo>
                      <a:pt x="180471" y="512173"/>
                      <a:pt x="192952" y="499692"/>
                      <a:pt x="205434" y="487210"/>
                    </a:cubicBezTo>
                    <a:cubicBezTo>
                      <a:pt x="208451" y="484193"/>
                      <a:pt x="211743" y="481450"/>
                      <a:pt x="214898" y="478706"/>
                    </a:cubicBezTo>
                    <a:cubicBezTo>
                      <a:pt x="222853" y="471711"/>
                      <a:pt x="230671" y="464853"/>
                      <a:pt x="238626" y="457858"/>
                    </a:cubicBezTo>
                    <a:cubicBezTo>
                      <a:pt x="244936" y="452235"/>
                      <a:pt x="251108" y="446748"/>
                      <a:pt x="257417" y="441262"/>
                    </a:cubicBezTo>
                    <a:cubicBezTo>
                      <a:pt x="257417" y="441262"/>
                      <a:pt x="257417" y="441262"/>
                      <a:pt x="257280" y="441399"/>
                    </a:cubicBezTo>
                    <a:cubicBezTo>
                      <a:pt x="258240" y="440576"/>
                      <a:pt x="259338" y="439753"/>
                      <a:pt x="260298" y="438930"/>
                    </a:cubicBezTo>
                    <a:cubicBezTo>
                      <a:pt x="263315" y="436598"/>
                      <a:pt x="266333" y="434267"/>
                      <a:pt x="269350" y="431798"/>
                    </a:cubicBezTo>
                    <a:cubicBezTo>
                      <a:pt x="277854" y="425214"/>
                      <a:pt x="286221" y="418630"/>
                      <a:pt x="294725" y="411910"/>
                    </a:cubicBezTo>
                    <a:cubicBezTo>
                      <a:pt x="300623" y="407383"/>
                      <a:pt x="306383" y="402720"/>
                      <a:pt x="312281" y="398194"/>
                    </a:cubicBezTo>
                    <a:cubicBezTo>
                      <a:pt x="312967" y="397645"/>
                      <a:pt x="313790" y="397096"/>
                      <a:pt x="314613" y="396548"/>
                    </a:cubicBezTo>
                    <a:cubicBezTo>
                      <a:pt x="317219" y="394765"/>
                      <a:pt x="319962" y="392981"/>
                      <a:pt x="322568" y="391198"/>
                    </a:cubicBezTo>
                    <a:cubicBezTo>
                      <a:pt x="337656" y="381049"/>
                      <a:pt x="352881" y="371036"/>
                      <a:pt x="367968" y="360886"/>
                    </a:cubicBezTo>
                    <a:cubicBezTo>
                      <a:pt x="368928" y="360200"/>
                      <a:pt x="369888" y="359652"/>
                      <a:pt x="370986" y="358966"/>
                    </a:cubicBezTo>
                    <a:cubicBezTo>
                      <a:pt x="375375" y="356223"/>
                      <a:pt x="379901" y="353617"/>
                      <a:pt x="384290" y="350873"/>
                    </a:cubicBezTo>
                    <a:cubicBezTo>
                      <a:pt x="394029" y="345113"/>
                      <a:pt x="403904" y="339489"/>
                      <a:pt x="413917" y="334414"/>
                    </a:cubicBezTo>
                    <a:cubicBezTo>
                      <a:pt x="422558" y="330025"/>
                      <a:pt x="431199" y="325910"/>
                      <a:pt x="440114" y="322070"/>
                    </a:cubicBezTo>
                    <a:cubicBezTo>
                      <a:pt x="449304" y="318092"/>
                      <a:pt x="458905" y="315212"/>
                      <a:pt x="468369" y="312331"/>
                    </a:cubicBezTo>
                    <a:cubicBezTo>
                      <a:pt x="471387" y="311371"/>
                      <a:pt x="474542" y="310685"/>
                      <a:pt x="477696" y="310137"/>
                    </a:cubicBezTo>
                    <a:cubicBezTo>
                      <a:pt x="480165" y="309725"/>
                      <a:pt x="482908" y="309451"/>
                      <a:pt x="485377" y="309862"/>
                    </a:cubicBezTo>
                    <a:cubicBezTo>
                      <a:pt x="487298" y="310137"/>
                      <a:pt x="489355" y="310411"/>
                      <a:pt x="491001" y="311371"/>
                    </a:cubicBezTo>
                    <a:cubicBezTo>
                      <a:pt x="493470" y="312880"/>
                      <a:pt x="495664" y="314663"/>
                      <a:pt x="497996" y="316309"/>
                    </a:cubicBezTo>
                    <a:cubicBezTo>
                      <a:pt x="499916" y="317681"/>
                      <a:pt x="500602" y="320424"/>
                      <a:pt x="499642" y="322618"/>
                    </a:cubicBezTo>
                    <a:cubicBezTo>
                      <a:pt x="498682" y="324676"/>
                      <a:pt x="497859" y="326733"/>
                      <a:pt x="497036" y="328791"/>
                    </a:cubicBezTo>
                    <a:cubicBezTo>
                      <a:pt x="496350" y="330436"/>
                      <a:pt x="495390" y="332357"/>
                      <a:pt x="494156" y="333865"/>
                    </a:cubicBezTo>
                    <a:cubicBezTo>
                      <a:pt x="492647" y="335923"/>
                      <a:pt x="490864" y="337706"/>
                      <a:pt x="489081" y="339489"/>
                    </a:cubicBezTo>
                    <a:cubicBezTo>
                      <a:pt x="488258" y="340312"/>
                      <a:pt x="487435" y="341135"/>
                      <a:pt x="486475" y="341821"/>
                    </a:cubicBezTo>
                    <a:cubicBezTo>
                      <a:pt x="487160" y="342095"/>
                      <a:pt x="487846" y="342369"/>
                      <a:pt x="488532" y="342644"/>
                    </a:cubicBezTo>
                    <a:cubicBezTo>
                      <a:pt x="489492" y="343055"/>
                      <a:pt x="490178" y="343741"/>
                      <a:pt x="491138" y="344564"/>
                    </a:cubicBezTo>
                    <a:cubicBezTo>
                      <a:pt x="492235" y="345524"/>
                      <a:pt x="493333" y="346759"/>
                      <a:pt x="494430" y="347856"/>
                    </a:cubicBezTo>
                    <a:cubicBezTo>
                      <a:pt x="496213" y="349502"/>
                      <a:pt x="496350" y="352108"/>
                      <a:pt x="495253" y="354165"/>
                    </a:cubicBezTo>
                    <a:cubicBezTo>
                      <a:pt x="493470" y="357320"/>
                      <a:pt x="491961" y="360612"/>
                      <a:pt x="489904" y="363629"/>
                    </a:cubicBezTo>
                    <a:cubicBezTo>
                      <a:pt x="487572" y="366921"/>
                      <a:pt x="484966" y="369801"/>
                      <a:pt x="482223" y="372545"/>
                    </a:cubicBezTo>
                    <a:cubicBezTo>
                      <a:pt x="478519" y="376248"/>
                      <a:pt x="474816" y="379677"/>
                      <a:pt x="470975" y="383243"/>
                    </a:cubicBezTo>
                    <a:cubicBezTo>
                      <a:pt x="465763" y="388044"/>
                      <a:pt x="460688" y="392844"/>
                      <a:pt x="455476" y="397508"/>
                    </a:cubicBezTo>
                    <a:cubicBezTo>
                      <a:pt x="448481" y="403680"/>
                      <a:pt x="441623" y="409989"/>
                      <a:pt x="434628" y="416161"/>
                    </a:cubicBezTo>
                    <a:cubicBezTo>
                      <a:pt x="430376" y="419865"/>
                      <a:pt x="425987" y="423568"/>
                      <a:pt x="421735" y="427271"/>
                    </a:cubicBezTo>
                    <a:cubicBezTo>
                      <a:pt x="414603" y="433306"/>
                      <a:pt x="407608" y="439342"/>
                      <a:pt x="400475" y="445514"/>
                    </a:cubicBezTo>
                    <a:cubicBezTo>
                      <a:pt x="396772" y="448806"/>
                      <a:pt x="392794" y="451823"/>
                      <a:pt x="388817" y="454978"/>
                    </a:cubicBezTo>
                    <a:cubicBezTo>
                      <a:pt x="380175" y="462110"/>
                      <a:pt x="371534" y="469242"/>
                      <a:pt x="362756" y="476238"/>
                    </a:cubicBezTo>
                    <a:cubicBezTo>
                      <a:pt x="368791" y="473083"/>
                      <a:pt x="374826" y="470065"/>
                      <a:pt x="380999" y="467048"/>
                    </a:cubicBezTo>
                    <a:cubicBezTo>
                      <a:pt x="390325" y="462522"/>
                      <a:pt x="399652" y="458270"/>
                      <a:pt x="409391" y="454703"/>
                    </a:cubicBezTo>
                    <a:cubicBezTo>
                      <a:pt x="418169" y="451549"/>
                      <a:pt x="427084" y="448668"/>
                      <a:pt x="436411" y="447022"/>
                    </a:cubicBezTo>
                    <a:cubicBezTo>
                      <a:pt x="440114" y="446337"/>
                      <a:pt x="443818" y="446337"/>
                      <a:pt x="447521" y="446200"/>
                    </a:cubicBezTo>
                    <a:cubicBezTo>
                      <a:pt x="450264" y="446200"/>
                      <a:pt x="453145" y="446200"/>
                      <a:pt x="455888" y="446748"/>
                    </a:cubicBezTo>
                    <a:cubicBezTo>
                      <a:pt x="457122" y="447022"/>
                      <a:pt x="458357" y="447297"/>
                      <a:pt x="459454" y="447845"/>
                    </a:cubicBezTo>
                    <a:cubicBezTo>
                      <a:pt x="460277" y="448257"/>
                      <a:pt x="461100" y="448531"/>
                      <a:pt x="461786" y="449217"/>
                    </a:cubicBezTo>
                    <a:cubicBezTo>
                      <a:pt x="463157" y="450451"/>
                      <a:pt x="464666" y="451823"/>
                      <a:pt x="465078" y="453743"/>
                    </a:cubicBezTo>
                    <a:cubicBezTo>
                      <a:pt x="465626" y="455938"/>
                      <a:pt x="465901" y="458132"/>
                      <a:pt x="465626" y="460327"/>
                    </a:cubicBezTo>
                    <a:cubicBezTo>
                      <a:pt x="465352" y="462659"/>
                      <a:pt x="464940" y="465128"/>
                      <a:pt x="463569" y="467048"/>
                    </a:cubicBezTo>
                    <a:cubicBezTo>
                      <a:pt x="462609" y="468557"/>
                      <a:pt x="461923" y="469654"/>
                      <a:pt x="460688" y="471025"/>
                    </a:cubicBezTo>
                    <a:cubicBezTo>
                      <a:pt x="459591" y="472397"/>
                      <a:pt x="458357" y="473494"/>
                      <a:pt x="457259" y="474729"/>
                    </a:cubicBezTo>
                    <a:cubicBezTo>
                      <a:pt x="455614" y="476375"/>
                      <a:pt x="454105" y="478021"/>
                      <a:pt x="452459" y="479667"/>
                    </a:cubicBezTo>
                    <a:cubicBezTo>
                      <a:pt x="450264" y="481998"/>
                      <a:pt x="447795" y="484056"/>
                      <a:pt x="445464" y="486113"/>
                    </a:cubicBezTo>
                    <a:cubicBezTo>
                      <a:pt x="439566" y="491599"/>
                      <a:pt x="433531" y="497086"/>
                      <a:pt x="427633" y="502572"/>
                    </a:cubicBezTo>
                    <a:cubicBezTo>
                      <a:pt x="426124" y="503944"/>
                      <a:pt x="424615" y="505315"/>
                      <a:pt x="422969" y="506687"/>
                    </a:cubicBezTo>
                    <a:cubicBezTo>
                      <a:pt x="423107" y="506550"/>
                      <a:pt x="423381" y="506413"/>
                      <a:pt x="423518" y="506276"/>
                    </a:cubicBezTo>
                    <a:cubicBezTo>
                      <a:pt x="419129" y="510116"/>
                      <a:pt x="414603" y="514094"/>
                      <a:pt x="410214" y="517934"/>
                    </a:cubicBezTo>
                    <a:cubicBezTo>
                      <a:pt x="410214" y="517934"/>
                      <a:pt x="410214" y="517934"/>
                      <a:pt x="410351" y="517797"/>
                    </a:cubicBezTo>
                    <a:cubicBezTo>
                      <a:pt x="410214" y="517934"/>
                      <a:pt x="410214" y="517934"/>
                      <a:pt x="410076" y="518071"/>
                    </a:cubicBezTo>
                    <a:cubicBezTo>
                      <a:pt x="409939" y="518209"/>
                      <a:pt x="409939" y="518209"/>
                      <a:pt x="409802" y="518346"/>
                    </a:cubicBezTo>
                    <a:cubicBezTo>
                      <a:pt x="409802" y="518346"/>
                      <a:pt x="409802" y="518346"/>
                      <a:pt x="409939" y="518209"/>
                    </a:cubicBezTo>
                    <a:cubicBezTo>
                      <a:pt x="409528" y="518620"/>
                      <a:pt x="409116" y="519031"/>
                      <a:pt x="408705" y="519306"/>
                    </a:cubicBezTo>
                    <a:cubicBezTo>
                      <a:pt x="408705" y="519306"/>
                      <a:pt x="408842" y="519169"/>
                      <a:pt x="408842" y="519169"/>
                    </a:cubicBezTo>
                    <a:cubicBezTo>
                      <a:pt x="407745" y="520129"/>
                      <a:pt x="406647" y="521089"/>
                      <a:pt x="405550" y="522049"/>
                    </a:cubicBezTo>
                    <a:cubicBezTo>
                      <a:pt x="405824" y="521912"/>
                      <a:pt x="405962" y="521775"/>
                      <a:pt x="406099" y="521638"/>
                    </a:cubicBezTo>
                    <a:cubicBezTo>
                      <a:pt x="400750" y="526301"/>
                      <a:pt x="395400" y="530827"/>
                      <a:pt x="389914" y="535354"/>
                    </a:cubicBezTo>
                    <a:cubicBezTo>
                      <a:pt x="384976" y="539468"/>
                      <a:pt x="380175" y="543720"/>
                      <a:pt x="375238" y="547698"/>
                    </a:cubicBezTo>
                    <a:cubicBezTo>
                      <a:pt x="368380" y="553321"/>
                      <a:pt x="361522" y="558808"/>
                      <a:pt x="354664" y="564431"/>
                    </a:cubicBezTo>
                    <a:cubicBezTo>
                      <a:pt x="349589" y="568546"/>
                      <a:pt x="344651" y="572798"/>
                      <a:pt x="339576" y="576776"/>
                    </a:cubicBezTo>
                    <a:cubicBezTo>
                      <a:pt x="326957" y="586651"/>
                      <a:pt x="314339" y="596527"/>
                      <a:pt x="301720" y="606402"/>
                    </a:cubicBezTo>
                    <a:cubicBezTo>
                      <a:pt x="300348" y="607500"/>
                      <a:pt x="298840" y="608460"/>
                      <a:pt x="297331" y="609557"/>
                    </a:cubicBezTo>
                    <a:cubicBezTo>
                      <a:pt x="293079" y="612712"/>
                      <a:pt x="288690" y="615866"/>
                      <a:pt x="284438" y="618884"/>
                    </a:cubicBezTo>
                    <a:cubicBezTo>
                      <a:pt x="280597" y="621627"/>
                      <a:pt x="276757" y="624508"/>
                      <a:pt x="273054" y="627251"/>
                    </a:cubicBezTo>
                    <a:cubicBezTo>
                      <a:pt x="271545" y="628348"/>
                      <a:pt x="270036" y="629445"/>
                      <a:pt x="268527" y="630543"/>
                    </a:cubicBezTo>
                    <a:cubicBezTo>
                      <a:pt x="248776" y="643024"/>
                      <a:pt x="229299" y="656054"/>
                      <a:pt x="208177" y="665793"/>
                    </a:cubicBezTo>
                    <a:cubicBezTo>
                      <a:pt x="203788" y="667850"/>
                      <a:pt x="199124" y="669770"/>
                      <a:pt x="194735" y="671828"/>
                    </a:cubicBezTo>
                    <a:cubicBezTo>
                      <a:pt x="190758" y="673474"/>
                      <a:pt x="186780" y="674982"/>
                      <a:pt x="182665" y="676217"/>
                    </a:cubicBezTo>
                    <a:cubicBezTo>
                      <a:pt x="177727" y="677726"/>
                      <a:pt x="172652" y="678411"/>
                      <a:pt x="167440" y="678411"/>
                    </a:cubicBezTo>
                    <a:cubicBezTo>
                      <a:pt x="164286" y="678686"/>
                      <a:pt x="161817" y="678549"/>
                      <a:pt x="159348" y="67813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0" name="任意多边形: 形状 349"/>
              <p:cNvSpPr/>
              <p:nvPr/>
            </p:nvSpPr>
            <p:spPr>
              <a:xfrm>
                <a:off x="2141757" y="5006891"/>
                <a:ext cx="654460" cy="649175"/>
              </a:xfrm>
              <a:custGeom>
                <a:avLst/>
                <a:gdLst>
                  <a:gd name="connsiteX0" fmla="*/ 128164 w 654460"/>
                  <a:gd name="connsiteY0" fmla="*/ 124676 h 649175"/>
                  <a:gd name="connsiteX1" fmla="*/ 152030 w 654460"/>
                  <a:gd name="connsiteY1" fmla="*/ 111371 h 649175"/>
                  <a:gd name="connsiteX2" fmla="*/ 163414 w 654460"/>
                  <a:gd name="connsiteY2" fmla="*/ 104239 h 649175"/>
                  <a:gd name="connsiteX3" fmla="*/ 187966 w 654460"/>
                  <a:gd name="connsiteY3" fmla="*/ 88191 h 649175"/>
                  <a:gd name="connsiteX4" fmla="*/ 222256 w 654460"/>
                  <a:gd name="connsiteY4" fmla="*/ 62679 h 649175"/>
                  <a:gd name="connsiteX5" fmla="*/ 234052 w 654460"/>
                  <a:gd name="connsiteY5" fmla="*/ 53215 h 649175"/>
                  <a:gd name="connsiteX6" fmla="*/ 239675 w 654460"/>
                  <a:gd name="connsiteY6" fmla="*/ 48689 h 649175"/>
                  <a:gd name="connsiteX7" fmla="*/ 263267 w 654460"/>
                  <a:gd name="connsiteY7" fmla="*/ 28664 h 649175"/>
                  <a:gd name="connsiteX8" fmla="*/ 273280 w 654460"/>
                  <a:gd name="connsiteY8" fmla="*/ 18925 h 649175"/>
                  <a:gd name="connsiteX9" fmla="*/ 273280 w 654460"/>
                  <a:gd name="connsiteY9" fmla="*/ 18925 h 649175"/>
                  <a:gd name="connsiteX10" fmla="*/ 275474 w 654460"/>
                  <a:gd name="connsiteY10" fmla="*/ 16182 h 649175"/>
                  <a:gd name="connsiteX11" fmla="*/ 275474 w 654460"/>
                  <a:gd name="connsiteY11" fmla="*/ 16182 h 649175"/>
                  <a:gd name="connsiteX12" fmla="*/ 276571 w 654460"/>
                  <a:gd name="connsiteY12" fmla="*/ 14261 h 649175"/>
                  <a:gd name="connsiteX13" fmla="*/ 276571 w 654460"/>
                  <a:gd name="connsiteY13" fmla="*/ 14261 h 649175"/>
                  <a:gd name="connsiteX14" fmla="*/ 277806 w 654460"/>
                  <a:gd name="connsiteY14" fmla="*/ 11107 h 649175"/>
                  <a:gd name="connsiteX15" fmla="*/ 277532 w 654460"/>
                  <a:gd name="connsiteY15" fmla="*/ 11656 h 649175"/>
                  <a:gd name="connsiteX16" fmla="*/ 277943 w 654460"/>
                  <a:gd name="connsiteY16" fmla="*/ 10010 h 649175"/>
                  <a:gd name="connsiteX17" fmla="*/ 277943 w 654460"/>
                  <a:gd name="connsiteY17" fmla="*/ 9461 h 649175"/>
                  <a:gd name="connsiteX18" fmla="*/ 277532 w 654460"/>
                  <a:gd name="connsiteY18" fmla="*/ 9050 h 649175"/>
                  <a:gd name="connsiteX19" fmla="*/ 275200 w 654460"/>
                  <a:gd name="connsiteY19" fmla="*/ 8090 h 649175"/>
                  <a:gd name="connsiteX20" fmla="*/ 275748 w 654460"/>
                  <a:gd name="connsiteY20" fmla="*/ 8364 h 649175"/>
                  <a:gd name="connsiteX21" fmla="*/ 274377 w 654460"/>
                  <a:gd name="connsiteY21" fmla="*/ 7952 h 649175"/>
                  <a:gd name="connsiteX22" fmla="*/ 273280 w 654460"/>
                  <a:gd name="connsiteY22" fmla="*/ 7815 h 649175"/>
                  <a:gd name="connsiteX23" fmla="*/ 271634 w 654460"/>
                  <a:gd name="connsiteY23" fmla="*/ 7815 h 649175"/>
                  <a:gd name="connsiteX24" fmla="*/ 269851 w 654460"/>
                  <a:gd name="connsiteY24" fmla="*/ 8090 h 649175"/>
                  <a:gd name="connsiteX25" fmla="*/ 265873 w 654460"/>
                  <a:gd name="connsiteY25" fmla="*/ 9187 h 649175"/>
                  <a:gd name="connsiteX26" fmla="*/ 266284 w 654460"/>
                  <a:gd name="connsiteY26" fmla="*/ 9050 h 649175"/>
                  <a:gd name="connsiteX27" fmla="*/ 253117 w 654460"/>
                  <a:gd name="connsiteY27" fmla="*/ 14948 h 649175"/>
                  <a:gd name="connsiteX28" fmla="*/ 253529 w 654460"/>
                  <a:gd name="connsiteY28" fmla="*/ 14673 h 649175"/>
                  <a:gd name="connsiteX29" fmla="*/ 242144 w 654460"/>
                  <a:gd name="connsiteY29" fmla="*/ 20983 h 649175"/>
                  <a:gd name="connsiteX30" fmla="*/ 242007 w 654460"/>
                  <a:gd name="connsiteY30" fmla="*/ 22080 h 649175"/>
                  <a:gd name="connsiteX31" fmla="*/ 237755 w 654460"/>
                  <a:gd name="connsiteY31" fmla="*/ 24548 h 649175"/>
                  <a:gd name="connsiteX32" fmla="*/ 236932 w 654460"/>
                  <a:gd name="connsiteY32" fmla="*/ 24274 h 649175"/>
                  <a:gd name="connsiteX33" fmla="*/ 234189 w 654460"/>
                  <a:gd name="connsiteY33" fmla="*/ 26057 h 649175"/>
                  <a:gd name="connsiteX34" fmla="*/ 234600 w 654460"/>
                  <a:gd name="connsiteY34" fmla="*/ 25783 h 649175"/>
                  <a:gd name="connsiteX35" fmla="*/ 211832 w 654460"/>
                  <a:gd name="connsiteY35" fmla="*/ 41968 h 649175"/>
                  <a:gd name="connsiteX36" fmla="*/ 188515 w 654460"/>
                  <a:gd name="connsiteY36" fmla="*/ 61033 h 649175"/>
                  <a:gd name="connsiteX37" fmla="*/ 188515 w 654460"/>
                  <a:gd name="connsiteY37" fmla="*/ 61033 h 649175"/>
                  <a:gd name="connsiteX38" fmla="*/ 188378 w 654460"/>
                  <a:gd name="connsiteY38" fmla="*/ 61170 h 649175"/>
                  <a:gd name="connsiteX39" fmla="*/ 188103 w 654460"/>
                  <a:gd name="connsiteY39" fmla="*/ 61445 h 649175"/>
                  <a:gd name="connsiteX40" fmla="*/ 188103 w 654460"/>
                  <a:gd name="connsiteY40" fmla="*/ 61445 h 649175"/>
                  <a:gd name="connsiteX41" fmla="*/ 141743 w 654460"/>
                  <a:gd name="connsiteY41" fmla="*/ 108216 h 649175"/>
                  <a:gd name="connsiteX42" fmla="*/ 141880 w 654460"/>
                  <a:gd name="connsiteY42" fmla="*/ 107942 h 649175"/>
                  <a:gd name="connsiteX43" fmla="*/ 128164 w 654460"/>
                  <a:gd name="connsiteY43" fmla="*/ 124676 h 649175"/>
                  <a:gd name="connsiteX44" fmla="*/ 57664 w 654460"/>
                  <a:gd name="connsiteY44" fmla="*/ 151010 h 649175"/>
                  <a:gd name="connsiteX45" fmla="*/ 68363 w 654460"/>
                  <a:gd name="connsiteY45" fmla="*/ 149501 h 649175"/>
                  <a:gd name="connsiteX46" fmla="*/ 77552 w 654460"/>
                  <a:gd name="connsiteY46" fmla="*/ 146895 h 649175"/>
                  <a:gd name="connsiteX47" fmla="*/ 77004 w 654460"/>
                  <a:gd name="connsiteY47" fmla="*/ 147033 h 649175"/>
                  <a:gd name="connsiteX48" fmla="*/ 98126 w 654460"/>
                  <a:gd name="connsiteY48" fmla="*/ 138940 h 649175"/>
                  <a:gd name="connsiteX49" fmla="*/ 108413 w 654460"/>
                  <a:gd name="connsiteY49" fmla="*/ 134414 h 649175"/>
                  <a:gd name="connsiteX50" fmla="*/ 109099 w 654460"/>
                  <a:gd name="connsiteY50" fmla="*/ 133591 h 649175"/>
                  <a:gd name="connsiteX51" fmla="*/ 120483 w 654460"/>
                  <a:gd name="connsiteY51" fmla="*/ 119875 h 649175"/>
                  <a:gd name="connsiteX52" fmla="*/ 162180 w 654460"/>
                  <a:gd name="connsiteY52" fmla="*/ 74475 h 649175"/>
                  <a:gd name="connsiteX53" fmla="*/ 208952 w 654460"/>
                  <a:gd name="connsiteY53" fmla="*/ 34150 h 649175"/>
                  <a:gd name="connsiteX54" fmla="*/ 225822 w 654460"/>
                  <a:gd name="connsiteY54" fmla="*/ 22217 h 649175"/>
                  <a:gd name="connsiteX55" fmla="*/ 216907 w 654460"/>
                  <a:gd name="connsiteY55" fmla="*/ 21257 h 649175"/>
                  <a:gd name="connsiteX56" fmla="*/ 217181 w 654460"/>
                  <a:gd name="connsiteY56" fmla="*/ 21257 h 649175"/>
                  <a:gd name="connsiteX57" fmla="*/ 198939 w 654460"/>
                  <a:gd name="connsiteY57" fmla="*/ 21257 h 649175"/>
                  <a:gd name="connsiteX58" fmla="*/ 199350 w 654460"/>
                  <a:gd name="connsiteY58" fmla="*/ 21257 h 649175"/>
                  <a:gd name="connsiteX59" fmla="*/ 184263 w 654460"/>
                  <a:gd name="connsiteY59" fmla="*/ 23177 h 649175"/>
                  <a:gd name="connsiteX60" fmla="*/ 184674 w 654460"/>
                  <a:gd name="connsiteY60" fmla="*/ 23177 h 649175"/>
                  <a:gd name="connsiteX61" fmla="*/ 166158 w 654460"/>
                  <a:gd name="connsiteY61" fmla="*/ 28115 h 649175"/>
                  <a:gd name="connsiteX62" fmla="*/ 145309 w 654460"/>
                  <a:gd name="connsiteY62" fmla="*/ 36893 h 649175"/>
                  <a:gd name="connsiteX63" fmla="*/ 145309 w 654460"/>
                  <a:gd name="connsiteY63" fmla="*/ 36893 h 649175"/>
                  <a:gd name="connsiteX64" fmla="*/ 145309 w 654460"/>
                  <a:gd name="connsiteY64" fmla="*/ 36893 h 649175"/>
                  <a:gd name="connsiteX65" fmla="*/ 145172 w 654460"/>
                  <a:gd name="connsiteY65" fmla="*/ 37030 h 649175"/>
                  <a:gd name="connsiteX66" fmla="*/ 145172 w 654460"/>
                  <a:gd name="connsiteY66" fmla="*/ 37030 h 649175"/>
                  <a:gd name="connsiteX67" fmla="*/ 121306 w 654460"/>
                  <a:gd name="connsiteY67" fmla="*/ 51021 h 649175"/>
                  <a:gd name="connsiteX68" fmla="*/ 121581 w 654460"/>
                  <a:gd name="connsiteY68" fmla="*/ 50883 h 649175"/>
                  <a:gd name="connsiteX69" fmla="*/ 92091 w 654460"/>
                  <a:gd name="connsiteY69" fmla="*/ 73652 h 649175"/>
                  <a:gd name="connsiteX70" fmla="*/ 92091 w 654460"/>
                  <a:gd name="connsiteY70" fmla="*/ 73652 h 649175"/>
                  <a:gd name="connsiteX71" fmla="*/ 76181 w 654460"/>
                  <a:gd name="connsiteY71" fmla="*/ 88602 h 649175"/>
                  <a:gd name="connsiteX72" fmla="*/ 59310 w 654460"/>
                  <a:gd name="connsiteY72" fmla="*/ 106570 h 649175"/>
                  <a:gd name="connsiteX73" fmla="*/ 59310 w 654460"/>
                  <a:gd name="connsiteY73" fmla="*/ 106433 h 649175"/>
                  <a:gd name="connsiteX74" fmla="*/ 59036 w 654460"/>
                  <a:gd name="connsiteY74" fmla="*/ 106708 h 649175"/>
                  <a:gd name="connsiteX75" fmla="*/ 59036 w 654460"/>
                  <a:gd name="connsiteY75" fmla="*/ 106708 h 649175"/>
                  <a:gd name="connsiteX76" fmla="*/ 59036 w 654460"/>
                  <a:gd name="connsiteY76" fmla="*/ 106708 h 649175"/>
                  <a:gd name="connsiteX77" fmla="*/ 53412 w 654460"/>
                  <a:gd name="connsiteY77" fmla="*/ 113428 h 649175"/>
                  <a:gd name="connsiteX78" fmla="*/ 46966 w 654460"/>
                  <a:gd name="connsiteY78" fmla="*/ 122481 h 649175"/>
                  <a:gd name="connsiteX79" fmla="*/ 47103 w 654460"/>
                  <a:gd name="connsiteY79" fmla="*/ 122344 h 649175"/>
                  <a:gd name="connsiteX80" fmla="*/ 43948 w 654460"/>
                  <a:gd name="connsiteY80" fmla="*/ 127693 h 649175"/>
                  <a:gd name="connsiteX81" fmla="*/ 44222 w 654460"/>
                  <a:gd name="connsiteY81" fmla="*/ 127282 h 649175"/>
                  <a:gd name="connsiteX82" fmla="*/ 42714 w 654460"/>
                  <a:gd name="connsiteY82" fmla="*/ 130985 h 649175"/>
                  <a:gd name="connsiteX83" fmla="*/ 41068 w 654460"/>
                  <a:gd name="connsiteY83" fmla="*/ 136746 h 649175"/>
                  <a:gd name="connsiteX84" fmla="*/ 41068 w 654460"/>
                  <a:gd name="connsiteY84" fmla="*/ 136746 h 649175"/>
                  <a:gd name="connsiteX85" fmla="*/ 40656 w 654460"/>
                  <a:gd name="connsiteY85" fmla="*/ 140037 h 649175"/>
                  <a:gd name="connsiteX86" fmla="*/ 40656 w 654460"/>
                  <a:gd name="connsiteY86" fmla="*/ 141409 h 649175"/>
                  <a:gd name="connsiteX87" fmla="*/ 40931 w 654460"/>
                  <a:gd name="connsiteY87" fmla="*/ 142643 h 649175"/>
                  <a:gd name="connsiteX88" fmla="*/ 41205 w 654460"/>
                  <a:gd name="connsiteY88" fmla="*/ 143466 h 649175"/>
                  <a:gd name="connsiteX89" fmla="*/ 42851 w 654460"/>
                  <a:gd name="connsiteY89" fmla="*/ 146210 h 649175"/>
                  <a:gd name="connsiteX90" fmla="*/ 42714 w 654460"/>
                  <a:gd name="connsiteY90" fmla="*/ 146072 h 649175"/>
                  <a:gd name="connsiteX91" fmla="*/ 43811 w 654460"/>
                  <a:gd name="connsiteY91" fmla="*/ 147444 h 649175"/>
                  <a:gd name="connsiteX92" fmla="*/ 44771 w 654460"/>
                  <a:gd name="connsiteY92" fmla="*/ 148404 h 649175"/>
                  <a:gd name="connsiteX93" fmla="*/ 46005 w 654460"/>
                  <a:gd name="connsiteY93" fmla="*/ 149364 h 649175"/>
                  <a:gd name="connsiteX94" fmla="*/ 46005 w 654460"/>
                  <a:gd name="connsiteY94" fmla="*/ 149364 h 649175"/>
                  <a:gd name="connsiteX95" fmla="*/ 46691 w 654460"/>
                  <a:gd name="connsiteY95" fmla="*/ 149776 h 649175"/>
                  <a:gd name="connsiteX96" fmla="*/ 48200 w 654460"/>
                  <a:gd name="connsiteY96" fmla="*/ 150324 h 649175"/>
                  <a:gd name="connsiteX97" fmla="*/ 49709 w 654460"/>
                  <a:gd name="connsiteY97" fmla="*/ 150736 h 649175"/>
                  <a:gd name="connsiteX98" fmla="*/ 51355 w 654460"/>
                  <a:gd name="connsiteY98" fmla="*/ 151010 h 649175"/>
                  <a:gd name="connsiteX99" fmla="*/ 57664 w 654460"/>
                  <a:gd name="connsiteY99" fmla="*/ 151010 h 649175"/>
                  <a:gd name="connsiteX100" fmla="*/ 158202 w 654460"/>
                  <a:gd name="connsiteY100" fmla="*/ 223568 h 649175"/>
                  <a:gd name="connsiteX101" fmla="*/ 150247 w 654460"/>
                  <a:gd name="connsiteY101" fmla="*/ 234266 h 649175"/>
                  <a:gd name="connsiteX102" fmla="*/ 146407 w 654460"/>
                  <a:gd name="connsiteY102" fmla="*/ 239890 h 649175"/>
                  <a:gd name="connsiteX103" fmla="*/ 139960 w 654460"/>
                  <a:gd name="connsiteY103" fmla="*/ 249354 h 649175"/>
                  <a:gd name="connsiteX104" fmla="*/ 142155 w 654460"/>
                  <a:gd name="connsiteY104" fmla="*/ 247571 h 649175"/>
                  <a:gd name="connsiteX105" fmla="*/ 142155 w 654460"/>
                  <a:gd name="connsiteY105" fmla="*/ 247571 h 649175"/>
                  <a:gd name="connsiteX106" fmla="*/ 180834 w 654460"/>
                  <a:gd name="connsiteY106" fmla="*/ 213555 h 649175"/>
                  <a:gd name="connsiteX107" fmla="*/ 209226 w 654460"/>
                  <a:gd name="connsiteY107" fmla="*/ 187083 h 649175"/>
                  <a:gd name="connsiteX108" fmla="*/ 232680 w 654460"/>
                  <a:gd name="connsiteY108" fmla="*/ 164863 h 649175"/>
                  <a:gd name="connsiteX109" fmla="*/ 258192 w 654460"/>
                  <a:gd name="connsiteY109" fmla="*/ 140312 h 649175"/>
                  <a:gd name="connsiteX110" fmla="*/ 267793 w 654460"/>
                  <a:gd name="connsiteY110" fmla="*/ 130847 h 649175"/>
                  <a:gd name="connsiteX111" fmla="*/ 276571 w 654460"/>
                  <a:gd name="connsiteY111" fmla="*/ 122069 h 649175"/>
                  <a:gd name="connsiteX112" fmla="*/ 286310 w 654460"/>
                  <a:gd name="connsiteY112" fmla="*/ 112194 h 649175"/>
                  <a:gd name="connsiteX113" fmla="*/ 286310 w 654460"/>
                  <a:gd name="connsiteY113" fmla="*/ 112331 h 649175"/>
                  <a:gd name="connsiteX114" fmla="*/ 286447 w 654460"/>
                  <a:gd name="connsiteY114" fmla="*/ 112194 h 649175"/>
                  <a:gd name="connsiteX115" fmla="*/ 286721 w 654460"/>
                  <a:gd name="connsiteY115" fmla="*/ 111782 h 649175"/>
                  <a:gd name="connsiteX116" fmla="*/ 286447 w 654460"/>
                  <a:gd name="connsiteY116" fmla="*/ 112057 h 649175"/>
                  <a:gd name="connsiteX117" fmla="*/ 291248 w 654460"/>
                  <a:gd name="connsiteY117" fmla="*/ 105336 h 649175"/>
                  <a:gd name="connsiteX118" fmla="*/ 292071 w 654460"/>
                  <a:gd name="connsiteY118" fmla="*/ 104102 h 649175"/>
                  <a:gd name="connsiteX119" fmla="*/ 292756 w 654460"/>
                  <a:gd name="connsiteY119" fmla="*/ 102730 h 649175"/>
                  <a:gd name="connsiteX120" fmla="*/ 292619 w 654460"/>
                  <a:gd name="connsiteY120" fmla="*/ 103415 h 649175"/>
                  <a:gd name="connsiteX121" fmla="*/ 293031 w 654460"/>
                  <a:gd name="connsiteY121" fmla="*/ 102181 h 649175"/>
                  <a:gd name="connsiteX122" fmla="*/ 293031 w 654460"/>
                  <a:gd name="connsiteY122" fmla="*/ 102044 h 649175"/>
                  <a:gd name="connsiteX123" fmla="*/ 292756 w 654460"/>
                  <a:gd name="connsiteY123" fmla="*/ 101633 h 649175"/>
                  <a:gd name="connsiteX124" fmla="*/ 292208 w 654460"/>
                  <a:gd name="connsiteY124" fmla="*/ 101084 h 649175"/>
                  <a:gd name="connsiteX125" fmla="*/ 291522 w 654460"/>
                  <a:gd name="connsiteY125" fmla="*/ 100535 h 649175"/>
                  <a:gd name="connsiteX126" fmla="*/ 291385 w 654460"/>
                  <a:gd name="connsiteY126" fmla="*/ 100535 h 649175"/>
                  <a:gd name="connsiteX127" fmla="*/ 290836 w 654460"/>
                  <a:gd name="connsiteY127" fmla="*/ 100398 h 649175"/>
                  <a:gd name="connsiteX128" fmla="*/ 289876 w 654460"/>
                  <a:gd name="connsiteY128" fmla="*/ 100398 h 649175"/>
                  <a:gd name="connsiteX129" fmla="*/ 288642 w 654460"/>
                  <a:gd name="connsiteY129" fmla="*/ 100535 h 649175"/>
                  <a:gd name="connsiteX130" fmla="*/ 288916 w 654460"/>
                  <a:gd name="connsiteY130" fmla="*/ 100398 h 649175"/>
                  <a:gd name="connsiteX131" fmla="*/ 288504 w 654460"/>
                  <a:gd name="connsiteY131" fmla="*/ 100535 h 649175"/>
                  <a:gd name="connsiteX132" fmla="*/ 288230 w 654460"/>
                  <a:gd name="connsiteY132" fmla="*/ 100535 h 649175"/>
                  <a:gd name="connsiteX133" fmla="*/ 288504 w 654460"/>
                  <a:gd name="connsiteY133" fmla="*/ 100535 h 649175"/>
                  <a:gd name="connsiteX134" fmla="*/ 285624 w 654460"/>
                  <a:gd name="connsiteY134" fmla="*/ 101358 h 649175"/>
                  <a:gd name="connsiteX135" fmla="*/ 285624 w 654460"/>
                  <a:gd name="connsiteY135" fmla="*/ 101358 h 649175"/>
                  <a:gd name="connsiteX136" fmla="*/ 276160 w 654460"/>
                  <a:gd name="connsiteY136" fmla="*/ 105610 h 649175"/>
                  <a:gd name="connsiteX137" fmla="*/ 268753 w 654460"/>
                  <a:gd name="connsiteY137" fmla="*/ 109999 h 649175"/>
                  <a:gd name="connsiteX138" fmla="*/ 269028 w 654460"/>
                  <a:gd name="connsiteY138" fmla="*/ 109862 h 649175"/>
                  <a:gd name="connsiteX139" fmla="*/ 256272 w 654460"/>
                  <a:gd name="connsiteY139" fmla="*/ 119463 h 649175"/>
                  <a:gd name="connsiteX140" fmla="*/ 243653 w 654460"/>
                  <a:gd name="connsiteY140" fmla="*/ 129888 h 649175"/>
                  <a:gd name="connsiteX141" fmla="*/ 243653 w 654460"/>
                  <a:gd name="connsiteY141" fmla="*/ 129888 h 649175"/>
                  <a:gd name="connsiteX142" fmla="*/ 243516 w 654460"/>
                  <a:gd name="connsiteY142" fmla="*/ 130025 h 649175"/>
                  <a:gd name="connsiteX143" fmla="*/ 243242 w 654460"/>
                  <a:gd name="connsiteY143" fmla="*/ 130299 h 649175"/>
                  <a:gd name="connsiteX144" fmla="*/ 243242 w 654460"/>
                  <a:gd name="connsiteY144" fmla="*/ 130299 h 649175"/>
                  <a:gd name="connsiteX145" fmla="*/ 215124 w 654460"/>
                  <a:gd name="connsiteY145" fmla="*/ 157320 h 649175"/>
                  <a:gd name="connsiteX146" fmla="*/ 188103 w 654460"/>
                  <a:gd name="connsiteY146" fmla="*/ 185986 h 649175"/>
                  <a:gd name="connsiteX147" fmla="*/ 188103 w 654460"/>
                  <a:gd name="connsiteY147" fmla="*/ 185986 h 649175"/>
                  <a:gd name="connsiteX148" fmla="*/ 187966 w 654460"/>
                  <a:gd name="connsiteY148" fmla="*/ 186123 h 649175"/>
                  <a:gd name="connsiteX149" fmla="*/ 187966 w 654460"/>
                  <a:gd name="connsiteY149" fmla="*/ 186123 h 649175"/>
                  <a:gd name="connsiteX150" fmla="*/ 187829 w 654460"/>
                  <a:gd name="connsiteY150" fmla="*/ 186260 h 649175"/>
                  <a:gd name="connsiteX151" fmla="*/ 158202 w 654460"/>
                  <a:gd name="connsiteY151" fmla="*/ 223568 h 649175"/>
                  <a:gd name="connsiteX152" fmla="*/ 182068 w 654460"/>
                  <a:gd name="connsiteY152" fmla="*/ 292010 h 649175"/>
                  <a:gd name="connsiteX153" fmla="*/ 172878 w 654460"/>
                  <a:gd name="connsiteY153" fmla="*/ 306138 h 649175"/>
                  <a:gd name="connsiteX154" fmla="*/ 167804 w 654460"/>
                  <a:gd name="connsiteY154" fmla="*/ 315054 h 649175"/>
                  <a:gd name="connsiteX155" fmla="*/ 158888 w 654460"/>
                  <a:gd name="connsiteY155" fmla="*/ 330690 h 649175"/>
                  <a:gd name="connsiteX156" fmla="*/ 164237 w 654460"/>
                  <a:gd name="connsiteY156" fmla="*/ 325478 h 649175"/>
                  <a:gd name="connsiteX157" fmla="*/ 181382 w 654460"/>
                  <a:gd name="connsiteY157" fmla="*/ 308058 h 649175"/>
                  <a:gd name="connsiteX158" fmla="*/ 203328 w 654460"/>
                  <a:gd name="connsiteY158" fmla="*/ 285564 h 649175"/>
                  <a:gd name="connsiteX159" fmla="*/ 228977 w 654460"/>
                  <a:gd name="connsiteY159" fmla="*/ 258955 h 649175"/>
                  <a:gd name="connsiteX160" fmla="*/ 244065 w 654460"/>
                  <a:gd name="connsiteY160" fmla="*/ 242770 h 649175"/>
                  <a:gd name="connsiteX161" fmla="*/ 255174 w 654460"/>
                  <a:gd name="connsiteY161" fmla="*/ 230837 h 649175"/>
                  <a:gd name="connsiteX162" fmla="*/ 255174 w 654460"/>
                  <a:gd name="connsiteY162" fmla="*/ 230837 h 649175"/>
                  <a:gd name="connsiteX163" fmla="*/ 276571 w 654460"/>
                  <a:gd name="connsiteY163" fmla="*/ 206423 h 649175"/>
                  <a:gd name="connsiteX164" fmla="*/ 276434 w 654460"/>
                  <a:gd name="connsiteY164" fmla="*/ 206560 h 649175"/>
                  <a:gd name="connsiteX165" fmla="*/ 276571 w 654460"/>
                  <a:gd name="connsiteY165" fmla="*/ 206423 h 649175"/>
                  <a:gd name="connsiteX166" fmla="*/ 276709 w 654460"/>
                  <a:gd name="connsiteY166" fmla="*/ 206285 h 649175"/>
                  <a:gd name="connsiteX167" fmla="*/ 276709 w 654460"/>
                  <a:gd name="connsiteY167" fmla="*/ 206285 h 649175"/>
                  <a:gd name="connsiteX168" fmla="*/ 286721 w 654460"/>
                  <a:gd name="connsiteY168" fmla="*/ 193804 h 649175"/>
                  <a:gd name="connsiteX169" fmla="*/ 300574 w 654460"/>
                  <a:gd name="connsiteY169" fmla="*/ 175836 h 649175"/>
                  <a:gd name="connsiteX170" fmla="*/ 300163 w 654460"/>
                  <a:gd name="connsiteY170" fmla="*/ 176385 h 649175"/>
                  <a:gd name="connsiteX171" fmla="*/ 306884 w 654460"/>
                  <a:gd name="connsiteY171" fmla="*/ 165275 h 649175"/>
                  <a:gd name="connsiteX172" fmla="*/ 306747 w 654460"/>
                  <a:gd name="connsiteY172" fmla="*/ 165549 h 649175"/>
                  <a:gd name="connsiteX173" fmla="*/ 308255 w 654460"/>
                  <a:gd name="connsiteY173" fmla="*/ 161983 h 649175"/>
                  <a:gd name="connsiteX174" fmla="*/ 308118 w 654460"/>
                  <a:gd name="connsiteY174" fmla="*/ 162257 h 649175"/>
                  <a:gd name="connsiteX175" fmla="*/ 308393 w 654460"/>
                  <a:gd name="connsiteY175" fmla="*/ 160749 h 649175"/>
                  <a:gd name="connsiteX176" fmla="*/ 308530 w 654460"/>
                  <a:gd name="connsiteY176" fmla="*/ 159240 h 649175"/>
                  <a:gd name="connsiteX177" fmla="*/ 308530 w 654460"/>
                  <a:gd name="connsiteY177" fmla="*/ 156497 h 649175"/>
                  <a:gd name="connsiteX178" fmla="*/ 308393 w 654460"/>
                  <a:gd name="connsiteY178" fmla="*/ 155399 h 649175"/>
                  <a:gd name="connsiteX179" fmla="*/ 308255 w 654460"/>
                  <a:gd name="connsiteY179" fmla="*/ 154988 h 649175"/>
                  <a:gd name="connsiteX180" fmla="*/ 307707 w 654460"/>
                  <a:gd name="connsiteY180" fmla="*/ 154714 h 649175"/>
                  <a:gd name="connsiteX181" fmla="*/ 304964 w 654460"/>
                  <a:gd name="connsiteY181" fmla="*/ 154439 h 649175"/>
                  <a:gd name="connsiteX182" fmla="*/ 305649 w 654460"/>
                  <a:gd name="connsiteY182" fmla="*/ 154439 h 649175"/>
                  <a:gd name="connsiteX183" fmla="*/ 303729 w 654460"/>
                  <a:gd name="connsiteY183" fmla="*/ 154439 h 649175"/>
                  <a:gd name="connsiteX184" fmla="*/ 304415 w 654460"/>
                  <a:gd name="connsiteY184" fmla="*/ 154439 h 649175"/>
                  <a:gd name="connsiteX185" fmla="*/ 300986 w 654460"/>
                  <a:gd name="connsiteY185" fmla="*/ 154850 h 649175"/>
                  <a:gd name="connsiteX186" fmla="*/ 301672 w 654460"/>
                  <a:gd name="connsiteY186" fmla="*/ 154714 h 649175"/>
                  <a:gd name="connsiteX187" fmla="*/ 297557 w 654460"/>
                  <a:gd name="connsiteY187" fmla="*/ 155811 h 649175"/>
                  <a:gd name="connsiteX188" fmla="*/ 298106 w 654460"/>
                  <a:gd name="connsiteY188" fmla="*/ 155537 h 649175"/>
                  <a:gd name="connsiteX189" fmla="*/ 294265 w 654460"/>
                  <a:gd name="connsiteY189" fmla="*/ 157182 h 649175"/>
                  <a:gd name="connsiteX190" fmla="*/ 294402 w 654460"/>
                  <a:gd name="connsiteY190" fmla="*/ 157045 h 649175"/>
                  <a:gd name="connsiteX191" fmla="*/ 287270 w 654460"/>
                  <a:gd name="connsiteY191" fmla="*/ 161434 h 649175"/>
                  <a:gd name="connsiteX192" fmla="*/ 287407 w 654460"/>
                  <a:gd name="connsiteY192" fmla="*/ 161297 h 649175"/>
                  <a:gd name="connsiteX193" fmla="*/ 286996 w 654460"/>
                  <a:gd name="connsiteY193" fmla="*/ 161572 h 649175"/>
                  <a:gd name="connsiteX194" fmla="*/ 286996 w 654460"/>
                  <a:gd name="connsiteY194" fmla="*/ 161572 h 649175"/>
                  <a:gd name="connsiteX195" fmla="*/ 286996 w 654460"/>
                  <a:gd name="connsiteY195" fmla="*/ 161572 h 649175"/>
                  <a:gd name="connsiteX196" fmla="*/ 274377 w 654460"/>
                  <a:gd name="connsiteY196" fmla="*/ 171310 h 649175"/>
                  <a:gd name="connsiteX197" fmla="*/ 274788 w 654460"/>
                  <a:gd name="connsiteY197" fmla="*/ 170898 h 649175"/>
                  <a:gd name="connsiteX198" fmla="*/ 252843 w 654460"/>
                  <a:gd name="connsiteY198" fmla="*/ 193256 h 649175"/>
                  <a:gd name="connsiteX199" fmla="*/ 240224 w 654460"/>
                  <a:gd name="connsiteY199" fmla="*/ 208480 h 649175"/>
                  <a:gd name="connsiteX200" fmla="*/ 230897 w 654460"/>
                  <a:gd name="connsiteY200" fmla="*/ 220550 h 649175"/>
                  <a:gd name="connsiteX201" fmla="*/ 221845 w 654460"/>
                  <a:gd name="connsiteY201" fmla="*/ 233032 h 649175"/>
                  <a:gd name="connsiteX202" fmla="*/ 201271 w 654460"/>
                  <a:gd name="connsiteY202" fmla="*/ 261561 h 649175"/>
                  <a:gd name="connsiteX203" fmla="*/ 182068 w 654460"/>
                  <a:gd name="connsiteY203" fmla="*/ 292010 h 649175"/>
                  <a:gd name="connsiteX204" fmla="*/ 240224 w 654460"/>
                  <a:gd name="connsiteY204" fmla="*/ 310116 h 649175"/>
                  <a:gd name="connsiteX205" fmla="*/ 236795 w 654460"/>
                  <a:gd name="connsiteY205" fmla="*/ 315602 h 649175"/>
                  <a:gd name="connsiteX206" fmla="*/ 228840 w 654460"/>
                  <a:gd name="connsiteY206" fmla="*/ 329181 h 649175"/>
                  <a:gd name="connsiteX207" fmla="*/ 209775 w 654460"/>
                  <a:gd name="connsiteY207" fmla="*/ 361551 h 649175"/>
                  <a:gd name="connsiteX208" fmla="*/ 207168 w 654460"/>
                  <a:gd name="connsiteY208" fmla="*/ 366077 h 649175"/>
                  <a:gd name="connsiteX209" fmla="*/ 198527 w 654460"/>
                  <a:gd name="connsiteY209" fmla="*/ 382262 h 649175"/>
                  <a:gd name="connsiteX210" fmla="*/ 191944 w 654460"/>
                  <a:gd name="connsiteY210" fmla="*/ 394469 h 649175"/>
                  <a:gd name="connsiteX211" fmla="*/ 204562 w 654460"/>
                  <a:gd name="connsiteY211" fmla="*/ 382811 h 649175"/>
                  <a:gd name="connsiteX212" fmla="*/ 221296 w 654460"/>
                  <a:gd name="connsiteY212" fmla="*/ 367037 h 649175"/>
                  <a:gd name="connsiteX213" fmla="*/ 233503 w 654460"/>
                  <a:gd name="connsiteY213" fmla="*/ 355379 h 649175"/>
                  <a:gd name="connsiteX214" fmla="*/ 242144 w 654460"/>
                  <a:gd name="connsiteY214" fmla="*/ 346600 h 649175"/>
                  <a:gd name="connsiteX215" fmla="*/ 258192 w 654460"/>
                  <a:gd name="connsiteY215" fmla="*/ 330141 h 649175"/>
                  <a:gd name="connsiteX216" fmla="*/ 265187 w 654460"/>
                  <a:gd name="connsiteY216" fmla="*/ 322871 h 649175"/>
                  <a:gd name="connsiteX217" fmla="*/ 289739 w 654460"/>
                  <a:gd name="connsiteY217" fmla="*/ 295577 h 649175"/>
                  <a:gd name="connsiteX218" fmla="*/ 289464 w 654460"/>
                  <a:gd name="connsiteY218" fmla="*/ 295851 h 649175"/>
                  <a:gd name="connsiteX219" fmla="*/ 308667 w 654460"/>
                  <a:gd name="connsiteY219" fmla="*/ 272534 h 649175"/>
                  <a:gd name="connsiteX220" fmla="*/ 310587 w 654460"/>
                  <a:gd name="connsiteY220" fmla="*/ 269928 h 649175"/>
                  <a:gd name="connsiteX221" fmla="*/ 317034 w 654460"/>
                  <a:gd name="connsiteY221" fmla="*/ 261287 h 649175"/>
                  <a:gd name="connsiteX222" fmla="*/ 329515 w 654460"/>
                  <a:gd name="connsiteY222" fmla="*/ 244142 h 649175"/>
                  <a:gd name="connsiteX223" fmla="*/ 329104 w 654460"/>
                  <a:gd name="connsiteY223" fmla="*/ 244691 h 649175"/>
                  <a:gd name="connsiteX224" fmla="*/ 337196 w 654460"/>
                  <a:gd name="connsiteY224" fmla="*/ 230975 h 649175"/>
                  <a:gd name="connsiteX225" fmla="*/ 337882 w 654460"/>
                  <a:gd name="connsiteY225" fmla="*/ 229191 h 649175"/>
                  <a:gd name="connsiteX226" fmla="*/ 339254 w 654460"/>
                  <a:gd name="connsiteY226" fmla="*/ 224254 h 649175"/>
                  <a:gd name="connsiteX227" fmla="*/ 339528 w 654460"/>
                  <a:gd name="connsiteY227" fmla="*/ 222471 h 649175"/>
                  <a:gd name="connsiteX228" fmla="*/ 339528 w 654460"/>
                  <a:gd name="connsiteY228" fmla="*/ 221236 h 649175"/>
                  <a:gd name="connsiteX229" fmla="*/ 339391 w 654460"/>
                  <a:gd name="connsiteY229" fmla="*/ 220413 h 649175"/>
                  <a:gd name="connsiteX230" fmla="*/ 339391 w 654460"/>
                  <a:gd name="connsiteY230" fmla="*/ 220276 h 649175"/>
                  <a:gd name="connsiteX231" fmla="*/ 339254 w 654460"/>
                  <a:gd name="connsiteY231" fmla="*/ 220001 h 649175"/>
                  <a:gd name="connsiteX232" fmla="*/ 338568 w 654460"/>
                  <a:gd name="connsiteY232" fmla="*/ 219316 h 649175"/>
                  <a:gd name="connsiteX233" fmla="*/ 337608 w 654460"/>
                  <a:gd name="connsiteY233" fmla="*/ 218630 h 649175"/>
                  <a:gd name="connsiteX234" fmla="*/ 336236 w 654460"/>
                  <a:gd name="connsiteY234" fmla="*/ 217944 h 649175"/>
                  <a:gd name="connsiteX235" fmla="*/ 336648 w 654460"/>
                  <a:gd name="connsiteY235" fmla="*/ 218219 h 649175"/>
                  <a:gd name="connsiteX236" fmla="*/ 335413 w 654460"/>
                  <a:gd name="connsiteY236" fmla="*/ 217807 h 649175"/>
                  <a:gd name="connsiteX237" fmla="*/ 334590 w 654460"/>
                  <a:gd name="connsiteY237" fmla="*/ 217670 h 649175"/>
                  <a:gd name="connsiteX238" fmla="*/ 333219 w 654460"/>
                  <a:gd name="connsiteY238" fmla="*/ 217533 h 649175"/>
                  <a:gd name="connsiteX239" fmla="*/ 333904 w 654460"/>
                  <a:gd name="connsiteY239" fmla="*/ 217533 h 649175"/>
                  <a:gd name="connsiteX240" fmla="*/ 330201 w 654460"/>
                  <a:gd name="connsiteY240" fmla="*/ 218081 h 649175"/>
                  <a:gd name="connsiteX241" fmla="*/ 328418 w 654460"/>
                  <a:gd name="connsiteY241" fmla="*/ 218630 h 649175"/>
                  <a:gd name="connsiteX242" fmla="*/ 320737 w 654460"/>
                  <a:gd name="connsiteY242" fmla="*/ 221922 h 649175"/>
                  <a:gd name="connsiteX243" fmla="*/ 320874 w 654460"/>
                  <a:gd name="connsiteY243" fmla="*/ 221922 h 649175"/>
                  <a:gd name="connsiteX244" fmla="*/ 310861 w 654460"/>
                  <a:gd name="connsiteY244" fmla="*/ 227546 h 649175"/>
                  <a:gd name="connsiteX245" fmla="*/ 298791 w 654460"/>
                  <a:gd name="connsiteY245" fmla="*/ 237010 h 649175"/>
                  <a:gd name="connsiteX246" fmla="*/ 298929 w 654460"/>
                  <a:gd name="connsiteY246" fmla="*/ 236872 h 649175"/>
                  <a:gd name="connsiteX247" fmla="*/ 298517 w 654460"/>
                  <a:gd name="connsiteY247" fmla="*/ 237284 h 649175"/>
                  <a:gd name="connsiteX248" fmla="*/ 298517 w 654460"/>
                  <a:gd name="connsiteY248" fmla="*/ 237284 h 649175"/>
                  <a:gd name="connsiteX249" fmla="*/ 298517 w 654460"/>
                  <a:gd name="connsiteY249" fmla="*/ 237284 h 649175"/>
                  <a:gd name="connsiteX250" fmla="*/ 280412 w 654460"/>
                  <a:gd name="connsiteY250" fmla="*/ 255252 h 649175"/>
                  <a:gd name="connsiteX251" fmla="*/ 280823 w 654460"/>
                  <a:gd name="connsiteY251" fmla="*/ 254840 h 649175"/>
                  <a:gd name="connsiteX252" fmla="*/ 250785 w 654460"/>
                  <a:gd name="connsiteY252" fmla="*/ 293794 h 649175"/>
                  <a:gd name="connsiteX253" fmla="*/ 251197 w 654460"/>
                  <a:gd name="connsiteY253" fmla="*/ 293245 h 649175"/>
                  <a:gd name="connsiteX254" fmla="*/ 240224 w 654460"/>
                  <a:gd name="connsiteY254" fmla="*/ 310116 h 649175"/>
                  <a:gd name="connsiteX255" fmla="*/ 264090 w 654460"/>
                  <a:gd name="connsiteY255" fmla="*/ 433560 h 649175"/>
                  <a:gd name="connsiteX256" fmla="*/ 280138 w 654460"/>
                  <a:gd name="connsiteY256" fmla="*/ 415729 h 649175"/>
                  <a:gd name="connsiteX257" fmla="*/ 279726 w 654460"/>
                  <a:gd name="connsiteY257" fmla="*/ 416141 h 649175"/>
                  <a:gd name="connsiteX258" fmla="*/ 307981 w 654460"/>
                  <a:gd name="connsiteY258" fmla="*/ 381164 h 649175"/>
                  <a:gd name="connsiteX259" fmla="*/ 310999 w 654460"/>
                  <a:gd name="connsiteY259" fmla="*/ 377050 h 649175"/>
                  <a:gd name="connsiteX260" fmla="*/ 319228 w 654460"/>
                  <a:gd name="connsiteY260" fmla="*/ 365666 h 649175"/>
                  <a:gd name="connsiteX261" fmla="*/ 332396 w 654460"/>
                  <a:gd name="connsiteY261" fmla="*/ 347561 h 649175"/>
                  <a:gd name="connsiteX262" fmla="*/ 351324 w 654460"/>
                  <a:gd name="connsiteY262" fmla="*/ 319306 h 649175"/>
                  <a:gd name="connsiteX263" fmla="*/ 353381 w 654460"/>
                  <a:gd name="connsiteY263" fmla="*/ 316013 h 649175"/>
                  <a:gd name="connsiteX264" fmla="*/ 359690 w 654460"/>
                  <a:gd name="connsiteY264" fmla="*/ 305726 h 649175"/>
                  <a:gd name="connsiteX265" fmla="*/ 372309 w 654460"/>
                  <a:gd name="connsiteY265" fmla="*/ 284330 h 649175"/>
                  <a:gd name="connsiteX266" fmla="*/ 372309 w 654460"/>
                  <a:gd name="connsiteY266" fmla="*/ 284330 h 649175"/>
                  <a:gd name="connsiteX267" fmla="*/ 378618 w 654460"/>
                  <a:gd name="connsiteY267" fmla="*/ 270202 h 649175"/>
                  <a:gd name="connsiteX268" fmla="*/ 379030 w 654460"/>
                  <a:gd name="connsiteY268" fmla="*/ 268694 h 649175"/>
                  <a:gd name="connsiteX269" fmla="*/ 379304 w 654460"/>
                  <a:gd name="connsiteY269" fmla="*/ 267185 h 649175"/>
                  <a:gd name="connsiteX270" fmla="*/ 379304 w 654460"/>
                  <a:gd name="connsiteY270" fmla="*/ 265539 h 649175"/>
                  <a:gd name="connsiteX271" fmla="*/ 378893 w 654460"/>
                  <a:gd name="connsiteY271" fmla="*/ 262658 h 649175"/>
                  <a:gd name="connsiteX272" fmla="*/ 378481 w 654460"/>
                  <a:gd name="connsiteY272" fmla="*/ 262658 h 649175"/>
                  <a:gd name="connsiteX273" fmla="*/ 376698 w 654460"/>
                  <a:gd name="connsiteY273" fmla="*/ 262658 h 649175"/>
                  <a:gd name="connsiteX274" fmla="*/ 375875 w 654460"/>
                  <a:gd name="connsiteY274" fmla="*/ 262796 h 649175"/>
                  <a:gd name="connsiteX275" fmla="*/ 374641 w 654460"/>
                  <a:gd name="connsiteY275" fmla="*/ 263344 h 649175"/>
                  <a:gd name="connsiteX276" fmla="*/ 373406 w 654460"/>
                  <a:gd name="connsiteY276" fmla="*/ 264030 h 649175"/>
                  <a:gd name="connsiteX277" fmla="*/ 373406 w 654460"/>
                  <a:gd name="connsiteY277" fmla="*/ 264030 h 649175"/>
                  <a:gd name="connsiteX278" fmla="*/ 370938 w 654460"/>
                  <a:gd name="connsiteY278" fmla="*/ 265813 h 649175"/>
                  <a:gd name="connsiteX279" fmla="*/ 371075 w 654460"/>
                  <a:gd name="connsiteY279" fmla="*/ 265676 h 649175"/>
                  <a:gd name="connsiteX280" fmla="*/ 370800 w 654460"/>
                  <a:gd name="connsiteY280" fmla="*/ 265813 h 649175"/>
                  <a:gd name="connsiteX281" fmla="*/ 370526 w 654460"/>
                  <a:gd name="connsiteY281" fmla="*/ 266087 h 649175"/>
                  <a:gd name="connsiteX282" fmla="*/ 370663 w 654460"/>
                  <a:gd name="connsiteY282" fmla="*/ 265950 h 649175"/>
                  <a:gd name="connsiteX283" fmla="*/ 359142 w 654460"/>
                  <a:gd name="connsiteY283" fmla="*/ 277883 h 649175"/>
                  <a:gd name="connsiteX284" fmla="*/ 344054 w 654460"/>
                  <a:gd name="connsiteY284" fmla="*/ 297223 h 649175"/>
                  <a:gd name="connsiteX285" fmla="*/ 329241 w 654460"/>
                  <a:gd name="connsiteY285" fmla="*/ 318071 h 649175"/>
                  <a:gd name="connsiteX286" fmla="*/ 329378 w 654460"/>
                  <a:gd name="connsiteY286" fmla="*/ 317934 h 649175"/>
                  <a:gd name="connsiteX287" fmla="*/ 319777 w 654460"/>
                  <a:gd name="connsiteY287" fmla="*/ 332610 h 649175"/>
                  <a:gd name="connsiteX288" fmla="*/ 315113 w 654460"/>
                  <a:gd name="connsiteY288" fmla="*/ 340154 h 649175"/>
                  <a:gd name="connsiteX289" fmla="*/ 307707 w 654460"/>
                  <a:gd name="connsiteY289" fmla="*/ 352498 h 649175"/>
                  <a:gd name="connsiteX290" fmla="*/ 289739 w 654460"/>
                  <a:gd name="connsiteY290" fmla="*/ 382811 h 649175"/>
                  <a:gd name="connsiteX291" fmla="*/ 287407 w 654460"/>
                  <a:gd name="connsiteY291" fmla="*/ 387474 h 649175"/>
                  <a:gd name="connsiteX292" fmla="*/ 279177 w 654460"/>
                  <a:gd name="connsiteY292" fmla="*/ 403385 h 649175"/>
                  <a:gd name="connsiteX293" fmla="*/ 265461 w 654460"/>
                  <a:gd name="connsiteY293" fmla="*/ 430131 h 649175"/>
                  <a:gd name="connsiteX294" fmla="*/ 265736 w 654460"/>
                  <a:gd name="connsiteY294" fmla="*/ 429445 h 649175"/>
                  <a:gd name="connsiteX295" fmla="*/ 264090 w 654460"/>
                  <a:gd name="connsiteY295" fmla="*/ 433560 h 649175"/>
                  <a:gd name="connsiteX296" fmla="*/ 326909 w 654460"/>
                  <a:gd name="connsiteY296" fmla="*/ 435892 h 649175"/>
                  <a:gd name="connsiteX297" fmla="*/ 312370 w 654460"/>
                  <a:gd name="connsiteY297" fmla="*/ 467987 h 649175"/>
                  <a:gd name="connsiteX298" fmla="*/ 315113 w 654460"/>
                  <a:gd name="connsiteY298" fmla="*/ 464284 h 649175"/>
                  <a:gd name="connsiteX299" fmla="*/ 334864 w 654460"/>
                  <a:gd name="connsiteY299" fmla="*/ 436989 h 649175"/>
                  <a:gd name="connsiteX300" fmla="*/ 345563 w 654460"/>
                  <a:gd name="connsiteY300" fmla="*/ 421764 h 649175"/>
                  <a:gd name="connsiteX301" fmla="*/ 360925 w 654460"/>
                  <a:gd name="connsiteY301" fmla="*/ 399681 h 649175"/>
                  <a:gd name="connsiteX302" fmla="*/ 360513 w 654460"/>
                  <a:gd name="connsiteY302" fmla="*/ 400230 h 649175"/>
                  <a:gd name="connsiteX303" fmla="*/ 379579 w 654460"/>
                  <a:gd name="connsiteY303" fmla="*/ 370741 h 649175"/>
                  <a:gd name="connsiteX304" fmla="*/ 381499 w 654460"/>
                  <a:gd name="connsiteY304" fmla="*/ 367448 h 649175"/>
                  <a:gd name="connsiteX305" fmla="*/ 387808 w 654460"/>
                  <a:gd name="connsiteY305" fmla="*/ 356750 h 649175"/>
                  <a:gd name="connsiteX306" fmla="*/ 400701 w 654460"/>
                  <a:gd name="connsiteY306" fmla="*/ 333982 h 649175"/>
                  <a:gd name="connsiteX307" fmla="*/ 400427 w 654460"/>
                  <a:gd name="connsiteY307" fmla="*/ 334667 h 649175"/>
                  <a:gd name="connsiteX308" fmla="*/ 407011 w 654460"/>
                  <a:gd name="connsiteY308" fmla="*/ 319442 h 649175"/>
                  <a:gd name="connsiteX309" fmla="*/ 406736 w 654460"/>
                  <a:gd name="connsiteY309" fmla="*/ 320129 h 649175"/>
                  <a:gd name="connsiteX310" fmla="*/ 407971 w 654460"/>
                  <a:gd name="connsiteY310" fmla="*/ 315739 h 649175"/>
                  <a:gd name="connsiteX311" fmla="*/ 407834 w 654460"/>
                  <a:gd name="connsiteY311" fmla="*/ 316151 h 649175"/>
                  <a:gd name="connsiteX312" fmla="*/ 408108 w 654460"/>
                  <a:gd name="connsiteY312" fmla="*/ 314093 h 649175"/>
                  <a:gd name="connsiteX313" fmla="*/ 408108 w 654460"/>
                  <a:gd name="connsiteY313" fmla="*/ 309704 h 649175"/>
                  <a:gd name="connsiteX314" fmla="*/ 407971 w 654460"/>
                  <a:gd name="connsiteY314" fmla="*/ 308470 h 649175"/>
                  <a:gd name="connsiteX315" fmla="*/ 407834 w 654460"/>
                  <a:gd name="connsiteY315" fmla="*/ 307784 h 649175"/>
                  <a:gd name="connsiteX316" fmla="*/ 406873 w 654460"/>
                  <a:gd name="connsiteY316" fmla="*/ 307647 h 649175"/>
                  <a:gd name="connsiteX317" fmla="*/ 403719 w 654460"/>
                  <a:gd name="connsiteY317" fmla="*/ 308058 h 649175"/>
                  <a:gd name="connsiteX318" fmla="*/ 404405 w 654460"/>
                  <a:gd name="connsiteY318" fmla="*/ 307921 h 649175"/>
                  <a:gd name="connsiteX319" fmla="*/ 403307 w 654460"/>
                  <a:gd name="connsiteY319" fmla="*/ 308196 h 649175"/>
                  <a:gd name="connsiteX320" fmla="*/ 401936 w 654460"/>
                  <a:gd name="connsiteY320" fmla="*/ 308881 h 649175"/>
                  <a:gd name="connsiteX321" fmla="*/ 400701 w 654460"/>
                  <a:gd name="connsiteY321" fmla="*/ 309567 h 649175"/>
                  <a:gd name="connsiteX322" fmla="*/ 401250 w 654460"/>
                  <a:gd name="connsiteY322" fmla="*/ 309155 h 649175"/>
                  <a:gd name="connsiteX323" fmla="*/ 398232 w 654460"/>
                  <a:gd name="connsiteY323" fmla="*/ 311350 h 649175"/>
                  <a:gd name="connsiteX324" fmla="*/ 392609 w 654460"/>
                  <a:gd name="connsiteY324" fmla="*/ 317111 h 649175"/>
                  <a:gd name="connsiteX325" fmla="*/ 392746 w 654460"/>
                  <a:gd name="connsiteY325" fmla="*/ 316974 h 649175"/>
                  <a:gd name="connsiteX326" fmla="*/ 387534 w 654460"/>
                  <a:gd name="connsiteY326" fmla="*/ 323009 h 649175"/>
                  <a:gd name="connsiteX327" fmla="*/ 380676 w 654460"/>
                  <a:gd name="connsiteY327" fmla="*/ 332336 h 649175"/>
                  <a:gd name="connsiteX328" fmla="*/ 380950 w 654460"/>
                  <a:gd name="connsiteY328" fmla="*/ 331787 h 649175"/>
                  <a:gd name="connsiteX329" fmla="*/ 364902 w 654460"/>
                  <a:gd name="connsiteY329" fmla="*/ 358670 h 649175"/>
                  <a:gd name="connsiteX330" fmla="*/ 348306 w 654460"/>
                  <a:gd name="connsiteY330" fmla="*/ 390766 h 649175"/>
                  <a:gd name="connsiteX331" fmla="*/ 348580 w 654460"/>
                  <a:gd name="connsiteY331" fmla="*/ 390217 h 649175"/>
                  <a:gd name="connsiteX332" fmla="*/ 326909 w 654460"/>
                  <a:gd name="connsiteY332" fmla="*/ 435892 h 649175"/>
                  <a:gd name="connsiteX333" fmla="*/ 263816 w 654460"/>
                  <a:gd name="connsiteY333" fmla="*/ 648490 h 649175"/>
                  <a:gd name="connsiteX334" fmla="*/ 256409 w 654460"/>
                  <a:gd name="connsiteY334" fmla="*/ 646844 h 649175"/>
                  <a:gd name="connsiteX335" fmla="*/ 251608 w 654460"/>
                  <a:gd name="connsiteY335" fmla="*/ 643415 h 649175"/>
                  <a:gd name="connsiteX336" fmla="*/ 247082 w 654460"/>
                  <a:gd name="connsiteY336" fmla="*/ 635185 h 649175"/>
                  <a:gd name="connsiteX337" fmla="*/ 245299 w 654460"/>
                  <a:gd name="connsiteY337" fmla="*/ 626132 h 649175"/>
                  <a:gd name="connsiteX338" fmla="*/ 246396 w 654460"/>
                  <a:gd name="connsiteY338" fmla="*/ 614062 h 649175"/>
                  <a:gd name="connsiteX339" fmla="*/ 249139 w 654460"/>
                  <a:gd name="connsiteY339" fmla="*/ 601581 h 649175"/>
                  <a:gd name="connsiteX340" fmla="*/ 254626 w 654460"/>
                  <a:gd name="connsiteY340" fmla="*/ 584436 h 649175"/>
                  <a:gd name="connsiteX341" fmla="*/ 263267 w 654460"/>
                  <a:gd name="connsiteY341" fmla="*/ 560296 h 649175"/>
                  <a:gd name="connsiteX342" fmla="*/ 268342 w 654460"/>
                  <a:gd name="connsiteY342" fmla="*/ 546580 h 649175"/>
                  <a:gd name="connsiteX343" fmla="*/ 270262 w 654460"/>
                  <a:gd name="connsiteY343" fmla="*/ 541230 h 649175"/>
                  <a:gd name="connsiteX344" fmla="*/ 276160 w 654460"/>
                  <a:gd name="connsiteY344" fmla="*/ 526829 h 649175"/>
                  <a:gd name="connsiteX345" fmla="*/ 262307 w 654460"/>
                  <a:gd name="connsiteY345" fmla="*/ 539859 h 649175"/>
                  <a:gd name="connsiteX346" fmla="*/ 252431 w 654460"/>
                  <a:gd name="connsiteY346" fmla="*/ 548226 h 649175"/>
                  <a:gd name="connsiteX347" fmla="*/ 240087 w 654460"/>
                  <a:gd name="connsiteY347" fmla="*/ 556318 h 649175"/>
                  <a:gd name="connsiteX348" fmla="*/ 230074 w 654460"/>
                  <a:gd name="connsiteY348" fmla="*/ 561256 h 649175"/>
                  <a:gd name="connsiteX349" fmla="*/ 222668 w 654460"/>
                  <a:gd name="connsiteY349" fmla="*/ 562353 h 649175"/>
                  <a:gd name="connsiteX350" fmla="*/ 216770 w 654460"/>
                  <a:gd name="connsiteY350" fmla="*/ 560296 h 649175"/>
                  <a:gd name="connsiteX351" fmla="*/ 211009 w 654460"/>
                  <a:gd name="connsiteY351" fmla="*/ 554398 h 649175"/>
                  <a:gd name="connsiteX352" fmla="*/ 209912 w 654460"/>
                  <a:gd name="connsiteY352" fmla="*/ 551380 h 649175"/>
                  <a:gd name="connsiteX353" fmla="*/ 209500 w 654460"/>
                  <a:gd name="connsiteY353" fmla="*/ 547951 h 649175"/>
                  <a:gd name="connsiteX354" fmla="*/ 211009 w 654460"/>
                  <a:gd name="connsiteY354" fmla="*/ 536018 h 649175"/>
                  <a:gd name="connsiteX355" fmla="*/ 214438 w 654460"/>
                  <a:gd name="connsiteY355" fmla="*/ 524908 h 649175"/>
                  <a:gd name="connsiteX356" fmla="*/ 216907 w 654460"/>
                  <a:gd name="connsiteY356" fmla="*/ 518050 h 649175"/>
                  <a:gd name="connsiteX357" fmla="*/ 222119 w 654460"/>
                  <a:gd name="connsiteY357" fmla="*/ 504472 h 649175"/>
                  <a:gd name="connsiteX358" fmla="*/ 225136 w 654460"/>
                  <a:gd name="connsiteY358" fmla="*/ 496928 h 649175"/>
                  <a:gd name="connsiteX359" fmla="*/ 230486 w 654460"/>
                  <a:gd name="connsiteY359" fmla="*/ 484172 h 649175"/>
                  <a:gd name="connsiteX360" fmla="*/ 224588 w 654460"/>
                  <a:gd name="connsiteY360" fmla="*/ 489658 h 649175"/>
                  <a:gd name="connsiteX361" fmla="*/ 201133 w 654460"/>
                  <a:gd name="connsiteY361" fmla="*/ 509821 h 649175"/>
                  <a:gd name="connsiteX362" fmla="*/ 190572 w 654460"/>
                  <a:gd name="connsiteY362" fmla="*/ 517365 h 649175"/>
                  <a:gd name="connsiteX363" fmla="*/ 178502 w 654460"/>
                  <a:gd name="connsiteY363" fmla="*/ 524634 h 649175"/>
                  <a:gd name="connsiteX364" fmla="*/ 156419 w 654460"/>
                  <a:gd name="connsiteY364" fmla="*/ 530258 h 649175"/>
                  <a:gd name="connsiteX365" fmla="*/ 141743 w 654460"/>
                  <a:gd name="connsiteY365" fmla="*/ 524497 h 649175"/>
                  <a:gd name="connsiteX366" fmla="*/ 138588 w 654460"/>
                  <a:gd name="connsiteY366" fmla="*/ 520931 h 649175"/>
                  <a:gd name="connsiteX367" fmla="*/ 136257 w 654460"/>
                  <a:gd name="connsiteY367" fmla="*/ 516953 h 649175"/>
                  <a:gd name="connsiteX368" fmla="*/ 134199 w 654460"/>
                  <a:gd name="connsiteY368" fmla="*/ 508312 h 649175"/>
                  <a:gd name="connsiteX369" fmla="*/ 135022 w 654460"/>
                  <a:gd name="connsiteY369" fmla="*/ 496653 h 649175"/>
                  <a:gd name="connsiteX370" fmla="*/ 138451 w 654460"/>
                  <a:gd name="connsiteY370" fmla="*/ 483623 h 649175"/>
                  <a:gd name="connsiteX371" fmla="*/ 143252 w 654460"/>
                  <a:gd name="connsiteY371" fmla="*/ 470867 h 649175"/>
                  <a:gd name="connsiteX372" fmla="*/ 150521 w 654460"/>
                  <a:gd name="connsiteY372" fmla="*/ 454134 h 649175"/>
                  <a:gd name="connsiteX373" fmla="*/ 161357 w 654460"/>
                  <a:gd name="connsiteY373" fmla="*/ 431502 h 649175"/>
                  <a:gd name="connsiteX374" fmla="*/ 149973 w 654460"/>
                  <a:gd name="connsiteY374" fmla="*/ 437400 h 649175"/>
                  <a:gd name="connsiteX375" fmla="*/ 138863 w 654460"/>
                  <a:gd name="connsiteY375" fmla="*/ 441378 h 649175"/>
                  <a:gd name="connsiteX376" fmla="*/ 128987 w 654460"/>
                  <a:gd name="connsiteY376" fmla="*/ 442750 h 649175"/>
                  <a:gd name="connsiteX377" fmla="*/ 121581 w 654460"/>
                  <a:gd name="connsiteY377" fmla="*/ 441378 h 649175"/>
                  <a:gd name="connsiteX378" fmla="*/ 113488 w 654460"/>
                  <a:gd name="connsiteY378" fmla="*/ 436852 h 649175"/>
                  <a:gd name="connsiteX379" fmla="*/ 109373 w 654460"/>
                  <a:gd name="connsiteY379" fmla="*/ 431365 h 649175"/>
                  <a:gd name="connsiteX380" fmla="*/ 107865 w 654460"/>
                  <a:gd name="connsiteY380" fmla="*/ 423959 h 649175"/>
                  <a:gd name="connsiteX381" fmla="*/ 108550 w 654460"/>
                  <a:gd name="connsiteY381" fmla="*/ 413260 h 649175"/>
                  <a:gd name="connsiteX382" fmla="*/ 112665 w 654460"/>
                  <a:gd name="connsiteY382" fmla="*/ 400504 h 649175"/>
                  <a:gd name="connsiteX383" fmla="*/ 118426 w 654460"/>
                  <a:gd name="connsiteY383" fmla="*/ 386651 h 649175"/>
                  <a:gd name="connsiteX384" fmla="*/ 124461 w 654460"/>
                  <a:gd name="connsiteY384" fmla="*/ 374032 h 649175"/>
                  <a:gd name="connsiteX385" fmla="*/ 111294 w 654460"/>
                  <a:gd name="connsiteY385" fmla="*/ 383496 h 649175"/>
                  <a:gd name="connsiteX386" fmla="*/ 100458 w 654460"/>
                  <a:gd name="connsiteY386" fmla="*/ 390492 h 649175"/>
                  <a:gd name="connsiteX387" fmla="*/ 87428 w 654460"/>
                  <a:gd name="connsiteY387" fmla="*/ 397761 h 649175"/>
                  <a:gd name="connsiteX388" fmla="*/ 69871 w 654460"/>
                  <a:gd name="connsiteY388" fmla="*/ 399956 h 649175"/>
                  <a:gd name="connsiteX389" fmla="*/ 64522 w 654460"/>
                  <a:gd name="connsiteY389" fmla="*/ 397898 h 649175"/>
                  <a:gd name="connsiteX390" fmla="*/ 62465 w 654460"/>
                  <a:gd name="connsiteY390" fmla="*/ 396252 h 649175"/>
                  <a:gd name="connsiteX391" fmla="*/ 61093 w 654460"/>
                  <a:gd name="connsiteY391" fmla="*/ 394469 h 649175"/>
                  <a:gd name="connsiteX392" fmla="*/ 60133 w 654460"/>
                  <a:gd name="connsiteY392" fmla="*/ 392412 h 649175"/>
                  <a:gd name="connsiteX393" fmla="*/ 59173 w 654460"/>
                  <a:gd name="connsiteY393" fmla="*/ 389394 h 649175"/>
                  <a:gd name="connsiteX394" fmla="*/ 58487 w 654460"/>
                  <a:gd name="connsiteY394" fmla="*/ 384868 h 649175"/>
                  <a:gd name="connsiteX395" fmla="*/ 59036 w 654460"/>
                  <a:gd name="connsiteY395" fmla="*/ 375404 h 649175"/>
                  <a:gd name="connsiteX396" fmla="*/ 62739 w 654460"/>
                  <a:gd name="connsiteY396" fmla="*/ 363883 h 649175"/>
                  <a:gd name="connsiteX397" fmla="*/ 69460 w 654460"/>
                  <a:gd name="connsiteY397" fmla="*/ 348521 h 649175"/>
                  <a:gd name="connsiteX398" fmla="*/ 83176 w 654460"/>
                  <a:gd name="connsiteY398" fmla="*/ 322735 h 649175"/>
                  <a:gd name="connsiteX399" fmla="*/ 91817 w 654460"/>
                  <a:gd name="connsiteY399" fmla="*/ 307235 h 649175"/>
                  <a:gd name="connsiteX400" fmla="*/ 99909 w 654460"/>
                  <a:gd name="connsiteY400" fmla="*/ 293794 h 649175"/>
                  <a:gd name="connsiteX401" fmla="*/ 98949 w 654460"/>
                  <a:gd name="connsiteY401" fmla="*/ 294480 h 649175"/>
                  <a:gd name="connsiteX402" fmla="*/ 76181 w 654460"/>
                  <a:gd name="connsiteY402" fmla="*/ 309979 h 649175"/>
                  <a:gd name="connsiteX403" fmla="*/ 63699 w 654460"/>
                  <a:gd name="connsiteY403" fmla="*/ 317385 h 649175"/>
                  <a:gd name="connsiteX404" fmla="*/ 50257 w 654460"/>
                  <a:gd name="connsiteY404" fmla="*/ 324518 h 649175"/>
                  <a:gd name="connsiteX405" fmla="*/ 27352 w 654460"/>
                  <a:gd name="connsiteY405" fmla="*/ 331376 h 649175"/>
                  <a:gd name="connsiteX406" fmla="*/ 9247 w 654460"/>
                  <a:gd name="connsiteY406" fmla="*/ 328632 h 649175"/>
                  <a:gd name="connsiteX407" fmla="*/ 4446 w 654460"/>
                  <a:gd name="connsiteY407" fmla="*/ 323558 h 649175"/>
                  <a:gd name="connsiteX408" fmla="*/ 1154 w 654460"/>
                  <a:gd name="connsiteY408" fmla="*/ 316974 h 649175"/>
                  <a:gd name="connsiteX409" fmla="*/ 194 w 654460"/>
                  <a:gd name="connsiteY409" fmla="*/ 312996 h 649175"/>
                  <a:gd name="connsiteX410" fmla="*/ 57 w 654460"/>
                  <a:gd name="connsiteY410" fmla="*/ 308333 h 649175"/>
                  <a:gd name="connsiteX411" fmla="*/ 2389 w 654460"/>
                  <a:gd name="connsiteY411" fmla="*/ 298046 h 649175"/>
                  <a:gd name="connsiteX412" fmla="*/ 7326 w 654460"/>
                  <a:gd name="connsiteY412" fmla="*/ 285564 h 649175"/>
                  <a:gd name="connsiteX413" fmla="*/ 13087 w 654460"/>
                  <a:gd name="connsiteY413" fmla="*/ 274454 h 649175"/>
                  <a:gd name="connsiteX414" fmla="*/ 20905 w 654460"/>
                  <a:gd name="connsiteY414" fmla="*/ 261287 h 649175"/>
                  <a:gd name="connsiteX415" fmla="*/ 36404 w 654460"/>
                  <a:gd name="connsiteY415" fmla="*/ 236049 h 649175"/>
                  <a:gd name="connsiteX416" fmla="*/ 40108 w 654460"/>
                  <a:gd name="connsiteY416" fmla="*/ 230014 h 649175"/>
                  <a:gd name="connsiteX417" fmla="*/ 43537 w 654460"/>
                  <a:gd name="connsiteY417" fmla="*/ 224939 h 649175"/>
                  <a:gd name="connsiteX418" fmla="*/ 60819 w 654460"/>
                  <a:gd name="connsiteY418" fmla="*/ 199565 h 649175"/>
                  <a:gd name="connsiteX419" fmla="*/ 68088 w 654460"/>
                  <a:gd name="connsiteY419" fmla="*/ 188866 h 649175"/>
                  <a:gd name="connsiteX420" fmla="*/ 70831 w 654460"/>
                  <a:gd name="connsiteY420" fmla="*/ 184752 h 649175"/>
                  <a:gd name="connsiteX421" fmla="*/ 98675 w 654460"/>
                  <a:gd name="connsiteY421" fmla="*/ 147992 h 649175"/>
                  <a:gd name="connsiteX422" fmla="*/ 92228 w 654460"/>
                  <a:gd name="connsiteY422" fmla="*/ 150462 h 649175"/>
                  <a:gd name="connsiteX423" fmla="*/ 80021 w 654460"/>
                  <a:gd name="connsiteY423" fmla="*/ 154850 h 649175"/>
                  <a:gd name="connsiteX424" fmla="*/ 67677 w 654460"/>
                  <a:gd name="connsiteY424" fmla="*/ 158143 h 649175"/>
                  <a:gd name="connsiteX425" fmla="*/ 55881 w 654460"/>
                  <a:gd name="connsiteY425" fmla="*/ 159377 h 649175"/>
                  <a:gd name="connsiteX426" fmla="*/ 50943 w 654460"/>
                  <a:gd name="connsiteY426" fmla="*/ 159240 h 649175"/>
                  <a:gd name="connsiteX427" fmla="*/ 45868 w 654460"/>
                  <a:gd name="connsiteY427" fmla="*/ 158143 h 649175"/>
                  <a:gd name="connsiteX428" fmla="*/ 39833 w 654460"/>
                  <a:gd name="connsiteY428" fmla="*/ 154576 h 649175"/>
                  <a:gd name="connsiteX429" fmla="*/ 36816 w 654460"/>
                  <a:gd name="connsiteY429" fmla="*/ 151285 h 649175"/>
                  <a:gd name="connsiteX430" fmla="*/ 34621 w 654460"/>
                  <a:gd name="connsiteY430" fmla="*/ 147581 h 649175"/>
                  <a:gd name="connsiteX431" fmla="*/ 34758 w 654460"/>
                  <a:gd name="connsiteY431" fmla="*/ 130847 h 649175"/>
                  <a:gd name="connsiteX432" fmla="*/ 44908 w 654460"/>
                  <a:gd name="connsiteY432" fmla="*/ 112605 h 649175"/>
                  <a:gd name="connsiteX433" fmla="*/ 63836 w 654460"/>
                  <a:gd name="connsiteY433" fmla="*/ 90523 h 649175"/>
                  <a:gd name="connsiteX434" fmla="*/ 109099 w 654460"/>
                  <a:gd name="connsiteY434" fmla="*/ 50609 h 649175"/>
                  <a:gd name="connsiteX435" fmla="*/ 161357 w 654460"/>
                  <a:gd name="connsiteY435" fmla="*/ 22217 h 649175"/>
                  <a:gd name="connsiteX436" fmla="*/ 181245 w 654460"/>
                  <a:gd name="connsiteY436" fmla="*/ 16593 h 649175"/>
                  <a:gd name="connsiteX437" fmla="*/ 193727 w 654460"/>
                  <a:gd name="connsiteY437" fmla="*/ 14673 h 649175"/>
                  <a:gd name="connsiteX438" fmla="*/ 204562 w 654460"/>
                  <a:gd name="connsiteY438" fmla="*/ 13987 h 649175"/>
                  <a:gd name="connsiteX439" fmla="*/ 227057 w 654460"/>
                  <a:gd name="connsiteY439" fmla="*/ 15359 h 649175"/>
                  <a:gd name="connsiteX440" fmla="*/ 234463 w 654460"/>
                  <a:gd name="connsiteY440" fmla="*/ 16868 h 649175"/>
                  <a:gd name="connsiteX441" fmla="*/ 245436 w 654460"/>
                  <a:gd name="connsiteY441" fmla="*/ 10284 h 649175"/>
                  <a:gd name="connsiteX442" fmla="*/ 259152 w 654460"/>
                  <a:gd name="connsiteY442" fmla="*/ 3700 h 649175"/>
                  <a:gd name="connsiteX443" fmla="*/ 276709 w 654460"/>
                  <a:gd name="connsiteY443" fmla="*/ 409 h 649175"/>
                  <a:gd name="connsiteX444" fmla="*/ 282881 w 654460"/>
                  <a:gd name="connsiteY444" fmla="*/ 2740 h 649175"/>
                  <a:gd name="connsiteX445" fmla="*/ 286310 w 654460"/>
                  <a:gd name="connsiteY445" fmla="*/ 6718 h 649175"/>
                  <a:gd name="connsiteX446" fmla="*/ 286858 w 654460"/>
                  <a:gd name="connsiteY446" fmla="*/ 9324 h 649175"/>
                  <a:gd name="connsiteX447" fmla="*/ 286584 w 654460"/>
                  <a:gd name="connsiteY447" fmla="*/ 12204 h 649175"/>
                  <a:gd name="connsiteX448" fmla="*/ 285213 w 654460"/>
                  <a:gd name="connsiteY448" fmla="*/ 16593 h 649175"/>
                  <a:gd name="connsiteX449" fmla="*/ 283155 w 654460"/>
                  <a:gd name="connsiteY449" fmla="*/ 20708 h 649175"/>
                  <a:gd name="connsiteX450" fmla="*/ 276571 w 654460"/>
                  <a:gd name="connsiteY450" fmla="*/ 28389 h 649175"/>
                  <a:gd name="connsiteX451" fmla="*/ 265599 w 654460"/>
                  <a:gd name="connsiteY451" fmla="*/ 38539 h 649175"/>
                  <a:gd name="connsiteX452" fmla="*/ 245162 w 654460"/>
                  <a:gd name="connsiteY452" fmla="*/ 55958 h 649175"/>
                  <a:gd name="connsiteX453" fmla="*/ 239813 w 654460"/>
                  <a:gd name="connsiteY453" fmla="*/ 60210 h 649175"/>
                  <a:gd name="connsiteX454" fmla="*/ 227057 w 654460"/>
                  <a:gd name="connsiteY454" fmla="*/ 70360 h 649175"/>
                  <a:gd name="connsiteX455" fmla="*/ 221845 w 654460"/>
                  <a:gd name="connsiteY455" fmla="*/ 74475 h 649175"/>
                  <a:gd name="connsiteX456" fmla="*/ 213066 w 654460"/>
                  <a:gd name="connsiteY456" fmla="*/ 80921 h 649175"/>
                  <a:gd name="connsiteX457" fmla="*/ 193590 w 654460"/>
                  <a:gd name="connsiteY457" fmla="*/ 95186 h 649175"/>
                  <a:gd name="connsiteX458" fmla="*/ 187966 w 654460"/>
                  <a:gd name="connsiteY458" fmla="*/ 98889 h 649175"/>
                  <a:gd name="connsiteX459" fmla="*/ 174387 w 654460"/>
                  <a:gd name="connsiteY459" fmla="*/ 107668 h 649175"/>
                  <a:gd name="connsiteX460" fmla="*/ 163414 w 654460"/>
                  <a:gd name="connsiteY460" fmla="*/ 114800 h 649175"/>
                  <a:gd name="connsiteX461" fmla="*/ 148053 w 654460"/>
                  <a:gd name="connsiteY461" fmla="*/ 123853 h 649175"/>
                  <a:gd name="connsiteX462" fmla="*/ 122815 w 654460"/>
                  <a:gd name="connsiteY462" fmla="*/ 137020 h 649175"/>
                  <a:gd name="connsiteX463" fmla="*/ 115957 w 654460"/>
                  <a:gd name="connsiteY463" fmla="*/ 140312 h 649175"/>
                  <a:gd name="connsiteX464" fmla="*/ 114860 w 654460"/>
                  <a:gd name="connsiteY464" fmla="*/ 141821 h 649175"/>
                  <a:gd name="connsiteX465" fmla="*/ 103475 w 654460"/>
                  <a:gd name="connsiteY465" fmla="*/ 157045 h 649175"/>
                  <a:gd name="connsiteX466" fmla="*/ 87153 w 654460"/>
                  <a:gd name="connsiteY466" fmla="*/ 178717 h 649175"/>
                  <a:gd name="connsiteX467" fmla="*/ 78512 w 654460"/>
                  <a:gd name="connsiteY467" fmla="*/ 190238 h 649175"/>
                  <a:gd name="connsiteX468" fmla="*/ 48200 w 654460"/>
                  <a:gd name="connsiteY468" fmla="*/ 235364 h 649175"/>
                  <a:gd name="connsiteX469" fmla="*/ 48474 w 654460"/>
                  <a:gd name="connsiteY469" fmla="*/ 234815 h 649175"/>
                  <a:gd name="connsiteX470" fmla="*/ 35718 w 654460"/>
                  <a:gd name="connsiteY470" fmla="*/ 255938 h 649175"/>
                  <a:gd name="connsiteX471" fmla="*/ 18299 w 654460"/>
                  <a:gd name="connsiteY471" fmla="*/ 285701 h 649175"/>
                  <a:gd name="connsiteX472" fmla="*/ 18573 w 654460"/>
                  <a:gd name="connsiteY472" fmla="*/ 285152 h 649175"/>
                  <a:gd name="connsiteX473" fmla="*/ 11853 w 654460"/>
                  <a:gd name="connsiteY473" fmla="*/ 301475 h 649175"/>
                  <a:gd name="connsiteX474" fmla="*/ 10070 w 654460"/>
                  <a:gd name="connsiteY474" fmla="*/ 307784 h 649175"/>
                  <a:gd name="connsiteX475" fmla="*/ 10207 w 654460"/>
                  <a:gd name="connsiteY475" fmla="*/ 307098 h 649175"/>
                  <a:gd name="connsiteX476" fmla="*/ 9932 w 654460"/>
                  <a:gd name="connsiteY476" fmla="*/ 308744 h 649175"/>
                  <a:gd name="connsiteX477" fmla="*/ 9932 w 654460"/>
                  <a:gd name="connsiteY477" fmla="*/ 310116 h 649175"/>
                  <a:gd name="connsiteX478" fmla="*/ 10070 w 654460"/>
                  <a:gd name="connsiteY478" fmla="*/ 311762 h 649175"/>
                  <a:gd name="connsiteX479" fmla="*/ 9932 w 654460"/>
                  <a:gd name="connsiteY479" fmla="*/ 311076 h 649175"/>
                  <a:gd name="connsiteX480" fmla="*/ 10618 w 654460"/>
                  <a:gd name="connsiteY480" fmla="*/ 313956 h 649175"/>
                  <a:gd name="connsiteX481" fmla="*/ 10481 w 654460"/>
                  <a:gd name="connsiteY481" fmla="*/ 313682 h 649175"/>
                  <a:gd name="connsiteX482" fmla="*/ 10618 w 654460"/>
                  <a:gd name="connsiteY482" fmla="*/ 314093 h 649175"/>
                  <a:gd name="connsiteX483" fmla="*/ 10755 w 654460"/>
                  <a:gd name="connsiteY483" fmla="*/ 314368 h 649175"/>
                  <a:gd name="connsiteX484" fmla="*/ 10755 w 654460"/>
                  <a:gd name="connsiteY484" fmla="*/ 314093 h 649175"/>
                  <a:gd name="connsiteX485" fmla="*/ 11853 w 654460"/>
                  <a:gd name="connsiteY485" fmla="*/ 316562 h 649175"/>
                  <a:gd name="connsiteX486" fmla="*/ 12676 w 654460"/>
                  <a:gd name="connsiteY486" fmla="*/ 318071 h 649175"/>
                  <a:gd name="connsiteX487" fmla="*/ 12264 w 654460"/>
                  <a:gd name="connsiteY487" fmla="*/ 317660 h 649175"/>
                  <a:gd name="connsiteX488" fmla="*/ 14184 w 654460"/>
                  <a:gd name="connsiteY488" fmla="*/ 320129 h 649175"/>
                  <a:gd name="connsiteX489" fmla="*/ 14047 w 654460"/>
                  <a:gd name="connsiteY489" fmla="*/ 319991 h 649175"/>
                  <a:gd name="connsiteX490" fmla="*/ 14870 w 654460"/>
                  <a:gd name="connsiteY490" fmla="*/ 320814 h 649175"/>
                  <a:gd name="connsiteX491" fmla="*/ 15419 w 654460"/>
                  <a:gd name="connsiteY491" fmla="*/ 321226 h 649175"/>
                  <a:gd name="connsiteX492" fmla="*/ 16242 w 654460"/>
                  <a:gd name="connsiteY492" fmla="*/ 321500 h 649175"/>
                  <a:gd name="connsiteX493" fmla="*/ 17339 w 654460"/>
                  <a:gd name="connsiteY493" fmla="*/ 321774 h 649175"/>
                  <a:gd name="connsiteX494" fmla="*/ 18985 w 654460"/>
                  <a:gd name="connsiteY494" fmla="*/ 322049 h 649175"/>
                  <a:gd name="connsiteX495" fmla="*/ 24060 w 654460"/>
                  <a:gd name="connsiteY495" fmla="*/ 322049 h 649175"/>
                  <a:gd name="connsiteX496" fmla="*/ 23923 w 654460"/>
                  <a:gd name="connsiteY496" fmla="*/ 322049 h 649175"/>
                  <a:gd name="connsiteX497" fmla="*/ 24197 w 654460"/>
                  <a:gd name="connsiteY497" fmla="*/ 322049 h 649175"/>
                  <a:gd name="connsiteX498" fmla="*/ 24608 w 654460"/>
                  <a:gd name="connsiteY498" fmla="*/ 322049 h 649175"/>
                  <a:gd name="connsiteX499" fmla="*/ 24197 w 654460"/>
                  <a:gd name="connsiteY499" fmla="*/ 322049 h 649175"/>
                  <a:gd name="connsiteX500" fmla="*/ 30369 w 654460"/>
                  <a:gd name="connsiteY500" fmla="*/ 321089 h 649175"/>
                  <a:gd name="connsiteX501" fmla="*/ 29683 w 654460"/>
                  <a:gd name="connsiteY501" fmla="*/ 321226 h 649175"/>
                  <a:gd name="connsiteX502" fmla="*/ 38187 w 654460"/>
                  <a:gd name="connsiteY502" fmla="*/ 319031 h 649175"/>
                  <a:gd name="connsiteX503" fmla="*/ 37639 w 654460"/>
                  <a:gd name="connsiteY503" fmla="*/ 319306 h 649175"/>
                  <a:gd name="connsiteX504" fmla="*/ 48611 w 654460"/>
                  <a:gd name="connsiteY504" fmla="*/ 314642 h 649175"/>
                  <a:gd name="connsiteX505" fmla="*/ 48200 w 654460"/>
                  <a:gd name="connsiteY505" fmla="*/ 314916 h 649175"/>
                  <a:gd name="connsiteX506" fmla="*/ 62876 w 654460"/>
                  <a:gd name="connsiteY506" fmla="*/ 306687 h 649175"/>
                  <a:gd name="connsiteX507" fmla="*/ 79061 w 654460"/>
                  <a:gd name="connsiteY507" fmla="*/ 296674 h 649175"/>
                  <a:gd name="connsiteX508" fmla="*/ 78924 w 654460"/>
                  <a:gd name="connsiteY508" fmla="*/ 296811 h 649175"/>
                  <a:gd name="connsiteX509" fmla="*/ 94972 w 654460"/>
                  <a:gd name="connsiteY509" fmla="*/ 285427 h 649175"/>
                  <a:gd name="connsiteX510" fmla="*/ 103750 w 654460"/>
                  <a:gd name="connsiteY510" fmla="*/ 278981 h 649175"/>
                  <a:gd name="connsiteX511" fmla="*/ 114448 w 654460"/>
                  <a:gd name="connsiteY511" fmla="*/ 270477 h 649175"/>
                  <a:gd name="connsiteX512" fmla="*/ 115134 w 654460"/>
                  <a:gd name="connsiteY512" fmla="*/ 269516 h 649175"/>
                  <a:gd name="connsiteX513" fmla="*/ 143389 w 654460"/>
                  <a:gd name="connsiteY513" fmla="*/ 228094 h 649175"/>
                  <a:gd name="connsiteX514" fmla="*/ 151070 w 654460"/>
                  <a:gd name="connsiteY514" fmla="*/ 217944 h 649175"/>
                  <a:gd name="connsiteX515" fmla="*/ 160397 w 654460"/>
                  <a:gd name="connsiteY515" fmla="*/ 205874 h 649175"/>
                  <a:gd name="connsiteX516" fmla="*/ 180148 w 654460"/>
                  <a:gd name="connsiteY516" fmla="*/ 182146 h 649175"/>
                  <a:gd name="connsiteX517" fmla="*/ 223353 w 654460"/>
                  <a:gd name="connsiteY517" fmla="*/ 137431 h 649175"/>
                  <a:gd name="connsiteX518" fmla="*/ 243927 w 654460"/>
                  <a:gd name="connsiteY518" fmla="*/ 118915 h 649175"/>
                  <a:gd name="connsiteX519" fmla="*/ 255037 w 654460"/>
                  <a:gd name="connsiteY519" fmla="*/ 110137 h 649175"/>
                  <a:gd name="connsiteX520" fmla="*/ 266833 w 654460"/>
                  <a:gd name="connsiteY520" fmla="*/ 101633 h 649175"/>
                  <a:gd name="connsiteX521" fmla="*/ 277120 w 654460"/>
                  <a:gd name="connsiteY521" fmla="*/ 96146 h 649175"/>
                  <a:gd name="connsiteX522" fmla="*/ 287270 w 654460"/>
                  <a:gd name="connsiteY522" fmla="*/ 92306 h 649175"/>
                  <a:gd name="connsiteX523" fmla="*/ 299614 w 654460"/>
                  <a:gd name="connsiteY523" fmla="*/ 95049 h 649175"/>
                  <a:gd name="connsiteX524" fmla="*/ 301535 w 654460"/>
                  <a:gd name="connsiteY524" fmla="*/ 97244 h 649175"/>
                  <a:gd name="connsiteX525" fmla="*/ 303180 w 654460"/>
                  <a:gd name="connsiteY525" fmla="*/ 100398 h 649175"/>
                  <a:gd name="connsiteX526" fmla="*/ 303455 w 654460"/>
                  <a:gd name="connsiteY526" fmla="*/ 105199 h 649175"/>
                  <a:gd name="connsiteX527" fmla="*/ 301946 w 654460"/>
                  <a:gd name="connsiteY527" fmla="*/ 109314 h 649175"/>
                  <a:gd name="connsiteX528" fmla="*/ 299477 w 654460"/>
                  <a:gd name="connsiteY528" fmla="*/ 113428 h 649175"/>
                  <a:gd name="connsiteX529" fmla="*/ 296734 w 654460"/>
                  <a:gd name="connsiteY529" fmla="*/ 117543 h 649175"/>
                  <a:gd name="connsiteX530" fmla="*/ 291659 w 654460"/>
                  <a:gd name="connsiteY530" fmla="*/ 123441 h 649175"/>
                  <a:gd name="connsiteX531" fmla="*/ 271771 w 654460"/>
                  <a:gd name="connsiteY531" fmla="*/ 143604 h 649175"/>
                  <a:gd name="connsiteX532" fmla="*/ 255037 w 654460"/>
                  <a:gd name="connsiteY532" fmla="*/ 159926 h 649175"/>
                  <a:gd name="connsiteX533" fmla="*/ 242281 w 654460"/>
                  <a:gd name="connsiteY533" fmla="*/ 172270 h 649175"/>
                  <a:gd name="connsiteX534" fmla="*/ 209089 w 654460"/>
                  <a:gd name="connsiteY534" fmla="*/ 203543 h 649175"/>
                  <a:gd name="connsiteX535" fmla="*/ 190023 w 654460"/>
                  <a:gd name="connsiteY535" fmla="*/ 221236 h 649175"/>
                  <a:gd name="connsiteX536" fmla="*/ 178228 w 654460"/>
                  <a:gd name="connsiteY536" fmla="*/ 231523 h 649175"/>
                  <a:gd name="connsiteX537" fmla="*/ 154773 w 654460"/>
                  <a:gd name="connsiteY537" fmla="*/ 251960 h 649175"/>
                  <a:gd name="connsiteX538" fmla="*/ 149836 w 654460"/>
                  <a:gd name="connsiteY538" fmla="*/ 256349 h 649175"/>
                  <a:gd name="connsiteX539" fmla="*/ 145172 w 654460"/>
                  <a:gd name="connsiteY539" fmla="*/ 260052 h 649175"/>
                  <a:gd name="connsiteX540" fmla="*/ 122678 w 654460"/>
                  <a:gd name="connsiteY540" fmla="*/ 277609 h 649175"/>
                  <a:gd name="connsiteX541" fmla="*/ 122678 w 654460"/>
                  <a:gd name="connsiteY541" fmla="*/ 277609 h 649175"/>
                  <a:gd name="connsiteX542" fmla="*/ 122815 w 654460"/>
                  <a:gd name="connsiteY542" fmla="*/ 277472 h 649175"/>
                  <a:gd name="connsiteX543" fmla="*/ 100595 w 654460"/>
                  <a:gd name="connsiteY543" fmla="*/ 314779 h 649175"/>
                  <a:gd name="connsiteX544" fmla="*/ 98675 w 654460"/>
                  <a:gd name="connsiteY544" fmla="*/ 318208 h 649175"/>
                  <a:gd name="connsiteX545" fmla="*/ 92640 w 654460"/>
                  <a:gd name="connsiteY545" fmla="*/ 329593 h 649175"/>
                  <a:gd name="connsiteX546" fmla="*/ 80021 w 654460"/>
                  <a:gd name="connsiteY546" fmla="*/ 353458 h 649175"/>
                  <a:gd name="connsiteX547" fmla="*/ 80295 w 654460"/>
                  <a:gd name="connsiteY547" fmla="*/ 352910 h 649175"/>
                  <a:gd name="connsiteX548" fmla="*/ 76181 w 654460"/>
                  <a:gd name="connsiteY548" fmla="*/ 361688 h 649175"/>
                  <a:gd name="connsiteX549" fmla="*/ 71929 w 654460"/>
                  <a:gd name="connsiteY549" fmla="*/ 372524 h 649175"/>
                  <a:gd name="connsiteX550" fmla="*/ 71929 w 654460"/>
                  <a:gd name="connsiteY550" fmla="*/ 372386 h 649175"/>
                  <a:gd name="connsiteX551" fmla="*/ 70146 w 654460"/>
                  <a:gd name="connsiteY551" fmla="*/ 378422 h 649175"/>
                  <a:gd name="connsiteX552" fmla="*/ 70283 w 654460"/>
                  <a:gd name="connsiteY552" fmla="*/ 377735 h 649175"/>
                  <a:gd name="connsiteX553" fmla="*/ 69734 w 654460"/>
                  <a:gd name="connsiteY553" fmla="*/ 382125 h 649175"/>
                  <a:gd name="connsiteX554" fmla="*/ 69734 w 654460"/>
                  <a:gd name="connsiteY554" fmla="*/ 381439 h 649175"/>
                  <a:gd name="connsiteX555" fmla="*/ 69734 w 654460"/>
                  <a:gd name="connsiteY555" fmla="*/ 384593 h 649175"/>
                  <a:gd name="connsiteX556" fmla="*/ 70146 w 654460"/>
                  <a:gd name="connsiteY556" fmla="*/ 387611 h 649175"/>
                  <a:gd name="connsiteX557" fmla="*/ 70557 w 654460"/>
                  <a:gd name="connsiteY557" fmla="*/ 388846 h 649175"/>
                  <a:gd name="connsiteX558" fmla="*/ 70831 w 654460"/>
                  <a:gd name="connsiteY558" fmla="*/ 389531 h 649175"/>
                  <a:gd name="connsiteX559" fmla="*/ 70831 w 654460"/>
                  <a:gd name="connsiteY559" fmla="*/ 389669 h 649175"/>
                  <a:gd name="connsiteX560" fmla="*/ 70969 w 654460"/>
                  <a:gd name="connsiteY560" fmla="*/ 389806 h 649175"/>
                  <a:gd name="connsiteX561" fmla="*/ 71517 w 654460"/>
                  <a:gd name="connsiteY561" fmla="*/ 390080 h 649175"/>
                  <a:gd name="connsiteX562" fmla="*/ 72340 w 654460"/>
                  <a:gd name="connsiteY562" fmla="*/ 390354 h 649175"/>
                  <a:gd name="connsiteX563" fmla="*/ 75358 w 654460"/>
                  <a:gd name="connsiteY563" fmla="*/ 390766 h 649175"/>
                  <a:gd name="connsiteX564" fmla="*/ 74672 w 654460"/>
                  <a:gd name="connsiteY564" fmla="*/ 390766 h 649175"/>
                  <a:gd name="connsiteX565" fmla="*/ 77415 w 654460"/>
                  <a:gd name="connsiteY565" fmla="*/ 390766 h 649175"/>
                  <a:gd name="connsiteX566" fmla="*/ 77415 w 654460"/>
                  <a:gd name="connsiteY566" fmla="*/ 390766 h 649175"/>
                  <a:gd name="connsiteX567" fmla="*/ 77552 w 654460"/>
                  <a:gd name="connsiteY567" fmla="*/ 390766 h 649175"/>
                  <a:gd name="connsiteX568" fmla="*/ 78101 w 654460"/>
                  <a:gd name="connsiteY568" fmla="*/ 390766 h 649175"/>
                  <a:gd name="connsiteX569" fmla="*/ 77964 w 654460"/>
                  <a:gd name="connsiteY569" fmla="*/ 390766 h 649175"/>
                  <a:gd name="connsiteX570" fmla="*/ 81256 w 654460"/>
                  <a:gd name="connsiteY570" fmla="*/ 390217 h 649175"/>
                  <a:gd name="connsiteX571" fmla="*/ 80570 w 654460"/>
                  <a:gd name="connsiteY571" fmla="*/ 390354 h 649175"/>
                  <a:gd name="connsiteX572" fmla="*/ 82627 w 654460"/>
                  <a:gd name="connsiteY572" fmla="*/ 389806 h 649175"/>
                  <a:gd name="connsiteX573" fmla="*/ 86468 w 654460"/>
                  <a:gd name="connsiteY573" fmla="*/ 388297 h 649175"/>
                  <a:gd name="connsiteX574" fmla="*/ 85919 w 654460"/>
                  <a:gd name="connsiteY574" fmla="*/ 388571 h 649175"/>
                  <a:gd name="connsiteX575" fmla="*/ 96206 w 654460"/>
                  <a:gd name="connsiteY575" fmla="*/ 382536 h 649175"/>
                  <a:gd name="connsiteX576" fmla="*/ 106630 w 654460"/>
                  <a:gd name="connsiteY576" fmla="*/ 375953 h 649175"/>
                  <a:gd name="connsiteX577" fmla="*/ 106630 w 654460"/>
                  <a:gd name="connsiteY577" fmla="*/ 375953 h 649175"/>
                  <a:gd name="connsiteX578" fmla="*/ 136805 w 654460"/>
                  <a:gd name="connsiteY578" fmla="*/ 352635 h 649175"/>
                  <a:gd name="connsiteX579" fmla="*/ 142017 w 654460"/>
                  <a:gd name="connsiteY579" fmla="*/ 342623 h 649175"/>
                  <a:gd name="connsiteX580" fmla="*/ 144486 w 654460"/>
                  <a:gd name="connsiteY580" fmla="*/ 338371 h 649175"/>
                  <a:gd name="connsiteX581" fmla="*/ 151893 w 654460"/>
                  <a:gd name="connsiteY581" fmla="*/ 325341 h 649175"/>
                  <a:gd name="connsiteX582" fmla="*/ 164786 w 654460"/>
                  <a:gd name="connsiteY582" fmla="*/ 302846 h 649175"/>
                  <a:gd name="connsiteX583" fmla="*/ 166706 w 654460"/>
                  <a:gd name="connsiteY583" fmla="*/ 299692 h 649175"/>
                  <a:gd name="connsiteX584" fmla="*/ 173839 w 654460"/>
                  <a:gd name="connsiteY584" fmla="*/ 288856 h 649175"/>
                  <a:gd name="connsiteX585" fmla="*/ 190572 w 654460"/>
                  <a:gd name="connsiteY585" fmla="*/ 263207 h 649175"/>
                  <a:gd name="connsiteX586" fmla="*/ 197430 w 654460"/>
                  <a:gd name="connsiteY586" fmla="*/ 253194 h 649175"/>
                  <a:gd name="connsiteX587" fmla="*/ 215398 w 654460"/>
                  <a:gd name="connsiteY587" fmla="*/ 228368 h 649175"/>
                  <a:gd name="connsiteX588" fmla="*/ 222668 w 654460"/>
                  <a:gd name="connsiteY588" fmla="*/ 218356 h 649175"/>
                  <a:gd name="connsiteX589" fmla="*/ 230760 w 654460"/>
                  <a:gd name="connsiteY589" fmla="*/ 207794 h 649175"/>
                  <a:gd name="connsiteX590" fmla="*/ 248454 w 654460"/>
                  <a:gd name="connsiteY590" fmla="*/ 186398 h 649175"/>
                  <a:gd name="connsiteX591" fmla="*/ 258603 w 654460"/>
                  <a:gd name="connsiteY591" fmla="*/ 175699 h 649175"/>
                  <a:gd name="connsiteX592" fmla="*/ 269576 w 654460"/>
                  <a:gd name="connsiteY592" fmla="*/ 165001 h 649175"/>
                  <a:gd name="connsiteX593" fmla="*/ 290973 w 654460"/>
                  <a:gd name="connsiteY593" fmla="*/ 149639 h 649175"/>
                  <a:gd name="connsiteX594" fmla="*/ 300300 w 654460"/>
                  <a:gd name="connsiteY594" fmla="*/ 146210 h 649175"/>
                  <a:gd name="connsiteX595" fmla="*/ 309627 w 654460"/>
                  <a:gd name="connsiteY595" fmla="*/ 145798 h 649175"/>
                  <a:gd name="connsiteX596" fmla="*/ 315251 w 654460"/>
                  <a:gd name="connsiteY596" fmla="*/ 147718 h 649175"/>
                  <a:gd name="connsiteX597" fmla="*/ 317308 w 654460"/>
                  <a:gd name="connsiteY597" fmla="*/ 149364 h 649175"/>
                  <a:gd name="connsiteX598" fmla="*/ 318680 w 654460"/>
                  <a:gd name="connsiteY598" fmla="*/ 151696 h 649175"/>
                  <a:gd name="connsiteX599" fmla="*/ 319640 w 654460"/>
                  <a:gd name="connsiteY599" fmla="*/ 154439 h 649175"/>
                  <a:gd name="connsiteX600" fmla="*/ 320051 w 654460"/>
                  <a:gd name="connsiteY600" fmla="*/ 158828 h 649175"/>
                  <a:gd name="connsiteX601" fmla="*/ 318405 w 654460"/>
                  <a:gd name="connsiteY601" fmla="*/ 168292 h 649175"/>
                  <a:gd name="connsiteX602" fmla="*/ 313056 w 654460"/>
                  <a:gd name="connsiteY602" fmla="*/ 178305 h 649175"/>
                  <a:gd name="connsiteX603" fmla="*/ 306061 w 654460"/>
                  <a:gd name="connsiteY603" fmla="*/ 188592 h 649175"/>
                  <a:gd name="connsiteX604" fmla="*/ 297283 w 654460"/>
                  <a:gd name="connsiteY604" fmla="*/ 199839 h 649175"/>
                  <a:gd name="connsiteX605" fmla="*/ 284115 w 654460"/>
                  <a:gd name="connsiteY605" fmla="*/ 216024 h 649175"/>
                  <a:gd name="connsiteX606" fmla="*/ 265599 w 654460"/>
                  <a:gd name="connsiteY606" fmla="*/ 237146 h 649175"/>
                  <a:gd name="connsiteX607" fmla="*/ 252843 w 654460"/>
                  <a:gd name="connsiteY607" fmla="*/ 250726 h 649175"/>
                  <a:gd name="connsiteX608" fmla="*/ 236658 w 654460"/>
                  <a:gd name="connsiteY608" fmla="*/ 267871 h 649175"/>
                  <a:gd name="connsiteX609" fmla="*/ 221707 w 654460"/>
                  <a:gd name="connsiteY609" fmla="*/ 283370 h 649175"/>
                  <a:gd name="connsiteX610" fmla="*/ 204288 w 654460"/>
                  <a:gd name="connsiteY610" fmla="*/ 301475 h 649175"/>
                  <a:gd name="connsiteX611" fmla="*/ 191669 w 654460"/>
                  <a:gd name="connsiteY611" fmla="*/ 314231 h 649175"/>
                  <a:gd name="connsiteX612" fmla="*/ 171644 w 654460"/>
                  <a:gd name="connsiteY612" fmla="*/ 334393 h 649175"/>
                  <a:gd name="connsiteX613" fmla="*/ 160534 w 654460"/>
                  <a:gd name="connsiteY613" fmla="*/ 344817 h 649175"/>
                  <a:gd name="connsiteX614" fmla="*/ 145035 w 654460"/>
                  <a:gd name="connsiteY614" fmla="*/ 358670 h 649175"/>
                  <a:gd name="connsiteX615" fmla="*/ 135159 w 654460"/>
                  <a:gd name="connsiteY615" fmla="*/ 378010 h 649175"/>
                  <a:gd name="connsiteX616" fmla="*/ 135297 w 654460"/>
                  <a:gd name="connsiteY616" fmla="*/ 377599 h 649175"/>
                  <a:gd name="connsiteX617" fmla="*/ 127616 w 654460"/>
                  <a:gd name="connsiteY617" fmla="*/ 393646 h 649175"/>
                  <a:gd name="connsiteX618" fmla="*/ 123775 w 654460"/>
                  <a:gd name="connsiteY618" fmla="*/ 402973 h 649175"/>
                  <a:gd name="connsiteX619" fmla="*/ 120346 w 654460"/>
                  <a:gd name="connsiteY619" fmla="*/ 411889 h 649175"/>
                  <a:gd name="connsiteX620" fmla="*/ 119386 w 654460"/>
                  <a:gd name="connsiteY620" fmla="*/ 415866 h 649175"/>
                  <a:gd name="connsiteX621" fmla="*/ 119523 w 654460"/>
                  <a:gd name="connsiteY621" fmla="*/ 415180 h 649175"/>
                  <a:gd name="connsiteX622" fmla="*/ 118975 w 654460"/>
                  <a:gd name="connsiteY622" fmla="*/ 419021 h 649175"/>
                  <a:gd name="connsiteX623" fmla="*/ 118837 w 654460"/>
                  <a:gd name="connsiteY623" fmla="*/ 424233 h 649175"/>
                  <a:gd name="connsiteX624" fmla="*/ 118837 w 654460"/>
                  <a:gd name="connsiteY624" fmla="*/ 423821 h 649175"/>
                  <a:gd name="connsiteX625" fmla="*/ 118837 w 654460"/>
                  <a:gd name="connsiteY625" fmla="*/ 424370 h 649175"/>
                  <a:gd name="connsiteX626" fmla="*/ 118837 w 654460"/>
                  <a:gd name="connsiteY626" fmla="*/ 424507 h 649175"/>
                  <a:gd name="connsiteX627" fmla="*/ 118837 w 654460"/>
                  <a:gd name="connsiteY627" fmla="*/ 424370 h 649175"/>
                  <a:gd name="connsiteX628" fmla="*/ 119249 w 654460"/>
                  <a:gd name="connsiteY628" fmla="*/ 426839 h 649175"/>
                  <a:gd name="connsiteX629" fmla="*/ 119523 w 654460"/>
                  <a:gd name="connsiteY629" fmla="*/ 427799 h 649175"/>
                  <a:gd name="connsiteX630" fmla="*/ 119798 w 654460"/>
                  <a:gd name="connsiteY630" fmla="*/ 428211 h 649175"/>
                  <a:gd name="connsiteX631" fmla="*/ 120209 w 654460"/>
                  <a:gd name="connsiteY631" fmla="*/ 428759 h 649175"/>
                  <a:gd name="connsiteX632" fmla="*/ 121032 w 654460"/>
                  <a:gd name="connsiteY632" fmla="*/ 429445 h 649175"/>
                  <a:gd name="connsiteX633" fmla="*/ 122129 w 654460"/>
                  <a:gd name="connsiteY633" fmla="*/ 430268 h 649175"/>
                  <a:gd name="connsiteX634" fmla="*/ 123089 w 654460"/>
                  <a:gd name="connsiteY634" fmla="*/ 430817 h 649175"/>
                  <a:gd name="connsiteX635" fmla="*/ 126107 w 654460"/>
                  <a:gd name="connsiteY635" fmla="*/ 432188 h 649175"/>
                  <a:gd name="connsiteX636" fmla="*/ 125421 w 654460"/>
                  <a:gd name="connsiteY636" fmla="*/ 431914 h 649175"/>
                  <a:gd name="connsiteX637" fmla="*/ 127204 w 654460"/>
                  <a:gd name="connsiteY637" fmla="*/ 432463 h 649175"/>
                  <a:gd name="connsiteX638" fmla="*/ 126793 w 654460"/>
                  <a:gd name="connsiteY638" fmla="*/ 432325 h 649175"/>
                  <a:gd name="connsiteX639" fmla="*/ 129810 w 654460"/>
                  <a:gd name="connsiteY639" fmla="*/ 432737 h 649175"/>
                  <a:gd name="connsiteX640" fmla="*/ 129399 w 654460"/>
                  <a:gd name="connsiteY640" fmla="*/ 432737 h 649175"/>
                  <a:gd name="connsiteX641" fmla="*/ 131182 w 654460"/>
                  <a:gd name="connsiteY641" fmla="*/ 432737 h 649175"/>
                  <a:gd name="connsiteX642" fmla="*/ 135159 w 654460"/>
                  <a:gd name="connsiteY642" fmla="*/ 432188 h 649175"/>
                  <a:gd name="connsiteX643" fmla="*/ 134474 w 654460"/>
                  <a:gd name="connsiteY643" fmla="*/ 432325 h 649175"/>
                  <a:gd name="connsiteX644" fmla="*/ 140509 w 654460"/>
                  <a:gd name="connsiteY644" fmla="*/ 430542 h 649175"/>
                  <a:gd name="connsiteX645" fmla="*/ 150796 w 654460"/>
                  <a:gd name="connsiteY645" fmla="*/ 426153 h 649175"/>
                  <a:gd name="connsiteX646" fmla="*/ 150384 w 654460"/>
                  <a:gd name="connsiteY646" fmla="*/ 426428 h 649175"/>
                  <a:gd name="connsiteX647" fmla="*/ 160671 w 654460"/>
                  <a:gd name="connsiteY647" fmla="*/ 420255 h 649175"/>
                  <a:gd name="connsiteX648" fmla="*/ 160123 w 654460"/>
                  <a:gd name="connsiteY648" fmla="*/ 420667 h 649175"/>
                  <a:gd name="connsiteX649" fmla="*/ 171507 w 654460"/>
                  <a:gd name="connsiteY649" fmla="*/ 412437 h 649175"/>
                  <a:gd name="connsiteX650" fmla="*/ 174387 w 654460"/>
                  <a:gd name="connsiteY650" fmla="*/ 406676 h 649175"/>
                  <a:gd name="connsiteX651" fmla="*/ 176307 w 654460"/>
                  <a:gd name="connsiteY651" fmla="*/ 402973 h 649175"/>
                  <a:gd name="connsiteX652" fmla="*/ 182617 w 654460"/>
                  <a:gd name="connsiteY652" fmla="*/ 391315 h 649175"/>
                  <a:gd name="connsiteX653" fmla="*/ 197430 w 654460"/>
                  <a:gd name="connsiteY653" fmla="*/ 364019 h 649175"/>
                  <a:gd name="connsiteX654" fmla="*/ 203191 w 654460"/>
                  <a:gd name="connsiteY654" fmla="*/ 353596 h 649175"/>
                  <a:gd name="connsiteX655" fmla="*/ 218553 w 654460"/>
                  <a:gd name="connsiteY655" fmla="*/ 327535 h 649175"/>
                  <a:gd name="connsiteX656" fmla="*/ 229251 w 654460"/>
                  <a:gd name="connsiteY656" fmla="*/ 309430 h 649175"/>
                  <a:gd name="connsiteX657" fmla="*/ 236246 w 654460"/>
                  <a:gd name="connsiteY657" fmla="*/ 298732 h 649175"/>
                  <a:gd name="connsiteX658" fmla="*/ 243653 w 654460"/>
                  <a:gd name="connsiteY658" fmla="*/ 287622 h 649175"/>
                  <a:gd name="connsiteX659" fmla="*/ 262993 w 654460"/>
                  <a:gd name="connsiteY659" fmla="*/ 261561 h 649175"/>
                  <a:gd name="connsiteX660" fmla="*/ 280686 w 654460"/>
                  <a:gd name="connsiteY660" fmla="*/ 241262 h 649175"/>
                  <a:gd name="connsiteX661" fmla="*/ 302358 w 654460"/>
                  <a:gd name="connsiteY661" fmla="*/ 222059 h 649175"/>
                  <a:gd name="connsiteX662" fmla="*/ 323617 w 654460"/>
                  <a:gd name="connsiteY662" fmla="*/ 210126 h 649175"/>
                  <a:gd name="connsiteX663" fmla="*/ 333493 w 654460"/>
                  <a:gd name="connsiteY663" fmla="*/ 207657 h 649175"/>
                  <a:gd name="connsiteX664" fmla="*/ 341585 w 654460"/>
                  <a:gd name="connsiteY664" fmla="*/ 209029 h 649175"/>
                  <a:gd name="connsiteX665" fmla="*/ 347757 w 654460"/>
                  <a:gd name="connsiteY665" fmla="*/ 213143 h 649175"/>
                  <a:gd name="connsiteX666" fmla="*/ 350501 w 654460"/>
                  <a:gd name="connsiteY666" fmla="*/ 218219 h 649175"/>
                  <a:gd name="connsiteX667" fmla="*/ 350501 w 654460"/>
                  <a:gd name="connsiteY667" fmla="*/ 225900 h 649175"/>
                  <a:gd name="connsiteX668" fmla="*/ 346797 w 654460"/>
                  <a:gd name="connsiteY668" fmla="*/ 237558 h 649175"/>
                  <a:gd name="connsiteX669" fmla="*/ 340625 w 654460"/>
                  <a:gd name="connsiteY669" fmla="*/ 248257 h 649175"/>
                  <a:gd name="connsiteX670" fmla="*/ 333904 w 654460"/>
                  <a:gd name="connsiteY670" fmla="*/ 258269 h 649175"/>
                  <a:gd name="connsiteX671" fmla="*/ 326635 w 654460"/>
                  <a:gd name="connsiteY671" fmla="*/ 268145 h 649175"/>
                  <a:gd name="connsiteX672" fmla="*/ 318817 w 654460"/>
                  <a:gd name="connsiteY672" fmla="*/ 278569 h 649175"/>
                  <a:gd name="connsiteX673" fmla="*/ 314428 w 654460"/>
                  <a:gd name="connsiteY673" fmla="*/ 283918 h 649175"/>
                  <a:gd name="connsiteX674" fmla="*/ 298791 w 654460"/>
                  <a:gd name="connsiteY674" fmla="*/ 302984 h 649175"/>
                  <a:gd name="connsiteX675" fmla="*/ 294128 w 654460"/>
                  <a:gd name="connsiteY675" fmla="*/ 308196 h 649175"/>
                  <a:gd name="connsiteX676" fmla="*/ 283292 w 654460"/>
                  <a:gd name="connsiteY676" fmla="*/ 320129 h 649175"/>
                  <a:gd name="connsiteX677" fmla="*/ 271497 w 654460"/>
                  <a:gd name="connsiteY677" fmla="*/ 333158 h 649175"/>
                  <a:gd name="connsiteX678" fmla="*/ 251471 w 654460"/>
                  <a:gd name="connsiteY678" fmla="*/ 353596 h 649175"/>
                  <a:gd name="connsiteX679" fmla="*/ 240361 w 654460"/>
                  <a:gd name="connsiteY679" fmla="*/ 364706 h 649175"/>
                  <a:gd name="connsiteX680" fmla="*/ 196470 w 654460"/>
                  <a:gd name="connsiteY680" fmla="*/ 405579 h 649175"/>
                  <a:gd name="connsiteX681" fmla="*/ 186457 w 654460"/>
                  <a:gd name="connsiteY681" fmla="*/ 414220 h 649175"/>
                  <a:gd name="connsiteX682" fmla="*/ 180148 w 654460"/>
                  <a:gd name="connsiteY682" fmla="*/ 419158 h 649175"/>
                  <a:gd name="connsiteX683" fmla="*/ 170272 w 654460"/>
                  <a:gd name="connsiteY683" fmla="*/ 439183 h 649175"/>
                  <a:gd name="connsiteX684" fmla="*/ 165335 w 654460"/>
                  <a:gd name="connsiteY684" fmla="*/ 449196 h 649175"/>
                  <a:gd name="connsiteX685" fmla="*/ 149150 w 654460"/>
                  <a:gd name="connsiteY685" fmla="*/ 487327 h 649175"/>
                  <a:gd name="connsiteX686" fmla="*/ 149424 w 654460"/>
                  <a:gd name="connsiteY686" fmla="*/ 486641 h 649175"/>
                  <a:gd name="connsiteX687" fmla="*/ 146681 w 654460"/>
                  <a:gd name="connsiteY687" fmla="*/ 495830 h 649175"/>
                  <a:gd name="connsiteX688" fmla="*/ 145584 w 654460"/>
                  <a:gd name="connsiteY688" fmla="*/ 504334 h 649175"/>
                  <a:gd name="connsiteX689" fmla="*/ 145584 w 654460"/>
                  <a:gd name="connsiteY689" fmla="*/ 504197 h 649175"/>
                  <a:gd name="connsiteX690" fmla="*/ 145584 w 654460"/>
                  <a:gd name="connsiteY690" fmla="*/ 504608 h 649175"/>
                  <a:gd name="connsiteX691" fmla="*/ 145584 w 654460"/>
                  <a:gd name="connsiteY691" fmla="*/ 504883 h 649175"/>
                  <a:gd name="connsiteX692" fmla="*/ 145584 w 654460"/>
                  <a:gd name="connsiteY692" fmla="*/ 504746 h 649175"/>
                  <a:gd name="connsiteX693" fmla="*/ 145584 w 654460"/>
                  <a:gd name="connsiteY693" fmla="*/ 508175 h 649175"/>
                  <a:gd name="connsiteX694" fmla="*/ 145584 w 654460"/>
                  <a:gd name="connsiteY694" fmla="*/ 507901 h 649175"/>
                  <a:gd name="connsiteX695" fmla="*/ 146269 w 654460"/>
                  <a:gd name="connsiteY695" fmla="*/ 512015 h 649175"/>
                  <a:gd name="connsiteX696" fmla="*/ 146132 w 654460"/>
                  <a:gd name="connsiteY696" fmla="*/ 511330 h 649175"/>
                  <a:gd name="connsiteX697" fmla="*/ 146818 w 654460"/>
                  <a:gd name="connsiteY697" fmla="*/ 513250 h 649175"/>
                  <a:gd name="connsiteX698" fmla="*/ 146544 w 654460"/>
                  <a:gd name="connsiteY698" fmla="*/ 512564 h 649175"/>
                  <a:gd name="connsiteX699" fmla="*/ 147092 w 654460"/>
                  <a:gd name="connsiteY699" fmla="*/ 513661 h 649175"/>
                  <a:gd name="connsiteX700" fmla="*/ 147915 w 654460"/>
                  <a:gd name="connsiteY700" fmla="*/ 514895 h 649175"/>
                  <a:gd name="connsiteX701" fmla="*/ 148875 w 654460"/>
                  <a:gd name="connsiteY701" fmla="*/ 516130 h 649175"/>
                  <a:gd name="connsiteX702" fmla="*/ 149973 w 654460"/>
                  <a:gd name="connsiteY702" fmla="*/ 517227 h 649175"/>
                  <a:gd name="connsiteX703" fmla="*/ 152304 w 654460"/>
                  <a:gd name="connsiteY703" fmla="*/ 519011 h 649175"/>
                  <a:gd name="connsiteX704" fmla="*/ 153265 w 654460"/>
                  <a:gd name="connsiteY704" fmla="*/ 519422 h 649175"/>
                  <a:gd name="connsiteX705" fmla="*/ 154362 w 654460"/>
                  <a:gd name="connsiteY705" fmla="*/ 519696 h 649175"/>
                  <a:gd name="connsiteX706" fmla="*/ 155871 w 654460"/>
                  <a:gd name="connsiteY706" fmla="*/ 519971 h 649175"/>
                  <a:gd name="connsiteX707" fmla="*/ 155322 w 654460"/>
                  <a:gd name="connsiteY707" fmla="*/ 519971 h 649175"/>
                  <a:gd name="connsiteX708" fmla="*/ 159025 w 654460"/>
                  <a:gd name="connsiteY708" fmla="*/ 520108 h 649175"/>
                  <a:gd name="connsiteX709" fmla="*/ 158888 w 654460"/>
                  <a:gd name="connsiteY709" fmla="*/ 520108 h 649175"/>
                  <a:gd name="connsiteX710" fmla="*/ 159300 w 654460"/>
                  <a:gd name="connsiteY710" fmla="*/ 520108 h 649175"/>
                  <a:gd name="connsiteX711" fmla="*/ 159574 w 654460"/>
                  <a:gd name="connsiteY711" fmla="*/ 520108 h 649175"/>
                  <a:gd name="connsiteX712" fmla="*/ 159437 w 654460"/>
                  <a:gd name="connsiteY712" fmla="*/ 520108 h 649175"/>
                  <a:gd name="connsiteX713" fmla="*/ 163277 w 654460"/>
                  <a:gd name="connsiteY713" fmla="*/ 519559 h 649175"/>
                  <a:gd name="connsiteX714" fmla="*/ 162591 w 654460"/>
                  <a:gd name="connsiteY714" fmla="*/ 519696 h 649175"/>
                  <a:gd name="connsiteX715" fmla="*/ 168627 w 654460"/>
                  <a:gd name="connsiteY715" fmla="*/ 518188 h 649175"/>
                  <a:gd name="connsiteX716" fmla="*/ 174250 w 654460"/>
                  <a:gd name="connsiteY716" fmla="*/ 515719 h 649175"/>
                  <a:gd name="connsiteX717" fmla="*/ 187966 w 654460"/>
                  <a:gd name="connsiteY717" fmla="*/ 507352 h 649175"/>
                  <a:gd name="connsiteX718" fmla="*/ 187692 w 654460"/>
                  <a:gd name="connsiteY718" fmla="*/ 507489 h 649175"/>
                  <a:gd name="connsiteX719" fmla="*/ 206620 w 654460"/>
                  <a:gd name="connsiteY719" fmla="*/ 492539 h 649175"/>
                  <a:gd name="connsiteX720" fmla="*/ 206483 w 654460"/>
                  <a:gd name="connsiteY720" fmla="*/ 492676 h 649175"/>
                  <a:gd name="connsiteX721" fmla="*/ 223491 w 654460"/>
                  <a:gd name="connsiteY721" fmla="*/ 477176 h 649175"/>
                  <a:gd name="connsiteX722" fmla="*/ 242007 w 654460"/>
                  <a:gd name="connsiteY722" fmla="*/ 458797 h 649175"/>
                  <a:gd name="connsiteX723" fmla="*/ 242144 w 654460"/>
                  <a:gd name="connsiteY723" fmla="*/ 458660 h 649175"/>
                  <a:gd name="connsiteX724" fmla="*/ 242830 w 654460"/>
                  <a:gd name="connsiteY724" fmla="*/ 457151 h 649175"/>
                  <a:gd name="connsiteX725" fmla="*/ 255312 w 654460"/>
                  <a:gd name="connsiteY725" fmla="*/ 429719 h 649175"/>
                  <a:gd name="connsiteX726" fmla="*/ 261210 w 654460"/>
                  <a:gd name="connsiteY726" fmla="*/ 417924 h 649175"/>
                  <a:gd name="connsiteX727" fmla="*/ 280549 w 654460"/>
                  <a:gd name="connsiteY727" fmla="*/ 380342 h 649175"/>
                  <a:gd name="connsiteX728" fmla="*/ 284938 w 654460"/>
                  <a:gd name="connsiteY728" fmla="*/ 372935 h 649175"/>
                  <a:gd name="connsiteX729" fmla="*/ 297694 w 654460"/>
                  <a:gd name="connsiteY729" fmla="*/ 351538 h 649175"/>
                  <a:gd name="connsiteX730" fmla="*/ 307021 w 654460"/>
                  <a:gd name="connsiteY730" fmla="*/ 335902 h 649175"/>
                  <a:gd name="connsiteX731" fmla="*/ 314565 w 654460"/>
                  <a:gd name="connsiteY731" fmla="*/ 324106 h 649175"/>
                  <a:gd name="connsiteX732" fmla="*/ 328006 w 654460"/>
                  <a:gd name="connsiteY732" fmla="*/ 304218 h 649175"/>
                  <a:gd name="connsiteX733" fmla="*/ 341311 w 654460"/>
                  <a:gd name="connsiteY733" fmla="*/ 285839 h 649175"/>
                  <a:gd name="connsiteX734" fmla="*/ 355987 w 654460"/>
                  <a:gd name="connsiteY734" fmla="*/ 268145 h 649175"/>
                  <a:gd name="connsiteX735" fmla="*/ 363257 w 654460"/>
                  <a:gd name="connsiteY735" fmla="*/ 260464 h 649175"/>
                  <a:gd name="connsiteX736" fmla="*/ 369017 w 654460"/>
                  <a:gd name="connsiteY736" fmla="*/ 255800 h 649175"/>
                  <a:gd name="connsiteX737" fmla="*/ 371349 w 654460"/>
                  <a:gd name="connsiteY737" fmla="*/ 254566 h 649175"/>
                  <a:gd name="connsiteX738" fmla="*/ 375738 w 654460"/>
                  <a:gd name="connsiteY738" fmla="*/ 253057 h 649175"/>
                  <a:gd name="connsiteX739" fmla="*/ 384105 w 654460"/>
                  <a:gd name="connsiteY739" fmla="*/ 253057 h 649175"/>
                  <a:gd name="connsiteX740" fmla="*/ 389180 w 654460"/>
                  <a:gd name="connsiteY740" fmla="*/ 257446 h 649175"/>
                  <a:gd name="connsiteX741" fmla="*/ 389591 w 654460"/>
                  <a:gd name="connsiteY741" fmla="*/ 259915 h 649175"/>
                  <a:gd name="connsiteX742" fmla="*/ 389454 w 654460"/>
                  <a:gd name="connsiteY742" fmla="*/ 259229 h 649175"/>
                  <a:gd name="connsiteX743" fmla="*/ 390551 w 654460"/>
                  <a:gd name="connsiteY743" fmla="*/ 268694 h 649175"/>
                  <a:gd name="connsiteX744" fmla="*/ 389591 w 654460"/>
                  <a:gd name="connsiteY744" fmla="*/ 273631 h 649175"/>
                  <a:gd name="connsiteX745" fmla="*/ 387945 w 654460"/>
                  <a:gd name="connsiteY745" fmla="*/ 278432 h 649175"/>
                  <a:gd name="connsiteX746" fmla="*/ 385202 w 654460"/>
                  <a:gd name="connsiteY746" fmla="*/ 284467 h 649175"/>
                  <a:gd name="connsiteX747" fmla="*/ 382733 w 654460"/>
                  <a:gd name="connsiteY747" fmla="*/ 289542 h 649175"/>
                  <a:gd name="connsiteX748" fmla="*/ 375464 w 654460"/>
                  <a:gd name="connsiteY748" fmla="*/ 302709 h 649175"/>
                  <a:gd name="connsiteX749" fmla="*/ 362434 w 654460"/>
                  <a:gd name="connsiteY749" fmla="*/ 323969 h 649175"/>
                  <a:gd name="connsiteX750" fmla="*/ 359690 w 654460"/>
                  <a:gd name="connsiteY750" fmla="*/ 328221 h 649175"/>
                  <a:gd name="connsiteX751" fmla="*/ 351049 w 654460"/>
                  <a:gd name="connsiteY751" fmla="*/ 340977 h 649175"/>
                  <a:gd name="connsiteX752" fmla="*/ 341037 w 654460"/>
                  <a:gd name="connsiteY752" fmla="*/ 355790 h 649175"/>
                  <a:gd name="connsiteX753" fmla="*/ 324029 w 654460"/>
                  <a:gd name="connsiteY753" fmla="*/ 378970 h 649175"/>
                  <a:gd name="connsiteX754" fmla="*/ 314976 w 654460"/>
                  <a:gd name="connsiteY754" fmla="*/ 391040 h 649175"/>
                  <a:gd name="connsiteX755" fmla="*/ 295774 w 654460"/>
                  <a:gd name="connsiteY755" fmla="*/ 414632 h 649175"/>
                  <a:gd name="connsiteX756" fmla="*/ 286447 w 654460"/>
                  <a:gd name="connsiteY756" fmla="*/ 425741 h 649175"/>
                  <a:gd name="connsiteX757" fmla="*/ 266833 w 654460"/>
                  <a:gd name="connsiteY757" fmla="*/ 447276 h 649175"/>
                  <a:gd name="connsiteX758" fmla="*/ 258603 w 654460"/>
                  <a:gd name="connsiteY758" fmla="*/ 456328 h 649175"/>
                  <a:gd name="connsiteX759" fmla="*/ 250648 w 654460"/>
                  <a:gd name="connsiteY759" fmla="*/ 464695 h 649175"/>
                  <a:gd name="connsiteX760" fmla="*/ 246396 w 654460"/>
                  <a:gd name="connsiteY760" fmla="*/ 474434 h 649175"/>
                  <a:gd name="connsiteX761" fmla="*/ 235012 w 654460"/>
                  <a:gd name="connsiteY761" fmla="*/ 501591 h 649175"/>
                  <a:gd name="connsiteX762" fmla="*/ 229937 w 654460"/>
                  <a:gd name="connsiteY762" fmla="*/ 514759 h 649175"/>
                  <a:gd name="connsiteX763" fmla="*/ 223628 w 654460"/>
                  <a:gd name="connsiteY763" fmla="*/ 531492 h 649175"/>
                  <a:gd name="connsiteX764" fmla="*/ 223628 w 654460"/>
                  <a:gd name="connsiteY764" fmla="*/ 531492 h 649175"/>
                  <a:gd name="connsiteX765" fmla="*/ 221707 w 654460"/>
                  <a:gd name="connsiteY765" fmla="*/ 537664 h 649175"/>
                  <a:gd name="connsiteX766" fmla="*/ 220199 w 654460"/>
                  <a:gd name="connsiteY766" fmla="*/ 546168 h 649175"/>
                  <a:gd name="connsiteX767" fmla="*/ 220199 w 654460"/>
                  <a:gd name="connsiteY767" fmla="*/ 547951 h 649175"/>
                  <a:gd name="connsiteX768" fmla="*/ 220336 w 654460"/>
                  <a:gd name="connsiteY768" fmla="*/ 548911 h 649175"/>
                  <a:gd name="connsiteX769" fmla="*/ 220473 w 654460"/>
                  <a:gd name="connsiteY769" fmla="*/ 549597 h 649175"/>
                  <a:gd name="connsiteX770" fmla="*/ 220747 w 654460"/>
                  <a:gd name="connsiteY770" fmla="*/ 550146 h 649175"/>
                  <a:gd name="connsiteX771" fmla="*/ 221570 w 654460"/>
                  <a:gd name="connsiteY771" fmla="*/ 550969 h 649175"/>
                  <a:gd name="connsiteX772" fmla="*/ 222393 w 654460"/>
                  <a:gd name="connsiteY772" fmla="*/ 551655 h 649175"/>
                  <a:gd name="connsiteX773" fmla="*/ 223216 w 654460"/>
                  <a:gd name="connsiteY773" fmla="*/ 552203 h 649175"/>
                  <a:gd name="connsiteX774" fmla="*/ 223628 w 654460"/>
                  <a:gd name="connsiteY774" fmla="*/ 552340 h 649175"/>
                  <a:gd name="connsiteX775" fmla="*/ 224176 w 654460"/>
                  <a:gd name="connsiteY775" fmla="*/ 552340 h 649175"/>
                  <a:gd name="connsiteX776" fmla="*/ 225411 w 654460"/>
                  <a:gd name="connsiteY776" fmla="*/ 552203 h 649175"/>
                  <a:gd name="connsiteX777" fmla="*/ 226782 w 654460"/>
                  <a:gd name="connsiteY777" fmla="*/ 551792 h 649175"/>
                  <a:gd name="connsiteX778" fmla="*/ 230074 w 654460"/>
                  <a:gd name="connsiteY778" fmla="*/ 550420 h 649175"/>
                  <a:gd name="connsiteX779" fmla="*/ 229526 w 654460"/>
                  <a:gd name="connsiteY779" fmla="*/ 550694 h 649175"/>
                  <a:gd name="connsiteX780" fmla="*/ 240498 w 654460"/>
                  <a:gd name="connsiteY780" fmla="*/ 544385 h 649175"/>
                  <a:gd name="connsiteX781" fmla="*/ 255586 w 654460"/>
                  <a:gd name="connsiteY781" fmla="*/ 532452 h 649175"/>
                  <a:gd name="connsiteX782" fmla="*/ 271359 w 654460"/>
                  <a:gd name="connsiteY782" fmla="*/ 517502 h 649175"/>
                  <a:gd name="connsiteX783" fmla="*/ 286584 w 654460"/>
                  <a:gd name="connsiteY783" fmla="*/ 500905 h 649175"/>
                  <a:gd name="connsiteX784" fmla="*/ 286447 w 654460"/>
                  <a:gd name="connsiteY784" fmla="*/ 501179 h 649175"/>
                  <a:gd name="connsiteX785" fmla="*/ 287544 w 654460"/>
                  <a:gd name="connsiteY785" fmla="*/ 499945 h 649175"/>
                  <a:gd name="connsiteX786" fmla="*/ 289739 w 654460"/>
                  <a:gd name="connsiteY786" fmla="*/ 494596 h 649175"/>
                  <a:gd name="connsiteX787" fmla="*/ 295088 w 654460"/>
                  <a:gd name="connsiteY787" fmla="*/ 482526 h 649175"/>
                  <a:gd name="connsiteX788" fmla="*/ 308255 w 654460"/>
                  <a:gd name="connsiteY788" fmla="*/ 453585 h 649175"/>
                  <a:gd name="connsiteX789" fmla="*/ 314976 w 654460"/>
                  <a:gd name="connsiteY789" fmla="*/ 438498 h 649175"/>
                  <a:gd name="connsiteX790" fmla="*/ 337470 w 654460"/>
                  <a:gd name="connsiteY790" fmla="*/ 392000 h 649175"/>
                  <a:gd name="connsiteX791" fmla="*/ 354204 w 654460"/>
                  <a:gd name="connsiteY791" fmla="*/ 359219 h 649175"/>
                  <a:gd name="connsiteX792" fmla="*/ 369017 w 654460"/>
                  <a:gd name="connsiteY792" fmla="*/ 333707 h 649175"/>
                  <a:gd name="connsiteX793" fmla="*/ 375738 w 654460"/>
                  <a:gd name="connsiteY793" fmla="*/ 323420 h 649175"/>
                  <a:gd name="connsiteX794" fmla="*/ 385476 w 654460"/>
                  <a:gd name="connsiteY794" fmla="*/ 311350 h 649175"/>
                  <a:gd name="connsiteX795" fmla="*/ 392197 w 654460"/>
                  <a:gd name="connsiteY795" fmla="*/ 304355 h 649175"/>
                  <a:gd name="connsiteX796" fmla="*/ 395901 w 654460"/>
                  <a:gd name="connsiteY796" fmla="*/ 301612 h 649175"/>
                  <a:gd name="connsiteX797" fmla="*/ 399878 w 654460"/>
                  <a:gd name="connsiteY797" fmla="*/ 299555 h 649175"/>
                  <a:gd name="connsiteX798" fmla="*/ 402759 w 654460"/>
                  <a:gd name="connsiteY798" fmla="*/ 298732 h 649175"/>
                  <a:gd name="connsiteX799" fmla="*/ 407148 w 654460"/>
                  <a:gd name="connsiteY799" fmla="*/ 298183 h 649175"/>
                  <a:gd name="connsiteX800" fmla="*/ 410302 w 654460"/>
                  <a:gd name="connsiteY800" fmla="*/ 298457 h 649175"/>
                  <a:gd name="connsiteX801" fmla="*/ 412497 w 654460"/>
                  <a:gd name="connsiteY801" fmla="*/ 299006 h 649175"/>
                  <a:gd name="connsiteX802" fmla="*/ 414280 w 654460"/>
                  <a:gd name="connsiteY802" fmla="*/ 299966 h 649175"/>
                  <a:gd name="connsiteX803" fmla="*/ 415789 w 654460"/>
                  <a:gd name="connsiteY803" fmla="*/ 301338 h 649175"/>
                  <a:gd name="connsiteX804" fmla="*/ 417160 w 654460"/>
                  <a:gd name="connsiteY804" fmla="*/ 303395 h 649175"/>
                  <a:gd name="connsiteX805" fmla="*/ 418806 w 654460"/>
                  <a:gd name="connsiteY805" fmla="*/ 309979 h 649175"/>
                  <a:gd name="connsiteX806" fmla="*/ 418395 w 654460"/>
                  <a:gd name="connsiteY806" fmla="*/ 318757 h 649175"/>
                  <a:gd name="connsiteX807" fmla="*/ 413457 w 654460"/>
                  <a:gd name="connsiteY807" fmla="*/ 332747 h 649175"/>
                  <a:gd name="connsiteX808" fmla="*/ 407971 w 654460"/>
                  <a:gd name="connsiteY808" fmla="*/ 343994 h 649175"/>
                  <a:gd name="connsiteX809" fmla="*/ 403307 w 654460"/>
                  <a:gd name="connsiteY809" fmla="*/ 352635 h 649175"/>
                  <a:gd name="connsiteX810" fmla="*/ 396861 w 654460"/>
                  <a:gd name="connsiteY810" fmla="*/ 363745 h 649175"/>
                  <a:gd name="connsiteX811" fmla="*/ 386985 w 654460"/>
                  <a:gd name="connsiteY811" fmla="*/ 380205 h 649175"/>
                  <a:gd name="connsiteX812" fmla="*/ 371486 w 654460"/>
                  <a:gd name="connsiteY812" fmla="*/ 404208 h 649175"/>
                  <a:gd name="connsiteX813" fmla="*/ 362022 w 654460"/>
                  <a:gd name="connsiteY813" fmla="*/ 417924 h 649175"/>
                  <a:gd name="connsiteX814" fmla="*/ 346935 w 654460"/>
                  <a:gd name="connsiteY814" fmla="*/ 439595 h 649175"/>
                  <a:gd name="connsiteX815" fmla="*/ 335550 w 654460"/>
                  <a:gd name="connsiteY815" fmla="*/ 455094 h 649175"/>
                  <a:gd name="connsiteX816" fmla="*/ 320600 w 654460"/>
                  <a:gd name="connsiteY816" fmla="*/ 475531 h 649175"/>
                  <a:gd name="connsiteX817" fmla="*/ 314153 w 654460"/>
                  <a:gd name="connsiteY817" fmla="*/ 483898 h 649175"/>
                  <a:gd name="connsiteX818" fmla="*/ 304552 w 654460"/>
                  <a:gd name="connsiteY818" fmla="*/ 495968 h 649175"/>
                  <a:gd name="connsiteX819" fmla="*/ 296460 w 654460"/>
                  <a:gd name="connsiteY819" fmla="*/ 505569 h 649175"/>
                  <a:gd name="connsiteX820" fmla="*/ 295088 w 654460"/>
                  <a:gd name="connsiteY820" fmla="*/ 509135 h 649175"/>
                  <a:gd name="connsiteX821" fmla="*/ 283292 w 654460"/>
                  <a:gd name="connsiteY821" fmla="*/ 538076 h 649175"/>
                  <a:gd name="connsiteX822" fmla="*/ 278355 w 654460"/>
                  <a:gd name="connsiteY822" fmla="*/ 550832 h 649175"/>
                  <a:gd name="connsiteX823" fmla="*/ 266696 w 654460"/>
                  <a:gd name="connsiteY823" fmla="*/ 583339 h 649175"/>
                  <a:gd name="connsiteX824" fmla="*/ 266696 w 654460"/>
                  <a:gd name="connsiteY824" fmla="*/ 583339 h 649175"/>
                  <a:gd name="connsiteX825" fmla="*/ 261210 w 654460"/>
                  <a:gd name="connsiteY825" fmla="*/ 599798 h 649175"/>
                  <a:gd name="connsiteX826" fmla="*/ 257232 w 654460"/>
                  <a:gd name="connsiteY826" fmla="*/ 615845 h 649175"/>
                  <a:gd name="connsiteX827" fmla="*/ 256135 w 654460"/>
                  <a:gd name="connsiteY827" fmla="*/ 622429 h 649175"/>
                  <a:gd name="connsiteX828" fmla="*/ 256135 w 654460"/>
                  <a:gd name="connsiteY828" fmla="*/ 622018 h 649175"/>
                  <a:gd name="connsiteX829" fmla="*/ 256135 w 654460"/>
                  <a:gd name="connsiteY829" fmla="*/ 622703 h 649175"/>
                  <a:gd name="connsiteX830" fmla="*/ 256135 w 654460"/>
                  <a:gd name="connsiteY830" fmla="*/ 622841 h 649175"/>
                  <a:gd name="connsiteX831" fmla="*/ 256135 w 654460"/>
                  <a:gd name="connsiteY831" fmla="*/ 622841 h 649175"/>
                  <a:gd name="connsiteX832" fmla="*/ 256135 w 654460"/>
                  <a:gd name="connsiteY832" fmla="*/ 626270 h 649175"/>
                  <a:gd name="connsiteX833" fmla="*/ 256683 w 654460"/>
                  <a:gd name="connsiteY833" fmla="*/ 629836 h 649175"/>
                  <a:gd name="connsiteX834" fmla="*/ 256546 w 654460"/>
                  <a:gd name="connsiteY834" fmla="*/ 629150 h 649175"/>
                  <a:gd name="connsiteX835" fmla="*/ 257643 w 654460"/>
                  <a:gd name="connsiteY835" fmla="*/ 632853 h 649175"/>
                  <a:gd name="connsiteX836" fmla="*/ 257643 w 654460"/>
                  <a:gd name="connsiteY836" fmla="*/ 632716 h 649175"/>
                  <a:gd name="connsiteX837" fmla="*/ 259015 w 654460"/>
                  <a:gd name="connsiteY837" fmla="*/ 635734 h 649175"/>
                  <a:gd name="connsiteX838" fmla="*/ 258741 w 654460"/>
                  <a:gd name="connsiteY838" fmla="*/ 635048 h 649175"/>
                  <a:gd name="connsiteX839" fmla="*/ 259426 w 654460"/>
                  <a:gd name="connsiteY839" fmla="*/ 636145 h 649175"/>
                  <a:gd name="connsiteX840" fmla="*/ 260112 w 654460"/>
                  <a:gd name="connsiteY840" fmla="*/ 636968 h 649175"/>
                  <a:gd name="connsiteX841" fmla="*/ 260524 w 654460"/>
                  <a:gd name="connsiteY841" fmla="*/ 637242 h 649175"/>
                  <a:gd name="connsiteX842" fmla="*/ 261347 w 654460"/>
                  <a:gd name="connsiteY842" fmla="*/ 637654 h 649175"/>
                  <a:gd name="connsiteX843" fmla="*/ 262170 w 654460"/>
                  <a:gd name="connsiteY843" fmla="*/ 637928 h 649175"/>
                  <a:gd name="connsiteX844" fmla="*/ 263267 w 654460"/>
                  <a:gd name="connsiteY844" fmla="*/ 638203 h 649175"/>
                  <a:gd name="connsiteX845" fmla="*/ 265050 w 654460"/>
                  <a:gd name="connsiteY845" fmla="*/ 638339 h 649175"/>
                  <a:gd name="connsiteX846" fmla="*/ 267930 w 654460"/>
                  <a:gd name="connsiteY846" fmla="*/ 638339 h 649175"/>
                  <a:gd name="connsiteX847" fmla="*/ 267656 w 654460"/>
                  <a:gd name="connsiteY847" fmla="*/ 638339 h 649175"/>
                  <a:gd name="connsiteX848" fmla="*/ 268068 w 654460"/>
                  <a:gd name="connsiteY848" fmla="*/ 638339 h 649175"/>
                  <a:gd name="connsiteX849" fmla="*/ 268342 w 654460"/>
                  <a:gd name="connsiteY849" fmla="*/ 638339 h 649175"/>
                  <a:gd name="connsiteX850" fmla="*/ 268205 w 654460"/>
                  <a:gd name="connsiteY850" fmla="*/ 638339 h 649175"/>
                  <a:gd name="connsiteX851" fmla="*/ 271222 w 654460"/>
                  <a:gd name="connsiteY851" fmla="*/ 637928 h 649175"/>
                  <a:gd name="connsiteX852" fmla="*/ 274651 w 654460"/>
                  <a:gd name="connsiteY852" fmla="*/ 636831 h 649175"/>
                  <a:gd name="connsiteX853" fmla="*/ 274651 w 654460"/>
                  <a:gd name="connsiteY853" fmla="*/ 636831 h 649175"/>
                  <a:gd name="connsiteX854" fmla="*/ 277532 w 654460"/>
                  <a:gd name="connsiteY854" fmla="*/ 635459 h 649175"/>
                  <a:gd name="connsiteX855" fmla="*/ 277394 w 654460"/>
                  <a:gd name="connsiteY855" fmla="*/ 635597 h 649175"/>
                  <a:gd name="connsiteX856" fmla="*/ 277532 w 654460"/>
                  <a:gd name="connsiteY856" fmla="*/ 635459 h 649175"/>
                  <a:gd name="connsiteX857" fmla="*/ 277943 w 654460"/>
                  <a:gd name="connsiteY857" fmla="*/ 635322 h 649175"/>
                  <a:gd name="connsiteX858" fmla="*/ 277532 w 654460"/>
                  <a:gd name="connsiteY858" fmla="*/ 635459 h 649175"/>
                  <a:gd name="connsiteX859" fmla="*/ 282881 w 654460"/>
                  <a:gd name="connsiteY859" fmla="*/ 632168 h 649175"/>
                  <a:gd name="connsiteX860" fmla="*/ 292756 w 654460"/>
                  <a:gd name="connsiteY860" fmla="*/ 624623 h 649175"/>
                  <a:gd name="connsiteX861" fmla="*/ 292619 w 654460"/>
                  <a:gd name="connsiteY861" fmla="*/ 624761 h 649175"/>
                  <a:gd name="connsiteX862" fmla="*/ 306061 w 654460"/>
                  <a:gd name="connsiteY862" fmla="*/ 611319 h 649175"/>
                  <a:gd name="connsiteX863" fmla="*/ 306198 w 654460"/>
                  <a:gd name="connsiteY863" fmla="*/ 611182 h 649175"/>
                  <a:gd name="connsiteX864" fmla="*/ 306198 w 654460"/>
                  <a:gd name="connsiteY864" fmla="*/ 611182 h 649175"/>
                  <a:gd name="connsiteX865" fmla="*/ 306335 w 654460"/>
                  <a:gd name="connsiteY865" fmla="*/ 611045 h 649175"/>
                  <a:gd name="connsiteX866" fmla="*/ 306198 w 654460"/>
                  <a:gd name="connsiteY866" fmla="*/ 611182 h 649175"/>
                  <a:gd name="connsiteX867" fmla="*/ 321971 w 654460"/>
                  <a:gd name="connsiteY867" fmla="*/ 592528 h 649175"/>
                  <a:gd name="connsiteX868" fmla="*/ 337333 w 654460"/>
                  <a:gd name="connsiteY868" fmla="*/ 571954 h 649175"/>
                  <a:gd name="connsiteX869" fmla="*/ 348032 w 654460"/>
                  <a:gd name="connsiteY869" fmla="*/ 556867 h 649175"/>
                  <a:gd name="connsiteX870" fmla="*/ 371760 w 654460"/>
                  <a:gd name="connsiteY870" fmla="*/ 522988 h 649175"/>
                  <a:gd name="connsiteX871" fmla="*/ 371760 w 654460"/>
                  <a:gd name="connsiteY871" fmla="*/ 523125 h 649175"/>
                  <a:gd name="connsiteX872" fmla="*/ 399330 w 654460"/>
                  <a:gd name="connsiteY872" fmla="*/ 480605 h 649175"/>
                  <a:gd name="connsiteX873" fmla="*/ 408794 w 654460"/>
                  <a:gd name="connsiteY873" fmla="*/ 459346 h 649175"/>
                  <a:gd name="connsiteX874" fmla="*/ 427036 w 654460"/>
                  <a:gd name="connsiteY874" fmla="*/ 419570 h 649175"/>
                  <a:gd name="connsiteX875" fmla="*/ 449256 w 654460"/>
                  <a:gd name="connsiteY875" fmla="*/ 371152 h 649175"/>
                  <a:gd name="connsiteX876" fmla="*/ 459406 w 654460"/>
                  <a:gd name="connsiteY876" fmla="*/ 348658 h 649175"/>
                  <a:gd name="connsiteX877" fmla="*/ 464892 w 654460"/>
                  <a:gd name="connsiteY877" fmla="*/ 336313 h 649175"/>
                  <a:gd name="connsiteX878" fmla="*/ 468047 w 654460"/>
                  <a:gd name="connsiteY878" fmla="*/ 328770 h 649175"/>
                  <a:gd name="connsiteX879" fmla="*/ 470790 w 654460"/>
                  <a:gd name="connsiteY879" fmla="*/ 324380 h 649175"/>
                  <a:gd name="connsiteX880" fmla="*/ 477237 w 654460"/>
                  <a:gd name="connsiteY880" fmla="*/ 320129 h 649175"/>
                  <a:gd name="connsiteX881" fmla="*/ 483820 w 654460"/>
                  <a:gd name="connsiteY881" fmla="*/ 325889 h 649175"/>
                  <a:gd name="connsiteX882" fmla="*/ 482311 w 654460"/>
                  <a:gd name="connsiteY882" fmla="*/ 333845 h 649175"/>
                  <a:gd name="connsiteX883" fmla="*/ 479431 w 654460"/>
                  <a:gd name="connsiteY883" fmla="*/ 343583 h 649175"/>
                  <a:gd name="connsiteX884" fmla="*/ 474493 w 654460"/>
                  <a:gd name="connsiteY884" fmla="*/ 356613 h 649175"/>
                  <a:gd name="connsiteX885" fmla="*/ 466127 w 654460"/>
                  <a:gd name="connsiteY885" fmla="*/ 376501 h 649175"/>
                  <a:gd name="connsiteX886" fmla="*/ 459817 w 654460"/>
                  <a:gd name="connsiteY886" fmla="*/ 390492 h 649175"/>
                  <a:gd name="connsiteX887" fmla="*/ 454879 w 654460"/>
                  <a:gd name="connsiteY887" fmla="*/ 401602 h 649175"/>
                  <a:gd name="connsiteX888" fmla="*/ 452959 w 654460"/>
                  <a:gd name="connsiteY888" fmla="*/ 405716 h 649175"/>
                  <a:gd name="connsiteX889" fmla="*/ 453096 w 654460"/>
                  <a:gd name="connsiteY889" fmla="*/ 405442 h 649175"/>
                  <a:gd name="connsiteX890" fmla="*/ 434717 w 654460"/>
                  <a:gd name="connsiteY890" fmla="*/ 441927 h 649175"/>
                  <a:gd name="connsiteX891" fmla="*/ 434991 w 654460"/>
                  <a:gd name="connsiteY891" fmla="*/ 441241 h 649175"/>
                  <a:gd name="connsiteX892" fmla="*/ 432797 w 654460"/>
                  <a:gd name="connsiteY892" fmla="*/ 445218 h 649175"/>
                  <a:gd name="connsiteX893" fmla="*/ 425802 w 654460"/>
                  <a:gd name="connsiteY893" fmla="*/ 457289 h 649175"/>
                  <a:gd name="connsiteX894" fmla="*/ 411400 w 654460"/>
                  <a:gd name="connsiteY894" fmla="*/ 482114 h 649175"/>
                  <a:gd name="connsiteX895" fmla="*/ 407559 w 654460"/>
                  <a:gd name="connsiteY895" fmla="*/ 488424 h 649175"/>
                  <a:gd name="connsiteX896" fmla="*/ 401387 w 654460"/>
                  <a:gd name="connsiteY896" fmla="*/ 502688 h 649175"/>
                  <a:gd name="connsiteX897" fmla="*/ 395763 w 654460"/>
                  <a:gd name="connsiteY897" fmla="*/ 516816 h 649175"/>
                  <a:gd name="connsiteX898" fmla="*/ 386711 w 654460"/>
                  <a:gd name="connsiteY898" fmla="*/ 539585 h 649175"/>
                  <a:gd name="connsiteX899" fmla="*/ 382185 w 654460"/>
                  <a:gd name="connsiteY899" fmla="*/ 551929 h 649175"/>
                  <a:gd name="connsiteX900" fmla="*/ 375052 w 654460"/>
                  <a:gd name="connsiteY900" fmla="*/ 571680 h 649175"/>
                  <a:gd name="connsiteX901" fmla="*/ 375327 w 654460"/>
                  <a:gd name="connsiteY901" fmla="*/ 570994 h 649175"/>
                  <a:gd name="connsiteX902" fmla="*/ 369566 w 654460"/>
                  <a:gd name="connsiteY902" fmla="*/ 588139 h 649175"/>
                  <a:gd name="connsiteX903" fmla="*/ 365040 w 654460"/>
                  <a:gd name="connsiteY903" fmla="*/ 604461 h 649175"/>
                  <a:gd name="connsiteX904" fmla="*/ 364354 w 654460"/>
                  <a:gd name="connsiteY904" fmla="*/ 610359 h 649175"/>
                  <a:gd name="connsiteX905" fmla="*/ 364217 w 654460"/>
                  <a:gd name="connsiteY905" fmla="*/ 615297 h 649175"/>
                  <a:gd name="connsiteX906" fmla="*/ 364354 w 654460"/>
                  <a:gd name="connsiteY906" fmla="*/ 616257 h 649175"/>
                  <a:gd name="connsiteX907" fmla="*/ 364491 w 654460"/>
                  <a:gd name="connsiteY907" fmla="*/ 616806 h 649175"/>
                  <a:gd name="connsiteX908" fmla="*/ 364628 w 654460"/>
                  <a:gd name="connsiteY908" fmla="*/ 616943 h 649175"/>
                  <a:gd name="connsiteX909" fmla="*/ 364765 w 654460"/>
                  <a:gd name="connsiteY909" fmla="*/ 617080 h 649175"/>
                  <a:gd name="connsiteX910" fmla="*/ 365314 w 654460"/>
                  <a:gd name="connsiteY910" fmla="*/ 617354 h 649175"/>
                  <a:gd name="connsiteX911" fmla="*/ 366411 w 654460"/>
                  <a:gd name="connsiteY911" fmla="*/ 617903 h 649175"/>
                  <a:gd name="connsiteX912" fmla="*/ 367371 w 654460"/>
                  <a:gd name="connsiteY912" fmla="*/ 618177 h 649175"/>
                  <a:gd name="connsiteX913" fmla="*/ 367783 w 654460"/>
                  <a:gd name="connsiteY913" fmla="*/ 618177 h 649175"/>
                  <a:gd name="connsiteX914" fmla="*/ 368606 w 654460"/>
                  <a:gd name="connsiteY914" fmla="*/ 618040 h 649175"/>
                  <a:gd name="connsiteX915" fmla="*/ 369840 w 654460"/>
                  <a:gd name="connsiteY915" fmla="*/ 617765 h 649175"/>
                  <a:gd name="connsiteX916" fmla="*/ 371075 w 654460"/>
                  <a:gd name="connsiteY916" fmla="*/ 617217 h 649175"/>
                  <a:gd name="connsiteX917" fmla="*/ 377796 w 654460"/>
                  <a:gd name="connsiteY917" fmla="*/ 612965 h 649175"/>
                  <a:gd name="connsiteX918" fmla="*/ 377658 w 654460"/>
                  <a:gd name="connsiteY918" fmla="*/ 613102 h 649175"/>
                  <a:gd name="connsiteX919" fmla="*/ 383831 w 654460"/>
                  <a:gd name="connsiteY919" fmla="*/ 608302 h 649175"/>
                  <a:gd name="connsiteX920" fmla="*/ 383556 w 654460"/>
                  <a:gd name="connsiteY920" fmla="*/ 608576 h 649175"/>
                  <a:gd name="connsiteX921" fmla="*/ 383831 w 654460"/>
                  <a:gd name="connsiteY921" fmla="*/ 608302 h 649175"/>
                  <a:gd name="connsiteX922" fmla="*/ 384105 w 654460"/>
                  <a:gd name="connsiteY922" fmla="*/ 608165 h 649175"/>
                  <a:gd name="connsiteX923" fmla="*/ 383968 w 654460"/>
                  <a:gd name="connsiteY923" fmla="*/ 608302 h 649175"/>
                  <a:gd name="connsiteX924" fmla="*/ 396175 w 654460"/>
                  <a:gd name="connsiteY924" fmla="*/ 595820 h 649175"/>
                  <a:gd name="connsiteX925" fmla="*/ 415789 w 654460"/>
                  <a:gd name="connsiteY925" fmla="*/ 570034 h 649175"/>
                  <a:gd name="connsiteX926" fmla="*/ 415377 w 654460"/>
                  <a:gd name="connsiteY926" fmla="*/ 570583 h 649175"/>
                  <a:gd name="connsiteX927" fmla="*/ 439106 w 654460"/>
                  <a:gd name="connsiteY927" fmla="*/ 529572 h 649175"/>
                  <a:gd name="connsiteX928" fmla="*/ 445827 w 654460"/>
                  <a:gd name="connsiteY928" fmla="*/ 515582 h 649175"/>
                  <a:gd name="connsiteX929" fmla="*/ 449119 w 654460"/>
                  <a:gd name="connsiteY929" fmla="*/ 507763 h 649175"/>
                  <a:gd name="connsiteX930" fmla="*/ 458308 w 654460"/>
                  <a:gd name="connsiteY930" fmla="*/ 485955 h 649175"/>
                  <a:gd name="connsiteX931" fmla="*/ 462560 w 654460"/>
                  <a:gd name="connsiteY931" fmla="*/ 474571 h 649175"/>
                  <a:gd name="connsiteX932" fmla="*/ 464618 w 654460"/>
                  <a:gd name="connsiteY932" fmla="*/ 469084 h 649175"/>
                  <a:gd name="connsiteX933" fmla="*/ 465166 w 654460"/>
                  <a:gd name="connsiteY933" fmla="*/ 466615 h 649175"/>
                  <a:gd name="connsiteX934" fmla="*/ 468321 w 654460"/>
                  <a:gd name="connsiteY934" fmla="*/ 454545 h 649175"/>
                  <a:gd name="connsiteX935" fmla="*/ 473396 w 654460"/>
                  <a:gd name="connsiteY935" fmla="*/ 434794 h 649175"/>
                  <a:gd name="connsiteX936" fmla="*/ 476414 w 654460"/>
                  <a:gd name="connsiteY936" fmla="*/ 423684 h 649175"/>
                  <a:gd name="connsiteX937" fmla="*/ 479705 w 654460"/>
                  <a:gd name="connsiteY937" fmla="*/ 413534 h 649175"/>
                  <a:gd name="connsiteX938" fmla="*/ 484232 w 654460"/>
                  <a:gd name="connsiteY938" fmla="*/ 403385 h 649175"/>
                  <a:gd name="connsiteX939" fmla="*/ 489855 w 654460"/>
                  <a:gd name="connsiteY939" fmla="*/ 400230 h 649175"/>
                  <a:gd name="connsiteX940" fmla="*/ 494382 w 654460"/>
                  <a:gd name="connsiteY940" fmla="*/ 404756 h 649175"/>
                  <a:gd name="connsiteX941" fmla="*/ 495067 w 654460"/>
                  <a:gd name="connsiteY941" fmla="*/ 409420 h 649175"/>
                  <a:gd name="connsiteX942" fmla="*/ 494382 w 654460"/>
                  <a:gd name="connsiteY942" fmla="*/ 415043 h 649175"/>
                  <a:gd name="connsiteX943" fmla="*/ 493010 w 654460"/>
                  <a:gd name="connsiteY943" fmla="*/ 420530 h 649175"/>
                  <a:gd name="connsiteX944" fmla="*/ 490953 w 654460"/>
                  <a:gd name="connsiteY944" fmla="*/ 427662 h 649175"/>
                  <a:gd name="connsiteX945" fmla="*/ 485466 w 654460"/>
                  <a:gd name="connsiteY945" fmla="*/ 444395 h 649175"/>
                  <a:gd name="connsiteX946" fmla="*/ 478471 w 654460"/>
                  <a:gd name="connsiteY946" fmla="*/ 464284 h 649175"/>
                  <a:gd name="connsiteX947" fmla="*/ 472573 w 654460"/>
                  <a:gd name="connsiteY947" fmla="*/ 480194 h 649175"/>
                  <a:gd name="connsiteX948" fmla="*/ 471064 w 654460"/>
                  <a:gd name="connsiteY948" fmla="*/ 486641 h 649175"/>
                  <a:gd name="connsiteX949" fmla="*/ 467910 w 654460"/>
                  <a:gd name="connsiteY949" fmla="*/ 499945 h 649175"/>
                  <a:gd name="connsiteX950" fmla="*/ 466401 w 654460"/>
                  <a:gd name="connsiteY950" fmla="*/ 506117 h 649175"/>
                  <a:gd name="connsiteX951" fmla="*/ 466538 w 654460"/>
                  <a:gd name="connsiteY951" fmla="*/ 505432 h 649175"/>
                  <a:gd name="connsiteX952" fmla="*/ 458994 w 654460"/>
                  <a:gd name="connsiteY952" fmla="*/ 542053 h 649175"/>
                  <a:gd name="connsiteX953" fmla="*/ 458857 w 654460"/>
                  <a:gd name="connsiteY953" fmla="*/ 542876 h 649175"/>
                  <a:gd name="connsiteX954" fmla="*/ 458994 w 654460"/>
                  <a:gd name="connsiteY954" fmla="*/ 542191 h 649175"/>
                  <a:gd name="connsiteX955" fmla="*/ 453782 w 654460"/>
                  <a:gd name="connsiteY955" fmla="*/ 572914 h 649175"/>
                  <a:gd name="connsiteX956" fmla="*/ 453371 w 654460"/>
                  <a:gd name="connsiteY956" fmla="*/ 576069 h 649175"/>
                  <a:gd name="connsiteX957" fmla="*/ 451999 w 654460"/>
                  <a:gd name="connsiteY957" fmla="*/ 586630 h 649175"/>
                  <a:gd name="connsiteX958" fmla="*/ 450902 w 654460"/>
                  <a:gd name="connsiteY958" fmla="*/ 595409 h 649175"/>
                  <a:gd name="connsiteX959" fmla="*/ 449942 w 654460"/>
                  <a:gd name="connsiteY959" fmla="*/ 606244 h 649175"/>
                  <a:gd name="connsiteX960" fmla="*/ 449942 w 654460"/>
                  <a:gd name="connsiteY960" fmla="*/ 606244 h 649175"/>
                  <a:gd name="connsiteX961" fmla="*/ 449942 w 654460"/>
                  <a:gd name="connsiteY961" fmla="*/ 606244 h 649175"/>
                  <a:gd name="connsiteX962" fmla="*/ 449942 w 654460"/>
                  <a:gd name="connsiteY962" fmla="*/ 606519 h 649175"/>
                  <a:gd name="connsiteX963" fmla="*/ 449942 w 654460"/>
                  <a:gd name="connsiteY963" fmla="*/ 606381 h 649175"/>
                  <a:gd name="connsiteX964" fmla="*/ 450079 w 654460"/>
                  <a:gd name="connsiteY964" fmla="*/ 622292 h 649175"/>
                  <a:gd name="connsiteX965" fmla="*/ 450079 w 654460"/>
                  <a:gd name="connsiteY965" fmla="*/ 622155 h 649175"/>
                  <a:gd name="connsiteX966" fmla="*/ 450490 w 654460"/>
                  <a:gd name="connsiteY966" fmla="*/ 625858 h 649175"/>
                  <a:gd name="connsiteX967" fmla="*/ 450353 w 654460"/>
                  <a:gd name="connsiteY967" fmla="*/ 625172 h 649175"/>
                  <a:gd name="connsiteX968" fmla="*/ 451450 w 654460"/>
                  <a:gd name="connsiteY968" fmla="*/ 629287 h 649175"/>
                  <a:gd name="connsiteX969" fmla="*/ 451176 w 654460"/>
                  <a:gd name="connsiteY969" fmla="*/ 628601 h 649175"/>
                  <a:gd name="connsiteX970" fmla="*/ 452548 w 654460"/>
                  <a:gd name="connsiteY970" fmla="*/ 631893 h 649175"/>
                  <a:gd name="connsiteX971" fmla="*/ 452136 w 654460"/>
                  <a:gd name="connsiteY971" fmla="*/ 631207 h 649175"/>
                  <a:gd name="connsiteX972" fmla="*/ 453645 w 654460"/>
                  <a:gd name="connsiteY972" fmla="*/ 633951 h 649175"/>
                  <a:gd name="connsiteX973" fmla="*/ 454468 w 654460"/>
                  <a:gd name="connsiteY973" fmla="*/ 635048 h 649175"/>
                  <a:gd name="connsiteX974" fmla="*/ 455154 w 654460"/>
                  <a:gd name="connsiteY974" fmla="*/ 635734 h 649175"/>
                  <a:gd name="connsiteX975" fmla="*/ 455428 w 654460"/>
                  <a:gd name="connsiteY975" fmla="*/ 636008 h 649175"/>
                  <a:gd name="connsiteX976" fmla="*/ 455977 w 654460"/>
                  <a:gd name="connsiteY976" fmla="*/ 636282 h 649175"/>
                  <a:gd name="connsiteX977" fmla="*/ 456937 w 654460"/>
                  <a:gd name="connsiteY977" fmla="*/ 636557 h 649175"/>
                  <a:gd name="connsiteX978" fmla="*/ 458171 w 654460"/>
                  <a:gd name="connsiteY978" fmla="*/ 636831 h 649175"/>
                  <a:gd name="connsiteX979" fmla="*/ 457623 w 654460"/>
                  <a:gd name="connsiteY979" fmla="*/ 636831 h 649175"/>
                  <a:gd name="connsiteX980" fmla="*/ 458308 w 654460"/>
                  <a:gd name="connsiteY980" fmla="*/ 636831 h 649175"/>
                  <a:gd name="connsiteX981" fmla="*/ 458308 w 654460"/>
                  <a:gd name="connsiteY981" fmla="*/ 636831 h 649175"/>
                  <a:gd name="connsiteX982" fmla="*/ 458308 w 654460"/>
                  <a:gd name="connsiteY982" fmla="*/ 636831 h 649175"/>
                  <a:gd name="connsiteX983" fmla="*/ 460777 w 654460"/>
                  <a:gd name="connsiteY983" fmla="*/ 636831 h 649175"/>
                  <a:gd name="connsiteX984" fmla="*/ 462286 w 654460"/>
                  <a:gd name="connsiteY984" fmla="*/ 636694 h 649175"/>
                  <a:gd name="connsiteX985" fmla="*/ 461600 w 654460"/>
                  <a:gd name="connsiteY985" fmla="*/ 636831 h 649175"/>
                  <a:gd name="connsiteX986" fmla="*/ 465304 w 654460"/>
                  <a:gd name="connsiteY986" fmla="*/ 635871 h 649175"/>
                  <a:gd name="connsiteX987" fmla="*/ 464618 w 654460"/>
                  <a:gd name="connsiteY987" fmla="*/ 636145 h 649175"/>
                  <a:gd name="connsiteX988" fmla="*/ 466264 w 654460"/>
                  <a:gd name="connsiteY988" fmla="*/ 635459 h 649175"/>
                  <a:gd name="connsiteX989" fmla="*/ 469144 w 654460"/>
                  <a:gd name="connsiteY989" fmla="*/ 633676 h 649175"/>
                  <a:gd name="connsiteX990" fmla="*/ 469007 w 654460"/>
                  <a:gd name="connsiteY990" fmla="*/ 633813 h 649175"/>
                  <a:gd name="connsiteX991" fmla="*/ 469281 w 654460"/>
                  <a:gd name="connsiteY991" fmla="*/ 633676 h 649175"/>
                  <a:gd name="connsiteX992" fmla="*/ 469418 w 654460"/>
                  <a:gd name="connsiteY992" fmla="*/ 633539 h 649175"/>
                  <a:gd name="connsiteX993" fmla="*/ 469281 w 654460"/>
                  <a:gd name="connsiteY993" fmla="*/ 633539 h 649175"/>
                  <a:gd name="connsiteX994" fmla="*/ 474219 w 654460"/>
                  <a:gd name="connsiteY994" fmla="*/ 629561 h 649175"/>
                  <a:gd name="connsiteX995" fmla="*/ 480391 w 654460"/>
                  <a:gd name="connsiteY995" fmla="*/ 623938 h 649175"/>
                  <a:gd name="connsiteX996" fmla="*/ 488484 w 654460"/>
                  <a:gd name="connsiteY996" fmla="*/ 615434 h 649175"/>
                  <a:gd name="connsiteX997" fmla="*/ 488072 w 654460"/>
                  <a:gd name="connsiteY997" fmla="*/ 615983 h 649175"/>
                  <a:gd name="connsiteX998" fmla="*/ 512761 w 654460"/>
                  <a:gd name="connsiteY998" fmla="*/ 583475 h 649175"/>
                  <a:gd name="connsiteX999" fmla="*/ 512349 w 654460"/>
                  <a:gd name="connsiteY999" fmla="*/ 584162 h 649175"/>
                  <a:gd name="connsiteX1000" fmla="*/ 550617 w 654460"/>
                  <a:gd name="connsiteY1000" fmla="*/ 519422 h 649175"/>
                  <a:gd name="connsiteX1001" fmla="*/ 550206 w 654460"/>
                  <a:gd name="connsiteY1001" fmla="*/ 520108 h 649175"/>
                  <a:gd name="connsiteX1002" fmla="*/ 571603 w 654460"/>
                  <a:gd name="connsiteY1002" fmla="*/ 474845 h 649175"/>
                  <a:gd name="connsiteX1003" fmla="*/ 576403 w 654460"/>
                  <a:gd name="connsiteY1003" fmla="*/ 464284 h 649175"/>
                  <a:gd name="connsiteX1004" fmla="*/ 587787 w 654460"/>
                  <a:gd name="connsiteY1004" fmla="*/ 437812 h 649175"/>
                  <a:gd name="connsiteX1005" fmla="*/ 622077 w 654460"/>
                  <a:gd name="connsiteY1005" fmla="*/ 357573 h 649175"/>
                  <a:gd name="connsiteX1006" fmla="*/ 641554 w 654460"/>
                  <a:gd name="connsiteY1006" fmla="*/ 311899 h 649175"/>
                  <a:gd name="connsiteX1007" fmla="*/ 650332 w 654460"/>
                  <a:gd name="connsiteY1007" fmla="*/ 308333 h 649175"/>
                  <a:gd name="connsiteX1008" fmla="*/ 653899 w 654460"/>
                  <a:gd name="connsiteY1008" fmla="*/ 317111 h 649175"/>
                  <a:gd name="connsiteX1009" fmla="*/ 609870 w 654460"/>
                  <a:gd name="connsiteY1009" fmla="*/ 419570 h 649175"/>
                  <a:gd name="connsiteX1010" fmla="*/ 591079 w 654460"/>
                  <a:gd name="connsiteY1010" fmla="*/ 462638 h 649175"/>
                  <a:gd name="connsiteX1011" fmla="*/ 585867 w 654460"/>
                  <a:gd name="connsiteY1011" fmla="*/ 474434 h 649175"/>
                  <a:gd name="connsiteX1012" fmla="*/ 574483 w 654460"/>
                  <a:gd name="connsiteY1012" fmla="*/ 498299 h 649175"/>
                  <a:gd name="connsiteX1013" fmla="*/ 562687 w 654460"/>
                  <a:gd name="connsiteY1013" fmla="*/ 522851 h 649175"/>
                  <a:gd name="connsiteX1014" fmla="*/ 557749 w 654460"/>
                  <a:gd name="connsiteY1014" fmla="*/ 532452 h 649175"/>
                  <a:gd name="connsiteX1015" fmla="*/ 541427 w 654460"/>
                  <a:gd name="connsiteY1015" fmla="*/ 561119 h 649175"/>
                  <a:gd name="connsiteX1016" fmla="*/ 525380 w 654460"/>
                  <a:gd name="connsiteY1016" fmla="*/ 586219 h 649175"/>
                  <a:gd name="connsiteX1017" fmla="*/ 507686 w 654460"/>
                  <a:gd name="connsiteY1017" fmla="*/ 610496 h 649175"/>
                  <a:gd name="connsiteX1018" fmla="*/ 490267 w 654460"/>
                  <a:gd name="connsiteY1018" fmla="*/ 630659 h 649175"/>
                  <a:gd name="connsiteX1019" fmla="*/ 481214 w 654460"/>
                  <a:gd name="connsiteY1019" fmla="*/ 638751 h 649175"/>
                  <a:gd name="connsiteX1020" fmla="*/ 470790 w 654460"/>
                  <a:gd name="connsiteY1020" fmla="*/ 645884 h 649175"/>
                  <a:gd name="connsiteX1021" fmla="*/ 466127 w 654460"/>
                  <a:gd name="connsiteY1021" fmla="*/ 647667 h 649175"/>
                  <a:gd name="connsiteX1022" fmla="*/ 462012 w 654460"/>
                  <a:gd name="connsiteY1022" fmla="*/ 648352 h 649175"/>
                  <a:gd name="connsiteX1023" fmla="*/ 457485 w 654460"/>
                  <a:gd name="connsiteY1023" fmla="*/ 648352 h 649175"/>
                  <a:gd name="connsiteX1024" fmla="*/ 454194 w 654460"/>
                  <a:gd name="connsiteY1024" fmla="*/ 647804 h 649175"/>
                  <a:gd name="connsiteX1025" fmla="*/ 450353 w 654460"/>
                  <a:gd name="connsiteY1025" fmla="*/ 646432 h 649175"/>
                  <a:gd name="connsiteX1026" fmla="*/ 447747 w 654460"/>
                  <a:gd name="connsiteY1026" fmla="*/ 644786 h 649175"/>
                  <a:gd name="connsiteX1027" fmla="*/ 445553 w 654460"/>
                  <a:gd name="connsiteY1027" fmla="*/ 642592 h 649175"/>
                  <a:gd name="connsiteX1028" fmla="*/ 442261 w 654460"/>
                  <a:gd name="connsiteY1028" fmla="*/ 637242 h 649175"/>
                  <a:gd name="connsiteX1029" fmla="*/ 439243 w 654460"/>
                  <a:gd name="connsiteY1029" fmla="*/ 628464 h 649175"/>
                  <a:gd name="connsiteX1030" fmla="*/ 438420 w 654460"/>
                  <a:gd name="connsiteY1030" fmla="*/ 618314 h 649175"/>
                  <a:gd name="connsiteX1031" fmla="*/ 439518 w 654460"/>
                  <a:gd name="connsiteY1031" fmla="*/ 595546 h 649175"/>
                  <a:gd name="connsiteX1032" fmla="*/ 442672 w 654460"/>
                  <a:gd name="connsiteY1032" fmla="*/ 572091 h 649175"/>
                  <a:gd name="connsiteX1033" fmla="*/ 444181 w 654460"/>
                  <a:gd name="connsiteY1033" fmla="*/ 563588 h 649175"/>
                  <a:gd name="connsiteX1034" fmla="*/ 447061 w 654460"/>
                  <a:gd name="connsiteY1034" fmla="*/ 547128 h 649175"/>
                  <a:gd name="connsiteX1035" fmla="*/ 449805 w 654460"/>
                  <a:gd name="connsiteY1035" fmla="*/ 532864 h 649175"/>
                  <a:gd name="connsiteX1036" fmla="*/ 444867 w 654460"/>
                  <a:gd name="connsiteY1036" fmla="*/ 542602 h 649175"/>
                  <a:gd name="connsiteX1037" fmla="*/ 412223 w 654460"/>
                  <a:gd name="connsiteY1037" fmla="*/ 593488 h 649175"/>
                  <a:gd name="connsiteX1038" fmla="*/ 393980 w 654460"/>
                  <a:gd name="connsiteY1038" fmla="*/ 613788 h 649175"/>
                  <a:gd name="connsiteX1039" fmla="*/ 384928 w 654460"/>
                  <a:gd name="connsiteY1039" fmla="*/ 621469 h 649175"/>
                  <a:gd name="connsiteX1040" fmla="*/ 380813 w 654460"/>
                  <a:gd name="connsiteY1040" fmla="*/ 624212 h 649175"/>
                  <a:gd name="connsiteX1041" fmla="*/ 374641 w 654460"/>
                  <a:gd name="connsiteY1041" fmla="*/ 627778 h 649175"/>
                  <a:gd name="connsiteX1042" fmla="*/ 366823 w 654460"/>
                  <a:gd name="connsiteY1042" fmla="*/ 629699 h 649175"/>
                  <a:gd name="connsiteX1043" fmla="*/ 359690 w 654460"/>
                  <a:gd name="connsiteY1043" fmla="*/ 627778 h 649175"/>
                  <a:gd name="connsiteX1044" fmla="*/ 354890 w 654460"/>
                  <a:gd name="connsiteY1044" fmla="*/ 623938 h 649175"/>
                  <a:gd name="connsiteX1045" fmla="*/ 352421 w 654460"/>
                  <a:gd name="connsiteY1045" fmla="*/ 616668 h 649175"/>
                  <a:gd name="connsiteX1046" fmla="*/ 352695 w 654460"/>
                  <a:gd name="connsiteY1046" fmla="*/ 607890 h 649175"/>
                  <a:gd name="connsiteX1047" fmla="*/ 355301 w 654460"/>
                  <a:gd name="connsiteY1047" fmla="*/ 595134 h 649175"/>
                  <a:gd name="connsiteX1048" fmla="*/ 364080 w 654460"/>
                  <a:gd name="connsiteY1048" fmla="*/ 567565 h 649175"/>
                  <a:gd name="connsiteX1049" fmla="*/ 372858 w 654460"/>
                  <a:gd name="connsiteY1049" fmla="*/ 543425 h 649175"/>
                  <a:gd name="connsiteX1050" fmla="*/ 375875 w 654460"/>
                  <a:gd name="connsiteY1050" fmla="*/ 535469 h 649175"/>
                  <a:gd name="connsiteX1051" fmla="*/ 362571 w 654460"/>
                  <a:gd name="connsiteY1051" fmla="*/ 554261 h 649175"/>
                  <a:gd name="connsiteX1052" fmla="*/ 349815 w 654460"/>
                  <a:gd name="connsiteY1052" fmla="*/ 572229 h 649175"/>
                  <a:gd name="connsiteX1053" fmla="*/ 342134 w 654460"/>
                  <a:gd name="connsiteY1053" fmla="*/ 582653 h 649175"/>
                  <a:gd name="connsiteX1054" fmla="*/ 332807 w 654460"/>
                  <a:gd name="connsiteY1054" fmla="*/ 594997 h 649175"/>
                  <a:gd name="connsiteX1055" fmla="*/ 313056 w 654460"/>
                  <a:gd name="connsiteY1055" fmla="*/ 618589 h 649175"/>
                  <a:gd name="connsiteX1056" fmla="*/ 293442 w 654460"/>
                  <a:gd name="connsiteY1056" fmla="*/ 637105 h 649175"/>
                  <a:gd name="connsiteX1057" fmla="*/ 283841 w 654460"/>
                  <a:gd name="connsiteY1057" fmla="*/ 643826 h 649175"/>
                  <a:gd name="connsiteX1058" fmla="*/ 272868 w 654460"/>
                  <a:gd name="connsiteY1058" fmla="*/ 648490 h 649175"/>
                  <a:gd name="connsiteX1059" fmla="*/ 266284 w 654460"/>
                  <a:gd name="connsiteY1059" fmla="*/ 649175 h 649175"/>
                  <a:gd name="connsiteX1060" fmla="*/ 263816 w 654460"/>
                  <a:gd name="connsiteY1060" fmla="*/ 648490 h 64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</a:cxnLst>
                <a:rect l="l" t="t" r="r" b="b"/>
                <a:pathLst>
                  <a:path w="654460" h="649175">
                    <a:moveTo>
                      <a:pt x="128164" y="124676"/>
                    </a:moveTo>
                    <a:cubicBezTo>
                      <a:pt x="136257" y="120424"/>
                      <a:pt x="144212" y="116034"/>
                      <a:pt x="152030" y="111371"/>
                    </a:cubicBezTo>
                    <a:cubicBezTo>
                      <a:pt x="155871" y="109039"/>
                      <a:pt x="159574" y="106708"/>
                      <a:pt x="163414" y="104239"/>
                    </a:cubicBezTo>
                    <a:cubicBezTo>
                      <a:pt x="171644" y="98889"/>
                      <a:pt x="179736" y="93540"/>
                      <a:pt x="187966" y="88191"/>
                    </a:cubicBezTo>
                    <a:cubicBezTo>
                      <a:pt x="199488" y="79687"/>
                      <a:pt x="211146" y="71457"/>
                      <a:pt x="222256" y="62679"/>
                    </a:cubicBezTo>
                    <a:cubicBezTo>
                      <a:pt x="226234" y="59525"/>
                      <a:pt x="230074" y="56370"/>
                      <a:pt x="234052" y="53215"/>
                    </a:cubicBezTo>
                    <a:cubicBezTo>
                      <a:pt x="235972" y="51706"/>
                      <a:pt x="237892" y="50198"/>
                      <a:pt x="239675" y="48689"/>
                    </a:cubicBezTo>
                    <a:cubicBezTo>
                      <a:pt x="247631" y="42105"/>
                      <a:pt x="255449" y="35522"/>
                      <a:pt x="263267" y="28664"/>
                    </a:cubicBezTo>
                    <a:cubicBezTo>
                      <a:pt x="266833" y="25509"/>
                      <a:pt x="269988" y="22217"/>
                      <a:pt x="273280" y="18925"/>
                    </a:cubicBezTo>
                    <a:lnTo>
                      <a:pt x="273280" y="18925"/>
                    </a:lnTo>
                    <a:cubicBezTo>
                      <a:pt x="274103" y="18102"/>
                      <a:pt x="274788" y="17142"/>
                      <a:pt x="275474" y="16182"/>
                    </a:cubicBezTo>
                    <a:cubicBezTo>
                      <a:pt x="275474" y="16182"/>
                      <a:pt x="275474" y="16182"/>
                      <a:pt x="275474" y="16182"/>
                    </a:cubicBezTo>
                    <a:cubicBezTo>
                      <a:pt x="275886" y="15633"/>
                      <a:pt x="276160" y="14948"/>
                      <a:pt x="276571" y="14261"/>
                    </a:cubicBezTo>
                    <a:cubicBezTo>
                      <a:pt x="276571" y="14261"/>
                      <a:pt x="276571" y="14261"/>
                      <a:pt x="276571" y="14261"/>
                    </a:cubicBezTo>
                    <a:cubicBezTo>
                      <a:pt x="276983" y="13164"/>
                      <a:pt x="277532" y="12204"/>
                      <a:pt x="277806" y="11107"/>
                    </a:cubicBezTo>
                    <a:cubicBezTo>
                      <a:pt x="277669" y="11244"/>
                      <a:pt x="277669" y="11519"/>
                      <a:pt x="277532" y="11656"/>
                    </a:cubicBezTo>
                    <a:cubicBezTo>
                      <a:pt x="277669" y="11107"/>
                      <a:pt x="277806" y="10558"/>
                      <a:pt x="277943" y="10010"/>
                    </a:cubicBezTo>
                    <a:cubicBezTo>
                      <a:pt x="277943" y="9873"/>
                      <a:pt x="277943" y="9598"/>
                      <a:pt x="277943" y="9461"/>
                    </a:cubicBezTo>
                    <a:cubicBezTo>
                      <a:pt x="277806" y="9324"/>
                      <a:pt x="277669" y="9187"/>
                      <a:pt x="277532" y="9050"/>
                    </a:cubicBezTo>
                    <a:cubicBezTo>
                      <a:pt x="276709" y="8638"/>
                      <a:pt x="276023" y="8364"/>
                      <a:pt x="275200" y="8090"/>
                    </a:cubicBezTo>
                    <a:cubicBezTo>
                      <a:pt x="275337" y="8227"/>
                      <a:pt x="275611" y="8227"/>
                      <a:pt x="275748" y="8364"/>
                    </a:cubicBezTo>
                    <a:cubicBezTo>
                      <a:pt x="275337" y="8227"/>
                      <a:pt x="274788" y="8090"/>
                      <a:pt x="274377" y="7952"/>
                    </a:cubicBezTo>
                    <a:cubicBezTo>
                      <a:pt x="273965" y="7952"/>
                      <a:pt x="273691" y="7815"/>
                      <a:pt x="273280" y="7815"/>
                    </a:cubicBezTo>
                    <a:cubicBezTo>
                      <a:pt x="272731" y="7815"/>
                      <a:pt x="272182" y="7815"/>
                      <a:pt x="271634" y="7815"/>
                    </a:cubicBezTo>
                    <a:cubicBezTo>
                      <a:pt x="271085" y="7952"/>
                      <a:pt x="270536" y="7952"/>
                      <a:pt x="269851" y="8090"/>
                    </a:cubicBezTo>
                    <a:cubicBezTo>
                      <a:pt x="268479" y="8364"/>
                      <a:pt x="267107" y="8775"/>
                      <a:pt x="265873" y="9187"/>
                    </a:cubicBezTo>
                    <a:cubicBezTo>
                      <a:pt x="266010" y="9187"/>
                      <a:pt x="266147" y="9050"/>
                      <a:pt x="266284" y="9050"/>
                    </a:cubicBezTo>
                    <a:cubicBezTo>
                      <a:pt x="261758" y="10832"/>
                      <a:pt x="257506" y="12890"/>
                      <a:pt x="253117" y="14948"/>
                    </a:cubicBezTo>
                    <a:cubicBezTo>
                      <a:pt x="253254" y="14948"/>
                      <a:pt x="253391" y="14810"/>
                      <a:pt x="253529" y="14673"/>
                    </a:cubicBezTo>
                    <a:cubicBezTo>
                      <a:pt x="249688" y="16593"/>
                      <a:pt x="245848" y="18788"/>
                      <a:pt x="242144" y="20983"/>
                    </a:cubicBezTo>
                    <a:cubicBezTo>
                      <a:pt x="242144" y="21394"/>
                      <a:pt x="242144" y="21806"/>
                      <a:pt x="242007" y="22080"/>
                    </a:cubicBezTo>
                    <a:cubicBezTo>
                      <a:pt x="241458" y="23863"/>
                      <a:pt x="239538" y="24960"/>
                      <a:pt x="237755" y="24548"/>
                    </a:cubicBezTo>
                    <a:cubicBezTo>
                      <a:pt x="237481" y="24412"/>
                      <a:pt x="237207" y="24412"/>
                      <a:pt x="236932" y="24274"/>
                    </a:cubicBezTo>
                    <a:cubicBezTo>
                      <a:pt x="235972" y="24823"/>
                      <a:pt x="235149" y="25509"/>
                      <a:pt x="234189" y="26057"/>
                    </a:cubicBezTo>
                    <a:cubicBezTo>
                      <a:pt x="234326" y="26057"/>
                      <a:pt x="234463" y="25920"/>
                      <a:pt x="234600" y="25783"/>
                    </a:cubicBezTo>
                    <a:cubicBezTo>
                      <a:pt x="226920" y="30995"/>
                      <a:pt x="219239" y="36344"/>
                      <a:pt x="211832" y="41968"/>
                    </a:cubicBezTo>
                    <a:cubicBezTo>
                      <a:pt x="203877" y="48003"/>
                      <a:pt x="196059" y="54450"/>
                      <a:pt x="188515" y="61033"/>
                    </a:cubicBezTo>
                    <a:lnTo>
                      <a:pt x="188515" y="61033"/>
                    </a:lnTo>
                    <a:cubicBezTo>
                      <a:pt x="188515" y="61033"/>
                      <a:pt x="188515" y="61033"/>
                      <a:pt x="188378" y="61170"/>
                    </a:cubicBezTo>
                    <a:cubicBezTo>
                      <a:pt x="188240" y="61308"/>
                      <a:pt x="188103" y="61308"/>
                      <a:pt x="188103" y="61445"/>
                    </a:cubicBezTo>
                    <a:cubicBezTo>
                      <a:pt x="188103" y="61445"/>
                      <a:pt x="188103" y="61445"/>
                      <a:pt x="188103" y="61445"/>
                    </a:cubicBezTo>
                    <a:cubicBezTo>
                      <a:pt x="171644" y="76121"/>
                      <a:pt x="156282" y="91757"/>
                      <a:pt x="141743" y="108216"/>
                    </a:cubicBezTo>
                    <a:cubicBezTo>
                      <a:pt x="141743" y="108079"/>
                      <a:pt x="141880" y="108079"/>
                      <a:pt x="141880" y="107942"/>
                    </a:cubicBezTo>
                    <a:cubicBezTo>
                      <a:pt x="137491" y="113566"/>
                      <a:pt x="132691" y="119052"/>
                      <a:pt x="128164" y="124676"/>
                    </a:cubicBezTo>
                    <a:close/>
                    <a:moveTo>
                      <a:pt x="57664" y="151010"/>
                    </a:moveTo>
                    <a:cubicBezTo>
                      <a:pt x="61230" y="150599"/>
                      <a:pt x="64796" y="150187"/>
                      <a:pt x="68363" y="149501"/>
                    </a:cubicBezTo>
                    <a:cubicBezTo>
                      <a:pt x="71380" y="148816"/>
                      <a:pt x="74398" y="147856"/>
                      <a:pt x="77552" y="146895"/>
                    </a:cubicBezTo>
                    <a:cubicBezTo>
                      <a:pt x="77278" y="146895"/>
                      <a:pt x="77141" y="147033"/>
                      <a:pt x="77004" y="147033"/>
                    </a:cubicBezTo>
                    <a:cubicBezTo>
                      <a:pt x="84136" y="144563"/>
                      <a:pt x="91131" y="141821"/>
                      <a:pt x="98126" y="138940"/>
                    </a:cubicBezTo>
                    <a:cubicBezTo>
                      <a:pt x="101555" y="137569"/>
                      <a:pt x="104984" y="135923"/>
                      <a:pt x="108413" y="134414"/>
                    </a:cubicBezTo>
                    <a:cubicBezTo>
                      <a:pt x="108688" y="134140"/>
                      <a:pt x="108825" y="133865"/>
                      <a:pt x="109099" y="133591"/>
                    </a:cubicBezTo>
                    <a:cubicBezTo>
                      <a:pt x="112802" y="128927"/>
                      <a:pt x="116643" y="124401"/>
                      <a:pt x="120483" y="119875"/>
                    </a:cubicBezTo>
                    <a:cubicBezTo>
                      <a:pt x="133651" y="104102"/>
                      <a:pt x="147504" y="88877"/>
                      <a:pt x="162180" y="74475"/>
                    </a:cubicBezTo>
                    <a:cubicBezTo>
                      <a:pt x="176856" y="60073"/>
                      <a:pt x="192492" y="46494"/>
                      <a:pt x="208952" y="34150"/>
                    </a:cubicBezTo>
                    <a:cubicBezTo>
                      <a:pt x="214438" y="30035"/>
                      <a:pt x="220062" y="26057"/>
                      <a:pt x="225822" y="22217"/>
                    </a:cubicBezTo>
                    <a:cubicBezTo>
                      <a:pt x="222942" y="21806"/>
                      <a:pt x="219924" y="21531"/>
                      <a:pt x="216907" y="21257"/>
                    </a:cubicBezTo>
                    <a:cubicBezTo>
                      <a:pt x="217044" y="21257"/>
                      <a:pt x="217181" y="21257"/>
                      <a:pt x="217181" y="21257"/>
                    </a:cubicBezTo>
                    <a:cubicBezTo>
                      <a:pt x="211009" y="20845"/>
                      <a:pt x="204974" y="20845"/>
                      <a:pt x="198939" y="21257"/>
                    </a:cubicBezTo>
                    <a:cubicBezTo>
                      <a:pt x="199076" y="21257"/>
                      <a:pt x="199213" y="21257"/>
                      <a:pt x="199350" y="21257"/>
                    </a:cubicBezTo>
                    <a:cubicBezTo>
                      <a:pt x="194275" y="21668"/>
                      <a:pt x="189201" y="22217"/>
                      <a:pt x="184263" y="23177"/>
                    </a:cubicBezTo>
                    <a:cubicBezTo>
                      <a:pt x="184400" y="23177"/>
                      <a:pt x="184537" y="23177"/>
                      <a:pt x="184674" y="23177"/>
                    </a:cubicBezTo>
                    <a:cubicBezTo>
                      <a:pt x="178365" y="24412"/>
                      <a:pt x="172193" y="26057"/>
                      <a:pt x="166158" y="28115"/>
                    </a:cubicBezTo>
                    <a:cubicBezTo>
                      <a:pt x="159025" y="30584"/>
                      <a:pt x="152167" y="33601"/>
                      <a:pt x="145309" y="36893"/>
                    </a:cubicBezTo>
                    <a:lnTo>
                      <a:pt x="145309" y="36893"/>
                    </a:lnTo>
                    <a:lnTo>
                      <a:pt x="145309" y="36893"/>
                    </a:lnTo>
                    <a:cubicBezTo>
                      <a:pt x="145309" y="36893"/>
                      <a:pt x="145172" y="36893"/>
                      <a:pt x="145172" y="37030"/>
                    </a:cubicBezTo>
                    <a:cubicBezTo>
                      <a:pt x="145172" y="37030"/>
                      <a:pt x="145172" y="37030"/>
                      <a:pt x="145172" y="37030"/>
                    </a:cubicBezTo>
                    <a:cubicBezTo>
                      <a:pt x="136943" y="41282"/>
                      <a:pt x="128987" y="45946"/>
                      <a:pt x="121306" y="51021"/>
                    </a:cubicBezTo>
                    <a:cubicBezTo>
                      <a:pt x="121306" y="51021"/>
                      <a:pt x="121443" y="50883"/>
                      <a:pt x="121581" y="50883"/>
                    </a:cubicBezTo>
                    <a:cubicBezTo>
                      <a:pt x="111294" y="57879"/>
                      <a:pt x="101555" y="65560"/>
                      <a:pt x="92091" y="73652"/>
                    </a:cubicBezTo>
                    <a:cubicBezTo>
                      <a:pt x="92091" y="73652"/>
                      <a:pt x="92091" y="73652"/>
                      <a:pt x="92091" y="73652"/>
                    </a:cubicBezTo>
                    <a:cubicBezTo>
                      <a:pt x="86605" y="78453"/>
                      <a:pt x="81393" y="83390"/>
                      <a:pt x="76181" y="88602"/>
                    </a:cubicBezTo>
                    <a:cubicBezTo>
                      <a:pt x="70283" y="94363"/>
                      <a:pt x="64796" y="100535"/>
                      <a:pt x="59310" y="106570"/>
                    </a:cubicBezTo>
                    <a:cubicBezTo>
                      <a:pt x="59310" y="106570"/>
                      <a:pt x="59310" y="106570"/>
                      <a:pt x="59310" y="106433"/>
                    </a:cubicBezTo>
                    <a:cubicBezTo>
                      <a:pt x="59173" y="106570"/>
                      <a:pt x="59173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7115" y="108902"/>
                      <a:pt x="55332" y="111234"/>
                      <a:pt x="53412" y="113428"/>
                    </a:cubicBezTo>
                    <a:cubicBezTo>
                      <a:pt x="51080" y="116309"/>
                      <a:pt x="49023" y="119463"/>
                      <a:pt x="46966" y="122481"/>
                    </a:cubicBezTo>
                    <a:cubicBezTo>
                      <a:pt x="46966" y="122481"/>
                      <a:pt x="46966" y="122344"/>
                      <a:pt x="47103" y="122344"/>
                    </a:cubicBezTo>
                    <a:cubicBezTo>
                      <a:pt x="46005" y="123989"/>
                      <a:pt x="44908" y="125773"/>
                      <a:pt x="43948" y="127693"/>
                    </a:cubicBezTo>
                    <a:cubicBezTo>
                      <a:pt x="43948" y="127556"/>
                      <a:pt x="44085" y="127418"/>
                      <a:pt x="44222" y="127282"/>
                    </a:cubicBezTo>
                    <a:cubicBezTo>
                      <a:pt x="43674" y="128516"/>
                      <a:pt x="43125" y="129750"/>
                      <a:pt x="42714" y="130985"/>
                    </a:cubicBezTo>
                    <a:cubicBezTo>
                      <a:pt x="42165" y="132905"/>
                      <a:pt x="41616" y="134825"/>
                      <a:pt x="41068" y="136746"/>
                    </a:cubicBezTo>
                    <a:cubicBezTo>
                      <a:pt x="41068" y="136746"/>
                      <a:pt x="41068" y="136746"/>
                      <a:pt x="41068" y="136746"/>
                    </a:cubicBezTo>
                    <a:cubicBezTo>
                      <a:pt x="40793" y="137843"/>
                      <a:pt x="40656" y="138940"/>
                      <a:pt x="40656" y="140037"/>
                    </a:cubicBezTo>
                    <a:cubicBezTo>
                      <a:pt x="40656" y="140449"/>
                      <a:pt x="40656" y="140860"/>
                      <a:pt x="40656" y="141409"/>
                    </a:cubicBezTo>
                    <a:cubicBezTo>
                      <a:pt x="40793" y="141821"/>
                      <a:pt x="40793" y="142232"/>
                      <a:pt x="40931" y="142643"/>
                    </a:cubicBezTo>
                    <a:cubicBezTo>
                      <a:pt x="41068" y="142918"/>
                      <a:pt x="41205" y="143192"/>
                      <a:pt x="41205" y="143466"/>
                    </a:cubicBezTo>
                    <a:cubicBezTo>
                      <a:pt x="41616" y="144427"/>
                      <a:pt x="42165" y="145387"/>
                      <a:pt x="42851" y="146210"/>
                    </a:cubicBezTo>
                    <a:cubicBezTo>
                      <a:pt x="42851" y="146210"/>
                      <a:pt x="42851" y="146072"/>
                      <a:pt x="42714" y="146072"/>
                    </a:cubicBezTo>
                    <a:cubicBezTo>
                      <a:pt x="42988" y="146484"/>
                      <a:pt x="43399" y="147033"/>
                      <a:pt x="43811" y="147444"/>
                    </a:cubicBezTo>
                    <a:cubicBezTo>
                      <a:pt x="44222" y="147718"/>
                      <a:pt x="44497" y="148130"/>
                      <a:pt x="44771" y="148404"/>
                    </a:cubicBezTo>
                    <a:cubicBezTo>
                      <a:pt x="45182" y="148679"/>
                      <a:pt x="45594" y="149090"/>
                      <a:pt x="46005" y="149364"/>
                    </a:cubicBezTo>
                    <a:lnTo>
                      <a:pt x="46005" y="149364"/>
                    </a:lnTo>
                    <a:cubicBezTo>
                      <a:pt x="46280" y="149501"/>
                      <a:pt x="46417" y="149639"/>
                      <a:pt x="46691" y="149776"/>
                    </a:cubicBezTo>
                    <a:cubicBezTo>
                      <a:pt x="47103" y="149913"/>
                      <a:pt x="47651" y="150187"/>
                      <a:pt x="48200" y="150324"/>
                    </a:cubicBezTo>
                    <a:cubicBezTo>
                      <a:pt x="48749" y="150462"/>
                      <a:pt x="49160" y="150599"/>
                      <a:pt x="49709" y="150736"/>
                    </a:cubicBezTo>
                    <a:cubicBezTo>
                      <a:pt x="50257" y="150873"/>
                      <a:pt x="50806" y="150873"/>
                      <a:pt x="51355" y="151010"/>
                    </a:cubicBezTo>
                    <a:cubicBezTo>
                      <a:pt x="53549" y="151147"/>
                      <a:pt x="55607" y="151147"/>
                      <a:pt x="57664" y="151010"/>
                    </a:cubicBezTo>
                    <a:close/>
                    <a:moveTo>
                      <a:pt x="158202" y="223568"/>
                    </a:moveTo>
                    <a:cubicBezTo>
                      <a:pt x="155459" y="227134"/>
                      <a:pt x="152716" y="230563"/>
                      <a:pt x="150247" y="234266"/>
                    </a:cubicBezTo>
                    <a:cubicBezTo>
                      <a:pt x="149013" y="236187"/>
                      <a:pt x="147641" y="237970"/>
                      <a:pt x="146407" y="239890"/>
                    </a:cubicBezTo>
                    <a:cubicBezTo>
                      <a:pt x="144212" y="243045"/>
                      <a:pt x="142155" y="246199"/>
                      <a:pt x="139960" y="249354"/>
                    </a:cubicBezTo>
                    <a:cubicBezTo>
                      <a:pt x="140646" y="248805"/>
                      <a:pt x="141469" y="248257"/>
                      <a:pt x="142155" y="247571"/>
                    </a:cubicBezTo>
                    <a:cubicBezTo>
                      <a:pt x="142155" y="247571"/>
                      <a:pt x="142155" y="247571"/>
                      <a:pt x="142155" y="247571"/>
                    </a:cubicBezTo>
                    <a:cubicBezTo>
                      <a:pt x="155048" y="236187"/>
                      <a:pt x="167941" y="224802"/>
                      <a:pt x="180834" y="213555"/>
                    </a:cubicBezTo>
                    <a:cubicBezTo>
                      <a:pt x="190298" y="204777"/>
                      <a:pt x="199762" y="195998"/>
                      <a:pt x="209226" y="187083"/>
                    </a:cubicBezTo>
                    <a:cubicBezTo>
                      <a:pt x="217044" y="179814"/>
                      <a:pt x="224862" y="172270"/>
                      <a:pt x="232680" y="164863"/>
                    </a:cubicBezTo>
                    <a:cubicBezTo>
                      <a:pt x="241184" y="156771"/>
                      <a:pt x="249688" y="148541"/>
                      <a:pt x="258192" y="140312"/>
                    </a:cubicBezTo>
                    <a:cubicBezTo>
                      <a:pt x="261484" y="137157"/>
                      <a:pt x="264639" y="134002"/>
                      <a:pt x="267793" y="130847"/>
                    </a:cubicBezTo>
                    <a:cubicBezTo>
                      <a:pt x="270811" y="127967"/>
                      <a:pt x="273691" y="125087"/>
                      <a:pt x="276571" y="122069"/>
                    </a:cubicBezTo>
                    <a:cubicBezTo>
                      <a:pt x="279863" y="118915"/>
                      <a:pt x="283155" y="115623"/>
                      <a:pt x="286310" y="112194"/>
                    </a:cubicBezTo>
                    <a:cubicBezTo>
                      <a:pt x="286310" y="112194"/>
                      <a:pt x="286310" y="112194"/>
                      <a:pt x="286310" y="112331"/>
                    </a:cubicBezTo>
                    <a:cubicBezTo>
                      <a:pt x="286310" y="112331"/>
                      <a:pt x="286310" y="112194"/>
                      <a:pt x="286447" y="112194"/>
                    </a:cubicBezTo>
                    <a:cubicBezTo>
                      <a:pt x="286584" y="112057"/>
                      <a:pt x="286721" y="111920"/>
                      <a:pt x="286721" y="111782"/>
                    </a:cubicBezTo>
                    <a:cubicBezTo>
                      <a:pt x="286584" y="111920"/>
                      <a:pt x="286584" y="111920"/>
                      <a:pt x="286447" y="112057"/>
                    </a:cubicBezTo>
                    <a:cubicBezTo>
                      <a:pt x="288230" y="109862"/>
                      <a:pt x="289739" y="107668"/>
                      <a:pt x="291248" y="105336"/>
                    </a:cubicBezTo>
                    <a:cubicBezTo>
                      <a:pt x="291522" y="104924"/>
                      <a:pt x="291796" y="104513"/>
                      <a:pt x="292071" y="104102"/>
                    </a:cubicBezTo>
                    <a:cubicBezTo>
                      <a:pt x="292345" y="103690"/>
                      <a:pt x="292482" y="103279"/>
                      <a:pt x="292756" y="102730"/>
                    </a:cubicBezTo>
                    <a:cubicBezTo>
                      <a:pt x="292756" y="103004"/>
                      <a:pt x="292619" y="103141"/>
                      <a:pt x="292619" y="103415"/>
                    </a:cubicBezTo>
                    <a:cubicBezTo>
                      <a:pt x="292756" y="103004"/>
                      <a:pt x="292893" y="102593"/>
                      <a:pt x="293031" y="102181"/>
                    </a:cubicBezTo>
                    <a:cubicBezTo>
                      <a:pt x="293031" y="102181"/>
                      <a:pt x="293031" y="102044"/>
                      <a:pt x="293031" y="102044"/>
                    </a:cubicBezTo>
                    <a:cubicBezTo>
                      <a:pt x="292893" y="101907"/>
                      <a:pt x="292893" y="101770"/>
                      <a:pt x="292756" y="101633"/>
                    </a:cubicBezTo>
                    <a:cubicBezTo>
                      <a:pt x="292619" y="101495"/>
                      <a:pt x="292345" y="101221"/>
                      <a:pt x="292208" y="101084"/>
                    </a:cubicBezTo>
                    <a:cubicBezTo>
                      <a:pt x="291933" y="100947"/>
                      <a:pt x="291796" y="100810"/>
                      <a:pt x="291522" y="100535"/>
                    </a:cubicBezTo>
                    <a:cubicBezTo>
                      <a:pt x="291522" y="100535"/>
                      <a:pt x="291522" y="100535"/>
                      <a:pt x="291385" y="100535"/>
                    </a:cubicBezTo>
                    <a:cubicBezTo>
                      <a:pt x="291248" y="100535"/>
                      <a:pt x="290973" y="100535"/>
                      <a:pt x="290836" y="100398"/>
                    </a:cubicBezTo>
                    <a:cubicBezTo>
                      <a:pt x="290562" y="100398"/>
                      <a:pt x="290150" y="100398"/>
                      <a:pt x="289876" y="100398"/>
                    </a:cubicBezTo>
                    <a:cubicBezTo>
                      <a:pt x="289464" y="100535"/>
                      <a:pt x="289053" y="100535"/>
                      <a:pt x="288642" y="100535"/>
                    </a:cubicBezTo>
                    <a:cubicBezTo>
                      <a:pt x="288779" y="100535"/>
                      <a:pt x="288916" y="100535"/>
                      <a:pt x="288916" y="100398"/>
                    </a:cubicBezTo>
                    <a:cubicBezTo>
                      <a:pt x="288779" y="100398"/>
                      <a:pt x="288642" y="100398"/>
                      <a:pt x="288504" y="100535"/>
                    </a:cubicBezTo>
                    <a:cubicBezTo>
                      <a:pt x="288367" y="100535"/>
                      <a:pt x="288367" y="100535"/>
                      <a:pt x="288230" y="100535"/>
                    </a:cubicBezTo>
                    <a:cubicBezTo>
                      <a:pt x="288367" y="100535"/>
                      <a:pt x="288367" y="100535"/>
                      <a:pt x="288504" y="100535"/>
                    </a:cubicBezTo>
                    <a:cubicBezTo>
                      <a:pt x="287544" y="100810"/>
                      <a:pt x="286584" y="101084"/>
                      <a:pt x="285624" y="101358"/>
                    </a:cubicBezTo>
                    <a:cubicBezTo>
                      <a:pt x="285624" y="101358"/>
                      <a:pt x="285624" y="101358"/>
                      <a:pt x="285624" y="101358"/>
                    </a:cubicBezTo>
                    <a:cubicBezTo>
                      <a:pt x="282469" y="102593"/>
                      <a:pt x="279315" y="104102"/>
                      <a:pt x="276160" y="105610"/>
                    </a:cubicBezTo>
                    <a:cubicBezTo>
                      <a:pt x="273691" y="106982"/>
                      <a:pt x="271222" y="108491"/>
                      <a:pt x="268753" y="109999"/>
                    </a:cubicBezTo>
                    <a:cubicBezTo>
                      <a:pt x="268890" y="109862"/>
                      <a:pt x="268890" y="109862"/>
                      <a:pt x="269028" y="109862"/>
                    </a:cubicBezTo>
                    <a:cubicBezTo>
                      <a:pt x="264639" y="112880"/>
                      <a:pt x="260524" y="116172"/>
                      <a:pt x="256272" y="119463"/>
                    </a:cubicBezTo>
                    <a:cubicBezTo>
                      <a:pt x="252020" y="122892"/>
                      <a:pt x="247768" y="126321"/>
                      <a:pt x="243653" y="129888"/>
                    </a:cubicBezTo>
                    <a:cubicBezTo>
                      <a:pt x="243653" y="129888"/>
                      <a:pt x="243653" y="129888"/>
                      <a:pt x="243653" y="129888"/>
                    </a:cubicBezTo>
                    <a:cubicBezTo>
                      <a:pt x="243653" y="129888"/>
                      <a:pt x="243653" y="129888"/>
                      <a:pt x="243516" y="130025"/>
                    </a:cubicBezTo>
                    <a:cubicBezTo>
                      <a:pt x="243379" y="130162"/>
                      <a:pt x="243242" y="130162"/>
                      <a:pt x="243242" y="130299"/>
                    </a:cubicBezTo>
                    <a:cubicBezTo>
                      <a:pt x="243242" y="130299"/>
                      <a:pt x="243242" y="130299"/>
                      <a:pt x="243242" y="130299"/>
                    </a:cubicBezTo>
                    <a:cubicBezTo>
                      <a:pt x="233503" y="138940"/>
                      <a:pt x="224313" y="148130"/>
                      <a:pt x="215124" y="157320"/>
                    </a:cubicBezTo>
                    <a:cubicBezTo>
                      <a:pt x="205934" y="166646"/>
                      <a:pt x="196881" y="176248"/>
                      <a:pt x="188103" y="185986"/>
                    </a:cubicBezTo>
                    <a:cubicBezTo>
                      <a:pt x="188103" y="185986"/>
                      <a:pt x="188103" y="185986"/>
                      <a:pt x="188103" y="185986"/>
                    </a:cubicBezTo>
                    <a:cubicBezTo>
                      <a:pt x="188103" y="185986"/>
                      <a:pt x="187966" y="186123"/>
                      <a:pt x="187966" y="186123"/>
                    </a:cubicBezTo>
                    <a:cubicBezTo>
                      <a:pt x="187966" y="186123"/>
                      <a:pt x="187966" y="186123"/>
                      <a:pt x="187966" y="186123"/>
                    </a:cubicBezTo>
                    <a:cubicBezTo>
                      <a:pt x="187966" y="186123"/>
                      <a:pt x="187966" y="186260"/>
                      <a:pt x="187829" y="186260"/>
                    </a:cubicBezTo>
                    <a:cubicBezTo>
                      <a:pt x="177816" y="198468"/>
                      <a:pt x="167941" y="210812"/>
                      <a:pt x="158202" y="223568"/>
                    </a:cubicBezTo>
                    <a:close/>
                    <a:moveTo>
                      <a:pt x="182068" y="292010"/>
                    </a:moveTo>
                    <a:cubicBezTo>
                      <a:pt x="179051" y="296674"/>
                      <a:pt x="176033" y="301475"/>
                      <a:pt x="172878" y="306138"/>
                    </a:cubicBezTo>
                    <a:cubicBezTo>
                      <a:pt x="170958" y="309019"/>
                      <a:pt x="169449" y="312036"/>
                      <a:pt x="167804" y="315054"/>
                    </a:cubicBezTo>
                    <a:cubicBezTo>
                      <a:pt x="164786" y="320266"/>
                      <a:pt x="161906" y="325478"/>
                      <a:pt x="158888" y="330690"/>
                    </a:cubicBezTo>
                    <a:cubicBezTo>
                      <a:pt x="160671" y="328907"/>
                      <a:pt x="162454" y="327261"/>
                      <a:pt x="164237" y="325478"/>
                    </a:cubicBezTo>
                    <a:cubicBezTo>
                      <a:pt x="169998" y="319717"/>
                      <a:pt x="175622" y="313819"/>
                      <a:pt x="181382" y="308058"/>
                    </a:cubicBezTo>
                    <a:cubicBezTo>
                      <a:pt x="188789" y="300652"/>
                      <a:pt x="196059" y="293108"/>
                      <a:pt x="203328" y="285564"/>
                    </a:cubicBezTo>
                    <a:cubicBezTo>
                      <a:pt x="211969" y="276649"/>
                      <a:pt x="220473" y="267871"/>
                      <a:pt x="228977" y="258955"/>
                    </a:cubicBezTo>
                    <a:cubicBezTo>
                      <a:pt x="234052" y="253606"/>
                      <a:pt x="239127" y="248120"/>
                      <a:pt x="244065" y="242770"/>
                    </a:cubicBezTo>
                    <a:cubicBezTo>
                      <a:pt x="247768" y="238793"/>
                      <a:pt x="251608" y="234952"/>
                      <a:pt x="255174" y="230837"/>
                    </a:cubicBezTo>
                    <a:lnTo>
                      <a:pt x="255174" y="230837"/>
                    </a:lnTo>
                    <a:cubicBezTo>
                      <a:pt x="262307" y="222745"/>
                      <a:pt x="269439" y="214515"/>
                      <a:pt x="276571" y="206423"/>
                    </a:cubicBezTo>
                    <a:cubicBezTo>
                      <a:pt x="276571" y="206423"/>
                      <a:pt x="276571" y="206560"/>
                      <a:pt x="276434" y="206560"/>
                    </a:cubicBezTo>
                    <a:cubicBezTo>
                      <a:pt x="276434" y="206560"/>
                      <a:pt x="276571" y="206423"/>
                      <a:pt x="276571" y="206423"/>
                    </a:cubicBezTo>
                    <a:cubicBezTo>
                      <a:pt x="276571" y="206423"/>
                      <a:pt x="276709" y="206285"/>
                      <a:pt x="276709" y="206285"/>
                    </a:cubicBezTo>
                    <a:cubicBezTo>
                      <a:pt x="276709" y="206285"/>
                      <a:pt x="276709" y="206285"/>
                      <a:pt x="276709" y="206285"/>
                    </a:cubicBezTo>
                    <a:cubicBezTo>
                      <a:pt x="280138" y="202034"/>
                      <a:pt x="283429" y="197919"/>
                      <a:pt x="286721" y="193804"/>
                    </a:cubicBezTo>
                    <a:cubicBezTo>
                      <a:pt x="291522" y="187906"/>
                      <a:pt x="296185" y="182146"/>
                      <a:pt x="300574" y="175836"/>
                    </a:cubicBezTo>
                    <a:cubicBezTo>
                      <a:pt x="300437" y="176111"/>
                      <a:pt x="300300" y="176248"/>
                      <a:pt x="300163" y="176385"/>
                    </a:cubicBezTo>
                    <a:cubicBezTo>
                      <a:pt x="302632" y="172819"/>
                      <a:pt x="304826" y="169115"/>
                      <a:pt x="306884" y="165275"/>
                    </a:cubicBezTo>
                    <a:cubicBezTo>
                      <a:pt x="306884" y="165412"/>
                      <a:pt x="306747" y="165412"/>
                      <a:pt x="306747" y="165549"/>
                    </a:cubicBezTo>
                    <a:cubicBezTo>
                      <a:pt x="307295" y="164452"/>
                      <a:pt x="307844" y="163217"/>
                      <a:pt x="308255" y="161983"/>
                    </a:cubicBezTo>
                    <a:cubicBezTo>
                      <a:pt x="308255" y="162120"/>
                      <a:pt x="308118" y="162257"/>
                      <a:pt x="308118" y="162257"/>
                    </a:cubicBezTo>
                    <a:cubicBezTo>
                      <a:pt x="308255" y="161846"/>
                      <a:pt x="308393" y="161297"/>
                      <a:pt x="308393" y="160749"/>
                    </a:cubicBezTo>
                    <a:cubicBezTo>
                      <a:pt x="308393" y="160200"/>
                      <a:pt x="308530" y="159788"/>
                      <a:pt x="308530" y="159240"/>
                    </a:cubicBezTo>
                    <a:cubicBezTo>
                      <a:pt x="308530" y="158417"/>
                      <a:pt x="308530" y="157457"/>
                      <a:pt x="308530" y="156497"/>
                    </a:cubicBezTo>
                    <a:cubicBezTo>
                      <a:pt x="308530" y="156085"/>
                      <a:pt x="308393" y="155811"/>
                      <a:pt x="308393" y="155399"/>
                    </a:cubicBezTo>
                    <a:cubicBezTo>
                      <a:pt x="308393" y="155262"/>
                      <a:pt x="308255" y="155125"/>
                      <a:pt x="308255" y="154988"/>
                    </a:cubicBezTo>
                    <a:cubicBezTo>
                      <a:pt x="308118" y="154850"/>
                      <a:pt x="307844" y="154850"/>
                      <a:pt x="307707" y="154714"/>
                    </a:cubicBezTo>
                    <a:cubicBezTo>
                      <a:pt x="306747" y="154576"/>
                      <a:pt x="305924" y="154439"/>
                      <a:pt x="304964" y="154439"/>
                    </a:cubicBezTo>
                    <a:cubicBezTo>
                      <a:pt x="305238" y="154439"/>
                      <a:pt x="305375" y="154439"/>
                      <a:pt x="305649" y="154439"/>
                    </a:cubicBezTo>
                    <a:cubicBezTo>
                      <a:pt x="304964" y="154439"/>
                      <a:pt x="304415" y="154439"/>
                      <a:pt x="303729" y="154439"/>
                    </a:cubicBezTo>
                    <a:cubicBezTo>
                      <a:pt x="304003" y="154439"/>
                      <a:pt x="304141" y="154439"/>
                      <a:pt x="304415" y="154439"/>
                    </a:cubicBezTo>
                    <a:cubicBezTo>
                      <a:pt x="303318" y="154439"/>
                      <a:pt x="302083" y="154714"/>
                      <a:pt x="300986" y="154850"/>
                    </a:cubicBezTo>
                    <a:cubicBezTo>
                      <a:pt x="301260" y="154850"/>
                      <a:pt x="301397" y="154714"/>
                      <a:pt x="301672" y="154714"/>
                    </a:cubicBezTo>
                    <a:cubicBezTo>
                      <a:pt x="300300" y="154988"/>
                      <a:pt x="298929" y="155399"/>
                      <a:pt x="297557" y="155811"/>
                    </a:cubicBezTo>
                    <a:cubicBezTo>
                      <a:pt x="297831" y="155811"/>
                      <a:pt x="297968" y="155674"/>
                      <a:pt x="298106" y="155537"/>
                    </a:cubicBezTo>
                    <a:cubicBezTo>
                      <a:pt x="296871" y="156085"/>
                      <a:pt x="295500" y="156634"/>
                      <a:pt x="294265" y="157182"/>
                    </a:cubicBezTo>
                    <a:cubicBezTo>
                      <a:pt x="294265" y="157182"/>
                      <a:pt x="294402" y="157182"/>
                      <a:pt x="294402" y="157045"/>
                    </a:cubicBezTo>
                    <a:cubicBezTo>
                      <a:pt x="291933" y="158417"/>
                      <a:pt x="289602" y="159926"/>
                      <a:pt x="287270" y="161434"/>
                    </a:cubicBezTo>
                    <a:cubicBezTo>
                      <a:pt x="287270" y="161434"/>
                      <a:pt x="287270" y="161434"/>
                      <a:pt x="287407" y="161297"/>
                    </a:cubicBezTo>
                    <a:cubicBezTo>
                      <a:pt x="287270" y="161434"/>
                      <a:pt x="287133" y="161572"/>
                      <a:pt x="286996" y="161572"/>
                    </a:cubicBezTo>
                    <a:cubicBezTo>
                      <a:pt x="286996" y="161572"/>
                      <a:pt x="286996" y="161572"/>
                      <a:pt x="286996" y="161572"/>
                    </a:cubicBezTo>
                    <a:lnTo>
                      <a:pt x="286996" y="161572"/>
                    </a:lnTo>
                    <a:cubicBezTo>
                      <a:pt x="282606" y="164589"/>
                      <a:pt x="278355" y="167881"/>
                      <a:pt x="274377" y="171310"/>
                    </a:cubicBezTo>
                    <a:cubicBezTo>
                      <a:pt x="274514" y="171173"/>
                      <a:pt x="274651" y="171036"/>
                      <a:pt x="274788" y="170898"/>
                    </a:cubicBezTo>
                    <a:cubicBezTo>
                      <a:pt x="267107" y="177894"/>
                      <a:pt x="259838" y="185437"/>
                      <a:pt x="252843" y="193256"/>
                    </a:cubicBezTo>
                    <a:cubicBezTo>
                      <a:pt x="248454" y="198193"/>
                      <a:pt x="244339" y="203268"/>
                      <a:pt x="240224" y="208480"/>
                    </a:cubicBezTo>
                    <a:cubicBezTo>
                      <a:pt x="237069" y="212458"/>
                      <a:pt x="233915" y="216298"/>
                      <a:pt x="230897" y="220550"/>
                    </a:cubicBezTo>
                    <a:cubicBezTo>
                      <a:pt x="227880" y="224665"/>
                      <a:pt x="224862" y="228917"/>
                      <a:pt x="221845" y="233032"/>
                    </a:cubicBezTo>
                    <a:cubicBezTo>
                      <a:pt x="214987" y="242496"/>
                      <a:pt x="208129" y="252097"/>
                      <a:pt x="201271" y="261561"/>
                    </a:cubicBezTo>
                    <a:cubicBezTo>
                      <a:pt x="194961" y="272123"/>
                      <a:pt x="188515" y="282135"/>
                      <a:pt x="182068" y="292010"/>
                    </a:cubicBezTo>
                    <a:close/>
                    <a:moveTo>
                      <a:pt x="240224" y="310116"/>
                    </a:moveTo>
                    <a:cubicBezTo>
                      <a:pt x="239127" y="311899"/>
                      <a:pt x="237892" y="313682"/>
                      <a:pt x="236795" y="315602"/>
                    </a:cubicBezTo>
                    <a:cubicBezTo>
                      <a:pt x="234189" y="320129"/>
                      <a:pt x="231446" y="324655"/>
                      <a:pt x="228840" y="329181"/>
                    </a:cubicBezTo>
                    <a:cubicBezTo>
                      <a:pt x="222530" y="340016"/>
                      <a:pt x="216084" y="350715"/>
                      <a:pt x="209775" y="361551"/>
                    </a:cubicBezTo>
                    <a:cubicBezTo>
                      <a:pt x="208952" y="363060"/>
                      <a:pt x="208129" y="364568"/>
                      <a:pt x="207168" y="366077"/>
                    </a:cubicBezTo>
                    <a:cubicBezTo>
                      <a:pt x="204288" y="371426"/>
                      <a:pt x="201408" y="376776"/>
                      <a:pt x="198527" y="382262"/>
                    </a:cubicBezTo>
                    <a:cubicBezTo>
                      <a:pt x="196333" y="386377"/>
                      <a:pt x="194138" y="390354"/>
                      <a:pt x="191944" y="394469"/>
                    </a:cubicBezTo>
                    <a:cubicBezTo>
                      <a:pt x="196196" y="390629"/>
                      <a:pt x="200448" y="386788"/>
                      <a:pt x="204562" y="382811"/>
                    </a:cubicBezTo>
                    <a:cubicBezTo>
                      <a:pt x="210186" y="377461"/>
                      <a:pt x="215672" y="372249"/>
                      <a:pt x="221296" y="367037"/>
                    </a:cubicBezTo>
                    <a:cubicBezTo>
                      <a:pt x="225411" y="363197"/>
                      <a:pt x="229388" y="359356"/>
                      <a:pt x="233503" y="355379"/>
                    </a:cubicBezTo>
                    <a:cubicBezTo>
                      <a:pt x="236521" y="352498"/>
                      <a:pt x="239264" y="349481"/>
                      <a:pt x="242144" y="346600"/>
                    </a:cubicBezTo>
                    <a:cubicBezTo>
                      <a:pt x="247494" y="341114"/>
                      <a:pt x="252843" y="335628"/>
                      <a:pt x="258192" y="330141"/>
                    </a:cubicBezTo>
                    <a:cubicBezTo>
                      <a:pt x="260524" y="327809"/>
                      <a:pt x="262993" y="325478"/>
                      <a:pt x="265187" y="322871"/>
                    </a:cubicBezTo>
                    <a:cubicBezTo>
                      <a:pt x="273280" y="313819"/>
                      <a:pt x="281509" y="304629"/>
                      <a:pt x="289739" y="295577"/>
                    </a:cubicBezTo>
                    <a:cubicBezTo>
                      <a:pt x="289602" y="295714"/>
                      <a:pt x="289602" y="295851"/>
                      <a:pt x="289464" y="295851"/>
                    </a:cubicBezTo>
                    <a:cubicBezTo>
                      <a:pt x="295774" y="288033"/>
                      <a:pt x="302220" y="280215"/>
                      <a:pt x="308667" y="272534"/>
                    </a:cubicBezTo>
                    <a:cubicBezTo>
                      <a:pt x="309353" y="271711"/>
                      <a:pt x="310038" y="270751"/>
                      <a:pt x="310587" y="269928"/>
                    </a:cubicBezTo>
                    <a:cubicBezTo>
                      <a:pt x="312782" y="267048"/>
                      <a:pt x="314976" y="264167"/>
                      <a:pt x="317034" y="261287"/>
                    </a:cubicBezTo>
                    <a:cubicBezTo>
                      <a:pt x="321286" y="255663"/>
                      <a:pt x="325538" y="249903"/>
                      <a:pt x="329515" y="244142"/>
                    </a:cubicBezTo>
                    <a:cubicBezTo>
                      <a:pt x="329378" y="244416"/>
                      <a:pt x="329241" y="244553"/>
                      <a:pt x="329104" y="244691"/>
                    </a:cubicBezTo>
                    <a:cubicBezTo>
                      <a:pt x="331984" y="240301"/>
                      <a:pt x="334727" y="235775"/>
                      <a:pt x="337196" y="230975"/>
                    </a:cubicBezTo>
                    <a:cubicBezTo>
                      <a:pt x="337470" y="230426"/>
                      <a:pt x="337745" y="229740"/>
                      <a:pt x="337882" y="229191"/>
                    </a:cubicBezTo>
                    <a:cubicBezTo>
                      <a:pt x="338431" y="227546"/>
                      <a:pt x="338842" y="225900"/>
                      <a:pt x="339254" y="224254"/>
                    </a:cubicBezTo>
                    <a:cubicBezTo>
                      <a:pt x="339391" y="223705"/>
                      <a:pt x="339391" y="223019"/>
                      <a:pt x="339528" y="222471"/>
                    </a:cubicBezTo>
                    <a:cubicBezTo>
                      <a:pt x="339528" y="222059"/>
                      <a:pt x="339528" y="221648"/>
                      <a:pt x="339528" y="221236"/>
                    </a:cubicBezTo>
                    <a:cubicBezTo>
                      <a:pt x="339528" y="220962"/>
                      <a:pt x="339528" y="220688"/>
                      <a:pt x="339391" y="220413"/>
                    </a:cubicBezTo>
                    <a:cubicBezTo>
                      <a:pt x="339391" y="220413"/>
                      <a:pt x="339391" y="220276"/>
                      <a:pt x="339391" y="220276"/>
                    </a:cubicBezTo>
                    <a:cubicBezTo>
                      <a:pt x="339391" y="220139"/>
                      <a:pt x="339254" y="220139"/>
                      <a:pt x="339254" y="220001"/>
                    </a:cubicBezTo>
                    <a:cubicBezTo>
                      <a:pt x="338979" y="219727"/>
                      <a:pt x="338842" y="219590"/>
                      <a:pt x="338568" y="219316"/>
                    </a:cubicBezTo>
                    <a:cubicBezTo>
                      <a:pt x="338293" y="219042"/>
                      <a:pt x="337882" y="218904"/>
                      <a:pt x="337608" y="218630"/>
                    </a:cubicBezTo>
                    <a:cubicBezTo>
                      <a:pt x="337196" y="218356"/>
                      <a:pt x="336785" y="218219"/>
                      <a:pt x="336236" y="217944"/>
                    </a:cubicBezTo>
                    <a:cubicBezTo>
                      <a:pt x="336373" y="218081"/>
                      <a:pt x="336510" y="218081"/>
                      <a:pt x="336648" y="218219"/>
                    </a:cubicBezTo>
                    <a:cubicBezTo>
                      <a:pt x="336236" y="218081"/>
                      <a:pt x="335825" y="217944"/>
                      <a:pt x="335413" y="217807"/>
                    </a:cubicBezTo>
                    <a:cubicBezTo>
                      <a:pt x="335139" y="217807"/>
                      <a:pt x="334864" y="217670"/>
                      <a:pt x="334590" y="217670"/>
                    </a:cubicBezTo>
                    <a:cubicBezTo>
                      <a:pt x="334179" y="217670"/>
                      <a:pt x="333630" y="217670"/>
                      <a:pt x="333219" y="217533"/>
                    </a:cubicBezTo>
                    <a:cubicBezTo>
                      <a:pt x="333493" y="217533"/>
                      <a:pt x="333630" y="217533"/>
                      <a:pt x="333904" y="217533"/>
                    </a:cubicBezTo>
                    <a:cubicBezTo>
                      <a:pt x="332670" y="217533"/>
                      <a:pt x="331435" y="217807"/>
                      <a:pt x="330201" y="218081"/>
                    </a:cubicBezTo>
                    <a:cubicBezTo>
                      <a:pt x="329652" y="218219"/>
                      <a:pt x="328967" y="218493"/>
                      <a:pt x="328418" y="218630"/>
                    </a:cubicBezTo>
                    <a:cubicBezTo>
                      <a:pt x="325812" y="219590"/>
                      <a:pt x="323206" y="220688"/>
                      <a:pt x="320737" y="221922"/>
                    </a:cubicBezTo>
                    <a:cubicBezTo>
                      <a:pt x="320737" y="221922"/>
                      <a:pt x="320737" y="221922"/>
                      <a:pt x="320874" y="221922"/>
                    </a:cubicBezTo>
                    <a:cubicBezTo>
                      <a:pt x="317445" y="223568"/>
                      <a:pt x="314153" y="225488"/>
                      <a:pt x="310861" y="227546"/>
                    </a:cubicBezTo>
                    <a:cubicBezTo>
                      <a:pt x="306609" y="230426"/>
                      <a:pt x="302632" y="233581"/>
                      <a:pt x="298791" y="237010"/>
                    </a:cubicBezTo>
                    <a:cubicBezTo>
                      <a:pt x="298791" y="237010"/>
                      <a:pt x="298791" y="237010"/>
                      <a:pt x="298929" y="236872"/>
                    </a:cubicBezTo>
                    <a:cubicBezTo>
                      <a:pt x="298791" y="237010"/>
                      <a:pt x="298654" y="237146"/>
                      <a:pt x="298517" y="237284"/>
                    </a:cubicBezTo>
                    <a:cubicBezTo>
                      <a:pt x="298517" y="237284"/>
                      <a:pt x="298517" y="237284"/>
                      <a:pt x="298517" y="237284"/>
                    </a:cubicBezTo>
                    <a:lnTo>
                      <a:pt x="298517" y="237284"/>
                    </a:lnTo>
                    <a:cubicBezTo>
                      <a:pt x="292071" y="242907"/>
                      <a:pt x="286173" y="248942"/>
                      <a:pt x="280412" y="255252"/>
                    </a:cubicBezTo>
                    <a:cubicBezTo>
                      <a:pt x="280549" y="255115"/>
                      <a:pt x="280686" y="254978"/>
                      <a:pt x="280823" y="254840"/>
                    </a:cubicBezTo>
                    <a:cubicBezTo>
                      <a:pt x="269988" y="267185"/>
                      <a:pt x="259975" y="280215"/>
                      <a:pt x="250785" y="293794"/>
                    </a:cubicBezTo>
                    <a:cubicBezTo>
                      <a:pt x="250923" y="293519"/>
                      <a:pt x="251060" y="293382"/>
                      <a:pt x="251197" y="293245"/>
                    </a:cubicBezTo>
                    <a:cubicBezTo>
                      <a:pt x="247494" y="298732"/>
                      <a:pt x="243790" y="304355"/>
                      <a:pt x="240224" y="310116"/>
                    </a:cubicBezTo>
                    <a:close/>
                    <a:moveTo>
                      <a:pt x="264090" y="433560"/>
                    </a:moveTo>
                    <a:cubicBezTo>
                      <a:pt x="269439" y="427662"/>
                      <a:pt x="274788" y="421627"/>
                      <a:pt x="280138" y="415729"/>
                    </a:cubicBezTo>
                    <a:cubicBezTo>
                      <a:pt x="280000" y="415866"/>
                      <a:pt x="279863" y="416003"/>
                      <a:pt x="279726" y="416141"/>
                    </a:cubicBezTo>
                    <a:cubicBezTo>
                      <a:pt x="289053" y="404482"/>
                      <a:pt x="298517" y="392823"/>
                      <a:pt x="307981" y="381164"/>
                    </a:cubicBezTo>
                    <a:cubicBezTo>
                      <a:pt x="309078" y="379793"/>
                      <a:pt x="310038" y="378422"/>
                      <a:pt x="310999" y="377050"/>
                    </a:cubicBezTo>
                    <a:cubicBezTo>
                      <a:pt x="313742" y="373347"/>
                      <a:pt x="316485" y="369506"/>
                      <a:pt x="319228" y="365666"/>
                    </a:cubicBezTo>
                    <a:cubicBezTo>
                      <a:pt x="323617" y="359631"/>
                      <a:pt x="328006" y="353596"/>
                      <a:pt x="332396" y="347561"/>
                    </a:cubicBezTo>
                    <a:cubicBezTo>
                      <a:pt x="338705" y="338096"/>
                      <a:pt x="345014" y="328632"/>
                      <a:pt x="351324" y="319306"/>
                    </a:cubicBezTo>
                    <a:cubicBezTo>
                      <a:pt x="352009" y="318208"/>
                      <a:pt x="352695" y="317111"/>
                      <a:pt x="353381" y="316013"/>
                    </a:cubicBezTo>
                    <a:cubicBezTo>
                      <a:pt x="355438" y="312584"/>
                      <a:pt x="357633" y="309155"/>
                      <a:pt x="359690" y="305726"/>
                    </a:cubicBezTo>
                    <a:cubicBezTo>
                      <a:pt x="364080" y="298594"/>
                      <a:pt x="368469" y="291599"/>
                      <a:pt x="372309" y="284330"/>
                    </a:cubicBezTo>
                    <a:lnTo>
                      <a:pt x="372309" y="284330"/>
                    </a:lnTo>
                    <a:cubicBezTo>
                      <a:pt x="374641" y="279803"/>
                      <a:pt x="376835" y="275003"/>
                      <a:pt x="378618" y="270202"/>
                    </a:cubicBezTo>
                    <a:cubicBezTo>
                      <a:pt x="378756" y="269654"/>
                      <a:pt x="378893" y="269242"/>
                      <a:pt x="379030" y="268694"/>
                    </a:cubicBezTo>
                    <a:cubicBezTo>
                      <a:pt x="379167" y="268145"/>
                      <a:pt x="379167" y="267733"/>
                      <a:pt x="379304" y="267185"/>
                    </a:cubicBezTo>
                    <a:cubicBezTo>
                      <a:pt x="379304" y="266636"/>
                      <a:pt x="379304" y="266087"/>
                      <a:pt x="379304" y="265539"/>
                    </a:cubicBezTo>
                    <a:cubicBezTo>
                      <a:pt x="379167" y="264578"/>
                      <a:pt x="379030" y="263619"/>
                      <a:pt x="378893" y="262658"/>
                    </a:cubicBezTo>
                    <a:cubicBezTo>
                      <a:pt x="378756" y="262658"/>
                      <a:pt x="378618" y="262658"/>
                      <a:pt x="378481" y="262658"/>
                    </a:cubicBezTo>
                    <a:cubicBezTo>
                      <a:pt x="377796" y="262658"/>
                      <a:pt x="377247" y="262658"/>
                      <a:pt x="376698" y="262658"/>
                    </a:cubicBezTo>
                    <a:cubicBezTo>
                      <a:pt x="376424" y="262658"/>
                      <a:pt x="376150" y="262796"/>
                      <a:pt x="375875" y="262796"/>
                    </a:cubicBezTo>
                    <a:cubicBezTo>
                      <a:pt x="375464" y="262933"/>
                      <a:pt x="375052" y="263207"/>
                      <a:pt x="374641" y="263344"/>
                    </a:cubicBezTo>
                    <a:cubicBezTo>
                      <a:pt x="374229" y="263619"/>
                      <a:pt x="373818" y="263893"/>
                      <a:pt x="373406" y="264030"/>
                    </a:cubicBezTo>
                    <a:cubicBezTo>
                      <a:pt x="373406" y="264030"/>
                      <a:pt x="373406" y="264030"/>
                      <a:pt x="373406" y="264030"/>
                    </a:cubicBezTo>
                    <a:cubicBezTo>
                      <a:pt x="372583" y="264578"/>
                      <a:pt x="371760" y="265265"/>
                      <a:pt x="370938" y="265813"/>
                    </a:cubicBezTo>
                    <a:cubicBezTo>
                      <a:pt x="370938" y="265813"/>
                      <a:pt x="371075" y="265676"/>
                      <a:pt x="371075" y="265676"/>
                    </a:cubicBezTo>
                    <a:cubicBezTo>
                      <a:pt x="370938" y="265676"/>
                      <a:pt x="370938" y="265813"/>
                      <a:pt x="370800" y="265813"/>
                    </a:cubicBezTo>
                    <a:cubicBezTo>
                      <a:pt x="370663" y="265950"/>
                      <a:pt x="370663" y="265950"/>
                      <a:pt x="370526" y="266087"/>
                    </a:cubicBezTo>
                    <a:cubicBezTo>
                      <a:pt x="370526" y="266087"/>
                      <a:pt x="370663" y="266087"/>
                      <a:pt x="370663" y="265950"/>
                    </a:cubicBezTo>
                    <a:cubicBezTo>
                      <a:pt x="366548" y="269654"/>
                      <a:pt x="362845" y="273906"/>
                      <a:pt x="359142" y="277883"/>
                    </a:cubicBezTo>
                    <a:cubicBezTo>
                      <a:pt x="353793" y="284055"/>
                      <a:pt x="348855" y="290639"/>
                      <a:pt x="344054" y="297223"/>
                    </a:cubicBezTo>
                    <a:cubicBezTo>
                      <a:pt x="338979" y="304081"/>
                      <a:pt x="334041" y="311076"/>
                      <a:pt x="329241" y="318071"/>
                    </a:cubicBezTo>
                    <a:cubicBezTo>
                      <a:pt x="329241" y="318071"/>
                      <a:pt x="329241" y="318071"/>
                      <a:pt x="329378" y="317934"/>
                    </a:cubicBezTo>
                    <a:cubicBezTo>
                      <a:pt x="326086" y="322871"/>
                      <a:pt x="322932" y="327672"/>
                      <a:pt x="319777" y="332610"/>
                    </a:cubicBezTo>
                    <a:cubicBezTo>
                      <a:pt x="318131" y="335079"/>
                      <a:pt x="316485" y="337548"/>
                      <a:pt x="315113" y="340154"/>
                    </a:cubicBezTo>
                    <a:cubicBezTo>
                      <a:pt x="312645" y="344269"/>
                      <a:pt x="310313" y="348383"/>
                      <a:pt x="307707" y="352498"/>
                    </a:cubicBezTo>
                    <a:cubicBezTo>
                      <a:pt x="301672" y="362648"/>
                      <a:pt x="295774" y="372798"/>
                      <a:pt x="289739" y="382811"/>
                    </a:cubicBezTo>
                    <a:cubicBezTo>
                      <a:pt x="288916" y="384319"/>
                      <a:pt x="288093" y="385828"/>
                      <a:pt x="287407" y="387474"/>
                    </a:cubicBezTo>
                    <a:cubicBezTo>
                      <a:pt x="284664" y="392823"/>
                      <a:pt x="281921" y="398173"/>
                      <a:pt x="279177" y="403385"/>
                    </a:cubicBezTo>
                    <a:cubicBezTo>
                      <a:pt x="274651" y="412300"/>
                      <a:pt x="270125" y="421215"/>
                      <a:pt x="265461" y="430131"/>
                    </a:cubicBezTo>
                    <a:cubicBezTo>
                      <a:pt x="265599" y="429857"/>
                      <a:pt x="265736" y="429719"/>
                      <a:pt x="265736" y="429445"/>
                    </a:cubicBezTo>
                    <a:cubicBezTo>
                      <a:pt x="265187" y="431091"/>
                      <a:pt x="264639" y="432325"/>
                      <a:pt x="264090" y="433560"/>
                    </a:cubicBezTo>
                    <a:close/>
                    <a:moveTo>
                      <a:pt x="326909" y="435892"/>
                    </a:moveTo>
                    <a:cubicBezTo>
                      <a:pt x="321834" y="446453"/>
                      <a:pt x="317171" y="457289"/>
                      <a:pt x="312370" y="467987"/>
                    </a:cubicBezTo>
                    <a:cubicBezTo>
                      <a:pt x="313330" y="466753"/>
                      <a:pt x="314153" y="465518"/>
                      <a:pt x="315113" y="464284"/>
                    </a:cubicBezTo>
                    <a:cubicBezTo>
                      <a:pt x="321697" y="455231"/>
                      <a:pt x="328281" y="446041"/>
                      <a:pt x="334864" y="436989"/>
                    </a:cubicBezTo>
                    <a:cubicBezTo>
                      <a:pt x="338568" y="432051"/>
                      <a:pt x="341997" y="426839"/>
                      <a:pt x="345563" y="421764"/>
                    </a:cubicBezTo>
                    <a:cubicBezTo>
                      <a:pt x="350638" y="414357"/>
                      <a:pt x="355713" y="406951"/>
                      <a:pt x="360925" y="399681"/>
                    </a:cubicBezTo>
                    <a:cubicBezTo>
                      <a:pt x="360788" y="399818"/>
                      <a:pt x="360651" y="400093"/>
                      <a:pt x="360513" y="400230"/>
                    </a:cubicBezTo>
                    <a:cubicBezTo>
                      <a:pt x="366823" y="390492"/>
                      <a:pt x="373269" y="380616"/>
                      <a:pt x="379579" y="370741"/>
                    </a:cubicBezTo>
                    <a:cubicBezTo>
                      <a:pt x="380264" y="369643"/>
                      <a:pt x="380950" y="368546"/>
                      <a:pt x="381499" y="367448"/>
                    </a:cubicBezTo>
                    <a:cubicBezTo>
                      <a:pt x="383556" y="363883"/>
                      <a:pt x="385614" y="360316"/>
                      <a:pt x="387808" y="356750"/>
                    </a:cubicBezTo>
                    <a:cubicBezTo>
                      <a:pt x="392197" y="349206"/>
                      <a:pt x="396724" y="341800"/>
                      <a:pt x="400701" y="333982"/>
                    </a:cubicBezTo>
                    <a:cubicBezTo>
                      <a:pt x="400564" y="334256"/>
                      <a:pt x="400564" y="334393"/>
                      <a:pt x="400427" y="334667"/>
                    </a:cubicBezTo>
                    <a:cubicBezTo>
                      <a:pt x="402896" y="329729"/>
                      <a:pt x="405090" y="324655"/>
                      <a:pt x="407011" y="319442"/>
                    </a:cubicBezTo>
                    <a:cubicBezTo>
                      <a:pt x="407011" y="319717"/>
                      <a:pt x="406873" y="319854"/>
                      <a:pt x="406736" y="320129"/>
                    </a:cubicBezTo>
                    <a:cubicBezTo>
                      <a:pt x="407285" y="318757"/>
                      <a:pt x="407559" y="317248"/>
                      <a:pt x="407971" y="315739"/>
                    </a:cubicBezTo>
                    <a:cubicBezTo>
                      <a:pt x="407971" y="315877"/>
                      <a:pt x="407834" y="316013"/>
                      <a:pt x="407834" y="316151"/>
                    </a:cubicBezTo>
                    <a:cubicBezTo>
                      <a:pt x="407971" y="315465"/>
                      <a:pt x="407971" y="314779"/>
                      <a:pt x="408108" y="314093"/>
                    </a:cubicBezTo>
                    <a:cubicBezTo>
                      <a:pt x="408245" y="312584"/>
                      <a:pt x="408245" y="311213"/>
                      <a:pt x="408108" y="309704"/>
                    </a:cubicBezTo>
                    <a:cubicBezTo>
                      <a:pt x="408108" y="309293"/>
                      <a:pt x="407971" y="308881"/>
                      <a:pt x="407971" y="308470"/>
                    </a:cubicBezTo>
                    <a:cubicBezTo>
                      <a:pt x="407971" y="308196"/>
                      <a:pt x="407834" y="308058"/>
                      <a:pt x="407834" y="307784"/>
                    </a:cubicBezTo>
                    <a:cubicBezTo>
                      <a:pt x="407559" y="307784"/>
                      <a:pt x="407148" y="307784"/>
                      <a:pt x="406873" y="307647"/>
                    </a:cubicBezTo>
                    <a:cubicBezTo>
                      <a:pt x="405776" y="307647"/>
                      <a:pt x="404816" y="307784"/>
                      <a:pt x="403719" y="308058"/>
                    </a:cubicBezTo>
                    <a:cubicBezTo>
                      <a:pt x="403993" y="308058"/>
                      <a:pt x="404130" y="308058"/>
                      <a:pt x="404405" y="307921"/>
                    </a:cubicBezTo>
                    <a:cubicBezTo>
                      <a:pt x="403993" y="308058"/>
                      <a:pt x="403719" y="308196"/>
                      <a:pt x="403307" y="308196"/>
                    </a:cubicBezTo>
                    <a:cubicBezTo>
                      <a:pt x="402896" y="308470"/>
                      <a:pt x="402347" y="308607"/>
                      <a:pt x="401936" y="308881"/>
                    </a:cubicBezTo>
                    <a:cubicBezTo>
                      <a:pt x="401524" y="309155"/>
                      <a:pt x="401113" y="309293"/>
                      <a:pt x="400701" y="309567"/>
                    </a:cubicBezTo>
                    <a:cubicBezTo>
                      <a:pt x="400838" y="309430"/>
                      <a:pt x="400976" y="309293"/>
                      <a:pt x="401250" y="309155"/>
                    </a:cubicBezTo>
                    <a:cubicBezTo>
                      <a:pt x="400153" y="309842"/>
                      <a:pt x="399192" y="310527"/>
                      <a:pt x="398232" y="311350"/>
                    </a:cubicBezTo>
                    <a:cubicBezTo>
                      <a:pt x="396312" y="313133"/>
                      <a:pt x="394392" y="315054"/>
                      <a:pt x="392609" y="317111"/>
                    </a:cubicBezTo>
                    <a:cubicBezTo>
                      <a:pt x="392609" y="317111"/>
                      <a:pt x="392609" y="317111"/>
                      <a:pt x="392746" y="316974"/>
                    </a:cubicBezTo>
                    <a:cubicBezTo>
                      <a:pt x="390963" y="319031"/>
                      <a:pt x="389317" y="320951"/>
                      <a:pt x="387534" y="323009"/>
                    </a:cubicBezTo>
                    <a:cubicBezTo>
                      <a:pt x="385065" y="326026"/>
                      <a:pt x="382870" y="329181"/>
                      <a:pt x="380676" y="332336"/>
                    </a:cubicBezTo>
                    <a:cubicBezTo>
                      <a:pt x="380813" y="332199"/>
                      <a:pt x="380950" y="331924"/>
                      <a:pt x="380950" y="331787"/>
                    </a:cubicBezTo>
                    <a:cubicBezTo>
                      <a:pt x="375189" y="340565"/>
                      <a:pt x="369977" y="349618"/>
                      <a:pt x="364902" y="358670"/>
                    </a:cubicBezTo>
                    <a:cubicBezTo>
                      <a:pt x="359005" y="369232"/>
                      <a:pt x="353793" y="380067"/>
                      <a:pt x="348306" y="390766"/>
                    </a:cubicBezTo>
                    <a:cubicBezTo>
                      <a:pt x="348443" y="390492"/>
                      <a:pt x="348580" y="390354"/>
                      <a:pt x="348580" y="390217"/>
                    </a:cubicBezTo>
                    <a:cubicBezTo>
                      <a:pt x="341311" y="405854"/>
                      <a:pt x="334179" y="420941"/>
                      <a:pt x="326909" y="435892"/>
                    </a:cubicBezTo>
                    <a:close/>
                    <a:moveTo>
                      <a:pt x="263816" y="648490"/>
                    </a:moveTo>
                    <a:cubicBezTo>
                      <a:pt x="261210" y="648490"/>
                      <a:pt x="258741" y="647804"/>
                      <a:pt x="256409" y="646844"/>
                    </a:cubicBezTo>
                    <a:cubicBezTo>
                      <a:pt x="254626" y="646158"/>
                      <a:pt x="252843" y="644786"/>
                      <a:pt x="251608" y="643415"/>
                    </a:cubicBezTo>
                    <a:cubicBezTo>
                      <a:pt x="249551" y="640946"/>
                      <a:pt x="248042" y="638203"/>
                      <a:pt x="247082" y="635185"/>
                    </a:cubicBezTo>
                    <a:cubicBezTo>
                      <a:pt x="246122" y="632305"/>
                      <a:pt x="245299" y="629150"/>
                      <a:pt x="245299" y="626132"/>
                    </a:cubicBezTo>
                    <a:cubicBezTo>
                      <a:pt x="245162" y="622018"/>
                      <a:pt x="245710" y="618040"/>
                      <a:pt x="246396" y="614062"/>
                    </a:cubicBezTo>
                    <a:cubicBezTo>
                      <a:pt x="247219" y="609948"/>
                      <a:pt x="248179" y="605696"/>
                      <a:pt x="249139" y="601581"/>
                    </a:cubicBezTo>
                    <a:cubicBezTo>
                      <a:pt x="250648" y="595820"/>
                      <a:pt x="252568" y="590059"/>
                      <a:pt x="254626" y="584436"/>
                    </a:cubicBezTo>
                    <a:cubicBezTo>
                      <a:pt x="257369" y="576343"/>
                      <a:pt x="260387" y="568251"/>
                      <a:pt x="263267" y="560296"/>
                    </a:cubicBezTo>
                    <a:cubicBezTo>
                      <a:pt x="264913" y="555632"/>
                      <a:pt x="266559" y="551106"/>
                      <a:pt x="268342" y="546580"/>
                    </a:cubicBezTo>
                    <a:cubicBezTo>
                      <a:pt x="269028" y="544797"/>
                      <a:pt x="269576" y="543014"/>
                      <a:pt x="270262" y="541230"/>
                    </a:cubicBezTo>
                    <a:cubicBezTo>
                      <a:pt x="272182" y="536430"/>
                      <a:pt x="274240" y="531629"/>
                      <a:pt x="276160" y="526829"/>
                    </a:cubicBezTo>
                    <a:cubicBezTo>
                      <a:pt x="271634" y="531355"/>
                      <a:pt x="266970" y="535607"/>
                      <a:pt x="262307" y="539859"/>
                    </a:cubicBezTo>
                    <a:cubicBezTo>
                      <a:pt x="259015" y="542739"/>
                      <a:pt x="255860" y="545482"/>
                      <a:pt x="252431" y="548226"/>
                    </a:cubicBezTo>
                    <a:cubicBezTo>
                      <a:pt x="248591" y="551243"/>
                      <a:pt x="244339" y="553849"/>
                      <a:pt x="240087" y="556318"/>
                    </a:cubicBezTo>
                    <a:cubicBezTo>
                      <a:pt x="236795" y="558238"/>
                      <a:pt x="233640" y="559884"/>
                      <a:pt x="230074" y="561256"/>
                    </a:cubicBezTo>
                    <a:cubicBezTo>
                      <a:pt x="227605" y="562216"/>
                      <a:pt x="225136" y="562353"/>
                      <a:pt x="222668" y="562353"/>
                    </a:cubicBezTo>
                    <a:cubicBezTo>
                      <a:pt x="220473" y="562216"/>
                      <a:pt x="218690" y="561256"/>
                      <a:pt x="216770" y="560296"/>
                    </a:cubicBezTo>
                    <a:cubicBezTo>
                      <a:pt x="214301" y="558924"/>
                      <a:pt x="212518" y="556730"/>
                      <a:pt x="211009" y="554398"/>
                    </a:cubicBezTo>
                    <a:cubicBezTo>
                      <a:pt x="210460" y="553575"/>
                      <a:pt x="210186" y="552203"/>
                      <a:pt x="209912" y="551380"/>
                    </a:cubicBezTo>
                    <a:cubicBezTo>
                      <a:pt x="209500" y="550283"/>
                      <a:pt x="209500" y="549049"/>
                      <a:pt x="209500" y="547951"/>
                    </a:cubicBezTo>
                    <a:cubicBezTo>
                      <a:pt x="209637" y="543974"/>
                      <a:pt x="210323" y="539996"/>
                      <a:pt x="211009" y="536018"/>
                    </a:cubicBezTo>
                    <a:cubicBezTo>
                      <a:pt x="211695" y="532178"/>
                      <a:pt x="213066" y="528611"/>
                      <a:pt x="214438" y="524908"/>
                    </a:cubicBezTo>
                    <a:cubicBezTo>
                      <a:pt x="215261" y="522577"/>
                      <a:pt x="216084" y="520245"/>
                      <a:pt x="216907" y="518050"/>
                    </a:cubicBezTo>
                    <a:cubicBezTo>
                      <a:pt x="218690" y="513524"/>
                      <a:pt x="220336" y="508998"/>
                      <a:pt x="222119" y="504472"/>
                    </a:cubicBezTo>
                    <a:cubicBezTo>
                      <a:pt x="223079" y="502003"/>
                      <a:pt x="224039" y="499397"/>
                      <a:pt x="225136" y="496928"/>
                    </a:cubicBezTo>
                    <a:cubicBezTo>
                      <a:pt x="226920" y="492676"/>
                      <a:pt x="228703" y="488424"/>
                      <a:pt x="230486" y="484172"/>
                    </a:cubicBezTo>
                    <a:cubicBezTo>
                      <a:pt x="228565" y="485955"/>
                      <a:pt x="226645" y="487875"/>
                      <a:pt x="224588" y="489658"/>
                    </a:cubicBezTo>
                    <a:cubicBezTo>
                      <a:pt x="216907" y="496653"/>
                      <a:pt x="209226" y="503511"/>
                      <a:pt x="201133" y="509821"/>
                    </a:cubicBezTo>
                    <a:cubicBezTo>
                      <a:pt x="197704" y="512564"/>
                      <a:pt x="194138" y="514895"/>
                      <a:pt x="190572" y="517365"/>
                    </a:cubicBezTo>
                    <a:cubicBezTo>
                      <a:pt x="186594" y="519971"/>
                      <a:pt x="182754" y="522440"/>
                      <a:pt x="178502" y="524634"/>
                    </a:cubicBezTo>
                    <a:cubicBezTo>
                      <a:pt x="171644" y="528200"/>
                      <a:pt x="164100" y="529983"/>
                      <a:pt x="156419" y="530258"/>
                    </a:cubicBezTo>
                    <a:cubicBezTo>
                      <a:pt x="151070" y="530395"/>
                      <a:pt x="145584" y="528337"/>
                      <a:pt x="141743" y="524497"/>
                    </a:cubicBezTo>
                    <a:cubicBezTo>
                      <a:pt x="140509" y="523262"/>
                      <a:pt x="139686" y="522165"/>
                      <a:pt x="138588" y="520931"/>
                    </a:cubicBezTo>
                    <a:cubicBezTo>
                      <a:pt x="137628" y="519833"/>
                      <a:pt x="136943" y="518324"/>
                      <a:pt x="136257" y="516953"/>
                    </a:cubicBezTo>
                    <a:cubicBezTo>
                      <a:pt x="134885" y="514347"/>
                      <a:pt x="134336" y="511192"/>
                      <a:pt x="134199" y="508312"/>
                    </a:cubicBezTo>
                    <a:cubicBezTo>
                      <a:pt x="134199" y="504334"/>
                      <a:pt x="134474" y="500494"/>
                      <a:pt x="135022" y="496653"/>
                    </a:cubicBezTo>
                    <a:cubicBezTo>
                      <a:pt x="135571" y="492264"/>
                      <a:pt x="136943" y="487875"/>
                      <a:pt x="138451" y="483623"/>
                    </a:cubicBezTo>
                    <a:cubicBezTo>
                      <a:pt x="139960" y="479371"/>
                      <a:pt x="141606" y="475119"/>
                      <a:pt x="143252" y="470867"/>
                    </a:cubicBezTo>
                    <a:cubicBezTo>
                      <a:pt x="145446" y="465244"/>
                      <a:pt x="147915" y="459757"/>
                      <a:pt x="150521" y="454134"/>
                    </a:cubicBezTo>
                    <a:cubicBezTo>
                      <a:pt x="154088" y="446453"/>
                      <a:pt x="157654" y="438909"/>
                      <a:pt x="161357" y="431502"/>
                    </a:cubicBezTo>
                    <a:cubicBezTo>
                      <a:pt x="157654" y="433697"/>
                      <a:pt x="153813" y="435754"/>
                      <a:pt x="149973" y="437400"/>
                    </a:cubicBezTo>
                    <a:cubicBezTo>
                      <a:pt x="146269" y="439046"/>
                      <a:pt x="142566" y="440281"/>
                      <a:pt x="138863" y="441378"/>
                    </a:cubicBezTo>
                    <a:cubicBezTo>
                      <a:pt x="135571" y="442338"/>
                      <a:pt x="132279" y="442612"/>
                      <a:pt x="128987" y="442750"/>
                    </a:cubicBezTo>
                    <a:cubicBezTo>
                      <a:pt x="126518" y="442750"/>
                      <a:pt x="123912" y="442201"/>
                      <a:pt x="121581" y="441378"/>
                    </a:cubicBezTo>
                    <a:cubicBezTo>
                      <a:pt x="118700" y="440281"/>
                      <a:pt x="115820" y="438909"/>
                      <a:pt x="113488" y="436852"/>
                    </a:cubicBezTo>
                    <a:cubicBezTo>
                      <a:pt x="111842" y="435206"/>
                      <a:pt x="110333" y="433560"/>
                      <a:pt x="109373" y="431365"/>
                    </a:cubicBezTo>
                    <a:cubicBezTo>
                      <a:pt x="108413" y="429034"/>
                      <a:pt x="108002" y="426428"/>
                      <a:pt x="107865" y="423959"/>
                    </a:cubicBezTo>
                    <a:cubicBezTo>
                      <a:pt x="107727" y="420392"/>
                      <a:pt x="108002" y="416826"/>
                      <a:pt x="108550" y="413260"/>
                    </a:cubicBezTo>
                    <a:cubicBezTo>
                      <a:pt x="109236" y="408871"/>
                      <a:pt x="111019" y="404619"/>
                      <a:pt x="112665" y="400504"/>
                    </a:cubicBezTo>
                    <a:cubicBezTo>
                      <a:pt x="114585" y="395841"/>
                      <a:pt x="116369" y="391177"/>
                      <a:pt x="118426" y="386651"/>
                    </a:cubicBezTo>
                    <a:cubicBezTo>
                      <a:pt x="120346" y="382399"/>
                      <a:pt x="122404" y="378147"/>
                      <a:pt x="124461" y="374032"/>
                    </a:cubicBezTo>
                    <a:cubicBezTo>
                      <a:pt x="120209" y="377324"/>
                      <a:pt x="115820" y="380479"/>
                      <a:pt x="111294" y="383496"/>
                    </a:cubicBezTo>
                    <a:cubicBezTo>
                      <a:pt x="107727" y="385965"/>
                      <a:pt x="104024" y="388160"/>
                      <a:pt x="100458" y="390492"/>
                    </a:cubicBezTo>
                    <a:cubicBezTo>
                      <a:pt x="96206" y="393235"/>
                      <a:pt x="91954" y="395704"/>
                      <a:pt x="87428" y="397761"/>
                    </a:cubicBezTo>
                    <a:cubicBezTo>
                      <a:pt x="81941" y="400230"/>
                      <a:pt x="75769" y="400779"/>
                      <a:pt x="69871" y="399956"/>
                    </a:cubicBezTo>
                    <a:cubicBezTo>
                      <a:pt x="67951" y="399681"/>
                      <a:pt x="66031" y="398996"/>
                      <a:pt x="64522" y="397898"/>
                    </a:cubicBezTo>
                    <a:cubicBezTo>
                      <a:pt x="63699" y="397350"/>
                      <a:pt x="63150" y="396938"/>
                      <a:pt x="62465" y="396252"/>
                    </a:cubicBezTo>
                    <a:cubicBezTo>
                      <a:pt x="61916" y="395704"/>
                      <a:pt x="61505" y="395155"/>
                      <a:pt x="61093" y="394469"/>
                    </a:cubicBezTo>
                    <a:cubicBezTo>
                      <a:pt x="60819" y="393783"/>
                      <a:pt x="60407" y="393098"/>
                      <a:pt x="60133" y="392412"/>
                    </a:cubicBezTo>
                    <a:cubicBezTo>
                      <a:pt x="59721" y="391451"/>
                      <a:pt x="59447" y="390354"/>
                      <a:pt x="59173" y="389394"/>
                    </a:cubicBezTo>
                    <a:cubicBezTo>
                      <a:pt x="58898" y="387886"/>
                      <a:pt x="58624" y="386377"/>
                      <a:pt x="58487" y="384868"/>
                    </a:cubicBezTo>
                    <a:cubicBezTo>
                      <a:pt x="58350" y="381713"/>
                      <a:pt x="58350" y="378559"/>
                      <a:pt x="59036" y="375404"/>
                    </a:cubicBezTo>
                    <a:cubicBezTo>
                      <a:pt x="59996" y="371426"/>
                      <a:pt x="61367" y="367723"/>
                      <a:pt x="62739" y="363883"/>
                    </a:cubicBezTo>
                    <a:cubicBezTo>
                      <a:pt x="64796" y="358670"/>
                      <a:pt x="66991" y="353596"/>
                      <a:pt x="69460" y="348521"/>
                    </a:cubicBezTo>
                    <a:cubicBezTo>
                      <a:pt x="73849" y="339880"/>
                      <a:pt x="78512" y="331376"/>
                      <a:pt x="83176" y="322735"/>
                    </a:cubicBezTo>
                    <a:cubicBezTo>
                      <a:pt x="85919" y="317522"/>
                      <a:pt x="88662" y="312310"/>
                      <a:pt x="91817" y="307235"/>
                    </a:cubicBezTo>
                    <a:cubicBezTo>
                      <a:pt x="94560" y="302709"/>
                      <a:pt x="97166" y="298320"/>
                      <a:pt x="99909" y="293794"/>
                    </a:cubicBezTo>
                    <a:cubicBezTo>
                      <a:pt x="99498" y="294068"/>
                      <a:pt x="99224" y="294342"/>
                      <a:pt x="98949" y="294480"/>
                    </a:cubicBezTo>
                    <a:cubicBezTo>
                      <a:pt x="91543" y="299829"/>
                      <a:pt x="83999" y="305041"/>
                      <a:pt x="76181" y="309979"/>
                    </a:cubicBezTo>
                    <a:cubicBezTo>
                      <a:pt x="72066" y="312584"/>
                      <a:pt x="67814" y="314916"/>
                      <a:pt x="63699" y="317385"/>
                    </a:cubicBezTo>
                    <a:cubicBezTo>
                      <a:pt x="59310" y="319991"/>
                      <a:pt x="54784" y="322323"/>
                      <a:pt x="50257" y="324518"/>
                    </a:cubicBezTo>
                    <a:cubicBezTo>
                      <a:pt x="42988" y="328084"/>
                      <a:pt x="35307" y="330141"/>
                      <a:pt x="27352" y="331376"/>
                    </a:cubicBezTo>
                    <a:cubicBezTo>
                      <a:pt x="21317" y="332336"/>
                      <a:pt x="14596" y="332199"/>
                      <a:pt x="9247" y="328632"/>
                    </a:cubicBezTo>
                    <a:cubicBezTo>
                      <a:pt x="7326" y="327261"/>
                      <a:pt x="5818" y="325341"/>
                      <a:pt x="4446" y="323558"/>
                    </a:cubicBezTo>
                    <a:cubicBezTo>
                      <a:pt x="3074" y="321637"/>
                      <a:pt x="1840" y="319168"/>
                      <a:pt x="1154" y="316974"/>
                    </a:cubicBezTo>
                    <a:cubicBezTo>
                      <a:pt x="743" y="315739"/>
                      <a:pt x="194" y="314368"/>
                      <a:pt x="194" y="312996"/>
                    </a:cubicBezTo>
                    <a:cubicBezTo>
                      <a:pt x="57" y="311350"/>
                      <a:pt x="-80" y="310116"/>
                      <a:pt x="57" y="308333"/>
                    </a:cubicBezTo>
                    <a:cubicBezTo>
                      <a:pt x="194" y="304904"/>
                      <a:pt x="1291" y="301338"/>
                      <a:pt x="2389" y="298046"/>
                    </a:cubicBezTo>
                    <a:cubicBezTo>
                      <a:pt x="3897" y="293794"/>
                      <a:pt x="5543" y="289542"/>
                      <a:pt x="7326" y="285564"/>
                    </a:cubicBezTo>
                    <a:cubicBezTo>
                      <a:pt x="8972" y="281723"/>
                      <a:pt x="11030" y="278020"/>
                      <a:pt x="13087" y="274454"/>
                    </a:cubicBezTo>
                    <a:cubicBezTo>
                      <a:pt x="15693" y="270065"/>
                      <a:pt x="18162" y="265676"/>
                      <a:pt x="20905" y="261287"/>
                    </a:cubicBezTo>
                    <a:cubicBezTo>
                      <a:pt x="25980" y="252920"/>
                      <a:pt x="31192" y="244416"/>
                      <a:pt x="36404" y="236049"/>
                    </a:cubicBezTo>
                    <a:cubicBezTo>
                      <a:pt x="37639" y="234129"/>
                      <a:pt x="38873" y="232072"/>
                      <a:pt x="40108" y="230014"/>
                    </a:cubicBezTo>
                    <a:cubicBezTo>
                      <a:pt x="41205" y="228231"/>
                      <a:pt x="42439" y="226585"/>
                      <a:pt x="43537" y="224939"/>
                    </a:cubicBezTo>
                    <a:cubicBezTo>
                      <a:pt x="49297" y="216436"/>
                      <a:pt x="55058" y="208069"/>
                      <a:pt x="60819" y="199565"/>
                    </a:cubicBezTo>
                    <a:cubicBezTo>
                      <a:pt x="63150" y="195998"/>
                      <a:pt x="65619" y="192433"/>
                      <a:pt x="68088" y="188866"/>
                    </a:cubicBezTo>
                    <a:cubicBezTo>
                      <a:pt x="69048" y="187495"/>
                      <a:pt x="69871" y="186123"/>
                      <a:pt x="70831" y="184752"/>
                    </a:cubicBezTo>
                    <a:cubicBezTo>
                      <a:pt x="80021" y="172544"/>
                      <a:pt x="89485" y="160200"/>
                      <a:pt x="98675" y="147992"/>
                    </a:cubicBezTo>
                    <a:cubicBezTo>
                      <a:pt x="96480" y="148816"/>
                      <a:pt x="94423" y="149639"/>
                      <a:pt x="92228" y="150462"/>
                    </a:cubicBezTo>
                    <a:cubicBezTo>
                      <a:pt x="88114" y="151970"/>
                      <a:pt x="84136" y="153479"/>
                      <a:pt x="80021" y="154850"/>
                    </a:cubicBezTo>
                    <a:cubicBezTo>
                      <a:pt x="76043" y="156222"/>
                      <a:pt x="71792" y="157320"/>
                      <a:pt x="67677" y="158143"/>
                    </a:cubicBezTo>
                    <a:cubicBezTo>
                      <a:pt x="63836" y="158828"/>
                      <a:pt x="59859" y="159240"/>
                      <a:pt x="55881" y="159377"/>
                    </a:cubicBezTo>
                    <a:cubicBezTo>
                      <a:pt x="54235" y="159377"/>
                      <a:pt x="52452" y="159377"/>
                      <a:pt x="50943" y="159240"/>
                    </a:cubicBezTo>
                    <a:cubicBezTo>
                      <a:pt x="49297" y="158966"/>
                      <a:pt x="47514" y="158828"/>
                      <a:pt x="45868" y="158143"/>
                    </a:cubicBezTo>
                    <a:cubicBezTo>
                      <a:pt x="43674" y="157182"/>
                      <a:pt x="41616" y="156222"/>
                      <a:pt x="39833" y="154576"/>
                    </a:cubicBezTo>
                    <a:cubicBezTo>
                      <a:pt x="38736" y="153479"/>
                      <a:pt x="37913" y="152656"/>
                      <a:pt x="36816" y="151285"/>
                    </a:cubicBezTo>
                    <a:cubicBezTo>
                      <a:pt x="35856" y="150187"/>
                      <a:pt x="35307" y="148953"/>
                      <a:pt x="34621" y="147581"/>
                    </a:cubicBezTo>
                    <a:cubicBezTo>
                      <a:pt x="31878" y="142369"/>
                      <a:pt x="33250" y="136197"/>
                      <a:pt x="34758" y="130847"/>
                    </a:cubicBezTo>
                    <a:cubicBezTo>
                      <a:pt x="36679" y="123989"/>
                      <a:pt x="40793" y="118366"/>
                      <a:pt x="44908" y="112605"/>
                    </a:cubicBezTo>
                    <a:cubicBezTo>
                      <a:pt x="50532" y="104787"/>
                      <a:pt x="57253" y="97655"/>
                      <a:pt x="63836" y="90523"/>
                    </a:cubicBezTo>
                    <a:cubicBezTo>
                      <a:pt x="77552" y="75847"/>
                      <a:pt x="92914" y="62542"/>
                      <a:pt x="109099" y="50609"/>
                    </a:cubicBezTo>
                    <a:cubicBezTo>
                      <a:pt x="125147" y="38813"/>
                      <a:pt x="142703" y="29075"/>
                      <a:pt x="161357" y="22217"/>
                    </a:cubicBezTo>
                    <a:cubicBezTo>
                      <a:pt x="167804" y="19885"/>
                      <a:pt x="174524" y="17965"/>
                      <a:pt x="181245" y="16593"/>
                    </a:cubicBezTo>
                    <a:cubicBezTo>
                      <a:pt x="185360" y="15770"/>
                      <a:pt x="189475" y="15085"/>
                      <a:pt x="193727" y="14673"/>
                    </a:cubicBezTo>
                    <a:cubicBezTo>
                      <a:pt x="197293" y="14261"/>
                      <a:pt x="200859" y="14125"/>
                      <a:pt x="204562" y="13987"/>
                    </a:cubicBezTo>
                    <a:cubicBezTo>
                      <a:pt x="212106" y="13713"/>
                      <a:pt x="219650" y="14261"/>
                      <a:pt x="227057" y="15359"/>
                    </a:cubicBezTo>
                    <a:cubicBezTo>
                      <a:pt x="229526" y="15770"/>
                      <a:pt x="231994" y="16319"/>
                      <a:pt x="234463" y="16868"/>
                    </a:cubicBezTo>
                    <a:cubicBezTo>
                      <a:pt x="238029" y="14536"/>
                      <a:pt x="241733" y="12341"/>
                      <a:pt x="245436" y="10284"/>
                    </a:cubicBezTo>
                    <a:cubicBezTo>
                      <a:pt x="249825" y="7815"/>
                      <a:pt x="254489" y="5895"/>
                      <a:pt x="259152" y="3700"/>
                    </a:cubicBezTo>
                    <a:cubicBezTo>
                      <a:pt x="264364" y="1369"/>
                      <a:pt x="270811" y="-963"/>
                      <a:pt x="276709" y="409"/>
                    </a:cubicBezTo>
                    <a:cubicBezTo>
                      <a:pt x="278766" y="820"/>
                      <a:pt x="281098" y="1506"/>
                      <a:pt x="282881" y="2740"/>
                    </a:cubicBezTo>
                    <a:cubicBezTo>
                      <a:pt x="284252" y="3700"/>
                      <a:pt x="285898" y="5072"/>
                      <a:pt x="286310" y="6718"/>
                    </a:cubicBezTo>
                    <a:cubicBezTo>
                      <a:pt x="286584" y="7541"/>
                      <a:pt x="286858" y="8501"/>
                      <a:pt x="286858" y="9324"/>
                    </a:cubicBezTo>
                    <a:cubicBezTo>
                      <a:pt x="286858" y="10284"/>
                      <a:pt x="286858" y="11244"/>
                      <a:pt x="286584" y="12204"/>
                    </a:cubicBezTo>
                    <a:cubicBezTo>
                      <a:pt x="286173" y="13850"/>
                      <a:pt x="285761" y="14948"/>
                      <a:pt x="285213" y="16593"/>
                    </a:cubicBezTo>
                    <a:cubicBezTo>
                      <a:pt x="284664" y="18102"/>
                      <a:pt x="283841" y="19337"/>
                      <a:pt x="283155" y="20708"/>
                    </a:cubicBezTo>
                    <a:cubicBezTo>
                      <a:pt x="281509" y="23589"/>
                      <a:pt x="278903" y="26057"/>
                      <a:pt x="276571" y="28389"/>
                    </a:cubicBezTo>
                    <a:cubicBezTo>
                      <a:pt x="273005" y="31955"/>
                      <a:pt x="269439" y="35384"/>
                      <a:pt x="265599" y="38539"/>
                    </a:cubicBezTo>
                    <a:cubicBezTo>
                      <a:pt x="258878" y="44437"/>
                      <a:pt x="251883" y="50198"/>
                      <a:pt x="245162" y="55958"/>
                    </a:cubicBezTo>
                    <a:cubicBezTo>
                      <a:pt x="243379" y="57467"/>
                      <a:pt x="241596" y="58838"/>
                      <a:pt x="239813" y="60210"/>
                    </a:cubicBezTo>
                    <a:cubicBezTo>
                      <a:pt x="235561" y="63639"/>
                      <a:pt x="231309" y="66931"/>
                      <a:pt x="227057" y="70360"/>
                    </a:cubicBezTo>
                    <a:cubicBezTo>
                      <a:pt x="225274" y="71732"/>
                      <a:pt x="223628" y="73241"/>
                      <a:pt x="221845" y="74475"/>
                    </a:cubicBezTo>
                    <a:cubicBezTo>
                      <a:pt x="218964" y="76670"/>
                      <a:pt x="215947" y="78727"/>
                      <a:pt x="213066" y="80921"/>
                    </a:cubicBezTo>
                    <a:cubicBezTo>
                      <a:pt x="206620" y="85722"/>
                      <a:pt x="200036" y="90386"/>
                      <a:pt x="193590" y="95186"/>
                    </a:cubicBezTo>
                    <a:cubicBezTo>
                      <a:pt x="191807" y="96557"/>
                      <a:pt x="189749" y="97655"/>
                      <a:pt x="187966" y="98889"/>
                    </a:cubicBezTo>
                    <a:cubicBezTo>
                      <a:pt x="183440" y="101770"/>
                      <a:pt x="178914" y="104650"/>
                      <a:pt x="174387" y="107668"/>
                    </a:cubicBezTo>
                    <a:cubicBezTo>
                      <a:pt x="170684" y="109999"/>
                      <a:pt x="167118" y="112331"/>
                      <a:pt x="163414" y="114800"/>
                    </a:cubicBezTo>
                    <a:cubicBezTo>
                      <a:pt x="158477" y="118092"/>
                      <a:pt x="153265" y="120972"/>
                      <a:pt x="148053" y="123853"/>
                    </a:cubicBezTo>
                    <a:cubicBezTo>
                      <a:pt x="139823" y="128516"/>
                      <a:pt x="131319" y="132905"/>
                      <a:pt x="122815" y="137020"/>
                    </a:cubicBezTo>
                    <a:cubicBezTo>
                      <a:pt x="120620" y="138117"/>
                      <a:pt x="118289" y="139214"/>
                      <a:pt x="115957" y="140312"/>
                    </a:cubicBezTo>
                    <a:cubicBezTo>
                      <a:pt x="115546" y="140860"/>
                      <a:pt x="115134" y="141272"/>
                      <a:pt x="114860" y="141821"/>
                    </a:cubicBezTo>
                    <a:cubicBezTo>
                      <a:pt x="111156" y="146895"/>
                      <a:pt x="107179" y="151970"/>
                      <a:pt x="103475" y="157045"/>
                    </a:cubicBezTo>
                    <a:cubicBezTo>
                      <a:pt x="98126" y="164315"/>
                      <a:pt x="92640" y="171584"/>
                      <a:pt x="87153" y="178717"/>
                    </a:cubicBezTo>
                    <a:cubicBezTo>
                      <a:pt x="84273" y="182557"/>
                      <a:pt x="81256" y="186398"/>
                      <a:pt x="78512" y="190238"/>
                    </a:cubicBezTo>
                    <a:cubicBezTo>
                      <a:pt x="68363" y="205326"/>
                      <a:pt x="58350" y="220276"/>
                      <a:pt x="48200" y="235364"/>
                    </a:cubicBezTo>
                    <a:cubicBezTo>
                      <a:pt x="48337" y="235226"/>
                      <a:pt x="48474" y="235089"/>
                      <a:pt x="48474" y="234815"/>
                    </a:cubicBezTo>
                    <a:cubicBezTo>
                      <a:pt x="44222" y="241810"/>
                      <a:pt x="39970" y="248942"/>
                      <a:pt x="35718" y="255938"/>
                    </a:cubicBezTo>
                    <a:cubicBezTo>
                      <a:pt x="29683" y="265813"/>
                      <a:pt x="23648" y="275552"/>
                      <a:pt x="18299" y="285701"/>
                    </a:cubicBezTo>
                    <a:cubicBezTo>
                      <a:pt x="18436" y="285564"/>
                      <a:pt x="18573" y="285290"/>
                      <a:pt x="18573" y="285152"/>
                    </a:cubicBezTo>
                    <a:cubicBezTo>
                      <a:pt x="15967" y="290365"/>
                      <a:pt x="13773" y="295851"/>
                      <a:pt x="11853" y="301475"/>
                    </a:cubicBezTo>
                    <a:cubicBezTo>
                      <a:pt x="11167" y="303532"/>
                      <a:pt x="10618" y="305590"/>
                      <a:pt x="10070" y="307784"/>
                    </a:cubicBezTo>
                    <a:cubicBezTo>
                      <a:pt x="10070" y="307510"/>
                      <a:pt x="10207" y="307373"/>
                      <a:pt x="10207" y="307098"/>
                    </a:cubicBezTo>
                    <a:cubicBezTo>
                      <a:pt x="10070" y="307647"/>
                      <a:pt x="10070" y="308196"/>
                      <a:pt x="9932" y="308744"/>
                    </a:cubicBezTo>
                    <a:cubicBezTo>
                      <a:pt x="9932" y="309155"/>
                      <a:pt x="9932" y="309704"/>
                      <a:pt x="9932" y="310116"/>
                    </a:cubicBezTo>
                    <a:cubicBezTo>
                      <a:pt x="9932" y="310664"/>
                      <a:pt x="10070" y="311213"/>
                      <a:pt x="10070" y="311762"/>
                    </a:cubicBezTo>
                    <a:cubicBezTo>
                      <a:pt x="10070" y="311487"/>
                      <a:pt x="9932" y="311350"/>
                      <a:pt x="9932" y="311076"/>
                    </a:cubicBezTo>
                    <a:cubicBezTo>
                      <a:pt x="10070" y="312036"/>
                      <a:pt x="10344" y="312996"/>
                      <a:pt x="10618" y="313956"/>
                    </a:cubicBezTo>
                    <a:cubicBezTo>
                      <a:pt x="10618" y="313819"/>
                      <a:pt x="10618" y="313819"/>
                      <a:pt x="10481" y="313682"/>
                    </a:cubicBezTo>
                    <a:cubicBezTo>
                      <a:pt x="10481" y="313819"/>
                      <a:pt x="10618" y="313956"/>
                      <a:pt x="10618" y="314093"/>
                    </a:cubicBezTo>
                    <a:cubicBezTo>
                      <a:pt x="10618" y="314231"/>
                      <a:pt x="10618" y="314231"/>
                      <a:pt x="10755" y="314368"/>
                    </a:cubicBezTo>
                    <a:cubicBezTo>
                      <a:pt x="10755" y="314368"/>
                      <a:pt x="10755" y="314231"/>
                      <a:pt x="10755" y="314093"/>
                    </a:cubicBezTo>
                    <a:cubicBezTo>
                      <a:pt x="11030" y="314916"/>
                      <a:pt x="11441" y="315739"/>
                      <a:pt x="11853" y="316562"/>
                    </a:cubicBezTo>
                    <a:cubicBezTo>
                      <a:pt x="12127" y="317111"/>
                      <a:pt x="12401" y="317522"/>
                      <a:pt x="12676" y="318071"/>
                    </a:cubicBezTo>
                    <a:cubicBezTo>
                      <a:pt x="12538" y="317934"/>
                      <a:pt x="12401" y="317797"/>
                      <a:pt x="12264" y="317660"/>
                    </a:cubicBezTo>
                    <a:cubicBezTo>
                      <a:pt x="12813" y="318620"/>
                      <a:pt x="13499" y="319306"/>
                      <a:pt x="14184" y="320129"/>
                    </a:cubicBezTo>
                    <a:cubicBezTo>
                      <a:pt x="14184" y="320129"/>
                      <a:pt x="14047" y="319991"/>
                      <a:pt x="14047" y="319991"/>
                    </a:cubicBezTo>
                    <a:cubicBezTo>
                      <a:pt x="14321" y="320266"/>
                      <a:pt x="14596" y="320540"/>
                      <a:pt x="14870" y="320814"/>
                    </a:cubicBezTo>
                    <a:cubicBezTo>
                      <a:pt x="15007" y="320951"/>
                      <a:pt x="15282" y="321089"/>
                      <a:pt x="15419" y="321226"/>
                    </a:cubicBezTo>
                    <a:cubicBezTo>
                      <a:pt x="15693" y="321363"/>
                      <a:pt x="15967" y="321500"/>
                      <a:pt x="16242" y="321500"/>
                    </a:cubicBezTo>
                    <a:cubicBezTo>
                      <a:pt x="16653" y="321637"/>
                      <a:pt x="16928" y="321774"/>
                      <a:pt x="17339" y="321774"/>
                    </a:cubicBezTo>
                    <a:cubicBezTo>
                      <a:pt x="17888" y="321912"/>
                      <a:pt x="18436" y="321912"/>
                      <a:pt x="18985" y="322049"/>
                    </a:cubicBezTo>
                    <a:cubicBezTo>
                      <a:pt x="20768" y="322186"/>
                      <a:pt x="22414" y="322049"/>
                      <a:pt x="24060" y="322049"/>
                    </a:cubicBezTo>
                    <a:cubicBezTo>
                      <a:pt x="24060" y="322049"/>
                      <a:pt x="23923" y="322049"/>
                      <a:pt x="23923" y="322049"/>
                    </a:cubicBezTo>
                    <a:cubicBezTo>
                      <a:pt x="24060" y="322049"/>
                      <a:pt x="24060" y="322049"/>
                      <a:pt x="24197" y="322049"/>
                    </a:cubicBezTo>
                    <a:cubicBezTo>
                      <a:pt x="24334" y="322049"/>
                      <a:pt x="24471" y="322049"/>
                      <a:pt x="24608" y="322049"/>
                    </a:cubicBezTo>
                    <a:cubicBezTo>
                      <a:pt x="24471" y="322049"/>
                      <a:pt x="24334" y="322049"/>
                      <a:pt x="24197" y="322049"/>
                    </a:cubicBezTo>
                    <a:cubicBezTo>
                      <a:pt x="26254" y="321774"/>
                      <a:pt x="28312" y="321500"/>
                      <a:pt x="30369" y="321089"/>
                    </a:cubicBezTo>
                    <a:cubicBezTo>
                      <a:pt x="30095" y="321089"/>
                      <a:pt x="29958" y="321226"/>
                      <a:pt x="29683" y="321226"/>
                    </a:cubicBezTo>
                    <a:cubicBezTo>
                      <a:pt x="32564" y="320540"/>
                      <a:pt x="35444" y="319854"/>
                      <a:pt x="38187" y="319031"/>
                    </a:cubicBezTo>
                    <a:cubicBezTo>
                      <a:pt x="37913" y="319031"/>
                      <a:pt x="37776" y="319168"/>
                      <a:pt x="37639" y="319306"/>
                    </a:cubicBezTo>
                    <a:cubicBezTo>
                      <a:pt x="41342" y="317934"/>
                      <a:pt x="45045" y="316425"/>
                      <a:pt x="48611" y="314642"/>
                    </a:cubicBezTo>
                    <a:cubicBezTo>
                      <a:pt x="48474" y="314779"/>
                      <a:pt x="48337" y="314779"/>
                      <a:pt x="48200" y="314916"/>
                    </a:cubicBezTo>
                    <a:cubicBezTo>
                      <a:pt x="53138" y="312310"/>
                      <a:pt x="58076" y="309430"/>
                      <a:pt x="62876" y="306687"/>
                    </a:cubicBezTo>
                    <a:cubicBezTo>
                      <a:pt x="68363" y="303532"/>
                      <a:pt x="73712" y="300240"/>
                      <a:pt x="79061" y="296674"/>
                    </a:cubicBezTo>
                    <a:cubicBezTo>
                      <a:pt x="79061" y="296674"/>
                      <a:pt x="78924" y="296674"/>
                      <a:pt x="78924" y="296811"/>
                    </a:cubicBezTo>
                    <a:cubicBezTo>
                      <a:pt x="84273" y="293108"/>
                      <a:pt x="89622" y="289405"/>
                      <a:pt x="94972" y="285427"/>
                    </a:cubicBezTo>
                    <a:cubicBezTo>
                      <a:pt x="97852" y="283370"/>
                      <a:pt x="100869" y="281175"/>
                      <a:pt x="103750" y="278981"/>
                    </a:cubicBezTo>
                    <a:cubicBezTo>
                      <a:pt x="107316" y="276100"/>
                      <a:pt x="110882" y="273357"/>
                      <a:pt x="114448" y="270477"/>
                    </a:cubicBezTo>
                    <a:cubicBezTo>
                      <a:pt x="114723" y="270202"/>
                      <a:pt x="114860" y="269791"/>
                      <a:pt x="115134" y="269516"/>
                    </a:cubicBezTo>
                    <a:cubicBezTo>
                      <a:pt x="124598" y="255663"/>
                      <a:pt x="133925" y="241947"/>
                      <a:pt x="143389" y="228094"/>
                    </a:cubicBezTo>
                    <a:cubicBezTo>
                      <a:pt x="145721" y="224665"/>
                      <a:pt x="148464" y="221236"/>
                      <a:pt x="151070" y="217944"/>
                    </a:cubicBezTo>
                    <a:cubicBezTo>
                      <a:pt x="154088" y="213967"/>
                      <a:pt x="157242" y="209852"/>
                      <a:pt x="160397" y="205874"/>
                    </a:cubicBezTo>
                    <a:cubicBezTo>
                      <a:pt x="166843" y="197782"/>
                      <a:pt x="173427" y="189827"/>
                      <a:pt x="180148" y="182146"/>
                    </a:cubicBezTo>
                    <a:cubicBezTo>
                      <a:pt x="193864" y="166646"/>
                      <a:pt x="208403" y="151833"/>
                      <a:pt x="223353" y="137431"/>
                    </a:cubicBezTo>
                    <a:cubicBezTo>
                      <a:pt x="230074" y="130985"/>
                      <a:pt x="236795" y="124813"/>
                      <a:pt x="243927" y="118915"/>
                    </a:cubicBezTo>
                    <a:cubicBezTo>
                      <a:pt x="247494" y="115897"/>
                      <a:pt x="251334" y="113017"/>
                      <a:pt x="255037" y="110137"/>
                    </a:cubicBezTo>
                    <a:cubicBezTo>
                      <a:pt x="258878" y="107119"/>
                      <a:pt x="262718" y="104376"/>
                      <a:pt x="266833" y="101633"/>
                    </a:cubicBezTo>
                    <a:cubicBezTo>
                      <a:pt x="270125" y="99575"/>
                      <a:pt x="273554" y="97792"/>
                      <a:pt x="277120" y="96146"/>
                    </a:cubicBezTo>
                    <a:cubicBezTo>
                      <a:pt x="280412" y="94637"/>
                      <a:pt x="283704" y="93266"/>
                      <a:pt x="287270" y="92306"/>
                    </a:cubicBezTo>
                    <a:cubicBezTo>
                      <a:pt x="291385" y="91208"/>
                      <a:pt x="296460" y="91757"/>
                      <a:pt x="299614" y="95049"/>
                    </a:cubicBezTo>
                    <a:cubicBezTo>
                      <a:pt x="300300" y="95735"/>
                      <a:pt x="300986" y="96421"/>
                      <a:pt x="301535" y="97244"/>
                    </a:cubicBezTo>
                    <a:cubicBezTo>
                      <a:pt x="302358" y="98478"/>
                      <a:pt x="302632" y="99027"/>
                      <a:pt x="303180" y="100398"/>
                    </a:cubicBezTo>
                    <a:cubicBezTo>
                      <a:pt x="303729" y="101907"/>
                      <a:pt x="303866" y="103690"/>
                      <a:pt x="303455" y="105199"/>
                    </a:cubicBezTo>
                    <a:cubicBezTo>
                      <a:pt x="303043" y="106844"/>
                      <a:pt x="302632" y="107805"/>
                      <a:pt x="301946" y="109314"/>
                    </a:cubicBezTo>
                    <a:cubicBezTo>
                      <a:pt x="301260" y="110685"/>
                      <a:pt x="300300" y="112057"/>
                      <a:pt x="299477" y="113428"/>
                    </a:cubicBezTo>
                    <a:cubicBezTo>
                      <a:pt x="298517" y="114800"/>
                      <a:pt x="297694" y="116172"/>
                      <a:pt x="296734" y="117543"/>
                    </a:cubicBezTo>
                    <a:cubicBezTo>
                      <a:pt x="295225" y="119601"/>
                      <a:pt x="293442" y="121521"/>
                      <a:pt x="291659" y="123441"/>
                    </a:cubicBezTo>
                    <a:cubicBezTo>
                      <a:pt x="285213" y="130299"/>
                      <a:pt x="278355" y="136883"/>
                      <a:pt x="271771" y="143604"/>
                    </a:cubicBezTo>
                    <a:cubicBezTo>
                      <a:pt x="266284" y="149090"/>
                      <a:pt x="260661" y="154439"/>
                      <a:pt x="255037" y="159926"/>
                    </a:cubicBezTo>
                    <a:cubicBezTo>
                      <a:pt x="250785" y="164040"/>
                      <a:pt x="246533" y="168155"/>
                      <a:pt x="242281" y="172270"/>
                    </a:cubicBezTo>
                    <a:cubicBezTo>
                      <a:pt x="231171" y="182694"/>
                      <a:pt x="220199" y="193118"/>
                      <a:pt x="209089" y="203543"/>
                    </a:cubicBezTo>
                    <a:cubicBezTo>
                      <a:pt x="202779" y="209440"/>
                      <a:pt x="196333" y="215338"/>
                      <a:pt x="190023" y="221236"/>
                    </a:cubicBezTo>
                    <a:cubicBezTo>
                      <a:pt x="186183" y="224802"/>
                      <a:pt x="182205" y="228094"/>
                      <a:pt x="178228" y="231523"/>
                    </a:cubicBezTo>
                    <a:cubicBezTo>
                      <a:pt x="170410" y="238381"/>
                      <a:pt x="162591" y="245239"/>
                      <a:pt x="154773" y="251960"/>
                    </a:cubicBezTo>
                    <a:cubicBezTo>
                      <a:pt x="153127" y="253469"/>
                      <a:pt x="151482" y="254840"/>
                      <a:pt x="149836" y="256349"/>
                    </a:cubicBezTo>
                    <a:cubicBezTo>
                      <a:pt x="148327" y="257720"/>
                      <a:pt x="146818" y="258818"/>
                      <a:pt x="145172" y="260052"/>
                    </a:cubicBezTo>
                    <a:cubicBezTo>
                      <a:pt x="137628" y="265950"/>
                      <a:pt x="130085" y="271848"/>
                      <a:pt x="122678" y="277609"/>
                    </a:cubicBezTo>
                    <a:cubicBezTo>
                      <a:pt x="122678" y="277609"/>
                      <a:pt x="122678" y="277609"/>
                      <a:pt x="122678" y="277609"/>
                    </a:cubicBezTo>
                    <a:cubicBezTo>
                      <a:pt x="122678" y="277609"/>
                      <a:pt x="122678" y="277609"/>
                      <a:pt x="122815" y="277472"/>
                    </a:cubicBezTo>
                    <a:cubicBezTo>
                      <a:pt x="115408" y="289816"/>
                      <a:pt x="108002" y="302297"/>
                      <a:pt x="100595" y="314779"/>
                    </a:cubicBezTo>
                    <a:cubicBezTo>
                      <a:pt x="99909" y="315877"/>
                      <a:pt x="99361" y="317111"/>
                      <a:pt x="98675" y="318208"/>
                    </a:cubicBezTo>
                    <a:cubicBezTo>
                      <a:pt x="96617" y="322049"/>
                      <a:pt x="94560" y="325752"/>
                      <a:pt x="92640" y="329593"/>
                    </a:cubicBezTo>
                    <a:cubicBezTo>
                      <a:pt x="88388" y="337548"/>
                      <a:pt x="83999" y="345503"/>
                      <a:pt x="80021" y="353458"/>
                    </a:cubicBezTo>
                    <a:cubicBezTo>
                      <a:pt x="80158" y="353321"/>
                      <a:pt x="80295" y="353047"/>
                      <a:pt x="80295" y="352910"/>
                    </a:cubicBezTo>
                    <a:cubicBezTo>
                      <a:pt x="78787" y="355790"/>
                      <a:pt x="77415" y="358670"/>
                      <a:pt x="76181" y="361688"/>
                    </a:cubicBezTo>
                    <a:cubicBezTo>
                      <a:pt x="74535" y="365254"/>
                      <a:pt x="73300" y="368957"/>
                      <a:pt x="71929" y="372524"/>
                    </a:cubicBezTo>
                    <a:cubicBezTo>
                      <a:pt x="71929" y="372524"/>
                      <a:pt x="71929" y="372524"/>
                      <a:pt x="71929" y="372386"/>
                    </a:cubicBezTo>
                    <a:cubicBezTo>
                      <a:pt x="71243" y="374306"/>
                      <a:pt x="70694" y="376364"/>
                      <a:pt x="70146" y="378422"/>
                    </a:cubicBezTo>
                    <a:cubicBezTo>
                      <a:pt x="70146" y="378147"/>
                      <a:pt x="70283" y="378010"/>
                      <a:pt x="70283" y="377735"/>
                    </a:cubicBezTo>
                    <a:cubicBezTo>
                      <a:pt x="70008" y="379107"/>
                      <a:pt x="69871" y="380616"/>
                      <a:pt x="69734" y="382125"/>
                    </a:cubicBezTo>
                    <a:cubicBezTo>
                      <a:pt x="69734" y="381851"/>
                      <a:pt x="69734" y="381713"/>
                      <a:pt x="69734" y="381439"/>
                    </a:cubicBezTo>
                    <a:cubicBezTo>
                      <a:pt x="69734" y="382536"/>
                      <a:pt x="69734" y="383496"/>
                      <a:pt x="69734" y="384593"/>
                    </a:cubicBezTo>
                    <a:cubicBezTo>
                      <a:pt x="69871" y="385691"/>
                      <a:pt x="70008" y="386651"/>
                      <a:pt x="70146" y="387611"/>
                    </a:cubicBezTo>
                    <a:cubicBezTo>
                      <a:pt x="70283" y="388022"/>
                      <a:pt x="70420" y="388434"/>
                      <a:pt x="70557" y="388846"/>
                    </a:cubicBezTo>
                    <a:cubicBezTo>
                      <a:pt x="70694" y="389120"/>
                      <a:pt x="70694" y="389257"/>
                      <a:pt x="70831" y="389531"/>
                    </a:cubicBezTo>
                    <a:cubicBezTo>
                      <a:pt x="70831" y="389531"/>
                      <a:pt x="70831" y="389531"/>
                      <a:pt x="70831" y="389669"/>
                    </a:cubicBezTo>
                    <a:cubicBezTo>
                      <a:pt x="70831" y="389669"/>
                      <a:pt x="70969" y="389806"/>
                      <a:pt x="70969" y="389806"/>
                    </a:cubicBezTo>
                    <a:cubicBezTo>
                      <a:pt x="71106" y="389943"/>
                      <a:pt x="71380" y="389943"/>
                      <a:pt x="71517" y="390080"/>
                    </a:cubicBezTo>
                    <a:cubicBezTo>
                      <a:pt x="71792" y="390217"/>
                      <a:pt x="72066" y="390217"/>
                      <a:pt x="72340" y="390354"/>
                    </a:cubicBezTo>
                    <a:cubicBezTo>
                      <a:pt x="73300" y="390492"/>
                      <a:pt x="74398" y="390629"/>
                      <a:pt x="75358" y="390766"/>
                    </a:cubicBezTo>
                    <a:cubicBezTo>
                      <a:pt x="75083" y="390766"/>
                      <a:pt x="74946" y="390766"/>
                      <a:pt x="74672" y="390766"/>
                    </a:cubicBezTo>
                    <a:cubicBezTo>
                      <a:pt x="75632" y="390766"/>
                      <a:pt x="76592" y="390766"/>
                      <a:pt x="77415" y="390766"/>
                    </a:cubicBezTo>
                    <a:cubicBezTo>
                      <a:pt x="77415" y="390766"/>
                      <a:pt x="77415" y="390766"/>
                      <a:pt x="77415" y="390766"/>
                    </a:cubicBezTo>
                    <a:cubicBezTo>
                      <a:pt x="77415" y="390766"/>
                      <a:pt x="77552" y="390766"/>
                      <a:pt x="77552" y="390766"/>
                    </a:cubicBezTo>
                    <a:cubicBezTo>
                      <a:pt x="77689" y="390766"/>
                      <a:pt x="77964" y="390766"/>
                      <a:pt x="78101" y="390766"/>
                    </a:cubicBezTo>
                    <a:cubicBezTo>
                      <a:pt x="78101" y="390766"/>
                      <a:pt x="77964" y="390766"/>
                      <a:pt x="77964" y="390766"/>
                    </a:cubicBezTo>
                    <a:cubicBezTo>
                      <a:pt x="79061" y="390629"/>
                      <a:pt x="80158" y="390492"/>
                      <a:pt x="81256" y="390217"/>
                    </a:cubicBezTo>
                    <a:cubicBezTo>
                      <a:pt x="80981" y="390217"/>
                      <a:pt x="80844" y="390217"/>
                      <a:pt x="80570" y="390354"/>
                    </a:cubicBezTo>
                    <a:cubicBezTo>
                      <a:pt x="81256" y="390217"/>
                      <a:pt x="81941" y="389943"/>
                      <a:pt x="82627" y="389806"/>
                    </a:cubicBezTo>
                    <a:cubicBezTo>
                      <a:pt x="83862" y="389394"/>
                      <a:pt x="85096" y="388846"/>
                      <a:pt x="86468" y="388297"/>
                    </a:cubicBezTo>
                    <a:cubicBezTo>
                      <a:pt x="86193" y="388434"/>
                      <a:pt x="86056" y="388571"/>
                      <a:pt x="85919" y="388571"/>
                    </a:cubicBezTo>
                    <a:cubicBezTo>
                      <a:pt x="89485" y="386788"/>
                      <a:pt x="92914" y="384731"/>
                      <a:pt x="96206" y="382536"/>
                    </a:cubicBezTo>
                    <a:cubicBezTo>
                      <a:pt x="99635" y="380342"/>
                      <a:pt x="103201" y="378147"/>
                      <a:pt x="106630" y="375953"/>
                    </a:cubicBezTo>
                    <a:cubicBezTo>
                      <a:pt x="106630" y="375953"/>
                      <a:pt x="106630" y="375953"/>
                      <a:pt x="106630" y="375953"/>
                    </a:cubicBezTo>
                    <a:cubicBezTo>
                      <a:pt x="117191" y="368820"/>
                      <a:pt x="127204" y="360865"/>
                      <a:pt x="136805" y="352635"/>
                    </a:cubicBezTo>
                    <a:cubicBezTo>
                      <a:pt x="138588" y="349344"/>
                      <a:pt x="140234" y="345915"/>
                      <a:pt x="142017" y="342623"/>
                    </a:cubicBezTo>
                    <a:cubicBezTo>
                      <a:pt x="142703" y="341251"/>
                      <a:pt x="143663" y="339742"/>
                      <a:pt x="144486" y="338371"/>
                    </a:cubicBezTo>
                    <a:cubicBezTo>
                      <a:pt x="146955" y="333982"/>
                      <a:pt x="149424" y="329729"/>
                      <a:pt x="151893" y="325341"/>
                    </a:cubicBezTo>
                    <a:cubicBezTo>
                      <a:pt x="156145" y="317797"/>
                      <a:pt x="160534" y="310390"/>
                      <a:pt x="164786" y="302846"/>
                    </a:cubicBezTo>
                    <a:cubicBezTo>
                      <a:pt x="165335" y="301749"/>
                      <a:pt x="166158" y="300789"/>
                      <a:pt x="166706" y="299692"/>
                    </a:cubicBezTo>
                    <a:cubicBezTo>
                      <a:pt x="169038" y="296126"/>
                      <a:pt x="171507" y="292422"/>
                      <a:pt x="173839" y="288856"/>
                    </a:cubicBezTo>
                    <a:cubicBezTo>
                      <a:pt x="179462" y="280352"/>
                      <a:pt x="184949" y="271711"/>
                      <a:pt x="190572" y="263207"/>
                    </a:cubicBezTo>
                    <a:cubicBezTo>
                      <a:pt x="192767" y="259778"/>
                      <a:pt x="194961" y="256486"/>
                      <a:pt x="197430" y="253194"/>
                    </a:cubicBezTo>
                    <a:cubicBezTo>
                      <a:pt x="203465" y="244965"/>
                      <a:pt x="209500" y="236735"/>
                      <a:pt x="215398" y="228368"/>
                    </a:cubicBezTo>
                    <a:cubicBezTo>
                      <a:pt x="217867" y="225077"/>
                      <a:pt x="220336" y="221648"/>
                      <a:pt x="222668" y="218356"/>
                    </a:cubicBezTo>
                    <a:cubicBezTo>
                      <a:pt x="225274" y="214790"/>
                      <a:pt x="228017" y="211361"/>
                      <a:pt x="230760" y="207794"/>
                    </a:cubicBezTo>
                    <a:cubicBezTo>
                      <a:pt x="236384" y="200525"/>
                      <a:pt x="242281" y="193393"/>
                      <a:pt x="248454" y="186398"/>
                    </a:cubicBezTo>
                    <a:cubicBezTo>
                      <a:pt x="251745" y="182694"/>
                      <a:pt x="255174" y="179265"/>
                      <a:pt x="258603" y="175699"/>
                    </a:cubicBezTo>
                    <a:cubicBezTo>
                      <a:pt x="262170" y="171995"/>
                      <a:pt x="265736" y="168430"/>
                      <a:pt x="269576" y="165001"/>
                    </a:cubicBezTo>
                    <a:cubicBezTo>
                      <a:pt x="276160" y="159240"/>
                      <a:pt x="283292" y="153891"/>
                      <a:pt x="290973" y="149639"/>
                    </a:cubicBezTo>
                    <a:cubicBezTo>
                      <a:pt x="293991" y="147992"/>
                      <a:pt x="297008" y="146895"/>
                      <a:pt x="300300" y="146210"/>
                    </a:cubicBezTo>
                    <a:cubicBezTo>
                      <a:pt x="303318" y="145524"/>
                      <a:pt x="306472" y="145524"/>
                      <a:pt x="309627" y="145798"/>
                    </a:cubicBezTo>
                    <a:cubicBezTo>
                      <a:pt x="311547" y="145935"/>
                      <a:pt x="313605" y="146621"/>
                      <a:pt x="315251" y="147718"/>
                    </a:cubicBezTo>
                    <a:cubicBezTo>
                      <a:pt x="315936" y="148130"/>
                      <a:pt x="316759" y="148679"/>
                      <a:pt x="317308" y="149364"/>
                    </a:cubicBezTo>
                    <a:cubicBezTo>
                      <a:pt x="317719" y="150050"/>
                      <a:pt x="318405" y="150873"/>
                      <a:pt x="318680" y="151696"/>
                    </a:cubicBezTo>
                    <a:cubicBezTo>
                      <a:pt x="319091" y="152656"/>
                      <a:pt x="319365" y="153616"/>
                      <a:pt x="319640" y="154439"/>
                    </a:cubicBezTo>
                    <a:cubicBezTo>
                      <a:pt x="319914" y="156085"/>
                      <a:pt x="320051" y="157182"/>
                      <a:pt x="320051" y="158828"/>
                    </a:cubicBezTo>
                    <a:cubicBezTo>
                      <a:pt x="320325" y="161983"/>
                      <a:pt x="319640" y="165549"/>
                      <a:pt x="318405" y="168292"/>
                    </a:cubicBezTo>
                    <a:cubicBezTo>
                      <a:pt x="316896" y="171721"/>
                      <a:pt x="314976" y="175013"/>
                      <a:pt x="313056" y="178305"/>
                    </a:cubicBezTo>
                    <a:cubicBezTo>
                      <a:pt x="310999" y="181871"/>
                      <a:pt x="308530" y="185300"/>
                      <a:pt x="306061" y="188592"/>
                    </a:cubicBezTo>
                    <a:cubicBezTo>
                      <a:pt x="303180" y="192433"/>
                      <a:pt x="300300" y="196136"/>
                      <a:pt x="297283" y="199839"/>
                    </a:cubicBezTo>
                    <a:cubicBezTo>
                      <a:pt x="292893" y="205326"/>
                      <a:pt x="288642" y="210812"/>
                      <a:pt x="284115" y="216024"/>
                    </a:cubicBezTo>
                    <a:cubicBezTo>
                      <a:pt x="277943" y="223019"/>
                      <a:pt x="271771" y="230152"/>
                      <a:pt x="265599" y="237146"/>
                    </a:cubicBezTo>
                    <a:cubicBezTo>
                      <a:pt x="261484" y="241810"/>
                      <a:pt x="257095" y="246199"/>
                      <a:pt x="252843" y="250726"/>
                    </a:cubicBezTo>
                    <a:cubicBezTo>
                      <a:pt x="247494" y="256486"/>
                      <a:pt x="242144" y="262247"/>
                      <a:pt x="236658" y="267871"/>
                    </a:cubicBezTo>
                    <a:cubicBezTo>
                      <a:pt x="231720" y="273083"/>
                      <a:pt x="226645" y="278158"/>
                      <a:pt x="221707" y="283370"/>
                    </a:cubicBezTo>
                    <a:cubicBezTo>
                      <a:pt x="215947" y="289405"/>
                      <a:pt x="210049" y="295439"/>
                      <a:pt x="204288" y="301475"/>
                    </a:cubicBezTo>
                    <a:cubicBezTo>
                      <a:pt x="200173" y="305726"/>
                      <a:pt x="195921" y="309979"/>
                      <a:pt x="191669" y="314231"/>
                    </a:cubicBezTo>
                    <a:cubicBezTo>
                      <a:pt x="184949" y="320951"/>
                      <a:pt x="178365" y="327672"/>
                      <a:pt x="171644" y="334393"/>
                    </a:cubicBezTo>
                    <a:cubicBezTo>
                      <a:pt x="168078" y="337959"/>
                      <a:pt x="164375" y="341388"/>
                      <a:pt x="160534" y="344817"/>
                    </a:cubicBezTo>
                    <a:cubicBezTo>
                      <a:pt x="155459" y="349481"/>
                      <a:pt x="150247" y="354144"/>
                      <a:pt x="145035" y="358670"/>
                    </a:cubicBezTo>
                    <a:cubicBezTo>
                      <a:pt x="141743" y="365117"/>
                      <a:pt x="138451" y="371564"/>
                      <a:pt x="135159" y="378010"/>
                    </a:cubicBezTo>
                    <a:cubicBezTo>
                      <a:pt x="135159" y="377873"/>
                      <a:pt x="135297" y="377735"/>
                      <a:pt x="135297" y="377599"/>
                    </a:cubicBezTo>
                    <a:cubicBezTo>
                      <a:pt x="132691" y="382948"/>
                      <a:pt x="130085" y="388297"/>
                      <a:pt x="127616" y="393646"/>
                    </a:cubicBezTo>
                    <a:cubicBezTo>
                      <a:pt x="126244" y="396664"/>
                      <a:pt x="125010" y="399818"/>
                      <a:pt x="123775" y="402973"/>
                    </a:cubicBezTo>
                    <a:cubicBezTo>
                      <a:pt x="122541" y="405991"/>
                      <a:pt x="121306" y="408871"/>
                      <a:pt x="120346" y="411889"/>
                    </a:cubicBezTo>
                    <a:cubicBezTo>
                      <a:pt x="119935" y="413260"/>
                      <a:pt x="119660" y="414632"/>
                      <a:pt x="119386" y="415866"/>
                    </a:cubicBezTo>
                    <a:cubicBezTo>
                      <a:pt x="119386" y="415592"/>
                      <a:pt x="119523" y="415454"/>
                      <a:pt x="119523" y="415180"/>
                    </a:cubicBezTo>
                    <a:cubicBezTo>
                      <a:pt x="119249" y="416415"/>
                      <a:pt x="119112" y="417786"/>
                      <a:pt x="118975" y="419021"/>
                    </a:cubicBezTo>
                    <a:cubicBezTo>
                      <a:pt x="118837" y="420804"/>
                      <a:pt x="118837" y="422450"/>
                      <a:pt x="118837" y="424233"/>
                    </a:cubicBezTo>
                    <a:cubicBezTo>
                      <a:pt x="118837" y="424096"/>
                      <a:pt x="118837" y="423959"/>
                      <a:pt x="118837" y="423821"/>
                    </a:cubicBezTo>
                    <a:cubicBezTo>
                      <a:pt x="118837" y="423959"/>
                      <a:pt x="118837" y="424233"/>
                      <a:pt x="118837" y="424370"/>
                    </a:cubicBezTo>
                    <a:cubicBezTo>
                      <a:pt x="118837" y="424370"/>
                      <a:pt x="118837" y="424507"/>
                      <a:pt x="118837" y="424507"/>
                    </a:cubicBezTo>
                    <a:cubicBezTo>
                      <a:pt x="118837" y="424507"/>
                      <a:pt x="118837" y="424370"/>
                      <a:pt x="118837" y="424370"/>
                    </a:cubicBezTo>
                    <a:cubicBezTo>
                      <a:pt x="118975" y="425193"/>
                      <a:pt x="118975" y="426016"/>
                      <a:pt x="119249" y="426839"/>
                    </a:cubicBezTo>
                    <a:cubicBezTo>
                      <a:pt x="119386" y="427113"/>
                      <a:pt x="119523" y="427525"/>
                      <a:pt x="119523" y="427799"/>
                    </a:cubicBezTo>
                    <a:cubicBezTo>
                      <a:pt x="119660" y="427936"/>
                      <a:pt x="119660" y="428073"/>
                      <a:pt x="119798" y="428211"/>
                    </a:cubicBezTo>
                    <a:cubicBezTo>
                      <a:pt x="119935" y="428348"/>
                      <a:pt x="120072" y="428622"/>
                      <a:pt x="120209" y="428759"/>
                    </a:cubicBezTo>
                    <a:cubicBezTo>
                      <a:pt x="120483" y="429034"/>
                      <a:pt x="120758" y="429308"/>
                      <a:pt x="121032" y="429445"/>
                    </a:cubicBezTo>
                    <a:cubicBezTo>
                      <a:pt x="121443" y="429719"/>
                      <a:pt x="121855" y="429994"/>
                      <a:pt x="122129" y="430268"/>
                    </a:cubicBezTo>
                    <a:cubicBezTo>
                      <a:pt x="122404" y="430405"/>
                      <a:pt x="122815" y="430679"/>
                      <a:pt x="123089" y="430817"/>
                    </a:cubicBezTo>
                    <a:cubicBezTo>
                      <a:pt x="124049" y="431365"/>
                      <a:pt x="125147" y="431777"/>
                      <a:pt x="126107" y="432188"/>
                    </a:cubicBezTo>
                    <a:cubicBezTo>
                      <a:pt x="125833" y="432051"/>
                      <a:pt x="125695" y="432051"/>
                      <a:pt x="125421" y="431914"/>
                    </a:cubicBezTo>
                    <a:cubicBezTo>
                      <a:pt x="125970" y="432051"/>
                      <a:pt x="126518" y="432325"/>
                      <a:pt x="127204" y="432463"/>
                    </a:cubicBezTo>
                    <a:cubicBezTo>
                      <a:pt x="127067" y="432463"/>
                      <a:pt x="126930" y="432463"/>
                      <a:pt x="126793" y="432325"/>
                    </a:cubicBezTo>
                    <a:cubicBezTo>
                      <a:pt x="127753" y="432599"/>
                      <a:pt x="128850" y="432737"/>
                      <a:pt x="129810" y="432737"/>
                    </a:cubicBezTo>
                    <a:cubicBezTo>
                      <a:pt x="129673" y="432737"/>
                      <a:pt x="129536" y="432737"/>
                      <a:pt x="129399" y="432737"/>
                    </a:cubicBezTo>
                    <a:cubicBezTo>
                      <a:pt x="129947" y="432737"/>
                      <a:pt x="130633" y="432737"/>
                      <a:pt x="131182" y="432737"/>
                    </a:cubicBezTo>
                    <a:cubicBezTo>
                      <a:pt x="132553" y="432599"/>
                      <a:pt x="133788" y="432463"/>
                      <a:pt x="135159" y="432188"/>
                    </a:cubicBezTo>
                    <a:cubicBezTo>
                      <a:pt x="134885" y="432188"/>
                      <a:pt x="134748" y="432188"/>
                      <a:pt x="134474" y="432325"/>
                    </a:cubicBezTo>
                    <a:cubicBezTo>
                      <a:pt x="136531" y="431777"/>
                      <a:pt x="138588" y="431228"/>
                      <a:pt x="140509" y="430542"/>
                    </a:cubicBezTo>
                    <a:cubicBezTo>
                      <a:pt x="144075" y="429308"/>
                      <a:pt x="147504" y="427799"/>
                      <a:pt x="150796" y="426153"/>
                    </a:cubicBezTo>
                    <a:cubicBezTo>
                      <a:pt x="150659" y="426290"/>
                      <a:pt x="150521" y="426290"/>
                      <a:pt x="150384" y="426428"/>
                    </a:cubicBezTo>
                    <a:cubicBezTo>
                      <a:pt x="153950" y="424507"/>
                      <a:pt x="157242" y="422587"/>
                      <a:pt x="160671" y="420255"/>
                    </a:cubicBezTo>
                    <a:cubicBezTo>
                      <a:pt x="160397" y="420392"/>
                      <a:pt x="160260" y="420530"/>
                      <a:pt x="160123" y="420667"/>
                    </a:cubicBezTo>
                    <a:cubicBezTo>
                      <a:pt x="163963" y="418061"/>
                      <a:pt x="167804" y="415318"/>
                      <a:pt x="171507" y="412437"/>
                    </a:cubicBezTo>
                    <a:cubicBezTo>
                      <a:pt x="172467" y="410517"/>
                      <a:pt x="173427" y="408596"/>
                      <a:pt x="174387" y="406676"/>
                    </a:cubicBezTo>
                    <a:cubicBezTo>
                      <a:pt x="175073" y="405442"/>
                      <a:pt x="175759" y="404208"/>
                      <a:pt x="176307" y="402973"/>
                    </a:cubicBezTo>
                    <a:cubicBezTo>
                      <a:pt x="178365" y="399133"/>
                      <a:pt x="180422" y="395292"/>
                      <a:pt x="182617" y="391315"/>
                    </a:cubicBezTo>
                    <a:cubicBezTo>
                      <a:pt x="187555" y="382262"/>
                      <a:pt x="192492" y="373072"/>
                      <a:pt x="197430" y="364019"/>
                    </a:cubicBezTo>
                    <a:cubicBezTo>
                      <a:pt x="199350" y="360590"/>
                      <a:pt x="201271" y="357025"/>
                      <a:pt x="203191" y="353596"/>
                    </a:cubicBezTo>
                    <a:cubicBezTo>
                      <a:pt x="208266" y="344954"/>
                      <a:pt x="213478" y="336176"/>
                      <a:pt x="218553" y="327535"/>
                    </a:cubicBezTo>
                    <a:cubicBezTo>
                      <a:pt x="222119" y="321500"/>
                      <a:pt x="225685" y="315465"/>
                      <a:pt x="229251" y="309430"/>
                    </a:cubicBezTo>
                    <a:cubicBezTo>
                      <a:pt x="231446" y="305726"/>
                      <a:pt x="233915" y="302297"/>
                      <a:pt x="236246" y="298732"/>
                    </a:cubicBezTo>
                    <a:cubicBezTo>
                      <a:pt x="238578" y="295028"/>
                      <a:pt x="241047" y="291325"/>
                      <a:pt x="243653" y="287622"/>
                    </a:cubicBezTo>
                    <a:cubicBezTo>
                      <a:pt x="249688" y="278569"/>
                      <a:pt x="256135" y="269928"/>
                      <a:pt x="262993" y="261561"/>
                    </a:cubicBezTo>
                    <a:cubicBezTo>
                      <a:pt x="268616" y="254566"/>
                      <a:pt x="274514" y="247708"/>
                      <a:pt x="280686" y="241262"/>
                    </a:cubicBezTo>
                    <a:cubicBezTo>
                      <a:pt x="287407" y="234266"/>
                      <a:pt x="294677" y="227820"/>
                      <a:pt x="302358" y="222059"/>
                    </a:cubicBezTo>
                    <a:cubicBezTo>
                      <a:pt x="308804" y="217121"/>
                      <a:pt x="316074" y="213281"/>
                      <a:pt x="323617" y="210126"/>
                    </a:cubicBezTo>
                    <a:cubicBezTo>
                      <a:pt x="326772" y="208755"/>
                      <a:pt x="330064" y="208069"/>
                      <a:pt x="333493" y="207657"/>
                    </a:cubicBezTo>
                    <a:cubicBezTo>
                      <a:pt x="336373" y="207383"/>
                      <a:pt x="338842" y="208069"/>
                      <a:pt x="341585" y="209029"/>
                    </a:cubicBezTo>
                    <a:cubicBezTo>
                      <a:pt x="343917" y="209852"/>
                      <a:pt x="345837" y="211498"/>
                      <a:pt x="347757" y="213143"/>
                    </a:cubicBezTo>
                    <a:cubicBezTo>
                      <a:pt x="349129" y="214378"/>
                      <a:pt x="350089" y="216436"/>
                      <a:pt x="350501" y="218219"/>
                    </a:cubicBezTo>
                    <a:cubicBezTo>
                      <a:pt x="351186" y="220688"/>
                      <a:pt x="350912" y="223430"/>
                      <a:pt x="350501" y="225900"/>
                    </a:cubicBezTo>
                    <a:cubicBezTo>
                      <a:pt x="349952" y="230014"/>
                      <a:pt x="348580" y="233855"/>
                      <a:pt x="346797" y="237558"/>
                    </a:cubicBezTo>
                    <a:cubicBezTo>
                      <a:pt x="345014" y="241262"/>
                      <a:pt x="342820" y="244828"/>
                      <a:pt x="340625" y="248257"/>
                    </a:cubicBezTo>
                    <a:cubicBezTo>
                      <a:pt x="338568" y="251686"/>
                      <a:pt x="336099" y="254978"/>
                      <a:pt x="333904" y="258269"/>
                    </a:cubicBezTo>
                    <a:cubicBezTo>
                      <a:pt x="331573" y="261561"/>
                      <a:pt x="329104" y="264853"/>
                      <a:pt x="326635" y="268145"/>
                    </a:cubicBezTo>
                    <a:cubicBezTo>
                      <a:pt x="324029" y="271574"/>
                      <a:pt x="321423" y="275140"/>
                      <a:pt x="318817" y="278569"/>
                    </a:cubicBezTo>
                    <a:cubicBezTo>
                      <a:pt x="317445" y="280489"/>
                      <a:pt x="315936" y="282135"/>
                      <a:pt x="314428" y="283918"/>
                    </a:cubicBezTo>
                    <a:cubicBezTo>
                      <a:pt x="309216" y="290228"/>
                      <a:pt x="304003" y="296674"/>
                      <a:pt x="298791" y="302984"/>
                    </a:cubicBezTo>
                    <a:cubicBezTo>
                      <a:pt x="297283" y="304767"/>
                      <a:pt x="295637" y="306413"/>
                      <a:pt x="294128" y="308196"/>
                    </a:cubicBezTo>
                    <a:cubicBezTo>
                      <a:pt x="290562" y="312173"/>
                      <a:pt x="286996" y="316151"/>
                      <a:pt x="283292" y="320129"/>
                    </a:cubicBezTo>
                    <a:cubicBezTo>
                      <a:pt x="279315" y="324518"/>
                      <a:pt x="275611" y="328907"/>
                      <a:pt x="271497" y="333158"/>
                    </a:cubicBezTo>
                    <a:cubicBezTo>
                      <a:pt x="264776" y="339880"/>
                      <a:pt x="258192" y="346738"/>
                      <a:pt x="251471" y="353596"/>
                    </a:cubicBezTo>
                    <a:cubicBezTo>
                      <a:pt x="247768" y="357299"/>
                      <a:pt x="244202" y="361139"/>
                      <a:pt x="240361" y="364706"/>
                    </a:cubicBezTo>
                    <a:cubicBezTo>
                      <a:pt x="225822" y="378422"/>
                      <a:pt x="211420" y="392275"/>
                      <a:pt x="196470" y="405579"/>
                    </a:cubicBezTo>
                    <a:cubicBezTo>
                      <a:pt x="193178" y="408460"/>
                      <a:pt x="189886" y="411340"/>
                      <a:pt x="186457" y="414220"/>
                    </a:cubicBezTo>
                    <a:cubicBezTo>
                      <a:pt x="184400" y="416003"/>
                      <a:pt x="182205" y="417649"/>
                      <a:pt x="180148" y="419158"/>
                    </a:cubicBezTo>
                    <a:cubicBezTo>
                      <a:pt x="176856" y="425879"/>
                      <a:pt x="173564" y="432463"/>
                      <a:pt x="170272" y="439183"/>
                    </a:cubicBezTo>
                    <a:cubicBezTo>
                      <a:pt x="168627" y="442612"/>
                      <a:pt x="166981" y="445904"/>
                      <a:pt x="165335" y="449196"/>
                    </a:cubicBezTo>
                    <a:cubicBezTo>
                      <a:pt x="159300" y="461540"/>
                      <a:pt x="153950" y="474434"/>
                      <a:pt x="149150" y="487327"/>
                    </a:cubicBezTo>
                    <a:cubicBezTo>
                      <a:pt x="149287" y="487052"/>
                      <a:pt x="149287" y="486915"/>
                      <a:pt x="149424" y="486641"/>
                    </a:cubicBezTo>
                    <a:cubicBezTo>
                      <a:pt x="148327" y="489658"/>
                      <a:pt x="147504" y="492676"/>
                      <a:pt x="146681" y="495830"/>
                    </a:cubicBezTo>
                    <a:cubicBezTo>
                      <a:pt x="146132" y="498711"/>
                      <a:pt x="145721" y="501454"/>
                      <a:pt x="145584" y="504334"/>
                    </a:cubicBezTo>
                    <a:cubicBezTo>
                      <a:pt x="145584" y="504334"/>
                      <a:pt x="145584" y="504197"/>
                      <a:pt x="145584" y="504197"/>
                    </a:cubicBezTo>
                    <a:cubicBezTo>
                      <a:pt x="145584" y="504334"/>
                      <a:pt x="145584" y="504472"/>
                      <a:pt x="145584" y="504608"/>
                    </a:cubicBezTo>
                    <a:cubicBezTo>
                      <a:pt x="145584" y="504746"/>
                      <a:pt x="145584" y="504883"/>
                      <a:pt x="145584" y="504883"/>
                    </a:cubicBezTo>
                    <a:cubicBezTo>
                      <a:pt x="145584" y="504883"/>
                      <a:pt x="145584" y="504746"/>
                      <a:pt x="145584" y="504746"/>
                    </a:cubicBezTo>
                    <a:cubicBezTo>
                      <a:pt x="145584" y="505843"/>
                      <a:pt x="145584" y="506940"/>
                      <a:pt x="145584" y="508175"/>
                    </a:cubicBezTo>
                    <a:cubicBezTo>
                      <a:pt x="145584" y="508037"/>
                      <a:pt x="145584" y="508037"/>
                      <a:pt x="145584" y="507901"/>
                    </a:cubicBezTo>
                    <a:cubicBezTo>
                      <a:pt x="145584" y="509272"/>
                      <a:pt x="145858" y="510644"/>
                      <a:pt x="146269" y="512015"/>
                    </a:cubicBezTo>
                    <a:cubicBezTo>
                      <a:pt x="146269" y="511741"/>
                      <a:pt x="146132" y="511604"/>
                      <a:pt x="146132" y="511330"/>
                    </a:cubicBezTo>
                    <a:cubicBezTo>
                      <a:pt x="146407" y="512015"/>
                      <a:pt x="146544" y="512564"/>
                      <a:pt x="146818" y="513250"/>
                    </a:cubicBezTo>
                    <a:cubicBezTo>
                      <a:pt x="146818" y="512975"/>
                      <a:pt x="146681" y="512838"/>
                      <a:pt x="146544" y="512564"/>
                    </a:cubicBezTo>
                    <a:cubicBezTo>
                      <a:pt x="146681" y="512975"/>
                      <a:pt x="146955" y="513250"/>
                      <a:pt x="147092" y="513661"/>
                    </a:cubicBezTo>
                    <a:cubicBezTo>
                      <a:pt x="147367" y="514073"/>
                      <a:pt x="147641" y="514484"/>
                      <a:pt x="147915" y="514895"/>
                    </a:cubicBezTo>
                    <a:cubicBezTo>
                      <a:pt x="148190" y="515307"/>
                      <a:pt x="148601" y="515719"/>
                      <a:pt x="148875" y="516130"/>
                    </a:cubicBezTo>
                    <a:cubicBezTo>
                      <a:pt x="149287" y="516542"/>
                      <a:pt x="149561" y="516816"/>
                      <a:pt x="149973" y="517227"/>
                    </a:cubicBezTo>
                    <a:cubicBezTo>
                      <a:pt x="150659" y="517913"/>
                      <a:pt x="151482" y="518462"/>
                      <a:pt x="152304" y="519011"/>
                    </a:cubicBezTo>
                    <a:cubicBezTo>
                      <a:pt x="152579" y="519148"/>
                      <a:pt x="152990" y="519285"/>
                      <a:pt x="153265" y="519422"/>
                    </a:cubicBezTo>
                    <a:cubicBezTo>
                      <a:pt x="153676" y="519559"/>
                      <a:pt x="153950" y="519559"/>
                      <a:pt x="154362" y="519696"/>
                    </a:cubicBezTo>
                    <a:cubicBezTo>
                      <a:pt x="154911" y="519833"/>
                      <a:pt x="155322" y="519833"/>
                      <a:pt x="155871" y="519971"/>
                    </a:cubicBezTo>
                    <a:cubicBezTo>
                      <a:pt x="155733" y="519971"/>
                      <a:pt x="155459" y="519971"/>
                      <a:pt x="155322" y="519971"/>
                    </a:cubicBezTo>
                    <a:cubicBezTo>
                      <a:pt x="156556" y="520108"/>
                      <a:pt x="157791" y="520108"/>
                      <a:pt x="159025" y="520108"/>
                    </a:cubicBezTo>
                    <a:cubicBezTo>
                      <a:pt x="159025" y="520108"/>
                      <a:pt x="158888" y="520108"/>
                      <a:pt x="158888" y="520108"/>
                    </a:cubicBezTo>
                    <a:cubicBezTo>
                      <a:pt x="159025" y="520108"/>
                      <a:pt x="159162" y="520108"/>
                      <a:pt x="159300" y="520108"/>
                    </a:cubicBezTo>
                    <a:cubicBezTo>
                      <a:pt x="159437" y="520108"/>
                      <a:pt x="159437" y="520108"/>
                      <a:pt x="159574" y="520108"/>
                    </a:cubicBezTo>
                    <a:cubicBezTo>
                      <a:pt x="159574" y="520108"/>
                      <a:pt x="159574" y="520108"/>
                      <a:pt x="159437" y="520108"/>
                    </a:cubicBezTo>
                    <a:cubicBezTo>
                      <a:pt x="160671" y="519971"/>
                      <a:pt x="162043" y="519833"/>
                      <a:pt x="163277" y="519559"/>
                    </a:cubicBezTo>
                    <a:cubicBezTo>
                      <a:pt x="163003" y="519559"/>
                      <a:pt x="162866" y="519559"/>
                      <a:pt x="162591" y="519696"/>
                    </a:cubicBezTo>
                    <a:cubicBezTo>
                      <a:pt x="164649" y="519285"/>
                      <a:pt x="166706" y="518736"/>
                      <a:pt x="168627" y="518188"/>
                    </a:cubicBezTo>
                    <a:cubicBezTo>
                      <a:pt x="170547" y="517502"/>
                      <a:pt x="172467" y="516679"/>
                      <a:pt x="174250" y="515719"/>
                    </a:cubicBezTo>
                    <a:cubicBezTo>
                      <a:pt x="179051" y="513113"/>
                      <a:pt x="183440" y="510232"/>
                      <a:pt x="187966" y="507352"/>
                    </a:cubicBezTo>
                    <a:cubicBezTo>
                      <a:pt x="187829" y="507352"/>
                      <a:pt x="187829" y="507489"/>
                      <a:pt x="187692" y="507489"/>
                    </a:cubicBezTo>
                    <a:cubicBezTo>
                      <a:pt x="194413" y="502963"/>
                      <a:pt x="200448" y="497888"/>
                      <a:pt x="206620" y="492539"/>
                    </a:cubicBezTo>
                    <a:cubicBezTo>
                      <a:pt x="206620" y="492539"/>
                      <a:pt x="206483" y="492539"/>
                      <a:pt x="206483" y="492676"/>
                    </a:cubicBezTo>
                    <a:cubicBezTo>
                      <a:pt x="212243" y="487601"/>
                      <a:pt x="217867" y="482526"/>
                      <a:pt x="223491" y="477176"/>
                    </a:cubicBezTo>
                    <a:cubicBezTo>
                      <a:pt x="229800" y="471142"/>
                      <a:pt x="235972" y="465107"/>
                      <a:pt x="242007" y="458797"/>
                    </a:cubicBezTo>
                    <a:cubicBezTo>
                      <a:pt x="242007" y="458797"/>
                      <a:pt x="242007" y="458797"/>
                      <a:pt x="242144" y="458660"/>
                    </a:cubicBezTo>
                    <a:cubicBezTo>
                      <a:pt x="242419" y="458111"/>
                      <a:pt x="242556" y="457563"/>
                      <a:pt x="242830" y="457151"/>
                    </a:cubicBezTo>
                    <a:cubicBezTo>
                      <a:pt x="246945" y="447962"/>
                      <a:pt x="251197" y="438909"/>
                      <a:pt x="255312" y="429719"/>
                    </a:cubicBezTo>
                    <a:cubicBezTo>
                      <a:pt x="257232" y="425741"/>
                      <a:pt x="259152" y="421901"/>
                      <a:pt x="261210" y="417924"/>
                    </a:cubicBezTo>
                    <a:cubicBezTo>
                      <a:pt x="267656" y="405442"/>
                      <a:pt x="274103" y="392823"/>
                      <a:pt x="280549" y="380342"/>
                    </a:cubicBezTo>
                    <a:cubicBezTo>
                      <a:pt x="281921" y="377735"/>
                      <a:pt x="283429" y="375404"/>
                      <a:pt x="284938" y="372935"/>
                    </a:cubicBezTo>
                    <a:cubicBezTo>
                      <a:pt x="289190" y="365803"/>
                      <a:pt x="293442" y="358670"/>
                      <a:pt x="297694" y="351538"/>
                    </a:cubicBezTo>
                    <a:cubicBezTo>
                      <a:pt x="300849" y="346326"/>
                      <a:pt x="303866" y="341114"/>
                      <a:pt x="307021" y="335902"/>
                    </a:cubicBezTo>
                    <a:cubicBezTo>
                      <a:pt x="309353" y="331924"/>
                      <a:pt x="311959" y="328084"/>
                      <a:pt x="314565" y="324106"/>
                    </a:cubicBezTo>
                    <a:cubicBezTo>
                      <a:pt x="318954" y="317385"/>
                      <a:pt x="323343" y="310802"/>
                      <a:pt x="328006" y="304218"/>
                    </a:cubicBezTo>
                    <a:cubicBezTo>
                      <a:pt x="332258" y="298046"/>
                      <a:pt x="336785" y="291874"/>
                      <a:pt x="341311" y="285839"/>
                    </a:cubicBezTo>
                    <a:cubicBezTo>
                      <a:pt x="345837" y="279666"/>
                      <a:pt x="350638" y="273768"/>
                      <a:pt x="355987" y="268145"/>
                    </a:cubicBezTo>
                    <a:cubicBezTo>
                      <a:pt x="358319" y="265539"/>
                      <a:pt x="360788" y="263070"/>
                      <a:pt x="363257" y="260464"/>
                    </a:cubicBezTo>
                    <a:cubicBezTo>
                      <a:pt x="364902" y="258818"/>
                      <a:pt x="366960" y="257035"/>
                      <a:pt x="369017" y="255800"/>
                    </a:cubicBezTo>
                    <a:cubicBezTo>
                      <a:pt x="369703" y="255389"/>
                      <a:pt x="370526" y="254840"/>
                      <a:pt x="371349" y="254566"/>
                    </a:cubicBezTo>
                    <a:cubicBezTo>
                      <a:pt x="373132" y="253743"/>
                      <a:pt x="373818" y="253469"/>
                      <a:pt x="375738" y="253057"/>
                    </a:cubicBezTo>
                    <a:cubicBezTo>
                      <a:pt x="378481" y="252509"/>
                      <a:pt x="381362" y="253057"/>
                      <a:pt x="384105" y="253057"/>
                    </a:cubicBezTo>
                    <a:cubicBezTo>
                      <a:pt x="386711" y="253194"/>
                      <a:pt x="388768" y="254978"/>
                      <a:pt x="389180" y="257446"/>
                    </a:cubicBezTo>
                    <a:cubicBezTo>
                      <a:pt x="389317" y="258269"/>
                      <a:pt x="389454" y="259092"/>
                      <a:pt x="389591" y="259915"/>
                    </a:cubicBezTo>
                    <a:cubicBezTo>
                      <a:pt x="389591" y="259641"/>
                      <a:pt x="389454" y="259504"/>
                      <a:pt x="389454" y="259229"/>
                    </a:cubicBezTo>
                    <a:cubicBezTo>
                      <a:pt x="390140" y="262247"/>
                      <a:pt x="391100" y="265539"/>
                      <a:pt x="390551" y="268694"/>
                    </a:cubicBezTo>
                    <a:cubicBezTo>
                      <a:pt x="390277" y="270477"/>
                      <a:pt x="390003" y="271848"/>
                      <a:pt x="389591" y="273631"/>
                    </a:cubicBezTo>
                    <a:cubicBezTo>
                      <a:pt x="389180" y="275277"/>
                      <a:pt x="388494" y="276923"/>
                      <a:pt x="387945" y="278432"/>
                    </a:cubicBezTo>
                    <a:cubicBezTo>
                      <a:pt x="387122" y="280489"/>
                      <a:pt x="386162" y="282547"/>
                      <a:pt x="385202" y="284467"/>
                    </a:cubicBezTo>
                    <a:cubicBezTo>
                      <a:pt x="384516" y="286250"/>
                      <a:pt x="383693" y="287896"/>
                      <a:pt x="382733" y="289542"/>
                    </a:cubicBezTo>
                    <a:cubicBezTo>
                      <a:pt x="380402" y="293931"/>
                      <a:pt x="378070" y="298457"/>
                      <a:pt x="375464" y="302709"/>
                    </a:cubicBezTo>
                    <a:cubicBezTo>
                      <a:pt x="371075" y="309842"/>
                      <a:pt x="366823" y="316837"/>
                      <a:pt x="362434" y="323969"/>
                    </a:cubicBezTo>
                    <a:cubicBezTo>
                      <a:pt x="361473" y="325341"/>
                      <a:pt x="360651" y="326712"/>
                      <a:pt x="359690" y="328221"/>
                    </a:cubicBezTo>
                    <a:cubicBezTo>
                      <a:pt x="356810" y="332473"/>
                      <a:pt x="353930" y="336725"/>
                      <a:pt x="351049" y="340977"/>
                    </a:cubicBezTo>
                    <a:cubicBezTo>
                      <a:pt x="347757" y="345915"/>
                      <a:pt x="344603" y="350990"/>
                      <a:pt x="341037" y="355790"/>
                    </a:cubicBezTo>
                    <a:cubicBezTo>
                      <a:pt x="335413" y="363471"/>
                      <a:pt x="329652" y="371289"/>
                      <a:pt x="324029" y="378970"/>
                    </a:cubicBezTo>
                    <a:cubicBezTo>
                      <a:pt x="321011" y="383085"/>
                      <a:pt x="318131" y="387200"/>
                      <a:pt x="314976" y="391040"/>
                    </a:cubicBezTo>
                    <a:cubicBezTo>
                      <a:pt x="308530" y="398996"/>
                      <a:pt x="302220" y="406814"/>
                      <a:pt x="295774" y="414632"/>
                    </a:cubicBezTo>
                    <a:cubicBezTo>
                      <a:pt x="292756" y="418335"/>
                      <a:pt x="289739" y="422176"/>
                      <a:pt x="286447" y="425741"/>
                    </a:cubicBezTo>
                    <a:cubicBezTo>
                      <a:pt x="279863" y="432874"/>
                      <a:pt x="273280" y="440144"/>
                      <a:pt x="266833" y="447276"/>
                    </a:cubicBezTo>
                    <a:cubicBezTo>
                      <a:pt x="264090" y="450293"/>
                      <a:pt x="261347" y="453311"/>
                      <a:pt x="258603" y="456328"/>
                    </a:cubicBezTo>
                    <a:cubicBezTo>
                      <a:pt x="255997" y="459209"/>
                      <a:pt x="253391" y="461952"/>
                      <a:pt x="250648" y="464695"/>
                    </a:cubicBezTo>
                    <a:cubicBezTo>
                      <a:pt x="249139" y="467987"/>
                      <a:pt x="247768" y="471142"/>
                      <a:pt x="246396" y="474434"/>
                    </a:cubicBezTo>
                    <a:cubicBezTo>
                      <a:pt x="242693" y="483486"/>
                      <a:pt x="238852" y="492539"/>
                      <a:pt x="235012" y="501591"/>
                    </a:cubicBezTo>
                    <a:cubicBezTo>
                      <a:pt x="233229" y="505980"/>
                      <a:pt x="231583" y="510369"/>
                      <a:pt x="229937" y="514759"/>
                    </a:cubicBezTo>
                    <a:cubicBezTo>
                      <a:pt x="227880" y="520382"/>
                      <a:pt x="225685" y="525869"/>
                      <a:pt x="223628" y="531492"/>
                    </a:cubicBezTo>
                    <a:cubicBezTo>
                      <a:pt x="223628" y="531492"/>
                      <a:pt x="223628" y="531492"/>
                      <a:pt x="223628" y="531492"/>
                    </a:cubicBezTo>
                    <a:cubicBezTo>
                      <a:pt x="222942" y="533549"/>
                      <a:pt x="222256" y="535607"/>
                      <a:pt x="221707" y="537664"/>
                    </a:cubicBezTo>
                    <a:cubicBezTo>
                      <a:pt x="221159" y="540407"/>
                      <a:pt x="220610" y="543288"/>
                      <a:pt x="220199" y="546168"/>
                    </a:cubicBezTo>
                    <a:cubicBezTo>
                      <a:pt x="220199" y="546717"/>
                      <a:pt x="220199" y="547265"/>
                      <a:pt x="220199" y="547951"/>
                    </a:cubicBezTo>
                    <a:cubicBezTo>
                      <a:pt x="220199" y="548226"/>
                      <a:pt x="220199" y="548637"/>
                      <a:pt x="220336" y="548911"/>
                    </a:cubicBezTo>
                    <a:cubicBezTo>
                      <a:pt x="220473" y="549185"/>
                      <a:pt x="220473" y="549323"/>
                      <a:pt x="220473" y="549597"/>
                    </a:cubicBezTo>
                    <a:cubicBezTo>
                      <a:pt x="220610" y="549734"/>
                      <a:pt x="220747" y="549872"/>
                      <a:pt x="220747" y="550146"/>
                    </a:cubicBezTo>
                    <a:cubicBezTo>
                      <a:pt x="221022" y="550420"/>
                      <a:pt x="221296" y="550694"/>
                      <a:pt x="221570" y="550969"/>
                    </a:cubicBezTo>
                    <a:cubicBezTo>
                      <a:pt x="221845" y="551243"/>
                      <a:pt x="222119" y="551380"/>
                      <a:pt x="222393" y="551655"/>
                    </a:cubicBezTo>
                    <a:cubicBezTo>
                      <a:pt x="222668" y="551792"/>
                      <a:pt x="222942" y="551929"/>
                      <a:pt x="223216" y="552203"/>
                    </a:cubicBezTo>
                    <a:cubicBezTo>
                      <a:pt x="223353" y="552203"/>
                      <a:pt x="223491" y="552340"/>
                      <a:pt x="223628" y="552340"/>
                    </a:cubicBezTo>
                    <a:cubicBezTo>
                      <a:pt x="223765" y="552340"/>
                      <a:pt x="224039" y="552340"/>
                      <a:pt x="224176" y="552340"/>
                    </a:cubicBezTo>
                    <a:cubicBezTo>
                      <a:pt x="224588" y="552340"/>
                      <a:pt x="224999" y="552203"/>
                      <a:pt x="225411" y="552203"/>
                    </a:cubicBezTo>
                    <a:cubicBezTo>
                      <a:pt x="225822" y="552066"/>
                      <a:pt x="226371" y="551929"/>
                      <a:pt x="226782" y="551792"/>
                    </a:cubicBezTo>
                    <a:cubicBezTo>
                      <a:pt x="227880" y="551380"/>
                      <a:pt x="228977" y="550969"/>
                      <a:pt x="230074" y="550420"/>
                    </a:cubicBezTo>
                    <a:cubicBezTo>
                      <a:pt x="229937" y="550420"/>
                      <a:pt x="229663" y="550557"/>
                      <a:pt x="229526" y="550694"/>
                    </a:cubicBezTo>
                    <a:cubicBezTo>
                      <a:pt x="233229" y="548774"/>
                      <a:pt x="236932" y="546717"/>
                      <a:pt x="240498" y="544385"/>
                    </a:cubicBezTo>
                    <a:cubicBezTo>
                      <a:pt x="245848" y="540819"/>
                      <a:pt x="250785" y="536567"/>
                      <a:pt x="255586" y="532452"/>
                    </a:cubicBezTo>
                    <a:cubicBezTo>
                      <a:pt x="260935" y="527652"/>
                      <a:pt x="266284" y="522714"/>
                      <a:pt x="271359" y="517502"/>
                    </a:cubicBezTo>
                    <a:cubicBezTo>
                      <a:pt x="276571" y="512153"/>
                      <a:pt x="281646" y="506529"/>
                      <a:pt x="286584" y="500905"/>
                    </a:cubicBezTo>
                    <a:cubicBezTo>
                      <a:pt x="286584" y="500905"/>
                      <a:pt x="286447" y="501043"/>
                      <a:pt x="286447" y="501179"/>
                    </a:cubicBezTo>
                    <a:cubicBezTo>
                      <a:pt x="286858" y="500768"/>
                      <a:pt x="287133" y="500357"/>
                      <a:pt x="287544" y="499945"/>
                    </a:cubicBezTo>
                    <a:cubicBezTo>
                      <a:pt x="288230" y="498162"/>
                      <a:pt x="289053" y="496379"/>
                      <a:pt x="289739" y="494596"/>
                    </a:cubicBezTo>
                    <a:cubicBezTo>
                      <a:pt x="291385" y="490481"/>
                      <a:pt x="293305" y="486504"/>
                      <a:pt x="295088" y="482526"/>
                    </a:cubicBezTo>
                    <a:cubicBezTo>
                      <a:pt x="299477" y="472925"/>
                      <a:pt x="303866" y="463186"/>
                      <a:pt x="308255" y="453585"/>
                    </a:cubicBezTo>
                    <a:cubicBezTo>
                      <a:pt x="310587" y="448510"/>
                      <a:pt x="312645" y="443435"/>
                      <a:pt x="314976" y="438498"/>
                    </a:cubicBezTo>
                    <a:cubicBezTo>
                      <a:pt x="322520" y="422999"/>
                      <a:pt x="329927" y="407499"/>
                      <a:pt x="337470" y="392000"/>
                    </a:cubicBezTo>
                    <a:cubicBezTo>
                      <a:pt x="342820" y="380890"/>
                      <a:pt x="348306" y="369918"/>
                      <a:pt x="354204" y="359219"/>
                    </a:cubicBezTo>
                    <a:cubicBezTo>
                      <a:pt x="358867" y="350578"/>
                      <a:pt x="363942" y="342074"/>
                      <a:pt x="369017" y="333707"/>
                    </a:cubicBezTo>
                    <a:cubicBezTo>
                      <a:pt x="371212" y="330278"/>
                      <a:pt x="373406" y="326849"/>
                      <a:pt x="375738" y="323420"/>
                    </a:cubicBezTo>
                    <a:cubicBezTo>
                      <a:pt x="378756" y="319168"/>
                      <a:pt x="382047" y="315328"/>
                      <a:pt x="385476" y="311350"/>
                    </a:cubicBezTo>
                    <a:cubicBezTo>
                      <a:pt x="387534" y="308881"/>
                      <a:pt x="389591" y="306550"/>
                      <a:pt x="392197" y="304355"/>
                    </a:cubicBezTo>
                    <a:cubicBezTo>
                      <a:pt x="393295" y="303395"/>
                      <a:pt x="394529" y="302435"/>
                      <a:pt x="395901" y="301612"/>
                    </a:cubicBezTo>
                    <a:cubicBezTo>
                      <a:pt x="397272" y="300789"/>
                      <a:pt x="398370" y="300240"/>
                      <a:pt x="399878" y="299555"/>
                    </a:cubicBezTo>
                    <a:cubicBezTo>
                      <a:pt x="400838" y="299143"/>
                      <a:pt x="401799" y="298868"/>
                      <a:pt x="402759" y="298732"/>
                    </a:cubicBezTo>
                    <a:cubicBezTo>
                      <a:pt x="404130" y="298457"/>
                      <a:pt x="405639" y="298046"/>
                      <a:pt x="407148" y="298183"/>
                    </a:cubicBezTo>
                    <a:cubicBezTo>
                      <a:pt x="408245" y="298183"/>
                      <a:pt x="409205" y="298183"/>
                      <a:pt x="410302" y="298457"/>
                    </a:cubicBezTo>
                    <a:cubicBezTo>
                      <a:pt x="411125" y="298457"/>
                      <a:pt x="411811" y="298732"/>
                      <a:pt x="412497" y="299006"/>
                    </a:cubicBezTo>
                    <a:cubicBezTo>
                      <a:pt x="413183" y="299280"/>
                      <a:pt x="413731" y="299555"/>
                      <a:pt x="414280" y="299966"/>
                    </a:cubicBezTo>
                    <a:cubicBezTo>
                      <a:pt x="414829" y="300240"/>
                      <a:pt x="415377" y="300789"/>
                      <a:pt x="415789" y="301338"/>
                    </a:cubicBezTo>
                    <a:cubicBezTo>
                      <a:pt x="416337" y="302023"/>
                      <a:pt x="416886" y="302572"/>
                      <a:pt x="417160" y="303395"/>
                    </a:cubicBezTo>
                    <a:cubicBezTo>
                      <a:pt x="418121" y="305590"/>
                      <a:pt x="418669" y="307647"/>
                      <a:pt x="418806" y="309979"/>
                    </a:cubicBezTo>
                    <a:cubicBezTo>
                      <a:pt x="418944" y="312859"/>
                      <a:pt x="419081" y="315877"/>
                      <a:pt x="418395" y="318757"/>
                    </a:cubicBezTo>
                    <a:cubicBezTo>
                      <a:pt x="417298" y="323695"/>
                      <a:pt x="415377" y="328221"/>
                      <a:pt x="413457" y="332747"/>
                    </a:cubicBezTo>
                    <a:cubicBezTo>
                      <a:pt x="411811" y="336587"/>
                      <a:pt x="410028" y="340291"/>
                      <a:pt x="407971" y="343994"/>
                    </a:cubicBezTo>
                    <a:cubicBezTo>
                      <a:pt x="406462" y="346874"/>
                      <a:pt x="404953" y="349755"/>
                      <a:pt x="403307" y="352635"/>
                    </a:cubicBezTo>
                    <a:cubicBezTo>
                      <a:pt x="401113" y="356339"/>
                      <a:pt x="398918" y="360042"/>
                      <a:pt x="396861" y="363745"/>
                    </a:cubicBezTo>
                    <a:cubicBezTo>
                      <a:pt x="393569" y="369232"/>
                      <a:pt x="390414" y="374855"/>
                      <a:pt x="386985" y="380205"/>
                    </a:cubicBezTo>
                    <a:cubicBezTo>
                      <a:pt x="381773" y="388160"/>
                      <a:pt x="376561" y="396252"/>
                      <a:pt x="371486" y="404208"/>
                    </a:cubicBezTo>
                    <a:cubicBezTo>
                      <a:pt x="368469" y="408871"/>
                      <a:pt x="365177" y="413397"/>
                      <a:pt x="362022" y="417924"/>
                    </a:cubicBezTo>
                    <a:cubicBezTo>
                      <a:pt x="356947" y="425193"/>
                      <a:pt x="352009" y="432325"/>
                      <a:pt x="346935" y="439595"/>
                    </a:cubicBezTo>
                    <a:cubicBezTo>
                      <a:pt x="343231" y="444807"/>
                      <a:pt x="339391" y="450019"/>
                      <a:pt x="335550" y="455094"/>
                    </a:cubicBezTo>
                    <a:cubicBezTo>
                      <a:pt x="330612" y="461815"/>
                      <a:pt x="325538" y="468673"/>
                      <a:pt x="320600" y="475531"/>
                    </a:cubicBezTo>
                    <a:cubicBezTo>
                      <a:pt x="318542" y="478274"/>
                      <a:pt x="316348" y="481154"/>
                      <a:pt x="314153" y="483898"/>
                    </a:cubicBezTo>
                    <a:cubicBezTo>
                      <a:pt x="310999" y="488012"/>
                      <a:pt x="307844" y="491990"/>
                      <a:pt x="304552" y="495968"/>
                    </a:cubicBezTo>
                    <a:cubicBezTo>
                      <a:pt x="301946" y="499122"/>
                      <a:pt x="299203" y="502414"/>
                      <a:pt x="296460" y="505569"/>
                    </a:cubicBezTo>
                    <a:cubicBezTo>
                      <a:pt x="296048" y="506803"/>
                      <a:pt x="295500" y="507901"/>
                      <a:pt x="295088" y="509135"/>
                    </a:cubicBezTo>
                    <a:cubicBezTo>
                      <a:pt x="291110" y="518873"/>
                      <a:pt x="287270" y="528475"/>
                      <a:pt x="283292" y="538076"/>
                    </a:cubicBezTo>
                    <a:cubicBezTo>
                      <a:pt x="281646" y="542327"/>
                      <a:pt x="279863" y="546580"/>
                      <a:pt x="278355" y="550832"/>
                    </a:cubicBezTo>
                    <a:cubicBezTo>
                      <a:pt x="274377" y="561667"/>
                      <a:pt x="270536" y="572503"/>
                      <a:pt x="266696" y="583339"/>
                    </a:cubicBezTo>
                    <a:cubicBezTo>
                      <a:pt x="266696" y="583339"/>
                      <a:pt x="266696" y="583339"/>
                      <a:pt x="266696" y="583339"/>
                    </a:cubicBezTo>
                    <a:cubicBezTo>
                      <a:pt x="264913" y="588825"/>
                      <a:pt x="262855" y="594311"/>
                      <a:pt x="261210" y="599798"/>
                    </a:cubicBezTo>
                    <a:cubicBezTo>
                      <a:pt x="259564" y="605010"/>
                      <a:pt x="258466" y="610496"/>
                      <a:pt x="257232" y="615845"/>
                    </a:cubicBezTo>
                    <a:cubicBezTo>
                      <a:pt x="256820" y="618040"/>
                      <a:pt x="256409" y="620235"/>
                      <a:pt x="256135" y="622429"/>
                    </a:cubicBezTo>
                    <a:cubicBezTo>
                      <a:pt x="256135" y="622292"/>
                      <a:pt x="256135" y="622155"/>
                      <a:pt x="256135" y="622018"/>
                    </a:cubicBezTo>
                    <a:cubicBezTo>
                      <a:pt x="256135" y="622292"/>
                      <a:pt x="256135" y="622429"/>
                      <a:pt x="256135" y="622703"/>
                    </a:cubicBezTo>
                    <a:cubicBezTo>
                      <a:pt x="256135" y="622703"/>
                      <a:pt x="256135" y="622703"/>
                      <a:pt x="256135" y="622841"/>
                    </a:cubicBezTo>
                    <a:cubicBezTo>
                      <a:pt x="256135" y="622841"/>
                      <a:pt x="256135" y="622841"/>
                      <a:pt x="256135" y="622841"/>
                    </a:cubicBezTo>
                    <a:cubicBezTo>
                      <a:pt x="256135" y="624075"/>
                      <a:pt x="255997" y="625172"/>
                      <a:pt x="256135" y="626270"/>
                    </a:cubicBezTo>
                    <a:cubicBezTo>
                      <a:pt x="256272" y="627504"/>
                      <a:pt x="256409" y="628739"/>
                      <a:pt x="256683" y="629836"/>
                    </a:cubicBezTo>
                    <a:cubicBezTo>
                      <a:pt x="256683" y="629561"/>
                      <a:pt x="256683" y="629424"/>
                      <a:pt x="256546" y="629150"/>
                    </a:cubicBezTo>
                    <a:cubicBezTo>
                      <a:pt x="256820" y="630384"/>
                      <a:pt x="257232" y="631619"/>
                      <a:pt x="257643" y="632853"/>
                    </a:cubicBezTo>
                    <a:cubicBezTo>
                      <a:pt x="257643" y="632853"/>
                      <a:pt x="257643" y="632716"/>
                      <a:pt x="257643" y="632716"/>
                    </a:cubicBezTo>
                    <a:cubicBezTo>
                      <a:pt x="258055" y="633813"/>
                      <a:pt x="258466" y="634774"/>
                      <a:pt x="259015" y="635734"/>
                    </a:cubicBezTo>
                    <a:cubicBezTo>
                      <a:pt x="258878" y="635459"/>
                      <a:pt x="258741" y="635322"/>
                      <a:pt x="258741" y="635048"/>
                    </a:cubicBezTo>
                    <a:cubicBezTo>
                      <a:pt x="259015" y="635459"/>
                      <a:pt x="259152" y="635734"/>
                      <a:pt x="259426" y="636145"/>
                    </a:cubicBezTo>
                    <a:cubicBezTo>
                      <a:pt x="259701" y="636419"/>
                      <a:pt x="259838" y="636694"/>
                      <a:pt x="260112" y="636968"/>
                    </a:cubicBezTo>
                    <a:cubicBezTo>
                      <a:pt x="260249" y="637105"/>
                      <a:pt x="260387" y="637242"/>
                      <a:pt x="260524" y="637242"/>
                    </a:cubicBezTo>
                    <a:cubicBezTo>
                      <a:pt x="260798" y="637380"/>
                      <a:pt x="261072" y="637517"/>
                      <a:pt x="261347" y="637654"/>
                    </a:cubicBezTo>
                    <a:cubicBezTo>
                      <a:pt x="261621" y="637791"/>
                      <a:pt x="261895" y="637791"/>
                      <a:pt x="262170" y="637928"/>
                    </a:cubicBezTo>
                    <a:cubicBezTo>
                      <a:pt x="262581" y="638065"/>
                      <a:pt x="262855" y="638065"/>
                      <a:pt x="263267" y="638203"/>
                    </a:cubicBezTo>
                    <a:cubicBezTo>
                      <a:pt x="263816" y="638203"/>
                      <a:pt x="264364" y="638339"/>
                      <a:pt x="265050" y="638339"/>
                    </a:cubicBezTo>
                    <a:cubicBezTo>
                      <a:pt x="266010" y="638339"/>
                      <a:pt x="266970" y="638339"/>
                      <a:pt x="267930" y="638339"/>
                    </a:cubicBezTo>
                    <a:cubicBezTo>
                      <a:pt x="267793" y="638339"/>
                      <a:pt x="267793" y="638339"/>
                      <a:pt x="267656" y="638339"/>
                    </a:cubicBezTo>
                    <a:cubicBezTo>
                      <a:pt x="267793" y="638339"/>
                      <a:pt x="267930" y="638339"/>
                      <a:pt x="268068" y="638339"/>
                    </a:cubicBezTo>
                    <a:cubicBezTo>
                      <a:pt x="268205" y="638339"/>
                      <a:pt x="268205" y="638339"/>
                      <a:pt x="268342" y="638339"/>
                    </a:cubicBezTo>
                    <a:cubicBezTo>
                      <a:pt x="268342" y="638339"/>
                      <a:pt x="268205" y="638339"/>
                      <a:pt x="268205" y="638339"/>
                    </a:cubicBezTo>
                    <a:cubicBezTo>
                      <a:pt x="269165" y="638203"/>
                      <a:pt x="270262" y="638065"/>
                      <a:pt x="271222" y="637928"/>
                    </a:cubicBezTo>
                    <a:cubicBezTo>
                      <a:pt x="272319" y="637654"/>
                      <a:pt x="273554" y="637242"/>
                      <a:pt x="274651" y="636831"/>
                    </a:cubicBezTo>
                    <a:cubicBezTo>
                      <a:pt x="274651" y="636831"/>
                      <a:pt x="274651" y="636831"/>
                      <a:pt x="274651" y="636831"/>
                    </a:cubicBezTo>
                    <a:cubicBezTo>
                      <a:pt x="275611" y="636419"/>
                      <a:pt x="276571" y="636008"/>
                      <a:pt x="277532" y="635459"/>
                    </a:cubicBezTo>
                    <a:cubicBezTo>
                      <a:pt x="277532" y="635459"/>
                      <a:pt x="277394" y="635597"/>
                      <a:pt x="277394" y="635597"/>
                    </a:cubicBezTo>
                    <a:cubicBezTo>
                      <a:pt x="277394" y="635597"/>
                      <a:pt x="277532" y="635459"/>
                      <a:pt x="277532" y="635459"/>
                    </a:cubicBezTo>
                    <a:cubicBezTo>
                      <a:pt x="277669" y="635322"/>
                      <a:pt x="277806" y="635322"/>
                      <a:pt x="277943" y="635322"/>
                    </a:cubicBezTo>
                    <a:cubicBezTo>
                      <a:pt x="277806" y="635322"/>
                      <a:pt x="277669" y="635459"/>
                      <a:pt x="277532" y="635459"/>
                    </a:cubicBezTo>
                    <a:cubicBezTo>
                      <a:pt x="279315" y="634362"/>
                      <a:pt x="281098" y="633265"/>
                      <a:pt x="282881" y="632168"/>
                    </a:cubicBezTo>
                    <a:cubicBezTo>
                      <a:pt x="286310" y="629836"/>
                      <a:pt x="289602" y="627230"/>
                      <a:pt x="292756" y="624623"/>
                    </a:cubicBezTo>
                    <a:cubicBezTo>
                      <a:pt x="292756" y="624623"/>
                      <a:pt x="292619" y="624623"/>
                      <a:pt x="292619" y="624761"/>
                    </a:cubicBezTo>
                    <a:cubicBezTo>
                      <a:pt x="297420" y="620509"/>
                      <a:pt x="301809" y="615983"/>
                      <a:pt x="306061" y="611319"/>
                    </a:cubicBezTo>
                    <a:cubicBezTo>
                      <a:pt x="306061" y="611319"/>
                      <a:pt x="306061" y="611319"/>
                      <a:pt x="306198" y="611182"/>
                    </a:cubicBezTo>
                    <a:cubicBezTo>
                      <a:pt x="306198" y="611182"/>
                      <a:pt x="306198" y="611182"/>
                      <a:pt x="306198" y="611182"/>
                    </a:cubicBezTo>
                    <a:cubicBezTo>
                      <a:pt x="306198" y="611182"/>
                      <a:pt x="306335" y="611045"/>
                      <a:pt x="306335" y="611045"/>
                    </a:cubicBezTo>
                    <a:cubicBezTo>
                      <a:pt x="306335" y="611045"/>
                      <a:pt x="306335" y="611045"/>
                      <a:pt x="306198" y="611182"/>
                    </a:cubicBezTo>
                    <a:cubicBezTo>
                      <a:pt x="311547" y="605010"/>
                      <a:pt x="316896" y="598838"/>
                      <a:pt x="321971" y="592528"/>
                    </a:cubicBezTo>
                    <a:cubicBezTo>
                      <a:pt x="327321" y="585807"/>
                      <a:pt x="332258" y="578812"/>
                      <a:pt x="337333" y="571954"/>
                    </a:cubicBezTo>
                    <a:cubicBezTo>
                      <a:pt x="341037" y="567017"/>
                      <a:pt x="344466" y="561942"/>
                      <a:pt x="348032" y="556867"/>
                    </a:cubicBezTo>
                    <a:cubicBezTo>
                      <a:pt x="355987" y="545620"/>
                      <a:pt x="363805" y="534235"/>
                      <a:pt x="371760" y="522988"/>
                    </a:cubicBezTo>
                    <a:cubicBezTo>
                      <a:pt x="371760" y="522988"/>
                      <a:pt x="371760" y="522988"/>
                      <a:pt x="371760" y="523125"/>
                    </a:cubicBezTo>
                    <a:cubicBezTo>
                      <a:pt x="380950" y="508998"/>
                      <a:pt x="390140" y="494870"/>
                      <a:pt x="399330" y="480605"/>
                    </a:cubicBezTo>
                    <a:cubicBezTo>
                      <a:pt x="402484" y="473473"/>
                      <a:pt x="405639" y="466478"/>
                      <a:pt x="408794" y="459346"/>
                    </a:cubicBezTo>
                    <a:cubicBezTo>
                      <a:pt x="414692" y="446041"/>
                      <a:pt x="420864" y="432874"/>
                      <a:pt x="427036" y="419570"/>
                    </a:cubicBezTo>
                    <a:cubicBezTo>
                      <a:pt x="434443" y="403522"/>
                      <a:pt x="441849" y="387337"/>
                      <a:pt x="449256" y="371152"/>
                    </a:cubicBezTo>
                    <a:cubicBezTo>
                      <a:pt x="452685" y="363608"/>
                      <a:pt x="455977" y="356064"/>
                      <a:pt x="459406" y="348658"/>
                    </a:cubicBezTo>
                    <a:cubicBezTo>
                      <a:pt x="461326" y="344543"/>
                      <a:pt x="463246" y="340428"/>
                      <a:pt x="464892" y="336313"/>
                    </a:cubicBezTo>
                    <a:cubicBezTo>
                      <a:pt x="465852" y="333707"/>
                      <a:pt x="466812" y="331238"/>
                      <a:pt x="468047" y="328770"/>
                    </a:cubicBezTo>
                    <a:cubicBezTo>
                      <a:pt x="468733" y="327124"/>
                      <a:pt x="469693" y="325752"/>
                      <a:pt x="470790" y="324380"/>
                    </a:cubicBezTo>
                    <a:cubicBezTo>
                      <a:pt x="472436" y="322049"/>
                      <a:pt x="474630" y="321089"/>
                      <a:pt x="477237" y="320129"/>
                    </a:cubicBezTo>
                    <a:cubicBezTo>
                      <a:pt x="480803" y="319031"/>
                      <a:pt x="484369" y="322460"/>
                      <a:pt x="483820" y="325889"/>
                    </a:cubicBezTo>
                    <a:cubicBezTo>
                      <a:pt x="483409" y="328495"/>
                      <a:pt x="482997" y="331238"/>
                      <a:pt x="482311" y="333845"/>
                    </a:cubicBezTo>
                    <a:cubicBezTo>
                      <a:pt x="481488" y="337136"/>
                      <a:pt x="480528" y="340428"/>
                      <a:pt x="479431" y="343583"/>
                    </a:cubicBezTo>
                    <a:cubicBezTo>
                      <a:pt x="477922" y="347972"/>
                      <a:pt x="476276" y="352361"/>
                      <a:pt x="474493" y="356613"/>
                    </a:cubicBezTo>
                    <a:cubicBezTo>
                      <a:pt x="471750" y="363197"/>
                      <a:pt x="468870" y="369918"/>
                      <a:pt x="466127" y="376501"/>
                    </a:cubicBezTo>
                    <a:cubicBezTo>
                      <a:pt x="464069" y="381164"/>
                      <a:pt x="462012" y="385828"/>
                      <a:pt x="459817" y="390492"/>
                    </a:cubicBezTo>
                    <a:cubicBezTo>
                      <a:pt x="458171" y="394195"/>
                      <a:pt x="456525" y="397898"/>
                      <a:pt x="454879" y="401602"/>
                    </a:cubicBezTo>
                    <a:cubicBezTo>
                      <a:pt x="454194" y="402973"/>
                      <a:pt x="453645" y="404345"/>
                      <a:pt x="452959" y="405716"/>
                    </a:cubicBezTo>
                    <a:cubicBezTo>
                      <a:pt x="452959" y="405579"/>
                      <a:pt x="453096" y="405579"/>
                      <a:pt x="453096" y="405442"/>
                    </a:cubicBezTo>
                    <a:cubicBezTo>
                      <a:pt x="447061" y="417649"/>
                      <a:pt x="440889" y="429857"/>
                      <a:pt x="434717" y="441927"/>
                    </a:cubicBezTo>
                    <a:cubicBezTo>
                      <a:pt x="434854" y="441652"/>
                      <a:pt x="434991" y="441515"/>
                      <a:pt x="434991" y="441241"/>
                    </a:cubicBezTo>
                    <a:cubicBezTo>
                      <a:pt x="434305" y="442612"/>
                      <a:pt x="433620" y="443847"/>
                      <a:pt x="432797" y="445218"/>
                    </a:cubicBezTo>
                    <a:cubicBezTo>
                      <a:pt x="430465" y="449196"/>
                      <a:pt x="428133" y="453311"/>
                      <a:pt x="425802" y="457289"/>
                    </a:cubicBezTo>
                    <a:cubicBezTo>
                      <a:pt x="421001" y="465518"/>
                      <a:pt x="416200" y="473885"/>
                      <a:pt x="411400" y="482114"/>
                    </a:cubicBezTo>
                    <a:cubicBezTo>
                      <a:pt x="410165" y="484172"/>
                      <a:pt x="408794" y="486366"/>
                      <a:pt x="407559" y="488424"/>
                    </a:cubicBezTo>
                    <a:cubicBezTo>
                      <a:pt x="405502" y="493224"/>
                      <a:pt x="403444" y="497888"/>
                      <a:pt x="401387" y="502688"/>
                    </a:cubicBezTo>
                    <a:cubicBezTo>
                      <a:pt x="399330" y="507352"/>
                      <a:pt x="397547" y="512153"/>
                      <a:pt x="395763" y="516816"/>
                    </a:cubicBezTo>
                    <a:cubicBezTo>
                      <a:pt x="392746" y="524360"/>
                      <a:pt x="389728" y="531904"/>
                      <a:pt x="386711" y="539585"/>
                    </a:cubicBezTo>
                    <a:cubicBezTo>
                      <a:pt x="385065" y="543699"/>
                      <a:pt x="383693" y="547814"/>
                      <a:pt x="382185" y="551929"/>
                    </a:cubicBezTo>
                    <a:cubicBezTo>
                      <a:pt x="379853" y="558513"/>
                      <a:pt x="377521" y="565096"/>
                      <a:pt x="375052" y="571680"/>
                    </a:cubicBezTo>
                    <a:cubicBezTo>
                      <a:pt x="375052" y="571406"/>
                      <a:pt x="375189" y="571268"/>
                      <a:pt x="375327" y="570994"/>
                    </a:cubicBezTo>
                    <a:cubicBezTo>
                      <a:pt x="373406" y="576755"/>
                      <a:pt x="371349" y="582378"/>
                      <a:pt x="369566" y="588139"/>
                    </a:cubicBezTo>
                    <a:cubicBezTo>
                      <a:pt x="367920" y="593488"/>
                      <a:pt x="366274" y="598975"/>
                      <a:pt x="365040" y="604461"/>
                    </a:cubicBezTo>
                    <a:cubicBezTo>
                      <a:pt x="364765" y="606381"/>
                      <a:pt x="364491" y="608439"/>
                      <a:pt x="364354" y="610359"/>
                    </a:cubicBezTo>
                    <a:cubicBezTo>
                      <a:pt x="364217" y="612005"/>
                      <a:pt x="364217" y="613651"/>
                      <a:pt x="364217" y="615297"/>
                    </a:cubicBezTo>
                    <a:cubicBezTo>
                      <a:pt x="364217" y="615571"/>
                      <a:pt x="364354" y="615983"/>
                      <a:pt x="364354" y="616257"/>
                    </a:cubicBezTo>
                    <a:cubicBezTo>
                      <a:pt x="364354" y="616394"/>
                      <a:pt x="364491" y="616668"/>
                      <a:pt x="364491" y="616806"/>
                    </a:cubicBezTo>
                    <a:cubicBezTo>
                      <a:pt x="364491" y="616806"/>
                      <a:pt x="364491" y="616943"/>
                      <a:pt x="364628" y="616943"/>
                    </a:cubicBezTo>
                    <a:cubicBezTo>
                      <a:pt x="364628" y="616943"/>
                      <a:pt x="364765" y="617080"/>
                      <a:pt x="364765" y="617080"/>
                    </a:cubicBezTo>
                    <a:cubicBezTo>
                      <a:pt x="364902" y="617217"/>
                      <a:pt x="365040" y="617354"/>
                      <a:pt x="365314" y="617354"/>
                    </a:cubicBezTo>
                    <a:cubicBezTo>
                      <a:pt x="365725" y="617491"/>
                      <a:pt x="366000" y="617629"/>
                      <a:pt x="366411" y="617903"/>
                    </a:cubicBezTo>
                    <a:cubicBezTo>
                      <a:pt x="366686" y="618040"/>
                      <a:pt x="367097" y="618040"/>
                      <a:pt x="367371" y="618177"/>
                    </a:cubicBezTo>
                    <a:cubicBezTo>
                      <a:pt x="367509" y="618177"/>
                      <a:pt x="367646" y="618177"/>
                      <a:pt x="367783" y="618177"/>
                    </a:cubicBezTo>
                    <a:cubicBezTo>
                      <a:pt x="368057" y="618177"/>
                      <a:pt x="368331" y="618177"/>
                      <a:pt x="368606" y="618040"/>
                    </a:cubicBezTo>
                    <a:cubicBezTo>
                      <a:pt x="369017" y="617903"/>
                      <a:pt x="369429" y="617765"/>
                      <a:pt x="369840" y="617765"/>
                    </a:cubicBezTo>
                    <a:cubicBezTo>
                      <a:pt x="370252" y="617629"/>
                      <a:pt x="370663" y="617491"/>
                      <a:pt x="371075" y="617217"/>
                    </a:cubicBezTo>
                    <a:cubicBezTo>
                      <a:pt x="373406" y="615983"/>
                      <a:pt x="375601" y="614474"/>
                      <a:pt x="377796" y="612965"/>
                    </a:cubicBezTo>
                    <a:cubicBezTo>
                      <a:pt x="377796" y="612965"/>
                      <a:pt x="377796" y="612965"/>
                      <a:pt x="377658" y="613102"/>
                    </a:cubicBezTo>
                    <a:cubicBezTo>
                      <a:pt x="379853" y="611594"/>
                      <a:pt x="381910" y="609948"/>
                      <a:pt x="383831" y="608302"/>
                    </a:cubicBezTo>
                    <a:cubicBezTo>
                      <a:pt x="383693" y="608439"/>
                      <a:pt x="383693" y="608439"/>
                      <a:pt x="383556" y="608576"/>
                    </a:cubicBezTo>
                    <a:cubicBezTo>
                      <a:pt x="383693" y="608439"/>
                      <a:pt x="383831" y="608439"/>
                      <a:pt x="383831" y="608302"/>
                    </a:cubicBezTo>
                    <a:cubicBezTo>
                      <a:pt x="383968" y="608302"/>
                      <a:pt x="383968" y="608165"/>
                      <a:pt x="384105" y="608165"/>
                    </a:cubicBezTo>
                    <a:cubicBezTo>
                      <a:pt x="384105" y="608165"/>
                      <a:pt x="383968" y="608165"/>
                      <a:pt x="383968" y="608302"/>
                    </a:cubicBezTo>
                    <a:cubicBezTo>
                      <a:pt x="388220" y="604324"/>
                      <a:pt x="392197" y="600209"/>
                      <a:pt x="396175" y="595820"/>
                    </a:cubicBezTo>
                    <a:cubicBezTo>
                      <a:pt x="403307" y="587591"/>
                      <a:pt x="409754" y="579087"/>
                      <a:pt x="415789" y="570034"/>
                    </a:cubicBezTo>
                    <a:cubicBezTo>
                      <a:pt x="415652" y="570308"/>
                      <a:pt x="415515" y="570446"/>
                      <a:pt x="415377" y="570583"/>
                    </a:cubicBezTo>
                    <a:cubicBezTo>
                      <a:pt x="424156" y="557415"/>
                      <a:pt x="431974" y="543699"/>
                      <a:pt x="439106" y="529572"/>
                    </a:cubicBezTo>
                    <a:cubicBezTo>
                      <a:pt x="441438" y="524908"/>
                      <a:pt x="443769" y="520245"/>
                      <a:pt x="445827" y="515582"/>
                    </a:cubicBezTo>
                    <a:cubicBezTo>
                      <a:pt x="446924" y="512975"/>
                      <a:pt x="448021" y="510369"/>
                      <a:pt x="449119" y="507763"/>
                    </a:cubicBezTo>
                    <a:cubicBezTo>
                      <a:pt x="452136" y="500494"/>
                      <a:pt x="455291" y="493087"/>
                      <a:pt x="458308" y="485955"/>
                    </a:cubicBezTo>
                    <a:cubicBezTo>
                      <a:pt x="459954" y="482252"/>
                      <a:pt x="461189" y="478274"/>
                      <a:pt x="462560" y="474571"/>
                    </a:cubicBezTo>
                    <a:cubicBezTo>
                      <a:pt x="463246" y="472788"/>
                      <a:pt x="463932" y="470867"/>
                      <a:pt x="464618" y="469084"/>
                    </a:cubicBezTo>
                    <a:cubicBezTo>
                      <a:pt x="464755" y="468261"/>
                      <a:pt x="465029" y="467438"/>
                      <a:pt x="465166" y="466615"/>
                    </a:cubicBezTo>
                    <a:cubicBezTo>
                      <a:pt x="466127" y="462638"/>
                      <a:pt x="467224" y="458523"/>
                      <a:pt x="468321" y="454545"/>
                    </a:cubicBezTo>
                    <a:cubicBezTo>
                      <a:pt x="469967" y="447962"/>
                      <a:pt x="471750" y="441378"/>
                      <a:pt x="473396" y="434794"/>
                    </a:cubicBezTo>
                    <a:cubicBezTo>
                      <a:pt x="474356" y="431091"/>
                      <a:pt x="475453" y="427388"/>
                      <a:pt x="476414" y="423684"/>
                    </a:cubicBezTo>
                    <a:cubicBezTo>
                      <a:pt x="477374" y="420255"/>
                      <a:pt x="478471" y="416963"/>
                      <a:pt x="479705" y="413534"/>
                    </a:cubicBezTo>
                    <a:cubicBezTo>
                      <a:pt x="480940" y="410105"/>
                      <a:pt x="482586" y="406814"/>
                      <a:pt x="484232" y="403385"/>
                    </a:cubicBezTo>
                    <a:cubicBezTo>
                      <a:pt x="485329" y="401327"/>
                      <a:pt x="487386" y="399818"/>
                      <a:pt x="489855" y="400230"/>
                    </a:cubicBezTo>
                    <a:cubicBezTo>
                      <a:pt x="492324" y="400504"/>
                      <a:pt x="493970" y="402425"/>
                      <a:pt x="494382" y="404756"/>
                    </a:cubicBezTo>
                    <a:cubicBezTo>
                      <a:pt x="494656" y="406265"/>
                      <a:pt x="495067" y="407911"/>
                      <a:pt x="495067" y="409420"/>
                    </a:cubicBezTo>
                    <a:cubicBezTo>
                      <a:pt x="495067" y="411340"/>
                      <a:pt x="494793" y="413123"/>
                      <a:pt x="494382" y="415043"/>
                    </a:cubicBezTo>
                    <a:cubicBezTo>
                      <a:pt x="494107" y="416826"/>
                      <a:pt x="493421" y="418747"/>
                      <a:pt x="493010" y="420530"/>
                    </a:cubicBezTo>
                    <a:cubicBezTo>
                      <a:pt x="492324" y="422861"/>
                      <a:pt x="491775" y="425330"/>
                      <a:pt x="490953" y="427662"/>
                    </a:cubicBezTo>
                    <a:cubicBezTo>
                      <a:pt x="489307" y="433286"/>
                      <a:pt x="487386" y="438909"/>
                      <a:pt x="485466" y="444395"/>
                    </a:cubicBezTo>
                    <a:cubicBezTo>
                      <a:pt x="483134" y="451116"/>
                      <a:pt x="480940" y="457700"/>
                      <a:pt x="478471" y="464284"/>
                    </a:cubicBezTo>
                    <a:cubicBezTo>
                      <a:pt x="476551" y="469633"/>
                      <a:pt x="474630" y="474845"/>
                      <a:pt x="472573" y="480194"/>
                    </a:cubicBezTo>
                    <a:cubicBezTo>
                      <a:pt x="472024" y="482389"/>
                      <a:pt x="471613" y="484446"/>
                      <a:pt x="471064" y="486641"/>
                    </a:cubicBezTo>
                    <a:cubicBezTo>
                      <a:pt x="469967" y="491030"/>
                      <a:pt x="469007" y="495556"/>
                      <a:pt x="467910" y="499945"/>
                    </a:cubicBezTo>
                    <a:cubicBezTo>
                      <a:pt x="467498" y="502003"/>
                      <a:pt x="466812" y="504060"/>
                      <a:pt x="466401" y="506117"/>
                    </a:cubicBezTo>
                    <a:cubicBezTo>
                      <a:pt x="466401" y="505843"/>
                      <a:pt x="466538" y="505706"/>
                      <a:pt x="466538" y="505432"/>
                    </a:cubicBezTo>
                    <a:cubicBezTo>
                      <a:pt x="464069" y="517639"/>
                      <a:pt x="461463" y="529846"/>
                      <a:pt x="458994" y="542053"/>
                    </a:cubicBezTo>
                    <a:cubicBezTo>
                      <a:pt x="458994" y="542327"/>
                      <a:pt x="458857" y="542602"/>
                      <a:pt x="458857" y="542876"/>
                    </a:cubicBezTo>
                    <a:cubicBezTo>
                      <a:pt x="458857" y="542602"/>
                      <a:pt x="458994" y="542465"/>
                      <a:pt x="458994" y="542191"/>
                    </a:cubicBezTo>
                    <a:cubicBezTo>
                      <a:pt x="457211" y="552340"/>
                      <a:pt x="455565" y="562627"/>
                      <a:pt x="453782" y="572914"/>
                    </a:cubicBezTo>
                    <a:cubicBezTo>
                      <a:pt x="453645" y="574012"/>
                      <a:pt x="453508" y="574972"/>
                      <a:pt x="453371" y="576069"/>
                    </a:cubicBezTo>
                    <a:cubicBezTo>
                      <a:pt x="452959" y="579635"/>
                      <a:pt x="452411" y="583064"/>
                      <a:pt x="451999" y="586630"/>
                    </a:cubicBezTo>
                    <a:cubicBezTo>
                      <a:pt x="451588" y="589648"/>
                      <a:pt x="451313" y="592528"/>
                      <a:pt x="450902" y="595409"/>
                    </a:cubicBezTo>
                    <a:cubicBezTo>
                      <a:pt x="450353" y="598975"/>
                      <a:pt x="450079" y="602678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381"/>
                      <a:pt x="449942" y="606381"/>
                      <a:pt x="449942" y="606519"/>
                    </a:cubicBezTo>
                    <a:cubicBezTo>
                      <a:pt x="449942" y="606519"/>
                      <a:pt x="449942" y="606381"/>
                      <a:pt x="449942" y="606381"/>
                    </a:cubicBezTo>
                    <a:cubicBezTo>
                      <a:pt x="449667" y="611731"/>
                      <a:pt x="449805" y="616943"/>
                      <a:pt x="450079" y="622292"/>
                    </a:cubicBezTo>
                    <a:cubicBezTo>
                      <a:pt x="450079" y="622292"/>
                      <a:pt x="450079" y="622292"/>
                      <a:pt x="450079" y="622155"/>
                    </a:cubicBezTo>
                    <a:cubicBezTo>
                      <a:pt x="450216" y="623389"/>
                      <a:pt x="450353" y="624623"/>
                      <a:pt x="450490" y="625858"/>
                    </a:cubicBezTo>
                    <a:cubicBezTo>
                      <a:pt x="450490" y="625584"/>
                      <a:pt x="450353" y="625447"/>
                      <a:pt x="450353" y="625172"/>
                    </a:cubicBezTo>
                    <a:cubicBezTo>
                      <a:pt x="450627" y="626544"/>
                      <a:pt x="450902" y="627916"/>
                      <a:pt x="451450" y="629287"/>
                    </a:cubicBezTo>
                    <a:cubicBezTo>
                      <a:pt x="451450" y="629013"/>
                      <a:pt x="451313" y="628876"/>
                      <a:pt x="451176" y="628601"/>
                    </a:cubicBezTo>
                    <a:cubicBezTo>
                      <a:pt x="451588" y="629699"/>
                      <a:pt x="451999" y="630796"/>
                      <a:pt x="452548" y="631893"/>
                    </a:cubicBezTo>
                    <a:cubicBezTo>
                      <a:pt x="452411" y="631619"/>
                      <a:pt x="452273" y="631481"/>
                      <a:pt x="452136" y="631207"/>
                    </a:cubicBezTo>
                    <a:cubicBezTo>
                      <a:pt x="452548" y="632168"/>
                      <a:pt x="453096" y="633128"/>
                      <a:pt x="453645" y="633951"/>
                    </a:cubicBezTo>
                    <a:cubicBezTo>
                      <a:pt x="453919" y="634362"/>
                      <a:pt x="454194" y="634636"/>
                      <a:pt x="454468" y="635048"/>
                    </a:cubicBezTo>
                    <a:cubicBezTo>
                      <a:pt x="454742" y="635322"/>
                      <a:pt x="454879" y="635459"/>
                      <a:pt x="455154" y="635734"/>
                    </a:cubicBezTo>
                    <a:cubicBezTo>
                      <a:pt x="455291" y="635871"/>
                      <a:pt x="455428" y="635871"/>
                      <a:pt x="455428" y="636008"/>
                    </a:cubicBezTo>
                    <a:cubicBezTo>
                      <a:pt x="455565" y="636145"/>
                      <a:pt x="455840" y="636145"/>
                      <a:pt x="455977" y="636282"/>
                    </a:cubicBezTo>
                    <a:cubicBezTo>
                      <a:pt x="456251" y="636419"/>
                      <a:pt x="456525" y="636419"/>
                      <a:pt x="456937" y="636557"/>
                    </a:cubicBezTo>
                    <a:cubicBezTo>
                      <a:pt x="457348" y="636694"/>
                      <a:pt x="457760" y="636694"/>
                      <a:pt x="458171" y="636831"/>
                    </a:cubicBezTo>
                    <a:cubicBezTo>
                      <a:pt x="458034" y="636831"/>
                      <a:pt x="457760" y="636831"/>
                      <a:pt x="457623" y="636831"/>
                    </a:cubicBezTo>
                    <a:cubicBezTo>
                      <a:pt x="457897" y="636831"/>
                      <a:pt x="458034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9131" y="636831"/>
                      <a:pt x="459954" y="636831"/>
                      <a:pt x="460777" y="636831"/>
                    </a:cubicBezTo>
                    <a:cubicBezTo>
                      <a:pt x="461326" y="636831"/>
                      <a:pt x="461875" y="636694"/>
                      <a:pt x="462286" y="636694"/>
                    </a:cubicBezTo>
                    <a:cubicBezTo>
                      <a:pt x="462012" y="636694"/>
                      <a:pt x="461875" y="636831"/>
                      <a:pt x="461600" y="636831"/>
                    </a:cubicBezTo>
                    <a:cubicBezTo>
                      <a:pt x="462835" y="636557"/>
                      <a:pt x="464069" y="636282"/>
                      <a:pt x="465304" y="635871"/>
                    </a:cubicBezTo>
                    <a:cubicBezTo>
                      <a:pt x="465029" y="635871"/>
                      <a:pt x="464892" y="636008"/>
                      <a:pt x="464618" y="636145"/>
                    </a:cubicBezTo>
                    <a:cubicBezTo>
                      <a:pt x="465166" y="635871"/>
                      <a:pt x="465715" y="635597"/>
                      <a:pt x="466264" y="635459"/>
                    </a:cubicBezTo>
                    <a:cubicBezTo>
                      <a:pt x="467224" y="634910"/>
                      <a:pt x="468184" y="634362"/>
                      <a:pt x="469144" y="633676"/>
                    </a:cubicBezTo>
                    <a:cubicBezTo>
                      <a:pt x="469144" y="633676"/>
                      <a:pt x="469007" y="633676"/>
                      <a:pt x="469007" y="633813"/>
                    </a:cubicBezTo>
                    <a:cubicBezTo>
                      <a:pt x="469144" y="633676"/>
                      <a:pt x="469144" y="633676"/>
                      <a:pt x="469281" y="633676"/>
                    </a:cubicBezTo>
                    <a:cubicBezTo>
                      <a:pt x="469281" y="633676"/>
                      <a:pt x="469418" y="633676"/>
                      <a:pt x="469418" y="633539"/>
                    </a:cubicBezTo>
                    <a:cubicBezTo>
                      <a:pt x="469418" y="633539"/>
                      <a:pt x="469418" y="633539"/>
                      <a:pt x="469281" y="633539"/>
                    </a:cubicBezTo>
                    <a:cubicBezTo>
                      <a:pt x="470927" y="632305"/>
                      <a:pt x="472573" y="630933"/>
                      <a:pt x="474219" y="629561"/>
                    </a:cubicBezTo>
                    <a:cubicBezTo>
                      <a:pt x="476276" y="627641"/>
                      <a:pt x="478334" y="625858"/>
                      <a:pt x="480391" y="623938"/>
                    </a:cubicBezTo>
                    <a:cubicBezTo>
                      <a:pt x="483272" y="621332"/>
                      <a:pt x="485878" y="618314"/>
                      <a:pt x="488484" y="615434"/>
                    </a:cubicBezTo>
                    <a:cubicBezTo>
                      <a:pt x="488346" y="615571"/>
                      <a:pt x="488209" y="615845"/>
                      <a:pt x="488072" y="615983"/>
                    </a:cubicBezTo>
                    <a:cubicBezTo>
                      <a:pt x="496850" y="605696"/>
                      <a:pt x="505080" y="594723"/>
                      <a:pt x="512761" y="583475"/>
                    </a:cubicBezTo>
                    <a:cubicBezTo>
                      <a:pt x="512624" y="583750"/>
                      <a:pt x="512487" y="583887"/>
                      <a:pt x="512349" y="584162"/>
                    </a:cubicBezTo>
                    <a:cubicBezTo>
                      <a:pt x="526477" y="563313"/>
                      <a:pt x="538959" y="541642"/>
                      <a:pt x="550617" y="519422"/>
                    </a:cubicBezTo>
                    <a:cubicBezTo>
                      <a:pt x="550480" y="519696"/>
                      <a:pt x="550343" y="519833"/>
                      <a:pt x="550206" y="520108"/>
                    </a:cubicBezTo>
                    <a:cubicBezTo>
                      <a:pt x="557338" y="505020"/>
                      <a:pt x="564470" y="489933"/>
                      <a:pt x="571603" y="474845"/>
                    </a:cubicBezTo>
                    <a:cubicBezTo>
                      <a:pt x="573249" y="471279"/>
                      <a:pt x="574894" y="467850"/>
                      <a:pt x="576403" y="464284"/>
                    </a:cubicBezTo>
                    <a:cubicBezTo>
                      <a:pt x="580107" y="455505"/>
                      <a:pt x="583947" y="446590"/>
                      <a:pt x="587787" y="437812"/>
                    </a:cubicBezTo>
                    <a:cubicBezTo>
                      <a:pt x="599172" y="411066"/>
                      <a:pt x="610693" y="384319"/>
                      <a:pt x="622077" y="357573"/>
                    </a:cubicBezTo>
                    <a:cubicBezTo>
                      <a:pt x="628524" y="342348"/>
                      <a:pt x="635108" y="327124"/>
                      <a:pt x="641554" y="311899"/>
                    </a:cubicBezTo>
                    <a:cubicBezTo>
                      <a:pt x="642926" y="308470"/>
                      <a:pt x="647041" y="306824"/>
                      <a:pt x="650332" y="308333"/>
                    </a:cubicBezTo>
                    <a:cubicBezTo>
                      <a:pt x="653761" y="309704"/>
                      <a:pt x="655407" y="313819"/>
                      <a:pt x="653899" y="317111"/>
                    </a:cubicBezTo>
                    <a:cubicBezTo>
                      <a:pt x="639360" y="351264"/>
                      <a:pt x="624546" y="385417"/>
                      <a:pt x="609870" y="419570"/>
                    </a:cubicBezTo>
                    <a:cubicBezTo>
                      <a:pt x="603561" y="433971"/>
                      <a:pt x="597389" y="448236"/>
                      <a:pt x="591079" y="462638"/>
                    </a:cubicBezTo>
                    <a:cubicBezTo>
                      <a:pt x="589433" y="466615"/>
                      <a:pt x="587787" y="470593"/>
                      <a:pt x="585867" y="474434"/>
                    </a:cubicBezTo>
                    <a:cubicBezTo>
                      <a:pt x="582164" y="482389"/>
                      <a:pt x="578323" y="490344"/>
                      <a:pt x="574483" y="498299"/>
                    </a:cubicBezTo>
                    <a:cubicBezTo>
                      <a:pt x="570505" y="506392"/>
                      <a:pt x="566665" y="514621"/>
                      <a:pt x="562687" y="522851"/>
                    </a:cubicBezTo>
                    <a:cubicBezTo>
                      <a:pt x="561178" y="526143"/>
                      <a:pt x="559395" y="529298"/>
                      <a:pt x="557749" y="532452"/>
                    </a:cubicBezTo>
                    <a:cubicBezTo>
                      <a:pt x="552537" y="542191"/>
                      <a:pt x="547051" y="551655"/>
                      <a:pt x="541427" y="561119"/>
                    </a:cubicBezTo>
                    <a:cubicBezTo>
                      <a:pt x="536352" y="569623"/>
                      <a:pt x="531003" y="577989"/>
                      <a:pt x="525380" y="586219"/>
                    </a:cubicBezTo>
                    <a:cubicBezTo>
                      <a:pt x="519756" y="594586"/>
                      <a:pt x="513858" y="602678"/>
                      <a:pt x="507686" y="610496"/>
                    </a:cubicBezTo>
                    <a:cubicBezTo>
                      <a:pt x="502200" y="617491"/>
                      <a:pt x="496576" y="624349"/>
                      <a:pt x="490267" y="630659"/>
                    </a:cubicBezTo>
                    <a:cubicBezTo>
                      <a:pt x="487386" y="633539"/>
                      <a:pt x="484369" y="636145"/>
                      <a:pt x="481214" y="638751"/>
                    </a:cubicBezTo>
                    <a:cubicBezTo>
                      <a:pt x="478197" y="641494"/>
                      <a:pt x="474630" y="644238"/>
                      <a:pt x="470790" y="645884"/>
                    </a:cubicBezTo>
                    <a:cubicBezTo>
                      <a:pt x="469144" y="646569"/>
                      <a:pt x="467910" y="647118"/>
                      <a:pt x="466127" y="647667"/>
                    </a:cubicBezTo>
                    <a:cubicBezTo>
                      <a:pt x="464892" y="648078"/>
                      <a:pt x="463246" y="648215"/>
                      <a:pt x="462012" y="648352"/>
                    </a:cubicBezTo>
                    <a:cubicBezTo>
                      <a:pt x="460503" y="648490"/>
                      <a:pt x="458994" y="648490"/>
                      <a:pt x="457485" y="648352"/>
                    </a:cubicBezTo>
                    <a:cubicBezTo>
                      <a:pt x="456388" y="648215"/>
                      <a:pt x="455291" y="648078"/>
                      <a:pt x="454194" y="647804"/>
                    </a:cubicBezTo>
                    <a:cubicBezTo>
                      <a:pt x="452685" y="647392"/>
                      <a:pt x="451725" y="646981"/>
                      <a:pt x="450353" y="646432"/>
                    </a:cubicBezTo>
                    <a:cubicBezTo>
                      <a:pt x="449393" y="646021"/>
                      <a:pt x="448707" y="645335"/>
                      <a:pt x="447747" y="644786"/>
                    </a:cubicBezTo>
                    <a:cubicBezTo>
                      <a:pt x="446924" y="644238"/>
                      <a:pt x="446101" y="643415"/>
                      <a:pt x="445553" y="642592"/>
                    </a:cubicBezTo>
                    <a:cubicBezTo>
                      <a:pt x="444318" y="640946"/>
                      <a:pt x="443221" y="639163"/>
                      <a:pt x="442261" y="637242"/>
                    </a:cubicBezTo>
                    <a:cubicBezTo>
                      <a:pt x="440889" y="634499"/>
                      <a:pt x="439929" y="631481"/>
                      <a:pt x="439243" y="628464"/>
                    </a:cubicBezTo>
                    <a:cubicBezTo>
                      <a:pt x="438557" y="625172"/>
                      <a:pt x="438557" y="621743"/>
                      <a:pt x="438420" y="618314"/>
                    </a:cubicBezTo>
                    <a:cubicBezTo>
                      <a:pt x="438146" y="610633"/>
                      <a:pt x="438557" y="602952"/>
                      <a:pt x="439518" y="595546"/>
                    </a:cubicBezTo>
                    <a:cubicBezTo>
                      <a:pt x="440615" y="587728"/>
                      <a:pt x="441575" y="579910"/>
                      <a:pt x="442672" y="572091"/>
                    </a:cubicBezTo>
                    <a:cubicBezTo>
                      <a:pt x="443084" y="569211"/>
                      <a:pt x="443632" y="566468"/>
                      <a:pt x="444181" y="563588"/>
                    </a:cubicBezTo>
                    <a:cubicBezTo>
                      <a:pt x="445141" y="558101"/>
                      <a:pt x="446101" y="552752"/>
                      <a:pt x="447061" y="547128"/>
                    </a:cubicBezTo>
                    <a:cubicBezTo>
                      <a:pt x="447884" y="542327"/>
                      <a:pt x="448844" y="537527"/>
                      <a:pt x="449805" y="532864"/>
                    </a:cubicBezTo>
                    <a:cubicBezTo>
                      <a:pt x="448159" y="536156"/>
                      <a:pt x="446513" y="539310"/>
                      <a:pt x="444867" y="542602"/>
                    </a:cubicBezTo>
                    <a:cubicBezTo>
                      <a:pt x="435540" y="560433"/>
                      <a:pt x="424567" y="577578"/>
                      <a:pt x="412223" y="593488"/>
                    </a:cubicBezTo>
                    <a:cubicBezTo>
                      <a:pt x="406599" y="600620"/>
                      <a:pt x="400564" y="607478"/>
                      <a:pt x="393980" y="613788"/>
                    </a:cubicBezTo>
                    <a:cubicBezTo>
                      <a:pt x="391100" y="616531"/>
                      <a:pt x="388083" y="619137"/>
                      <a:pt x="384928" y="621469"/>
                    </a:cubicBezTo>
                    <a:cubicBezTo>
                      <a:pt x="383693" y="622429"/>
                      <a:pt x="382185" y="623389"/>
                      <a:pt x="380813" y="624212"/>
                    </a:cubicBezTo>
                    <a:cubicBezTo>
                      <a:pt x="378893" y="625584"/>
                      <a:pt x="376835" y="626955"/>
                      <a:pt x="374641" y="627778"/>
                    </a:cubicBezTo>
                    <a:cubicBezTo>
                      <a:pt x="372172" y="628876"/>
                      <a:pt x="369703" y="629699"/>
                      <a:pt x="366823" y="629699"/>
                    </a:cubicBezTo>
                    <a:cubicBezTo>
                      <a:pt x="364217" y="629699"/>
                      <a:pt x="361885" y="628876"/>
                      <a:pt x="359690" y="627778"/>
                    </a:cubicBezTo>
                    <a:cubicBezTo>
                      <a:pt x="357907" y="626955"/>
                      <a:pt x="356124" y="625584"/>
                      <a:pt x="354890" y="623938"/>
                    </a:cubicBezTo>
                    <a:cubicBezTo>
                      <a:pt x="353244" y="621881"/>
                      <a:pt x="352695" y="619274"/>
                      <a:pt x="352421" y="616668"/>
                    </a:cubicBezTo>
                    <a:cubicBezTo>
                      <a:pt x="352009" y="613788"/>
                      <a:pt x="352284" y="610771"/>
                      <a:pt x="352695" y="607890"/>
                    </a:cubicBezTo>
                    <a:cubicBezTo>
                      <a:pt x="353107" y="603501"/>
                      <a:pt x="354067" y="599249"/>
                      <a:pt x="355301" y="595134"/>
                    </a:cubicBezTo>
                    <a:cubicBezTo>
                      <a:pt x="357907" y="585807"/>
                      <a:pt x="360925" y="576617"/>
                      <a:pt x="364080" y="567565"/>
                    </a:cubicBezTo>
                    <a:cubicBezTo>
                      <a:pt x="366960" y="559472"/>
                      <a:pt x="369840" y="551517"/>
                      <a:pt x="372858" y="543425"/>
                    </a:cubicBezTo>
                    <a:cubicBezTo>
                      <a:pt x="373818" y="540819"/>
                      <a:pt x="374778" y="538076"/>
                      <a:pt x="375875" y="535469"/>
                    </a:cubicBezTo>
                    <a:cubicBezTo>
                      <a:pt x="371486" y="541779"/>
                      <a:pt x="366960" y="548088"/>
                      <a:pt x="362571" y="554261"/>
                    </a:cubicBezTo>
                    <a:cubicBezTo>
                      <a:pt x="358319" y="560296"/>
                      <a:pt x="354067" y="566330"/>
                      <a:pt x="349815" y="572229"/>
                    </a:cubicBezTo>
                    <a:cubicBezTo>
                      <a:pt x="347346" y="575658"/>
                      <a:pt x="344740" y="579224"/>
                      <a:pt x="342134" y="582653"/>
                    </a:cubicBezTo>
                    <a:cubicBezTo>
                      <a:pt x="339116" y="586768"/>
                      <a:pt x="335962" y="590882"/>
                      <a:pt x="332807" y="594997"/>
                    </a:cubicBezTo>
                    <a:cubicBezTo>
                      <a:pt x="326498" y="603090"/>
                      <a:pt x="319777" y="610907"/>
                      <a:pt x="313056" y="618589"/>
                    </a:cubicBezTo>
                    <a:cubicBezTo>
                      <a:pt x="307021" y="625310"/>
                      <a:pt x="300712" y="631619"/>
                      <a:pt x="293442" y="637105"/>
                    </a:cubicBezTo>
                    <a:cubicBezTo>
                      <a:pt x="290425" y="639437"/>
                      <a:pt x="287133" y="641768"/>
                      <a:pt x="283841" y="643826"/>
                    </a:cubicBezTo>
                    <a:cubicBezTo>
                      <a:pt x="280412" y="645884"/>
                      <a:pt x="276709" y="647392"/>
                      <a:pt x="272868" y="648490"/>
                    </a:cubicBezTo>
                    <a:cubicBezTo>
                      <a:pt x="270674" y="649038"/>
                      <a:pt x="268479" y="649175"/>
                      <a:pt x="266284" y="649175"/>
                    </a:cubicBezTo>
                    <a:cubicBezTo>
                      <a:pt x="265461" y="648626"/>
                      <a:pt x="264639" y="648626"/>
                      <a:pt x="263816" y="64849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1" name="任意多边形: 形状 350"/>
              <p:cNvSpPr/>
              <p:nvPr/>
            </p:nvSpPr>
            <p:spPr>
              <a:xfrm>
                <a:off x="2673685" y="5427969"/>
                <a:ext cx="661756" cy="310856"/>
              </a:xfrm>
              <a:custGeom>
                <a:avLst/>
                <a:gdLst>
                  <a:gd name="connsiteX0" fmla="*/ 510408 w 661756"/>
                  <a:gd name="connsiteY0" fmla="*/ 85588 h 310856"/>
                  <a:gd name="connsiteX1" fmla="*/ 509174 w 661756"/>
                  <a:gd name="connsiteY1" fmla="*/ 72009 h 310856"/>
                  <a:gd name="connsiteX2" fmla="*/ 508351 w 661756"/>
                  <a:gd name="connsiteY2" fmla="*/ 63780 h 310856"/>
                  <a:gd name="connsiteX3" fmla="*/ 507116 w 661756"/>
                  <a:gd name="connsiteY3" fmla="*/ 51710 h 310856"/>
                  <a:gd name="connsiteX4" fmla="*/ 505882 w 661756"/>
                  <a:gd name="connsiteY4" fmla="*/ 43206 h 310856"/>
                  <a:gd name="connsiteX5" fmla="*/ 506019 w 661756"/>
                  <a:gd name="connsiteY5" fmla="*/ 45949 h 310856"/>
                  <a:gd name="connsiteX6" fmla="*/ 506019 w 661756"/>
                  <a:gd name="connsiteY6" fmla="*/ 45537 h 310856"/>
                  <a:gd name="connsiteX7" fmla="*/ 506705 w 661756"/>
                  <a:gd name="connsiteY7" fmla="*/ 55001 h 310856"/>
                  <a:gd name="connsiteX8" fmla="*/ 510408 w 661756"/>
                  <a:gd name="connsiteY8" fmla="*/ 85588 h 310856"/>
                  <a:gd name="connsiteX9" fmla="*/ 441965 w 661756"/>
                  <a:gd name="connsiteY9" fmla="*/ 102047 h 310856"/>
                  <a:gd name="connsiteX10" fmla="*/ 444160 w 661756"/>
                  <a:gd name="connsiteY10" fmla="*/ 124267 h 310856"/>
                  <a:gd name="connsiteX11" fmla="*/ 446629 w 661756"/>
                  <a:gd name="connsiteY11" fmla="*/ 145938 h 310856"/>
                  <a:gd name="connsiteX12" fmla="*/ 446766 w 661756"/>
                  <a:gd name="connsiteY12" fmla="*/ 144704 h 310856"/>
                  <a:gd name="connsiteX13" fmla="*/ 447589 w 661756"/>
                  <a:gd name="connsiteY13" fmla="*/ 109865 h 310856"/>
                  <a:gd name="connsiteX14" fmla="*/ 447452 w 661756"/>
                  <a:gd name="connsiteY14" fmla="*/ 106848 h 310856"/>
                  <a:gd name="connsiteX15" fmla="*/ 447040 w 661756"/>
                  <a:gd name="connsiteY15" fmla="*/ 96698 h 310856"/>
                  <a:gd name="connsiteX16" fmla="*/ 446354 w 661756"/>
                  <a:gd name="connsiteY16" fmla="*/ 79142 h 310856"/>
                  <a:gd name="connsiteX17" fmla="*/ 446354 w 661756"/>
                  <a:gd name="connsiteY17" fmla="*/ 79416 h 310856"/>
                  <a:gd name="connsiteX18" fmla="*/ 446354 w 661756"/>
                  <a:gd name="connsiteY18" fmla="*/ 78867 h 310856"/>
                  <a:gd name="connsiteX19" fmla="*/ 446354 w 661756"/>
                  <a:gd name="connsiteY19" fmla="*/ 78730 h 310856"/>
                  <a:gd name="connsiteX20" fmla="*/ 446354 w 661756"/>
                  <a:gd name="connsiteY20" fmla="*/ 78867 h 310856"/>
                  <a:gd name="connsiteX21" fmla="*/ 444983 w 661756"/>
                  <a:gd name="connsiteY21" fmla="*/ 61997 h 310856"/>
                  <a:gd name="connsiteX22" fmla="*/ 444571 w 661756"/>
                  <a:gd name="connsiteY22" fmla="*/ 55824 h 310856"/>
                  <a:gd name="connsiteX23" fmla="*/ 443337 w 661756"/>
                  <a:gd name="connsiteY23" fmla="*/ 43068 h 310856"/>
                  <a:gd name="connsiteX24" fmla="*/ 441554 w 661756"/>
                  <a:gd name="connsiteY24" fmla="*/ 32370 h 310856"/>
                  <a:gd name="connsiteX25" fmla="*/ 441554 w 661756"/>
                  <a:gd name="connsiteY25" fmla="*/ 32644 h 310856"/>
                  <a:gd name="connsiteX26" fmla="*/ 441554 w 661756"/>
                  <a:gd name="connsiteY26" fmla="*/ 32370 h 310856"/>
                  <a:gd name="connsiteX27" fmla="*/ 440731 w 661756"/>
                  <a:gd name="connsiteY27" fmla="*/ 34976 h 310856"/>
                  <a:gd name="connsiteX28" fmla="*/ 439496 w 661756"/>
                  <a:gd name="connsiteY28" fmla="*/ 43891 h 310856"/>
                  <a:gd name="connsiteX29" fmla="*/ 439359 w 661756"/>
                  <a:gd name="connsiteY29" fmla="*/ 61722 h 310856"/>
                  <a:gd name="connsiteX30" fmla="*/ 440182 w 661756"/>
                  <a:gd name="connsiteY30" fmla="*/ 80376 h 310856"/>
                  <a:gd name="connsiteX31" fmla="*/ 440182 w 661756"/>
                  <a:gd name="connsiteY31" fmla="*/ 80239 h 310856"/>
                  <a:gd name="connsiteX32" fmla="*/ 441965 w 661756"/>
                  <a:gd name="connsiteY32" fmla="*/ 102047 h 310856"/>
                  <a:gd name="connsiteX33" fmla="*/ 189865 w 661756"/>
                  <a:gd name="connsiteY33" fmla="*/ 132908 h 310856"/>
                  <a:gd name="connsiteX34" fmla="*/ 189454 w 661756"/>
                  <a:gd name="connsiteY34" fmla="*/ 142372 h 310856"/>
                  <a:gd name="connsiteX35" fmla="*/ 189454 w 661756"/>
                  <a:gd name="connsiteY35" fmla="*/ 145252 h 310856"/>
                  <a:gd name="connsiteX36" fmla="*/ 189454 w 661756"/>
                  <a:gd name="connsiteY36" fmla="*/ 153619 h 310856"/>
                  <a:gd name="connsiteX37" fmla="*/ 189454 w 661756"/>
                  <a:gd name="connsiteY37" fmla="*/ 160615 h 310856"/>
                  <a:gd name="connsiteX38" fmla="*/ 191511 w 661756"/>
                  <a:gd name="connsiteY38" fmla="*/ 151562 h 310856"/>
                  <a:gd name="connsiteX39" fmla="*/ 191511 w 661756"/>
                  <a:gd name="connsiteY39" fmla="*/ 151699 h 310856"/>
                  <a:gd name="connsiteX40" fmla="*/ 191648 w 661756"/>
                  <a:gd name="connsiteY40" fmla="*/ 151151 h 310856"/>
                  <a:gd name="connsiteX41" fmla="*/ 191648 w 661756"/>
                  <a:gd name="connsiteY41" fmla="*/ 151151 h 310856"/>
                  <a:gd name="connsiteX42" fmla="*/ 191648 w 661756"/>
                  <a:gd name="connsiteY42" fmla="*/ 151151 h 310856"/>
                  <a:gd name="connsiteX43" fmla="*/ 196723 w 661756"/>
                  <a:gd name="connsiteY43" fmla="*/ 122073 h 310856"/>
                  <a:gd name="connsiteX44" fmla="*/ 197135 w 661756"/>
                  <a:gd name="connsiteY44" fmla="*/ 119467 h 310856"/>
                  <a:gd name="connsiteX45" fmla="*/ 198095 w 661756"/>
                  <a:gd name="connsiteY45" fmla="*/ 110551 h 310856"/>
                  <a:gd name="connsiteX46" fmla="*/ 199741 w 661756"/>
                  <a:gd name="connsiteY46" fmla="*/ 96012 h 310856"/>
                  <a:gd name="connsiteX47" fmla="*/ 199741 w 661756"/>
                  <a:gd name="connsiteY47" fmla="*/ 96149 h 310856"/>
                  <a:gd name="connsiteX48" fmla="*/ 199741 w 661756"/>
                  <a:gd name="connsiteY48" fmla="*/ 95875 h 310856"/>
                  <a:gd name="connsiteX49" fmla="*/ 199741 w 661756"/>
                  <a:gd name="connsiteY49" fmla="*/ 95601 h 310856"/>
                  <a:gd name="connsiteX50" fmla="*/ 199741 w 661756"/>
                  <a:gd name="connsiteY50" fmla="*/ 95738 h 310856"/>
                  <a:gd name="connsiteX51" fmla="*/ 200564 w 661756"/>
                  <a:gd name="connsiteY51" fmla="*/ 81473 h 310856"/>
                  <a:gd name="connsiteX52" fmla="*/ 200975 w 661756"/>
                  <a:gd name="connsiteY52" fmla="*/ 75713 h 310856"/>
                  <a:gd name="connsiteX53" fmla="*/ 201249 w 661756"/>
                  <a:gd name="connsiteY53" fmla="*/ 65151 h 310856"/>
                  <a:gd name="connsiteX54" fmla="*/ 200838 w 661756"/>
                  <a:gd name="connsiteY54" fmla="*/ 55824 h 310856"/>
                  <a:gd name="connsiteX55" fmla="*/ 200838 w 661756"/>
                  <a:gd name="connsiteY55" fmla="*/ 56510 h 310856"/>
                  <a:gd name="connsiteX56" fmla="*/ 200427 w 661756"/>
                  <a:gd name="connsiteY56" fmla="*/ 52395 h 310856"/>
                  <a:gd name="connsiteX57" fmla="*/ 200564 w 661756"/>
                  <a:gd name="connsiteY57" fmla="*/ 53081 h 310856"/>
                  <a:gd name="connsiteX58" fmla="*/ 200152 w 661756"/>
                  <a:gd name="connsiteY58" fmla="*/ 51161 h 310856"/>
                  <a:gd name="connsiteX59" fmla="*/ 200289 w 661756"/>
                  <a:gd name="connsiteY59" fmla="*/ 51435 h 310856"/>
                  <a:gd name="connsiteX60" fmla="*/ 199741 w 661756"/>
                  <a:gd name="connsiteY60" fmla="*/ 50201 h 310856"/>
                  <a:gd name="connsiteX61" fmla="*/ 198918 w 661756"/>
                  <a:gd name="connsiteY61" fmla="*/ 51298 h 310856"/>
                  <a:gd name="connsiteX62" fmla="*/ 198369 w 661756"/>
                  <a:gd name="connsiteY62" fmla="*/ 52395 h 310856"/>
                  <a:gd name="connsiteX63" fmla="*/ 198369 w 661756"/>
                  <a:gd name="connsiteY63" fmla="*/ 52395 h 310856"/>
                  <a:gd name="connsiteX64" fmla="*/ 197683 w 661756"/>
                  <a:gd name="connsiteY64" fmla="*/ 54178 h 310856"/>
                  <a:gd name="connsiteX65" fmla="*/ 197820 w 661756"/>
                  <a:gd name="connsiteY65" fmla="*/ 53904 h 310856"/>
                  <a:gd name="connsiteX66" fmla="*/ 196037 w 661756"/>
                  <a:gd name="connsiteY66" fmla="*/ 60213 h 310856"/>
                  <a:gd name="connsiteX67" fmla="*/ 196174 w 661756"/>
                  <a:gd name="connsiteY67" fmla="*/ 59665 h 310856"/>
                  <a:gd name="connsiteX68" fmla="*/ 194803 w 661756"/>
                  <a:gd name="connsiteY68" fmla="*/ 68443 h 310856"/>
                  <a:gd name="connsiteX69" fmla="*/ 193157 w 661756"/>
                  <a:gd name="connsiteY69" fmla="*/ 80239 h 310856"/>
                  <a:gd name="connsiteX70" fmla="*/ 191100 w 661756"/>
                  <a:gd name="connsiteY70" fmla="*/ 105065 h 310856"/>
                  <a:gd name="connsiteX71" fmla="*/ 191100 w 661756"/>
                  <a:gd name="connsiteY71" fmla="*/ 104790 h 310856"/>
                  <a:gd name="connsiteX72" fmla="*/ 189865 w 661756"/>
                  <a:gd name="connsiteY72" fmla="*/ 132908 h 310856"/>
                  <a:gd name="connsiteX73" fmla="*/ 295753 w 661756"/>
                  <a:gd name="connsiteY73" fmla="*/ 102459 h 310856"/>
                  <a:gd name="connsiteX74" fmla="*/ 295615 w 661756"/>
                  <a:gd name="connsiteY74" fmla="*/ 113568 h 310856"/>
                  <a:gd name="connsiteX75" fmla="*/ 295204 w 661756"/>
                  <a:gd name="connsiteY75" fmla="*/ 138806 h 310856"/>
                  <a:gd name="connsiteX76" fmla="*/ 295341 w 661756"/>
                  <a:gd name="connsiteY76" fmla="*/ 142509 h 310856"/>
                  <a:gd name="connsiteX77" fmla="*/ 295753 w 661756"/>
                  <a:gd name="connsiteY77" fmla="*/ 155814 h 310856"/>
                  <a:gd name="connsiteX78" fmla="*/ 296164 w 661756"/>
                  <a:gd name="connsiteY78" fmla="*/ 165552 h 310856"/>
                  <a:gd name="connsiteX79" fmla="*/ 298496 w 661756"/>
                  <a:gd name="connsiteY79" fmla="*/ 155128 h 310856"/>
                  <a:gd name="connsiteX80" fmla="*/ 298359 w 661756"/>
                  <a:gd name="connsiteY80" fmla="*/ 155814 h 310856"/>
                  <a:gd name="connsiteX81" fmla="*/ 300553 w 661756"/>
                  <a:gd name="connsiteY81" fmla="*/ 144018 h 310856"/>
                  <a:gd name="connsiteX82" fmla="*/ 301925 w 661756"/>
                  <a:gd name="connsiteY82" fmla="*/ 135240 h 310856"/>
                  <a:gd name="connsiteX83" fmla="*/ 304942 w 661756"/>
                  <a:gd name="connsiteY83" fmla="*/ 114803 h 310856"/>
                  <a:gd name="connsiteX84" fmla="*/ 306040 w 661756"/>
                  <a:gd name="connsiteY84" fmla="*/ 103007 h 310856"/>
                  <a:gd name="connsiteX85" fmla="*/ 307411 w 661756"/>
                  <a:gd name="connsiteY85" fmla="*/ 85725 h 310856"/>
                  <a:gd name="connsiteX86" fmla="*/ 307960 w 661756"/>
                  <a:gd name="connsiteY86" fmla="*/ 71598 h 310856"/>
                  <a:gd name="connsiteX87" fmla="*/ 308234 w 661756"/>
                  <a:gd name="connsiteY87" fmla="*/ 49652 h 310856"/>
                  <a:gd name="connsiteX88" fmla="*/ 307000 w 661756"/>
                  <a:gd name="connsiteY88" fmla="*/ 39914 h 310856"/>
                  <a:gd name="connsiteX89" fmla="*/ 306588 w 661756"/>
                  <a:gd name="connsiteY89" fmla="*/ 38817 h 310856"/>
                  <a:gd name="connsiteX90" fmla="*/ 306314 w 661756"/>
                  <a:gd name="connsiteY90" fmla="*/ 38130 h 310856"/>
                  <a:gd name="connsiteX91" fmla="*/ 303982 w 661756"/>
                  <a:gd name="connsiteY91" fmla="*/ 42108 h 310856"/>
                  <a:gd name="connsiteX92" fmla="*/ 303434 w 661756"/>
                  <a:gd name="connsiteY92" fmla="*/ 43480 h 310856"/>
                  <a:gd name="connsiteX93" fmla="*/ 303571 w 661756"/>
                  <a:gd name="connsiteY93" fmla="*/ 43068 h 310856"/>
                  <a:gd name="connsiteX94" fmla="*/ 303434 w 661756"/>
                  <a:gd name="connsiteY94" fmla="*/ 43480 h 310856"/>
                  <a:gd name="connsiteX95" fmla="*/ 303297 w 661756"/>
                  <a:gd name="connsiteY95" fmla="*/ 43617 h 310856"/>
                  <a:gd name="connsiteX96" fmla="*/ 303434 w 661756"/>
                  <a:gd name="connsiteY96" fmla="*/ 43480 h 310856"/>
                  <a:gd name="connsiteX97" fmla="*/ 300965 w 661756"/>
                  <a:gd name="connsiteY97" fmla="*/ 52533 h 310856"/>
                  <a:gd name="connsiteX98" fmla="*/ 298496 w 661756"/>
                  <a:gd name="connsiteY98" fmla="*/ 69540 h 310856"/>
                  <a:gd name="connsiteX99" fmla="*/ 296713 w 661756"/>
                  <a:gd name="connsiteY99" fmla="*/ 87920 h 310856"/>
                  <a:gd name="connsiteX100" fmla="*/ 296713 w 661756"/>
                  <a:gd name="connsiteY100" fmla="*/ 87783 h 310856"/>
                  <a:gd name="connsiteX101" fmla="*/ 295753 w 661756"/>
                  <a:gd name="connsiteY101" fmla="*/ 102459 h 310856"/>
                  <a:gd name="connsiteX102" fmla="*/ 381203 w 661756"/>
                  <a:gd name="connsiteY102" fmla="*/ 184069 h 310856"/>
                  <a:gd name="connsiteX103" fmla="*/ 385455 w 661756"/>
                  <a:gd name="connsiteY103" fmla="*/ 146624 h 310856"/>
                  <a:gd name="connsiteX104" fmla="*/ 385455 w 661756"/>
                  <a:gd name="connsiteY104" fmla="*/ 147310 h 310856"/>
                  <a:gd name="connsiteX105" fmla="*/ 385318 w 661756"/>
                  <a:gd name="connsiteY105" fmla="*/ 97384 h 310856"/>
                  <a:gd name="connsiteX106" fmla="*/ 385318 w 661756"/>
                  <a:gd name="connsiteY106" fmla="*/ 97521 h 310856"/>
                  <a:gd name="connsiteX107" fmla="*/ 384084 w 661756"/>
                  <a:gd name="connsiteY107" fmla="*/ 83394 h 310856"/>
                  <a:gd name="connsiteX108" fmla="*/ 382986 w 661756"/>
                  <a:gd name="connsiteY108" fmla="*/ 73518 h 310856"/>
                  <a:gd name="connsiteX109" fmla="*/ 379557 w 661756"/>
                  <a:gd name="connsiteY109" fmla="*/ 48143 h 310856"/>
                  <a:gd name="connsiteX110" fmla="*/ 379557 w 661756"/>
                  <a:gd name="connsiteY110" fmla="*/ 48417 h 310856"/>
                  <a:gd name="connsiteX111" fmla="*/ 376403 w 661756"/>
                  <a:gd name="connsiteY111" fmla="*/ 36485 h 310856"/>
                  <a:gd name="connsiteX112" fmla="*/ 375854 w 661756"/>
                  <a:gd name="connsiteY112" fmla="*/ 35113 h 310856"/>
                  <a:gd name="connsiteX113" fmla="*/ 375306 w 661756"/>
                  <a:gd name="connsiteY113" fmla="*/ 34016 h 310856"/>
                  <a:gd name="connsiteX114" fmla="*/ 374757 w 661756"/>
                  <a:gd name="connsiteY114" fmla="*/ 33193 h 310856"/>
                  <a:gd name="connsiteX115" fmla="*/ 374071 w 661756"/>
                  <a:gd name="connsiteY115" fmla="*/ 32507 h 310856"/>
                  <a:gd name="connsiteX116" fmla="*/ 373385 w 661756"/>
                  <a:gd name="connsiteY116" fmla="*/ 32095 h 310856"/>
                  <a:gd name="connsiteX117" fmla="*/ 372014 w 661756"/>
                  <a:gd name="connsiteY117" fmla="*/ 33879 h 310856"/>
                  <a:gd name="connsiteX118" fmla="*/ 372151 w 661756"/>
                  <a:gd name="connsiteY118" fmla="*/ 33604 h 310856"/>
                  <a:gd name="connsiteX119" fmla="*/ 371191 w 661756"/>
                  <a:gd name="connsiteY119" fmla="*/ 35113 h 310856"/>
                  <a:gd name="connsiteX120" fmla="*/ 369682 w 661756"/>
                  <a:gd name="connsiteY120" fmla="*/ 38679 h 310856"/>
                  <a:gd name="connsiteX121" fmla="*/ 369956 w 661756"/>
                  <a:gd name="connsiteY121" fmla="*/ 38130 h 310856"/>
                  <a:gd name="connsiteX122" fmla="*/ 368859 w 661756"/>
                  <a:gd name="connsiteY122" fmla="*/ 42520 h 310856"/>
                  <a:gd name="connsiteX123" fmla="*/ 368859 w 661756"/>
                  <a:gd name="connsiteY123" fmla="*/ 42520 h 310856"/>
                  <a:gd name="connsiteX124" fmla="*/ 368859 w 661756"/>
                  <a:gd name="connsiteY124" fmla="*/ 42657 h 310856"/>
                  <a:gd name="connsiteX125" fmla="*/ 368859 w 661756"/>
                  <a:gd name="connsiteY125" fmla="*/ 42794 h 310856"/>
                  <a:gd name="connsiteX126" fmla="*/ 368859 w 661756"/>
                  <a:gd name="connsiteY126" fmla="*/ 42657 h 310856"/>
                  <a:gd name="connsiteX127" fmla="*/ 367213 w 661756"/>
                  <a:gd name="connsiteY127" fmla="*/ 58842 h 310856"/>
                  <a:gd name="connsiteX128" fmla="*/ 367213 w 661756"/>
                  <a:gd name="connsiteY128" fmla="*/ 58430 h 310856"/>
                  <a:gd name="connsiteX129" fmla="*/ 367762 w 661756"/>
                  <a:gd name="connsiteY129" fmla="*/ 94503 h 310856"/>
                  <a:gd name="connsiteX130" fmla="*/ 367762 w 661756"/>
                  <a:gd name="connsiteY130" fmla="*/ 94503 h 310856"/>
                  <a:gd name="connsiteX131" fmla="*/ 370779 w 661756"/>
                  <a:gd name="connsiteY131" fmla="*/ 123307 h 310856"/>
                  <a:gd name="connsiteX132" fmla="*/ 374071 w 661756"/>
                  <a:gd name="connsiteY132" fmla="*/ 146761 h 310856"/>
                  <a:gd name="connsiteX133" fmla="*/ 376266 w 661756"/>
                  <a:gd name="connsiteY133" fmla="*/ 159243 h 310856"/>
                  <a:gd name="connsiteX134" fmla="*/ 379832 w 661756"/>
                  <a:gd name="connsiteY134" fmla="*/ 178857 h 310856"/>
                  <a:gd name="connsiteX135" fmla="*/ 379695 w 661756"/>
                  <a:gd name="connsiteY135" fmla="*/ 178445 h 310856"/>
                  <a:gd name="connsiteX136" fmla="*/ 381203 w 661756"/>
                  <a:gd name="connsiteY136" fmla="*/ 184069 h 310856"/>
                  <a:gd name="connsiteX137" fmla="*/ 82332 w 661756"/>
                  <a:gd name="connsiteY137" fmla="*/ 188184 h 310856"/>
                  <a:gd name="connsiteX138" fmla="*/ 87132 w 661756"/>
                  <a:gd name="connsiteY138" fmla="*/ 178583 h 310856"/>
                  <a:gd name="connsiteX139" fmla="*/ 87132 w 661756"/>
                  <a:gd name="connsiteY139" fmla="*/ 178583 h 310856"/>
                  <a:gd name="connsiteX140" fmla="*/ 101260 w 661756"/>
                  <a:gd name="connsiteY140" fmla="*/ 146899 h 310856"/>
                  <a:gd name="connsiteX141" fmla="*/ 102906 w 661756"/>
                  <a:gd name="connsiteY141" fmla="*/ 142509 h 310856"/>
                  <a:gd name="connsiteX142" fmla="*/ 107158 w 661756"/>
                  <a:gd name="connsiteY142" fmla="*/ 131400 h 310856"/>
                  <a:gd name="connsiteX143" fmla="*/ 113467 w 661756"/>
                  <a:gd name="connsiteY143" fmla="*/ 114666 h 310856"/>
                  <a:gd name="connsiteX144" fmla="*/ 113330 w 661756"/>
                  <a:gd name="connsiteY144" fmla="*/ 115215 h 310856"/>
                  <a:gd name="connsiteX145" fmla="*/ 119502 w 661756"/>
                  <a:gd name="connsiteY145" fmla="*/ 95875 h 310856"/>
                  <a:gd name="connsiteX146" fmla="*/ 122108 w 661756"/>
                  <a:gd name="connsiteY146" fmla="*/ 87920 h 310856"/>
                  <a:gd name="connsiteX147" fmla="*/ 124165 w 661756"/>
                  <a:gd name="connsiteY147" fmla="*/ 80513 h 310856"/>
                  <a:gd name="connsiteX148" fmla="*/ 127594 w 661756"/>
                  <a:gd name="connsiteY148" fmla="*/ 66385 h 310856"/>
                  <a:gd name="connsiteX149" fmla="*/ 127457 w 661756"/>
                  <a:gd name="connsiteY149" fmla="*/ 66934 h 310856"/>
                  <a:gd name="connsiteX150" fmla="*/ 131572 w 661756"/>
                  <a:gd name="connsiteY150" fmla="*/ 36348 h 310856"/>
                  <a:gd name="connsiteX151" fmla="*/ 131572 w 661756"/>
                  <a:gd name="connsiteY151" fmla="*/ 36348 h 310856"/>
                  <a:gd name="connsiteX152" fmla="*/ 131572 w 661756"/>
                  <a:gd name="connsiteY152" fmla="*/ 24414 h 310856"/>
                  <a:gd name="connsiteX153" fmla="*/ 131572 w 661756"/>
                  <a:gd name="connsiteY153" fmla="*/ 24414 h 310856"/>
                  <a:gd name="connsiteX154" fmla="*/ 130612 w 661756"/>
                  <a:gd name="connsiteY154" fmla="*/ 17008 h 310856"/>
                  <a:gd name="connsiteX155" fmla="*/ 130063 w 661756"/>
                  <a:gd name="connsiteY155" fmla="*/ 15225 h 310856"/>
                  <a:gd name="connsiteX156" fmla="*/ 130338 w 661756"/>
                  <a:gd name="connsiteY156" fmla="*/ 15774 h 310856"/>
                  <a:gd name="connsiteX157" fmla="*/ 128829 w 661756"/>
                  <a:gd name="connsiteY157" fmla="*/ 12345 h 310856"/>
                  <a:gd name="connsiteX158" fmla="*/ 129103 w 661756"/>
                  <a:gd name="connsiteY158" fmla="*/ 12756 h 310856"/>
                  <a:gd name="connsiteX159" fmla="*/ 127457 w 661756"/>
                  <a:gd name="connsiteY159" fmla="*/ 9876 h 310856"/>
                  <a:gd name="connsiteX160" fmla="*/ 127457 w 661756"/>
                  <a:gd name="connsiteY160" fmla="*/ 9876 h 310856"/>
                  <a:gd name="connsiteX161" fmla="*/ 126497 w 661756"/>
                  <a:gd name="connsiteY161" fmla="*/ 8641 h 310856"/>
                  <a:gd name="connsiteX162" fmla="*/ 125949 w 661756"/>
                  <a:gd name="connsiteY162" fmla="*/ 8230 h 310856"/>
                  <a:gd name="connsiteX163" fmla="*/ 125674 w 661756"/>
                  <a:gd name="connsiteY163" fmla="*/ 8092 h 310856"/>
                  <a:gd name="connsiteX164" fmla="*/ 125263 w 661756"/>
                  <a:gd name="connsiteY164" fmla="*/ 8092 h 310856"/>
                  <a:gd name="connsiteX165" fmla="*/ 124440 w 661756"/>
                  <a:gd name="connsiteY165" fmla="*/ 8092 h 310856"/>
                  <a:gd name="connsiteX166" fmla="*/ 123342 w 661756"/>
                  <a:gd name="connsiteY166" fmla="*/ 8367 h 310856"/>
                  <a:gd name="connsiteX167" fmla="*/ 120325 w 661756"/>
                  <a:gd name="connsiteY167" fmla="*/ 9739 h 310856"/>
                  <a:gd name="connsiteX168" fmla="*/ 120736 w 661756"/>
                  <a:gd name="connsiteY168" fmla="*/ 9464 h 310856"/>
                  <a:gd name="connsiteX169" fmla="*/ 119639 w 661756"/>
                  <a:gd name="connsiteY169" fmla="*/ 10150 h 310856"/>
                  <a:gd name="connsiteX170" fmla="*/ 118542 w 661756"/>
                  <a:gd name="connsiteY170" fmla="*/ 11110 h 310856"/>
                  <a:gd name="connsiteX171" fmla="*/ 117582 w 661756"/>
                  <a:gd name="connsiteY171" fmla="*/ 12207 h 310856"/>
                  <a:gd name="connsiteX172" fmla="*/ 117856 w 661756"/>
                  <a:gd name="connsiteY172" fmla="*/ 11796 h 310856"/>
                  <a:gd name="connsiteX173" fmla="*/ 115524 w 661756"/>
                  <a:gd name="connsiteY173" fmla="*/ 14814 h 310856"/>
                  <a:gd name="connsiteX174" fmla="*/ 115799 w 661756"/>
                  <a:gd name="connsiteY174" fmla="*/ 14402 h 310856"/>
                  <a:gd name="connsiteX175" fmla="*/ 112918 w 661756"/>
                  <a:gd name="connsiteY175" fmla="*/ 19477 h 310856"/>
                  <a:gd name="connsiteX176" fmla="*/ 113193 w 661756"/>
                  <a:gd name="connsiteY176" fmla="*/ 19065 h 310856"/>
                  <a:gd name="connsiteX177" fmla="*/ 105375 w 661756"/>
                  <a:gd name="connsiteY177" fmla="*/ 37445 h 310856"/>
                  <a:gd name="connsiteX178" fmla="*/ 105512 w 661756"/>
                  <a:gd name="connsiteY178" fmla="*/ 37033 h 310856"/>
                  <a:gd name="connsiteX179" fmla="*/ 95910 w 661756"/>
                  <a:gd name="connsiteY179" fmla="*/ 73243 h 310856"/>
                  <a:gd name="connsiteX180" fmla="*/ 96048 w 661756"/>
                  <a:gd name="connsiteY180" fmla="*/ 72695 h 310856"/>
                  <a:gd name="connsiteX181" fmla="*/ 93167 w 661756"/>
                  <a:gd name="connsiteY181" fmla="*/ 88057 h 310856"/>
                  <a:gd name="connsiteX182" fmla="*/ 92207 w 661756"/>
                  <a:gd name="connsiteY182" fmla="*/ 93955 h 310856"/>
                  <a:gd name="connsiteX183" fmla="*/ 90699 w 661756"/>
                  <a:gd name="connsiteY183" fmla="*/ 105202 h 310856"/>
                  <a:gd name="connsiteX184" fmla="*/ 86721 w 661756"/>
                  <a:gd name="connsiteY184" fmla="*/ 134691 h 310856"/>
                  <a:gd name="connsiteX185" fmla="*/ 86309 w 661756"/>
                  <a:gd name="connsiteY185" fmla="*/ 139080 h 310856"/>
                  <a:gd name="connsiteX186" fmla="*/ 85075 w 661756"/>
                  <a:gd name="connsiteY186" fmla="*/ 153071 h 310856"/>
                  <a:gd name="connsiteX187" fmla="*/ 82880 w 661756"/>
                  <a:gd name="connsiteY187" fmla="*/ 177211 h 310856"/>
                  <a:gd name="connsiteX188" fmla="*/ 82880 w 661756"/>
                  <a:gd name="connsiteY188" fmla="*/ 177211 h 310856"/>
                  <a:gd name="connsiteX189" fmla="*/ 82332 w 661756"/>
                  <a:gd name="connsiteY189" fmla="*/ 188184 h 310856"/>
                  <a:gd name="connsiteX190" fmla="*/ 99339 w 661756"/>
                  <a:gd name="connsiteY190" fmla="*/ 310393 h 310856"/>
                  <a:gd name="connsiteX191" fmla="*/ 94676 w 661756"/>
                  <a:gd name="connsiteY191" fmla="*/ 309159 h 310856"/>
                  <a:gd name="connsiteX192" fmla="*/ 91796 w 661756"/>
                  <a:gd name="connsiteY192" fmla="*/ 307924 h 310856"/>
                  <a:gd name="connsiteX193" fmla="*/ 88092 w 661756"/>
                  <a:gd name="connsiteY193" fmla="*/ 305456 h 310856"/>
                  <a:gd name="connsiteX194" fmla="*/ 84663 w 661756"/>
                  <a:gd name="connsiteY194" fmla="*/ 302301 h 310856"/>
                  <a:gd name="connsiteX195" fmla="*/ 79040 w 661756"/>
                  <a:gd name="connsiteY195" fmla="*/ 294894 h 310856"/>
                  <a:gd name="connsiteX196" fmla="*/ 76983 w 661756"/>
                  <a:gd name="connsiteY196" fmla="*/ 290505 h 310856"/>
                  <a:gd name="connsiteX197" fmla="*/ 74788 w 661756"/>
                  <a:gd name="connsiteY197" fmla="*/ 283647 h 310856"/>
                  <a:gd name="connsiteX198" fmla="*/ 71222 w 661756"/>
                  <a:gd name="connsiteY198" fmla="*/ 257724 h 310856"/>
                  <a:gd name="connsiteX199" fmla="*/ 71085 w 661756"/>
                  <a:gd name="connsiteY199" fmla="*/ 237835 h 310856"/>
                  <a:gd name="connsiteX200" fmla="*/ 71496 w 661756"/>
                  <a:gd name="connsiteY200" fmla="*/ 225766 h 310856"/>
                  <a:gd name="connsiteX201" fmla="*/ 58329 w 661756"/>
                  <a:gd name="connsiteY201" fmla="*/ 243734 h 310856"/>
                  <a:gd name="connsiteX202" fmla="*/ 50511 w 661756"/>
                  <a:gd name="connsiteY202" fmla="*/ 251689 h 310856"/>
                  <a:gd name="connsiteX203" fmla="*/ 38852 w 661756"/>
                  <a:gd name="connsiteY203" fmla="*/ 259781 h 310856"/>
                  <a:gd name="connsiteX204" fmla="*/ 29662 w 661756"/>
                  <a:gd name="connsiteY204" fmla="*/ 262799 h 310856"/>
                  <a:gd name="connsiteX205" fmla="*/ 26645 w 661756"/>
                  <a:gd name="connsiteY205" fmla="*/ 263210 h 310856"/>
                  <a:gd name="connsiteX206" fmla="*/ 22119 w 661756"/>
                  <a:gd name="connsiteY206" fmla="*/ 263210 h 310856"/>
                  <a:gd name="connsiteX207" fmla="*/ 19238 w 661756"/>
                  <a:gd name="connsiteY207" fmla="*/ 262524 h 310856"/>
                  <a:gd name="connsiteX208" fmla="*/ 15123 w 661756"/>
                  <a:gd name="connsiteY208" fmla="*/ 260741 h 310856"/>
                  <a:gd name="connsiteX209" fmla="*/ 11283 w 661756"/>
                  <a:gd name="connsiteY209" fmla="*/ 257861 h 310856"/>
                  <a:gd name="connsiteX210" fmla="*/ 7717 w 661756"/>
                  <a:gd name="connsiteY210" fmla="*/ 253883 h 310856"/>
                  <a:gd name="connsiteX211" fmla="*/ 3190 w 661756"/>
                  <a:gd name="connsiteY211" fmla="*/ 244831 h 310856"/>
                  <a:gd name="connsiteX212" fmla="*/ 996 w 661756"/>
                  <a:gd name="connsiteY212" fmla="*/ 235230 h 310856"/>
                  <a:gd name="connsiteX213" fmla="*/ 36 w 661756"/>
                  <a:gd name="connsiteY213" fmla="*/ 223434 h 310856"/>
                  <a:gd name="connsiteX214" fmla="*/ 584 w 661756"/>
                  <a:gd name="connsiteY214" fmla="*/ 208758 h 310856"/>
                  <a:gd name="connsiteX215" fmla="*/ 4699 w 661756"/>
                  <a:gd name="connsiteY215" fmla="*/ 175154 h 310856"/>
                  <a:gd name="connsiteX216" fmla="*/ 8128 w 661756"/>
                  <a:gd name="connsiteY216" fmla="*/ 155128 h 310856"/>
                  <a:gd name="connsiteX217" fmla="*/ 10048 w 661756"/>
                  <a:gd name="connsiteY217" fmla="*/ 144841 h 310856"/>
                  <a:gd name="connsiteX218" fmla="*/ 10734 w 661756"/>
                  <a:gd name="connsiteY218" fmla="*/ 140864 h 310856"/>
                  <a:gd name="connsiteX219" fmla="*/ 14986 w 661756"/>
                  <a:gd name="connsiteY219" fmla="*/ 122073 h 310856"/>
                  <a:gd name="connsiteX220" fmla="*/ 17866 w 661756"/>
                  <a:gd name="connsiteY220" fmla="*/ 109865 h 310856"/>
                  <a:gd name="connsiteX221" fmla="*/ 24039 w 661756"/>
                  <a:gd name="connsiteY221" fmla="*/ 89017 h 310856"/>
                  <a:gd name="connsiteX222" fmla="*/ 25273 w 661756"/>
                  <a:gd name="connsiteY222" fmla="*/ 84902 h 310856"/>
                  <a:gd name="connsiteX223" fmla="*/ 27742 w 661756"/>
                  <a:gd name="connsiteY223" fmla="*/ 78181 h 310856"/>
                  <a:gd name="connsiteX224" fmla="*/ 34737 w 661756"/>
                  <a:gd name="connsiteY224" fmla="*/ 59116 h 310856"/>
                  <a:gd name="connsiteX225" fmla="*/ 53940 w 661756"/>
                  <a:gd name="connsiteY225" fmla="*/ 20574 h 310856"/>
                  <a:gd name="connsiteX226" fmla="*/ 65049 w 661756"/>
                  <a:gd name="connsiteY226" fmla="*/ 9053 h 310856"/>
                  <a:gd name="connsiteX227" fmla="*/ 72730 w 661756"/>
                  <a:gd name="connsiteY227" fmla="*/ 6310 h 310856"/>
                  <a:gd name="connsiteX228" fmla="*/ 76159 w 661756"/>
                  <a:gd name="connsiteY228" fmla="*/ 9739 h 310856"/>
                  <a:gd name="connsiteX229" fmla="*/ 72730 w 661756"/>
                  <a:gd name="connsiteY229" fmla="*/ 13168 h 310856"/>
                  <a:gd name="connsiteX230" fmla="*/ 72593 w 661756"/>
                  <a:gd name="connsiteY230" fmla="*/ 13168 h 310856"/>
                  <a:gd name="connsiteX231" fmla="*/ 72045 w 661756"/>
                  <a:gd name="connsiteY231" fmla="*/ 13305 h 310856"/>
                  <a:gd name="connsiteX232" fmla="*/ 70947 w 661756"/>
                  <a:gd name="connsiteY232" fmla="*/ 13716 h 310856"/>
                  <a:gd name="connsiteX233" fmla="*/ 71359 w 661756"/>
                  <a:gd name="connsiteY233" fmla="*/ 13579 h 310856"/>
                  <a:gd name="connsiteX234" fmla="*/ 70262 w 661756"/>
                  <a:gd name="connsiteY234" fmla="*/ 14127 h 310856"/>
                  <a:gd name="connsiteX235" fmla="*/ 68890 w 661756"/>
                  <a:gd name="connsiteY235" fmla="*/ 14950 h 310856"/>
                  <a:gd name="connsiteX236" fmla="*/ 69301 w 661756"/>
                  <a:gd name="connsiteY236" fmla="*/ 14676 h 310856"/>
                  <a:gd name="connsiteX237" fmla="*/ 66284 w 661756"/>
                  <a:gd name="connsiteY237" fmla="*/ 17145 h 310856"/>
                  <a:gd name="connsiteX238" fmla="*/ 63541 w 661756"/>
                  <a:gd name="connsiteY238" fmla="*/ 20026 h 310856"/>
                  <a:gd name="connsiteX239" fmla="*/ 63815 w 661756"/>
                  <a:gd name="connsiteY239" fmla="*/ 19751 h 310856"/>
                  <a:gd name="connsiteX240" fmla="*/ 58191 w 661756"/>
                  <a:gd name="connsiteY240" fmla="*/ 27021 h 310856"/>
                  <a:gd name="connsiteX241" fmla="*/ 58329 w 661756"/>
                  <a:gd name="connsiteY241" fmla="*/ 26884 h 310856"/>
                  <a:gd name="connsiteX242" fmla="*/ 51471 w 661756"/>
                  <a:gd name="connsiteY242" fmla="*/ 39091 h 310856"/>
                  <a:gd name="connsiteX243" fmla="*/ 51608 w 661756"/>
                  <a:gd name="connsiteY243" fmla="*/ 38679 h 310856"/>
                  <a:gd name="connsiteX244" fmla="*/ 32268 w 661756"/>
                  <a:gd name="connsiteY244" fmla="*/ 87920 h 310856"/>
                  <a:gd name="connsiteX245" fmla="*/ 32268 w 661756"/>
                  <a:gd name="connsiteY245" fmla="*/ 87783 h 310856"/>
                  <a:gd name="connsiteX246" fmla="*/ 28291 w 661756"/>
                  <a:gd name="connsiteY246" fmla="*/ 101910 h 310856"/>
                  <a:gd name="connsiteX247" fmla="*/ 25685 w 661756"/>
                  <a:gd name="connsiteY247" fmla="*/ 110826 h 310856"/>
                  <a:gd name="connsiteX248" fmla="*/ 24862 w 661756"/>
                  <a:gd name="connsiteY248" fmla="*/ 113843 h 310856"/>
                  <a:gd name="connsiteX249" fmla="*/ 18278 w 661756"/>
                  <a:gd name="connsiteY249" fmla="*/ 142921 h 310856"/>
                  <a:gd name="connsiteX250" fmla="*/ 13203 w 661756"/>
                  <a:gd name="connsiteY250" fmla="*/ 171450 h 310856"/>
                  <a:gd name="connsiteX251" fmla="*/ 12517 w 661756"/>
                  <a:gd name="connsiteY251" fmla="*/ 176525 h 310856"/>
                  <a:gd name="connsiteX252" fmla="*/ 11146 w 661756"/>
                  <a:gd name="connsiteY252" fmla="*/ 186812 h 310856"/>
                  <a:gd name="connsiteX253" fmla="*/ 8540 w 661756"/>
                  <a:gd name="connsiteY253" fmla="*/ 209992 h 310856"/>
                  <a:gd name="connsiteX254" fmla="*/ 8540 w 661756"/>
                  <a:gd name="connsiteY254" fmla="*/ 209718 h 310856"/>
                  <a:gd name="connsiteX255" fmla="*/ 8265 w 661756"/>
                  <a:gd name="connsiteY255" fmla="*/ 228234 h 310856"/>
                  <a:gd name="connsiteX256" fmla="*/ 8265 w 661756"/>
                  <a:gd name="connsiteY256" fmla="*/ 228234 h 310856"/>
                  <a:gd name="connsiteX257" fmla="*/ 9637 w 661756"/>
                  <a:gd name="connsiteY257" fmla="*/ 238796 h 310856"/>
                  <a:gd name="connsiteX258" fmla="*/ 9637 w 661756"/>
                  <a:gd name="connsiteY258" fmla="*/ 238659 h 310856"/>
                  <a:gd name="connsiteX259" fmla="*/ 10734 w 661756"/>
                  <a:gd name="connsiteY259" fmla="*/ 242499 h 310856"/>
                  <a:gd name="connsiteX260" fmla="*/ 10597 w 661756"/>
                  <a:gd name="connsiteY260" fmla="*/ 242088 h 310856"/>
                  <a:gd name="connsiteX261" fmla="*/ 12243 w 661756"/>
                  <a:gd name="connsiteY261" fmla="*/ 246202 h 310856"/>
                  <a:gd name="connsiteX262" fmla="*/ 12106 w 661756"/>
                  <a:gd name="connsiteY262" fmla="*/ 246065 h 310856"/>
                  <a:gd name="connsiteX263" fmla="*/ 14300 w 661756"/>
                  <a:gd name="connsiteY263" fmla="*/ 249906 h 310856"/>
                  <a:gd name="connsiteX264" fmla="*/ 14026 w 661756"/>
                  <a:gd name="connsiteY264" fmla="*/ 249494 h 310856"/>
                  <a:gd name="connsiteX265" fmla="*/ 15261 w 661756"/>
                  <a:gd name="connsiteY265" fmla="*/ 251003 h 310856"/>
                  <a:gd name="connsiteX266" fmla="*/ 16632 w 661756"/>
                  <a:gd name="connsiteY266" fmla="*/ 252375 h 310856"/>
                  <a:gd name="connsiteX267" fmla="*/ 16221 w 661756"/>
                  <a:gd name="connsiteY267" fmla="*/ 252100 h 310856"/>
                  <a:gd name="connsiteX268" fmla="*/ 19238 w 661756"/>
                  <a:gd name="connsiteY268" fmla="*/ 254432 h 310856"/>
                  <a:gd name="connsiteX269" fmla="*/ 19238 w 661756"/>
                  <a:gd name="connsiteY269" fmla="*/ 254432 h 310856"/>
                  <a:gd name="connsiteX270" fmla="*/ 20610 w 661756"/>
                  <a:gd name="connsiteY270" fmla="*/ 255255 h 310856"/>
                  <a:gd name="connsiteX271" fmla="*/ 21844 w 661756"/>
                  <a:gd name="connsiteY271" fmla="*/ 255666 h 310856"/>
                  <a:gd name="connsiteX272" fmla="*/ 23216 w 661756"/>
                  <a:gd name="connsiteY272" fmla="*/ 255941 h 310856"/>
                  <a:gd name="connsiteX273" fmla="*/ 22804 w 661756"/>
                  <a:gd name="connsiteY273" fmla="*/ 255941 h 310856"/>
                  <a:gd name="connsiteX274" fmla="*/ 26782 w 661756"/>
                  <a:gd name="connsiteY274" fmla="*/ 255941 h 310856"/>
                  <a:gd name="connsiteX275" fmla="*/ 26508 w 661756"/>
                  <a:gd name="connsiteY275" fmla="*/ 255941 h 310856"/>
                  <a:gd name="connsiteX276" fmla="*/ 28016 w 661756"/>
                  <a:gd name="connsiteY276" fmla="*/ 255804 h 310856"/>
                  <a:gd name="connsiteX277" fmla="*/ 27742 w 661756"/>
                  <a:gd name="connsiteY277" fmla="*/ 255941 h 310856"/>
                  <a:gd name="connsiteX278" fmla="*/ 31720 w 661756"/>
                  <a:gd name="connsiteY278" fmla="*/ 254980 h 310856"/>
                  <a:gd name="connsiteX279" fmla="*/ 31308 w 661756"/>
                  <a:gd name="connsiteY279" fmla="*/ 255118 h 310856"/>
                  <a:gd name="connsiteX280" fmla="*/ 35560 w 661756"/>
                  <a:gd name="connsiteY280" fmla="*/ 253335 h 310856"/>
                  <a:gd name="connsiteX281" fmla="*/ 35149 w 661756"/>
                  <a:gd name="connsiteY281" fmla="*/ 253609 h 310856"/>
                  <a:gd name="connsiteX282" fmla="*/ 38989 w 661756"/>
                  <a:gd name="connsiteY282" fmla="*/ 251415 h 310856"/>
                  <a:gd name="connsiteX283" fmla="*/ 38852 w 661756"/>
                  <a:gd name="connsiteY283" fmla="*/ 251551 h 310856"/>
                  <a:gd name="connsiteX284" fmla="*/ 45710 w 661756"/>
                  <a:gd name="connsiteY284" fmla="*/ 246477 h 310856"/>
                  <a:gd name="connsiteX285" fmla="*/ 45710 w 661756"/>
                  <a:gd name="connsiteY285" fmla="*/ 246477 h 310856"/>
                  <a:gd name="connsiteX286" fmla="*/ 45710 w 661756"/>
                  <a:gd name="connsiteY286" fmla="*/ 246477 h 310856"/>
                  <a:gd name="connsiteX287" fmla="*/ 45984 w 661756"/>
                  <a:gd name="connsiteY287" fmla="*/ 246202 h 310856"/>
                  <a:gd name="connsiteX288" fmla="*/ 45847 w 661756"/>
                  <a:gd name="connsiteY288" fmla="*/ 246340 h 310856"/>
                  <a:gd name="connsiteX289" fmla="*/ 53117 w 661756"/>
                  <a:gd name="connsiteY289" fmla="*/ 238796 h 310856"/>
                  <a:gd name="connsiteX290" fmla="*/ 52842 w 661756"/>
                  <a:gd name="connsiteY290" fmla="*/ 239207 h 310856"/>
                  <a:gd name="connsiteX291" fmla="*/ 61209 w 661756"/>
                  <a:gd name="connsiteY291" fmla="*/ 228234 h 310856"/>
                  <a:gd name="connsiteX292" fmla="*/ 60935 w 661756"/>
                  <a:gd name="connsiteY292" fmla="*/ 228646 h 310856"/>
                  <a:gd name="connsiteX293" fmla="*/ 67381 w 661756"/>
                  <a:gd name="connsiteY293" fmla="*/ 218222 h 310856"/>
                  <a:gd name="connsiteX294" fmla="*/ 72593 w 661756"/>
                  <a:gd name="connsiteY294" fmla="*/ 209032 h 310856"/>
                  <a:gd name="connsiteX295" fmla="*/ 72868 w 661756"/>
                  <a:gd name="connsiteY295" fmla="*/ 205877 h 310856"/>
                  <a:gd name="connsiteX296" fmla="*/ 73965 w 661756"/>
                  <a:gd name="connsiteY296" fmla="*/ 189144 h 310856"/>
                  <a:gd name="connsiteX297" fmla="*/ 75199 w 661756"/>
                  <a:gd name="connsiteY297" fmla="*/ 172822 h 310856"/>
                  <a:gd name="connsiteX298" fmla="*/ 78080 w 661756"/>
                  <a:gd name="connsiteY298" fmla="*/ 142647 h 310856"/>
                  <a:gd name="connsiteX299" fmla="*/ 78765 w 661756"/>
                  <a:gd name="connsiteY299" fmla="*/ 135651 h 310856"/>
                  <a:gd name="connsiteX300" fmla="*/ 79863 w 661756"/>
                  <a:gd name="connsiteY300" fmla="*/ 128107 h 310856"/>
                  <a:gd name="connsiteX301" fmla="*/ 83978 w 661756"/>
                  <a:gd name="connsiteY301" fmla="*/ 97932 h 310856"/>
                  <a:gd name="connsiteX302" fmla="*/ 91659 w 661756"/>
                  <a:gd name="connsiteY302" fmla="*/ 58568 h 310856"/>
                  <a:gd name="connsiteX303" fmla="*/ 99477 w 661756"/>
                  <a:gd name="connsiteY303" fmla="*/ 32095 h 310856"/>
                  <a:gd name="connsiteX304" fmla="*/ 104826 w 661756"/>
                  <a:gd name="connsiteY304" fmla="*/ 19751 h 310856"/>
                  <a:gd name="connsiteX305" fmla="*/ 109901 w 661756"/>
                  <a:gd name="connsiteY305" fmla="*/ 10013 h 310856"/>
                  <a:gd name="connsiteX306" fmla="*/ 112507 w 661756"/>
                  <a:gd name="connsiteY306" fmla="*/ 6584 h 310856"/>
                  <a:gd name="connsiteX307" fmla="*/ 115524 w 661756"/>
                  <a:gd name="connsiteY307" fmla="*/ 3840 h 310856"/>
                  <a:gd name="connsiteX308" fmla="*/ 117856 w 661756"/>
                  <a:gd name="connsiteY308" fmla="*/ 2332 h 310856"/>
                  <a:gd name="connsiteX309" fmla="*/ 121834 w 661756"/>
                  <a:gd name="connsiteY309" fmla="*/ 686 h 310856"/>
                  <a:gd name="connsiteX310" fmla="*/ 125811 w 661756"/>
                  <a:gd name="connsiteY310" fmla="*/ 0 h 310856"/>
                  <a:gd name="connsiteX311" fmla="*/ 128418 w 661756"/>
                  <a:gd name="connsiteY311" fmla="*/ 275 h 310856"/>
                  <a:gd name="connsiteX312" fmla="*/ 133355 w 661756"/>
                  <a:gd name="connsiteY312" fmla="*/ 3292 h 310856"/>
                  <a:gd name="connsiteX313" fmla="*/ 135138 w 661756"/>
                  <a:gd name="connsiteY313" fmla="*/ 5624 h 310856"/>
                  <a:gd name="connsiteX314" fmla="*/ 137333 w 661756"/>
                  <a:gd name="connsiteY314" fmla="*/ 9464 h 310856"/>
                  <a:gd name="connsiteX315" fmla="*/ 138979 w 661756"/>
                  <a:gd name="connsiteY315" fmla="*/ 13442 h 310856"/>
                  <a:gd name="connsiteX316" fmla="*/ 140076 w 661756"/>
                  <a:gd name="connsiteY316" fmla="*/ 17968 h 310856"/>
                  <a:gd name="connsiteX317" fmla="*/ 140762 w 661756"/>
                  <a:gd name="connsiteY317" fmla="*/ 24278 h 310856"/>
                  <a:gd name="connsiteX318" fmla="*/ 141036 w 661756"/>
                  <a:gd name="connsiteY318" fmla="*/ 29352 h 310856"/>
                  <a:gd name="connsiteX319" fmla="*/ 140213 w 661756"/>
                  <a:gd name="connsiteY319" fmla="*/ 44852 h 310856"/>
                  <a:gd name="connsiteX320" fmla="*/ 136098 w 661756"/>
                  <a:gd name="connsiteY320" fmla="*/ 71461 h 310856"/>
                  <a:gd name="connsiteX321" fmla="*/ 132669 w 661756"/>
                  <a:gd name="connsiteY321" fmla="*/ 85588 h 310856"/>
                  <a:gd name="connsiteX322" fmla="*/ 130749 w 661756"/>
                  <a:gd name="connsiteY322" fmla="*/ 92035 h 310856"/>
                  <a:gd name="connsiteX323" fmla="*/ 122657 w 661756"/>
                  <a:gd name="connsiteY323" fmla="*/ 117272 h 310856"/>
                  <a:gd name="connsiteX324" fmla="*/ 121011 w 661756"/>
                  <a:gd name="connsiteY324" fmla="*/ 121935 h 310856"/>
                  <a:gd name="connsiteX325" fmla="*/ 115387 w 661756"/>
                  <a:gd name="connsiteY325" fmla="*/ 136337 h 310856"/>
                  <a:gd name="connsiteX326" fmla="*/ 108804 w 661756"/>
                  <a:gd name="connsiteY326" fmla="*/ 153208 h 310856"/>
                  <a:gd name="connsiteX327" fmla="*/ 97008 w 661756"/>
                  <a:gd name="connsiteY327" fmla="*/ 179406 h 310856"/>
                  <a:gd name="connsiteX328" fmla="*/ 89052 w 661756"/>
                  <a:gd name="connsiteY328" fmla="*/ 195453 h 310856"/>
                  <a:gd name="connsiteX329" fmla="*/ 82469 w 661756"/>
                  <a:gd name="connsiteY329" fmla="*/ 208483 h 310856"/>
                  <a:gd name="connsiteX330" fmla="*/ 82057 w 661756"/>
                  <a:gd name="connsiteY330" fmla="*/ 209306 h 310856"/>
                  <a:gd name="connsiteX331" fmla="*/ 81920 w 661756"/>
                  <a:gd name="connsiteY331" fmla="*/ 212598 h 310856"/>
                  <a:gd name="connsiteX332" fmla="*/ 81646 w 661756"/>
                  <a:gd name="connsiteY332" fmla="*/ 219182 h 310856"/>
                  <a:gd name="connsiteX333" fmla="*/ 81372 w 661756"/>
                  <a:gd name="connsiteY333" fmla="*/ 231938 h 310856"/>
                  <a:gd name="connsiteX334" fmla="*/ 81509 w 661756"/>
                  <a:gd name="connsiteY334" fmla="*/ 260193 h 310856"/>
                  <a:gd name="connsiteX335" fmla="*/ 81509 w 661756"/>
                  <a:gd name="connsiteY335" fmla="*/ 260056 h 310856"/>
                  <a:gd name="connsiteX336" fmla="*/ 83566 w 661756"/>
                  <a:gd name="connsiteY336" fmla="*/ 277338 h 310856"/>
                  <a:gd name="connsiteX337" fmla="*/ 83566 w 661756"/>
                  <a:gd name="connsiteY337" fmla="*/ 277063 h 310856"/>
                  <a:gd name="connsiteX338" fmla="*/ 85898 w 661756"/>
                  <a:gd name="connsiteY338" fmla="*/ 285705 h 310856"/>
                  <a:gd name="connsiteX339" fmla="*/ 85761 w 661756"/>
                  <a:gd name="connsiteY339" fmla="*/ 285567 h 310856"/>
                  <a:gd name="connsiteX340" fmla="*/ 87270 w 661756"/>
                  <a:gd name="connsiteY340" fmla="*/ 289408 h 310856"/>
                  <a:gd name="connsiteX341" fmla="*/ 87132 w 661756"/>
                  <a:gd name="connsiteY341" fmla="*/ 289270 h 310856"/>
                  <a:gd name="connsiteX342" fmla="*/ 88915 w 661756"/>
                  <a:gd name="connsiteY342" fmla="*/ 292563 h 310856"/>
                  <a:gd name="connsiteX343" fmla="*/ 90973 w 661756"/>
                  <a:gd name="connsiteY343" fmla="*/ 295305 h 310856"/>
                  <a:gd name="connsiteX344" fmla="*/ 90836 w 661756"/>
                  <a:gd name="connsiteY344" fmla="*/ 295031 h 310856"/>
                  <a:gd name="connsiteX345" fmla="*/ 93442 w 661756"/>
                  <a:gd name="connsiteY345" fmla="*/ 297775 h 310856"/>
                  <a:gd name="connsiteX346" fmla="*/ 93304 w 661756"/>
                  <a:gd name="connsiteY346" fmla="*/ 297775 h 310856"/>
                  <a:gd name="connsiteX347" fmla="*/ 95636 w 661756"/>
                  <a:gd name="connsiteY347" fmla="*/ 299557 h 310856"/>
                  <a:gd name="connsiteX348" fmla="*/ 97008 w 661756"/>
                  <a:gd name="connsiteY348" fmla="*/ 300381 h 310856"/>
                  <a:gd name="connsiteX349" fmla="*/ 98517 w 661756"/>
                  <a:gd name="connsiteY349" fmla="*/ 301066 h 310856"/>
                  <a:gd name="connsiteX350" fmla="*/ 97968 w 661756"/>
                  <a:gd name="connsiteY350" fmla="*/ 300929 h 310856"/>
                  <a:gd name="connsiteX351" fmla="*/ 101946 w 661756"/>
                  <a:gd name="connsiteY351" fmla="*/ 302027 h 310856"/>
                  <a:gd name="connsiteX352" fmla="*/ 101808 w 661756"/>
                  <a:gd name="connsiteY352" fmla="*/ 302027 h 310856"/>
                  <a:gd name="connsiteX353" fmla="*/ 105100 w 661756"/>
                  <a:gd name="connsiteY353" fmla="*/ 302438 h 310856"/>
                  <a:gd name="connsiteX354" fmla="*/ 104963 w 661756"/>
                  <a:gd name="connsiteY354" fmla="*/ 302438 h 310856"/>
                  <a:gd name="connsiteX355" fmla="*/ 106746 w 661756"/>
                  <a:gd name="connsiteY355" fmla="*/ 302438 h 310856"/>
                  <a:gd name="connsiteX356" fmla="*/ 110449 w 661756"/>
                  <a:gd name="connsiteY356" fmla="*/ 302027 h 310856"/>
                  <a:gd name="connsiteX357" fmla="*/ 110038 w 661756"/>
                  <a:gd name="connsiteY357" fmla="*/ 302027 h 310856"/>
                  <a:gd name="connsiteX358" fmla="*/ 111958 w 661756"/>
                  <a:gd name="connsiteY358" fmla="*/ 301478 h 310856"/>
                  <a:gd name="connsiteX359" fmla="*/ 118268 w 661756"/>
                  <a:gd name="connsiteY359" fmla="*/ 298734 h 310856"/>
                  <a:gd name="connsiteX360" fmla="*/ 123891 w 661756"/>
                  <a:gd name="connsiteY360" fmla="*/ 295169 h 310856"/>
                  <a:gd name="connsiteX361" fmla="*/ 123754 w 661756"/>
                  <a:gd name="connsiteY361" fmla="*/ 295305 h 310856"/>
                  <a:gd name="connsiteX362" fmla="*/ 128143 w 661756"/>
                  <a:gd name="connsiteY362" fmla="*/ 291740 h 310856"/>
                  <a:gd name="connsiteX363" fmla="*/ 135413 w 661756"/>
                  <a:gd name="connsiteY363" fmla="*/ 284333 h 310856"/>
                  <a:gd name="connsiteX364" fmla="*/ 135413 w 661756"/>
                  <a:gd name="connsiteY364" fmla="*/ 284333 h 310856"/>
                  <a:gd name="connsiteX365" fmla="*/ 135550 w 661756"/>
                  <a:gd name="connsiteY365" fmla="*/ 284059 h 310856"/>
                  <a:gd name="connsiteX366" fmla="*/ 135687 w 661756"/>
                  <a:gd name="connsiteY366" fmla="*/ 283784 h 310856"/>
                  <a:gd name="connsiteX367" fmla="*/ 135687 w 661756"/>
                  <a:gd name="connsiteY367" fmla="*/ 283784 h 310856"/>
                  <a:gd name="connsiteX368" fmla="*/ 146660 w 661756"/>
                  <a:gd name="connsiteY368" fmla="*/ 269520 h 310856"/>
                  <a:gd name="connsiteX369" fmla="*/ 161061 w 661756"/>
                  <a:gd name="connsiteY369" fmla="*/ 244419 h 310856"/>
                  <a:gd name="connsiteX370" fmla="*/ 161061 w 661756"/>
                  <a:gd name="connsiteY370" fmla="*/ 244282 h 310856"/>
                  <a:gd name="connsiteX371" fmla="*/ 161061 w 661756"/>
                  <a:gd name="connsiteY371" fmla="*/ 244282 h 310856"/>
                  <a:gd name="connsiteX372" fmla="*/ 161199 w 661756"/>
                  <a:gd name="connsiteY372" fmla="*/ 244008 h 310856"/>
                  <a:gd name="connsiteX373" fmla="*/ 161199 w 661756"/>
                  <a:gd name="connsiteY373" fmla="*/ 244145 h 310856"/>
                  <a:gd name="connsiteX374" fmla="*/ 177521 w 661756"/>
                  <a:gd name="connsiteY374" fmla="*/ 204917 h 310856"/>
                  <a:gd name="connsiteX375" fmla="*/ 177521 w 661756"/>
                  <a:gd name="connsiteY375" fmla="*/ 204917 h 310856"/>
                  <a:gd name="connsiteX376" fmla="*/ 181635 w 661756"/>
                  <a:gd name="connsiteY376" fmla="*/ 192299 h 310856"/>
                  <a:gd name="connsiteX377" fmla="*/ 181087 w 661756"/>
                  <a:gd name="connsiteY377" fmla="*/ 174605 h 310856"/>
                  <a:gd name="connsiteX378" fmla="*/ 181224 w 661756"/>
                  <a:gd name="connsiteY378" fmla="*/ 145390 h 310856"/>
                  <a:gd name="connsiteX379" fmla="*/ 181910 w 661756"/>
                  <a:gd name="connsiteY379" fmla="*/ 127971 h 310856"/>
                  <a:gd name="connsiteX380" fmla="*/ 183007 w 661756"/>
                  <a:gd name="connsiteY380" fmla="*/ 104242 h 310856"/>
                  <a:gd name="connsiteX381" fmla="*/ 183967 w 661756"/>
                  <a:gd name="connsiteY381" fmla="*/ 91212 h 310856"/>
                  <a:gd name="connsiteX382" fmla="*/ 185476 w 661756"/>
                  <a:gd name="connsiteY382" fmla="*/ 76261 h 310856"/>
                  <a:gd name="connsiteX383" fmla="*/ 187396 w 661756"/>
                  <a:gd name="connsiteY383" fmla="*/ 62545 h 310856"/>
                  <a:gd name="connsiteX384" fmla="*/ 190140 w 661756"/>
                  <a:gd name="connsiteY384" fmla="*/ 50749 h 310856"/>
                  <a:gd name="connsiteX385" fmla="*/ 193020 w 661756"/>
                  <a:gd name="connsiteY385" fmla="*/ 44988 h 310856"/>
                  <a:gd name="connsiteX386" fmla="*/ 196723 w 661756"/>
                  <a:gd name="connsiteY386" fmla="*/ 40051 h 310856"/>
                  <a:gd name="connsiteX387" fmla="*/ 203444 w 661756"/>
                  <a:gd name="connsiteY387" fmla="*/ 39639 h 310856"/>
                  <a:gd name="connsiteX388" fmla="*/ 206187 w 661756"/>
                  <a:gd name="connsiteY388" fmla="*/ 42520 h 310856"/>
                  <a:gd name="connsiteX389" fmla="*/ 208519 w 661756"/>
                  <a:gd name="connsiteY389" fmla="*/ 45675 h 310856"/>
                  <a:gd name="connsiteX390" fmla="*/ 209616 w 661756"/>
                  <a:gd name="connsiteY390" fmla="*/ 48555 h 310856"/>
                  <a:gd name="connsiteX391" fmla="*/ 210576 w 661756"/>
                  <a:gd name="connsiteY391" fmla="*/ 53081 h 310856"/>
                  <a:gd name="connsiteX392" fmla="*/ 211125 w 661756"/>
                  <a:gd name="connsiteY392" fmla="*/ 59116 h 310856"/>
                  <a:gd name="connsiteX393" fmla="*/ 211399 w 661756"/>
                  <a:gd name="connsiteY393" fmla="*/ 65014 h 310856"/>
                  <a:gd name="connsiteX394" fmla="*/ 211125 w 661756"/>
                  <a:gd name="connsiteY394" fmla="*/ 76536 h 310856"/>
                  <a:gd name="connsiteX395" fmla="*/ 210439 w 661756"/>
                  <a:gd name="connsiteY395" fmla="*/ 90388 h 310856"/>
                  <a:gd name="connsiteX396" fmla="*/ 210028 w 661756"/>
                  <a:gd name="connsiteY396" fmla="*/ 98070 h 310856"/>
                  <a:gd name="connsiteX397" fmla="*/ 207422 w 661756"/>
                  <a:gd name="connsiteY397" fmla="*/ 122758 h 310856"/>
                  <a:gd name="connsiteX398" fmla="*/ 207010 w 661756"/>
                  <a:gd name="connsiteY398" fmla="*/ 125090 h 310856"/>
                  <a:gd name="connsiteX399" fmla="*/ 205913 w 661756"/>
                  <a:gd name="connsiteY399" fmla="*/ 130988 h 310856"/>
                  <a:gd name="connsiteX400" fmla="*/ 203032 w 661756"/>
                  <a:gd name="connsiteY400" fmla="*/ 147036 h 310856"/>
                  <a:gd name="connsiteX401" fmla="*/ 201249 w 661756"/>
                  <a:gd name="connsiteY401" fmla="*/ 156225 h 310856"/>
                  <a:gd name="connsiteX402" fmla="*/ 192471 w 661756"/>
                  <a:gd name="connsiteY402" fmla="*/ 189693 h 310856"/>
                  <a:gd name="connsiteX403" fmla="*/ 191100 w 661756"/>
                  <a:gd name="connsiteY403" fmla="*/ 194082 h 310856"/>
                  <a:gd name="connsiteX404" fmla="*/ 191648 w 661756"/>
                  <a:gd name="connsiteY404" fmla="*/ 207523 h 310856"/>
                  <a:gd name="connsiteX405" fmla="*/ 191648 w 661756"/>
                  <a:gd name="connsiteY405" fmla="*/ 207386 h 310856"/>
                  <a:gd name="connsiteX406" fmla="*/ 196586 w 661756"/>
                  <a:gd name="connsiteY406" fmla="*/ 245928 h 310856"/>
                  <a:gd name="connsiteX407" fmla="*/ 196449 w 661756"/>
                  <a:gd name="connsiteY407" fmla="*/ 245517 h 310856"/>
                  <a:gd name="connsiteX408" fmla="*/ 200564 w 661756"/>
                  <a:gd name="connsiteY408" fmla="*/ 260741 h 310856"/>
                  <a:gd name="connsiteX409" fmla="*/ 200564 w 661756"/>
                  <a:gd name="connsiteY409" fmla="*/ 260604 h 310856"/>
                  <a:gd name="connsiteX410" fmla="*/ 200701 w 661756"/>
                  <a:gd name="connsiteY410" fmla="*/ 260879 h 310856"/>
                  <a:gd name="connsiteX411" fmla="*/ 200838 w 661756"/>
                  <a:gd name="connsiteY411" fmla="*/ 261153 h 310856"/>
                  <a:gd name="connsiteX412" fmla="*/ 200838 w 661756"/>
                  <a:gd name="connsiteY412" fmla="*/ 261015 h 310856"/>
                  <a:gd name="connsiteX413" fmla="*/ 204130 w 661756"/>
                  <a:gd name="connsiteY413" fmla="*/ 268560 h 310856"/>
                  <a:gd name="connsiteX414" fmla="*/ 203993 w 661756"/>
                  <a:gd name="connsiteY414" fmla="*/ 268422 h 310856"/>
                  <a:gd name="connsiteX415" fmla="*/ 204130 w 661756"/>
                  <a:gd name="connsiteY415" fmla="*/ 268696 h 310856"/>
                  <a:gd name="connsiteX416" fmla="*/ 204130 w 661756"/>
                  <a:gd name="connsiteY416" fmla="*/ 268834 h 310856"/>
                  <a:gd name="connsiteX417" fmla="*/ 204130 w 661756"/>
                  <a:gd name="connsiteY417" fmla="*/ 268696 h 310856"/>
                  <a:gd name="connsiteX418" fmla="*/ 207559 w 661756"/>
                  <a:gd name="connsiteY418" fmla="*/ 274320 h 310856"/>
                  <a:gd name="connsiteX419" fmla="*/ 207285 w 661756"/>
                  <a:gd name="connsiteY419" fmla="*/ 274046 h 310856"/>
                  <a:gd name="connsiteX420" fmla="*/ 209890 w 661756"/>
                  <a:gd name="connsiteY420" fmla="*/ 277338 h 310856"/>
                  <a:gd name="connsiteX421" fmla="*/ 209479 w 661756"/>
                  <a:gd name="connsiteY421" fmla="*/ 276926 h 310856"/>
                  <a:gd name="connsiteX422" fmla="*/ 213457 w 661756"/>
                  <a:gd name="connsiteY422" fmla="*/ 280904 h 310856"/>
                  <a:gd name="connsiteX423" fmla="*/ 214691 w 661756"/>
                  <a:gd name="connsiteY423" fmla="*/ 281864 h 310856"/>
                  <a:gd name="connsiteX424" fmla="*/ 217572 w 661756"/>
                  <a:gd name="connsiteY424" fmla="*/ 283647 h 310856"/>
                  <a:gd name="connsiteX425" fmla="*/ 217434 w 661756"/>
                  <a:gd name="connsiteY425" fmla="*/ 283510 h 310856"/>
                  <a:gd name="connsiteX426" fmla="*/ 217983 w 661756"/>
                  <a:gd name="connsiteY426" fmla="*/ 283784 h 310856"/>
                  <a:gd name="connsiteX427" fmla="*/ 218120 w 661756"/>
                  <a:gd name="connsiteY427" fmla="*/ 283784 h 310856"/>
                  <a:gd name="connsiteX428" fmla="*/ 218120 w 661756"/>
                  <a:gd name="connsiteY428" fmla="*/ 283784 h 310856"/>
                  <a:gd name="connsiteX429" fmla="*/ 221412 w 661756"/>
                  <a:gd name="connsiteY429" fmla="*/ 285018 h 310856"/>
                  <a:gd name="connsiteX430" fmla="*/ 220863 w 661756"/>
                  <a:gd name="connsiteY430" fmla="*/ 284744 h 310856"/>
                  <a:gd name="connsiteX431" fmla="*/ 222646 w 661756"/>
                  <a:gd name="connsiteY431" fmla="*/ 285293 h 310856"/>
                  <a:gd name="connsiteX432" fmla="*/ 226075 w 661756"/>
                  <a:gd name="connsiteY432" fmla="*/ 285841 h 310856"/>
                  <a:gd name="connsiteX433" fmla="*/ 225527 w 661756"/>
                  <a:gd name="connsiteY433" fmla="*/ 285841 h 310856"/>
                  <a:gd name="connsiteX434" fmla="*/ 227584 w 661756"/>
                  <a:gd name="connsiteY434" fmla="*/ 285841 h 310856"/>
                  <a:gd name="connsiteX435" fmla="*/ 231150 w 661756"/>
                  <a:gd name="connsiteY435" fmla="*/ 285156 h 310856"/>
                  <a:gd name="connsiteX436" fmla="*/ 231150 w 661756"/>
                  <a:gd name="connsiteY436" fmla="*/ 285156 h 310856"/>
                  <a:gd name="connsiteX437" fmla="*/ 234854 w 661756"/>
                  <a:gd name="connsiteY437" fmla="*/ 283921 h 310856"/>
                  <a:gd name="connsiteX438" fmla="*/ 234854 w 661756"/>
                  <a:gd name="connsiteY438" fmla="*/ 283921 h 310856"/>
                  <a:gd name="connsiteX439" fmla="*/ 238008 w 661756"/>
                  <a:gd name="connsiteY439" fmla="*/ 282550 h 310856"/>
                  <a:gd name="connsiteX440" fmla="*/ 237734 w 661756"/>
                  <a:gd name="connsiteY440" fmla="*/ 282687 h 310856"/>
                  <a:gd name="connsiteX441" fmla="*/ 241437 w 661756"/>
                  <a:gd name="connsiteY441" fmla="*/ 280492 h 310856"/>
                  <a:gd name="connsiteX442" fmla="*/ 240889 w 661756"/>
                  <a:gd name="connsiteY442" fmla="*/ 280767 h 310856"/>
                  <a:gd name="connsiteX443" fmla="*/ 245964 w 661756"/>
                  <a:gd name="connsiteY443" fmla="*/ 276789 h 310856"/>
                  <a:gd name="connsiteX444" fmla="*/ 253096 w 661756"/>
                  <a:gd name="connsiteY444" fmla="*/ 269520 h 310856"/>
                  <a:gd name="connsiteX445" fmla="*/ 260228 w 661756"/>
                  <a:gd name="connsiteY445" fmla="*/ 260330 h 310856"/>
                  <a:gd name="connsiteX446" fmla="*/ 271887 w 661756"/>
                  <a:gd name="connsiteY446" fmla="*/ 240441 h 310856"/>
                  <a:gd name="connsiteX447" fmla="*/ 271887 w 661756"/>
                  <a:gd name="connsiteY447" fmla="*/ 240579 h 310856"/>
                  <a:gd name="connsiteX448" fmla="*/ 272024 w 661756"/>
                  <a:gd name="connsiteY448" fmla="*/ 240167 h 310856"/>
                  <a:gd name="connsiteX449" fmla="*/ 272161 w 661756"/>
                  <a:gd name="connsiteY449" fmla="*/ 240030 h 310856"/>
                  <a:gd name="connsiteX450" fmla="*/ 272161 w 661756"/>
                  <a:gd name="connsiteY450" fmla="*/ 240030 h 310856"/>
                  <a:gd name="connsiteX451" fmla="*/ 285054 w 661756"/>
                  <a:gd name="connsiteY451" fmla="*/ 209169 h 310856"/>
                  <a:gd name="connsiteX452" fmla="*/ 285054 w 661756"/>
                  <a:gd name="connsiteY452" fmla="*/ 209306 h 310856"/>
                  <a:gd name="connsiteX453" fmla="*/ 290129 w 661756"/>
                  <a:gd name="connsiteY453" fmla="*/ 193670 h 310856"/>
                  <a:gd name="connsiteX454" fmla="*/ 289169 w 661756"/>
                  <a:gd name="connsiteY454" fmla="*/ 181874 h 310856"/>
                  <a:gd name="connsiteX455" fmla="*/ 288346 w 661756"/>
                  <a:gd name="connsiteY455" fmla="*/ 165003 h 310856"/>
                  <a:gd name="connsiteX456" fmla="*/ 287386 w 661756"/>
                  <a:gd name="connsiteY456" fmla="*/ 139766 h 310856"/>
                  <a:gd name="connsiteX457" fmla="*/ 287523 w 661756"/>
                  <a:gd name="connsiteY457" fmla="*/ 133594 h 310856"/>
                  <a:gd name="connsiteX458" fmla="*/ 287797 w 661756"/>
                  <a:gd name="connsiteY458" fmla="*/ 117409 h 310856"/>
                  <a:gd name="connsiteX459" fmla="*/ 288072 w 661756"/>
                  <a:gd name="connsiteY459" fmla="*/ 103830 h 310856"/>
                  <a:gd name="connsiteX460" fmla="*/ 288895 w 661756"/>
                  <a:gd name="connsiteY460" fmla="*/ 87234 h 310856"/>
                  <a:gd name="connsiteX461" fmla="*/ 292049 w 661756"/>
                  <a:gd name="connsiteY461" fmla="*/ 58156 h 310856"/>
                  <a:gd name="connsiteX462" fmla="*/ 294381 w 661756"/>
                  <a:gd name="connsiteY462" fmla="*/ 45263 h 310856"/>
                  <a:gd name="connsiteX463" fmla="*/ 296027 w 661756"/>
                  <a:gd name="connsiteY463" fmla="*/ 40051 h 310856"/>
                  <a:gd name="connsiteX464" fmla="*/ 299044 w 661756"/>
                  <a:gd name="connsiteY464" fmla="*/ 34153 h 310856"/>
                  <a:gd name="connsiteX465" fmla="*/ 302199 w 661756"/>
                  <a:gd name="connsiteY465" fmla="*/ 29078 h 310856"/>
                  <a:gd name="connsiteX466" fmla="*/ 308508 w 661756"/>
                  <a:gd name="connsiteY466" fmla="*/ 27432 h 310856"/>
                  <a:gd name="connsiteX467" fmla="*/ 311800 w 661756"/>
                  <a:gd name="connsiteY467" fmla="*/ 29490 h 310856"/>
                  <a:gd name="connsiteX468" fmla="*/ 314681 w 661756"/>
                  <a:gd name="connsiteY468" fmla="*/ 31821 h 310856"/>
                  <a:gd name="connsiteX469" fmla="*/ 317424 w 661756"/>
                  <a:gd name="connsiteY469" fmla="*/ 37582 h 310856"/>
                  <a:gd name="connsiteX470" fmla="*/ 318384 w 661756"/>
                  <a:gd name="connsiteY470" fmla="*/ 42382 h 310856"/>
                  <a:gd name="connsiteX471" fmla="*/ 319070 w 661756"/>
                  <a:gd name="connsiteY471" fmla="*/ 48966 h 310856"/>
                  <a:gd name="connsiteX472" fmla="*/ 319344 w 661756"/>
                  <a:gd name="connsiteY472" fmla="*/ 63917 h 310856"/>
                  <a:gd name="connsiteX473" fmla="*/ 319070 w 661756"/>
                  <a:gd name="connsiteY473" fmla="*/ 74204 h 310856"/>
                  <a:gd name="connsiteX474" fmla="*/ 318658 w 661756"/>
                  <a:gd name="connsiteY474" fmla="*/ 85862 h 310856"/>
                  <a:gd name="connsiteX475" fmla="*/ 317973 w 661756"/>
                  <a:gd name="connsiteY475" fmla="*/ 94229 h 310856"/>
                  <a:gd name="connsiteX476" fmla="*/ 316601 w 661756"/>
                  <a:gd name="connsiteY476" fmla="*/ 110277 h 310856"/>
                  <a:gd name="connsiteX477" fmla="*/ 316189 w 661756"/>
                  <a:gd name="connsiteY477" fmla="*/ 115763 h 310856"/>
                  <a:gd name="connsiteX478" fmla="*/ 314132 w 661756"/>
                  <a:gd name="connsiteY478" fmla="*/ 128931 h 310856"/>
                  <a:gd name="connsiteX479" fmla="*/ 311937 w 661756"/>
                  <a:gd name="connsiteY479" fmla="*/ 143195 h 310856"/>
                  <a:gd name="connsiteX480" fmla="*/ 309194 w 661756"/>
                  <a:gd name="connsiteY480" fmla="*/ 158009 h 310856"/>
                  <a:gd name="connsiteX481" fmla="*/ 299456 w 661756"/>
                  <a:gd name="connsiteY481" fmla="*/ 196139 h 310856"/>
                  <a:gd name="connsiteX482" fmla="*/ 299593 w 661756"/>
                  <a:gd name="connsiteY482" fmla="*/ 198196 h 310856"/>
                  <a:gd name="connsiteX483" fmla="*/ 300553 w 661756"/>
                  <a:gd name="connsiteY483" fmla="*/ 208346 h 310856"/>
                  <a:gd name="connsiteX484" fmla="*/ 301239 w 661756"/>
                  <a:gd name="connsiteY484" fmla="*/ 213832 h 310856"/>
                  <a:gd name="connsiteX485" fmla="*/ 303159 w 661756"/>
                  <a:gd name="connsiteY485" fmla="*/ 227686 h 310856"/>
                  <a:gd name="connsiteX486" fmla="*/ 304119 w 661756"/>
                  <a:gd name="connsiteY486" fmla="*/ 234955 h 310856"/>
                  <a:gd name="connsiteX487" fmla="*/ 307960 w 661756"/>
                  <a:gd name="connsiteY487" fmla="*/ 255118 h 310856"/>
                  <a:gd name="connsiteX488" fmla="*/ 307960 w 661756"/>
                  <a:gd name="connsiteY488" fmla="*/ 254706 h 310856"/>
                  <a:gd name="connsiteX489" fmla="*/ 313995 w 661756"/>
                  <a:gd name="connsiteY489" fmla="*/ 276378 h 310856"/>
                  <a:gd name="connsiteX490" fmla="*/ 317287 w 661756"/>
                  <a:gd name="connsiteY490" fmla="*/ 283921 h 310856"/>
                  <a:gd name="connsiteX491" fmla="*/ 317013 w 661756"/>
                  <a:gd name="connsiteY491" fmla="*/ 283373 h 310856"/>
                  <a:gd name="connsiteX492" fmla="*/ 319207 w 661756"/>
                  <a:gd name="connsiteY492" fmla="*/ 287350 h 310856"/>
                  <a:gd name="connsiteX493" fmla="*/ 318795 w 661756"/>
                  <a:gd name="connsiteY493" fmla="*/ 286939 h 310856"/>
                  <a:gd name="connsiteX494" fmla="*/ 321402 w 661756"/>
                  <a:gd name="connsiteY494" fmla="*/ 290231 h 310856"/>
                  <a:gd name="connsiteX495" fmla="*/ 321127 w 661756"/>
                  <a:gd name="connsiteY495" fmla="*/ 289956 h 310856"/>
                  <a:gd name="connsiteX496" fmla="*/ 322636 w 661756"/>
                  <a:gd name="connsiteY496" fmla="*/ 291328 h 310856"/>
                  <a:gd name="connsiteX497" fmla="*/ 322636 w 661756"/>
                  <a:gd name="connsiteY497" fmla="*/ 291328 h 310856"/>
                  <a:gd name="connsiteX498" fmla="*/ 325105 w 661756"/>
                  <a:gd name="connsiteY498" fmla="*/ 293248 h 310856"/>
                  <a:gd name="connsiteX499" fmla="*/ 326339 w 661756"/>
                  <a:gd name="connsiteY499" fmla="*/ 293934 h 310856"/>
                  <a:gd name="connsiteX500" fmla="*/ 327574 w 661756"/>
                  <a:gd name="connsiteY500" fmla="*/ 294346 h 310856"/>
                  <a:gd name="connsiteX501" fmla="*/ 328808 w 661756"/>
                  <a:gd name="connsiteY501" fmla="*/ 294483 h 310856"/>
                  <a:gd name="connsiteX502" fmla="*/ 328260 w 661756"/>
                  <a:gd name="connsiteY502" fmla="*/ 294483 h 310856"/>
                  <a:gd name="connsiteX503" fmla="*/ 330180 w 661756"/>
                  <a:gd name="connsiteY503" fmla="*/ 294483 h 310856"/>
                  <a:gd name="connsiteX504" fmla="*/ 330043 w 661756"/>
                  <a:gd name="connsiteY504" fmla="*/ 294483 h 310856"/>
                  <a:gd name="connsiteX505" fmla="*/ 333609 w 661756"/>
                  <a:gd name="connsiteY505" fmla="*/ 293934 h 310856"/>
                  <a:gd name="connsiteX506" fmla="*/ 333060 w 661756"/>
                  <a:gd name="connsiteY506" fmla="*/ 294071 h 310856"/>
                  <a:gd name="connsiteX507" fmla="*/ 334706 w 661756"/>
                  <a:gd name="connsiteY507" fmla="*/ 293660 h 310856"/>
                  <a:gd name="connsiteX508" fmla="*/ 336215 w 661756"/>
                  <a:gd name="connsiteY508" fmla="*/ 293111 h 310856"/>
                  <a:gd name="connsiteX509" fmla="*/ 336078 w 661756"/>
                  <a:gd name="connsiteY509" fmla="*/ 293111 h 310856"/>
                  <a:gd name="connsiteX510" fmla="*/ 339095 w 661756"/>
                  <a:gd name="connsiteY510" fmla="*/ 291328 h 310856"/>
                  <a:gd name="connsiteX511" fmla="*/ 338547 w 661756"/>
                  <a:gd name="connsiteY511" fmla="*/ 291602 h 310856"/>
                  <a:gd name="connsiteX512" fmla="*/ 341564 w 661756"/>
                  <a:gd name="connsiteY512" fmla="*/ 289270 h 310856"/>
                  <a:gd name="connsiteX513" fmla="*/ 341427 w 661756"/>
                  <a:gd name="connsiteY513" fmla="*/ 289408 h 310856"/>
                  <a:gd name="connsiteX514" fmla="*/ 345679 w 661756"/>
                  <a:gd name="connsiteY514" fmla="*/ 285018 h 310856"/>
                  <a:gd name="connsiteX515" fmla="*/ 352125 w 661756"/>
                  <a:gd name="connsiteY515" fmla="*/ 276789 h 310856"/>
                  <a:gd name="connsiteX516" fmla="*/ 358572 w 661756"/>
                  <a:gd name="connsiteY516" fmla="*/ 265405 h 310856"/>
                  <a:gd name="connsiteX517" fmla="*/ 358572 w 661756"/>
                  <a:gd name="connsiteY517" fmla="*/ 265405 h 310856"/>
                  <a:gd name="connsiteX518" fmla="*/ 358572 w 661756"/>
                  <a:gd name="connsiteY518" fmla="*/ 265405 h 310856"/>
                  <a:gd name="connsiteX519" fmla="*/ 358709 w 661756"/>
                  <a:gd name="connsiteY519" fmla="*/ 265267 h 310856"/>
                  <a:gd name="connsiteX520" fmla="*/ 358709 w 661756"/>
                  <a:gd name="connsiteY520" fmla="*/ 265267 h 310856"/>
                  <a:gd name="connsiteX521" fmla="*/ 363647 w 661756"/>
                  <a:gd name="connsiteY521" fmla="*/ 254844 h 310856"/>
                  <a:gd name="connsiteX522" fmla="*/ 369270 w 661756"/>
                  <a:gd name="connsiteY522" fmla="*/ 240441 h 310856"/>
                  <a:gd name="connsiteX523" fmla="*/ 369270 w 661756"/>
                  <a:gd name="connsiteY523" fmla="*/ 240579 h 310856"/>
                  <a:gd name="connsiteX524" fmla="*/ 375168 w 661756"/>
                  <a:gd name="connsiteY524" fmla="*/ 221376 h 310856"/>
                  <a:gd name="connsiteX525" fmla="*/ 378460 w 661756"/>
                  <a:gd name="connsiteY525" fmla="*/ 207935 h 310856"/>
                  <a:gd name="connsiteX526" fmla="*/ 377774 w 661756"/>
                  <a:gd name="connsiteY526" fmla="*/ 204917 h 310856"/>
                  <a:gd name="connsiteX527" fmla="*/ 374620 w 661756"/>
                  <a:gd name="connsiteY527" fmla="*/ 191476 h 310856"/>
                  <a:gd name="connsiteX528" fmla="*/ 372288 w 661756"/>
                  <a:gd name="connsiteY528" fmla="*/ 181189 h 310856"/>
                  <a:gd name="connsiteX529" fmla="*/ 367899 w 661756"/>
                  <a:gd name="connsiteY529" fmla="*/ 156774 h 310856"/>
                  <a:gd name="connsiteX530" fmla="*/ 366939 w 661756"/>
                  <a:gd name="connsiteY530" fmla="*/ 151013 h 310856"/>
                  <a:gd name="connsiteX531" fmla="*/ 365293 w 661756"/>
                  <a:gd name="connsiteY531" fmla="*/ 138943 h 310856"/>
                  <a:gd name="connsiteX532" fmla="*/ 361590 w 661756"/>
                  <a:gd name="connsiteY532" fmla="*/ 110962 h 310856"/>
                  <a:gd name="connsiteX533" fmla="*/ 359532 w 661756"/>
                  <a:gd name="connsiteY533" fmla="*/ 61585 h 310856"/>
                  <a:gd name="connsiteX534" fmla="*/ 360218 w 661756"/>
                  <a:gd name="connsiteY534" fmla="*/ 50887 h 310856"/>
                  <a:gd name="connsiteX535" fmla="*/ 361590 w 661756"/>
                  <a:gd name="connsiteY535" fmla="*/ 40600 h 310856"/>
                  <a:gd name="connsiteX536" fmla="*/ 362687 w 661756"/>
                  <a:gd name="connsiteY536" fmla="*/ 35936 h 310856"/>
                  <a:gd name="connsiteX537" fmla="*/ 364607 w 661756"/>
                  <a:gd name="connsiteY537" fmla="*/ 31272 h 310856"/>
                  <a:gd name="connsiteX538" fmla="*/ 370230 w 661756"/>
                  <a:gd name="connsiteY538" fmla="*/ 23180 h 310856"/>
                  <a:gd name="connsiteX539" fmla="*/ 376540 w 661756"/>
                  <a:gd name="connsiteY539" fmla="*/ 21946 h 310856"/>
                  <a:gd name="connsiteX540" fmla="*/ 381615 w 661756"/>
                  <a:gd name="connsiteY540" fmla="*/ 24689 h 310856"/>
                  <a:gd name="connsiteX541" fmla="*/ 383946 w 661756"/>
                  <a:gd name="connsiteY541" fmla="*/ 26746 h 310856"/>
                  <a:gd name="connsiteX542" fmla="*/ 385867 w 661756"/>
                  <a:gd name="connsiteY542" fmla="*/ 29215 h 310856"/>
                  <a:gd name="connsiteX543" fmla="*/ 387787 w 661756"/>
                  <a:gd name="connsiteY543" fmla="*/ 33330 h 310856"/>
                  <a:gd name="connsiteX544" fmla="*/ 389159 w 661756"/>
                  <a:gd name="connsiteY544" fmla="*/ 37719 h 310856"/>
                  <a:gd name="connsiteX545" fmla="*/ 390804 w 661756"/>
                  <a:gd name="connsiteY545" fmla="*/ 44029 h 310856"/>
                  <a:gd name="connsiteX546" fmla="*/ 393548 w 661756"/>
                  <a:gd name="connsiteY546" fmla="*/ 59939 h 310856"/>
                  <a:gd name="connsiteX547" fmla="*/ 394645 w 661756"/>
                  <a:gd name="connsiteY547" fmla="*/ 69952 h 310856"/>
                  <a:gd name="connsiteX548" fmla="*/ 396291 w 661756"/>
                  <a:gd name="connsiteY548" fmla="*/ 83394 h 310856"/>
                  <a:gd name="connsiteX549" fmla="*/ 397251 w 661756"/>
                  <a:gd name="connsiteY549" fmla="*/ 94229 h 310856"/>
                  <a:gd name="connsiteX550" fmla="*/ 397937 w 661756"/>
                  <a:gd name="connsiteY550" fmla="*/ 107945 h 310856"/>
                  <a:gd name="connsiteX551" fmla="*/ 397662 w 661756"/>
                  <a:gd name="connsiteY551" fmla="*/ 142372 h 310856"/>
                  <a:gd name="connsiteX552" fmla="*/ 389296 w 661756"/>
                  <a:gd name="connsiteY552" fmla="*/ 203957 h 310856"/>
                  <a:gd name="connsiteX553" fmla="*/ 388473 w 661756"/>
                  <a:gd name="connsiteY553" fmla="*/ 207798 h 310856"/>
                  <a:gd name="connsiteX554" fmla="*/ 388473 w 661756"/>
                  <a:gd name="connsiteY554" fmla="*/ 207935 h 310856"/>
                  <a:gd name="connsiteX555" fmla="*/ 391216 w 661756"/>
                  <a:gd name="connsiteY555" fmla="*/ 217810 h 310856"/>
                  <a:gd name="connsiteX556" fmla="*/ 392862 w 661756"/>
                  <a:gd name="connsiteY556" fmla="*/ 223434 h 310856"/>
                  <a:gd name="connsiteX557" fmla="*/ 397800 w 661756"/>
                  <a:gd name="connsiteY557" fmla="*/ 238384 h 310856"/>
                  <a:gd name="connsiteX558" fmla="*/ 404795 w 661756"/>
                  <a:gd name="connsiteY558" fmla="*/ 255941 h 310856"/>
                  <a:gd name="connsiteX559" fmla="*/ 404795 w 661756"/>
                  <a:gd name="connsiteY559" fmla="*/ 255941 h 310856"/>
                  <a:gd name="connsiteX560" fmla="*/ 404795 w 661756"/>
                  <a:gd name="connsiteY560" fmla="*/ 255941 h 310856"/>
                  <a:gd name="connsiteX561" fmla="*/ 405069 w 661756"/>
                  <a:gd name="connsiteY561" fmla="*/ 256489 h 310856"/>
                  <a:gd name="connsiteX562" fmla="*/ 404932 w 661756"/>
                  <a:gd name="connsiteY562" fmla="*/ 256215 h 310856"/>
                  <a:gd name="connsiteX563" fmla="*/ 408635 w 661756"/>
                  <a:gd name="connsiteY563" fmla="*/ 262387 h 310856"/>
                  <a:gd name="connsiteX564" fmla="*/ 409596 w 661756"/>
                  <a:gd name="connsiteY564" fmla="*/ 263622 h 310856"/>
                  <a:gd name="connsiteX565" fmla="*/ 410281 w 661756"/>
                  <a:gd name="connsiteY565" fmla="*/ 264444 h 310856"/>
                  <a:gd name="connsiteX566" fmla="*/ 411104 w 661756"/>
                  <a:gd name="connsiteY566" fmla="*/ 264993 h 310856"/>
                  <a:gd name="connsiteX567" fmla="*/ 412339 w 661756"/>
                  <a:gd name="connsiteY567" fmla="*/ 265679 h 310856"/>
                  <a:gd name="connsiteX568" fmla="*/ 411790 w 661756"/>
                  <a:gd name="connsiteY568" fmla="*/ 265405 h 310856"/>
                  <a:gd name="connsiteX569" fmla="*/ 413025 w 661756"/>
                  <a:gd name="connsiteY569" fmla="*/ 265953 h 310856"/>
                  <a:gd name="connsiteX570" fmla="*/ 414396 w 661756"/>
                  <a:gd name="connsiteY570" fmla="*/ 266365 h 310856"/>
                  <a:gd name="connsiteX571" fmla="*/ 415082 w 661756"/>
                  <a:gd name="connsiteY571" fmla="*/ 266502 h 310856"/>
                  <a:gd name="connsiteX572" fmla="*/ 415630 w 661756"/>
                  <a:gd name="connsiteY572" fmla="*/ 266502 h 310856"/>
                  <a:gd name="connsiteX573" fmla="*/ 416454 w 661756"/>
                  <a:gd name="connsiteY573" fmla="*/ 266228 h 310856"/>
                  <a:gd name="connsiteX574" fmla="*/ 417688 w 661756"/>
                  <a:gd name="connsiteY574" fmla="*/ 265542 h 310856"/>
                  <a:gd name="connsiteX575" fmla="*/ 419059 w 661756"/>
                  <a:gd name="connsiteY575" fmla="*/ 264582 h 310856"/>
                  <a:gd name="connsiteX576" fmla="*/ 419059 w 661756"/>
                  <a:gd name="connsiteY576" fmla="*/ 264582 h 310856"/>
                  <a:gd name="connsiteX577" fmla="*/ 421528 w 661756"/>
                  <a:gd name="connsiteY577" fmla="*/ 262250 h 310856"/>
                  <a:gd name="connsiteX578" fmla="*/ 421391 w 661756"/>
                  <a:gd name="connsiteY578" fmla="*/ 262387 h 310856"/>
                  <a:gd name="connsiteX579" fmla="*/ 421665 w 661756"/>
                  <a:gd name="connsiteY579" fmla="*/ 262113 h 310856"/>
                  <a:gd name="connsiteX580" fmla="*/ 421803 w 661756"/>
                  <a:gd name="connsiteY580" fmla="*/ 261976 h 310856"/>
                  <a:gd name="connsiteX581" fmla="*/ 421803 w 661756"/>
                  <a:gd name="connsiteY581" fmla="*/ 261976 h 310856"/>
                  <a:gd name="connsiteX582" fmla="*/ 425232 w 661756"/>
                  <a:gd name="connsiteY582" fmla="*/ 257450 h 310856"/>
                  <a:gd name="connsiteX583" fmla="*/ 424957 w 661756"/>
                  <a:gd name="connsiteY583" fmla="*/ 257861 h 310856"/>
                  <a:gd name="connsiteX584" fmla="*/ 426878 w 661756"/>
                  <a:gd name="connsiteY584" fmla="*/ 254432 h 310856"/>
                  <a:gd name="connsiteX585" fmla="*/ 426878 w 661756"/>
                  <a:gd name="connsiteY585" fmla="*/ 254569 h 310856"/>
                  <a:gd name="connsiteX586" fmla="*/ 433324 w 661756"/>
                  <a:gd name="connsiteY586" fmla="*/ 238933 h 310856"/>
                  <a:gd name="connsiteX587" fmla="*/ 440457 w 661756"/>
                  <a:gd name="connsiteY587" fmla="*/ 211089 h 310856"/>
                  <a:gd name="connsiteX588" fmla="*/ 440319 w 661756"/>
                  <a:gd name="connsiteY588" fmla="*/ 211501 h 310856"/>
                  <a:gd name="connsiteX589" fmla="*/ 442925 w 661756"/>
                  <a:gd name="connsiteY589" fmla="*/ 196687 h 310856"/>
                  <a:gd name="connsiteX590" fmla="*/ 444023 w 661756"/>
                  <a:gd name="connsiteY590" fmla="*/ 189418 h 310856"/>
                  <a:gd name="connsiteX591" fmla="*/ 441005 w 661756"/>
                  <a:gd name="connsiteY591" fmla="*/ 167884 h 310856"/>
                  <a:gd name="connsiteX592" fmla="*/ 438673 w 661756"/>
                  <a:gd name="connsiteY592" fmla="*/ 148819 h 310856"/>
                  <a:gd name="connsiteX593" fmla="*/ 436342 w 661756"/>
                  <a:gd name="connsiteY593" fmla="*/ 128931 h 310856"/>
                  <a:gd name="connsiteX594" fmla="*/ 433599 w 661756"/>
                  <a:gd name="connsiteY594" fmla="*/ 100401 h 310856"/>
                  <a:gd name="connsiteX595" fmla="*/ 431404 w 661756"/>
                  <a:gd name="connsiteY595" fmla="*/ 69952 h 310856"/>
                  <a:gd name="connsiteX596" fmla="*/ 431130 w 661756"/>
                  <a:gd name="connsiteY596" fmla="*/ 56784 h 310856"/>
                  <a:gd name="connsiteX597" fmla="*/ 431267 w 661756"/>
                  <a:gd name="connsiteY597" fmla="*/ 44029 h 310856"/>
                  <a:gd name="connsiteX598" fmla="*/ 432638 w 661756"/>
                  <a:gd name="connsiteY598" fmla="*/ 33604 h 310856"/>
                  <a:gd name="connsiteX599" fmla="*/ 436067 w 661756"/>
                  <a:gd name="connsiteY599" fmla="*/ 21946 h 310856"/>
                  <a:gd name="connsiteX600" fmla="*/ 442377 w 661756"/>
                  <a:gd name="connsiteY600" fmla="*/ 18379 h 310856"/>
                  <a:gd name="connsiteX601" fmla="*/ 446491 w 661756"/>
                  <a:gd name="connsiteY601" fmla="*/ 19614 h 310856"/>
                  <a:gd name="connsiteX602" fmla="*/ 449097 w 661756"/>
                  <a:gd name="connsiteY602" fmla="*/ 21123 h 310856"/>
                  <a:gd name="connsiteX603" fmla="*/ 452526 w 661756"/>
                  <a:gd name="connsiteY603" fmla="*/ 26198 h 310856"/>
                  <a:gd name="connsiteX604" fmla="*/ 453761 w 661756"/>
                  <a:gd name="connsiteY604" fmla="*/ 30450 h 310856"/>
                  <a:gd name="connsiteX605" fmla="*/ 454721 w 661756"/>
                  <a:gd name="connsiteY605" fmla="*/ 34976 h 310856"/>
                  <a:gd name="connsiteX606" fmla="*/ 455955 w 661756"/>
                  <a:gd name="connsiteY606" fmla="*/ 41834 h 310856"/>
                  <a:gd name="connsiteX607" fmla="*/ 457053 w 661756"/>
                  <a:gd name="connsiteY607" fmla="*/ 51984 h 310856"/>
                  <a:gd name="connsiteX608" fmla="*/ 459110 w 661756"/>
                  <a:gd name="connsiteY608" fmla="*/ 77358 h 310856"/>
                  <a:gd name="connsiteX609" fmla="*/ 459384 w 661756"/>
                  <a:gd name="connsiteY609" fmla="*/ 83256 h 310856"/>
                  <a:gd name="connsiteX610" fmla="*/ 460070 w 661756"/>
                  <a:gd name="connsiteY610" fmla="*/ 99578 h 310856"/>
                  <a:gd name="connsiteX611" fmla="*/ 460482 w 661756"/>
                  <a:gd name="connsiteY611" fmla="*/ 109591 h 310856"/>
                  <a:gd name="connsiteX612" fmla="*/ 460482 w 661756"/>
                  <a:gd name="connsiteY612" fmla="*/ 111237 h 310856"/>
                  <a:gd name="connsiteX613" fmla="*/ 460345 w 661756"/>
                  <a:gd name="connsiteY613" fmla="*/ 117409 h 310856"/>
                  <a:gd name="connsiteX614" fmla="*/ 459659 w 661756"/>
                  <a:gd name="connsiteY614" fmla="*/ 144841 h 310856"/>
                  <a:gd name="connsiteX615" fmla="*/ 459247 w 661756"/>
                  <a:gd name="connsiteY615" fmla="*/ 149642 h 310856"/>
                  <a:gd name="connsiteX616" fmla="*/ 457739 w 661756"/>
                  <a:gd name="connsiteY616" fmla="*/ 164729 h 310856"/>
                  <a:gd name="connsiteX617" fmla="*/ 456367 w 661756"/>
                  <a:gd name="connsiteY617" fmla="*/ 178857 h 310856"/>
                  <a:gd name="connsiteX618" fmla="*/ 454995 w 661756"/>
                  <a:gd name="connsiteY618" fmla="*/ 189693 h 310856"/>
                  <a:gd name="connsiteX619" fmla="*/ 459659 w 661756"/>
                  <a:gd name="connsiteY619" fmla="*/ 216713 h 310856"/>
                  <a:gd name="connsiteX620" fmla="*/ 459659 w 661756"/>
                  <a:gd name="connsiteY620" fmla="*/ 216302 h 310856"/>
                  <a:gd name="connsiteX621" fmla="*/ 463774 w 661756"/>
                  <a:gd name="connsiteY621" fmla="*/ 235778 h 310856"/>
                  <a:gd name="connsiteX622" fmla="*/ 466243 w 661756"/>
                  <a:gd name="connsiteY622" fmla="*/ 244968 h 310856"/>
                  <a:gd name="connsiteX623" fmla="*/ 470906 w 661756"/>
                  <a:gd name="connsiteY623" fmla="*/ 260741 h 310856"/>
                  <a:gd name="connsiteX624" fmla="*/ 470906 w 661756"/>
                  <a:gd name="connsiteY624" fmla="*/ 260741 h 310856"/>
                  <a:gd name="connsiteX625" fmla="*/ 474747 w 661756"/>
                  <a:gd name="connsiteY625" fmla="*/ 270480 h 310856"/>
                  <a:gd name="connsiteX626" fmla="*/ 474747 w 661756"/>
                  <a:gd name="connsiteY626" fmla="*/ 270480 h 310856"/>
                  <a:gd name="connsiteX627" fmla="*/ 477627 w 661756"/>
                  <a:gd name="connsiteY627" fmla="*/ 275280 h 310856"/>
                  <a:gd name="connsiteX628" fmla="*/ 479136 w 661756"/>
                  <a:gd name="connsiteY628" fmla="*/ 277201 h 310856"/>
                  <a:gd name="connsiteX629" fmla="*/ 479959 w 661756"/>
                  <a:gd name="connsiteY629" fmla="*/ 277886 h 310856"/>
                  <a:gd name="connsiteX630" fmla="*/ 481193 w 661756"/>
                  <a:gd name="connsiteY630" fmla="*/ 278709 h 310856"/>
                  <a:gd name="connsiteX631" fmla="*/ 482427 w 661756"/>
                  <a:gd name="connsiteY631" fmla="*/ 279395 h 310856"/>
                  <a:gd name="connsiteX632" fmla="*/ 483525 w 661756"/>
                  <a:gd name="connsiteY632" fmla="*/ 279807 h 310856"/>
                  <a:gd name="connsiteX633" fmla="*/ 484210 w 661756"/>
                  <a:gd name="connsiteY633" fmla="*/ 279944 h 310856"/>
                  <a:gd name="connsiteX634" fmla="*/ 484896 w 661756"/>
                  <a:gd name="connsiteY634" fmla="*/ 279807 h 310856"/>
                  <a:gd name="connsiteX635" fmla="*/ 485994 w 661756"/>
                  <a:gd name="connsiteY635" fmla="*/ 279395 h 310856"/>
                  <a:gd name="connsiteX636" fmla="*/ 487365 w 661756"/>
                  <a:gd name="connsiteY636" fmla="*/ 278709 h 310856"/>
                  <a:gd name="connsiteX637" fmla="*/ 488737 w 661756"/>
                  <a:gd name="connsiteY637" fmla="*/ 277886 h 310856"/>
                  <a:gd name="connsiteX638" fmla="*/ 489834 w 661756"/>
                  <a:gd name="connsiteY638" fmla="*/ 276926 h 310856"/>
                  <a:gd name="connsiteX639" fmla="*/ 490931 w 661756"/>
                  <a:gd name="connsiteY639" fmla="*/ 275829 h 310856"/>
                  <a:gd name="connsiteX640" fmla="*/ 490931 w 661756"/>
                  <a:gd name="connsiteY640" fmla="*/ 275829 h 310856"/>
                  <a:gd name="connsiteX641" fmla="*/ 492714 w 661756"/>
                  <a:gd name="connsiteY641" fmla="*/ 273497 h 310856"/>
                  <a:gd name="connsiteX642" fmla="*/ 492577 w 661756"/>
                  <a:gd name="connsiteY642" fmla="*/ 273772 h 310856"/>
                  <a:gd name="connsiteX643" fmla="*/ 492852 w 661756"/>
                  <a:gd name="connsiteY643" fmla="*/ 273360 h 310856"/>
                  <a:gd name="connsiteX644" fmla="*/ 492989 w 661756"/>
                  <a:gd name="connsiteY644" fmla="*/ 273086 h 310856"/>
                  <a:gd name="connsiteX645" fmla="*/ 492852 w 661756"/>
                  <a:gd name="connsiteY645" fmla="*/ 273223 h 310856"/>
                  <a:gd name="connsiteX646" fmla="*/ 495595 w 661756"/>
                  <a:gd name="connsiteY646" fmla="*/ 268422 h 310856"/>
                  <a:gd name="connsiteX647" fmla="*/ 495458 w 661756"/>
                  <a:gd name="connsiteY647" fmla="*/ 268560 h 310856"/>
                  <a:gd name="connsiteX648" fmla="*/ 500533 w 661756"/>
                  <a:gd name="connsiteY648" fmla="*/ 256627 h 310856"/>
                  <a:gd name="connsiteX649" fmla="*/ 500258 w 661756"/>
                  <a:gd name="connsiteY649" fmla="*/ 257312 h 310856"/>
                  <a:gd name="connsiteX650" fmla="*/ 507253 w 661756"/>
                  <a:gd name="connsiteY650" fmla="*/ 230841 h 310856"/>
                  <a:gd name="connsiteX651" fmla="*/ 507116 w 661756"/>
                  <a:gd name="connsiteY651" fmla="*/ 231526 h 310856"/>
                  <a:gd name="connsiteX652" fmla="*/ 514111 w 661756"/>
                  <a:gd name="connsiteY652" fmla="*/ 176251 h 310856"/>
                  <a:gd name="connsiteX653" fmla="*/ 514797 w 661756"/>
                  <a:gd name="connsiteY653" fmla="*/ 164318 h 310856"/>
                  <a:gd name="connsiteX654" fmla="*/ 514111 w 661756"/>
                  <a:gd name="connsiteY654" fmla="*/ 160752 h 310856"/>
                  <a:gd name="connsiteX655" fmla="*/ 512466 w 661756"/>
                  <a:gd name="connsiteY655" fmla="*/ 151013 h 310856"/>
                  <a:gd name="connsiteX656" fmla="*/ 509174 w 661756"/>
                  <a:gd name="connsiteY656" fmla="*/ 131262 h 310856"/>
                  <a:gd name="connsiteX657" fmla="*/ 504922 w 661756"/>
                  <a:gd name="connsiteY657" fmla="*/ 103968 h 310856"/>
                  <a:gd name="connsiteX658" fmla="*/ 502864 w 661756"/>
                  <a:gd name="connsiteY658" fmla="*/ 90388 h 310856"/>
                  <a:gd name="connsiteX659" fmla="*/ 500670 w 661756"/>
                  <a:gd name="connsiteY659" fmla="*/ 74615 h 310856"/>
                  <a:gd name="connsiteX660" fmla="*/ 498475 w 661756"/>
                  <a:gd name="connsiteY660" fmla="*/ 53904 h 310856"/>
                  <a:gd name="connsiteX661" fmla="*/ 498475 w 661756"/>
                  <a:gd name="connsiteY661" fmla="*/ 53904 h 310856"/>
                  <a:gd name="connsiteX662" fmla="*/ 498475 w 661756"/>
                  <a:gd name="connsiteY662" fmla="*/ 53493 h 310856"/>
                  <a:gd name="connsiteX663" fmla="*/ 498475 w 661756"/>
                  <a:gd name="connsiteY663" fmla="*/ 53081 h 310856"/>
                  <a:gd name="connsiteX664" fmla="*/ 498475 w 661756"/>
                  <a:gd name="connsiteY664" fmla="*/ 53081 h 310856"/>
                  <a:gd name="connsiteX665" fmla="*/ 497926 w 661756"/>
                  <a:gd name="connsiteY665" fmla="*/ 45949 h 310856"/>
                  <a:gd name="connsiteX666" fmla="*/ 497789 w 661756"/>
                  <a:gd name="connsiteY666" fmla="*/ 35936 h 310856"/>
                  <a:gd name="connsiteX667" fmla="*/ 498475 w 661756"/>
                  <a:gd name="connsiteY667" fmla="*/ 31410 h 310856"/>
                  <a:gd name="connsiteX668" fmla="*/ 499161 w 661756"/>
                  <a:gd name="connsiteY668" fmla="*/ 28941 h 310856"/>
                  <a:gd name="connsiteX669" fmla="*/ 502316 w 661756"/>
                  <a:gd name="connsiteY669" fmla="*/ 22494 h 310856"/>
                  <a:gd name="connsiteX670" fmla="*/ 511094 w 661756"/>
                  <a:gd name="connsiteY670" fmla="*/ 21946 h 310856"/>
                  <a:gd name="connsiteX671" fmla="*/ 513700 w 661756"/>
                  <a:gd name="connsiteY671" fmla="*/ 25786 h 310856"/>
                  <a:gd name="connsiteX672" fmla="*/ 516032 w 661756"/>
                  <a:gd name="connsiteY672" fmla="*/ 29764 h 310856"/>
                  <a:gd name="connsiteX673" fmla="*/ 517815 w 661756"/>
                  <a:gd name="connsiteY673" fmla="*/ 35113 h 310856"/>
                  <a:gd name="connsiteX674" fmla="*/ 518912 w 661756"/>
                  <a:gd name="connsiteY674" fmla="*/ 40737 h 310856"/>
                  <a:gd name="connsiteX675" fmla="*/ 522204 w 661756"/>
                  <a:gd name="connsiteY675" fmla="*/ 65562 h 310856"/>
                  <a:gd name="connsiteX676" fmla="*/ 524536 w 661756"/>
                  <a:gd name="connsiteY676" fmla="*/ 90252 h 310856"/>
                  <a:gd name="connsiteX677" fmla="*/ 524947 w 661756"/>
                  <a:gd name="connsiteY677" fmla="*/ 97110 h 310856"/>
                  <a:gd name="connsiteX678" fmla="*/ 525770 w 661756"/>
                  <a:gd name="connsiteY678" fmla="*/ 113706 h 310856"/>
                  <a:gd name="connsiteX679" fmla="*/ 526319 w 661756"/>
                  <a:gd name="connsiteY679" fmla="*/ 124130 h 310856"/>
                  <a:gd name="connsiteX680" fmla="*/ 526319 w 661756"/>
                  <a:gd name="connsiteY680" fmla="*/ 130577 h 310856"/>
                  <a:gd name="connsiteX681" fmla="*/ 525907 w 661756"/>
                  <a:gd name="connsiteY681" fmla="*/ 160340 h 310856"/>
                  <a:gd name="connsiteX682" fmla="*/ 525770 w 661756"/>
                  <a:gd name="connsiteY682" fmla="*/ 165141 h 310856"/>
                  <a:gd name="connsiteX683" fmla="*/ 526182 w 661756"/>
                  <a:gd name="connsiteY683" fmla="*/ 166924 h 310856"/>
                  <a:gd name="connsiteX684" fmla="*/ 528650 w 661756"/>
                  <a:gd name="connsiteY684" fmla="*/ 180091 h 310856"/>
                  <a:gd name="connsiteX685" fmla="*/ 528650 w 661756"/>
                  <a:gd name="connsiteY685" fmla="*/ 179954 h 310856"/>
                  <a:gd name="connsiteX686" fmla="*/ 536331 w 661756"/>
                  <a:gd name="connsiteY686" fmla="*/ 209855 h 310856"/>
                  <a:gd name="connsiteX687" fmla="*/ 536331 w 661756"/>
                  <a:gd name="connsiteY687" fmla="*/ 209718 h 310856"/>
                  <a:gd name="connsiteX688" fmla="*/ 540995 w 661756"/>
                  <a:gd name="connsiteY688" fmla="*/ 221376 h 310856"/>
                  <a:gd name="connsiteX689" fmla="*/ 540721 w 661756"/>
                  <a:gd name="connsiteY689" fmla="*/ 220690 h 310856"/>
                  <a:gd name="connsiteX690" fmla="*/ 542641 w 661756"/>
                  <a:gd name="connsiteY690" fmla="*/ 224119 h 310856"/>
                  <a:gd name="connsiteX691" fmla="*/ 542229 w 661756"/>
                  <a:gd name="connsiteY691" fmla="*/ 223571 h 310856"/>
                  <a:gd name="connsiteX692" fmla="*/ 543327 w 661756"/>
                  <a:gd name="connsiteY692" fmla="*/ 225080 h 310856"/>
                  <a:gd name="connsiteX693" fmla="*/ 542915 w 661756"/>
                  <a:gd name="connsiteY693" fmla="*/ 224531 h 310856"/>
                  <a:gd name="connsiteX694" fmla="*/ 545795 w 661756"/>
                  <a:gd name="connsiteY694" fmla="*/ 227548 h 310856"/>
                  <a:gd name="connsiteX695" fmla="*/ 545247 w 661756"/>
                  <a:gd name="connsiteY695" fmla="*/ 227137 h 310856"/>
                  <a:gd name="connsiteX696" fmla="*/ 548127 w 661756"/>
                  <a:gd name="connsiteY696" fmla="*/ 229469 h 310856"/>
                  <a:gd name="connsiteX697" fmla="*/ 549224 w 661756"/>
                  <a:gd name="connsiteY697" fmla="*/ 230018 h 310856"/>
                  <a:gd name="connsiteX698" fmla="*/ 549910 w 661756"/>
                  <a:gd name="connsiteY698" fmla="*/ 230154 h 310856"/>
                  <a:gd name="connsiteX699" fmla="*/ 551145 w 661756"/>
                  <a:gd name="connsiteY699" fmla="*/ 230292 h 310856"/>
                  <a:gd name="connsiteX700" fmla="*/ 554025 w 661756"/>
                  <a:gd name="connsiteY700" fmla="*/ 229880 h 310856"/>
                  <a:gd name="connsiteX701" fmla="*/ 553339 w 661756"/>
                  <a:gd name="connsiteY701" fmla="*/ 230018 h 310856"/>
                  <a:gd name="connsiteX702" fmla="*/ 554711 w 661756"/>
                  <a:gd name="connsiteY702" fmla="*/ 229606 h 310856"/>
                  <a:gd name="connsiteX703" fmla="*/ 558003 w 661756"/>
                  <a:gd name="connsiteY703" fmla="*/ 228234 h 310856"/>
                  <a:gd name="connsiteX704" fmla="*/ 560883 w 661756"/>
                  <a:gd name="connsiteY704" fmla="*/ 226451 h 310856"/>
                  <a:gd name="connsiteX705" fmla="*/ 560609 w 661756"/>
                  <a:gd name="connsiteY705" fmla="*/ 226589 h 310856"/>
                  <a:gd name="connsiteX706" fmla="*/ 563352 w 661756"/>
                  <a:gd name="connsiteY706" fmla="*/ 224394 h 310856"/>
                  <a:gd name="connsiteX707" fmla="*/ 565958 w 661756"/>
                  <a:gd name="connsiteY707" fmla="*/ 221651 h 310856"/>
                  <a:gd name="connsiteX708" fmla="*/ 565684 w 661756"/>
                  <a:gd name="connsiteY708" fmla="*/ 222062 h 310856"/>
                  <a:gd name="connsiteX709" fmla="*/ 572130 w 661756"/>
                  <a:gd name="connsiteY709" fmla="*/ 213832 h 310856"/>
                  <a:gd name="connsiteX710" fmla="*/ 578988 w 661756"/>
                  <a:gd name="connsiteY710" fmla="*/ 204506 h 310856"/>
                  <a:gd name="connsiteX711" fmla="*/ 578577 w 661756"/>
                  <a:gd name="connsiteY711" fmla="*/ 205054 h 310856"/>
                  <a:gd name="connsiteX712" fmla="*/ 587766 w 661756"/>
                  <a:gd name="connsiteY712" fmla="*/ 190241 h 310856"/>
                  <a:gd name="connsiteX713" fmla="*/ 594487 w 661756"/>
                  <a:gd name="connsiteY713" fmla="*/ 178994 h 310856"/>
                  <a:gd name="connsiteX714" fmla="*/ 602168 w 661756"/>
                  <a:gd name="connsiteY714" fmla="*/ 165552 h 310856"/>
                  <a:gd name="connsiteX715" fmla="*/ 615473 w 661756"/>
                  <a:gd name="connsiteY715" fmla="*/ 142235 h 310856"/>
                  <a:gd name="connsiteX716" fmla="*/ 651134 w 661756"/>
                  <a:gd name="connsiteY716" fmla="*/ 79690 h 310856"/>
                  <a:gd name="connsiteX717" fmla="*/ 658952 w 661756"/>
                  <a:gd name="connsiteY717" fmla="*/ 77633 h 310856"/>
                  <a:gd name="connsiteX718" fmla="*/ 661010 w 661756"/>
                  <a:gd name="connsiteY718" fmla="*/ 85451 h 310856"/>
                  <a:gd name="connsiteX719" fmla="*/ 608615 w 661756"/>
                  <a:gd name="connsiteY719" fmla="*/ 176662 h 310856"/>
                  <a:gd name="connsiteX720" fmla="*/ 589549 w 661756"/>
                  <a:gd name="connsiteY720" fmla="*/ 208483 h 310856"/>
                  <a:gd name="connsiteX721" fmla="*/ 582143 w 661756"/>
                  <a:gd name="connsiteY721" fmla="*/ 218770 h 310856"/>
                  <a:gd name="connsiteX722" fmla="*/ 574325 w 661756"/>
                  <a:gd name="connsiteY722" fmla="*/ 228646 h 310856"/>
                  <a:gd name="connsiteX723" fmla="*/ 558277 w 661756"/>
                  <a:gd name="connsiteY723" fmla="*/ 239619 h 310856"/>
                  <a:gd name="connsiteX724" fmla="*/ 550185 w 661756"/>
                  <a:gd name="connsiteY724" fmla="*/ 240853 h 310856"/>
                  <a:gd name="connsiteX725" fmla="*/ 545932 w 661756"/>
                  <a:gd name="connsiteY725" fmla="*/ 239893 h 310856"/>
                  <a:gd name="connsiteX726" fmla="*/ 542915 w 661756"/>
                  <a:gd name="connsiteY726" fmla="*/ 238384 h 310856"/>
                  <a:gd name="connsiteX727" fmla="*/ 539074 w 661756"/>
                  <a:gd name="connsiteY727" fmla="*/ 235367 h 310856"/>
                  <a:gd name="connsiteX728" fmla="*/ 535645 w 661756"/>
                  <a:gd name="connsiteY728" fmla="*/ 231938 h 310856"/>
                  <a:gd name="connsiteX729" fmla="*/ 530571 w 661756"/>
                  <a:gd name="connsiteY729" fmla="*/ 223571 h 310856"/>
                  <a:gd name="connsiteX730" fmla="*/ 528239 w 661756"/>
                  <a:gd name="connsiteY730" fmla="*/ 217947 h 310856"/>
                  <a:gd name="connsiteX731" fmla="*/ 526319 w 661756"/>
                  <a:gd name="connsiteY731" fmla="*/ 212873 h 310856"/>
                  <a:gd name="connsiteX732" fmla="*/ 523027 w 661756"/>
                  <a:gd name="connsiteY732" fmla="*/ 201625 h 310856"/>
                  <a:gd name="connsiteX733" fmla="*/ 522890 w 661756"/>
                  <a:gd name="connsiteY733" fmla="*/ 200940 h 310856"/>
                  <a:gd name="connsiteX734" fmla="*/ 522341 w 661756"/>
                  <a:gd name="connsiteY734" fmla="*/ 204780 h 310856"/>
                  <a:gd name="connsiteX735" fmla="*/ 517678 w 661756"/>
                  <a:gd name="connsiteY735" fmla="*/ 233309 h 310856"/>
                  <a:gd name="connsiteX736" fmla="*/ 509448 w 661756"/>
                  <a:gd name="connsiteY736" fmla="*/ 262662 h 310856"/>
                  <a:gd name="connsiteX737" fmla="*/ 504647 w 661756"/>
                  <a:gd name="connsiteY737" fmla="*/ 273086 h 310856"/>
                  <a:gd name="connsiteX738" fmla="*/ 498887 w 661756"/>
                  <a:gd name="connsiteY738" fmla="*/ 281864 h 310856"/>
                  <a:gd name="connsiteX739" fmla="*/ 492714 w 661756"/>
                  <a:gd name="connsiteY739" fmla="*/ 286802 h 310856"/>
                  <a:gd name="connsiteX740" fmla="*/ 489697 w 661756"/>
                  <a:gd name="connsiteY740" fmla="*/ 288311 h 310856"/>
                  <a:gd name="connsiteX741" fmla="*/ 484485 w 661756"/>
                  <a:gd name="connsiteY741" fmla="*/ 289408 h 310856"/>
                  <a:gd name="connsiteX742" fmla="*/ 478176 w 661756"/>
                  <a:gd name="connsiteY742" fmla="*/ 287762 h 310856"/>
                  <a:gd name="connsiteX743" fmla="*/ 471866 w 661756"/>
                  <a:gd name="connsiteY743" fmla="*/ 283098 h 310856"/>
                  <a:gd name="connsiteX744" fmla="*/ 461579 w 661756"/>
                  <a:gd name="connsiteY744" fmla="*/ 263347 h 310856"/>
                  <a:gd name="connsiteX745" fmla="*/ 456641 w 661756"/>
                  <a:gd name="connsiteY745" fmla="*/ 247025 h 310856"/>
                  <a:gd name="connsiteX746" fmla="*/ 454035 w 661756"/>
                  <a:gd name="connsiteY746" fmla="*/ 237012 h 310856"/>
                  <a:gd name="connsiteX747" fmla="*/ 451155 w 661756"/>
                  <a:gd name="connsiteY747" fmla="*/ 223845 h 310856"/>
                  <a:gd name="connsiteX748" fmla="*/ 449920 w 661756"/>
                  <a:gd name="connsiteY748" fmla="*/ 218222 h 310856"/>
                  <a:gd name="connsiteX749" fmla="*/ 449372 w 661756"/>
                  <a:gd name="connsiteY749" fmla="*/ 220416 h 310856"/>
                  <a:gd name="connsiteX750" fmla="*/ 445668 w 661756"/>
                  <a:gd name="connsiteY750" fmla="*/ 234544 h 310856"/>
                  <a:gd name="connsiteX751" fmla="*/ 440731 w 661756"/>
                  <a:gd name="connsiteY751" fmla="*/ 248534 h 310856"/>
                  <a:gd name="connsiteX752" fmla="*/ 436067 w 661756"/>
                  <a:gd name="connsiteY752" fmla="*/ 258821 h 310856"/>
                  <a:gd name="connsiteX753" fmla="*/ 429758 w 661756"/>
                  <a:gd name="connsiteY753" fmla="*/ 267873 h 310856"/>
                  <a:gd name="connsiteX754" fmla="*/ 415905 w 661756"/>
                  <a:gd name="connsiteY754" fmla="*/ 275829 h 310856"/>
                  <a:gd name="connsiteX755" fmla="*/ 408910 w 661756"/>
                  <a:gd name="connsiteY755" fmla="*/ 274046 h 310856"/>
                  <a:gd name="connsiteX756" fmla="*/ 403286 w 661756"/>
                  <a:gd name="connsiteY756" fmla="*/ 269794 h 310856"/>
                  <a:gd name="connsiteX757" fmla="*/ 400680 w 661756"/>
                  <a:gd name="connsiteY757" fmla="*/ 266365 h 310856"/>
                  <a:gd name="connsiteX758" fmla="*/ 398211 w 661756"/>
                  <a:gd name="connsiteY758" fmla="*/ 262387 h 310856"/>
                  <a:gd name="connsiteX759" fmla="*/ 396017 w 661756"/>
                  <a:gd name="connsiteY759" fmla="*/ 257998 h 310856"/>
                  <a:gd name="connsiteX760" fmla="*/ 392313 w 661756"/>
                  <a:gd name="connsiteY760" fmla="*/ 249220 h 310856"/>
                  <a:gd name="connsiteX761" fmla="*/ 387375 w 661756"/>
                  <a:gd name="connsiteY761" fmla="*/ 235230 h 310856"/>
                  <a:gd name="connsiteX762" fmla="*/ 384495 w 661756"/>
                  <a:gd name="connsiteY762" fmla="*/ 226314 h 310856"/>
                  <a:gd name="connsiteX763" fmla="*/ 382438 w 661756"/>
                  <a:gd name="connsiteY763" fmla="*/ 233172 h 310856"/>
                  <a:gd name="connsiteX764" fmla="*/ 371191 w 661756"/>
                  <a:gd name="connsiteY764" fmla="*/ 262662 h 310856"/>
                  <a:gd name="connsiteX765" fmla="*/ 359395 w 661756"/>
                  <a:gd name="connsiteY765" fmla="*/ 283510 h 310856"/>
                  <a:gd name="connsiteX766" fmla="*/ 352125 w 661756"/>
                  <a:gd name="connsiteY766" fmla="*/ 292425 h 310856"/>
                  <a:gd name="connsiteX767" fmla="*/ 343073 w 661756"/>
                  <a:gd name="connsiteY767" fmla="*/ 299969 h 310856"/>
                  <a:gd name="connsiteX768" fmla="*/ 335940 w 661756"/>
                  <a:gd name="connsiteY768" fmla="*/ 302712 h 310856"/>
                  <a:gd name="connsiteX769" fmla="*/ 331277 w 661756"/>
                  <a:gd name="connsiteY769" fmla="*/ 303261 h 310856"/>
                  <a:gd name="connsiteX770" fmla="*/ 326888 w 661756"/>
                  <a:gd name="connsiteY770" fmla="*/ 302850 h 310856"/>
                  <a:gd name="connsiteX771" fmla="*/ 321127 w 661756"/>
                  <a:gd name="connsiteY771" fmla="*/ 300243 h 310856"/>
                  <a:gd name="connsiteX772" fmla="*/ 317287 w 661756"/>
                  <a:gd name="connsiteY772" fmla="*/ 297363 h 310856"/>
                  <a:gd name="connsiteX773" fmla="*/ 315366 w 661756"/>
                  <a:gd name="connsiteY773" fmla="*/ 295443 h 310856"/>
                  <a:gd name="connsiteX774" fmla="*/ 312760 w 661756"/>
                  <a:gd name="connsiteY774" fmla="*/ 292014 h 310856"/>
                  <a:gd name="connsiteX775" fmla="*/ 308097 w 661756"/>
                  <a:gd name="connsiteY775" fmla="*/ 283098 h 310856"/>
                  <a:gd name="connsiteX776" fmla="*/ 304257 w 661756"/>
                  <a:gd name="connsiteY776" fmla="*/ 272263 h 310856"/>
                  <a:gd name="connsiteX777" fmla="*/ 299593 w 661756"/>
                  <a:gd name="connsiteY777" fmla="*/ 253472 h 310856"/>
                  <a:gd name="connsiteX778" fmla="*/ 295615 w 661756"/>
                  <a:gd name="connsiteY778" fmla="*/ 231938 h 310856"/>
                  <a:gd name="connsiteX779" fmla="*/ 293558 w 661756"/>
                  <a:gd name="connsiteY779" fmla="*/ 216987 h 310856"/>
                  <a:gd name="connsiteX780" fmla="*/ 293558 w 661756"/>
                  <a:gd name="connsiteY780" fmla="*/ 217125 h 310856"/>
                  <a:gd name="connsiteX781" fmla="*/ 267635 w 661756"/>
                  <a:gd name="connsiteY781" fmla="*/ 267873 h 310856"/>
                  <a:gd name="connsiteX782" fmla="*/ 251450 w 661756"/>
                  <a:gd name="connsiteY782" fmla="*/ 285430 h 310856"/>
                  <a:gd name="connsiteX783" fmla="*/ 243220 w 661756"/>
                  <a:gd name="connsiteY783" fmla="*/ 290779 h 310856"/>
                  <a:gd name="connsiteX784" fmla="*/ 238694 w 661756"/>
                  <a:gd name="connsiteY784" fmla="*/ 292699 h 310856"/>
                  <a:gd name="connsiteX785" fmla="*/ 231699 w 661756"/>
                  <a:gd name="connsiteY785" fmla="*/ 294483 h 310856"/>
                  <a:gd name="connsiteX786" fmla="*/ 214828 w 661756"/>
                  <a:gd name="connsiteY786" fmla="*/ 291602 h 310856"/>
                  <a:gd name="connsiteX787" fmla="*/ 210851 w 661756"/>
                  <a:gd name="connsiteY787" fmla="*/ 289270 h 310856"/>
                  <a:gd name="connsiteX788" fmla="*/ 207285 w 661756"/>
                  <a:gd name="connsiteY788" fmla="*/ 286253 h 310856"/>
                  <a:gd name="connsiteX789" fmla="*/ 199741 w 661756"/>
                  <a:gd name="connsiteY789" fmla="*/ 277063 h 310856"/>
                  <a:gd name="connsiteX790" fmla="*/ 194391 w 661756"/>
                  <a:gd name="connsiteY790" fmla="*/ 266228 h 310856"/>
                  <a:gd name="connsiteX791" fmla="*/ 190688 w 661756"/>
                  <a:gd name="connsiteY791" fmla="*/ 254706 h 310856"/>
                  <a:gd name="connsiteX792" fmla="*/ 185613 w 661756"/>
                  <a:gd name="connsiteY792" fmla="*/ 225491 h 310856"/>
                  <a:gd name="connsiteX793" fmla="*/ 184790 w 661756"/>
                  <a:gd name="connsiteY793" fmla="*/ 217261 h 310856"/>
                  <a:gd name="connsiteX794" fmla="*/ 171486 w 661756"/>
                  <a:gd name="connsiteY794" fmla="*/ 247848 h 310856"/>
                  <a:gd name="connsiteX795" fmla="*/ 157632 w 661756"/>
                  <a:gd name="connsiteY795" fmla="*/ 272125 h 310856"/>
                  <a:gd name="connsiteX796" fmla="*/ 141036 w 661756"/>
                  <a:gd name="connsiteY796" fmla="*/ 293248 h 310856"/>
                  <a:gd name="connsiteX797" fmla="*/ 123617 w 661756"/>
                  <a:gd name="connsiteY797" fmla="*/ 306553 h 310856"/>
                  <a:gd name="connsiteX798" fmla="*/ 113604 w 661756"/>
                  <a:gd name="connsiteY798" fmla="*/ 310256 h 310856"/>
                  <a:gd name="connsiteX799" fmla="*/ 108804 w 661756"/>
                  <a:gd name="connsiteY799" fmla="*/ 310805 h 310856"/>
                  <a:gd name="connsiteX800" fmla="*/ 99339 w 661756"/>
                  <a:gd name="connsiteY800" fmla="*/ 310393 h 31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</a:cxnLst>
                <a:rect l="l" t="t" r="r" b="b"/>
                <a:pathLst>
                  <a:path w="661756" h="310856">
                    <a:moveTo>
                      <a:pt x="510408" y="85588"/>
                    </a:moveTo>
                    <a:cubicBezTo>
                      <a:pt x="509997" y="81062"/>
                      <a:pt x="509585" y="76536"/>
                      <a:pt x="509174" y="72009"/>
                    </a:cubicBezTo>
                    <a:cubicBezTo>
                      <a:pt x="508899" y="69266"/>
                      <a:pt x="508625" y="66523"/>
                      <a:pt x="508351" y="63780"/>
                    </a:cubicBezTo>
                    <a:cubicBezTo>
                      <a:pt x="507939" y="59802"/>
                      <a:pt x="507665" y="55687"/>
                      <a:pt x="507116" y="51710"/>
                    </a:cubicBezTo>
                    <a:cubicBezTo>
                      <a:pt x="506705" y="48829"/>
                      <a:pt x="506293" y="45949"/>
                      <a:pt x="505882" y="43206"/>
                    </a:cubicBezTo>
                    <a:cubicBezTo>
                      <a:pt x="505882" y="44166"/>
                      <a:pt x="506019" y="45126"/>
                      <a:pt x="506019" y="45949"/>
                    </a:cubicBezTo>
                    <a:cubicBezTo>
                      <a:pt x="506019" y="45811"/>
                      <a:pt x="506019" y="45675"/>
                      <a:pt x="506019" y="45537"/>
                    </a:cubicBezTo>
                    <a:cubicBezTo>
                      <a:pt x="506293" y="48692"/>
                      <a:pt x="506430" y="51846"/>
                      <a:pt x="506705" y="55001"/>
                    </a:cubicBezTo>
                    <a:cubicBezTo>
                      <a:pt x="507528" y="65288"/>
                      <a:pt x="508899" y="75438"/>
                      <a:pt x="510408" y="85588"/>
                    </a:cubicBezTo>
                    <a:close/>
                    <a:moveTo>
                      <a:pt x="441965" y="102047"/>
                    </a:moveTo>
                    <a:cubicBezTo>
                      <a:pt x="442651" y="109454"/>
                      <a:pt x="443474" y="116861"/>
                      <a:pt x="444160" y="124267"/>
                    </a:cubicBezTo>
                    <a:cubicBezTo>
                      <a:pt x="444846" y="131536"/>
                      <a:pt x="445806" y="138669"/>
                      <a:pt x="446629" y="145938"/>
                    </a:cubicBezTo>
                    <a:cubicBezTo>
                      <a:pt x="446629" y="145527"/>
                      <a:pt x="446766" y="145116"/>
                      <a:pt x="446766" y="144704"/>
                    </a:cubicBezTo>
                    <a:cubicBezTo>
                      <a:pt x="447040" y="133183"/>
                      <a:pt x="447315" y="121524"/>
                      <a:pt x="447589" y="109865"/>
                    </a:cubicBezTo>
                    <a:cubicBezTo>
                      <a:pt x="447589" y="108905"/>
                      <a:pt x="447589" y="107808"/>
                      <a:pt x="447452" y="106848"/>
                    </a:cubicBezTo>
                    <a:cubicBezTo>
                      <a:pt x="447315" y="103419"/>
                      <a:pt x="447177" y="100127"/>
                      <a:pt x="447040" y="96698"/>
                    </a:cubicBezTo>
                    <a:cubicBezTo>
                      <a:pt x="446766" y="90937"/>
                      <a:pt x="446629" y="85039"/>
                      <a:pt x="446354" y="79142"/>
                    </a:cubicBezTo>
                    <a:cubicBezTo>
                      <a:pt x="446354" y="79278"/>
                      <a:pt x="446354" y="79278"/>
                      <a:pt x="446354" y="79416"/>
                    </a:cubicBezTo>
                    <a:cubicBezTo>
                      <a:pt x="446354" y="79278"/>
                      <a:pt x="446354" y="79004"/>
                      <a:pt x="446354" y="78867"/>
                    </a:cubicBezTo>
                    <a:cubicBezTo>
                      <a:pt x="446354" y="78867"/>
                      <a:pt x="446354" y="78730"/>
                      <a:pt x="446354" y="78730"/>
                    </a:cubicBezTo>
                    <a:cubicBezTo>
                      <a:pt x="446354" y="78730"/>
                      <a:pt x="446354" y="78730"/>
                      <a:pt x="446354" y="78867"/>
                    </a:cubicBezTo>
                    <a:cubicBezTo>
                      <a:pt x="445943" y="73243"/>
                      <a:pt x="445394" y="67483"/>
                      <a:pt x="444983" y="61997"/>
                    </a:cubicBezTo>
                    <a:cubicBezTo>
                      <a:pt x="444846" y="59939"/>
                      <a:pt x="444708" y="57882"/>
                      <a:pt x="444571" y="55824"/>
                    </a:cubicBezTo>
                    <a:cubicBezTo>
                      <a:pt x="444297" y="51572"/>
                      <a:pt x="443886" y="47320"/>
                      <a:pt x="443337" y="43068"/>
                    </a:cubicBezTo>
                    <a:cubicBezTo>
                      <a:pt x="442925" y="39502"/>
                      <a:pt x="442102" y="35936"/>
                      <a:pt x="441554" y="32370"/>
                    </a:cubicBezTo>
                    <a:cubicBezTo>
                      <a:pt x="441554" y="32507"/>
                      <a:pt x="441554" y="32507"/>
                      <a:pt x="441554" y="32644"/>
                    </a:cubicBezTo>
                    <a:cubicBezTo>
                      <a:pt x="441554" y="32507"/>
                      <a:pt x="441554" y="32507"/>
                      <a:pt x="441554" y="32370"/>
                    </a:cubicBezTo>
                    <a:cubicBezTo>
                      <a:pt x="441279" y="33193"/>
                      <a:pt x="441005" y="34153"/>
                      <a:pt x="440731" y="34976"/>
                    </a:cubicBezTo>
                    <a:cubicBezTo>
                      <a:pt x="440182" y="37994"/>
                      <a:pt x="439771" y="40874"/>
                      <a:pt x="439496" y="43891"/>
                    </a:cubicBezTo>
                    <a:cubicBezTo>
                      <a:pt x="439222" y="49789"/>
                      <a:pt x="439222" y="55687"/>
                      <a:pt x="439359" y="61722"/>
                    </a:cubicBezTo>
                    <a:cubicBezTo>
                      <a:pt x="439359" y="67894"/>
                      <a:pt x="439771" y="74204"/>
                      <a:pt x="440182" y="80376"/>
                    </a:cubicBezTo>
                    <a:cubicBezTo>
                      <a:pt x="440182" y="80376"/>
                      <a:pt x="440182" y="80376"/>
                      <a:pt x="440182" y="80239"/>
                    </a:cubicBezTo>
                    <a:cubicBezTo>
                      <a:pt x="440594" y="87371"/>
                      <a:pt x="441279" y="94641"/>
                      <a:pt x="441965" y="102047"/>
                    </a:cubicBezTo>
                    <a:close/>
                    <a:moveTo>
                      <a:pt x="189865" y="132908"/>
                    </a:moveTo>
                    <a:cubicBezTo>
                      <a:pt x="189728" y="136063"/>
                      <a:pt x="189591" y="139218"/>
                      <a:pt x="189454" y="142372"/>
                    </a:cubicBezTo>
                    <a:cubicBezTo>
                      <a:pt x="189454" y="143332"/>
                      <a:pt x="189454" y="144293"/>
                      <a:pt x="189454" y="145252"/>
                    </a:cubicBezTo>
                    <a:cubicBezTo>
                      <a:pt x="189454" y="147996"/>
                      <a:pt x="189454" y="150876"/>
                      <a:pt x="189454" y="153619"/>
                    </a:cubicBezTo>
                    <a:cubicBezTo>
                      <a:pt x="189454" y="155951"/>
                      <a:pt x="189454" y="158283"/>
                      <a:pt x="189454" y="160615"/>
                    </a:cubicBezTo>
                    <a:cubicBezTo>
                      <a:pt x="190140" y="157597"/>
                      <a:pt x="190825" y="154580"/>
                      <a:pt x="191511" y="151562"/>
                    </a:cubicBezTo>
                    <a:cubicBezTo>
                      <a:pt x="191511" y="151562"/>
                      <a:pt x="191511" y="151699"/>
                      <a:pt x="191511" y="151699"/>
                    </a:cubicBezTo>
                    <a:cubicBezTo>
                      <a:pt x="191511" y="151562"/>
                      <a:pt x="191511" y="151287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3294" y="141549"/>
                      <a:pt x="195077" y="131811"/>
                      <a:pt x="196723" y="122073"/>
                    </a:cubicBezTo>
                    <a:cubicBezTo>
                      <a:pt x="196860" y="121249"/>
                      <a:pt x="196998" y="120290"/>
                      <a:pt x="197135" y="119467"/>
                    </a:cubicBezTo>
                    <a:cubicBezTo>
                      <a:pt x="197409" y="116449"/>
                      <a:pt x="197820" y="113432"/>
                      <a:pt x="198095" y="110551"/>
                    </a:cubicBezTo>
                    <a:cubicBezTo>
                      <a:pt x="198643" y="105613"/>
                      <a:pt x="199055" y="100813"/>
                      <a:pt x="199741" y="96012"/>
                    </a:cubicBezTo>
                    <a:cubicBezTo>
                      <a:pt x="199741" y="96012"/>
                      <a:pt x="199741" y="96149"/>
                      <a:pt x="199741" y="96149"/>
                    </a:cubicBezTo>
                    <a:cubicBezTo>
                      <a:pt x="199741" y="96012"/>
                      <a:pt x="199741" y="95875"/>
                      <a:pt x="199741" y="95875"/>
                    </a:cubicBezTo>
                    <a:cubicBezTo>
                      <a:pt x="199741" y="95738"/>
                      <a:pt x="199741" y="95738"/>
                      <a:pt x="199741" y="95601"/>
                    </a:cubicBezTo>
                    <a:cubicBezTo>
                      <a:pt x="199741" y="95601"/>
                      <a:pt x="199741" y="95738"/>
                      <a:pt x="199741" y="95738"/>
                    </a:cubicBezTo>
                    <a:cubicBezTo>
                      <a:pt x="200015" y="90937"/>
                      <a:pt x="200289" y="86136"/>
                      <a:pt x="200564" y="81473"/>
                    </a:cubicBezTo>
                    <a:cubicBezTo>
                      <a:pt x="200701" y="79553"/>
                      <a:pt x="200838" y="77633"/>
                      <a:pt x="200975" y="75713"/>
                    </a:cubicBezTo>
                    <a:cubicBezTo>
                      <a:pt x="201249" y="72284"/>
                      <a:pt x="201249" y="68717"/>
                      <a:pt x="201249" y="65151"/>
                    </a:cubicBezTo>
                    <a:cubicBezTo>
                      <a:pt x="201249" y="62133"/>
                      <a:pt x="200975" y="58979"/>
                      <a:pt x="200838" y="55824"/>
                    </a:cubicBezTo>
                    <a:cubicBezTo>
                      <a:pt x="200838" y="56098"/>
                      <a:pt x="200838" y="56236"/>
                      <a:pt x="200838" y="56510"/>
                    </a:cubicBezTo>
                    <a:cubicBezTo>
                      <a:pt x="200838" y="55139"/>
                      <a:pt x="200564" y="53767"/>
                      <a:pt x="200427" y="52395"/>
                    </a:cubicBezTo>
                    <a:cubicBezTo>
                      <a:pt x="200427" y="52669"/>
                      <a:pt x="200564" y="52807"/>
                      <a:pt x="200564" y="53081"/>
                    </a:cubicBezTo>
                    <a:cubicBezTo>
                      <a:pt x="200427" y="52395"/>
                      <a:pt x="200289" y="51710"/>
                      <a:pt x="200152" y="51161"/>
                    </a:cubicBezTo>
                    <a:cubicBezTo>
                      <a:pt x="200152" y="51298"/>
                      <a:pt x="200289" y="51435"/>
                      <a:pt x="200289" y="51435"/>
                    </a:cubicBezTo>
                    <a:cubicBezTo>
                      <a:pt x="200152" y="51024"/>
                      <a:pt x="200015" y="50612"/>
                      <a:pt x="199741" y="50201"/>
                    </a:cubicBezTo>
                    <a:cubicBezTo>
                      <a:pt x="199466" y="50612"/>
                      <a:pt x="199192" y="50887"/>
                      <a:pt x="198918" y="51298"/>
                    </a:cubicBezTo>
                    <a:cubicBezTo>
                      <a:pt x="198780" y="51710"/>
                      <a:pt x="198506" y="51984"/>
                      <a:pt x="198369" y="52395"/>
                    </a:cubicBezTo>
                    <a:cubicBezTo>
                      <a:pt x="198369" y="52395"/>
                      <a:pt x="198369" y="52395"/>
                      <a:pt x="198369" y="52395"/>
                    </a:cubicBezTo>
                    <a:cubicBezTo>
                      <a:pt x="198095" y="53081"/>
                      <a:pt x="197958" y="53630"/>
                      <a:pt x="197683" y="54178"/>
                    </a:cubicBezTo>
                    <a:cubicBezTo>
                      <a:pt x="197683" y="54041"/>
                      <a:pt x="197820" y="53904"/>
                      <a:pt x="197820" y="53904"/>
                    </a:cubicBezTo>
                    <a:cubicBezTo>
                      <a:pt x="197135" y="55962"/>
                      <a:pt x="196586" y="58019"/>
                      <a:pt x="196037" y="60213"/>
                    </a:cubicBezTo>
                    <a:cubicBezTo>
                      <a:pt x="196037" y="60076"/>
                      <a:pt x="196174" y="59802"/>
                      <a:pt x="196174" y="59665"/>
                    </a:cubicBezTo>
                    <a:cubicBezTo>
                      <a:pt x="195626" y="62545"/>
                      <a:pt x="195214" y="65426"/>
                      <a:pt x="194803" y="68443"/>
                    </a:cubicBezTo>
                    <a:cubicBezTo>
                      <a:pt x="194254" y="72420"/>
                      <a:pt x="193706" y="76261"/>
                      <a:pt x="193157" y="80239"/>
                    </a:cubicBezTo>
                    <a:cubicBezTo>
                      <a:pt x="192197" y="88468"/>
                      <a:pt x="191648" y="96835"/>
                      <a:pt x="191100" y="105065"/>
                    </a:cubicBezTo>
                    <a:cubicBezTo>
                      <a:pt x="191100" y="104928"/>
                      <a:pt x="191100" y="104928"/>
                      <a:pt x="191100" y="104790"/>
                    </a:cubicBezTo>
                    <a:cubicBezTo>
                      <a:pt x="190688" y="113980"/>
                      <a:pt x="190277" y="123444"/>
                      <a:pt x="189865" y="132908"/>
                    </a:cubicBezTo>
                    <a:close/>
                    <a:moveTo>
                      <a:pt x="295753" y="102459"/>
                    </a:moveTo>
                    <a:cubicBezTo>
                      <a:pt x="295753" y="106162"/>
                      <a:pt x="295615" y="109865"/>
                      <a:pt x="295615" y="113568"/>
                    </a:cubicBezTo>
                    <a:cubicBezTo>
                      <a:pt x="295478" y="121935"/>
                      <a:pt x="295341" y="130439"/>
                      <a:pt x="295204" y="138806"/>
                    </a:cubicBezTo>
                    <a:cubicBezTo>
                      <a:pt x="295204" y="140041"/>
                      <a:pt x="295204" y="141275"/>
                      <a:pt x="295341" y="142509"/>
                    </a:cubicBezTo>
                    <a:cubicBezTo>
                      <a:pt x="295478" y="146899"/>
                      <a:pt x="295615" y="151425"/>
                      <a:pt x="295753" y="155814"/>
                    </a:cubicBezTo>
                    <a:cubicBezTo>
                      <a:pt x="295890" y="158968"/>
                      <a:pt x="296027" y="162261"/>
                      <a:pt x="296164" y="165552"/>
                    </a:cubicBezTo>
                    <a:cubicBezTo>
                      <a:pt x="296987" y="162123"/>
                      <a:pt x="297673" y="158694"/>
                      <a:pt x="298496" y="155128"/>
                    </a:cubicBezTo>
                    <a:cubicBezTo>
                      <a:pt x="298496" y="155403"/>
                      <a:pt x="298359" y="155539"/>
                      <a:pt x="298359" y="155814"/>
                    </a:cubicBezTo>
                    <a:cubicBezTo>
                      <a:pt x="299182" y="151836"/>
                      <a:pt x="300005" y="147996"/>
                      <a:pt x="300553" y="144018"/>
                    </a:cubicBezTo>
                    <a:cubicBezTo>
                      <a:pt x="300965" y="141000"/>
                      <a:pt x="301513" y="138120"/>
                      <a:pt x="301925" y="135240"/>
                    </a:cubicBezTo>
                    <a:cubicBezTo>
                      <a:pt x="302885" y="128382"/>
                      <a:pt x="303982" y="121661"/>
                      <a:pt x="304942" y="114803"/>
                    </a:cubicBezTo>
                    <a:cubicBezTo>
                      <a:pt x="305491" y="110962"/>
                      <a:pt x="305628" y="106985"/>
                      <a:pt x="306040" y="103007"/>
                    </a:cubicBezTo>
                    <a:cubicBezTo>
                      <a:pt x="306451" y="97246"/>
                      <a:pt x="307000" y="91486"/>
                      <a:pt x="307411" y="85725"/>
                    </a:cubicBezTo>
                    <a:cubicBezTo>
                      <a:pt x="307686" y="80925"/>
                      <a:pt x="307823" y="76261"/>
                      <a:pt x="307960" y="71598"/>
                    </a:cubicBezTo>
                    <a:cubicBezTo>
                      <a:pt x="308234" y="64328"/>
                      <a:pt x="308646" y="56922"/>
                      <a:pt x="308234" y="49652"/>
                    </a:cubicBezTo>
                    <a:cubicBezTo>
                      <a:pt x="307960" y="46360"/>
                      <a:pt x="307686" y="43068"/>
                      <a:pt x="307000" y="39914"/>
                    </a:cubicBezTo>
                    <a:cubicBezTo>
                      <a:pt x="306863" y="39502"/>
                      <a:pt x="306726" y="39228"/>
                      <a:pt x="306588" y="38817"/>
                    </a:cubicBezTo>
                    <a:cubicBezTo>
                      <a:pt x="306451" y="38542"/>
                      <a:pt x="306451" y="38405"/>
                      <a:pt x="306314" y="38130"/>
                    </a:cubicBezTo>
                    <a:cubicBezTo>
                      <a:pt x="305491" y="39502"/>
                      <a:pt x="304668" y="40737"/>
                      <a:pt x="303982" y="42108"/>
                    </a:cubicBezTo>
                    <a:cubicBezTo>
                      <a:pt x="303845" y="42520"/>
                      <a:pt x="303571" y="42931"/>
                      <a:pt x="303434" y="43480"/>
                    </a:cubicBezTo>
                    <a:cubicBezTo>
                      <a:pt x="303434" y="43343"/>
                      <a:pt x="303571" y="43206"/>
                      <a:pt x="303571" y="43068"/>
                    </a:cubicBezTo>
                    <a:cubicBezTo>
                      <a:pt x="303571" y="43206"/>
                      <a:pt x="303434" y="43343"/>
                      <a:pt x="303434" y="43480"/>
                    </a:cubicBezTo>
                    <a:cubicBezTo>
                      <a:pt x="303434" y="43480"/>
                      <a:pt x="303434" y="43617"/>
                      <a:pt x="303297" y="43617"/>
                    </a:cubicBezTo>
                    <a:cubicBezTo>
                      <a:pt x="303297" y="43617"/>
                      <a:pt x="303297" y="43480"/>
                      <a:pt x="303434" y="43480"/>
                    </a:cubicBezTo>
                    <a:cubicBezTo>
                      <a:pt x="302473" y="46497"/>
                      <a:pt x="301650" y="49515"/>
                      <a:pt x="300965" y="52533"/>
                    </a:cubicBezTo>
                    <a:cubicBezTo>
                      <a:pt x="300005" y="58156"/>
                      <a:pt x="299182" y="63780"/>
                      <a:pt x="298496" y="69540"/>
                    </a:cubicBezTo>
                    <a:cubicBezTo>
                      <a:pt x="297673" y="75713"/>
                      <a:pt x="297261" y="81885"/>
                      <a:pt x="296713" y="87920"/>
                    </a:cubicBezTo>
                    <a:cubicBezTo>
                      <a:pt x="296713" y="87920"/>
                      <a:pt x="296713" y="87920"/>
                      <a:pt x="296713" y="87783"/>
                    </a:cubicBezTo>
                    <a:cubicBezTo>
                      <a:pt x="296164" y="92583"/>
                      <a:pt x="295890" y="97521"/>
                      <a:pt x="295753" y="102459"/>
                    </a:cubicBezTo>
                    <a:close/>
                    <a:moveTo>
                      <a:pt x="381203" y="184069"/>
                    </a:moveTo>
                    <a:cubicBezTo>
                      <a:pt x="383261" y="171725"/>
                      <a:pt x="384632" y="159243"/>
                      <a:pt x="385455" y="146624"/>
                    </a:cubicBezTo>
                    <a:cubicBezTo>
                      <a:pt x="385455" y="146899"/>
                      <a:pt x="385455" y="147036"/>
                      <a:pt x="385455" y="147310"/>
                    </a:cubicBezTo>
                    <a:cubicBezTo>
                      <a:pt x="386415" y="130713"/>
                      <a:pt x="386415" y="113980"/>
                      <a:pt x="385318" y="97384"/>
                    </a:cubicBezTo>
                    <a:cubicBezTo>
                      <a:pt x="385318" y="97384"/>
                      <a:pt x="385318" y="97521"/>
                      <a:pt x="385318" y="97521"/>
                    </a:cubicBezTo>
                    <a:cubicBezTo>
                      <a:pt x="384907" y="92858"/>
                      <a:pt x="384632" y="88194"/>
                      <a:pt x="384084" y="83394"/>
                    </a:cubicBezTo>
                    <a:cubicBezTo>
                      <a:pt x="383672" y="80101"/>
                      <a:pt x="383398" y="76810"/>
                      <a:pt x="382986" y="73518"/>
                    </a:cubicBezTo>
                    <a:cubicBezTo>
                      <a:pt x="382026" y="65014"/>
                      <a:pt x="381066" y="56647"/>
                      <a:pt x="379557" y="48143"/>
                    </a:cubicBezTo>
                    <a:cubicBezTo>
                      <a:pt x="379557" y="48281"/>
                      <a:pt x="379557" y="48281"/>
                      <a:pt x="379557" y="48417"/>
                    </a:cubicBezTo>
                    <a:cubicBezTo>
                      <a:pt x="378735" y="44440"/>
                      <a:pt x="377637" y="40462"/>
                      <a:pt x="376403" y="36485"/>
                    </a:cubicBezTo>
                    <a:cubicBezTo>
                      <a:pt x="376266" y="35936"/>
                      <a:pt x="375991" y="35524"/>
                      <a:pt x="375854" y="35113"/>
                    </a:cubicBezTo>
                    <a:cubicBezTo>
                      <a:pt x="375717" y="34701"/>
                      <a:pt x="375443" y="34290"/>
                      <a:pt x="375306" y="34016"/>
                    </a:cubicBezTo>
                    <a:cubicBezTo>
                      <a:pt x="375168" y="33742"/>
                      <a:pt x="374894" y="33467"/>
                      <a:pt x="374757" y="33193"/>
                    </a:cubicBezTo>
                    <a:cubicBezTo>
                      <a:pt x="374482" y="32919"/>
                      <a:pt x="374345" y="32781"/>
                      <a:pt x="374071" y="32507"/>
                    </a:cubicBezTo>
                    <a:cubicBezTo>
                      <a:pt x="373797" y="32370"/>
                      <a:pt x="373659" y="32233"/>
                      <a:pt x="373385" y="32095"/>
                    </a:cubicBezTo>
                    <a:cubicBezTo>
                      <a:pt x="372974" y="32644"/>
                      <a:pt x="372425" y="33330"/>
                      <a:pt x="372014" y="33879"/>
                    </a:cubicBezTo>
                    <a:cubicBezTo>
                      <a:pt x="372014" y="33742"/>
                      <a:pt x="372151" y="33742"/>
                      <a:pt x="372151" y="33604"/>
                    </a:cubicBezTo>
                    <a:cubicBezTo>
                      <a:pt x="371877" y="34016"/>
                      <a:pt x="371602" y="34565"/>
                      <a:pt x="371191" y="35113"/>
                    </a:cubicBezTo>
                    <a:cubicBezTo>
                      <a:pt x="370642" y="36210"/>
                      <a:pt x="370093" y="37445"/>
                      <a:pt x="369682" y="38679"/>
                    </a:cubicBezTo>
                    <a:cubicBezTo>
                      <a:pt x="369819" y="38405"/>
                      <a:pt x="369819" y="38268"/>
                      <a:pt x="369956" y="38130"/>
                    </a:cubicBezTo>
                    <a:cubicBezTo>
                      <a:pt x="369545" y="39502"/>
                      <a:pt x="369133" y="41011"/>
                      <a:pt x="368859" y="42520"/>
                    </a:cubicBezTo>
                    <a:cubicBezTo>
                      <a:pt x="368859" y="42520"/>
                      <a:pt x="368859" y="42520"/>
                      <a:pt x="368859" y="42520"/>
                    </a:cubicBezTo>
                    <a:cubicBezTo>
                      <a:pt x="368859" y="42520"/>
                      <a:pt x="368859" y="42657"/>
                      <a:pt x="368859" y="42657"/>
                    </a:cubicBezTo>
                    <a:cubicBezTo>
                      <a:pt x="368859" y="42657"/>
                      <a:pt x="368859" y="42794"/>
                      <a:pt x="368859" y="42794"/>
                    </a:cubicBezTo>
                    <a:cubicBezTo>
                      <a:pt x="368859" y="42794"/>
                      <a:pt x="368859" y="42794"/>
                      <a:pt x="368859" y="42657"/>
                    </a:cubicBezTo>
                    <a:cubicBezTo>
                      <a:pt x="368036" y="48006"/>
                      <a:pt x="367624" y="53493"/>
                      <a:pt x="367213" y="58842"/>
                    </a:cubicBezTo>
                    <a:cubicBezTo>
                      <a:pt x="367213" y="58704"/>
                      <a:pt x="367213" y="58568"/>
                      <a:pt x="367213" y="58430"/>
                    </a:cubicBezTo>
                    <a:cubicBezTo>
                      <a:pt x="366527" y="70500"/>
                      <a:pt x="366939" y="82571"/>
                      <a:pt x="367762" y="94503"/>
                    </a:cubicBezTo>
                    <a:lnTo>
                      <a:pt x="367762" y="94503"/>
                    </a:lnTo>
                    <a:cubicBezTo>
                      <a:pt x="368448" y="104104"/>
                      <a:pt x="369545" y="113706"/>
                      <a:pt x="370779" y="123307"/>
                    </a:cubicBezTo>
                    <a:cubicBezTo>
                      <a:pt x="371877" y="131125"/>
                      <a:pt x="372974" y="138943"/>
                      <a:pt x="374071" y="146761"/>
                    </a:cubicBezTo>
                    <a:cubicBezTo>
                      <a:pt x="374620" y="151013"/>
                      <a:pt x="375443" y="155128"/>
                      <a:pt x="376266" y="159243"/>
                    </a:cubicBezTo>
                    <a:cubicBezTo>
                      <a:pt x="377500" y="165826"/>
                      <a:pt x="378735" y="172273"/>
                      <a:pt x="379832" y="178857"/>
                    </a:cubicBezTo>
                    <a:cubicBezTo>
                      <a:pt x="379832" y="178719"/>
                      <a:pt x="379832" y="178583"/>
                      <a:pt x="379695" y="178445"/>
                    </a:cubicBezTo>
                    <a:cubicBezTo>
                      <a:pt x="380380" y="180503"/>
                      <a:pt x="380792" y="182286"/>
                      <a:pt x="381203" y="184069"/>
                    </a:cubicBezTo>
                    <a:close/>
                    <a:moveTo>
                      <a:pt x="82332" y="188184"/>
                    </a:moveTo>
                    <a:cubicBezTo>
                      <a:pt x="83978" y="185029"/>
                      <a:pt x="85623" y="181737"/>
                      <a:pt x="87132" y="178583"/>
                    </a:cubicBezTo>
                    <a:lnTo>
                      <a:pt x="87132" y="178583"/>
                    </a:lnTo>
                    <a:cubicBezTo>
                      <a:pt x="91796" y="168021"/>
                      <a:pt x="96596" y="157460"/>
                      <a:pt x="101260" y="146899"/>
                    </a:cubicBezTo>
                    <a:cubicBezTo>
                      <a:pt x="101946" y="145527"/>
                      <a:pt x="102357" y="143881"/>
                      <a:pt x="102906" y="142509"/>
                    </a:cubicBezTo>
                    <a:cubicBezTo>
                      <a:pt x="104277" y="138806"/>
                      <a:pt x="105649" y="135103"/>
                      <a:pt x="107158" y="131400"/>
                    </a:cubicBezTo>
                    <a:cubicBezTo>
                      <a:pt x="109215" y="125776"/>
                      <a:pt x="111273" y="120290"/>
                      <a:pt x="113467" y="114666"/>
                    </a:cubicBezTo>
                    <a:cubicBezTo>
                      <a:pt x="113467" y="114803"/>
                      <a:pt x="113330" y="114940"/>
                      <a:pt x="113330" y="115215"/>
                    </a:cubicBezTo>
                    <a:cubicBezTo>
                      <a:pt x="115387" y="108768"/>
                      <a:pt x="117445" y="102322"/>
                      <a:pt x="119502" y="95875"/>
                    </a:cubicBezTo>
                    <a:cubicBezTo>
                      <a:pt x="120325" y="93269"/>
                      <a:pt x="121148" y="90526"/>
                      <a:pt x="122108" y="87920"/>
                    </a:cubicBezTo>
                    <a:cubicBezTo>
                      <a:pt x="122931" y="85451"/>
                      <a:pt x="123480" y="82982"/>
                      <a:pt x="124165" y="80513"/>
                    </a:cubicBezTo>
                    <a:cubicBezTo>
                      <a:pt x="125400" y="75849"/>
                      <a:pt x="126497" y="71049"/>
                      <a:pt x="127594" y="66385"/>
                    </a:cubicBezTo>
                    <a:cubicBezTo>
                      <a:pt x="127594" y="66523"/>
                      <a:pt x="127457" y="66797"/>
                      <a:pt x="127457" y="66934"/>
                    </a:cubicBezTo>
                    <a:cubicBezTo>
                      <a:pt x="129515" y="56784"/>
                      <a:pt x="130749" y="46635"/>
                      <a:pt x="131572" y="36348"/>
                    </a:cubicBezTo>
                    <a:cubicBezTo>
                      <a:pt x="131572" y="36348"/>
                      <a:pt x="131572" y="36348"/>
                      <a:pt x="131572" y="36348"/>
                    </a:cubicBezTo>
                    <a:cubicBezTo>
                      <a:pt x="131847" y="32370"/>
                      <a:pt x="131847" y="28392"/>
                      <a:pt x="131572" y="24414"/>
                    </a:cubicBezTo>
                    <a:cubicBezTo>
                      <a:pt x="131572" y="24414"/>
                      <a:pt x="131572" y="24414"/>
                      <a:pt x="131572" y="24414"/>
                    </a:cubicBezTo>
                    <a:cubicBezTo>
                      <a:pt x="131435" y="21946"/>
                      <a:pt x="131161" y="19477"/>
                      <a:pt x="130612" y="17008"/>
                    </a:cubicBezTo>
                    <a:cubicBezTo>
                      <a:pt x="130475" y="16459"/>
                      <a:pt x="130338" y="15774"/>
                      <a:pt x="130063" y="15225"/>
                    </a:cubicBezTo>
                    <a:cubicBezTo>
                      <a:pt x="130063" y="15362"/>
                      <a:pt x="130200" y="15636"/>
                      <a:pt x="130338" y="15774"/>
                    </a:cubicBezTo>
                    <a:cubicBezTo>
                      <a:pt x="129926" y="14539"/>
                      <a:pt x="129378" y="13442"/>
                      <a:pt x="128829" y="12345"/>
                    </a:cubicBezTo>
                    <a:cubicBezTo>
                      <a:pt x="128966" y="12482"/>
                      <a:pt x="128966" y="12619"/>
                      <a:pt x="129103" y="12756"/>
                    </a:cubicBezTo>
                    <a:cubicBezTo>
                      <a:pt x="128555" y="11796"/>
                      <a:pt x="128006" y="10698"/>
                      <a:pt x="127457" y="9876"/>
                    </a:cubicBezTo>
                    <a:cubicBezTo>
                      <a:pt x="127457" y="9876"/>
                      <a:pt x="127457" y="9876"/>
                      <a:pt x="127457" y="9876"/>
                    </a:cubicBezTo>
                    <a:cubicBezTo>
                      <a:pt x="127183" y="9464"/>
                      <a:pt x="126771" y="9053"/>
                      <a:pt x="126497" y="8641"/>
                    </a:cubicBezTo>
                    <a:cubicBezTo>
                      <a:pt x="126360" y="8504"/>
                      <a:pt x="126223" y="8367"/>
                      <a:pt x="125949" y="8230"/>
                    </a:cubicBezTo>
                    <a:cubicBezTo>
                      <a:pt x="125811" y="8230"/>
                      <a:pt x="125811" y="8092"/>
                      <a:pt x="125674" y="8092"/>
                    </a:cubicBezTo>
                    <a:cubicBezTo>
                      <a:pt x="125537" y="8092"/>
                      <a:pt x="125400" y="8092"/>
                      <a:pt x="125263" y="8092"/>
                    </a:cubicBezTo>
                    <a:cubicBezTo>
                      <a:pt x="124989" y="8092"/>
                      <a:pt x="124714" y="8092"/>
                      <a:pt x="124440" y="8092"/>
                    </a:cubicBezTo>
                    <a:cubicBezTo>
                      <a:pt x="124028" y="8230"/>
                      <a:pt x="123754" y="8230"/>
                      <a:pt x="123342" y="8367"/>
                    </a:cubicBezTo>
                    <a:cubicBezTo>
                      <a:pt x="122245" y="8778"/>
                      <a:pt x="121285" y="9190"/>
                      <a:pt x="120325" y="9739"/>
                    </a:cubicBezTo>
                    <a:cubicBezTo>
                      <a:pt x="120462" y="9739"/>
                      <a:pt x="120599" y="9601"/>
                      <a:pt x="120736" y="9464"/>
                    </a:cubicBezTo>
                    <a:cubicBezTo>
                      <a:pt x="120325" y="9601"/>
                      <a:pt x="120051" y="9876"/>
                      <a:pt x="119639" y="10150"/>
                    </a:cubicBezTo>
                    <a:cubicBezTo>
                      <a:pt x="119228" y="10424"/>
                      <a:pt x="118953" y="10836"/>
                      <a:pt x="118542" y="11110"/>
                    </a:cubicBezTo>
                    <a:cubicBezTo>
                      <a:pt x="118268" y="11521"/>
                      <a:pt x="117856" y="11796"/>
                      <a:pt x="117582" y="12207"/>
                    </a:cubicBezTo>
                    <a:cubicBezTo>
                      <a:pt x="117719" y="12070"/>
                      <a:pt x="117856" y="11933"/>
                      <a:pt x="117856" y="11796"/>
                    </a:cubicBezTo>
                    <a:cubicBezTo>
                      <a:pt x="117033" y="12756"/>
                      <a:pt x="116210" y="13716"/>
                      <a:pt x="115524" y="14814"/>
                    </a:cubicBezTo>
                    <a:cubicBezTo>
                      <a:pt x="115662" y="14676"/>
                      <a:pt x="115799" y="14539"/>
                      <a:pt x="115799" y="14402"/>
                    </a:cubicBezTo>
                    <a:cubicBezTo>
                      <a:pt x="114702" y="16048"/>
                      <a:pt x="113878" y="17831"/>
                      <a:pt x="112918" y="19477"/>
                    </a:cubicBezTo>
                    <a:cubicBezTo>
                      <a:pt x="112918" y="19340"/>
                      <a:pt x="113055" y="19203"/>
                      <a:pt x="113193" y="19065"/>
                    </a:cubicBezTo>
                    <a:cubicBezTo>
                      <a:pt x="110312" y="25101"/>
                      <a:pt x="107569" y="31136"/>
                      <a:pt x="105375" y="37445"/>
                    </a:cubicBezTo>
                    <a:cubicBezTo>
                      <a:pt x="105375" y="37308"/>
                      <a:pt x="105512" y="37171"/>
                      <a:pt x="105512" y="37033"/>
                    </a:cubicBezTo>
                    <a:cubicBezTo>
                      <a:pt x="101534" y="48829"/>
                      <a:pt x="98517" y="61036"/>
                      <a:pt x="95910" y="73243"/>
                    </a:cubicBezTo>
                    <a:cubicBezTo>
                      <a:pt x="95910" y="72969"/>
                      <a:pt x="96048" y="72832"/>
                      <a:pt x="96048" y="72695"/>
                    </a:cubicBezTo>
                    <a:cubicBezTo>
                      <a:pt x="94950" y="77770"/>
                      <a:pt x="93990" y="82982"/>
                      <a:pt x="93167" y="88057"/>
                    </a:cubicBezTo>
                    <a:cubicBezTo>
                      <a:pt x="92756" y="89977"/>
                      <a:pt x="92481" y="92035"/>
                      <a:pt x="92207" y="93955"/>
                    </a:cubicBezTo>
                    <a:cubicBezTo>
                      <a:pt x="91796" y="97658"/>
                      <a:pt x="91247" y="101361"/>
                      <a:pt x="90699" y="105202"/>
                    </a:cubicBezTo>
                    <a:cubicBezTo>
                      <a:pt x="89327" y="114940"/>
                      <a:pt x="87955" y="124816"/>
                      <a:pt x="86721" y="134691"/>
                    </a:cubicBezTo>
                    <a:cubicBezTo>
                      <a:pt x="86584" y="136200"/>
                      <a:pt x="86446" y="137571"/>
                      <a:pt x="86309" y="139080"/>
                    </a:cubicBezTo>
                    <a:cubicBezTo>
                      <a:pt x="85898" y="143744"/>
                      <a:pt x="85486" y="148407"/>
                      <a:pt x="85075" y="153071"/>
                    </a:cubicBezTo>
                    <a:cubicBezTo>
                      <a:pt x="84389" y="161163"/>
                      <a:pt x="83566" y="169119"/>
                      <a:pt x="82880" y="177211"/>
                    </a:cubicBezTo>
                    <a:lnTo>
                      <a:pt x="82880" y="177211"/>
                    </a:lnTo>
                    <a:cubicBezTo>
                      <a:pt x="82743" y="180777"/>
                      <a:pt x="82606" y="184480"/>
                      <a:pt x="82332" y="188184"/>
                    </a:cubicBezTo>
                    <a:close/>
                    <a:moveTo>
                      <a:pt x="99339" y="310393"/>
                    </a:moveTo>
                    <a:cubicBezTo>
                      <a:pt x="97694" y="310119"/>
                      <a:pt x="96322" y="309708"/>
                      <a:pt x="94676" y="309159"/>
                    </a:cubicBezTo>
                    <a:cubicBezTo>
                      <a:pt x="93716" y="308885"/>
                      <a:pt x="92756" y="308473"/>
                      <a:pt x="91796" y="307924"/>
                    </a:cubicBezTo>
                    <a:cubicBezTo>
                      <a:pt x="90424" y="307101"/>
                      <a:pt x="89327" y="306415"/>
                      <a:pt x="88092" y="305456"/>
                    </a:cubicBezTo>
                    <a:cubicBezTo>
                      <a:pt x="86858" y="304633"/>
                      <a:pt x="85761" y="303398"/>
                      <a:pt x="84663" y="302301"/>
                    </a:cubicBezTo>
                    <a:cubicBezTo>
                      <a:pt x="82469" y="300106"/>
                      <a:pt x="80686" y="297500"/>
                      <a:pt x="79040" y="294894"/>
                    </a:cubicBezTo>
                    <a:cubicBezTo>
                      <a:pt x="78217" y="293523"/>
                      <a:pt x="77531" y="291876"/>
                      <a:pt x="76983" y="290505"/>
                    </a:cubicBezTo>
                    <a:cubicBezTo>
                      <a:pt x="76022" y="288311"/>
                      <a:pt x="75336" y="285979"/>
                      <a:pt x="74788" y="283647"/>
                    </a:cubicBezTo>
                    <a:cubicBezTo>
                      <a:pt x="72319" y="275280"/>
                      <a:pt x="71770" y="266502"/>
                      <a:pt x="71222" y="257724"/>
                    </a:cubicBezTo>
                    <a:cubicBezTo>
                      <a:pt x="70810" y="251003"/>
                      <a:pt x="70810" y="244419"/>
                      <a:pt x="71085" y="237835"/>
                    </a:cubicBezTo>
                    <a:cubicBezTo>
                      <a:pt x="71222" y="233858"/>
                      <a:pt x="71359" y="229880"/>
                      <a:pt x="71496" y="225766"/>
                    </a:cubicBezTo>
                    <a:cubicBezTo>
                      <a:pt x="67656" y="232075"/>
                      <a:pt x="63267" y="238384"/>
                      <a:pt x="58329" y="243734"/>
                    </a:cubicBezTo>
                    <a:cubicBezTo>
                      <a:pt x="55860" y="246477"/>
                      <a:pt x="53254" y="249357"/>
                      <a:pt x="50511" y="251689"/>
                    </a:cubicBezTo>
                    <a:cubicBezTo>
                      <a:pt x="46807" y="254706"/>
                      <a:pt x="42967" y="257450"/>
                      <a:pt x="38852" y="259781"/>
                    </a:cubicBezTo>
                    <a:cubicBezTo>
                      <a:pt x="35972" y="261427"/>
                      <a:pt x="32817" y="262250"/>
                      <a:pt x="29662" y="262799"/>
                    </a:cubicBezTo>
                    <a:cubicBezTo>
                      <a:pt x="28702" y="263073"/>
                      <a:pt x="27605" y="263210"/>
                      <a:pt x="26645" y="263210"/>
                    </a:cubicBezTo>
                    <a:cubicBezTo>
                      <a:pt x="25136" y="263210"/>
                      <a:pt x="23627" y="263485"/>
                      <a:pt x="22119" y="263210"/>
                    </a:cubicBezTo>
                    <a:cubicBezTo>
                      <a:pt x="21158" y="263073"/>
                      <a:pt x="20198" y="262936"/>
                      <a:pt x="19238" y="262524"/>
                    </a:cubicBezTo>
                    <a:cubicBezTo>
                      <a:pt x="17455" y="261838"/>
                      <a:pt x="16769" y="261564"/>
                      <a:pt x="15123" y="260741"/>
                    </a:cubicBezTo>
                    <a:cubicBezTo>
                      <a:pt x="13752" y="259918"/>
                      <a:pt x="12517" y="258821"/>
                      <a:pt x="11283" y="257861"/>
                    </a:cubicBezTo>
                    <a:cubicBezTo>
                      <a:pt x="9911" y="256764"/>
                      <a:pt x="8814" y="255392"/>
                      <a:pt x="7717" y="253883"/>
                    </a:cubicBezTo>
                    <a:cubicBezTo>
                      <a:pt x="5659" y="251277"/>
                      <a:pt x="4425" y="247848"/>
                      <a:pt x="3190" y="244831"/>
                    </a:cubicBezTo>
                    <a:cubicBezTo>
                      <a:pt x="2093" y="241813"/>
                      <a:pt x="1407" y="238521"/>
                      <a:pt x="996" y="235230"/>
                    </a:cubicBezTo>
                    <a:cubicBezTo>
                      <a:pt x="310" y="231252"/>
                      <a:pt x="173" y="227412"/>
                      <a:pt x="36" y="223434"/>
                    </a:cubicBezTo>
                    <a:cubicBezTo>
                      <a:pt x="-102" y="218633"/>
                      <a:pt x="173" y="213696"/>
                      <a:pt x="584" y="208758"/>
                    </a:cubicBezTo>
                    <a:cubicBezTo>
                      <a:pt x="1545" y="197511"/>
                      <a:pt x="3190" y="186264"/>
                      <a:pt x="4699" y="175154"/>
                    </a:cubicBezTo>
                    <a:cubicBezTo>
                      <a:pt x="5659" y="168432"/>
                      <a:pt x="6894" y="161849"/>
                      <a:pt x="8128" y="155128"/>
                    </a:cubicBezTo>
                    <a:cubicBezTo>
                      <a:pt x="8814" y="151699"/>
                      <a:pt x="9363" y="148270"/>
                      <a:pt x="10048" y="144841"/>
                    </a:cubicBezTo>
                    <a:cubicBezTo>
                      <a:pt x="10323" y="143470"/>
                      <a:pt x="10460" y="142235"/>
                      <a:pt x="10734" y="140864"/>
                    </a:cubicBezTo>
                    <a:cubicBezTo>
                      <a:pt x="12106" y="134554"/>
                      <a:pt x="13614" y="128382"/>
                      <a:pt x="14986" y="122073"/>
                    </a:cubicBezTo>
                    <a:cubicBezTo>
                      <a:pt x="15946" y="117958"/>
                      <a:pt x="16769" y="113843"/>
                      <a:pt x="17866" y="109865"/>
                    </a:cubicBezTo>
                    <a:cubicBezTo>
                      <a:pt x="19924" y="102870"/>
                      <a:pt x="21981" y="96012"/>
                      <a:pt x="24039" y="89017"/>
                    </a:cubicBezTo>
                    <a:cubicBezTo>
                      <a:pt x="24450" y="87645"/>
                      <a:pt x="24724" y="86274"/>
                      <a:pt x="25273" y="84902"/>
                    </a:cubicBezTo>
                    <a:cubicBezTo>
                      <a:pt x="26096" y="82707"/>
                      <a:pt x="26919" y="80376"/>
                      <a:pt x="27742" y="78181"/>
                    </a:cubicBezTo>
                    <a:cubicBezTo>
                      <a:pt x="30074" y="71872"/>
                      <a:pt x="32268" y="65426"/>
                      <a:pt x="34737" y="59116"/>
                    </a:cubicBezTo>
                    <a:cubicBezTo>
                      <a:pt x="39949" y="45675"/>
                      <a:pt x="45710" y="32370"/>
                      <a:pt x="53940" y="20574"/>
                    </a:cubicBezTo>
                    <a:cubicBezTo>
                      <a:pt x="56957" y="16185"/>
                      <a:pt x="60660" y="12207"/>
                      <a:pt x="65049" y="9053"/>
                    </a:cubicBezTo>
                    <a:cubicBezTo>
                      <a:pt x="67244" y="7407"/>
                      <a:pt x="69987" y="6310"/>
                      <a:pt x="72730" y="6310"/>
                    </a:cubicBezTo>
                    <a:cubicBezTo>
                      <a:pt x="74651" y="6310"/>
                      <a:pt x="76159" y="7956"/>
                      <a:pt x="76159" y="9739"/>
                    </a:cubicBezTo>
                    <a:cubicBezTo>
                      <a:pt x="76159" y="11659"/>
                      <a:pt x="74651" y="13030"/>
                      <a:pt x="72730" y="13168"/>
                    </a:cubicBezTo>
                    <a:cubicBezTo>
                      <a:pt x="72730" y="13168"/>
                      <a:pt x="72730" y="13168"/>
                      <a:pt x="72593" y="13168"/>
                    </a:cubicBezTo>
                    <a:cubicBezTo>
                      <a:pt x="72456" y="13168"/>
                      <a:pt x="72319" y="13168"/>
                      <a:pt x="72045" y="13305"/>
                    </a:cubicBezTo>
                    <a:cubicBezTo>
                      <a:pt x="71633" y="13442"/>
                      <a:pt x="71359" y="13579"/>
                      <a:pt x="70947" y="13716"/>
                    </a:cubicBezTo>
                    <a:cubicBezTo>
                      <a:pt x="71085" y="13716"/>
                      <a:pt x="71222" y="13716"/>
                      <a:pt x="71359" y="13579"/>
                    </a:cubicBezTo>
                    <a:cubicBezTo>
                      <a:pt x="70947" y="13716"/>
                      <a:pt x="70536" y="13991"/>
                      <a:pt x="70262" y="14127"/>
                    </a:cubicBezTo>
                    <a:cubicBezTo>
                      <a:pt x="69850" y="14402"/>
                      <a:pt x="69301" y="14676"/>
                      <a:pt x="68890" y="14950"/>
                    </a:cubicBezTo>
                    <a:cubicBezTo>
                      <a:pt x="69027" y="14950"/>
                      <a:pt x="69164" y="14814"/>
                      <a:pt x="69301" y="14676"/>
                    </a:cubicBezTo>
                    <a:cubicBezTo>
                      <a:pt x="68204" y="15362"/>
                      <a:pt x="67244" y="16185"/>
                      <a:pt x="66284" y="17145"/>
                    </a:cubicBezTo>
                    <a:cubicBezTo>
                      <a:pt x="65324" y="18105"/>
                      <a:pt x="64364" y="19065"/>
                      <a:pt x="63541" y="20026"/>
                    </a:cubicBezTo>
                    <a:cubicBezTo>
                      <a:pt x="63678" y="19888"/>
                      <a:pt x="63815" y="19751"/>
                      <a:pt x="63815" y="19751"/>
                    </a:cubicBezTo>
                    <a:cubicBezTo>
                      <a:pt x="61758" y="22083"/>
                      <a:pt x="59975" y="24414"/>
                      <a:pt x="58191" y="27021"/>
                    </a:cubicBezTo>
                    <a:cubicBezTo>
                      <a:pt x="58191" y="27021"/>
                      <a:pt x="58329" y="26884"/>
                      <a:pt x="58329" y="26884"/>
                    </a:cubicBezTo>
                    <a:cubicBezTo>
                      <a:pt x="55860" y="30861"/>
                      <a:pt x="53528" y="34839"/>
                      <a:pt x="51471" y="39091"/>
                    </a:cubicBezTo>
                    <a:cubicBezTo>
                      <a:pt x="51471" y="38953"/>
                      <a:pt x="51608" y="38817"/>
                      <a:pt x="51608" y="38679"/>
                    </a:cubicBezTo>
                    <a:cubicBezTo>
                      <a:pt x="43790" y="54453"/>
                      <a:pt x="38303" y="71323"/>
                      <a:pt x="32268" y="87920"/>
                    </a:cubicBezTo>
                    <a:cubicBezTo>
                      <a:pt x="32268" y="87920"/>
                      <a:pt x="32268" y="87920"/>
                      <a:pt x="32268" y="87783"/>
                    </a:cubicBezTo>
                    <a:cubicBezTo>
                      <a:pt x="30897" y="92446"/>
                      <a:pt x="29525" y="97110"/>
                      <a:pt x="28291" y="101910"/>
                    </a:cubicBezTo>
                    <a:cubicBezTo>
                      <a:pt x="27330" y="104928"/>
                      <a:pt x="26508" y="107808"/>
                      <a:pt x="25685" y="110826"/>
                    </a:cubicBezTo>
                    <a:cubicBezTo>
                      <a:pt x="25410" y="111786"/>
                      <a:pt x="25136" y="112746"/>
                      <a:pt x="24862" y="113843"/>
                    </a:cubicBezTo>
                    <a:cubicBezTo>
                      <a:pt x="22667" y="123581"/>
                      <a:pt x="20472" y="133183"/>
                      <a:pt x="18278" y="142921"/>
                    </a:cubicBezTo>
                    <a:cubicBezTo>
                      <a:pt x="16632" y="152385"/>
                      <a:pt x="14986" y="161986"/>
                      <a:pt x="13203" y="171450"/>
                    </a:cubicBezTo>
                    <a:cubicBezTo>
                      <a:pt x="12929" y="173096"/>
                      <a:pt x="12792" y="174879"/>
                      <a:pt x="12517" y="176525"/>
                    </a:cubicBezTo>
                    <a:cubicBezTo>
                      <a:pt x="12106" y="179954"/>
                      <a:pt x="11557" y="183383"/>
                      <a:pt x="11146" y="186812"/>
                    </a:cubicBezTo>
                    <a:cubicBezTo>
                      <a:pt x="10048" y="194493"/>
                      <a:pt x="9088" y="202174"/>
                      <a:pt x="8540" y="209992"/>
                    </a:cubicBezTo>
                    <a:cubicBezTo>
                      <a:pt x="8540" y="209992"/>
                      <a:pt x="8540" y="209855"/>
                      <a:pt x="8540" y="209718"/>
                    </a:cubicBezTo>
                    <a:cubicBezTo>
                      <a:pt x="8128" y="215890"/>
                      <a:pt x="7991" y="222062"/>
                      <a:pt x="8265" y="228234"/>
                    </a:cubicBezTo>
                    <a:cubicBezTo>
                      <a:pt x="8265" y="228234"/>
                      <a:pt x="8265" y="228234"/>
                      <a:pt x="8265" y="228234"/>
                    </a:cubicBezTo>
                    <a:cubicBezTo>
                      <a:pt x="8540" y="231801"/>
                      <a:pt x="8951" y="235230"/>
                      <a:pt x="9637" y="238796"/>
                    </a:cubicBezTo>
                    <a:cubicBezTo>
                      <a:pt x="9637" y="238796"/>
                      <a:pt x="9637" y="238796"/>
                      <a:pt x="9637" y="238659"/>
                    </a:cubicBezTo>
                    <a:cubicBezTo>
                      <a:pt x="9911" y="239893"/>
                      <a:pt x="10323" y="241264"/>
                      <a:pt x="10734" y="242499"/>
                    </a:cubicBezTo>
                    <a:cubicBezTo>
                      <a:pt x="10734" y="242362"/>
                      <a:pt x="10597" y="242225"/>
                      <a:pt x="10597" y="242088"/>
                    </a:cubicBezTo>
                    <a:cubicBezTo>
                      <a:pt x="11008" y="243459"/>
                      <a:pt x="11557" y="244831"/>
                      <a:pt x="12243" y="246202"/>
                    </a:cubicBezTo>
                    <a:cubicBezTo>
                      <a:pt x="12243" y="246202"/>
                      <a:pt x="12243" y="246065"/>
                      <a:pt x="12106" y="246065"/>
                    </a:cubicBezTo>
                    <a:cubicBezTo>
                      <a:pt x="12654" y="247437"/>
                      <a:pt x="13477" y="248671"/>
                      <a:pt x="14300" y="249906"/>
                    </a:cubicBezTo>
                    <a:cubicBezTo>
                      <a:pt x="14300" y="249769"/>
                      <a:pt x="14163" y="249631"/>
                      <a:pt x="14026" y="249494"/>
                    </a:cubicBezTo>
                    <a:cubicBezTo>
                      <a:pt x="14437" y="250043"/>
                      <a:pt x="14849" y="250454"/>
                      <a:pt x="15261" y="251003"/>
                    </a:cubicBezTo>
                    <a:cubicBezTo>
                      <a:pt x="15672" y="251415"/>
                      <a:pt x="16083" y="251826"/>
                      <a:pt x="16632" y="252375"/>
                    </a:cubicBezTo>
                    <a:cubicBezTo>
                      <a:pt x="16495" y="252237"/>
                      <a:pt x="16358" y="252100"/>
                      <a:pt x="16221" y="252100"/>
                    </a:cubicBezTo>
                    <a:cubicBezTo>
                      <a:pt x="17181" y="252923"/>
                      <a:pt x="18141" y="253746"/>
                      <a:pt x="19238" y="254432"/>
                    </a:cubicBezTo>
                    <a:lnTo>
                      <a:pt x="19238" y="254432"/>
                    </a:lnTo>
                    <a:cubicBezTo>
                      <a:pt x="19787" y="254706"/>
                      <a:pt x="20198" y="254980"/>
                      <a:pt x="20610" y="255255"/>
                    </a:cubicBezTo>
                    <a:cubicBezTo>
                      <a:pt x="21021" y="255392"/>
                      <a:pt x="21433" y="255529"/>
                      <a:pt x="21844" y="255666"/>
                    </a:cubicBezTo>
                    <a:cubicBezTo>
                      <a:pt x="22256" y="255804"/>
                      <a:pt x="22667" y="255804"/>
                      <a:pt x="23216" y="255941"/>
                    </a:cubicBezTo>
                    <a:cubicBezTo>
                      <a:pt x="23079" y="255941"/>
                      <a:pt x="22941" y="255941"/>
                      <a:pt x="22804" y="255941"/>
                    </a:cubicBezTo>
                    <a:cubicBezTo>
                      <a:pt x="24176" y="256078"/>
                      <a:pt x="25548" y="256078"/>
                      <a:pt x="26782" y="255941"/>
                    </a:cubicBezTo>
                    <a:cubicBezTo>
                      <a:pt x="26782" y="255941"/>
                      <a:pt x="26645" y="255941"/>
                      <a:pt x="26508" y="255941"/>
                    </a:cubicBezTo>
                    <a:cubicBezTo>
                      <a:pt x="27056" y="255804"/>
                      <a:pt x="27605" y="255804"/>
                      <a:pt x="28016" y="255804"/>
                    </a:cubicBezTo>
                    <a:cubicBezTo>
                      <a:pt x="27879" y="255804"/>
                      <a:pt x="27742" y="255804"/>
                      <a:pt x="27742" y="255941"/>
                    </a:cubicBezTo>
                    <a:cubicBezTo>
                      <a:pt x="29114" y="255666"/>
                      <a:pt x="30348" y="255392"/>
                      <a:pt x="31720" y="254980"/>
                    </a:cubicBezTo>
                    <a:cubicBezTo>
                      <a:pt x="31582" y="254980"/>
                      <a:pt x="31445" y="255118"/>
                      <a:pt x="31308" y="255118"/>
                    </a:cubicBezTo>
                    <a:cubicBezTo>
                      <a:pt x="32680" y="254706"/>
                      <a:pt x="34188" y="254021"/>
                      <a:pt x="35560" y="253335"/>
                    </a:cubicBezTo>
                    <a:cubicBezTo>
                      <a:pt x="35423" y="253335"/>
                      <a:pt x="35286" y="253472"/>
                      <a:pt x="35149" y="253609"/>
                    </a:cubicBezTo>
                    <a:cubicBezTo>
                      <a:pt x="36520" y="252923"/>
                      <a:pt x="37755" y="252237"/>
                      <a:pt x="38989" y="251415"/>
                    </a:cubicBezTo>
                    <a:cubicBezTo>
                      <a:pt x="38989" y="251415"/>
                      <a:pt x="38852" y="251415"/>
                      <a:pt x="38852" y="251551"/>
                    </a:cubicBezTo>
                    <a:cubicBezTo>
                      <a:pt x="41184" y="249906"/>
                      <a:pt x="43515" y="248260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847" y="246340"/>
                      <a:pt x="45984" y="246340"/>
                      <a:pt x="45984" y="246202"/>
                    </a:cubicBezTo>
                    <a:cubicBezTo>
                      <a:pt x="45847" y="246202"/>
                      <a:pt x="45847" y="246340"/>
                      <a:pt x="45847" y="246340"/>
                    </a:cubicBezTo>
                    <a:cubicBezTo>
                      <a:pt x="48316" y="244008"/>
                      <a:pt x="50785" y="241539"/>
                      <a:pt x="53117" y="238796"/>
                    </a:cubicBezTo>
                    <a:cubicBezTo>
                      <a:pt x="52980" y="238933"/>
                      <a:pt x="52842" y="239070"/>
                      <a:pt x="52842" y="239207"/>
                    </a:cubicBezTo>
                    <a:cubicBezTo>
                      <a:pt x="55860" y="235641"/>
                      <a:pt x="58603" y="232075"/>
                      <a:pt x="61209" y="228234"/>
                    </a:cubicBezTo>
                    <a:cubicBezTo>
                      <a:pt x="61072" y="228372"/>
                      <a:pt x="60935" y="228509"/>
                      <a:pt x="60935" y="228646"/>
                    </a:cubicBezTo>
                    <a:cubicBezTo>
                      <a:pt x="63267" y="225217"/>
                      <a:pt x="65324" y="221788"/>
                      <a:pt x="67381" y="218222"/>
                    </a:cubicBezTo>
                    <a:cubicBezTo>
                      <a:pt x="69164" y="215204"/>
                      <a:pt x="70947" y="212187"/>
                      <a:pt x="72593" y="209032"/>
                    </a:cubicBezTo>
                    <a:cubicBezTo>
                      <a:pt x="72730" y="207935"/>
                      <a:pt x="72730" y="206974"/>
                      <a:pt x="72868" y="205877"/>
                    </a:cubicBezTo>
                    <a:cubicBezTo>
                      <a:pt x="73279" y="200254"/>
                      <a:pt x="73554" y="194767"/>
                      <a:pt x="73965" y="189144"/>
                    </a:cubicBezTo>
                    <a:cubicBezTo>
                      <a:pt x="74239" y="183657"/>
                      <a:pt x="74651" y="178308"/>
                      <a:pt x="75199" y="172822"/>
                    </a:cubicBezTo>
                    <a:cubicBezTo>
                      <a:pt x="76159" y="162809"/>
                      <a:pt x="77120" y="152659"/>
                      <a:pt x="78080" y="142647"/>
                    </a:cubicBezTo>
                    <a:cubicBezTo>
                      <a:pt x="78354" y="140315"/>
                      <a:pt x="78491" y="137983"/>
                      <a:pt x="78765" y="135651"/>
                    </a:cubicBezTo>
                    <a:cubicBezTo>
                      <a:pt x="79040" y="133183"/>
                      <a:pt x="79451" y="130577"/>
                      <a:pt x="79863" y="128107"/>
                    </a:cubicBezTo>
                    <a:cubicBezTo>
                      <a:pt x="81234" y="118095"/>
                      <a:pt x="82606" y="107945"/>
                      <a:pt x="83978" y="97932"/>
                    </a:cubicBezTo>
                    <a:cubicBezTo>
                      <a:pt x="85898" y="84765"/>
                      <a:pt x="88367" y="71598"/>
                      <a:pt x="91659" y="58568"/>
                    </a:cubicBezTo>
                    <a:cubicBezTo>
                      <a:pt x="93853" y="49652"/>
                      <a:pt x="96459" y="40737"/>
                      <a:pt x="99477" y="32095"/>
                    </a:cubicBezTo>
                    <a:cubicBezTo>
                      <a:pt x="100986" y="27843"/>
                      <a:pt x="102906" y="23729"/>
                      <a:pt x="104826" y="19751"/>
                    </a:cubicBezTo>
                    <a:cubicBezTo>
                      <a:pt x="106335" y="16459"/>
                      <a:pt x="107844" y="13030"/>
                      <a:pt x="109901" y="10013"/>
                    </a:cubicBezTo>
                    <a:cubicBezTo>
                      <a:pt x="110724" y="8916"/>
                      <a:pt x="111547" y="7681"/>
                      <a:pt x="112507" y="6584"/>
                    </a:cubicBezTo>
                    <a:cubicBezTo>
                      <a:pt x="113604" y="5487"/>
                      <a:pt x="114427" y="4663"/>
                      <a:pt x="115524" y="3840"/>
                    </a:cubicBezTo>
                    <a:cubicBezTo>
                      <a:pt x="116210" y="3292"/>
                      <a:pt x="117033" y="2743"/>
                      <a:pt x="117856" y="2332"/>
                    </a:cubicBezTo>
                    <a:cubicBezTo>
                      <a:pt x="119091" y="1783"/>
                      <a:pt x="120462" y="1098"/>
                      <a:pt x="121834" y="686"/>
                    </a:cubicBezTo>
                    <a:cubicBezTo>
                      <a:pt x="123342" y="275"/>
                      <a:pt x="124165" y="137"/>
                      <a:pt x="125811" y="0"/>
                    </a:cubicBezTo>
                    <a:cubicBezTo>
                      <a:pt x="126771" y="0"/>
                      <a:pt x="127457" y="137"/>
                      <a:pt x="128418" y="275"/>
                    </a:cubicBezTo>
                    <a:cubicBezTo>
                      <a:pt x="130475" y="549"/>
                      <a:pt x="131984" y="2058"/>
                      <a:pt x="133355" y="3292"/>
                    </a:cubicBezTo>
                    <a:cubicBezTo>
                      <a:pt x="134041" y="3978"/>
                      <a:pt x="134727" y="4801"/>
                      <a:pt x="135138" y="5624"/>
                    </a:cubicBezTo>
                    <a:cubicBezTo>
                      <a:pt x="135961" y="6858"/>
                      <a:pt x="136784" y="8092"/>
                      <a:pt x="137333" y="9464"/>
                    </a:cubicBezTo>
                    <a:cubicBezTo>
                      <a:pt x="137881" y="10836"/>
                      <a:pt x="138567" y="12070"/>
                      <a:pt x="138979" y="13442"/>
                    </a:cubicBezTo>
                    <a:cubicBezTo>
                      <a:pt x="139390" y="15088"/>
                      <a:pt x="139665" y="16322"/>
                      <a:pt x="140076" y="17968"/>
                    </a:cubicBezTo>
                    <a:cubicBezTo>
                      <a:pt x="140487" y="20026"/>
                      <a:pt x="140487" y="22083"/>
                      <a:pt x="140762" y="24278"/>
                    </a:cubicBezTo>
                    <a:cubicBezTo>
                      <a:pt x="140899" y="25923"/>
                      <a:pt x="141036" y="27707"/>
                      <a:pt x="141036" y="29352"/>
                    </a:cubicBezTo>
                    <a:cubicBezTo>
                      <a:pt x="141310" y="34427"/>
                      <a:pt x="140625" y="39639"/>
                      <a:pt x="140213" y="44852"/>
                    </a:cubicBezTo>
                    <a:cubicBezTo>
                      <a:pt x="139527" y="53767"/>
                      <a:pt x="138019" y="62682"/>
                      <a:pt x="136098" y="71461"/>
                    </a:cubicBezTo>
                    <a:cubicBezTo>
                      <a:pt x="135138" y="76261"/>
                      <a:pt x="133904" y="80925"/>
                      <a:pt x="132669" y="85588"/>
                    </a:cubicBezTo>
                    <a:cubicBezTo>
                      <a:pt x="132121" y="87645"/>
                      <a:pt x="131435" y="89840"/>
                      <a:pt x="130749" y="92035"/>
                    </a:cubicBezTo>
                    <a:cubicBezTo>
                      <a:pt x="128006" y="100401"/>
                      <a:pt x="125400" y="108905"/>
                      <a:pt x="122657" y="117272"/>
                    </a:cubicBezTo>
                    <a:cubicBezTo>
                      <a:pt x="122245" y="118918"/>
                      <a:pt x="121560" y="120426"/>
                      <a:pt x="121011" y="121935"/>
                    </a:cubicBezTo>
                    <a:cubicBezTo>
                      <a:pt x="119091" y="126736"/>
                      <a:pt x="117307" y="131536"/>
                      <a:pt x="115387" y="136337"/>
                    </a:cubicBezTo>
                    <a:cubicBezTo>
                      <a:pt x="113330" y="141961"/>
                      <a:pt x="111273" y="147722"/>
                      <a:pt x="108804" y="153208"/>
                    </a:cubicBezTo>
                    <a:cubicBezTo>
                      <a:pt x="104826" y="161986"/>
                      <a:pt x="100986" y="170627"/>
                      <a:pt x="97008" y="179406"/>
                    </a:cubicBezTo>
                    <a:cubicBezTo>
                      <a:pt x="94539" y="184892"/>
                      <a:pt x="91659" y="190104"/>
                      <a:pt x="89052" y="195453"/>
                    </a:cubicBezTo>
                    <a:cubicBezTo>
                      <a:pt x="86858" y="199842"/>
                      <a:pt x="84663" y="204094"/>
                      <a:pt x="82469" y="208483"/>
                    </a:cubicBezTo>
                    <a:cubicBezTo>
                      <a:pt x="82332" y="208758"/>
                      <a:pt x="82194" y="209032"/>
                      <a:pt x="82057" y="209306"/>
                    </a:cubicBezTo>
                    <a:cubicBezTo>
                      <a:pt x="82057" y="210403"/>
                      <a:pt x="81920" y="211501"/>
                      <a:pt x="81920" y="212598"/>
                    </a:cubicBezTo>
                    <a:cubicBezTo>
                      <a:pt x="81783" y="214793"/>
                      <a:pt x="81783" y="216987"/>
                      <a:pt x="81646" y="219182"/>
                    </a:cubicBezTo>
                    <a:cubicBezTo>
                      <a:pt x="81509" y="223434"/>
                      <a:pt x="81372" y="227686"/>
                      <a:pt x="81372" y="231938"/>
                    </a:cubicBezTo>
                    <a:cubicBezTo>
                      <a:pt x="81097" y="241402"/>
                      <a:pt x="80960" y="250866"/>
                      <a:pt x="81509" y="260193"/>
                    </a:cubicBezTo>
                    <a:cubicBezTo>
                      <a:pt x="81509" y="260193"/>
                      <a:pt x="81509" y="260056"/>
                      <a:pt x="81509" y="260056"/>
                    </a:cubicBezTo>
                    <a:cubicBezTo>
                      <a:pt x="81920" y="265816"/>
                      <a:pt x="82469" y="271577"/>
                      <a:pt x="83566" y="277338"/>
                    </a:cubicBezTo>
                    <a:cubicBezTo>
                      <a:pt x="83566" y="277201"/>
                      <a:pt x="83566" y="277201"/>
                      <a:pt x="83566" y="277063"/>
                    </a:cubicBezTo>
                    <a:cubicBezTo>
                      <a:pt x="84252" y="279944"/>
                      <a:pt x="85075" y="282824"/>
                      <a:pt x="85898" y="285705"/>
                    </a:cubicBezTo>
                    <a:cubicBezTo>
                      <a:pt x="85898" y="285705"/>
                      <a:pt x="85898" y="285567"/>
                      <a:pt x="85761" y="285567"/>
                    </a:cubicBezTo>
                    <a:cubicBezTo>
                      <a:pt x="86172" y="286802"/>
                      <a:pt x="86721" y="288173"/>
                      <a:pt x="87270" y="289408"/>
                    </a:cubicBezTo>
                    <a:cubicBezTo>
                      <a:pt x="87270" y="289408"/>
                      <a:pt x="87270" y="289270"/>
                      <a:pt x="87132" y="289270"/>
                    </a:cubicBezTo>
                    <a:cubicBezTo>
                      <a:pt x="87681" y="290368"/>
                      <a:pt x="88230" y="291465"/>
                      <a:pt x="88915" y="292563"/>
                    </a:cubicBezTo>
                    <a:cubicBezTo>
                      <a:pt x="89601" y="293523"/>
                      <a:pt x="90287" y="294346"/>
                      <a:pt x="90973" y="295305"/>
                    </a:cubicBezTo>
                    <a:cubicBezTo>
                      <a:pt x="90973" y="295169"/>
                      <a:pt x="90836" y="295169"/>
                      <a:pt x="90836" y="295031"/>
                    </a:cubicBezTo>
                    <a:cubicBezTo>
                      <a:pt x="91659" y="295992"/>
                      <a:pt x="92481" y="296952"/>
                      <a:pt x="93442" y="297775"/>
                    </a:cubicBezTo>
                    <a:cubicBezTo>
                      <a:pt x="93442" y="297775"/>
                      <a:pt x="93442" y="297775"/>
                      <a:pt x="93304" y="297775"/>
                    </a:cubicBezTo>
                    <a:cubicBezTo>
                      <a:pt x="93990" y="298460"/>
                      <a:pt x="94813" y="299009"/>
                      <a:pt x="95636" y="299557"/>
                    </a:cubicBezTo>
                    <a:cubicBezTo>
                      <a:pt x="96185" y="299832"/>
                      <a:pt x="96596" y="300106"/>
                      <a:pt x="97008" y="300381"/>
                    </a:cubicBezTo>
                    <a:cubicBezTo>
                      <a:pt x="97557" y="300655"/>
                      <a:pt x="98105" y="300792"/>
                      <a:pt x="98517" y="301066"/>
                    </a:cubicBezTo>
                    <a:cubicBezTo>
                      <a:pt x="98379" y="301066"/>
                      <a:pt x="98105" y="300929"/>
                      <a:pt x="97968" y="300929"/>
                    </a:cubicBezTo>
                    <a:cubicBezTo>
                      <a:pt x="99202" y="301341"/>
                      <a:pt x="100574" y="301752"/>
                      <a:pt x="101946" y="302027"/>
                    </a:cubicBezTo>
                    <a:cubicBezTo>
                      <a:pt x="101946" y="302027"/>
                      <a:pt x="101808" y="302027"/>
                      <a:pt x="101808" y="302027"/>
                    </a:cubicBezTo>
                    <a:cubicBezTo>
                      <a:pt x="102906" y="302301"/>
                      <a:pt x="104003" y="302438"/>
                      <a:pt x="105100" y="302438"/>
                    </a:cubicBezTo>
                    <a:cubicBezTo>
                      <a:pt x="105100" y="302438"/>
                      <a:pt x="104963" y="302438"/>
                      <a:pt x="104963" y="302438"/>
                    </a:cubicBezTo>
                    <a:cubicBezTo>
                      <a:pt x="105512" y="302438"/>
                      <a:pt x="106197" y="302438"/>
                      <a:pt x="106746" y="302438"/>
                    </a:cubicBezTo>
                    <a:cubicBezTo>
                      <a:pt x="107981" y="302438"/>
                      <a:pt x="109215" y="302163"/>
                      <a:pt x="110449" y="302027"/>
                    </a:cubicBezTo>
                    <a:cubicBezTo>
                      <a:pt x="110312" y="302027"/>
                      <a:pt x="110175" y="302027"/>
                      <a:pt x="110038" y="302027"/>
                    </a:cubicBezTo>
                    <a:cubicBezTo>
                      <a:pt x="110724" y="301889"/>
                      <a:pt x="111273" y="301615"/>
                      <a:pt x="111958" y="301478"/>
                    </a:cubicBezTo>
                    <a:cubicBezTo>
                      <a:pt x="114153" y="300655"/>
                      <a:pt x="116210" y="299832"/>
                      <a:pt x="118268" y="298734"/>
                    </a:cubicBezTo>
                    <a:cubicBezTo>
                      <a:pt x="120188" y="297637"/>
                      <a:pt x="122108" y="296540"/>
                      <a:pt x="123891" y="295169"/>
                    </a:cubicBezTo>
                    <a:cubicBezTo>
                      <a:pt x="123891" y="295169"/>
                      <a:pt x="123891" y="295169"/>
                      <a:pt x="123754" y="295305"/>
                    </a:cubicBezTo>
                    <a:cubicBezTo>
                      <a:pt x="125263" y="294208"/>
                      <a:pt x="126771" y="292974"/>
                      <a:pt x="128143" y="291740"/>
                    </a:cubicBezTo>
                    <a:cubicBezTo>
                      <a:pt x="130749" y="289408"/>
                      <a:pt x="133081" y="286802"/>
                      <a:pt x="135413" y="284333"/>
                    </a:cubicBezTo>
                    <a:cubicBezTo>
                      <a:pt x="135413" y="284333"/>
                      <a:pt x="135413" y="284333"/>
                      <a:pt x="135413" y="284333"/>
                    </a:cubicBezTo>
                    <a:cubicBezTo>
                      <a:pt x="135413" y="284196"/>
                      <a:pt x="135550" y="284196"/>
                      <a:pt x="135550" y="284059"/>
                    </a:cubicBezTo>
                    <a:cubicBezTo>
                      <a:pt x="135550" y="283921"/>
                      <a:pt x="135687" y="283921"/>
                      <a:pt x="135687" y="283784"/>
                    </a:cubicBezTo>
                    <a:cubicBezTo>
                      <a:pt x="135687" y="283784"/>
                      <a:pt x="135687" y="283784"/>
                      <a:pt x="135687" y="283784"/>
                    </a:cubicBezTo>
                    <a:cubicBezTo>
                      <a:pt x="139527" y="279121"/>
                      <a:pt x="143231" y="274457"/>
                      <a:pt x="146660" y="269520"/>
                    </a:cubicBezTo>
                    <a:cubicBezTo>
                      <a:pt x="152009" y="261427"/>
                      <a:pt x="156672" y="252923"/>
                      <a:pt x="161061" y="244419"/>
                    </a:cubicBezTo>
                    <a:cubicBezTo>
                      <a:pt x="161061" y="244419"/>
                      <a:pt x="161061" y="244419"/>
                      <a:pt x="161061" y="244282"/>
                    </a:cubicBezTo>
                    <a:cubicBezTo>
                      <a:pt x="161061" y="244282"/>
                      <a:pt x="161061" y="244282"/>
                      <a:pt x="161061" y="244282"/>
                    </a:cubicBezTo>
                    <a:cubicBezTo>
                      <a:pt x="161061" y="244145"/>
                      <a:pt x="161199" y="244145"/>
                      <a:pt x="161199" y="244008"/>
                    </a:cubicBezTo>
                    <a:cubicBezTo>
                      <a:pt x="161199" y="244008"/>
                      <a:pt x="161199" y="244008"/>
                      <a:pt x="161199" y="244145"/>
                    </a:cubicBezTo>
                    <a:cubicBezTo>
                      <a:pt x="167371" y="231389"/>
                      <a:pt x="172857" y="218222"/>
                      <a:pt x="177521" y="204917"/>
                    </a:cubicBezTo>
                    <a:cubicBezTo>
                      <a:pt x="177521" y="204917"/>
                      <a:pt x="177521" y="204917"/>
                      <a:pt x="177521" y="204917"/>
                    </a:cubicBezTo>
                    <a:cubicBezTo>
                      <a:pt x="178892" y="200802"/>
                      <a:pt x="180264" y="196551"/>
                      <a:pt x="181635" y="192299"/>
                    </a:cubicBezTo>
                    <a:cubicBezTo>
                      <a:pt x="181361" y="186400"/>
                      <a:pt x="181087" y="180503"/>
                      <a:pt x="181087" y="174605"/>
                    </a:cubicBezTo>
                    <a:cubicBezTo>
                      <a:pt x="181087" y="164867"/>
                      <a:pt x="181224" y="155128"/>
                      <a:pt x="181224" y="145390"/>
                    </a:cubicBezTo>
                    <a:cubicBezTo>
                      <a:pt x="181224" y="139629"/>
                      <a:pt x="181635" y="133731"/>
                      <a:pt x="181910" y="127971"/>
                    </a:cubicBezTo>
                    <a:cubicBezTo>
                      <a:pt x="182184" y="120015"/>
                      <a:pt x="182596" y="112197"/>
                      <a:pt x="183007" y="104242"/>
                    </a:cubicBezTo>
                    <a:cubicBezTo>
                      <a:pt x="183282" y="99852"/>
                      <a:pt x="183693" y="95464"/>
                      <a:pt x="183967" y="91212"/>
                    </a:cubicBezTo>
                    <a:cubicBezTo>
                      <a:pt x="184379" y="86274"/>
                      <a:pt x="184927" y="81199"/>
                      <a:pt x="185476" y="76261"/>
                    </a:cubicBezTo>
                    <a:cubicBezTo>
                      <a:pt x="186025" y="71735"/>
                      <a:pt x="186711" y="67071"/>
                      <a:pt x="187396" y="62545"/>
                    </a:cubicBezTo>
                    <a:cubicBezTo>
                      <a:pt x="187945" y="58568"/>
                      <a:pt x="188768" y="54453"/>
                      <a:pt x="190140" y="50749"/>
                    </a:cubicBezTo>
                    <a:cubicBezTo>
                      <a:pt x="190962" y="48692"/>
                      <a:pt x="191785" y="46909"/>
                      <a:pt x="193020" y="44988"/>
                    </a:cubicBezTo>
                    <a:cubicBezTo>
                      <a:pt x="194117" y="43343"/>
                      <a:pt x="195489" y="41697"/>
                      <a:pt x="196723" y="40051"/>
                    </a:cubicBezTo>
                    <a:cubicBezTo>
                      <a:pt x="198232" y="37994"/>
                      <a:pt x="201661" y="37719"/>
                      <a:pt x="203444" y="39639"/>
                    </a:cubicBezTo>
                    <a:cubicBezTo>
                      <a:pt x="204404" y="40600"/>
                      <a:pt x="205364" y="41559"/>
                      <a:pt x="206187" y="42520"/>
                    </a:cubicBezTo>
                    <a:cubicBezTo>
                      <a:pt x="207147" y="43617"/>
                      <a:pt x="207696" y="44440"/>
                      <a:pt x="208519" y="45675"/>
                    </a:cubicBezTo>
                    <a:cubicBezTo>
                      <a:pt x="209067" y="46497"/>
                      <a:pt x="209479" y="47595"/>
                      <a:pt x="209616" y="48555"/>
                    </a:cubicBezTo>
                    <a:cubicBezTo>
                      <a:pt x="210028" y="50201"/>
                      <a:pt x="210302" y="51435"/>
                      <a:pt x="210576" y="53081"/>
                    </a:cubicBezTo>
                    <a:cubicBezTo>
                      <a:pt x="210851" y="55139"/>
                      <a:pt x="210988" y="57196"/>
                      <a:pt x="211125" y="59116"/>
                    </a:cubicBezTo>
                    <a:cubicBezTo>
                      <a:pt x="211262" y="61036"/>
                      <a:pt x="211399" y="63094"/>
                      <a:pt x="211399" y="65014"/>
                    </a:cubicBezTo>
                    <a:cubicBezTo>
                      <a:pt x="211536" y="68855"/>
                      <a:pt x="211399" y="72695"/>
                      <a:pt x="211125" y="76536"/>
                    </a:cubicBezTo>
                    <a:cubicBezTo>
                      <a:pt x="210851" y="81199"/>
                      <a:pt x="210714" y="85862"/>
                      <a:pt x="210439" y="90388"/>
                    </a:cubicBezTo>
                    <a:cubicBezTo>
                      <a:pt x="210302" y="92994"/>
                      <a:pt x="210165" y="95464"/>
                      <a:pt x="210028" y="98070"/>
                    </a:cubicBezTo>
                    <a:cubicBezTo>
                      <a:pt x="209067" y="106299"/>
                      <a:pt x="208245" y="114529"/>
                      <a:pt x="207422" y="122758"/>
                    </a:cubicBezTo>
                    <a:cubicBezTo>
                      <a:pt x="207422" y="123581"/>
                      <a:pt x="207147" y="124404"/>
                      <a:pt x="207010" y="125090"/>
                    </a:cubicBezTo>
                    <a:cubicBezTo>
                      <a:pt x="206736" y="127010"/>
                      <a:pt x="206324" y="129068"/>
                      <a:pt x="205913" y="130988"/>
                    </a:cubicBezTo>
                    <a:cubicBezTo>
                      <a:pt x="204953" y="136337"/>
                      <a:pt x="203993" y="141687"/>
                      <a:pt x="203032" y="147036"/>
                    </a:cubicBezTo>
                    <a:cubicBezTo>
                      <a:pt x="202484" y="150053"/>
                      <a:pt x="201935" y="153208"/>
                      <a:pt x="201249" y="156225"/>
                    </a:cubicBezTo>
                    <a:cubicBezTo>
                      <a:pt x="198780" y="167473"/>
                      <a:pt x="195763" y="178583"/>
                      <a:pt x="192471" y="189693"/>
                    </a:cubicBezTo>
                    <a:cubicBezTo>
                      <a:pt x="192060" y="191201"/>
                      <a:pt x="191511" y="192573"/>
                      <a:pt x="191100" y="194082"/>
                    </a:cubicBezTo>
                    <a:cubicBezTo>
                      <a:pt x="191237" y="198608"/>
                      <a:pt x="191511" y="202997"/>
                      <a:pt x="191648" y="207523"/>
                    </a:cubicBezTo>
                    <a:cubicBezTo>
                      <a:pt x="191648" y="207523"/>
                      <a:pt x="191648" y="207386"/>
                      <a:pt x="191648" y="207386"/>
                    </a:cubicBezTo>
                    <a:cubicBezTo>
                      <a:pt x="192608" y="220279"/>
                      <a:pt x="193980" y="233172"/>
                      <a:pt x="196586" y="245928"/>
                    </a:cubicBezTo>
                    <a:cubicBezTo>
                      <a:pt x="196586" y="245791"/>
                      <a:pt x="196586" y="245654"/>
                      <a:pt x="196449" y="245517"/>
                    </a:cubicBezTo>
                    <a:cubicBezTo>
                      <a:pt x="197546" y="250728"/>
                      <a:pt x="198918" y="255804"/>
                      <a:pt x="200564" y="260741"/>
                    </a:cubicBezTo>
                    <a:cubicBezTo>
                      <a:pt x="200564" y="260741"/>
                      <a:pt x="200564" y="260741"/>
                      <a:pt x="200564" y="260604"/>
                    </a:cubicBezTo>
                    <a:cubicBezTo>
                      <a:pt x="200564" y="260741"/>
                      <a:pt x="200701" y="260741"/>
                      <a:pt x="200701" y="260879"/>
                    </a:cubicBezTo>
                    <a:cubicBezTo>
                      <a:pt x="200701" y="261015"/>
                      <a:pt x="200701" y="261015"/>
                      <a:pt x="200838" y="261153"/>
                    </a:cubicBezTo>
                    <a:cubicBezTo>
                      <a:pt x="200838" y="261153"/>
                      <a:pt x="200838" y="261015"/>
                      <a:pt x="200838" y="261015"/>
                    </a:cubicBezTo>
                    <a:cubicBezTo>
                      <a:pt x="201798" y="263622"/>
                      <a:pt x="202895" y="266091"/>
                      <a:pt x="204130" y="268560"/>
                    </a:cubicBezTo>
                    <a:cubicBezTo>
                      <a:pt x="204130" y="268560"/>
                      <a:pt x="204130" y="268422"/>
                      <a:pt x="203993" y="268422"/>
                    </a:cubicBezTo>
                    <a:cubicBezTo>
                      <a:pt x="203993" y="268560"/>
                      <a:pt x="204130" y="268560"/>
                      <a:pt x="204130" y="268696"/>
                    </a:cubicBezTo>
                    <a:cubicBezTo>
                      <a:pt x="204130" y="268696"/>
                      <a:pt x="204130" y="268834"/>
                      <a:pt x="204130" y="268834"/>
                    </a:cubicBezTo>
                    <a:cubicBezTo>
                      <a:pt x="204130" y="268834"/>
                      <a:pt x="204130" y="268696"/>
                      <a:pt x="204130" y="268696"/>
                    </a:cubicBezTo>
                    <a:cubicBezTo>
                      <a:pt x="205090" y="270617"/>
                      <a:pt x="206324" y="272537"/>
                      <a:pt x="207559" y="274320"/>
                    </a:cubicBezTo>
                    <a:cubicBezTo>
                      <a:pt x="207422" y="274183"/>
                      <a:pt x="207422" y="274046"/>
                      <a:pt x="207285" y="274046"/>
                    </a:cubicBezTo>
                    <a:cubicBezTo>
                      <a:pt x="208107" y="275143"/>
                      <a:pt x="208930" y="276240"/>
                      <a:pt x="209890" y="277338"/>
                    </a:cubicBezTo>
                    <a:cubicBezTo>
                      <a:pt x="209753" y="277201"/>
                      <a:pt x="209616" y="277063"/>
                      <a:pt x="209479" y="276926"/>
                    </a:cubicBezTo>
                    <a:cubicBezTo>
                      <a:pt x="210714" y="278298"/>
                      <a:pt x="212085" y="279669"/>
                      <a:pt x="213457" y="280904"/>
                    </a:cubicBezTo>
                    <a:cubicBezTo>
                      <a:pt x="213868" y="281178"/>
                      <a:pt x="214280" y="281589"/>
                      <a:pt x="214691" y="281864"/>
                    </a:cubicBezTo>
                    <a:cubicBezTo>
                      <a:pt x="215651" y="282550"/>
                      <a:pt x="216611" y="283098"/>
                      <a:pt x="217572" y="283647"/>
                    </a:cubicBezTo>
                    <a:cubicBezTo>
                      <a:pt x="217572" y="283647"/>
                      <a:pt x="217434" y="283647"/>
                      <a:pt x="217434" y="283510"/>
                    </a:cubicBezTo>
                    <a:cubicBezTo>
                      <a:pt x="217572" y="283647"/>
                      <a:pt x="217709" y="283647"/>
                      <a:pt x="217983" y="283784"/>
                    </a:cubicBezTo>
                    <a:cubicBezTo>
                      <a:pt x="217983" y="283784"/>
                      <a:pt x="217983" y="283784"/>
                      <a:pt x="218120" y="283784"/>
                    </a:cubicBezTo>
                    <a:cubicBezTo>
                      <a:pt x="218120" y="283784"/>
                      <a:pt x="218120" y="283784"/>
                      <a:pt x="218120" y="283784"/>
                    </a:cubicBezTo>
                    <a:cubicBezTo>
                      <a:pt x="219217" y="284333"/>
                      <a:pt x="220315" y="284744"/>
                      <a:pt x="221412" y="285018"/>
                    </a:cubicBezTo>
                    <a:cubicBezTo>
                      <a:pt x="221275" y="285018"/>
                      <a:pt x="221001" y="284882"/>
                      <a:pt x="220863" y="284744"/>
                    </a:cubicBezTo>
                    <a:cubicBezTo>
                      <a:pt x="221549" y="284882"/>
                      <a:pt x="222098" y="285018"/>
                      <a:pt x="222646" y="285293"/>
                    </a:cubicBezTo>
                    <a:cubicBezTo>
                      <a:pt x="223744" y="285567"/>
                      <a:pt x="224978" y="285705"/>
                      <a:pt x="226075" y="285841"/>
                    </a:cubicBezTo>
                    <a:cubicBezTo>
                      <a:pt x="225938" y="285841"/>
                      <a:pt x="225664" y="285841"/>
                      <a:pt x="225527" y="285841"/>
                    </a:cubicBezTo>
                    <a:cubicBezTo>
                      <a:pt x="226212" y="285841"/>
                      <a:pt x="226898" y="285841"/>
                      <a:pt x="227584" y="285841"/>
                    </a:cubicBezTo>
                    <a:cubicBezTo>
                      <a:pt x="228819" y="285705"/>
                      <a:pt x="230053" y="285567"/>
                      <a:pt x="231150" y="285156"/>
                    </a:cubicBezTo>
                    <a:cubicBezTo>
                      <a:pt x="231150" y="285156"/>
                      <a:pt x="231150" y="285156"/>
                      <a:pt x="231150" y="285156"/>
                    </a:cubicBezTo>
                    <a:cubicBezTo>
                      <a:pt x="232385" y="284882"/>
                      <a:pt x="233619" y="284470"/>
                      <a:pt x="234854" y="283921"/>
                    </a:cubicBezTo>
                    <a:cubicBezTo>
                      <a:pt x="234854" y="283921"/>
                      <a:pt x="234854" y="283921"/>
                      <a:pt x="234854" y="283921"/>
                    </a:cubicBezTo>
                    <a:cubicBezTo>
                      <a:pt x="235951" y="283510"/>
                      <a:pt x="236911" y="283098"/>
                      <a:pt x="238008" y="282550"/>
                    </a:cubicBezTo>
                    <a:cubicBezTo>
                      <a:pt x="237871" y="282550"/>
                      <a:pt x="237871" y="282687"/>
                      <a:pt x="237734" y="282687"/>
                    </a:cubicBezTo>
                    <a:cubicBezTo>
                      <a:pt x="238968" y="282001"/>
                      <a:pt x="240203" y="281315"/>
                      <a:pt x="241437" y="280492"/>
                    </a:cubicBezTo>
                    <a:cubicBezTo>
                      <a:pt x="241300" y="280630"/>
                      <a:pt x="241026" y="280767"/>
                      <a:pt x="240889" y="280767"/>
                    </a:cubicBezTo>
                    <a:cubicBezTo>
                      <a:pt x="242672" y="279532"/>
                      <a:pt x="244318" y="278160"/>
                      <a:pt x="245964" y="276789"/>
                    </a:cubicBezTo>
                    <a:cubicBezTo>
                      <a:pt x="248433" y="274457"/>
                      <a:pt x="250901" y="271989"/>
                      <a:pt x="253096" y="269520"/>
                    </a:cubicBezTo>
                    <a:cubicBezTo>
                      <a:pt x="255565" y="266502"/>
                      <a:pt x="258034" y="263485"/>
                      <a:pt x="260228" y="260330"/>
                    </a:cubicBezTo>
                    <a:cubicBezTo>
                      <a:pt x="264480" y="253883"/>
                      <a:pt x="268321" y="247299"/>
                      <a:pt x="271887" y="240441"/>
                    </a:cubicBezTo>
                    <a:cubicBezTo>
                      <a:pt x="271887" y="240441"/>
                      <a:pt x="271887" y="240441"/>
                      <a:pt x="271887" y="240579"/>
                    </a:cubicBezTo>
                    <a:cubicBezTo>
                      <a:pt x="271887" y="240441"/>
                      <a:pt x="272024" y="240305"/>
                      <a:pt x="272024" y="240167"/>
                    </a:cubicBezTo>
                    <a:cubicBezTo>
                      <a:pt x="272024" y="240167"/>
                      <a:pt x="272024" y="240030"/>
                      <a:pt x="272161" y="240030"/>
                    </a:cubicBezTo>
                    <a:cubicBezTo>
                      <a:pt x="272161" y="240030"/>
                      <a:pt x="272161" y="240030"/>
                      <a:pt x="272161" y="240030"/>
                    </a:cubicBezTo>
                    <a:cubicBezTo>
                      <a:pt x="277099" y="230018"/>
                      <a:pt x="281351" y="219731"/>
                      <a:pt x="285054" y="209169"/>
                    </a:cubicBezTo>
                    <a:cubicBezTo>
                      <a:pt x="285054" y="209169"/>
                      <a:pt x="285054" y="209306"/>
                      <a:pt x="285054" y="209306"/>
                    </a:cubicBezTo>
                    <a:cubicBezTo>
                      <a:pt x="286837" y="204094"/>
                      <a:pt x="288483" y="198882"/>
                      <a:pt x="290129" y="193670"/>
                    </a:cubicBezTo>
                    <a:cubicBezTo>
                      <a:pt x="289855" y="189693"/>
                      <a:pt x="289443" y="185852"/>
                      <a:pt x="289169" y="181874"/>
                    </a:cubicBezTo>
                    <a:cubicBezTo>
                      <a:pt x="288757" y="176251"/>
                      <a:pt x="288483" y="170627"/>
                      <a:pt x="288346" y="165003"/>
                    </a:cubicBezTo>
                    <a:cubicBezTo>
                      <a:pt x="288072" y="156637"/>
                      <a:pt x="287797" y="148133"/>
                      <a:pt x="287386" y="139766"/>
                    </a:cubicBezTo>
                    <a:cubicBezTo>
                      <a:pt x="287386" y="137709"/>
                      <a:pt x="287523" y="135651"/>
                      <a:pt x="287523" y="133594"/>
                    </a:cubicBezTo>
                    <a:cubicBezTo>
                      <a:pt x="287660" y="128245"/>
                      <a:pt x="287797" y="122758"/>
                      <a:pt x="287797" y="117409"/>
                    </a:cubicBezTo>
                    <a:cubicBezTo>
                      <a:pt x="287797" y="112883"/>
                      <a:pt x="287934" y="108357"/>
                      <a:pt x="288072" y="103830"/>
                    </a:cubicBezTo>
                    <a:cubicBezTo>
                      <a:pt x="288209" y="98207"/>
                      <a:pt x="288483" y="92720"/>
                      <a:pt x="288895" y="87234"/>
                    </a:cubicBezTo>
                    <a:cubicBezTo>
                      <a:pt x="289581" y="77496"/>
                      <a:pt x="290815" y="67757"/>
                      <a:pt x="292049" y="58156"/>
                    </a:cubicBezTo>
                    <a:cubicBezTo>
                      <a:pt x="292598" y="53767"/>
                      <a:pt x="293421" y="49515"/>
                      <a:pt x="294381" y="45263"/>
                    </a:cubicBezTo>
                    <a:cubicBezTo>
                      <a:pt x="294792" y="43480"/>
                      <a:pt x="295341" y="41697"/>
                      <a:pt x="296027" y="40051"/>
                    </a:cubicBezTo>
                    <a:cubicBezTo>
                      <a:pt x="296850" y="37994"/>
                      <a:pt x="297810" y="36073"/>
                      <a:pt x="299044" y="34153"/>
                    </a:cubicBezTo>
                    <a:cubicBezTo>
                      <a:pt x="300005" y="32507"/>
                      <a:pt x="301102" y="30724"/>
                      <a:pt x="302199" y="29078"/>
                    </a:cubicBezTo>
                    <a:cubicBezTo>
                      <a:pt x="303434" y="27021"/>
                      <a:pt x="306314" y="26061"/>
                      <a:pt x="308508" y="27432"/>
                    </a:cubicBezTo>
                    <a:cubicBezTo>
                      <a:pt x="309606" y="28118"/>
                      <a:pt x="310703" y="28666"/>
                      <a:pt x="311800" y="29490"/>
                    </a:cubicBezTo>
                    <a:cubicBezTo>
                      <a:pt x="313035" y="30313"/>
                      <a:pt x="313584" y="30861"/>
                      <a:pt x="314681" y="31821"/>
                    </a:cubicBezTo>
                    <a:cubicBezTo>
                      <a:pt x="316189" y="33467"/>
                      <a:pt x="316738" y="35524"/>
                      <a:pt x="317424" y="37582"/>
                    </a:cubicBezTo>
                    <a:cubicBezTo>
                      <a:pt x="317835" y="38953"/>
                      <a:pt x="318110" y="40874"/>
                      <a:pt x="318384" y="42382"/>
                    </a:cubicBezTo>
                    <a:cubicBezTo>
                      <a:pt x="318658" y="44577"/>
                      <a:pt x="318933" y="46772"/>
                      <a:pt x="319070" y="48966"/>
                    </a:cubicBezTo>
                    <a:cubicBezTo>
                      <a:pt x="319618" y="53904"/>
                      <a:pt x="319344" y="58979"/>
                      <a:pt x="319344" y="63917"/>
                    </a:cubicBezTo>
                    <a:cubicBezTo>
                      <a:pt x="319344" y="67346"/>
                      <a:pt x="319070" y="70775"/>
                      <a:pt x="319070" y="74204"/>
                    </a:cubicBezTo>
                    <a:cubicBezTo>
                      <a:pt x="318933" y="78181"/>
                      <a:pt x="318795" y="82022"/>
                      <a:pt x="318658" y="85862"/>
                    </a:cubicBezTo>
                    <a:cubicBezTo>
                      <a:pt x="318658" y="88606"/>
                      <a:pt x="318247" y="91486"/>
                      <a:pt x="317973" y="94229"/>
                    </a:cubicBezTo>
                    <a:cubicBezTo>
                      <a:pt x="317561" y="99578"/>
                      <a:pt x="317150" y="104928"/>
                      <a:pt x="316601" y="110277"/>
                    </a:cubicBezTo>
                    <a:cubicBezTo>
                      <a:pt x="316464" y="112060"/>
                      <a:pt x="316327" y="113980"/>
                      <a:pt x="316189" y="115763"/>
                    </a:cubicBezTo>
                    <a:cubicBezTo>
                      <a:pt x="315504" y="120152"/>
                      <a:pt x="314818" y="124542"/>
                      <a:pt x="314132" y="128931"/>
                    </a:cubicBezTo>
                    <a:cubicBezTo>
                      <a:pt x="313446" y="133731"/>
                      <a:pt x="312623" y="138394"/>
                      <a:pt x="311937" y="143195"/>
                    </a:cubicBezTo>
                    <a:cubicBezTo>
                      <a:pt x="311252" y="148133"/>
                      <a:pt x="310155" y="153071"/>
                      <a:pt x="309194" y="158009"/>
                    </a:cubicBezTo>
                    <a:cubicBezTo>
                      <a:pt x="306588" y="170902"/>
                      <a:pt x="303297" y="183520"/>
                      <a:pt x="299456" y="196139"/>
                    </a:cubicBezTo>
                    <a:cubicBezTo>
                      <a:pt x="299456" y="196825"/>
                      <a:pt x="299593" y="197511"/>
                      <a:pt x="299593" y="198196"/>
                    </a:cubicBezTo>
                    <a:cubicBezTo>
                      <a:pt x="299868" y="201625"/>
                      <a:pt x="300142" y="204917"/>
                      <a:pt x="300553" y="208346"/>
                    </a:cubicBezTo>
                    <a:cubicBezTo>
                      <a:pt x="300690" y="210129"/>
                      <a:pt x="300965" y="211912"/>
                      <a:pt x="301239" y="213832"/>
                    </a:cubicBezTo>
                    <a:cubicBezTo>
                      <a:pt x="301925" y="218496"/>
                      <a:pt x="302473" y="223160"/>
                      <a:pt x="303159" y="227686"/>
                    </a:cubicBezTo>
                    <a:cubicBezTo>
                      <a:pt x="303571" y="230018"/>
                      <a:pt x="303708" y="232624"/>
                      <a:pt x="304119" y="234955"/>
                    </a:cubicBezTo>
                    <a:cubicBezTo>
                      <a:pt x="305491" y="241676"/>
                      <a:pt x="306726" y="248397"/>
                      <a:pt x="307960" y="255118"/>
                    </a:cubicBezTo>
                    <a:cubicBezTo>
                      <a:pt x="307960" y="254980"/>
                      <a:pt x="307960" y="254844"/>
                      <a:pt x="307960" y="254706"/>
                    </a:cubicBezTo>
                    <a:cubicBezTo>
                      <a:pt x="309606" y="262113"/>
                      <a:pt x="311526" y="269245"/>
                      <a:pt x="313995" y="276378"/>
                    </a:cubicBezTo>
                    <a:cubicBezTo>
                      <a:pt x="314955" y="278983"/>
                      <a:pt x="316052" y="281453"/>
                      <a:pt x="317287" y="283921"/>
                    </a:cubicBezTo>
                    <a:cubicBezTo>
                      <a:pt x="317150" y="283647"/>
                      <a:pt x="317150" y="283510"/>
                      <a:pt x="317013" y="283373"/>
                    </a:cubicBezTo>
                    <a:cubicBezTo>
                      <a:pt x="317698" y="284744"/>
                      <a:pt x="318384" y="286116"/>
                      <a:pt x="319207" y="287350"/>
                    </a:cubicBezTo>
                    <a:cubicBezTo>
                      <a:pt x="319070" y="287213"/>
                      <a:pt x="318933" y="287076"/>
                      <a:pt x="318795" y="286939"/>
                    </a:cubicBezTo>
                    <a:cubicBezTo>
                      <a:pt x="319481" y="288173"/>
                      <a:pt x="320442" y="289270"/>
                      <a:pt x="321402" y="290231"/>
                    </a:cubicBezTo>
                    <a:cubicBezTo>
                      <a:pt x="321264" y="290094"/>
                      <a:pt x="321264" y="290094"/>
                      <a:pt x="321127" y="289956"/>
                    </a:cubicBezTo>
                    <a:cubicBezTo>
                      <a:pt x="321676" y="290368"/>
                      <a:pt x="322087" y="290917"/>
                      <a:pt x="322636" y="291328"/>
                    </a:cubicBezTo>
                    <a:cubicBezTo>
                      <a:pt x="322636" y="291328"/>
                      <a:pt x="322636" y="291328"/>
                      <a:pt x="322636" y="291328"/>
                    </a:cubicBezTo>
                    <a:cubicBezTo>
                      <a:pt x="323459" y="292014"/>
                      <a:pt x="324282" y="292699"/>
                      <a:pt x="325105" y="293248"/>
                    </a:cubicBezTo>
                    <a:cubicBezTo>
                      <a:pt x="325516" y="293523"/>
                      <a:pt x="325928" y="293660"/>
                      <a:pt x="326339" y="293934"/>
                    </a:cubicBezTo>
                    <a:cubicBezTo>
                      <a:pt x="326751" y="294071"/>
                      <a:pt x="327162" y="294208"/>
                      <a:pt x="327574" y="294346"/>
                    </a:cubicBezTo>
                    <a:cubicBezTo>
                      <a:pt x="327985" y="294346"/>
                      <a:pt x="328397" y="294483"/>
                      <a:pt x="328808" y="294483"/>
                    </a:cubicBezTo>
                    <a:cubicBezTo>
                      <a:pt x="328534" y="294483"/>
                      <a:pt x="328397" y="294483"/>
                      <a:pt x="328260" y="294483"/>
                    </a:cubicBezTo>
                    <a:cubicBezTo>
                      <a:pt x="328945" y="294483"/>
                      <a:pt x="329494" y="294483"/>
                      <a:pt x="330180" y="294483"/>
                    </a:cubicBezTo>
                    <a:cubicBezTo>
                      <a:pt x="330180" y="294483"/>
                      <a:pt x="330043" y="294483"/>
                      <a:pt x="330043" y="294483"/>
                    </a:cubicBezTo>
                    <a:cubicBezTo>
                      <a:pt x="331277" y="294483"/>
                      <a:pt x="332374" y="294208"/>
                      <a:pt x="333609" y="293934"/>
                    </a:cubicBezTo>
                    <a:cubicBezTo>
                      <a:pt x="333334" y="293934"/>
                      <a:pt x="333197" y="293934"/>
                      <a:pt x="333060" y="294071"/>
                    </a:cubicBezTo>
                    <a:cubicBezTo>
                      <a:pt x="333609" y="293934"/>
                      <a:pt x="334158" y="293797"/>
                      <a:pt x="334706" y="293660"/>
                    </a:cubicBezTo>
                    <a:cubicBezTo>
                      <a:pt x="335118" y="293523"/>
                      <a:pt x="335666" y="293248"/>
                      <a:pt x="336215" y="293111"/>
                    </a:cubicBezTo>
                    <a:cubicBezTo>
                      <a:pt x="336215" y="293111"/>
                      <a:pt x="336078" y="293111"/>
                      <a:pt x="336078" y="293111"/>
                    </a:cubicBezTo>
                    <a:cubicBezTo>
                      <a:pt x="337175" y="292563"/>
                      <a:pt x="338135" y="292014"/>
                      <a:pt x="339095" y="291328"/>
                    </a:cubicBezTo>
                    <a:cubicBezTo>
                      <a:pt x="338958" y="291465"/>
                      <a:pt x="338684" y="291602"/>
                      <a:pt x="338547" y="291602"/>
                    </a:cubicBezTo>
                    <a:cubicBezTo>
                      <a:pt x="339644" y="290779"/>
                      <a:pt x="340604" y="290094"/>
                      <a:pt x="341564" y="289270"/>
                    </a:cubicBezTo>
                    <a:cubicBezTo>
                      <a:pt x="341564" y="289270"/>
                      <a:pt x="341564" y="289270"/>
                      <a:pt x="341427" y="289408"/>
                    </a:cubicBezTo>
                    <a:cubicBezTo>
                      <a:pt x="342936" y="288036"/>
                      <a:pt x="344307" y="286527"/>
                      <a:pt x="345679" y="285018"/>
                    </a:cubicBezTo>
                    <a:cubicBezTo>
                      <a:pt x="347874" y="282412"/>
                      <a:pt x="350068" y="279669"/>
                      <a:pt x="352125" y="276789"/>
                    </a:cubicBezTo>
                    <a:cubicBezTo>
                      <a:pt x="354457" y="273086"/>
                      <a:pt x="356652" y="269245"/>
                      <a:pt x="358572" y="265405"/>
                    </a:cubicBezTo>
                    <a:lnTo>
                      <a:pt x="358572" y="265405"/>
                    </a:lnTo>
                    <a:cubicBezTo>
                      <a:pt x="358572" y="265405"/>
                      <a:pt x="358572" y="265405"/>
                      <a:pt x="358572" y="265405"/>
                    </a:cubicBezTo>
                    <a:cubicBezTo>
                      <a:pt x="358572" y="265405"/>
                      <a:pt x="358572" y="265267"/>
                      <a:pt x="358709" y="265267"/>
                    </a:cubicBezTo>
                    <a:cubicBezTo>
                      <a:pt x="358709" y="265267"/>
                      <a:pt x="358709" y="265267"/>
                      <a:pt x="358709" y="265267"/>
                    </a:cubicBezTo>
                    <a:cubicBezTo>
                      <a:pt x="360355" y="261838"/>
                      <a:pt x="362001" y="258409"/>
                      <a:pt x="363647" y="254844"/>
                    </a:cubicBezTo>
                    <a:cubicBezTo>
                      <a:pt x="365704" y="250180"/>
                      <a:pt x="367487" y="245242"/>
                      <a:pt x="369270" y="240441"/>
                    </a:cubicBezTo>
                    <a:cubicBezTo>
                      <a:pt x="369270" y="240441"/>
                      <a:pt x="369270" y="240579"/>
                      <a:pt x="369270" y="240579"/>
                    </a:cubicBezTo>
                    <a:cubicBezTo>
                      <a:pt x="371328" y="234270"/>
                      <a:pt x="373385" y="227823"/>
                      <a:pt x="375168" y="221376"/>
                    </a:cubicBezTo>
                    <a:cubicBezTo>
                      <a:pt x="376403" y="216987"/>
                      <a:pt x="377500" y="212461"/>
                      <a:pt x="378460" y="207935"/>
                    </a:cubicBezTo>
                    <a:cubicBezTo>
                      <a:pt x="378186" y="206974"/>
                      <a:pt x="377911" y="206015"/>
                      <a:pt x="377774" y="204917"/>
                    </a:cubicBezTo>
                    <a:cubicBezTo>
                      <a:pt x="376677" y="200391"/>
                      <a:pt x="375717" y="195864"/>
                      <a:pt x="374620" y="191476"/>
                    </a:cubicBezTo>
                    <a:cubicBezTo>
                      <a:pt x="373797" y="188047"/>
                      <a:pt x="372974" y="184618"/>
                      <a:pt x="372288" y="181189"/>
                    </a:cubicBezTo>
                    <a:cubicBezTo>
                      <a:pt x="370779" y="173096"/>
                      <a:pt x="369270" y="165003"/>
                      <a:pt x="367899" y="156774"/>
                    </a:cubicBezTo>
                    <a:cubicBezTo>
                      <a:pt x="367624" y="154854"/>
                      <a:pt x="367213" y="152934"/>
                      <a:pt x="366939" y="151013"/>
                    </a:cubicBezTo>
                    <a:cubicBezTo>
                      <a:pt x="366390" y="147036"/>
                      <a:pt x="365841" y="142921"/>
                      <a:pt x="365293" y="138943"/>
                    </a:cubicBezTo>
                    <a:cubicBezTo>
                      <a:pt x="363921" y="129616"/>
                      <a:pt x="362687" y="120290"/>
                      <a:pt x="361590" y="110962"/>
                    </a:cubicBezTo>
                    <a:cubicBezTo>
                      <a:pt x="359943" y="94641"/>
                      <a:pt x="358983" y="78044"/>
                      <a:pt x="359532" y="61585"/>
                    </a:cubicBezTo>
                    <a:cubicBezTo>
                      <a:pt x="359669" y="58019"/>
                      <a:pt x="359943" y="54453"/>
                      <a:pt x="360218" y="50887"/>
                    </a:cubicBezTo>
                    <a:cubicBezTo>
                      <a:pt x="360492" y="47458"/>
                      <a:pt x="360766" y="44029"/>
                      <a:pt x="361590" y="40600"/>
                    </a:cubicBezTo>
                    <a:cubicBezTo>
                      <a:pt x="361864" y="38953"/>
                      <a:pt x="362275" y="37445"/>
                      <a:pt x="362687" y="35936"/>
                    </a:cubicBezTo>
                    <a:cubicBezTo>
                      <a:pt x="363098" y="34153"/>
                      <a:pt x="363784" y="32781"/>
                      <a:pt x="364607" y="31272"/>
                    </a:cubicBezTo>
                    <a:cubicBezTo>
                      <a:pt x="365979" y="28255"/>
                      <a:pt x="368310" y="25786"/>
                      <a:pt x="370230" y="23180"/>
                    </a:cubicBezTo>
                    <a:cubicBezTo>
                      <a:pt x="371602" y="21123"/>
                      <a:pt x="374482" y="20849"/>
                      <a:pt x="376540" y="21946"/>
                    </a:cubicBezTo>
                    <a:cubicBezTo>
                      <a:pt x="378186" y="22906"/>
                      <a:pt x="379969" y="23729"/>
                      <a:pt x="381615" y="24689"/>
                    </a:cubicBezTo>
                    <a:cubicBezTo>
                      <a:pt x="382438" y="25237"/>
                      <a:pt x="383261" y="26061"/>
                      <a:pt x="383946" y="26746"/>
                    </a:cubicBezTo>
                    <a:cubicBezTo>
                      <a:pt x="384632" y="27432"/>
                      <a:pt x="385318" y="28392"/>
                      <a:pt x="385867" y="29215"/>
                    </a:cubicBezTo>
                    <a:cubicBezTo>
                      <a:pt x="386553" y="30587"/>
                      <a:pt x="387101" y="31821"/>
                      <a:pt x="387787" y="33330"/>
                    </a:cubicBezTo>
                    <a:cubicBezTo>
                      <a:pt x="388336" y="34701"/>
                      <a:pt x="388747" y="36348"/>
                      <a:pt x="389159" y="37719"/>
                    </a:cubicBezTo>
                    <a:cubicBezTo>
                      <a:pt x="389707" y="39777"/>
                      <a:pt x="390256" y="41834"/>
                      <a:pt x="390804" y="44029"/>
                    </a:cubicBezTo>
                    <a:cubicBezTo>
                      <a:pt x="392176" y="49240"/>
                      <a:pt x="392725" y="54590"/>
                      <a:pt x="393548" y="59939"/>
                    </a:cubicBezTo>
                    <a:cubicBezTo>
                      <a:pt x="393959" y="63231"/>
                      <a:pt x="394371" y="66523"/>
                      <a:pt x="394645" y="69952"/>
                    </a:cubicBezTo>
                    <a:cubicBezTo>
                      <a:pt x="395194" y="74478"/>
                      <a:pt x="395742" y="79004"/>
                      <a:pt x="396291" y="83394"/>
                    </a:cubicBezTo>
                    <a:cubicBezTo>
                      <a:pt x="396702" y="86959"/>
                      <a:pt x="396977" y="90526"/>
                      <a:pt x="397251" y="94229"/>
                    </a:cubicBezTo>
                    <a:cubicBezTo>
                      <a:pt x="397525" y="98755"/>
                      <a:pt x="397800" y="103281"/>
                      <a:pt x="397937" y="107945"/>
                    </a:cubicBezTo>
                    <a:cubicBezTo>
                      <a:pt x="398348" y="119467"/>
                      <a:pt x="398211" y="130851"/>
                      <a:pt x="397662" y="142372"/>
                    </a:cubicBezTo>
                    <a:cubicBezTo>
                      <a:pt x="396565" y="163083"/>
                      <a:pt x="393548" y="183657"/>
                      <a:pt x="389296" y="203957"/>
                    </a:cubicBezTo>
                    <a:cubicBezTo>
                      <a:pt x="389022" y="205192"/>
                      <a:pt x="388747" y="206563"/>
                      <a:pt x="388473" y="207798"/>
                    </a:cubicBezTo>
                    <a:cubicBezTo>
                      <a:pt x="388473" y="207798"/>
                      <a:pt x="388473" y="207935"/>
                      <a:pt x="388473" y="207935"/>
                    </a:cubicBezTo>
                    <a:cubicBezTo>
                      <a:pt x="389433" y="211227"/>
                      <a:pt x="390393" y="214518"/>
                      <a:pt x="391216" y="217810"/>
                    </a:cubicBezTo>
                    <a:cubicBezTo>
                      <a:pt x="391765" y="219731"/>
                      <a:pt x="392176" y="221514"/>
                      <a:pt x="392862" y="223434"/>
                    </a:cubicBezTo>
                    <a:cubicBezTo>
                      <a:pt x="394508" y="228509"/>
                      <a:pt x="396154" y="233447"/>
                      <a:pt x="397800" y="238384"/>
                    </a:cubicBezTo>
                    <a:cubicBezTo>
                      <a:pt x="399857" y="244282"/>
                      <a:pt x="402189" y="250180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932" y="256078"/>
                      <a:pt x="404932" y="256352"/>
                      <a:pt x="405069" y="256489"/>
                    </a:cubicBezTo>
                    <a:cubicBezTo>
                      <a:pt x="405069" y="256352"/>
                      <a:pt x="405069" y="256352"/>
                      <a:pt x="404932" y="256215"/>
                    </a:cubicBezTo>
                    <a:cubicBezTo>
                      <a:pt x="406029" y="258409"/>
                      <a:pt x="407264" y="260330"/>
                      <a:pt x="408635" y="262387"/>
                    </a:cubicBezTo>
                    <a:cubicBezTo>
                      <a:pt x="408910" y="262799"/>
                      <a:pt x="409184" y="263210"/>
                      <a:pt x="409596" y="263622"/>
                    </a:cubicBezTo>
                    <a:cubicBezTo>
                      <a:pt x="409870" y="263896"/>
                      <a:pt x="410144" y="264170"/>
                      <a:pt x="410281" y="264444"/>
                    </a:cubicBezTo>
                    <a:cubicBezTo>
                      <a:pt x="410556" y="264582"/>
                      <a:pt x="410830" y="264856"/>
                      <a:pt x="411104" y="264993"/>
                    </a:cubicBezTo>
                    <a:cubicBezTo>
                      <a:pt x="411516" y="265267"/>
                      <a:pt x="411927" y="265542"/>
                      <a:pt x="412339" y="265679"/>
                    </a:cubicBezTo>
                    <a:cubicBezTo>
                      <a:pt x="412201" y="265542"/>
                      <a:pt x="411927" y="265405"/>
                      <a:pt x="411790" y="265405"/>
                    </a:cubicBezTo>
                    <a:cubicBezTo>
                      <a:pt x="412201" y="265542"/>
                      <a:pt x="412613" y="265816"/>
                      <a:pt x="413025" y="265953"/>
                    </a:cubicBezTo>
                    <a:cubicBezTo>
                      <a:pt x="413436" y="266091"/>
                      <a:pt x="413985" y="266228"/>
                      <a:pt x="414396" y="266365"/>
                    </a:cubicBezTo>
                    <a:cubicBezTo>
                      <a:pt x="414670" y="266365"/>
                      <a:pt x="414945" y="266365"/>
                      <a:pt x="415082" y="266502"/>
                    </a:cubicBezTo>
                    <a:cubicBezTo>
                      <a:pt x="415219" y="266502"/>
                      <a:pt x="415356" y="266502"/>
                      <a:pt x="415630" y="266502"/>
                    </a:cubicBezTo>
                    <a:cubicBezTo>
                      <a:pt x="415905" y="266365"/>
                      <a:pt x="416179" y="266365"/>
                      <a:pt x="416454" y="266228"/>
                    </a:cubicBezTo>
                    <a:cubicBezTo>
                      <a:pt x="416865" y="265953"/>
                      <a:pt x="417276" y="265816"/>
                      <a:pt x="417688" y="265542"/>
                    </a:cubicBezTo>
                    <a:cubicBezTo>
                      <a:pt x="418099" y="265267"/>
                      <a:pt x="418511" y="264856"/>
                      <a:pt x="419059" y="264582"/>
                    </a:cubicBezTo>
                    <a:cubicBezTo>
                      <a:pt x="419059" y="264582"/>
                      <a:pt x="419059" y="264582"/>
                      <a:pt x="419059" y="264582"/>
                    </a:cubicBezTo>
                    <a:cubicBezTo>
                      <a:pt x="419883" y="263759"/>
                      <a:pt x="420705" y="263073"/>
                      <a:pt x="421528" y="262250"/>
                    </a:cubicBezTo>
                    <a:cubicBezTo>
                      <a:pt x="421528" y="262250"/>
                      <a:pt x="421391" y="262387"/>
                      <a:pt x="421391" y="262387"/>
                    </a:cubicBezTo>
                    <a:cubicBezTo>
                      <a:pt x="421528" y="262250"/>
                      <a:pt x="421528" y="262113"/>
                      <a:pt x="421665" y="262113"/>
                    </a:cubicBezTo>
                    <a:cubicBezTo>
                      <a:pt x="421665" y="262113"/>
                      <a:pt x="421803" y="261976"/>
                      <a:pt x="421803" y="261976"/>
                    </a:cubicBezTo>
                    <a:cubicBezTo>
                      <a:pt x="421803" y="261976"/>
                      <a:pt x="421803" y="261976"/>
                      <a:pt x="421803" y="261976"/>
                    </a:cubicBezTo>
                    <a:cubicBezTo>
                      <a:pt x="423037" y="260604"/>
                      <a:pt x="424134" y="259095"/>
                      <a:pt x="425232" y="257450"/>
                    </a:cubicBezTo>
                    <a:cubicBezTo>
                      <a:pt x="425094" y="257586"/>
                      <a:pt x="425094" y="257724"/>
                      <a:pt x="424957" y="257861"/>
                    </a:cubicBezTo>
                    <a:cubicBezTo>
                      <a:pt x="425643" y="256764"/>
                      <a:pt x="426329" y="255529"/>
                      <a:pt x="426878" y="254432"/>
                    </a:cubicBezTo>
                    <a:cubicBezTo>
                      <a:pt x="426878" y="254432"/>
                      <a:pt x="426878" y="254432"/>
                      <a:pt x="426878" y="254569"/>
                    </a:cubicBezTo>
                    <a:cubicBezTo>
                      <a:pt x="429346" y="249494"/>
                      <a:pt x="431404" y="244282"/>
                      <a:pt x="433324" y="238933"/>
                    </a:cubicBezTo>
                    <a:cubicBezTo>
                      <a:pt x="436342" y="229880"/>
                      <a:pt x="438536" y="220554"/>
                      <a:pt x="440457" y="211089"/>
                    </a:cubicBezTo>
                    <a:cubicBezTo>
                      <a:pt x="440457" y="211227"/>
                      <a:pt x="440457" y="211364"/>
                      <a:pt x="440319" y="211501"/>
                    </a:cubicBezTo>
                    <a:cubicBezTo>
                      <a:pt x="441279" y="206563"/>
                      <a:pt x="442239" y="201625"/>
                      <a:pt x="442925" y="196687"/>
                    </a:cubicBezTo>
                    <a:cubicBezTo>
                      <a:pt x="443337" y="194356"/>
                      <a:pt x="443611" y="191887"/>
                      <a:pt x="444023" y="189418"/>
                    </a:cubicBezTo>
                    <a:cubicBezTo>
                      <a:pt x="442925" y="182148"/>
                      <a:pt x="441965" y="175016"/>
                      <a:pt x="441005" y="167884"/>
                    </a:cubicBezTo>
                    <a:cubicBezTo>
                      <a:pt x="440045" y="161574"/>
                      <a:pt x="439359" y="155128"/>
                      <a:pt x="438673" y="148819"/>
                    </a:cubicBezTo>
                    <a:cubicBezTo>
                      <a:pt x="437850" y="142235"/>
                      <a:pt x="436890" y="135651"/>
                      <a:pt x="436342" y="128931"/>
                    </a:cubicBezTo>
                    <a:cubicBezTo>
                      <a:pt x="435381" y="119467"/>
                      <a:pt x="434559" y="109865"/>
                      <a:pt x="433599" y="100401"/>
                    </a:cubicBezTo>
                    <a:cubicBezTo>
                      <a:pt x="432638" y="90252"/>
                      <a:pt x="431815" y="80101"/>
                      <a:pt x="431404" y="69952"/>
                    </a:cubicBezTo>
                    <a:cubicBezTo>
                      <a:pt x="431130" y="65562"/>
                      <a:pt x="431130" y="61174"/>
                      <a:pt x="431130" y="56784"/>
                    </a:cubicBezTo>
                    <a:cubicBezTo>
                      <a:pt x="431130" y="52533"/>
                      <a:pt x="431130" y="48281"/>
                      <a:pt x="431267" y="44029"/>
                    </a:cubicBezTo>
                    <a:cubicBezTo>
                      <a:pt x="431541" y="40462"/>
                      <a:pt x="431952" y="37033"/>
                      <a:pt x="432638" y="33604"/>
                    </a:cubicBezTo>
                    <a:cubicBezTo>
                      <a:pt x="433461" y="29627"/>
                      <a:pt x="434970" y="25923"/>
                      <a:pt x="436067" y="21946"/>
                    </a:cubicBezTo>
                    <a:cubicBezTo>
                      <a:pt x="436890" y="19340"/>
                      <a:pt x="439633" y="17556"/>
                      <a:pt x="442377" y="18379"/>
                    </a:cubicBezTo>
                    <a:cubicBezTo>
                      <a:pt x="443748" y="18791"/>
                      <a:pt x="445257" y="19065"/>
                      <a:pt x="446491" y="19614"/>
                    </a:cubicBezTo>
                    <a:cubicBezTo>
                      <a:pt x="447452" y="20026"/>
                      <a:pt x="448275" y="20574"/>
                      <a:pt x="449097" y="21123"/>
                    </a:cubicBezTo>
                    <a:cubicBezTo>
                      <a:pt x="450744" y="22357"/>
                      <a:pt x="451704" y="24414"/>
                      <a:pt x="452526" y="26198"/>
                    </a:cubicBezTo>
                    <a:cubicBezTo>
                      <a:pt x="453212" y="27569"/>
                      <a:pt x="453487" y="29078"/>
                      <a:pt x="453761" y="30450"/>
                    </a:cubicBezTo>
                    <a:cubicBezTo>
                      <a:pt x="454173" y="31959"/>
                      <a:pt x="454447" y="33467"/>
                      <a:pt x="454721" y="34976"/>
                    </a:cubicBezTo>
                    <a:cubicBezTo>
                      <a:pt x="455133" y="37308"/>
                      <a:pt x="455681" y="39502"/>
                      <a:pt x="455955" y="41834"/>
                    </a:cubicBezTo>
                    <a:cubicBezTo>
                      <a:pt x="456504" y="45263"/>
                      <a:pt x="456778" y="48555"/>
                      <a:pt x="457053" y="51984"/>
                    </a:cubicBezTo>
                    <a:cubicBezTo>
                      <a:pt x="457876" y="60488"/>
                      <a:pt x="458424" y="68855"/>
                      <a:pt x="459110" y="77358"/>
                    </a:cubicBezTo>
                    <a:cubicBezTo>
                      <a:pt x="459247" y="79278"/>
                      <a:pt x="459384" y="81336"/>
                      <a:pt x="459384" y="83256"/>
                    </a:cubicBezTo>
                    <a:cubicBezTo>
                      <a:pt x="459659" y="88743"/>
                      <a:pt x="459796" y="94092"/>
                      <a:pt x="460070" y="99578"/>
                    </a:cubicBezTo>
                    <a:cubicBezTo>
                      <a:pt x="460207" y="102870"/>
                      <a:pt x="460345" y="106299"/>
                      <a:pt x="460482" y="109591"/>
                    </a:cubicBezTo>
                    <a:cubicBezTo>
                      <a:pt x="460482" y="110139"/>
                      <a:pt x="460482" y="110688"/>
                      <a:pt x="460482" y="111237"/>
                    </a:cubicBezTo>
                    <a:cubicBezTo>
                      <a:pt x="460482" y="113294"/>
                      <a:pt x="460345" y="115352"/>
                      <a:pt x="460345" y="117409"/>
                    </a:cubicBezTo>
                    <a:cubicBezTo>
                      <a:pt x="460070" y="126462"/>
                      <a:pt x="459796" y="135651"/>
                      <a:pt x="459659" y="144841"/>
                    </a:cubicBezTo>
                    <a:cubicBezTo>
                      <a:pt x="459659" y="146487"/>
                      <a:pt x="459384" y="148133"/>
                      <a:pt x="459247" y="149642"/>
                    </a:cubicBezTo>
                    <a:cubicBezTo>
                      <a:pt x="458699" y="154716"/>
                      <a:pt x="458150" y="159654"/>
                      <a:pt x="457739" y="164729"/>
                    </a:cubicBezTo>
                    <a:cubicBezTo>
                      <a:pt x="457327" y="169393"/>
                      <a:pt x="456778" y="174193"/>
                      <a:pt x="456367" y="178857"/>
                    </a:cubicBezTo>
                    <a:cubicBezTo>
                      <a:pt x="455955" y="182423"/>
                      <a:pt x="455544" y="186126"/>
                      <a:pt x="454995" y="189693"/>
                    </a:cubicBezTo>
                    <a:cubicBezTo>
                      <a:pt x="456367" y="198745"/>
                      <a:pt x="458013" y="207798"/>
                      <a:pt x="459659" y="216713"/>
                    </a:cubicBezTo>
                    <a:cubicBezTo>
                      <a:pt x="459659" y="216576"/>
                      <a:pt x="459659" y="216438"/>
                      <a:pt x="459659" y="216302"/>
                    </a:cubicBezTo>
                    <a:cubicBezTo>
                      <a:pt x="461031" y="222748"/>
                      <a:pt x="462402" y="229332"/>
                      <a:pt x="463774" y="235778"/>
                    </a:cubicBezTo>
                    <a:cubicBezTo>
                      <a:pt x="464460" y="238933"/>
                      <a:pt x="465420" y="241950"/>
                      <a:pt x="466243" y="244968"/>
                    </a:cubicBezTo>
                    <a:cubicBezTo>
                      <a:pt x="467614" y="250317"/>
                      <a:pt x="469123" y="255529"/>
                      <a:pt x="470906" y="260741"/>
                    </a:cubicBezTo>
                    <a:cubicBezTo>
                      <a:pt x="470906" y="260741"/>
                      <a:pt x="470906" y="260741"/>
                      <a:pt x="470906" y="260741"/>
                    </a:cubicBezTo>
                    <a:cubicBezTo>
                      <a:pt x="472140" y="264033"/>
                      <a:pt x="473375" y="267325"/>
                      <a:pt x="474747" y="270480"/>
                    </a:cubicBezTo>
                    <a:cubicBezTo>
                      <a:pt x="474747" y="270480"/>
                      <a:pt x="474747" y="270480"/>
                      <a:pt x="474747" y="270480"/>
                    </a:cubicBezTo>
                    <a:cubicBezTo>
                      <a:pt x="475569" y="272125"/>
                      <a:pt x="476530" y="273772"/>
                      <a:pt x="477627" y="275280"/>
                    </a:cubicBezTo>
                    <a:cubicBezTo>
                      <a:pt x="478176" y="275966"/>
                      <a:pt x="478587" y="276652"/>
                      <a:pt x="479136" y="277201"/>
                    </a:cubicBezTo>
                    <a:cubicBezTo>
                      <a:pt x="479410" y="277475"/>
                      <a:pt x="479684" y="277749"/>
                      <a:pt x="479959" y="277886"/>
                    </a:cubicBezTo>
                    <a:cubicBezTo>
                      <a:pt x="480370" y="278160"/>
                      <a:pt x="480781" y="278435"/>
                      <a:pt x="481193" y="278709"/>
                    </a:cubicBezTo>
                    <a:cubicBezTo>
                      <a:pt x="481605" y="278847"/>
                      <a:pt x="482016" y="279121"/>
                      <a:pt x="482427" y="279395"/>
                    </a:cubicBezTo>
                    <a:cubicBezTo>
                      <a:pt x="482839" y="279532"/>
                      <a:pt x="483113" y="279669"/>
                      <a:pt x="483525" y="279807"/>
                    </a:cubicBezTo>
                    <a:cubicBezTo>
                      <a:pt x="483799" y="279807"/>
                      <a:pt x="483936" y="279807"/>
                      <a:pt x="484210" y="279944"/>
                    </a:cubicBezTo>
                    <a:cubicBezTo>
                      <a:pt x="484485" y="279944"/>
                      <a:pt x="484622" y="279807"/>
                      <a:pt x="484896" y="279807"/>
                    </a:cubicBezTo>
                    <a:cubicBezTo>
                      <a:pt x="485308" y="279669"/>
                      <a:pt x="485582" y="279532"/>
                      <a:pt x="485994" y="279395"/>
                    </a:cubicBezTo>
                    <a:cubicBezTo>
                      <a:pt x="486405" y="279121"/>
                      <a:pt x="486954" y="278983"/>
                      <a:pt x="487365" y="278709"/>
                    </a:cubicBezTo>
                    <a:cubicBezTo>
                      <a:pt x="487777" y="278435"/>
                      <a:pt x="488188" y="278160"/>
                      <a:pt x="488737" y="277886"/>
                    </a:cubicBezTo>
                    <a:cubicBezTo>
                      <a:pt x="489148" y="277612"/>
                      <a:pt x="489423" y="277201"/>
                      <a:pt x="489834" y="276926"/>
                    </a:cubicBezTo>
                    <a:cubicBezTo>
                      <a:pt x="490246" y="276515"/>
                      <a:pt x="490657" y="276103"/>
                      <a:pt x="490931" y="275829"/>
                    </a:cubicBezTo>
                    <a:cubicBezTo>
                      <a:pt x="490931" y="275829"/>
                      <a:pt x="490931" y="275829"/>
                      <a:pt x="490931" y="275829"/>
                    </a:cubicBezTo>
                    <a:cubicBezTo>
                      <a:pt x="491617" y="275143"/>
                      <a:pt x="492166" y="274320"/>
                      <a:pt x="492714" y="273497"/>
                    </a:cubicBezTo>
                    <a:cubicBezTo>
                      <a:pt x="492714" y="273634"/>
                      <a:pt x="492577" y="273634"/>
                      <a:pt x="492577" y="273772"/>
                    </a:cubicBezTo>
                    <a:cubicBezTo>
                      <a:pt x="492714" y="273634"/>
                      <a:pt x="492714" y="273497"/>
                      <a:pt x="492852" y="273360"/>
                    </a:cubicBezTo>
                    <a:cubicBezTo>
                      <a:pt x="492852" y="273223"/>
                      <a:pt x="492989" y="273223"/>
                      <a:pt x="492989" y="273086"/>
                    </a:cubicBezTo>
                    <a:cubicBezTo>
                      <a:pt x="492989" y="273086"/>
                      <a:pt x="492852" y="273223"/>
                      <a:pt x="492852" y="273223"/>
                    </a:cubicBezTo>
                    <a:cubicBezTo>
                      <a:pt x="493812" y="271577"/>
                      <a:pt x="494772" y="270068"/>
                      <a:pt x="495595" y="268422"/>
                    </a:cubicBezTo>
                    <a:cubicBezTo>
                      <a:pt x="495595" y="268422"/>
                      <a:pt x="495595" y="268560"/>
                      <a:pt x="495458" y="268560"/>
                    </a:cubicBezTo>
                    <a:cubicBezTo>
                      <a:pt x="497378" y="264719"/>
                      <a:pt x="499024" y="260741"/>
                      <a:pt x="500533" y="256627"/>
                    </a:cubicBezTo>
                    <a:cubicBezTo>
                      <a:pt x="500533" y="256901"/>
                      <a:pt x="500395" y="257038"/>
                      <a:pt x="500258" y="257312"/>
                    </a:cubicBezTo>
                    <a:cubicBezTo>
                      <a:pt x="503276" y="248671"/>
                      <a:pt x="505333" y="239756"/>
                      <a:pt x="507253" y="230841"/>
                    </a:cubicBezTo>
                    <a:cubicBezTo>
                      <a:pt x="507253" y="231115"/>
                      <a:pt x="507116" y="231252"/>
                      <a:pt x="507116" y="231526"/>
                    </a:cubicBezTo>
                    <a:cubicBezTo>
                      <a:pt x="510682" y="213284"/>
                      <a:pt x="512740" y="194767"/>
                      <a:pt x="514111" y="176251"/>
                    </a:cubicBezTo>
                    <a:cubicBezTo>
                      <a:pt x="514386" y="172273"/>
                      <a:pt x="514660" y="168296"/>
                      <a:pt x="514797" y="164318"/>
                    </a:cubicBezTo>
                    <a:cubicBezTo>
                      <a:pt x="514523" y="163083"/>
                      <a:pt x="514386" y="161986"/>
                      <a:pt x="514111" y="160752"/>
                    </a:cubicBezTo>
                    <a:cubicBezTo>
                      <a:pt x="513426" y="157460"/>
                      <a:pt x="513014" y="154305"/>
                      <a:pt x="512466" y="151013"/>
                    </a:cubicBezTo>
                    <a:cubicBezTo>
                      <a:pt x="511368" y="144429"/>
                      <a:pt x="510271" y="137846"/>
                      <a:pt x="509174" y="131262"/>
                    </a:cubicBezTo>
                    <a:cubicBezTo>
                      <a:pt x="507665" y="122210"/>
                      <a:pt x="506293" y="113020"/>
                      <a:pt x="504922" y="103968"/>
                    </a:cubicBezTo>
                    <a:cubicBezTo>
                      <a:pt x="504236" y="99441"/>
                      <a:pt x="503550" y="94915"/>
                      <a:pt x="502864" y="90388"/>
                    </a:cubicBezTo>
                    <a:cubicBezTo>
                      <a:pt x="502041" y="85177"/>
                      <a:pt x="501355" y="79827"/>
                      <a:pt x="500670" y="74615"/>
                    </a:cubicBezTo>
                    <a:cubicBezTo>
                      <a:pt x="499710" y="67757"/>
                      <a:pt x="499024" y="60762"/>
                      <a:pt x="498475" y="53904"/>
                    </a:cubicBezTo>
                    <a:cubicBezTo>
                      <a:pt x="498475" y="53904"/>
                      <a:pt x="498475" y="53904"/>
                      <a:pt x="498475" y="53904"/>
                    </a:cubicBezTo>
                    <a:cubicBezTo>
                      <a:pt x="498475" y="53767"/>
                      <a:pt x="498475" y="53630"/>
                      <a:pt x="498475" y="53493"/>
                    </a:cubicBezTo>
                    <a:cubicBezTo>
                      <a:pt x="498475" y="53355"/>
                      <a:pt x="498475" y="53218"/>
                      <a:pt x="498475" y="53081"/>
                    </a:cubicBezTo>
                    <a:cubicBezTo>
                      <a:pt x="498475" y="53081"/>
                      <a:pt x="498475" y="53081"/>
                      <a:pt x="498475" y="53081"/>
                    </a:cubicBezTo>
                    <a:cubicBezTo>
                      <a:pt x="498338" y="50749"/>
                      <a:pt x="498201" y="48417"/>
                      <a:pt x="497926" y="45949"/>
                    </a:cubicBezTo>
                    <a:cubicBezTo>
                      <a:pt x="497652" y="42657"/>
                      <a:pt x="497515" y="39228"/>
                      <a:pt x="497789" y="35936"/>
                    </a:cubicBezTo>
                    <a:cubicBezTo>
                      <a:pt x="497926" y="34427"/>
                      <a:pt x="498064" y="32919"/>
                      <a:pt x="498475" y="31410"/>
                    </a:cubicBezTo>
                    <a:cubicBezTo>
                      <a:pt x="498612" y="30587"/>
                      <a:pt x="498887" y="29764"/>
                      <a:pt x="499161" y="28941"/>
                    </a:cubicBezTo>
                    <a:cubicBezTo>
                      <a:pt x="499847" y="26746"/>
                      <a:pt x="501218" y="24552"/>
                      <a:pt x="502316" y="22494"/>
                    </a:cubicBezTo>
                    <a:cubicBezTo>
                      <a:pt x="503962" y="19203"/>
                      <a:pt x="509037" y="19065"/>
                      <a:pt x="511094" y="21946"/>
                    </a:cubicBezTo>
                    <a:cubicBezTo>
                      <a:pt x="511917" y="23180"/>
                      <a:pt x="512877" y="24552"/>
                      <a:pt x="513700" y="25786"/>
                    </a:cubicBezTo>
                    <a:cubicBezTo>
                      <a:pt x="514523" y="27021"/>
                      <a:pt x="515483" y="28392"/>
                      <a:pt x="516032" y="29764"/>
                    </a:cubicBezTo>
                    <a:cubicBezTo>
                      <a:pt x="516717" y="31684"/>
                      <a:pt x="517266" y="33193"/>
                      <a:pt x="517815" y="35113"/>
                    </a:cubicBezTo>
                    <a:cubicBezTo>
                      <a:pt x="518226" y="36896"/>
                      <a:pt x="518638" y="38817"/>
                      <a:pt x="518912" y="40737"/>
                    </a:cubicBezTo>
                    <a:cubicBezTo>
                      <a:pt x="520421" y="48966"/>
                      <a:pt x="521381" y="57196"/>
                      <a:pt x="522204" y="65562"/>
                    </a:cubicBezTo>
                    <a:cubicBezTo>
                      <a:pt x="523027" y="73792"/>
                      <a:pt x="523713" y="82022"/>
                      <a:pt x="524536" y="90252"/>
                    </a:cubicBezTo>
                    <a:cubicBezTo>
                      <a:pt x="524810" y="92583"/>
                      <a:pt x="524810" y="94915"/>
                      <a:pt x="524947" y="97110"/>
                    </a:cubicBezTo>
                    <a:cubicBezTo>
                      <a:pt x="525221" y="102596"/>
                      <a:pt x="525496" y="108219"/>
                      <a:pt x="525770" y="113706"/>
                    </a:cubicBezTo>
                    <a:cubicBezTo>
                      <a:pt x="525907" y="117135"/>
                      <a:pt x="526182" y="120701"/>
                      <a:pt x="526319" y="124130"/>
                    </a:cubicBezTo>
                    <a:cubicBezTo>
                      <a:pt x="526456" y="126187"/>
                      <a:pt x="526319" y="128382"/>
                      <a:pt x="526319" y="130577"/>
                    </a:cubicBezTo>
                    <a:cubicBezTo>
                      <a:pt x="526182" y="140589"/>
                      <a:pt x="526044" y="150465"/>
                      <a:pt x="525907" y="160340"/>
                    </a:cubicBezTo>
                    <a:cubicBezTo>
                      <a:pt x="525907" y="161986"/>
                      <a:pt x="525770" y="163495"/>
                      <a:pt x="525770" y="165141"/>
                    </a:cubicBezTo>
                    <a:cubicBezTo>
                      <a:pt x="525907" y="165690"/>
                      <a:pt x="526044" y="166238"/>
                      <a:pt x="526182" y="166924"/>
                    </a:cubicBezTo>
                    <a:cubicBezTo>
                      <a:pt x="527005" y="171313"/>
                      <a:pt x="527827" y="175702"/>
                      <a:pt x="528650" y="180091"/>
                    </a:cubicBezTo>
                    <a:cubicBezTo>
                      <a:pt x="528650" y="179954"/>
                      <a:pt x="528650" y="179954"/>
                      <a:pt x="528650" y="179954"/>
                    </a:cubicBezTo>
                    <a:cubicBezTo>
                      <a:pt x="530982" y="189967"/>
                      <a:pt x="533177" y="199980"/>
                      <a:pt x="536331" y="209855"/>
                    </a:cubicBezTo>
                    <a:cubicBezTo>
                      <a:pt x="536331" y="209855"/>
                      <a:pt x="536331" y="209855"/>
                      <a:pt x="536331" y="209718"/>
                    </a:cubicBezTo>
                    <a:cubicBezTo>
                      <a:pt x="537703" y="213696"/>
                      <a:pt x="539212" y="217536"/>
                      <a:pt x="540995" y="221376"/>
                    </a:cubicBezTo>
                    <a:cubicBezTo>
                      <a:pt x="540858" y="221102"/>
                      <a:pt x="540721" y="220965"/>
                      <a:pt x="540721" y="220690"/>
                    </a:cubicBezTo>
                    <a:cubicBezTo>
                      <a:pt x="541269" y="221925"/>
                      <a:pt x="541955" y="223022"/>
                      <a:pt x="542641" y="224119"/>
                    </a:cubicBezTo>
                    <a:cubicBezTo>
                      <a:pt x="542503" y="223845"/>
                      <a:pt x="542366" y="223708"/>
                      <a:pt x="542229" y="223571"/>
                    </a:cubicBezTo>
                    <a:cubicBezTo>
                      <a:pt x="542641" y="224119"/>
                      <a:pt x="543052" y="224531"/>
                      <a:pt x="543327" y="225080"/>
                    </a:cubicBezTo>
                    <a:cubicBezTo>
                      <a:pt x="543189" y="224943"/>
                      <a:pt x="543052" y="224668"/>
                      <a:pt x="542915" y="224531"/>
                    </a:cubicBezTo>
                    <a:cubicBezTo>
                      <a:pt x="543875" y="225628"/>
                      <a:pt x="544835" y="226589"/>
                      <a:pt x="545795" y="227548"/>
                    </a:cubicBezTo>
                    <a:cubicBezTo>
                      <a:pt x="545658" y="227412"/>
                      <a:pt x="545521" y="227274"/>
                      <a:pt x="545247" y="227137"/>
                    </a:cubicBezTo>
                    <a:cubicBezTo>
                      <a:pt x="546207" y="227960"/>
                      <a:pt x="547167" y="228783"/>
                      <a:pt x="548127" y="229469"/>
                    </a:cubicBezTo>
                    <a:cubicBezTo>
                      <a:pt x="548401" y="229606"/>
                      <a:pt x="548813" y="229880"/>
                      <a:pt x="549224" y="230018"/>
                    </a:cubicBezTo>
                    <a:cubicBezTo>
                      <a:pt x="549499" y="230018"/>
                      <a:pt x="549636" y="230154"/>
                      <a:pt x="549910" y="230154"/>
                    </a:cubicBezTo>
                    <a:cubicBezTo>
                      <a:pt x="550322" y="230154"/>
                      <a:pt x="550733" y="230292"/>
                      <a:pt x="551145" y="230292"/>
                    </a:cubicBezTo>
                    <a:cubicBezTo>
                      <a:pt x="552105" y="230292"/>
                      <a:pt x="553065" y="230018"/>
                      <a:pt x="554025" y="229880"/>
                    </a:cubicBezTo>
                    <a:cubicBezTo>
                      <a:pt x="553751" y="229880"/>
                      <a:pt x="553614" y="229880"/>
                      <a:pt x="553339" y="230018"/>
                    </a:cubicBezTo>
                    <a:cubicBezTo>
                      <a:pt x="553751" y="229880"/>
                      <a:pt x="554299" y="229743"/>
                      <a:pt x="554711" y="229606"/>
                    </a:cubicBezTo>
                    <a:cubicBezTo>
                      <a:pt x="555808" y="229195"/>
                      <a:pt x="556905" y="228783"/>
                      <a:pt x="558003" y="228234"/>
                    </a:cubicBezTo>
                    <a:cubicBezTo>
                      <a:pt x="558963" y="227686"/>
                      <a:pt x="559923" y="227137"/>
                      <a:pt x="560883" y="226451"/>
                    </a:cubicBezTo>
                    <a:cubicBezTo>
                      <a:pt x="560746" y="226451"/>
                      <a:pt x="560746" y="226589"/>
                      <a:pt x="560609" y="226589"/>
                    </a:cubicBezTo>
                    <a:cubicBezTo>
                      <a:pt x="561569" y="225903"/>
                      <a:pt x="562392" y="225217"/>
                      <a:pt x="563352" y="224394"/>
                    </a:cubicBezTo>
                    <a:cubicBezTo>
                      <a:pt x="564312" y="223571"/>
                      <a:pt x="565135" y="222611"/>
                      <a:pt x="565958" y="221651"/>
                    </a:cubicBezTo>
                    <a:cubicBezTo>
                      <a:pt x="565821" y="221788"/>
                      <a:pt x="565684" y="221925"/>
                      <a:pt x="565684" y="222062"/>
                    </a:cubicBezTo>
                    <a:cubicBezTo>
                      <a:pt x="568015" y="219456"/>
                      <a:pt x="570073" y="216713"/>
                      <a:pt x="572130" y="213832"/>
                    </a:cubicBezTo>
                    <a:cubicBezTo>
                      <a:pt x="574462" y="210678"/>
                      <a:pt x="576793" y="207660"/>
                      <a:pt x="578988" y="204506"/>
                    </a:cubicBezTo>
                    <a:cubicBezTo>
                      <a:pt x="578851" y="204780"/>
                      <a:pt x="578714" y="204917"/>
                      <a:pt x="578577" y="205054"/>
                    </a:cubicBezTo>
                    <a:cubicBezTo>
                      <a:pt x="581869" y="200254"/>
                      <a:pt x="584886" y="195316"/>
                      <a:pt x="587766" y="190241"/>
                    </a:cubicBezTo>
                    <a:cubicBezTo>
                      <a:pt x="589961" y="186538"/>
                      <a:pt x="592293" y="182835"/>
                      <a:pt x="594487" y="178994"/>
                    </a:cubicBezTo>
                    <a:cubicBezTo>
                      <a:pt x="597093" y="174468"/>
                      <a:pt x="599562" y="170079"/>
                      <a:pt x="602168" y="165552"/>
                    </a:cubicBezTo>
                    <a:cubicBezTo>
                      <a:pt x="606557" y="157734"/>
                      <a:pt x="611083" y="150053"/>
                      <a:pt x="615473" y="142235"/>
                    </a:cubicBezTo>
                    <a:cubicBezTo>
                      <a:pt x="627406" y="121387"/>
                      <a:pt x="639201" y="100539"/>
                      <a:pt x="651134" y="79690"/>
                    </a:cubicBezTo>
                    <a:cubicBezTo>
                      <a:pt x="652643" y="76947"/>
                      <a:pt x="656209" y="76124"/>
                      <a:pt x="658952" y="77633"/>
                    </a:cubicBezTo>
                    <a:cubicBezTo>
                      <a:pt x="661696" y="79278"/>
                      <a:pt x="662518" y="82707"/>
                      <a:pt x="661010" y="85451"/>
                    </a:cubicBezTo>
                    <a:cubicBezTo>
                      <a:pt x="643591" y="115900"/>
                      <a:pt x="626034" y="146213"/>
                      <a:pt x="608615" y="176662"/>
                    </a:cubicBezTo>
                    <a:cubicBezTo>
                      <a:pt x="602443" y="187361"/>
                      <a:pt x="596270" y="198059"/>
                      <a:pt x="589549" y="208483"/>
                    </a:cubicBezTo>
                    <a:cubicBezTo>
                      <a:pt x="587218" y="212050"/>
                      <a:pt x="584612" y="215479"/>
                      <a:pt x="582143" y="218770"/>
                    </a:cubicBezTo>
                    <a:cubicBezTo>
                      <a:pt x="579537" y="222199"/>
                      <a:pt x="577068" y="225491"/>
                      <a:pt x="574325" y="228646"/>
                    </a:cubicBezTo>
                    <a:cubicBezTo>
                      <a:pt x="570073" y="233583"/>
                      <a:pt x="564586" y="237835"/>
                      <a:pt x="558277" y="239619"/>
                    </a:cubicBezTo>
                    <a:cubicBezTo>
                      <a:pt x="555671" y="240441"/>
                      <a:pt x="552928" y="241128"/>
                      <a:pt x="550185" y="240853"/>
                    </a:cubicBezTo>
                    <a:cubicBezTo>
                      <a:pt x="548401" y="240716"/>
                      <a:pt x="547579" y="240441"/>
                      <a:pt x="545932" y="239893"/>
                    </a:cubicBezTo>
                    <a:cubicBezTo>
                      <a:pt x="544835" y="239619"/>
                      <a:pt x="543875" y="238933"/>
                      <a:pt x="542915" y="238384"/>
                    </a:cubicBezTo>
                    <a:cubicBezTo>
                      <a:pt x="541543" y="237699"/>
                      <a:pt x="540309" y="236464"/>
                      <a:pt x="539074" y="235367"/>
                    </a:cubicBezTo>
                    <a:cubicBezTo>
                      <a:pt x="537840" y="234270"/>
                      <a:pt x="536743" y="233035"/>
                      <a:pt x="535645" y="231938"/>
                    </a:cubicBezTo>
                    <a:cubicBezTo>
                      <a:pt x="533451" y="229469"/>
                      <a:pt x="531942" y="226451"/>
                      <a:pt x="530571" y="223571"/>
                    </a:cubicBezTo>
                    <a:cubicBezTo>
                      <a:pt x="529748" y="221651"/>
                      <a:pt x="529062" y="219867"/>
                      <a:pt x="528239" y="217947"/>
                    </a:cubicBezTo>
                    <a:cubicBezTo>
                      <a:pt x="527553" y="216302"/>
                      <a:pt x="526867" y="214656"/>
                      <a:pt x="526319" y="212873"/>
                    </a:cubicBezTo>
                    <a:cubicBezTo>
                      <a:pt x="525221" y="209169"/>
                      <a:pt x="523987" y="205466"/>
                      <a:pt x="523027" y="201625"/>
                    </a:cubicBezTo>
                    <a:cubicBezTo>
                      <a:pt x="523027" y="201351"/>
                      <a:pt x="522890" y="201214"/>
                      <a:pt x="522890" y="200940"/>
                    </a:cubicBezTo>
                    <a:cubicBezTo>
                      <a:pt x="522753" y="202174"/>
                      <a:pt x="522615" y="203409"/>
                      <a:pt x="522341" y="204780"/>
                    </a:cubicBezTo>
                    <a:cubicBezTo>
                      <a:pt x="521107" y="214244"/>
                      <a:pt x="519735" y="223845"/>
                      <a:pt x="517678" y="233309"/>
                    </a:cubicBezTo>
                    <a:cubicBezTo>
                      <a:pt x="515483" y="243322"/>
                      <a:pt x="513014" y="253198"/>
                      <a:pt x="509448" y="262662"/>
                    </a:cubicBezTo>
                    <a:cubicBezTo>
                      <a:pt x="508076" y="266228"/>
                      <a:pt x="506430" y="269794"/>
                      <a:pt x="504647" y="273086"/>
                    </a:cubicBezTo>
                    <a:cubicBezTo>
                      <a:pt x="503001" y="276240"/>
                      <a:pt x="501218" y="279121"/>
                      <a:pt x="498887" y="281864"/>
                    </a:cubicBezTo>
                    <a:cubicBezTo>
                      <a:pt x="497104" y="283921"/>
                      <a:pt x="494909" y="285430"/>
                      <a:pt x="492714" y="286802"/>
                    </a:cubicBezTo>
                    <a:cubicBezTo>
                      <a:pt x="491754" y="287488"/>
                      <a:pt x="490657" y="287899"/>
                      <a:pt x="489697" y="288311"/>
                    </a:cubicBezTo>
                    <a:cubicBezTo>
                      <a:pt x="487914" y="288859"/>
                      <a:pt x="486405" y="289408"/>
                      <a:pt x="484485" y="289408"/>
                    </a:cubicBezTo>
                    <a:cubicBezTo>
                      <a:pt x="482427" y="289408"/>
                      <a:pt x="479959" y="288722"/>
                      <a:pt x="478176" y="287762"/>
                    </a:cubicBezTo>
                    <a:cubicBezTo>
                      <a:pt x="475844" y="286527"/>
                      <a:pt x="473512" y="285156"/>
                      <a:pt x="471866" y="283098"/>
                    </a:cubicBezTo>
                    <a:cubicBezTo>
                      <a:pt x="466928" y="277475"/>
                      <a:pt x="463911" y="270343"/>
                      <a:pt x="461579" y="263347"/>
                    </a:cubicBezTo>
                    <a:cubicBezTo>
                      <a:pt x="459659" y="257998"/>
                      <a:pt x="458150" y="252512"/>
                      <a:pt x="456641" y="247025"/>
                    </a:cubicBezTo>
                    <a:cubicBezTo>
                      <a:pt x="455818" y="243734"/>
                      <a:pt x="454721" y="240441"/>
                      <a:pt x="454035" y="237012"/>
                    </a:cubicBezTo>
                    <a:cubicBezTo>
                      <a:pt x="453075" y="232624"/>
                      <a:pt x="452115" y="228234"/>
                      <a:pt x="451155" y="223845"/>
                    </a:cubicBezTo>
                    <a:cubicBezTo>
                      <a:pt x="450744" y="222062"/>
                      <a:pt x="450332" y="220142"/>
                      <a:pt x="449920" y="218222"/>
                    </a:cubicBezTo>
                    <a:cubicBezTo>
                      <a:pt x="449783" y="218908"/>
                      <a:pt x="449646" y="219731"/>
                      <a:pt x="449372" y="220416"/>
                    </a:cubicBezTo>
                    <a:cubicBezTo>
                      <a:pt x="448275" y="225080"/>
                      <a:pt x="447040" y="229880"/>
                      <a:pt x="445668" y="234544"/>
                    </a:cubicBezTo>
                    <a:cubicBezTo>
                      <a:pt x="444297" y="239207"/>
                      <a:pt x="442651" y="243870"/>
                      <a:pt x="440731" y="248534"/>
                    </a:cubicBezTo>
                    <a:cubicBezTo>
                      <a:pt x="439359" y="251963"/>
                      <a:pt x="437850" y="255392"/>
                      <a:pt x="436067" y="258821"/>
                    </a:cubicBezTo>
                    <a:cubicBezTo>
                      <a:pt x="434421" y="262113"/>
                      <a:pt x="432227" y="265131"/>
                      <a:pt x="429758" y="267873"/>
                    </a:cubicBezTo>
                    <a:cubicBezTo>
                      <a:pt x="426192" y="271851"/>
                      <a:pt x="421528" y="275829"/>
                      <a:pt x="415905" y="275829"/>
                    </a:cubicBezTo>
                    <a:cubicBezTo>
                      <a:pt x="413436" y="275829"/>
                      <a:pt x="411104" y="275006"/>
                      <a:pt x="408910" y="274046"/>
                    </a:cubicBezTo>
                    <a:cubicBezTo>
                      <a:pt x="406715" y="273086"/>
                      <a:pt x="404932" y="271577"/>
                      <a:pt x="403286" y="269794"/>
                    </a:cubicBezTo>
                    <a:cubicBezTo>
                      <a:pt x="402326" y="268696"/>
                      <a:pt x="401503" y="267462"/>
                      <a:pt x="400680" y="266365"/>
                    </a:cubicBezTo>
                    <a:cubicBezTo>
                      <a:pt x="399720" y="265131"/>
                      <a:pt x="399034" y="263759"/>
                      <a:pt x="398211" y="262387"/>
                    </a:cubicBezTo>
                    <a:cubicBezTo>
                      <a:pt x="397388" y="261015"/>
                      <a:pt x="396702" y="259370"/>
                      <a:pt x="396017" y="257998"/>
                    </a:cubicBezTo>
                    <a:cubicBezTo>
                      <a:pt x="394645" y="255118"/>
                      <a:pt x="393548" y="252237"/>
                      <a:pt x="392313" y="249220"/>
                    </a:cubicBezTo>
                    <a:cubicBezTo>
                      <a:pt x="390530" y="244557"/>
                      <a:pt x="389022" y="239893"/>
                      <a:pt x="387375" y="235230"/>
                    </a:cubicBezTo>
                    <a:cubicBezTo>
                      <a:pt x="386415" y="232349"/>
                      <a:pt x="385318" y="229332"/>
                      <a:pt x="384495" y="226314"/>
                    </a:cubicBezTo>
                    <a:cubicBezTo>
                      <a:pt x="383809" y="228646"/>
                      <a:pt x="383124" y="230977"/>
                      <a:pt x="382438" y="233172"/>
                    </a:cubicBezTo>
                    <a:cubicBezTo>
                      <a:pt x="379283" y="243185"/>
                      <a:pt x="375717" y="253198"/>
                      <a:pt x="371191" y="262662"/>
                    </a:cubicBezTo>
                    <a:cubicBezTo>
                      <a:pt x="367762" y="269931"/>
                      <a:pt x="364058" y="276926"/>
                      <a:pt x="359395" y="283510"/>
                    </a:cubicBezTo>
                    <a:cubicBezTo>
                      <a:pt x="357200" y="286665"/>
                      <a:pt x="354594" y="289545"/>
                      <a:pt x="352125" y="292425"/>
                    </a:cubicBezTo>
                    <a:cubicBezTo>
                      <a:pt x="349519" y="295305"/>
                      <a:pt x="346365" y="297775"/>
                      <a:pt x="343073" y="299969"/>
                    </a:cubicBezTo>
                    <a:cubicBezTo>
                      <a:pt x="341016" y="301341"/>
                      <a:pt x="338272" y="302301"/>
                      <a:pt x="335940" y="302712"/>
                    </a:cubicBezTo>
                    <a:cubicBezTo>
                      <a:pt x="334432" y="302986"/>
                      <a:pt x="332923" y="303398"/>
                      <a:pt x="331277" y="303261"/>
                    </a:cubicBezTo>
                    <a:cubicBezTo>
                      <a:pt x="329631" y="303261"/>
                      <a:pt x="328534" y="303124"/>
                      <a:pt x="326888" y="302850"/>
                    </a:cubicBezTo>
                    <a:cubicBezTo>
                      <a:pt x="324968" y="302575"/>
                      <a:pt x="322636" y="301478"/>
                      <a:pt x="321127" y="300243"/>
                    </a:cubicBezTo>
                    <a:cubicBezTo>
                      <a:pt x="319756" y="299283"/>
                      <a:pt x="318521" y="298460"/>
                      <a:pt x="317287" y="297363"/>
                    </a:cubicBezTo>
                    <a:cubicBezTo>
                      <a:pt x="316601" y="296814"/>
                      <a:pt x="316052" y="296128"/>
                      <a:pt x="315366" y="295443"/>
                    </a:cubicBezTo>
                    <a:cubicBezTo>
                      <a:pt x="314406" y="294346"/>
                      <a:pt x="313446" y="293248"/>
                      <a:pt x="312760" y="292014"/>
                    </a:cubicBezTo>
                    <a:cubicBezTo>
                      <a:pt x="310840" y="289270"/>
                      <a:pt x="309469" y="286116"/>
                      <a:pt x="308097" y="283098"/>
                    </a:cubicBezTo>
                    <a:cubicBezTo>
                      <a:pt x="306451" y="279669"/>
                      <a:pt x="305491" y="275829"/>
                      <a:pt x="304257" y="272263"/>
                    </a:cubicBezTo>
                    <a:cubicBezTo>
                      <a:pt x="302336" y="266091"/>
                      <a:pt x="300828" y="259781"/>
                      <a:pt x="299593" y="253472"/>
                    </a:cubicBezTo>
                    <a:cubicBezTo>
                      <a:pt x="298221" y="246340"/>
                      <a:pt x="296713" y="239070"/>
                      <a:pt x="295615" y="231938"/>
                    </a:cubicBezTo>
                    <a:cubicBezTo>
                      <a:pt x="294930" y="226863"/>
                      <a:pt x="294244" y="221925"/>
                      <a:pt x="293558" y="216987"/>
                    </a:cubicBezTo>
                    <a:cubicBezTo>
                      <a:pt x="293558" y="216987"/>
                      <a:pt x="293558" y="217125"/>
                      <a:pt x="293558" y="217125"/>
                    </a:cubicBezTo>
                    <a:cubicBezTo>
                      <a:pt x="286974" y="234955"/>
                      <a:pt x="278608" y="252237"/>
                      <a:pt x="267635" y="267873"/>
                    </a:cubicBezTo>
                    <a:cubicBezTo>
                      <a:pt x="262971" y="274320"/>
                      <a:pt x="257485" y="280218"/>
                      <a:pt x="251450" y="285430"/>
                    </a:cubicBezTo>
                    <a:cubicBezTo>
                      <a:pt x="248981" y="287488"/>
                      <a:pt x="246101" y="289408"/>
                      <a:pt x="243220" y="290779"/>
                    </a:cubicBezTo>
                    <a:cubicBezTo>
                      <a:pt x="241712" y="291465"/>
                      <a:pt x="240340" y="292151"/>
                      <a:pt x="238694" y="292699"/>
                    </a:cubicBezTo>
                    <a:cubicBezTo>
                      <a:pt x="236362" y="293523"/>
                      <a:pt x="234168" y="294071"/>
                      <a:pt x="231699" y="294483"/>
                    </a:cubicBezTo>
                    <a:cubicBezTo>
                      <a:pt x="226075" y="295580"/>
                      <a:pt x="219903" y="294208"/>
                      <a:pt x="214828" y="291602"/>
                    </a:cubicBezTo>
                    <a:cubicBezTo>
                      <a:pt x="213457" y="290917"/>
                      <a:pt x="212085" y="290231"/>
                      <a:pt x="210851" y="289270"/>
                    </a:cubicBezTo>
                    <a:cubicBezTo>
                      <a:pt x="209479" y="288311"/>
                      <a:pt x="208519" y="287350"/>
                      <a:pt x="207285" y="286253"/>
                    </a:cubicBezTo>
                    <a:cubicBezTo>
                      <a:pt x="204267" y="283647"/>
                      <a:pt x="201935" y="280355"/>
                      <a:pt x="199741" y="277063"/>
                    </a:cubicBezTo>
                    <a:cubicBezTo>
                      <a:pt x="197546" y="273772"/>
                      <a:pt x="195900" y="269931"/>
                      <a:pt x="194391" y="266228"/>
                    </a:cubicBezTo>
                    <a:cubicBezTo>
                      <a:pt x="192745" y="262524"/>
                      <a:pt x="191785" y="258547"/>
                      <a:pt x="190688" y="254706"/>
                    </a:cubicBezTo>
                    <a:cubicBezTo>
                      <a:pt x="188082" y="245105"/>
                      <a:pt x="186711" y="235230"/>
                      <a:pt x="185613" y="225491"/>
                    </a:cubicBezTo>
                    <a:cubicBezTo>
                      <a:pt x="185339" y="222748"/>
                      <a:pt x="185064" y="220005"/>
                      <a:pt x="184790" y="217261"/>
                    </a:cubicBezTo>
                    <a:cubicBezTo>
                      <a:pt x="180813" y="227686"/>
                      <a:pt x="176424" y="237835"/>
                      <a:pt x="171486" y="247848"/>
                    </a:cubicBezTo>
                    <a:cubicBezTo>
                      <a:pt x="167371" y="256215"/>
                      <a:pt x="162708" y="264308"/>
                      <a:pt x="157632" y="272125"/>
                    </a:cubicBezTo>
                    <a:cubicBezTo>
                      <a:pt x="152832" y="279669"/>
                      <a:pt x="147208" y="286665"/>
                      <a:pt x="141036" y="293248"/>
                    </a:cubicBezTo>
                    <a:cubicBezTo>
                      <a:pt x="136098" y="298598"/>
                      <a:pt x="130200" y="303398"/>
                      <a:pt x="123617" y="306553"/>
                    </a:cubicBezTo>
                    <a:cubicBezTo>
                      <a:pt x="120462" y="308199"/>
                      <a:pt x="117170" y="309708"/>
                      <a:pt x="113604" y="310256"/>
                    </a:cubicBezTo>
                    <a:cubicBezTo>
                      <a:pt x="111958" y="310530"/>
                      <a:pt x="110312" y="310805"/>
                      <a:pt x="108804" y="310805"/>
                    </a:cubicBezTo>
                    <a:cubicBezTo>
                      <a:pt x="103729" y="310942"/>
                      <a:pt x="101534" y="310805"/>
                      <a:pt x="99339" y="310393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2" name="任意多边形: 形状 351"/>
              <p:cNvSpPr/>
              <p:nvPr/>
            </p:nvSpPr>
            <p:spPr>
              <a:xfrm>
                <a:off x="3265271" y="4517055"/>
                <a:ext cx="773740" cy="1161477"/>
              </a:xfrm>
              <a:custGeom>
                <a:avLst/>
                <a:gdLst>
                  <a:gd name="connsiteX0" fmla="*/ 553736 w 773740"/>
                  <a:gd name="connsiteY0" fmla="*/ 150911 h 1161477"/>
                  <a:gd name="connsiteX1" fmla="*/ 553461 w 773740"/>
                  <a:gd name="connsiteY1" fmla="*/ 150911 h 1161477"/>
                  <a:gd name="connsiteX2" fmla="*/ 554010 w 773740"/>
                  <a:gd name="connsiteY2" fmla="*/ 150911 h 1161477"/>
                  <a:gd name="connsiteX3" fmla="*/ 554147 w 773740"/>
                  <a:gd name="connsiteY3" fmla="*/ 150911 h 1161477"/>
                  <a:gd name="connsiteX4" fmla="*/ 554010 w 773740"/>
                  <a:gd name="connsiteY4" fmla="*/ 150911 h 1161477"/>
                  <a:gd name="connsiteX5" fmla="*/ 568274 w 773740"/>
                  <a:gd name="connsiteY5" fmla="*/ 148991 h 1161477"/>
                  <a:gd name="connsiteX6" fmla="*/ 567589 w 773740"/>
                  <a:gd name="connsiteY6" fmla="*/ 149128 h 1161477"/>
                  <a:gd name="connsiteX7" fmla="*/ 598587 w 773740"/>
                  <a:gd name="connsiteY7" fmla="*/ 140349 h 1161477"/>
                  <a:gd name="connsiteX8" fmla="*/ 598450 w 773740"/>
                  <a:gd name="connsiteY8" fmla="*/ 140349 h 1161477"/>
                  <a:gd name="connsiteX9" fmla="*/ 620395 w 773740"/>
                  <a:gd name="connsiteY9" fmla="*/ 131983 h 1161477"/>
                  <a:gd name="connsiteX10" fmla="*/ 627939 w 773740"/>
                  <a:gd name="connsiteY10" fmla="*/ 129102 h 1161477"/>
                  <a:gd name="connsiteX11" fmla="*/ 635483 w 773740"/>
                  <a:gd name="connsiteY11" fmla="*/ 125811 h 1161477"/>
                  <a:gd name="connsiteX12" fmla="*/ 650845 w 773740"/>
                  <a:gd name="connsiteY12" fmla="*/ 119090 h 1161477"/>
                  <a:gd name="connsiteX13" fmla="*/ 616966 w 773740"/>
                  <a:gd name="connsiteY13" fmla="*/ 119090 h 1161477"/>
                  <a:gd name="connsiteX14" fmla="*/ 617103 w 773740"/>
                  <a:gd name="connsiteY14" fmla="*/ 119090 h 1161477"/>
                  <a:gd name="connsiteX15" fmla="*/ 578150 w 773740"/>
                  <a:gd name="connsiteY15" fmla="*/ 124302 h 1161477"/>
                  <a:gd name="connsiteX16" fmla="*/ 578424 w 773740"/>
                  <a:gd name="connsiteY16" fmla="*/ 124302 h 1161477"/>
                  <a:gd name="connsiteX17" fmla="*/ 549072 w 773740"/>
                  <a:gd name="connsiteY17" fmla="*/ 132120 h 1161477"/>
                  <a:gd name="connsiteX18" fmla="*/ 549072 w 773740"/>
                  <a:gd name="connsiteY18" fmla="*/ 132120 h 1161477"/>
                  <a:gd name="connsiteX19" fmla="*/ 549072 w 773740"/>
                  <a:gd name="connsiteY19" fmla="*/ 132120 h 1161477"/>
                  <a:gd name="connsiteX20" fmla="*/ 548523 w 773740"/>
                  <a:gd name="connsiteY20" fmla="*/ 132257 h 1161477"/>
                  <a:gd name="connsiteX21" fmla="*/ 548798 w 773740"/>
                  <a:gd name="connsiteY21" fmla="*/ 132120 h 1161477"/>
                  <a:gd name="connsiteX22" fmla="*/ 538785 w 773740"/>
                  <a:gd name="connsiteY22" fmla="*/ 136372 h 1161477"/>
                  <a:gd name="connsiteX23" fmla="*/ 538922 w 773740"/>
                  <a:gd name="connsiteY23" fmla="*/ 136372 h 1161477"/>
                  <a:gd name="connsiteX24" fmla="*/ 535905 w 773740"/>
                  <a:gd name="connsiteY24" fmla="*/ 138155 h 1161477"/>
                  <a:gd name="connsiteX25" fmla="*/ 534945 w 773740"/>
                  <a:gd name="connsiteY25" fmla="*/ 138841 h 1161477"/>
                  <a:gd name="connsiteX26" fmla="*/ 533024 w 773740"/>
                  <a:gd name="connsiteY26" fmla="*/ 140624 h 1161477"/>
                  <a:gd name="connsiteX27" fmla="*/ 533024 w 773740"/>
                  <a:gd name="connsiteY27" fmla="*/ 140624 h 1161477"/>
                  <a:gd name="connsiteX28" fmla="*/ 531927 w 773740"/>
                  <a:gd name="connsiteY28" fmla="*/ 141858 h 1161477"/>
                  <a:gd name="connsiteX29" fmla="*/ 531241 w 773740"/>
                  <a:gd name="connsiteY29" fmla="*/ 143093 h 1161477"/>
                  <a:gd name="connsiteX30" fmla="*/ 530967 w 773740"/>
                  <a:gd name="connsiteY30" fmla="*/ 143778 h 1161477"/>
                  <a:gd name="connsiteX31" fmla="*/ 530967 w 773740"/>
                  <a:gd name="connsiteY31" fmla="*/ 143916 h 1161477"/>
                  <a:gd name="connsiteX32" fmla="*/ 530967 w 773740"/>
                  <a:gd name="connsiteY32" fmla="*/ 144053 h 1161477"/>
                  <a:gd name="connsiteX33" fmla="*/ 531241 w 773740"/>
                  <a:gd name="connsiteY33" fmla="*/ 144876 h 1161477"/>
                  <a:gd name="connsiteX34" fmla="*/ 531653 w 773740"/>
                  <a:gd name="connsiteY34" fmla="*/ 145699 h 1161477"/>
                  <a:gd name="connsiteX35" fmla="*/ 532613 w 773740"/>
                  <a:gd name="connsiteY35" fmla="*/ 146796 h 1161477"/>
                  <a:gd name="connsiteX36" fmla="*/ 533024 w 773740"/>
                  <a:gd name="connsiteY36" fmla="*/ 147207 h 1161477"/>
                  <a:gd name="connsiteX37" fmla="*/ 533984 w 773740"/>
                  <a:gd name="connsiteY37" fmla="*/ 147893 h 1161477"/>
                  <a:gd name="connsiteX38" fmla="*/ 535630 w 773740"/>
                  <a:gd name="connsiteY38" fmla="*/ 148716 h 1161477"/>
                  <a:gd name="connsiteX39" fmla="*/ 535219 w 773740"/>
                  <a:gd name="connsiteY39" fmla="*/ 148442 h 1161477"/>
                  <a:gd name="connsiteX40" fmla="*/ 537276 w 773740"/>
                  <a:gd name="connsiteY40" fmla="*/ 149265 h 1161477"/>
                  <a:gd name="connsiteX41" fmla="*/ 536591 w 773740"/>
                  <a:gd name="connsiteY41" fmla="*/ 148991 h 1161477"/>
                  <a:gd name="connsiteX42" fmla="*/ 540842 w 773740"/>
                  <a:gd name="connsiteY42" fmla="*/ 150088 h 1161477"/>
                  <a:gd name="connsiteX43" fmla="*/ 540157 w 773740"/>
                  <a:gd name="connsiteY43" fmla="*/ 149951 h 1161477"/>
                  <a:gd name="connsiteX44" fmla="*/ 547152 w 773740"/>
                  <a:gd name="connsiteY44" fmla="*/ 150911 h 1161477"/>
                  <a:gd name="connsiteX45" fmla="*/ 546466 w 773740"/>
                  <a:gd name="connsiteY45" fmla="*/ 150911 h 1161477"/>
                  <a:gd name="connsiteX46" fmla="*/ 553736 w 773740"/>
                  <a:gd name="connsiteY46" fmla="*/ 150911 h 1161477"/>
                  <a:gd name="connsiteX47" fmla="*/ 558262 w 773740"/>
                  <a:gd name="connsiteY47" fmla="*/ 671570 h 1161477"/>
                  <a:gd name="connsiteX48" fmla="*/ 563337 w 773740"/>
                  <a:gd name="connsiteY48" fmla="*/ 674725 h 1161477"/>
                  <a:gd name="connsiteX49" fmla="*/ 565120 w 773740"/>
                  <a:gd name="connsiteY49" fmla="*/ 675822 h 1161477"/>
                  <a:gd name="connsiteX50" fmla="*/ 579933 w 773740"/>
                  <a:gd name="connsiteY50" fmla="*/ 683777 h 1161477"/>
                  <a:gd name="connsiteX51" fmla="*/ 565806 w 773740"/>
                  <a:gd name="connsiteY51" fmla="*/ 666358 h 1161477"/>
                  <a:gd name="connsiteX52" fmla="*/ 565943 w 773740"/>
                  <a:gd name="connsiteY52" fmla="*/ 666495 h 1161477"/>
                  <a:gd name="connsiteX53" fmla="*/ 550992 w 773740"/>
                  <a:gd name="connsiteY53" fmla="*/ 650585 h 1161477"/>
                  <a:gd name="connsiteX54" fmla="*/ 535219 w 773740"/>
                  <a:gd name="connsiteY54" fmla="*/ 635909 h 1161477"/>
                  <a:gd name="connsiteX55" fmla="*/ 535356 w 773740"/>
                  <a:gd name="connsiteY55" fmla="*/ 635909 h 1161477"/>
                  <a:gd name="connsiteX56" fmla="*/ 523286 w 773740"/>
                  <a:gd name="connsiteY56" fmla="*/ 625896 h 1161477"/>
                  <a:gd name="connsiteX57" fmla="*/ 505867 w 773740"/>
                  <a:gd name="connsiteY57" fmla="*/ 612454 h 1161477"/>
                  <a:gd name="connsiteX58" fmla="*/ 506415 w 773740"/>
                  <a:gd name="connsiteY58" fmla="*/ 612866 h 1161477"/>
                  <a:gd name="connsiteX59" fmla="*/ 497225 w 773740"/>
                  <a:gd name="connsiteY59" fmla="*/ 607105 h 1161477"/>
                  <a:gd name="connsiteX60" fmla="*/ 497911 w 773740"/>
                  <a:gd name="connsiteY60" fmla="*/ 607379 h 1161477"/>
                  <a:gd name="connsiteX61" fmla="*/ 492288 w 773740"/>
                  <a:gd name="connsiteY61" fmla="*/ 605048 h 1161477"/>
                  <a:gd name="connsiteX62" fmla="*/ 492974 w 773740"/>
                  <a:gd name="connsiteY62" fmla="*/ 605322 h 1161477"/>
                  <a:gd name="connsiteX63" fmla="*/ 489407 w 773740"/>
                  <a:gd name="connsiteY63" fmla="*/ 604362 h 1161477"/>
                  <a:gd name="connsiteX64" fmla="*/ 489407 w 773740"/>
                  <a:gd name="connsiteY64" fmla="*/ 604362 h 1161477"/>
                  <a:gd name="connsiteX65" fmla="*/ 489956 w 773740"/>
                  <a:gd name="connsiteY65" fmla="*/ 604499 h 1161477"/>
                  <a:gd name="connsiteX66" fmla="*/ 489133 w 773740"/>
                  <a:gd name="connsiteY66" fmla="*/ 604362 h 1161477"/>
                  <a:gd name="connsiteX67" fmla="*/ 489133 w 773740"/>
                  <a:gd name="connsiteY67" fmla="*/ 604362 h 1161477"/>
                  <a:gd name="connsiteX68" fmla="*/ 488859 w 773740"/>
                  <a:gd name="connsiteY68" fmla="*/ 604636 h 1161477"/>
                  <a:gd name="connsiteX69" fmla="*/ 488585 w 773740"/>
                  <a:gd name="connsiteY69" fmla="*/ 605048 h 1161477"/>
                  <a:gd name="connsiteX70" fmla="*/ 488585 w 773740"/>
                  <a:gd name="connsiteY70" fmla="*/ 605185 h 1161477"/>
                  <a:gd name="connsiteX71" fmla="*/ 488585 w 773740"/>
                  <a:gd name="connsiteY71" fmla="*/ 605459 h 1161477"/>
                  <a:gd name="connsiteX72" fmla="*/ 488722 w 773740"/>
                  <a:gd name="connsiteY72" fmla="*/ 606282 h 1161477"/>
                  <a:gd name="connsiteX73" fmla="*/ 489133 w 773740"/>
                  <a:gd name="connsiteY73" fmla="*/ 607516 h 1161477"/>
                  <a:gd name="connsiteX74" fmla="*/ 492151 w 773740"/>
                  <a:gd name="connsiteY74" fmla="*/ 614237 h 1161477"/>
                  <a:gd name="connsiteX75" fmla="*/ 494208 w 773740"/>
                  <a:gd name="connsiteY75" fmla="*/ 617529 h 1161477"/>
                  <a:gd name="connsiteX76" fmla="*/ 502438 w 773740"/>
                  <a:gd name="connsiteY76" fmla="*/ 627953 h 1161477"/>
                  <a:gd name="connsiteX77" fmla="*/ 502026 w 773740"/>
                  <a:gd name="connsiteY77" fmla="*/ 627405 h 1161477"/>
                  <a:gd name="connsiteX78" fmla="*/ 516428 w 773740"/>
                  <a:gd name="connsiteY78" fmla="*/ 641395 h 1161477"/>
                  <a:gd name="connsiteX79" fmla="*/ 516291 w 773740"/>
                  <a:gd name="connsiteY79" fmla="*/ 641258 h 1161477"/>
                  <a:gd name="connsiteX80" fmla="*/ 537276 w 773740"/>
                  <a:gd name="connsiteY80" fmla="*/ 657443 h 1161477"/>
                  <a:gd name="connsiteX81" fmla="*/ 550992 w 773740"/>
                  <a:gd name="connsiteY81" fmla="*/ 666907 h 1161477"/>
                  <a:gd name="connsiteX82" fmla="*/ 558262 w 773740"/>
                  <a:gd name="connsiteY82" fmla="*/ 671570 h 1161477"/>
                  <a:gd name="connsiteX83" fmla="*/ 457861 w 773740"/>
                  <a:gd name="connsiteY83" fmla="*/ 717656 h 1161477"/>
                  <a:gd name="connsiteX84" fmla="*/ 468422 w 773740"/>
                  <a:gd name="connsiteY84" fmla="*/ 728354 h 1161477"/>
                  <a:gd name="connsiteX85" fmla="*/ 472400 w 773740"/>
                  <a:gd name="connsiteY85" fmla="*/ 732469 h 1161477"/>
                  <a:gd name="connsiteX86" fmla="*/ 471165 w 773740"/>
                  <a:gd name="connsiteY86" fmla="*/ 730823 h 1161477"/>
                  <a:gd name="connsiteX87" fmla="*/ 456215 w 773740"/>
                  <a:gd name="connsiteY87" fmla="*/ 712992 h 1161477"/>
                  <a:gd name="connsiteX88" fmla="*/ 456763 w 773740"/>
                  <a:gd name="connsiteY88" fmla="*/ 713541 h 1161477"/>
                  <a:gd name="connsiteX89" fmla="*/ 440030 w 773740"/>
                  <a:gd name="connsiteY89" fmla="*/ 696259 h 1161477"/>
                  <a:gd name="connsiteX90" fmla="*/ 440579 w 773740"/>
                  <a:gd name="connsiteY90" fmla="*/ 696670 h 1161477"/>
                  <a:gd name="connsiteX91" fmla="*/ 438521 w 773740"/>
                  <a:gd name="connsiteY91" fmla="*/ 695162 h 1161477"/>
                  <a:gd name="connsiteX92" fmla="*/ 445790 w 773740"/>
                  <a:gd name="connsiteY92" fmla="*/ 704351 h 1161477"/>
                  <a:gd name="connsiteX93" fmla="*/ 445379 w 773740"/>
                  <a:gd name="connsiteY93" fmla="*/ 703803 h 1161477"/>
                  <a:gd name="connsiteX94" fmla="*/ 457861 w 773740"/>
                  <a:gd name="connsiteY94" fmla="*/ 717656 h 1161477"/>
                  <a:gd name="connsiteX95" fmla="*/ 417398 w 773740"/>
                  <a:gd name="connsiteY95" fmla="*/ 807084 h 1161477"/>
                  <a:gd name="connsiteX96" fmla="*/ 425079 w 773740"/>
                  <a:gd name="connsiteY96" fmla="*/ 816000 h 1161477"/>
                  <a:gd name="connsiteX97" fmla="*/ 417398 w 773740"/>
                  <a:gd name="connsiteY97" fmla="*/ 803518 h 1161477"/>
                  <a:gd name="connsiteX98" fmla="*/ 403682 w 773740"/>
                  <a:gd name="connsiteY98" fmla="*/ 781984 h 1161477"/>
                  <a:gd name="connsiteX99" fmla="*/ 394493 w 773740"/>
                  <a:gd name="connsiteY99" fmla="*/ 768542 h 1161477"/>
                  <a:gd name="connsiteX100" fmla="*/ 390104 w 773740"/>
                  <a:gd name="connsiteY100" fmla="*/ 762233 h 1161477"/>
                  <a:gd name="connsiteX101" fmla="*/ 377759 w 773740"/>
                  <a:gd name="connsiteY101" fmla="*/ 745911 h 1161477"/>
                  <a:gd name="connsiteX102" fmla="*/ 378033 w 773740"/>
                  <a:gd name="connsiteY102" fmla="*/ 746185 h 1161477"/>
                  <a:gd name="connsiteX103" fmla="*/ 375153 w 773740"/>
                  <a:gd name="connsiteY103" fmla="*/ 743168 h 1161477"/>
                  <a:gd name="connsiteX104" fmla="*/ 375702 w 773740"/>
                  <a:gd name="connsiteY104" fmla="*/ 743579 h 1161477"/>
                  <a:gd name="connsiteX105" fmla="*/ 374193 w 773740"/>
                  <a:gd name="connsiteY105" fmla="*/ 742208 h 1161477"/>
                  <a:gd name="connsiteX106" fmla="*/ 372821 w 773740"/>
                  <a:gd name="connsiteY106" fmla="*/ 741385 h 1161477"/>
                  <a:gd name="connsiteX107" fmla="*/ 372821 w 773740"/>
                  <a:gd name="connsiteY107" fmla="*/ 741385 h 1161477"/>
                  <a:gd name="connsiteX108" fmla="*/ 373233 w 773740"/>
                  <a:gd name="connsiteY108" fmla="*/ 742756 h 1161477"/>
                  <a:gd name="connsiteX109" fmla="*/ 377622 w 773740"/>
                  <a:gd name="connsiteY109" fmla="*/ 753043 h 1161477"/>
                  <a:gd name="connsiteX110" fmla="*/ 377348 w 773740"/>
                  <a:gd name="connsiteY110" fmla="*/ 752632 h 1161477"/>
                  <a:gd name="connsiteX111" fmla="*/ 387086 w 773740"/>
                  <a:gd name="connsiteY111" fmla="*/ 768817 h 1161477"/>
                  <a:gd name="connsiteX112" fmla="*/ 386949 w 773740"/>
                  <a:gd name="connsiteY112" fmla="*/ 768542 h 1161477"/>
                  <a:gd name="connsiteX113" fmla="*/ 417398 w 773740"/>
                  <a:gd name="connsiteY113" fmla="*/ 807084 h 1161477"/>
                  <a:gd name="connsiteX114" fmla="*/ 387223 w 773740"/>
                  <a:gd name="connsiteY114" fmla="*/ 937661 h 1161477"/>
                  <a:gd name="connsiteX115" fmla="*/ 372547 w 773740"/>
                  <a:gd name="connsiteY115" fmla="*/ 904879 h 1161477"/>
                  <a:gd name="connsiteX116" fmla="*/ 372821 w 773740"/>
                  <a:gd name="connsiteY116" fmla="*/ 905565 h 1161477"/>
                  <a:gd name="connsiteX117" fmla="*/ 361849 w 773740"/>
                  <a:gd name="connsiteY117" fmla="*/ 885128 h 1161477"/>
                  <a:gd name="connsiteX118" fmla="*/ 349641 w 773740"/>
                  <a:gd name="connsiteY118" fmla="*/ 865377 h 1161477"/>
                  <a:gd name="connsiteX119" fmla="*/ 350053 w 773740"/>
                  <a:gd name="connsiteY119" fmla="*/ 865926 h 1161477"/>
                  <a:gd name="connsiteX120" fmla="*/ 339217 w 773740"/>
                  <a:gd name="connsiteY120" fmla="*/ 850427 h 1161477"/>
                  <a:gd name="connsiteX121" fmla="*/ 334965 w 773740"/>
                  <a:gd name="connsiteY121" fmla="*/ 844392 h 1161477"/>
                  <a:gd name="connsiteX122" fmla="*/ 320564 w 773740"/>
                  <a:gd name="connsiteY122" fmla="*/ 826424 h 1161477"/>
                  <a:gd name="connsiteX123" fmla="*/ 320701 w 773740"/>
                  <a:gd name="connsiteY123" fmla="*/ 826561 h 1161477"/>
                  <a:gd name="connsiteX124" fmla="*/ 320426 w 773740"/>
                  <a:gd name="connsiteY124" fmla="*/ 826149 h 1161477"/>
                  <a:gd name="connsiteX125" fmla="*/ 320289 w 773740"/>
                  <a:gd name="connsiteY125" fmla="*/ 826012 h 1161477"/>
                  <a:gd name="connsiteX126" fmla="*/ 320426 w 773740"/>
                  <a:gd name="connsiteY126" fmla="*/ 826149 h 1161477"/>
                  <a:gd name="connsiteX127" fmla="*/ 317546 w 773740"/>
                  <a:gd name="connsiteY127" fmla="*/ 823132 h 1161477"/>
                  <a:gd name="connsiteX128" fmla="*/ 317957 w 773740"/>
                  <a:gd name="connsiteY128" fmla="*/ 823543 h 1161477"/>
                  <a:gd name="connsiteX129" fmla="*/ 312882 w 773740"/>
                  <a:gd name="connsiteY129" fmla="*/ 819429 h 1161477"/>
                  <a:gd name="connsiteX130" fmla="*/ 312882 w 773740"/>
                  <a:gd name="connsiteY130" fmla="*/ 819429 h 1161477"/>
                  <a:gd name="connsiteX131" fmla="*/ 311785 w 773740"/>
                  <a:gd name="connsiteY131" fmla="*/ 818743 h 1161477"/>
                  <a:gd name="connsiteX132" fmla="*/ 311648 w 773740"/>
                  <a:gd name="connsiteY132" fmla="*/ 818606 h 1161477"/>
                  <a:gd name="connsiteX133" fmla="*/ 311648 w 773740"/>
                  <a:gd name="connsiteY133" fmla="*/ 818743 h 1161477"/>
                  <a:gd name="connsiteX134" fmla="*/ 312608 w 773740"/>
                  <a:gd name="connsiteY134" fmla="*/ 821898 h 1161477"/>
                  <a:gd name="connsiteX135" fmla="*/ 312334 w 773740"/>
                  <a:gd name="connsiteY135" fmla="*/ 821212 h 1161477"/>
                  <a:gd name="connsiteX136" fmla="*/ 315351 w 773740"/>
                  <a:gd name="connsiteY136" fmla="*/ 828893 h 1161477"/>
                  <a:gd name="connsiteX137" fmla="*/ 319329 w 773740"/>
                  <a:gd name="connsiteY137" fmla="*/ 837397 h 1161477"/>
                  <a:gd name="connsiteX138" fmla="*/ 319192 w 773740"/>
                  <a:gd name="connsiteY138" fmla="*/ 837259 h 1161477"/>
                  <a:gd name="connsiteX139" fmla="*/ 336337 w 773740"/>
                  <a:gd name="connsiteY139" fmla="*/ 868120 h 1161477"/>
                  <a:gd name="connsiteX140" fmla="*/ 338257 w 773740"/>
                  <a:gd name="connsiteY140" fmla="*/ 871138 h 1161477"/>
                  <a:gd name="connsiteX141" fmla="*/ 344018 w 773740"/>
                  <a:gd name="connsiteY141" fmla="*/ 880053 h 1161477"/>
                  <a:gd name="connsiteX142" fmla="*/ 352110 w 773740"/>
                  <a:gd name="connsiteY142" fmla="*/ 892809 h 1161477"/>
                  <a:gd name="connsiteX143" fmla="*/ 369392 w 773740"/>
                  <a:gd name="connsiteY143" fmla="*/ 916264 h 1161477"/>
                  <a:gd name="connsiteX144" fmla="*/ 371313 w 773740"/>
                  <a:gd name="connsiteY144" fmla="*/ 918595 h 1161477"/>
                  <a:gd name="connsiteX145" fmla="*/ 377210 w 773740"/>
                  <a:gd name="connsiteY145" fmla="*/ 925590 h 1161477"/>
                  <a:gd name="connsiteX146" fmla="*/ 387360 w 773740"/>
                  <a:gd name="connsiteY146" fmla="*/ 937661 h 1161477"/>
                  <a:gd name="connsiteX147" fmla="*/ 386949 w 773740"/>
                  <a:gd name="connsiteY147" fmla="*/ 937249 h 1161477"/>
                  <a:gd name="connsiteX148" fmla="*/ 387223 w 773740"/>
                  <a:gd name="connsiteY148" fmla="*/ 937661 h 1161477"/>
                  <a:gd name="connsiteX149" fmla="*/ 151857 w 773740"/>
                  <a:gd name="connsiteY149" fmla="*/ 955217 h 1161477"/>
                  <a:gd name="connsiteX150" fmla="*/ 148976 w 773740"/>
                  <a:gd name="connsiteY150" fmla="*/ 946164 h 1161477"/>
                  <a:gd name="connsiteX151" fmla="*/ 148976 w 773740"/>
                  <a:gd name="connsiteY151" fmla="*/ 946302 h 1161477"/>
                  <a:gd name="connsiteX152" fmla="*/ 148839 w 773740"/>
                  <a:gd name="connsiteY152" fmla="*/ 945890 h 1161477"/>
                  <a:gd name="connsiteX153" fmla="*/ 148702 w 773740"/>
                  <a:gd name="connsiteY153" fmla="*/ 945616 h 1161477"/>
                  <a:gd name="connsiteX154" fmla="*/ 148702 w 773740"/>
                  <a:gd name="connsiteY154" fmla="*/ 945753 h 1161477"/>
                  <a:gd name="connsiteX155" fmla="*/ 141570 w 773740"/>
                  <a:gd name="connsiteY155" fmla="*/ 925316 h 1161477"/>
                  <a:gd name="connsiteX156" fmla="*/ 141844 w 773740"/>
                  <a:gd name="connsiteY156" fmla="*/ 926002 h 1161477"/>
                  <a:gd name="connsiteX157" fmla="*/ 138552 w 773740"/>
                  <a:gd name="connsiteY157" fmla="*/ 917224 h 1161477"/>
                  <a:gd name="connsiteX158" fmla="*/ 133889 w 773740"/>
                  <a:gd name="connsiteY158" fmla="*/ 907074 h 1161477"/>
                  <a:gd name="connsiteX159" fmla="*/ 134163 w 773740"/>
                  <a:gd name="connsiteY159" fmla="*/ 907760 h 1161477"/>
                  <a:gd name="connsiteX160" fmla="*/ 132929 w 773740"/>
                  <a:gd name="connsiteY160" fmla="*/ 905291 h 1161477"/>
                  <a:gd name="connsiteX161" fmla="*/ 132929 w 773740"/>
                  <a:gd name="connsiteY161" fmla="*/ 906388 h 1161477"/>
                  <a:gd name="connsiteX162" fmla="*/ 132929 w 773740"/>
                  <a:gd name="connsiteY162" fmla="*/ 905702 h 1161477"/>
                  <a:gd name="connsiteX163" fmla="*/ 133614 w 773740"/>
                  <a:gd name="connsiteY163" fmla="*/ 910229 h 1161477"/>
                  <a:gd name="connsiteX164" fmla="*/ 137729 w 773740"/>
                  <a:gd name="connsiteY164" fmla="*/ 923670 h 1161477"/>
                  <a:gd name="connsiteX165" fmla="*/ 137729 w 773740"/>
                  <a:gd name="connsiteY165" fmla="*/ 923533 h 1161477"/>
                  <a:gd name="connsiteX166" fmla="*/ 148428 w 773740"/>
                  <a:gd name="connsiteY166" fmla="*/ 948633 h 1161477"/>
                  <a:gd name="connsiteX167" fmla="*/ 148290 w 773740"/>
                  <a:gd name="connsiteY167" fmla="*/ 948496 h 1161477"/>
                  <a:gd name="connsiteX168" fmla="*/ 148565 w 773740"/>
                  <a:gd name="connsiteY168" fmla="*/ 948908 h 1161477"/>
                  <a:gd name="connsiteX169" fmla="*/ 148565 w 773740"/>
                  <a:gd name="connsiteY169" fmla="*/ 949045 h 1161477"/>
                  <a:gd name="connsiteX170" fmla="*/ 148565 w 773740"/>
                  <a:gd name="connsiteY170" fmla="*/ 949045 h 1161477"/>
                  <a:gd name="connsiteX171" fmla="*/ 151857 w 773740"/>
                  <a:gd name="connsiteY171" fmla="*/ 955217 h 1161477"/>
                  <a:gd name="connsiteX172" fmla="*/ 278592 w 773740"/>
                  <a:gd name="connsiteY172" fmla="*/ 960018 h 1161477"/>
                  <a:gd name="connsiteX173" fmla="*/ 292720 w 773740"/>
                  <a:gd name="connsiteY173" fmla="*/ 982923 h 1161477"/>
                  <a:gd name="connsiteX174" fmla="*/ 295600 w 773740"/>
                  <a:gd name="connsiteY174" fmla="*/ 987724 h 1161477"/>
                  <a:gd name="connsiteX175" fmla="*/ 300264 w 773740"/>
                  <a:gd name="connsiteY175" fmla="*/ 994719 h 1161477"/>
                  <a:gd name="connsiteX176" fmla="*/ 302458 w 773740"/>
                  <a:gd name="connsiteY176" fmla="*/ 998011 h 1161477"/>
                  <a:gd name="connsiteX177" fmla="*/ 302184 w 773740"/>
                  <a:gd name="connsiteY177" fmla="*/ 991839 h 1161477"/>
                  <a:gd name="connsiteX178" fmla="*/ 297246 w 773740"/>
                  <a:gd name="connsiteY178" fmla="*/ 955766 h 1161477"/>
                  <a:gd name="connsiteX179" fmla="*/ 297383 w 773740"/>
                  <a:gd name="connsiteY179" fmla="*/ 956177 h 1161477"/>
                  <a:gd name="connsiteX180" fmla="*/ 285176 w 773740"/>
                  <a:gd name="connsiteY180" fmla="*/ 911874 h 1161477"/>
                  <a:gd name="connsiteX181" fmla="*/ 285450 w 773740"/>
                  <a:gd name="connsiteY181" fmla="*/ 912560 h 1161477"/>
                  <a:gd name="connsiteX182" fmla="*/ 281198 w 773740"/>
                  <a:gd name="connsiteY182" fmla="*/ 900902 h 1161477"/>
                  <a:gd name="connsiteX183" fmla="*/ 279141 w 773740"/>
                  <a:gd name="connsiteY183" fmla="*/ 895690 h 1161477"/>
                  <a:gd name="connsiteX184" fmla="*/ 274752 w 773740"/>
                  <a:gd name="connsiteY184" fmla="*/ 885540 h 1161477"/>
                  <a:gd name="connsiteX185" fmla="*/ 269677 w 773740"/>
                  <a:gd name="connsiteY185" fmla="*/ 873470 h 1161477"/>
                  <a:gd name="connsiteX186" fmla="*/ 263505 w 773740"/>
                  <a:gd name="connsiteY186" fmla="*/ 860439 h 1161477"/>
                  <a:gd name="connsiteX187" fmla="*/ 263779 w 773740"/>
                  <a:gd name="connsiteY187" fmla="*/ 860988 h 1161477"/>
                  <a:gd name="connsiteX188" fmla="*/ 254864 w 773740"/>
                  <a:gd name="connsiteY188" fmla="*/ 845215 h 1161477"/>
                  <a:gd name="connsiteX189" fmla="*/ 250886 w 773740"/>
                  <a:gd name="connsiteY189" fmla="*/ 840003 h 1161477"/>
                  <a:gd name="connsiteX190" fmla="*/ 251160 w 773740"/>
                  <a:gd name="connsiteY190" fmla="*/ 840277 h 1161477"/>
                  <a:gd name="connsiteX191" fmla="*/ 250749 w 773740"/>
                  <a:gd name="connsiteY191" fmla="*/ 839865 h 1161477"/>
                  <a:gd name="connsiteX192" fmla="*/ 250612 w 773740"/>
                  <a:gd name="connsiteY192" fmla="*/ 839728 h 1161477"/>
                  <a:gd name="connsiteX193" fmla="*/ 250749 w 773740"/>
                  <a:gd name="connsiteY193" fmla="*/ 839865 h 1161477"/>
                  <a:gd name="connsiteX194" fmla="*/ 247046 w 773740"/>
                  <a:gd name="connsiteY194" fmla="*/ 836025 h 1161477"/>
                  <a:gd name="connsiteX195" fmla="*/ 245811 w 773740"/>
                  <a:gd name="connsiteY195" fmla="*/ 835065 h 1161477"/>
                  <a:gd name="connsiteX196" fmla="*/ 244851 w 773740"/>
                  <a:gd name="connsiteY196" fmla="*/ 834379 h 1161477"/>
                  <a:gd name="connsiteX197" fmla="*/ 243891 w 773740"/>
                  <a:gd name="connsiteY197" fmla="*/ 833968 h 1161477"/>
                  <a:gd name="connsiteX198" fmla="*/ 242931 w 773740"/>
                  <a:gd name="connsiteY198" fmla="*/ 833830 h 1161477"/>
                  <a:gd name="connsiteX199" fmla="*/ 241971 w 773740"/>
                  <a:gd name="connsiteY199" fmla="*/ 833830 h 1161477"/>
                  <a:gd name="connsiteX200" fmla="*/ 241011 w 773740"/>
                  <a:gd name="connsiteY200" fmla="*/ 833968 h 1161477"/>
                  <a:gd name="connsiteX201" fmla="*/ 240050 w 773740"/>
                  <a:gd name="connsiteY201" fmla="*/ 834242 h 1161477"/>
                  <a:gd name="connsiteX202" fmla="*/ 239639 w 773740"/>
                  <a:gd name="connsiteY202" fmla="*/ 834516 h 1161477"/>
                  <a:gd name="connsiteX203" fmla="*/ 239365 w 773740"/>
                  <a:gd name="connsiteY203" fmla="*/ 834791 h 1161477"/>
                  <a:gd name="connsiteX204" fmla="*/ 238953 w 773740"/>
                  <a:gd name="connsiteY204" fmla="*/ 835339 h 1161477"/>
                  <a:gd name="connsiteX205" fmla="*/ 238268 w 773740"/>
                  <a:gd name="connsiteY205" fmla="*/ 836711 h 1161477"/>
                  <a:gd name="connsiteX206" fmla="*/ 238542 w 773740"/>
                  <a:gd name="connsiteY206" fmla="*/ 836162 h 1161477"/>
                  <a:gd name="connsiteX207" fmla="*/ 237993 w 773740"/>
                  <a:gd name="connsiteY207" fmla="*/ 837534 h 1161477"/>
                  <a:gd name="connsiteX208" fmla="*/ 236759 w 773740"/>
                  <a:gd name="connsiteY208" fmla="*/ 842334 h 1161477"/>
                  <a:gd name="connsiteX209" fmla="*/ 236896 w 773740"/>
                  <a:gd name="connsiteY209" fmla="*/ 841649 h 1161477"/>
                  <a:gd name="connsiteX210" fmla="*/ 236210 w 773740"/>
                  <a:gd name="connsiteY210" fmla="*/ 847272 h 1161477"/>
                  <a:gd name="connsiteX211" fmla="*/ 236347 w 773740"/>
                  <a:gd name="connsiteY211" fmla="*/ 853993 h 1161477"/>
                  <a:gd name="connsiteX212" fmla="*/ 238268 w 773740"/>
                  <a:gd name="connsiteY212" fmla="*/ 868258 h 1161477"/>
                  <a:gd name="connsiteX213" fmla="*/ 238268 w 773740"/>
                  <a:gd name="connsiteY213" fmla="*/ 867846 h 1161477"/>
                  <a:gd name="connsiteX214" fmla="*/ 245263 w 773740"/>
                  <a:gd name="connsiteY214" fmla="*/ 892398 h 1161477"/>
                  <a:gd name="connsiteX215" fmla="*/ 260350 w 773740"/>
                  <a:gd name="connsiteY215" fmla="*/ 926825 h 1161477"/>
                  <a:gd name="connsiteX216" fmla="*/ 260076 w 773740"/>
                  <a:gd name="connsiteY216" fmla="*/ 926276 h 1161477"/>
                  <a:gd name="connsiteX217" fmla="*/ 278592 w 773740"/>
                  <a:gd name="connsiteY217" fmla="*/ 960018 h 1161477"/>
                  <a:gd name="connsiteX218" fmla="*/ 90546 w 773740"/>
                  <a:gd name="connsiteY218" fmla="*/ 1096766 h 1161477"/>
                  <a:gd name="connsiteX219" fmla="*/ 93015 w 773740"/>
                  <a:gd name="connsiteY219" fmla="*/ 1073998 h 1161477"/>
                  <a:gd name="connsiteX220" fmla="*/ 93015 w 773740"/>
                  <a:gd name="connsiteY220" fmla="*/ 1074135 h 1161477"/>
                  <a:gd name="connsiteX221" fmla="*/ 92878 w 773740"/>
                  <a:gd name="connsiteY221" fmla="*/ 1039845 h 1161477"/>
                  <a:gd name="connsiteX222" fmla="*/ 92878 w 773740"/>
                  <a:gd name="connsiteY222" fmla="*/ 1039982 h 1161477"/>
                  <a:gd name="connsiteX223" fmla="*/ 89037 w 773740"/>
                  <a:gd name="connsiteY223" fmla="*/ 1011041 h 1161477"/>
                  <a:gd name="connsiteX224" fmla="*/ 89037 w 773740"/>
                  <a:gd name="connsiteY224" fmla="*/ 1011315 h 1161477"/>
                  <a:gd name="connsiteX225" fmla="*/ 81494 w 773740"/>
                  <a:gd name="connsiteY225" fmla="*/ 983472 h 1161477"/>
                  <a:gd name="connsiteX226" fmla="*/ 81631 w 773740"/>
                  <a:gd name="connsiteY226" fmla="*/ 983609 h 1161477"/>
                  <a:gd name="connsiteX227" fmla="*/ 75596 w 773740"/>
                  <a:gd name="connsiteY227" fmla="*/ 967699 h 1161477"/>
                  <a:gd name="connsiteX228" fmla="*/ 67503 w 773740"/>
                  <a:gd name="connsiteY228" fmla="*/ 950005 h 1161477"/>
                  <a:gd name="connsiteX229" fmla="*/ 67778 w 773740"/>
                  <a:gd name="connsiteY229" fmla="*/ 950554 h 1161477"/>
                  <a:gd name="connsiteX230" fmla="*/ 61880 w 773740"/>
                  <a:gd name="connsiteY230" fmla="*/ 939992 h 1161477"/>
                  <a:gd name="connsiteX231" fmla="*/ 62291 w 773740"/>
                  <a:gd name="connsiteY231" fmla="*/ 940404 h 1161477"/>
                  <a:gd name="connsiteX232" fmla="*/ 56256 w 773740"/>
                  <a:gd name="connsiteY232" fmla="*/ 932311 h 1161477"/>
                  <a:gd name="connsiteX233" fmla="*/ 56393 w 773740"/>
                  <a:gd name="connsiteY233" fmla="*/ 932448 h 1161477"/>
                  <a:gd name="connsiteX234" fmla="*/ 56256 w 773740"/>
                  <a:gd name="connsiteY234" fmla="*/ 932311 h 1161477"/>
                  <a:gd name="connsiteX235" fmla="*/ 56119 w 773740"/>
                  <a:gd name="connsiteY235" fmla="*/ 932037 h 1161477"/>
                  <a:gd name="connsiteX236" fmla="*/ 56256 w 773740"/>
                  <a:gd name="connsiteY236" fmla="*/ 932174 h 1161477"/>
                  <a:gd name="connsiteX237" fmla="*/ 54062 w 773740"/>
                  <a:gd name="connsiteY237" fmla="*/ 930117 h 1161477"/>
                  <a:gd name="connsiteX238" fmla="*/ 54062 w 773740"/>
                  <a:gd name="connsiteY238" fmla="*/ 930117 h 1161477"/>
                  <a:gd name="connsiteX239" fmla="*/ 52553 w 773740"/>
                  <a:gd name="connsiteY239" fmla="*/ 929019 h 1161477"/>
                  <a:gd name="connsiteX240" fmla="*/ 49810 w 773740"/>
                  <a:gd name="connsiteY240" fmla="*/ 927511 h 1161477"/>
                  <a:gd name="connsiteX241" fmla="*/ 49947 w 773740"/>
                  <a:gd name="connsiteY241" fmla="*/ 927648 h 1161477"/>
                  <a:gd name="connsiteX242" fmla="*/ 47752 w 773740"/>
                  <a:gd name="connsiteY242" fmla="*/ 926688 h 1161477"/>
                  <a:gd name="connsiteX243" fmla="*/ 46655 w 773740"/>
                  <a:gd name="connsiteY243" fmla="*/ 926413 h 1161477"/>
                  <a:gd name="connsiteX244" fmla="*/ 46106 w 773740"/>
                  <a:gd name="connsiteY244" fmla="*/ 926413 h 1161477"/>
                  <a:gd name="connsiteX245" fmla="*/ 45558 w 773740"/>
                  <a:gd name="connsiteY245" fmla="*/ 926551 h 1161477"/>
                  <a:gd name="connsiteX246" fmla="*/ 44597 w 773740"/>
                  <a:gd name="connsiteY246" fmla="*/ 927099 h 1161477"/>
                  <a:gd name="connsiteX247" fmla="*/ 43500 w 773740"/>
                  <a:gd name="connsiteY247" fmla="*/ 927922 h 1161477"/>
                  <a:gd name="connsiteX248" fmla="*/ 43912 w 773740"/>
                  <a:gd name="connsiteY248" fmla="*/ 927511 h 1161477"/>
                  <a:gd name="connsiteX249" fmla="*/ 41443 w 773740"/>
                  <a:gd name="connsiteY249" fmla="*/ 929842 h 1161477"/>
                  <a:gd name="connsiteX250" fmla="*/ 41580 w 773740"/>
                  <a:gd name="connsiteY250" fmla="*/ 929705 h 1161477"/>
                  <a:gd name="connsiteX251" fmla="*/ 40757 w 773740"/>
                  <a:gd name="connsiteY251" fmla="*/ 930803 h 1161477"/>
                  <a:gd name="connsiteX252" fmla="*/ 40208 w 773740"/>
                  <a:gd name="connsiteY252" fmla="*/ 932037 h 1161477"/>
                  <a:gd name="connsiteX253" fmla="*/ 39660 w 773740"/>
                  <a:gd name="connsiteY253" fmla="*/ 933546 h 1161477"/>
                  <a:gd name="connsiteX254" fmla="*/ 39248 w 773740"/>
                  <a:gd name="connsiteY254" fmla="*/ 934917 h 1161477"/>
                  <a:gd name="connsiteX255" fmla="*/ 39248 w 773740"/>
                  <a:gd name="connsiteY255" fmla="*/ 934643 h 1161477"/>
                  <a:gd name="connsiteX256" fmla="*/ 38425 w 773740"/>
                  <a:gd name="connsiteY256" fmla="*/ 940541 h 1161477"/>
                  <a:gd name="connsiteX257" fmla="*/ 38288 w 773740"/>
                  <a:gd name="connsiteY257" fmla="*/ 953983 h 1161477"/>
                  <a:gd name="connsiteX258" fmla="*/ 41717 w 773740"/>
                  <a:gd name="connsiteY258" fmla="*/ 975380 h 1161477"/>
                  <a:gd name="connsiteX259" fmla="*/ 41717 w 773740"/>
                  <a:gd name="connsiteY259" fmla="*/ 975105 h 1161477"/>
                  <a:gd name="connsiteX260" fmla="*/ 51181 w 773740"/>
                  <a:gd name="connsiteY260" fmla="*/ 1007886 h 1161477"/>
                  <a:gd name="connsiteX261" fmla="*/ 51044 w 773740"/>
                  <a:gd name="connsiteY261" fmla="*/ 1007749 h 1161477"/>
                  <a:gd name="connsiteX262" fmla="*/ 62565 w 773740"/>
                  <a:gd name="connsiteY262" fmla="*/ 1037376 h 1161477"/>
                  <a:gd name="connsiteX263" fmla="*/ 71892 w 773740"/>
                  <a:gd name="connsiteY263" fmla="*/ 1058499 h 1161477"/>
                  <a:gd name="connsiteX264" fmla="*/ 76967 w 773740"/>
                  <a:gd name="connsiteY264" fmla="*/ 1069471 h 1161477"/>
                  <a:gd name="connsiteX265" fmla="*/ 85471 w 773740"/>
                  <a:gd name="connsiteY265" fmla="*/ 1087302 h 1161477"/>
                  <a:gd name="connsiteX266" fmla="*/ 85197 w 773740"/>
                  <a:gd name="connsiteY266" fmla="*/ 1086754 h 1161477"/>
                  <a:gd name="connsiteX267" fmla="*/ 90546 w 773740"/>
                  <a:gd name="connsiteY267" fmla="*/ 1096766 h 1161477"/>
                  <a:gd name="connsiteX268" fmla="*/ 129774 w 773740"/>
                  <a:gd name="connsiteY268" fmla="*/ 1159997 h 1161477"/>
                  <a:gd name="connsiteX269" fmla="*/ 121133 w 773740"/>
                  <a:gd name="connsiteY269" fmla="*/ 1155059 h 1161477"/>
                  <a:gd name="connsiteX270" fmla="*/ 104948 w 773740"/>
                  <a:gd name="connsiteY270" fmla="*/ 1138326 h 1161477"/>
                  <a:gd name="connsiteX271" fmla="*/ 93701 w 773740"/>
                  <a:gd name="connsiteY271" fmla="*/ 1121866 h 1161477"/>
                  <a:gd name="connsiteX272" fmla="*/ 92192 w 773740"/>
                  <a:gd name="connsiteY272" fmla="*/ 1126804 h 1161477"/>
                  <a:gd name="connsiteX273" fmla="*/ 87117 w 773740"/>
                  <a:gd name="connsiteY273" fmla="*/ 1137914 h 1161477"/>
                  <a:gd name="connsiteX274" fmla="*/ 81768 w 773740"/>
                  <a:gd name="connsiteY274" fmla="*/ 1145321 h 1161477"/>
                  <a:gd name="connsiteX275" fmla="*/ 75733 w 773740"/>
                  <a:gd name="connsiteY275" fmla="*/ 1149298 h 1161477"/>
                  <a:gd name="connsiteX276" fmla="*/ 68738 w 773740"/>
                  <a:gd name="connsiteY276" fmla="*/ 1150670 h 1161477"/>
                  <a:gd name="connsiteX277" fmla="*/ 65720 w 773740"/>
                  <a:gd name="connsiteY277" fmla="*/ 1150121 h 1161477"/>
                  <a:gd name="connsiteX278" fmla="*/ 60782 w 773740"/>
                  <a:gd name="connsiteY278" fmla="*/ 1147653 h 1161477"/>
                  <a:gd name="connsiteX279" fmla="*/ 55159 w 773740"/>
                  <a:gd name="connsiteY279" fmla="*/ 1142578 h 1161477"/>
                  <a:gd name="connsiteX280" fmla="*/ 48987 w 773740"/>
                  <a:gd name="connsiteY280" fmla="*/ 1133525 h 1161477"/>
                  <a:gd name="connsiteX281" fmla="*/ 41168 w 773740"/>
                  <a:gd name="connsiteY281" fmla="*/ 1118712 h 1161477"/>
                  <a:gd name="connsiteX282" fmla="*/ 31704 w 773740"/>
                  <a:gd name="connsiteY282" fmla="*/ 1098412 h 1161477"/>
                  <a:gd name="connsiteX283" fmla="*/ 28687 w 773740"/>
                  <a:gd name="connsiteY283" fmla="*/ 1090731 h 1161477"/>
                  <a:gd name="connsiteX284" fmla="*/ 23612 w 773740"/>
                  <a:gd name="connsiteY284" fmla="*/ 1077838 h 1161477"/>
                  <a:gd name="connsiteX285" fmla="*/ 21555 w 773740"/>
                  <a:gd name="connsiteY285" fmla="*/ 1071254 h 1161477"/>
                  <a:gd name="connsiteX286" fmla="*/ 16480 w 773740"/>
                  <a:gd name="connsiteY286" fmla="*/ 1055893 h 1161477"/>
                  <a:gd name="connsiteX287" fmla="*/ 11953 w 773740"/>
                  <a:gd name="connsiteY287" fmla="*/ 1039570 h 1161477"/>
                  <a:gd name="connsiteX288" fmla="*/ 8662 w 773740"/>
                  <a:gd name="connsiteY288" fmla="*/ 1026815 h 1161477"/>
                  <a:gd name="connsiteX289" fmla="*/ 5781 w 773740"/>
                  <a:gd name="connsiteY289" fmla="*/ 1013373 h 1161477"/>
                  <a:gd name="connsiteX290" fmla="*/ 20 w 773740"/>
                  <a:gd name="connsiteY290" fmla="*/ 957823 h 1161477"/>
                  <a:gd name="connsiteX291" fmla="*/ 1804 w 773740"/>
                  <a:gd name="connsiteY291" fmla="*/ 931626 h 1161477"/>
                  <a:gd name="connsiteX292" fmla="*/ 2901 w 773740"/>
                  <a:gd name="connsiteY292" fmla="*/ 926551 h 1161477"/>
                  <a:gd name="connsiteX293" fmla="*/ 4135 w 773740"/>
                  <a:gd name="connsiteY293" fmla="*/ 922024 h 1161477"/>
                  <a:gd name="connsiteX294" fmla="*/ 5781 w 773740"/>
                  <a:gd name="connsiteY294" fmla="*/ 918595 h 1161477"/>
                  <a:gd name="connsiteX295" fmla="*/ 7153 w 773740"/>
                  <a:gd name="connsiteY295" fmla="*/ 917087 h 1161477"/>
                  <a:gd name="connsiteX296" fmla="*/ 10993 w 773740"/>
                  <a:gd name="connsiteY296" fmla="*/ 916401 h 1161477"/>
                  <a:gd name="connsiteX297" fmla="*/ 12639 w 773740"/>
                  <a:gd name="connsiteY297" fmla="*/ 917635 h 1161477"/>
                  <a:gd name="connsiteX298" fmla="*/ 11953 w 773740"/>
                  <a:gd name="connsiteY298" fmla="*/ 922573 h 1161477"/>
                  <a:gd name="connsiteX299" fmla="*/ 11542 w 773740"/>
                  <a:gd name="connsiteY299" fmla="*/ 922847 h 1161477"/>
                  <a:gd name="connsiteX300" fmla="*/ 10719 w 773740"/>
                  <a:gd name="connsiteY300" fmla="*/ 924768 h 1161477"/>
                  <a:gd name="connsiteX301" fmla="*/ 9347 w 773740"/>
                  <a:gd name="connsiteY301" fmla="*/ 930117 h 1161477"/>
                  <a:gd name="connsiteX302" fmla="*/ 9347 w 773740"/>
                  <a:gd name="connsiteY302" fmla="*/ 930117 h 1161477"/>
                  <a:gd name="connsiteX303" fmla="*/ 7701 w 773740"/>
                  <a:gd name="connsiteY303" fmla="*/ 942873 h 1161477"/>
                  <a:gd name="connsiteX304" fmla="*/ 7701 w 773740"/>
                  <a:gd name="connsiteY304" fmla="*/ 942598 h 1161477"/>
                  <a:gd name="connsiteX305" fmla="*/ 7976 w 773740"/>
                  <a:gd name="connsiteY305" fmla="*/ 973185 h 1161477"/>
                  <a:gd name="connsiteX306" fmla="*/ 7976 w 773740"/>
                  <a:gd name="connsiteY306" fmla="*/ 972774 h 1161477"/>
                  <a:gd name="connsiteX307" fmla="*/ 13736 w 773740"/>
                  <a:gd name="connsiteY307" fmla="*/ 1014333 h 1161477"/>
                  <a:gd name="connsiteX308" fmla="*/ 13736 w 773740"/>
                  <a:gd name="connsiteY308" fmla="*/ 1014333 h 1161477"/>
                  <a:gd name="connsiteX309" fmla="*/ 13736 w 773740"/>
                  <a:gd name="connsiteY309" fmla="*/ 1014470 h 1161477"/>
                  <a:gd name="connsiteX310" fmla="*/ 13874 w 773740"/>
                  <a:gd name="connsiteY310" fmla="*/ 1014882 h 1161477"/>
                  <a:gd name="connsiteX311" fmla="*/ 13874 w 773740"/>
                  <a:gd name="connsiteY311" fmla="*/ 1014882 h 1161477"/>
                  <a:gd name="connsiteX312" fmla="*/ 15931 w 773740"/>
                  <a:gd name="connsiteY312" fmla="*/ 1023934 h 1161477"/>
                  <a:gd name="connsiteX313" fmla="*/ 18126 w 773740"/>
                  <a:gd name="connsiteY313" fmla="*/ 1032164 h 1161477"/>
                  <a:gd name="connsiteX314" fmla="*/ 22652 w 773740"/>
                  <a:gd name="connsiteY314" fmla="*/ 1049309 h 1161477"/>
                  <a:gd name="connsiteX315" fmla="*/ 23475 w 773740"/>
                  <a:gd name="connsiteY315" fmla="*/ 1051915 h 1161477"/>
                  <a:gd name="connsiteX316" fmla="*/ 26218 w 773740"/>
                  <a:gd name="connsiteY316" fmla="*/ 1060419 h 1161477"/>
                  <a:gd name="connsiteX317" fmla="*/ 30881 w 773740"/>
                  <a:gd name="connsiteY317" fmla="*/ 1074683 h 1161477"/>
                  <a:gd name="connsiteX318" fmla="*/ 30744 w 773740"/>
                  <a:gd name="connsiteY318" fmla="*/ 1074272 h 1161477"/>
                  <a:gd name="connsiteX319" fmla="*/ 38425 w 773740"/>
                  <a:gd name="connsiteY319" fmla="*/ 1093886 h 1161477"/>
                  <a:gd name="connsiteX320" fmla="*/ 41443 w 773740"/>
                  <a:gd name="connsiteY320" fmla="*/ 1100332 h 1161477"/>
                  <a:gd name="connsiteX321" fmla="*/ 46106 w 773740"/>
                  <a:gd name="connsiteY321" fmla="*/ 1110482 h 1161477"/>
                  <a:gd name="connsiteX322" fmla="*/ 46106 w 773740"/>
                  <a:gd name="connsiteY322" fmla="*/ 1110345 h 1161477"/>
                  <a:gd name="connsiteX323" fmla="*/ 58451 w 773740"/>
                  <a:gd name="connsiteY323" fmla="*/ 1133114 h 1161477"/>
                  <a:gd name="connsiteX324" fmla="*/ 58313 w 773740"/>
                  <a:gd name="connsiteY324" fmla="*/ 1132976 h 1161477"/>
                  <a:gd name="connsiteX325" fmla="*/ 61331 w 773740"/>
                  <a:gd name="connsiteY325" fmla="*/ 1137091 h 1161477"/>
                  <a:gd name="connsiteX326" fmla="*/ 61331 w 773740"/>
                  <a:gd name="connsiteY326" fmla="*/ 1137091 h 1161477"/>
                  <a:gd name="connsiteX327" fmla="*/ 63937 w 773740"/>
                  <a:gd name="connsiteY327" fmla="*/ 1139697 h 1161477"/>
                  <a:gd name="connsiteX328" fmla="*/ 65171 w 773740"/>
                  <a:gd name="connsiteY328" fmla="*/ 1140657 h 1161477"/>
                  <a:gd name="connsiteX329" fmla="*/ 65034 w 773740"/>
                  <a:gd name="connsiteY329" fmla="*/ 1140520 h 1161477"/>
                  <a:gd name="connsiteX330" fmla="*/ 65309 w 773740"/>
                  <a:gd name="connsiteY330" fmla="*/ 1140657 h 1161477"/>
                  <a:gd name="connsiteX331" fmla="*/ 65446 w 773740"/>
                  <a:gd name="connsiteY331" fmla="*/ 1140657 h 1161477"/>
                  <a:gd name="connsiteX332" fmla="*/ 65446 w 773740"/>
                  <a:gd name="connsiteY332" fmla="*/ 1140657 h 1161477"/>
                  <a:gd name="connsiteX333" fmla="*/ 66680 w 773740"/>
                  <a:gd name="connsiteY333" fmla="*/ 1141343 h 1161477"/>
                  <a:gd name="connsiteX334" fmla="*/ 68326 w 773740"/>
                  <a:gd name="connsiteY334" fmla="*/ 1142029 h 1161477"/>
                  <a:gd name="connsiteX335" fmla="*/ 69286 w 773740"/>
                  <a:gd name="connsiteY335" fmla="*/ 1142303 h 1161477"/>
                  <a:gd name="connsiteX336" fmla="*/ 70384 w 773740"/>
                  <a:gd name="connsiteY336" fmla="*/ 1142303 h 1161477"/>
                  <a:gd name="connsiteX337" fmla="*/ 71618 w 773740"/>
                  <a:gd name="connsiteY337" fmla="*/ 1142029 h 1161477"/>
                  <a:gd name="connsiteX338" fmla="*/ 73401 w 773740"/>
                  <a:gd name="connsiteY338" fmla="*/ 1141480 h 1161477"/>
                  <a:gd name="connsiteX339" fmla="*/ 72990 w 773740"/>
                  <a:gd name="connsiteY339" fmla="*/ 1141618 h 1161477"/>
                  <a:gd name="connsiteX340" fmla="*/ 74636 w 773740"/>
                  <a:gd name="connsiteY340" fmla="*/ 1140795 h 1161477"/>
                  <a:gd name="connsiteX341" fmla="*/ 74224 w 773740"/>
                  <a:gd name="connsiteY341" fmla="*/ 1141069 h 1161477"/>
                  <a:gd name="connsiteX342" fmla="*/ 75733 w 773740"/>
                  <a:gd name="connsiteY342" fmla="*/ 1140109 h 1161477"/>
                  <a:gd name="connsiteX343" fmla="*/ 75321 w 773740"/>
                  <a:gd name="connsiteY343" fmla="*/ 1140383 h 1161477"/>
                  <a:gd name="connsiteX344" fmla="*/ 76419 w 773740"/>
                  <a:gd name="connsiteY344" fmla="*/ 1139423 h 1161477"/>
                  <a:gd name="connsiteX345" fmla="*/ 77516 w 773740"/>
                  <a:gd name="connsiteY345" fmla="*/ 1138326 h 1161477"/>
                  <a:gd name="connsiteX346" fmla="*/ 78339 w 773740"/>
                  <a:gd name="connsiteY346" fmla="*/ 1137228 h 1161477"/>
                  <a:gd name="connsiteX347" fmla="*/ 82316 w 773740"/>
                  <a:gd name="connsiteY347" fmla="*/ 1130233 h 1161477"/>
                  <a:gd name="connsiteX348" fmla="*/ 82316 w 773740"/>
                  <a:gd name="connsiteY348" fmla="*/ 1130233 h 1161477"/>
                  <a:gd name="connsiteX349" fmla="*/ 84785 w 773740"/>
                  <a:gd name="connsiteY349" fmla="*/ 1124198 h 1161477"/>
                  <a:gd name="connsiteX350" fmla="*/ 88214 w 773740"/>
                  <a:gd name="connsiteY350" fmla="*/ 1111579 h 1161477"/>
                  <a:gd name="connsiteX351" fmla="*/ 84237 w 773740"/>
                  <a:gd name="connsiteY351" fmla="*/ 1103899 h 1161477"/>
                  <a:gd name="connsiteX352" fmla="*/ 77790 w 773740"/>
                  <a:gd name="connsiteY352" fmla="*/ 1091554 h 1161477"/>
                  <a:gd name="connsiteX353" fmla="*/ 74910 w 773740"/>
                  <a:gd name="connsiteY353" fmla="*/ 1085519 h 1161477"/>
                  <a:gd name="connsiteX354" fmla="*/ 67915 w 773740"/>
                  <a:gd name="connsiteY354" fmla="*/ 1070706 h 1161477"/>
                  <a:gd name="connsiteX355" fmla="*/ 60097 w 773740"/>
                  <a:gd name="connsiteY355" fmla="*/ 1053012 h 1161477"/>
                  <a:gd name="connsiteX356" fmla="*/ 54336 w 773740"/>
                  <a:gd name="connsiteY356" fmla="*/ 1039708 h 1161477"/>
                  <a:gd name="connsiteX357" fmla="*/ 47478 w 773740"/>
                  <a:gd name="connsiteY357" fmla="*/ 1022563 h 1161477"/>
                  <a:gd name="connsiteX358" fmla="*/ 38425 w 773740"/>
                  <a:gd name="connsiteY358" fmla="*/ 995816 h 1161477"/>
                  <a:gd name="connsiteX359" fmla="*/ 34585 w 773740"/>
                  <a:gd name="connsiteY359" fmla="*/ 981689 h 1161477"/>
                  <a:gd name="connsiteX360" fmla="*/ 31567 w 773740"/>
                  <a:gd name="connsiteY360" fmla="*/ 966601 h 1161477"/>
                  <a:gd name="connsiteX361" fmla="*/ 29921 w 773740"/>
                  <a:gd name="connsiteY361" fmla="*/ 953708 h 1161477"/>
                  <a:gd name="connsiteX362" fmla="*/ 30058 w 773740"/>
                  <a:gd name="connsiteY362" fmla="*/ 939992 h 1161477"/>
                  <a:gd name="connsiteX363" fmla="*/ 35408 w 773740"/>
                  <a:gd name="connsiteY363" fmla="*/ 923533 h 1161477"/>
                  <a:gd name="connsiteX364" fmla="*/ 38425 w 773740"/>
                  <a:gd name="connsiteY364" fmla="*/ 920516 h 1161477"/>
                  <a:gd name="connsiteX365" fmla="*/ 41991 w 773740"/>
                  <a:gd name="connsiteY365" fmla="*/ 918184 h 1161477"/>
                  <a:gd name="connsiteX366" fmla="*/ 44597 w 773740"/>
                  <a:gd name="connsiteY366" fmla="*/ 917224 h 1161477"/>
                  <a:gd name="connsiteX367" fmla="*/ 47341 w 773740"/>
                  <a:gd name="connsiteY367" fmla="*/ 916949 h 1161477"/>
                  <a:gd name="connsiteX368" fmla="*/ 50221 w 773740"/>
                  <a:gd name="connsiteY368" fmla="*/ 917361 h 1161477"/>
                  <a:gd name="connsiteX369" fmla="*/ 54199 w 773740"/>
                  <a:gd name="connsiteY369" fmla="*/ 919007 h 1161477"/>
                  <a:gd name="connsiteX370" fmla="*/ 61742 w 773740"/>
                  <a:gd name="connsiteY370" fmla="*/ 924219 h 1161477"/>
                  <a:gd name="connsiteX371" fmla="*/ 64760 w 773740"/>
                  <a:gd name="connsiteY371" fmla="*/ 927648 h 1161477"/>
                  <a:gd name="connsiteX372" fmla="*/ 68463 w 773740"/>
                  <a:gd name="connsiteY372" fmla="*/ 932448 h 1161477"/>
                  <a:gd name="connsiteX373" fmla="*/ 74910 w 773740"/>
                  <a:gd name="connsiteY373" fmla="*/ 943421 h 1161477"/>
                  <a:gd name="connsiteX374" fmla="*/ 86980 w 773740"/>
                  <a:gd name="connsiteY374" fmla="*/ 970579 h 1161477"/>
                  <a:gd name="connsiteX375" fmla="*/ 95347 w 773740"/>
                  <a:gd name="connsiteY375" fmla="*/ 996502 h 1161477"/>
                  <a:gd name="connsiteX376" fmla="*/ 100833 w 773740"/>
                  <a:gd name="connsiteY376" fmla="*/ 1026129 h 1161477"/>
                  <a:gd name="connsiteX377" fmla="*/ 100970 w 773740"/>
                  <a:gd name="connsiteY377" fmla="*/ 1084696 h 1161477"/>
                  <a:gd name="connsiteX378" fmla="*/ 97404 w 773740"/>
                  <a:gd name="connsiteY378" fmla="*/ 1108425 h 1161477"/>
                  <a:gd name="connsiteX379" fmla="*/ 100147 w 773740"/>
                  <a:gd name="connsiteY379" fmla="*/ 1113088 h 1161477"/>
                  <a:gd name="connsiteX380" fmla="*/ 106594 w 773740"/>
                  <a:gd name="connsiteY380" fmla="*/ 1123238 h 1161477"/>
                  <a:gd name="connsiteX381" fmla="*/ 106319 w 773740"/>
                  <a:gd name="connsiteY381" fmla="*/ 1122964 h 1161477"/>
                  <a:gd name="connsiteX382" fmla="*/ 118527 w 773740"/>
                  <a:gd name="connsiteY382" fmla="*/ 1138874 h 1161477"/>
                  <a:gd name="connsiteX383" fmla="*/ 118252 w 773740"/>
                  <a:gd name="connsiteY383" fmla="*/ 1138737 h 1161477"/>
                  <a:gd name="connsiteX384" fmla="*/ 124699 w 773740"/>
                  <a:gd name="connsiteY384" fmla="*/ 1145047 h 1161477"/>
                  <a:gd name="connsiteX385" fmla="*/ 124287 w 773740"/>
                  <a:gd name="connsiteY385" fmla="*/ 1144635 h 1161477"/>
                  <a:gd name="connsiteX386" fmla="*/ 128951 w 773740"/>
                  <a:gd name="connsiteY386" fmla="*/ 1148338 h 1161477"/>
                  <a:gd name="connsiteX387" fmla="*/ 131831 w 773740"/>
                  <a:gd name="connsiteY387" fmla="*/ 1149984 h 1161477"/>
                  <a:gd name="connsiteX388" fmla="*/ 132929 w 773740"/>
                  <a:gd name="connsiteY388" fmla="*/ 1150533 h 1161477"/>
                  <a:gd name="connsiteX389" fmla="*/ 132654 w 773740"/>
                  <a:gd name="connsiteY389" fmla="*/ 1150396 h 1161477"/>
                  <a:gd name="connsiteX390" fmla="*/ 133066 w 773740"/>
                  <a:gd name="connsiteY390" fmla="*/ 1150533 h 1161477"/>
                  <a:gd name="connsiteX391" fmla="*/ 133203 w 773740"/>
                  <a:gd name="connsiteY391" fmla="*/ 1150670 h 1161477"/>
                  <a:gd name="connsiteX392" fmla="*/ 133066 w 773740"/>
                  <a:gd name="connsiteY392" fmla="*/ 1150670 h 1161477"/>
                  <a:gd name="connsiteX393" fmla="*/ 136495 w 773740"/>
                  <a:gd name="connsiteY393" fmla="*/ 1151630 h 1161477"/>
                  <a:gd name="connsiteX394" fmla="*/ 135809 w 773740"/>
                  <a:gd name="connsiteY394" fmla="*/ 1151493 h 1161477"/>
                  <a:gd name="connsiteX395" fmla="*/ 139649 w 773740"/>
                  <a:gd name="connsiteY395" fmla="*/ 1151905 h 1161477"/>
                  <a:gd name="connsiteX396" fmla="*/ 139238 w 773740"/>
                  <a:gd name="connsiteY396" fmla="*/ 1151905 h 1161477"/>
                  <a:gd name="connsiteX397" fmla="*/ 140884 w 773740"/>
                  <a:gd name="connsiteY397" fmla="*/ 1151905 h 1161477"/>
                  <a:gd name="connsiteX398" fmla="*/ 142256 w 773740"/>
                  <a:gd name="connsiteY398" fmla="*/ 1151630 h 1161477"/>
                  <a:gd name="connsiteX399" fmla="*/ 143490 w 773740"/>
                  <a:gd name="connsiteY399" fmla="*/ 1151219 h 1161477"/>
                  <a:gd name="connsiteX400" fmla="*/ 145136 w 773740"/>
                  <a:gd name="connsiteY400" fmla="*/ 1150533 h 1161477"/>
                  <a:gd name="connsiteX401" fmla="*/ 144587 w 773740"/>
                  <a:gd name="connsiteY401" fmla="*/ 1150807 h 1161477"/>
                  <a:gd name="connsiteX402" fmla="*/ 148153 w 773740"/>
                  <a:gd name="connsiteY402" fmla="*/ 1148750 h 1161477"/>
                  <a:gd name="connsiteX403" fmla="*/ 150896 w 773740"/>
                  <a:gd name="connsiteY403" fmla="*/ 1146555 h 1161477"/>
                  <a:gd name="connsiteX404" fmla="*/ 153228 w 773740"/>
                  <a:gd name="connsiteY404" fmla="*/ 1144224 h 1161477"/>
                  <a:gd name="connsiteX405" fmla="*/ 153091 w 773740"/>
                  <a:gd name="connsiteY405" fmla="*/ 1144361 h 1161477"/>
                  <a:gd name="connsiteX406" fmla="*/ 155697 w 773740"/>
                  <a:gd name="connsiteY406" fmla="*/ 1140932 h 1161477"/>
                  <a:gd name="connsiteX407" fmla="*/ 155286 w 773740"/>
                  <a:gd name="connsiteY407" fmla="*/ 1141343 h 1161477"/>
                  <a:gd name="connsiteX408" fmla="*/ 158577 w 773740"/>
                  <a:gd name="connsiteY408" fmla="*/ 1135582 h 1161477"/>
                  <a:gd name="connsiteX409" fmla="*/ 158577 w 773740"/>
                  <a:gd name="connsiteY409" fmla="*/ 1135720 h 1161477"/>
                  <a:gd name="connsiteX410" fmla="*/ 163652 w 773740"/>
                  <a:gd name="connsiteY410" fmla="*/ 1123650 h 1161477"/>
                  <a:gd name="connsiteX411" fmla="*/ 168453 w 773740"/>
                  <a:gd name="connsiteY411" fmla="*/ 1104996 h 1161477"/>
                  <a:gd name="connsiteX412" fmla="*/ 168316 w 773740"/>
                  <a:gd name="connsiteY412" fmla="*/ 1105682 h 1161477"/>
                  <a:gd name="connsiteX413" fmla="*/ 171882 w 773740"/>
                  <a:gd name="connsiteY413" fmla="*/ 1078524 h 1161477"/>
                  <a:gd name="connsiteX414" fmla="*/ 171882 w 773740"/>
                  <a:gd name="connsiteY414" fmla="*/ 1079210 h 1161477"/>
                  <a:gd name="connsiteX415" fmla="*/ 171882 w 773740"/>
                  <a:gd name="connsiteY415" fmla="*/ 1044097 h 1161477"/>
                  <a:gd name="connsiteX416" fmla="*/ 171882 w 773740"/>
                  <a:gd name="connsiteY416" fmla="*/ 1044097 h 1161477"/>
                  <a:gd name="connsiteX417" fmla="*/ 166259 w 773740"/>
                  <a:gd name="connsiteY417" fmla="*/ 1004183 h 1161477"/>
                  <a:gd name="connsiteX418" fmla="*/ 166396 w 773740"/>
                  <a:gd name="connsiteY418" fmla="*/ 1004869 h 1161477"/>
                  <a:gd name="connsiteX419" fmla="*/ 165710 w 773740"/>
                  <a:gd name="connsiteY419" fmla="*/ 1001440 h 1161477"/>
                  <a:gd name="connsiteX420" fmla="*/ 158029 w 773740"/>
                  <a:gd name="connsiteY420" fmla="*/ 987450 h 1161477"/>
                  <a:gd name="connsiteX421" fmla="*/ 151308 w 773740"/>
                  <a:gd name="connsiteY421" fmla="*/ 974557 h 1161477"/>
                  <a:gd name="connsiteX422" fmla="*/ 140335 w 773740"/>
                  <a:gd name="connsiteY422" fmla="*/ 952611 h 1161477"/>
                  <a:gd name="connsiteX423" fmla="*/ 140609 w 773740"/>
                  <a:gd name="connsiteY423" fmla="*/ 953160 h 1161477"/>
                  <a:gd name="connsiteX424" fmla="*/ 134986 w 773740"/>
                  <a:gd name="connsiteY424" fmla="*/ 940815 h 1161477"/>
                  <a:gd name="connsiteX425" fmla="*/ 129088 w 773740"/>
                  <a:gd name="connsiteY425" fmla="*/ 925865 h 1161477"/>
                  <a:gd name="connsiteX426" fmla="*/ 124699 w 773740"/>
                  <a:gd name="connsiteY426" fmla="*/ 911326 h 1161477"/>
                  <a:gd name="connsiteX427" fmla="*/ 124013 w 773740"/>
                  <a:gd name="connsiteY427" fmla="*/ 906662 h 1161477"/>
                  <a:gd name="connsiteX428" fmla="*/ 124013 w 773740"/>
                  <a:gd name="connsiteY428" fmla="*/ 903782 h 1161477"/>
                  <a:gd name="connsiteX429" fmla="*/ 125110 w 773740"/>
                  <a:gd name="connsiteY429" fmla="*/ 896375 h 1161477"/>
                  <a:gd name="connsiteX430" fmla="*/ 130734 w 773740"/>
                  <a:gd name="connsiteY430" fmla="*/ 892123 h 1161477"/>
                  <a:gd name="connsiteX431" fmla="*/ 138689 w 773740"/>
                  <a:gd name="connsiteY431" fmla="*/ 894867 h 1161477"/>
                  <a:gd name="connsiteX432" fmla="*/ 142118 w 773740"/>
                  <a:gd name="connsiteY432" fmla="*/ 898707 h 1161477"/>
                  <a:gd name="connsiteX433" fmla="*/ 145410 w 773740"/>
                  <a:gd name="connsiteY433" fmla="*/ 904742 h 1161477"/>
                  <a:gd name="connsiteX434" fmla="*/ 145410 w 773740"/>
                  <a:gd name="connsiteY434" fmla="*/ 904605 h 1161477"/>
                  <a:gd name="connsiteX435" fmla="*/ 150211 w 773740"/>
                  <a:gd name="connsiteY435" fmla="*/ 915166 h 1161477"/>
                  <a:gd name="connsiteX436" fmla="*/ 152954 w 773740"/>
                  <a:gd name="connsiteY436" fmla="*/ 922710 h 1161477"/>
                  <a:gd name="connsiteX437" fmla="*/ 157892 w 773740"/>
                  <a:gd name="connsiteY437" fmla="*/ 936838 h 1161477"/>
                  <a:gd name="connsiteX438" fmla="*/ 164338 w 773740"/>
                  <a:gd name="connsiteY438" fmla="*/ 956726 h 1161477"/>
                  <a:gd name="connsiteX439" fmla="*/ 168179 w 773740"/>
                  <a:gd name="connsiteY439" fmla="*/ 968659 h 1161477"/>
                  <a:gd name="connsiteX440" fmla="*/ 170510 w 773740"/>
                  <a:gd name="connsiteY440" fmla="*/ 976888 h 1161477"/>
                  <a:gd name="connsiteX441" fmla="*/ 175037 w 773740"/>
                  <a:gd name="connsiteY441" fmla="*/ 994582 h 1161477"/>
                  <a:gd name="connsiteX442" fmla="*/ 176134 w 773740"/>
                  <a:gd name="connsiteY442" fmla="*/ 999520 h 1161477"/>
                  <a:gd name="connsiteX443" fmla="*/ 182032 w 773740"/>
                  <a:gd name="connsiteY443" fmla="*/ 1009670 h 1161477"/>
                  <a:gd name="connsiteX444" fmla="*/ 193965 w 773740"/>
                  <a:gd name="connsiteY444" fmla="*/ 1029969 h 1161477"/>
                  <a:gd name="connsiteX445" fmla="*/ 202057 w 773740"/>
                  <a:gd name="connsiteY445" fmla="*/ 1043411 h 1161477"/>
                  <a:gd name="connsiteX446" fmla="*/ 210150 w 773740"/>
                  <a:gd name="connsiteY446" fmla="*/ 1056578 h 1161477"/>
                  <a:gd name="connsiteX447" fmla="*/ 220985 w 773740"/>
                  <a:gd name="connsiteY447" fmla="*/ 1073175 h 1161477"/>
                  <a:gd name="connsiteX448" fmla="*/ 220848 w 773740"/>
                  <a:gd name="connsiteY448" fmla="*/ 1073038 h 1161477"/>
                  <a:gd name="connsiteX449" fmla="*/ 229078 w 773740"/>
                  <a:gd name="connsiteY449" fmla="*/ 1084559 h 1161477"/>
                  <a:gd name="connsiteX450" fmla="*/ 233192 w 773740"/>
                  <a:gd name="connsiteY450" fmla="*/ 1089771 h 1161477"/>
                  <a:gd name="connsiteX451" fmla="*/ 237993 w 773740"/>
                  <a:gd name="connsiteY451" fmla="*/ 1096080 h 1161477"/>
                  <a:gd name="connsiteX452" fmla="*/ 240050 w 773740"/>
                  <a:gd name="connsiteY452" fmla="*/ 1098138 h 1161477"/>
                  <a:gd name="connsiteX453" fmla="*/ 242657 w 773740"/>
                  <a:gd name="connsiteY453" fmla="*/ 1100058 h 1161477"/>
                  <a:gd name="connsiteX454" fmla="*/ 242519 w 773740"/>
                  <a:gd name="connsiteY454" fmla="*/ 1099921 h 1161477"/>
                  <a:gd name="connsiteX455" fmla="*/ 246223 w 773740"/>
                  <a:gd name="connsiteY455" fmla="*/ 1101978 h 1161477"/>
                  <a:gd name="connsiteX456" fmla="*/ 245674 w 773740"/>
                  <a:gd name="connsiteY456" fmla="*/ 1101704 h 1161477"/>
                  <a:gd name="connsiteX457" fmla="*/ 251160 w 773740"/>
                  <a:gd name="connsiteY457" fmla="*/ 1104036 h 1161477"/>
                  <a:gd name="connsiteX458" fmla="*/ 255001 w 773740"/>
                  <a:gd name="connsiteY458" fmla="*/ 1104996 h 1161477"/>
                  <a:gd name="connsiteX459" fmla="*/ 254315 w 773740"/>
                  <a:gd name="connsiteY459" fmla="*/ 1104859 h 1161477"/>
                  <a:gd name="connsiteX460" fmla="*/ 258018 w 773740"/>
                  <a:gd name="connsiteY460" fmla="*/ 1105270 h 1161477"/>
                  <a:gd name="connsiteX461" fmla="*/ 257607 w 773740"/>
                  <a:gd name="connsiteY461" fmla="*/ 1105270 h 1161477"/>
                  <a:gd name="connsiteX462" fmla="*/ 261173 w 773740"/>
                  <a:gd name="connsiteY462" fmla="*/ 1105270 h 1161477"/>
                  <a:gd name="connsiteX463" fmla="*/ 261036 w 773740"/>
                  <a:gd name="connsiteY463" fmla="*/ 1105270 h 1161477"/>
                  <a:gd name="connsiteX464" fmla="*/ 261310 w 773740"/>
                  <a:gd name="connsiteY464" fmla="*/ 1105270 h 1161477"/>
                  <a:gd name="connsiteX465" fmla="*/ 261722 w 773740"/>
                  <a:gd name="connsiteY465" fmla="*/ 1105270 h 1161477"/>
                  <a:gd name="connsiteX466" fmla="*/ 261585 w 773740"/>
                  <a:gd name="connsiteY466" fmla="*/ 1105270 h 1161477"/>
                  <a:gd name="connsiteX467" fmla="*/ 265151 w 773740"/>
                  <a:gd name="connsiteY467" fmla="*/ 1104721 h 1161477"/>
                  <a:gd name="connsiteX468" fmla="*/ 264465 w 773740"/>
                  <a:gd name="connsiteY468" fmla="*/ 1104859 h 1161477"/>
                  <a:gd name="connsiteX469" fmla="*/ 269951 w 773740"/>
                  <a:gd name="connsiteY469" fmla="*/ 1103350 h 1161477"/>
                  <a:gd name="connsiteX470" fmla="*/ 269814 w 773740"/>
                  <a:gd name="connsiteY470" fmla="*/ 1103350 h 1161477"/>
                  <a:gd name="connsiteX471" fmla="*/ 269951 w 773740"/>
                  <a:gd name="connsiteY471" fmla="*/ 1103350 h 1161477"/>
                  <a:gd name="connsiteX472" fmla="*/ 270500 w 773740"/>
                  <a:gd name="connsiteY472" fmla="*/ 1103213 h 1161477"/>
                  <a:gd name="connsiteX473" fmla="*/ 270089 w 773740"/>
                  <a:gd name="connsiteY473" fmla="*/ 1103350 h 1161477"/>
                  <a:gd name="connsiteX474" fmla="*/ 271734 w 773740"/>
                  <a:gd name="connsiteY474" fmla="*/ 1102664 h 1161477"/>
                  <a:gd name="connsiteX475" fmla="*/ 271186 w 773740"/>
                  <a:gd name="connsiteY475" fmla="*/ 1102938 h 1161477"/>
                  <a:gd name="connsiteX476" fmla="*/ 275163 w 773740"/>
                  <a:gd name="connsiteY476" fmla="*/ 1100744 h 1161477"/>
                  <a:gd name="connsiteX477" fmla="*/ 275163 w 773740"/>
                  <a:gd name="connsiteY477" fmla="*/ 1100744 h 1161477"/>
                  <a:gd name="connsiteX478" fmla="*/ 278318 w 773740"/>
                  <a:gd name="connsiteY478" fmla="*/ 1098275 h 1161477"/>
                  <a:gd name="connsiteX479" fmla="*/ 282570 w 773740"/>
                  <a:gd name="connsiteY479" fmla="*/ 1094023 h 1161477"/>
                  <a:gd name="connsiteX480" fmla="*/ 285176 w 773740"/>
                  <a:gd name="connsiteY480" fmla="*/ 1090594 h 1161477"/>
                  <a:gd name="connsiteX481" fmla="*/ 285176 w 773740"/>
                  <a:gd name="connsiteY481" fmla="*/ 1090594 h 1161477"/>
                  <a:gd name="connsiteX482" fmla="*/ 288056 w 773740"/>
                  <a:gd name="connsiteY482" fmla="*/ 1085793 h 1161477"/>
                  <a:gd name="connsiteX483" fmla="*/ 287919 w 773740"/>
                  <a:gd name="connsiteY483" fmla="*/ 1086068 h 1161477"/>
                  <a:gd name="connsiteX484" fmla="*/ 294366 w 773740"/>
                  <a:gd name="connsiteY484" fmla="*/ 1070157 h 1161477"/>
                  <a:gd name="connsiteX485" fmla="*/ 294366 w 773740"/>
                  <a:gd name="connsiteY485" fmla="*/ 1070294 h 1161477"/>
                  <a:gd name="connsiteX486" fmla="*/ 294503 w 773740"/>
                  <a:gd name="connsiteY486" fmla="*/ 1069883 h 1161477"/>
                  <a:gd name="connsiteX487" fmla="*/ 294503 w 773740"/>
                  <a:gd name="connsiteY487" fmla="*/ 1069746 h 1161477"/>
                  <a:gd name="connsiteX488" fmla="*/ 294503 w 773740"/>
                  <a:gd name="connsiteY488" fmla="*/ 1069746 h 1161477"/>
                  <a:gd name="connsiteX489" fmla="*/ 299441 w 773740"/>
                  <a:gd name="connsiteY489" fmla="*/ 1051366 h 1161477"/>
                  <a:gd name="connsiteX490" fmla="*/ 299304 w 773740"/>
                  <a:gd name="connsiteY490" fmla="*/ 1051778 h 1161477"/>
                  <a:gd name="connsiteX491" fmla="*/ 303281 w 773740"/>
                  <a:gd name="connsiteY491" fmla="*/ 1022014 h 1161477"/>
                  <a:gd name="connsiteX492" fmla="*/ 303556 w 773740"/>
                  <a:gd name="connsiteY492" fmla="*/ 1015979 h 1161477"/>
                  <a:gd name="connsiteX493" fmla="*/ 296012 w 773740"/>
                  <a:gd name="connsiteY493" fmla="*/ 1004732 h 1161477"/>
                  <a:gd name="connsiteX494" fmla="*/ 285862 w 773740"/>
                  <a:gd name="connsiteY494" fmla="*/ 989233 h 1161477"/>
                  <a:gd name="connsiteX495" fmla="*/ 270500 w 773740"/>
                  <a:gd name="connsiteY495" fmla="*/ 963995 h 1161477"/>
                  <a:gd name="connsiteX496" fmla="*/ 263368 w 773740"/>
                  <a:gd name="connsiteY496" fmla="*/ 951788 h 1161477"/>
                  <a:gd name="connsiteX497" fmla="*/ 248692 w 773740"/>
                  <a:gd name="connsiteY497" fmla="*/ 923533 h 1161477"/>
                  <a:gd name="connsiteX498" fmla="*/ 228941 w 773740"/>
                  <a:gd name="connsiteY498" fmla="*/ 866886 h 1161477"/>
                  <a:gd name="connsiteX499" fmla="*/ 227569 w 773740"/>
                  <a:gd name="connsiteY499" fmla="*/ 841786 h 1161477"/>
                  <a:gd name="connsiteX500" fmla="*/ 229489 w 773740"/>
                  <a:gd name="connsiteY500" fmla="*/ 833693 h 1161477"/>
                  <a:gd name="connsiteX501" fmla="*/ 231135 w 773740"/>
                  <a:gd name="connsiteY501" fmla="*/ 829990 h 1161477"/>
                  <a:gd name="connsiteX502" fmla="*/ 232370 w 773740"/>
                  <a:gd name="connsiteY502" fmla="*/ 828070 h 1161477"/>
                  <a:gd name="connsiteX503" fmla="*/ 233741 w 773740"/>
                  <a:gd name="connsiteY503" fmla="*/ 826561 h 1161477"/>
                  <a:gd name="connsiteX504" fmla="*/ 239228 w 773740"/>
                  <a:gd name="connsiteY504" fmla="*/ 823818 h 1161477"/>
                  <a:gd name="connsiteX505" fmla="*/ 246908 w 773740"/>
                  <a:gd name="connsiteY505" fmla="*/ 823543 h 1161477"/>
                  <a:gd name="connsiteX506" fmla="*/ 250063 w 773740"/>
                  <a:gd name="connsiteY506" fmla="*/ 824504 h 1161477"/>
                  <a:gd name="connsiteX507" fmla="*/ 252944 w 773740"/>
                  <a:gd name="connsiteY507" fmla="*/ 826149 h 1161477"/>
                  <a:gd name="connsiteX508" fmla="*/ 261585 w 773740"/>
                  <a:gd name="connsiteY508" fmla="*/ 834516 h 1161477"/>
                  <a:gd name="connsiteX509" fmla="*/ 268443 w 773740"/>
                  <a:gd name="connsiteY509" fmla="*/ 844803 h 1161477"/>
                  <a:gd name="connsiteX510" fmla="*/ 275163 w 773740"/>
                  <a:gd name="connsiteY510" fmla="*/ 857148 h 1161477"/>
                  <a:gd name="connsiteX511" fmla="*/ 281336 w 773740"/>
                  <a:gd name="connsiteY511" fmla="*/ 870452 h 1161477"/>
                  <a:gd name="connsiteX512" fmla="*/ 292171 w 773740"/>
                  <a:gd name="connsiteY512" fmla="*/ 896238 h 1161477"/>
                  <a:gd name="connsiteX513" fmla="*/ 308905 w 773740"/>
                  <a:gd name="connsiteY513" fmla="*/ 953845 h 1161477"/>
                  <a:gd name="connsiteX514" fmla="*/ 314117 w 773740"/>
                  <a:gd name="connsiteY514" fmla="*/ 1013373 h 1161477"/>
                  <a:gd name="connsiteX515" fmla="*/ 316449 w 773740"/>
                  <a:gd name="connsiteY515" fmla="*/ 1016528 h 1161477"/>
                  <a:gd name="connsiteX516" fmla="*/ 323307 w 773740"/>
                  <a:gd name="connsiteY516" fmla="*/ 1025854 h 1161477"/>
                  <a:gd name="connsiteX517" fmla="*/ 328107 w 773740"/>
                  <a:gd name="connsiteY517" fmla="*/ 1032575 h 1161477"/>
                  <a:gd name="connsiteX518" fmla="*/ 339629 w 773740"/>
                  <a:gd name="connsiteY518" fmla="*/ 1046566 h 1161477"/>
                  <a:gd name="connsiteX519" fmla="*/ 339217 w 773740"/>
                  <a:gd name="connsiteY519" fmla="*/ 1046017 h 1161477"/>
                  <a:gd name="connsiteX520" fmla="*/ 352659 w 773740"/>
                  <a:gd name="connsiteY520" fmla="*/ 1059733 h 1161477"/>
                  <a:gd name="connsiteX521" fmla="*/ 352247 w 773740"/>
                  <a:gd name="connsiteY521" fmla="*/ 1059322 h 1161477"/>
                  <a:gd name="connsiteX522" fmla="*/ 359380 w 773740"/>
                  <a:gd name="connsiteY522" fmla="*/ 1065082 h 1161477"/>
                  <a:gd name="connsiteX523" fmla="*/ 359105 w 773740"/>
                  <a:gd name="connsiteY523" fmla="*/ 1064945 h 1161477"/>
                  <a:gd name="connsiteX524" fmla="*/ 359380 w 773740"/>
                  <a:gd name="connsiteY524" fmla="*/ 1065082 h 1161477"/>
                  <a:gd name="connsiteX525" fmla="*/ 359654 w 773740"/>
                  <a:gd name="connsiteY525" fmla="*/ 1065219 h 1161477"/>
                  <a:gd name="connsiteX526" fmla="*/ 359517 w 773740"/>
                  <a:gd name="connsiteY526" fmla="*/ 1065082 h 1161477"/>
                  <a:gd name="connsiteX527" fmla="*/ 365003 w 773740"/>
                  <a:gd name="connsiteY527" fmla="*/ 1068374 h 1161477"/>
                  <a:gd name="connsiteX528" fmla="*/ 370215 w 773740"/>
                  <a:gd name="connsiteY528" fmla="*/ 1070569 h 1161477"/>
                  <a:gd name="connsiteX529" fmla="*/ 371999 w 773740"/>
                  <a:gd name="connsiteY529" fmla="*/ 1071117 h 1161477"/>
                  <a:gd name="connsiteX530" fmla="*/ 371313 w 773740"/>
                  <a:gd name="connsiteY530" fmla="*/ 1070980 h 1161477"/>
                  <a:gd name="connsiteX531" fmla="*/ 374879 w 773740"/>
                  <a:gd name="connsiteY531" fmla="*/ 1071529 h 1161477"/>
                  <a:gd name="connsiteX532" fmla="*/ 374742 w 773740"/>
                  <a:gd name="connsiteY532" fmla="*/ 1071529 h 1161477"/>
                  <a:gd name="connsiteX533" fmla="*/ 374879 w 773740"/>
                  <a:gd name="connsiteY533" fmla="*/ 1071529 h 1161477"/>
                  <a:gd name="connsiteX534" fmla="*/ 375153 w 773740"/>
                  <a:gd name="connsiteY534" fmla="*/ 1071529 h 1161477"/>
                  <a:gd name="connsiteX535" fmla="*/ 375016 w 773740"/>
                  <a:gd name="connsiteY535" fmla="*/ 1071529 h 1161477"/>
                  <a:gd name="connsiteX536" fmla="*/ 378719 w 773740"/>
                  <a:gd name="connsiteY536" fmla="*/ 1071529 h 1161477"/>
                  <a:gd name="connsiteX537" fmla="*/ 378582 w 773740"/>
                  <a:gd name="connsiteY537" fmla="*/ 1071529 h 1161477"/>
                  <a:gd name="connsiteX538" fmla="*/ 380777 w 773740"/>
                  <a:gd name="connsiteY538" fmla="*/ 1071254 h 1161477"/>
                  <a:gd name="connsiteX539" fmla="*/ 380091 w 773740"/>
                  <a:gd name="connsiteY539" fmla="*/ 1071392 h 1161477"/>
                  <a:gd name="connsiteX540" fmla="*/ 384206 w 773740"/>
                  <a:gd name="connsiteY540" fmla="*/ 1070294 h 1161477"/>
                  <a:gd name="connsiteX541" fmla="*/ 383520 w 773740"/>
                  <a:gd name="connsiteY541" fmla="*/ 1070569 h 1161477"/>
                  <a:gd name="connsiteX542" fmla="*/ 385029 w 773740"/>
                  <a:gd name="connsiteY542" fmla="*/ 1069883 h 1161477"/>
                  <a:gd name="connsiteX543" fmla="*/ 384754 w 773740"/>
                  <a:gd name="connsiteY543" fmla="*/ 1070020 h 1161477"/>
                  <a:gd name="connsiteX544" fmla="*/ 386400 w 773740"/>
                  <a:gd name="connsiteY544" fmla="*/ 1069060 h 1161477"/>
                  <a:gd name="connsiteX545" fmla="*/ 386126 w 773740"/>
                  <a:gd name="connsiteY545" fmla="*/ 1069197 h 1161477"/>
                  <a:gd name="connsiteX546" fmla="*/ 388732 w 773740"/>
                  <a:gd name="connsiteY546" fmla="*/ 1067277 h 1161477"/>
                  <a:gd name="connsiteX547" fmla="*/ 388595 w 773740"/>
                  <a:gd name="connsiteY547" fmla="*/ 1067414 h 1161477"/>
                  <a:gd name="connsiteX548" fmla="*/ 388732 w 773740"/>
                  <a:gd name="connsiteY548" fmla="*/ 1067277 h 1161477"/>
                  <a:gd name="connsiteX549" fmla="*/ 389006 w 773740"/>
                  <a:gd name="connsiteY549" fmla="*/ 1067002 h 1161477"/>
                  <a:gd name="connsiteX550" fmla="*/ 388869 w 773740"/>
                  <a:gd name="connsiteY550" fmla="*/ 1067140 h 1161477"/>
                  <a:gd name="connsiteX551" fmla="*/ 392435 w 773740"/>
                  <a:gd name="connsiteY551" fmla="*/ 1063436 h 1161477"/>
                  <a:gd name="connsiteX552" fmla="*/ 392435 w 773740"/>
                  <a:gd name="connsiteY552" fmla="*/ 1063436 h 1161477"/>
                  <a:gd name="connsiteX553" fmla="*/ 392573 w 773740"/>
                  <a:gd name="connsiteY553" fmla="*/ 1063299 h 1161477"/>
                  <a:gd name="connsiteX554" fmla="*/ 392984 w 773740"/>
                  <a:gd name="connsiteY554" fmla="*/ 1062888 h 1161477"/>
                  <a:gd name="connsiteX555" fmla="*/ 392710 w 773740"/>
                  <a:gd name="connsiteY555" fmla="*/ 1063162 h 1161477"/>
                  <a:gd name="connsiteX556" fmla="*/ 395041 w 773740"/>
                  <a:gd name="connsiteY556" fmla="*/ 1060144 h 1161477"/>
                  <a:gd name="connsiteX557" fmla="*/ 395041 w 773740"/>
                  <a:gd name="connsiteY557" fmla="*/ 1060144 h 1161477"/>
                  <a:gd name="connsiteX558" fmla="*/ 397647 w 773740"/>
                  <a:gd name="connsiteY558" fmla="*/ 1055755 h 1161477"/>
                  <a:gd name="connsiteX559" fmla="*/ 401762 w 773740"/>
                  <a:gd name="connsiteY559" fmla="*/ 1046154 h 1161477"/>
                  <a:gd name="connsiteX560" fmla="*/ 404505 w 773740"/>
                  <a:gd name="connsiteY560" fmla="*/ 1036004 h 1161477"/>
                  <a:gd name="connsiteX561" fmla="*/ 404505 w 773740"/>
                  <a:gd name="connsiteY561" fmla="*/ 1036279 h 1161477"/>
                  <a:gd name="connsiteX562" fmla="*/ 406014 w 773740"/>
                  <a:gd name="connsiteY562" fmla="*/ 1024894 h 1161477"/>
                  <a:gd name="connsiteX563" fmla="*/ 406014 w 773740"/>
                  <a:gd name="connsiteY563" fmla="*/ 1008572 h 1161477"/>
                  <a:gd name="connsiteX564" fmla="*/ 406014 w 773740"/>
                  <a:gd name="connsiteY564" fmla="*/ 1008709 h 1161477"/>
                  <a:gd name="connsiteX565" fmla="*/ 406014 w 773740"/>
                  <a:gd name="connsiteY565" fmla="*/ 1008298 h 1161477"/>
                  <a:gd name="connsiteX566" fmla="*/ 406014 w 773740"/>
                  <a:gd name="connsiteY566" fmla="*/ 1008024 h 1161477"/>
                  <a:gd name="connsiteX567" fmla="*/ 406014 w 773740"/>
                  <a:gd name="connsiteY567" fmla="*/ 1008161 h 1161477"/>
                  <a:gd name="connsiteX568" fmla="*/ 402997 w 773740"/>
                  <a:gd name="connsiteY568" fmla="*/ 986078 h 1161477"/>
                  <a:gd name="connsiteX569" fmla="*/ 403134 w 773740"/>
                  <a:gd name="connsiteY569" fmla="*/ 986764 h 1161477"/>
                  <a:gd name="connsiteX570" fmla="*/ 396550 w 773740"/>
                  <a:gd name="connsiteY570" fmla="*/ 961801 h 1161477"/>
                  <a:gd name="connsiteX571" fmla="*/ 393121 w 773740"/>
                  <a:gd name="connsiteY571" fmla="*/ 958235 h 1161477"/>
                  <a:gd name="connsiteX572" fmla="*/ 382148 w 773740"/>
                  <a:gd name="connsiteY572" fmla="*/ 946439 h 1161477"/>
                  <a:gd name="connsiteX573" fmla="*/ 368570 w 773740"/>
                  <a:gd name="connsiteY573" fmla="*/ 930528 h 1161477"/>
                  <a:gd name="connsiteX574" fmla="*/ 361849 w 773740"/>
                  <a:gd name="connsiteY574" fmla="*/ 922573 h 1161477"/>
                  <a:gd name="connsiteX575" fmla="*/ 360751 w 773740"/>
                  <a:gd name="connsiteY575" fmla="*/ 921064 h 1161477"/>
                  <a:gd name="connsiteX576" fmla="*/ 356774 w 773740"/>
                  <a:gd name="connsiteY576" fmla="*/ 915578 h 1161477"/>
                  <a:gd name="connsiteX577" fmla="*/ 347858 w 773740"/>
                  <a:gd name="connsiteY577" fmla="*/ 903371 h 1161477"/>
                  <a:gd name="connsiteX578" fmla="*/ 343606 w 773740"/>
                  <a:gd name="connsiteY578" fmla="*/ 897610 h 1161477"/>
                  <a:gd name="connsiteX579" fmla="*/ 329342 w 773740"/>
                  <a:gd name="connsiteY579" fmla="*/ 875253 h 1161477"/>
                  <a:gd name="connsiteX580" fmla="*/ 326598 w 773740"/>
                  <a:gd name="connsiteY580" fmla="*/ 870726 h 1161477"/>
                  <a:gd name="connsiteX581" fmla="*/ 318917 w 773740"/>
                  <a:gd name="connsiteY581" fmla="*/ 857148 h 1161477"/>
                  <a:gd name="connsiteX582" fmla="*/ 313843 w 773740"/>
                  <a:gd name="connsiteY582" fmla="*/ 848095 h 1161477"/>
                  <a:gd name="connsiteX583" fmla="*/ 308219 w 773740"/>
                  <a:gd name="connsiteY583" fmla="*/ 836985 h 1161477"/>
                  <a:gd name="connsiteX584" fmla="*/ 305476 w 773740"/>
                  <a:gd name="connsiteY584" fmla="*/ 830539 h 1161477"/>
                  <a:gd name="connsiteX585" fmla="*/ 303144 w 773740"/>
                  <a:gd name="connsiteY585" fmla="*/ 824366 h 1161477"/>
                  <a:gd name="connsiteX586" fmla="*/ 301910 w 773740"/>
                  <a:gd name="connsiteY586" fmla="*/ 820114 h 1161477"/>
                  <a:gd name="connsiteX587" fmla="*/ 301772 w 773740"/>
                  <a:gd name="connsiteY587" fmla="*/ 816960 h 1161477"/>
                  <a:gd name="connsiteX588" fmla="*/ 302321 w 773740"/>
                  <a:gd name="connsiteY588" fmla="*/ 814079 h 1161477"/>
                  <a:gd name="connsiteX589" fmla="*/ 303693 w 773740"/>
                  <a:gd name="connsiteY589" fmla="*/ 811885 h 1161477"/>
                  <a:gd name="connsiteX590" fmla="*/ 308082 w 773740"/>
                  <a:gd name="connsiteY590" fmla="*/ 808456 h 1161477"/>
                  <a:gd name="connsiteX591" fmla="*/ 314391 w 773740"/>
                  <a:gd name="connsiteY591" fmla="*/ 808044 h 1161477"/>
                  <a:gd name="connsiteX592" fmla="*/ 321524 w 773740"/>
                  <a:gd name="connsiteY592" fmla="*/ 812159 h 1161477"/>
                  <a:gd name="connsiteX593" fmla="*/ 330576 w 773740"/>
                  <a:gd name="connsiteY593" fmla="*/ 820526 h 1161477"/>
                  <a:gd name="connsiteX594" fmla="*/ 345938 w 773740"/>
                  <a:gd name="connsiteY594" fmla="*/ 839591 h 1161477"/>
                  <a:gd name="connsiteX595" fmla="*/ 359654 w 773740"/>
                  <a:gd name="connsiteY595" fmla="*/ 858931 h 1161477"/>
                  <a:gd name="connsiteX596" fmla="*/ 366923 w 773740"/>
                  <a:gd name="connsiteY596" fmla="*/ 870452 h 1161477"/>
                  <a:gd name="connsiteX597" fmla="*/ 374742 w 773740"/>
                  <a:gd name="connsiteY597" fmla="*/ 883757 h 1161477"/>
                  <a:gd name="connsiteX598" fmla="*/ 389144 w 773740"/>
                  <a:gd name="connsiteY598" fmla="*/ 912012 h 1161477"/>
                  <a:gd name="connsiteX599" fmla="*/ 406289 w 773740"/>
                  <a:gd name="connsiteY599" fmla="*/ 956726 h 1161477"/>
                  <a:gd name="connsiteX600" fmla="*/ 411226 w 773740"/>
                  <a:gd name="connsiteY600" fmla="*/ 961389 h 1161477"/>
                  <a:gd name="connsiteX601" fmla="*/ 422885 w 773740"/>
                  <a:gd name="connsiteY601" fmla="*/ 972225 h 1161477"/>
                  <a:gd name="connsiteX602" fmla="*/ 422473 w 773740"/>
                  <a:gd name="connsiteY602" fmla="*/ 971951 h 1161477"/>
                  <a:gd name="connsiteX603" fmla="*/ 434681 w 773740"/>
                  <a:gd name="connsiteY603" fmla="*/ 981415 h 1161477"/>
                  <a:gd name="connsiteX604" fmla="*/ 434818 w 773740"/>
                  <a:gd name="connsiteY604" fmla="*/ 981552 h 1161477"/>
                  <a:gd name="connsiteX605" fmla="*/ 434681 w 773740"/>
                  <a:gd name="connsiteY605" fmla="*/ 981415 h 1161477"/>
                  <a:gd name="connsiteX606" fmla="*/ 435229 w 773740"/>
                  <a:gd name="connsiteY606" fmla="*/ 981826 h 1161477"/>
                  <a:gd name="connsiteX607" fmla="*/ 434955 w 773740"/>
                  <a:gd name="connsiteY607" fmla="*/ 981689 h 1161477"/>
                  <a:gd name="connsiteX608" fmla="*/ 437835 w 773740"/>
                  <a:gd name="connsiteY608" fmla="*/ 983335 h 1161477"/>
                  <a:gd name="connsiteX609" fmla="*/ 437698 w 773740"/>
                  <a:gd name="connsiteY609" fmla="*/ 983198 h 1161477"/>
                  <a:gd name="connsiteX610" fmla="*/ 443870 w 773740"/>
                  <a:gd name="connsiteY610" fmla="*/ 985804 h 1161477"/>
                  <a:gd name="connsiteX611" fmla="*/ 443733 w 773740"/>
                  <a:gd name="connsiteY611" fmla="*/ 985804 h 1161477"/>
                  <a:gd name="connsiteX612" fmla="*/ 447437 w 773740"/>
                  <a:gd name="connsiteY612" fmla="*/ 986764 h 1161477"/>
                  <a:gd name="connsiteX613" fmla="*/ 446751 w 773740"/>
                  <a:gd name="connsiteY613" fmla="*/ 986627 h 1161477"/>
                  <a:gd name="connsiteX614" fmla="*/ 451414 w 773740"/>
                  <a:gd name="connsiteY614" fmla="*/ 987175 h 1161477"/>
                  <a:gd name="connsiteX615" fmla="*/ 450728 w 773740"/>
                  <a:gd name="connsiteY615" fmla="*/ 987175 h 1161477"/>
                  <a:gd name="connsiteX616" fmla="*/ 453060 w 773740"/>
                  <a:gd name="connsiteY616" fmla="*/ 987175 h 1161477"/>
                  <a:gd name="connsiteX617" fmla="*/ 456489 w 773740"/>
                  <a:gd name="connsiteY617" fmla="*/ 986627 h 1161477"/>
                  <a:gd name="connsiteX618" fmla="*/ 457998 w 773740"/>
                  <a:gd name="connsiteY618" fmla="*/ 986215 h 1161477"/>
                  <a:gd name="connsiteX619" fmla="*/ 457312 w 773740"/>
                  <a:gd name="connsiteY619" fmla="*/ 986490 h 1161477"/>
                  <a:gd name="connsiteX620" fmla="*/ 459095 w 773740"/>
                  <a:gd name="connsiteY620" fmla="*/ 985804 h 1161477"/>
                  <a:gd name="connsiteX621" fmla="*/ 459918 w 773740"/>
                  <a:gd name="connsiteY621" fmla="*/ 985255 h 1161477"/>
                  <a:gd name="connsiteX622" fmla="*/ 460878 w 773740"/>
                  <a:gd name="connsiteY622" fmla="*/ 984569 h 1161477"/>
                  <a:gd name="connsiteX623" fmla="*/ 462113 w 773740"/>
                  <a:gd name="connsiteY623" fmla="*/ 983335 h 1161477"/>
                  <a:gd name="connsiteX624" fmla="*/ 461701 w 773740"/>
                  <a:gd name="connsiteY624" fmla="*/ 983883 h 1161477"/>
                  <a:gd name="connsiteX625" fmla="*/ 463896 w 773740"/>
                  <a:gd name="connsiteY625" fmla="*/ 981140 h 1161477"/>
                  <a:gd name="connsiteX626" fmla="*/ 463896 w 773740"/>
                  <a:gd name="connsiteY626" fmla="*/ 981140 h 1161477"/>
                  <a:gd name="connsiteX627" fmla="*/ 465542 w 773740"/>
                  <a:gd name="connsiteY627" fmla="*/ 978260 h 1161477"/>
                  <a:gd name="connsiteX628" fmla="*/ 466913 w 773740"/>
                  <a:gd name="connsiteY628" fmla="*/ 974694 h 1161477"/>
                  <a:gd name="connsiteX629" fmla="*/ 466913 w 773740"/>
                  <a:gd name="connsiteY629" fmla="*/ 974968 h 1161477"/>
                  <a:gd name="connsiteX630" fmla="*/ 467050 w 773740"/>
                  <a:gd name="connsiteY630" fmla="*/ 974694 h 1161477"/>
                  <a:gd name="connsiteX631" fmla="*/ 467187 w 773740"/>
                  <a:gd name="connsiteY631" fmla="*/ 974419 h 1161477"/>
                  <a:gd name="connsiteX632" fmla="*/ 467187 w 773740"/>
                  <a:gd name="connsiteY632" fmla="*/ 974557 h 1161477"/>
                  <a:gd name="connsiteX633" fmla="*/ 469108 w 773740"/>
                  <a:gd name="connsiteY633" fmla="*/ 967424 h 1161477"/>
                  <a:gd name="connsiteX634" fmla="*/ 469108 w 773740"/>
                  <a:gd name="connsiteY634" fmla="*/ 967424 h 1161477"/>
                  <a:gd name="connsiteX635" fmla="*/ 470616 w 773740"/>
                  <a:gd name="connsiteY635" fmla="*/ 955903 h 1161477"/>
                  <a:gd name="connsiteX636" fmla="*/ 470479 w 773740"/>
                  <a:gd name="connsiteY636" fmla="*/ 936015 h 1161477"/>
                  <a:gd name="connsiteX637" fmla="*/ 467325 w 773740"/>
                  <a:gd name="connsiteY637" fmla="*/ 913109 h 1161477"/>
                  <a:gd name="connsiteX638" fmla="*/ 459918 w 773740"/>
                  <a:gd name="connsiteY638" fmla="*/ 886774 h 1161477"/>
                  <a:gd name="connsiteX639" fmla="*/ 460192 w 773740"/>
                  <a:gd name="connsiteY639" fmla="*/ 887460 h 1161477"/>
                  <a:gd name="connsiteX640" fmla="*/ 452923 w 773740"/>
                  <a:gd name="connsiteY640" fmla="*/ 868258 h 1161477"/>
                  <a:gd name="connsiteX641" fmla="*/ 447437 w 773740"/>
                  <a:gd name="connsiteY641" fmla="*/ 856050 h 1161477"/>
                  <a:gd name="connsiteX642" fmla="*/ 441950 w 773740"/>
                  <a:gd name="connsiteY642" fmla="*/ 850015 h 1161477"/>
                  <a:gd name="connsiteX643" fmla="*/ 415478 w 773740"/>
                  <a:gd name="connsiteY643" fmla="*/ 819840 h 1161477"/>
                  <a:gd name="connsiteX644" fmla="*/ 393670 w 773740"/>
                  <a:gd name="connsiteY644" fmla="*/ 793780 h 1161477"/>
                  <a:gd name="connsiteX645" fmla="*/ 387772 w 773740"/>
                  <a:gd name="connsiteY645" fmla="*/ 786099 h 1161477"/>
                  <a:gd name="connsiteX646" fmla="*/ 380777 w 773740"/>
                  <a:gd name="connsiteY646" fmla="*/ 776498 h 1161477"/>
                  <a:gd name="connsiteX647" fmla="*/ 369255 w 773740"/>
                  <a:gd name="connsiteY647" fmla="*/ 757569 h 1161477"/>
                  <a:gd name="connsiteX648" fmla="*/ 365278 w 773740"/>
                  <a:gd name="connsiteY648" fmla="*/ 748517 h 1161477"/>
                  <a:gd name="connsiteX649" fmla="*/ 364180 w 773740"/>
                  <a:gd name="connsiteY649" fmla="*/ 745774 h 1161477"/>
                  <a:gd name="connsiteX650" fmla="*/ 363083 w 773740"/>
                  <a:gd name="connsiteY650" fmla="*/ 740836 h 1161477"/>
                  <a:gd name="connsiteX651" fmla="*/ 363083 w 773740"/>
                  <a:gd name="connsiteY651" fmla="*/ 738230 h 1161477"/>
                  <a:gd name="connsiteX652" fmla="*/ 363494 w 773740"/>
                  <a:gd name="connsiteY652" fmla="*/ 736173 h 1161477"/>
                  <a:gd name="connsiteX653" fmla="*/ 364455 w 773740"/>
                  <a:gd name="connsiteY653" fmla="*/ 734115 h 1161477"/>
                  <a:gd name="connsiteX654" fmla="*/ 367198 w 773740"/>
                  <a:gd name="connsiteY654" fmla="*/ 730823 h 1161477"/>
                  <a:gd name="connsiteX655" fmla="*/ 373507 w 773740"/>
                  <a:gd name="connsiteY655" fmla="*/ 729177 h 1161477"/>
                  <a:gd name="connsiteX656" fmla="*/ 381874 w 773740"/>
                  <a:gd name="connsiteY656" fmla="*/ 733292 h 1161477"/>
                  <a:gd name="connsiteX657" fmla="*/ 385577 w 773740"/>
                  <a:gd name="connsiteY657" fmla="*/ 736584 h 1161477"/>
                  <a:gd name="connsiteX658" fmla="*/ 388869 w 773740"/>
                  <a:gd name="connsiteY658" fmla="*/ 740287 h 1161477"/>
                  <a:gd name="connsiteX659" fmla="*/ 402585 w 773740"/>
                  <a:gd name="connsiteY659" fmla="*/ 758118 h 1161477"/>
                  <a:gd name="connsiteX660" fmla="*/ 410678 w 773740"/>
                  <a:gd name="connsiteY660" fmla="*/ 769777 h 1161477"/>
                  <a:gd name="connsiteX661" fmla="*/ 415204 w 773740"/>
                  <a:gd name="connsiteY661" fmla="*/ 776360 h 1161477"/>
                  <a:gd name="connsiteX662" fmla="*/ 429468 w 773740"/>
                  <a:gd name="connsiteY662" fmla="*/ 798992 h 1161477"/>
                  <a:gd name="connsiteX663" fmla="*/ 439207 w 773740"/>
                  <a:gd name="connsiteY663" fmla="*/ 815451 h 1161477"/>
                  <a:gd name="connsiteX664" fmla="*/ 453746 w 773740"/>
                  <a:gd name="connsiteY664" fmla="*/ 842883 h 1161477"/>
                  <a:gd name="connsiteX665" fmla="*/ 458135 w 773740"/>
                  <a:gd name="connsiteY665" fmla="*/ 851798 h 1161477"/>
                  <a:gd name="connsiteX666" fmla="*/ 461838 w 773740"/>
                  <a:gd name="connsiteY666" fmla="*/ 855913 h 1161477"/>
                  <a:gd name="connsiteX667" fmla="*/ 474320 w 773740"/>
                  <a:gd name="connsiteY667" fmla="*/ 868669 h 1161477"/>
                  <a:gd name="connsiteX668" fmla="*/ 485978 w 773740"/>
                  <a:gd name="connsiteY668" fmla="*/ 879642 h 1161477"/>
                  <a:gd name="connsiteX669" fmla="*/ 485841 w 773740"/>
                  <a:gd name="connsiteY669" fmla="*/ 879642 h 1161477"/>
                  <a:gd name="connsiteX670" fmla="*/ 485978 w 773740"/>
                  <a:gd name="connsiteY670" fmla="*/ 879779 h 1161477"/>
                  <a:gd name="connsiteX671" fmla="*/ 486390 w 773740"/>
                  <a:gd name="connsiteY671" fmla="*/ 880191 h 1161477"/>
                  <a:gd name="connsiteX672" fmla="*/ 486253 w 773740"/>
                  <a:gd name="connsiteY672" fmla="*/ 880053 h 1161477"/>
                  <a:gd name="connsiteX673" fmla="*/ 491053 w 773740"/>
                  <a:gd name="connsiteY673" fmla="*/ 884168 h 1161477"/>
                  <a:gd name="connsiteX674" fmla="*/ 497911 w 773740"/>
                  <a:gd name="connsiteY674" fmla="*/ 889243 h 1161477"/>
                  <a:gd name="connsiteX675" fmla="*/ 502301 w 773740"/>
                  <a:gd name="connsiteY675" fmla="*/ 891849 h 1161477"/>
                  <a:gd name="connsiteX676" fmla="*/ 506552 w 773740"/>
                  <a:gd name="connsiteY676" fmla="*/ 893632 h 1161477"/>
                  <a:gd name="connsiteX677" fmla="*/ 505867 w 773740"/>
                  <a:gd name="connsiteY677" fmla="*/ 893358 h 1161477"/>
                  <a:gd name="connsiteX678" fmla="*/ 510667 w 773740"/>
                  <a:gd name="connsiteY678" fmla="*/ 894592 h 1161477"/>
                  <a:gd name="connsiteX679" fmla="*/ 509981 w 773740"/>
                  <a:gd name="connsiteY679" fmla="*/ 894455 h 1161477"/>
                  <a:gd name="connsiteX680" fmla="*/ 511902 w 773740"/>
                  <a:gd name="connsiteY680" fmla="*/ 894729 h 1161477"/>
                  <a:gd name="connsiteX681" fmla="*/ 514645 w 773740"/>
                  <a:gd name="connsiteY681" fmla="*/ 894729 h 1161477"/>
                  <a:gd name="connsiteX682" fmla="*/ 516291 w 773740"/>
                  <a:gd name="connsiteY682" fmla="*/ 894592 h 1161477"/>
                  <a:gd name="connsiteX683" fmla="*/ 515879 w 773740"/>
                  <a:gd name="connsiteY683" fmla="*/ 894729 h 1161477"/>
                  <a:gd name="connsiteX684" fmla="*/ 516428 w 773740"/>
                  <a:gd name="connsiteY684" fmla="*/ 894592 h 1161477"/>
                  <a:gd name="connsiteX685" fmla="*/ 516565 w 773740"/>
                  <a:gd name="connsiteY685" fmla="*/ 894592 h 1161477"/>
                  <a:gd name="connsiteX686" fmla="*/ 516428 w 773740"/>
                  <a:gd name="connsiteY686" fmla="*/ 894592 h 1161477"/>
                  <a:gd name="connsiteX687" fmla="*/ 519720 w 773740"/>
                  <a:gd name="connsiteY687" fmla="*/ 893632 h 1161477"/>
                  <a:gd name="connsiteX688" fmla="*/ 519034 w 773740"/>
                  <a:gd name="connsiteY688" fmla="*/ 893907 h 1161477"/>
                  <a:gd name="connsiteX689" fmla="*/ 520954 w 773740"/>
                  <a:gd name="connsiteY689" fmla="*/ 893084 h 1161477"/>
                  <a:gd name="connsiteX690" fmla="*/ 523697 w 773740"/>
                  <a:gd name="connsiteY690" fmla="*/ 891438 h 1161477"/>
                  <a:gd name="connsiteX691" fmla="*/ 523560 w 773740"/>
                  <a:gd name="connsiteY691" fmla="*/ 891575 h 1161477"/>
                  <a:gd name="connsiteX692" fmla="*/ 523697 w 773740"/>
                  <a:gd name="connsiteY692" fmla="*/ 891438 h 1161477"/>
                  <a:gd name="connsiteX693" fmla="*/ 523972 w 773740"/>
                  <a:gd name="connsiteY693" fmla="*/ 891300 h 1161477"/>
                  <a:gd name="connsiteX694" fmla="*/ 523697 w 773740"/>
                  <a:gd name="connsiteY694" fmla="*/ 891438 h 1161477"/>
                  <a:gd name="connsiteX695" fmla="*/ 524795 w 773740"/>
                  <a:gd name="connsiteY695" fmla="*/ 890615 h 1161477"/>
                  <a:gd name="connsiteX696" fmla="*/ 527675 w 773740"/>
                  <a:gd name="connsiteY696" fmla="*/ 887597 h 1161477"/>
                  <a:gd name="connsiteX697" fmla="*/ 527264 w 773740"/>
                  <a:gd name="connsiteY697" fmla="*/ 888009 h 1161477"/>
                  <a:gd name="connsiteX698" fmla="*/ 528635 w 773740"/>
                  <a:gd name="connsiteY698" fmla="*/ 886226 h 1161477"/>
                  <a:gd name="connsiteX699" fmla="*/ 528498 w 773740"/>
                  <a:gd name="connsiteY699" fmla="*/ 886363 h 1161477"/>
                  <a:gd name="connsiteX700" fmla="*/ 530281 w 773740"/>
                  <a:gd name="connsiteY700" fmla="*/ 883482 h 1161477"/>
                  <a:gd name="connsiteX701" fmla="*/ 531927 w 773740"/>
                  <a:gd name="connsiteY701" fmla="*/ 879916 h 1161477"/>
                  <a:gd name="connsiteX702" fmla="*/ 533436 w 773740"/>
                  <a:gd name="connsiteY702" fmla="*/ 874430 h 1161477"/>
                  <a:gd name="connsiteX703" fmla="*/ 533436 w 773740"/>
                  <a:gd name="connsiteY703" fmla="*/ 874567 h 1161477"/>
                  <a:gd name="connsiteX704" fmla="*/ 534396 w 773740"/>
                  <a:gd name="connsiteY704" fmla="*/ 867435 h 1161477"/>
                  <a:gd name="connsiteX705" fmla="*/ 534396 w 773740"/>
                  <a:gd name="connsiteY705" fmla="*/ 867572 h 1161477"/>
                  <a:gd name="connsiteX706" fmla="*/ 534396 w 773740"/>
                  <a:gd name="connsiteY706" fmla="*/ 867435 h 1161477"/>
                  <a:gd name="connsiteX707" fmla="*/ 534396 w 773740"/>
                  <a:gd name="connsiteY707" fmla="*/ 866749 h 1161477"/>
                  <a:gd name="connsiteX708" fmla="*/ 534396 w 773740"/>
                  <a:gd name="connsiteY708" fmla="*/ 867160 h 1161477"/>
                  <a:gd name="connsiteX709" fmla="*/ 534259 w 773740"/>
                  <a:gd name="connsiteY709" fmla="*/ 860439 h 1161477"/>
                  <a:gd name="connsiteX710" fmla="*/ 534259 w 773740"/>
                  <a:gd name="connsiteY710" fmla="*/ 860714 h 1161477"/>
                  <a:gd name="connsiteX711" fmla="*/ 534259 w 773740"/>
                  <a:gd name="connsiteY711" fmla="*/ 860302 h 1161477"/>
                  <a:gd name="connsiteX712" fmla="*/ 534259 w 773740"/>
                  <a:gd name="connsiteY712" fmla="*/ 859891 h 1161477"/>
                  <a:gd name="connsiteX713" fmla="*/ 534259 w 773740"/>
                  <a:gd name="connsiteY713" fmla="*/ 860165 h 1161477"/>
                  <a:gd name="connsiteX714" fmla="*/ 532064 w 773740"/>
                  <a:gd name="connsiteY714" fmla="*/ 845901 h 1161477"/>
                  <a:gd name="connsiteX715" fmla="*/ 527126 w 773740"/>
                  <a:gd name="connsiteY715" fmla="*/ 828618 h 1161477"/>
                  <a:gd name="connsiteX716" fmla="*/ 527401 w 773740"/>
                  <a:gd name="connsiteY716" fmla="*/ 829304 h 1161477"/>
                  <a:gd name="connsiteX717" fmla="*/ 520131 w 773740"/>
                  <a:gd name="connsiteY717" fmla="*/ 810102 h 1161477"/>
                  <a:gd name="connsiteX718" fmla="*/ 511764 w 773740"/>
                  <a:gd name="connsiteY718" fmla="*/ 792134 h 1161477"/>
                  <a:gd name="connsiteX719" fmla="*/ 498872 w 773740"/>
                  <a:gd name="connsiteY719" fmla="*/ 768679 h 1161477"/>
                  <a:gd name="connsiteX720" fmla="*/ 496403 w 773740"/>
                  <a:gd name="connsiteY720" fmla="*/ 766759 h 1161477"/>
                  <a:gd name="connsiteX721" fmla="*/ 486253 w 773740"/>
                  <a:gd name="connsiteY721" fmla="*/ 758392 h 1161477"/>
                  <a:gd name="connsiteX722" fmla="*/ 477612 w 773740"/>
                  <a:gd name="connsiteY722" fmla="*/ 750574 h 1161477"/>
                  <a:gd name="connsiteX723" fmla="*/ 469931 w 773740"/>
                  <a:gd name="connsiteY723" fmla="*/ 743579 h 1161477"/>
                  <a:gd name="connsiteX724" fmla="*/ 467873 w 773740"/>
                  <a:gd name="connsiteY724" fmla="*/ 741522 h 1161477"/>
                  <a:gd name="connsiteX725" fmla="*/ 461975 w 773740"/>
                  <a:gd name="connsiteY725" fmla="*/ 735761 h 1161477"/>
                  <a:gd name="connsiteX726" fmla="*/ 453334 w 773740"/>
                  <a:gd name="connsiteY726" fmla="*/ 727120 h 1161477"/>
                  <a:gd name="connsiteX727" fmla="*/ 451963 w 773740"/>
                  <a:gd name="connsiteY727" fmla="*/ 725748 h 1161477"/>
                  <a:gd name="connsiteX728" fmla="*/ 446888 w 773740"/>
                  <a:gd name="connsiteY728" fmla="*/ 719988 h 1161477"/>
                  <a:gd name="connsiteX729" fmla="*/ 439070 w 773740"/>
                  <a:gd name="connsiteY729" fmla="*/ 711209 h 1161477"/>
                  <a:gd name="connsiteX730" fmla="*/ 430017 w 773740"/>
                  <a:gd name="connsiteY730" fmla="*/ 699962 h 1161477"/>
                  <a:gd name="connsiteX731" fmla="*/ 424805 w 773740"/>
                  <a:gd name="connsiteY731" fmla="*/ 689127 h 1161477"/>
                  <a:gd name="connsiteX732" fmla="*/ 427685 w 773740"/>
                  <a:gd name="connsiteY732" fmla="*/ 682131 h 1161477"/>
                  <a:gd name="connsiteX733" fmla="*/ 432486 w 773740"/>
                  <a:gd name="connsiteY733" fmla="*/ 680486 h 1161477"/>
                  <a:gd name="connsiteX734" fmla="*/ 434681 w 773740"/>
                  <a:gd name="connsiteY734" fmla="*/ 680348 h 1161477"/>
                  <a:gd name="connsiteX735" fmla="*/ 442361 w 773740"/>
                  <a:gd name="connsiteY735" fmla="*/ 683503 h 1161477"/>
                  <a:gd name="connsiteX736" fmla="*/ 446476 w 773740"/>
                  <a:gd name="connsiteY736" fmla="*/ 686521 h 1161477"/>
                  <a:gd name="connsiteX737" fmla="*/ 450728 w 773740"/>
                  <a:gd name="connsiteY737" fmla="*/ 690087 h 1161477"/>
                  <a:gd name="connsiteX738" fmla="*/ 462524 w 773740"/>
                  <a:gd name="connsiteY738" fmla="*/ 702157 h 1161477"/>
                  <a:gd name="connsiteX739" fmla="*/ 482687 w 773740"/>
                  <a:gd name="connsiteY739" fmla="*/ 725886 h 1161477"/>
                  <a:gd name="connsiteX740" fmla="*/ 485978 w 773740"/>
                  <a:gd name="connsiteY740" fmla="*/ 729863 h 1161477"/>
                  <a:gd name="connsiteX741" fmla="*/ 491053 w 773740"/>
                  <a:gd name="connsiteY741" fmla="*/ 736584 h 1161477"/>
                  <a:gd name="connsiteX742" fmla="*/ 508198 w 773740"/>
                  <a:gd name="connsiteY742" fmla="*/ 762370 h 1161477"/>
                  <a:gd name="connsiteX743" fmla="*/ 508473 w 773740"/>
                  <a:gd name="connsiteY743" fmla="*/ 762919 h 1161477"/>
                  <a:gd name="connsiteX744" fmla="*/ 514096 w 773740"/>
                  <a:gd name="connsiteY744" fmla="*/ 766896 h 1161477"/>
                  <a:gd name="connsiteX745" fmla="*/ 526715 w 773740"/>
                  <a:gd name="connsiteY745" fmla="*/ 774852 h 1161477"/>
                  <a:gd name="connsiteX746" fmla="*/ 537139 w 773740"/>
                  <a:gd name="connsiteY746" fmla="*/ 780887 h 1161477"/>
                  <a:gd name="connsiteX747" fmla="*/ 551678 w 773740"/>
                  <a:gd name="connsiteY747" fmla="*/ 788430 h 1161477"/>
                  <a:gd name="connsiteX748" fmla="*/ 551129 w 773740"/>
                  <a:gd name="connsiteY748" fmla="*/ 788156 h 1161477"/>
                  <a:gd name="connsiteX749" fmla="*/ 567314 w 773740"/>
                  <a:gd name="connsiteY749" fmla="*/ 794740 h 1161477"/>
                  <a:gd name="connsiteX750" fmla="*/ 578013 w 773740"/>
                  <a:gd name="connsiteY750" fmla="*/ 797895 h 1161477"/>
                  <a:gd name="connsiteX751" fmla="*/ 577327 w 773740"/>
                  <a:gd name="connsiteY751" fmla="*/ 797757 h 1161477"/>
                  <a:gd name="connsiteX752" fmla="*/ 581168 w 773740"/>
                  <a:gd name="connsiteY752" fmla="*/ 798306 h 1161477"/>
                  <a:gd name="connsiteX753" fmla="*/ 584734 w 773740"/>
                  <a:gd name="connsiteY753" fmla="*/ 798306 h 1161477"/>
                  <a:gd name="connsiteX754" fmla="*/ 586242 w 773740"/>
                  <a:gd name="connsiteY754" fmla="*/ 798169 h 1161477"/>
                  <a:gd name="connsiteX755" fmla="*/ 588163 w 773740"/>
                  <a:gd name="connsiteY755" fmla="*/ 797620 h 1161477"/>
                  <a:gd name="connsiteX756" fmla="*/ 587477 w 773740"/>
                  <a:gd name="connsiteY756" fmla="*/ 797895 h 1161477"/>
                  <a:gd name="connsiteX757" fmla="*/ 591866 w 773740"/>
                  <a:gd name="connsiteY757" fmla="*/ 796111 h 1161477"/>
                  <a:gd name="connsiteX758" fmla="*/ 591180 w 773740"/>
                  <a:gd name="connsiteY758" fmla="*/ 796386 h 1161477"/>
                  <a:gd name="connsiteX759" fmla="*/ 593238 w 773740"/>
                  <a:gd name="connsiteY759" fmla="*/ 795288 h 1161477"/>
                  <a:gd name="connsiteX760" fmla="*/ 592689 w 773740"/>
                  <a:gd name="connsiteY760" fmla="*/ 795700 h 1161477"/>
                  <a:gd name="connsiteX761" fmla="*/ 596118 w 773740"/>
                  <a:gd name="connsiteY761" fmla="*/ 792957 h 1161477"/>
                  <a:gd name="connsiteX762" fmla="*/ 595706 w 773740"/>
                  <a:gd name="connsiteY762" fmla="*/ 793368 h 1161477"/>
                  <a:gd name="connsiteX763" fmla="*/ 598998 w 773740"/>
                  <a:gd name="connsiteY763" fmla="*/ 790076 h 1161477"/>
                  <a:gd name="connsiteX764" fmla="*/ 598587 w 773740"/>
                  <a:gd name="connsiteY764" fmla="*/ 790488 h 1161477"/>
                  <a:gd name="connsiteX765" fmla="*/ 604347 w 773740"/>
                  <a:gd name="connsiteY765" fmla="*/ 783081 h 1161477"/>
                  <a:gd name="connsiteX766" fmla="*/ 603936 w 773740"/>
                  <a:gd name="connsiteY766" fmla="*/ 783630 h 1161477"/>
                  <a:gd name="connsiteX767" fmla="*/ 606268 w 773740"/>
                  <a:gd name="connsiteY767" fmla="*/ 779515 h 1161477"/>
                  <a:gd name="connsiteX768" fmla="*/ 605993 w 773740"/>
                  <a:gd name="connsiteY768" fmla="*/ 780201 h 1161477"/>
                  <a:gd name="connsiteX769" fmla="*/ 608600 w 773740"/>
                  <a:gd name="connsiteY769" fmla="*/ 774166 h 1161477"/>
                  <a:gd name="connsiteX770" fmla="*/ 608325 w 773740"/>
                  <a:gd name="connsiteY770" fmla="*/ 774852 h 1161477"/>
                  <a:gd name="connsiteX771" fmla="*/ 610108 w 773740"/>
                  <a:gd name="connsiteY771" fmla="*/ 768954 h 1161477"/>
                  <a:gd name="connsiteX772" fmla="*/ 611068 w 773740"/>
                  <a:gd name="connsiteY772" fmla="*/ 761821 h 1161477"/>
                  <a:gd name="connsiteX773" fmla="*/ 611068 w 773740"/>
                  <a:gd name="connsiteY773" fmla="*/ 762507 h 1161477"/>
                  <a:gd name="connsiteX774" fmla="*/ 611205 w 773740"/>
                  <a:gd name="connsiteY774" fmla="*/ 752906 h 1161477"/>
                  <a:gd name="connsiteX775" fmla="*/ 611205 w 773740"/>
                  <a:gd name="connsiteY775" fmla="*/ 753180 h 1161477"/>
                  <a:gd name="connsiteX776" fmla="*/ 611205 w 773740"/>
                  <a:gd name="connsiteY776" fmla="*/ 752632 h 1161477"/>
                  <a:gd name="connsiteX777" fmla="*/ 611205 w 773740"/>
                  <a:gd name="connsiteY777" fmla="*/ 752495 h 1161477"/>
                  <a:gd name="connsiteX778" fmla="*/ 611205 w 773740"/>
                  <a:gd name="connsiteY778" fmla="*/ 752632 h 1161477"/>
                  <a:gd name="connsiteX779" fmla="*/ 609697 w 773740"/>
                  <a:gd name="connsiteY779" fmla="*/ 741659 h 1161477"/>
                  <a:gd name="connsiteX780" fmla="*/ 605993 w 773740"/>
                  <a:gd name="connsiteY780" fmla="*/ 728629 h 1161477"/>
                  <a:gd name="connsiteX781" fmla="*/ 606268 w 773740"/>
                  <a:gd name="connsiteY781" fmla="*/ 729315 h 1161477"/>
                  <a:gd name="connsiteX782" fmla="*/ 599821 w 773740"/>
                  <a:gd name="connsiteY782" fmla="*/ 714090 h 1161477"/>
                  <a:gd name="connsiteX783" fmla="*/ 592277 w 773740"/>
                  <a:gd name="connsiteY783" fmla="*/ 700511 h 1161477"/>
                  <a:gd name="connsiteX784" fmla="*/ 589809 w 773740"/>
                  <a:gd name="connsiteY784" fmla="*/ 699551 h 1161477"/>
                  <a:gd name="connsiteX785" fmla="*/ 572938 w 773740"/>
                  <a:gd name="connsiteY785" fmla="*/ 691458 h 1161477"/>
                  <a:gd name="connsiteX786" fmla="*/ 560868 w 773740"/>
                  <a:gd name="connsiteY786" fmla="*/ 685012 h 1161477"/>
                  <a:gd name="connsiteX787" fmla="*/ 558262 w 773740"/>
                  <a:gd name="connsiteY787" fmla="*/ 683366 h 1161477"/>
                  <a:gd name="connsiteX788" fmla="*/ 551815 w 773740"/>
                  <a:gd name="connsiteY788" fmla="*/ 679251 h 1161477"/>
                  <a:gd name="connsiteX789" fmla="*/ 544409 w 773740"/>
                  <a:gd name="connsiteY789" fmla="*/ 674451 h 1161477"/>
                  <a:gd name="connsiteX790" fmla="*/ 532750 w 773740"/>
                  <a:gd name="connsiteY790" fmla="*/ 666358 h 1161477"/>
                  <a:gd name="connsiteX791" fmla="*/ 517799 w 773740"/>
                  <a:gd name="connsiteY791" fmla="*/ 655248 h 1161477"/>
                  <a:gd name="connsiteX792" fmla="*/ 497363 w 773740"/>
                  <a:gd name="connsiteY792" fmla="*/ 636594 h 1161477"/>
                  <a:gd name="connsiteX793" fmla="*/ 489407 w 773740"/>
                  <a:gd name="connsiteY793" fmla="*/ 627130 h 1161477"/>
                  <a:gd name="connsiteX794" fmla="*/ 482687 w 773740"/>
                  <a:gd name="connsiteY794" fmla="*/ 616432 h 1161477"/>
                  <a:gd name="connsiteX795" fmla="*/ 480355 w 773740"/>
                  <a:gd name="connsiteY795" fmla="*/ 611083 h 1161477"/>
                  <a:gd name="connsiteX796" fmla="*/ 479532 w 773740"/>
                  <a:gd name="connsiteY796" fmla="*/ 607928 h 1161477"/>
                  <a:gd name="connsiteX797" fmla="*/ 479806 w 773740"/>
                  <a:gd name="connsiteY797" fmla="*/ 601756 h 1161477"/>
                  <a:gd name="connsiteX798" fmla="*/ 481041 w 773740"/>
                  <a:gd name="connsiteY798" fmla="*/ 599287 h 1161477"/>
                  <a:gd name="connsiteX799" fmla="*/ 483647 w 773740"/>
                  <a:gd name="connsiteY799" fmla="*/ 596269 h 1161477"/>
                  <a:gd name="connsiteX800" fmla="*/ 485978 w 773740"/>
                  <a:gd name="connsiteY800" fmla="*/ 594761 h 1161477"/>
                  <a:gd name="connsiteX801" fmla="*/ 489545 w 773740"/>
                  <a:gd name="connsiteY801" fmla="*/ 593800 h 1161477"/>
                  <a:gd name="connsiteX802" fmla="*/ 492699 w 773740"/>
                  <a:gd name="connsiteY802" fmla="*/ 593938 h 1161477"/>
                  <a:gd name="connsiteX803" fmla="*/ 497088 w 773740"/>
                  <a:gd name="connsiteY803" fmla="*/ 594898 h 1161477"/>
                  <a:gd name="connsiteX804" fmla="*/ 505867 w 773740"/>
                  <a:gd name="connsiteY804" fmla="*/ 598738 h 1161477"/>
                  <a:gd name="connsiteX805" fmla="*/ 515742 w 773740"/>
                  <a:gd name="connsiteY805" fmla="*/ 605048 h 1161477"/>
                  <a:gd name="connsiteX806" fmla="*/ 525480 w 773740"/>
                  <a:gd name="connsiteY806" fmla="*/ 612317 h 1161477"/>
                  <a:gd name="connsiteX807" fmla="*/ 545917 w 773740"/>
                  <a:gd name="connsiteY807" fmla="*/ 629188 h 1161477"/>
                  <a:gd name="connsiteX808" fmla="*/ 587065 w 773740"/>
                  <a:gd name="connsiteY808" fmla="*/ 673079 h 1161477"/>
                  <a:gd name="connsiteX809" fmla="*/ 600507 w 773740"/>
                  <a:gd name="connsiteY809" fmla="*/ 692281 h 1161477"/>
                  <a:gd name="connsiteX810" fmla="*/ 614909 w 773740"/>
                  <a:gd name="connsiteY810" fmla="*/ 696259 h 1161477"/>
                  <a:gd name="connsiteX811" fmla="*/ 614772 w 773740"/>
                  <a:gd name="connsiteY811" fmla="*/ 696259 h 1161477"/>
                  <a:gd name="connsiteX812" fmla="*/ 625745 w 773740"/>
                  <a:gd name="connsiteY812" fmla="*/ 698179 h 1161477"/>
                  <a:gd name="connsiteX813" fmla="*/ 631505 w 773740"/>
                  <a:gd name="connsiteY813" fmla="*/ 698179 h 1161477"/>
                  <a:gd name="connsiteX814" fmla="*/ 631368 w 773740"/>
                  <a:gd name="connsiteY814" fmla="*/ 698179 h 1161477"/>
                  <a:gd name="connsiteX815" fmla="*/ 634797 w 773740"/>
                  <a:gd name="connsiteY815" fmla="*/ 697768 h 1161477"/>
                  <a:gd name="connsiteX816" fmla="*/ 634111 w 773740"/>
                  <a:gd name="connsiteY816" fmla="*/ 697905 h 1161477"/>
                  <a:gd name="connsiteX817" fmla="*/ 637815 w 773740"/>
                  <a:gd name="connsiteY817" fmla="*/ 696808 h 1161477"/>
                  <a:gd name="connsiteX818" fmla="*/ 637129 w 773740"/>
                  <a:gd name="connsiteY818" fmla="*/ 697082 h 1161477"/>
                  <a:gd name="connsiteX819" fmla="*/ 640284 w 773740"/>
                  <a:gd name="connsiteY819" fmla="*/ 695710 h 1161477"/>
                  <a:gd name="connsiteX820" fmla="*/ 641518 w 773740"/>
                  <a:gd name="connsiteY820" fmla="*/ 694887 h 1161477"/>
                  <a:gd name="connsiteX821" fmla="*/ 642478 w 773740"/>
                  <a:gd name="connsiteY821" fmla="*/ 694064 h 1161477"/>
                  <a:gd name="connsiteX822" fmla="*/ 643575 w 773740"/>
                  <a:gd name="connsiteY822" fmla="*/ 692967 h 1161477"/>
                  <a:gd name="connsiteX823" fmla="*/ 644535 w 773740"/>
                  <a:gd name="connsiteY823" fmla="*/ 691733 h 1161477"/>
                  <a:gd name="connsiteX824" fmla="*/ 644261 w 773740"/>
                  <a:gd name="connsiteY824" fmla="*/ 692007 h 1161477"/>
                  <a:gd name="connsiteX825" fmla="*/ 644535 w 773740"/>
                  <a:gd name="connsiteY825" fmla="*/ 691596 h 1161477"/>
                  <a:gd name="connsiteX826" fmla="*/ 644535 w 773740"/>
                  <a:gd name="connsiteY826" fmla="*/ 691596 h 1161477"/>
                  <a:gd name="connsiteX827" fmla="*/ 644535 w 773740"/>
                  <a:gd name="connsiteY827" fmla="*/ 691596 h 1161477"/>
                  <a:gd name="connsiteX828" fmla="*/ 646456 w 773740"/>
                  <a:gd name="connsiteY828" fmla="*/ 688304 h 1161477"/>
                  <a:gd name="connsiteX829" fmla="*/ 646181 w 773740"/>
                  <a:gd name="connsiteY829" fmla="*/ 688852 h 1161477"/>
                  <a:gd name="connsiteX830" fmla="*/ 646867 w 773740"/>
                  <a:gd name="connsiteY830" fmla="*/ 687069 h 1161477"/>
                  <a:gd name="connsiteX831" fmla="*/ 647279 w 773740"/>
                  <a:gd name="connsiteY831" fmla="*/ 685560 h 1161477"/>
                  <a:gd name="connsiteX832" fmla="*/ 647827 w 773740"/>
                  <a:gd name="connsiteY832" fmla="*/ 682269 h 1161477"/>
                  <a:gd name="connsiteX833" fmla="*/ 647827 w 773740"/>
                  <a:gd name="connsiteY833" fmla="*/ 682269 h 1161477"/>
                  <a:gd name="connsiteX834" fmla="*/ 647827 w 773740"/>
                  <a:gd name="connsiteY834" fmla="*/ 682131 h 1161477"/>
                  <a:gd name="connsiteX835" fmla="*/ 647827 w 773740"/>
                  <a:gd name="connsiteY835" fmla="*/ 681583 h 1161477"/>
                  <a:gd name="connsiteX836" fmla="*/ 647827 w 773740"/>
                  <a:gd name="connsiteY836" fmla="*/ 681857 h 1161477"/>
                  <a:gd name="connsiteX837" fmla="*/ 647827 w 773740"/>
                  <a:gd name="connsiteY837" fmla="*/ 675822 h 1161477"/>
                  <a:gd name="connsiteX838" fmla="*/ 647279 w 773740"/>
                  <a:gd name="connsiteY838" fmla="*/ 672119 h 1161477"/>
                  <a:gd name="connsiteX839" fmla="*/ 647279 w 773740"/>
                  <a:gd name="connsiteY839" fmla="*/ 672119 h 1161477"/>
                  <a:gd name="connsiteX840" fmla="*/ 647279 w 773740"/>
                  <a:gd name="connsiteY840" fmla="*/ 672119 h 1161477"/>
                  <a:gd name="connsiteX841" fmla="*/ 647142 w 773740"/>
                  <a:gd name="connsiteY841" fmla="*/ 671570 h 1161477"/>
                  <a:gd name="connsiteX842" fmla="*/ 647142 w 773740"/>
                  <a:gd name="connsiteY842" fmla="*/ 671844 h 1161477"/>
                  <a:gd name="connsiteX843" fmla="*/ 644810 w 773740"/>
                  <a:gd name="connsiteY843" fmla="*/ 663478 h 1161477"/>
                  <a:gd name="connsiteX844" fmla="*/ 644810 w 773740"/>
                  <a:gd name="connsiteY844" fmla="*/ 663478 h 1161477"/>
                  <a:gd name="connsiteX845" fmla="*/ 644810 w 773740"/>
                  <a:gd name="connsiteY845" fmla="*/ 663341 h 1161477"/>
                  <a:gd name="connsiteX846" fmla="*/ 644673 w 773740"/>
                  <a:gd name="connsiteY846" fmla="*/ 662792 h 1161477"/>
                  <a:gd name="connsiteX847" fmla="*/ 644810 w 773740"/>
                  <a:gd name="connsiteY847" fmla="*/ 663066 h 1161477"/>
                  <a:gd name="connsiteX848" fmla="*/ 641244 w 773740"/>
                  <a:gd name="connsiteY848" fmla="*/ 654837 h 1161477"/>
                  <a:gd name="connsiteX849" fmla="*/ 641381 w 773740"/>
                  <a:gd name="connsiteY849" fmla="*/ 654974 h 1161477"/>
                  <a:gd name="connsiteX850" fmla="*/ 634523 w 773740"/>
                  <a:gd name="connsiteY850" fmla="*/ 643315 h 1161477"/>
                  <a:gd name="connsiteX851" fmla="*/ 634660 w 773740"/>
                  <a:gd name="connsiteY851" fmla="*/ 643590 h 1161477"/>
                  <a:gd name="connsiteX852" fmla="*/ 624373 w 773740"/>
                  <a:gd name="connsiteY852" fmla="*/ 630559 h 1161477"/>
                  <a:gd name="connsiteX853" fmla="*/ 624784 w 773740"/>
                  <a:gd name="connsiteY853" fmla="*/ 631108 h 1161477"/>
                  <a:gd name="connsiteX854" fmla="*/ 607365 w 773740"/>
                  <a:gd name="connsiteY854" fmla="*/ 613551 h 1161477"/>
                  <a:gd name="connsiteX855" fmla="*/ 607914 w 773740"/>
                  <a:gd name="connsiteY855" fmla="*/ 613963 h 1161477"/>
                  <a:gd name="connsiteX856" fmla="*/ 592415 w 773740"/>
                  <a:gd name="connsiteY856" fmla="*/ 601070 h 1161477"/>
                  <a:gd name="connsiteX857" fmla="*/ 580482 w 773740"/>
                  <a:gd name="connsiteY857" fmla="*/ 592155 h 1161477"/>
                  <a:gd name="connsiteX858" fmla="*/ 575955 w 773740"/>
                  <a:gd name="connsiteY858" fmla="*/ 590234 h 1161477"/>
                  <a:gd name="connsiteX859" fmla="*/ 561965 w 773740"/>
                  <a:gd name="connsiteY859" fmla="*/ 584199 h 1161477"/>
                  <a:gd name="connsiteX860" fmla="*/ 555381 w 773740"/>
                  <a:gd name="connsiteY860" fmla="*/ 581045 h 1161477"/>
                  <a:gd name="connsiteX861" fmla="*/ 542351 w 773740"/>
                  <a:gd name="connsiteY861" fmla="*/ 574598 h 1161477"/>
                  <a:gd name="connsiteX862" fmla="*/ 533299 w 773740"/>
                  <a:gd name="connsiteY862" fmla="*/ 569660 h 1161477"/>
                  <a:gd name="connsiteX863" fmla="*/ 521914 w 773740"/>
                  <a:gd name="connsiteY863" fmla="*/ 562802 h 1161477"/>
                  <a:gd name="connsiteX864" fmla="*/ 514508 w 773740"/>
                  <a:gd name="connsiteY864" fmla="*/ 557590 h 1161477"/>
                  <a:gd name="connsiteX865" fmla="*/ 511902 w 773740"/>
                  <a:gd name="connsiteY865" fmla="*/ 554436 h 1161477"/>
                  <a:gd name="connsiteX866" fmla="*/ 509844 w 773740"/>
                  <a:gd name="connsiteY866" fmla="*/ 550321 h 1161477"/>
                  <a:gd name="connsiteX867" fmla="*/ 514370 w 773740"/>
                  <a:gd name="connsiteY867" fmla="*/ 543463 h 1161477"/>
                  <a:gd name="connsiteX868" fmla="*/ 518760 w 773740"/>
                  <a:gd name="connsiteY868" fmla="*/ 543463 h 1161477"/>
                  <a:gd name="connsiteX869" fmla="*/ 523286 w 773740"/>
                  <a:gd name="connsiteY869" fmla="*/ 544423 h 1161477"/>
                  <a:gd name="connsiteX870" fmla="*/ 532338 w 773740"/>
                  <a:gd name="connsiteY870" fmla="*/ 548675 h 1161477"/>
                  <a:gd name="connsiteX871" fmla="*/ 549072 w 773740"/>
                  <a:gd name="connsiteY871" fmla="*/ 558550 h 1161477"/>
                  <a:gd name="connsiteX872" fmla="*/ 560319 w 773740"/>
                  <a:gd name="connsiteY872" fmla="*/ 565545 h 1161477"/>
                  <a:gd name="connsiteX873" fmla="*/ 568000 w 773740"/>
                  <a:gd name="connsiteY873" fmla="*/ 570620 h 1161477"/>
                  <a:gd name="connsiteX874" fmla="*/ 578973 w 773740"/>
                  <a:gd name="connsiteY874" fmla="*/ 577890 h 1161477"/>
                  <a:gd name="connsiteX875" fmla="*/ 588163 w 773740"/>
                  <a:gd name="connsiteY875" fmla="*/ 584336 h 1161477"/>
                  <a:gd name="connsiteX876" fmla="*/ 589946 w 773740"/>
                  <a:gd name="connsiteY876" fmla="*/ 585022 h 1161477"/>
                  <a:gd name="connsiteX877" fmla="*/ 602016 w 773740"/>
                  <a:gd name="connsiteY877" fmla="*/ 589686 h 1161477"/>
                  <a:gd name="connsiteX878" fmla="*/ 618749 w 773740"/>
                  <a:gd name="connsiteY878" fmla="*/ 595584 h 1161477"/>
                  <a:gd name="connsiteX879" fmla="*/ 633288 w 773740"/>
                  <a:gd name="connsiteY879" fmla="*/ 599835 h 1161477"/>
                  <a:gd name="connsiteX880" fmla="*/ 635346 w 773740"/>
                  <a:gd name="connsiteY880" fmla="*/ 600247 h 1161477"/>
                  <a:gd name="connsiteX881" fmla="*/ 641106 w 773740"/>
                  <a:gd name="connsiteY881" fmla="*/ 601619 h 1161477"/>
                  <a:gd name="connsiteX882" fmla="*/ 649473 w 773740"/>
                  <a:gd name="connsiteY882" fmla="*/ 603539 h 1161477"/>
                  <a:gd name="connsiteX883" fmla="*/ 649336 w 773740"/>
                  <a:gd name="connsiteY883" fmla="*/ 603539 h 1161477"/>
                  <a:gd name="connsiteX884" fmla="*/ 669636 w 773740"/>
                  <a:gd name="connsiteY884" fmla="*/ 606556 h 1161477"/>
                  <a:gd name="connsiteX885" fmla="*/ 680197 w 773740"/>
                  <a:gd name="connsiteY885" fmla="*/ 606556 h 1161477"/>
                  <a:gd name="connsiteX886" fmla="*/ 686506 w 773740"/>
                  <a:gd name="connsiteY886" fmla="*/ 605596 h 1161477"/>
                  <a:gd name="connsiteX887" fmla="*/ 686506 w 773740"/>
                  <a:gd name="connsiteY887" fmla="*/ 605596 h 1161477"/>
                  <a:gd name="connsiteX888" fmla="*/ 690896 w 773740"/>
                  <a:gd name="connsiteY888" fmla="*/ 604362 h 1161477"/>
                  <a:gd name="connsiteX889" fmla="*/ 690758 w 773740"/>
                  <a:gd name="connsiteY889" fmla="*/ 604362 h 1161477"/>
                  <a:gd name="connsiteX890" fmla="*/ 691033 w 773740"/>
                  <a:gd name="connsiteY890" fmla="*/ 604225 h 1161477"/>
                  <a:gd name="connsiteX891" fmla="*/ 691307 w 773740"/>
                  <a:gd name="connsiteY891" fmla="*/ 604087 h 1161477"/>
                  <a:gd name="connsiteX892" fmla="*/ 691170 w 773740"/>
                  <a:gd name="connsiteY892" fmla="*/ 604087 h 1161477"/>
                  <a:gd name="connsiteX893" fmla="*/ 695696 w 773740"/>
                  <a:gd name="connsiteY893" fmla="*/ 602167 h 1161477"/>
                  <a:gd name="connsiteX894" fmla="*/ 696793 w 773740"/>
                  <a:gd name="connsiteY894" fmla="*/ 601619 h 1161477"/>
                  <a:gd name="connsiteX895" fmla="*/ 699674 w 773740"/>
                  <a:gd name="connsiteY895" fmla="*/ 599424 h 1161477"/>
                  <a:gd name="connsiteX896" fmla="*/ 699399 w 773740"/>
                  <a:gd name="connsiteY896" fmla="*/ 599698 h 1161477"/>
                  <a:gd name="connsiteX897" fmla="*/ 702006 w 773740"/>
                  <a:gd name="connsiteY897" fmla="*/ 597092 h 1161477"/>
                  <a:gd name="connsiteX898" fmla="*/ 702691 w 773740"/>
                  <a:gd name="connsiteY898" fmla="*/ 596132 h 1161477"/>
                  <a:gd name="connsiteX899" fmla="*/ 702691 w 773740"/>
                  <a:gd name="connsiteY899" fmla="*/ 596132 h 1161477"/>
                  <a:gd name="connsiteX900" fmla="*/ 703514 w 773740"/>
                  <a:gd name="connsiteY900" fmla="*/ 594761 h 1161477"/>
                  <a:gd name="connsiteX901" fmla="*/ 703926 w 773740"/>
                  <a:gd name="connsiteY901" fmla="*/ 593663 h 1161477"/>
                  <a:gd name="connsiteX902" fmla="*/ 704337 w 773740"/>
                  <a:gd name="connsiteY902" fmla="*/ 592292 h 1161477"/>
                  <a:gd name="connsiteX903" fmla="*/ 704886 w 773740"/>
                  <a:gd name="connsiteY903" fmla="*/ 589137 h 1161477"/>
                  <a:gd name="connsiteX904" fmla="*/ 704886 w 773740"/>
                  <a:gd name="connsiteY904" fmla="*/ 587217 h 1161477"/>
                  <a:gd name="connsiteX905" fmla="*/ 704886 w 773740"/>
                  <a:gd name="connsiteY905" fmla="*/ 587903 h 1161477"/>
                  <a:gd name="connsiteX906" fmla="*/ 704337 w 773740"/>
                  <a:gd name="connsiteY906" fmla="*/ 583788 h 1161477"/>
                  <a:gd name="connsiteX907" fmla="*/ 704337 w 773740"/>
                  <a:gd name="connsiteY907" fmla="*/ 584199 h 1161477"/>
                  <a:gd name="connsiteX908" fmla="*/ 703651 w 773740"/>
                  <a:gd name="connsiteY908" fmla="*/ 582142 h 1161477"/>
                  <a:gd name="connsiteX909" fmla="*/ 702143 w 773740"/>
                  <a:gd name="connsiteY909" fmla="*/ 578713 h 1161477"/>
                  <a:gd name="connsiteX910" fmla="*/ 702143 w 773740"/>
                  <a:gd name="connsiteY910" fmla="*/ 578713 h 1161477"/>
                  <a:gd name="connsiteX911" fmla="*/ 702143 w 773740"/>
                  <a:gd name="connsiteY911" fmla="*/ 578713 h 1161477"/>
                  <a:gd name="connsiteX912" fmla="*/ 701868 w 773740"/>
                  <a:gd name="connsiteY912" fmla="*/ 578164 h 1161477"/>
                  <a:gd name="connsiteX913" fmla="*/ 702006 w 773740"/>
                  <a:gd name="connsiteY913" fmla="*/ 578439 h 1161477"/>
                  <a:gd name="connsiteX914" fmla="*/ 698439 w 773740"/>
                  <a:gd name="connsiteY914" fmla="*/ 572403 h 1161477"/>
                  <a:gd name="connsiteX915" fmla="*/ 698714 w 773740"/>
                  <a:gd name="connsiteY915" fmla="*/ 572952 h 1161477"/>
                  <a:gd name="connsiteX916" fmla="*/ 693364 w 773740"/>
                  <a:gd name="connsiteY916" fmla="*/ 565957 h 1161477"/>
                  <a:gd name="connsiteX917" fmla="*/ 693776 w 773740"/>
                  <a:gd name="connsiteY917" fmla="*/ 566368 h 1161477"/>
                  <a:gd name="connsiteX918" fmla="*/ 682940 w 773740"/>
                  <a:gd name="connsiteY918" fmla="*/ 555670 h 1161477"/>
                  <a:gd name="connsiteX919" fmla="*/ 682940 w 773740"/>
                  <a:gd name="connsiteY919" fmla="*/ 555670 h 1161477"/>
                  <a:gd name="connsiteX920" fmla="*/ 682803 w 773740"/>
                  <a:gd name="connsiteY920" fmla="*/ 555533 h 1161477"/>
                  <a:gd name="connsiteX921" fmla="*/ 682529 w 773740"/>
                  <a:gd name="connsiteY921" fmla="*/ 555258 h 1161477"/>
                  <a:gd name="connsiteX922" fmla="*/ 682666 w 773740"/>
                  <a:gd name="connsiteY922" fmla="*/ 555396 h 1161477"/>
                  <a:gd name="connsiteX923" fmla="*/ 662778 w 773740"/>
                  <a:gd name="connsiteY923" fmla="*/ 540445 h 1161477"/>
                  <a:gd name="connsiteX924" fmla="*/ 662915 w 773740"/>
                  <a:gd name="connsiteY924" fmla="*/ 540582 h 1161477"/>
                  <a:gd name="connsiteX925" fmla="*/ 635483 w 773740"/>
                  <a:gd name="connsiteY925" fmla="*/ 523849 h 1161477"/>
                  <a:gd name="connsiteX926" fmla="*/ 625333 w 773740"/>
                  <a:gd name="connsiteY926" fmla="*/ 518637 h 1161477"/>
                  <a:gd name="connsiteX927" fmla="*/ 601330 w 773740"/>
                  <a:gd name="connsiteY927" fmla="*/ 506567 h 1161477"/>
                  <a:gd name="connsiteX928" fmla="*/ 579384 w 773740"/>
                  <a:gd name="connsiteY928" fmla="*/ 496691 h 1161477"/>
                  <a:gd name="connsiteX929" fmla="*/ 559908 w 773740"/>
                  <a:gd name="connsiteY929" fmla="*/ 488324 h 1161477"/>
                  <a:gd name="connsiteX930" fmla="*/ 538099 w 773740"/>
                  <a:gd name="connsiteY930" fmla="*/ 479272 h 1161477"/>
                  <a:gd name="connsiteX931" fmla="*/ 527401 w 773740"/>
                  <a:gd name="connsiteY931" fmla="*/ 474883 h 1161477"/>
                  <a:gd name="connsiteX932" fmla="*/ 527264 w 773740"/>
                  <a:gd name="connsiteY932" fmla="*/ 474883 h 1161477"/>
                  <a:gd name="connsiteX933" fmla="*/ 517525 w 773740"/>
                  <a:gd name="connsiteY933" fmla="*/ 472002 h 1161477"/>
                  <a:gd name="connsiteX934" fmla="*/ 506827 w 773740"/>
                  <a:gd name="connsiteY934" fmla="*/ 467888 h 1161477"/>
                  <a:gd name="connsiteX935" fmla="*/ 504083 w 773740"/>
                  <a:gd name="connsiteY935" fmla="*/ 462127 h 1161477"/>
                  <a:gd name="connsiteX936" fmla="*/ 509433 w 773740"/>
                  <a:gd name="connsiteY936" fmla="*/ 458698 h 1161477"/>
                  <a:gd name="connsiteX937" fmla="*/ 519034 w 773740"/>
                  <a:gd name="connsiteY937" fmla="*/ 461030 h 1161477"/>
                  <a:gd name="connsiteX938" fmla="*/ 526166 w 773740"/>
                  <a:gd name="connsiteY938" fmla="*/ 463636 h 1161477"/>
                  <a:gd name="connsiteX939" fmla="*/ 534533 w 773740"/>
                  <a:gd name="connsiteY939" fmla="*/ 466927 h 1161477"/>
                  <a:gd name="connsiteX940" fmla="*/ 549209 w 773740"/>
                  <a:gd name="connsiteY940" fmla="*/ 470768 h 1161477"/>
                  <a:gd name="connsiteX941" fmla="*/ 559222 w 773740"/>
                  <a:gd name="connsiteY941" fmla="*/ 472962 h 1161477"/>
                  <a:gd name="connsiteX942" fmla="*/ 571292 w 773740"/>
                  <a:gd name="connsiteY942" fmla="*/ 475706 h 1161477"/>
                  <a:gd name="connsiteX943" fmla="*/ 571018 w 773740"/>
                  <a:gd name="connsiteY943" fmla="*/ 475706 h 1161477"/>
                  <a:gd name="connsiteX944" fmla="*/ 571566 w 773740"/>
                  <a:gd name="connsiteY944" fmla="*/ 475843 h 1161477"/>
                  <a:gd name="connsiteX945" fmla="*/ 571566 w 773740"/>
                  <a:gd name="connsiteY945" fmla="*/ 475843 h 1161477"/>
                  <a:gd name="connsiteX946" fmla="*/ 571566 w 773740"/>
                  <a:gd name="connsiteY946" fmla="*/ 475843 h 1161477"/>
                  <a:gd name="connsiteX947" fmla="*/ 590494 w 773740"/>
                  <a:gd name="connsiteY947" fmla="*/ 478998 h 1161477"/>
                  <a:gd name="connsiteX948" fmla="*/ 595706 w 773740"/>
                  <a:gd name="connsiteY948" fmla="*/ 479820 h 1161477"/>
                  <a:gd name="connsiteX949" fmla="*/ 604896 w 773740"/>
                  <a:gd name="connsiteY949" fmla="*/ 480918 h 1161477"/>
                  <a:gd name="connsiteX950" fmla="*/ 621218 w 773740"/>
                  <a:gd name="connsiteY950" fmla="*/ 482838 h 1161477"/>
                  <a:gd name="connsiteX951" fmla="*/ 640009 w 773740"/>
                  <a:gd name="connsiteY951" fmla="*/ 484347 h 1161477"/>
                  <a:gd name="connsiteX952" fmla="*/ 640009 w 773740"/>
                  <a:gd name="connsiteY952" fmla="*/ 484347 h 1161477"/>
                  <a:gd name="connsiteX953" fmla="*/ 640146 w 773740"/>
                  <a:gd name="connsiteY953" fmla="*/ 484347 h 1161477"/>
                  <a:gd name="connsiteX954" fmla="*/ 640695 w 773740"/>
                  <a:gd name="connsiteY954" fmla="*/ 484347 h 1161477"/>
                  <a:gd name="connsiteX955" fmla="*/ 640558 w 773740"/>
                  <a:gd name="connsiteY955" fmla="*/ 484347 h 1161477"/>
                  <a:gd name="connsiteX956" fmla="*/ 656606 w 773740"/>
                  <a:gd name="connsiteY956" fmla="*/ 485170 h 1161477"/>
                  <a:gd name="connsiteX957" fmla="*/ 663875 w 773740"/>
                  <a:gd name="connsiteY957" fmla="*/ 485170 h 1161477"/>
                  <a:gd name="connsiteX958" fmla="*/ 676082 w 773740"/>
                  <a:gd name="connsiteY958" fmla="*/ 484895 h 1161477"/>
                  <a:gd name="connsiteX959" fmla="*/ 691719 w 773740"/>
                  <a:gd name="connsiteY959" fmla="*/ 482975 h 1161477"/>
                  <a:gd name="connsiteX960" fmla="*/ 691307 w 773740"/>
                  <a:gd name="connsiteY960" fmla="*/ 482975 h 1161477"/>
                  <a:gd name="connsiteX961" fmla="*/ 700634 w 773740"/>
                  <a:gd name="connsiteY961" fmla="*/ 480643 h 1161477"/>
                  <a:gd name="connsiteX962" fmla="*/ 706532 w 773740"/>
                  <a:gd name="connsiteY962" fmla="*/ 478175 h 1161477"/>
                  <a:gd name="connsiteX963" fmla="*/ 706257 w 773740"/>
                  <a:gd name="connsiteY963" fmla="*/ 478312 h 1161477"/>
                  <a:gd name="connsiteX964" fmla="*/ 709412 w 773740"/>
                  <a:gd name="connsiteY964" fmla="*/ 476529 h 1161477"/>
                  <a:gd name="connsiteX965" fmla="*/ 709275 w 773740"/>
                  <a:gd name="connsiteY965" fmla="*/ 476666 h 1161477"/>
                  <a:gd name="connsiteX966" fmla="*/ 709549 w 773740"/>
                  <a:gd name="connsiteY966" fmla="*/ 476529 h 1161477"/>
                  <a:gd name="connsiteX967" fmla="*/ 709824 w 773740"/>
                  <a:gd name="connsiteY967" fmla="*/ 476391 h 1161477"/>
                  <a:gd name="connsiteX968" fmla="*/ 709686 w 773740"/>
                  <a:gd name="connsiteY968" fmla="*/ 476391 h 1161477"/>
                  <a:gd name="connsiteX969" fmla="*/ 712704 w 773740"/>
                  <a:gd name="connsiteY969" fmla="*/ 473923 h 1161477"/>
                  <a:gd name="connsiteX970" fmla="*/ 712293 w 773740"/>
                  <a:gd name="connsiteY970" fmla="*/ 474334 h 1161477"/>
                  <a:gd name="connsiteX971" fmla="*/ 713527 w 773740"/>
                  <a:gd name="connsiteY971" fmla="*/ 472962 h 1161477"/>
                  <a:gd name="connsiteX972" fmla="*/ 714350 w 773740"/>
                  <a:gd name="connsiteY972" fmla="*/ 471865 h 1161477"/>
                  <a:gd name="connsiteX973" fmla="*/ 715173 w 773740"/>
                  <a:gd name="connsiteY973" fmla="*/ 470356 h 1161477"/>
                  <a:gd name="connsiteX974" fmla="*/ 714899 w 773740"/>
                  <a:gd name="connsiteY974" fmla="*/ 470905 h 1161477"/>
                  <a:gd name="connsiteX975" fmla="*/ 715584 w 773740"/>
                  <a:gd name="connsiteY975" fmla="*/ 469259 h 1161477"/>
                  <a:gd name="connsiteX976" fmla="*/ 715859 w 773740"/>
                  <a:gd name="connsiteY976" fmla="*/ 468162 h 1161477"/>
                  <a:gd name="connsiteX977" fmla="*/ 716133 w 773740"/>
                  <a:gd name="connsiteY977" fmla="*/ 466516 h 1161477"/>
                  <a:gd name="connsiteX978" fmla="*/ 716133 w 773740"/>
                  <a:gd name="connsiteY978" fmla="*/ 467202 h 1161477"/>
                  <a:gd name="connsiteX979" fmla="*/ 716133 w 773740"/>
                  <a:gd name="connsiteY979" fmla="*/ 465693 h 1161477"/>
                  <a:gd name="connsiteX980" fmla="*/ 715996 w 773740"/>
                  <a:gd name="connsiteY980" fmla="*/ 464321 h 1161477"/>
                  <a:gd name="connsiteX981" fmla="*/ 715584 w 773740"/>
                  <a:gd name="connsiteY981" fmla="*/ 462538 h 1161477"/>
                  <a:gd name="connsiteX982" fmla="*/ 714350 w 773740"/>
                  <a:gd name="connsiteY982" fmla="*/ 459521 h 1161477"/>
                  <a:gd name="connsiteX983" fmla="*/ 714350 w 773740"/>
                  <a:gd name="connsiteY983" fmla="*/ 459658 h 1161477"/>
                  <a:gd name="connsiteX984" fmla="*/ 712155 w 773740"/>
                  <a:gd name="connsiteY984" fmla="*/ 455955 h 1161477"/>
                  <a:gd name="connsiteX985" fmla="*/ 712430 w 773740"/>
                  <a:gd name="connsiteY985" fmla="*/ 456366 h 1161477"/>
                  <a:gd name="connsiteX986" fmla="*/ 709961 w 773740"/>
                  <a:gd name="connsiteY986" fmla="*/ 453211 h 1161477"/>
                  <a:gd name="connsiteX987" fmla="*/ 705435 w 773740"/>
                  <a:gd name="connsiteY987" fmla="*/ 448685 h 1161477"/>
                  <a:gd name="connsiteX988" fmla="*/ 694325 w 773740"/>
                  <a:gd name="connsiteY988" fmla="*/ 440181 h 1161477"/>
                  <a:gd name="connsiteX989" fmla="*/ 694873 w 773740"/>
                  <a:gd name="connsiteY989" fmla="*/ 440593 h 1161477"/>
                  <a:gd name="connsiteX990" fmla="*/ 676219 w 773740"/>
                  <a:gd name="connsiteY990" fmla="*/ 429894 h 1161477"/>
                  <a:gd name="connsiteX991" fmla="*/ 676631 w 773740"/>
                  <a:gd name="connsiteY991" fmla="*/ 430031 h 1161477"/>
                  <a:gd name="connsiteX992" fmla="*/ 634797 w 773740"/>
                  <a:gd name="connsiteY992" fmla="*/ 412612 h 1161477"/>
                  <a:gd name="connsiteX993" fmla="*/ 634934 w 773740"/>
                  <a:gd name="connsiteY993" fmla="*/ 412612 h 1161477"/>
                  <a:gd name="connsiteX994" fmla="*/ 623001 w 773740"/>
                  <a:gd name="connsiteY994" fmla="*/ 408634 h 1161477"/>
                  <a:gd name="connsiteX995" fmla="*/ 622041 w 773740"/>
                  <a:gd name="connsiteY995" fmla="*/ 408360 h 1161477"/>
                  <a:gd name="connsiteX996" fmla="*/ 604622 w 773740"/>
                  <a:gd name="connsiteY996" fmla="*/ 407537 h 1161477"/>
                  <a:gd name="connsiteX997" fmla="*/ 589946 w 773740"/>
                  <a:gd name="connsiteY997" fmla="*/ 406028 h 1161477"/>
                  <a:gd name="connsiteX998" fmla="*/ 584597 w 773740"/>
                  <a:gd name="connsiteY998" fmla="*/ 405480 h 1161477"/>
                  <a:gd name="connsiteX999" fmla="*/ 573212 w 773740"/>
                  <a:gd name="connsiteY999" fmla="*/ 403834 h 1161477"/>
                  <a:gd name="connsiteX1000" fmla="*/ 545506 w 773740"/>
                  <a:gd name="connsiteY1000" fmla="*/ 397250 h 1161477"/>
                  <a:gd name="connsiteX1001" fmla="*/ 534945 w 773740"/>
                  <a:gd name="connsiteY1001" fmla="*/ 393273 h 1161477"/>
                  <a:gd name="connsiteX1002" fmla="*/ 532064 w 773740"/>
                  <a:gd name="connsiteY1002" fmla="*/ 391627 h 1161477"/>
                  <a:gd name="connsiteX1003" fmla="*/ 530144 w 773740"/>
                  <a:gd name="connsiteY1003" fmla="*/ 389981 h 1161477"/>
                  <a:gd name="connsiteX1004" fmla="*/ 527401 w 773740"/>
                  <a:gd name="connsiteY1004" fmla="*/ 387237 h 1161477"/>
                  <a:gd name="connsiteX1005" fmla="*/ 529047 w 773740"/>
                  <a:gd name="connsiteY1005" fmla="*/ 378871 h 1161477"/>
                  <a:gd name="connsiteX1006" fmla="*/ 535767 w 773740"/>
                  <a:gd name="connsiteY1006" fmla="*/ 376950 h 1161477"/>
                  <a:gd name="connsiteX1007" fmla="*/ 540568 w 773740"/>
                  <a:gd name="connsiteY1007" fmla="*/ 377088 h 1161477"/>
                  <a:gd name="connsiteX1008" fmla="*/ 546878 w 773740"/>
                  <a:gd name="connsiteY1008" fmla="*/ 378185 h 1161477"/>
                  <a:gd name="connsiteX1009" fmla="*/ 565257 w 773740"/>
                  <a:gd name="connsiteY1009" fmla="*/ 382300 h 1161477"/>
                  <a:gd name="connsiteX1010" fmla="*/ 587477 w 773740"/>
                  <a:gd name="connsiteY1010" fmla="*/ 387786 h 1161477"/>
                  <a:gd name="connsiteX1011" fmla="*/ 600096 w 773740"/>
                  <a:gd name="connsiteY1011" fmla="*/ 391078 h 1161477"/>
                  <a:gd name="connsiteX1012" fmla="*/ 607228 w 773740"/>
                  <a:gd name="connsiteY1012" fmla="*/ 393273 h 1161477"/>
                  <a:gd name="connsiteX1013" fmla="*/ 621904 w 773740"/>
                  <a:gd name="connsiteY1013" fmla="*/ 397662 h 1161477"/>
                  <a:gd name="connsiteX1014" fmla="*/ 623001 w 773740"/>
                  <a:gd name="connsiteY1014" fmla="*/ 398073 h 1161477"/>
                  <a:gd name="connsiteX1015" fmla="*/ 632328 w 773740"/>
                  <a:gd name="connsiteY1015" fmla="*/ 398347 h 1161477"/>
                  <a:gd name="connsiteX1016" fmla="*/ 634660 w 773740"/>
                  <a:gd name="connsiteY1016" fmla="*/ 398347 h 1161477"/>
                  <a:gd name="connsiteX1017" fmla="*/ 642752 w 773740"/>
                  <a:gd name="connsiteY1017" fmla="*/ 398073 h 1161477"/>
                  <a:gd name="connsiteX1018" fmla="*/ 654274 w 773740"/>
                  <a:gd name="connsiteY1018" fmla="*/ 397662 h 1161477"/>
                  <a:gd name="connsiteX1019" fmla="*/ 667441 w 773740"/>
                  <a:gd name="connsiteY1019" fmla="*/ 396427 h 1161477"/>
                  <a:gd name="connsiteX1020" fmla="*/ 673202 w 773740"/>
                  <a:gd name="connsiteY1020" fmla="*/ 395879 h 1161477"/>
                  <a:gd name="connsiteX1021" fmla="*/ 678003 w 773740"/>
                  <a:gd name="connsiteY1021" fmla="*/ 395193 h 1161477"/>
                  <a:gd name="connsiteX1022" fmla="*/ 687467 w 773740"/>
                  <a:gd name="connsiteY1022" fmla="*/ 393547 h 1161477"/>
                  <a:gd name="connsiteX1023" fmla="*/ 687055 w 773740"/>
                  <a:gd name="connsiteY1023" fmla="*/ 393684 h 1161477"/>
                  <a:gd name="connsiteX1024" fmla="*/ 709412 w 773740"/>
                  <a:gd name="connsiteY1024" fmla="*/ 387649 h 1161477"/>
                  <a:gd name="connsiteX1025" fmla="*/ 709275 w 773740"/>
                  <a:gd name="connsiteY1025" fmla="*/ 387649 h 1161477"/>
                  <a:gd name="connsiteX1026" fmla="*/ 719288 w 773740"/>
                  <a:gd name="connsiteY1026" fmla="*/ 383534 h 1161477"/>
                  <a:gd name="connsiteX1027" fmla="*/ 719151 w 773740"/>
                  <a:gd name="connsiteY1027" fmla="*/ 383534 h 1161477"/>
                  <a:gd name="connsiteX1028" fmla="*/ 723540 w 773740"/>
                  <a:gd name="connsiteY1028" fmla="*/ 380928 h 1161477"/>
                  <a:gd name="connsiteX1029" fmla="*/ 723540 w 773740"/>
                  <a:gd name="connsiteY1029" fmla="*/ 380928 h 1161477"/>
                  <a:gd name="connsiteX1030" fmla="*/ 726694 w 773740"/>
                  <a:gd name="connsiteY1030" fmla="*/ 378459 h 1161477"/>
                  <a:gd name="connsiteX1031" fmla="*/ 726557 w 773740"/>
                  <a:gd name="connsiteY1031" fmla="*/ 378459 h 1161477"/>
                  <a:gd name="connsiteX1032" fmla="*/ 727791 w 773740"/>
                  <a:gd name="connsiteY1032" fmla="*/ 377088 h 1161477"/>
                  <a:gd name="connsiteX1033" fmla="*/ 729438 w 773740"/>
                  <a:gd name="connsiteY1033" fmla="*/ 374207 h 1161477"/>
                  <a:gd name="connsiteX1034" fmla="*/ 729163 w 773740"/>
                  <a:gd name="connsiteY1034" fmla="*/ 374756 h 1161477"/>
                  <a:gd name="connsiteX1035" fmla="*/ 729575 w 773740"/>
                  <a:gd name="connsiteY1035" fmla="*/ 373521 h 1161477"/>
                  <a:gd name="connsiteX1036" fmla="*/ 729712 w 773740"/>
                  <a:gd name="connsiteY1036" fmla="*/ 372561 h 1161477"/>
                  <a:gd name="connsiteX1037" fmla="*/ 729575 w 773740"/>
                  <a:gd name="connsiteY1037" fmla="*/ 371601 h 1161477"/>
                  <a:gd name="connsiteX1038" fmla="*/ 729163 w 773740"/>
                  <a:gd name="connsiteY1038" fmla="*/ 370230 h 1161477"/>
                  <a:gd name="connsiteX1039" fmla="*/ 728477 w 773740"/>
                  <a:gd name="connsiteY1039" fmla="*/ 368584 h 1161477"/>
                  <a:gd name="connsiteX1040" fmla="*/ 727654 w 773740"/>
                  <a:gd name="connsiteY1040" fmla="*/ 367075 h 1161477"/>
                  <a:gd name="connsiteX1041" fmla="*/ 725734 w 773740"/>
                  <a:gd name="connsiteY1041" fmla="*/ 364606 h 1161477"/>
                  <a:gd name="connsiteX1042" fmla="*/ 725871 w 773740"/>
                  <a:gd name="connsiteY1042" fmla="*/ 364880 h 1161477"/>
                  <a:gd name="connsiteX1043" fmla="*/ 724637 w 773740"/>
                  <a:gd name="connsiteY1043" fmla="*/ 363646 h 1161477"/>
                  <a:gd name="connsiteX1044" fmla="*/ 722168 w 773740"/>
                  <a:gd name="connsiteY1044" fmla="*/ 361726 h 1161477"/>
                  <a:gd name="connsiteX1045" fmla="*/ 711744 w 773740"/>
                  <a:gd name="connsiteY1045" fmla="*/ 355554 h 1161477"/>
                  <a:gd name="connsiteX1046" fmla="*/ 712018 w 773740"/>
                  <a:gd name="connsiteY1046" fmla="*/ 355691 h 1161477"/>
                  <a:gd name="connsiteX1047" fmla="*/ 691581 w 773740"/>
                  <a:gd name="connsiteY1047" fmla="*/ 347461 h 1161477"/>
                  <a:gd name="connsiteX1048" fmla="*/ 691581 w 773740"/>
                  <a:gd name="connsiteY1048" fmla="*/ 347461 h 1161477"/>
                  <a:gd name="connsiteX1049" fmla="*/ 677728 w 773740"/>
                  <a:gd name="connsiteY1049" fmla="*/ 343209 h 1161477"/>
                  <a:gd name="connsiteX1050" fmla="*/ 670459 w 773740"/>
                  <a:gd name="connsiteY1050" fmla="*/ 341289 h 1161477"/>
                  <a:gd name="connsiteX1051" fmla="*/ 663052 w 773740"/>
                  <a:gd name="connsiteY1051" fmla="*/ 339369 h 1161477"/>
                  <a:gd name="connsiteX1052" fmla="*/ 653314 w 773740"/>
                  <a:gd name="connsiteY1052" fmla="*/ 337311 h 1161477"/>
                  <a:gd name="connsiteX1053" fmla="*/ 628350 w 773740"/>
                  <a:gd name="connsiteY1053" fmla="*/ 331962 h 1161477"/>
                  <a:gd name="connsiteX1054" fmla="*/ 629036 w 773740"/>
                  <a:gd name="connsiteY1054" fmla="*/ 332099 h 1161477"/>
                  <a:gd name="connsiteX1055" fmla="*/ 598038 w 773740"/>
                  <a:gd name="connsiteY1055" fmla="*/ 326476 h 1161477"/>
                  <a:gd name="connsiteX1056" fmla="*/ 570332 w 773740"/>
                  <a:gd name="connsiteY1056" fmla="*/ 321812 h 1161477"/>
                  <a:gd name="connsiteX1057" fmla="*/ 560182 w 773740"/>
                  <a:gd name="connsiteY1057" fmla="*/ 320166 h 1161477"/>
                  <a:gd name="connsiteX1058" fmla="*/ 553736 w 773740"/>
                  <a:gd name="connsiteY1058" fmla="*/ 319618 h 1161477"/>
                  <a:gd name="connsiteX1059" fmla="*/ 537276 w 773740"/>
                  <a:gd name="connsiteY1059" fmla="*/ 317972 h 1161477"/>
                  <a:gd name="connsiteX1060" fmla="*/ 526166 w 773740"/>
                  <a:gd name="connsiteY1060" fmla="*/ 316463 h 1161477"/>
                  <a:gd name="connsiteX1061" fmla="*/ 508473 w 773740"/>
                  <a:gd name="connsiteY1061" fmla="*/ 312760 h 1161477"/>
                  <a:gd name="connsiteX1062" fmla="*/ 507238 w 773740"/>
                  <a:gd name="connsiteY1062" fmla="*/ 303158 h 1161477"/>
                  <a:gd name="connsiteX1063" fmla="*/ 509844 w 773740"/>
                  <a:gd name="connsiteY1063" fmla="*/ 302061 h 1161477"/>
                  <a:gd name="connsiteX1064" fmla="*/ 513273 w 773740"/>
                  <a:gd name="connsiteY1064" fmla="*/ 301787 h 1161477"/>
                  <a:gd name="connsiteX1065" fmla="*/ 518485 w 773740"/>
                  <a:gd name="connsiteY1065" fmla="*/ 302473 h 1161477"/>
                  <a:gd name="connsiteX1066" fmla="*/ 521366 w 773740"/>
                  <a:gd name="connsiteY1066" fmla="*/ 303021 h 1161477"/>
                  <a:gd name="connsiteX1067" fmla="*/ 533710 w 773740"/>
                  <a:gd name="connsiteY1067" fmla="*/ 304941 h 1161477"/>
                  <a:gd name="connsiteX1068" fmla="*/ 553461 w 773740"/>
                  <a:gd name="connsiteY1068" fmla="*/ 308096 h 1161477"/>
                  <a:gd name="connsiteX1069" fmla="*/ 566217 w 773740"/>
                  <a:gd name="connsiteY1069" fmla="*/ 310154 h 1161477"/>
                  <a:gd name="connsiteX1070" fmla="*/ 576778 w 773740"/>
                  <a:gd name="connsiteY1070" fmla="*/ 310565 h 1161477"/>
                  <a:gd name="connsiteX1071" fmla="*/ 586380 w 773740"/>
                  <a:gd name="connsiteY1071" fmla="*/ 310977 h 1161477"/>
                  <a:gd name="connsiteX1072" fmla="*/ 590769 w 773740"/>
                  <a:gd name="connsiteY1072" fmla="*/ 311114 h 1161477"/>
                  <a:gd name="connsiteX1073" fmla="*/ 621630 w 773740"/>
                  <a:gd name="connsiteY1073" fmla="*/ 310702 h 1161477"/>
                  <a:gd name="connsiteX1074" fmla="*/ 620944 w 773740"/>
                  <a:gd name="connsiteY1074" fmla="*/ 310702 h 1161477"/>
                  <a:gd name="connsiteX1075" fmla="*/ 649885 w 773740"/>
                  <a:gd name="connsiteY1075" fmla="*/ 308370 h 1161477"/>
                  <a:gd name="connsiteX1076" fmla="*/ 660309 w 773740"/>
                  <a:gd name="connsiteY1076" fmla="*/ 306999 h 1161477"/>
                  <a:gd name="connsiteX1077" fmla="*/ 675396 w 773740"/>
                  <a:gd name="connsiteY1077" fmla="*/ 304941 h 1161477"/>
                  <a:gd name="connsiteX1078" fmla="*/ 696245 w 773740"/>
                  <a:gd name="connsiteY1078" fmla="*/ 300415 h 1161477"/>
                  <a:gd name="connsiteX1079" fmla="*/ 698851 w 773740"/>
                  <a:gd name="connsiteY1079" fmla="*/ 299729 h 1161477"/>
                  <a:gd name="connsiteX1080" fmla="*/ 705846 w 773740"/>
                  <a:gd name="connsiteY1080" fmla="*/ 297672 h 1161477"/>
                  <a:gd name="connsiteX1081" fmla="*/ 717642 w 773740"/>
                  <a:gd name="connsiteY1081" fmla="*/ 294106 h 1161477"/>
                  <a:gd name="connsiteX1082" fmla="*/ 716956 w 773740"/>
                  <a:gd name="connsiteY1082" fmla="*/ 294380 h 1161477"/>
                  <a:gd name="connsiteX1083" fmla="*/ 739725 w 773740"/>
                  <a:gd name="connsiteY1083" fmla="*/ 284916 h 1161477"/>
                  <a:gd name="connsiteX1084" fmla="*/ 739039 w 773740"/>
                  <a:gd name="connsiteY1084" fmla="*/ 285190 h 1161477"/>
                  <a:gd name="connsiteX1085" fmla="*/ 752206 w 773740"/>
                  <a:gd name="connsiteY1085" fmla="*/ 277784 h 1161477"/>
                  <a:gd name="connsiteX1086" fmla="*/ 752206 w 773740"/>
                  <a:gd name="connsiteY1086" fmla="*/ 277784 h 1161477"/>
                  <a:gd name="connsiteX1087" fmla="*/ 757418 w 773740"/>
                  <a:gd name="connsiteY1087" fmla="*/ 273806 h 1161477"/>
                  <a:gd name="connsiteX1088" fmla="*/ 757144 w 773740"/>
                  <a:gd name="connsiteY1088" fmla="*/ 274080 h 1161477"/>
                  <a:gd name="connsiteX1089" fmla="*/ 757555 w 773740"/>
                  <a:gd name="connsiteY1089" fmla="*/ 273669 h 1161477"/>
                  <a:gd name="connsiteX1090" fmla="*/ 757555 w 773740"/>
                  <a:gd name="connsiteY1090" fmla="*/ 273669 h 1161477"/>
                  <a:gd name="connsiteX1091" fmla="*/ 757555 w 773740"/>
                  <a:gd name="connsiteY1091" fmla="*/ 273669 h 1161477"/>
                  <a:gd name="connsiteX1092" fmla="*/ 760436 w 773740"/>
                  <a:gd name="connsiteY1092" fmla="*/ 270789 h 1161477"/>
                  <a:gd name="connsiteX1093" fmla="*/ 760024 w 773740"/>
                  <a:gd name="connsiteY1093" fmla="*/ 271200 h 1161477"/>
                  <a:gd name="connsiteX1094" fmla="*/ 761121 w 773740"/>
                  <a:gd name="connsiteY1094" fmla="*/ 269691 h 1161477"/>
                  <a:gd name="connsiteX1095" fmla="*/ 762905 w 773740"/>
                  <a:gd name="connsiteY1095" fmla="*/ 266674 h 1161477"/>
                  <a:gd name="connsiteX1096" fmla="*/ 762767 w 773740"/>
                  <a:gd name="connsiteY1096" fmla="*/ 266811 h 1161477"/>
                  <a:gd name="connsiteX1097" fmla="*/ 763590 w 773740"/>
                  <a:gd name="connsiteY1097" fmla="*/ 265028 h 1161477"/>
                  <a:gd name="connsiteX1098" fmla="*/ 763865 w 773740"/>
                  <a:gd name="connsiteY1098" fmla="*/ 263931 h 1161477"/>
                  <a:gd name="connsiteX1099" fmla="*/ 764002 w 773740"/>
                  <a:gd name="connsiteY1099" fmla="*/ 262833 h 1161477"/>
                  <a:gd name="connsiteX1100" fmla="*/ 763865 w 773740"/>
                  <a:gd name="connsiteY1100" fmla="*/ 261736 h 1161477"/>
                  <a:gd name="connsiteX1101" fmla="*/ 764002 w 773740"/>
                  <a:gd name="connsiteY1101" fmla="*/ 262285 h 1161477"/>
                  <a:gd name="connsiteX1102" fmla="*/ 764002 w 773740"/>
                  <a:gd name="connsiteY1102" fmla="*/ 262285 h 1161477"/>
                  <a:gd name="connsiteX1103" fmla="*/ 763042 w 773740"/>
                  <a:gd name="connsiteY1103" fmla="*/ 258856 h 1161477"/>
                  <a:gd name="connsiteX1104" fmla="*/ 763179 w 773740"/>
                  <a:gd name="connsiteY1104" fmla="*/ 259267 h 1161477"/>
                  <a:gd name="connsiteX1105" fmla="*/ 762493 w 773740"/>
                  <a:gd name="connsiteY1105" fmla="*/ 257621 h 1161477"/>
                  <a:gd name="connsiteX1106" fmla="*/ 761807 w 773740"/>
                  <a:gd name="connsiteY1106" fmla="*/ 256524 h 1161477"/>
                  <a:gd name="connsiteX1107" fmla="*/ 760984 w 773740"/>
                  <a:gd name="connsiteY1107" fmla="*/ 255290 h 1161477"/>
                  <a:gd name="connsiteX1108" fmla="*/ 758927 w 773740"/>
                  <a:gd name="connsiteY1108" fmla="*/ 253095 h 1161477"/>
                  <a:gd name="connsiteX1109" fmla="*/ 759064 w 773740"/>
                  <a:gd name="connsiteY1109" fmla="*/ 253232 h 1161477"/>
                  <a:gd name="connsiteX1110" fmla="*/ 755635 w 773740"/>
                  <a:gd name="connsiteY1110" fmla="*/ 250626 h 1161477"/>
                  <a:gd name="connsiteX1111" fmla="*/ 755909 w 773740"/>
                  <a:gd name="connsiteY1111" fmla="*/ 250763 h 1161477"/>
                  <a:gd name="connsiteX1112" fmla="*/ 748503 w 773740"/>
                  <a:gd name="connsiteY1112" fmla="*/ 246648 h 1161477"/>
                  <a:gd name="connsiteX1113" fmla="*/ 749051 w 773740"/>
                  <a:gd name="connsiteY1113" fmla="*/ 246923 h 1161477"/>
                  <a:gd name="connsiteX1114" fmla="*/ 735884 w 773740"/>
                  <a:gd name="connsiteY1114" fmla="*/ 241436 h 1161477"/>
                  <a:gd name="connsiteX1115" fmla="*/ 707217 w 773740"/>
                  <a:gd name="connsiteY1115" fmla="*/ 233893 h 1161477"/>
                  <a:gd name="connsiteX1116" fmla="*/ 707903 w 773740"/>
                  <a:gd name="connsiteY1116" fmla="*/ 234030 h 1161477"/>
                  <a:gd name="connsiteX1117" fmla="*/ 695422 w 773740"/>
                  <a:gd name="connsiteY1117" fmla="*/ 231698 h 1161477"/>
                  <a:gd name="connsiteX1118" fmla="*/ 689524 w 773740"/>
                  <a:gd name="connsiteY1118" fmla="*/ 230738 h 1161477"/>
                  <a:gd name="connsiteX1119" fmla="*/ 678688 w 773740"/>
                  <a:gd name="connsiteY1119" fmla="*/ 229366 h 1161477"/>
                  <a:gd name="connsiteX1120" fmla="*/ 653588 w 773740"/>
                  <a:gd name="connsiteY1120" fmla="*/ 226212 h 1161477"/>
                  <a:gd name="connsiteX1121" fmla="*/ 649885 w 773740"/>
                  <a:gd name="connsiteY1121" fmla="*/ 225800 h 1161477"/>
                  <a:gd name="connsiteX1122" fmla="*/ 636855 w 773740"/>
                  <a:gd name="connsiteY1122" fmla="*/ 224703 h 1161477"/>
                  <a:gd name="connsiteX1123" fmla="*/ 615046 w 773740"/>
                  <a:gd name="connsiteY1123" fmla="*/ 222920 h 1161477"/>
                  <a:gd name="connsiteX1124" fmla="*/ 587065 w 773740"/>
                  <a:gd name="connsiteY1124" fmla="*/ 221411 h 1161477"/>
                  <a:gd name="connsiteX1125" fmla="*/ 582128 w 773740"/>
                  <a:gd name="connsiteY1125" fmla="*/ 221137 h 1161477"/>
                  <a:gd name="connsiteX1126" fmla="*/ 578424 w 773740"/>
                  <a:gd name="connsiteY1126" fmla="*/ 221823 h 1161477"/>
                  <a:gd name="connsiteX1127" fmla="*/ 555519 w 773740"/>
                  <a:gd name="connsiteY1127" fmla="*/ 224840 h 1161477"/>
                  <a:gd name="connsiteX1128" fmla="*/ 527675 w 773740"/>
                  <a:gd name="connsiteY1128" fmla="*/ 225800 h 1161477"/>
                  <a:gd name="connsiteX1129" fmla="*/ 514645 w 773740"/>
                  <a:gd name="connsiteY1129" fmla="*/ 224977 h 1161477"/>
                  <a:gd name="connsiteX1130" fmla="*/ 499557 w 773740"/>
                  <a:gd name="connsiteY1130" fmla="*/ 222097 h 1161477"/>
                  <a:gd name="connsiteX1131" fmla="*/ 496540 w 773740"/>
                  <a:gd name="connsiteY1131" fmla="*/ 219765 h 1161477"/>
                  <a:gd name="connsiteX1132" fmla="*/ 496265 w 773740"/>
                  <a:gd name="connsiteY1132" fmla="*/ 215376 h 1161477"/>
                  <a:gd name="connsiteX1133" fmla="*/ 498734 w 773740"/>
                  <a:gd name="connsiteY1133" fmla="*/ 211398 h 1161477"/>
                  <a:gd name="connsiteX1134" fmla="*/ 503946 w 773740"/>
                  <a:gd name="connsiteY1134" fmla="*/ 209478 h 1161477"/>
                  <a:gd name="connsiteX1135" fmla="*/ 508061 w 773740"/>
                  <a:gd name="connsiteY1135" fmla="*/ 209341 h 1161477"/>
                  <a:gd name="connsiteX1136" fmla="*/ 514645 w 773740"/>
                  <a:gd name="connsiteY1136" fmla="*/ 209067 h 1161477"/>
                  <a:gd name="connsiteX1137" fmla="*/ 524109 w 773740"/>
                  <a:gd name="connsiteY1137" fmla="*/ 209067 h 1161477"/>
                  <a:gd name="connsiteX1138" fmla="*/ 547838 w 773740"/>
                  <a:gd name="connsiteY1138" fmla="*/ 209341 h 1161477"/>
                  <a:gd name="connsiteX1139" fmla="*/ 583911 w 773740"/>
                  <a:gd name="connsiteY1139" fmla="*/ 210575 h 1161477"/>
                  <a:gd name="connsiteX1140" fmla="*/ 603250 w 773740"/>
                  <a:gd name="connsiteY1140" fmla="*/ 206872 h 1161477"/>
                  <a:gd name="connsiteX1141" fmla="*/ 630682 w 773740"/>
                  <a:gd name="connsiteY1141" fmla="*/ 199877 h 1161477"/>
                  <a:gd name="connsiteX1142" fmla="*/ 633700 w 773740"/>
                  <a:gd name="connsiteY1142" fmla="*/ 198917 h 1161477"/>
                  <a:gd name="connsiteX1143" fmla="*/ 642478 w 773740"/>
                  <a:gd name="connsiteY1143" fmla="*/ 196036 h 1161477"/>
                  <a:gd name="connsiteX1144" fmla="*/ 655920 w 773740"/>
                  <a:gd name="connsiteY1144" fmla="*/ 191647 h 1161477"/>
                  <a:gd name="connsiteX1145" fmla="*/ 684038 w 773740"/>
                  <a:gd name="connsiteY1145" fmla="*/ 179714 h 1161477"/>
                  <a:gd name="connsiteX1146" fmla="*/ 683489 w 773740"/>
                  <a:gd name="connsiteY1146" fmla="*/ 179989 h 1161477"/>
                  <a:gd name="connsiteX1147" fmla="*/ 706120 w 773740"/>
                  <a:gd name="connsiteY1147" fmla="*/ 167096 h 1161477"/>
                  <a:gd name="connsiteX1148" fmla="*/ 705983 w 773740"/>
                  <a:gd name="connsiteY1148" fmla="*/ 167233 h 1161477"/>
                  <a:gd name="connsiteX1149" fmla="*/ 716133 w 773740"/>
                  <a:gd name="connsiteY1149" fmla="*/ 159826 h 1161477"/>
                  <a:gd name="connsiteX1150" fmla="*/ 721757 w 773740"/>
                  <a:gd name="connsiteY1150" fmla="*/ 154203 h 1161477"/>
                  <a:gd name="connsiteX1151" fmla="*/ 722991 w 773740"/>
                  <a:gd name="connsiteY1151" fmla="*/ 152557 h 1161477"/>
                  <a:gd name="connsiteX1152" fmla="*/ 723677 w 773740"/>
                  <a:gd name="connsiteY1152" fmla="*/ 151459 h 1161477"/>
                  <a:gd name="connsiteX1153" fmla="*/ 725048 w 773740"/>
                  <a:gd name="connsiteY1153" fmla="*/ 147756 h 1161477"/>
                  <a:gd name="connsiteX1154" fmla="*/ 724774 w 773740"/>
                  <a:gd name="connsiteY1154" fmla="*/ 148305 h 1161477"/>
                  <a:gd name="connsiteX1155" fmla="*/ 725186 w 773740"/>
                  <a:gd name="connsiteY1155" fmla="*/ 146522 h 1161477"/>
                  <a:gd name="connsiteX1156" fmla="*/ 725323 w 773740"/>
                  <a:gd name="connsiteY1156" fmla="*/ 145150 h 1161477"/>
                  <a:gd name="connsiteX1157" fmla="*/ 725186 w 773740"/>
                  <a:gd name="connsiteY1157" fmla="*/ 144190 h 1161477"/>
                  <a:gd name="connsiteX1158" fmla="*/ 724911 w 773740"/>
                  <a:gd name="connsiteY1158" fmla="*/ 143093 h 1161477"/>
                  <a:gd name="connsiteX1159" fmla="*/ 724362 w 773740"/>
                  <a:gd name="connsiteY1159" fmla="*/ 141995 h 1161477"/>
                  <a:gd name="connsiteX1160" fmla="*/ 723402 w 773740"/>
                  <a:gd name="connsiteY1160" fmla="*/ 140349 h 1161477"/>
                  <a:gd name="connsiteX1161" fmla="*/ 721345 w 773740"/>
                  <a:gd name="connsiteY1161" fmla="*/ 137743 h 1161477"/>
                  <a:gd name="connsiteX1162" fmla="*/ 721345 w 773740"/>
                  <a:gd name="connsiteY1162" fmla="*/ 137743 h 1161477"/>
                  <a:gd name="connsiteX1163" fmla="*/ 719836 w 773740"/>
                  <a:gd name="connsiteY1163" fmla="*/ 136235 h 1161477"/>
                  <a:gd name="connsiteX1164" fmla="*/ 720111 w 773740"/>
                  <a:gd name="connsiteY1164" fmla="*/ 136509 h 1161477"/>
                  <a:gd name="connsiteX1165" fmla="*/ 717367 w 773740"/>
                  <a:gd name="connsiteY1165" fmla="*/ 134314 h 1161477"/>
                  <a:gd name="connsiteX1166" fmla="*/ 717642 w 773740"/>
                  <a:gd name="connsiteY1166" fmla="*/ 134452 h 1161477"/>
                  <a:gd name="connsiteX1167" fmla="*/ 712155 w 773740"/>
                  <a:gd name="connsiteY1167" fmla="*/ 131297 h 1161477"/>
                  <a:gd name="connsiteX1168" fmla="*/ 712704 w 773740"/>
                  <a:gd name="connsiteY1168" fmla="*/ 131571 h 1161477"/>
                  <a:gd name="connsiteX1169" fmla="*/ 701045 w 773740"/>
                  <a:gd name="connsiteY1169" fmla="*/ 126771 h 1161477"/>
                  <a:gd name="connsiteX1170" fmla="*/ 701045 w 773740"/>
                  <a:gd name="connsiteY1170" fmla="*/ 126771 h 1161477"/>
                  <a:gd name="connsiteX1171" fmla="*/ 701045 w 773740"/>
                  <a:gd name="connsiteY1171" fmla="*/ 126771 h 1161477"/>
                  <a:gd name="connsiteX1172" fmla="*/ 700497 w 773740"/>
                  <a:gd name="connsiteY1172" fmla="*/ 126496 h 1161477"/>
                  <a:gd name="connsiteX1173" fmla="*/ 700634 w 773740"/>
                  <a:gd name="connsiteY1173" fmla="*/ 126633 h 1161477"/>
                  <a:gd name="connsiteX1174" fmla="*/ 682529 w 773740"/>
                  <a:gd name="connsiteY1174" fmla="*/ 122107 h 1161477"/>
                  <a:gd name="connsiteX1175" fmla="*/ 682666 w 773740"/>
                  <a:gd name="connsiteY1175" fmla="*/ 122107 h 1161477"/>
                  <a:gd name="connsiteX1176" fmla="*/ 672242 w 773740"/>
                  <a:gd name="connsiteY1176" fmla="*/ 120324 h 1161477"/>
                  <a:gd name="connsiteX1177" fmla="*/ 653177 w 773740"/>
                  <a:gd name="connsiteY1177" fmla="*/ 129240 h 1161477"/>
                  <a:gd name="connsiteX1178" fmla="*/ 639735 w 773740"/>
                  <a:gd name="connsiteY1178" fmla="*/ 135137 h 1161477"/>
                  <a:gd name="connsiteX1179" fmla="*/ 632603 w 773740"/>
                  <a:gd name="connsiteY1179" fmla="*/ 138155 h 1161477"/>
                  <a:gd name="connsiteX1180" fmla="*/ 608874 w 773740"/>
                  <a:gd name="connsiteY1180" fmla="*/ 147345 h 1161477"/>
                  <a:gd name="connsiteX1181" fmla="*/ 600781 w 773740"/>
                  <a:gd name="connsiteY1181" fmla="*/ 150088 h 1161477"/>
                  <a:gd name="connsiteX1182" fmla="*/ 586242 w 773740"/>
                  <a:gd name="connsiteY1182" fmla="*/ 154614 h 1161477"/>
                  <a:gd name="connsiteX1183" fmla="*/ 571566 w 773740"/>
                  <a:gd name="connsiteY1183" fmla="*/ 158180 h 1161477"/>
                  <a:gd name="connsiteX1184" fmla="*/ 556067 w 773740"/>
                  <a:gd name="connsiteY1184" fmla="*/ 160238 h 1161477"/>
                  <a:gd name="connsiteX1185" fmla="*/ 544546 w 773740"/>
                  <a:gd name="connsiteY1185" fmla="*/ 160101 h 1161477"/>
                  <a:gd name="connsiteX1186" fmla="*/ 539334 w 773740"/>
                  <a:gd name="connsiteY1186" fmla="*/ 159140 h 1161477"/>
                  <a:gd name="connsiteX1187" fmla="*/ 534533 w 773740"/>
                  <a:gd name="connsiteY1187" fmla="*/ 157769 h 1161477"/>
                  <a:gd name="connsiteX1188" fmla="*/ 527401 w 773740"/>
                  <a:gd name="connsiteY1188" fmla="*/ 153791 h 1161477"/>
                  <a:gd name="connsiteX1189" fmla="*/ 524658 w 773740"/>
                  <a:gd name="connsiteY1189" fmla="*/ 150636 h 1161477"/>
                  <a:gd name="connsiteX1190" fmla="*/ 522463 w 773740"/>
                  <a:gd name="connsiteY1190" fmla="*/ 146247 h 1161477"/>
                  <a:gd name="connsiteX1191" fmla="*/ 524932 w 773740"/>
                  <a:gd name="connsiteY1191" fmla="*/ 134726 h 1161477"/>
                  <a:gd name="connsiteX1192" fmla="*/ 527812 w 773740"/>
                  <a:gd name="connsiteY1192" fmla="*/ 131297 h 1161477"/>
                  <a:gd name="connsiteX1193" fmla="*/ 531241 w 773740"/>
                  <a:gd name="connsiteY1193" fmla="*/ 128417 h 1161477"/>
                  <a:gd name="connsiteX1194" fmla="*/ 535219 w 773740"/>
                  <a:gd name="connsiteY1194" fmla="*/ 126085 h 1161477"/>
                  <a:gd name="connsiteX1195" fmla="*/ 541528 w 773740"/>
                  <a:gd name="connsiteY1195" fmla="*/ 123067 h 1161477"/>
                  <a:gd name="connsiteX1196" fmla="*/ 553736 w 773740"/>
                  <a:gd name="connsiteY1196" fmla="*/ 118815 h 1161477"/>
                  <a:gd name="connsiteX1197" fmla="*/ 567314 w 773740"/>
                  <a:gd name="connsiteY1197" fmla="*/ 115112 h 1161477"/>
                  <a:gd name="connsiteX1198" fmla="*/ 598724 w 773740"/>
                  <a:gd name="connsiteY1198" fmla="*/ 109488 h 1161477"/>
                  <a:gd name="connsiteX1199" fmla="*/ 659211 w 773740"/>
                  <a:gd name="connsiteY1199" fmla="*/ 108391 h 1161477"/>
                  <a:gd name="connsiteX1200" fmla="*/ 669636 w 773740"/>
                  <a:gd name="connsiteY1200" fmla="*/ 109626 h 1161477"/>
                  <a:gd name="connsiteX1201" fmla="*/ 671282 w 773740"/>
                  <a:gd name="connsiteY1201" fmla="*/ 108803 h 1161477"/>
                  <a:gd name="connsiteX1202" fmla="*/ 672790 w 773740"/>
                  <a:gd name="connsiteY1202" fmla="*/ 108117 h 1161477"/>
                  <a:gd name="connsiteX1203" fmla="*/ 675396 w 773740"/>
                  <a:gd name="connsiteY1203" fmla="*/ 106882 h 1161477"/>
                  <a:gd name="connsiteX1204" fmla="*/ 679785 w 773740"/>
                  <a:gd name="connsiteY1204" fmla="*/ 104688 h 1161477"/>
                  <a:gd name="connsiteX1205" fmla="*/ 680060 w 773740"/>
                  <a:gd name="connsiteY1205" fmla="*/ 104551 h 1161477"/>
                  <a:gd name="connsiteX1206" fmla="*/ 681020 w 773740"/>
                  <a:gd name="connsiteY1206" fmla="*/ 104002 h 1161477"/>
                  <a:gd name="connsiteX1207" fmla="*/ 686095 w 773740"/>
                  <a:gd name="connsiteY1207" fmla="*/ 101396 h 1161477"/>
                  <a:gd name="connsiteX1208" fmla="*/ 693776 w 773740"/>
                  <a:gd name="connsiteY1208" fmla="*/ 97281 h 1161477"/>
                  <a:gd name="connsiteX1209" fmla="*/ 705846 w 773740"/>
                  <a:gd name="connsiteY1209" fmla="*/ 90149 h 1161477"/>
                  <a:gd name="connsiteX1210" fmla="*/ 705572 w 773740"/>
                  <a:gd name="connsiteY1210" fmla="*/ 90286 h 1161477"/>
                  <a:gd name="connsiteX1211" fmla="*/ 713938 w 773740"/>
                  <a:gd name="connsiteY1211" fmla="*/ 83840 h 1161477"/>
                  <a:gd name="connsiteX1212" fmla="*/ 713938 w 773740"/>
                  <a:gd name="connsiteY1212" fmla="*/ 83840 h 1161477"/>
                  <a:gd name="connsiteX1213" fmla="*/ 720111 w 773740"/>
                  <a:gd name="connsiteY1213" fmla="*/ 77805 h 1161477"/>
                  <a:gd name="connsiteX1214" fmla="*/ 725460 w 773740"/>
                  <a:gd name="connsiteY1214" fmla="*/ 71084 h 1161477"/>
                  <a:gd name="connsiteX1215" fmla="*/ 728615 w 773740"/>
                  <a:gd name="connsiteY1215" fmla="*/ 65597 h 1161477"/>
                  <a:gd name="connsiteX1216" fmla="*/ 729300 w 773740"/>
                  <a:gd name="connsiteY1216" fmla="*/ 63951 h 1161477"/>
                  <a:gd name="connsiteX1217" fmla="*/ 730260 w 773740"/>
                  <a:gd name="connsiteY1217" fmla="*/ 60385 h 1161477"/>
                  <a:gd name="connsiteX1218" fmla="*/ 730123 w 773740"/>
                  <a:gd name="connsiteY1218" fmla="*/ 60797 h 1161477"/>
                  <a:gd name="connsiteX1219" fmla="*/ 730672 w 773740"/>
                  <a:gd name="connsiteY1219" fmla="*/ 57231 h 1161477"/>
                  <a:gd name="connsiteX1220" fmla="*/ 730672 w 773740"/>
                  <a:gd name="connsiteY1220" fmla="*/ 57505 h 1161477"/>
                  <a:gd name="connsiteX1221" fmla="*/ 730672 w 773740"/>
                  <a:gd name="connsiteY1221" fmla="*/ 56956 h 1161477"/>
                  <a:gd name="connsiteX1222" fmla="*/ 730672 w 773740"/>
                  <a:gd name="connsiteY1222" fmla="*/ 56819 h 1161477"/>
                  <a:gd name="connsiteX1223" fmla="*/ 730672 w 773740"/>
                  <a:gd name="connsiteY1223" fmla="*/ 56956 h 1161477"/>
                  <a:gd name="connsiteX1224" fmla="*/ 730672 w 773740"/>
                  <a:gd name="connsiteY1224" fmla="*/ 53390 h 1161477"/>
                  <a:gd name="connsiteX1225" fmla="*/ 730672 w 773740"/>
                  <a:gd name="connsiteY1225" fmla="*/ 54076 h 1161477"/>
                  <a:gd name="connsiteX1226" fmla="*/ 730123 w 773740"/>
                  <a:gd name="connsiteY1226" fmla="*/ 49961 h 1161477"/>
                  <a:gd name="connsiteX1227" fmla="*/ 730260 w 773740"/>
                  <a:gd name="connsiteY1227" fmla="*/ 50647 h 1161477"/>
                  <a:gd name="connsiteX1228" fmla="*/ 729300 w 773740"/>
                  <a:gd name="connsiteY1228" fmla="*/ 46944 h 1161477"/>
                  <a:gd name="connsiteX1229" fmla="*/ 729438 w 773740"/>
                  <a:gd name="connsiteY1229" fmla="*/ 47218 h 1161477"/>
                  <a:gd name="connsiteX1230" fmla="*/ 729300 w 773740"/>
                  <a:gd name="connsiteY1230" fmla="*/ 46806 h 1161477"/>
                  <a:gd name="connsiteX1231" fmla="*/ 729163 w 773740"/>
                  <a:gd name="connsiteY1231" fmla="*/ 46532 h 1161477"/>
                  <a:gd name="connsiteX1232" fmla="*/ 729163 w 773740"/>
                  <a:gd name="connsiteY1232" fmla="*/ 46669 h 1161477"/>
                  <a:gd name="connsiteX1233" fmla="*/ 726969 w 773740"/>
                  <a:gd name="connsiteY1233" fmla="*/ 41457 h 1161477"/>
                  <a:gd name="connsiteX1234" fmla="*/ 727106 w 773740"/>
                  <a:gd name="connsiteY1234" fmla="*/ 41731 h 1161477"/>
                  <a:gd name="connsiteX1235" fmla="*/ 724774 w 773740"/>
                  <a:gd name="connsiteY1235" fmla="*/ 37754 h 1161477"/>
                  <a:gd name="connsiteX1236" fmla="*/ 725048 w 773740"/>
                  <a:gd name="connsiteY1236" fmla="*/ 38302 h 1161477"/>
                  <a:gd name="connsiteX1237" fmla="*/ 720796 w 773740"/>
                  <a:gd name="connsiteY1237" fmla="*/ 32816 h 1161477"/>
                  <a:gd name="connsiteX1238" fmla="*/ 721208 w 773740"/>
                  <a:gd name="connsiteY1238" fmla="*/ 33365 h 1161477"/>
                  <a:gd name="connsiteX1239" fmla="*/ 716544 w 773740"/>
                  <a:gd name="connsiteY1239" fmla="*/ 28701 h 1161477"/>
                  <a:gd name="connsiteX1240" fmla="*/ 709824 w 773740"/>
                  <a:gd name="connsiteY1240" fmla="*/ 23489 h 1161477"/>
                  <a:gd name="connsiteX1241" fmla="*/ 699948 w 773740"/>
                  <a:gd name="connsiteY1241" fmla="*/ 17866 h 1161477"/>
                  <a:gd name="connsiteX1242" fmla="*/ 700497 w 773740"/>
                  <a:gd name="connsiteY1242" fmla="*/ 18140 h 1161477"/>
                  <a:gd name="connsiteX1243" fmla="*/ 692130 w 773740"/>
                  <a:gd name="connsiteY1243" fmla="*/ 14574 h 1161477"/>
                  <a:gd name="connsiteX1244" fmla="*/ 692816 w 773740"/>
                  <a:gd name="connsiteY1244" fmla="*/ 14848 h 1161477"/>
                  <a:gd name="connsiteX1245" fmla="*/ 682254 w 773740"/>
                  <a:gd name="connsiteY1245" fmla="*/ 11968 h 1161477"/>
                  <a:gd name="connsiteX1246" fmla="*/ 682392 w 773740"/>
                  <a:gd name="connsiteY1246" fmla="*/ 11968 h 1161477"/>
                  <a:gd name="connsiteX1247" fmla="*/ 673476 w 773740"/>
                  <a:gd name="connsiteY1247" fmla="*/ 10733 h 1161477"/>
                  <a:gd name="connsiteX1248" fmla="*/ 662503 w 773740"/>
                  <a:gd name="connsiteY1248" fmla="*/ 10733 h 1161477"/>
                  <a:gd name="connsiteX1249" fmla="*/ 662640 w 773740"/>
                  <a:gd name="connsiteY1249" fmla="*/ 10733 h 1161477"/>
                  <a:gd name="connsiteX1250" fmla="*/ 662229 w 773740"/>
                  <a:gd name="connsiteY1250" fmla="*/ 10733 h 1161477"/>
                  <a:gd name="connsiteX1251" fmla="*/ 661955 w 773740"/>
                  <a:gd name="connsiteY1251" fmla="*/ 10733 h 1161477"/>
                  <a:gd name="connsiteX1252" fmla="*/ 662092 w 773740"/>
                  <a:gd name="connsiteY1252" fmla="*/ 10733 h 1161477"/>
                  <a:gd name="connsiteX1253" fmla="*/ 650708 w 773740"/>
                  <a:gd name="connsiteY1253" fmla="*/ 12379 h 1161477"/>
                  <a:gd name="connsiteX1254" fmla="*/ 650845 w 773740"/>
                  <a:gd name="connsiteY1254" fmla="*/ 12379 h 1161477"/>
                  <a:gd name="connsiteX1255" fmla="*/ 640421 w 773740"/>
                  <a:gd name="connsiteY1255" fmla="*/ 15260 h 1161477"/>
                  <a:gd name="connsiteX1256" fmla="*/ 640558 w 773740"/>
                  <a:gd name="connsiteY1256" fmla="*/ 15260 h 1161477"/>
                  <a:gd name="connsiteX1257" fmla="*/ 623001 w 773740"/>
                  <a:gd name="connsiteY1257" fmla="*/ 22666 h 1161477"/>
                  <a:gd name="connsiteX1258" fmla="*/ 623413 w 773740"/>
                  <a:gd name="connsiteY1258" fmla="*/ 22392 h 1161477"/>
                  <a:gd name="connsiteX1259" fmla="*/ 599821 w 773740"/>
                  <a:gd name="connsiteY1259" fmla="*/ 36382 h 1161477"/>
                  <a:gd name="connsiteX1260" fmla="*/ 600370 w 773740"/>
                  <a:gd name="connsiteY1260" fmla="*/ 35971 h 1161477"/>
                  <a:gd name="connsiteX1261" fmla="*/ 591317 w 773740"/>
                  <a:gd name="connsiteY1261" fmla="*/ 42417 h 1161477"/>
                  <a:gd name="connsiteX1262" fmla="*/ 584048 w 773740"/>
                  <a:gd name="connsiteY1262" fmla="*/ 48041 h 1161477"/>
                  <a:gd name="connsiteX1263" fmla="*/ 569646 w 773740"/>
                  <a:gd name="connsiteY1263" fmla="*/ 59974 h 1161477"/>
                  <a:gd name="connsiteX1264" fmla="*/ 570195 w 773740"/>
                  <a:gd name="connsiteY1264" fmla="*/ 59562 h 1161477"/>
                  <a:gd name="connsiteX1265" fmla="*/ 565668 w 773740"/>
                  <a:gd name="connsiteY1265" fmla="*/ 63677 h 1161477"/>
                  <a:gd name="connsiteX1266" fmla="*/ 557987 w 773740"/>
                  <a:gd name="connsiteY1266" fmla="*/ 63677 h 1161477"/>
                  <a:gd name="connsiteX1267" fmla="*/ 557987 w 773740"/>
                  <a:gd name="connsiteY1267" fmla="*/ 56133 h 1161477"/>
                  <a:gd name="connsiteX1268" fmla="*/ 568137 w 773740"/>
                  <a:gd name="connsiteY1268" fmla="*/ 47081 h 1161477"/>
                  <a:gd name="connsiteX1269" fmla="*/ 567863 w 773740"/>
                  <a:gd name="connsiteY1269" fmla="*/ 47355 h 1161477"/>
                  <a:gd name="connsiteX1270" fmla="*/ 582813 w 773740"/>
                  <a:gd name="connsiteY1270" fmla="*/ 35148 h 1161477"/>
                  <a:gd name="connsiteX1271" fmla="*/ 590631 w 773740"/>
                  <a:gd name="connsiteY1271" fmla="*/ 29387 h 1161477"/>
                  <a:gd name="connsiteX1272" fmla="*/ 605171 w 773740"/>
                  <a:gd name="connsiteY1272" fmla="*/ 19923 h 1161477"/>
                  <a:gd name="connsiteX1273" fmla="*/ 627253 w 773740"/>
                  <a:gd name="connsiteY1273" fmla="*/ 8676 h 1161477"/>
                  <a:gd name="connsiteX1274" fmla="*/ 648924 w 773740"/>
                  <a:gd name="connsiteY1274" fmla="*/ 1818 h 1161477"/>
                  <a:gd name="connsiteX1275" fmla="*/ 671693 w 773740"/>
                  <a:gd name="connsiteY1275" fmla="*/ 172 h 1161477"/>
                  <a:gd name="connsiteX1276" fmla="*/ 684038 w 773740"/>
                  <a:gd name="connsiteY1276" fmla="*/ 1818 h 1161477"/>
                  <a:gd name="connsiteX1277" fmla="*/ 695696 w 773740"/>
                  <a:gd name="connsiteY1277" fmla="*/ 5110 h 1161477"/>
                  <a:gd name="connsiteX1278" fmla="*/ 704612 w 773740"/>
                  <a:gd name="connsiteY1278" fmla="*/ 8950 h 1161477"/>
                  <a:gd name="connsiteX1279" fmla="*/ 715036 w 773740"/>
                  <a:gd name="connsiteY1279" fmla="*/ 15122 h 1161477"/>
                  <a:gd name="connsiteX1280" fmla="*/ 722991 w 773740"/>
                  <a:gd name="connsiteY1280" fmla="*/ 21295 h 1161477"/>
                  <a:gd name="connsiteX1281" fmla="*/ 731220 w 773740"/>
                  <a:gd name="connsiteY1281" fmla="*/ 30347 h 1161477"/>
                  <a:gd name="connsiteX1282" fmla="*/ 735610 w 773740"/>
                  <a:gd name="connsiteY1282" fmla="*/ 37342 h 1161477"/>
                  <a:gd name="connsiteX1283" fmla="*/ 738216 w 773740"/>
                  <a:gd name="connsiteY1283" fmla="*/ 43377 h 1161477"/>
                  <a:gd name="connsiteX1284" fmla="*/ 739450 w 773740"/>
                  <a:gd name="connsiteY1284" fmla="*/ 48178 h 1161477"/>
                  <a:gd name="connsiteX1285" fmla="*/ 738902 w 773740"/>
                  <a:gd name="connsiteY1285" fmla="*/ 65186 h 1161477"/>
                  <a:gd name="connsiteX1286" fmla="*/ 735747 w 773740"/>
                  <a:gd name="connsiteY1286" fmla="*/ 72592 h 1161477"/>
                  <a:gd name="connsiteX1287" fmla="*/ 729026 w 773740"/>
                  <a:gd name="connsiteY1287" fmla="*/ 82468 h 1161477"/>
                  <a:gd name="connsiteX1288" fmla="*/ 712978 w 773740"/>
                  <a:gd name="connsiteY1288" fmla="*/ 97556 h 1161477"/>
                  <a:gd name="connsiteX1289" fmla="*/ 699811 w 773740"/>
                  <a:gd name="connsiteY1289" fmla="*/ 105922 h 1161477"/>
                  <a:gd name="connsiteX1290" fmla="*/ 690347 w 773740"/>
                  <a:gd name="connsiteY1290" fmla="*/ 110997 h 1161477"/>
                  <a:gd name="connsiteX1291" fmla="*/ 690896 w 773740"/>
                  <a:gd name="connsiteY1291" fmla="*/ 110723 h 1161477"/>
                  <a:gd name="connsiteX1292" fmla="*/ 686781 w 773740"/>
                  <a:gd name="connsiteY1292" fmla="*/ 112780 h 1161477"/>
                  <a:gd name="connsiteX1293" fmla="*/ 687055 w 773740"/>
                  <a:gd name="connsiteY1293" fmla="*/ 112780 h 1161477"/>
                  <a:gd name="connsiteX1294" fmla="*/ 701045 w 773740"/>
                  <a:gd name="connsiteY1294" fmla="*/ 116209 h 1161477"/>
                  <a:gd name="connsiteX1295" fmla="*/ 714213 w 773740"/>
                  <a:gd name="connsiteY1295" fmla="*/ 121284 h 1161477"/>
                  <a:gd name="connsiteX1296" fmla="*/ 722717 w 773740"/>
                  <a:gd name="connsiteY1296" fmla="*/ 125948 h 1161477"/>
                  <a:gd name="connsiteX1297" fmla="*/ 726420 w 773740"/>
                  <a:gd name="connsiteY1297" fmla="*/ 128965 h 1161477"/>
                  <a:gd name="connsiteX1298" fmla="*/ 729712 w 773740"/>
                  <a:gd name="connsiteY1298" fmla="*/ 132531 h 1161477"/>
                  <a:gd name="connsiteX1299" fmla="*/ 734238 w 773740"/>
                  <a:gd name="connsiteY1299" fmla="*/ 148305 h 1161477"/>
                  <a:gd name="connsiteX1300" fmla="*/ 732867 w 773740"/>
                  <a:gd name="connsiteY1300" fmla="*/ 152968 h 1161477"/>
                  <a:gd name="connsiteX1301" fmla="*/ 730672 w 773740"/>
                  <a:gd name="connsiteY1301" fmla="*/ 157357 h 1161477"/>
                  <a:gd name="connsiteX1302" fmla="*/ 723814 w 773740"/>
                  <a:gd name="connsiteY1302" fmla="*/ 165175 h 1161477"/>
                  <a:gd name="connsiteX1303" fmla="*/ 714761 w 773740"/>
                  <a:gd name="connsiteY1303" fmla="*/ 172445 h 1161477"/>
                  <a:gd name="connsiteX1304" fmla="*/ 702828 w 773740"/>
                  <a:gd name="connsiteY1304" fmla="*/ 180263 h 1161477"/>
                  <a:gd name="connsiteX1305" fmla="*/ 678414 w 773740"/>
                  <a:gd name="connsiteY1305" fmla="*/ 192882 h 1161477"/>
                  <a:gd name="connsiteX1306" fmla="*/ 664012 w 773740"/>
                  <a:gd name="connsiteY1306" fmla="*/ 198780 h 1161477"/>
                  <a:gd name="connsiteX1307" fmla="*/ 657291 w 773740"/>
                  <a:gd name="connsiteY1307" fmla="*/ 201249 h 1161477"/>
                  <a:gd name="connsiteX1308" fmla="*/ 633151 w 773740"/>
                  <a:gd name="connsiteY1308" fmla="*/ 209067 h 1161477"/>
                  <a:gd name="connsiteX1309" fmla="*/ 625745 w 773740"/>
                  <a:gd name="connsiteY1309" fmla="*/ 210850 h 1161477"/>
                  <a:gd name="connsiteX1310" fmla="*/ 620258 w 773740"/>
                  <a:gd name="connsiteY1310" fmla="*/ 212221 h 1161477"/>
                  <a:gd name="connsiteX1311" fmla="*/ 621630 w 773740"/>
                  <a:gd name="connsiteY1311" fmla="*/ 212358 h 1161477"/>
                  <a:gd name="connsiteX1312" fmla="*/ 637677 w 773740"/>
                  <a:gd name="connsiteY1312" fmla="*/ 213730 h 1161477"/>
                  <a:gd name="connsiteX1313" fmla="*/ 655371 w 773740"/>
                  <a:gd name="connsiteY1313" fmla="*/ 215376 h 1161477"/>
                  <a:gd name="connsiteX1314" fmla="*/ 684038 w 773740"/>
                  <a:gd name="connsiteY1314" fmla="*/ 219079 h 1161477"/>
                  <a:gd name="connsiteX1315" fmla="*/ 691170 w 773740"/>
                  <a:gd name="connsiteY1315" fmla="*/ 220039 h 1161477"/>
                  <a:gd name="connsiteX1316" fmla="*/ 698577 w 773740"/>
                  <a:gd name="connsiteY1316" fmla="*/ 221411 h 1161477"/>
                  <a:gd name="connsiteX1317" fmla="*/ 706120 w 773740"/>
                  <a:gd name="connsiteY1317" fmla="*/ 222783 h 1161477"/>
                  <a:gd name="connsiteX1318" fmla="*/ 721619 w 773740"/>
                  <a:gd name="connsiteY1318" fmla="*/ 226349 h 1161477"/>
                  <a:gd name="connsiteX1319" fmla="*/ 748091 w 773740"/>
                  <a:gd name="connsiteY1319" fmla="*/ 235127 h 1161477"/>
                  <a:gd name="connsiteX1320" fmla="*/ 758652 w 773740"/>
                  <a:gd name="connsiteY1320" fmla="*/ 240613 h 1161477"/>
                  <a:gd name="connsiteX1321" fmla="*/ 767979 w 773740"/>
                  <a:gd name="connsiteY1321" fmla="*/ 248020 h 1161477"/>
                  <a:gd name="connsiteX1322" fmla="*/ 771957 w 773740"/>
                  <a:gd name="connsiteY1322" fmla="*/ 254741 h 1161477"/>
                  <a:gd name="connsiteX1323" fmla="*/ 773329 w 773740"/>
                  <a:gd name="connsiteY1323" fmla="*/ 259130 h 1161477"/>
                  <a:gd name="connsiteX1324" fmla="*/ 773740 w 773740"/>
                  <a:gd name="connsiteY1324" fmla="*/ 262285 h 1161477"/>
                  <a:gd name="connsiteX1325" fmla="*/ 771683 w 773740"/>
                  <a:gd name="connsiteY1325" fmla="*/ 270240 h 1161477"/>
                  <a:gd name="connsiteX1326" fmla="*/ 765648 w 773740"/>
                  <a:gd name="connsiteY1326" fmla="*/ 279155 h 1161477"/>
                  <a:gd name="connsiteX1327" fmla="*/ 761670 w 773740"/>
                  <a:gd name="connsiteY1327" fmla="*/ 282722 h 1161477"/>
                  <a:gd name="connsiteX1328" fmla="*/ 756321 w 773740"/>
                  <a:gd name="connsiteY1328" fmla="*/ 286699 h 1161477"/>
                  <a:gd name="connsiteX1329" fmla="*/ 746171 w 773740"/>
                  <a:gd name="connsiteY1329" fmla="*/ 292597 h 1161477"/>
                  <a:gd name="connsiteX1330" fmla="*/ 719973 w 773740"/>
                  <a:gd name="connsiteY1330" fmla="*/ 303844 h 1161477"/>
                  <a:gd name="connsiteX1331" fmla="*/ 708178 w 773740"/>
                  <a:gd name="connsiteY1331" fmla="*/ 307410 h 1161477"/>
                  <a:gd name="connsiteX1332" fmla="*/ 701183 w 773740"/>
                  <a:gd name="connsiteY1332" fmla="*/ 309468 h 1161477"/>
                  <a:gd name="connsiteX1333" fmla="*/ 698302 w 773740"/>
                  <a:gd name="connsiteY1333" fmla="*/ 310291 h 1161477"/>
                  <a:gd name="connsiteX1334" fmla="*/ 685958 w 773740"/>
                  <a:gd name="connsiteY1334" fmla="*/ 312897 h 1161477"/>
                  <a:gd name="connsiteX1335" fmla="*/ 679374 w 773740"/>
                  <a:gd name="connsiteY1335" fmla="*/ 314406 h 1161477"/>
                  <a:gd name="connsiteX1336" fmla="*/ 676356 w 773740"/>
                  <a:gd name="connsiteY1336" fmla="*/ 315091 h 1161477"/>
                  <a:gd name="connsiteX1337" fmla="*/ 651942 w 773740"/>
                  <a:gd name="connsiteY1337" fmla="*/ 318383 h 1161477"/>
                  <a:gd name="connsiteX1338" fmla="*/ 645084 w 773740"/>
                  <a:gd name="connsiteY1338" fmla="*/ 318932 h 1161477"/>
                  <a:gd name="connsiteX1339" fmla="*/ 628488 w 773740"/>
                  <a:gd name="connsiteY1339" fmla="*/ 320166 h 1161477"/>
                  <a:gd name="connsiteX1340" fmla="*/ 626705 w 773740"/>
                  <a:gd name="connsiteY1340" fmla="*/ 320303 h 1161477"/>
                  <a:gd name="connsiteX1341" fmla="*/ 638500 w 773740"/>
                  <a:gd name="connsiteY1341" fmla="*/ 322772 h 1161477"/>
                  <a:gd name="connsiteX1342" fmla="*/ 665109 w 773740"/>
                  <a:gd name="connsiteY1342" fmla="*/ 328533 h 1161477"/>
                  <a:gd name="connsiteX1343" fmla="*/ 672927 w 773740"/>
                  <a:gd name="connsiteY1343" fmla="*/ 330590 h 1161477"/>
                  <a:gd name="connsiteX1344" fmla="*/ 687467 w 773740"/>
                  <a:gd name="connsiteY1344" fmla="*/ 334705 h 1161477"/>
                  <a:gd name="connsiteX1345" fmla="*/ 699948 w 773740"/>
                  <a:gd name="connsiteY1345" fmla="*/ 338957 h 1161477"/>
                  <a:gd name="connsiteX1346" fmla="*/ 714075 w 773740"/>
                  <a:gd name="connsiteY1346" fmla="*/ 344855 h 1161477"/>
                  <a:gd name="connsiteX1347" fmla="*/ 732592 w 773740"/>
                  <a:gd name="connsiteY1347" fmla="*/ 357062 h 1161477"/>
                  <a:gd name="connsiteX1348" fmla="*/ 735473 w 773740"/>
                  <a:gd name="connsiteY1348" fmla="*/ 360766 h 1161477"/>
                  <a:gd name="connsiteX1349" fmla="*/ 737256 w 773740"/>
                  <a:gd name="connsiteY1349" fmla="*/ 363783 h 1161477"/>
                  <a:gd name="connsiteX1350" fmla="*/ 739313 w 773740"/>
                  <a:gd name="connsiteY1350" fmla="*/ 371876 h 1161477"/>
                  <a:gd name="connsiteX1351" fmla="*/ 737667 w 773740"/>
                  <a:gd name="connsiteY1351" fmla="*/ 378459 h 1161477"/>
                  <a:gd name="connsiteX1352" fmla="*/ 732729 w 773740"/>
                  <a:gd name="connsiteY1352" fmla="*/ 385317 h 1161477"/>
                  <a:gd name="connsiteX1353" fmla="*/ 723265 w 773740"/>
                  <a:gd name="connsiteY1353" fmla="*/ 391764 h 1161477"/>
                  <a:gd name="connsiteX1354" fmla="*/ 710372 w 773740"/>
                  <a:gd name="connsiteY1354" fmla="*/ 397113 h 1161477"/>
                  <a:gd name="connsiteX1355" fmla="*/ 685821 w 773740"/>
                  <a:gd name="connsiteY1355" fmla="*/ 403560 h 1161477"/>
                  <a:gd name="connsiteX1356" fmla="*/ 678688 w 773740"/>
                  <a:gd name="connsiteY1356" fmla="*/ 404794 h 1161477"/>
                  <a:gd name="connsiteX1357" fmla="*/ 673751 w 773740"/>
                  <a:gd name="connsiteY1357" fmla="*/ 405480 h 1161477"/>
                  <a:gd name="connsiteX1358" fmla="*/ 667990 w 773740"/>
                  <a:gd name="connsiteY1358" fmla="*/ 406028 h 1161477"/>
                  <a:gd name="connsiteX1359" fmla="*/ 654822 w 773740"/>
                  <a:gd name="connsiteY1359" fmla="*/ 407263 h 1161477"/>
                  <a:gd name="connsiteX1360" fmla="*/ 651531 w 773740"/>
                  <a:gd name="connsiteY1360" fmla="*/ 407537 h 1161477"/>
                  <a:gd name="connsiteX1361" fmla="*/ 688564 w 773740"/>
                  <a:gd name="connsiteY1361" fmla="*/ 424956 h 1161477"/>
                  <a:gd name="connsiteX1362" fmla="*/ 699399 w 773740"/>
                  <a:gd name="connsiteY1362" fmla="*/ 431540 h 1161477"/>
                  <a:gd name="connsiteX1363" fmla="*/ 710646 w 773740"/>
                  <a:gd name="connsiteY1363" fmla="*/ 440318 h 1161477"/>
                  <a:gd name="connsiteX1364" fmla="*/ 717916 w 773740"/>
                  <a:gd name="connsiteY1364" fmla="*/ 447999 h 1161477"/>
                  <a:gd name="connsiteX1365" fmla="*/ 723677 w 773740"/>
                  <a:gd name="connsiteY1365" fmla="*/ 458835 h 1161477"/>
                  <a:gd name="connsiteX1366" fmla="*/ 724774 w 773740"/>
                  <a:gd name="connsiteY1366" fmla="*/ 466790 h 1161477"/>
                  <a:gd name="connsiteX1367" fmla="*/ 722717 w 773740"/>
                  <a:gd name="connsiteY1367" fmla="*/ 474197 h 1161477"/>
                  <a:gd name="connsiteX1368" fmla="*/ 718053 w 773740"/>
                  <a:gd name="connsiteY1368" fmla="*/ 480781 h 1161477"/>
                  <a:gd name="connsiteX1369" fmla="*/ 714213 w 773740"/>
                  <a:gd name="connsiteY1369" fmla="*/ 483935 h 1161477"/>
                  <a:gd name="connsiteX1370" fmla="*/ 709275 w 773740"/>
                  <a:gd name="connsiteY1370" fmla="*/ 486953 h 1161477"/>
                  <a:gd name="connsiteX1371" fmla="*/ 697479 w 773740"/>
                  <a:gd name="connsiteY1371" fmla="*/ 491205 h 1161477"/>
                  <a:gd name="connsiteX1372" fmla="*/ 685683 w 773740"/>
                  <a:gd name="connsiteY1372" fmla="*/ 493399 h 1161477"/>
                  <a:gd name="connsiteX1373" fmla="*/ 665384 w 773740"/>
                  <a:gd name="connsiteY1373" fmla="*/ 494771 h 1161477"/>
                  <a:gd name="connsiteX1374" fmla="*/ 655645 w 773740"/>
                  <a:gd name="connsiteY1374" fmla="*/ 494771 h 1161477"/>
                  <a:gd name="connsiteX1375" fmla="*/ 652765 w 773740"/>
                  <a:gd name="connsiteY1375" fmla="*/ 494634 h 1161477"/>
                  <a:gd name="connsiteX1376" fmla="*/ 645358 w 773740"/>
                  <a:gd name="connsiteY1376" fmla="*/ 494222 h 1161477"/>
                  <a:gd name="connsiteX1377" fmla="*/ 627665 w 773740"/>
                  <a:gd name="connsiteY1377" fmla="*/ 492988 h 1161477"/>
                  <a:gd name="connsiteX1378" fmla="*/ 617652 w 773740"/>
                  <a:gd name="connsiteY1378" fmla="*/ 492165 h 1161477"/>
                  <a:gd name="connsiteX1379" fmla="*/ 611343 w 773740"/>
                  <a:gd name="connsiteY1379" fmla="*/ 491342 h 1161477"/>
                  <a:gd name="connsiteX1380" fmla="*/ 597764 w 773740"/>
                  <a:gd name="connsiteY1380" fmla="*/ 489696 h 1161477"/>
                  <a:gd name="connsiteX1381" fmla="*/ 592140 w 773740"/>
                  <a:gd name="connsiteY1381" fmla="*/ 489010 h 1161477"/>
                  <a:gd name="connsiteX1382" fmla="*/ 584048 w 773740"/>
                  <a:gd name="connsiteY1382" fmla="*/ 487639 h 1161477"/>
                  <a:gd name="connsiteX1383" fmla="*/ 600507 w 773740"/>
                  <a:gd name="connsiteY1383" fmla="*/ 495045 h 1161477"/>
                  <a:gd name="connsiteX1384" fmla="*/ 605993 w 773740"/>
                  <a:gd name="connsiteY1384" fmla="*/ 497514 h 1161477"/>
                  <a:gd name="connsiteX1385" fmla="*/ 615869 w 773740"/>
                  <a:gd name="connsiteY1385" fmla="*/ 502589 h 1161477"/>
                  <a:gd name="connsiteX1386" fmla="*/ 637815 w 773740"/>
                  <a:gd name="connsiteY1386" fmla="*/ 513699 h 1161477"/>
                  <a:gd name="connsiteX1387" fmla="*/ 650708 w 773740"/>
                  <a:gd name="connsiteY1387" fmla="*/ 521106 h 1161477"/>
                  <a:gd name="connsiteX1388" fmla="*/ 663326 w 773740"/>
                  <a:gd name="connsiteY1388" fmla="*/ 528924 h 1161477"/>
                  <a:gd name="connsiteX1389" fmla="*/ 686781 w 773740"/>
                  <a:gd name="connsiteY1389" fmla="*/ 546206 h 1161477"/>
                  <a:gd name="connsiteX1390" fmla="*/ 703514 w 773740"/>
                  <a:gd name="connsiteY1390" fmla="*/ 563077 h 1161477"/>
                  <a:gd name="connsiteX1391" fmla="*/ 709961 w 773740"/>
                  <a:gd name="connsiteY1391" fmla="*/ 573501 h 1161477"/>
                  <a:gd name="connsiteX1392" fmla="*/ 712155 w 773740"/>
                  <a:gd name="connsiteY1392" fmla="*/ 578576 h 1161477"/>
                  <a:gd name="connsiteX1393" fmla="*/ 713527 w 773740"/>
                  <a:gd name="connsiteY1393" fmla="*/ 584336 h 1161477"/>
                  <a:gd name="connsiteX1394" fmla="*/ 713664 w 773740"/>
                  <a:gd name="connsiteY1394" fmla="*/ 588863 h 1161477"/>
                  <a:gd name="connsiteX1395" fmla="*/ 712978 w 773740"/>
                  <a:gd name="connsiteY1395" fmla="*/ 593526 h 1161477"/>
                  <a:gd name="connsiteX1396" fmla="*/ 710235 w 773740"/>
                  <a:gd name="connsiteY1396" fmla="*/ 600658 h 1161477"/>
                  <a:gd name="connsiteX1397" fmla="*/ 708315 w 773740"/>
                  <a:gd name="connsiteY1397" fmla="*/ 603264 h 1161477"/>
                  <a:gd name="connsiteX1398" fmla="*/ 705023 w 773740"/>
                  <a:gd name="connsiteY1398" fmla="*/ 606693 h 1161477"/>
                  <a:gd name="connsiteX1399" fmla="*/ 697479 w 773740"/>
                  <a:gd name="connsiteY1399" fmla="*/ 611631 h 1161477"/>
                  <a:gd name="connsiteX1400" fmla="*/ 687878 w 773740"/>
                  <a:gd name="connsiteY1400" fmla="*/ 614923 h 1161477"/>
                  <a:gd name="connsiteX1401" fmla="*/ 675808 w 773740"/>
                  <a:gd name="connsiteY1401" fmla="*/ 616295 h 1161477"/>
                  <a:gd name="connsiteX1402" fmla="*/ 647690 w 773740"/>
                  <a:gd name="connsiteY1402" fmla="*/ 613140 h 1161477"/>
                  <a:gd name="connsiteX1403" fmla="*/ 635757 w 773740"/>
                  <a:gd name="connsiteY1403" fmla="*/ 610397 h 1161477"/>
                  <a:gd name="connsiteX1404" fmla="*/ 630545 w 773740"/>
                  <a:gd name="connsiteY1404" fmla="*/ 609162 h 1161477"/>
                  <a:gd name="connsiteX1405" fmla="*/ 626156 w 773740"/>
                  <a:gd name="connsiteY1405" fmla="*/ 607928 h 1161477"/>
                  <a:gd name="connsiteX1406" fmla="*/ 615046 w 773740"/>
                  <a:gd name="connsiteY1406" fmla="*/ 604636 h 1161477"/>
                  <a:gd name="connsiteX1407" fmla="*/ 612440 w 773740"/>
                  <a:gd name="connsiteY1407" fmla="*/ 603676 h 1161477"/>
                  <a:gd name="connsiteX1408" fmla="*/ 619984 w 773740"/>
                  <a:gd name="connsiteY1408" fmla="*/ 610534 h 1161477"/>
                  <a:gd name="connsiteX1409" fmla="*/ 639872 w 773740"/>
                  <a:gd name="connsiteY1409" fmla="*/ 633028 h 1161477"/>
                  <a:gd name="connsiteX1410" fmla="*/ 652353 w 773740"/>
                  <a:gd name="connsiteY1410" fmla="*/ 654425 h 1161477"/>
                  <a:gd name="connsiteX1411" fmla="*/ 656331 w 773740"/>
                  <a:gd name="connsiteY1411" fmla="*/ 666358 h 1161477"/>
                  <a:gd name="connsiteX1412" fmla="*/ 657840 w 773740"/>
                  <a:gd name="connsiteY1412" fmla="*/ 679251 h 1161477"/>
                  <a:gd name="connsiteX1413" fmla="*/ 656194 w 773740"/>
                  <a:gd name="connsiteY1413" fmla="*/ 689401 h 1161477"/>
                  <a:gd name="connsiteX1414" fmla="*/ 654822 w 773740"/>
                  <a:gd name="connsiteY1414" fmla="*/ 692693 h 1161477"/>
                  <a:gd name="connsiteX1415" fmla="*/ 652216 w 773740"/>
                  <a:gd name="connsiteY1415" fmla="*/ 697082 h 1161477"/>
                  <a:gd name="connsiteX1416" fmla="*/ 646456 w 773740"/>
                  <a:gd name="connsiteY1416" fmla="*/ 702843 h 1161477"/>
                  <a:gd name="connsiteX1417" fmla="*/ 636169 w 773740"/>
                  <a:gd name="connsiteY1417" fmla="*/ 707095 h 1161477"/>
                  <a:gd name="connsiteX1418" fmla="*/ 626705 w 773740"/>
                  <a:gd name="connsiteY1418" fmla="*/ 707918 h 1161477"/>
                  <a:gd name="connsiteX1419" fmla="*/ 614772 w 773740"/>
                  <a:gd name="connsiteY1419" fmla="*/ 706272 h 1161477"/>
                  <a:gd name="connsiteX1420" fmla="*/ 606954 w 773740"/>
                  <a:gd name="connsiteY1420" fmla="*/ 704626 h 1161477"/>
                  <a:gd name="connsiteX1421" fmla="*/ 614909 w 773740"/>
                  <a:gd name="connsiteY1421" fmla="*/ 722182 h 1161477"/>
                  <a:gd name="connsiteX1422" fmla="*/ 620944 w 773740"/>
                  <a:gd name="connsiteY1422" fmla="*/ 746460 h 1161477"/>
                  <a:gd name="connsiteX1423" fmla="*/ 619435 w 773740"/>
                  <a:gd name="connsiteY1423" fmla="*/ 772794 h 1161477"/>
                  <a:gd name="connsiteX1424" fmla="*/ 615183 w 773740"/>
                  <a:gd name="connsiteY1424" fmla="*/ 783630 h 1161477"/>
                  <a:gd name="connsiteX1425" fmla="*/ 609422 w 773740"/>
                  <a:gd name="connsiteY1425" fmla="*/ 792682 h 1161477"/>
                  <a:gd name="connsiteX1426" fmla="*/ 605993 w 773740"/>
                  <a:gd name="connsiteY1426" fmla="*/ 796660 h 1161477"/>
                  <a:gd name="connsiteX1427" fmla="*/ 602290 w 773740"/>
                  <a:gd name="connsiteY1427" fmla="*/ 800363 h 1161477"/>
                  <a:gd name="connsiteX1428" fmla="*/ 598175 w 773740"/>
                  <a:gd name="connsiteY1428" fmla="*/ 803518 h 1161477"/>
                  <a:gd name="connsiteX1429" fmla="*/ 595432 w 773740"/>
                  <a:gd name="connsiteY1429" fmla="*/ 805027 h 1161477"/>
                  <a:gd name="connsiteX1430" fmla="*/ 591043 w 773740"/>
                  <a:gd name="connsiteY1430" fmla="*/ 806947 h 1161477"/>
                  <a:gd name="connsiteX1431" fmla="*/ 572664 w 773740"/>
                  <a:gd name="connsiteY1431" fmla="*/ 806947 h 1161477"/>
                  <a:gd name="connsiteX1432" fmla="*/ 560319 w 773740"/>
                  <a:gd name="connsiteY1432" fmla="*/ 803107 h 1161477"/>
                  <a:gd name="connsiteX1433" fmla="*/ 553324 w 773740"/>
                  <a:gd name="connsiteY1433" fmla="*/ 800363 h 1161477"/>
                  <a:gd name="connsiteX1434" fmla="*/ 544546 w 773740"/>
                  <a:gd name="connsiteY1434" fmla="*/ 796523 h 1161477"/>
                  <a:gd name="connsiteX1435" fmla="*/ 532887 w 773740"/>
                  <a:gd name="connsiteY1435" fmla="*/ 790625 h 1161477"/>
                  <a:gd name="connsiteX1436" fmla="*/ 529458 w 773740"/>
                  <a:gd name="connsiteY1436" fmla="*/ 788568 h 1161477"/>
                  <a:gd name="connsiteX1437" fmla="*/ 522737 w 773740"/>
                  <a:gd name="connsiteY1437" fmla="*/ 784590 h 1161477"/>
                  <a:gd name="connsiteX1438" fmla="*/ 519308 w 773740"/>
                  <a:gd name="connsiteY1438" fmla="*/ 782533 h 1161477"/>
                  <a:gd name="connsiteX1439" fmla="*/ 534396 w 773740"/>
                  <a:gd name="connsiteY1439" fmla="*/ 817097 h 1161477"/>
                  <a:gd name="connsiteX1440" fmla="*/ 542351 w 773740"/>
                  <a:gd name="connsiteY1440" fmla="*/ 843569 h 1161477"/>
                  <a:gd name="connsiteX1441" fmla="*/ 544546 w 773740"/>
                  <a:gd name="connsiteY1441" fmla="*/ 858656 h 1161477"/>
                  <a:gd name="connsiteX1442" fmla="*/ 544134 w 773740"/>
                  <a:gd name="connsiteY1442" fmla="*/ 871824 h 1161477"/>
                  <a:gd name="connsiteX1443" fmla="*/ 541528 w 773740"/>
                  <a:gd name="connsiteY1443" fmla="*/ 882934 h 1161477"/>
                  <a:gd name="connsiteX1444" fmla="*/ 536865 w 773740"/>
                  <a:gd name="connsiteY1444" fmla="*/ 891712 h 1161477"/>
                  <a:gd name="connsiteX1445" fmla="*/ 521914 w 773740"/>
                  <a:gd name="connsiteY1445" fmla="*/ 903371 h 1161477"/>
                  <a:gd name="connsiteX1446" fmla="*/ 517251 w 773740"/>
                  <a:gd name="connsiteY1446" fmla="*/ 904468 h 1161477"/>
                  <a:gd name="connsiteX1447" fmla="*/ 512450 w 773740"/>
                  <a:gd name="connsiteY1447" fmla="*/ 904879 h 1161477"/>
                  <a:gd name="connsiteX1448" fmla="*/ 502301 w 773740"/>
                  <a:gd name="connsiteY1448" fmla="*/ 903096 h 1161477"/>
                  <a:gd name="connsiteX1449" fmla="*/ 481864 w 773740"/>
                  <a:gd name="connsiteY1449" fmla="*/ 890615 h 1161477"/>
                  <a:gd name="connsiteX1450" fmla="*/ 471440 w 773740"/>
                  <a:gd name="connsiteY1450" fmla="*/ 881288 h 1161477"/>
                  <a:gd name="connsiteX1451" fmla="*/ 468148 w 773740"/>
                  <a:gd name="connsiteY1451" fmla="*/ 878270 h 1161477"/>
                  <a:gd name="connsiteX1452" fmla="*/ 480355 w 773740"/>
                  <a:gd name="connsiteY1452" fmla="*/ 959195 h 1161477"/>
                  <a:gd name="connsiteX1453" fmla="*/ 478298 w 773740"/>
                  <a:gd name="connsiteY1453" fmla="*/ 971539 h 1161477"/>
                  <a:gd name="connsiteX1454" fmla="*/ 474731 w 773740"/>
                  <a:gd name="connsiteY1454" fmla="*/ 982238 h 1161477"/>
                  <a:gd name="connsiteX1455" fmla="*/ 469519 w 773740"/>
                  <a:gd name="connsiteY1455" fmla="*/ 990193 h 1161477"/>
                  <a:gd name="connsiteX1456" fmla="*/ 462661 w 773740"/>
                  <a:gd name="connsiteY1456" fmla="*/ 995268 h 1161477"/>
                  <a:gd name="connsiteX1457" fmla="*/ 458272 w 773740"/>
                  <a:gd name="connsiteY1457" fmla="*/ 996639 h 1161477"/>
                  <a:gd name="connsiteX1458" fmla="*/ 453334 w 773740"/>
                  <a:gd name="connsiteY1458" fmla="*/ 997325 h 1161477"/>
                  <a:gd name="connsiteX1459" fmla="*/ 444282 w 773740"/>
                  <a:gd name="connsiteY1459" fmla="*/ 996639 h 1161477"/>
                  <a:gd name="connsiteX1460" fmla="*/ 433172 w 773740"/>
                  <a:gd name="connsiteY1460" fmla="*/ 992662 h 1161477"/>
                  <a:gd name="connsiteX1461" fmla="*/ 423022 w 773740"/>
                  <a:gd name="connsiteY1461" fmla="*/ 986078 h 1161477"/>
                  <a:gd name="connsiteX1462" fmla="*/ 411500 w 773740"/>
                  <a:gd name="connsiteY1462" fmla="*/ 976340 h 1161477"/>
                  <a:gd name="connsiteX1463" fmla="*/ 415204 w 773740"/>
                  <a:gd name="connsiteY1463" fmla="*/ 996777 h 1161477"/>
                  <a:gd name="connsiteX1464" fmla="*/ 416301 w 773740"/>
                  <a:gd name="connsiteY1464" fmla="*/ 1010218 h 1161477"/>
                  <a:gd name="connsiteX1465" fmla="*/ 416027 w 773740"/>
                  <a:gd name="connsiteY1465" fmla="*/ 1025717 h 1161477"/>
                  <a:gd name="connsiteX1466" fmla="*/ 411089 w 773740"/>
                  <a:gd name="connsiteY1466" fmla="*/ 1049720 h 1161477"/>
                  <a:gd name="connsiteX1467" fmla="*/ 399979 w 773740"/>
                  <a:gd name="connsiteY1467" fmla="*/ 1069883 h 1161477"/>
                  <a:gd name="connsiteX1468" fmla="*/ 391749 w 773740"/>
                  <a:gd name="connsiteY1468" fmla="*/ 1077289 h 1161477"/>
                  <a:gd name="connsiteX1469" fmla="*/ 384480 w 773740"/>
                  <a:gd name="connsiteY1469" fmla="*/ 1080718 h 1161477"/>
                  <a:gd name="connsiteX1470" fmla="*/ 379405 w 773740"/>
                  <a:gd name="connsiteY1470" fmla="*/ 1081679 h 1161477"/>
                  <a:gd name="connsiteX1471" fmla="*/ 374330 w 773740"/>
                  <a:gd name="connsiteY1471" fmla="*/ 1081679 h 1161477"/>
                  <a:gd name="connsiteX1472" fmla="*/ 363906 w 773740"/>
                  <a:gd name="connsiteY1472" fmla="*/ 1079347 h 1161477"/>
                  <a:gd name="connsiteX1473" fmla="*/ 359243 w 773740"/>
                  <a:gd name="connsiteY1473" fmla="*/ 1077152 h 1161477"/>
                  <a:gd name="connsiteX1474" fmla="*/ 353345 w 773740"/>
                  <a:gd name="connsiteY1474" fmla="*/ 1073586 h 1161477"/>
                  <a:gd name="connsiteX1475" fmla="*/ 344841 w 773740"/>
                  <a:gd name="connsiteY1475" fmla="*/ 1066865 h 1161477"/>
                  <a:gd name="connsiteX1476" fmla="*/ 324404 w 773740"/>
                  <a:gd name="connsiteY1476" fmla="*/ 1044920 h 1161477"/>
                  <a:gd name="connsiteX1477" fmla="*/ 312471 w 773740"/>
                  <a:gd name="connsiteY1477" fmla="*/ 1029283 h 1161477"/>
                  <a:gd name="connsiteX1478" fmla="*/ 310139 w 773740"/>
                  <a:gd name="connsiteY1478" fmla="*/ 1045743 h 1161477"/>
                  <a:gd name="connsiteX1479" fmla="*/ 303144 w 773740"/>
                  <a:gd name="connsiteY1479" fmla="*/ 1073586 h 1161477"/>
                  <a:gd name="connsiteX1480" fmla="*/ 292857 w 773740"/>
                  <a:gd name="connsiteY1480" fmla="*/ 1096080 h 1161477"/>
                  <a:gd name="connsiteX1481" fmla="*/ 286136 w 773740"/>
                  <a:gd name="connsiteY1481" fmla="*/ 1103899 h 1161477"/>
                  <a:gd name="connsiteX1482" fmla="*/ 277084 w 773740"/>
                  <a:gd name="connsiteY1482" fmla="*/ 1110482 h 1161477"/>
                  <a:gd name="connsiteX1483" fmla="*/ 266660 w 773740"/>
                  <a:gd name="connsiteY1483" fmla="*/ 1114186 h 1161477"/>
                  <a:gd name="connsiteX1484" fmla="*/ 257058 w 773740"/>
                  <a:gd name="connsiteY1484" fmla="*/ 1115008 h 1161477"/>
                  <a:gd name="connsiteX1485" fmla="*/ 236896 w 773740"/>
                  <a:gd name="connsiteY1485" fmla="*/ 1108288 h 1161477"/>
                  <a:gd name="connsiteX1486" fmla="*/ 224552 w 773740"/>
                  <a:gd name="connsiteY1486" fmla="*/ 1095669 h 1161477"/>
                  <a:gd name="connsiteX1487" fmla="*/ 216322 w 773740"/>
                  <a:gd name="connsiteY1487" fmla="*/ 1084696 h 1161477"/>
                  <a:gd name="connsiteX1488" fmla="*/ 211658 w 773740"/>
                  <a:gd name="connsiteY1488" fmla="*/ 1078112 h 1161477"/>
                  <a:gd name="connsiteX1489" fmla="*/ 199588 w 773740"/>
                  <a:gd name="connsiteY1489" fmla="*/ 1059596 h 1161477"/>
                  <a:gd name="connsiteX1490" fmla="*/ 195885 w 773740"/>
                  <a:gd name="connsiteY1490" fmla="*/ 1053698 h 1161477"/>
                  <a:gd name="connsiteX1491" fmla="*/ 188067 w 773740"/>
                  <a:gd name="connsiteY1491" fmla="*/ 1040942 h 1161477"/>
                  <a:gd name="connsiteX1492" fmla="*/ 180112 w 773740"/>
                  <a:gd name="connsiteY1492" fmla="*/ 1027500 h 1161477"/>
                  <a:gd name="connsiteX1493" fmla="*/ 182032 w 773740"/>
                  <a:gd name="connsiteY1493" fmla="*/ 1053972 h 1161477"/>
                  <a:gd name="connsiteX1494" fmla="*/ 181072 w 773740"/>
                  <a:gd name="connsiteY1494" fmla="*/ 1082227 h 1161477"/>
                  <a:gd name="connsiteX1495" fmla="*/ 176408 w 773740"/>
                  <a:gd name="connsiteY1495" fmla="*/ 1112265 h 1161477"/>
                  <a:gd name="connsiteX1496" fmla="*/ 172568 w 773740"/>
                  <a:gd name="connsiteY1496" fmla="*/ 1126530 h 1161477"/>
                  <a:gd name="connsiteX1497" fmla="*/ 167904 w 773740"/>
                  <a:gd name="connsiteY1497" fmla="*/ 1137914 h 1161477"/>
                  <a:gd name="connsiteX1498" fmla="*/ 162830 w 773740"/>
                  <a:gd name="connsiteY1498" fmla="*/ 1146830 h 1161477"/>
                  <a:gd name="connsiteX1499" fmla="*/ 159812 w 773740"/>
                  <a:gd name="connsiteY1499" fmla="*/ 1150807 h 1161477"/>
                  <a:gd name="connsiteX1500" fmla="*/ 154874 w 773740"/>
                  <a:gd name="connsiteY1500" fmla="*/ 1155471 h 1161477"/>
                  <a:gd name="connsiteX1501" fmla="*/ 146782 w 773740"/>
                  <a:gd name="connsiteY1501" fmla="*/ 1160134 h 1161477"/>
                  <a:gd name="connsiteX1502" fmla="*/ 139238 w 773740"/>
                  <a:gd name="connsiteY1502" fmla="*/ 1161369 h 1161477"/>
                  <a:gd name="connsiteX1503" fmla="*/ 138964 w 773740"/>
                  <a:gd name="connsiteY1503" fmla="*/ 1161369 h 1161477"/>
                  <a:gd name="connsiteX1504" fmla="*/ 129774 w 773740"/>
                  <a:gd name="connsiteY1504" fmla="*/ 1159997 h 116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</a:cxnLst>
                <a:rect l="l" t="t" r="r" b="b"/>
                <a:pathLst>
                  <a:path w="773740" h="1161477">
                    <a:moveTo>
                      <a:pt x="553736" y="150911"/>
                    </a:moveTo>
                    <a:cubicBezTo>
                      <a:pt x="553598" y="150911"/>
                      <a:pt x="553598" y="150911"/>
                      <a:pt x="553461" y="150911"/>
                    </a:cubicBezTo>
                    <a:cubicBezTo>
                      <a:pt x="553598" y="150911"/>
                      <a:pt x="553873" y="150911"/>
                      <a:pt x="554010" y="150911"/>
                    </a:cubicBezTo>
                    <a:cubicBezTo>
                      <a:pt x="554010" y="150911"/>
                      <a:pt x="554147" y="150911"/>
                      <a:pt x="554147" y="150911"/>
                    </a:cubicBezTo>
                    <a:cubicBezTo>
                      <a:pt x="554147" y="150911"/>
                      <a:pt x="554010" y="150911"/>
                      <a:pt x="554010" y="150911"/>
                    </a:cubicBezTo>
                    <a:cubicBezTo>
                      <a:pt x="558810" y="150499"/>
                      <a:pt x="563611" y="149814"/>
                      <a:pt x="568274" y="148991"/>
                    </a:cubicBezTo>
                    <a:cubicBezTo>
                      <a:pt x="568000" y="148991"/>
                      <a:pt x="567863" y="149128"/>
                      <a:pt x="567589" y="149128"/>
                    </a:cubicBezTo>
                    <a:cubicBezTo>
                      <a:pt x="578150" y="146796"/>
                      <a:pt x="588300" y="143778"/>
                      <a:pt x="598587" y="140349"/>
                    </a:cubicBezTo>
                    <a:cubicBezTo>
                      <a:pt x="598587" y="140349"/>
                      <a:pt x="598587" y="140349"/>
                      <a:pt x="598450" y="140349"/>
                    </a:cubicBezTo>
                    <a:cubicBezTo>
                      <a:pt x="605856" y="137743"/>
                      <a:pt x="613126" y="134863"/>
                      <a:pt x="620395" y="131983"/>
                    </a:cubicBezTo>
                    <a:cubicBezTo>
                      <a:pt x="622864" y="131023"/>
                      <a:pt x="625470" y="130062"/>
                      <a:pt x="627939" y="129102"/>
                    </a:cubicBezTo>
                    <a:cubicBezTo>
                      <a:pt x="630545" y="128142"/>
                      <a:pt x="633014" y="126908"/>
                      <a:pt x="635483" y="125811"/>
                    </a:cubicBezTo>
                    <a:cubicBezTo>
                      <a:pt x="640558" y="123616"/>
                      <a:pt x="645770" y="121421"/>
                      <a:pt x="650845" y="119090"/>
                    </a:cubicBezTo>
                    <a:cubicBezTo>
                      <a:pt x="639598" y="118404"/>
                      <a:pt x="628213" y="118541"/>
                      <a:pt x="616966" y="119090"/>
                    </a:cubicBezTo>
                    <a:cubicBezTo>
                      <a:pt x="616966" y="119090"/>
                      <a:pt x="617103" y="119090"/>
                      <a:pt x="617103" y="119090"/>
                    </a:cubicBezTo>
                    <a:cubicBezTo>
                      <a:pt x="604073" y="120050"/>
                      <a:pt x="591043" y="121696"/>
                      <a:pt x="578150" y="124302"/>
                    </a:cubicBezTo>
                    <a:cubicBezTo>
                      <a:pt x="578287" y="124302"/>
                      <a:pt x="578424" y="124302"/>
                      <a:pt x="578424" y="124302"/>
                    </a:cubicBezTo>
                    <a:cubicBezTo>
                      <a:pt x="568412" y="126359"/>
                      <a:pt x="558673" y="128965"/>
                      <a:pt x="549072" y="132120"/>
                    </a:cubicBezTo>
                    <a:lnTo>
                      <a:pt x="549072" y="132120"/>
                    </a:lnTo>
                    <a:cubicBezTo>
                      <a:pt x="549072" y="132120"/>
                      <a:pt x="549072" y="132120"/>
                      <a:pt x="549072" y="132120"/>
                    </a:cubicBezTo>
                    <a:cubicBezTo>
                      <a:pt x="548935" y="132120"/>
                      <a:pt x="548661" y="132257"/>
                      <a:pt x="548523" y="132257"/>
                    </a:cubicBezTo>
                    <a:cubicBezTo>
                      <a:pt x="548661" y="132257"/>
                      <a:pt x="548661" y="132257"/>
                      <a:pt x="548798" y="132120"/>
                    </a:cubicBezTo>
                    <a:cubicBezTo>
                      <a:pt x="545369" y="133354"/>
                      <a:pt x="542077" y="134863"/>
                      <a:pt x="538785" y="136372"/>
                    </a:cubicBezTo>
                    <a:cubicBezTo>
                      <a:pt x="538785" y="136372"/>
                      <a:pt x="538922" y="136372"/>
                      <a:pt x="538922" y="136372"/>
                    </a:cubicBezTo>
                    <a:cubicBezTo>
                      <a:pt x="537962" y="136920"/>
                      <a:pt x="536865" y="137469"/>
                      <a:pt x="535905" y="138155"/>
                    </a:cubicBezTo>
                    <a:cubicBezTo>
                      <a:pt x="535630" y="138429"/>
                      <a:pt x="535219" y="138566"/>
                      <a:pt x="534945" y="138841"/>
                    </a:cubicBezTo>
                    <a:cubicBezTo>
                      <a:pt x="534259" y="139389"/>
                      <a:pt x="533573" y="140075"/>
                      <a:pt x="533024" y="140624"/>
                    </a:cubicBezTo>
                    <a:cubicBezTo>
                      <a:pt x="533024" y="140624"/>
                      <a:pt x="533024" y="140624"/>
                      <a:pt x="533024" y="140624"/>
                    </a:cubicBezTo>
                    <a:cubicBezTo>
                      <a:pt x="532750" y="141035"/>
                      <a:pt x="532338" y="141447"/>
                      <a:pt x="531927" y="141858"/>
                    </a:cubicBezTo>
                    <a:cubicBezTo>
                      <a:pt x="531653" y="142270"/>
                      <a:pt x="531378" y="142681"/>
                      <a:pt x="531241" y="143093"/>
                    </a:cubicBezTo>
                    <a:cubicBezTo>
                      <a:pt x="531104" y="143367"/>
                      <a:pt x="530967" y="143504"/>
                      <a:pt x="530967" y="143778"/>
                    </a:cubicBezTo>
                    <a:cubicBezTo>
                      <a:pt x="530967" y="143778"/>
                      <a:pt x="530967" y="143916"/>
                      <a:pt x="530967" y="143916"/>
                    </a:cubicBezTo>
                    <a:cubicBezTo>
                      <a:pt x="530967" y="143916"/>
                      <a:pt x="530967" y="144053"/>
                      <a:pt x="530967" y="144053"/>
                    </a:cubicBezTo>
                    <a:cubicBezTo>
                      <a:pt x="531104" y="144327"/>
                      <a:pt x="531104" y="144601"/>
                      <a:pt x="531241" y="144876"/>
                    </a:cubicBezTo>
                    <a:cubicBezTo>
                      <a:pt x="531378" y="145150"/>
                      <a:pt x="531516" y="145424"/>
                      <a:pt x="531653" y="145699"/>
                    </a:cubicBezTo>
                    <a:cubicBezTo>
                      <a:pt x="531927" y="146110"/>
                      <a:pt x="532201" y="146522"/>
                      <a:pt x="532613" y="146796"/>
                    </a:cubicBezTo>
                    <a:cubicBezTo>
                      <a:pt x="532750" y="146933"/>
                      <a:pt x="532887" y="147070"/>
                      <a:pt x="533024" y="147207"/>
                    </a:cubicBezTo>
                    <a:cubicBezTo>
                      <a:pt x="533299" y="147482"/>
                      <a:pt x="533710" y="147756"/>
                      <a:pt x="533984" y="147893"/>
                    </a:cubicBezTo>
                    <a:cubicBezTo>
                      <a:pt x="534533" y="148168"/>
                      <a:pt x="535082" y="148442"/>
                      <a:pt x="535630" y="148716"/>
                    </a:cubicBezTo>
                    <a:cubicBezTo>
                      <a:pt x="535493" y="148579"/>
                      <a:pt x="535356" y="148579"/>
                      <a:pt x="535219" y="148442"/>
                    </a:cubicBezTo>
                    <a:cubicBezTo>
                      <a:pt x="535905" y="148716"/>
                      <a:pt x="536591" y="148991"/>
                      <a:pt x="537276" y="149265"/>
                    </a:cubicBezTo>
                    <a:cubicBezTo>
                      <a:pt x="537002" y="149128"/>
                      <a:pt x="536865" y="149128"/>
                      <a:pt x="536591" y="148991"/>
                    </a:cubicBezTo>
                    <a:cubicBezTo>
                      <a:pt x="537962" y="149402"/>
                      <a:pt x="539334" y="149814"/>
                      <a:pt x="540842" y="150088"/>
                    </a:cubicBezTo>
                    <a:cubicBezTo>
                      <a:pt x="540568" y="150088"/>
                      <a:pt x="540431" y="149951"/>
                      <a:pt x="540157" y="149951"/>
                    </a:cubicBezTo>
                    <a:cubicBezTo>
                      <a:pt x="542488" y="150362"/>
                      <a:pt x="544820" y="150774"/>
                      <a:pt x="547152" y="150911"/>
                    </a:cubicBezTo>
                    <a:cubicBezTo>
                      <a:pt x="546878" y="150911"/>
                      <a:pt x="546740" y="150911"/>
                      <a:pt x="546466" y="150911"/>
                    </a:cubicBezTo>
                    <a:cubicBezTo>
                      <a:pt x="549072" y="151048"/>
                      <a:pt x="551404" y="150911"/>
                      <a:pt x="553736" y="150911"/>
                    </a:cubicBezTo>
                    <a:close/>
                    <a:moveTo>
                      <a:pt x="558262" y="671570"/>
                    </a:moveTo>
                    <a:cubicBezTo>
                      <a:pt x="559908" y="672667"/>
                      <a:pt x="561554" y="673628"/>
                      <a:pt x="563337" y="674725"/>
                    </a:cubicBezTo>
                    <a:cubicBezTo>
                      <a:pt x="563885" y="675136"/>
                      <a:pt x="564434" y="675548"/>
                      <a:pt x="565120" y="675822"/>
                    </a:cubicBezTo>
                    <a:cubicBezTo>
                      <a:pt x="570057" y="678428"/>
                      <a:pt x="574995" y="681171"/>
                      <a:pt x="579933" y="683777"/>
                    </a:cubicBezTo>
                    <a:cubicBezTo>
                      <a:pt x="575407" y="677742"/>
                      <a:pt x="570743" y="671982"/>
                      <a:pt x="565806" y="666358"/>
                    </a:cubicBezTo>
                    <a:cubicBezTo>
                      <a:pt x="565806" y="666358"/>
                      <a:pt x="565806" y="666358"/>
                      <a:pt x="565943" y="666495"/>
                    </a:cubicBezTo>
                    <a:cubicBezTo>
                      <a:pt x="561142" y="661146"/>
                      <a:pt x="556204" y="655797"/>
                      <a:pt x="550992" y="650585"/>
                    </a:cubicBezTo>
                    <a:cubicBezTo>
                      <a:pt x="545917" y="645510"/>
                      <a:pt x="540568" y="640709"/>
                      <a:pt x="535219" y="635909"/>
                    </a:cubicBezTo>
                    <a:cubicBezTo>
                      <a:pt x="535219" y="635909"/>
                      <a:pt x="535219" y="635909"/>
                      <a:pt x="535356" y="635909"/>
                    </a:cubicBezTo>
                    <a:cubicBezTo>
                      <a:pt x="531378" y="632480"/>
                      <a:pt x="527264" y="629188"/>
                      <a:pt x="523286" y="625896"/>
                    </a:cubicBezTo>
                    <a:cubicBezTo>
                      <a:pt x="517525" y="621232"/>
                      <a:pt x="511902" y="616706"/>
                      <a:pt x="505867" y="612454"/>
                    </a:cubicBezTo>
                    <a:cubicBezTo>
                      <a:pt x="506141" y="612591"/>
                      <a:pt x="506278" y="612729"/>
                      <a:pt x="506415" y="612866"/>
                    </a:cubicBezTo>
                    <a:cubicBezTo>
                      <a:pt x="503398" y="610808"/>
                      <a:pt x="500380" y="608888"/>
                      <a:pt x="497225" y="607105"/>
                    </a:cubicBezTo>
                    <a:cubicBezTo>
                      <a:pt x="497500" y="607242"/>
                      <a:pt x="497637" y="607379"/>
                      <a:pt x="497911" y="607379"/>
                    </a:cubicBezTo>
                    <a:cubicBezTo>
                      <a:pt x="496128" y="606419"/>
                      <a:pt x="494345" y="605733"/>
                      <a:pt x="492288" y="605048"/>
                    </a:cubicBezTo>
                    <a:cubicBezTo>
                      <a:pt x="492562" y="605185"/>
                      <a:pt x="492699" y="605185"/>
                      <a:pt x="492974" y="605322"/>
                    </a:cubicBezTo>
                    <a:cubicBezTo>
                      <a:pt x="491739" y="604910"/>
                      <a:pt x="490642" y="604499"/>
                      <a:pt x="489407" y="604362"/>
                    </a:cubicBezTo>
                    <a:lnTo>
                      <a:pt x="489407" y="604362"/>
                    </a:lnTo>
                    <a:cubicBezTo>
                      <a:pt x="489545" y="604362"/>
                      <a:pt x="489819" y="604499"/>
                      <a:pt x="489956" y="604499"/>
                    </a:cubicBezTo>
                    <a:cubicBezTo>
                      <a:pt x="489682" y="604499"/>
                      <a:pt x="489407" y="604499"/>
                      <a:pt x="489133" y="604362"/>
                    </a:cubicBezTo>
                    <a:cubicBezTo>
                      <a:pt x="489133" y="604362"/>
                      <a:pt x="489133" y="604362"/>
                      <a:pt x="489133" y="604362"/>
                    </a:cubicBezTo>
                    <a:cubicBezTo>
                      <a:pt x="488996" y="604499"/>
                      <a:pt x="488996" y="604499"/>
                      <a:pt x="488859" y="604636"/>
                    </a:cubicBezTo>
                    <a:cubicBezTo>
                      <a:pt x="488722" y="604773"/>
                      <a:pt x="488722" y="604910"/>
                      <a:pt x="488585" y="605048"/>
                    </a:cubicBezTo>
                    <a:cubicBezTo>
                      <a:pt x="488585" y="605048"/>
                      <a:pt x="488585" y="605048"/>
                      <a:pt x="488585" y="605185"/>
                    </a:cubicBezTo>
                    <a:cubicBezTo>
                      <a:pt x="488585" y="605322"/>
                      <a:pt x="488585" y="605322"/>
                      <a:pt x="488585" y="605459"/>
                    </a:cubicBezTo>
                    <a:cubicBezTo>
                      <a:pt x="488585" y="605733"/>
                      <a:pt x="488722" y="606008"/>
                      <a:pt x="488722" y="606282"/>
                    </a:cubicBezTo>
                    <a:cubicBezTo>
                      <a:pt x="488859" y="606693"/>
                      <a:pt x="488996" y="607105"/>
                      <a:pt x="489133" y="607516"/>
                    </a:cubicBezTo>
                    <a:cubicBezTo>
                      <a:pt x="489956" y="609848"/>
                      <a:pt x="491053" y="612043"/>
                      <a:pt x="492151" y="614237"/>
                    </a:cubicBezTo>
                    <a:cubicBezTo>
                      <a:pt x="492836" y="615335"/>
                      <a:pt x="493385" y="616432"/>
                      <a:pt x="494208" y="617529"/>
                    </a:cubicBezTo>
                    <a:cubicBezTo>
                      <a:pt x="496814" y="621232"/>
                      <a:pt x="499557" y="624524"/>
                      <a:pt x="502438" y="627953"/>
                    </a:cubicBezTo>
                    <a:cubicBezTo>
                      <a:pt x="502301" y="627679"/>
                      <a:pt x="502163" y="627542"/>
                      <a:pt x="502026" y="627405"/>
                    </a:cubicBezTo>
                    <a:cubicBezTo>
                      <a:pt x="506552" y="632342"/>
                      <a:pt x="511353" y="637006"/>
                      <a:pt x="516428" y="641395"/>
                    </a:cubicBezTo>
                    <a:cubicBezTo>
                      <a:pt x="516428" y="641395"/>
                      <a:pt x="516291" y="641258"/>
                      <a:pt x="516291" y="641258"/>
                    </a:cubicBezTo>
                    <a:cubicBezTo>
                      <a:pt x="523012" y="647019"/>
                      <a:pt x="530144" y="652368"/>
                      <a:pt x="537276" y="657443"/>
                    </a:cubicBezTo>
                    <a:cubicBezTo>
                      <a:pt x="541940" y="660597"/>
                      <a:pt x="546466" y="663752"/>
                      <a:pt x="550992" y="666907"/>
                    </a:cubicBezTo>
                    <a:cubicBezTo>
                      <a:pt x="553324" y="668553"/>
                      <a:pt x="555793" y="670061"/>
                      <a:pt x="558262" y="671570"/>
                    </a:cubicBezTo>
                    <a:close/>
                    <a:moveTo>
                      <a:pt x="457861" y="717656"/>
                    </a:moveTo>
                    <a:cubicBezTo>
                      <a:pt x="461153" y="721359"/>
                      <a:pt x="464856" y="724788"/>
                      <a:pt x="468422" y="728354"/>
                    </a:cubicBezTo>
                    <a:cubicBezTo>
                      <a:pt x="469793" y="729726"/>
                      <a:pt x="471165" y="731098"/>
                      <a:pt x="472400" y="732469"/>
                    </a:cubicBezTo>
                    <a:cubicBezTo>
                      <a:pt x="471988" y="731921"/>
                      <a:pt x="471577" y="731372"/>
                      <a:pt x="471165" y="730823"/>
                    </a:cubicBezTo>
                    <a:cubicBezTo>
                      <a:pt x="466227" y="724788"/>
                      <a:pt x="461427" y="718753"/>
                      <a:pt x="456215" y="712992"/>
                    </a:cubicBezTo>
                    <a:cubicBezTo>
                      <a:pt x="456489" y="713130"/>
                      <a:pt x="456626" y="713404"/>
                      <a:pt x="456763" y="713541"/>
                    </a:cubicBezTo>
                    <a:cubicBezTo>
                      <a:pt x="451414" y="707506"/>
                      <a:pt x="446065" y="701471"/>
                      <a:pt x="440030" y="696259"/>
                    </a:cubicBezTo>
                    <a:cubicBezTo>
                      <a:pt x="440167" y="696396"/>
                      <a:pt x="440304" y="696533"/>
                      <a:pt x="440579" y="696670"/>
                    </a:cubicBezTo>
                    <a:cubicBezTo>
                      <a:pt x="439893" y="696122"/>
                      <a:pt x="439207" y="695573"/>
                      <a:pt x="438521" y="695162"/>
                    </a:cubicBezTo>
                    <a:cubicBezTo>
                      <a:pt x="440853" y="698316"/>
                      <a:pt x="443322" y="701334"/>
                      <a:pt x="445790" y="704351"/>
                    </a:cubicBezTo>
                    <a:cubicBezTo>
                      <a:pt x="445653" y="704214"/>
                      <a:pt x="445516" y="703940"/>
                      <a:pt x="445379" y="703803"/>
                    </a:cubicBezTo>
                    <a:cubicBezTo>
                      <a:pt x="449631" y="708329"/>
                      <a:pt x="453746" y="712992"/>
                      <a:pt x="457861" y="717656"/>
                    </a:cubicBezTo>
                    <a:close/>
                    <a:moveTo>
                      <a:pt x="417398" y="807084"/>
                    </a:moveTo>
                    <a:cubicBezTo>
                      <a:pt x="419867" y="810102"/>
                      <a:pt x="422473" y="812982"/>
                      <a:pt x="425079" y="816000"/>
                    </a:cubicBezTo>
                    <a:cubicBezTo>
                      <a:pt x="422610" y="811748"/>
                      <a:pt x="420142" y="807633"/>
                      <a:pt x="417398" y="803518"/>
                    </a:cubicBezTo>
                    <a:cubicBezTo>
                      <a:pt x="412872" y="796386"/>
                      <a:pt x="408346" y="789116"/>
                      <a:pt x="403682" y="781984"/>
                    </a:cubicBezTo>
                    <a:cubicBezTo>
                      <a:pt x="400665" y="777458"/>
                      <a:pt x="397510" y="772931"/>
                      <a:pt x="394493" y="768542"/>
                    </a:cubicBezTo>
                    <a:cubicBezTo>
                      <a:pt x="392984" y="766485"/>
                      <a:pt x="391612" y="764290"/>
                      <a:pt x="390104" y="762233"/>
                    </a:cubicBezTo>
                    <a:cubicBezTo>
                      <a:pt x="386126" y="756609"/>
                      <a:pt x="382148" y="751260"/>
                      <a:pt x="377759" y="745911"/>
                    </a:cubicBezTo>
                    <a:cubicBezTo>
                      <a:pt x="377896" y="746048"/>
                      <a:pt x="377896" y="746185"/>
                      <a:pt x="378033" y="746185"/>
                    </a:cubicBezTo>
                    <a:cubicBezTo>
                      <a:pt x="377073" y="745088"/>
                      <a:pt x="376113" y="744128"/>
                      <a:pt x="375153" y="743168"/>
                    </a:cubicBezTo>
                    <a:cubicBezTo>
                      <a:pt x="375428" y="743305"/>
                      <a:pt x="375565" y="743442"/>
                      <a:pt x="375702" y="743579"/>
                    </a:cubicBezTo>
                    <a:cubicBezTo>
                      <a:pt x="375153" y="743168"/>
                      <a:pt x="374604" y="742756"/>
                      <a:pt x="374193" y="742208"/>
                    </a:cubicBezTo>
                    <a:cubicBezTo>
                      <a:pt x="373781" y="741933"/>
                      <a:pt x="373370" y="741659"/>
                      <a:pt x="372821" y="741385"/>
                    </a:cubicBezTo>
                    <a:cubicBezTo>
                      <a:pt x="372821" y="741385"/>
                      <a:pt x="372821" y="741385"/>
                      <a:pt x="372821" y="741385"/>
                    </a:cubicBezTo>
                    <a:cubicBezTo>
                      <a:pt x="372959" y="741796"/>
                      <a:pt x="373096" y="742345"/>
                      <a:pt x="373233" y="742756"/>
                    </a:cubicBezTo>
                    <a:cubicBezTo>
                      <a:pt x="374467" y="746185"/>
                      <a:pt x="375976" y="749614"/>
                      <a:pt x="377622" y="753043"/>
                    </a:cubicBezTo>
                    <a:cubicBezTo>
                      <a:pt x="377485" y="752906"/>
                      <a:pt x="377485" y="752769"/>
                      <a:pt x="377348" y="752632"/>
                    </a:cubicBezTo>
                    <a:cubicBezTo>
                      <a:pt x="380228" y="758255"/>
                      <a:pt x="383657" y="763467"/>
                      <a:pt x="387086" y="768817"/>
                    </a:cubicBezTo>
                    <a:cubicBezTo>
                      <a:pt x="387086" y="768679"/>
                      <a:pt x="386949" y="768679"/>
                      <a:pt x="386949" y="768542"/>
                    </a:cubicBezTo>
                    <a:cubicBezTo>
                      <a:pt x="396139" y="782258"/>
                      <a:pt x="406837" y="794603"/>
                      <a:pt x="417398" y="807084"/>
                    </a:cubicBezTo>
                    <a:close/>
                    <a:moveTo>
                      <a:pt x="387223" y="937661"/>
                    </a:moveTo>
                    <a:cubicBezTo>
                      <a:pt x="382834" y="926551"/>
                      <a:pt x="377896" y="915578"/>
                      <a:pt x="372547" y="904879"/>
                    </a:cubicBezTo>
                    <a:cubicBezTo>
                      <a:pt x="372684" y="905154"/>
                      <a:pt x="372821" y="905291"/>
                      <a:pt x="372821" y="905565"/>
                    </a:cubicBezTo>
                    <a:cubicBezTo>
                      <a:pt x="369392" y="898570"/>
                      <a:pt x="365689" y="891849"/>
                      <a:pt x="361849" y="885128"/>
                    </a:cubicBezTo>
                    <a:cubicBezTo>
                      <a:pt x="358008" y="878407"/>
                      <a:pt x="353893" y="871961"/>
                      <a:pt x="349641" y="865377"/>
                    </a:cubicBezTo>
                    <a:cubicBezTo>
                      <a:pt x="349778" y="865652"/>
                      <a:pt x="349916" y="865789"/>
                      <a:pt x="350053" y="865926"/>
                    </a:cubicBezTo>
                    <a:cubicBezTo>
                      <a:pt x="346349" y="860714"/>
                      <a:pt x="342783" y="855502"/>
                      <a:pt x="339217" y="850427"/>
                    </a:cubicBezTo>
                    <a:cubicBezTo>
                      <a:pt x="337846" y="848369"/>
                      <a:pt x="336337" y="846449"/>
                      <a:pt x="334965" y="844392"/>
                    </a:cubicBezTo>
                    <a:cubicBezTo>
                      <a:pt x="330439" y="838220"/>
                      <a:pt x="325638" y="832185"/>
                      <a:pt x="320564" y="826424"/>
                    </a:cubicBezTo>
                    <a:cubicBezTo>
                      <a:pt x="320564" y="826424"/>
                      <a:pt x="320701" y="826561"/>
                      <a:pt x="320701" y="826561"/>
                    </a:cubicBezTo>
                    <a:cubicBezTo>
                      <a:pt x="320564" y="826424"/>
                      <a:pt x="320426" y="826287"/>
                      <a:pt x="320426" y="826149"/>
                    </a:cubicBezTo>
                    <a:cubicBezTo>
                      <a:pt x="320426" y="826149"/>
                      <a:pt x="320289" y="826012"/>
                      <a:pt x="320289" y="826012"/>
                    </a:cubicBezTo>
                    <a:cubicBezTo>
                      <a:pt x="320289" y="826012"/>
                      <a:pt x="320289" y="826012"/>
                      <a:pt x="320426" y="826149"/>
                    </a:cubicBezTo>
                    <a:cubicBezTo>
                      <a:pt x="319466" y="825189"/>
                      <a:pt x="318506" y="824092"/>
                      <a:pt x="317546" y="823132"/>
                    </a:cubicBezTo>
                    <a:cubicBezTo>
                      <a:pt x="317683" y="823269"/>
                      <a:pt x="317820" y="823406"/>
                      <a:pt x="317957" y="823543"/>
                    </a:cubicBezTo>
                    <a:cubicBezTo>
                      <a:pt x="316311" y="822035"/>
                      <a:pt x="314528" y="820800"/>
                      <a:pt x="312882" y="819429"/>
                    </a:cubicBezTo>
                    <a:lnTo>
                      <a:pt x="312882" y="819429"/>
                    </a:lnTo>
                    <a:cubicBezTo>
                      <a:pt x="312471" y="819154"/>
                      <a:pt x="312197" y="819017"/>
                      <a:pt x="311785" y="818743"/>
                    </a:cubicBezTo>
                    <a:cubicBezTo>
                      <a:pt x="311785" y="818743"/>
                      <a:pt x="311648" y="818743"/>
                      <a:pt x="311648" y="818606"/>
                    </a:cubicBezTo>
                    <a:cubicBezTo>
                      <a:pt x="311648" y="818606"/>
                      <a:pt x="311648" y="818743"/>
                      <a:pt x="311648" y="818743"/>
                    </a:cubicBezTo>
                    <a:cubicBezTo>
                      <a:pt x="311922" y="819840"/>
                      <a:pt x="312197" y="820800"/>
                      <a:pt x="312608" y="821898"/>
                    </a:cubicBezTo>
                    <a:cubicBezTo>
                      <a:pt x="312471" y="821623"/>
                      <a:pt x="312471" y="821486"/>
                      <a:pt x="312334" y="821212"/>
                    </a:cubicBezTo>
                    <a:cubicBezTo>
                      <a:pt x="313294" y="823818"/>
                      <a:pt x="314391" y="826287"/>
                      <a:pt x="315351" y="828893"/>
                    </a:cubicBezTo>
                    <a:cubicBezTo>
                      <a:pt x="316449" y="831773"/>
                      <a:pt x="317957" y="834653"/>
                      <a:pt x="319329" y="837397"/>
                    </a:cubicBezTo>
                    <a:cubicBezTo>
                      <a:pt x="319329" y="837397"/>
                      <a:pt x="319192" y="837259"/>
                      <a:pt x="319192" y="837259"/>
                    </a:cubicBezTo>
                    <a:cubicBezTo>
                      <a:pt x="324541" y="847821"/>
                      <a:pt x="330439" y="857833"/>
                      <a:pt x="336337" y="868120"/>
                    </a:cubicBezTo>
                    <a:cubicBezTo>
                      <a:pt x="336885" y="869081"/>
                      <a:pt x="337571" y="870041"/>
                      <a:pt x="338257" y="871138"/>
                    </a:cubicBezTo>
                    <a:cubicBezTo>
                      <a:pt x="340177" y="874155"/>
                      <a:pt x="342098" y="877036"/>
                      <a:pt x="344018" y="880053"/>
                    </a:cubicBezTo>
                    <a:cubicBezTo>
                      <a:pt x="346761" y="884305"/>
                      <a:pt x="349367" y="888557"/>
                      <a:pt x="352110" y="892809"/>
                    </a:cubicBezTo>
                    <a:cubicBezTo>
                      <a:pt x="357871" y="900627"/>
                      <a:pt x="363632" y="908445"/>
                      <a:pt x="369392" y="916264"/>
                    </a:cubicBezTo>
                    <a:cubicBezTo>
                      <a:pt x="369941" y="917087"/>
                      <a:pt x="370627" y="917772"/>
                      <a:pt x="371313" y="918595"/>
                    </a:cubicBezTo>
                    <a:cubicBezTo>
                      <a:pt x="373233" y="920927"/>
                      <a:pt x="375290" y="923259"/>
                      <a:pt x="377210" y="925590"/>
                    </a:cubicBezTo>
                    <a:cubicBezTo>
                      <a:pt x="380639" y="929568"/>
                      <a:pt x="384068" y="933546"/>
                      <a:pt x="387360" y="937661"/>
                    </a:cubicBezTo>
                    <a:cubicBezTo>
                      <a:pt x="387223" y="937523"/>
                      <a:pt x="387086" y="937386"/>
                      <a:pt x="386949" y="937249"/>
                    </a:cubicBezTo>
                    <a:cubicBezTo>
                      <a:pt x="386812" y="937249"/>
                      <a:pt x="386949" y="937523"/>
                      <a:pt x="387223" y="937661"/>
                    </a:cubicBezTo>
                    <a:close/>
                    <a:moveTo>
                      <a:pt x="151857" y="955217"/>
                    </a:moveTo>
                    <a:cubicBezTo>
                      <a:pt x="150896" y="952200"/>
                      <a:pt x="149936" y="949182"/>
                      <a:pt x="148976" y="946164"/>
                    </a:cubicBezTo>
                    <a:cubicBezTo>
                      <a:pt x="148976" y="946164"/>
                      <a:pt x="148976" y="946164"/>
                      <a:pt x="148976" y="946302"/>
                    </a:cubicBezTo>
                    <a:cubicBezTo>
                      <a:pt x="148976" y="946164"/>
                      <a:pt x="148839" y="946027"/>
                      <a:pt x="148839" y="945890"/>
                    </a:cubicBezTo>
                    <a:cubicBezTo>
                      <a:pt x="148839" y="945753"/>
                      <a:pt x="148839" y="945753"/>
                      <a:pt x="148702" y="945616"/>
                    </a:cubicBezTo>
                    <a:cubicBezTo>
                      <a:pt x="148702" y="945616"/>
                      <a:pt x="148702" y="945753"/>
                      <a:pt x="148702" y="945753"/>
                    </a:cubicBezTo>
                    <a:cubicBezTo>
                      <a:pt x="146370" y="938895"/>
                      <a:pt x="143901" y="932174"/>
                      <a:pt x="141570" y="925316"/>
                    </a:cubicBezTo>
                    <a:cubicBezTo>
                      <a:pt x="141570" y="925590"/>
                      <a:pt x="141707" y="925728"/>
                      <a:pt x="141844" y="926002"/>
                    </a:cubicBezTo>
                    <a:cubicBezTo>
                      <a:pt x="140747" y="923122"/>
                      <a:pt x="139787" y="920104"/>
                      <a:pt x="138552" y="917224"/>
                    </a:cubicBezTo>
                    <a:cubicBezTo>
                      <a:pt x="137180" y="913795"/>
                      <a:pt x="135535" y="910503"/>
                      <a:pt x="133889" y="907074"/>
                    </a:cubicBezTo>
                    <a:cubicBezTo>
                      <a:pt x="134026" y="907348"/>
                      <a:pt x="134163" y="907485"/>
                      <a:pt x="134163" y="907760"/>
                    </a:cubicBezTo>
                    <a:cubicBezTo>
                      <a:pt x="133751" y="906937"/>
                      <a:pt x="133340" y="906114"/>
                      <a:pt x="132929" y="905291"/>
                    </a:cubicBezTo>
                    <a:cubicBezTo>
                      <a:pt x="132929" y="905702"/>
                      <a:pt x="132929" y="905977"/>
                      <a:pt x="132929" y="906388"/>
                    </a:cubicBezTo>
                    <a:cubicBezTo>
                      <a:pt x="132929" y="906114"/>
                      <a:pt x="132929" y="905977"/>
                      <a:pt x="132929" y="905702"/>
                    </a:cubicBezTo>
                    <a:cubicBezTo>
                      <a:pt x="133066" y="907211"/>
                      <a:pt x="133340" y="908720"/>
                      <a:pt x="133614" y="910229"/>
                    </a:cubicBezTo>
                    <a:cubicBezTo>
                      <a:pt x="134712" y="914755"/>
                      <a:pt x="136220" y="919281"/>
                      <a:pt x="137729" y="923670"/>
                    </a:cubicBezTo>
                    <a:cubicBezTo>
                      <a:pt x="137729" y="923670"/>
                      <a:pt x="137729" y="923533"/>
                      <a:pt x="137729" y="923533"/>
                    </a:cubicBezTo>
                    <a:cubicBezTo>
                      <a:pt x="140747" y="932174"/>
                      <a:pt x="144587" y="940404"/>
                      <a:pt x="148428" y="948633"/>
                    </a:cubicBezTo>
                    <a:cubicBezTo>
                      <a:pt x="148428" y="948633"/>
                      <a:pt x="148428" y="948496"/>
                      <a:pt x="148290" y="948496"/>
                    </a:cubicBezTo>
                    <a:cubicBezTo>
                      <a:pt x="148428" y="948633"/>
                      <a:pt x="148428" y="948771"/>
                      <a:pt x="148565" y="948908"/>
                    </a:cubicBezTo>
                    <a:cubicBezTo>
                      <a:pt x="148565" y="948908"/>
                      <a:pt x="148565" y="948908"/>
                      <a:pt x="148565" y="949045"/>
                    </a:cubicBezTo>
                    <a:cubicBezTo>
                      <a:pt x="148565" y="949045"/>
                      <a:pt x="148565" y="949045"/>
                      <a:pt x="148565" y="949045"/>
                    </a:cubicBezTo>
                    <a:cubicBezTo>
                      <a:pt x="149662" y="950965"/>
                      <a:pt x="150759" y="953022"/>
                      <a:pt x="151857" y="955217"/>
                    </a:cubicBezTo>
                    <a:close/>
                    <a:moveTo>
                      <a:pt x="278592" y="960018"/>
                    </a:moveTo>
                    <a:cubicBezTo>
                      <a:pt x="283256" y="967699"/>
                      <a:pt x="287919" y="975380"/>
                      <a:pt x="292720" y="982923"/>
                    </a:cubicBezTo>
                    <a:cubicBezTo>
                      <a:pt x="293680" y="984569"/>
                      <a:pt x="294640" y="986215"/>
                      <a:pt x="295600" y="987724"/>
                    </a:cubicBezTo>
                    <a:cubicBezTo>
                      <a:pt x="297246" y="990056"/>
                      <a:pt x="298755" y="992387"/>
                      <a:pt x="300264" y="994719"/>
                    </a:cubicBezTo>
                    <a:cubicBezTo>
                      <a:pt x="300950" y="995816"/>
                      <a:pt x="301772" y="996914"/>
                      <a:pt x="302458" y="998011"/>
                    </a:cubicBezTo>
                    <a:cubicBezTo>
                      <a:pt x="302321" y="995954"/>
                      <a:pt x="302321" y="993896"/>
                      <a:pt x="302184" y="991839"/>
                    </a:cubicBezTo>
                    <a:cubicBezTo>
                      <a:pt x="301224" y="979769"/>
                      <a:pt x="299715" y="967699"/>
                      <a:pt x="297246" y="955766"/>
                    </a:cubicBezTo>
                    <a:cubicBezTo>
                      <a:pt x="297246" y="955903"/>
                      <a:pt x="297246" y="956040"/>
                      <a:pt x="297383" y="956177"/>
                    </a:cubicBezTo>
                    <a:cubicBezTo>
                      <a:pt x="294229" y="941090"/>
                      <a:pt x="290114" y="926413"/>
                      <a:pt x="285176" y="911874"/>
                    </a:cubicBezTo>
                    <a:cubicBezTo>
                      <a:pt x="285313" y="912149"/>
                      <a:pt x="285313" y="912286"/>
                      <a:pt x="285450" y="912560"/>
                    </a:cubicBezTo>
                    <a:cubicBezTo>
                      <a:pt x="284079" y="908720"/>
                      <a:pt x="282707" y="904742"/>
                      <a:pt x="281198" y="900902"/>
                    </a:cubicBezTo>
                    <a:cubicBezTo>
                      <a:pt x="280513" y="899119"/>
                      <a:pt x="279964" y="897336"/>
                      <a:pt x="279141" y="895690"/>
                    </a:cubicBezTo>
                    <a:cubicBezTo>
                      <a:pt x="277632" y="892261"/>
                      <a:pt x="276261" y="888832"/>
                      <a:pt x="274752" y="885540"/>
                    </a:cubicBezTo>
                    <a:cubicBezTo>
                      <a:pt x="273106" y="881562"/>
                      <a:pt x="271323" y="877447"/>
                      <a:pt x="269677" y="873470"/>
                    </a:cubicBezTo>
                    <a:cubicBezTo>
                      <a:pt x="267757" y="869081"/>
                      <a:pt x="265700" y="864691"/>
                      <a:pt x="263505" y="860439"/>
                    </a:cubicBezTo>
                    <a:cubicBezTo>
                      <a:pt x="263642" y="860714"/>
                      <a:pt x="263779" y="860851"/>
                      <a:pt x="263779" y="860988"/>
                    </a:cubicBezTo>
                    <a:cubicBezTo>
                      <a:pt x="261036" y="855639"/>
                      <a:pt x="258018" y="850290"/>
                      <a:pt x="254864" y="845215"/>
                    </a:cubicBezTo>
                    <a:cubicBezTo>
                      <a:pt x="253629" y="843432"/>
                      <a:pt x="252395" y="841786"/>
                      <a:pt x="250886" y="840003"/>
                    </a:cubicBezTo>
                    <a:cubicBezTo>
                      <a:pt x="251023" y="840140"/>
                      <a:pt x="251023" y="840140"/>
                      <a:pt x="251160" y="840277"/>
                    </a:cubicBezTo>
                    <a:cubicBezTo>
                      <a:pt x="251023" y="840140"/>
                      <a:pt x="250886" y="840003"/>
                      <a:pt x="250749" y="839865"/>
                    </a:cubicBezTo>
                    <a:cubicBezTo>
                      <a:pt x="250749" y="839865"/>
                      <a:pt x="250612" y="839728"/>
                      <a:pt x="250612" y="839728"/>
                    </a:cubicBezTo>
                    <a:cubicBezTo>
                      <a:pt x="250612" y="839728"/>
                      <a:pt x="250612" y="839728"/>
                      <a:pt x="250749" y="839865"/>
                    </a:cubicBezTo>
                    <a:cubicBezTo>
                      <a:pt x="249515" y="838494"/>
                      <a:pt x="248280" y="837259"/>
                      <a:pt x="247046" y="836025"/>
                    </a:cubicBezTo>
                    <a:cubicBezTo>
                      <a:pt x="246634" y="835751"/>
                      <a:pt x="246223" y="835339"/>
                      <a:pt x="245811" y="835065"/>
                    </a:cubicBezTo>
                    <a:cubicBezTo>
                      <a:pt x="245537" y="834791"/>
                      <a:pt x="245126" y="834653"/>
                      <a:pt x="244851" y="834379"/>
                    </a:cubicBezTo>
                    <a:cubicBezTo>
                      <a:pt x="244577" y="834242"/>
                      <a:pt x="244302" y="834105"/>
                      <a:pt x="243891" y="833968"/>
                    </a:cubicBezTo>
                    <a:cubicBezTo>
                      <a:pt x="243617" y="833968"/>
                      <a:pt x="243205" y="833830"/>
                      <a:pt x="242931" y="833830"/>
                    </a:cubicBezTo>
                    <a:cubicBezTo>
                      <a:pt x="242657" y="833830"/>
                      <a:pt x="242245" y="833830"/>
                      <a:pt x="241971" y="833830"/>
                    </a:cubicBezTo>
                    <a:cubicBezTo>
                      <a:pt x="241697" y="833830"/>
                      <a:pt x="241285" y="833968"/>
                      <a:pt x="241011" y="833968"/>
                    </a:cubicBezTo>
                    <a:cubicBezTo>
                      <a:pt x="240736" y="834105"/>
                      <a:pt x="240325" y="834105"/>
                      <a:pt x="240050" y="834242"/>
                    </a:cubicBezTo>
                    <a:cubicBezTo>
                      <a:pt x="239913" y="834379"/>
                      <a:pt x="239776" y="834379"/>
                      <a:pt x="239639" y="834516"/>
                    </a:cubicBezTo>
                    <a:cubicBezTo>
                      <a:pt x="239502" y="834653"/>
                      <a:pt x="239502" y="834653"/>
                      <a:pt x="239365" y="834791"/>
                    </a:cubicBezTo>
                    <a:cubicBezTo>
                      <a:pt x="239228" y="834928"/>
                      <a:pt x="239090" y="835202"/>
                      <a:pt x="238953" y="835339"/>
                    </a:cubicBezTo>
                    <a:cubicBezTo>
                      <a:pt x="238679" y="835888"/>
                      <a:pt x="238542" y="836299"/>
                      <a:pt x="238268" y="836711"/>
                    </a:cubicBezTo>
                    <a:cubicBezTo>
                      <a:pt x="238405" y="836574"/>
                      <a:pt x="238542" y="836299"/>
                      <a:pt x="238542" y="836162"/>
                    </a:cubicBezTo>
                    <a:cubicBezTo>
                      <a:pt x="238405" y="836711"/>
                      <a:pt x="238130" y="837122"/>
                      <a:pt x="237993" y="837534"/>
                    </a:cubicBezTo>
                    <a:cubicBezTo>
                      <a:pt x="237582" y="839180"/>
                      <a:pt x="237170" y="840688"/>
                      <a:pt x="236759" y="842334"/>
                    </a:cubicBezTo>
                    <a:cubicBezTo>
                      <a:pt x="236759" y="842060"/>
                      <a:pt x="236896" y="841923"/>
                      <a:pt x="236896" y="841649"/>
                    </a:cubicBezTo>
                    <a:cubicBezTo>
                      <a:pt x="236621" y="843569"/>
                      <a:pt x="236347" y="845352"/>
                      <a:pt x="236210" y="847272"/>
                    </a:cubicBezTo>
                    <a:cubicBezTo>
                      <a:pt x="236210" y="849604"/>
                      <a:pt x="236210" y="851661"/>
                      <a:pt x="236347" y="853993"/>
                    </a:cubicBezTo>
                    <a:cubicBezTo>
                      <a:pt x="236759" y="858794"/>
                      <a:pt x="237444" y="863594"/>
                      <a:pt x="238268" y="868258"/>
                    </a:cubicBezTo>
                    <a:cubicBezTo>
                      <a:pt x="238268" y="868120"/>
                      <a:pt x="238268" y="867983"/>
                      <a:pt x="238268" y="867846"/>
                    </a:cubicBezTo>
                    <a:cubicBezTo>
                      <a:pt x="240050" y="876213"/>
                      <a:pt x="242519" y="884305"/>
                      <a:pt x="245263" y="892398"/>
                    </a:cubicBezTo>
                    <a:cubicBezTo>
                      <a:pt x="249515" y="904194"/>
                      <a:pt x="254727" y="915578"/>
                      <a:pt x="260350" y="926825"/>
                    </a:cubicBezTo>
                    <a:cubicBezTo>
                      <a:pt x="260213" y="926551"/>
                      <a:pt x="260076" y="926413"/>
                      <a:pt x="260076" y="926276"/>
                    </a:cubicBezTo>
                    <a:cubicBezTo>
                      <a:pt x="265837" y="937798"/>
                      <a:pt x="272009" y="949045"/>
                      <a:pt x="278592" y="960018"/>
                    </a:cubicBezTo>
                    <a:close/>
                    <a:moveTo>
                      <a:pt x="90546" y="1096766"/>
                    </a:moveTo>
                    <a:cubicBezTo>
                      <a:pt x="91643" y="1089222"/>
                      <a:pt x="92466" y="1081679"/>
                      <a:pt x="93015" y="1073998"/>
                    </a:cubicBezTo>
                    <a:cubicBezTo>
                      <a:pt x="93015" y="1073998"/>
                      <a:pt x="93015" y="1074135"/>
                      <a:pt x="93015" y="1074135"/>
                    </a:cubicBezTo>
                    <a:cubicBezTo>
                      <a:pt x="93701" y="1062751"/>
                      <a:pt x="93564" y="1051229"/>
                      <a:pt x="92878" y="1039845"/>
                    </a:cubicBezTo>
                    <a:cubicBezTo>
                      <a:pt x="92878" y="1039845"/>
                      <a:pt x="92878" y="1039982"/>
                      <a:pt x="92878" y="1039982"/>
                    </a:cubicBezTo>
                    <a:cubicBezTo>
                      <a:pt x="92192" y="1030244"/>
                      <a:pt x="90820" y="1020642"/>
                      <a:pt x="89037" y="1011041"/>
                    </a:cubicBezTo>
                    <a:cubicBezTo>
                      <a:pt x="89037" y="1011178"/>
                      <a:pt x="89037" y="1011178"/>
                      <a:pt x="89037" y="1011315"/>
                    </a:cubicBezTo>
                    <a:cubicBezTo>
                      <a:pt x="87117" y="1001851"/>
                      <a:pt x="84648" y="992662"/>
                      <a:pt x="81494" y="983472"/>
                    </a:cubicBezTo>
                    <a:cubicBezTo>
                      <a:pt x="81494" y="983472"/>
                      <a:pt x="81494" y="983609"/>
                      <a:pt x="81631" y="983609"/>
                    </a:cubicBezTo>
                    <a:cubicBezTo>
                      <a:pt x="79710" y="978260"/>
                      <a:pt x="77790" y="972911"/>
                      <a:pt x="75596" y="967699"/>
                    </a:cubicBezTo>
                    <a:cubicBezTo>
                      <a:pt x="73127" y="961664"/>
                      <a:pt x="70384" y="955903"/>
                      <a:pt x="67503" y="950005"/>
                    </a:cubicBezTo>
                    <a:cubicBezTo>
                      <a:pt x="67640" y="950279"/>
                      <a:pt x="67778" y="950416"/>
                      <a:pt x="67778" y="950554"/>
                    </a:cubicBezTo>
                    <a:cubicBezTo>
                      <a:pt x="65857" y="946987"/>
                      <a:pt x="64074" y="943421"/>
                      <a:pt x="61880" y="939992"/>
                    </a:cubicBezTo>
                    <a:cubicBezTo>
                      <a:pt x="62017" y="940129"/>
                      <a:pt x="62154" y="940267"/>
                      <a:pt x="62291" y="940404"/>
                    </a:cubicBezTo>
                    <a:cubicBezTo>
                      <a:pt x="60371" y="937661"/>
                      <a:pt x="58451" y="934917"/>
                      <a:pt x="56256" y="932311"/>
                    </a:cubicBezTo>
                    <a:cubicBezTo>
                      <a:pt x="56256" y="932311"/>
                      <a:pt x="56393" y="932448"/>
                      <a:pt x="56393" y="932448"/>
                    </a:cubicBezTo>
                    <a:cubicBezTo>
                      <a:pt x="56393" y="932448"/>
                      <a:pt x="56256" y="932311"/>
                      <a:pt x="56256" y="932311"/>
                    </a:cubicBezTo>
                    <a:cubicBezTo>
                      <a:pt x="56256" y="932174"/>
                      <a:pt x="56119" y="932174"/>
                      <a:pt x="56119" y="932037"/>
                    </a:cubicBezTo>
                    <a:cubicBezTo>
                      <a:pt x="56119" y="932037"/>
                      <a:pt x="56119" y="932174"/>
                      <a:pt x="56256" y="932174"/>
                    </a:cubicBezTo>
                    <a:cubicBezTo>
                      <a:pt x="55570" y="931488"/>
                      <a:pt x="54884" y="930803"/>
                      <a:pt x="54062" y="930117"/>
                    </a:cubicBezTo>
                    <a:lnTo>
                      <a:pt x="54062" y="930117"/>
                    </a:lnTo>
                    <a:cubicBezTo>
                      <a:pt x="53513" y="929705"/>
                      <a:pt x="53101" y="929294"/>
                      <a:pt x="52553" y="929019"/>
                    </a:cubicBezTo>
                    <a:cubicBezTo>
                      <a:pt x="51730" y="928471"/>
                      <a:pt x="50770" y="927922"/>
                      <a:pt x="49810" y="927511"/>
                    </a:cubicBezTo>
                    <a:cubicBezTo>
                      <a:pt x="49810" y="927511"/>
                      <a:pt x="49947" y="927511"/>
                      <a:pt x="49947" y="927648"/>
                    </a:cubicBezTo>
                    <a:cubicBezTo>
                      <a:pt x="49261" y="927236"/>
                      <a:pt x="48438" y="926962"/>
                      <a:pt x="47752" y="926688"/>
                    </a:cubicBezTo>
                    <a:cubicBezTo>
                      <a:pt x="47341" y="926551"/>
                      <a:pt x="47066" y="926551"/>
                      <a:pt x="46655" y="926413"/>
                    </a:cubicBezTo>
                    <a:cubicBezTo>
                      <a:pt x="46518" y="926413"/>
                      <a:pt x="46243" y="926413"/>
                      <a:pt x="46106" y="926413"/>
                    </a:cubicBezTo>
                    <a:cubicBezTo>
                      <a:pt x="45969" y="926413"/>
                      <a:pt x="45695" y="926551"/>
                      <a:pt x="45558" y="926551"/>
                    </a:cubicBezTo>
                    <a:cubicBezTo>
                      <a:pt x="45283" y="926688"/>
                      <a:pt x="44872" y="926825"/>
                      <a:pt x="44597" y="927099"/>
                    </a:cubicBezTo>
                    <a:cubicBezTo>
                      <a:pt x="44186" y="927374"/>
                      <a:pt x="43775" y="927648"/>
                      <a:pt x="43500" y="927922"/>
                    </a:cubicBezTo>
                    <a:cubicBezTo>
                      <a:pt x="43637" y="927785"/>
                      <a:pt x="43775" y="927648"/>
                      <a:pt x="43912" y="927511"/>
                    </a:cubicBezTo>
                    <a:cubicBezTo>
                      <a:pt x="42952" y="928197"/>
                      <a:pt x="42266" y="929019"/>
                      <a:pt x="41443" y="929842"/>
                    </a:cubicBezTo>
                    <a:cubicBezTo>
                      <a:pt x="41443" y="929842"/>
                      <a:pt x="41580" y="929705"/>
                      <a:pt x="41580" y="929705"/>
                    </a:cubicBezTo>
                    <a:cubicBezTo>
                      <a:pt x="41306" y="930117"/>
                      <a:pt x="41031" y="930391"/>
                      <a:pt x="40757" y="930803"/>
                    </a:cubicBezTo>
                    <a:cubicBezTo>
                      <a:pt x="40620" y="931214"/>
                      <a:pt x="40346" y="931626"/>
                      <a:pt x="40208" y="932037"/>
                    </a:cubicBezTo>
                    <a:cubicBezTo>
                      <a:pt x="40071" y="932586"/>
                      <a:pt x="39797" y="932997"/>
                      <a:pt x="39660" y="933546"/>
                    </a:cubicBezTo>
                    <a:cubicBezTo>
                      <a:pt x="39523" y="933957"/>
                      <a:pt x="39385" y="934506"/>
                      <a:pt x="39248" y="934917"/>
                    </a:cubicBezTo>
                    <a:cubicBezTo>
                      <a:pt x="39248" y="934780"/>
                      <a:pt x="39248" y="934643"/>
                      <a:pt x="39248" y="934643"/>
                    </a:cubicBezTo>
                    <a:cubicBezTo>
                      <a:pt x="38837" y="936700"/>
                      <a:pt x="38562" y="938621"/>
                      <a:pt x="38425" y="940541"/>
                    </a:cubicBezTo>
                    <a:cubicBezTo>
                      <a:pt x="38151" y="945067"/>
                      <a:pt x="38014" y="949456"/>
                      <a:pt x="38288" y="953983"/>
                    </a:cubicBezTo>
                    <a:cubicBezTo>
                      <a:pt x="38974" y="961115"/>
                      <a:pt x="40208" y="968247"/>
                      <a:pt x="41717" y="975380"/>
                    </a:cubicBezTo>
                    <a:cubicBezTo>
                      <a:pt x="41717" y="975242"/>
                      <a:pt x="41717" y="975105"/>
                      <a:pt x="41717" y="975105"/>
                    </a:cubicBezTo>
                    <a:cubicBezTo>
                      <a:pt x="44186" y="986215"/>
                      <a:pt x="47615" y="997051"/>
                      <a:pt x="51181" y="1007886"/>
                    </a:cubicBezTo>
                    <a:cubicBezTo>
                      <a:pt x="51181" y="1007886"/>
                      <a:pt x="51181" y="1007749"/>
                      <a:pt x="51044" y="1007749"/>
                    </a:cubicBezTo>
                    <a:cubicBezTo>
                      <a:pt x="54610" y="1017762"/>
                      <a:pt x="58313" y="1027638"/>
                      <a:pt x="62565" y="1037376"/>
                    </a:cubicBezTo>
                    <a:cubicBezTo>
                      <a:pt x="65583" y="1044371"/>
                      <a:pt x="68738" y="1051503"/>
                      <a:pt x="71892" y="1058499"/>
                    </a:cubicBezTo>
                    <a:cubicBezTo>
                      <a:pt x="73538" y="1062202"/>
                      <a:pt x="75184" y="1065905"/>
                      <a:pt x="76967" y="1069471"/>
                    </a:cubicBezTo>
                    <a:cubicBezTo>
                      <a:pt x="79710" y="1075369"/>
                      <a:pt x="82591" y="1081267"/>
                      <a:pt x="85471" y="1087302"/>
                    </a:cubicBezTo>
                    <a:cubicBezTo>
                      <a:pt x="85334" y="1087028"/>
                      <a:pt x="85334" y="1086891"/>
                      <a:pt x="85197" y="1086754"/>
                    </a:cubicBezTo>
                    <a:cubicBezTo>
                      <a:pt x="86980" y="1090045"/>
                      <a:pt x="88763" y="1093337"/>
                      <a:pt x="90546" y="1096766"/>
                    </a:cubicBezTo>
                    <a:close/>
                    <a:moveTo>
                      <a:pt x="129774" y="1159997"/>
                    </a:moveTo>
                    <a:cubicBezTo>
                      <a:pt x="126619" y="1159037"/>
                      <a:pt x="123876" y="1157117"/>
                      <a:pt x="121133" y="1155059"/>
                    </a:cubicBezTo>
                    <a:cubicBezTo>
                      <a:pt x="114823" y="1150396"/>
                      <a:pt x="109748" y="1144361"/>
                      <a:pt x="104948" y="1138326"/>
                    </a:cubicBezTo>
                    <a:cubicBezTo>
                      <a:pt x="100833" y="1133114"/>
                      <a:pt x="97267" y="1127490"/>
                      <a:pt x="93701" y="1121866"/>
                    </a:cubicBezTo>
                    <a:cubicBezTo>
                      <a:pt x="93152" y="1123512"/>
                      <a:pt x="92741" y="1125158"/>
                      <a:pt x="92192" y="1126804"/>
                    </a:cubicBezTo>
                    <a:cubicBezTo>
                      <a:pt x="90820" y="1130645"/>
                      <a:pt x="89037" y="1134348"/>
                      <a:pt x="87117" y="1137914"/>
                    </a:cubicBezTo>
                    <a:cubicBezTo>
                      <a:pt x="85608" y="1140657"/>
                      <a:pt x="83825" y="1142989"/>
                      <a:pt x="81768" y="1145321"/>
                    </a:cubicBezTo>
                    <a:cubicBezTo>
                      <a:pt x="80122" y="1147104"/>
                      <a:pt x="77790" y="1148201"/>
                      <a:pt x="75733" y="1149298"/>
                    </a:cubicBezTo>
                    <a:cubicBezTo>
                      <a:pt x="73538" y="1150396"/>
                      <a:pt x="71069" y="1150670"/>
                      <a:pt x="68738" y="1150670"/>
                    </a:cubicBezTo>
                    <a:cubicBezTo>
                      <a:pt x="67778" y="1150670"/>
                      <a:pt x="66406" y="1150259"/>
                      <a:pt x="65720" y="1150121"/>
                    </a:cubicBezTo>
                    <a:cubicBezTo>
                      <a:pt x="64074" y="1149847"/>
                      <a:pt x="62291" y="1148613"/>
                      <a:pt x="60782" y="1147653"/>
                    </a:cubicBezTo>
                    <a:cubicBezTo>
                      <a:pt x="58725" y="1146418"/>
                      <a:pt x="56668" y="1144498"/>
                      <a:pt x="55159" y="1142578"/>
                    </a:cubicBezTo>
                    <a:cubicBezTo>
                      <a:pt x="52827" y="1139697"/>
                      <a:pt x="50770" y="1136680"/>
                      <a:pt x="48987" y="1133525"/>
                    </a:cubicBezTo>
                    <a:cubicBezTo>
                      <a:pt x="46106" y="1128724"/>
                      <a:pt x="43637" y="1123650"/>
                      <a:pt x="41168" y="1118712"/>
                    </a:cubicBezTo>
                    <a:cubicBezTo>
                      <a:pt x="37739" y="1111991"/>
                      <a:pt x="34722" y="1105270"/>
                      <a:pt x="31704" y="1098412"/>
                    </a:cubicBezTo>
                    <a:cubicBezTo>
                      <a:pt x="30607" y="1095943"/>
                      <a:pt x="29647" y="1093337"/>
                      <a:pt x="28687" y="1090731"/>
                    </a:cubicBezTo>
                    <a:cubicBezTo>
                      <a:pt x="27041" y="1086479"/>
                      <a:pt x="25395" y="1082090"/>
                      <a:pt x="23612" y="1077838"/>
                    </a:cubicBezTo>
                    <a:cubicBezTo>
                      <a:pt x="22789" y="1075781"/>
                      <a:pt x="22240" y="1073449"/>
                      <a:pt x="21555" y="1071254"/>
                    </a:cubicBezTo>
                    <a:cubicBezTo>
                      <a:pt x="19909" y="1066180"/>
                      <a:pt x="18126" y="1060967"/>
                      <a:pt x="16480" y="1055893"/>
                    </a:cubicBezTo>
                    <a:cubicBezTo>
                      <a:pt x="14697" y="1050543"/>
                      <a:pt x="13462" y="1045057"/>
                      <a:pt x="11953" y="1039570"/>
                    </a:cubicBezTo>
                    <a:cubicBezTo>
                      <a:pt x="10856" y="1035318"/>
                      <a:pt x="9759" y="1031067"/>
                      <a:pt x="8662" y="1026815"/>
                    </a:cubicBezTo>
                    <a:cubicBezTo>
                      <a:pt x="7564" y="1022425"/>
                      <a:pt x="6604" y="1017899"/>
                      <a:pt x="5781" y="1013373"/>
                    </a:cubicBezTo>
                    <a:cubicBezTo>
                      <a:pt x="2215" y="994993"/>
                      <a:pt x="295" y="976477"/>
                      <a:pt x="20" y="957823"/>
                    </a:cubicBezTo>
                    <a:cubicBezTo>
                      <a:pt x="-117" y="949045"/>
                      <a:pt x="432" y="940267"/>
                      <a:pt x="1804" y="931626"/>
                    </a:cubicBezTo>
                    <a:cubicBezTo>
                      <a:pt x="2078" y="929980"/>
                      <a:pt x="2489" y="928197"/>
                      <a:pt x="2901" y="926551"/>
                    </a:cubicBezTo>
                    <a:cubicBezTo>
                      <a:pt x="3175" y="925042"/>
                      <a:pt x="3587" y="923396"/>
                      <a:pt x="4135" y="922024"/>
                    </a:cubicBezTo>
                    <a:cubicBezTo>
                      <a:pt x="4684" y="920790"/>
                      <a:pt x="5095" y="919693"/>
                      <a:pt x="5781" y="918595"/>
                    </a:cubicBezTo>
                    <a:cubicBezTo>
                      <a:pt x="6055" y="918047"/>
                      <a:pt x="6741" y="917498"/>
                      <a:pt x="7153" y="917087"/>
                    </a:cubicBezTo>
                    <a:cubicBezTo>
                      <a:pt x="8250" y="916126"/>
                      <a:pt x="9622" y="915852"/>
                      <a:pt x="10993" y="916401"/>
                    </a:cubicBezTo>
                    <a:cubicBezTo>
                      <a:pt x="11679" y="916675"/>
                      <a:pt x="12228" y="917087"/>
                      <a:pt x="12639" y="917635"/>
                    </a:cubicBezTo>
                    <a:cubicBezTo>
                      <a:pt x="13736" y="919144"/>
                      <a:pt x="13462" y="921339"/>
                      <a:pt x="11953" y="922573"/>
                    </a:cubicBezTo>
                    <a:cubicBezTo>
                      <a:pt x="11816" y="922710"/>
                      <a:pt x="11679" y="922710"/>
                      <a:pt x="11542" y="922847"/>
                    </a:cubicBezTo>
                    <a:cubicBezTo>
                      <a:pt x="11268" y="923533"/>
                      <a:pt x="10993" y="924082"/>
                      <a:pt x="10719" y="924768"/>
                    </a:cubicBezTo>
                    <a:cubicBezTo>
                      <a:pt x="10170" y="926551"/>
                      <a:pt x="9759" y="928334"/>
                      <a:pt x="9347" y="930117"/>
                    </a:cubicBezTo>
                    <a:cubicBezTo>
                      <a:pt x="9347" y="930117"/>
                      <a:pt x="9347" y="930117"/>
                      <a:pt x="9347" y="930117"/>
                    </a:cubicBezTo>
                    <a:cubicBezTo>
                      <a:pt x="8524" y="934369"/>
                      <a:pt x="7976" y="938621"/>
                      <a:pt x="7701" y="942873"/>
                    </a:cubicBezTo>
                    <a:cubicBezTo>
                      <a:pt x="7701" y="942873"/>
                      <a:pt x="7701" y="942735"/>
                      <a:pt x="7701" y="942598"/>
                    </a:cubicBezTo>
                    <a:cubicBezTo>
                      <a:pt x="7016" y="952885"/>
                      <a:pt x="7290" y="963035"/>
                      <a:pt x="7976" y="973185"/>
                    </a:cubicBezTo>
                    <a:cubicBezTo>
                      <a:pt x="7976" y="973048"/>
                      <a:pt x="7976" y="972911"/>
                      <a:pt x="7976" y="972774"/>
                    </a:cubicBezTo>
                    <a:cubicBezTo>
                      <a:pt x="9073" y="986764"/>
                      <a:pt x="10993" y="1000617"/>
                      <a:pt x="13736" y="1014333"/>
                    </a:cubicBezTo>
                    <a:cubicBezTo>
                      <a:pt x="13736" y="1014333"/>
                      <a:pt x="13736" y="1014333"/>
                      <a:pt x="13736" y="1014333"/>
                    </a:cubicBezTo>
                    <a:cubicBezTo>
                      <a:pt x="13736" y="1014333"/>
                      <a:pt x="13736" y="1014470"/>
                      <a:pt x="13736" y="1014470"/>
                    </a:cubicBezTo>
                    <a:cubicBezTo>
                      <a:pt x="13736" y="1014607"/>
                      <a:pt x="13736" y="1014744"/>
                      <a:pt x="13874" y="1014882"/>
                    </a:cubicBezTo>
                    <a:cubicBezTo>
                      <a:pt x="13874" y="1014882"/>
                      <a:pt x="13874" y="1014882"/>
                      <a:pt x="13874" y="1014882"/>
                    </a:cubicBezTo>
                    <a:cubicBezTo>
                      <a:pt x="14559" y="1017899"/>
                      <a:pt x="15108" y="1020917"/>
                      <a:pt x="15931" y="1023934"/>
                    </a:cubicBezTo>
                    <a:cubicBezTo>
                      <a:pt x="16617" y="1026677"/>
                      <a:pt x="17440" y="1029421"/>
                      <a:pt x="18126" y="1032164"/>
                    </a:cubicBezTo>
                    <a:cubicBezTo>
                      <a:pt x="19634" y="1037925"/>
                      <a:pt x="21143" y="1043548"/>
                      <a:pt x="22652" y="1049309"/>
                    </a:cubicBezTo>
                    <a:cubicBezTo>
                      <a:pt x="22926" y="1050269"/>
                      <a:pt x="23200" y="1051092"/>
                      <a:pt x="23475" y="1051915"/>
                    </a:cubicBezTo>
                    <a:cubicBezTo>
                      <a:pt x="24435" y="1054658"/>
                      <a:pt x="25395" y="1057538"/>
                      <a:pt x="26218" y="1060419"/>
                    </a:cubicBezTo>
                    <a:cubicBezTo>
                      <a:pt x="27864" y="1065219"/>
                      <a:pt x="29373" y="1069883"/>
                      <a:pt x="30881" y="1074683"/>
                    </a:cubicBezTo>
                    <a:cubicBezTo>
                      <a:pt x="30881" y="1074546"/>
                      <a:pt x="30744" y="1074409"/>
                      <a:pt x="30744" y="1074272"/>
                    </a:cubicBezTo>
                    <a:cubicBezTo>
                      <a:pt x="33350" y="1080718"/>
                      <a:pt x="35819" y="1087302"/>
                      <a:pt x="38425" y="1093886"/>
                    </a:cubicBezTo>
                    <a:cubicBezTo>
                      <a:pt x="39385" y="1096080"/>
                      <a:pt x="40346" y="1098275"/>
                      <a:pt x="41443" y="1100332"/>
                    </a:cubicBezTo>
                    <a:cubicBezTo>
                      <a:pt x="43089" y="1103761"/>
                      <a:pt x="44597" y="1107053"/>
                      <a:pt x="46106" y="1110482"/>
                    </a:cubicBezTo>
                    <a:cubicBezTo>
                      <a:pt x="46106" y="1110482"/>
                      <a:pt x="46106" y="1110482"/>
                      <a:pt x="46106" y="1110345"/>
                    </a:cubicBezTo>
                    <a:cubicBezTo>
                      <a:pt x="50084" y="1118026"/>
                      <a:pt x="53787" y="1125981"/>
                      <a:pt x="58451" y="1133114"/>
                    </a:cubicBezTo>
                    <a:cubicBezTo>
                      <a:pt x="58451" y="1133114"/>
                      <a:pt x="58451" y="1132976"/>
                      <a:pt x="58313" y="1132976"/>
                    </a:cubicBezTo>
                    <a:cubicBezTo>
                      <a:pt x="59274" y="1134348"/>
                      <a:pt x="60234" y="1135720"/>
                      <a:pt x="61331" y="1137091"/>
                    </a:cubicBezTo>
                    <a:cubicBezTo>
                      <a:pt x="61331" y="1137091"/>
                      <a:pt x="61331" y="1137091"/>
                      <a:pt x="61331" y="1137091"/>
                    </a:cubicBezTo>
                    <a:cubicBezTo>
                      <a:pt x="62154" y="1138051"/>
                      <a:pt x="62977" y="1138874"/>
                      <a:pt x="63937" y="1139697"/>
                    </a:cubicBezTo>
                    <a:cubicBezTo>
                      <a:pt x="64349" y="1139972"/>
                      <a:pt x="64760" y="1140246"/>
                      <a:pt x="65171" y="1140657"/>
                    </a:cubicBezTo>
                    <a:cubicBezTo>
                      <a:pt x="65171" y="1140657"/>
                      <a:pt x="65034" y="1140657"/>
                      <a:pt x="65034" y="1140520"/>
                    </a:cubicBezTo>
                    <a:cubicBezTo>
                      <a:pt x="65171" y="1140520"/>
                      <a:pt x="65171" y="1140657"/>
                      <a:pt x="65309" y="1140657"/>
                    </a:cubicBezTo>
                    <a:cubicBezTo>
                      <a:pt x="65309" y="1140657"/>
                      <a:pt x="65309" y="1140657"/>
                      <a:pt x="65446" y="1140657"/>
                    </a:cubicBezTo>
                    <a:cubicBezTo>
                      <a:pt x="65446" y="1140657"/>
                      <a:pt x="65446" y="1140657"/>
                      <a:pt x="65446" y="1140657"/>
                    </a:cubicBezTo>
                    <a:cubicBezTo>
                      <a:pt x="65857" y="1140932"/>
                      <a:pt x="66269" y="1141206"/>
                      <a:pt x="66680" y="1141343"/>
                    </a:cubicBezTo>
                    <a:cubicBezTo>
                      <a:pt x="67229" y="1141618"/>
                      <a:pt x="67778" y="1141892"/>
                      <a:pt x="68326" y="1142029"/>
                    </a:cubicBezTo>
                    <a:cubicBezTo>
                      <a:pt x="68600" y="1142166"/>
                      <a:pt x="69012" y="1142166"/>
                      <a:pt x="69286" y="1142303"/>
                    </a:cubicBezTo>
                    <a:cubicBezTo>
                      <a:pt x="69698" y="1142303"/>
                      <a:pt x="69972" y="1142303"/>
                      <a:pt x="70384" y="1142303"/>
                    </a:cubicBezTo>
                    <a:cubicBezTo>
                      <a:pt x="70795" y="1142166"/>
                      <a:pt x="71207" y="1142166"/>
                      <a:pt x="71618" y="1142029"/>
                    </a:cubicBezTo>
                    <a:cubicBezTo>
                      <a:pt x="72167" y="1141892"/>
                      <a:pt x="72715" y="1141618"/>
                      <a:pt x="73401" y="1141480"/>
                    </a:cubicBezTo>
                    <a:cubicBezTo>
                      <a:pt x="73264" y="1141480"/>
                      <a:pt x="73127" y="1141618"/>
                      <a:pt x="72990" y="1141618"/>
                    </a:cubicBezTo>
                    <a:cubicBezTo>
                      <a:pt x="73538" y="1141343"/>
                      <a:pt x="74087" y="1141069"/>
                      <a:pt x="74636" y="1140795"/>
                    </a:cubicBezTo>
                    <a:cubicBezTo>
                      <a:pt x="74498" y="1140795"/>
                      <a:pt x="74361" y="1140932"/>
                      <a:pt x="74224" y="1141069"/>
                    </a:cubicBezTo>
                    <a:cubicBezTo>
                      <a:pt x="74773" y="1140795"/>
                      <a:pt x="75321" y="1140383"/>
                      <a:pt x="75733" y="1140109"/>
                    </a:cubicBezTo>
                    <a:cubicBezTo>
                      <a:pt x="75596" y="1140109"/>
                      <a:pt x="75458" y="1140246"/>
                      <a:pt x="75321" y="1140383"/>
                    </a:cubicBezTo>
                    <a:cubicBezTo>
                      <a:pt x="75733" y="1140109"/>
                      <a:pt x="76007" y="1139697"/>
                      <a:pt x="76419" y="1139423"/>
                    </a:cubicBezTo>
                    <a:cubicBezTo>
                      <a:pt x="76830" y="1139011"/>
                      <a:pt x="77104" y="1138600"/>
                      <a:pt x="77516" y="1138326"/>
                    </a:cubicBezTo>
                    <a:cubicBezTo>
                      <a:pt x="77790" y="1137914"/>
                      <a:pt x="78065" y="1137503"/>
                      <a:pt x="78339" y="1137228"/>
                    </a:cubicBezTo>
                    <a:cubicBezTo>
                      <a:pt x="79848" y="1135034"/>
                      <a:pt x="81082" y="1132702"/>
                      <a:pt x="82316" y="1130233"/>
                    </a:cubicBezTo>
                    <a:cubicBezTo>
                      <a:pt x="82316" y="1130233"/>
                      <a:pt x="82316" y="1130233"/>
                      <a:pt x="82316" y="1130233"/>
                    </a:cubicBezTo>
                    <a:cubicBezTo>
                      <a:pt x="83277" y="1128313"/>
                      <a:pt x="84100" y="1126256"/>
                      <a:pt x="84785" y="1124198"/>
                    </a:cubicBezTo>
                    <a:cubicBezTo>
                      <a:pt x="86157" y="1120083"/>
                      <a:pt x="87254" y="1115831"/>
                      <a:pt x="88214" y="1111579"/>
                    </a:cubicBezTo>
                    <a:cubicBezTo>
                      <a:pt x="86843" y="1108973"/>
                      <a:pt x="85471" y="1106367"/>
                      <a:pt x="84237" y="1103899"/>
                    </a:cubicBezTo>
                    <a:cubicBezTo>
                      <a:pt x="82042" y="1099784"/>
                      <a:pt x="79985" y="1095669"/>
                      <a:pt x="77790" y="1091554"/>
                    </a:cubicBezTo>
                    <a:cubicBezTo>
                      <a:pt x="76693" y="1089634"/>
                      <a:pt x="75870" y="1087576"/>
                      <a:pt x="74910" y="1085519"/>
                    </a:cubicBezTo>
                    <a:cubicBezTo>
                      <a:pt x="72578" y="1080581"/>
                      <a:pt x="70246" y="1075644"/>
                      <a:pt x="67915" y="1070706"/>
                    </a:cubicBezTo>
                    <a:cubicBezTo>
                      <a:pt x="65171" y="1064945"/>
                      <a:pt x="62565" y="1058910"/>
                      <a:pt x="60097" y="1053012"/>
                    </a:cubicBezTo>
                    <a:cubicBezTo>
                      <a:pt x="58176" y="1048623"/>
                      <a:pt x="56256" y="1044234"/>
                      <a:pt x="54336" y="1039708"/>
                    </a:cubicBezTo>
                    <a:cubicBezTo>
                      <a:pt x="51867" y="1034084"/>
                      <a:pt x="49672" y="1028323"/>
                      <a:pt x="47478" y="1022563"/>
                    </a:cubicBezTo>
                    <a:cubicBezTo>
                      <a:pt x="44186" y="1013784"/>
                      <a:pt x="41168" y="1004869"/>
                      <a:pt x="38425" y="995816"/>
                    </a:cubicBezTo>
                    <a:cubicBezTo>
                      <a:pt x="37054" y="991153"/>
                      <a:pt x="35682" y="986352"/>
                      <a:pt x="34585" y="981689"/>
                    </a:cubicBezTo>
                    <a:cubicBezTo>
                      <a:pt x="33350" y="976751"/>
                      <a:pt x="32527" y="971676"/>
                      <a:pt x="31567" y="966601"/>
                    </a:cubicBezTo>
                    <a:cubicBezTo>
                      <a:pt x="30881" y="962349"/>
                      <a:pt x="30196" y="957960"/>
                      <a:pt x="29921" y="953708"/>
                    </a:cubicBezTo>
                    <a:cubicBezTo>
                      <a:pt x="29647" y="949182"/>
                      <a:pt x="29784" y="944656"/>
                      <a:pt x="30058" y="939992"/>
                    </a:cubicBezTo>
                    <a:cubicBezTo>
                      <a:pt x="30470" y="934369"/>
                      <a:pt x="31567" y="927922"/>
                      <a:pt x="35408" y="923533"/>
                    </a:cubicBezTo>
                    <a:cubicBezTo>
                      <a:pt x="36368" y="922436"/>
                      <a:pt x="37328" y="921339"/>
                      <a:pt x="38425" y="920516"/>
                    </a:cubicBezTo>
                    <a:cubicBezTo>
                      <a:pt x="39797" y="919555"/>
                      <a:pt x="40620" y="919007"/>
                      <a:pt x="41991" y="918184"/>
                    </a:cubicBezTo>
                    <a:cubicBezTo>
                      <a:pt x="42814" y="917772"/>
                      <a:pt x="43637" y="917498"/>
                      <a:pt x="44597" y="917224"/>
                    </a:cubicBezTo>
                    <a:cubicBezTo>
                      <a:pt x="45420" y="916949"/>
                      <a:pt x="46518" y="917087"/>
                      <a:pt x="47341" y="916949"/>
                    </a:cubicBezTo>
                    <a:cubicBezTo>
                      <a:pt x="48301" y="916949"/>
                      <a:pt x="49398" y="917224"/>
                      <a:pt x="50221" y="917361"/>
                    </a:cubicBezTo>
                    <a:cubicBezTo>
                      <a:pt x="51730" y="917910"/>
                      <a:pt x="52827" y="918321"/>
                      <a:pt x="54199" y="919007"/>
                    </a:cubicBezTo>
                    <a:cubicBezTo>
                      <a:pt x="57079" y="920241"/>
                      <a:pt x="59548" y="922161"/>
                      <a:pt x="61742" y="924219"/>
                    </a:cubicBezTo>
                    <a:cubicBezTo>
                      <a:pt x="62840" y="925179"/>
                      <a:pt x="63800" y="926551"/>
                      <a:pt x="64760" y="927648"/>
                    </a:cubicBezTo>
                    <a:cubicBezTo>
                      <a:pt x="66132" y="929157"/>
                      <a:pt x="67229" y="930803"/>
                      <a:pt x="68463" y="932448"/>
                    </a:cubicBezTo>
                    <a:cubicBezTo>
                      <a:pt x="70932" y="935877"/>
                      <a:pt x="72990" y="939581"/>
                      <a:pt x="74910" y="943421"/>
                    </a:cubicBezTo>
                    <a:cubicBezTo>
                      <a:pt x="79573" y="952200"/>
                      <a:pt x="83551" y="961252"/>
                      <a:pt x="86980" y="970579"/>
                    </a:cubicBezTo>
                    <a:cubicBezTo>
                      <a:pt x="90272" y="979083"/>
                      <a:pt x="93015" y="987724"/>
                      <a:pt x="95347" y="996502"/>
                    </a:cubicBezTo>
                    <a:cubicBezTo>
                      <a:pt x="97816" y="1006241"/>
                      <a:pt x="99599" y="1016116"/>
                      <a:pt x="100833" y="1026129"/>
                    </a:cubicBezTo>
                    <a:cubicBezTo>
                      <a:pt x="103165" y="1045468"/>
                      <a:pt x="102890" y="1065219"/>
                      <a:pt x="100970" y="1084696"/>
                    </a:cubicBezTo>
                    <a:cubicBezTo>
                      <a:pt x="100147" y="1092651"/>
                      <a:pt x="98913" y="1100607"/>
                      <a:pt x="97404" y="1108425"/>
                    </a:cubicBezTo>
                    <a:cubicBezTo>
                      <a:pt x="98227" y="1109934"/>
                      <a:pt x="99187" y="1111579"/>
                      <a:pt x="100147" y="1113088"/>
                    </a:cubicBezTo>
                    <a:cubicBezTo>
                      <a:pt x="102205" y="1116517"/>
                      <a:pt x="104399" y="1119946"/>
                      <a:pt x="106594" y="1123238"/>
                    </a:cubicBezTo>
                    <a:cubicBezTo>
                      <a:pt x="106457" y="1123101"/>
                      <a:pt x="106457" y="1123101"/>
                      <a:pt x="106319" y="1122964"/>
                    </a:cubicBezTo>
                    <a:cubicBezTo>
                      <a:pt x="110023" y="1128450"/>
                      <a:pt x="114138" y="1133799"/>
                      <a:pt x="118527" y="1138874"/>
                    </a:cubicBezTo>
                    <a:cubicBezTo>
                      <a:pt x="118390" y="1138874"/>
                      <a:pt x="118390" y="1138737"/>
                      <a:pt x="118252" y="1138737"/>
                    </a:cubicBezTo>
                    <a:cubicBezTo>
                      <a:pt x="120310" y="1140932"/>
                      <a:pt x="122367" y="1143126"/>
                      <a:pt x="124699" y="1145047"/>
                    </a:cubicBezTo>
                    <a:cubicBezTo>
                      <a:pt x="124562" y="1144909"/>
                      <a:pt x="124425" y="1144772"/>
                      <a:pt x="124287" y="1144635"/>
                    </a:cubicBezTo>
                    <a:cubicBezTo>
                      <a:pt x="125796" y="1145869"/>
                      <a:pt x="127442" y="1147104"/>
                      <a:pt x="128951" y="1148338"/>
                    </a:cubicBezTo>
                    <a:cubicBezTo>
                      <a:pt x="129911" y="1149024"/>
                      <a:pt x="130871" y="1149573"/>
                      <a:pt x="131831" y="1149984"/>
                    </a:cubicBezTo>
                    <a:cubicBezTo>
                      <a:pt x="132243" y="1150121"/>
                      <a:pt x="132654" y="1150259"/>
                      <a:pt x="132929" y="1150533"/>
                    </a:cubicBezTo>
                    <a:cubicBezTo>
                      <a:pt x="132791" y="1150533"/>
                      <a:pt x="132791" y="1150533"/>
                      <a:pt x="132654" y="1150396"/>
                    </a:cubicBezTo>
                    <a:cubicBezTo>
                      <a:pt x="132791" y="1150396"/>
                      <a:pt x="132929" y="1150533"/>
                      <a:pt x="133066" y="1150533"/>
                    </a:cubicBezTo>
                    <a:cubicBezTo>
                      <a:pt x="133066" y="1150533"/>
                      <a:pt x="133203" y="1150533"/>
                      <a:pt x="133203" y="1150670"/>
                    </a:cubicBezTo>
                    <a:cubicBezTo>
                      <a:pt x="133203" y="1150670"/>
                      <a:pt x="133066" y="1150670"/>
                      <a:pt x="133066" y="1150670"/>
                    </a:cubicBezTo>
                    <a:cubicBezTo>
                      <a:pt x="134163" y="1151082"/>
                      <a:pt x="135260" y="1151356"/>
                      <a:pt x="136495" y="1151630"/>
                    </a:cubicBezTo>
                    <a:cubicBezTo>
                      <a:pt x="136220" y="1151630"/>
                      <a:pt x="136083" y="1151493"/>
                      <a:pt x="135809" y="1151493"/>
                    </a:cubicBezTo>
                    <a:cubicBezTo>
                      <a:pt x="137043" y="1151767"/>
                      <a:pt x="138415" y="1151905"/>
                      <a:pt x="139649" y="1151905"/>
                    </a:cubicBezTo>
                    <a:cubicBezTo>
                      <a:pt x="139512" y="1151905"/>
                      <a:pt x="139375" y="1151905"/>
                      <a:pt x="139238" y="1151905"/>
                    </a:cubicBezTo>
                    <a:cubicBezTo>
                      <a:pt x="139787" y="1151905"/>
                      <a:pt x="140335" y="1151905"/>
                      <a:pt x="140884" y="1151905"/>
                    </a:cubicBezTo>
                    <a:cubicBezTo>
                      <a:pt x="141295" y="1151767"/>
                      <a:pt x="141707" y="1151767"/>
                      <a:pt x="142256" y="1151630"/>
                    </a:cubicBezTo>
                    <a:cubicBezTo>
                      <a:pt x="142667" y="1151493"/>
                      <a:pt x="143078" y="1151356"/>
                      <a:pt x="143490" y="1151219"/>
                    </a:cubicBezTo>
                    <a:cubicBezTo>
                      <a:pt x="144038" y="1150944"/>
                      <a:pt x="144587" y="1150807"/>
                      <a:pt x="145136" y="1150533"/>
                    </a:cubicBezTo>
                    <a:cubicBezTo>
                      <a:pt x="144861" y="1150670"/>
                      <a:pt x="144724" y="1150807"/>
                      <a:pt x="144587" y="1150807"/>
                    </a:cubicBezTo>
                    <a:cubicBezTo>
                      <a:pt x="145822" y="1150121"/>
                      <a:pt x="146919" y="1149573"/>
                      <a:pt x="148153" y="1148750"/>
                    </a:cubicBezTo>
                    <a:cubicBezTo>
                      <a:pt x="149114" y="1148064"/>
                      <a:pt x="149936" y="1147378"/>
                      <a:pt x="150896" y="1146555"/>
                    </a:cubicBezTo>
                    <a:cubicBezTo>
                      <a:pt x="151719" y="1145869"/>
                      <a:pt x="152405" y="1145047"/>
                      <a:pt x="153228" y="1144224"/>
                    </a:cubicBezTo>
                    <a:cubicBezTo>
                      <a:pt x="153228" y="1144224"/>
                      <a:pt x="153091" y="1144361"/>
                      <a:pt x="153091" y="1144361"/>
                    </a:cubicBezTo>
                    <a:cubicBezTo>
                      <a:pt x="154051" y="1143263"/>
                      <a:pt x="154874" y="1142029"/>
                      <a:pt x="155697" y="1140932"/>
                    </a:cubicBezTo>
                    <a:cubicBezTo>
                      <a:pt x="155560" y="1141069"/>
                      <a:pt x="155423" y="1141206"/>
                      <a:pt x="155286" y="1141343"/>
                    </a:cubicBezTo>
                    <a:cubicBezTo>
                      <a:pt x="156520" y="1139423"/>
                      <a:pt x="157617" y="1137503"/>
                      <a:pt x="158577" y="1135582"/>
                    </a:cubicBezTo>
                    <a:cubicBezTo>
                      <a:pt x="158577" y="1135582"/>
                      <a:pt x="158577" y="1135582"/>
                      <a:pt x="158577" y="1135720"/>
                    </a:cubicBezTo>
                    <a:cubicBezTo>
                      <a:pt x="160498" y="1131742"/>
                      <a:pt x="162144" y="1127764"/>
                      <a:pt x="163652" y="1123650"/>
                    </a:cubicBezTo>
                    <a:cubicBezTo>
                      <a:pt x="165573" y="1117477"/>
                      <a:pt x="167081" y="1111305"/>
                      <a:pt x="168453" y="1104996"/>
                    </a:cubicBezTo>
                    <a:cubicBezTo>
                      <a:pt x="168453" y="1105270"/>
                      <a:pt x="168316" y="1105407"/>
                      <a:pt x="168316" y="1105682"/>
                    </a:cubicBezTo>
                    <a:cubicBezTo>
                      <a:pt x="170099" y="1096629"/>
                      <a:pt x="171196" y="1087576"/>
                      <a:pt x="171882" y="1078524"/>
                    </a:cubicBezTo>
                    <a:cubicBezTo>
                      <a:pt x="171882" y="1078798"/>
                      <a:pt x="171882" y="1078935"/>
                      <a:pt x="171882" y="1079210"/>
                    </a:cubicBezTo>
                    <a:cubicBezTo>
                      <a:pt x="172568" y="1067551"/>
                      <a:pt x="172705" y="1055755"/>
                      <a:pt x="171882" y="1044097"/>
                    </a:cubicBezTo>
                    <a:lnTo>
                      <a:pt x="171882" y="1044097"/>
                    </a:lnTo>
                    <a:cubicBezTo>
                      <a:pt x="170922" y="1030655"/>
                      <a:pt x="168864" y="1017351"/>
                      <a:pt x="166259" y="1004183"/>
                    </a:cubicBezTo>
                    <a:cubicBezTo>
                      <a:pt x="166259" y="1004457"/>
                      <a:pt x="166396" y="1004595"/>
                      <a:pt x="166396" y="1004869"/>
                    </a:cubicBezTo>
                    <a:cubicBezTo>
                      <a:pt x="166121" y="1003772"/>
                      <a:pt x="165847" y="1002674"/>
                      <a:pt x="165710" y="1001440"/>
                    </a:cubicBezTo>
                    <a:cubicBezTo>
                      <a:pt x="163104" y="996777"/>
                      <a:pt x="160635" y="992113"/>
                      <a:pt x="158029" y="987450"/>
                    </a:cubicBezTo>
                    <a:cubicBezTo>
                      <a:pt x="155697" y="983198"/>
                      <a:pt x="153503" y="978809"/>
                      <a:pt x="151308" y="974557"/>
                    </a:cubicBezTo>
                    <a:cubicBezTo>
                      <a:pt x="147605" y="967287"/>
                      <a:pt x="144038" y="959880"/>
                      <a:pt x="140335" y="952611"/>
                    </a:cubicBezTo>
                    <a:cubicBezTo>
                      <a:pt x="140472" y="952885"/>
                      <a:pt x="140609" y="953022"/>
                      <a:pt x="140609" y="953160"/>
                    </a:cubicBezTo>
                    <a:cubicBezTo>
                      <a:pt x="138552" y="949182"/>
                      <a:pt x="136769" y="944930"/>
                      <a:pt x="134986" y="940815"/>
                    </a:cubicBezTo>
                    <a:cubicBezTo>
                      <a:pt x="132791" y="935877"/>
                      <a:pt x="130871" y="930940"/>
                      <a:pt x="129088" y="925865"/>
                    </a:cubicBezTo>
                    <a:cubicBezTo>
                      <a:pt x="127442" y="921064"/>
                      <a:pt x="125522" y="916401"/>
                      <a:pt x="124699" y="911326"/>
                    </a:cubicBezTo>
                    <a:cubicBezTo>
                      <a:pt x="124425" y="909817"/>
                      <a:pt x="124150" y="908171"/>
                      <a:pt x="124013" y="906662"/>
                    </a:cubicBezTo>
                    <a:cubicBezTo>
                      <a:pt x="124013" y="905702"/>
                      <a:pt x="124013" y="904742"/>
                      <a:pt x="124013" y="903782"/>
                    </a:cubicBezTo>
                    <a:cubicBezTo>
                      <a:pt x="124013" y="901313"/>
                      <a:pt x="124699" y="898844"/>
                      <a:pt x="125110" y="896375"/>
                    </a:cubicBezTo>
                    <a:cubicBezTo>
                      <a:pt x="125522" y="893769"/>
                      <a:pt x="127991" y="891575"/>
                      <a:pt x="130734" y="892123"/>
                    </a:cubicBezTo>
                    <a:cubicBezTo>
                      <a:pt x="133477" y="892672"/>
                      <a:pt x="136495" y="892946"/>
                      <a:pt x="138689" y="894867"/>
                    </a:cubicBezTo>
                    <a:cubicBezTo>
                      <a:pt x="140061" y="895964"/>
                      <a:pt x="141158" y="897198"/>
                      <a:pt x="142118" y="898707"/>
                    </a:cubicBezTo>
                    <a:cubicBezTo>
                      <a:pt x="143353" y="900627"/>
                      <a:pt x="144313" y="902685"/>
                      <a:pt x="145410" y="904742"/>
                    </a:cubicBezTo>
                    <a:cubicBezTo>
                      <a:pt x="145410" y="904742"/>
                      <a:pt x="145410" y="904605"/>
                      <a:pt x="145410" y="904605"/>
                    </a:cubicBezTo>
                    <a:cubicBezTo>
                      <a:pt x="147056" y="908034"/>
                      <a:pt x="148702" y="911463"/>
                      <a:pt x="150211" y="915166"/>
                    </a:cubicBezTo>
                    <a:cubicBezTo>
                      <a:pt x="151171" y="917635"/>
                      <a:pt x="152131" y="920241"/>
                      <a:pt x="152954" y="922710"/>
                    </a:cubicBezTo>
                    <a:cubicBezTo>
                      <a:pt x="154600" y="927374"/>
                      <a:pt x="156246" y="932174"/>
                      <a:pt x="157892" y="936838"/>
                    </a:cubicBezTo>
                    <a:cubicBezTo>
                      <a:pt x="160223" y="943421"/>
                      <a:pt x="162281" y="950005"/>
                      <a:pt x="164338" y="956726"/>
                    </a:cubicBezTo>
                    <a:cubicBezTo>
                      <a:pt x="165573" y="960703"/>
                      <a:pt x="166944" y="964681"/>
                      <a:pt x="168179" y="968659"/>
                    </a:cubicBezTo>
                    <a:cubicBezTo>
                      <a:pt x="169002" y="971402"/>
                      <a:pt x="169688" y="974145"/>
                      <a:pt x="170510" y="976888"/>
                    </a:cubicBezTo>
                    <a:cubicBezTo>
                      <a:pt x="172156" y="982649"/>
                      <a:pt x="173665" y="988547"/>
                      <a:pt x="175037" y="994582"/>
                    </a:cubicBezTo>
                    <a:cubicBezTo>
                      <a:pt x="175448" y="996228"/>
                      <a:pt x="175722" y="997874"/>
                      <a:pt x="176134" y="999520"/>
                    </a:cubicBezTo>
                    <a:cubicBezTo>
                      <a:pt x="178054" y="1002949"/>
                      <a:pt x="179975" y="1006378"/>
                      <a:pt x="182032" y="1009670"/>
                    </a:cubicBezTo>
                    <a:cubicBezTo>
                      <a:pt x="186009" y="1016390"/>
                      <a:pt x="189987" y="1023248"/>
                      <a:pt x="193965" y="1029969"/>
                    </a:cubicBezTo>
                    <a:cubicBezTo>
                      <a:pt x="196571" y="1034496"/>
                      <a:pt x="199314" y="1039022"/>
                      <a:pt x="202057" y="1043411"/>
                    </a:cubicBezTo>
                    <a:cubicBezTo>
                      <a:pt x="204800" y="1047800"/>
                      <a:pt x="207407" y="1052189"/>
                      <a:pt x="210150" y="1056578"/>
                    </a:cubicBezTo>
                    <a:cubicBezTo>
                      <a:pt x="213716" y="1062065"/>
                      <a:pt x="217419" y="1067688"/>
                      <a:pt x="220985" y="1073175"/>
                    </a:cubicBezTo>
                    <a:cubicBezTo>
                      <a:pt x="220985" y="1073175"/>
                      <a:pt x="220985" y="1073038"/>
                      <a:pt x="220848" y="1073038"/>
                    </a:cubicBezTo>
                    <a:cubicBezTo>
                      <a:pt x="223591" y="1077015"/>
                      <a:pt x="226197" y="1080718"/>
                      <a:pt x="229078" y="1084559"/>
                    </a:cubicBezTo>
                    <a:cubicBezTo>
                      <a:pt x="230449" y="1086342"/>
                      <a:pt x="231821" y="1087988"/>
                      <a:pt x="233192" y="1089771"/>
                    </a:cubicBezTo>
                    <a:cubicBezTo>
                      <a:pt x="234839" y="1091828"/>
                      <a:pt x="236347" y="1094023"/>
                      <a:pt x="237993" y="1096080"/>
                    </a:cubicBezTo>
                    <a:cubicBezTo>
                      <a:pt x="238679" y="1096766"/>
                      <a:pt x="239365" y="1097452"/>
                      <a:pt x="240050" y="1098138"/>
                    </a:cubicBezTo>
                    <a:cubicBezTo>
                      <a:pt x="240873" y="1098824"/>
                      <a:pt x="241697" y="1099509"/>
                      <a:pt x="242657" y="1100058"/>
                    </a:cubicBezTo>
                    <a:cubicBezTo>
                      <a:pt x="242657" y="1100058"/>
                      <a:pt x="242519" y="1099921"/>
                      <a:pt x="242519" y="1099921"/>
                    </a:cubicBezTo>
                    <a:cubicBezTo>
                      <a:pt x="243617" y="1100744"/>
                      <a:pt x="244851" y="1101430"/>
                      <a:pt x="246223" y="1101978"/>
                    </a:cubicBezTo>
                    <a:cubicBezTo>
                      <a:pt x="245948" y="1101841"/>
                      <a:pt x="245811" y="1101704"/>
                      <a:pt x="245674" y="1101704"/>
                    </a:cubicBezTo>
                    <a:cubicBezTo>
                      <a:pt x="247457" y="1102527"/>
                      <a:pt x="249240" y="1103350"/>
                      <a:pt x="251160" y="1104036"/>
                    </a:cubicBezTo>
                    <a:cubicBezTo>
                      <a:pt x="252395" y="1104447"/>
                      <a:pt x="253629" y="1104721"/>
                      <a:pt x="255001" y="1104996"/>
                    </a:cubicBezTo>
                    <a:cubicBezTo>
                      <a:pt x="254727" y="1104996"/>
                      <a:pt x="254589" y="1104859"/>
                      <a:pt x="254315" y="1104859"/>
                    </a:cubicBezTo>
                    <a:cubicBezTo>
                      <a:pt x="255550" y="1105133"/>
                      <a:pt x="256784" y="1105270"/>
                      <a:pt x="258018" y="1105270"/>
                    </a:cubicBezTo>
                    <a:cubicBezTo>
                      <a:pt x="257881" y="1105270"/>
                      <a:pt x="257744" y="1105270"/>
                      <a:pt x="257607" y="1105270"/>
                    </a:cubicBezTo>
                    <a:cubicBezTo>
                      <a:pt x="258842" y="1105270"/>
                      <a:pt x="259939" y="1105270"/>
                      <a:pt x="261173" y="1105270"/>
                    </a:cubicBezTo>
                    <a:cubicBezTo>
                      <a:pt x="261173" y="1105270"/>
                      <a:pt x="261173" y="1105270"/>
                      <a:pt x="261036" y="1105270"/>
                    </a:cubicBezTo>
                    <a:cubicBezTo>
                      <a:pt x="261173" y="1105270"/>
                      <a:pt x="261173" y="1105270"/>
                      <a:pt x="261310" y="1105270"/>
                    </a:cubicBezTo>
                    <a:cubicBezTo>
                      <a:pt x="261447" y="1105270"/>
                      <a:pt x="261585" y="1105270"/>
                      <a:pt x="261722" y="1105270"/>
                    </a:cubicBezTo>
                    <a:cubicBezTo>
                      <a:pt x="261722" y="1105270"/>
                      <a:pt x="261585" y="1105270"/>
                      <a:pt x="261585" y="1105270"/>
                    </a:cubicBezTo>
                    <a:cubicBezTo>
                      <a:pt x="262819" y="1105133"/>
                      <a:pt x="264053" y="1104996"/>
                      <a:pt x="265151" y="1104721"/>
                    </a:cubicBezTo>
                    <a:cubicBezTo>
                      <a:pt x="264876" y="1104721"/>
                      <a:pt x="264739" y="1104859"/>
                      <a:pt x="264465" y="1104859"/>
                    </a:cubicBezTo>
                    <a:cubicBezTo>
                      <a:pt x="266248" y="1104447"/>
                      <a:pt x="268031" y="1103899"/>
                      <a:pt x="269951" y="1103350"/>
                    </a:cubicBezTo>
                    <a:cubicBezTo>
                      <a:pt x="269951" y="1103350"/>
                      <a:pt x="269951" y="1103350"/>
                      <a:pt x="269814" y="1103350"/>
                    </a:cubicBezTo>
                    <a:cubicBezTo>
                      <a:pt x="269814" y="1103350"/>
                      <a:pt x="269951" y="1103350"/>
                      <a:pt x="269951" y="1103350"/>
                    </a:cubicBezTo>
                    <a:cubicBezTo>
                      <a:pt x="270089" y="1103350"/>
                      <a:pt x="270363" y="1103213"/>
                      <a:pt x="270500" y="1103213"/>
                    </a:cubicBezTo>
                    <a:cubicBezTo>
                      <a:pt x="270363" y="1103213"/>
                      <a:pt x="270226" y="1103350"/>
                      <a:pt x="270089" y="1103350"/>
                    </a:cubicBezTo>
                    <a:cubicBezTo>
                      <a:pt x="270637" y="1103076"/>
                      <a:pt x="271186" y="1102938"/>
                      <a:pt x="271734" y="1102664"/>
                    </a:cubicBezTo>
                    <a:cubicBezTo>
                      <a:pt x="271460" y="1102801"/>
                      <a:pt x="271323" y="1102938"/>
                      <a:pt x="271186" y="1102938"/>
                    </a:cubicBezTo>
                    <a:cubicBezTo>
                      <a:pt x="272558" y="1102253"/>
                      <a:pt x="273929" y="1101567"/>
                      <a:pt x="275163" y="1100744"/>
                    </a:cubicBezTo>
                    <a:cubicBezTo>
                      <a:pt x="275163" y="1100744"/>
                      <a:pt x="275163" y="1100744"/>
                      <a:pt x="275163" y="1100744"/>
                    </a:cubicBezTo>
                    <a:cubicBezTo>
                      <a:pt x="276261" y="1100058"/>
                      <a:pt x="277358" y="1099235"/>
                      <a:pt x="278318" y="1098275"/>
                    </a:cubicBezTo>
                    <a:cubicBezTo>
                      <a:pt x="279827" y="1096903"/>
                      <a:pt x="281198" y="1095532"/>
                      <a:pt x="282570" y="1094023"/>
                    </a:cubicBezTo>
                    <a:cubicBezTo>
                      <a:pt x="283530" y="1092926"/>
                      <a:pt x="284353" y="1091828"/>
                      <a:pt x="285176" y="1090594"/>
                    </a:cubicBezTo>
                    <a:cubicBezTo>
                      <a:pt x="285176" y="1090594"/>
                      <a:pt x="285176" y="1090594"/>
                      <a:pt x="285176" y="1090594"/>
                    </a:cubicBezTo>
                    <a:cubicBezTo>
                      <a:pt x="286136" y="1089085"/>
                      <a:pt x="287096" y="1087439"/>
                      <a:pt x="288056" y="1085793"/>
                    </a:cubicBezTo>
                    <a:cubicBezTo>
                      <a:pt x="288056" y="1085931"/>
                      <a:pt x="287919" y="1085931"/>
                      <a:pt x="287919" y="1086068"/>
                    </a:cubicBezTo>
                    <a:cubicBezTo>
                      <a:pt x="290525" y="1080993"/>
                      <a:pt x="292446" y="1075644"/>
                      <a:pt x="294366" y="1070157"/>
                    </a:cubicBezTo>
                    <a:cubicBezTo>
                      <a:pt x="294366" y="1070157"/>
                      <a:pt x="294366" y="1070294"/>
                      <a:pt x="294366" y="1070294"/>
                    </a:cubicBezTo>
                    <a:cubicBezTo>
                      <a:pt x="294366" y="1070157"/>
                      <a:pt x="294503" y="1070020"/>
                      <a:pt x="294503" y="1069883"/>
                    </a:cubicBezTo>
                    <a:cubicBezTo>
                      <a:pt x="294503" y="1069883"/>
                      <a:pt x="294503" y="1069746"/>
                      <a:pt x="294503" y="1069746"/>
                    </a:cubicBezTo>
                    <a:cubicBezTo>
                      <a:pt x="294503" y="1069746"/>
                      <a:pt x="294503" y="1069746"/>
                      <a:pt x="294503" y="1069746"/>
                    </a:cubicBezTo>
                    <a:cubicBezTo>
                      <a:pt x="296561" y="1063711"/>
                      <a:pt x="298069" y="1057676"/>
                      <a:pt x="299441" y="1051366"/>
                    </a:cubicBezTo>
                    <a:cubicBezTo>
                      <a:pt x="299441" y="1051503"/>
                      <a:pt x="299441" y="1051641"/>
                      <a:pt x="299304" y="1051778"/>
                    </a:cubicBezTo>
                    <a:cubicBezTo>
                      <a:pt x="301224" y="1041902"/>
                      <a:pt x="302595" y="1032027"/>
                      <a:pt x="303281" y="1022014"/>
                    </a:cubicBezTo>
                    <a:cubicBezTo>
                      <a:pt x="303419" y="1019957"/>
                      <a:pt x="303556" y="1018036"/>
                      <a:pt x="303556" y="1015979"/>
                    </a:cubicBezTo>
                    <a:cubicBezTo>
                      <a:pt x="301087" y="1012276"/>
                      <a:pt x="298618" y="1008435"/>
                      <a:pt x="296012" y="1004732"/>
                    </a:cubicBezTo>
                    <a:cubicBezTo>
                      <a:pt x="292583" y="999657"/>
                      <a:pt x="289017" y="994445"/>
                      <a:pt x="285862" y="989233"/>
                    </a:cubicBezTo>
                    <a:cubicBezTo>
                      <a:pt x="280787" y="980866"/>
                      <a:pt x="275575" y="972362"/>
                      <a:pt x="270500" y="963995"/>
                    </a:cubicBezTo>
                    <a:cubicBezTo>
                      <a:pt x="268031" y="960018"/>
                      <a:pt x="265700" y="955903"/>
                      <a:pt x="263368" y="951788"/>
                    </a:cubicBezTo>
                    <a:cubicBezTo>
                      <a:pt x="258156" y="942461"/>
                      <a:pt x="253218" y="932997"/>
                      <a:pt x="248692" y="923533"/>
                    </a:cubicBezTo>
                    <a:cubicBezTo>
                      <a:pt x="240050" y="905428"/>
                      <a:pt x="232644" y="886637"/>
                      <a:pt x="228941" y="866886"/>
                    </a:cubicBezTo>
                    <a:cubicBezTo>
                      <a:pt x="227432" y="858656"/>
                      <a:pt x="226472" y="850152"/>
                      <a:pt x="227569" y="841786"/>
                    </a:cubicBezTo>
                    <a:cubicBezTo>
                      <a:pt x="227843" y="839043"/>
                      <a:pt x="228529" y="836162"/>
                      <a:pt x="229489" y="833693"/>
                    </a:cubicBezTo>
                    <a:cubicBezTo>
                      <a:pt x="229901" y="832459"/>
                      <a:pt x="230449" y="831087"/>
                      <a:pt x="231135" y="829990"/>
                    </a:cubicBezTo>
                    <a:cubicBezTo>
                      <a:pt x="231547" y="829304"/>
                      <a:pt x="231958" y="828756"/>
                      <a:pt x="232370" y="828070"/>
                    </a:cubicBezTo>
                    <a:cubicBezTo>
                      <a:pt x="232781" y="827521"/>
                      <a:pt x="233330" y="826972"/>
                      <a:pt x="233741" y="826561"/>
                    </a:cubicBezTo>
                    <a:cubicBezTo>
                      <a:pt x="235250" y="825052"/>
                      <a:pt x="237307" y="824504"/>
                      <a:pt x="239228" y="823818"/>
                    </a:cubicBezTo>
                    <a:cubicBezTo>
                      <a:pt x="241697" y="822995"/>
                      <a:pt x="244440" y="823132"/>
                      <a:pt x="246908" y="823543"/>
                    </a:cubicBezTo>
                    <a:cubicBezTo>
                      <a:pt x="248006" y="823681"/>
                      <a:pt x="249103" y="824229"/>
                      <a:pt x="250063" y="824504"/>
                    </a:cubicBezTo>
                    <a:cubicBezTo>
                      <a:pt x="251023" y="824915"/>
                      <a:pt x="252121" y="825464"/>
                      <a:pt x="252944" y="826149"/>
                    </a:cubicBezTo>
                    <a:cubicBezTo>
                      <a:pt x="256098" y="828618"/>
                      <a:pt x="259253" y="831499"/>
                      <a:pt x="261585" y="834516"/>
                    </a:cubicBezTo>
                    <a:cubicBezTo>
                      <a:pt x="264191" y="837808"/>
                      <a:pt x="266385" y="841237"/>
                      <a:pt x="268443" y="844803"/>
                    </a:cubicBezTo>
                    <a:cubicBezTo>
                      <a:pt x="270911" y="848781"/>
                      <a:pt x="273106" y="852896"/>
                      <a:pt x="275163" y="857148"/>
                    </a:cubicBezTo>
                    <a:cubicBezTo>
                      <a:pt x="277358" y="861537"/>
                      <a:pt x="279416" y="865926"/>
                      <a:pt x="281336" y="870452"/>
                    </a:cubicBezTo>
                    <a:cubicBezTo>
                      <a:pt x="285039" y="879093"/>
                      <a:pt x="288879" y="887597"/>
                      <a:pt x="292171" y="896238"/>
                    </a:cubicBezTo>
                    <a:cubicBezTo>
                      <a:pt x="299166" y="915029"/>
                      <a:pt x="305064" y="934232"/>
                      <a:pt x="308905" y="953845"/>
                    </a:cubicBezTo>
                    <a:cubicBezTo>
                      <a:pt x="312745" y="973459"/>
                      <a:pt x="314666" y="993485"/>
                      <a:pt x="314117" y="1013373"/>
                    </a:cubicBezTo>
                    <a:cubicBezTo>
                      <a:pt x="314940" y="1014470"/>
                      <a:pt x="315626" y="1015567"/>
                      <a:pt x="316449" y="1016528"/>
                    </a:cubicBezTo>
                    <a:cubicBezTo>
                      <a:pt x="318780" y="1019682"/>
                      <a:pt x="321112" y="1022837"/>
                      <a:pt x="323307" y="1025854"/>
                    </a:cubicBezTo>
                    <a:cubicBezTo>
                      <a:pt x="324953" y="1028049"/>
                      <a:pt x="326598" y="1030244"/>
                      <a:pt x="328107" y="1032575"/>
                    </a:cubicBezTo>
                    <a:cubicBezTo>
                      <a:pt x="331673" y="1037513"/>
                      <a:pt x="335651" y="1042039"/>
                      <a:pt x="339629" y="1046566"/>
                    </a:cubicBezTo>
                    <a:cubicBezTo>
                      <a:pt x="339491" y="1046291"/>
                      <a:pt x="339354" y="1046154"/>
                      <a:pt x="339217" y="1046017"/>
                    </a:cubicBezTo>
                    <a:cubicBezTo>
                      <a:pt x="343469" y="1050818"/>
                      <a:pt x="347858" y="1055481"/>
                      <a:pt x="352659" y="1059733"/>
                    </a:cubicBezTo>
                    <a:cubicBezTo>
                      <a:pt x="352522" y="1059596"/>
                      <a:pt x="352385" y="1059459"/>
                      <a:pt x="352247" y="1059322"/>
                    </a:cubicBezTo>
                    <a:cubicBezTo>
                      <a:pt x="354579" y="1061379"/>
                      <a:pt x="356911" y="1063299"/>
                      <a:pt x="359380" y="1065082"/>
                    </a:cubicBezTo>
                    <a:cubicBezTo>
                      <a:pt x="359243" y="1065082"/>
                      <a:pt x="359243" y="1064945"/>
                      <a:pt x="359105" y="1064945"/>
                    </a:cubicBezTo>
                    <a:cubicBezTo>
                      <a:pt x="359243" y="1064945"/>
                      <a:pt x="359243" y="1065082"/>
                      <a:pt x="359380" y="1065082"/>
                    </a:cubicBezTo>
                    <a:cubicBezTo>
                      <a:pt x="359517" y="1065082"/>
                      <a:pt x="359517" y="1065219"/>
                      <a:pt x="359654" y="1065219"/>
                    </a:cubicBezTo>
                    <a:cubicBezTo>
                      <a:pt x="359654" y="1065219"/>
                      <a:pt x="359517" y="1065082"/>
                      <a:pt x="359517" y="1065082"/>
                    </a:cubicBezTo>
                    <a:cubicBezTo>
                      <a:pt x="361300" y="1066180"/>
                      <a:pt x="363083" y="1067277"/>
                      <a:pt x="365003" y="1068374"/>
                    </a:cubicBezTo>
                    <a:cubicBezTo>
                      <a:pt x="366786" y="1069197"/>
                      <a:pt x="368432" y="1069883"/>
                      <a:pt x="370215" y="1070569"/>
                    </a:cubicBezTo>
                    <a:cubicBezTo>
                      <a:pt x="370901" y="1070706"/>
                      <a:pt x="371450" y="1070843"/>
                      <a:pt x="371999" y="1071117"/>
                    </a:cubicBezTo>
                    <a:cubicBezTo>
                      <a:pt x="371724" y="1071117"/>
                      <a:pt x="371587" y="1070980"/>
                      <a:pt x="371313" y="1070980"/>
                    </a:cubicBezTo>
                    <a:cubicBezTo>
                      <a:pt x="372547" y="1071254"/>
                      <a:pt x="373781" y="1071392"/>
                      <a:pt x="374879" y="1071529"/>
                    </a:cubicBezTo>
                    <a:cubicBezTo>
                      <a:pt x="374879" y="1071529"/>
                      <a:pt x="374879" y="1071529"/>
                      <a:pt x="374742" y="1071529"/>
                    </a:cubicBezTo>
                    <a:cubicBezTo>
                      <a:pt x="374742" y="1071529"/>
                      <a:pt x="374742" y="1071529"/>
                      <a:pt x="374879" y="1071529"/>
                    </a:cubicBezTo>
                    <a:cubicBezTo>
                      <a:pt x="375016" y="1071529"/>
                      <a:pt x="375016" y="1071529"/>
                      <a:pt x="375153" y="1071529"/>
                    </a:cubicBezTo>
                    <a:cubicBezTo>
                      <a:pt x="375153" y="1071529"/>
                      <a:pt x="375016" y="1071529"/>
                      <a:pt x="375016" y="1071529"/>
                    </a:cubicBezTo>
                    <a:cubicBezTo>
                      <a:pt x="376250" y="1071666"/>
                      <a:pt x="377485" y="1071666"/>
                      <a:pt x="378719" y="1071529"/>
                    </a:cubicBezTo>
                    <a:cubicBezTo>
                      <a:pt x="378719" y="1071529"/>
                      <a:pt x="378582" y="1071529"/>
                      <a:pt x="378582" y="1071529"/>
                    </a:cubicBezTo>
                    <a:cubicBezTo>
                      <a:pt x="379268" y="1071392"/>
                      <a:pt x="380091" y="1071392"/>
                      <a:pt x="380777" y="1071254"/>
                    </a:cubicBezTo>
                    <a:cubicBezTo>
                      <a:pt x="380502" y="1071254"/>
                      <a:pt x="380365" y="1071392"/>
                      <a:pt x="380091" y="1071392"/>
                    </a:cubicBezTo>
                    <a:cubicBezTo>
                      <a:pt x="381462" y="1071117"/>
                      <a:pt x="382834" y="1070706"/>
                      <a:pt x="384206" y="1070294"/>
                    </a:cubicBezTo>
                    <a:cubicBezTo>
                      <a:pt x="383931" y="1070294"/>
                      <a:pt x="383794" y="1070431"/>
                      <a:pt x="383520" y="1070569"/>
                    </a:cubicBezTo>
                    <a:cubicBezTo>
                      <a:pt x="384068" y="1070294"/>
                      <a:pt x="384480" y="1070020"/>
                      <a:pt x="385029" y="1069883"/>
                    </a:cubicBezTo>
                    <a:cubicBezTo>
                      <a:pt x="384891" y="1069883"/>
                      <a:pt x="384891" y="1070020"/>
                      <a:pt x="384754" y="1070020"/>
                    </a:cubicBezTo>
                    <a:cubicBezTo>
                      <a:pt x="385303" y="1069746"/>
                      <a:pt x="385852" y="1069334"/>
                      <a:pt x="386400" y="1069060"/>
                    </a:cubicBezTo>
                    <a:cubicBezTo>
                      <a:pt x="386263" y="1069060"/>
                      <a:pt x="386263" y="1069197"/>
                      <a:pt x="386126" y="1069197"/>
                    </a:cubicBezTo>
                    <a:cubicBezTo>
                      <a:pt x="387086" y="1068648"/>
                      <a:pt x="387909" y="1067963"/>
                      <a:pt x="388732" y="1067277"/>
                    </a:cubicBezTo>
                    <a:cubicBezTo>
                      <a:pt x="388732" y="1067277"/>
                      <a:pt x="388595" y="1067414"/>
                      <a:pt x="388595" y="1067414"/>
                    </a:cubicBezTo>
                    <a:cubicBezTo>
                      <a:pt x="388595" y="1067414"/>
                      <a:pt x="388732" y="1067277"/>
                      <a:pt x="388732" y="1067277"/>
                    </a:cubicBezTo>
                    <a:cubicBezTo>
                      <a:pt x="388869" y="1067140"/>
                      <a:pt x="388869" y="1067140"/>
                      <a:pt x="389006" y="1067002"/>
                    </a:cubicBezTo>
                    <a:cubicBezTo>
                      <a:pt x="389006" y="1067002"/>
                      <a:pt x="388869" y="1067002"/>
                      <a:pt x="388869" y="1067140"/>
                    </a:cubicBezTo>
                    <a:cubicBezTo>
                      <a:pt x="390104" y="1065905"/>
                      <a:pt x="391338" y="1064808"/>
                      <a:pt x="392435" y="1063436"/>
                    </a:cubicBezTo>
                    <a:cubicBezTo>
                      <a:pt x="392435" y="1063436"/>
                      <a:pt x="392435" y="1063436"/>
                      <a:pt x="392435" y="1063436"/>
                    </a:cubicBezTo>
                    <a:cubicBezTo>
                      <a:pt x="392435" y="1063436"/>
                      <a:pt x="392435" y="1063436"/>
                      <a:pt x="392573" y="1063299"/>
                    </a:cubicBezTo>
                    <a:cubicBezTo>
                      <a:pt x="392710" y="1063162"/>
                      <a:pt x="392847" y="1063025"/>
                      <a:pt x="392984" y="1062888"/>
                    </a:cubicBezTo>
                    <a:cubicBezTo>
                      <a:pt x="392847" y="1063025"/>
                      <a:pt x="392847" y="1063025"/>
                      <a:pt x="392710" y="1063162"/>
                    </a:cubicBezTo>
                    <a:cubicBezTo>
                      <a:pt x="393533" y="1062202"/>
                      <a:pt x="394355" y="1061242"/>
                      <a:pt x="395041" y="1060144"/>
                    </a:cubicBezTo>
                    <a:cubicBezTo>
                      <a:pt x="395041" y="1060144"/>
                      <a:pt x="395041" y="1060144"/>
                      <a:pt x="395041" y="1060144"/>
                    </a:cubicBezTo>
                    <a:cubicBezTo>
                      <a:pt x="396002" y="1058636"/>
                      <a:pt x="396824" y="1057264"/>
                      <a:pt x="397647" y="1055755"/>
                    </a:cubicBezTo>
                    <a:cubicBezTo>
                      <a:pt x="399293" y="1052601"/>
                      <a:pt x="400528" y="1049446"/>
                      <a:pt x="401762" y="1046154"/>
                    </a:cubicBezTo>
                    <a:cubicBezTo>
                      <a:pt x="402860" y="1042725"/>
                      <a:pt x="403682" y="1039433"/>
                      <a:pt x="404505" y="1036004"/>
                    </a:cubicBezTo>
                    <a:cubicBezTo>
                      <a:pt x="404505" y="1036141"/>
                      <a:pt x="404505" y="1036279"/>
                      <a:pt x="404505" y="1036279"/>
                    </a:cubicBezTo>
                    <a:cubicBezTo>
                      <a:pt x="405191" y="1032575"/>
                      <a:pt x="405603" y="1028735"/>
                      <a:pt x="406014" y="1024894"/>
                    </a:cubicBezTo>
                    <a:cubicBezTo>
                      <a:pt x="406426" y="1019408"/>
                      <a:pt x="406289" y="1014059"/>
                      <a:pt x="406014" y="1008572"/>
                    </a:cubicBezTo>
                    <a:cubicBezTo>
                      <a:pt x="406014" y="1008572"/>
                      <a:pt x="406014" y="1008709"/>
                      <a:pt x="406014" y="1008709"/>
                    </a:cubicBezTo>
                    <a:cubicBezTo>
                      <a:pt x="406014" y="1008572"/>
                      <a:pt x="406014" y="1008435"/>
                      <a:pt x="406014" y="1008298"/>
                    </a:cubicBezTo>
                    <a:cubicBezTo>
                      <a:pt x="406014" y="1008161"/>
                      <a:pt x="406014" y="1008024"/>
                      <a:pt x="406014" y="1008024"/>
                    </a:cubicBezTo>
                    <a:cubicBezTo>
                      <a:pt x="406014" y="1008024"/>
                      <a:pt x="406014" y="1008161"/>
                      <a:pt x="406014" y="1008161"/>
                    </a:cubicBezTo>
                    <a:cubicBezTo>
                      <a:pt x="405328" y="1000754"/>
                      <a:pt x="404368" y="993348"/>
                      <a:pt x="402997" y="986078"/>
                    </a:cubicBezTo>
                    <a:cubicBezTo>
                      <a:pt x="402997" y="986352"/>
                      <a:pt x="403134" y="986490"/>
                      <a:pt x="403134" y="986764"/>
                    </a:cubicBezTo>
                    <a:cubicBezTo>
                      <a:pt x="401351" y="978397"/>
                      <a:pt x="399156" y="970030"/>
                      <a:pt x="396550" y="961801"/>
                    </a:cubicBezTo>
                    <a:cubicBezTo>
                      <a:pt x="395453" y="960566"/>
                      <a:pt x="394218" y="959469"/>
                      <a:pt x="393121" y="958235"/>
                    </a:cubicBezTo>
                    <a:cubicBezTo>
                      <a:pt x="389418" y="954257"/>
                      <a:pt x="385715" y="950416"/>
                      <a:pt x="382148" y="946439"/>
                    </a:cubicBezTo>
                    <a:cubicBezTo>
                      <a:pt x="377348" y="941364"/>
                      <a:pt x="372959" y="935877"/>
                      <a:pt x="368570" y="930528"/>
                    </a:cubicBezTo>
                    <a:cubicBezTo>
                      <a:pt x="366375" y="927785"/>
                      <a:pt x="364180" y="925179"/>
                      <a:pt x="361849" y="922573"/>
                    </a:cubicBezTo>
                    <a:cubicBezTo>
                      <a:pt x="361437" y="922161"/>
                      <a:pt x="361163" y="921613"/>
                      <a:pt x="360751" y="921064"/>
                    </a:cubicBezTo>
                    <a:cubicBezTo>
                      <a:pt x="359380" y="919281"/>
                      <a:pt x="358008" y="917361"/>
                      <a:pt x="356774" y="915578"/>
                    </a:cubicBezTo>
                    <a:cubicBezTo>
                      <a:pt x="353756" y="911463"/>
                      <a:pt x="350739" y="907485"/>
                      <a:pt x="347858" y="903371"/>
                    </a:cubicBezTo>
                    <a:cubicBezTo>
                      <a:pt x="346487" y="901450"/>
                      <a:pt x="344978" y="899530"/>
                      <a:pt x="343606" y="897610"/>
                    </a:cubicBezTo>
                    <a:cubicBezTo>
                      <a:pt x="338943" y="890203"/>
                      <a:pt x="334142" y="882797"/>
                      <a:pt x="329342" y="875253"/>
                    </a:cubicBezTo>
                    <a:cubicBezTo>
                      <a:pt x="328382" y="873744"/>
                      <a:pt x="327559" y="872235"/>
                      <a:pt x="326598" y="870726"/>
                    </a:cubicBezTo>
                    <a:cubicBezTo>
                      <a:pt x="323993" y="866200"/>
                      <a:pt x="321524" y="861674"/>
                      <a:pt x="318917" y="857148"/>
                    </a:cubicBezTo>
                    <a:cubicBezTo>
                      <a:pt x="317272" y="854130"/>
                      <a:pt x="315488" y="851113"/>
                      <a:pt x="313843" y="848095"/>
                    </a:cubicBezTo>
                    <a:cubicBezTo>
                      <a:pt x="311922" y="844392"/>
                      <a:pt x="310002" y="840688"/>
                      <a:pt x="308219" y="836985"/>
                    </a:cubicBezTo>
                    <a:cubicBezTo>
                      <a:pt x="307259" y="834928"/>
                      <a:pt x="306436" y="832733"/>
                      <a:pt x="305476" y="830539"/>
                    </a:cubicBezTo>
                    <a:cubicBezTo>
                      <a:pt x="304653" y="828481"/>
                      <a:pt x="303830" y="826424"/>
                      <a:pt x="303144" y="824366"/>
                    </a:cubicBezTo>
                    <a:cubicBezTo>
                      <a:pt x="302733" y="822995"/>
                      <a:pt x="302047" y="821486"/>
                      <a:pt x="301910" y="820114"/>
                    </a:cubicBezTo>
                    <a:cubicBezTo>
                      <a:pt x="301910" y="819154"/>
                      <a:pt x="301635" y="817920"/>
                      <a:pt x="301772" y="816960"/>
                    </a:cubicBezTo>
                    <a:cubicBezTo>
                      <a:pt x="301910" y="816000"/>
                      <a:pt x="302047" y="815040"/>
                      <a:pt x="302321" y="814079"/>
                    </a:cubicBezTo>
                    <a:cubicBezTo>
                      <a:pt x="302733" y="813394"/>
                      <a:pt x="303144" y="812571"/>
                      <a:pt x="303693" y="811885"/>
                    </a:cubicBezTo>
                    <a:cubicBezTo>
                      <a:pt x="304790" y="810513"/>
                      <a:pt x="306436" y="809142"/>
                      <a:pt x="308082" y="808456"/>
                    </a:cubicBezTo>
                    <a:cubicBezTo>
                      <a:pt x="310139" y="807633"/>
                      <a:pt x="312197" y="807496"/>
                      <a:pt x="314391" y="808044"/>
                    </a:cubicBezTo>
                    <a:cubicBezTo>
                      <a:pt x="317135" y="808730"/>
                      <a:pt x="319329" y="810513"/>
                      <a:pt x="321524" y="812159"/>
                    </a:cubicBezTo>
                    <a:cubicBezTo>
                      <a:pt x="324953" y="814628"/>
                      <a:pt x="327833" y="817371"/>
                      <a:pt x="330576" y="820526"/>
                    </a:cubicBezTo>
                    <a:cubicBezTo>
                      <a:pt x="336062" y="826561"/>
                      <a:pt x="341138" y="832870"/>
                      <a:pt x="345938" y="839591"/>
                    </a:cubicBezTo>
                    <a:cubicBezTo>
                      <a:pt x="350464" y="846038"/>
                      <a:pt x="354991" y="852484"/>
                      <a:pt x="359654" y="858931"/>
                    </a:cubicBezTo>
                    <a:cubicBezTo>
                      <a:pt x="362260" y="862634"/>
                      <a:pt x="364592" y="866612"/>
                      <a:pt x="366923" y="870452"/>
                    </a:cubicBezTo>
                    <a:cubicBezTo>
                      <a:pt x="369667" y="874841"/>
                      <a:pt x="372273" y="879230"/>
                      <a:pt x="374742" y="883757"/>
                    </a:cubicBezTo>
                    <a:cubicBezTo>
                      <a:pt x="379954" y="892946"/>
                      <a:pt x="384754" y="902548"/>
                      <a:pt x="389144" y="912012"/>
                    </a:cubicBezTo>
                    <a:cubicBezTo>
                      <a:pt x="395864" y="926551"/>
                      <a:pt x="401488" y="941501"/>
                      <a:pt x="406289" y="956726"/>
                    </a:cubicBezTo>
                    <a:cubicBezTo>
                      <a:pt x="407934" y="958235"/>
                      <a:pt x="409580" y="959880"/>
                      <a:pt x="411226" y="961389"/>
                    </a:cubicBezTo>
                    <a:cubicBezTo>
                      <a:pt x="415067" y="965093"/>
                      <a:pt x="418907" y="968659"/>
                      <a:pt x="422885" y="972225"/>
                    </a:cubicBezTo>
                    <a:cubicBezTo>
                      <a:pt x="422748" y="972088"/>
                      <a:pt x="422610" y="972088"/>
                      <a:pt x="422473" y="971951"/>
                    </a:cubicBezTo>
                    <a:cubicBezTo>
                      <a:pt x="426451" y="975380"/>
                      <a:pt x="430429" y="978534"/>
                      <a:pt x="434681" y="981415"/>
                    </a:cubicBezTo>
                    <a:cubicBezTo>
                      <a:pt x="434681" y="981415"/>
                      <a:pt x="434818" y="981415"/>
                      <a:pt x="434818" y="981552"/>
                    </a:cubicBezTo>
                    <a:cubicBezTo>
                      <a:pt x="434818" y="981552"/>
                      <a:pt x="434681" y="981415"/>
                      <a:pt x="434681" y="981415"/>
                    </a:cubicBezTo>
                    <a:cubicBezTo>
                      <a:pt x="434818" y="981552"/>
                      <a:pt x="434955" y="981689"/>
                      <a:pt x="435229" y="981826"/>
                    </a:cubicBezTo>
                    <a:cubicBezTo>
                      <a:pt x="435092" y="981689"/>
                      <a:pt x="435092" y="981689"/>
                      <a:pt x="434955" y="981689"/>
                    </a:cubicBezTo>
                    <a:cubicBezTo>
                      <a:pt x="435915" y="982238"/>
                      <a:pt x="436875" y="982923"/>
                      <a:pt x="437835" y="983335"/>
                    </a:cubicBezTo>
                    <a:cubicBezTo>
                      <a:pt x="437835" y="983335"/>
                      <a:pt x="437698" y="983335"/>
                      <a:pt x="437698" y="983198"/>
                    </a:cubicBezTo>
                    <a:cubicBezTo>
                      <a:pt x="439755" y="984158"/>
                      <a:pt x="441676" y="985118"/>
                      <a:pt x="443870" y="985804"/>
                    </a:cubicBezTo>
                    <a:cubicBezTo>
                      <a:pt x="443870" y="985804"/>
                      <a:pt x="443870" y="985804"/>
                      <a:pt x="443733" y="985804"/>
                    </a:cubicBezTo>
                    <a:cubicBezTo>
                      <a:pt x="444968" y="986215"/>
                      <a:pt x="446202" y="986490"/>
                      <a:pt x="447437" y="986764"/>
                    </a:cubicBezTo>
                    <a:cubicBezTo>
                      <a:pt x="447162" y="986764"/>
                      <a:pt x="447025" y="986627"/>
                      <a:pt x="446751" y="986627"/>
                    </a:cubicBezTo>
                    <a:cubicBezTo>
                      <a:pt x="448259" y="986901"/>
                      <a:pt x="449768" y="987038"/>
                      <a:pt x="451414" y="987175"/>
                    </a:cubicBezTo>
                    <a:cubicBezTo>
                      <a:pt x="451140" y="987175"/>
                      <a:pt x="451003" y="987175"/>
                      <a:pt x="450728" y="987175"/>
                    </a:cubicBezTo>
                    <a:cubicBezTo>
                      <a:pt x="451551" y="987175"/>
                      <a:pt x="452237" y="987175"/>
                      <a:pt x="453060" y="987175"/>
                    </a:cubicBezTo>
                    <a:cubicBezTo>
                      <a:pt x="454157" y="987038"/>
                      <a:pt x="455392" y="986901"/>
                      <a:pt x="456489" y="986627"/>
                    </a:cubicBezTo>
                    <a:cubicBezTo>
                      <a:pt x="457038" y="986490"/>
                      <a:pt x="457449" y="986352"/>
                      <a:pt x="457998" y="986215"/>
                    </a:cubicBezTo>
                    <a:cubicBezTo>
                      <a:pt x="457724" y="986352"/>
                      <a:pt x="457586" y="986352"/>
                      <a:pt x="457312" y="986490"/>
                    </a:cubicBezTo>
                    <a:cubicBezTo>
                      <a:pt x="457998" y="986215"/>
                      <a:pt x="458546" y="986078"/>
                      <a:pt x="459095" y="985804"/>
                    </a:cubicBezTo>
                    <a:cubicBezTo>
                      <a:pt x="459369" y="985667"/>
                      <a:pt x="459644" y="985529"/>
                      <a:pt x="459918" y="985255"/>
                    </a:cubicBezTo>
                    <a:cubicBezTo>
                      <a:pt x="460192" y="984981"/>
                      <a:pt x="460604" y="984706"/>
                      <a:pt x="460878" y="984569"/>
                    </a:cubicBezTo>
                    <a:cubicBezTo>
                      <a:pt x="461290" y="984158"/>
                      <a:pt x="461701" y="983746"/>
                      <a:pt x="462113" y="983335"/>
                    </a:cubicBezTo>
                    <a:cubicBezTo>
                      <a:pt x="461975" y="983472"/>
                      <a:pt x="461838" y="983609"/>
                      <a:pt x="461701" y="983883"/>
                    </a:cubicBezTo>
                    <a:cubicBezTo>
                      <a:pt x="462524" y="983061"/>
                      <a:pt x="463210" y="982100"/>
                      <a:pt x="463896" y="981140"/>
                    </a:cubicBezTo>
                    <a:cubicBezTo>
                      <a:pt x="463896" y="981140"/>
                      <a:pt x="463896" y="981140"/>
                      <a:pt x="463896" y="981140"/>
                    </a:cubicBezTo>
                    <a:cubicBezTo>
                      <a:pt x="464444" y="980180"/>
                      <a:pt x="465130" y="979220"/>
                      <a:pt x="465542" y="978260"/>
                    </a:cubicBezTo>
                    <a:cubicBezTo>
                      <a:pt x="466090" y="977163"/>
                      <a:pt x="466502" y="975928"/>
                      <a:pt x="466913" y="974694"/>
                    </a:cubicBezTo>
                    <a:cubicBezTo>
                      <a:pt x="466913" y="974831"/>
                      <a:pt x="466913" y="974831"/>
                      <a:pt x="466913" y="974968"/>
                    </a:cubicBezTo>
                    <a:cubicBezTo>
                      <a:pt x="466913" y="974831"/>
                      <a:pt x="467050" y="974694"/>
                      <a:pt x="467050" y="974694"/>
                    </a:cubicBezTo>
                    <a:cubicBezTo>
                      <a:pt x="467050" y="974557"/>
                      <a:pt x="467187" y="974557"/>
                      <a:pt x="467187" y="974419"/>
                    </a:cubicBezTo>
                    <a:cubicBezTo>
                      <a:pt x="467187" y="974419"/>
                      <a:pt x="467187" y="974557"/>
                      <a:pt x="467187" y="974557"/>
                    </a:cubicBezTo>
                    <a:cubicBezTo>
                      <a:pt x="467873" y="972225"/>
                      <a:pt x="468559" y="969756"/>
                      <a:pt x="469108" y="967424"/>
                    </a:cubicBezTo>
                    <a:cubicBezTo>
                      <a:pt x="469108" y="967424"/>
                      <a:pt x="469108" y="967424"/>
                      <a:pt x="469108" y="967424"/>
                    </a:cubicBezTo>
                    <a:cubicBezTo>
                      <a:pt x="469793" y="963584"/>
                      <a:pt x="470342" y="959743"/>
                      <a:pt x="470616" y="955903"/>
                    </a:cubicBezTo>
                    <a:cubicBezTo>
                      <a:pt x="471028" y="949319"/>
                      <a:pt x="470891" y="942735"/>
                      <a:pt x="470479" y="936015"/>
                    </a:cubicBezTo>
                    <a:cubicBezTo>
                      <a:pt x="469931" y="928334"/>
                      <a:pt x="468833" y="920653"/>
                      <a:pt x="467325" y="913109"/>
                    </a:cubicBezTo>
                    <a:cubicBezTo>
                      <a:pt x="465404" y="904194"/>
                      <a:pt x="462935" y="895415"/>
                      <a:pt x="459918" y="886774"/>
                    </a:cubicBezTo>
                    <a:cubicBezTo>
                      <a:pt x="460055" y="887049"/>
                      <a:pt x="460055" y="887186"/>
                      <a:pt x="460192" y="887460"/>
                    </a:cubicBezTo>
                    <a:cubicBezTo>
                      <a:pt x="457861" y="881013"/>
                      <a:pt x="455529" y="874567"/>
                      <a:pt x="452923" y="868258"/>
                    </a:cubicBezTo>
                    <a:cubicBezTo>
                      <a:pt x="451140" y="864143"/>
                      <a:pt x="449357" y="860028"/>
                      <a:pt x="447437" y="856050"/>
                    </a:cubicBezTo>
                    <a:cubicBezTo>
                      <a:pt x="445653" y="853993"/>
                      <a:pt x="443733" y="852073"/>
                      <a:pt x="441950" y="850015"/>
                    </a:cubicBezTo>
                    <a:cubicBezTo>
                      <a:pt x="433035" y="840003"/>
                      <a:pt x="424256" y="829990"/>
                      <a:pt x="415478" y="819840"/>
                    </a:cubicBezTo>
                    <a:cubicBezTo>
                      <a:pt x="408071" y="811199"/>
                      <a:pt x="400939" y="802421"/>
                      <a:pt x="393670" y="793780"/>
                    </a:cubicBezTo>
                    <a:cubicBezTo>
                      <a:pt x="391612" y="791311"/>
                      <a:pt x="389692" y="788705"/>
                      <a:pt x="387772" y="786099"/>
                    </a:cubicBezTo>
                    <a:cubicBezTo>
                      <a:pt x="385303" y="782944"/>
                      <a:pt x="382971" y="779789"/>
                      <a:pt x="380777" y="776498"/>
                    </a:cubicBezTo>
                    <a:cubicBezTo>
                      <a:pt x="376525" y="770463"/>
                      <a:pt x="372684" y="764153"/>
                      <a:pt x="369255" y="757569"/>
                    </a:cubicBezTo>
                    <a:cubicBezTo>
                      <a:pt x="367746" y="754689"/>
                      <a:pt x="366512" y="751534"/>
                      <a:pt x="365278" y="748517"/>
                    </a:cubicBezTo>
                    <a:cubicBezTo>
                      <a:pt x="364866" y="747557"/>
                      <a:pt x="364592" y="746597"/>
                      <a:pt x="364180" y="745774"/>
                    </a:cubicBezTo>
                    <a:cubicBezTo>
                      <a:pt x="363632" y="743853"/>
                      <a:pt x="363357" y="742756"/>
                      <a:pt x="363083" y="740836"/>
                    </a:cubicBezTo>
                    <a:cubicBezTo>
                      <a:pt x="362946" y="739876"/>
                      <a:pt x="363083" y="739053"/>
                      <a:pt x="363083" y="738230"/>
                    </a:cubicBezTo>
                    <a:cubicBezTo>
                      <a:pt x="363083" y="737544"/>
                      <a:pt x="363220" y="736858"/>
                      <a:pt x="363494" y="736173"/>
                    </a:cubicBezTo>
                    <a:cubicBezTo>
                      <a:pt x="363769" y="735487"/>
                      <a:pt x="364180" y="734801"/>
                      <a:pt x="364455" y="734115"/>
                    </a:cubicBezTo>
                    <a:cubicBezTo>
                      <a:pt x="365141" y="733018"/>
                      <a:pt x="366238" y="731921"/>
                      <a:pt x="367198" y="730823"/>
                    </a:cubicBezTo>
                    <a:cubicBezTo>
                      <a:pt x="368707" y="729040"/>
                      <a:pt x="371313" y="728217"/>
                      <a:pt x="373507" y="729177"/>
                    </a:cubicBezTo>
                    <a:cubicBezTo>
                      <a:pt x="376250" y="730412"/>
                      <a:pt x="379405" y="731372"/>
                      <a:pt x="381874" y="733292"/>
                    </a:cubicBezTo>
                    <a:cubicBezTo>
                      <a:pt x="383246" y="734389"/>
                      <a:pt x="384343" y="735350"/>
                      <a:pt x="385577" y="736584"/>
                    </a:cubicBezTo>
                    <a:cubicBezTo>
                      <a:pt x="386675" y="737681"/>
                      <a:pt x="387772" y="739053"/>
                      <a:pt x="388869" y="740287"/>
                    </a:cubicBezTo>
                    <a:cubicBezTo>
                      <a:pt x="393807" y="745911"/>
                      <a:pt x="398196" y="751946"/>
                      <a:pt x="402585" y="758118"/>
                    </a:cubicBezTo>
                    <a:cubicBezTo>
                      <a:pt x="405328" y="761959"/>
                      <a:pt x="407934" y="765799"/>
                      <a:pt x="410678" y="769777"/>
                    </a:cubicBezTo>
                    <a:cubicBezTo>
                      <a:pt x="412186" y="771971"/>
                      <a:pt x="413695" y="774166"/>
                      <a:pt x="415204" y="776360"/>
                    </a:cubicBezTo>
                    <a:cubicBezTo>
                      <a:pt x="420005" y="783904"/>
                      <a:pt x="424668" y="791448"/>
                      <a:pt x="429468" y="798992"/>
                    </a:cubicBezTo>
                    <a:cubicBezTo>
                      <a:pt x="432897" y="804341"/>
                      <a:pt x="436052" y="809965"/>
                      <a:pt x="439207" y="815451"/>
                    </a:cubicBezTo>
                    <a:cubicBezTo>
                      <a:pt x="444282" y="824504"/>
                      <a:pt x="449082" y="833556"/>
                      <a:pt x="453746" y="842883"/>
                    </a:cubicBezTo>
                    <a:cubicBezTo>
                      <a:pt x="455255" y="845901"/>
                      <a:pt x="456626" y="848781"/>
                      <a:pt x="458135" y="851798"/>
                    </a:cubicBezTo>
                    <a:cubicBezTo>
                      <a:pt x="459369" y="853170"/>
                      <a:pt x="460604" y="854542"/>
                      <a:pt x="461838" y="855913"/>
                    </a:cubicBezTo>
                    <a:cubicBezTo>
                      <a:pt x="465953" y="860302"/>
                      <a:pt x="470205" y="864554"/>
                      <a:pt x="474320" y="868669"/>
                    </a:cubicBezTo>
                    <a:cubicBezTo>
                      <a:pt x="478023" y="872510"/>
                      <a:pt x="482001" y="875939"/>
                      <a:pt x="485978" y="879642"/>
                    </a:cubicBezTo>
                    <a:cubicBezTo>
                      <a:pt x="485978" y="879642"/>
                      <a:pt x="485978" y="879642"/>
                      <a:pt x="485841" y="879642"/>
                    </a:cubicBezTo>
                    <a:cubicBezTo>
                      <a:pt x="485841" y="879642"/>
                      <a:pt x="485978" y="879779"/>
                      <a:pt x="485978" y="879779"/>
                    </a:cubicBezTo>
                    <a:cubicBezTo>
                      <a:pt x="486116" y="879916"/>
                      <a:pt x="486253" y="880053"/>
                      <a:pt x="486390" y="880191"/>
                    </a:cubicBezTo>
                    <a:cubicBezTo>
                      <a:pt x="486390" y="880191"/>
                      <a:pt x="486253" y="880053"/>
                      <a:pt x="486253" y="880053"/>
                    </a:cubicBezTo>
                    <a:cubicBezTo>
                      <a:pt x="487899" y="881425"/>
                      <a:pt x="489407" y="882797"/>
                      <a:pt x="491053" y="884168"/>
                    </a:cubicBezTo>
                    <a:cubicBezTo>
                      <a:pt x="493248" y="885951"/>
                      <a:pt x="495580" y="887597"/>
                      <a:pt x="497911" y="889243"/>
                    </a:cubicBezTo>
                    <a:cubicBezTo>
                      <a:pt x="499420" y="890203"/>
                      <a:pt x="500792" y="891026"/>
                      <a:pt x="502301" y="891849"/>
                    </a:cubicBezTo>
                    <a:cubicBezTo>
                      <a:pt x="503672" y="892535"/>
                      <a:pt x="505044" y="893084"/>
                      <a:pt x="506552" y="893632"/>
                    </a:cubicBezTo>
                    <a:cubicBezTo>
                      <a:pt x="506278" y="893632"/>
                      <a:pt x="506141" y="893495"/>
                      <a:pt x="505867" y="893358"/>
                    </a:cubicBezTo>
                    <a:cubicBezTo>
                      <a:pt x="507375" y="893907"/>
                      <a:pt x="509021" y="894318"/>
                      <a:pt x="510667" y="894592"/>
                    </a:cubicBezTo>
                    <a:cubicBezTo>
                      <a:pt x="510393" y="894592"/>
                      <a:pt x="510256" y="894455"/>
                      <a:pt x="509981" y="894455"/>
                    </a:cubicBezTo>
                    <a:cubicBezTo>
                      <a:pt x="510530" y="894455"/>
                      <a:pt x="511216" y="894592"/>
                      <a:pt x="511902" y="894729"/>
                    </a:cubicBezTo>
                    <a:cubicBezTo>
                      <a:pt x="512862" y="894729"/>
                      <a:pt x="513685" y="894867"/>
                      <a:pt x="514645" y="894729"/>
                    </a:cubicBezTo>
                    <a:cubicBezTo>
                      <a:pt x="515193" y="894592"/>
                      <a:pt x="515742" y="894592"/>
                      <a:pt x="516291" y="894592"/>
                    </a:cubicBezTo>
                    <a:cubicBezTo>
                      <a:pt x="516154" y="894592"/>
                      <a:pt x="516017" y="894592"/>
                      <a:pt x="515879" y="894729"/>
                    </a:cubicBezTo>
                    <a:cubicBezTo>
                      <a:pt x="516017" y="894729"/>
                      <a:pt x="516291" y="894729"/>
                      <a:pt x="516428" y="894592"/>
                    </a:cubicBezTo>
                    <a:cubicBezTo>
                      <a:pt x="516428" y="894592"/>
                      <a:pt x="516565" y="894592"/>
                      <a:pt x="516565" y="894592"/>
                    </a:cubicBezTo>
                    <a:cubicBezTo>
                      <a:pt x="516565" y="894592"/>
                      <a:pt x="516428" y="894592"/>
                      <a:pt x="516428" y="894592"/>
                    </a:cubicBezTo>
                    <a:cubicBezTo>
                      <a:pt x="517525" y="894318"/>
                      <a:pt x="518760" y="894044"/>
                      <a:pt x="519720" y="893632"/>
                    </a:cubicBezTo>
                    <a:cubicBezTo>
                      <a:pt x="519446" y="893632"/>
                      <a:pt x="519308" y="893769"/>
                      <a:pt x="519034" y="893907"/>
                    </a:cubicBezTo>
                    <a:cubicBezTo>
                      <a:pt x="519720" y="893632"/>
                      <a:pt x="520268" y="893358"/>
                      <a:pt x="520954" y="893084"/>
                    </a:cubicBezTo>
                    <a:cubicBezTo>
                      <a:pt x="521914" y="892535"/>
                      <a:pt x="522737" y="891986"/>
                      <a:pt x="523697" y="891438"/>
                    </a:cubicBezTo>
                    <a:cubicBezTo>
                      <a:pt x="523697" y="891438"/>
                      <a:pt x="523560" y="891575"/>
                      <a:pt x="523560" y="891575"/>
                    </a:cubicBezTo>
                    <a:cubicBezTo>
                      <a:pt x="523560" y="891575"/>
                      <a:pt x="523697" y="891438"/>
                      <a:pt x="523697" y="891438"/>
                    </a:cubicBezTo>
                    <a:cubicBezTo>
                      <a:pt x="523835" y="891438"/>
                      <a:pt x="523835" y="891300"/>
                      <a:pt x="523972" y="891300"/>
                    </a:cubicBezTo>
                    <a:cubicBezTo>
                      <a:pt x="523835" y="891300"/>
                      <a:pt x="523835" y="891438"/>
                      <a:pt x="523697" y="891438"/>
                    </a:cubicBezTo>
                    <a:cubicBezTo>
                      <a:pt x="524109" y="891163"/>
                      <a:pt x="524383" y="890889"/>
                      <a:pt x="524795" y="890615"/>
                    </a:cubicBezTo>
                    <a:cubicBezTo>
                      <a:pt x="525892" y="889655"/>
                      <a:pt x="526852" y="888694"/>
                      <a:pt x="527675" y="887597"/>
                    </a:cubicBezTo>
                    <a:cubicBezTo>
                      <a:pt x="527538" y="887734"/>
                      <a:pt x="527401" y="887871"/>
                      <a:pt x="527264" y="888009"/>
                    </a:cubicBezTo>
                    <a:cubicBezTo>
                      <a:pt x="527675" y="887460"/>
                      <a:pt x="528224" y="886774"/>
                      <a:pt x="528635" y="886226"/>
                    </a:cubicBezTo>
                    <a:cubicBezTo>
                      <a:pt x="528635" y="886363"/>
                      <a:pt x="528498" y="886363"/>
                      <a:pt x="528498" y="886363"/>
                    </a:cubicBezTo>
                    <a:cubicBezTo>
                      <a:pt x="529184" y="885403"/>
                      <a:pt x="529733" y="884442"/>
                      <a:pt x="530281" y="883482"/>
                    </a:cubicBezTo>
                    <a:cubicBezTo>
                      <a:pt x="530830" y="882385"/>
                      <a:pt x="531378" y="881151"/>
                      <a:pt x="531927" y="879916"/>
                    </a:cubicBezTo>
                    <a:cubicBezTo>
                      <a:pt x="532476" y="878133"/>
                      <a:pt x="533024" y="876350"/>
                      <a:pt x="533436" y="874430"/>
                    </a:cubicBezTo>
                    <a:cubicBezTo>
                      <a:pt x="533436" y="874430"/>
                      <a:pt x="533436" y="874430"/>
                      <a:pt x="533436" y="874567"/>
                    </a:cubicBezTo>
                    <a:cubicBezTo>
                      <a:pt x="533847" y="872235"/>
                      <a:pt x="534122" y="869766"/>
                      <a:pt x="534396" y="867435"/>
                    </a:cubicBezTo>
                    <a:cubicBezTo>
                      <a:pt x="534396" y="867435"/>
                      <a:pt x="534396" y="867572"/>
                      <a:pt x="534396" y="867572"/>
                    </a:cubicBezTo>
                    <a:cubicBezTo>
                      <a:pt x="534396" y="867572"/>
                      <a:pt x="534396" y="867435"/>
                      <a:pt x="534396" y="867435"/>
                    </a:cubicBezTo>
                    <a:cubicBezTo>
                      <a:pt x="534396" y="867160"/>
                      <a:pt x="534396" y="867023"/>
                      <a:pt x="534396" y="866749"/>
                    </a:cubicBezTo>
                    <a:cubicBezTo>
                      <a:pt x="534396" y="866886"/>
                      <a:pt x="534396" y="867023"/>
                      <a:pt x="534396" y="867160"/>
                    </a:cubicBezTo>
                    <a:cubicBezTo>
                      <a:pt x="534396" y="864829"/>
                      <a:pt x="534396" y="862634"/>
                      <a:pt x="534259" y="860439"/>
                    </a:cubicBezTo>
                    <a:cubicBezTo>
                      <a:pt x="534259" y="860577"/>
                      <a:pt x="534259" y="860577"/>
                      <a:pt x="534259" y="860714"/>
                    </a:cubicBezTo>
                    <a:cubicBezTo>
                      <a:pt x="534259" y="860577"/>
                      <a:pt x="534259" y="860439"/>
                      <a:pt x="534259" y="860302"/>
                    </a:cubicBezTo>
                    <a:cubicBezTo>
                      <a:pt x="534259" y="860165"/>
                      <a:pt x="534259" y="860028"/>
                      <a:pt x="534259" y="859891"/>
                    </a:cubicBezTo>
                    <a:cubicBezTo>
                      <a:pt x="534259" y="860028"/>
                      <a:pt x="534259" y="860028"/>
                      <a:pt x="534259" y="860165"/>
                    </a:cubicBezTo>
                    <a:cubicBezTo>
                      <a:pt x="533847" y="855365"/>
                      <a:pt x="533024" y="850701"/>
                      <a:pt x="532064" y="845901"/>
                    </a:cubicBezTo>
                    <a:cubicBezTo>
                      <a:pt x="530693" y="840003"/>
                      <a:pt x="529047" y="834379"/>
                      <a:pt x="527126" y="828618"/>
                    </a:cubicBezTo>
                    <a:cubicBezTo>
                      <a:pt x="527264" y="828893"/>
                      <a:pt x="527264" y="829030"/>
                      <a:pt x="527401" y="829304"/>
                    </a:cubicBezTo>
                    <a:cubicBezTo>
                      <a:pt x="525069" y="822858"/>
                      <a:pt x="522737" y="816411"/>
                      <a:pt x="520131" y="810102"/>
                    </a:cubicBezTo>
                    <a:cubicBezTo>
                      <a:pt x="517525" y="804067"/>
                      <a:pt x="514782" y="798032"/>
                      <a:pt x="511764" y="792134"/>
                    </a:cubicBezTo>
                    <a:cubicBezTo>
                      <a:pt x="507787" y="784179"/>
                      <a:pt x="503535" y="776360"/>
                      <a:pt x="498872" y="768679"/>
                    </a:cubicBezTo>
                    <a:cubicBezTo>
                      <a:pt x="498048" y="767994"/>
                      <a:pt x="497225" y="767445"/>
                      <a:pt x="496403" y="766759"/>
                    </a:cubicBezTo>
                    <a:cubicBezTo>
                      <a:pt x="492974" y="764153"/>
                      <a:pt x="489545" y="761410"/>
                      <a:pt x="486253" y="758392"/>
                    </a:cubicBezTo>
                    <a:cubicBezTo>
                      <a:pt x="483372" y="755786"/>
                      <a:pt x="480492" y="753180"/>
                      <a:pt x="477612" y="750574"/>
                    </a:cubicBezTo>
                    <a:cubicBezTo>
                      <a:pt x="475006" y="748243"/>
                      <a:pt x="472537" y="745911"/>
                      <a:pt x="469931" y="743579"/>
                    </a:cubicBezTo>
                    <a:cubicBezTo>
                      <a:pt x="469245" y="742893"/>
                      <a:pt x="468559" y="742208"/>
                      <a:pt x="467873" y="741522"/>
                    </a:cubicBezTo>
                    <a:cubicBezTo>
                      <a:pt x="465953" y="739602"/>
                      <a:pt x="463896" y="737544"/>
                      <a:pt x="461975" y="735761"/>
                    </a:cubicBezTo>
                    <a:cubicBezTo>
                      <a:pt x="459095" y="732881"/>
                      <a:pt x="456215" y="730000"/>
                      <a:pt x="453334" y="727120"/>
                    </a:cubicBezTo>
                    <a:cubicBezTo>
                      <a:pt x="452923" y="726708"/>
                      <a:pt x="452374" y="726160"/>
                      <a:pt x="451963" y="725748"/>
                    </a:cubicBezTo>
                    <a:cubicBezTo>
                      <a:pt x="450317" y="723828"/>
                      <a:pt x="448534" y="721908"/>
                      <a:pt x="446888" y="719988"/>
                    </a:cubicBezTo>
                    <a:cubicBezTo>
                      <a:pt x="444282" y="717107"/>
                      <a:pt x="441676" y="714090"/>
                      <a:pt x="439070" y="711209"/>
                    </a:cubicBezTo>
                    <a:cubicBezTo>
                      <a:pt x="435915" y="707643"/>
                      <a:pt x="432760" y="703803"/>
                      <a:pt x="430017" y="699962"/>
                    </a:cubicBezTo>
                    <a:cubicBezTo>
                      <a:pt x="427685" y="696533"/>
                      <a:pt x="426314" y="692830"/>
                      <a:pt x="424805" y="689127"/>
                    </a:cubicBezTo>
                    <a:cubicBezTo>
                      <a:pt x="423708" y="686383"/>
                      <a:pt x="424942" y="683229"/>
                      <a:pt x="427685" y="682131"/>
                    </a:cubicBezTo>
                    <a:cubicBezTo>
                      <a:pt x="429606" y="681309"/>
                      <a:pt x="430566" y="681034"/>
                      <a:pt x="432486" y="680486"/>
                    </a:cubicBezTo>
                    <a:cubicBezTo>
                      <a:pt x="433172" y="680348"/>
                      <a:pt x="433858" y="680211"/>
                      <a:pt x="434681" y="680348"/>
                    </a:cubicBezTo>
                    <a:cubicBezTo>
                      <a:pt x="437561" y="680760"/>
                      <a:pt x="439893" y="681994"/>
                      <a:pt x="442361" y="683503"/>
                    </a:cubicBezTo>
                    <a:cubicBezTo>
                      <a:pt x="443733" y="684463"/>
                      <a:pt x="445105" y="685423"/>
                      <a:pt x="446476" y="686521"/>
                    </a:cubicBezTo>
                    <a:cubicBezTo>
                      <a:pt x="447985" y="687618"/>
                      <a:pt x="449494" y="688852"/>
                      <a:pt x="450728" y="690087"/>
                    </a:cubicBezTo>
                    <a:cubicBezTo>
                      <a:pt x="454843" y="693927"/>
                      <a:pt x="458821" y="697905"/>
                      <a:pt x="462524" y="702157"/>
                    </a:cubicBezTo>
                    <a:cubicBezTo>
                      <a:pt x="469519" y="709838"/>
                      <a:pt x="476103" y="717930"/>
                      <a:pt x="482687" y="725886"/>
                    </a:cubicBezTo>
                    <a:cubicBezTo>
                      <a:pt x="483784" y="727257"/>
                      <a:pt x="484881" y="728629"/>
                      <a:pt x="485978" y="729863"/>
                    </a:cubicBezTo>
                    <a:cubicBezTo>
                      <a:pt x="487761" y="732058"/>
                      <a:pt x="489407" y="734252"/>
                      <a:pt x="491053" y="736584"/>
                    </a:cubicBezTo>
                    <a:cubicBezTo>
                      <a:pt x="497225" y="744951"/>
                      <a:pt x="502849" y="753592"/>
                      <a:pt x="508198" y="762370"/>
                    </a:cubicBezTo>
                    <a:cubicBezTo>
                      <a:pt x="508335" y="762507"/>
                      <a:pt x="508335" y="762644"/>
                      <a:pt x="508473" y="762919"/>
                    </a:cubicBezTo>
                    <a:cubicBezTo>
                      <a:pt x="510393" y="764290"/>
                      <a:pt x="512176" y="765662"/>
                      <a:pt x="514096" y="766896"/>
                    </a:cubicBezTo>
                    <a:cubicBezTo>
                      <a:pt x="518211" y="769640"/>
                      <a:pt x="522326" y="772383"/>
                      <a:pt x="526715" y="774852"/>
                    </a:cubicBezTo>
                    <a:cubicBezTo>
                      <a:pt x="530144" y="776909"/>
                      <a:pt x="533710" y="778966"/>
                      <a:pt x="537139" y="780887"/>
                    </a:cubicBezTo>
                    <a:cubicBezTo>
                      <a:pt x="541803" y="783630"/>
                      <a:pt x="546878" y="785962"/>
                      <a:pt x="551678" y="788430"/>
                    </a:cubicBezTo>
                    <a:cubicBezTo>
                      <a:pt x="551541" y="788293"/>
                      <a:pt x="551267" y="788156"/>
                      <a:pt x="551129" y="788156"/>
                    </a:cubicBezTo>
                    <a:cubicBezTo>
                      <a:pt x="556479" y="790351"/>
                      <a:pt x="561828" y="792820"/>
                      <a:pt x="567314" y="794740"/>
                    </a:cubicBezTo>
                    <a:cubicBezTo>
                      <a:pt x="570881" y="795837"/>
                      <a:pt x="574447" y="796934"/>
                      <a:pt x="578013" y="797895"/>
                    </a:cubicBezTo>
                    <a:cubicBezTo>
                      <a:pt x="577739" y="797895"/>
                      <a:pt x="577601" y="797757"/>
                      <a:pt x="577327" y="797757"/>
                    </a:cubicBezTo>
                    <a:cubicBezTo>
                      <a:pt x="578561" y="798032"/>
                      <a:pt x="579796" y="798169"/>
                      <a:pt x="581168" y="798306"/>
                    </a:cubicBezTo>
                    <a:cubicBezTo>
                      <a:pt x="582402" y="798443"/>
                      <a:pt x="583499" y="798443"/>
                      <a:pt x="584734" y="798306"/>
                    </a:cubicBezTo>
                    <a:cubicBezTo>
                      <a:pt x="585145" y="798306"/>
                      <a:pt x="585694" y="798169"/>
                      <a:pt x="586242" y="798169"/>
                    </a:cubicBezTo>
                    <a:cubicBezTo>
                      <a:pt x="586928" y="798032"/>
                      <a:pt x="587477" y="797895"/>
                      <a:pt x="588163" y="797620"/>
                    </a:cubicBezTo>
                    <a:cubicBezTo>
                      <a:pt x="587888" y="797757"/>
                      <a:pt x="587751" y="797757"/>
                      <a:pt x="587477" y="797895"/>
                    </a:cubicBezTo>
                    <a:cubicBezTo>
                      <a:pt x="588986" y="797346"/>
                      <a:pt x="590494" y="796797"/>
                      <a:pt x="591866" y="796111"/>
                    </a:cubicBezTo>
                    <a:cubicBezTo>
                      <a:pt x="591592" y="796249"/>
                      <a:pt x="591455" y="796249"/>
                      <a:pt x="591180" y="796386"/>
                    </a:cubicBezTo>
                    <a:cubicBezTo>
                      <a:pt x="591866" y="795974"/>
                      <a:pt x="592552" y="795563"/>
                      <a:pt x="593238" y="795288"/>
                    </a:cubicBezTo>
                    <a:cubicBezTo>
                      <a:pt x="593100" y="795426"/>
                      <a:pt x="592826" y="795563"/>
                      <a:pt x="592689" y="795700"/>
                    </a:cubicBezTo>
                    <a:cubicBezTo>
                      <a:pt x="593923" y="794877"/>
                      <a:pt x="595021" y="794054"/>
                      <a:pt x="596118" y="792957"/>
                    </a:cubicBezTo>
                    <a:cubicBezTo>
                      <a:pt x="595981" y="793094"/>
                      <a:pt x="595844" y="793231"/>
                      <a:pt x="595706" y="793368"/>
                    </a:cubicBezTo>
                    <a:cubicBezTo>
                      <a:pt x="596804" y="792271"/>
                      <a:pt x="597901" y="791174"/>
                      <a:pt x="598998" y="790076"/>
                    </a:cubicBezTo>
                    <a:cubicBezTo>
                      <a:pt x="598861" y="790214"/>
                      <a:pt x="598724" y="790351"/>
                      <a:pt x="598587" y="790488"/>
                    </a:cubicBezTo>
                    <a:cubicBezTo>
                      <a:pt x="600644" y="788156"/>
                      <a:pt x="602564" y="785687"/>
                      <a:pt x="604347" y="783081"/>
                    </a:cubicBezTo>
                    <a:cubicBezTo>
                      <a:pt x="604210" y="783218"/>
                      <a:pt x="604073" y="783493"/>
                      <a:pt x="603936" y="783630"/>
                    </a:cubicBezTo>
                    <a:cubicBezTo>
                      <a:pt x="604759" y="782258"/>
                      <a:pt x="605582" y="780887"/>
                      <a:pt x="606268" y="779515"/>
                    </a:cubicBezTo>
                    <a:cubicBezTo>
                      <a:pt x="606131" y="779789"/>
                      <a:pt x="605993" y="779927"/>
                      <a:pt x="605993" y="780201"/>
                    </a:cubicBezTo>
                    <a:cubicBezTo>
                      <a:pt x="606954" y="778143"/>
                      <a:pt x="607776" y="776223"/>
                      <a:pt x="608600" y="774166"/>
                    </a:cubicBezTo>
                    <a:cubicBezTo>
                      <a:pt x="608600" y="774440"/>
                      <a:pt x="608462" y="774577"/>
                      <a:pt x="608325" y="774852"/>
                    </a:cubicBezTo>
                    <a:cubicBezTo>
                      <a:pt x="609011" y="772931"/>
                      <a:pt x="609560" y="771011"/>
                      <a:pt x="610108" y="768954"/>
                    </a:cubicBezTo>
                    <a:cubicBezTo>
                      <a:pt x="610520" y="766485"/>
                      <a:pt x="610931" y="764153"/>
                      <a:pt x="611068" y="761821"/>
                    </a:cubicBezTo>
                    <a:cubicBezTo>
                      <a:pt x="611068" y="762096"/>
                      <a:pt x="611068" y="762370"/>
                      <a:pt x="611068" y="762507"/>
                    </a:cubicBezTo>
                    <a:cubicBezTo>
                      <a:pt x="611205" y="759353"/>
                      <a:pt x="611343" y="756198"/>
                      <a:pt x="611205" y="752906"/>
                    </a:cubicBezTo>
                    <a:cubicBezTo>
                      <a:pt x="611205" y="753043"/>
                      <a:pt x="611205" y="753180"/>
                      <a:pt x="611205" y="753180"/>
                    </a:cubicBezTo>
                    <a:cubicBezTo>
                      <a:pt x="611205" y="753043"/>
                      <a:pt x="611205" y="752769"/>
                      <a:pt x="611205" y="752632"/>
                    </a:cubicBezTo>
                    <a:cubicBezTo>
                      <a:pt x="611205" y="752632"/>
                      <a:pt x="611205" y="752495"/>
                      <a:pt x="611205" y="752495"/>
                    </a:cubicBezTo>
                    <a:cubicBezTo>
                      <a:pt x="611205" y="752495"/>
                      <a:pt x="611205" y="752632"/>
                      <a:pt x="611205" y="752632"/>
                    </a:cubicBezTo>
                    <a:cubicBezTo>
                      <a:pt x="610931" y="748928"/>
                      <a:pt x="610383" y="745362"/>
                      <a:pt x="609697" y="741659"/>
                    </a:cubicBezTo>
                    <a:cubicBezTo>
                      <a:pt x="608737" y="737133"/>
                      <a:pt x="607502" y="732881"/>
                      <a:pt x="605993" y="728629"/>
                    </a:cubicBezTo>
                    <a:cubicBezTo>
                      <a:pt x="606131" y="728903"/>
                      <a:pt x="606131" y="729040"/>
                      <a:pt x="606268" y="729315"/>
                    </a:cubicBezTo>
                    <a:cubicBezTo>
                      <a:pt x="604347" y="724102"/>
                      <a:pt x="602153" y="719165"/>
                      <a:pt x="599821" y="714090"/>
                    </a:cubicBezTo>
                    <a:cubicBezTo>
                      <a:pt x="597489" y="709426"/>
                      <a:pt x="595021" y="704900"/>
                      <a:pt x="592277" y="700511"/>
                    </a:cubicBezTo>
                    <a:cubicBezTo>
                      <a:pt x="591455" y="700237"/>
                      <a:pt x="590631" y="699825"/>
                      <a:pt x="589809" y="699551"/>
                    </a:cubicBezTo>
                    <a:cubicBezTo>
                      <a:pt x="584048" y="697356"/>
                      <a:pt x="578424" y="694476"/>
                      <a:pt x="572938" y="691458"/>
                    </a:cubicBezTo>
                    <a:cubicBezTo>
                      <a:pt x="568960" y="689401"/>
                      <a:pt x="564845" y="687206"/>
                      <a:pt x="560868" y="685012"/>
                    </a:cubicBezTo>
                    <a:cubicBezTo>
                      <a:pt x="559908" y="684600"/>
                      <a:pt x="559085" y="683915"/>
                      <a:pt x="558262" y="683366"/>
                    </a:cubicBezTo>
                    <a:cubicBezTo>
                      <a:pt x="556067" y="681994"/>
                      <a:pt x="553873" y="680623"/>
                      <a:pt x="551815" y="679251"/>
                    </a:cubicBezTo>
                    <a:cubicBezTo>
                      <a:pt x="549346" y="677742"/>
                      <a:pt x="546740" y="676234"/>
                      <a:pt x="544409" y="674451"/>
                    </a:cubicBezTo>
                    <a:cubicBezTo>
                      <a:pt x="540568" y="671844"/>
                      <a:pt x="536728" y="669101"/>
                      <a:pt x="532750" y="666358"/>
                    </a:cubicBezTo>
                    <a:cubicBezTo>
                      <a:pt x="527675" y="662792"/>
                      <a:pt x="522737" y="659089"/>
                      <a:pt x="517799" y="655248"/>
                    </a:cubicBezTo>
                    <a:cubicBezTo>
                      <a:pt x="510530" y="649625"/>
                      <a:pt x="503672" y="643315"/>
                      <a:pt x="497363" y="636594"/>
                    </a:cubicBezTo>
                    <a:cubicBezTo>
                      <a:pt x="494482" y="633577"/>
                      <a:pt x="491876" y="630285"/>
                      <a:pt x="489407" y="627130"/>
                    </a:cubicBezTo>
                    <a:cubicBezTo>
                      <a:pt x="486801" y="623838"/>
                      <a:pt x="484607" y="620135"/>
                      <a:pt x="482687" y="616432"/>
                    </a:cubicBezTo>
                    <a:cubicBezTo>
                      <a:pt x="481864" y="614786"/>
                      <a:pt x="481041" y="613003"/>
                      <a:pt x="480355" y="611083"/>
                    </a:cubicBezTo>
                    <a:cubicBezTo>
                      <a:pt x="479943" y="610122"/>
                      <a:pt x="479669" y="609025"/>
                      <a:pt x="479532" y="607928"/>
                    </a:cubicBezTo>
                    <a:cubicBezTo>
                      <a:pt x="479258" y="605871"/>
                      <a:pt x="478983" y="603813"/>
                      <a:pt x="479806" y="601756"/>
                    </a:cubicBezTo>
                    <a:cubicBezTo>
                      <a:pt x="480218" y="600796"/>
                      <a:pt x="480492" y="600110"/>
                      <a:pt x="481041" y="599287"/>
                    </a:cubicBezTo>
                    <a:cubicBezTo>
                      <a:pt x="482001" y="598052"/>
                      <a:pt x="482549" y="597367"/>
                      <a:pt x="483647" y="596269"/>
                    </a:cubicBezTo>
                    <a:cubicBezTo>
                      <a:pt x="484332" y="595584"/>
                      <a:pt x="485156" y="595172"/>
                      <a:pt x="485978" y="594761"/>
                    </a:cubicBezTo>
                    <a:cubicBezTo>
                      <a:pt x="487076" y="594075"/>
                      <a:pt x="488310" y="594075"/>
                      <a:pt x="489545" y="593800"/>
                    </a:cubicBezTo>
                    <a:cubicBezTo>
                      <a:pt x="490505" y="593526"/>
                      <a:pt x="491739" y="593800"/>
                      <a:pt x="492699" y="593938"/>
                    </a:cubicBezTo>
                    <a:cubicBezTo>
                      <a:pt x="494208" y="594075"/>
                      <a:pt x="495717" y="594623"/>
                      <a:pt x="497088" y="594898"/>
                    </a:cubicBezTo>
                    <a:cubicBezTo>
                      <a:pt x="500106" y="595858"/>
                      <a:pt x="502986" y="597229"/>
                      <a:pt x="505867" y="598738"/>
                    </a:cubicBezTo>
                    <a:cubicBezTo>
                      <a:pt x="509296" y="600658"/>
                      <a:pt x="512588" y="602853"/>
                      <a:pt x="515742" y="605048"/>
                    </a:cubicBezTo>
                    <a:cubicBezTo>
                      <a:pt x="519034" y="607379"/>
                      <a:pt x="522326" y="609711"/>
                      <a:pt x="525480" y="612317"/>
                    </a:cubicBezTo>
                    <a:cubicBezTo>
                      <a:pt x="532338" y="617803"/>
                      <a:pt x="539334" y="623290"/>
                      <a:pt x="545917" y="629188"/>
                    </a:cubicBezTo>
                    <a:cubicBezTo>
                      <a:pt x="561005" y="642492"/>
                      <a:pt x="574858" y="657168"/>
                      <a:pt x="587065" y="673079"/>
                    </a:cubicBezTo>
                    <a:cubicBezTo>
                      <a:pt x="591866" y="679251"/>
                      <a:pt x="596392" y="685560"/>
                      <a:pt x="600507" y="692281"/>
                    </a:cubicBezTo>
                    <a:cubicBezTo>
                      <a:pt x="605308" y="693927"/>
                      <a:pt x="610108" y="695162"/>
                      <a:pt x="614909" y="696259"/>
                    </a:cubicBezTo>
                    <a:cubicBezTo>
                      <a:pt x="614909" y="696259"/>
                      <a:pt x="614772" y="696259"/>
                      <a:pt x="614772" y="696259"/>
                    </a:cubicBezTo>
                    <a:cubicBezTo>
                      <a:pt x="618338" y="696945"/>
                      <a:pt x="622041" y="697768"/>
                      <a:pt x="625745" y="698179"/>
                    </a:cubicBezTo>
                    <a:cubicBezTo>
                      <a:pt x="627665" y="698316"/>
                      <a:pt x="629585" y="698316"/>
                      <a:pt x="631505" y="698179"/>
                    </a:cubicBezTo>
                    <a:cubicBezTo>
                      <a:pt x="631505" y="698179"/>
                      <a:pt x="631505" y="698179"/>
                      <a:pt x="631368" y="698179"/>
                    </a:cubicBezTo>
                    <a:cubicBezTo>
                      <a:pt x="632465" y="698042"/>
                      <a:pt x="633700" y="697905"/>
                      <a:pt x="634797" y="697768"/>
                    </a:cubicBezTo>
                    <a:cubicBezTo>
                      <a:pt x="634523" y="697768"/>
                      <a:pt x="634386" y="697905"/>
                      <a:pt x="634111" y="697905"/>
                    </a:cubicBezTo>
                    <a:cubicBezTo>
                      <a:pt x="635346" y="697631"/>
                      <a:pt x="636717" y="697219"/>
                      <a:pt x="637815" y="696808"/>
                    </a:cubicBezTo>
                    <a:cubicBezTo>
                      <a:pt x="637540" y="696808"/>
                      <a:pt x="637403" y="696945"/>
                      <a:pt x="637129" y="697082"/>
                    </a:cubicBezTo>
                    <a:cubicBezTo>
                      <a:pt x="638226" y="696670"/>
                      <a:pt x="639186" y="696259"/>
                      <a:pt x="640284" y="695710"/>
                    </a:cubicBezTo>
                    <a:cubicBezTo>
                      <a:pt x="640695" y="695436"/>
                      <a:pt x="641106" y="695162"/>
                      <a:pt x="641518" y="694887"/>
                    </a:cubicBezTo>
                    <a:cubicBezTo>
                      <a:pt x="641929" y="694613"/>
                      <a:pt x="642204" y="694339"/>
                      <a:pt x="642478" y="694064"/>
                    </a:cubicBezTo>
                    <a:cubicBezTo>
                      <a:pt x="642890" y="693653"/>
                      <a:pt x="643164" y="693379"/>
                      <a:pt x="643575" y="692967"/>
                    </a:cubicBezTo>
                    <a:cubicBezTo>
                      <a:pt x="643850" y="692556"/>
                      <a:pt x="644261" y="692144"/>
                      <a:pt x="644535" y="691733"/>
                    </a:cubicBezTo>
                    <a:cubicBezTo>
                      <a:pt x="644398" y="691870"/>
                      <a:pt x="644398" y="692007"/>
                      <a:pt x="644261" y="692007"/>
                    </a:cubicBezTo>
                    <a:cubicBezTo>
                      <a:pt x="644398" y="691870"/>
                      <a:pt x="644535" y="691733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5221" y="690635"/>
                      <a:pt x="645907" y="689401"/>
                      <a:pt x="646456" y="688304"/>
                    </a:cubicBezTo>
                    <a:cubicBezTo>
                      <a:pt x="646319" y="688578"/>
                      <a:pt x="646181" y="688715"/>
                      <a:pt x="646181" y="688852"/>
                    </a:cubicBezTo>
                    <a:cubicBezTo>
                      <a:pt x="646456" y="688304"/>
                      <a:pt x="646730" y="687618"/>
                      <a:pt x="646867" y="687069"/>
                    </a:cubicBezTo>
                    <a:cubicBezTo>
                      <a:pt x="647004" y="686521"/>
                      <a:pt x="647142" y="686109"/>
                      <a:pt x="647279" y="685560"/>
                    </a:cubicBezTo>
                    <a:cubicBezTo>
                      <a:pt x="647553" y="684463"/>
                      <a:pt x="647690" y="683366"/>
                      <a:pt x="647827" y="682269"/>
                    </a:cubicBezTo>
                    <a:cubicBezTo>
                      <a:pt x="647827" y="682269"/>
                      <a:pt x="647827" y="682269"/>
                      <a:pt x="647827" y="682269"/>
                    </a:cubicBezTo>
                    <a:cubicBezTo>
                      <a:pt x="647827" y="682269"/>
                      <a:pt x="647827" y="682269"/>
                      <a:pt x="647827" y="682131"/>
                    </a:cubicBezTo>
                    <a:cubicBezTo>
                      <a:pt x="647827" y="681994"/>
                      <a:pt x="647827" y="681720"/>
                      <a:pt x="647827" y="681583"/>
                    </a:cubicBezTo>
                    <a:cubicBezTo>
                      <a:pt x="647827" y="681720"/>
                      <a:pt x="647827" y="681720"/>
                      <a:pt x="647827" y="681857"/>
                    </a:cubicBezTo>
                    <a:cubicBezTo>
                      <a:pt x="647964" y="679800"/>
                      <a:pt x="647827" y="677880"/>
                      <a:pt x="647827" y="675822"/>
                    </a:cubicBezTo>
                    <a:cubicBezTo>
                      <a:pt x="647690" y="674588"/>
                      <a:pt x="647553" y="673353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1982"/>
                      <a:pt x="647279" y="671707"/>
                      <a:pt x="647142" y="671570"/>
                    </a:cubicBezTo>
                    <a:cubicBezTo>
                      <a:pt x="647142" y="671707"/>
                      <a:pt x="647142" y="671844"/>
                      <a:pt x="647142" y="671844"/>
                    </a:cubicBezTo>
                    <a:cubicBezTo>
                      <a:pt x="646456" y="668964"/>
                      <a:pt x="645770" y="666221"/>
                      <a:pt x="644810" y="663478"/>
                    </a:cubicBezTo>
                    <a:cubicBezTo>
                      <a:pt x="644810" y="663478"/>
                      <a:pt x="644810" y="663478"/>
                      <a:pt x="644810" y="663478"/>
                    </a:cubicBezTo>
                    <a:cubicBezTo>
                      <a:pt x="644810" y="663478"/>
                      <a:pt x="644810" y="663478"/>
                      <a:pt x="644810" y="663341"/>
                    </a:cubicBezTo>
                    <a:cubicBezTo>
                      <a:pt x="644810" y="663203"/>
                      <a:pt x="644673" y="662929"/>
                      <a:pt x="644673" y="662792"/>
                    </a:cubicBezTo>
                    <a:cubicBezTo>
                      <a:pt x="644673" y="662929"/>
                      <a:pt x="644673" y="662929"/>
                      <a:pt x="644810" y="663066"/>
                    </a:cubicBezTo>
                    <a:cubicBezTo>
                      <a:pt x="643713" y="660323"/>
                      <a:pt x="642615" y="657580"/>
                      <a:pt x="641244" y="654837"/>
                    </a:cubicBezTo>
                    <a:cubicBezTo>
                      <a:pt x="641244" y="654837"/>
                      <a:pt x="641244" y="654974"/>
                      <a:pt x="641381" y="654974"/>
                    </a:cubicBezTo>
                    <a:cubicBezTo>
                      <a:pt x="639323" y="650996"/>
                      <a:pt x="636992" y="647156"/>
                      <a:pt x="634523" y="643315"/>
                    </a:cubicBezTo>
                    <a:cubicBezTo>
                      <a:pt x="634523" y="643452"/>
                      <a:pt x="634660" y="643452"/>
                      <a:pt x="634660" y="643590"/>
                    </a:cubicBezTo>
                    <a:cubicBezTo>
                      <a:pt x="631505" y="639063"/>
                      <a:pt x="628076" y="634674"/>
                      <a:pt x="624373" y="630559"/>
                    </a:cubicBezTo>
                    <a:cubicBezTo>
                      <a:pt x="624510" y="630834"/>
                      <a:pt x="624647" y="630971"/>
                      <a:pt x="624784" y="631108"/>
                    </a:cubicBezTo>
                    <a:cubicBezTo>
                      <a:pt x="619298" y="624936"/>
                      <a:pt x="613537" y="619038"/>
                      <a:pt x="607365" y="613551"/>
                    </a:cubicBezTo>
                    <a:cubicBezTo>
                      <a:pt x="607639" y="613689"/>
                      <a:pt x="607776" y="613826"/>
                      <a:pt x="607914" y="613963"/>
                    </a:cubicBezTo>
                    <a:cubicBezTo>
                      <a:pt x="602839" y="609574"/>
                      <a:pt x="597764" y="605185"/>
                      <a:pt x="592415" y="601070"/>
                    </a:cubicBezTo>
                    <a:cubicBezTo>
                      <a:pt x="588574" y="597915"/>
                      <a:pt x="584597" y="595035"/>
                      <a:pt x="580482" y="592155"/>
                    </a:cubicBezTo>
                    <a:cubicBezTo>
                      <a:pt x="578973" y="591469"/>
                      <a:pt x="577464" y="590920"/>
                      <a:pt x="575955" y="590234"/>
                    </a:cubicBezTo>
                    <a:cubicBezTo>
                      <a:pt x="571292" y="588177"/>
                      <a:pt x="566628" y="586119"/>
                      <a:pt x="561965" y="584199"/>
                    </a:cubicBezTo>
                    <a:cubicBezTo>
                      <a:pt x="559633" y="583239"/>
                      <a:pt x="557576" y="582142"/>
                      <a:pt x="555381" y="581045"/>
                    </a:cubicBezTo>
                    <a:cubicBezTo>
                      <a:pt x="550992" y="578850"/>
                      <a:pt x="546740" y="576655"/>
                      <a:pt x="542351" y="574598"/>
                    </a:cubicBezTo>
                    <a:cubicBezTo>
                      <a:pt x="539334" y="573089"/>
                      <a:pt x="536316" y="571306"/>
                      <a:pt x="533299" y="569660"/>
                    </a:cubicBezTo>
                    <a:cubicBezTo>
                      <a:pt x="529458" y="567466"/>
                      <a:pt x="525755" y="565134"/>
                      <a:pt x="521914" y="562802"/>
                    </a:cubicBezTo>
                    <a:cubicBezTo>
                      <a:pt x="519308" y="561294"/>
                      <a:pt x="516565" y="559648"/>
                      <a:pt x="514508" y="557590"/>
                    </a:cubicBezTo>
                    <a:cubicBezTo>
                      <a:pt x="513410" y="556493"/>
                      <a:pt x="512725" y="555807"/>
                      <a:pt x="511902" y="554436"/>
                    </a:cubicBezTo>
                    <a:cubicBezTo>
                      <a:pt x="511079" y="553201"/>
                      <a:pt x="510530" y="551692"/>
                      <a:pt x="509844" y="550321"/>
                    </a:cubicBezTo>
                    <a:cubicBezTo>
                      <a:pt x="508335" y="547166"/>
                      <a:pt x="511079" y="543326"/>
                      <a:pt x="514370" y="543463"/>
                    </a:cubicBezTo>
                    <a:cubicBezTo>
                      <a:pt x="515879" y="543463"/>
                      <a:pt x="517388" y="543326"/>
                      <a:pt x="518760" y="543463"/>
                    </a:cubicBezTo>
                    <a:cubicBezTo>
                      <a:pt x="520543" y="543737"/>
                      <a:pt x="521503" y="543874"/>
                      <a:pt x="523286" y="544423"/>
                    </a:cubicBezTo>
                    <a:cubicBezTo>
                      <a:pt x="526441" y="545383"/>
                      <a:pt x="529458" y="547166"/>
                      <a:pt x="532338" y="548675"/>
                    </a:cubicBezTo>
                    <a:cubicBezTo>
                      <a:pt x="538099" y="551692"/>
                      <a:pt x="543586" y="555121"/>
                      <a:pt x="549072" y="558550"/>
                    </a:cubicBezTo>
                    <a:cubicBezTo>
                      <a:pt x="552775" y="560882"/>
                      <a:pt x="556616" y="563214"/>
                      <a:pt x="560319" y="565545"/>
                    </a:cubicBezTo>
                    <a:cubicBezTo>
                      <a:pt x="562925" y="567191"/>
                      <a:pt x="565531" y="568974"/>
                      <a:pt x="568000" y="570620"/>
                    </a:cubicBezTo>
                    <a:cubicBezTo>
                      <a:pt x="571703" y="573089"/>
                      <a:pt x="575407" y="575558"/>
                      <a:pt x="578973" y="577890"/>
                    </a:cubicBezTo>
                    <a:cubicBezTo>
                      <a:pt x="582128" y="579947"/>
                      <a:pt x="585145" y="582142"/>
                      <a:pt x="588163" y="584336"/>
                    </a:cubicBezTo>
                    <a:cubicBezTo>
                      <a:pt x="588711" y="584611"/>
                      <a:pt x="589397" y="584748"/>
                      <a:pt x="589946" y="585022"/>
                    </a:cubicBezTo>
                    <a:cubicBezTo>
                      <a:pt x="593923" y="586668"/>
                      <a:pt x="598038" y="588177"/>
                      <a:pt x="602016" y="589686"/>
                    </a:cubicBezTo>
                    <a:cubicBezTo>
                      <a:pt x="607502" y="591743"/>
                      <a:pt x="613126" y="593663"/>
                      <a:pt x="618749" y="595584"/>
                    </a:cubicBezTo>
                    <a:cubicBezTo>
                      <a:pt x="623550" y="596955"/>
                      <a:pt x="628488" y="598464"/>
                      <a:pt x="633288" y="599835"/>
                    </a:cubicBezTo>
                    <a:cubicBezTo>
                      <a:pt x="633974" y="600110"/>
                      <a:pt x="634660" y="600110"/>
                      <a:pt x="635346" y="600247"/>
                    </a:cubicBezTo>
                    <a:cubicBezTo>
                      <a:pt x="637266" y="600658"/>
                      <a:pt x="639323" y="601207"/>
                      <a:pt x="641106" y="601619"/>
                    </a:cubicBezTo>
                    <a:cubicBezTo>
                      <a:pt x="643987" y="602304"/>
                      <a:pt x="646730" y="602990"/>
                      <a:pt x="649473" y="603539"/>
                    </a:cubicBezTo>
                    <a:cubicBezTo>
                      <a:pt x="649473" y="603539"/>
                      <a:pt x="649336" y="603539"/>
                      <a:pt x="649336" y="603539"/>
                    </a:cubicBezTo>
                    <a:cubicBezTo>
                      <a:pt x="656057" y="604773"/>
                      <a:pt x="662778" y="605871"/>
                      <a:pt x="669636" y="606556"/>
                    </a:cubicBezTo>
                    <a:cubicBezTo>
                      <a:pt x="673202" y="606693"/>
                      <a:pt x="676768" y="606693"/>
                      <a:pt x="680197" y="606556"/>
                    </a:cubicBezTo>
                    <a:cubicBezTo>
                      <a:pt x="682254" y="606282"/>
                      <a:pt x="684312" y="606008"/>
                      <a:pt x="686506" y="605596"/>
                    </a:cubicBezTo>
                    <a:cubicBezTo>
                      <a:pt x="686506" y="605596"/>
                      <a:pt x="686506" y="605596"/>
                      <a:pt x="686506" y="605596"/>
                    </a:cubicBezTo>
                    <a:cubicBezTo>
                      <a:pt x="688015" y="605322"/>
                      <a:pt x="689387" y="604910"/>
                      <a:pt x="690896" y="604362"/>
                    </a:cubicBezTo>
                    <a:cubicBezTo>
                      <a:pt x="690896" y="604362"/>
                      <a:pt x="690758" y="604362"/>
                      <a:pt x="690758" y="604362"/>
                    </a:cubicBezTo>
                    <a:cubicBezTo>
                      <a:pt x="690896" y="604362"/>
                      <a:pt x="690896" y="604225"/>
                      <a:pt x="691033" y="604225"/>
                    </a:cubicBezTo>
                    <a:cubicBezTo>
                      <a:pt x="691170" y="604225"/>
                      <a:pt x="691170" y="604225"/>
                      <a:pt x="691307" y="604087"/>
                    </a:cubicBezTo>
                    <a:cubicBezTo>
                      <a:pt x="691307" y="604087"/>
                      <a:pt x="691170" y="604087"/>
                      <a:pt x="691170" y="604087"/>
                    </a:cubicBezTo>
                    <a:cubicBezTo>
                      <a:pt x="692679" y="603539"/>
                      <a:pt x="694187" y="602853"/>
                      <a:pt x="695696" y="602167"/>
                    </a:cubicBezTo>
                    <a:cubicBezTo>
                      <a:pt x="696108" y="602030"/>
                      <a:pt x="696382" y="601756"/>
                      <a:pt x="696793" y="601619"/>
                    </a:cubicBezTo>
                    <a:cubicBezTo>
                      <a:pt x="697754" y="600933"/>
                      <a:pt x="698714" y="600247"/>
                      <a:pt x="699674" y="599424"/>
                    </a:cubicBezTo>
                    <a:cubicBezTo>
                      <a:pt x="699537" y="599561"/>
                      <a:pt x="699537" y="599561"/>
                      <a:pt x="699399" y="599698"/>
                    </a:cubicBezTo>
                    <a:cubicBezTo>
                      <a:pt x="700359" y="598875"/>
                      <a:pt x="701183" y="597915"/>
                      <a:pt x="702006" y="597092"/>
                    </a:cubicBezTo>
                    <a:cubicBezTo>
                      <a:pt x="702280" y="596681"/>
                      <a:pt x="702417" y="596406"/>
                      <a:pt x="702691" y="596132"/>
                    </a:cubicBezTo>
                    <a:cubicBezTo>
                      <a:pt x="702691" y="596132"/>
                      <a:pt x="702691" y="596132"/>
                      <a:pt x="702691" y="596132"/>
                    </a:cubicBezTo>
                    <a:cubicBezTo>
                      <a:pt x="702966" y="595721"/>
                      <a:pt x="703240" y="595172"/>
                      <a:pt x="703514" y="594761"/>
                    </a:cubicBezTo>
                    <a:cubicBezTo>
                      <a:pt x="703651" y="594349"/>
                      <a:pt x="703788" y="594075"/>
                      <a:pt x="703926" y="593663"/>
                    </a:cubicBezTo>
                    <a:cubicBezTo>
                      <a:pt x="704063" y="593115"/>
                      <a:pt x="704200" y="592703"/>
                      <a:pt x="704337" y="592292"/>
                    </a:cubicBezTo>
                    <a:cubicBezTo>
                      <a:pt x="704612" y="591194"/>
                      <a:pt x="704749" y="590234"/>
                      <a:pt x="704886" y="589137"/>
                    </a:cubicBezTo>
                    <a:cubicBezTo>
                      <a:pt x="704886" y="588588"/>
                      <a:pt x="704886" y="587903"/>
                      <a:pt x="704886" y="587217"/>
                    </a:cubicBezTo>
                    <a:cubicBezTo>
                      <a:pt x="704886" y="587491"/>
                      <a:pt x="704886" y="587628"/>
                      <a:pt x="704886" y="587903"/>
                    </a:cubicBezTo>
                    <a:cubicBezTo>
                      <a:pt x="704886" y="586531"/>
                      <a:pt x="704612" y="585159"/>
                      <a:pt x="704337" y="583788"/>
                    </a:cubicBezTo>
                    <a:cubicBezTo>
                      <a:pt x="704337" y="583925"/>
                      <a:pt x="704337" y="584062"/>
                      <a:pt x="704337" y="584199"/>
                    </a:cubicBezTo>
                    <a:cubicBezTo>
                      <a:pt x="704200" y="583513"/>
                      <a:pt x="703926" y="582828"/>
                      <a:pt x="703651" y="582142"/>
                    </a:cubicBezTo>
                    <a:cubicBezTo>
                      <a:pt x="703240" y="581045"/>
                      <a:pt x="702691" y="579810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006" y="578576"/>
                      <a:pt x="702006" y="578439"/>
                      <a:pt x="701868" y="578164"/>
                    </a:cubicBezTo>
                    <a:cubicBezTo>
                      <a:pt x="701868" y="578301"/>
                      <a:pt x="702006" y="578439"/>
                      <a:pt x="702006" y="578439"/>
                    </a:cubicBezTo>
                    <a:cubicBezTo>
                      <a:pt x="700908" y="576381"/>
                      <a:pt x="699811" y="574324"/>
                      <a:pt x="698439" y="572403"/>
                    </a:cubicBezTo>
                    <a:cubicBezTo>
                      <a:pt x="698577" y="572678"/>
                      <a:pt x="698714" y="572815"/>
                      <a:pt x="698714" y="572952"/>
                    </a:cubicBezTo>
                    <a:cubicBezTo>
                      <a:pt x="697068" y="570483"/>
                      <a:pt x="695285" y="568289"/>
                      <a:pt x="693364" y="565957"/>
                    </a:cubicBezTo>
                    <a:cubicBezTo>
                      <a:pt x="693501" y="566094"/>
                      <a:pt x="693639" y="566231"/>
                      <a:pt x="693776" y="566368"/>
                    </a:cubicBezTo>
                    <a:cubicBezTo>
                      <a:pt x="690347" y="562665"/>
                      <a:pt x="686643" y="559099"/>
                      <a:pt x="682940" y="555670"/>
                    </a:cubicBezTo>
                    <a:cubicBezTo>
                      <a:pt x="682940" y="555670"/>
                      <a:pt x="682940" y="555670"/>
                      <a:pt x="682940" y="555670"/>
                    </a:cubicBezTo>
                    <a:cubicBezTo>
                      <a:pt x="682940" y="555670"/>
                      <a:pt x="682803" y="555533"/>
                      <a:pt x="682803" y="555533"/>
                    </a:cubicBezTo>
                    <a:cubicBezTo>
                      <a:pt x="682666" y="555396"/>
                      <a:pt x="682666" y="555396"/>
                      <a:pt x="682529" y="555258"/>
                    </a:cubicBezTo>
                    <a:cubicBezTo>
                      <a:pt x="682529" y="555258"/>
                      <a:pt x="682666" y="555396"/>
                      <a:pt x="682666" y="555396"/>
                    </a:cubicBezTo>
                    <a:cubicBezTo>
                      <a:pt x="676356" y="549909"/>
                      <a:pt x="669636" y="545109"/>
                      <a:pt x="662778" y="540445"/>
                    </a:cubicBezTo>
                    <a:cubicBezTo>
                      <a:pt x="662778" y="540445"/>
                      <a:pt x="662915" y="540582"/>
                      <a:pt x="662915" y="540582"/>
                    </a:cubicBezTo>
                    <a:cubicBezTo>
                      <a:pt x="654000" y="534547"/>
                      <a:pt x="644810" y="529198"/>
                      <a:pt x="635483" y="523849"/>
                    </a:cubicBezTo>
                    <a:cubicBezTo>
                      <a:pt x="632191" y="521929"/>
                      <a:pt x="628762" y="520420"/>
                      <a:pt x="625333" y="518637"/>
                    </a:cubicBezTo>
                    <a:cubicBezTo>
                      <a:pt x="617378" y="514659"/>
                      <a:pt x="609285" y="510681"/>
                      <a:pt x="601330" y="506567"/>
                    </a:cubicBezTo>
                    <a:cubicBezTo>
                      <a:pt x="593923" y="503275"/>
                      <a:pt x="586654" y="499983"/>
                      <a:pt x="579384" y="496691"/>
                    </a:cubicBezTo>
                    <a:cubicBezTo>
                      <a:pt x="572938" y="493811"/>
                      <a:pt x="566354" y="491068"/>
                      <a:pt x="559908" y="488324"/>
                    </a:cubicBezTo>
                    <a:cubicBezTo>
                      <a:pt x="552638" y="485307"/>
                      <a:pt x="545369" y="482289"/>
                      <a:pt x="538099" y="479272"/>
                    </a:cubicBezTo>
                    <a:cubicBezTo>
                      <a:pt x="534533" y="477763"/>
                      <a:pt x="530967" y="476391"/>
                      <a:pt x="527401" y="474883"/>
                    </a:cubicBezTo>
                    <a:cubicBezTo>
                      <a:pt x="527401" y="474883"/>
                      <a:pt x="527401" y="474883"/>
                      <a:pt x="527264" y="474883"/>
                    </a:cubicBezTo>
                    <a:cubicBezTo>
                      <a:pt x="523972" y="474060"/>
                      <a:pt x="520817" y="472962"/>
                      <a:pt x="517525" y="472002"/>
                    </a:cubicBezTo>
                    <a:cubicBezTo>
                      <a:pt x="513822" y="470905"/>
                      <a:pt x="510393" y="469396"/>
                      <a:pt x="506827" y="467888"/>
                    </a:cubicBezTo>
                    <a:cubicBezTo>
                      <a:pt x="504632" y="466927"/>
                      <a:pt x="503398" y="464459"/>
                      <a:pt x="504083" y="462127"/>
                    </a:cubicBezTo>
                    <a:cubicBezTo>
                      <a:pt x="504769" y="459932"/>
                      <a:pt x="507101" y="458149"/>
                      <a:pt x="509433" y="458698"/>
                    </a:cubicBezTo>
                    <a:cubicBezTo>
                      <a:pt x="512725" y="459246"/>
                      <a:pt x="515879" y="459932"/>
                      <a:pt x="519034" y="461030"/>
                    </a:cubicBezTo>
                    <a:cubicBezTo>
                      <a:pt x="521366" y="461853"/>
                      <a:pt x="523835" y="462675"/>
                      <a:pt x="526166" y="463636"/>
                    </a:cubicBezTo>
                    <a:cubicBezTo>
                      <a:pt x="528909" y="464733"/>
                      <a:pt x="531790" y="465830"/>
                      <a:pt x="534533" y="466927"/>
                    </a:cubicBezTo>
                    <a:cubicBezTo>
                      <a:pt x="539471" y="468299"/>
                      <a:pt x="544271" y="469533"/>
                      <a:pt x="549209" y="470768"/>
                    </a:cubicBezTo>
                    <a:cubicBezTo>
                      <a:pt x="552501" y="471728"/>
                      <a:pt x="555930" y="472277"/>
                      <a:pt x="559222" y="472962"/>
                    </a:cubicBezTo>
                    <a:cubicBezTo>
                      <a:pt x="563199" y="473785"/>
                      <a:pt x="567177" y="474746"/>
                      <a:pt x="571292" y="475706"/>
                    </a:cubicBezTo>
                    <a:cubicBezTo>
                      <a:pt x="571155" y="475706"/>
                      <a:pt x="571155" y="475706"/>
                      <a:pt x="571018" y="475706"/>
                    </a:cubicBezTo>
                    <a:cubicBezTo>
                      <a:pt x="571155" y="475706"/>
                      <a:pt x="571429" y="475706"/>
                      <a:pt x="571566" y="475843"/>
                    </a:cubicBezTo>
                    <a:lnTo>
                      <a:pt x="571566" y="475843"/>
                    </a:lnTo>
                    <a:lnTo>
                      <a:pt x="571566" y="475843"/>
                    </a:lnTo>
                    <a:cubicBezTo>
                      <a:pt x="577876" y="476803"/>
                      <a:pt x="584185" y="477900"/>
                      <a:pt x="590494" y="478998"/>
                    </a:cubicBezTo>
                    <a:cubicBezTo>
                      <a:pt x="592277" y="479272"/>
                      <a:pt x="593923" y="479683"/>
                      <a:pt x="595706" y="479820"/>
                    </a:cubicBezTo>
                    <a:cubicBezTo>
                      <a:pt x="598724" y="480232"/>
                      <a:pt x="601879" y="480506"/>
                      <a:pt x="604896" y="480918"/>
                    </a:cubicBezTo>
                    <a:cubicBezTo>
                      <a:pt x="610383" y="481604"/>
                      <a:pt x="615732" y="482289"/>
                      <a:pt x="621218" y="482838"/>
                    </a:cubicBezTo>
                    <a:cubicBezTo>
                      <a:pt x="627528" y="483387"/>
                      <a:pt x="633700" y="483798"/>
                      <a:pt x="640009" y="484347"/>
                    </a:cubicBezTo>
                    <a:cubicBezTo>
                      <a:pt x="640009" y="484347"/>
                      <a:pt x="640009" y="484347"/>
                      <a:pt x="640009" y="484347"/>
                    </a:cubicBezTo>
                    <a:cubicBezTo>
                      <a:pt x="640009" y="484347"/>
                      <a:pt x="640146" y="484347"/>
                      <a:pt x="640146" y="484347"/>
                    </a:cubicBezTo>
                    <a:cubicBezTo>
                      <a:pt x="640284" y="484347"/>
                      <a:pt x="640558" y="484347"/>
                      <a:pt x="640695" y="484347"/>
                    </a:cubicBezTo>
                    <a:cubicBezTo>
                      <a:pt x="640695" y="484347"/>
                      <a:pt x="640558" y="484347"/>
                      <a:pt x="640558" y="484347"/>
                    </a:cubicBezTo>
                    <a:cubicBezTo>
                      <a:pt x="645907" y="484621"/>
                      <a:pt x="651256" y="484895"/>
                      <a:pt x="656606" y="485170"/>
                    </a:cubicBezTo>
                    <a:cubicBezTo>
                      <a:pt x="659074" y="485307"/>
                      <a:pt x="661543" y="485170"/>
                      <a:pt x="663875" y="485170"/>
                    </a:cubicBezTo>
                    <a:cubicBezTo>
                      <a:pt x="667990" y="485170"/>
                      <a:pt x="671967" y="485170"/>
                      <a:pt x="676082" y="484895"/>
                    </a:cubicBezTo>
                    <a:cubicBezTo>
                      <a:pt x="681294" y="484484"/>
                      <a:pt x="686506" y="483935"/>
                      <a:pt x="691719" y="482975"/>
                    </a:cubicBezTo>
                    <a:cubicBezTo>
                      <a:pt x="691581" y="482975"/>
                      <a:pt x="691444" y="482975"/>
                      <a:pt x="691307" y="482975"/>
                    </a:cubicBezTo>
                    <a:cubicBezTo>
                      <a:pt x="694462" y="482289"/>
                      <a:pt x="697616" y="481604"/>
                      <a:pt x="700634" y="480643"/>
                    </a:cubicBezTo>
                    <a:cubicBezTo>
                      <a:pt x="702691" y="479958"/>
                      <a:pt x="704612" y="479135"/>
                      <a:pt x="706532" y="478175"/>
                    </a:cubicBezTo>
                    <a:cubicBezTo>
                      <a:pt x="706532" y="478175"/>
                      <a:pt x="706395" y="478312"/>
                      <a:pt x="706257" y="478312"/>
                    </a:cubicBezTo>
                    <a:cubicBezTo>
                      <a:pt x="707355" y="477763"/>
                      <a:pt x="708452" y="477214"/>
                      <a:pt x="709412" y="476529"/>
                    </a:cubicBezTo>
                    <a:cubicBezTo>
                      <a:pt x="709412" y="476529"/>
                      <a:pt x="709412" y="476529"/>
                      <a:pt x="709275" y="476666"/>
                    </a:cubicBezTo>
                    <a:cubicBezTo>
                      <a:pt x="709412" y="476666"/>
                      <a:pt x="709412" y="476529"/>
                      <a:pt x="709549" y="476529"/>
                    </a:cubicBezTo>
                    <a:cubicBezTo>
                      <a:pt x="709686" y="476529"/>
                      <a:pt x="709686" y="476391"/>
                      <a:pt x="709824" y="476391"/>
                    </a:cubicBezTo>
                    <a:cubicBezTo>
                      <a:pt x="709824" y="476391"/>
                      <a:pt x="709686" y="476391"/>
                      <a:pt x="709686" y="476391"/>
                    </a:cubicBezTo>
                    <a:cubicBezTo>
                      <a:pt x="710784" y="475569"/>
                      <a:pt x="711744" y="474746"/>
                      <a:pt x="712704" y="473923"/>
                    </a:cubicBezTo>
                    <a:cubicBezTo>
                      <a:pt x="712567" y="474060"/>
                      <a:pt x="712430" y="474197"/>
                      <a:pt x="712293" y="474334"/>
                    </a:cubicBezTo>
                    <a:cubicBezTo>
                      <a:pt x="712704" y="473923"/>
                      <a:pt x="713115" y="473511"/>
                      <a:pt x="713527" y="472962"/>
                    </a:cubicBezTo>
                    <a:cubicBezTo>
                      <a:pt x="713801" y="472551"/>
                      <a:pt x="714075" y="472140"/>
                      <a:pt x="714350" y="471865"/>
                    </a:cubicBezTo>
                    <a:cubicBezTo>
                      <a:pt x="714624" y="471317"/>
                      <a:pt x="714899" y="470768"/>
                      <a:pt x="715173" y="470356"/>
                    </a:cubicBezTo>
                    <a:cubicBezTo>
                      <a:pt x="715036" y="470494"/>
                      <a:pt x="714899" y="470768"/>
                      <a:pt x="714899" y="470905"/>
                    </a:cubicBezTo>
                    <a:cubicBezTo>
                      <a:pt x="715173" y="470356"/>
                      <a:pt x="715310" y="469808"/>
                      <a:pt x="715584" y="469259"/>
                    </a:cubicBezTo>
                    <a:cubicBezTo>
                      <a:pt x="715722" y="468848"/>
                      <a:pt x="715859" y="468573"/>
                      <a:pt x="715859" y="468162"/>
                    </a:cubicBezTo>
                    <a:cubicBezTo>
                      <a:pt x="715996" y="467613"/>
                      <a:pt x="715996" y="467065"/>
                      <a:pt x="716133" y="466516"/>
                    </a:cubicBezTo>
                    <a:cubicBezTo>
                      <a:pt x="716133" y="466790"/>
                      <a:pt x="716133" y="466927"/>
                      <a:pt x="716133" y="467202"/>
                    </a:cubicBezTo>
                    <a:cubicBezTo>
                      <a:pt x="716133" y="466653"/>
                      <a:pt x="716133" y="466242"/>
                      <a:pt x="716133" y="465693"/>
                    </a:cubicBezTo>
                    <a:cubicBezTo>
                      <a:pt x="716133" y="465282"/>
                      <a:pt x="715996" y="464733"/>
                      <a:pt x="715996" y="464321"/>
                    </a:cubicBezTo>
                    <a:cubicBezTo>
                      <a:pt x="715859" y="463773"/>
                      <a:pt x="715722" y="463087"/>
                      <a:pt x="715584" y="462538"/>
                    </a:cubicBezTo>
                    <a:cubicBezTo>
                      <a:pt x="715173" y="461441"/>
                      <a:pt x="714761" y="460481"/>
                      <a:pt x="714350" y="459521"/>
                    </a:cubicBezTo>
                    <a:cubicBezTo>
                      <a:pt x="714350" y="459521"/>
                      <a:pt x="714350" y="459521"/>
                      <a:pt x="714350" y="459658"/>
                    </a:cubicBezTo>
                    <a:cubicBezTo>
                      <a:pt x="713664" y="458424"/>
                      <a:pt x="712978" y="457052"/>
                      <a:pt x="712155" y="455955"/>
                    </a:cubicBezTo>
                    <a:cubicBezTo>
                      <a:pt x="712293" y="456092"/>
                      <a:pt x="712293" y="456229"/>
                      <a:pt x="712430" y="456366"/>
                    </a:cubicBezTo>
                    <a:cubicBezTo>
                      <a:pt x="711744" y="455269"/>
                      <a:pt x="710921" y="454172"/>
                      <a:pt x="709961" y="453211"/>
                    </a:cubicBezTo>
                    <a:cubicBezTo>
                      <a:pt x="708452" y="451703"/>
                      <a:pt x="706943" y="450194"/>
                      <a:pt x="705435" y="448685"/>
                    </a:cubicBezTo>
                    <a:cubicBezTo>
                      <a:pt x="701868" y="445668"/>
                      <a:pt x="698302" y="442787"/>
                      <a:pt x="694325" y="440181"/>
                    </a:cubicBezTo>
                    <a:cubicBezTo>
                      <a:pt x="694599" y="440318"/>
                      <a:pt x="694736" y="440456"/>
                      <a:pt x="694873" y="440593"/>
                    </a:cubicBezTo>
                    <a:cubicBezTo>
                      <a:pt x="688838" y="436752"/>
                      <a:pt x="682529" y="433186"/>
                      <a:pt x="676219" y="429894"/>
                    </a:cubicBezTo>
                    <a:cubicBezTo>
                      <a:pt x="676356" y="429894"/>
                      <a:pt x="676494" y="430031"/>
                      <a:pt x="676631" y="430031"/>
                    </a:cubicBezTo>
                    <a:cubicBezTo>
                      <a:pt x="663052" y="423311"/>
                      <a:pt x="649062" y="417687"/>
                      <a:pt x="634797" y="412612"/>
                    </a:cubicBezTo>
                    <a:cubicBezTo>
                      <a:pt x="634797" y="412612"/>
                      <a:pt x="634934" y="412612"/>
                      <a:pt x="634934" y="412612"/>
                    </a:cubicBezTo>
                    <a:cubicBezTo>
                      <a:pt x="630957" y="411240"/>
                      <a:pt x="626979" y="409869"/>
                      <a:pt x="623001" y="408634"/>
                    </a:cubicBezTo>
                    <a:cubicBezTo>
                      <a:pt x="622727" y="408497"/>
                      <a:pt x="622453" y="408497"/>
                      <a:pt x="622041" y="408360"/>
                    </a:cubicBezTo>
                    <a:cubicBezTo>
                      <a:pt x="616280" y="408223"/>
                      <a:pt x="610383" y="408086"/>
                      <a:pt x="604622" y="407537"/>
                    </a:cubicBezTo>
                    <a:cubicBezTo>
                      <a:pt x="599684" y="406989"/>
                      <a:pt x="594884" y="406577"/>
                      <a:pt x="589946" y="406028"/>
                    </a:cubicBezTo>
                    <a:cubicBezTo>
                      <a:pt x="588163" y="405891"/>
                      <a:pt x="586380" y="405754"/>
                      <a:pt x="584597" y="405480"/>
                    </a:cubicBezTo>
                    <a:cubicBezTo>
                      <a:pt x="580756" y="405068"/>
                      <a:pt x="577053" y="404382"/>
                      <a:pt x="573212" y="403834"/>
                    </a:cubicBezTo>
                    <a:cubicBezTo>
                      <a:pt x="563885" y="402325"/>
                      <a:pt x="554558" y="400131"/>
                      <a:pt x="545506" y="397250"/>
                    </a:cubicBezTo>
                    <a:cubicBezTo>
                      <a:pt x="541940" y="396016"/>
                      <a:pt x="538374" y="394918"/>
                      <a:pt x="534945" y="393273"/>
                    </a:cubicBezTo>
                    <a:cubicBezTo>
                      <a:pt x="533984" y="392861"/>
                      <a:pt x="532887" y="392312"/>
                      <a:pt x="532064" y="391627"/>
                    </a:cubicBezTo>
                    <a:cubicBezTo>
                      <a:pt x="531378" y="391078"/>
                      <a:pt x="530693" y="390529"/>
                      <a:pt x="530144" y="389981"/>
                    </a:cubicBezTo>
                    <a:cubicBezTo>
                      <a:pt x="529184" y="389021"/>
                      <a:pt x="528361" y="388060"/>
                      <a:pt x="527401" y="387237"/>
                    </a:cubicBezTo>
                    <a:cubicBezTo>
                      <a:pt x="525069" y="384769"/>
                      <a:pt x="525618" y="380242"/>
                      <a:pt x="529047" y="378871"/>
                    </a:cubicBezTo>
                    <a:cubicBezTo>
                      <a:pt x="531241" y="378048"/>
                      <a:pt x="533436" y="376950"/>
                      <a:pt x="535767" y="376950"/>
                    </a:cubicBezTo>
                    <a:cubicBezTo>
                      <a:pt x="537551" y="376813"/>
                      <a:pt x="538785" y="376950"/>
                      <a:pt x="540568" y="377088"/>
                    </a:cubicBezTo>
                    <a:cubicBezTo>
                      <a:pt x="542625" y="377225"/>
                      <a:pt x="544820" y="377773"/>
                      <a:pt x="546878" y="378185"/>
                    </a:cubicBezTo>
                    <a:cubicBezTo>
                      <a:pt x="553050" y="379282"/>
                      <a:pt x="559222" y="380791"/>
                      <a:pt x="565257" y="382300"/>
                    </a:cubicBezTo>
                    <a:cubicBezTo>
                      <a:pt x="572664" y="384083"/>
                      <a:pt x="580070" y="385866"/>
                      <a:pt x="587477" y="387786"/>
                    </a:cubicBezTo>
                    <a:cubicBezTo>
                      <a:pt x="591729" y="388883"/>
                      <a:pt x="595981" y="389981"/>
                      <a:pt x="600096" y="391078"/>
                    </a:cubicBezTo>
                    <a:cubicBezTo>
                      <a:pt x="602564" y="391764"/>
                      <a:pt x="604896" y="392450"/>
                      <a:pt x="607228" y="393273"/>
                    </a:cubicBezTo>
                    <a:cubicBezTo>
                      <a:pt x="612029" y="394781"/>
                      <a:pt x="616966" y="396290"/>
                      <a:pt x="621904" y="397662"/>
                    </a:cubicBezTo>
                    <a:cubicBezTo>
                      <a:pt x="622316" y="397799"/>
                      <a:pt x="622727" y="397936"/>
                      <a:pt x="623001" y="398073"/>
                    </a:cubicBezTo>
                    <a:cubicBezTo>
                      <a:pt x="626156" y="398210"/>
                      <a:pt x="629311" y="398210"/>
                      <a:pt x="632328" y="398347"/>
                    </a:cubicBezTo>
                    <a:cubicBezTo>
                      <a:pt x="633151" y="398347"/>
                      <a:pt x="633974" y="398347"/>
                      <a:pt x="634660" y="398347"/>
                    </a:cubicBezTo>
                    <a:cubicBezTo>
                      <a:pt x="637403" y="398347"/>
                      <a:pt x="640009" y="398210"/>
                      <a:pt x="642752" y="398073"/>
                    </a:cubicBezTo>
                    <a:cubicBezTo>
                      <a:pt x="646593" y="397936"/>
                      <a:pt x="650433" y="397799"/>
                      <a:pt x="654274" y="397662"/>
                    </a:cubicBezTo>
                    <a:cubicBezTo>
                      <a:pt x="658663" y="397250"/>
                      <a:pt x="663052" y="396839"/>
                      <a:pt x="667441" y="396427"/>
                    </a:cubicBezTo>
                    <a:cubicBezTo>
                      <a:pt x="669361" y="396153"/>
                      <a:pt x="671282" y="396016"/>
                      <a:pt x="673202" y="395879"/>
                    </a:cubicBezTo>
                    <a:cubicBezTo>
                      <a:pt x="674711" y="395741"/>
                      <a:pt x="676494" y="395467"/>
                      <a:pt x="678003" y="395193"/>
                    </a:cubicBezTo>
                    <a:cubicBezTo>
                      <a:pt x="681294" y="394781"/>
                      <a:pt x="684449" y="394095"/>
                      <a:pt x="687467" y="393547"/>
                    </a:cubicBezTo>
                    <a:cubicBezTo>
                      <a:pt x="687329" y="393547"/>
                      <a:pt x="687192" y="393547"/>
                      <a:pt x="687055" y="393684"/>
                    </a:cubicBezTo>
                    <a:cubicBezTo>
                      <a:pt x="694599" y="392038"/>
                      <a:pt x="702006" y="390118"/>
                      <a:pt x="709412" y="387649"/>
                    </a:cubicBezTo>
                    <a:cubicBezTo>
                      <a:pt x="709412" y="387649"/>
                      <a:pt x="709275" y="387649"/>
                      <a:pt x="709275" y="387649"/>
                    </a:cubicBezTo>
                    <a:cubicBezTo>
                      <a:pt x="712704" y="386415"/>
                      <a:pt x="715996" y="385043"/>
                      <a:pt x="719288" y="383534"/>
                    </a:cubicBezTo>
                    <a:cubicBezTo>
                      <a:pt x="719288" y="383534"/>
                      <a:pt x="719288" y="383534"/>
                      <a:pt x="719151" y="383534"/>
                    </a:cubicBezTo>
                    <a:cubicBezTo>
                      <a:pt x="720659" y="382711"/>
                      <a:pt x="722031" y="381888"/>
                      <a:pt x="723540" y="380928"/>
                    </a:cubicBezTo>
                    <a:cubicBezTo>
                      <a:pt x="723540" y="380928"/>
                      <a:pt x="723540" y="380928"/>
                      <a:pt x="723540" y="380928"/>
                    </a:cubicBezTo>
                    <a:cubicBezTo>
                      <a:pt x="724637" y="380242"/>
                      <a:pt x="725734" y="379419"/>
                      <a:pt x="726694" y="378459"/>
                    </a:cubicBezTo>
                    <a:cubicBezTo>
                      <a:pt x="726694" y="378459"/>
                      <a:pt x="726694" y="378459"/>
                      <a:pt x="726557" y="378459"/>
                    </a:cubicBezTo>
                    <a:cubicBezTo>
                      <a:pt x="726969" y="378048"/>
                      <a:pt x="727380" y="377499"/>
                      <a:pt x="727791" y="377088"/>
                    </a:cubicBezTo>
                    <a:cubicBezTo>
                      <a:pt x="728477" y="376128"/>
                      <a:pt x="729026" y="375167"/>
                      <a:pt x="729438" y="374207"/>
                    </a:cubicBezTo>
                    <a:cubicBezTo>
                      <a:pt x="729300" y="374482"/>
                      <a:pt x="729163" y="374619"/>
                      <a:pt x="729163" y="374756"/>
                    </a:cubicBezTo>
                    <a:cubicBezTo>
                      <a:pt x="729300" y="374344"/>
                      <a:pt x="729438" y="373933"/>
                      <a:pt x="729575" y="373521"/>
                    </a:cubicBezTo>
                    <a:cubicBezTo>
                      <a:pt x="729575" y="373247"/>
                      <a:pt x="729712" y="372973"/>
                      <a:pt x="729712" y="372561"/>
                    </a:cubicBezTo>
                    <a:cubicBezTo>
                      <a:pt x="729712" y="372287"/>
                      <a:pt x="729712" y="372013"/>
                      <a:pt x="729575" y="371601"/>
                    </a:cubicBezTo>
                    <a:cubicBezTo>
                      <a:pt x="729438" y="371190"/>
                      <a:pt x="729300" y="370641"/>
                      <a:pt x="729163" y="370230"/>
                    </a:cubicBezTo>
                    <a:cubicBezTo>
                      <a:pt x="728889" y="369681"/>
                      <a:pt x="728752" y="369132"/>
                      <a:pt x="728477" y="368584"/>
                    </a:cubicBezTo>
                    <a:cubicBezTo>
                      <a:pt x="728203" y="368035"/>
                      <a:pt x="727929" y="367624"/>
                      <a:pt x="727654" y="367075"/>
                    </a:cubicBezTo>
                    <a:cubicBezTo>
                      <a:pt x="727106" y="366252"/>
                      <a:pt x="726420" y="365429"/>
                      <a:pt x="725734" y="364606"/>
                    </a:cubicBezTo>
                    <a:cubicBezTo>
                      <a:pt x="725734" y="364743"/>
                      <a:pt x="725871" y="364743"/>
                      <a:pt x="725871" y="364880"/>
                    </a:cubicBezTo>
                    <a:cubicBezTo>
                      <a:pt x="725460" y="364469"/>
                      <a:pt x="725048" y="364057"/>
                      <a:pt x="724637" y="363646"/>
                    </a:cubicBezTo>
                    <a:cubicBezTo>
                      <a:pt x="723814" y="362960"/>
                      <a:pt x="722991" y="362274"/>
                      <a:pt x="722168" y="361726"/>
                    </a:cubicBezTo>
                    <a:cubicBezTo>
                      <a:pt x="718876" y="359531"/>
                      <a:pt x="715310" y="357474"/>
                      <a:pt x="711744" y="355554"/>
                    </a:cubicBezTo>
                    <a:cubicBezTo>
                      <a:pt x="711881" y="355554"/>
                      <a:pt x="711881" y="355691"/>
                      <a:pt x="712018" y="355691"/>
                    </a:cubicBezTo>
                    <a:cubicBezTo>
                      <a:pt x="705435" y="352399"/>
                      <a:pt x="698577" y="349930"/>
                      <a:pt x="691581" y="347461"/>
                    </a:cubicBezTo>
                    <a:cubicBezTo>
                      <a:pt x="691581" y="347461"/>
                      <a:pt x="691581" y="347461"/>
                      <a:pt x="691581" y="347461"/>
                    </a:cubicBezTo>
                    <a:cubicBezTo>
                      <a:pt x="687055" y="345952"/>
                      <a:pt x="682392" y="344444"/>
                      <a:pt x="677728" y="343209"/>
                    </a:cubicBezTo>
                    <a:cubicBezTo>
                      <a:pt x="675396" y="342523"/>
                      <a:pt x="672790" y="341838"/>
                      <a:pt x="670459" y="341289"/>
                    </a:cubicBezTo>
                    <a:cubicBezTo>
                      <a:pt x="667990" y="340603"/>
                      <a:pt x="665521" y="339917"/>
                      <a:pt x="663052" y="339369"/>
                    </a:cubicBezTo>
                    <a:cubicBezTo>
                      <a:pt x="659760" y="338683"/>
                      <a:pt x="656606" y="337997"/>
                      <a:pt x="653314" y="337311"/>
                    </a:cubicBezTo>
                    <a:cubicBezTo>
                      <a:pt x="644947" y="335528"/>
                      <a:pt x="636580" y="333745"/>
                      <a:pt x="628350" y="331962"/>
                    </a:cubicBezTo>
                    <a:cubicBezTo>
                      <a:pt x="628625" y="331962"/>
                      <a:pt x="628762" y="332099"/>
                      <a:pt x="629036" y="332099"/>
                    </a:cubicBezTo>
                    <a:cubicBezTo>
                      <a:pt x="618749" y="330179"/>
                      <a:pt x="608325" y="328396"/>
                      <a:pt x="598038" y="326476"/>
                    </a:cubicBezTo>
                    <a:cubicBezTo>
                      <a:pt x="588848" y="324830"/>
                      <a:pt x="579522" y="323458"/>
                      <a:pt x="570332" y="321812"/>
                    </a:cubicBezTo>
                    <a:cubicBezTo>
                      <a:pt x="566903" y="321264"/>
                      <a:pt x="563474" y="320715"/>
                      <a:pt x="560182" y="320166"/>
                    </a:cubicBezTo>
                    <a:cubicBezTo>
                      <a:pt x="557987" y="320029"/>
                      <a:pt x="555930" y="319755"/>
                      <a:pt x="553736" y="319618"/>
                    </a:cubicBezTo>
                    <a:cubicBezTo>
                      <a:pt x="548249" y="319069"/>
                      <a:pt x="542763" y="318520"/>
                      <a:pt x="537276" y="317972"/>
                    </a:cubicBezTo>
                    <a:cubicBezTo>
                      <a:pt x="533573" y="317560"/>
                      <a:pt x="529870" y="317012"/>
                      <a:pt x="526166" y="316463"/>
                    </a:cubicBezTo>
                    <a:cubicBezTo>
                      <a:pt x="520131" y="315503"/>
                      <a:pt x="514370" y="314131"/>
                      <a:pt x="508473" y="312760"/>
                    </a:cubicBezTo>
                    <a:cubicBezTo>
                      <a:pt x="504083" y="311662"/>
                      <a:pt x="503123" y="305353"/>
                      <a:pt x="507238" y="303158"/>
                    </a:cubicBezTo>
                    <a:cubicBezTo>
                      <a:pt x="508061" y="302747"/>
                      <a:pt x="508884" y="302198"/>
                      <a:pt x="509844" y="302061"/>
                    </a:cubicBezTo>
                    <a:cubicBezTo>
                      <a:pt x="510941" y="301787"/>
                      <a:pt x="512313" y="301787"/>
                      <a:pt x="513273" y="301787"/>
                    </a:cubicBezTo>
                    <a:cubicBezTo>
                      <a:pt x="515056" y="301650"/>
                      <a:pt x="516839" y="302198"/>
                      <a:pt x="518485" y="302473"/>
                    </a:cubicBezTo>
                    <a:cubicBezTo>
                      <a:pt x="519446" y="302747"/>
                      <a:pt x="520406" y="302884"/>
                      <a:pt x="521366" y="303021"/>
                    </a:cubicBezTo>
                    <a:cubicBezTo>
                      <a:pt x="525480" y="303570"/>
                      <a:pt x="529595" y="304256"/>
                      <a:pt x="533710" y="304941"/>
                    </a:cubicBezTo>
                    <a:cubicBezTo>
                      <a:pt x="540294" y="305902"/>
                      <a:pt x="546878" y="306999"/>
                      <a:pt x="553461" y="308096"/>
                    </a:cubicBezTo>
                    <a:cubicBezTo>
                      <a:pt x="557713" y="308782"/>
                      <a:pt x="561965" y="309468"/>
                      <a:pt x="566217" y="310154"/>
                    </a:cubicBezTo>
                    <a:cubicBezTo>
                      <a:pt x="569783" y="310291"/>
                      <a:pt x="573349" y="310428"/>
                      <a:pt x="576778" y="310565"/>
                    </a:cubicBezTo>
                    <a:cubicBezTo>
                      <a:pt x="579933" y="310702"/>
                      <a:pt x="583225" y="310839"/>
                      <a:pt x="586380" y="310977"/>
                    </a:cubicBezTo>
                    <a:cubicBezTo>
                      <a:pt x="587751" y="310977"/>
                      <a:pt x="589260" y="311251"/>
                      <a:pt x="590769" y="311114"/>
                    </a:cubicBezTo>
                    <a:cubicBezTo>
                      <a:pt x="601056" y="310977"/>
                      <a:pt x="611343" y="310839"/>
                      <a:pt x="621630" y="310702"/>
                    </a:cubicBezTo>
                    <a:cubicBezTo>
                      <a:pt x="621355" y="310702"/>
                      <a:pt x="621218" y="310702"/>
                      <a:pt x="620944" y="310702"/>
                    </a:cubicBezTo>
                    <a:cubicBezTo>
                      <a:pt x="630545" y="310016"/>
                      <a:pt x="640146" y="309193"/>
                      <a:pt x="649885" y="308370"/>
                    </a:cubicBezTo>
                    <a:cubicBezTo>
                      <a:pt x="653314" y="308096"/>
                      <a:pt x="656880" y="307410"/>
                      <a:pt x="660309" y="306999"/>
                    </a:cubicBezTo>
                    <a:cubicBezTo>
                      <a:pt x="665384" y="306313"/>
                      <a:pt x="670322" y="305627"/>
                      <a:pt x="675396" y="304941"/>
                    </a:cubicBezTo>
                    <a:cubicBezTo>
                      <a:pt x="682392" y="303433"/>
                      <a:pt x="689387" y="301924"/>
                      <a:pt x="696245" y="300415"/>
                    </a:cubicBezTo>
                    <a:cubicBezTo>
                      <a:pt x="697068" y="300141"/>
                      <a:pt x="698028" y="299867"/>
                      <a:pt x="698851" y="299729"/>
                    </a:cubicBezTo>
                    <a:cubicBezTo>
                      <a:pt x="701183" y="299044"/>
                      <a:pt x="703514" y="298358"/>
                      <a:pt x="705846" y="297672"/>
                    </a:cubicBezTo>
                    <a:cubicBezTo>
                      <a:pt x="709824" y="296575"/>
                      <a:pt x="713664" y="295477"/>
                      <a:pt x="717642" y="294106"/>
                    </a:cubicBezTo>
                    <a:cubicBezTo>
                      <a:pt x="717367" y="294106"/>
                      <a:pt x="717230" y="294243"/>
                      <a:pt x="716956" y="294380"/>
                    </a:cubicBezTo>
                    <a:cubicBezTo>
                      <a:pt x="724774" y="291637"/>
                      <a:pt x="732318" y="288619"/>
                      <a:pt x="739725" y="284916"/>
                    </a:cubicBezTo>
                    <a:cubicBezTo>
                      <a:pt x="739450" y="284916"/>
                      <a:pt x="739313" y="285053"/>
                      <a:pt x="739039" y="285190"/>
                    </a:cubicBezTo>
                    <a:cubicBezTo>
                      <a:pt x="743565" y="282859"/>
                      <a:pt x="748091" y="280527"/>
                      <a:pt x="752206" y="277784"/>
                    </a:cubicBezTo>
                    <a:cubicBezTo>
                      <a:pt x="752206" y="277784"/>
                      <a:pt x="752206" y="277784"/>
                      <a:pt x="752206" y="277784"/>
                    </a:cubicBezTo>
                    <a:cubicBezTo>
                      <a:pt x="753989" y="276549"/>
                      <a:pt x="755635" y="275178"/>
                      <a:pt x="757418" y="273806"/>
                    </a:cubicBezTo>
                    <a:cubicBezTo>
                      <a:pt x="757281" y="273943"/>
                      <a:pt x="757281" y="273943"/>
                      <a:pt x="757144" y="274080"/>
                    </a:cubicBezTo>
                    <a:cubicBezTo>
                      <a:pt x="757281" y="273943"/>
                      <a:pt x="757418" y="273806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8515" y="272709"/>
                      <a:pt x="759476" y="271749"/>
                      <a:pt x="760436" y="270789"/>
                    </a:cubicBezTo>
                    <a:cubicBezTo>
                      <a:pt x="760299" y="270926"/>
                      <a:pt x="760161" y="271063"/>
                      <a:pt x="760024" y="271200"/>
                    </a:cubicBezTo>
                    <a:cubicBezTo>
                      <a:pt x="760436" y="270651"/>
                      <a:pt x="760847" y="270240"/>
                      <a:pt x="761121" y="269691"/>
                    </a:cubicBezTo>
                    <a:cubicBezTo>
                      <a:pt x="761807" y="268731"/>
                      <a:pt x="762356" y="267634"/>
                      <a:pt x="762905" y="266674"/>
                    </a:cubicBezTo>
                    <a:cubicBezTo>
                      <a:pt x="762905" y="266674"/>
                      <a:pt x="762767" y="266811"/>
                      <a:pt x="762767" y="266811"/>
                    </a:cubicBezTo>
                    <a:cubicBezTo>
                      <a:pt x="763042" y="266262"/>
                      <a:pt x="763316" y="265577"/>
                      <a:pt x="763590" y="265028"/>
                    </a:cubicBezTo>
                    <a:cubicBezTo>
                      <a:pt x="763728" y="264616"/>
                      <a:pt x="763728" y="264342"/>
                      <a:pt x="763865" y="263931"/>
                    </a:cubicBezTo>
                    <a:cubicBezTo>
                      <a:pt x="763865" y="263519"/>
                      <a:pt x="764002" y="263108"/>
                      <a:pt x="764002" y="262833"/>
                    </a:cubicBezTo>
                    <a:cubicBezTo>
                      <a:pt x="764002" y="262422"/>
                      <a:pt x="764002" y="262148"/>
                      <a:pt x="763865" y="261736"/>
                    </a:cubicBezTo>
                    <a:cubicBezTo>
                      <a:pt x="763865" y="261873"/>
                      <a:pt x="764002" y="262148"/>
                      <a:pt x="764002" y="262285"/>
                    </a:cubicBezTo>
                    <a:lnTo>
                      <a:pt x="764002" y="262285"/>
                    </a:lnTo>
                    <a:cubicBezTo>
                      <a:pt x="763865" y="261050"/>
                      <a:pt x="763453" y="259953"/>
                      <a:pt x="763042" y="258856"/>
                    </a:cubicBezTo>
                    <a:cubicBezTo>
                      <a:pt x="763042" y="258993"/>
                      <a:pt x="763179" y="259130"/>
                      <a:pt x="763179" y="259267"/>
                    </a:cubicBezTo>
                    <a:cubicBezTo>
                      <a:pt x="762905" y="258719"/>
                      <a:pt x="762767" y="258170"/>
                      <a:pt x="762493" y="257621"/>
                    </a:cubicBezTo>
                    <a:cubicBezTo>
                      <a:pt x="762219" y="257210"/>
                      <a:pt x="762081" y="256935"/>
                      <a:pt x="761807" y="256524"/>
                    </a:cubicBezTo>
                    <a:cubicBezTo>
                      <a:pt x="761533" y="256113"/>
                      <a:pt x="761259" y="255701"/>
                      <a:pt x="760984" y="255290"/>
                    </a:cubicBezTo>
                    <a:cubicBezTo>
                      <a:pt x="760299" y="254467"/>
                      <a:pt x="759613" y="253781"/>
                      <a:pt x="758927" y="253095"/>
                    </a:cubicBezTo>
                    <a:cubicBezTo>
                      <a:pt x="758927" y="253095"/>
                      <a:pt x="758927" y="253095"/>
                      <a:pt x="759064" y="253232"/>
                    </a:cubicBezTo>
                    <a:cubicBezTo>
                      <a:pt x="757967" y="252272"/>
                      <a:pt x="756870" y="251449"/>
                      <a:pt x="755635" y="250626"/>
                    </a:cubicBezTo>
                    <a:cubicBezTo>
                      <a:pt x="755772" y="250763"/>
                      <a:pt x="755772" y="250763"/>
                      <a:pt x="755909" y="250763"/>
                    </a:cubicBezTo>
                    <a:cubicBezTo>
                      <a:pt x="753441" y="249255"/>
                      <a:pt x="750972" y="247883"/>
                      <a:pt x="748503" y="246648"/>
                    </a:cubicBezTo>
                    <a:cubicBezTo>
                      <a:pt x="748777" y="246786"/>
                      <a:pt x="748914" y="246923"/>
                      <a:pt x="749051" y="246923"/>
                    </a:cubicBezTo>
                    <a:cubicBezTo>
                      <a:pt x="744799" y="244728"/>
                      <a:pt x="740410" y="242945"/>
                      <a:pt x="735884" y="241436"/>
                    </a:cubicBezTo>
                    <a:cubicBezTo>
                      <a:pt x="726420" y="238419"/>
                      <a:pt x="716956" y="235813"/>
                      <a:pt x="707217" y="233893"/>
                    </a:cubicBezTo>
                    <a:cubicBezTo>
                      <a:pt x="707492" y="233893"/>
                      <a:pt x="707629" y="234030"/>
                      <a:pt x="707903" y="234030"/>
                    </a:cubicBezTo>
                    <a:cubicBezTo>
                      <a:pt x="703788" y="233207"/>
                      <a:pt x="699537" y="232384"/>
                      <a:pt x="695422" y="231698"/>
                    </a:cubicBezTo>
                    <a:cubicBezTo>
                      <a:pt x="693501" y="231287"/>
                      <a:pt x="691444" y="231012"/>
                      <a:pt x="689524" y="230738"/>
                    </a:cubicBezTo>
                    <a:cubicBezTo>
                      <a:pt x="685821" y="230326"/>
                      <a:pt x="682254" y="229778"/>
                      <a:pt x="678688" y="229366"/>
                    </a:cubicBezTo>
                    <a:cubicBezTo>
                      <a:pt x="670322" y="228269"/>
                      <a:pt x="661955" y="227309"/>
                      <a:pt x="653588" y="226212"/>
                    </a:cubicBezTo>
                    <a:cubicBezTo>
                      <a:pt x="652353" y="226074"/>
                      <a:pt x="651119" y="225937"/>
                      <a:pt x="649885" y="225800"/>
                    </a:cubicBezTo>
                    <a:cubicBezTo>
                      <a:pt x="645495" y="225526"/>
                      <a:pt x="641244" y="225114"/>
                      <a:pt x="636855" y="224703"/>
                    </a:cubicBezTo>
                    <a:cubicBezTo>
                      <a:pt x="629585" y="224154"/>
                      <a:pt x="622316" y="223468"/>
                      <a:pt x="615046" y="222920"/>
                    </a:cubicBezTo>
                    <a:cubicBezTo>
                      <a:pt x="605719" y="222371"/>
                      <a:pt x="596392" y="221823"/>
                      <a:pt x="587065" y="221411"/>
                    </a:cubicBezTo>
                    <a:cubicBezTo>
                      <a:pt x="585419" y="221274"/>
                      <a:pt x="583773" y="221274"/>
                      <a:pt x="582128" y="221137"/>
                    </a:cubicBezTo>
                    <a:cubicBezTo>
                      <a:pt x="580893" y="221411"/>
                      <a:pt x="579659" y="221548"/>
                      <a:pt x="578424" y="221823"/>
                    </a:cubicBezTo>
                    <a:cubicBezTo>
                      <a:pt x="570881" y="223331"/>
                      <a:pt x="563199" y="224154"/>
                      <a:pt x="555519" y="224840"/>
                    </a:cubicBezTo>
                    <a:cubicBezTo>
                      <a:pt x="546192" y="225800"/>
                      <a:pt x="537002" y="225937"/>
                      <a:pt x="527675" y="225800"/>
                    </a:cubicBezTo>
                    <a:cubicBezTo>
                      <a:pt x="523286" y="225663"/>
                      <a:pt x="519034" y="225389"/>
                      <a:pt x="514645" y="224977"/>
                    </a:cubicBezTo>
                    <a:cubicBezTo>
                      <a:pt x="509570" y="224566"/>
                      <a:pt x="504632" y="223331"/>
                      <a:pt x="499557" y="222097"/>
                    </a:cubicBezTo>
                    <a:cubicBezTo>
                      <a:pt x="498323" y="221823"/>
                      <a:pt x="497225" y="221000"/>
                      <a:pt x="496540" y="219765"/>
                    </a:cubicBezTo>
                    <a:cubicBezTo>
                      <a:pt x="495717" y="218394"/>
                      <a:pt x="495717" y="216748"/>
                      <a:pt x="496265" y="215376"/>
                    </a:cubicBezTo>
                    <a:cubicBezTo>
                      <a:pt x="496814" y="214004"/>
                      <a:pt x="497500" y="212358"/>
                      <a:pt x="498734" y="211398"/>
                    </a:cubicBezTo>
                    <a:cubicBezTo>
                      <a:pt x="500243" y="210164"/>
                      <a:pt x="502026" y="209890"/>
                      <a:pt x="503946" y="209478"/>
                    </a:cubicBezTo>
                    <a:cubicBezTo>
                      <a:pt x="505318" y="209204"/>
                      <a:pt x="506690" y="209341"/>
                      <a:pt x="508061" y="209341"/>
                    </a:cubicBezTo>
                    <a:cubicBezTo>
                      <a:pt x="510256" y="209341"/>
                      <a:pt x="512450" y="209067"/>
                      <a:pt x="514645" y="209067"/>
                    </a:cubicBezTo>
                    <a:cubicBezTo>
                      <a:pt x="517799" y="208929"/>
                      <a:pt x="520954" y="209067"/>
                      <a:pt x="524109" y="209067"/>
                    </a:cubicBezTo>
                    <a:cubicBezTo>
                      <a:pt x="531927" y="209067"/>
                      <a:pt x="539882" y="209204"/>
                      <a:pt x="547838" y="209341"/>
                    </a:cubicBezTo>
                    <a:cubicBezTo>
                      <a:pt x="559770" y="209615"/>
                      <a:pt x="571841" y="209890"/>
                      <a:pt x="583911" y="210575"/>
                    </a:cubicBezTo>
                    <a:cubicBezTo>
                      <a:pt x="590357" y="209341"/>
                      <a:pt x="596804" y="208107"/>
                      <a:pt x="603250" y="206872"/>
                    </a:cubicBezTo>
                    <a:cubicBezTo>
                      <a:pt x="612440" y="204540"/>
                      <a:pt x="621492" y="202209"/>
                      <a:pt x="630682" y="199877"/>
                    </a:cubicBezTo>
                    <a:cubicBezTo>
                      <a:pt x="631642" y="199603"/>
                      <a:pt x="632740" y="199191"/>
                      <a:pt x="633700" y="198917"/>
                    </a:cubicBezTo>
                    <a:cubicBezTo>
                      <a:pt x="636717" y="197957"/>
                      <a:pt x="639598" y="196997"/>
                      <a:pt x="642478" y="196036"/>
                    </a:cubicBezTo>
                    <a:cubicBezTo>
                      <a:pt x="647004" y="194528"/>
                      <a:pt x="651531" y="193156"/>
                      <a:pt x="655920" y="191647"/>
                    </a:cubicBezTo>
                    <a:cubicBezTo>
                      <a:pt x="665521" y="188081"/>
                      <a:pt x="674848" y="184241"/>
                      <a:pt x="684038" y="179714"/>
                    </a:cubicBezTo>
                    <a:cubicBezTo>
                      <a:pt x="683763" y="179852"/>
                      <a:pt x="683626" y="179989"/>
                      <a:pt x="683489" y="179989"/>
                    </a:cubicBezTo>
                    <a:cubicBezTo>
                      <a:pt x="691307" y="176011"/>
                      <a:pt x="698851" y="171896"/>
                      <a:pt x="706120" y="167096"/>
                    </a:cubicBezTo>
                    <a:cubicBezTo>
                      <a:pt x="706120" y="167096"/>
                      <a:pt x="705983" y="167233"/>
                      <a:pt x="705983" y="167233"/>
                    </a:cubicBezTo>
                    <a:cubicBezTo>
                      <a:pt x="709412" y="164901"/>
                      <a:pt x="712978" y="162432"/>
                      <a:pt x="716133" y="159826"/>
                    </a:cubicBezTo>
                    <a:cubicBezTo>
                      <a:pt x="718053" y="158043"/>
                      <a:pt x="719973" y="156123"/>
                      <a:pt x="721757" y="154203"/>
                    </a:cubicBezTo>
                    <a:cubicBezTo>
                      <a:pt x="722168" y="153654"/>
                      <a:pt x="722580" y="153105"/>
                      <a:pt x="722991" y="152557"/>
                    </a:cubicBezTo>
                    <a:cubicBezTo>
                      <a:pt x="723265" y="152145"/>
                      <a:pt x="723402" y="151871"/>
                      <a:pt x="723677" y="151459"/>
                    </a:cubicBezTo>
                    <a:cubicBezTo>
                      <a:pt x="724225" y="150225"/>
                      <a:pt x="724774" y="148991"/>
                      <a:pt x="725048" y="147756"/>
                    </a:cubicBezTo>
                    <a:cubicBezTo>
                      <a:pt x="725048" y="147893"/>
                      <a:pt x="724911" y="148168"/>
                      <a:pt x="724774" y="148305"/>
                    </a:cubicBezTo>
                    <a:cubicBezTo>
                      <a:pt x="724911" y="147756"/>
                      <a:pt x="725048" y="147207"/>
                      <a:pt x="725186" y="146522"/>
                    </a:cubicBezTo>
                    <a:cubicBezTo>
                      <a:pt x="725186" y="146110"/>
                      <a:pt x="725323" y="145699"/>
                      <a:pt x="725323" y="145150"/>
                    </a:cubicBezTo>
                    <a:cubicBezTo>
                      <a:pt x="725323" y="144876"/>
                      <a:pt x="725323" y="144464"/>
                      <a:pt x="725186" y="144190"/>
                    </a:cubicBezTo>
                    <a:cubicBezTo>
                      <a:pt x="725048" y="143778"/>
                      <a:pt x="724911" y="143367"/>
                      <a:pt x="724911" y="143093"/>
                    </a:cubicBezTo>
                    <a:cubicBezTo>
                      <a:pt x="724774" y="142681"/>
                      <a:pt x="724500" y="142270"/>
                      <a:pt x="724362" y="141995"/>
                    </a:cubicBezTo>
                    <a:cubicBezTo>
                      <a:pt x="724088" y="141447"/>
                      <a:pt x="723677" y="140898"/>
                      <a:pt x="723402" y="140349"/>
                    </a:cubicBezTo>
                    <a:cubicBezTo>
                      <a:pt x="722717" y="139527"/>
                      <a:pt x="722031" y="138566"/>
                      <a:pt x="721345" y="137743"/>
                    </a:cubicBezTo>
                    <a:cubicBezTo>
                      <a:pt x="721345" y="137743"/>
                      <a:pt x="721345" y="137743"/>
                      <a:pt x="721345" y="137743"/>
                    </a:cubicBezTo>
                    <a:cubicBezTo>
                      <a:pt x="720933" y="137332"/>
                      <a:pt x="720385" y="136783"/>
                      <a:pt x="719836" y="136235"/>
                    </a:cubicBezTo>
                    <a:cubicBezTo>
                      <a:pt x="719973" y="136372"/>
                      <a:pt x="720111" y="136372"/>
                      <a:pt x="720111" y="136509"/>
                    </a:cubicBezTo>
                    <a:cubicBezTo>
                      <a:pt x="719288" y="135686"/>
                      <a:pt x="718328" y="135000"/>
                      <a:pt x="717367" y="134314"/>
                    </a:cubicBezTo>
                    <a:cubicBezTo>
                      <a:pt x="717504" y="134452"/>
                      <a:pt x="717504" y="134452"/>
                      <a:pt x="717642" y="134452"/>
                    </a:cubicBezTo>
                    <a:cubicBezTo>
                      <a:pt x="715859" y="133354"/>
                      <a:pt x="714075" y="132257"/>
                      <a:pt x="712155" y="131297"/>
                    </a:cubicBezTo>
                    <a:cubicBezTo>
                      <a:pt x="712293" y="131434"/>
                      <a:pt x="712567" y="131571"/>
                      <a:pt x="712704" y="131571"/>
                    </a:cubicBezTo>
                    <a:cubicBezTo>
                      <a:pt x="708864" y="129788"/>
                      <a:pt x="705023" y="128279"/>
                      <a:pt x="701045" y="126771"/>
                    </a:cubicBezTo>
                    <a:lnTo>
                      <a:pt x="701045" y="126771"/>
                    </a:lnTo>
                    <a:cubicBezTo>
                      <a:pt x="701045" y="126771"/>
                      <a:pt x="701045" y="126771"/>
                      <a:pt x="701045" y="126771"/>
                    </a:cubicBezTo>
                    <a:cubicBezTo>
                      <a:pt x="700908" y="126633"/>
                      <a:pt x="700634" y="126633"/>
                      <a:pt x="700497" y="126496"/>
                    </a:cubicBezTo>
                    <a:cubicBezTo>
                      <a:pt x="700497" y="126496"/>
                      <a:pt x="700634" y="126496"/>
                      <a:pt x="700634" y="126633"/>
                    </a:cubicBezTo>
                    <a:cubicBezTo>
                      <a:pt x="694736" y="124850"/>
                      <a:pt x="688564" y="123342"/>
                      <a:pt x="682529" y="122107"/>
                    </a:cubicBezTo>
                    <a:cubicBezTo>
                      <a:pt x="682529" y="122107"/>
                      <a:pt x="682666" y="122107"/>
                      <a:pt x="682666" y="122107"/>
                    </a:cubicBezTo>
                    <a:cubicBezTo>
                      <a:pt x="679237" y="121421"/>
                      <a:pt x="675808" y="120873"/>
                      <a:pt x="672242" y="120324"/>
                    </a:cubicBezTo>
                    <a:cubicBezTo>
                      <a:pt x="665932" y="123342"/>
                      <a:pt x="659623" y="126496"/>
                      <a:pt x="653177" y="129240"/>
                    </a:cubicBezTo>
                    <a:cubicBezTo>
                      <a:pt x="648650" y="131160"/>
                      <a:pt x="644124" y="133217"/>
                      <a:pt x="639735" y="135137"/>
                    </a:cubicBezTo>
                    <a:cubicBezTo>
                      <a:pt x="637403" y="136235"/>
                      <a:pt x="635071" y="137332"/>
                      <a:pt x="632603" y="138155"/>
                    </a:cubicBezTo>
                    <a:cubicBezTo>
                      <a:pt x="624647" y="141172"/>
                      <a:pt x="616829" y="144190"/>
                      <a:pt x="608874" y="147345"/>
                    </a:cubicBezTo>
                    <a:cubicBezTo>
                      <a:pt x="606268" y="148305"/>
                      <a:pt x="603387" y="149265"/>
                      <a:pt x="600781" y="150088"/>
                    </a:cubicBezTo>
                    <a:cubicBezTo>
                      <a:pt x="595981" y="151734"/>
                      <a:pt x="591180" y="153243"/>
                      <a:pt x="586242" y="154614"/>
                    </a:cubicBezTo>
                    <a:cubicBezTo>
                      <a:pt x="581442" y="155986"/>
                      <a:pt x="576504" y="157083"/>
                      <a:pt x="571566" y="158180"/>
                    </a:cubicBezTo>
                    <a:cubicBezTo>
                      <a:pt x="566491" y="159278"/>
                      <a:pt x="561279" y="159826"/>
                      <a:pt x="556067" y="160238"/>
                    </a:cubicBezTo>
                    <a:cubicBezTo>
                      <a:pt x="552227" y="160512"/>
                      <a:pt x="548386" y="160375"/>
                      <a:pt x="544546" y="160101"/>
                    </a:cubicBezTo>
                    <a:cubicBezTo>
                      <a:pt x="542900" y="159963"/>
                      <a:pt x="541117" y="159689"/>
                      <a:pt x="539334" y="159140"/>
                    </a:cubicBezTo>
                    <a:cubicBezTo>
                      <a:pt x="537688" y="158729"/>
                      <a:pt x="536042" y="158455"/>
                      <a:pt x="534533" y="157769"/>
                    </a:cubicBezTo>
                    <a:cubicBezTo>
                      <a:pt x="531927" y="156809"/>
                      <a:pt x="529321" y="155711"/>
                      <a:pt x="527401" y="153791"/>
                    </a:cubicBezTo>
                    <a:cubicBezTo>
                      <a:pt x="526304" y="152694"/>
                      <a:pt x="525618" y="151871"/>
                      <a:pt x="524658" y="150636"/>
                    </a:cubicBezTo>
                    <a:cubicBezTo>
                      <a:pt x="523697" y="149265"/>
                      <a:pt x="523012" y="147893"/>
                      <a:pt x="522463" y="146247"/>
                    </a:cubicBezTo>
                    <a:cubicBezTo>
                      <a:pt x="520954" y="142270"/>
                      <a:pt x="522463" y="137881"/>
                      <a:pt x="524932" y="134726"/>
                    </a:cubicBezTo>
                    <a:cubicBezTo>
                      <a:pt x="525892" y="133491"/>
                      <a:pt x="526715" y="132394"/>
                      <a:pt x="527812" y="131297"/>
                    </a:cubicBezTo>
                    <a:cubicBezTo>
                      <a:pt x="528772" y="130200"/>
                      <a:pt x="530144" y="129240"/>
                      <a:pt x="531241" y="128417"/>
                    </a:cubicBezTo>
                    <a:cubicBezTo>
                      <a:pt x="532476" y="127456"/>
                      <a:pt x="533847" y="126771"/>
                      <a:pt x="535219" y="126085"/>
                    </a:cubicBezTo>
                    <a:cubicBezTo>
                      <a:pt x="537276" y="124988"/>
                      <a:pt x="539471" y="124027"/>
                      <a:pt x="541528" y="123067"/>
                    </a:cubicBezTo>
                    <a:cubicBezTo>
                      <a:pt x="545506" y="121284"/>
                      <a:pt x="549621" y="120050"/>
                      <a:pt x="553736" y="118815"/>
                    </a:cubicBezTo>
                    <a:cubicBezTo>
                      <a:pt x="558125" y="117444"/>
                      <a:pt x="562788" y="116209"/>
                      <a:pt x="567314" y="115112"/>
                    </a:cubicBezTo>
                    <a:cubicBezTo>
                      <a:pt x="577601" y="112506"/>
                      <a:pt x="588163" y="110723"/>
                      <a:pt x="598724" y="109488"/>
                    </a:cubicBezTo>
                    <a:cubicBezTo>
                      <a:pt x="618749" y="107020"/>
                      <a:pt x="639049" y="106745"/>
                      <a:pt x="659211" y="108391"/>
                    </a:cubicBezTo>
                    <a:cubicBezTo>
                      <a:pt x="662640" y="108666"/>
                      <a:pt x="666207" y="109077"/>
                      <a:pt x="669636" y="109626"/>
                    </a:cubicBezTo>
                    <a:cubicBezTo>
                      <a:pt x="670184" y="109351"/>
                      <a:pt x="670733" y="109077"/>
                      <a:pt x="671282" y="108803"/>
                    </a:cubicBezTo>
                    <a:cubicBezTo>
                      <a:pt x="671830" y="108528"/>
                      <a:pt x="672242" y="108391"/>
                      <a:pt x="672790" y="108117"/>
                    </a:cubicBezTo>
                    <a:cubicBezTo>
                      <a:pt x="673613" y="107705"/>
                      <a:pt x="674436" y="107157"/>
                      <a:pt x="675396" y="106882"/>
                    </a:cubicBezTo>
                    <a:cubicBezTo>
                      <a:pt x="676905" y="106197"/>
                      <a:pt x="678414" y="105374"/>
                      <a:pt x="679785" y="104688"/>
                    </a:cubicBezTo>
                    <a:cubicBezTo>
                      <a:pt x="679923" y="104688"/>
                      <a:pt x="679923" y="104688"/>
                      <a:pt x="680060" y="104551"/>
                    </a:cubicBezTo>
                    <a:cubicBezTo>
                      <a:pt x="680334" y="104414"/>
                      <a:pt x="680746" y="104276"/>
                      <a:pt x="681020" y="104002"/>
                    </a:cubicBezTo>
                    <a:cubicBezTo>
                      <a:pt x="682666" y="103179"/>
                      <a:pt x="684449" y="102356"/>
                      <a:pt x="686095" y="101396"/>
                    </a:cubicBezTo>
                    <a:cubicBezTo>
                      <a:pt x="688701" y="100024"/>
                      <a:pt x="691170" y="98653"/>
                      <a:pt x="693776" y="97281"/>
                    </a:cubicBezTo>
                    <a:cubicBezTo>
                      <a:pt x="697891" y="95087"/>
                      <a:pt x="701868" y="92755"/>
                      <a:pt x="705846" y="90149"/>
                    </a:cubicBezTo>
                    <a:cubicBezTo>
                      <a:pt x="705709" y="90149"/>
                      <a:pt x="705709" y="90286"/>
                      <a:pt x="705572" y="90286"/>
                    </a:cubicBezTo>
                    <a:cubicBezTo>
                      <a:pt x="708452" y="88229"/>
                      <a:pt x="711195" y="86171"/>
                      <a:pt x="713938" y="83840"/>
                    </a:cubicBezTo>
                    <a:lnTo>
                      <a:pt x="713938" y="83840"/>
                    </a:lnTo>
                    <a:cubicBezTo>
                      <a:pt x="716133" y="81919"/>
                      <a:pt x="718190" y="79862"/>
                      <a:pt x="720111" y="77805"/>
                    </a:cubicBezTo>
                    <a:cubicBezTo>
                      <a:pt x="722031" y="75610"/>
                      <a:pt x="723814" y="73415"/>
                      <a:pt x="725460" y="71084"/>
                    </a:cubicBezTo>
                    <a:cubicBezTo>
                      <a:pt x="726557" y="69301"/>
                      <a:pt x="727654" y="67518"/>
                      <a:pt x="728615" y="65597"/>
                    </a:cubicBezTo>
                    <a:cubicBezTo>
                      <a:pt x="728889" y="65049"/>
                      <a:pt x="729026" y="64500"/>
                      <a:pt x="729300" y="63951"/>
                    </a:cubicBezTo>
                    <a:cubicBezTo>
                      <a:pt x="729712" y="62854"/>
                      <a:pt x="729986" y="61620"/>
                      <a:pt x="730260" y="60385"/>
                    </a:cubicBezTo>
                    <a:cubicBezTo>
                      <a:pt x="730260" y="60522"/>
                      <a:pt x="730260" y="60660"/>
                      <a:pt x="730123" y="60797"/>
                    </a:cubicBezTo>
                    <a:cubicBezTo>
                      <a:pt x="730398" y="59562"/>
                      <a:pt x="730535" y="58465"/>
                      <a:pt x="730672" y="57231"/>
                    </a:cubicBezTo>
                    <a:cubicBezTo>
                      <a:pt x="730672" y="57368"/>
                      <a:pt x="730672" y="57368"/>
                      <a:pt x="730672" y="57505"/>
                    </a:cubicBezTo>
                    <a:cubicBezTo>
                      <a:pt x="730672" y="57368"/>
                      <a:pt x="730672" y="57231"/>
                      <a:pt x="730672" y="56956"/>
                    </a:cubicBezTo>
                    <a:cubicBezTo>
                      <a:pt x="730672" y="56956"/>
                      <a:pt x="730672" y="56819"/>
                      <a:pt x="730672" y="56819"/>
                    </a:cubicBezTo>
                    <a:cubicBezTo>
                      <a:pt x="730672" y="56819"/>
                      <a:pt x="730672" y="56819"/>
                      <a:pt x="730672" y="56956"/>
                    </a:cubicBezTo>
                    <a:cubicBezTo>
                      <a:pt x="730672" y="55722"/>
                      <a:pt x="730672" y="54624"/>
                      <a:pt x="730672" y="53390"/>
                    </a:cubicBezTo>
                    <a:cubicBezTo>
                      <a:pt x="730672" y="53664"/>
                      <a:pt x="730672" y="53802"/>
                      <a:pt x="730672" y="54076"/>
                    </a:cubicBezTo>
                    <a:cubicBezTo>
                      <a:pt x="730672" y="52704"/>
                      <a:pt x="730398" y="51333"/>
                      <a:pt x="730123" y="49961"/>
                    </a:cubicBezTo>
                    <a:cubicBezTo>
                      <a:pt x="730123" y="50235"/>
                      <a:pt x="730260" y="50373"/>
                      <a:pt x="730260" y="50647"/>
                    </a:cubicBezTo>
                    <a:cubicBezTo>
                      <a:pt x="729986" y="49412"/>
                      <a:pt x="729712" y="48178"/>
                      <a:pt x="729300" y="46944"/>
                    </a:cubicBezTo>
                    <a:cubicBezTo>
                      <a:pt x="729300" y="47081"/>
                      <a:pt x="729300" y="47081"/>
                      <a:pt x="729438" y="47218"/>
                    </a:cubicBezTo>
                    <a:cubicBezTo>
                      <a:pt x="729438" y="47081"/>
                      <a:pt x="729300" y="46944"/>
                      <a:pt x="729300" y="46806"/>
                    </a:cubicBezTo>
                    <a:cubicBezTo>
                      <a:pt x="729300" y="46669"/>
                      <a:pt x="729300" y="46669"/>
                      <a:pt x="729163" y="46532"/>
                    </a:cubicBezTo>
                    <a:cubicBezTo>
                      <a:pt x="729163" y="46532"/>
                      <a:pt x="729163" y="46669"/>
                      <a:pt x="729163" y="46669"/>
                    </a:cubicBezTo>
                    <a:cubicBezTo>
                      <a:pt x="728477" y="44886"/>
                      <a:pt x="727791" y="43103"/>
                      <a:pt x="726969" y="41457"/>
                    </a:cubicBezTo>
                    <a:cubicBezTo>
                      <a:pt x="726969" y="41594"/>
                      <a:pt x="727106" y="41594"/>
                      <a:pt x="727106" y="41731"/>
                    </a:cubicBezTo>
                    <a:cubicBezTo>
                      <a:pt x="726420" y="40360"/>
                      <a:pt x="725597" y="38988"/>
                      <a:pt x="724774" y="37754"/>
                    </a:cubicBezTo>
                    <a:cubicBezTo>
                      <a:pt x="724911" y="37891"/>
                      <a:pt x="725048" y="38165"/>
                      <a:pt x="725048" y="38302"/>
                    </a:cubicBezTo>
                    <a:cubicBezTo>
                      <a:pt x="723677" y="36382"/>
                      <a:pt x="722305" y="34599"/>
                      <a:pt x="720796" y="32816"/>
                    </a:cubicBezTo>
                    <a:cubicBezTo>
                      <a:pt x="720933" y="33090"/>
                      <a:pt x="721071" y="33228"/>
                      <a:pt x="721208" y="33365"/>
                    </a:cubicBezTo>
                    <a:cubicBezTo>
                      <a:pt x="719699" y="31719"/>
                      <a:pt x="718190" y="30210"/>
                      <a:pt x="716544" y="28701"/>
                    </a:cubicBezTo>
                    <a:cubicBezTo>
                      <a:pt x="714350" y="26781"/>
                      <a:pt x="712155" y="25135"/>
                      <a:pt x="709824" y="23489"/>
                    </a:cubicBezTo>
                    <a:cubicBezTo>
                      <a:pt x="706669" y="21432"/>
                      <a:pt x="703377" y="19512"/>
                      <a:pt x="699948" y="17866"/>
                    </a:cubicBezTo>
                    <a:cubicBezTo>
                      <a:pt x="700222" y="18003"/>
                      <a:pt x="700359" y="18140"/>
                      <a:pt x="700497" y="18140"/>
                    </a:cubicBezTo>
                    <a:cubicBezTo>
                      <a:pt x="697754" y="16768"/>
                      <a:pt x="695010" y="15671"/>
                      <a:pt x="692130" y="14574"/>
                    </a:cubicBezTo>
                    <a:cubicBezTo>
                      <a:pt x="692404" y="14711"/>
                      <a:pt x="692541" y="14711"/>
                      <a:pt x="692816" y="14848"/>
                    </a:cubicBezTo>
                    <a:cubicBezTo>
                      <a:pt x="689387" y="13614"/>
                      <a:pt x="685821" y="12791"/>
                      <a:pt x="682254" y="11968"/>
                    </a:cubicBezTo>
                    <a:cubicBezTo>
                      <a:pt x="682254" y="11968"/>
                      <a:pt x="682254" y="11968"/>
                      <a:pt x="682392" y="11968"/>
                    </a:cubicBezTo>
                    <a:cubicBezTo>
                      <a:pt x="679374" y="11419"/>
                      <a:pt x="676494" y="11008"/>
                      <a:pt x="673476" y="10733"/>
                    </a:cubicBezTo>
                    <a:cubicBezTo>
                      <a:pt x="669773" y="10459"/>
                      <a:pt x="666207" y="10459"/>
                      <a:pt x="662503" y="10733"/>
                    </a:cubicBezTo>
                    <a:cubicBezTo>
                      <a:pt x="662503" y="10733"/>
                      <a:pt x="662640" y="10733"/>
                      <a:pt x="662640" y="10733"/>
                    </a:cubicBezTo>
                    <a:cubicBezTo>
                      <a:pt x="662503" y="10733"/>
                      <a:pt x="662366" y="10733"/>
                      <a:pt x="662229" y="10733"/>
                    </a:cubicBezTo>
                    <a:cubicBezTo>
                      <a:pt x="662092" y="10733"/>
                      <a:pt x="662092" y="10733"/>
                      <a:pt x="661955" y="10733"/>
                    </a:cubicBezTo>
                    <a:cubicBezTo>
                      <a:pt x="661955" y="10733"/>
                      <a:pt x="662092" y="10733"/>
                      <a:pt x="662092" y="10733"/>
                    </a:cubicBezTo>
                    <a:cubicBezTo>
                      <a:pt x="658251" y="11145"/>
                      <a:pt x="654548" y="11693"/>
                      <a:pt x="650708" y="12379"/>
                    </a:cubicBezTo>
                    <a:cubicBezTo>
                      <a:pt x="650708" y="12379"/>
                      <a:pt x="650845" y="12379"/>
                      <a:pt x="650845" y="12379"/>
                    </a:cubicBezTo>
                    <a:cubicBezTo>
                      <a:pt x="647279" y="13202"/>
                      <a:pt x="643850" y="14162"/>
                      <a:pt x="640421" y="15260"/>
                    </a:cubicBezTo>
                    <a:cubicBezTo>
                      <a:pt x="640421" y="15260"/>
                      <a:pt x="640558" y="15260"/>
                      <a:pt x="640558" y="15260"/>
                    </a:cubicBezTo>
                    <a:cubicBezTo>
                      <a:pt x="634523" y="17317"/>
                      <a:pt x="628762" y="19923"/>
                      <a:pt x="623001" y="22666"/>
                    </a:cubicBezTo>
                    <a:cubicBezTo>
                      <a:pt x="623139" y="22529"/>
                      <a:pt x="623276" y="22529"/>
                      <a:pt x="623413" y="22392"/>
                    </a:cubicBezTo>
                    <a:cubicBezTo>
                      <a:pt x="615320" y="26644"/>
                      <a:pt x="607502" y="31307"/>
                      <a:pt x="599821" y="36382"/>
                    </a:cubicBezTo>
                    <a:cubicBezTo>
                      <a:pt x="600096" y="36245"/>
                      <a:pt x="600233" y="36108"/>
                      <a:pt x="600370" y="35971"/>
                    </a:cubicBezTo>
                    <a:cubicBezTo>
                      <a:pt x="597352" y="38165"/>
                      <a:pt x="594335" y="40360"/>
                      <a:pt x="591317" y="42417"/>
                    </a:cubicBezTo>
                    <a:cubicBezTo>
                      <a:pt x="588848" y="44200"/>
                      <a:pt x="586517" y="46121"/>
                      <a:pt x="584048" y="48041"/>
                    </a:cubicBezTo>
                    <a:cubicBezTo>
                      <a:pt x="579110" y="51881"/>
                      <a:pt x="574310" y="55859"/>
                      <a:pt x="569646" y="59974"/>
                    </a:cubicBezTo>
                    <a:cubicBezTo>
                      <a:pt x="569783" y="59837"/>
                      <a:pt x="569920" y="59699"/>
                      <a:pt x="570195" y="59562"/>
                    </a:cubicBezTo>
                    <a:cubicBezTo>
                      <a:pt x="568686" y="60934"/>
                      <a:pt x="567177" y="62305"/>
                      <a:pt x="565668" y="63677"/>
                    </a:cubicBezTo>
                    <a:cubicBezTo>
                      <a:pt x="563474" y="65734"/>
                      <a:pt x="560182" y="65734"/>
                      <a:pt x="557987" y="63677"/>
                    </a:cubicBezTo>
                    <a:cubicBezTo>
                      <a:pt x="556067" y="61620"/>
                      <a:pt x="555930" y="58053"/>
                      <a:pt x="557987" y="56133"/>
                    </a:cubicBezTo>
                    <a:cubicBezTo>
                      <a:pt x="561416" y="52979"/>
                      <a:pt x="564708" y="49961"/>
                      <a:pt x="568137" y="47081"/>
                    </a:cubicBezTo>
                    <a:cubicBezTo>
                      <a:pt x="568000" y="47218"/>
                      <a:pt x="567863" y="47218"/>
                      <a:pt x="567863" y="47355"/>
                    </a:cubicBezTo>
                    <a:cubicBezTo>
                      <a:pt x="572664" y="43103"/>
                      <a:pt x="577739" y="39125"/>
                      <a:pt x="582813" y="35148"/>
                    </a:cubicBezTo>
                    <a:cubicBezTo>
                      <a:pt x="585419" y="33090"/>
                      <a:pt x="588026" y="31307"/>
                      <a:pt x="590631" y="29387"/>
                    </a:cubicBezTo>
                    <a:cubicBezTo>
                      <a:pt x="595295" y="25958"/>
                      <a:pt x="600233" y="22803"/>
                      <a:pt x="605171" y="19923"/>
                    </a:cubicBezTo>
                    <a:cubicBezTo>
                      <a:pt x="612303" y="15671"/>
                      <a:pt x="619710" y="11831"/>
                      <a:pt x="627253" y="8676"/>
                    </a:cubicBezTo>
                    <a:cubicBezTo>
                      <a:pt x="634248" y="5796"/>
                      <a:pt x="641381" y="3189"/>
                      <a:pt x="648924" y="1818"/>
                    </a:cubicBezTo>
                    <a:cubicBezTo>
                      <a:pt x="656468" y="446"/>
                      <a:pt x="664149" y="-377"/>
                      <a:pt x="671693" y="172"/>
                    </a:cubicBezTo>
                    <a:cubicBezTo>
                      <a:pt x="675808" y="446"/>
                      <a:pt x="679923" y="995"/>
                      <a:pt x="684038" y="1818"/>
                    </a:cubicBezTo>
                    <a:cubicBezTo>
                      <a:pt x="688015" y="2778"/>
                      <a:pt x="691856" y="3875"/>
                      <a:pt x="695696" y="5110"/>
                    </a:cubicBezTo>
                    <a:cubicBezTo>
                      <a:pt x="698714" y="6207"/>
                      <a:pt x="701731" y="7441"/>
                      <a:pt x="704612" y="8950"/>
                    </a:cubicBezTo>
                    <a:cubicBezTo>
                      <a:pt x="708178" y="10870"/>
                      <a:pt x="711744" y="12791"/>
                      <a:pt x="715036" y="15122"/>
                    </a:cubicBezTo>
                    <a:cubicBezTo>
                      <a:pt x="717779" y="17043"/>
                      <a:pt x="720522" y="19100"/>
                      <a:pt x="722991" y="21295"/>
                    </a:cubicBezTo>
                    <a:cubicBezTo>
                      <a:pt x="726009" y="24038"/>
                      <a:pt x="728752" y="27055"/>
                      <a:pt x="731220" y="30347"/>
                    </a:cubicBezTo>
                    <a:cubicBezTo>
                      <a:pt x="732867" y="32405"/>
                      <a:pt x="734375" y="34873"/>
                      <a:pt x="735610" y="37342"/>
                    </a:cubicBezTo>
                    <a:cubicBezTo>
                      <a:pt x="736570" y="39263"/>
                      <a:pt x="737393" y="41320"/>
                      <a:pt x="738216" y="43377"/>
                    </a:cubicBezTo>
                    <a:cubicBezTo>
                      <a:pt x="738764" y="44886"/>
                      <a:pt x="739176" y="46532"/>
                      <a:pt x="739450" y="48178"/>
                    </a:cubicBezTo>
                    <a:cubicBezTo>
                      <a:pt x="740685" y="53939"/>
                      <a:pt x="740136" y="59562"/>
                      <a:pt x="738902" y="65186"/>
                    </a:cubicBezTo>
                    <a:cubicBezTo>
                      <a:pt x="738216" y="67792"/>
                      <a:pt x="736981" y="70261"/>
                      <a:pt x="735747" y="72592"/>
                    </a:cubicBezTo>
                    <a:cubicBezTo>
                      <a:pt x="733964" y="76159"/>
                      <a:pt x="731495" y="79313"/>
                      <a:pt x="729026" y="82468"/>
                    </a:cubicBezTo>
                    <a:cubicBezTo>
                      <a:pt x="724362" y="88229"/>
                      <a:pt x="718876" y="93166"/>
                      <a:pt x="712978" y="97556"/>
                    </a:cubicBezTo>
                    <a:cubicBezTo>
                      <a:pt x="708864" y="100710"/>
                      <a:pt x="704337" y="103316"/>
                      <a:pt x="699811" y="105922"/>
                    </a:cubicBezTo>
                    <a:cubicBezTo>
                      <a:pt x="696656" y="107705"/>
                      <a:pt x="693501" y="109488"/>
                      <a:pt x="690347" y="110997"/>
                    </a:cubicBezTo>
                    <a:cubicBezTo>
                      <a:pt x="690621" y="110860"/>
                      <a:pt x="690758" y="110723"/>
                      <a:pt x="690896" y="110723"/>
                    </a:cubicBezTo>
                    <a:cubicBezTo>
                      <a:pt x="689524" y="111409"/>
                      <a:pt x="688152" y="112095"/>
                      <a:pt x="686781" y="112780"/>
                    </a:cubicBezTo>
                    <a:cubicBezTo>
                      <a:pt x="686918" y="112780"/>
                      <a:pt x="686918" y="112780"/>
                      <a:pt x="687055" y="112780"/>
                    </a:cubicBezTo>
                    <a:cubicBezTo>
                      <a:pt x="691719" y="113740"/>
                      <a:pt x="696382" y="114975"/>
                      <a:pt x="701045" y="116209"/>
                    </a:cubicBezTo>
                    <a:cubicBezTo>
                      <a:pt x="705572" y="117581"/>
                      <a:pt x="709824" y="119364"/>
                      <a:pt x="714213" y="121284"/>
                    </a:cubicBezTo>
                    <a:cubicBezTo>
                      <a:pt x="717093" y="122519"/>
                      <a:pt x="720111" y="124027"/>
                      <a:pt x="722717" y="125948"/>
                    </a:cubicBezTo>
                    <a:cubicBezTo>
                      <a:pt x="723951" y="126908"/>
                      <a:pt x="725323" y="127868"/>
                      <a:pt x="726420" y="128965"/>
                    </a:cubicBezTo>
                    <a:cubicBezTo>
                      <a:pt x="727517" y="130200"/>
                      <a:pt x="728615" y="131297"/>
                      <a:pt x="729712" y="132531"/>
                    </a:cubicBezTo>
                    <a:cubicBezTo>
                      <a:pt x="733415" y="136783"/>
                      <a:pt x="735610" y="142681"/>
                      <a:pt x="734238" y="148305"/>
                    </a:cubicBezTo>
                    <a:cubicBezTo>
                      <a:pt x="733827" y="149951"/>
                      <a:pt x="733552" y="151597"/>
                      <a:pt x="732867" y="152968"/>
                    </a:cubicBezTo>
                    <a:cubicBezTo>
                      <a:pt x="732181" y="154614"/>
                      <a:pt x="731632" y="155711"/>
                      <a:pt x="730672" y="157357"/>
                    </a:cubicBezTo>
                    <a:cubicBezTo>
                      <a:pt x="729026" y="160375"/>
                      <a:pt x="726283" y="162844"/>
                      <a:pt x="723814" y="165175"/>
                    </a:cubicBezTo>
                    <a:cubicBezTo>
                      <a:pt x="721071" y="167919"/>
                      <a:pt x="717916" y="170113"/>
                      <a:pt x="714761" y="172445"/>
                    </a:cubicBezTo>
                    <a:cubicBezTo>
                      <a:pt x="710921" y="175188"/>
                      <a:pt x="706943" y="177794"/>
                      <a:pt x="702828" y="180263"/>
                    </a:cubicBezTo>
                    <a:cubicBezTo>
                      <a:pt x="695010" y="185064"/>
                      <a:pt x="686781" y="189178"/>
                      <a:pt x="678414" y="192882"/>
                    </a:cubicBezTo>
                    <a:cubicBezTo>
                      <a:pt x="673613" y="194939"/>
                      <a:pt x="668813" y="196997"/>
                      <a:pt x="664012" y="198780"/>
                    </a:cubicBezTo>
                    <a:cubicBezTo>
                      <a:pt x="661818" y="199603"/>
                      <a:pt x="659623" y="200426"/>
                      <a:pt x="657291" y="201249"/>
                    </a:cubicBezTo>
                    <a:cubicBezTo>
                      <a:pt x="649199" y="203855"/>
                      <a:pt x="641106" y="206461"/>
                      <a:pt x="633151" y="209067"/>
                    </a:cubicBezTo>
                    <a:cubicBezTo>
                      <a:pt x="630682" y="209752"/>
                      <a:pt x="628213" y="210301"/>
                      <a:pt x="625745" y="210850"/>
                    </a:cubicBezTo>
                    <a:cubicBezTo>
                      <a:pt x="623961" y="211261"/>
                      <a:pt x="622041" y="211810"/>
                      <a:pt x="620258" y="212221"/>
                    </a:cubicBezTo>
                    <a:cubicBezTo>
                      <a:pt x="620670" y="212221"/>
                      <a:pt x="621218" y="212358"/>
                      <a:pt x="621630" y="212358"/>
                    </a:cubicBezTo>
                    <a:cubicBezTo>
                      <a:pt x="626979" y="212770"/>
                      <a:pt x="632328" y="213319"/>
                      <a:pt x="637677" y="213730"/>
                    </a:cubicBezTo>
                    <a:cubicBezTo>
                      <a:pt x="643575" y="214142"/>
                      <a:pt x="649473" y="214553"/>
                      <a:pt x="655371" y="215376"/>
                    </a:cubicBezTo>
                    <a:cubicBezTo>
                      <a:pt x="664835" y="216610"/>
                      <a:pt x="674436" y="217982"/>
                      <a:pt x="684038" y="219079"/>
                    </a:cubicBezTo>
                    <a:cubicBezTo>
                      <a:pt x="686369" y="219354"/>
                      <a:pt x="688838" y="219765"/>
                      <a:pt x="691170" y="220039"/>
                    </a:cubicBezTo>
                    <a:cubicBezTo>
                      <a:pt x="693639" y="220314"/>
                      <a:pt x="696108" y="221000"/>
                      <a:pt x="698577" y="221411"/>
                    </a:cubicBezTo>
                    <a:cubicBezTo>
                      <a:pt x="701183" y="221823"/>
                      <a:pt x="703651" y="222371"/>
                      <a:pt x="706120" y="222783"/>
                    </a:cubicBezTo>
                    <a:cubicBezTo>
                      <a:pt x="711332" y="223743"/>
                      <a:pt x="716544" y="224977"/>
                      <a:pt x="721619" y="226349"/>
                    </a:cubicBezTo>
                    <a:cubicBezTo>
                      <a:pt x="730672" y="228681"/>
                      <a:pt x="739587" y="231287"/>
                      <a:pt x="748091" y="235127"/>
                    </a:cubicBezTo>
                    <a:cubicBezTo>
                      <a:pt x="751657" y="236773"/>
                      <a:pt x="755223" y="238556"/>
                      <a:pt x="758652" y="240613"/>
                    </a:cubicBezTo>
                    <a:cubicBezTo>
                      <a:pt x="762219" y="242534"/>
                      <a:pt x="765236" y="245003"/>
                      <a:pt x="767979" y="248020"/>
                    </a:cubicBezTo>
                    <a:cubicBezTo>
                      <a:pt x="769763" y="249940"/>
                      <a:pt x="770860" y="252272"/>
                      <a:pt x="771957" y="254741"/>
                    </a:cubicBezTo>
                    <a:cubicBezTo>
                      <a:pt x="772643" y="256113"/>
                      <a:pt x="772917" y="257758"/>
                      <a:pt x="773329" y="259130"/>
                    </a:cubicBezTo>
                    <a:cubicBezTo>
                      <a:pt x="773603" y="260090"/>
                      <a:pt x="773740" y="261187"/>
                      <a:pt x="773740" y="262285"/>
                    </a:cubicBezTo>
                    <a:cubicBezTo>
                      <a:pt x="773740" y="265028"/>
                      <a:pt x="772780" y="267634"/>
                      <a:pt x="771683" y="270240"/>
                    </a:cubicBezTo>
                    <a:cubicBezTo>
                      <a:pt x="770311" y="273669"/>
                      <a:pt x="767979" y="276549"/>
                      <a:pt x="765648" y="279155"/>
                    </a:cubicBezTo>
                    <a:cubicBezTo>
                      <a:pt x="764550" y="280390"/>
                      <a:pt x="762905" y="281624"/>
                      <a:pt x="761670" y="282722"/>
                    </a:cubicBezTo>
                    <a:cubicBezTo>
                      <a:pt x="760024" y="284093"/>
                      <a:pt x="758241" y="285465"/>
                      <a:pt x="756321" y="286699"/>
                    </a:cubicBezTo>
                    <a:cubicBezTo>
                      <a:pt x="753029" y="288894"/>
                      <a:pt x="749600" y="290677"/>
                      <a:pt x="746171" y="292597"/>
                    </a:cubicBezTo>
                    <a:cubicBezTo>
                      <a:pt x="737804" y="297123"/>
                      <a:pt x="728889" y="300690"/>
                      <a:pt x="719973" y="303844"/>
                    </a:cubicBezTo>
                    <a:cubicBezTo>
                      <a:pt x="715996" y="305216"/>
                      <a:pt x="712155" y="306313"/>
                      <a:pt x="708178" y="307410"/>
                    </a:cubicBezTo>
                    <a:cubicBezTo>
                      <a:pt x="705846" y="308096"/>
                      <a:pt x="703514" y="308782"/>
                      <a:pt x="701183" y="309468"/>
                    </a:cubicBezTo>
                    <a:cubicBezTo>
                      <a:pt x="700222" y="309742"/>
                      <a:pt x="699262" y="310154"/>
                      <a:pt x="698302" y="310291"/>
                    </a:cubicBezTo>
                    <a:cubicBezTo>
                      <a:pt x="694187" y="311251"/>
                      <a:pt x="690072" y="312074"/>
                      <a:pt x="685958" y="312897"/>
                    </a:cubicBezTo>
                    <a:cubicBezTo>
                      <a:pt x="683763" y="313308"/>
                      <a:pt x="681569" y="313857"/>
                      <a:pt x="679374" y="314406"/>
                    </a:cubicBezTo>
                    <a:cubicBezTo>
                      <a:pt x="678414" y="314680"/>
                      <a:pt x="677317" y="314817"/>
                      <a:pt x="676356" y="315091"/>
                    </a:cubicBezTo>
                    <a:cubicBezTo>
                      <a:pt x="668264" y="316189"/>
                      <a:pt x="660172" y="317286"/>
                      <a:pt x="651942" y="318383"/>
                    </a:cubicBezTo>
                    <a:cubicBezTo>
                      <a:pt x="649610" y="318657"/>
                      <a:pt x="647279" y="318795"/>
                      <a:pt x="645084" y="318932"/>
                    </a:cubicBezTo>
                    <a:cubicBezTo>
                      <a:pt x="639598" y="319343"/>
                      <a:pt x="633974" y="319755"/>
                      <a:pt x="628488" y="320166"/>
                    </a:cubicBezTo>
                    <a:cubicBezTo>
                      <a:pt x="627939" y="320166"/>
                      <a:pt x="627390" y="320303"/>
                      <a:pt x="626705" y="320303"/>
                    </a:cubicBezTo>
                    <a:cubicBezTo>
                      <a:pt x="630682" y="321126"/>
                      <a:pt x="634523" y="321949"/>
                      <a:pt x="638500" y="322772"/>
                    </a:cubicBezTo>
                    <a:cubicBezTo>
                      <a:pt x="647416" y="324693"/>
                      <a:pt x="656331" y="326750"/>
                      <a:pt x="665109" y="328533"/>
                    </a:cubicBezTo>
                    <a:cubicBezTo>
                      <a:pt x="667716" y="329082"/>
                      <a:pt x="670459" y="329905"/>
                      <a:pt x="672927" y="330590"/>
                    </a:cubicBezTo>
                    <a:cubicBezTo>
                      <a:pt x="677865" y="331825"/>
                      <a:pt x="682666" y="333196"/>
                      <a:pt x="687467" y="334705"/>
                    </a:cubicBezTo>
                    <a:cubicBezTo>
                      <a:pt x="691581" y="335940"/>
                      <a:pt x="695833" y="337448"/>
                      <a:pt x="699948" y="338957"/>
                    </a:cubicBezTo>
                    <a:cubicBezTo>
                      <a:pt x="704749" y="340603"/>
                      <a:pt x="709549" y="342523"/>
                      <a:pt x="714075" y="344855"/>
                    </a:cubicBezTo>
                    <a:cubicBezTo>
                      <a:pt x="720659" y="348147"/>
                      <a:pt x="727243" y="351850"/>
                      <a:pt x="732592" y="357062"/>
                    </a:cubicBezTo>
                    <a:cubicBezTo>
                      <a:pt x="733689" y="358160"/>
                      <a:pt x="734649" y="359394"/>
                      <a:pt x="735473" y="360766"/>
                    </a:cubicBezTo>
                    <a:cubicBezTo>
                      <a:pt x="736158" y="361726"/>
                      <a:pt x="736707" y="362686"/>
                      <a:pt x="737256" y="363783"/>
                    </a:cubicBezTo>
                    <a:cubicBezTo>
                      <a:pt x="738353" y="366389"/>
                      <a:pt x="739313" y="368995"/>
                      <a:pt x="739313" y="371876"/>
                    </a:cubicBezTo>
                    <a:cubicBezTo>
                      <a:pt x="739313" y="374070"/>
                      <a:pt x="738627" y="376539"/>
                      <a:pt x="737667" y="378459"/>
                    </a:cubicBezTo>
                    <a:cubicBezTo>
                      <a:pt x="736296" y="381065"/>
                      <a:pt x="734924" y="383534"/>
                      <a:pt x="732729" y="385317"/>
                    </a:cubicBezTo>
                    <a:cubicBezTo>
                      <a:pt x="729849" y="387923"/>
                      <a:pt x="726694" y="389981"/>
                      <a:pt x="723265" y="391764"/>
                    </a:cubicBezTo>
                    <a:cubicBezTo>
                      <a:pt x="719151" y="393958"/>
                      <a:pt x="714761" y="395467"/>
                      <a:pt x="710372" y="397113"/>
                    </a:cubicBezTo>
                    <a:cubicBezTo>
                      <a:pt x="702280" y="399856"/>
                      <a:pt x="694187" y="401914"/>
                      <a:pt x="685821" y="403560"/>
                    </a:cubicBezTo>
                    <a:cubicBezTo>
                      <a:pt x="683489" y="403971"/>
                      <a:pt x="681020" y="404382"/>
                      <a:pt x="678688" y="404794"/>
                    </a:cubicBezTo>
                    <a:cubicBezTo>
                      <a:pt x="677180" y="405068"/>
                      <a:pt x="675259" y="405343"/>
                      <a:pt x="673751" y="405480"/>
                    </a:cubicBezTo>
                    <a:cubicBezTo>
                      <a:pt x="671830" y="405754"/>
                      <a:pt x="669910" y="405891"/>
                      <a:pt x="667990" y="406028"/>
                    </a:cubicBezTo>
                    <a:cubicBezTo>
                      <a:pt x="663601" y="406440"/>
                      <a:pt x="659211" y="406851"/>
                      <a:pt x="654822" y="407263"/>
                    </a:cubicBezTo>
                    <a:cubicBezTo>
                      <a:pt x="653725" y="407400"/>
                      <a:pt x="652628" y="407400"/>
                      <a:pt x="651531" y="407537"/>
                    </a:cubicBezTo>
                    <a:cubicBezTo>
                      <a:pt x="664287" y="412612"/>
                      <a:pt x="676631" y="418236"/>
                      <a:pt x="688564" y="424956"/>
                    </a:cubicBezTo>
                    <a:cubicBezTo>
                      <a:pt x="692267" y="427014"/>
                      <a:pt x="695970" y="429208"/>
                      <a:pt x="699399" y="431540"/>
                    </a:cubicBezTo>
                    <a:cubicBezTo>
                      <a:pt x="703377" y="434283"/>
                      <a:pt x="707080" y="437164"/>
                      <a:pt x="710646" y="440318"/>
                    </a:cubicBezTo>
                    <a:cubicBezTo>
                      <a:pt x="713253" y="442650"/>
                      <a:pt x="715722" y="445119"/>
                      <a:pt x="717916" y="447999"/>
                    </a:cubicBezTo>
                    <a:cubicBezTo>
                      <a:pt x="720522" y="451154"/>
                      <a:pt x="722305" y="454995"/>
                      <a:pt x="723677" y="458835"/>
                    </a:cubicBezTo>
                    <a:cubicBezTo>
                      <a:pt x="724637" y="461441"/>
                      <a:pt x="724911" y="464047"/>
                      <a:pt x="724774" y="466790"/>
                    </a:cubicBezTo>
                    <a:cubicBezTo>
                      <a:pt x="724637" y="469396"/>
                      <a:pt x="723677" y="471865"/>
                      <a:pt x="722717" y="474197"/>
                    </a:cubicBezTo>
                    <a:cubicBezTo>
                      <a:pt x="721757" y="476803"/>
                      <a:pt x="719973" y="478723"/>
                      <a:pt x="718053" y="480781"/>
                    </a:cubicBezTo>
                    <a:cubicBezTo>
                      <a:pt x="716956" y="482015"/>
                      <a:pt x="715447" y="482975"/>
                      <a:pt x="714213" y="483935"/>
                    </a:cubicBezTo>
                    <a:cubicBezTo>
                      <a:pt x="712704" y="485033"/>
                      <a:pt x="710921" y="486130"/>
                      <a:pt x="709275" y="486953"/>
                    </a:cubicBezTo>
                    <a:cubicBezTo>
                      <a:pt x="705435" y="488736"/>
                      <a:pt x="701594" y="490107"/>
                      <a:pt x="697479" y="491205"/>
                    </a:cubicBezTo>
                    <a:cubicBezTo>
                      <a:pt x="693501" y="492302"/>
                      <a:pt x="689661" y="492851"/>
                      <a:pt x="685683" y="493399"/>
                    </a:cubicBezTo>
                    <a:cubicBezTo>
                      <a:pt x="678963" y="494359"/>
                      <a:pt x="672242" y="494771"/>
                      <a:pt x="665384" y="494771"/>
                    </a:cubicBezTo>
                    <a:cubicBezTo>
                      <a:pt x="662092" y="494771"/>
                      <a:pt x="658937" y="494771"/>
                      <a:pt x="655645" y="494771"/>
                    </a:cubicBezTo>
                    <a:cubicBezTo>
                      <a:pt x="654685" y="494771"/>
                      <a:pt x="653725" y="494634"/>
                      <a:pt x="652765" y="494634"/>
                    </a:cubicBezTo>
                    <a:cubicBezTo>
                      <a:pt x="650296" y="494497"/>
                      <a:pt x="647827" y="494359"/>
                      <a:pt x="645358" y="494222"/>
                    </a:cubicBezTo>
                    <a:cubicBezTo>
                      <a:pt x="639461" y="493948"/>
                      <a:pt x="633563" y="493399"/>
                      <a:pt x="627665" y="492988"/>
                    </a:cubicBezTo>
                    <a:cubicBezTo>
                      <a:pt x="624373" y="492714"/>
                      <a:pt x="620944" y="492439"/>
                      <a:pt x="617652" y="492165"/>
                    </a:cubicBezTo>
                    <a:cubicBezTo>
                      <a:pt x="615595" y="491891"/>
                      <a:pt x="613400" y="491616"/>
                      <a:pt x="611343" y="491342"/>
                    </a:cubicBezTo>
                    <a:cubicBezTo>
                      <a:pt x="606816" y="490793"/>
                      <a:pt x="602290" y="490245"/>
                      <a:pt x="597764" y="489696"/>
                    </a:cubicBezTo>
                    <a:cubicBezTo>
                      <a:pt x="595844" y="489422"/>
                      <a:pt x="594060" y="489285"/>
                      <a:pt x="592140" y="489010"/>
                    </a:cubicBezTo>
                    <a:cubicBezTo>
                      <a:pt x="589397" y="488599"/>
                      <a:pt x="586654" y="488050"/>
                      <a:pt x="584048" y="487639"/>
                    </a:cubicBezTo>
                    <a:cubicBezTo>
                      <a:pt x="589534" y="490107"/>
                      <a:pt x="595021" y="492576"/>
                      <a:pt x="600507" y="495045"/>
                    </a:cubicBezTo>
                    <a:cubicBezTo>
                      <a:pt x="602290" y="495868"/>
                      <a:pt x="604210" y="496691"/>
                      <a:pt x="605993" y="497514"/>
                    </a:cubicBezTo>
                    <a:cubicBezTo>
                      <a:pt x="609285" y="499160"/>
                      <a:pt x="612577" y="500806"/>
                      <a:pt x="615869" y="502589"/>
                    </a:cubicBezTo>
                    <a:cubicBezTo>
                      <a:pt x="623139" y="506292"/>
                      <a:pt x="630545" y="509996"/>
                      <a:pt x="637815" y="513699"/>
                    </a:cubicBezTo>
                    <a:cubicBezTo>
                      <a:pt x="642204" y="515894"/>
                      <a:pt x="646456" y="518637"/>
                      <a:pt x="650708" y="521106"/>
                    </a:cubicBezTo>
                    <a:cubicBezTo>
                      <a:pt x="654960" y="523712"/>
                      <a:pt x="659074" y="526181"/>
                      <a:pt x="663326" y="528924"/>
                    </a:cubicBezTo>
                    <a:cubicBezTo>
                      <a:pt x="671419" y="534273"/>
                      <a:pt x="679374" y="539897"/>
                      <a:pt x="686781" y="546206"/>
                    </a:cubicBezTo>
                    <a:cubicBezTo>
                      <a:pt x="692816" y="551281"/>
                      <a:pt x="698577" y="556904"/>
                      <a:pt x="703514" y="563077"/>
                    </a:cubicBezTo>
                    <a:cubicBezTo>
                      <a:pt x="706120" y="566231"/>
                      <a:pt x="708178" y="569797"/>
                      <a:pt x="709961" y="573501"/>
                    </a:cubicBezTo>
                    <a:cubicBezTo>
                      <a:pt x="710921" y="575147"/>
                      <a:pt x="711470" y="576793"/>
                      <a:pt x="712155" y="578576"/>
                    </a:cubicBezTo>
                    <a:cubicBezTo>
                      <a:pt x="712841" y="580496"/>
                      <a:pt x="713253" y="582279"/>
                      <a:pt x="713527" y="584336"/>
                    </a:cubicBezTo>
                    <a:cubicBezTo>
                      <a:pt x="713801" y="585708"/>
                      <a:pt x="713801" y="587491"/>
                      <a:pt x="713664" y="588863"/>
                    </a:cubicBezTo>
                    <a:cubicBezTo>
                      <a:pt x="713664" y="590509"/>
                      <a:pt x="713390" y="592017"/>
                      <a:pt x="712978" y="593526"/>
                    </a:cubicBezTo>
                    <a:cubicBezTo>
                      <a:pt x="712430" y="596132"/>
                      <a:pt x="711470" y="598464"/>
                      <a:pt x="710235" y="600658"/>
                    </a:cubicBezTo>
                    <a:cubicBezTo>
                      <a:pt x="709686" y="601619"/>
                      <a:pt x="709001" y="602442"/>
                      <a:pt x="708315" y="603264"/>
                    </a:cubicBezTo>
                    <a:cubicBezTo>
                      <a:pt x="707217" y="604499"/>
                      <a:pt x="706257" y="605596"/>
                      <a:pt x="705023" y="606693"/>
                    </a:cubicBezTo>
                    <a:cubicBezTo>
                      <a:pt x="702691" y="608614"/>
                      <a:pt x="700222" y="610397"/>
                      <a:pt x="697479" y="611631"/>
                    </a:cubicBezTo>
                    <a:cubicBezTo>
                      <a:pt x="694325" y="613003"/>
                      <a:pt x="691170" y="614237"/>
                      <a:pt x="687878" y="614923"/>
                    </a:cubicBezTo>
                    <a:cubicBezTo>
                      <a:pt x="683900" y="615746"/>
                      <a:pt x="679785" y="616158"/>
                      <a:pt x="675808" y="616295"/>
                    </a:cubicBezTo>
                    <a:cubicBezTo>
                      <a:pt x="666344" y="616569"/>
                      <a:pt x="656880" y="615060"/>
                      <a:pt x="647690" y="613140"/>
                    </a:cubicBezTo>
                    <a:cubicBezTo>
                      <a:pt x="643713" y="612454"/>
                      <a:pt x="639735" y="611357"/>
                      <a:pt x="635757" y="610397"/>
                    </a:cubicBezTo>
                    <a:cubicBezTo>
                      <a:pt x="633974" y="609985"/>
                      <a:pt x="632328" y="609574"/>
                      <a:pt x="630545" y="609162"/>
                    </a:cubicBezTo>
                    <a:cubicBezTo>
                      <a:pt x="629174" y="608888"/>
                      <a:pt x="627665" y="608339"/>
                      <a:pt x="626156" y="607928"/>
                    </a:cubicBezTo>
                    <a:cubicBezTo>
                      <a:pt x="622453" y="606831"/>
                      <a:pt x="618749" y="605871"/>
                      <a:pt x="615046" y="604636"/>
                    </a:cubicBezTo>
                    <a:cubicBezTo>
                      <a:pt x="614223" y="604362"/>
                      <a:pt x="613263" y="603950"/>
                      <a:pt x="612440" y="603676"/>
                    </a:cubicBezTo>
                    <a:cubicBezTo>
                      <a:pt x="615046" y="606008"/>
                      <a:pt x="617515" y="608202"/>
                      <a:pt x="619984" y="610534"/>
                    </a:cubicBezTo>
                    <a:cubicBezTo>
                      <a:pt x="627253" y="617392"/>
                      <a:pt x="633837" y="624936"/>
                      <a:pt x="639872" y="633028"/>
                    </a:cubicBezTo>
                    <a:cubicBezTo>
                      <a:pt x="644947" y="639612"/>
                      <a:pt x="649062" y="646881"/>
                      <a:pt x="652353" y="654425"/>
                    </a:cubicBezTo>
                    <a:cubicBezTo>
                      <a:pt x="654000" y="658266"/>
                      <a:pt x="655234" y="662380"/>
                      <a:pt x="656331" y="666358"/>
                    </a:cubicBezTo>
                    <a:cubicBezTo>
                      <a:pt x="657429" y="670610"/>
                      <a:pt x="657703" y="674999"/>
                      <a:pt x="657840" y="679251"/>
                    </a:cubicBezTo>
                    <a:cubicBezTo>
                      <a:pt x="657840" y="682680"/>
                      <a:pt x="657154" y="686246"/>
                      <a:pt x="656194" y="689401"/>
                    </a:cubicBezTo>
                    <a:cubicBezTo>
                      <a:pt x="655920" y="690498"/>
                      <a:pt x="655508" y="691596"/>
                      <a:pt x="654822" y="692693"/>
                    </a:cubicBezTo>
                    <a:cubicBezTo>
                      <a:pt x="654137" y="694202"/>
                      <a:pt x="653314" y="695710"/>
                      <a:pt x="652216" y="697082"/>
                    </a:cubicBezTo>
                    <a:cubicBezTo>
                      <a:pt x="650571" y="699139"/>
                      <a:pt x="648787" y="701334"/>
                      <a:pt x="646456" y="702843"/>
                    </a:cubicBezTo>
                    <a:cubicBezTo>
                      <a:pt x="643164" y="704900"/>
                      <a:pt x="639872" y="706134"/>
                      <a:pt x="636169" y="707095"/>
                    </a:cubicBezTo>
                    <a:cubicBezTo>
                      <a:pt x="633151" y="707918"/>
                      <a:pt x="629859" y="707918"/>
                      <a:pt x="626705" y="707918"/>
                    </a:cubicBezTo>
                    <a:cubicBezTo>
                      <a:pt x="622727" y="707918"/>
                      <a:pt x="618749" y="707095"/>
                      <a:pt x="614772" y="706272"/>
                    </a:cubicBezTo>
                    <a:cubicBezTo>
                      <a:pt x="612166" y="705723"/>
                      <a:pt x="609560" y="705174"/>
                      <a:pt x="606954" y="704626"/>
                    </a:cubicBezTo>
                    <a:cubicBezTo>
                      <a:pt x="609971" y="710249"/>
                      <a:pt x="612577" y="716147"/>
                      <a:pt x="614909" y="722182"/>
                    </a:cubicBezTo>
                    <a:cubicBezTo>
                      <a:pt x="617926" y="730000"/>
                      <a:pt x="619710" y="738230"/>
                      <a:pt x="620944" y="746460"/>
                    </a:cubicBezTo>
                    <a:cubicBezTo>
                      <a:pt x="622178" y="755238"/>
                      <a:pt x="621492" y="764153"/>
                      <a:pt x="619435" y="772794"/>
                    </a:cubicBezTo>
                    <a:cubicBezTo>
                      <a:pt x="618475" y="776498"/>
                      <a:pt x="616829" y="780201"/>
                      <a:pt x="615183" y="783630"/>
                    </a:cubicBezTo>
                    <a:cubicBezTo>
                      <a:pt x="613537" y="786922"/>
                      <a:pt x="611480" y="789802"/>
                      <a:pt x="609422" y="792682"/>
                    </a:cubicBezTo>
                    <a:cubicBezTo>
                      <a:pt x="608325" y="794054"/>
                      <a:pt x="607091" y="795426"/>
                      <a:pt x="605993" y="796660"/>
                    </a:cubicBezTo>
                    <a:cubicBezTo>
                      <a:pt x="604759" y="797895"/>
                      <a:pt x="603662" y="799266"/>
                      <a:pt x="602290" y="800363"/>
                    </a:cubicBezTo>
                    <a:cubicBezTo>
                      <a:pt x="600918" y="801461"/>
                      <a:pt x="599684" y="802695"/>
                      <a:pt x="598175" y="803518"/>
                    </a:cubicBezTo>
                    <a:cubicBezTo>
                      <a:pt x="597352" y="804067"/>
                      <a:pt x="596392" y="804615"/>
                      <a:pt x="595432" y="805027"/>
                    </a:cubicBezTo>
                    <a:cubicBezTo>
                      <a:pt x="594060" y="805713"/>
                      <a:pt x="592552" y="806398"/>
                      <a:pt x="591043" y="806947"/>
                    </a:cubicBezTo>
                    <a:cubicBezTo>
                      <a:pt x="585145" y="809142"/>
                      <a:pt x="578699" y="808456"/>
                      <a:pt x="572664" y="806947"/>
                    </a:cubicBezTo>
                    <a:cubicBezTo>
                      <a:pt x="568549" y="805987"/>
                      <a:pt x="564434" y="804478"/>
                      <a:pt x="560319" y="803107"/>
                    </a:cubicBezTo>
                    <a:cubicBezTo>
                      <a:pt x="557987" y="802284"/>
                      <a:pt x="555656" y="801186"/>
                      <a:pt x="553324" y="800363"/>
                    </a:cubicBezTo>
                    <a:cubicBezTo>
                      <a:pt x="550307" y="799129"/>
                      <a:pt x="547426" y="798032"/>
                      <a:pt x="544546" y="796523"/>
                    </a:cubicBezTo>
                    <a:cubicBezTo>
                      <a:pt x="540705" y="794603"/>
                      <a:pt x="536728" y="792545"/>
                      <a:pt x="532887" y="790625"/>
                    </a:cubicBezTo>
                    <a:cubicBezTo>
                      <a:pt x="531653" y="790076"/>
                      <a:pt x="530555" y="789253"/>
                      <a:pt x="529458" y="788568"/>
                    </a:cubicBezTo>
                    <a:cubicBezTo>
                      <a:pt x="527264" y="787333"/>
                      <a:pt x="525069" y="785962"/>
                      <a:pt x="522737" y="784590"/>
                    </a:cubicBezTo>
                    <a:cubicBezTo>
                      <a:pt x="521503" y="783904"/>
                      <a:pt x="520406" y="783218"/>
                      <a:pt x="519308" y="782533"/>
                    </a:cubicBezTo>
                    <a:cubicBezTo>
                      <a:pt x="525069" y="793780"/>
                      <a:pt x="530007" y="805301"/>
                      <a:pt x="534396" y="817097"/>
                    </a:cubicBezTo>
                    <a:cubicBezTo>
                      <a:pt x="537551" y="825738"/>
                      <a:pt x="540568" y="834516"/>
                      <a:pt x="542351" y="843569"/>
                    </a:cubicBezTo>
                    <a:cubicBezTo>
                      <a:pt x="543311" y="848507"/>
                      <a:pt x="544134" y="853581"/>
                      <a:pt x="544546" y="858656"/>
                    </a:cubicBezTo>
                    <a:cubicBezTo>
                      <a:pt x="544957" y="863046"/>
                      <a:pt x="544683" y="867435"/>
                      <a:pt x="544134" y="871824"/>
                    </a:cubicBezTo>
                    <a:cubicBezTo>
                      <a:pt x="543723" y="875527"/>
                      <a:pt x="542763" y="879230"/>
                      <a:pt x="541528" y="882934"/>
                    </a:cubicBezTo>
                    <a:cubicBezTo>
                      <a:pt x="540431" y="886088"/>
                      <a:pt x="538785" y="888969"/>
                      <a:pt x="536865" y="891712"/>
                    </a:cubicBezTo>
                    <a:cubicBezTo>
                      <a:pt x="533299" y="896924"/>
                      <a:pt x="527949" y="901450"/>
                      <a:pt x="521914" y="903371"/>
                    </a:cubicBezTo>
                    <a:cubicBezTo>
                      <a:pt x="520406" y="903782"/>
                      <a:pt x="518897" y="904331"/>
                      <a:pt x="517251" y="904468"/>
                    </a:cubicBezTo>
                    <a:cubicBezTo>
                      <a:pt x="515605" y="904742"/>
                      <a:pt x="514233" y="904742"/>
                      <a:pt x="512450" y="904879"/>
                    </a:cubicBezTo>
                    <a:cubicBezTo>
                      <a:pt x="509021" y="905016"/>
                      <a:pt x="505592" y="904194"/>
                      <a:pt x="502301" y="903096"/>
                    </a:cubicBezTo>
                    <a:cubicBezTo>
                      <a:pt x="494619" y="900765"/>
                      <a:pt x="488036" y="895690"/>
                      <a:pt x="481864" y="890615"/>
                    </a:cubicBezTo>
                    <a:cubicBezTo>
                      <a:pt x="478298" y="887597"/>
                      <a:pt x="474869" y="884442"/>
                      <a:pt x="471440" y="881288"/>
                    </a:cubicBezTo>
                    <a:cubicBezTo>
                      <a:pt x="470342" y="880328"/>
                      <a:pt x="469245" y="879230"/>
                      <a:pt x="468148" y="878270"/>
                    </a:cubicBezTo>
                    <a:cubicBezTo>
                      <a:pt x="477474" y="904194"/>
                      <a:pt x="482687" y="931488"/>
                      <a:pt x="480355" y="959195"/>
                    </a:cubicBezTo>
                    <a:cubicBezTo>
                      <a:pt x="479943" y="963309"/>
                      <a:pt x="479258" y="967424"/>
                      <a:pt x="478298" y="971539"/>
                    </a:cubicBezTo>
                    <a:cubicBezTo>
                      <a:pt x="477474" y="975242"/>
                      <a:pt x="476240" y="978809"/>
                      <a:pt x="474731" y="982238"/>
                    </a:cubicBezTo>
                    <a:cubicBezTo>
                      <a:pt x="473360" y="985255"/>
                      <a:pt x="471577" y="987861"/>
                      <a:pt x="469519" y="990193"/>
                    </a:cubicBezTo>
                    <a:cubicBezTo>
                      <a:pt x="467736" y="992250"/>
                      <a:pt x="465267" y="994445"/>
                      <a:pt x="462661" y="995268"/>
                    </a:cubicBezTo>
                    <a:cubicBezTo>
                      <a:pt x="461015" y="995816"/>
                      <a:pt x="459918" y="996228"/>
                      <a:pt x="458272" y="996639"/>
                    </a:cubicBezTo>
                    <a:cubicBezTo>
                      <a:pt x="456626" y="997051"/>
                      <a:pt x="454980" y="997188"/>
                      <a:pt x="453334" y="997325"/>
                    </a:cubicBezTo>
                    <a:cubicBezTo>
                      <a:pt x="450317" y="997599"/>
                      <a:pt x="447162" y="997325"/>
                      <a:pt x="444282" y="996639"/>
                    </a:cubicBezTo>
                    <a:cubicBezTo>
                      <a:pt x="440304" y="995816"/>
                      <a:pt x="436738" y="994445"/>
                      <a:pt x="433172" y="992662"/>
                    </a:cubicBezTo>
                    <a:cubicBezTo>
                      <a:pt x="429468" y="991016"/>
                      <a:pt x="426314" y="988547"/>
                      <a:pt x="423022" y="986078"/>
                    </a:cubicBezTo>
                    <a:cubicBezTo>
                      <a:pt x="419044" y="983061"/>
                      <a:pt x="415204" y="979769"/>
                      <a:pt x="411500" y="976340"/>
                    </a:cubicBezTo>
                    <a:cubicBezTo>
                      <a:pt x="413009" y="983061"/>
                      <a:pt x="414244" y="989919"/>
                      <a:pt x="415204" y="996777"/>
                    </a:cubicBezTo>
                    <a:cubicBezTo>
                      <a:pt x="415752" y="1001166"/>
                      <a:pt x="416164" y="1005692"/>
                      <a:pt x="416301" y="1010218"/>
                    </a:cubicBezTo>
                    <a:cubicBezTo>
                      <a:pt x="416576" y="1015430"/>
                      <a:pt x="416301" y="1020642"/>
                      <a:pt x="416027" y="1025717"/>
                    </a:cubicBezTo>
                    <a:cubicBezTo>
                      <a:pt x="415478" y="1033810"/>
                      <a:pt x="413832" y="1042039"/>
                      <a:pt x="411089" y="1049720"/>
                    </a:cubicBezTo>
                    <a:cubicBezTo>
                      <a:pt x="408483" y="1056990"/>
                      <a:pt x="405191" y="1064122"/>
                      <a:pt x="399979" y="1069883"/>
                    </a:cubicBezTo>
                    <a:cubicBezTo>
                      <a:pt x="397373" y="1072626"/>
                      <a:pt x="394904" y="1075095"/>
                      <a:pt x="391749" y="1077289"/>
                    </a:cubicBezTo>
                    <a:cubicBezTo>
                      <a:pt x="389555" y="1078935"/>
                      <a:pt x="387086" y="1079896"/>
                      <a:pt x="384480" y="1080718"/>
                    </a:cubicBezTo>
                    <a:cubicBezTo>
                      <a:pt x="382971" y="1081267"/>
                      <a:pt x="381051" y="1081404"/>
                      <a:pt x="379405" y="1081679"/>
                    </a:cubicBezTo>
                    <a:cubicBezTo>
                      <a:pt x="377759" y="1081953"/>
                      <a:pt x="375976" y="1081816"/>
                      <a:pt x="374330" y="1081679"/>
                    </a:cubicBezTo>
                    <a:cubicBezTo>
                      <a:pt x="370627" y="1081541"/>
                      <a:pt x="367335" y="1080581"/>
                      <a:pt x="363906" y="1079347"/>
                    </a:cubicBezTo>
                    <a:cubicBezTo>
                      <a:pt x="362260" y="1078798"/>
                      <a:pt x="360751" y="1077975"/>
                      <a:pt x="359243" y="1077152"/>
                    </a:cubicBezTo>
                    <a:cubicBezTo>
                      <a:pt x="357185" y="1076055"/>
                      <a:pt x="355265" y="1074958"/>
                      <a:pt x="353345" y="1073586"/>
                    </a:cubicBezTo>
                    <a:cubicBezTo>
                      <a:pt x="350327" y="1071529"/>
                      <a:pt x="347584" y="1069197"/>
                      <a:pt x="344841" y="1066865"/>
                    </a:cubicBezTo>
                    <a:cubicBezTo>
                      <a:pt x="337297" y="1060144"/>
                      <a:pt x="330713" y="1052738"/>
                      <a:pt x="324404" y="1044920"/>
                    </a:cubicBezTo>
                    <a:cubicBezTo>
                      <a:pt x="320289" y="1039845"/>
                      <a:pt x="316311" y="1034496"/>
                      <a:pt x="312471" y="1029283"/>
                    </a:cubicBezTo>
                    <a:cubicBezTo>
                      <a:pt x="311922" y="1034770"/>
                      <a:pt x="311099" y="1040256"/>
                      <a:pt x="310139" y="1045743"/>
                    </a:cubicBezTo>
                    <a:cubicBezTo>
                      <a:pt x="308493" y="1055207"/>
                      <a:pt x="306436" y="1064534"/>
                      <a:pt x="303144" y="1073586"/>
                    </a:cubicBezTo>
                    <a:cubicBezTo>
                      <a:pt x="300401" y="1081404"/>
                      <a:pt x="297521" y="1089085"/>
                      <a:pt x="292857" y="1096080"/>
                    </a:cubicBezTo>
                    <a:cubicBezTo>
                      <a:pt x="290937" y="1098961"/>
                      <a:pt x="288605" y="1101430"/>
                      <a:pt x="286136" y="1103899"/>
                    </a:cubicBezTo>
                    <a:cubicBezTo>
                      <a:pt x="283530" y="1106505"/>
                      <a:pt x="280376" y="1108836"/>
                      <a:pt x="277084" y="1110482"/>
                    </a:cubicBezTo>
                    <a:cubicBezTo>
                      <a:pt x="273655" y="1112128"/>
                      <a:pt x="270363" y="1113363"/>
                      <a:pt x="266660" y="1114186"/>
                    </a:cubicBezTo>
                    <a:cubicBezTo>
                      <a:pt x="263505" y="1114871"/>
                      <a:pt x="260213" y="1115008"/>
                      <a:pt x="257058" y="1115008"/>
                    </a:cubicBezTo>
                    <a:cubicBezTo>
                      <a:pt x="249926" y="1114871"/>
                      <a:pt x="242931" y="1111991"/>
                      <a:pt x="236896" y="1108288"/>
                    </a:cubicBezTo>
                    <a:cubicBezTo>
                      <a:pt x="231684" y="1105133"/>
                      <a:pt x="228255" y="1100332"/>
                      <a:pt x="224552" y="1095669"/>
                    </a:cubicBezTo>
                    <a:cubicBezTo>
                      <a:pt x="221808" y="1091966"/>
                      <a:pt x="218928" y="1088399"/>
                      <a:pt x="216322" y="1084696"/>
                    </a:cubicBezTo>
                    <a:cubicBezTo>
                      <a:pt x="214676" y="1082502"/>
                      <a:pt x="213167" y="1080307"/>
                      <a:pt x="211658" y="1078112"/>
                    </a:cubicBezTo>
                    <a:cubicBezTo>
                      <a:pt x="207681" y="1071940"/>
                      <a:pt x="203566" y="1065768"/>
                      <a:pt x="199588" y="1059596"/>
                    </a:cubicBezTo>
                    <a:cubicBezTo>
                      <a:pt x="198354" y="1057676"/>
                      <a:pt x="197120" y="1055618"/>
                      <a:pt x="195885" y="1053698"/>
                    </a:cubicBezTo>
                    <a:cubicBezTo>
                      <a:pt x="193279" y="1049446"/>
                      <a:pt x="190673" y="1045194"/>
                      <a:pt x="188067" y="1040942"/>
                    </a:cubicBezTo>
                    <a:cubicBezTo>
                      <a:pt x="185324" y="1036416"/>
                      <a:pt x="182718" y="1031889"/>
                      <a:pt x="180112" y="1027500"/>
                    </a:cubicBezTo>
                    <a:cubicBezTo>
                      <a:pt x="181209" y="1036279"/>
                      <a:pt x="181757" y="1045057"/>
                      <a:pt x="182032" y="1053972"/>
                    </a:cubicBezTo>
                    <a:cubicBezTo>
                      <a:pt x="182306" y="1063436"/>
                      <a:pt x="181757" y="1072763"/>
                      <a:pt x="181072" y="1082227"/>
                    </a:cubicBezTo>
                    <a:cubicBezTo>
                      <a:pt x="180249" y="1092377"/>
                      <a:pt x="178603" y="1102390"/>
                      <a:pt x="176408" y="1112265"/>
                    </a:cubicBezTo>
                    <a:cubicBezTo>
                      <a:pt x="175311" y="1117066"/>
                      <a:pt x="174077" y="1121729"/>
                      <a:pt x="172568" y="1126530"/>
                    </a:cubicBezTo>
                    <a:cubicBezTo>
                      <a:pt x="171196" y="1130508"/>
                      <a:pt x="169550" y="1134211"/>
                      <a:pt x="167904" y="1137914"/>
                    </a:cubicBezTo>
                    <a:cubicBezTo>
                      <a:pt x="166533" y="1140932"/>
                      <a:pt x="164887" y="1144086"/>
                      <a:pt x="162830" y="1146830"/>
                    </a:cubicBezTo>
                    <a:cubicBezTo>
                      <a:pt x="161869" y="1148201"/>
                      <a:pt x="160909" y="1149573"/>
                      <a:pt x="159812" y="1150807"/>
                    </a:cubicBezTo>
                    <a:cubicBezTo>
                      <a:pt x="158166" y="1152453"/>
                      <a:pt x="156657" y="1153962"/>
                      <a:pt x="154874" y="1155471"/>
                    </a:cubicBezTo>
                    <a:cubicBezTo>
                      <a:pt x="152405" y="1157528"/>
                      <a:pt x="149662" y="1158900"/>
                      <a:pt x="146782" y="1160134"/>
                    </a:cubicBezTo>
                    <a:cubicBezTo>
                      <a:pt x="144313" y="1161094"/>
                      <a:pt x="141844" y="1161369"/>
                      <a:pt x="139238" y="1161369"/>
                    </a:cubicBezTo>
                    <a:cubicBezTo>
                      <a:pt x="139101" y="1161369"/>
                      <a:pt x="139101" y="1161369"/>
                      <a:pt x="138964" y="1161369"/>
                    </a:cubicBezTo>
                    <a:cubicBezTo>
                      <a:pt x="135535" y="1161780"/>
                      <a:pt x="132517" y="1160957"/>
                      <a:pt x="129774" y="115999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3" name="任意多边形: 形状 352"/>
              <p:cNvSpPr/>
              <p:nvPr/>
            </p:nvSpPr>
            <p:spPr>
              <a:xfrm>
                <a:off x="2756827" y="3440809"/>
                <a:ext cx="770325" cy="321351"/>
              </a:xfrm>
              <a:custGeom>
                <a:avLst/>
                <a:gdLst>
                  <a:gd name="connsiteX0" fmla="*/ 96299 w 770325"/>
                  <a:gd name="connsiteY0" fmla="*/ 258807 h 321351"/>
                  <a:gd name="connsiteX1" fmla="*/ 96847 w 770325"/>
                  <a:gd name="connsiteY1" fmla="*/ 254829 h 321351"/>
                  <a:gd name="connsiteX2" fmla="*/ 96847 w 770325"/>
                  <a:gd name="connsiteY2" fmla="*/ 255378 h 321351"/>
                  <a:gd name="connsiteX3" fmla="*/ 96436 w 770325"/>
                  <a:gd name="connsiteY3" fmla="*/ 238644 h 321351"/>
                  <a:gd name="connsiteX4" fmla="*/ 96436 w 770325"/>
                  <a:gd name="connsiteY4" fmla="*/ 238781 h 321351"/>
                  <a:gd name="connsiteX5" fmla="*/ 96436 w 770325"/>
                  <a:gd name="connsiteY5" fmla="*/ 238233 h 321351"/>
                  <a:gd name="connsiteX6" fmla="*/ 96436 w 770325"/>
                  <a:gd name="connsiteY6" fmla="*/ 238233 h 321351"/>
                  <a:gd name="connsiteX7" fmla="*/ 96436 w 770325"/>
                  <a:gd name="connsiteY7" fmla="*/ 238233 h 321351"/>
                  <a:gd name="connsiteX8" fmla="*/ 95476 w 770325"/>
                  <a:gd name="connsiteY8" fmla="*/ 225751 h 321351"/>
                  <a:gd name="connsiteX9" fmla="*/ 94516 w 770325"/>
                  <a:gd name="connsiteY9" fmla="*/ 217933 h 321351"/>
                  <a:gd name="connsiteX10" fmla="*/ 94378 w 770325"/>
                  <a:gd name="connsiteY10" fmla="*/ 243993 h 321351"/>
                  <a:gd name="connsiteX11" fmla="*/ 94378 w 770325"/>
                  <a:gd name="connsiteY11" fmla="*/ 243719 h 321351"/>
                  <a:gd name="connsiteX12" fmla="*/ 95476 w 770325"/>
                  <a:gd name="connsiteY12" fmla="*/ 255515 h 321351"/>
                  <a:gd name="connsiteX13" fmla="*/ 96299 w 770325"/>
                  <a:gd name="connsiteY13" fmla="*/ 258807 h 321351"/>
                  <a:gd name="connsiteX14" fmla="*/ 154866 w 770325"/>
                  <a:gd name="connsiteY14" fmla="*/ 267996 h 321351"/>
                  <a:gd name="connsiteX15" fmla="*/ 155140 w 770325"/>
                  <a:gd name="connsiteY15" fmla="*/ 267174 h 321351"/>
                  <a:gd name="connsiteX16" fmla="*/ 156512 w 770325"/>
                  <a:gd name="connsiteY16" fmla="*/ 254418 h 321351"/>
                  <a:gd name="connsiteX17" fmla="*/ 156512 w 770325"/>
                  <a:gd name="connsiteY17" fmla="*/ 254418 h 321351"/>
                  <a:gd name="connsiteX18" fmla="*/ 157472 w 770325"/>
                  <a:gd name="connsiteY18" fmla="*/ 236999 h 321351"/>
                  <a:gd name="connsiteX19" fmla="*/ 157884 w 770325"/>
                  <a:gd name="connsiteY19" fmla="*/ 223008 h 321351"/>
                  <a:gd name="connsiteX20" fmla="*/ 157609 w 770325"/>
                  <a:gd name="connsiteY20" fmla="*/ 200925 h 321351"/>
                  <a:gd name="connsiteX21" fmla="*/ 154729 w 770325"/>
                  <a:gd name="connsiteY21" fmla="*/ 234393 h 321351"/>
                  <a:gd name="connsiteX22" fmla="*/ 154729 w 770325"/>
                  <a:gd name="connsiteY22" fmla="*/ 234393 h 321351"/>
                  <a:gd name="connsiteX23" fmla="*/ 154180 w 770325"/>
                  <a:gd name="connsiteY23" fmla="*/ 261550 h 321351"/>
                  <a:gd name="connsiteX24" fmla="*/ 154866 w 770325"/>
                  <a:gd name="connsiteY24" fmla="*/ 267996 h 321351"/>
                  <a:gd name="connsiteX25" fmla="*/ 723120 w 770325"/>
                  <a:gd name="connsiteY25" fmla="*/ 320529 h 321351"/>
                  <a:gd name="connsiteX26" fmla="*/ 719691 w 770325"/>
                  <a:gd name="connsiteY26" fmla="*/ 317100 h 321351"/>
                  <a:gd name="connsiteX27" fmla="*/ 719691 w 770325"/>
                  <a:gd name="connsiteY27" fmla="*/ 312162 h 321351"/>
                  <a:gd name="connsiteX28" fmla="*/ 723532 w 770325"/>
                  <a:gd name="connsiteY28" fmla="*/ 301875 h 321351"/>
                  <a:gd name="connsiteX29" fmla="*/ 727235 w 770325"/>
                  <a:gd name="connsiteY29" fmla="*/ 293508 h 321351"/>
                  <a:gd name="connsiteX30" fmla="*/ 736013 w 770325"/>
                  <a:gd name="connsiteY30" fmla="*/ 273620 h 321351"/>
                  <a:gd name="connsiteX31" fmla="*/ 743694 w 770325"/>
                  <a:gd name="connsiteY31" fmla="*/ 255515 h 321351"/>
                  <a:gd name="connsiteX32" fmla="*/ 746574 w 770325"/>
                  <a:gd name="connsiteY32" fmla="*/ 247697 h 321351"/>
                  <a:gd name="connsiteX33" fmla="*/ 750278 w 770325"/>
                  <a:gd name="connsiteY33" fmla="*/ 237958 h 321351"/>
                  <a:gd name="connsiteX34" fmla="*/ 753844 w 770325"/>
                  <a:gd name="connsiteY34" fmla="*/ 226574 h 321351"/>
                  <a:gd name="connsiteX35" fmla="*/ 757410 w 770325"/>
                  <a:gd name="connsiteY35" fmla="*/ 212447 h 321351"/>
                  <a:gd name="connsiteX36" fmla="*/ 759193 w 770325"/>
                  <a:gd name="connsiteY36" fmla="*/ 198594 h 321351"/>
                  <a:gd name="connsiteX37" fmla="*/ 759193 w 770325"/>
                  <a:gd name="connsiteY37" fmla="*/ 194479 h 321351"/>
                  <a:gd name="connsiteX38" fmla="*/ 759193 w 770325"/>
                  <a:gd name="connsiteY38" fmla="*/ 195027 h 321351"/>
                  <a:gd name="connsiteX39" fmla="*/ 758507 w 770325"/>
                  <a:gd name="connsiteY39" fmla="*/ 190913 h 321351"/>
                  <a:gd name="connsiteX40" fmla="*/ 758644 w 770325"/>
                  <a:gd name="connsiteY40" fmla="*/ 191736 h 321351"/>
                  <a:gd name="connsiteX41" fmla="*/ 758233 w 770325"/>
                  <a:gd name="connsiteY41" fmla="*/ 190501 h 321351"/>
                  <a:gd name="connsiteX42" fmla="*/ 757822 w 770325"/>
                  <a:gd name="connsiteY42" fmla="*/ 189267 h 321351"/>
                  <a:gd name="connsiteX43" fmla="*/ 757547 w 770325"/>
                  <a:gd name="connsiteY43" fmla="*/ 188718 h 321351"/>
                  <a:gd name="connsiteX44" fmla="*/ 757136 w 770325"/>
                  <a:gd name="connsiteY44" fmla="*/ 188718 h 321351"/>
                  <a:gd name="connsiteX45" fmla="*/ 756587 w 770325"/>
                  <a:gd name="connsiteY45" fmla="*/ 188855 h 321351"/>
                  <a:gd name="connsiteX46" fmla="*/ 755764 w 770325"/>
                  <a:gd name="connsiteY46" fmla="*/ 189404 h 321351"/>
                  <a:gd name="connsiteX47" fmla="*/ 755078 w 770325"/>
                  <a:gd name="connsiteY47" fmla="*/ 190090 h 321351"/>
                  <a:gd name="connsiteX48" fmla="*/ 755215 w 770325"/>
                  <a:gd name="connsiteY48" fmla="*/ 189952 h 321351"/>
                  <a:gd name="connsiteX49" fmla="*/ 753570 w 770325"/>
                  <a:gd name="connsiteY49" fmla="*/ 191598 h 321351"/>
                  <a:gd name="connsiteX50" fmla="*/ 753707 w 770325"/>
                  <a:gd name="connsiteY50" fmla="*/ 191461 h 321351"/>
                  <a:gd name="connsiteX51" fmla="*/ 750552 w 770325"/>
                  <a:gd name="connsiteY51" fmla="*/ 195439 h 321351"/>
                  <a:gd name="connsiteX52" fmla="*/ 744380 w 770325"/>
                  <a:gd name="connsiteY52" fmla="*/ 206274 h 321351"/>
                  <a:gd name="connsiteX53" fmla="*/ 744380 w 770325"/>
                  <a:gd name="connsiteY53" fmla="*/ 206138 h 321351"/>
                  <a:gd name="connsiteX54" fmla="*/ 744243 w 770325"/>
                  <a:gd name="connsiteY54" fmla="*/ 206412 h 321351"/>
                  <a:gd name="connsiteX55" fmla="*/ 744243 w 770325"/>
                  <a:gd name="connsiteY55" fmla="*/ 206412 h 321351"/>
                  <a:gd name="connsiteX56" fmla="*/ 744243 w 770325"/>
                  <a:gd name="connsiteY56" fmla="*/ 206412 h 321351"/>
                  <a:gd name="connsiteX57" fmla="*/ 725314 w 770325"/>
                  <a:gd name="connsiteY57" fmla="*/ 248931 h 321351"/>
                  <a:gd name="connsiteX58" fmla="*/ 715988 w 770325"/>
                  <a:gd name="connsiteY58" fmla="*/ 271151 h 321351"/>
                  <a:gd name="connsiteX59" fmla="*/ 712284 w 770325"/>
                  <a:gd name="connsiteY59" fmla="*/ 280067 h 321351"/>
                  <a:gd name="connsiteX60" fmla="*/ 711598 w 770325"/>
                  <a:gd name="connsiteY60" fmla="*/ 281987 h 321351"/>
                  <a:gd name="connsiteX61" fmla="*/ 709541 w 770325"/>
                  <a:gd name="connsiteY61" fmla="*/ 287199 h 321351"/>
                  <a:gd name="connsiteX62" fmla="*/ 706249 w 770325"/>
                  <a:gd name="connsiteY62" fmla="*/ 294468 h 321351"/>
                  <a:gd name="connsiteX63" fmla="*/ 698568 w 770325"/>
                  <a:gd name="connsiteY63" fmla="*/ 298172 h 321351"/>
                  <a:gd name="connsiteX64" fmla="*/ 694042 w 770325"/>
                  <a:gd name="connsiteY64" fmla="*/ 290216 h 321351"/>
                  <a:gd name="connsiteX65" fmla="*/ 699117 w 770325"/>
                  <a:gd name="connsiteY65" fmla="*/ 277735 h 321351"/>
                  <a:gd name="connsiteX66" fmla="*/ 702272 w 770325"/>
                  <a:gd name="connsiteY66" fmla="*/ 270191 h 321351"/>
                  <a:gd name="connsiteX67" fmla="*/ 715027 w 770325"/>
                  <a:gd name="connsiteY67" fmla="*/ 224791 h 321351"/>
                  <a:gd name="connsiteX68" fmla="*/ 717908 w 770325"/>
                  <a:gd name="connsiteY68" fmla="*/ 203394 h 321351"/>
                  <a:gd name="connsiteX69" fmla="*/ 717908 w 770325"/>
                  <a:gd name="connsiteY69" fmla="*/ 186387 h 321351"/>
                  <a:gd name="connsiteX70" fmla="*/ 716674 w 770325"/>
                  <a:gd name="connsiteY70" fmla="*/ 178020 h 321351"/>
                  <a:gd name="connsiteX71" fmla="*/ 715165 w 770325"/>
                  <a:gd name="connsiteY71" fmla="*/ 172259 h 321351"/>
                  <a:gd name="connsiteX72" fmla="*/ 714067 w 770325"/>
                  <a:gd name="connsiteY72" fmla="*/ 169790 h 321351"/>
                  <a:gd name="connsiteX73" fmla="*/ 713107 w 770325"/>
                  <a:gd name="connsiteY73" fmla="*/ 168144 h 321351"/>
                  <a:gd name="connsiteX74" fmla="*/ 713519 w 770325"/>
                  <a:gd name="connsiteY74" fmla="*/ 168830 h 321351"/>
                  <a:gd name="connsiteX75" fmla="*/ 711461 w 770325"/>
                  <a:gd name="connsiteY75" fmla="*/ 166087 h 321351"/>
                  <a:gd name="connsiteX76" fmla="*/ 710364 w 770325"/>
                  <a:gd name="connsiteY76" fmla="*/ 165126 h 321351"/>
                  <a:gd name="connsiteX77" fmla="*/ 709816 w 770325"/>
                  <a:gd name="connsiteY77" fmla="*/ 164852 h 321351"/>
                  <a:gd name="connsiteX78" fmla="*/ 708855 w 770325"/>
                  <a:gd name="connsiteY78" fmla="*/ 164578 h 321351"/>
                  <a:gd name="connsiteX79" fmla="*/ 707758 w 770325"/>
                  <a:gd name="connsiteY79" fmla="*/ 164304 h 321351"/>
                  <a:gd name="connsiteX80" fmla="*/ 706661 w 770325"/>
                  <a:gd name="connsiteY80" fmla="*/ 164304 h 321351"/>
                  <a:gd name="connsiteX81" fmla="*/ 705426 w 770325"/>
                  <a:gd name="connsiteY81" fmla="*/ 164441 h 321351"/>
                  <a:gd name="connsiteX82" fmla="*/ 704878 w 770325"/>
                  <a:gd name="connsiteY82" fmla="*/ 164578 h 321351"/>
                  <a:gd name="connsiteX83" fmla="*/ 703780 w 770325"/>
                  <a:gd name="connsiteY83" fmla="*/ 165126 h 321351"/>
                  <a:gd name="connsiteX84" fmla="*/ 702409 w 770325"/>
                  <a:gd name="connsiteY84" fmla="*/ 165949 h 321351"/>
                  <a:gd name="connsiteX85" fmla="*/ 699666 w 770325"/>
                  <a:gd name="connsiteY85" fmla="*/ 168144 h 321351"/>
                  <a:gd name="connsiteX86" fmla="*/ 697745 w 770325"/>
                  <a:gd name="connsiteY86" fmla="*/ 169927 h 321351"/>
                  <a:gd name="connsiteX87" fmla="*/ 697745 w 770325"/>
                  <a:gd name="connsiteY87" fmla="*/ 169790 h 321351"/>
                  <a:gd name="connsiteX88" fmla="*/ 697608 w 770325"/>
                  <a:gd name="connsiteY88" fmla="*/ 169927 h 321351"/>
                  <a:gd name="connsiteX89" fmla="*/ 697197 w 770325"/>
                  <a:gd name="connsiteY89" fmla="*/ 170339 h 321351"/>
                  <a:gd name="connsiteX90" fmla="*/ 697471 w 770325"/>
                  <a:gd name="connsiteY90" fmla="*/ 170201 h 321351"/>
                  <a:gd name="connsiteX91" fmla="*/ 691710 w 770325"/>
                  <a:gd name="connsiteY91" fmla="*/ 177882 h 321351"/>
                  <a:gd name="connsiteX92" fmla="*/ 691710 w 770325"/>
                  <a:gd name="connsiteY92" fmla="*/ 177882 h 321351"/>
                  <a:gd name="connsiteX93" fmla="*/ 675937 w 770325"/>
                  <a:gd name="connsiteY93" fmla="*/ 205863 h 321351"/>
                  <a:gd name="connsiteX94" fmla="*/ 670862 w 770325"/>
                  <a:gd name="connsiteY94" fmla="*/ 216013 h 321351"/>
                  <a:gd name="connsiteX95" fmla="*/ 665376 w 770325"/>
                  <a:gd name="connsiteY95" fmla="*/ 226712 h 321351"/>
                  <a:gd name="connsiteX96" fmla="*/ 656186 w 770325"/>
                  <a:gd name="connsiteY96" fmla="*/ 246051 h 321351"/>
                  <a:gd name="connsiteX97" fmla="*/ 649465 w 770325"/>
                  <a:gd name="connsiteY97" fmla="*/ 260864 h 321351"/>
                  <a:gd name="connsiteX98" fmla="*/ 642058 w 770325"/>
                  <a:gd name="connsiteY98" fmla="*/ 277872 h 321351"/>
                  <a:gd name="connsiteX99" fmla="*/ 637807 w 770325"/>
                  <a:gd name="connsiteY99" fmla="*/ 288159 h 321351"/>
                  <a:gd name="connsiteX100" fmla="*/ 636846 w 770325"/>
                  <a:gd name="connsiteY100" fmla="*/ 291451 h 321351"/>
                  <a:gd name="connsiteX101" fmla="*/ 634652 w 770325"/>
                  <a:gd name="connsiteY101" fmla="*/ 298446 h 321351"/>
                  <a:gd name="connsiteX102" fmla="*/ 632457 w 770325"/>
                  <a:gd name="connsiteY102" fmla="*/ 304618 h 321351"/>
                  <a:gd name="connsiteX103" fmla="*/ 632457 w 770325"/>
                  <a:gd name="connsiteY103" fmla="*/ 304618 h 321351"/>
                  <a:gd name="connsiteX104" fmla="*/ 630263 w 770325"/>
                  <a:gd name="connsiteY104" fmla="*/ 309831 h 321351"/>
                  <a:gd name="connsiteX105" fmla="*/ 628205 w 770325"/>
                  <a:gd name="connsiteY105" fmla="*/ 312025 h 321351"/>
                  <a:gd name="connsiteX106" fmla="*/ 621210 w 770325"/>
                  <a:gd name="connsiteY106" fmla="*/ 312437 h 321351"/>
                  <a:gd name="connsiteX107" fmla="*/ 618330 w 770325"/>
                  <a:gd name="connsiteY107" fmla="*/ 305441 h 321351"/>
                  <a:gd name="connsiteX108" fmla="*/ 623679 w 770325"/>
                  <a:gd name="connsiteY108" fmla="*/ 289257 h 321351"/>
                  <a:gd name="connsiteX109" fmla="*/ 628754 w 770325"/>
                  <a:gd name="connsiteY109" fmla="*/ 276638 h 321351"/>
                  <a:gd name="connsiteX110" fmla="*/ 634789 w 770325"/>
                  <a:gd name="connsiteY110" fmla="*/ 256201 h 321351"/>
                  <a:gd name="connsiteX111" fmla="*/ 640413 w 770325"/>
                  <a:gd name="connsiteY111" fmla="*/ 236450 h 321351"/>
                  <a:gd name="connsiteX112" fmla="*/ 643979 w 770325"/>
                  <a:gd name="connsiteY112" fmla="*/ 222459 h 321351"/>
                  <a:gd name="connsiteX113" fmla="*/ 647682 w 770325"/>
                  <a:gd name="connsiteY113" fmla="*/ 206686 h 321351"/>
                  <a:gd name="connsiteX114" fmla="*/ 647545 w 770325"/>
                  <a:gd name="connsiteY114" fmla="*/ 207235 h 321351"/>
                  <a:gd name="connsiteX115" fmla="*/ 652208 w 770325"/>
                  <a:gd name="connsiteY115" fmla="*/ 175002 h 321351"/>
                  <a:gd name="connsiteX116" fmla="*/ 652345 w 770325"/>
                  <a:gd name="connsiteY116" fmla="*/ 155937 h 321351"/>
                  <a:gd name="connsiteX117" fmla="*/ 651660 w 770325"/>
                  <a:gd name="connsiteY117" fmla="*/ 149765 h 321351"/>
                  <a:gd name="connsiteX118" fmla="*/ 649739 w 770325"/>
                  <a:gd name="connsiteY118" fmla="*/ 142084 h 321351"/>
                  <a:gd name="connsiteX119" fmla="*/ 647682 w 770325"/>
                  <a:gd name="connsiteY119" fmla="*/ 137146 h 321351"/>
                  <a:gd name="connsiteX120" fmla="*/ 646722 w 770325"/>
                  <a:gd name="connsiteY120" fmla="*/ 135637 h 321351"/>
                  <a:gd name="connsiteX121" fmla="*/ 646996 w 770325"/>
                  <a:gd name="connsiteY121" fmla="*/ 136049 h 321351"/>
                  <a:gd name="connsiteX122" fmla="*/ 646585 w 770325"/>
                  <a:gd name="connsiteY122" fmla="*/ 135500 h 321351"/>
                  <a:gd name="connsiteX123" fmla="*/ 646447 w 770325"/>
                  <a:gd name="connsiteY123" fmla="*/ 135363 h 321351"/>
                  <a:gd name="connsiteX124" fmla="*/ 646585 w 770325"/>
                  <a:gd name="connsiteY124" fmla="*/ 135500 h 321351"/>
                  <a:gd name="connsiteX125" fmla="*/ 644527 w 770325"/>
                  <a:gd name="connsiteY125" fmla="*/ 132894 h 321351"/>
                  <a:gd name="connsiteX126" fmla="*/ 644939 w 770325"/>
                  <a:gd name="connsiteY126" fmla="*/ 133443 h 321351"/>
                  <a:gd name="connsiteX127" fmla="*/ 643567 w 770325"/>
                  <a:gd name="connsiteY127" fmla="*/ 132071 h 321351"/>
                  <a:gd name="connsiteX128" fmla="*/ 642470 w 770325"/>
                  <a:gd name="connsiteY128" fmla="*/ 131248 h 321351"/>
                  <a:gd name="connsiteX129" fmla="*/ 643156 w 770325"/>
                  <a:gd name="connsiteY129" fmla="*/ 131659 h 321351"/>
                  <a:gd name="connsiteX130" fmla="*/ 640413 w 770325"/>
                  <a:gd name="connsiteY130" fmla="*/ 130014 h 321351"/>
                  <a:gd name="connsiteX131" fmla="*/ 639589 w 770325"/>
                  <a:gd name="connsiteY131" fmla="*/ 129739 h 321351"/>
                  <a:gd name="connsiteX132" fmla="*/ 638629 w 770325"/>
                  <a:gd name="connsiteY132" fmla="*/ 129602 h 321351"/>
                  <a:gd name="connsiteX133" fmla="*/ 637395 w 770325"/>
                  <a:gd name="connsiteY133" fmla="*/ 129602 h 321351"/>
                  <a:gd name="connsiteX134" fmla="*/ 638218 w 770325"/>
                  <a:gd name="connsiteY134" fmla="*/ 129602 h 321351"/>
                  <a:gd name="connsiteX135" fmla="*/ 634378 w 770325"/>
                  <a:gd name="connsiteY135" fmla="*/ 130014 h 321351"/>
                  <a:gd name="connsiteX136" fmla="*/ 635200 w 770325"/>
                  <a:gd name="connsiteY136" fmla="*/ 129876 h 321351"/>
                  <a:gd name="connsiteX137" fmla="*/ 633555 w 770325"/>
                  <a:gd name="connsiteY137" fmla="*/ 130288 h 321351"/>
                  <a:gd name="connsiteX138" fmla="*/ 632457 w 770325"/>
                  <a:gd name="connsiteY138" fmla="*/ 130700 h 321351"/>
                  <a:gd name="connsiteX139" fmla="*/ 633143 w 770325"/>
                  <a:gd name="connsiteY139" fmla="*/ 130288 h 321351"/>
                  <a:gd name="connsiteX140" fmla="*/ 629440 w 770325"/>
                  <a:gd name="connsiteY140" fmla="*/ 132482 h 321351"/>
                  <a:gd name="connsiteX141" fmla="*/ 630126 w 770325"/>
                  <a:gd name="connsiteY141" fmla="*/ 132071 h 321351"/>
                  <a:gd name="connsiteX142" fmla="*/ 628617 w 770325"/>
                  <a:gd name="connsiteY142" fmla="*/ 133305 h 321351"/>
                  <a:gd name="connsiteX143" fmla="*/ 624502 w 770325"/>
                  <a:gd name="connsiteY143" fmla="*/ 137558 h 321351"/>
                  <a:gd name="connsiteX144" fmla="*/ 624776 w 770325"/>
                  <a:gd name="connsiteY144" fmla="*/ 137283 h 321351"/>
                  <a:gd name="connsiteX145" fmla="*/ 622033 w 770325"/>
                  <a:gd name="connsiteY145" fmla="*/ 140712 h 321351"/>
                  <a:gd name="connsiteX146" fmla="*/ 622444 w 770325"/>
                  <a:gd name="connsiteY146" fmla="*/ 140026 h 321351"/>
                  <a:gd name="connsiteX147" fmla="*/ 615861 w 770325"/>
                  <a:gd name="connsiteY147" fmla="*/ 151685 h 321351"/>
                  <a:gd name="connsiteX148" fmla="*/ 616135 w 770325"/>
                  <a:gd name="connsiteY148" fmla="*/ 151136 h 321351"/>
                  <a:gd name="connsiteX149" fmla="*/ 606260 w 770325"/>
                  <a:gd name="connsiteY149" fmla="*/ 174042 h 321351"/>
                  <a:gd name="connsiteX150" fmla="*/ 600910 w 770325"/>
                  <a:gd name="connsiteY150" fmla="*/ 187484 h 321351"/>
                  <a:gd name="connsiteX151" fmla="*/ 588703 w 770325"/>
                  <a:gd name="connsiteY151" fmla="*/ 218345 h 321351"/>
                  <a:gd name="connsiteX152" fmla="*/ 575536 w 770325"/>
                  <a:gd name="connsiteY152" fmla="*/ 250303 h 321351"/>
                  <a:gd name="connsiteX153" fmla="*/ 570049 w 770325"/>
                  <a:gd name="connsiteY153" fmla="*/ 263196 h 321351"/>
                  <a:gd name="connsiteX154" fmla="*/ 565386 w 770325"/>
                  <a:gd name="connsiteY154" fmla="*/ 273483 h 321351"/>
                  <a:gd name="connsiteX155" fmla="*/ 559762 w 770325"/>
                  <a:gd name="connsiteY155" fmla="*/ 284456 h 321351"/>
                  <a:gd name="connsiteX156" fmla="*/ 553042 w 770325"/>
                  <a:gd name="connsiteY156" fmla="*/ 287199 h 321351"/>
                  <a:gd name="connsiteX157" fmla="*/ 548653 w 770325"/>
                  <a:gd name="connsiteY157" fmla="*/ 280615 h 321351"/>
                  <a:gd name="connsiteX158" fmla="*/ 549613 w 770325"/>
                  <a:gd name="connsiteY158" fmla="*/ 275541 h 321351"/>
                  <a:gd name="connsiteX159" fmla="*/ 550984 w 770325"/>
                  <a:gd name="connsiteY159" fmla="*/ 271700 h 321351"/>
                  <a:gd name="connsiteX160" fmla="*/ 550984 w 770325"/>
                  <a:gd name="connsiteY160" fmla="*/ 271700 h 321351"/>
                  <a:gd name="connsiteX161" fmla="*/ 550984 w 770325"/>
                  <a:gd name="connsiteY161" fmla="*/ 271563 h 321351"/>
                  <a:gd name="connsiteX162" fmla="*/ 551259 w 770325"/>
                  <a:gd name="connsiteY162" fmla="*/ 270877 h 321351"/>
                  <a:gd name="connsiteX163" fmla="*/ 551121 w 770325"/>
                  <a:gd name="connsiteY163" fmla="*/ 271151 h 321351"/>
                  <a:gd name="connsiteX164" fmla="*/ 557705 w 770325"/>
                  <a:gd name="connsiteY164" fmla="*/ 248520 h 321351"/>
                  <a:gd name="connsiteX165" fmla="*/ 563329 w 770325"/>
                  <a:gd name="connsiteY165" fmla="*/ 228769 h 321351"/>
                  <a:gd name="connsiteX166" fmla="*/ 566346 w 770325"/>
                  <a:gd name="connsiteY166" fmla="*/ 217248 h 321351"/>
                  <a:gd name="connsiteX167" fmla="*/ 568678 w 770325"/>
                  <a:gd name="connsiteY167" fmla="*/ 207920 h 321351"/>
                  <a:gd name="connsiteX168" fmla="*/ 573753 w 770325"/>
                  <a:gd name="connsiteY168" fmla="*/ 184055 h 321351"/>
                  <a:gd name="connsiteX169" fmla="*/ 576907 w 770325"/>
                  <a:gd name="connsiteY169" fmla="*/ 164715 h 321351"/>
                  <a:gd name="connsiteX170" fmla="*/ 578828 w 770325"/>
                  <a:gd name="connsiteY170" fmla="*/ 145787 h 321351"/>
                  <a:gd name="connsiteX171" fmla="*/ 578828 w 770325"/>
                  <a:gd name="connsiteY171" fmla="*/ 145924 h 321351"/>
                  <a:gd name="connsiteX172" fmla="*/ 578828 w 770325"/>
                  <a:gd name="connsiteY172" fmla="*/ 145650 h 321351"/>
                  <a:gd name="connsiteX173" fmla="*/ 578828 w 770325"/>
                  <a:gd name="connsiteY173" fmla="*/ 145239 h 321351"/>
                  <a:gd name="connsiteX174" fmla="*/ 578828 w 770325"/>
                  <a:gd name="connsiteY174" fmla="*/ 145375 h 321351"/>
                  <a:gd name="connsiteX175" fmla="*/ 578828 w 770325"/>
                  <a:gd name="connsiteY175" fmla="*/ 121510 h 321351"/>
                  <a:gd name="connsiteX176" fmla="*/ 577182 w 770325"/>
                  <a:gd name="connsiteY176" fmla="*/ 109165 h 321351"/>
                  <a:gd name="connsiteX177" fmla="*/ 574301 w 770325"/>
                  <a:gd name="connsiteY177" fmla="*/ 98604 h 321351"/>
                  <a:gd name="connsiteX178" fmla="*/ 574576 w 770325"/>
                  <a:gd name="connsiteY178" fmla="*/ 99290 h 321351"/>
                  <a:gd name="connsiteX179" fmla="*/ 572930 w 770325"/>
                  <a:gd name="connsiteY179" fmla="*/ 95312 h 321351"/>
                  <a:gd name="connsiteX180" fmla="*/ 570461 w 770325"/>
                  <a:gd name="connsiteY180" fmla="*/ 91197 h 321351"/>
                  <a:gd name="connsiteX181" fmla="*/ 570461 w 770325"/>
                  <a:gd name="connsiteY181" fmla="*/ 91197 h 321351"/>
                  <a:gd name="connsiteX182" fmla="*/ 567992 w 770325"/>
                  <a:gd name="connsiteY182" fmla="*/ 88043 h 321351"/>
                  <a:gd name="connsiteX183" fmla="*/ 568404 w 770325"/>
                  <a:gd name="connsiteY183" fmla="*/ 88591 h 321351"/>
                  <a:gd name="connsiteX184" fmla="*/ 567443 w 770325"/>
                  <a:gd name="connsiteY184" fmla="*/ 87631 h 321351"/>
                  <a:gd name="connsiteX185" fmla="*/ 566483 w 770325"/>
                  <a:gd name="connsiteY185" fmla="*/ 86808 h 321351"/>
                  <a:gd name="connsiteX186" fmla="*/ 566209 w 770325"/>
                  <a:gd name="connsiteY186" fmla="*/ 86671 h 321351"/>
                  <a:gd name="connsiteX187" fmla="*/ 565249 w 770325"/>
                  <a:gd name="connsiteY187" fmla="*/ 86397 h 321351"/>
                  <a:gd name="connsiteX188" fmla="*/ 564289 w 770325"/>
                  <a:gd name="connsiteY188" fmla="*/ 86259 h 321351"/>
                  <a:gd name="connsiteX189" fmla="*/ 562917 w 770325"/>
                  <a:gd name="connsiteY189" fmla="*/ 86259 h 321351"/>
                  <a:gd name="connsiteX190" fmla="*/ 561546 w 770325"/>
                  <a:gd name="connsiteY190" fmla="*/ 86534 h 321351"/>
                  <a:gd name="connsiteX191" fmla="*/ 560860 w 770325"/>
                  <a:gd name="connsiteY191" fmla="*/ 86808 h 321351"/>
                  <a:gd name="connsiteX192" fmla="*/ 559900 w 770325"/>
                  <a:gd name="connsiteY192" fmla="*/ 87357 h 321351"/>
                  <a:gd name="connsiteX193" fmla="*/ 558940 w 770325"/>
                  <a:gd name="connsiteY193" fmla="*/ 88043 h 321351"/>
                  <a:gd name="connsiteX194" fmla="*/ 558117 w 770325"/>
                  <a:gd name="connsiteY194" fmla="*/ 88866 h 321351"/>
                  <a:gd name="connsiteX195" fmla="*/ 554276 w 770325"/>
                  <a:gd name="connsiteY195" fmla="*/ 93804 h 321351"/>
                  <a:gd name="connsiteX196" fmla="*/ 554688 w 770325"/>
                  <a:gd name="connsiteY196" fmla="*/ 93117 h 321351"/>
                  <a:gd name="connsiteX197" fmla="*/ 551396 w 770325"/>
                  <a:gd name="connsiteY197" fmla="*/ 98604 h 321351"/>
                  <a:gd name="connsiteX198" fmla="*/ 551670 w 770325"/>
                  <a:gd name="connsiteY198" fmla="*/ 98055 h 321351"/>
                  <a:gd name="connsiteX199" fmla="*/ 551396 w 770325"/>
                  <a:gd name="connsiteY199" fmla="*/ 98741 h 321351"/>
                  <a:gd name="connsiteX200" fmla="*/ 551396 w 770325"/>
                  <a:gd name="connsiteY200" fmla="*/ 98878 h 321351"/>
                  <a:gd name="connsiteX201" fmla="*/ 551396 w 770325"/>
                  <a:gd name="connsiteY201" fmla="*/ 98741 h 321351"/>
                  <a:gd name="connsiteX202" fmla="*/ 540972 w 770325"/>
                  <a:gd name="connsiteY202" fmla="*/ 124390 h 321351"/>
                  <a:gd name="connsiteX203" fmla="*/ 541246 w 770325"/>
                  <a:gd name="connsiteY203" fmla="*/ 123567 h 321351"/>
                  <a:gd name="connsiteX204" fmla="*/ 534388 w 770325"/>
                  <a:gd name="connsiteY204" fmla="*/ 143592 h 321351"/>
                  <a:gd name="connsiteX205" fmla="*/ 529587 w 770325"/>
                  <a:gd name="connsiteY205" fmla="*/ 158680 h 321351"/>
                  <a:gd name="connsiteX206" fmla="*/ 523689 w 770325"/>
                  <a:gd name="connsiteY206" fmla="*/ 177608 h 321351"/>
                  <a:gd name="connsiteX207" fmla="*/ 517517 w 770325"/>
                  <a:gd name="connsiteY207" fmla="*/ 198594 h 321351"/>
                  <a:gd name="connsiteX208" fmla="*/ 506544 w 770325"/>
                  <a:gd name="connsiteY208" fmla="*/ 237135 h 321351"/>
                  <a:gd name="connsiteX209" fmla="*/ 502567 w 770325"/>
                  <a:gd name="connsiteY209" fmla="*/ 252086 h 321351"/>
                  <a:gd name="connsiteX210" fmla="*/ 500098 w 770325"/>
                  <a:gd name="connsiteY210" fmla="*/ 261825 h 321351"/>
                  <a:gd name="connsiteX211" fmla="*/ 498863 w 770325"/>
                  <a:gd name="connsiteY211" fmla="*/ 269368 h 321351"/>
                  <a:gd name="connsiteX212" fmla="*/ 495846 w 770325"/>
                  <a:gd name="connsiteY212" fmla="*/ 286787 h 321351"/>
                  <a:gd name="connsiteX213" fmla="*/ 494200 w 770325"/>
                  <a:gd name="connsiteY213" fmla="*/ 291725 h 321351"/>
                  <a:gd name="connsiteX214" fmla="*/ 487891 w 770325"/>
                  <a:gd name="connsiteY214" fmla="*/ 295292 h 321351"/>
                  <a:gd name="connsiteX215" fmla="*/ 482816 w 770325"/>
                  <a:gd name="connsiteY215" fmla="*/ 289393 h 321351"/>
                  <a:gd name="connsiteX216" fmla="*/ 483227 w 770325"/>
                  <a:gd name="connsiteY216" fmla="*/ 283358 h 321351"/>
                  <a:gd name="connsiteX217" fmla="*/ 484324 w 770325"/>
                  <a:gd name="connsiteY217" fmla="*/ 276226 h 321351"/>
                  <a:gd name="connsiteX218" fmla="*/ 486519 w 770325"/>
                  <a:gd name="connsiteY218" fmla="*/ 265939 h 321351"/>
                  <a:gd name="connsiteX219" fmla="*/ 488988 w 770325"/>
                  <a:gd name="connsiteY219" fmla="*/ 256064 h 321351"/>
                  <a:gd name="connsiteX220" fmla="*/ 489948 w 770325"/>
                  <a:gd name="connsiteY220" fmla="*/ 249617 h 321351"/>
                  <a:gd name="connsiteX221" fmla="*/ 491457 w 770325"/>
                  <a:gd name="connsiteY221" fmla="*/ 238919 h 321351"/>
                  <a:gd name="connsiteX222" fmla="*/ 493377 w 770325"/>
                  <a:gd name="connsiteY222" fmla="*/ 225203 h 321351"/>
                  <a:gd name="connsiteX223" fmla="*/ 495297 w 770325"/>
                  <a:gd name="connsiteY223" fmla="*/ 209292 h 321351"/>
                  <a:gd name="connsiteX224" fmla="*/ 496532 w 770325"/>
                  <a:gd name="connsiteY224" fmla="*/ 198456 h 321351"/>
                  <a:gd name="connsiteX225" fmla="*/ 499000 w 770325"/>
                  <a:gd name="connsiteY225" fmla="*/ 168419 h 321351"/>
                  <a:gd name="connsiteX226" fmla="*/ 500098 w 770325"/>
                  <a:gd name="connsiteY226" fmla="*/ 140987 h 321351"/>
                  <a:gd name="connsiteX227" fmla="*/ 499412 w 770325"/>
                  <a:gd name="connsiteY227" fmla="*/ 109988 h 321351"/>
                  <a:gd name="connsiteX228" fmla="*/ 499412 w 770325"/>
                  <a:gd name="connsiteY228" fmla="*/ 110126 h 321351"/>
                  <a:gd name="connsiteX229" fmla="*/ 499412 w 770325"/>
                  <a:gd name="connsiteY229" fmla="*/ 109714 h 321351"/>
                  <a:gd name="connsiteX230" fmla="*/ 499412 w 770325"/>
                  <a:gd name="connsiteY230" fmla="*/ 109440 h 321351"/>
                  <a:gd name="connsiteX231" fmla="*/ 499412 w 770325"/>
                  <a:gd name="connsiteY231" fmla="*/ 109577 h 321351"/>
                  <a:gd name="connsiteX232" fmla="*/ 495023 w 770325"/>
                  <a:gd name="connsiteY232" fmla="*/ 76933 h 321351"/>
                  <a:gd name="connsiteX233" fmla="*/ 489537 w 770325"/>
                  <a:gd name="connsiteY233" fmla="*/ 57456 h 321351"/>
                  <a:gd name="connsiteX234" fmla="*/ 489811 w 770325"/>
                  <a:gd name="connsiteY234" fmla="*/ 58142 h 321351"/>
                  <a:gd name="connsiteX235" fmla="*/ 487479 w 770325"/>
                  <a:gd name="connsiteY235" fmla="*/ 52244 h 321351"/>
                  <a:gd name="connsiteX236" fmla="*/ 483913 w 770325"/>
                  <a:gd name="connsiteY236" fmla="*/ 46072 h 321351"/>
                  <a:gd name="connsiteX237" fmla="*/ 481581 w 770325"/>
                  <a:gd name="connsiteY237" fmla="*/ 43054 h 321351"/>
                  <a:gd name="connsiteX238" fmla="*/ 481718 w 770325"/>
                  <a:gd name="connsiteY238" fmla="*/ 43191 h 321351"/>
                  <a:gd name="connsiteX239" fmla="*/ 479798 w 770325"/>
                  <a:gd name="connsiteY239" fmla="*/ 41134 h 321351"/>
                  <a:gd name="connsiteX240" fmla="*/ 478701 w 770325"/>
                  <a:gd name="connsiteY240" fmla="*/ 40311 h 321351"/>
                  <a:gd name="connsiteX241" fmla="*/ 477878 w 770325"/>
                  <a:gd name="connsiteY241" fmla="*/ 39900 h 321351"/>
                  <a:gd name="connsiteX242" fmla="*/ 477192 w 770325"/>
                  <a:gd name="connsiteY242" fmla="*/ 39625 h 321351"/>
                  <a:gd name="connsiteX243" fmla="*/ 475821 w 770325"/>
                  <a:gd name="connsiteY243" fmla="*/ 39351 h 321351"/>
                  <a:gd name="connsiteX244" fmla="*/ 474449 w 770325"/>
                  <a:gd name="connsiteY244" fmla="*/ 39351 h 321351"/>
                  <a:gd name="connsiteX245" fmla="*/ 473215 w 770325"/>
                  <a:gd name="connsiteY245" fmla="*/ 39488 h 321351"/>
                  <a:gd name="connsiteX246" fmla="*/ 472392 w 770325"/>
                  <a:gd name="connsiteY246" fmla="*/ 39625 h 321351"/>
                  <a:gd name="connsiteX247" fmla="*/ 471568 w 770325"/>
                  <a:gd name="connsiteY247" fmla="*/ 40037 h 321351"/>
                  <a:gd name="connsiteX248" fmla="*/ 470608 w 770325"/>
                  <a:gd name="connsiteY248" fmla="*/ 40722 h 321351"/>
                  <a:gd name="connsiteX249" fmla="*/ 471157 w 770325"/>
                  <a:gd name="connsiteY249" fmla="*/ 40311 h 321351"/>
                  <a:gd name="connsiteX250" fmla="*/ 468414 w 770325"/>
                  <a:gd name="connsiteY250" fmla="*/ 42917 h 321351"/>
                  <a:gd name="connsiteX251" fmla="*/ 465534 w 770325"/>
                  <a:gd name="connsiteY251" fmla="*/ 46758 h 321351"/>
                  <a:gd name="connsiteX252" fmla="*/ 463750 w 770325"/>
                  <a:gd name="connsiteY252" fmla="*/ 50049 h 321351"/>
                  <a:gd name="connsiteX253" fmla="*/ 463888 w 770325"/>
                  <a:gd name="connsiteY253" fmla="*/ 49775 h 321351"/>
                  <a:gd name="connsiteX254" fmla="*/ 463750 w 770325"/>
                  <a:gd name="connsiteY254" fmla="*/ 50187 h 321351"/>
                  <a:gd name="connsiteX255" fmla="*/ 463613 w 770325"/>
                  <a:gd name="connsiteY255" fmla="*/ 50598 h 321351"/>
                  <a:gd name="connsiteX256" fmla="*/ 463750 w 770325"/>
                  <a:gd name="connsiteY256" fmla="*/ 50324 h 321351"/>
                  <a:gd name="connsiteX257" fmla="*/ 459087 w 770325"/>
                  <a:gd name="connsiteY257" fmla="*/ 62119 h 321351"/>
                  <a:gd name="connsiteX258" fmla="*/ 459361 w 770325"/>
                  <a:gd name="connsiteY258" fmla="*/ 61434 h 321351"/>
                  <a:gd name="connsiteX259" fmla="*/ 452503 w 770325"/>
                  <a:gd name="connsiteY259" fmla="*/ 84339 h 321351"/>
                  <a:gd name="connsiteX260" fmla="*/ 448389 w 770325"/>
                  <a:gd name="connsiteY260" fmla="*/ 99015 h 321351"/>
                  <a:gd name="connsiteX261" fmla="*/ 440296 w 770325"/>
                  <a:gd name="connsiteY261" fmla="*/ 130288 h 321351"/>
                  <a:gd name="connsiteX262" fmla="*/ 435770 w 770325"/>
                  <a:gd name="connsiteY262" fmla="*/ 148942 h 321351"/>
                  <a:gd name="connsiteX263" fmla="*/ 435633 w 770325"/>
                  <a:gd name="connsiteY263" fmla="*/ 153742 h 321351"/>
                  <a:gd name="connsiteX264" fmla="*/ 434673 w 770325"/>
                  <a:gd name="connsiteY264" fmla="*/ 170064 h 321351"/>
                  <a:gd name="connsiteX265" fmla="*/ 432478 w 770325"/>
                  <a:gd name="connsiteY265" fmla="*/ 193107 h 321351"/>
                  <a:gd name="connsiteX266" fmla="*/ 431381 w 770325"/>
                  <a:gd name="connsiteY266" fmla="*/ 202023 h 321351"/>
                  <a:gd name="connsiteX267" fmla="*/ 430009 w 770325"/>
                  <a:gd name="connsiteY267" fmla="*/ 212447 h 321351"/>
                  <a:gd name="connsiteX268" fmla="*/ 427266 w 770325"/>
                  <a:gd name="connsiteY268" fmla="*/ 231512 h 321351"/>
                  <a:gd name="connsiteX269" fmla="*/ 425757 w 770325"/>
                  <a:gd name="connsiteY269" fmla="*/ 239330 h 321351"/>
                  <a:gd name="connsiteX270" fmla="*/ 424934 w 770325"/>
                  <a:gd name="connsiteY270" fmla="*/ 242759 h 321351"/>
                  <a:gd name="connsiteX271" fmla="*/ 423700 w 770325"/>
                  <a:gd name="connsiteY271" fmla="*/ 246737 h 321351"/>
                  <a:gd name="connsiteX272" fmla="*/ 416979 w 770325"/>
                  <a:gd name="connsiteY272" fmla="*/ 252635 h 321351"/>
                  <a:gd name="connsiteX273" fmla="*/ 409298 w 770325"/>
                  <a:gd name="connsiteY273" fmla="*/ 248931 h 321351"/>
                  <a:gd name="connsiteX274" fmla="*/ 407241 w 770325"/>
                  <a:gd name="connsiteY274" fmla="*/ 239879 h 321351"/>
                  <a:gd name="connsiteX275" fmla="*/ 407652 w 770325"/>
                  <a:gd name="connsiteY275" fmla="*/ 226437 h 321351"/>
                  <a:gd name="connsiteX276" fmla="*/ 413138 w 770325"/>
                  <a:gd name="connsiteY276" fmla="*/ 193930 h 321351"/>
                  <a:gd name="connsiteX277" fmla="*/ 418350 w 770325"/>
                  <a:gd name="connsiteY277" fmla="*/ 170339 h 321351"/>
                  <a:gd name="connsiteX278" fmla="*/ 424523 w 770325"/>
                  <a:gd name="connsiteY278" fmla="*/ 143730 h 321351"/>
                  <a:gd name="connsiteX279" fmla="*/ 424523 w 770325"/>
                  <a:gd name="connsiteY279" fmla="*/ 140849 h 321351"/>
                  <a:gd name="connsiteX280" fmla="*/ 423974 w 770325"/>
                  <a:gd name="connsiteY280" fmla="*/ 115063 h 321351"/>
                  <a:gd name="connsiteX281" fmla="*/ 423974 w 770325"/>
                  <a:gd name="connsiteY281" fmla="*/ 114926 h 321351"/>
                  <a:gd name="connsiteX282" fmla="*/ 423974 w 770325"/>
                  <a:gd name="connsiteY282" fmla="*/ 114926 h 321351"/>
                  <a:gd name="connsiteX283" fmla="*/ 423974 w 770325"/>
                  <a:gd name="connsiteY283" fmla="*/ 114652 h 321351"/>
                  <a:gd name="connsiteX284" fmla="*/ 423974 w 770325"/>
                  <a:gd name="connsiteY284" fmla="*/ 114789 h 321351"/>
                  <a:gd name="connsiteX285" fmla="*/ 418488 w 770325"/>
                  <a:gd name="connsiteY285" fmla="*/ 74738 h 321351"/>
                  <a:gd name="connsiteX286" fmla="*/ 418625 w 770325"/>
                  <a:gd name="connsiteY286" fmla="*/ 75150 h 321351"/>
                  <a:gd name="connsiteX287" fmla="*/ 415333 w 770325"/>
                  <a:gd name="connsiteY287" fmla="*/ 61022 h 321351"/>
                  <a:gd name="connsiteX288" fmla="*/ 410944 w 770325"/>
                  <a:gd name="connsiteY288" fmla="*/ 47169 h 321351"/>
                  <a:gd name="connsiteX289" fmla="*/ 411218 w 770325"/>
                  <a:gd name="connsiteY289" fmla="*/ 47855 h 321351"/>
                  <a:gd name="connsiteX290" fmla="*/ 405183 w 770325"/>
                  <a:gd name="connsiteY290" fmla="*/ 33042 h 321351"/>
                  <a:gd name="connsiteX291" fmla="*/ 399697 w 770325"/>
                  <a:gd name="connsiteY291" fmla="*/ 23852 h 321351"/>
                  <a:gd name="connsiteX292" fmla="*/ 400108 w 770325"/>
                  <a:gd name="connsiteY292" fmla="*/ 24400 h 321351"/>
                  <a:gd name="connsiteX293" fmla="*/ 396405 w 770325"/>
                  <a:gd name="connsiteY293" fmla="*/ 19463 h 321351"/>
                  <a:gd name="connsiteX294" fmla="*/ 396816 w 770325"/>
                  <a:gd name="connsiteY294" fmla="*/ 19874 h 321351"/>
                  <a:gd name="connsiteX295" fmla="*/ 396405 w 770325"/>
                  <a:gd name="connsiteY295" fmla="*/ 19463 h 321351"/>
                  <a:gd name="connsiteX296" fmla="*/ 396405 w 770325"/>
                  <a:gd name="connsiteY296" fmla="*/ 19463 h 321351"/>
                  <a:gd name="connsiteX297" fmla="*/ 396405 w 770325"/>
                  <a:gd name="connsiteY297" fmla="*/ 19463 h 321351"/>
                  <a:gd name="connsiteX298" fmla="*/ 394210 w 770325"/>
                  <a:gd name="connsiteY298" fmla="*/ 17131 h 321351"/>
                  <a:gd name="connsiteX299" fmla="*/ 394485 w 770325"/>
                  <a:gd name="connsiteY299" fmla="*/ 17405 h 321351"/>
                  <a:gd name="connsiteX300" fmla="*/ 394073 w 770325"/>
                  <a:gd name="connsiteY300" fmla="*/ 16994 h 321351"/>
                  <a:gd name="connsiteX301" fmla="*/ 393936 w 770325"/>
                  <a:gd name="connsiteY301" fmla="*/ 16857 h 321351"/>
                  <a:gd name="connsiteX302" fmla="*/ 394073 w 770325"/>
                  <a:gd name="connsiteY302" fmla="*/ 16994 h 321351"/>
                  <a:gd name="connsiteX303" fmla="*/ 391193 w 770325"/>
                  <a:gd name="connsiteY303" fmla="*/ 14662 h 321351"/>
                  <a:gd name="connsiteX304" fmla="*/ 391741 w 770325"/>
                  <a:gd name="connsiteY304" fmla="*/ 15074 h 321351"/>
                  <a:gd name="connsiteX305" fmla="*/ 388175 w 770325"/>
                  <a:gd name="connsiteY305" fmla="*/ 12879 h 321351"/>
                  <a:gd name="connsiteX306" fmla="*/ 386392 w 770325"/>
                  <a:gd name="connsiteY306" fmla="*/ 12056 h 321351"/>
                  <a:gd name="connsiteX307" fmla="*/ 385158 w 770325"/>
                  <a:gd name="connsiteY307" fmla="*/ 11645 h 321351"/>
                  <a:gd name="connsiteX308" fmla="*/ 384060 w 770325"/>
                  <a:gd name="connsiteY308" fmla="*/ 11507 h 321351"/>
                  <a:gd name="connsiteX309" fmla="*/ 383238 w 770325"/>
                  <a:gd name="connsiteY309" fmla="*/ 11507 h 321351"/>
                  <a:gd name="connsiteX310" fmla="*/ 382003 w 770325"/>
                  <a:gd name="connsiteY310" fmla="*/ 11782 h 321351"/>
                  <a:gd name="connsiteX311" fmla="*/ 380906 w 770325"/>
                  <a:gd name="connsiteY311" fmla="*/ 12193 h 321351"/>
                  <a:gd name="connsiteX312" fmla="*/ 379671 w 770325"/>
                  <a:gd name="connsiteY312" fmla="*/ 12742 h 321351"/>
                  <a:gd name="connsiteX313" fmla="*/ 378300 w 770325"/>
                  <a:gd name="connsiteY313" fmla="*/ 13428 h 321351"/>
                  <a:gd name="connsiteX314" fmla="*/ 377614 w 770325"/>
                  <a:gd name="connsiteY314" fmla="*/ 13976 h 321351"/>
                  <a:gd name="connsiteX315" fmla="*/ 376791 w 770325"/>
                  <a:gd name="connsiteY315" fmla="*/ 14799 h 321351"/>
                  <a:gd name="connsiteX316" fmla="*/ 375968 w 770325"/>
                  <a:gd name="connsiteY316" fmla="*/ 15759 h 321351"/>
                  <a:gd name="connsiteX317" fmla="*/ 374322 w 770325"/>
                  <a:gd name="connsiteY317" fmla="*/ 18640 h 321351"/>
                  <a:gd name="connsiteX318" fmla="*/ 374596 w 770325"/>
                  <a:gd name="connsiteY318" fmla="*/ 17954 h 321351"/>
                  <a:gd name="connsiteX319" fmla="*/ 371305 w 770325"/>
                  <a:gd name="connsiteY319" fmla="*/ 25635 h 321351"/>
                  <a:gd name="connsiteX320" fmla="*/ 371579 w 770325"/>
                  <a:gd name="connsiteY320" fmla="*/ 24949 h 321351"/>
                  <a:gd name="connsiteX321" fmla="*/ 369796 w 770325"/>
                  <a:gd name="connsiteY321" fmla="*/ 31944 h 321351"/>
                  <a:gd name="connsiteX322" fmla="*/ 367327 w 770325"/>
                  <a:gd name="connsiteY322" fmla="*/ 45249 h 321351"/>
                  <a:gd name="connsiteX323" fmla="*/ 365269 w 770325"/>
                  <a:gd name="connsiteY323" fmla="*/ 59376 h 321351"/>
                  <a:gd name="connsiteX324" fmla="*/ 363898 w 770325"/>
                  <a:gd name="connsiteY324" fmla="*/ 69389 h 321351"/>
                  <a:gd name="connsiteX325" fmla="*/ 361292 w 770325"/>
                  <a:gd name="connsiteY325" fmla="*/ 89277 h 321351"/>
                  <a:gd name="connsiteX326" fmla="*/ 355943 w 770325"/>
                  <a:gd name="connsiteY326" fmla="*/ 134265 h 321351"/>
                  <a:gd name="connsiteX327" fmla="*/ 351965 w 770325"/>
                  <a:gd name="connsiteY327" fmla="*/ 169104 h 321351"/>
                  <a:gd name="connsiteX328" fmla="*/ 352514 w 770325"/>
                  <a:gd name="connsiteY328" fmla="*/ 185289 h 321351"/>
                  <a:gd name="connsiteX329" fmla="*/ 351965 w 770325"/>
                  <a:gd name="connsiteY329" fmla="*/ 229455 h 321351"/>
                  <a:gd name="connsiteX330" fmla="*/ 351416 w 770325"/>
                  <a:gd name="connsiteY330" fmla="*/ 241936 h 321351"/>
                  <a:gd name="connsiteX331" fmla="*/ 351005 w 770325"/>
                  <a:gd name="connsiteY331" fmla="*/ 249480 h 321351"/>
                  <a:gd name="connsiteX332" fmla="*/ 349908 w 770325"/>
                  <a:gd name="connsiteY332" fmla="*/ 258532 h 321351"/>
                  <a:gd name="connsiteX333" fmla="*/ 347713 w 770325"/>
                  <a:gd name="connsiteY333" fmla="*/ 266076 h 321351"/>
                  <a:gd name="connsiteX334" fmla="*/ 340855 w 770325"/>
                  <a:gd name="connsiteY334" fmla="*/ 270054 h 321351"/>
                  <a:gd name="connsiteX335" fmla="*/ 336054 w 770325"/>
                  <a:gd name="connsiteY335" fmla="*/ 267860 h 321351"/>
                  <a:gd name="connsiteX336" fmla="*/ 333448 w 770325"/>
                  <a:gd name="connsiteY336" fmla="*/ 262784 h 321351"/>
                  <a:gd name="connsiteX337" fmla="*/ 333037 w 770325"/>
                  <a:gd name="connsiteY337" fmla="*/ 259630 h 321351"/>
                  <a:gd name="connsiteX338" fmla="*/ 333037 w 770325"/>
                  <a:gd name="connsiteY338" fmla="*/ 254280 h 321351"/>
                  <a:gd name="connsiteX339" fmla="*/ 332900 w 770325"/>
                  <a:gd name="connsiteY339" fmla="*/ 247697 h 321351"/>
                  <a:gd name="connsiteX340" fmla="*/ 333311 w 770325"/>
                  <a:gd name="connsiteY340" fmla="*/ 237958 h 321351"/>
                  <a:gd name="connsiteX341" fmla="*/ 335643 w 770325"/>
                  <a:gd name="connsiteY341" fmla="*/ 210115 h 321351"/>
                  <a:gd name="connsiteX342" fmla="*/ 340306 w 770325"/>
                  <a:gd name="connsiteY342" fmla="*/ 163618 h 321351"/>
                  <a:gd name="connsiteX343" fmla="*/ 340444 w 770325"/>
                  <a:gd name="connsiteY343" fmla="*/ 162795 h 321351"/>
                  <a:gd name="connsiteX344" fmla="*/ 338523 w 770325"/>
                  <a:gd name="connsiteY344" fmla="*/ 140987 h 321351"/>
                  <a:gd name="connsiteX345" fmla="*/ 337837 w 770325"/>
                  <a:gd name="connsiteY345" fmla="*/ 132620 h 321351"/>
                  <a:gd name="connsiteX346" fmla="*/ 335780 w 770325"/>
                  <a:gd name="connsiteY346" fmla="*/ 117395 h 321351"/>
                  <a:gd name="connsiteX347" fmla="*/ 333037 w 770325"/>
                  <a:gd name="connsiteY347" fmla="*/ 102307 h 321351"/>
                  <a:gd name="connsiteX348" fmla="*/ 333174 w 770325"/>
                  <a:gd name="connsiteY348" fmla="*/ 102993 h 321351"/>
                  <a:gd name="connsiteX349" fmla="*/ 324533 w 770325"/>
                  <a:gd name="connsiteY349" fmla="*/ 70623 h 321351"/>
                  <a:gd name="connsiteX350" fmla="*/ 324807 w 770325"/>
                  <a:gd name="connsiteY350" fmla="*/ 71309 h 321351"/>
                  <a:gd name="connsiteX351" fmla="*/ 317126 w 770325"/>
                  <a:gd name="connsiteY351" fmla="*/ 52381 h 321351"/>
                  <a:gd name="connsiteX352" fmla="*/ 310954 w 770325"/>
                  <a:gd name="connsiteY352" fmla="*/ 41957 h 321351"/>
                  <a:gd name="connsiteX353" fmla="*/ 310954 w 770325"/>
                  <a:gd name="connsiteY353" fmla="*/ 42094 h 321351"/>
                  <a:gd name="connsiteX354" fmla="*/ 305879 w 770325"/>
                  <a:gd name="connsiteY354" fmla="*/ 35373 h 321351"/>
                  <a:gd name="connsiteX355" fmla="*/ 306291 w 770325"/>
                  <a:gd name="connsiteY355" fmla="*/ 35785 h 321351"/>
                  <a:gd name="connsiteX356" fmla="*/ 303685 w 770325"/>
                  <a:gd name="connsiteY356" fmla="*/ 33179 h 321351"/>
                  <a:gd name="connsiteX357" fmla="*/ 303959 w 770325"/>
                  <a:gd name="connsiteY357" fmla="*/ 33316 h 321351"/>
                  <a:gd name="connsiteX358" fmla="*/ 303547 w 770325"/>
                  <a:gd name="connsiteY358" fmla="*/ 33042 h 321351"/>
                  <a:gd name="connsiteX359" fmla="*/ 303410 w 770325"/>
                  <a:gd name="connsiteY359" fmla="*/ 32904 h 321351"/>
                  <a:gd name="connsiteX360" fmla="*/ 303547 w 770325"/>
                  <a:gd name="connsiteY360" fmla="*/ 33042 h 321351"/>
                  <a:gd name="connsiteX361" fmla="*/ 300804 w 770325"/>
                  <a:gd name="connsiteY361" fmla="*/ 30847 h 321351"/>
                  <a:gd name="connsiteX362" fmla="*/ 301353 w 770325"/>
                  <a:gd name="connsiteY362" fmla="*/ 31258 h 321351"/>
                  <a:gd name="connsiteX363" fmla="*/ 297787 w 770325"/>
                  <a:gd name="connsiteY363" fmla="*/ 29064 h 321351"/>
                  <a:gd name="connsiteX364" fmla="*/ 298473 w 770325"/>
                  <a:gd name="connsiteY364" fmla="*/ 29338 h 321351"/>
                  <a:gd name="connsiteX365" fmla="*/ 295181 w 770325"/>
                  <a:gd name="connsiteY365" fmla="*/ 27829 h 321351"/>
                  <a:gd name="connsiteX366" fmla="*/ 293672 w 770325"/>
                  <a:gd name="connsiteY366" fmla="*/ 27418 h 321351"/>
                  <a:gd name="connsiteX367" fmla="*/ 292575 w 770325"/>
                  <a:gd name="connsiteY367" fmla="*/ 27281 h 321351"/>
                  <a:gd name="connsiteX368" fmla="*/ 291615 w 770325"/>
                  <a:gd name="connsiteY368" fmla="*/ 27281 h 321351"/>
                  <a:gd name="connsiteX369" fmla="*/ 290243 w 770325"/>
                  <a:gd name="connsiteY369" fmla="*/ 27418 h 321351"/>
                  <a:gd name="connsiteX370" fmla="*/ 288734 w 770325"/>
                  <a:gd name="connsiteY370" fmla="*/ 27829 h 321351"/>
                  <a:gd name="connsiteX371" fmla="*/ 285442 w 770325"/>
                  <a:gd name="connsiteY371" fmla="*/ 29338 h 321351"/>
                  <a:gd name="connsiteX372" fmla="*/ 286128 w 770325"/>
                  <a:gd name="connsiteY372" fmla="*/ 29064 h 321351"/>
                  <a:gd name="connsiteX373" fmla="*/ 285031 w 770325"/>
                  <a:gd name="connsiteY373" fmla="*/ 29750 h 321351"/>
                  <a:gd name="connsiteX374" fmla="*/ 283934 w 770325"/>
                  <a:gd name="connsiteY374" fmla="*/ 30573 h 321351"/>
                  <a:gd name="connsiteX375" fmla="*/ 282973 w 770325"/>
                  <a:gd name="connsiteY375" fmla="*/ 31533 h 321351"/>
                  <a:gd name="connsiteX376" fmla="*/ 282013 w 770325"/>
                  <a:gd name="connsiteY376" fmla="*/ 32904 h 321351"/>
                  <a:gd name="connsiteX377" fmla="*/ 279133 w 770325"/>
                  <a:gd name="connsiteY377" fmla="*/ 37705 h 321351"/>
                  <a:gd name="connsiteX378" fmla="*/ 279407 w 770325"/>
                  <a:gd name="connsiteY378" fmla="*/ 37156 h 321351"/>
                  <a:gd name="connsiteX379" fmla="*/ 276801 w 770325"/>
                  <a:gd name="connsiteY379" fmla="*/ 43191 h 321351"/>
                  <a:gd name="connsiteX380" fmla="*/ 272961 w 770325"/>
                  <a:gd name="connsiteY380" fmla="*/ 58827 h 321351"/>
                  <a:gd name="connsiteX381" fmla="*/ 267749 w 770325"/>
                  <a:gd name="connsiteY381" fmla="*/ 89826 h 321351"/>
                  <a:gd name="connsiteX382" fmla="*/ 265280 w 770325"/>
                  <a:gd name="connsiteY382" fmla="*/ 106011 h 321351"/>
                  <a:gd name="connsiteX383" fmla="*/ 259108 w 770325"/>
                  <a:gd name="connsiteY383" fmla="*/ 148256 h 321351"/>
                  <a:gd name="connsiteX384" fmla="*/ 252798 w 770325"/>
                  <a:gd name="connsiteY384" fmla="*/ 192558 h 321351"/>
                  <a:gd name="connsiteX385" fmla="*/ 250604 w 770325"/>
                  <a:gd name="connsiteY385" fmla="*/ 208606 h 321351"/>
                  <a:gd name="connsiteX386" fmla="*/ 250604 w 770325"/>
                  <a:gd name="connsiteY386" fmla="*/ 210938 h 321351"/>
                  <a:gd name="connsiteX387" fmla="*/ 250604 w 770325"/>
                  <a:gd name="connsiteY387" fmla="*/ 227809 h 321351"/>
                  <a:gd name="connsiteX388" fmla="*/ 250329 w 770325"/>
                  <a:gd name="connsiteY388" fmla="*/ 241113 h 321351"/>
                  <a:gd name="connsiteX389" fmla="*/ 249781 w 770325"/>
                  <a:gd name="connsiteY389" fmla="*/ 248657 h 321351"/>
                  <a:gd name="connsiteX390" fmla="*/ 249095 w 770325"/>
                  <a:gd name="connsiteY390" fmla="*/ 251263 h 321351"/>
                  <a:gd name="connsiteX391" fmla="*/ 247449 w 770325"/>
                  <a:gd name="connsiteY391" fmla="*/ 254144 h 321351"/>
                  <a:gd name="connsiteX392" fmla="*/ 241963 w 770325"/>
                  <a:gd name="connsiteY392" fmla="*/ 256749 h 321351"/>
                  <a:gd name="connsiteX393" fmla="*/ 237299 w 770325"/>
                  <a:gd name="connsiteY393" fmla="*/ 252086 h 321351"/>
                  <a:gd name="connsiteX394" fmla="*/ 236339 w 770325"/>
                  <a:gd name="connsiteY394" fmla="*/ 245639 h 321351"/>
                  <a:gd name="connsiteX395" fmla="*/ 236202 w 770325"/>
                  <a:gd name="connsiteY395" fmla="*/ 240290 h 321351"/>
                  <a:gd name="connsiteX396" fmla="*/ 237025 w 770325"/>
                  <a:gd name="connsiteY396" fmla="*/ 227809 h 321351"/>
                  <a:gd name="connsiteX397" fmla="*/ 238122 w 770325"/>
                  <a:gd name="connsiteY397" fmla="*/ 217384 h 321351"/>
                  <a:gd name="connsiteX398" fmla="*/ 239631 w 770325"/>
                  <a:gd name="connsiteY398" fmla="*/ 203943 h 321351"/>
                  <a:gd name="connsiteX399" fmla="*/ 238945 w 770325"/>
                  <a:gd name="connsiteY399" fmla="*/ 177882 h 321351"/>
                  <a:gd name="connsiteX400" fmla="*/ 237436 w 770325"/>
                  <a:gd name="connsiteY400" fmla="*/ 156623 h 321351"/>
                  <a:gd name="connsiteX401" fmla="*/ 231538 w 770325"/>
                  <a:gd name="connsiteY401" fmla="*/ 114789 h 321351"/>
                  <a:gd name="connsiteX402" fmla="*/ 231676 w 770325"/>
                  <a:gd name="connsiteY402" fmla="*/ 115200 h 321351"/>
                  <a:gd name="connsiteX403" fmla="*/ 223720 w 770325"/>
                  <a:gd name="connsiteY403" fmla="*/ 86123 h 321351"/>
                  <a:gd name="connsiteX404" fmla="*/ 223720 w 770325"/>
                  <a:gd name="connsiteY404" fmla="*/ 86397 h 321351"/>
                  <a:gd name="connsiteX405" fmla="*/ 217960 w 770325"/>
                  <a:gd name="connsiteY405" fmla="*/ 72955 h 321351"/>
                  <a:gd name="connsiteX406" fmla="*/ 218234 w 770325"/>
                  <a:gd name="connsiteY406" fmla="*/ 73504 h 321351"/>
                  <a:gd name="connsiteX407" fmla="*/ 212748 w 770325"/>
                  <a:gd name="connsiteY407" fmla="*/ 63765 h 321351"/>
                  <a:gd name="connsiteX408" fmla="*/ 212748 w 770325"/>
                  <a:gd name="connsiteY408" fmla="*/ 63765 h 321351"/>
                  <a:gd name="connsiteX409" fmla="*/ 208633 w 770325"/>
                  <a:gd name="connsiteY409" fmla="*/ 58553 h 321351"/>
                  <a:gd name="connsiteX410" fmla="*/ 203969 w 770325"/>
                  <a:gd name="connsiteY410" fmla="*/ 54027 h 321351"/>
                  <a:gd name="connsiteX411" fmla="*/ 204518 w 770325"/>
                  <a:gd name="connsiteY411" fmla="*/ 54438 h 321351"/>
                  <a:gd name="connsiteX412" fmla="*/ 200952 w 770325"/>
                  <a:gd name="connsiteY412" fmla="*/ 51695 h 321351"/>
                  <a:gd name="connsiteX413" fmla="*/ 201501 w 770325"/>
                  <a:gd name="connsiteY413" fmla="*/ 52107 h 321351"/>
                  <a:gd name="connsiteX414" fmla="*/ 199992 w 770325"/>
                  <a:gd name="connsiteY414" fmla="*/ 51147 h 321351"/>
                  <a:gd name="connsiteX415" fmla="*/ 198209 w 770325"/>
                  <a:gd name="connsiteY415" fmla="*/ 50461 h 321351"/>
                  <a:gd name="connsiteX416" fmla="*/ 198346 w 770325"/>
                  <a:gd name="connsiteY416" fmla="*/ 50461 h 321351"/>
                  <a:gd name="connsiteX417" fmla="*/ 197248 w 770325"/>
                  <a:gd name="connsiteY417" fmla="*/ 50049 h 321351"/>
                  <a:gd name="connsiteX418" fmla="*/ 194505 w 770325"/>
                  <a:gd name="connsiteY418" fmla="*/ 49638 h 321351"/>
                  <a:gd name="connsiteX419" fmla="*/ 192585 w 770325"/>
                  <a:gd name="connsiteY419" fmla="*/ 49638 h 321351"/>
                  <a:gd name="connsiteX420" fmla="*/ 193271 w 770325"/>
                  <a:gd name="connsiteY420" fmla="*/ 49638 h 321351"/>
                  <a:gd name="connsiteX421" fmla="*/ 189430 w 770325"/>
                  <a:gd name="connsiteY421" fmla="*/ 50187 h 321351"/>
                  <a:gd name="connsiteX422" fmla="*/ 190116 w 770325"/>
                  <a:gd name="connsiteY422" fmla="*/ 50049 h 321351"/>
                  <a:gd name="connsiteX423" fmla="*/ 188745 w 770325"/>
                  <a:gd name="connsiteY423" fmla="*/ 50461 h 321351"/>
                  <a:gd name="connsiteX424" fmla="*/ 187510 w 770325"/>
                  <a:gd name="connsiteY424" fmla="*/ 51147 h 321351"/>
                  <a:gd name="connsiteX425" fmla="*/ 186138 w 770325"/>
                  <a:gd name="connsiteY425" fmla="*/ 51969 h 321351"/>
                  <a:gd name="connsiteX426" fmla="*/ 186687 w 770325"/>
                  <a:gd name="connsiteY426" fmla="*/ 51558 h 321351"/>
                  <a:gd name="connsiteX427" fmla="*/ 183944 w 770325"/>
                  <a:gd name="connsiteY427" fmla="*/ 53753 h 321351"/>
                  <a:gd name="connsiteX428" fmla="*/ 182709 w 770325"/>
                  <a:gd name="connsiteY428" fmla="*/ 54987 h 321351"/>
                  <a:gd name="connsiteX429" fmla="*/ 182984 w 770325"/>
                  <a:gd name="connsiteY429" fmla="*/ 54713 h 321351"/>
                  <a:gd name="connsiteX430" fmla="*/ 180378 w 770325"/>
                  <a:gd name="connsiteY430" fmla="*/ 58005 h 321351"/>
                  <a:gd name="connsiteX431" fmla="*/ 180789 w 770325"/>
                  <a:gd name="connsiteY431" fmla="*/ 57456 h 321351"/>
                  <a:gd name="connsiteX432" fmla="*/ 178595 w 770325"/>
                  <a:gd name="connsiteY432" fmla="*/ 61159 h 321351"/>
                  <a:gd name="connsiteX433" fmla="*/ 175303 w 770325"/>
                  <a:gd name="connsiteY433" fmla="*/ 68840 h 321351"/>
                  <a:gd name="connsiteX434" fmla="*/ 175303 w 770325"/>
                  <a:gd name="connsiteY434" fmla="*/ 68703 h 321351"/>
                  <a:gd name="connsiteX435" fmla="*/ 171325 w 770325"/>
                  <a:gd name="connsiteY435" fmla="*/ 84339 h 321351"/>
                  <a:gd name="connsiteX436" fmla="*/ 167211 w 770325"/>
                  <a:gd name="connsiteY436" fmla="*/ 110126 h 321351"/>
                  <a:gd name="connsiteX437" fmla="*/ 165153 w 770325"/>
                  <a:gd name="connsiteY437" fmla="*/ 125487 h 321351"/>
                  <a:gd name="connsiteX438" fmla="*/ 161861 w 770325"/>
                  <a:gd name="connsiteY438" fmla="*/ 154839 h 321351"/>
                  <a:gd name="connsiteX439" fmla="*/ 162273 w 770325"/>
                  <a:gd name="connsiteY439" fmla="*/ 157171 h 321351"/>
                  <a:gd name="connsiteX440" fmla="*/ 164742 w 770325"/>
                  <a:gd name="connsiteY440" fmla="*/ 174728 h 321351"/>
                  <a:gd name="connsiteX441" fmla="*/ 166113 w 770325"/>
                  <a:gd name="connsiteY441" fmla="*/ 189404 h 321351"/>
                  <a:gd name="connsiteX442" fmla="*/ 166799 w 770325"/>
                  <a:gd name="connsiteY442" fmla="*/ 197222 h 321351"/>
                  <a:gd name="connsiteX443" fmla="*/ 167211 w 770325"/>
                  <a:gd name="connsiteY443" fmla="*/ 209841 h 321351"/>
                  <a:gd name="connsiteX444" fmla="*/ 167485 w 770325"/>
                  <a:gd name="connsiteY444" fmla="*/ 219442 h 321351"/>
                  <a:gd name="connsiteX445" fmla="*/ 166799 w 770325"/>
                  <a:gd name="connsiteY445" fmla="*/ 242348 h 321351"/>
                  <a:gd name="connsiteX446" fmla="*/ 165976 w 770325"/>
                  <a:gd name="connsiteY446" fmla="*/ 256064 h 321351"/>
                  <a:gd name="connsiteX447" fmla="*/ 164467 w 770325"/>
                  <a:gd name="connsiteY447" fmla="*/ 269917 h 321351"/>
                  <a:gd name="connsiteX448" fmla="*/ 163370 w 770325"/>
                  <a:gd name="connsiteY448" fmla="*/ 274580 h 321351"/>
                  <a:gd name="connsiteX449" fmla="*/ 161587 w 770325"/>
                  <a:gd name="connsiteY449" fmla="*/ 279244 h 321351"/>
                  <a:gd name="connsiteX450" fmla="*/ 152946 w 770325"/>
                  <a:gd name="connsiteY450" fmla="*/ 283633 h 321351"/>
                  <a:gd name="connsiteX451" fmla="*/ 148968 w 770325"/>
                  <a:gd name="connsiteY451" fmla="*/ 281987 h 321351"/>
                  <a:gd name="connsiteX452" fmla="*/ 147185 w 770325"/>
                  <a:gd name="connsiteY452" fmla="*/ 280067 h 321351"/>
                  <a:gd name="connsiteX453" fmla="*/ 146225 w 770325"/>
                  <a:gd name="connsiteY453" fmla="*/ 278147 h 321351"/>
                  <a:gd name="connsiteX454" fmla="*/ 145539 w 770325"/>
                  <a:gd name="connsiteY454" fmla="*/ 275952 h 321351"/>
                  <a:gd name="connsiteX455" fmla="*/ 144579 w 770325"/>
                  <a:gd name="connsiteY455" fmla="*/ 271837 h 321351"/>
                  <a:gd name="connsiteX456" fmla="*/ 143619 w 770325"/>
                  <a:gd name="connsiteY456" fmla="*/ 265665 h 321351"/>
                  <a:gd name="connsiteX457" fmla="*/ 143070 w 770325"/>
                  <a:gd name="connsiteY457" fmla="*/ 253458 h 321351"/>
                  <a:gd name="connsiteX458" fmla="*/ 144305 w 770325"/>
                  <a:gd name="connsiteY458" fmla="*/ 223968 h 321351"/>
                  <a:gd name="connsiteX459" fmla="*/ 148145 w 770325"/>
                  <a:gd name="connsiteY459" fmla="*/ 181586 h 321351"/>
                  <a:gd name="connsiteX460" fmla="*/ 150614 w 770325"/>
                  <a:gd name="connsiteY460" fmla="*/ 155114 h 321351"/>
                  <a:gd name="connsiteX461" fmla="*/ 151163 w 770325"/>
                  <a:gd name="connsiteY461" fmla="*/ 149902 h 321351"/>
                  <a:gd name="connsiteX462" fmla="*/ 150888 w 770325"/>
                  <a:gd name="connsiteY462" fmla="*/ 148119 h 321351"/>
                  <a:gd name="connsiteX463" fmla="*/ 151026 w 770325"/>
                  <a:gd name="connsiteY463" fmla="*/ 148530 h 321351"/>
                  <a:gd name="connsiteX464" fmla="*/ 142659 w 770325"/>
                  <a:gd name="connsiteY464" fmla="*/ 116160 h 321351"/>
                  <a:gd name="connsiteX465" fmla="*/ 142659 w 770325"/>
                  <a:gd name="connsiteY465" fmla="*/ 116298 h 321351"/>
                  <a:gd name="connsiteX466" fmla="*/ 134841 w 770325"/>
                  <a:gd name="connsiteY466" fmla="*/ 97233 h 321351"/>
                  <a:gd name="connsiteX467" fmla="*/ 134978 w 770325"/>
                  <a:gd name="connsiteY467" fmla="*/ 97644 h 321351"/>
                  <a:gd name="connsiteX468" fmla="*/ 128257 w 770325"/>
                  <a:gd name="connsiteY468" fmla="*/ 85985 h 321351"/>
                  <a:gd name="connsiteX469" fmla="*/ 128394 w 770325"/>
                  <a:gd name="connsiteY469" fmla="*/ 86123 h 321351"/>
                  <a:gd name="connsiteX470" fmla="*/ 124554 w 770325"/>
                  <a:gd name="connsiteY470" fmla="*/ 81185 h 321351"/>
                  <a:gd name="connsiteX471" fmla="*/ 121948 w 770325"/>
                  <a:gd name="connsiteY471" fmla="*/ 78579 h 321351"/>
                  <a:gd name="connsiteX472" fmla="*/ 122359 w 770325"/>
                  <a:gd name="connsiteY472" fmla="*/ 78990 h 321351"/>
                  <a:gd name="connsiteX473" fmla="*/ 119342 w 770325"/>
                  <a:gd name="connsiteY473" fmla="*/ 76659 h 321351"/>
                  <a:gd name="connsiteX474" fmla="*/ 119342 w 770325"/>
                  <a:gd name="connsiteY474" fmla="*/ 76659 h 321351"/>
                  <a:gd name="connsiteX475" fmla="*/ 119342 w 770325"/>
                  <a:gd name="connsiteY475" fmla="*/ 76659 h 321351"/>
                  <a:gd name="connsiteX476" fmla="*/ 118793 w 770325"/>
                  <a:gd name="connsiteY476" fmla="*/ 76247 h 321351"/>
                  <a:gd name="connsiteX477" fmla="*/ 118930 w 770325"/>
                  <a:gd name="connsiteY477" fmla="*/ 76384 h 321351"/>
                  <a:gd name="connsiteX478" fmla="*/ 117421 w 770325"/>
                  <a:gd name="connsiteY478" fmla="*/ 75424 h 321351"/>
                  <a:gd name="connsiteX479" fmla="*/ 115913 w 770325"/>
                  <a:gd name="connsiteY479" fmla="*/ 74738 h 321351"/>
                  <a:gd name="connsiteX480" fmla="*/ 116050 w 770325"/>
                  <a:gd name="connsiteY480" fmla="*/ 74738 h 321351"/>
                  <a:gd name="connsiteX481" fmla="*/ 114952 w 770325"/>
                  <a:gd name="connsiteY481" fmla="*/ 74327 h 321351"/>
                  <a:gd name="connsiteX482" fmla="*/ 113718 w 770325"/>
                  <a:gd name="connsiteY482" fmla="*/ 74189 h 321351"/>
                  <a:gd name="connsiteX483" fmla="*/ 113032 w 770325"/>
                  <a:gd name="connsiteY483" fmla="*/ 74327 h 321351"/>
                  <a:gd name="connsiteX484" fmla="*/ 111249 w 770325"/>
                  <a:gd name="connsiteY484" fmla="*/ 74875 h 321351"/>
                  <a:gd name="connsiteX485" fmla="*/ 111935 w 770325"/>
                  <a:gd name="connsiteY485" fmla="*/ 74738 h 321351"/>
                  <a:gd name="connsiteX486" fmla="*/ 110015 w 770325"/>
                  <a:gd name="connsiteY486" fmla="*/ 75698 h 321351"/>
                  <a:gd name="connsiteX487" fmla="*/ 110563 w 770325"/>
                  <a:gd name="connsiteY487" fmla="*/ 75424 h 321351"/>
                  <a:gd name="connsiteX488" fmla="*/ 108918 w 770325"/>
                  <a:gd name="connsiteY488" fmla="*/ 76521 h 321351"/>
                  <a:gd name="connsiteX489" fmla="*/ 109329 w 770325"/>
                  <a:gd name="connsiteY489" fmla="*/ 76247 h 321351"/>
                  <a:gd name="connsiteX490" fmla="*/ 108369 w 770325"/>
                  <a:gd name="connsiteY490" fmla="*/ 77207 h 321351"/>
                  <a:gd name="connsiteX491" fmla="*/ 107683 w 770325"/>
                  <a:gd name="connsiteY491" fmla="*/ 78030 h 321351"/>
                  <a:gd name="connsiteX492" fmla="*/ 106997 w 770325"/>
                  <a:gd name="connsiteY492" fmla="*/ 79127 h 321351"/>
                  <a:gd name="connsiteX493" fmla="*/ 105626 w 770325"/>
                  <a:gd name="connsiteY493" fmla="*/ 82419 h 321351"/>
                  <a:gd name="connsiteX494" fmla="*/ 105763 w 770325"/>
                  <a:gd name="connsiteY494" fmla="*/ 81733 h 321351"/>
                  <a:gd name="connsiteX495" fmla="*/ 103294 w 770325"/>
                  <a:gd name="connsiteY495" fmla="*/ 90100 h 321351"/>
                  <a:gd name="connsiteX496" fmla="*/ 103431 w 770325"/>
                  <a:gd name="connsiteY496" fmla="*/ 89414 h 321351"/>
                  <a:gd name="connsiteX497" fmla="*/ 98219 w 770325"/>
                  <a:gd name="connsiteY497" fmla="*/ 138929 h 321351"/>
                  <a:gd name="connsiteX498" fmla="*/ 98219 w 770325"/>
                  <a:gd name="connsiteY498" fmla="*/ 138792 h 321351"/>
                  <a:gd name="connsiteX499" fmla="*/ 98219 w 770325"/>
                  <a:gd name="connsiteY499" fmla="*/ 138929 h 321351"/>
                  <a:gd name="connsiteX500" fmla="*/ 98219 w 770325"/>
                  <a:gd name="connsiteY500" fmla="*/ 139066 h 321351"/>
                  <a:gd name="connsiteX501" fmla="*/ 98219 w 770325"/>
                  <a:gd name="connsiteY501" fmla="*/ 138929 h 321351"/>
                  <a:gd name="connsiteX502" fmla="*/ 95887 w 770325"/>
                  <a:gd name="connsiteY502" fmla="*/ 177608 h 321351"/>
                  <a:gd name="connsiteX503" fmla="*/ 101511 w 770325"/>
                  <a:gd name="connsiteY503" fmla="*/ 207509 h 321351"/>
                  <a:gd name="connsiteX504" fmla="*/ 103020 w 770325"/>
                  <a:gd name="connsiteY504" fmla="*/ 219716 h 321351"/>
                  <a:gd name="connsiteX505" fmla="*/ 104117 w 770325"/>
                  <a:gd name="connsiteY505" fmla="*/ 232061 h 321351"/>
                  <a:gd name="connsiteX506" fmla="*/ 104940 w 770325"/>
                  <a:gd name="connsiteY506" fmla="*/ 255926 h 321351"/>
                  <a:gd name="connsiteX507" fmla="*/ 104391 w 770325"/>
                  <a:gd name="connsiteY507" fmla="*/ 260453 h 321351"/>
                  <a:gd name="connsiteX508" fmla="*/ 103294 w 770325"/>
                  <a:gd name="connsiteY508" fmla="*/ 264979 h 321351"/>
                  <a:gd name="connsiteX509" fmla="*/ 101648 w 770325"/>
                  <a:gd name="connsiteY509" fmla="*/ 267860 h 321351"/>
                  <a:gd name="connsiteX510" fmla="*/ 97396 w 770325"/>
                  <a:gd name="connsiteY510" fmla="*/ 270603 h 321351"/>
                  <a:gd name="connsiteX511" fmla="*/ 91635 w 770325"/>
                  <a:gd name="connsiteY511" fmla="*/ 269505 h 321351"/>
                  <a:gd name="connsiteX512" fmla="*/ 87246 w 770325"/>
                  <a:gd name="connsiteY512" fmla="*/ 262373 h 321351"/>
                  <a:gd name="connsiteX513" fmla="*/ 85052 w 770325"/>
                  <a:gd name="connsiteY513" fmla="*/ 250440 h 321351"/>
                  <a:gd name="connsiteX514" fmla="*/ 84229 w 770325"/>
                  <a:gd name="connsiteY514" fmla="*/ 225751 h 321351"/>
                  <a:gd name="connsiteX515" fmla="*/ 85052 w 770325"/>
                  <a:gd name="connsiteY515" fmla="*/ 199280 h 321351"/>
                  <a:gd name="connsiteX516" fmla="*/ 86012 w 770325"/>
                  <a:gd name="connsiteY516" fmla="*/ 177745 h 321351"/>
                  <a:gd name="connsiteX517" fmla="*/ 86149 w 770325"/>
                  <a:gd name="connsiteY517" fmla="*/ 175413 h 321351"/>
                  <a:gd name="connsiteX518" fmla="*/ 78331 w 770325"/>
                  <a:gd name="connsiteY518" fmla="*/ 148530 h 321351"/>
                  <a:gd name="connsiteX519" fmla="*/ 78331 w 770325"/>
                  <a:gd name="connsiteY519" fmla="*/ 148668 h 321351"/>
                  <a:gd name="connsiteX520" fmla="*/ 69278 w 770325"/>
                  <a:gd name="connsiteY520" fmla="*/ 127271 h 321351"/>
                  <a:gd name="connsiteX521" fmla="*/ 69552 w 770325"/>
                  <a:gd name="connsiteY521" fmla="*/ 127682 h 321351"/>
                  <a:gd name="connsiteX522" fmla="*/ 62694 w 770325"/>
                  <a:gd name="connsiteY522" fmla="*/ 115886 h 321351"/>
                  <a:gd name="connsiteX523" fmla="*/ 56111 w 770325"/>
                  <a:gd name="connsiteY523" fmla="*/ 107245 h 321351"/>
                  <a:gd name="connsiteX524" fmla="*/ 51722 w 770325"/>
                  <a:gd name="connsiteY524" fmla="*/ 102856 h 321351"/>
                  <a:gd name="connsiteX525" fmla="*/ 45001 w 770325"/>
                  <a:gd name="connsiteY525" fmla="*/ 97781 h 321351"/>
                  <a:gd name="connsiteX526" fmla="*/ 41435 w 770325"/>
                  <a:gd name="connsiteY526" fmla="*/ 95861 h 321351"/>
                  <a:gd name="connsiteX527" fmla="*/ 41572 w 770325"/>
                  <a:gd name="connsiteY527" fmla="*/ 95998 h 321351"/>
                  <a:gd name="connsiteX528" fmla="*/ 39514 w 770325"/>
                  <a:gd name="connsiteY528" fmla="*/ 95038 h 321351"/>
                  <a:gd name="connsiteX529" fmla="*/ 40063 w 770325"/>
                  <a:gd name="connsiteY529" fmla="*/ 95175 h 321351"/>
                  <a:gd name="connsiteX530" fmla="*/ 36360 w 770325"/>
                  <a:gd name="connsiteY530" fmla="*/ 94215 h 321351"/>
                  <a:gd name="connsiteX531" fmla="*/ 34302 w 770325"/>
                  <a:gd name="connsiteY531" fmla="*/ 93940 h 321351"/>
                  <a:gd name="connsiteX532" fmla="*/ 34851 w 770325"/>
                  <a:gd name="connsiteY532" fmla="*/ 93940 h 321351"/>
                  <a:gd name="connsiteX533" fmla="*/ 30736 w 770325"/>
                  <a:gd name="connsiteY533" fmla="*/ 93804 h 321351"/>
                  <a:gd name="connsiteX534" fmla="*/ 31011 w 770325"/>
                  <a:gd name="connsiteY534" fmla="*/ 93804 h 321351"/>
                  <a:gd name="connsiteX535" fmla="*/ 26759 w 770325"/>
                  <a:gd name="connsiteY535" fmla="*/ 94352 h 321351"/>
                  <a:gd name="connsiteX536" fmla="*/ 27307 w 770325"/>
                  <a:gd name="connsiteY536" fmla="*/ 94215 h 321351"/>
                  <a:gd name="connsiteX537" fmla="*/ 25798 w 770325"/>
                  <a:gd name="connsiteY537" fmla="*/ 94626 h 321351"/>
                  <a:gd name="connsiteX538" fmla="*/ 24427 w 770325"/>
                  <a:gd name="connsiteY538" fmla="*/ 95175 h 321351"/>
                  <a:gd name="connsiteX539" fmla="*/ 22781 w 770325"/>
                  <a:gd name="connsiteY539" fmla="*/ 96135 h 321351"/>
                  <a:gd name="connsiteX540" fmla="*/ 23193 w 770325"/>
                  <a:gd name="connsiteY540" fmla="*/ 95861 h 321351"/>
                  <a:gd name="connsiteX541" fmla="*/ 19901 w 770325"/>
                  <a:gd name="connsiteY541" fmla="*/ 98467 h 321351"/>
                  <a:gd name="connsiteX542" fmla="*/ 20312 w 770325"/>
                  <a:gd name="connsiteY542" fmla="*/ 98055 h 321351"/>
                  <a:gd name="connsiteX543" fmla="*/ 17706 w 770325"/>
                  <a:gd name="connsiteY543" fmla="*/ 100798 h 321351"/>
                  <a:gd name="connsiteX544" fmla="*/ 17706 w 770325"/>
                  <a:gd name="connsiteY544" fmla="*/ 100662 h 321351"/>
                  <a:gd name="connsiteX545" fmla="*/ 17432 w 770325"/>
                  <a:gd name="connsiteY545" fmla="*/ 100936 h 321351"/>
                  <a:gd name="connsiteX546" fmla="*/ 17295 w 770325"/>
                  <a:gd name="connsiteY546" fmla="*/ 101073 h 321351"/>
                  <a:gd name="connsiteX547" fmla="*/ 17432 w 770325"/>
                  <a:gd name="connsiteY547" fmla="*/ 100936 h 321351"/>
                  <a:gd name="connsiteX548" fmla="*/ 15511 w 770325"/>
                  <a:gd name="connsiteY548" fmla="*/ 103404 h 321351"/>
                  <a:gd name="connsiteX549" fmla="*/ 13728 w 770325"/>
                  <a:gd name="connsiteY549" fmla="*/ 106559 h 321351"/>
                  <a:gd name="connsiteX550" fmla="*/ 13866 w 770325"/>
                  <a:gd name="connsiteY550" fmla="*/ 106422 h 321351"/>
                  <a:gd name="connsiteX551" fmla="*/ 12357 w 770325"/>
                  <a:gd name="connsiteY551" fmla="*/ 109851 h 321351"/>
                  <a:gd name="connsiteX552" fmla="*/ 12357 w 770325"/>
                  <a:gd name="connsiteY552" fmla="*/ 109714 h 321351"/>
                  <a:gd name="connsiteX553" fmla="*/ 9888 w 770325"/>
                  <a:gd name="connsiteY553" fmla="*/ 117943 h 321351"/>
                  <a:gd name="connsiteX554" fmla="*/ 8791 w 770325"/>
                  <a:gd name="connsiteY554" fmla="*/ 127271 h 321351"/>
                  <a:gd name="connsiteX555" fmla="*/ 8791 w 770325"/>
                  <a:gd name="connsiteY555" fmla="*/ 126722 h 321351"/>
                  <a:gd name="connsiteX556" fmla="*/ 8791 w 770325"/>
                  <a:gd name="connsiteY556" fmla="*/ 146061 h 321351"/>
                  <a:gd name="connsiteX557" fmla="*/ 8791 w 770325"/>
                  <a:gd name="connsiteY557" fmla="*/ 145924 h 321351"/>
                  <a:gd name="connsiteX558" fmla="*/ 14414 w 770325"/>
                  <a:gd name="connsiteY558" fmla="*/ 186112 h 321351"/>
                  <a:gd name="connsiteX559" fmla="*/ 14414 w 770325"/>
                  <a:gd name="connsiteY559" fmla="*/ 186112 h 321351"/>
                  <a:gd name="connsiteX560" fmla="*/ 14414 w 770325"/>
                  <a:gd name="connsiteY560" fmla="*/ 186249 h 321351"/>
                  <a:gd name="connsiteX561" fmla="*/ 14551 w 770325"/>
                  <a:gd name="connsiteY561" fmla="*/ 186661 h 321351"/>
                  <a:gd name="connsiteX562" fmla="*/ 14551 w 770325"/>
                  <a:gd name="connsiteY562" fmla="*/ 186661 h 321351"/>
                  <a:gd name="connsiteX563" fmla="*/ 21684 w 770325"/>
                  <a:gd name="connsiteY563" fmla="*/ 216150 h 321351"/>
                  <a:gd name="connsiteX564" fmla="*/ 26073 w 770325"/>
                  <a:gd name="connsiteY564" fmla="*/ 230552 h 321351"/>
                  <a:gd name="connsiteX565" fmla="*/ 30462 w 770325"/>
                  <a:gd name="connsiteY565" fmla="*/ 244268 h 321351"/>
                  <a:gd name="connsiteX566" fmla="*/ 30325 w 770325"/>
                  <a:gd name="connsiteY566" fmla="*/ 243857 h 321351"/>
                  <a:gd name="connsiteX567" fmla="*/ 36634 w 770325"/>
                  <a:gd name="connsiteY567" fmla="*/ 259493 h 321351"/>
                  <a:gd name="connsiteX568" fmla="*/ 36360 w 770325"/>
                  <a:gd name="connsiteY568" fmla="*/ 259081 h 321351"/>
                  <a:gd name="connsiteX569" fmla="*/ 42943 w 770325"/>
                  <a:gd name="connsiteY569" fmla="*/ 270740 h 321351"/>
                  <a:gd name="connsiteX570" fmla="*/ 42943 w 770325"/>
                  <a:gd name="connsiteY570" fmla="*/ 270740 h 321351"/>
                  <a:gd name="connsiteX571" fmla="*/ 46372 w 770325"/>
                  <a:gd name="connsiteY571" fmla="*/ 275266 h 321351"/>
                  <a:gd name="connsiteX572" fmla="*/ 46235 w 770325"/>
                  <a:gd name="connsiteY572" fmla="*/ 275129 h 321351"/>
                  <a:gd name="connsiteX573" fmla="*/ 46372 w 770325"/>
                  <a:gd name="connsiteY573" fmla="*/ 275266 h 321351"/>
                  <a:gd name="connsiteX574" fmla="*/ 46510 w 770325"/>
                  <a:gd name="connsiteY574" fmla="*/ 275541 h 321351"/>
                  <a:gd name="connsiteX575" fmla="*/ 46372 w 770325"/>
                  <a:gd name="connsiteY575" fmla="*/ 275403 h 321351"/>
                  <a:gd name="connsiteX576" fmla="*/ 48978 w 770325"/>
                  <a:gd name="connsiteY576" fmla="*/ 277872 h 321351"/>
                  <a:gd name="connsiteX577" fmla="*/ 50213 w 770325"/>
                  <a:gd name="connsiteY577" fmla="*/ 278832 h 321351"/>
                  <a:gd name="connsiteX578" fmla="*/ 51310 w 770325"/>
                  <a:gd name="connsiteY578" fmla="*/ 279381 h 321351"/>
                  <a:gd name="connsiteX579" fmla="*/ 55836 w 770325"/>
                  <a:gd name="connsiteY579" fmla="*/ 280752 h 321351"/>
                  <a:gd name="connsiteX580" fmla="*/ 58580 w 770325"/>
                  <a:gd name="connsiteY580" fmla="*/ 285416 h 321351"/>
                  <a:gd name="connsiteX581" fmla="*/ 53916 w 770325"/>
                  <a:gd name="connsiteY581" fmla="*/ 288022 h 321351"/>
                  <a:gd name="connsiteX582" fmla="*/ 48841 w 770325"/>
                  <a:gd name="connsiteY582" fmla="*/ 286513 h 321351"/>
                  <a:gd name="connsiteX583" fmla="*/ 46235 w 770325"/>
                  <a:gd name="connsiteY583" fmla="*/ 285279 h 321351"/>
                  <a:gd name="connsiteX584" fmla="*/ 43904 w 770325"/>
                  <a:gd name="connsiteY584" fmla="*/ 283358 h 321351"/>
                  <a:gd name="connsiteX585" fmla="*/ 40612 w 770325"/>
                  <a:gd name="connsiteY585" fmla="*/ 280067 h 321351"/>
                  <a:gd name="connsiteX586" fmla="*/ 27582 w 770325"/>
                  <a:gd name="connsiteY586" fmla="*/ 258121 h 321351"/>
                  <a:gd name="connsiteX587" fmla="*/ 18529 w 770325"/>
                  <a:gd name="connsiteY587" fmla="*/ 232472 h 321351"/>
                  <a:gd name="connsiteX588" fmla="*/ 14140 w 770325"/>
                  <a:gd name="connsiteY588" fmla="*/ 218070 h 321351"/>
                  <a:gd name="connsiteX589" fmla="*/ 9477 w 770325"/>
                  <a:gd name="connsiteY589" fmla="*/ 200651 h 321351"/>
                  <a:gd name="connsiteX590" fmla="*/ 150 w 770325"/>
                  <a:gd name="connsiteY590" fmla="*/ 141398 h 321351"/>
                  <a:gd name="connsiteX591" fmla="*/ 287 w 770325"/>
                  <a:gd name="connsiteY591" fmla="*/ 126585 h 321351"/>
                  <a:gd name="connsiteX592" fmla="*/ 1658 w 770325"/>
                  <a:gd name="connsiteY592" fmla="*/ 115612 h 321351"/>
                  <a:gd name="connsiteX593" fmla="*/ 5087 w 770325"/>
                  <a:gd name="connsiteY593" fmla="*/ 104776 h 321351"/>
                  <a:gd name="connsiteX594" fmla="*/ 10848 w 770325"/>
                  <a:gd name="connsiteY594" fmla="*/ 95038 h 321351"/>
                  <a:gd name="connsiteX595" fmla="*/ 17980 w 770325"/>
                  <a:gd name="connsiteY595" fmla="*/ 88728 h 321351"/>
                  <a:gd name="connsiteX596" fmla="*/ 24975 w 770325"/>
                  <a:gd name="connsiteY596" fmla="*/ 85574 h 321351"/>
                  <a:gd name="connsiteX597" fmla="*/ 34714 w 770325"/>
                  <a:gd name="connsiteY597" fmla="*/ 84888 h 321351"/>
                  <a:gd name="connsiteX598" fmla="*/ 44727 w 770325"/>
                  <a:gd name="connsiteY598" fmla="*/ 87494 h 321351"/>
                  <a:gd name="connsiteX599" fmla="*/ 53505 w 770325"/>
                  <a:gd name="connsiteY599" fmla="*/ 93117 h 321351"/>
                  <a:gd name="connsiteX600" fmla="*/ 62146 w 770325"/>
                  <a:gd name="connsiteY600" fmla="*/ 101210 h 321351"/>
                  <a:gd name="connsiteX601" fmla="*/ 69278 w 770325"/>
                  <a:gd name="connsiteY601" fmla="*/ 110674 h 321351"/>
                  <a:gd name="connsiteX602" fmla="*/ 76685 w 770325"/>
                  <a:gd name="connsiteY602" fmla="*/ 123156 h 321351"/>
                  <a:gd name="connsiteX603" fmla="*/ 81760 w 770325"/>
                  <a:gd name="connsiteY603" fmla="*/ 134403 h 321351"/>
                  <a:gd name="connsiteX604" fmla="*/ 86286 w 770325"/>
                  <a:gd name="connsiteY604" fmla="*/ 146061 h 321351"/>
                  <a:gd name="connsiteX605" fmla="*/ 86972 w 770325"/>
                  <a:gd name="connsiteY605" fmla="*/ 148256 h 321351"/>
                  <a:gd name="connsiteX606" fmla="*/ 89852 w 770325"/>
                  <a:gd name="connsiteY606" fmla="*/ 109988 h 321351"/>
                  <a:gd name="connsiteX607" fmla="*/ 91773 w 770325"/>
                  <a:gd name="connsiteY607" fmla="*/ 94901 h 321351"/>
                  <a:gd name="connsiteX608" fmla="*/ 94241 w 770325"/>
                  <a:gd name="connsiteY608" fmla="*/ 82556 h 321351"/>
                  <a:gd name="connsiteX609" fmla="*/ 103157 w 770325"/>
                  <a:gd name="connsiteY609" fmla="*/ 67880 h 321351"/>
                  <a:gd name="connsiteX610" fmla="*/ 107271 w 770325"/>
                  <a:gd name="connsiteY610" fmla="*/ 65548 h 321351"/>
                  <a:gd name="connsiteX611" fmla="*/ 110426 w 770325"/>
                  <a:gd name="connsiteY611" fmla="*/ 64588 h 321351"/>
                  <a:gd name="connsiteX612" fmla="*/ 113581 w 770325"/>
                  <a:gd name="connsiteY612" fmla="*/ 64451 h 321351"/>
                  <a:gd name="connsiteX613" fmla="*/ 118107 w 770325"/>
                  <a:gd name="connsiteY613" fmla="*/ 65548 h 321351"/>
                  <a:gd name="connsiteX614" fmla="*/ 125514 w 770325"/>
                  <a:gd name="connsiteY614" fmla="*/ 69800 h 321351"/>
                  <a:gd name="connsiteX615" fmla="*/ 133881 w 770325"/>
                  <a:gd name="connsiteY615" fmla="*/ 78441 h 321351"/>
                  <a:gd name="connsiteX616" fmla="*/ 140053 w 770325"/>
                  <a:gd name="connsiteY616" fmla="*/ 88454 h 321351"/>
                  <a:gd name="connsiteX617" fmla="*/ 145402 w 770325"/>
                  <a:gd name="connsiteY617" fmla="*/ 99290 h 321351"/>
                  <a:gd name="connsiteX618" fmla="*/ 153357 w 770325"/>
                  <a:gd name="connsiteY618" fmla="*/ 121510 h 321351"/>
                  <a:gd name="connsiteX619" fmla="*/ 154455 w 770325"/>
                  <a:gd name="connsiteY619" fmla="*/ 113280 h 321351"/>
                  <a:gd name="connsiteX620" fmla="*/ 156375 w 770325"/>
                  <a:gd name="connsiteY620" fmla="*/ 99290 h 321351"/>
                  <a:gd name="connsiteX621" fmla="*/ 160078 w 770325"/>
                  <a:gd name="connsiteY621" fmla="*/ 78990 h 321351"/>
                  <a:gd name="connsiteX622" fmla="*/ 168033 w 770325"/>
                  <a:gd name="connsiteY622" fmla="*/ 55536 h 321351"/>
                  <a:gd name="connsiteX623" fmla="*/ 170777 w 770325"/>
                  <a:gd name="connsiteY623" fmla="*/ 51009 h 321351"/>
                  <a:gd name="connsiteX624" fmla="*/ 174069 w 770325"/>
                  <a:gd name="connsiteY624" fmla="*/ 47032 h 321351"/>
                  <a:gd name="connsiteX625" fmla="*/ 177498 w 770325"/>
                  <a:gd name="connsiteY625" fmla="*/ 44014 h 321351"/>
                  <a:gd name="connsiteX626" fmla="*/ 182161 w 770325"/>
                  <a:gd name="connsiteY626" fmla="*/ 41134 h 321351"/>
                  <a:gd name="connsiteX627" fmla="*/ 186413 w 770325"/>
                  <a:gd name="connsiteY627" fmla="*/ 39488 h 321351"/>
                  <a:gd name="connsiteX628" fmla="*/ 190939 w 770325"/>
                  <a:gd name="connsiteY628" fmla="*/ 38802 h 321351"/>
                  <a:gd name="connsiteX629" fmla="*/ 198894 w 770325"/>
                  <a:gd name="connsiteY629" fmla="*/ 39625 h 321351"/>
                  <a:gd name="connsiteX630" fmla="*/ 206301 w 770325"/>
                  <a:gd name="connsiteY630" fmla="*/ 43054 h 321351"/>
                  <a:gd name="connsiteX631" fmla="*/ 215628 w 770325"/>
                  <a:gd name="connsiteY631" fmla="*/ 51558 h 321351"/>
                  <a:gd name="connsiteX632" fmla="*/ 226189 w 770325"/>
                  <a:gd name="connsiteY632" fmla="*/ 68017 h 321351"/>
                  <a:gd name="connsiteX633" fmla="*/ 233322 w 770325"/>
                  <a:gd name="connsiteY633" fmla="*/ 85437 h 321351"/>
                  <a:gd name="connsiteX634" fmla="*/ 243883 w 770325"/>
                  <a:gd name="connsiteY634" fmla="*/ 130700 h 321351"/>
                  <a:gd name="connsiteX635" fmla="*/ 246078 w 770325"/>
                  <a:gd name="connsiteY635" fmla="*/ 147570 h 321351"/>
                  <a:gd name="connsiteX636" fmla="*/ 252524 w 770325"/>
                  <a:gd name="connsiteY636" fmla="*/ 102307 h 321351"/>
                  <a:gd name="connsiteX637" fmla="*/ 255679 w 770325"/>
                  <a:gd name="connsiteY637" fmla="*/ 82694 h 321351"/>
                  <a:gd name="connsiteX638" fmla="*/ 257325 w 770325"/>
                  <a:gd name="connsiteY638" fmla="*/ 72543 h 321351"/>
                  <a:gd name="connsiteX639" fmla="*/ 259656 w 770325"/>
                  <a:gd name="connsiteY639" fmla="*/ 59376 h 321351"/>
                  <a:gd name="connsiteX640" fmla="*/ 263360 w 770325"/>
                  <a:gd name="connsiteY640" fmla="*/ 43740 h 321351"/>
                  <a:gd name="connsiteX641" fmla="*/ 273098 w 770325"/>
                  <a:gd name="connsiteY641" fmla="*/ 23852 h 321351"/>
                  <a:gd name="connsiteX642" fmla="*/ 289283 w 770325"/>
                  <a:gd name="connsiteY642" fmla="*/ 15759 h 321351"/>
                  <a:gd name="connsiteX643" fmla="*/ 305879 w 770325"/>
                  <a:gd name="connsiteY643" fmla="*/ 21246 h 321351"/>
                  <a:gd name="connsiteX644" fmla="*/ 320007 w 770325"/>
                  <a:gd name="connsiteY644" fmla="*/ 37156 h 321351"/>
                  <a:gd name="connsiteX645" fmla="*/ 331254 w 770325"/>
                  <a:gd name="connsiteY645" fmla="*/ 60062 h 321351"/>
                  <a:gd name="connsiteX646" fmla="*/ 340306 w 770325"/>
                  <a:gd name="connsiteY646" fmla="*/ 89552 h 321351"/>
                  <a:gd name="connsiteX647" fmla="*/ 344970 w 770325"/>
                  <a:gd name="connsiteY647" fmla="*/ 112594 h 321351"/>
                  <a:gd name="connsiteX648" fmla="*/ 348810 w 770325"/>
                  <a:gd name="connsiteY648" fmla="*/ 80636 h 321351"/>
                  <a:gd name="connsiteX649" fmla="*/ 352239 w 770325"/>
                  <a:gd name="connsiteY649" fmla="*/ 54850 h 321351"/>
                  <a:gd name="connsiteX650" fmla="*/ 354434 w 770325"/>
                  <a:gd name="connsiteY650" fmla="*/ 40722 h 321351"/>
                  <a:gd name="connsiteX651" fmla="*/ 357040 w 770325"/>
                  <a:gd name="connsiteY651" fmla="*/ 28241 h 321351"/>
                  <a:gd name="connsiteX652" fmla="*/ 361018 w 770325"/>
                  <a:gd name="connsiteY652" fmla="*/ 16582 h 321351"/>
                  <a:gd name="connsiteX653" fmla="*/ 366915 w 770325"/>
                  <a:gd name="connsiteY653" fmla="*/ 6981 h 321351"/>
                  <a:gd name="connsiteX654" fmla="*/ 380769 w 770325"/>
                  <a:gd name="connsiteY654" fmla="*/ 123 h 321351"/>
                  <a:gd name="connsiteX655" fmla="*/ 388998 w 770325"/>
                  <a:gd name="connsiteY655" fmla="*/ 1220 h 321351"/>
                  <a:gd name="connsiteX656" fmla="*/ 398599 w 770325"/>
                  <a:gd name="connsiteY656" fmla="*/ 6981 h 321351"/>
                  <a:gd name="connsiteX657" fmla="*/ 405320 w 770325"/>
                  <a:gd name="connsiteY657" fmla="*/ 13976 h 321351"/>
                  <a:gd name="connsiteX658" fmla="*/ 411630 w 770325"/>
                  <a:gd name="connsiteY658" fmla="*/ 23440 h 321351"/>
                  <a:gd name="connsiteX659" fmla="*/ 422054 w 770325"/>
                  <a:gd name="connsiteY659" fmla="*/ 48266 h 321351"/>
                  <a:gd name="connsiteX660" fmla="*/ 428912 w 770325"/>
                  <a:gd name="connsiteY660" fmla="*/ 75150 h 321351"/>
                  <a:gd name="connsiteX661" fmla="*/ 433301 w 770325"/>
                  <a:gd name="connsiteY661" fmla="*/ 104502 h 321351"/>
                  <a:gd name="connsiteX662" fmla="*/ 438376 w 770325"/>
                  <a:gd name="connsiteY662" fmla="*/ 85711 h 321351"/>
                  <a:gd name="connsiteX663" fmla="*/ 448800 w 770325"/>
                  <a:gd name="connsiteY663" fmla="*/ 52793 h 321351"/>
                  <a:gd name="connsiteX664" fmla="*/ 459224 w 770325"/>
                  <a:gd name="connsiteY664" fmla="*/ 34687 h 321351"/>
                  <a:gd name="connsiteX665" fmla="*/ 465534 w 770325"/>
                  <a:gd name="connsiteY665" fmla="*/ 29613 h 321351"/>
                  <a:gd name="connsiteX666" fmla="*/ 469786 w 770325"/>
                  <a:gd name="connsiteY666" fmla="*/ 28241 h 321351"/>
                  <a:gd name="connsiteX667" fmla="*/ 475546 w 770325"/>
                  <a:gd name="connsiteY667" fmla="*/ 27966 h 321351"/>
                  <a:gd name="connsiteX668" fmla="*/ 488302 w 770325"/>
                  <a:gd name="connsiteY668" fmla="*/ 34687 h 321351"/>
                  <a:gd name="connsiteX669" fmla="*/ 499549 w 770325"/>
                  <a:gd name="connsiteY669" fmla="*/ 54576 h 321351"/>
                  <a:gd name="connsiteX670" fmla="*/ 509973 w 770325"/>
                  <a:gd name="connsiteY670" fmla="*/ 112183 h 321351"/>
                  <a:gd name="connsiteX671" fmla="*/ 510659 w 770325"/>
                  <a:gd name="connsiteY671" fmla="*/ 143730 h 321351"/>
                  <a:gd name="connsiteX672" fmla="*/ 510248 w 770325"/>
                  <a:gd name="connsiteY672" fmla="*/ 158817 h 321351"/>
                  <a:gd name="connsiteX673" fmla="*/ 509699 w 770325"/>
                  <a:gd name="connsiteY673" fmla="*/ 169927 h 321351"/>
                  <a:gd name="connsiteX674" fmla="*/ 508739 w 770325"/>
                  <a:gd name="connsiteY674" fmla="*/ 182271 h 321351"/>
                  <a:gd name="connsiteX675" fmla="*/ 519986 w 770325"/>
                  <a:gd name="connsiteY675" fmla="*/ 144827 h 321351"/>
                  <a:gd name="connsiteX676" fmla="*/ 522181 w 770325"/>
                  <a:gd name="connsiteY676" fmla="*/ 138381 h 321351"/>
                  <a:gd name="connsiteX677" fmla="*/ 527393 w 770325"/>
                  <a:gd name="connsiteY677" fmla="*/ 123293 h 321351"/>
                  <a:gd name="connsiteX678" fmla="*/ 532879 w 770325"/>
                  <a:gd name="connsiteY678" fmla="*/ 108342 h 321351"/>
                  <a:gd name="connsiteX679" fmla="*/ 538640 w 770325"/>
                  <a:gd name="connsiteY679" fmla="*/ 95586 h 321351"/>
                  <a:gd name="connsiteX680" fmla="*/ 545361 w 770325"/>
                  <a:gd name="connsiteY680" fmla="*/ 84888 h 321351"/>
                  <a:gd name="connsiteX681" fmla="*/ 550710 w 770325"/>
                  <a:gd name="connsiteY681" fmla="*/ 78990 h 321351"/>
                  <a:gd name="connsiteX682" fmla="*/ 554688 w 770325"/>
                  <a:gd name="connsiteY682" fmla="*/ 76384 h 321351"/>
                  <a:gd name="connsiteX683" fmla="*/ 557979 w 770325"/>
                  <a:gd name="connsiteY683" fmla="*/ 75150 h 321351"/>
                  <a:gd name="connsiteX684" fmla="*/ 564563 w 770325"/>
                  <a:gd name="connsiteY684" fmla="*/ 74601 h 321351"/>
                  <a:gd name="connsiteX685" fmla="*/ 569227 w 770325"/>
                  <a:gd name="connsiteY685" fmla="*/ 75561 h 321351"/>
                  <a:gd name="connsiteX686" fmla="*/ 572107 w 770325"/>
                  <a:gd name="connsiteY686" fmla="*/ 76933 h 321351"/>
                  <a:gd name="connsiteX687" fmla="*/ 576496 w 770325"/>
                  <a:gd name="connsiteY687" fmla="*/ 80910 h 321351"/>
                  <a:gd name="connsiteX688" fmla="*/ 582394 w 770325"/>
                  <a:gd name="connsiteY688" fmla="*/ 89963 h 321351"/>
                  <a:gd name="connsiteX689" fmla="*/ 586097 w 770325"/>
                  <a:gd name="connsiteY689" fmla="*/ 99975 h 321351"/>
                  <a:gd name="connsiteX690" fmla="*/ 588703 w 770325"/>
                  <a:gd name="connsiteY690" fmla="*/ 112594 h 321351"/>
                  <a:gd name="connsiteX691" fmla="*/ 589663 w 770325"/>
                  <a:gd name="connsiteY691" fmla="*/ 123704 h 321351"/>
                  <a:gd name="connsiteX692" fmla="*/ 589938 w 770325"/>
                  <a:gd name="connsiteY692" fmla="*/ 138792 h 321351"/>
                  <a:gd name="connsiteX693" fmla="*/ 587880 w 770325"/>
                  <a:gd name="connsiteY693" fmla="*/ 164029 h 321351"/>
                  <a:gd name="connsiteX694" fmla="*/ 586097 w 770325"/>
                  <a:gd name="connsiteY694" fmla="*/ 176374 h 321351"/>
                  <a:gd name="connsiteX695" fmla="*/ 584314 w 770325"/>
                  <a:gd name="connsiteY695" fmla="*/ 187072 h 321351"/>
                  <a:gd name="connsiteX696" fmla="*/ 581982 w 770325"/>
                  <a:gd name="connsiteY696" fmla="*/ 198045 h 321351"/>
                  <a:gd name="connsiteX697" fmla="*/ 581296 w 770325"/>
                  <a:gd name="connsiteY697" fmla="*/ 201611 h 321351"/>
                  <a:gd name="connsiteX698" fmla="*/ 586646 w 770325"/>
                  <a:gd name="connsiteY698" fmla="*/ 188032 h 321351"/>
                  <a:gd name="connsiteX699" fmla="*/ 594601 w 770325"/>
                  <a:gd name="connsiteY699" fmla="*/ 168144 h 321351"/>
                  <a:gd name="connsiteX700" fmla="*/ 599402 w 770325"/>
                  <a:gd name="connsiteY700" fmla="*/ 156623 h 321351"/>
                  <a:gd name="connsiteX701" fmla="*/ 604477 w 770325"/>
                  <a:gd name="connsiteY701" fmla="*/ 145513 h 321351"/>
                  <a:gd name="connsiteX702" fmla="*/ 611609 w 770325"/>
                  <a:gd name="connsiteY702" fmla="*/ 133168 h 321351"/>
                  <a:gd name="connsiteX703" fmla="*/ 619564 w 770325"/>
                  <a:gd name="connsiteY703" fmla="*/ 124390 h 321351"/>
                  <a:gd name="connsiteX704" fmla="*/ 622582 w 770325"/>
                  <a:gd name="connsiteY704" fmla="*/ 122058 h 321351"/>
                  <a:gd name="connsiteX705" fmla="*/ 626971 w 770325"/>
                  <a:gd name="connsiteY705" fmla="*/ 119589 h 321351"/>
                  <a:gd name="connsiteX706" fmla="*/ 634652 w 770325"/>
                  <a:gd name="connsiteY706" fmla="*/ 117807 h 321351"/>
                  <a:gd name="connsiteX707" fmla="*/ 639178 w 770325"/>
                  <a:gd name="connsiteY707" fmla="*/ 117807 h 321351"/>
                  <a:gd name="connsiteX708" fmla="*/ 641647 w 770325"/>
                  <a:gd name="connsiteY708" fmla="*/ 118218 h 321351"/>
                  <a:gd name="connsiteX709" fmla="*/ 644116 w 770325"/>
                  <a:gd name="connsiteY709" fmla="*/ 119178 h 321351"/>
                  <a:gd name="connsiteX710" fmla="*/ 647133 w 770325"/>
                  <a:gd name="connsiteY710" fmla="*/ 120824 h 321351"/>
                  <a:gd name="connsiteX711" fmla="*/ 650837 w 770325"/>
                  <a:gd name="connsiteY711" fmla="*/ 123842 h 321351"/>
                  <a:gd name="connsiteX712" fmla="*/ 653991 w 770325"/>
                  <a:gd name="connsiteY712" fmla="*/ 127271 h 321351"/>
                  <a:gd name="connsiteX713" fmla="*/ 656597 w 770325"/>
                  <a:gd name="connsiteY713" fmla="*/ 131248 h 321351"/>
                  <a:gd name="connsiteX714" fmla="*/ 660163 w 770325"/>
                  <a:gd name="connsiteY714" fmla="*/ 140301 h 321351"/>
                  <a:gd name="connsiteX715" fmla="*/ 662770 w 770325"/>
                  <a:gd name="connsiteY715" fmla="*/ 154703 h 321351"/>
                  <a:gd name="connsiteX716" fmla="*/ 662907 w 770325"/>
                  <a:gd name="connsiteY716" fmla="*/ 172807 h 321351"/>
                  <a:gd name="connsiteX717" fmla="*/ 660987 w 770325"/>
                  <a:gd name="connsiteY717" fmla="*/ 191187 h 321351"/>
                  <a:gd name="connsiteX718" fmla="*/ 657832 w 770325"/>
                  <a:gd name="connsiteY718" fmla="*/ 209429 h 321351"/>
                  <a:gd name="connsiteX719" fmla="*/ 657420 w 770325"/>
                  <a:gd name="connsiteY719" fmla="*/ 211624 h 321351"/>
                  <a:gd name="connsiteX720" fmla="*/ 664690 w 770325"/>
                  <a:gd name="connsiteY720" fmla="*/ 197633 h 321351"/>
                  <a:gd name="connsiteX721" fmla="*/ 681835 w 770325"/>
                  <a:gd name="connsiteY721" fmla="*/ 168555 h 321351"/>
                  <a:gd name="connsiteX722" fmla="*/ 688967 w 770325"/>
                  <a:gd name="connsiteY722" fmla="*/ 159914 h 321351"/>
                  <a:gd name="connsiteX723" fmla="*/ 696785 w 770325"/>
                  <a:gd name="connsiteY723" fmla="*/ 154154 h 321351"/>
                  <a:gd name="connsiteX724" fmla="*/ 700077 w 770325"/>
                  <a:gd name="connsiteY724" fmla="*/ 152782 h 321351"/>
                  <a:gd name="connsiteX725" fmla="*/ 704740 w 770325"/>
                  <a:gd name="connsiteY725" fmla="*/ 151959 h 321351"/>
                  <a:gd name="connsiteX726" fmla="*/ 714067 w 770325"/>
                  <a:gd name="connsiteY726" fmla="*/ 153879 h 321351"/>
                  <a:gd name="connsiteX727" fmla="*/ 716948 w 770325"/>
                  <a:gd name="connsiteY727" fmla="*/ 155800 h 321351"/>
                  <a:gd name="connsiteX728" fmla="*/ 719554 w 770325"/>
                  <a:gd name="connsiteY728" fmla="*/ 158406 h 321351"/>
                  <a:gd name="connsiteX729" fmla="*/ 724766 w 770325"/>
                  <a:gd name="connsiteY729" fmla="*/ 166772 h 321351"/>
                  <a:gd name="connsiteX730" fmla="*/ 727509 w 770325"/>
                  <a:gd name="connsiteY730" fmla="*/ 176236 h 321351"/>
                  <a:gd name="connsiteX731" fmla="*/ 728606 w 770325"/>
                  <a:gd name="connsiteY731" fmla="*/ 182820 h 321351"/>
                  <a:gd name="connsiteX732" fmla="*/ 729155 w 770325"/>
                  <a:gd name="connsiteY732" fmla="*/ 191461 h 321351"/>
                  <a:gd name="connsiteX733" fmla="*/ 728743 w 770325"/>
                  <a:gd name="connsiteY733" fmla="*/ 206961 h 321351"/>
                  <a:gd name="connsiteX734" fmla="*/ 732996 w 770325"/>
                  <a:gd name="connsiteY734" fmla="*/ 198456 h 321351"/>
                  <a:gd name="connsiteX735" fmla="*/ 736287 w 770325"/>
                  <a:gd name="connsiteY735" fmla="*/ 192833 h 321351"/>
                  <a:gd name="connsiteX736" fmla="*/ 739030 w 770325"/>
                  <a:gd name="connsiteY736" fmla="*/ 188444 h 321351"/>
                  <a:gd name="connsiteX737" fmla="*/ 742322 w 770325"/>
                  <a:gd name="connsiteY737" fmla="*/ 184466 h 321351"/>
                  <a:gd name="connsiteX738" fmla="*/ 746026 w 770325"/>
                  <a:gd name="connsiteY738" fmla="*/ 180763 h 321351"/>
                  <a:gd name="connsiteX739" fmla="*/ 754118 w 770325"/>
                  <a:gd name="connsiteY739" fmla="*/ 176785 h 321351"/>
                  <a:gd name="connsiteX740" fmla="*/ 758233 w 770325"/>
                  <a:gd name="connsiteY740" fmla="*/ 176648 h 321351"/>
                  <a:gd name="connsiteX741" fmla="*/ 761251 w 770325"/>
                  <a:gd name="connsiteY741" fmla="*/ 177334 h 321351"/>
                  <a:gd name="connsiteX742" fmla="*/ 763308 w 770325"/>
                  <a:gd name="connsiteY742" fmla="*/ 178431 h 321351"/>
                  <a:gd name="connsiteX743" fmla="*/ 765502 w 770325"/>
                  <a:gd name="connsiteY743" fmla="*/ 180488 h 321351"/>
                  <a:gd name="connsiteX744" fmla="*/ 767286 w 770325"/>
                  <a:gd name="connsiteY744" fmla="*/ 183232 h 321351"/>
                  <a:gd name="connsiteX745" fmla="*/ 768931 w 770325"/>
                  <a:gd name="connsiteY745" fmla="*/ 187209 h 321351"/>
                  <a:gd name="connsiteX746" fmla="*/ 770029 w 770325"/>
                  <a:gd name="connsiteY746" fmla="*/ 191736 h 321351"/>
                  <a:gd name="connsiteX747" fmla="*/ 770303 w 770325"/>
                  <a:gd name="connsiteY747" fmla="*/ 199280 h 321351"/>
                  <a:gd name="connsiteX748" fmla="*/ 766051 w 770325"/>
                  <a:gd name="connsiteY748" fmla="*/ 225340 h 321351"/>
                  <a:gd name="connsiteX749" fmla="*/ 760153 w 770325"/>
                  <a:gd name="connsiteY749" fmla="*/ 244954 h 321351"/>
                  <a:gd name="connsiteX750" fmla="*/ 755353 w 770325"/>
                  <a:gd name="connsiteY750" fmla="*/ 258121 h 321351"/>
                  <a:gd name="connsiteX751" fmla="*/ 752061 w 770325"/>
                  <a:gd name="connsiteY751" fmla="*/ 266351 h 321351"/>
                  <a:gd name="connsiteX752" fmla="*/ 742185 w 770325"/>
                  <a:gd name="connsiteY752" fmla="*/ 290079 h 321351"/>
                  <a:gd name="connsiteX753" fmla="*/ 736562 w 770325"/>
                  <a:gd name="connsiteY753" fmla="*/ 302698 h 321351"/>
                  <a:gd name="connsiteX754" fmla="*/ 730527 w 770325"/>
                  <a:gd name="connsiteY754" fmla="*/ 317511 h 321351"/>
                  <a:gd name="connsiteX755" fmla="*/ 724492 w 770325"/>
                  <a:gd name="connsiteY755" fmla="*/ 321352 h 321351"/>
                  <a:gd name="connsiteX756" fmla="*/ 723120 w 770325"/>
                  <a:gd name="connsiteY756" fmla="*/ 320529 h 321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</a:cxnLst>
                <a:rect l="l" t="t" r="r" b="b"/>
                <a:pathLst>
                  <a:path w="770325" h="321351">
                    <a:moveTo>
                      <a:pt x="96299" y="258807"/>
                    </a:moveTo>
                    <a:cubicBezTo>
                      <a:pt x="96436" y="257435"/>
                      <a:pt x="96710" y="256064"/>
                      <a:pt x="96847" y="254829"/>
                    </a:cubicBezTo>
                    <a:cubicBezTo>
                      <a:pt x="96847" y="255103"/>
                      <a:pt x="96847" y="255241"/>
                      <a:pt x="96847" y="255378"/>
                    </a:cubicBezTo>
                    <a:cubicBezTo>
                      <a:pt x="97122" y="249754"/>
                      <a:pt x="96847" y="244131"/>
                      <a:pt x="96436" y="238644"/>
                    </a:cubicBezTo>
                    <a:cubicBezTo>
                      <a:pt x="96436" y="238644"/>
                      <a:pt x="96436" y="238644"/>
                      <a:pt x="96436" y="238781"/>
                    </a:cubicBezTo>
                    <a:cubicBezTo>
                      <a:pt x="96436" y="238644"/>
                      <a:pt x="96436" y="238370"/>
                      <a:pt x="96436" y="238233"/>
                    </a:cubicBezTo>
                    <a:cubicBezTo>
                      <a:pt x="96436" y="238233"/>
                      <a:pt x="96436" y="238233"/>
                      <a:pt x="96436" y="238233"/>
                    </a:cubicBezTo>
                    <a:lnTo>
                      <a:pt x="96436" y="238233"/>
                    </a:lnTo>
                    <a:cubicBezTo>
                      <a:pt x="96024" y="234118"/>
                      <a:pt x="95750" y="229866"/>
                      <a:pt x="95476" y="225751"/>
                    </a:cubicBezTo>
                    <a:cubicBezTo>
                      <a:pt x="95202" y="223145"/>
                      <a:pt x="94927" y="220539"/>
                      <a:pt x="94516" y="217933"/>
                    </a:cubicBezTo>
                    <a:cubicBezTo>
                      <a:pt x="94241" y="226574"/>
                      <a:pt x="93967" y="235352"/>
                      <a:pt x="94378" y="243993"/>
                    </a:cubicBezTo>
                    <a:cubicBezTo>
                      <a:pt x="94378" y="243857"/>
                      <a:pt x="94378" y="243857"/>
                      <a:pt x="94378" y="243719"/>
                    </a:cubicBezTo>
                    <a:cubicBezTo>
                      <a:pt x="94653" y="247697"/>
                      <a:pt x="94927" y="251674"/>
                      <a:pt x="95476" y="255515"/>
                    </a:cubicBezTo>
                    <a:cubicBezTo>
                      <a:pt x="95750" y="256749"/>
                      <a:pt x="96024" y="257847"/>
                      <a:pt x="96299" y="258807"/>
                    </a:cubicBezTo>
                    <a:close/>
                    <a:moveTo>
                      <a:pt x="154866" y="267996"/>
                    </a:moveTo>
                    <a:cubicBezTo>
                      <a:pt x="155003" y="267722"/>
                      <a:pt x="155003" y="267448"/>
                      <a:pt x="155140" y="267174"/>
                    </a:cubicBezTo>
                    <a:cubicBezTo>
                      <a:pt x="155826" y="262922"/>
                      <a:pt x="156238" y="258670"/>
                      <a:pt x="156512" y="254418"/>
                    </a:cubicBezTo>
                    <a:cubicBezTo>
                      <a:pt x="156512" y="254418"/>
                      <a:pt x="156512" y="254418"/>
                      <a:pt x="156512" y="254418"/>
                    </a:cubicBezTo>
                    <a:cubicBezTo>
                      <a:pt x="156924" y="248657"/>
                      <a:pt x="157198" y="242759"/>
                      <a:pt x="157472" y="236999"/>
                    </a:cubicBezTo>
                    <a:cubicBezTo>
                      <a:pt x="157746" y="232335"/>
                      <a:pt x="157746" y="227671"/>
                      <a:pt x="157884" y="223008"/>
                    </a:cubicBezTo>
                    <a:cubicBezTo>
                      <a:pt x="158021" y="215601"/>
                      <a:pt x="157746" y="208332"/>
                      <a:pt x="157609" y="200925"/>
                    </a:cubicBezTo>
                    <a:cubicBezTo>
                      <a:pt x="156512" y="212035"/>
                      <a:pt x="155415" y="223145"/>
                      <a:pt x="154729" y="234393"/>
                    </a:cubicBezTo>
                    <a:cubicBezTo>
                      <a:pt x="154729" y="234393"/>
                      <a:pt x="154729" y="234393"/>
                      <a:pt x="154729" y="234393"/>
                    </a:cubicBezTo>
                    <a:cubicBezTo>
                      <a:pt x="154043" y="243445"/>
                      <a:pt x="153769" y="252497"/>
                      <a:pt x="154180" y="261550"/>
                    </a:cubicBezTo>
                    <a:cubicBezTo>
                      <a:pt x="154180" y="263745"/>
                      <a:pt x="154455" y="265802"/>
                      <a:pt x="154866" y="267996"/>
                    </a:cubicBezTo>
                    <a:close/>
                    <a:moveTo>
                      <a:pt x="723120" y="320529"/>
                    </a:moveTo>
                    <a:cubicBezTo>
                      <a:pt x="721611" y="319843"/>
                      <a:pt x="720377" y="318609"/>
                      <a:pt x="719691" y="317100"/>
                    </a:cubicBezTo>
                    <a:cubicBezTo>
                      <a:pt x="719005" y="315454"/>
                      <a:pt x="719142" y="313808"/>
                      <a:pt x="719691" y="312162"/>
                    </a:cubicBezTo>
                    <a:cubicBezTo>
                      <a:pt x="720925" y="308733"/>
                      <a:pt x="722160" y="305304"/>
                      <a:pt x="723532" y="301875"/>
                    </a:cubicBezTo>
                    <a:cubicBezTo>
                      <a:pt x="724766" y="299132"/>
                      <a:pt x="726000" y="296251"/>
                      <a:pt x="727235" y="293508"/>
                    </a:cubicBezTo>
                    <a:cubicBezTo>
                      <a:pt x="730115" y="286787"/>
                      <a:pt x="733133" y="280204"/>
                      <a:pt x="736013" y="273620"/>
                    </a:cubicBezTo>
                    <a:cubicBezTo>
                      <a:pt x="738619" y="267585"/>
                      <a:pt x="741225" y="261550"/>
                      <a:pt x="743694" y="255515"/>
                    </a:cubicBezTo>
                    <a:cubicBezTo>
                      <a:pt x="744791" y="252909"/>
                      <a:pt x="745614" y="250303"/>
                      <a:pt x="746574" y="247697"/>
                    </a:cubicBezTo>
                    <a:cubicBezTo>
                      <a:pt x="747809" y="244405"/>
                      <a:pt x="749043" y="241251"/>
                      <a:pt x="750278" y="237958"/>
                    </a:cubicBezTo>
                    <a:cubicBezTo>
                      <a:pt x="751512" y="234255"/>
                      <a:pt x="752746" y="230415"/>
                      <a:pt x="753844" y="226574"/>
                    </a:cubicBezTo>
                    <a:cubicBezTo>
                      <a:pt x="755215" y="221911"/>
                      <a:pt x="756313" y="217110"/>
                      <a:pt x="757410" y="212447"/>
                    </a:cubicBezTo>
                    <a:cubicBezTo>
                      <a:pt x="758233" y="207783"/>
                      <a:pt x="758782" y="203257"/>
                      <a:pt x="759193" y="198594"/>
                    </a:cubicBezTo>
                    <a:cubicBezTo>
                      <a:pt x="759330" y="197222"/>
                      <a:pt x="759330" y="195851"/>
                      <a:pt x="759193" y="194479"/>
                    </a:cubicBezTo>
                    <a:cubicBezTo>
                      <a:pt x="759193" y="194616"/>
                      <a:pt x="759193" y="194890"/>
                      <a:pt x="759193" y="195027"/>
                    </a:cubicBezTo>
                    <a:cubicBezTo>
                      <a:pt x="759193" y="193656"/>
                      <a:pt x="758919" y="192284"/>
                      <a:pt x="758507" y="190913"/>
                    </a:cubicBezTo>
                    <a:cubicBezTo>
                      <a:pt x="758507" y="191187"/>
                      <a:pt x="758644" y="191461"/>
                      <a:pt x="758644" y="191736"/>
                    </a:cubicBezTo>
                    <a:cubicBezTo>
                      <a:pt x="758507" y="191324"/>
                      <a:pt x="758370" y="190913"/>
                      <a:pt x="758233" y="190501"/>
                    </a:cubicBezTo>
                    <a:cubicBezTo>
                      <a:pt x="758096" y="190090"/>
                      <a:pt x="757959" y="189678"/>
                      <a:pt x="757822" y="189267"/>
                    </a:cubicBezTo>
                    <a:cubicBezTo>
                      <a:pt x="757684" y="189129"/>
                      <a:pt x="757684" y="188855"/>
                      <a:pt x="757547" y="188718"/>
                    </a:cubicBezTo>
                    <a:cubicBezTo>
                      <a:pt x="757410" y="188718"/>
                      <a:pt x="757273" y="188718"/>
                      <a:pt x="757136" y="188718"/>
                    </a:cubicBezTo>
                    <a:cubicBezTo>
                      <a:pt x="756999" y="188718"/>
                      <a:pt x="756861" y="188855"/>
                      <a:pt x="756587" y="188855"/>
                    </a:cubicBezTo>
                    <a:cubicBezTo>
                      <a:pt x="756313" y="188993"/>
                      <a:pt x="756038" y="189129"/>
                      <a:pt x="755764" y="189404"/>
                    </a:cubicBezTo>
                    <a:cubicBezTo>
                      <a:pt x="755490" y="189678"/>
                      <a:pt x="755215" y="189816"/>
                      <a:pt x="755078" y="190090"/>
                    </a:cubicBezTo>
                    <a:cubicBezTo>
                      <a:pt x="755078" y="190090"/>
                      <a:pt x="755078" y="190090"/>
                      <a:pt x="755215" y="189952"/>
                    </a:cubicBezTo>
                    <a:cubicBezTo>
                      <a:pt x="754667" y="190501"/>
                      <a:pt x="754118" y="191050"/>
                      <a:pt x="753570" y="191598"/>
                    </a:cubicBezTo>
                    <a:cubicBezTo>
                      <a:pt x="753570" y="191598"/>
                      <a:pt x="753570" y="191598"/>
                      <a:pt x="753707" y="191461"/>
                    </a:cubicBezTo>
                    <a:cubicBezTo>
                      <a:pt x="752609" y="192833"/>
                      <a:pt x="751512" y="194067"/>
                      <a:pt x="750552" y="195439"/>
                    </a:cubicBezTo>
                    <a:cubicBezTo>
                      <a:pt x="748357" y="198868"/>
                      <a:pt x="746300" y="202571"/>
                      <a:pt x="744380" y="206274"/>
                    </a:cubicBezTo>
                    <a:cubicBezTo>
                      <a:pt x="744380" y="206274"/>
                      <a:pt x="744380" y="206138"/>
                      <a:pt x="744380" y="206138"/>
                    </a:cubicBezTo>
                    <a:cubicBezTo>
                      <a:pt x="744380" y="206274"/>
                      <a:pt x="744243" y="206274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37385" y="220402"/>
                      <a:pt x="731350" y="234667"/>
                      <a:pt x="725314" y="248931"/>
                    </a:cubicBezTo>
                    <a:cubicBezTo>
                      <a:pt x="722160" y="256338"/>
                      <a:pt x="719142" y="263745"/>
                      <a:pt x="715988" y="271151"/>
                    </a:cubicBezTo>
                    <a:cubicBezTo>
                      <a:pt x="714753" y="274169"/>
                      <a:pt x="713519" y="277186"/>
                      <a:pt x="712284" y="280067"/>
                    </a:cubicBezTo>
                    <a:cubicBezTo>
                      <a:pt x="712010" y="280752"/>
                      <a:pt x="711873" y="281301"/>
                      <a:pt x="711598" y="281987"/>
                    </a:cubicBezTo>
                    <a:cubicBezTo>
                      <a:pt x="710913" y="283770"/>
                      <a:pt x="710227" y="285416"/>
                      <a:pt x="709541" y="287199"/>
                    </a:cubicBezTo>
                    <a:cubicBezTo>
                      <a:pt x="708581" y="289668"/>
                      <a:pt x="707484" y="292137"/>
                      <a:pt x="706249" y="294468"/>
                    </a:cubicBezTo>
                    <a:cubicBezTo>
                      <a:pt x="704878" y="297349"/>
                      <a:pt x="701860" y="298995"/>
                      <a:pt x="698568" y="298172"/>
                    </a:cubicBezTo>
                    <a:cubicBezTo>
                      <a:pt x="695277" y="297212"/>
                      <a:pt x="692945" y="293508"/>
                      <a:pt x="694042" y="290216"/>
                    </a:cubicBezTo>
                    <a:cubicBezTo>
                      <a:pt x="695551" y="285964"/>
                      <a:pt x="697334" y="281850"/>
                      <a:pt x="699117" y="277735"/>
                    </a:cubicBezTo>
                    <a:cubicBezTo>
                      <a:pt x="700214" y="275266"/>
                      <a:pt x="701174" y="272797"/>
                      <a:pt x="702272" y="270191"/>
                    </a:cubicBezTo>
                    <a:cubicBezTo>
                      <a:pt x="707209" y="255241"/>
                      <a:pt x="711736" y="240153"/>
                      <a:pt x="715027" y="224791"/>
                    </a:cubicBezTo>
                    <a:cubicBezTo>
                      <a:pt x="716399" y="217796"/>
                      <a:pt x="717359" y="210526"/>
                      <a:pt x="717908" y="203394"/>
                    </a:cubicBezTo>
                    <a:cubicBezTo>
                      <a:pt x="718182" y="197771"/>
                      <a:pt x="718319" y="192147"/>
                      <a:pt x="717908" y="186387"/>
                    </a:cubicBezTo>
                    <a:cubicBezTo>
                      <a:pt x="717634" y="183506"/>
                      <a:pt x="717222" y="180763"/>
                      <a:pt x="716674" y="178020"/>
                    </a:cubicBezTo>
                    <a:cubicBezTo>
                      <a:pt x="716262" y="176100"/>
                      <a:pt x="715713" y="174179"/>
                      <a:pt x="715165" y="172259"/>
                    </a:cubicBezTo>
                    <a:cubicBezTo>
                      <a:pt x="714890" y="171436"/>
                      <a:pt x="714479" y="170613"/>
                      <a:pt x="714067" y="169790"/>
                    </a:cubicBezTo>
                    <a:cubicBezTo>
                      <a:pt x="713793" y="169242"/>
                      <a:pt x="713382" y="168693"/>
                      <a:pt x="713107" y="168144"/>
                    </a:cubicBezTo>
                    <a:cubicBezTo>
                      <a:pt x="713245" y="168419"/>
                      <a:pt x="713382" y="168555"/>
                      <a:pt x="713519" y="168830"/>
                    </a:cubicBezTo>
                    <a:cubicBezTo>
                      <a:pt x="712833" y="167870"/>
                      <a:pt x="712147" y="166910"/>
                      <a:pt x="711461" y="166087"/>
                    </a:cubicBezTo>
                    <a:cubicBezTo>
                      <a:pt x="711187" y="165813"/>
                      <a:pt x="710776" y="165401"/>
                      <a:pt x="710364" y="165126"/>
                    </a:cubicBezTo>
                    <a:cubicBezTo>
                      <a:pt x="710227" y="164990"/>
                      <a:pt x="710090" y="164852"/>
                      <a:pt x="709816" y="164852"/>
                    </a:cubicBezTo>
                    <a:cubicBezTo>
                      <a:pt x="709541" y="164715"/>
                      <a:pt x="709267" y="164578"/>
                      <a:pt x="708855" y="164578"/>
                    </a:cubicBezTo>
                    <a:cubicBezTo>
                      <a:pt x="708444" y="164578"/>
                      <a:pt x="708169" y="164441"/>
                      <a:pt x="707758" y="164304"/>
                    </a:cubicBezTo>
                    <a:cubicBezTo>
                      <a:pt x="707347" y="164304"/>
                      <a:pt x="707072" y="164304"/>
                      <a:pt x="706661" y="164304"/>
                    </a:cubicBezTo>
                    <a:cubicBezTo>
                      <a:pt x="706249" y="164304"/>
                      <a:pt x="705838" y="164441"/>
                      <a:pt x="705426" y="164441"/>
                    </a:cubicBezTo>
                    <a:cubicBezTo>
                      <a:pt x="705289" y="164441"/>
                      <a:pt x="705015" y="164578"/>
                      <a:pt x="704878" y="164578"/>
                    </a:cubicBezTo>
                    <a:cubicBezTo>
                      <a:pt x="704466" y="164715"/>
                      <a:pt x="704192" y="164852"/>
                      <a:pt x="703780" y="165126"/>
                    </a:cubicBezTo>
                    <a:cubicBezTo>
                      <a:pt x="703369" y="165401"/>
                      <a:pt x="702820" y="165675"/>
                      <a:pt x="702409" y="165949"/>
                    </a:cubicBezTo>
                    <a:cubicBezTo>
                      <a:pt x="701449" y="166635"/>
                      <a:pt x="700489" y="167321"/>
                      <a:pt x="699666" y="168144"/>
                    </a:cubicBezTo>
                    <a:cubicBezTo>
                      <a:pt x="698980" y="168693"/>
                      <a:pt x="698431" y="169378"/>
                      <a:pt x="697745" y="169927"/>
                    </a:cubicBezTo>
                    <a:cubicBezTo>
                      <a:pt x="697745" y="169927"/>
                      <a:pt x="697745" y="169927"/>
                      <a:pt x="697745" y="169790"/>
                    </a:cubicBezTo>
                    <a:cubicBezTo>
                      <a:pt x="697745" y="169790"/>
                      <a:pt x="697745" y="169927"/>
                      <a:pt x="697608" y="169927"/>
                    </a:cubicBezTo>
                    <a:cubicBezTo>
                      <a:pt x="697471" y="170064"/>
                      <a:pt x="697334" y="170201"/>
                      <a:pt x="697197" y="170339"/>
                    </a:cubicBezTo>
                    <a:cubicBezTo>
                      <a:pt x="697334" y="170339"/>
                      <a:pt x="697334" y="170201"/>
                      <a:pt x="697471" y="170201"/>
                    </a:cubicBezTo>
                    <a:cubicBezTo>
                      <a:pt x="695414" y="172671"/>
                      <a:pt x="693493" y="175277"/>
                      <a:pt x="691710" y="177882"/>
                    </a:cubicBezTo>
                    <a:cubicBezTo>
                      <a:pt x="691710" y="177882"/>
                      <a:pt x="691710" y="177882"/>
                      <a:pt x="691710" y="177882"/>
                    </a:cubicBezTo>
                    <a:cubicBezTo>
                      <a:pt x="685950" y="186935"/>
                      <a:pt x="681012" y="196399"/>
                      <a:pt x="675937" y="205863"/>
                    </a:cubicBezTo>
                    <a:cubicBezTo>
                      <a:pt x="674154" y="209155"/>
                      <a:pt x="672508" y="212584"/>
                      <a:pt x="670862" y="216013"/>
                    </a:cubicBezTo>
                    <a:cubicBezTo>
                      <a:pt x="669079" y="219579"/>
                      <a:pt x="667296" y="223145"/>
                      <a:pt x="665376" y="226712"/>
                    </a:cubicBezTo>
                    <a:cubicBezTo>
                      <a:pt x="662221" y="233158"/>
                      <a:pt x="659203" y="239604"/>
                      <a:pt x="656186" y="246051"/>
                    </a:cubicBezTo>
                    <a:cubicBezTo>
                      <a:pt x="653854" y="250989"/>
                      <a:pt x="651660" y="255926"/>
                      <a:pt x="649465" y="260864"/>
                    </a:cubicBezTo>
                    <a:cubicBezTo>
                      <a:pt x="646859" y="266488"/>
                      <a:pt x="644390" y="272112"/>
                      <a:pt x="642058" y="277872"/>
                    </a:cubicBezTo>
                    <a:cubicBezTo>
                      <a:pt x="640687" y="281301"/>
                      <a:pt x="639178" y="284730"/>
                      <a:pt x="637807" y="288159"/>
                    </a:cubicBezTo>
                    <a:cubicBezTo>
                      <a:pt x="637532" y="289257"/>
                      <a:pt x="637121" y="290354"/>
                      <a:pt x="636846" y="291451"/>
                    </a:cubicBezTo>
                    <a:cubicBezTo>
                      <a:pt x="636160" y="293783"/>
                      <a:pt x="635475" y="296115"/>
                      <a:pt x="634652" y="298446"/>
                    </a:cubicBezTo>
                    <a:cubicBezTo>
                      <a:pt x="633829" y="300503"/>
                      <a:pt x="633143" y="302561"/>
                      <a:pt x="632457" y="304618"/>
                    </a:cubicBezTo>
                    <a:cubicBezTo>
                      <a:pt x="632457" y="304618"/>
                      <a:pt x="632457" y="304618"/>
                      <a:pt x="632457" y="304618"/>
                    </a:cubicBezTo>
                    <a:cubicBezTo>
                      <a:pt x="631771" y="306402"/>
                      <a:pt x="631223" y="308184"/>
                      <a:pt x="630263" y="309831"/>
                    </a:cubicBezTo>
                    <a:cubicBezTo>
                      <a:pt x="629714" y="310790"/>
                      <a:pt x="629028" y="311339"/>
                      <a:pt x="628205" y="312025"/>
                    </a:cubicBezTo>
                    <a:cubicBezTo>
                      <a:pt x="626148" y="313534"/>
                      <a:pt x="623542" y="313808"/>
                      <a:pt x="621210" y="312437"/>
                    </a:cubicBezTo>
                    <a:cubicBezTo>
                      <a:pt x="618741" y="311065"/>
                      <a:pt x="617781" y="308184"/>
                      <a:pt x="618330" y="305441"/>
                    </a:cubicBezTo>
                    <a:cubicBezTo>
                      <a:pt x="619564" y="299955"/>
                      <a:pt x="621622" y="294468"/>
                      <a:pt x="623679" y="289257"/>
                    </a:cubicBezTo>
                    <a:cubicBezTo>
                      <a:pt x="625325" y="285005"/>
                      <a:pt x="627108" y="280890"/>
                      <a:pt x="628754" y="276638"/>
                    </a:cubicBezTo>
                    <a:cubicBezTo>
                      <a:pt x="630811" y="269780"/>
                      <a:pt x="632869" y="262922"/>
                      <a:pt x="634789" y="256201"/>
                    </a:cubicBezTo>
                    <a:cubicBezTo>
                      <a:pt x="636709" y="249617"/>
                      <a:pt x="638629" y="243171"/>
                      <a:pt x="640413" y="236450"/>
                    </a:cubicBezTo>
                    <a:cubicBezTo>
                      <a:pt x="641510" y="231786"/>
                      <a:pt x="642744" y="227123"/>
                      <a:pt x="643979" y="222459"/>
                    </a:cubicBezTo>
                    <a:cubicBezTo>
                      <a:pt x="645350" y="217248"/>
                      <a:pt x="646585" y="211898"/>
                      <a:pt x="647682" y="206686"/>
                    </a:cubicBezTo>
                    <a:cubicBezTo>
                      <a:pt x="647682" y="206823"/>
                      <a:pt x="647545" y="207097"/>
                      <a:pt x="647545" y="207235"/>
                    </a:cubicBezTo>
                    <a:cubicBezTo>
                      <a:pt x="649739" y="196536"/>
                      <a:pt x="651385" y="185838"/>
                      <a:pt x="652208" y="175002"/>
                    </a:cubicBezTo>
                    <a:cubicBezTo>
                      <a:pt x="652620" y="168693"/>
                      <a:pt x="652620" y="162246"/>
                      <a:pt x="652345" y="155937"/>
                    </a:cubicBezTo>
                    <a:cubicBezTo>
                      <a:pt x="652208" y="153879"/>
                      <a:pt x="651934" y="151822"/>
                      <a:pt x="651660" y="149765"/>
                    </a:cubicBezTo>
                    <a:cubicBezTo>
                      <a:pt x="651111" y="147159"/>
                      <a:pt x="650425" y="144690"/>
                      <a:pt x="649739" y="142084"/>
                    </a:cubicBezTo>
                    <a:cubicBezTo>
                      <a:pt x="649191" y="140438"/>
                      <a:pt x="648505" y="138792"/>
                      <a:pt x="647682" y="137146"/>
                    </a:cubicBezTo>
                    <a:cubicBezTo>
                      <a:pt x="647408" y="136597"/>
                      <a:pt x="647133" y="136049"/>
                      <a:pt x="646722" y="135637"/>
                    </a:cubicBezTo>
                    <a:cubicBezTo>
                      <a:pt x="646859" y="135774"/>
                      <a:pt x="646996" y="135911"/>
                      <a:pt x="646996" y="136049"/>
                    </a:cubicBezTo>
                    <a:cubicBezTo>
                      <a:pt x="646859" y="135911"/>
                      <a:pt x="646722" y="135774"/>
                      <a:pt x="646585" y="135500"/>
                    </a:cubicBezTo>
                    <a:cubicBezTo>
                      <a:pt x="646585" y="135500"/>
                      <a:pt x="646585" y="135363"/>
                      <a:pt x="646447" y="135363"/>
                    </a:cubicBezTo>
                    <a:cubicBezTo>
                      <a:pt x="646447" y="135363"/>
                      <a:pt x="646447" y="135500"/>
                      <a:pt x="646585" y="135500"/>
                    </a:cubicBezTo>
                    <a:cubicBezTo>
                      <a:pt x="645899" y="134540"/>
                      <a:pt x="645213" y="133717"/>
                      <a:pt x="644527" y="132894"/>
                    </a:cubicBezTo>
                    <a:cubicBezTo>
                      <a:pt x="644665" y="133168"/>
                      <a:pt x="644802" y="133305"/>
                      <a:pt x="644939" y="133443"/>
                    </a:cubicBezTo>
                    <a:cubicBezTo>
                      <a:pt x="644527" y="133031"/>
                      <a:pt x="643979" y="132482"/>
                      <a:pt x="643567" y="132071"/>
                    </a:cubicBezTo>
                    <a:cubicBezTo>
                      <a:pt x="643156" y="131797"/>
                      <a:pt x="642881" y="131523"/>
                      <a:pt x="642470" y="131248"/>
                    </a:cubicBezTo>
                    <a:cubicBezTo>
                      <a:pt x="642744" y="131385"/>
                      <a:pt x="642881" y="131523"/>
                      <a:pt x="643156" y="131659"/>
                    </a:cubicBezTo>
                    <a:cubicBezTo>
                      <a:pt x="642333" y="130974"/>
                      <a:pt x="641373" y="130425"/>
                      <a:pt x="640413" y="130014"/>
                    </a:cubicBezTo>
                    <a:cubicBezTo>
                      <a:pt x="640138" y="129876"/>
                      <a:pt x="639864" y="129739"/>
                      <a:pt x="639589" y="129739"/>
                    </a:cubicBezTo>
                    <a:cubicBezTo>
                      <a:pt x="639315" y="129739"/>
                      <a:pt x="639041" y="129602"/>
                      <a:pt x="638629" y="129602"/>
                    </a:cubicBezTo>
                    <a:cubicBezTo>
                      <a:pt x="638218" y="129602"/>
                      <a:pt x="637807" y="129602"/>
                      <a:pt x="637395" y="129602"/>
                    </a:cubicBezTo>
                    <a:cubicBezTo>
                      <a:pt x="637669" y="129602"/>
                      <a:pt x="637944" y="129602"/>
                      <a:pt x="638218" y="129602"/>
                    </a:cubicBezTo>
                    <a:cubicBezTo>
                      <a:pt x="636984" y="129602"/>
                      <a:pt x="635612" y="129739"/>
                      <a:pt x="634378" y="130014"/>
                    </a:cubicBezTo>
                    <a:cubicBezTo>
                      <a:pt x="634652" y="130014"/>
                      <a:pt x="634926" y="129876"/>
                      <a:pt x="635200" y="129876"/>
                    </a:cubicBezTo>
                    <a:cubicBezTo>
                      <a:pt x="634652" y="130014"/>
                      <a:pt x="634103" y="130151"/>
                      <a:pt x="633555" y="130288"/>
                    </a:cubicBezTo>
                    <a:cubicBezTo>
                      <a:pt x="633143" y="130425"/>
                      <a:pt x="632869" y="130562"/>
                      <a:pt x="632457" y="130700"/>
                    </a:cubicBezTo>
                    <a:cubicBezTo>
                      <a:pt x="632731" y="130562"/>
                      <a:pt x="632869" y="130425"/>
                      <a:pt x="633143" y="130288"/>
                    </a:cubicBezTo>
                    <a:cubicBezTo>
                      <a:pt x="631771" y="130836"/>
                      <a:pt x="630537" y="131659"/>
                      <a:pt x="629440" y="132482"/>
                    </a:cubicBezTo>
                    <a:cubicBezTo>
                      <a:pt x="629714" y="132345"/>
                      <a:pt x="629851" y="132208"/>
                      <a:pt x="630126" y="132071"/>
                    </a:cubicBezTo>
                    <a:cubicBezTo>
                      <a:pt x="629577" y="132482"/>
                      <a:pt x="629165" y="132894"/>
                      <a:pt x="628617" y="133305"/>
                    </a:cubicBezTo>
                    <a:cubicBezTo>
                      <a:pt x="627245" y="134677"/>
                      <a:pt x="625873" y="136049"/>
                      <a:pt x="624502" y="137558"/>
                    </a:cubicBezTo>
                    <a:cubicBezTo>
                      <a:pt x="624639" y="137420"/>
                      <a:pt x="624776" y="137283"/>
                      <a:pt x="624776" y="137283"/>
                    </a:cubicBezTo>
                    <a:cubicBezTo>
                      <a:pt x="623816" y="138381"/>
                      <a:pt x="622856" y="139615"/>
                      <a:pt x="622033" y="140712"/>
                    </a:cubicBezTo>
                    <a:cubicBezTo>
                      <a:pt x="622170" y="140438"/>
                      <a:pt x="622307" y="140301"/>
                      <a:pt x="622444" y="140026"/>
                    </a:cubicBezTo>
                    <a:cubicBezTo>
                      <a:pt x="619976" y="143730"/>
                      <a:pt x="617918" y="147707"/>
                      <a:pt x="615861" y="151685"/>
                    </a:cubicBezTo>
                    <a:cubicBezTo>
                      <a:pt x="615998" y="151548"/>
                      <a:pt x="615998" y="151274"/>
                      <a:pt x="616135" y="151136"/>
                    </a:cubicBezTo>
                    <a:cubicBezTo>
                      <a:pt x="612569" y="158543"/>
                      <a:pt x="609414" y="166361"/>
                      <a:pt x="606260" y="174042"/>
                    </a:cubicBezTo>
                    <a:cubicBezTo>
                      <a:pt x="604477" y="178431"/>
                      <a:pt x="602556" y="182958"/>
                      <a:pt x="600910" y="187484"/>
                    </a:cubicBezTo>
                    <a:cubicBezTo>
                      <a:pt x="596933" y="197771"/>
                      <a:pt x="592818" y="208058"/>
                      <a:pt x="588703" y="218345"/>
                    </a:cubicBezTo>
                    <a:cubicBezTo>
                      <a:pt x="584314" y="229043"/>
                      <a:pt x="580062" y="239742"/>
                      <a:pt x="575536" y="250303"/>
                    </a:cubicBezTo>
                    <a:cubicBezTo>
                      <a:pt x="573753" y="254692"/>
                      <a:pt x="571970" y="258944"/>
                      <a:pt x="570049" y="263196"/>
                    </a:cubicBezTo>
                    <a:cubicBezTo>
                      <a:pt x="568404" y="266625"/>
                      <a:pt x="566895" y="270054"/>
                      <a:pt x="565386" y="273483"/>
                    </a:cubicBezTo>
                    <a:cubicBezTo>
                      <a:pt x="563603" y="277186"/>
                      <a:pt x="561820" y="280890"/>
                      <a:pt x="559762" y="284456"/>
                    </a:cubicBezTo>
                    <a:cubicBezTo>
                      <a:pt x="558528" y="286787"/>
                      <a:pt x="555511" y="287885"/>
                      <a:pt x="553042" y="287199"/>
                    </a:cubicBezTo>
                    <a:cubicBezTo>
                      <a:pt x="550161" y="286376"/>
                      <a:pt x="548241" y="283496"/>
                      <a:pt x="548653" y="280615"/>
                    </a:cubicBezTo>
                    <a:cubicBezTo>
                      <a:pt x="548927" y="278695"/>
                      <a:pt x="549064" y="277323"/>
                      <a:pt x="549613" y="275541"/>
                    </a:cubicBezTo>
                    <a:cubicBezTo>
                      <a:pt x="550024" y="274306"/>
                      <a:pt x="550435" y="272934"/>
                      <a:pt x="550984" y="271700"/>
                    </a:cubicBezTo>
                    <a:cubicBezTo>
                      <a:pt x="550984" y="271700"/>
                      <a:pt x="550984" y="271700"/>
                      <a:pt x="550984" y="271700"/>
                    </a:cubicBezTo>
                    <a:cubicBezTo>
                      <a:pt x="550984" y="271700"/>
                      <a:pt x="550984" y="271700"/>
                      <a:pt x="550984" y="271563"/>
                    </a:cubicBezTo>
                    <a:cubicBezTo>
                      <a:pt x="551121" y="271289"/>
                      <a:pt x="551121" y="271151"/>
                      <a:pt x="551259" y="270877"/>
                    </a:cubicBezTo>
                    <a:cubicBezTo>
                      <a:pt x="551259" y="271014"/>
                      <a:pt x="551121" y="271014"/>
                      <a:pt x="551121" y="271151"/>
                    </a:cubicBezTo>
                    <a:cubicBezTo>
                      <a:pt x="553590" y="263607"/>
                      <a:pt x="555648" y="256064"/>
                      <a:pt x="557705" y="248520"/>
                    </a:cubicBezTo>
                    <a:cubicBezTo>
                      <a:pt x="559625" y="241936"/>
                      <a:pt x="561546" y="235352"/>
                      <a:pt x="563329" y="228769"/>
                    </a:cubicBezTo>
                    <a:cubicBezTo>
                      <a:pt x="564289" y="224928"/>
                      <a:pt x="565249" y="221088"/>
                      <a:pt x="566346" y="217248"/>
                    </a:cubicBezTo>
                    <a:cubicBezTo>
                      <a:pt x="567169" y="214093"/>
                      <a:pt x="568129" y="210938"/>
                      <a:pt x="568678" y="207920"/>
                    </a:cubicBezTo>
                    <a:cubicBezTo>
                      <a:pt x="570324" y="199965"/>
                      <a:pt x="572107" y="192010"/>
                      <a:pt x="573753" y="184055"/>
                    </a:cubicBezTo>
                    <a:cubicBezTo>
                      <a:pt x="574850" y="177608"/>
                      <a:pt x="575947" y="171162"/>
                      <a:pt x="576907" y="164715"/>
                    </a:cubicBezTo>
                    <a:cubicBezTo>
                      <a:pt x="577730" y="158406"/>
                      <a:pt x="578279" y="152097"/>
                      <a:pt x="578828" y="145787"/>
                    </a:cubicBezTo>
                    <a:cubicBezTo>
                      <a:pt x="578828" y="145787"/>
                      <a:pt x="578828" y="145787"/>
                      <a:pt x="578828" y="145924"/>
                    </a:cubicBezTo>
                    <a:cubicBezTo>
                      <a:pt x="578828" y="145787"/>
                      <a:pt x="578828" y="145650"/>
                      <a:pt x="578828" y="145650"/>
                    </a:cubicBezTo>
                    <a:cubicBezTo>
                      <a:pt x="578828" y="145513"/>
                      <a:pt x="578828" y="145375"/>
                      <a:pt x="578828" y="145239"/>
                    </a:cubicBezTo>
                    <a:cubicBezTo>
                      <a:pt x="578828" y="145239"/>
                      <a:pt x="578828" y="145239"/>
                      <a:pt x="578828" y="145375"/>
                    </a:cubicBezTo>
                    <a:cubicBezTo>
                      <a:pt x="579239" y="137420"/>
                      <a:pt x="579239" y="129465"/>
                      <a:pt x="578828" y="121510"/>
                    </a:cubicBezTo>
                    <a:cubicBezTo>
                      <a:pt x="578416" y="117395"/>
                      <a:pt x="578005" y="113143"/>
                      <a:pt x="577182" y="109165"/>
                    </a:cubicBezTo>
                    <a:cubicBezTo>
                      <a:pt x="576359" y="105599"/>
                      <a:pt x="575399" y="102033"/>
                      <a:pt x="574301" y="98604"/>
                    </a:cubicBezTo>
                    <a:cubicBezTo>
                      <a:pt x="574301" y="98878"/>
                      <a:pt x="574438" y="99015"/>
                      <a:pt x="574576" y="99290"/>
                    </a:cubicBezTo>
                    <a:cubicBezTo>
                      <a:pt x="574027" y="97918"/>
                      <a:pt x="573478" y="96546"/>
                      <a:pt x="572930" y="95312"/>
                    </a:cubicBezTo>
                    <a:cubicBezTo>
                      <a:pt x="572107" y="93940"/>
                      <a:pt x="571284" y="92569"/>
                      <a:pt x="570461" y="91197"/>
                    </a:cubicBezTo>
                    <a:cubicBezTo>
                      <a:pt x="570461" y="91197"/>
                      <a:pt x="570461" y="91197"/>
                      <a:pt x="570461" y="91197"/>
                    </a:cubicBezTo>
                    <a:cubicBezTo>
                      <a:pt x="569775" y="90100"/>
                      <a:pt x="568952" y="89140"/>
                      <a:pt x="567992" y="88043"/>
                    </a:cubicBezTo>
                    <a:cubicBezTo>
                      <a:pt x="568129" y="88317"/>
                      <a:pt x="568266" y="88454"/>
                      <a:pt x="568404" y="88591"/>
                    </a:cubicBezTo>
                    <a:cubicBezTo>
                      <a:pt x="568129" y="88180"/>
                      <a:pt x="567718" y="87905"/>
                      <a:pt x="567443" y="87631"/>
                    </a:cubicBezTo>
                    <a:cubicBezTo>
                      <a:pt x="567169" y="87357"/>
                      <a:pt x="566758" y="87082"/>
                      <a:pt x="566483" y="86808"/>
                    </a:cubicBezTo>
                    <a:cubicBezTo>
                      <a:pt x="566346" y="86808"/>
                      <a:pt x="566209" y="86671"/>
                      <a:pt x="566209" y="86671"/>
                    </a:cubicBezTo>
                    <a:cubicBezTo>
                      <a:pt x="565935" y="86534"/>
                      <a:pt x="565660" y="86534"/>
                      <a:pt x="565249" y="86397"/>
                    </a:cubicBezTo>
                    <a:cubicBezTo>
                      <a:pt x="564975" y="86397"/>
                      <a:pt x="564563" y="86397"/>
                      <a:pt x="564289" y="86259"/>
                    </a:cubicBezTo>
                    <a:cubicBezTo>
                      <a:pt x="563877" y="86259"/>
                      <a:pt x="563329" y="86259"/>
                      <a:pt x="562917" y="86259"/>
                    </a:cubicBezTo>
                    <a:cubicBezTo>
                      <a:pt x="562506" y="86397"/>
                      <a:pt x="562094" y="86397"/>
                      <a:pt x="561546" y="86534"/>
                    </a:cubicBezTo>
                    <a:cubicBezTo>
                      <a:pt x="561271" y="86671"/>
                      <a:pt x="561134" y="86671"/>
                      <a:pt x="560860" y="86808"/>
                    </a:cubicBezTo>
                    <a:cubicBezTo>
                      <a:pt x="560585" y="86946"/>
                      <a:pt x="560174" y="87082"/>
                      <a:pt x="559900" y="87357"/>
                    </a:cubicBezTo>
                    <a:cubicBezTo>
                      <a:pt x="559625" y="87631"/>
                      <a:pt x="559351" y="87905"/>
                      <a:pt x="558940" y="88043"/>
                    </a:cubicBezTo>
                    <a:cubicBezTo>
                      <a:pt x="558665" y="88317"/>
                      <a:pt x="558391" y="88591"/>
                      <a:pt x="558117" y="88866"/>
                    </a:cubicBezTo>
                    <a:cubicBezTo>
                      <a:pt x="556745" y="90511"/>
                      <a:pt x="555648" y="92157"/>
                      <a:pt x="554276" y="93804"/>
                    </a:cubicBezTo>
                    <a:cubicBezTo>
                      <a:pt x="554413" y="93529"/>
                      <a:pt x="554550" y="93392"/>
                      <a:pt x="554688" y="93117"/>
                    </a:cubicBezTo>
                    <a:cubicBezTo>
                      <a:pt x="553453" y="94901"/>
                      <a:pt x="552493" y="96684"/>
                      <a:pt x="551396" y="98604"/>
                    </a:cubicBezTo>
                    <a:cubicBezTo>
                      <a:pt x="551533" y="98467"/>
                      <a:pt x="551533" y="98330"/>
                      <a:pt x="551670" y="98055"/>
                    </a:cubicBezTo>
                    <a:cubicBezTo>
                      <a:pt x="551533" y="98330"/>
                      <a:pt x="551396" y="98467"/>
                      <a:pt x="551396" y="98741"/>
                    </a:cubicBezTo>
                    <a:cubicBezTo>
                      <a:pt x="551396" y="98741"/>
                      <a:pt x="551396" y="98741"/>
                      <a:pt x="551396" y="98878"/>
                    </a:cubicBezTo>
                    <a:cubicBezTo>
                      <a:pt x="551396" y="98878"/>
                      <a:pt x="551396" y="98878"/>
                      <a:pt x="551396" y="98741"/>
                    </a:cubicBezTo>
                    <a:cubicBezTo>
                      <a:pt x="547281" y="107108"/>
                      <a:pt x="544126" y="115612"/>
                      <a:pt x="540972" y="124390"/>
                    </a:cubicBezTo>
                    <a:cubicBezTo>
                      <a:pt x="541109" y="124116"/>
                      <a:pt x="541246" y="123842"/>
                      <a:pt x="541246" y="123567"/>
                    </a:cubicBezTo>
                    <a:cubicBezTo>
                      <a:pt x="538914" y="130288"/>
                      <a:pt x="536719" y="137009"/>
                      <a:pt x="534388" y="143592"/>
                    </a:cubicBezTo>
                    <a:cubicBezTo>
                      <a:pt x="532742" y="148530"/>
                      <a:pt x="531233" y="153605"/>
                      <a:pt x="529587" y="158680"/>
                    </a:cubicBezTo>
                    <a:cubicBezTo>
                      <a:pt x="527667" y="164990"/>
                      <a:pt x="525610" y="171299"/>
                      <a:pt x="523689" y="177608"/>
                    </a:cubicBezTo>
                    <a:cubicBezTo>
                      <a:pt x="521632" y="184603"/>
                      <a:pt x="519574" y="191598"/>
                      <a:pt x="517517" y="198594"/>
                    </a:cubicBezTo>
                    <a:cubicBezTo>
                      <a:pt x="513814" y="211349"/>
                      <a:pt x="510111" y="224242"/>
                      <a:pt x="506544" y="237135"/>
                    </a:cubicBezTo>
                    <a:cubicBezTo>
                      <a:pt x="505173" y="242073"/>
                      <a:pt x="503801" y="247148"/>
                      <a:pt x="502567" y="252086"/>
                    </a:cubicBezTo>
                    <a:cubicBezTo>
                      <a:pt x="501744" y="255378"/>
                      <a:pt x="500921" y="258532"/>
                      <a:pt x="500098" y="261825"/>
                    </a:cubicBezTo>
                    <a:cubicBezTo>
                      <a:pt x="499686" y="264293"/>
                      <a:pt x="499275" y="266899"/>
                      <a:pt x="498863" y="269368"/>
                    </a:cubicBezTo>
                    <a:cubicBezTo>
                      <a:pt x="498040" y="275129"/>
                      <a:pt x="497218" y="281027"/>
                      <a:pt x="495846" y="286787"/>
                    </a:cubicBezTo>
                    <a:cubicBezTo>
                      <a:pt x="495434" y="288434"/>
                      <a:pt x="494749" y="290216"/>
                      <a:pt x="494200" y="291725"/>
                    </a:cubicBezTo>
                    <a:cubicBezTo>
                      <a:pt x="493240" y="294194"/>
                      <a:pt x="490497" y="295566"/>
                      <a:pt x="487891" y="295292"/>
                    </a:cubicBezTo>
                    <a:cubicBezTo>
                      <a:pt x="485147" y="294880"/>
                      <a:pt x="482679" y="292274"/>
                      <a:pt x="482816" y="289393"/>
                    </a:cubicBezTo>
                    <a:cubicBezTo>
                      <a:pt x="482816" y="287336"/>
                      <a:pt x="483090" y="285416"/>
                      <a:pt x="483227" y="283358"/>
                    </a:cubicBezTo>
                    <a:cubicBezTo>
                      <a:pt x="483364" y="281027"/>
                      <a:pt x="483913" y="278558"/>
                      <a:pt x="484324" y="276226"/>
                    </a:cubicBezTo>
                    <a:cubicBezTo>
                      <a:pt x="485010" y="272797"/>
                      <a:pt x="485696" y="269368"/>
                      <a:pt x="486519" y="265939"/>
                    </a:cubicBezTo>
                    <a:cubicBezTo>
                      <a:pt x="487342" y="262647"/>
                      <a:pt x="488165" y="259355"/>
                      <a:pt x="488988" y="256064"/>
                    </a:cubicBezTo>
                    <a:cubicBezTo>
                      <a:pt x="489262" y="253869"/>
                      <a:pt x="489537" y="251812"/>
                      <a:pt x="489948" y="249617"/>
                    </a:cubicBezTo>
                    <a:cubicBezTo>
                      <a:pt x="490497" y="246051"/>
                      <a:pt x="490908" y="242485"/>
                      <a:pt x="491457" y="238919"/>
                    </a:cubicBezTo>
                    <a:cubicBezTo>
                      <a:pt x="492142" y="234255"/>
                      <a:pt x="492828" y="229729"/>
                      <a:pt x="493377" y="225203"/>
                    </a:cubicBezTo>
                    <a:cubicBezTo>
                      <a:pt x="493926" y="219854"/>
                      <a:pt x="494611" y="214504"/>
                      <a:pt x="495297" y="209292"/>
                    </a:cubicBezTo>
                    <a:cubicBezTo>
                      <a:pt x="495709" y="205726"/>
                      <a:pt x="496257" y="202160"/>
                      <a:pt x="496532" y="198456"/>
                    </a:cubicBezTo>
                    <a:cubicBezTo>
                      <a:pt x="497355" y="188444"/>
                      <a:pt x="498178" y="178431"/>
                      <a:pt x="499000" y="168419"/>
                    </a:cubicBezTo>
                    <a:cubicBezTo>
                      <a:pt x="499549" y="159229"/>
                      <a:pt x="499961" y="150176"/>
                      <a:pt x="500098" y="140987"/>
                    </a:cubicBezTo>
                    <a:cubicBezTo>
                      <a:pt x="500235" y="130700"/>
                      <a:pt x="499961" y="120275"/>
                      <a:pt x="499412" y="109988"/>
                    </a:cubicBezTo>
                    <a:cubicBezTo>
                      <a:pt x="499412" y="109988"/>
                      <a:pt x="499412" y="109988"/>
                      <a:pt x="499412" y="110126"/>
                    </a:cubicBezTo>
                    <a:cubicBezTo>
                      <a:pt x="499412" y="109988"/>
                      <a:pt x="499412" y="109851"/>
                      <a:pt x="499412" y="109714"/>
                    </a:cubicBezTo>
                    <a:cubicBezTo>
                      <a:pt x="499412" y="109577"/>
                      <a:pt x="499412" y="109440"/>
                      <a:pt x="499412" y="109440"/>
                    </a:cubicBezTo>
                    <a:cubicBezTo>
                      <a:pt x="499412" y="109440"/>
                      <a:pt x="499412" y="109440"/>
                      <a:pt x="499412" y="109577"/>
                    </a:cubicBezTo>
                    <a:cubicBezTo>
                      <a:pt x="498589" y="98604"/>
                      <a:pt x="497218" y="87631"/>
                      <a:pt x="495023" y="76933"/>
                    </a:cubicBezTo>
                    <a:cubicBezTo>
                      <a:pt x="493514" y="70349"/>
                      <a:pt x="491731" y="63903"/>
                      <a:pt x="489537" y="57456"/>
                    </a:cubicBezTo>
                    <a:cubicBezTo>
                      <a:pt x="489537" y="57730"/>
                      <a:pt x="489674" y="57867"/>
                      <a:pt x="489811" y="58142"/>
                    </a:cubicBezTo>
                    <a:cubicBezTo>
                      <a:pt x="489125" y="56222"/>
                      <a:pt x="488302" y="54164"/>
                      <a:pt x="487479" y="52244"/>
                    </a:cubicBezTo>
                    <a:cubicBezTo>
                      <a:pt x="486382" y="50049"/>
                      <a:pt x="485147" y="47992"/>
                      <a:pt x="483913" y="46072"/>
                    </a:cubicBezTo>
                    <a:cubicBezTo>
                      <a:pt x="483227" y="44974"/>
                      <a:pt x="482404" y="44014"/>
                      <a:pt x="481581" y="43054"/>
                    </a:cubicBezTo>
                    <a:cubicBezTo>
                      <a:pt x="481581" y="43054"/>
                      <a:pt x="481718" y="43191"/>
                      <a:pt x="481718" y="43191"/>
                    </a:cubicBezTo>
                    <a:cubicBezTo>
                      <a:pt x="481170" y="42506"/>
                      <a:pt x="480484" y="41820"/>
                      <a:pt x="479798" y="41134"/>
                    </a:cubicBezTo>
                    <a:cubicBezTo>
                      <a:pt x="479387" y="40860"/>
                      <a:pt x="479112" y="40585"/>
                      <a:pt x="478701" y="40311"/>
                    </a:cubicBezTo>
                    <a:cubicBezTo>
                      <a:pt x="478426" y="40174"/>
                      <a:pt x="478152" y="40037"/>
                      <a:pt x="477878" y="39900"/>
                    </a:cubicBezTo>
                    <a:cubicBezTo>
                      <a:pt x="477604" y="39762"/>
                      <a:pt x="477466" y="39762"/>
                      <a:pt x="477192" y="39625"/>
                    </a:cubicBezTo>
                    <a:cubicBezTo>
                      <a:pt x="476781" y="39488"/>
                      <a:pt x="476232" y="39488"/>
                      <a:pt x="475821" y="39351"/>
                    </a:cubicBezTo>
                    <a:cubicBezTo>
                      <a:pt x="475409" y="39351"/>
                      <a:pt x="474997" y="39351"/>
                      <a:pt x="474449" y="39351"/>
                    </a:cubicBezTo>
                    <a:cubicBezTo>
                      <a:pt x="474037" y="39351"/>
                      <a:pt x="473626" y="39488"/>
                      <a:pt x="473215" y="39488"/>
                    </a:cubicBezTo>
                    <a:cubicBezTo>
                      <a:pt x="472940" y="39488"/>
                      <a:pt x="472666" y="39625"/>
                      <a:pt x="472392" y="39625"/>
                    </a:cubicBezTo>
                    <a:cubicBezTo>
                      <a:pt x="472117" y="39762"/>
                      <a:pt x="471843" y="39900"/>
                      <a:pt x="471568" y="40037"/>
                    </a:cubicBezTo>
                    <a:cubicBezTo>
                      <a:pt x="471294" y="40311"/>
                      <a:pt x="471020" y="40448"/>
                      <a:pt x="470608" y="40722"/>
                    </a:cubicBezTo>
                    <a:cubicBezTo>
                      <a:pt x="470746" y="40585"/>
                      <a:pt x="471020" y="40448"/>
                      <a:pt x="471157" y="40311"/>
                    </a:cubicBezTo>
                    <a:cubicBezTo>
                      <a:pt x="470197" y="41134"/>
                      <a:pt x="469237" y="41957"/>
                      <a:pt x="468414" y="42917"/>
                    </a:cubicBezTo>
                    <a:cubicBezTo>
                      <a:pt x="467454" y="44151"/>
                      <a:pt x="466494" y="45386"/>
                      <a:pt x="465534" y="46758"/>
                    </a:cubicBezTo>
                    <a:cubicBezTo>
                      <a:pt x="464848" y="47855"/>
                      <a:pt x="464299" y="48952"/>
                      <a:pt x="463750" y="50049"/>
                    </a:cubicBezTo>
                    <a:cubicBezTo>
                      <a:pt x="463750" y="49912"/>
                      <a:pt x="463888" y="49912"/>
                      <a:pt x="463888" y="49775"/>
                    </a:cubicBezTo>
                    <a:cubicBezTo>
                      <a:pt x="463888" y="49912"/>
                      <a:pt x="463750" y="50049"/>
                      <a:pt x="463750" y="50187"/>
                    </a:cubicBezTo>
                    <a:cubicBezTo>
                      <a:pt x="463750" y="50324"/>
                      <a:pt x="463613" y="50461"/>
                      <a:pt x="463613" y="50598"/>
                    </a:cubicBezTo>
                    <a:cubicBezTo>
                      <a:pt x="463613" y="50461"/>
                      <a:pt x="463750" y="50461"/>
                      <a:pt x="463750" y="50324"/>
                    </a:cubicBezTo>
                    <a:cubicBezTo>
                      <a:pt x="461967" y="54164"/>
                      <a:pt x="460459" y="58142"/>
                      <a:pt x="459087" y="62119"/>
                    </a:cubicBezTo>
                    <a:cubicBezTo>
                      <a:pt x="459087" y="61845"/>
                      <a:pt x="459224" y="61708"/>
                      <a:pt x="459361" y="61434"/>
                    </a:cubicBezTo>
                    <a:cubicBezTo>
                      <a:pt x="456755" y="68977"/>
                      <a:pt x="454698" y="76659"/>
                      <a:pt x="452503" y="84339"/>
                    </a:cubicBezTo>
                    <a:cubicBezTo>
                      <a:pt x="451132" y="89277"/>
                      <a:pt x="449623" y="94078"/>
                      <a:pt x="448389" y="99015"/>
                    </a:cubicBezTo>
                    <a:cubicBezTo>
                      <a:pt x="445645" y="109440"/>
                      <a:pt x="442765" y="119864"/>
                      <a:pt x="440296" y="130288"/>
                    </a:cubicBezTo>
                    <a:cubicBezTo>
                      <a:pt x="438787" y="136460"/>
                      <a:pt x="437278" y="142769"/>
                      <a:pt x="435770" y="148942"/>
                    </a:cubicBezTo>
                    <a:cubicBezTo>
                      <a:pt x="435770" y="150588"/>
                      <a:pt x="435633" y="152097"/>
                      <a:pt x="435633" y="153742"/>
                    </a:cubicBezTo>
                    <a:cubicBezTo>
                      <a:pt x="435358" y="159091"/>
                      <a:pt x="435221" y="164578"/>
                      <a:pt x="434673" y="170064"/>
                    </a:cubicBezTo>
                    <a:cubicBezTo>
                      <a:pt x="433987" y="177745"/>
                      <a:pt x="433301" y="185426"/>
                      <a:pt x="432478" y="193107"/>
                    </a:cubicBezTo>
                    <a:cubicBezTo>
                      <a:pt x="432204" y="196125"/>
                      <a:pt x="431792" y="199142"/>
                      <a:pt x="431381" y="202023"/>
                    </a:cubicBezTo>
                    <a:cubicBezTo>
                      <a:pt x="430969" y="205452"/>
                      <a:pt x="430558" y="209018"/>
                      <a:pt x="430009" y="212447"/>
                    </a:cubicBezTo>
                    <a:cubicBezTo>
                      <a:pt x="429186" y="218756"/>
                      <a:pt x="428363" y="225203"/>
                      <a:pt x="427266" y="231512"/>
                    </a:cubicBezTo>
                    <a:cubicBezTo>
                      <a:pt x="426854" y="234118"/>
                      <a:pt x="426306" y="236724"/>
                      <a:pt x="425757" y="239330"/>
                    </a:cubicBezTo>
                    <a:cubicBezTo>
                      <a:pt x="425483" y="240428"/>
                      <a:pt x="425208" y="241662"/>
                      <a:pt x="424934" y="242759"/>
                    </a:cubicBezTo>
                    <a:cubicBezTo>
                      <a:pt x="424660" y="244131"/>
                      <a:pt x="424248" y="245365"/>
                      <a:pt x="423700" y="246737"/>
                    </a:cubicBezTo>
                    <a:cubicBezTo>
                      <a:pt x="422465" y="249754"/>
                      <a:pt x="419859" y="251400"/>
                      <a:pt x="416979" y="252635"/>
                    </a:cubicBezTo>
                    <a:cubicBezTo>
                      <a:pt x="413961" y="254006"/>
                      <a:pt x="410121" y="252223"/>
                      <a:pt x="409298" y="248931"/>
                    </a:cubicBezTo>
                    <a:cubicBezTo>
                      <a:pt x="408475" y="245914"/>
                      <a:pt x="407378" y="242896"/>
                      <a:pt x="407241" y="239879"/>
                    </a:cubicBezTo>
                    <a:cubicBezTo>
                      <a:pt x="406966" y="235352"/>
                      <a:pt x="407241" y="230964"/>
                      <a:pt x="407652" y="226437"/>
                    </a:cubicBezTo>
                    <a:cubicBezTo>
                      <a:pt x="408749" y="215464"/>
                      <a:pt x="410944" y="204629"/>
                      <a:pt x="413138" y="193930"/>
                    </a:cubicBezTo>
                    <a:cubicBezTo>
                      <a:pt x="414784" y="185975"/>
                      <a:pt x="416567" y="178157"/>
                      <a:pt x="418350" y="170339"/>
                    </a:cubicBezTo>
                    <a:cubicBezTo>
                      <a:pt x="420271" y="161423"/>
                      <a:pt x="422328" y="152645"/>
                      <a:pt x="424523" y="143730"/>
                    </a:cubicBezTo>
                    <a:cubicBezTo>
                      <a:pt x="424523" y="142769"/>
                      <a:pt x="424523" y="141810"/>
                      <a:pt x="424523" y="140849"/>
                    </a:cubicBezTo>
                    <a:cubicBezTo>
                      <a:pt x="424660" y="132208"/>
                      <a:pt x="424386" y="123704"/>
                      <a:pt x="423974" y="115063"/>
                    </a:cubicBezTo>
                    <a:cubicBezTo>
                      <a:pt x="423974" y="115063"/>
                      <a:pt x="423974" y="115063"/>
                      <a:pt x="423974" y="114926"/>
                    </a:cubicBezTo>
                    <a:cubicBezTo>
                      <a:pt x="423974" y="114926"/>
                      <a:pt x="423974" y="114926"/>
                      <a:pt x="423974" y="114926"/>
                    </a:cubicBezTo>
                    <a:cubicBezTo>
                      <a:pt x="423974" y="114789"/>
                      <a:pt x="423974" y="114789"/>
                      <a:pt x="423974" y="114652"/>
                    </a:cubicBezTo>
                    <a:cubicBezTo>
                      <a:pt x="423974" y="114652"/>
                      <a:pt x="423974" y="114789"/>
                      <a:pt x="423974" y="114789"/>
                    </a:cubicBezTo>
                    <a:cubicBezTo>
                      <a:pt x="423014" y="101347"/>
                      <a:pt x="421231" y="87905"/>
                      <a:pt x="418488" y="74738"/>
                    </a:cubicBezTo>
                    <a:cubicBezTo>
                      <a:pt x="418488" y="74875"/>
                      <a:pt x="418488" y="75012"/>
                      <a:pt x="418625" y="75150"/>
                    </a:cubicBezTo>
                    <a:cubicBezTo>
                      <a:pt x="417665" y="70486"/>
                      <a:pt x="416567" y="65685"/>
                      <a:pt x="415333" y="61022"/>
                    </a:cubicBezTo>
                    <a:cubicBezTo>
                      <a:pt x="414099" y="56359"/>
                      <a:pt x="412590" y="51695"/>
                      <a:pt x="410944" y="47169"/>
                    </a:cubicBezTo>
                    <a:cubicBezTo>
                      <a:pt x="411081" y="47443"/>
                      <a:pt x="411081" y="47580"/>
                      <a:pt x="411218" y="47855"/>
                    </a:cubicBezTo>
                    <a:cubicBezTo>
                      <a:pt x="409435" y="42780"/>
                      <a:pt x="407515" y="37842"/>
                      <a:pt x="405183" y="33042"/>
                    </a:cubicBezTo>
                    <a:cubicBezTo>
                      <a:pt x="403537" y="29887"/>
                      <a:pt x="401617" y="26869"/>
                      <a:pt x="399697" y="23852"/>
                    </a:cubicBezTo>
                    <a:cubicBezTo>
                      <a:pt x="399834" y="24126"/>
                      <a:pt x="399971" y="24263"/>
                      <a:pt x="400108" y="24400"/>
                    </a:cubicBezTo>
                    <a:cubicBezTo>
                      <a:pt x="398874" y="22755"/>
                      <a:pt x="397639" y="21108"/>
                      <a:pt x="396405" y="19463"/>
                    </a:cubicBezTo>
                    <a:cubicBezTo>
                      <a:pt x="396542" y="19600"/>
                      <a:pt x="396679" y="19737"/>
                      <a:pt x="396816" y="19874"/>
                    </a:cubicBezTo>
                    <a:cubicBezTo>
                      <a:pt x="396679" y="19737"/>
                      <a:pt x="396542" y="19600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5719" y="18640"/>
                      <a:pt x="394896" y="17954"/>
                      <a:pt x="394210" y="17131"/>
                    </a:cubicBezTo>
                    <a:cubicBezTo>
                      <a:pt x="394347" y="17268"/>
                      <a:pt x="394347" y="17268"/>
                      <a:pt x="394485" y="17405"/>
                    </a:cubicBezTo>
                    <a:cubicBezTo>
                      <a:pt x="394347" y="17268"/>
                      <a:pt x="394210" y="17131"/>
                      <a:pt x="394073" y="16994"/>
                    </a:cubicBezTo>
                    <a:cubicBezTo>
                      <a:pt x="394073" y="16994"/>
                      <a:pt x="393936" y="16857"/>
                      <a:pt x="393936" y="16857"/>
                    </a:cubicBezTo>
                    <a:cubicBezTo>
                      <a:pt x="393936" y="16857"/>
                      <a:pt x="394073" y="16994"/>
                      <a:pt x="394073" y="16994"/>
                    </a:cubicBezTo>
                    <a:cubicBezTo>
                      <a:pt x="393113" y="16171"/>
                      <a:pt x="392153" y="15348"/>
                      <a:pt x="391193" y="14662"/>
                    </a:cubicBezTo>
                    <a:cubicBezTo>
                      <a:pt x="391330" y="14799"/>
                      <a:pt x="391604" y="14936"/>
                      <a:pt x="391741" y="15074"/>
                    </a:cubicBezTo>
                    <a:cubicBezTo>
                      <a:pt x="390644" y="14250"/>
                      <a:pt x="389410" y="13565"/>
                      <a:pt x="388175" y="12879"/>
                    </a:cubicBezTo>
                    <a:cubicBezTo>
                      <a:pt x="387627" y="12605"/>
                      <a:pt x="386941" y="12330"/>
                      <a:pt x="386392" y="12056"/>
                    </a:cubicBezTo>
                    <a:cubicBezTo>
                      <a:pt x="385981" y="11919"/>
                      <a:pt x="385569" y="11782"/>
                      <a:pt x="385158" y="11645"/>
                    </a:cubicBezTo>
                    <a:cubicBezTo>
                      <a:pt x="384746" y="11645"/>
                      <a:pt x="384335" y="11507"/>
                      <a:pt x="384060" y="11507"/>
                    </a:cubicBezTo>
                    <a:cubicBezTo>
                      <a:pt x="383786" y="11507"/>
                      <a:pt x="383512" y="11507"/>
                      <a:pt x="383238" y="11507"/>
                    </a:cubicBezTo>
                    <a:cubicBezTo>
                      <a:pt x="382826" y="11645"/>
                      <a:pt x="382414" y="11645"/>
                      <a:pt x="382003" y="11782"/>
                    </a:cubicBezTo>
                    <a:cubicBezTo>
                      <a:pt x="381592" y="11919"/>
                      <a:pt x="381180" y="12056"/>
                      <a:pt x="380906" y="12193"/>
                    </a:cubicBezTo>
                    <a:cubicBezTo>
                      <a:pt x="380494" y="12330"/>
                      <a:pt x="380083" y="12468"/>
                      <a:pt x="379671" y="12742"/>
                    </a:cubicBezTo>
                    <a:cubicBezTo>
                      <a:pt x="379260" y="13016"/>
                      <a:pt x="378848" y="13153"/>
                      <a:pt x="378300" y="13428"/>
                    </a:cubicBezTo>
                    <a:cubicBezTo>
                      <a:pt x="378025" y="13565"/>
                      <a:pt x="377751" y="13839"/>
                      <a:pt x="377614" y="13976"/>
                    </a:cubicBezTo>
                    <a:cubicBezTo>
                      <a:pt x="377340" y="14250"/>
                      <a:pt x="377065" y="14525"/>
                      <a:pt x="376791" y="14799"/>
                    </a:cubicBezTo>
                    <a:cubicBezTo>
                      <a:pt x="376517" y="15211"/>
                      <a:pt x="376242" y="15485"/>
                      <a:pt x="375968" y="15759"/>
                    </a:cubicBezTo>
                    <a:cubicBezTo>
                      <a:pt x="375282" y="16719"/>
                      <a:pt x="374734" y="17542"/>
                      <a:pt x="374322" y="18640"/>
                    </a:cubicBezTo>
                    <a:cubicBezTo>
                      <a:pt x="374459" y="18365"/>
                      <a:pt x="374596" y="18228"/>
                      <a:pt x="374596" y="17954"/>
                    </a:cubicBezTo>
                    <a:cubicBezTo>
                      <a:pt x="373362" y="20423"/>
                      <a:pt x="372265" y="23029"/>
                      <a:pt x="371305" y="25635"/>
                    </a:cubicBezTo>
                    <a:cubicBezTo>
                      <a:pt x="371305" y="25361"/>
                      <a:pt x="371442" y="25223"/>
                      <a:pt x="371579" y="24949"/>
                    </a:cubicBezTo>
                    <a:cubicBezTo>
                      <a:pt x="370893" y="27281"/>
                      <a:pt x="370207" y="29475"/>
                      <a:pt x="369796" y="31944"/>
                    </a:cubicBezTo>
                    <a:cubicBezTo>
                      <a:pt x="368836" y="36333"/>
                      <a:pt x="368013" y="40860"/>
                      <a:pt x="367327" y="45249"/>
                    </a:cubicBezTo>
                    <a:cubicBezTo>
                      <a:pt x="366504" y="49912"/>
                      <a:pt x="365955" y="54576"/>
                      <a:pt x="365269" y="59376"/>
                    </a:cubicBezTo>
                    <a:cubicBezTo>
                      <a:pt x="364858" y="62668"/>
                      <a:pt x="364309" y="66097"/>
                      <a:pt x="363898" y="69389"/>
                    </a:cubicBezTo>
                    <a:cubicBezTo>
                      <a:pt x="362938" y="76110"/>
                      <a:pt x="362115" y="82694"/>
                      <a:pt x="361292" y="89277"/>
                    </a:cubicBezTo>
                    <a:cubicBezTo>
                      <a:pt x="359509" y="104227"/>
                      <a:pt x="357726" y="119178"/>
                      <a:pt x="355943" y="134265"/>
                    </a:cubicBezTo>
                    <a:cubicBezTo>
                      <a:pt x="354571" y="145787"/>
                      <a:pt x="353337" y="157446"/>
                      <a:pt x="351965" y="169104"/>
                    </a:cubicBezTo>
                    <a:cubicBezTo>
                      <a:pt x="352239" y="174453"/>
                      <a:pt x="352377" y="179940"/>
                      <a:pt x="352514" y="185289"/>
                    </a:cubicBezTo>
                    <a:cubicBezTo>
                      <a:pt x="352925" y="200103"/>
                      <a:pt x="352514" y="214778"/>
                      <a:pt x="351965" y="229455"/>
                    </a:cubicBezTo>
                    <a:cubicBezTo>
                      <a:pt x="351828" y="233570"/>
                      <a:pt x="351691" y="237822"/>
                      <a:pt x="351416" y="241936"/>
                    </a:cubicBezTo>
                    <a:cubicBezTo>
                      <a:pt x="351279" y="244542"/>
                      <a:pt x="351142" y="247011"/>
                      <a:pt x="351005" y="249480"/>
                    </a:cubicBezTo>
                    <a:cubicBezTo>
                      <a:pt x="350731" y="252497"/>
                      <a:pt x="350456" y="255515"/>
                      <a:pt x="349908" y="258532"/>
                    </a:cubicBezTo>
                    <a:cubicBezTo>
                      <a:pt x="349496" y="261138"/>
                      <a:pt x="348536" y="263607"/>
                      <a:pt x="347713" y="266076"/>
                    </a:cubicBezTo>
                    <a:cubicBezTo>
                      <a:pt x="346753" y="269094"/>
                      <a:pt x="343873" y="270603"/>
                      <a:pt x="340855" y="270054"/>
                    </a:cubicBezTo>
                    <a:cubicBezTo>
                      <a:pt x="339209" y="269642"/>
                      <a:pt x="337289" y="269094"/>
                      <a:pt x="336054" y="267860"/>
                    </a:cubicBezTo>
                    <a:cubicBezTo>
                      <a:pt x="334683" y="266488"/>
                      <a:pt x="333997" y="264567"/>
                      <a:pt x="333448" y="262784"/>
                    </a:cubicBezTo>
                    <a:cubicBezTo>
                      <a:pt x="333174" y="261825"/>
                      <a:pt x="333037" y="260727"/>
                      <a:pt x="333037" y="259630"/>
                    </a:cubicBezTo>
                    <a:cubicBezTo>
                      <a:pt x="333037" y="257847"/>
                      <a:pt x="333037" y="256064"/>
                      <a:pt x="333037" y="254280"/>
                    </a:cubicBezTo>
                    <a:cubicBezTo>
                      <a:pt x="333037" y="252086"/>
                      <a:pt x="332900" y="249891"/>
                      <a:pt x="332900" y="247697"/>
                    </a:cubicBezTo>
                    <a:cubicBezTo>
                      <a:pt x="332900" y="244405"/>
                      <a:pt x="333174" y="241251"/>
                      <a:pt x="333311" y="237958"/>
                    </a:cubicBezTo>
                    <a:cubicBezTo>
                      <a:pt x="333860" y="228632"/>
                      <a:pt x="334820" y="219442"/>
                      <a:pt x="335643" y="210115"/>
                    </a:cubicBezTo>
                    <a:cubicBezTo>
                      <a:pt x="337014" y="194616"/>
                      <a:pt x="338798" y="179117"/>
                      <a:pt x="340306" y="163618"/>
                    </a:cubicBezTo>
                    <a:cubicBezTo>
                      <a:pt x="340306" y="163343"/>
                      <a:pt x="340306" y="163069"/>
                      <a:pt x="340444" y="162795"/>
                    </a:cubicBezTo>
                    <a:cubicBezTo>
                      <a:pt x="339758" y="155526"/>
                      <a:pt x="339072" y="148256"/>
                      <a:pt x="338523" y="140987"/>
                    </a:cubicBezTo>
                    <a:cubicBezTo>
                      <a:pt x="338249" y="138243"/>
                      <a:pt x="337975" y="135363"/>
                      <a:pt x="337837" y="132620"/>
                    </a:cubicBezTo>
                    <a:cubicBezTo>
                      <a:pt x="337426" y="127545"/>
                      <a:pt x="336466" y="122470"/>
                      <a:pt x="335780" y="117395"/>
                    </a:cubicBezTo>
                    <a:cubicBezTo>
                      <a:pt x="334957" y="112320"/>
                      <a:pt x="334134" y="107245"/>
                      <a:pt x="333037" y="102307"/>
                    </a:cubicBezTo>
                    <a:cubicBezTo>
                      <a:pt x="333037" y="102582"/>
                      <a:pt x="333037" y="102719"/>
                      <a:pt x="333174" y="102993"/>
                    </a:cubicBezTo>
                    <a:cubicBezTo>
                      <a:pt x="330842" y="92020"/>
                      <a:pt x="328236" y="81185"/>
                      <a:pt x="324533" y="70623"/>
                    </a:cubicBezTo>
                    <a:cubicBezTo>
                      <a:pt x="324670" y="70898"/>
                      <a:pt x="324670" y="71035"/>
                      <a:pt x="324807" y="71309"/>
                    </a:cubicBezTo>
                    <a:cubicBezTo>
                      <a:pt x="322476" y="64863"/>
                      <a:pt x="320144" y="58553"/>
                      <a:pt x="317126" y="52381"/>
                    </a:cubicBezTo>
                    <a:cubicBezTo>
                      <a:pt x="315206" y="48815"/>
                      <a:pt x="313149" y="45249"/>
                      <a:pt x="310954" y="41957"/>
                    </a:cubicBezTo>
                    <a:cubicBezTo>
                      <a:pt x="310954" y="41957"/>
                      <a:pt x="310954" y="41957"/>
                      <a:pt x="310954" y="42094"/>
                    </a:cubicBezTo>
                    <a:cubicBezTo>
                      <a:pt x="309308" y="39762"/>
                      <a:pt x="307662" y="37568"/>
                      <a:pt x="305879" y="35373"/>
                    </a:cubicBezTo>
                    <a:cubicBezTo>
                      <a:pt x="306016" y="35510"/>
                      <a:pt x="306153" y="35648"/>
                      <a:pt x="306291" y="35785"/>
                    </a:cubicBezTo>
                    <a:cubicBezTo>
                      <a:pt x="305468" y="34824"/>
                      <a:pt x="304508" y="34002"/>
                      <a:pt x="303685" y="33179"/>
                    </a:cubicBezTo>
                    <a:cubicBezTo>
                      <a:pt x="303822" y="33316"/>
                      <a:pt x="303822" y="33316"/>
                      <a:pt x="303959" y="33316"/>
                    </a:cubicBezTo>
                    <a:cubicBezTo>
                      <a:pt x="303822" y="33179"/>
                      <a:pt x="303685" y="33179"/>
                      <a:pt x="303547" y="33042"/>
                    </a:cubicBezTo>
                    <a:cubicBezTo>
                      <a:pt x="303547" y="33042"/>
                      <a:pt x="303410" y="32904"/>
                      <a:pt x="303410" y="32904"/>
                    </a:cubicBezTo>
                    <a:cubicBezTo>
                      <a:pt x="303410" y="32904"/>
                      <a:pt x="303547" y="33042"/>
                      <a:pt x="303547" y="33042"/>
                    </a:cubicBezTo>
                    <a:cubicBezTo>
                      <a:pt x="302724" y="32219"/>
                      <a:pt x="301764" y="31533"/>
                      <a:pt x="300804" y="30847"/>
                    </a:cubicBezTo>
                    <a:cubicBezTo>
                      <a:pt x="301079" y="30984"/>
                      <a:pt x="301216" y="31121"/>
                      <a:pt x="301353" y="31258"/>
                    </a:cubicBezTo>
                    <a:cubicBezTo>
                      <a:pt x="300256" y="30435"/>
                      <a:pt x="299021" y="29750"/>
                      <a:pt x="297787" y="29064"/>
                    </a:cubicBezTo>
                    <a:cubicBezTo>
                      <a:pt x="298061" y="29201"/>
                      <a:pt x="298198" y="29338"/>
                      <a:pt x="298473" y="29338"/>
                    </a:cubicBezTo>
                    <a:cubicBezTo>
                      <a:pt x="297375" y="28790"/>
                      <a:pt x="296278" y="28241"/>
                      <a:pt x="295181" y="27829"/>
                    </a:cubicBezTo>
                    <a:cubicBezTo>
                      <a:pt x="294632" y="27692"/>
                      <a:pt x="294221" y="27555"/>
                      <a:pt x="293672" y="27418"/>
                    </a:cubicBezTo>
                    <a:cubicBezTo>
                      <a:pt x="293260" y="27418"/>
                      <a:pt x="292986" y="27281"/>
                      <a:pt x="292575" y="27281"/>
                    </a:cubicBezTo>
                    <a:cubicBezTo>
                      <a:pt x="292300" y="27281"/>
                      <a:pt x="291889" y="27281"/>
                      <a:pt x="291615" y="27281"/>
                    </a:cubicBezTo>
                    <a:cubicBezTo>
                      <a:pt x="291203" y="27281"/>
                      <a:pt x="290655" y="27418"/>
                      <a:pt x="290243" y="27418"/>
                    </a:cubicBezTo>
                    <a:cubicBezTo>
                      <a:pt x="289694" y="27555"/>
                      <a:pt x="289283" y="27692"/>
                      <a:pt x="288734" y="27829"/>
                    </a:cubicBezTo>
                    <a:cubicBezTo>
                      <a:pt x="287637" y="28241"/>
                      <a:pt x="286540" y="28652"/>
                      <a:pt x="285442" y="29338"/>
                    </a:cubicBezTo>
                    <a:cubicBezTo>
                      <a:pt x="285717" y="29201"/>
                      <a:pt x="285854" y="29064"/>
                      <a:pt x="286128" y="29064"/>
                    </a:cubicBezTo>
                    <a:cubicBezTo>
                      <a:pt x="285717" y="29338"/>
                      <a:pt x="285442" y="29475"/>
                      <a:pt x="285031" y="29750"/>
                    </a:cubicBezTo>
                    <a:cubicBezTo>
                      <a:pt x="284757" y="30024"/>
                      <a:pt x="284345" y="30298"/>
                      <a:pt x="283934" y="30573"/>
                    </a:cubicBezTo>
                    <a:cubicBezTo>
                      <a:pt x="283659" y="30847"/>
                      <a:pt x="283385" y="31258"/>
                      <a:pt x="282973" y="31533"/>
                    </a:cubicBezTo>
                    <a:cubicBezTo>
                      <a:pt x="282699" y="31944"/>
                      <a:pt x="282288" y="32493"/>
                      <a:pt x="282013" y="32904"/>
                    </a:cubicBezTo>
                    <a:cubicBezTo>
                      <a:pt x="281053" y="34550"/>
                      <a:pt x="280093" y="36059"/>
                      <a:pt x="279133" y="37705"/>
                    </a:cubicBezTo>
                    <a:cubicBezTo>
                      <a:pt x="279270" y="37568"/>
                      <a:pt x="279270" y="37431"/>
                      <a:pt x="279407" y="37156"/>
                    </a:cubicBezTo>
                    <a:cubicBezTo>
                      <a:pt x="278447" y="39214"/>
                      <a:pt x="277624" y="41134"/>
                      <a:pt x="276801" y="43191"/>
                    </a:cubicBezTo>
                    <a:cubicBezTo>
                      <a:pt x="275292" y="48266"/>
                      <a:pt x="274058" y="53616"/>
                      <a:pt x="272961" y="58827"/>
                    </a:cubicBezTo>
                    <a:cubicBezTo>
                      <a:pt x="270903" y="69114"/>
                      <a:pt x="269395" y="79401"/>
                      <a:pt x="267749" y="89826"/>
                    </a:cubicBezTo>
                    <a:cubicBezTo>
                      <a:pt x="266926" y="95175"/>
                      <a:pt x="266103" y="100662"/>
                      <a:pt x="265280" y="106011"/>
                    </a:cubicBezTo>
                    <a:cubicBezTo>
                      <a:pt x="263223" y="120138"/>
                      <a:pt x="261165" y="134129"/>
                      <a:pt x="259108" y="148256"/>
                    </a:cubicBezTo>
                    <a:cubicBezTo>
                      <a:pt x="257050" y="163069"/>
                      <a:pt x="254856" y="177745"/>
                      <a:pt x="252798" y="192558"/>
                    </a:cubicBezTo>
                    <a:cubicBezTo>
                      <a:pt x="251975" y="197908"/>
                      <a:pt x="251289" y="203257"/>
                      <a:pt x="250604" y="208606"/>
                    </a:cubicBezTo>
                    <a:cubicBezTo>
                      <a:pt x="250604" y="209429"/>
                      <a:pt x="250604" y="210115"/>
                      <a:pt x="250604" y="210938"/>
                    </a:cubicBezTo>
                    <a:cubicBezTo>
                      <a:pt x="250604" y="216561"/>
                      <a:pt x="250604" y="222185"/>
                      <a:pt x="250604" y="227809"/>
                    </a:cubicBezTo>
                    <a:cubicBezTo>
                      <a:pt x="250604" y="232198"/>
                      <a:pt x="250604" y="236724"/>
                      <a:pt x="250329" y="241113"/>
                    </a:cubicBezTo>
                    <a:cubicBezTo>
                      <a:pt x="250192" y="243582"/>
                      <a:pt x="250329" y="246188"/>
                      <a:pt x="249781" y="248657"/>
                    </a:cubicBezTo>
                    <a:cubicBezTo>
                      <a:pt x="249644" y="249617"/>
                      <a:pt x="249369" y="250440"/>
                      <a:pt x="249095" y="251263"/>
                    </a:cubicBezTo>
                    <a:cubicBezTo>
                      <a:pt x="248683" y="252360"/>
                      <a:pt x="248135" y="253183"/>
                      <a:pt x="247449" y="254144"/>
                    </a:cubicBezTo>
                    <a:cubicBezTo>
                      <a:pt x="246215" y="255926"/>
                      <a:pt x="244157" y="257161"/>
                      <a:pt x="241963" y="256749"/>
                    </a:cubicBezTo>
                    <a:cubicBezTo>
                      <a:pt x="239631" y="256475"/>
                      <a:pt x="237711" y="254555"/>
                      <a:pt x="237299" y="252086"/>
                    </a:cubicBezTo>
                    <a:cubicBezTo>
                      <a:pt x="236888" y="249891"/>
                      <a:pt x="236613" y="247834"/>
                      <a:pt x="236339" y="245639"/>
                    </a:cubicBezTo>
                    <a:cubicBezTo>
                      <a:pt x="236065" y="243857"/>
                      <a:pt x="236202" y="241936"/>
                      <a:pt x="236202" y="240290"/>
                    </a:cubicBezTo>
                    <a:cubicBezTo>
                      <a:pt x="236202" y="236175"/>
                      <a:pt x="236613" y="231923"/>
                      <a:pt x="237025" y="227809"/>
                    </a:cubicBezTo>
                    <a:cubicBezTo>
                      <a:pt x="237299" y="224380"/>
                      <a:pt x="237711" y="220813"/>
                      <a:pt x="238122" y="217384"/>
                    </a:cubicBezTo>
                    <a:cubicBezTo>
                      <a:pt x="238534" y="212858"/>
                      <a:pt x="239082" y="208469"/>
                      <a:pt x="239631" y="203943"/>
                    </a:cubicBezTo>
                    <a:cubicBezTo>
                      <a:pt x="239494" y="195302"/>
                      <a:pt x="239220" y="186661"/>
                      <a:pt x="238945" y="177882"/>
                    </a:cubicBezTo>
                    <a:cubicBezTo>
                      <a:pt x="238396" y="170750"/>
                      <a:pt x="237985" y="163755"/>
                      <a:pt x="237436" y="156623"/>
                    </a:cubicBezTo>
                    <a:cubicBezTo>
                      <a:pt x="236476" y="142632"/>
                      <a:pt x="234282" y="128642"/>
                      <a:pt x="231538" y="114789"/>
                    </a:cubicBezTo>
                    <a:cubicBezTo>
                      <a:pt x="231538" y="114926"/>
                      <a:pt x="231676" y="115063"/>
                      <a:pt x="231676" y="115200"/>
                    </a:cubicBezTo>
                    <a:cubicBezTo>
                      <a:pt x="229618" y="105325"/>
                      <a:pt x="227012" y="95586"/>
                      <a:pt x="223720" y="86123"/>
                    </a:cubicBezTo>
                    <a:cubicBezTo>
                      <a:pt x="223720" y="86259"/>
                      <a:pt x="223720" y="86259"/>
                      <a:pt x="223720" y="86397"/>
                    </a:cubicBezTo>
                    <a:cubicBezTo>
                      <a:pt x="222075" y="81870"/>
                      <a:pt x="220154" y="77344"/>
                      <a:pt x="217960" y="72955"/>
                    </a:cubicBezTo>
                    <a:cubicBezTo>
                      <a:pt x="218097" y="73230"/>
                      <a:pt x="218234" y="73366"/>
                      <a:pt x="218234" y="73504"/>
                    </a:cubicBezTo>
                    <a:cubicBezTo>
                      <a:pt x="216588" y="70212"/>
                      <a:pt x="214805" y="66920"/>
                      <a:pt x="212748" y="63765"/>
                    </a:cubicBezTo>
                    <a:cubicBezTo>
                      <a:pt x="212748" y="63765"/>
                      <a:pt x="212748" y="63765"/>
                      <a:pt x="212748" y="63765"/>
                    </a:cubicBezTo>
                    <a:cubicBezTo>
                      <a:pt x="211513" y="61845"/>
                      <a:pt x="210141" y="60199"/>
                      <a:pt x="208633" y="58553"/>
                    </a:cubicBezTo>
                    <a:cubicBezTo>
                      <a:pt x="207124" y="57045"/>
                      <a:pt x="205615" y="55398"/>
                      <a:pt x="203969" y="54027"/>
                    </a:cubicBezTo>
                    <a:cubicBezTo>
                      <a:pt x="204244" y="54164"/>
                      <a:pt x="204381" y="54301"/>
                      <a:pt x="204518" y="54438"/>
                    </a:cubicBezTo>
                    <a:cubicBezTo>
                      <a:pt x="203421" y="53478"/>
                      <a:pt x="202186" y="52518"/>
                      <a:pt x="200952" y="51695"/>
                    </a:cubicBezTo>
                    <a:cubicBezTo>
                      <a:pt x="201089" y="51832"/>
                      <a:pt x="201363" y="51969"/>
                      <a:pt x="201501" y="52107"/>
                    </a:cubicBezTo>
                    <a:cubicBezTo>
                      <a:pt x="200952" y="51832"/>
                      <a:pt x="200540" y="51558"/>
                      <a:pt x="199992" y="51147"/>
                    </a:cubicBezTo>
                    <a:cubicBezTo>
                      <a:pt x="199443" y="50872"/>
                      <a:pt x="198894" y="50598"/>
                      <a:pt x="198209" y="50461"/>
                    </a:cubicBezTo>
                    <a:cubicBezTo>
                      <a:pt x="198209" y="50461"/>
                      <a:pt x="198209" y="50461"/>
                      <a:pt x="198346" y="50461"/>
                    </a:cubicBezTo>
                    <a:cubicBezTo>
                      <a:pt x="197934" y="50324"/>
                      <a:pt x="197660" y="50187"/>
                      <a:pt x="197248" y="50049"/>
                    </a:cubicBezTo>
                    <a:cubicBezTo>
                      <a:pt x="196288" y="49912"/>
                      <a:pt x="195465" y="49775"/>
                      <a:pt x="194505" y="49638"/>
                    </a:cubicBezTo>
                    <a:cubicBezTo>
                      <a:pt x="193819" y="49638"/>
                      <a:pt x="193271" y="49638"/>
                      <a:pt x="192585" y="49638"/>
                    </a:cubicBezTo>
                    <a:cubicBezTo>
                      <a:pt x="192859" y="49638"/>
                      <a:pt x="192996" y="49638"/>
                      <a:pt x="193271" y="49638"/>
                    </a:cubicBezTo>
                    <a:cubicBezTo>
                      <a:pt x="191899" y="49638"/>
                      <a:pt x="190665" y="49912"/>
                      <a:pt x="189430" y="50187"/>
                    </a:cubicBezTo>
                    <a:cubicBezTo>
                      <a:pt x="189705" y="50187"/>
                      <a:pt x="189842" y="50049"/>
                      <a:pt x="190116" y="50049"/>
                    </a:cubicBezTo>
                    <a:cubicBezTo>
                      <a:pt x="189705" y="50187"/>
                      <a:pt x="189293" y="50324"/>
                      <a:pt x="188745" y="50461"/>
                    </a:cubicBezTo>
                    <a:cubicBezTo>
                      <a:pt x="188333" y="50598"/>
                      <a:pt x="187922" y="50872"/>
                      <a:pt x="187510" y="51147"/>
                    </a:cubicBezTo>
                    <a:cubicBezTo>
                      <a:pt x="186961" y="51421"/>
                      <a:pt x="186550" y="51695"/>
                      <a:pt x="186138" y="51969"/>
                    </a:cubicBezTo>
                    <a:cubicBezTo>
                      <a:pt x="186276" y="51832"/>
                      <a:pt x="186550" y="51695"/>
                      <a:pt x="186687" y="51558"/>
                    </a:cubicBezTo>
                    <a:cubicBezTo>
                      <a:pt x="185727" y="52244"/>
                      <a:pt x="184767" y="52930"/>
                      <a:pt x="183944" y="53753"/>
                    </a:cubicBezTo>
                    <a:cubicBezTo>
                      <a:pt x="183532" y="54164"/>
                      <a:pt x="183121" y="54576"/>
                      <a:pt x="182709" y="54987"/>
                    </a:cubicBezTo>
                    <a:cubicBezTo>
                      <a:pt x="182847" y="54850"/>
                      <a:pt x="182847" y="54850"/>
                      <a:pt x="182984" y="54713"/>
                    </a:cubicBezTo>
                    <a:cubicBezTo>
                      <a:pt x="182024" y="55673"/>
                      <a:pt x="181201" y="56770"/>
                      <a:pt x="180378" y="58005"/>
                    </a:cubicBezTo>
                    <a:cubicBezTo>
                      <a:pt x="180515" y="57867"/>
                      <a:pt x="180652" y="57593"/>
                      <a:pt x="180789" y="57456"/>
                    </a:cubicBezTo>
                    <a:cubicBezTo>
                      <a:pt x="179966" y="58690"/>
                      <a:pt x="179280" y="59925"/>
                      <a:pt x="178595" y="61159"/>
                    </a:cubicBezTo>
                    <a:cubicBezTo>
                      <a:pt x="177360" y="63765"/>
                      <a:pt x="176263" y="66234"/>
                      <a:pt x="175303" y="68840"/>
                    </a:cubicBezTo>
                    <a:cubicBezTo>
                      <a:pt x="175303" y="68840"/>
                      <a:pt x="175303" y="68703"/>
                      <a:pt x="175303" y="68703"/>
                    </a:cubicBezTo>
                    <a:cubicBezTo>
                      <a:pt x="173657" y="73778"/>
                      <a:pt x="172422" y="78990"/>
                      <a:pt x="171325" y="84339"/>
                    </a:cubicBezTo>
                    <a:cubicBezTo>
                      <a:pt x="169542" y="92843"/>
                      <a:pt x="168308" y="101484"/>
                      <a:pt x="167211" y="110126"/>
                    </a:cubicBezTo>
                    <a:cubicBezTo>
                      <a:pt x="166525" y="115200"/>
                      <a:pt x="165702" y="120275"/>
                      <a:pt x="165153" y="125487"/>
                    </a:cubicBezTo>
                    <a:cubicBezTo>
                      <a:pt x="164056" y="135226"/>
                      <a:pt x="162958" y="144964"/>
                      <a:pt x="161861" y="154839"/>
                    </a:cubicBezTo>
                    <a:cubicBezTo>
                      <a:pt x="161998" y="155662"/>
                      <a:pt x="162135" y="156348"/>
                      <a:pt x="162273" y="157171"/>
                    </a:cubicBezTo>
                    <a:cubicBezTo>
                      <a:pt x="163233" y="162932"/>
                      <a:pt x="164056" y="168830"/>
                      <a:pt x="164742" y="174728"/>
                    </a:cubicBezTo>
                    <a:cubicBezTo>
                      <a:pt x="165153" y="179665"/>
                      <a:pt x="165702" y="184466"/>
                      <a:pt x="166113" y="189404"/>
                    </a:cubicBezTo>
                    <a:cubicBezTo>
                      <a:pt x="166387" y="192010"/>
                      <a:pt x="166799" y="194616"/>
                      <a:pt x="166799" y="197222"/>
                    </a:cubicBezTo>
                    <a:cubicBezTo>
                      <a:pt x="166936" y="201474"/>
                      <a:pt x="167073" y="205589"/>
                      <a:pt x="167211" y="209841"/>
                    </a:cubicBezTo>
                    <a:cubicBezTo>
                      <a:pt x="167348" y="212996"/>
                      <a:pt x="167485" y="216287"/>
                      <a:pt x="167485" y="219442"/>
                    </a:cubicBezTo>
                    <a:cubicBezTo>
                      <a:pt x="167348" y="227123"/>
                      <a:pt x="167211" y="234804"/>
                      <a:pt x="166799" y="242348"/>
                    </a:cubicBezTo>
                    <a:cubicBezTo>
                      <a:pt x="166525" y="246874"/>
                      <a:pt x="166387" y="251538"/>
                      <a:pt x="165976" y="256064"/>
                    </a:cubicBezTo>
                    <a:cubicBezTo>
                      <a:pt x="165702" y="260727"/>
                      <a:pt x="165290" y="265390"/>
                      <a:pt x="164467" y="269917"/>
                    </a:cubicBezTo>
                    <a:cubicBezTo>
                      <a:pt x="164193" y="271563"/>
                      <a:pt x="163782" y="273071"/>
                      <a:pt x="163370" y="274580"/>
                    </a:cubicBezTo>
                    <a:cubicBezTo>
                      <a:pt x="162958" y="276226"/>
                      <a:pt x="162410" y="277735"/>
                      <a:pt x="161587" y="279244"/>
                    </a:cubicBezTo>
                    <a:cubicBezTo>
                      <a:pt x="159941" y="282124"/>
                      <a:pt x="156375" y="284044"/>
                      <a:pt x="152946" y="283633"/>
                    </a:cubicBezTo>
                    <a:cubicBezTo>
                      <a:pt x="151437" y="283358"/>
                      <a:pt x="150066" y="283084"/>
                      <a:pt x="148968" y="281987"/>
                    </a:cubicBezTo>
                    <a:cubicBezTo>
                      <a:pt x="148282" y="281438"/>
                      <a:pt x="147597" y="280890"/>
                      <a:pt x="147185" y="280067"/>
                    </a:cubicBezTo>
                    <a:cubicBezTo>
                      <a:pt x="146911" y="279381"/>
                      <a:pt x="146499" y="278832"/>
                      <a:pt x="146225" y="278147"/>
                    </a:cubicBezTo>
                    <a:cubicBezTo>
                      <a:pt x="145951" y="277461"/>
                      <a:pt x="145813" y="276638"/>
                      <a:pt x="145539" y="275952"/>
                    </a:cubicBezTo>
                    <a:cubicBezTo>
                      <a:pt x="145128" y="274718"/>
                      <a:pt x="144853" y="273071"/>
                      <a:pt x="144579" y="271837"/>
                    </a:cubicBezTo>
                    <a:cubicBezTo>
                      <a:pt x="144168" y="269780"/>
                      <a:pt x="143893" y="267722"/>
                      <a:pt x="143619" y="265665"/>
                    </a:cubicBezTo>
                    <a:cubicBezTo>
                      <a:pt x="143070" y="261550"/>
                      <a:pt x="143208" y="257435"/>
                      <a:pt x="143070" y="253458"/>
                    </a:cubicBezTo>
                    <a:cubicBezTo>
                      <a:pt x="143070" y="243582"/>
                      <a:pt x="143482" y="233706"/>
                      <a:pt x="144305" y="223968"/>
                    </a:cubicBezTo>
                    <a:cubicBezTo>
                      <a:pt x="145539" y="209841"/>
                      <a:pt x="146774" y="195713"/>
                      <a:pt x="148145" y="181586"/>
                    </a:cubicBezTo>
                    <a:cubicBezTo>
                      <a:pt x="148968" y="172807"/>
                      <a:pt x="149791" y="163892"/>
                      <a:pt x="150614" y="155114"/>
                    </a:cubicBezTo>
                    <a:cubicBezTo>
                      <a:pt x="150751" y="153331"/>
                      <a:pt x="151026" y="151685"/>
                      <a:pt x="151163" y="149902"/>
                    </a:cubicBezTo>
                    <a:cubicBezTo>
                      <a:pt x="151026" y="149353"/>
                      <a:pt x="150888" y="148804"/>
                      <a:pt x="150888" y="148119"/>
                    </a:cubicBezTo>
                    <a:cubicBezTo>
                      <a:pt x="150888" y="148256"/>
                      <a:pt x="150888" y="148393"/>
                      <a:pt x="151026" y="148530"/>
                    </a:cubicBezTo>
                    <a:cubicBezTo>
                      <a:pt x="148831" y="137558"/>
                      <a:pt x="146088" y="126722"/>
                      <a:pt x="142659" y="116160"/>
                    </a:cubicBezTo>
                    <a:cubicBezTo>
                      <a:pt x="142659" y="116160"/>
                      <a:pt x="142659" y="116298"/>
                      <a:pt x="142659" y="116298"/>
                    </a:cubicBezTo>
                    <a:cubicBezTo>
                      <a:pt x="140327" y="109851"/>
                      <a:pt x="137858" y="103404"/>
                      <a:pt x="134841" y="97233"/>
                    </a:cubicBezTo>
                    <a:cubicBezTo>
                      <a:pt x="134841" y="97369"/>
                      <a:pt x="134978" y="97507"/>
                      <a:pt x="134978" y="97644"/>
                    </a:cubicBezTo>
                    <a:cubicBezTo>
                      <a:pt x="132921" y="93666"/>
                      <a:pt x="130589" y="89688"/>
                      <a:pt x="128257" y="85985"/>
                    </a:cubicBezTo>
                    <a:cubicBezTo>
                      <a:pt x="128257" y="85985"/>
                      <a:pt x="128394" y="86123"/>
                      <a:pt x="128394" y="86123"/>
                    </a:cubicBezTo>
                    <a:cubicBezTo>
                      <a:pt x="127160" y="84476"/>
                      <a:pt x="125925" y="82830"/>
                      <a:pt x="124554" y="81185"/>
                    </a:cubicBezTo>
                    <a:cubicBezTo>
                      <a:pt x="123731" y="80224"/>
                      <a:pt x="122908" y="79401"/>
                      <a:pt x="121948" y="78579"/>
                    </a:cubicBezTo>
                    <a:cubicBezTo>
                      <a:pt x="122085" y="78716"/>
                      <a:pt x="122222" y="78853"/>
                      <a:pt x="122359" y="78990"/>
                    </a:cubicBezTo>
                    <a:cubicBezTo>
                      <a:pt x="121399" y="78167"/>
                      <a:pt x="120302" y="77481"/>
                      <a:pt x="119342" y="76659"/>
                    </a:cubicBezTo>
                    <a:lnTo>
                      <a:pt x="119342" y="76659"/>
                    </a:lnTo>
                    <a:cubicBezTo>
                      <a:pt x="119342" y="76659"/>
                      <a:pt x="119342" y="76659"/>
                      <a:pt x="119342" y="76659"/>
                    </a:cubicBezTo>
                    <a:cubicBezTo>
                      <a:pt x="119205" y="76521"/>
                      <a:pt x="119067" y="76384"/>
                      <a:pt x="118793" y="76247"/>
                    </a:cubicBezTo>
                    <a:cubicBezTo>
                      <a:pt x="118793" y="76247"/>
                      <a:pt x="118930" y="76384"/>
                      <a:pt x="118930" y="76384"/>
                    </a:cubicBezTo>
                    <a:cubicBezTo>
                      <a:pt x="118381" y="76110"/>
                      <a:pt x="117833" y="75698"/>
                      <a:pt x="117421" y="75424"/>
                    </a:cubicBezTo>
                    <a:cubicBezTo>
                      <a:pt x="116873" y="75150"/>
                      <a:pt x="116461" y="74875"/>
                      <a:pt x="115913" y="74738"/>
                    </a:cubicBezTo>
                    <a:cubicBezTo>
                      <a:pt x="115913" y="74738"/>
                      <a:pt x="116050" y="74738"/>
                      <a:pt x="116050" y="74738"/>
                    </a:cubicBezTo>
                    <a:cubicBezTo>
                      <a:pt x="115638" y="74601"/>
                      <a:pt x="115364" y="74464"/>
                      <a:pt x="114952" y="74327"/>
                    </a:cubicBezTo>
                    <a:cubicBezTo>
                      <a:pt x="114541" y="74327"/>
                      <a:pt x="114129" y="74189"/>
                      <a:pt x="113718" y="74189"/>
                    </a:cubicBezTo>
                    <a:cubicBezTo>
                      <a:pt x="113444" y="74189"/>
                      <a:pt x="113307" y="74189"/>
                      <a:pt x="113032" y="74327"/>
                    </a:cubicBezTo>
                    <a:cubicBezTo>
                      <a:pt x="112484" y="74464"/>
                      <a:pt x="111935" y="74738"/>
                      <a:pt x="111249" y="74875"/>
                    </a:cubicBezTo>
                    <a:cubicBezTo>
                      <a:pt x="111523" y="74875"/>
                      <a:pt x="111661" y="74738"/>
                      <a:pt x="111935" y="74738"/>
                    </a:cubicBezTo>
                    <a:cubicBezTo>
                      <a:pt x="111249" y="75012"/>
                      <a:pt x="110700" y="75287"/>
                      <a:pt x="110015" y="75698"/>
                    </a:cubicBezTo>
                    <a:cubicBezTo>
                      <a:pt x="110289" y="75561"/>
                      <a:pt x="110426" y="75561"/>
                      <a:pt x="110563" y="75424"/>
                    </a:cubicBezTo>
                    <a:cubicBezTo>
                      <a:pt x="110015" y="75836"/>
                      <a:pt x="109466" y="76110"/>
                      <a:pt x="108918" y="76521"/>
                    </a:cubicBezTo>
                    <a:cubicBezTo>
                      <a:pt x="109055" y="76384"/>
                      <a:pt x="109192" y="76247"/>
                      <a:pt x="109329" y="76247"/>
                    </a:cubicBezTo>
                    <a:cubicBezTo>
                      <a:pt x="109055" y="76521"/>
                      <a:pt x="108643" y="76795"/>
                      <a:pt x="108369" y="77207"/>
                    </a:cubicBezTo>
                    <a:cubicBezTo>
                      <a:pt x="108094" y="77481"/>
                      <a:pt x="107957" y="77756"/>
                      <a:pt x="107683" y="78030"/>
                    </a:cubicBezTo>
                    <a:cubicBezTo>
                      <a:pt x="107546" y="78441"/>
                      <a:pt x="107271" y="78716"/>
                      <a:pt x="106997" y="79127"/>
                    </a:cubicBezTo>
                    <a:cubicBezTo>
                      <a:pt x="106449" y="80224"/>
                      <a:pt x="106037" y="81322"/>
                      <a:pt x="105626" y="82419"/>
                    </a:cubicBezTo>
                    <a:cubicBezTo>
                      <a:pt x="105626" y="82145"/>
                      <a:pt x="105763" y="82008"/>
                      <a:pt x="105763" y="81733"/>
                    </a:cubicBezTo>
                    <a:cubicBezTo>
                      <a:pt x="104803" y="84476"/>
                      <a:pt x="103980" y="87357"/>
                      <a:pt x="103294" y="90100"/>
                    </a:cubicBezTo>
                    <a:cubicBezTo>
                      <a:pt x="103294" y="89826"/>
                      <a:pt x="103431" y="89688"/>
                      <a:pt x="103431" y="89414"/>
                    </a:cubicBezTo>
                    <a:cubicBezTo>
                      <a:pt x="100413" y="105736"/>
                      <a:pt x="99591" y="122470"/>
                      <a:pt x="98219" y="138929"/>
                    </a:cubicBezTo>
                    <a:cubicBezTo>
                      <a:pt x="98219" y="138929"/>
                      <a:pt x="98219" y="138929"/>
                      <a:pt x="98219" y="138792"/>
                    </a:cubicBezTo>
                    <a:cubicBezTo>
                      <a:pt x="98219" y="138792"/>
                      <a:pt x="98219" y="138929"/>
                      <a:pt x="98219" y="138929"/>
                    </a:cubicBezTo>
                    <a:cubicBezTo>
                      <a:pt x="98219" y="138929"/>
                      <a:pt x="98219" y="139066"/>
                      <a:pt x="98219" y="139066"/>
                    </a:cubicBezTo>
                    <a:cubicBezTo>
                      <a:pt x="98219" y="139066"/>
                      <a:pt x="98219" y="139066"/>
                      <a:pt x="98219" y="138929"/>
                    </a:cubicBezTo>
                    <a:cubicBezTo>
                      <a:pt x="97396" y="151822"/>
                      <a:pt x="96710" y="164715"/>
                      <a:pt x="95887" y="177608"/>
                    </a:cubicBezTo>
                    <a:cubicBezTo>
                      <a:pt x="98219" y="187484"/>
                      <a:pt x="99865" y="197496"/>
                      <a:pt x="101511" y="207509"/>
                    </a:cubicBezTo>
                    <a:cubicBezTo>
                      <a:pt x="102197" y="211487"/>
                      <a:pt x="102608" y="215601"/>
                      <a:pt x="103020" y="219716"/>
                    </a:cubicBezTo>
                    <a:cubicBezTo>
                      <a:pt x="103431" y="223831"/>
                      <a:pt x="103842" y="227809"/>
                      <a:pt x="104117" y="232061"/>
                    </a:cubicBezTo>
                    <a:cubicBezTo>
                      <a:pt x="104665" y="239879"/>
                      <a:pt x="105351" y="247971"/>
                      <a:pt x="104940" y="255926"/>
                    </a:cubicBezTo>
                    <a:cubicBezTo>
                      <a:pt x="104803" y="257435"/>
                      <a:pt x="104528" y="258944"/>
                      <a:pt x="104391" y="260453"/>
                    </a:cubicBezTo>
                    <a:cubicBezTo>
                      <a:pt x="104117" y="261961"/>
                      <a:pt x="103842" y="263607"/>
                      <a:pt x="103294" y="264979"/>
                    </a:cubicBezTo>
                    <a:cubicBezTo>
                      <a:pt x="102882" y="265939"/>
                      <a:pt x="102334" y="267036"/>
                      <a:pt x="101648" y="267860"/>
                    </a:cubicBezTo>
                    <a:cubicBezTo>
                      <a:pt x="100413" y="269094"/>
                      <a:pt x="98905" y="269917"/>
                      <a:pt x="97396" y="270603"/>
                    </a:cubicBezTo>
                    <a:cubicBezTo>
                      <a:pt x="95613" y="271563"/>
                      <a:pt x="93007" y="271289"/>
                      <a:pt x="91635" y="269505"/>
                    </a:cubicBezTo>
                    <a:cubicBezTo>
                      <a:pt x="89989" y="267311"/>
                      <a:pt x="88206" y="265116"/>
                      <a:pt x="87246" y="262373"/>
                    </a:cubicBezTo>
                    <a:cubicBezTo>
                      <a:pt x="86012" y="258396"/>
                      <a:pt x="85326" y="254555"/>
                      <a:pt x="85052" y="250440"/>
                    </a:cubicBezTo>
                    <a:cubicBezTo>
                      <a:pt x="84229" y="242348"/>
                      <a:pt x="83954" y="233981"/>
                      <a:pt x="84229" y="225751"/>
                    </a:cubicBezTo>
                    <a:cubicBezTo>
                      <a:pt x="84503" y="216973"/>
                      <a:pt x="84777" y="208058"/>
                      <a:pt x="85052" y="199280"/>
                    </a:cubicBezTo>
                    <a:cubicBezTo>
                      <a:pt x="85326" y="192147"/>
                      <a:pt x="85737" y="184878"/>
                      <a:pt x="86012" y="177745"/>
                    </a:cubicBezTo>
                    <a:cubicBezTo>
                      <a:pt x="86012" y="176922"/>
                      <a:pt x="86012" y="176236"/>
                      <a:pt x="86149" y="175413"/>
                    </a:cubicBezTo>
                    <a:cubicBezTo>
                      <a:pt x="83954" y="166361"/>
                      <a:pt x="81348" y="157446"/>
                      <a:pt x="78331" y="148530"/>
                    </a:cubicBezTo>
                    <a:cubicBezTo>
                      <a:pt x="78331" y="148530"/>
                      <a:pt x="78331" y="148530"/>
                      <a:pt x="78331" y="148668"/>
                    </a:cubicBezTo>
                    <a:cubicBezTo>
                      <a:pt x="75725" y="141398"/>
                      <a:pt x="72707" y="134129"/>
                      <a:pt x="69278" y="127271"/>
                    </a:cubicBezTo>
                    <a:cubicBezTo>
                      <a:pt x="69278" y="127407"/>
                      <a:pt x="69415" y="127545"/>
                      <a:pt x="69552" y="127682"/>
                    </a:cubicBezTo>
                    <a:cubicBezTo>
                      <a:pt x="67495" y="123567"/>
                      <a:pt x="65163" y="119727"/>
                      <a:pt x="62694" y="115886"/>
                    </a:cubicBezTo>
                    <a:cubicBezTo>
                      <a:pt x="60637" y="112869"/>
                      <a:pt x="58443" y="109988"/>
                      <a:pt x="56111" y="107245"/>
                    </a:cubicBezTo>
                    <a:cubicBezTo>
                      <a:pt x="54739" y="105736"/>
                      <a:pt x="53230" y="104227"/>
                      <a:pt x="51722" y="102856"/>
                    </a:cubicBezTo>
                    <a:cubicBezTo>
                      <a:pt x="49664" y="101073"/>
                      <a:pt x="47333" y="99290"/>
                      <a:pt x="45001" y="97781"/>
                    </a:cubicBezTo>
                    <a:cubicBezTo>
                      <a:pt x="43904" y="97095"/>
                      <a:pt x="42669" y="96410"/>
                      <a:pt x="41435" y="95861"/>
                    </a:cubicBezTo>
                    <a:cubicBezTo>
                      <a:pt x="41435" y="95861"/>
                      <a:pt x="41572" y="95861"/>
                      <a:pt x="41572" y="95998"/>
                    </a:cubicBezTo>
                    <a:cubicBezTo>
                      <a:pt x="40886" y="95724"/>
                      <a:pt x="40200" y="95312"/>
                      <a:pt x="39514" y="95038"/>
                    </a:cubicBezTo>
                    <a:cubicBezTo>
                      <a:pt x="39789" y="95038"/>
                      <a:pt x="39926" y="95175"/>
                      <a:pt x="40063" y="95175"/>
                    </a:cubicBezTo>
                    <a:cubicBezTo>
                      <a:pt x="38829" y="94763"/>
                      <a:pt x="37594" y="94352"/>
                      <a:pt x="36360" y="94215"/>
                    </a:cubicBezTo>
                    <a:cubicBezTo>
                      <a:pt x="35674" y="94078"/>
                      <a:pt x="34988" y="94078"/>
                      <a:pt x="34302" y="93940"/>
                    </a:cubicBezTo>
                    <a:cubicBezTo>
                      <a:pt x="34577" y="93940"/>
                      <a:pt x="34714" y="93940"/>
                      <a:pt x="34851" y="93940"/>
                    </a:cubicBezTo>
                    <a:cubicBezTo>
                      <a:pt x="33480" y="93804"/>
                      <a:pt x="32108" y="93804"/>
                      <a:pt x="30736" y="93804"/>
                    </a:cubicBezTo>
                    <a:cubicBezTo>
                      <a:pt x="30873" y="93804"/>
                      <a:pt x="30873" y="93804"/>
                      <a:pt x="31011" y="93804"/>
                    </a:cubicBezTo>
                    <a:cubicBezTo>
                      <a:pt x="29639" y="93940"/>
                      <a:pt x="28130" y="94078"/>
                      <a:pt x="26759" y="94352"/>
                    </a:cubicBezTo>
                    <a:cubicBezTo>
                      <a:pt x="26896" y="94352"/>
                      <a:pt x="27170" y="94352"/>
                      <a:pt x="27307" y="94215"/>
                    </a:cubicBezTo>
                    <a:cubicBezTo>
                      <a:pt x="26759" y="94352"/>
                      <a:pt x="26347" y="94489"/>
                      <a:pt x="25798" y="94626"/>
                    </a:cubicBezTo>
                    <a:cubicBezTo>
                      <a:pt x="25387" y="94763"/>
                      <a:pt x="24975" y="95038"/>
                      <a:pt x="24427" y="95175"/>
                    </a:cubicBezTo>
                    <a:cubicBezTo>
                      <a:pt x="23878" y="95449"/>
                      <a:pt x="23330" y="95861"/>
                      <a:pt x="22781" y="96135"/>
                    </a:cubicBezTo>
                    <a:cubicBezTo>
                      <a:pt x="22918" y="95998"/>
                      <a:pt x="23055" y="95861"/>
                      <a:pt x="23193" y="95861"/>
                    </a:cubicBezTo>
                    <a:cubicBezTo>
                      <a:pt x="21958" y="96546"/>
                      <a:pt x="20861" y="97507"/>
                      <a:pt x="19901" y="98467"/>
                    </a:cubicBezTo>
                    <a:cubicBezTo>
                      <a:pt x="20038" y="98330"/>
                      <a:pt x="20175" y="98192"/>
                      <a:pt x="20312" y="98055"/>
                    </a:cubicBezTo>
                    <a:cubicBezTo>
                      <a:pt x="19352" y="98878"/>
                      <a:pt x="18529" y="99839"/>
                      <a:pt x="17706" y="100798"/>
                    </a:cubicBezTo>
                    <a:cubicBezTo>
                      <a:pt x="17706" y="100798"/>
                      <a:pt x="17706" y="100798"/>
                      <a:pt x="17706" y="100662"/>
                    </a:cubicBezTo>
                    <a:cubicBezTo>
                      <a:pt x="17569" y="100798"/>
                      <a:pt x="17569" y="100798"/>
                      <a:pt x="17432" y="100936"/>
                    </a:cubicBezTo>
                    <a:cubicBezTo>
                      <a:pt x="17432" y="100936"/>
                      <a:pt x="17295" y="101073"/>
                      <a:pt x="17295" y="101073"/>
                    </a:cubicBezTo>
                    <a:cubicBezTo>
                      <a:pt x="17295" y="101073"/>
                      <a:pt x="17295" y="101073"/>
                      <a:pt x="17432" y="100936"/>
                    </a:cubicBezTo>
                    <a:cubicBezTo>
                      <a:pt x="16746" y="101759"/>
                      <a:pt x="16060" y="102582"/>
                      <a:pt x="15511" y="103404"/>
                    </a:cubicBezTo>
                    <a:cubicBezTo>
                      <a:pt x="14826" y="104502"/>
                      <a:pt x="14277" y="105462"/>
                      <a:pt x="13728" y="106559"/>
                    </a:cubicBezTo>
                    <a:cubicBezTo>
                      <a:pt x="13728" y="106559"/>
                      <a:pt x="13866" y="106422"/>
                      <a:pt x="13866" y="106422"/>
                    </a:cubicBezTo>
                    <a:cubicBezTo>
                      <a:pt x="13317" y="107520"/>
                      <a:pt x="12768" y="108754"/>
                      <a:pt x="12357" y="109851"/>
                    </a:cubicBezTo>
                    <a:cubicBezTo>
                      <a:pt x="12357" y="109851"/>
                      <a:pt x="12357" y="109714"/>
                      <a:pt x="12357" y="109714"/>
                    </a:cubicBezTo>
                    <a:cubicBezTo>
                      <a:pt x="11397" y="112457"/>
                      <a:pt x="10574" y="115200"/>
                      <a:pt x="9888" y="117943"/>
                    </a:cubicBezTo>
                    <a:cubicBezTo>
                      <a:pt x="9339" y="121098"/>
                      <a:pt x="8928" y="124116"/>
                      <a:pt x="8791" y="127271"/>
                    </a:cubicBezTo>
                    <a:cubicBezTo>
                      <a:pt x="8791" y="126996"/>
                      <a:pt x="8791" y="126859"/>
                      <a:pt x="8791" y="126722"/>
                    </a:cubicBezTo>
                    <a:cubicBezTo>
                      <a:pt x="8516" y="133168"/>
                      <a:pt x="8379" y="139615"/>
                      <a:pt x="8791" y="146061"/>
                    </a:cubicBezTo>
                    <a:cubicBezTo>
                      <a:pt x="8791" y="146061"/>
                      <a:pt x="8791" y="145924"/>
                      <a:pt x="8791" y="145924"/>
                    </a:cubicBezTo>
                    <a:cubicBezTo>
                      <a:pt x="9888" y="159366"/>
                      <a:pt x="11808" y="172807"/>
                      <a:pt x="14414" y="186112"/>
                    </a:cubicBezTo>
                    <a:cubicBezTo>
                      <a:pt x="14414" y="186112"/>
                      <a:pt x="14414" y="186112"/>
                      <a:pt x="14414" y="186112"/>
                    </a:cubicBezTo>
                    <a:cubicBezTo>
                      <a:pt x="14414" y="186112"/>
                      <a:pt x="14414" y="186112"/>
                      <a:pt x="14414" y="186249"/>
                    </a:cubicBezTo>
                    <a:cubicBezTo>
                      <a:pt x="14414" y="186387"/>
                      <a:pt x="14414" y="186523"/>
                      <a:pt x="14551" y="186661"/>
                    </a:cubicBezTo>
                    <a:cubicBezTo>
                      <a:pt x="14551" y="186661"/>
                      <a:pt x="14551" y="186661"/>
                      <a:pt x="14551" y="186661"/>
                    </a:cubicBezTo>
                    <a:cubicBezTo>
                      <a:pt x="16609" y="196674"/>
                      <a:pt x="18940" y="206412"/>
                      <a:pt x="21684" y="216150"/>
                    </a:cubicBezTo>
                    <a:cubicBezTo>
                      <a:pt x="23055" y="220951"/>
                      <a:pt x="24564" y="225751"/>
                      <a:pt x="26073" y="230552"/>
                    </a:cubicBezTo>
                    <a:cubicBezTo>
                      <a:pt x="27444" y="235215"/>
                      <a:pt x="28953" y="239742"/>
                      <a:pt x="30462" y="244268"/>
                    </a:cubicBezTo>
                    <a:cubicBezTo>
                      <a:pt x="30462" y="244131"/>
                      <a:pt x="30325" y="243993"/>
                      <a:pt x="30325" y="243857"/>
                    </a:cubicBezTo>
                    <a:cubicBezTo>
                      <a:pt x="32245" y="249206"/>
                      <a:pt x="34302" y="254418"/>
                      <a:pt x="36634" y="259493"/>
                    </a:cubicBezTo>
                    <a:cubicBezTo>
                      <a:pt x="36497" y="259355"/>
                      <a:pt x="36497" y="259218"/>
                      <a:pt x="36360" y="259081"/>
                    </a:cubicBezTo>
                    <a:cubicBezTo>
                      <a:pt x="38417" y="263059"/>
                      <a:pt x="40612" y="266899"/>
                      <a:pt x="42943" y="270740"/>
                    </a:cubicBezTo>
                    <a:lnTo>
                      <a:pt x="42943" y="270740"/>
                    </a:lnTo>
                    <a:cubicBezTo>
                      <a:pt x="44041" y="272248"/>
                      <a:pt x="45138" y="273757"/>
                      <a:pt x="46372" y="275266"/>
                    </a:cubicBezTo>
                    <a:cubicBezTo>
                      <a:pt x="46372" y="275266"/>
                      <a:pt x="46235" y="275129"/>
                      <a:pt x="46235" y="275129"/>
                    </a:cubicBezTo>
                    <a:cubicBezTo>
                      <a:pt x="46235" y="275129"/>
                      <a:pt x="46372" y="275266"/>
                      <a:pt x="46372" y="275266"/>
                    </a:cubicBezTo>
                    <a:cubicBezTo>
                      <a:pt x="46372" y="275403"/>
                      <a:pt x="46510" y="275403"/>
                      <a:pt x="46510" y="275541"/>
                    </a:cubicBezTo>
                    <a:cubicBezTo>
                      <a:pt x="46510" y="275403"/>
                      <a:pt x="46372" y="275403"/>
                      <a:pt x="46372" y="275403"/>
                    </a:cubicBezTo>
                    <a:cubicBezTo>
                      <a:pt x="47196" y="276226"/>
                      <a:pt x="48018" y="277186"/>
                      <a:pt x="48978" y="277872"/>
                    </a:cubicBezTo>
                    <a:cubicBezTo>
                      <a:pt x="49390" y="278147"/>
                      <a:pt x="49801" y="278558"/>
                      <a:pt x="50213" y="278832"/>
                    </a:cubicBezTo>
                    <a:cubicBezTo>
                      <a:pt x="50625" y="279106"/>
                      <a:pt x="51036" y="279244"/>
                      <a:pt x="51310" y="279381"/>
                    </a:cubicBezTo>
                    <a:cubicBezTo>
                      <a:pt x="52819" y="279792"/>
                      <a:pt x="54328" y="280341"/>
                      <a:pt x="55836" y="280752"/>
                    </a:cubicBezTo>
                    <a:cubicBezTo>
                      <a:pt x="57894" y="281301"/>
                      <a:pt x="59128" y="283358"/>
                      <a:pt x="58580" y="285416"/>
                    </a:cubicBezTo>
                    <a:cubicBezTo>
                      <a:pt x="58031" y="287473"/>
                      <a:pt x="55836" y="288708"/>
                      <a:pt x="53916" y="288022"/>
                    </a:cubicBezTo>
                    <a:cubicBezTo>
                      <a:pt x="52270" y="287610"/>
                      <a:pt x="50487" y="287062"/>
                      <a:pt x="48841" y="286513"/>
                    </a:cubicBezTo>
                    <a:cubicBezTo>
                      <a:pt x="47881" y="286239"/>
                      <a:pt x="47058" y="285690"/>
                      <a:pt x="46235" y="285279"/>
                    </a:cubicBezTo>
                    <a:cubicBezTo>
                      <a:pt x="45275" y="284867"/>
                      <a:pt x="44589" y="284044"/>
                      <a:pt x="43904" y="283358"/>
                    </a:cubicBezTo>
                    <a:cubicBezTo>
                      <a:pt x="42806" y="282261"/>
                      <a:pt x="41572" y="281301"/>
                      <a:pt x="40612" y="280067"/>
                    </a:cubicBezTo>
                    <a:cubicBezTo>
                      <a:pt x="35125" y="273483"/>
                      <a:pt x="31011" y="265939"/>
                      <a:pt x="27582" y="258121"/>
                    </a:cubicBezTo>
                    <a:cubicBezTo>
                      <a:pt x="23878" y="249891"/>
                      <a:pt x="21272" y="241113"/>
                      <a:pt x="18529" y="232472"/>
                    </a:cubicBezTo>
                    <a:cubicBezTo>
                      <a:pt x="17020" y="227671"/>
                      <a:pt x="15511" y="222871"/>
                      <a:pt x="14140" y="218070"/>
                    </a:cubicBezTo>
                    <a:cubicBezTo>
                      <a:pt x="12494" y="212310"/>
                      <a:pt x="10985" y="206549"/>
                      <a:pt x="9477" y="200651"/>
                    </a:cubicBezTo>
                    <a:cubicBezTo>
                      <a:pt x="4813" y="181174"/>
                      <a:pt x="1247" y="161423"/>
                      <a:pt x="150" y="141398"/>
                    </a:cubicBezTo>
                    <a:cubicBezTo>
                      <a:pt x="-125" y="136460"/>
                      <a:pt x="12" y="131385"/>
                      <a:pt x="287" y="126585"/>
                    </a:cubicBezTo>
                    <a:cubicBezTo>
                      <a:pt x="424" y="122881"/>
                      <a:pt x="835" y="119178"/>
                      <a:pt x="1658" y="115612"/>
                    </a:cubicBezTo>
                    <a:cubicBezTo>
                      <a:pt x="2619" y="111908"/>
                      <a:pt x="3716" y="108342"/>
                      <a:pt x="5087" y="104776"/>
                    </a:cubicBezTo>
                    <a:cubicBezTo>
                      <a:pt x="6459" y="101210"/>
                      <a:pt x="8516" y="98055"/>
                      <a:pt x="10848" y="95038"/>
                    </a:cubicBezTo>
                    <a:cubicBezTo>
                      <a:pt x="12906" y="92569"/>
                      <a:pt x="15374" y="90511"/>
                      <a:pt x="17980" y="88728"/>
                    </a:cubicBezTo>
                    <a:cubicBezTo>
                      <a:pt x="20038" y="87220"/>
                      <a:pt x="22507" y="86397"/>
                      <a:pt x="24975" y="85574"/>
                    </a:cubicBezTo>
                    <a:cubicBezTo>
                      <a:pt x="28130" y="84614"/>
                      <a:pt x="31559" y="84751"/>
                      <a:pt x="34714" y="84888"/>
                    </a:cubicBezTo>
                    <a:cubicBezTo>
                      <a:pt x="38143" y="85162"/>
                      <a:pt x="41435" y="86259"/>
                      <a:pt x="44727" y="87494"/>
                    </a:cubicBezTo>
                    <a:cubicBezTo>
                      <a:pt x="48018" y="88866"/>
                      <a:pt x="50762" y="90923"/>
                      <a:pt x="53505" y="93117"/>
                    </a:cubicBezTo>
                    <a:cubicBezTo>
                      <a:pt x="56659" y="95449"/>
                      <a:pt x="59540" y="98192"/>
                      <a:pt x="62146" y="101210"/>
                    </a:cubicBezTo>
                    <a:cubicBezTo>
                      <a:pt x="64752" y="104091"/>
                      <a:pt x="67084" y="107382"/>
                      <a:pt x="69278" y="110674"/>
                    </a:cubicBezTo>
                    <a:cubicBezTo>
                      <a:pt x="72021" y="114652"/>
                      <a:pt x="74353" y="118766"/>
                      <a:pt x="76685" y="123156"/>
                    </a:cubicBezTo>
                    <a:cubicBezTo>
                      <a:pt x="78605" y="126859"/>
                      <a:pt x="80251" y="130562"/>
                      <a:pt x="81760" y="134403"/>
                    </a:cubicBezTo>
                    <a:cubicBezTo>
                      <a:pt x="83406" y="138243"/>
                      <a:pt x="84915" y="142084"/>
                      <a:pt x="86286" y="146061"/>
                    </a:cubicBezTo>
                    <a:cubicBezTo>
                      <a:pt x="86560" y="146747"/>
                      <a:pt x="86697" y="147433"/>
                      <a:pt x="86972" y="148256"/>
                    </a:cubicBezTo>
                    <a:cubicBezTo>
                      <a:pt x="87658" y="135500"/>
                      <a:pt x="88618" y="122744"/>
                      <a:pt x="89852" y="109988"/>
                    </a:cubicBezTo>
                    <a:cubicBezTo>
                      <a:pt x="90264" y="104913"/>
                      <a:pt x="90949" y="99839"/>
                      <a:pt x="91773" y="94901"/>
                    </a:cubicBezTo>
                    <a:cubicBezTo>
                      <a:pt x="92321" y="90786"/>
                      <a:pt x="93144" y="86671"/>
                      <a:pt x="94241" y="82556"/>
                    </a:cubicBezTo>
                    <a:cubicBezTo>
                      <a:pt x="95887" y="77070"/>
                      <a:pt x="98219" y="71035"/>
                      <a:pt x="103157" y="67880"/>
                    </a:cubicBezTo>
                    <a:cubicBezTo>
                      <a:pt x="104665" y="66920"/>
                      <a:pt x="105763" y="66371"/>
                      <a:pt x="107271" y="65548"/>
                    </a:cubicBezTo>
                    <a:cubicBezTo>
                      <a:pt x="108232" y="65137"/>
                      <a:pt x="109329" y="64725"/>
                      <a:pt x="110426" y="64588"/>
                    </a:cubicBezTo>
                    <a:cubicBezTo>
                      <a:pt x="111386" y="64451"/>
                      <a:pt x="112484" y="64314"/>
                      <a:pt x="113581" y="64451"/>
                    </a:cubicBezTo>
                    <a:cubicBezTo>
                      <a:pt x="115501" y="64725"/>
                      <a:pt x="116324" y="64863"/>
                      <a:pt x="118107" y="65548"/>
                    </a:cubicBezTo>
                    <a:cubicBezTo>
                      <a:pt x="120850" y="66509"/>
                      <a:pt x="123182" y="68154"/>
                      <a:pt x="125514" y="69800"/>
                    </a:cubicBezTo>
                    <a:cubicBezTo>
                      <a:pt x="128806" y="72132"/>
                      <a:pt x="131412" y="75287"/>
                      <a:pt x="133881" y="78441"/>
                    </a:cubicBezTo>
                    <a:cubicBezTo>
                      <a:pt x="136212" y="81596"/>
                      <a:pt x="138132" y="85025"/>
                      <a:pt x="140053" y="88454"/>
                    </a:cubicBezTo>
                    <a:cubicBezTo>
                      <a:pt x="142110" y="91883"/>
                      <a:pt x="143756" y="95586"/>
                      <a:pt x="145402" y="99290"/>
                    </a:cubicBezTo>
                    <a:cubicBezTo>
                      <a:pt x="148557" y="106422"/>
                      <a:pt x="151163" y="113966"/>
                      <a:pt x="153357" y="121510"/>
                    </a:cubicBezTo>
                    <a:cubicBezTo>
                      <a:pt x="153632" y="118766"/>
                      <a:pt x="154043" y="116023"/>
                      <a:pt x="154455" y="113280"/>
                    </a:cubicBezTo>
                    <a:cubicBezTo>
                      <a:pt x="155140" y="108617"/>
                      <a:pt x="155689" y="103953"/>
                      <a:pt x="156375" y="99290"/>
                    </a:cubicBezTo>
                    <a:cubicBezTo>
                      <a:pt x="157335" y="92569"/>
                      <a:pt x="158569" y="85711"/>
                      <a:pt x="160078" y="78990"/>
                    </a:cubicBezTo>
                    <a:cubicBezTo>
                      <a:pt x="161861" y="70898"/>
                      <a:pt x="164056" y="62805"/>
                      <a:pt x="168033" y="55536"/>
                    </a:cubicBezTo>
                    <a:cubicBezTo>
                      <a:pt x="168856" y="54027"/>
                      <a:pt x="169679" y="52381"/>
                      <a:pt x="170777" y="51009"/>
                    </a:cubicBezTo>
                    <a:cubicBezTo>
                      <a:pt x="172011" y="49501"/>
                      <a:pt x="172834" y="48403"/>
                      <a:pt x="174069" y="47032"/>
                    </a:cubicBezTo>
                    <a:cubicBezTo>
                      <a:pt x="175029" y="45935"/>
                      <a:pt x="176400" y="44974"/>
                      <a:pt x="177498" y="44014"/>
                    </a:cubicBezTo>
                    <a:cubicBezTo>
                      <a:pt x="178869" y="42917"/>
                      <a:pt x="180515" y="41820"/>
                      <a:pt x="182161" y="41134"/>
                    </a:cubicBezTo>
                    <a:cubicBezTo>
                      <a:pt x="183670" y="40448"/>
                      <a:pt x="184904" y="40037"/>
                      <a:pt x="186413" y="39488"/>
                    </a:cubicBezTo>
                    <a:cubicBezTo>
                      <a:pt x="187785" y="39077"/>
                      <a:pt x="189430" y="39077"/>
                      <a:pt x="190939" y="38802"/>
                    </a:cubicBezTo>
                    <a:cubicBezTo>
                      <a:pt x="193682" y="38665"/>
                      <a:pt x="196288" y="39077"/>
                      <a:pt x="198894" y="39625"/>
                    </a:cubicBezTo>
                    <a:cubicBezTo>
                      <a:pt x="201501" y="40174"/>
                      <a:pt x="204244" y="41545"/>
                      <a:pt x="206301" y="43054"/>
                    </a:cubicBezTo>
                    <a:cubicBezTo>
                      <a:pt x="209730" y="45523"/>
                      <a:pt x="212885" y="48266"/>
                      <a:pt x="215628" y="51558"/>
                    </a:cubicBezTo>
                    <a:cubicBezTo>
                      <a:pt x="219880" y="56633"/>
                      <a:pt x="223172" y="62119"/>
                      <a:pt x="226189" y="68017"/>
                    </a:cubicBezTo>
                    <a:cubicBezTo>
                      <a:pt x="229070" y="73641"/>
                      <a:pt x="231264" y="79401"/>
                      <a:pt x="233322" y="85437"/>
                    </a:cubicBezTo>
                    <a:cubicBezTo>
                      <a:pt x="238396" y="100113"/>
                      <a:pt x="241414" y="115337"/>
                      <a:pt x="243883" y="130700"/>
                    </a:cubicBezTo>
                    <a:cubicBezTo>
                      <a:pt x="244706" y="136323"/>
                      <a:pt x="245529" y="141946"/>
                      <a:pt x="246078" y="147570"/>
                    </a:cubicBezTo>
                    <a:cubicBezTo>
                      <a:pt x="248135" y="132482"/>
                      <a:pt x="250329" y="117395"/>
                      <a:pt x="252524" y="102307"/>
                    </a:cubicBezTo>
                    <a:cubicBezTo>
                      <a:pt x="253484" y="95724"/>
                      <a:pt x="254581" y="89277"/>
                      <a:pt x="255679" y="82694"/>
                    </a:cubicBezTo>
                    <a:cubicBezTo>
                      <a:pt x="256227" y="79265"/>
                      <a:pt x="256776" y="75972"/>
                      <a:pt x="257325" y="72543"/>
                    </a:cubicBezTo>
                    <a:cubicBezTo>
                      <a:pt x="258010" y="68154"/>
                      <a:pt x="258833" y="63765"/>
                      <a:pt x="259656" y="59376"/>
                    </a:cubicBezTo>
                    <a:cubicBezTo>
                      <a:pt x="260616" y="54164"/>
                      <a:pt x="261988" y="48952"/>
                      <a:pt x="263360" y="43740"/>
                    </a:cubicBezTo>
                    <a:cubicBezTo>
                      <a:pt x="265280" y="36608"/>
                      <a:pt x="268434" y="29750"/>
                      <a:pt x="273098" y="23852"/>
                    </a:cubicBezTo>
                    <a:cubicBezTo>
                      <a:pt x="277076" y="18914"/>
                      <a:pt x="283111" y="16445"/>
                      <a:pt x="289283" y="15759"/>
                    </a:cubicBezTo>
                    <a:cubicBezTo>
                      <a:pt x="295318" y="14936"/>
                      <a:pt x="301079" y="17954"/>
                      <a:pt x="305879" y="21246"/>
                    </a:cubicBezTo>
                    <a:cubicBezTo>
                      <a:pt x="311914" y="25223"/>
                      <a:pt x="316166" y="31121"/>
                      <a:pt x="320007" y="37156"/>
                    </a:cubicBezTo>
                    <a:cubicBezTo>
                      <a:pt x="324670" y="44289"/>
                      <a:pt x="328099" y="52107"/>
                      <a:pt x="331254" y="60062"/>
                    </a:cubicBezTo>
                    <a:cubicBezTo>
                      <a:pt x="334957" y="69663"/>
                      <a:pt x="337837" y="79539"/>
                      <a:pt x="340306" y="89552"/>
                    </a:cubicBezTo>
                    <a:cubicBezTo>
                      <a:pt x="342090" y="97233"/>
                      <a:pt x="343598" y="104913"/>
                      <a:pt x="344970" y="112594"/>
                    </a:cubicBezTo>
                    <a:cubicBezTo>
                      <a:pt x="346204" y="101896"/>
                      <a:pt x="347302" y="91334"/>
                      <a:pt x="348810" y="80636"/>
                    </a:cubicBezTo>
                    <a:cubicBezTo>
                      <a:pt x="349908" y="71995"/>
                      <a:pt x="351005" y="63354"/>
                      <a:pt x="352239" y="54850"/>
                    </a:cubicBezTo>
                    <a:cubicBezTo>
                      <a:pt x="352925" y="50187"/>
                      <a:pt x="353611" y="45386"/>
                      <a:pt x="354434" y="40722"/>
                    </a:cubicBezTo>
                    <a:cubicBezTo>
                      <a:pt x="355120" y="36471"/>
                      <a:pt x="356080" y="32356"/>
                      <a:pt x="357040" y="28241"/>
                    </a:cubicBezTo>
                    <a:cubicBezTo>
                      <a:pt x="358000" y="24263"/>
                      <a:pt x="359235" y="20286"/>
                      <a:pt x="361018" y="16582"/>
                    </a:cubicBezTo>
                    <a:cubicBezTo>
                      <a:pt x="362664" y="13153"/>
                      <a:pt x="364447" y="9861"/>
                      <a:pt x="366915" y="6981"/>
                    </a:cubicBezTo>
                    <a:cubicBezTo>
                      <a:pt x="370344" y="3003"/>
                      <a:pt x="375694" y="946"/>
                      <a:pt x="380769" y="123"/>
                    </a:cubicBezTo>
                    <a:cubicBezTo>
                      <a:pt x="383512" y="-288"/>
                      <a:pt x="386392" y="397"/>
                      <a:pt x="388998" y="1220"/>
                    </a:cubicBezTo>
                    <a:cubicBezTo>
                      <a:pt x="392564" y="2318"/>
                      <a:pt x="395719" y="4649"/>
                      <a:pt x="398599" y="6981"/>
                    </a:cubicBezTo>
                    <a:cubicBezTo>
                      <a:pt x="401205" y="8901"/>
                      <a:pt x="403400" y="11507"/>
                      <a:pt x="405320" y="13976"/>
                    </a:cubicBezTo>
                    <a:cubicBezTo>
                      <a:pt x="407652" y="16857"/>
                      <a:pt x="409709" y="20286"/>
                      <a:pt x="411630" y="23440"/>
                    </a:cubicBezTo>
                    <a:cubicBezTo>
                      <a:pt x="416293" y="31121"/>
                      <a:pt x="419173" y="39762"/>
                      <a:pt x="422054" y="48266"/>
                    </a:cubicBezTo>
                    <a:cubicBezTo>
                      <a:pt x="425071" y="57045"/>
                      <a:pt x="427129" y="66097"/>
                      <a:pt x="428912" y="75150"/>
                    </a:cubicBezTo>
                    <a:cubicBezTo>
                      <a:pt x="430832" y="84888"/>
                      <a:pt x="432341" y="94626"/>
                      <a:pt x="433301" y="104502"/>
                    </a:cubicBezTo>
                    <a:cubicBezTo>
                      <a:pt x="434947" y="98192"/>
                      <a:pt x="436593" y="91883"/>
                      <a:pt x="438376" y="85711"/>
                    </a:cubicBezTo>
                    <a:cubicBezTo>
                      <a:pt x="441531" y="74601"/>
                      <a:pt x="444548" y="63491"/>
                      <a:pt x="448800" y="52793"/>
                    </a:cubicBezTo>
                    <a:cubicBezTo>
                      <a:pt x="451406" y="46346"/>
                      <a:pt x="454286" y="39762"/>
                      <a:pt x="459224" y="34687"/>
                    </a:cubicBezTo>
                    <a:cubicBezTo>
                      <a:pt x="461144" y="32767"/>
                      <a:pt x="463065" y="30710"/>
                      <a:pt x="465534" y="29613"/>
                    </a:cubicBezTo>
                    <a:cubicBezTo>
                      <a:pt x="467179" y="28927"/>
                      <a:pt x="468002" y="28515"/>
                      <a:pt x="469786" y="28241"/>
                    </a:cubicBezTo>
                    <a:cubicBezTo>
                      <a:pt x="471706" y="27829"/>
                      <a:pt x="473626" y="27829"/>
                      <a:pt x="475546" y="27966"/>
                    </a:cubicBezTo>
                    <a:cubicBezTo>
                      <a:pt x="480621" y="28241"/>
                      <a:pt x="485010" y="30984"/>
                      <a:pt x="488302" y="34687"/>
                    </a:cubicBezTo>
                    <a:cubicBezTo>
                      <a:pt x="493377" y="40448"/>
                      <a:pt x="497080" y="47306"/>
                      <a:pt x="499549" y="54576"/>
                    </a:cubicBezTo>
                    <a:cubicBezTo>
                      <a:pt x="505858" y="73092"/>
                      <a:pt x="508739" y="92706"/>
                      <a:pt x="509973" y="112183"/>
                    </a:cubicBezTo>
                    <a:cubicBezTo>
                      <a:pt x="510659" y="122607"/>
                      <a:pt x="510796" y="133168"/>
                      <a:pt x="510659" y="143730"/>
                    </a:cubicBezTo>
                    <a:cubicBezTo>
                      <a:pt x="510659" y="148804"/>
                      <a:pt x="510385" y="153879"/>
                      <a:pt x="510248" y="158817"/>
                    </a:cubicBezTo>
                    <a:cubicBezTo>
                      <a:pt x="510111" y="162520"/>
                      <a:pt x="509973" y="166224"/>
                      <a:pt x="509699" y="169927"/>
                    </a:cubicBezTo>
                    <a:cubicBezTo>
                      <a:pt x="509425" y="174042"/>
                      <a:pt x="509013" y="178157"/>
                      <a:pt x="508739" y="182271"/>
                    </a:cubicBezTo>
                    <a:cubicBezTo>
                      <a:pt x="512442" y="169790"/>
                      <a:pt x="516283" y="157308"/>
                      <a:pt x="519986" y="144827"/>
                    </a:cubicBezTo>
                    <a:cubicBezTo>
                      <a:pt x="520672" y="142632"/>
                      <a:pt x="521358" y="140575"/>
                      <a:pt x="522181" y="138381"/>
                    </a:cubicBezTo>
                    <a:cubicBezTo>
                      <a:pt x="523964" y="133305"/>
                      <a:pt x="525610" y="128368"/>
                      <a:pt x="527393" y="123293"/>
                    </a:cubicBezTo>
                    <a:cubicBezTo>
                      <a:pt x="529039" y="118218"/>
                      <a:pt x="530959" y="113280"/>
                      <a:pt x="532879" y="108342"/>
                    </a:cubicBezTo>
                    <a:cubicBezTo>
                      <a:pt x="534525" y="103953"/>
                      <a:pt x="536582" y="99701"/>
                      <a:pt x="538640" y="95586"/>
                    </a:cubicBezTo>
                    <a:cubicBezTo>
                      <a:pt x="540560" y="91746"/>
                      <a:pt x="542755" y="88317"/>
                      <a:pt x="545361" y="84888"/>
                    </a:cubicBezTo>
                    <a:cubicBezTo>
                      <a:pt x="546869" y="82830"/>
                      <a:pt x="548653" y="80636"/>
                      <a:pt x="550710" y="78990"/>
                    </a:cubicBezTo>
                    <a:cubicBezTo>
                      <a:pt x="552082" y="77893"/>
                      <a:pt x="553042" y="77207"/>
                      <a:pt x="554688" y="76384"/>
                    </a:cubicBezTo>
                    <a:cubicBezTo>
                      <a:pt x="555648" y="75836"/>
                      <a:pt x="556882" y="75561"/>
                      <a:pt x="557979" y="75150"/>
                    </a:cubicBezTo>
                    <a:cubicBezTo>
                      <a:pt x="559900" y="74601"/>
                      <a:pt x="562506" y="74464"/>
                      <a:pt x="564563" y="74601"/>
                    </a:cubicBezTo>
                    <a:cubicBezTo>
                      <a:pt x="566346" y="74875"/>
                      <a:pt x="567443" y="75012"/>
                      <a:pt x="569227" y="75561"/>
                    </a:cubicBezTo>
                    <a:cubicBezTo>
                      <a:pt x="570324" y="75836"/>
                      <a:pt x="571147" y="76521"/>
                      <a:pt x="572107" y="76933"/>
                    </a:cubicBezTo>
                    <a:cubicBezTo>
                      <a:pt x="573753" y="77893"/>
                      <a:pt x="575399" y="79401"/>
                      <a:pt x="576496" y="80910"/>
                    </a:cubicBezTo>
                    <a:cubicBezTo>
                      <a:pt x="578828" y="83653"/>
                      <a:pt x="580611" y="86671"/>
                      <a:pt x="582394" y="89963"/>
                    </a:cubicBezTo>
                    <a:cubicBezTo>
                      <a:pt x="584040" y="93117"/>
                      <a:pt x="585137" y="96546"/>
                      <a:pt x="586097" y="99975"/>
                    </a:cubicBezTo>
                    <a:cubicBezTo>
                      <a:pt x="587332" y="104091"/>
                      <a:pt x="588017" y="108342"/>
                      <a:pt x="588703" y="112594"/>
                    </a:cubicBezTo>
                    <a:cubicBezTo>
                      <a:pt x="589252" y="116298"/>
                      <a:pt x="589526" y="120001"/>
                      <a:pt x="589663" y="123704"/>
                    </a:cubicBezTo>
                    <a:cubicBezTo>
                      <a:pt x="589938" y="128779"/>
                      <a:pt x="589938" y="133717"/>
                      <a:pt x="589938" y="138792"/>
                    </a:cubicBezTo>
                    <a:cubicBezTo>
                      <a:pt x="589663" y="147296"/>
                      <a:pt x="588840" y="155662"/>
                      <a:pt x="587880" y="164029"/>
                    </a:cubicBezTo>
                    <a:cubicBezTo>
                      <a:pt x="587469" y="168144"/>
                      <a:pt x="586783" y="172259"/>
                      <a:pt x="586097" y="176374"/>
                    </a:cubicBezTo>
                    <a:cubicBezTo>
                      <a:pt x="585549" y="179940"/>
                      <a:pt x="585000" y="183506"/>
                      <a:pt x="584314" y="187072"/>
                    </a:cubicBezTo>
                    <a:cubicBezTo>
                      <a:pt x="583491" y="190775"/>
                      <a:pt x="582805" y="194342"/>
                      <a:pt x="581982" y="198045"/>
                    </a:cubicBezTo>
                    <a:cubicBezTo>
                      <a:pt x="581708" y="199280"/>
                      <a:pt x="581434" y="200377"/>
                      <a:pt x="581296" y="201611"/>
                    </a:cubicBezTo>
                    <a:cubicBezTo>
                      <a:pt x="583080" y="197085"/>
                      <a:pt x="584863" y="192558"/>
                      <a:pt x="586646" y="188032"/>
                    </a:cubicBezTo>
                    <a:cubicBezTo>
                      <a:pt x="589252" y="181311"/>
                      <a:pt x="591995" y="174728"/>
                      <a:pt x="594601" y="168144"/>
                    </a:cubicBezTo>
                    <a:cubicBezTo>
                      <a:pt x="596247" y="164304"/>
                      <a:pt x="597756" y="160463"/>
                      <a:pt x="599402" y="156623"/>
                    </a:cubicBezTo>
                    <a:cubicBezTo>
                      <a:pt x="601048" y="152919"/>
                      <a:pt x="602556" y="149216"/>
                      <a:pt x="604477" y="145513"/>
                    </a:cubicBezTo>
                    <a:cubicBezTo>
                      <a:pt x="606671" y="141398"/>
                      <a:pt x="608866" y="137009"/>
                      <a:pt x="611609" y="133168"/>
                    </a:cubicBezTo>
                    <a:cubicBezTo>
                      <a:pt x="613941" y="130014"/>
                      <a:pt x="616684" y="127133"/>
                      <a:pt x="619564" y="124390"/>
                    </a:cubicBezTo>
                    <a:cubicBezTo>
                      <a:pt x="620524" y="123567"/>
                      <a:pt x="621484" y="122744"/>
                      <a:pt x="622582" y="122058"/>
                    </a:cubicBezTo>
                    <a:cubicBezTo>
                      <a:pt x="624091" y="121098"/>
                      <a:pt x="625325" y="120413"/>
                      <a:pt x="626971" y="119589"/>
                    </a:cubicBezTo>
                    <a:cubicBezTo>
                      <a:pt x="629302" y="118492"/>
                      <a:pt x="632183" y="117943"/>
                      <a:pt x="634652" y="117807"/>
                    </a:cubicBezTo>
                    <a:cubicBezTo>
                      <a:pt x="636160" y="117669"/>
                      <a:pt x="637669" y="117532"/>
                      <a:pt x="639178" y="117807"/>
                    </a:cubicBezTo>
                    <a:cubicBezTo>
                      <a:pt x="640001" y="117943"/>
                      <a:pt x="640824" y="118081"/>
                      <a:pt x="641647" y="118218"/>
                    </a:cubicBezTo>
                    <a:cubicBezTo>
                      <a:pt x="642470" y="118492"/>
                      <a:pt x="643293" y="118766"/>
                      <a:pt x="644116" y="119178"/>
                    </a:cubicBezTo>
                    <a:cubicBezTo>
                      <a:pt x="645213" y="119589"/>
                      <a:pt x="646173" y="120138"/>
                      <a:pt x="647133" y="120824"/>
                    </a:cubicBezTo>
                    <a:cubicBezTo>
                      <a:pt x="648505" y="121784"/>
                      <a:pt x="649739" y="122744"/>
                      <a:pt x="650837" y="123842"/>
                    </a:cubicBezTo>
                    <a:cubicBezTo>
                      <a:pt x="651934" y="124939"/>
                      <a:pt x="652894" y="126036"/>
                      <a:pt x="653991" y="127271"/>
                    </a:cubicBezTo>
                    <a:cubicBezTo>
                      <a:pt x="654952" y="128368"/>
                      <a:pt x="655774" y="129876"/>
                      <a:pt x="656597" y="131248"/>
                    </a:cubicBezTo>
                    <a:cubicBezTo>
                      <a:pt x="658243" y="133991"/>
                      <a:pt x="659203" y="137283"/>
                      <a:pt x="660163" y="140301"/>
                    </a:cubicBezTo>
                    <a:cubicBezTo>
                      <a:pt x="661535" y="144964"/>
                      <a:pt x="662358" y="149765"/>
                      <a:pt x="662770" y="154703"/>
                    </a:cubicBezTo>
                    <a:cubicBezTo>
                      <a:pt x="663181" y="160737"/>
                      <a:pt x="663181" y="166772"/>
                      <a:pt x="662907" y="172807"/>
                    </a:cubicBezTo>
                    <a:cubicBezTo>
                      <a:pt x="662632" y="178980"/>
                      <a:pt x="661810" y="185152"/>
                      <a:pt x="660987" y="191187"/>
                    </a:cubicBezTo>
                    <a:cubicBezTo>
                      <a:pt x="660163" y="197222"/>
                      <a:pt x="659203" y="203394"/>
                      <a:pt x="657832" y="209429"/>
                    </a:cubicBezTo>
                    <a:cubicBezTo>
                      <a:pt x="657695" y="210115"/>
                      <a:pt x="657558" y="210938"/>
                      <a:pt x="657420" y="211624"/>
                    </a:cubicBezTo>
                    <a:cubicBezTo>
                      <a:pt x="659752" y="206961"/>
                      <a:pt x="662084" y="202160"/>
                      <a:pt x="664690" y="197633"/>
                    </a:cubicBezTo>
                    <a:cubicBezTo>
                      <a:pt x="670176" y="187758"/>
                      <a:pt x="675251" y="177745"/>
                      <a:pt x="681835" y="168555"/>
                    </a:cubicBezTo>
                    <a:cubicBezTo>
                      <a:pt x="684029" y="165538"/>
                      <a:pt x="686361" y="162658"/>
                      <a:pt x="688967" y="159914"/>
                    </a:cubicBezTo>
                    <a:cubicBezTo>
                      <a:pt x="691299" y="157583"/>
                      <a:pt x="694042" y="155800"/>
                      <a:pt x="696785" y="154154"/>
                    </a:cubicBezTo>
                    <a:cubicBezTo>
                      <a:pt x="697745" y="153605"/>
                      <a:pt x="698843" y="153056"/>
                      <a:pt x="700077" y="152782"/>
                    </a:cubicBezTo>
                    <a:cubicBezTo>
                      <a:pt x="701860" y="152371"/>
                      <a:pt x="702820" y="152097"/>
                      <a:pt x="704740" y="151959"/>
                    </a:cubicBezTo>
                    <a:cubicBezTo>
                      <a:pt x="708032" y="151685"/>
                      <a:pt x="711050" y="152645"/>
                      <a:pt x="714067" y="153879"/>
                    </a:cubicBezTo>
                    <a:cubicBezTo>
                      <a:pt x="715027" y="154291"/>
                      <a:pt x="716125" y="155114"/>
                      <a:pt x="716948" y="155800"/>
                    </a:cubicBezTo>
                    <a:cubicBezTo>
                      <a:pt x="717908" y="156485"/>
                      <a:pt x="718731" y="157446"/>
                      <a:pt x="719554" y="158406"/>
                    </a:cubicBezTo>
                    <a:cubicBezTo>
                      <a:pt x="721611" y="161012"/>
                      <a:pt x="723257" y="163755"/>
                      <a:pt x="724766" y="166772"/>
                    </a:cubicBezTo>
                    <a:cubicBezTo>
                      <a:pt x="726138" y="169653"/>
                      <a:pt x="726823" y="173082"/>
                      <a:pt x="727509" y="176236"/>
                    </a:cubicBezTo>
                    <a:cubicBezTo>
                      <a:pt x="727921" y="178431"/>
                      <a:pt x="728332" y="180626"/>
                      <a:pt x="728606" y="182820"/>
                    </a:cubicBezTo>
                    <a:cubicBezTo>
                      <a:pt x="729018" y="185700"/>
                      <a:pt x="729018" y="188581"/>
                      <a:pt x="729155" y="191461"/>
                    </a:cubicBezTo>
                    <a:cubicBezTo>
                      <a:pt x="729292" y="196674"/>
                      <a:pt x="729155" y="201748"/>
                      <a:pt x="728743" y="206961"/>
                    </a:cubicBezTo>
                    <a:cubicBezTo>
                      <a:pt x="730115" y="204080"/>
                      <a:pt x="731624" y="201200"/>
                      <a:pt x="732996" y="198456"/>
                    </a:cubicBezTo>
                    <a:cubicBezTo>
                      <a:pt x="733956" y="196536"/>
                      <a:pt x="735190" y="194616"/>
                      <a:pt x="736287" y="192833"/>
                    </a:cubicBezTo>
                    <a:cubicBezTo>
                      <a:pt x="737110" y="191324"/>
                      <a:pt x="738070" y="189816"/>
                      <a:pt x="739030" y="188444"/>
                    </a:cubicBezTo>
                    <a:cubicBezTo>
                      <a:pt x="739991" y="187072"/>
                      <a:pt x="741088" y="185700"/>
                      <a:pt x="742322" y="184466"/>
                    </a:cubicBezTo>
                    <a:cubicBezTo>
                      <a:pt x="743420" y="183232"/>
                      <a:pt x="744654" y="181860"/>
                      <a:pt x="746026" y="180763"/>
                    </a:cubicBezTo>
                    <a:cubicBezTo>
                      <a:pt x="748357" y="178842"/>
                      <a:pt x="750964" y="177197"/>
                      <a:pt x="754118" y="176785"/>
                    </a:cubicBezTo>
                    <a:cubicBezTo>
                      <a:pt x="755627" y="176648"/>
                      <a:pt x="756724" y="176511"/>
                      <a:pt x="758233" y="176648"/>
                    </a:cubicBezTo>
                    <a:cubicBezTo>
                      <a:pt x="759330" y="176785"/>
                      <a:pt x="760153" y="176922"/>
                      <a:pt x="761251" y="177334"/>
                    </a:cubicBezTo>
                    <a:cubicBezTo>
                      <a:pt x="761936" y="177608"/>
                      <a:pt x="762759" y="177882"/>
                      <a:pt x="763308" y="178431"/>
                    </a:cubicBezTo>
                    <a:cubicBezTo>
                      <a:pt x="763994" y="178980"/>
                      <a:pt x="764954" y="179665"/>
                      <a:pt x="765502" y="180488"/>
                    </a:cubicBezTo>
                    <a:cubicBezTo>
                      <a:pt x="766188" y="181449"/>
                      <a:pt x="766737" y="182135"/>
                      <a:pt x="767286" y="183232"/>
                    </a:cubicBezTo>
                    <a:cubicBezTo>
                      <a:pt x="767971" y="184466"/>
                      <a:pt x="768520" y="185838"/>
                      <a:pt x="768931" y="187209"/>
                    </a:cubicBezTo>
                    <a:cubicBezTo>
                      <a:pt x="769343" y="188718"/>
                      <a:pt x="769617" y="190090"/>
                      <a:pt x="770029" y="191736"/>
                    </a:cubicBezTo>
                    <a:cubicBezTo>
                      <a:pt x="770440" y="194204"/>
                      <a:pt x="770303" y="196810"/>
                      <a:pt x="770303" y="199280"/>
                    </a:cubicBezTo>
                    <a:cubicBezTo>
                      <a:pt x="769891" y="208058"/>
                      <a:pt x="768109" y="216699"/>
                      <a:pt x="766051" y="225340"/>
                    </a:cubicBezTo>
                    <a:cubicBezTo>
                      <a:pt x="764542" y="231923"/>
                      <a:pt x="762485" y="238507"/>
                      <a:pt x="760153" y="244954"/>
                    </a:cubicBezTo>
                    <a:cubicBezTo>
                      <a:pt x="758507" y="249343"/>
                      <a:pt x="756999" y="253732"/>
                      <a:pt x="755353" y="258121"/>
                    </a:cubicBezTo>
                    <a:cubicBezTo>
                      <a:pt x="754393" y="260864"/>
                      <a:pt x="753158" y="263607"/>
                      <a:pt x="752061" y="266351"/>
                    </a:cubicBezTo>
                    <a:cubicBezTo>
                      <a:pt x="748906" y="274306"/>
                      <a:pt x="745614" y="282124"/>
                      <a:pt x="742185" y="290079"/>
                    </a:cubicBezTo>
                    <a:cubicBezTo>
                      <a:pt x="740265" y="294194"/>
                      <a:pt x="738482" y="298446"/>
                      <a:pt x="736562" y="302698"/>
                    </a:cubicBezTo>
                    <a:cubicBezTo>
                      <a:pt x="734367" y="307636"/>
                      <a:pt x="732172" y="312437"/>
                      <a:pt x="730527" y="317511"/>
                    </a:cubicBezTo>
                    <a:cubicBezTo>
                      <a:pt x="729704" y="319980"/>
                      <a:pt x="727098" y="321352"/>
                      <a:pt x="724492" y="321352"/>
                    </a:cubicBezTo>
                    <a:cubicBezTo>
                      <a:pt x="724629" y="320940"/>
                      <a:pt x="723806" y="320803"/>
                      <a:pt x="723120" y="32052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4" name="任意多边形: 形状 353"/>
              <p:cNvSpPr/>
              <p:nvPr/>
            </p:nvSpPr>
            <p:spPr>
              <a:xfrm>
                <a:off x="3500789" y="3696731"/>
                <a:ext cx="357379" cy="570727"/>
              </a:xfrm>
              <a:custGeom>
                <a:avLst/>
                <a:gdLst>
                  <a:gd name="connsiteX0" fmla="*/ 70095 w 357379"/>
                  <a:gd name="connsiteY0" fmla="*/ 116042 h 570727"/>
                  <a:gd name="connsiteX1" fmla="*/ 66941 w 357379"/>
                  <a:gd name="connsiteY1" fmla="*/ 119883 h 570727"/>
                  <a:gd name="connsiteX2" fmla="*/ 74347 w 357379"/>
                  <a:gd name="connsiteY2" fmla="*/ 111790 h 570727"/>
                  <a:gd name="connsiteX3" fmla="*/ 74347 w 357379"/>
                  <a:gd name="connsiteY3" fmla="*/ 111927 h 570727"/>
                  <a:gd name="connsiteX4" fmla="*/ 74622 w 357379"/>
                  <a:gd name="connsiteY4" fmla="*/ 111653 h 570727"/>
                  <a:gd name="connsiteX5" fmla="*/ 74759 w 357379"/>
                  <a:gd name="connsiteY5" fmla="*/ 111516 h 570727"/>
                  <a:gd name="connsiteX6" fmla="*/ 74622 w 357379"/>
                  <a:gd name="connsiteY6" fmla="*/ 111653 h 570727"/>
                  <a:gd name="connsiteX7" fmla="*/ 83263 w 357379"/>
                  <a:gd name="connsiteY7" fmla="*/ 101503 h 570727"/>
                  <a:gd name="connsiteX8" fmla="*/ 86143 w 357379"/>
                  <a:gd name="connsiteY8" fmla="*/ 97937 h 570727"/>
                  <a:gd name="connsiteX9" fmla="*/ 80108 w 357379"/>
                  <a:gd name="connsiteY9" fmla="*/ 104658 h 570727"/>
                  <a:gd name="connsiteX10" fmla="*/ 80519 w 357379"/>
                  <a:gd name="connsiteY10" fmla="*/ 104246 h 570727"/>
                  <a:gd name="connsiteX11" fmla="*/ 70095 w 357379"/>
                  <a:gd name="connsiteY11" fmla="*/ 116042 h 570727"/>
                  <a:gd name="connsiteX12" fmla="*/ 218365 w 357379"/>
                  <a:gd name="connsiteY12" fmla="*/ 568807 h 570727"/>
                  <a:gd name="connsiteX13" fmla="*/ 217268 w 357379"/>
                  <a:gd name="connsiteY13" fmla="*/ 559892 h 570727"/>
                  <a:gd name="connsiteX14" fmla="*/ 274464 w 357379"/>
                  <a:gd name="connsiteY14" fmla="*/ 495152 h 570727"/>
                  <a:gd name="connsiteX15" fmla="*/ 274326 w 357379"/>
                  <a:gd name="connsiteY15" fmla="*/ 495289 h 570727"/>
                  <a:gd name="connsiteX16" fmla="*/ 294078 w 357379"/>
                  <a:gd name="connsiteY16" fmla="*/ 472658 h 570727"/>
                  <a:gd name="connsiteX17" fmla="*/ 307931 w 357379"/>
                  <a:gd name="connsiteY17" fmla="*/ 456336 h 570727"/>
                  <a:gd name="connsiteX18" fmla="*/ 333305 w 357379"/>
                  <a:gd name="connsiteY18" fmla="*/ 423143 h 570727"/>
                  <a:gd name="connsiteX19" fmla="*/ 333305 w 357379"/>
                  <a:gd name="connsiteY19" fmla="*/ 423280 h 570727"/>
                  <a:gd name="connsiteX20" fmla="*/ 337146 w 357379"/>
                  <a:gd name="connsiteY20" fmla="*/ 417245 h 570727"/>
                  <a:gd name="connsiteX21" fmla="*/ 341535 w 357379"/>
                  <a:gd name="connsiteY21" fmla="*/ 409016 h 570727"/>
                  <a:gd name="connsiteX22" fmla="*/ 345238 w 357379"/>
                  <a:gd name="connsiteY22" fmla="*/ 400375 h 570727"/>
                  <a:gd name="connsiteX23" fmla="*/ 344964 w 357379"/>
                  <a:gd name="connsiteY23" fmla="*/ 401061 h 570727"/>
                  <a:gd name="connsiteX24" fmla="*/ 346061 w 357379"/>
                  <a:gd name="connsiteY24" fmla="*/ 396671 h 570727"/>
                  <a:gd name="connsiteX25" fmla="*/ 346061 w 357379"/>
                  <a:gd name="connsiteY25" fmla="*/ 396809 h 570727"/>
                  <a:gd name="connsiteX26" fmla="*/ 346061 w 357379"/>
                  <a:gd name="connsiteY26" fmla="*/ 396671 h 570727"/>
                  <a:gd name="connsiteX27" fmla="*/ 346061 w 357379"/>
                  <a:gd name="connsiteY27" fmla="*/ 396534 h 570727"/>
                  <a:gd name="connsiteX28" fmla="*/ 346061 w 357379"/>
                  <a:gd name="connsiteY28" fmla="*/ 396671 h 570727"/>
                  <a:gd name="connsiteX29" fmla="*/ 346473 w 357379"/>
                  <a:gd name="connsiteY29" fmla="*/ 393517 h 570727"/>
                  <a:gd name="connsiteX30" fmla="*/ 346473 w 357379"/>
                  <a:gd name="connsiteY30" fmla="*/ 390499 h 570727"/>
                  <a:gd name="connsiteX31" fmla="*/ 346198 w 357379"/>
                  <a:gd name="connsiteY31" fmla="*/ 388990 h 570727"/>
                  <a:gd name="connsiteX32" fmla="*/ 345924 w 357379"/>
                  <a:gd name="connsiteY32" fmla="*/ 388168 h 570727"/>
                  <a:gd name="connsiteX33" fmla="*/ 345375 w 357379"/>
                  <a:gd name="connsiteY33" fmla="*/ 387207 h 570727"/>
                  <a:gd name="connsiteX34" fmla="*/ 344553 w 357379"/>
                  <a:gd name="connsiteY34" fmla="*/ 386247 h 570727"/>
                  <a:gd name="connsiteX35" fmla="*/ 343455 w 357379"/>
                  <a:gd name="connsiteY35" fmla="*/ 385287 h 570727"/>
                  <a:gd name="connsiteX36" fmla="*/ 342358 w 357379"/>
                  <a:gd name="connsiteY36" fmla="*/ 384601 h 570727"/>
                  <a:gd name="connsiteX37" fmla="*/ 341261 w 357379"/>
                  <a:gd name="connsiteY37" fmla="*/ 384190 h 570727"/>
                  <a:gd name="connsiteX38" fmla="*/ 339752 w 357379"/>
                  <a:gd name="connsiteY38" fmla="*/ 383916 h 570727"/>
                  <a:gd name="connsiteX39" fmla="*/ 340438 w 357379"/>
                  <a:gd name="connsiteY39" fmla="*/ 383916 h 570727"/>
                  <a:gd name="connsiteX40" fmla="*/ 336186 w 357379"/>
                  <a:gd name="connsiteY40" fmla="*/ 383778 h 570727"/>
                  <a:gd name="connsiteX41" fmla="*/ 336597 w 357379"/>
                  <a:gd name="connsiteY41" fmla="*/ 383778 h 570727"/>
                  <a:gd name="connsiteX42" fmla="*/ 335911 w 357379"/>
                  <a:gd name="connsiteY42" fmla="*/ 383778 h 570727"/>
                  <a:gd name="connsiteX43" fmla="*/ 335911 w 357379"/>
                  <a:gd name="connsiteY43" fmla="*/ 383778 h 570727"/>
                  <a:gd name="connsiteX44" fmla="*/ 335911 w 357379"/>
                  <a:gd name="connsiteY44" fmla="*/ 383778 h 570727"/>
                  <a:gd name="connsiteX45" fmla="*/ 331659 w 357379"/>
                  <a:gd name="connsiteY45" fmla="*/ 384464 h 570727"/>
                  <a:gd name="connsiteX46" fmla="*/ 332345 w 357379"/>
                  <a:gd name="connsiteY46" fmla="*/ 384327 h 570727"/>
                  <a:gd name="connsiteX47" fmla="*/ 325761 w 357379"/>
                  <a:gd name="connsiteY47" fmla="*/ 386247 h 570727"/>
                  <a:gd name="connsiteX48" fmla="*/ 308068 w 357379"/>
                  <a:gd name="connsiteY48" fmla="*/ 394065 h 570727"/>
                  <a:gd name="connsiteX49" fmla="*/ 308754 w 357379"/>
                  <a:gd name="connsiteY49" fmla="*/ 393791 h 570727"/>
                  <a:gd name="connsiteX50" fmla="*/ 297781 w 357379"/>
                  <a:gd name="connsiteY50" fmla="*/ 399552 h 570727"/>
                  <a:gd name="connsiteX51" fmla="*/ 291334 w 357379"/>
                  <a:gd name="connsiteY51" fmla="*/ 403118 h 570727"/>
                  <a:gd name="connsiteX52" fmla="*/ 288728 w 357379"/>
                  <a:gd name="connsiteY52" fmla="*/ 404490 h 570727"/>
                  <a:gd name="connsiteX53" fmla="*/ 271309 w 357379"/>
                  <a:gd name="connsiteY53" fmla="*/ 415188 h 570727"/>
                  <a:gd name="connsiteX54" fmla="*/ 254576 w 357379"/>
                  <a:gd name="connsiteY54" fmla="*/ 426847 h 570727"/>
                  <a:gd name="connsiteX55" fmla="*/ 240585 w 357379"/>
                  <a:gd name="connsiteY55" fmla="*/ 437682 h 570727"/>
                  <a:gd name="connsiteX56" fmla="*/ 234550 w 357379"/>
                  <a:gd name="connsiteY56" fmla="*/ 442345 h 570727"/>
                  <a:gd name="connsiteX57" fmla="*/ 227418 w 357379"/>
                  <a:gd name="connsiteY57" fmla="*/ 448381 h 570727"/>
                  <a:gd name="connsiteX58" fmla="*/ 219325 w 357379"/>
                  <a:gd name="connsiteY58" fmla="*/ 455239 h 570727"/>
                  <a:gd name="connsiteX59" fmla="*/ 211919 w 357379"/>
                  <a:gd name="connsiteY59" fmla="*/ 461685 h 570727"/>
                  <a:gd name="connsiteX60" fmla="*/ 202180 w 357379"/>
                  <a:gd name="connsiteY60" fmla="*/ 468543 h 570727"/>
                  <a:gd name="connsiteX61" fmla="*/ 195597 w 357379"/>
                  <a:gd name="connsiteY61" fmla="*/ 468132 h 570727"/>
                  <a:gd name="connsiteX62" fmla="*/ 193814 w 357379"/>
                  <a:gd name="connsiteY62" fmla="*/ 461137 h 570727"/>
                  <a:gd name="connsiteX63" fmla="*/ 196420 w 357379"/>
                  <a:gd name="connsiteY63" fmla="*/ 456336 h 570727"/>
                  <a:gd name="connsiteX64" fmla="*/ 202592 w 357379"/>
                  <a:gd name="connsiteY64" fmla="*/ 449067 h 570727"/>
                  <a:gd name="connsiteX65" fmla="*/ 208490 w 357379"/>
                  <a:gd name="connsiteY65" fmla="*/ 442483 h 570727"/>
                  <a:gd name="connsiteX66" fmla="*/ 219600 w 357379"/>
                  <a:gd name="connsiteY66" fmla="*/ 430276 h 570727"/>
                  <a:gd name="connsiteX67" fmla="*/ 241134 w 357379"/>
                  <a:gd name="connsiteY67" fmla="*/ 406273 h 570727"/>
                  <a:gd name="connsiteX68" fmla="*/ 241134 w 357379"/>
                  <a:gd name="connsiteY68" fmla="*/ 406273 h 570727"/>
                  <a:gd name="connsiteX69" fmla="*/ 254576 w 357379"/>
                  <a:gd name="connsiteY69" fmla="*/ 390499 h 570727"/>
                  <a:gd name="connsiteX70" fmla="*/ 278441 w 357379"/>
                  <a:gd name="connsiteY70" fmla="*/ 359227 h 570727"/>
                  <a:gd name="connsiteX71" fmla="*/ 278030 w 357379"/>
                  <a:gd name="connsiteY71" fmla="*/ 359775 h 570727"/>
                  <a:gd name="connsiteX72" fmla="*/ 290649 w 357379"/>
                  <a:gd name="connsiteY72" fmla="*/ 338378 h 570727"/>
                  <a:gd name="connsiteX73" fmla="*/ 295038 w 357379"/>
                  <a:gd name="connsiteY73" fmla="*/ 327680 h 570727"/>
                  <a:gd name="connsiteX74" fmla="*/ 294763 w 357379"/>
                  <a:gd name="connsiteY74" fmla="*/ 328366 h 570727"/>
                  <a:gd name="connsiteX75" fmla="*/ 296684 w 357379"/>
                  <a:gd name="connsiteY75" fmla="*/ 322056 h 570727"/>
                  <a:gd name="connsiteX76" fmla="*/ 297232 w 357379"/>
                  <a:gd name="connsiteY76" fmla="*/ 319039 h 570727"/>
                  <a:gd name="connsiteX77" fmla="*/ 297232 w 357379"/>
                  <a:gd name="connsiteY77" fmla="*/ 317119 h 570727"/>
                  <a:gd name="connsiteX78" fmla="*/ 297232 w 357379"/>
                  <a:gd name="connsiteY78" fmla="*/ 317530 h 570727"/>
                  <a:gd name="connsiteX79" fmla="*/ 296821 w 357379"/>
                  <a:gd name="connsiteY79" fmla="*/ 314924 h 570727"/>
                  <a:gd name="connsiteX80" fmla="*/ 296547 w 357379"/>
                  <a:gd name="connsiteY80" fmla="*/ 313827 h 570727"/>
                  <a:gd name="connsiteX81" fmla="*/ 296135 w 357379"/>
                  <a:gd name="connsiteY81" fmla="*/ 312592 h 570727"/>
                  <a:gd name="connsiteX82" fmla="*/ 295724 w 357379"/>
                  <a:gd name="connsiteY82" fmla="*/ 311769 h 570727"/>
                  <a:gd name="connsiteX83" fmla="*/ 295449 w 357379"/>
                  <a:gd name="connsiteY83" fmla="*/ 311495 h 570727"/>
                  <a:gd name="connsiteX84" fmla="*/ 294900 w 357379"/>
                  <a:gd name="connsiteY84" fmla="*/ 311084 h 570727"/>
                  <a:gd name="connsiteX85" fmla="*/ 293803 w 357379"/>
                  <a:gd name="connsiteY85" fmla="*/ 310535 h 570727"/>
                  <a:gd name="connsiteX86" fmla="*/ 294489 w 357379"/>
                  <a:gd name="connsiteY86" fmla="*/ 310809 h 570727"/>
                  <a:gd name="connsiteX87" fmla="*/ 292706 w 357379"/>
                  <a:gd name="connsiteY87" fmla="*/ 310123 h 570727"/>
                  <a:gd name="connsiteX88" fmla="*/ 293392 w 357379"/>
                  <a:gd name="connsiteY88" fmla="*/ 310398 h 570727"/>
                  <a:gd name="connsiteX89" fmla="*/ 292020 w 357379"/>
                  <a:gd name="connsiteY89" fmla="*/ 309986 h 570727"/>
                  <a:gd name="connsiteX90" fmla="*/ 290786 w 357379"/>
                  <a:gd name="connsiteY90" fmla="*/ 309849 h 570727"/>
                  <a:gd name="connsiteX91" fmla="*/ 289414 w 357379"/>
                  <a:gd name="connsiteY91" fmla="*/ 309849 h 570727"/>
                  <a:gd name="connsiteX92" fmla="*/ 287494 w 357379"/>
                  <a:gd name="connsiteY92" fmla="*/ 310123 h 570727"/>
                  <a:gd name="connsiteX93" fmla="*/ 279813 w 357379"/>
                  <a:gd name="connsiteY93" fmla="*/ 312181 h 570727"/>
                  <a:gd name="connsiteX94" fmla="*/ 262942 w 357379"/>
                  <a:gd name="connsiteY94" fmla="*/ 319724 h 570727"/>
                  <a:gd name="connsiteX95" fmla="*/ 256496 w 357379"/>
                  <a:gd name="connsiteY95" fmla="*/ 323153 h 570727"/>
                  <a:gd name="connsiteX96" fmla="*/ 250461 w 357379"/>
                  <a:gd name="connsiteY96" fmla="*/ 326446 h 570727"/>
                  <a:gd name="connsiteX97" fmla="*/ 236882 w 357379"/>
                  <a:gd name="connsiteY97" fmla="*/ 334949 h 570727"/>
                  <a:gd name="connsiteX98" fmla="*/ 225498 w 357379"/>
                  <a:gd name="connsiteY98" fmla="*/ 343179 h 570727"/>
                  <a:gd name="connsiteX99" fmla="*/ 216308 w 357379"/>
                  <a:gd name="connsiteY99" fmla="*/ 350449 h 570727"/>
                  <a:gd name="connsiteX100" fmla="*/ 207393 w 357379"/>
                  <a:gd name="connsiteY100" fmla="*/ 357855 h 570727"/>
                  <a:gd name="connsiteX101" fmla="*/ 195459 w 357379"/>
                  <a:gd name="connsiteY101" fmla="*/ 368142 h 570727"/>
                  <a:gd name="connsiteX102" fmla="*/ 196145 w 357379"/>
                  <a:gd name="connsiteY102" fmla="*/ 367594 h 570727"/>
                  <a:gd name="connsiteX103" fmla="*/ 171182 w 357379"/>
                  <a:gd name="connsiteY103" fmla="*/ 390225 h 570727"/>
                  <a:gd name="connsiteX104" fmla="*/ 167479 w 357379"/>
                  <a:gd name="connsiteY104" fmla="*/ 393654 h 570727"/>
                  <a:gd name="connsiteX105" fmla="*/ 162953 w 357379"/>
                  <a:gd name="connsiteY105" fmla="*/ 395574 h 570727"/>
                  <a:gd name="connsiteX106" fmla="*/ 158289 w 357379"/>
                  <a:gd name="connsiteY106" fmla="*/ 393654 h 570727"/>
                  <a:gd name="connsiteX107" fmla="*/ 158289 w 357379"/>
                  <a:gd name="connsiteY107" fmla="*/ 384464 h 570727"/>
                  <a:gd name="connsiteX108" fmla="*/ 165696 w 357379"/>
                  <a:gd name="connsiteY108" fmla="*/ 377469 h 570727"/>
                  <a:gd name="connsiteX109" fmla="*/ 188327 w 357379"/>
                  <a:gd name="connsiteY109" fmla="*/ 354152 h 570727"/>
                  <a:gd name="connsiteX110" fmla="*/ 202592 w 357379"/>
                  <a:gd name="connsiteY110" fmla="*/ 339064 h 570727"/>
                  <a:gd name="connsiteX111" fmla="*/ 218365 w 357379"/>
                  <a:gd name="connsiteY111" fmla="*/ 321782 h 570727"/>
                  <a:gd name="connsiteX112" fmla="*/ 218228 w 357379"/>
                  <a:gd name="connsiteY112" fmla="*/ 321919 h 570727"/>
                  <a:gd name="connsiteX113" fmla="*/ 245249 w 357379"/>
                  <a:gd name="connsiteY113" fmla="*/ 287355 h 570727"/>
                  <a:gd name="connsiteX114" fmla="*/ 254850 w 357379"/>
                  <a:gd name="connsiteY114" fmla="*/ 271033 h 570727"/>
                  <a:gd name="connsiteX115" fmla="*/ 258416 w 357379"/>
                  <a:gd name="connsiteY115" fmla="*/ 262392 h 570727"/>
                  <a:gd name="connsiteX116" fmla="*/ 258142 w 357379"/>
                  <a:gd name="connsiteY116" fmla="*/ 263078 h 570727"/>
                  <a:gd name="connsiteX117" fmla="*/ 260062 w 357379"/>
                  <a:gd name="connsiteY117" fmla="*/ 256631 h 570727"/>
                  <a:gd name="connsiteX118" fmla="*/ 260473 w 357379"/>
                  <a:gd name="connsiteY118" fmla="*/ 253065 h 570727"/>
                  <a:gd name="connsiteX119" fmla="*/ 260473 w 357379"/>
                  <a:gd name="connsiteY119" fmla="*/ 251282 h 570727"/>
                  <a:gd name="connsiteX120" fmla="*/ 260473 w 357379"/>
                  <a:gd name="connsiteY120" fmla="*/ 251830 h 570727"/>
                  <a:gd name="connsiteX121" fmla="*/ 260062 w 357379"/>
                  <a:gd name="connsiteY121" fmla="*/ 248127 h 570727"/>
                  <a:gd name="connsiteX122" fmla="*/ 260199 w 357379"/>
                  <a:gd name="connsiteY122" fmla="*/ 248813 h 570727"/>
                  <a:gd name="connsiteX123" fmla="*/ 259788 w 357379"/>
                  <a:gd name="connsiteY123" fmla="*/ 247579 h 570727"/>
                  <a:gd name="connsiteX124" fmla="*/ 259513 w 357379"/>
                  <a:gd name="connsiteY124" fmla="*/ 246892 h 570727"/>
                  <a:gd name="connsiteX125" fmla="*/ 259102 w 357379"/>
                  <a:gd name="connsiteY125" fmla="*/ 246344 h 570727"/>
                  <a:gd name="connsiteX126" fmla="*/ 258142 w 357379"/>
                  <a:gd name="connsiteY126" fmla="*/ 245521 h 570727"/>
                  <a:gd name="connsiteX127" fmla="*/ 257456 w 357379"/>
                  <a:gd name="connsiteY127" fmla="*/ 245110 h 570727"/>
                  <a:gd name="connsiteX128" fmla="*/ 256359 w 357379"/>
                  <a:gd name="connsiteY128" fmla="*/ 244698 h 570727"/>
                  <a:gd name="connsiteX129" fmla="*/ 255399 w 357379"/>
                  <a:gd name="connsiteY129" fmla="*/ 244424 h 570727"/>
                  <a:gd name="connsiteX130" fmla="*/ 254027 w 357379"/>
                  <a:gd name="connsiteY130" fmla="*/ 244424 h 570727"/>
                  <a:gd name="connsiteX131" fmla="*/ 250049 w 357379"/>
                  <a:gd name="connsiteY131" fmla="*/ 244972 h 570727"/>
                  <a:gd name="connsiteX132" fmla="*/ 250735 w 357379"/>
                  <a:gd name="connsiteY132" fmla="*/ 244835 h 570727"/>
                  <a:gd name="connsiteX133" fmla="*/ 246483 w 357379"/>
                  <a:gd name="connsiteY133" fmla="*/ 246070 h 570727"/>
                  <a:gd name="connsiteX134" fmla="*/ 246757 w 357379"/>
                  <a:gd name="connsiteY134" fmla="*/ 246070 h 570727"/>
                  <a:gd name="connsiteX135" fmla="*/ 240174 w 357379"/>
                  <a:gd name="connsiteY135" fmla="*/ 248950 h 570727"/>
                  <a:gd name="connsiteX136" fmla="*/ 240311 w 357379"/>
                  <a:gd name="connsiteY136" fmla="*/ 248813 h 570727"/>
                  <a:gd name="connsiteX137" fmla="*/ 221794 w 357379"/>
                  <a:gd name="connsiteY137" fmla="*/ 260060 h 570727"/>
                  <a:gd name="connsiteX138" fmla="*/ 222480 w 357379"/>
                  <a:gd name="connsiteY138" fmla="*/ 259649 h 570727"/>
                  <a:gd name="connsiteX139" fmla="*/ 210410 w 357379"/>
                  <a:gd name="connsiteY139" fmla="*/ 268153 h 570727"/>
                  <a:gd name="connsiteX140" fmla="*/ 199712 w 357379"/>
                  <a:gd name="connsiteY140" fmla="*/ 276519 h 570727"/>
                  <a:gd name="connsiteX141" fmla="*/ 179412 w 357379"/>
                  <a:gd name="connsiteY141" fmla="*/ 293116 h 570727"/>
                  <a:gd name="connsiteX142" fmla="*/ 179549 w 357379"/>
                  <a:gd name="connsiteY142" fmla="*/ 292978 h 570727"/>
                  <a:gd name="connsiteX143" fmla="*/ 169811 w 357379"/>
                  <a:gd name="connsiteY143" fmla="*/ 301620 h 570727"/>
                  <a:gd name="connsiteX144" fmla="*/ 161855 w 357379"/>
                  <a:gd name="connsiteY144" fmla="*/ 308752 h 570727"/>
                  <a:gd name="connsiteX145" fmla="*/ 155546 w 357379"/>
                  <a:gd name="connsiteY145" fmla="*/ 315061 h 570727"/>
                  <a:gd name="connsiteX146" fmla="*/ 147453 w 357379"/>
                  <a:gd name="connsiteY146" fmla="*/ 325211 h 570727"/>
                  <a:gd name="connsiteX147" fmla="*/ 140184 w 357379"/>
                  <a:gd name="connsiteY147" fmla="*/ 334264 h 570727"/>
                  <a:gd name="connsiteX148" fmla="*/ 135109 w 357379"/>
                  <a:gd name="connsiteY148" fmla="*/ 340573 h 570727"/>
                  <a:gd name="connsiteX149" fmla="*/ 125919 w 357379"/>
                  <a:gd name="connsiteY149" fmla="*/ 350997 h 570727"/>
                  <a:gd name="connsiteX150" fmla="*/ 118513 w 357379"/>
                  <a:gd name="connsiteY150" fmla="*/ 351957 h 570727"/>
                  <a:gd name="connsiteX151" fmla="*/ 115632 w 357379"/>
                  <a:gd name="connsiteY151" fmla="*/ 344962 h 570727"/>
                  <a:gd name="connsiteX152" fmla="*/ 116592 w 357379"/>
                  <a:gd name="connsiteY152" fmla="*/ 341533 h 570727"/>
                  <a:gd name="connsiteX153" fmla="*/ 119199 w 357379"/>
                  <a:gd name="connsiteY153" fmla="*/ 336869 h 570727"/>
                  <a:gd name="connsiteX154" fmla="*/ 122490 w 357379"/>
                  <a:gd name="connsiteY154" fmla="*/ 332481 h 570727"/>
                  <a:gd name="connsiteX155" fmla="*/ 126879 w 357379"/>
                  <a:gd name="connsiteY155" fmla="*/ 326994 h 570727"/>
                  <a:gd name="connsiteX156" fmla="*/ 138950 w 357379"/>
                  <a:gd name="connsiteY156" fmla="*/ 313552 h 570727"/>
                  <a:gd name="connsiteX157" fmla="*/ 149374 w 357379"/>
                  <a:gd name="connsiteY157" fmla="*/ 303128 h 570727"/>
                  <a:gd name="connsiteX158" fmla="*/ 153077 w 357379"/>
                  <a:gd name="connsiteY158" fmla="*/ 299562 h 570727"/>
                  <a:gd name="connsiteX159" fmla="*/ 155272 w 357379"/>
                  <a:gd name="connsiteY159" fmla="*/ 296819 h 570727"/>
                  <a:gd name="connsiteX160" fmla="*/ 169674 w 357379"/>
                  <a:gd name="connsiteY160" fmla="*/ 279125 h 570727"/>
                  <a:gd name="connsiteX161" fmla="*/ 196420 w 357379"/>
                  <a:gd name="connsiteY161" fmla="*/ 244012 h 570727"/>
                  <a:gd name="connsiteX162" fmla="*/ 196420 w 357379"/>
                  <a:gd name="connsiteY162" fmla="*/ 244150 h 570727"/>
                  <a:gd name="connsiteX163" fmla="*/ 206844 w 357379"/>
                  <a:gd name="connsiteY163" fmla="*/ 226593 h 570727"/>
                  <a:gd name="connsiteX164" fmla="*/ 211919 w 357379"/>
                  <a:gd name="connsiteY164" fmla="*/ 214934 h 570727"/>
                  <a:gd name="connsiteX165" fmla="*/ 214936 w 357379"/>
                  <a:gd name="connsiteY165" fmla="*/ 203687 h 570727"/>
                  <a:gd name="connsiteX166" fmla="*/ 214799 w 357379"/>
                  <a:gd name="connsiteY166" fmla="*/ 204373 h 570727"/>
                  <a:gd name="connsiteX167" fmla="*/ 215485 w 357379"/>
                  <a:gd name="connsiteY167" fmla="*/ 199709 h 570727"/>
                  <a:gd name="connsiteX168" fmla="*/ 215485 w 357379"/>
                  <a:gd name="connsiteY168" fmla="*/ 199847 h 570727"/>
                  <a:gd name="connsiteX169" fmla="*/ 215485 w 357379"/>
                  <a:gd name="connsiteY169" fmla="*/ 196280 h 570727"/>
                  <a:gd name="connsiteX170" fmla="*/ 215485 w 357379"/>
                  <a:gd name="connsiteY170" fmla="*/ 196555 h 570727"/>
                  <a:gd name="connsiteX171" fmla="*/ 215485 w 357379"/>
                  <a:gd name="connsiteY171" fmla="*/ 196006 h 570727"/>
                  <a:gd name="connsiteX172" fmla="*/ 215485 w 357379"/>
                  <a:gd name="connsiteY172" fmla="*/ 195732 h 570727"/>
                  <a:gd name="connsiteX173" fmla="*/ 215485 w 357379"/>
                  <a:gd name="connsiteY173" fmla="*/ 195869 h 570727"/>
                  <a:gd name="connsiteX174" fmla="*/ 215211 w 357379"/>
                  <a:gd name="connsiteY174" fmla="*/ 193263 h 570727"/>
                  <a:gd name="connsiteX175" fmla="*/ 215211 w 357379"/>
                  <a:gd name="connsiteY175" fmla="*/ 193263 h 570727"/>
                  <a:gd name="connsiteX176" fmla="*/ 214388 w 357379"/>
                  <a:gd name="connsiteY176" fmla="*/ 189834 h 570727"/>
                  <a:gd name="connsiteX177" fmla="*/ 213839 w 357379"/>
                  <a:gd name="connsiteY177" fmla="*/ 188463 h 570727"/>
                  <a:gd name="connsiteX178" fmla="*/ 213153 w 357379"/>
                  <a:gd name="connsiteY178" fmla="*/ 187365 h 570727"/>
                  <a:gd name="connsiteX179" fmla="*/ 212604 w 357379"/>
                  <a:gd name="connsiteY179" fmla="*/ 186679 h 570727"/>
                  <a:gd name="connsiteX180" fmla="*/ 211782 w 357379"/>
                  <a:gd name="connsiteY180" fmla="*/ 185857 h 570727"/>
                  <a:gd name="connsiteX181" fmla="*/ 210684 w 357379"/>
                  <a:gd name="connsiteY181" fmla="*/ 185034 h 570727"/>
                  <a:gd name="connsiteX182" fmla="*/ 209587 w 357379"/>
                  <a:gd name="connsiteY182" fmla="*/ 184348 h 570727"/>
                  <a:gd name="connsiteX183" fmla="*/ 209587 w 357379"/>
                  <a:gd name="connsiteY183" fmla="*/ 184348 h 570727"/>
                  <a:gd name="connsiteX184" fmla="*/ 208901 w 357379"/>
                  <a:gd name="connsiteY184" fmla="*/ 184073 h 570727"/>
                  <a:gd name="connsiteX185" fmla="*/ 207667 w 357379"/>
                  <a:gd name="connsiteY185" fmla="*/ 183799 h 570727"/>
                  <a:gd name="connsiteX186" fmla="*/ 206295 w 357379"/>
                  <a:gd name="connsiteY186" fmla="*/ 183662 h 570727"/>
                  <a:gd name="connsiteX187" fmla="*/ 204375 w 357379"/>
                  <a:gd name="connsiteY187" fmla="*/ 183662 h 570727"/>
                  <a:gd name="connsiteX188" fmla="*/ 201357 w 357379"/>
                  <a:gd name="connsiteY188" fmla="*/ 184073 h 570727"/>
                  <a:gd name="connsiteX189" fmla="*/ 197106 w 357379"/>
                  <a:gd name="connsiteY189" fmla="*/ 185445 h 570727"/>
                  <a:gd name="connsiteX190" fmla="*/ 197106 w 357379"/>
                  <a:gd name="connsiteY190" fmla="*/ 185445 h 570727"/>
                  <a:gd name="connsiteX191" fmla="*/ 189836 w 357379"/>
                  <a:gd name="connsiteY191" fmla="*/ 188599 h 570727"/>
                  <a:gd name="connsiteX192" fmla="*/ 190522 w 357379"/>
                  <a:gd name="connsiteY192" fmla="*/ 188188 h 570727"/>
                  <a:gd name="connsiteX193" fmla="*/ 175709 w 357379"/>
                  <a:gd name="connsiteY193" fmla="*/ 196280 h 570727"/>
                  <a:gd name="connsiteX194" fmla="*/ 169811 w 357379"/>
                  <a:gd name="connsiteY194" fmla="*/ 199984 h 570727"/>
                  <a:gd name="connsiteX195" fmla="*/ 163227 w 357379"/>
                  <a:gd name="connsiteY195" fmla="*/ 204099 h 570727"/>
                  <a:gd name="connsiteX196" fmla="*/ 156232 w 357379"/>
                  <a:gd name="connsiteY196" fmla="*/ 209173 h 570727"/>
                  <a:gd name="connsiteX197" fmla="*/ 151294 w 357379"/>
                  <a:gd name="connsiteY197" fmla="*/ 212877 h 570727"/>
                  <a:gd name="connsiteX198" fmla="*/ 148962 w 357379"/>
                  <a:gd name="connsiteY198" fmla="*/ 214523 h 570727"/>
                  <a:gd name="connsiteX199" fmla="*/ 134286 w 357379"/>
                  <a:gd name="connsiteY199" fmla="*/ 227141 h 570727"/>
                  <a:gd name="connsiteX200" fmla="*/ 124959 w 357379"/>
                  <a:gd name="connsiteY200" fmla="*/ 236057 h 570727"/>
                  <a:gd name="connsiteX201" fmla="*/ 118101 w 357379"/>
                  <a:gd name="connsiteY201" fmla="*/ 242915 h 570727"/>
                  <a:gd name="connsiteX202" fmla="*/ 106854 w 357379"/>
                  <a:gd name="connsiteY202" fmla="*/ 254711 h 570727"/>
                  <a:gd name="connsiteX203" fmla="*/ 100819 w 357379"/>
                  <a:gd name="connsiteY203" fmla="*/ 261157 h 570727"/>
                  <a:gd name="connsiteX204" fmla="*/ 95744 w 357379"/>
                  <a:gd name="connsiteY204" fmla="*/ 266232 h 570727"/>
                  <a:gd name="connsiteX205" fmla="*/ 90806 w 357379"/>
                  <a:gd name="connsiteY205" fmla="*/ 270347 h 570727"/>
                  <a:gd name="connsiteX206" fmla="*/ 83948 w 357379"/>
                  <a:gd name="connsiteY206" fmla="*/ 270347 h 570727"/>
                  <a:gd name="connsiteX207" fmla="*/ 82165 w 357379"/>
                  <a:gd name="connsiteY207" fmla="*/ 263626 h 570727"/>
                  <a:gd name="connsiteX208" fmla="*/ 84223 w 357379"/>
                  <a:gd name="connsiteY208" fmla="*/ 259649 h 570727"/>
                  <a:gd name="connsiteX209" fmla="*/ 89298 w 357379"/>
                  <a:gd name="connsiteY209" fmla="*/ 253202 h 570727"/>
                  <a:gd name="connsiteX210" fmla="*/ 95607 w 357379"/>
                  <a:gd name="connsiteY210" fmla="*/ 245247 h 570727"/>
                  <a:gd name="connsiteX211" fmla="*/ 104934 w 357379"/>
                  <a:gd name="connsiteY211" fmla="*/ 233588 h 570727"/>
                  <a:gd name="connsiteX212" fmla="*/ 125782 w 357379"/>
                  <a:gd name="connsiteY212" fmla="*/ 207116 h 570727"/>
                  <a:gd name="connsiteX213" fmla="*/ 148688 w 357379"/>
                  <a:gd name="connsiteY213" fmla="*/ 177215 h 570727"/>
                  <a:gd name="connsiteX214" fmla="*/ 156780 w 357379"/>
                  <a:gd name="connsiteY214" fmla="*/ 166243 h 570727"/>
                  <a:gd name="connsiteX215" fmla="*/ 169125 w 357379"/>
                  <a:gd name="connsiteY215" fmla="*/ 148960 h 570727"/>
                  <a:gd name="connsiteX216" fmla="*/ 168851 w 357379"/>
                  <a:gd name="connsiteY216" fmla="*/ 149509 h 570727"/>
                  <a:gd name="connsiteX217" fmla="*/ 174337 w 357379"/>
                  <a:gd name="connsiteY217" fmla="*/ 141142 h 570727"/>
                  <a:gd name="connsiteX218" fmla="*/ 179961 w 357379"/>
                  <a:gd name="connsiteY218" fmla="*/ 131129 h 570727"/>
                  <a:gd name="connsiteX219" fmla="*/ 179823 w 357379"/>
                  <a:gd name="connsiteY219" fmla="*/ 131404 h 570727"/>
                  <a:gd name="connsiteX220" fmla="*/ 183390 w 357379"/>
                  <a:gd name="connsiteY220" fmla="*/ 123174 h 570727"/>
                  <a:gd name="connsiteX221" fmla="*/ 183115 w 357379"/>
                  <a:gd name="connsiteY221" fmla="*/ 123723 h 570727"/>
                  <a:gd name="connsiteX222" fmla="*/ 184075 w 357379"/>
                  <a:gd name="connsiteY222" fmla="*/ 119883 h 570727"/>
                  <a:gd name="connsiteX223" fmla="*/ 184075 w 357379"/>
                  <a:gd name="connsiteY223" fmla="*/ 120019 h 570727"/>
                  <a:gd name="connsiteX224" fmla="*/ 184624 w 357379"/>
                  <a:gd name="connsiteY224" fmla="*/ 116316 h 570727"/>
                  <a:gd name="connsiteX225" fmla="*/ 184624 w 357379"/>
                  <a:gd name="connsiteY225" fmla="*/ 114670 h 570727"/>
                  <a:gd name="connsiteX226" fmla="*/ 184487 w 357379"/>
                  <a:gd name="connsiteY226" fmla="*/ 113848 h 570727"/>
                  <a:gd name="connsiteX227" fmla="*/ 184212 w 357379"/>
                  <a:gd name="connsiteY227" fmla="*/ 113161 h 570727"/>
                  <a:gd name="connsiteX228" fmla="*/ 183527 w 357379"/>
                  <a:gd name="connsiteY228" fmla="*/ 112202 h 570727"/>
                  <a:gd name="connsiteX229" fmla="*/ 182704 w 357379"/>
                  <a:gd name="connsiteY229" fmla="*/ 111379 h 570727"/>
                  <a:gd name="connsiteX230" fmla="*/ 182429 w 357379"/>
                  <a:gd name="connsiteY230" fmla="*/ 111241 h 570727"/>
                  <a:gd name="connsiteX231" fmla="*/ 181606 w 357379"/>
                  <a:gd name="connsiteY231" fmla="*/ 110967 h 570727"/>
                  <a:gd name="connsiteX232" fmla="*/ 180372 w 357379"/>
                  <a:gd name="connsiteY232" fmla="*/ 110967 h 570727"/>
                  <a:gd name="connsiteX233" fmla="*/ 176669 w 357379"/>
                  <a:gd name="connsiteY233" fmla="*/ 111516 h 570727"/>
                  <a:gd name="connsiteX234" fmla="*/ 177354 w 357379"/>
                  <a:gd name="connsiteY234" fmla="*/ 111379 h 570727"/>
                  <a:gd name="connsiteX235" fmla="*/ 175709 w 357379"/>
                  <a:gd name="connsiteY235" fmla="*/ 111790 h 570727"/>
                  <a:gd name="connsiteX236" fmla="*/ 172554 w 357379"/>
                  <a:gd name="connsiteY236" fmla="*/ 113161 h 570727"/>
                  <a:gd name="connsiteX237" fmla="*/ 167205 w 357379"/>
                  <a:gd name="connsiteY237" fmla="*/ 116316 h 570727"/>
                  <a:gd name="connsiteX238" fmla="*/ 152529 w 357379"/>
                  <a:gd name="connsiteY238" fmla="*/ 127975 h 570727"/>
                  <a:gd name="connsiteX239" fmla="*/ 152666 w 357379"/>
                  <a:gd name="connsiteY239" fmla="*/ 127838 h 570727"/>
                  <a:gd name="connsiteX240" fmla="*/ 152117 w 357379"/>
                  <a:gd name="connsiteY240" fmla="*/ 128249 h 570727"/>
                  <a:gd name="connsiteX241" fmla="*/ 152117 w 357379"/>
                  <a:gd name="connsiteY241" fmla="*/ 128249 h 570727"/>
                  <a:gd name="connsiteX242" fmla="*/ 152117 w 357379"/>
                  <a:gd name="connsiteY242" fmla="*/ 128249 h 570727"/>
                  <a:gd name="connsiteX243" fmla="*/ 135658 w 357379"/>
                  <a:gd name="connsiteY243" fmla="*/ 143748 h 570727"/>
                  <a:gd name="connsiteX244" fmla="*/ 133326 w 357379"/>
                  <a:gd name="connsiteY244" fmla="*/ 146217 h 570727"/>
                  <a:gd name="connsiteX245" fmla="*/ 128251 w 357379"/>
                  <a:gd name="connsiteY245" fmla="*/ 151567 h 570727"/>
                  <a:gd name="connsiteX246" fmla="*/ 121119 w 357379"/>
                  <a:gd name="connsiteY246" fmla="*/ 159110 h 570727"/>
                  <a:gd name="connsiteX247" fmla="*/ 121256 w 357379"/>
                  <a:gd name="connsiteY247" fmla="*/ 158973 h 570727"/>
                  <a:gd name="connsiteX248" fmla="*/ 120982 w 357379"/>
                  <a:gd name="connsiteY248" fmla="*/ 159247 h 570727"/>
                  <a:gd name="connsiteX249" fmla="*/ 120845 w 357379"/>
                  <a:gd name="connsiteY249" fmla="*/ 159522 h 570727"/>
                  <a:gd name="connsiteX250" fmla="*/ 120982 w 357379"/>
                  <a:gd name="connsiteY250" fmla="*/ 159385 h 570727"/>
                  <a:gd name="connsiteX251" fmla="*/ 92589 w 357379"/>
                  <a:gd name="connsiteY251" fmla="*/ 192166 h 570727"/>
                  <a:gd name="connsiteX252" fmla="*/ 76679 w 357379"/>
                  <a:gd name="connsiteY252" fmla="*/ 209996 h 570727"/>
                  <a:gd name="connsiteX253" fmla="*/ 74073 w 357379"/>
                  <a:gd name="connsiteY253" fmla="*/ 213151 h 570727"/>
                  <a:gd name="connsiteX254" fmla="*/ 65981 w 357379"/>
                  <a:gd name="connsiteY254" fmla="*/ 222341 h 570727"/>
                  <a:gd name="connsiteX255" fmla="*/ 66255 w 357379"/>
                  <a:gd name="connsiteY255" fmla="*/ 221930 h 570727"/>
                  <a:gd name="connsiteX256" fmla="*/ 62689 w 357379"/>
                  <a:gd name="connsiteY256" fmla="*/ 225633 h 570727"/>
                  <a:gd name="connsiteX257" fmla="*/ 55831 w 357379"/>
                  <a:gd name="connsiteY257" fmla="*/ 226044 h 570727"/>
                  <a:gd name="connsiteX258" fmla="*/ 54870 w 357379"/>
                  <a:gd name="connsiteY258" fmla="*/ 218775 h 570727"/>
                  <a:gd name="connsiteX259" fmla="*/ 55282 w 357379"/>
                  <a:gd name="connsiteY259" fmla="*/ 218226 h 570727"/>
                  <a:gd name="connsiteX260" fmla="*/ 55282 w 357379"/>
                  <a:gd name="connsiteY260" fmla="*/ 218226 h 570727"/>
                  <a:gd name="connsiteX261" fmla="*/ 55282 w 357379"/>
                  <a:gd name="connsiteY261" fmla="*/ 218226 h 570727"/>
                  <a:gd name="connsiteX262" fmla="*/ 68586 w 357379"/>
                  <a:gd name="connsiteY262" fmla="*/ 203002 h 570727"/>
                  <a:gd name="connsiteX263" fmla="*/ 68175 w 357379"/>
                  <a:gd name="connsiteY263" fmla="*/ 203550 h 570727"/>
                  <a:gd name="connsiteX264" fmla="*/ 81891 w 357379"/>
                  <a:gd name="connsiteY264" fmla="*/ 188051 h 570727"/>
                  <a:gd name="connsiteX265" fmla="*/ 81480 w 357379"/>
                  <a:gd name="connsiteY265" fmla="*/ 188599 h 570727"/>
                  <a:gd name="connsiteX266" fmla="*/ 89846 w 357379"/>
                  <a:gd name="connsiteY266" fmla="*/ 178861 h 570727"/>
                  <a:gd name="connsiteX267" fmla="*/ 97390 w 357379"/>
                  <a:gd name="connsiteY267" fmla="*/ 169534 h 570727"/>
                  <a:gd name="connsiteX268" fmla="*/ 116318 w 357379"/>
                  <a:gd name="connsiteY268" fmla="*/ 144434 h 570727"/>
                  <a:gd name="connsiteX269" fmla="*/ 116044 w 357379"/>
                  <a:gd name="connsiteY269" fmla="*/ 144845 h 570727"/>
                  <a:gd name="connsiteX270" fmla="*/ 131817 w 357379"/>
                  <a:gd name="connsiteY270" fmla="*/ 118511 h 570727"/>
                  <a:gd name="connsiteX271" fmla="*/ 131680 w 357379"/>
                  <a:gd name="connsiteY271" fmla="*/ 118648 h 570727"/>
                  <a:gd name="connsiteX272" fmla="*/ 141556 w 357379"/>
                  <a:gd name="connsiteY272" fmla="*/ 95331 h 570727"/>
                  <a:gd name="connsiteX273" fmla="*/ 141419 w 357379"/>
                  <a:gd name="connsiteY273" fmla="*/ 95880 h 570727"/>
                  <a:gd name="connsiteX274" fmla="*/ 145259 w 357379"/>
                  <a:gd name="connsiteY274" fmla="*/ 81752 h 570727"/>
                  <a:gd name="connsiteX275" fmla="*/ 145259 w 357379"/>
                  <a:gd name="connsiteY275" fmla="*/ 81889 h 570727"/>
                  <a:gd name="connsiteX276" fmla="*/ 145396 w 357379"/>
                  <a:gd name="connsiteY276" fmla="*/ 81478 h 570727"/>
                  <a:gd name="connsiteX277" fmla="*/ 145396 w 357379"/>
                  <a:gd name="connsiteY277" fmla="*/ 81341 h 570727"/>
                  <a:gd name="connsiteX278" fmla="*/ 145396 w 357379"/>
                  <a:gd name="connsiteY278" fmla="*/ 81341 h 570727"/>
                  <a:gd name="connsiteX279" fmla="*/ 146768 w 357379"/>
                  <a:gd name="connsiteY279" fmla="*/ 72288 h 570727"/>
                  <a:gd name="connsiteX280" fmla="*/ 146768 w 357379"/>
                  <a:gd name="connsiteY280" fmla="*/ 72836 h 570727"/>
                  <a:gd name="connsiteX281" fmla="*/ 146768 w 357379"/>
                  <a:gd name="connsiteY281" fmla="*/ 68310 h 570727"/>
                  <a:gd name="connsiteX282" fmla="*/ 146082 w 357379"/>
                  <a:gd name="connsiteY282" fmla="*/ 63235 h 570727"/>
                  <a:gd name="connsiteX283" fmla="*/ 145671 w 357379"/>
                  <a:gd name="connsiteY283" fmla="*/ 61726 h 570727"/>
                  <a:gd name="connsiteX284" fmla="*/ 145122 w 357379"/>
                  <a:gd name="connsiteY284" fmla="*/ 60355 h 570727"/>
                  <a:gd name="connsiteX285" fmla="*/ 144710 w 357379"/>
                  <a:gd name="connsiteY285" fmla="*/ 59532 h 570727"/>
                  <a:gd name="connsiteX286" fmla="*/ 144024 w 357379"/>
                  <a:gd name="connsiteY286" fmla="*/ 58846 h 570727"/>
                  <a:gd name="connsiteX287" fmla="*/ 143339 w 357379"/>
                  <a:gd name="connsiteY287" fmla="*/ 58297 h 570727"/>
                  <a:gd name="connsiteX288" fmla="*/ 141967 w 357379"/>
                  <a:gd name="connsiteY288" fmla="*/ 57475 h 570727"/>
                  <a:gd name="connsiteX289" fmla="*/ 140733 w 357379"/>
                  <a:gd name="connsiteY289" fmla="*/ 56926 h 570727"/>
                  <a:gd name="connsiteX290" fmla="*/ 139910 w 357379"/>
                  <a:gd name="connsiteY290" fmla="*/ 56789 h 570727"/>
                  <a:gd name="connsiteX291" fmla="*/ 138675 w 357379"/>
                  <a:gd name="connsiteY291" fmla="*/ 56652 h 570727"/>
                  <a:gd name="connsiteX292" fmla="*/ 135932 w 357379"/>
                  <a:gd name="connsiteY292" fmla="*/ 57063 h 570727"/>
                  <a:gd name="connsiteX293" fmla="*/ 136206 w 357379"/>
                  <a:gd name="connsiteY293" fmla="*/ 57063 h 570727"/>
                  <a:gd name="connsiteX294" fmla="*/ 132503 w 357379"/>
                  <a:gd name="connsiteY294" fmla="*/ 58161 h 570727"/>
                  <a:gd name="connsiteX295" fmla="*/ 133052 w 357379"/>
                  <a:gd name="connsiteY295" fmla="*/ 58023 h 570727"/>
                  <a:gd name="connsiteX296" fmla="*/ 129486 w 357379"/>
                  <a:gd name="connsiteY296" fmla="*/ 59532 h 570727"/>
                  <a:gd name="connsiteX297" fmla="*/ 129623 w 357379"/>
                  <a:gd name="connsiteY297" fmla="*/ 59395 h 570727"/>
                  <a:gd name="connsiteX298" fmla="*/ 124274 w 357379"/>
                  <a:gd name="connsiteY298" fmla="*/ 62687 h 570727"/>
                  <a:gd name="connsiteX299" fmla="*/ 114947 w 357379"/>
                  <a:gd name="connsiteY299" fmla="*/ 69819 h 570727"/>
                  <a:gd name="connsiteX300" fmla="*/ 114947 w 357379"/>
                  <a:gd name="connsiteY300" fmla="*/ 69819 h 570727"/>
                  <a:gd name="connsiteX301" fmla="*/ 98625 w 357379"/>
                  <a:gd name="connsiteY301" fmla="*/ 95880 h 570727"/>
                  <a:gd name="connsiteX302" fmla="*/ 85183 w 357379"/>
                  <a:gd name="connsiteY302" fmla="*/ 112476 h 570727"/>
                  <a:gd name="connsiteX303" fmla="*/ 76405 w 357379"/>
                  <a:gd name="connsiteY303" fmla="*/ 122489 h 570727"/>
                  <a:gd name="connsiteX304" fmla="*/ 66941 w 357379"/>
                  <a:gd name="connsiteY304" fmla="*/ 132776 h 570727"/>
                  <a:gd name="connsiteX305" fmla="*/ 61454 w 357379"/>
                  <a:gd name="connsiteY305" fmla="*/ 138673 h 570727"/>
                  <a:gd name="connsiteX306" fmla="*/ 56654 w 357379"/>
                  <a:gd name="connsiteY306" fmla="*/ 143337 h 570727"/>
                  <a:gd name="connsiteX307" fmla="*/ 54596 w 357379"/>
                  <a:gd name="connsiteY307" fmla="*/ 144845 h 570727"/>
                  <a:gd name="connsiteX308" fmla="*/ 48973 w 357379"/>
                  <a:gd name="connsiteY308" fmla="*/ 148000 h 570727"/>
                  <a:gd name="connsiteX309" fmla="*/ 42526 w 357379"/>
                  <a:gd name="connsiteY309" fmla="*/ 144845 h 570727"/>
                  <a:gd name="connsiteX310" fmla="*/ 42800 w 357379"/>
                  <a:gd name="connsiteY310" fmla="*/ 138948 h 570727"/>
                  <a:gd name="connsiteX311" fmla="*/ 44721 w 357379"/>
                  <a:gd name="connsiteY311" fmla="*/ 134833 h 570727"/>
                  <a:gd name="connsiteX312" fmla="*/ 47464 w 357379"/>
                  <a:gd name="connsiteY312" fmla="*/ 130993 h 570727"/>
                  <a:gd name="connsiteX313" fmla="*/ 62003 w 357379"/>
                  <a:gd name="connsiteY313" fmla="*/ 112339 h 570727"/>
                  <a:gd name="connsiteX314" fmla="*/ 76268 w 357379"/>
                  <a:gd name="connsiteY314" fmla="*/ 95605 h 570727"/>
                  <a:gd name="connsiteX315" fmla="*/ 85594 w 357379"/>
                  <a:gd name="connsiteY315" fmla="*/ 85318 h 570727"/>
                  <a:gd name="connsiteX316" fmla="*/ 92589 w 357379"/>
                  <a:gd name="connsiteY316" fmla="*/ 78186 h 570727"/>
                  <a:gd name="connsiteX317" fmla="*/ 109597 w 357379"/>
                  <a:gd name="connsiteY317" fmla="*/ 62275 h 570727"/>
                  <a:gd name="connsiteX318" fmla="*/ 114398 w 357379"/>
                  <a:gd name="connsiteY318" fmla="*/ 51028 h 570727"/>
                  <a:gd name="connsiteX319" fmla="*/ 114261 w 357379"/>
                  <a:gd name="connsiteY319" fmla="*/ 51439 h 570727"/>
                  <a:gd name="connsiteX320" fmla="*/ 118101 w 357379"/>
                  <a:gd name="connsiteY320" fmla="*/ 37723 h 570727"/>
                  <a:gd name="connsiteX321" fmla="*/ 117964 w 357379"/>
                  <a:gd name="connsiteY321" fmla="*/ 38272 h 570727"/>
                  <a:gd name="connsiteX322" fmla="*/ 119061 w 357379"/>
                  <a:gd name="connsiteY322" fmla="*/ 28808 h 570727"/>
                  <a:gd name="connsiteX323" fmla="*/ 119061 w 357379"/>
                  <a:gd name="connsiteY323" fmla="*/ 28945 h 570727"/>
                  <a:gd name="connsiteX324" fmla="*/ 119061 w 357379"/>
                  <a:gd name="connsiteY324" fmla="*/ 24556 h 570727"/>
                  <a:gd name="connsiteX325" fmla="*/ 119061 w 357379"/>
                  <a:gd name="connsiteY325" fmla="*/ 24694 h 570727"/>
                  <a:gd name="connsiteX326" fmla="*/ 118650 w 357379"/>
                  <a:gd name="connsiteY326" fmla="*/ 20853 h 570727"/>
                  <a:gd name="connsiteX327" fmla="*/ 117690 w 357379"/>
                  <a:gd name="connsiteY327" fmla="*/ 17287 h 570727"/>
                  <a:gd name="connsiteX328" fmla="*/ 117827 w 357379"/>
                  <a:gd name="connsiteY328" fmla="*/ 17698 h 570727"/>
                  <a:gd name="connsiteX329" fmla="*/ 116455 w 357379"/>
                  <a:gd name="connsiteY329" fmla="*/ 14269 h 570727"/>
                  <a:gd name="connsiteX330" fmla="*/ 116455 w 357379"/>
                  <a:gd name="connsiteY330" fmla="*/ 14269 h 570727"/>
                  <a:gd name="connsiteX331" fmla="*/ 115770 w 357379"/>
                  <a:gd name="connsiteY331" fmla="*/ 13035 h 570727"/>
                  <a:gd name="connsiteX332" fmla="*/ 115084 w 357379"/>
                  <a:gd name="connsiteY332" fmla="*/ 12075 h 570727"/>
                  <a:gd name="connsiteX333" fmla="*/ 114261 w 357379"/>
                  <a:gd name="connsiteY333" fmla="*/ 11252 h 570727"/>
                  <a:gd name="connsiteX334" fmla="*/ 113026 w 357379"/>
                  <a:gd name="connsiteY334" fmla="*/ 10291 h 570727"/>
                  <a:gd name="connsiteX335" fmla="*/ 113163 w 357379"/>
                  <a:gd name="connsiteY335" fmla="*/ 10429 h 570727"/>
                  <a:gd name="connsiteX336" fmla="*/ 113026 w 357379"/>
                  <a:gd name="connsiteY336" fmla="*/ 10291 h 570727"/>
                  <a:gd name="connsiteX337" fmla="*/ 112889 w 357379"/>
                  <a:gd name="connsiteY337" fmla="*/ 10155 h 570727"/>
                  <a:gd name="connsiteX338" fmla="*/ 113026 w 357379"/>
                  <a:gd name="connsiteY338" fmla="*/ 10291 h 570727"/>
                  <a:gd name="connsiteX339" fmla="*/ 111929 w 357379"/>
                  <a:gd name="connsiteY339" fmla="*/ 9606 h 570727"/>
                  <a:gd name="connsiteX340" fmla="*/ 108774 w 357379"/>
                  <a:gd name="connsiteY340" fmla="*/ 8234 h 570727"/>
                  <a:gd name="connsiteX341" fmla="*/ 109186 w 357379"/>
                  <a:gd name="connsiteY341" fmla="*/ 8509 h 570727"/>
                  <a:gd name="connsiteX342" fmla="*/ 107677 w 357379"/>
                  <a:gd name="connsiteY342" fmla="*/ 8234 h 570727"/>
                  <a:gd name="connsiteX343" fmla="*/ 107677 w 357379"/>
                  <a:gd name="connsiteY343" fmla="*/ 8234 h 570727"/>
                  <a:gd name="connsiteX344" fmla="*/ 107677 w 357379"/>
                  <a:gd name="connsiteY344" fmla="*/ 8234 h 570727"/>
                  <a:gd name="connsiteX345" fmla="*/ 107266 w 357379"/>
                  <a:gd name="connsiteY345" fmla="*/ 8097 h 570727"/>
                  <a:gd name="connsiteX346" fmla="*/ 107677 w 357379"/>
                  <a:gd name="connsiteY346" fmla="*/ 8234 h 570727"/>
                  <a:gd name="connsiteX347" fmla="*/ 105757 w 357379"/>
                  <a:gd name="connsiteY347" fmla="*/ 8097 h 570727"/>
                  <a:gd name="connsiteX348" fmla="*/ 106305 w 357379"/>
                  <a:gd name="connsiteY348" fmla="*/ 8097 h 570727"/>
                  <a:gd name="connsiteX349" fmla="*/ 104385 w 357379"/>
                  <a:gd name="connsiteY349" fmla="*/ 8097 h 570727"/>
                  <a:gd name="connsiteX350" fmla="*/ 104660 w 357379"/>
                  <a:gd name="connsiteY350" fmla="*/ 8097 h 570727"/>
                  <a:gd name="connsiteX351" fmla="*/ 101093 w 357379"/>
                  <a:gd name="connsiteY351" fmla="*/ 8646 h 570727"/>
                  <a:gd name="connsiteX352" fmla="*/ 99036 w 357379"/>
                  <a:gd name="connsiteY352" fmla="*/ 9194 h 570727"/>
                  <a:gd name="connsiteX353" fmla="*/ 93001 w 357379"/>
                  <a:gd name="connsiteY353" fmla="*/ 11800 h 570727"/>
                  <a:gd name="connsiteX354" fmla="*/ 85183 w 357379"/>
                  <a:gd name="connsiteY354" fmla="*/ 16464 h 570727"/>
                  <a:gd name="connsiteX355" fmla="*/ 85320 w 357379"/>
                  <a:gd name="connsiteY355" fmla="*/ 16327 h 570727"/>
                  <a:gd name="connsiteX356" fmla="*/ 66529 w 357379"/>
                  <a:gd name="connsiteY356" fmla="*/ 30317 h 570727"/>
                  <a:gd name="connsiteX357" fmla="*/ 59123 w 357379"/>
                  <a:gd name="connsiteY357" fmla="*/ 36352 h 570727"/>
                  <a:gd name="connsiteX358" fmla="*/ 50893 w 357379"/>
                  <a:gd name="connsiteY358" fmla="*/ 43073 h 570727"/>
                  <a:gd name="connsiteX359" fmla="*/ 18797 w 357379"/>
                  <a:gd name="connsiteY359" fmla="*/ 73522 h 570727"/>
                  <a:gd name="connsiteX360" fmla="*/ 18797 w 357379"/>
                  <a:gd name="connsiteY360" fmla="*/ 73522 h 570727"/>
                  <a:gd name="connsiteX361" fmla="*/ 10842 w 357379"/>
                  <a:gd name="connsiteY361" fmla="*/ 83535 h 570727"/>
                  <a:gd name="connsiteX362" fmla="*/ 10842 w 357379"/>
                  <a:gd name="connsiteY362" fmla="*/ 83398 h 570727"/>
                  <a:gd name="connsiteX363" fmla="*/ 8099 w 357379"/>
                  <a:gd name="connsiteY363" fmla="*/ 88061 h 570727"/>
                  <a:gd name="connsiteX364" fmla="*/ 8099 w 357379"/>
                  <a:gd name="connsiteY364" fmla="*/ 87924 h 570727"/>
                  <a:gd name="connsiteX365" fmla="*/ 7962 w 357379"/>
                  <a:gd name="connsiteY365" fmla="*/ 88061 h 570727"/>
                  <a:gd name="connsiteX366" fmla="*/ 7825 w 357379"/>
                  <a:gd name="connsiteY366" fmla="*/ 88336 h 570727"/>
                  <a:gd name="connsiteX367" fmla="*/ 7962 w 357379"/>
                  <a:gd name="connsiteY367" fmla="*/ 88199 h 570727"/>
                  <a:gd name="connsiteX368" fmla="*/ 7413 w 357379"/>
                  <a:gd name="connsiteY368" fmla="*/ 89570 h 570727"/>
                  <a:gd name="connsiteX369" fmla="*/ 7276 w 357379"/>
                  <a:gd name="connsiteY369" fmla="*/ 90119 h 570727"/>
                  <a:gd name="connsiteX370" fmla="*/ 8922 w 357379"/>
                  <a:gd name="connsiteY370" fmla="*/ 91902 h 570727"/>
                  <a:gd name="connsiteX371" fmla="*/ 7139 w 357379"/>
                  <a:gd name="connsiteY371" fmla="*/ 96291 h 570727"/>
                  <a:gd name="connsiteX372" fmla="*/ 2750 w 357379"/>
                  <a:gd name="connsiteY372" fmla="*/ 96565 h 570727"/>
                  <a:gd name="connsiteX373" fmla="*/ 555 w 357379"/>
                  <a:gd name="connsiteY373" fmla="*/ 94371 h 570727"/>
                  <a:gd name="connsiteX374" fmla="*/ 281 w 357379"/>
                  <a:gd name="connsiteY374" fmla="*/ 89433 h 570727"/>
                  <a:gd name="connsiteX375" fmla="*/ 1652 w 357379"/>
                  <a:gd name="connsiteY375" fmla="*/ 85318 h 570727"/>
                  <a:gd name="connsiteX376" fmla="*/ 3710 w 357379"/>
                  <a:gd name="connsiteY376" fmla="*/ 81478 h 570727"/>
                  <a:gd name="connsiteX377" fmla="*/ 10431 w 357379"/>
                  <a:gd name="connsiteY377" fmla="*/ 72151 h 570727"/>
                  <a:gd name="connsiteX378" fmla="*/ 18386 w 357379"/>
                  <a:gd name="connsiteY378" fmla="*/ 63098 h 570727"/>
                  <a:gd name="connsiteX379" fmla="*/ 28536 w 357379"/>
                  <a:gd name="connsiteY379" fmla="*/ 52948 h 570727"/>
                  <a:gd name="connsiteX380" fmla="*/ 45407 w 357379"/>
                  <a:gd name="connsiteY380" fmla="*/ 37449 h 570727"/>
                  <a:gd name="connsiteX381" fmla="*/ 53087 w 357379"/>
                  <a:gd name="connsiteY381" fmla="*/ 31003 h 570727"/>
                  <a:gd name="connsiteX382" fmla="*/ 61591 w 357379"/>
                  <a:gd name="connsiteY382" fmla="*/ 23871 h 570727"/>
                  <a:gd name="connsiteX383" fmla="*/ 86829 w 357379"/>
                  <a:gd name="connsiteY383" fmla="*/ 5628 h 570727"/>
                  <a:gd name="connsiteX384" fmla="*/ 91629 w 357379"/>
                  <a:gd name="connsiteY384" fmla="*/ 3159 h 570727"/>
                  <a:gd name="connsiteX385" fmla="*/ 96567 w 357379"/>
                  <a:gd name="connsiteY385" fmla="*/ 1239 h 570727"/>
                  <a:gd name="connsiteX386" fmla="*/ 101368 w 357379"/>
                  <a:gd name="connsiteY386" fmla="*/ 279 h 570727"/>
                  <a:gd name="connsiteX387" fmla="*/ 106031 w 357379"/>
                  <a:gd name="connsiteY387" fmla="*/ 4 h 570727"/>
                  <a:gd name="connsiteX388" fmla="*/ 120707 w 357379"/>
                  <a:gd name="connsiteY388" fmla="*/ 6726 h 570727"/>
                  <a:gd name="connsiteX389" fmla="*/ 124411 w 357379"/>
                  <a:gd name="connsiteY389" fmla="*/ 12761 h 570727"/>
                  <a:gd name="connsiteX390" fmla="*/ 126605 w 357379"/>
                  <a:gd name="connsiteY390" fmla="*/ 21539 h 570727"/>
                  <a:gd name="connsiteX391" fmla="*/ 126605 w 357379"/>
                  <a:gd name="connsiteY391" fmla="*/ 32100 h 570727"/>
                  <a:gd name="connsiteX392" fmla="*/ 123862 w 357379"/>
                  <a:gd name="connsiteY392" fmla="*/ 46639 h 570727"/>
                  <a:gd name="connsiteX393" fmla="*/ 121805 w 357379"/>
                  <a:gd name="connsiteY393" fmla="*/ 53223 h 570727"/>
                  <a:gd name="connsiteX394" fmla="*/ 124959 w 357379"/>
                  <a:gd name="connsiteY394" fmla="*/ 51439 h 570727"/>
                  <a:gd name="connsiteX395" fmla="*/ 133737 w 357379"/>
                  <a:gd name="connsiteY395" fmla="*/ 48285 h 570727"/>
                  <a:gd name="connsiteX396" fmla="*/ 136755 w 357379"/>
                  <a:gd name="connsiteY396" fmla="*/ 47874 h 570727"/>
                  <a:gd name="connsiteX397" fmla="*/ 141007 w 357379"/>
                  <a:gd name="connsiteY397" fmla="*/ 47874 h 570727"/>
                  <a:gd name="connsiteX398" fmla="*/ 147453 w 357379"/>
                  <a:gd name="connsiteY398" fmla="*/ 50617 h 570727"/>
                  <a:gd name="connsiteX399" fmla="*/ 149785 w 357379"/>
                  <a:gd name="connsiteY399" fmla="*/ 52400 h 570727"/>
                  <a:gd name="connsiteX400" fmla="*/ 151294 w 357379"/>
                  <a:gd name="connsiteY400" fmla="*/ 54046 h 570727"/>
                  <a:gd name="connsiteX401" fmla="*/ 152529 w 357379"/>
                  <a:gd name="connsiteY401" fmla="*/ 56103 h 570727"/>
                  <a:gd name="connsiteX402" fmla="*/ 154723 w 357379"/>
                  <a:gd name="connsiteY402" fmla="*/ 63373 h 570727"/>
                  <a:gd name="connsiteX403" fmla="*/ 155135 w 357379"/>
                  <a:gd name="connsiteY403" fmla="*/ 73385 h 570727"/>
                  <a:gd name="connsiteX404" fmla="*/ 148688 w 357379"/>
                  <a:gd name="connsiteY404" fmla="*/ 101092 h 570727"/>
                  <a:gd name="connsiteX405" fmla="*/ 137441 w 357379"/>
                  <a:gd name="connsiteY405" fmla="*/ 126603 h 570727"/>
                  <a:gd name="connsiteX406" fmla="*/ 141007 w 357379"/>
                  <a:gd name="connsiteY406" fmla="*/ 123174 h 570727"/>
                  <a:gd name="connsiteX407" fmla="*/ 151020 w 357379"/>
                  <a:gd name="connsiteY407" fmla="*/ 114670 h 570727"/>
                  <a:gd name="connsiteX408" fmla="*/ 161581 w 357379"/>
                  <a:gd name="connsiteY408" fmla="*/ 106990 h 570727"/>
                  <a:gd name="connsiteX409" fmla="*/ 171731 w 357379"/>
                  <a:gd name="connsiteY409" fmla="*/ 101915 h 570727"/>
                  <a:gd name="connsiteX410" fmla="*/ 180783 w 357379"/>
                  <a:gd name="connsiteY410" fmla="*/ 100543 h 570727"/>
                  <a:gd name="connsiteX411" fmla="*/ 185447 w 357379"/>
                  <a:gd name="connsiteY411" fmla="*/ 101503 h 570727"/>
                  <a:gd name="connsiteX412" fmla="*/ 188190 w 357379"/>
                  <a:gd name="connsiteY412" fmla="*/ 103012 h 570727"/>
                  <a:gd name="connsiteX413" fmla="*/ 192579 w 357379"/>
                  <a:gd name="connsiteY413" fmla="*/ 107812 h 570727"/>
                  <a:gd name="connsiteX414" fmla="*/ 192579 w 357379"/>
                  <a:gd name="connsiteY414" fmla="*/ 126192 h 570727"/>
                  <a:gd name="connsiteX415" fmla="*/ 188601 w 357379"/>
                  <a:gd name="connsiteY415" fmla="*/ 135656 h 570727"/>
                  <a:gd name="connsiteX416" fmla="*/ 181469 w 357379"/>
                  <a:gd name="connsiteY416" fmla="*/ 148274 h 570727"/>
                  <a:gd name="connsiteX417" fmla="*/ 172691 w 357379"/>
                  <a:gd name="connsiteY417" fmla="*/ 161305 h 570727"/>
                  <a:gd name="connsiteX418" fmla="*/ 160072 w 357379"/>
                  <a:gd name="connsiteY418" fmla="*/ 178999 h 570727"/>
                  <a:gd name="connsiteX419" fmla="*/ 144436 w 357379"/>
                  <a:gd name="connsiteY419" fmla="*/ 200121 h 570727"/>
                  <a:gd name="connsiteX420" fmla="*/ 137852 w 357379"/>
                  <a:gd name="connsiteY420" fmla="*/ 208762 h 570727"/>
                  <a:gd name="connsiteX421" fmla="*/ 141830 w 357379"/>
                  <a:gd name="connsiteY421" fmla="*/ 205333 h 570727"/>
                  <a:gd name="connsiteX422" fmla="*/ 144162 w 357379"/>
                  <a:gd name="connsiteY422" fmla="*/ 203687 h 570727"/>
                  <a:gd name="connsiteX423" fmla="*/ 150197 w 357379"/>
                  <a:gd name="connsiteY423" fmla="*/ 199298 h 570727"/>
                  <a:gd name="connsiteX424" fmla="*/ 158015 w 357379"/>
                  <a:gd name="connsiteY424" fmla="*/ 193675 h 570727"/>
                  <a:gd name="connsiteX425" fmla="*/ 169399 w 357379"/>
                  <a:gd name="connsiteY425" fmla="*/ 186542 h 570727"/>
                  <a:gd name="connsiteX426" fmla="*/ 172142 w 357379"/>
                  <a:gd name="connsiteY426" fmla="*/ 185034 h 570727"/>
                  <a:gd name="connsiteX427" fmla="*/ 179686 w 357379"/>
                  <a:gd name="connsiteY427" fmla="*/ 180919 h 570727"/>
                  <a:gd name="connsiteX428" fmla="*/ 196420 w 357379"/>
                  <a:gd name="connsiteY428" fmla="*/ 174061 h 570727"/>
                  <a:gd name="connsiteX429" fmla="*/ 206707 w 357379"/>
                  <a:gd name="connsiteY429" fmla="*/ 172826 h 570727"/>
                  <a:gd name="connsiteX430" fmla="*/ 215073 w 357379"/>
                  <a:gd name="connsiteY430" fmla="*/ 175158 h 570727"/>
                  <a:gd name="connsiteX431" fmla="*/ 220834 w 357379"/>
                  <a:gd name="connsiteY431" fmla="*/ 179959 h 570727"/>
                  <a:gd name="connsiteX432" fmla="*/ 224400 w 357379"/>
                  <a:gd name="connsiteY432" fmla="*/ 186679 h 570727"/>
                  <a:gd name="connsiteX433" fmla="*/ 226046 w 357379"/>
                  <a:gd name="connsiteY433" fmla="*/ 195869 h 570727"/>
                  <a:gd name="connsiteX434" fmla="*/ 224675 w 357379"/>
                  <a:gd name="connsiteY434" fmla="*/ 208899 h 570727"/>
                  <a:gd name="connsiteX435" fmla="*/ 221246 w 357379"/>
                  <a:gd name="connsiteY435" fmla="*/ 220558 h 570727"/>
                  <a:gd name="connsiteX436" fmla="*/ 215485 w 357379"/>
                  <a:gd name="connsiteY436" fmla="*/ 233176 h 570727"/>
                  <a:gd name="connsiteX437" fmla="*/ 201083 w 357379"/>
                  <a:gd name="connsiteY437" fmla="*/ 256768 h 570727"/>
                  <a:gd name="connsiteX438" fmla="*/ 196968 w 357379"/>
                  <a:gd name="connsiteY438" fmla="*/ 262529 h 570727"/>
                  <a:gd name="connsiteX439" fmla="*/ 199712 w 357379"/>
                  <a:gd name="connsiteY439" fmla="*/ 260472 h 570727"/>
                  <a:gd name="connsiteX440" fmla="*/ 207255 w 357379"/>
                  <a:gd name="connsiteY440" fmla="*/ 255122 h 570727"/>
                  <a:gd name="connsiteX441" fmla="*/ 213290 w 357379"/>
                  <a:gd name="connsiteY441" fmla="*/ 251008 h 570727"/>
                  <a:gd name="connsiteX442" fmla="*/ 215759 w 357379"/>
                  <a:gd name="connsiteY442" fmla="*/ 249362 h 570727"/>
                  <a:gd name="connsiteX443" fmla="*/ 226869 w 357379"/>
                  <a:gd name="connsiteY443" fmla="*/ 242641 h 570727"/>
                  <a:gd name="connsiteX444" fmla="*/ 235647 w 357379"/>
                  <a:gd name="connsiteY444" fmla="*/ 237977 h 570727"/>
                  <a:gd name="connsiteX445" fmla="*/ 247718 w 357379"/>
                  <a:gd name="connsiteY445" fmla="*/ 233863 h 570727"/>
                  <a:gd name="connsiteX446" fmla="*/ 256633 w 357379"/>
                  <a:gd name="connsiteY446" fmla="*/ 233451 h 570727"/>
                  <a:gd name="connsiteX447" fmla="*/ 264863 w 357379"/>
                  <a:gd name="connsiteY447" fmla="*/ 236880 h 570727"/>
                  <a:gd name="connsiteX448" fmla="*/ 269252 w 357379"/>
                  <a:gd name="connsiteY448" fmla="*/ 241955 h 570727"/>
                  <a:gd name="connsiteX449" fmla="*/ 270897 w 357379"/>
                  <a:gd name="connsiteY449" fmla="*/ 246070 h 570727"/>
                  <a:gd name="connsiteX450" fmla="*/ 271583 w 357379"/>
                  <a:gd name="connsiteY450" fmla="*/ 250733 h 570727"/>
                  <a:gd name="connsiteX451" fmla="*/ 266097 w 357379"/>
                  <a:gd name="connsiteY451" fmla="*/ 273502 h 570727"/>
                  <a:gd name="connsiteX452" fmla="*/ 257456 w 357379"/>
                  <a:gd name="connsiteY452" fmla="*/ 289275 h 570727"/>
                  <a:gd name="connsiteX453" fmla="*/ 247306 w 357379"/>
                  <a:gd name="connsiteY453" fmla="*/ 304226 h 570727"/>
                  <a:gd name="connsiteX454" fmla="*/ 233727 w 357379"/>
                  <a:gd name="connsiteY454" fmla="*/ 321782 h 570727"/>
                  <a:gd name="connsiteX455" fmla="*/ 237568 w 357379"/>
                  <a:gd name="connsiteY455" fmla="*/ 319450 h 570727"/>
                  <a:gd name="connsiteX456" fmla="*/ 245934 w 357379"/>
                  <a:gd name="connsiteY456" fmla="*/ 314513 h 570727"/>
                  <a:gd name="connsiteX457" fmla="*/ 257044 w 357379"/>
                  <a:gd name="connsiteY457" fmla="*/ 308889 h 570727"/>
                  <a:gd name="connsiteX458" fmla="*/ 266920 w 357379"/>
                  <a:gd name="connsiteY458" fmla="*/ 304363 h 570727"/>
                  <a:gd name="connsiteX459" fmla="*/ 280087 w 357379"/>
                  <a:gd name="connsiteY459" fmla="*/ 299836 h 570727"/>
                  <a:gd name="connsiteX460" fmla="*/ 285711 w 357379"/>
                  <a:gd name="connsiteY460" fmla="*/ 298739 h 570727"/>
                  <a:gd name="connsiteX461" fmla="*/ 291334 w 357379"/>
                  <a:gd name="connsiteY461" fmla="*/ 298602 h 570727"/>
                  <a:gd name="connsiteX462" fmla="*/ 298741 w 357379"/>
                  <a:gd name="connsiteY462" fmla="*/ 300522 h 570727"/>
                  <a:gd name="connsiteX463" fmla="*/ 301484 w 357379"/>
                  <a:gd name="connsiteY463" fmla="*/ 302168 h 570727"/>
                  <a:gd name="connsiteX464" fmla="*/ 303816 w 357379"/>
                  <a:gd name="connsiteY464" fmla="*/ 304226 h 570727"/>
                  <a:gd name="connsiteX465" fmla="*/ 305462 w 357379"/>
                  <a:gd name="connsiteY465" fmla="*/ 306694 h 570727"/>
                  <a:gd name="connsiteX466" fmla="*/ 307382 w 357379"/>
                  <a:gd name="connsiteY466" fmla="*/ 312318 h 570727"/>
                  <a:gd name="connsiteX467" fmla="*/ 305050 w 357379"/>
                  <a:gd name="connsiteY467" fmla="*/ 331383 h 570727"/>
                  <a:gd name="connsiteX468" fmla="*/ 300250 w 357379"/>
                  <a:gd name="connsiteY468" fmla="*/ 343042 h 570727"/>
                  <a:gd name="connsiteX469" fmla="*/ 292706 w 357379"/>
                  <a:gd name="connsiteY469" fmla="*/ 356758 h 570727"/>
                  <a:gd name="connsiteX470" fmla="*/ 283928 w 357379"/>
                  <a:gd name="connsiteY470" fmla="*/ 370200 h 570727"/>
                  <a:gd name="connsiteX471" fmla="*/ 273229 w 357379"/>
                  <a:gd name="connsiteY471" fmla="*/ 384875 h 570727"/>
                  <a:gd name="connsiteX472" fmla="*/ 261571 w 357379"/>
                  <a:gd name="connsiteY472" fmla="*/ 399277 h 570727"/>
                  <a:gd name="connsiteX473" fmla="*/ 244837 w 357379"/>
                  <a:gd name="connsiteY473" fmla="*/ 419165 h 570727"/>
                  <a:gd name="connsiteX474" fmla="*/ 244151 w 357379"/>
                  <a:gd name="connsiteY474" fmla="*/ 419989 h 570727"/>
                  <a:gd name="connsiteX475" fmla="*/ 261159 w 357379"/>
                  <a:gd name="connsiteY475" fmla="*/ 408055 h 570727"/>
                  <a:gd name="connsiteX476" fmla="*/ 266508 w 357379"/>
                  <a:gd name="connsiteY476" fmla="*/ 404490 h 570727"/>
                  <a:gd name="connsiteX477" fmla="*/ 279402 w 357379"/>
                  <a:gd name="connsiteY477" fmla="*/ 396671 h 570727"/>
                  <a:gd name="connsiteX478" fmla="*/ 298192 w 357379"/>
                  <a:gd name="connsiteY478" fmla="*/ 386384 h 570727"/>
                  <a:gd name="connsiteX479" fmla="*/ 319315 w 357379"/>
                  <a:gd name="connsiteY479" fmla="*/ 376920 h 570727"/>
                  <a:gd name="connsiteX480" fmla="*/ 330288 w 357379"/>
                  <a:gd name="connsiteY480" fmla="*/ 373765 h 570727"/>
                  <a:gd name="connsiteX481" fmla="*/ 342084 w 357379"/>
                  <a:gd name="connsiteY481" fmla="*/ 373629 h 570727"/>
                  <a:gd name="connsiteX482" fmla="*/ 350039 w 357379"/>
                  <a:gd name="connsiteY482" fmla="*/ 376920 h 570727"/>
                  <a:gd name="connsiteX483" fmla="*/ 352782 w 357379"/>
                  <a:gd name="connsiteY483" fmla="*/ 379389 h 570727"/>
                  <a:gd name="connsiteX484" fmla="*/ 355662 w 357379"/>
                  <a:gd name="connsiteY484" fmla="*/ 383504 h 570727"/>
                  <a:gd name="connsiteX485" fmla="*/ 357308 w 357379"/>
                  <a:gd name="connsiteY485" fmla="*/ 389951 h 570727"/>
                  <a:gd name="connsiteX486" fmla="*/ 356211 w 357379"/>
                  <a:gd name="connsiteY486" fmla="*/ 401884 h 570727"/>
                  <a:gd name="connsiteX487" fmla="*/ 354565 w 357379"/>
                  <a:gd name="connsiteY487" fmla="*/ 407096 h 570727"/>
                  <a:gd name="connsiteX488" fmla="*/ 351548 w 357379"/>
                  <a:gd name="connsiteY488" fmla="*/ 413816 h 570727"/>
                  <a:gd name="connsiteX489" fmla="*/ 345238 w 357379"/>
                  <a:gd name="connsiteY489" fmla="*/ 425338 h 570727"/>
                  <a:gd name="connsiteX490" fmla="*/ 337832 w 357379"/>
                  <a:gd name="connsiteY490" fmla="*/ 436585 h 570727"/>
                  <a:gd name="connsiteX491" fmla="*/ 327270 w 357379"/>
                  <a:gd name="connsiteY491" fmla="*/ 451124 h 570727"/>
                  <a:gd name="connsiteX492" fmla="*/ 310811 w 357379"/>
                  <a:gd name="connsiteY492" fmla="*/ 471424 h 570727"/>
                  <a:gd name="connsiteX493" fmla="*/ 299564 w 357379"/>
                  <a:gd name="connsiteY493" fmla="*/ 485002 h 570727"/>
                  <a:gd name="connsiteX494" fmla="*/ 274875 w 357379"/>
                  <a:gd name="connsiteY494" fmla="*/ 513943 h 570727"/>
                  <a:gd name="connsiteX495" fmla="*/ 227555 w 357379"/>
                  <a:gd name="connsiteY495" fmla="*/ 568259 h 570727"/>
                  <a:gd name="connsiteX496" fmla="*/ 223440 w 357379"/>
                  <a:gd name="connsiteY496" fmla="*/ 570727 h 570727"/>
                  <a:gd name="connsiteX497" fmla="*/ 222617 w 357379"/>
                  <a:gd name="connsiteY497" fmla="*/ 570727 h 570727"/>
                  <a:gd name="connsiteX498" fmla="*/ 218365 w 357379"/>
                  <a:gd name="connsiteY498" fmla="*/ 568807 h 570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</a:cxnLst>
                <a:rect l="l" t="t" r="r" b="b"/>
                <a:pathLst>
                  <a:path w="357379" h="570727">
                    <a:moveTo>
                      <a:pt x="70095" y="116042"/>
                    </a:moveTo>
                    <a:cubicBezTo>
                      <a:pt x="68998" y="117277"/>
                      <a:pt x="67901" y="118511"/>
                      <a:pt x="66941" y="119883"/>
                    </a:cubicBezTo>
                    <a:cubicBezTo>
                      <a:pt x="69410" y="117139"/>
                      <a:pt x="71878" y="114396"/>
                      <a:pt x="74347" y="111790"/>
                    </a:cubicBezTo>
                    <a:cubicBezTo>
                      <a:pt x="74347" y="111790"/>
                      <a:pt x="74347" y="111790"/>
                      <a:pt x="74347" y="111927"/>
                    </a:cubicBezTo>
                    <a:cubicBezTo>
                      <a:pt x="74484" y="111790"/>
                      <a:pt x="74484" y="111790"/>
                      <a:pt x="74622" y="111653"/>
                    </a:cubicBezTo>
                    <a:cubicBezTo>
                      <a:pt x="74622" y="111653"/>
                      <a:pt x="74759" y="111516"/>
                      <a:pt x="74759" y="111516"/>
                    </a:cubicBezTo>
                    <a:cubicBezTo>
                      <a:pt x="74759" y="111516"/>
                      <a:pt x="74759" y="111516"/>
                      <a:pt x="74622" y="111653"/>
                    </a:cubicBezTo>
                    <a:cubicBezTo>
                      <a:pt x="77502" y="108224"/>
                      <a:pt x="80382" y="104932"/>
                      <a:pt x="83263" y="101503"/>
                    </a:cubicBezTo>
                    <a:cubicBezTo>
                      <a:pt x="84223" y="100406"/>
                      <a:pt x="85183" y="99171"/>
                      <a:pt x="86143" y="97937"/>
                    </a:cubicBezTo>
                    <a:cubicBezTo>
                      <a:pt x="84086" y="100132"/>
                      <a:pt x="82165" y="102326"/>
                      <a:pt x="80108" y="104658"/>
                    </a:cubicBezTo>
                    <a:cubicBezTo>
                      <a:pt x="80245" y="104521"/>
                      <a:pt x="80382" y="104383"/>
                      <a:pt x="80519" y="104246"/>
                    </a:cubicBezTo>
                    <a:cubicBezTo>
                      <a:pt x="76953" y="108087"/>
                      <a:pt x="73524" y="112064"/>
                      <a:pt x="70095" y="116042"/>
                    </a:cubicBezTo>
                    <a:close/>
                    <a:moveTo>
                      <a:pt x="218365" y="568807"/>
                    </a:moveTo>
                    <a:cubicBezTo>
                      <a:pt x="215759" y="566750"/>
                      <a:pt x="214936" y="562498"/>
                      <a:pt x="217268" y="559892"/>
                    </a:cubicBezTo>
                    <a:cubicBezTo>
                      <a:pt x="236196" y="538221"/>
                      <a:pt x="255261" y="516686"/>
                      <a:pt x="274464" y="495152"/>
                    </a:cubicBezTo>
                    <a:cubicBezTo>
                      <a:pt x="274464" y="495152"/>
                      <a:pt x="274326" y="495289"/>
                      <a:pt x="274326" y="495289"/>
                    </a:cubicBezTo>
                    <a:cubicBezTo>
                      <a:pt x="280910" y="487745"/>
                      <a:pt x="287631" y="480202"/>
                      <a:pt x="294078" y="472658"/>
                    </a:cubicBezTo>
                    <a:cubicBezTo>
                      <a:pt x="298741" y="467171"/>
                      <a:pt x="303405" y="461822"/>
                      <a:pt x="307931" y="456336"/>
                    </a:cubicBezTo>
                    <a:cubicBezTo>
                      <a:pt x="316983" y="445638"/>
                      <a:pt x="325487" y="434665"/>
                      <a:pt x="333305" y="423143"/>
                    </a:cubicBezTo>
                    <a:cubicBezTo>
                      <a:pt x="333305" y="423143"/>
                      <a:pt x="333305" y="423280"/>
                      <a:pt x="333305" y="423280"/>
                    </a:cubicBezTo>
                    <a:cubicBezTo>
                      <a:pt x="334677" y="421360"/>
                      <a:pt x="335911" y="419303"/>
                      <a:pt x="337146" y="417245"/>
                    </a:cubicBezTo>
                    <a:cubicBezTo>
                      <a:pt x="338792" y="414502"/>
                      <a:pt x="340163" y="411759"/>
                      <a:pt x="341535" y="409016"/>
                    </a:cubicBezTo>
                    <a:cubicBezTo>
                      <a:pt x="342906" y="406135"/>
                      <a:pt x="344141" y="403255"/>
                      <a:pt x="345238" y="400375"/>
                    </a:cubicBezTo>
                    <a:cubicBezTo>
                      <a:pt x="345101" y="400649"/>
                      <a:pt x="345101" y="400786"/>
                      <a:pt x="344964" y="401061"/>
                    </a:cubicBezTo>
                    <a:cubicBezTo>
                      <a:pt x="345513" y="399689"/>
                      <a:pt x="345787" y="398180"/>
                      <a:pt x="346061" y="396671"/>
                    </a:cubicBezTo>
                    <a:cubicBezTo>
                      <a:pt x="346061" y="396671"/>
                      <a:pt x="346061" y="396809"/>
                      <a:pt x="346061" y="396809"/>
                    </a:cubicBezTo>
                    <a:cubicBezTo>
                      <a:pt x="346061" y="396809"/>
                      <a:pt x="346061" y="396671"/>
                      <a:pt x="346061" y="396671"/>
                    </a:cubicBezTo>
                    <a:cubicBezTo>
                      <a:pt x="346061" y="396671"/>
                      <a:pt x="346061" y="396534"/>
                      <a:pt x="346061" y="396534"/>
                    </a:cubicBezTo>
                    <a:cubicBezTo>
                      <a:pt x="346061" y="396534"/>
                      <a:pt x="346061" y="396671"/>
                      <a:pt x="346061" y="396671"/>
                    </a:cubicBezTo>
                    <a:cubicBezTo>
                      <a:pt x="346198" y="395574"/>
                      <a:pt x="346335" y="394614"/>
                      <a:pt x="346473" y="393517"/>
                    </a:cubicBezTo>
                    <a:cubicBezTo>
                      <a:pt x="346473" y="392557"/>
                      <a:pt x="346473" y="391459"/>
                      <a:pt x="346473" y="390499"/>
                    </a:cubicBezTo>
                    <a:cubicBezTo>
                      <a:pt x="346335" y="389951"/>
                      <a:pt x="346335" y="389539"/>
                      <a:pt x="346198" y="388990"/>
                    </a:cubicBezTo>
                    <a:cubicBezTo>
                      <a:pt x="346061" y="388716"/>
                      <a:pt x="346061" y="388442"/>
                      <a:pt x="345924" y="388168"/>
                    </a:cubicBezTo>
                    <a:cubicBezTo>
                      <a:pt x="345787" y="387893"/>
                      <a:pt x="345513" y="387481"/>
                      <a:pt x="345375" y="387207"/>
                    </a:cubicBezTo>
                    <a:cubicBezTo>
                      <a:pt x="345101" y="386933"/>
                      <a:pt x="344827" y="386659"/>
                      <a:pt x="344553" y="386247"/>
                    </a:cubicBezTo>
                    <a:cubicBezTo>
                      <a:pt x="344141" y="385973"/>
                      <a:pt x="343867" y="385561"/>
                      <a:pt x="343455" y="385287"/>
                    </a:cubicBezTo>
                    <a:cubicBezTo>
                      <a:pt x="343044" y="385013"/>
                      <a:pt x="342769" y="384875"/>
                      <a:pt x="342358" y="384601"/>
                    </a:cubicBezTo>
                    <a:cubicBezTo>
                      <a:pt x="341946" y="384464"/>
                      <a:pt x="341672" y="384327"/>
                      <a:pt x="341261" y="384190"/>
                    </a:cubicBezTo>
                    <a:cubicBezTo>
                      <a:pt x="340712" y="384052"/>
                      <a:pt x="340163" y="384052"/>
                      <a:pt x="339752" y="383916"/>
                    </a:cubicBezTo>
                    <a:cubicBezTo>
                      <a:pt x="340026" y="383916"/>
                      <a:pt x="340163" y="383916"/>
                      <a:pt x="340438" y="383916"/>
                    </a:cubicBezTo>
                    <a:cubicBezTo>
                      <a:pt x="339066" y="383778"/>
                      <a:pt x="337557" y="383778"/>
                      <a:pt x="336186" y="383778"/>
                    </a:cubicBezTo>
                    <a:cubicBezTo>
                      <a:pt x="336323" y="383778"/>
                      <a:pt x="336460" y="383778"/>
                      <a:pt x="336597" y="383778"/>
                    </a:cubicBezTo>
                    <a:cubicBezTo>
                      <a:pt x="336323" y="383778"/>
                      <a:pt x="336048" y="383778"/>
                      <a:pt x="335911" y="383778"/>
                    </a:cubicBezTo>
                    <a:lnTo>
                      <a:pt x="335911" y="383778"/>
                    </a:lnTo>
                    <a:lnTo>
                      <a:pt x="335911" y="383778"/>
                    </a:lnTo>
                    <a:cubicBezTo>
                      <a:pt x="334403" y="383916"/>
                      <a:pt x="333031" y="384052"/>
                      <a:pt x="331659" y="384464"/>
                    </a:cubicBezTo>
                    <a:cubicBezTo>
                      <a:pt x="331934" y="384464"/>
                      <a:pt x="332071" y="384327"/>
                      <a:pt x="332345" y="384327"/>
                    </a:cubicBezTo>
                    <a:cubicBezTo>
                      <a:pt x="330151" y="384875"/>
                      <a:pt x="327956" y="385561"/>
                      <a:pt x="325761" y="386247"/>
                    </a:cubicBezTo>
                    <a:cubicBezTo>
                      <a:pt x="319727" y="388442"/>
                      <a:pt x="313829" y="391185"/>
                      <a:pt x="308068" y="394065"/>
                    </a:cubicBezTo>
                    <a:cubicBezTo>
                      <a:pt x="308342" y="393928"/>
                      <a:pt x="308479" y="393791"/>
                      <a:pt x="308754" y="393791"/>
                    </a:cubicBezTo>
                    <a:cubicBezTo>
                      <a:pt x="305050" y="395711"/>
                      <a:pt x="301484" y="397632"/>
                      <a:pt x="297781" y="399552"/>
                    </a:cubicBezTo>
                    <a:cubicBezTo>
                      <a:pt x="295586" y="400649"/>
                      <a:pt x="293529" y="401884"/>
                      <a:pt x="291334" y="403118"/>
                    </a:cubicBezTo>
                    <a:cubicBezTo>
                      <a:pt x="290511" y="403529"/>
                      <a:pt x="289551" y="404078"/>
                      <a:pt x="288728" y="404490"/>
                    </a:cubicBezTo>
                    <a:cubicBezTo>
                      <a:pt x="282968" y="408055"/>
                      <a:pt x="277070" y="411622"/>
                      <a:pt x="271309" y="415188"/>
                    </a:cubicBezTo>
                    <a:cubicBezTo>
                      <a:pt x="265686" y="419165"/>
                      <a:pt x="260062" y="423006"/>
                      <a:pt x="254576" y="426847"/>
                    </a:cubicBezTo>
                    <a:cubicBezTo>
                      <a:pt x="249775" y="430276"/>
                      <a:pt x="245249" y="433979"/>
                      <a:pt x="240585" y="437682"/>
                    </a:cubicBezTo>
                    <a:cubicBezTo>
                      <a:pt x="238665" y="439328"/>
                      <a:pt x="236607" y="440837"/>
                      <a:pt x="234550" y="442345"/>
                    </a:cubicBezTo>
                    <a:cubicBezTo>
                      <a:pt x="232081" y="444266"/>
                      <a:pt x="229749" y="446461"/>
                      <a:pt x="227418" y="448381"/>
                    </a:cubicBezTo>
                    <a:cubicBezTo>
                      <a:pt x="224675" y="450712"/>
                      <a:pt x="222069" y="452907"/>
                      <a:pt x="219325" y="455239"/>
                    </a:cubicBezTo>
                    <a:cubicBezTo>
                      <a:pt x="216857" y="457296"/>
                      <a:pt x="214388" y="459490"/>
                      <a:pt x="211919" y="461685"/>
                    </a:cubicBezTo>
                    <a:cubicBezTo>
                      <a:pt x="208901" y="464291"/>
                      <a:pt x="205609" y="466348"/>
                      <a:pt x="202180" y="468543"/>
                    </a:cubicBezTo>
                    <a:cubicBezTo>
                      <a:pt x="200123" y="469777"/>
                      <a:pt x="197380" y="469503"/>
                      <a:pt x="195597" y="468132"/>
                    </a:cubicBezTo>
                    <a:cubicBezTo>
                      <a:pt x="193539" y="466623"/>
                      <a:pt x="192579" y="463468"/>
                      <a:pt x="193814" y="461137"/>
                    </a:cubicBezTo>
                    <a:cubicBezTo>
                      <a:pt x="194499" y="459490"/>
                      <a:pt x="195322" y="457845"/>
                      <a:pt x="196420" y="456336"/>
                    </a:cubicBezTo>
                    <a:cubicBezTo>
                      <a:pt x="198340" y="453730"/>
                      <a:pt x="200397" y="451398"/>
                      <a:pt x="202592" y="449067"/>
                    </a:cubicBezTo>
                    <a:cubicBezTo>
                      <a:pt x="204649" y="446872"/>
                      <a:pt x="206570" y="444677"/>
                      <a:pt x="208490" y="442483"/>
                    </a:cubicBezTo>
                    <a:cubicBezTo>
                      <a:pt x="212193" y="438368"/>
                      <a:pt x="215896" y="434390"/>
                      <a:pt x="219600" y="430276"/>
                    </a:cubicBezTo>
                    <a:cubicBezTo>
                      <a:pt x="226869" y="422320"/>
                      <a:pt x="234002" y="414228"/>
                      <a:pt x="241134" y="406273"/>
                    </a:cubicBezTo>
                    <a:cubicBezTo>
                      <a:pt x="241134" y="406273"/>
                      <a:pt x="241134" y="406273"/>
                      <a:pt x="241134" y="406273"/>
                    </a:cubicBezTo>
                    <a:cubicBezTo>
                      <a:pt x="245660" y="401061"/>
                      <a:pt x="250049" y="395711"/>
                      <a:pt x="254576" y="390499"/>
                    </a:cubicBezTo>
                    <a:cubicBezTo>
                      <a:pt x="263079" y="380487"/>
                      <a:pt x="271035" y="370062"/>
                      <a:pt x="278441" y="359227"/>
                    </a:cubicBezTo>
                    <a:cubicBezTo>
                      <a:pt x="278304" y="359364"/>
                      <a:pt x="278167" y="359638"/>
                      <a:pt x="278030" y="359775"/>
                    </a:cubicBezTo>
                    <a:cubicBezTo>
                      <a:pt x="282693" y="352917"/>
                      <a:pt x="286808" y="345785"/>
                      <a:pt x="290649" y="338378"/>
                    </a:cubicBezTo>
                    <a:cubicBezTo>
                      <a:pt x="292295" y="334949"/>
                      <a:pt x="293803" y="331383"/>
                      <a:pt x="295038" y="327680"/>
                    </a:cubicBezTo>
                    <a:cubicBezTo>
                      <a:pt x="295038" y="327954"/>
                      <a:pt x="294900" y="328091"/>
                      <a:pt x="294763" y="328366"/>
                    </a:cubicBezTo>
                    <a:cubicBezTo>
                      <a:pt x="295449" y="326308"/>
                      <a:pt x="296135" y="324251"/>
                      <a:pt x="296684" y="322056"/>
                    </a:cubicBezTo>
                    <a:cubicBezTo>
                      <a:pt x="296958" y="321096"/>
                      <a:pt x="297095" y="319999"/>
                      <a:pt x="297232" y="319039"/>
                    </a:cubicBezTo>
                    <a:cubicBezTo>
                      <a:pt x="297232" y="318353"/>
                      <a:pt x="297232" y="317667"/>
                      <a:pt x="297232" y="317119"/>
                    </a:cubicBezTo>
                    <a:cubicBezTo>
                      <a:pt x="297232" y="317256"/>
                      <a:pt x="297232" y="317393"/>
                      <a:pt x="297232" y="317530"/>
                    </a:cubicBezTo>
                    <a:cubicBezTo>
                      <a:pt x="297232" y="316570"/>
                      <a:pt x="297095" y="315747"/>
                      <a:pt x="296821" y="314924"/>
                    </a:cubicBezTo>
                    <a:cubicBezTo>
                      <a:pt x="296684" y="314513"/>
                      <a:pt x="296684" y="314238"/>
                      <a:pt x="296547" y="313827"/>
                    </a:cubicBezTo>
                    <a:cubicBezTo>
                      <a:pt x="296409" y="313415"/>
                      <a:pt x="296272" y="313004"/>
                      <a:pt x="296135" y="312592"/>
                    </a:cubicBezTo>
                    <a:cubicBezTo>
                      <a:pt x="295998" y="312318"/>
                      <a:pt x="295861" y="312043"/>
                      <a:pt x="295724" y="311769"/>
                    </a:cubicBezTo>
                    <a:cubicBezTo>
                      <a:pt x="295586" y="311632"/>
                      <a:pt x="295586" y="311632"/>
                      <a:pt x="295449" y="311495"/>
                    </a:cubicBezTo>
                    <a:cubicBezTo>
                      <a:pt x="295312" y="311358"/>
                      <a:pt x="295038" y="311221"/>
                      <a:pt x="294900" y="311084"/>
                    </a:cubicBezTo>
                    <a:cubicBezTo>
                      <a:pt x="294489" y="310946"/>
                      <a:pt x="294078" y="310672"/>
                      <a:pt x="293803" y="310535"/>
                    </a:cubicBezTo>
                    <a:cubicBezTo>
                      <a:pt x="294078" y="310672"/>
                      <a:pt x="294215" y="310809"/>
                      <a:pt x="294489" y="310809"/>
                    </a:cubicBezTo>
                    <a:cubicBezTo>
                      <a:pt x="293940" y="310535"/>
                      <a:pt x="293392" y="310398"/>
                      <a:pt x="292706" y="310123"/>
                    </a:cubicBezTo>
                    <a:cubicBezTo>
                      <a:pt x="292980" y="310261"/>
                      <a:pt x="293118" y="310261"/>
                      <a:pt x="293392" y="310398"/>
                    </a:cubicBezTo>
                    <a:cubicBezTo>
                      <a:pt x="292980" y="310261"/>
                      <a:pt x="292432" y="310123"/>
                      <a:pt x="292020" y="309986"/>
                    </a:cubicBezTo>
                    <a:cubicBezTo>
                      <a:pt x="291609" y="309986"/>
                      <a:pt x="291197" y="309849"/>
                      <a:pt x="290786" y="309849"/>
                    </a:cubicBezTo>
                    <a:cubicBezTo>
                      <a:pt x="290374" y="309849"/>
                      <a:pt x="289826" y="309849"/>
                      <a:pt x="289414" y="309849"/>
                    </a:cubicBezTo>
                    <a:cubicBezTo>
                      <a:pt x="288728" y="309986"/>
                      <a:pt x="288180" y="309986"/>
                      <a:pt x="287494" y="310123"/>
                    </a:cubicBezTo>
                    <a:cubicBezTo>
                      <a:pt x="284888" y="310672"/>
                      <a:pt x="282419" y="311358"/>
                      <a:pt x="279813" y="312181"/>
                    </a:cubicBezTo>
                    <a:cubicBezTo>
                      <a:pt x="274052" y="314375"/>
                      <a:pt x="268429" y="316981"/>
                      <a:pt x="262942" y="319724"/>
                    </a:cubicBezTo>
                    <a:cubicBezTo>
                      <a:pt x="260885" y="320822"/>
                      <a:pt x="258690" y="321919"/>
                      <a:pt x="256496" y="323153"/>
                    </a:cubicBezTo>
                    <a:cubicBezTo>
                      <a:pt x="254438" y="324251"/>
                      <a:pt x="252381" y="325211"/>
                      <a:pt x="250461" y="326446"/>
                    </a:cubicBezTo>
                    <a:cubicBezTo>
                      <a:pt x="245934" y="329326"/>
                      <a:pt x="241408" y="332069"/>
                      <a:pt x="236882" y="334949"/>
                    </a:cubicBezTo>
                    <a:cubicBezTo>
                      <a:pt x="233041" y="337693"/>
                      <a:pt x="229338" y="340436"/>
                      <a:pt x="225498" y="343179"/>
                    </a:cubicBezTo>
                    <a:cubicBezTo>
                      <a:pt x="222343" y="345511"/>
                      <a:pt x="219325" y="347980"/>
                      <a:pt x="216308" y="350449"/>
                    </a:cubicBezTo>
                    <a:cubicBezTo>
                      <a:pt x="213290" y="352917"/>
                      <a:pt x="210273" y="355249"/>
                      <a:pt x="207393" y="357855"/>
                    </a:cubicBezTo>
                    <a:cubicBezTo>
                      <a:pt x="203415" y="361284"/>
                      <a:pt x="199437" y="364713"/>
                      <a:pt x="195459" y="368142"/>
                    </a:cubicBezTo>
                    <a:cubicBezTo>
                      <a:pt x="195734" y="368005"/>
                      <a:pt x="195871" y="367730"/>
                      <a:pt x="196145" y="367594"/>
                    </a:cubicBezTo>
                    <a:cubicBezTo>
                      <a:pt x="187779" y="375000"/>
                      <a:pt x="179412" y="382544"/>
                      <a:pt x="171182" y="390225"/>
                    </a:cubicBezTo>
                    <a:cubicBezTo>
                      <a:pt x="169948" y="391459"/>
                      <a:pt x="168713" y="392557"/>
                      <a:pt x="167479" y="393654"/>
                    </a:cubicBezTo>
                    <a:cubicBezTo>
                      <a:pt x="166245" y="394751"/>
                      <a:pt x="164736" y="395574"/>
                      <a:pt x="162953" y="395574"/>
                    </a:cubicBezTo>
                    <a:cubicBezTo>
                      <a:pt x="161307" y="395574"/>
                      <a:pt x="159524" y="394888"/>
                      <a:pt x="158289" y="393654"/>
                    </a:cubicBezTo>
                    <a:cubicBezTo>
                      <a:pt x="155820" y="391185"/>
                      <a:pt x="155683" y="386933"/>
                      <a:pt x="158289" y="384464"/>
                    </a:cubicBezTo>
                    <a:cubicBezTo>
                      <a:pt x="160758" y="382132"/>
                      <a:pt x="163227" y="379801"/>
                      <a:pt x="165696" y="377469"/>
                    </a:cubicBezTo>
                    <a:cubicBezTo>
                      <a:pt x="173377" y="369788"/>
                      <a:pt x="180921" y="361970"/>
                      <a:pt x="188327" y="354152"/>
                    </a:cubicBezTo>
                    <a:cubicBezTo>
                      <a:pt x="193128" y="349077"/>
                      <a:pt x="197928" y="344139"/>
                      <a:pt x="202592" y="339064"/>
                    </a:cubicBezTo>
                    <a:cubicBezTo>
                      <a:pt x="207804" y="333304"/>
                      <a:pt x="213016" y="327543"/>
                      <a:pt x="218365" y="321782"/>
                    </a:cubicBezTo>
                    <a:cubicBezTo>
                      <a:pt x="218365" y="321782"/>
                      <a:pt x="218228" y="321919"/>
                      <a:pt x="218228" y="321919"/>
                    </a:cubicBezTo>
                    <a:cubicBezTo>
                      <a:pt x="227829" y="310809"/>
                      <a:pt x="237019" y="299425"/>
                      <a:pt x="245249" y="287355"/>
                    </a:cubicBezTo>
                    <a:cubicBezTo>
                      <a:pt x="248678" y="282143"/>
                      <a:pt x="251970" y="276656"/>
                      <a:pt x="254850" y="271033"/>
                    </a:cubicBezTo>
                    <a:cubicBezTo>
                      <a:pt x="256221" y="268153"/>
                      <a:pt x="257456" y="265409"/>
                      <a:pt x="258416" y="262392"/>
                    </a:cubicBezTo>
                    <a:cubicBezTo>
                      <a:pt x="258279" y="262666"/>
                      <a:pt x="258279" y="262803"/>
                      <a:pt x="258142" y="263078"/>
                    </a:cubicBezTo>
                    <a:cubicBezTo>
                      <a:pt x="258828" y="260883"/>
                      <a:pt x="259513" y="258826"/>
                      <a:pt x="260062" y="256631"/>
                    </a:cubicBezTo>
                    <a:cubicBezTo>
                      <a:pt x="260336" y="255397"/>
                      <a:pt x="260473" y="254299"/>
                      <a:pt x="260473" y="253065"/>
                    </a:cubicBezTo>
                    <a:cubicBezTo>
                      <a:pt x="260473" y="252516"/>
                      <a:pt x="260473" y="251968"/>
                      <a:pt x="260473" y="251282"/>
                    </a:cubicBezTo>
                    <a:cubicBezTo>
                      <a:pt x="260473" y="251419"/>
                      <a:pt x="260473" y="251693"/>
                      <a:pt x="260473" y="251830"/>
                    </a:cubicBezTo>
                    <a:cubicBezTo>
                      <a:pt x="260473" y="250596"/>
                      <a:pt x="260199" y="249362"/>
                      <a:pt x="260062" y="248127"/>
                    </a:cubicBezTo>
                    <a:cubicBezTo>
                      <a:pt x="260062" y="248401"/>
                      <a:pt x="260062" y="248539"/>
                      <a:pt x="260199" y="248813"/>
                    </a:cubicBezTo>
                    <a:cubicBezTo>
                      <a:pt x="260062" y="248401"/>
                      <a:pt x="259925" y="247990"/>
                      <a:pt x="259788" y="247579"/>
                    </a:cubicBezTo>
                    <a:cubicBezTo>
                      <a:pt x="259650" y="247304"/>
                      <a:pt x="259513" y="247167"/>
                      <a:pt x="259513" y="246892"/>
                    </a:cubicBezTo>
                    <a:cubicBezTo>
                      <a:pt x="259376" y="246756"/>
                      <a:pt x="259239" y="246618"/>
                      <a:pt x="259102" y="246344"/>
                    </a:cubicBezTo>
                    <a:cubicBezTo>
                      <a:pt x="258828" y="246070"/>
                      <a:pt x="258416" y="245795"/>
                      <a:pt x="258142" y="245521"/>
                    </a:cubicBezTo>
                    <a:cubicBezTo>
                      <a:pt x="257867" y="245384"/>
                      <a:pt x="257730" y="245247"/>
                      <a:pt x="257456" y="245110"/>
                    </a:cubicBezTo>
                    <a:cubicBezTo>
                      <a:pt x="257044" y="244972"/>
                      <a:pt x="256770" y="244835"/>
                      <a:pt x="256359" y="244698"/>
                    </a:cubicBezTo>
                    <a:cubicBezTo>
                      <a:pt x="256084" y="244698"/>
                      <a:pt x="255673" y="244561"/>
                      <a:pt x="255399" y="244424"/>
                    </a:cubicBezTo>
                    <a:cubicBezTo>
                      <a:pt x="254987" y="244424"/>
                      <a:pt x="254576" y="244424"/>
                      <a:pt x="254027" y="244424"/>
                    </a:cubicBezTo>
                    <a:cubicBezTo>
                      <a:pt x="252655" y="244561"/>
                      <a:pt x="251284" y="244698"/>
                      <a:pt x="250049" y="244972"/>
                    </a:cubicBezTo>
                    <a:cubicBezTo>
                      <a:pt x="250323" y="244972"/>
                      <a:pt x="250461" y="244835"/>
                      <a:pt x="250735" y="244835"/>
                    </a:cubicBezTo>
                    <a:cubicBezTo>
                      <a:pt x="249363" y="245110"/>
                      <a:pt x="247855" y="245521"/>
                      <a:pt x="246483" y="246070"/>
                    </a:cubicBezTo>
                    <a:cubicBezTo>
                      <a:pt x="246620" y="246070"/>
                      <a:pt x="246620" y="246070"/>
                      <a:pt x="246757" y="246070"/>
                    </a:cubicBezTo>
                    <a:cubicBezTo>
                      <a:pt x="244563" y="247030"/>
                      <a:pt x="242368" y="247853"/>
                      <a:pt x="240174" y="248950"/>
                    </a:cubicBezTo>
                    <a:cubicBezTo>
                      <a:pt x="240174" y="248950"/>
                      <a:pt x="240311" y="248950"/>
                      <a:pt x="240311" y="248813"/>
                    </a:cubicBezTo>
                    <a:cubicBezTo>
                      <a:pt x="233864" y="252242"/>
                      <a:pt x="227829" y="256220"/>
                      <a:pt x="221794" y="260060"/>
                    </a:cubicBezTo>
                    <a:cubicBezTo>
                      <a:pt x="222069" y="259923"/>
                      <a:pt x="222206" y="259786"/>
                      <a:pt x="222480" y="259649"/>
                    </a:cubicBezTo>
                    <a:cubicBezTo>
                      <a:pt x="218502" y="262529"/>
                      <a:pt x="214525" y="265272"/>
                      <a:pt x="210410" y="268153"/>
                    </a:cubicBezTo>
                    <a:cubicBezTo>
                      <a:pt x="206707" y="270759"/>
                      <a:pt x="203278" y="273776"/>
                      <a:pt x="199712" y="276519"/>
                    </a:cubicBezTo>
                    <a:cubicBezTo>
                      <a:pt x="192716" y="281869"/>
                      <a:pt x="186133" y="287492"/>
                      <a:pt x="179412" y="293116"/>
                    </a:cubicBezTo>
                    <a:cubicBezTo>
                      <a:pt x="179412" y="293116"/>
                      <a:pt x="179549" y="293116"/>
                      <a:pt x="179549" y="292978"/>
                    </a:cubicBezTo>
                    <a:cubicBezTo>
                      <a:pt x="176257" y="295859"/>
                      <a:pt x="173103" y="298739"/>
                      <a:pt x="169811" y="301620"/>
                    </a:cubicBezTo>
                    <a:cubicBezTo>
                      <a:pt x="167205" y="303951"/>
                      <a:pt x="164461" y="306283"/>
                      <a:pt x="161855" y="308752"/>
                    </a:cubicBezTo>
                    <a:cubicBezTo>
                      <a:pt x="159798" y="310809"/>
                      <a:pt x="157603" y="313004"/>
                      <a:pt x="155546" y="315061"/>
                    </a:cubicBezTo>
                    <a:cubicBezTo>
                      <a:pt x="152803" y="318353"/>
                      <a:pt x="150197" y="321782"/>
                      <a:pt x="147453" y="325211"/>
                    </a:cubicBezTo>
                    <a:cubicBezTo>
                      <a:pt x="145122" y="328229"/>
                      <a:pt x="142653" y="331246"/>
                      <a:pt x="140184" y="334264"/>
                    </a:cubicBezTo>
                    <a:cubicBezTo>
                      <a:pt x="138538" y="336321"/>
                      <a:pt x="136892" y="338378"/>
                      <a:pt x="135109" y="340573"/>
                    </a:cubicBezTo>
                    <a:cubicBezTo>
                      <a:pt x="132229" y="344139"/>
                      <a:pt x="129074" y="347568"/>
                      <a:pt x="125919" y="350997"/>
                    </a:cubicBezTo>
                    <a:cubicBezTo>
                      <a:pt x="123999" y="353055"/>
                      <a:pt x="120845" y="353329"/>
                      <a:pt x="118513" y="351957"/>
                    </a:cubicBezTo>
                    <a:cubicBezTo>
                      <a:pt x="116044" y="350585"/>
                      <a:pt x="115084" y="347705"/>
                      <a:pt x="115632" y="344962"/>
                    </a:cubicBezTo>
                    <a:cubicBezTo>
                      <a:pt x="115907" y="343865"/>
                      <a:pt x="116181" y="342630"/>
                      <a:pt x="116592" y="341533"/>
                    </a:cubicBezTo>
                    <a:cubicBezTo>
                      <a:pt x="117278" y="339887"/>
                      <a:pt x="118238" y="338378"/>
                      <a:pt x="119199" y="336869"/>
                    </a:cubicBezTo>
                    <a:cubicBezTo>
                      <a:pt x="120159" y="335361"/>
                      <a:pt x="121393" y="333852"/>
                      <a:pt x="122490" y="332481"/>
                    </a:cubicBezTo>
                    <a:cubicBezTo>
                      <a:pt x="123862" y="330697"/>
                      <a:pt x="125371" y="328777"/>
                      <a:pt x="126879" y="326994"/>
                    </a:cubicBezTo>
                    <a:cubicBezTo>
                      <a:pt x="130720" y="322330"/>
                      <a:pt x="134698" y="317804"/>
                      <a:pt x="138950" y="313552"/>
                    </a:cubicBezTo>
                    <a:cubicBezTo>
                      <a:pt x="142379" y="310123"/>
                      <a:pt x="145808" y="306557"/>
                      <a:pt x="149374" y="303128"/>
                    </a:cubicBezTo>
                    <a:cubicBezTo>
                      <a:pt x="150608" y="301894"/>
                      <a:pt x="151843" y="300659"/>
                      <a:pt x="153077" y="299562"/>
                    </a:cubicBezTo>
                    <a:cubicBezTo>
                      <a:pt x="153763" y="298602"/>
                      <a:pt x="154586" y="297779"/>
                      <a:pt x="155272" y="296819"/>
                    </a:cubicBezTo>
                    <a:cubicBezTo>
                      <a:pt x="160072" y="290921"/>
                      <a:pt x="164873" y="285023"/>
                      <a:pt x="169674" y="279125"/>
                    </a:cubicBezTo>
                    <a:cubicBezTo>
                      <a:pt x="179000" y="267604"/>
                      <a:pt x="188190" y="256220"/>
                      <a:pt x="196420" y="244012"/>
                    </a:cubicBezTo>
                    <a:cubicBezTo>
                      <a:pt x="196420" y="244012"/>
                      <a:pt x="196420" y="244012"/>
                      <a:pt x="196420" y="244150"/>
                    </a:cubicBezTo>
                    <a:cubicBezTo>
                      <a:pt x="200260" y="238389"/>
                      <a:pt x="203826" y="232765"/>
                      <a:pt x="206844" y="226593"/>
                    </a:cubicBezTo>
                    <a:cubicBezTo>
                      <a:pt x="208764" y="222753"/>
                      <a:pt x="210410" y="218912"/>
                      <a:pt x="211919" y="214934"/>
                    </a:cubicBezTo>
                    <a:cubicBezTo>
                      <a:pt x="213153" y="211231"/>
                      <a:pt x="214113" y="207528"/>
                      <a:pt x="214936" y="203687"/>
                    </a:cubicBezTo>
                    <a:cubicBezTo>
                      <a:pt x="214936" y="203962"/>
                      <a:pt x="214799" y="204099"/>
                      <a:pt x="214799" y="204373"/>
                    </a:cubicBezTo>
                    <a:cubicBezTo>
                      <a:pt x="215073" y="202864"/>
                      <a:pt x="215348" y="201218"/>
                      <a:pt x="215485" y="199709"/>
                    </a:cubicBezTo>
                    <a:cubicBezTo>
                      <a:pt x="215485" y="199709"/>
                      <a:pt x="215485" y="199847"/>
                      <a:pt x="215485" y="199847"/>
                    </a:cubicBezTo>
                    <a:cubicBezTo>
                      <a:pt x="215622" y="198612"/>
                      <a:pt x="215622" y="197515"/>
                      <a:pt x="215485" y="196280"/>
                    </a:cubicBezTo>
                    <a:cubicBezTo>
                      <a:pt x="215485" y="196418"/>
                      <a:pt x="215485" y="196418"/>
                      <a:pt x="215485" y="196555"/>
                    </a:cubicBezTo>
                    <a:cubicBezTo>
                      <a:pt x="215485" y="196418"/>
                      <a:pt x="215485" y="196280"/>
                      <a:pt x="215485" y="196006"/>
                    </a:cubicBezTo>
                    <a:cubicBezTo>
                      <a:pt x="215485" y="195869"/>
                      <a:pt x="215485" y="195869"/>
                      <a:pt x="215485" y="195732"/>
                    </a:cubicBezTo>
                    <a:cubicBezTo>
                      <a:pt x="215485" y="195732"/>
                      <a:pt x="215485" y="195869"/>
                      <a:pt x="215485" y="195869"/>
                    </a:cubicBezTo>
                    <a:cubicBezTo>
                      <a:pt x="215348" y="194909"/>
                      <a:pt x="215348" y="194086"/>
                      <a:pt x="215211" y="193263"/>
                    </a:cubicBezTo>
                    <a:lnTo>
                      <a:pt x="215211" y="193263"/>
                    </a:lnTo>
                    <a:cubicBezTo>
                      <a:pt x="215073" y="192028"/>
                      <a:pt x="214799" y="190931"/>
                      <a:pt x="214388" y="189834"/>
                    </a:cubicBezTo>
                    <a:cubicBezTo>
                      <a:pt x="214251" y="189422"/>
                      <a:pt x="213976" y="188874"/>
                      <a:pt x="213839" y="188463"/>
                    </a:cubicBezTo>
                    <a:cubicBezTo>
                      <a:pt x="213565" y="188051"/>
                      <a:pt x="213428" y="187777"/>
                      <a:pt x="213153" y="187365"/>
                    </a:cubicBezTo>
                    <a:cubicBezTo>
                      <a:pt x="213016" y="187091"/>
                      <a:pt x="212742" y="186954"/>
                      <a:pt x="212604" y="186679"/>
                    </a:cubicBezTo>
                    <a:cubicBezTo>
                      <a:pt x="212330" y="186405"/>
                      <a:pt x="212056" y="186131"/>
                      <a:pt x="211782" y="185857"/>
                    </a:cubicBezTo>
                    <a:cubicBezTo>
                      <a:pt x="211370" y="185582"/>
                      <a:pt x="211096" y="185308"/>
                      <a:pt x="210684" y="185034"/>
                    </a:cubicBezTo>
                    <a:cubicBezTo>
                      <a:pt x="210273" y="184759"/>
                      <a:pt x="209861" y="184622"/>
                      <a:pt x="209587" y="184348"/>
                    </a:cubicBezTo>
                    <a:cubicBezTo>
                      <a:pt x="209587" y="184348"/>
                      <a:pt x="209587" y="184348"/>
                      <a:pt x="209587" y="184348"/>
                    </a:cubicBezTo>
                    <a:cubicBezTo>
                      <a:pt x="209313" y="184211"/>
                      <a:pt x="209175" y="184073"/>
                      <a:pt x="208901" y="184073"/>
                    </a:cubicBezTo>
                    <a:cubicBezTo>
                      <a:pt x="208490" y="183936"/>
                      <a:pt x="208078" y="183936"/>
                      <a:pt x="207667" y="183799"/>
                    </a:cubicBezTo>
                    <a:cubicBezTo>
                      <a:pt x="207255" y="183799"/>
                      <a:pt x="206707" y="183662"/>
                      <a:pt x="206295" y="183662"/>
                    </a:cubicBezTo>
                    <a:cubicBezTo>
                      <a:pt x="205609" y="183662"/>
                      <a:pt x="205061" y="183662"/>
                      <a:pt x="204375" y="183662"/>
                    </a:cubicBezTo>
                    <a:cubicBezTo>
                      <a:pt x="203415" y="183799"/>
                      <a:pt x="202317" y="183936"/>
                      <a:pt x="201357" y="184073"/>
                    </a:cubicBezTo>
                    <a:cubicBezTo>
                      <a:pt x="199849" y="184485"/>
                      <a:pt x="198477" y="184896"/>
                      <a:pt x="197106" y="185445"/>
                    </a:cubicBezTo>
                    <a:cubicBezTo>
                      <a:pt x="197106" y="185445"/>
                      <a:pt x="197106" y="185445"/>
                      <a:pt x="197106" y="185445"/>
                    </a:cubicBezTo>
                    <a:cubicBezTo>
                      <a:pt x="194637" y="186405"/>
                      <a:pt x="192168" y="187365"/>
                      <a:pt x="189836" y="188599"/>
                    </a:cubicBezTo>
                    <a:cubicBezTo>
                      <a:pt x="190110" y="188463"/>
                      <a:pt x="190248" y="188325"/>
                      <a:pt x="190522" y="188188"/>
                    </a:cubicBezTo>
                    <a:cubicBezTo>
                      <a:pt x="185447" y="190794"/>
                      <a:pt x="180646" y="193537"/>
                      <a:pt x="175709" y="196280"/>
                    </a:cubicBezTo>
                    <a:cubicBezTo>
                      <a:pt x="173651" y="197378"/>
                      <a:pt x="171731" y="198750"/>
                      <a:pt x="169811" y="199984"/>
                    </a:cubicBezTo>
                    <a:cubicBezTo>
                      <a:pt x="167616" y="201356"/>
                      <a:pt x="165422" y="202727"/>
                      <a:pt x="163227" y="204099"/>
                    </a:cubicBezTo>
                    <a:cubicBezTo>
                      <a:pt x="160895" y="205744"/>
                      <a:pt x="158564" y="207528"/>
                      <a:pt x="156232" y="209173"/>
                    </a:cubicBezTo>
                    <a:cubicBezTo>
                      <a:pt x="154586" y="210408"/>
                      <a:pt x="152940" y="211643"/>
                      <a:pt x="151294" y="212877"/>
                    </a:cubicBezTo>
                    <a:cubicBezTo>
                      <a:pt x="150471" y="213425"/>
                      <a:pt x="149648" y="213974"/>
                      <a:pt x="148962" y="214523"/>
                    </a:cubicBezTo>
                    <a:cubicBezTo>
                      <a:pt x="144024" y="218775"/>
                      <a:pt x="139087" y="222889"/>
                      <a:pt x="134286" y="227141"/>
                    </a:cubicBezTo>
                    <a:cubicBezTo>
                      <a:pt x="131132" y="230159"/>
                      <a:pt x="128114" y="233176"/>
                      <a:pt x="124959" y="236057"/>
                    </a:cubicBezTo>
                    <a:cubicBezTo>
                      <a:pt x="122628" y="238389"/>
                      <a:pt x="120296" y="240446"/>
                      <a:pt x="118101" y="242915"/>
                    </a:cubicBezTo>
                    <a:cubicBezTo>
                      <a:pt x="114398" y="246892"/>
                      <a:pt x="110695" y="250733"/>
                      <a:pt x="106854" y="254711"/>
                    </a:cubicBezTo>
                    <a:cubicBezTo>
                      <a:pt x="104797" y="256768"/>
                      <a:pt x="102876" y="258963"/>
                      <a:pt x="100819" y="261157"/>
                    </a:cubicBezTo>
                    <a:cubicBezTo>
                      <a:pt x="99173" y="262940"/>
                      <a:pt x="97527" y="264586"/>
                      <a:pt x="95744" y="266232"/>
                    </a:cubicBezTo>
                    <a:cubicBezTo>
                      <a:pt x="94235" y="267741"/>
                      <a:pt x="92452" y="268975"/>
                      <a:pt x="90806" y="270347"/>
                    </a:cubicBezTo>
                    <a:cubicBezTo>
                      <a:pt x="88749" y="271856"/>
                      <a:pt x="85869" y="271856"/>
                      <a:pt x="83948" y="270347"/>
                    </a:cubicBezTo>
                    <a:cubicBezTo>
                      <a:pt x="82028" y="268838"/>
                      <a:pt x="81205" y="265958"/>
                      <a:pt x="82165" y="263626"/>
                    </a:cubicBezTo>
                    <a:cubicBezTo>
                      <a:pt x="82714" y="262255"/>
                      <a:pt x="83400" y="260883"/>
                      <a:pt x="84223" y="259649"/>
                    </a:cubicBezTo>
                    <a:cubicBezTo>
                      <a:pt x="85869" y="257317"/>
                      <a:pt x="87515" y="255397"/>
                      <a:pt x="89298" y="253202"/>
                    </a:cubicBezTo>
                    <a:cubicBezTo>
                      <a:pt x="91355" y="250596"/>
                      <a:pt x="93413" y="247853"/>
                      <a:pt x="95607" y="245247"/>
                    </a:cubicBezTo>
                    <a:cubicBezTo>
                      <a:pt x="98625" y="241269"/>
                      <a:pt x="101779" y="237428"/>
                      <a:pt x="104934" y="233588"/>
                    </a:cubicBezTo>
                    <a:cubicBezTo>
                      <a:pt x="111929" y="224810"/>
                      <a:pt x="118924" y="216031"/>
                      <a:pt x="125782" y="207116"/>
                    </a:cubicBezTo>
                    <a:cubicBezTo>
                      <a:pt x="133463" y="197104"/>
                      <a:pt x="141144" y="187228"/>
                      <a:pt x="148688" y="177215"/>
                    </a:cubicBezTo>
                    <a:cubicBezTo>
                      <a:pt x="151431" y="173512"/>
                      <a:pt x="154174" y="169946"/>
                      <a:pt x="156780" y="166243"/>
                    </a:cubicBezTo>
                    <a:cubicBezTo>
                      <a:pt x="160895" y="160482"/>
                      <a:pt x="165147" y="154858"/>
                      <a:pt x="169125" y="148960"/>
                    </a:cubicBezTo>
                    <a:cubicBezTo>
                      <a:pt x="168988" y="149098"/>
                      <a:pt x="168851" y="149372"/>
                      <a:pt x="168851" y="149509"/>
                    </a:cubicBezTo>
                    <a:cubicBezTo>
                      <a:pt x="170771" y="146766"/>
                      <a:pt x="172554" y="143886"/>
                      <a:pt x="174337" y="141142"/>
                    </a:cubicBezTo>
                    <a:cubicBezTo>
                      <a:pt x="176394" y="137987"/>
                      <a:pt x="178177" y="134558"/>
                      <a:pt x="179961" y="131129"/>
                    </a:cubicBezTo>
                    <a:cubicBezTo>
                      <a:pt x="179961" y="131267"/>
                      <a:pt x="179961" y="131267"/>
                      <a:pt x="179823" y="131404"/>
                    </a:cubicBezTo>
                    <a:cubicBezTo>
                      <a:pt x="181195" y="128661"/>
                      <a:pt x="182429" y="126055"/>
                      <a:pt x="183390" y="123174"/>
                    </a:cubicBezTo>
                    <a:cubicBezTo>
                      <a:pt x="183390" y="123312"/>
                      <a:pt x="183252" y="123586"/>
                      <a:pt x="183115" y="123723"/>
                    </a:cubicBezTo>
                    <a:cubicBezTo>
                      <a:pt x="183527" y="122489"/>
                      <a:pt x="183801" y="121254"/>
                      <a:pt x="184075" y="119883"/>
                    </a:cubicBezTo>
                    <a:cubicBezTo>
                      <a:pt x="184075" y="119883"/>
                      <a:pt x="184075" y="120019"/>
                      <a:pt x="184075" y="120019"/>
                    </a:cubicBezTo>
                    <a:cubicBezTo>
                      <a:pt x="184350" y="118785"/>
                      <a:pt x="184487" y="117551"/>
                      <a:pt x="184624" y="116316"/>
                    </a:cubicBezTo>
                    <a:cubicBezTo>
                      <a:pt x="184624" y="115768"/>
                      <a:pt x="184624" y="115219"/>
                      <a:pt x="184624" y="114670"/>
                    </a:cubicBezTo>
                    <a:cubicBezTo>
                      <a:pt x="184624" y="114396"/>
                      <a:pt x="184487" y="114122"/>
                      <a:pt x="184487" y="113848"/>
                    </a:cubicBezTo>
                    <a:cubicBezTo>
                      <a:pt x="184350" y="113573"/>
                      <a:pt x="184212" y="113436"/>
                      <a:pt x="184212" y="113161"/>
                    </a:cubicBezTo>
                    <a:cubicBezTo>
                      <a:pt x="183938" y="112887"/>
                      <a:pt x="183801" y="112476"/>
                      <a:pt x="183527" y="112202"/>
                    </a:cubicBezTo>
                    <a:cubicBezTo>
                      <a:pt x="183252" y="111927"/>
                      <a:pt x="182978" y="111653"/>
                      <a:pt x="182704" y="111379"/>
                    </a:cubicBezTo>
                    <a:cubicBezTo>
                      <a:pt x="182567" y="111379"/>
                      <a:pt x="182429" y="111241"/>
                      <a:pt x="182429" y="111241"/>
                    </a:cubicBezTo>
                    <a:cubicBezTo>
                      <a:pt x="182155" y="111104"/>
                      <a:pt x="181881" y="111104"/>
                      <a:pt x="181606" y="110967"/>
                    </a:cubicBezTo>
                    <a:cubicBezTo>
                      <a:pt x="181195" y="110967"/>
                      <a:pt x="180783" y="110967"/>
                      <a:pt x="180372" y="110967"/>
                    </a:cubicBezTo>
                    <a:cubicBezTo>
                      <a:pt x="179138" y="111104"/>
                      <a:pt x="177903" y="111241"/>
                      <a:pt x="176669" y="111516"/>
                    </a:cubicBezTo>
                    <a:cubicBezTo>
                      <a:pt x="176943" y="111516"/>
                      <a:pt x="177080" y="111516"/>
                      <a:pt x="177354" y="111379"/>
                    </a:cubicBezTo>
                    <a:cubicBezTo>
                      <a:pt x="176806" y="111516"/>
                      <a:pt x="176257" y="111653"/>
                      <a:pt x="175709" y="111790"/>
                    </a:cubicBezTo>
                    <a:cubicBezTo>
                      <a:pt x="174611" y="112202"/>
                      <a:pt x="173514" y="112750"/>
                      <a:pt x="172554" y="113161"/>
                    </a:cubicBezTo>
                    <a:cubicBezTo>
                      <a:pt x="170771" y="114259"/>
                      <a:pt x="168988" y="115219"/>
                      <a:pt x="167205" y="116316"/>
                    </a:cubicBezTo>
                    <a:cubicBezTo>
                      <a:pt x="162130" y="119883"/>
                      <a:pt x="157192" y="123860"/>
                      <a:pt x="152529" y="127975"/>
                    </a:cubicBezTo>
                    <a:cubicBezTo>
                      <a:pt x="152529" y="127975"/>
                      <a:pt x="152666" y="127838"/>
                      <a:pt x="152666" y="127838"/>
                    </a:cubicBezTo>
                    <a:cubicBezTo>
                      <a:pt x="152529" y="127975"/>
                      <a:pt x="152391" y="128112"/>
                      <a:pt x="152117" y="128249"/>
                    </a:cubicBezTo>
                    <a:lnTo>
                      <a:pt x="152117" y="128249"/>
                    </a:lnTo>
                    <a:lnTo>
                      <a:pt x="152117" y="128249"/>
                    </a:lnTo>
                    <a:cubicBezTo>
                      <a:pt x="146493" y="133324"/>
                      <a:pt x="141144" y="138536"/>
                      <a:pt x="135658" y="143748"/>
                    </a:cubicBezTo>
                    <a:cubicBezTo>
                      <a:pt x="134835" y="144571"/>
                      <a:pt x="134012" y="145394"/>
                      <a:pt x="133326" y="146217"/>
                    </a:cubicBezTo>
                    <a:cubicBezTo>
                      <a:pt x="131680" y="148000"/>
                      <a:pt x="129897" y="149783"/>
                      <a:pt x="128251" y="151567"/>
                    </a:cubicBezTo>
                    <a:cubicBezTo>
                      <a:pt x="125919" y="154035"/>
                      <a:pt x="123588" y="156641"/>
                      <a:pt x="121119" y="159110"/>
                    </a:cubicBezTo>
                    <a:cubicBezTo>
                      <a:pt x="121119" y="159110"/>
                      <a:pt x="121256" y="158973"/>
                      <a:pt x="121256" y="158973"/>
                    </a:cubicBezTo>
                    <a:cubicBezTo>
                      <a:pt x="121119" y="159110"/>
                      <a:pt x="121119" y="159247"/>
                      <a:pt x="120982" y="159247"/>
                    </a:cubicBezTo>
                    <a:cubicBezTo>
                      <a:pt x="120982" y="159385"/>
                      <a:pt x="120845" y="159385"/>
                      <a:pt x="120845" y="159522"/>
                    </a:cubicBezTo>
                    <a:cubicBezTo>
                      <a:pt x="120845" y="159522"/>
                      <a:pt x="120982" y="159385"/>
                      <a:pt x="120982" y="159385"/>
                    </a:cubicBezTo>
                    <a:cubicBezTo>
                      <a:pt x="111518" y="170357"/>
                      <a:pt x="102054" y="181193"/>
                      <a:pt x="92589" y="192166"/>
                    </a:cubicBezTo>
                    <a:cubicBezTo>
                      <a:pt x="87377" y="198201"/>
                      <a:pt x="82028" y="204099"/>
                      <a:pt x="76679" y="209996"/>
                    </a:cubicBezTo>
                    <a:cubicBezTo>
                      <a:pt x="75856" y="211094"/>
                      <a:pt x="74896" y="212054"/>
                      <a:pt x="74073" y="213151"/>
                    </a:cubicBezTo>
                    <a:cubicBezTo>
                      <a:pt x="71467" y="216306"/>
                      <a:pt x="68724" y="219324"/>
                      <a:pt x="65981" y="222341"/>
                    </a:cubicBezTo>
                    <a:cubicBezTo>
                      <a:pt x="66118" y="222204"/>
                      <a:pt x="66118" y="222067"/>
                      <a:pt x="66255" y="221930"/>
                    </a:cubicBezTo>
                    <a:cubicBezTo>
                      <a:pt x="65020" y="223301"/>
                      <a:pt x="63923" y="224398"/>
                      <a:pt x="62689" y="225633"/>
                    </a:cubicBezTo>
                    <a:cubicBezTo>
                      <a:pt x="60906" y="227553"/>
                      <a:pt x="57888" y="227690"/>
                      <a:pt x="55831" y="226044"/>
                    </a:cubicBezTo>
                    <a:cubicBezTo>
                      <a:pt x="53636" y="224398"/>
                      <a:pt x="53087" y="220969"/>
                      <a:pt x="54870" y="218775"/>
                    </a:cubicBezTo>
                    <a:cubicBezTo>
                      <a:pt x="55008" y="218638"/>
                      <a:pt x="55145" y="218363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9534" y="213014"/>
                      <a:pt x="64197" y="208076"/>
                      <a:pt x="68586" y="203002"/>
                    </a:cubicBezTo>
                    <a:cubicBezTo>
                      <a:pt x="68449" y="203138"/>
                      <a:pt x="68312" y="203413"/>
                      <a:pt x="68175" y="203550"/>
                    </a:cubicBezTo>
                    <a:cubicBezTo>
                      <a:pt x="72839" y="198338"/>
                      <a:pt x="77365" y="193126"/>
                      <a:pt x="81891" y="188051"/>
                    </a:cubicBezTo>
                    <a:cubicBezTo>
                      <a:pt x="81754" y="188188"/>
                      <a:pt x="81617" y="188463"/>
                      <a:pt x="81480" y="188599"/>
                    </a:cubicBezTo>
                    <a:cubicBezTo>
                      <a:pt x="84223" y="185308"/>
                      <a:pt x="86966" y="182153"/>
                      <a:pt x="89846" y="178861"/>
                    </a:cubicBezTo>
                    <a:cubicBezTo>
                      <a:pt x="92452" y="175706"/>
                      <a:pt x="94921" y="172552"/>
                      <a:pt x="97390" y="169534"/>
                    </a:cubicBezTo>
                    <a:cubicBezTo>
                      <a:pt x="103974" y="161442"/>
                      <a:pt x="110420" y="153075"/>
                      <a:pt x="116318" y="144434"/>
                    </a:cubicBezTo>
                    <a:cubicBezTo>
                      <a:pt x="116181" y="144571"/>
                      <a:pt x="116044" y="144709"/>
                      <a:pt x="116044" y="144845"/>
                    </a:cubicBezTo>
                    <a:cubicBezTo>
                      <a:pt x="121805" y="136342"/>
                      <a:pt x="127154" y="127700"/>
                      <a:pt x="131817" y="118511"/>
                    </a:cubicBezTo>
                    <a:cubicBezTo>
                      <a:pt x="131817" y="118511"/>
                      <a:pt x="131680" y="118648"/>
                      <a:pt x="131680" y="118648"/>
                    </a:cubicBezTo>
                    <a:cubicBezTo>
                      <a:pt x="135384" y="111104"/>
                      <a:pt x="138813" y="103423"/>
                      <a:pt x="141556" y="95331"/>
                    </a:cubicBezTo>
                    <a:cubicBezTo>
                      <a:pt x="141556" y="95468"/>
                      <a:pt x="141419" y="95742"/>
                      <a:pt x="141419" y="95880"/>
                    </a:cubicBezTo>
                    <a:cubicBezTo>
                      <a:pt x="142927" y="91216"/>
                      <a:pt x="144299" y="86552"/>
                      <a:pt x="145259" y="81752"/>
                    </a:cubicBezTo>
                    <a:cubicBezTo>
                      <a:pt x="145259" y="81752"/>
                      <a:pt x="145259" y="81752"/>
                      <a:pt x="145259" y="81889"/>
                    </a:cubicBezTo>
                    <a:cubicBezTo>
                      <a:pt x="145259" y="81752"/>
                      <a:pt x="145259" y="81615"/>
                      <a:pt x="145396" y="81478"/>
                    </a:cubicBezTo>
                    <a:cubicBezTo>
                      <a:pt x="145396" y="81478"/>
                      <a:pt x="145396" y="81478"/>
                      <a:pt x="145396" y="81341"/>
                    </a:cubicBezTo>
                    <a:cubicBezTo>
                      <a:pt x="145396" y="81341"/>
                      <a:pt x="145396" y="81341"/>
                      <a:pt x="145396" y="81341"/>
                    </a:cubicBezTo>
                    <a:cubicBezTo>
                      <a:pt x="145945" y="78323"/>
                      <a:pt x="146493" y="75442"/>
                      <a:pt x="146768" y="72288"/>
                    </a:cubicBezTo>
                    <a:cubicBezTo>
                      <a:pt x="146768" y="72425"/>
                      <a:pt x="146768" y="72700"/>
                      <a:pt x="146768" y="72836"/>
                    </a:cubicBezTo>
                    <a:cubicBezTo>
                      <a:pt x="146905" y="71328"/>
                      <a:pt x="146905" y="69819"/>
                      <a:pt x="146768" y="68310"/>
                    </a:cubicBezTo>
                    <a:cubicBezTo>
                      <a:pt x="146631" y="66664"/>
                      <a:pt x="146356" y="64881"/>
                      <a:pt x="146082" y="63235"/>
                    </a:cubicBezTo>
                    <a:cubicBezTo>
                      <a:pt x="145945" y="62687"/>
                      <a:pt x="145808" y="62275"/>
                      <a:pt x="145671" y="61726"/>
                    </a:cubicBezTo>
                    <a:cubicBezTo>
                      <a:pt x="145533" y="61315"/>
                      <a:pt x="145259" y="60767"/>
                      <a:pt x="145122" y="60355"/>
                    </a:cubicBezTo>
                    <a:cubicBezTo>
                      <a:pt x="144985" y="60081"/>
                      <a:pt x="144848" y="59806"/>
                      <a:pt x="144710" y="59532"/>
                    </a:cubicBezTo>
                    <a:cubicBezTo>
                      <a:pt x="144436" y="59258"/>
                      <a:pt x="144299" y="58984"/>
                      <a:pt x="144024" y="58846"/>
                    </a:cubicBezTo>
                    <a:cubicBezTo>
                      <a:pt x="143750" y="58709"/>
                      <a:pt x="143613" y="58435"/>
                      <a:pt x="143339" y="58297"/>
                    </a:cubicBezTo>
                    <a:cubicBezTo>
                      <a:pt x="142927" y="58023"/>
                      <a:pt x="142516" y="57749"/>
                      <a:pt x="141967" y="57475"/>
                    </a:cubicBezTo>
                    <a:cubicBezTo>
                      <a:pt x="141556" y="57338"/>
                      <a:pt x="141144" y="57063"/>
                      <a:pt x="140733" y="56926"/>
                    </a:cubicBezTo>
                    <a:cubicBezTo>
                      <a:pt x="140458" y="56789"/>
                      <a:pt x="140184" y="56789"/>
                      <a:pt x="139910" y="56789"/>
                    </a:cubicBezTo>
                    <a:cubicBezTo>
                      <a:pt x="139498" y="56789"/>
                      <a:pt x="139087" y="56652"/>
                      <a:pt x="138675" y="56652"/>
                    </a:cubicBezTo>
                    <a:cubicBezTo>
                      <a:pt x="137715" y="56789"/>
                      <a:pt x="136755" y="56789"/>
                      <a:pt x="135932" y="57063"/>
                    </a:cubicBezTo>
                    <a:cubicBezTo>
                      <a:pt x="136069" y="57063"/>
                      <a:pt x="136069" y="57063"/>
                      <a:pt x="136206" y="57063"/>
                    </a:cubicBezTo>
                    <a:cubicBezTo>
                      <a:pt x="134972" y="57338"/>
                      <a:pt x="133737" y="57749"/>
                      <a:pt x="132503" y="58161"/>
                    </a:cubicBezTo>
                    <a:cubicBezTo>
                      <a:pt x="132777" y="58161"/>
                      <a:pt x="132915" y="58023"/>
                      <a:pt x="133052" y="58023"/>
                    </a:cubicBezTo>
                    <a:cubicBezTo>
                      <a:pt x="131817" y="58435"/>
                      <a:pt x="130583" y="58984"/>
                      <a:pt x="129486" y="59532"/>
                    </a:cubicBezTo>
                    <a:cubicBezTo>
                      <a:pt x="129486" y="59532"/>
                      <a:pt x="129623" y="59532"/>
                      <a:pt x="129623" y="59395"/>
                    </a:cubicBezTo>
                    <a:cubicBezTo>
                      <a:pt x="127840" y="60355"/>
                      <a:pt x="126057" y="61590"/>
                      <a:pt x="124274" y="62687"/>
                    </a:cubicBezTo>
                    <a:cubicBezTo>
                      <a:pt x="120982" y="64881"/>
                      <a:pt x="117964" y="67350"/>
                      <a:pt x="114947" y="69819"/>
                    </a:cubicBezTo>
                    <a:cubicBezTo>
                      <a:pt x="114947" y="69819"/>
                      <a:pt x="114947" y="69819"/>
                      <a:pt x="114947" y="69819"/>
                    </a:cubicBezTo>
                    <a:cubicBezTo>
                      <a:pt x="110283" y="79009"/>
                      <a:pt x="104660" y="87650"/>
                      <a:pt x="98625" y="95880"/>
                    </a:cubicBezTo>
                    <a:cubicBezTo>
                      <a:pt x="94373" y="101640"/>
                      <a:pt x="89846" y="106990"/>
                      <a:pt x="85183" y="112476"/>
                    </a:cubicBezTo>
                    <a:cubicBezTo>
                      <a:pt x="82302" y="115905"/>
                      <a:pt x="79422" y="119197"/>
                      <a:pt x="76405" y="122489"/>
                    </a:cubicBezTo>
                    <a:cubicBezTo>
                      <a:pt x="73250" y="125918"/>
                      <a:pt x="70095" y="129484"/>
                      <a:pt x="66941" y="132776"/>
                    </a:cubicBezTo>
                    <a:cubicBezTo>
                      <a:pt x="65157" y="134833"/>
                      <a:pt x="63237" y="136753"/>
                      <a:pt x="61454" y="138673"/>
                    </a:cubicBezTo>
                    <a:cubicBezTo>
                      <a:pt x="59945" y="140319"/>
                      <a:pt x="58437" y="141965"/>
                      <a:pt x="56654" y="143337"/>
                    </a:cubicBezTo>
                    <a:cubicBezTo>
                      <a:pt x="55968" y="143886"/>
                      <a:pt x="55282" y="144434"/>
                      <a:pt x="54596" y="144845"/>
                    </a:cubicBezTo>
                    <a:cubicBezTo>
                      <a:pt x="52813" y="145943"/>
                      <a:pt x="50893" y="146903"/>
                      <a:pt x="48973" y="148000"/>
                    </a:cubicBezTo>
                    <a:cubicBezTo>
                      <a:pt x="46367" y="149372"/>
                      <a:pt x="42800" y="148000"/>
                      <a:pt x="42526" y="144845"/>
                    </a:cubicBezTo>
                    <a:cubicBezTo>
                      <a:pt x="42389" y="142925"/>
                      <a:pt x="42115" y="140731"/>
                      <a:pt x="42800" y="138948"/>
                    </a:cubicBezTo>
                    <a:cubicBezTo>
                      <a:pt x="43486" y="137302"/>
                      <a:pt x="43898" y="136342"/>
                      <a:pt x="44721" y="134833"/>
                    </a:cubicBezTo>
                    <a:cubicBezTo>
                      <a:pt x="45407" y="133599"/>
                      <a:pt x="46641" y="132090"/>
                      <a:pt x="47464" y="130993"/>
                    </a:cubicBezTo>
                    <a:cubicBezTo>
                      <a:pt x="52127" y="124683"/>
                      <a:pt x="56791" y="118374"/>
                      <a:pt x="62003" y="112339"/>
                    </a:cubicBezTo>
                    <a:cubicBezTo>
                      <a:pt x="66666" y="106715"/>
                      <a:pt x="71467" y="101092"/>
                      <a:pt x="76268" y="95605"/>
                    </a:cubicBezTo>
                    <a:cubicBezTo>
                      <a:pt x="79422" y="92176"/>
                      <a:pt x="82440" y="88747"/>
                      <a:pt x="85594" y="85318"/>
                    </a:cubicBezTo>
                    <a:cubicBezTo>
                      <a:pt x="87789" y="82849"/>
                      <a:pt x="90258" y="80518"/>
                      <a:pt x="92589" y="78186"/>
                    </a:cubicBezTo>
                    <a:cubicBezTo>
                      <a:pt x="98076" y="72700"/>
                      <a:pt x="103562" y="67213"/>
                      <a:pt x="109597" y="62275"/>
                    </a:cubicBezTo>
                    <a:cubicBezTo>
                      <a:pt x="111380" y="58572"/>
                      <a:pt x="113026" y="54868"/>
                      <a:pt x="114398" y="51028"/>
                    </a:cubicBezTo>
                    <a:cubicBezTo>
                      <a:pt x="114398" y="51165"/>
                      <a:pt x="114261" y="51303"/>
                      <a:pt x="114261" y="51439"/>
                    </a:cubicBezTo>
                    <a:cubicBezTo>
                      <a:pt x="115770" y="46913"/>
                      <a:pt x="117141" y="42387"/>
                      <a:pt x="118101" y="37723"/>
                    </a:cubicBezTo>
                    <a:cubicBezTo>
                      <a:pt x="118101" y="37861"/>
                      <a:pt x="117964" y="38135"/>
                      <a:pt x="117964" y="38272"/>
                    </a:cubicBezTo>
                    <a:cubicBezTo>
                      <a:pt x="118513" y="35117"/>
                      <a:pt x="118924" y="31963"/>
                      <a:pt x="119061" y="28808"/>
                    </a:cubicBezTo>
                    <a:cubicBezTo>
                      <a:pt x="119061" y="28808"/>
                      <a:pt x="119061" y="28945"/>
                      <a:pt x="119061" y="28945"/>
                    </a:cubicBezTo>
                    <a:cubicBezTo>
                      <a:pt x="119199" y="27436"/>
                      <a:pt x="119199" y="26065"/>
                      <a:pt x="119061" y="24556"/>
                    </a:cubicBezTo>
                    <a:cubicBezTo>
                      <a:pt x="119061" y="24556"/>
                      <a:pt x="119061" y="24694"/>
                      <a:pt x="119061" y="24694"/>
                    </a:cubicBezTo>
                    <a:cubicBezTo>
                      <a:pt x="119061" y="23459"/>
                      <a:pt x="118787" y="22087"/>
                      <a:pt x="118650" y="20853"/>
                    </a:cubicBezTo>
                    <a:cubicBezTo>
                      <a:pt x="118376" y="19619"/>
                      <a:pt x="118101" y="18384"/>
                      <a:pt x="117690" y="17287"/>
                    </a:cubicBezTo>
                    <a:cubicBezTo>
                      <a:pt x="117690" y="17424"/>
                      <a:pt x="117827" y="17561"/>
                      <a:pt x="117827" y="17698"/>
                    </a:cubicBezTo>
                    <a:cubicBezTo>
                      <a:pt x="117416" y="16464"/>
                      <a:pt x="117004" y="15367"/>
                      <a:pt x="116455" y="14269"/>
                    </a:cubicBezTo>
                    <a:cubicBezTo>
                      <a:pt x="116455" y="14269"/>
                      <a:pt x="116455" y="14269"/>
                      <a:pt x="116455" y="14269"/>
                    </a:cubicBezTo>
                    <a:cubicBezTo>
                      <a:pt x="116181" y="13858"/>
                      <a:pt x="115907" y="13446"/>
                      <a:pt x="115770" y="13035"/>
                    </a:cubicBezTo>
                    <a:cubicBezTo>
                      <a:pt x="115495" y="12761"/>
                      <a:pt x="115358" y="12486"/>
                      <a:pt x="115084" y="12075"/>
                    </a:cubicBezTo>
                    <a:cubicBezTo>
                      <a:pt x="114809" y="11800"/>
                      <a:pt x="114535" y="11526"/>
                      <a:pt x="114261" y="11252"/>
                    </a:cubicBezTo>
                    <a:cubicBezTo>
                      <a:pt x="113849" y="10840"/>
                      <a:pt x="113438" y="10566"/>
                      <a:pt x="113026" y="10291"/>
                    </a:cubicBezTo>
                    <a:cubicBezTo>
                      <a:pt x="113026" y="10291"/>
                      <a:pt x="113163" y="10291"/>
                      <a:pt x="113163" y="10429"/>
                    </a:cubicBezTo>
                    <a:cubicBezTo>
                      <a:pt x="113163" y="10429"/>
                      <a:pt x="113026" y="10429"/>
                      <a:pt x="113026" y="10291"/>
                    </a:cubicBezTo>
                    <a:cubicBezTo>
                      <a:pt x="113026" y="10291"/>
                      <a:pt x="113026" y="10291"/>
                      <a:pt x="112889" y="10155"/>
                    </a:cubicBezTo>
                    <a:cubicBezTo>
                      <a:pt x="112889" y="10155"/>
                      <a:pt x="112889" y="10155"/>
                      <a:pt x="113026" y="10291"/>
                    </a:cubicBezTo>
                    <a:cubicBezTo>
                      <a:pt x="112615" y="10017"/>
                      <a:pt x="112203" y="9743"/>
                      <a:pt x="111929" y="9606"/>
                    </a:cubicBezTo>
                    <a:cubicBezTo>
                      <a:pt x="110969" y="9057"/>
                      <a:pt x="109872" y="8509"/>
                      <a:pt x="108774" y="8234"/>
                    </a:cubicBezTo>
                    <a:cubicBezTo>
                      <a:pt x="108912" y="8371"/>
                      <a:pt x="109049" y="8371"/>
                      <a:pt x="109186" y="8509"/>
                    </a:cubicBezTo>
                    <a:cubicBezTo>
                      <a:pt x="108637" y="8371"/>
                      <a:pt x="108226" y="8234"/>
                      <a:pt x="107677" y="8234"/>
                    </a:cubicBezTo>
                    <a:lnTo>
                      <a:pt x="107677" y="8234"/>
                    </a:lnTo>
                    <a:lnTo>
                      <a:pt x="107677" y="8234"/>
                    </a:lnTo>
                    <a:cubicBezTo>
                      <a:pt x="107540" y="8234"/>
                      <a:pt x="107403" y="8234"/>
                      <a:pt x="107266" y="8097"/>
                    </a:cubicBezTo>
                    <a:cubicBezTo>
                      <a:pt x="107403" y="8097"/>
                      <a:pt x="107540" y="8234"/>
                      <a:pt x="107677" y="8234"/>
                    </a:cubicBezTo>
                    <a:cubicBezTo>
                      <a:pt x="107129" y="8234"/>
                      <a:pt x="106443" y="8097"/>
                      <a:pt x="105757" y="8097"/>
                    </a:cubicBezTo>
                    <a:cubicBezTo>
                      <a:pt x="106031" y="8097"/>
                      <a:pt x="106168" y="8097"/>
                      <a:pt x="106305" y="8097"/>
                    </a:cubicBezTo>
                    <a:cubicBezTo>
                      <a:pt x="105757" y="8097"/>
                      <a:pt x="105071" y="8097"/>
                      <a:pt x="104385" y="8097"/>
                    </a:cubicBezTo>
                    <a:cubicBezTo>
                      <a:pt x="104522" y="8097"/>
                      <a:pt x="104660" y="8097"/>
                      <a:pt x="104660" y="8097"/>
                    </a:cubicBezTo>
                    <a:cubicBezTo>
                      <a:pt x="103425" y="8234"/>
                      <a:pt x="102328" y="8371"/>
                      <a:pt x="101093" y="8646"/>
                    </a:cubicBezTo>
                    <a:cubicBezTo>
                      <a:pt x="100408" y="8783"/>
                      <a:pt x="99722" y="9057"/>
                      <a:pt x="99036" y="9194"/>
                    </a:cubicBezTo>
                    <a:cubicBezTo>
                      <a:pt x="96979" y="10017"/>
                      <a:pt x="94921" y="10840"/>
                      <a:pt x="93001" y="11800"/>
                    </a:cubicBezTo>
                    <a:cubicBezTo>
                      <a:pt x="90258" y="13172"/>
                      <a:pt x="87652" y="14818"/>
                      <a:pt x="85183" y="16464"/>
                    </a:cubicBezTo>
                    <a:cubicBezTo>
                      <a:pt x="85183" y="16464"/>
                      <a:pt x="85320" y="16327"/>
                      <a:pt x="85320" y="16327"/>
                    </a:cubicBezTo>
                    <a:cubicBezTo>
                      <a:pt x="78873" y="20716"/>
                      <a:pt x="72701" y="25654"/>
                      <a:pt x="66529" y="30317"/>
                    </a:cubicBezTo>
                    <a:cubicBezTo>
                      <a:pt x="63923" y="32237"/>
                      <a:pt x="61591" y="34432"/>
                      <a:pt x="59123" y="36352"/>
                    </a:cubicBezTo>
                    <a:cubicBezTo>
                      <a:pt x="56379" y="38684"/>
                      <a:pt x="53636" y="40878"/>
                      <a:pt x="50893" y="43073"/>
                    </a:cubicBezTo>
                    <a:cubicBezTo>
                      <a:pt x="39920" y="52948"/>
                      <a:pt x="28673" y="62549"/>
                      <a:pt x="18797" y="73522"/>
                    </a:cubicBezTo>
                    <a:cubicBezTo>
                      <a:pt x="18797" y="73522"/>
                      <a:pt x="18797" y="73522"/>
                      <a:pt x="18797" y="73522"/>
                    </a:cubicBezTo>
                    <a:cubicBezTo>
                      <a:pt x="15917" y="76814"/>
                      <a:pt x="13311" y="79969"/>
                      <a:pt x="10842" y="83535"/>
                    </a:cubicBezTo>
                    <a:cubicBezTo>
                      <a:pt x="10842" y="83535"/>
                      <a:pt x="10842" y="83535"/>
                      <a:pt x="10842" y="83398"/>
                    </a:cubicBezTo>
                    <a:cubicBezTo>
                      <a:pt x="9882" y="84907"/>
                      <a:pt x="8922" y="86552"/>
                      <a:pt x="8099" y="88061"/>
                    </a:cubicBezTo>
                    <a:cubicBezTo>
                      <a:pt x="8099" y="88061"/>
                      <a:pt x="8099" y="87924"/>
                      <a:pt x="8099" y="87924"/>
                    </a:cubicBezTo>
                    <a:cubicBezTo>
                      <a:pt x="8099" y="88061"/>
                      <a:pt x="8099" y="88061"/>
                      <a:pt x="7962" y="88061"/>
                    </a:cubicBezTo>
                    <a:cubicBezTo>
                      <a:pt x="7962" y="88199"/>
                      <a:pt x="7825" y="88199"/>
                      <a:pt x="7825" y="88336"/>
                    </a:cubicBezTo>
                    <a:cubicBezTo>
                      <a:pt x="7825" y="88336"/>
                      <a:pt x="7962" y="88199"/>
                      <a:pt x="7962" y="88199"/>
                    </a:cubicBezTo>
                    <a:cubicBezTo>
                      <a:pt x="7825" y="88610"/>
                      <a:pt x="7550" y="89158"/>
                      <a:pt x="7413" y="89570"/>
                    </a:cubicBezTo>
                    <a:cubicBezTo>
                      <a:pt x="7413" y="89707"/>
                      <a:pt x="7276" y="89981"/>
                      <a:pt x="7276" y="90119"/>
                    </a:cubicBezTo>
                    <a:cubicBezTo>
                      <a:pt x="7962" y="90530"/>
                      <a:pt x="8648" y="91079"/>
                      <a:pt x="8922" y="91902"/>
                    </a:cubicBezTo>
                    <a:cubicBezTo>
                      <a:pt x="9608" y="93685"/>
                      <a:pt x="8785" y="95605"/>
                      <a:pt x="7139" y="96291"/>
                    </a:cubicBezTo>
                    <a:cubicBezTo>
                      <a:pt x="5767" y="96977"/>
                      <a:pt x="4121" y="97388"/>
                      <a:pt x="2750" y="96565"/>
                    </a:cubicBezTo>
                    <a:cubicBezTo>
                      <a:pt x="1790" y="96016"/>
                      <a:pt x="967" y="95331"/>
                      <a:pt x="555" y="94371"/>
                    </a:cubicBezTo>
                    <a:cubicBezTo>
                      <a:pt x="-131" y="92862"/>
                      <a:pt x="-131" y="90942"/>
                      <a:pt x="281" y="89433"/>
                    </a:cubicBezTo>
                    <a:cubicBezTo>
                      <a:pt x="692" y="87787"/>
                      <a:pt x="967" y="86964"/>
                      <a:pt x="1652" y="85318"/>
                    </a:cubicBezTo>
                    <a:cubicBezTo>
                      <a:pt x="2201" y="83947"/>
                      <a:pt x="3024" y="82712"/>
                      <a:pt x="3710" y="81478"/>
                    </a:cubicBezTo>
                    <a:cubicBezTo>
                      <a:pt x="5630" y="78186"/>
                      <a:pt x="7962" y="75168"/>
                      <a:pt x="10431" y="72151"/>
                    </a:cubicBezTo>
                    <a:cubicBezTo>
                      <a:pt x="13037" y="68996"/>
                      <a:pt x="15643" y="66116"/>
                      <a:pt x="18386" y="63098"/>
                    </a:cubicBezTo>
                    <a:cubicBezTo>
                      <a:pt x="21678" y="59669"/>
                      <a:pt x="25107" y="56103"/>
                      <a:pt x="28536" y="52948"/>
                    </a:cubicBezTo>
                    <a:cubicBezTo>
                      <a:pt x="34159" y="47874"/>
                      <a:pt x="39783" y="42661"/>
                      <a:pt x="45407" y="37449"/>
                    </a:cubicBezTo>
                    <a:cubicBezTo>
                      <a:pt x="47875" y="35255"/>
                      <a:pt x="50481" y="33197"/>
                      <a:pt x="53087" y="31003"/>
                    </a:cubicBezTo>
                    <a:cubicBezTo>
                      <a:pt x="55831" y="28671"/>
                      <a:pt x="58711" y="26065"/>
                      <a:pt x="61591" y="23871"/>
                    </a:cubicBezTo>
                    <a:cubicBezTo>
                      <a:pt x="69684" y="17561"/>
                      <a:pt x="77776" y="10703"/>
                      <a:pt x="86829" y="5628"/>
                    </a:cubicBezTo>
                    <a:cubicBezTo>
                      <a:pt x="88338" y="4805"/>
                      <a:pt x="89984" y="3982"/>
                      <a:pt x="91629" y="3159"/>
                    </a:cubicBezTo>
                    <a:cubicBezTo>
                      <a:pt x="93138" y="2474"/>
                      <a:pt x="94921" y="1651"/>
                      <a:pt x="96567" y="1239"/>
                    </a:cubicBezTo>
                    <a:cubicBezTo>
                      <a:pt x="98350" y="827"/>
                      <a:pt x="99585" y="553"/>
                      <a:pt x="101368" y="279"/>
                    </a:cubicBezTo>
                    <a:cubicBezTo>
                      <a:pt x="102876" y="4"/>
                      <a:pt x="104522" y="4"/>
                      <a:pt x="106031" y="4"/>
                    </a:cubicBezTo>
                    <a:cubicBezTo>
                      <a:pt x="111655" y="-132"/>
                      <a:pt x="116867" y="2885"/>
                      <a:pt x="120707" y="6726"/>
                    </a:cubicBezTo>
                    <a:cubicBezTo>
                      <a:pt x="122353" y="8371"/>
                      <a:pt x="123313" y="10703"/>
                      <a:pt x="124411" y="12761"/>
                    </a:cubicBezTo>
                    <a:cubicBezTo>
                      <a:pt x="125645" y="15504"/>
                      <a:pt x="126194" y="18521"/>
                      <a:pt x="126605" y="21539"/>
                    </a:cubicBezTo>
                    <a:cubicBezTo>
                      <a:pt x="127154" y="24968"/>
                      <a:pt x="126879" y="28671"/>
                      <a:pt x="126605" y="32100"/>
                    </a:cubicBezTo>
                    <a:cubicBezTo>
                      <a:pt x="126194" y="37038"/>
                      <a:pt x="125234" y="41839"/>
                      <a:pt x="123862" y="46639"/>
                    </a:cubicBezTo>
                    <a:cubicBezTo>
                      <a:pt x="123313" y="48833"/>
                      <a:pt x="122628" y="51028"/>
                      <a:pt x="121805" y="53223"/>
                    </a:cubicBezTo>
                    <a:cubicBezTo>
                      <a:pt x="122765" y="52537"/>
                      <a:pt x="123862" y="51988"/>
                      <a:pt x="124959" y="51439"/>
                    </a:cubicBezTo>
                    <a:cubicBezTo>
                      <a:pt x="127703" y="49931"/>
                      <a:pt x="130720" y="49108"/>
                      <a:pt x="133737" y="48285"/>
                    </a:cubicBezTo>
                    <a:cubicBezTo>
                      <a:pt x="134698" y="48010"/>
                      <a:pt x="135795" y="47874"/>
                      <a:pt x="136755" y="47874"/>
                    </a:cubicBezTo>
                    <a:cubicBezTo>
                      <a:pt x="138538" y="47736"/>
                      <a:pt x="139361" y="47736"/>
                      <a:pt x="141007" y="47874"/>
                    </a:cubicBezTo>
                    <a:cubicBezTo>
                      <a:pt x="143339" y="48148"/>
                      <a:pt x="145533" y="49382"/>
                      <a:pt x="147453" y="50617"/>
                    </a:cubicBezTo>
                    <a:cubicBezTo>
                      <a:pt x="148277" y="51028"/>
                      <a:pt x="149100" y="51714"/>
                      <a:pt x="149785" y="52400"/>
                    </a:cubicBezTo>
                    <a:cubicBezTo>
                      <a:pt x="150334" y="52948"/>
                      <a:pt x="150882" y="53497"/>
                      <a:pt x="151294" y="54046"/>
                    </a:cubicBezTo>
                    <a:cubicBezTo>
                      <a:pt x="151706" y="54732"/>
                      <a:pt x="152117" y="55417"/>
                      <a:pt x="152529" y="56103"/>
                    </a:cubicBezTo>
                    <a:cubicBezTo>
                      <a:pt x="153900" y="58161"/>
                      <a:pt x="154311" y="61041"/>
                      <a:pt x="154723" y="63373"/>
                    </a:cubicBezTo>
                    <a:cubicBezTo>
                      <a:pt x="155272" y="66527"/>
                      <a:pt x="155409" y="70093"/>
                      <a:pt x="155135" y="73385"/>
                    </a:cubicBezTo>
                    <a:cubicBezTo>
                      <a:pt x="154311" y="82849"/>
                      <a:pt x="151843" y="92176"/>
                      <a:pt x="148688" y="101092"/>
                    </a:cubicBezTo>
                    <a:cubicBezTo>
                      <a:pt x="145533" y="109870"/>
                      <a:pt x="141830" y="118374"/>
                      <a:pt x="137441" y="126603"/>
                    </a:cubicBezTo>
                    <a:cubicBezTo>
                      <a:pt x="138675" y="125506"/>
                      <a:pt x="139910" y="124409"/>
                      <a:pt x="141007" y="123174"/>
                    </a:cubicBezTo>
                    <a:cubicBezTo>
                      <a:pt x="144299" y="120157"/>
                      <a:pt x="147728" y="117413"/>
                      <a:pt x="151020" y="114670"/>
                    </a:cubicBezTo>
                    <a:cubicBezTo>
                      <a:pt x="154449" y="111927"/>
                      <a:pt x="158015" y="109458"/>
                      <a:pt x="161581" y="106990"/>
                    </a:cubicBezTo>
                    <a:cubicBezTo>
                      <a:pt x="164736" y="104932"/>
                      <a:pt x="168302" y="103149"/>
                      <a:pt x="171731" y="101915"/>
                    </a:cubicBezTo>
                    <a:cubicBezTo>
                      <a:pt x="174474" y="100954"/>
                      <a:pt x="177766" y="100406"/>
                      <a:pt x="180783" y="100543"/>
                    </a:cubicBezTo>
                    <a:cubicBezTo>
                      <a:pt x="182841" y="100680"/>
                      <a:pt x="183527" y="100817"/>
                      <a:pt x="185447" y="101503"/>
                    </a:cubicBezTo>
                    <a:cubicBezTo>
                      <a:pt x="186407" y="101777"/>
                      <a:pt x="187230" y="102463"/>
                      <a:pt x="188190" y="103012"/>
                    </a:cubicBezTo>
                    <a:cubicBezTo>
                      <a:pt x="189973" y="104109"/>
                      <a:pt x="191482" y="106029"/>
                      <a:pt x="192579" y="107812"/>
                    </a:cubicBezTo>
                    <a:cubicBezTo>
                      <a:pt x="195871" y="113436"/>
                      <a:pt x="194225" y="120294"/>
                      <a:pt x="192579" y="126192"/>
                    </a:cubicBezTo>
                    <a:cubicBezTo>
                      <a:pt x="191619" y="129484"/>
                      <a:pt x="190110" y="132638"/>
                      <a:pt x="188601" y="135656"/>
                    </a:cubicBezTo>
                    <a:cubicBezTo>
                      <a:pt x="186407" y="139908"/>
                      <a:pt x="184075" y="144160"/>
                      <a:pt x="181469" y="148274"/>
                    </a:cubicBezTo>
                    <a:cubicBezTo>
                      <a:pt x="178726" y="152664"/>
                      <a:pt x="175709" y="156916"/>
                      <a:pt x="172691" y="161305"/>
                    </a:cubicBezTo>
                    <a:cubicBezTo>
                      <a:pt x="168576" y="167203"/>
                      <a:pt x="164324" y="173101"/>
                      <a:pt x="160072" y="178999"/>
                    </a:cubicBezTo>
                    <a:cubicBezTo>
                      <a:pt x="154860" y="185993"/>
                      <a:pt x="149648" y="193126"/>
                      <a:pt x="144436" y="200121"/>
                    </a:cubicBezTo>
                    <a:cubicBezTo>
                      <a:pt x="142242" y="203002"/>
                      <a:pt x="140047" y="205882"/>
                      <a:pt x="137852" y="208762"/>
                    </a:cubicBezTo>
                    <a:cubicBezTo>
                      <a:pt x="139224" y="207665"/>
                      <a:pt x="140458" y="206431"/>
                      <a:pt x="141830" y="205333"/>
                    </a:cubicBezTo>
                    <a:cubicBezTo>
                      <a:pt x="142516" y="204785"/>
                      <a:pt x="143339" y="204236"/>
                      <a:pt x="144162" y="203687"/>
                    </a:cubicBezTo>
                    <a:cubicBezTo>
                      <a:pt x="146082" y="202179"/>
                      <a:pt x="148139" y="200807"/>
                      <a:pt x="150197" y="199298"/>
                    </a:cubicBezTo>
                    <a:cubicBezTo>
                      <a:pt x="152803" y="197378"/>
                      <a:pt x="155272" y="195457"/>
                      <a:pt x="158015" y="193675"/>
                    </a:cubicBezTo>
                    <a:cubicBezTo>
                      <a:pt x="161718" y="191343"/>
                      <a:pt x="165559" y="189011"/>
                      <a:pt x="169399" y="186542"/>
                    </a:cubicBezTo>
                    <a:cubicBezTo>
                      <a:pt x="170359" y="185993"/>
                      <a:pt x="171182" y="185582"/>
                      <a:pt x="172142" y="185034"/>
                    </a:cubicBezTo>
                    <a:cubicBezTo>
                      <a:pt x="174748" y="183662"/>
                      <a:pt x="177217" y="182290"/>
                      <a:pt x="179686" y="180919"/>
                    </a:cubicBezTo>
                    <a:cubicBezTo>
                      <a:pt x="185035" y="178038"/>
                      <a:pt x="190522" y="175844"/>
                      <a:pt x="196420" y="174061"/>
                    </a:cubicBezTo>
                    <a:cubicBezTo>
                      <a:pt x="199712" y="172963"/>
                      <a:pt x="203278" y="172826"/>
                      <a:pt x="206707" y="172826"/>
                    </a:cubicBezTo>
                    <a:cubicBezTo>
                      <a:pt x="209450" y="172826"/>
                      <a:pt x="212742" y="173649"/>
                      <a:pt x="215073" y="175158"/>
                    </a:cubicBezTo>
                    <a:cubicBezTo>
                      <a:pt x="217131" y="176530"/>
                      <a:pt x="219325" y="177901"/>
                      <a:pt x="220834" y="179959"/>
                    </a:cubicBezTo>
                    <a:cubicBezTo>
                      <a:pt x="222343" y="182016"/>
                      <a:pt x="223715" y="184073"/>
                      <a:pt x="224400" y="186679"/>
                    </a:cubicBezTo>
                    <a:cubicBezTo>
                      <a:pt x="225360" y="189697"/>
                      <a:pt x="225909" y="192715"/>
                      <a:pt x="226046" y="195869"/>
                    </a:cubicBezTo>
                    <a:cubicBezTo>
                      <a:pt x="226183" y="200258"/>
                      <a:pt x="225772" y="204647"/>
                      <a:pt x="224675" y="208899"/>
                    </a:cubicBezTo>
                    <a:cubicBezTo>
                      <a:pt x="223715" y="212877"/>
                      <a:pt x="222617" y="216718"/>
                      <a:pt x="221246" y="220558"/>
                    </a:cubicBezTo>
                    <a:cubicBezTo>
                      <a:pt x="219600" y="224947"/>
                      <a:pt x="217542" y="229062"/>
                      <a:pt x="215485" y="233176"/>
                    </a:cubicBezTo>
                    <a:cubicBezTo>
                      <a:pt x="211370" y="241406"/>
                      <a:pt x="206158" y="249224"/>
                      <a:pt x="201083" y="256768"/>
                    </a:cubicBezTo>
                    <a:cubicBezTo>
                      <a:pt x="199712" y="258688"/>
                      <a:pt x="198340" y="260608"/>
                      <a:pt x="196968" y="262529"/>
                    </a:cubicBezTo>
                    <a:cubicBezTo>
                      <a:pt x="197928" y="261843"/>
                      <a:pt x="198751" y="261157"/>
                      <a:pt x="199712" y="260472"/>
                    </a:cubicBezTo>
                    <a:cubicBezTo>
                      <a:pt x="202180" y="258551"/>
                      <a:pt x="204786" y="256905"/>
                      <a:pt x="207255" y="255122"/>
                    </a:cubicBezTo>
                    <a:cubicBezTo>
                      <a:pt x="209313" y="253750"/>
                      <a:pt x="211233" y="252379"/>
                      <a:pt x="213290" y="251008"/>
                    </a:cubicBezTo>
                    <a:cubicBezTo>
                      <a:pt x="214113" y="250459"/>
                      <a:pt x="214936" y="249910"/>
                      <a:pt x="215759" y="249362"/>
                    </a:cubicBezTo>
                    <a:cubicBezTo>
                      <a:pt x="219462" y="247030"/>
                      <a:pt x="223166" y="244835"/>
                      <a:pt x="226869" y="242641"/>
                    </a:cubicBezTo>
                    <a:cubicBezTo>
                      <a:pt x="229749" y="240995"/>
                      <a:pt x="232630" y="239486"/>
                      <a:pt x="235647" y="237977"/>
                    </a:cubicBezTo>
                    <a:cubicBezTo>
                      <a:pt x="239488" y="236057"/>
                      <a:pt x="243603" y="234685"/>
                      <a:pt x="247718" y="233863"/>
                    </a:cubicBezTo>
                    <a:cubicBezTo>
                      <a:pt x="250598" y="233314"/>
                      <a:pt x="253752" y="233040"/>
                      <a:pt x="256633" y="233451"/>
                    </a:cubicBezTo>
                    <a:cubicBezTo>
                      <a:pt x="259513" y="233863"/>
                      <a:pt x="262668" y="234960"/>
                      <a:pt x="264863" y="236880"/>
                    </a:cubicBezTo>
                    <a:cubicBezTo>
                      <a:pt x="266646" y="238389"/>
                      <a:pt x="268292" y="239898"/>
                      <a:pt x="269252" y="241955"/>
                    </a:cubicBezTo>
                    <a:cubicBezTo>
                      <a:pt x="269937" y="243463"/>
                      <a:pt x="270349" y="244561"/>
                      <a:pt x="270897" y="246070"/>
                    </a:cubicBezTo>
                    <a:cubicBezTo>
                      <a:pt x="271309" y="247579"/>
                      <a:pt x="271446" y="249224"/>
                      <a:pt x="271583" y="250733"/>
                    </a:cubicBezTo>
                    <a:cubicBezTo>
                      <a:pt x="272132" y="258551"/>
                      <a:pt x="269252" y="266369"/>
                      <a:pt x="266097" y="273502"/>
                    </a:cubicBezTo>
                    <a:cubicBezTo>
                      <a:pt x="263765" y="278988"/>
                      <a:pt x="260473" y="284200"/>
                      <a:pt x="257456" y="289275"/>
                    </a:cubicBezTo>
                    <a:cubicBezTo>
                      <a:pt x="254438" y="294487"/>
                      <a:pt x="250872" y="299425"/>
                      <a:pt x="247306" y="304226"/>
                    </a:cubicBezTo>
                    <a:cubicBezTo>
                      <a:pt x="243054" y="310261"/>
                      <a:pt x="238528" y="316021"/>
                      <a:pt x="233727" y="321782"/>
                    </a:cubicBezTo>
                    <a:cubicBezTo>
                      <a:pt x="234962" y="320959"/>
                      <a:pt x="236333" y="320273"/>
                      <a:pt x="237568" y="319450"/>
                    </a:cubicBezTo>
                    <a:cubicBezTo>
                      <a:pt x="240311" y="317804"/>
                      <a:pt x="243054" y="316021"/>
                      <a:pt x="245934" y="314513"/>
                    </a:cubicBezTo>
                    <a:cubicBezTo>
                      <a:pt x="249638" y="312592"/>
                      <a:pt x="253341" y="310672"/>
                      <a:pt x="257044" y="308889"/>
                    </a:cubicBezTo>
                    <a:cubicBezTo>
                      <a:pt x="260336" y="307243"/>
                      <a:pt x="263628" y="305734"/>
                      <a:pt x="266920" y="304363"/>
                    </a:cubicBezTo>
                    <a:cubicBezTo>
                      <a:pt x="271172" y="302579"/>
                      <a:pt x="275561" y="300934"/>
                      <a:pt x="280087" y="299836"/>
                    </a:cubicBezTo>
                    <a:cubicBezTo>
                      <a:pt x="281870" y="299425"/>
                      <a:pt x="283791" y="299014"/>
                      <a:pt x="285711" y="298739"/>
                    </a:cubicBezTo>
                    <a:cubicBezTo>
                      <a:pt x="287631" y="298465"/>
                      <a:pt x="289414" y="298465"/>
                      <a:pt x="291334" y="298602"/>
                    </a:cubicBezTo>
                    <a:cubicBezTo>
                      <a:pt x="293940" y="298739"/>
                      <a:pt x="296409" y="299562"/>
                      <a:pt x="298741" y="300522"/>
                    </a:cubicBezTo>
                    <a:cubicBezTo>
                      <a:pt x="299701" y="300934"/>
                      <a:pt x="300798" y="301482"/>
                      <a:pt x="301484" y="302168"/>
                    </a:cubicBezTo>
                    <a:cubicBezTo>
                      <a:pt x="302170" y="302854"/>
                      <a:pt x="303130" y="303403"/>
                      <a:pt x="303816" y="304226"/>
                    </a:cubicBezTo>
                    <a:cubicBezTo>
                      <a:pt x="304502" y="305049"/>
                      <a:pt x="304913" y="305872"/>
                      <a:pt x="305462" y="306694"/>
                    </a:cubicBezTo>
                    <a:cubicBezTo>
                      <a:pt x="306422" y="308478"/>
                      <a:pt x="306971" y="310261"/>
                      <a:pt x="307382" y="312318"/>
                    </a:cubicBezTo>
                    <a:cubicBezTo>
                      <a:pt x="308891" y="318765"/>
                      <a:pt x="307245" y="325211"/>
                      <a:pt x="305050" y="331383"/>
                    </a:cubicBezTo>
                    <a:cubicBezTo>
                      <a:pt x="303679" y="335361"/>
                      <a:pt x="302033" y="339339"/>
                      <a:pt x="300250" y="343042"/>
                    </a:cubicBezTo>
                    <a:cubicBezTo>
                      <a:pt x="297918" y="347705"/>
                      <a:pt x="295312" y="352232"/>
                      <a:pt x="292706" y="356758"/>
                    </a:cubicBezTo>
                    <a:cubicBezTo>
                      <a:pt x="289963" y="361421"/>
                      <a:pt x="286945" y="365810"/>
                      <a:pt x="283928" y="370200"/>
                    </a:cubicBezTo>
                    <a:cubicBezTo>
                      <a:pt x="280499" y="375274"/>
                      <a:pt x="276795" y="380075"/>
                      <a:pt x="273229" y="384875"/>
                    </a:cubicBezTo>
                    <a:cubicBezTo>
                      <a:pt x="269526" y="389813"/>
                      <a:pt x="265548" y="394614"/>
                      <a:pt x="261571" y="399277"/>
                    </a:cubicBezTo>
                    <a:cubicBezTo>
                      <a:pt x="255947" y="405998"/>
                      <a:pt x="250461" y="412582"/>
                      <a:pt x="244837" y="419165"/>
                    </a:cubicBezTo>
                    <a:cubicBezTo>
                      <a:pt x="244563" y="419440"/>
                      <a:pt x="244289" y="419714"/>
                      <a:pt x="244151" y="419989"/>
                    </a:cubicBezTo>
                    <a:cubicBezTo>
                      <a:pt x="249638" y="415736"/>
                      <a:pt x="255399" y="412033"/>
                      <a:pt x="261159" y="408055"/>
                    </a:cubicBezTo>
                    <a:cubicBezTo>
                      <a:pt x="262942" y="406821"/>
                      <a:pt x="264725" y="405587"/>
                      <a:pt x="266508" y="404490"/>
                    </a:cubicBezTo>
                    <a:cubicBezTo>
                      <a:pt x="270760" y="401884"/>
                      <a:pt x="275150" y="399277"/>
                      <a:pt x="279402" y="396671"/>
                    </a:cubicBezTo>
                    <a:cubicBezTo>
                      <a:pt x="285574" y="392968"/>
                      <a:pt x="291883" y="389676"/>
                      <a:pt x="298192" y="386384"/>
                    </a:cubicBezTo>
                    <a:cubicBezTo>
                      <a:pt x="304913" y="382818"/>
                      <a:pt x="312045" y="379664"/>
                      <a:pt x="319315" y="376920"/>
                    </a:cubicBezTo>
                    <a:cubicBezTo>
                      <a:pt x="322744" y="375549"/>
                      <a:pt x="326585" y="374452"/>
                      <a:pt x="330288" y="373765"/>
                    </a:cubicBezTo>
                    <a:cubicBezTo>
                      <a:pt x="334128" y="373080"/>
                      <a:pt x="338243" y="372806"/>
                      <a:pt x="342084" y="373629"/>
                    </a:cubicBezTo>
                    <a:cubicBezTo>
                      <a:pt x="344827" y="374177"/>
                      <a:pt x="347844" y="375000"/>
                      <a:pt x="350039" y="376920"/>
                    </a:cubicBezTo>
                    <a:cubicBezTo>
                      <a:pt x="350999" y="377606"/>
                      <a:pt x="351959" y="378429"/>
                      <a:pt x="352782" y="379389"/>
                    </a:cubicBezTo>
                    <a:cubicBezTo>
                      <a:pt x="354154" y="381035"/>
                      <a:pt x="354702" y="381721"/>
                      <a:pt x="355662" y="383504"/>
                    </a:cubicBezTo>
                    <a:cubicBezTo>
                      <a:pt x="356760" y="385424"/>
                      <a:pt x="357308" y="387893"/>
                      <a:pt x="357308" y="389951"/>
                    </a:cubicBezTo>
                    <a:cubicBezTo>
                      <a:pt x="357583" y="394065"/>
                      <a:pt x="357034" y="397906"/>
                      <a:pt x="356211" y="401884"/>
                    </a:cubicBezTo>
                    <a:cubicBezTo>
                      <a:pt x="355937" y="403529"/>
                      <a:pt x="355114" y="405449"/>
                      <a:pt x="354565" y="407096"/>
                    </a:cubicBezTo>
                    <a:cubicBezTo>
                      <a:pt x="353742" y="409427"/>
                      <a:pt x="352645" y="411622"/>
                      <a:pt x="351548" y="413816"/>
                    </a:cubicBezTo>
                    <a:cubicBezTo>
                      <a:pt x="349627" y="417794"/>
                      <a:pt x="347570" y="421635"/>
                      <a:pt x="345238" y="425338"/>
                    </a:cubicBezTo>
                    <a:cubicBezTo>
                      <a:pt x="342906" y="429178"/>
                      <a:pt x="340301" y="432881"/>
                      <a:pt x="337832" y="436585"/>
                    </a:cubicBezTo>
                    <a:cubicBezTo>
                      <a:pt x="334403" y="441523"/>
                      <a:pt x="330837" y="446323"/>
                      <a:pt x="327270" y="451124"/>
                    </a:cubicBezTo>
                    <a:cubicBezTo>
                      <a:pt x="321921" y="457982"/>
                      <a:pt x="316435" y="464703"/>
                      <a:pt x="310811" y="471424"/>
                    </a:cubicBezTo>
                    <a:cubicBezTo>
                      <a:pt x="307108" y="475950"/>
                      <a:pt x="303405" y="480476"/>
                      <a:pt x="299564" y="485002"/>
                    </a:cubicBezTo>
                    <a:cubicBezTo>
                      <a:pt x="291334" y="494603"/>
                      <a:pt x="283105" y="504205"/>
                      <a:pt x="274875" y="513943"/>
                    </a:cubicBezTo>
                    <a:cubicBezTo>
                      <a:pt x="259102" y="532048"/>
                      <a:pt x="243328" y="550153"/>
                      <a:pt x="227555" y="568259"/>
                    </a:cubicBezTo>
                    <a:cubicBezTo>
                      <a:pt x="226458" y="569493"/>
                      <a:pt x="225086" y="570453"/>
                      <a:pt x="223440" y="570727"/>
                    </a:cubicBezTo>
                    <a:cubicBezTo>
                      <a:pt x="223166" y="570727"/>
                      <a:pt x="222891" y="570727"/>
                      <a:pt x="222617" y="570727"/>
                    </a:cubicBezTo>
                    <a:cubicBezTo>
                      <a:pt x="220971" y="570179"/>
                      <a:pt x="219600" y="569630"/>
                      <a:pt x="218365" y="5688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5" name="任意多边形: 形状 354"/>
              <p:cNvSpPr/>
              <p:nvPr/>
            </p:nvSpPr>
            <p:spPr>
              <a:xfrm>
                <a:off x="3666450" y="4162582"/>
                <a:ext cx="300414" cy="446110"/>
              </a:xfrm>
              <a:custGeom>
                <a:avLst/>
                <a:gdLst>
                  <a:gd name="connsiteX0" fmla="*/ 40771 w 300414"/>
                  <a:gd name="connsiteY0" fmla="*/ 169616 h 446110"/>
                  <a:gd name="connsiteX1" fmla="*/ 34736 w 300414"/>
                  <a:gd name="connsiteY1" fmla="*/ 174417 h 446110"/>
                  <a:gd name="connsiteX2" fmla="*/ 33776 w 300414"/>
                  <a:gd name="connsiteY2" fmla="*/ 175102 h 446110"/>
                  <a:gd name="connsiteX3" fmla="*/ 48589 w 300414"/>
                  <a:gd name="connsiteY3" fmla="*/ 166187 h 446110"/>
                  <a:gd name="connsiteX4" fmla="*/ 60796 w 300414"/>
                  <a:gd name="connsiteY4" fmla="*/ 158506 h 446110"/>
                  <a:gd name="connsiteX5" fmla="*/ 83153 w 300414"/>
                  <a:gd name="connsiteY5" fmla="*/ 144104 h 446110"/>
                  <a:gd name="connsiteX6" fmla="*/ 93440 w 300414"/>
                  <a:gd name="connsiteY6" fmla="*/ 136972 h 446110"/>
                  <a:gd name="connsiteX7" fmla="*/ 55036 w 300414"/>
                  <a:gd name="connsiteY7" fmla="*/ 159192 h 446110"/>
                  <a:gd name="connsiteX8" fmla="*/ 40771 w 300414"/>
                  <a:gd name="connsiteY8" fmla="*/ 169616 h 446110"/>
                  <a:gd name="connsiteX9" fmla="*/ 39948 w 300414"/>
                  <a:gd name="connsiteY9" fmla="*/ 330779 h 446110"/>
                  <a:gd name="connsiteX10" fmla="*/ 45023 w 300414"/>
                  <a:gd name="connsiteY10" fmla="*/ 329956 h 446110"/>
                  <a:gd name="connsiteX11" fmla="*/ 44200 w 300414"/>
                  <a:gd name="connsiteY11" fmla="*/ 330230 h 446110"/>
                  <a:gd name="connsiteX12" fmla="*/ 48040 w 300414"/>
                  <a:gd name="connsiteY12" fmla="*/ 329133 h 446110"/>
                  <a:gd name="connsiteX13" fmla="*/ 68066 w 300414"/>
                  <a:gd name="connsiteY13" fmla="*/ 320629 h 446110"/>
                  <a:gd name="connsiteX14" fmla="*/ 75061 w 300414"/>
                  <a:gd name="connsiteY14" fmla="*/ 317337 h 446110"/>
                  <a:gd name="connsiteX15" fmla="*/ 90560 w 300414"/>
                  <a:gd name="connsiteY15" fmla="*/ 309793 h 446110"/>
                  <a:gd name="connsiteX16" fmla="*/ 90423 w 300414"/>
                  <a:gd name="connsiteY16" fmla="*/ 309930 h 446110"/>
                  <a:gd name="connsiteX17" fmla="*/ 91109 w 300414"/>
                  <a:gd name="connsiteY17" fmla="*/ 309519 h 446110"/>
                  <a:gd name="connsiteX18" fmla="*/ 91109 w 300414"/>
                  <a:gd name="connsiteY18" fmla="*/ 309519 h 446110"/>
                  <a:gd name="connsiteX19" fmla="*/ 91109 w 300414"/>
                  <a:gd name="connsiteY19" fmla="*/ 309519 h 446110"/>
                  <a:gd name="connsiteX20" fmla="*/ 114837 w 300414"/>
                  <a:gd name="connsiteY20" fmla="*/ 296763 h 446110"/>
                  <a:gd name="connsiteX21" fmla="*/ 120461 w 300414"/>
                  <a:gd name="connsiteY21" fmla="*/ 293471 h 446110"/>
                  <a:gd name="connsiteX22" fmla="*/ 135411 w 300414"/>
                  <a:gd name="connsiteY22" fmla="*/ 284693 h 446110"/>
                  <a:gd name="connsiteX23" fmla="*/ 146110 w 300414"/>
                  <a:gd name="connsiteY23" fmla="*/ 278384 h 446110"/>
                  <a:gd name="connsiteX24" fmla="*/ 152693 w 300414"/>
                  <a:gd name="connsiteY24" fmla="*/ 274132 h 446110"/>
                  <a:gd name="connsiteX25" fmla="*/ 177108 w 300414"/>
                  <a:gd name="connsiteY25" fmla="*/ 258221 h 446110"/>
                  <a:gd name="connsiteX26" fmla="*/ 176559 w 300414"/>
                  <a:gd name="connsiteY26" fmla="*/ 258633 h 446110"/>
                  <a:gd name="connsiteX27" fmla="*/ 191921 w 300414"/>
                  <a:gd name="connsiteY27" fmla="*/ 247797 h 446110"/>
                  <a:gd name="connsiteX28" fmla="*/ 180811 w 300414"/>
                  <a:gd name="connsiteY28" fmla="*/ 251500 h 446110"/>
                  <a:gd name="connsiteX29" fmla="*/ 181497 w 300414"/>
                  <a:gd name="connsiteY29" fmla="*/ 251226 h 446110"/>
                  <a:gd name="connsiteX30" fmla="*/ 152282 w 300414"/>
                  <a:gd name="connsiteY30" fmla="*/ 262610 h 446110"/>
                  <a:gd name="connsiteX31" fmla="*/ 147619 w 300414"/>
                  <a:gd name="connsiteY31" fmla="*/ 264668 h 446110"/>
                  <a:gd name="connsiteX32" fmla="*/ 137469 w 300414"/>
                  <a:gd name="connsiteY32" fmla="*/ 269331 h 446110"/>
                  <a:gd name="connsiteX33" fmla="*/ 122793 w 300414"/>
                  <a:gd name="connsiteY33" fmla="*/ 276052 h 446110"/>
                  <a:gd name="connsiteX34" fmla="*/ 122793 w 300414"/>
                  <a:gd name="connsiteY34" fmla="*/ 276052 h 446110"/>
                  <a:gd name="connsiteX35" fmla="*/ 102767 w 300414"/>
                  <a:gd name="connsiteY35" fmla="*/ 286613 h 446110"/>
                  <a:gd name="connsiteX36" fmla="*/ 93852 w 300414"/>
                  <a:gd name="connsiteY36" fmla="*/ 291277 h 446110"/>
                  <a:gd name="connsiteX37" fmla="*/ 84662 w 300414"/>
                  <a:gd name="connsiteY37" fmla="*/ 296626 h 446110"/>
                  <a:gd name="connsiteX38" fmla="*/ 69849 w 300414"/>
                  <a:gd name="connsiteY38" fmla="*/ 305953 h 446110"/>
                  <a:gd name="connsiteX39" fmla="*/ 69986 w 300414"/>
                  <a:gd name="connsiteY39" fmla="*/ 305953 h 446110"/>
                  <a:gd name="connsiteX40" fmla="*/ 69712 w 300414"/>
                  <a:gd name="connsiteY40" fmla="*/ 306090 h 446110"/>
                  <a:gd name="connsiteX41" fmla="*/ 69300 w 300414"/>
                  <a:gd name="connsiteY41" fmla="*/ 306364 h 446110"/>
                  <a:gd name="connsiteX42" fmla="*/ 69437 w 300414"/>
                  <a:gd name="connsiteY42" fmla="*/ 306364 h 446110"/>
                  <a:gd name="connsiteX43" fmla="*/ 49686 w 300414"/>
                  <a:gd name="connsiteY43" fmla="*/ 321177 h 446110"/>
                  <a:gd name="connsiteX44" fmla="*/ 49961 w 300414"/>
                  <a:gd name="connsiteY44" fmla="*/ 321041 h 446110"/>
                  <a:gd name="connsiteX45" fmla="*/ 41320 w 300414"/>
                  <a:gd name="connsiteY45" fmla="*/ 329407 h 446110"/>
                  <a:gd name="connsiteX46" fmla="*/ 40359 w 300414"/>
                  <a:gd name="connsiteY46" fmla="*/ 330642 h 446110"/>
                  <a:gd name="connsiteX47" fmla="*/ 39948 w 300414"/>
                  <a:gd name="connsiteY47" fmla="*/ 330779 h 446110"/>
                  <a:gd name="connsiteX48" fmla="*/ 196996 w 300414"/>
                  <a:gd name="connsiteY48" fmla="*/ 444210 h 446110"/>
                  <a:gd name="connsiteX49" fmla="*/ 197956 w 300414"/>
                  <a:gd name="connsiteY49" fmla="*/ 436392 h 446110"/>
                  <a:gd name="connsiteX50" fmla="*/ 214690 w 300414"/>
                  <a:gd name="connsiteY50" fmla="*/ 422127 h 446110"/>
                  <a:gd name="connsiteX51" fmla="*/ 214141 w 300414"/>
                  <a:gd name="connsiteY51" fmla="*/ 422539 h 446110"/>
                  <a:gd name="connsiteX52" fmla="*/ 239379 w 300414"/>
                  <a:gd name="connsiteY52" fmla="*/ 399770 h 446110"/>
                  <a:gd name="connsiteX53" fmla="*/ 252134 w 300414"/>
                  <a:gd name="connsiteY53" fmla="*/ 388112 h 446110"/>
                  <a:gd name="connsiteX54" fmla="*/ 273120 w 300414"/>
                  <a:gd name="connsiteY54" fmla="*/ 367538 h 446110"/>
                  <a:gd name="connsiteX55" fmla="*/ 282721 w 300414"/>
                  <a:gd name="connsiteY55" fmla="*/ 355193 h 446110"/>
                  <a:gd name="connsiteX56" fmla="*/ 285739 w 300414"/>
                  <a:gd name="connsiteY56" fmla="*/ 349844 h 446110"/>
                  <a:gd name="connsiteX57" fmla="*/ 285739 w 300414"/>
                  <a:gd name="connsiteY57" fmla="*/ 349981 h 446110"/>
                  <a:gd name="connsiteX58" fmla="*/ 289031 w 300414"/>
                  <a:gd name="connsiteY58" fmla="*/ 342438 h 446110"/>
                  <a:gd name="connsiteX59" fmla="*/ 289442 w 300414"/>
                  <a:gd name="connsiteY59" fmla="*/ 340929 h 446110"/>
                  <a:gd name="connsiteX60" fmla="*/ 289579 w 300414"/>
                  <a:gd name="connsiteY60" fmla="*/ 339557 h 446110"/>
                  <a:gd name="connsiteX61" fmla="*/ 289579 w 300414"/>
                  <a:gd name="connsiteY61" fmla="*/ 338322 h 446110"/>
                  <a:gd name="connsiteX62" fmla="*/ 289442 w 300414"/>
                  <a:gd name="connsiteY62" fmla="*/ 337637 h 446110"/>
                  <a:gd name="connsiteX63" fmla="*/ 288893 w 300414"/>
                  <a:gd name="connsiteY63" fmla="*/ 336265 h 446110"/>
                  <a:gd name="connsiteX64" fmla="*/ 289305 w 300414"/>
                  <a:gd name="connsiteY64" fmla="*/ 336951 h 446110"/>
                  <a:gd name="connsiteX65" fmla="*/ 288345 w 300414"/>
                  <a:gd name="connsiteY65" fmla="*/ 335442 h 446110"/>
                  <a:gd name="connsiteX66" fmla="*/ 287522 w 300414"/>
                  <a:gd name="connsiteY66" fmla="*/ 334345 h 446110"/>
                  <a:gd name="connsiteX67" fmla="*/ 286973 w 300414"/>
                  <a:gd name="connsiteY67" fmla="*/ 333796 h 446110"/>
                  <a:gd name="connsiteX68" fmla="*/ 286562 w 300414"/>
                  <a:gd name="connsiteY68" fmla="*/ 333522 h 446110"/>
                  <a:gd name="connsiteX69" fmla="*/ 285876 w 300414"/>
                  <a:gd name="connsiteY69" fmla="*/ 333248 h 446110"/>
                  <a:gd name="connsiteX70" fmla="*/ 284779 w 300414"/>
                  <a:gd name="connsiteY70" fmla="*/ 332973 h 446110"/>
                  <a:gd name="connsiteX71" fmla="*/ 280252 w 300414"/>
                  <a:gd name="connsiteY71" fmla="*/ 332425 h 446110"/>
                  <a:gd name="connsiteX72" fmla="*/ 280527 w 300414"/>
                  <a:gd name="connsiteY72" fmla="*/ 332425 h 446110"/>
                  <a:gd name="connsiteX73" fmla="*/ 279978 w 300414"/>
                  <a:gd name="connsiteY73" fmla="*/ 332425 h 446110"/>
                  <a:gd name="connsiteX74" fmla="*/ 279704 w 300414"/>
                  <a:gd name="connsiteY74" fmla="*/ 332425 h 446110"/>
                  <a:gd name="connsiteX75" fmla="*/ 279841 w 300414"/>
                  <a:gd name="connsiteY75" fmla="*/ 332425 h 446110"/>
                  <a:gd name="connsiteX76" fmla="*/ 276686 w 300414"/>
                  <a:gd name="connsiteY76" fmla="*/ 332425 h 446110"/>
                  <a:gd name="connsiteX77" fmla="*/ 276686 w 300414"/>
                  <a:gd name="connsiteY77" fmla="*/ 332425 h 446110"/>
                  <a:gd name="connsiteX78" fmla="*/ 276686 w 300414"/>
                  <a:gd name="connsiteY78" fmla="*/ 332425 h 446110"/>
                  <a:gd name="connsiteX79" fmla="*/ 275863 w 300414"/>
                  <a:gd name="connsiteY79" fmla="*/ 332425 h 446110"/>
                  <a:gd name="connsiteX80" fmla="*/ 276412 w 300414"/>
                  <a:gd name="connsiteY80" fmla="*/ 332425 h 446110"/>
                  <a:gd name="connsiteX81" fmla="*/ 256935 w 300414"/>
                  <a:gd name="connsiteY81" fmla="*/ 335580 h 446110"/>
                  <a:gd name="connsiteX82" fmla="*/ 238144 w 300414"/>
                  <a:gd name="connsiteY82" fmla="*/ 339831 h 446110"/>
                  <a:gd name="connsiteX83" fmla="*/ 217570 w 300414"/>
                  <a:gd name="connsiteY83" fmla="*/ 345455 h 446110"/>
                  <a:gd name="connsiteX84" fmla="*/ 198368 w 300414"/>
                  <a:gd name="connsiteY84" fmla="*/ 351490 h 446110"/>
                  <a:gd name="connsiteX85" fmla="*/ 176422 w 300414"/>
                  <a:gd name="connsiteY85" fmla="*/ 358896 h 446110"/>
                  <a:gd name="connsiteX86" fmla="*/ 176422 w 300414"/>
                  <a:gd name="connsiteY86" fmla="*/ 358896 h 446110"/>
                  <a:gd name="connsiteX87" fmla="*/ 162020 w 300414"/>
                  <a:gd name="connsiteY87" fmla="*/ 364383 h 446110"/>
                  <a:gd name="connsiteX88" fmla="*/ 151733 w 300414"/>
                  <a:gd name="connsiteY88" fmla="*/ 368361 h 446110"/>
                  <a:gd name="connsiteX89" fmla="*/ 147619 w 300414"/>
                  <a:gd name="connsiteY89" fmla="*/ 370006 h 446110"/>
                  <a:gd name="connsiteX90" fmla="*/ 132119 w 300414"/>
                  <a:gd name="connsiteY90" fmla="*/ 376864 h 446110"/>
                  <a:gd name="connsiteX91" fmla="*/ 130062 w 300414"/>
                  <a:gd name="connsiteY91" fmla="*/ 377687 h 446110"/>
                  <a:gd name="connsiteX92" fmla="*/ 121147 w 300414"/>
                  <a:gd name="connsiteY92" fmla="*/ 383448 h 446110"/>
                  <a:gd name="connsiteX93" fmla="*/ 107979 w 300414"/>
                  <a:gd name="connsiteY93" fmla="*/ 392089 h 446110"/>
                  <a:gd name="connsiteX94" fmla="*/ 100847 w 300414"/>
                  <a:gd name="connsiteY94" fmla="*/ 396615 h 446110"/>
                  <a:gd name="connsiteX95" fmla="*/ 92480 w 300414"/>
                  <a:gd name="connsiteY95" fmla="*/ 401690 h 446110"/>
                  <a:gd name="connsiteX96" fmla="*/ 84936 w 300414"/>
                  <a:gd name="connsiteY96" fmla="*/ 404982 h 446110"/>
                  <a:gd name="connsiteX97" fmla="*/ 77941 w 300414"/>
                  <a:gd name="connsiteY97" fmla="*/ 403611 h 446110"/>
                  <a:gd name="connsiteX98" fmla="*/ 76981 w 300414"/>
                  <a:gd name="connsiteY98" fmla="*/ 395930 h 446110"/>
                  <a:gd name="connsiteX99" fmla="*/ 78353 w 300414"/>
                  <a:gd name="connsiteY99" fmla="*/ 393461 h 446110"/>
                  <a:gd name="connsiteX100" fmla="*/ 79450 w 300414"/>
                  <a:gd name="connsiteY100" fmla="*/ 391815 h 446110"/>
                  <a:gd name="connsiteX101" fmla="*/ 81507 w 300414"/>
                  <a:gd name="connsiteY101" fmla="*/ 389757 h 446110"/>
                  <a:gd name="connsiteX102" fmla="*/ 90149 w 300414"/>
                  <a:gd name="connsiteY102" fmla="*/ 383722 h 446110"/>
                  <a:gd name="connsiteX103" fmla="*/ 102493 w 300414"/>
                  <a:gd name="connsiteY103" fmla="*/ 376728 h 446110"/>
                  <a:gd name="connsiteX104" fmla="*/ 114152 w 300414"/>
                  <a:gd name="connsiteY104" fmla="*/ 370967 h 446110"/>
                  <a:gd name="connsiteX105" fmla="*/ 122381 w 300414"/>
                  <a:gd name="connsiteY105" fmla="*/ 367263 h 446110"/>
                  <a:gd name="connsiteX106" fmla="*/ 124301 w 300414"/>
                  <a:gd name="connsiteY106" fmla="*/ 366441 h 446110"/>
                  <a:gd name="connsiteX107" fmla="*/ 129376 w 300414"/>
                  <a:gd name="connsiteY107" fmla="*/ 363148 h 446110"/>
                  <a:gd name="connsiteX108" fmla="*/ 162569 w 300414"/>
                  <a:gd name="connsiteY108" fmla="*/ 341340 h 446110"/>
                  <a:gd name="connsiteX109" fmla="*/ 161883 w 300414"/>
                  <a:gd name="connsiteY109" fmla="*/ 341751 h 446110"/>
                  <a:gd name="connsiteX110" fmla="*/ 195899 w 300414"/>
                  <a:gd name="connsiteY110" fmla="*/ 318846 h 446110"/>
                  <a:gd name="connsiteX111" fmla="*/ 195350 w 300414"/>
                  <a:gd name="connsiteY111" fmla="*/ 319257 h 446110"/>
                  <a:gd name="connsiteX112" fmla="*/ 218256 w 300414"/>
                  <a:gd name="connsiteY112" fmla="*/ 302935 h 446110"/>
                  <a:gd name="connsiteX113" fmla="*/ 228680 w 300414"/>
                  <a:gd name="connsiteY113" fmla="*/ 295529 h 446110"/>
                  <a:gd name="connsiteX114" fmla="*/ 235401 w 300414"/>
                  <a:gd name="connsiteY114" fmla="*/ 290316 h 446110"/>
                  <a:gd name="connsiteX115" fmla="*/ 251174 w 300414"/>
                  <a:gd name="connsiteY115" fmla="*/ 277287 h 446110"/>
                  <a:gd name="connsiteX116" fmla="*/ 251174 w 300414"/>
                  <a:gd name="connsiteY116" fmla="*/ 277287 h 446110"/>
                  <a:gd name="connsiteX117" fmla="*/ 269005 w 300414"/>
                  <a:gd name="connsiteY117" fmla="*/ 259867 h 446110"/>
                  <a:gd name="connsiteX118" fmla="*/ 268868 w 300414"/>
                  <a:gd name="connsiteY118" fmla="*/ 260004 h 446110"/>
                  <a:gd name="connsiteX119" fmla="*/ 269005 w 300414"/>
                  <a:gd name="connsiteY119" fmla="*/ 259730 h 446110"/>
                  <a:gd name="connsiteX120" fmla="*/ 269279 w 300414"/>
                  <a:gd name="connsiteY120" fmla="*/ 259455 h 446110"/>
                  <a:gd name="connsiteX121" fmla="*/ 269142 w 300414"/>
                  <a:gd name="connsiteY121" fmla="*/ 259593 h 446110"/>
                  <a:gd name="connsiteX122" fmla="*/ 278058 w 300414"/>
                  <a:gd name="connsiteY122" fmla="*/ 247934 h 446110"/>
                  <a:gd name="connsiteX123" fmla="*/ 277921 w 300414"/>
                  <a:gd name="connsiteY123" fmla="*/ 248071 h 446110"/>
                  <a:gd name="connsiteX124" fmla="*/ 278195 w 300414"/>
                  <a:gd name="connsiteY124" fmla="*/ 247660 h 446110"/>
                  <a:gd name="connsiteX125" fmla="*/ 278332 w 300414"/>
                  <a:gd name="connsiteY125" fmla="*/ 247523 h 446110"/>
                  <a:gd name="connsiteX126" fmla="*/ 278332 w 300414"/>
                  <a:gd name="connsiteY126" fmla="*/ 247660 h 446110"/>
                  <a:gd name="connsiteX127" fmla="*/ 280938 w 300414"/>
                  <a:gd name="connsiteY127" fmla="*/ 243133 h 446110"/>
                  <a:gd name="connsiteX128" fmla="*/ 281624 w 300414"/>
                  <a:gd name="connsiteY128" fmla="*/ 241350 h 446110"/>
                  <a:gd name="connsiteX129" fmla="*/ 281350 w 300414"/>
                  <a:gd name="connsiteY129" fmla="*/ 242036 h 446110"/>
                  <a:gd name="connsiteX130" fmla="*/ 282310 w 300414"/>
                  <a:gd name="connsiteY130" fmla="*/ 238745 h 446110"/>
                  <a:gd name="connsiteX131" fmla="*/ 282447 w 300414"/>
                  <a:gd name="connsiteY131" fmla="*/ 237647 h 446110"/>
                  <a:gd name="connsiteX132" fmla="*/ 282447 w 300414"/>
                  <a:gd name="connsiteY132" fmla="*/ 236139 h 446110"/>
                  <a:gd name="connsiteX133" fmla="*/ 282173 w 300414"/>
                  <a:gd name="connsiteY133" fmla="*/ 234492 h 446110"/>
                  <a:gd name="connsiteX134" fmla="*/ 281898 w 300414"/>
                  <a:gd name="connsiteY134" fmla="*/ 233395 h 446110"/>
                  <a:gd name="connsiteX135" fmla="*/ 281487 w 300414"/>
                  <a:gd name="connsiteY135" fmla="*/ 232298 h 446110"/>
                  <a:gd name="connsiteX136" fmla="*/ 281075 w 300414"/>
                  <a:gd name="connsiteY136" fmla="*/ 231749 h 446110"/>
                  <a:gd name="connsiteX137" fmla="*/ 280664 w 300414"/>
                  <a:gd name="connsiteY137" fmla="*/ 231338 h 446110"/>
                  <a:gd name="connsiteX138" fmla="*/ 279841 w 300414"/>
                  <a:gd name="connsiteY138" fmla="*/ 230789 h 446110"/>
                  <a:gd name="connsiteX139" fmla="*/ 277098 w 300414"/>
                  <a:gd name="connsiteY139" fmla="*/ 229692 h 446110"/>
                  <a:gd name="connsiteX140" fmla="*/ 277783 w 300414"/>
                  <a:gd name="connsiteY140" fmla="*/ 229966 h 446110"/>
                  <a:gd name="connsiteX141" fmla="*/ 274080 w 300414"/>
                  <a:gd name="connsiteY141" fmla="*/ 229006 h 446110"/>
                  <a:gd name="connsiteX142" fmla="*/ 274492 w 300414"/>
                  <a:gd name="connsiteY142" fmla="*/ 229006 h 446110"/>
                  <a:gd name="connsiteX143" fmla="*/ 272846 w 300414"/>
                  <a:gd name="connsiteY143" fmla="*/ 228732 h 446110"/>
                  <a:gd name="connsiteX144" fmla="*/ 273394 w 300414"/>
                  <a:gd name="connsiteY144" fmla="*/ 228732 h 446110"/>
                  <a:gd name="connsiteX145" fmla="*/ 272708 w 300414"/>
                  <a:gd name="connsiteY145" fmla="*/ 228732 h 446110"/>
                  <a:gd name="connsiteX146" fmla="*/ 272708 w 300414"/>
                  <a:gd name="connsiteY146" fmla="*/ 228732 h 446110"/>
                  <a:gd name="connsiteX147" fmla="*/ 272708 w 300414"/>
                  <a:gd name="connsiteY147" fmla="*/ 228732 h 446110"/>
                  <a:gd name="connsiteX148" fmla="*/ 269417 w 300414"/>
                  <a:gd name="connsiteY148" fmla="*/ 228732 h 446110"/>
                  <a:gd name="connsiteX149" fmla="*/ 269554 w 300414"/>
                  <a:gd name="connsiteY149" fmla="*/ 228732 h 446110"/>
                  <a:gd name="connsiteX150" fmla="*/ 269279 w 300414"/>
                  <a:gd name="connsiteY150" fmla="*/ 228732 h 446110"/>
                  <a:gd name="connsiteX151" fmla="*/ 269142 w 300414"/>
                  <a:gd name="connsiteY151" fmla="*/ 228732 h 446110"/>
                  <a:gd name="connsiteX152" fmla="*/ 269142 w 300414"/>
                  <a:gd name="connsiteY152" fmla="*/ 228732 h 446110"/>
                  <a:gd name="connsiteX153" fmla="*/ 253095 w 300414"/>
                  <a:gd name="connsiteY153" fmla="*/ 230926 h 446110"/>
                  <a:gd name="connsiteX154" fmla="*/ 253643 w 300414"/>
                  <a:gd name="connsiteY154" fmla="*/ 230789 h 446110"/>
                  <a:gd name="connsiteX155" fmla="*/ 231286 w 300414"/>
                  <a:gd name="connsiteY155" fmla="*/ 236001 h 446110"/>
                  <a:gd name="connsiteX156" fmla="*/ 219216 w 300414"/>
                  <a:gd name="connsiteY156" fmla="*/ 239293 h 446110"/>
                  <a:gd name="connsiteX157" fmla="*/ 209615 w 300414"/>
                  <a:gd name="connsiteY157" fmla="*/ 247523 h 446110"/>
                  <a:gd name="connsiteX158" fmla="*/ 182594 w 300414"/>
                  <a:gd name="connsiteY158" fmla="*/ 267685 h 446110"/>
                  <a:gd name="connsiteX159" fmla="*/ 176559 w 300414"/>
                  <a:gd name="connsiteY159" fmla="*/ 271663 h 446110"/>
                  <a:gd name="connsiteX160" fmla="*/ 162843 w 300414"/>
                  <a:gd name="connsiteY160" fmla="*/ 280852 h 446110"/>
                  <a:gd name="connsiteX161" fmla="*/ 148167 w 300414"/>
                  <a:gd name="connsiteY161" fmla="*/ 290316 h 446110"/>
                  <a:gd name="connsiteX162" fmla="*/ 123616 w 300414"/>
                  <a:gd name="connsiteY162" fmla="*/ 305130 h 446110"/>
                  <a:gd name="connsiteX163" fmla="*/ 105922 w 300414"/>
                  <a:gd name="connsiteY163" fmla="*/ 315006 h 446110"/>
                  <a:gd name="connsiteX164" fmla="*/ 96184 w 300414"/>
                  <a:gd name="connsiteY164" fmla="*/ 320355 h 446110"/>
                  <a:gd name="connsiteX165" fmla="*/ 88503 w 300414"/>
                  <a:gd name="connsiteY165" fmla="*/ 324195 h 446110"/>
                  <a:gd name="connsiteX166" fmla="*/ 76021 w 300414"/>
                  <a:gd name="connsiteY166" fmla="*/ 330504 h 446110"/>
                  <a:gd name="connsiteX167" fmla="*/ 70123 w 300414"/>
                  <a:gd name="connsiteY167" fmla="*/ 333248 h 446110"/>
                  <a:gd name="connsiteX168" fmla="*/ 54350 w 300414"/>
                  <a:gd name="connsiteY168" fmla="*/ 339968 h 446110"/>
                  <a:gd name="connsiteX169" fmla="*/ 44063 w 300414"/>
                  <a:gd name="connsiteY169" fmla="*/ 342849 h 446110"/>
                  <a:gd name="connsiteX170" fmla="*/ 39125 w 300414"/>
                  <a:gd name="connsiteY170" fmla="*/ 343397 h 446110"/>
                  <a:gd name="connsiteX171" fmla="*/ 35833 w 300414"/>
                  <a:gd name="connsiteY171" fmla="*/ 343397 h 446110"/>
                  <a:gd name="connsiteX172" fmla="*/ 32953 w 300414"/>
                  <a:gd name="connsiteY172" fmla="*/ 342712 h 446110"/>
                  <a:gd name="connsiteX173" fmla="*/ 30484 w 300414"/>
                  <a:gd name="connsiteY173" fmla="*/ 341340 h 446110"/>
                  <a:gd name="connsiteX174" fmla="*/ 28975 w 300414"/>
                  <a:gd name="connsiteY174" fmla="*/ 339557 h 446110"/>
                  <a:gd name="connsiteX175" fmla="*/ 27878 w 300414"/>
                  <a:gd name="connsiteY175" fmla="*/ 337774 h 446110"/>
                  <a:gd name="connsiteX176" fmla="*/ 27192 w 300414"/>
                  <a:gd name="connsiteY176" fmla="*/ 335580 h 446110"/>
                  <a:gd name="connsiteX177" fmla="*/ 27329 w 300414"/>
                  <a:gd name="connsiteY177" fmla="*/ 329270 h 446110"/>
                  <a:gd name="connsiteX178" fmla="*/ 31170 w 300414"/>
                  <a:gd name="connsiteY178" fmla="*/ 322412 h 446110"/>
                  <a:gd name="connsiteX179" fmla="*/ 34462 w 300414"/>
                  <a:gd name="connsiteY179" fmla="*/ 318846 h 446110"/>
                  <a:gd name="connsiteX180" fmla="*/ 38988 w 300414"/>
                  <a:gd name="connsiteY180" fmla="*/ 314457 h 446110"/>
                  <a:gd name="connsiteX181" fmla="*/ 50235 w 300414"/>
                  <a:gd name="connsiteY181" fmla="*/ 305267 h 446110"/>
                  <a:gd name="connsiteX182" fmla="*/ 73552 w 300414"/>
                  <a:gd name="connsiteY182" fmla="*/ 289631 h 446110"/>
                  <a:gd name="connsiteX183" fmla="*/ 89600 w 300414"/>
                  <a:gd name="connsiteY183" fmla="*/ 280304 h 446110"/>
                  <a:gd name="connsiteX184" fmla="*/ 114837 w 300414"/>
                  <a:gd name="connsiteY184" fmla="*/ 267000 h 446110"/>
                  <a:gd name="connsiteX185" fmla="*/ 132257 w 300414"/>
                  <a:gd name="connsiteY185" fmla="*/ 258907 h 446110"/>
                  <a:gd name="connsiteX186" fmla="*/ 149950 w 300414"/>
                  <a:gd name="connsiteY186" fmla="*/ 250952 h 446110"/>
                  <a:gd name="connsiteX187" fmla="*/ 175599 w 300414"/>
                  <a:gd name="connsiteY187" fmla="*/ 240939 h 446110"/>
                  <a:gd name="connsiteX188" fmla="*/ 181086 w 300414"/>
                  <a:gd name="connsiteY188" fmla="*/ 239019 h 446110"/>
                  <a:gd name="connsiteX189" fmla="*/ 196310 w 300414"/>
                  <a:gd name="connsiteY189" fmla="*/ 234081 h 446110"/>
                  <a:gd name="connsiteX190" fmla="*/ 203717 w 300414"/>
                  <a:gd name="connsiteY190" fmla="*/ 231612 h 446110"/>
                  <a:gd name="connsiteX191" fmla="*/ 215238 w 300414"/>
                  <a:gd name="connsiteY191" fmla="*/ 228458 h 446110"/>
                  <a:gd name="connsiteX192" fmla="*/ 224702 w 300414"/>
                  <a:gd name="connsiteY192" fmla="*/ 218994 h 446110"/>
                  <a:gd name="connsiteX193" fmla="*/ 233755 w 300414"/>
                  <a:gd name="connsiteY193" fmla="*/ 207746 h 446110"/>
                  <a:gd name="connsiteX194" fmla="*/ 233618 w 300414"/>
                  <a:gd name="connsiteY194" fmla="*/ 208020 h 446110"/>
                  <a:gd name="connsiteX195" fmla="*/ 233892 w 300414"/>
                  <a:gd name="connsiteY195" fmla="*/ 207609 h 446110"/>
                  <a:gd name="connsiteX196" fmla="*/ 234029 w 300414"/>
                  <a:gd name="connsiteY196" fmla="*/ 207472 h 446110"/>
                  <a:gd name="connsiteX197" fmla="*/ 233892 w 300414"/>
                  <a:gd name="connsiteY197" fmla="*/ 207609 h 446110"/>
                  <a:gd name="connsiteX198" fmla="*/ 235675 w 300414"/>
                  <a:gd name="connsiteY198" fmla="*/ 204317 h 446110"/>
                  <a:gd name="connsiteX199" fmla="*/ 235401 w 300414"/>
                  <a:gd name="connsiteY199" fmla="*/ 204866 h 446110"/>
                  <a:gd name="connsiteX200" fmla="*/ 236087 w 300414"/>
                  <a:gd name="connsiteY200" fmla="*/ 203357 h 446110"/>
                  <a:gd name="connsiteX201" fmla="*/ 237184 w 300414"/>
                  <a:gd name="connsiteY201" fmla="*/ 200065 h 446110"/>
                  <a:gd name="connsiteX202" fmla="*/ 237458 w 300414"/>
                  <a:gd name="connsiteY202" fmla="*/ 198420 h 446110"/>
                  <a:gd name="connsiteX203" fmla="*/ 237458 w 300414"/>
                  <a:gd name="connsiteY203" fmla="*/ 197185 h 446110"/>
                  <a:gd name="connsiteX204" fmla="*/ 237458 w 300414"/>
                  <a:gd name="connsiteY204" fmla="*/ 196911 h 446110"/>
                  <a:gd name="connsiteX205" fmla="*/ 236910 w 300414"/>
                  <a:gd name="connsiteY205" fmla="*/ 196362 h 446110"/>
                  <a:gd name="connsiteX206" fmla="*/ 235950 w 300414"/>
                  <a:gd name="connsiteY206" fmla="*/ 195676 h 446110"/>
                  <a:gd name="connsiteX207" fmla="*/ 234852 w 300414"/>
                  <a:gd name="connsiteY207" fmla="*/ 194991 h 446110"/>
                  <a:gd name="connsiteX208" fmla="*/ 234029 w 300414"/>
                  <a:gd name="connsiteY208" fmla="*/ 194579 h 446110"/>
                  <a:gd name="connsiteX209" fmla="*/ 232383 w 300414"/>
                  <a:gd name="connsiteY209" fmla="*/ 194030 h 446110"/>
                  <a:gd name="connsiteX210" fmla="*/ 233069 w 300414"/>
                  <a:gd name="connsiteY210" fmla="*/ 194168 h 446110"/>
                  <a:gd name="connsiteX211" fmla="*/ 228680 w 300414"/>
                  <a:gd name="connsiteY211" fmla="*/ 193756 h 446110"/>
                  <a:gd name="connsiteX212" fmla="*/ 229366 w 300414"/>
                  <a:gd name="connsiteY212" fmla="*/ 193756 h 446110"/>
                  <a:gd name="connsiteX213" fmla="*/ 222919 w 300414"/>
                  <a:gd name="connsiteY213" fmla="*/ 193756 h 446110"/>
                  <a:gd name="connsiteX214" fmla="*/ 223331 w 300414"/>
                  <a:gd name="connsiteY214" fmla="*/ 193756 h 446110"/>
                  <a:gd name="connsiteX215" fmla="*/ 222782 w 300414"/>
                  <a:gd name="connsiteY215" fmla="*/ 193756 h 446110"/>
                  <a:gd name="connsiteX216" fmla="*/ 222645 w 300414"/>
                  <a:gd name="connsiteY216" fmla="*/ 193756 h 446110"/>
                  <a:gd name="connsiteX217" fmla="*/ 222782 w 300414"/>
                  <a:gd name="connsiteY217" fmla="*/ 193756 h 446110"/>
                  <a:gd name="connsiteX218" fmla="*/ 198505 w 300414"/>
                  <a:gd name="connsiteY218" fmla="*/ 197185 h 446110"/>
                  <a:gd name="connsiteX219" fmla="*/ 190001 w 300414"/>
                  <a:gd name="connsiteY219" fmla="*/ 198831 h 446110"/>
                  <a:gd name="connsiteX220" fmla="*/ 180537 w 300414"/>
                  <a:gd name="connsiteY220" fmla="*/ 200751 h 446110"/>
                  <a:gd name="connsiteX221" fmla="*/ 160786 w 300414"/>
                  <a:gd name="connsiteY221" fmla="*/ 205414 h 446110"/>
                  <a:gd name="connsiteX222" fmla="*/ 155711 w 300414"/>
                  <a:gd name="connsiteY222" fmla="*/ 206786 h 446110"/>
                  <a:gd name="connsiteX223" fmla="*/ 142681 w 300414"/>
                  <a:gd name="connsiteY223" fmla="*/ 210489 h 446110"/>
                  <a:gd name="connsiteX224" fmla="*/ 134863 w 300414"/>
                  <a:gd name="connsiteY224" fmla="*/ 212684 h 446110"/>
                  <a:gd name="connsiteX225" fmla="*/ 128416 w 300414"/>
                  <a:gd name="connsiteY225" fmla="*/ 214878 h 446110"/>
                  <a:gd name="connsiteX226" fmla="*/ 107842 w 300414"/>
                  <a:gd name="connsiteY226" fmla="*/ 221736 h 446110"/>
                  <a:gd name="connsiteX227" fmla="*/ 85622 w 300414"/>
                  <a:gd name="connsiteY227" fmla="*/ 230240 h 446110"/>
                  <a:gd name="connsiteX228" fmla="*/ 77804 w 300414"/>
                  <a:gd name="connsiteY228" fmla="*/ 233258 h 446110"/>
                  <a:gd name="connsiteX229" fmla="*/ 65460 w 300414"/>
                  <a:gd name="connsiteY229" fmla="*/ 238607 h 446110"/>
                  <a:gd name="connsiteX230" fmla="*/ 37616 w 300414"/>
                  <a:gd name="connsiteY230" fmla="*/ 257124 h 446110"/>
                  <a:gd name="connsiteX231" fmla="*/ 27466 w 300414"/>
                  <a:gd name="connsiteY231" fmla="*/ 263845 h 446110"/>
                  <a:gd name="connsiteX232" fmla="*/ 16768 w 300414"/>
                  <a:gd name="connsiteY232" fmla="*/ 270429 h 446110"/>
                  <a:gd name="connsiteX233" fmla="*/ 6892 w 300414"/>
                  <a:gd name="connsiteY233" fmla="*/ 274269 h 446110"/>
                  <a:gd name="connsiteX234" fmla="*/ 1132 w 300414"/>
                  <a:gd name="connsiteY234" fmla="*/ 272349 h 446110"/>
                  <a:gd name="connsiteX235" fmla="*/ 1132 w 300414"/>
                  <a:gd name="connsiteY235" fmla="*/ 265628 h 446110"/>
                  <a:gd name="connsiteX236" fmla="*/ 4286 w 300414"/>
                  <a:gd name="connsiteY236" fmla="*/ 261787 h 446110"/>
                  <a:gd name="connsiteX237" fmla="*/ 8127 w 300414"/>
                  <a:gd name="connsiteY237" fmla="*/ 258221 h 446110"/>
                  <a:gd name="connsiteX238" fmla="*/ 18688 w 300414"/>
                  <a:gd name="connsiteY238" fmla="*/ 250952 h 446110"/>
                  <a:gd name="connsiteX239" fmla="*/ 47629 w 300414"/>
                  <a:gd name="connsiteY239" fmla="*/ 234492 h 446110"/>
                  <a:gd name="connsiteX240" fmla="*/ 66146 w 300414"/>
                  <a:gd name="connsiteY240" fmla="*/ 225714 h 446110"/>
                  <a:gd name="connsiteX241" fmla="*/ 86034 w 300414"/>
                  <a:gd name="connsiteY241" fmla="*/ 212410 h 446110"/>
                  <a:gd name="connsiteX242" fmla="*/ 85897 w 300414"/>
                  <a:gd name="connsiteY242" fmla="*/ 212410 h 446110"/>
                  <a:gd name="connsiteX243" fmla="*/ 121832 w 300414"/>
                  <a:gd name="connsiteY243" fmla="*/ 187446 h 446110"/>
                  <a:gd name="connsiteX244" fmla="*/ 147756 w 300414"/>
                  <a:gd name="connsiteY244" fmla="*/ 168793 h 446110"/>
                  <a:gd name="connsiteX245" fmla="*/ 162432 w 300414"/>
                  <a:gd name="connsiteY245" fmla="*/ 157957 h 446110"/>
                  <a:gd name="connsiteX246" fmla="*/ 188904 w 300414"/>
                  <a:gd name="connsiteY246" fmla="*/ 136286 h 446110"/>
                  <a:gd name="connsiteX247" fmla="*/ 188904 w 300414"/>
                  <a:gd name="connsiteY247" fmla="*/ 136286 h 446110"/>
                  <a:gd name="connsiteX248" fmla="*/ 189041 w 300414"/>
                  <a:gd name="connsiteY248" fmla="*/ 136149 h 446110"/>
                  <a:gd name="connsiteX249" fmla="*/ 189315 w 300414"/>
                  <a:gd name="connsiteY249" fmla="*/ 135875 h 446110"/>
                  <a:gd name="connsiteX250" fmla="*/ 189178 w 300414"/>
                  <a:gd name="connsiteY250" fmla="*/ 135875 h 446110"/>
                  <a:gd name="connsiteX251" fmla="*/ 197819 w 300414"/>
                  <a:gd name="connsiteY251" fmla="*/ 127782 h 446110"/>
                  <a:gd name="connsiteX252" fmla="*/ 206049 w 300414"/>
                  <a:gd name="connsiteY252" fmla="*/ 119004 h 446110"/>
                  <a:gd name="connsiteX253" fmla="*/ 206049 w 300414"/>
                  <a:gd name="connsiteY253" fmla="*/ 119004 h 446110"/>
                  <a:gd name="connsiteX254" fmla="*/ 212907 w 300414"/>
                  <a:gd name="connsiteY254" fmla="*/ 110363 h 446110"/>
                  <a:gd name="connsiteX255" fmla="*/ 212632 w 300414"/>
                  <a:gd name="connsiteY255" fmla="*/ 110774 h 446110"/>
                  <a:gd name="connsiteX256" fmla="*/ 215924 w 300414"/>
                  <a:gd name="connsiteY256" fmla="*/ 105288 h 446110"/>
                  <a:gd name="connsiteX257" fmla="*/ 215787 w 300414"/>
                  <a:gd name="connsiteY257" fmla="*/ 105425 h 446110"/>
                  <a:gd name="connsiteX258" fmla="*/ 217296 w 300414"/>
                  <a:gd name="connsiteY258" fmla="*/ 102133 h 446110"/>
                  <a:gd name="connsiteX259" fmla="*/ 217296 w 300414"/>
                  <a:gd name="connsiteY259" fmla="*/ 102270 h 446110"/>
                  <a:gd name="connsiteX260" fmla="*/ 217433 w 300414"/>
                  <a:gd name="connsiteY260" fmla="*/ 101721 h 446110"/>
                  <a:gd name="connsiteX261" fmla="*/ 217433 w 300414"/>
                  <a:gd name="connsiteY261" fmla="*/ 101721 h 446110"/>
                  <a:gd name="connsiteX262" fmla="*/ 217433 w 300414"/>
                  <a:gd name="connsiteY262" fmla="*/ 101721 h 446110"/>
                  <a:gd name="connsiteX263" fmla="*/ 218256 w 300414"/>
                  <a:gd name="connsiteY263" fmla="*/ 98841 h 446110"/>
                  <a:gd name="connsiteX264" fmla="*/ 218393 w 300414"/>
                  <a:gd name="connsiteY264" fmla="*/ 97607 h 446110"/>
                  <a:gd name="connsiteX265" fmla="*/ 218256 w 300414"/>
                  <a:gd name="connsiteY265" fmla="*/ 96921 h 446110"/>
                  <a:gd name="connsiteX266" fmla="*/ 218119 w 300414"/>
                  <a:gd name="connsiteY266" fmla="*/ 96509 h 446110"/>
                  <a:gd name="connsiteX267" fmla="*/ 217570 w 300414"/>
                  <a:gd name="connsiteY267" fmla="*/ 95824 h 446110"/>
                  <a:gd name="connsiteX268" fmla="*/ 216884 w 300414"/>
                  <a:gd name="connsiteY268" fmla="*/ 95138 h 446110"/>
                  <a:gd name="connsiteX269" fmla="*/ 216061 w 300414"/>
                  <a:gd name="connsiteY269" fmla="*/ 94727 h 446110"/>
                  <a:gd name="connsiteX270" fmla="*/ 215513 w 300414"/>
                  <a:gd name="connsiteY270" fmla="*/ 94452 h 446110"/>
                  <a:gd name="connsiteX271" fmla="*/ 214141 w 300414"/>
                  <a:gd name="connsiteY271" fmla="*/ 94315 h 446110"/>
                  <a:gd name="connsiteX272" fmla="*/ 214690 w 300414"/>
                  <a:gd name="connsiteY272" fmla="*/ 94315 h 446110"/>
                  <a:gd name="connsiteX273" fmla="*/ 210986 w 300414"/>
                  <a:gd name="connsiteY273" fmla="*/ 94452 h 446110"/>
                  <a:gd name="connsiteX274" fmla="*/ 211124 w 300414"/>
                  <a:gd name="connsiteY274" fmla="*/ 94452 h 446110"/>
                  <a:gd name="connsiteX275" fmla="*/ 205637 w 300414"/>
                  <a:gd name="connsiteY275" fmla="*/ 95138 h 446110"/>
                  <a:gd name="connsiteX276" fmla="*/ 206186 w 300414"/>
                  <a:gd name="connsiteY276" fmla="*/ 95001 h 446110"/>
                  <a:gd name="connsiteX277" fmla="*/ 172445 w 300414"/>
                  <a:gd name="connsiteY277" fmla="*/ 104739 h 446110"/>
                  <a:gd name="connsiteX278" fmla="*/ 164352 w 300414"/>
                  <a:gd name="connsiteY278" fmla="*/ 107482 h 446110"/>
                  <a:gd name="connsiteX279" fmla="*/ 153379 w 300414"/>
                  <a:gd name="connsiteY279" fmla="*/ 111186 h 446110"/>
                  <a:gd name="connsiteX280" fmla="*/ 139389 w 300414"/>
                  <a:gd name="connsiteY280" fmla="*/ 116535 h 446110"/>
                  <a:gd name="connsiteX281" fmla="*/ 132531 w 300414"/>
                  <a:gd name="connsiteY281" fmla="*/ 119141 h 446110"/>
                  <a:gd name="connsiteX282" fmla="*/ 117581 w 300414"/>
                  <a:gd name="connsiteY282" fmla="*/ 130251 h 446110"/>
                  <a:gd name="connsiteX283" fmla="*/ 102630 w 300414"/>
                  <a:gd name="connsiteY283" fmla="*/ 140812 h 446110"/>
                  <a:gd name="connsiteX284" fmla="*/ 86171 w 300414"/>
                  <a:gd name="connsiteY284" fmla="*/ 152334 h 446110"/>
                  <a:gd name="connsiteX285" fmla="*/ 64774 w 300414"/>
                  <a:gd name="connsiteY285" fmla="*/ 166324 h 446110"/>
                  <a:gd name="connsiteX286" fmla="*/ 46806 w 300414"/>
                  <a:gd name="connsiteY286" fmla="*/ 177708 h 446110"/>
                  <a:gd name="connsiteX287" fmla="*/ 34599 w 300414"/>
                  <a:gd name="connsiteY287" fmla="*/ 184840 h 446110"/>
                  <a:gd name="connsiteX288" fmla="*/ 22117 w 300414"/>
                  <a:gd name="connsiteY288" fmla="*/ 189092 h 446110"/>
                  <a:gd name="connsiteX289" fmla="*/ 16356 w 300414"/>
                  <a:gd name="connsiteY289" fmla="*/ 184704 h 446110"/>
                  <a:gd name="connsiteX290" fmla="*/ 17179 w 300414"/>
                  <a:gd name="connsiteY290" fmla="*/ 178394 h 446110"/>
                  <a:gd name="connsiteX291" fmla="*/ 21980 w 300414"/>
                  <a:gd name="connsiteY291" fmla="*/ 172496 h 446110"/>
                  <a:gd name="connsiteX292" fmla="*/ 26918 w 300414"/>
                  <a:gd name="connsiteY292" fmla="*/ 168518 h 446110"/>
                  <a:gd name="connsiteX293" fmla="*/ 32404 w 300414"/>
                  <a:gd name="connsiteY293" fmla="*/ 163855 h 446110"/>
                  <a:gd name="connsiteX294" fmla="*/ 46943 w 300414"/>
                  <a:gd name="connsiteY294" fmla="*/ 153156 h 446110"/>
                  <a:gd name="connsiteX295" fmla="*/ 99338 w 300414"/>
                  <a:gd name="connsiteY295" fmla="*/ 123256 h 446110"/>
                  <a:gd name="connsiteX296" fmla="*/ 108802 w 300414"/>
                  <a:gd name="connsiteY296" fmla="*/ 119004 h 446110"/>
                  <a:gd name="connsiteX297" fmla="*/ 123616 w 300414"/>
                  <a:gd name="connsiteY297" fmla="*/ 112557 h 446110"/>
                  <a:gd name="connsiteX298" fmla="*/ 131708 w 300414"/>
                  <a:gd name="connsiteY298" fmla="*/ 109266 h 446110"/>
                  <a:gd name="connsiteX299" fmla="*/ 132531 w 300414"/>
                  <a:gd name="connsiteY299" fmla="*/ 108579 h 446110"/>
                  <a:gd name="connsiteX300" fmla="*/ 140623 w 300414"/>
                  <a:gd name="connsiteY300" fmla="*/ 102544 h 446110"/>
                  <a:gd name="connsiteX301" fmla="*/ 153105 w 300414"/>
                  <a:gd name="connsiteY301" fmla="*/ 92806 h 446110"/>
                  <a:gd name="connsiteX302" fmla="*/ 188355 w 300414"/>
                  <a:gd name="connsiteY302" fmla="*/ 64551 h 446110"/>
                  <a:gd name="connsiteX303" fmla="*/ 188355 w 300414"/>
                  <a:gd name="connsiteY303" fmla="*/ 64551 h 446110"/>
                  <a:gd name="connsiteX304" fmla="*/ 188355 w 300414"/>
                  <a:gd name="connsiteY304" fmla="*/ 64551 h 446110"/>
                  <a:gd name="connsiteX305" fmla="*/ 188492 w 300414"/>
                  <a:gd name="connsiteY305" fmla="*/ 64414 h 446110"/>
                  <a:gd name="connsiteX306" fmla="*/ 188355 w 300414"/>
                  <a:gd name="connsiteY306" fmla="*/ 64414 h 446110"/>
                  <a:gd name="connsiteX307" fmla="*/ 207146 w 300414"/>
                  <a:gd name="connsiteY307" fmla="*/ 46035 h 446110"/>
                  <a:gd name="connsiteX308" fmla="*/ 207009 w 300414"/>
                  <a:gd name="connsiteY308" fmla="*/ 46172 h 446110"/>
                  <a:gd name="connsiteX309" fmla="*/ 214141 w 300414"/>
                  <a:gd name="connsiteY309" fmla="*/ 37119 h 446110"/>
                  <a:gd name="connsiteX310" fmla="*/ 214141 w 300414"/>
                  <a:gd name="connsiteY310" fmla="*/ 37119 h 446110"/>
                  <a:gd name="connsiteX311" fmla="*/ 218805 w 300414"/>
                  <a:gd name="connsiteY311" fmla="*/ 29301 h 446110"/>
                  <a:gd name="connsiteX312" fmla="*/ 218805 w 300414"/>
                  <a:gd name="connsiteY312" fmla="*/ 29438 h 446110"/>
                  <a:gd name="connsiteX313" fmla="*/ 220313 w 300414"/>
                  <a:gd name="connsiteY313" fmla="*/ 25735 h 446110"/>
                  <a:gd name="connsiteX314" fmla="*/ 221273 w 300414"/>
                  <a:gd name="connsiteY314" fmla="*/ 22169 h 446110"/>
                  <a:gd name="connsiteX315" fmla="*/ 221273 w 300414"/>
                  <a:gd name="connsiteY315" fmla="*/ 22306 h 446110"/>
                  <a:gd name="connsiteX316" fmla="*/ 221685 w 300414"/>
                  <a:gd name="connsiteY316" fmla="*/ 18740 h 446110"/>
                  <a:gd name="connsiteX317" fmla="*/ 221685 w 300414"/>
                  <a:gd name="connsiteY317" fmla="*/ 19151 h 446110"/>
                  <a:gd name="connsiteX318" fmla="*/ 221685 w 300414"/>
                  <a:gd name="connsiteY318" fmla="*/ 17368 h 446110"/>
                  <a:gd name="connsiteX319" fmla="*/ 221548 w 300414"/>
                  <a:gd name="connsiteY319" fmla="*/ 15996 h 446110"/>
                  <a:gd name="connsiteX320" fmla="*/ 221273 w 300414"/>
                  <a:gd name="connsiteY320" fmla="*/ 14762 h 446110"/>
                  <a:gd name="connsiteX321" fmla="*/ 220862 w 300414"/>
                  <a:gd name="connsiteY321" fmla="*/ 13802 h 446110"/>
                  <a:gd name="connsiteX322" fmla="*/ 220176 w 300414"/>
                  <a:gd name="connsiteY322" fmla="*/ 12567 h 446110"/>
                  <a:gd name="connsiteX323" fmla="*/ 219353 w 300414"/>
                  <a:gd name="connsiteY323" fmla="*/ 11470 h 446110"/>
                  <a:gd name="connsiteX324" fmla="*/ 218393 w 300414"/>
                  <a:gd name="connsiteY324" fmla="*/ 10510 h 446110"/>
                  <a:gd name="connsiteX325" fmla="*/ 217433 w 300414"/>
                  <a:gd name="connsiteY325" fmla="*/ 9687 h 446110"/>
                  <a:gd name="connsiteX326" fmla="*/ 216336 w 300414"/>
                  <a:gd name="connsiteY326" fmla="*/ 9002 h 446110"/>
                  <a:gd name="connsiteX327" fmla="*/ 214690 w 300414"/>
                  <a:gd name="connsiteY327" fmla="*/ 8453 h 446110"/>
                  <a:gd name="connsiteX328" fmla="*/ 215101 w 300414"/>
                  <a:gd name="connsiteY328" fmla="*/ 8590 h 446110"/>
                  <a:gd name="connsiteX329" fmla="*/ 213455 w 300414"/>
                  <a:gd name="connsiteY329" fmla="*/ 8178 h 446110"/>
                  <a:gd name="connsiteX330" fmla="*/ 209889 w 300414"/>
                  <a:gd name="connsiteY330" fmla="*/ 7630 h 446110"/>
                  <a:gd name="connsiteX331" fmla="*/ 210164 w 300414"/>
                  <a:gd name="connsiteY331" fmla="*/ 7630 h 446110"/>
                  <a:gd name="connsiteX332" fmla="*/ 207969 w 300414"/>
                  <a:gd name="connsiteY332" fmla="*/ 7630 h 446110"/>
                  <a:gd name="connsiteX333" fmla="*/ 208380 w 300414"/>
                  <a:gd name="connsiteY333" fmla="*/ 7630 h 446110"/>
                  <a:gd name="connsiteX334" fmla="*/ 199465 w 300414"/>
                  <a:gd name="connsiteY334" fmla="*/ 9002 h 446110"/>
                  <a:gd name="connsiteX335" fmla="*/ 199465 w 300414"/>
                  <a:gd name="connsiteY335" fmla="*/ 9002 h 446110"/>
                  <a:gd name="connsiteX336" fmla="*/ 184789 w 300414"/>
                  <a:gd name="connsiteY336" fmla="*/ 13390 h 446110"/>
                  <a:gd name="connsiteX337" fmla="*/ 185200 w 300414"/>
                  <a:gd name="connsiteY337" fmla="*/ 13254 h 446110"/>
                  <a:gd name="connsiteX338" fmla="*/ 155574 w 300414"/>
                  <a:gd name="connsiteY338" fmla="*/ 25461 h 446110"/>
                  <a:gd name="connsiteX339" fmla="*/ 146247 w 300414"/>
                  <a:gd name="connsiteY339" fmla="*/ 29850 h 446110"/>
                  <a:gd name="connsiteX340" fmla="*/ 135823 w 300414"/>
                  <a:gd name="connsiteY340" fmla="*/ 34787 h 446110"/>
                  <a:gd name="connsiteX341" fmla="*/ 136234 w 300414"/>
                  <a:gd name="connsiteY341" fmla="*/ 34650 h 446110"/>
                  <a:gd name="connsiteX342" fmla="*/ 120461 w 300414"/>
                  <a:gd name="connsiteY342" fmla="*/ 42606 h 446110"/>
                  <a:gd name="connsiteX343" fmla="*/ 108254 w 300414"/>
                  <a:gd name="connsiteY343" fmla="*/ 49052 h 446110"/>
                  <a:gd name="connsiteX344" fmla="*/ 98241 w 300414"/>
                  <a:gd name="connsiteY344" fmla="*/ 54538 h 446110"/>
                  <a:gd name="connsiteX345" fmla="*/ 93715 w 300414"/>
                  <a:gd name="connsiteY345" fmla="*/ 57144 h 446110"/>
                  <a:gd name="connsiteX346" fmla="*/ 75610 w 300414"/>
                  <a:gd name="connsiteY346" fmla="*/ 68392 h 446110"/>
                  <a:gd name="connsiteX347" fmla="*/ 71358 w 300414"/>
                  <a:gd name="connsiteY347" fmla="*/ 71547 h 446110"/>
                  <a:gd name="connsiteX348" fmla="*/ 67929 w 300414"/>
                  <a:gd name="connsiteY348" fmla="*/ 74564 h 446110"/>
                  <a:gd name="connsiteX349" fmla="*/ 66968 w 300414"/>
                  <a:gd name="connsiteY349" fmla="*/ 74427 h 446110"/>
                  <a:gd name="connsiteX350" fmla="*/ 64088 w 300414"/>
                  <a:gd name="connsiteY350" fmla="*/ 70586 h 446110"/>
                  <a:gd name="connsiteX351" fmla="*/ 65048 w 300414"/>
                  <a:gd name="connsiteY351" fmla="*/ 68118 h 446110"/>
                  <a:gd name="connsiteX352" fmla="*/ 72043 w 300414"/>
                  <a:gd name="connsiteY352" fmla="*/ 62494 h 446110"/>
                  <a:gd name="connsiteX353" fmla="*/ 84662 w 300414"/>
                  <a:gd name="connsiteY353" fmla="*/ 54538 h 446110"/>
                  <a:gd name="connsiteX354" fmla="*/ 91794 w 300414"/>
                  <a:gd name="connsiteY354" fmla="*/ 50150 h 446110"/>
                  <a:gd name="connsiteX355" fmla="*/ 104550 w 300414"/>
                  <a:gd name="connsiteY355" fmla="*/ 43017 h 446110"/>
                  <a:gd name="connsiteX356" fmla="*/ 141995 w 300414"/>
                  <a:gd name="connsiteY356" fmla="*/ 23677 h 446110"/>
                  <a:gd name="connsiteX357" fmla="*/ 152282 w 300414"/>
                  <a:gd name="connsiteY357" fmla="*/ 18603 h 446110"/>
                  <a:gd name="connsiteX358" fmla="*/ 162295 w 300414"/>
                  <a:gd name="connsiteY358" fmla="*/ 14213 h 446110"/>
                  <a:gd name="connsiteX359" fmla="*/ 200562 w 300414"/>
                  <a:gd name="connsiteY359" fmla="*/ 909 h 446110"/>
                  <a:gd name="connsiteX360" fmla="*/ 210575 w 300414"/>
                  <a:gd name="connsiteY360" fmla="*/ 86 h 446110"/>
                  <a:gd name="connsiteX361" fmla="*/ 214964 w 300414"/>
                  <a:gd name="connsiteY361" fmla="*/ 635 h 446110"/>
                  <a:gd name="connsiteX362" fmla="*/ 219216 w 300414"/>
                  <a:gd name="connsiteY362" fmla="*/ 2006 h 446110"/>
                  <a:gd name="connsiteX363" fmla="*/ 224702 w 300414"/>
                  <a:gd name="connsiteY363" fmla="*/ 6121 h 446110"/>
                  <a:gd name="connsiteX364" fmla="*/ 226486 w 300414"/>
                  <a:gd name="connsiteY364" fmla="*/ 8316 h 446110"/>
                  <a:gd name="connsiteX365" fmla="*/ 228543 w 300414"/>
                  <a:gd name="connsiteY365" fmla="*/ 12431 h 446110"/>
                  <a:gd name="connsiteX366" fmla="*/ 229229 w 300414"/>
                  <a:gd name="connsiteY366" fmla="*/ 19563 h 446110"/>
                  <a:gd name="connsiteX367" fmla="*/ 227446 w 300414"/>
                  <a:gd name="connsiteY367" fmla="*/ 28341 h 446110"/>
                  <a:gd name="connsiteX368" fmla="*/ 213455 w 300414"/>
                  <a:gd name="connsiteY368" fmla="*/ 50561 h 446110"/>
                  <a:gd name="connsiteX369" fmla="*/ 204677 w 300414"/>
                  <a:gd name="connsiteY369" fmla="*/ 59751 h 446110"/>
                  <a:gd name="connsiteX370" fmla="*/ 193979 w 300414"/>
                  <a:gd name="connsiteY370" fmla="*/ 69763 h 446110"/>
                  <a:gd name="connsiteX371" fmla="*/ 184377 w 300414"/>
                  <a:gd name="connsiteY371" fmla="*/ 77993 h 446110"/>
                  <a:gd name="connsiteX372" fmla="*/ 174776 w 300414"/>
                  <a:gd name="connsiteY372" fmla="*/ 85811 h 446110"/>
                  <a:gd name="connsiteX373" fmla="*/ 158180 w 300414"/>
                  <a:gd name="connsiteY373" fmla="*/ 98841 h 446110"/>
                  <a:gd name="connsiteX374" fmla="*/ 163118 w 300414"/>
                  <a:gd name="connsiteY374" fmla="*/ 97195 h 446110"/>
                  <a:gd name="connsiteX375" fmla="*/ 170661 w 300414"/>
                  <a:gd name="connsiteY375" fmla="*/ 94727 h 446110"/>
                  <a:gd name="connsiteX376" fmla="*/ 184515 w 300414"/>
                  <a:gd name="connsiteY376" fmla="*/ 90612 h 446110"/>
                  <a:gd name="connsiteX377" fmla="*/ 206597 w 300414"/>
                  <a:gd name="connsiteY377" fmla="*/ 85263 h 446110"/>
                  <a:gd name="connsiteX378" fmla="*/ 211124 w 300414"/>
                  <a:gd name="connsiteY378" fmla="*/ 84988 h 446110"/>
                  <a:gd name="connsiteX379" fmla="*/ 215376 w 300414"/>
                  <a:gd name="connsiteY379" fmla="*/ 84988 h 446110"/>
                  <a:gd name="connsiteX380" fmla="*/ 218256 w 300414"/>
                  <a:gd name="connsiteY380" fmla="*/ 85537 h 446110"/>
                  <a:gd name="connsiteX381" fmla="*/ 222234 w 300414"/>
                  <a:gd name="connsiteY381" fmla="*/ 87594 h 446110"/>
                  <a:gd name="connsiteX382" fmla="*/ 227171 w 300414"/>
                  <a:gd name="connsiteY382" fmla="*/ 97607 h 446110"/>
                  <a:gd name="connsiteX383" fmla="*/ 226486 w 300414"/>
                  <a:gd name="connsiteY383" fmla="*/ 102133 h 446110"/>
                  <a:gd name="connsiteX384" fmla="*/ 224840 w 300414"/>
                  <a:gd name="connsiteY384" fmla="*/ 106522 h 446110"/>
                  <a:gd name="connsiteX385" fmla="*/ 218667 w 300414"/>
                  <a:gd name="connsiteY385" fmla="*/ 117221 h 446110"/>
                  <a:gd name="connsiteX386" fmla="*/ 210986 w 300414"/>
                  <a:gd name="connsiteY386" fmla="*/ 126547 h 446110"/>
                  <a:gd name="connsiteX387" fmla="*/ 200837 w 300414"/>
                  <a:gd name="connsiteY387" fmla="*/ 137109 h 446110"/>
                  <a:gd name="connsiteX388" fmla="*/ 191235 w 300414"/>
                  <a:gd name="connsiteY388" fmla="*/ 145887 h 446110"/>
                  <a:gd name="connsiteX389" fmla="*/ 178068 w 300414"/>
                  <a:gd name="connsiteY389" fmla="*/ 157134 h 446110"/>
                  <a:gd name="connsiteX390" fmla="*/ 148990 w 300414"/>
                  <a:gd name="connsiteY390" fmla="*/ 179354 h 446110"/>
                  <a:gd name="connsiteX391" fmla="*/ 125536 w 300414"/>
                  <a:gd name="connsiteY391" fmla="*/ 196499 h 446110"/>
                  <a:gd name="connsiteX392" fmla="*/ 111134 w 300414"/>
                  <a:gd name="connsiteY392" fmla="*/ 206649 h 446110"/>
                  <a:gd name="connsiteX393" fmla="*/ 108391 w 300414"/>
                  <a:gd name="connsiteY393" fmla="*/ 208569 h 446110"/>
                  <a:gd name="connsiteX394" fmla="*/ 129239 w 300414"/>
                  <a:gd name="connsiteY394" fmla="*/ 201574 h 446110"/>
                  <a:gd name="connsiteX395" fmla="*/ 149539 w 300414"/>
                  <a:gd name="connsiteY395" fmla="*/ 195676 h 446110"/>
                  <a:gd name="connsiteX396" fmla="*/ 156671 w 300414"/>
                  <a:gd name="connsiteY396" fmla="*/ 193619 h 446110"/>
                  <a:gd name="connsiteX397" fmla="*/ 170250 w 300414"/>
                  <a:gd name="connsiteY397" fmla="*/ 190464 h 446110"/>
                  <a:gd name="connsiteX398" fmla="*/ 178754 w 300414"/>
                  <a:gd name="connsiteY398" fmla="*/ 188544 h 446110"/>
                  <a:gd name="connsiteX399" fmla="*/ 192333 w 300414"/>
                  <a:gd name="connsiteY399" fmla="*/ 185938 h 446110"/>
                  <a:gd name="connsiteX400" fmla="*/ 214690 w 300414"/>
                  <a:gd name="connsiteY400" fmla="*/ 182646 h 446110"/>
                  <a:gd name="connsiteX401" fmla="*/ 220451 w 300414"/>
                  <a:gd name="connsiteY401" fmla="*/ 182097 h 446110"/>
                  <a:gd name="connsiteX402" fmla="*/ 227583 w 300414"/>
                  <a:gd name="connsiteY402" fmla="*/ 182097 h 446110"/>
                  <a:gd name="connsiteX403" fmla="*/ 232658 w 300414"/>
                  <a:gd name="connsiteY403" fmla="*/ 182509 h 446110"/>
                  <a:gd name="connsiteX404" fmla="*/ 237458 w 300414"/>
                  <a:gd name="connsiteY404" fmla="*/ 183743 h 446110"/>
                  <a:gd name="connsiteX405" fmla="*/ 243768 w 300414"/>
                  <a:gd name="connsiteY405" fmla="*/ 187446 h 446110"/>
                  <a:gd name="connsiteX406" fmla="*/ 245962 w 300414"/>
                  <a:gd name="connsiteY406" fmla="*/ 189641 h 446110"/>
                  <a:gd name="connsiteX407" fmla="*/ 247608 w 300414"/>
                  <a:gd name="connsiteY407" fmla="*/ 192796 h 446110"/>
                  <a:gd name="connsiteX408" fmla="*/ 248157 w 300414"/>
                  <a:gd name="connsiteY408" fmla="*/ 196088 h 446110"/>
                  <a:gd name="connsiteX409" fmla="*/ 247745 w 300414"/>
                  <a:gd name="connsiteY409" fmla="*/ 201026 h 446110"/>
                  <a:gd name="connsiteX410" fmla="*/ 245002 w 300414"/>
                  <a:gd name="connsiteY410" fmla="*/ 208981 h 446110"/>
                  <a:gd name="connsiteX411" fmla="*/ 238830 w 300414"/>
                  <a:gd name="connsiteY411" fmla="*/ 218445 h 446110"/>
                  <a:gd name="connsiteX412" fmla="*/ 235264 w 300414"/>
                  <a:gd name="connsiteY412" fmla="*/ 222697 h 446110"/>
                  <a:gd name="connsiteX413" fmla="*/ 237733 w 300414"/>
                  <a:gd name="connsiteY413" fmla="*/ 222148 h 446110"/>
                  <a:gd name="connsiteX414" fmla="*/ 249254 w 300414"/>
                  <a:gd name="connsiteY414" fmla="*/ 219542 h 446110"/>
                  <a:gd name="connsiteX415" fmla="*/ 264205 w 300414"/>
                  <a:gd name="connsiteY415" fmla="*/ 217485 h 446110"/>
                  <a:gd name="connsiteX416" fmla="*/ 269279 w 300414"/>
                  <a:gd name="connsiteY416" fmla="*/ 217073 h 446110"/>
                  <a:gd name="connsiteX417" fmla="*/ 276412 w 300414"/>
                  <a:gd name="connsiteY417" fmla="*/ 217622 h 446110"/>
                  <a:gd name="connsiteX418" fmla="*/ 283818 w 300414"/>
                  <a:gd name="connsiteY418" fmla="*/ 220091 h 446110"/>
                  <a:gd name="connsiteX419" fmla="*/ 289716 w 300414"/>
                  <a:gd name="connsiteY419" fmla="*/ 224617 h 446110"/>
                  <a:gd name="connsiteX420" fmla="*/ 292734 w 300414"/>
                  <a:gd name="connsiteY420" fmla="*/ 231749 h 446110"/>
                  <a:gd name="connsiteX421" fmla="*/ 292871 w 300414"/>
                  <a:gd name="connsiteY421" fmla="*/ 240527 h 446110"/>
                  <a:gd name="connsiteX422" fmla="*/ 291637 w 300414"/>
                  <a:gd name="connsiteY422" fmla="*/ 245054 h 446110"/>
                  <a:gd name="connsiteX423" fmla="*/ 289579 w 300414"/>
                  <a:gd name="connsiteY423" fmla="*/ 249443 h 446110"/>
                  <a:gd name="connsiteX424" fmla="*/ 283270 w 300414"/>
                  <a:gd name="connsiteY424" fmla="*/ 259044 h 446110"/>
                  <a:gd name="connsiteX425" fmla="*/ 264205 w 300414"/>
                  <a:gd name="connsiteY425" fmla="*/ 279893 h 446110"/>
                  <a:gd name="connsiteX426" fmla="*/ 242259 w 300414"/>
                  <a:gd name="connsiteY426" fmla="*/ 298683 h 446110"/>
                  <a:gd name="connsiteX427" fmla="*/ 232246 w 300414"/>
                  <a:gd name="connsiteY427" fmla="*/ 306364 h 446110"/>
                  <a:gd name="connsiteX428" fmla="*/ 207832 w 300414"/>
                  <a:gd name="connsiteY428" fmla="*/ 324058 h 446110"/>
                  <a:gd name="connsiteX429" fmla="*/ 178480 w 300414"/>
                  <a:gd name="connsiteY429" fmla="*/ 344358 h 446110"/>
                  <a:gd name="connsiteX430" fmla="*/ 195487 w 300414"/>
                  <a:gd name="connsiteY430" fmla="*/ 338597 h 446110"/>
                  <a:gd name="connsiteX431" fmla="*/ 214827 w 300414"/>
                  <a:gd name="connsiteY431" fmla="*/ 332562 h 446110"/>
                  <a:gd name="connsiteX432" fmla="*/ 234304 w 300414"/>
                  <a:gd name="connsiteY432" fmla="*/ 327350 h 446110"/>
                  <a:gd name="connsiteX433" fmla="*/ 253918 w 300414"/>
                  <a:gd name="connsiteY433" fmla="*/ 323235 h 446110"/>
                  <a:gd name="connsiteX434" fmla="*/ 253095 w 300414"/>
                  <a:gd name="connsiteY434" fmla="*/ 323372 h 446110"/>
                  <a:gd name="connsiteX435" fmla="*/ 272297 w 300414"/>
                  <a:gd name="connsiteY435" fmla="*/ 320492 h 446110"/>
                  <a:gd name="connsiteX436" fmla="*/ 288619 w 300414"/>
                  <a:gd name="connsiteY436" fmla="*/ 321726 h 446110"/>
                  <a:gd name="connsiteX437" fmla="*/ 297534 w 300414"/>
                  <a:gd name="connsiteY437" fmla="*/ 328858 h 446110"/>
                  <a:gd name="connsiteX438" fmla="*/ 300003 w 300414"/>
                  <a:gd name="connsiteY438" fmla="*/ 334757 h 446110"/>
                  <a:gd name="connsiteX439" fmla="*/ 300415 w 300414"/>
                  <a:gd name="connsiteY439" fmla="*/ 337362 h 446110"/>
                  <a:gd name="connsiteX440" fmla="*/ 300003 w 300414"/>
                  <a:gd name="connsiteY440" fmla="*/ 342300 h 446110"/>
                  <a:gd name="connsiteX441" fmla="*/ 297260 w 300414"/>
                  <a:gd name="connsiteY441" fmla="*/ 350255 h 446110"/>
                  <a:gd name="connsiteX442" fmla="*/ 292871 w 300414"/>
                  <a:gd name="connsiteY442" fmla="*/ 358896 h 446110"/>
                  <a:gd name="connsiteX443" fmla="*/ 287247 w 300414"/>
                  <a:gd name="connsiteY443" fmla="*/ 366852 h 446110"/>
                  <a:gd name="connsiteX444" fmla="*/ 280938 w 300414"/>
                  <a:gd name="connsiteY444" fmla="*/ 374533 h 446110"/>
                  <a:gd name="connsiteX445" fmla="*/ 258581 w 300414"/>
                  <a:gd name="connsiteY445" fmla="*/ 396615 h 446110"/>
                  <a:gd name="connsiteX446" fmla="*/ 204266 w 300414"/>
                  <a:gd name="connsiteY446" fmla="*/ 444896 h 446110"/>
                  <a:gd name="connsiteX447" fmla="*/ 200974 w 300414"/>
                  <a:gd name="connsiteY447" fmla="*/ 445993 h 446110"/>
                  <a:gd name="connsiteX448" fmla="*/ 196996 w 300414"/>
                  <a:gd name="connsiteY448" fmla="*/ 444210 h 44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</a:cxnLst>
                <a:rect l="l" t="t" r="r" b="b"/>
                <a:pathLst>
                  <a:path w="300414" h="446110">
                    <a:moveTo>
                      <a:pt x="40771" y="169616"/>
                    </a:moveTo>
                    <a:cubicBezTo>
                      <a:pt x="38713" y="171124"/>
                      <a:pt x="36793" y="172770"/>
                      <a:pt x="34736" y="174417"/>
                    </a:cubicBezTo>
                    <a:cubicBezTo>
                      <a:pt x="34462" y="174691"/>
                      <a:pt x="34187" y="174965"/>
                      <a:pt x="33776" y="175102"/>
                    </a:cubicBezTo>
                    <a:cubicBezTo>
                      <a:pt x="38851" y="172359"/>
                      <a:pt x="43651" y="169204"/>
                      <a:pt x="48589" y="166187"/>
                    </a:cubicBezTo>
                    <a:cubicBezTo>
                      <a:pt x="52704" y="163581"/>
                      <a:pt x="56681" y="161112"/>
                      <a:pt x="60796" y="158506"/>
                    </a:cubicBezTo>
                    <a:cubicBezTo>
                      <a:pt x="68340" y="153843"/>
                      <a:pt x="75747" y="148905"/>
                      <a:pt x="83153" y="144104"/>
                    </a:cubicBezTo>
                    <a:cubicBezTo>
                      <a:pt x="86582" y="141772"/>
                      <a:pt x="90011" y="139304"/>
                      <a:pt x="93440" y="136972"/>
                    </a:cubicBezTo>
                    <a:cubicBezTo>
                      <a:pt x="80273" y="143692"/>
                      <a:pt x="67380" y="151099"/>
                      <a:pt x="55036" y="159192"/>
                    </a:cubicBezTo>
                    <a:cubicBezTo>
                      <a:pt x="50235" y="162483"/>
                      <a:pt x="45434" y="165912"/>
                      <a:pt x="40771" y="169616"/>
                    </a:cubicBezTo>
                    <a:close/>
                    <a:moveTo>
                      <a:pt x="39948" y="330779"/>
                    </a:moveTo>
                    <a:cubicBezTo>
                      <a:pt x="41731" y="330642"/>
                      <a:pt x="43377" y="330230"/>
                      <a:pt x="45023" y="329956"/>
                    </a:cubicBezTo>
                    <a:cubicBezTo>
                      <a:pt x="44749" y="329956"/>
                      <a:pt x="44474" y="330093"/>
                      <a:pt x="44200" y="330230"/>
                    </a:cubicBezTo>
                    <a:cubicBezTo>
                      <a:pt x="45434" y="329956"/>
                      <a:pt x="46806" y="329544"/>
                      <a:pt x="48040" y="329133"/>
                    </a:cubicBezTo>
                    <a:cubicBezTo>
                      <a:pt x="54898" y="326664"/>
                      <a:pt x="61482" y="323784"/>
                      <a:pt x="68066" y="320629"/>
                    </a:cubicBezTo>
                    <a:cubicBezTo>
                      <a:pt x="70397" y="319532"/>
                      <a:pt x="72729" y="318435"/>
                      <a:pt x="75061" y="317337"/>
                    </a:cubicBezTo>
                    <a:cubicBezTo>
                      <a:pt x="80136" y="314868"/>
                      <a:pt x="85348" y="312262"/>
                      <a:pt x="90560" y="309793"/>
                    </a:cubicBezTo>
                    <a:cubicBezTo>
                      <a:pt x="90560" y="309793"/>
                      <a:pt x="90423" y="309930"/>
                      <a:pt x="90423" y="309930"/>
                    </a:cubicBezTo>
                    <a:cubicBezTo>
                      <a:pt x="90697" y="309793"/>
                      <a:pt x="90834" y="309656"/>
                      <a:pt x="91109" y="309519"/>
                    </a:cubicBezTo>
                    <a:cubicBezTo>
                      <a:pt x="91109" y="309519"/>
                      <a:pt x="91109" y="309519"/>
                      <a:pt x="91109" y="309519"/>
                    </a:cubicBezTo>
                    <a:lnTo>
                      <a:pt x="91109" y="309519"/>
                    </a:lnTo>
                    <a:cubicBezTo>
                      <a:pt x="98927" y="305267"/>
                      <a:pt x="106882" y="301015"/>
                      <a:pt x="114837" y="296763"/>
                    </a:cubicBezTo>
                    <a:cubicBezTo>
                      <a:pt x="116758" y="295666"/>
                      <a:pt x="118541" y="294568"/>
                      <a:pt x="120461" y="293471"/>
                    </a:cubicBezTo>
                    <a:cubicBezTo>
                      <a:pt x="125399" y="290591"/>
                      <a:pt x="130474" y="287710"/>
                      <a:pt x="135411" y="284693"/>
                    </a:cubicBezTo>
                    <a:cubicBezTo>
                      <a:pt x="138977" y="282636"/>
                      <a:pt x="142544" y="280441"/>
                      <a:pt x="146110" y="278384"/>
                    </a:cubicBezTo>
                    <a:cubicBezTo>
                      <a:pt x="148304" y="277012"/>
                      <a:pt x="150499" y="275640"/>
                      <a:pt x="152693" y="274132"/>
                    </a:cubicBezTo>
                    <a:cubicBezTo>
                      <a:pt x="160786" y="268782"/>
                      <a:pt x="169016" y="263571"/>
                      <a:pt x="177108" y="258221"/>
                    </a:cubicBezTo>
                    <a:cubicBezTo>
                      <a:pt x="176834" y="258358"/>
                      <a:pt x="176696" y="258495"/>
                      <a:pt x="176559" y="258633"/>
                    </a:cubicBezTo>
                    <a:cubicBezTo>
                      <a:pt x="181771" y="255066"/>
                      <a:pt x="186846" y="251500"/>
                      <a:pt x="191921" y="247797"/>
                    </a:cubicBezTo>
                    <a:cubicBezTo>
                      <a:pt x="188218" y="249032"/>
                      <a:pt x="184515" y="250266"/>
                      <a:pt x="180811" y="251500"/>
                    </a:cubicBezTo>
                    <a:cubicBezTo>
                      <a:pt x="181086" y="251500"/>
                      <a:pt x="181223" y="251363"/>
                      <a:pt x="181497" y="251226"/>
                    </a:cubicBezTo>
                    <a:cubicBezTo>
                      <a:pt x="171759" y="255066"/>
                      <a:pt x="162020" y="258770"/>
                      <a:pt x="152282" y="262610"/>
                    </a:cubicBezTo>
                    <a:cubicBezTo>
                      <a:pt x="150773" y="263296"/>
                      <a:pt x="149264" y="263982"/>
                      <a:pt x="147619" y="264668"/>
                    </a:cubicBezTo>
                    <a:cubicBezTo>
                      <a:pt x="144190" y="266177"/>
                      <a:pt x="140898" y="267822"/>
                      <a:pt x="137469" y="269331"/>
                    </a:cubicBezTo>
                    <a:cubicBezTo>
                      <a:pt x="132531" y="271526"/>
                      <a:pt x="127730" y="273720"/>
                      <a:pt x="122793" y="276052"/>
                    </a:cubicBezTo>
                    <a:cubicBezTo>
                      <a:pt x="122793" y="276052"/>
                      <a:pt x="122793" y="276052"/>
                      <a:pt x="122793" y="276052"/>
                    </a:cubicBezTo>
                    <a:cubicBezTo>
                      <a:pt x="116072" y="279618"/>
                      <a:pt x="109351" y="283184"/>
                      <a:pt x="102767" y="286613"/>
                    </a:cubicBezTo>
                    <a:cubicBezTo>
                      <a:pt x="99750" y="288122"/>
                      <a:pt x="96732" y="289768"/>
                      <a:pt x="93852" y="291277"/>
                    </a:cubicBezTo>
                    <a:cubicBezTo>
                      <a:pt x="90697" y="292923"/>
                      <a:pt x="87680" y="294843"/>
                      <a:pt x="84662" y="296626"/>
                    </a:cubicBezTo>
                    <a:cubicBezTo>
                      <a:pt x="79587" y="299643"/>
                      <a:pt x="74649" y="302798"/>
                      <a:pt x="69849" y="305953"/>
                    </a:cubicBezTo>
                    <a:cubicBezTo>
                      <a:pt x="69849" y="305953"/>
                      <a:pt x="69849" y="305953"/>
                      <a:pt x="69986" y="305953"/>
                    </a:cubicBezTo>
                    <a:cubicBezTo>
                      <a:pt x="69849" y="305953"/>
                      <a:pt x="69849" y="306090"/>
                      <a:pt x="69712" y="306090"/>
                    </a:cubicBezTo>
                    <a:cubicBezTo>
                      <a:pt x="69575" y="306227"/>
                      <a:pt x="69437" y="306227"/>
                      <a:pt x="69300" y="306364"/>
                    </a:cubicBezTo>
                    <a:cubicBezTo>
                      <a:pt x="69300" y="306364"/>
                      <a:pt x="69300" y="306364"/>
                      <a:pt x="69437" y="306364"/>
                    </a:cubicBezTo>
                    <a:cubicBezTo>
                      <a:pt x="62579" y="311028"/>
                      <a:pt x="55858" y="315828"/>
                      <a:pt x="49686" y="321177"/>
                    </a:cubicBezTo>
                    <a:cubicBezTo>
                      <a:pt x="49823" y="321177"/>
                      <a:pt x="49823" y="321041"/>
                      <a:pt x="49961" y="321041"/>
                    </a:cubicBezTo>
                    <a:cubicBezTo>
                      <a:pt x="46943" y="323646"/>
                      <a:pt x="44063" y="326390"/>
                      <a:pt x="41320" y="329407"/>
                    </a:cubicBezTo>
                    <a:cubicBezTo>
                      <a:pt x="41045" y="329819"/>
                      <a:pt x="40634" y="330230"/>
                      <a:pt x="40359" y="330642"/>
                    </a:cubicBezTo>
                    <a:cubicBezTo>
                      <a:pt x="40085" y="330642"/>
                      <a:pt x="40085" y="330779"/>
                      <a:pt x="39948" y="330779"/>
                    </a:cubicBezTo>
                    <a:close/>
                    <a:moveTo>
                      <a:pt x="196996" y="444210"/>
                    </a:moveTo>
                    <a:cubicBezTo>
                      <a:pt x="195076" y="441741"/>
                      <a:pt x="195625" y="438312"/>
                      <a:pt x="197956" y="436392"/>
                    </a:cubicBezTo>
                    <a:cubicBezTo>
                      <a:pt x="203580" y="431728"/>
                      <a:pt x="209066" y="426928"/>
                      <a:pt x="214690" y="422127"/>
                    </a:cubicBezTo>
                    <a:cubicBezTo>
                      <a:pt x="214415" y="422264"/>
                      <a:pt x="214278" y="422402"/>
                      <a:pt x="214141" y="422539"/>
                    </a:cubicBezTo>
                    <a:cubicBezTo>
                      <a:pt x="222645" y="414995"/>
                      <a:pt x="231012" y="407451"/>
                      <a:pt x="239379" y="399770"/>
                    </a:cubicBezTo>
                    <a:cubicBezTo>
                      <a:pt x="243631" y="395793"/>
                      <a:pt x="247883" y="391952"/>
                      <a:pt x="252134" y="388112"/>
                    </a:cubicBezTo>
                    <a:cubicBezTo>
                      <a:pt x="259267" y="381528"/>
                      <a:pt x="266536" y="374807"/>
                      <a:pt x="273120" y="367538"/>
                    </a:cubicBezTo>
                    <a:cubicBezTo>
                      <a:pt x="276549" y="363560"/>
                      <a:pt x="279704" y="359445"/>
                      <a:pt x="282721" y="355193"/>
                    </a:cubicBezTo>
                    <a:cubicBezTo>
                      <a:pt x="283818" y="353547"/>
                      <a:pt x="284779" y="351764"/>
                      <a:pt x="285739" y="349844"/>
                    </a:cubicBezTo>
                    <a:cubicBezTo>
                      <a:pt x="285739" y="349844"/>
                      <a:pt x="285739" y="349981"/>
                      <a:pt x="285739" y="349981"/>
                    </a:cubicBezTo>
                    <a:cubicBezTo>
                      <a:pt x="286973" y="347512"/>
                      <a:pt x="288070" y="345044"/>
                      <a:pt x="289031" y="342438"/>
                    </a:cubicBezTo>
                    <a:cubicBezTo>
                      <a:pt x="289168" y="341889"/>
                      <a:pt x="289305" y="341477"/>
                      <a:pt x="289442" y="340929"/>
                    </a:cubicBezTo>
                    <a:cubicBezTo>
                      <a:pt x="289442" y="340517"/>
                      <a:pt x="289579" y="339968"/>
                      <a:pt x="289579" y="339557"/>
                    </a:cubicBezTo>
                    <a:cubicBezTo>
                      <a:pt x="289579" y="339145"/>
                      <a:pt x="289579" y="338734"/>
                      <a:pt x="289579" y="338322"/>
                    </a:cubicBezTo>
                    <a:cubicBezTo>
                      <a:pt x="289579" y="338048"/>
                      <a:pt x="289442" y="337911"/>
                      <a:pt x="289442" y="337637"/>
                    </a:cubicBezTo>
                    <a:cubicBezTo>
                      <a:pt x="289305" y="337225"/>
                      <a:pt x="289031" y="336677"/>
                      <a:pt x="288893" y="336265"/>
                    </a:cubicBezTo>
                    <a:cubicBezTo>
                      <a:pt x="289031" y="336539"/>
                      <a:pt x="289168" y="336677"/>
                      <a:pt x="289305" y="336951"/>
                    </a:cubicBezTo>
                    <a:cubicBezTo>
                      <a:pt x="289031" y="336402"/>
                      <a:pt x="288756" y="335854"/>
                      <a:pt x="288345" y="335442"/>
                    </a:cubicBezTo>
                    <a:cubicBezTo>
                      <a:pt x="288070" y="335031"/>
                      <a:pt x="287796" y="334757"/>
                      <a:pt x="287522" y="334345"/>
                    </a:cubicBezTo>
                    <a:cubicBezTo>
                      <a:pt x="287385" y="334208"/>
                      <a:pt x="287247" y="334071"/>
                      <a:pt x="286973" y="333796"/>
                    </a:cubicBezTo>
                    <a:cubicBezTo>
                      <a:pt x="286836" y="333659"/>
                      <a:pt x="286699" y="333659"/>
                      <a:pt x="286562" y="333522"/>
                    </a:cubicBezTo>
                    <a:cubicBezTo>
                      <a:pt x="286287" y="333385"/>
                      <a:pt x="286150" y="333385"/>
                      <a:pt x="285876" y="333248"/>
                    </a:cubicBezTo>
                    <a:cubicBezTo>
                      <a:pt x="285464" y="333110"/>
                      <a:pt x="285190" y="333110"/>
                      <a:pt x="284779" y="332973"/>
                    </a:cubicBezTo>
                    <a:cubicBezTo>
                      <a:pt x="283270" y="332699"/>
                      <a:pt x="281761" y="332562"/>
                      <a:pt x="280252" y="332425"/>
                    </a:cubicBezTo>
                    <a:cubicBezTo>
                      <a:pt x="280389" y="332425"/>
                      <a:pt x="280389" y="332425"/>
                      <a:pt x="280527" y="332425"/>
                    </a:cubicBezTo>
                    <a:cubicBezTo>
                      <a:pt x="280389" y="332425"/>
                      <a:pt x="280252" y="332425"/>
                      <a:pt x="279978" y="332425"/>
                    </a:cubicBezTo>
                    <a:cubicBezTo>
                      <a:pt x="279841" y="332425"/>
                      <a:pt x="279841" y="332425"/>
                      <a:pt x="279704" y="332425"/>
                    </a:cubicBezTo>
                    <a:cubicBezTo>
                      <a:pt x="279704" y="332425"/>
                      <a:pt x="279841" y="332425"/>
                      <a:pt x="279841" y="332425"/>
                    </a:cubicBezTo>
                    <a:cubicBezTo>
                      <a:pt x="278744" y="332425"/>
                      <a:pt x="277783" y="332425"/>
                      <a:pt x="276686" y="332425"/>
                    </a:cubicBezTo>
                    <a:lnTo>
                      <a:pt x="276686" y="332425"/>
                    </a:lnTo>
                    <a:lnTo>
                      <a:pt x="276686" y="332425"/>
                    </a:lnTo>
                    <a:cubicBezTo>
                      <a:pt x="276412" y="332425"/>
                      <a:pt x="276137" y="332425"/>
                      <a:pt x="275863" y="332425"/>
                    </a:cubicBezTo>
                    <a:cubicBezTo>
                      <a:pt x="276000" y="332425"/>
                      <a:pt x="276137" y="332425"/>
                      <a:pt x="276412" y="332425"/>
                    </a:cubicBezTo>
                    <a:cubicBezTo>
                      <a:pt x="269828" y="333110"/>
                      <a:pt x="263382" y="334208"/>
                      <a:pt x="256935" y="335580"/>
                    </a:cubicBezTo>
                    <a:cubicBezTo>
                      <a:pt x="250626" y="336951"/>
                      <a:pt x="244316" y="338186"/>
                      <a:pt x="238144" y="339831"/>
                    </a:cubicBezTo>
                    <a:cubicBezTo>
                      <a:pt x="231286" y="341615"/>
                      <a:pt x="224428" y="343260"/>
                      <a:pt x="217570" y="345455"/>
                    </a:cubicBezTo>
                    <a:cubicBezTo>
                      <a:pt x="211124" y="347375"/>
                      <a:pt x="204814" y="349296"/>
                      <a:pt x="198368" y="351490"/>
                    </a:cubicBezTo>
                    <a:cubicBezTo>
                      <a:pt x="191098" y="353959"/>
                      <a:pt x="183692" y="356565"/>
                      <a:pt x="176422" y="358896"/>
                    </a:cubicBezTo>
                    <a:cubicBezTo>
                      <a:pt x="176422" y="358896"/>
                      <a:pt x="176422" y="358896"/>
                      <a:pt x="176422" y="358896"/>
                    </a:cubicBezTo>
                    <a:cubicBezTo>
                      <a:pt x="171622" y="360680"/>
                      <a:pt x="166821" y="362600"/>
                      <a:pt x="162020" y="364383"/>
                    </a:cubicBezTo>
                    <a:cubicBezTo>
                      <a:pt x="158591" y="365754"/>
                      <a:pt x="155162" y="366989"/>
                      <a:pt x="151733" y="368361"/>
                    </a:cubicBezTo>
                    <a:cubicBezTo>
                      <a:pt x="150362" y="368909"/>
                      <a:pt x="148990" y="369321"/>
                      <a:pt x="147619" y="370006"/>
                    </a:cubicBezTo>
                    <a:cubicBezTo>
                      <a:pt x="142406" y="372338"/>
                      <a:pt x="137332" y="374533"/>
                      <a:pt x="132119" y="376864"/>
                    </a:cubicBezTo>
                    <a:cubicBezTo>
                      <a:pt x="131434" y="377139"/>
                      <a:pt x="130748" y="377413"/>
                      <a:pt x="130062" y="377687"/>
                    </a:cubicBezTo>
                    <a:cubicBezTo>
                      <a:pt x="127182" y="379608"/>
                      <a:pt x="124164" y="381528"/>
                      <a:pt x="121147" y="383448"/>
                    </a:cubicBezTo>
                    <a:cubicBezTo>
                      <a:pt x="116758" y="386328"/>
                      <a:pt x="112368" y="389209"/>
                      <a:pt x="107979" y="392089"/>
                    </a:cubicBezTo>
                    <a:cubicBezTo>
                      <a:pt x="105648" y="393598"/>
                      <a:pt x="103316" y="395107"/>
                      <a:pt x="100847" y="396615"/>
                    </a:cubicBezTo>
                    <a:cubicBezTo>
                      <a:pt x="98104" y="398399"/>
                      <a:pt x="95223" y="400044"/>
                      <a:pt x="92480" y="401690"/>
                    </a:cubicBezTo>
                    <a:cubicBezTo>
                      <a:pt x="90011" y="402925"/>
                      <a:pt x="87405" y="403885"/>
                      <a:pt x="84936" y="404982"/>
                    </a:cubicBezTo>
                    <a:cubicBezTo>
                      <a:pt x="82605" y="405942"/>
                      <a:pt x="79862" y="405394"/>
                      <a:pt x="77941" y="403611"/>
                    </a:cubicBezTo>
                    <a:cubicBezTo>
                      <a:pt x="75884" y="401553"/>
                      <a:pt x="75610" y="398536"/>
                      <a:pt x="76981" y="395930"/>
                    </a:cubicBezTo>
                    <a:cubicBezTo>
                      <a:pt x="77393" y="395107"/>
                      <a:pt x="77941" y="394284"/>
                      <a:pt x="78353" y="393461"/>
                    </a:cubicBezTo>
                    <a:cubicBezTo>
                      <a:pt x="78764" y="392912"/>
                      <a:pt x="79039" y="392364"/>
                      <a:pt x="79450" y="391815"/>
                    </a:cubicBezTo>
                    <a:cubicBezTo>
                      <a:pt x="80136" y="390992"/>
                      <a:pt x="80822" y="390306"/>
                      <a:pt x="81507" y="389757"/>
                    </a:cubicBezTo>
                    <a:cubicBezTo>
                      <a:pt x="84113" y="387289"/>
                      <a:pt x="87268" y="385506"/>
                      <a:pt x="90149" y="383722"/>
                    </a:cubicBezTo>
                    <a:cubicBezTo>
                      <a:pt x="94263" y="381254"/>
                      <a:pt x="98378" y="378922"/>
                      <a:pt x="102493" y="376728"/>
                    </a:cubicBezTo>
                    <a:cubicBezTo>
                      <a:pt x="106333" y="374670"/>
                      <a:pt x="110174" y="372750"/>
                      <a:pt x="114152" y="370967"/>
                    </a:cubicBezTo>
                    <a:cubicBezTo>
                      <a:pt x="116895" y="369595"/>
                      <a:pt x="119638" y="368361"/>
                      <a:pt x="122381" y="367263"/>
                    </a:cubicBezTo>
                    <a:cubicBezTo>
                      <a:pt x="123067" y="366989"/>
                      <a:pt x="123753" y="366715"/>
                      <a:pt x="124301" y="366441"/>
                    </a:cubicBezTo>
                    <a:cubicBezTo>
                      <a:pt x="125947" y="365343"/>
                      <a:pt x="127593" y="364246"/>
                      <a:pt x="129376" y="363148"/>
                    </a:cubicBezTo>
                    <a:cubicBezTo>
                      <a:pt x="140486" y="356016"/>
                      <a:pt x="151459" y="348609"/>
                      <a:pt x="162569" y="341340"/>
                    </a:cubicBezTo>
                    <a:cubicBezTo>
                      <a:pt x="162295" y="341477"/>
                      <a:pt x="162158" y="341615"/>
                      <a:pt x="161883" y="341751"/>
                    </a:cubicBezTo>
                    <a:cubicBezTo>
                      <a:pt x="173130" y="334071"/>
                      <a:pt x="184515" y="326527"/>
                      <a:pt x="195899" y="318846"/>
                    </a:cubicBezTo>
                    <a:cubicBezTo>
                      <a:pt x="195625" y="318983"/>
                      <a:pt x="195487" y="319120"/>
                      <a:pt x="195350" y="319257"/>
                    </a:cubicBezTo>
                    <a:cubicBezTo>
                      <a:pt x="203031" y="313771"/>
                      <a:pt x="210712" y="308284"/>
                      <a:pt x="218256" y="302935"/>
                    </a:cubicBezTo>
                    <a:cubicBezTo>
                      <a:pt x="221685" y="300467"/>
                      <a:pt x="225251" y="297997"/>
                      <a:pt x="228680" y="295529"/>
                    </a:cubicBezTo>
                    <a:cubicBezTo>
                      <a:pt x="231012" y="293883"/>
                      <a:pt x="233206" y="292100"/>
                      <a:pt x="235401" y="290316"/>
                    </a:cubicBezTo>
                    <a:cubicBezTo>
                      <a:pt x="240750" y="286202"/>
                      <a:pt x="246099" y="281813"/>
                      <a:pt x="251174" y="277287"/>
                    </a:cubicBezTo>
                    <a:cubicBezTo>
                      <a:pt x="251174" y="277287"/>
                      <a:pt x="251174" y="277287"/>
                      <a:pt x="251174" y="277287"/>
                    </a:cubicBezTo>
                    <a:cubicBezTo>
                      <a:pt x="257347" y="271800"/>
                      <a:pt x="263382" y="266039"/>
                      <a:pt x="269005" y="259867"/>
                    </a:cubicBezTo>
                    <a:cubicBezTo>
                      <a:pt x="269005" y="259867"/>
                      <a:pt x="269005" y="260004"/>
                      <a:pt x="268868" y="260004"/>
                    </a:cubicBezTo>
                    <a:cubicBezTo>
                      <a:pt x="268868" y="259867"/>
                      <a:pt x="269005" y="259867"/>
                      <a:pt x="269005" y="259730"/>
                    </a:cubicBezTo>
                    <a:cubicBezTo>
                      <a:pt x="269142" y="259593"/>
                      <a:pt x="269142" y="259455"/>
                      <a:pt x="269279" y="259455"/>
                    </a:cubicBezTo>
                    <a:cubicBezTo>
                      <a:pt x="269279" y="259455"/>
                      <a:pt x="269142" y="259593"/>
                      <a:pt x="269142" y="259593"/>
                    </a:cubicBezTo>
                    <a:cubicBezTo>
                      <a:pt x="272434" y="255890"/>
                      <a:pt x="275315" y="251912"/>
                      <a:pt x="278058" y="247934"/>
                    </a:cubicBezTo>
                    <a:cubicBezTo>
                      <a:pt x="278058" y="247934"/>
                      <a:pt x="277921" y="248071"/>
                      <a:pt x="277921" y="248071"/>
                    </a:cubicBezTo>
                    <a:cubicBezTo>
                      <a:pt x="278058" y="247934"/>
                      <a:pt x="278058" y="247797"/>
                      <a:pt x="278195" y="247660"/>
                    </a:cubicBezTo>
                    <a:cubicBezTo>
                      <a:pt x="278195" y="247660"/>
                      <a:pt x="278195" y="247523"/>
                      <a:pt x="278332" y="247523"/>
                    </a:cubicBezTo>
                    <a:cubicBezTo>
                      <a:pt x="278332" y="247523"/>
                      <a:pt x="278332" y="247523"/>
                      <a:pt x="278332" y="247660"/>
                    </a:cubicBezTo>
                    <a:cubicBezTo>
                      <a:pt x="279292" y="246151"/>
                      <a:pt x="280115" y="244642"/>
                      <a:pt x="280938" y="243133"/>
                    </a:cubicBezTo>
                    <a:cubicBezTo>
                      <a:pt x="281212" y="242585"/>
                      <a:pt x="281487" y="241899"/>
                      <a:pt x="281624" y="241350"/>
                    </a:cubicBezTo>
                    <a:cubicBezTo>
                      <a:pt x="281624" y="241625"/>
                      <a:pt x="281487" y="241762"/>
                      <a:pt x="281350" y="242036"/>
                    </a:cubicBezTo>
                    <a:cubicBezTo>
                      <a:pt x="281761" y="240939"/>
                      <a:pt x="282035" y="239842"/>
                      <a:pt x="282310" y="238745"/>
                    </a:cubicBezTo>
                    <a:cubicBezTo>
                      <a:pt x="282310" y="238333"/>
                      <a:pt x="282310" y="238059"/>
                      <a:pt x="282447" y="237647"/>
                    </a:cubicBezTo>
                    <a:cubicBezTo>
                      <a:pt x="282447" y="237098"/>
                      <a:pt x="282447" y="236550"/>
                      <a:pt x="282447" y="236139"/>
                    </a:cubicBezTo>
                    <a:cubicBezTo>
                      <a:pt x="282310" y="235590"/>
                      <a:pt x="282310" y="235041"/>
                      <a:pt x="282173" y="234492"/>
                    </a:cubicBezTo>
                    <a:cubicBezTo>
                      <a:pt x="282035" y="234218"/>
                      <a:pt x="282035" y="233807"/>
                      <a:pt x="281898" y="233395"/>
                    </a:cubicBezTo>
                    <a:cubicBezTo>
                      <a:pt x="281761" y="232984"/>
                      <a:pt x="281624" y="232572"/>
                      <a:pt x="281487" y="232298"/>
                    </a:cubicBezTo>
                    <a:cubicBezTo>
                      <a:pt x="281350" y="232161"/>
                      <a:pt x="281212" y="231887"/>
                      <a:pt x="281075" y="231749"/>
                    </a:cubicBezTo>
                    <a:cubicBezTo>
                      <a:pt x="280938" y="231612"/>
                      <a:pt x="280801" y="231475"/>
                      <a:pt x="280664" y="231338"/>
                    </a:cubicBezTo>
                    <a:cubicBezTo>
                      <a:pt x="280389" y="231201"/>
                      <a:pt x="280115" y="230926"/>
                      <a:pt x="279841" y="230789"/>
                    </a:cubicBezTo>
                    <a:cubicBezTo>
                      <a:pt x="279018" y="230378"/>
                      <a:pt x="278058" y="229966"/>
                      <a:pt x="277098" y="229692"/>
                    </a:cubicBezTo>
                    <a:cubicBezTo>
                      <a:pt x="277372" y="229829"/>
                      <a:pt x="277509" y="229829"/>
                      <a:pt x="277783" y="229966"/>
                    </a:cubicBezTo>
                    <a:cubicBezTo>
                      <a:pt x="276549" y="229555"/>
                      <a:pt x="275315" y="229281"/>
                      <a:pt x="274080" y="229006"/>
                    </a:cubicBezTo>
                    <a:cubicBezTo>
                      <a:pt x="274217" y="229006"/>
                      <a:pt x="274354" y="229006"/>
                      <a:pt x="274492" y="229006"/>
                    </a:cubicBezTo>
                    <a:cubicBezTo>
                      <a:pt x="273943" y="228869"/>
                      <a:pt x="273394" y="228869"/>
                      <a:pt x="272846" y="228732"/>
                    </a:cubicBezTo>
                    <a:cubicBezTo>
                      <a:pt x="272983" y="228732"/>
                      <a:pt x="273257" y="228732"/>
                      <a:pt x="273394" y="228732"/>
                    </a:cubicBezTo>
                    <a:cubicBezTo>
                      <a:pt x="273120" y="228732"/>
                      <a:pt x="272983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1611" y="228732"/>
                      <a:pt x="270514" y="228594"/>
                      <a:pt x="269417" y="228732"/>
                    </a:cubicBezTo>
                    <a:cubicBezTo>
                      <a:pt x="269417" y="228732"/>
                      <a:pt x="269554" y="228732"/>
                      <a:pt x="269554" y="228732"/>
                    </a:cubicBezTo>
                    <a:cubicBezTo>
                      <a:pt x="269417" y="228732"/>
                      <a:pt x="269417" y="228732"/>
                      <a:pt x="269279" y="228732"/>
                    </a:cubicBezTo>
                    <a:cubicBezTo>
                      <a:pt x="269279" y="228732"/>
                      <a:pt x="269279" y="228732"/>
                      <a:pt x="269142" y="228732"/>
                    </a:cubicBezTo>
                    <a:cubicBezTo>
                      <a:pt x="269142" y="228732"/>
                      <a:pt x="269142" y="228732"/>
                      <a:pt x="269142" y="228732"/>
                    </a:cubicBezTo>
                    <a:cubicBezTo>
                      <a:pt x="263656" y="229143"/>
                      <a:pt x="258444" y="229829"/>
                      <a:pt x="253095" y="230926"/>
                    </a:cubicBezTo>
                    <a:cubicBezTo>
                      <a:pt x="253232" y="230926"/>
                      <a:pt x="253506" y="230789"/>
                      <a:pt x="253643" y="230789"/>
                    </a:cubicBezTo>
                    <a:cubicBezTo>
                      <a:pt x="246237" y="232298"/>
                      <a:pt x="238830" y="234081"/>
                      <a:pt x="231286" y="236001"/>
                    </a:cubicBezTo>
                    <a:cubicBezTo>
                      <a:pt x="227171" y="236961"/>
                      <a:pt x="223194" y="238196"/>
                      <a:pt x="219216" y="239293"/>
                    </a:cubicBezTo>
                    <a:cubicBezTo>
                      <a:pt x="216061" y="242036"/>
                      <a:pt x="212770" y="244779"/>
                      <a:pt x="209615" y="247523"/>
                    </a:cubicBezTo>
                    <a:cubicBezTo>
                      <a:pt x="200974" y="254655"/>
                      <a:pt x="191784" y="261239"/>
                      <a:pt x="182594" y="267685"/>
                    </a:cubicBezTo>
                    <a:cubicBezTo>
                      <a:pt x="180537" y="269057"/>
                      <a:pt x="178617" y="270291"/>
                      <a:pt x="176559" y="271663"/>
                    </a:cubicBezTo>
                    <a:cubicBezTo>
                      <a:pt x="171896" y="274680"/>
                      <a:pt x="167370" y="277698"/>
                      <a:pt x="162843" y="280852"/>
                    </a:cubicBezTo>
                    <a:cubicBezTo>
                      <a:pt x="157906" y="284145"/>
                      <a:pt x="153105" y="287299"/>
                      <a:pt x="148167" y="290316"/>
                    </a:cubicBezTo>
                    <a:cubicBezTo>
                      <a:pt x="140075" y="295254"/>
                      <a:pt x="131845" y="300192"/>
                      <a:pt x="123616" y="305130"/>
                    </a:cubicBezTo>
                    <a:cubicBezTo>
                      <a:pt x="117855" y="308559"/>
                      <a:pt x="111820" y="311713"/>
                      <a:pt x="105922" y="315006"/>
                    </a:cubicBezTo>
                    <a:cubicBezTo>
                      <a:pt x="102630" y="316788"/>
                      <a:pt x="99475" y="318571"/>
                      <a:pt x="96184" y="320355"/>
                    </a:cubicBezTo>
                    <a:cubicBezTo>
                      <a:pt x="93578" y="321726"/>
                      <a:pt x="90971" y="322961"/>
                      <a:pt x="88503" y="324195"/>
                    </a:cubicBezTo>
                    <a:cubicBezTo>
                      <a:pt x="84388" y="326252"/>
                      <a:pt x="80136" y="328310"/>
                      <a:pt x="76021" y="330504"/>
                    </a:cubicBezTo>
                    <a:cubicBezTo>
                      <a:pt x="74101" y="331464"/>
                      <a:pt x="72043" y="332425"/>
                      <a:pt x="70123" y="333248"/>
                    </a:cubicBezTo>
                    <a:cubicBezTo>
                      <a:pt x="64911" y="335716"/>
                      <a:pt x="59699" y="337911"/>
                      <a:pt x="54350" y="339968"/>
                    </a:cubicBezTo>
                    <a:cubicBezTo>
                      <a:pt x="50921" y="341340"/>
                      <a:pt x="47629" y="342300"/>
                      <a:pt x="44063" y="342849"/>
                    </a:cubicBezTo>
                    <a:cubicBezTo>
                      <a:pt x="42417" y="343123"/>
                      <a:pt x="40771" y="343260"/>
                      <a:pt x="39125" y="343397"/>
                    </a:cubicBezTo>
                    <a:cubicBezTo>
                      <a:pt x="38028" y="343397"/>
                      <a:pt x="36930" y="343535"/>
                      <a:pt x="35833" y="343397"/>
                    </a:cubicBezTo>
                    <a:cubicBezTo>
                      <a:pt x="34873" y="343123"/>
                      <a:pt x="33776" y="343123"/>
                      <a:pt x="32953" y="342712"/>
                    </a:cubicBezTo>
                    <a:cubicBezTo>
                      <a:pt x="32130" y="342300"/>
                      <a:pt x="31307" y="341889"/>
                      <a:pt x="30484" y="341340"/>
                    </a:cubicBezTo>
                    <a:cubicBezTo>
                      <a:pt x="29798" y="340791"/>
                      <a:pt x="29387" y="340243"/>
                      <a:pt x="28975" y="339557"/>
                    </a:cubicBezTo>
                    <a:cubicBezTo>
                      <a:pt x="28564" y="339009"/>
                      <a:pt x="28152" y="338460"/>
                      <a:pt x="27878" y="337774"/>
                    </a:cubicBezTo>
                    <a:cubicBezTo>
                      <a:pt x="27604" y="337088"/>
                      <a:pt x="27329" y="336265"/>
                      <a:pt x="27192" y="335580"/>
                    </a:cubicBezTo>
                    <a:cubicBezTo>
                      <a:pt x="26643" y="333522"/>
                      <a:pt x="26781" y="331190"/>
                      <a:pt x="27329" y="329270"/>
                    </a:cubicBezTo>
                    <a:cubicBezTo>
                      <a:pt x="28015" y="326664"/>
                      <a:pt x="29524" y="324470"/>
                      <a:pt x="31170" y="322412"/>
                    </a:cubicBezTo>
                    <a:cubicBezTo>
                      <a:pt x="32130" y="321177"/>
                      <a:pt x="33364" y="320080"/>
                      <a:pt x="34462" y="318846"/>
                    </a:cubicBezTo>
                    <a:cubicBezTo>
                      <a:pt x="35970" y="317474"/>
                      <a:pt x="37479" y="315965"/>
                      <a:pt x="38988" y="314457"/>
                    </a:cubicBezTo>
                    <a:cubicBezTo>
                      <a:pt x="42417" y="311165"/>
                      <a:pt x="46394" y="308148"/>
                      <a:pt x="50235" y="305267"/>
                    </a:cubicBezTo>
                    <a:cubicBezTo>
                      <a:pt x="57779" y="299643"/>
                      <a:pt x="65597" y="294568"/>
                      <a:pt x="73552" y="289631"/>
                    </a:cubicBezTo>
                    <a:cubicBezTo>
                      <a:pt x="78764" y="286339"/>
                      <a:pt x="84113" y="283184"/>
                      <a:pt x="89600" y="280304"/>
                    </a:cubicBezTo>
                    <a:cubicBezTo>
                      <a:pt x="97967" y="275915"/>
                      <a:pt x="106333" y="271388"/>
                      <a:pt x="114837" y="267000"/>
                    </a:cubicBezTo>
                    <a:cubicBezTo>
                      <a:pt x="120461" y="263982"/>
                      <a:pt x="126496" y="261513"/>
                      <a:pt x="132257" y="258907"/>
                    </a:cubicBezTo>
                    <a:cubicBezTo>
                      <a:pt x="138155" y="256164"/>
                      <a:pt x="143915" y="253284"/>
                      <a:pt x="149950" y="250952"/>
                    </a:cubicBezTo>
                    <a:cubicBezTo>
                      <a:pt x="158591" y="247660"/>
                      <a:pt x="167095" y="244231"/>
                      <a:pt x="175599" y="240939"/>
                    </a:cubicBezTo>
                    <a:cubicBezTo>
                      <a:pt x="177382" y="240253"/>
                      <a:pt x="179303" y="239704"/>
                      <a:pt x="181086" y="239019"/>
                    </a:cubicBezTo>
                    <a:cubicBezTo>
                      <a:pt x="186161" y="237373"/>
                      <a:pt x="191235" y="235727"/>
                      <a:pt x="196310" y="234081"/>
                    </a:cubicBezTo>
                    <a:cubicBezTo>
                      <a:pt x="198779" y="233258"/>
                      <a:pt x="201248" y="232298"/>
                      <a:pt x="203717" y="231612"/>
                    </a:cubicBezTo>
                    <a:cubicBezTo>
                      <a:pt x="207557" y="230515"/>
                      <a:pt x="211398" y="229417"/>
                      <a:pt x="215238" y="228458"/>
                    </a:cubicBezTo>
                    <a:cubicBezTo>
                      <a:pt x="218530" y="225440"/>
                      <a:pt x="221685" y="222285"/>
                      <a:pt x="224702" y="218994"/>
                    </a:cubicBezTo>
                    <a:cubicBezTo>
                      <a:pt x="227857" y="215427"/>
                      <a:pt x="231012" y="211724"/>
                      <a:pt x="233755" y="207746"/>
                    </a:cubicBezTo>
                    <a:cubicBezTo>
                      <a:pt x="233755" y="207884"/>
                      <a:pt x="233618" y="207884"/>
                      <a:pt x="233618" y="208020"/>
                    </a:cubicBezTo>
                    <a:cubicBezTo>
                      <a:pt x="233755" y="207884"/>
                      <a:pt x="233755" y="207746"/>
                      <a:pt x="233892" y="207609"/>
                    </a:cubicBezTo>
                    <a:cubicBezTo>
                      <a:pt x="233892" y="207609"/>
                      <a:pt x="234029" y="207472"/>
                      <a:pt x="234029" y="207472"/>
                    </a:cubicBezTo>
                    <a:cubicBezTo>
                      <a:pt x="234029" y="207472"/>
                      <a:pt x="233892" y="207609"/>
                      <a:pt x="233892" y="207609"/>
                    </a:cubicBezTo>
                    <a:cubicBezTo>
                      <a:pt x="234578" y="206512"/>
                      <a:pt x="235127" y="205552"/>
                      <a:pt x="235675" y="204317"/>
                    </a:cubicBezTo>
                    <a:cubicBezTo>
                      <a:pt x="235538" y="204591"/>
                      <a:pt x="235401" y="204729"/>
                      <a:pt x="235401" y="204866"/>
                    </a:cubicBezTo>
                    <a:cubicBezTo>
                      <a:pt x="235675" y="204317"/>
                      <a:pt x="235812" y="203906"/>
                      <a:pt x="236087" y="203357"/>
                    </a:cubicBezTo>
                    <a:cubicBezTo>
                      <a:pt x="236498" y="202260"/>
                      <a:pt x="236910" y="201162"/>
                      <a:pt x="237184" y="200065"/>
                    </a:cubicBezTo>
                    <a:cubicBezTo>
                      <a:pt x="237321" y="199517"/>
                      <a:pt x="237321" y="198968"/>
                      <a:pt x="237458" y="198420"/>
                    </a:cubicBezTo>
                    <a:cubicBezTo>
                      <a:pt x="237458" y="198008"/>
                      <a:pt x="237458" y="197597"/>
                      <a:pt x="237458" y="197185"/>
                    </a:cubicBezTo>
                    <a:cubicBezTo>
                      <a:pt x="237458" y="197048"/>
                      <a:pt x="237458" y="197048"/>
                      <a:pt x="237458" y="196911"/>
                    </a:cubicBezTo>
                    <a:cubicBezTo>
                      <a:pt x="237321" y="196773"/>
                      <a:pt x="237047" y="196499"/>
                      <a:pt x="236910" y="196362"/>
                    </a:cubicBezTo>
                    <a:cubicBezTo>
                      <a:pt x="236635" y="196088"/>
                      <a:pt x="236224" y="195950"/>
                      <a:pt x="235950" y="195676"/>
                    </a:cubicBezTo>
                    <a:cubicBezTo>
                      <a:pt x="235538" y="195539"/>
                      <a:pt x="235127" y="195265"/>
                      <a:pt x="234852" y="194991"/>
                    </a:cubicBezTo>
                    <a:cubicBezTo>
                      <a:pt x="234578" y="194853"/>
                      <a:pt x="234304" y="194716"/>
                      <a:pt x="234029" y="194579"/>
                    </a:cubicBezTo>
                    <a:cubicBezTo>
                      <a:pt x="233481" y="194442"/>
                      <a:pt x="232932" y="194304"/>
                      <a:pt x="232383" y="194030"/>
                    </a:cubicBezTo>
                    <a:cubicBezTo>
                      <a:pt x="232658" y="194030"/>
                      <a:pt x="232795" y="194168"/>
                      <a:pt x="233069" y="194168"/>
                    </a:cubicBezTo>
                    <a:cubicBezTo>
                      <a:pt x="231698" y="193893"/>
                      <a:pt x="230189" y="193756"/>
                      <a:pt x="228680" y="193756"/>
                    </a:cubicBezTo>
                    <a:cubicBezTo>
                      <a:pt x="228954" y="193756"/>
                      <a:pt x="229229" y="193756"/>
                      <a:pt x="229366" y="193756"/>
                    </a:cubicBezTo>
                    <a:cubicBezTo>
                      <a:pt x="227171" y="193756"/>
                      <a:pt x="225114" y="193756"/>
                      <a:pt x="222919" y="193756"/>
                    </a:cubicBezTo>
                    <a:cubicBezTo>
                      <a:pt x="223057" y="193756"/>
                      <a:pt x="223194" y="193756"/>
                      <a:pt x="223331" y="193756"/>
                    </a:cubicBezTo>
                    <a:cubicBezTo>
                      <a:pt x="223194" y="193756"/>
                      <a:pt x="222919" y="193756"/>
                      <a:pt x="222782" y="193756"/>
                    </a:cubicBezTo>
                    <a:cubicBezTo>
                      <a:pt x="222782" y="193756"/>
                      <a:pt x="222645" y="193756"/>
                      <a:pt x="222645" y="193756"/>
                    </a:cubicBezTo>
                    <a:cubicBezTo>
                      <a:pt x="222645" y="193756"/>
                      <a:pt x="222782" y="193756"/>
                      <a:pt x="222782" y="193756"/>
                    </a:cubicBezTo>
                    <a:cubicBezTo>
                      <a:pt x="214553" y="194442"/>
                      <a:pt x="206597" y="195950"/>
                      <a:pt x="198505" y="197185"/>
                    </a:cubicBezTo>
                    <a:cubicBezTo>
                      <a:pt x="195625" y="197597"/>
                      <a:pt x="192881" y="198282"/>
                      <a:pt x="190001" y="198831"/>
                    </a:cubicBezTo>
                    <a:cubicBezTo>
                      <a:pt x="186846" y="199379"/>
                      <a:pt x="183692" y="200065"/>
                      <a:pt x="180537" y="200751"/>
                    </a:cubicBezTo>
                    <a:cubicBezTo>
                      <a:pt x="173953" y="202260"/>
                      <a:pt x="167370" y="203906"/>
                      <a:pt x="160786" y="205414"/>
                    </a:cubicBezTo>
                    <a:cubicBezTo>
                      <a:pt x="159140" y="205826"/>
                      <a:pt x="157357" y="206375"/>
                      <a:pt x="155711" y="206786"/>
                    </a:cubicBezTo>
                    <a:cubicBezTo>
                      <a:pt x="151322" y="208020"/>
                      <a:pt x="147070" y="209255"/>
                      <a:pt x="142681" y="210489"/>
                    </a:cubicBezTo>
                    <a:cubicBezTo>
                      <a:pt x="140075" y="211175"/>
                      <a:pt x="137469" y="211998"/>
                      <a:pt x="134863" y="212684"/>
                    </a:cubicBezTo>
                    <a:cubicBezTo>
                      <a:pt x="132668" y="213370"/>
                      <a:pt x="130611" y="214056"/>
                      <a:pt x="128416" y="214878"/>
                    </a:cubicBezTo>
                    <a:cubicBezTo>
                      <a:pt x="121558" y="217210"/>
                      <a:pt x="114700" y="219405"/>
                      <a:pt x="107842" y="221736"/>
                    </a:cubicBezTo>
                    <a:cubicBezTo>
                      <a:pt x="100436" y="224617"/>
                      <a:pt x="93029" y="227497"/>
                      <a:pt x="85622" y="230240"/>
                    </a:cubicBezTo>
                    <a:cubicBezTo>
                      <a:pt x="83016" y="231201"/>
                      <a:pt x="80410" y="232298"/>
                      <a:pt x="77804" y="233258"/>
                    </a:cubicBezTo>
                    <a:cubicBezTo>
                      <a:pt x="73689" y="234904"/>
                      <a:pt x="69575" y="236824"/>
                      <a:pt x="65460" y="238607"/>
                    </a:cubicBezTo>
                    <a:cubicBezTo>
                      <a:pt x="56270" y="244779"/>
                      <a:pt x="46943" y="250952"/>
                      <a:pt x="37616" y="257124"/>
                    </a:cubicBezTo>
                    <a:cubicBezTo>
                      <a:pt x="34187" y="259319"/>
                      <a:pt x="30758" y="261650"/>
                      <a:pt x="27466" y="263845"/>
                    </a:cubicBezTo>
                    <a:cubicBezTo>
                      <a:pt x="24037" y="266177"/>
                      <a:pt x="20471" y="268371"/>
                      <a:pt x="16768" y="270429"/>
                    </a:cubicBezTo>
                    <a:cubicBezTo>
                      <a:pt x="13613" y="272211"/>
                      <a:pt x="10321" y="273171"/>
                      <a:pt x="6892" y="274269"/>
                    </a:cubicBezTo>
                    <a:cubicBezTo>
                      <a:pt x="4835" y="274955"/>
                      <a:pt x="2366" y="273994"/>
                      <a:pt x="1132" y="272349"/>
                    </a:cubicBezTo>
                    <a:cubicBezTo>
                      <a:pt x="-377" y="270429"/>
                      <a:pt x="-377" y="267548"/>
                      <a:pt x="1132" y="265628"/>
                    </a:cubicBezTo>
                    <a:cubicBezTo>
                      <a:pt x="2229" y="264393"/>
                      <a:pt x="3189" y="263022"/>
                      <a:pt x="4286" y="261787"/>
                    </a:cubicBezTo>
                    <a:cubicBezTo>
                      <a:pt x="5658" y="260416"/>
                      <a:pt x="6755" y="259455"/>
                      <a:pt x="8127" y="258221"/>
                    </a:cubicBezTo>
                    <a:cubicBezTo>
                      <a:pt x="11419" y="255478"/>
                      <a:pt x="15122" y="253146"/>
                      <a:pt x="18688" y="250952"/>
                    </a:cubicBezTo>
                    <a:cubicBezTo>
                      <a:pt x="28015" y="244917"/>
                      <a:pt x="37753" y="239430"/>
                      <a:pt x="47629" y="234492"/>
                    </a:cubicBezTo>
                    <a:cubicBezTo>
                      <a:pt x="53664" y="231338"/>
                      <a:pt x="59973" y="228458"/>
                      <a:pt x="66146" y="225714"/>
                    </a:cubicBezTo>
                    <a:cubicBezTo>
                      <a:pt x="72729" y="221325"/>
                      <a:pt x="79313" y="216799"/>
                      <a:pt x="86034" y="212410"/>
                    </a:cubicBezTo>
                    <a:cubicBezTo>
                      <a:pt x="86034" y="212410"/>
                      <a:pt x="86034" y="212410"/>
                      <a:pt x="85897" y="212410"/>
                    </a:cubicBezTo>
                    <a:cubicBezTo>
                      <a:pt x="97829" y="204043"/>
                      <a:pt x="110037" y="195950"/>
                      <a:pt x="121832" y="187446"/>
                    </a:cubicBezTo>
                    <a:cubicBezTo>
                      <a:pt x="130474" y="181137"/>
                      <a:pt x="139115" y="174965"/>
                      <a:pt x="147756" y="168793"/>
                    </a:cubicBezTo>
                    <a:cubicBezTo>
                      <a:pt x="152693" y="165227"/>
                      <a:pt x="157494" y="161660"/>
                      <a:pt x="162432" y="157957"/>
                    </a:cubicBezTo>
                    <a:cubicBezTo>
                      <a:pt x="171622" y="151099"/>
                      <a:pt x="180263" y="143830"/>
                      <a:pt x="188904" y="136286"/>
                    </a:cubicBezTo>
                    <a:cubicBezTo>
                      <a:pt x="188904" y="136286"/>
                      <a:pt x="188904" y="136286"/>
                      <a:pt x="188904" y="136286"/>
                    </a:cubicBezTo>
                    <a:cubicBezTo>
                      <a:pt x="188904" y="136286"/>
                      <a:pt x="188904" y="136286"/>
                      <a:pt x="189041" y="136149"/>
                    </a:cubicBezTo>
                    <a:cubicBezTo>
                      <a:pt x="189178" y="136011"/>
                      <a:pt x="189315" y="136011"/>
                      <a:pt x="189315" y="135875"/>
                    </a:cubicBezTo>
                    <a:cubicBezTo>
                      <a:pt x="189315" y="135875"/>
                      <a:pt x="189315" y="135875"/>
                      <a:pt x="189178" y="135875"/>
                    </a:cubicBezTo>
                    <a:cubicBezTo>
                      <a:pt x="192196" y="133269"/>
                      <a:pt x="195076" y="130525"/>
                      <a:pt x="197819" y="127782"/>
                    </a:cubicBezTo>
                    <a:cubicBezTo>
                      <a:pt x="200699" y="125039"/>
                      <a:pt x="203443" y="122021"/>
                      <a:pt x="206049" y="119004"/>
                    </a:cubicBezTo>
                    <a:lnTo>
                      <a:pt x="206049" y="119004"/>
                    </a:lnTo>
                    <a:cubicBezTo>
                      <a:pt x="208518" y="116260"/>
                      <a:pt x="210849" y="113380"/>
                      <a:pt x="212907" y="110363"/>
                    </a:cubicBezTo>
                    <a:cubicBezTo>
                      <a:pt x="212770" y="110500"/>
                      <a:pt x="212632" y="110637"/>
                      <a:pt x="212632" y="110774"/>
                    </a:cubicBezTo>
                    <a:cubicBezTo>
                      <a:pt x="213867" y="108991"/>
                      <a:pt x="214827" y="107208"/>
                      <a:pt x="215924" y="105288"/>
                    </a:cubicBezTo>
                    <a:cubicBezTo>
                      <a:pt x="215924" y="105288"/>
                      <a:pt x="215924" y="105425"/>
                      <a:pt x="215787" y="105425"/>
                    </a:cubicBezTo>
                    <a:cubicBezTo>
                      <a:pt x="216336" y="104328"/>
                      <a:pt x="216884" y="103230"/>
                      <a:pt x="217296" y="102133"/>
                    </a:cubicBezTo>
                    <a:cubicBezTo>
                      <a:pt x="217296" y="102133"/>
                      <a:pt x="217296" y="102133"/>
                      <a:pt x="217296" y="102270"/>
                    </a:cubicBezTo>
                    <a:cubicBezTo>
                      <a:pt x="217433" y="102133"/>
                      <a:pt x="217433" y="101996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844" y="100761"/>
                      <a:pt x="218119" y="99801"/>
                      <a:pt x="218256" y="98841"/>
                    </a:cubicBezTo>
                    <a:cubicBezTo>
                      <a:pt x="218256" y="98430"/>
                      <a:pt x="218393" y="98018"/>
                      <a:pt x="218393" y="97607"/>
                    </a:cubicBezTo>
                    <a:cubicBezTo>
                      <a:pt x="218393" y="97332"/>
                      <a:pt x="218393" y="97195"/>
                      <a:pt x="218256" y="96921"/>
                    </a:cubicBezTo>
                    <a:cubicBezTo>
                      <a:pt x="218119" y="96784"/>
                      <a:pt x="218119" y="96647"/>
                      <a:pt x="218119" y="96509"/>
                    </a:cubicBezTo>
                    <a:cubicBezTo>
                      <a:pt x="217982" y="96235"/>
                      <a:pt x="217707" y="96098"/>
                      <a:pt x="217570" y="95824"/>
                    </a:cubicBezTo>
                    <a:cubicBezTo>
                      <a:pt x="217296" y="95550"/>
                      <a:pt x="217022" y="95412"/>
                      <a:pt x="216884" y="95138"/>
                    </a:cubicBezTo>
                    <a:cubicBezTo>
                      <a:pt x="216610" y="95001"/>
                      <a:pt x="216336" y="94863"/>
                      <a:pt x="216061" y="94727"/>
                    </a:cubicBezTo>
                    <a:cubicBezTo>
                      <a:pt x="215924" y="94589"/>
                      <a:pt x="215650" y="94589"/>
                      <a:pt x="215513" y="94452"/>
                    </a:cubicBezTo>
                    <a:cubicBezTo>
                      <a:pt x="215101" y="94452"/>
                      <a:pt x="214553" y="94315"/>
                      <a:pt x="214141" y="94315"/>
                    </a:cubicBezTo>
                    <a:cubicBezTo>
                      <a:pt x="214278" y="94315"/>
                      <a:pt x="214553" y="94315"/>
                      <a:pt x="214690" y="94315"/>
                    </a:cubicBezTo>
                    <a:cubicBezTo>
                      <a:pt x="213455" y="94315"/>
                      <a:pt x="212221" y="94315"/>
                      <a:pt x="210986" y="94452"/>
                    </a:cubicBezTo>
                    <a:cubicBezTo>
                      <a:pt x="210986" y="94452"/>
                      <a:pt x="211124" y="94452"/>
                      <a:pt x="211124" y="94452"/>
                    </a:cubicBezTo>
                    <a:cubicBezTo>
                      <a:pt x="209203" y="94589"/>
                      <a:pt x="207420" y="94863"/>
                      <a:pt x="205637" y="95138"/>
                    </a:cubicBezTo>
                    <a:cubicBezTo>
                      <a:pt x="205912" y="95138"/>
                      <a:pt x="206049" y="95001"/>
                      <a:pt x="206186" y="95001"/>
                    </a:cubicBezTo>
                    <a:cubicBezTo>
                      <a:pt x="194802" y="97607"/>
                      <a:pt x="183692" y="101310"/>
                      <a:pt x="172445" y="104739"/>
                    </a:cubicBezTo>
                    <a:cubicBezTo>
                      <a:pt x="169701" y="105562"/>
                      <a:pt x="166958" y="106522"/>
                      <a:pt x="164352" y="107482"/>
                    </a:cubicBezTo>
                    <a:cubicBezTo>
                      <a:pt x="160649" y="108717"/>
                      <a:pt x="157083" y="109951"/>
                      <a:pt x="153379" y="111186"/>
                    </a:cubicBezTo>
                    <a:cubicBezTo>
                      <a:pt x="148716" y="112969"/>
                      <a:pt x="144052" y="114752"/>
                      <a:pt x="139389" y="116535"/>
                    </a:cubicBezTo>
                    <a:cubicBezTo>
                      <a:pt x="137057" y="117358"/>
                      <a:pt x="134726" y="118318"/>
                      <a:pt x="132531" y="119141"/>
                    </a:cubicBezTo>
                    <a:cubicBezTo>
                      <a:pt x="127593" y="122844"/>
                      <a:pt x="122518" y="126547"/>
                      <a:pt x="117581" y="130251"/>
                    </a:cubicBezTo>
                    <a:cubicBezTo>
                      <a:pt x="112780" y="133954"/>
                      <a:pt x="107568" y="137383"/>
                      <a:pt x="102630" y="140812"/>
                    </a:cubicBezTo>
                    <a:cubicBezTo>
                      <a:pt x="97144" y="144653"/>
                      <a:pt x="91794" y="148630"/>
                      <a:pt x="86171" y="152334"/>
                    </a:cubicBezTo>
                    <a:cubicBezTo>
                      <a:pt x="79039" y="156997"/>
                      <a:pt x="71906" y="161660"/>
                      <a:pt x="64774" y="166324"/>
                    </a:cubicBezTo>
                    <a:cubicBezTo>
                      <a:pt x="58876" y="170165"/>
                      <a:pt x="52841" y="173868"/>
                      <a:pt x="46806" y="177708"/>
                    </a:cubicBezTo>
                    <a:cubicBezTo>
                      <a:pt x="42828" y="180314"/>
                      <a:pt x="38713" y="182646"/>
                      <a:pt x="34599" y="184840"/>
                    </a:cubicBezTo>
                    <a:cubicBezTo>
                      <a:pt x="30621" y="186898"/>
                      <a:pt x="26369" y="187858"/>
                      <a:pt x="22117" y="189092"/>
                    </a:cubicBezTo>
                    <a:cubicBezTo>
                      <a:pt x="19237" y="189915"/>
                      <a:pt x="16494" y="187721"/>
                      <a:pt x="16356" y="184704"/>
                    </a:cubicBezTo>
                    <a:cubicBezTo>
                      <a:pt x="16356" y="182646"/>
                      <a:pt x="16082" y="180177"/>
                      <a:pt x="17179" y="178394"/>
                    </a:cubicBezTo>
                    <a:cubicBezTo>
                      <a:pt x="18414" y="176199"/>
                      <a:pt x="19923" y="174279"/>
                      <a:pt x="21980" y="172496"/>
                    </a:cubicBezTo>
                    <a:cubicBezTo>
                      <a:pt x="23626" y="171124"/>
                      <a:pt x="25272" y="169890"/>
                      <a:pt x="26918" y="168518"/>
                    </a:cubicBezTo>
                    <a:cubicBezTo>
                      <a:pt x="28838" y="167010"/>
                      <a:pt x="30621" y="165501"/>
                      <a:pt x="32404" y="163855"/>
                    </a:cubicBezTo>
                    <a:cubicBezTo>
                      <a:pt x="37068" y="160152"/>
                      <a:pt x="42005" y="156585"/>
                      <a:pt x="46943" y="153156"/>
                    </a:cubicBezTo>
                    <a:cubicBezTo>
                      <a:pt x="63539" y="141635"/>
                      <a:pt x="81233" y="132034"/>
                      <a:pt x="99338" y="123256"/>
                    </a:cubicBezTo>
                    <a:cubicBezTo>
                      <a:pt x="102493" y="121747"/>
                      <a:pt x="105648" y="120375"/>
                      <a:pt x="108802" y="119004"/>
                    </a:cubicBezTo>
                    <a:cubicBezTo>
                      <a:pt x="113740" y="116809"/>
                      <a:pt x="118678" y="114615"/>
                      <a:pt x="123616" y="112557"/>
                    </a:cubicBezTo>
                    <a:cubicBezTo>
                      <a:pt x="126222" y="111323"/>
                      <a:pt x="128965" y="110363"/>
                      <a:pt x="131708" y="109266"/>
                    </a:cubicBezTo>
                    <a:cubicBezTo>
                      <a:pt x="131982" y="108991"/>
                      <a:pt x="132257" y="108854"/>
                      <a:pt x="132531" y="108579"/>
                    </a:cubicBezTo>
                    <a:cubicBezTo>
                      <a:pt x="135274" y="106522"/>
                      <a:pt x="137880" y="104602"/>
                      <a:pt x="140623" y="102544"/>
                    </a:cubicBezTo>
                    <a:cubicBezTo>
                      <a:pt x="144738" y="99253"/>
                      <a:pt x="148990" y="96098"/>
                      <a:pt x="153105" y="92806"/>
                    </a:cubicBezTo>
                    <a:cubicBezTo>
                      <a:pt x="165038" y="83479"/>
                      <a:pt x="176971" y="74427"/>
                      <a:pt x="188355" y="64551"/>
                    </a:cubicBezTo>
                    <a:lnTo>
                      <a:pt x="188355" y="64551"/>
                    </a:lnTo>
                    <a:lnTo>
                      <a:pt x="188355" y="64551"/>
                    </a:lnTo>
                    <a:cubicBezTo>
                      <a:pt x="188355" y="64551"/>
                      <a:pt x="188492" y="64414"/>
                      <a:pt x="188492" y="64414"/>
                    </a:cubicBezTo>
                    <a:cubicBezTo>
                      <a:pt x="188492" y="64414"/>
                      <a:pt x="188492" y="64414"/>
                      <a:pt x="188355" y="64414"/>
                    </a:cubicBezTo>
                    <a:cubicBezTo>
                      <a:pt x="194939" y="58653"/>
                      <a:pt x="201248" y="52481"/>
                      <a:pt x="207146" y="46035"/>
                    </a:cubicBezTo>
                    <a:cubicBezTo>
                      <a:pt x="207146" y="46035"/>
                      <a:pt x="207146" y="46172"/>
                      <a:pt x="207009" y="46172"/>
                    </a:cubicBezTo>
                    <a:cubicBezTo>
                      <a:pt x="209615" y="43292"/>
                      <a:pt x="211947" y="40274"/>
                      <a:pt x="214141" y="37119"/>
                    </a:cubicBezTo>
                    <a:cubicBezTo>
                      <a:pt x="214141" y="37119"/>
                      <a:pt x="214141" y="37119"/>
                      <a:pt x="214141" y="37119"/>
                    </a:cubicBezTo>
                    <a:cubicBezTo>
                      <a:pt x="215787" y="34650"/>
                      <a:pt x="217433" y="32044"/>
                      <a:pt x="218805" y="29301"/>
                    </a:cubicBezTo>
                    <a:cubicBezTo>
                      <a:pt x="218805" y="29301"/>
                      <a:pt x="218805" y="29438"/>
                      <a:pt x="218805" y="29438"/>
                    </a:cubicBezTo>
                    <a:cubicBezTo>
                      <a:pt x="219353" y="28204"/>
                      <a:pt x="219902" y="26970"/>
                      <a:pt x="220313" y="25735"/>
                    </a:cubicBezTo>
                    <a:cubicBezTo>
                      <a:pt x="220725" y="24638"/>
                      <a:pt x="220999" y="23403"/>
                      <a:pt x="221273" y="22169"/>
                    </a:cubicBezTo>
                    <a:cubicBezTo>
                      <a:pt x="221273" y="22169"/>
                      <a:pt x="221273" y="22306"/>
                      <a:pt x="221273" y="22306"/>
                    </a:cubicBezTo>
                    <a:cubicBezTo>
                      <a:pt x="221548" y="21209"/>
                      <a:pt x="221685" y="19974"/>
                      <a:pt x="221685" y="18740"/>
                    </a:cubicBezTo>
                    <a:cubicBezTo>
                      <a:pt x="221685" y="18877"/>
                      <a:pt x="221685" y="19014"/>
                      <a:pt x="221685" y="19151"/>
                    </a:cubicBezTo>
                    <a:cubicBezTo>
                      <a:pt x="221685" y="18603"/>
                      <a:pt x="221685" y="18054"/>
                      <a:pt x="221685" y="17368"/>
                    </a:cubicBezTo>
                    <a:cubicBezTo>
                      <a:pt x="221685" y="16819"/>
                      <a:pt x="221548" y="16408"/>
                      <a:pt x="221548" y="15996"/>
                    </a:cubicBezTo>
                    <a:cubicBezTo>
                      <a:pt x="221411" y="15585"/>
                      <a:pt x="221411" y="15174"/>
                      <a:pt x="221273" y="14762"/>
                    </a:cubicBezTo>
                    <a:cubicBezTo>
                      <a:pt x="221136" y="14488"/>
                      <a:pt x="220999" y="14076"/>
                      <a:pt x="220862" y="13802"/>
                    </a:cubicBezTo>
                    <a:cubicBezTo>
                      <a:pt x="220588" y="13390"/>
                      <a:pt x="220313" y="12979"/>
                      <a:pt x="220176" y="12567"/>
                    </a:cubicBezTo>
                    <a:cubicBezTo>
                      <a:pt x="219902" y="12156"/>
                      <a:pt x="219628" y="11882"/>
                      <a:pt x="219353" y="11470"/>
                    </a:cubicBezTo>
                    <a:cubicBezTo>
                      <a:pt x="219079" y="11196"/>
                      <a:pt x="218667" y="10922"/>
                      <a:pt x="218393" y="10510"/>
                    </a:cubicBezTo>
                    <a:cubicBezTo>
                      <a:pt x="218119" y="10236"/>
                      <a:pt x="217707" y="9961"/>
                      <a:pt x="217433" y="9687"/>
                    </a:cubicBezTo>
                    <a:cubicBezTo>
                      <a:pt x="217022" y="9550"/>
                      <a:pt x="216610" y="9276"/>
                      <a:pt x="216336" y="9002"/>
                    </a:cubicBezTo>
                    <a:cubicBezTo>
                      <a:pt x="215787" y="8864"/>
                      <a:pt x="215238" y="8590"/>
                      <a:pt x="214690" y="8453"/>
                    </a:cubicBezTo>
                    <a:cubicBezTo>
                      <a:pt x="214827" y="8453"/>
                      <a:pt x="214964" y="8590"/>
                      <a:pt x="215101" y="8590"/>
                    </a:cubicBezTo>
                    <a:cubicBezTo>
                      <a:pt x="214553" y="8453"/>
                      <a:pt x="214004" y="8316"/>
                      <a:pt x="213455" y="8178"/>
                    </a:cubicBezTo>
                    <a:cubicBezTo>
                      <a:pt x="212221" y="7904"/>
                      <a:pt x="210986" y="7767"/>
                      <a:pt x="209889" y="7630"/>
                    </a:cubicBezTo>
                    <a:cubicBezTo>
                      <a:pt x="210026" y="7630"/>
                      <a:pt x="210164" y="7630"/>
                      <a:pt x="210164" y="7630"/>
                    </a:cubicBezTo>
                    <a:cubicBezTo>
                      <a:pt x="209478" y="7630"/>
                      <a:pt x="208655" y="7630"/>
                      <a:pt x="207969" y="7630"/>
                    </a:cubicBezTo>
                    <a:cubicBezTo>
                      <a:pt x="208106" y="7630"/>
                      <a:pt x="208243" y="7630"/>
                      <a:pt x="208380" y="7630"/>
                    </a:cubicBezTo>
                    <a:cubicBezTo>
                      <a:pt x="205363" y="7904"/>
                      <a:pt x="202483" y="8316"/>
                      <a:pt x="199465" y="9002"/>
                    </a:cubicBezTo>
                    <a:lnTo>
                      <a:pt x="199465" y="9002"/>
                    </a:lnTo>
                    <a:cubicBezTo>
                      <a:pt x="194390" y="10099"/>
                      <a:pt x="189590" y="11745"/>
                      <a:pt x="184789" y="13390"/>
                    </a:cubicBezTo>
                    <a:cubicBezTo>
                      <a:pt x="184926" y="13390"/>
                      <a:pt x="185063" y="13254"/>
                      <a:pt x="185200" y="13254"/>
                    </a:cubicBezTo>
                    <a:cubicBezTo>
                      <a:pt x="175188" y="16819"/>
                      <a:pt x="165312" y="21209"/>
                      <a:pt x="155574" y="25461"/>
                    </a:cubicBezTo>
                    <a:cubicBezTo>
                      <a:pt x="152419" y="26832"/>
                      <a:pt x="149264" y="28478"/>
                      <a:pt x="146247" y="29850"/>
                    </a:cubicBezTo>
                    <a:cubicBezTo>
                      <a:pt x="142818" y="31496"/>
                      <a:pt x="139252" y="33141"/>
                      <a:pt x="135823" y="34787"/>
                    </a:cubicBezTo>
                    <a:cubicBezTo>
                      <a:pt x="135960" y="34787"/>
                      <a:pt x="136097" y="34650"/>
                      <a:pt x="136234" y="34650"/>
                    </a:cubicBezTo>
                    <a:cubicBezTo>
                      <a:pt x="131022" y="37257"/>
                      <a:pt x="125810" y="39999"/>
                      <a:pt x="120461" y="42606"/>
                    </a:cubicBezTo>
                    <a:cubicBezTo>
                      <a:pt x="116346" y="44663"/>
                      <a:pt x="112368" y="46857"/>
                      <a:pt x="108254" y="49052"/>
                    </a:cubicBezTo>
                    <a:cubicBezTo>
                      <a:pt x="104962" y="50835"/>
                      <a:pt x="101533" y="52755"/>
                      <a:pt x="98241" y="54538"/>
                    </a:cubicBezTo>
                    <a:cubicBezTo>
                      <a:pt x="96732" y="55361"/>
                      <a:pt x="95223" y="56184"/>
                      <a:pt x="93715" y="57144"/>
                    </a:cubicBezTo>
                    <a:cubicBezTo>
                      <a:pt x="87542" y="60848"/>
                      <a:pt x="81507" y="64414"/>
                      <a:pt x="75610" y="68392"/>
                    </a:cubicBezTo>
                    <a:cubicBezTo>
                      <a:pt x="74101" y="69489"/>
                      <a:pt x="72729" y="70449"/>
                      <a:pt x="71358" y="71547"/>
                    </a:cubicBezTo>
                    <a:cubicBezTo>
                      <a:pt x="71220" y="73192"/>
                      <a:pt x="69712" y="74564"/>
                      <a:pt x="67929" y="74564"/>
                    </a:cubicBezTo>
                    <a:cubicBezTo>
                      <a:pt x="67654" y="74564"/>
                      <a:pt x="67243" y="74564"/>
                      <a:pt x="66968" y="74427"/>
                    </a:cubicBezTo>
                    <a:cubicBezTo>
                      <a:pt x="65048" y="74153"/>
                      <a:pt x="63814" y="72506"/>
                      <a:pt x="64088" y="70586"/>
                    </a:cubicBezTo>
                    <a:cubicBezTo>
                      <a:pt x="64225" y="69626"/>
                      <a:pt x="64362" y="68803"/>
                      <a:pt x="65048" y="68118"/>
                    </a:cubicBezTo>
                    <a:cubicBezTo>
                      <a:pt x="67106" y="65923"/>
                      <a:pt x="69575" y="64140"/>
                      <a:pt x="72043" y="62494"/>
                    </a:cubicBezTo>
                    <a:cubicBezTo>
                      <a:pt x="76158" y="59751"/>
                      <a:pt x="80410" y="57144"/>
                      <a:pt x="84662" y="54538"/>
                    </a:cubicBezTo>
                    <a:cubicBezTo>
                      <a:pt x="86994" y="53030"/>
                      <a:pt x="89463" y="51521"/>
                      <a:pt x="91794" y="50150"/>
                    </a:cubicBezTo>
                    <a:cubicBezTo>
                      <a:pt x="96046" y="47818"/>
                      <a:pt x="100298" y="45349"/>
                      <a:pt x="104550" y="43017"/>
                    </a:cubicBezTo>
                    <a:cubicBezTo>
                      <a:pt x="116758" y="36159"/>
                      <a:pt x="129376" y="29850"/>
                      <a:pt x="141995" y="23677"/>
                    </a:cubicBezTo>
                    <a:cubicBezTo>
                      <a:pt x="145424" y="22032"/>
                      <a:pt x="148853" y="20386"/>
                      <a:pt x="152282" y="18603"/>
                    </a:cubicBezTo>
                    <a:cubicBezTo>
                      <a:pt x="155574" y="17094"/>
                      <a:pt x="159003" y="15722"/>
                      <a:pt x="162295" y="14213"/>
                    </a:cubicBezTo>
                    <a:cubicBezTo>
                      <a:pt x="174639" y="8864"/>
                      <a:pt x="187258" y="3515"/>
                      <a:pt x="200562" y="909"/>
                    </a:cubicBezTo>
                    <a:cubicBezTo>
                      <a:pt x="203854" y="223"/>
                      <a:pt x="207283" y="-188"/>
                      <a:pt x="210575" y="86"/>
                    </a:cubicBezTo>
                    <a:cubicBezTo>
                      <a:pt x="212084" y="223"/>
                      <a:pt x="213593" y="360"/>
                      <a:pt x="214964" y="635"/>
                    </a:cubicBezTo>
                    <a:cubicBezTo>
                      <a:pt x="216610" y="1046"/>
                      <a:pt x="217570" y="1320"/>
                      <a:pt x="219216" y="2006"/>
                    </a:cubicBezTo>
                    <a:cubicBezTo>
                      <a:pt x="221411" y="2692"/>
                      <a:pt x="223194" y="4475"/>
                      <a:pt x="224702" y="6121"/>
                    </a:cubicBezTo>
                    <a:cubicBezTo>
                      <a:pt x="225388" y="6807"/>
                      <a:pt x="225937" y="7493"/>
                      <a:pt x="226486" y="8316"/>
                    </a:cubicBezTo>
                    <a:cubicBezTo>
                      <a:pt x="227309" y="9550"/>
                      <a:pt x="228131" y="10922"/>
                      <a:pt x="228543" y="12431"/>
                    </a:cubicBezTo>
                    <a:cubicBezTo>
                      <a:pt x="229092" y="14762"/>
                      <a:pt x="229503" y="17094"/>
                      <a:pt x="229229" y="19563"/>
                    </a:cubicBezTo>
                    <a:cubicBezTo>
                      <a:pt x="228954" y="22580"/>
                      <a:pt x="228543" y="25598"/>
                      <a:pt x="227446" y="28341"/>
                    </a:cubicBezTo>
                    <a:cubicBezTo>
                      <a:pt x="224291" y="36708"/>
                      <a:pt x="219216" y="43977"/>
                      <a:pt x="213455" y="50561"/>
                    </a:cubicBezTo>
                    <a:cubicBezTo>
                      <a:pt x="210712" y="53853"/>
                      <a:pt x="207695" y="56733"/>
                      <a:pt x="204677" y="59751"/>
                    </a:cubicBezTo>
                    <a:cubicBezTo>
                      <a:pt x="201248" y="63180"/>
                      <a:pt x="197682" y="66471"/>
                      <a:pt x="193979" y="69763"/>
                    </a:cubicBezTo>
                    <a:cubicBezTo>
                      <a:pt x="190824" y="72506"/>
                      <a:pt x="187532" y="75250"/>
                      <a:pt x="184377" y="77993"/>
                    </a:cubicBezTo>
                    <a:cubicBezTo>
                      <a:pt x="181223" y="80599"/>
                      <a:pt x="178068" y="83342"/>
                      <a:pt x="174776" y="85811"/>
                    </a:cubicBezTo>
                    <a:cubicBezTo>
                      <a:pt x="169290" y="90200"/>
                      <a:pt x="163666" y="94589"/>
                      <a:pt x="158180" y="98841"/>
                    </a:cubicBezTo>
                    <a:cubicBezTo>
                      <a:pt x="159826" y="98292"/>
                      <a:pt x="161472" y="97744"/>
                      <a:pt x="163118" y="97195"/>
                    </a:cubicBezTo>
                    <a:cubicBezTo>
                      <a:pt x="165724" y="96372"/>
                      <a:pt x="168193" y="95412"/>
                      <a:pt x="170661" y="94727"/>
                    </a:cubicBezTo>
                    <a:cubicBezTo>
                      <a:pt x="175325" y="93355"/>
                      <a:pt x="179988" y="91983"/>
                      <a:pt x="184515" y="90612"/>
                    </a:cubicBezTo>
                    <a:cubicBezTo>
                      <a:pt x="191784" y="88417"/>
                      <a:pt x="199054" y="86360"/>
                      <a:pt x="206597" y="85263"/>
                    </a:cubicBezTo>
                    <a:cubicBezTo>
                      <a:pt x="207969" y="84988"/>
                      <a:pt x="209615" y="84988"/>
                      <a:pt x="211124" y="84988"/>
                    </a:cubicBezTo>
                    <a:cubicBezTo>
                      <a:pt x="212495" y="84851"/>
                      <a:pt x="214004" y="84714"/>
                      <a:pt x="215376" y="84988"/>
                    </a:cubicBezTo>
                    <a:cubicBezTo>
                      <a:pt x="216336" y="85125"/>
                      <a:pt x="217296" y="85263"/>
                      <a:pt x="218256" y="85537"/>
                    </a:cubicBezTo>
                    <a:cubicBezTo>
                      <a:pt x="219765" y="86085"/>
                      <a:pt x="220999" y="86634"/>
                      <a:pt x="222234" y="87594"/>
                    </a:cubicBezTo>
                    <a:cubicBezTo>
                      <a:pt x="225251" y="89926"/>
                      <a:pt x="227583" y="93629"/>
                      <a:pt x="227171" y="97607"/>
                    </a:cubicBezTo>
                    <a:cubicBezTo>
                      <a:pt x="227034" y="99390"/>
                      <a:pt x="226897" y="100350"/>
                      <a:pt x="226486" y="102133"/>
                    </a:cubicBezTo>
                    <a:cubicBezTo>
                      <a:pt x="226074" y="103505"/>
                      <a:pt x="225388" y="105288"/>
                      <a:pt x="224840" y="106522"/>
                    </a:cubicBezTo>
                    <a:cubicBezTo>
                      <a:pt x="223194" y="110363"/>
                      <a:pt x="221136" y="113792"/>
                      <a:pt x="218667" y="117221"/>
                    </a:cubicBezTo>
                    <a:cubicBezTo>
                      <a:pt x="216336" y="120512"/>
                      <a:pt x="213593" y="123530"/>
                      <a:pt x="210986" y="126547"/>
                    </a:cubicBezTo>
                    <a:cubicBezTo>
                      <a:pt x="207695" y="130251"/>
                      <a:pt x="204403" y="133680"/>
                      <a:pt x="200837" y="137109"/>
                    </a:cubicBezTo>
                    <a:cubicBezTo>
                      <a:pt x="197682" y="140127"/>
                      <a:pt x="194390" y="143007"/>
                      <a:pt x="191235" y="145887"/>
                    </a:cubicBezTo>
                    <a:cubicBezTo>
                      <a:pt x="186846" y="149727"/>
                      <a:pt x="182457" y="153431"/>
                      <a:pt x="178068" y="157134"/>
                    </a:cubicBezTo>
                    <a:cubicBezTo>
                      <a:pt x="168604" y="164815"/>
                      <a:pt x="158866" y="172085"/>
                      <a:pt x="148990" y="179354"/>
                    </a:cubicBezTo>
                    <a:cubicBezTo>
                      <a:pt x="141172" y="185115"/>
                      <a:pt x="133354" y="190875"/>
                      <a:pt x="125536" y="196499"/>
                    </a:cubicBezTo>
                    <a:cubicBezTo>
                      <a:pt x="120872" y="199928"/>
                      <a:pt x="116072" y="203220"/>
                      <a:pt x="111134" y="206649"/>
                    </a:cubicBezTo>
                    <a:cubicBezTo>
                      <a:pt x="110174" y="207335"/>
                      <a:pt x="109351" y="207884"/>
                      <a:pt x="108391" y="208569"/>
                    </a:cubicBezTo>
                    <a:cubicBezTo>
                      <a:pt x="115386" y="206237"/>
                      <a:pt x="122244" y="203906"/>
                      <a:pt x="129239" y="201574"/>
                    </a:cubicBezTo>
                    <a:cubicBezTo>
                      <a:pt x="135960" y="199379"/>
                      <a:pt x="142818" y="197597"/>
                      <a:pt x="149539" y="195676"/>
                    </a:cubicBezTo>
                    <a:cubicBezTo>
                      <a:pt x="151871" y="194991"/>
                      <a:pt x="154202" y="194304"/>
                      <a:pt x="156671" y="193619"/>
                    </a:cubicBezTo>
                    <a:cubicBezTo>
                      <a:pt x="161197" y="192521"/>
                      <a:pt x="165724" y="191562"/>
                      <a:pt x="170250" y="190464"/>
                    </a:cubicBezTo>
                    <a:cubicBezTo>
                      <a:pt x="172993" y="189778"/>
                      <a:pt x="175874" y="189092"/>
                      <a:pt x="178754" y="188544"/>
                    </a:cubicBezTo>
                    <a:cubicBezTo>
                      <a:pt x="183280" y="187721"/>
                      <a:pt x="187806" y="186898"/>
                      <a:pt x="192333" y="185938"/>
                    </a:cubicBezTo>
                    <a:cubicBezTo>
                      <a:pt x="199739" y="184566"/>
                      <a:pt x="207146" y="183469"/>
                      <a:pt x="214690" y="182646"/>
                    </a:cubicBezTo>
                    <a:cubicBezTo>
                      <a:pt x="216610" y="182372"/>
                      <a:pt x="218530" y="182234"/>
                      <a:pt x="220451" y="182097"/>
                    </a:cubicBezTo>
                    <a:cubicBezTo>
                      <a:pt x="222782" y="181960"/>
                      <a:pt x="225114" y="181960"/>
                      <a:pt x="227583" y="182097"/>
                    </a:cubicBezTo>
                    <a:cubicBezTo>
                      <a:pt x="229366" y="182097"/>
                      <a:pt x="231012" y="182372"/>
                      <a:pt x="232658" y="182509"/>
                    </a:cubicBezTo>
                    <a:cubicBezTo>
                      <a:pt x="234304" y="182646"/>
                      <a:pt x="235950" y="183195"/>
                      <a:pt x="237458" y="183743"/>
                    </a:cubicBezTo>
                    <a:cubicBezTo>
                      <a:pt x="239790" y="184566"/>
                      <a:pt x="241847" y="185938"/>
                      <a:pt x="243768" y="187446"/>
                    </a:cubicBezTo>
                    <a:cubicBezTo>
                      <a:pt x="244591" y="187995"/>
                      <a:pt x="245276" y="188818"/>
                      <a:pt x="245962" y="189641"/>
                    </a:cubicBezTo>
                    <a:cubicBezTo>
                      <a:pt x="246648" y="190601"/>
                      <a:pt x="247334" y="191698"/>
                      <a:pt x="247608" y="192796"/>
                    </a:cubicBezTo>
                    <a:cubicBezTo>
                      <a:pt x="247883" y="193756"/>
                      <a:pt x="248157" y="194991"/>
                      <a:pt x="248157" y="196088"/>
                    </a:cubicBezTo>
                    <a:cubicBezTo>
                      <a:pt x="248157" y="198008"/>
                      <a:pt x="248020" y="199105"/>
                      <a:pt x="247745" y="201026"/>
                    </a:cubicBezTo>
                    <a:cubicBezTo>
                      <a:pt x="247334" y="203631"/>
                      <a:pt x="246237" y="206512"/>
                      <a:pt x="245002" y="208981"/>
                    </a:cubicBezTo>
                    <a:cubicBezTo>
                      <a:pt x="243219" y="212410"/>
                      <a:pt x="241162" y="215427"/>
                      <a:pt x="238830" y="218445"/>
                    </a:cubicBezTo>
                    <a:cubicBezTo>
                      <a:pt x="237733" y="219816"/>
                      <a:pt x="236498" y="221325"/>
                      <a:pt x="235264" y="222697"/>
                    </a:cubicBezTo>
                    <a:cubicBezTo>
                      <a:pt x="236087" y="222559"/>
                      <a:pt x="236910" y="222285"/>
                      <a:pt x="237733" y="222148"/>
                    </a:cubicBezTo>
                    <a:cubicBezTo>
                      <a:pt x="241573" y="221188"/>
                      <a:pt x="245414" y="220365"/>
                      <a:pt x="249254" y="219542"/>
                    </a:cubicBezTo>
                    <a:cubicBezTo>
                      <a:pt x="254192" y="218582"/>
                      <a:pt x="259267" y="217896"/>
                      <a:pt x="264205" y="217485"/>
                    </a:cubicBezTo>
                    <a:cubicBezTo>
                      <a:pt x="265988" y="217347"/>
                      <a:pt x="267634" y="217210"/>
                      <a:pt x="269279" y="217073"/>
                    </a:cubicBezTo>
                    <a:cubicBezTo>
                      <a:pt x="271611" y="216936"/>
                      <a:pt x="274080" y="217210"/>
                      <a:pt x="276412" y="217622"/>
                    </a:cubicBezTo>
                    <a:cubicBezTo>
                      <a:pt x="279018" y="218033"/>
                      <a:pt x="281624" y="218856"/>
                      <a:pt x="283818" y="220091"/>
                    </a:cubicBezTo>
                    <a:cubicBezTo>
                      <a:pt x="286013" y="221188"/>
                      <a:pt x="288208" y="222559"/>
                      <a:pt x="289716" y="224617"/>
                    </a:cubicBezTo>
                    <a:cubicBezTo>
                      <a:pt x="291362" y="226674"/>
                      <a:pt x="292185" y="229281"/>
                      <a:pt x="292734" y="231749"/>
                    </a:cubicBezTo>
                    <a:cubicBezTo>
                      <a:pt x="293420" y="234492"/>
                      <a:pt x="293420" y="237784"/>
                      <a:pt x="292871" y="240527"/>
                    </a:cubicBezTo>
                    <a:cubicBezTo>
                      <a:pt x="292597" y="242036"/>
                      <a:pt x="292185" y="243545"/>
                      <a:pt x="291637" y="245054"/>
                    </a:cubicBezTo>
                    <a:cubicBezTo>
                      <a:pt x="290951" y="246700"/>
                      <a:pt x="290265" y="247934"/>
                      <a:pt x="289579" y="249443"/>
                    </a:cubicBezTo>
                    <a:cubicBezTo>
                      <a:pt x="287933" y="252872"/>
                      <a:pt x="285464" y="255890"/>
                      <a:pt x="283270" y="259044"/>
                    </a:cubicBezTo>
                    <a:cubicBezTo>
                      <a:pt x="277783" y="266725"/>
                      <a:pt x="270925" y="273309"/>
                      <a:pt x="264205" y="279893"/>
                    </a:cubicBezTo>
                    <a:cubicBezTo>
                      <a:pt x="257209" y="286613"/>
                      <a:pt x="249803" y="292648"/>
                      <a:pt x="242259" y="298683"/>
                    </a:cubicBezTo>
                    <a:cubicBezTo>
                      <a:pt x="238967" y="301290"/>
                      <a:pt x="235675" y="303758"/>
                      <a:pt x="232246" y="306364"/>
                    </a:cubicBezTo>
                    <a:cubicBezTo>
                      <a:pt x="224154" y="312262"/>
                      <a:pt x="215924" y="318160"/>
                      <a:pt x="207832" y="324058"/>
                    </a:cubicBezTo>
                    <a:cubicBezTo>
                      <a:pt x="198231" y="331053"/>
                      <a:pt x="188218" y="337637"/>
                      <a:pt x="178480" y="344358"/>
                    </a:cubicBezTo>
                    <a:cubicBezTo>
                      <a:pt x="184103" y="342438"/>
                      <a:pt x="189864" y="340517"/>
                      <a:pt x="195487" y="338597"/>
                    </a:cubicBezTo>
                    <a:cubicBezTo>
                      <a:pt x="201934" y="336402"/>
                      <a:pt x="208380" y="334619"/>
                      <a:pt x="214827" y="332562"/>
                    </a:cubicBezTo>
                    <a:cubicBezTo>
                      <a:pt x="221273" y="330642"/>
                      <a:pt x="227857" y="328996"/>
                      <a:pt x="234304" y="327350"/>
                    </a:cubicBezTo>
                    <a:cubicBezTo>
                      <a:pt x="240750" y="325704"/>
                      <a:pt x="247334" y="324470"/>
                      <a:pt x="253918" y="323235"/>
                    </a:cubicBezTo>
                    <a:cubicBezTo>
                      <a:pt x="253643" y="323235"/>
                      <a:pt x="253369" y="323372"/>
                      <a:pt x="253095" y="323372"/>
                    </a:cubicBezTo>
                    <a:cubicBezTo>
                      <a:pt x="259404" y="322000"/>
                      <a:pt x="265850" y="321177"/>
                      <a:pt x="272297" y="320492"/>
                    </a:cubicBezTo>
                    <a:cubicBezTo>
                      <a:pt x="277783" y="319806"/>
                      <a:pt x="283270" y="320217"/>
                      <a:pt x="288619" y="321726"/>
                    </a:cubicBezTo>
                    <a:cubicBezTo>
                      <a:pt x="292322" y="322686"/>
                      <a:pt x="295751" y="325567"/>
                      <a:pt x="297534" y="328858"/>
                    </a:cubicBezTo>
                    <a:cubicBezTo>
                      <a:pt x="298495" y="330779"/>
                      <a:pt x="299592" y="332699"/>
                      <a:pt x="300003" y="334757"/>
                    </a:cubicBezTo>
                    <a:cubicBezTo>
                      <a:pt x="300278" y="335580"/>
                      <a:pt x="300415" y="336539"/>
                      <a:pt x="300415" y="337362"/>
                    </a:cubicBezTo>
                    <a:cubicBezTo>
                      <a:pt x="300415" y="339283"/>
                      <a:pt x="300278" y="340380"/>
                      <a:pt x="300003" y="342300"/>
                    </a:cubicBezTo>
                    <a:cubicBezTo>
                      <a:pt x="299592" y="345044"/>
                      <a:pt x="298357" y="347649"/>
                      <a:pt x="297260" y="350255"/>
                    </a:cubicBezTo>
                    <a:cubicBezTo>
                      <a:pt x="296026" y="353273"/>
                      <a:pt x="294517" y="356016"/>
                      <a:pt x="292871" y="358896"/>
                    </a:cubicBezTo>
                    <a:cubicBezTo>
                      <a:pt x="291225" y="361640"/>
                      <a:pt x="289305" y="364246"/>
                      <a:pt x="287247" y="366852"/>
                    </a:cubicBezTo>
                    <a:cubicBezTo>
                      <a:pt x="285190" y="369458"/>
                      <a:pt x="283133" y="371927"/>
                      <a:pt x="280938" y="374533"/>
                    </a:cubicBezTo>
                    <a:cubicBezTo>
                      <a:pt x="273943" y="382351"/>
                      <a:pt x="266262" y="389346"/>
                      <a:pt x="258581" y="396615"/>
                    </a:cubicBezTo>
                    <a:cubicBezTo>
                      <a:pt x="240750" y="413075"/>
                      <a:pt x="222919" y="429397"/>
                      <a:pt x="204266" y="444896"/>
                    </a:cubicBezTo>
                    <a:cubicBezTo>
                      <a:pt x="203306" y="445719"/>
                      <a:pt x="202208" y="445993"/>
                      <a:pt x="200974" y="445993"/>
                    </a:cubicBezTo>
                    <a:cubicBezTo>
                      <a:pt x="199739" y="446405"/>
                      <a:pt x="198093" y="445719"/>
                      <a:pt x="196996" y="44421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6" name="任意多边形: 形状 355"/>
              <p:cNvSpPr/>
              <p:nvPr/>
            </p:nvSpPr>
            <p:spPr>
              <a:xfrm>
                <a:off x="2461808" y="4827421"/>
                <a:ext cx="908747" cy="415138"/>
              </a:xfrm>
              <a:custGeom>
                <a:avLst/>
                <a:gdLst>
                  <a:gd name="connsiteX0" fmla="*/ 88057 w 908747"/>
                  <a:gd name="connsiteY0" fmla="*/ 107458 h 415138"/>
                  <a:gd name="connsiteX1" fmla="*/ 89154 w 908747"/>
                  <a:gd name="connsiteY1" fmla="*/ 106772 h 415138"/>
                  <a:gd name="connsiteX2" fmla="*/ 89154 w 908747"/>
                  <a:gd name="connsiteY2" fmla="*/ 106772 h 415138"/>
                  <a:gd name="connsiteX3" fmla="*/ 107533 w 908747"/>
                  <a:gd name="connsiteY3" fmla="*/ 93467 h 415138"/>
                  <a:gd name="connsiteX4" fmla="*/ 125913 w 908747"/>
                  <a:gd name="connsiteY4" fmla="*/ 78105 h 415138"/>
                  <a:gd name="connsiteX5" fmla="*/ 125913 w 908747"/>
                  <a:gd name="connsiteY5" fmla="*/ 78105 h 415138"/>
                  <a:gd name="connsiteX6" fmla="*/ 138532 w 908747"/>
                  <a:gd name="connsiteY6" fmla="*/ 66310 h 415138"/>
                  <a:gd name="connsiteX7" fmla="*/ 148270 w 908747"/>
                  <a:gd name="connsiteY7" fmla="*/ 56846 h 415138"/>
                  <a:gd name="connsiteX8" fmla="*/ 156088 w 908747"/>
                  <a:gd name="connsiteY8" fmla="*/ 48890 h 415138"/>
                  <a:gd name="connsiteX9" fmla="*/ 160751 w 908747"/>
                  <a:gd name="connsiteY9" fmla="*/ 44227 h 415138"/>
                  <a:gd name="connsiteX10" fmla="*/ 172410 w 908747"/>
                  <a:gd name="connsiteY10" fmla="*/ 31471 h 415138"/>
                  <a:gd name="connsiteX11" fmla="*/ 172136 w 908747"/>
                  <a:gd name="connsiteY11" fmla="*/ 31883 h 415138"/>
                  <a:gd name="connsiteX12" fmla="*/ 180777 w 908747"/>
                  <a:gd name="connsiteY12" fmla="*/ 20910 h 415138"/>
                  <a:gd name="connsiteX13" fmla="*/ 180503 w 908747"/>
                  <a:gd name="connsiteY13" fmla="*/ 21321 h 415138"/>
                  <a:gd name="connsiteX14" fmla="*/ 183932 w 908747"/>
                  <a:gd name="connsiteY14" fmla="*/ 15561 h 415138"/>
                  <a:gd name="connsiteX15" fmla="*/ 184617 w 908747"/>
                  <a:gd name="connsiteY15" fmla="*/ 13915 h 415138"/>
                  <a:gd name="connsiteX16" fmla="*/ 185166 w 908747"/>
                  <a:gd name="connsiteY16" fmla="*/ 12269 h 415138"/>
                  <a:gd name="connsiteX17" fmla="*/ 185029 w 908747"/>
                  <a:gd name="connsiteY17" fmla="*/ 12818 h 415138"/>
                  <a:gd name="connsiteX18" fmla="*/ 185578 w 908747"/>
                  <a:gd name="connsiteY18" fmla="*/ 9389 h 415138"/>
                  <a:gd name="connsiteX19" fmla="*/ 185578 w 908747"/>
                  <a:gd name="connsiteY19" fmla="*/ 9937 h 415138"/>
                  <a:gd name="connsiteX20" fmla="*/ 185578 w 908747"/>
                  <a:gd name="connsiteY20" fmla="*/ 8428 h 415138"/>
                  <a:gd name="connsiteX21" fmla="*/ 185578 w 908747"/>
                  <a:gd name="connsiteY21" fmla="*/ 7880 h 415138"/>
                  <a:gd name="connsiteX22" fmla="*/ 185166 w 908747"/>
                  <a:gd name="connsiteY22" fmla="*/ 7742 h 415138"/>
                  <a:gd name="connsiteX23" fmla="*/ 184206 w 908747"/>
                  <a:gd name="connsiteY23" fmla="*/ 7468 h 415138"/>
                  <a:gd name="connsiteX24" fmla="*/ 182834 w 908747"/>
                  <a:gd name="connsiteY24" fmla="*/ 7331 h 415138"/>
                  <a:gd name="connsiteX25" fmla="*/ 181600 w 908747"/>
                  <a:gd name="connsiteY25" fmla="*/ 7331 h 415138"/>
                  <a:gd name="connsiteX26" fmla="*/ 182149 w 908747"/>
                  <a:gd name="connsiteY26" fmla="*/ 7331 h 415138"/>
                  <a:gd name="connsiteX27" fmla="*/ 180640 w 908747"/>
                  <a:gd name="connsiteY27" fmla="*/ 7605 h 415138"/>
                  <a:gd name="connsiteX28" fmla="*/ 179131 w 908747"/>
                  <a:gd name="connsiteY28" fmla="*/ 8154 h 415138"/>
                  <a:gd name="connsiteX29" fmla="*/ 177759 w 908747"/>
                  <a:gd name="connsiteY29" fmla="*/ 8840 h 415138"/>
                  <a:gd name="connsiteX30" fmla="*/ 174056 w 908747"/>
                  <a:gd name="connsiteY30" fmla="*/ 11034 h 415138"/>
                  <a:gd name="connsiteX31" fmla="*/ 174193 w 908747"/>
                  <a:gd name="connsiteY31" fmla="*/ 10897 h 415138"/>
                  <a:gd name="connsiteX32" fmla="*/ 159791 w 908747"/>
                  <a:gd name="connsiteY32" fmla="*/ 22007 h 415138"/>
                  <a:gd name="connsiteX33" fmla="*/ 159929 w 908747"/>
                  <a:gd name="connsiteY33" fmla="*/ 21870 h 415138"/>
                  <a:gd name="connsiteX34" fmla="*/ 131125 w 908747"/>
                  <a:gd name="connsiteY34" fmla="*/ 51496 h 415138"/>
                  <a:gd name="connsiteX35" fmla="*/ 131399 w 908747"/>
                  <a:gd name="connsiteY35" fmla="*/ 51085 h 415138"/>
                  <a:gd name="connsiteX36" fmla="*/ 90937 w 908747"/>
                  <a:gd name="connsiteY36" fmla="*/ 103343 h 415138"/>
                  <a:gd name="connsiteX37" fmla="*/ 91211 w 908747"/>
                  <a:gd name="connsiteY37" fmla="*/ 102931 h 415138"/>
                  <a:gd name="connsiteX38" fmla="*/ 88057 w 908747"/>
                  <a:gd name="connsiteY38" fmla="*/ 107458 h 415138"/>
                  <a:gd name="connsiteX39" fmla="*/ 174742 w 908747"/>
                  <a:gd name="connsiteY39" fmla="*/ 134204 h 415138"/>
                  <a:gd name="connsiteX40" fmla="*/ 181600 w 908747"/>
                  <a:gd name="connsiteY40" fmla="*/ 125700 h 415138"/>
                  <a:gd name="connsiteX41" fmla="*/ 187635 w 908747"/>
                  <a:gd name="connsiteY41" fmla="*/ 118156 h 415138"/>
                  <a:gd name="connsiteX42" fmla="*/ 197922 w 908747"/>
                  <a:gd name="connsiteY42" fmla="*/ 104577 h 415138"/>
                  <a:gd name="connsiteX43" fmla="*/ 214107 w 908747"/>
                  <a:gd name="connsiteY43" fmla="*/ 82357 h 415138"/>
                  <a:gd name="connsiteX44" fmla="*/ 213970 w 908747"/>
                  <a:gd name="connsiteY44" fmla="*/ 82632 h 415138"/>
                  <a:gd name="connsiteX45" fmla="*/ 217673 w 908747"/>
                  <a:gd name="connsiteY45" fmla="*/ 76734 h 415138"/>
                  <a:gd name="connsiteX46" fmla="*/ 220691 w 908747"/>
                  <a:gd name="connsiteY46" fmla="*/ 70287 h 415138"/>
                  <a:gd name="connsiteX47" fmla="*/ 221102 w 908747"/>
                  <a:gd name="connsiteY47" fmla="*/ 69190 h 415138"/>
                  <a:gd name="connsiteX48" fmla="*/ 221239 w 908747"/>
                  <a:gd name="connsiteY48" fmla="*/ 68505 h 415138"/>
                  <a:gd name="connsiteX49" fmla="*/ 221102 w 908747"/>
                  <a:gd name="connsiteY49" fmla="*/ 68367 h 415138"/>
                  <a:gd name="connsiteX50" fmla="*/ 220828 w 908747"/>
                  <a:gd name="connsiteY50" fmla="*/ 68230 h 415138"/>
                  <a:gd name="connsiteX51" fmla="*/ 220279 w 908747"/>
                  <a:gd name="connsiteY51" fmla="*/ 68505 h 415138"/>
                  <a:gd name="connsiteX52" fmla="*/ 219456 w 908747"/>
                  <a:gd name="connsiteY52" fmla="*/ 69053 h 415138"/>
                  <a:gd name="connsiteX53" fmla="*/ 218222 w 908747"/>
                  <a:gd name="connsiteY53" fmla="*/ 70013 h 415138"/>
                  <a:gd name="connsiteX54" fmla="*/ 208483 w 908747"/>
                  <a:gd name="connsiteY54" fmla="*/ 79889 h 415138"/>
                  <a:gd name="connsiteX55" fmla="*/ 196276 w 908747"/>
                  <a:gd name="connsiteY55" fmla="*/ 96485 h 415138"/>
                  <a:gd name="connsiteX56" fmla="*/ 179268 w 908747"/>
                  <a:gd name="connsiteY56" fmla="*/ 125563 h 415138"/>
                  <a:gd name="connsiteX57" fmla="*/ 174742 w 908747"/>
                  <a:gd name="connsiteY57" fmla="*/ 134204 h 415138"/>
                  <a:gd name="connsiteX58" fmla="*/ 895792 w 908747"/>
                  <a:gd name="connsiteY58" fmla="*/ 142982 h 415138"/>
                  <a:gd name="connsiteX59" fmla="*/ 894146 w 908747"/>
                  <a:gd name="connsiteY59" fmla="*/ 127757 h 415138"/>
                  <a:gd name="connsiteX60" fmla="*/ 889346 w 908747"/>
                  <a:gd name="connsiteY60" fmla="*/ 99502 h 415138"/>
                  <a:gd name="connsiteX61" fmla="*/ 889346 w 908747"/>
                  <a:gd name="connsiteY61" fmla="*/ 99914 h 415138"/>
                  <a:gd name="connsiteX62" fmla="*/ 884271 w 908747"/>
                  <a:gd name="connsiteY62" fmla="*/ 77557 h 415138"/>
                  <a:gd name="connsiteX63" fmla="*/ 881665 w 908747"/>
                  <a:gd name="connsiteY63" fmla="*/ 66721 h 415138"/>
                  <a:gd name="connsiteX64" fmla="*/ 877413 w 908747"/>
                  <a:gd name="connsiteY64" fmla="*/ 51360 h 415138"/>
                  <a:gd name="connsiteX65" fmla="*/ 877413 w 908747"/>
                  <a:gd name="connsiteY65" fmla="*/ 51360 h 415138"/>
                  <a:gd name="connsiteX66" fmla="*/ 875630 w 908747"/>
                  <a:gd name="connsiteY66" fmla="*/ 46422 h 415138"/>
                  <a:gd name="connsiteX67" fmla="*/ 875904 w 908747"/>
                  <a:gd name="connsiteY67" fmla="*/ 57531 h 415138"/>
                  <a:gd name="connsiteX68" fmla="*/ 877550 w 908747"/>
                  <a:gd name="connsiteY68" fmla="*/ 74402 h 415138"/>
                  <a:gd name="connsiteX69" fmla="*/ 878921 w 908747"/>
                  <a:gd name="connsiteY69" fmla="*/ 85238 h 415138"/>
                  <a:gd name="connsiteX70" fmla="*/ 880293 w 908747"/>
                  <a:gd name="connsiteY70" fmla="*/ 93879 h 415138"/>
                  <a:gd name="connsiteX71" fmla="*/ 880979 w 908747"/>
                  <a:gd name="connsiteY71" fmla="*/ 98131 h 415138"/>
                  <a:gd name="connsiteX72" fmla="*/ 883859 w 908747"/>
                  <a:gd name="connsiteY72" fmla="*/ 112533 h 415138"/>
                  <a:gd name="connsiteX73" fmla="*/ 887562 w 908747"/>
                  <a:gd name="connsiteY73" fmla="*/ 126249 h 415138"/>
                  <a:gd name="connsiteX74" fmla="*/ 891952 w 908747"/>
                  <a:gd name="connsiteY74" fmla="*/ 136673 h 415138"/>
                  <a:gd name="connsiteX75" fmla="*/ 895792 w 908747"/>
                  <a:gd name="connsiteY75" fmla="*/ 142982 h 415138"/>
                  <a:gd name="connsiteX76" fmla="*/ 634228 w 908747"/>
                  <a:gd name="connsiteY76" fmla="*/ 157247 h 415138"/>
                  <a:gd name="connsiteX77" fmla="*/ 635874 w 908747"/>
                  <a:gd name="connsiteY77" fmla="*/ 169043 h 415138"/>
                  <a:gd name="connsiteX78" fmla="*/ 639303 w 908747"/>
                  <a:gd name="connsiteY78" fmla="*/ 193869 h 415138"/>
                  <a:gd name="connsiteX79" fmla="*/ 640263 w 908747"/>
                  <a:gd name="connsiteY79" fmla="*/ 198943 h 415138"/>
                  <a:gd name="connsiteX80" fmla="*/ 642183 w 908747"/>
                  <a:gd name="connsiteY80" fmla="*/ 209230 h 415138"/>
                  <a:gd name="connsiteX81" fmla="*/ 643692 w 908747"/>
                  <a:gd name="connsiteY81" fmla="*/ 191400 h 415138"/>
                  <a:gd name="connsiteX82" fmla="*/ 643692 w 908747"/>
                  <a:gd name="connsiteY82" fmla="*/ 191674 h 415138"/>
                  <a:gd name="connsiteX83" fmla="*/ 643692 w 908747"/>
                  <a:gd name="connsiteY83" fmla="*/ 191400 h 415138"/>
                  <a:gd name="connsiteX84" fmla="*/ 643692 w 908747"/>
                  <a:gd name="connsiteY84" fmla="*/ 190851 h 415138"/>
                  <a:gd name="connsiteX85" fmla="*/ 643692 w 908747"/>
                  <a:gd name="connsiteY85" fmla="*/ 191262 h 415138"/>
                  <a:gd name="connsiteX86" fmla="*/ 644652 w 908747"/>
                  <a:gd name="connsiteY86" fmla="*/ 157247 h 415138"/>
                  <a:gd name="connsiteX87" fmla="*/ 644652 w 908747"/>
                  <a:gd name="connsiteY87" fmla="*/ 153818 h 415138"/>
                  <a:gd name="connsiteX88" fmla="*/ 644378 w 908747"/>
                  <a:gd name="connsiteY88" fmla="*/ 142982 h 415138"/>
                  <a:gd name="connsiteX89" fmla="*/ 644241 w 908747"/>
                  <a:gd name="connsiteY89" fmla="*/ 132695 h 415138"/>
                  <a:gd name="connsiteX90" fmla="*/ 643692 w 908747"/>
                  <a:gd name="connsiteY90" fmla="*/ 120625 h 415138"/>
                  <a:gd name="connsiteX91" fmla="*/ 643692 w 908747"/>
                  <a:gd name="connsiteY91" fmla="*/ 120625 h 415138"/>
                  <a:gd name="connsiteX92" fmla="*/ 642869 w 908747"/>
                  <a:gd name="connsiteY92" fmla="*/ 111298 h 415138"/>
                  <a:gd name="connsiteX93" fmla="*/ 641497 w 908747"/>
                  <a:gd name="connsiteY93" fmla="*/ 100600 h 415138"/>
                  <a:gd name="connsiteX94" fmla="*/ 639989 w 908747"/>
                  <a:gd name="connsiteY94" fmla="*/ 95250 h 415138"/>
                  <a:gd name="connsiteX95" fmla="*/ 640263 w 908747"/>
                  <a:gd name="connsiteY95" fmla="*/ 95937 h 415138"/>
                  <a:gd name="connsiteX96" fmla="*/ 638480 w 908747"/>
                  <a:gd name="connsiteY96" fmla="*/ 91547 h 415138"/>
                  <a:gd name="connsiteX97" fmla="*/ 638068 w 908747"/>
                  <a:gd name="connsiteY97" fmla="*/ 90724 h 415138"/>
                  <a:gd name="connsiteX98" fmla="*/ 637931 w 908747"/>
                  <a:gd name="connsiteY98" fmla="*/ 90587 h 415138"/>
                  <a:gd name="connsiteX99" fmla="*/ 637383 w 908747"/>
                  <a:gd name="connsiteY99" fmla="*/ 90587 h 415138"/>
                  <a:gd name="connsiteX100" fmla="*/ 636971 w 908747"/>
                  <a:gd name="connsiteY100" fmla="*/ 90724 h 415138"/>
                  <a:gd name="connsiteX101" fmla="*/ 636834 w 908747"/>
                  <a:gd name="connsiteY101" fmla="*/ 90724 h 415138"/>
                  <a:gd name="connsiteX102" fmla="*/ 636697 w 908747"/>
                  <a:gd name="connsiteY102" fmla="*/ 90861 h 415138"/>
                  <a:gd name="connsiteX103" fmla="*/ 636285 w 908747"/>
                  <a:gd name="connsiteY103" fmla="*/ 91410 h 415138"/>
                  <a:gd name="connsiteX104" fmla="*/ 635462 w 908747"/>
                  <a:gd name="connsiteY104" fmla="*/ 93467 h 415138"/>
                  <a:gd name="connsiteX105" fmla="*/ 635462 w 908747"/>
                  <a:gd name="connsiteY105" fmla="*/ 93330 h 415138"/>
                  <a:gd name="connsiteX106" fmla="*/ 635325 w 908747"/>
                  <a:gd name="connsiteY106" fmla="*/ 93605 h 415138"/>
                  <a:gd name="connsiteX107" fmla="*/ 635188 w 908747"/>
                  <a:gd name="connsiteY107" fmla="*/ 94016 h 415138"/>
                  <a:gd name="connsiteX108" fmla="*/ 635325 w 908747"/>
                  <a:gd name="connsiteY108" fmla="*/ 93879 h 415138"/>
                  <a:gd name="connsiteX109" fmla="*/ 633131 w 908747"/>
                  <a:gd name="connsiteY109" fmla="*/ 102931 h 415138"/>
                  <a:gd name="connsiteX110" fmla="*/ 633268 w 908747"/>
                  <a:gd name="connsiteY110" fmla="*/ 102246 h 415138"/>
                  <a:gd name="connsiteX111" fmla="*/ 632308 w 908747"/>
                  <a:gd name="connsiteY111" fmla="*/ 109241 h 415138"/>
                  <a:gd name="connsiteX112" fmla="*/ 632308 w 908747"/>
                  <a:gd name="connsiteY112" fmla="*/ 108966 h 415138"/>
                  <a:gd name="connsiteX113" fmla="*/ 632308 w 908747"/>
                  <a:gd name="connsiteY113" fmla="*/ 109515 h 415138"/>
                  <a:gd name="connsiteX114" fmla="*/ 632308 w 908747"/>
                  <a:gd name="connsiteY114" fmla="*/ 109653 h 415138"/>
                  <a:gd name="connsiteX115" fmla="*/ 632308 w 908747"/>
                  <a:gd name="connsiteY115" fmla="*/ 109515 h 415138"/>
                  <a:gd name="connsiteX116" fmla="*/ 632445 w 908747"/>
                  <a:gd name="connsiteY116" fmla="*/ 139005 h 415138"/>
                  <a:gd name="connsiteX117" fmla="*/ 632445 w 908747"/>
                  <a:gd name="connsiteY117" fmla="*/ 138730 h 415138"/>
                  <a:gd name="connsiteX118" fmla="*/ 634228 w 908747"/>
                  <a:gd name="connsiteY118" fmla="*/ 157247 h 415138"/>
                  <a:gd name="connsiteX119" fmla="*/ 534238 w 908747"/>
                  <a:gd name="connsiteY119" fmla="*/ 185639 h 415138"/>
                  <a:gd name="connsiteX120" fmla="*/ 534375 w 908747"/>
                  <a:gd name="connsiteY120" fmla="*/ 194006 h 415138"/>
                  <a:gd name="connsiteX121" fmla="*/ 535061 w 908747"/>
                  <a:gd name="connsiteY121" fmla="*/ 223084 h 415138"/>
                  <a:gd name="connsiteX122" fmla="*/ 535198 w 908747"/>
                  <a:gd name="connsiteY122" fmla="*/ 227336 h 415138"/>
                  <a:gd name="connsiteX123" fmla="*/ 536296 w 908747"/>
                  <a:gd name="connsiteY123" fmla="*/ 220752 h 415138"/>
                  <a:gd name="connsiteX124" fmla="*/ 536707 w 908747"/>
                  <a:gd name="connsiteY124" fmla="*/ 217323 h 415138"/>
                  <a:gd name="connsiteX125" fmla="*/ 537942 w 908747"/>
                  <a:gd name="connsiteY125" fmla="*/ 205116 h 415138"/>
                  <a:gd name="connsiteX126" fmla="*/ 540136 w 908747"/>
                  <a:gd name="connsiteY126" fmla="*/ 185227 h 415138"/>
                  <a:gd name="connsiteX127" fmla="*/ 540136 w 908747"/>
                  <a:gd name="connsiteY127" fmla="*/ 185502 h 415138"/>
                  <a:gd name="connsiteX128" fmla="*/ 540136 w 908747"/>
                  <a:gd name="connsiteY128" fmla="*/ 185091 h 415138"/>
                  <a:gd name="connsiteX129" fmla="*/ 540136 w 908747"/>
                  <a:gd name="connsiteY129" fmla="*/ 184816 h 415138"/>
                  <a:gd name="connsiteX130" fmla="*/ 540136 w 908747"/>
                  <a:gd name="connsiteY130" fmla="*/ 184953 h 415138"/>
                  <a:gd name="connsiteX131" fmla="*/ 541782 w 908747"/>
                  <a:gd name="connsiteY131" fmla="*/ 125151 h 415138"/>
                  <a:gd name="connsiteX132" fmla="*/ 541782 w 908747"/>
                  <a:gd name="connsiteY132" fmla="*/ 125426 h 415138"/>
                  <a:gd name="connsiteX133" fmla="*/ 541782 w 908747"/>
                  <a:gd name="connsiteY133" fmla="*/ 125014 h 415138"/>
                  <a:gd name="connsiteX134" fmla="*/ 541782 w 908747"/>
                  <a:gd name="connsiteY134" fmla="*/ 124740 h 415138"/>
                  <a:gd name="connsiteX135" fmla="*/ 541782 w 908747"/>
                  <a:gd name="connsiteY135" fmla="*/ 124877 h 415138"/>
                  <a:gd name="connsiteX136" fmla="*/ 541096 w 908747"/>
                  <a:gd name="connsiteY136" fmla="*/ 118842 h 415138"/>
                  <a:gd name="connsiteX137" fmla="*/ 539999 w 908747"/>
                  <a:gd name="connsiteY137" fmla="*/ 115002 h 415138"/>
                  <a:gd name="connsiteX138" fmla="*/ 539999 w 908747"/>
                  <a:gd name="connsiteY138" fmla="*/ 115002 h 415138"/>
                  <a:gd name="connsiteX139" fmla="*/ 539999 w 908747"/>
                  <a:gd name="connsiteY139" fmla="*/ 115139 h 415138"/>
                  <a:gd name="connsiteX140" fmla="*/ 539999 w 908747"/>
                  <a:gd name="connsiteY140" fmla="*/ 115002 h 415138"/>
                  <a:gd name="connsiteX141" fmla="*/ 539862 w 908747"/>
                  <a:gd name="connsiteY141" fmla="*/ 115413 h 415138"/>
                  <a:gd name="connsiteX142" fmla="*/ 538627 w 908747"/>
                  <a:gd name="connsiteY142" fmla="*/ 122820 h 415138"/>
                  <a:gd name="connsiteX143" fmla="*/ 537119 w 908747"/>
                  <a:gd name="connsiteY143" fmla="*/ 132009 h 415138"/>
                  <a:gd name="connsiteX144" fmla="*/ 535061 w 908747"/>
                  <a:gd name="connsiteY144" fmla="*/ 154504 h 415138"/>
                  <a:gd name="connsiteX145" fmla="*/ 535061 w 908747"/>
                  <a:gd name="connsiteY145" fmla="*/ 154230 h 415138"/>
                  <a:gd name="connsiteX146" fmla="*/ 534238 w 908747"/>
                  <a:gd name="connsiteY146" fmla="*/ 185639 h 415138"/>
                  <a:gd name="connsiteX147" fmla="*/ 758358 w 908747"/>
                  <a:gd name="connsiteY147" fmla="*/ 279868 h 415138"/>
                  <a:gd name="connsiteX148" fmla="*/ 760689 w 908747"/>
                  <a:gd name="connsiteY148" fmla="*/ 257648 h 415138"/>
                  <a:gd name="connsiteX149" fmla="*/ 760689 w 908747"/>
                  <a:gd name="connsiteY149" fmla="*/ 257648 h 415138"/>
                  <a:gd name="connsiteX150" fmla="*/ 760689 w 908747"/>
                  <a:gd name="connsiteY150" fmla="*/ 257511 h 415138"/>
                  <a:gd name="connsiteX151" fmla="*/ 760689 w 908747"/>
                  <a:gd name="connsiteY151" fmla="*/ 256962 h 415138"/>
                  <a:gd name="connsiteX152" fmla="*/ 760689 w 908747"/>
                  <a:gd name="connsiteY152" fmla="*/ 257100 h 415138"/>
                  <a:gd name="connsiteX153" fmla="*/ 760689 w 908747"/>
                  <a:gd name="connsiteY153" fmla="*/ 217734 h 415138"/>
                  <a:gd name="connsiteX154" fmla="*/ 754380 w 908747"/>
                  <a:gd name="connsiteY154" fmla="*/ 171786 h 415138"/>
                  <a:gd name="connsiteX155" fmla="*/ 754380 w 908747"/>
                  <a:gd name="connsiteY155" fmla="*/ 172197 h 415138"/>
                  <a:gd name="connsiteX156" fmla="*/ 747934 w 908747"/>
                  <a:gd name="connsiteY156" fmla="*/ 145314 h 415138"/>
                  <a:gd name="connsiteX157" fmla="*/ 739841 w 908747"/>
                  <a:gd name="connsiteY157" fmla="*/ 119528 h 415138"/>
                  <a:gd name="connsiteX158" fmla="*/ 740115 w 908747"/>
                  <a:gd name="connsiteY158" fmla="*/ 120214 h 415138"/>
                  <a:gd name="connsiteX159" fmla="*/ 730377 w 908747"/>
                  <a:gd name="connsiteY159" fmla="*/ 96348 h 415138"/>
                  <a:gd name="connsiteX160" fmla="*/ 730789 w 908747"/>
                  <a:gd name="connsiteY160" fmla="*/ 97034 h 415138"/>
                  <a:gd name="connsiteX161" fmla="*/ 726674 w 908747"/>
                  <a:gd name="connsiteY161" fmla="*/ 90176 h 415138"/>
                  <a:gd name="connsiteX162" fmla="*/ 726948 w 908747"/>
                  <a:gd name="connsiteY162" fmla="*/ 90450 h 415138"/>
                  <a:gd name="connsiteX163" fmla="*/ 723656 w 908747"/>
                  <a:gd name="connsiteY163" fmla="*/ 86061 h 415138"/>
                  <a:gd name="connsiteX164" fmla="*/ 722696 w 908747"/>
                  <a:gd name="connsiteY164" fmla="*/ 85101 h 415138"/>
                  <a:gd name="connsiteX165" fmla="*/ 722148 w 908747"/>
                  <a:gd name="connsiteY165" fmla="*/ 84689 h 415138"/>
                  <a:gd name="connsiteX166" fmla="*/ 721736 w 908747"/>
                  <a:gd name="connsiteY166" fmla="*/ 84415 h 415138"/>
                  <a:gd name="connsiteX167" fmla="*/ 721050 w 908747"/>
                  <a:gd name="connsiteY167" fmla="*/ 84278 h 415138"/>
                  <a:gd name="connsiteX168" fmla="*/ 720227 w 908747"/>
                  <a:gd name="connsiteY168" fmla="*/ 84278 h 415138"/>
                  <a:gd name="connsiteX169" fmla="*/ 719130 w 908747"/>
                  <a:gd name="connsiteY169" fmla="*/ 84415 h 415138"/>
                  <a:gd name="connsiteX170" fmla="*/ 718581 w 908747"/>
                  <a:gd name="connsiteY170" fmla="*/ 84552 h 415138"/>
                  <a:gd name="connsiteX171" fmla="*/ 718307 w 908747"/>
                  <a:gd name="connsiteY171" fmla="*/ 84689 h 415138"/>
                  <a:gd name="connsiteX172" fmla="*/ 718170 w 908747"/>
                  <a:gd name="connsiteY172" fmla="*/ 84827 h 415138"/>
                  <a:gd name="connsiteX173" fmla="*/ 717896 w 908747"/>
                  <a:gd name="connsiteY173" fmla="*/ 85375 h 415138"/>
                  <a:gd name="connsiteX174" fmla="*/ 717347 w 908747"/>
                  <a:gd name="connsiteY174" fmla="*/ 86609 h 415138"/>
                  <a:gd name="connsiteX175" fmla="*/ 717621 w 908747"/>
                  <a:gd name="connsiteY175" fmla="*/ 85924 h 415138"/>
                  <a:gd name="connsiteX176" fmla="*/ 716250 w 908747"/>
                  <a:gd name="connsiteY176" fmla="*/ 90861 h 415138"/>
                  <a:gd name="connsiteX177" fmla="*/ 716250 w 908747"/>
                  <a:gd name="connsiteY177" fmla="*/ 90724 h 415138"/>
                  <a:gd name="connsiteX178" fmla="*/ 715152 w 908747"/>
                  <a:gd name="connsiteY178" fmla="*/ 98543 h 415138"/>
                  <a:gd name="connsiteX179" fmla="*/ 715152 w 908747"/>
                  <a:gd name="connsiteY179" fmla="*/ 98268 h 415138"/>
                  <a:gd name="connsiteX180" fmla="*/ 715152 w 908747"/>
                  <a:gd name="connsiteY180" fmla="*/ 98543 h 415138"/>
                  <a:gd name="connsiteX181" fmla="*/ 715152 w 908747"/>
                  <a:gd name="connsiteY181" fmla="*/ 98954 h 415138"/>
                  <a:gd name="connsiteX182" fmla="*/ 715152 w 908747"/>
                  <a:gd name="connsiteY182" fmla="*/ 98679 h 415138"/>
                  <a:gd name="connsiteX183" fmla="*/ 715290 w 908747"/>
                  <a:gd name="connsiteY183" fmla="*/ 107458 h 415138"/>
                  <a:gd name="connsiteX184" fmla="*/ 715290 w 908747"/>
                  <a:gd name="connsiteY184" fmla="*/ 107321 h 415138"/>
                  <a:gd name="connsiteX185" fmla="*/ 715290 w 908747"/>
                  <a:gd name="connsiteY185" fmla="*/ 107869 h 415138"/>
                  <a:gd name="connsiteX186" fmla="*/ 715290 w 908747"/>
                  <a:gd name="connsiteY186" fmla="*/ 108006 h 415138"/>
                  <a:gd name="connsiteX187" fmla="*/ 715290 w 908747"/>
                  <a:gd name="connsiteY187" fmla="*/ 108006 h 415138"/>
                  <a:gd name="connsiteX188" fmla="*/ 717347 w 908747"/>
                  <a:gd name="connsiteY188" fmla="*/ 127483 h 415138"/>
                  <a:gd name="connsiteX189" fmla="*/ 721050 w 908747"/>
                  <a:gd name="connsiteY189" fmla="*/ 148331 h 415138"/>
                  <a:gd name="connsiteX190" fmla="*/ 720913 w 908747"/>
                  <a:gd name="connsiteY190" fmla="*/ 148057 h 415138"/>
                  <a:gd name="connsiteX191" fmla="*/ 727634 w 908747"/>
                  <a:gd name="connsiteY191" fmla="*/ 178507 h 415138"/>
                  <a:gd name="connsiteX192" fmla="*/ 729828 w 908747"/>
                  <a:gd name="connsiteY192" fmla="*/ 187148 h 415138"/>
                  <a:gd name="connsiteX193" fmla="*/ 735041 w 908747"/>
                  <a:gd name="connsiteY193" fmla="*/ 207173 h 415138"/>
                  <a:gd name="connsiteX194" fmla="*/ 737372 w 908747"/>
                  <a:gd name="connsiteY194" fmla="*/ 215540 h 415138"/>
                  <a:gd name="connsiteX195" fmla="*/ 743133 w 908747"/>
                  <a:gd name="connsiteY195" fmla="*/ 234742 h 415138"/>
                  <a:gd name="connsiteX196" fmla="*/ 751088 w 908747"/>
                  <a:gd name="connsiteY196" fmla="*/ 258882 h 415138"/>
                  <a:gd name="connsiteX197" fmla="*/ 751088 w 908747"/>
                  <a:gd name="connsiteY197" fmla="*/ 258882 h 415138"/>
                  <a:gd name="connsiteX198" fmla="*/ 751088 w 908747"/>
                  <a:gd name="connsiteY198" fmla="*/ 258882 h 415138"/>
                  <a:gd name="connsiteX199" fmla="*/ 751225 w 908747"/>
                  <a:gd name="connsiteY199" fmla="*/ 259431 h 415138"/>
                  <a:gd name="connsiteX200" fmla="*/ 751225 w 908747"/>
                  <a:gd name="connsiteY200" fmla="*/ 259294 h 415138"/>
                  <a:gd name="connsiteX201" fmla="*/ 758358 w 908747"/>
                  <a:gd name="connsiteY201" fmla="*/ 279868 h 415138"/>
                  <a:gd name="connsiteX202" fmla="*/ 425196 w 908747"/>
                  <a:gd name="connsiteY202" fmla="*/ 290292 h 415138"/>
                  <a:gd name="connsiteX203" fmla="*/ 426431 w 908747"/>
                  <a:gd name="connsiteY203" fmla="*/ 287549 h 415138"/>
                  <a:gd name="connsiteX204" fmla="*/ 427802 w 908747"/>
                  <a:gd name="connsiteY204" fmla="*/ 283709 h 415138"/>
                  <a:gd name="connsiteX205" fmla="*/ 432740 w 908747"/>
                  <a:gd name="connsiteY205" fmla="*/ 269993 h 415138"/>
                  <a:gd name="connsiteX206" fmla="*/ 440832 w 908747"/>
                  <a:gd name="connsiteY206" fmla="*/ 247361 h 415138"/>
                  <a:gd name="connsiteX207" fmla="*/ 440832 w 908747"/>
                  <a:gd name="connsiteY207" fmla="*/ 247498 h 415138"/>
                  <a:gd name="connsiteX208" fmla="*/ 440969 w 908747"/>
                  <a:gd name="connsiteY208" fmla="*/ 247224 h 415138"/>
                  <a:gd name="connsiteX209" fmla="*/ 441107 w 908747"/>
                  <a:gd name="connsiteY209" fmla="*/ 246813 h 415138"/>
                  <a:gd name="connsiteX210" fmla="*/ 440969 w 908747"/>
                  <a:gd name="connsiteY210" fmla="*/ 247087 h 415138"/>
                  <a:gd name="connsiteX211" fmla="*/ 451805 w 908747"/>
                  <a:gd name="connsiteY211" fmla="*/ 210191 h 415138"/>
                  <a:gd name="connsiteX212" fmla="*/ 452628 w 908747"/>
                  <a:gd name="connsiteY212" fmla="*/ 206762 h 415138"/>
                  <a:gd name="connsiteX213" fmla="*/ 455234 w 908747"/>
                  <a:gd name="connsiteY213" fmla="*/ 194829 h 415138"/>
                  <a:gd name="connsiteX214" fmla="*/ 459349 w 908747"/>
                  <a:gd name="connsiteY214" fmla="*/ 176175 h 415138"/>
                  <a:gd name="connsiteX215" fmla="*/ 459212 w 908747"/>
                  <a:gd name="connsiteY215" fmla="*/ 176861 h 415138"/>
                  <a:gd name="connsiteX216" fmla="*/ 462229 w 908747"/>
                  <a:gd name="connsiteY216" fmla="*/ 158756 h 415138"/>
                  <a:gd name="connsiteX217" fmla="*/ 465795 w 908747"/>
                  <a:gd name="connsiteY217" fmla="*/ 132421 h 415138"/>
                  <a:gd name="connsiteX218" fmla="*/ 465932 w 908747"/>
                  <a:gd name="connsiteY218" fmla="*/ 118842 h 415138"/>
                  <a:gd name="connsiteX219" fmla="*/ 465658 w 908747"/>
                  <a:gd name="connsiteY219" fmla="*/ 116647 h 415138"/>
                  <a:gd name="connsiteX220" fmla="*/ 465795 w 908747"/>
                  <a:gd name="connsiteY220" fmla="*/ 117333 h 415138"/>
                  <a:gd name="connsiteX221" fmla="*/ 464287 w 908747"/>
                  <a:gd name="connsiteY221" fmla="*/ 111847 h 415138"/>
                  <a:gd name="connsiteX222" fmla="*/ 463738 w 908747"/>
                  <a:gd name="connsiteY222" fmla="*/ 110612 h 415138"/>
                  <a:gd name="connsiteX223" fmla="*/ 463327 w 908747"/>
                  <a:gd name="connsiteY223" fmla="*/ 109789 h 415138"/>
                  <a:gd name="connsiteX224" fmla="*/ 463327 w 908747"/>
                  <a:gd name="connsiteY224" fmla="*/ 109789 h 415138"/>
                  <a:gd name="connsiteX225" fmla="*/ 463327 w 908747"/>
                  <a:gd name="connsiteY225" fmla="*/ 109789 h 415138"/>
                  <a:gd name="connsiteX226" fmla="*/ 461818 w 908747"/>
                  <a:gd name="connsiteY226" fmla="*/ 110338 h 415138"/>
                  <a:gd name="connsiteX227" fmla="*/ 462503 w 908747"/>
                  <a:gd name="connsiteY227" fmla="*/ 110201 h 415138"/>
                  <a:gd name="connsiteX228" fmla="*/ 461406 w 908747"/>
                  <a:gd name="connsiteY228" fmla="*/ 110750 h 415138"/>
                  <a:gd name="connsiteX229" fmla="*/ 460721 w 908747"/>
                  <a:gd name="connsiteY229" fmla="*/ 111161 h 415138"/>
                  <a:gd name="connsiteX230" fmla="*/ 459760 w 908747"/>
                  <a:gd name="connsiteY230" fmla="*/ 112121 h 415138"/>
                  <a:gd name="connsiteX231" fmla="*/ 460172 w 908747"/>
                  <a:gd name="connsiteY231" fmla="*/ 111710 h 415138"/>
                  <a:gd name="connsiteX232" fmla="*/ 457840 w 908747"/>
                  <a:gd name="connsiteY232" fmla="*/ 114727 h 415138"/>
                  <a:gd name="connsiteX233" fmla="*/ 458252 w 908747"/>
                  <a:gd name="connsiteY233" fmla="*/ 114316 h 415138"/>
                  <a:gd name="connsiteX234" fmla="*/ 456331 w 908747"/>
                  <a:gd name="connsiteY234" fmla="*/ 117745 h 415138"/>
                  <a:gd name="connsiteX235" fmla="*/ 456469 w 908747"/>
                  <a:gd name="connsiteY235" fmla="*/ 117608 h 415138"/>
                  <a:gd name="connsiteX236" fmla="*/ 450296 w 908747"/>
                  <a:gd name="connsiteY236" fmla="*/ 132833 h 415138"/>
                  <a:gd name="connsiteX237" fmla="*/ 444810 w 908747"/>
                  <a:gd name="connsiteY237" fmla="*/ 151212 h 415138"/>
                  <a:gd name="connsiteX238" fmla="*/ 439598 w 908747"/>
                  <a:gd name="connsiteY238" fmla="*/ 173157 h 415138"/>
                  <a:gd name="connsiteX239" fmla="*/ 439735 w 908747"/>
                  <a:gd name="connsiteY239" fmla="*/ 172609 h 415138"/>
                  <a:gd name="connsiteX240" fmla="*/ 436855 w 908747"/>
                  <a:gd name="connsiteY240" fmla="*/ 187559 h 415138"/>
                  <a:gd name="connsiteX241" fmla="*/ 435895 w 908747"/>
                  <a:gd name="connsiteY241" fmla="*/ 193457 h 415138"/>
                  <a:gd name="connsiteX242" fmla="*/ 434386 w 908747"/>
                  <a:gd name="connsiteY242" fmla="*/ 204704 h 415138"/>
                  <a:gd name="connsiteX243" fmla="*/ 430408 w 908747"/>
                  <a:gd name="connsiteY243" fmla="*/ 233508 h 415138"/>
                  <a:gd name="connsiteX244" fmla="*/ 429997 w 908747"/>
                  <a:gd name="connsiteY244" fmla="*/ 237348 h 415138"/>
                  <a:gd name="connsiteX245" fmla="*/ 428625 w 908747"/>
                  <a:gd name="connsiteY245" fmla="*/ 251201 h 415138"/>
                  <a:gd name="connsiteX246" fmla="*/ 426293 w 908747"/>
                  <a:gd name="connsiteY246" fmla="*/ 275616 h 415138"/>
                  <a:gd name="connsiteX247" fmla="*/ 426293 w 908747"/>
                  <a:gd name="connsiteY247" fmla="*/ 274930 h 415138"/>
                  <a:gd name="connsiteX248" fmla="*/ 425196 w 908747"/>
                  <a:gd name="connsiteY248" fmla="*/ 290292 h 415138"/>
                  <a:gd name="connsiteX249" fmla="*/ 344820 w 908747"/>
                  <a:gd name="connsiteY249" fmla="*/ 414970 h 415138"/>
                  <a:gd name="connsiteX250" fmla="*/ 340431 w 908747"/>
                  <a:gd name="connsiteY250" fmla="*/ 413599 h 415138"/>
                  <a:gd name="connsiteX251" fmla="*/ 336316 w 908747"/>
                  <a:gd name="connsiteY251" fmla="*/ 411405 h 415138"/>
                  <a:gd name="connsiteX252" fmla="*/ 330693 w 908747"/>
                  <a:gd name="connsiteY252" fmla="*/ 406329 h 415138"/>
                  <a:gd name="connsiteX253" fmla="*/ 326715 w 908747"/>
                  <a:gd name="connsiteY253" fmla="*/ 398237 h 415138"/>
                  <a:gd name="connsiteX254" fmla="*/ 323835 w 908747"/>
                  <a:gd name="connsiteY254" fmla="*/ 386579 h 415138"/>
                  <a:gd name="connsiteX255" fmla="*/ 323423 w 908747"/>
                  <a:gd name="connsiteY255" fmla="*/ 371354 h 415138"/>
                  <a:gd name="connsiteX256" fmla="*/ 324521 w 908747"/>
                  <a:gd name="connsiteY256" fmla="*/ 355992 h 415138"/>
                  <a:gd name="connsiteX257" fmla="*/ 326715 w 908747"/>
                  <a:gd name="connsiteY257" fmla="*/ 340081 h 415138"/>
                  <a:gd name="connsiteX258" fmla="*/ 329596 w 908747"/>
                  <a:gd name="connsiteY258" fmla="*/ 322525 h 415138"/>
                  <a:gd name="connsiteX259" fmla="*/ 330967 w 908747"/>
                  <a:gd name="connsiteY259" fmla="*/ 314432 h 415138"/>
                  <a:gd name="connsiteX260" fmla="*/ 330830 w 908747"/>
                  <a:gd name="connsiteY260" fmla="*/ 315118 h 415138"/>
                  <a:gd name="connsiteX261" fmla="*/ 338511 w 908747"/>
                  <a:gd name="connsiteY261" fmla="*/ 277810 h 415138"/>
                  <a:gd name="connsiteX262" fmla="*/ 338374 w 908747"/>
                  <a:gd name="connsiteY262" fmla="*/ 278359 h 415138"/>
                  <a:gd name="connsiteX263" fmla="*/ 340980 w 908747"/>
                  <a:gd name="connsiteY263" fmla="*/ 267523 h 415138"/>
                  <a:gd name="connsiteX264" fmla="*/ 341666 w 908747"/>
                  <a:gd name="connsiteY264" fmla="*/ 264369 h 415138"/>
                  <a:gd name="connsiteX265" fmla="*/ 341391 w 908747"/>
                  <a:gd name="connsiteY265" fmla="*/ 265055 h 415138"/>
                  <a:gd name="connsiteX266" fmla="*/ 339197 w 908747"/>
                  <a:gd name="connsiteY266" fmla="*/ 269169 h 415138"/>
                  <a:gd name="connsiteX267" fmla="*/ 324795 w 908747"/>
                  <a:gd name="connsiteY267" fmla="*/ 292898 h 415138"/>
                  <a:gd name="connsiteX268" fmla="*/ 316154 w 908747"/>
                  <a:gd name="connsiteY268" fmla="*/ 307026 h 415138"/>
                  <a:gd name="connsiteX269" fmla="*/ 300380 w 908747"/>
                  <a:gd name="connsiteY269" fmla="*/ 330068 h 415138"/>
                  <a:gd name="connsiteX270" fmla="*/ 293797 w 908747"/>
                  <a:gd name="connsiteY270" fmla="*/ 339807 h 415138"/>
                  <a:gd name="connsiteX271" fmla="*/ 282413 w 908747"/>
                  <a:gd name="connsiteY271" fmla="*/ 355580 h 415138"/>
                  <a:gd name="connsiteX272" fmla="*/ 263759 w 908747"/>
                  <a:gd name="connsiteY272" fmla="*/ 378349 h 415138"/>
                  <a:gd name="connsiteX273" fmla="*/ 255392 w 908747"/>
                  <a:gd name="connsiteY273" fmla="*/ 387402 h 415138"/>
                  <a:gd name="connsiteX274" fmla="*/ 244282 w 908747"/>
                  <a:gd name="connsiteY274" fmla="*/ 396180 h 415138"/>
                  <a:gd name="connsiteX275" fmla="*/ 227686 w 908747"/>
                  <a:gd name="connsiteY275" fmla="*/ 402900 h 415138"/>
                  <a:gd name="connsiteX276" fmla="*/ 213558 w 908747"/>
                  <a:gd name="connsiteY276" fmla="*/ 396454 h 415138"/>
                  <a:gd name="connsiteX277" fmla="*/ 210129 w 908747"/>
                  <a:gd name="connsiteY277" fmla="*/ 390144 h 415138"/>
                  <a:gd name="connsiteX278" fmla="*/ 208346 w 908747"/>
                  <a:gd name="connsiteY278" fmla="*/ 381366 h 415138"/>
                  <a:gd name="connsiteX279" fmla="*/ 208346 w 908747"/>
                  <a:gd name="connsiteY279" fmla="*/ 370942 h 415138"/>
                  <a:gd name="connsiteX280" fmla="*/ 209443 w 908747"/>
                  <a:gd name="connsiteY280" fmla="*/ 363535 h 415138"/>
                  <a:gd name="connsiteX281" fmla="*/ 210952 w 908747"/>
                  <a:gd name="connsiteY281" fmla="*/ 355580 h 415138"/>
                  <a:gd name="connsiteX282" fmla="*/ 220005 w 908747"/>
                  <a:gd name="connsiteY282" fmla="*/ 321153 h 415138"/>
                  <a:gd name="connsiteX283" fmla="*/ 225902 w 908747"/>
                  <a:gd name="connsiteY283" fmla="*/ 300030 h 415138"/>
                  <a:gd name="connsiteX284" fmla="*/ 238247 w 908747"/>
                  <a:gd name="connsiteY284" fmla="*/ 258882 h 415138"/>
                  <a:gd name="connsiteX285" fmla="*/ 252100 w 908747"/>
                  <a:gd name="connsiteY285" fmla="*/ 214031 h 415138"/>
                  <a:gd name="connsiteX286" fmla="*/ 259370 w 908747"/>
                  <a:gd name="connsiteY286" fmla="*/ 190988 h 415138"/>
                  <a:gd name="connsiteX287" fmla="*/ 248534 w 908747"/>
                  <a:gd name="connsiteY287" fmla="*/ 208271 h 415138"/>
                  <a:gd name="connsiteX288" fmla="*/ 245791 w 908747"/>
                  <a:gd name="connsiteY288" fmla="*/ 212523 h 415138"/>
                  <a:gd name="connsiteX289" fmla="*/ 238796 w 908747"/>
                  <a:gd name="connsiteY289" fmla="*/ 221987 h 415138"/>
                  <a:gd name="connsiteX290" fmla="*/ 224531 w 908747"/>
                  <a:gd name="connsiteY290" fmla="*/ 241463 h 415138"/>
                  <a:gd name="connsiteX291" fmla="*/ 219868 w 908747"/>
                  <a:gd name="connsiteY291" fmla="*/ 246949 h 415138"/>
                  <a:gd name="connsiteX292" fmla="*/ 209306 w 908747"/>
                  <a:gd name="connsiteY292" fmla="*/ 259568 h 415138"/>
                  <a:gd name="connsiteX293" fmla="*/ 200939 w 908747"/>
                  <a:gd name="connsiteY293" fmla="*/ 269581 h 415138"/>
                  <a:gd name="connsiteX294" fmla="*/ 197922 w 908747"/>
                  <a:gd name="connsiteY294" fmla="*/ 273147 h 415138"/>
                  <a:gd name="connsiteX295" fmla="*/ 178582 w 908747"/>
                  <a:gd name="connsiteY295" fmla="*/ 293858 h 415138"/>
                  <a:gd name="connsiteX296" fmla="*/ 171862 w 908747"/>
                  <a:gd name="connsiteY296" fmla="*/ 300990 h 415138"/>
                  <a:gd name="connsiteX297" fmla="*/ 166375 w 908747"/>
                  <a:gd name="connsiteY297" fmla="*/ 306614 h 415138"/>
                  <a:gd name="connsiteX298" fmla="*/ 154168 w 908747"/>
                  <a:gd name="connsiteY298" fmla="*/ 318547 h 415138"/>
                  <a:gd name="connsiteX299" fmla="*/ 144704 w 908747"/>
                  <a:gd name="connsiteY299" fmla="*/ 327051 h 415138"/>
                  <a:gd name="connsiteX300" fmla="*/ 134554 w 908747"/>
                  <a:gd name="connsiteY300" fmla="*/ 335555 h 415138"/>
                  <a:gd name="connsiteX301" fmla="*/ 125090 w 908747"/>
                  <a:gd name="connsiteY301" fmla="*/ 342138 h 415138"/>
                  <a:gd name="connsiteX302" fmla="*/ 120701 w 908747"/>
                  <a:gd name="connsiteY302" fmla="*/ 344333 h 415138"/>
                  <a:gd name="connsiteX303" fmla="*/ 113980 w 908747"/>
                  <a:gd name="connsiteY303" fmla="*/ 346939 h 415138"/>
                  <a:gd name="connsiteX304" fmla="*/ 109042 w 908747"/>
                  <a:gd name="connsiteY304" fmla="*/ 348174 h 415138"/>
                  <a:gd name="connsiteX305" fmla="*/ 104242 w 908747"/>
                  <a:gd name="connsiteY305" fmla="*/ 348448 h 415138"/>
                  <a:gd name="connsiteX306" fmla="*/ 98481 w 908747"/>
                  <a:gd name="connsiteY306" fmla="*/ 346802 h 415138"/>
                  <a:gd name="connsiteX307" fmla="*/ 92857 w 908747"/>
                  <a:gd name="connsiteY307" fmla="*/ 342138 h 415138"/>
                  <a:gd name="connsiteX308" fmla="*/ 88468 w 908747"/>
                  <a:gd name="connsiteY308" fmla="*/ 334183 h 415138"/>
                  <a:gd name="connsiteX309" fmla="*/ 87782 w 908747"/>
                  <a:gd name="connsiteY309" fmla="*/ 329657 h 415138"/>
                  <a:gd name="connsiteX310" fmla="*/ 87782 w 908747"/>
                  <a:gd name="connsiteY310" fmla="*/ 324857 h 415138"/>
                  <a:gd name="connsiteX311" fmla="*/ 89154 w 908747"/>
                  <a:gd name="connsiteY311" fmla="*/ 313198 h 415138"/>
                  <a:gd name="connsiteX312" fmla="*/ 92857 w 908747"/>
                  <a:gd name="connsiteY312" fmla="*/ 300442 h 415138"/>
                  <a:gd name="connsiteX313" fmla="*/ 98207 w 908747"/>
                  <a:gd name="connsiteY313" fmla="*/ 285080 h 415138"/>
                  <a:gd name="connsiteX314" fmla="*/ 109728 w 908747"/>
                  <a:gd name="connsiteY314" fmla="*/ 256002 h 415138"/>
                  <a:gd name="connsiteX315" fmla="*/ 116723 w 908747"/>
                  <a:gd name="connsiteY315" fmla="*/ 238720 h 415138"/>
                  <a:gd name="connsiteX316" fmla="*/ 132085 w 908747"/>
                  <a:gd name="connsiteY316" fmla="*/ 203470 h 415138"/>
                  <a:gd name="connsiteX317" fmla="*/ 136611 w 908747"/>
                  <a:gd name="connsiteY317" fmla="*/ 193457 h 415138"/>
                  <a:gd name="connsiteX318" fmla="*/ 106299 w 908747"/>
                  <a:gd name="connsiteY318" fmla="*/ 225278 h 415138"/>
                  <a:gd name="connsiteX319" fmla="*/ 85588 w 908747"/>
                  <a:gd name="connsiteY319" fmla="*/ 244069 h 415138"/>
                  <a:gd name="connsiteX320" fmla="*/ 61585 w 908747"/>
                  <a:gd name="connsiteY320" fmla="*/ 261763 h 415138"/>
                  <a:gd name="connsiteX321" fmla="*/ 50612 w 908747"/>
                  <a:gd name="connsiteY321" fmla="*/ 268072 h 415138"/>
                  <a:gd name="connsiteX322" fmla="*/ 39639 w 908747"/>
                  <a:gd name="connsiteY322" fmla="*/ 272461 h 415138"/>
                  <a:gd name="connsiteX323" fmla="*/ 28804 w 908747"/>
                  <a:gd name="connsiteY323" fmla="*/ 275067 h 415138"/>
                  <a:gd name="connsiteX324" fmla="*/ 25649 w 908747"/>
                  <a:gd name="connsiteY324" fmla="*/ 275067 h 415138"/>
                  <a:gd name="connsiteX325" fmla="*/ 20985 w 908747"/>
                  <a:gd name="connsiteY325" fmla="*/ 274107 h 415138"/>
                  <a:gd name="connsiteX326" fmla="*/ 18517 w 908747"/>
                  <a:gd name="connsiteY326" fmla="*/ 272873 h 415138"/>
                  <a:gd name="connsiteX327" fmla="*/ 15362 w 908747"/>
                  <a:gd name="connsiteY327" fmla="*/ 270267 h 415138"/>
                  <a:gd name="connsiteX328" fmla="*/ 12619 w 908747"/>
                  <a:gd name="connsiteY328" fmla="*/ 266975 h 415138"/>
                  <a:gd name="connsiteX329" fmla="*/ 11110 w 908747"/>
                  <a:gd name="connsiteY329" fmla="*/ 264369 h 415138"/>
                  <a:gd name="connsiteX330" fmla="*/ 9464 w 908747"/>
                  <a:gd name="connsiteY330" fmla="*/ 256962 h 415138"/>
                  <a:gd name="connsiteX331" fmla="*/ 9876 w 908747"/>
                  <a:gd name="connsiteY331" fmla="*/ 251887 h 415138"/>
                  <a:gd name="connsiteX332" fmla="*/ 11247 w 908747"/>
                  <a:gd name="connsiteY332" fmla="*/ 244618 h 415138"/>
                  <a:gd name="connsiteX333" fmla="*/ 14950 w 908747"/>
                  <a:gd name="connsiteY333" fmla="*/ 232274 h 415138"/>
                  <a:gd name="connsiteX334" fmla="*/ 17968 w 908747"/>
                  <a:gd name="connsiteY334" fmla="*/ 224592 h 415138"/>
                  <a:gd name="connsiteX335" fmla="*/ 23454 w 908747"/>
                  <a:gd name="connsiteY335" fmla="*/ 211562 h 415138"/>
                  <a:gd name="connsiteX336" fmla="*/ 27569 w 908747"/>
                  <a:gd name="connsiteY336" fmla="*/ 201549 h 415138"/>
                  <a:gd name="connsiteX337" fmla="*/ 30998 w 908747"/>
                  <a:gd name="connsiteY337" fmla="*/ 194143 h 415138"/>
                  <a:gd name="connsiteX338" fmla="*/ 41971 w 908747"/>
                  <a:gd name="connsiteY338" fmla="*/ 170688 h 415138"/>
                  <a:gd name="connsiteX339" fmla="*/ 44577 w 908747"/>
                  <a:gd name="connsiteY339" fmla="*/ 165751 h 415138"/>
                  <a:gd name="connsiteX340" fmla="*/ 51846 w 908747"/>
                  <a:gd name="connsiteY340" fmla="*/ 152172 h 415138"/>
                  <a:gd name="connsiteX341" fmla="*/ 58842 w 908747"/>
                  <a:gd name="connsiteY341" fmla="*/ 139142 h 415138"/>
                  <a:gd name="connsiteX342" fmla="*/ 63094 w 908747"/>
                  <a:gd name="connsiteY342" fmla="*/ 131461 h 415138"/>
                  <a:gd name="connsiteX343" fmla="*/ 45674 w 908747"/>
                  <a:gd name="connsiteY343" fmla="*/ 138044 h 415138"/>
                  <a:gd name="connsiteX344" fmla="*/ 33741 w 908747"/>
                  <a:gd name="connsiteY344" fmla="*/ 140788 h 415138"/>
                  <a:gd name="connsiteX345" fmla="*/ 21671 w 908747"/>
                  <a:gd name="connsiteY345" fmla="*/ 140925 h 415138"/>
                  <a:gd name="connsiteX346" fmla="*/ 12344 w 908747"/>
                  <a:gd name="connsiteY346" fmla="*/ 138593 h 415138"/>
                  <a:gd name="connsiteX347" fmla="*/ 6309 w 908747"/>
                  <a:gd name="connsiteY347" fmla="*/ 134067 h 415138"/>
                  <a:gd name="connsiteX348" fmla="*/ 4252 w 908747"/>
                  <a:gd name="connsiteY348" fmla="*/ 131598 h 415138"/>
                  <a:gd name="connsiteX349" fmla="*/ 1783 w 908747"/>
                  <a:gd name="connsiteY349" fmla="*/ 127483 h 415138"/>
                  <a:gd name="connsiteX350" fmla="*/ 411 w 908747"/>
                  <a:gd name="connsiteY350" fmla="*/ 123094 h 415138"/>
                  <a:gd name="connsiteX351" fmla="*/ 0 w 908747"/>
                  <a:gd name="connsiteY351" fmla="*/ 117745 h 415138"/>
                  <a:gd name="connsiteX352" fmla="*/ 274 w 908747"/>
                  <a:gd name="connsiteY352" fmla="*/ 112807 h 415138"/>
                  <a:gd name="connsiteX353" fmla="*/ 960 w 908747"/>
                  <a:gd name="connsiteY353" fmla="*/ 107869 h 415138"/>
                  <a:gd name="connsiteX354" fmla="*/ 4663 w 908747"/>
                  <a:gd name="connsiteY354" fmla="*/ 96073 h 415138"/>
                  <a:gd name="connsiteX355" fmla="*/ 16871 w 908747"/>
                  <a:gd name="connsiteY355" fmla="*/ 69602 h 415138"/>
                  <a:gd name="connsiteX356" fmla="*/ 30861 w 908747"/>
                  <a:gd name="connsiteY356" fmla="*/ 47382 h 415138"/>
                  <a:gd name="connsiteX357" fmla="*/ 48280 w 908747"/>
                  <a:gd name="connsiteY357" fmla="*/ 28591 h 415138"/>
                  <a:gd name="connsiteX358" fmla="*/ 58293 w 908747"/>
                  <a:gd name="connsiteY358" fmla="*/ 21870 h 415138"/>
                  <a:gd name="connsiteX359" fmla="*/ 68031 w 908747"/>
                  <a:gd name="connsiteY359" fmla="*/ 18167 h 415138"/>
                  <a:gd name="connsiteX360" fmla="*/ 78730 w 908747"/>
                  <a:gd name="connsiteY360" fmla="*/ 17070 h 415138"/>
                  <a:gd name="connsiteX361" fmla="*/ 90663 w 908747"/>
                  <a:gd name="connsiteY361" fmla="*/ 19401 h 415138"/>
                  <a:gd name="connsiteX362" fmla="*/ 99578 w 908747"/>
                  <a:gd name="connsiteY362" fmla="*/ 23790 h 415138"/>
                  <a:gd name="connsiteX363" fmla="*/ 109728 w 908747"/>
                  <a:gd name="connsiteY363" fmla="*/ 31608 h 415138"/>
                  <a:gd name="connsiteX364" fmla="*/ 110277 w 908747"/>
                  <a:gd name="connsiteY364" fmla="*/ 36409 h 415138"/>
                  <a:gd name="connsiteX365" fmla="*/ 105476 w 908747"/>
                  <a:gd name="connsiteY365" fmla="*/ 36957 h 415138"/>
                  <a:gd name="connsiteX366" fmla="*/ 97658 w 908747"/>
                  <a:gd name="connsiteY366" fmla="*/ 30648 h 415138"/>
                  <a:gd name="connsiteX367" fmla="*/ 92309 w 908747"/>
                  <a:gd name="connsiteY367" fmla="*/ 27493 h 415138"/>
                  <a:gd name="connsiteX368" fmla="*/ 92446 w 908747"/>
                  <a:gd name="connsiteY368" fmla="*/ 27493 h 415138"/>
                  <a:gd name="connsiteX369" fmla="*/ 92172 w 908747"/>
                  <a:gd name="connsiteY369" fmla="*/ 27357 h 415138"/>
                  <a:gd name="connsiteX370" fmla="*/ 91897 w 908747"/>
                  <a:gd name="connsiteY370" fmla="*/ 27219 h 415138"/>
                  <a:gd name="connsiteX371" fmla="*/ 92034 w 908747"/>
                  <a:gd name="connsiteY371" fmla="*/ 27219 h 415138"/>
                  <a:gd name="connsiteX372" fmla="*/ 88605 w 908747"/>
                  <a:gd name="connsiteY372" fmla="*/ 25848 h 415138"/>
                  <a:gd name="connsiteX373" fmla="*/ 88743 w 908747"/>
                  <a:gd name="connsiteY373" fmla="*/ 25848 h 415138"/>
                  <a:gd name="connsiteX374" fmla="*/ 84902 w 908747"/>
                  <a:gd name="connsiteY374" fmla="*/ 24750 h 415138"/>
                  <a:gd name="connsiteX375" fmla="*/ 78044 w 908747"/>
                  <a:gd name="connsiteY375" fmla="*/ 23928 h 415138"/>
                  <a:gd name="connsiteX376" fmla="*/ 75987 w 908747"/>
                  <a:gd name="connsiteY376" fmla="*/ 23928 h 415138"/>
                  <a:gd name="connsiteX377" fmla="*/ 76398 w 908747"/>
                  <a:gd name="connsiteY377" fmla="*/ 23928 h 415138"/>
                  <a:gd name="connsiteX378" fmla="*/ 71735 w 908747"/>
                  <a:gd name="connsiteY378" fmla="*/ 24476 h 415138"/>
                  <a:gd name="connsiteX379" fmla="*/ 71872 w 908747"/>
                  <a:gd name="connsiteY379" fmla="*/ 24476 h 415138"/>
                  <a:gd name="connsiteX380" fmla="*/ 67346 w 908747"/>
                  <a:gd name="connsiteY380" fmla="*/ 25710 h 415138"/>
                  <a:gd name="connsiteX381" fmla="*/ 61448 w 908747"/>
                  <a:gd name="connsiteY381" fmla="*/ 28179 h 415138"/>
                  <a:gd name="connsiteX382" fmla="*/ 61448 w 908747"/>
                  <a:gd name="connsiteY382" fmla="*/ 28179 h 415138"/>
                  <a:gd name="connsiteX383" fmla="*/ 57744 w 908747"/>
                  <a:gd name="connsiteY383" fmla="*/ 30374 h 415138"/>
                  <a:gd name="connsiteX384" fmla="*/ 57882 w 908747"/>
                  <a:gd name="connsiteY384" fmla="*/ 30237 h 415138"/>
                  <a:gd name="connsiteX385" fmla="*/ 50612 w 908747"/>
                  <a:gd name="connsiteY385" fmla="*/ 35860 h 415138"/>
                  <a:gd name="connsiteX386" fmla="*/ 50886 w 908747"/>
                  <a:gd name="connsiteY386" fmla="*/ 35586 h 415138"/>
                  <a:gd name="connsiteX387" fmla="*/ 44577 w 908747"/>
                  <a:gd name="connsiteY387" fmla="*/ 41895 h 415138"/>
                  <a:gd name="connsiteX388" fmla="*/ 44851 w 908747"/>
                  <a:gd name="connsiteY388" fmla="*/ 41621 h 415138"/>
                  <a:gd name="connsiteX389" fmla="*/ 33741 w 908747"/>
                  <a:gd name="connsiteY389" fmla="*/ 55886 h 415138"/>
                  <a:gd name="connsiteX390" fmla="*/ 33741 w 908747"/>
                  <a:gd name="connsiteY390" fmla="*/ 55748 h 415138"/>
                  <a:gd name="connsiteX391" fmla="*/ 20985 w 908747"/>
                  <a:gd name="connsiteY391" fmla="*/ 77420 h 415138"/>
                  <a:gd name="connsiteX392" fmla="*/ 20985 w 908747"/>
                  <a:gd name="connsiteY392" fmla="*/ 77283 h 415138"/>
                  <a:gd name="connsiteX393" fmla="*/ 20848 w 908747"/>
                  <a:gd name="connsiteY393" fmla="*/ 77420 h 415138"/>
                  <a:gd name="connsiteX394" fmla="*/ 20848 w 908747"/>
                  <a:gd name="connsiteY394" fmla="*/ 77420 h 415138"/>
                  <a:gd name="connsiteX395" fmla="*/ 20711 w 908747"/>
                  <a:gd name="connsiteY395" fmla="*/ 77557 h 415138"/>
                  <a:gd name="connsiteX396" fmla="*/ 11247 w 908747"/>
                  <a:gd name="connsiteY396" fmla="*/ 99091 h 415138"/>
                  <a:gd name="connsiteX397" fmla="*/ 11384 w 908747"/>
                  <a:gd name="connsiteY397" fmla="*/ 98679 h 415138"/>
                  <a:gd name="connsiteX398" fmla="*/ 8092 w 908747"/>
                  <a:gd name="connsiteY398" fmla="*/ 109653 h 415138"/>
                  <a:gd name="connsiteX399" fmla="*/ 7269 w 908747"/>
                  <a:gd name="connsiteY399" fmla="*/ 115688 h 415138"/>
                  <a:gd name="connsiteX400" fmla="*/ 7269 w 908747"/>
                  <a:gd name="connsiteY400" fmla="*/ 115688 h 415138"/>
                  <a:gd name="connsiteX401" fmla="*/ 7269 w 908747"/>
                  <a:gd name="connsiteY401" fmla="*/ 115688 h 415138"/>
                  <a:gd name="connsiteX402" fmla="*/ 7269 w 908747"/>
                  <a:gd name="connsiteY402" fmla="*/ 115824 h 415138"/>
                  <a:gd name="connsiteX403" fmla="*/ 7269 w 908747"/>
                  <a:gd name="connsiteY403" fmla="*/ 115688 h 415138"/>
                  <a:gd name="connsiteX404" fmla="*/ 7269 w 908747"/>
                  <a:gd name="connsiteY404" fmla="*/ 119528 h 415138"/>
                  <a:gd name="connsiteX405" fmla="*/ 7269 w 908747"/>
                  <a:gd name="connsiteY405" fmla="*/ 119391 h 415138"/>
                  <a:gd name="connsiteX406" fmla="*/ 7269 w 908747"/>
                  <a:gd name="connsiteY406" fmla="*/ 119665 h 415138"/>
                  <a:gd name="connsiteX407" fmla="*/ 7269 w 908747"/>
                  <a:gd name="connsiteY407" fmla="*/ 119940 h 415138"/>
                  <a:gd name="connsiteX408" fmla="*/ 7269 w 908747"/>
                  <a:gd name="connsiteY408" fmla="*/ 119665 h 415138"/>
                  <a:gd name="connsiteX409" fmla="*/ 7407 w 908747"/>
                  <a:gd name="connsiteY409" fmla="*/ 121174 h 415138"/>
                  <a:gd name="connsiteX410" fmla="*/ 7818 w 908747"/>
                  <a:gd name="connsiteY410" fmla="*/ 122546 h 415138"/>
                  <a:gd name="connsiteX411" fmla="*/ 8504 w 908747"/>
                  <a:gd name="connsiteY411" fmla="*/ 124191 h 415138"/>
                  <a:gd name="connsiteX412" fmla="*/ 8230 w 908747"/>
                  <a:gd name="connsiteY412" fmla="*/ 123780 h 415138"/>
                  <a:gd name="connsiteX413" fmla="*/ 10150 w 908747"/>
                  <a:gd name="connsiteY413" fmla="*/ 127072 h 415138"/>
                  <a:gd name="connsiteX414" fmla="*/ 11384 w 908747"/>
                  <a:gd name="connsiteY414" fmla="*/ 128443 h 415138"/>
                  <a:gd name="connsiteX415" fmla="*/ 12619 w 908747"/>
                  <a:gd name="connsiteY415" fmla="*/ 129540 h 415138"/>
                  <a:gd name="connsiteX416" fmla="*/ 13853 w 908747"/>
                  <a:gd name="connsiteY416" fmla="*/ 130501 h 415138"/>
                  <a:gd name="connsiteX417" fmla="*/ 15088 w 908747"/>
                  <a:gd name="connsiteY417" fmla="*/ 131186 h 415138"/>
                  <a:gd name="connsiteX418" fmla="*/ 16596 w 908747"/>
                  <a:gd name="connsiteY418" fmla="*/ 131735 h 415138"/>
                  <a:gd name="connsiteX419" fmla="*/ 18242 w 908747"/>
                  <a:gd name="connsiteY419" fmla="*/ 132147 h 415138"/>
                  <a:gd name="connsiteX420" fmla="*/ 24003 w 908747"/>
                  <a:gd name="connsiteY420" fmla="*/ 132969 h 415138"/>
                  <a:gd name="connsiteX421" fmla="*/ 23866 w 908747"/>
                  <a:gd name="connsiteY421" fmla="*/ 132969 h 415138"/>
                  <a:gd name="connsiteX422" fmla="*/ 30038 w 908747"/>
                  <a:gd name="connsiteY422" fmla="*/ 132969 h 415138"/>
                  <a:gd name="connsiteX423" fmla="*/ 29901 w 908747"/>
                  <a:gd name="connsiteY423" fmla="*/ 132969 h 415138"/>
                  <a:gd name="connsiteX424" fmla="*/ 30312 w 908747"/>
                  <a:gd name="connsiteY424" fmla="*/ 132969 h 415138"/>
                  <a:gd name="connsiteX425" fmla="*/ 30450 w 908747"/>
                  <a:gd name="connsiteY425" fmla="*/ 132969 h 415138"/>
                  <a:gd name="connsiteX426" fmla="*/ 30312 w 908747"/>
                  <a:gd name="connsiteY426" fmla="*/ 132969 h 415138"/>
                  <a:gd name="connsiteX427" fmla="*/ 36210 w 908747"/>
                  <a:gd name="connsiteY427" fmla="*/ 132009 h 415138"/>
                  <a:gd name="connsiteX428" fmla="*/ 47457 w 908747"/>
                  <a:gd name="connsiteY428" fmla="*/ 128718 h 415138"/>
                  <a:gd name="connsiteX429" fmla="*/ 47046 w 908747"/>
                  <a:gd name="connsiteY429" fmla="*/ 128855 h 415138"/>
                  <a:gd name="connsiteX430" fmla="*/ 56098 w 908747"/>
                  <a:gd name="connsiteY430" fmla="*/ 125426 h 415138"/>
                  <a:gd name="connsiteX431" fmla="*/ 65425 w 908747"/>
                  <a:gd name="connsiteY431" fmla="*/ 121037 h 415138"/>
                  <a:gd name="connsiteX432" fmla="*/ 65014 w 908747"/>
                  <a:gd name="connsiteY432" fmla="*/ 121311 h 415138"/>
                  <a:gd name="connsiteX433" fmla="*/ 70637 w 908747"/>
                  <a:gd name="connsiteY433" fmla="*/ 118293 h 415138"/>
                  <a:gd name="connsiteX434" fmla="*/ 96835 w 908747"/>
                  <a:gd name="connsiteY434" fmla="*/ 80026 h 415138"/>
                  <a:gd name="connsiteX435" fmla="*/ 116037 w 908747"/>
                  <a:gd name="connsiteY435" fmla="*/ 56160 h 415138"/>
                  <a:gd name="connsiteX436" fmla="*/ 136474 w 908747"/>
                  <a:gd name="connsiteY436" fmla="*/ 33528 h 415138"/>
                  <a:gd name="connsiteX437" fmla="*/ 155951 w 908747"/>
                  <a:gd name="connsiteY437" fmla="*/ 14738 h 415138"/>
                  <a:gd name="connsiteX438" fmla="*/ 167061 w 908747"/>
                  <a:gd name="connsiteY438" fmla="*/ 6371 h 415138"/>
                  <a:gd name="connsiteX439" fmla="*/ 176114 w 908747"/>
                  <a:gd name="connsiteY439" fmla="*/ 1296 h 415138"/>
                  <a:gd name="connsiteX440" fmla="*/ 183109 w 908747"/>
                  <a:gd name="connsiteY440" fmla="*/ 61 h 415138"/>
                  <a:gd name="connsiteX441" fmla="*/ 189418 w 908747"/>
                  <a:gd name="connsiteY441" fmla="*/ 1707 h 415138"/>
                  <a:gd name="connsiteX442" fmla="*/ 193259 w 908747"/>
                  <a:gd name="connsiteY442" fmla="*/ 11171 h 415138"/>
                  <a:gd name="connsiteX443" fmla="*/ 192573 w 908747"/>
                  <a:gd name="connsiteY443" fmla="*/ 15149 h 415138"/>
                  <a:gd name="connsiteX444" fmla="*/ 190927 w 908747"/>
                  <a:gd name="connsiteY444" fmla="*/ 19812 h 415138"/>
                  <a:gd name="connsiteX445" fmla="*/ 188458 w 908747"/>
                  <a:gd name="connsiteY445" fmla="*/ 24339 h 415138"/>
                  <a:gd name="connsiteX446" fmla="*/ 185715 w 908747"/>
                  <a:gd name="connsiteY446" fmla="*/ 28591 h 415138"/>
                  <a:gd name="connsiteX447" fmla="*/ 174879 w 908747"/>
                  <a:gd name="connsiteY447" fmla="*/ 41758 h 415138"/>
                  <a:gd name="connsiteX448" fmla="*/ 166512 w 908747"/>
                  <a:gd name="connsiteY448" fmla="*/ 50948 h 415138"/>
                  <a:gd name="connsiteX449" fmla="*/ 159243 w 908747"/>
                  <a:gd name="connsiteY449" fmla="*/ 58354 h 415138"/>
                  <a:gd name="connsiteX450" fmla="*/ 151150 w 908747"/>
                  <a:gd name="connsiteY450" fmla="*/ 66584 h 415138"/>
                  <a:gd name="connsiteX451" fmla="*/ 144155 w 908747"/>
                  <a:gd name="connsiteY451" fmla="*/ 73031 h 415138"/>
                  <a:gd name="connsiteX452" fmla="*/ 133594 w 908747"/>
                  <a:gd name="connsiteY452" fmla="*/ 82906 h 415138"/>
                  <a:gd name="connsiteX453" fmla="*/ 119878 w 908747"/>
                  <a:gd name="connsiteY453" fmla="*/ 94702 h 415138"/>
                  <a:gd name="connsiteX454" fmla="*/ 96012 w 908747"/>
                  <a:gd name="connsiteY454" fmla="*/ 112670 h 415138"/>
                  <a:gd name="connsiteX455" fmla="*/ 77770 w 908747"/>
                  <a:gd name="connsiteY455" fmla="*/ 123917 h 415138"/>
                  <a:gd name="connsiteX456" fmla="*/ 70912 w 908747"/>
                  <a:gd name="connsiteY456" fmla="*/ 135576 h 415138"/>
                  <a:gd name="connsiteX457" fmla="*/ 64877 w 908747"/>
                  <a:gd name="connsiteY457" fmla="*/ 146685 h 415138"/>
                  <a:gd name="connsiteX458" fmla="*/ 50201 w 908747"/>
                  <a:gd name="connsiteY458" fmla="*/ 174392 h 415138"/>
                  <a:gd name="connsiteX459" fmla="*/ 36210 w 908747"/>
                  <a:gd name="connsiteY459" fmla="*/ 204430 h 415138"/>
                  <a:gd name="connsiteX460" fmla="*/ 34839 w 908747"/>
                  <a:gd name="connsiteY460" fmla="*/ 207722 h 415138"/>
                  <a:gd name="connsiteX461" fmla="*/ 30724 w 908747"/>
                  <a:gd name="connsiteY461" fmla="*/ 217597 h 415138"/>
                  <a:gd name="connsiteX462" fmla="*/ 26746 w 908747"/>
                  <a:gd name="connsiteY462" fmla="*/ 227061 h 415138"/>
                  <a:gd name="connsiteX463" fmla="*/ 22631 w 908747"/>
                  <a:gd name="connsiteY463" fmla="*/ 237623 h 415138"/>
                  <a:gd name="connsiteX464" fmla="*/ 22631 w 908747"/>
                  <a:gd name="connsiteY464" fmla="*/ 237623 h 415138"/>
                  <a:gd name="connsiteX465" fmla="*/ 22631 w 908747"/>
                  <a:gd name="connsiteY465" fmla="*/ 237623 h 415138"/>
                  <a:gd name="connsiteX466" fmla="*/ 22494 w 908747"/>
                  <a:gd name="connsiteY466" fmla="*/ 238171 h 415138"/>
                  <a:gd name="connsiteX467" fmla="*/ 22494 w 908747"/>
                  <a:gd name="connsiteY467" fmla="*/ 238034 h 415138"/>
                  <a:gd name="connsiteX468" fmla="*/ 20437 w 908747"/>
                  <a:gd name="connsiteY468" fmla="*/ 244618 h 415138"/>
                  <a:gd name="connsiteX469" fmla="*/ 18928 w 908747"/>
                  <a:gd name="connsiteY469" fmla="*/ 251339 h 415138"/>
                  <a:gd name="connsiteX470" fmla="*/ 19065 w 908747"/>
                  <a:gd name="connsiteY470" fmla="*/ 250790 h 415138"/>
                  <a:gd name="connsiteX471" fmla="*/ 18379 w 908747"/>
                  <a:gd name="connsiteY471" fmla="*/ 254905 h 415138"/>
                  <a:gd name="connsiteX472" fmla="*/ 18379 w 908747"/>
                  <a:gd name="connsiteY472" fmla="*/ 254630 h 415138"/>
                  <a:gd name="connsiteX473" fmla="*/ 18379 w 908747"/>
                  <a:gd name="connsiteY473" fmla="*/ 255042 h 415138"/>
                  <a:gd name="connsiteX474" fmla="*/ 18379 w 908747"/>
                  <a:gd name="connsiteY474" fmla="*/ 255316 h 415138"/>
                  <a:gd name="connsiteX475" fmla="*/ 18379 w 908747"/>
                  <a:gd name="connsiteY475" fmla="*/ 255179 h 415138"/>
                  <a:gd name="connsiteX476" fmla="*/ 18242 w 908747"/>
                  <a:gd name="connsiteY476" fmla="*/ 256825 h 415138"/>
                  <a:gd name="connsiteX477" fmla="*/ 18242 w 908747"/>
                  <a:gd name="connsiteY477" fmla="*/ 256413 h 415138"/>
                  <a:gd name="connsiteX478" fmla="*/ 18379 w 908747"/>
                  <a:gd name="connsiteY478" fmla="*/ 258059 h 415138"/>
                  <a:gd name="connsiteX479" fmla="*/ 18654 w 908747"/>
                  <a:gd name="connsiteY479" fmla="*/ 259294 h 415138"/>
                  <a:gd name="connsiteX480" fmla="*/ 19202 w 908747"/>
                  <a:gd name="connsiteY480" fmla="*/ 260391 h 415138"/>
                  <a:gd name="connsiteX481" fmla="*/ 19888 w 908747"/>
                  <a:gd name="connsiteY481" fmla="*/ 261626 h 415138"/>
                  <a:gd name="connsiteX482" fmla="*/ 19614 w 908747"/>
                  <a:gd name="connsiteY482" fmla="*/ 261214 h 415138"/>
                  <a:gd name="connsiteX483" fmla="*/ 21534 w 908747"/>
                  <a:gd name="connsiteY483" fmla="*/ 263683 h 415138"/>
                  <a:gd name="connsiteX484" fmla="*/ 22631 w 908747"/>
                  <a:gd name="connsiteY484" fmla="*/ 264643 h 415138"/>
                  <a:gd name="connsiteX485" fmla="*/ 23317 w 908747"/>
                  <a:gd name="connsiteY485" fmla="*/ 265055 h 415138"/>
                  <a:gd name="connsiteX486" fmla="*/ 23866 w 908747"/>
                  <a:gd name="connsiteY486" fmla="*/ 265329 h 415138"/>
                  <a:gd name="connsiteX487" fmla="*/ 24826 w 908747"/>
                  <a:gd name="connsiteY487" fmla="*/ 265603 h 415138"/>
                  <a:gd name="connsiteX488" fmla="*/ 25923 w 908747"/>
                  <a:gd name="connsiteY488" fmla="*/ 265740 h 415138"/>
                  <a:gd name="connsiteX489" fmla="*/ 27706 w 908747"/>
                  <a:gd name="connsiteY489" fmla="*/ 265740 h 415138"/>
                  <a:gd name="connsiteX490" fmla="*/ 31272 w 908747"/>
                  <a:gd name="connsiteY490" fmla="*/ 265055 h 415138"/>
                  <a:gd name="connsiteX491" fmla="*/ 30587 w 908747"/>
                  <a:gd name="connsiteY491" fmla="*/ 265192 h 415138"/>
                  <a:gd name="connsiteX492" fmla="*/ 36759 w 908747"/>
                  <a:gd name="connsiteY492" fmla="*/ 263271 h 415138"/>
                  <a:gd name="connsiteX493" fmla="*/ 36622 w 908747"/>
                  <a:gd name="connsiteY493" fmla="*/ 263271 h 415138"/>
                  <a:gd name="connsiteX494" fmla="*/ 46497 w 908747"/>
                  <a:gd name="connsiteY494" fmla="*/ 259157 h 415138"/>
                  <a:gd name="connsiteX495" fmla="*/ 45949 w 908747"/>
                  <a:gd name="connsiteY495" fmla="*/ 259431 h 415138"/>
                  <a:gd name="connsiteX496" fmla="*/ 58156 w 908747"/>
                  <a:gd name="connsiteY496" fmla="*/ 252162 h 415138"/>
                  <a:gd name="connsiteX497" fmla="*/ 69814 w 908747"/>
                  <a:gd name="connsiteY497" fmla="*/ 243932 h 415138"/>
                  <a:gd name="connsiteX498" fmla="*/ 82982 w 908747"/>
                  <a:gd name="connsiteY498" fmla="*/ 233097 h 415138"/>
                  <a:gd name="connsiteX499" fmla="*/ 82570 w 908747"/>
                  <a:gd name="connsiteY499" fmla="*/ 233508 h 415138"/>
                  <a:gd name="connsiteX500" fmla="*/ 95326 w 908747"/>
                  <a:gd name="connsiteY500" fmla="*/ 221849 h 415138"/>
                  <a:gd name="connsiteX501" fmla="*/ 109865 w 908747"/>
                  <a:gd name="connsiteY501" fmla="*/ 207310 h 415138"/>
                  <a:gd name="connsiteX502" fmla="*/ 124130 w 908747"/>
                  <a:gd name="connsiteY502" fmla="*/ 192085 h 415138"/>
                  <a:gd name="connsiteX503" fmla="*/ 145938 w 908747"/>
                  <a:gd name="connsiteY503" fmla="*/ 167946 h 415138"/>
                  <a:gd name="connsiteX504" fmla="*/ 145527 w 908747"/>
                  <a:gd name="connsiteY504" fmla="*/ 168357 h 415138"/>
                  <a:gd name="connsiteX505" fmla="*/ 150190 w 908747"/>
                  <a:gd name="connsiteY505" fmla="*/ 162870 h 415138"/>
                  <a:gd name="connsiteX506" fmla="*/ 150876 w 908747"/>
                  <a:gd name="connsiteY506" fmla="*/ 161224 h 415138"/>
                  <a:gd name="connsiteX507" fmla="*/ 154717 w 908747"/>
                  <a:gd name="connsiteY507" fmla="*/ 153543 h 415138"/>
                  <a:gd name="connsiteX508" fmla="*/ 170627 w 908747"/>
                  <a:gd name="connsiteY508" fmla="*/ 121860 h 415138"/>
                  <a:gd name="connsiteX509" fmla="*/ 170627 w 908747"/>
                  <a:gd name="connsiteY509" fmla="*/ 121860 h 415138"/>
                  <a:gd name="connsiteX510" fmla="*/ 175565 w 908747"/>
                  <a:gd name="connsiteY510" fmla="*/ 112807 h 415138"/>
                  <a:gd name="connsiteX511" fmla="*/ 182972 w 908747"/>
                  <a:gd name="connsiteY511" fmla="*/ 100188 h 415138"/>
                  <a:gd name="connsiteX512" fmla="*/ 189830 w 908747"/>
                  <a:gd name="connsiteY512" fmla="*/ 89490 h 415138"/>
                  <a:gd name="connsiteX513" fmla="*/ 199431 w 908747"/>
                  <a:gd name="connsiteY513" fmla="*/ 76322 h 415138"/>
                  <a:gd name="connsiteX514" fmla="*/ 207386 w 908747"/>
                  <a:gd name="connsiteY514" fmla="*/ 67818 h 415138"/>
                  <a:gd name="connsiteX515" fmla="*/ 214107 w 908747"/>
                  <a:gd name="connsiteY515" fmla="*/ 61783 h 415138"/>
                  <a:gd name="connsiteX516" fmla="*/ 217536 w 908747"/>
                  <a:gd name="connsiteY516" fmla="*/ 60000 h 415138"/>
                  <a:gd name="connsiteX517" fmla="*/ 220142 w 908747"/>
                  <a:gd name="connsiteY517" fmla="*/ 59452 h 415138"/>
                  <a:gd name="connsiteX518" fmla="*/ 225491 w 908747"/>
                  <a:gd name="connsiteY518" fmla="*/ 61098 h 415138"/>
                  <a:gd name="connsiteX519" fmla="*/ 229606 w 908747"/>
                  <a:gd name="connsiteY519" fmla="*/ 69190 h 415138"/>
                  <a:gd name="connsiteX520" fmla="*/ 228783 w 908747"/>
                  <a:gd name="connsiteY520" fmla="*/ 73168 h 415138"/>
                  <a:gd name="connsiteX521" fmla="*/ 227137 w 908747"/>
                  <a:gd name="connsiteY521" fmla="*/ 77283 h 415138"/>
                  <a:gd name="connsiteX522" fmla="*/ 225217 w 908747"/>
                  <a:gd name="connsiteY522" fmla="*/ 81534 h 415138"/>
                  <a:gd name="connsiteX523" fmla="*/ 220279 w 908747"/>
                  <a:gd name="connsiteY523" fmla="*/ 89490 h 415138"/>
                  <a:gd name="connsiteX524" fmla="*/ 213558 w 908747"/>
                  <a:gd name="connsiteY524" fmla="*/ 99228 h 415138"/>
                  <a:gd name="connsiteX525" fmla="*/ 207935 w 908747"/>
                  <a:gd name="connsiteY525" fmla="*/ 107183 h 415138"/>
                  <a:gd name="connsiteX526" fmla="*/ 199842 w 908747"/>
                  <a:gd name="connsiteY526" fmla="*/ 117882 h 415138"/>
                  <a:gd name="connsiteX527" fmla="*/ 194219 w 908747"/>
                  <a:gd name="connsiteY527" fmla="*/ 125289 h 415138"/>
                  <a:gd name="connsiteX528" fmla="*/ 177485 w 908747"/>
                  <a:gd name="connsiteY528" fmla="*/ 146000 h 415138"/>
                  <a:gd name="connsiteX529" fmla="*/ 165004 w 908747"/>
                  <a:gd name="connsiteY529" fmla="*/ 160676 h 415138"/>
                  <a:gd name="connsiteX530" fmla="*/ 156774 w 908747"/>
                  <a:gd name="connsiteY530" fmla="*/ 170277 h 415138"/>
                  <a:gd name="connsiteX531" fmla="*/ 151013 w 908747"/>
                  <a:gd name="connsiteY531" fmla="*/ 182896 h 415138"/>
                  <a:gd name="connsiteX532" fmla="*/ 141275 w 908747"/>
                  <a:gd name="connsiteY532" fmla="*/ 204293 h 415138"/>
                  <a:gd name="connsiteX533" fmla="*/ 133868 w 908747"/>
                  <a:gd name="connsiteY533" fmla="*/ 221712 h 415138"/>
                  <a:gd name="connsiteX534" fmla="*/ 124541 w 908747"/>
                  <a:gd name="connsiteY534" fmla="*/ 243520 h 415138"/>
                  <a:gd name="connsiteX535" fmla="*/ 122347 w 908747"/>
                  <a:gd name="connsiteY535" fmla="*/ 249007 h 415138"/>
                  <a:gd name="connsiteX536" fmla="*/ 116723 w 908747"/>
                  <a:gd name="connsiteY536" fmla="*/ 262997 h 415138"/>
                  <a:gd name="connsiteX537" fmla="*/ 104379 w 908747"/>
                  <a:gd name="connsiteY537" fmla="*/ 295230 h 415138"/>
                  <a:gd name="connsiteX538" fmla="*/ 104379 w 908747"/>
                  <a:gd name="connsiteY538" fmla="*/ 295230 h 415138"/>
                  <a:gd name="connsiteX539" fmla="*/ 98344 w 908747"/>
                  <a:gd name="connsiteY539" fmla="*/ 314844 h 415138"/>
                  <a:gd name="connsiteX540" fmla="*/ 98344 w 908747"/>
                  <a:gd name="connsiteY540" fmla="*/ 314432 h 415138"/>
                  <a:gd name="connsiteX541" fmla="*/ 97109 w 908747"/>
                  <a:gd name="connsiteY541" fmla="*/ 324582 h 415138"/>
                  <a:gd name="connsiteX542" fmla="*/ 97109 w 908747"/>
                  <a:gd name="connsiteY542" fmla="*/ 324582 h 415138"/>
                  <a:gd name="connsiteX543" fmla="*/ 97109 w 908747"/>
                  <a:gd name="connsiteY543" fmla="*/ 328422 h 415138"/>
                  <a:gd name="connsiteX544" fmla="*/ 97246 w 908747"/>
                  <a:gd name="connsiteY544" fmla="*/ 329931 h 415138"/>
                  <a:gd name="connsiteX545" fmla="*/ 97521 w 908747"/>
                  <a:gd name="connsiteY545" fmla="*/ 331303 h 415138"/>
                  <a:gd name="connsiteX546" fmla="*/ 97932 w 908747"/>
                  <a:gd name="connsiteY546" fmla="*/ 332538 h 415138"/>
                  <a:gd name="connsiteX547" fmla="*/ 99441 w 908747"/>
                  <a:gd name="connsiteY547" fmla="*/ 335006 h 415138"/>
                  <a:gd name="connsiteX548" fmla="*/ 99167 w 908747"/>
                  <a:gd name="connsiteY548" fmla="*/ 334458 h 415138"/>
                  <a:gd name="connsiteX549" fmla="*/ 100127 w 908747"/>
                  <a:gd name="connsiteY549" fmla="*/ 335692 h 415138"/>
                  <a:gd name="connsiteX550" fmla="*/ 101224 w 908747"/>
                  <a:gd name="connsiteY550" fmla="*/ 336789 h 415138"/>
                  <a:gd name="connsiteX551" fmla="*/ 102047 w 908747"/>
                  <a:gd name="connsiteY551" fmla="*/ 337475 h 415138"/>
                  <a:gd name="connsiteX552" fmla="*/ 103007 w 908747"/>
                  <a:gd name="connsiteY552" fmla="*/ 338161 h 415138"/>
                  <a:gd name="connsiteX553" fmla="*/ 103556 w 908747"/>
                  <a:gd name="connsiteY553" fmla="*/ 338435 h 415138"/>
                  <a:gd name="connsiteX554" fmla="*/ 104379 w 908747"/>
                  <a:gd name="connsiteY554" fmla="*/ 338573 h 415138"/>
                  <a:gd name="connsiteX555" fmla="*/ 105750 w 908747"/>
                  <a:gd name="connsiteY555" fmla="*/ 338573 h 415138"/>
                  <a:gd name="connsiteX556" fmla="*/ 107396 w 908747"/>
                  <a:gd name="connsiteY556" fmla="*/ 338298 h 415138"/>
                  <a:gd name="connsiteX557" fmla="*/ 106710 w 908747"/>
                  <a:gd name="connsiteY557" fmla="*/ 338435 h 415138"/>
                  <a:gd name="connsiteX558" fmla="*/ 113157 w 908747"/>
                  <a:gd name="connsiteY558" fmla="*/ 336652 h 415138"/>
                  <a:gd name="connsiteX559" fmla="*/ 112608 w 908747"/>
                  <a:gd name="connsiteY559" fmla="*/ 336789 h 415138"/>
                  <a:gd name="connsiteX560" fmla="*/ 118232 w 908747"/>
                  <a:gd name="connsiteY560" fmla="*/ 334458 h 415138"/>
                  <a:gd name="connsiteX561" fmla="*/ 123581 w 908747"/>
                  <a:gd name="connsiteY561" fmla="*/ 331166 h 415138"/>
                  <a:gd name="connsiteX562" fmla="*/ 123444 w 908747"/>
                  <a:gd name="connsiteY562" fmla="*/ 331303 h 415138"/>
                  <a:gd name="connsiteX563" fmla="*/ 131674 w 908747"/>
                  <a:gd name="connsiteY563" fmla="*/ 324719 h 415138"/>
                  <a:gd name="connsiteX564" fmla="*/ 141686 w 908747"/>
                  <a:gd name="connsiteY564" fmla="*/ 316215 h 415138"/>
                  <a:gd name="connsiteX565" fmla="*/ 141549 w 908747"/>
                  <a:gd name="connsiteY565" fmla="*/ 316352 h 415138"/>
                  <a:gd name="connsiteX566" fmla="*/ 141823 w 908747"/>
                  <a:gd name="connsiteY566" fmla="*/ 316078 h 415138"/>
                  <a:gd name="connsiteX567" fmla="*/ 141961 w 908747"/>
                  <a:gd name="connsiteY567" fmla="*/ 315941 h 415138"/>
                  <a:gd name="connsiteX568" fmla="*/ 141961 w 908747"/>
                  <a:gd name="connsiteY568" fmla="*/ 315941 h 415138"/>
                  <a:gd name="connsiteX569" fmla="*/ 191475 w 908747"/>
                  <a:gd name="connsiteY569" fmla="*/ 264917 h 415138"/>
                  <a:gd name="connsiteX570" fmla="*/ 191064 w 908747"/>
                  <a:gd name="connsiteY570" fmla="*/ 265329 h 415138"/>
                  <a:gd name="connsiteX571" fmla="*/ 216027 w 908747"/>
                  <a:gd name="connsiteY571" fmla="*/ 235428 h 415138"/>
                  <a:gd name="connsiteX572" fmla="*/ 218359 w 908747"/>
                  <a:gd name="connsiteY572" fmla="*/ 232274 h 415138"/>
                  <a:gd name="connsiteX573" fmla="*/ 225765 w 908747"/>
                  <a:gd name="connsiteY573" fmla="*/ 222123 h 415138"/>
                  <a:gd name="connsiteX574" fmla="*/ 237424 w 908747"/>
                  <a:gd name="connsiteY574" fmla="*/ 206213 h 415138"/>
                  <a:gd name="connsiteX575" fmla="*/ 255529 w 908747"/>
                  <a:gd name="connsiteY575" fmla="*/ 177684 h 415138"/>
                  <a:gd name="connsiteX576" fmla="*/ 257175 w 908747"/>
                  <a:gd name="connsiteY576" fmla="*/ 174529 h 415138"/>
                  <a:gd name="connsiteX577" fmla="*/ 262113 w 908747"/>
                  <a:gd name="connsiteY577" fmla="*/ 165476 h 415138"/>
                  <a:gd name="connsiteX578" fmla="*/ 269931 w 908747"/>
                  <a:gd name="connsiteY578" fmla="*/ 151349 h 415138"/>
                  <a:gd name="connsiteX579" fmla="*/ 269931 w 908747"/>
                  <a:gd name="connsiteY579" fmla="*/ 151486 h 415138"/>
                  <a:gd name="connsiteX580" fmla="*/ 275692 w 908747"/>
                  <a:gd name="connsiteY580" fmla="*/ 139965 h 415138"/>
                  <a:gd name="connsiteX581" fmla="*/ 281315 w 908747"/>
                  <a:gd name="connsiteY581" fmla="*/ 123369 h 415138"/>
                  <a:gd name="connsiteX582" fmla="*/ 285704 w 908747"/>
                  <a:gd name="connsiteY582" fmla="*/ 111710 h 415138"/>
                  <a:gd name="connsiteX583" fmla="*/ 289682 w 908747"/>
                  <a:gd name="connsiteY583" fmla="*/ 101286 h 415138"/>
                  <a:gd name="connsiteX584" fmla="*/ 289545 w 908747"/>
                  <a:gd name="connsiteY584" fmla="*/ 101834 h 415138"/>
                  <a:gd name="connsiteX585" fmla="*/ 293934 w 908747"/>
                  <a:gd name="connsiteY585" fmla="*/ 92096 h 415138"/>
                  <a:gd name="connsiteX586" fmla="*/ 296266 w 908747"/>
                  <a:gd name="connsiteY586" fmla="*/ 89764 h 415138"/>
                  <a:gd name="connsiteX587" fmla="*/ 299420 w 908747"/>
                  <a:gd name="connsiteY587" fmla="*/ 88530 h 415138"/>
                  <a:gd name="connsiteX588" fmla="*/ 305044 w 908747"/>
                  <a:gd name="connsiteY588" fmla="*/ 93467 h 415138"/>
                  <a:gd name="connsiteX589" fmla="*/ 304084 w 908747"/>
                  <a:gd name="connsiteY589" fmla="*/ 98543 h 415138"/>
                  <a:gd name="connsiteX590" fmla="*/ 302164 w 908747"/>
                  <a:gd name="connsiteY590" fmla="*/ 105263 h 415138"/>
                  <a:gd name="connsiteX591" fmla="*/ 297089 w 908747"/>
                  <a:gd name="connsiteY591" fmla="*/ 117333 h 415138"/>
                  <a:gd name="connsiteX592" fmla="*/ 291739 w 908747"/>
                  <a:gd name="connsiteY592" fmla="*/ 128855 h 415138"/>
                  <a:gd name="connsiteX593" fmla="*/ 282001 w 908747"/>
                  <a:gd name="connsiteY593" fmla="*/ 149017 h 415138"/>
                  <a:gd name="connsiteX594" fmla="*/ 281590 w 908747"/>
                  <a:gd name="connsiteY594" fmla="*/ 149840 h 415138"/>
                  <a:gd name="connsiteX595" fmla="*/ 274046 w 908747"/>
                  <a:gd name="connsiteY595" fmla="*/ 172609 h 415138"/>
                  <a:gd name="connsiteX596" fmla="*/ 260192 w 908747"/>
                  <a:gd name="connsiteY596" fmla="*/ 216911 h 415138"/>
                  <a:gd name="connsiteX597" fmla="*/ 246476 w 908747"/>
                  <a:gd name="connsiteY597" fmla="*/ 262174 h 415138"/>
                  <a:gd name="connsiteX598" fmla="*/ 240030 w 908747"/>
                  <a:gd name="connsiteY598" fmla="*/ 283845 h 415138"/>
                  <a:gd name="connsiteX599" fmla="*/ 234407 w 908747"/>
                  <a:gd name="connsiteY599" fmla="*/ 303185 h 415138"/>
                  <a:gd name="connsiteX600" fmla="*/ 228097 w 908747"/>
                  <a:gd name="connsiteY600" fmla="*/ 326365 h 415138"/>
                  <a:gd name="connsiteX601" fmla="*/ 219868 w 908747"/>
                  <a:gd name="connsiteY601" fmla="*/ 358461 h 415138"/>
                  <a:gd name="connsiteX602" fmla="*/ 220005 w 908747"/>
                  <a:gd name="connsiteY602" fmla="*/ 357775 h 415138"/>
                  <a:gd name="connsiteX603" fmla="*/ 217262 w 908747"/>
                  <a:gd name="connsiteY603" fmla="*/ 374371 h 415138"/>
                  <a:gd name="connsiteX604" fmla="*/ 217262 w 908747"/>
                  <a:gd name="connsiteY604" fmla="*/ 378760 h 415138"/>
                  <a:gd name="connsiteX605" fmla="*/ 218222 w 908747"/>
                  <a:gd name="connsiteY605" fmla="*/ 385481 h 415138"/>
                  <a:gd name="connsiteX606" fmla="*/ 218222 w 908747"/>
                  <a:gd name="connsiteY606" fmla="*/ 385344 h 415138"/>
                  <a:gd name="connsiteX607" fmla="*/ 218633 w 908747"/>
                  <a:gd name="connsiteY607" fmla="*/ 387264 h 415138"/>
                  <a:gd name="connsiteX608" fmla="*/ 218359 w 908747"/>
                  <a:gd name="connsiteY608" fmla="*/ 386715 h 415138"/>
                  <a:gd name="connsiteX609" fmla="*/ 218907 w 908747"/>
                  <a:gd name="connsiteY609" fmla="*/ 388224 h 415138"/>
                  <a:gd name="connsiteX610" fmla="*/ 218770 w 908747"/>
                  <a:gd name="connsiteY610" fmla="*/ 387813 h 415138"/>
                  <a:gd name="connsiteX611" fmla="*/ 218907 w 908747"/>
                  <a:gd name="connsiteY611" fmla="*/ 388224 h 415138"/>
                  <a:gd name="connsiteX612" fmla="*/ 219044 w 908747"/>
                  <a:gd name="connsiteY612" fmla="*/ 388361 h 415138"/>
                  <a:gd name="connsiteX613" fmla="*/ 219044 w 908747"/>
                  <a:gd name="connsiteY613" fmla="*/ 388224 h 415138"/>
                  <a:gd name="connsiteX614" fmla="*/ 219456 w 908747"/>
                  <a:gd name="connsiteY614" fmla="*/ 389184 h 415138"/>
                  <a:gd name="connsiteX615" fmla="*/ 220005 w 908747"/>
                  <a:gd name="connsiteY615" fmla="*/ 390008 h 415138"/>
                  <a:gd name="connsiteX616" fmla="*/ 220828 w 908747"/>
                  <a:gd name="connsiteY616" fmla="*/ 390831 h 415138"/>
                  <a:gd name="connsiteX617" fmla="*/ 221513 w 908747"/>
                  <a:gd name="connsiteY617" fmla="*/ 391379 h 415138"/>
                  <a:gd name="connsiteX618" fmla="*/ 222885 w 908747"/>
                  <a:gd name="connsiteY618" fmla="*/ 392202 h 415138"/>
                  <a:gd name="connsiteX619" fmla="*/ 222611 w 908747"/>
                  <a:gd name="connsiteY619" fmla="*/ 392065 h 415138"/>
                  <a:gd name="connsiteX620" fmla="*/ 225217 w 908747"/>
                  <a:gd name="connsiteY620" fmla="*/ 393162 h 415138"/>
                  <a:gd name="connsiteX621" fmla="*/ 226451 w 908747"/>
                  <a:gd name="connsiteY621" fmla="*/ 393437 h 415138"/>
                  <a:gd name="connsiteX622" fmla="*/ 226177 w 908747"/>
                  <a:gd name="connsiteY622" fmla="*/ 393299 h 415138"/>
                  <a:gd name="connsiteX623" fmla="*/ 227137 w 908747"/>
                  <a:gd name="connsiteY623" fmla="*/ 393437 h 415138"/>
                  <a:gd name="connsiteX624" fmla="*/ 228097 w 908747"/>
                  <a:gd name="connsiteY624" fmla="*/ 393299 h 415138"/>
                  <a:gd name="connsiteX625" fmla="*/ 229743 w 908747"/>
                  <a:gd name="connsiteY625" fmla="*/ 392888 h 415138"/>
                  <a:gd name="connsiteX626" fmla="*/ 229743 w 908747"/>
                  <a:gd name="connsiteY626" fmla="*/ 392888 h 415138"/>
                  <a:gd name="connsiteX627" fmla="*/ 232760 w 908747"/>
                  <a:gd name="connsiteY627" fmla="*/ 391653 h 415138"/>
                  <a:gd name="connsiteX628" fmla="*/ 237973 w 908747"/>
                  <a:gd name="connsiteY628" fmla="*/ 388499 h 415138"/>
                  <a:gd name="connsiteX629" fmla="*/ 237836 w 908747"/>
                  <a:gd name="connsiteY629" fmla="*/ 388636 h 415138"/>
                  <a:gd name="connsiteX630" fmla="*/ 238247 w 908747"/>
                  <a:gd name="connsiteY630" fmla="*/ 388361 h 415138"/>
                  <a:gd name="connsiteX631" fmla="*/ 238384 w 908747"/>
                  <a:gd name="connsiteY631" fmla="*/ 388361 h 415138"/>
                  <a:gd name="connsiteX632" fmla="*/ 238384 w 908747"/>
                  <a:gd name="connsiteY632" fmla="*/ 388361 h 415138"/>
                  <a:gd name="connsiteX633" fmla="*/ 246751 w 908747"/>
                  <a:gd name="connsiteY633" fmla="*/ 381778 h 415138"/>
                  <a:gd name="connsiteX634" fmla="*/ 246339 w 908747"/>
                  <a:gd name="connsiteY634" fmla="*/ 382189 h 415138"/>
                  <a:gd name="connsiteX635" fmla="*/ 254432 w 908747"/>
                  <a:gd name="connsiteY635" fmla="*/ 373822 h 415138"/>
                  <a:gd name="connsiteX636" fmla="*/ 254020 w 908747"/>
                  <a:gd name="connsiteY636" fmla="*/ 374234 h 415138"/>
                  <a:gd name="connsiteX637" fmla="*/ 266502 w 908747"/>
                  <a:gd name="connsiteY637" fmla="*/ 359558 h 415138"/>
                  <a:gd name="connsiteX638" fmla="*/ 280081 w 908747"/>
                  <a:gd name="connsiteY638" fmla="*/ 341590 h 415138"/>
                  <a:gd name="connsiteX639" fmla="*/ 289408 w 908747"/>
                  <a:gd name="connsiteY639" fmla="*/ 328148 h 415138"/>
                  <a:gd name="connsiteX640" fmla="*/ 308198 w 908747"/>
                  <a:gd name="connsiteY640" fmla="*/ 300442 h 415138"/>
                  <a:gd name="connsiteX641" fmla="*/ 330556 w 908747"/>
                  <a:gd name="connsiteY641" fmla="*/ 263271 h 415138"/>
                  <a:gd name="connsiteX642" fmla="*/ 332613 w 908747"/>
                  <a:gd name="connsiteY642" fmla="*/ 259431 h 415138"/>
                  <a:gd name="connsiteX643" fmla="*/ 339059 w 908747"/>
                  <a:gd name="connsiteY643" fmla="*/ 247087 h 415138"/>
                  <a:gd name="connsiteX644" fmla="*/ 349346 w 908747"/>
                  <a:gd name="connsiteY644" fmla="*/ 227473 h 415138"/>
                  <a:gd name="connsiteX645" fmla="*/ 349072 w 908747"/>
                  <a:gd name="connsiteY645" fmla="*/ 228021 h 415138"/>
                  <a:gd name="connsiteX646" fmla="*/ 351678 w 908747"/>
                  <a:gd name="connsiteY646" fmla="*/ 221987 h 415138"/>
                  <a:gd name="connsiteX647" fmla="*/ 354696 w 908747"/>
                  <a:gd name="connsiteY647" fmla="*/ 210876 h 415138"/>
                  <a:gd name="connsiteX648" fmla="*/ 359222 w 908747"/>
                  <a:gd name="connsiteY648" fmla="*/ 194280 h 415138"/>
                  <a:gd name="connsiteX649" fmla="*/ 363611 w 908747"/>
                  <a:gd name="connsiteY649" fmla="*/ 179467 h 415138"/>
                  <a:gd name="connsiteX650" fmla="*/ 369372 w 908747"/>
                  <a:gd name="connsiteY650" fmla="*/ 159990 h 415138"/>
                  <a:gd name="connsiteX651" fmla="*/ 374996 w 908747"/>
                  <a:gd name="connsiteY651" fmla="*/ 142708 h 415138"/>
                  <a:gd name="connsiteX652" fmla="*/ 379522 w 908747"/>
                  <a:gd name="connsiteY652" fmla="*/ 131186 h 415138"/>
                  <a:gd name="connsiteX653" fmla="*/ 384048 w 908747"/>
                  <a:gd name="connsiteY653" fmla="*/ 122271 h 415138"/>
                  <a:gd name="connsiteX654" fmla="*/ 383911 w 908747"/>
                  <a:gd name="connsiteY654" fmla="*/ 122408 h 415138"/>
                  <a:gd name="connsiteX655" fmla="*/ 385008 w 908747"/>
                  <a:gd name="connsiteY655" fmla="*/ 120214 h 415138"/>
                  <a:gd name="connsiteX656" fmla="*/ 390357 w 908747"/>
                  <a:gd name="connsiteY656" fmla="*/ 117608 h 415138"/>
                  <a:gd name="connsiteX657" fmla="*/ 394884 w 908747"/>
                  <a:gd name="connsiteY657" fmla="*/ 119665 h 415138"/>
                  <a:gd name="connsiteX658" fmla="*/ 395844 w 908747"/>
                  <a:gd name="connsiteY658" fmla="*/ 121174 h 415138"/>
                  <a:gd name="connsiteX659" fmla="*/ 396667 w 908747"/>
                  <a:gd name="connsiteY659" fmla="*/ 123780 h 415138"/>
                  <a:gd name="connsiteX660" fmla="*/ 395707 w 908747"/>
                  <a:gd name="connsiteY660" fmla="*/ 131186 h 415138"/>
                  <a:gd name="connsiteX661" fmla="*/ 394198 w 908747"/>
                  <a:gd name="connsiteY661" fmla="*/ 137359 h 415138"/>
                  <a:gd name="connsiteX662" fmla="*/ 391318 w 908747"/>
                  <a:gd name="connsiteY662" fmla="*/ 146823 h 415138"/>
                  <a:gd name="connsiteX663" fmla="*/ 382676 w 908747"/>
                  <a:gd name="connsiteY663" fmla="*/ 172197 h 415138"/>
                  <a:gd name="connsiteX664" fmla="*/ 380482 w 908747"/>
                  <a:gd name="connsiteY664" fmla="*/ 178233 h 415138"/>
                  <a:gd name="connsiteX665" fmla="*/ 374721 w 908747"/>
                  <a:gd name="connsiteY665" fmla="*/ 193457 h 415138"/>
                  <a:gd name="connsiteX666" fmla="*/ 372252 w 908747"/>
                  <a:gd name="connsiteY666" fmla="*/ 199904 h 415138"/>
                  <a:gd name="connsiteX667" fmla="*/ 367726 w 908747"/>
                  <a:gd name="connsiteY667" fmla="*/ 210191 h 415138"/>
                  <a:gd name="connsiteX668" fmla="*/ 361417 w 908747"/>
                  <a:gd name="connsiteY668" fmla="*/ 224455 h 415138"/>
                  <a:gd name="connsiteX669" fmla="*/ 358811 w 908747"/>
                  <a:gd name="connsiteY669" fmla="*/ 230353 h 415138"/>
                  <a:gd name="connsiteX670" fmla="*/ 355382 w 908747"/>
                  <a:gd name="connsiteY670" fmla="*/ 244069 h 415138"/>
                  <a:gd name="connsiteX671" fmla="*/ 347152 w 908747"/>
                  <a:gd name="connsiteY671" fmla="*/ 279319 h 415138"/>
                  <a:gd name="connsiteX672" fmla="*/ 347152 w 908747"/>
                  <a:gd name="connsiteY672" fmla="*/ 278908 h 415138"/>
                  <a:gd name="connsiteX673" fmla="*/ 339745 w 908747"/>
                  <a:gd name="connsiteY673" fmla="*/ 316490 h 415138"/>
                  <a:gd name="connsiteX674" fmla="*/ 338922 w 908747"/>
                  <a:gd name="connsiteY674" fmla="*/ 321564 h 415138"/>
                  <a:gd name="connsiteX675" fmla="*/ 336728 w 908747"/>
                  <a:gd name="connsiteY675" fmla="*/ 335280 h 415138"/>
                  <a:gd name="connsiteX676" fmla="*/ 334945 w 908747"/>
                  <a:gd name="connsiteY676" fmla="*/ 346390 h 415138"/>
                  <a:gd name="connsiteX677" fmla="*/ 333025 w 908747"/>
                  <a:gd name="connsiteY677" fmla="*/ 364633 h 415138"/>
                  <a:gd name="connsiteX678" fmla="*/ 333025 w 908747"/>
                  <a:gd name="connsiteY678" fmla="*/ 363947 h 415138"/>
                  <a:gd name="connsiteX679" fmla="*/ 333025 w 908747"/>
                  <a:gd name="connsiteY679" fmla="*/ 383286 h 415138"/>
                  <a:gd name="connsiteX680" fmla="*/ 333025 w 908747"/>
                  <a:gd name="connsiteY680" fmla="*/ 383150 h 415138"/>
                  <a:gd name="connsiteX681" fmla="*/ 333436 w 908747"/>
                  <a:gd name="connsiteY681" fmla="*/ 386990 h 415138"/>
                  <a:gd name="connsiteX682" fmla="*/ 333436 w 908747"/>
                  <a:gd name="connsiteY682" fmla="*/ 386990 h 415138"/>
                  <a:gd name="connsiteX683" fmla="*/ 333436 w 908747"/>
                  <a:gd name="connsiteY683" fmla="*/ 387127 h 415138"/>
                  <a:gd name="connsiteX684" fmla="*/ 333573 w 908747"/>
                  <a:gd name="connsiteY684" fmla="*/ 387676 h 415138"/>
                  <a:gd name="connsiteX685" fmla="*/ 333573 w 908747"/>
                  <a:gd name="connsiteY685" fmla="*/ 387402 h 415138"/>
                  <a:gd name="connsiteX686" fmla="*/ 335630 w 908747"/>
                  <a:gd name="connsiteY686" fmla="*/ 395082 h 415138"/>
                  <a:gd name="connsiteX687" fmla="*/ 335630 w 908747"/>
                  <a:gd name="connsiteY687" fmla="*/ 394945 h 415138"/>
                  <a:gd name="connsiteX688" fmla="*/ 337002 w 908747"/>
                  <a:gd name="connsiteY688" fmla="*/ 398100 h 415138"/>
                  <a:gd name="connsiteX689" fmla="*/ 336728 w 908747"/>
                  <a:gd name="connsiteY689" fmla="*/ 397551 h 415138"/>
                  <a:gd name="connsiteX690" fmla="*/ 338648 w 908747"/>
                  <a:gd name="connsiteY690" fmla="*/ 400843 h 415138"/>
                  <a:gd name="connsiteX691" fmla="*/ 338374 w 908747"/>
                  <a:gd name="connsiteY691" fmla="*/ 400295 h 415138"/>
                  <a:gd name="connsiteX692" fmla="*/ 339197 w 908747"/>
                  <a:gd name="connsiteY692" fmla="*/ 401254 h 415138"/>
                  <a:gd name="connsiteX693" fmla="*/ 340294 w 908747"/>
                  <a:gd name="connsiteY693" fmla="*/ 402215 h 415138"/>
                  <a:gd name="connsiteX694" fmla="*/ 341528 w 908747"/>
                  <a:gd name="connsiteY694" fmla="*/ 403038 h 415138"/>
                  <a:gd name="connsiteX695" fmla="*/ 342900 w 908747"/>
                  <a:gd name="connsiteY695" fmla="*/ 403860 h 415138"/>
                  <a:gd name="connsiteX696" fmla="*/ 342488 w 908747"/>
                  <a:gd name="connsiteY696" fmla="*/ 403724 h 415138"/>
                  <a:gd name="connsiteX697" fmla="*/ 345506 w 908747"/>
                  <a:gd name="connsiteY697" fmla="*/ 405095 h 415138"/>
                  <a:gd name="connsiteX698" fmla="*/ 346603 w 908747"/>
                  <a:gd name="connsiteY698" fmla="*/ 405369 h 415138"/>
                  <a:gd name="connsiteX699" fmla="*/ 348112 w 908747"/>
                  <a:gd name="connsiteY699" fmla="*/ 405644 h 415138"/>
                  <a:gd name="connsiteX700" fmla="*/ 349346 w 908747"/>
                  <a:gd name="connsiteY700" fmla="*/ 405644 h 415138"/>
                  <a:gd name="connsiteX701" fmla="*/ 350718 w 908747"/>
                  <a:gd name="connsiteY701" fmla="*/ 405506 h 415138"/>
                  <a:gd name="connsiteX702" fmla="*/ 350307 w 908747"/>
                  <a:gd name="connsiteY702" fmla="*/ 405644 h 415138"/>
                  <a:gd name="connsiteX703" fmla="*/ 350718 w 908747"/>
                  <a:gd name="connsiteY703" fmla="*/ 405506 h 415138"/>
                  <a:gd name="connsiteX704" fmla="*/ 350993 w 908747"/>
                  <a:gd name="connsiteY704" fmla="*/ 405506 h 415138"/>
                  <a:gd name="connsiteX705" fmla="*/ 350718 w 908747"/>
                  <a:gd name="connsiteY705" fmla="*/ 405506 h 415138"/>
                  <a:gd name="connsiteX706" fmla="*/ 354010 w 908747"/>
                  <a:gd name="connsiteY706" fmla="*/ 404547 h 415138"/>
                  <a:gd name="connsiteX707" fmla="*/ 353873 w 908747"/>
                  <a:gd name="connsiteY707" fmla="*/ 404547 h 415138"/>
                  <a:gd name="connsiteX708" fmla="*/ 354010 w 908747"/>
                  <a:gd name="connsiteY708" fmla="*/ 404409 h 415138"/>
                  <a:gd name="connsiteX709" fmla="*/ 354284 w 908747"/>
                  <a:gd name="connsiteY709" fmla="*/ 404272 h 415138"/>
                  <a:gd name="connsiteX710" fmla="*/ 354147 w 908747"/>
                  <a:gd name="connsiteY710" fmla="*/ 404272 h 415138"/>
                  <a:gd name="connsiteX711" fmla="*/ 357165 w 908747"/>
                  <a:gd name="connsiteY711" fmla="*/ 403038 h 415138"/>
                  <a:gd name="connsiteX712" fmla="*/ 357028 w 908747"/>
                  <a:gd name="connsiteY712" fmla="*/ 403038 h 415138"/>
                  <a:gd name="connsiteX713" fmla="*/ 362514 w 908747"/>
                  <a:gd name="connsiteY713" fmla="*/ 399883 h 415138"/>
                  <a:gd name="connsiteX714" fmla="*/ 361965 w 908747"/>
                  <a:gd name="connsiteY714" fmla="*/ 400157 h 415138"/>
                  <a:gd name="connsiteX715" fmla="*/ 365120 w 908747"/>
                  <a:gd name="connsiteY715" fmla="*/ 397689 h 415138"/>
                  <a:gd name="connsiteX716" fmla="*/ 370881 w 908747"/>
                  <a:gd name="connsiteY716" fmla="*/ 391790 h 415138"/>
                  <a:gd name="connsiteX717" fmla="*/ 381716 w 908747"/>
                  <a:gd name="connsiteY717" fmla="*/ 377800 h 415138"/>
                  <a:gd name="connsiteX718" fmla="*/ 391318 w 908747"/>
                  <a:gd name="connsiteY718" fmla="*/ 361890 h 415138"/>
                  <a:gd name="connsiteX719" fmla="*/ 401879 w 908747"/>
                  <a:gd name="connsiteY719" fmla="*/ 342276 h 415138"/>
                  <a:gd name="connsiteX720" fmla="*/ 401742 w 908747"/>
                  <a:gd name="connsiteY720" fmla="*/ 342550 h 415138"/>
                  <a:gd name="connsiteX721" fmla="*/ 408188 w 908747"/>
                  <a:gd name="connsiteY721" fmla="*/ 329245 h 415138"/>
                  <a:gd name="connsiteX722" fmla="*/ 410657 w 908747"/>
                  <a:gd name="connsiteY722" fmla="*/ 323896 h 415138"/>
                  <a:gd name="connsiteX723" fmla="*/ 413675 w 908747"/>
                  <a:gd name="connsiteY723" fmla="*/ 316764 h 415138"/>
                  <a:gd name="connsiteX724" fmla="*/ 413675 w 908747"/>
                  <a:gd name="connsiteY724" fmla="*/ 315255 h 415138"/>
                  <a:gd name="connsiteX725" fmla="*/ 413949 w 908747"/>
                  <a:gd name="connsiteY725" fmla="*/ 308946 h 415138"/>
                  <a:gd name="connsiteX726" fmla="*/ 414772 w 908747"/>
                  <a:gd name="connsiteY726" fmla="*/ 296190 h 415138"/>
                  <a:gd name="connsiteX727" fmla="*/ 415732 w 908747"/>
                  <a:gd name="connsiteY727" fmla="*/ 280965 h 415138"/>
                  <a:gd name="connsiteX728" fmla="*/ 416144 w 908747"/>
                  <a:gd name="connsiteY728" fmla="*/ 273696 h 415138"/>
                  <a:gd name="connsiteX729" fmla="*/ 418475 w 908747"/>
                  <a:gd name="connsiteY729" fmla="*/ 249281 h 415138"/>
                  <a:gd name="connsiteX730" fmla="*/ 419847 w 908747"/>
                  <a:gd name="connsiteY730" fmla="*/ 236114 h 415138"/>
                  <a:gd name="connsiteX731" fmla="*/ 420258 w 908747"/>
                  <a:gd name="connsiteY731" fmla="*/ 231588 h 415138"/>
                  <a:gd name="connsiteX732" fmla="*/ 424236 w 908747"/>
                  <a:gd name="connsiteY732" fmla="*/ 204018 h 415138"/>
                  <a:gd name="connsiteX733" fmla="*/ 425882 w 908747"/>
                  <a:gd name="connsiteY733" fmla="*/ 192497 h 415138"/>
                  <a:gd name="connsiteX734" fmla="*/ 429311 w 908747"/>
                  <a:gd name="connsiteY734" fmla="*/ 173157 h 415138"/>
                  <a:gd name="connsiteX735" fmla="*/ 435757 w 908747"/>
                  <a:gd name="connsiteY735" fmla="*/ 145725 h 415138"/>
                  <a:gd name="connsiteX736" fmla="*/ 439872 w 908747"/>
                  <a:gd name="connsiteY736" fmla="*/ 131872 h 415138"/>
                  <a:gd name="connsiteX737" fmla="*/ 445770 w 908747"/>
                  <a:gd name="connsiteY737" fmla="*/ 116647 h 415138"/>
                  <a:gd name="connsiteX738" fmla="*/ 450022 w 908747"/>
                  <a:gd name="connsiteY738" fmla="*/ 108281 h 415138"/>
                  <a:gd name="connsiteX739" fmla="*/ 452765 w 908747"/>
                  <a:gd name="connsiteY739" fmla="*/ 104852 h 415138"/>
                  <a:gd name="connsiteX740" fmla="*/ 455920 w 908747"/>
                  <a:gd name="connsiteY740" fmla="*/ 102246 h 415138"/>
                  <a:gd name="connsiteX741" fmla="*/ 461543 w 908747"/>
                  <a:gd name="connsiteY741" fmla="*/ 99914 h 415138"/>
                  <a:gd name="connsiteX742" fmla="*/ 464424 w 908747"/>
                  <a:gd name="connsiteY742" fmla="*/ 99640 h 415138"/>
                  <a:gd name="connsiteX743" fmla="*/ 467579 w 908747"/>
                  <a:gd name="connsiteY743" fmla="*/ 100463 h 415138"/>
                  <a:gd name="connsiteX744" fmla="*/ 471419 w 908747"/>
                  <a:gd name="connsiteY744" fmla="*/ 104166 h 415138"/>
                  <a:gd name="connsiteX745" fmla="*/ 473339 w 908747"/>
                  <a:gd name="connsiteY745" fmla="*/ 108006 h 415138"/>
                  <a:gd name="connsiteX746" fmla="*/ 474711 w 908747"/>
                  <a:gd name="connsiteY746" fmla="*/ 112121 h 415138"/>
                  <a:gd name="connsiteX747" fmla="*/ 475945 w 908747"/>
                  <a:gd name="connsiteY747" fmla="*/ 122546 h 415138"/>
                  <a:gd name="connsiteX748" fmla="*/ 475808 w 908747"/>
                  <a:gd name="connsiteY748" fmla="*/ 129540 h 415138"/>
                  <a:gd name="connsiteX749" fmla="*/ 475259 w 908747"/>
                  <a:gd name="connsiteY749" fmla="*/ 137907 h 415138"/>
                  <a:gd name="connsiteX750" fmla="*/ 473065 w 908747"/>
                  <a:gd name="connsiteY750" fmla="*/ 154230 h 415138"/>
                  <a:gd name="connsiteX751" fmla="*/ 470459 w 908747"/>
                  <a:gd name="connsiteY751" fmla="*/ 170003 h 415138"/>
                  <a:gd name="connsiteX752" fmla="*/ 469087 w 908747"/>
                  <a:gd name="connsiteY752" fmla="*/ 178507 h 415138"/>
                  <a:gd name="connsiteX753" fmla="*/ 467167 w 908747"/>
                  <a:gd name="connsiteY753" fmla="*/ 187148 h 415138"/>
                  <a:gd name="connsiteX754" fmla="*/ 461681 w 908747"/>
                  <a:gd name="connsiteY754" fmla="*/ 211974 h 415138"/>
                  <a:gd name="connsiteX755" fmla="*/ 459898 w 908747"/>
                  <a:gd name="connsiteY755" fmla="*/ 218009 h 415138"/>
                  <a:gd name="connsiteX756" fmla="*/ 455371 w 908747"/>
                  <a:gd name="connsiteY756" fmla="*/ 233645 h 415138"/>
                  <a:gd name="connsiteX757" fmla="*/ 451531 w 908747"/>
                  <a:gd name="connsiteY757" fmla="*/ 246675 h 415138"/>
                  <a:gd name="connsiteX758" fmla="*/ 450022 w 908747"/>
                  <a:gd name="connsiteY758" fmla="*/ 251476 h 415138"/>
                  <a:gd name="connsiteX759" fmla="*/ 440558 w 908747"/>
                  <a:gd name="connsiteY759" fmla="*/ 277399 h 415138"/>
                  <a:gd name="connsiteX760" fmla="*/ 434797 w 908747"/>
                  <a:gd name="connsiteY760" fmla="*/ 292761 h 415138"/>
                  <a:gd name="connsiteX761" fmla="*/ 423413 w 908747"/>
                  <a:gd name="connsiteY761" fmla="*/ 319233 h 415138"/>
                  <a:gd name="connsiteX762" fmla="*/ 423962 w 908747"/>
                  <a:gd name="connsiteY762" fmla="*/ 350094 h 415138"/>
                  <a:gd name="connsiteX763" fmla="*/ 423962 w 908747"/>
                  <a:gd name="connsiteY763" fmla="*/ 349408 h 415138"/>
                  <a:gd name="connsiteX764" fmla="*/ 426979 w 908747"/>
                  <a:gd name="connsiteY764" fmla="*/ 372039 h 415138"/>
                  <a:gd name="connsiteX765" fmla="*/ 426842 w 908747"/>
                  <a:gd name="connsiteY765" fmla="*/ 371354 h 415138"/>
                  <a:gd name="connsiteX766" fmla="*/ 429448 w 908747"/>
                  <a:gd name="connsiteY766" fmla="*/ 380680 h 415138"/>
                  <a:gd name="connsiteX767" fmla="*/ 429311 w 908747"/>
                  <a:gd name="connsiteY767" fmla="*/ 380406 h 415138"/>
                  <a:gd name="connsiteX768" fmla="*/ 432466 w 908747"/>
                  <a:gd name="connsiteY768" fmla="*/ 387676 h 415138"/>
                  <a:gd name="connsiteX769" fmla="*/ 432466 w 908747"/>
                  <a:gd name="connsiteY769" fmla="*/ 387538 h 415138"/>
                  <a:gd name="connsiteX770" fmla="*/ 433974 w 908747"/>
                  <a:gd name="connsiteY770" fmla="*/ 390282 h 415138"/>
                  <a:gd name="connsiteX771" fmla="*/ 433837 w 908747"/>
                  <a:gd name="connsiteY771" fmla="*/ 390144 h 415138"/>
                  <a:gd name="connsiteX772" fmla="*/ 433974 w 908747"/>
                  <a:gd name="connsiteY772" fmla="*/ 390282 h 415138"/>
                  <a:gd name="connsiteX773" fmla="*/ 434249 w 908747"/>
                  <a:gd name="connsiteY773" fmla="*/ 390693 h 415138"/>
                  <a:gd name="connsiteX774" fmla="*/ 434111 w 908747"/>
                  <a:gd name="connsiteY774" fmla="*/ 390419 h 415138"/>
                  <a:gd name="connsiteX775" fmla="*/ 436306 w 908747"/>
                  <a:gd name="connsiteY775" fmla="*/ 393299 h 415138"/>
                  <a:gd name="connsiteX776" fmla="*/ 438500 w 908747"/>
                  <a:gd name="connsiteY776" fmla="*/ 395494 h 415138"/>
                  <a:gd name="connsiteX777" fmla="*/ 438363 w 908747"/>
                  <a:gd name="connsiteY777" fmla="*/ 395357 h 415138"/>
                  <a:gd name="connsiteX778" fmla="*/ 438775 w 908747"/>
                  <a:gd name="connsiteY778" fmla="*/ 395631 h 415138"/>
                  <a:gd name="connsiteX779" fmla="*/ 438912 w 908747"/>
                  <a:gd name="connsiteY779" fmla="*/ 395768 h 415138"/>
                  <a:gd name="connsiteX780" fmla="*/ 438775 w 908747"/>
                  <a:gd name="connsiteY780" fmla="*/ 395631 h 415138"/>
                  <a:gd name="connsiteX781" fmla="*/ 441655 w 908747"/>
                  <a:gd name="connsiteY781" fmla="*/ 397825 h 415138"/>
                  <a:gd name="connsiteX782" fmla="*/ 442890 w 908747"/>
                  <a:gd name="connsiteY782" fmla="*/ 398648 h 415138"/>
                  <a:gd name="connsiteX783" fmla="*/ 442341 w 908747"/>
                  <a:gd name="connsiteY783" fmla="*/ 398374 h 415138"/>
                  <a:gd name="connsiteX784" fmla="*/ 446044 w 908747"/>
                  <a:gd name="connsiteY784" fmla="*/ 400020 h 415138"/>
                  <a:gd name="connsiteX785" fmla="*/ 445358 w 908747"/>
                  <a:gd name="connsiteY785" fmla="*/ 399746 h 415138"/>
                  <a:gd name="connsiteX786" fmla="*/ 447416 w 908747"/>
                  <a:gd name="connsiteY786" fmla="*/ 400295 h 415138"/>
                  <a:gd name="connsiteX787" fmla="*/ 446730 w 908747"/>
                  <a:gd name="connsiteY787" fmla="*/ 400157 h 415138"/>
                  <a:gd name="connsiteX788" fmla="*/ 448925 w 908747"/>
                  <a:gd name="connsiteY788" fmla="*/ 400431 h 415138"/>
                  <a:gd name="connsiteX789" fmla="*/ 448239 w 908747"/>
                  <a:gd name="connsiteY789" fmla="*/ 400431 h 415138"/>
                  <a:gd name="connsiteX790" fmla="*/ 452491 w 908747"/>
                  <a:gd name="connsiteY790" fmla="*/ 400431 h 415138"/>
                  <a:gd name="connsiteX791" fmla="*/ 456469 w 908747"/>
                  <a:gd name="connsiteY791" fmla="*/ 399883 h 415138"/>
                  <a:gd name="connsiteX792" fmla="*/ 457840 w 908747"/>
                  <a:gd name="connsiteY792" fmla="*/ 399471 h 415138"/>
                  <a:gd name="connsiteX793" fmla="*/ 457429 w 908747"/>
                  <a:gd name="connsiteY793" fmla="*/ 399609 h 415138"/>
                  <a:gd name="connsiteX794" fmla="*/ 460858 w 908747"/>
                  <a:gd name="connsiteY794" fmla="*/ 398237 h 415138"/>
                  <a:gd name="connsiteX795" fmla="*/ 460721 w 908747"/>
                  <a:gd name="connsiteY795" fmla="*/ 398237 h 415138"/>
                  <a:gd name="connsiteX796" fmla="*/ 464424 w 908747"/>
                  <a:gd name="connsiteY796" fmla="*/ 396180 h 415138"/>
                  <a:gd name="connsiteX797" fmla="*/ 464287 w 908747"/>
                  <a:gd name="connsiteY797" fmla="*/ 396180 h 415138"/>
                  <a:gd name="connsiteX798" fmla="*/ 471556 w 908747"/>
                  <a:gd name="connsiteY798" fmla="*/ 390693 h 415138"/>
                  <a:gd name="connsiteX799" fmla="*/ 471419 w 908747"/>
                  <a:gd name="connsiteY799" fmla="*/ 390831 h 415138"/>
                  <a:gd name="connsiteX800" fmla="*/ 471830 w 908747"/>
                  <a:gd name="connsiteY800" fmla="*/ 390419 h 415138"/>
                  <a:gd name="connsiteX801" fmla="*/ 471968 w 908747"/>
                  <a:gd name="connsiteY801" fmla="*/ 390282 h 415138"/>
                  <a:gd name="connsiteX802" fmla="*/ 471968 w 908747"/>
                  <a:gd name="connsiteY802" fmla="*/ 390282 h 415138"/>
                  <a:gd name="connsiteX803" fmla="*/ 478140 w 908747"/>
                  <a:gd name="connsiteY803" fmla="*/ 384247 h 415138"/>
                  <a:gd name="connsiteX804" fmla="*/ 486644 w 908747"/>
                  <a:gd name="connsiteY804" fmla="*/ 373274 h 415138"/>
                  <a:gd name="connsiteX805" fmla="*/ 486506 w 908747"/>
                  <a:gd name="connsiteY805" fmla="*/ 373548 h 415138"/>
                  <a:gd name="connsiteX806" fmla="*/ 493090 w 908747"/>
                  <a:gd name="connsiteY806" fmla="*/ 363261 h 415138"/>
                  <a:gd name="connsiteX807" fmla="*/ 498851 w 908747"/>
                  <a:gd name="connsiteY807" fmla="*/ 352700 h 415138"/>
                  <a:gd name="connsiteX808" fmla="*/ 498714 w 908747"/>
                  <a:gd name="connsiteY808" fmla="*/ 352974 h 415138"/>
                  <a:gd name="connsiteX809" fmla="*/ 513253 w 908747"/>
                  <a:gd name="connsiteY809" fmla="*/ 318410 h 415138"/>
                  <a:gd name="connsiteX810" fmla="*/ 512978 w 908747"/>
                  <a:gd name="connsiteY810" fmla="*/ 319096 h 415138"/>
                  <a:gd name="connsiteX811" fmla="*/ 522031 w 908747"/>
                  <a:gd name="connsiteY811" fmla="*/ 289881 h 415138"/>
                  <a:gd name="connsiteX812" fmla="*/ 527380 w 908747"/>
                  <a:gd name="connsiteY812" fmla="*/ 268346 h 415138"/>
                  <a:gd name="connsiteX813" fmla="*/ 527380 w 908747"/>
                  <a:gd name="connsiteY813" fmla="*/ 267798 h 415138"/>
                  <a:gd name="connsiteX814" fmla="*/ 527106 w 908747"/>
                  <a:gd name="connsiteY814" fmla="*/ 263683 h 415138"/>
                  <a:gd name="connsiteX815" fmla="*/ 525734 w 908747"/>
                  <a:gd name="connsiteY815" fmla="*/ 240503 h 415138"/>
                  <a:gd name="connsiteX816" fmla="*/ 525049 w 908747"/>
                  <a:gd name="connsiteY816" fmla="*/ 228159 h 415138"/>
                  <a:gd name="connsiteX817" fmla="*/ 524911 w 908747"/>
                  <a:gd name="connsiteY817" fmla="*/ 224181 h 415138"/>
                  <a:gd name="connsiteX818" fmla="*/ 524500 w 908747"/>
                  <a:gd name="connsiteY818" fmla="*/ 201001 h 415138"/>
                  <a:gd name="connsiteX819" fmla="*/ 524363 w 908747"/>
                  <a:gd name="connsiteY819" fmla="*/ 177272 h 415138"/>
                  <a:gd name="connsiteX820" fmla="*/ 525460 w 908747"/>
                  <a:gd name="connsiteY820" fmla="*/ 150252 h 415138"/>
                  <a:gd name="connsiteX821" fmla="*/ 528478 w 908747"/>
                  <a:gd name="connsiteY821" fmla="*/ 122820 h 415138"/>
                  <a:gd name="connsiteX822" fmla="*/ 529986 w 908747"/>
                  <a:gd name="connsiteY822" fmla="*/ 113356 h 415138"/>
                  <a:gd name="connsiteX823" fmla="*/ 530809 w 908747"/>
                  <a:gd name="connsiteY823" fmla="*/ 110338 h 415138"/>
                  <a:gd name="connsiteX824" fmla="*/ 532455 w 908747"/>
                  <a:gd name="connsiteY824" fmla="*/ 106772 h 415138"/>
                  <a:gd name="connsiteX825" fmla="*/ 533827 w 908747"/>
                  <a:gd name="connsiteY825" fmla="*/ 104989 h 415138"/>
                  <a:gd name="connsiteX826" fmla="*/ 535198 w 908747"/>
                  <a:gd name="connsiteY826" fmla="*/ 103754 h 415138"/>
                  <a:gd name="connsiteX827" fmla="*/ 537667 w 908747"/>
                  <a:gd name="connsiteY827" fmla="*/ 102657 h 415138"/>
                  <a:gd name="connsiteX828" fmla="*/ 541645 w 908747"/>
                  <a:gd name="connsiteY828" fmla="*/ 102108 h 415138"/>
                  <a:gd name="connsiteX829" fmla="*/ 546994 w 908747"/>
                  <a:gd name="connsiteY829" fmla="*/ 105126 h 415138"/>
                  <a:gd name="connsiteX830" fmla="*/ 550835 w 908747"/>
                  <a:gd name="connsiteY830" fmla="*/ 115688 h 415138"/>
                  <a:gd name="connsiteX831" fmla="*/ 552069 w 908747"/>
                  <a:gd name="connsiteY831" fmla="*/ 126660 h 415138"/>
                  <a:gd name="connsiteX832" fmla="*/ 552069 w 908747"/>
                  <a:gd name="connsiteY832" fmla="*/ 156150 h 415138"/>
                  <a:gd name="connsiteX833" fmla="*/ 550835 w 908747"/>
                  <a:gd name="connsiteY833" fmla="*/ 181662 h 415138"/>
                  <a:gd name="connsiteX834" fmla="*/ 549189 w 908747"/>
                  <a:gd name="connsiteY834" fmla="*/ 199492 h 415138"/>
                  <a:gd name="connsiteX835" fmla="*/ 547543 w 908747"/>
                  <a:gd name="connsiteY835" fmla="*/ 214580 h 415138"/>
                  <a:gd name="connsiteX836" fmla="*/ 546857 w 908747"/>
                  <a:gd name="connsiteY836" fmla="*/ 221438 h 415138"/>
                  <a:gd name="connsiteX837" fmla="*/ 542331 w 908747"/>
                  <a:gd name="connsiteY837" fmla="*/ 246813 h 415138"/>
                  <a:gd name="connsiteX838" fmla="*/ 540273 w 908747"/>
                  <a:gd name="connsiteY838" fmla="*/ 258745 h 415138"/>
                  <a:gd name="connsiteX839" fmla="*/ 537942 w 908747"/>
                  <a:gd name="connsiteY839" fmla="*/ 270267 h 415138"/>
                  <a:gd name="connsiteX840" fmla="*/ 540685 w 908747"/>
                  <a:gd name="connsiteY840" fmla="*/ 297973 h 415138"/>
                  <a:gd name="connsiteX841" fmla="*/ 541371 w 908747"/>
                  <a:gd name="connsiteY841" fmla="*/ 302362 h 415138"/>
                  <a:gd name="connsiteX842" fmla="*/ 543154 w 908747"/>
                  <a:gd name="connsiteY842" fmla="*/ 314706 h 415138"/>
                  <a:gd name="connsiteX843" fmla="*/ 544662 w 908747"/>
                  <a:gd name="connsiteY843" fmla="*/ 324719 h 415138"/>
                  <a:gd name="connsiteX844" fmla="*/ 546994 w 908747"/>
                  <a:gd name="connsiteY844" fmla="*/ 337612 h 415138"/>
                  <a:gd name="connsiteX845" fmla="*/ 546857 w 908747"/>
                  <a:gd name="connsiteY845" fmla="*/ 336926 h 415138"/>
                  <a:gd name="connsiteX846" fmla="*/ 554538 w 908747"/>
                  <a:gd name="connsiteY846" fmla="*/ 365593 h 415138"/>
                  <a:gd name="connsiteX847" fmla="*/ 554264 w 908747"/>
                  <a:gd name="connsiteY847" fmla="*/ 364907 h 415138"/>
                  <a:gd name="connsiteX848" fmla="*/ 559064 w 908747"/>
                  <a:gd name="connsiteY848" fmla="*/ 376428 h 415138"/>
                  <a:gd name="connsiteX849" fmla="*/ 559064 w 908747"/>
                  <a:gd name="connsiteY849" fmla="*/ 376292 h 415138"/>
                  <a:gd name="connsiteX850" fmla="*/ 563728 w 908747"/>
                  <a:gd name="connsiteY850" fmla="*/ 384109 h 415138"/>
                  <a:gd name="connsiteX851" fmla="*/ 567705 w 908747"/>
                  <a:gd name="connsiteY851" fmla="*/ 389184 h 415138"/>
                  <a:gd name="connsiteX852" fmla="*/ 570449 w 908747"/>
                  <a:gd name="connsiteY852" fmla="*/ 391790 h 415138"/>
                  <a:gd name="connsiteX853" fmla="*/ 570449 w 908747"/>
                  <a:gd name="connsiteY853" fmla="*/ 391790 h 415138"/>
                  <a:gd name="connsiteX854" fmla="*/ 572232 w 908747"/>
                  <a:gd name="connsiteY854" fmla="*/ 393162 h 415138"/>
                  <a:gd name="connsiteX855" fmla="*/ 575661 w 908747"/>
                  <a:gd name="connsiteY855" fmla="*/ 395082 h 415138"/>
                  <a:gd name="connsiteX856" fmla="*/ 575112 w 908747"/>
                  <a:gd name="connsiteY856" fmla="*/ 394808 h 415138"/>
                  <a:gd name="connsiteX857" fmla="*/ 576758 w 908747"/>
                  <a:gd name="connsiteY857" fmla="*/ 395494 h 415138"/>
                  <a:gd name="connsiteX858" fmla="*/ 578130 w 908747"/>
                  <a:gd name="connsiteY858" fmla="*/ 395905 h 415138"/>
                  <a:gd name="connsiteX859" fmla="*/ 578815 w 908747"/>
                  <a:gd name="connsiteY859" fmla="*/ 395905 h 415138"/>
                  <a:gd name="connsiteX860" fmla="*/ 579775 w 908747"/>
                  <a:gd name="connsiteY860" fmla="*/ 395768 h 415138"/>
                  <a:gd name="connsiteX861" fmla="*/ 581421 w 908747"/>
                  <a:gd name="connsiteY861" fmla="*/ 395219 h 415138"/>
                  <a:gd name="connsiteX862" fmla="*/ 583342 w 908747"/>
                  <a:gd name="connsiteY862" fmla="*/ 394396 h 415138"/>
                  <a:gd name="connsiteX863" fmla="*/ 582930 w 908747"/>
                  <a:gd name="connsiteY863" fmla="*/ 394671 h 415138"/>
                  <a:gd name="connsiteX864" fmla="*/ 586085 w 908747"/>
                  <a:gd name="connsiteY864" fmla="*/ 392751 h 415138"/>
                  <a:gd name="connsiteX865" fmla="*/ 586085 w 908747"/>
                  <a:gd name="connsiteY865" fmla="*/ 392751 h 415138"/>
                  <a:gd name="connsiteX866" fmla="*/ 587594 w 908747"/>
                  <a:gd name="connsiteY866" fmla="*/ 391653 h 415138"/>
                  <a:gd name="connsiteX867" fmla="*/ 591708 w 908747"/>
                  <a:gd name="connsiteY867" fmla="*/ 387538 h 415138"/>
                  <a:gd name="connsiteX868" fmla="*/ 591297 w 908747"/>
                  <a:gd name="connsiteY868" fmla="*/ 387950 h 415138"/>
                  <a:gd name="connsiteX869" fmla="*/ 597606 w 908747"/>
                  <a:gd name="connsiteY869" fmla="*/ 379446 h 415138"/>
                  <a:gd name="connsiteX870" fmla="*/ 597606 w 908747"/>
                  <a:gd name="connsiteY870" fmla="*/ 379446 h 415138"/>
                  <a:gd name="connsiteX871" fmla="*/ 605287 w 908747"/>
                  <a:gd name="connsiteY871" fmla="*/ 366141 h 415138"/>
                  <a:gd name="connsiteX872" fmla="*/ 605150 w 908747"/>
                  <a:gd name="connsiteY872" fmla="*/ 366553 h 415138"/>
                  <a:gd name="connsiteX873" fmla="*/ 617220 w 908747"/>
                  <a:gd name="connsiteY873" fmla="*/ 337475 h 415138"/>
                  <a:gd name="connsiteX874" fmla="*/ 616946 w 908747"/>
                  <a:gd name="connsiteY874" fmla="*/ 338161 h 415138"/>
                  <a:gd name="connsiteX875" fmla="*/ 632856 w 908747"/>
                  <a:gd name="connsiteY875" fmla="*/ 279045 h 415138"/>
                  <a:gd name="connsiteX876" fmla="*/ 632719 w 908747"/>
                  <a:gd name="connsiteY876" fmla="*/ 279731 h 415138"/>
                  <a:gd name="connsiteX877" fmla="*/ 636697 w 908747"/>
                  <a:gd name="connsiteY877" fmla="*/ 256139 h 415138"/>
                  <a:gd name="connsiteX878" fmla="*/ 638480 w 908747"/>
                  <a:gd name="connsiteY878" fmla="*/ 244618 h 415138"/>
                  <a:gd name="connsiteX879" fmla="*/ 638343 w 908747"/>
                  <a:gd name="connsiteY879" fmla="*/ 243795 h 415138"/>
                  <a:gd name="connsiteX880" fmla="*/ 630250 w 908747"/>
                  <a:gd name="connsiteY880" fmla="*/ 199904 h 415138"/>
                  <a:gd name="connsiteX881" fmla="*/ 627919 w 908747"/>
                  <a:gd name="connsiteY881" fmla="*/ 184404 h 415138"/>
                  <a:gd name="connsiteX882" fmla="*/ 624215 w 908747"/>
                  <a:gd name="connsiteY882" fmla="*/ 157384 h 415138"/>
                  <a:gd name="connsiteX883" fmla="*/ 623392 w 908747"/>
                  <a:gd name="connsiteY883" fmla="*/ 149292 h 415138"/>
                  <a:gd name="connsiteX884" fmla="*/ 622432 w 908747"/>
                  <a:gd name="connsiteY884" fmla="*/ 135987 h 415138"/>
                  <a:gd name="connsiteX885" fmla="*/ 622158 w 908747"/>
                  <a:gd name="connsiteY885" fmla="*/ 120762 h 415138"/>
                  <a:gd name="connsiteX886" fmla="*/ 622844 w 908747"/>
                  <a:gd name="connsiteY886" fmla="*/ 104989 h 415138"/>
                  <a:gd name="connsiteX887" fmla="*/ 624901 w 908747"/>
                  <a:gd name="connsiteY887" fmla="*/ 93467 h 415138"/>
                  <a:gd name="connsiteX888" fmla="*/ 627781 w 908747"/>
                  <a:gd name="connsiteY888" fmla="*/ 85375 h 415138"/>
                  <a:gd name="connsiteX889" fmla="*/ 631622 w 908747"/>
                  <a:gd name="connsiteY889" fmla="*/ 81123 h 415138"/>
                  <a:gd name="connsiteX890" fmla="*/ 634365 w 908747"/>
                  <a:gd name="connsiteY890" fmla="*/ 79889 h 415138"/>
                  <a:gd name="connsiteX891" fmla="*/ 639303 w 908747"/>
                  <a:gd name="connsiteY891" fmla="*/ 79340 h 415138"/>
                  <a:gd name="connsiteX892" fmla="*/ 644103 w 908747"/>
                  <a:gd name="connsiteY892" fmla="*/ 80849 h 415138"/>
                  <a:gd name="connsiteX893" fmla="*/ 646161 w 908747"/>
                  <a:gd name="connsiteY893" fmla="*/ 82632 h 415138"/>
                  <a:gd name="connsiteX894" fmla="*/ 648355 w 908747"/>
                  <a:gd name="connsiteY894" fmla="*/ 85650 h 415138"/>
                  <a:gd name="connsiteX895" fmla="*/ 650139 w 908747"/>
                  <a:gd name="connsiteY895" fmla="*/ 89353 h 415138"/>
                  <a:gd name="connsiteX896" fmla="*/ 651510 w 908747"/>
                  <a:gd name="connsiteY896" fmla="*/ 93193 h 415138"/>
                  <a:gd name="connsiteX897" fmla="*/ 654116 w 908747"/>
                  <a:gd name="connsiteY897" fmla="*/ 106909 h 415138"/>
                  <a:gd name="connsiteX898" fmla="*/ 655899 w 908747"/>
                  <a:gd name="connsiteY898" fmla="*/ 130227 h 415138"/>
                  <a:gd name="connsiteX899" fmla="*/ 656174 w 908747"/>
                  <a:gd name="connsiteY899" fmla="*/ 143531 h 415138"/>
                  <a:gd name="connsiteX900" fmla="*/ 656311 w 908747"/>
                  <a:gd name="connsiteY900" fmla="*/ 155601 h 415138"/>
                  <a:gd name="connsiteX901" fmla="*/ 656174 w 908747"/>
                  <a:gd name="connsiteY901" fmla="*/ 162733 h 415138"/>
                  <a:gd name="connsiteX902" fmla="*/ 655351 w 908747"/>
                  <a:gd name="connsiteY902" fmla="*/ 190440 h 415138"/>
                  <a:gd name="connsiteX903" fmla="*/ 655076 w 908747"/>
                  <a:gd name="connsiteY903" fmla="*/ 195103 h 415138"/>
                  <a:gd name="connsiteX904" fmla="*/ 653842 w 908747"/>
                  <a:gd name="connsiteY904" fmla="*/ 209505 h 415138"/>
                  <a:gd name="connsiteX905" fmla="*/ 651784 w 908747"/>
                  <a:gd name="connsiteY905" fmla="*/ 233645 h 415138"/>
                  <a:gd name="connsiteX906" fmla="*/ 650824 w 908747"/>
                  <a:gd name="connsiteY906" fmla="*/ 239406 h 415138"/>
                  <a:gd name="connsiteX907" fmla="*/ 649727 w 908747"/>
                  <a:gd name="connsiteY907" fmla="*/ 245715 h 415138"/>
                  <a:gd name="connsiteX908" fmla="*/ 655076 w 908747"/>
                  <a:gd name="connsiteY908" fmla="*/ 271090 h 415138"/>
                  <a:gd name="connsiteX909" fmla="*/ 656859 w 908747"/>
                  <a:gd name="connsiteY909" fmla="*/ 277948 h 415138"/>
                  <a:gd name="connsiteX910" fmla="*/ 660288 w 908747"/>
                  <a:gd name="connsiteY910" fmla="*/ 291664 h 415138"/>
                  <a:gd name="connsiteX911" fmla="*/ 662757 w 908747"/>
                  <a:gd name="connsiteY911" fmla="*/ 301402 h 415138"/>
                  <a:gd name="connsiteX912" fmla="*/ 664403 w 908747"/>
                  <a:gd name="connsiteY912" fmla="*/ 307026 h 415138"/>
                  <a:gd name="connsiteX913" fmla="*/ 668929 w 908747"/>
                  <a:gd name="connsiteY913" fmla="*/ 321428 h 415138"/>
                  <a:gd name="connsiteX914" fmla="*/ 668929 w 908747"/>
                  <a:gd name="connsiteY914" fmla="*/ 321290 h 415138"/>
                  <a:gd name="connsiteX915" fmla="*/ 679079 w 908747"/>
                  <a:gd name="connsiteY915" fmla="*/ 345842 h 415138"/>
                  <a:gd name="connsiteX916" fmla="*/ 679079 w 908747"/>
                  <a:gd name="connsiteY916" fmla="*/ 345842 h 415138"/>
                  <a:gd name="connsiteX917" fmla="*/ 685114 w 908747"/>
                  <a:gd name="connsiteY917" fmla="*/ 356403 h 415138"/>
                  <a:gd name="connsiteX918" fmla="*/ 690326 w 908747"/>
                  <a:gd name="connsiteY918" fmla="*/ 363124 h 415138"/>
                  <a:gd name="connsiteX919" fmla="*/ 690052 w 908747"/>
                  <a:gd name="connsiteY919" fmla="*/ 362850 h 415138"/>
                  <a:gd name="connsiteX920" fmla="*/ 690326 w 908747"/>
                  <a:gd name="connsiteY920" fmla="*/ 363124 h 415138"/>
                  <a:gd name="connsiteX921" fmla="*/ 690464 w 908747"/>
                  <a:gd name="connsiteY921" fmla="*/ 363261 h 415138"/>
                  <a:gd name="connsiteX922" fmla="*/ 690326 w 908747"/>
                  <a:gd name="connsiteY922" fmla="*/ 363124 h 415138"/>
                  <a:gd name="connsiteX923" fmla="*/ 694716 w 908747"/>
                  <a:gd name="connsiteY923" fmla="*/ 367513 h 415138"/>
                  <a:gd name="connsiteX924" fmla="*/ 694441 w 908747"/>
                  <a:gd name="connsiteY924" fmla="*/ 367376 h 415138"/>
                  <a:gd name="connsiteX925" fmla="*/ 697322 w 908747"/>
                  <a:gd name="connsiteY925" fmla="*/ 369434 h 415138"/>
                  <a:gd name="connsiteX926" fmla="*/ 697184 w 908747"/>
                  <a:gd name="connsiteY926" fmla="*/ 369296 h 415138"/>
                  <a:gd name="connsiteX927" fmla="*/ 700476 w 908747"/>
                  <a:gd name="connsiteY927" fmla="*/ 371216 h 415138"/>
                  <a:gd name="connsiteX928" fmla="*/ 704180 w 908747"/>
                  <a:gd name="connsiteY928" fmla="*/ 372725 h 415138"/>
                  <a:gd name="connsiteX929" fmla="*/ 703494 w 908747"/>
                  <a:gd name="connsiteY929" fmla="*/ 372451 h 415138"/>
                  <a:gd name="connsiteX930" fmla="*/ 705551 w 908747"/>
                  <a:gd name="connsiteY930" fmla="*/ 372999 h 415138"/>
                  <a:gd name="connsiteX931" fmla="*/ 704865 w 908747"/>
                  <a:gd name="connsiteY931" fmla="*/ 372863 h 415138"/>
                  <a:gd name="connsiteX932" fmla="*/ 708843 w 908747"/>
                  <a:gd name="connsiteY932" fmla="*/ 373411 h 415138"/>
                  <a:gd name="connsiteX933" fmla="*/ 708157 w 908747"/>
                  <a:gd name="connsiteY933" fmla="*/ 373411 h 415138"/>
                  <a:gd name="connsiteX934" fmla="*/ 709803 w 908747"/>
                  <a:gd name="connsiteY934" fmla="*/ 373411 h 415138"/>
                  <a:gd name="connsiteX935" fmla="*/ 711449 w 908747"/>
                  <a:gd name="connsiteY935" fmla="*/ 373137 h 415138"/>
                  <a:gd name="connsiteX936" fmla="*/ 710763 w 908747"/>
                  <a:gd name="connsiteY936" fmla="*/ 373274 h 415138"/>
                  <a:gd name="connsiteX937" fmla="*/ 714878 w 908747"/>
                  <a:gd name="connsiteY937" fmla="*/ 372177 h 415138"/>
                  <a:gd name="connsiteX938" fmla="*/ 714192 w 908747"/>
                  <a:gd name="connsiteY938" fmla="*/ 372451 h 415138"/>
                  <a:gd name="connsiteX939" fmla="*/ 718170 w 908747"/>
                  <a:gd name="connsiteY939" fmla="*/ 370805 h 415138"/>
                  <a:gd name="connsiteX940" fmla="*/ 717621 w 908747"/>
                  <a:gd name="connsiteY940" fmla="*/ 371079 h 415138"/>
                  <a:gd name="connsiteX941" fmla="*/ 721325 w 908747"/>
                  <a:gd name="connsiteY941" fmla="*/ 369022 h 415138"/>
                  <a:gd name="connsiteX942" fmla="*/ 720776 w 908747"/>
                  <a:gd name="connsiteY942" fmla="*/ 369434 h 415138"/>
                  <a:gd name="connsiteX943" fmla="*/ 724205 w 908747"/>
                  <a:gd name="connsiteY943" fmla="*/ 366828 h 415138"/>
                  <a:gd name="connsiteX944" fmla="*/ 723793 w 908747"/>
                  <a:gd name="connsiteY944" fmla="*/ 367239 h 415138"/>
                  <a:gd name="connsiteX945" fmla="*/ 728594 w 908747"/>
                  <a:gd name="connsiteY945" fmla="*/ 362576 h 415138"/>
                  <a:gd name="connsiteX946" fmla="*/ 728183 w 908747"/>
                  <a:gd name="connsiteY946" fmla="*/ 363124 h 415138"/>
                  <a:gd name="connsiteX947" fmla="*/ 734903 w 908747"/>
                  <a:gd name="connsiteY947" fmla="*/ 354346 h 415138"/>
                  <a:gd name="connsiteX948" fmla="*/ 734629 w 908747"/>
                  <a:gd name="connsiteY948" fmla="*/ 354757 h 415138"/>
                  <a:gd name="connsiteX949" fmla="*/ 740253 w 908747"/>
                  <a:gd name="connsiteY949" fmla="*/ 345293 h 415138"/>
                  <a:gd name="connsiteX950" fmla="*/ 748208 w 908747"/>
                  <a:gd name="connsiteY950" fmla="*/ 326091 h 415138"/>
                  <a:gd name="connsiteX951" fmla="*/ 747934 w 908747"/>
                  <a:gd name="connsiteY951" fmla="*/ 326777 h 415138"/>
                  <a:gd name="connsiteX952" fmla="*/ 755477 w 908747"/>
                  <a:gd name="connsiteY952" fmla="*/ 297425 h 415138"/>
                  <a:gd name="connsiteX953" fmla="*/ 755477 w 908747"/>
                  <a:gd name="connsiteY953" fmla="*/ 297425 h 415138"/>
                  <a:gd name="connsiteX954" fmla="*/ 755340 w 908747"/>
                  <a:gd name="connsiteY954" fmla="*/ 297836 h 415138"/>
                  <a:gd name="connsiteX955" fmla="*/ 755477 w 908747"/>
                  <a:gd name="connsiteY955" fmla="*/ 297425 h 415138"/>
                  <a:gd name="connsiteX956" fmla="*/ 753283 w 908747"/>
                  <a:gd name="connsiteY956" fmla="*/ 292761 h 415138"/>
                  <a:gd name="connsiteX957" fmla="*/ 746013 w 908747"/>
                  <a:gd name="connsiteY957" fmla="*/ 274656 h 415138"/>
                  <a:gd name="connsiteX958" fmla="*/ 741350 w 908747"/>
                  <a:gd name="connsiteY958" fmla="*/ 262174 h 415138"/>
                  <a:gd name="connsiteX959" fmla="*/ 738607 w 908747"/>
                  <a:gd name="connsiteY959" fmla="*/ 254219 h 415138"/>
                  <a:gd name="connsiteX960" fmla="*/ 732297 w 908747"/>
                  <a:gd name="connsiteY960" fmla="*/ 234605 h 415138"/>
                  <a:gd name="connsiteX961" fmla="*/ 728045 w 908747"/>
                  <a:gd name="connsiteY961" fmla="*/ 220340 h 415138"/>
                  <a:gd name="connsiteX962" fmla="*/ 725439 w 908747"/>
                  <a:gd name="connsiteY962" fmla="*/ 211700 h 415138"/>
                  <a:gd name="connsiteX963" fmla="*/ 718856 w 908747"/>
                  <a:gd name="connsiteY963" fmla="*/ 186462 h 415138"/>
                  <a:gd name="connsiteX964" fmla="*/ 714741 w 908747"/>
                  <a:gd name="connsiteY964" fmla="*/ 168494 h 415138"/>
                  <a:gd name="connsiteX965" fmla="*/ 711449 w 908747"/>
                  <a:gd name="connsiteY965" fmla="*/ 153818 h 415138"/>
                  <a:gd name="connsiteX966" fmla="*/ 708843 w 908747"/>
                  <a:gd name="connsiteY966" fmla="*/ 140514 h 415138"/>
                  <a:gd name="connsiteX967" fmla="*/ 706237 w 908747"/>
                  <a:gd name="connsiteY967" fmla="*/ 124877 h 415138"/>
                  <a:gd name="connsiteX968" fmla="*/ 704728 w 908747"/>
                  <a:gd name="connsiteY968" fmla="*/ 109789 h 415138"/>
                  <a:gd name="connsiteX969" fmla="*/ 705963 w 908747"/>
                  <a:gd name="connsiteY969" fmla="*/ 85375 h 415138"/>
                  <a:gd name="connsiteX970" fmla="*/ 707197 w 908747"/>
                  <a:gd name="connsiteY970" fmla="*/ 81123 h 415138"/>
                  <a:gd name="connsiteX971" fmla="*/ 709117 w 908747"/>
                  <a:gd name="connsiteY971" fmla="*/ 77557 h 415138"/>
                  <a:gd name="connsiteX972" fmla="*/ 711038 w 908747"/>
                  <a:gd name="connsiteY972" fmla="*/ 75363 h 415138"/>
                  <a:gd name="connsiteX973" fmla="*/ 713506 w 908747"/>
                  <a:gd name="connsiteY973" fmla="*/ 73716 h 415138"/>
                  <a:gd name="connsiteX974" fmla="*/ 716524 w 908747"/>
                  <a:gd name="connsiteY974" fmla="*/ 72756 h 415138"/>
                  <a:gd name="connsiteX975" fmla="*/ 719816 w 908747"/>
                  <a:gd name="connsiteY975" fmla="*/ 72345 h 415138"/>
                  <a:gd name="connsiteX976" fmla="*/ 723108 w 908747"/>
                  <a:gd name="connsiteY976" fmla="*/ 72619 h 415138"/>
                  <a:gd name="connsiteX977" fmla="*/ 727497 w 908747"/>
                  <a:gd name="connsiteY977" fmla="*/ 74265 h 415138"/>
                  <a:gd name="connsiteX978" fmla="*/ 733120 w 908747"/>
                  <a:gd name="connsiteY978" fmla="*/ 79477 h 415138"/>
                  <a:gd name="connsiteX979" fmla="*/ 736549 w 908747"/>
                  <a:gd name="connsiteY979" fmla="*/ 84141 h 415138"/>
                  <a:gd name="connsiteX980" fmla="*/ 739293 w 908747"/>
                  <a:gd name="connsiteY980" fmla="*/ 88392 h 415138"/>
                  <a:gd name="connsiteX981" fmla="*/ 744230 w 908747"/>
                  <a:gd name="connsiteY981" fmla="*/ 98817 h 415138"/>
                  <a:gd name="connsiteX982" fmla="*/ 750540 w 908747"/>
                  <a:gd name="connsiteY982" fmla="*/ 114727 h 415138"/>
                  <a:gd name="connsiteX983" fmla="*/ 766313 w 908747"/>
                  <a:gd name="connsiteY983" fmla="*/ 171511 h 415138"/>
                  <a:gd name="connsiteX984" fmla="*/ 772760 w 908747"/>
                  <a:gd name="connsiteY984" fmla="*/ 233782 h 415138"/>
                  <a:gd name="connsiteX985" fmla="*/ 771525 w 908747"/>
                  <a:gd name="connsiteY985" fmla="*/ 262311 h 415138"/>
                  <a:gd name="connsiteX986" fmla="*/ 767273 w 908747"/>
                  <a:gd name="connsiteY986" fmla="*/ 294407 h 415138"/>
                  <a:gd name="connsiteX987" fmla="*/ 766862 w 908747"/>
                  <a:gd name="connsiteY987" fmla="*/ 296876 h 415138"/>
                  <a:gd name="connsiteX988" fmla="*/ 767822 w 908747"/>
                  <a:gd name="connsiteY988" fmla="*/ 298248 h 415138"/>
                  <a:gd name="connsiteX989" fmla="*/ 767685 w 908747"/>
                  <a:gd name="connsiteY989" fmla="*/ 298110 h 415138"/>
                  <a:gd name="connsiteX990" fmla="*/ 767822 w 908747"/>
                  <a:gd name="connsiteY990" fmla="*/ 298384 h 415138"/>
                  <a:gd name="connsiteX991" fmla="*/ 767959 w 908747"/>
                  <a:gd name="connsiteY991" fmla="*/ 298659 h 415138"/>
                  <a:gd name="connsiteX992" fmla="*/ 767822 w 908747"/>
                  <a:gd name="connsiteY992" fmla="*/ 298522 h 415138"/>
                  <a:gd name="connsiteX993" fmla="*/ 769605 w 908747"/>
                  <a:gd name="connsiteY993" fmla="*/ 300990 h 415138"/>
                  <a:gd name="connsiteX994" fmla="*/ 769605 w 908747"/>
                  <a:gd name="connsiteY994" fmla="*/ 300990 h 415138"/>
                  <a:gd name="connsiteX995" fmla="*/ 769742 w 908747"/>
                  <a:gd name="connsiteY995" fmla="*/ 301128 h 415138"/>
                  <a:gd name="connsiteX996" fmla="*/ 770016 w 908747"/>
                  <a:gd name="connsiteY996" fmla="*/ 301539 h 415138"/>
                  <a:gd name="connsiteX997" fmla="*/ 770016 w 908747"/>
                  <a:gd name="connsiteY997" fmla="*/ 301402 h 415138"/>
                  <a:gd name="connsiteX998" fmla="*/ 772074 w 908747"/>
                  <a:gd name="connsiteY998" fmla="*/ 303459 h 415138"/>
                  <a:gd name="connsiteX999" fmla="*/ 772897 w 908747"/>
                  <a:gd name="connsiteY999" fmla="*/ 304008 h 415138"/>
                  <a:gd name="connsiteX1000" fmla="*/ 773720 w 908747"/>
                  <a:gd name="connsiteY1000" fmla="*/ 304419 h 415138"/>
                  <a:gd name="connsiteX1001" fmla="*/ 775091 w 908747"/>
                  <a:gd name="connsiteY1001" fmla="*/ 304831 h 415138"/>
                  <a:gd name="connsiteX1002" fmla="*/ 774680 w 908747"/>
                  <a:gd name="connsiteY1002" fmla="*/ 304831 h 415138"/>
                  <a:gd name="connsiteX1003" fmla="*/ 775914 w 908747"/>
                  <a:gd name="connsiteY1003" fmla="*/ 305106 h 415138"/>
                  <a:gd name="connsiteX1004" fmla="*/ 777012 w 908747"/>
                  <a:gd name="connsiteY1004" fmla="*/ 305106 h 415138"/>
                  <a:gd name="connsiteX1005" fmla="*/ 777697 w 908747"/>
                  <a:gd name="connsiteY1005" fmla="*/ 304968 h 415138"/>
                  <a:gd name="connsiteX1006" fmla="*/ 778520 w 908747"/>
                  <a:gd name="connsiteY1006" fmla="*/ 304694 h 415138"/>
                  <a:gd name="connsiteX1007" fmla="*/ 779892 w 908747"/>
                  <a:gd name="connsiteY1007" fmla="*/ 303871 h 415138"/>
                  <a:gd name="connsiteX1008" fmla="*/ 781401 w 908747"/>
                  <a:gd name="connsiteY1008" fmla="*/ 302774 h 415138"/>
                  <a:gd name="connsiteX1009" fmla="*/ 783870 w 908747"/>
                  <a:gd name="connsiteY1009" fmla="*/ 300305 h 415138"/>
                  <a:gd name="connsiteX1010" fmla="*/ 783732 w 908747"/>
                  <a:gd name="connsiteY1010" fmla="*/ 300442 h 415138"/>
                  <a:gd name="connsiteX1011" fmla="*/ 784007 w 908747"/>
                  <a:gd name="connsiteY1011" fmla="*/ 300168 h 415138"/>
                  <a:gd name="connsiteX1012" fmla="*/ 784144 w 908747"/>
                  <a:gd name="connsiteY1012" fmla="*/ 299893 h 415138"/>
                  <a:gd name="connsiteX1013" fmla="*/ 784007 w 908747"/>
                  <a:gd name="connsiteY1013" fmla="*/ 300030 h 415138"/>
                  <a:gd name="connsiteX1014" fmla="*/ 786201 w 908747"/>
                  <a:gd name="connsiteY1014" fmla="*/ 297150 h 415138"/>
                  <a:gd name="connsiteX1015" fmla="*/ 786064 w 908747"/>
                  <a:gd name="connsiteY1015" fmla="*/ 297425 h 415138"/>
                  <a:gd name="connsiteX1016" fmla="*/ 788121 w 908747"/>
                  <a:gd name="connsiteY1016" fmla="*/ 293996 h 415138"/>
                  <a:gd name="connsiteX1017" fmla="*/ 794431 w 908747"/>
                  <a:gd name="connsiteY1017" fmla="*/ 279045 h 415138"/>
                  <a:gd name="connsiteX1018" fmla="*/ 794431 w 908747"/>
                  <a:gd name="connsiteY1018" fmla="*/ 279182 h 415138"/>
                  <a:gd name="connsiteX1019" fmla="*/ 800329 w 908747"/>
                  <a:gd name="connsiteY1019" fmla="*/ 256413 h 415138"/>
                  <a:gd name="connsiteX1020" fmla="*/ 800329 w 908747"/>
                  <a:gd name="connsiteY1020" fmla="*/ 256688 h 415138"/>
                  <a:gd name="connsiteX1021" fmla="*/ 805678 w 908747"/>
                  <a:gd name="connsiteY1021" fmla="*/ 215403 h 415138"/>
                  <a:gd name="connsiteX1022" fmla="*/ 805678 w 908747"/>
                  <a:gd name="connsiteY1022" fmla="*/ 215540 h 415138"/>
                  <a:gd name="connsiteX1023" fmla="*/ 806364 w 908747"/>
                  <a:gd name="connsiteY1023" fmla="*/ 187971 h 415138"/>
                  <a:gd name="connsiteX1024" fmla="*/ 805129 w 908747"/>
                  <a:gd name="connsiteY1024" fmla="*/ 159579 h 415138"/>
                  <a:gd name="connsiteX1025" fmla="*/ 803209 w 908747"/>
                  <a:gd name="connsiteY1025" fmla="*/ 139827 h 415138"/>
                  <a:gd name="connsiteX1026" fmla="*/ 803072 w 908747"/>
                  <a:gd name="connsiteY1026" fmla="*/ 139279 h 415138"/>
                  <a:gd name="connsiteX1027" fmla="*/ 798408 w 908747"/>
                  <a:gd name="connsiteY1027" fmla="*/ 120899 h 415138"/>
                  <a:gd name="connsiteX1028" fmla="*/ 792922 w 908747"/>
                  <a:gd name="connsiteY1028" fmla="*/ 96622 h 415138"/>
                  <a:gd name="connsiteX1029" fmla="*/ 790453 w 908747"/>
                  <a:gd name="connsiteY1029" fmla="*/ 85101 h 415138"/>
                  <a:gd name="connsiteX1030" fmla="*/ 787710 w 908747"/>
                  <a:gd name="connsiteY1030" fmla="*/ 67682 h 415138"/>
                  <a:gd name="connsiteX1031" fmla="*/ 787299 w 908747"/>
                  <a:gd name="connsiteY1031" fmla="*/ 59863 h 415138"/>
                  <a:gd name="connsiteX1032" fmla="*/ 787710 w 908747"/>
                  <a:gd name="connsiteY1032" fmla="*/ 51085 h 415138"/>
                  <a:gd name="connsiteX1033" fmla="*/ 790316 w 908747"/>
                  <a:gd name="connsiteY1033" fmla="*/ 46696 h 415138"/>
                  <a:gd name="connsiteX1034" fmla="*/ 795528 w 908747"/>
                  <a:gd name="connsiteY1034" fmla="*/ 46696 h 415138"/>
                  <a:gd name="connsiteX1035" fmla="*/ 800329 w 908747"/>
                  <a:gd name="connsiteY1035" fmla="*/ 50811 h 415138"/>
                  <a:gd name="connsiteX1036" fmla="*/ 801289 w 908747"/>
                  <a:gd name="connsiteY1036" fmla="*/ 52457 h 415138"/>
                  <a:gd name="connsiteX1037" fmla="*/ 802249 w 908747"/>
                  <a:gd name="connsiteY1037" fmla="*/ 54925 h 415138"/>
                  <a:gd name="connsiteX1038" fmla="*/ 803072 w 908747"/>
                  <a:gd name="connsiteY1038" fmla="*/ 58218 h 415138"/>
                  <a:gd name="connsiteX1039" fmla="*/ 805404 w 908747"/>
                  <a:gd name="connsiteY1039" fmla="*/ 71247 h 415138"/>
                  <a:gd name="connsiteX1040" fmla="*/ 806912 w 908747"/>
                  <a:gd name="connsiteY1040" fmla="*/ 81398 h 415138"/>
                  <a:gd name="connsiteX1041" fmla="*/ 810067 w 908747"/>
                  <a:gd name="connsiteY1041" fmla="*/ 102246 h 415138"/>
                  <a:gd name="connsiteX1042" fmla="*/ 811987 w 908747"/>
                  <a:gd name="connsiteY1042" fmla="*/ 116099 h 415138"/>
                  <a:gd name="connsiteX1043" fmla="*/ 813222 w 908747"/>
                  <a:gd name="connsiteY1043" fmla="*/ 125563 h 415138"/>
                  <a:gd name="connsiteX1044" fmla="*/ 815005 w 908747"/>
                  <a:gd name="connsiteY1044" fmla="*/ 143943 h 415138"/>
                  <a:gd name="connsiteX1045" fmla="*/ 818160 w 908747"/>
                  <a:gd name="connsiteY1045" fmla="*/ 154915 h 415138"/>
                  <a:gd name="connsiteX1046" fmla="*/ 823372 w 908747"/>
                  <a:gd name="connsiteY1046" fmla="*/ 173157 h 415138"/>
                  <a:gd name="connsiteX1047" fmla="*/ 826938 w 908747"/>
                  <a:gd name="connsiteY1047" fmla="*/ 184542 h 415138"/>
                  <a:gd name="connsiteX1048" fmla="*/ 831876 w 908747"/>
                  <a:gd name="connsiteY1048" fmla="*/ 199904 h 415138"/>
                  <a:gd name="connsiteX1049" fmla="*/ 831601 w 908747"/>
                  <a:gd name="connsiteY1049" fmla="*/ 199218 h 415138"/>
                  <a:gd name="connsiteX1050" fmla="*/ 840654 w 908747"/>
                  <a:gd name="connsiteY1050" fmla="*/ 223769 h 415138"/>
                  <a:gd name="connsiteX1051" fmla="*/ 844494 w 908747"/>
                  <a:gd name="connsiteY1051" fmla="*/ 232959 h 415138"/>
                  <a:gd name="connsiteX1052" fmla="*/ 846414 w 908747"/>
                  <a:gd name="connsiteY1052" fmla="*/ 237485 h 415138"/>
                  <a:gd name="connsiteX1053" fmla="*/ 852587 w 908747"/>
                  <a:gd name="connsiteY1053" fmla="*/ 250516 h 415138"/>
                  <a:gd name="connsiteX1054" fmla="*/ 858347 w 908747"/>
                  <a:gd name="connsiteY1054" fmla="*/ 260665 h 415138"/>
                  <a:gd name="connsiteX1055" fmla="*/ 861639 w 908747"/>
                  <a:gd name="connsiteY1055" fmla="*/ 265055 h 415138"/>
                  <a:gd name="connsiteX1056" fmla="*/ 861228 w 908747"/>
                  <a:gd name="connsiteY1056" fmla="*/ 264643 h 415138"/>
                  <a:gd name="connsiteX1057" fmla="*/ 864108 w 908747"/>
                  <a:gd name="connsiteY1057" fmla="*/ 267523 h 415138"/>
                  <a:gd name="connsiteX1058" fmla="*/ 863971 w 908747"/>
                  <a:gd name="connsiteY1058" fmla="*/ 267387 h 415138"/>
                  <a:gd name="connsiteX1059" fmla="*/ 867263 w 908747"/>
                  <a:gd name="connsiteY1059" fmla="*/ 269855 h 415138"/>
                  <a:gd name="connsiteX1060" fmla="*/ 866714 w 908747"/>
                  <a:gd name="connsiteY1060" fmla="*/ 269444 h 415138"/>
                  <a:gd name="connsiteX1061" fmla="*/ 868086 w 908747"/>
                  <a:gd name="connsiteY1061" fmla="*/ 270129 h 415138"/>
                  <a:gd name="connsiteX1062" fmla="*/ 869183 w 908747"/>
                  <a:gd name="connsiteY1062" fmla="*/ 270404 h 415138"/>
                  <a:gd name="connsiteX1063" fmla="*/ 870006 w 908747"/>
                  <a:gd name="connsiteY1063" fmla="*/ 270541 h 415138"/>
                  <a:gd name="connsiteX1064" fmla="*/ 870966 w 908747"/>
                  <a:gd name="connsiteY1064" fmla="*/ 270541 h 415138"/>
                  <a:gd name="connsiteX1065" fmla="*/ 872338 w 908747"/>
                  <a:gd name="connsiteY1065" fmla="*/ 270404 h 415138"/>
                  <a:gd name="connsiteX1066" fmla="*/ 873709 w 908747"/>
                  <a:gd name="connsiteY1066" fmla="*/ 269993 h 415138"/>
                  <a:gd name="connsiteX1067" fmla="*/ 874532 w 908747"/>
                  <a:gd name="connsiteY1067" fmla="*/ 269581 h 415138"/>
                  <a:gd name="connsiteX1068" fmla="*/ 875355 w 908747"/>
                  <a:gd name="connsiteY1068" fmla="*/ 269169 h 415138"/>
                  <a:gd name="connsiteX1069" fmla="*/ 876590 w 908747"/>
                  <a:gd name="connsiteY1069" fmla="*/ 268209 h 415138"/>
                  <a:gd name="connsiteX1070" fmla="*/ 878921 w 908747"/>
                  <a:gd name="connsiteY1070" fmla="*/ 265740 h 415138"/>
                  <a:gd name="connsiteX1071" fmla="*/ 878647 w 908747"/>
                  <a:gd name="connsiteY1071" fmla="*/ 266015 h 415138"/>
                  <a:gd name="connsiteX1072" fmla="*/ 881802 w 908747"/>
                  <a:gd name="connsiteY1072" fmla="*/ 261626 h 415138"/>
                  <a:gd name="connsiteX1073" fmla="*/ 884682 w 908747"/>
                  <a:gd name="connsiteY1073" fmla="*/ 256413 h 415138"/>
                  <a:gd name="connsiteX1074" fmla="*/ 884408 w 908747"/>
                  <a:gd name="connsiteY1074" fmla="*/ 256962 h 415138"/>
                  <a:gd name="connsiteX1075" fmla="*/ 888385 w 908747"/>
                  <a:gd name="connsiteY1075" fmla="*/ 246813 h 415138"/>
                  <a:gd name="connsiteX1076" fmla="*/ 888111 w 908747"/>
                  <a:gd name="connsiteY1076" fmla="*/ 247498 h 415138"/>
                  <a:gd name="connsiteX1077" fmla="*/ 893186 w 908747"/>
                  <a:gd name="connsiteY1077" fmla="*/ 228570 h 415138"/>
                  <a:gd name="connsiteX1078" fmla="*/ 893049 w 908747"/>
                  <a:gd name="connsiteY1078" fmla="*/ 228981 h 415138"/>
                  <a:gd name="connsiteX1079" fmla="*/ 897301 w 908747"/>
                  <a:gd name="connsiteY1079" fmla="*/ 197023 h 415138"/>
                  <a:gd name="connsiteX1080" fmla="*/ 897301 w 908747"/>
                  <a:gd name="connsiteY1080" fmla="*/ 197160 h 415138"/>
                  <a:gd name="connsiteX1081" fmla="*/ 897301 w 908747"/>
                  <a:gd name="connsiteY1081" fmla="*/ 196886 h 415138"/>
                  <a:gd name="connsiteX1082" fmla="*/ 897301 w 908747"/>
                  <a:gd name="connsiteY1082" fmla="*/ 196886 h 415138"/>
                  <a:gd name="connsiteX1083" fmla="*/ 897301 w 908747"/>
                  <a:gd name="connsiteY1083" fmla="*/ 196886 h 415138"/>
                  <a:gd name="connsiteX1084" fmla="*/ 897575 w 908747"/>
                  <a:gd name="connsiteY1084" fmla="*/ 159990 h 415138"/>
                  <a:gd name="connsiteX1085" fmla="*/ 895929 w 908747"/>
                  <a:gd name="connsiteY1085" fmla="*/ 158618 h 415138"/>
                  <a:gd name="connsiteX1086" fmla="*/ 887562 w 908747"/>
                  <a:gd name="connsiteY1086" fmla="*/ 146549 h 415138"/>
                  <a:gd name="connsiteX1087" fmla="*/ 877138 w 908747"/>
                  <a:gd name="connsiteY1087" fmla="*/ 123643 h 415138"/>
                  <a:gd name="connsiteX1088" fmla="*/ 873435 w 908747"/>
                  <a:gd name="connsiteY1088" fmla="*/ 107732 h 415138"/>
                  <a:gd name="connsiteX1089" fmla="*/ 871378 w 908747"/>
                  <a:gd name="connsiteY1089" fmla="*/ 97171 h 415138"/>
                  <a:gd name="connsiteX1090" fmla="*/ 868360 w 908747"/>
                  <a:gd name="connsiteY1090" fmla="*/ 75637 h 415138"/>
                  <a:gd name="connsiteX1091" fmla="*/ 866988 w 908747"/>
                  <a:gd name="connsiteY1091" fmla="*/ 62606 h 415138"/>
                  <a:gd name="connsiteX1092" fmla="*/ 866303 w 908747"/>
                  <a:gd name="connsiteY1092" fmla="*/ 53417 h 415138"/>
                  <a:gd name="connsiteX1093" fmla="*/ 866166 w 908747"/>
                  <a:gd name="connsiteY1093" fmla="*/ 45461 h 415138"/>
                  <a:gd name="connsiteX1094" fmla="*/ 866166 w 908747"/>
                  <a:gd name="connsiteY1094" fmla="*/ 39152 h 415138"/>
                  <a:gd name="connsiteX1095" fmla="*/ 866851 w 908747"/>
                  <a:gd name="connsiteY1095" fmla="*/ 35174 h 415138"/>
                  <a:gd name="connsiteX1096" fmla="*/ 868086 w 908747"/>
                  <a:gd name="connsiteY1096" fmla="*/ 32843 h 415138"/>
                  <a:gd name="connsiteX1097" fmla="*/ 871515 w 908747"/>
                  <a:gd name="connsiteY1097" fmla="*/ 30237 h 415138"/>
                  <a:gd name="connsiteX1098" fmla="*/ 873435 w 908747"/>
                  <a:gd name="connsiteY1098" fmla="*/ 29825 h 415138"/>
                  <a:gd name="connsiteX1099" fmla="*/ 876315 w 908747"/>
                  <a:gd name="connsiteY1099" fmla="*/ 29825 h 415138"/>
                  <a:gd name="connsiteX1100" fmla="*/ 878784 w 908747"/>
                  <a:gd name="connsiteY1100" fmla="*/ 30648 h 415138"/>
                  <a:gd name="connsiteX1101" fmla="*/ 881390 w 908747"/>
                  <a:gd name="connsiteY1101" fmla="*/ 32706 h 415138"/>
                  <a:gd name="connsiteX1102" fmla="*/ 883448 w 908747"/>
                  <a:gd name="connsiteY1102" fmla="*/ 35860 h 415138"/>
                  <a:gd name="connsiteX1103" fmla="*/ 885094 w 908747"/>
                  <a:gd name="connsiteY1103" fmla="*/ 39564 h 415138"/>
                  <a:gd name="connsiteX1104" fmla="*/ 887562 w 908747"/>
                  <a:gd name="connsiteY1104" fmla="*/ 45461 h 415138"/>
                  <a:gd name="connsiteX1105" fmla="*/ 889208 w 908747"/>
                  <a:gd name="connsiteY1105" fmla="*/ 50673 h 415138"/>
                  <a:gd name="connsiteX1106" fmla="*/ 893049 w 908747"/>
                  <a:gd name="connsiteY1106" fmla="*/ 64664 h 415138"/>
                  <a:gd name="connsiteX1107" fmla="*/ 895243 w 908747"/>
                  <a:gd name="connsiteY1107" fmla="*/ 73168 h 415138"/>
                  <a:gd name="connsiteX1108" fmla="*/ 898398 w 908747"/>
                  <a:gd name="connsiteY1108" fmla="*/ 86609 h 415138"/>
                  <a:gd name="connsiteX1109" fmla="*/ 900456 w 908747"/>
                  <a:gd name="connsiteY1109" fmla="*/ 96073 h 415138"/>
                  <a:gd name="connsiteX1110" fmla="*/ 905942 w 908747"/>
                  <a:gd name="connsiteY1110" fmla="*/ 129678 h 415138"/>
                  <a:gd name="connsiteX1111" fmla="*/ 908274 w 908747"/>
                  <a:gd name="connsiteY1111" fmla="*/ 191811 h 415138"/>
                  <a:gd name="connsiteX1112" fmla="*/ 905256 w 908747"/>
                  <a:gd name="connsiteY1112" fmla="*/ 220066 h 415138"/>
                  <a:gd name="connsiteX1113" fmla="*/ 897987 w 908747"/>
                  <a:gd name="connsiteY1113" fmla="*/ 249693 h 415138"/>
                  <a:gd name="connsiteX1114" fmla="*/ 893735 w 908747"/>
                  <a:gd name="connsiteY1114" fmla="*/ 260391 h 415138"/>
                  <a:gd name="connsiteX1115" fmla="*/ 888797 w 908747"/>
                  <a:gd name="connsiteY1115" fmla="*/ 268758 h 415138"/>
                  <a:gd name="connsiteX1116" fmla="*/ 882762 w 908747"/>
                  <a:gd name="connsiteY1116" fmla="*/ 275479 h 415138"/>
                  <a:gd name="connsiteX1117" fmla="*/ 879196 w 908747"/>
                  <a:gd name="connsiteY1117" fmla="*/ 277948 h 415138"/>
                  <a:gd name="connsiteX1118" fmla="*/ 874532 w 908747"/>
                  <a:gd name="connsiteY1118" fmla="*/ 279594 h 415138"/>
                  <a:gd name="connsiteX1119" fmla="*/ 860542 w 908747"/>
                  <a:gd name="connsiteY1119" fmla="*/ 276987 h 415138"/>
                  <a:gd name="connsiteX1120" fmla="*/ 853135 w 908747"/>
                  <a:gd name="connsiteY1120" fmla="*/ 270541 h 415138"/>
                  <a:gd name="connsiteX1121" fmla="*/ 845317 w 908747"/>
                  <a:gd name="connsiteY1121" fmla="*/ 258745 h 415138"/>
                  <a:gd name="connsiteX1122" fmla="*/ 839282 w 908747"/>
                  <a:gd name="connsiteY1122" fmla="*/ 246538 h 415138"/>
                  <a:gd name="connsiteX1123" fmla="*/ 835305 w 908747"/>
                  <a:gd name="connsiteY1123" fmla="*/ 237897 h 415138"/>
                  <a:gd name="connsiteX1124" fmla="*/ 829955 w 908747"/>
                  <a:gd name="connsiteY1124" fmla="*/ 224867 h 415138"/>
                  <a:gd name="connsiteX1125" fmla="*/ 827075 w 908747"/>
                  <a:gd name="connsiteY1125" fmla="*/ 217049 h 415138"/>
                  <a:gd name="connsiteX1126" fmla="*/ 820080 w 908747"/>
                  <a:gd name="connsiteY1126" fmla="*/ 197023 h 415138"/>
                  <a:gd name="connsiteX1127" fmla="*/ 817199 w 908747"/>
                  <a:gd name="connsiteY1127" fmla="*/ 187833 h 415138"/>
                  <a:gd name="connsiteX1128" fmla="*/ 811164 w 908747"/>
                  <a:gd name="connsiteY1128" fmla="*/ 254630 h 415138"/>
                  <a:gd name="connsiteX1129" fmla="*/ 804169 w 908747"/>
                  <a:gd name="connsiteY1129" fmla="*/ 281514 h 415138"/>
                  <a:gd name="connsiteX1130" fmla="*/ 799506 w 908747"/>
                  <a:gd name="connsiteY1130" fmla="*/ 293035 h 415138"/>
                  <a:gd name="connsiteX1131" fmla="*/ 793196 w 908747"/>
                  <a:gd name="connsiteY1131" fmla="*/ 304145 h 415138"/>
                  <a:gd name="connsiteX1132" fmla="*/ 785790 w 908747"/>
                  <a:gd name="connsiteY1132" fmla="*/ 311277 h 415138"/>
                  <a:gd name="connsiteX1133" fmla="*/ 782772 w 908747"/>
                  <a:gd name="connsiteY1133" fmla="*/ 313061 h 415138"/>
                  <a:gd name="connsiteX1134" fmla="*/ 779480 w 908747"/>
                  <a:gd name="connsiteY1134" fmla="*/ 314021 h 415138"/>
                  <a:gd name="connsiteX1135" fmla="*/ 772348 w 908747"/>
                  <a:gd name="connsiteY1135" fmla="*/ 313746 h 415138"/>
                  <a:gd name="connsiteX1136" fmla="*/ 765216 w 908747"/>
                  <a:gd name="connsiteY1136" fmla="*/ 310180 h 415138"/>
                  <a:gd name="connsiteX1137" fmla="*/ 763981 w 908747"/>
                  <a:gd name="connsiteY1137" fmla="*/ 309083 h 415138"/>
                  <a:gd name="connsiteX1138" fmla="*/ 749854 w 908747"/>
                  <a:gd name="connsiteY1138" fmla="*/ 348996 h 415138"/>
                  <a:gd name="connsiteX1139" fmla="*/ 736412 w 908747"/>
                  <a:gd name="connsiteY1139" fmla="*/ 368885 h 415138"/>
                  <a:gd name="connsiteX1140" fmla="*/ 728868 w 908747"/>
                  <a:gd name="connsiteY1140" fmla="*/ 375880 h 415138"/>
                  <a:gd name="connsiteX1141" fmla="*/ 718170 w 908747"/>
                  <a:gd name="connsiteY1141" fmla="*/ 381366 h 415138"/>
                  <a:gd name="connsiteX1142" fmla="*/ 709940 w 908747"/>
                  <a:gd name="connsiteY1142" fmla="*/ 383012 h 415138"/>
                  <a:gd name="connsiteX1143" fmla="*/ 705277 w 908747"/>
                  <a:gd name="connsiteY1143" fmla="*/ 382875 h 415138"/>
                  <a:gd name="connsiteX1144" fmla="*/ 700476 w 908747"/>
                  <a:gd name="connsiteY1144" fmla="*/ 381778 h 415138"/>
                  <a:gd name="connsiteX1145" fmla="*/ 691561 w 908747"/>
                  <a:gd name="connsiteY1145" fmla="*/ 377663 h 415138"/>
                  <a:gd name="connsiteX1146" fmla="*/ 682097 w 908747"/>
                  <a:gd name="connsiteY1146" fmla="*/ 369434 h 415138"/>
                  <a:gd name="connsiteX1147" fmla="*/ 669067 w 908747"/>
                  <a:gd name="connsiteY1147" fmla="*/ 349683 h 415138"/>
                  <a:gd name="connsiteX1148" fmla="*/ 658368 w 908747"/>
                  <a:gd name="connsiteY1148" fmla="*/ 323759 h 415138"/>
                  <a:gd name="connsiteX1149" fmla="*/ 651922 w 908747"/>
                  <a:gd name="connsiteY1149" fmla="*/ 302636 h 415138"/>
                  <a:gd name="connsiteX1150" fmla="*/ 648630 w 908747"/>
                  <a:gd name="connsiteY1150" fmla="*/ 289469 h 415138"/>
                  <a:gd name="connsiteX1151" fmla="*/ 644652 w 908747"/>
                  <a:gd name="connsiteY1151" fmla="*/ 273558 h 415138"/>
                  <a:gd name="connsiteX1152" fmla="*/ 644241 w 908747"/>
                  <a:gd name="connsiteY1152" fmla="*/ 275753 h 415138"/>
                  <a:gd name="connsiteX1153" fmla="*/ 627919 w 908747"/>
                  <a:gd name="connsiteY1153" fmla="*/ 337338 h 415138"/>
                  <a:gd name="connsiteX1154" fmla="*/ 617494 w 908747"/>
                  <a:gd name="connsiteY1154" fmla="*/ 363399 h 415138"/>
                  <a:gd name="connsiteX1155" fmla="*/ 612008 w 908747"/>
                  <a:gd name="connsiteY1155" fmla="*/ 374508 h 415138"/>
                  <a:gd name="connsiteX1156" fmla="*/ 604464 w 908747"/>
                  <a:gd name="connsiteY1156" fmla="*/ 386441 h 415138"/>
                  <a:gd name="connsiteX1157" fmla="*/ 597469 w 908747"/>
                  <a:gd name="connsiteY1157" fmla="*/ 395219 h 415138"/>
                  <a:gd name="connsiteX1158" fmla="*/ 589925 w 908747"/>
                  <a:gd name="connsiteY1158" fmla="*/ 401392 h 415138"/>
                  <a:gd name="connsiteX1159" fmla="*/ 585125 w 908747"/>
                  <a:gd name="connsiteY1159" fmla="*/ 403724 h 415138"/>
                  <a:gd name="connsiteX1160" fmla="*/ 581696 w 908747"/>
                  <a:gd name="connsiteY1160" fmla="*/ 404683 h 415138"/>
                  <a:gd name="connsiteX1161" fmla="*/ 578130 w 908747"/>
                  <a:gd name="connsiteY1161" fmla="*/ 404958 h 415138"/>
                  <a:gd name="connsiteX1162" fmla="*/ 572917 w 908747"/>
                  <a:gd name="connsiteY1162" fmla="*/ 403860 h 415138"/>
                  <a:gd name="connsiteX1163" fmla="*/ 568528 w 908747"/>
                  <a:gd name="connsiteY1163" fmla="*/ 401803 h 415138"/>
                  <a:gd name="connsiteX1164" fmla="*/ 564139 w 908747"/>
                  <a:gd name="connsiteY1164" fmla="*/ 398786 h 415138"/>
                  <a:gd name="connsiteX1165" fmla="*/ 556733 w 908747"/>
                  <a:gd name="connsiteY1165" fmla="*/ 390831 h 415138"/>
                  <a:gd name="connsiteX1166" fmla="*/ 550012 w 908747"/>
                  <a:gd name="connsiteY1166" fmla="*/ 379857 h 415138"/>
                  <a:gd name="connsiteX1167" fmla="*/ 544662 w 908747"/>
                  <a:gd name="connsiteY1167" fmla="*/ 367102 h 415138"/>
                  <a:gd name="connsiteX1168" fmla="*/ 537119 w 908747"/>
                  <a:gd name="connsiteY1168" fmla="*/ 338435 h 415138"/>
                  <a:gd name="connsiteX1169" fmla="*/ 534375 w 908747"/>
                  <a:gd name="connsiteY1169" fmla="*/ 323073 h 415138"/>
                  <a:gd name="connsiteX1170" fmla="*/ 530809 w 908747"/>
                  <a:gd name="connsiteY1170" fmla="*/ 298248 h 415138"/>
                  <a:gd name="connsiteX1171" fmla="*/ 530809 w 908747"/>
                  <a:gd name="connsiteY1171" fmla="*/ 297973 h 415138"/>
                  <a:gd name="connsiteX1172" fmla="*/ 517916 w 908747"/>
                  <a:gd name="connsiteY1172" fmla="*/ 335006 h 415138"/>
                  <a:gd name="connsiteX1173" fmla="*/ 489524 w 908747"/>
                  <a:gd name="connsiteY1173" fmla="*/ 385618 h 415138"/>
                  <a:gd name="connsiteX1174" fmla="*/ 480883 w 908747"/>
                  <a:gd name="connsiteY1174" fmla="*/ 394945 h 415138"/>
                  <a:gd name="connsiteX1175" fmla="*/ 472516 w 908747"/>
                  <a:gd name="connsiteY1175" fmla="*/ 401666 h 415138"/>
                  <a:gd name="connsiteX1176" fmla="*/ 466481 w 908747"/>
                  <a:gd name="connsiteY1176" fmla="*/ 405369 h 415138"/>
                  <a:gd name="connsiteX1177" fmla="*/ 461681 w 908747"/>
                  <a:gd name="connsiteY1177" fmla="*/ 407289 h 415138"/>
                  <a:gd name="connsiteX1178" fmla="*/ 450982 w 908747"/>
                  <a:gd name="connsiteY1178" fmla="*/ 408935 h 415138"/>
                  <a:gd name="connsiteX1179" fmla="*/ 445907 w 908747"/>
                  <a:gd name="connsiteY1179" fmla="*/ 408524 h 415138"/>
                  <a:gd name="connsiteX1180" fmla="*/ 442615 w 908747"/>
                  <a:gd name="connsiteY1180" fmla="*/ 407701 h 415138"/>
                  <a:gd name="connsiteX1181" fmla="*/ 438363 w 908747"/>
                  <a:gd name="connsiteY1181" fmla="*/ 405781 h 415138"/>
                  <a:gd name="connsiteX1182" fmla="*/ 434249 w 908747"/>
                  <a:gd name="connsiteY1182" fmla="*/ 403038 h 415138"/>
                  <a:gd name="connsiteX1183" fmla="*/ 427528 w 908747"/>
                  <a:gd name="connsiteY1183" fmla="*/ 396317 h 415138"/>
                  <a:gd name="connsiteX1184" fmla="*/ 421904 w 908747"/>
                  <a:gd name="connsiteY1184" fmla="*/ 386167 h 415138"/>
                  <a:gd name="connsiteX1185" fmla="*/ 415869 w 908747"/>
                  <a:gd name="connsiteY1185" fmla="*/ 362301 h 415138"/>
                  <a:gd name="connsiteX1186" fmla="*/ 414497 w 908747"/>
                  <a:gd name="connsiteY1186" fmla="*/ 348585 h 415138"/>
                  <a:gd name="connsiteX1187" fmla="*/ 414086 w 908747"/>
                  <a:gd name="connsiteY1187" fmla="*/ 339807 h 415138"/>
                  <a:gd name="connsiteX1188" fmla="*/ 409971 w 908747"/>
                  <a:gd name="connsiteY1188" fmla="*/ 348174 h 415138"/>
                  <a:gd name="connsiteX1189" fmla="*/ 395844 w 908747"/>
                  <a:gd name="connsiteY1189" fmla="*/ 373548 h 415138"/>
                  <a:gd name="connsiteX1190" fmla="*/ 389123 w 908747"/>
                  <a:gd name="connsiteY1190" fmla="*/ 383835 h 415138"/>
                  <a:gd name="connsiteX1191" fmla="*/ 379110 w 908747"/>
                  <a:gd name="connsiteY1191" fmla="*/ 396317 h 415138"/>
                  <a:gd name="connsiteX1192" fmla="*/ 371978 w 908747"/>
                  <a:gd name="connsiteY1192" fmla="*/ 403586 h 415138"/>
                  <a:gd name="connsiteX1193" fmla="*/ 368000 w 908747"/>
                  <a:gd name="connsiteY1193" fmla="*/ 406741 h 415138"/>
                  <a:gd name="connsiteX1194" fmla="*/ 362651 w 908747"/>
                  <a:gd name="connsiteY1194" fmla="*/ 409896 h 415138"/>
                  <a:gd name="connsiteX1195" fmla="*/ 353461 w 908747"/>
                  <a:gd name="connsiteY1195" fmla="*/ 413187 h 415138"/>
                  <a:gd name="connsiteX1196" fmla="*/ 349072 w 908747"/>
                  <a:gd name="connsiteY1196" fmla="*/ 413736 h 415138"/>
                  <a:gd name="connsiteX1197" fmla="*/ 344820 w 908747"/>
                  <a:gd name="connsiteY1197" fmla="*/ 414970 h 415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</a:cxnLst>
                <a:rect l="l" t="t" r="r" b="b"/>
                <a:pathLst>
                  <a:path w="908747" h="415138">
                    <a:moveTo>
                      <a:pt x="88057" y="107458"/>
                    </a:moveTo>
                    <a:cubicBezTo>
                      <a:pt x="88468" y="107183"/>
                      <a:pt x="88880" y="106909"/>
                      <a:pt x="89154" y="106772"/>
                    </a:cubicBezTo>
                    <a:cubicBezTo>
                      <a:pt x="89154" y="106772"/>
                      <a:pt x="89154" y="106772"/>
                      <a:pt x="89154" y="106772"/>
                    </a:cubicBezTo>
                    <a:cubicBezTo>
                      <a:pt x="95463" y="102520"/>
                      <a:pt x="101498" y="98131"/>
                      <a:pt x="107533" y="93467"/>
                    </a:cubicBezTo>
                    <a:cubicBezTo>
                      <a:pt x="113843" y="88667"/>
                      <a:pt x="119878" y="83318"/>
                      <a:pt x="125913" y="78105"/>
                    </a:cubicBezTo>
                    <a:lnTo>
                      <a:pt x="125913" y="78105"/>
                    </a:lnTo>
                    <a:cubicBezTo>
                      <a:pt x="130028" y="74128"/>
                      <a:pt x="134280" y="70287"/>
                      <a:pt x="138532" y="66310"/>
                    </a:cubicBezTo>
                    <a:cubicBezTo>
                      <a:pt x="141823" y="63155"/>
                      <a:pt x="145115" y="60138"/>
                      <a:pt x="148270" y="56846"/>
                    </a:cubicBezTo>
                    <a:cubicBezTo>
                      <a:pt x="150876" y="54240"/>
                      <a:pt x="153482" y="51496"/>
                      <a:pt x="156088" y="48890"/>
                    </a:cubicBezTo>
                    <a:cubicBezTo>
                      <a:pt x="157597" y="47244"/>
                      <a:pt x="159243" y="45736"/>
                      <a:pt x="160751" y="44227"/>
                    </a:cubicBezTo>
                    <a:cubicBezTo>
                      <a:pt x="164592" y="39975"/>
                      <a:pt x="168433" y="35586"/>
                      <a:pt x="172410" y="31471"/>
                    </a:cubicBezTo>
                    <a:cubicBezTo>
                      <a:pt x="172273" y="31608"/>
                      <a:pt x="172136" y="31745"/>
                      <a:pt x="172136" y="31883"/>
                    </a:cubicBezTo>
                    <a:cubicBezTo>
                      <a:pt x="175153" y="28316"/>
                      <a:pt x="178171" y="24750"/>
                      <a:pt x="180777" y="20910"/>
                    </a:cubicBezTo>
                    <a:cubicBezTo>
                      <a:pt x="180640" y="21047"/>
                      <a:pt x="180503" y="21184"/>
                      <a:pt x="180503" y="21321"/>
                    </a:cubicBezTo>
                    <a:cubicBezTo>
                      <a:pt x="181737" y="19401"/>
                      <a:pt x="182834" y="17481"/>
                      <a:pt x="183932" y="15561"/>
                    </a:cubicBezTo>
                    <a:cubicBezTo>
                      <a:pt x="184206" y="15012"/>
                      <a:pt x="184343" y="14463"/>
                      <a:pt x="184617" y="13915"/>
                    </a:cubicBezTo>
                    <a:cubicBezTo>
                      <a:pt x="184754" y="13366"/>
                      <a:pt x="184892" y="12818"/>
                      <a:pt x="185166" y="12269"/>
                    </a:cubicBezTo>
                    <a:cubicBezTo>
                      <a:pt x="185166" y="12543"/>
                      <a:pt x="185029" y="12680"/>
                      <a:pt x="185029" y="12818"/>
                    </a:cubicBezTo>
                    <a:cubicBezTo>
                      <a:pt x="185303" y="11720"/>
                      <a:pt x="185440" y="10486"/>
                      <a:pt x="185578" y="9389"/>
                    </a:cubicBezTo>
                    <a:cubicBezTo>
                      <a:pt x="185578" y="9663"/>
                      <a:pt x="185578" y="9800"/>
                      <a:pt x="185578" y="9937"/>
                    </a:cubicBezTo>
                    <a:cubicBezTo>
                      <a:pt x="185578" y="9525"/>
                      <a:pt x="185578" y="8977"/>
                      <a:pt x="185578" y="8428"/>
                    </a:cubicBezTo>
                    <a:cubicBezTo>
                      <a:pt x="185578" y="8291"/>
                      <a:pt x="185578" y="8017"/>
                      <a:pt x="185578" y="7880"/>
                    </a:cubicBezTo>
                    <a:cubicBezTo>
                      <a:pt x="185440" y="7880"/>
                      <a:pt x="185303" y="7742"/>
                      <a:pt x="185166" y="7742"/>
                    </a:cubicBezTo>
                    <a:cubicBezTo>
                      <a:pt x="184892" y="7605"/>
                      <a:pt x="184617" y="7605"/>
                      <a:pt x="184206" y="7468"/>
                    </a:cubicBezTo>
                    <a:cubicBezTo>
                      <a:pt x="183794" y="7468"/>
                      <a:pt x="183246" y="7331"/>
                      <a:pt x="182834" y="7331"/>
                    </a:cubicBezTo>
                    <a:cubicBezTo>
                      <a:pt x="182423" y="7331"/>
                      <a:pt x="182011" y="7331"/>
                      <a:pt x="181600" y="7331"/>
                    </a:cubicBezTo>
                    <a:cubicBezTo>
                      <a:pt x="181874" y="7331"/>
                      <a:pt x="182011" y="7331"/>
                      <a:pt x="182149" y="7331"/>
                    </a:cubicBezTo>
                    <a:cubicBezTo>
                      <a:pt x="181600" y="7468"/>
                      <a:pt x="181188" y="7468"/>
                      <a:pt x="180640" y="7605"/>
                    </a:cubicBezTo>
                    <a:cubicBezTo>
                      <a:pt x="180228" y="7742"/>
                      <a:pt x="179680" y="7880"/>
                      <a:pt x="179131" y="8154"/>
                    </a:cubicBezTo>
                    <a:cubicBezTo>
                      <a:pt x="178720" y="8428"/>
                      <a:pt x="178171" y="8565"/>
                      <a:pt x="177759" y="8840"/>
                    </a:cubicBezTo>
                    <a:cubicBezTo>
                      <a:pt x="176525" y="9525"/>
                      <a:pt x="175291" y="10212"/>
                      <a:pt x="174056" y="11034"/>
                    </a:cubicBezTo>
                    <a:cubicBezTo>
                      <a:pt x="174056" y="11034"/>
                      <a:pt x="174193" y="10897"/>
                      <a:pt x="174193" y="10897"/>
                    </a:cubicBezTo>
                    <a:cubicBezTo>
                      <a:pt x="169118" y="14326"/>
                      <a:pt x="164318" y="17892"/>
                      <a:pt x="159791" y="22007"/>
                    </a:cubicBezTo>
                    <a:cubicBezTo>
                      <a:pt x="159791" y="22007"/>
                      <a:pt x="159929" y="21870"/>
                      <a:pt x="159929" y="21870"/>
                    </a:cubicBezTo>
                    <a:cubicBezTo>
                      <a:pt x="149779" y="31060"/>
                      <a:pt x="140315" y="41209"/>
                      <a:pt x="131125" y="51496"/>
                    </a:cubicBezTo>
                    <a:cubicBezTo>
                      <a:pt x="131262" y="51360"/>
                      <a:pt x="131399" y="51222"/>
                      <a:pt x="131399" y="51085"/>
                    </a:cubicBezTo>
                    <a:cubicBezTo>
                      <a:pt x="116860" y="67682"/>
                      <a:pt x="103281" y="85101"/>
                      <a:pt x="90937" y="103343"/>
                    </a:cubicBezTo>
                    <a:cubicBezTo>
                      <a:pt x="91074" y="103206"/>
                      <a:pt x="91211" y="103069"/>
                      <a:pt x="91211" y="102931"/>
                    </a:cubicBezTo>
                    <a:cubicBezTo>
                      <a:pt x="90114" y="104440"/>
                      <a:pt x="89017" y="105949"/>
                      <a:pt x="88057" y="107458"/>
                    </a:cubicBezTo>
                    <a:close/>
                    <a:moveTo>
                      <a:pt x="174742" y="134204"/>
                    </a:moveTo>
                    <a:cubicBezTo>
                      <a:pt x="177074" y="131324"/>
                      <a:pt x="179268" y="128580"/>
                      <a:pt x="181600" y="125700"/>
                    </a:cubicBezTo>
                    <a:cubicBezTo>
                      <a:pt x="183657" y="123094"/>
                      <a:pt x="185715" y="120762"/>
                      <a:pt x="187635" y="118156"/>
                    </a:cubicBezTo>
                    <a:cubicBezTo>
                      <a:pt x="191064" y="113630"/>
                      <a:pt x="194493" y="109104"/>
                      <a:pt x="197922" y="104577"/>
                    </a:cubicBezTo>
                    <a:cubicBezTo>
                      <a:pt x="203408" y="97308"/>
                      <a:pt x="208757" y="89901"/>
                      <a:pt x="214107" y="82357"/>
                    </a:cubicBezTo>
                    <a:cubicBezTo>
                      <a:pt x="214107" y="82495"/>
                      <a:pt x="213970" y="82495"/>
                      <a:pt x="213970" y="82632"/>
                    </a:cubicBezTo>
                    <a:cubicBezTo>
                      <a:pt x="215341" y="80712"/>
                      <a:pt x="216576" y="78792"/>
                      <a:pt x="217673" y="76734"/>
                    </a:cubicBezTo>
                    <a:cubicBezTo>
                      <a:pt x="218770" y="74540"/>
                      <a:pt x="219730" y="72482"/>
                      <a:pt x="220691" y="70287"/>
                    </a:cubicBezTo>
                    <a:cubicBezTo>
                      <a:pt x="220828" y="69876"/>
                      <a:pt x="220965" y="69464"/>
                      <a:pt x="221102" y="69190"/>
                    </a:cubicBezTo>
                    <a:cubicBezTo>
                      <a:pt x="221102" y="68916"/>
                      <a:pt x="221239" y="68779"/>
                      <a:pt x="221239" y="68505"/>
                    </a:cubicBezTo>
                    <a:cubicBezTo>
                      <a:pt x="221239" y="68505"/>
                      <a:pt x="221102" y="68367"/>
                      <a:pt x="221102" y="68367"/>
                    </a:cubicBezTo>
                    <a:cubicBezTo>
                      <a:pt x="221102" y="68367"/>
                      <a:pt x="220965" y="68230"/>
                      <a:pt x="220828" y="68230"/>
                    </a:cubicBezTo>
                    <a:cubicBezTo>
                      <a:pt x="220691" y="68367"/>
                      <a:pt x="220416" y="68367"/>
                      <a:pt x="220279" y="68505"/>
                    </a:cubicBezTo>
                    <a:cubicBezTo>
                      <a:pt x="220005" y="68641"/>
                      <a:pt x="219730" y="68916"/>
                      <a:pt x="219456" y="69053"/>
                    </a:cubicBezTo>
                    <a:cubicBezTo>
                      <a:pt x="219044" y="69327"/>
                      <a:pt x="218633" y="69739"/>
                      <a:pt x="218222" y="70013"/>
                    </a:cubicBezTo>
                    <a:cubicBezTo>
                      <a:pt x="214793" y="73168"/>
                      <a:pt x="211501" y="76460"/>
                      <a:pt x="208483" y="79889"/>
                    </a:cubicBezTo>
                    <a:cubicBezTo>
                      <a:pt x="204094" y="85238"/>
                      <a:pt x="200117" y="90861"/>
                      <a:pt x="196276" y="96485"/>
                    </a:cubicBezTo>
                    <a:cubicBezTo>
                      <a:pt x="190104" y="105949"/>
                      <a:pt x="184617" y="115688"/>
                      <a:pt x="179268" y="125563"/>
                    </a:cubicBezTo>
                    <a:cubicBezTo>
                      <a:pt x="177485" y="128443"/>
                      <a:pt x="176114" y="131324"/>
                      <a:pt x="174742" y="134204"/>
                    </a:cubicBezTo>
                    <a:close/>
                    <a:moveTo>
                      <a:pt x="895792" y="142982"/>
                    </a:moveTo>
                    <a:cubicBezTo>
                      <a:pt x="895243" y="137907"/>
                      <a:pt x="894695" y="132833"/>
                      <a:pt x="894146" y="127757"/>
                    </a:cubicBezTo>
                    <a:cubicBezTo>
                      <a:pt x="892912" y="118293"/>
                      <a:pt x="891129" y="108966"/>
                      <a:pt x="889346" y="99502"/>
                    </a:cubicBezTo>
                    <a:cubicBezTo>
                      <a:pt x="889346" y="99640"/>
                      <a:pt x="889346" y="99777"/>
                      <a:pt x="889346" y="99914"/>
                    </a:cubicBezTo>
                    <a:cubicBezTo>
                      <a:pt x="887700" y="92508"/>
                      <a:pt x="886054" y="84963"/>
                      <a:pt x="884271" y="77557"/>
                    </a:cubicBezTo>
                    <a:cubicBezTo>
                      <a:pt x="883448" y="73991"/>
                      <a:pt x="882488" y="70425"/>
                      <a:pt x="881665" y="66721"/>
                    </a:cubicBezTo>
                    <a:cubicBezTo>
                      <a:pt x="880293" y="61509"/>
                      <a:pt x="879059" y="56434"/>
                      <a:pt x="877413" y="51360"/>
                    </a:cubicBezTo>
                    <a:lnTo>
                      <a:pt x="877413" y="51360"/>
                    </a:lnTo>
                    <a:cubicBezTo>
                      <a:pt x="876864" y="49713"/>
                      <a:pt x="876315" y="48067"/>
                      <a:pt x="875630" y="46422"/>
                    </a:cubicBezTo>
                    <a:cubicBezTo>
                      <a:pt x="875630" y="50125"/>
                      <a:pt x="875630" y="53828"/>
                      <a:pt x="875904" y="57531"/>
                    </a:cubicBezTo>
                    <a:cubicBezTo>
                      <a:pt x="876315" y="63155"/>
                      <a:pt x="877001" y="68779"/>
                      <a:pt x="877550" y="74402"/>
                    </a:cubicBezTo>
                    <a:cubicBezTo>
                      <a:pt x="877961" y="78105"/>
                      <a:pt x="878373" y="81534"/>
                      <a:pt x="878921" y="85238"/>
                    </a:cubicBezTo>
                    <a:cubicBezTo>
                      <a:pt x="879333" y="88118"/>
                      <a:pt x="879882" y="90999"/>
                      <a:pt x="880293" y="93879"/>
                    </a:cubicBezTo>
                    <a:cubicBezTo>
                      <a:pt x="880567" y="95250"/>
                      <a:pt x="880704" y="96759"/>
                      <a:pt x="880979" y="98131"/>
                    </a:cubicBezTo>
                    <a:cubicBezTo>
                      <a:pt x="881939" y="102931"/>
                      <a:pt x="882899" y="107732"/>
                      <a:pt x="883859" y="112533"/>
                    </a:cubicBezTo>
                    <a:cubicBezTo>
                      <a:pt x="884956" y="117196"/>
                      <a:pt x="886191" y="121722"/>
                      <a:pt x="887562" y="126249"/>
                    </a:cubicBezTo>
                    <a:cubicBezTo>
                      <a:pt x="888934" y="129815"/>
                      <a:pt x="890306" y="133381"/>
                      <a:pt x="891952" y="136673"/>
                    </a:cubicBezTo>
                    <a:cubicBezTo>
                      <a:pt x="893323" y="138867"/>
                      <a:pt x="894558" y="140925"/>
                      <a:pt x="895792" y="142982"/>
                    </a:cubicBezTo>
                    <a:close/>
                    <a:moveTo>
                      <a:pt x="634228" y="157247"/>
                    </a:moveTo>
                    <a:cubicBezTo>
                      <a:pt x="634777" y="161224"/>
                      <a:pt x="635325" y="165065"/>
                      <a:pt x="635874" y="169043"/>
                    </a:cubicBezTo>
                    <a:cubicBezTo>
                      <a:pt x="636971" y="177272"/>
                      <a:pt x="638206" y="185502"/>
                      <a:pt x="639303" y="193869"/>
                    </a:cubicBezTo>
                    <a:cubicBezTo>
                      <a:pt x="639577" y="195514"/>
                      <a:pt x="639989" y="197298"/>
                      <a:pt x="640263" y="198943"/>
                    </a:cubicBezTo>
                    <a:cubicBezTo>
                      <a:pt x="640812" y="202372"/>
                      <a:pt x="641497" y="205801"/>
                      <a:pt x="642183" y="209230"/>
                    </a:cubicBezTo>
                    <a:cubicBezTo>
                      <a:pt x="642732" y="203333"/>
                      <a:pt x="643143" y="197298"/>
                      <a:pt x="643692" y="191400"/>
                    </a:cubicBezTo>
                    <a:cubicBezTo>
                      <a:pt x="643692" y="191537"/>
                      <a:pt x="643692" y="191537"/>
                      <a:pt x="643692" y="191674"/>
                    </a:cubicBezTo>
                    <a:cubicBezTo>
                      <a:pt x="643692" y="191537"/>
                      <a:pt x="643692" y="191537"/>
                      <a:pt x="643692" y="191400"/>
                    </a:cubicBezTo>
                    <a:cubicBezTo>
                      <a:pt x="643692" y="191262"/>
                      <a:pt x="643692" y="190988"/>
                      <a:pt x="643692" y="190851"/>
                    </a:cubicBezTo>
                    <a:cubicBezTo>
                      <a:pt x="643692" y="190988"/>
                      <a:pt x="643692" y="191126"/>
                      <a:pt x="643692" y="191262"/>
                    </a:cubicBezTo>
                    <a:cubicBezTo>
                      <a:pt x="643966" y="179878"/>
                      <a:pt x="644241" y="168494"/>
                      <a:pt x="644652" y="157247"/>
                    </a:cubicBezTo>
                    <a:cubicBezTo>
                      <a:pt x="644652" y="156150"/>
                      <a:pt x="644652" y="154915"/>
                      <a:pt x="644652" y="153818"/>
                    </a:cubicBezTo>
                    <a:cubicBezTo>
                      <a:pt x="644652" y="150252"/>
                      <a:pt x="644515" y="146685"/>
                      <a:pt x="644378" y="142982"/>
                    </a:cubicBezTo>
                    <a:cubicBezTo>
                      <a:pt x="644378" y="139553"/>
                      <a:pt x="644241" y="136124"/>
                      <a:pt x="644241" y="132695"/>
                    </a:cubicBezTo>
                    <a:cubicBezTo>
                      <a:pt x="644241" y="128718"/>
                      <a:pt x="643966" y="124603"/>
                      <a:pt x="643692" y="120625"/>
                    </a:cubicBezTo>
                    <a:lnTo>
                      <a:pt x="643692" y="120625"/>
                    </a:lnTo>
                    <a:cubicBezTo>
                      <a:pt x="643418" y="117470"/>
                      <a:pt x="643143" y="114453"/>
                      <a:pt x="642869" y="111298"/>
                    </a:cubicBezTo>
                    <a:cubicBezTo>
                      <a:pt x="642458" y="107732"/>
                      <a:pt x="642183" y="104166"/>
                      <a:pt x="641497" y="100600"/>
                    </a:cubicBezTo>
                    <a:cubicBezTo>
                      <a:pt x="641086" y="98817"/>
                      <a:pt x="640537" y="97034"/>
                      <a:pt x="639989" y="95250"/>
                    </a:cubicBezTo>
                    <a:cubicBezTo>
                      <a:pt x="640126" y="95525"/>
                      <a:pt x="640126" y="95662"/>
                      <a:pt x="640263" y="95937"/>
                    </a:cubicBezTo>
                    <a:cubicBezTo>
                      <a:pt x="639714" y="94428"/>
                      <a:pt x="639166" y="92919"/>
                      <a:pt x="638480" y="91547"/>
                    </a:cubicBezTo>
                    <a:cubicBezTo>
                      <a:pt x="638343" y="91273"/>
                      <a:pt x="638206" y="90999"/>
                      <a:pt x="638068" y="90724"/>
                    </a:cubicBezTo>
                    <a:cubicBezTo>
                      <a:pt x="638068" y="90724"/>
                      <a:pt x="637931" y="90587"/>
                      <a:pt x="637931" y="90587"/>
                    </a:cubicBezTo>
                    <a:cubicBezTo>
                      <a:pt x="637794" y="90587"/>
                      <a:pt x="637657" y="90587"/>
                      <a:pt x="637383" y="90587"/>
                    </a:cubicBezTo>
                    <a:cubicBezTo>
                      <a:pt x="637245" y="90587"/>
                      <a:pt x="637108" y="90587"/>
                      <a:pt x="636971" y="90724"/>
                    </a:cubicBezTo>
                    <a:cubicBezTo>
                      <a:pt x="636971" y="90724"/>
                      <a:pt x="636834" y="90724"/>
                      <a:pt x="636834" y="90724"/>
                    </a:cubicBezTo>
                    <a:cubicBezTo>
                      <a:pt x="636834" y="90724"/>
                      <a:pt x="636697" y="90861"/>
                      <a:pt x="636697" y="90861"/>
                    </a:cubicBezTo>
                    <a:cubicBezTo>
                      <a:pt x="636560" y="90999"/>
                      <a:pt x="636423" y="91273"/>
                      <a:pt x="636285" y="91410"/>
                    </a:cubicBezTo>
                    <a:cubicBezTo>
                      <a:pt x="636011" y="92096"/>
                      <a:pt x="635737" y="92782"/>
                      <a:pt x="635462" y="93467"/>
                    </a:cubicBezTo>
                    <a:cubicBezTo>
                      <a:pt x="635462" y="93467"/>
                      <a:pt x="635462" y="93330"/>
                      <a:pt x="635462" y="93330"/>
                    </a:cubicBezTo>
                    <a:cubicBezTo>
                      <a:pt x="635462" y="93467"/>
                      <a:pt x="635462" y="93467"/>
                      <a:pt x="635325" y="93605"/>
                    </a:cubicBezTo>
                    <a:cubicBezTo>
                      <a:pt x="635325" y="93742"/>
                      <a:pt x="635188" y="93879"/>
                      <a:pt x="635188" y="94016"/>
                    </a:cubicBezTo>
                    <a:cubicBezTo>
                      <a:pt x="635188" y="94016"/>
                      <a:pt x="635188" y="93879"/>
                      <a:pt x="635325" y="93879"/>
                    </a:cubicBezTo>
                    <a:cubicBezTo>
                      <a:pt x="634502" y="96896"/>
                      <a:pt x="633816" y="99914"/>
                      <a:pt x="633131" y="102931"/>
                    </a:cubicBezTo>
                    <a:cubicBezTo>
                      <a:pt x="633131" y="102657"/>
                      <a:pt x="633268" y="102520"/>
                      <a:pt x="633268" y="102246"/>
                    </a:cubicBezTo>
                    <a:cubicBezTo>
                      <a:pt x="632856" y="104577"/>
                      <a:pt x="632582" y="106909"/>
                      <a:pt x="632308" y="109241"/>
                    </a:cubicBezTo>
                    <a:cubicBezTo>
                      <a:pt x="632308" y="109104"/>
                      <a:pt x="632308" y="109104"/>
                      <a:pt x="632308" y="108966"/>
                    </a:cubicBezTo>
                    <a:cubicBezTo>
                      <a:pt x="632308" y="109104"/>
                      <a:pt x="632308" y="109378"/>
                      <a:pt x="632308" y="109515"/>
                    </a:cubicBezTo>
                    <a:cubicBezTo>
                      <a:pt x="632308" y="109653"/>
                      <a:pt x="632308" y="109653"/>
                      <a:pt x="632308" y="109653"/>
                    </a:cubicBezTo>
                    <a:cubicBezTo>
                      <a:pt x="632308" y="109653"/>
                      <a:pt x="632308" y="109653"/>
                      <a:pt x="632308" y="109515"/>
                    </a:cubicBezTo>
                    <a:cubicBezTo>
                      <a:pt x="631759" y="119391"/>
                      <a:pt x="631896" y="129129"/>
                      <a:pt x="632445" y="139005"/>
                    </a:cubicBezTo>
                    <a:cubicBezTo>
                      <a:pt x="632445" y="139005"/>
                      <a:pt x="632445" y="138867"/>
                      <a:pt x="632445" y="138730"/>
                    </a:cubicBezTo>
                    <a:cubicBezTo>
                      <a:pt x="632994" y="144765"/>
                      <a:pt x="633405" y="151075"/>
                      <a:pt x="634228" y="157247"/>
                    </a:cubicBezTo>
                    <a:close/>
                    <a:moveTo>
                      <a:pt x="534238" y="185639"/>
                    </a:moveTo>
                    <a:cubicBezTo>
                      <a:pt x="534238" y="188382"/>
                      <a:pt x="534375" y="191262"/>
                      <a:pt x="534375" y="194006"/>
                    </a:cubicBezTo>
                    <a:cubicBezTo>
                      <a:pt x="534650" y="203744"/>
                      <a:pt x="534787" y="213345"/>
                      <a:pt x="535061" y="223084"/>
                    </a:cubicBezTo>
                    <a:cubicBezTo>
                      <a:pt x="535061" y="224455"/>
                      <a:pt x="535198" y="225964"/>
                      <a:pt x="535198" y="227336"/>
                    </a:cubicBezTo>
                    <a:cubicBezTo>
                      <a:pt x="535610" y="225141"/>
                      <a:pt x="536021" y="222946"/>
                      <a:pt x="536296" y="220752"/>
                    </a:cubicBezTo>
                    <a:cubicBezTo>
                      <a:pt x="536570" y="219655"/>
                      <a:pt x="536570" y="218420"/>
                      <a:pt x="536707" y="217323"/>
                    </a:cubicBezTo>
                    <a:cubicBezTo>
                      <a:pt x="537119" y="213208"/>
                      <a:pt x="537530" y="209230"/>
                      <a:pt x="537942" y="205116"/>
                    </a:cubicBezTo>
                    <a:cubicBezTo>
                      <a:pt x="538627" y="198532"/>
                      <a:pt x="539450" y="191811"/>
                      <a:pt x="540136" y="185227"/>
                    </a:cubicBezTo>
                    <a:cubicBezTo>
                      <a:pt x="540136" y="185365"/>
                      <a:pt x="540136" y="185365"/>
                      <a:pt x="540136" y="185502"/>
                    </a:cubicBezTo>
                    <a:cubicBezTo>
                      <a:pt x="540136" y="185365"/>
                      <a:pt x="540136" y="185227"/>
                      <a:pt x="540136" y="185091"/>
                    </a:cubicBezTo>
                    <a:cubicBezTo>
                      <a:pt x="540136" y="184953"/>
                      <a:pt x="540136" y="184816"/>
                      <a:pt x="540136" y="184816"/>
                    </a:cubicBezTo>
                    <a:cubicBezTo>
                      <a:pt x="540136" y="184816"/>
                      <a:pt x="540136" y="184953"/>
                      <a:pt x="540136" y="184953"/>
                    </a:cubicBezTo>
                    <a:cubicBezTo>
                      <a:pt x="541096" y="165065"/>
                      <a:pt x="542605" y="145177"/>
                      <a:pt x="541782" y="125151"/>
                    </a:cubicBezTo>
                    <a:cubicBezTo>
                      <a:pt x="541782" y="125289"/>
                      <a:pt x="541782" y="125289"/>
                      <a:pt x="541782" y="125426"/>
                    </a:cubicBezTo>
                    <a:cubicBezTo>
                      <a:pt x="541782" y="125289"/>
                      <a:pt x="541782" y="125151"/>
                      <a:pt x="541782" y="125014"/>
                    </a:cubicBezTo>
                    <a:cubicBezTo>
                      <a:pt x="541782" y="124877"/>
                      <a:pt x="541782" y="124877"/>
                      <a:pt x="541782" y="124740"/>
                    </a:cubicBezTo>
                    <a:cubicBezTo>
                      <a:pt x="541782" y="124740"/>
                      <a:pt x="541782" y="124877"/>
                      <a:pt x="541782" y="124877"/>
                    </a:cubicBezTo>
                    <a:cubicBezTo>
                      <a:pt x="541645" y="122820"/>
                      <a:pt x="541371" y="120899"/>
                      <a:pt x="541096" y="118842"/>
                    </a:cubicBezTo>
                    <a:cubicBezTo>
                      <a:pt x="540822" y="117470"/>
                      <a:pt x="540548" y="116236"/>
                      <a:pt x="539999" y="115002"/>
                    </a:cubicBezTo>
                    <a:cubicBezTo>
                      <a:pt x="539999" y="115002"/>
                      <a:pt x="539999" y="115002"/>
                      <a:pt x="539999" y="115002"/>
                    </a:cubicBezTo>
                    <a:cubicBezTo>
                      <a:pt x="539999" y="115002"/>
                      <a:pt x="539999" y="115139"/>
                      <a:pt x="539999" y="115139"/>
                    </a:cubicBezTo>
                    <a:cubicBezTo>
                      <a:pt x="539999" y="115139"/>
                      <a:pt x="539999" y="115002"/>
                      <a:pt x="539999" y="115002"/>
                    </a:cubicBezTo>
                    <a:cubicBezTo>
                      <a:pt x="539999" y="115139"/>
                      <a:pt x="539862" y="115276"/>
                      <a:pt x="539862" y="115413"/>
                    </a:cubicBezTo>
                    <a:cubicBezTo>
                      <a:pt x="539313" y="117882"/>
                      <a:pt x="539039" y="120351"/>
                      <a:pt x="538627" y="122820"/>
                    </a:cubicBezTo>
                    <a:cubicBezTo>
                      <a:pt x="538216" y="125837"/>
                      <a:pt x="537530" y="128992"/>
                      <a:pt x="537119" y="132009"/>
                    </a:cubicBezTo>
                    <a:cubicBezTo>
                      <a:pt x="536021" y="139416"/>
                      <a:pt x="535610" y="146960"/>
                      <a:pt x="535061" y="154504"/>
                    </a:cubicBezTo>
                    <a:cubicBezTo>
                      <a:pt x="535061" y="154366"/>
                      <a:pt x="535061" y="154366"/>
                      <a:pt x="535061" y="154230"/>
                    </a:cubicBezTo>
                    <a:cubicBezTo>
                      <a:pt x="534513" y="164653"/>
                      <a:pt x="534238" y="175215"/>
                      <a:pt x="534238" y="185639"/>
                    </a:cubicBezTo>
                    <a:close/>
                    <a:moveTo>
                      <a:pt x="758358" y="279868"/>
                    </a:moveTo>
                    <a:cubicBezTo>
                      <a:pt x="759318" y="272461"/>
                      <a:pt x="760141" y="265055"/>
                      <a:pt x="760689" y="257648"/>
                    </a:cubicBezTo>
                    <a:cubicBezTo>
                      <a:pt x="760689" y="257648"/>
                      <a:pt x="760689" y="257648"/>
                      <a:pt x="760689" y="257648"/>
                    </a:cubicBezTo>
                    <a:cubicBezTo>
                      <a:pt x="760689" y="257648"/>
                      <a:pt x="760689" y="257511"/>
                      <a:pt x="760689" y="257511"/>
                    </a:cubicBezTo>
                    <a:cubicBezTo>
                      <a:pt x="760689" y="257374"/>
                      <a:pt x="760689" y="257100"/>
                      <a:pt x="760689" y="256962"/>
                    </a:cubicBezTo>
                    <a:cubicBezTo>
                      <a:pt x="760689" y="256962"/>
                      <a:pt x="760689" y="256962"/>
                      <a:pt x="760689" y="257100"/>
                    </a:cubicBezTo>
                    <a:cubicBezTo>
                      <a:pt x="761512" y="243932"/>
                      <a:pt x="761512" y="230902"/>
                      <a:pt x="760689" y="217734"/>
                    </a:cubicBezTo>
                    <a:cubicBezTo>
                      <a:pt x="759592" y="202236"/>
                      <a:pt x="757398" y="187011"/>
                      <a:pt x="754380" y="171786"/>
                    </a:cubicBezTo>
                    <a:cubicBezTo>
                      <a:pt x="754380" y="171923"/>
                      <a:pt x="754380" y="172060"/>
                      <a:pt x="754380" y="172197"/>
                    </a:cubicBezTo>
                    <a:cubicBezTo>
                      <a:pt x="752460" y="163145"/>
                      <a:pt x="750402" y="154230"/>
                      <a:pt x="747934" y="145314"/>
                    </a:cubicBezTo>
                    <a:cubicBezTo>
                      <a:pt x="745465" y="136673"/>
                      <a:pt x="742722" y="128032"/>
                      <a:pt x="739841" y="119528"/>
                    </a:cubicBezTo>
                    <a:cubicBezTo>
                      <a:pt x="739841" y="119802"/>
                      <a:pt x="739978" y="119940"/>
                      <a:pt x="740115" y="120214"/>
                    </a:cubicBezTo>
                    <a:cubicBezTo>
                      <a:pt x="737235" y="112121"/>
                      <a:pt x="734080" y="104166"/>
                      <a:pt x="730377" y="96348"/>
                    </a:cubicBezTo>
                    <a:cubicBezTo>
                      <a:pt x="730514" y="96622"/>
                      <a:pt x="730651" y="96759"/>
                      <a:pt x="730789" y="97034"/>
                    </a:cubicBezTo>
                    <a:cubicBezTo>
                      <a:pt x="729554" y="94565"/>
                      <a:pt x="728183" y="92370"/>
                      <a:pt x="726674" y="90176"/>
                    </a:cubicBezTo>
                    <a:cubicBezTo>
                      <a:pt x="726811" y="90313"/>
                      <a:pt x="726811" y="90450"/>
                      <a:pt x="726948" y="90450"/>
                    </a:cubicBezTo>
                    <a:cubicBezTo>
                      <a:pt x="725851" y="88941"/>
                      <a:pt x="724891" y="87432"/>
                      <a:pt x="723656" y="86061"/>
                    </a:cubicBezTo>
                    <a:cubicBezTo>
                      <a:pt x="723245" y="85650"/>
                      <a:pt x="722970" y="85375"/>
                      <a:pt x="722696" y="85101"/>
                    </a:cubicBezTo>
                    <a:cubicBezTo>
                      <a:pt x="722559" y="84963"/>
                      <a:pt x="722285" y="84827"/>
                      <a:pt x="722148" y="84689"/>
                    </a:cubicBezTo>
                    <a:cubicBezTo>
                      <a:pt x="722010" y="84552"/>
                      <a:pt x="721873" y="84552"/>
                      <a:pt x="721736" y="84415"/>
                    </a:cubicBezTo>
                    <a:cubicBezTo>
                      <a:pt x="721462" y="84415"/>
                      <a:pt x="721325" y="84278"/>
                      <a:pt x="721050" y="84278"/>
                    </a:cubicBezTo>
                    <a:cubicBezTo>
                      <a:pt x="720776" y="84278"/>
                      <a:pt x="720502" y="84278"/>
                      <a:pt x="720227" y="84278"/>
                    </a:cubicBezTo>
                    <a:cubicBezTo>
                      <a:pt x="719816" y="84278"/>
                      <a:pt x="719541" y="84278"/>
                      <a:pt x="719130" y="84415"/>
                    </a:cubicBezTo>
                    <a:cubicBezTo>
                      <a:pt x="718993" y="84415"/>
                      <a:pt x="718719" y="84552"/>
                      <a:pt x="718581" y="84552"/>
                    </a:cubicBezTo>
                    <a:cubicBezTo>
                      <a:pt x="718444" y="84552"/>
                      <a:pt x="718444" y="84689"/>
                      <a:pt x="718307" y="84689"/>
                    </a:cubicBezTo>
                    <a:cubicBezTo>
                      <a:pt x="718307" y="84689"/>
                      <a:pt x="718170" y="84827"/>
                      <a:pt x="718170" y="84827"/>
                    </a:cubicBezTo>
                    <a:cubicBezTo>
                      <a:pt x="718033" y="84963"/>
                      <a:pt x="717896" y="85101"/>
                      <a:pt x="717896" y="85375"/>
                    </a:cubicBezTo>
                    <a:cubicBezTo>
                      <a:pt x="717758" y="85786"/>
                      <a:pt x="717484" y="86198"/>
                      <a:pt x="717347" y="86609"/>
                    </a:cubicBezTo>
                    <a:cubicBezTo>
                      <a:pt x="717347" y="86335"/>
                      <a:pt x="717484" y="86198"/>
                      <a:pt x="717621" y="85924"/>
                    </a:cubicBezTo>
                    <a:cubicBezTo>
                      <a:pt x="717073" y="87570"/>
                      <a:pt x="716661" y="89215"/>
                      <a:pt x="716250" y="90861"/>
                    </a:cubicBezTo>
                    <a:cubicBezTo>
                      <a:pt x="716250" y="90861"/>
                      <a:pt x="716250" y="90724"/>
                      <a:pt x="716250" y="90724"/>
                    </a:cubicBezTo>
                    <a:cubicBezTo>
                      <a:pt x="715701" y="93330"/>
                      <a:pt x="715427" y="95937"/>
                      <a:pt x="715152" y="98543"/>
                    </a:cubicBezTo>
                    <a:cubicBezTo>
                      <a:pt x="715152" y="98405"/>
                      <a:pt x="715152" y="98405"/>
                      <a:pt x="715152" y="98268"/>
                    </a:cubicBezTo>
                    <a:cubicBezTo>
                      <a:pt x="715152" y="98405"/>
                      <a:pt x="715152" y="98405"/>
                      <a:pt x="715152" y="98543"/>
                    </a:cubicBezTo>
                    <a:cubicBezTo>
                      <a:pt x="715152" y="98679"/>
                      <a:pt x="715152" y="98817"/>
                      <a:pt x="715152" y="98954"/>
                    </a:cubicBezTo>
                    <a:cubicBezTo>
                      <a:pt x="715152" y="98817"/>
                      <a:pt x="715152" y="98679"/>
                      <a:pt x="715152" y="98679"/>
                    </a:cubicBezTo>
                    <a:cubicBezTo>
                      <a:pt x="715015" y="101697"/>
                      <a:pt x="715152" y="104577"/>
                      <a:pt x="715290" y="107458"/>
                    </a:cubicBezTo>
                    <a:cubicBezTo>
                      <a:pt x="715290" y="107458"/>
                      <a:pt x="715290" y="107321"/>
                      <a:pt x="715290" y="107321"/>
                    </a:cubicBezTo>
                    <a:cubicBezTo>
                      <a:pt x="715290" y="107458"/>
                      <a:pt x="715290" y="107732"/>
                      <a:pt x="715290" y="107869"/>
                    </a:cubicBezTo>
                    <a:cubicBezTo>
                      <a:pt x="715290" y="107869"/>
                      <a:pt x="715290" y="107869"/>
                      <a:pt x="715290" y="108006"/>
                    </a:cubicBezTo>
                    <a:cubicBezTo>
                      <a:pt x="715290" y="108006"/>
                      <a:pt x="715290" y="108006"/>
                      <a:pt x="715290" y="108006"/>
                    </a:cubicBezTo>
                    <a:cubicBezTo>
                      <a:pt x="715838" y="114453"/>
                      <a:pt x="716387" y="121037"/>
                      <a:pt x="717347" y="127483"/>
                    </a:cubicBezTo>
                    <a:cubicBezTo>
                      <a:pt x="718307" y="134478"/>
                      <a:pt x="719679" y="141336"/>
                      <a:pt x="721050" y="148331"/>
                    </a:cubicBezTo>
                    <a:cubicBezTo>
                      <a:pt x="721050" y="148194"/>
                      <a:pt x="721050" y="148194"/>
                      <a:pt x="720913" y="148057"/>
                    </a:cubicBezTo>
                    <a:cubicBezTo>
                      <a:pt x="723108" y="158207"/>
                      <a:pt x="725302" y="168357"/>
                      <a:pt x="727634" y="178507"/>
                    </a:cubicBezTo>
                    <a:cubicBezTo>
                      <a:pt x="728320" y="181387"/>
                      <a:pt x="729006" y="184268"/>
                      <a:pt x="729828" y="187148"/>
                    </a:cubicBezTo>
                    <a:cubicBezTo>
                      <a:pt x="731612" y="193869"/>
                      <a:pt x="733257" y="200589"/>
                      <a:pt x="735041" y="207173"/>
                    </a:cubicBezTo>
                    <a:cubicBezTo>
                      <a:pt x="735726" y="209916"/>
                      <a:pt x="736549" y="212797"/>
                      <a:pt x="737372" y="215540"/>
                    </a:cubicBezTo>
                    <a:cubicBezTo>
                      <a:pt x="739293" y="221987"/>
                      <a:pt x="741213" y="228433"/>
                      <a:pt x="743133" y="234742"/>
                    </a:cubicBezTo>
                    <a:cubicBezTo>
                      <a:pt x="745465" y="242835"/>
                      <a:pt x="748345" y="250927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9020"/>
                      <a:pt x="751225" y="259294"/>
                      <a:pt x="751225" y="259431"/>
                    </a:cubicBezTo>
                    <a:cubicBezTo>
                      <a:pt x="751225" y="259431"/>
                      <a:pt x="751225" y="259294"/>
                      <a:pt x="751225" y="259294"/>
                    </a:cubicBezTo>
                    <a:cubicBezTo>
                      <a:pt x="753146" y="266152"/>
                      <a:pt x="755615" y="273010"/>
                      <a:pt x="758358" y="279868"/>
                    </a:cubicBezTo>
                    <a:close/>
                    <a:moveTo>
                      <a:pt x="425196" y="290292"/>
                    </a:moveTo>
                    <a:cubicBezTo>
                      <a:pt x="425608" y="289332"/>
                      <a:pt x="426019" y="288372"/>
                      <a:pt x="426431" y="287549"/>
                    </a:cubicBezTo>
                    <a:cubicBezTo>
                      <a:pt x="426979" y="286314"/>
                      <a:pt x="427391" y="284943"/>
                      <a:pt x="427802" y="283709"/>
                    </a:cubicBezTo>
                    <a:cubicBezTo>
                      <a:pt x="429448" y="279182"/>
                      <a:pt x="431094" y="274519"/>
                      <a:pt x="432740" y="269993"/>
                    </a:cubicBezTo>
                    <a:cubicBezTo>
                      <a:pt x="435483" y="262449"/>
                      <a:pt x="438089" y="254905"/>
                      <a:pt x="440832" y="247361"/>
                    </a:cubicBezTo>
                    <a:cubicBezTo>
                      <a:pt x="440832" y="247361"/>
                      <a:pt x="440832" y="247498"/>
                      <a:pt x="440832" y="247498"/>
                    </a:cubicBezTo>
                    <a:cubicBezTo>
                      <a:pt x="440832" y="247361"/>
                      <a:pt x="440832" y="247361"/>
                      <a:pt x="440969" y="247224"/>
                    </a:cubicBezTo>
                    <a:cubicBezTo>
                      <a:pt x="440969" y="247087"/>
                      <a:pt x="441107" y="246949"/>
                      <a:pt x="441107" y="246813"/>
                    </a:cubicBezTo>
                    <a:cubicBezTo>
                      <a:pt x="441107" y="246949"/>
                      <a:pt x="441107" y="246949"/>
                      <a:pt x="440969" y="247087"/>
                    </a:cubicBezTo>
                    <a:cubicBezTo>
                      <a:pt x="444536" y="234742"/>
                      <a:pt x="448102" y="222398"/>
                      <a:pt x="451805" y="210191"/>
                    </a:cubicBezTo>
                    <a:cubicBezTo>
                      <a:pt x="452079" y="209094"/>
                      <a:pt x="452354" y="207859"/>
                      <a:pt x="452628" y="206762"/>
                    </a:cubicBezTo>
                    <a:cubicBezTo>
                      <a:pt x="453451" y="202784"/>
                      <a:pt x="454411" y="198807"/>
                      <a:pt x="455234" y="194829"/>
                    </a:cubicBezTo>
                    <a:cubicBezTo>
                      <a:pt x="456606" y="188520"/>
                      <a:pt x="457977" y="182347"/>
                      <a:pt x="459349" y="176175"/>
                    </a:cubicBezTo>
                    <a:cubicBezTo>
                      <a:pt x="459349" y="176449"/>
                      <a:pt x="459212" y="176586"/>
                      <a:pt x="459212" y="176861"/>
                    </a:cubicBezTo>
                    <a:cubicBezTo>
                      <a:pt x="460172" y="170826"/>
                      <a:pt x="461269" y="164791"/>
                      <a:pt x="462229" y="158756"/>
                    </a:cubicBezTo>
                    <a:cubicBezTo>
                      <a:pt x="463738" y="149978"/>
                      <a:pt x="465110" y="141199"/>
                      <a:pt x="465795" y="132421"/>
                    </a:cubicBezTo>
                    <a:cubicBezTo>
                      <a:pt x="465932" y="127895"/>
                      <a:pt x="466207" y="123369"/>
                      <a:pt x="465932" y="118842"/>
                    </a:cubicBezTo>
                    <a:cubicBezTo>
                      <a:pt x="465795" y="118156"/>
                      <a:pt x="465795" y="117470"/>
                      <a:pt x="465658" y="116647"/>
                    </a:cubicBezTo>
                    <a:cubicBezTo>
                      <a:pt x="465658" y="116922"/>
                      <a:pt x="465795" y="117059"/>
                      <a:pt x="465795" y="117333"/>
                    </a:cubicBezTo>
                    <a:cubicBezTo>
                      <a:pt x="465384" y="115413"/>
                      <a:pt x="464835" y="113767"/>
                      <a:pt x="464287" y="111847"/>
                    </a:cubicBezTo>
                    <a:cubicBezTo>
                      <a:pt x="464150" y="111435"/>
                      <a:pt x="463875" y="111024"/>
                      <a:pt x="463738" y="110612"/>
                    </a:cubicBezTo>
                    <a:cubicBezTo>
                      <a:pt x="463601" y="110338"/>
                      <a:pt x="463464" y="110064"/>
                      <a:pt x="463327" y="109789"/>
                    </a:cubicBezTo>
                    <a:cubicBezTo>
                      <a:pt x="463327" y="109789"/>
                      <a:pt x="463327" y="109789"/>
                      <a:pt x="463327" y="109789"/>
                    </a:cubicBezTo>
                    <a:lnTo>
                      <a:pt x="463327" y="109789"/>
                    </a:lnTo>
                    <a:cubicBezTo>
                      <a:pt x="462778" y="109927"/>
                      <a:pt x="462366" y="110201"/>
                      <a:pt x="461818" y="110338"/>
                    </a:cubicBezTo>
                    <a:cubicBezTo>
                      <a:pt x="462092" y="110338"/>
                      <a:pt x="462229" y="110201"/>
                      <a:pt x="462503" y="110201"/>
                    </a:cubicBezTo>
                    <a:cubicBezTo>
                      <a:pt x="462092" y="110338"/>
                      <a:pt x="461681" y="110612"/>
                      <a:pt x="461406" y="110750"/>
                    </a:cubicBezTo>
                    <a:cubicBezTo>
                      <a:pt x="461132" y="110887"/>
                      <a:pt x="460995" y="111024"/>
                      <a:pt x="460721" y="111161"/>
                    </a:cubicBezTo>
                    <a:cubicBezTo>
                      <a:pt x="460446" y="111435"/>
                      <a:pt x="460035" y="111847"/>
                      <a:pt x="459760" y="112121"/>
                    </a:cubicBezTo>
                    <a:cubicBezTo>
                      <a:pt x="459898" y="111984"/>
                      <a:pt x="460035" y="111847"/>
                      <a:pt x="460172" y="111710"/>
                    </a:cubicBezTo>
                    <a:cubicBezTo>
                      <a:pt x="459349" y="112670"/>
                      <a:pt x="458526" y="113630"/>
                      <a:pt x="457840" y="114727"/>
                    </a:cubicBezTo>
                    <a:cubicBezTo>
                      <a:pt x="457977" y="114590"/>
                      <a:pt x="458114" y="114453"/>
                      <a:pt x="458252" y="114316"/>
                    </a:cubicBezTo>
                    <a:cubicBezTo>
                      <a:pt x="457566" y="115413"/>
                      <a:pt x="456880" y="116647"/>
                      <a:pt x="456331" y="117745"/>
                    </a:cubicBezTo>
                    <a:cubicBezTo>
                      <a:pt x="456331" y="117745"/>
                      <a:pt x="456469" y="117608"/>
                      <a:pt x="456469" y="117608"/>
                    </a:cubicBezTo>
                    <a:cubicBezTo>
                      <a:pt x="454274" y="122546"/>
                      <a:pt x="452079" y="127757"/>
                      <a:pt x="450296" y="132833"/>
                    </a:cubicBezTo>
                    <a:cubicBezTo>
                      <a:pt x="448239" y="138867"/>
                      <a:pt x="446456" y="145040"/>
                      <a:pt x="444810" y="151212"/>
                    </a:cubicBezTo>
                    <a:cubicBezTo>
                      <a:pt x="442890" y="158481"/>
                      <a:pt x="441107" y="165888"/>
                      <a:pt x="439598" y="173157"/>
                    </a:cubicBezTo>
                    <a:cubicBezTo>
                      <a:pt x="439598" y="173020"/>
                      <a:pt x="439735" y="172746"/>
                      <a:pt x="439735" y="172609"/>
                    </a:cubicBezTo>
                    <a:cubicBezTo>
                      <a:pt x="438775" y="177546"/>
                      <a:pt x="437815" y="182621"/>
                      <a:pt x="436855" y="187559"/>
                    </a:cubicBezTo>
                    <a:cubicBezTo>
                      <a:pt x="436580" y="189479"/>
                      <a:pt x="436169" y="191537"/>
                      <a:pt x="435895" y="193457"/>
                    </a:cubicBezTo>
                    <a:cubicBezTo>
                      <a:pt x="435346" y="197160"/>
                      <a:pt x="434934" y="201001"/>
                      <a:pt x="434386" y="204704"/>
                    </a:cubicBezTo>
                    <a:cubicBezTo>
                      <a:pt x="433014" y="214305"/>
                      <a:pt x="431642" y="223907"/>
                      <a:pt x="430408" y="233508"/>
                    </a:cubicBezTo>
                    <a:cubicBezTo>
                      <a:pt x="430271" y="234879"/>
                      <a:pt x="430134" y="236114"/>
                      <a:pt x="429997" y="237348"/>
                    </a:cubicBezTo>
                    <a:cubicBezTo>
                      <a:pt x="429585" y="242012"/>
                      <a:pt x="429037" y="246675"/>
                      <a:pt x="428625" y="251201"/>
                    </a:cubicBezTo>
                    <a:cubicBezTo>
                      <a:pt x="427939" y="259294"/>
                      <a:pt x="427116" y="267387"/>
                      <a:pt x="426293" y="275616"/>
                    </a:cubicBezTo>
                    <a:cubicBezTo>
                      <a:pt x="426293" y="275342"/>
                      <a:pt x="426293" y="275204"/>
                      <a:pt x="426293" y="274930"/>
                    </a:cubicBezTo>
                    <a:cubicBezTo>
                      <a:pt x="425745" y="279868"/>
                      <a:pt x="425470" y="285080"/>
                      <a:pt x="425196" y="290292"/>
                    </a:cubicBezTo>
                    <a:close/>
                    <a:moveTo>
                      <a:pt x="344820" y="414970"/>
                    </a:moveTo>
                    <a:cubicBezTo>
                      <a:pt x="343174" y="414559"/>
                      <a:pt x="342077" y="414147"/>
                      <a:pt x="340431" y="413599"/>
                    </a:cubicBezTo>
                    <a:cubicBezTo>
                      <a:pt x="339059" y="413050"/>
                      <a:pt x="337551" y="412227"/>
                      <a:pt x="336316" y="411405"/>
                    </a:cubicBezTo>
                    <a:cubicBezTo>
                      <a:pt x="334122" y="410170"/>
                      <a:pt x="332339" y="408250"/>
                      <a:pt x="330693" y="406329"/>
                    </a:cubicBezTo>
                    <a:cubicBezTo>
                      <a:pt x="328772" y="403998"/>
                      <a:pt x="327675" y="400980"/>
                      <a:pt x="326715" y="398237"/>
                    </a:cubicBezTo>
                    <a:cubicBezTo>
                      <a:pt x="325343" y="394534"/>
                      <a:pt x="324521" y="390556"/>
                      <a:pt x="323835" y="386579"/>
                    </a:cubicBezTo>
                    <a:cubicBezTo>
                      <a:pt x="323149" y="381641"/>
                      <a:pt x="323286" y="376428"/>
                      <a:pt x="323423" y="371354"/>
                    </a:cubicBezTo>
                    <a:cubicBezTo>
                      <a:pt x="323423" y="366279"/>
                      <a:pt x="323972" y="361067"/>
                      <a:pt x="324521" y="355992"/>
                    </a:cubicBezTo>
                    <a:cubicBezTo>
                      <a:pt x="325069" y="350642"/>
                      <a:pt x="325892" y="345431"/>
                      <a:pt x="326715" y="340081"/>
                    </a:cubicBezTo>
                    <a:cubicBezTo>
                      <a:pt x="327675" y="334183"/>
                      <a:pt x="328635" y="328422"/>
                      <a:pt x="329596" y="322525"/>
                    </a:cubicBezTo>
                    <a:cubicBezTo>
                      <a:pt x="330007" y="319781"/>
                      <a:pt x="330419" y="317175"/>
                      <a:pt x="330967" y="314432"/>
                    </a:cubicBezTo>
                    <a:cubicBezTo>
                      <a:pt x="330967" y="314706"/>
                      <a:pt x="330830" y="314844"/>
                      <a:pt x="330830" y="315118"/>
                    </a:cubicBezTo>
                    <a:cubicBezTo>
                      <a:pt x="333436" y="302636"/>
                      <a:pt x="335905" y="290155"/>
                      <a:pt x="338511" y="277810"/>
                    </a:cubicBezTo>
                    <a:cubicBezTo>
                      <a:pt x="338511" y="278085"/>
                      <a:pt x="338374" y="278222"/>
                      <a:pt x="338374" y="278359"/>
                    </a:cubicBezTo>
                    <a:cubicBezTo>
                      <a:pt x="339197" y="274656"/>
                      <a:pt x="340157" y="271090"/>
                      <a:pt x="340980" y="267523"/>
                    </a:cubicBezTo>
                    <a:cubicBezTo>
                      <a:pt x="341254" y="266426"/>
                      <a:pt x="341528" y="265466"/>
                      <a:pt x="341666" y="264369"/>
                    </a:cubicBezTo>
                    <a:cubicBezTo>
                      <a:pt x="341528" y="264506"/>
                      <a:pt x="341391" y="264780"/>
                      <a:pt x="341391" y="265055"/>
                    </a:cubicBezTo>
                    <a:cubicBezTo>
                      <a:pt x="340706" y="266426"/>
                      <a:pt x="340020" y="267798"/>
                      <a:pt x="339197" y="269169"/>
                    </a:cubicBezTo>
                    <a:cubicBezTo>
                      <a:pt x="334396" y="277125"/>
                      <a:pt x="329596" y="285080"/>
                      <a:pt x="324795" y="292898"/>
                    </a:cubicBezTo>
                    <a:cubicBezTo>
                      <a:pt x="322052" y="297561"/>
                      <a:pt x="319171" y="302499"/>
                      <a:pt x="316154" y="307026"/>
                    </a:cubicBezTo>
                    <a:cubicBezTo>
                      <a:pt x="310942" y="314706"/>
                      <a:pt x="305593" y="322387"/>
                      <a:pt x="300380" y="330068"/>
                    </a:cubicBezTo>
                    <a:cubicBezTo>
                      <a:pt x="298186" y="333360"/>
                      <a:pt x="295991" y="336515"/>
                      <a:pt x="293797" y="339807"/>
                    </a:cubicBezTo>
                    <a:cubicBezTo>
                      <a:pt x="290093" y="345156"/>
                      <a:pt x="286253" y="350368"/>
                      <a:pt x="282413" y="355580"/>
                    </a:cubicBezTo>
                    <a:cubicBezTo>
                      <a:pt x="276515" y="363535"/>
                      <a:pt x="270205" y="370942"/>
                      <a:pt x="263759" y="378349"/>
                    </a:cubicBezTo>
                    <a:cubicBezTo>
                      <a:pt x="261016" y="381503"/>
                      <a:pt x="258272" y="384384"/>
                      <a:pt x="255392" y="387402"/>
                    </a:cubicBezTo>
                    <a:cubicBezTo>
                      <a:pt x="251963" y="390693"/>
                      <a:pt x="248260" y="393573"/>
                      <a:pt x="244282" y="396180"/>
                    </a:cubicBezTo>
                    <a:cubicBezTo>
                      <a:pt x="239481" y="399471"/>
                      <a:pt x="233858" y="402900"/>
                      <a:pt x="227686" y="402900"/>
                    </a:cubicBezTo>
                    <a:cubicBezTo>
                      <a:pt x="222336" y="402900"/>
                      <a:pt x="217262" y="400157"/>
                      <a:pt x="213558" y="396454"/>
                    </a:cubicBezTo>
                    <a:cubicBezTo>
                      <a:pt x="211912" y="394808"/>
                      <a:pt x="210815" y="392339"/>
                      <a:pt x="210129" y="390144"/>
                    </a:cubicBezTo>
                    <a:cubicBezTo>
                      <a:pt x="209032" y="387402"/>
                      <a:pt x="208757" y="384247"/>
                      <a:pt x="208346" y="381366"/>
                    </a:cubicBezTo>
                    <a:cubicBezTo>
                      <a:pt x="207935" y="377800"/>
                      <a:pt x="208072" y="374371"/>
                      <a:pt x="208346" y="370942"/>
                    </a:cubicBezTo>
                    <a:cubicBezTo>
                      <a:pt x="208620" y="368473"/>
                      <a:pt x="209032" y="366005"/>
                      <a:pt x="209443" y="363535"/>
                    </a:cubicBezTo>
                    <a:cubicBezTo>
                      <a:pt x="209855" y="360929"/>
                      <a:pt x="210404" y="358186"/>
                      <a:pt x="210952" y="355580"/>
                    </a:cubicBezTo>
                    <a:cubicBezTo>
                      <a:pt x="213421" y="343922"/>
                      <a:pt x="216713" y="332538"/>
                      <a:pt x="220005" y="321153"/>
                    </a:cubicBezTo>
                    <a:cubicBezTo>
                      <a:pt x="222062" y="314158"/>
                      <a:pt x="223845" y="307026"/>
                      <a:pt x="225902" y="300030"/>
                    </a:cubicBezTo>
                    <a:cubicBezTo>
                      <a:pt x="230017" y="286314"/>
                      <a:pt x="233995" y="272461"/>
                      <a:pt x="238247" y="258882"/>
                    </a:cubicBezTo>
                    <a:cubicBezTo>
                      <a:pt x="242910" y="243932"/>
                      <a:pt x="247437" y="228981"/>
                      <a:pt x="252100" y="214031"/>
                    </a:cubicBezTo>
                    <a:cubicBezTo>
                      <a:pt x="254569" y="206350"/>
                      <a:pt x="256901" y="198669"/>
                      <a:pt x="259370" y="190988"/>
                    </a:cubicBezTo>
                    <a:cubicBezTo>
                      <a:pt x="255803" y="196749"/>
                      <a:pt x="252100" y="202510"/>
                      <a:pt x="248534" y="208271"/>
                    </a:cubicBezTo>
                    <a:cubicBezTo>
                      <a:pt x="247574" y="209642"/>
                      <a:pt x="246751" y="211151"/>
                      <a:pt x="245791" y="212523"/>
                    </a:cubicBezTo>
                    <a:cubicBezTo>
                      <a:pt x="243459" y="215677"/>
                      <a:pt x="241127" y="218832"/>
                      <a:pt x="238796" y="221987"/>
                    </a:cubicBezTo>
                    <a:cubicBezTo>
                      <a:pt x="234132" y="228433"/>
                      <a:pt x="229331" y="235017"/>
                      <a:pt x="224531" y="241463"/>
                    </a:cubicBezTo>
                    <a:cubicBezTo>
                      <a:pt x="223159" y="243384"/>
                      <a:pt x="221513" y="245166"/>
                      <a:pt x="219868" y="246949"/>
                    </a:cubicBezTo>
                    <a:cubicBezTo>
                      <a:pt x="216439" y="251064"/>
                      <a:pt x="212872" y="255316"/>
                      <a:pt x="209306" y="259568"/>
                    </a:cubicBezTo>
                    <a:cubicBezTo>
                      <a:pt x="206563" y="262860"/>
                      <a:pt x="203683" y="266289"/>
                      <a:pt x="200939" y="269581"/>
                    </a:cubicBezTo>
                    <a:cubicBezTo>
                      <a:pt x="199979" y="270816"/>
                      <a:pt x="198882" y="271913"/>
                      <a:pt x="197922" y="273147"/>
                    </a:cubicBezTo>
                    <a:cubicBezTo>
                      <a:pt x="191475" y="280005"/>
                      <a:pt x="185029" y="287000"/>
                      <a:pt x="178582" y="293858"/>
                    </a:cubicBezTo>
                    <a:cubicBezTo>
                      <a:pt x="176251" y="296190"/>
                      <a:pt x="174056" y="298659"/>
                      <a:pt x="171862" y="300990"/>
                    </a:cubicBezTo>
                    <a:cubicBezTo>
                      <a:pt x="170078" y="302911"/>
                      <a:pt x="168158" y="304694"/>
                      <a:pt x="166375" y="306614"/>
                    </a:cubicBezTo>
                    <a:cubicBezTo>
                      <a:pt x="162398" y="310592"/>
                      <a:pt x="158283" y="314570"/>
                      <a:pt x="154168" y="318547"/>
                    </a:cubicBezTo>
                    <a:cubicBezTo>
                      <a:pt x="151150" y="321428"/>
                      <a:pt x="147859" y="324308"/>
                      <a:pt x="144704" y="327051"/>
                    </a:cubicBezTo>
                    <a:cubicBezTo>
                      <a:pt x="141275" y="329931"/>
                      <a:pt x="137983" y="332812"/>
                      <a:pt x="134554" y="335555"/>
                    </a:cubicBezTo>
                    <a:cubicBezTo>
                      <a:pt x="131536" y="338024"/>
                      <a:pt x="128382" y="340218"/>
                      <a:pt x="125090" y="342138"/>
                    </a:cubicBezTo>
                    <a:cubicBezTo>
                      <a:pt x="123718" y="342961"/>
                      <a:pt x="122210" y="343647"/>
                      <a:pt x="120701" y="344333"/>
                    </a:cubicBezTo>
                    <a:cubicBezTo>
                      <a:pt x="118643" y="345431"/>
                      <a:pt x="116312" y="346254"/>
                      <a:pt x="113980" y="346939"/>
                    </a:cubicBezTo>
                    <a:cubicBezTo>
                      <a:pt x="112334" y="347351"/>
                      <a:pt x="110688" y="348036"/>
                      <a:pt x="109042" y="348174"/>
                    </a:cubicBezTo>
                    <a:cubicBezTo>
                      <a:pt x="107259" y="348448"/>
                      <a:pt x="106025" y="348448"/>
                      <a:pt x="104242" y="348448"/>
                    </a:cubicBezTo>
                    <a:cubicBezTo>
                      <a:pt x="102459" y="348448"/>
                      <a:pt x="100127" y="347762"/>
                      <a:pt x="98481" y="346802"/>
                    </a:cubicBezTo>
                    <a:cubicBezTo>
                      <a:pt x="96423" y="345431"/>
                      <a:pt x="94503" y="344059"/>
                      <a:pt x="92857" y="342138"/>
                    </a:cubicBezTo>
                    <a:cubicBezTo>
                      <a:pt x="90937" y="339807"/>
                      <a:pt x="89017" y="337064"/>
                      <a:pt x="88468" y="334183"/>
                    </a:cubicBezTo>
                    <a:cubicBezTo>
                      <a:pt x="88194" y="332538"/>
                      <a:pt x="87920" y="331303"/>
                      <a:pt x="87782" y="329657"/>
                    </a:cubicBezTo>
                    <a:cubicBezTo>
                      <a:pt x="87645" y="328011"/>
                      <a:pt x="87645" y="326502"/>
                      <a:pt x="87782" y="324857"/>
                    </a:cubicBezTo>
                    <a:cubicBezTo>
                      <a:pt x="87920" y="320879"/>
                      <a:pt x="88468" y="316901"/>
                      <a:pt x="89154" y="313198"/>
                    </a:cubicBezTo>
                    <a:cubicBezTo>
                      <a:pt x="89977" y="308809"/>
                      <a:pt x="91486" y="304557"/>
                      <a:pt x="92857" y="300442"/>
                    </a:cubicBezTo>
                    <a:cubicBezTo>
                      <a:pt x="94503" y="295230"/>
                      <a:pt x="96286" y="290155"/>
                      <a:pt x="98207" y="285080"/>
                    </a:cubicBezTo>
                    <a:cubicBezTo>
                      <a:pt x="101910" y="275342"/>
                      <a:pt x="105888" y="265603"/>
                      <a:pt x="109728" y="256002"/>
                    </a:cubicBezTo>
                    <a:cubicBezTo>
                      <a:pt x="112060" y="250242"/>
                      <a:pt x="114391" y="244481"/>
                      <a:pt x="116723" y="238720"/>
                    </a:cubicBezTo>
                    <a:cubicBezTo>
                      <a:pt x="121798" y="226924"/>
                      <a:pt x="126873" y="215265"/>
                      <a:pt x="132085" y="203470"/>
                    </a:cubicBezTo>
                    <a:cubicBezTo>
                      <a:pt x="133594" y="200041"/>
                      <a:pt x="135103" y="196749"/>
                      <a:pt x="136611" y="193457"/>
                    </a:cubicBezTo>
                    <a:cubicBezTo>
                      <a:pt x="126736" y="204293"/>
                      <a:pt x="116723" y="214991"/>
                      <a:pt x="106299" y="225278"/>
                    </a:cubicBezTo>
                    <a:cubicBezTo>
                      <a:pt x="99578" y="231725"/>
                      <a:pt x="92720" y="238034"/>
                      <a:pt x="85588" y="244069"/>
                    </a:cubicBezTo>
                    <a:cubicBezTo>
                      <a:pt x="78044" y="250516"/>
                      <a:pt x="69814" y="256277"/>
                      <a:pt x="61585" y="261763"/>
                    </a:cubicBezTo>
                    <a:cubicBezTo>
                      <a:pt x="58019" y="264094"/>
                      <a:pt x="54453" y="266289"/>
                      <a:pt x="50612" y="268072"/>
                    </a:cubicBezTo>
                    <a:cubicBezTo>
                      <a:pt x="47046" y="269718"/>
                      <a:pt x="43480" y="271227"/>
                      <a:pt x="39639" y="272461"/>
                    </a:cubicBezTo>
                    <a:cubicBezTo>
                      <a:pt x="36073" y="273696"/>
                      <a:pt x="32644" y="274656"/>
                      <a:pt x="28804" y="275067"/>
                    </a:cubicBezTo>
                    <a:cubicBezTo>
                      <a:pt x="27706" y="275204"/>
                      <a:pt x="26746" y="275204"/>
                      <a:pt x="25649" y="275067"/>
                    </a:cubicBezTo>
                    <a:cubicBezTo>
                      <a:pt x="24140" y="274930"/>
                      <a:pt x="22357" y="274793"/>
                      <a:pt x="20985" y="274107"/>
                    </a:cubicBezTo>
                    <a:cubicBezTo>
                      <a:pt x="20163" y="273696"/>
                      <a:pt x="19340" y="273422"/>
                      <a:pt x="18517" y="272873"/>
                    </a:cubicBezTo>
                    <a:cubicBezTo>
                      <a:pt x="17282" y="271913"/>
                      <a:pt x="16459" y="271227"/>
                      <a:pt x="15362" y="270267"/>
                    </a:cubicBezTo>
                    <a:cubicBezTo>
                      <a:pt x="14265" y="269307"/>
                      <a:pt x="13442" y="268072"/>
                      <a:pt x="12619" y="266975"/>
                    </a:cubicBezTo>
                    <a:cubicBezTo>
                      <a:pt x="12070" y="266152"/>
                      <a:pt x="11521" y="265329"/>
                      <a:pt x="11110" y="264369"/>
                    </a:cubicBezTo>
                    <a:cubicBezTo>
                      <a:pt x="10150" y="262037"/>
                      <a:pt x="9327" y="259568"/>
                      <a:pt x="9464" y="256962"/>
                    </a:cubicBezTo>
                    <a:cubicBezTo>
                      <a:pt x="9601" y="255179"/>
                      <a:pt x="9738" y="253671"/>
                      <a:pt x="9876" y="251887"/>
                    </a:cubicBezTo>
                    <a:cubicBezTo>
                      <a:pt x="10150" y="249419"/>
                      <a:pt x="10836" y="246949"/>
                      <a:pt x="11247" y="244618"/>
                    </a:cubicBezTo>
                    <a:cubicBezTo>
                      <a:pt x="12207" y="240366"/>
                      <a:pt x="13579" y="236251"/>
                      <a:pt x="14950" y="232274"/>
                    </a:cubicBezTo>
                    <a:cubicBezTo>
                      <a:pt x="15911" y="229668"/>
                      <a:pt x="16871" y="227198"/>
                      <a:pt x="17968" y="224592"/>
                    </a:cubicBezTo>
                    <a:cubicBezTo>
                      <a:pt x="19751" y="220203"/>
                      <a:pt x="21671" y="215952"/>
                      <a:pt x="23454" y="211562"/>
                    </a:cubicBezTo>
                    <a:cubicBezTo>
                      <a:pt x="24826" y="208271"/>
                      <a:pt x="26198" y="204842"/>
                      <a:pt x="27569" y="201549"/>
                    </a:cubicBezTo>
                    <a:cubicBezTo>
                      <a:pt x="28666" y="199081"/>
                      <a:pt x="29901" y="196612"/>
                      <a:pt x="30998" y="194143"/>
                    </a:cubicBezTo>
                    <a:cubicBezTo>
                      <a:pt x="34701" y="186325"/>
                      <a:pt x="38405" y="178507"/>
                      <a:pt x="41971" y="170688"/>
                    </a:cubicBezTo>
                    <a:cubicBezTo>
                      <a:pt x="42794" y="169043"/>
                      <a:pt x="43754" y="167397"/>
                      <a:pt x="44577" y="165751"/>
                    </a:cubicBezTo>
                    <a:cubicBezTo>
                      <a:pt x="47046" y="161224"/>
                      <a:pt x="49378" y="156698"/>
                      <a:pt x="51846" y="152172"/>
                    </a:cubicBezTo>
                    <a:cubicBezTo>
                      <a:pt x="54178" y="147783"/>
                      <a:pt x="56510" y="143531"/>
                      <a:pt x="58842" y="139142"/>
                    </a:cubicBezTo>
                    <a:cubicBezTo>
                      <a:pt x="60213" y="136536"/>
                      <a:pt x="61585" y="133930"/>
                      <a:pt x="63094" y="131461"/>
                    </a:cubicBezTo>
                    <a:cubicBezTo>
                      <a:pt x="57470" y="133930"/>
                      <a:pt x="51572" y="136124"/>
                      <a:pt x="45674" y="138044"/>
                    </a:cubicBezTo>
                    <a:cubicBezTo>
                      <a:pt x="41697" y="139279"/>
                      <a:pt x="37856" y="140102"/>
                      <a:pt x="33741" y="140788"/>
                    </a:cubicBezTo>
                    <a:cubicBezTo>
                      <a:pt x="29764" y="141473"/>
                      <a:pt x="25649" y="141199"/>
                      <a:pt x="21671" y="140925"/>
                    </a:cubicBezTo>
                    <a:cubicBezTo>
                      <a:pt x="18379" y="140650"/>
                      <a:pt x="15362" y="139827"/>
                      <a:pt x="12344" y="138593"/>
                    </a:cubicBezTo>
                    <a:cubicBezTo>
                      <a:pt x="10013" y="137633"/>
                      <a:pt x="8092" y="135850"/>
                      <a:pt x="6309" y="134067"/>
                    </a:cubicBezTo>
                    <a:cubicBezTo>
                      <a:pt x="5486" y="133381"/>
                      <a:pt x="4938" y="132421"/>
                      <a:pt x="4252" y="131598"/>
                    </a:cubicBezTo>
                    <a:cubicBezTo>
                      <a:pt x="3292" y="130227"/>
                      <a:pt x="2332" y="128992"/>
                      <a:pt x="1783" y="127483"/>
                    </a:cubicBezTo>
                    <a:cubicBezTo>
                      <a:pt x="1097" y="125837"/>
                      <a:pt x="823" y="124877"/>
                      <a:pt x="411" y="123094"/>
                    </a:cubicBezTo>
                    <a:cubicBezTo>
                      <a:pt x="0" y="121448"/>
                      <a:pt x="0" y="119528"/>
                      <a:pt x="0" y="117745"/>
                    </a:cubicBezTo>
                    <a:cubicBezTo>
                      <a:pt x="0" y="116236"/>
                      <a:pt x="137" y="114453"/>
                      <a:pt x="274" y="112807"/>
                    </a:cubicBezTo>
                    <a:cubicBezTo>
                      <a:pt x="411" y="111161"/>
                      <a:pt x="686" y="109515"/>
                      <a:pt x="960" y="107869"/>
                    </a:cubicBezTo>
                    <a:cubicBezTo>
                      <a:pt x="1920" y="103892"/>
                      <a:pt x="3292" y="100051"/>
                      <a:pt x="4663" y="96073"/>
                    </a:cubicBezTo>
                    <a:cubicBezTo>
                      <a:pt x="7955" y="86884"/>
                      <a:pt x="12344" y="78105"/>
                      <a:pt x="16871" y="69602"/>
                    </a:cubicBezTo>
                    <a:cubicBezTo>
                      <a:pt x="20985" y="61921"/>
                      <a:pt x="25649" y="54514"/>
                      <a:pt x="30861" y="47382"/>
                    </a:cubicBezTo>
                    <a:cubicBezTo>
                      <a:pt x="35936" y="40524"/>
                      <a:pt x="41697" y="34077"/>
                      <a:pt x="48280" y="28591"/>
                    </a:cubicBezTo>
                    <a:cubicBezTo>
                      <a:pt x="51435" y="25985"/>
                      <a:pt x="54727" y="23790"/>
                      <a:pt x="58293" y="21870"/>
                    </a:cubicBezTo>
                    <a:cubicBezTo>
                      <a:pt x="61311" y="20087"/>
                      <a:pt x="64740" y="19127"/>
                      <a:pt x="68031" y="18167"/>
                    </a:cubicBezTo>
                    <a:cubicBezTo>
                      <a:pt x="71460" y="17206"/>
                      <a:pt x="75164" y="17070"/>
                      <a:pt x="78730" y="17070"/>
                    </a:cubicBezTo>
                    <a:cubicBezTo>
                      <a:pt x="82845" y="17070"/>
                      <a:pt x="86822" y="18029"/>
                      <a:pt x="90663" y="19401"/>
                    </a:cubicBezTo>
                    <a:cubicBezTo>
                      <a:pt x="93817" y="20499"/>
                      <a:pt x="96698" y="22007"/>
                      <a:pt x="99578" y="23790"/>
                    </a:cubicBezTo>
                    <a:cubicBezTo>
                      <a:pt x="103281" y="25985"/>
                      <a:pt x="106573" y="28865"/>
                      <a:pt x="109728" y="31608"/>
                    </a:cubicBezTo>
                    <a:cubicBezTo>
                      <a:pt x="111100" y="32843"/>
                      <a:pt x="111511" y="34900"/>
                      <a:pt x="110277" y="36409"/>
                    </a:cubicBezTo>
                    <a:cubicBezTo>
                      <a:pt x="109179" y="37780"/>
                      <a:pt x="106985" y="38192"/>
                      <a:pt x="105476" y="36957"/>
                    </a:cubicBezTo>
                    <a:cubicBezTo>
                      <a:pt x="103007" y="34763"/>
                      <a:pt x="100401" y="32568"/>
                      <a:pt x="97658" y="30648"/>
                    </a:cubicBezTo>
                    <a:cubicBezTo>
                      <a:pt x="95875" y="29551"/>
                      <a:pt x="94092" y="28454"/>
                      <a:pt x="92309" y="27493"/>
                    </a:cubicBezTo>
                    <a:cubicBezTo>
                      <a:pt x="92309" y="27493"/>
                      <a:pt x="92309" y="27493"/>
                      <a:pt x="92446" y="27493"/>
                    </a:cubicBezTo>
                    <a:cubicBezTo>
                      <a:pt x="92309" y="27493"/>
                      <a:pt x="92309" y="27493"/>
                      <a:pt x="92172" y="27357"/>
                    </a:cubicBezTo>
                    <a:cubicBezTo>
                      <a:pt x="92034" y="27357"/>
                      <a:pt x="92034" y="27219"/>
                      <a:pt x="91897" y="27219"/>
                    </a:cubicBezTo>
                    <a:cubicBezTo>
                      <a:pt x="91897" y="27219"/>
                      <a:pt x="91897" y="27219"/>
                      <a:pt x="92034" y="27219"/>
                    </a:cubicBezTo>
                    <a:cubicBezTo>
                      <a:pt x="90937" y="26670"/>
                      <a:pt x="89703" y="26259"/>
                      <a:pt x="88605" y="25848"/>
                    </a:cubicBezTo>
                    <a:cubicBezTo>
                      <a:pt x="88605" y="25848"/>
                      <a:pt x="88743" y="25848"/>
                      <a:pt x="88743" y="25848"/>
                    </a:cubicBezTo>
                    <a:cubicBezTo>
                      <a:pt x="87508" y="25436"/>
                      <a:pt x="86274" y="25025"/>
                      <a:pt x="84902" y="24750"/>
                    </a:cubicBezTo>
                    <a:cubicBezTo>
                      <a:pt x="82570" y="24339"/>
                      <a:pt x="80376" y="24064"/>
                      <a:pt x="78044" y="23928"/>
                    </a:cubicBezTo>
                    <a:cubicBezTo>
                      <a:pt x="77358" y="23928"/>
                      <a:pt x="76672" y="23928"/>
                      <a:pt x="75987" y="23928"/>
                    </a:cubicBezTo>
                    <a:cubicBezTo>
                      <a:pt x="76124" y="23928"/>
                      <a:pt x="76261" y="23928"/>
                      <a:pt x="76398" y="23928"/>
                    </a:cubicBezTo>
                    <a:cubicBezTo>
                      <a:pt x="74889" y="24064"/>
                      <a:pt x="73381" y="24202"/>
                      <a:pt x="71735" y="24476"/>
                    </a:cubicBezTo>
                    <a:cubicBezTo>
                      <a:pt x="71735" y="24476"/>
                      <a:pt x="71872" y="24476"/>
                      <a:pt x="71872" y="24476"/>
                    </a:cubicBezTo>
                    <a:cubicBezTo>
                      <a:pt x="70363" y="24750"/>
                      <a:pt x="68854" y="25162"/>
                      <a:pt x="67346" y="25710"/>
                    </a:cubicBezTo>
                    <a:cubicBezTo>
                      <a:pt x="65288" y="26396"/>
                      <a:pt x="63368" y="27219"/>
                      <a:pt x="61448" y="28179"/>
                    </a:cubicBezTo>
                    <a:lnTo>
                      <a:pt x="61448" y="28179"/>
                    </a:lnTo>
                    <a:cubicBezTo>
                      <a:pt x="60213" y="28865"/>
                      <a:pt x="58842" y="29688"/>
                      <a:pt x="57744" y="30374"/>
                    </a:cubicBezTo>
                    <a:cubicBezTo>
                      <a:pt x="57744" y="30374"/>
                      <a:pt x="57882" y="30237"/>
                      <a:pt x="57882" y="30237"/>
                    </a:cubicBezTo>
                    <a:cubicBezTo>
                      <a:pt x="55275" y="32020"/>
                      <a:pt x="52944" y="33940"/>
                      <a:pt x="50612" y="35860"/>
                    </a:cubicBezTo>
                    <a:cubicBezTo>
                      <a:pt x="50749" y="35723"/>
                      <a:pt x="50886" y="35586"/>
                      <a:pt x="50886" y="35586"/>
                    </a:cubicBezTo>
                    <a:cubicBezTo>
                      <a:pt x="48692" y="37644"/>
                      <a:pt x="46634" y="39701"/>
                      <a:pt x="44577" y="41895"/>
                    </a:cubicBezTo>
                    <a:cubicBezTo>
                      <a:pt x="44714" y="41758"/>
                      <a:pt x="44851" y="41621"/>
                      <a:pt x="44851" y="41621"/>
                    </a:cubicBezTo>
                    <a:cubicBezTo>
                      <a:pt x="40874" y="46147"/>
                      <a:pt x="37170" y="50948"/>
                      <a:pt x="33741" y="55886"/>
                    </a:cubicBezTo>
                    <a:cubicBezTo>
                      <a:pt x="33741" y="55886"/>
                      <a:pt x="33741" y="55886"/>
                      <a:pt x="33741" y="55748"/>
                    </a:cubicBezTo>
                    <a:cubicBezTo>
                      <a:pt x="29078" y="62744"/>
                      <a:pt x="24826" y="70013"/>
                      <a:pt x="20985" y="77420"/>
                    </a:cubicBezTo>
                    <a:cubicBezTo>
                      <a:pt x="20985" y="77420"/>
                      <a:pt x="20985" y="77420"/>
                      <a:pt x="20985" y="77283"/>
                    </a:cubicBezTo>
                    <a:cubicBezTo>
                      <a:pt x="20985" y="77283"/>
                      <a:pt x="20985" y="77420"/>
                      <a:pt x="20848" y="77420"/>
                    </a:cubicBezTo>
                    <a:cubicBezTo>
                      <a:pt x="20848" y="77420"/>
                      <a:pt x="20848" y="77420"/>
                      <a:pt x="20848" y="77420"/>
                    </a:cubicBezTo>
                    <a:cubicBezTo>
                      <a:pt x="20848" y="77420"/>
                      <a:pt x="20848" y="77557"/>
                      <a:pt x="20711" y="77557"/>
                    </a:cubicBezTo>
                    <a:cubicBezTo>
                      <a:pt x="17282" y="84552"/>
                      <a:pt x="13990" y="91685"/>
                      <a:pt x="11247" y="99091"/>
                    </a:cubicBezTo>
                    <a:cubicBezTo>
                      <a:pt x="11247" y="98954"/>
                      <a:pt x="11384" y="98817"/>
                      <a:pt x="11384" y="98679"/>
                    </a:cubicBezTo>
                    <a:cubicBezTo>
                      <a:pt x="10150" y="102383"/>
                      <a:pt x="8915" y="105949"/>
                      <a:pt x="8092" y="109653"/>
                    </a:cubicBezTo>
                    <a:cubicBezTo>
                      <a:pt x="7818" y="111573"/>
                      <a:pt x="7544" y="113630"/>
                      <a:pt x="7269" y="115688"/>
                    </a:cubicBezTo>
                    <a:lnTo>
                      <a:pt x="7269" y="115688"/>
                    </a:lnTo>
                    <a:lnTo>
                      <a:pt x="7269" y="115688"/>
                    </a:lnTo>
                    <a:cubicBezTo>
                      <a:pt x="7269" y="115688"/>
                      <a:pt x="7269" y="115824"/>
                      <a:pt x="7269" y="115824"/>
                    </a:cubicBezTo>
                    <a:cubicBezTo>
                      <a:pt x="7269" y="115824"/>
                      <a:pt x="7269" y="115824"/>
                      <a:pt x="7269" y="115688"/>
                    </a:cubicBezTo>
                    <a:cubicBezTo>
                      <a:pt x="7132" y="116922"/>
                      <a:pt x="7132" y="118156"/>
                      <a:pt x="7269" y="119528"/>
                    </a:cubicBezTo>
                    <a:cubicBezTo>
                      <a:pt x="7269" y="119528"/>
                      <a:pt x="7269" y="119391"/>
                      <a:pt x="7269" y="119391"/>
                    </a:cubicBezTo>
                    <a:cubicBezTo>
                      <a:pt x="7269" y="119528"/>
                      <a:pt x="7269" y="119528"/>
                      <a:pt x="7269" y="119665"/>
                    </a:cubicBezTo>
                    <a:cubicBezTo>
                      <a:pt x="7269" y="119802"/>
                      <a:pt x="7269" y="119802"/>
                      <a:pt x="7269" y="119940"/>
                    </a:cubicBezTo>
                    <a:cubicBezTo>
                      <a:pt x="7269" y="119940"/>
                      <a:pt x="7269" y="119802"/>
                      <a:pt x="7269" y="119665"/>
                    </a:cubicBezTo>
                    <a:cubicBezTo>
                      <a:pt x="7407" y="120214"/>
                      <a:pt x="7407" y="120762"/>
                      <a:pt x="7407" y="121174"/>
                    </a:cubicBezTo>
                    <a:cubicBezTo>
                      <a:pt x="7544" y="121585"/>
                      <a:pt x="7681" y="122134"/>
                      <a:pt x="7818" y="122546"/>
                    </a:cubicBezTo>
                    <a:cubicBezTo>
                      <a:pt x="8092" y="123094"/>
                      <a:pt x="8230" y="123643"/>
                      <a:pt x="8504" y="124191"/>
                    </a:cubicBezTo>
                    <a:cubicBezTo>
                      <a:pt x="8367" y="124054"/>
                      <a:pt x="8367" y="123917"/>
                      <a:pt x="8230" y="123780"/>
                    </a:cubicBezTo>
                    <a:cubicBezTo>
                      <a:pt x="8778" y="125014"/>
                      <a:pt x="9464" y="126111"/>
                      <a:pt x="10150" y="127072"/>
                    </a:cubicBezTo>
                    <a:cubicBezTo>
                      <a:pt x="10561" y="127620"/>
                      <a:pt x="10973" y="128032"/>
                      <a:pt x="11384" y="128443"/>
                    </a:cubicBezTo>
                    <a:cubicBezTo>
                      <a:pt x="11796" y="128855"/>
                      <a:pt x="12207" y="129266"/>
                      <a:pt x="12619" y="129540"/>
                    </a:cubicBezTo>
                    <a:cubicBezTo>
                      <a:pt x="13030" y="129815"/>
                      <a:pt x="13442" y="130227"/>
                      <a:pt x="13853" y="130501"/>
                    </a:cubicBezTo>
                    <a:cubicBezTo>
                      <a:pt x="14265" y="130775"/>
                      <a:pt x="14676" y="130912"/>
                      <a:pt x="15088" y="131186"/>
                    </a:cubicBezTo>
                    <a:cubicBezTo>
                      <a:pt x="15636" y="131324"/>
                      <a:pt x="16048" y="131598"/>
                      <a:pt x="16596" y="131735"/>
                    </a:cubicBezTo>
                    <a:cubicBezTo>
                      <a:pt x="17145" y="131872"/>
                      <a:pt x="17694" y="132009"/>
                      <a:pt x="18242" y="132147"/>
                    </a:cubicBezTo>
                    <a:cubicBezTo>
                      <a:pt x="20163" y="132558"/>
                      <a:pt x="22083" y="132833"/>
                      <a:pt x="24003" y="132969"/>
                    </a:cubicBezTo>
                    <a:cubicBezTo>
                      <a:pt x="24003" y="132969"/>
                      <a:pt x="24003" y="132969"/>
                      <a:pt x="23866" y="132969"/>
                    </a:cubicBezTo>
                    <a:cubicBezTo>
                      <a:pt x="25923" y="133107"/>
                      <a:pt x="27981" y="132969"/>
                      <a:pt x="30038" y="132969"/>
                    </a:cubicBezTo>
                    <a:cubicBezTo>
                      <a:pt x="30038" y="132969"/>
                      <a:pt x="29901" y="132969"/>
                      <a:pt x="29901" y="132969"/>
                    </a:cubicBezTo>
                    <a:cubicBezTo>
                      <a:pt x="30038" y="132969"/>
                      <a:pt x="30175" y="132969"/>
                      <a:pt x="30312" y="132969"/>
                    </a:cubicBezTo>
                    <a:cubicBezTo>
                      <a:pt x="30312" y="132969"/>
                      <a:pt x="30450" y="132969"/>
                      <a:pt x="30450" y="132969"/>
                    </a:cubicBezTo>
                    <a:cubicBezTo>
                      <a:pt x="30450" y="132969"/>
                      <a:pt x="30312" y="132969"/>
                      <a:pt x="30312" y="132969"/>
                    </a:cubicBezTo>
                    <a:cubicBezTo>
                      <a:pt x="32233" y="132695"/>
                      <a:pt x="34290" y="132421"/>
                      <a:pt x="36210" y="132009"/>
                    </a:cubicBezTo>
                    <a:cubicBezTo>
                      <a:pt x="40051" y="131049"/>
                      <a:pt x="43754" y="129952"/>
                      <a:pt x="47457" y="128718"/>
                    </a:cubicBezTo>
                    <a:cubicBezTo>
                      <a:pt x="47320" y="128718"/>
                      <a:pt x="47183" y="128855"/>
                      <a:pt x="47046" y="128855"/>
                    </a:cubicBezTo>
                    <a:cubicBezTo>
                      <a:pt x="50063" y="127757"/>
                      <a:pt x="53081" y="126660"/>
                      <a:pt x="56098" y="125426"/>
                    </a:cubicBezTo>
                    <a:cubicBezTo>
                      <a:pt x="59253" y="124191"/>
                      <a:pt x="62271" y="122682"/>
                      <a:pt x="65425" y="121037"/>
                    </a:cubicBezTo>
                    <a:cubicBezTo>
                      <a:pt x="65288" y="121174"/>
                      <a:pt x="65151" y="121174"/>
                      <a:pt x="65014" y="121311"/>
                    </a:cubicBezTo>
                    <a:cubicBezTo>
                      <a:pt x="66934" y="120351"/>
                      <a:pt x="68854" y="119253"/>
                      <a:pt x="70637" y="118293"/>
                    </a:cubicBezTo>
                    <a:cubicBezTo>
                      <a:pt x="78867" y="105126"/>
                      <a:pt x="87508" y="92370"/>
                      <a:pt x="96835" y="80026"/>
                    </a:cubicBezTo>
                    <a:cubicBezTo>
                      <a:pt x="103007" y="71934"/>
                      <a:pt x="109454" y="63978"/>
                      <a:pt x="116037" y="56160"/>
                    </a:cubicBezTo>
                    <a:cubicBezTo>
                      <a:pt x="122621" y="48342"/>
                      <a:pt x="129342" y="40798"/>
                      <a:pt x="136474" y="33528"/>
                    </a:cubicBezTo>
                    <a:cubicBezTo>
                      <a:pt x="142784" y="27082"/>
                      <a:pt x="149093" y="20635"/>
                      <a:pt x="155951" y="14738"/>
                    </a:cubicBezTo>
                    <a:cubicBezTo>
                      <a:pt x="159380" y="11720"/>
                      <a:pt x="163220" y="8977"/>
                      <a:pt x="167061" y="6371"/>
                    </a:cubicBezTo>
                    <a:cubicBezTo>
                      <a:pt x="169804" y="4313"/>
                      <a:pt x="172822" y="2393"/>
                      <a:pt x="176114" y="1296"/>
                    </a:cubicBezTo>
                    <a:cubicBezTo>
                      <a:pt x="178445" y="473"/>
                      <a:pt x="180777" y="-213"/>
                      <a:pt x="183109" y="61"/>
                    </a:cubicBezTo>
                    <a:cubicBezTo>
                      <a:pt x="185303" y="336"/>
                      <a:pt x="187498" y="610"/>
                      <a:pt x="189418" y="1707"/>
                    </a:cubicBezTo>
                    <a:cubicBezTo>
                      <a:pt x="192710" y="3628"/>
                      <a:pt x="193670" y="7605"/>
                      <a:pt x="193259" y="11171"/>
                    </a:cubicBezTo>
                    <a:cubicBezTo>
                      <a:pt x="193121" y="12543"/>
                      <a:pt x="192984" y="13915"/>
                      <a:pt x="192573" y="15149"/>
                    </a:cubicBezTo>
                    <a:cubicBezTo>
                      <a:pt x="192024" y="17070"/>
                      <a:pt x="191612" y="18029"/>
                      <a:pt x="190927" y="19812"/>
                    </a:cubicBezTo>
                    <a:cubicBezTo>
                      <a:pt x="190241" y="21458"/>
                      <a:pt x="189281" y="22830"/>
                      <a:pt x="188458" y="24339"/>
                    </a:cubicBezTo>
                    <a:cubicBezTo>
                      <a:pt x="187498" y="25710"/>
                      <a:pt x="186675" y="27219"/>
                      <a:pt x="185715" y="28591"/>
                    </a:cubicBezTo>
                    <a:cubicBezTo>
                      <a:pt x="182286" y="33254"/>
                      <a:pt x="178582" y="37506"/>
                      <a:pt x="174879" y="41758"/>
                    </a:cubicBezTo>
                    <a:cubicBezTo>
                      <a:pt x="172136" y="44776"/>
                      <a:pt x="169256" y="47931"/>
                      <a:pt x="166512" y="50948"/>
                    </a:cubicBezTo>
                    <a:cubicBezTo>
                      <a:pt x="164180" y="53554"/>
                      <a:pt x="161575" y="55886"/>
                      <a:pt x="159243" y="58354"/>
                    </a:cubicBezTo>
                    <a:cubicBezTo>
                      <a:pt x="156500" y="61098"/>
                      <a:pt x="153893" y="63841"/>
                      <a:pt x="151150" y="66584"/>
                    </a:cubicBezTo>
                    <a:cubicBezTo>
                      <a:pt x="148956" y="68779"/>
                      <a:pt x="146487" y="70836"/>
                      <a:pt x="144155" y="73031"/>
                    </a:cubicBezTo>
                    <a:cubicBezTo>
                      <a:pt x="140589" y="76322"/>
                      <a:pt x="137023" y="79614"/>
                      <a:pt x="133594" y="82906"/>
                    </a:cubicBezTo>
                    <a:cubicBezTo>
                      <a:pt x="129205" y="87021"/>
                      <a:pt x="124541" y="90861"/>
                      <a:pt x="119878" y="94702"/>
                    </a:cubicBezTo>
                    <a:cubicBezTo>
                      <a:pt x="112197" y="101148"/>
                      <a:pt x="104242" y="107046"/>
                      <a:pt x="96012" y="112670"/>
                    </a:cubicBezTo>
                    <a:cubicBezTo>
                      <a:pt x="90114" y="116785"/>
                      <a:pt x="84079" y="120488"/>
                      <a:pt x="77770" y="123917"/>
                    </a:cubicBezTo>
                    <a:cubicBezTo>
                      <a:pt x="75438" y="127757"/>
                      <a:pt x="73106" y="131598"/>
                      <a:pt x="70912" y="135576"/>
                    </a:cubicBezTo>
                    <a:cubicBezTo>
                      <a:pt x="68854" y="139142"/>
                      <a:pt x="66934" y="142982"/>
                      <a:pt x="64877" y="146685"/>
                    </a:cubicBezTo>
                    <a:cubicBezTo>
                      <a:pt x="59939" y="156012"/>
                      <a:pt x="55138" y="165202"/>
                      <a:pt x="50201" y="174392"/>
                    </a:cubicBezTo>
                    <a:cubicBezTo>
                      <a:pt x="45537" y="184404"/>
                      <a:pt x="40874" y="194417"/>
                      <a:pt x="36210" y="204430"/>
                    </a:cubicBezTo>
                    <a:cubicBezTo>
                      <a:pt x="35662" y="205527"/>
                      <a:pt x="35250" y="206487"/>
                      <a:pt x="34839" y="207722"/>
                    </a:cubicBezTo>
                    <a:cubicBezTo>
                      <a:pt x="33467" y="211014"/>
                      <a:pt x="32095" y="214305"/>
                      <a:pt x="30724" y="217597"/>
                    </a:cubicBezTo>
                    <a:cubicBezTo>
                      <a:pt x="29352" y="220752"/>
                      <a:pt x="28118" y="223907"/>
                      <a:pt x="26746" y="227061"/>
                    </a:cubicBezTo>
                    <a:cubicBezTo>
                      <a:pt x="25237" y="230627"/>
                      <a:pt x="24003" y="234056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760"/>
                      <a:pt x="22494" y="238034"/>
                      <a:pt x="22494" y="238171"/>
                    </a:cubicBezTo>
                    <a:cubicBezTo>
                      <a:pt x="22494" y="238171"/>
                      <a:pt x="22494" y="238034"/>
                      <a:pt x="22494" y="238034"/>
                    </a:cubicBezTo>
                    <a:cubicBezTo>
                      <a:pt x="21808" y="240229"/>
                      <a:pt x="21123" y="242423"/>
                      <a:pt x="20437" y="244618"/>
                    </a:cubicBezTo>
                    <a:cubicBezTo>
                      <a:pt x="19888" y="246813"/>
                      <a:pt x="19477" y="249144"/>
                      <a:pt x="18928" y="251339"/>
                    </a:cubicBezTo>
                    <a:cubicBezTo>
                      <a:pt x="18928" y="251201"/>
                      <a:pt x="19065" y="250927"/>
                      <a:pt x="19065" y="250790"/>
                    </a:cubicBezTo>
                    <a:cubicBezTo>
                      <a:pt x="18791" y="252162"/>
                      <a:pt x="18517" y="253533"/>
                      <a:pt x="18379" y="254905"/>
                    </a:cubicBezTo>
                    <a:cubicBezTo>
                      <a:pt x="18379" y="254768"/>
                      <a:pt x="18379" y="254768"/>
                      <a:pt x="18379" y="254630"/>
                    </a:cubicBezTo>
                    <a:cubicBezTo>
                      <a:pt x="18379" y="254768"/>
                      <a:pt x="18379" y="254905"/>
                      <a:pt x="18379" y="255042"/>
                    </a:cubicBezTo>
                    <a:cubicBezTo>
                      <a:pt x="18379" y="255179"/>
                      <a:pt x="18379" y="255179"/>
                      <a:pt x="18379" y="255316"/>
                    </a:cubicBezTo>
                    <a:cubicBezTo>
                      <a:pt x="18379" y="255316"/>
                      <a:pt x="18379" y="255179"/>
                      <a:pt x="18379" y="255179"/>
                    </a:cubicBezTo>
                    <a:cubicBezTo>
                      <a:pt x="18379" y="255728"/>
                      <a:pt x="18379" y="256277"/>
                      <a:pt x="18242" y="256825"/>
                    </a:cubicBezTo>
                    <a:cubicBezTo>
                      <a:pt x="18242" y="256688"/>
                      <a:pt x="18242" y="256551"/>
                      <a:pt x="18242" y="256413"/>
                    </a:cubicBezTo>
                    <a:cubicBezTo>
                      <a:pt x="18242" y="256962"/>
                      <a:pt x="18379" y="257511"/>
                      <a:pt x="18379" y="258059"/>
                    </a:cubicBezTo>
                    <a:cubicBezTo>
                      <a:pt x="18517" y="258471"/>
                      <a:pt x="18517" y="258882"/>
                      <a:pt x="18654" y="259294"/>
                    </a:cubicBezTo>
                    <a:cubicBezTo>
                      <a:pt x="18791" y="259706"/>
                      <a:pt x="18928" y="260117"/>
                      <a:pt x="19202" y="260391"/>
                    </a:cubicBezTo>
                    <a:cubicBezTo>
                      <a:pt x="19477" y="260803"/>
                      <a:pt x="19614" y="261214"/>
                      <a:pt x="19888" y="261626"/>
                    </a:cubicBezTo>
                    <a:cubicBezTo>
                      <a:pt x="19751" y="261488"/>
                      <a:pt x="19614" y="261351"/>
                      <a:pt x="19614" y="261214"/>
                    </a:cubicBezTo>
                    <a:cubicBezTo>
                      <a:pt x="20163" y="262037"/>
                      <a:pt x="20848" y="262997"/>
                      <a:pt x="21534" y="263683"/>
                    </a:cubicBezTo>
                    <a:cubicBezTo>
                      <a:pt x="21946" y="263958"/>
                      <a:pt x="22220" y="264232"/>
                      <a:pt x="22631" y="264643"/>
                    </a:cubicBezTo>
                    <a:cubicBezTo>
                      <a:pt x="22906" y="264780"/>
                      <a:pt x="23043" y="264917"/>
                      <a:pt x="23317" y="265055"/>
                    </a:cubicBezTo>
                    <a:cubicBezTo>
                      <a:pt x="23454" y="265192"/>
                      <a:pt x="23729" y="265192"/>
                      <a:pt x="23866" y="265329"/>
                    </a:cubicBezTo>
                    <a:cubicBezTo>
                      <a:pt x="24140" y="265466"/>
                      <a:pt x="24552" y="265466"/>
                      <a:pt x="24826" y="265603"/>
                    </a:cubicBezTo>
                    <a:cubicBezTo>
                      <a:pt x="25237" y="265603"/>
                      <a:pt x="25512" y="265603"/>
                      <a:pt x="25923" y="265740"/>
                    </a:cubicBezTo>
                    <a:cubicBezTo>
                      <a:pt x="26472" y="265740"/>
                      <a:pt x="27158" y="265740"/>
                      <a:pt x="27706" y="265740"/>
                    </a:cubicBezTo>
                    <a:cubicBezTo>
                      <a:pt x="28941" y="265603"/>
                      <a:pt x="30038" y="265466"/>
                      <a:pt x="31272" y="265055"/>
                    </a:cubicBezTo>
                    <a:cubicBezTo>
                      <a:pt x="30998" y="265055"/>
                      <a:pt x="30861" y="265192"/>
                      <a:pt x="30587" y="265192"/>
                    </a:cubicBezTo>
                    <a:cubicBezTo>
                      <a:pt x="32644" y="264643"/>
                      <a:pt x="34701" y="264094"/>
                      <a:pt x="36759" y="263271"/>
                    </a:cubicBezTo>
                    <a:cubicBezTo>
                      <a:pt x="36759" y="263271"/>
                      <a:pt x="36759" y="263271"/>
                      <a:pt x="36622" y="263271"/>
                    </a:cubicBezTo>
                    <a:cubicBezTo>
                      <a:pt x="40051" y="262037"/>
                      <a:pt x="43205" y="260803"/>
                      <a:pt x="46497" y="259157"/>
                    </a:cubicBezTo>
                    <a:cubicBezTo>
                      <a:pt x="46360" y="259294"/>
                      <a:pt x="46223" y="259431"/>
                      <a:pt x="45949" y="259431"/>
                    </a:cubicBezTo>
                    <a:cubicBezTo>
                      <a:pt x="50201" y="257236"/>
                      <a:pt x="54178" y="254768"/>
                      <a:pt x="58156" y="252162"/>
                    </a:cubicBezTo>
                    <a:cubicBezTo>
                      <a:pt x="61996" y="249555"/>
                      <a:pt x="65974" y="246813"/>
                      <a:pt x="69814" y="243932"/>
                    </a:cubicBezTo>
                    <a:cubicBezTo>
                      <a:pt x="74478" y="240503"/>
                      <a:pt x="78730" y="236800"/>
                      <a:pt x="82982" y="233097"/>
                    </a:cubicBezTo>
                    <a:cubicBezTo>
                      <a:pt x="82845" y="233233"/>
                      <a:pt x="82707" y="233371"/>
                      <a:pt x="82570" y="233508"/>
                    </a:cubicBezTo>
                    <a:cubicBezTo>
                      <a:pt x="86822" y="229668"/>
                      <a:pt x="91074" y="225827"/>
                      <a:pt x="95326" y="221849"/>
                    </a:cubicBezTo>
                    <a:cubicBezTo>
                      <a:pt x="100264" y="217186"/>
                      <a:pt x="105065" y="212248"/>
                      <a:pt x="109865" y="207310"/>
                    </a:cubicBezTo>
                    <a:cubicBezTo>
                      <a:pt x="114666" y="202236"/>
                      <a:pt x="119466" y="197298"/>
                      <a:pt x="124130" y="192085"/>
                    </a:cubicBezTo>
                    <a:cubicBezTo>
                      <a:pt x="131399" y="184130"/>
                      <a:pt x="138532" y="176038"/>
                      <a:pt x="145938" y="167946"/>
                    </a:cubicBezTo>
                    <a:cubicBezTo>
                      <a:pt x="145801" y="168082"/>
                      <a:pt x="145664" y="168220"/>
                      <a:pt x="145527" y="168357"/>
                    </a:cubicBezTo>
                    <a:cubicBezTo>
                      <a:pt x="147035" y="166574"/>
                      <a:pt x="148682" y="164791"/>
                      <a:pt x="150190" y="162870"/>
                    </a:cubicBezTo>
                    <a:cubicBezTo>
                      <a:pt x="150464" y="162322"/>
                      <a:pt x="150739" y="161773"/>
                      <a:pt x="150876" y="161224"/>
                    </a:cubicBezTo>
                    <a:cubicBezTo>
                      <a:pt x="151973" y="158618"/>
                      <a:pt x="153345" y="156150"/>
                      <a:pt x="154717" y="153543"/>
                    </a:cubicBezTo>
                    <a:cubicBezTo>
                      <a:pt x="159929" y="142982"/>
                      <a:pt x="165278" y="132421"/>
                      <a:pt x="170627" y="121860"/>
                    </a:cubicBezTo>
                    <a:cubicBezTo>
                      <a:pt x="170627" y="121860"/>
                      <a:pt x="170627" y="121860"/>
                      <a:pt x="170627" y="121860"/>
                    </a:cubicBezTo>
                    <a:cubicBezTo>
                      <a:pt x="172136" y="118842"/>
                      <a:pt x="173919" y="115824"/>
                      <a:pt x="175565" y="112807"/>
                    </a:cubicBezTo>
                    <a:cubicBezTo>
                      <a:pt x="177896" y="108555"/>
                      <a:pt x="180365" y="104440"/>
                      <a:pt x="182972" y="100188"/>
                    </a:cubicBezTo>
                    <a:cubicBezTo>
                      <a:pt x="185166" y="96622"/>
                      <a:pt x="187498" y="93056"/>
                      <a:pt x="189830" y="89490"/>
                    </a:cubicBezTo>
                    <a:cubicBezTo>
                      <a:pt x="192847" y="84963"/>
                      <a:pt x="196139" y="80574"/>
                      <a:pt x="199431" y="76322"/>
                    </a:cubicBezTo>
                    <a:cubicBezTo>
                      <a:pt x="201899" y="73305"/>
                      <a:pt x="204643" y="70562"/>
                      <a:pt x="207386" y="67818"/>
                    </a:cubicBezTo>
                    <a:cubicBezTo>
                      <a:pt x="209443" y="65761"/>
                      <a:pt x="211501" y="63429"/>
                      <a:pt x="214107" y="61783"/>
                    </a:cubicBezTo>
                    <a:cubicBezTo>
                      <a:pt x="215478" y="60960"/>
                      <a:pt x="216164" y="60549"/>
                      <a:pt x="217536" y="60000"/>
                    </a:cubicBezTo>
                    <a:cubicBezTo>
                      <a:pt x="218359" y="59589"/>
                      <a:pt x="219182" y="59589"/>
                      <a:pt x="220142" y="59452"/>
                    </a:cubicBezTo>
                    <a:cubicBezTo>
                      <a:pt x="222062" y="59177"/>
                      <a:pt x="223845" y="60138"/>
                      <a:pt x="225491" y="61098"/>
                    </a:cubicBezTo>
                    <a:cubicBezTo>
                      <a:pt x="228234" y="62744"/>
                      <a:pt x="230155" y="66035"/>
                      <a:pt x="229606" y="69190"/>
                    </a:cubicBezTo>
                    <a:cubicBezTo>
                      <a:pt x="229331" y="70699"/>
                      <a:pt x="229194" y="71659"/>
                      <a:pt x="228783" y="73168"/>
                    </a:cubicBezTo>
                    <a:cubicBezTo>
                      <a:pt x="228371" y="74540"/>
                      <a:pt x="227686" y="75911"/>
                      <a:pt x="227137" y="77283"/>
                    </a:cubicBezTo>
                    <a:cubicBezTo>
                      <a:pt x="226451" y="78654"/>
                      <a:pt x="225902" y="80163"/>
                      <a:pt x="225217" y="81534"/>
                    </a:cubicBezTo>
                    <a:cubicBezTo>
                      <a:pt x="223708" y="84278"/>
                      <a:pt x="221925" y="86884"/>
                      <a:pt x="220279" y="89490"/>
                    </a:cubicBezTo>
                    <a:cubicBezTo>
                      <a:pt x="218084" y="92782"/>
                      <a:pt x="215753" y="96073"/>
                      <a:pt x="213558" y="99228"/>
                    </a:cubicBezTo>
                    <a:cubicBezTo>
                      <a:pt x="211638" y="101834"/>
                      <a:pt x="209855" y="104577"/>
                      <a:pt x="207935" y="107183"/>
                    </a:cubicBezTo>
                    <a:cubicBezTo>
                      <a:pt x="205191" y="110750"/>
                      <a:pt x="202585" y="114316"/>
                      <a:pt x="199842" y="117882"/>
                    </a:cubicBezTo>
                    <a:cubicBezTo>
                      <a:pt x="198059" y="120351"/>
                      <a:pt x="196276" y="122820"/>
                      <a:pt x="194219" y="125289"/>
                    </a:cubicBezTo>
                    <a:cubicBezTo>
                      <a:pt x="188595" y="132147"/>
                      <a:pt x="183109" y="139005"/>
                      <a:pt x="177485" y="146000"/>
                    </a:cubicBezTo>
                    <a:cubicBezTo>
                      <a:pt x="173507" y="150937"/>
                      <a:pt x="169118" y="155738"/>
                      <a:pt x="165004" y="160676"/>
                    </a:cubicBezTo>
                    <a:cubicBezTo>
                      <a:pt x="162260" y="163830"/>
                      <a:pt x="159517" y="167123"/>
                      <a:pt x="156774" y="170277"/>
                    </a:cubicBezTo>
                    <a:cubicBezTo>
                      <a:pt x="154854" y="174392"/>
                      <a:pt x="152933" y="178644"/>
                      <a:pt x="151013" y="182896"/>
                    </a:cubicBezTo>
                    <a:cubicBezTo>
                      <a:pt x="147721" y="190028"/>
                      <a:pt x="144567" y="197160"/>
                      <a:pt x="141275" y="204293"/>
                    </a:cubicBezTo>
                    <a:cubicBezTo>
                      <a:pt x="138669" y="210053"/>
                      <a:pt x="136337" y="215814"/>
                      <a:pt x="133868" y="221712"/>
                    </a:cubicBezTo>
                    <a:cubicBezTo>
                      <a:pt x="130851" y="228981"/>
                      <a:pt x="127696" y="236251"/>
                      <a:pt x="124541" y="243520"/>
                    </a:cubicBezTo>
                    <a:cubicBezTo>
                      <a:pt x="123718" y="245441"/>
                      <a:pt x="123033" y="247224"/>
                      <a:pt x="122347" y="249007"/>
                    </a:cubicBezTo>
                    <a:cubicBezTo>
                      <a:pt x="120426" y="253671"/>
                      <a:pt x="118643" y="258334"/>
                      <a:pt x="116723" y="262997"/>
                    </a:cubicBezTo>
                    <a:cubicBezTo>
                      <a:pt x="112471" y="273696"/>
                      <a:pt x="108082" y="284394"/>
                      <a:pt x="104379" y="295230"/>
                    </a:cubicBezTo>
                    <a:lnTo>
                      <a:pt x="104379" y="295230"/>
                    </a:lnTo>
                    <a:cubicBezTo>
                      <a:pt x="102184" y="301677"/>
                      <a:pt x="99990" y="308123"/>
                      <a:pt x="98344" y="314844"/>
                    </a:cubicBezTo>
                    <a:cubicBezTo>
                      <a:pt x="98344" y="314706"/>
                      <a:pt x="98344" y="314570"/>
                      <a:pt x="98344" y="314432"/>
                    </a:cubicBezTo>
                    <a:cubicBezTo>
                      <a:pt x="97658" y="317724"/>
                      <a:pt x="97384" y="321153"/>
                      <a:pt x="97109" y="324582"/>
                    </a:cubicBezTo>
                    <a:lnTo>
                      <a:pt x="97109" y="324582"/>
                    </a:lnTo>
                    <a:cubicBezTo>
                      <a:pt x="96972" y="325816"/>
                      <a:pt x="96972" y="327051"/>
                      <a:pt x="97109" y="328422"/>
                    </a:cubicBezTo>
                    <a:cubicBezTo>
                      <a:pt x="97109" y="328971"/>
                      <a:pt x="97246" y="329383"/>
                      <a:pt x="97246" y="329931"/>
                    </a:cubicBezTo>
                    <a:cubicBezTo>
                      <a:pt x="97384" y="330343"/>
                      <a:pt x="97384" y="330754"/>
                      <a:pt x="97521" y="331303"/>
                    </a:cubicBezTo>
                    <a:cubicBezTo>
                      <a:pt x="97658" y="331715"/>
                      <a:pt x="97795" y="332126"/>
                      <a:pt x="97932" y="332538"/>
                    </a:cubicBezTo>
                    <a:cubicBezTo>
                      <a:pt x="98344" y="333497"/>
                      <a:pt x="98892" y="334320"/>
                      <a:pt x="99441" y="335006"/>
                    </a:cubicBezTo>
                    <a:cubicBezTo>
                      <a:pt x="99304" y="334869"/>
                      <a:pt x="99167" y="334732"/>
                      <a:pt x="99167" y="334458"/>
                    </a:cubicBezTo>
                    <a:cubicBezTo>
                      <a:pt x="99441" y="334869"/>
                      <a:pt x="99852" y="335280"/>
                      <a:pt x="100127" y="335692"/>
                    </a:cubicBezTo>
                    <a:cubicBezTo>
                      <a:pt x="100538" y="336103"/>
                      <a:pt x="100813" y="336378"/>
                      <a:pt x="101224" y="336789"/>
                    </a:cubicBezTo>
                    <a:cubicBezTo>
                      <a:pt x="101498" y="337064"/>
                      <a:pt x="101773" y="337338"/>
                      <a:pt x="102047" y="337475"/>
                    </a:cubicBezTo>
                    <a:cubicBezTo>
                      <a:pt x="102321" y="337749"/>
                      <a:pt x="102733" y="337887"/>
                      <a:pt x="103007" y="338161"/>
                    </a:cubicBezTo>
                    <a:cubicBezTo>
                      <a:pt x="103144" y="338298"/>
                      <a:pt x="103419" y="338298"/>
                      <a:pt x="103556" y="338435"/>
                    </a:cubicBezTo>
                    <a:cubicBezTo>
                      <a:pt x="103830" y="338435"/>
                      <a:pt x="104104" y="338573"/>
                      <a:pt x="104379" y="338573"/>
                    </a:cubicBezTo>
                    <a:cubicBezTo>
                      <a:pt x="104790" y="338573"/>
                      <a:pt x="105339" y="338573"/>
                      <a:pt x="105750" y="338573"/>
                    </a:cubicBezTo>
                    <a:cubicBezTo>
                      <a:pt x="106299" y="338435"/>
                      <a:pt x="106848" y="338435"/>
                      <a:pt x="107396" y="338298"/>
                    </a:cubicBezTo>
                    <a:cubicBezTo>
                      <a:pt x="107122" y="338298"/>
                      <a:pt x="106985" y="338435"/>
                      <a:pt x="106710" y="338435"/>
                    </a:cubicBezTo>
                    <a:cubicBezTo>
                      <a:pt x="108905" y="338024"/>
                      <a:pt x="111100" y="337338"/>
                      <a:pt x="113157" y="336652"/>
                    </a:cubicBezTo>
                    <a:cubicBezTo>
                      <a:pt x="113020" y="336652"/>
                      <a:pt x="112746" y="336789"/>
                      <a:pt x="112608" y="336789"/>
                    </a:cubicBezTo>
                    <a:cubicBezTo>
                      <a:pt x="114529" y="336103"/>
                      <a:pt x="116312" y="335280"/>
                      <a:pt x="118232" y="334458"/>
                    </a:cubicBezTo>
                    <a:cubicBezTo>
                      <a:pt x="120015" y="333497"/>
                      <a:pt x="121798" y="332400"/>
                      <a:pt x="123581" y="331166"/>
                    </a:cubicBezTo>
                    <a:cubicBezTo>
                      <a:pt x="123581" y="331166"/>
                      <a:pt x="123444" y="331303"/>
                      <a:pt x="123444" y="331303"/>
                    </a:cubicBezTo>
                    <a:cubicBezTo>
                      <a:pt x="126324" y="329245"/>
                      <a:pt x="129068" y="327051"/>
                      <a:pt x="131674" y="324719"/>
                    </a:cubicBezTo>
                    <a:cubicBezTo>
                      <a:pt x="135103" y="321839"/>
                      <a:pt x="138394" y="318958"/>
                      <a:pt x="141686" y="316215"/>
                    </a:cubicBezTo>
                    <a:cubicBezTo>
                      <a:pt x="141686" y="316215"/>
                      <a:pt x="141686" y="316215"/>
                      <a:pt x="141549" y="316352"/>
                    </a:cubicBezTo>
                    <a:cubicBezTo>
                      <a:pt x="141686" y="316215"/>
                      <a:pt x="141686" y="316215"/>
                      <a:pt x="141823" y="316078"/>
                    </a:cubicBezTo>
                    <a:cubicBezTo>
                      <a:pt x="141823" y="316078"/>
                      <a:pt x="141961" y="315941"/>
                      <a:pt x="141961" y="315941"/>
                    </a:cubicBezTo>
                    <a:cubicBezTo>
                      <a:pt x="141961" y="315941"/>
                      <a:pt x="141961" y="315941"/>
                      <a:pt x="141961" y="315941"/>
                    </a:cubicBezTo>
                    <a:cubicBezTo>
                      <a:pt x="159654" y="300168"/>
                      <a:pt x="175291" y="282200"/>
                      <a:pt x="191475" y="264917"/>
                    </a:cubicBezTo>
                    <a:cubicBezTo>
                      <a:pt x="191338" y="265055"/>
                      <a:pt x="191201" y="265192"/>
                      <a:pt x="191064" y="265329"/>
                    </a:cubicBezTo>
                    <a:cubicBezTo>
                      <a:pt x="199431" y="255316"/>
                      <a:pt x="207660" y="245304"/>
                      <a:pt x="216027" y="235428"/>
                    </a:cubicBezTo>
                    <a:cubicBezTo>
                      <a:pt x="216850" y="234468"/>
                      <a:pt x="217536" y="233371"/>
                      <a:pt x="218359" y="232274"/>
                    </a:cubicBezTo>
                    <a:cubicBezTo>
                      <a:pt x="220828" y="228845"/>
                      <a:pt x="223297" y="225552"/>
                      <a:pt x="225765" y="222123"/>
                    </a:cubicBezTo>
                    <a:cubicBezTo>
                      <a:pt x="229606" y="216774"/>
                      <a:pt x="233584" y="211425"/>
                      <a:pt x="237424" y="206213"/>
                    </a:cubicBezTo>
                    <a:cubicBezTo>
                      <a:pt x="243459" y="196749"/>
                      <a:pt x="249357" y="187148"/>
                      <a:pt x="255529" y="177684"/>
                    </a:cubicBezTo>
                    <a:cubicBezTo>
                      <a:pt x="256215" y="176724"/>
                      <a:pt x="256626" y="175626"/>
                      <a:pt x="257175" y="174529"/>
                    </a:cubicBezTo>
                    <a:cubicBezTo>
                      <a:pt x="258821" y="171511"/>
                      <a:pt x="260467" y="168494"/>
                      <a:pt x="262113" y="165476"/>
                    </a:cubicBezTo>
                    <a:cubicBezTo>
                      <a:pt x="264719" y="160813"/>
                      <a:pt x="267325" y="156012"/>
                      <a:pt x="269931" y="151349"/>
                    </a:cubicBezTo>
                    <a:cubicBezTo>
                      <a:pt x="269931" y="151349"/>
                      <a:pt x="269931" y="151486"/>
                      <a:pt x="269931" y="151486"/>
                    </a:cubicBezTo>
                    <a:cubicBezTo>
                      <a:pt x="271851" y="147646"/>
                      <a:pt x="273771" y="143805"/>
                      <a:pt x="275692" y="139965"/>
                    </a:cubicBezTo>
                    <a:cubicBezTo>
                      <a:pt x="277475" y="134478"/>
                      <a:pt x="279395" y="128855"/>
                      <a:pt x="281315" y="123369"/>
                    </a:cubicBezTo>
                    <a:cubicBezTo>
                      <a:pt x="282687" y="119391"/>
                      <a:pt x="284195" y="115550"/>
                      <a:pt x="285704" y="111710"/>
                    </a:cubicBezTo>
                    <a:cubicBezTo>
                      <a:pt x="287076" y="108281"/>
                      <a:pt x="288448" y="104852"/>
                      <a:pt x="289682" y="101286"/>
                    </a:cubicBezTo>
                    <a:cubicBezTo>
                      <a:pt x="289682" y="101423"/>
                      <a:pt x="289545" y="101697"/>
                      <a:pt x="289545" y="101834"/>
                    </a:cubicBezTo>
                    <a:cubicBezTo>
                      <a:pt x="290642" y="98543"/>
                      <a:pt x="291739" y="94976"/>
                      <a:pt x="293934" y="92096"/>
                    </a:cubicBezTo>
                    <a:cubicBezTo>
                      <a:pt x="294620" y="91273"/>
                      <a:pt x="295306" y="90313"/>
                      <a:pt x="296266" y="89764"/>
                    </a:cubicBezTo>
                    <a:cubicBezTo>
                      <a:pt x="297226" y="89215"/>
                      <a:pt x="298323" y="88804"/>
                      <a:pt x="299420" y="88530"/>
                    </a:cubicBezTo>
                    <a:cubicBezTo>
                      <a:pt x="302301" y="87570"/>
                      <a:pt x="305730" y="90450"/>
                      <a:pt x="305044" y="93467"/>
                    </a:cubicBezTo>
                    <a:cubicBezTo>
                      <a:pt x="304769" y="95114"/>
                      <a:pt x="304358" y="96759"/>
                      <a:pt x="304084" y="98543"/>
                    </a:cubicBezTo>
                    <a:cubicBezTo>
                      <a:pt x="303535" y="100874"/>
                      <a:pt x="302987" y="103069"/>
                      <a:pt x="302164" y="105263"/>
                    </a:cubicBezTo>
                    <a:cubicBezTo>
                      <a:pt x="300792" y="109378"/>
                      <a:pt x="298872" y="113356"/>
                      <a:pt x="297089" y="117333"/>
                    </a:cubicBezTo>
                    <a:cubicBezTo>
                      <a:pt x="295443" y="121174"/>
                      <a:pt x="293522" y="125014"/>
                      <a:pt x="291739" y="128855"/>
                    </a:cubicBezTo>
                    <a:cubicBezTo>
                      <a:pt x="288585" y="135713"/>
                      <a:pt x="285293" y="142296"/>
                      <a:pt x="282001" y="149017"/>
                    </a:cubicBezTo>
                    <a:cubicBezTo>
                      <a:pt x="281864" y="149292"/>
                      <a:pt x="281727" y="149566"/>
                      <a:pt x="281590" y="149840"/>
                    </a:cubicBezTo>
                    <a:cubicBezTo>
                      <a:pt x="278984" y="157384"/>
                      <a:pt x="276515" y="165065"/>
                      <a:pt x="274046" y="172609"/>
                    </a:cubicBezTo>
                    <a:cubicBezTo>
                      <a:pt x="269382" y="187422"/>
                      <a:pt x="264719" y="202098"/>
                      <a:pt x="260192" y="216911"/>
                    </a:cubicBezTo>
                    <a:cubicBezTo>
                      <a:pt x="255529" y="231999"/>
                      <a:pt x="251003" y="247087"/>
                      <a:pt x="246476" y="262174"/>
                    </a:cubicBezTo>
                    <a:cubicBezTo>
                      <a:pt x="244282" y="269307"/>
                      <a:pt x="242225" y="276576"/>
                      <a:pt x="240030" y="283845"/>
                    </a:cubicBezTo>
                    <a:cubicBezTo>
                      <a:pt x="238247" y="290292"/>
                      <a:pt x="236189" y="296739"/>
                      <a:pt x="234407" y="303185"/>
                    </a:cubicBezTo>
                    <a:cubicBezTo>
                      <a:pt x="232349" y="310866"/>
                      <a:pt x="230155" y="318547"/>
                      <a:pt x="228097" y="326365"/>
                    </a:cubicBezTo>
                    <a:cubicBezTo>
                      <a:pt x="225217" y="337064"/>
                      <a:pt x="222062" y="347625"/>
                      <a:pt x="219868" y="358461"/>
                    </a:cubicBezTo>
                    <a:cubicBezTo>
                      <a:pt x="219868" y="358186"/>
                      <a:pt x="220005" y="358049"/>
                      <a:pt x="220005" y="357775"/>
                    </a:cubicBezTo>
                    <a:cubicBezTo>
                      <a:pt x="218907" y="363261"/>
                      <a:pt x="217810" y="368748"/>
                      <a:pt x="217262" y="374371"/>
                    </a:cubicBezTo>
                    <a:cubicBezTo>
                      <a:pt x="217124" y="375880"/>
                      <a:pt x="217124" y="377389"/>
                      <a:pt x="217262" y="378760"/>
                    </a:cubicBezTo>
                    <a:cubicBezTo>
                      <a:pt x="217399" y="380955"/>
                      <a:pt x="217673" y="383286"/>
                      <a:pt x="218222" y="385481"/>
                    </a:cubicBezTo>
                    <a:cubicBezTo>
                      <a:pt x="218222" y="385481"/>
                      <a:pt x="218222" y="385344"/>
                      <a:pt x="218222" y="385344"/>
                    </a:cubicBezTo>
                    <a:cubicBezTo>
                      <a:pt x="218359" y="386030"/>
                      <a:pt x="218496" y="386579"/>
                      <a:pt x="218633" y="387264"/>
                    </a:cubicBezTo>
                    <a:cubicBezTo>
                      <a:pt x="218633" y="386990"/>
                      <a:pt x="218496" y="386853"/>
                      <a:pt x="218359" y="386715"/>
                    </a:cubicBezTo>
                    <a:cubicBezTo>
                      <a:pt x="218496" y="387264"/>
                      <a:pt x="218770" y="387676"/>
                      <a:pt x="218907" y="388224"/>
                    </a:cubicBezTo>
                    <a:cubicBezTo>
                      <a:pt x="218907" y="388087"/>
                      <a:pt x="218770" y="387950"/>
                      <a:pt x="218770" y="387813"/>
                    </a:cubicBezTo>
                    <a:cubicBezTo>
                      <a:pt x="218770" y="387950"/>
                      <a:pt x="218907" y="388087"/>
                      <a:pt x="218907" y="388224"/>
                    </a:cubicBezTo>
                    <a:cubicBezTo>
                      <a:pt x="218907" y="388224"/>
                      <a:pt x="218907" y="388361"/>
                      <a:pt x="219044" y="388361"/>
                    </a:cubicBezTo>
                    <a:cubicBezTo>
                      <a:pt x="219044" y="388361"/>
                      <a:pt x="219044" y="388224"/>
                      <a:pt x="219044" y="388224"/>
                    </a:cubicBezTo>
                    <a:cubicBezTo>
                      <a:pt x="219182" y="388499"/>
                      <a:pt x="219319" y="388910"/>
                      <a:pt x="219456" y="389184"/>
                    </a:cubicBezTo>
                    <a:cubicBezTo>
                      <a:pt x="219593" y="389459"/>
                      <a:pt x="219868" y="389733"/>
                      <a:pt x="220005" y="390008"/>
                    </a:cubicBezTo>
                    <a:cubicBezTo>
                      <a:pt x="220279" y="390282"/>
                      <a:pt x="220553" y="390556"/>
                      <a:pt x="220828" y="390831"/>
                    </a:cubicBezTo>
                    <a:cubicBezTo>
                      <a:pt x="221102" y="390967"/>
                      <a:pt x="221376" y="391242"/>
                      <a:pt x="221513" y="391379"/>
                    </a:cubicBezTo>
                    <a:cubicBezTo>
                      <a:pt x="221925" y="391653"/>
                      <a:pt x="222473" y="391928"/>
                      <a:pt x="222885" y="392202"/>
                    </a:cubicBezTo>
                    <a:cubicBezTo>
                      <a:pt x="222748" y="392202"/>
                      <a:pt x="222748" y="392202"/>
                      <a:pt x="222611" y="392065"/>
                    </a:cubicBezTo>
                    <a:cubicBezTo>
                      <a:pt x="223434" y="392476"/>
                      <a:pt x="224257" y="392888"/>
                      <a:pt x="225217" y="393162"/>
                    </a:cubicBezTo>
                    <a:cubicBezTo>
                      <a:pt x="225628" y="393299"/>
                      <a:pt x="226040" y="393299"/>
                      <a:pt x="226451" y="393437"/>
                    </a:cubicBezTo>
                    <a:cubicBezTo>
                      <a:pt x="226314" y="393437"/>
                      <a:pt x="226177" y="393437"/>
                      <a:pt x="226177" y="393299"/>
                    </a:cubicBezTo>
                    <a:cubicBezTo>
                      <a:pt x="226451" y="393299"/>
                      <a:pt x="226863" y="393299"/>
                      <a:pt x="227137" y="393437"/>
                    </a:cubicBezTo>
                    <a:cubicBezTo>
                      <a:pt x="227411" y="393437"/>
                      <a:pt x="227823" y="393437"/>
                      <a:pt x="228097" y="393299"/>
                    </a:cubicBezTo>
                    <a:cubicBezTo>
                      <a:pt x="228646" y="393162"/>
                      <a:pt x="229194" y="393025"/>
                      <a:pt x="229743" y="392888"/>
                    </a:cubicBezTo>
                    <a:cubicBezTo>
                      <a:pt x="229743" y="392888"/>
                      <a:pt x="229743" y="392888"/>
                      <a:pt x="229743" y="392888"/>
                    </a:cubicBezTo>
                    <a:cubicBezTo>
                      <a:pt x="230703" y="392613"/>
                      <a:pt x="231800" y="392202"/>
                      <a:pt x="232760" y="391653"/>
                    </a:cubicBezTo>
                    <a:cubicBezTo>
                      <a:pt x="234544" y="390693"/>
                      <a:pt x="236189" y="389596"/>
                      <a:pt x="237973" y="388499"/>
                    </a:cubicBezTo>
                    <a:cubicBezTo>
                      <a:pt x="237973" y="388499"/>
                      <a:pt x="237973" y="388499"/>
                      <a:pt x="237836" y="388636"/>
                    </a:cubicBezTo>
                    <a:cubicBezTo>
                      <a:pt x="237973" y="388499"/>
                      <a:pt x="238110" y="388499"/>
                      <a:pt x="238247" y="388361"/>
                    </a:cubicBezTo>
                    <a:cubicBezTo>
                      <a:pt x="238247" y="388361"/>
                      <a:pt x="238247" y="388361"/>
                      <a:pt x="238384" y="388361"/>
                    </a:cubicBezTo>
                    <a:cubicBezTo>
                      <a:pt x="238384" y="388361"/>
                      <a:pt x="238384" y="388361"/>
                      <a:pt x="238384" y="388361"/>
                    </a:cubicBezTo>
                    <a:cubicBezTo>
                      <a:pt x="241265" y="386304"/>
                      <a:pt x="244145" y="384247"/>
                      <a:pt x="246751" y="381778"/>
                    </a:cubicBezTo>
                    <a:cubicBezTo>
                      <a:pt x="246614" y="381915"/>
                      <a:pt x="246476" y="382052"/>
                      <a:pt x="246339" y="382189"/>
                    </a:cubicBezTo>
                    <a:cubicBezTo>
                      <a:pt x="249083" y="379446"/>
                      <a:pt x="251826" y="376703"/>
                      <a:pt x="254432" y="373822"/>
                    </a:cubicBezTo>
                    <a:cubicBezTo>
                      <a:pt x="254295" y="373960"/>
                      <a:pt x="254158" y="374097"/>
                      <a:pt x="254020" y="374234"/>
                    </a:cubicBezTo>
                    <a:cubicBezTo>
                      <a:pt x="258272" y="369434"/>
                      <a:pt x="262387" y="364496"/>
                      <a:pt x="266502" y="359558"/>
                    </a:cubicBezTo>
                    <a:cubicBezTo>
                      <a:pt x="271303" y="353797"/>
                      <a:pt x="275692" y="347625"/>
                      <a:pt x="280081" y="341590"/>
                    </a:cubicBezTo>
                    <a:cubicBezTo>
                      <a:pt x="283373" y="337201"/>
                      <a:pt x="286390" y="332674"/>
                      <a:pt x="289408" y="328148"/>
                    </a:cubicBezTo>
                    <a:cubicBezTo>
                      <a:pt x="295717" y="318958"/>
                      <a:pt x="302026" y="309632"/>
                      <a:pt x="308198" y="300442"/>
                    </a:cubicBezTo>
                    <a:cubicBezTo>
                      <a:pt x="315605" y="288097"/>
                      <a:pt x="323149" y="275753"/>
                      <a:pt x="330556" y="263271"/>
                    </a:cubicBezTo>
                    <a:cubicBezTo>
                      <a:pt x="331241" y="262037"/>
                      <a:pt x="331927" y="260665"/>
                      <a:pt x="332613" y="259431"/>
                    </a:cubicBezTo>
                    <a:cubicBezTo>
                      <a:pt x="334808" y="255316"/>
                      <a:pt x="336865" y="251201"/>
                      <a:pt x="339059" y="247087"/>
                    </a:cubicBezTo>
                    <a:cubicBezTo>
                      <a:pt x="342488" y="240503"/>
                      <a:pt x="345917" y="233919"/>
                      <a:pt x="349346" y="227473"/>
                    </a:cubicBezTo>
                    <a:cubicBezTo>
                      <a:pt x="349209" y="227610"/>
                      <a:pt x="349072" y="227884"/>
                      <a:pt x="349072" y="228021"/>
                    </a:cubicBezTo>
                    <a:cubicBezTo>
                      <a:pt x="349895" y="225964"/>
                      <a:pt x="350855" y="224044"/>
                      <a:pt x="351678" y="221987"/>
                    </a:cubicBezTo>
                    <a:cubicBezTo>
                      <a:pt x="352638" y="218283"/>
                      <a:pt x="353736" y="214580"/>
                      <a:pt x="354696" y="210876"/>
                    </a:cubicBezTo>
                    <a:cubicBezTo>
                      <a:pt x="356204" y="205390"/>
                      <a:pt x="357713" y="199766"/>
                      <a:pt x="359222" y="194280"/>
                    </a:cubicBezTo>
                    <a:cubicBezTo>
                      <a:pt x="360594" y="189342"/>
                      <a:pt x="362102" y="184404"/>
                      <a:pt x="363611" y="179467"/>
                    </a:cubicBezTo>
                    <a:cubicBezTo>
                      <a:pt x="365531" y="173020"/>
                      <a:pt x="367452" y="166437"/>
                      <a:pt x="369372" y="159990"/>
                    </a:cubicBezTo>
                    <a:cubicBezTo>
                      <a:pt x="371018" y="154230"/>
                      <a:pt x="372938" y="148331"/>
                      <a:pt x="374996" y="142708"/>
                    </a:cubicBezTo>
                    <a:cubicBezTo>
                      <a:pt x="376367" y="138867"/>
                      <a:pt x="377876" y="135027"/>
                      <a:pt x="379522" y="131186"/>
                    </a:cubicBezTo>
                    <a:cubicBezTo>
                      <a:pt x="380893" y="128169"/>
                      <a:pt x="382402" y="125289"/>
                      <a:pt x="384048" y="122271"/>
                    </a:cubicBezTo>
                    <a:cubicBezTo>
                      <a:pt x="384048" y="122271"/>
                      <a:pt x="384048" y="122408"/>
                      <a:pt x="383911" y="122408"/>
                    </a:cubicBezTo>
                    <a:cubicBezTo>
                      <a:pt x="384322" y="121722"/>
                      <a:pt x="384597" y="121037"/>
                      <a:pt x="385008" y="120214"/>
                    </a:cubicBezTo>
                    <a:cubicBezTo>
                      <a:pt x="385968" y="118156"/>
                      <a:pt x="388163" y="116922"/>
                      <a:pt x="390357" y="117608"/>
                    </a:cubicBezTo>
                    <a:cubicBezTo>
                      <a:pt x="392003" y="118019"/>
                      <a:pt x="393649" y="118568"/>
                      <a:pt x="394884" y="119665"/>
                    </a:cubicBezTo>
                    <a:cubicBezTo>
                      <a:pt x="395295" y="120076"/>
                      <a:pt x="395707" y="120625"/>
                      <a:pt x="395844" y="121174"/>
                    </a:cubicBezTo>
                    <a:cubicBezTo>
                      <a:pt x="396118" y="121997"/>
                      <a:pt x="396530" y="122820"/>
                      <a:pt x="396667" y="123780"/>
                    </a:cubicBezTo>
                    <a:cubicBezTo>
                      <a:pt x="396941" y="126249"/>
                      <a:pt x="396392" y="128718"/>
                      <a:pt x="395707" y="131186"/>
                    </a:cubicBezTo>
                    <a:cubicBezTo>
                      <a:pt x="395158" y="133244"/>
                      <a:pt x="394609" y="135301"/>
                      <a:pt x="394198" y="137359"/>
                    </a:cubicBezTo>
                    <a:cubicBezTo>
                      <a:pt x="393512" y="140514"/>
                      <a:pt x="392415" y="143668"/>
                      <a:pt x="391318" y="146823"/>
                    </a:cubicBezTo>
                    <a:cubicBezTo>
                      <a:pt x="388574" y="155327"/>
                      <a:pt x="385557" y="163694"/>
                      <a:pt x="382676" y="172197"/>
                    </a:cubicBezTo>
                    <a:cubicBezTo>
                      <a:pt x="381991" y="174255"/>
                      <a:pt x="381168" y="176312"/>
                      <a:pt x="380482" y="178233"/>
                    </a:cubicBezTo>
                    <a:cubicBezTo>
                      <a:pt x="378562" y="183307"/>
                      <a:pt x="376641" y="188382"/>
                      <a:pt x="374721" y="193457"/>
                    </a:cubicBezTo>
                    <a:cubicBezTo>
                      <a:pt x="373898" y="195514"/>
                      <a:pt x="373212" y="197709"/>
                      <a:pt x="372252" y="199904"/>
                    </a:cubicBezTo>
                    <a:cubicBezTo>
                      <a:pt x="370744" y="203333"/>
                      <a:pt x="369235" y="206762"/>
                      <a:pt x="367726" y="210191"/>
                    </a:cubicBezTo>
                    <a:cubicBezTo>
                      <a:pt x="365669" y="214991"/>
                      <a:pt x="363611" y="219655"/>
                      <a:pt x="361417" y="224455"/>
                    </a:cubicBezTo>
                    <a:cubicBezTo>
                      <a:pt x="360594" y="226375"/>
                      <a:pt x="359771" y="228433"/>
                      <a:pt x="358811" y="230353"/>
                    </a:cubicBezTo>
                    <a:cubicBezTo>
                      <a:pt x="357576" y="234879"/>
                      <a:pt x="356479" y="239543"/>
                      <a:pt x="355382" y="244069"/>
                    </a:cubicBezTo>
                    <a:cubicBezTo>
                      <a:pt x="352638" y="255865"/>
                      <a:pt x="349895" y="267661"/>
                      <a:pt x="347152" y="279319"/>
                    </a:cubicBezTo>
                    <a:cubicBezTo>
                      <a:pt x="347152" y="279182"/>
                      <a:pt x="347152" y="279045"/>
                      <a:pt x="347152" y="278908"/>
                    </a:cubicBezTo>
                    <a:cubicBezTo>
                      <a:pt x="344683" y="291390"/>
                      <a:pt x="342214" y="304008"/>
                      <a:pt x="339745" y="316490"/>
                    </a:cubicBezTo>
                    <a:cubicBezTo>
                      <a:pt x="339471" y="318135"/>
                      <a:pt x="339197" y="319919"/>
                      <a:pt x="338922" y="321564"/>
                    </a:cubicBezTo>
                    <a:cubicBezTo>
                      <a:pt x="338237" y="326091"/>
                      <a:pt x="337551" y="330617"/>
                      <a:pt x="336728" y="335280"/>
                    </a:cubicBezTo>
                    <a:cubicBezTo>
                      <a:pt x="336179" y="338984"/>
                      <a:pt x="335630" y="342687"/>
                      <a:pt x="334945" y="346390"/>
                    </a:cubicBezTo>
                    <a:cubicBezTo>
                      <a:pt x="333985" y="352425"/>
                      <a:pt x="333436" y="358598"/>
                      <a:pt x="333025" y="364633"/>
                    </a:cubicBezTo>
                    <a:cubicBezTo>
                      <a:pt x="333025" y="364358"/>
                      <a:pt x="333025" y="364221"/>
                      <a:pt x="333025" y="363947"/>
                    </a:cubicBezTo>
                    <a:cubicBezTo>
                      <a:pt x="332613" y="370393"/>
                      <a:pt x="332613" y="376840"/>
                      <a:pt x="333025" y="383286"/>
                    </a:cubicBezTo>
                    <a:cubicBezTo>
                      <a:pt x="333025" y="383286"/>
                      <a:pt x="333025" y="383150"/>
                      <a:pt x="333025" y="383150"/>
                    </a:cubicBezTo>
                    <a:cubicBezTo>
                      <a:pt x="333162" y="384384"/>
                      <a:pt x="333299" y="385755"/>
                      <a:pt x="333436" y="386990"/>
                    </a:cubicBezTo>
                    <a:cubicBezTo>
                      <a:pt x="333436" y="386990"/>
                      <a:pt x="333436" y="386990"/>
                      <a:pt x="333436" y="386990"/>
                    </a:cubicBezTo>
                    <a:cubicBezTo>
                      <a:pt x="333436" y="386990"/>
                      <a:pt x="333436" y="386990"/>
                      <a:pt x="333436" y="387127"/>
                    </a:cubicBezTo>
                    <a:cubicBezTo>
                      <a:pt x="333436" y="387264"/>
                      <a:pt x="333436" y="387538"/>
                      <a:pt x="333573" y="387676"/>
                    </a:cubicBezTo>
                    <a:cubicBezTo>
                      <a:pt x="333573" y="387538"/>
                      <a:pt x="333573" y="387538"/>
                      <a:pt x="333573" y="387402"/>
                    </a:cubicBezTo>
                    <a:cubicBezTo>
                      <a:pt x="334122" y="390008"/>
                      <a:pt x="334808" y="392613"/>
                      <a:pt x="335630" y="395082"/>
                    </a:cubicBezTo>
                    <a:cubicBezTo>
                      <a:pt x="335630" y="395082"/>
                      <a:pt x="335630" y="395082"/>
                      <a:pt x="335630" y="394945"/>
                    </a:cubicBezTo>
                    <a:cubicBezTo>
                      <a:pt x="336042" y="396042"/>
                      <a:pt x="336454" y="397140"/>
                      <a:pt x="337002" y="398100"/>
                    </a:cubicBezTo>
                    <a:cubicBezTo>
                      <a:pt x="336865" y="397825"/>
                      <a:pt x="336728" y="397689"/>
                      <a:pt x="336728" y="397551"/>
                    </a:cubicBezTo>
                    <a:cubicBezTo>
                      <a:pt x="337277" y="398648"/>
                      <a:pt x="337962" y="399883"/>
                      <a:pt x="338648" y="400843"/>
                    </a:cubicBezTo>
                    <a:cubicBezTo>
                      <a:pt x="338511" y="400706"/>
                      <a:pt x="338374" y="400569"/>
                      <a:pt x="338374" y="400295"/>
                    </a:cubicBezTo>
                    <a:cubicBezTo>
                      <a:pt x="338648" y="400569"/>
                      <a:pt x="338922" y="400980"/>
                      <a:pt x="339197" y="401254"/>
                    </a:cubicBezTo>
                    <a:cubicBezTo>
                      <a:pt x="339608" y="401529"/>
                      <a:pt x="339883" y="401940"/>
                      <a:pt x="340294" y="402215"/>
                    </a:cubicBezTo>
                    <a:cubicBezTo>
                      <a:pt x="340706" y="402489"/>
                      <a:pt x="341117" y="402763"/>
                      <a:pt x="341528" y="403038"/>
                    </a:cubicBezTo>
                    <a:cubicBezTo>
                      <a:pt x="341940" y="403312"/>
                      <a:pt x="342488" y="403586"/>
                      <a:pt x="342900" y="403860"/>
                    </a:cubicBezTo>
                    <a:cubicBezTo>
                      <a:pt x="342763" y="403724"/>
                      <a:pt x="342626" y="403724"/>
                      <a:pt x="342488" y="403724"/>
                    </a:cubicBezTo>
                    <a:cubicBezTo>
                      <a:pt x="343449" y="404272"/>
                      <a:pt x="344409" y="404683"/>
                      <a:pt x="345506" y="405095"/>
                    </a:cubicBezTo>
                    <a:cubicBezTo>
                      <a:pt x="345917" y="405232"/>
                      <a:pt x="346329" y="405232"/>
                      <a:pt x="346603" y="405369"/>
                    </a:cubicBezTo>
                    <a:cubicBezTo>
                      <a:pt x="347015" y="405506"/>
                      <a:pt x="347564" y="405506"/>
                      <a:pt x="348112" y="405644"/>
                    </a:cubicBezTo>
                    <a:cubicBezTo>
                      <a:pt x="348524" y="405644"/>
                      <a:pt x="348935" y="405644"/>
                      <a:pt x="349346" y="405644"/>
                    </a:cubicBezTo>
                    <a:cubicBezTo>
                      <a:pt x="349758" y="405506"/>
                      <a:pt x="350307" y="405506"/>
                      <a:pt x="350718" y="405506"/>
                    </a:cubicBezTo>
                    <a:cubicBezTo>
                      <a:pt x="350581" y="405506"/>
                      <a:pt x="350444" y="405506"/>
                      <a:pt x="350307" y="405644"/>
                    </a:cubicBezTo>
                    <a:cubicBezTo>
                      <a:pt x="350444" y="405644"/>
                      <a:pt x="350581" y="405644"/>
                      <a:pt x="350718" y="405506"/>
                    </a:cubicBezTo>
                    <a:cubicBezTo>
                      <a:pt x="350855" y="405506"/>
                      <a:pt x="350855" y="405506"/>
                      <a:pt x="350993" y="405506"/>
                    </a:cubicBezTo>
                    <a:cubicBezTo>
                      <a:pt x="350855" y="405506"/>
                      <a:pt x="350855" y="405506"/>
                      <a:pt x="350718" y="405506"/>
                    </a:cubicBezTo>
                    <a:cubicBezTo>
                      <a:pt x="351815" y="405232"/>
                      <a:pt x="352913" y="404958"/>
                      <a:pt x="354010" y="404547"/>
                    </a:cubicBezTo>
                    <a:cubicBezTo>
                      <a:pt x="354010" y="404547"/>
                      <a:pt x="353873" y="404547"/>
                      <a:pt x="353873" y="404547"/>
                    </a:cubicBezTo>
                    <a:cubicBezTo>
                      <a:pt x="353873" y="404547"/>
                      <a:pt x="354010" y="404547"/>
                      <a:pt x="354010" y="404409"/>
                    </a:cubicBezTo>
                    <a:cubicBezTo>
                      <a:pt x="354147" y="404409"/>
                      <a:pt x="354147" y="404409"/>
                      <a:pt x="354284" y="404272"/>
                    </a:cubicBezTo>
                    <a:cubicBezTo>
                      <a:pt x="354284" y="404272"/>
                      <a:pt x="354147" y="404272"/>
                      <a:pt x="354147" y="404272"/>
                    </a:cubicBezTo>
                    <a:cubicBezTo>
                      <a:pt x="355107" y="403860"/>
                      <a:pt x="356204" y="403449"/>
                      <a:pt x="357165" y="403038"/>
                    </a:cubicBezTo>
                    <a:cubicBezTo>
                      <a:pt x="357165" y="403038"/>
                      <a:pt x="357165" y="403038"/>
                      <a:pt x="357028" y="403038"/>
                    </a:cubicBezTo>
                    <a:cubicBezTo>
                      <a:pt x="358948" y="402077"/>
                      <a:pt x="360731" y="400980"/>
                      <a:pt x="362514" y="399883"/>
                    </a:cubicBezTo>
                    <a:cubicBezTo>
                      <a:pt x="362240" y="400020"/>
                      <a:pt x="362102" y="400157"/>
                      <a:pt x="361965" y="400157"/>
                    </a:cubicBezTo>
                    <a:cubicBezTo>
                      <a:pt x="363062" y="399334"/>
                      <a:pt x="364023" y="398511"/>
                      <a:pt x="365120" y="397689"/>
                    </a:cubicBezTo>
                    <a:cubicBezTo>
                      <a:pt x="367177" y="395905"/>
                      <a:pt x="368960" y="393848"/>
                      <a:pt x="370881" y="391790"/>
                    </a:cubicBezTo>
                    <a:cubicBezTo>
                      <a:pt x="374721" y="387264"/>
                      <a:pt x="378287" y="382738"/>
                      <a:pt x="381716" y="377800"/>
                    </a:cubicBezTo>
                    <a:cubicBezTo>
                      <a:pt x="385145" y="372588"/>
                      <a:pt x="388300" y="367239"/>
                      <a:pt x="391318" y="361890"/>
                    </a:cubicBezTo>
                    <a:cubicBezTo>
                      <a:pt x="395021" y="355443"/>
                      <a:pt x="398450" y="348860"/>
                      <a:pt x="401879" y="342276"/>
                    </a:cubicBezTo>
                    <a:cubicBezTo>
                      <a:pt x="401879" y="342413"/>
                      <a:pt x="401742" y="342550"/>
                      <a:pt x="401742" y="342550"/>
                    </a:cubicBezTo>
                    <a:cubicBezTo>
                      <a:pt x="403936" y="338161"/>
                      <a:pt x="405994" y="333635"/>
                      <a:pt x="408188" y="329245"/>
                    </a:cubicBezTo>
                    <a:cubicBezTo>
                      <a:pt x="409011" y="327462"/>
                      <a:pt x="409834" y="325816"/>
                      <a:pt x="410657" y="323896"/>
                    </a:cubicBezTo>
                    <a:cubicBezTo>
                      <a:pt x="411617" y="321564"/>
                      <a:pt x="412577" y="319233"/>
                      <a:pt x="413675" y="316764"/>
                    </a:cubicBezTo>
                    <a:cubicBezTo>
                      <a:pt x="413675" y="316215"/>
                      <a:pt x="413675" y="315804"/>
                      <a:pt x="413675" y="315255"/>
                    </a:cubicBezTo>
                    <a:cubicBezTo>
                      <a:pt x="413675" y="313198"/>
                      <a:pt x="413812" y="311003"/>
                      <a:pt x="413949" y="308946"/>
                    </a:cubicBezTo>
                    <a:cubicBezTo>
                      <a:pt x="414223" y="304694"/>
                      <a:pt x="414497" y="300305"/>
                      <a:pt x="414772" y="296190"/>
                    </a:cubicBezTo>
                    <a:cubicBezTo>
                      <a:pt x="415046" y="291115"/>
                      <a:pt x="415458" y="286040"/>
                      <a:pt x="415732" y="280965"/>
                    </a:cubicBezTo>
                    <a:cubicBezTo>
                      <a:pt x="415869" y="278496"/>
                      <a:pt x="416006" y="276027"/>
                      <a:pt x="416144" y="273696"/>
                    </a:cubicBezTo>
                    <a:cubicBezTo>
                      <a:pt x="416966" y="265603"/>
                      <a:pt x="417789" y="257511"/>
                      <a:pt x="418475" y="249281"/>
                    </a:cubicBezTo>
                    <a:cubicBezTo>
                      <a:pt x="418887" y="244892"/>
                      <a:pt x="419298" y="240503"/>
                      <a:pt x="419847" y="236114"/>
                    </a:cubicBezTo>
                    <a:cubicBezTo>
                      <a:pt x="419984" y="234605"/>
                      <a:pt x="420121" y="233097"/>
                      <a:pt x="420258" y="231588"/>
                    </a:cubicBezTo>
                    <a:cubicBezTo>
                      <a:pt x="421630" y="222398"/>
                      <a:pt x="422864" y="213208"/>
                      <a:pt x="424236" y="204018"/>
                    </a:cubicBezTo>
                    <a:cubicBezTo>
                      <a:pt x="424784" y="200178"/>
                      <a:pt x="425333" y="196337"/>
                      <a:pt x="425882" y="192497"/>
                    </a:cubicBezTo>
                    <a:cubicBezTo>
                      <a:pt x="426842" y="186050"/>
                      <a:pt x="428076" y="179604"/>
                      <a:pt x="429311" y="173157"/>
                    </a:cubicBezTo>
                    <a:cubicBezTo>
                      <a:pt x="431231" y="163830"/>
                      <a:pt x="433426" y="154778"/>
                      <a:pt x="435757" y="145725"/>
                    </a:cubicBezTo>
                    <a:cubicBezTo>
                      <a:pt x="436992" y="141062"/>
                      <a:pt x="438363" y="136398"/>
                      <a:pt x="439872" y="131872"/>
                    </a:cubicBezTo>
                    <a:cubicBezTo>
                      <a:pt x="441518" y="126660"/>
                      <a:pt x="443713" y="121722"/>
                      <a:pt x="445770" y="116647"/>
                    </a:cubicBezTo>
                    <a:cubicBezTo>
                      <a:pt x="446867" y="113904"/>
                      <a:pt x="448239" y="110887"/>
                      <a:pt x="450022" y="108281"/>
                    </a:cubicBezTo>
                    <a:cubicBezTo>
                      <a:pt x="450845" y="107046"/>
                      <a:pt x="451668" y="105812"/>
                      <a:pt x="452765" y="104852"/>
                    </a:cubicBezTo>
                    <a:cubicBezTo>
                      <a:pt x="453863" y="103754"/>
                      <a:pt x="454685" y="103206"/>
                      <a:pt x="455920" y="102246"/>
                    </a:cubicBezTo>
                    <a:cubicBezTo>
                      <a:pt x="457566" y="101148"/>
                      <a:pt x="459623" y="100188"/>
                      <a:pt x="461543" y="99914"/>
                    </a:cubicBezTo>
                    <a:cubicBezTo>
                      <a:pt x="462503" y="99777"/>
                      <a:pt x="463464" y="99502"/>
                      <a:pt x="464424" y="99640"/>
                    </a:cubicBezTo>
                    <a:cubicBezTo>
                      <a:pt x="465384" y="99777"/>
                      <a:pt x="466618" y="99914"/>
                      <a:pt x="467579" y="100463"/>
                    </a:cubicBezTo>
                    <a:cubicBezTo>
                      <a:pt x="469087" y="101560"/>
                      <a:pt x="470459" y="102520"/>
                      <a:pt x="471419" y="104166"/>
                    </a:cubicBezTo>
                    <a:cubicBezTo>
                      <a:pt x="472105" y="105537"/>
                      <a:pt x="472653" y="106635"/>
                      <a:pt x="473339" y="108006"/>
                    </a:cubicBezTo>
                    <a:cubicBezTo>
                      <a:pt x="473888" y="109241"/>
                      <a:pt x="474299" y="110750"/>
                      <a:pt x="474711" y="112121"/>
                    </a:cubicBezTo>
                    <a:cubicBezTo>
                      <a:pt x="475671" y="115550"/>
                      <a:pt x="475808" y="119117"/>
                      <a:pt x="475945" y="122546"/>
                    </a:cubicBezTo>
                    <a:cubicBezTo>
                      <a:pt x="475945" y="124877"/>
                      <a:pt x="475945" y="127209"/>
                      <a:pt x="475808" y="129540"/>
                    </a:cubicBezTo>
                    <a:cubicBezTo>
                      <a:pt x="475671" y="132284"/>
                      <a:pt x="475534" y="135164"/>
                      <a:pt x="475259" y="137907"/>
                    </a:cubicBezTo>
                    <a:cubicBezTo>
                      <a:pt x="474848" y="143394"/>
                      <a:pt x="474025" y="148743"/>
                      <a:pt x="473065" y="154230"/>
                    </a:cubicBezTo>
                    <a:cubicBezTo>
                      <a:pt x="472242" y="159441"/>
                      <a:pt x="471419" y="164653"/>
                      <a:pt x="470459" y="170003"/>
                    </a:cubicBezTo>
                    <a:cubicBezTo>
                      <a:pt x="470047" y="172746"/>
                      <a:pt x="469636" y="175626"/>
                      <a:pt x="469087" y="178507"/>
                    </a:cubicBezTo>
                    <a:cubicBezTo>
                      <a:pt x="468401" y="181387"/>
                      <a:pt x="467853" y="184268"/>
                      <a:pt x="467167" y="187148"/>
                    </a:cubicBezTo>
                    <a:cubicBezTo>
                      <a:pt x="465384" y="195378"/>
                      <a:pt x="463464" y="203607"/>
                      <a:pt x="461681" y="211974"/>
                    </a:cubicBezTo>
                    <a:cubicBezTo>
                      <a:pt x="461269" y="214031"/>
                      <a:pt x="460583" y="215952"/>
                      <a:pt x="459898" y="218009"/>
                    </a:cubicBezTo>
                    <a:cubicBezTo>
                      <a:pt x="458389" y="223221"/>
                      <a:pt x="456880" y="228433"/>
                      <a:pt x="455371" y="233645"/>
                    </a:cubicBezTo>
                    <a:cubicBezTo>
                      <a:pt x="454137" y="238034"/>
                      <a:pt x="452765" y="242286"/>
                      <a:pt x="451531" y="246675"/>
                    </a:cubicBezTo>
                    <a:cubicBezTo>
                      <a:pt x="451119" y="248321"/>
                      <a:pt x="450571" y="249967"/>
                      <a:pt x="450022" y="251476"/>
                    </a:cubicBezTo>
                    <a:cubicBezTo>
                      <a:pt x="446867" y="260117"/>
                      <a:pt x="443713" y="268758"/>
                      <a:pt x="440558" y="277399"/>
                    </a:cubicBezTo>
                    <a:cubicBezTo>
                      <a:pt x="438638" y="282474"/>
                      <a:pt x="436992" y="287686"/>
                      <a:pt x="434797" y="292761"/>
                    </a:cubicBezTo>
                    <a:cubicBezTo>
                      <a:pt x="430957" y="301539"/>
                      <a:pt x="427253" y="310455"/>
                      <a:pt x="423413" y="319233"/>
                    </a:cubicBezTo>
                    <a:cubicBezTo>
                      <a:pt x="423276" y="329520"/>
                      <a:pt x="423413" y="339807"/>
                      <a:pt x="423962" y="350094"/>
                    </a:cubicBezTo>
                    <a:cubicBezTo>
                      <a:pt x="423962" y="349819"/>
                      <a:pt x="423962" y="349683"/>
                      <a:pt x="423962" y="349408"/>
                    </a:cubicBezTo>
                    <a:cubicBezTo>
                      <a:pt x="424373" y="357089"/>
                      <a:pt x="425333" y="364496"/>
                      <a:pt x="426979" y="372039"/>
                    </a:cubicBezTo>
                    <a:cubicBezTo>
                      <a:pt x="426979" y="371765"/>
                      <a:pt x="426842" y="371628"/>
                      <a:pt x="426842" y="371354"/>
                    </a:cubicBezTo>
                    <a:cubicBezTo>
                      <a:pt x="427528" y="374508"/>
                      <a:pt x="428351" y="377526"/>
                      <a:pt x="429448" y="380680"/>
                    </a:cubicBezTo>
                    <a:cubicBezTo>
                      <a:pt x="429448" y="380544"/>
                      <a:pt x="429448" y="380544"/>
                      <a:pt x="429311" y="380406"/>
                    </a:cubicBezTo>
                    <a:cubicBezTo>
                      <a:pt x="430271" y="382875"/>
                      <a:pt x="431231" y="385344"/>
                      <a:pt x="432466" y="387676"/>
                    </a:cubicBezTo>
                    <a:cubicBezTo>
                      <a:pt x="432466" y="387676"/>
                      <a:pt x="432466" y="387676"/>
                      <a:pt x="432466" y="387538"/>
                    </a:cubicBezTo>
                    <a:cubicBezTo>
                      <a:pt x="433014" y="388499"/>
                      <a:pt x="433426" y="389322"/>
                      <a:pt x="433974" y="390282"/>
                    </a:cubicBezTo>
                    <a:cubicBezTo>
                      <a:pt x="433974" y="390282"/>
                      <a:pt x="433974" y="390144"/>
                      <a:pt x="433837" y="390144"/>
                    </a:cubicBezTo>
                    <a:cubicBezTo>
                      <a:pt x="433837" y="390144"/>
                      <a:pt x="433837" y="390282"/>
                      <a:pt x="433974" y="390282"/>
                    </a:cubicBezTo>
                    <a:cubicBezTo>
                      <a:pt x="434111" y="390419"/>
                      <a:pt x="434111" y="390556"/>
                      <a:pt x="434249" y="390693"/>
                    </a:cubicBezTo>
                    <a:cubicBezTo>
                      <a:pt x="434249" y="390556"/>
                      <a:pt x="434111" y="390419"/>
                      <a:pt x="434111" y="390419"/>
                    </a:cubicBezTo>
                    <a:cubicBezTo>
                      <a:pt x="434797" y="391379"/>
                      <a:pt x="435483" y="392339"/>
                      <a:pt x="436306" y="393299"/>
                    </a:cubicBezTo>
                    <a:cubicBezTo>
                      <a:pt x="436992" y="394122"/>
                      <a:pt x="437815" y="394808"/>
                      <a:pt x="438500" y="395494"/>
                    </a:cubicBezTo>
                    <a:cubicBezTo>
                      <a:pt x="438500" y="395494"/>
                      <a:pt x="438363" y="395357"/>
                      <a:pt x="438363" y="395357"/>
                    </a:cubicBezTo>
                    <a:cubicBezTo>
                      <a:pt x="438500" y="395494"/>
                      <a:pt x="438638" y="395494"/>
                      <a:pt x="438775" y="395631"/>
                    </a:cubicBezTo>
                    <a:cubicBezTo>
                      <a:pt x="438775" y="395631"/>
                      <a:pt x="438912" y="395768"/>
                      <a:pt x="438912" y="395768"/>
                    </a:cubicBezTo>
                    <a:cubicBezTo>
                      <a:pt x="438912" y="395768"/>
                      <a:pt x="438912" y="395768"/>
                      <a:pt x="438775" y="395631"/>
                    </a:cubicBezTo>
                    <a:cubicBezTo>
                      <a:pt x="439735" y="396454"/>
                      <a:pt x="440695" y="397140"/>
                      <a:pt x="441655" y="397825"/>
                    </a:cubicBezTo>
                    <a:cubicBezTo>
                      <a:pt x="442067" y="398100"/>
                      <a:pt x="442478" y="398374"/>
                      <a:pt x="442890" y="398648"/>
                    </a:cubicBezTo>
                    <a:cubicBezTo>
                      <a:pt x="442615" y="398511"/>
                      <a:pt x="442478" y="398374"/>
                      <a:pt x="442341" y="398374"/>
                    </a:cubicBezTo>
                    <a:cubicBezTo>
                      <a:pt x="443438" y="399060"/>
                      <a:pt x="444810" y="399609"/>
                      <a:pt x="446044" y="400020"/>
                    </a:cubicBezTo>
                    <a:cubicBezTo>
                      <a:pt x="445770" y="399883"/>
                      <a:pt x="445633" y="399883"/>
                      <a:pt x="445358" y="399746"/>
                    </a:cubicBezTo>
                    <a:cubicBezTo>
                      <a:pt x="446044" y="400020"/>
                      <a:pt x="446730" y="400157"/>
                      <a:pt x="447416" y="400295"/>
                    </a:cubicBezTo>
                    <a:cubicBezTo>
                      <a:pt x="447142" y="400295"/>
                      <a:pt x="447005" y="400157"/>
                      <a:pt x="446730" y="400157"/>
                    </a:cubicBezTo>
                    <a:cubicBezTo>
                      <a:pt x="447416" y="400295"/>
                      <a:pt x="448102" y="400431"/>
                      <a:pt x="448925" y="400431"/>
                    </a:cubicBezTo>
                    <a:cubicBezTo>
                      <a:pt x="448650" y="400431"/>
                      <a:pt x="448513" y="400431"/>
                      <a:pt x="448239" y="400431"/>
                    </a:cubicBezTo>
                    <a:cubicBezTo>
                      <a:pt x="449611" y="400569"/>
                      <a:pt x="451119" y="400569"/>
                      <a:pt x="452491" y="400431"/>
                    </a:cubicBezTo>
                    <a:cubicBezTo>
                      <a:pt x="453863" y="400295"/>
                      <a:pt x="455097" y="400157"/>
                      <a:pt x="456469" y="399883"/>
                    </a:cubicBezTo>
                    <a:cubicBezTo>
                      <a:pt x="456880" y="399746"/>
                      <a:pt x="457429" y="399609"/>
                      <a:pt x="457840" y="399471"/>
                    </a:cubicBezTo>
                    <a:cubicBezTo>
                      <a:pt x="457703" y="399471"/>
                      <a:pt x="457566" y="399609"/>
                      <a:pt x="457429" y="399609"/>
                    </a:cubicBezTo>
                    <a:cubicBezTo>
                      <a:pt x="458663" y="399197"/>
                      <a:pt x="459760" y="398786"/>
                      <a:pt x="460858" y="398237"/>
                    </a:cubicBezTo>
                    <a:cubicBezTo>
                      <a:pt x="460858" y="398237"/>
                      <a:pt x="460721" y="398237"/>
                      <a:pt x="460721" y="398237"/>
                    </a:cubicBezTo>
                    <a:cubicBezTo>
                      <a:pt x="461955" y="397689"/>
                      <a:pt x="463189" y="397002"/>
                      <a:pt x="464424" y="396180"/>
                    </a:cubicBezTo>
                    <a:cubicBezTo>
                      <a:pt x="464424" y="396180"/>
                      <a:pt x="464287" y="396180"/>
                      <a:pt x="464287" y="396180"/>
                    </a:cubicBezTo>
                    <a:cubicBezTo>
                      <a:pt x="466893" y="394396"/>
                      <a:pt x="469224" y="392613"/>
                      <a:pt x="471556" y="390693"/>
                    </a:cubicBezTo>
                    <a:cubicBezTo>
                      <a:pt x="471556" y="390693"/>
                      <a:pt x="471419" y="390831"/>
                      <a:pt x="471419" y="390831"/>
                    </a:cubicBezTo>
                    <a:cubicBezTo>
                      <a:pt x="471556" y="390693"/>
                      <a:pt x="471693" y="390556"/>
                      <a:pt x="471830" y="390419"/>
                    </a:cubicBezTo>
                    <a:cubicBezTo>
                      <a:pt x="471830" y="390419"/>
                      <a:pt x="471830" y="390419"/>
                      <a:pt x="471968" y="390282"/>
                    </a:cubicBezTo>
                    <a:cubicBezTo>
                      <a:pt x="471968" y="390282"/>
                      <a:pt x="471968" y="390282"/>
                      <a:pt x="471968" y="390282"/>
                    </a:cubicBezTo>
                    <a:cubicBezTo>
                      <a:pt x="474162" y="388361"/>
                      <a:pt x="476082" y="386304"/>
                      <a:pt x="478140" y="384247"/>
                    </a:cubicBezTo>
                    <a:cubicBezTo>
                      <a:pt x="481157" y="380818"/>
                      <a:pt x="483901" y="377115"/>
                      <a:pt x="486644" y="373274"/>
                    </a:cubicBezTo>
                    <a:cubicBezTo>
                      <a:pt x="486644" y="373411"/>
                      <a:pt x="486506" y="373411"/>
                      <a:pt x="486506" y="373548"/>
                    </a:cubicBezTo>
                    <a:cubicBezTo>
                      <a:pt x="488838" y="370119"/>
                      <a:pt x="490896" y="366690"/>
                      <a:pt x="493090" y="363261"/>
                    </a:cubicBezTo>
                    <a:cubicBezTo>
                      <a:pt x="495148" y="359832"/>
                      <a:pt x="497068" y="356266"/>
                      <a:pt x="498851" y="352700"/>
                    </a:cubicBezTo>
                    <a:cubicBezTo>
                      <a:pt x="498851" y="352837"/>
                      <a:pt x="498714" y="352837"/>
                      <a:pt x="498714" y="352974"/>
                    </a:cubicBezTo>
                    <a:cubicBezTo>
                      <a:pt x="504337" y="341864"/>
                      <a:pt x="509001" y="330206"/>
                      <a:pt x="513253" y="318410"/>
                    </a:cubicBezTo>
                    <a:cubicBezTo>
                      <a:pt x="513253" y="318684"/>
                      <a:pt x="513116" y="318822"/>
                      <a:pt x="512978" y="319096"/>
                    </a:cubicBezTo>
                    <a:cubicBezTo>
                      <a:pt x="516270" y="309357"/>
                      <a:pt x="519288" y="299619"/>
                      <a:pt x="522031" y="289881"/>
                    </a:cubicBezTo>
                    <a:cubicBezTo>
                      <a:pt x="523951" y="282748"/>
                      <a:pt x="525734" y="275616"/>
                      <a:pt x="527380" y="268346"/>
                    </a:cubicBezTo>
                    <a:cubicBezTo>
                      <a:pt x="527380" y="268209"/>
                      <a:pt x="527380" y="268072"/>
                      <a:pt x="527380" y="267798"/>
                    </a:cubicBezTo>
                    <a:cubicBezTo>
                      <a:pt x="527243" y="266426"/>
                      <a:pt x="527106" y="265055"/>
                      <a:pt x="527106" y="263683"/>
                    </a:cubicBezTo>
                    <a:cubicBezTo>
                      <a:pt x="526695" y="256002"/>
                      <a:pt x="526146" y="248184"/>
                      <a:pt x="525734" y="240503"/>
                    </a:cubicBezTo>
                    <a:cubicBezTo>
                      <a:pt x="525460" y="236388"/>
                      <a:pt x="525323" y="232410"/>
                      <a:pt x="525049" y="228159"/>
                    </a:cubicBezTo>
                    <a:cubicBezTo>
                      <a:pt x="525049" y="226787"/>
                      <a:pt x="524911" y="225552"/>
                      <a:pt x="524911" y="224181"/>
                    </a:cubicBezTo>
                    <a:cubicBezTo>
                      <a:pt x="524774" y="216500"/>
                      <a:pt x="524637" y="208682"/>
                      <a:pt x="524500" y="201001"/>
                    </a:cubicBezTo>
                    <a:cubicBezTo>
                      <a:pt x="524363" y="193046"/>
                      <a:pt x="524225" y="185227"/>
                      <a:pt x="524363" y="177272"/>
                    </a:cubicBezTo>
                    <a:cubicBezTo>
                      <a:pt x="524500" y="168220"/>
                      <a:pt x="524774" y="159304"/>
                      <a:pt x="525460" y="150252"/>
                    </a:cubicBezTo>
                    <a:cubicBezTo>
                      <a:pt x="526146" y="141062"/>
                      <a:pt x="526832" y="131872"/>
                      <a:pt x="528478" y="122820"/>
                    </a:cubicBezTo>
                    <a:cubicBezTo>
                      <a:pt x="529026" y="119665"/>
                      <a:pt x="529438" y="116511"/>
                      <a:pt x="529986" y="113356"/>
                    </a:cubicBezTo>
                    <a:cubicBezTo>
                      <a:pt x="530261" y="112395"/>
                      <a:pt x="530398" y="111298"/>
                      <a:pt x="530809" y="110338"/>
                    </a:cubicBezTo>
                    <a:cubicBezTo>
                      <a:pt x="531358" y="108966"/>
                      <a:pt x="531769" y="108006"/>
                      <a:pt x="532455" y="106772"/>
                    </a:cubicBezTo>
                    <a:cubicBezTo>
                      <a:pt x="532867" y="106086"/>
                      <a:pt x="533278" y="105537"/>
                      <a:pt x="533827" y="104989"/>
                    </a:cubicBezTo>
                    <a:cubicBezTo>
                      <a:pt x="534238" y="104577"/>
                      <a:pt x="534650" y="104029"/>
                      <a:pt x="535198" y="103754"/>
                    </a:cubicBezTo>
                    <a:cubicBezTo>
                      <a:pt x="536021" y="103343"/>
                      <a:pt x="536844" y="102931"/>
                      <a:pt x="537667" y="102657"/>
                    </a:cubicBezTo>
                    <a:cubicBezTo>
                      <a:pt x="538902" y="102246"/>
                      <a:pt x="540411" y="102246"/>
                      <a:pt x="541645" y="102108"/>
                    </a:cubicBezTo>
                    <a:cubicBezTo>
                      <a:pt x="543840" y="101834"/>
                      <a:pt x="546171" y="103069"/>
                      <a:pt x="546994" y="105126"/>
                    </a:cubicBezTo>
                    <a:cubicBezTo>
                      <a:pt x="548366" y="108555"/>
                      <a:pt x="549875" y="112121"/>
                      <a:pt x="550835" y="115688"/>
                    </a:cubicBezTo>
                    <a:cubicBezTo>
                      <a:pt x="551795" y="119253"/>
                      <a:pt x="551932" y="123094"/>
                      <a:pt x="552069" y="126660"/>
                    </a:cubicBezTo>
                    <a:cubicBezTo>
                      <a:pt x="552618" y="136398"/>
                      <a:pt x="552481" y="146274"/>
                      <a:pt x="552069" y="156150"/>
                    </a:cubicBezTo>
                    <a:cubicBezTo>
                      <a:pt x="551658" y="164653"/>
                      <a:pt x="551246" y="173157"/>
                      <a:pt x="550835" y="181662"/>
                    </a:cubicBezTo>
                    <a:cubicBezTo>
                      <a:pt x="550560" y="187697"/>
                      <a:pt x="549737" y="193594"/>
                      <a:pt x="549189" y="199492"/>
                    </a:cubicBezTo>
                    <a:cubicBezTo>
                      <a:pt x="548640" y="204567"/>
                      <a:pt x="548091" y="209642"/>
                      <a:pt x="547543" y="214580"/>
                    </a:cubicBezTo>
                    <a:cubicBezTo>
                      <a:pt x="547269" y="216911"/>
                      <a:pt x="547131" y="219106"/>
                      <a:pt x="546857" y="221438"/>
                    </a:cubicBezTo>
                    <a:cubicBezTo>
                      <a:pt x="545348" y="229942"/>
                      <a:pt x="543840" y="238308"/>
                      <a:pt x="542331" y="246813"/>
                    </a:cubicBezTo>
                    <a:cubicBezTo>
                      <a:pt x="541645" y="250790"/>
                      <a:pt x="540959" y="254768"/>
                      <a:pt x="540273" y="258745"/>
                    </a:cubicBezTo>
                    <a:cubicBezTo>
                      <a:pt x="539588" y="262586"/>
                      <a:pt x="538765" y="266426"/>
                      <a:pt x="537942" y="270267"/>
                    </a:cubicBezTo>
                    <a:cubicBezTo>
                      <a:pt x="538902" y="279456"/>
                      <a:pt x="539725" y="288783"/>
                      <a:pt x="540685" y="297973"/>
                    </a:cubicBezTo>
                    <a:cubicBezTo>
                      <a:pt x="540822" y="299345"/>
                      <a:pt x="541096" y="300854"/>
                      <a:pt x="541371" y="302362"/>
                    </a:cubicBezTo>
                    <a:cubicBezTo>
                      <a:pt x="542056" y="306477"/>
                      <a:pt x="542605" y="310455"/>
                      <a:pt x="543154" y="314706"/>
                    </a:cubicBezTo>
                    <a:cubicBezTo>
                      <a:pt x="543565" y="317999"/>
                      <a:pt x="544114" y="321428"/>
                      <a:pt x="544662" y="324719"/>
                    </a:cubicBezTo>
                    <a:cubicBezTo>
                      <a:pt x="545348" y="328971"/>
                      <a:pt x="546171" y="333360"/>
                      <a:pt x="546994" y="337612"/>
                    </a:cubicBezTo>
                    <a:cubicBezTo>
                      <a:pt x="546994" y="337338"/>
                      <a:pt x="546857" y="337201"/>
                      <a:pt x="546857" y="336926"/>
                    </a:cubicBezTo>
                    <a:cubicBezTo>
                      <a:pt x="548914" y="346528"/>
                      <a:pt x="551246" y="356129"/>
                      <a:pt x="554538" y="365593"/>
                    </a:cubicBezTo>
                    <a:cubicBezTo>
                      <a:pt x="554538" y="365319"/>
                      <a:pt x="554401" y="365181"/>
                      <a:pt x="554264" y="364907"/>
                    </a:cubicBezTo>
                    <a:cubicBezTo>
                      <a:pt x="555635" y="368885"/>
                      <a:pt x="557281" y="372588"/>
                      <a:pt x="559064" y="376428"/>
                    </a:cubicBezTo>
                    <a:cubicBezTo>
                      <a:pt x="559064" y="376428"/>
                      <a:pt x="559064" y="376428"/>
                      <a:pt x="559064" y="376292"/>
                    </a:cubicBezTo>
                    <a:cubicBezTo>
                      <a:pt x="560436" y="379035"/>
                      <a:pt x="561945" y="381641"/>
                      <a:pt x="563728" y="384109"/>
                    </a:cubicBezTo>
                    <a:cubicBezTo>
                      <a:pt x="564962" y="385893"/>
                      <a:pt x="566334" y="387538"/>
                      <a:pt x="567705" y="389184"/>
                    </a:cubicBezTo>
                    <a:cubicBezTo>
                      <a:pt x="568528" y="390144"/>
                      <a:pt x="569488" y="390967"/>
                      <a:pt x="570449" y="391790"/>
                    </a:cubicBezTo>
                    <a:lnTo>
                      <a:pt x="570449" y="391790"/>
                    </a:lnTo>
                    <a:cubicBezTo>
                      <a:pt x="570997" y="392339"/>
                      <a:pt x="571683" y="392751"/>
                      <a:pt x="572232" y="393162"/>
                    </a:cubicBezTo>
                    <a:cubicBezTo>
                      <a:pt x="573329" y="393848"/>
                      <a:pt x="574426" y="394534"/>
                      <a:pt x="575661" y="395082"/>
                    </a:cubicBezTo>
                    <a:cubicBezTo>
                      <a:pt x="575386" y="394945"/>
                      <a:pt x="575249" y="394808"/>
                      <a:pt x="575112" y="394808"/>
                    </a:cubicBezTo>
                    <a:cubicBezTo>
                      <a:pt x="575661" y="395082"/>
                      <a:pt x="576209" y="395219"/>
                      <a:pt x="576758" y="395494"/>
                    </a:cubicBezTo>
                    <a:cubicBezTo>
                      <a:pt x="577169" y="395631"/>
                      <a:pt x="577718" y="395768"/>
                      <a:pt x="578130" y="395905"/>
                    </a:cubicBezTo>
                    <a:cubicBezTo>
                      <a:pt x="578404" y="395905"/>
                      <a:pt x="578541" y="395905"/>
                      <a:pt x="578815" y="395905"/>
                    </a:cubicBezTo>
                    <a:cubicBezTo>
                      <a:pt x="579227" y="395905"/>
                      <a:pt x="579501" y="395768"/>
                      <a:pt x="579775" y="395768"/>
                    </a:cubicBezTo>
                    <a:cubicBezTo>
                      <a:pt x="580324" y="395631"/>
                      <a:pt x="580873" y="395494"/>
                      <a:pt x="581421" y="395219"/>
                    </a:cubicBezTo>
                    <a:cubicBezTo>
                      <a:pt x="582107" y="394945"/>
                      <a:pt x="582793" y="394671"/>
                      <a:pt x="583342" y="394396"/>
                    </a:cubicBezTo>
                    <a:cubicBezTo>
                      <a:pt x="583204" y="394534"/>
                      <a:pt x="583067" y="394534"/>
                      <a:pt x="582930" y="394671"/>
                    </a:cubicBezTo>
                    <a:cubicBezTo>
                      <a:pt x="584027" y="394122"/>
                      <a:pt x="585125" y="393437"/>
                      <a:pt x="586085" y="392751"/>
                    </a:cubicBezTo>
                    <a:cubicBezTo>
                      <a:pt x="586085" y="392751"/>
                      <a:pt x="586085" y="392751"/>
                      <a:pt x="586085" y="392751"/>
                    </a:cubicBezTo>
                    <a:cubicBezTo>
                      <a:pt x="586633" y="392339"/>
                      <a:pt x="587045" y="391928"/>
                      <a:pt x="587594" y="391653"/>
                    </a:cubicBezTo>
                    <a:cubicBezTo>
                      <a:pt x="588965" y="390419"/>
                      <a:pt x="590337" y="389047"/>
                      <a:pt x="591708" y="387538"/>
                    </a:cubicBezTo>
                    <a:cubicBezTo>
                      <a:pt x="591571" y="387676"/>
                      <a:pt x="591434" y="387813"/>
                      <a:pt x="591297" y="387950"/>
                    </a:cubicBezTo>
                    <a:cubicBezTo>
                      <a:pt x="593629" y="385207"/>
                      <a:pt x="595686" y="382326"/>
                      <a:pt x="597606" y="379446"/>
                    </a:cubicBezTo>
                    <a:cubicBezTo>
                      <a:pt x="597606" y="379446"/>
                      <a:pt x="597606" y="379446"/>
                      <a:pt x="597606" y="379446"/>
                    </a:cubicBezTo>
                    <a:cubicBezTo>
                      <a:pt x="600487" y="375057"/>
                      <a:pt x="602955" y="370668"/>
                      <a:pt x="605287" y="366141"/>
                    </a:cubicBezTo>
                    <a:cubicBezTo>
                      <a:pt x="605287" y="366279"/>
                      <a:pt x="605150" y="366416"/>
                      <a:pt x="605150" y="366553"/>
                    </a:cubicBezTo>
                    <a:cubicBezTo>
                      <a:pt x="609813" y="357089"/>
                      <a:pt x="613791" y="347351"/>
                      <a:pt x="617220" y="337475"/>
                    </a:cubicBezTo>
                    <a:cubicBezTo>
                      <a:pt x="617083" y="337749"/>
                      <a:pt x="617083" y="337887"/>
                      <a:pt x="616946" y="338161"/>
                    </a:cubicBezTo>
                    <a:cubicBezTo>
                      <a:pt x="623529" y="318822"/>
                      <a:pt x="628742" y="298933"/>
                      <a:pt x="632856" y="279045"/>
                    </a:cubicBezTo>
                    <a:cubicBezTo>
                      <a:pt x="632856" y="279319"/>
                      <a:pt x="632719" y="279456"/>
                      <a:pt x="632719" y="279731"/>
                    </a:cubicBezTo>
                    <a:cubicBezTo>
                      <a:pt x="634365" y="271913"/>
                      <a:pt x="635462" y="264094"/>
                      <a:pt x="636697" y="256139"/>
                    </a:cubicBezTo>
                    <a:cubicBezTo>
                      <a:pt x="637245" y="252299"/>
                      <a:pt x="637931" y="248458"/>
                      <a:pt x="638480" y="244618"/>
                    </a:cubicBezTo>
                    <a:cubicBezTo>
                      <a:pt x="638480" y="244343"/>
                      <a:pt x="638343" y="244069"/>
                      <a:pt x="638343" y="243795"/>
                    </a:cubicBezTo>
                    <a:cubicBezTo>
                      <a:pt x="635325" y="229119"/>
                      <a:pt x="632856" y="214580"/>
                      <a:pt x="630250" y="199904"/>
                    </a:cubicBezTo>
                    <a:cubicBezTo>
                      <a:pt x="629290" y="194691"/>
                      <a:pt x="628604" y="189617"/>
                      <a:pt x="627919" y="184404"/>
                    </a:cubicBezTo>
                    <a:cubicBezTo>
                      <a:pt x="626684" y="175352"/>
                      <a:pt x="625450" y="166437"/>
                      <a:pt x="624215" y="157384"/>
                    </a:cubicBezTo>
                    <a:cubicBezTo>
                      <a:pt x="623804" y="154641"/>
                      <a:pt x="623667" y="152035"/>
                      <a:pt x="623392" y="149292"/>
                    </a:cubicBezTo>
                    <a:cubicBezTo>
                      <a:pt x="622981" y="144902"/>
                      <a:pt x="622707" y="140376"/>
                      <a:pt x="622432" y="135987"/>
                    </a:cubicBezTo>
                    <a:cubicBezTo>
                      <a:pt x="622158" y="130912"/>
                      <a:pt x="622158" y="125837"/>
                      <a:pt x="622158" y="120762"/>
                    </a:cubicBezTo>
                    <a:cubicBezTo>
                      <a:pt x="622158" y="115550"/>
                      <a:pt x="622295" y="110201"/>
                      <a:pt x="622844" y="104989"/>
                    </a:cubicBezTo>
                    <a:cubicBezTo>
                      <a:pt x="623118" y="101011"/>
                      <a:pt x="624078" y="97308"/>
                      <a:pt x="624901" y="93467"/>
                    </a:cubicBezTo>
                    <a:cubicBezTo>
                      <a:pt x="625587" y="90724"/>
                      <a:pt x="626273" y="87844"/>
                      <a:pt x="627781" y="85375"/>
                    </a:cubicBezTo>
                    <a:cubicBezTo>
                      <a:pt x="628742" y="83729"/>
                      <a:pt x="629976" y="82083"/>
                      <a:pt x="631622" y="81123"/>
                    </a:cubicBezTo>
                    <a:cubicBezTo>
                      <a:pt x="632445" y="80712"/>
                      <a:pt x="633405" y="80163"/>
                      <a:pt x="634365" y="79889"/>
                    </a:cubicBezTo>
                    <a:cubicBezTo>
                      <a:pt x="636011" y="79477"/>
                      <a:pt x="637657" y="79340"/>
                      <a:pt x="639303" y="79340"/>
                    </a:cubicBezTo>
                    <a:cubicBezTo>
                      <a:pt x="640949" y="79340"/>
                      <a:pt x="642732" y="79889"/>
                      <a:pt x="644103" y="80849"/>
                    </a:cubicBezTo>
                    <a:cubicBezTo>
                      <a:pt x="644926" y="81398"/>
                      <a:pt x="645475" y="81946"/>
                      <a:pt x="646161" y="82632"/>
                    </a:cubicBezTo>
                    <a:cubicBezTo>
                      <a:pt x="647121" y="83592"/>
                      <a:pt x="647670" y="84552"/>
                      <a:pt x="648355" y="85650"/>
                    </a:cubicBezTo>
                    <a:cubicBezTo>
                      <a:pt x="649041" y="86747"/>
                      <a:pt x="649590" y="88118"/>
                      <a:pt x="650139" y="89353"/>
                    </a:cubicBezTo>
                    <a:cubicBezTo>
                      <a:pt x="650687" y="90587"/>
                      <a:pt x="651099" y="91959"/>
                      <a:pt x="651510" y="93193"/>
                    </a:cubicBezTo>
                    <a:cubicBezTo>
                      <a:pt x="652882" y="97719"/>
                      <a:pt x="653568" y="102246"/>
                      <a:pt x="654116" y="106909"/>
                    </a:cubicBezTo>
                    <a:cubicBezTo>
                      <a:pt x="655076" y="114590"/>
                      <a:pt x="655762" y="122408"/>
                      <a:pt x="655899" y="130227"/>
                    </a:cubicBezTo>
                    <a:cubicBezTo>
                      <a:pt x="656036" y="134615"/>
                      <a:pt x="656036" y="139142"/>
                      <a:pt x="656174" y="143531"/>
                    </a:cubicBezTo>
                    <a:cubicBezTo>
                      <a:pt x="656174" y="147508"/>
                      <a:pt x="656311" y="151623"/>
                      <a:pt x="656311" y="155601"/>
                    </a:cubicBezTo>
                    <a:cubicBezTo>
                      <a:pt x="656311" y="157933"/>
                      <a:pt x="656174" y="160401"/>
                      <a:pt x="656174" y="162733"/>
                    </a:cubicBezTo>
                    <a:cubicBezTo>
                      <a:pt x="655899" y="172060"/>
                      <a:pt x="655625" y="181250"/>
                      <a:pt x="655351" y="190440"/>
                    </a:cubicBezTo>
                    <a:cubicBezTo>
                      <a:pt x="655351" y="191949"/>
                      <a:pt x="655076" y="193457"/>
                      <a:pt x="655076" y="195103"/>
                    </a:cubicBezTo>
                    <a:cubicBezTo>
                      <a:pt x="654665" y="199904"/>
                      <a:pt x="654253" y="204704"/>
                      <a:pt x="653842" y="209505"/>
                    </a:cubicBezTo>
                    <a:cubicBezTo>
                      <a:pt x="653156" y="217597"/>
                      <a:pt x="652470" y="225690"/>
                      <a:pt x="651784" y="233645"/>
                    </a:cubicBezTo>
                    <a:cubicBezTo>
                      <a:pt x="651647" y="235565"/>
                      <a:pt x="651099" y="237485"/>
                      <a:pt x="650824" y="239406"/>
                    </a:cubicBezTo>
                    <a:cubicBezTo>
                      <a:pt x="650413" y="241463"/>
                      <a:pt x="650139" y="243658"/>
                      <a:pt x="649727" y="245715"/>
                    </a:cubicBezTo>
                    <a:cubicBezTo>
                      <a:pt x="651510" y="254219"/>
                      <a:pt x="653293" y="262586"/>
                      <a:pt x="655076" y="271090"/>
                    </a:cubicBezTo>
                    <a:cubicBezTo>
                      <a:pt x="655625" y="273422"/>
                      <a:pt x="656174" y="275753"/>
                      <a:pt x="656859" y="277948"/>
                    </a:cubicBezTo>
                    <a:cubicBezTo>
                      <a:pt x="657957" y="282474"/>
                      <a:pt x="659191" y="287000"/>
                      <a:pt x="660288" y="291664"/>
                    </a:cubicBezTo>
                    <a:cubicBezTo>
                      <a:pt x="661111" y="294955"/>
                      <a:pt x="661934" y="298110"/>
                      <a:pt x="662757" y="301402"/>
                    </a:cubicBezTo>
                    <a:cubicBezTo>
                      <a:pt x="663169" y="303322"/>
                      <a:pt x="663855" y="305106"/>
                      <a:pt x="664403" y="307026"/>
                    </a:cubicBezTo>
                    <a:cubicBezTo>
                      <a:pt x="665775" y="311826"/>
                      <a:pt x="667284" y="316764"/>
                      <a:pt x="668929" y="321428"/>
                    </a:cubicBezTo>
                    <a:cubicBezTo>
                      <a:pt x="668929" y="321428"/>
                      <a:pt x="668929" y="321428"/>
                      <a:pt x="668929" y="321290"/>
                    </a:cubicBezTo>
                    <a:cubicBezTo>
                      <a:pt x="671810" y="329657"/>
                      <a:pt x="675102" y="338024"/>
                      <a:pt x="679079" y="345842"/>
                    </a:cubicBezTo>
                    <a:cubicBezTo>
                      <a:pt x="679079" y="345842"/>
                      <a:pt x="679079" y="345842"/>
                      <a:pt x="679079" y="345842"/>
                    </a:cubicBezTo>
                    <a:cubicBezTo>
                      <a:pt x="681000" y="349408"/>
                      <a:pt x="682920" y="352974"/>
                      <a:pt x="685114" y="356403"/>
                    </a:cubicBezTo>
                    <a:cubicBezTo>
                      <a:pt x="686760" y="358735"/>
                      <a:pt x="688543" y="361067"/>
                      <a:pt x="690326" y="363124"/>
                    </a:cubicBezTo>
                    <a:cubicBezTo>
                      <a:pt x="690189" y="362987"/>
                      <a:pt x="690189" y="362987"/>
                      <a:pt x="690052" y="362850"/>
                    </a:cubicBezTo>
                    <a:cubicBezTo>
                      <a:pt x="690189" y="362987"/>
                      <a:pt x="690326" y="363124"/>
                      <a:pt x="690326" y="363124"/>
                    </a:cubicBezTo>
                    <a:cubicBezTo>
                      <a:pt x="690326" y="363124"/>
                      <a:pt x="690464" y="363261"/>
                      <a:pt x="690464" y="363261"/>
                    </a:cubicBezTo>
                    <a:cubicBezTo>
                      <a:pt x="690464" y="363261"/>
                      <a:pt x="690464" y="363124"/>
                      <a:pt x="690326" y="363124"/>
                    </a:cubicBezTo>
                    <a:cubicBezTo>
                      <a:pt x="691698" y="364633"/>
                      <a:pt x="693207" y="366141"/>
                      <a:pt x="694716" y="367513"/>
                    </a:cubicBezTo>
                    <a:cubicBezTo>
                      <a:pt x="694578" y="367513"/>
                      <a:pt x="694578" y="367376"/>
                      <a:pt x="694441" y="367376"/>
                    </a:cubicBezTo>
                    <a:cubicBezTo>
                      <a:pt x="695401" y="368062"/>
                      <a:pt x="696224" y="368885"/>
                      <a:pt x="697322" y="369434"/>
                    </a:cubicBezTo>
                    <a:cubicBezTo>
                      <a:pt x="697322" y="369434"/>
                      <a:pt x="697184" y="369434"/>
                      <a:pt x="697184" y="369296"/>
                    </a:cubicBezTo>
                    <a:cubicBezTo>
                      <a:pt x="698282" y="369982"/>
                      <a:pt x="699379" y="370531"/>
                      <a:pt x="700476" y="371216"/>
                    </a:cubicBezTo>
                    <a:cubicBezTo>
                      <a:pt x="701711" y="371765"/>
                      <a:pt x="702945" y="372314"/>
                      <a:pt x="704180" y="372725"/>
                    </a:cubicBezTo>
                    <a:cubicBezTo>
                      <a:pt x="703905" y="372588"/>
                      <a:pt x="703768" y="372588"/>
                      <a:pt x="703494" y="372451"/>
                    </a:cubicBezTo>
                    <a:cubicBezTo>
                      <a:pt x="704180" y="372725"/>
                      <a:pt x="704865" y="372863"/>
                      <a:pt x="705551" y="372999"/>
                    </a:cubicBezTo>
                    <a:cubicBezTo>
                      <a:pt x="705277" y="372999"/>
                      <a:pt x="705140" y="372999"/>
                      <a:pt x="704865" y="372863"/>
                    </a:cubicBezTo>
                    <a:cubicBezTo>
                      <a:pt x="706237" y="373137"/>
                      <a:pt x="707471" y="373274"/>
                      <a:pt x="708843" y="373411"/>
                    </a:cubicBezTo>
                    <a:cubicBezTo>
                      <a:pt x="708569" y="373411"/>
                      <a:pt x="708432" y="373411"/>
                      <a:pt x="708157" y="373411"/>
                    </a:cubicBezTo>
                    <a:cubicBezTo>
                      <a:pt x="708706" y="373411"/>
                      <a:pt x="709254" y="373411"/>
                      <a:pt x="709803" y="373411"/>
                    </a:cubicBezTo>
                    <a:cubicBezTo>
                      <a:pt x="710352" y="373274"/>
                      <a:pt x="710900" y="373274"/>
                      <a:pt x="711449" y="373137"/>
                    </a:cubicBezTo>
                    <a:cubicBezTo>
                      <a:pt x="711175" y="373137"/>
                      <a:pt x="711038" y="373274"/>
                      <a:pt x="710763" y="373274"/>
                    </a:cubicBezTo>
                    <a:cubicBezTo>
                      <a:pt x="712135" y="372999"/>
                      <a:pt x="713506" y="372725"/>
                      <a:pt x="714878" y="372177"/>
                    </a:cubicBezTo>
                    <a:cubicBezTo>
                      <a:pt x="714604" y="372314"/>
                      <a:pt x="714467" y="372314"/>
                      <a:pt x="714192" y="372451"/>
                    </a:cubicBezTo>
                    <a:cubicBezTo>
                      <a:pt x="715564" y="372039"/>
                      <a:pt x="716935" y="371491"/>
                      <a:pt x="718170" y="370805"/>
                    </a:cubicBezTo>
                    <a:cubicBezTo>
                      <a:pt x="718033" y="370942"/>
                      <a:pt x="717758" y="371079"/>
                      <a:pt x="717621" y="371079"/>
                    </a:cubicBezTo>
                    <a:cubicBezTo>
                      <a:pt x="718856" y="370531"/>
                      <a:pt x="720090" y="369845"/>
                      <a:pt x="721325" y="369022"/>
                    </a:cubicBezTo>
                    <a:cubicBezTo>
                      <a:pt x="721050" y="369159"/>
                      <a:pt x="720913" y="369296"/>
                      <a:pt x="720776" y="369434"/>
                    </a:cubicBezTo>
                    <a:cubicBezTo>
                      <a:pt x="722010" y="368610"/>
                      <a:pt x="723108" y="367787"/>
                      <a:pt x="724205" y="366828"/>
                    </a:cubicBezTo>
                    <a:cubicBezTo>
                      <a:pt x="724068" y="366964"/>
                      <a:pt x="723931" y="367102"/>
                      <a:pt x="723793" y="367239"/>
                    </a:cubicBezTo>
                    <a:cubicBezTo>
                      <a:pt x="725439" y="365730"/>
                      <a:pt x="727085" y="364221"/>
                      <a:pt x="728594" y="362576"/>
                    </a:cubicBezTo>
                    <a:cubicBezTo>
                      <a:pt x="728457" y="362712"/>
                      <a:pt x="728320" y="362850"/>
                      <a:pt x="728183" y="363124"/>
                    </a:cubicBezTo>
                    <a:cubicBezTo>
                      <a:pt x="730514" y="360381"/>
                      <a:pt x="732846" y="357363"/>
                      <a:pt x="734903" y="354346"/>
                    </a:cubicBezTo>
                    <a:cubicBezTo>
                      <a:pt x="734766" y="354483"/>
                      <a:pt x="734766" y="354620"/>
                      <a:pt x="734629" y="354757"/>
                    </a:cubicBezTo>
                    <a:cubicBezTo>
                      <a:pt x="736686" y="351603"/>
                      <a:pt x="738607" y="348585"/>
                      <a:pt x="740253" y="345293"/>
                    </a:cubicBezTo>
                    <a:cubicBezTo>
                      <a:pt x="743270" y="339121"/>
                      <a:pt x="745876" y="332674"/>
                      <a:pt x="748208" y="326091"/>
                    </a:cubicBezTo>
                    <a:cubicBezTo>
                      <a:pt x="748071" y="326365"/>
                      <a:pt x="748071" y="326502"/>
                      <a:pt x="747934" y="326777"/>
                    </a:cubicBezTo>
                    <a:cubicBezTo>
                      <a:pt x="751088" y="317175"/>
                      <a:pt x="753557" y="307300"/>
                      <a:pt x="755477" y="297425"/>
                    </a:cubicBezTo>
                    <a:lnTo>
                      <a:pt x="755477" y="297425"/>
                    </a:lnTo>
                    <a:cubicBezTo>
                      <a:pt x="755477" y="297561"/>
                      <a:pt x="755477" y="297699"/>
                      <a:pt x="755340" y="297836"/>
                    </a:cubicBezTo>
                    <a:cubicBezTo>
                      <a:pt x="755340" y="297699"/>
                      <a:pt x="755340" y="297561"/>
                      <a:pt x="755477" y="297425"/>
                    </a:cubicBezTo>
                    <a:cubicBezTo>
                      <a:pt x="754654" y="295916"/>
                      <a:pt x="753969" y="294270"/>
                      <a:pt x="753283" y="292761"/>
                    </a:cubicBezTo>
                    <a:cubicBezTo>
                      <a:pt x="750540" y="286863"/>
                      <a:pt x="748208" y="280691"/>
                      <a:pt x="746013" y="274656"/>
                    </a:cubicBezTo>
                    <a:cubicBezTo>
                      <a:pt x="744505" y="270541"/>
                      <a:pt x="742996" y="266289"/>
                      <a:pt x="741350" y="262174"/>
                    </a:cubicBezTo>
                    <a:cubicBezTo>
                      <a:pt x="740390" y="259568"/>
                      <a:pt x="739567" y="256825"/>
                      <a:pt x="738607" y="254219"/>
                    </a:cubicBezTo>
                    <a:cubicBezTo>
                      <a:pt x="736549" y="247635"/>
                      <a:pt x="734218" y="241189"/>
                      <a:pt x="732297" y="234605"/>
                    </a:cubicBezTo>
                    <a:cubicBezTo>
                      <a:pt x="730926" y="229804"/>
                      <a:pt x="729554" y="225141"/>
                      <a:pt x="728045" y="220340"/>
                    </a:cubicBezTo>
                    <a:cubicBezTo>
                      <a:pt x="727222" y="217460"/>
                      <a:pt x="726262" y="214580"/>
                      <a:pt x="725439" y="211700"/>
                    </a:cubicBezTo>
                    <a:cubicBezTo>
                      <a:pt x="723245" y="203195"/>
                      <a:pt x="721050" y="194829"/>
                      <a:pt x="718856" y="186462"/>
                    </a:cubicBezTo>
                    <a:cubicBezTo>
                      <a:pt x="717347" y="180564"/>
                      <a:pt x="716112" y="174529"/>
                      <a:pt x="714741" y="168494"/>
                    </a:cubicBezTo>
                    <a:cubicBezTo>
                      <a:pt x="713644" y="163694"/>
                      <a:pt x="712546" y="158756"/>
                      <a:pt x="711449" y="153818"/>
                    </a:cubicBezTo>
                    <a:cubicBezTo>
                      <a:pt x="710489" y="149429"/>
                      <a:pt x="709666" y="145040"/>
                      <a:pt x="708843" y="140514"/>
                    </a:cubicBezTo>
                    <a:cubicBezTo>
                      <a:pt x="707883" y="135301"/>
                      <a:pt x="706923" y="130089"/>
                      <a:pt x="706237" y="124877"/>
                    </a:cubicBezTo>
                    <a:cubicBezTo>
                      <a:pt x="705551" y="119940"/>
                      <a:pt x="705140" y="114864"/>
                      <a:pt x="704728" y="109789"/>
                    </a:cubicBezTo>
                    <a:cubicBezTo>
                      <a:pt x="704042" y="101697"/>
                      <a:pt x="703905" y="93330"/>
                      <a:pt x="705963" y="85375"/>
                    </a:cubicBezTo>
                    <a:cubicBezTo>
                      <a:pt x="706374" y="84003"/>
                      <a:pt x="706648" y="82495"/>
                      <a:pt x="707197" y="81123"/>
                    </a:cubicBezTo>
                    <a:cubicBezTo>
                      <a:pt x="707746" y="79751"/>
                      <a:pt x="708294" y="78792"/>
                      <a:pt x="709117" y="77557"/>
                    </a:cubicBezTo>
                    <a:cubicBezTo>
                      <a:pt x="709666" y="76734"/>
                      <a:pt x="710352" y="76048"/>
                      <a:pt x="711038" y="75363"/>
                    </a:cubicBezTo>
                    <a:cubicBezTo>
                      <a:pt x="711723" y="74676"/>
                      <a:pt x="712683" y="74265"/>
                      <a:pt x="713506" y="73716"/>
                    </a:cubicBezTo>
                    <a:cubicBezTo>
                      <a:pt x="714467" y="73168"/>
                      <a:pt x="715427" y="73031"/>
                      <a:pt x="716524" y="72756"/>
                    </a:cubicBezTo>
                    <a:cubicBezTo>
                      <a:pt x="717621" y="72482"/>
                      <a:pt x="718719" y="72345"/>
                      <a:pt x="719816" y="72345"/>
                    </a:cubicBezTo>
                    <a:cubicBezTo>
                      <a:pt x="720913" y="72345"/>
                      <a:pt x="722010" y="72345"/>
                      <a:pt x="723108" y="72619"/>
                    </a:cubicBezTo>
                    <a:cubicBezTo>
                      <a:pt x="724754" y="73031"/>
                      <a:pt x="726125" y="73442"/>
                      <a:pt x="727497" y="74265"/>
                    </a:cubicBezTo>
                    <a:cubicBezTo>
                      <a:pt x="729691" y="75637"/>
                      <a:pt x="731474" y="77557"/>
                      <a:pt x="733120" y="79477"/>
                    </a:cubicBezTo>
                    <a:cubicBezTo>
                      <a:pt x="734355" y="80849"/>
                      <a:pt x="735452" y="82632"/>
                      <a:pt x="736549" y="84141"/>
                    </a:cubicBezTo>
                    <a:cubicBezTo>
                      <a:pt x="737509" y="85512"/>
                      <a:pt x="738470" y="86884"/>
                      <a:pt x="739293" y="88392"/>
                    </a:cubicBezTo>
                    <a:cubicBezTo>
                      <a:pt x="741213" y="91685"/>
                      <a:pt x="742722" y="95250"/>
                      <a:pt x="744230" y="98817"/>
                    </a:cubicBezTo>
                    <a:cubicBezTo>
                      <a:pt x="746562" y="104029"/>
                      <a:pt x="748619" y="109241"/>
                      <a:pt x="750540" y="114727"/>
                    </a:cubicBezTo>
                    <a:cubicBezTo>
                      <a:pt x="757260" y="133244"/>
                      <a:pt x="762335" y="152309"/>
                      <a:pt x="766313" y="171511"/>
                    </a:cubicBezTo>
                    <a:cubicBezTo>
                      <a:pt x="770428" y="191949"/>
                      <a:pt x="772622" y="212934"/>
                      <a:pt x="772760" y="233782"/>
                    </a:cubicBezTo>
                    <a:cubicBezTo>
                      <a:pt x="772760" y="243246"/>
                      <a:pt x="772348" y="252848"/>
                      <a:pt x="771525" y="262311"/>
                    </a:cubicBezTo>
                    <a:cubicBezTo>
                      <a:pt x="770565" y="273010"/>
                      <a:pt x="769193" y="283845"/>
                      <a:pt x="767273" y="294407"/>
                    </a:cubicBezTo>
                    <a:cubicBezTo>
                      <a:pt x="767136" y="295230"/>
                      <a:pt x="766999" y="296053"/>
                      <a:pt x="766862" y="296876"/>
                    </a:cubicBezTo>
                    <a:cubicBezTo>
                      <a:pt x="767136" y="297425"/>
                      <a:pt x="767410" y="297836"/>
                      <a:pt x="767822" y="298248"/>
                    </a:cubicBezTo>
                    <a:cubicBezTo>
                      <a:pt x="767822" y="298248"/>
                      <a:pt x="767685" y="298110"/>
                      <a:pt x="767685" y="298110"/>
                    </a:cubicBezTo>
                    <a:cubicBezTo>
                      <a:pt x="767685" y="298248"/>
                      <a:pt x="767822" y="298248"/>
                      <a:pt x="767822" y="298384"/>
                    </a:cubicBezTo>
                    <a:cubicBezTo>
                      <a:pt x="767822" y="298522"/>
                      <a:pt x="767959" y="298522"/>
                      <a:pt x="767959" y="298659"/>
                    </a:cubicBezTo>
                    <a:cubicBezTo>
                      <a:pt x="767959" y="298659"/>
                      <a:pt x="767822" y="298522"/>
                      <a:pt x="767822" y="298522"/>
                    </a:cubicBezTo>
                    <a:cubicBezTo>
                      <a:pt x="768370" y="299345"/>
                      <a:pt x="769056" y="300168"/>
                      <a:pt x="769605" y="300990"/>
                    </a:cubicBezTo>
                    <a:cubicBezTo>
                      <a:pt x="769605" y="300990"/>
                      <a:pt x="769605" y="300990"/>
                      <a:pt x="769605" y="300990"/>
                    </a:cubicBezTo>
                    <a:cubicBezTo>
                      <a:pt x="769605" y="300990"/>
                      <a:pt x="769742" y="301128"/>
                      <a:pt x="769742" y="301128"/>
                    </a:cubicBezTo>
                    <a:cubicBezTo>
                      <a:pt x="769879" y="301265"/>
                      <a:pt x="769879" y="301402"/>
                      <a:pt x="770016" y="301539"/>
                    </a:cubicBezTo>
                    <a:cubicBezTo>
                      <a:pt x="770016" y="301539"/>
                      <a:pt x="770016" y="301539"/>
                      <a:pt x="770016" y="301402"/>
                    </a:cubicBezTo>
                    <a:cubicBezTo>
                      <a:pt x="770702" y="302088"/>
                      <a:pt x="771388" y="302911"/>
                      <a:pt x="772074" y="303459"/>
                    </a:cubicBezTo>
                    <a:cubicBezTo>
                      <a:pt x="772348" y="303597"/>
                      <a:pt x="772622" y="303871"/>
                      <a:pt x="772897" y="304008"/>
                    </a:cubicBezTo>
                    <a:cubicBezTo>
                      <a:pt x="773171" y="304145"/>
                      <a:pt x="773445" y="304283"/>
                      <a:pt x="773720" y="304419"/>
                    </a:cubicBezTo>
                    <a:cubicBezTo>
                      <a:pt x="774131" y="304557"/>
                      <a:pt x="774680" y="304694"/>
                      <a:pt x="775091" y="304831"/>
                    </a:cubicBezTo>
                    <a:cubicBezTo>
                      <a:pt x="774954" y="304831"/>
                      <a:pt x="774817" y="304831"/>
                      <a:pt x="774680" y="304831"/>
                    </a:cubicBezTo>
                    <a:cubicBezTo>
                      <a:pt x="775091" y="304968"/>
                      <a:pt x="775503" y="304968"/>
                      <a:pt x="775914" y="305106"/>
                    </a:cubicBezTo>
                    <a:cubicBezTo>
                      <a:pt x="776326" y="305106"/>
                      <a:pt x="776600" y="305106"/>
                      <a:pt x="777012" y="305106"/>
                    </a:cubicBezTo>
                    <a:cubicBezTo>
                      <a:pt x="777286" y="305106"/>
                      <a:pt x="777423" y="304968"/>
                      <a:pt x="777697" y="304968"/>
                    </a:cubicBezTo>
                    <a:cubicBezTo>
                      <a:pt x="777972" y="304831"/>
                      <a:pt x="778246" y="304831"/>
                      <a:pt x="778520" y="304694"/>
                    </a:cubicBezTo>
                    <a:cubicBezTo>
                      <a:pt x="778932" y="304419"/>
                      <a:pt x="779343" y="304145"/>
                      <a:pt x="779892" y="303871"/>
                    </a:cubicBezTo>
                    <a:cubicBezTo>
                      <a:pt x="780441" y="303459"/>
                      <a:pt x="780852" y="303185"/>
                      <a:pt x="781401" y="302774"/>
                    </a:cubicBezTo>
                    <a:cubicBezTo>
                      <a:pt x="782224" y="301951"/>
                      <a:pt x="783047" y="301128"/>
                      <a:pt x="783870" y="300305"/>
                    </a:cubicBezTo>
                    <a:cubicBezTo>
                      <a:pt x="783870" y="300305"/>
                      <a:pt x="783870" y="300442"/>
                      <a:pt x="783732" y="300442"/>
                    </a:cubicBezTo>
                    <a:cubicBezTo>
                      <a:pt x="783870" y="300305"/>
                      <a:pt x="783870" y="300305"/>
                      <a:pt x="784007" y="300168"/>
                    </a:cubicBezTo>
                    <a:cubicBezTo>
                      <a:pt x="784007" y="300030"/>
                      <a:pt x="784144" y="300030"/>
                      <a:pt x="784144" y="299893"/>
                    </a:cubicBezTo>
                    <a:cubicBezTo>
                      <a:pt x="784144" y="299893"/>
                      <a:pt x="784007" y="300030"/>
                      <a:pt x="784007" y="300030"/>
                    </a:cubicBezTo>
                    <a:cubicBezTo>
                      <a:pt x="784830" y="299070"/>
                      <a:pt x="785515" y="298110"/>
                      <a:pt x="786201" y="297150"/>
                    </a:cubicBezTo>
                    <a:cubicBezTo>
                      <a:pt x="786064" y="297287"/>
                      <a:pt x="786064" y="297287"/>
                      <a:pt x="786064" y="297425"/>
                    </a:cubicBezTo>
                    <a:cubicBezTo>
                      <a:pt x="786750" y="296327"/>
                      <a:pt x="787436" y="295093"/>
                      <a:pt x="788121" y="293996"/>
                    </a:cubicBezTo>
                    <a:cubicBezTo>
                      <a:pt x="790590" y="289195"/>
                      <a:pt x="792648" y="284120"/>
                      <a:pt x="794431" y="279045"/>
                    </a:cubicBezTo>
                    <a:cubicBezTo>
                      <a:pt x="794431" y="279045"/>
                      <a:pt x="794431" y="279182"/>
                      <a:pt x="794431" y="279182"/>
                    </a:cubicBezTo>
                    <a:cubicBezTo>
                      <a:pt x="796900" y="271638"/>
                      <a:pt x="798683" y="264094"/>
                      <a:pt x="800329" y="256413"/>
                    </a:cubicBezTo>
                    <a:cubicBezTo>
                      <a:pt x="800329" y="256551"/>
                      <a:pt x="800329" y="256688"/>
                      <a:pt x="800329" y="256688"/>
                    </a:cubicBezTo>
                    <a:cubicBezTo>
                      <a:pt x="803072" y="242972"/>
                      <a:pt x="804718" y="229256"/>
                      <a:pt x="805678" y="215403"/>
                    </a:cubicBezTo>
                    <a:cubicBezTo>
                      <a:pt x="805678" y="215403"/>
                      <a:pt x="805678" y="215540"/>
                      <a:pt x="805678" y="215540"/>
                    </a:cubicBezTo>
                    <a:cubicBezTo>
                      <a:pt x="806227" y="206350"/>
                      <a:pt x="806501" y="197160"/>
                      <a:pt x="806364" y="187971"/>
                    </a:cubicBezTo>
                    <a:cubicBezTo>
                      <a:pt x="806364" y="178507"/>
                      <a:pt x="805815" y="169043"/>
                      <a:pt x="805129" y="159579"/>
                    </a:cubicBezTo>
                    <a:cubicBezTo>
                      <a:pt x="804444" y="152995"/>
                      <a:pt x="803895" y="146411"/>
                      <a:pt x="803209" y="139827"/>
                    </a:cubicBezTo>
                    <a:cubicBezTo>
                      <a:pt x="803209" y="139691"/>
                      <a:pt x="803072" y="139416"/>
                      <a:pt x="803072" y="139279"/>
                    </a:cubicBezTo>
                    <a:cubicBezTo>
                      <a:pt x="801426" y="133107"/>
                      <a:pt x="799917" y="127072"/>
                      <a:pt x="798408" y="120899"/>
                    </a:cubicBezTo>
                    <a:cubicBezTo>
                      <a:pt x="796351" y="112807"/>
                      <a:pt x="794705" y="104715"/>
                      <a:pt x="792922" y="96622"/>
                    </a:cubicBezTo>
                    <a:cubicBezTo>
                      <a:pt x="792099" y="92782"/>
                      <a:pt x="791139" y="88941"/>
                      <a:pt x="790453" y="85101"/>
                    </a:cubicBezTo>
                    <a:cubicBezTo>
                      <a:pt x="789493" y="79340"/>
                      <a:pt x="788396" y="73579"/>
                      <a:pt x="787710" y="67682"/>
                    </a:cubicBezTo>
                    <a:cubicBezTo>
                      <a:pt x="787436" y="65076"/>
                      <a:pt x="787299" y="62469"/>
                      <a:pt x="787299" y="59863"/>
                    </a:cubicBezTo>
                    <a:cubicBezTo>
                      <a:pt x="787299" y="56846"/>
                      <a:pt x="787573" y="53966"/>
                      <a:pt x="787710" y="51085"/>
                    </a:cubicBezTo>
                    <a:cubicBezTo>
                      <a:pt x="787847" y="49302"/>
                      <a:pt x="788670" y="47656"/>
                      <a:pt x="790316" y="46696"/>
                    </a:cubicBezTo>
                    <a:cubicBezTo>
                      <a:pt x="791825" y="45736"/>
                      <a:pt x="794019" y="45736"/>
                      <a:pt x="795528" y="46696"/>
                    </a:cubicBezTo>
                    <a:cubicBezTo>
                      <a:pt x="797174" y="47793"/>
                      <a:pt x="799231" y="49028"/>
                      <a:pt x="800329" y="50811"/>
                    </a:cubicBezTo>
                    <a:cubicBezTo>
                      <a:pt x="800603" y="51360"/>
                      <a:pt x="801015" y="51908"/>
                      <a:pt x="801289" y="52457"/>
                    </a:cubicBezTo>
                    <a:cubicBezTo>
                      <a:pt x="801700" y="53280"/>
                      <a:pt x="801975" y="54102"/>
                      <a:pt x="802249" y="54925"/>
                    </a:cubicBezTo>
                    <a:cubicBezTo>
                      <a:pt x="802660" y="56023"/>
                      <a:pt x="802935" y="57120"/>
                      <a:pt x="803072" y="58218"/>
                    </a:cubicBezTo>
                    <a:cubicBezTo>
                      <a:pt x="803758" y="62606"/>
                      <a:pt x="804718" y="66858"/>
                      <a:pt x="805404" y="71247"/>
                    </a:cubicBezTo>
                    <a:cubicBezTo>
                      <a:pt x="805952" y="74676"/>
                      <a:pt x="806364" y="77969"/>
                      <a:pt x="806912" y="81398"/>
                    </a:cubicBezTo>
                    <a:cubicBezTo>
                      <a:pt x="808010" y="88392"/>
                      <a:pt x="809107" y="95250"/>
                      <a:pt x="810067" y="102246"/>
                    </a:cubicBezTo>
                    <a:cubicBezTo>
                      <a:pt x="810753" y="106909"/>
                      <a:pt x="811302" y="111573"/>
                      <a:pt x="811987" y="116099"/>
                    </a:cubicBezTo>
                    <a:cubicBezTo>
                      <a:pt x="812399" y="119253"/>
                      <a:pt x="812947" y="122408"/>
                      <a:pt x="813222" y="125563"/>
                    </a:cubicBezTo>
                    <a:cubicBezTo>
                      <a:pt x="813770" y="131735"/>
                      <a:pt x="814319" y="137770"/>
                      <a:pt x="815005" y="143943"/>
                    </a:cubicBezTo>
                    <a:cubicBezTo>
                      <a:pt x="815965" y="147508"/>
                      <a:pt x="817062" y="151212"/>
                      <a:pt x="818160" y="154915"/>
                    </a:cubicBezTo>
                    <a:cubicBezTo>
                      <a:pt x="819943" y="160950"/>
                      <a:pt x="821589" y="166985"/>
                      <a:pt x="823372" y="173157"/>
                    </a:cubicBezTo>
                    <a:cubicBezTo>
                      <a:pt x="824469" y="176998"/>
                      <a:pt x="825703" y="180701"/>
                      <a:pt x="826938" y="184542"/>
                    </a:cubicBezTo>
                    <a:cubicBezTo>
                      <a:pt x="828584" y="189617"/>
                      <a:pt x="830230" y="194691"/>
                      <a:pt x="831876" y="199904"/>
                    </a:cubicBezTo>
                    <a:cubicBezTo>
                      <a:pt x="831738" y="199629"/>
                      <a:pt x="831738" y="199492"/>
                      <a:pt x="831601" y="199218"/>
                    </a:cubicBezTo>
                    <a:cubicBezTo>
                      <a:pt x="834619" y="207447"/>
                      <a:pt x="837362" y="215677"/>
                      <a:pt x="840654" y="223769"/>
                    </a:cubicBezTo>
                    <a:cubicBezTo>
                      <a:pt x="841888" y="226787"/>
                      <a:pt x="843260" y="229942"/>
                      <a:pt x="844494" y="232959"/>
                    </a:cubicBezTo>
                    <a:cubicBezTo>
                      <a:pt x="845043" y="234468"/>
                      <a:pt x="845592" y="235977"/>
                      <a:pt x="846414" y="237485"/>
                    </a:cubicBezTo>
                    <a:cubicBezTo>
                      <a:pt x="848472" y="241875"/>
                      <a:pt x="850529" y="246264"/>
                      <a:pt x="852587" y="250516"/>
                    </a:cubicBezTo>
                    <a:cubicBezTo>
                      <a:pt x="854370" y="253945"/>
                      <a:pt x="856290" y="257374"/>
                      <a:pt x="858347" y="260665"/>
                    </a:cubicBezTo>
                    <a:cubicBezTo>
                      <a:pt x="859445" y="262174"/>
                      <a:pt x="860542" y="263683"/>
                      <a:pt x="861639" y="265055"/>
                    </a:cubicBezTo>
                    <a:cubicBezTo>
                      <a:pt x="861502" y="264917"/>
                      <a:pt x="861365" y="264780"/>
                      <a:pt x="861228" y="264643"/>
                    </a:cubicBezTo>
                    <a:cubicBezTo>
                      <a:pt x="862051" y="265740"/>
                      <a:pt x="863011" y="266700"/>
                      <a:pt x="864108" y="267523"/>
                    </a:cubicBezTo>
                    <a:cubicBezTo>
                      <a:pt x="864108" y="267523"/>
                      <a:pt x="863971" y="267387"/>
                      <a:pt x="863971" y="267387"/>
                    </a:cubicBezTo>
                    <a:cubicBezTo>
                      <a:pt x="865068" y="268209"/>
                      <a:pt x="866166" y="269032"/>
                      <a:pt x="867263" y="269855"/>
                    </a:cubicBezTo>
                    <a:cubicBezTo>
                      <a:pt x="867126" y="269718"/>
                      <a:pt x="866851" y="269581"/>
                      <a:pt x="866714" y="269444"/>
                    </a:cubicBezTo>
                    <a:cubicBezTo>
                      <a:pt x="867126" y="269718"/>
                      <a:pt x="867674" y="269855"/>
                      <a:pt x="868086" y="270129"/>
                    </a:cubicBezTo>
                    <a:cubicBezTo>
                      <a:pt x="868497" y="270267"/>
                      <a:pt x="868772" y="270404"/>
                      <a:pt x="869183" y="270404"/>
                    </a:cubicBezTo>
                    <a:cubicBezTo>
                      <a:pt x="869457" y="270404"/>
                      <a:pt x="869732" y="270541"/>
                      <a:pt x="870006" y="270541"/>
                    </a:cubicBezTo>
                    <a:cubicBezTo>
                      <a:pt x="870280" y="270541"/>
                      <a:pt x="870692" y="270541"/>
                      <a:pt x="870966" y="270541"/>
                    </a:cubicBezTo>
                    <a:cubicBezTo>
                      <a:pt x="871378" y="270541"/>
                      <a:pt x="871926" y="270404"/>
                      <a:pt x="872338" y="270404"/>
                    </a:cubicBezTo>
                    <a:cubicBezTo>
                      <a:pt x="872749" y="270267"/>
                      <a:pt x="873298" y="270129"/>
                      <a:pt x="873709" y="269993"/>
                    </a:cubicBezTo>
                    <a:cubicBezTo>
                      <a:pt x="873984" y="269855"/>
                      <a:pt x="874258" y="269718"/>
                      <a:pt x="874532" y="269581"/>
                    </a:cubicBezTo>
                    <a:cubicBezTo>
                      <a:pt x="874807" y="269444"/>
                      <a:pt x="875081" y="269307"/>
                      <a:pt x="875355" y="269169"/>
                    </a:cubicBezTo>
                    <a:cubicBezTo>
                      <a:pt x="875767" y="268895"/>
                      <a:pt x="876178" y="268484"/>
                      <a:pt x="876590" y="268209"/>
                    </a:cubicBezTo>
                    <a:cubicBezTo>
                      <a:pt x="877413" y="267387"/>
                      <a:pt x="878098" y="266700"/>
                      <a:pt x="878921" y="265740"/>
                    </a:cubicBezTo>
                    <a:cubicBezTo>
                      <a:pt x="878784" y="265878"/>
                      <a:pt x="878647" y="266015"/>
                      <a:pt x="878647" y="266015"/>
                    </a:cubicBezTo>
                    <a:cubicBezTo>
                      <a:pt x="879744" y="264643"/>
                      <a:pt x="880842" y="263135"/>
                      <a:pt x="881802" y="261626"/>
                    </a:cubicBezTo>
                    <a:cubicBezTo>
                      <a:pt x="882899" y="259980"/>
                      <a:pt x="883722" y="258197"/>
                      <a:pt x="884682" y="256413"/>
                    </a:cubicBezTo>
                    <a:cubicBezTo>
                      <a:pt x="884545" y="256551"/>
                      <a:pt x="884408" y="256825"/>
                      <a:pt x="884408" y="256962"/>
                    </a:cubicBezTo>
                    <a:cubicBezTo>
                      <a:pt x="885917" y="253671"/>
                      <a:pt x="887151" y="250242"/>
                      <a:pt x="888385" y="246813"/>
                    </a:cubicBezTo>
                    <a:cubicBezTo>
                      <a:pt x="888248" y="247087"/>
                      <a:pt x="888248" y="247224"/>
                      <a:pt x="888111" y="247498"/>
                    </a:cubicBezTo>
                    <a:cubicBezTo>
                      <a:pt x="890306" y="241326"/>
                      <a:pt x="891814" y="235017"/>
                      <a:pt x="893186" y="228570"/>
                    </a:cubicBezTo>
                    <a:cubicBezTo>
                      <a:pt x="893186" y="228707"/>
                      <a:pt x="893049" y="228845"/>
                      <a:pt x="893049" y="228981"/>
                    </a:cubicBezTo>
                    <a:cubicBezTo>
                      <a:pt x="895106" y="218420"/>
                      <a:pt x="896478" y="207859"/>
                      <a:pt x="897301" y="197023"/>
                    </a:cubicBezTo>
                    <a:cubicBezTo>
                      <a:pt x="897301" y="197023"/>
                      <a:pt x="897301" y="197160"/>
                      <a:pt x="897301" y="197160"/>
                    </a:cubicBezTo>
                    <a:cubicBezTo>
                      <a:pt x="897301" y="197023"/>
                      <a:pt x="897301" y="197023"/>
                      <a:pt x="897301" y="196886"/>
                    </a:cubicBezTo>
                    <a:lnTo>
                      <a:pt x="897301" y="196886"/>
                    </a:lnTo>
                    <a:cubicBezTo>
                      <a:pt x="897301" y="196886"/>
                      <a:pt x="897301" y="196886"/>
                      <a:pt x="897301" y="196886"/>
                    </a:cubicBezTo>
                    <a:cubicBezTo>
                      <a:pt x="898124" y="184542"/>
                      <a:pt x="898124" y="172197"/>
                      <a:pt x="897575" y="159990"/>
                    </a:cubicBezTo>
                    <a:cubicBezTo>
                      <a:pt x="896889" y="159716"/>
                      <a:pt x="896341" y="159167"/>
                      <a:pt x="895929" y="158618"/>
                    </a:cubicBezTo>
                    <a:cubicBezTo>
                      <a:pt x="893049" y="154641"/>
                      <a:pt x="890306" y="150526"/>
                      <a:pt x="887562" y="146549"/>
                    </a:cubicBezTo>
                    <a:cubicBezTo>
                      <a:pt x="882899" y="139416"/>
                      <a:pt x="879744" y="131735"/>
                      <a:pt x="877138" y="123643"/>
                    </a:cubicBezTo>
                    <a:cubicBezTo>
                      <a:pt x="875492" y="118431"/>
                      <a:pt x="874532" y="113082"/>
                      <a:pt x="873435" y="107732"/>
                    </a:cubicBezTo>
                    <a:cubicBezTo>
                      <a:pt x="872749" y="104303"/>
                      <a:pt x="871926" y="100737"/>
                      <a:pt x="871378" y="97171"/>
                    </a:cubicBezTo>
                    <a:cubicBezTo>
                      <a:pt x="870280" y="90038"/>
                      <a:pt x="869046" y="82906"/>
                      <a:pt x="868360" y="75637"/>
                    </a:cubicBezTo>
                    <a:cubicBezTo>
                      <a:pt x="867949" y="71247"/>
                      <a:pt x="867400" y="66996"/>
                      <a:pt x="866988" y="62606"/>
                    </a:cubicBezTo>
                    <a:cubicBezTo>
                      <a:pt x="866714" y="59589"/>
                      <a:pt x="866577" y="56571"/>
                      <a:pt x="866303" y="53417"/>
                    </a:cubicBezTo>
                    <a:cubicBezTo>
                      <a:pt x="866166" y="50811"/>
                      <a:pt x="866166" y="48067"/>
                      <a:pt x="866166" y="45461"/>
                    </a:cubicBezTo>
                    <a:cubicBezTo>
                      <a:pt x="866166" y="43404"/>
                      <a:pt x="866028" y="41209"/>
                      <a:pt x="866166" y="39152"/>
                    </a:cubicBezTo>
                    <a:cubicBezTo>
                      <a:pt x="866303" y="37506"/>
                      <a:pt x="866440" y="36683"/>
                      <a:pt x="866851" y="35174"/>
                    </a:cubicBezTo>
                    <a:cubicBezTo>
                      <a:pt x="867126" y="34215"/>
                      <a:pt x="867537" y="33666"/>
                      <a:pt x="868086" y="32843"/>
                    </a:cubicBezTo>
                    <a:cubicBezTo>
                      <a:pt x="869046" y="31471"/>
                      <a:pt x="870143" y="30922"/>
                      <a:pt x="871515" y="30237"/>
                    </a:cubicBezTo>
                    <a:cubicBezTo>
                      <a:pt x="872201" y="29963"/>
                      <a:pt x="872749" y="29825"/>
                      <a:pt x="873435" y="29825"/>
                    </a:cubicBezTo>
                    <a:cubicBezTo>
                      <a:pt x="874532" y="29688"/>
                      <a:pt x="875355" y="29688"/>
                      <a:pt x="876315" y="29825"/>
                    </a:cubicBezTo>
                    <a:cubicBezTo>
                      <a:pt x="877138" y="30099"/>
                      <a:pt x="877961" y="30237"/>
                      <a:pt x="878784" y="30648"/>
                    </a:cubicBezTo>
                    <a:cubicBezTo>
                      <a:pt x="879744" y="31197"/>
                      <a:pt x="880704" y="31883"/>
                      <a:pt x="881390" y="32706"/>
                    </a:cubicBezTo>
                    <a:cubicBezTo>
                      <a:pt x="882350" y="33803"/>
                      <a:pt x="882762" y="34626"/>
                      <a:pt x="883448" y="35860"/>
                    </a:cubicBezTo>
                    <a:cubicBezTo>
                      <a:pt x="884133" y="36957"/>
                      <a:pt x="884545" y="38329"/>
                      <a:pt x="885094" y="39564"/>
                    </a:cubicBezTo>
                    <a:cubicBezTo>
                      <a:pt x="885917" y="41621"/>
                      <a:pt x="886740" y="43541"/>
                      <a:pt x="887562" y="45461"/>
                    </a:cubicBezTo>
                    <a:cubicBezTo>
                      <a:pt x="888248" y="47108"/>
                      <a:pt x="888660" y="48890"/>
                      <a:pt x="889208" y="50673"/>
                    </a:cubicBezTo>
                    <a:cubicBezTo>
                      <a:pt x="890580" y="55337"/>
                      <a:pt x="891814" y="60000"/>
                      <a:pt x="893049" y="64664"/>
                    </a:cubicBezTo>
                    <a:cubicBezTo>
                      <a:pt x="893735" y="67407"/>
                      <a:pt x="894558" y="70287"/>
                      <a:pt x="895243" y="73168"/>
                    </a:cubicBezTo>
                    <a:cubicBezTo>
                      <a:pt x="896341" y="77557"/>
                      <a:pt x="897301" y="82083"/>
                      <a:pt x="898398" y="86609"/>
                    </a:cubicBezTo>
                    <a:cubicBezTo>
                      <a:pt x="899084" y="89764"/>
                      <a:pt x="899907" y="92919"/>
                      <a:pt x="900456" y="96073"/>
                    </a:cubicBezTo>
                    <a:cubicBezTo>
                      <a:pt x="902650" y="107183"/>
                      <a:pt x="904570" y="118431"/>
                      <a:pt x="905942" y="129678"/>
                    </a:cubicBezTo>
                    <a:cubicBezTo>
                      <a:pt x="908548" y="150252"/>
                      <a:pt x="909371" y="171100"/>
                      <a:pt x="908274" y="191811"/>
                    </a:cubicBezTo>
                    <a:cubicBezTo>
                      <a:pt x="907725" y="201275"/>
                      <a:pt x="906628" y="210739"/>
                      <a:pt x="905256" y="220066"/>
                    </a:cubicBezTo>
                    <a:cubicBezTo>
                      <a:pt x="903610" y="230216"/>
                      <a:pt x="901278" y="240091"/>
                      <a:pt x="897987" y="249693"/>
                    </a:cubicBezTo>
                    <a:cubicBezTo>
                      <a:pt x="896752" y="253396"/>
                      <a:pt x="895381" y="256962"/>
                      <a:pt x="893735" y="260391"/>
                    </a:cubicBezTo>
                    <a:cubicBezTo>
                      <a:pt x="892363" y="263409"/>
                      <a:pt x="890580" y="266015"/>
                      <a:pt x="888797" y="268758"/>
                    </a:cubicBezTo>
                    <a:cubicBezTo>
                      <a:pt x="887151" y="271090"/>
                      <a:pt x="885094" y="273696"/>
                      <a:pt x="882762" y="275479"/>
                    </a:cubicBezTo>
                    <a:cubicBezTo>
                      <a:pt x="881527" y="276439"/>
                      <a:pt x="880567" y="277125"/>
                      <a:pt x="879196" y="277948"/>
                    </a:cubicBezTo>
                    <a:cubicBezTo>
                      <a:pt x="877824" y="278771"/>
                      <a:pt x="876178" y="279182"/>
                      <a:pt x="874532" y="279594"/>
                    </a:cubicBezTo>
                    <a:cubicBezTo>
                      <a:pt x="869732" y="280828"/>
                      <a:pt x="864520" y="279868"/>
                      <a:pt x="860542" y="276987"/>
                    </a:cubicBezTo>
                    <a:cubicBezTo>
                      <a:pt x="857799" y="275067"/>
                      <a:pt x="855193" y="273147"/>
                      <a:pt x="853135" y="270541"/>
                    </a:cubicBezTo>
                    <a:cubicBezTo>
                      <a:pt x="850255" y="266838"/>
                      <a:pt x="847649" y="262997"/>
                      <a:pt x="845317" y="258745"/>
                    </a:cubicBezTo>
                    <a:cubicBezTo>
                      <a:pt x="843123" y="254768"/>
                      <a:pt x="841202" y="250653"/>
                      <a:pt x="839282" y="246538"/>
                    </a:cubicBezTo>
                    <a:cubicBezTo>
                      <a:pt x="837911" y="243658"/>
                      <a:pt x="836539" y="240914"/>
                      <a:pt x="835305" y="237897"/>
                    </a:cubicBezTo>
                    <a:cubicBezTo>
                      <a:pt x="833521" y="233645"/>
                      <a:pt x="831738" y="229256"/>
                      <a:pt x="829955" y="224867"/>
                    </a:cubicBezTo>
                    <a:cubicBezTo>
                      <a:pt x="828858" y="222261"/>
                      <a:pt x="828035" y="219655"/>
                      <a:pt x="827075" y="217049"/>
                    </a:cubicBezTo>
                    <a:cubicBezTo>
                      <a:pt x="824743" y="210328"/>
                      <a:pt x="822274" y="203744"/>
                      <a:pt x="820080" y="197023"/>
                    </a:cubicBezTo>
                    <a:cubicBezTo>
                      <a:pt x="819120" y="194006"/>
                      <a:pt x="818160" y="190988"/>
                      <a:pt x="817199" y="187833"/>
                    </a:cubicBezTo>
                    <a:cubicBezTo>
                      <a:pt x="817337" y="210191"/>
                      <a:pt x="815416" y="232685"/>
                      <a:pt x="811164" y="254630"/>
                    </a:cubicBezTo>
                    <a:cubicBezTo>
                      <a:pt x="809381" y="263683"/>
                      <a:pt x="807050" y="272736"/>
                      <a:pt x="804169" y="281514"/>
                    </a:cubicBezTo>
                    <a:cubicBezTo>
                      <a:pt x="802798" y="285491"/>
                      <a:pt x="801152" y="289195"/>
                      <a:pt x="799506" y="293035"/>
                    </a:cubicBezTo>
                    <a:cubicBezTo>
                      <a:pt x="797723" y="297013"/>
                      <a:pt x="795665" y="300716"/>
                      <a:pt x="793196" y="304145"/>
                    </a:cubicBezTo>
                    <a:cubicBezTo>
                      <a:pt x="791139" y="306888"/>
                      <a:pt x="788533" y="309220"/>
                      <a:pt x="785790" y="311277"/>
                    </a:cubicBezTo>
                    <a:cubicBezTo>
                      <a:pt x="784830" y="311964"/>
                      <a:pt x="783870" y="312649"/>
                      <a:pt x="782772" y="313061"/>
                    </a:cubicBezTo>
                    <a:cubicBezTo>
                      <a:pt x="781812" y="313335"/>
                      <a:pt x="780578" y="314021"/>
                      <a:pt x="779480" y="314021"/>
                    </a:cubicBezTo>
                    <a:cubicBezTo>
                      <a:pt x="777149" y="314295"/>
                      <a:pt x="774680" y="314432"/>
                      <a:pt x="772348" y="313746"/>
                    </a:cubicBezTo>
                    <a:cubicBezTo>
                      <a:pt x="769742" y="312923"/>
                      <a:pt x="767273" y="311964"/>
                      <a:pt x="765216" y="310180"/>
                    </a:cubicBezTo>
                    <a:cubicBezTo>
                      <a:pt x="764804" y="309769"/>
                      <a:pt x="764393" y="309494"/>
                      <a:pt x="763981" y="309083"/>
                    </a:cubicBezTo>
                    <a:cubicBezTo>
                      <a:pt x="760689" y="322799"/>
                      <a:pt x="756163" y="336241"/>
                      <a:pt x="749854" y="348996"/>
                    </a:cubicBezTo>
                    <a:cubicBezTo>
                      <a:pt x="746288" y="356129"/>
                      <a:pt x="741624" y="362850"/>
                      <a:pt x="736412" y="368885"/>
                    </a:cubicBezTo>
                    <a:cubicBezTo>
                      <a:pt x="734080" y="371491"/>
                      <a:pt x="731612" y="373822"/>
                      <a:pt x="728868" y="375880"/>
                    </a:cubicBezTo>
                    <a:cubicBezTo>
                      <a:pt x="725714" y="378349"/>
                      <a:pt x="721873" y="379995"/>
                      <a:pt x="718170" y="381366"/>
                    </a:cubicBezTo>
                    <a:cubicBezTo>
                      <a:pt x="715564" y="382326"/>
                      <a:pt x="712683" y="383012"/>
                      <a:pt x="709940" y="383012"/>
                    </a:cubicBezTo>
                    <a:cubicBezTo>
                      <a:pt x="708294" y="383012"/>
                      <a:pt x="706923" y="383012"/>
                      <a:pt x="705277" y="382875"/>
                    </a:cubicBezTo>
                    <a:cubicBezTo>
                      <a:pt x="703768" y="382738"/>
                      <a:pt x="701985" y="382189"/>
                      <a:pt x="700476" y="381778"/>
                    </a:cubicBezTo>
                    <a:cubicBezTo>
                      <a:pt x="697322" y="380818"/>
                      <a:pt x="694441" y="379172"/>
                      <a:pt x="691561" y="377663"/>
                    </a:cubicBezTo>
                    <a:cubicBezTo>
                      <a:pt x="687995" y="375606"/>
                      <a:pt x="684977" y="372451"/>
                      <a:pt x="682097" y="369434"/>
                    </a:cubicBezTo>
                    <a:cubicBezTo>
                      <a:pt x="676748" y="363535"/>
                      <a:pt x="672770" y="356677"/>
                      <a:pt x="669067" y="349683"/>
                    </a:cubicBezTo>
                    <a:cubicBezTo>
                      <a:pt x="664677" y="341453"/>
                      <a:pt x="661386" y="332538"/>
                      <a:pt x="658368" y="323759"/>
                    </a:cubicBezTo>
                    <a:cubicBezTo>
                      <a:pt x="656036" y="316764"/>
                      <a:pt x="653705" y="309769"/>
                      <a:pt x="651922" y="302636"/>
                    </a:cubicBezTo>
                    <a:cubicBezTo>
                      <a:pt x="650824" y="298248"/>
                      <a:pt x="649727" y="293858"/>
                      <a:pt x="648630" y="289469"/>
                    </a:cubicBezTo>
                    <a:cubicBezTo>
                      <a:pt x="647258" y="284120"/>
                      <a:pt x="645887" y="278908"/>
                      <a:pt x="644652" y="273558"/>
                    </a:cubicBezTo>
                    <a:cubicBezTo>
                      <a:pt x="644515" y="274245"/>
                      <a:pt x="644378" y="275067"/>
                      <a:pt x="644241" y="275753"/>
                    </a:cubicBezTo>
                    <a:cubicBezTo>
                      <a:pt x="639989" y="296601"/>
                      <a:pt x="634777" y="317175"/>
                      <a:pt x="627919" y="337338"/>
                    </a:cubicBezTo>
                    <a:cubicBezTo>
                      <a:pt x="624901" y="346254"/>
                      <a:pt x="621335" y="354894"/>
                      <a:pt x="617494" y="363399"/>
                    </a:cubicBezTo>
                    <a:cubicBezTo>
                      <a:pt x="615849" y="367102"/>
                      <a:pt x="613928" y="370805"/>
                      <a:pt x="612008" y="374508"/>
                    </a:cubicBezTo>
                    <a:cubicBezTo>
                      <a:pt x="609813" y="378623"/>
                      <a:pt x="607207" y="382601"/>
                      <a:pt x="604464" y="386441"/>
                    </a:cubicBezTo>
                    <a:cubicBezTo>
                      <a:pt x="602407" y="389596"/>
                      <a:pt x="600075" y="392476"/>
                      <a:pt x="597469" y="395219"/>
                    </a:cubicBezTo>
                    <a:cubicBezTo>
                      <a:pt x="595275" y="397689"/>
                      <a:pt x="592668" y="399609"/>
                      <a:pt x="589925" y="401392"/>
                    </a:cubicBezTo>
                    <a:cubicBezTo>
                      <a:pt x="588554" y="402352"/>
                      <a:pt x="586771" y="403038"/>
                      <a:pt x="585125" y="403724"/>
                    </a:cubicBezTo>
                    <a:cubicBezTo>
                      <a:pt x="584027" y="404135"/>
                      <a:pt x="582793" y="404547"/>
                      <a:pt x="581696" y="404683"/>
                    </a:cubicBezTo>
                    <a:cubicBezTo>
                      <a:pt x="580461" y="404821"/>
                      <a:pt x="579364" y="405095"/>
                      <a:pt x="578130" y="404958"/>
                    </a:cubicBezTo>
                    <a:cubicBezTo>
                      <a:pt x="576346" y="404821"/>
                      <a:pt x="574701" y="404547"/>
                      <a:pt x="572917" y="403860"/>
                    </a:cubicBezTo>
                    <a:cubicBezTo>
                      <a:pt x="571272" y="403175"/>
                      <a:pt x="570037" y="402626"/>
                      <a:pt x="568528" y="401803"/>
                    </a:cubicBezTo>
                    <a:cubicBezTo>
                      <a:pt x="566882" y="400980"/>
                      <a:pt x="565511" y="399746"/>
                      <a:pt x="564139" y="398786"/>
                    </a:cubicBezTo>
                    <a:cubicBezTo>
                      <a:pt x="561259" y="396591"/>
                      <a:pt x="558927" y="393711"/>
                      <a:pt x="556733" y="390831"/>
                    </a:cubicBezTo>
                    <a:cubicBezTo>
                      <a:pt x="554127" y="387402"/>
                      <a:pt x="551932" y="383698"/>
                      <a:pt x="550012" y="379857"/>
                    </a:cubicBezTo>
                    <a:cubicBezTo>
                      <a:pt x="547954" y="375743"/>
                      <a:pt x="546171" y="371491"/>
                      <a:pt x="544662" y="367102"/>
                    </a:cubicBezTo>
                    <a:cubicBezTo>
                      <a:pt x="541508" y="357775"/>
                      <a:pt x="539039" y="348174"/>
                      <a:pt x="537119" y="338435"/>
                    </a:cubicBezTo>
                    <a:cubicBezTo>
                      <a:pt x="536021" y="333360"/>
                      <a:pt x="535198" y="328286"/>
                      <a:pt x="534375" y="323073"/>
                    </a:cubicBezTo>
                    <a:cubicBezTo>
                      <a:pt x="533141" y="314706"/>
                      <a:pt x="531907" y="306477"/>
                      <a:pt x="530809" y="298248"/>
                    </a:cubicBezTo>
                    <a:cubicBezTo>
                      <a:pt x="530809" y="298110"/>
                      <a:pt x="530809" y="298110"/>
                      <a:pt x="530809" y="297973"/>
                    </a:cubicBezTo>
                    <a:cubicBezTo>
                      <a:pt x="527106" y="310592"/>
                      <a:pt x="522854" y="322936"/>
                      <a:pt x="517916" y="335006"/>
                    </a:cubicBezTo>
                    <a:cubicBezTo>
                      <a:pt x="510647" y="352974"/>
                      <a:pt x="501594" y="370257"/>
                      <a:pt x="489524" y="385618"/>
                    </a:cubicBezTo>
                    <a:cubicBezTo>
                      <a:pt x="486918" y="388910"/>
                      <a:pt x="484038" y="392065"/>
                      <a:pt x="480883" y="394945"/>
                    </a:cubicBezTo>
                    <a:cubicBezTo>
                      <a:pt x="478277" y="397414"/>
                      <a:pt x="475534" y="399746"/>
                      <a:pt x="472516" y="401666"/>
                    </a:cubicBezTo>
                    <a:cubicBezTo>
                      <a:pt x="470459" y="403038"/>
                      <a:pt x="468539" y="404272"/>
                      <a:pt x="466481" y="405369"/>
                    </a:cubicBezTo>
                    <a:cubicBezTo>
                      <a:pt x="464835" y="406192"/>
                      <a:pt x="463327" y="406741"/>
                      <a:pt x="461681" y="407289"/>
                    </a:cubicBezTo>
                    <a:cubicBezTo>
                      <a:pt x="458252" y="408524"/>
                      <a:pt x="454548" y="408798"/>
                      <a:pt x="450982" y="408935"/>
                    </a:cubicBezTo>
                    <a:cubicBezTo>
                      <a:pt x="449336" y="408935"/>
                      <a:pt x="447553" y="408661"/>
                      <a:pt x="445907" y="408524"/>
                    </a:cubicBezTo>
                    <a:cubicBezTo>
                      <a:pt x="444810" y="408387"/>
                      <a:pt x="443576" y="408112"/>
                      <a:pt x="442615" y="407701"/>
                    </a:cubicBezTo>
                    <a:cubicBezTo>
                      <a:pt x="441107" y="407153"/>
                      <a:pt x="439598" y="406604"/>
                      <a:pt x="438363" y="405781"/>
                    </a:cubicBezTo>
                    <a:cubicBezTo>
                      <a:pt x="436855" y="404821"/>
                      <a:pt x="435620" y="403998"/>
                      <a:pt x="434249" y="403038"/>
                    </a:cubicBezTo>
                    <a:cubicBezTo>
                      <a:pt x="431642" y="401118"/>
                      <a:pt x="429448" y="398786"/>
                      <a:pt x="427528" y="396317"/>
                    </a:cubicBezTo>
                    <a:cubicBezTo>
                      <a:pt x="425196" y="393299"/>
                      <a:pt x="423550" y="389596"/>
                      <a:pt x="421904" y="386167"/>
                    </a:cubicBezTo>
                    <a:cubicBezTo>
                      <a:pt x="418612" y="378486"/>
                      <a:pt x="416966" y="370393"/>
                      <a:pt x="415869" y="362301"/>
                    </a:cubicBezTo>
                    <a:cubicBezTo>
                      <a:pt x="415183" y="357775"/>
                      <a:pt x="414772" y="353112"/>
                      <a:pt x="414497" y="348585"/>
                    </a:cubicBezTo>
                    <a:cubicBezTo>
                      <a:pt x="414360" y="345705"/>
                      <a:pt x="414223" y="342825"/>
                      <a:pt x="414086" y="339807"/>
                    </a:cubicBezTo>
                    <a:cubicBezTo>
                      <a:pt x="412715" y="342550"/>
                      <a:pt x="411343" y="345431"/>
                      <a:pt x="409971" y="348174"/>
                    </a:cubicBezTo>
                    <a:cubicBezTo>
                      <a:pt x="405582" y="356815"/>
                      <a:pt x="400781" y="365319"/>
                      <a:pt x="395844" y="373548"/>
                    </a:cubicBezTo>
                    <a:cubicBezTo>
                      <a:pt x="393786" y="377115"/>
                      <a:pt x="391455" y="380544"/>
                      <a:pt x="389123" y="383835"/>
                    </a:cubicBezTo>
                    <a:cubicBezTo>
                      <a:pt x="386105" y="388224"/>
                      <a:pt x="382676" y="392339"/>
                      <a:pt x="379110" y="396317"/>
                    </a:cubicBezTo>
                    <a:cubicBezTo>
                      <a:pt x="376916" y="398923"/>
                      <a:pt x="374584" y="401392"/>
                      <a:pt x="371978" y="403586"/>
                    </a:cubicBezTo>
                    <a:cubicBezTo>
                      <a:pt x="370744" y="404683"/>
                      <a:pt x="369372" y="405781"/>
                      <a:pt x="368000" y="406741"/>
                    </a:cubicBezTo>
                    <a:cubicBezTo>
                      <a:pt x="366217" y="407976"/>
                      <a:pt x="364434" y="408935"/>
                      <a:pt x="362651" y="409896"/>
                    </a:cubicBezTo>
                    <a:cubicBezTo>
                      <a:pt x="359771" y="411405"/>
                      <a:pt x="356616" y="412502"/>
                      <a:pt x="353461" y="413187"/>
                    </a:cubicBezTo>
                    <a:cubicBezTo>
                      <a:pt x="352090" y="413462"/>
                      <a:pt x="350581" y="413736"/>
                      <a:pt x="349072" y="413736"/>
                    </a:cubicBezTo>
                    <a:cubicBezTo>
                      <a:pt x="347289" y="415382"/>
                      <a:pt x="346055" y="415245"/>
                      <a:pt x="344820" y="41497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7" name="任意多边形: 形状 356"/>
              <p:cNvSpPr/>
              <p:nvPr/>
            </p:nvSpPr>
            <p:spPr>
              <a:xfrm>
                <a:off x="3332977" y="4427287"/>
                <a:ext cx="449954" cy="581680"/>
              </a:xfrm>
              <a:custGeom>
                <a:avLst/>
                <a:gdLst>
                  <a:gd name="connsiteX0" fmla="*/ 297434 w 449954"/>
                  <a:gd name="connsiteY0" fmla="*/ 351642 h 581680"/>
                  <a:gd name="connsiteX1" fmla="*/ 281661 w 449954"/>
                  <a:gd name="connsiteY1" fmla="*/ 314746 h 581680"/>
                  <a:gd name="connsiteX2" fmla="*/ 282072 w 449954"/>
                  <a:gd name="connsiteY2" fmla="*/ 315431 h 581680"/>
                  <a:gd name="connsiteX3" fmla="*/ 267671 w 449954"/>
                  <a:gd name="connsiteY3" fmla="*/ 288959 h 581680"/>
                  <a:gd name="connsiteX4" fmla="*/ 258344 w 449954"/>
                  <a:gd name="connsiteY4" fmla="*/ 273872 h 581680"/>
                  <a:gd name="connsiteX5" fmla="*/ 245176 w 449954"/>
                  <a:gd name="connsiteY5" fmla="*/ 254121 h 581680"/>
                  <a:gd name="connsiteX6" fmla="*/ 245313 w 449954"/>
                  <a:gd name="connsiteY6" fmla="*/ 254395 h 581680"/>
                  <a:gd name="connsiteX7" fmla="*/ 244902 w 449954"/>
                  <a:gd name="connsiteY7" fmla="*/ 253709 h 581680"/>
                  <a:gd name="connsiteX8" fmla="*/ 244902 w 449954"/>
                  <a:gd name="connsiteY8" fmla="*/ 253709 h 581680"/>
                  <a:gd name="connsiteX9" fmla="*/ 244902 w 449954"/>
                  <a:gd name="connsiteY9" fmla="*/ 253709 h 581680"/>
                  <a:gd name="connsiteX10" fmla="*/ 236535 w 449954"/>
                  <a:gd name="connsiteY10" fmla="*/ 241914 h 581680"/>
                  <a:gd name="connsiteX11" fmla="*/ 228854 w 449954"/>
                  <a:gd name="connsiteY11" fmla="*/ 232312 h 581680"/>
                  <a:gd name="connsiteX12" fmla="*/ 228991 w 449954"/>
                  <a:gd name="connsiteY12" fmla="*/ 232450 h 581680"/>
                  <a:gd name="connsiteX13" fmla="*/ 226248 w 449954"/>
                  <a:gd name="connsiteY13" fmla="*/ 229569 h 581680"/>
                  <a:gd name="connsiteX14" fmla="*/ 226523 w 449954"/>
                  <a:gd name="connsiteY14" fmla="*/ 229844 h 581680"/>
                  <a:gd name="connsiteX15" fmla="*/ 224602 w 449954"/>
                  <a:gd name="connsiteY15" fmla="*/ 228335 h 581680"/>
                  <a:gd name="connsiteX16" fmla="*/ 223505 w 449954"/>
                  <a:gd name="connsiteY16" fmla="*/ 227786 h 581680"/>
                  <a:gd name="connsiteX17" fmla="*/ 222956 w 449954"/>
                  <a:gd name="connsiteY17" fmla="*/ 227649 h 581680"/>
                  <a:gd name="connsiteX18" fmla="*/ 222819 w 449954"/>
                  <a:gd name="connsiteY18" fmla="*/ 228198 h 581680"/>
                  <a:gd name="connsiteX19" fmla="*/ 222682 w 449954"/>
                  <a:gd name="connsiteY19" fmla="*/ 229432 h 581680"/>
                  <a:gd name="connsiteX20" fmla="*/ 222819 w 449954"/>
                  <a:gd name="connsiteY20" fmla="*/ 231215 h 581680"/>
                  <a:gd name="connsiteX21" fmla="*/ 222682 w 449954"/>
                  <a:gd name="connsiteY21" fmla="*/ 230529 h 581680"/>
                  <a:gd name="connsiteX22" fmla="*/ 223916 w 449954"/>
                  <a:gd name="connsiteY22" fmla="*/ 235193 h 581680"/>
                  <a:gd name="connsiteX23" fmla="*/ 223916 w 449954"/>
                  <a:gd name="connsiteY23" fmla="*/ 235056 h 581680"/>
                  <a:gd name="connsiteX24" fmla="*/ 227483 w 449954"/>
                  <a:gd name="connsiteY24" fmla="*/ 243560 h 581680"/>
                  <a:gd name="connsiteX25" fmla="*/ 231597 w 449954"/>
                  <a:gd name="connsiteY25" fmla="*/ 252201 h 581680"/>
                  <a:gd name="connsiteX26" fmla="*/ 231460 w 449954"/>
                  <a:gd name="connsiteY26" fmla="*/ 251926 h 581680"/>
                  <a:gd name="connsiteX27" fmla="*/ 254503 w 449954"/>
                  <a:gd name="connsiteY27" fmla="*/ 291566 h 581680"/>
                  <a:gd name="connsiteX28" fmla="*/ 261635 w 449954"/>
                  <a:gd name="connsiteY28" fmla="*/ 302812 h 581680"/>
                  <a:gd name="connsiteX29" fmla="*/ 272060 w 449954"/>
                  <a:gd name="connsiteY29" fmla="*/ 318998 h 581680"/>
                  <a:gd name="connsiteX30" fmla="*/ 271922 w 449954"/>
                  <a:gd name="connsiteY30" fmla="*/ 318860 h 581680"/>
                  <a:gd name="connsiteX31" fmla="*/ 283032 w 449954"/>
                  <a:gd name="connsiteY31" fmla="*/ 334497 h 581680"/>
                  <a:gd name="connsiteX32" fmla="*/ 295240 w 449954"/>
                  <a:gd name="connsiteY32" fmla="*/ 349310 h 581680"/>
                  <a:gd name="connsiteX33" fmla="*/ 294828 w 449954"/>
                  <a:gd name="connsiteY33" fmla="*/ 348761 h 581680"/>
                  <a:gd name="connsiteX34" fmla="*/ 297434 w 449954"/>
                  <a:gd name="connsiteY34" fmla="*/ 351642 h 581680"/>
                  <a:gd name="connsiteX35" fmla="*/ 195662 w 449954"/>
                  <a:gd name="connsiteY35" fmla="*/ 442167 h 581680"/>
                  <a:gd name="connsiteX36" fmla="*/ 183866 w 449954"/>
                  <a:gd name="connsiteY36" fmla="*/ 399922 h 581680"/>
                  <a:gd name="connsiteX37" fmla="*/ 184140 w 449954"/>
                  <a:gd name="connsiteY37" fmla="*/ 400607 h 581680"/>
                  <a:gd name="connsiteX38" fmla="*/ 164252 w 449954"/>
                  <a:gd name="connsiteY38" fmla="*/ 353836 h 581680"/>
                  <a:gd name="connsiteX39" fmla="*/ 150947 w 449954"/>
                  <a:gd name="connsiteY39" fmla="*/ 329421 h 581680"/>
                  <a:gd name="connsiteX40" fmla="*/ 136408 w 449954"/>
                  <a:gd name="connsiteY40" fmla="*/ 306241 h 581680"/>
                  <a:gd name="connsiteX41" fmla="*/ 136683 w 449954"/>
                  <a:gd name="connsiteY41" fmla="*/ 306653 h 581680"/>
                  <a:gd name="connsiteX42" fmla="*/ 131471 w 449954"/>
                  <a:gd name="connsiteY42" fmla="*/ 299795 h 581680"/>
                  <a:gd name="connsiteX43" fmla="*/ 125298 w 449954"/>
                  <a:gd name="connsiteY43" fmla="*/ 293349 h 581680"/>
                  <a:gd name="connsiteX44" fmla="*/ 124475 w 449954"/>
                  <a:gd name="connsiteY44" fmla="*/ 292800 h 581680"/>
                  <a:gd name="connsiteX45" fmla="*/ 124201 w 449954"/>
                  <a:gd name="connsiteY45" fmla="*/ 292663 h 581680"/>
                  <a:gd name="connsiteX46" fmla="*/ 124201 w 449954"/>
                  <a:gd name="connsiteY46" fmla="*/ 292663 h 581680"/>
                  <a:gd name="connsiteX47" fmla="*/ 123927 w 449954"/>
                  <a:gd name="connsiteY47" fmla="*/ 292800 h 581680"/>
                  <a:gd name="connsiteX48" fmla="*/ 123927 w 449954"/>
                  <a:gd name="connsiteY48" fmla="*/ 293486 h 581680"/>
                  <a:gd name="connsiteX49" fmla="*/ 124338 w 449954"/>
                  <a:gd name="connsiteY49" fmla="*/ 296092 h 581680"/>
                  <a:gd name="connsiteX50" fmla="*/ 124201 w 449954"/>
                  <a:gd name="connsiteY50" fmla="*/ 295543 h 581680"/>
                  <a:gd name="connsiteX51" fmla="*/ 126533 w 449954"/>
                  <a:gd name="connsiteY51" fmla="*/ 303361 h 581680"/>
                  <a:gd name="connsiteX52" fmla="*/ 129002 w 449954"/>
                  <a:gd name="connsiteY52" fmla="*/ 312002 h 581680"/>
                  <a:gd name="connsiteX53" fmla="*/ 129002 w 449954"/>
                  <a:gd name="connsiteY53" fmla="*/ 311865 h 581680"/>
                  <a:gd name="connsiteX54" fmla="*/ 129139 w 449954"/>
                  <a:gd name="connsiteY54" fmla="*/ 312140 h 581680"/>
                  <a:gd name="connsiteX55" fmla="*/ 129276 w 449954"/>
                  <a:gd name="connsiteY55" fmla="*/ 312414 h 581680"/>
                  <a:gd name="connsiteX56" fmla="*/ 129276 w 449954"/>
                  <a:gd name="connsiteY56" fmla="*/ 312276 h 581680"/>
                  <a:gd name="connsiteX57" fmla="*/ 133665 w 449954"/>
                  <a:gd name="connsiteY57" fmla="*/ 323661 h 581680"/>
                  <a:gd name="connsiteX58" fmla="*/ 136820 w 449954"/>
                  <a:gd name="connsiteY58" fmla="*/ 331342 h 581680"/>
                  <a:gd name="connsiteX59" fmla="*/ 141209 w 449954"/>
                  <a:gd name="connsiteY59" fmla="*/ 341217 h 581680"/>
                  <a:gd name="connsiteX60" fmla="*/ 150673 w 449954"/>
                  <a:gd name="connsiteY60" fmla="*/ 362340 h 581680"/>
                  <a:gd name="connsiteX61" fmla="*/ 167818 w 449954"/>
                  <a:gd name="connsiteY61" fmla="*/ 396081 h 581680"/>
                  <a:gd name="connsiteX62" fmla="*/ 170561 w 449954"/>
                  <a:gd name="connsiteY62" fmla="*/ 400745 h 581680"/>
                  <a:gd name="connsiteX63" fmla="*/ 177282 w 449954"/>
                  <a:gd name="connsiteY63" fmla="*/ 412403 h 581680"/>
                  <a:gd name="connsiteX64" fmla="*/ 184003 w 449954"/>
                  <a:gd name="connsiteY64" fmla="*/ 423925 h 581680"/>
                  <a:gd name="connsiteX65" fmla="*/ 186472 w 449954"/>
                  <a:gd name="connsiteY65" fmla="*/ 428177 h 581680"/>
                  <a:gd name="connsiteX66" fmla="*/ 186472 w 449954"/>
                  <a:gd name="connsiteY66" fmla="*/ 428039 h 581680"/>
                  <a:gd name="connsiteX67" fmla="*/ 195662 w 449954"/>
                  <a:gd name="connsiteY67" fmla="*/ 442167 h 581680"/>
                  <a:gd name="connsiteX68" fmla="*/ 110622 w 449954"/>
                  <a:gd name="connsiteY68" fmla="*/ 513764 h 581680"/>
                  <a:gd name="connsiteX69" fmla="*/ 113228 w 449954"/>
                  <a:gd name="connsiteY69" fmla="*/ 517057 h 581680"/>
                  <a:gd name="connsiteX70" fmla="*/ 119538 w 449954"/>
                  <a:gd name="connsiteY70" fmla="*/ 525012 h 581680"/>
                  <a:gd name="connsiteX71" fmla="*/ 123790 w 449954"/>
                  <a:gd name="connsiteY71" fmla="*/ 530361 h 581680"/>
                  <a:gd name="connsiteX72" fmla="*/ 124338 w 449954"/>
                  <a:gd name="connsiteY72" fmla="*/ 528029 h 581680"/>
                  <a:gd name="connsiteX73" fmla="*/ 124201 w 449954"/>
                  <a:gd name="connsiteY73" fmla="*/ 528441 h 581680"/>
                  <a:gd name="connsiteX74" fmla="*/ 127082 w 449954"/>
                  <a:gd name="connsiteY74" fmla="*/ 508141 h 581680"/>
                  <a:gd name="connsiteX75" fmla="*/ 127082 w 449954"/>
                  <a:gd name="connsiteY75" fmla="*/ 508690 h 581680"/>
                  <a:gd name="connsiteX76" fmla="*/ 126944 w 449954"/>
                  <a:gd name="connsiteY76" fmla="*/ 488390 h 581680"/>
                  <a:gd name="connsiteX77" fmla="*/ 126944 w 449954"/>
                  <a:gd name="connsiteY77" fmla="*/ 488527 h 581680"/>
                  <a:gd name="connsiteX78" fmla="*/ 126944 w 449954"/>
                  <a:gd name="connsiteY78" fmla="*/ 487978 h 581680"/>
                  <a:gd name="connsiteX79" fmla="*/ 126944 w 449954"/>
                  <a:gd name="connsiteY79" fmla="*/ 487978 h 581680"/>
                  <a:gd name="connsiteX80" fmla="*/ 126944 w 449954"/>
                  <a:gd name="connsiteY80" fmla="*/ 487978 h 581680"/>
                  <a:gd name="connsiteX81" fmla="*/ 124613 w 449954"/>
                  <a:gd name="connsiteY81" fmla="*/ 471245 h 581680"/>
                  <a:gd name="connsiteX82" fmla="*/ 124613 w 449954"/>
                  <a:gd name="connsiteY82" fmla="*/ 471245 h 581680"/>
                  <a:gd name="connsiteX83" fmla="*/ 119126 w 449954"/>
                  <a:gd name="connsiteY83" fmla="*/ 451494 h 581680"/>
                  <a:gd name="connsiteX84" fmla="*/ 119263 w 449954"/>
                  <a:gd name="connsiteY84" fmla="*/ 452042 h 581680"/>
                  <a:gd name="connsiteX85" fmla="*/ 114874 w 449954"/>
                  <a:gd name="connsiteY85" fmla="*/ 440247 h 581680"/>
                  <a:gd name="connsiteX86" fmla="*/ 108839 w 449954"/>
                  <a:gd name="connsiteY86" fmla="*/ 427217 h 581680"/>
                  <a:gd name="connsiteX87" fmla="*/ 108839 w 449954"/>
                  <a:gd name="connsiteY87" fmla="*/ 427217 h 581680"/>
                  <a:gd name="connsiteX88" fmla="*/ 108839 w 449954"/>
                  <a:gd name="connsiteY88" fmla="*/ 427080 h 581680"/>
                  <a:gd name="connsiteX89" fmla="*/ 108702 w 449954"/>
                  <a:gd name="connsiteY89" fmla="*/ 426942 h 581680"/>
                  <a:gd name="connsiteX90" fmla="*/ 108702 w 449954"/>
                  <a:gd name="connsiteY90" fmla="*/ 426942 h 581680"/>
                  <a:gd name="connsiteX91" fmla="*/ 98003 w 449954"/>
                  <a:gd name="connsiteY91" fmla="*/ 407329 h 581680"/>
                  <a:gd name="connsiteX92" fmla="*/ 85659 w 449954"/>
                  <a:gd name="connsiteY92" fmla="*/ 388263 h 581680"/>
                  <a:gd name="connsiteX93" fmla="*/ 85934 w 449954"/>
                  <a:gd name="connsiteY93" fmla="*/ 388812 h 581680"/>
                  <a:gd name="connsiteX94" fmla="*/ 74823 w 449954"/>
                  <a:gd name="connsiteY94" fmla="*/ 374273 h 581680"/>
                  <a:gd name="connsiteX95" fmla="*/ 75235 w 449954"/>
                  <a:gd name="connsiteY95" fmla="*/ 374684 h 581680"/>
                  <a:gd name="connsiteX96" fmla="*/ 71257 w 449954"/>
                  <a:gd name="connsiteY96" fmla="*/ 370569 h 581680"/>
                  <a:gd name="connsiteX97" fmla="*/ 68103 w 449954"/>
                  <a:gd name="connsiteY97" fmla="*/ 368375 h 581680"/>
                  <a:gd name="connsiteX98" fmla="*/ 64948 w 449954"/>
                  <a:gd name="connsiteY98" fmla="*/ 366455 h 581680"/>
                  <a:gd name="connsiteX99" fmla="*/ 63439 w 449954"/>
                  <a:gd name="connsiteY99" fmla="*/ 365769 h 581680"/>
                  <a:gd name="connsiteX100" fmla="*/ 61931 w 449954"/>
                  <a:gd name="connsiteY100" fmla="*/ 365358 h 581680"/>
                  <a:gd name="connsiteX101" fmla="*/ 61107 w 449954"/>
                  <a:gd name="connsiteY101" fmla="*/ 365358 h 581680"/>
                  <a:gd name="connsiteX102" fmla="*/ 60284 w 449954"/>
                  <a:gd name="connsiteY102" fmla="*/ 365495 h 581680"/>
                  <a:gd name="connsiteX103" fmla="*/ 59324 w 449954"/>
                  <a:gd name="connsiteY103" fmla="*/ 365906 h 581680"/>
                  <a:gd name="connsiteX104" fmla="*/ 58090 w 449954"/>
                  <a:gd name="connsiteY104" fmla="*/ 366592 h 581680"/>
                  <a:gd name="connsiteX105" fmla="*/ 56855 w 449954"/>
                  <a:gd name="connsiteY105" fmla="*/ 367552 h 581680"/>
                  <a:gd name="connsiteX106" fmla="*/ 55758 w 449954"/>
                  <a:gd name="connsiteY106" fmla="*/ 368512 h 581680"/>
                  <a:gd name="connsiteX107" fmla="*/ 55758 w 449954"/>
                  <a:gd name="connsiteY107" fmla="*/ 368512 h 581680"/>
                  <a:gd name="connsiteX108" fmla="*/ 55073 w 449954"/>
                  <a:gd name="connsiteY108" fmla="*/ 369198 h 581680"/>
                  <a:gd name="connsiteX109" fmla="*/ 54387 w 449954"/>
                  <a:gd name="connsiteY109" fmla="*/ 370433 h 581680"/>
                  <a:gd name="connsiteX110" fmla="*/ 53975 w 449954"/>
                  <a:gd name="connsiteY110" fmla="*/ 371530 h 581680"/>
                  <a:gd name="connsiteX111" fmla="*/ 54112 w 449954"/>
                  <a:gd name="connsiteY111" fmla="*/ 371118 h 581680"/>
                  <a:gd name="connsiteX112" fmla="*/ 53152 w 449954"/>
                  <a:gd name="connsiteY112" fmla="*/ 374410 h 581680"/>
                  <a:gd name="connsiteX113" fmla="*/ 53152 w 449954"/>
                  <a:gd name="connsiteY113" fmla="*/ 374273 h 581680"/>
                  <a:gd name="connsiteX114" fmla="*/ 53152 w 449954"/>
                  <a:gd name="connsiteY114" fmla="*/ 374547 h 581680"/>
                  <a:gd name="connsiteX115" fmla="*/ 53015 w 449954"/>
                  <a:gd name="connsiteY115" fmla="*/ 374959 h 581680"/>
                  <a:gd name="connsiteX116" fmla="*/ 53015 w 449954"/>
                  <a:gd name="connsiteY116" fmla="*/ 374684 h 581680"/>
                  <a:gd name="connsiteX117" fmla="*/ 52329 w 449954"/>
                  <a:gd name="connsiteY117" fmla="*/ 379897 h 581680"/>
                  <a:gd name="connsiteX118" fmla="*/ 52329 w 449954"/>
                  <a:gd name="connsiteY118" fmla="*/ 379759 h 581680"/>
                  <a:gd name="connsiteX119" fmla="*/ 52329 w 449954"/>
                  <a:gd name="connsiteY119" fmla="*/ 380033 h 581680"/>
                  <a:gd name="connsiteX120" fmla="*/ 52329 w 449954"/>
                  <a:gd name="connsiteY120" fmla="*/ 380445 h 581680"/>
                  <a:gd name="connsiteX121" fmla="*/ 52329 w 449954"/>
                  <a:gd name="connsiteY121" fmla="*/ 380308 h 581680"/>
                  <a:gd name="connsiteX122" fmla="*/ 52329 w 449954"/>
                  <a:gd name="connsiteY122" fmla="*/ 390595 h 581680"/>
                  <a:gd name="connsiteX123" fmla="*/ 53975 w 449954"/>
                  <a:gd name="connsiteY123" fmla="*/ 401568 h 581680"/>
                  <a:gd name="connsiteX124" fmla="*/ 53975 w 449954"/>
                  <a:gd name="connsiteY124" fmla="*/ 401568 h 581680"/>
                  <a:gd name="connsiteX125" fmla="*/ 56718 w 449954"/>
                  <a:gd name="connsiteY125" fmla="*/ 413364 h 581680"/>
                  <a:gd name="connsiteX126" fmla="*/ 60422 w 449954"/>
                  <a:gd name="connsiteY126" fmla="*/ 425022 h 581680"/>
                  <a:gd name="connsiteX127" fmla="*/ 60147 w 449954"/>
                  <a:gd name="connsiteY127" fmla="*/ 424474 h 581680"/>
                  <a:gd name="connsiteX128" fmla="*/ 72629 w 449954"/>
                  <a:gd name="connsiteY128" fmla="*/ 453688 h 581680"/>
                  <a:gd name="connsiteX129" fmla="*/ 72629 w 449954"/>
                  <a:gd name="connsiteY129" fmla="*/ 453688 h 581680"/>
                  <a:gd name="connsiteX130" fmla="*/ 72629 w 449954"/>
                  <a:gd name="connsiteY130" fmla="*/ 453826 h 581680"/>
                  <a:gd name="connsiteX131" fmla="*/ 72629 w 449954"/>
                  <a:gd name="connsiteY131" fmla="*/ 453963 h 581680"/>
                  <a:gd name="connsiteX132" fmla="*/ 72629 w 449954"/>
                  <a:gd name="connsiteY132" fmla="*/ 453963 h 581680"/>
                  <a:gd name="connsiteX133" fmla="*/ 83327 w 449954"/>
                  <a:gd name="connsiteY133" fmla="*/ 473577 h 581680"/>
                  <a:gd name="connsiteX134" fmla="*/ 95397 w 449954"/>
                  <a:gd name="connsiteY134" fmla="*/ 492779 h 581680"/>
                  <a:gd name="connsiteX135" fmla="*/ 95123 w 449954"/>
                  <a:gd name="connsiteY135" fmla="*/ 492231 h 581680"/>
                  <a:gd name="connsiteX136" fmla="*/ 110622 w 449954"/>
                  <a:gd name="connsiteY136" fmla="*/ 513764 h 581680"/>
                  <a:gd name="connsiteX137" fmla="*/ 85522 w 449954"/>
                  <a:gd name="connsiteY137" fmla="*/ 581522 h 581680"/>
                  <a:gd name="connsiteX138" fmla="*/ 76332 w 449954"/>
                  <a:gd name="connsiteY138" fmla="*/ 578367 h 581680"/>
                  <a:gd name="connsiteX139" fmla="*/ 60010 w 449954"/>
                  <a:gd name="connsiteY139" fmla="*/ 566983 h 581680"/>
                  <a:gd name="connsiteX140" fmla="*/ 51781 w 449954"/>
                  <a:gd name="connsiteY140" fmla="*/ 558341 h 581680"/>
                  <a:gd name="connsiteX141" fmla="*/ 43277 w 449954"/>
                  <a:gd name="connsiteY141" fmla="*/ 547643 h 581680"/>
                  <a:gd name="connsiteX142" fmla="*/ 29972 w 449954"/>
                  <a:gd name="connsiteY142" fmla="*/ 526109 h 581680"/>
                  <a:gd name="connsiteX143" fmla="*/ 24349 w 449954"/>
                  <a:gd name="connsiteY143" fmla="*/ 514587 h 581680"/>
                  <a:gd name="connsiteX144" fmla="*/ 19411 w 449954"/>
                  <a:gd name="connsiteY144" fmla="*/ 503341 h 581680"/>
                  <a:gd name="connsiteX145" fmla="*/ 11730 w 449954"/>
                  <a:gd name="connsiteY145" fmla="*/ 482492 h 581680"/>
                  <a:gd name="connsiteX146" fmla="*/ 9261 w 449954"/>
                  <a:gd name="connsiteY146" fmla="*/ 474811 h 581680"/>
                  <a:gd name="connsiteX147" fmla="*/ 5283 w 449954"/>
                  <a:gd name="connsiteY147" fmla="*/ 460546 h 581680"/>
                  <a:gd name="connsiteX148" fmla="*/ 346 w 449954"/>
                  <a:gd name="connsiteY148" fmla="*/ 432155 h 581680"/>
                  <a:gd name="connsiteX149" fmla="*/ 1717 w 449954"/>
                  <a:gd name="connsiteY149" fmla="*/ 411306 h 581680"/>
                  <a:gd name="connsiteX150" fmla="*/ 5695 w 449954"/>
                  <a:gd name="connsiteY150" fmla="*/ 406231 h 581680"/>
                  <a:gd name="connsiteX151" fmla="*/ 10084 w 449954"/>
                  <a:gd name="connsiteY151" fmla="*/ 408700 h 581680"/>
                  <a:gd name="connsiteX152" fmla="*/ 8987 w 449954"/>
                  <a:gd name="connsiteY152" fmla="*/ 412403 h 581680"/>
                  <a:gd name="connsiteX153" fmla="*/ 8575 w 449954"/>
                  <a:gd name="connsiteY153" fmla="*/ 413364 h 581680"/>
                  <a:gd name="connsiteX154" fmla="*/ 8164 w 449954"/>
                  <a:gd name="connsiteY154" fmla="*/ 415146 h 581680"/>
                  <a:gd name="connsiteX155" fmla="*/ 8164 w 449954"/>
                  <a:gd name="connsiteY155" fmla="*/ 414735 h 581680"/>
                  <a:gd name="connsiteX156" fmla="*/ 7478 w 449954"/>
                  <a:gd name="connsiteY156" fmla="*/ 419261 h 581680"/>
                  <a:gd name="connsiteX157" fmla="*/ 7478 w 449954"/>
                  <a:gd name="connsiteY157" fmla="*/ 418987 h 581680"/>
                  <a:gd name="connsiteX158" fmla="*/ 7478 w 449954"/>
                  <a:gd name="connsiteY158" fmla="*/ 429137 h 581680"/>
                  <a:gd name="connsiteX159" fmla="*/ 7478 w 449954"/>
                  <a:gd name="connsiteY159" fmla="*/ 429000 h 581680"/>
                  <a:gd name="connsiteX160" fmla="*/ 9947 w 449954"/>
                  <a:gd name="connsiteY160" fmla="*/ 446693 h 581680"/>
                  <a:gd name="connsiteX161" fmla="*/ 9947 w 449954"/>
                  <a:gd name="connsiteY161" fmla="*/ 446556 h 581680"/>
                  <a:gd name="connsiteX162" fmla="*/ 19136 w 449954"/>
                  <a:gd name="connsiteY162" fmla="*/ 479886 h 581680"/>
                  <a:gd name="connsiteX163" fmla="*/ 18999 w 449954"/>
                  <a:gd name="connsiteY163" fmla="*/ 479749 h 581680"/>
                  <a:gd name="connsiteX164" fmla="*/ 24486 w 449954"/>
                  <a:gd name="connsiteY164" fmla="*/ 494151 h 581680"/>
                  <a:gd name="connsiteX165" fmla="*/ 26817 w 449954"/>
                  <a:gd name="connsiteY165" fmla="*/ 500186 h 581680"/>
                  <a:gd name="connsiteX166" fmla="*/ 29835 w 449954"/>
                  <a:gd name="connsiteY166" fmla="*/ 506906 h 581680"/>
                  <a:gd name="connsiteX167" fmla="*/ 33950 w 449954"/>
                  <a:gd name="connsiteY167" fmla="*/ 515685 h 581680"/>
                  <a:gd name="connsiteX168" fmla="*/ 33675 w 449954"/>
                  <a:gd name="connsiteY168" fmla="*/ 515273 h 581680"/>
                  <a:gd name="connsiteX169" fmla="*/ 47529 w 449954"/>
                  <a:gd name="connsiteY169" fmla="*/ 539139 h 581680"/>
                  <a:gd name="connsiteX170" fmla="*/ 47391 w 449954"/>
                  <a:gd name="connsiteY170" fmla="*/ 539002 h 581680"/>
                  <a:gd name="connsiteX171" fmla="*/ 58364 w 449954"/>
                  <a:gd name="connsiteY171" fmla="*/ 553267 h 581680"/>
                  <a:gd name="connsiteX172" fmla="*/ 58090 w 449954"/>
                  <a:gd name="connsiteY172" fmla="*/ 552855 h 581680"/>
                  <a:gd name="connsiteX173" fmla="*/ 66045 w 449954"/>
                  <a:gd name="connsiteY173" fmla="*/ 560948 h 581680"/>
                  <a:gd name="connsiteX174" fmla="*/ 65634 w 449954"/>
                  <a:gd name="connsiteY174" fmla="*/ 560536 h 581680"/>
                  <a:gd name="connsiteX175" fmla="*/ 74412 w 449954"/>
                  <a:gd name="connsiteY175" fmla="*/ 567531 h 581680"/>
                  <a:gd name="connsiteX176" fmla="*/ 74275 w 449954"/>
                  <a:gd name="connsiteY176" fmla="*/ 567394 h 581680"/>
                  <a:gd name="connsiteX177" fmla="*/ 78252 w 449954"/>
                  <a:gd name="connsiteY177" fmla="*/ 569726 h 581680"/>
                  <a:gd name="connsiteX178" fmla="*/ 77841 w 449954"/>
                  <a:gd name="connsiteY178" fmla="*/ 569451 h 581680"/>
                  <a:gd name="connsiteX179" fmla="*/ 83739 w 449954"/>
                  <a:gd name="connsiteY179" fmla="*/ 572057 h 581680"/>
                  <a:gd name="connsiteX180" fmla="*/ 83190 w 449954"/>
                  <a:gd name="connsiteY180" fmla="*/ 571921 h 581680"/>
                  <a:gd name="connsiteX181" fmla="*/ 86894 w 449954"/>
                  <a:gd name="connsiteY181" fmla="*/ 573018 h 581680"/>
                  <a:gd name="connsiteX182" fmla="*/ 86756 w 449954"/>
                  <a:gd name="connsiteY182" fmla="*/ 573018 h 581680"/>
                  <a:gd name="connsiteX183" fmla="*/ 87031 w 449954"/>
                  <a:gd name="connsiteY183" fmla="*/ 573018 h 581680"/>
                  <a:gd name="connsiteX184" fmla="*/ 87305 w 449954"/>
                  <a:gd name="connsiteY184" fmla="*/ 573155 h 581680"/>
                  <a:gd name="connsiteX185" fmla="*/ 87168 w 449954"/>
                  <a:gd name="connsiteY185" fmla="*/ 573155 h 581680"/>
                  <a:gd name="connsiteX186" fmla="*/ 88951 w 449954"/>
                  <a:gd name="connsiteY186" fmla="*/ 573429 h 581680"/>
                  <a:gd name="connsiteX187" fmla="*/ 88402 w 449954"/>
                  <a:gd name="connsiteY187" fmla="*/ 573429 h 581680"/>
                  <a:gd name="connsiteX188" fmla="*/ 92243 w 449954"/>
                  <a:gd name="connsiteY188" fmla="*/ 573566 h 581680"/>
                  <a:gd name="connsiteX189" fmla="*/ 92106 w 449954"/>
                  <a:gd name="connsiteY189" fmla="*/ 573566 h 581680"/>
                  <a:gd name="connsiteX190" fmla="*/ 95946 w 449954"/>
                  <a:gd name="connsiteY190" fmla="*/ 573018 h 581680"/>
                  <a:gd name="connsiteX191" fmla="*/ 98003 w 449954"/>
                  <a:gd name="connsiteY191" fmla="*/ 572469 h 581680"/>
                  <a:gd name="connsiteX192" fmla="*/ 97592 w 449954"/>
                  <a:gd name="connsiteY192" fmla="*/ 572606 h 581680"/>
                  <a:gd name="connsiteX193" fmla="*/ 101295 w 449954"/>
                  <a:gd name="connsiteY193" fmla="*/ 571098 h 581680"/>
                  <a:gd name="connsiteX194" fmla="*/ 100884 w 449954"/>
                  <a:gd name="connsiteY194" fmla="*/ 571372 h 581680"/>
                  <a:gd name="connsiteX195" fmla="*/ 102667 w 449954"/>
                  <a:gd name="connsiteY195" fmla="*/ 570274 h 581680"/>
                  <a:gd name="connsiteX196" fmla="*/ 102255 w 449954"/>
                  <a:gd name="connsiteY196" fmla="*/ 570549 h 581680"/>
                  <a:gd name="connsiteX197" fmla="*/ 105684 w 449954"/>
                  <a:gd name="connsiteY197" fmla="*/ 567943 h 581680"/>
                  <a:gd name="connsiteX198" fmla="*/ 105273 w 449954"/>
                  <a:gd name="connsiteY198" fmla="*/ 568217 h 581680"/>
                  <a:gd name="connsiteX199" fmla="*/ 109525 w 449954"/>
                  <a:gd name="connsiteY199" fmla="*/ 563965 h 581680"/>
                  <a:gd name="connsiteX200" fmla="*/ 109388 w 449954"/>
                  <a:gd name="connsiteY200" fmla="*/ 564102 h 581680"/>
                  <a:gd name="connsiteX201" fmla="*/ 111994 w 449954"/>
                  <a:gd name="connsiteY201" fmla="*/ 560673 h 581680"/>
                  <a:gd name="connsiteX202" fmla="*/ 111719 w 449954"/>
                  <a:gd name="connsiteY202" fmla="*/ 561085 h 581680"/>
                  <a:gd name="connsiteX203" fmla="*/ 114874 w 449954"/>
                  <a:gd name="connsiteY203" fmla="*/ 555873 h 581680"/>
                  <a:gd name="connsiteX204" fmla="*/ 114874 w 449954"/>
                  <a:gd name="connsiteY204" fmla="*/ 555873 h 581680"/>
                  <a:gd name="connsiteX205" fmla="*/ 120361 w 449954"/>
                  <a:gd name="connsiteY205" fmla="*/ 543391 h 581680"/>
                  <a:gd name="connsiteX206" fmla="*/ 120224 w 449954"/>
                  <a:gd name="connsiteY206" fmla="*/ 543803 h 581680"/>
                  <a:gd name="connsiteX207" fmla="*/ 121046 w 449954"/>
                  <a:gd name="connsiteY207" fmla="*/ 541334 h 581680"/>
                  <a:gd name="connsiteX208" fmla="*/ 113777 w 449954"/>
                  <a:gd name="connsiteY208" fmla="*/ 532418 h 581680"/>
                  <a:gd name="connsiteX209" fmla="*/ 100884 w 449954"/>
                  <a:gd name="connsiteY209" fmla="*/ 515548 h 581680"/>
                  <a:gd name="connsiteX210" fmla="*/ 85385 w 449954"/>
                  <a:gd name="connsiteY210" fmla="*/ 493054 h 581680"/>
                  <a:gd name="connsiteX211" fmla="*/ 56855 w 449954"/>
                  <a:gd name="connsiteY211" fmla="*/ 439424 h 581680"/>
                  <a:gd name="connsiteX212" fmla="*/ 48077 w 449954"/>
                  <a:gd name="connsiteY212" fmla="*/ 413226 h 581680"/>
                  <a:gd name="connsiteX213" fmla="*/ 43825 w 449954"/>
                  <a:gd name="connsiteY213" fmla="*/ 385932 h 581680"/>
                  <a:gd name="connsiteX214" fmla="*/ 44511 w 449954"/>
                  <a:gd name="connsiteY214" fmla="*/ 374959 h 581680"/>
                  <a:gd name="connsiteX215" fmla="*/ 46980 w 449954"/>
                  <a:gd name="connsiteY215" fmla="*/ 366317 h 581680"/>
                  <a:gd name="connsiteX216" fmla="*/ 51369 w 449954"/>
                  <a:gd name="connsiteY216" fmla="*/ 360694 h 581680"/>
                  <a:gd name="connsiteX217" fmla="*/ 58364 w 449954"/>
                  <a:gd name="connsiteY217" fmla="*/ 356717 h 581680"/>
                  <a:gd name="connsiteX218" fmla="*/ 73452 w 449954"/>
                  <a:gd name="connsiteY218" fmla="*/ 360557 h 581680"/>
                  <a:gd name="connsiteX219" fmla="*/ 89363 w 449954"/>
                  <a:gd name="connsiteY219" fmla="*/ 376879 h 581680"/>
                  <a:gd name="connsiteX220" fmla="*/ 96906 w 449954"/>
                  <a:gd name="connsiteY220" fmla="*/ 387578 h 581680"/>
                  <a:gd name="connsiteX221" fmla="*/ 104999 w 449954"/>
                  <a:gd name="connsiteY221" fmla="*/ 400333 h 581680"/>
                  <a:gd name="connsiteX222" fmla="*/ 119538 w 449954"/>
                  <a:gd name="connsiteY222" fmla="*/ 427354 h 581680"/>
                  <a:gd name="connsiteX223" fmla="*/ 129687 w 449954"/>
                  <a:gd name="connsiteY223" fmla="*/ 453688 h 581680"/>
                  <a:gd name="connsiteX224" fmla="*/ 135860 w 449954"/>
                  <a:gd name="connsiteY224" fmla="*/ 484412 h 581680"/>
                  <a:gd name="connsiteX225" fmla="*/ 131196 w 449954"/>
                  <a:gd name="connsiteY225" fmla="*/ 536945 h 581680"/>
                  <a:gd name="connsiteX226" fmla="*/ 130922 w 449954"/>
                  <a:gd name="connsiteY226" fmla="*/ 538179 h 581680"/>
                  <a:gd name="connsiteX227" fmla="*/ 132842 w 449954"/>
                  <a:gd name="connsiteY227" fmla="*/ 540374 h 581680"/>
                  <a:gd name="connsiteX228" fmla="*/ 144501 w 449954"/>
                  <a:gd name="connsiteY228" fmla="*/ 552444 h 581680"/>
                  <a:gd name="connsiteX229" fmla="*/ 151496 w 449954"/>
                  <a:gd name="connsiteY229" fmla="*/ 558067 h 581680"/>
                  <a:gd name="connsiteX230" fmla="*/ 150947 w 449954"/>
                  <a:gd name="connsiteY230" fmla="*/ 557793 h 581680"/>
                  <a:gd name="connsiteX231" fmla="*/ 154788 w 449954"/>
                  <a:gd name="connsiteY231" fmla="*/ 560125 h 581680"/>
                  <a:gd name="connsiteX232" fmla="*/ 154788 w 449954"/>
                  <a:gd name="connsiteY232" fmla="*/ 560125 h 581680"/>
                  <a:gd name="connsiteX233" fmla="*/ 158354 w 449954"/>
                  <a:gd name="connsiteY233" fmla="*/ 561496 h 581680"/>
                  <a:gd name="connsiteX234" fmla="*/ 158217 w 449954"/>
                  <a:gd name="connsiteY234" fmla="*/ 561359 h 581680"/>
                  <a:gd name="connsiteX235" fmla="*/ 162194 w 449954"/>
                  <a:gd name="connsiteY235" fmla="*/ 562319 h 581680"/>
                  <a:gd name="connsiteX236" fmla="*/ 161509 w 449954"/>
                  <a:gd name="connsiteY236" fmla="*/ 562182 h 581680"/>
                  <a:gd name="connsiteX237" fmla="*/ 163429 w 449954"/>
                  <a:gd name="connsiteY237" fmla="*/ 562457 h 581680"/>
                  <a:gd name="connsiteX238" fmla="*/ 163017 w 449954"/>
                  <a:gd name="connsiteY238" fmla="*/ 562457 h 581680"/>
                  <a:gd name="connsiteX239" fmla="*/ 167406 w 449954"/>
                  <a:gd name="connsiteY239" fmla="*/ 562457 h 581680"/>
                  <a:gd name="connsiteX240" fmla="*/ 166721 w 449954"/>
                  <a:gd name="connsiteY240" fmla="*/ 562457 h 581680"/>
                  <a:gd name="connsiteX241" fmla="*/ 168367 w 449954"/>
                  <a:gd name="connsiteY241" fmla="*/ 562182 h 581680"/>
                  <a:gd name="connsiteX242" fmla="*/ 170287 w 449954"/>
                  <a:gd name="connsiteY242" fmla="*/ 561634 h 581680"/>
                  <a:gd name="connsiteX243" fmla="*/ 170150 w 449954"/>
                  <a:gd name="connsiteY243" fmla="*/ 561634 h 581680"/>
                  <a:gd name="connsiteX244" fmla="*/ 173304 w 449954"/>
                  <a:gd name="connsiteY244" fmla="*/ 560399 h 581680"/>
                  <a:gd name="connsiteX245" fmla="*/ 173167 w 449954"/>
                  <a:gd name="connsiteY245" fmla="*/ 560399 h 581680"/>
                  <a:gd name="connsiteX246" fmla="*/ 173441 w 449954"/>
                  <a:gd name="connsiteY246" fmla="*/ 560262 h 581680"/>
                  <a:gd name="connsiteX247" fmla="*/ 173716 w 449954"/>
                  <a:gd name="connsiteY247" fmla="*/ 560125 h 581680"/>
                  <a:gd name="connsiteX248" fmla="*/ 173579 w 449954"/>
                  <a:gd name="connsiteY248" fmla="*/ 560125 h 581680"/>
                  <a:gd name="connsiteX249" fmla="*/ 176870 w 449954"/>
                  <a:gd name="connsiteY249" fmla="*/ 558067 h 581680"/>
                  <a:gd name="connsiteX250" fmla="*/ 176733 w 449954"/>
                  <a:gd name="connsiteY250" fmla="*/ 558205 h 581680"/>
                  <a:gd name="connsiteX251" fmla="*/ 179339 w 449954"/>
                  <a:gd name="connsiteY251" fmla="*/ 556147 h 581680"/>
                  <a:gd name="connsiteX252" fmla="*/ 179202 w 449954"/>
                  <a:gd name="connsiteY252" fmla="*/ 556147 h 581680"/>
                  <a:gd name="connsiteX253" fmla="*/ 182220 w 449954"/>
                  <a:gd name="connsiteY253" fmla="*/ 552992 h 581680"/>
                  <a:gd name="connsiteX254" fmla="*/ 181808 w 449954"/>
                  <a:gd name="connsiteY254" fmla="*/ 553404 h 581680"/>
                  <a:gd name="connsiteX255" fmla="*/ 184414 w 449954"/>
                  <a:gd name="connsiteY255" fmla="*/ 550112 h 581680"/>
                  <a:gd name="connsiteX256" fmla="*/ 184277 w 449954"/>
                  <a:gd name="connsiteY256" fmla="*/ 550249 h 581680"/>
                  <a:gd name="connsiteX257" fmla="*/ 190038 w 449954"/>
                  <a:gd name="connsiteY257" fmla="*/ 540648 h 581680"/>
                  <a:gd name="connsiteX258" fmla="*/ 189764 w 449954"/>
                  <a:gd name="connsiteY258" fmla="*/ 541196 h 581680"/>
                  <a:gd name="connsiteX259" fmla="*/ 194015 w 449954"/>
                  <a:gd name="connsiteY259" fmla="*/ 530773 h 581680"/>
                  <a:gd name="connsiteX260" fmla="*/ 198130 w 449954"/>
                  <a:gd name="connsiteY260" fmla="*/ 515136 h 581680"/>
                  <a:gd name="connsiteX261" fmla="*/ 198130 w 449954"/>
                  <a:gd name="connsiteY261" fmla="*/ 515548 h 581680"/>
                  <a:gd name="connsiteX262" fmla="*/ 200599 w 449954"/>
                  <a:gd name="connsiteY262" fmla="*/ 496894 h 581680"/>
                  <a:gd name="connsiteX263" fmla="*/ 200599 w 449954"/>
                  <a:gd name="connsiteY263" fmla="*/ 497031 h 581680"/>
                  <a:gd name="connsiteX264" fmla="*/ 200599 w 449954"/>
                  <a:gd name="connsiteY264" fmla="*/ 496757 h 581680"/>
                  <a:gd name="connsiteX265" fmla="*/ 200599 w 449954"/>
                  <a:gd name="connsiteY265" fmla="*/ 496757 h 581680"/>
                  <a:gd name="connsiteX266" fmla="*/ 200599 w 449954"/>
                  <a:gd name="connsiteY266" fmla="*/ 496619 h 581680"/>
                  <a:gd name="connsiteX267" fmla="*/ 200462 w 449954"/>
                  <a:gd name="connsiteY267" fmla="*/ 472205 h 581680"/>
                  <a:gd name="connsiteX268" fmla="*/ 200462 w 449954"/>
                  <a:gd name="connsiteY268" fmla="*/ 472205 h 581680"/>
                  <a:gd name="connsiteX269" fmla="*/ 200462 w 449954"/>
                  <a:gd name="connsiteY269" fmla="*/ 472068 h 581680"/>
                  <a:gd name="connsiteX270" fmla="*/ 200462 w 449954"/>
                  <a:gd name="connsiteY270" fmla="*/ 471931 h 581680"/>
                  <a:gd name="connsiteX271" fmla="*/ 200462 w 449954"/>
                  <a:gd name="connsiteY271" fmla="*/ 472068 h 581680"/>
                  <a:gd name="connsiteX272" fmla="*/ 199776 w 449954"/>
                  <a:gd name="connsiteY272" fmla="*/ 465073 h 581680"/>
                  <a:gd name="connsiteX273" fmla="*/ 184963 w 449954"/>
                  <a:gd name="connsiteY273" fmla="*/ 443539 h 581680"/>
                  <a:gd name="connsiteX274" fmla="*/ 178242 w 449954"/>
                  <a:gd name="connsiteY274" fmla="*/ 433526 h 581680"/>
                  <a:gd name="connsiteX275" fmla="*/ 175499 w 449954"/>
                  <a:gd name="connsiteY275" fmla="*/ 428862 h 581680"/>
                  <a:gd name="connsiteX276" fmla="*/ 160823 w 449954"/>
                  <a:gd name="connsiteY276" fmla="*/ 403351 h 581680"/>
                  <a:gd name="connsiteX277" fmla="*/ 153142 w 449954"/>
                  <a:gd name="connsiteY277" fmla="*/ 388400 h 581680"/>
                  <a:gd name="connsiteX278" fmla="*/ 141758 w 449954"/>
                  <a:gd name="connsiteY278" fmla="*/ 365906 h 581680"/>
                  <a:gd name="connsiteX279" fmla="*/ 139151 w 449954"/>
                  <a:gd name="connsiteY279" fmla="*/ 360008 h 581680"/>
                  <a:gd name="connsiteX280" fmla="*/ 132568 w 449954"/>
                  <a:gd name="connsiteY280" fmla="*/ 345195 h 581680"/>
                  <a:gd name="connsiteX281" fmla="*/ 119675 w 449954"/>
                  <a:gd name="connsiteY281" fmla="*/ 313923 h 581680"/>
                  <a:gd name="connsiteX282" fmla="*/ 115697 w 449954"/>
                  <a:gd name="connsiteY282" fmla="*/ 300892 h 581680"/>
                  <a:gd name="connsiteX283" fmla="*/ 113914 w 449954"/>
                  <a:gd name="connsiteY283" fmla="*/ 291840 h 581680"/>
                  <a:gd name="connsiteX284" fmla="*/ 115148 w 449954"/>
                  <a:gd name="connsiteY284" fmla="*/ 286079 h 581680"/>
                  <a:gd name="connsiteX285" fmla="*/ 119949 w 449954"/>
                  <a:gd name="connsiteY285" fmla="*/ 281690 h 581680"/>
                  <a:gd name="connsiteX286" fmla="*/ 125710 w 449954"/>
                  <a:gd name="connsiteY286" fmla="*/ 280318 h 581680"/>
                  <a:gd name="connsiteX287" fmla="*/ 131196 w 449954"/>
                  <a:gd name="connsiteY287" fmla="*/ 282376 h 581680"/>
                  <a:gd name="connsiteX288" fmla="*/ 138603 w 449954"/>
                  <a:gd name="connsiteY288" fmla="*/ 289371 h 581680"/>
                  <a:gd name="connsiteX289" fmla="*/ 147244 w 449954"/>
                  <a:gd name="connsiteY289" fmla="*/ 300481 h 581680"/>
                  <a:gd name="connsiteX290" fmla="*/ 176870 w 449954"/>
                  <a:gd name="connsiteY290" fmla="*/ 352053 h 581680"/>
                  <a:gd name="connsiteX291" fmla="*/ 199365 w 449954"/>
                  <a:gd name="connsiteY291" fmla="*/ 410072 h 581680"/>
                  <a:gd name="connsiteX292" fmla="*/ 209789 w 449954"/>
                  <a:gd name="connsiteY292" fmla="*/ 460546 h 581680"/>
                  <a:gd name="connsiteX293" fmla="*/ 222682 w 449954"/>
                  <a:gd name="connsiteY293" fmla="*/ 476320 h 581680"/>
                  <a:gd name="connsiteX294" fmla="*/ 222545 w 449954"/>
                  <a:gd name="connsiteY294" fmla="*/ 476045 h 581680"/>
                  <a:gd name="connsiteX295" fmla="*/ 242707 w 449954"/>
                  <a:gd name="connsiteY295" fmla="*/ 496483 h 581680"/>
                  <a:gd name="connsiteX296" fmla="*/ 242707 w 449954"/>
                  <a:gd name="connsiteY296" fmla="*/ 496483 h 581680"/>
                  <a:gd name="connsiteX297" fmla="*/ 242707 w 449954"/>
                  <a:gd name="connsiteY297" fmla="*/ 496483 h 581680"/>
                  <a:gd name="connsiteX298" fmla="*/ 243256 w 449954"/>
                  <a:gd name="connsiteY298" fmla="*/ 496894 h 581680"/>
                  <a:gd name="connsiteX299" fmla="*/ 242982 w 449954"/>
                  <a:gd name="connsiteY299" fmla="*/ 496619 h 581680"/>
                  <a:gd name="connsiteX300" fmla="*/ 252308 w 449954"/>
                  <a:gd name="connsiteY300" fmla="*/ 503615 h 581680"/>
                  <a:gd name="connsiteX301" fmla="*/ 252171 w 449954"/>
                  <a:gd name="connsiteY301" fmla="*/ 503477 h 581680"/>
                  <a:gd name="connsiteX302" fmla="*/ 257246 w 449954"/>
                  <a:gd name="connsiteY302" fmla="*/ 506495 h 581680"/>
                  <a:gd name="connsiteX303" fmla="*/ 260127 w 449954"/>
                  <a:gd name="connsiteY303" fmla="*/ 507729 h 581680"/>
                  <a:gd name="connsiteX304" fmla="*/ 264104 w 449954"/>
                  <a:gd name="connsiteY304" fmla="*/ 508964 h 581680"/>
                  <a:gd name="connsiteX305" fmla="*/ 270414 w 449954"/>
                  <a:gd name="connsiteY305" fmla="*/ 509924 h 581680"/>
                  <a:gd name="connsiteX306" fmla="*/ 270276 w 449954"/>
                  <a:gd name="connsiteY306" fmla="*/ 509924 h 581680"/>
                  <a:gd name="connsiteX307" fmla="*/ 270414 w 449954"/>
                  <a:gd name="connsiteY307" fmla="*/ 509924 h 581680"/>
                  <a:gd name="connsiteX308" fmla="*/ 270962 w 449954"/>
                  <a:gd name="connsiteY308" fmla="*/ 509924 h 581680"/>
                  <a:gd name="connsiteX309" fmla="*/ 270551 w 449954"/>
                  <a:gd name="connsiteY309" fmla="*/ 509924 h 581680"/>
                  <a:gd name="connsiteX310" fmla="*/ 274117 w 449954"/>
                  <a:gd name="connsiteY310" fmla="*/ 509787 h 581680"/>
                  <a:gd name="connsiteX311" fmla="*/ 273980 w 449954"/>
                  <a:gd name="connsiteY311" fmla="*/ 509787 h 581680"/>
                  <a:gd name="connsiteX312" fmla="*/ 274117 w 449954"/>
                  <a:gd name="connsiteY312" fmla="*/ 509787 h 581680"/>
                  <a:gd name="connsiteX313" fmla="*/ 274666 w 449954"/>
                  <a:gd name="connsiteY313" fmla="*/ 509787 h 581680"/>
                  <a:gd name="connsiteX314" fmla="*/ 274391 w 449954"/>
                  <a:gd name="connsiteY314" fmla="*/ 509787 h 581680"/>
                  <a:gd name="connsiteX315" fmla="*/ 277958 w 449954"/>
                  <a:gd name="connsiteY315" fmla="*/ 509238 h 581680"/>
                  <a:gd name="connsiteX316" fmla="*/ 277683 w 449954"/>
                  <a:gd name="connsiteY316" fmla="*/ 509238 h 581680"/>
                  <a:gd name="connsiteX317" fmla="*/ 283581 w 449954"/>
                  <a:gd name="connsiteY317" fmla="*/ 507593 h 581680"/>
                  <a:gd name="connsiteX318" fmla="*/ 283444 w 449954"/>
                  <a:gd name="connsiteY318" fmla="*/ 507593 h 581680"/>
                  <a:gd name="connsiteX319" fmla="*/ 287833 w 449954"/>
                  <a:gd name="connsiteY319" fmla="*/ 505672 h 581680"/>
                  <a:gd name="connsiteX320" fmla="*/ 287147 w 449954"/>
                  <a:gd name="connsiteY320" fmla="*/ 505947 h 581680"/>
                  <a:gd name="connsiteX321" fmla="*/ 290850 w 449954"/>
                  <a:gd name="connsiteY321" fmla="*/ 503889 h 581680"/>
                  <a:gd name="connsiteX322" fmla="*/ 290713 w 449954"/>
                  <a:gd name="connsiteY322" fmla="*/ 503889 h 581680"/>
                  <a:gd name="connsiteX323" fmla="*/ 294417 w 449954"/>
                  <a:gd name="connsiteY323" fmla="*/ 501146 h 581680"/>
                  <a:gd name="connsiteX324" fmla="*/ 294279 w 449954"/>
                  <a:gd name="connsiteY324" fmla="*/ 501283 h 581680"/>
                  <a:gd name="connsiteX325" fmla="*/ 298394 w 449954"/>
                  <a:gd name="connsiteY325" fmla="*/ 497168 h 581680"/>
                  <a:gd name="connsiteX326" fmla="*/ 302509 w 449954"/>
                  <a:gd name="connsiteY326" fmla="*/ 491682 h 581680"/>
                  <a:gd name="connsiteX327" fmla="*/ 304429 w 449954"/>
                  <a:gd name="connsiteY327" fmla="*/ 488390 h 581680"/>
                  <a:gd name="connsiteX328" fmla="*/ 307035 w 449954"/>
                  <a:gd name="connsiteY328" fmla="*/ 482218 h 581680"/>
                  <a:gd name="connsiteX329" fmla="*/ 306761 w 449954"/>
                  <a:gd name="connsiteY329" fmla="*/ 482903 h 581680"/>
                  <a:gd name="connsiteX330" fmla="*/ 310876 w 449954"/>
                  <a:gd name="connsiteY330" fmla="*/ 467130 h 581680"/>
                  <a:gd name="connsiteX331" fmla="*/ 313208 w 449954"/>
                  <a:gd name="connsiteY331" fmla="*/ 450122 h 581680"/>
                  <a:gd name="connsiteX332" fmla="*/ 313070 w 449954"/>
                  <a:gd name="connsiteY332" fmla="*/ 426942 h 581680"/>
                  <a:gd name="connsiteX333" fmla="*/ 313208 w 449954"/>
                  <a:gd name="connsiteY333" fmla="*/ 427765 h 581680"/>
                  <a:gd name="connsiteX334" fmla="*/ 307173 w 449954"/>
                  <a:gd name="connsiteY334" fmla="*/ 386755 h 581680"/>
                  <a:gd name="connsiteX335" fmla="*/ 307310 w 449954"/>
                  <a:gd name="connsiteY335" fmla="*/ 387303 h 581680"/>
                  <a:gd name="connsiteX336" fmla="*/ 304155 w 449954"/>
                  <a:gd name="connsiteY336" fmla="*/ 373450 h 581680"/>
                  <a:gd name="connsiteX337" fmla="*/ 290028 w 449954"/>
                  <a:gd name="connsiteY337" fmla="*/ 359048 h 581680"/>
                  <a:gd name="connsiteX338" fmla="*/ 268082 w 449954"/>
                  <a:gd name="connsiteY338" fmla="*/ 332027 h 581680"/>
                  <a:gd name="connsiteX339" fmla="*/ 253680 w 449954"/>
                  <a:gd name="connsiteY339" fmla="*/ 310356 h 581680"/>
                  <a:gd name="connsiteX340" fmla="*/ 244902 w 449954"/>
                  <a:gd name="connsiteY340" fmla="*/ 296503 h 581680"/>
                  <a:gd name="connsiteX341" fmla="*/ 233792 w 449954"/>
                  <a:gd name="connsiteY341" fmla="*/ 278124 h 581680"/>
                  <a:gd name="connsiteX342" fmla="*/ 220762 w 449954"/>
                  <a:gd name="connsiteY342" fmla="*/ 255081 h 581680"/>
                  <a:gd name="connsiteX343" fmla="*/ 215687 w 449954"/>
                  <a:gd name="connsiteY343" fmla="*/ 244245 h 581680"/>
                  <a:gd name="connsiteX344" fmla="*/ 211983 w 449954"/>
                  <a:gd name="connsiteY344" fmla="*/ 234507 h 581680"/>
                  <a:gd name="connsiteX345" fmla="*/ 211298 w 449954"/>
                  <a:gd name="connsiteY345" fmla="*/ 231489 h 581680"/>
                  <a:gd name="connsiteX346" fmla="*/ 211023 w 449954"/>
                  <a:gd name="connsiteY346" fmla="*/ 229157 h 581680"/>
                  <a:gd name="connsiteX347" fmla="*/ 211023 w 449954"/>
                  <a:gd name="connsiteY347" fmla="*/ 226140 h 581680"/>
                  <a:gd name="connsiteX348" fmla="*/ 212944 w 449954"/>
                  <a:gd name="connsiteY348" fmla="*/ 217773 h 581680"/>
                  <a:gd name="connsiteX349" fmla="*/ 220213 w 449954"/>
                  <a:gd name="connsiteY349" fmla="*/ 213658 h 581680"/>
                  <a:gd name="connsiteX350" fmla="*/ 222408 w 449954"/>
                  <a:gd name="connsiteY350" fmla="*/ 214070 h 581680"/>
                  <a:gd name="connsiteX351" fmla="*/ 221585 w 449954"/>
                  <a:gd name="connsiteY351" fmla="*/ 213933 h 581680"/>
                  <a:gd name="connsiteX352" fmla="*/ 226797 w 449954"/>
                  <a:gd name="connsiteY352" fmla="*/ 215030 h 581680"/>
                  <a:gd name="connsiteX353" fmla="*/ 231734 w 449954"/>
                  <a:gd name="connsiteY353" fmla="*/ 217499 h 581680"/>
                  <a:gd name="connsiteX354" fmla="*/ 239004 w 449954"/>
                  <a:gd name="connsiteY354" fmla="*/ 224494 h 581680"/>
                  <a:gd name="connsiteX355" fmla="*/ 255189 w 449954"/>
                  <a:gd name="connsiteY355" fmla="*/ 246166 h 581680"/>
                  <a:gd name="connsiteX356" fmla="*/ 255052 w 449954"/>
                  <a:gd name="connsiteY356" fmla="*/ 246028 h 581680"/>
                  <a:gd name="connsiteX357" fmla="*/ 269454 w 449954"/>
                  <a:gd name="connsiteY357" fmla="*/ 267425 h 581680"/>
                  <a:gd name="connsiteX358" fmla="*/ 280426 w 449954"/>
                  <a:gd name="connsiteY358" fmla="*/ 285530 h 581680"/>
                  <a:gd name="connsiteX359" fmla="*/ 294965 w 449954"/>
                  <a:gd name="connsiteY359" fmla="*/ 313099 h 581680"/>
                  <a:gd name="connsiteX360" fmla="*/ 315265 w 449954"/>
                  <a:gd name="connsiteY360" fmla="*/ 368512 h 581680"/>
                  <a:gd name="connsiteX361" fmla="*/ 316362 w 449954"/>
                  <a:gd name="connsiteY361" fmla="*/ 369610 h 581680"/>
                  <a:gd name="connsiteX362" fmla="*/ 325278 w 449954"/>
                  <a:gd name="connsiteY362" fmla="*/ 376468 h 581680"/>
                  <a:gd name="connsiteX363" fmla="*/ 325140 w 449954"/>
                  <a:gd name="connsiteY363" fmla="*/ 376330 h 581680"/>
                  <a:gd name="connsiteX364" fmla="*/ 337896 w 449954"/>
                  <a:gd name="connsiteY364" fmla="*/ 383737 h 581680"/>
                  <a:gd name="connsiteX365" fmla="*/ 337211 w 449954"/>
                  <a:gd name="connsiteY365" fmla="*/ 383462 h 581680"/>
                  <a:gd name="connsiteX366" fmla="*/ 341188 w 449954"/>
                  <a:gd name="connsiteY366" fmla="*/ 385383 h 581680"/>
                  <a:gd name="connsiteX367" fmla="*/ 340503 w 449954"/>
                  <a:gd name="connsiteY367" fmla="*/ 385108 h 581680"/>
                  <a:gd name="connsiteX368" fmla="*/ 344206 w 449954"/>
                  <a:gd name="connsiteY368" fmla="*/ 386206 h 581680"/>
                  <a:gd name="connsiteX369" fmla="*/ 348046 w 449954"/>
                  <a:gd name="connsiteY369" fmla="*/ 386755 h 581680"/>
                  <a:gd name="connsiteX370" fmla="*/ 347498 w 449954"/>
                  <a:gd name="connsiteY370" fmla="*/ 386755 h 581680"/>
                  <a:gd name="connsiteX371" fmla="*/ 349006 w 449954"/>
                  <a:gd name="connsiteY371" fmla="*/ 386617 h 581680"/>
                  <a:gd name="connsiteX372" fmla="*/ 350378 w 449954"/>
                  <a:gd name="connsiteY372" fmla="*/ 386343 h 581680"/>
                  <a:gd name="connsiteX373" fmla="*/ 352161 w 449954"/>
                  <a:gd name="connsiteY373" fmla="*/ 385794 h 581680"/>
                  <a:gd name="connsiteX374" fmla="*/ 355864 w 449954"/>
                  <a:gd name="connsiteY374" fmla="*/ 384011 h 581680"/>
                  <a:gd name="connsiteX375" fmla="*/ 355179 w 449954"/>
                  <a:gd name="connsiteY375" fmla="*/ 384285 h 581680"/>
                  <a:gd name="connsiteX376" fmla="*/ 359156 w 449954"/>
                  <a:gd name="connsiteY376" fmla="*/ 381954 h 581680"/>
                  <a:gd name="connsiteX377" fmla="*/ 358470 w 449954"/>
                  <a:gd name="connsiteY377" fmla="*/ 382365 h 581680"/>
                  <a:gd name="connsiteX378" fmla="*/ 361762 w 449954"/>
                  <a:gd name="connsiteY378" fmla="*/ 379759 h 581680"/>
                  <a:gd name="connsiteX379" fmla="*/ 366563 w 449954"/>
                  <a:gd name="connsiteY379" fmla="*/ 374959 h 581680"/>
                  <a:gd name="connsiteX380" fmla="*/ 366151 w 449954"/>
                  <a:gd name="connsiteY380" fmla="*/ 375507 h 581680"/>
                  <a:gd name="connsiteX381" fmla="*/ 370129 w 449954"/>
                  <a:gd name="connsiteY381" fmla="*/ 370569 h 581680"/>
                  <a:gd name="connsiteX382" fmla="*/ 369992 w 449954"/>
                  <a:gd name="connsiteY382" fmla="*/ 370844 h 581680"/>
                  <a:gd name="connsiteX383" fmla="*/ 370266 w 449954"/>
                  <a:gd name="connsiteY383" fmla="*/ 370295 h 581680"/>
                  <a:gd name="connsiteX384" fmla="*/ 370403 w 449954"/>
                  <a:gd name="connsiteY384" fmla="*/ 370158 h 581680"/>
                  <a:gd name="connsiteX385" fmla="*/ 370266 w 449954"/>
                  <a:gd name="connsiteY385" fmla="*/ 370295 h 581680"/>
                  <a:gd name="connsiteX386" fmla="*/ 372049 w 449954"/>
                  <a:gd name="connsiteY386" fmla="*/ 367415 h 581680"/>
                  <a:gd name="connsiteX387" fmla="*/ 371912 w 449954"/>
                  <a:gd name="connsiteY387" fmla="*/ 367552 h 581680"/>
                  <a:gd name="connsiteX388" fmla="*/ 375341 w 449954"/>
                  <a:gd name="connsiteY388" fmla="*/ 359459 h 581680"/>
                  <a:gd name="connsiteX389" fmla="*/ 375341 w 449954"/>
                  <a:gd name="connsiteY389" fmla="*/ 359459 h 581680"/>
                  <a:gd name="connsiteX390" fmla="*/ 378770 w 449954"/>
                  <a:gd name="connsiteY390" fmla="*/ 346704 h 581680"/>
                  <a:gd name="connsiteX391" fmla="*/ 381102 w 449954"/>
                  <a:gd name="connsiteY391" fmla="*/ 330930 h 581680"/>
                  <a:gd name="connsiteX392" fmla="*/ 381102 w 449954"/>
                  <a:gd name="connsiteY392" fmla="*/ 318037 h 581680"/>
                  <a:gd name="connsiteX393" fmla="*/ 381102 w 449954"/>
                  <a:gd name="connsiteY393" fmla="*/ 318175 h 581680"/>
                  <a:gd name="connsiteX394" fmla="*/ 381102 w 449954"/>
                  <a:gd name="connsiteY394" fmla="*/ 317626 h 581680"/>
                  <a:gd name="connsiteX395" fmla="*/ 381102 w 449954"/>
                  <a:gd name="connsiteY395" fmla="*/ 317352 h 581680"/>
                  <a:gd name="connsiteX396" fmla="*/ 381102 w 449954"/>
                  <a:gd name="connsiteY396" fmla="*/ 317489 h 581680"/>
                  <a:gd name="connsiteX397" fmla="*/ 378222 w 449954"/>
                  <a:gd name="connsiteY397" fmla="*/ 296778 h 581680"/>
                  <a:gd name="connsiteX398" fmla="*/ 370403 w 449954"/>
                  <a:gd name="connsiteY398" fmla="*/ 268522 h 581680"/>
                  <a:gd name="connsiteX399" fmla="*/ 370403 w 449954"/>
                  <a:gd name="connsiteY399" fmla="*/ 268660 h 581680"/>
                  <a:gd name="connsiteX400" fmla="*/ 359705 w 449954"/>
                  <a:gd name="connsiteY400" fmla="*/ 241639 h 581680"/>
                  <a:gd name="connsiteX401" fmla="*/ 358333 w 449954"/>
                  <a:gd name="connsiteY401" fmla="*/ 238485 h 581680"/>
                  <a:gd name="connsiteX402" fmla="*/ 354219 w 449954"/>
                  <a:gd name="connsiteY402" fmla="*/ 232998 h 581680"/>
                  <a:gd name="connsiteX403" fmla="*/ 344343 w 449954"/>
                  <a:gd name="connsiteY403" fmla="*/ 218596 h 581680"/>
                  <a:gd name="connsiteX404" fmla="*/ 336936 w 449954"/>
                  <a:gd name="connsiteY404" fmla="*/ 206938 h 581680"/>
                  <a:gd name="connsiteX405" fmla="*/ 331038 w 449954"/>
                  <a:gd name="connsiteY405" fmla="*/ 197474 h 581680"/>
                  <a:gd name="connsiteX406" fmla="*/ 321300 w 449954"/>
                  <a:gd name="connsiteY406" fmla="*/ 181289 h 581680"/>
                  <a:gd name="connsiteX407" fmla="*/ 307173 w 449954"/>
                  <a:gd name="connsiteY407" fmla="*/ 155365 h 581680"/>
                  <a:gd name="connsiteX408" fmla="*/ 307447 w 449954"/>
                  <a:gd name="connsiteY408" fmla="*/ 156051 h 581680"/>
                  <a:gd name="connsiteX409" fmla="*/ 302098 w 449954"/>
                  <a:gd name="connsiteY409" fmla="*/ 144255 h 581680"/>
                  <a:gd name="connsiteX410" fmla="*/ 301000 w 449954"/>
                  <a:gd name="connsiteY410" fmla="*/ 140415 h 581680"/>
                  <a:gd name="connsiteX411" fmla="*/ 300315 w 449954"/>
                  <a:gd name="connsiteY411" fmla="*/ 133009 h 581680"/>
                  <a:gd name="connsiteX412" fmla="*/ 303195 w 449954"/>
                  <a:gd name="connsiteY412" fmla="*/ 127933 h 581680"/>
                  <a:gd name="connsiteX413" fmla="*/ 309641 w 449954"/>
                  <a:gd name="connsiteY413" fmla="*/ 128345 h 581680"/>
                  <a:gd name="connsiteX414" fmla="*/ 314579 w 449954"/>
                  <a:gd name="connsiteY414" fmla="*/ 131911 h 581680"/>
                  <a:gd name="connsiteX415" fmla="*/ 317185 w 449954"/>
                  <a:gd name="connsiteY415" fmla="*/ 134654 h 581680"/>
                  <a:gd name="connsiteX416" fmla="*/ 320203 w 449954"/>
                  <a:gd name="connsiteY416" fmla="*/ 139044 h 581680"/>
                  <a:gd name="connsiteX417" fmla="*/ 323769 w 449954"/>
                  <a:gd name="connsiteY417" fmla="*/ 144941 h 581680"/>
                  <a:gd name="connsiteX418" fmla="*/ 329804 w 449954"/>
                  <a:gd name="connsiteY418" fmla="*/ 155640 h 581680"/>
                  <a:gd name="connsiteX419" fmla="*/ 340640 w 449954"/>
                  <a:gd name="connsiteY419" fmla="*/ 175254 h 581680"/>
                  <a:gd name="connsiteX420" fmla="*/ 364094 w 449954"/>
                  <a:gd name="connsiteY420" fmla="*/ 220654 h 581680"/>
                  <a:gd name="connsiteX421" fmla="*/ 371638 w 449954"/>
                  <a:gd name="connsiteY421" fmla="*/ 236976 h 581680"/>
                  <a:gd name="connsiteX422" fmla="*/ 373284 w 449954"/>
                  <a:gd name="connsiteY422" fmla="*/ 239170 h 581680"/>
                  <a:gd name="connsiteX423" fmla="*/ 381102 w 449954"/>
                  <a:gd name="connsiteY423" fmla="*/ 248360 h 581680"/>
                  <a:gd name="connsiteX424" fmla="*/ 390703 w 449954"/>
                  <a:gd name="connsiteY424" fmla="*/ 258098 h 581680"/>
                  <a:gd name="connsiteX425" fmla="*/ 390429 w 449954"/>
                  <a:gd name="connsiteY425" fmla="*/ 257961 h 581680"/>
                  <a:gd name="connsiteX426" fmla="*/ 390703 w 449954"/>
                  <a:gd name="connsiteY426" fmla="*/ 258235 h 581680"/>
                  <a:gd name="connsiteX427" fmla="*/ 390840 w 449954"/>
                  <a:gd name="connsiteY427" fmla="*/ 258373 h 581680"/>
                  <a:gd name="connsiteX428" fmla="*/ 390703 w 449954"/>
                  <a:gd name="connsiteY428" fmla="*/ 258235 h 581680"/>
                  <a:gd name="connsiteX429" fmla="*/ 393583 w 449954"/>
                  <a:gd name="connsiteY429" fmla="*/ 260430 h 581680"/>
                  <a:gd name="connsiteX430" fmla="*/ 396189 w 449954"/>
                  <a:gd name="connsiteY430" fmla="*/ 261939 h 581680"/>
                  <a:gd name="connsiteX431" fmla="*/ 397561 w 449954"/>
                  <a:gd name="connsiteY431" fmla="*/ 262488 h 581680"/>
                  <a:gd name="connsiteX432" fmla="*/ 398384 w 449954"/>
                  <a:gd name="connsiteY432" fmla="*/ 262762 h 581680"/>
                  <a:gd name="connsiteX433" fmla="*/ 399344 w 449954"/>
                  <a:gd name="connsiteY433" fmla="*/ 262762 h 581680"/>
                  <a:gd name="connsiteX434" fmla="*/ 399344 w 449954"/>
                  <a:gd name="connsiteY434" fmla="*/ 262762 h 581680"/>
                  <a:gd name="connsiteX435" fmla="*/ 400716 w 449954"/>
                  <a:gd name="connsiteY435" fmla="*/ 262762 h 581680"/>
                  <a:gd name="connsiteX436" fmla="*/ 402087 w 449954"/>
                  <a:gd name="connsiteY436" fmla="*/ 262488 h 581680"/>
                  <a:gd name="connsiteX437" fmla="*/ 403596 w 449954"/>
                  <a:gd name="connsiteY437" fmla="*/ 262076 h 581680"/>
                  <a:gd name="connsiteX438" fmla="*/ 402910 w 449954"/>
                  <a:gd name="connsiteY438" fmla="*/ 262350 h 581680"/>
                  <a:gd name="connsiteX439" fmla="*/ 406476 w 449954"/>
                  <a:gd name="connsiteY439" fmla="*/ 260841 h 581680"/>
                  <a:gd name="connsiteX440" fmla="*/ 405791 w 449954"/>
                  <a:gd name="connsiteY440" fmla="*/ 261116 h 581680"/>
                  <a:gd name="connsiteX441" fmla="*/ 406888 w 449954"/>
                  <a:gd name="connsiteY441" fmla="*/ 260430 h 581680"/>
                  <a:gd name="connsiteX442" fmla="*/ 409768 w 449954"/>
                  <a:gd name="connsiteY442" fmla="*/ 258235 h 581680"/>
                  <a:gd name="connsiteX443" fmla="*/ 413746 w 449954"/>
                  <a:gd name="connsiteY443" fmla="*/ 254121 h 581680"/>
                  <a:gd name="connsiteX444" fmla="*/ 415941 w 449954"/>
                  <a:gd name="connsiteY444" fmla="*/ 251240 h 581680"/>
                  <a:gd name="connsiteX445" fmla="*/ 415941 w 449954"/>
                  <a:gd name="connsiteY445" fmla="*/ 251240 h 581680"/>
                  <a:gd name="connsiteX446" fmla="*/ 421701 w 449954"/>
                  <a:gd name="connsiteY446" fmla="*/ 241639 h 581680"/>
                  <a:gd name="connsiteX447" fmla="*/ 421290 w 449954"/>
                  <a:gd name="connsiteY447" fmla="*/ 242325 h 581680"/>
                  <a:gd name="connsiteX448" fmla="*/ 427462 w 449954"/>
                  <a:gd name="connsiteY448" fmla="*/ 227237 h 581680"/>
                  <a:gd name="connsiteX449" fmla="*/ 427188 w 449954"/>
                  <a:gd name="connsiteY449" fmla="*/ 227923 h 581680"/>
                  <a:gd name="connsiteX450" fmla="*/ 434320 w 449954"/>
                  <a:gd name="connsiteY450" fmla="*/ 201177 h 581680"/>
                  <a:gd name="connsiteX451" fmla="*/ 437337 w 449954"/>
                  <a:gd name="connsiteY451" fmla="*/ 178134 h 581680"/>
                  <a:gd name="connsiteX452" fmla="*/ 437200 w 449954"/>
                  <a:gd name="connsiteY452" fmla="*/ 178957 h 581680"/>
                  <a:gd name="connsiteX453" fmla="*/ 437337 w 449954"/>
                  <a:gd name="connsiteY453" fmla="*/ 158520 h 581680"/>
                  <a:gd name="connsiteX454" fmla="*/ 432811 w 449954"/>
                  <a:gd name="connsiteY454" fmla="*/ 124367 h 581680"/>
                  <a:gd name="connsiteX455" fmla="*/ 422661 w 449954"/>
                  <a:gd name="connsiteY455" fmla="*/ 85139 h 581680"/>
                  <a:gd name="connsiteX456" fmla="*/ 415941 w 449954"/>
                  <a:gd name="connsiteY456" fmla="*/ 61959 h 581680"/>
                  <a:gd name="connsiteX457" fmla="*/ 400030 w 449954"/>
                  <a:gd name="connsiteY457" fmla="*/ 7644 h 581680"/>
                  <a:gd name="connsiteX458" fmla="*/ 404282 w 449954"/>
                  <a:gd name="connsiteY458" fmla="*/ 237 h 581680"/>
                  <a:gd name="connsiteX459" fmla="*/ 411826 w 449954"/>
                  <a:gd name="connsiteY459" fmla="*/ 4489 h 581680"/>
                  <a:gd name="connsiteX460" fmla="*/ 438709 w 449954"/>
                  <a:gd name="connsiteY460" fmla="*/ 96661 h 581680"/>
                  <a:gd name="connsiteX461" fmla="*/ 442001 w 449954"/>
                  <a:gd name="connsiteY461" fmla="*/ 109142 h 581680"/>
                  <a:gd name="connsiteX462" fmla="*/ 445018 w 449954"/>
                  <a:gd name="connsiteY462" fmla="*/ 122447 h 581680"/>
                  <a:gd name="connsiteX463" fmla="*/ 449408 w 449954"/>
                  <a:gd name="connsiteY463" fmla="*/ 154954 h 581680"/>
                  <a:gd name="connsiteX464" fmla="*/ 444470 w 449954"/>
                  <a:gd name="connsiteY464" fmla="*/ 211053 h 581680"/>
                  <a:gd name="connsiteX465" fmla="*/ 436652 w 449954"/>
                  <a:gd name="connsiteY465" fmla="*/ 236290 h 581680"/>
                  <a:gd name="connsiteX466" fmla="*/ 424170 w 449954"/>
                  <a:gd name="connsiteY466" fmla="*/ 259607 h 581680"/>
                  <a:gd name="connsiteX467" fmla="*/ 417312 w 449954"/>
                  <a:gd name="connsiteY467" fmla="*/ 266876 h 581680"/>
                  <a:gd name="connsiteX468" fmla="*/ 413334 w 449954"/>
                  <a:gd name="connsiteY468" fmla="*/ 269894 h 581680"/>
                  <a:gd name="connsiteX469" fmla="*/ 409083 w 449954"/>
                  <a:gd name="connsiteY469" fmla="*/ 272226 h 581680"/>
                  <a:gd name="connsiteX470" fmla="*/ 404831 w 449954"/>
                  <a:gd name="connsiteY470" fmla="*/ 273460 h 581680"/>
                  <a:gd name="connsiteX471" fmla="*/ 401402 w 449954"/>
                  <a:gd name="connsiteY471" fmla="*/ 273872 h 581680"/>
                  <a:gd name="connsiteX472" fmla="*/ 397012 w 449954"/>
                  <a:gd name="connsiteY472" fmla="*/ 273734 h 581680"/>
                  <a:gd name="connsiteX473" fmla="*/ 391938 w 449954"/>
                  <a:gd name="connsiteY473" fmla="*/ 272089 h 581680"/>
                  <a:gd name="connsiteX474" fmla="*/ 382885 w 449954"/>
                  <a:gd name="connsiteY474" fmla="*/ 265779 h 581680"/>
                  <a:gd name="connsiteX475" fmla="*/ 386314 w 449954"/>
                  <a:gd name="connsiteY475" fmla="*/ 276752 h 581680"/>
                  <a:gd name="connsiteX476" fmla="*/ 393309 w 449954"/>
                  <a:gd name="connsiteY476" fmla="*/ 332027 h 581680"/>
                  <a:gd name="connsiteX477" fmla="*/ 391252 w 449954"/>
                  <a:gd name="connsiteY477" fmla="*/ 345607 h 581680"/>
                  <a:gd name="connsiteX478" fmla="*/ 388371 w 449954"/>
                  <a:gd name="connsiteY478" fmla="*/ 357676 h 581680"/>
                  <a:gd name="connsiteX479" fmla="*/ 383982 w 449954"/>
                  <a:gd name="connsiteY479" fmla="*/ 369472 h 581680"/>
                  <a:gd name="connsiteX480" fmla="*/ 376987 w 449954"/>
                  <a:gd name="connsiteY480" fmla="*/ 380308 h 581680"/>
                  <a:gd name="connsiteX481" fmla="*/ 369443 w 449954"/>
                  <a:gd name="connsiteY481" fmla="*/ 387989 h 581680"/>
                  <a:gd name="connsiteX482" fmla="*/ 360528 w 449954"/>
                  <a:gd name="connsiteY482" fmla="*/ 394024 h 581680"/>
                  <a:gd name="connsiteX483" fmla="*/ 355727 w 449954"/>
                  <a:gd name="connsiteY483" fmla="*/ 396081 h 581680"/>
                  <a:gd name="connsiteX484" fmla="*/ 350790 w 449954"/>
                  <a:gd name="connsiteY484" fmla="*/ 397316 h 581680"/>
                  <a:gd name="connsiteX485" fmla="*/ 347086 w 449954"/>
                  <a:gd name="connsiteY485" fmla="*/ 397453 h 581680"/>
                  <a:gd name="connsiteX486" fmla="*/ 339954 w 449954"/>
                  <a:gd name="connsiteY486" fmla="*/ 396219 h 581680"/>
                  <a:gd name="connsiteX487" fmla="*/ 334605 w 449954"/>
                  <a:gd name="connsiteY487" fmla="*/ 394161 h 581680"/>
                  <a:gd name="connsiteX488" fmla="*/ 323906 w 449954"/>
                  <a:gd name="connsiteY488" fmla="*/ 388400 h 581680"/>
                  <a:gd name="connsiteX489" fmla="*/ 319380 w 449954"/>
                  <a:gd name="connsiteY489" fmla="*/ 385520 h 581680"/>
                  <a:gd name="connsiteX490" fmla="*/ 321849 w 449954"/>
                  <a:gd name="connsiteY490" fmla="*/ 399922 h 581680"/>
                  <a:gd name="connsiteX491" fmla="*/ 325278 w 449954"/>
                  <a:gd name="connsiteY491" fmla="*/ 431880 h 581680"/>
                  <a:gd name="connsiteX492" fmla="*/ 323632 w 449954"/>
                  <a:gd name="connsiteY492" fmla="*/ 461095 h 581680"/>
                  <a:gd name="connsiteX493" fmla="*/ 321026 w 449954"/>
                  <a:gd name="connsiteY493" fmla="*/ 473988 h 581680"/>
                  <a:gd name="connsiteX494" fmla="*/ 316499 w 449954"/>
                  <a:gd name="connsiteY494" fmla="*/ 488527 h 581680"/>
                  <a:gd name="connsiteX495" fmla="*/ 303058 w 449954"/>
                  <a:gd name="connsiteY495" fmla="*/ 507593 h 581680"/>
                  <a:gd name="connsiteX496" fmla="*/ 294417 w 449954"/>
                  <a:gd name="connsiteY496" fmla="*/ 513902 h 581680"/>
                  <a:gd name="connsiteX497" fmla="*/ 282347 w 449954"/>
                  <a:gd name="connsiteY497" fmla="*/ 518839 h 581680"/>
                  <a:gd name="connsiteX498" fmla="*/ 272060 w 449954"/>
                  <a:gd name="connsiteY498" fmla="*/ 520348 h 581680"/>
                  <a:gd name="connsiteX499" fmla="*/ 266436 w 449954"/>
                  <a:gd name="connsiteY499" fmla="*/ 520074 h 581680"/>
                  <a:gd name="connsiteX500" fmla="*/ 260950 w 449954"/>
                  <a:gd name="connsiteY500" fmla="*/ 519114 h 581680"/>
                  <a:gd name="connsiteX501" fmla="*/ 251211 w 449954"/>
                  <a:gd name="connsiteY501" fmla="*/ 515410 h 581680"/>
                  <a:gd name="connsiteX502" fmla="*/ 239415 w 449954"/>
                  <a:gd name="connsiteY502" fmla="*/ 507729 h 581680"/>
                  <a:gd name="connsiteX503" fmla="*/ 229403 w 449954"/>
                  <a:gd name="connsiteY503" fmla="*/ 498951 h 581680"/>
                  <a:gd name="connsiteX504" fmla="*/ 219253 w 449954"/>
                  <a:gd name="connsiteY504" fmla="*/ 488527 h 581680"/>
                  <a:gd name="connsiteX505" fmla="*/ 210612 w 449954"/>
                  <a:gd name="connsiteY505" fmla="*/ 478789 h 581680"/>
                  <a:gd name="connsiteX506" fmla="*/ 210200 w 449954"/>
                  <a:gd name="connsiteY506" fmla="*/ 496894 h 581680"/>
                  <a:gd name="connsiteX507" fmla="*/ 204988 w 449954"/>
                  <a:gd name="connsiteY507" fmla="*/ 526109 h 581680"/>
                  <a:gd name="connsiteX508" fmla="*/ 195799 w 449954"/>
                  <a:gd name="connsiteY508" fmla="*/ 548603 h 581680"/>
                  <a:gd name="connsiteX509" fmla="*/ 189078 w 449954"/>
                  <a:gd name="connsiteY509" fmla="*/ 558341 h 581680"/>
                  <a:gd name="connsiteX510" fmla="*/ 181260 w 449954"/>
                  <a:gd name="connsiteY510" fmla="*/ 565337 h 581680"/>
                  <a:gd name="connsiteX511" fmla="*/ 172207 w 449954"/>
                  <a:gd name="connsiteY511" fmla="*/ 569589 h 581680"/>
                  <a:gd name="connsiteX512" fmla="*/ 167406 w 449954"/>
                  <a:gd name="connsiteY512" fmla="*/ 570686 h 581680"/>
                  <a:gd name="connsiteX513" fmla="*/ 162469 w 449954"/>
                  <a:gd name="connsiteY513" fmla="*/ 570686 h 581680"/>
                  <a:gd name="connsiteX514" fmla="*/ 153965 w 449954"/>
                  <a:gd name="connsiteY514" fmla="*/ 568766 h 581680"/>
                  <a:gd name="connsiteX515" fmla="*/ 149301 w 449954"/>
                  <a:gd name="connsiteY515" fmla="*/ 566845 h 581680"/>
                  <a:gd name="connsiteX516" fmla="*/ 143129 w 449954"/>
                  <a:gd name="connsiteY516" fmla="*/ 562868 h 581680"/>
                  <a:gd name="connsiteX517" fmla="*/ 126807 w 449954"/>
                  <a:gd name="connsiteY517" fmla="*/ 547232 h 581680"/>
                  <a:gd name="connsiteX518" fmla="*/ 122829 w 449954"/>
                  <a:gd name="connsiteY518" fmla="*/ 556147 h 581680"/>
                  <a:gd name="connsiteX519" fmla="*/ 110211 w 449954"/>
                  <a:gd name="connsiteY519" fmla="*/ 572880 h 581680"/>
                  <a:gd name="connsiteX520" fmla="*/ 104039 w 449954"/>
                  <a:gd name="connsiteY520" fmla="*/ 576995 h 581680"/>
                  <a:gd name="connsiteX521" fmla="*/ 99650 w 449954"/>
                  <a:gd name="connsiteY521" fmla="*/ 578779 h 581680"/>
                  <a:gd name="connsiteX522" fmla="*/ 94849 w 449954"/>
                  <a:gd name="connsiteY522" fmla="*/ 579738 h 581680"/>
                  <a:gd name="connsiteX523" fmla="*/ 91008 w 449954"/>
                  <a:gd name="connsiteY523" fmla="*/ 580013 h 581680"/>
                  <a:gd name="connsiteX524" fmla="*/ 85522 w 449954"/>
                  <a:gd name="connsiteY524" fmla="*/ 581522 h 58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</a:cxnLst>
                <a:rect l="l" t="t" r="r" b="b"/>
                <a:pathLst>
                  <a:path w="449954" h="581680">
                    <a:moveTo>
                      <a:pt x="297434" y="351642"/>
                    </a:moveTo>
                    <a:cubicBezTo>
                      <a:pt x="292908" y="339023"/>
                      <a:pt x="287559" y="326815"/>
                      <a:pt x="281661" y="314746"/>
                    </a:cubicBezTo>
                    <a:cubicBezTo>
                      <a:pt x="281798" y="315020"/>
                      <a:pt x="281935" y="315157"/>
                      <a:pt x="282072" y="315431"/>
                    </a:cubicBezTo>
                    <a:cubicBezTo>
                      <a:pt x="277546" y="306516"/>
                      <a:pt x="272745" y="297601"/>
                      <a:pt x="267671" y="288959"/>
                    </a:cubicBezTo>
                    <a:cubicBezTo>
                      <a:pt x="264653" y="283885"/>
                      <a:pt x="261635" y="278809"/>
                      <a:pt x="258344" y="273872"/>
                    </a:cubicBezTo>
                    <a:cubicBezTo>
                      <a:pt x="253955" y="267288"/>
                      <a:pt x="249565" y="260705"/>
                      <a:pt x="245176" y="254121"/>
                    </a:cubicBezTo>
                    <a:cubicBezTo>
                      <a:pt x="245176" y="254258"/>
                      <a:pt x="245313" y="254258"/>
                      <a:pt x="245313" y="254395"/>
                    </a:cubicBezTo>
                    <a:cubicBezTo>
                      <a:pt x="245176" y="254121"/>
                      <a:pt x="245039" y="253983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2159" y="249731"/>
                      <a:pt x="239415" y="245754"/>
                      <a:pt x="236535" y="241914"/>
                    </a:cubicBezTo>
                    <a:cubicBezTo>
                      <a:pt x="234066" y="238622"/>
                      <a:pt x="231460" y="235467"/>
                      <a:pt x="228854" y="232312"/>
                    </a:cubicBezTo>
                    <a:cubicBezTo>
                      <a:pt x="228854" y="232312"/>
                      <a:pt x="228854" y="232450"/>
                      <a:pt x="228991" y="232450"/>
                    </a:cubicBezTo>
                    <a:cubicBezTo>
                      <a:pt x="228168" y="231489"/>
                      <a:pt x="227208" y="230529"/>
                      <a:pt x="226248" y="229569"/>
                    </a:cubicBezTo>
                    <a:cubicBezTo>
                      <a:pt x="226385" y="229569"/>
                      <a:pt x="226385" y="229706"/>
                      <a:pt x="226523" y="229844"/>
                    </a:cubicBezTo>
                    <a:cubicBezTo>
                      <a:pt x="225974" y="229295"/>
                      <a:pt x="225288" y="228746"/>
                      <a:pt x="224602" y="228335"/>
                    </a:cubicBezTo>
                    <a:cubicBezTo>
                      <a:pt x="224191" y="228198"/>
                      <a:pt x="223779" y="227923"/>
                      <a:pt x="223505" y="227786"/>
                    </a:cubicBezTo>
                    <a:cubicBezTo>
                      <a:pt x="223368" y="227786"/>
                      <a:pt x="223231" y="227649"/>
                      <a:pt x="222956" y="227649"/>
                    </a:cubicBezTo>
                    <a:cubicBezTo>
                      <a:pt x="222956" y="227786"/>
                      <a:pt x="222819" y="227923"/>
                      <a:pt x="222819" y="228198"/>
                    </a:cubicBezTo>
                    <a:cubicBezTo>
                      <a:pt x="222819" y="228609"/>
                      <a:pt x="222819" y="229021"/>
                      <a:pt x="222682" y="229432"/>
                    </a:cubicBezTo>
                    <a:cubicBezTo>
                      <a:pt x="222682" y="229980"/>
                      <a:pt x="222819" y="230666"/>
                      <a:pt x="222819" y="231215"/>
                    </a:cubicBezTo>
                    <a:cubicBezTo>
                      <a:pt x="222819" y="230941"/>
                      <a:pt x="222682" y="230803"/>
                      <a:pt x="222682" y="230529"/>
                    </a:cubicBezTo>
                    <a:cubicBezTo>
                      <a:pt x="222956" y="232175"/>
                      <a:pt x="223368" y="233684"/>
                      <a:pt x="223916" y="235193"/>
                    </a:cubicBezTo>
                    <a:cubicBezTo>
                      <a:pt x="223916" y="235193"/>
                      <a:pt x="223916" y="235056"/>
                      <a:pt x="223916" y="235056"/>
                    </a:cubicBezTo>
                    <a:cubicBezTo>
                      <a:pt x="225014" y="237936"/>
                      <a:pt x="226248" y="240816"/>
                      <a:pt x="227483" y="243560"/>
                    </a:cubicBezTo>
                    <a:cubicBezTo>
                      <a:pt x="228854" y="246440"/>
                      <a:pt x="230089" y="249320"/>
                      <a:pt x="231597" y="252201"/>
                    </a:cubicBezTo>
                    <a:cubicBezTo>
                      <a:pt x="231460" y="252063"/>
                      <a:pt x="231460" y="252063"/>
                      <a:pt x="231460" y="251926"/>
                    </a:cubicBezTo>
                    <a:cubicBezTo>
                      <a:pt x="238455" y="265505"/>
                      <a:pt x="246685" y="278535"/>
                      <a:pt x="254503" y="291566"/>
                    </a:cubicBezTo>
                    <a:cubicBezTo>
                      <a:pt x="256835" y="295406"/>
                      <a:pt x="259166" y="299109"/>
                      <a:pt x="261635" y="302812"/>
                    </a:cubicBezTo>
                    <a:cubicBezTo>
                      <a:pt x="265064" y="308162"/>
                      <a:pt x="268493" y="313648"/>
                      <a:pt x="272060" y="318998"/>
                    </a:cubicBezTo>
                    <a:cubicBezTo>
                      <a:pt x="272060" y="318998"/>
                      <a:pt x="272060" y="318860"/>
                      <a:pt x="271922" y="318860"/>
                    </a:cubicBezTo>
                    <a:cubicBezTo>
                      <a:pt x="275489" y="324210"/>
                      <a:pt x="279192" y="329421"/>
                      <a:pt x="283032" y="334497"/>
                    </a:cubicBezTo>
                    <a:cubicBezTo>
                      <a:pt x="286873" y="339572"/>
                      <a:pt x="290988" y="344509"/>
                      <a:pt x="295240" y="349310"/>
                    </a:cubicBezTo>
                    <a:cubicBezTo>
                      <a:pt x="295103" y="349036"/>
                      <a:pt x="294965" y="348898"/>
                      <a:pt x="294828" y="348761"/>
                    </a:cubicBezTo>
                    <a:cubicBezTo>
                      <a:pt x="295514" y="349584"/>
                      <a:pt x="296474" y="350681"/>
                      <a:pt x="297434" y="351642"/>
                    </a:cubicBezTo>
                    <a:close/>
                    <a:moveTo>
                      <a:pt x="195662" y="442167"/>
                    </a:moveTo>
                    <a:cubicBezTo>
                      <a:pt x="192644" y="427903"/>
                      <a:pt x="188666" y="413775"/>
                      <a:pt x="183866" y="399922"/>
                    </a:cubicBezTo>
                    <a:cubicBezTo>
                      <a:pt x="183866" y="400196"/>
                      <a:pt x="184003" y="400333"/>
                      <a:pt x="184140" y="400607"/>
                    </a:cubicBezTo>
                    <a:cubicBezTo>
                      <a:pt x="178517" y="384560"/>
                      <a:pt x="171796" y="368924"/>
                      <a:pt x="164252" y="353836"/>
                    </a:cubicBezTo>
                    <a:cubicBezTo>
                      <a:pt x="160000" y="345607"/>
                      <a:pt x="155611" y="337514"/>
                      <a:pt x="150947" y="329421"/>
                    </a:cubicBezTo>
                    <a:cubicBezTo>
                      <a:pt x="146421" y="321466"/>
                      <a:pt x="141483" y="313785"/>
                      <a:pt x="136408" y="306241"/>
                    </a:cubicBezTo>
                    <a:cubicBezTo>
                      <a:pt x="136545" y="306379"/>
                      <a:pt x="136545" y="306516"/>
                      <a:pt x="136683" y="306653"/>
                    </a:cubicBezTo>
                    <a:cubicBezTo>
                      <a:pt x="135037" y="304321"/>
                      <a:pt x="133391" y="301989"/>
                      <a:pt x="131471" y="299795"/>
                    </a:cubicBezTo>
                    <a:cubicBezTo>
                      <a:pt x="129413" y="297601"/>
                      <a:pt x="127493" y="295406"/>
                      <a:pt x="125298" y="293349"/>
                    </a:cubicBezTo>
                    <a:cubicBezTo>
                      <a:pt x="125024" y="293211"/>
                      <a:pt x="124750" y="292937"/>
                      <a:pt x="124475" y="292800"/>
                    </a:cubicBezTo>
                    <a:cubicBezTo>
                      <a:pt x="124338" y="292800"/>
                      <a:pt x="124338" y="292663"/>
                      <a:pt x="124201" y="292663"/>
                    </a:cubicBezTo>
                    <a:cubicBezTo>
                      <a:pt x="124201" y="292663"/>
                      <a:pt x="124201" y="292663"/>
                      <a:pt x="124201" y="292663"/>
                    </a:cubicBezTo>
                    <a:cubicBezTo>
                      <a:pt x="124064" y="292663"/>
                      <a:pt x="124064" y="292800"/>
                      <a:pt x="123927" y="292800"/>
                    </a:cubicBezTo>
                    <a:cubicBezTo>
                      <a:pt x="123927" y="293074"/>
                      <a:pt x="123927" y="293349"/>
                      <a:pt x="123927" y="293486"/>
                    </a:cubicBezTo>
                    <a:cubicBezTo>
                      <a:pt x="124064" y="294308"/>
                      <a:pt x="124064" y="295269"/>
                      <a:pt x="124338" y="296092"/>
                    </a:cubicBezTo>
                    <a:cubicBezTo>
                      <a:pt x="124338" y="295954"/>
                      <a:pt x="124338" y="295817"/>
                      <a:pt x="124201" y="295543"/>
                    </a:cubicBezTo>
                    <a:cubicBezTo>
                      <a:pt x="124887" y="298149"/>
                      <a:pt x="125710" y="300755"/>
                      <a:pt x="126533" y="303361"/>
                    </a:cubicBezTo>
                    <a:cubicBezTo>
                      <a:pt x="127493" y="306241"/>
                      <a:pt x="128179" y="309122"/>
                      <a:pt x="129002" y="312002"/>
                    </a:cubicBezTo>
                    <a:cubicBezTo>
                      <a:pt x="129002" y="312002"/>
                      <a:pt x="129002" y="311865"/>
                      <a:pt x="129002" y="311865"/>
                    </a:cubicBezTo>
                    <a:cubicBezTo>
                      <a:pt x="129002" y="312002"/>
                      <a:pt x="129139" y="312002"/>
                      <a:pt x="129139" y="312140"/>
                    </a:cubicBezTo>
                    <a:cubicBezTo>
                      <a:pt x="129139" y="312276"/>
                      <a:pt x="129276" y="312414"/>
                      <a:pt x="129276" y="312414"/>
                    </a:cubicBezTo>
                    <a:cubicBezTo>
                      <a:pt x="129276" y="312414"/>
                      <a:pt x="129276" y="312276"/>
                      <a:pt x="129276" y="312276"/>
                    </a:cubicBezTo>
                    <a:cubicBezTo>
                      <a:pt x="130648" y="316117"/>
                      <a:pt x="132019" y="319957"/>
                      <a:pt x="133665" y="323661"/>
                    </a:cubicBezTo>
                    <a:cubicBezTo>
                      <a:pt x="134762" y="326267"/>
                      <a:pt x="135722" y="328736"/>
                      <a:pt x="136820" y="331342"/>
                    </a:cubicBezTo>
                    <a:cubicBezTo>
                      <a:pt x="138329" y="334634"/>
                      <a:pt x="139837" y="337926"/>
                      <a:pt x="141209" y="341217"/>
                    </a:cubicBezTo>
                    <a:cubicBezTo>
                      <a:pt x="144364" y="348213"/>
                      <a:pt x="147518" y="355345"/>
                      <a:pt x="150673" y="362340"/>
                    </a:cubicBezTo>
                    <a:cubicBezTo>
                      <a:pt x="156434" y="373587"/>
                      <a:pt x="162194" y="384834"/>
                      <a:pt x="167818" y="396081"/>
                    </a:cubicBezTo>
                    <a:cubicBezTo>
                      <a:pt x="168641" y="397727"/>
                      <a:pt x="169601" y="399099"/>
                      <a:pt x="170561" y="400745"/>
                    </a:cubicBezTo>
                    <a:cubicBezTo>
                      <a:pt x="172756" y="404585"/>
                      <a:pt x="174950" y="408426"/>
                      <a:pt x="177282" y="412403"/>
                    </a:cubicBezTo>
                    <a:cubicBezTo>
                      <a:pt x="179477" y="416244"/>
                      <a:pt x="181671" y="420084"/>
                      <a:pt x="184003" y="423925"/>
                    </a:cubicBezTo>
                    <a:cubicBezTo>
                      <a:pt x="184826" y="425297"/>
                      <a:pt x="185512" y="426805"/>
                      <a:pt x="186472" y="428177"/>
                    </a:cubicBezTo>
                    <a:cubicBezTo>
                      <a:pt x="186472" y="428177"/>
                      <a:pt x="186472" y="428177"/>
                      <a:pt x="186472" y="428039"/>
                    </a:cubicBezTo>
                    <a:cubicBezTo>
                      <a:pt x="189352" y="432840"/>
                      <a:pt x="192507" y="437504"/>
                      <a:pt x="195662" y="442167"/>
                    </a:cubicBezTo>
                    <a:close/>
                    <a:moveTo>
                      <a:pt x="110622" y="513764"/>
                    </a:moveTo>
                    <a:cubicBezTo>
                      <a:pt x="111445" y="514862"/>
                      <a:pt x="112405" y="515959"/>
                      <a:pt x="113228" y="517057"/>
                    </a:cubicBezTo>
                    <a:cubicBezTo>
                      <a:pt x="115286" y="519663"/>
                      <a:pt x="117343" y="522406"/>
                      <a:pt x="119538" y="525012"/>
                    </a:cubicBezTo>
                    <a:cubicBezTo>
                      <a:pt x="120909" y="526795"/>
                      <a:pt x="122418" y="528578"/>
                      <a:pt x="123790" y="530361"/>
                    </a:cubicBezTo>
                    <a:cubicBezTo>
                      <a:pt x="123927" y="529538"/>
                      <a:pt x="124201" y="528852"/>
                      <a:pt x="124338" y="528029"/>
                    </a:cubicBezTo>
                    <a:cubicBezTo>
                      <a:pt x="124338" y="528167"/>
                      <a:pt x="124338" y="528303"/>
                      <a:pt x="124201" y="528441"/>
                    </a:cubicBezTo>
                    <a:cubicBezTo>
                      <a:pt x="125573" y="521720"/>
                      <a:pt x="126533" y="514999"/>
                      <a:pt x="127082" y="508141"/>
                    </a:cubicBezTo>
                    <a:cubicBezTo>
                      <a:pt x="127082" y="508415"/>
                      <a:pt x="127082" y="508552"/>
                      <a:pt x="127082" y="508690"/>
                    </a:cubicBezTo>
                    <a:cubicBezTo>
                      <a:pt x="127493" y="501969"/>
                      <a:pt x="127356" y="495248"/>
                      <a:pt x="126944" y="488390"/>
                    </a:cubicBezTo>
                    <a:cubicBezTo>
                      <a:pt x="126944" y="488390"/>
                      <a:pt x="126944" y="488527"/>
                      <a:pt x="126944" y="488527"/>
                    </a:cubicBezTo>
                    <a:cubicBezTo>
                      <a:pt x="126944" y="488390"/>
                      <a:pt x="126944" y="488116"/>
                      <a:pt x="126944" y="487978"/>
                    </a:cubicBezTo>
                    <a:cubicBezTo>
                      <a:pt x="126944" y="487978"/>
                      <a:pt x="126944" y="487978"/>
                      <a:pt x="126944" y="487978"/>
                    </a:cubicBezTo>
                    <a:lnTo>
                      <a:pt x="126944" y="487978"/>
                    </a:lnTo>
                    <a:cubicBezTo>
                      <a:pt x="126396" y="482355"/>
                      <a:pt x="125710" y="476868"/>
                      <a:pt x="124613" y="471245"/>
                    </a:cubicBezTo>
                    <a:cubicBezTo>
                      <a:pt x="124613" y="471245"/>
                      <a:pt x="124613" y="471245"/>
                      <a:pt x="124613" y="471245"/>
                    </a:cubicBezTo>
                    <a:cubicBezTo>
                      <a:pt x="123241" y="464524"/>
                      <a:pt x="121321" y="457941"/>
                      <a:pt x="119126" y="451494"/>
                    </a:cubicBezTo>
                    <a:cubicBezTo>
                      <a:pt x="119126" y="451631"/>
                      <a:pt x="119263" y="451906"/>
                      <a:pt x="119263" y="452042"/>
                    </a:cubicBezTo>
                    <a:cubicBezTo>
                      <a:pt x="117892" y="448065"/>
                      <a:pt x="116520" y="444225"/>
                      <a:pt x="114874" y="440247"/>
                    </a:cubicBezTo>
                    <a:cubicBezTo>
                      <a:pt x="113091" y="435858"/>
                      <a:pt x="111034" y="431468"/>
                      <a:pt x="108839" y="427217"/>
                    </a:cubicBezTo>
                    <a:lnTo>
                      <a:pt x="108839" y="427217"/>
                    </a:lnTo>
                    <a:cubicBezTo>
                      <a:pt x="108839" y="427217"/>
                      <a:pt x="108839" y="427217"/>
                      <a:pt x="108839" y="427080"/>
                    </a:cubicBezTo>
                    <a:cubicBezTo>
                      <a:pt x="108839" y="427080"/>
                      <a:pt x="108839" y="426942"/>
                      <a:pt x="108702" y="426942"/>
                    </a:cubicBezTo>
                    <a:cubicBezTo>
                      <a:pt x="108702" y="426942"/>
                      <a:pt x="108702" y="426942"/>
                      <a:pt x="108702" y="426942"/>
                    </a:cubicBezTo>
                    <a:cubicBezTo>
                      <a:pt x="105273" y="420359"/>
                      <a:pt x="101844" y="413775"/>
                      <a:pt x="98003" y="407329"/>
                    </a:cubicBezTo>
                    <a:cubicBezTo>
                      <a:pt x="94026" y="400882"/>
                      <a:pt x="89911" y="394572"/>
                      <a:pt x="85659" y="388263"/>
                    </a:cubicBezTo>
                    <a:cubicBezTo>
                      <a:pt x="85796" y="388400"/>
                      <a:pt x="85934" y="388537"/>
                      <a:pt x="85934" y="388812"/>
                    </a:cubicBezTo>
                    <a:cubicBezTo>
                      <a:pt x="82505" y="383737"/>
                      <a:pt x="78801" y="378936"/>
                      <a:pt x="74823" y="374273"/>
                    </a:cubicBezTo>
                    <a:cubicBezTo>
                      <a:pt x="74961" y="374410"/>
                      <a:pt x="75098" y="374547"/>
                      <a:pt x="75235" y="374684"/>
                    </a:cubicBezTo>
                    <a:cubicBezTo>
                      <a:pt x="73863" y="373313"/>
                      <a:pt x="72629" y="371941"/>
                      <a:pt x="71257" y="370569"/>
                    </a:cubicBezTo>
                    <a:cubicBezTo>
                      <a:pt x="70297" y="369746"/>
                      <a:pt x="69200" y="369061"/>
                      <a:pt x="68103" y="368375"/>
                    </a:cubicBezTo>
                    <a:cubicBezTo>
                      <a:pt x="67142" y="367689"/>
                      <a:pt x="66045" y="367004"/>
                      <a:pt x="64948" y="366455"/>
                    </a:cubicBezTo>
                    <a:cubicBezTo>
                      <a:pt x="64399" y="366181"/>
                      <a:pt x="63988" y="366043"/>
                      <a:pt x="63439" y="365769"/>
                    </a:cubicBezTo>
                    <a:cubicBezTo>
                      <a:pt x="62891" y="365632"/>
                      <a:pt x="62479" y="365495"/>
                      <a:pt x="61931" y="365358"/>
                    </a:cubicBezTo>
                    <a:cubicBezTo>
                      <a:pt x="61656" y="365358"/>
                      <a:pt x="61382" y="365358"/>
                      <a:pt x="61107" y="365358"/>
                    </a:cubicBezTo>
                    <a:cubicBezTo>
                      <a:pt x="60833" y="365358"/>
                      <a:pt x="60559" y="365495"/>
                      <a:pt x="60284" y="365495"/>
                    </a:cubicBezTo>
                    <a:cubicBezTo>
                      <a:pt x="60010" y="365632"/>
                      <a:pt x="59599" y="365769"/>
                      <a:pt x="59324" y="365906"/>
                    </a:cubicBezTo>
                    <a:cubicBezTo>
                      <a:pt x="58913" y="366181"/>
                      <a:pt x="58502" y="366317"/>
                      <a:pt x="58090" y="366592"/>
                    </a:cubicBezTo>
                    <a:cubicBezTo>
                      <a:pt x="57678" y="366866"/>
                      <a:pt x="57267" y="367140"/>
                      <a:pt x="56855" y="367552"/>
                    </a:cubicBezTo>
                    <a:cubicBezTo>
                      <a:pt x="56444" y="367826"/>
                      <a:pt x="56170" y="368238"/>
                      <a:pt x="55758" y="368512"/>
                    </a:cubicBezTo>
                    <a:cubicBezTo>
                      <a:pt x="55758" y="368512"/>
                      <a:pt x="55758" y="368512"/>
                      <a:pt x="55758" y="368512"/>
                    </a:cubicBezTo>
                    <a:cubicBezTo>
                      <a:pt x="55484" y="368787"/>
                      <a:pt x="55347" y="369061"/>
                      <a:pt x="55073" y="369198"/>
                    </a:cubicBezTo>
                    <a:cubicBezTo>
                      <a:pt x="54798" y="369610"/>
                      <a:pt x="54524" y="370021"/>
                      <a:pt x="54387" y="370433"/>
                    </a:cubicBezTo>
                    <a:cubicBezTo>
                      <a:pt x="54249" y="370844"/>
                      <a:pt x="54112" y="371118"/>
                      <a:pt x="53975" y="371530"/>
                    </a:cubicBezTo>
                    <a:cubicBezTo>
                      <a:pt x="53975" y="371392"/>
                      <a:pt x="54112" y="371255"/>
                      <a:pt x="54112" y="371118"/>
                    </a:cubicBezTo>
                    <a:cubicBezTo>
                      <a:pt x="53701" y="372216"/>
                      <a:pt x="53426" y="373313"/>
                      <a:pt x="53152" y="374410"/>
                    </a:cubicBezTo>
                    <a:cubicBezTo>
                      <a:pt x="53152" y="374410"/>
                      <a:pt x="53152" y="374273"/>
                      <a:pt x="53152" y="374273"/>
                    </a:cubicBezTo>
                    <a:cubicBezTo>
                      <a:pt x="53152" y="374410"/>
                      <a:pt x="53152" y="374410"/>
                      <a:pt x="53152" y="374547"/>
                    </a:cubicBezTo>
                    <a:cubicBezTo>
                      <a:pt x="53152" y="374684"/>
                      <a:pt x="53152" y="374821"/>
                      <a:pt x="53015" y="374959"/>
                    </a:cubicBezTo>
                    <a:cubicBezTo>
                      <a:pt x="53015" y="374821"/>
                      <a:pt x="53015" y="374821"/>
                      <a:pt x="53015" y="374684"/>
                    </a:cubicBezTo>
                    <a:cubicBezTo>
                      <a:pt x="52741" y="376468"/>
                      <a:pt x="52604" y="378113"/>
                      <a:pt x="52329" y="379897"/>
                    </a:cubicBezTo>
                    <a:cubicBezTo>
                      <a:pt x="52329" y="379897"/>
                      <a:pt x="52329" y="379759"/>
                      <a:pt x="52329" y="379759"/>
                    </a:cubicBezTo>
                    <a:cubicBezTo>
                      <a:pt x="52329" y="379897"/>
                      <a:pt x="52329" y="379897"/>
                      <a:pt x="52329" y="380033"/>
                    </a:cubicBezTo>
                    <a:cubicBezTo>
                      <a:pt x="52329" y="380171"/>
                      <a:pt x="52329" y="380308"/>
                      <a:pt x="52329" y="380445"/>
                    </a:cubicBezTo>
                    <a:cubicBezTo>
                      <a:pt x="52329" y="380445"/>
                      <a:pt x="52329" y="380308"/>
                      <a:pt x="52329" y="380308"/>
                    </a:cubicBezTo>
                    <a:cubicBezTo>
                      <a:pt x="52192" y="383737"/>
                      <a:pt x="52055" y="387166"/>
                      <a:pt x="52329" y="390595"/>
                    </a:cubicBezTo>
                    <a:cubicBezTo>
                      <a:pt x="52741" y="394298"/>
                      <a:pt x="53289" y="398001"/>
                      <a:pt x="53975" y="401568"/>
                    </a:cubicBezTo>
                    <a:cubicBezTo>
                      <a:pt x="53975" y="401568"/>
                      <a:pt x="53975" y="401568"/>
                      <a:pt x="53975" y="401568"/>
                    </a:cubicBezTo>
                    <a:cubicBezTo>
                      <a:pt x="54798" y="405545"/>
                      <a:pt x="55758" y="409386"/>
                      <a:pt x="56718" y="413364"/>
                    </a:cubicBezTo>
                    <a:cubicBezTo>
                      <a:pt x="57816" y="417341"/>
                      <a:pt x="59050" y="421181"/>
                      <a:pt x="60422" y="425022"/>
                    </a:cubicBezTo>
                    <a:cubicBezTo>
                      <a:pt x="60422" y="424885"/>
                      <a:pt x="60284" y="424610"/>
                      <a:pt x="60147" y="424474"/>
                    </a:cubicBezTo>
                    <a:cubicBezTo>
                      <a:pt x="63713" y="434486"/>
                      <a:pt x="67828" y="444225"/>
                      <a:pt x="72629" y="453688"/>
                    </a:cubicBezTo>
                    <a:cubicBezTo>
                      <a:pt x="72629" y="453688"/>
                      <a:pt x="72629" y="453688"/>
                      <a:pt x="72629" y="453688"/>
                    </a:cubicBezTo>
                    <a:cubicBezTo>
                      <a:pt x="72629" y="453688"/>
                      <a:pt x="72629" y="453826"/>
                      <a:pt x="72629" y="453826"/>
                    </a:cubicBezTo>
                    <a:cubicBezTo>
                      <a:pt x="72629" y="453826"/>
                      <a:pt x="72629" y="453963"/>
                      <a:pt x="72629" y="453963"/>
                    </a:cubicBezTo>
                    <a:cubicBezTo>
                      <a:pt x="72629" y="453963"/>
                      <a:pt x="72629" y="453963"/>
                      <a:pt x="72629" y="453963"/>
                    </a:cubicBezTo>
                    <a:cubicBezTo>
                      <a:pt x="76058" y="460684"/>
                      <a:pt x="79624" y="467130"/>
                      <a:pt x="83327" y="473577"/>
                    </a:cubicBezTo>
                    <a:cubicBezTo>
                      <a:pt x="87168" y="480023"/>
                      <a:pt x="91283" y="486470"/>
                      <a:pt x="95397" y="492779"/>
                    </a:cubicBezTo>
                    <a:cubicBezTo>
                      <a:pt x="95260" y="492642"/>
                      <a:pt x="95123" y="492368"/>
                      <a:pt x="95123" y="492231"/>
                    </a:cubicBezTo>
                    <a:cubicBezTo>
                      <a:pt x="100472" y="499363"/>
                      <a:pt x="105547" y="506632"/>
                      <a:pt x="110622" y="513764"/>
                    </a:cubicBezTo>
                    <a:close/>
                    <a:moveTo>
                      <a:pt x="85522" y="581522"/>
                    </a:moveTo>
                    <a:cubicBezTo>
                      <a:pt x="82367" y="581110"/>
                      <a:pt x="79213" y="579602"/>
                      <a:pt x="76332" y="578367"/>
                    </a:cubicBezTo>
                    <a:cubicBezTo>
                      <a:pt x="70297" y="575624"/>
                      <a:pt x="64948" y="571372"/>
                      <a:pt x="60010" y="566983"/>
                    </a:cubicBezTo>
                    <a:cubicBezTo>
                      <a:pt x="56993" y="564377"/>
                      <a:pt x="54387" y="561359"/>
                      <a:pt x="51781" y="558341"/>
                    </a:cubicBezTo>
                    <a:cubicBezTo>
                      <a:pt x="48763" y="554912"/>
                      <a:pt x="46020" y="551347"/>
                      <a:pt x="43277" y="547643"/>
                    </a:cubicBezTo>
                    <a:cubicBezTo>
                      <a:pt x="38202" y="540785"/>
                      <a:pt x="33950" y="533516"/>
                      <a:pt x="29972" y="526109"/>
                    </a:cubicBezTo>
                    <a:cubicBezTo>
                      <a:pt x="27915" y="522406"/>
                      <a:pt x="26132" y="518428"/>
                      <a:pt x="24349" y="514587"/>
                    </a:cubicBezTo>
                    <a:cubicBezTo>
                      <a:pt x="22565" y="510884"/>
                      <a:pt x="20920" y="507181"/>
                      <a:pt x="19411" y="503341"/>
                    </a:cubicBezTo>
                    <a:cubicBezTo>
                      <a:pt x="16805" y="496345"/>
                      <a:pt x="14199" y="489350"/>
                      <a:pt x="11730" y="482492"/>
                    </a:cubicBezTo>
                    <a:cubicBezTo>
                      <a:pt x="10770" y="480023"/>
                      <a:pt x="10084" y="477417"/>
                      <a:pt x="9261" y="474811"/>
                    </a:cubicBezTo>
                    <a:cubicBezTo>
                      <a:pt x="7752" y="470148"/>
                      <a:pt x="6518" y="465347"/>
                      <a:pt x="5283" y="460546"/>
                    </a:cubicBezTo>
                    <a:cubicBezTo>
                      <a:pt x="2952" y="451220"/>
                      <a:pt x="1169" y="441755"/>
                      <a:pt x="346" y="432155"/>
                    </a:cubicBezTo>
                    <a:cubicBezTo>
                      <a:pt x="-340" y="425159"/>
                      <a:pt x="-66" y="418027"/>
                      <a:pt x="1717" y="411306"/>
                    </a:cubicBezTo>
                    <a:cubicBezTo>
                      <a:pt x="2266" y="409386"/>
                      <a:pt x="3638" y="406643"/>
                      <a:pt x="5695" y="406231"/>
                    </a:cubicBezTo>
                    <a:cubicBezTo>
                      <a:pt x="7615" y="405820"/>
                      <a:pt x="9535" y="406780"/>
                      <a:pt x="10084" y="408700"/>
                    </a:cubicBezTo>
                    <a:cubicBezTo>
                      <a:pt x="10496" y="409935"/>
                      <a:pt x="9947" y="411443"/>
                      <a:pt x="8987" y="412403"/>
                    </a:cubicBezTo>
                    <a:cubicBezTo>
                      <a:pt x="8849" y="412678"/>
                      <a:pt x="8712" y="413089"/>
                      <a:pt x="8575" y="413364"/>
                    </a:cubicBezTo>
                    <a:cubicBezTo>
                      <a:pt x="8438" y="413912"/>
                      <a:pt x="8301" y="414598"/>
                      <a:pt x="8164" y="415146"/>
                    </a:cubicBezTo>
                    <a:cubicBezTo>
                      <a:pt x="8164" y="415010"/>
                      <a:pt x="8164" y="414872"/>
                      <a:pt x="8164" y="414735"/>
                    </a:cubicBezTo>
                    <a:cubicBezTo>
                      <a:pt x="7889" y="416244"/>
                      <a:pt x="7615" y="417752"/>
                      <a:pt x="7478" y="419261"/>
                    </a:cubicBezTo>
                    <a:cubicBezTo>
                      <a:pt x="7478" y="419124"/>
                      <a:pt x="7478" y="419124"/>
                      <a:pt x="7478" y="418987"/>
                    </a:cubicBezTo>
                    <a:cubicBezTo>
                      <a:pt x="7204" y="422416"/>
                      <a:pt x="7204" y="425708"/>
                      <a:pt x="7478" y="429137"/>
                    </a:cubicBezTo>
                    <a:cubicBezTo>
                      <a:pt x="7478" y="429137"/>
                      <a:pt x="7478" y="429137"/>
                      <a:pt x="7478" y="429000"/>
                    </a:cubicBezTo>
                    <a:cubicBezTo>
                      <a:pt x="7889" y="434897"/>
                      <a:pt x="8712" y="440796"/>
                      <a:pt x="9947" y="446693"/>
                    </a:cubicBezTo>
                    <a:cubicBezTo>
                      <a:pt x="9947" y="446693"/>
                      <a:pt x="9947" y="446556"/>
                      <a:pt x="9947" y="446556"/>
                    </a:cubicBezTo>
                    <a:cubicBezTo>
                      <a:pt x="12278" y="457803"/>
                      <a:pt x="15433" y="468913"/>
                      <a:pt x="19136" y="479886"/>
                    </a:cubicBezTo>
                    <a:cubicBezTo>
                      <a:pt x="19136" y="479886"/>
                      <a:pt x="19136" y="479749"/>
                      <a:pt x="18999" y="479749"/>
                    </a:cubicBezTo>
                    <a:cubicBezTo>
                      <a:pt x="20920" y="484549"/>
                      <a:pt x="22703" y="489350"/>
                      <a:pt x="24486" y="494151"/>
                    </a:cubicBezTo>
                    <a:cubicBezTo>
                      <a:pt x="25172" y="496208"/>
                      <a:pt x="25994" y="498265"/>
                      <a:pt x="26817" y="500186"/>
                    </a:cubicBezTo>
                    <a:cubicBezTo>
                      <a:pt x="27778" y="502518"/>
                      <a:pt x="28738" y="504712"/>
                      <a:pt x="29835" y="506906"/>
                    </a:cubicBezTo>
                    <a:cubicBezTo>
                      <a:pt x="31207" y="509924"/>
                      <a:pt x="32578" y="512805"/>
                      <a:pt x="33950" y="515685"/>
                    </a:cubicBezTo>
                    <a:cubicBezTo>
                      <a:pt x="33813" y="515548"/>
                      <a:pt x="33813" y="515410"/>
                      <a:pt x="33675" y="515273"/>
                    </a:cubicBezTo>
                    <a:cubicBezTo>
                      <a:pt x="37790" y="523503"/>
                      <a:pt x="42454" y="531458"/>
                      <a:pt x="47529" y="539139"/>
                    </a:cubicBezTo>
                    <a:cubicBezTo>
                      <a:pt x="47529" y="539139"/>
                      <a:pt x="47391" y="539002"/>
                      <a:pt x="47391" y="539002"/>
                    </a:cubicBezTo>
                    <a:cubicBezTo>
                      <a:pt x="50820" y="543940"/>
                      <a:pt x="54524" y="548603"/>
                      <a:pt x="58364" y="553267"/>
                    </a:cubicBezTo>
                    <a:cubicBezTo>
                      <a:pt x="58227" y="553129"/>
                      <a:pt x="58090" y="552992"/>
                      <a:pt x="58090" y="552855"/>
                    </a:cubicBezTo>
                    <a:cubicBezTo>
                      <a:pt x="60696" y="555735"/>
                      <a:pt x="63165" y="558479"/>
                      <a:pt x="66045" y="560948"/>
                    </a:cubicBezTo>
                    <a:cubicBezTo>
                      <a:pt x="65908" y="560811"/>
                      <a:pt x="65771" y="560673"/>
                      <a:pt x="65634" y="560536"/>
                    </a:cubicBezTo>
                    <a:cubicBezTo>
                      <a:pt x="68514" y="563005"/>
                      <a:pt x="71394" y="565474"/>
                      <a:pt x="74412" y="567531"/>
                    </a:cubicBezTo>
                    <a:cubicBezTo>
                      <a:pt x="74412" y="567531"/>
                      <a:pt x="74275" y="567394"/>
                      <a:pt x="74275" y="567394"/>
                    </a:cubicBezTo>
                    <a:cubicBezTo>
                      <a:pt x="75509" y="568217"/>
                      <a:pt x="76881" y="569040"/>
                      <a:pt x="78252" y="569726"/>
                    </a:cubicBezTo>
                    <a:cubicBezTo>
                      <a:pt x="78115" y="569726"/>
                      <a:pt x="77978" y="569589"/>
                      <a:pt x="77841" y="569451"/>
                    </a:cubicBezTo>
                    <a:cubicBezTo>
                      <a:pt x="79761" y="570412"/>
                      <a:pt x="81819" y="571235"/>
                      <a:pt x="83739" y="572057"/>
                    </a:cubicBezTo>
                    <a:cubicBezTo>
                      <a:pt x="83602" y="572057"/>
                      <a:pt x="83465" y="571921"/>
                      <a:pt x="83190" y="571921"/>
                    </a:cubicBezTo>
                    <a:cubicBezTo>
                      <a:pt x="84425" y="572332"/>
                      <a:pt x="85659" y="572744"/>
                      <a:pt x="86894" y="573018"/>
                    </a:cubicBezTo>
                    <a:cubicBezTo>
                      <a:pt x="86894" y="573018"/>
                      <a:pt x="86756" y="573018"/>
                      <a:pt x="86756" y="573018"/>
                    </a:cubicBezTo>
                    <a:cubicBezTo>
                      <a:pt x="86894" y="573018"/>
                      <a:pt x="86894" y="573018"/>
                      <a:pt x="87031" y="573018"/>
                    </a:cubicBezTo>
                    <a:cubicBezTo>
                      <a:pt x="87168" y="573018"/>
                      <a:pt x="87168" y="573018"/>
                      <a:pt x="87305" y="573155"/>
                    </a:cubicBezTo>
                    <a:cubicBezTo>
                      <a:pt x="87305" y="573155"/>
                      <a:pt x="87168" y="573155"/>
                      <a:pt x="87168" y="573155"/>
                    </a:cubicBezTo>
                    <a:cubicBezTo>
                      <a:pt x="87716" y="573292"/>
                      <a:pt x="88265" y="573292"/>
                      <a:pt x="88951" y="573429"/>
                    </a:cubicBezTo>
                    <a:cubicBezTo>
                      <a:pt x="88814" y="573429"/>
                      <a:pt x="88539" y="573429"/>
                      <a:pt x="88402" y="573429"/>
                    </a:cubicBezTo>
                    <a:cubicBezTo>
                      <a:pt x="89637" y="573566"/>
                      <a:pt x="91008" y="573566"/>
                      <a:pt x="92243" y="573566"/>
                    </a:cubicBezTo>
                    <a:cubicBezTo>
                      <a:pt x="92243" y="573566"/>
                      <a:pt x="92106" y="573566"/>
                      <a:pt x="92106" y="573566"/>
                    </a:cubicBezTo>
                    <a:cubicBezTo>
                      <a:pt x="93340" y="573429"/>
                      <a:pt x="94712" y="573292"/>
                      <a:pt x="95946" y="573018"/>
                    </a:cubicBezTo>
                    <a:cubicBezTo>
                      <a:pt x="96632" y="572744"/>
                      <a:pt x="97318" y="572606"/>
                      <a:pt x="98003" y="572469"/>
                    </a:cubicBezTo>
                    <a:cubicBezTo>
                      <a:pt x="97866" y="572606"/>
                      <a:pt x="97729" y="572606"/>
                      <a:pt x="97592" y="572606"/>
                    </a:cubicBezTo>
                    <a:cubicBezTo>
                      <a:pt x="98826" y="572195"/>
                      <a:pt x="100061" y="571646"/>
                      <a:pt x="101295" y="571098"/>
                    </a:cubicBezTo>
                    <a:cubicBezTo>
                      <a:pt x="101158" y="571098"/>
                      <a:pt x="101021" y="571235"/>
                      <a:pt x="100884" y="571372"/>
                    </a:cubicBezTo>
                    <a:cubicBezTo>
                      <a:pt x="101432" y="570960"/>
                      <a:pt x="102118" y="570686"/>
                      <a:pt x="102667" y="570274"/>
                    </a:cubicBezTo>
                    <a:cubicBezTo>
                      <a:pt x="102530" y="570412"/>
                      <a:pt x="102393" y="570549"/>
                      <a:pt x="102255" y="570549"/>
                    </a:cubicBezTo>
                    <a:cubicBezTo>
                      <a:pt x="103490" y="569726"/>
                      <a:pt x="104587" y="568903"/>
                      <a:pt x="105684" y="567943"/>
                    </a:cubicBezTo>
                    <a:cubicBezTo>
                      <a:pt x="105547" y="568080"/>
                      <a:pt x="105410" y="568217"/>
                      <a:pt x="105273" y="568217"/>
                    </a:cubicBezTo>
                    <a:cubicBezTo>
                      <a:pt x="106782" y="566845"/>
                      <a:pt x="108290" y="565474"/>
                      <a:pt x="109525" y="563965"/>
                    </a:cubicBezTo>
                    <a:cubicBezTo>
                      <a:pt x="109525" y="563965"/>
                      <a:pt x="109388" y="564102"/>
                      <a:pt x="109388" y="564102"/>
                    </a:cubicBezTo>
                    <a:cubicBezTo>
                      <a:pt x="110348" y="563005"/>
                      <a:pt x="111171" y="561908"/>
                      <a:pt x="111994" y="560673"/>
                    </a:cubicBezTo>
                    <a:cubicBezTo>
                      <a:pt x="111857" y="560811"/>
                      <a:pt x="111719" y="560948"/>
                      <a:pt x="111719" y="561085"/>
                    </a:cubicBezTo>
                    <a:cubicBezTo>
                      <a:pt x="112817" y="559439"/>
                      <a:pt x="113914" y="557656"/>
                      <a:pt x="114874" y="555873"/>
                    </a:cubicBezTo>
                    <a:lnTo>
                      <a:pt x="114874" y="555873"/>
                    </a:lnTo>
                    <a:cubicBezTo>
                      <a:pt x="116932" y="551758"/>
                      <a:pt x="118715" y="547643"/>
                      <a:pt x="120361" y="543391"/>
                    </a:cubicBezTo>
                    <a:cubicBezTo>
                      <a:pt x="120361" y="543528"/>
                      <a:pt x="120224" y="543666"/>
                      <a:pt x="120224" y="543803"/>
                    </a:cubicBezTo>
                    <a:cubicBezTo>
                      <a:pt x="120498" y="542980"/>
                      <a:pt x="120772" y="542157"/>
                      <a:pt x="121046" y="541334"/>
                    </a:cubicBezTo>
                    <a:cubicBezTo>
                      <a:pt x="118577" y="538454"/>
                      <a:pt x="116246" y="535436"/>
                      <a:pt x="113777" y="532418"/>
                    </a:cubicBezTo>
                    <a:cubicBezTo>
                      <a:pt x="109388" y="526795"/>
                      <a:pt x="104999" y="521309"/>
                      <a:pt x="100884" y="515548"/>
                    </a:cubicBezTo>
                    <a:cubicBezTo>
                      <a:pt x="95672" y="508141"/>
                      <a:pt x="90323" y="500735"/>
                      <a:pt x="85385" y="493054"/>
                    </a:cubicBezTo>
                    <a:cubicBezTo>
                      <a:pt x="74412" y="476045"/>
                      <a:pt x="64536" y="458215"/>
                      <a:pt x="56855" y="439424"/>
                    </a:cubicBezTo>
                    <a:cubicBezTo>
                      <a:pt x="53426" y="430920"/>
                      <a:pt x="50409" y="422142"/>
                      <a:pt x="48077" y="413226"/>
                    </a:cubicBezTo>
                    <a:cubicBezTo>
                      <a:pt x="45746" y="404311"/>
                      <a:pt x="44100" y="395121"/>
                      <a:pt x="43825" y="385932"/>
                    </a:cubicBezTo>
                    <a:cubicBezTo>
                      <a:pt x="43688" y="382228"/>
                      <a:pt x="44100" y="378525"/>
                      <a:pt x="44511" y="374959"/>
                    </a:cubicBezTo>
                    <a:cubicBezTo>
                      <a:pt x="44923" y="371941"/>
                      <a:pt x="45746" y="369061"/>
                      <a:pt x="46980" y="366317"/>
                    </a:cubicBezTo>
                    <a:cubicBezTo>
                      <a:pt x="47940" y="363986"/>
                      <a:pt x="49586" y="362340"/>
                      <a:pt x="51369" y="360694"/>
                    </a:cubicBezTo>
                    <a:cubicBezTo>
                      <a:pt x="53289" y="358911"/>
                      <a:pt x="55895" y="357402"/>
                      <a:pt x="58364" y="356717"/>
                    </a:cubicBezTo>
                    <a:cubicBezTo>
                      <a:pt x="63851" y="355208"/>
                      <a:pt x="68789" y="357814"/>
                      <a:pt x="73452" y="360557"/>
                    </a:cubicBezTo>
                    <a:cubicBezTo>
                      <a:pt x="80036" y="364672"/>
                      <a:pt x="84562" y="370981"/>
                      <a:pt x="89363" y="376879"/>
                    </a:cubicBezTo>
                    <a:cubicBezTo>
                      <a:pt x="92106" y="380308"/>
                      <a:pt x="94437" y="384011"/>
                      <a:pt x="96906" y="387578"/>
                    </a:cubicBezTo>
                    <a:cubicBezTo>
                      <a:pt x="99650" y="391829"/>
                      <a:pt x="102393" y="396081"/>
                      <a:pt x="104999" y="400333"/>
                    </a:cubicBezTo>
                    <a:cubicBezTo>
                      <a:pt x="110348" y="408974"/>
                      <a:pt x="115148" y="418164"/>
                      <a:pt x="119538" y="427354"/>
                    </a:cubicBezTo>
                    <a:cubicBezTo>
                      <a:pt x="123653" y="435858"/>
                      <a:pt x="126944" y="444773"/>
                      <a:pt x="129687" y="453688"/>
                    </a:cubicBezTo>
                    <a:cubicBezTo>
                      <a:pt x="132842" y="463701"/>
                      <a:pt x="134762" y="473988"/>
                      <a:pt x="135860" y="484412"/>
                    </a:cubicBezTo>
                    <a:cubicBezTo>
                      <a:pt x="137506" y="502106"/>
                      <a:pt x="135722" y="519800"/>
                      <a:pt x="131196" y="536945"/>
                    </a:cubicBezTo>
                    <a:cubicBezTo>
                      <a:pt x="131059" y="537356"/>
                      <a:pt x="130922" y="537767"/>
                      <a:pt x="130922" y="538179"/>
                    </a:cubicBezTo>
                    <a:cubicBezTo>
                      <a:pt x="131608" y="538865"/>
                      <a:pt x="132156" y="539688"/>
                      <a:pt x="132842" y="540374"/>
                    </a:cubicBezTo>
                    <a:cubicBezTo>
                      <a:pt x="136545" y="544625"/>
                      <a:pt x="140386" y="548741"/>
                      <a:pt x="144501" y="552444"/>
                    </a:cubicBezTo>
                    <a:cubicBezTo>
                      <a:pt x="146832" y="554364"/>
                      <a:pt x="149164" y="556284"/>
                      <a:pt x="151496" y="558067"/>
                    </a:cubicBezTo>
                    <a:cubicBezTo>
                      <a:pt x="151359" y="557930"/>
                      <a:pt x="151085" y="557793"/>
                      <a:pt x="150947" y="557793"/>
                    </a:cubicBezTo>
                    <a:cubicBezTo>
                      <a:pt x="152182" y="558616"/>
                      <a:pt x="153416" y="559439"/>
                      <a:pt x="154788" y="560125"/>
                    </a:cubicBezTo>
                    <a:lnTo>
                      <a:pt x="154788" y="560125"/>
                    </a:lnTo>
                    <a:cubicBezTo>
                      <a:pt x="155885" y="560673"/>
                      <a:pt x="157119" y="561085"/>
                      <a:pt x="158354" y="561496"/>
                    </a:cubicBezTo>
                    <a:cubicBezTo>
                      <a:pt x="158354" y="561496"/>
                      <a:pt x="158217" y="561496"/>
                      <a:pt x="158217" y="561359"/>
                    </a:cubicBezTo>
                    <a:cubicBezTo>
                      <a:pt x="159451" y="561770"/>
                      <a:pt x="160823" y="562045"/>
                      <a:pt x="162194" y="562319"/>
                    </a:cubicBezTo>
                    <a:cubicBezTo>
                      <a:pt x="161920" y="562319"/>
                      <a:pt x="161783" y="562182"/>
                      <a:pt x="161509" y="562182"/>
                    </a:cubicBezTo>
                    <a:cubicBezTo>
                      <a:pt x="162194" y="562319"/>
                      <a:pt x="162880" y="562457"/>
                      <a:pt x="163429" y="562457"/>
                    </a:cubicBezTo>
                    <a:cubicBezTo>
                      <a:pt x="163292" y="562457"/>
                      <a:pt x="163154" y="562457"/>
                      <a:pt x="163017" y="562457"/>
                    </a:cubicBezTo>
                    <a:cubicBezTo>
                      <a:pt x="164389" y="562593"/>
                      <a:pt x="165898" y="562593"/>
                      <a:pt x="167406" y="562457"/>
                    </a:cubicBezTo>
                    <a:cubicBezTo>
                      <a:pt x="167132" y="562457"/>
                      <a:pt x="166995" y="562457"/>
                      <a:pt x="166721" y="562457"/>
                    </a:cubicBezTo>
                    <a:cubicBezTo>
                      <a:pt x="167269" y="562319"/>
                      <a:pt x="167818" y="562182"/>
                      <a:pt x="168367" y="562182"/>
                    </a:cubicBezTo>
                    <a:cubicBezTo>
                      <a:pt x="169052" y="562045"/>
                      <a:pt x="169601" y="561770"/>
                      <a:pt x="170287" y="561634"/>
                    </a:cubicBezTo>
                    <a:cubicBezTo>
                      <a:pt x="170287" y="561634"/>
                      <a:pt x="170287" y="561634"/>
                      <a:pt x="170150" y="561634"/>
                    </a:cubicBezTo>
                    <a:cubicBezTo>
                      <a:pt x="171247" y="561222"/>
                      <a:pt x="172207" y="560811"/>
                      <a:pt x="173304" y="560399"/>
                    </a:cubicBezTo>
                    <a:cubicBezTo>
                      <a:pt x="173304" y="560399"/>
                      <a:pt x="173304" y="560399"/>
                      <a:pt x="173167" y="560399"/>
                    </a:cubicBezTo>
                    <a:cubicBezTo>
                      <a:pt x="173304" y="560399"/>
                      <a:pt x="173304" y="560262"/>
                      <a:pt x="173441" y="560262"/>
                    </a:cubicBezTo>
                    <a:cubicBezTo>
                      <a:pt x="173579" y="560262"/>
                      <a:pt x="173579" y="560125"/>
                      <a:pt x="173716" y="560125"/>
                    </a:cubicBezTo>
                    <a:cubicBezTo>
                      <a:pt x="173716" y="560125"/>
                      <a:pt x="173716" y="560125"/>
                      <a:pt x="173579" y="560125"/>
                    </a:cubicBezTo>
                    <a:cubicBezTo>
                      <a:pt x="174676" y="559576"/>
                      <a:pt x="175773" y="558890"/>
                      <a:pt x="176870" y="558067"/>
                    </a:cubicBezTo>
                    <a:cubicBezTo>
                      <a:pt x="176870" y="558067"/>
                      <a:pt x="176733" y="558067"/>
                      <a:pt x="176733" y="558205"/>
                    </a:cubicBezTo>
                    <a:cubicBezTo>
                      <a:pt x="177693" y="557519"/>
                      <a:pt x="178517" y="556833"/>
                      <a:pt x="179339" y="556147"/>
                    </a:cubicBezTo>
                    <a:cubicBezTo>
                      <a:pt x="179339" y="556147"/>
                      <a:pt x="179339" y="556147"/>
                      <a:pt x="179202" y="556147"/>
                    </a:cubicBezTo>
                    <a:cubicBezTo>
                      <a:pt x="180299" y="555187"/>
                      <a:pt x="181260" y="554090"/>
                      <a:pt x="182220" y="552992"/>
                    </a:cubicBezTo>
                    <a:cubicBezTo>
                      <a:pt x="182083" y="553129"/>
                      <a:pt x="181946" y="553267"/>
                      <a:pt x="181808" y="553404"/>
                    </a:cubicBezTo>
                    <a:cubicBezTo>
                      <a:pt x="182768" y="552306"/>
                      <a:pt x="183591" y="551209"/>
                      <a:pt x="184414" y="550112"/>
                    </a:cubicBezTo>
                    <a:cubicBezTo>
                      <a:pt x="184414" y="550112"/>
                      <a:pt x="184277" y="550249"/>
                      <a:pt x="184277" y="550249"/>
                    </a:cubicBezTo>
                    <a:cubicBezTo>
                      <a:pt x="186335" y="547095"/>
                      <a:pt x="188255" y="543940"/>
                      <a:pt x="190038" y="540648"/>
                    </a:cubicBezTo>
                    <a:cubicBezTo>
                      <a:pt x="189901" y="540785"/>
                      <a:pt x="189764" y="541060"/>
                      <a:pt x="189764" y="541196"/>
                    </a:cubicBezTo>
                    <a:cubicBezTo>
                      <a:pt x="191409" y="537767"/>
                      <a:pt x="192781" y="534338"/>
                      <a:pt x="194015" y="530773"/>
                    </a:cubicBezTo>
                    <a:cubicBezTo>
                      <a:pt x="195662" y="525697"/>
                      <a:pt x="197033" y="520486"/>
                      <a:pt x="198130" y="515136"/>
                    </a:cubicBezTo>
                    <a:cubicBezTo>
                      <a:pt x="198130" y="515273"/>
                      <a:pt x="198130" y="515410"/>
                      <a:pt x="198130" y="515548"/>
                    </a:cubicBezTo>
                    <a:cubicBezTo>
                      <a:pt x="199228" y="509376"/>
                      <a:pt x="200051" y="503203"/>
                      <a:pt x="200599" y="496894"/>
                    </a:cubicBezTo>
                    <a:cubicBezTo>
                      <a:pt x="200599" y="496894"/>
                      <a:pt x="200599" y="497031"/>
                      <a:pt x="200599" y="497031"/>
                    </a:cubicBezTo>
                    <a:cubicBezTo>
                      <a:pt x="200599" y="496894"/>
                      <a:pt x="200599" y="496894"/>
                      <a:pt x="200599" y="496757"/>
                    </a:cubicBezTo>
                    <a:cubicBezTo>
                      <a:pt x="200599" y="496757"/>
                      <a:pt x="200599" y="496757"/>
                      <a:pt x="200599" y="496757"/>
                    </a:cubicBezTo>
                    <a:cubicBezTo>
                      <a:pt x="200599" y="496757"/>
                      <a:pt x="200599" y="496757"/>
                      <a:pt x="200599" y="496619"/>
                    </a:cubicBezTo>
                    <a:cubicBezTo>
                      <a:pt x="201148" y="488390"/>
                      <a:pt x="201011" y="480297"/>
                      <a:pt x="200462" y="472205"/>
                    </a:cubicBezTo>
                    <a:cubicBezTo>
                      <a:pt x="200462" y="472205"/>
                      <a:pt x="200462" y="472205"/>
                      <a:pt x="200462" y="472205"/>
                    </a:cubicBezTo>
                    <a:cubicBezTo>
                      <a:pt x="200462" y="472205"/>
                      <a:pt x="200462" y="472068"/>
                      <a:pt x="200462" y="472068"/>
                    </a:cubicBezTo>
                    <a:cubicBezTo>
                      <a:pt x="200462" y="472068"/>
                      <a:pt x="200462" y="471931"/>
                      <a:pt x="200462" y="471931"/>
                    </a:cubicBezTo>
                    <a:cubicBezTo>
                      <a:pt x="200462" y="471931"/>
                      <a:pt x="200462" y="471931"/>
                      <a:pt x="200462" y="472068"/>
                    </a:cubicBezTo>
                    <a:cubicBezTo>
                      <a:pt x="200325" y="469736"/>
                      <a:pt x="200051" y="467404"/>
                      <a:pt x="199776" y="465073"/>
                    </a:cubicBezTo>
                    <a:cubicBezTo>
                      <a:pt x="194564" y="458078"/>
                      <a:pt x="189901" y="450808"/>
                      <a:pt x="184963" y="443539"/>
                    </a:cubicBezTo>
                    <a:cubicBezTo>
                      <a:pt x="182768" y="440247"/>
                      <a:pt x="180574" y="436955"/>
                      <a:pt x="178242" y="433526"/>
                    </a:cubicBezTo>
                    <a:cubicBezTo>
                      <a:pt x="177282" y="432017"/>
                      <a:pt x="176322" y="430371"/>
                      <a:pt x="175499" y="428862"/>
                    </a:cubicBezTo>
                    <a:cubicBezTo>
                      <a:pt x="170561" y="420359"/>
                      <a:pt x="165761" y="411855"/>
                      <a:pt x="160823" y="403351"/>
                    </a:cubicBezTo>
                    <a:cubicBezTo>
                      <a:pt x="158080" y="398413"/>
                      <a:pt x="155611" y="393338"/>
                      <a:pt x="153142" y="388400"/>
                    </a:cubicBezTo>
                    <a:cubicBezTo>
                      <a:pt x="149301" y="380856"/>
                      <a:pt x="145598" y="373450"/>
                      <a:pt x="141758" y="365906"/>
                    </a:cubicBezTo>
                    <a:cubicBezTo>
                      <a:pt x="140798" y="363986"/>
                      <a:pt x="139974" y="361929"/>
                      <a:pt x="139151" y="360008"/>
                    </a:cubicBezTo>
                    <a:cubicBezTo>
                      <a:pt x="136957" y="355071"/>
                      <a:pt x="134762" y="350133"/>
                      <a:pt x="132568" y="345195"/>
                    </a:cubicBezTo>
                    <a:cubicBezTo>
                      <a:pt x="127904" y="334908"/>
                      <a:pt x="123241" y="324621"/>
                      <a:pt x="119675" y="313923"/>
                    </a:cubicBezTo>
                    <a:cubicBezTo>
                      <a:pt x="118303" y="309670"/>
                      <a:pt x="117069" y="305282"/>
                      <a:pt x="115697" y="300892"/>
                    </a:cubicBezTo>
                    <a:cubicBezTo>
                      <a:pt x="114737" y="298012"/>
                      <a:pt x="113914" y="294995"/>
                      <a:pt x="113914" y="291840"/>
                    </a:cubicBezTo>
                    <a:cubicBezTo>
                      <a:pt x="113914" y="289920"/>
                      <a:pt x="114188" y="287725"/>
                      <a:pt x="115148" y="286079"/>
                    </a:cubicBezTo>
                    <a:cubicBezTo>
                      <a:pt x="116246" y="284159"/>
                      <a:pt x="117892" y="282650"/>
                      <a:pt x="119949" y="281690"/>
                    </a:cubicBezTo>
                    <a:cubicBezTo>
                      <a:pt x="121732" y="280867"/>
                      <a:pt x="123653" y="280044"/>
                      <a:pt x="125710" y="280318"/>
                    </a:cubicBezTo>
                    <a:cubicBezTo>
                      <a:pt x="127630" y="280592"/>
                      <a:pt x="129687" y="281279"/>
                      <a:pt x="131196" y="282376"/>
                    </a:cubicBezTo>
                    <a:cubicBezTo>
                      <a:pt x="133940" y="284433"/>
                      <a:pt x="136271" y="286902"/>
                      <a:pt x="138603" y="289371"/>
                    </a:cubicBezTo>
                    <a:cubicBezTo>
                      <a:pt x="141895" y="292800"/>
                      <a:pt x="144638" y="296503"/>
                      <a:pt x="147244" y="300481"/>
                    </a:cubicBezTo>
                    <a:cubicBezTo>
                      <a:pt x="158354" y="316940"/>
                      <a:pt x="168230" y="334222"/>
                      <a:pt x="176870" y="352053"/>
                    </a:cubicBezTo>
                    <a:cubicBezTo>
                      <a:pt x="185923" y="370844"/>
                      <a:pt x="193467" y="390184"/>
                      <a:pt x="199365" y="410072"/>
                    </a:cubicBezTo>
                    <a:cubicBezTo>
                      <a:pt x="204302" y="426531"/>
                      <a:pt x="207869" y="443401"/>
                      <a:pt x="209789" y="460546"/>
                    </a:cubicBezTo>
                    <a:cubicBezTo>
                      <a:pt x="213904" y="465896"/>
                      <a:pt x="218293" y="471245"/>
                      <a:pt x="222682" y="476320"/>
                    </a:cubicBezTo>
                    <a:cubicBezTo>
                      <a:pt x="222682" y="476183"/>
                      <a:pt x="222545" y="476183"/>
                      <a:pt x="222545" y="476045"/>
                    </a:cubicBezTo>
                    <a:cubicBezTo>
                      <a:pt x="228854" y="483178"/>
                      <a:pt x="235575" y="490036"/>
                      <a:pt x="242707" y="496483"/>
                    </a:cubicBezTo>
                    <a:lnTo>
                      <a:pt x="242707" y="496483"/>
                    </a:lnTo>
                    <a:lnTo>
                      <a:pt x="242707" y="496483"/>
                    </a:lnTo>
                    <a:cubicBezTo>
                      <a:pt x="242844" y="496619"/>
                      <a:pt x="243119" y="496757"/>
                      <a:pt x="243256" y="496894"/>
                    </a:cubicBezTo>
                    <a:cubicBezTo>
                      <a:pt x="243119" y="496757"/>
                      <a:pt x="242982" y="496757"/>
                      <a:pt x="242982" y="496619"/>
                    </a:cubicBezTo>
                    <a:cubicBezTo>
                      <a:pt x="245999" y="499089"/>
                      <a:pt x="249017" y="501420"/>
                      <a:pt x="252308" y="503615"/>
                    </a:cubicBezTo>
                    <a:cubicBezTo>
                      <a:pt x="252308" y="503615"/>
                      <a:pt x="252171" y="503615"/>
                      <a:pt x="252171" y="503477"/>
                    </a:cubicBezTo>
                    <a:cubicBezTo>
                      <a:pt x="253817" y="504575"/>
                      <a:pt x="255463" y="505535"/>
                      <a:pt x="257246" y="506495"/>
                    </a:cubicBezTo>
                    <a:cubicBezTo>
                      <a:pt x="258206" y="506906"/>
                      <a:pt x="259166" y="507318"/>
                      <a:pt x="260127" y="507729"/>
                    </a:cubicBezTo>
                    <a:cubicBezTo>
                      <a:pt x="261498" y="508141"/>
                      <a:pt x="262733" y="508552"/>
                      <a:pt x="264104" y="508964"/>
                    </a:cubicBezTo>
                    <a:cubicBezTo>
                      <a:pt x="266299" y="509376"/>
                      <a:pt x="268356" y="509650"/>
                      <a:pt x="270414" y="509924"/>
                    </a:cubicBezTo>
                    <a:cubicBezTo>
                      <a:pt x="270414" y="509924"/>
                      <a:pt x="270276" y="509924"/>
                      <a:pt x="270276" y="509924"/>
                    </a:cubicBezTo>
                    <a:cubicBezTo>
                      <a:pt x="270276" y="509924"/>
                      <a:pt x="270414" y="509924"/>
                      <a:pt x="270414" y="509924"/>
                    </a:cubicBezTo>
                    <a:cubicBezTo>
                      <a:pt x="270551" y="509924"/>
                      <a:pt x="270825" y="509924"/>
                      <a:pt x="270962" y="509924"/>
                    </a:cubicBezTo>
                    <a:cubicBezTo>
                      <a:pt x="270825" y="509924"/>
                      <a:pt x="270688" y="509924"/>
                      <a:pt x="270551" y="509924"/>
                    </a:cubicBezTo>
                    <a:cubicBezTo>
                      <a:pt x="271785" y="509924"/>
                      <a:pt x="272883" y="509924"/>
                      <a:pt x="274117" y="509787"/>
                    </a:cubicBezTo>
                    <a:cubicBezTo>
                      <a:pt x="274117" y="509787"/>
                      <a:pt x="274117" y="509787"/>
                      <a:pt x="273980" y="509787"/>
                    </a:cubicBezTo>
                    <a:cubicBezTo>
                      <a:pt x="273980" y="509787"/>
                      <a:pt x="274117" y="509787"/>
                      <a:pt x="274117" y="509787"/>
                    </a:cubicBezTo>
                    <a:cubicBezTo>
                      <a:pt x="274254" y="509787"/>
                      <a:pt x="274529" y="509787"/>
                      <a:pt x="274666" y="509787"/>
                    </a:cubicBezTo>
                    <a:cubicBezTo>
                      <a:pt x="274529" y="509787"/>
                      <a:pt x="274391" y="509787"/>
                      <a:pt x="274391" y="509787"/>
                    </a:cubicBezTo>
                    <a:cubicBezTo>
                      <a:pt x="275626" y="509650"/>
                      <a:pt x="276860" y="509513"/>
                      <a:pt x="277958" y="509238"/>
                    </a:cubicBezTo>
                    <a:cubicBezTo>
                      <a:pt x="277820" y="509238"/>
                      <a:pt x="277820" y="509238"/>
                      <a:pt x="277683" y="509238"/>
                    </a:cubicBezTo>
                    <a:cubicBezTo>
                      <a:pt x="279741" y="508690"/>
                      <a:pt x="281661" y="508278"/>
                      <a:pt x="283581" y="507593"/>
                    </a:cubicBezTo>
                    <a:cubicBezTo>
                      <a:pt x="283581" y="507593"/>
                      <a:pt x="283444" y="507593"/>
                      <a:pt x="283444" y="507593"/>
                    </a:cubicBezTo>
                    <a:cubicBezTo>
                      <a:pt x="284953" y="507044"/>
                      <a:pt x="286324" y="506358"/>
                      <a:pt x="287833" y="505672"/>
                    </a:cubicBezTo>
                    <a:cubicBezTo>
                      <a:pt x="287559" y="505809"/>
                      <a:pt x="287421" y="505947"/>
                      <a:pt x="287147" y="505947"/>
                    </a:cubicBezTo>
                    <a:cubicBezTo>
                      <a:pt x="288382" y="505261"/>
                      <a:pt x="289616" y="504575"/>
                      <a:pt x="290850" y="503889"/>
                    </a:cubicBezTo>
                    <a:cubicBezTo>
                      <a:pt x="290850" y="503889"/>
                      <a:pt x="290713" y="503889"/>
                      <a:pt x="290713" y="503889"/>
                    </a:cubicBezTo>
                    <a:cubicBezTo>
                      <a:pt x="292085" y="503066"/>
                      <a:pt x="293319" y="502106"/>
                      <a:pt x="294417" y="501146"/>
                    </a:cubicBezTo>
                    <a:cubicBezTo>
                      <a:pt x="294417" y="501146"/>
                      <a:pt x="294417" y="501146"/>
                      <a:pt x="294279" y="501283"/>
                    </a:cubicBezTo>
                    <a:cubicBezTo>
                      <a:pt x="295651" y="500048"/>
                      <a:pt x="297023" y="498677"/>
                      <a:pt x="298394" y="497168"/>
                    </a:cubicBezTo>
                    <a:cubicBezTo>
                      <a:pt x="299903" y="495385"/>
                      <a:pt x="301275" y="493602"/>
                      <a:pt x="302509" y="491682"/>
                    </a:cubicBezTo>
                    <a:cubicBezTo>
                      <a:pt x="303195" y="490584"/>
                      <a:pt x="303881" y="489487"/>
                      <a:pt x="304429" y="488390"/>
                    </a:cubicBezTo>
                    <a:cubicBezTo>
                      <a:pt x="305390" y="486332"/>
                      <a:pt x="306350" y="484275"/>
                      <a:pt x="307035" y="482218"/>
                    </a:cubicBezTo>
                    <a:cubicBezTo>
                      <a:pt x="307035" y="482492"/>
                      <a:pt x="306898" y="482629"/>
                      <a:pt x="306761" y="482903"/>
                    </a:cubicBezTo>
                    <a:cubicBezTo>
                      <a:pt x="308544" y="477691"/>
                      <a:pt x="309779" y="472480"/>
                      <a:pt x="310876" y="467130"/>
                    </a:cubicBezTo>
                    <a:cubicBezTo>
                      <a:pt x="311973" y="461507"/>
                      <a:pt x="312796" y="455883"/>
                      <a:pt x="313208" y="450122"/>
                    </a:cubicBezTo>
                    <a:cubicBezTo>
                      <a:pt x="313619" y="442442"/>
                      <a:pt x="313619" y="434623"/>
                      <a:pt x="313070" y="426942"/>
                    </a:cubicBezTo>
                    <a:cubicBezTo>
                      <a:pt x="313070" y="427217"/>
                      <a:pt x="313070" y="427491"/>
                      <a:pt x="313208" y="427765"/>
                    </a:cubicBezTo>
                    <a:cubicBezTo>
                      <a:pt x="312110" y="414049"/>
                      <a:pt x="309779" y="400333"/>
                      <a:pt x="307173" y="386755"/>
                    </a:cubicBezTo>
                    <a:cubicBezTo>
                      <a:pt x="307173" y="386891"/>
                      <a:pt x="307310" y="387166"/>
                      <a:pt x="307310" y="387303"/>
                    </a:cubicBezTo>
                    <a:cubicBezTo>
                      <a:pt x="306350" y="382640"/>
                      <a:pt x="305252" y="377976"/>
                      <a:pt x="304155" y="373450"/>
                    </a:cubicBezTo>
                    <a:cubicBezTo>
                      <a:pt x="299217" y="368787"/>
                      <a:pt x="294691" y="363849"/>
                      <a:pt x="290028" y="359048"/>
                    </a:cubicBezTo>
                    <a:cubicBezTo>
                      <a:pt x="281935" y="350681"/>
                      <a:pt x="274803" y="341492"/>
                      <a:pt x="268082" y="332027"/>
                    </a:cubicBezTo>
                    <a:cubicBezTo>
                      <a:pt x="263007" y="324895"/>
                      <a:pt x="258344" y="317626"/>
                      <a:pt x="253680" y="310356"/>
                    </a:cubicBezTo>
                    <a:cubicBezTo>
                      <a:pt x="250800" y="305693"/>
                      <a:pt x="247645" y="301304"/>
                      <a:pt x="244902" y="296503"/>
                    </a:cubicBezTo>
                    <a:cubicBezTo>
                      <a:pt x="241199" y="290331"/>
                      <a:pt x="237495" y="284296"/>
                      <a:pt x="233792" y="278124"/>
                    </a:cubicBezTo>
                    <a:cubicBezTo>
                      <a:pt x="229266" y="270580"/>
                      <a:pt x="224739" y="263036"/>
                      <a:pt x="220762" y="255081"/>
                    </a:cubicBezTo>
                    <a:cubicBezTo>
                      <a:pt x="218979" y="251515"/>
                      <a:pt x="217333" y="247811"/>
                      <a:pt x="215687" y="244245"/>
                    </a:cubicBezTo>
                    <a:cubicBezTo>
                      <a:pt x="214178" y="240953"/>
                      <a:pt x="212944" y="237799"/>
                      <a:pt x="211983" y="234507"/>
                    </a:cubicBezTo>
                    <a:cubicBezTo>
                      <a:pt x="211709" y="233409"/>
                      <a:pt x="211572" y="232450"/>
                      <a:pt x="211298" y="231489"/>
                    </a:cubicBezTo>
                    <a:cubicBezTo>
                      <a:pt x="211160" y="230666"/>
                      <a:pt x="211023" y="229980"/>
                      <a:pt x="211023" y="229157"/>
                    </a:cubicBezTo>
                    <a:cubicBezTo>
                      <a:pt x="211023" y="228198"/>
                      <a:pt x="211023" y="227100"/>
                      <a:pt x="211023" y="226140"/>
                    </a:cubicBezTo>
                    <a:cubicBezTo>
                      <a:pt x="211160" y="223397"/>
                      <a:pt x="212258" y="220516"/>
                      <a:pt x="212944" y="217773"/>
                    </a:cubicBezTo>
                    <a:cubicBezTo>
                      <a:pt x="213767" y="214482"/>
                      <a:pt x="217058" y="212973"/>
                      <a:pt x="220213" y="213658"/>
                    </a:cubicBezTo>
                    <a:cubicBezTo>
                      <a:pt x="220899" y="213796"/>
                      <a:pt x="221722" y="213933"/>
                      <a:pt x="222408" y="214070"/>
                    </a:cubicBezTo>
                    <a:cubicBezTo>
                      <a:pt x="222133" y="214070"/>
                      <a:pt x="221859" y="213933"/>
                      <a:pt x="221585" y="213933"/>
                    </a:cubicBezTo>
                    <a:cubicBezTo>
                      <a:pt x="223368" y="214344"/>
                      <a:pt x="225014" y="214619"/>
                      <a:pt x="226797" y="215030"/>
                    </a:cubicBezTo>
                    <a:cubicBezTo>
                      <a:pt x="228580" y="215441"/>
                      <a:pt x="230226" y="216539"/>
                      <a:pt x="231734" y="217499"/>
                    </a:cubicBezTo>
                    <a:cubicBezTo>
                      <a:pt x="234615" y="219419"/>
                      <a:pt x="236810" y="222025"/>
                      <a:pt x="239004" y="224494"/>
                    </a:cubicBezTo>
                    <a:cubicBezTo>
                      <a:pt x="244902" y="231352"/>
                      <a:pt x="250251" y="238622"/>
                      <a:pt x="255189" y="246166"/>
                    </a:cubicBezTo>
                    <a:cubicBezTo>
                      <a:pt x="255189" y="246166"/>
                      <a:pt x="255189" y="246028"/>
                      <a:pt x="255052" y="246028"/>
                    </a:cubicBezTo>
                    <a:cubicBezTo>
                      <a:pt x="259852" y="253160"/>
                      <a:pt x="264653" y="260293"/>
                      <a:pt x="269454" y="267425"/>
                    </a:cubicBezTo>
                    <a:cubicBezTo>
                      <a:pt x="273431" y="273186"/>
                      <a:pt x="276860" y="279495"/>
                      <a:pt x="280426" y="285530"/>
                    </a:cubicBezTo>
                    <a:cubicBezTo>
                      <a:pt x="285638" y="294446"/>
                      <a:pt x="290439" y="303773"/>
                      <a:pt x="294965" y="313099"/>
                    </a:cubicBezTo>
                    <a:cubicBezTo>
                      <a:pt x="303469" y="330930"/>
                      <a:pt x="310327" y="349447"/>
                      <a:pt x="315265" y="368512"/>
                    </a:cubicBezTo>
                    <a:cubicBezTo>
                      <a:pt x="315677" y="368924"/>
                      <a:pt x="316088" y="369198"/>
                      <a:pt x="316362" y="369610"/>
                    </a:cubicBezTo>
                    <a:cubicBezTo>
                      <a:pt x="319243" y="372078"/>
                      <a:pt x="322123" y="374410"/>
                      <a:pt x="325278" y="376468"/>
                    </a:cubicBezTo>
                    <a:cubicBezTo>
                      <a:pt x="325278" y="376468"/>
                      <a:pt x="325278" y="376468"/>
                      <a:pt x="325140" y="376330"/>
                    </a:cubicBezTo>
                    <a:cubicBezTo>
                      <a:pt x="329255" y="379074"/>
                      <a:pt x="333507" y="381542"/>
                      <a:pt x="337896" y="383737"/>
                    </a:cubicBezTo>
                    <a:cubicBezTo>
                      <a:pt x="337622" y="383600"/>
                      <a:pt x="337485" y="383462"/>
                      <a:pt x="337211" y="383462"/>
                    </a:cubicBezTo>
                    <a:cubicBezTo>
                      <a:pt x="338445" y="384149"/>
                      <a:pt x="339817" y="384834"/>
                      <a:pt x="341188" y="385383"/>
                    </a:cubicBezTo>
                    <a:cubicBezTo>
                      <a:pt x="340914" y="385383"/>
                      <a:pt x="340777" y="385246"/>
                      <a:pt x="340503" y="385108"/>
                    </a:cubicBezTo>
                    <a:cubicBezTo>
                      <a:pt x="341737" y="385520"/>
                      <a:pt x="342971" y="385932"/>
                      <a:pt x="344206" y="386206"/>
                    </a:cubicBezTo>
                    <a:cubicBezTo>
                      <a:pt x="345440" y="386480"/>
                      <a:pt x="346812" y="386617"/>
                      <a:pt x="348046" y="386755"/>
                    </a:cubicBezTo>
                    <a:cubicBezTo>
                      <a:pt x="347909" y="386755"/>
                      <a:pt x="347635" y="386755"/>
                      <a:pt x="347498" y="386755"/>
                    </a:cubicBezTo>
                    <a:cubicBezTo>
                      <a:pt x="347909" y="386755"/>
                      <a:pt x="348458" y="386755"/>
                      <a:pt x="349006" y="386617"/>
                    </a:cubicBezTo>
                    <a:cubicBezTo>
                      <a:pt x="349418" y="386480"/>
                      <a:pt x="349967" y="386480"/>
                      <a:pt x="350378" y="386343"/>
                    </a:cubicBezTo>
                    <a:cubicBezTo>
                      <a:pt x="350927" y="386069"/>
                      <a:pt x="351475" y="385932"/>
                      <a:pt x="352161" y="385794"/>
                    </a:cubicBezTo>
                    <a:cubicBezTo>
                      <a:pt x="353396" y="385246"/>
                      <a:pt x="354630" y="384697"/>
                      <a:pt x="355864" y="384011"/>
                    </a:cubicBezTo>
                    <a:cubicBezTo>
                      <a:pt x="355590" y="384149"/>
                      <a:pt x="355453" y="384285"/>
                      <a:pt x="355179" y="384285"/>
                    </a:cubicBezTo>
                    <a:cubicBezTo>
                      <a:pt x="356550" y="383600"/>
                      <a:pt x="357785" y="382777"/>
                      <a:pt x="359156" y="381954"/>
                    </a:cubicBezTo>
                    <a:cubicBezTo>
                      <a:pt x="358882" y="382091"/>
                      <a:pt x="358745" y="382228"/>
                      <a:pt x="358470" y="382365"/>
                    </a:cubicBezTo>
                    <a:cubicBezTo>
                      <a:pt x="359705" y="381542"/>
                      <a:pt x="360802" y="380720"/>
                      <a:pt x="361762" y="379759"/>
                    </a:cubicBezTo>
                    <a:cubicBezTo>
                      <a:pt x="363408" y="378250"/>
                      <a:pt x="365054" y="376604"/>
                      <a:pt x="366563" y="374959"/>
                    </a:cubicBezTo>
                    <a:cubicBezTo>
                      <a:pt x="366426" y="375233"/>
                      <a:pt x="366288" y="375370"/>
                      <a:pt x="366151" y="375507"/>
                    </a:cubicBezTo>
                    <a:cubicBezTo>
                      <a:pt x="367660" y="373862"/>
                      <a:pt x="368895" y="372216"/>
                      <a:pt x="370129" y="370569"/>
                    </a:cubicBezTo>
                    <a:cubicBezTo>
                      <a:pt x="370129" y="370707"/>
                      <a:pt x="369992" y="370707"/>
                      <a:pt x="369992" y="370844"/>
                    </a:cubicBezTo>
                    <a:cubicBezTo>
                      <a:pt x="370129" y="370707"/>
                      <a:pt x="370266" y="370569"/>
                      <a:pt x="370266" y="370295"/>
                    </a:cubicBezTo>
                    <a:cubicBezTo>
                      <a:pt x="370266" y="370295"/>
                      <a:pt x="370403" y="370158"/>
                      <a:pt x="370403" y="370158"/>
                    </a:cubicBezTo>
                    <a:cubicBezTo>
                      <a:pt x="370403" y="370158"/>
                      <a:pt x="370403" y="370295"/>
                      <a:pt x="370266" y="370295"/>
                    </a:cubicBezTo>
                    <a:cubicBezTo>
                      <a:pt x="370815" y="369335"/>
                      <a:pt x="371501" y="368375"/>
                      <a:pt x="372049" y="367415"/>
                    </a:cubicBezTo>
                    <a:cubicBezTo>
                      <a:pt x="372049" y="367415"/>
                      <a:pt x="372049" y="367552"/>
                      <a:pt x="371912" y="367552"/>
                    </a:cubicBezTo>
                    <a:cubicBezTo>
                      <a:pt x="373284" y="364946"/>
                      <a:pt x="374244" y="362203"/>
                      <a:pt x="375341" y="359459"/>
                    </a:cubicBezTo>
                    <a:lnTo>
                      <a:pt x="375341" y="359459"/>
                    </a:lnTo>
                    <a:cubicBezTo>
                      <a:pt x="376713" y="355208"/>
                      <a:pt x="377810" y="350956"/>
                      <a:pt x="378770" y="346704"/>
                    </a:cubicBezTo>
                    <a:cubicBezTo>
                      <a:pt x="379867" y="341492"/>
                      <a:pt x="380553" y="336279"/>
                      <a:pt x="381102" y="330930"/>
                    </a:cubicBezTo>
                    <a:cubicBezTo>
                      <a:pt x="381376" y="326678"/>
                      <a:pt x="381376" y="322289"/>
                      <a:pt x="381102" y="318037"/>
                    </a:cubicBezTo>
                    <a:cubicBezTo>
                      <a:pt x="381102" y="318037"/>
                      <a:pt x="381102" y="318175"/>
                      <a:pt x="381102" y="318175"/>
                    </a:cubicBezTo>
                    <a:cubicBezTo>
                      <a:pt x="381102" y="318037"/>
                      <a:pt x="381102" y="317900"/>
                      <a:pt x="381102" y="317626"/>
                    </a:cubicBezTo>
                    <a:cubicBezTo>
                      <a:pt x="381102" y="317489"/>
                      <a:pt x="381102" y="317489"/>
                      <a:pt x="381102" y="317352"/>
                    </a:cubicBezTo>
                    <a:cubicBezTo>
                      <a:pt x="381102" y="317352"/>
                      <a:pt x="381102" y="317489"/>
                      <a:pt x="381102" y="317489"/>
                    </a:cubicBezTo>
                    <a:cubicBezTo>
                      <a:pt x="380553" y="310494"/>
                      <a:pt x="379593" y="303636"/>
                      <a:pt x="378222" y="296778"/>
                    </a:cubicBezTo>
                    <a:cubicBezTo>
                      <a:pt x="376164" y="287176"/>
                      <a:pt x="373558" y="277850"/>
                      <a:pt x="370403" y="268522"/>
                    </a:cubicBezTo>
                    <a:cubicBezTo>
                      <a:pt x="370403" y="268522"/>
                      <a:pt x="370403" y="268660"/>
                      <a:pt x="370403" y="268660"/>
                    </a:cubicBezTo>
                    <a:cubicBezTo>
                      <a:pt x="367249" y="259607"/>
                      <a:pt x="363683" y="250554"/>
                      <a:pt x="359705" y="241639"/>
                    </a:cubicBezTo>
                    <a:cubicBezTo>
                      <a:pt x="359293" y="240542"/>
                      <a:pt x="358745" y="239582"/>
                      <a:pt x="358333" y="238485"/>
                    </a:cubicBezTo>
                    <a:cubicBezTo>
                      <a:pt x="356962" y="236702"/>
                      <a:pt x="355590" y="234781"/>
                      <a:pt x="354219" y="232998"/>
                    </a:cubicBezTo>
                    <a:cubicBezTo>
                      <a:pt x="350927" y="228198"/>
                      <a:pt x="347635" y="223534"/>
                      <a:pt x="344343" y="218596"/>
                    </a:cubicBezTo>
                    <a:cubicBezTo>
                      <a:pt x="341737" y="214893"/>
                      <a:pt x="339405" y="210915"/>
                      <a:pt x="336936" y="206938"/>
                    </a:cubicBezTo>
                    <a:cubicBezTo>
                      <a:pt x="334879" y="203783"/>
                      <a:pt x="332959" y="200628"/>
                      <a:pt x="331038" y="197474"/>
                    </a:cubicBezTo>
                    <a:cubicBezTo>
                      <a:pt x="327747" y="191987"/>
                      <a:pt x="324592" y="186638"/>
                      <a:pt x="321300" y="181289"/>
                    </a:cubicBezTo>
                    <a:cubicBezTo>
                      <a:pt x="316225" y="172785"/>
                      <a:pt x="311562" y="164144"/>
                      <a:pt x="307173" y="155365"/>
                    </a:cubicBezTo>
                    <a:cubicBezTo>
                      <a:pt x="307310" y="155640"/>
                      <a:pt x="307447" y="155777"/>
                      <a:pt x="307447" y="156051"/>
                    </a:cubicBezTo>
                    <a:cubicBezTo>
                      <a:pt x="305527" y="152211"/>
                      <a:pt x="303469" y="148370"/>
                      <a:pt x="302098" y="144255"/>
                    </a:cubicBezTo>
                    <a:cubicBezTo>
                      <a:pt x="301686" y="143021"/>
                      <a:pt x="301137" y="141787"/>
                      <a:pt x="301000" y="140415"/>
                    </a:cubicBezTo>
                    <a:cubicBezTo>
                      <a:pt x="300589" y="137946"/>
                      <a:pt x="300452" y="135615"/>
                      <a:pt x="300315" y="133009"/>
                    </a:cubicBezTo>
                    <a:cubicBezTo>
                      <a:pt x="300177" y="130951"/>
                      <a:pt x="301549" y="128894"/>
                      <a:pt x="303195" y="127933"/>
                    </a:cubicBezTo>
                    <a:cubicBezTo>
                      <a:pt x="305252" y="126699"/>
                      <a:pt x="307721" y="126974"/>
                      <a:pt x="309641" y="128345"/>
                    </a:cubicBezTo>
                    <a:cubicBezTo>
                      <a:pt x="311287" y="129442"/>
                      <a:pt x="312933" y="130539"/>
                      <a:pt x="314579" y="131911"/>
                    </a:cubicBezTo>
                    <a:cubicBezTo>
                      <a:pt x="315539" y="132734"/>
                      <a:pt x="316362" y="133694"/>
                      <a:pt x="317185" y="134654"/>
                    </a:cubicBezTo>
                    <a:cubicBezTo>
                      <a:pt x="318282" y="135889"/>
                      <a:pt x="319243" y="137672"/>
                      <a:pt x="320203" y="139044"/>
                    </a:cubicBezTo>
                    <a:cubicBezTo>
                      <a:pt x="321437" y="140964"/>
                      <a:pt x="322535" y="143021"/>
                      <a:pt x="323769" y="144941"/>
                    </a:cubicBezTo>
                    <a:cubicBezTo>
                      <a:pt x="325826" y="148370"/>
                      <a:pt x="327747" y="152074"/>
                      <a:pt x="329804" y="155640"/>
                    </a:cubicBezTo>
                    <a:cubicBezTo>
                      <a:pt x="333507" y="162086"/>
                      <a:pt x="336936" y="168670"/>
                      <a:pt x="340640" y="175254"/>
                    </a:cubicBezTo>
                    <a:cubicBezTo>
                      <a:pt x="348732" y="190204"/>
                      <a:pt x="356687" y="205429"/>
                      <a:pt x="364094" y="220654"/>
                    </a:cubicBezTo>
                    <a:cubicBezTo>
                      <a:pt x="366700" y="226003"/>
                      <a:pt x="369169" y="231489"/>
                      <a:pt x="371638" y="236976"/>
                    </a:cubicBezTo>
                    <a:cubicBezTo>
                      <a:pt x="372186" y="237661"/>
                      <a:pt x="372735" y="238485"/>
                      <a:pt x="373284" y="239170"/>
                    </a:cubicBezTo>
                    <a:cubicBezTo>
                      <a:pt x="375890" y="242188"/>
                      <a:pt x="378496" y="245343"/>
                      <a:pt x="381102" y="248360"/>
                    </a:cubicBezTo>
                    <a:cubicBezTo>
                      <a:pt x="384257" y="251789"/>
                      <a:pt x="387411" y="254944"/>
                      <a:pt x="390703" y="258098"/>
                    </a:cubicBezTo>
                    <a:cubicBezTo>
                      <a:pt x="390566" y="258098"/>
                      <a:pt x="390566" y="257961"/>
                      <a:pt x="390429" y="257961"/>
                    </a:cubicBezTo>
                    <a:cubicBezTo>
                      <a:pt x="390566" y="258098"/>
                      <a:pt x="390703" y="258098"/>
                      <a:pt x="390703" y="258235"/>
                    </a:cubicBezTo>
                    <a:cubicBezTo>
                      <a:pt x="390703" y="258235"/>
                      <a:pt x="390840" y="258373"/>
                      <a:pt x="390840" y="258373"/>
                    </a:cubicBezTo>
                    <a:cubicBezTo>
                      <a:pt x="390840" y="258373"/>
                      <a:pt x="390703" y="258235"/>
                      <a:pt x="390703" y="258235"/>
                    </a:cubicBezTo>
                    <a:cubicBezTo>
                      <a:pt x="391663" y="259059"/>
                      <a:pt x="392486" y="259744"/>
                      <a:pt x="393583" y="260430"/>
                    </a:cubicBezTo>
                    <a:cubicBezTo>
                      <a:pt x="394406" y="260979"/>
                      <a:pt x="395229" y="261527"/>
                      <a:pt x="396189" y="261939"/>
                    </a:cubicBezTo>
                    <a:cubicBezTo>
                      <a:pt x="396601" y="262076"/>
                      <a:pt x="397149" y="262350"/>
                      <a:pt x="397561" y="262488"/>
                    </a:cubicBezTo>
                    <a:cubicBezTo>
                      <a:pt x="397835" y="262625"/>
                      <a:pt x="398110" y="262625"/>
                      <a:pt x="398384" y="262762"/>
                    </a:cubicBezTo>
                    <a:cubicBezTo>
                      <a:pt x="398658" y="262762"/>
                      <a:pt x="399070" y="262762"/>
                      <a:pt x="399344" y="262762"/>
                    </a:cubicBezTo>
                    <a:cubicBezTo>
                      <a:pt x="399344" y="262762"/>
                      <a:pt x="399344" y="262762"/>
                      <a:pt x="399344" y="262762"/>
                    </a:cubicBezTo>
                    <a:cubicBezTo>
                      <a:pt x="399756" y="262762"/>
                      <a:pt x="400304" y="262762"/>
                      <a:pt x="400716" y="262762"/>
                    </a:cubicBezTo>
                    <a:cubicBezTo>
                      <a:pt x="401127" y="262625"/>
                      <a:pt x="401539" y="262625"/>
                      <a:pt x="402087" y="262488"/>
                    </a:cubicBezTo>
                    <a:cubicBezTo>
                      <a:pt x="402636" y="262350"/>
                      <a:pt x="403047" y="262213"/>
                      <a:pt x="403596" y="262076"/>
                    </a:cubicBezTo>
                    <a:cubicBezTo>
                      <a:pt x="403322" y="262213"/>
                      <a:pt x="403185" y="262213"/>
                      <a:pt x="402910" y="262350"/>
                    </a:cubicBezTo>
                    <a:cubicBezTo>
                      <a:pt x="404145" y="261939"/>
                      <a:pt x="405379" y="261390"/>
                      <a:pt x="406476" y="260841"/>
                    </a:cubicBezTo>
                    <a:cubicBezTo>
                      <a:pt x="406202" y="260979"/>
                      <a:pt x="406065" y="261116"/>
                      <a:pt x="405791" y="261116"/>
                    </a:cubicBezTo>
                    <a:cubicBezTo>
                      <a:pt x="406202" y="260841"/>
                      <a:pt x="406614" y="260567"/>
                      <a:pt x="406888" y="260430"/>
                    </a:cubicBezTo>
                    <a:cubicBezTo>
                      <a:pt x="407848" y="259744"/>
                      <a:pt x="408808" y="258921"/>
                      <a:pt x="409768" y="258235"/>
                    </a:cubicBezTo>
                    <a:cubicBezTo>
                      <a:pt x="411140" y="256864"/>
                      <a:pt x="412374" y="255630"/>
                      <a:pt x="413746" y="254121"/>
                    </a:cubicBezTo>
                    <a:cubicBezTo>
                      <a:pt x="414569" y="253160"/>
                      <a:pt x="415255" y="252201"/>
                      <a:pt x="415941" y="251240"/>
                    </a:cubicBezTo>
                    <a:cubicBezTo>
                      <a:pt x="415941" y="251240"/>
                      <a:pt x="415941" y="251240"/>
                      <a:pt x="415941" y="251240"/>
                    </a:cubicBezTo>
                    <a:cubicBezTo>
                      <a:pt x="417998" y="248086"/>
                      <a:pt x="419918" y="244931"/>
                      <a:pt x="421701" y="241639"/>
                    </a:cubicBezTo>
                    <a:cubicBezTo>
                      <a:pt x="421564" y="241914"/>
                      <a:pt x="421427" y="242051"/>
                      <a:pt x="421290" y="242325"/>
                    </a:cubicBezTo>
                    <a:cubicBezTo>
                      <a:pt x="423621" y="237387"/>
                      <a:pt x="425542" y="232450"/>
                      <a:pt x="427462" y="227237"/>
                    </a:cubicBezTo>
                    <a:cubicBezTo>
                      <a:pt x="427325" y="227512"/>
                      <a:pt x="427325" y="227649"/>
                      <a:pt x="427188" y="227923"/>
                    </a:cubicBezTo>
                    <a:cubicBezTo>
                      <a:pt x="430205" y="219145"/>
                      <a:pt x="432537" y="210229"/>
                      <a:pt x="434320" y="201177"/>
                    </a:cubicBezTo>
                    <a:cubicBezTo>
                      <a:pt x="435829" y="193496"/>
                      <a:pt x="436652" y="185952"/>
                      <a:pt x="437337" y="178134"/>
                    </a:cubicBezTo>
                    <a:cubicBezTo>
                      <a:pt x="437337" y="178409"/>
                      <a:pt x="437337" y="178683"/>
                      <a:pt x="437200" y="178957"/>
                    </a:cubicBezTo>
                    <a:cubicBezTo>
                      <a:pt x="437612" y="172099"/>
                      <a:pt x="437612" y="165241"/>
                      <a:pt x="437337" y="158520"/>
                    </a:cubicBezTo>
                    <a:cubicBezTo>
                      <a:pt x="436515" y="146999"/>
                      <a:pt x="435006" y="135615"/>
                      <a:pt x="432811" y="124367"/>
                    </a:cubicBezTo>
                    <a:cubicBezTo>
                      <a:pt x="430068" y="111200"/>
                      <a:pt x="426365" y="98170"/>
                      <a:pt x="422661" y="85139"/>
                    </a:cubicBezTo>
                    <a:cubicBezTo>
                      <a:pt x="420467" y="77459"/>
                      <a:pt x="418272" y="69640"/>
                      <a:pt x="415941" y="61959"/>
                    </a:cubicBezTo>
                    <a:cubicBezTo>
                      <a:pt x="410728" y="43855"/>
                      <a:pt x="405379" y="25749"/>
                      <a:pt x="400030" y="7644"/>
                    </a:cubicBezTo>
                    <a:cubicBezTo>
                      <a:pt x="399070" y="4489"/>
                      <a:pt x="401127" y="1060"/>
                      <a:pt x="404282" y="237"/>
                    </a:cubicBezTo>
                    <a:cubicBezTo>
                      <a:pt x="407574" y="-722"/>
                      <a:pt x="410865" y="1335"/>
                      <a:pt x="411826" y="4489"/>
                    </a:cubicBezTo>
                    <a:cubicBezTo>
                      <a:pt x="421015" y="35076"/>
                      <a:pt x="429794" y="65937"/>
                      <a:pt x="438709" y="96661"/>
                    </a:cubicBezTo>
                    <a:cubicBezTo>
                      <a:pt x="439944" y="100776"/>
                      <a:pt x="440904" y="105028"/>
                      <a:pt x="442001" y="109142"/>
                    </a:cubicBezTo>
                    <a:cubicBezTo>
                      <a:pt x="443098" y="113532"/>
                      <a:pt x="444058" y="117921"/>
                      <a:pt x="445018" y="122447"/>
                    </a:cubicBezTo>
                    <a:cubicBezTo>
                      <a:pt x="447076" y="133145"/>
                      <a:pt x="448584" y="143981"/>
                      <a:pt x="449408" y="154954"/>
                    </a:cubicBezTo>
                    <a:cubicBezTo>
                      <a:pt x="451053" y="173745"/>
                      <a:pt x="448859" y="192673"/>
                      <a:pt x="444470" y="211053"/>
                    </a:cubicBezTo>
                    <a:cubicBezTo>
                      <a:pt x="442412" y="219693"/>
                      <a:pt x="439669" y="227923"/>
                      <a:pt x="436652" y="236290"/>
                    </a:cubicBezTo>
                    <a:cubicBezTo>
                      <a:pt x="433497" y="244657"/>
                      <a:pt x="429519" y="252475"/>
                      <a:pt x="424170" y="259607"/>
                    </a:cubicBezTo>
                    <a:cubicBezTo>
                      <a:pt x="422250" y="262213"/>
                      <a:pt x="419781" y="264682"/>
                      <a:pt x="417312" y="266876"/>
                    </a:cubicBezTo>
                    <a:cubicBezTo>
                      <a:pt x="416078" y="267974"/>
                      <a:pt x="414706" y="268934"/>
                      <a:pt x="413334" y="269894"/>
                    </a:cubicBezTo>
                    <a:cubicBezTo>
                      <a:pt x="411826" y="270854"/>
                      <a:pt x="410591" y="271403"/>
                      <a:pt x="409083" y="272226"/>
                    </a:cubicBezTo>
                    <a:cubicBezTo>
                      <a:pt x="407848" y="272775"/>
                      <a:pt x="406202" y="273186"/>
                      <a:pt x="404831" y="273460"/>
                    </a:cubicBezTo>
                    <a:cubicBezTo>
                      <a:pt x="403733" y="273734"/>
                      <a:pt x="402636" y="273872"/>
                      <a:pt x="401402" y="273872"/>
                    </a:cubicBezTo>
                    <a:cubicBezTo>
                      <a:pt x="399756" y="274009"/>
                      <a:pt x="398658" y="273872"/>
                      <a:pt x="397012" y="273734"/>
                    </a:cubicBezTo>
                    <a:cubicBezTo>
                      <a:pt x="395229" y="273598"/>
                      <a:pt x="393583" y="272775"/>
                      <a:pt x="391938" y="272089"/>
                    </a:cubicBezTo>
                    <a:cubicBezTo>
                      <a:pt x="388509" y="270580"/>
                      <a:pt x="385628" y="268248"/>
                      <a:pt x="382885" y="265779"/>
                    </a:cubicBezTo>
                    <a:cubicBezTo>
                      <a:pt x="384119" y="269483"/>
                      <a:pt x="385217" y="273049"/>
                      <a:pt x="386314" y="276752"/>
                    </a:cubicBezTo>
                    <a:cubicBezTo>
                      <a:pt x="391389" y="294583"/>
                      <a:pt x="394681" y="313374"/>
                      <a:pt x="393309" y="332027"/>
                    </a:cubicBezTo>
                    <a:cubicBezTo>
                      <a:pt x="392898" y="336691"/>
                      <a:pt x="392075" y="341080"/>
                      <a:pt x="391252" y="345607"/>
                    </a:cubicBezTo>
                    <a:cubicBezTo>
                      <a:pt x="390566" y="349721"/>
                      <a:pt x="389469" y="353699"/>
                      <a:pt x="388371" y="357676"/>
                    </a:cubicBezTo>
                    <a:cubicBezTo>
                      <a:pt x="387274" y="361654"/>
                      <a:pt x="385628" y="365632"/>
                      <a:pt x="383982" y="369472"/>
                    </a:cubicBezTo>
                    <a:cubicBezTo>
                      <a:pt x="382199" y="373450"/>
                      <a:pt x="379867" y="377016"/>
                      <a:pt x="376987" y="380308"/>
                    </a:cubicBezTo>
                    <a:cubicBezTo>
                      <a:pt x="374793" y="383051"/>
                      <a:pt x="372186" y="385657"/>
                      <a:pt x="369443" y="387989"/>
                    </a:cubicBezTo>
                    <a:cubicBezTo>
                      <a:pt x="366700" y="390320"/>
                      <a:pt x="363820" y="392378"/>
                      <a:pt x="360528" y="394024"/>
                    </a:cubicBezTo>
                    <a:cubicBezTo>
                      <a:pt x="358882" y="394847"/>
                      <a:pt x="357373" y="395670"/>
                      <a:pt x="355727" y="396081"/>
                    </a:cubicBezTo>
                    <a:cubicBezTo>
                      <a:pt x="353944" y="396630"/>
                      <a:pt x="352572" y="397042"/>
                      <a:pt x="350790" y="397316"/>
                    </a:cubicBezTo>
                    <a:cubicBezTo>
                      <a:pt x="349692" y="397590"/>
                      <a:pt x="348321" y="397590"/>
                      <a:pt x="347086" y="397453"/>
                    </a:cubicBezTo>
                    <a:cubicBezTo>
                      <a:pt x="344617" y="397178"/>
                      <a:pt x="342285" y="396767"/>
                      <a:pt x="339954" y="396219"/>
                    </a:cubicBezTo>
                    <a:cubicBezTo>
                      <a:pt x="338034" y="395807"/>
                      <a:pt x="336251" y="394984"/>
                      <a:pt x="334605" y="394161"/>
                    </a:cubicBezTo>
                    <a:cubicBezTo>
                      <a:pt x="331038" y="392378"/>
                      <a:pt x="327472" y="390458"/>
                      <a:pt x="323906" y="388400"/>
                    </a:cubicBezTo>
                    <a:cubicBezTo>
                      <a:pt x="322397" y="387440"/>
                      <a:pt x="320889" y="386480"/>
                      <a:pt x="319380" y="385520"/>
                    </a:cubicBezTo>
                    <a:cubicBezTo>
                      <a:pt x="320340" y="390320"/>
                      <a:pt x="321163" y="395121"/>
                      <a:pt x="321849" y="399922"/>
                    </a:cubicBezTo>
                    <a:cubicBezTo>
                      <a:pt x="323495" y="410483"/>
                      <a:pt x="324866" y="421181"/>
                      <a:pt x="325278" y="431880"/>
                    </a:cubicBezTo>
                    <a:cubicBezTo>
                      <a:pt x="325689" y="441619"/>
                      <a:pt x="325003" y="451357"/>
                      <a:pt x="323632" y="461095"/>
                    </a:cubicBezTo>
                    <a:cubicBezTo>
                      <a:pt x="322946" y="465347"/>
                      <a:pt x="321986" y="469736"/>
                      <a:pt x="321026" y="473988"/>
                    </a:cubicBezTo>
                    <a:cubicBezTo>
                      <a:pt x="319791" y="478926"/>
                      <a:pt x="318282" y="483726"/>
                      <a:pt x="316499" y="488527"/>
                    </a:cubicBezTo>
                    <a:cubicBezTo>
                      <a:pt x="313619" y="495797"/>
                      <a:pt x="308681" y="502243"/>
                      <a:pt x="303058" y="507593"/>
                    </a:cubicBezTo>
                    <a:cubicBezTo>
                      <a:pt x="300452" y="510061"/>
                      <a:pt x="297434" y="512119"/>
                      <a:pt x="294417" y="513902"/>
                    </a:cubicBezTo>
                    <a:cubicBezTo>
                      <a:pt x="290713" y="516234"/>
                      <a:pt x="286599" y="517605"/>
                      <a:pt x="282347" y="518839"/>
                    </a:cubicBezTo>
                    <a:cubicBezTo>
                      <a:pt x="278918" y="519800"/>
                      <a:pt x="275489" y="520211"/>
                      <a:pt x="272060" y="520348"/>
                    </a:cubicBezTo>
                    <a:cubicBezTo>
                      <a:pt x="270276" y="520486"/>
                      <a:pt x="268356" y="520211"/>
                      <a:pt x="266436" y="520074"/>
                    </a:cubicBezTo>
                    <a:cubicBezTo>
                      <a:pt x="264653" y="519937"/>
                      <a:pt x="262733" y="519525"/>
                      <a:pt x="260950" y="519114"/>
                    </a:cubicBezTo>
                    <a:cubicBezTo>
                      <a:pt x="257521" y="518154"/>
                      <a:pt x="254229" y="517193"/>
                      <a:pt x="251211" y="515410"/>
                    </a:cubicBezTo>
                    <a:cubicBezTo>
                      <a:pt x="247097" y="513079"/>
                      <a:pt x="243256" y="510473"/>
                      <a:pt x="239415" y="507729"/>
                    </a:cubicBezTo>
                    <a:cubicBezTo>
                      <a:pt x="235986" y="505123"/>
                      <a:pt x="232695" y="501969"/>
                      <a:pt x="229403" y="498951"/>
                    </a:cubicBezTo>
                    <a:cubicBezTo>
                      <a:pt x="225837" y="495660"/>
                      <a:pt x="222408" y="492231"/>
                      <a:pt x="219253" y="488527"/>
                    </a:cubicBezTo>
                    <a:cubicBezTo>
                      <a:pt x="216236" y="485373"/>
                      <a:pt x="213355" y="482081"/>
                      <a:pt x="210612" y="478789"/>
                    </a:cubicBezTo>
                    <a:cubicBezTo>
                      <a:pt x="210749" y="484824"/>
                      <a:pt x="210612" y="490859"/>
                      <a:pt x="210200" y="496894"/>
                    </a:cubicBezTo>
                    <a:cubicBezTo>
                      <a:pt x="209515" y="506770"/>
                      <a:pt x="207594" y="516508"/>
                      <a:pt x="204988" y="526109"/>
                    </a:cubicBezTo>
                    <a:cubicBezTo>
                      <a:pt x="202794" y="533927"/>
                      <a:pt x="199776" y="541471"/>
                      <a:pt x="195799" y="548603"/>
                    </a:cubicBezTo>
                    <a:cubicBezTo>
                      <a:pt x="193878" y="552032"/>
                      <a:pt x="191547" y="555324"/>
                      <a:pt x="189078" y="558341"/>
                    </a:cubicBezTo>
                    <a:cubicBezTo>
                      <a:pt x="186883" y="561085"/>
                      <a:pt x="184277" y="563554"/>
                      <a:pt x="181260" y="565337"/>
                    </a:cubicBezTo>
                    <a:cubicBezTo>
                      <a:pt x="178517" y="567120"/>
                      <a:pt x="175499" y="568766"/>
                      <a:pt x="172207" y="569589"/>
                    </a:cubicBezTo>
                    <a:cubicBezTo>
                      <a:pt x="170561" y="570000"/>
                      <a:pt x="169190" y="570274"/>
                      <a:pt x="167406" y="570686"/>
                    </a:cubicBezTo>
                    <a:cubicBezTo>
                      <a:pt x="165761" y="570960"/>
                      <a:pt x="164115" y="570823"/>
                      <a:pt x="162469" y="570686"/>
                    </a:cubicBezTo>
                    <a:cubicBezTo>
                      <a:pt x="159588" y="570412"/>
                      <a:pt x="156708" y="569726"/>
                      <a:pt x="153965" y="568766"/>
                    </a:cubicBezTo>
                    <a:cubicBezTo>
                      <a:pt x="152456" y="568217"/>
                      <a:pt x="150810" y="567669"/>
                      <a:pt x="149301" y="566845"/>
                    </a:cubicBezTo>
                    <a:cubicBezTo>
                      <a:pt x="147244" y="565611"/>
                      <a:pt x="145187" y="564240"/>
                      <a:pt x="143129" y="562868"/>
                    </a:cubicBezTo>
                    <a:cubicBezTo>
                      <a:pt x="137094" y="558341"/>
                      <a:pt x="131745" y="552855"/>
                      <a:pt x="126807" y="547232"/>
                    </a:cubicBezTo>
                    <a:cubicBezTo>
                      <a:pt x="125573" y="550249"/>
                      <a:pt x="124338" y="553267"/>
                      <a:pt x="122829" y="556147"/>
                    </a:cubicBezTo>
                    <a:cubicBezTo>
                      <a:pt x="119675" y="562457"/>
                      <a:pt x="115834" y="568492"/>
                      <a:pt x="110211" y="572880"/>
                    </a:cubicBezTo>
                    <a:cubicBezTo>
                      <a:pt x="108290" y="574389"/>
                      <a:pt x="106233" y="575898"/>
                      <a:pt x="104039" y="576995"/>
                    </a:cubicBezTo>
                    <a:cubicBezTo>
                      <a:pt x="102667" y="577681"/>
                      <a:pt x="101158" y="578367"/>
                      <a:pt x="99650" y="578779"/>
                    </a:cubicBezTo>
                    <a:cubicBezTo>
                      <a:pt x="97866" y="579190"/>
                      <a:pt x="96632" y="579464"/>
                      <a:pt x="94849" y="579738"/>
                    </a:cubicBezTo>
                    <a:cubicBezTo>
                      <a:pt x="93614" y="580013"/>
                      <a:pt x="92243" y="580013"/>
                      <a:pt x="91008" y="580013"/>
                    </a:cubicBezTo>
                    <a:cubicBezTo>
                      <a:pt x="89363" y="581933"/>
                      <a:pt x="87442" y="581796"/>
                      <a:pt x="85522" y="58152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8" name="任意多边形: 形状 357"/>
              <p:cNvSpPr/>
              <p:nvPr/>
            </p:nvSpPr>
            <p:spPr>
              <a:xfrm>
                <a:off x="2409919" y="5006687"/>
                <a:ext cx="992563" cy="501753"/>
              </a:xfrm>
              <a:custGeom>
                <a:avLst/>
                <a:gdLst>
                  <a:gd name="connsiteX0" fmla="*/ 15953 w 992563"/>
                  <a:gd name="connsiteY0" fmla="*/ 194008 h 501753"/>
                  <a:gd name="connsiteX1" fmla="*/ 15953 w 992563"/>
                  <a:gd name="connsiteY1" fmla="*/ 194008 h 501753"/>
                  <a:gd name="connsiteX2" fmla="*/ 17462 w 992563"/>
                  <a:gd name="connsiteY2" fmla="*/ 193871 h 501753"/>
                  <a:gd name="connsiteX3" fmla="*/ 17050 w 992563"/>
                  <a:gd name="connsiteY3" fmla="*/ 194008 h 501753"/>
                  <a:gd name="connsiteX4" fmla="*/ 21439 w 992563"/>
                  <a:gd name="connsiteY4" fmla="*/ 192911 h 501753"/>
                  <a:gd name="connsiteX5" fmla="*/ 21302 w 992563"/>
                  <a:gd name="connsiteY5" fmla="*/ 192911 h 501753"/>
                  <a:gd name="connsiteX6" fmla="*/ 25280 w 992563"/>
                  <a:gd name="connsiteY6" fmla="*/ 191265 h 501753"/>
                  <a:gd name="connsiteX7" fmla="*/ 24868 w 992563"/>
                  <a:gd name="connsiteY7" fmla="*/ 191539 h 501753"/>
                  <a:gd name="connsiteX8" fmla="*/ 38996 w 992563"/>
                  <a:gd name="connsiteY8" fmla="*/ 183310 h 501753"/>
                  <a:gd name="connsiteX9" fmla="*/ 38859 w 992563"/>
                  <a:gd name="connsiteY9" fmla="*/ 183447 h 501753"/>
                  <a:gd name="connsiteX10" fmla="*/ 49557 w 992563"/>
                  <a:gd name="connsiteY10" fmla="*/ 175354 h 501753"/>
                  <a:gd name="connsiteX11" fmla="*/ 54906 w 992563"/>
                  <a:gd name="connsiteY11" fmla="*/ 170965 h 501753"/>
                  <a:gd name="connsiteX12" fmla="*/ 58610 w 992563"/>
                  <a:gd name="connsiteY12" fmla="*/ 167811 h 501753"/>
                  <a:gd name="connsiteX13" fmla="*/ 67525 w 992563"/>
                  <a:gd name="connsiteY13" fmla="*/ 160130 h 501753"/>
                  <a:gd name="connsiteX14" fmla="*/ 87413 w 992563"/>
                  <a:gd name="connsiteY14" fmla="*/ 142710 h 501753"/>
                  <a:gd name="connsiteX15" fmla="*/ 87002 w 992563"/>
                  <a:gd name="connsiteY15" fmla="*/ 142985 h 501753"/>
                  <a:gd name="connsiteX16" fmla="*/ 109908 w 992563"/>
                  <a:gd name="connsiteY16" fmla="*/ 121862 h 501753"/>
                  <a:gd name="connsiteX17" fmla="*/ 116903 w 992563"/>
                  <a:gd name="connsiteY17" fmla="*/ 115415 h 501753"/>
                  <a:gd name="connsiteX18" fmla="*/ 127053 w 992563"/>
                  <a:gd name="connsiteY18" fmla="*/ 105266 h 501753"/>
                  <a:gd name="connsiteX19" fmla="*/ 140357 w 992563"/>
                  <a:gd name="connsiteY19" fmla="*/ 92098 h 501753"/>
                  <a:gd name="connsiteX20" fmla="*/ 145706 w 992563"/>
                  <a:gd name="connsiteY20" fmla="*/ 86612 h 501753"/>
                  <a:gd name="connsiteX21" fmla="*/ 166829 w 992563"/>
                  <a:gd name="connsiteY21" fmla="*/ 63432 h 501753"/>
                  <a:gd name="connsiteX22" fmla="*/ 171081 w 992563"/>
                  <a:gd name="connsiteY22" fmla="*/ 58631 h 501753"/>
                  <a:gd name="connsiteX23" fmla="*/ 168201 w 992563"/>
                  <a:gd name="connsiteY23" fmla="*/ 57671 h 501753"/>
                  <a:gd name="connsiteX24" fmla="*/ 160657 w 992563"/>
                  <a:gd name="connsiteY24" fmla="*/ 55888 h 501753"/>
                  <a:gd name="connsiteX25" fmla="*/ 145569 w 992563"/>
                  <a:gd name="connsiteY25" fmla="*/ 53693 h 501753"/>
                  <a:gd name="connsiteX26" fmla="*/ 138300 w 992563"/>
                  <a:gd name="connsiteY26" fmla="*/ 53693 h 501753"/>
                  <a:gd name="connsiteX27" fmla="*/ 138711 w 992563"/>
                  <a:gd name="connsiteY27" fmla="*/ 53693 h 501753"/>
                  <a:gd name="connsiteX28" fmla="*/ 129110 w 992563"/>
                  <a:gd name="connsiteY28" fmla="*/ 54928 h 501753"/>
                  <a:gd name="connsiteX29" fmla="*/ 129110 w 992563"/>
                  <a:gd name="connsiteY29" fmla="*/ 54928 h 501753"/>
                  <a:gd name="connsiteX30" fmla="*/ 120606 w 992563"/>
                  <a:gd name="connsiteY30" fmla="*/ 57260 h 501753"/>
                  <a:gd name="connsiteX31" fmla="*/ 112514 w 992563"/>
                  <a:gd name="connsiteY31" fmla="*/ 60689 h 501753"/>
                  <a:gd name="connsiteX32" fmla="*/ 103187 w 992563"/>
                  <a:gd name="connsiteY32" fmla="*/ 66312 h 501753"/>
                  <a:gd name="connsiteX33" fmla="*/ 103324 w 992563"/>
                  <a:gd name="connsiteY33" fmla="*/ 66312 h 501753"/>
                  <a:gd name="connsiteX34" fmla="*/ 102912 w 992563"/>
                  <a:gd name="connsiteY34" fmla="*/ 66587 h 501753"/>
                  <a:gd name="connsiteX35" fmla="*/ 102912 w 992563"/>
                  <a:gd name="connsiteY35" fmla="*/ 66587 h 501753"/>
                  <a:gd name="connsiteX36" fmla="*/ 102912 w 992563"/>
                  <a:gd name="connsiteY36" fmla="*/ 66587 h 501753"/>
                  <a:gd name="connsiteX37" fmla="*/ 90294 w 992563"/>
                  <a:gd name="connsiteY37" fmla="*/ 76462 h 501753"/>
                  <a:gd name="connsiteX38" fmla="*/ 90568 w 992563"/>
                  <a:gd name="connsiteY38" fmla="*/ 76187 h 501753"/>
                  <a:gd name="connsiteX39" fmla="*/ 67388 w 992563"/>
                  <a:gd name="connsiteY39" fmla="*/ 99642 h 501753"/>
                  <a:gd name="connsiteX40" fmla="*/ 67525 w 992563"/>
                  <a:gd name="connsiteY40" fmla="*/ 99505 h 501753"/>
                  <a:gd name="connsiteX41" fmla="*/ 59296 w 992563"/>
                  <a:gd name="connsiteY41" fmla="*/ 109243 h 501753"/>
                  <a:gd name="connsiteX42" fmla="*/ 53946 w 992563"/>
                  <a:gd name="connsiteY42" fmla="*/ 115964 h 501753"/>
                  <a:gd name="connsiteX43" fmla="*/ 47363 w 992563"/>
                  <a:gd name="connsiteY43" fmla="*/ 124742 h 501753"/>
                  <a:gd name="connsiteX44" fmla="*/ 35978 w 992563"/>
                  <a:gd name="connsiteY44" fmla="*/ 140104 h 501753"/>
                  <a:gd name="connsiteX45" fmla="*/ 36116 w 992563"/>
                  <a:gd name="connsiteY45" fmla="*/ 139967 h 501753"/>
                  <a:gd name="connsiteX46" fmla="*/ 24183 w 992563"/>
                  <a:gd name="connsiteY46" fmla="*/ 157524 h 501753"/>
                  <a:gd name="connsiteX47" fmla="*/ 24183 w 992563"/>
                  <a:gd name="connsiteY47" fmla="*/ 157386 h 501753"/>
                  <a:gd name="connsiteX48" fmla="*/ 18010 w 992563"/>
                  <a:gd name="connsiteY48" fmla="*/ 166850 h 501753"/>
                  <a:gd name="connsiteX49" fmla="*/ 11701 w 992563"/>
                  <a:gd name="connsiteY49" fmla="*/ 177960 h 501753"/>
                  <a:gd name="connsiteX50" fmla="*/ 11701 w 992563"/>
                  <a:gd name="connsiteY50" fmla="*/ 177823 h 501753"/>
                  <a:gd name="connsiteX51" fmla="*/ 9918 w 992563"/>
                  <a:gd name="connsiteY51" fmla="*/ 181664 h 501753"/>
                  <a:gd name="connsiteX52" fmla="*/ 10055 w 992563"/>
                  <a:gd name="connsiteY52" fmla="*/ 181115 h 501753"/>
                  <a:gd name="connsiteX53" fmla="*/ 8958 w 992563"/>
                  <a:gd name="connsiteY53" fmla="*/ 184544 h 501753"/>
                  <a:gd name="connsiteX54" fmla="*/ 8958 w 992563"/>
                  <a:gd name="connsiteY54" fmla="*/ 184544 h 501753"/>
                  <a:gd name="connsiteX55" fmla="*/ 8958 w 992563"/>
                  <a:gd name="connsiteY55" fmla="*/ 184544 h 501753"/>
                  <a:gd name="connsiteX56" fmla="*/ 8821 w 992563"/>
                  <a:gd name="connsiteY56" fmla="*/ 185093 h 501753"/>
                  <a:gd name="connsiteX57" fmla="*/ 8821 w 992563"/>
                  <a:gd name="connsiteY57" fmla="*/ 184956 h 501753"/>
                  <a:gd name="connsiteX58" fmla="*/ 8409 w 992563"/>
                  <a:gd name="connsiteY58" fmla="*/ 188385 h 501753"/>
                  <a:gd name="connsiteX59" fmla="*/ 8409 w 992563"/>
                  <a:gd name="connsiteY59" fmla="*/ 187973 h 501753"/>
                  <a:gd name="connsiteX60" fmla="*/ 8409 w 992563"/>
                  <a:gd name="connsiteY60" fmla="*/ 189756 h 501753"/>
                  <a:gd name="connsiteX61" fmla="*/ 8409 w 992563"/>
                  <a:gd name="connsiteY61" fmla="*/ 189208 h 501753"/>
                  <a:gd name="connsiteX62" fmla="*/ 8546 w 992563"/>
                  <a:gd name="connsiteY62" fmla="*/ 190853 h 501753"/>
                  <a:gd name="connsiteX63" fmla="*/ 8821 w 992563"/>
                  <a:gd name="connsiteY63" fmla="*/ 191814 h 501753"/>
                  <a:gd name="connsiteX64" fmla="*/ 9095 w 992563"/>
                  <a:gd name="connsiteY64" fmla="*/ 192225 h 501753"/>
                  <a:gd name="connsiteX65" fmla="*/ 9369 w 992563"/>
                  <a:gd name="connsiteY65" fmla="*/ 192499 h 501753"/>
                  <a:gd name="connsiteX66" fmla="*/ 9918 w 992563"/>
                  <a:gd name="connsiteY66" fmla="*/ 192773 h 501753"/>
                  <a:gd name="connsiteX67" fmla="*/ 11152 w 992563"/>
                  <a:gd name="connsiteY67" fmla="*/ 193322 h 501753"/>
                  <a:gd name="connsiteX68" fmla="*/ 13484 w 992563"/>
                  <a:gd name="connsiteY68" fmla="*/ 194008 h 501753"/>
                  <a:gd name="connsiteX69" fmla="*/ 14856 w 992563"/>
                  <a:gd name="connsiteY69" fmla="*/ 194145 h 501753"/>
                  <a:gd name="connsiteX70" fmla="*/ 15953 w 992563"/>
                  <a:gd name="connsiteY70" fmla="*/ 194008 h 501753"/>
                  <a:gd name="connsiteX71" fmla="*/ 242953 w 992563"/>
                  <a:gd name="connsiteY71" fmla="*/ 206215 h 501753"/>
                  <a:gd name="connsiteX72" fmla="*/ 251868 w 992563"/>
                  <a:gd name="connsiteY72" fmla="*/ 196340 h 501753"/>
                  <a:gd name="connsiteX73" fmla="*/ 251868 w 992563"/>
                  <a:gd name="connsiteY73" fmla="*/ 196340 h 501753"/>
                  <a:gd name="connsiteX74" fmla="*/ 269973 w 992563"/>
                  <a:gd name="connsiteY74" fmla="*/ 174669 h 501753"/>
                  <a:gd name="connsiteX75" fmla="*/ 286433 w 992563"/>
                  <a:gd name="connsiteY75" fmla="*/ 152449 h 501753"/>
                  <a:gd name="connsiteX76" fmla="*/ 286433 w 992563"/>
                  <a:gd name="connsiteY76" fmla="*/ 152449 h 501753"/>
                  <a:gd name="connsiteX77" fmla="*/ 286570 w 992563"/>
                  <a:gd name="connsiteY77" fmla="*/ 152312 h 501753"/>
                  <a:gd name="connsiteX78" fmla="*/ 286844 w 992563"/>
                  <a:gd name="connsiteY78" fmla="*/ 151900 h 501753"/>
                  <a:gd name="connsiteX79" fmla="*/ 286707 w 992563"/>
                  <a:gd name="connsiteY79" fmla="*/ 152037 h 501753"/>
                  <a:gd name="connsiteX80" fmla="*/ 303440 w 992563"/>
                  <a:gd name="connsiteY80" fmla="*/ 126525 h 501753"/>
                  <a:gd name="connsiteX81" fmla="*/ 305086 w 992563"/>
                  <a:gd name="connsiteY81" fmla="*/ 123645 h 501753"/>
                  <a:gd name="connsiteX82" fmla="*/ 310573 w 992563"/>
                  <a:gd name="connsiteY82" fmla="*/ 114181 h 501753"/>
                  <a:gd name="connsiteX83" fmla="*/ 320723 w 992563"/>
                  <a:gd name="connsiteY83" fmla="*/ 95939 h 501753"/>
                  <a:gd name="connsiteX84" fmla="*/ 320723 w 992563"/>
                  <a:gd name="connsiteY84" fmla="*/ 96076 h 501753"/>
                  <a:gd name="connsiteX85" fmla="*/ 320860 w 992563"/>
                  <a:gd name="connsiteY85" fmla="*/ 95664 h 501753"/>
                  <a:gd name="connsiteX86" fmla="*/ 320997 w 992563"/>
                  <a:gd name="connsiteY86" fmla="*/ 95527 h 501753"/>
                  <a:gd name="connsiteX87" fmla="*/ 320997 w 992563"/>
                  <a:gd name="connsiteY87" fmla="*/ 95527 h 501753"/>
                  <a:gd name="connsiteX88" fmla="*/ 327032 w 992563"/>
                  <a:gd name="connsiteY88" fmla="*/ 81674 h 501753"/>
                  <a:gd name="connsiteX89" fmla="*/ 327718 w 992563"/>
                  <a:gd name="connsiteY89" fmla="*/ 79480 h 501753"/>
                  <a:gd name="connsiteX90" fmla="*/ 327718 w 992563"/>
                  <a:gd name="connsiteY90" fmla="*/ 79616 h 501753"/>
                  <a:gd name="connsiteX91" fmla="*/ 328541 w 992563"/>
                  <a:gd name="connsiteY91" fmla="*/ 74267 h 501753"/>
                  <a:gd name="connsiteX92" fmla="*/ 328541 w 992563"/>
                  <a:gd name="connsiteY92" fmla="*/ 74953 h 501753"/>
                  <a:gd name="connsiteX93" fmla="*/ 328678 w 992563"/>
                  <a:gd name="connsiteY93" fmla="*/ 71936 h 501753"/>
                  <a:gd name="connsiteX94" fmla="*/ 328541 w 992563"/>
                  <a:gd name="connsiteY94" fmla="*/ 70976 h 501753"/>
                  <a:gd name="connsiteX95" fmla="*/ 328403 w 992563"/>
                  <a:gd name="connsiteY95" fmla="*/ 70701 h 501753"/>
                  <a:gd name="connsiteX96" fmla="*/ 328266 w 992563"/>
                  <a:gd name="connsiteY96" fmla="*/ 70427 h 501753"/>
                  <a:gd name="connsiteX97" fmla="*/ 327443 w 992563"/>
                  <a:gd name="connsiteY97" fmla="*/ 69878 h 501753"/>
                  <a:gd name="connsiteX98" fmla="*/ 326483 w 992563"/>
                  <a:gd name="connsiteY98" fmla="*/ 69467 h 501753"/>
                  <a:gd name="connsiteX99" fmla="*/ 325660 w 992563"/>
                  <a:gd name="connsiteY99" fmla="*/ 69193 h 501753"/>
                  <a:gd name="connsiteX100" fmla="*/ 325112 w 992563"/>
                  <a:gd name="connsiteY100" fmla="*/ 69055 h 501753"/>
                  <a:gd name="connsiteX101" fmla="*/ 324289 w 992563"/>
                  <a:gd name="connsiteY101" fmla="*/ 69193 h 501753"/>
                  <a:gd name="connsiteX102" fmla="*/ 322917 w 992563"/>
                  <a:gd name="connsiteY102" fmla="*/ 69604 h 501753"/>
                  <a:gd name="connsiteX103" fmla="*/ 321683 w 992563"/>
                  <a:gd name="connsiteY103" fmla="*/ 70153 h 501753"/>
                  <a:gd name="connsiteX104" fmla="*/ 318254 w 992563"/>
                  <a:gd name="connsiteY104" fmla="*/ 72210 h 501753"/>
                  <a:gd name="connsiteX105" fmla="*/ 318665 w 992563"/>
                  <a:gd name="connsiteY105" fmla="*/ 71936 h 501753"/>
                  <a:gd name="connsiteX106" fmla="*/ 310573 w 992563"/>
                  <a:gd name="connsiteY106" fmla="*/ 78382 h 501753"/>
                  <a:gd name="connsiteX107" fmla="*/ 304400 w 992563"/>
                  <a:gd name="connsiteY107" fmla="*/ 84692 h 501753"/>
                  <a:gd name="connsiteX108" fmla="*/ 289176 w 992563"/>
                  <a:gd name="connsiteY108" fmla="*/ 104443 h 501753"/>
                  <a:gd name="connsiteX109" fmla="*/ 270933 w 992563"/>
                  <a:gd name="connsiteY109" fmla="*/ 135852 h 501753"/>
                  <a:gd name="connsiteX110" fmla="*/ 248165 w 992563"/>
                  <a:gd name="connsiteY110" fmla="*/ 190442 h 501753"/>
                  <a:gd name="connsiteX111" fmla="*/ 248165 w 992563"/>
                  <a:gd name="connsiteY111" fmla="*/ 190442 h 501753"/>
                  <a:gd name="connsiteX112" fmla="*/ 242953 w 992563"/>
                  <a:gd name="connsiteY112" fmla="*/ 206215 h 501753"/>
                  <a:gd name="connsiteX113" fmla="*/ 608347 w 992563"/>
                  <a:gd name="connsiteY113" fmla="*/ 285905 h 501753"/>
                  <a:gd name="connsiteX114" fmla="*/ 609307 w 992563"/>
                  <a:gd name="connsiteY114" fmla="*/ 294546 h 501753"/>
                  <a:gd name="connsiteX115" fmla="*/ 609444 w 992563"/>
                  <a:gd name="connsiteY115" fmla="*/ 293723 h 501753"/>
                  <a:gd name="connsiteX116" fmla="*/ 612736 w 992563"/>
                  <a:gd name="connsiteY116" fmla="*/ 261902 h 501753"/>
                  <a:gd name="connsiteX117" fmla="*/ 612736 w 992563"/>
                  <a:gd name="connsiteY117" fmla="*/ 261902 h 501753"/>
                  <a:gd name="connsiteX118" fmla="*/ 613285 w 992563"/>
                  <a:gd name="connsiteY118" fmla="*/ 250792 h 501753"/>
                  <a:gd name="connsiteX119" fmla="*/ 613559 w 992563"/>
                  <a:gd name="connsiteY119" fmla="*/ 238585 h 501753"/>
                  <a:gd name="connsiteX120" fmla="*/ 613422 w 992563"/>
                  <a:gd name="connsiteY120" fmla="*/ 208959 h 501753"/>
                  <a:gd name="connsiteX121" fmla="*/ 611913 w 992563"/>
                  <a:gd name="connsiteY121" fmla="*/ 196340 h 501753"/>
                  <a:gd name="connsiteX122" fmla="*/ 611913 w 992563"/>
                  <a:gd name="connsiteY122" fmla="*/ 196477 h 501753"/>
                  <a:gd name="connsiteX123" fmla="*/ 611090 w 992563"/>
                  <a:gd name="connsiteY123" fmla="*/ 193185 h 501753"/>
                  <a:gd name="connsiteX124" fmla="*/ 610542 w 992563"/>
                  <a:gd name="connsiteY124" fmla="*/ 192088 h 501753"/>
                  <a:gd name="connsiteX125" fmla="*/ 609856 w 992563"/>
                  <a:gd name="connsiteY125" fmla="*/ 193460 h 501753"/>
                  <a:gd name="connsiteX126" fmla="*/ 610130 w 992563"/>
                  <a:gd name="connsiteY126" fmla="*/ 192911 h 501753"/>
                  <a:gd name="connsiteX127" fmla="*/ 609444 w 992563"/>
                  <a:gd name="connsiteY127" fmla="*/ 194968 h 501753"/>
                  <a:gd name="connsiteX128" fmla="*/ 609582 w 992563"/>
                  <a:gd name="connsiteY128" fmla="*/ 194694 h 501753"/>
                  <a:gd name="connsiteX129" fmla="*/ 608622 w 992563"/>
                  <a:gd name="connsiteY129" fmla="*/ 198672 h 501753"/>
                  <a:gd name="connsiteX130" fmla="*/ 608622 w 992563"/>
                  <a:gd name="connsiteY130" fmla="*/ 198672 h 501753"/>
                  <a:gd name="connsiteX131" fmla="*/ 607524 w 992563"/>
                  <a:gd name="connsiteY131" fmla="*/ 206901 h 501753"/>
                  <a:gd name="connsiteX132" fmla="*/ 606564 w 992563"/>
                  <a:gd name="connsiteY132" fmla="*/ 218971 h 501753"/>
                  <a:gd name="connsiteX133" fmla="*/ 606564 w 992563"/>
                  <a:gd name="connsiteY133" fmla="*/ 218834 h 501753"/>
                  <a:gd name="connsiteX134" fmla="*/ 607250 w 992563"/>
                  <a:gd name="connsiteY134" fmla="*/ 271092 h 501753"/>
                  <a:gd name="connsiteX135" fmla="*/ 607250 w 992563"/>
                  <a:gd name="connsiteY135" fmla="*/ 270955 h 501753"/>
                  <a:gd name="connsiteX136" fmla="*/ 608347 w 992563"/>
                  <a:gd name="connsiteY136" fmla="*/ 285905 h 501753"/>
                  <a:gd name="connsiteX137" fmla="*/ 429491 w 992563"/>
                  <a:gd name="connsiteY137" fmla="*/ 274110 h 501753"/>
                  <a:gd name="connsiteX138" fmla="*/ 425650 w 992563"/>
                  <a:gd name="connsiteY138" fmla="*/ 286317 h 501753"/>
                  <a:gd name="connsiteX139" fmla="*/ 422633 w 992563"/>
                  <a:gd name="connsiteY139" fmla="*/ 296604 h 501753"/>
                  <a:gd name="connsiteX140" fmla="*/ 414951 w 992563"/>
                  <a:gd name="connsiteY140" fmla="*/ 323350 h 501753"/>
                  <a:gd name="connsiteX141" fmla="*/ 429765 w 992563"/>
                  <a:gd name="connsiteY141" fmla="*/ 297152 h 501753"/>
                  <a:gd name="connsiteX142" fmla="*/ 441149 w 992563"/>
                  <a:gd name="connsiteY142" fmla="*/ 274521 h 501753"/>
                  <a:gd name="connsiteX143" fmla="*/ 441149 w 992563"/>
                  <a:gd name="connsiteY143" fmla="*/ 274521 h 501753"/>
                  <a:gd name="connsiteX144" fmla="*/ 441149 w 992563"/>
                  <a:gd name="connsiteY144" fmla="*/ 274521 h 501753"/>
                  <a:gd name="connsiteX145" fmla="*/ 441423 w 992563"/>
                  <a:gd name="connsiteY145" fmla="*/ 273972 h 501753"/>
                  <a:gd name="connsiteX146" fmla="*/ 441286 w 992563"/>
                  <a:gd name="connsiteY146" fmla="*/ 274247 h 501753"/>
                  <a:gd name="connsiteX147" fmla="*/ 450750 w 992563"/>
                  <a:gd name="connsiteY147" fmla="*/ 251753 h 501753"/>
                  <a:gd name="connsiteX148" fmla="*/ 453768 w 992563"/>
                  <a:gd name="connsiteY148" fmla="*/ 243386 h 501753"/>
                  <a:gd name="connsiteX149" fmla="*/ 457608 w 992563"/>
                  <a:gd name="connsiteY149" fmla="*/ 232687 h 501753"/>
                  <a:gd name="connsiteX150" fmla="*/ 461997 w 992563"/>
                  <a:gd name="connsiteY150" fmla="*/ 217874 h 501753"/>
                  <a:gd name="connsiteX151" fmla="*/ 461860 w 992563"/>
                  <a:gd name="connsiteY151" fmla="*/ 218560 h 501753"/>
                  <a:gd name="connsiteX152" fmla="*/ 463095 w 992563"/>
                  <a:gd name="connsiteY152" fmla="*/ 211565 h 501753"/>
                  <a:gd name="connsiteX153" fmla="*/ 463095 w 992563"/>
                  <a:gd name="connsiteY153" fmla="*/ 211839 h 501753"/>
                  <a:gd name="connsiteX154" fmla="*/ 463095 w 992563"/>
                  <a:gd name="connsiteY154" fmla="*/ 211427 h 501753"/>
                  <a:gd name="connsiteX155" fmla="*/ 463095 w 992563"/>
                  <a:gd name="connsiteY155" fmla="*/ 211153 h 501753"/>
                  <a:gd name="connsiteX156" fmla="*/ 463095 w 992563"/>
                  <a:gd name="connsiteY156" fmla="*/ 211290 h 501753"/>
                  <a:gd name="connsiteX157" fmla="*/ 463232 w 992563"/>
                  <a:gd name="connsiteY157" fmla="*/ 209370 h 501753"/>
                  <a:gd name="connsiteX158" fmla="*/ 463232 w 992563"/>
                  <a:gd name="connsiteY158" fmla="*/ 209782 h 501753"/>
                  <a:gd name="connsiteX159" fmla="*/ 463095 w 992563"/>
                  <a:gd name="connsiteY159" fmla="*/ 207861 h 501753"/>
                  <a:gd name="connsiteX160" fmla="*/ 462820 w 992563"/>
                  <a:gd name="connsiteY160" fmla="*/ 206764 h 501753"/>
                  <a:gd name="connsiteX161" fmla="*/ 462272 w 992563"/>
                  <a:gd name="connsiteY161" fmla="*/ 205392 h 501753"/>
                  <a:gd name="connsiteX162" fmla="*/ 462409 w 992563"/>
                  <a:gd name="connsiteY162" fmla="*/ 205667 h 501753"/>
                  <a:gd name="connsiteX163" fmla="*/ 462135 w 992563"/>
                  <a:gd name="connsiteY163" fmla="*/ 205255 h 501753"/>
                  <a:gd name="connsiteX164" fmla="*/ 462135 w 992563"/>
                  <a:gd name="connsiteY164" fmla="*/ 205255 h 501753"/>
                  <a:gd name="connsiteX165" fmla="*/ 462135 w 992563"/>
                  <a:gd name="connsiteY165" fmla="*/ 205255 h 501753"/>
                  <a:gd name="connsiteX166" fmla="*/ 462135 w 992563"/>
                  <a:gd name="connsiteY166" fmla="*/ 205255 h 501753"/>
                  <a:gd name="connsiteX167" fmla="*/ 462135 w 992563"/>
                  <a:gd name="connsiteY167" fmla="*/ 205255 h 501753"/>
                  <a:gd name="connsiteX168" fmla="*/ 461997 w 992563"/>
                  <a:gd name="connsiteY168" fmla="*/ 205255 h 501753"/>
                  <a:gd name="connsiteX169" fmla="*/ 460489 w 992563"/>
                  <a:gd name="connsiteY169" fmla="*/ 205804 h 501753"/>
                  <a:gd name="connsiteX170" fmla="*/ 459391 w 992563"/>
                  <a:gd name="connsiteY170" fmla="*/ 206489 h 501753"/>
                  <a:gd name="connsiteX171" fmla="*/ 457745 w 992563"/>
                  <a:gd name="connsiteY171" fmla="*/ 208136 h 501753"/>
                  <a:gd name="connsiteX172" fmla="*/ 457745 w 992563"/>
                  <a:gd name="connsiteY172" fmla="*/ 208136 h 501753"/>
                  <a:gd name="connsiteX173" fmla="*/ 455688 w 992563"/>
                  <a:gd name="connsiteY173" fmla="*/ 210879 h 501753"/>
                  <a:gd name="connsiteX174" fmla="*/ 448830 w 992563"/>
                  <a:gd name="connsiteY174" fmla="*/ 223498 h 501753"/>
                  <a:gd name="connsiteX175" fmla="*/ 448967 w 992563"/>
                  <a:gd name="connsiteY175" fmla="*/ 223223 h 501753"/>
                  <a:gd name="connsiteX176" fmla="*/ 441012 w 992563"/>
                  <a:gd name="connsiteY176" fmla="*/ 241466 h 501753"/>
                  <a:gd name="connsiteX177" fmla="*/ 434017 w 992563"/>
                  <a:gd name="connsiteY177" fmla="*/ 260256 h 501753"/>
                  <a:gd name="connsiteX178" fmla="*/ 434154 w 992563"/>
                  <a:gd name="connsiteY178" fmla="*/ 260119 h 501753"/>
                  <a:gd name="connsiteX179" fmla="*/ 429491 w 992563"/>
                  <a:gd name="connsiteY179" fmla="*/ 274110 h 501753"/>
                  <a:gd name="connsiteX180" fmla="*/ 774448 w 992563"/>
                  <a:gd name="connsiteY180" fmla="*/ 199357 h 501753"/>
                  <a:gd name="connsiteX181" fmla="*/ 776231 w 992563"/>
                  <a:gd name="connsiteY181" fmla="*/ 206353 h 501753"/>
                  <a:gd name="connsiteX182" fmla="*/ 778288 w 992563"/>
                  <a:gd name="connsiteY182" fmla="*/ 213759 h 501753"/>
                  <a:gd name="connsiteX183" fmla="*/ 785969 w 992563"/>
                  <a:gd name="connsiteY183" fmla="*/ 238722 h 501753"/>
                  <a:gd name="connsiteX184" fmla="*/ 793376 w 992563"/>
                  <a:gd name="connsiteY184" fmla="*/ 263137 h 501753"/>
                  <a:gd name="connsiteX185" fmla="*/ 799823 w 992563"/>
                  <a:gd name="connsiteY185" fmla="*/ 284122 h 501753"/>
                  <a:gd name="connsiteX186" fmla="*/ 801468 w 992563"/>
                  <a:gd name="connsiteY186" fmla="*/ 289883 h 501753"/>
                  <a:gd name="connsiteX187" fmla="*/ 805583 w 992563"/>
                  <a:gd name="connsiteY187" fmla="*/ 304559 h 501753"/>
                  <a:gd name="connsiteX188" fmla="*/ 813127 w 992563"/>
                  <a:gd name="connsiteY188" fmla="*/ 331031 h 501753"/>
                  <a:gd name="connsiteX189" fmla="*/ 807504 w 992563"/>
                  <a:gd name="connsiteY189" fmla="*/ 292489 h 501753"/>
                  <a:gd name="connsiteX190" fmla="*/ 807504 w 992563"/>
                  <a:gd name="connsiteY190" fmla="*/ 292763 h 501753"/>
                  <a:gd name="connsiteX191" fmla="*/ 800920 w 992563"/>
                  <a:gd name="connsiteY191" fmla="*/ 265606 h 501753"/>
                  <a:gd name="connsiteX192" fmla="*/ 792553 w 992563"/>
                  <a:gd name="connsiteY192" fmla="*/ 239271 h 501753"/>
                  <a:gd name="connsiteX193" fmla="*/ 792827 w 992563"/>
                  <a:gd name="connsiteY193" fmla="*/ 239957 h 501753"/>
                  <a:gd name="connsiteX194" fmla="*/ 784735 w 992563"/>
                  <a:gd name="connsiteY194" fmla="*/ 217737 h 501753"/>
                  <a:gd name="connsiteX195" fmla="*/ 774311 w 992563"/>
                  <a:gd name="connsiteY195" fmla="*/ 191951 h 501753"/>
                  <a:gd name="connsiteX196" fmla="*/ 774448 w 992563"/>
                  <a:gd name="connsiteY196" fmla="*/ 192225 h 501753"/>
                  <a:gd name="connsiteX197" fmla="*/ 772253 w 992563"/>
                  <a:gd name="connsiteY197" fmla="*/ 188385 h 501753"/>
                  <a:gd name="connsiteX198" fmla="*/ 770607 w 992563"/>
                  <a:gd name="connsiteY198" fmla="*/ 186190 h 501753"/>
                  <a:gd name="connsiteX199" fmla="*/ 770882 w 992563"/>
                  <a:gd name="connsiteY199" fmla="*/ 187424 h 501753"/>
                  <a:gd name="connsiteX200" fmla="*/ 770745 w 992563"/>
                  <a:gd name="connsiteY200" fmla="*/ 187013 h 501753"/>
                  <a:gd name="connsiteX201" fmla="*/ 774448 w 992563"/>
                  <a:gd name="connsiteY201" fmla="*/ 199357 h 501753"/>
                  <a:gd name="connsiteX202" fmla="*/ 692563 w 992563"/>
                  <a:gd name="connsiteY202" fmla="*/ 289472 h 501753"/>
                  <a:gd name="connsiteX203" fmla="*/ 697638 w 992563"/>
                  <a:gd name="connsiteY203" fmla="*/ 310868 h 501753"/>
                  <a:gd name="connsiteX204" fmla="*/ 701205 w 992563"/>
                  <a:gd name="connsiteY204" fmla="*/ 325956 h 501753"/>
                  <a:gd name="connsiteX205" fmla="*/ 704222 w 992563"/>
                  <a:gd name="connsiteY205" fmla="*/ 337340 h 501753"/>
                  <a:gd name="connsiteX206" fmla="*/ 705731 w 992563"/>
                  <a:gd name="connsiteY206" fmla="*/ 342827 h 501753"/>
                  <a:gd name="connsiteX207" fmla="*/ 704771 w 992563"/>
                  <a:gd name="connsiteY207" fmla="*/ 315258 h 501753"/>
                  <a:gd name="connsiteX208" fmla="*/ 704771 w 992563"/>
                  <a:gd name="connsiteY208" fmla="*/ 315258 h 501753"/>
                  <a:gd name="connsiteX209" fmla="*/ 702302 w 992563"/>
                  <a:gd name="connsiteY209" fmla="*/ 290569 h 501753"/>
                  <a:gd name="connsiteX210" fmla="*/ 697501 w 992563"/>
                  <a:gd name="connsiteY210" fmla="*/ 261902 h 501753"/>
                  <a:gd name="connsiteX211" fmla="*/ 697638 w 992563"/>
                  <a:gd name="connsiteY211" fmla="*/ 262588 h 501753"/>
                  <a:gd name="connsiteX212" fmla="*/ 693935 w 992563"/>
                  <a:gd name="connsiteY212" fmla="*/ 245169 h 501753"/>
                  <a:gd name="connsiteX213" fmla="*/ 688997 w 992563"/>
                  <a:gd name="connsiteY213" fmla="*/ 227612 h 501753"/>
                  <a:gd name="connsiteX214" fmla="*/ 686803 w 992563"/>
                  <a:gd name="connsiteY214" fmla="*/ 222263 h 501753"/>
                  <a:gd name="connsiteX215" fmla="*/ 685980 w 992563"/>
                  <a:gd name="connsiteY215" fmla="*/ 220892 h 501753"/>
                  <a:gd name="connsiteX216" fmla="*/ 685020 w 992563"/>
                  <a:gd name="connsiteY216" fmla="*/ 219657 h 501753"/>
                  <a:gd name="connsiteX217" fmla="*/ 683785 w 992563"/>
                  <a:gd name="connsiteY217" fmla="*/ 218423 h 501753"/>
                  <a:gd name="connsiteX218" fmla="*/ 683648 w 992563"/>
                  <a:gd name="connsiteY218" fmla="*/ 218697 h 501753"/>
                  <a:gd name="connsiteX219" fmla="*/ 683785 w 992563"/>
                  <a:gd name="connsiteY219" fmla="*/ 218423 h 501753"/>
                  <a:gd name="connsiteX220" fmla="*/ 683648 w 992563"/>
                  <a:gd name="connsiteY220" fmla="*/ 218697 h 501753"/>
                  <a:gd name="connsiteX221" fmla="*/ 683511 w 992563"/>
                  <a:gd name="connsiteY221" fmla="*/ 218971 h 501753"/>
                  <a:gd name="connsiteX222" fmla="*/ 683648 w 992563"/>
                  <a:gd name="connsiteY222" fmla="*/ 218697 h 501753"/>
                  <a:gd name="connsiteX223" fmla="*/ 682962 w 992563"/>
                  <a:gd name="connsiteY223" fmla="*/ 220069 h 501753"/>
                  <a:gd name="connsiteX224" fmla="*/ 682413 w 992563"/>
                  <a:gd name="connsiteY224" fmla="*/ 221714 h 501753"/>
                  <a:gd name="connsiteX225" fmla="*/ 682002 w 992563"/>
                  <a:gd name="connsiteY225" fmla="*/ 225281 h 501753"/>
                  <a:gd name="connsiteX226" fmla="*/ 682002 w 992563"/>
                  <a:gd name="connsiteY226" fmla="*/ 225143 h 501753"/>
                  <a:gd name="connsiteX227" fmla="*/ 682002 w 992563"/>
                  <a:gd name="connsiteY227" fmla="*/ 229944 h 501753"/>
                  <a:gd name="connsiteX228" fmla="*/ 684060 w 992563"/>
                  <a:gd name="connsiteY228" fmla="*/ 246403 h 501753"/>
                  <a:gd name="connsiteX229" fmla="*/ 687351 w 992563"/>
                  <a:gd name="connsiteY229" fmla="*/ 266154 h 501753"/>
                  <a:gd name="connsiteX230" fmla="*/ 687351 w 992563"/>
                  <a:gd name="connsiteY230" fmla="*/ 266154 h 501753"/>
                  <a:gd name="connsiteX231" fmla="*/ 692563 w 992563"/>
                  <a:gd name="connsiteY231" fmla="*/ 289472 h 501753"/>
                  <a:gd name="connsiteX232" fmla="*/ 509729 w 992563"/>
                  <a:gd name="connsiteY232" fmla="*/ 286454 h 501753"/>
                  <a:gd name="connsiteX233" fmla="*/ 508358 w 992563"/>
                  <a:gd name="connsiteY233" fmla="*/ 295232 h 501753"/>
                  <a:gd name="connsiteX234" fmla="*/ 507946 w 992563"/>
                  <a:gd name="connsiteY234" fmla="*/ 298250 h 501753"/>
                  <a:gd name="connsiteX235" fmla="*/ 506300 w 992563"/>
                  <a:gd name="connsiteY235" fmla="*/ 312652 h 501753"/>
                  <a:gd name="connsiteX236" fmla="*/ 503694 w 992563"/>
                  <a:gd name="connsiteY236" fmla="*/ 334871 h 501753"/>
                  <a:gd name="connsiteX237" fmla="*/ 502734 w 992563"/>
                  <a:gd name="connsiteY237" fmla="*/ 343513 h 501753"/>
                  <a:gd name="connsiteX238" fmla="*/ 502048 w 992563"/>
                  <a:gd name="connsiteY238" fmla="*/ 354074 h 501753"/>
                  <a:gd name="connsiteX239" fmla="*/ 503008 w 992563"/>
                  <a:gd name="connsiteY239" fmla="*/ 352565 h 501753"/>
                  <a:gd name="connsiteX240" fmla="*/ 513158 w 992563"/>
                  <a:gd name="connsiteY240" fmla="*/ 333362 h 501753"/>
                  <a:gd name="connsiteX241" fmla="*/ 512884 w 992563"/>
                  <a:gd name="connsiteY241" fmla="*/ 333911 h 501753"/>
                  <a:gd name="connsiteX242" fmla="*/ 536201 w 992563"/>
                  <a:gd name="connsiteY242" fmla="*/ 279322 h 501753"/>
                  <a:gd name="connsiteX243" fmla="*/ 536201 w 992563"/>
                  <a:gd name="connsiteY243" fmla="*/ 279459 h 501753"/>
                  <a:gd name="connsiteX244" fmla="*/ 548408 w 992563"/>
                  <a:gd name="connsiteY244" fmla="*/ 235293 h 501753"/>
                  <a:gd name="connsiteX245" fmla="*/ 548271 w 992563"/>
                  <a:gd name="connsiteY245" fmla="*/ 235979 h 501753"/>
                  <a:gd name="connsiteX246" fmla="*/ 553209 w 992563"/>
                  <a:gd name="connsiteY246" fmla="*/ 202649 h 501753"/>
                  <a:gd name="connsiteX247" fmla="*/ 553209 w 992563"/>
                  <a:gd name="connsiteY247" fmla="*/ 202649 h 501753"/>
                  <a:gd name="connsiteX248" fmla="*/ 553483 w 992563"/>
                  <a:gd name="connsiteY248" fmla="*/ 188247 h 501753"/>
                  <a:gd name="connsiteX249" fmla="*/ 553483 w 992563"/>
                  <a:gd name="connsiteY249" fmla="*/ 188933 h 501753"/>
                  <a:gd name="connsiteX250" fmla="*/ 552797 w 992563"/>
                  <a:gd name="connsiteY250" fmla="*/ 184270 h 501753"/>
                  <a:gd name="connsiteX251" fmla="*/ 552935 w 992563"/>
                  <a:gd name="connsiteY251" fmla="*/ 184956 h 501753"/>
                  <a:gd name="connsiteX252" fmla="*/ 551563 w 992563"/>
                  <a:gd name="connsiteY252" fmla="*/ 180018 h 501753"/>
                  <a:gd name="connsiteX253" fmla="*/ 551563 w 992563"/>
                  <a:gd name="connsiteY253" fmla="*/ 180018 h 501753"/>
                  <a:gd name="connsiteX254" fmla="*/ 550877 w 992563"/>
                  <a:gd name="connsiteY254" fmla="*/ 178235 h 501753"/>
                  <a:gd name="connsiteX255" fmla="*/ 551151 w 992563"/>
                  <a:gd name="connsiteY255" fmla="*/ 178783 h 501753"/>
                  <a:gd name="connsiteX256" fmla="*/ 550191 w 992563"/>
                  <a:gd name="connsiteY256" fmla="*/ 177137 h 501753"/>
                  <a:gd name="connsiteX257" fmla="*/ 550329 w 992563"/>
                  <a:gd name="connsiteY257" fmla="*/ 177412 h 501753"/>
                  <a:gd name="connsiteX258" fmla="*/ 549643 w 992563"/>
                  <a:gd name="connsiteY258" fmla="*/ 176589 h 501753"/>
                  <a:gd name="connsiteX259" fmla="*/ 549231 w 992563"/>
                  <a:gd name="connsiteY259" fmla="*/ 176177 h 501753"/>
                  <a:gd name="connsiteX260" fmla="*/ 548820 w 992563"/>
                  <a:gd name="connsiteY260" fmla="*/ 175903 h 501753"/>
                  <a:gd name="connsiteX261" fmla="*/ 547997 w 992563"/>
                  <a:gd name="connsiteY261" fmla="*/ 175628 h 501753"/>
                  <a:gd name="connsiteX262" fmla="*/ 546762 w 992563"/>
                  <a:gd name="connsiteY262" fmla="*/ 175492 h 501753"/>
                  <a:gd name="connsiteX263" fmla="*/ 547448 w 992563"/>
                  <a:gd name="connsiteY263" fmla="*/ 175492 h 501753"/>
                  <a:gd name="connsiteX264" fmla="*/ 545802 w 992563"/>
                  <a:gd name="connsiteY264" fmla="*/ 175492 h 501753"/>
                  <a:gd name="connsiteX265" fmla="*/ 544979 w 992563"/>
                  <a:gd name="connsiteY265" fmla="*/ 175628 h 501753"/>
                  <a:gd name="connsiteX266" fmla="*/ 544293 w 992563"/>
                  <a:gd name="connsiteY266" fmla="*/ 175766 h 501753"/>
                  <a:gd name="connsiteX267" fmla="*/ 543745 w 992563"/>
                  <a:gd name="connsiteY267" fmla="*/ 176040 h 501753"/>
                  <a:gd name="connsiteX268" fmla="*/ 542648 w 992563"/>
                  <a:gd name="connsiteY268" fmla="*/ 176863 h 501753"/>
                  <a:gd name="connsiteX269" fmla="*/ 543059 w 992563"/>
                  <a:gd name="connsiteY269" fmla="*/ 176452 h 501753"/>
                  <a:gd name="connsiteX270" fmla="*/ 540453 w 992563"/>
                  <a:gd name="connsiteY270" fmla="*/ 179057 h 501753"/>
                  <a:gd name="connsiteX271" fmla="*/ 540864 w 992563"/>
                  <a:gd name="connsiteY271" fmla="*/ 178646 h 501753"/>
                  <a:gd name="connsiteX272" fmla="*/ 538533 w 992563"/>
                  <a:gd name="connsiteY272" fmla="*/ 181801 h 501753"/>
                  <a:gd name="connsiteX273" fmla="*/ 538807 w 992563"/>
                  <a:gd name="connsiteY273" fmla="*/ 181389 h 501753"/>
                  <a:gd name="connsiteX274" fmla="*/ 532909 w 992563"/>
                  <a:gd name="connsiteY274" fmla="*/ 191676 h 501753"/>
                  <a:gd name="connsiteX275" fmla="*/ 532909 w 992563"/>
                  <a:gd name="connsiteY275" fmla="*/ 191539 h 501753"/>
                  <a:gd name="connsiteX276" fmla="*/ 532772 w 992563"/>
                  <a:gd name="connsiteY276" fmla="*/ 191676 h 501753"/>
                  <a:gd name="connsiteX277" fmla="*/ 532635 w 992563"/>
                  <a:gd name="connsiteY277" fmla="*/ 191951 h 501753"/>
                  <a:gd name="connsiteX278" fmla="*/ 532772 w 992563"/>
                  <a:gd name="connsiteY278" fmla="*/ 191814 h 501753"/>
                  <a:gd name="connsiteX279" fmla="*/ 528657 w 992563"/>
                  <a:gd name="connsiteY279" fmla="*/ 201963 h 501753"/>
                  <a:gd name="connsiteX280" fmla="*/ 522211 w 992563"/>
                  <a:gd name="connsiteY280" fmla="*/ 222949 h 501753"/>
                  <a:gd name="connsiteX281" fmla="*/ 516587 w 992563"/>
                  <a:gd name="connsiteY281" fmla="*/ 247363 h 501753"/>
                  <a:gd name="connsiteX282" fmla="*/ 516724 w 992563"/>
                  <a:gd name="connsiteY282" fmla="*/ 246678 h 501753"/>
                  <a:gd name="connsiteX283" fmla="*/ 509729 w 992563"/>
                  <a:gd name="connsiteY283" fmla="*/ 286454 h 501753"/>
                  <a:gd name="connsiteX284" fmla="*/ 321683 w 992563"/>
                  <a:gd name="connsiteY284" fmla="*/ 289472 h 501753"/>
                  <a:gd name="connsiteX285" fmla="*/ 317979 w 992563"/>
                  <a:gd name="connsiteY285" fmla="*/ 300444 h 501753"/>
                  <a:gd name="connsiteX286" fmla="*/ 317019 w 992563"/>
                  <a:gd name="connsiteY286" fmla="*/ 303736 h 501753"/>
                  <a:gd name="connsiteX287" fmla="*/ 314276 w 992563"/>
                  <a:gd name="connsiteY287" fmla="*/ 312926 h 501753"/>
                  <a:gd name="connsiteX288" fmla="*/ 308515 w 992563"/>
                  <a:gd name="connsiteY288" fmla="*/ 332403 h 501753"/>
                  <a:gd name="connsiteX289" fmla="*/ 306047 w 992563"/>
                  <a:gd name="connsiteY289" fmla="*/ 340907 h 501753"/>
                  <a:gd name="connsiteX290" fmla="*/ 301246 w 992563"/>
                  <a:gd name="connsiteY290" fmla="*/ 360109 h 501753"/>
                  <a:gd name="connsiteX291" fmla="*/ 299326 w 992563"/>
                  <a:gd name="connsiteY291" fmla="*/ 367927 h 501753"/>
                  <a:gd name="connsiteX292" fmla="*/ 320723 w 992563"/>
                  <a:gd name="connsiteY292" fmla="*/ 345296 h 501753"/>
                  <a:gd name="connsiteX293" fmla="*/ 320723 w 992563"/>
                  <a:gd name="connsiteY293" fmla="*/ 345296 h 501753"/>
                  <a:gd name="connsiteX294" fmla="*/ 344726 w 992563"/>
                  <a:gd name="connsiteY294" fmla="*/ 315395 h 501753"/>
                  <a:gd name="connsiteX295" fmla="*/ 353092 w 992563"/>
                  <a:gd name="connsiteY295" fmla="*/ 303736 h 501753"/>
                  <a:gd name="connsiteX296" fmla="*/ 371198 w 992563"/>
                  <a:gd name="connsiteY296" fmla="*/ 277950 h 501753"/>
                  <a:gd name="connsiteX297" fmla="*/ 383679 w 992563"/>
                  <a:gd name="connsiteY297" fmla="*/ 257513 h 501753"/>
                  <a:gd name="connsiteX298" fmla="*/ 389988 w 992563"/>
                  <a:gd name="connsiteY298" fmla="*/ 247363 h 501753"/>
                  <a:gd name="connsiteX299" fmla="*/ 400001 w 992563"/>
                  <a:gd name="connsiteY299" fmla="*/ 228847 h 501753"/>
                  <a:gd name="connsiteX300" fmla="*/ 399864 w 992563"/>
                  <a:gd name="connsiteY300" fmla="*/ 229258 h 501753"/>
                  <a:gd name="connsiteX301" fmla="*/ 413991 w 992563"/>
                  <a:gd name="connsiteY301" fmla="*/ 197163 h 501753"/>
                  <a:gd name="connsiteX302" fmla="*/ 413991 w 992563"/>
                  <a:gd name="connsiteY302" fmla="*/ 197300 h 501753"/>
                  <a:gd name="connsiteX303" fmla="*/ 418929 w 992563"/>
                  <a:gd name="connsiteY303" fmla="*/ 180566 h 501753"/>
                  <a:gd name="connsiteX304" fmla="*/ 418792 w 992563"/>
                  <a:gd name="connsiteY304" fmla="*/ 181252 h 501753"/>
                  <a:gd name="connsiteX305" fmla="*/ 420164 w 992563"/>
                  <a:gd name="connsiteY305" fmla="*/ 172063 h 501753"/>
                  <a:gd name="connsiteX306" fmla="*/ 420164 w 992563"/>
                  <a:gd name="connsiteY306" fmla="*/ 172199 h 501753"/>
                  <a:gd name="connsiteX307" fmla="*/ 420164 w 992563"/>
                  <a:gd name="connsiteY307" fmla="*/ 171925 h 501753"/>
                  <a:gd name="connsiteX308" fmla="*/ 420164 w 992563"/>
                  <a:gd name="connsiteY308" fmla="*/ 171514 h 501753"/>
                  <a:gd name="connsiteX309" fmla="*/ 420164 w 992563"/>
                  <a:gd name="connsiteY309" fmla="*/ 171651 h 501753"/>
                  <a:gd name="connsiteX310" fmla="*/ 420301 w 992563"/>
                  <a:gd name="connsiteY310" fmla="*/ 164930 h 501753"/>
                  <a:gd name="connsiteX311" fmla="*/ 420301 w 992563"/>
                  <a:gd name="connsiteY311" fmla="*/ 165616 h 501753"/>
                  <a:gd name="connsiteX312" fmla="*/ 420026 w 992563"/>
                  <a:gd name="connsiteY312" fmla="*/ 163559 h 501753"/>
                  <a:gd name="connsiteX313" fmla="*/ 419204 w 992563"/>
                  <a:gd name="connsiteY313" fmla="*/ 160267 h 501753"/>
                  <a:gd name="connsiteX314" fmla="*/ 419204 w 992563"/>
                  <a:gd name="connsiteY314" fmla="*/ 160404 h 501753"/>
                  <a:gd name="connsiteX315" fmla="*/ 419066 w 992563"/>
                  <a:gd name="connsiteY315" fmla="*/ 160130 h 501753"/>
                  <a:gd name="connsiteX316" fmla="*/ 418929 w 992563"/>
                  <a:gd name="connsiteY316" fmla="*/ 159855 h 501753"/>
                  <a:gd name="connsiteX317" fmla="*/ 418929 w 992563"/>
                  <a:gd name="connsiteY317" fmla="*/ 159992 h 501753"/>
                  <a:gd name="connsiteX318" fmla="*/ 417420 w 992563"/>
                  <a:gd name="connsiteY318" fmla="*/ 156563 h 501753"/>
                  <a:gd name="connsiteX319" fmla="*/ 417695 w 992563"/>
                  <a:gd name="connsiteY319" fmla="*/ 157112 h 501753"/>
                  <a:gd name="connsiteX320" fmla="*/ 416872 w 992563"/>
                  <a:gd name="connsiteY320" fmla="*/ 155741 h 501753"/>
                  <a:gd name="connsiteX321" fmla="*/ 415775 w 992563"/>
                  <a:gd name="connsiteY321" fmla="*/ 154232 h 501753"/>
                  <a:gd name="connsiteX322" fmla="*/ 414814 w 992563"/>
                  <a:gd name="connsiteY322" fmla="*/ 153272 h 501753"/>
                  <a:gd name="connsiteX323" fmla="*/ 413991 w 992563"/>
                  <a:gd name="connsiteY323" fmla="*/ 152586 h 501753"/>
                  <a:gd name="connsiteX324" fmla="*/ 413031 w 992563"/>
                  <a:gd name="connsiteY324" fmla="*/ 152037 h 501753"/>
                  <a:gd name="connsiteX325" fmla="*/ 411660 w 992563"/>
                  <a:gd name="connsiteY325" fmla="*/ 151489 h 501753"/>
                  <a:gd name="connsiteX326" fmla="*/ 410562 w 992563"/>
                  <a:gd name="connsiteY326" fmla="*/ 151214 h 501753"/>
                  <a:gd name="connsiteX327" fmla="*/ 407545 w 992563"/>
                  <a:gd name="connsiteY327" fmla="*/ 150803 h 501753"/>
                  <a:gd name="connsiteX328" fmla="*/ 407682 w 992563"/>
                  <a:gd name="connsiteY328" fmla="*/ 150803 h 501753"/>
                  <a:gd name="connsiteX329" fmla="*/ 404116 w 992563"/>
                  <a:gd name="connsiteY329" fmla="*/ 150803 h 501753"/>
                  <a:gd name="connsiteX330" fmla="*/ 402744 w 992563"/>
                  <a:gd name="connsiteY330" fmla="*/ 150940 h 501753"/>
                  <a:gd name="connsiteX331" fmla="*/ 399041 w 992563"/>
                  <a:gd name="connsiteY331" fmla="*/ 152037 h 501753"/>
                  <a:gd name="connsiteX332" fmla="*/ 399315 w 992563"/>
                  <a:gd name="connsiteY332" fmla="*/ 151900 h 501753"/>
                  <a:gd name="connsiteX333" fmla="*/ 397532 w 992563"/>
                  <a:gd name="connsiteY333" fmla="*/ 152586 h 501753"/>
                  <a:gd name="connsiteX334" fmla="*/ 392320 w 992563"/>
                  <a:gd name="connsiteY334" fmla="*/ 155603 h 501753"/>
                  <a:gd name="connsiteX335" fmla="*/ 385051 w 992563"/>
                  <a:gd name="connsiteY335" fmla="*/ 161227 h 501753"/>
                  <a:gd name="connsiteX336" fmla="*/ 385462 w 992563"/>
                  <a:gd name="connsiteY336" fmla="*/ 160815 h 501753"/>
                  <a:gd name="connsiteX337" fmla="*/ 379427 w 992563"/>
                  <a:gd name="connsiteY337" fmla="*/ 166988 h 501753"/>
                  <a:gd name="connsiteX338" fmla="*/ 368591 w 992563"/>
                  <a:gd name="connsiteY338" fmla="*/ 181664 h 501753"/>
                  <a:gd name="connsiteX339" fmla="*/ 356658 w 992563"/>
                  <a:gd name="connsiteY339" fmla="*/ 202649 h 501753"/>
                  <a:gd name="connsiteX340" fmla="*/ 344314 w 992563"/>
                  <a:gd name="connsiteY340" fmla="*/ 229258 h 501753"/>
                  <a:gd name="connsiteX341" fmla="*/ 333204 w 992563"/>
                  <a:gd name="connsiteY341" fmla="*/ 257376 h 501753"/>
                  <a:gd name="connsiteX342" fmla="*/ 333204 w 992563"/>
                  <a:gd name="connsiteY342" fmla="*/ 257239 h 501753"/>
                  <a:gd name="connsiteX343" fmla="*/ 333204 w 992563"/>
                  <a:gd name="connsiteY343" fmla="*/ 257239 h 501753"/>
                  <a:gd name="connsiteX344" fmla="*/ 333341 w 992563"/>
                  <a:gd name="connsiteY344" fmla="*/ 256965 h 501753"/>
                  <a:gd name="connsiteX345" fmla="*/ 321683 w 992563"/>
                  <a:gd name="connsiteY345" fmla="*/ 289472 h 501753"/>
                  <a:gd name="connsiteX346" fmla="*/ 867717 w 992563"/>
                  <a:gd name="connsiteY346" fmla="*/ 500286 h 501753"/>
                  <a:gd name="connsiteX347" fmla="*/ 863602 w 992563"/>
                  <a:gd name="connsiteY347" fmla="*/ 497818 h 501753"/>
                  <a:gd name="connsiteX348" fmla="*/ 859899 w 992563"/>
                  <a:gd name="connsiteY348" fmla="*/ 494663 h 501753"/>
                  <a:gd name="connsiteX349" fmla="*/ 853726 w 992563"/>
                  <a:gd name="connsiteY349" fmla="*/ 487119 h 501753"/>
                  <a:gd name="connsiteX350" fmla="*/ 848103 w 992563"/>
                  <a:gd name="connsiteY350" fmla="*/ 476969 h 501753"/>
                  <a:gd name="connsiteX351" fmla="*/ 841794 w 992563"/>
                  <a:gd name="connsiteY351" fmla="*/ 462156 h 501753"/>
                  <a:gd name="connsiteX352" fmla="*/ 838502 w 992563"/>
                  <a:gd name="connsiteY352" fmla="*/ 452829 h 501753"/>
                  <a:gd name="connsiteX353" fmla="*/ 833975 w 992563"/>
                  <a:gd name="connsiteY353" fmla="*/ 440348 h 501753"/>
                  <a:gd name="connsiteX354" fmla="*/ 832055 w 992563"/>
                  <a:gd name="connsiteY354" fmla="*/ 434175 h 501753"/>
                  <a:gd name="connsiteX355" fmla="*/ 827255 w 992563"/>
                  <a:gd name="connsiteY355" fmla="*/ 418265 h 501753"/>
                  <a:gd name="connsiteX356" fmla="*/ 822865 w 992563"/>
                  <a:gd name="connsiteY356" fmla="*/ 403451 h 501753"/>
                  <a:gd name="connsiteX357" fmla="*/ 820397 w 992563"/>
                  <a:gd name="connsiteY357" fmla="*/ 421831 h 501753"/>
                  <a:gd name="connsiteX358" fmla="*/ 814636 w 992563"/>
                  <a:gd name="connsiteY358" fmla="*/ 449948 h 501753"/>
                  <a:gd name="connsiteX359" fmla="*/ 810658 w 992563"/>
                  <a:gd name="connsiteY359" fmla="*/ 462430 h 501753"/>
                  <a:gd name="connsiteX360" fmla="*/ 805309 w 992563"/>
                  <a:gd name="connsiteY360" fmla="*/ 475735 h 501753"/>
                  <a:gd name="connsiteX361" fmla="*/ 799137 w 992563"/>
                  <a:gd name="connsiteY361" fmla="*/ 485473 h 501753"/>
                  <a:gd name="connsiteX362" fmla="*/ 792553 w 992563"/>
                  <a:gd name="connsiteY362" fmla="*/ 492331 h 501753"/>
                  <a:gd name="connsiteX363" fmla="*/ 785832 w 992563"/>
                  <a:gd name="connsiteY363" fmla="*/ 496309 h 501753"/>
                  <a:gd name="connsiteX364" fmla="*/ 775820 w 992563"/>
                  <a:gd name="connsiteY364" fmla="*/ 497543 h 501753"/>
                  <a:gd name="connsiteX365" fmla="*/ 768001 w 992563"/>
                  <a:gd name="connsiteY365" fmla="*/ 495486 h 501753"/>
                  <a:gd name="connsiteX366" fmla="*/ 759498 w 992563"/>
                  <a:gd name="connsiteY366" fmla="*/ 489725 h 501753"/>
                  <a:gd name="connsiteX367" fmla="*/ 754697 w 992563"/>
                  <a:gd name="connsiteY367" fmla="*/ 485062 h 501753"/>
                  <a:gd name="connsiteX368" fmla="*/ 751405 w 992563"/>
                  <a:gd name="connsiteY368" fmla="*/ 481084 h 501753"/>
                  <a:gd name="connsiteX369" fmla="*/ 743175 w 992563"/>
                  <a:gd name="connsiteY369" fmla="*/ 468740 h 501753"/>
                  <a:gd name="connsiteX370" fmla="*/ 736043 w 992563"/>
                  <a:gd name="connsiteY370" fmla="*/ 455709 h 501753"/>
                  <a:gd name="connsiteX371" fmla="*/ 730145 w 992563"/>
                  <a:gd name="connsiteY371" fmla="*/ 443777 h 501753"/>
                  <a:gd name="connsiteX372" fmla="*/ 724110 w 992563"/>
                  <a:gd name="connsiteY372" fmla="*/ 429923 h 501753"/>
                  <a:gd name="connsiteX373" fmla="*/ 714372 w 992563"/>
                  <a:gd name="connsiteY373" fmla="*/ 405371 h 501753"/>
                  <a:gd name="connsiteX374" fmla="*/ 712726 w 992563"/>
                  <a:gd name="connsiteY374" fmla="*/ 400297 h 501753"/>
                  <a:gd name="connsiteX375" fmla="*/ 712314 w 992563"/>
                  <a:gd name="connsiteY375" fmla="*/ 399062 h 501753"/>
                  <a:gd name="connsiteX376" fmla="*/ 711217 w 992563"/>
                  <a:gd name="connsiteY376" fmla="*/ 407429 h 501753"/>
                  <a:gd name="connsiteX377" fmla="*/ 705319 w 992563"/>
                  <a:gd name="connsiteY377" fmla="*/ 437741 h 501753"/>
                  <a:gd name="connsiteX378" fmla="*/ 696953 w 992563"/>
                  <a:gd name="connsiteY378" fmla="*/ 463528 h 501753"/>
                  <a:gd name="connsiteX379" fmla="*/ 691603 w 992563"/>
                  <a:gd name="connsiteY379" fmla="*/ 474089 h 501753"/>
                  <a:gd name="connsiteX380" fmla="*/ 684882 w 992563"/>
                  <a:gd name="connsiteY380" fmla="*/ 482318 h 501753"/>
                  <a:gd name="connsiteX381" fmla="*/ 681179 w 992563"/>
                  <a:gd name="connsiteY381" fmla="*/ 485199 h 501753"/>
                  <a:gd name="connsiteX382" fmla="*/ 676927 w 992563"/>
                  <a:gd name="connsiteY382" fmla="*/ 487531 h 501753"/>
                  <a:gd name="connsiteX383" fmla="*/ 673773 w 992563"/>
                  <a:gd name="connsiteY383" fmla="*/ 488491 h 501753"/>
                  <a:gd name="connsiteX384" fmla="*/ 671852 w 992563"/>
                  <a:gd name="connsiteY384" fmla="*/ 488902 h 501753"/>
                  <a:gd name="connsiteX385" fmla="*/ 669246 w 992563"/>
                  <a:gd name="connsiteY385" fmla="*/ 488902 h 501753"/>
                  <a:gd name="connsiteX386" fmla="*/ 661291 w 992563"/>
                  <a:gd name="connsiteY386" fmla="*/ 486708 h 501753"/>
                  <a:gd name="connsiteX387" fmla="*/ 653473 w 992563"/>
                  <a:gd name="connsiteY387" fmla="*/ 481084 h 501753"/>
                  <a:gd name="connsiteX388" fmla="*/ 650455 w 992563"/>
                  <a:gd name="connsiteY388" fmla="*/ 477655 h 501753"/>
                  <a:gd name="connsiteX389" fmla="*/ 647438 w 992563"/>
                  <a:gd name="connsiteY389" fmla="*/ 473677 h 501753"/>
                  <a:gd name="connsiteX390" fmla="*/ 640305 w 992563"/>
                  <a:gd name="connsiteY390" fmla="*/ 461333 h 501753"/>
                  <a:gd name="connsiteX391" fmla="*/ 632350 w 992563"/>
                  <a:gd name="connsiteY391" fmla="*/ 444051 h 501753"/>
                  <a:gd name="connsiteX392" fmla="*/ 626864 w 992563"/>
                  <a:gd name="connsiteY392" fmla="*/ 430061 h 501753"/>
                  <a:gd name="connsiteX393" fmla="*/ 624532 w 992563"/>
                  <a:gd name="connsiteY393" fmla="*/ 423614 h 501753"/>
                  <a:gd name="connsiteX394" fmla="*/ 616851 w 992563"/>
                  <a:gd name="connsiteY394" fmla="*/ 398788 h 501753"/>
                  <a:gd name="connsiteX395" fmla="*/ 616440 w 992563"/>
                  <a:gd name="connsiteY395" fmla="*/ 397142 h 501753"/>
                  <a:gd name="connsiteX396" fmla="*/ 615342 w 992563"/>
                  <a:gd name="connsiteY396" fmla="*/ 392067 h 501753"/>
                  <a:gd name="connsiteX397" fmla="*/ 611639 w 992563"/>
                  <a:gd name="connsiteY397" fmla="*/ 376019 h 501753"/>
                  <a:gd name="connsiteX398" fmla="*/ 609307 w 992563"/>
                  <a:gd name="connsiteY398" fmla="*/ 366144 h 501753"/>
                  <a:gd name="connsiteX399" fmla="*/ 608347 w 992563"/>
                  <a:gd name="connsiteY399" fmla="*/ 359972 h 501753"/>
                  <a:gd name="connsiteX400" fmla="*/ 607524 w 992563"/>
                  <a:gd name="connsiteY400" fmla="*/ 354897 h 501753"/>
                  <a:gd name="connsiteX401" fmla="*/ 605330 w 992563"/>
                  <a:gd name="connsiteY401" fmla="*/ 362852 h 501753"/>
                  <a:gd name="connsiteX402" fmla="*/ 595866 w 992563"/>
                  <a:gd name="connsiteY402" fmla="*/ 392753 h 501753"/>
                  <a:gd name="connsiteX403" fmla="*/ 584207 w 992563"/>
                  <a:gd name="connsiteY403" fmla="*/ 422380 h 501753"/>
                  <a:gd name="connsiteX404" fmla="*/ 571314 w 992563"/>
                  <a:gd name="connsiteY404" fmla="*/ 447617 h 501753"/>
                  <a:gd name="connsiteX405" fmla="*/ 564593 w 992563"/>
                  <a:gd name="connsiteY405" fmla="*/ 458041 h 501753"/>
                  <a:gd name="connsiteX406" fmla="*/ 555266 w 992563"/>
                  <a:gd name="connsiteY406" fmla="*/ 469014 h 501753"/>
                  <a:gd name="connsiteX407" fmla="*/ 546900 w 992563"/>
                  <a:gd name="connsiteY407" fmla="*/ 475872 h 501753"/>
                  <a:gd name="connsiteX408" fmla="*/ 542236 w 992563"/>
                  <a:gd name="connsiteY408" fmla="*/ 478615 h 501753"/>
                  <a:gd name="connsiteX409" fmla="*/ 537298 w 992563"/>
                  <a:gd name="connsiteY409" fmla="*/ 480535 h 501753"/>
                  <a:gd name="connsiteX410" fmla="*/ 532772 w 992563"/>
                  <a:gd name="connsiteY410" fmla="*/ 481358 h 501753"/>
                  <a:gd name="connsiteX411" fmla="*/ 527971 w 992563"/>
                  <a:gd name="connsiteY411" fmla="*/ 481496 h 501753"/>
                  <a:gd name="connsiteX412" fmla="*/ 523308 w 992563"/>
                  <a:gd name="connsiteY412" fmla="*/ 480947 h 501753"/>
                  <a:gd name="connsiteX413" fmla="*/ 518096 w 992563"/>
                  <a:gd name="connsiteY413" fmla="*/ 479301 h 501753"/>
                  <a:gd name="connsiteX414" fmla="*/ 513432 w 992563"/>
                  <a:gd name="connsiteY414" fmla="*/ 476558 h 501753"/>
                  <a:gd name="connsiteX415" fmla="*/ 510552 w 992563"/>
                  <a:gd name="connsiteY415" fmla="*/ 474226 h 501753"/>
                  <a:gd name="connsiteX416" fmla="*/ 503557 w 992563"/>
                  <a:gd name="connsiteY416" fmla="*/ 466271 h 501753"/>
                  <a:gd name="connsiteX417" fmla="*/ 497933 w 992563"/>
                  <a:gd name="connsiteY417" fmla="*/ 455435 h 501753"/>
                  <a:gd name="connsiteX418" fmla="*/ 493544 w 992563"/>
                  <a:gd name="connsiteY418" fmla="*/ 440622 h 501753"/>
                  <a:gd name="connsiteX419" fmla="*/ 490115 w 992563"/>
                  <a:gd name="connsiteY419" fmla="*/ 414699 h 501753"/>
                  <a:gd name="connsiteX420" fmla="*/ 489567 w 992563"/>
                  <a:gd name="connsiteY420" fmla="*/ 393850 h 501753"/>
                  <a:gd name="connsiteX421" fmla="*/ 488606 w 992563"/>
                  <a:gd name="connsiteY421" fmla="*/ 395359 h 501753"/>
                  <a:gd name="connsiteX422" fmla="*/ 479965 w 992563"/>
                  <a:gd name="connsiteY422" fmla="*/ 408252 h 501753"/>
                  <a:gd name="connsiteX423" fmla="*/ 461997 w 992563"/>
                  <a:gd name="connsiteY423" fmla="*/ 431981 h 501753"/>
                  <a:gd name="connsiteX424" fmla="*/ 453494 w 992563"/>
                  <a:gd name="connsiteY424" fmla="*/ 441856 h 501753"/>
                  <a:gd name="connsiteX425" fmla="*/ 442521 w 992563"/>
                  <a:gd name="connsiteY425" fmla="*/ 452143 h 501753"/>
                  <a:gd name="connsiteX426" fmla="*/ 432645 w 992563"/>
                  <a:gd name="connsiteY426" fmla="*/ 459413 h 501753"/>
                  <a:gd name="connsiteX427" fmla="*/ 423318 w 992563"/>
                  <a:gd name="connsiteY427" fmla="*/ 463528 h 501753"/>
                  <a:gd name="connsiteX428" fmla="*/ 413168 w 992563"/>
                  <a:gd name="connsiteY428" fmla="*/ 465036 h 501753"/>
                  <a:gd name="connsiteX429" fmla="*/ 403430 w 992563"/>
                  <a:gd name="connsiteY429" fmla="*/ 462842 h 501753"/>
                  <a:gd name="connsiteX430" fmla="*/ 396983 w 992563"/>
                  <a:gd name="connsiteY430" fmla="*/ 458453 h 501753"/>
                  <a:gd name="connsiteX431" fmla="*/ 393829 w 992563"/>
                  <a:gd name="connsiteY431" fmla="*/ 455161 h 501753"/>
                  <a:gd name="connsiteX432" fmla="*/ 391223 w 992563"/>
                  <a:gd name="connsiteY432" fmla="*/ 451457 h 501753"/>
                  <a:gd name="connsiteX433" fmla="*/ 387657 w 992563"/>
                  <a:gd name="connsiteY433" fmla="*/ 442954 h 501753"/>
                  <a:gd name="connsiteX434" fmla="*/ 385325 w 992563"/>
                  <a:gd name="connsiteY434" fmla="*/ 430746 h 501753"/>
                  <a:gd name="connsiteX435" fmla="*/ 386834 w 992563"/>
                  <a:gd name="connsiteY435" fmla="*/ 403451 h 501753"/>
                  <a:gd name="connsiteX436" fmla="*/ 392594 w 992563"/>
                  <a:gd name="connsiteY436" fmla="*/ 373002 h 501753"/>
                  <a:gd name="connsiteX437" fmla="*/ 393143 w 992563"/>
                  <a:gd name="connsiteY437" fmla="*/ 370807 h 501753"/>
                  <a:gd name="connsiteX438" fmla="*/ 379153 w 992563"/>
                  <a:gd name="connsiteY438" fmla="*/ 387267 h 501753"/>
                  <a:gd name="connsiteX439" fmla="*/ 358442 w 992563"/>
                  <a:gd name="connsiteY439" fmla="*/ 408115 h 501753"/>
                  <a:gd name="connsiteX440" fmla="*/ 348566 w 992563"/>
                  <a:gd name="connsiteY440" fmla="*/ 416482 h 501753"/>
                  <a:gd name="connsiteX441" fmla="*/ 336633 w 992563"/>
                  <a:gd name="connsiteY441" fmla="*/ 425260 h 501753"/>
                  <a:gd name="connsiteX442" fmla="*/ 325935 w 992563"/>
                  <a:gd name="connsiteY442" fmla="*/ 431295 h 501753"/>
                  <a:gd name="connsiteX443" fmla="*/ 314687 w 992563"/>
                  <a:gd name="connsiteY443" fmla="*/ 434998 h 501753"/>
                  <a:gd name="connsiteX444" fmla="*/ 309613 w 992563"/>
                  <a:gd name="connsiteY444" fmla="*/ 435684 h 501753"/>
                  <a:gd name="connsiteX445" fmla="*/ 306184 w 992563"/>
                  <a:gd name="connsiteY445" fmla="*/ 435684 h 501753"/>
                  <a:gd name="connsiteX446" fmla="*/ 301794 w 992563"/>
                  <a:gd name="connsiteY446" fmla="*/ 434861 h 501753"/>
                  <a:gd name="connsiteX447" fmla="*/ 297131 w 992563"/>
                  <a:gd name="connsiteY447" fmla="*/ 432803 h 501753"/>
                  <a:gd name="connsiteX448" fmla="*/ 291507 w 992563"/>
                  <a:gd name="connsiteY448" fmla="*/ 428689 h 501753"/>
                  <a:gd name="connsiteX449" fmla="*/ 287530 w 992563"/>
                  <a:gd name="connsiteY449" fmla="*/ 422928 h 501753"/>
                  <a:gd name="connsiteX450" fmla="*/ 285061 w 992563"/>
                  <a:gd name="connsiteY450" fmla="*/ 415658 h 501753"/>
                  <a:gd name="connsiteX451" fmla="*/ 283689 w 992563"/>
                  <a:gd name="connsiteY451" fmla="*/ 405783 h 501753"/>
                  <a:gd name="connsiteX452" fmla="*/ 284101 w 992563"/>
                  <a:gd name="connsiteY452" fmla="*/ 395771 h 501753"/>
                  <a:gd name="connsiteX453" fmla="*/ 284512 w 992563"/>
                  <a:gd name="connsiteY453" fmla="*/ 391793 h 501753"/>
                  <a:gd name="connsiteX454" fmla="*/ 271757 w 992563"/>
                  <a:gd name="connsiteY454" fmla="*/ 399062 h 501753"/>
                  <a:gd name="connsiteX455" fmla="*/ 248165 w 992563"/>
                  <a:gd name="connsiteY455" fmla="*/ 405783 h 501753"/>
                  <a:gd name="connsiteX456" fmla="*/ 238152 w 992563"/>
                  <a:gd name="connsiteY456" fmla="*/ 405646 h 501753"/>
                  <a:gd name="connsiteX457" fmla="*/ 226356 w 992563"/>
                  <a:gd name="connsiteY457" fmla="*/ 402766 h 501753"/>
                  <a:gd name="connsiteX458" fmla="*/ 211406 w 992563"/>
                  <a:gd name="connsiteY458" fmla="*/ 390696 h 501753"/>
                  <a:gd name="connsiteX459" fmla="*/ 206606 w 992563"/>
                  <a:gd name="connsiteY459" fmla="*/ 382055 h 501753"/>
                  <a:gd name="connsiteX460" fmla="*/ 204959 w 992563"/>
                  <a:gd name="connsiteY460" fmla="*/ 377117 h 501753"/>
                  <a:gd name="connsiteX461" fmla="*/ 203588 w 992563"/>
                  <a:gd name="connsiteY461" fmla="*/ 369573 h 501753"/>
                  <a:gd name="connsiteX462" fmla="*/ 202765 w 992563"/>
                  <a:gd name="connsiteY462" fmla="*/ 357091 h 501753"/>
                  <a:gd name="connsiteX463" fmla="*/ 203588 w 992563"/>
                  <a:gd name="connsiteY463" fmla="*/ 343924 h 501753"/>
                  <a:gd name="connsiteX464" fmla="*/ 207977 w 992563"/>
                  <a:gd name="connsiteY464" fmla="*/ 311691 h 501753"/>
                  <a:gd name="connsiteX465" fmla="*/ 213052 w 992563"/>
                  <a:gd name="connsiteY465" fmla="*/ 285631 h 501753"/>
                  <a:gd name="connsiteX466" fmla="*/ 217715 w 992563"/>
                  <a:gd name="connsiteY466" fmla="*/ 263137 h 501753"/>
                  <a:gd name="connsiteX467" fmla="*/ 219087 w 992563"/>
                  <a:gd name="connsiteY467" fmla="*/ 257513 h 501753"/>
                  <a:gd name="connsiteX468" fmla="*/ 222927 w 992563"/>
                  <a:gd name="connsiteY468" fmla="*/ 242974 h 501753"/>
                  <a:gd name="connsiteX469" fmla="*/ 224025 w 992563"/>
                  <a:gd name="connsiteY469" fmla="*/ 238722 h 501753"/>
                  <a:gd name="connsiteX470" fmla="*/ 221693 w 992563"/>
                  <a:gd name="connsiteY470" fmla="*/ 240917 h 501753"/>
                  <a:gd name="connsiteX471" fmla="*/ 198787 w 992563"/>
                  <a:gd name="connsiteY471" fmla="*/ 260531 h 501753"/>
                  <a:gd name="connsiteX472" fmla="*/ 176979 w 992563"/>
                  <a:gd name="connsiteY472" fmla="*/ 276304 h 501753"/>
                  <a:gd name="connsiteX473" fmla="*/ 164360 w 992563"/>
                  <a:gd name="connsiteY473" fmla="*/ 283574 h 501753"/>
                  <a:gd name="connsiteX474" fmla="*/ 152153 w 992563"/>
                  <a:gd name="connsiteY474" fmla="*/ 289197 h 501753"/>
                  <a:gd name="connsiteX475" fmla="*/ 145295 w 992563"/>
                  <a:gd name="connsiteY475" fmla="*/ 291117 h 501753"/>
                  <a:gd name="connsiteX476" fmla="*/ 140357 w 992563"/>
                  <a:gd name="connsiteY476" fmla="*/ 291940 h 501753"/>
                  <a:gd name="connsiteX477" fmla="*/ 129933 w 992563"/>
                  <a:gd name="connsiteY477" fmla="*/ 292352 h 501753"/>
                  <a:gd name="connsiteX478" fmla="*/ 120332 w 992563"/>
                  <a:gd name="connsiteY478" fmla="*/ 290294 h 501753"/>
                  <a:gd name="connsiteX479" fmla="*/ 111554 w 992563"/>
                  <a:gd name="connsiteY479" fmla="*/ 284534 h 501753"/>
                  <a:gd name="connsiteX480" fmla="*/ 107987 w 992563"/>
                  <a:gd name="connsiteY480" fmla="*/ 280830 h 501753"/>
                  <a:gd name="connsiteX481" fmla="*/ 105244 w 992563"/>
                  <a:gd name="connsiteY481" fmla="*/ 276716 h 501753"/>
                  <a:gd name="connsiteX482" fmla="*/ 102501 w 992563"/>
                  <a:gd name="connsiteY482" fmla="*/ 269446 h 501753"/>
                  <a:gd name="connsiteX483" fmla="*/ 101267 w 992563"/>
                  <a:gd name="connsiteY483" fmla="*/ 258336 h 501753"/>
                  <a:gd name="connsiteX484" fmla="*/ 102638 w 992563"/>
                  <a:gd name="connsiteY484" fmla="*/ 243934 h 501753"/>
                  <a:gd name="connsiteX485" fmla="*/ 105518 w 992563"/>
                  <a:gd name="connsiteY485" fmla="*/ 231590 h 501753"/>
                  <a:gd name="connsiteX486" fmla="*/ 109633 w 992563"/>
                  <a:gd name="connsiteY486" fmla="*/ 217600 h 501753"/>
                  <a:gd name="connsiteX487" fmla="*/ 114160 w 992563"/>
                  <a:gd name="connsiteY487" fmla="*/ 204295 h 501753"/>
                  <a:gd name="connsiteX488" fmla="*/ 124035 w 992563"/>
                  <a:gd name="connsiteY488" fmla="*/ 177549 h 501753"/>
                  <a:gd name="connsiteX489" fmla="*/ 130893 w 992563"/>
                  <a:gd name="connsiteY489" fmla="*/ 161501 h 501753"/>
                  <a:gd name="connsiteX490" fmla="*/ 141043 w 992563"/>
                  <a:gd name="connsiteY490" fmla="*/ 137773 h 501753"/>
                  <a:gd name="connsiteX491" fmla="*/ 143237 w 992563"/>
                  <a:gd name="connsiteY491" fmla="*/ 133383 h 501753"/>
                  <a:gd name="connsiteX492" fmla="*/ 149958 w 992563"/>
                  <a:gd name="connsiteY492" fmla="*/ 119667 h 501753"/>
                  <a:gd name="connsiteX493" fmla="*/ 160657 w 992563"/>
                  <a:gd name="connsiteY493" fmla="*/ 98270 h 501753"/>
                  <a:gd name="connsiteX494" fmla="*/ 163263 w 992563"/>
                  <a:gd name="connsiteY494" fmla="*/ 93470 h 501753"/>
                  <a:gd name="connsiteX495" fmla="*/ 170669 w 992563"/>
                  <a:gd name="connsiteY495" fmla="*/ 80028 h 501753"/>
                  <a:gd name="connsiteX496" fmla="*/ 180545 w 992563"/>
                  <a:gd name="connsiteY496" fmla="*/ 61923 h 501753"/>
                  <a:gd name="connsiteX497" fmla="*/ 179585 w 992563"/>
                  <a:gd name="connsiteY497" fmla="*/ 61512 h 501753"/>
                  <a:gd name="connsiteX498" fmla="*/ 175607 w 992563"/>
                  <a:gd name="connsiteY498" fmla="*/ 66175 h 501753"/>
                  <a:gd name="connsiteX499" fmla="*/ 163263 w 992563"/>
                  <a:gd name="connsiteY499" fmla="*/ 79891 h 501753"/>
                  <a:gd name="connsiteX500" fmla="*/ 153250 w 992563"/>
                  <a:gd name="connsiteY500" fmla="*/ 90727 h 501753"/>
                  <a:gd name="connsiteX501" fmla="*/ 149273 w 992563"/>
                  <a:gd name="connsiteY501" fmla="*/ 94841 h 501753"/>
                  <a:gd name="connsiteX502" fmla="*/ 129247 w 992563"/>
                  <a:gd name="connsiteY502" fmla="*/ 114593 h 501753"/>
                  <a:gd name="connsiteX503" fmla="*/ 122526 w 992563"/>
                  <a:gd name="connsiteY503" fmla="*/ 121313 h 501753"/>
                  <a:gd name="connsiteX504" fmla="*/ 117863 w 992563"/>
                  <a:gd name="connsiteY504" fmla="*/ 125565 h 501753"/>
                  <a:gd name="connsiteX505" fmla="*/ 95643 w 992563"/>
                  <a:gd name="connsiteY505" fmla="*/ 146002 h 501753"/>
                  <a:gd name="connsiteX506" fmla="*/ 83984 w 992563"/>
                  <a:gd name="connsiteY506" fmla="*/ 156289 h 501753"/>
                  <a:gd name="connsiteX507" fmla="*/ 63548 w 992563"/>
                  <a:gd name="connsiteY507" fmla="*/ 173983 h 501753"/>
                  <a:gd name="connsiteX508" fmla="*/ 57787 w 992563"/>
                  <a:gd name="connsiteY508" fmla="*/ 178783 h 501753"/>
                  <a:gd name="connsiteX509" fmla="*/ 46951 w 992563"/>
                  <a:gd name="connsiteY509" fmla="*/ 187424 h 501753"/>
                  <a:gd name="connsiteX510" fmla="*/ 36938 w 992563"/>
                  <a:gd name="connsiteY510" fmla="*/ 193871 h 501753"/>
                  <a:gd name="connsiteX511" fmla="*/ 23771 w 992563"/>
                  <a:gd name="connsiteY511" fmla="*/ 200455 h 501753"/>
                  <a:gd name="connsiteX512" fmla="*/ 20479 w 992563"/>
                  <a:gd name="connsiteY512" fmla="*/ 201415 h 501753"/>
                  <a:gd name="connsiteX513" fmla="*/ 15542 w 992563"/>
                  <a:gd name="connsiteY513" fmla="*/ 202101 h 501753"/>
                  <a:gd name="connsiteX514" fmla="*/ 11838 w 992563"/>
                  <a:gd name="connsiteY514" fmla="*/ 201826 h 501753"/>
                  <a:gd name="connsiteX515" fmla="*/ 7998 w 992563"/>
                  <a:gd name="connsiteY515" fmla="*/ 200866 h 501753"/>
                  <a:gd name="connsiteX516" fmla="*/ 3471 w 992563"/>
                  <a:gd name="connsiteY516" fmla="*/ 198260 h 501753"/>
                  <a:gd name="connsiteX517" fmla="*/ 1826 w 992563"/>
                  <a:gd name="connsiteY517" fmla="*/ 196477 h 501753"/>
                  <a:gd name="connsiteX518" fmla="*/ 865 w 992563"/>
                  <a:gd name="connsiteY518" fmla="*/ 194557 h 501753"/>
                  <a:gd name="connsiteX519" fmla="*/ 317 w 992563"/>
                  <a:gd name="connsiteY519" fmla="*/ 192362 h 501753"/>
                  <a:gd name="connsiteX520" fmla="*/ 317 w 992563"/>
                  <a:gd name="connsiteY520" fmla="*/ 184818 h 501753"/>
                  <a:gd name="connsiteX521" fmla="*/ 2923 w 992563"/>
                  <a:gd name="connsiteY521" fmla="*/ 176040 h 501753"/>
                  <a:gd name="connsiteX522" fmla="*/ 5117 w 992563"/>
                  <a:gd name="connsiteY522" fmla="*/ 171788 h 501753"/>
                  <a:gd name="connsiteX523" fmla="*/ 8272 w 992563"/>
                  <a:gd name="connsiteY523" fmla="*/ 166165 h 501753"/>
                  <a:gd name="connsiteX524" fmla="*/ 16913 w 992563"/>
                  <a:gd name="connsiteY524" fmla="*/ 152860 h 501753"/>
                  <a:gd name="connsiteX525" fmla="*/ 30080 w 992563"/>
                  <a:gd name="connsiteY525" fmla="*/ 133383 h 501753"/>
                  <a:gd name="connsiteX526" fmla="*/ 34332 w 992563"/>
                  <a:gd name="connsiteY526" fmla="*/ 127760 h 501753"/>
                  <a:gd name="connsiteX527" fmla="*/ 44345 w 992563"/>
                  <a:gd name="connsiteY527" fmla="*/ 114593 h 501753"/>
                  <a:gd name="connsiteX528" fmla="*/ 73697 w 992563"/>
                  <a:gd name="connsiteY528" fmla="*/ 80714 h 501753"/>
                  <a:gd name="connsiteX529" fmla="*/ 92625 w 992563"/>
                  <a:gd name="connsiteY529" fmla="*/ 63980 h 501753"/>
                  <a:gd name="connsiteX530" fmla="*/ 113199 w 992563"/>
                  <a:gd name="connsiteY530" fmla="*/ 51636 h 501753"/>
                  <a:gd name="connsiteX531" fmla="*/ 134734 w 992563"/>
                  <a:gd name="connsiteY531" fmla="*/ 46424 h 501753"/>
                  <a:gd name="connsiteX532" fmla="*/ 153799 w 992563"/>
                  <a:gd name="connsiteY532" fmla="*/ 47521 h 501753"/>
                  <a:gd name="connsiteX533" fmla="*/ 162577 w 992563"/>
                  <a:gd name="connsiteY533" fmla="*/ 49167 h 501753"/>
                  <a:gd name="connsiteX534" fmla="*/ 168886 w 992563"/>
                  <a:gd name="connsiteY534" fmla="*/ 50676 h 501753"/>
                  <a:gd name="connsiteX535" fmla="*/ 173001 w 992563"/>
                  <a:gd name="connsiteY535" fmla="*/ 51910 h 501753"/>
                  <a:gd name="connsiteX536" fmla="*/ 175470 w 992563"/>
                  <a:gd name="connsiteY536" fmla="*/ 52733 h 501753"/>
                  <a:gd name="connsiteX537" fmla="*/ 187129 w 992563"/>
                  <a:gd name="connsiteY537" fmla="*/ 39017 h 501753"/>
                  <a:gd name="connsiteX538" fmla="*/ 197827 w 992563"/>
                  <a:gd name="connsiteY538" fmla="*/ 26261 h 501753"/>
                  <a:gd name="connsiteX539" fmla="*/ 209623 w 992563"/>
                  <a:gd name="connsiteY539" fmla="*/ 11997 h 501753"/>
                  <a:gd name="connsiteX540" fmla="*/ 211132 w 992563"/>
                  <a:gd name="connsiteY540" fmla="*/ 9528 h 501753"/>
                  <a:gd name="connsiteX541" fmla="*/ 216481 w 992563"/>
                  <a:gd name="connsiteY541" fmla="*/ 1573 h 501753"/>
                  <a:gd name="connsiteX542" fmla="*/ 221830 w 992563"/>
                  <a:gd name="connsiteY542" fmla="*/ 613 h 501753"/>
                  <a:gd name="connsiteX543" fmla="*/ 223613 w 992563"/>
                  <a:gd name="connsiteY543" fmla="*/ 5825 h 501753"/>
                  <a:gd name="connsiteX544" fmla="*/ 221693 w 992563"/>
                  <a:gd name="connsiteY544" fmla="*/ 9802 h 501753"/>
                  <a:gd name="connsiteX545" fmla="*/ 218813 w 992563"/>
                  <a:gd name="connsiteY545" fmla="*/ 14191 h 501753"/>
                  <a:gd name="connsiteX546" fmla="*/ 214835 w 992563"/>
                  <a:gd name="connsiteY546" fmla="*/ 19403 h 501753"/>
                  <a:gd name="connsiteX547" fmla="*/ 212640 w 992563"/>
                  <a:gd name="connsiteY547" fmla="*/ 23244 h 501753"/>
                  <a:gd name="connsiteX548" fmla="*/ 206880 w 992563"/>
                  <a:gd name="connsiteY548" fmla="*/ 32982 h 501753"/>
                  <a:gd name="connsiteX549" fmla="*/ 191929 w 992563"/>
                  <a:gd name="connsiteY549" fmla="*/ 59042 h 501753"/>
                  <a:gd name="connsiteX550" fmla="*/ 193164 w 992563"/>
                  <a:gd name="connsiteY550" fmla="*/ 59591 h 501753"/>
                  <a:gd name="connsiteX551" fmla="*/ 194947 w 992563"/>
                  <a:gd name="connsiteY551" fmla="*/ 63980 h 501753"/>
                  <a:gd name="connsiteX552" fmla="*/ 190558 w 992563"/>
                  <a:gd name="connsiteY552" fmla="*/ 65764 h 501753"/>
                  <a:gd name="connsiteX553" fmla="*/ 188638 w 992563"/>
                  <a:gd name="connsiteY553" fmla="*/ 64941 h 501753"/>
                  <a:gd name="connsiteX554" fmla="*/ 182054 w 992563"/>
                  <a:gd name="connsiteY554" fmla="*/ 77148 h 501753"/>
                  <a:gd name="connsiteX555" fmla="*/ 168886 w 992563"/>
                  <a:gd name="connsiteY555" fmla="*/ 101562 h 501753"/>
                  <a:gd name="connsiteX556" fmla="*/ 168886 w 992563"/>
                  <a:gd name="connsiteY556" fmla="*/ 101425 h 501753"/>
                  <a:gd name="connsiteX557" fmla="*/ 154347 w 992563"/>
                  <a:gd name="connsiteY557" fmla="*/ 131051 h 501753"/>
                  <a:gd name="connsiteX558" fmla="*/ 150918 w 992563"/>
                  <a:gd name="connsiteY558" fmla="*/ 138047 h 501753"/>
                  <a:gd name="connsiteX559" fmla="*/ 149547 w 992563"/>
                  <a:gd name="connsiteY559" fmla="*/ 140927 h 501753"/>
                  <a:gd name="connsiteX560" fmla="*/ 144060 w 992563"/>
                  <a:gd name="connsiteY560" fmla="*/ 153683 h 501753"/>
                  <a:gd name="connsiteX561" fmla="*/ 136105 w 992563"/>
                  <a:gd name="connsiteY561" fmla="*/ 172337 h 501753"/>
                  <a:gd name="connsiteX562" fmla="*/ 132813 w 992563"/>
                  <a:gd name="connsiteY562" fmla="*/ 180155 h 501753"/>
                  <a:gd name="connsiteX563" fmla="*/ 121841 w 992563"/>
                  <a:gd name="connsiteY563" fmla="*/ 210605 h 501753"/>
                  <a:gd name="connsiteX564" fmla="*/ 121841 w 992563"/>
                  <a:gd name="connsiteY564" fmla="*/ 210605 h 501753"/>
                  <a:gd name="connsiteX565" fmla="*/ 116766 w 992563"/>
                  <a:gd name="connsiteY565" fmla="*/ 226789 h 501753"/>
                  <a:gd name="connsiteX566" fmla="*/ 112102 w 992563"/>
                  <a:gd name="connsiteY566" fmla="*/ 245443 h 501753"/>
                  <a:gd name="connsiteX567" fmla="*/ 112102 w 992563"/>
                  <a:gd name="connsiteY567" fmla="*/ 245306 h 501753"/>
                  <a:gd name="connsiteX568" fmla="*/ 110868 w 992563"/>
                  <a:gd name="connsiteY568" fmla="*/ 253673 h 501753"/>
                  <a:gd name="connsiteX569" fmla="*/ 111005 w 992563"/>
                  <a:gd name="connsiteY569" fmla="*/ 261902 h 501753"/>
                  <a:gd name="connsiteX570" fmla="*/ 111828 w 992563"/>
                  <a:gd name="connsiteY570" fmla="*/ 267663 h 501753"/>
                  <a:gd name="connsiteX571" fmla="*/ 112239 w 992563"/>
                  <a:gd name="connsiteY571" fmla="*/ 269172 h 501753"/>
                  <a:gd name="connsiteX572" fmla="*/ 111965 w 992563"/>
                  <a:gd name="connsiteY572" fmla="*/ 268623 h 501753"/>
                  <a:gd name="connsiteX573" fmla="*/ 113337 w 992563"/>
                  <a:gd name="connsiteY573" fmla="*/ 271778 h 501753"/>
                  <a:gd name="connsiteX574" fmla="*/ 113337 w 992563"/>
                  <a:gd name="connsiteY574" fmla="*/ 271640 h 501753"/>
                  <a:gd name="connsiteX575" fmla="*/ 114434 w 992563"/>
                  <a:gd name="connsiteY575" fmla="*/ 273424 h 501753"/>
                  <a:gd name="connsiteX576" fmla="*/ 114022 w 992563"/>
                  <a:gd name="connsiteY576" fmla="*/ 273012 h 501753"/>
                  <a:gd name="connsiteX577" fmla="*/ 116628 w 992563"/>
                  <a:gd name="connsiteY577" fmla="*/ 276167 h 501753"/>
                  <a:gd name="connsiteX578" fmla="*/ 118137 w 992563"/>
                  <a:gd name="connsiteY578" fmla="*/ 277539 h 501753"/>
                  <a:gd name="connsiteX579" fmla="*/ 118137 w 992563"/>
                  <a:gd name="connsiteY579" fmla="*/ 277539 h 501753"/>
                  <a:gd name="connsiteX580" fmla="*/ 120880 w 992563"/>
                  <a:gd name="connsiteY580" fmla="*/ 279596 h 501753"/>
                  <a:gd name="connsiteX581" fmla="*/ 122801 w 992563"/>
                  <a:gd name="connsiteY581" fmla="*/ 280693 h 501753"/>
                  <a:gd name="connsiteX582" fmla="*/ 122663 w 992563"/>
                  <a:gd name="connsiteY582" fmla="*/ 280556 h 501753"/>
                  <a:gd name="connsiteX583" fmla="*/ 123898 w 992563"/>
                  <a:gd name="connsiteY583" fmla="*/ 281105 h 501753"/>
                  <a:gd name="connsiteX584" fmla="*/ 123624 w 992563"/>
                  <a:gd name="connsiteY584" fmla="*/ 280968 h 501753"/>
                  <a:gd name="connsiteX585" fmla="*/ 124172 w 992563"/>
                  <a:gd name="connsiteY585" fmla="*/ 281105 h 501753"/>
                  <a:gd name="connsiteX586" fmla="*/ 124172 w 992563"/>
                  <a:gd name="connsiteY586" fmla="*/ 281105 h 501753"/>
                  <a:gd name="connsiteX587" fmla="*/ 124172 w 992563"/>
                  <a:gd name="connsiteY587" fmla="*/ 281105 h 501753"/>
                  <a:gd name="connsiteX588" fmla="*/ 127738 w 992563"/>
                  <a:gd name="connsiteY588" fmla="*/ 282065 h 501753"/>
                  <a:gd name="connsiteX589" fmla="*/ 127190 w 992563"/>
                  <a:gd name="connsiteY589" fmla="*/ 281927 h 501753"/>
                  <a:gd name="connsiteX590" fmla="*/ 131579 w 992563"/>
                  <a:gd name="connsiteY590" fmla="*/ 282476 h 501753"/>
                  <a:gd name="connsiteX591" fmla="*/ 130893 w 992563"/>
                  <a:gd name="connsiteY591" fmla="*/ 282476 h 501753"/>
                  <a:gd name="connsiteX592" fmla="*/ 135419 w 992563"/>
                  <a:gd name="connsiteY592" fmla="*/ 282476 h 501753"/>
                  <a:gd name="connsiteX593" fmla="*/ 135419 w 992563"/>
                  <a:gd name="connsiteY593" fmla="*/ 282476 h 501753"/>
                  <a:gd name="connsiteX594" fmla="*/ 143100 w 992563"/>
                  <a:gd name="connsiteY594" fmla="*/ 281516 h 501753"/>
                  <a:gd name="connsiteX595" fmla="*/ 143100 w 992563"/>
                  <a:gd name="connsiteY595" fmla="*/ 281516 h 501753"/>
                  <a:gd name="connsiteX596" fmla="*/ 149547 w 992563"/>
                  <a:gd name="connsiteY596" fmla="*/ 279733 h 501753"/>
                  <a:gd name="connsiteX597" fmla="*/ 157776 w 992563"/>
                  <a:gd name="connsiteY597" fmla="*/ 276030 h 501753"/>
                  <a:gd name="connsiteX598" fmla="*/ 157639 w 992563"/>
                  <a:gd name="connsiteY598" fmla="*/ 276030 h 501753"/>
                  <a:gd name="connsiteX599" fmla="*/ 176019 w 992563"/>
                  <a:gd name="connsiteY599" fmla="*/ 265194 h 501753"/>
                  <a:gd name="connsiteX600" fmla="*/ 175882 w 992563"/>
                  <a:gd name="connsiteY600" fmla="*/ 265331 h 501753"/>
                  <a:gd name="connsiteX601" fmla="*/ 209486 w 992563"/>
                  <a:gd name="connsiteY601" fmla="*/ 238585 h 501753"/>
                  <a:gd name="connsiteX602" fmla="*/ 209349 w 992563"/>
                  <a:gd name="connsiteY602" fmla="*/ 238722 h 501753"/>
                  <a:gd name="connsiteX603" fmla="*/ 209486 w 992563"/>
                  <a:gd name="connsiteY603" fmla="*/ 238585 h 501753"/>
                  <a:gd name="connsiteX604" fmla="*/ 209486 w 992563"/>
                  <a:gd name="connsiteY604" fmla="*/ 238585 h 501753"/>
                  <a:gd name="connsiteX605" fmla="*/ 209486 w 992563"/>
                  <a:gd name="connsiteY605" fmla="*/ 238585 h 501753"/>
                  <a:gd name="connsiteX606" fmla="*/ 228825 w 992563"/>
                  <a:gd name="connsiteY606" fmla="*/ 220343 h 501753"/>
                  <a:gd name="connsiteX607" fmla="*/ 229923 w 992563"/>
                  <a:gd name="connsiteY607" fmla="*/ 216365 h 501753"/>
                  <a:gd name="connsiteX608" fmla="*/ 231020 w 992563"/>
                  <a:gd name="connsiteY608" fmla="*/ 212662 h 501753"/>
                  <a:gd name="connsiteX609" fmla="*/ 235820 w 992563"/>
                  <a:gd name="connsiteY609" fmla="*/ 197574 h 501753"/>
                  <a:gd name="connsiteX610" fmla="*/ 246656 w 992563"/>
                  <a:gd name="connsiteY610" fmla="*/ 167399 h 501753"/>
                  <a:gd name="connsiteX611" fmla="*/ 273677 w 992563"/>
                  <a:gd name="connsiteY611" fmla="*/ 111575 h 501753"/>
                  <a:gd name="connsiteX612" fmla="*/ 288902 w 992563"/>
                  <a:gd name="connsiteY612" fmla="*/ 89081 h 501753"/>
                  <a:gd name="connsiteX613" fmla="*/ 297542 w 992563"/>
                  <a:gd name="connsiteY613" fmla="*/ 78657 h 501753"/>
                  <a:gd name="connsiteX614" fmla="*/ 306321 w 992563"/>
                  <a:gd name="connsiteY614" fmla="*/ 70016 h 501753"/>
                  <a:gd name="connsiteX615" fmla="*/ 315373 w 992563"/>
                  <a:gd name="connsiteY615" fmla="*/ 63158 h 501753"/>
                  <a:gd name="connsiteX616" fmla="*/ 319625 w 992563"/>
                  <a:gd name="connsiteY616" fmla="*/ 60963 h 501753"/>
                  <a:gd name="connsiteX617" fmla="*/ 322643 w 992563"/>
                  <a:gd name="connsiteY617" fmla="*/ 60140 h 501753"/>
                  <a:gd name="connsiteX618" fmla="*/ 325660 w 992563"/>
                  <a:gd name="connsiteY618" fmla="*/ 59866 h 501753"/>
                  <a:gd name="connsiteX619" fmla="*/ 329364 w 992563"/>
                  <a:gd name="connsiteY619" fmla="*/ 60689 h 501753"/>
                  <a:gd name="connsiteX620" fmla="*/ 332107 w 992563"/>
                  <a:gd name="connsiteY620" fmla="*/ 61923 h 501753"/>
                  <a:gd name="connsiteX621" fmla="*/ 335399 w 992563"/>
                  <a:gd name="connsiteY621" fmla="*/ 64666 h 501753"/>
                  <a:gd name="connsiteX622" fmla="*/ 337456 w 992563"/>
                  <a:gd name="connsiteY622" fmla="*/ 77011 h 501753"/>
                  <a:gd name="connsiteX623" fmla="*/ 335124 w 992563"/>
                  <a:gd name="connsiteY623" fmla="*/ 86749 h 501753"/>
                  <a:gd name="connsiteX624" fmla="*/ 329364 w 992563"/>
                  <a:gd name="connsiteY624" fmla="*/ 100054 h 501753"/>
                  <a:gd name="connsiteX625" fmla="*/ 314139 w 992563"/>
                  <a:gd name="connsiteY625" fmla="*/ 127486 h 501753"/>
                  <a:gd name="connsiteX626" fmla="*/ 303166 w 992563"/>
                  <a:gd name="connsiteY626" fmla="*/ 144631 h 501753"/>
                  <a:gd name="connsiteX627" fmla="*/ 295897 w 992563"/>
                  <a:gd name="connsiteY627" fmla="*/ 155741 h 501753"/>
                  <a:gd name="connsiteX628" fmla="*/ 284101 w 992563"/>
                  <a:gd name="connsiteY628" fmla="*/ 172199 h 501753"/>
                  <a:gd name="connsiteX629" fmla="*/ 243776 w 992563"/>
                  <a:gd name="connsiteY629" fmla="*/ 219383 h 501753"/>
                  <a:gd name="connsiteX630" fmla="*/ 237467 w 992563"/>
                  <a:gd name="connsiteY630" fmla="*/ 225829 h 501753"/>
                  <a:gd name="connsiteX631" fmla="*/ 235546 w 992563"/>
                  <a:gd name="connsiteY631" fmla="*/ 233373 h 501753"/>
                  <a:gd name="connsiteX632" fmla="*/ 227591 w 992563"/>
                  <a:gd name="connsiteY632" fmla="*/ 263960 h 501753"/>
                  <a:gd name="connsiteX633" fmla="*/ 221419 w 992563"/>
                  <a:gd name="connsiteY633" fmla="*/ 295232 h 501753"/>
                  <a:gd name="connsiteX634" fmla="*/ 219087 w 992563"/>
                  <a:gd name="connsiteY634" fmla="*/ 307577 h 501753"/>
                  <a:gd name="connsiteX635" fmla="*/ 215932 w 992563"/>
                  <a:gd name="connsiteY635" fmla="*/ 327328 h 501753"/>
                  <a:gd name="connsiteX636" fmla="*/ 213601 w 992563"/>
                  <a:gd name="connsiteY636" fmla="*/ 349822 h 501753"/>
                  <a:gd name="connsiteX637" fmla="*/ 213601 w 992563"/>
                  <a:gd name="connsiteY637" fmla="*/ 349136 h 501753"/>
                  <a:gd name="connsiteX638" fmla="*/ 213464 w 992563"/>
                  <a:gd name="connsiteY638" fmla="*/ 361481 h 501753"/>
                  <a:gd name="connsiteX639" fmla="*/ 214698 w 992563"/>
                  <a:gd name="connsiteY639" fmla="*/ 372453 h 501753"/>
                  <a:gd name="connsiteX640" fmla="*/ 214561 w 992563"/>
                  <a:gd name="connsiteY640" fmla="*/ 371768 h 501753"/>
                  <a:gd name="connsiteX641" fmla="*/ 215658 w 992563"/>
                  <a:gd name="connsiteY641" fmla="*/ 376157 h 501753"/>
                  <a:gd name="connsiteX642" fmla="*/ 215384 w 992563"/>
                  <a:gd name="connsiteY642" fmla="*/ 375608 h 501753"/>
                  <a:gd name="connsiteX643" fmla="*/ 216893 w 992563"/>
                  <a:gd name="connsiteY643" fmla="*/ 379586 h 501753"/>
                  <a:gd name="connsiteX644" fmla="*/ 218538 w 992563"/>
                  <a:gd name="connsiteY644" fmla="*/ 382466 h 501753"/>
                  <a:gd name="connsiteX645" fmla="*/ 218538 w 992563"/>
                  <a:gd name="connsiteY645" fmla="*/ 382329 h 501753"/>
                  <a:gd name="connsiteX646" fmla="*/ 222379 w 992563"/>
                  <a:gd name="connsiteY646" fmla="*/ 387267 h 501753"/>
                  <a:gd name="connsiteX647" fmla="*/ 224848 w 992563"/>
                  <a:gd name="connsiteY647" fmla="*/ 389735 h 501753"/>
                  <a:gd name="connsiteX648" fmla="*/ 224711 w 992563"/>
                  <a:gd name="connsiteY648" fmla="*/ 389598 h 501753"/>
                  <a:gd name="connsiteX649" fmla="*/ 226356 w 992563"/>
                  <a:gd name="connsiteY649" fmla="*/ 390970 h 501753"/>
                  <a:gd name="connsiteX650" fmla="*/ 228962 w 992563"/>
                  <a:gd name="connsiteY650" fmla="*/ 392479 h 501753"/>
                  <a:gd name="connsiteX651" fmla="*/ 228825 w 992563"/>
                  <a:gd name="connsiteY651" fmla="*/ 392479 h 501753"/>
                  <a:gd name="connsiteX652" fmla="*/ 229237 w 992563"/>
                  <a:gd name="connsiteY652" fmla="*/ 392616 h 501753"/>
                  <a:gd name="connsiteX653" fmla="*/ 229374 w 992563"/>
                  <a:gd name="connsiteY653" fmla="*/ 392753 h 501753"/>
                  <a:gd name="connsiteX654" fmla="*/ 229237 w 992563"/>
                  <a:gd name="connsiteY654" fmla="*/ 392753 h 501753"/>
                  <a:gd name="connsiteX655" fmla="*/ 232254 w 992563"/>
                  <a:gd name="connsiteY655" fmla="*/ 393987 h 501753"/>
                  <a:gd name="connsiteX656" fmla="*/ 232117 w 992563"/>
                  <a:gd name="connsiteY656" fmla="*/ 393987 h 501753"/>
                  <a:gd name="connsiteX657" fmla="*/ 236232 w 992563"/>
                  <a:gd name="connsiteY657" fmla="*/ 395084 h 501753"/>
                  <a:gd name="connsiteX658" fmla="*/ 235546 w 992563"/>
                  <a:gd name="connsiteY658" fmla="*/ 394948 h 501753"/>
                  <a:gd name="connsiteX659" fmla="*/ 241581 w 992563"/>
                  <a:gd name="connsiteY659" fmla="*/ 395771 h 501753"/>
                  <a:gd name="connsiteX660" fmla="*/ 247616 w 992563"/>
                  <a:gd name="connsiteY660" fmla="*/ 395771 h 501753"/>
                  <a:gd name="connsiteX661" fmla="*/ 254063 w 992563"/>
                  <a:gd name="connsiteY661" fmla="*/ 394810 h 501753"/>
                  <a:gd name="connsiteX662" fmla="*/ 259961 w 992563"/>
                  <a:gd name="connsiteY662" fmla="*/ 393164 h 501753"/>
                  <a:gd name="connsiteX663" fmla="*/ 270110 w 992563"/>
                  <a:gd name="connsiteY663" fmla="*/ 389050 h 501753"/>
                  <a:gd name="connsiteX664" fmla="*/ 270110 w 992563"/>
                  <a:gd name="connsiteY664" fmla="*/ 389050 h 501753"/>
                  <a:gd name="connsiteX665" fmla="*/ 280535 w 992563"/>
                  <a:gd name="connsiteY665" fmla="*/ 382877 h 501753"/>
                  <a:gd name="connsiteX666" fmla="*/ 279986 w 992563"/>
                  <a:gd name="connsiteY666" fmla="*/ 383152 h 501753"/>
                  <a:gd name="connsiteX667" fmla="*/ 287118 w 992563"/>
                  <a:gd name="connsiteY667" fmla="*/ 377939 h 501753"/>
                  <a:gd name="connsiteX668" fmla="*/ 288353 w 992563"/>
                  <a:gd name="connsiteY668" fmla="*/ 372042 h 501753"/>
                  <a:gd name="connsiteX669" fmla="*/ 289724 w 992563"/>
                  <a:gd name="connsiteY669" fmla="*/ 365732 h 501753"/>
                  <a:gd name="connsiteX670" fmla="*/ 295760 w 992563"/>
                  <a:gd name="connsiteY670" fmla="*/ 342415 h 501753"/>
                  <a:gd name="connsiteX671" fmla="*/ 297268 w 992563"/>
                  <a:gd name="connsiteY671" fmla="*/ 336380 h 501753"/>
                  <a:gd name="connsiteX672" fmla="*/ 299326 w 992563"/>
                  <a:gd name="connsiteY672" fmla="*/ 329659 h 501753"/>
                  <a:gd name="connsiteX673" fmla="*/ 306869 w 992563"/>
                  <a:gd name="connsiteY673" fmla="*/ 304422 h 501753"/>
                  <a:gd name="connsiteX674" fmla="*/ 310161 w 992563"/>
                  <a:gd name="connsiteY674" fmla="*/ 294272 h 501753"/>
                  <a:gd name="connsiteX675" fmla="*/ 324426 w 992563"/>
                  <a:gd name="connsiteY675" fmla="*/ 253536 h 501753"/>
                  <a:gd name="connsiteX676" fmla="*/ 324426 w 992563"/>
                  <a:gd name="connsiteY676" fmla="*/ 253673 h 501753"/>
                  <a:gd name="connsiteX677" fmla="*/ 328129 w 992563"/>
                  <a:gd name="connsiteY677" fmla="*/ 244072 h 501753"/>
                  <a:gd name="connsiteX678" fmla="*/ 333753 w 992563"/>
                  <a:gd name="connsiteY678" fmla="*/ 230081 h 501753"/>
                  <a:gd name="connsiteX679" fmla="*/ 347195 w 992563"/>
                  <a:gd name="connsiteY679" fmla="*/ 200592 h 501753"/>
                  <a:gd name="connsiteX680" fmla="*/ 360773 w 992563"/>
                  <a:gd name="connsiteY680" fmla="*/ 176589 h 501753"/>
                  <a:gd name="connsiteX681" fmla="*/ 377370 w 992563"/>
                  <a:gd name="connsiteY681" fmla="*/ 155741 h 501753"/>
                  <a:gd name="connsiteX682" fmla="*/ 386696 w 992563"/>
                  <a:gd name="connsiteY682" fmla="*/ 148060 h 501753"/>
                  <a:gd name="connsiteX683" fmla="*/ 395886 w 992563"/>
                  <a:gd name="connsiteY683" fmla="*/ 142985 h 501753"/>
                  <a:gd name="connsiteX684" fmla="*/ 414403 w 992563"/>
                  <a:gd name="connsiteY684" fmla="*/ 142299 h 501753"/>
                  <a:gd name="connsiteX685" fmla="*/ 420712 w 992563"/>
                  <a:gd name="connsiteY685" fmla="*/ 145728 h 501753"/>
                  <a:gd name="connsiteX686" fmla="*/ 425650 w 992563"/>
                  <a:gd name="connsiteY686" fmla="*/ 152037 h 501753"/>
                  <a:gd name="connsiteX687" fmla="*/ 429079 w 992563"/>
                  <a:gd name="connsiteY687" fmla="*/ 161090 h 501753"/>
                  <a:gd name="connsiteX688" fmla="*/ 429491 w 992563"/>
                  <a:gd name="connsiteY688" fmla="*/ 164656 h 501753"/>
                  <a:gd name="connsiteX689" fmla="*/ 429491 w 992563"/>
                  <a:gd name="connsiteY689" fmla="*/ 172611 h 501753"/>
                  <a:gd name="connsiteX690" fmla="*/ 428667 w 992563"/>
                  <a:gd name="connsiteY690" fmla="*/ 179881 h 501753"/>
                  <a:gd name="connsiteX691" fmla="*/ 427570 w 992563"/>
                  <a:gd name="connsiteY691" fmla="*/ 185504 h 501753"/>
                  <a:gd name="connsiteX692" fmla="*/ 423181 w 992563"/>
                  <a:gd name="connsiteY692" fmla="*/ 200180 h 501753"/>
                  <a:gd name="connsiteX693" fmla="*/ 410974 w 992563"/>
                  <a:gd name="connsiteY693" fmla="*/ 228710 h 501753"/>
                  <a:gd name="connsiteX694" fmla="*/ 405213 w 992563"/>
                  <a:gd name="connsiteY694" fmla="*/ 240231 h 501753"/>
                  <a:gd name="connsiteX695" fmla="*/ 401784 w 992563"/>
                  <a:gd name="connsiteY695" fmla="*/ 246678 h 501753"/>
                  <a:gd name="connsiteX696" fmla="*/ 399452 w 992563"/>
                  <a:gd name="connsiteY696" fmla="*/ 251066 h 501753"/>
                  <a:gd name="connsiteX697" fmla="*/ 394377 w 992563"/>
                  <a:gd name="connsiteY697" fmla="*/ 259159 h 501753"/>
                  <a:gd name="connsiteX698" fmla="*/ 380250 w 992563"/>
                  <a:gd name="connsiteY698" fmla="*/ 282339 h 501753"/>
                  <a:gd name="connsiteX699" fmla="*/ 377644 w 992563"/>
                  <a:gd name="connsiteY699" fmla="*/ 286043 h 501753"/>
                  <a:gd name="connsiteX700" fmla="*/ 369140 w 992563"/>
                  <a:gd name="connsiteY700" fmla="*/ 297975 h 501753"/>
                  <a:gd name="connsiteX701" fmla="*/ 355698 w 992563"/>
                  <a:gd name="connsiteY701" fmla="*/ 317041 h 501753"/>
                  <a:gd name="connsiteX702" fmla="*/ 351035 w 992563"/>
                  <a:gd name="connsiteY702" fmla="*/ 323075 h 501753"/>
                  <a:gd name="connsiteX703" fmla="*/ 346371 w 992563"/>
                  <a:gd name="connsiteY703" fmla="*/ 329111 h 501753"/>
                  <a:gd name="connsiteX704" fmla="*/ 336770 w 992563"/>
                  <a:gd name="connsiteY704" fmla="*/ 341044 h 501753"/>
                  <a:gd name="connsiteX705" fmla="*/ 316334 w 992563"/>
                  <a:gd name="connsiteY705" fmla="*/ 364223 h 501753"/>
                  <a:gd name="connsiteX706" fmla="*/ 295897 w 992563"/>
                  <a:gd name="connsiteY706" fmla="*/ 383152 h 501753"/>
                  <a:gd name="connsiteX707" fmla="*/ 294936 w 992563"/>
                  <a:gd name="connsiteY707" fmla="*/ 389324 h 501753"/>
                  <a:gd name="connsiteX708" fmla="*/ 293976 w 992563"/>
                  <a:gd name="connsiteY708" fmla="*/ 398377 h 501753"/>
                  <a:gd name="connsiteX709" fmla="*/ 293839 w 992563"/>
                  <a:gd name="connsiteY709" fmla="*/ 406880 h 501753"/>
                  <a:gd name="connsiteX710" fmla="*/ 293839 w 992563"/>
                  <a:gd name="connsiteY710" fmla="*/ 406743 h 501753"/>
                  <a:gd name="connsiteX711" fmla="*/ 293839 w 992563"/>
                  <a:gd name="connsiteY711" fmla="*/ 406880 h 501753"/>
                  <a:gd name="connsiteX712" fmla="*/ 293839 w 992563"/>
                  <a:gd name="connsiteY712" fmla="*/ 407429 h 501753"/>
                  <a:gd name="connsiteX713" fmla="*/ 293839 w 992563"/>
                  <a:gd name="connsiteY713" fmla="*/ 407155 h 501753"/>
                  <a:gd name="connsiteX714" fmla="*/ 294799 w 992563"/>
                  <a:gd name="connsiteY714" fmla="*/ 413053 h 501753"/>
                  <a:gd name="connsiteX715" fmla="*/ 294662 w 992563"/>
                  <a:gd name="connsiteY715" fmla="*/ 412641 h 501753"/>
                  <a:gd name="connsiteX716" fmla="*/ 295622 w 992563"/>
                  <a:gd name="connsiteY716" fmla="*/ 416207 h 501753"/>
                  <a:gd name="connsiteX717" fmla="*/ 296445 w 992563"/>
                  <a:gd name="connsiteY717" fmla="*/ 418128 h 501753"/>
                  <a:gd name="connsiteX718" fmla="*/ 296171 w 992563"/>
                  <a:gd name="connsiteY718" fmla="*/ 417579 h 501753"/>
                  <a:gd name="connsiteX719" fmla="*/ 297131 w 992563"/>
                  <a:gd name="connsiteY719" fmla="*/ 419225 h 501753"/>
                  <a:gd name="connsiteX720" fmla="*/ 297954 w 992563"/>
                  <a:gd name="connsiteY720" fmla="*/ 420459 h 501753"/>
                  <a:gd name="connsiteX721" fmla="*/ 297542 w 992563"/>
                  <a:gd name="connsiteY721" fmla="*/ 420048 h 501753"/>
                  <a:gd name="connsiteX722" fmla="*/ 299737 w 992563"/>
                  <a:gd name="connsiteY722" fmla="*/ 422242 h 501753"/>
                  <a:gd name="connsiteX723" fmla="*/ 299737 w 992563"/>
                  <a:gd name="connsiteY723" fmla="*/ 422242 h 501753"/>
                  <a:gd name="connsiteX724" fmla="*/ 300971 w 992563"/>
                  <a:gd name="connsiteY724" fmla="*/ 423203 h 501753"/>
                  <a:gd name="connsiteX725" fmla="*/ 300697 w 992563"/>
                  <a:gd name="connsiteY725" fmla="*/ 423065 h 501753"/>
                  <a:gd name="connsiteX726" fmla="*/ 301109 w 992563"/>
                  <a:gd name="connsiteY726" fmla="*/ 423340 h 501753"/>
                  <a:gd name="connsiteX727" fmla="*/ 301246 w 992563"/>
                  <a:gd name="connsiteY727" fmla="*/ 423477 h 501753"/>
                  <a:gd name="connsiteX728" fmla="*/ 301109 w 992563"/>
                  <a:gd name="connsiteY728" fmla="*/ 423340 h 501753"/>
                  <a:gd name="connsiteX729" fmla="*/ 303715 w 992563"/>
                  <a:gd name="connsiteY729" fmla="*/ 424711 h 501753"/>
                  <a:gd name="connsiteX730" fmla="*/ 304675 w 992563"/>
                  <a:gd name="connsiteY730" fmla="*/ 425123 h 501753"/>
                  <a:gd name="connsiteX731" fmla="*/ 306047 w 992563"/>
                  <a:gd name="connsiteY731" fmla="*/ 425534 h 501753"/>
                  <a:gd name="connsiteX732" fmla="*/ 307829 w 992563"/>
                  <a:gd name="connsiteY732" fmla="*/ 425671 h 501753"/>
                  <a:gd name="connsiteX733" fmla="*/ 307144 w 992563"/>
                  <a:gd name="connsiteY733" fmla="*/ 425671 h 501753"/>
                  <a:gd name="connsiteX734" fmla="*/ 309338 w 992563"/>
                  <a:gd name="connsiteY734" fmla="*/ 425671 h 501753"/>
                  <a:gd name="connsiteX735" fmla="*/ 308652 w 992563"/>
                  <a:gd name="connsiteY735" fmla="*/ 425671 h 501753"/>
                  <a:gd name="connsiteX736" fmla="*/ 313042 w 992563"/>
                  <a:gd name="connsiteY736" fmla="*/ 425123 h 501753"/>
                  <a:gd name="connsiteX737" fmla="*/ 312356 w 992563"/>
                  <a:gd name="connsiteY737" fmla="*/ 425260 h 501753"/>
                  <a:gd name="connsiteX738" fmla="*/ 318665 w 992563"/>
                  <a:gd name="connsiteY738" fmla="*/ 423477 h 501753"/>
                  <a:gd name="connsiteX739" fmla="*/ 318528 w 992563"/>
                  <a:gd name="connsiteY739" fmla="*/ 423477 h 501753"/>
                  <a:gd name="connsiteX740" fmla="*/ 318665 w 992563"/>
                  <a:gd name="connsiteY740" fmla="*/ 423477 h 501753"/>
                  <a:gd name="connsiteX741" fmla="*/ 318939 w 992563"/>
                  <a:gd name="connsiteY741" fmla="*/ 423340 h 501753"/>
                  <a:gd name="connsiteX742" fmla="*/ 318802 w 992563"/>
                  <a:gd name="connsiteY742" fmla="*/ 423340 h 501753"/>
                  <a:gd name="connsiteX743" fmla="*/ 324014 w 992563"/>
                  <a:gd name="connsiteY743" fmla="*/ 421145 h 501753"/>
                  <a:gd name="connsiteX744" fmla="*/ 331695 w 992563"/>
                  <a:gd name="connsiteY744" fmla="*/ 416619 h 501753"/>
                  <a:gd name="connsiteX745" fmla="*/ 348566 w 992563"/>
                  <a:gd name="connsiteY745" fmla="*/ 403589 h 501753"/>
                  <a:gd name="connsiteX746" fmla="*/ 348566 w 992563"/>
                  <a:gd name="connsiteY746" fmla="*/ 403589 h 501753"/>
                  <a:gd name="connsiteX747" fmla="*/ 374078 w 992563"/>
                  <a:gd name="connsiteY747" fmla="*/ 377939 h 501753"/>
                  <a:gd name="connsiteX748" fmla="*/ 373666 w 992563"/>
                  <a:gd name="connsiteY748" fmla="*/ 378351 h 501753"/>
                  <a:gd name="connsiteX749" fmla="*/ 399041 w 992563"/>
                  <a:gd name="connsiteY749" fmla="*/ 346256 h 501753"/>
                  <a:gd name="connsiteX750" fmla="*/ 399590 w 992563"/>
                  <a:gd name="connsiteY750" fmla="*/ 344198 h 501753"/>
                  <a:gd name="connsiteX751" fmla="*/ 403293 w 992563"/>
                  <a:gd name="connsiteY751" fmla="*/ 329933 h 501753"/>
                  <a:gd name="connsiteX752" fmla="*/ 404664 w 992563"/>
                  <a:gd name="connsiteY752" fmla="*/ 324310 h 501753"/>
                  <a:gd name="connsiteX753" fmla="*/ 411934 w 992563"/>
                  <a:gd name="connsiteY753" fmla="*/ 299347 h 501753"/>
                  <a:gd name="connsiteX754" fmla="*/ 415637 w 992563"/>
                  <a:gd name="connsiteY754" fmla="*/ 286591 h 501753"/>
                  <a:gd name="connsiteX755" fmla="*/ 419752 w 992563"/>
                  <a:gd name="connsiteY755" fmla="*/ 273287 h 501753"/>
                  <a:gd name="connsiteX756" fmla="*/ 428942 w 992563"/>
                  <a:gd name="connsiteY756" fmla="*/ 246540 h 501753"/>
                  <a:gd name="connsiteX757" fmla="*/ 434565 w 992563"/>
                  <a:gd name="connsiteY757" fmla="*/ 232413 h 501753"/>
                  <a:gd name="connsiteX758" fmla="*/ 441012 w 992563"/>
                  <a:gd name="connsiteY758" fmla="*/ 218011 h 501753"/>
                  <a:gd name="connsiteX759" fmla="*/ 450476 w 992563"/>
                  <a:gd name="connsiteY759" fmla="*/ 201689 h 501753"/>
                  <a:gd name="connsiteX760" fmla="*/ 454454 w 992563"/>
                  <a:gd name="connsiteY760" fmla="*/ 197986 h 501753"/>
                  <a:gd name="connsiteX761" fmla="*/ 458431 w 992563"/>
                  <a:gd name="connsiteY761" fmla="*/ 196066 h 501753"/>
                  <a:gd name="connsiteX762" fmla="*/ 462820 w 992563"/>
                  <a:gd name="connsiteY762" fmla="*/ 194694 h 501753"/>
                  <a:gd name="connsiteX763" fmla="*/ 468170 w 992563"/>
                  <a:gd name="connsiteY763" fmla="*/ 197300 h 501753"/>
                  <a:gd name="connsiteX764" fmla="*/ 468855 w 992563"/>
                  <a:gd name="connsiteY764" fmla="*/ 198672 h 501753"/>
                  <a:gd name="connsiteX765" fmla="*/ 468855 w 992563"/>
                  <a:gd name="connsiteY765" fmla="*/ 198534 h 501753"/>
                  <a:gd name="connsiteX766" fmla="*/ 471736 w 992563"/>
                  <a:gd name="connsiteY766" fmla="*/ 205530 h 501753"/>
                  <a:gd name="connsiteX767" fmla="*/ 472010 w 992563"/>
                  <a:gd name="connsiteY767" fmla="*/ 211016 h 501753"/>
                  <a:gd name="connsiteX768" fmla="*/ 471324 w 992563"/>
                  <a:gd name="connsiteY768" fmla="*/ 216640 h 501753"/>
                  <a:gd name="connsiteX769" fmla="*/ 465838 w 992563"/>
                  <a:gd name="connsiteY769" fmla="*/ 236665 h 501753"/>
                  <a:gd name="connsiteX770" fmla="*/ 461174 w 992563"/>
                  <a:gd name="connsiteY770" fmla="*/ 249832 h 501753"/>
                  <a:gd name="connsiteX771" fmla="*/ 458568 w 992563"/>
                  <a:gd name="connsiteY771" fmla="*/ 256553 h 501753"/>
                  <a:gd name="connsiteX772" fmla="*/ 452945 w 992563"/>
                  <a:gd name="connsiteY772" fmla="*/ 269858 h 501753"/>
                  <a:gd name="connsiteX773" fmla="*/ 450613 w 992563"/>
                  <a:gd name="connsiteY773" fmla="*/ 275618 h 501753"/>
                  <a:gd name="connsiteX774" fmla="*/ 449653 w 992563"/>
                  <a:gd name="connsiteY774" fmla="*/ 277676 h 501753"/>
                  <a:gd name="connsiteX775" fmla="*/ 437857 w 992563"/>
                  <a:gd name="connsiteY775" fmla="*/ 301130 h 501753"/>
                  <a:gd name="connsiteX776" fmla="*/ 414677 w 992563"/>
                  <a:gd name="connsiteY776" fmla="*/ 340358 h 501753"/>
                  <a:gd name="connsiteX777" fmla="*/ 407408 w 992563"/>
                  <a:gd name="connsiteY777" fmla="*/ 351056 h 501753"/>
                  <a:gd name="connsiteX778" fmla="*/ 404664 w 992563"/>
                  <a:gd name="connsiteY778" fmla="*/ 362029 h 501753"/>
                  <a:gd name="connsiteX779" fmla="*/ 400138 w 992563"/>
                  <a:gd name="connsiteY779" fmla="*/ 382329 h 501753"/>
                  <a:gd name="connsiteX780" fmla="*/ 400275 w 992563"/>
                  <a:gd name="connsiteY780" fmla="*/ 381643 h 501753"/>
                  <a:gd name="connsiteX781" fmla="*/ 397121 w 992563"/>
                  <a:gd name="connsiteY781" fmla="*/ 399062 h 501753"/>
                  <a:gd name="connsiteX782" fmla="*/ 395063 w 992563"/>
                  <a:gd name="connsiteY782" fmla="*/ 415933 h 501753"/>
                  <a:gd name="connsiteX783" fmla="*/ 395063 w 992563"/>
                  <a:gd name="connsiteY783" fmla="*/ 415658 h 501753"/>
                  <a:gd name="connsiteX784" fmla="*/ 395063 w 992563"/>
                  <a:gd name="connsiteY784" fmla="*/ 429238 h 501753"/>
                  <a:gd name="connsiteX785" fmla="*/ 395063 w 992563"/>
                  <a:gd name="connsiteY785" fmla="*/ 429100 h 501753"/>
                  <a:gd name="connsiteX786" fmla="*/ 395612 w 992563"/>
                  <a:gd name="connsiteY786" fmla="*/ 433352 h 501753"/>
                  <a:gd name="connsiteX787" fmla="*/ 397669 w 992563"/>
                  <a:gd name="connsiteY787" fmla="*/ 441308 h 501753"/>
                  <a:gd name="connsiteX788" fmla="*/ 397532 w 992563"/>
                  <a:gd name="connsiteY788" fmla="*/ 440759 h 501753"/>
                  <a:gd name="connsiteX789" fmla="*/ 399041 w 992563"/>
                  <a:gd name="connsiteY789" fmla="*/ 444462 h 501753"/>
                  <a:gd name="connsiteX790" fmla="*/ 398767 w 992563"/>
                  <a:gd name="connsiteY790" fmla="*/ 443914 h 501753"/>
                  <a:gd name="connsiteX791" fmla="*/ 400687 w 992563"/>
                  <a:gd name="connsiteY791" fmla="*/ 447343 h 501753"/>
                  <a:gd name="connsiteX792" fmla="*/ 400412 w 992563"/>
                  <a:gd name="connsiteY792" fmla="*/ 446794 h 501753"/>
                  <a:gd name="connsiteX793" fmla="*/ 401510 w 992563"/>
                  <a:gd name="connsiteY793" fmla="*/ 448303 h 501753"/>
                  <a:gd name="connsiteX794" fmla="*/ 401510 w 992563"/>
                  <a:gd name="connsiteY794" fmla="*/ 448303 h 501753"/>
                  <a:gd name="connsiteX795" fmla="*/ 403430 w 992563"/>
                  <a:gd name="connsiteY795" fmla="*/ 450360 h 501753"/>
                  <a:gd name="connsiteX796" fmla="*/ 403430 w 992563"/>
                  <a:gd name="connsiteY796" fmla="*/ 450360 h 501753"/>
                  <a:gd name="connsiteX797" fmla="*/ 403567 w 992563"/>
                  <a:gd name="connsiteY797" fmla="*/ 450497 h 501753"/>
                  <a:gd name="connsiteX798" fmla="*/ 403979 w 992563"/>
                  <a:gd name="connsiteY798" fmla="*/ 450909 h 501753"/>
                  <a:gd name="connsiteX799" fmla="*/ 403841 w 992563"/>
                  <a:gd name="connsiteY799" fmla="*/ 450772 h 501753"/>
                  <a:gd name="connsiteX800" fmla="*/ 406448 w 992563"/>
                  <a:gd name="connsiteY800" fmla="*/ 452692 h 501753"/>
                  <a:gd name="connsiteX801" fmla="*/ 407682 w 992563"/>
                  <a:gd name="connsiteY801" fmla="*/ 453377 h 501753"/>
                  <a:gd name="connsiteX802" fmla="*/ 407545 w 992563"/>
                  <a:gd name="connsiteY802" fmla="*/ 453241 h 501753"/>
                  <a:gd name="connsiteX803" fmla="*/ 407819 w 992563"/>
                  <a:gd name="connsiteY803" fmla="*/ 453377 h 501753"/>
                  <a:gd name="connsiteX804" fmla="*/ 408093 w 992563"/>
                  <a:gd name="connsiteY804" fmla="*/ 453515 h 501753"/>
                  <a:gd name="connsiteX805" fmla="*/ 407956 w 992563"/>
                  <a:gd name="connsiteY805" fmla="*/ 453377 h 501753"/>
                  <a:gd name="connsiteX806" fmla="*/ 409054 w 992563"/>
                  <a:gd name="connsiteY806" fmla="*/ 453926 h 501753"/>
                  <a:gd name="connsiteX807" fmla="*/ 410425 w 992563"/>
                  <a:gd name="connsiteY807" fmla="*/ 454338 h 501753"/>
                  <a:gd name="connsiteX808" fmla="*/ 411934 w 992563"/>
                  <a:gd name="connsiteY808" fmla="*/ 454612 h 501753"/>
                  <a:gd name="connsiteX809" fmla="*/ 411248 w 992563"/>
                  <a:gd name="connsiteY809" fmla="*/ 454612 h 501753"/>
                  <a:gd name="connsiteX810" fmla="*/ 415637 w 992563"/>
                  <a:gd name="connsiteY810" fmla="*/ 454612 h 501753"/>
                  <a:gd name="connsiteX811" fmla="*/ 414951 w 992563"/>
                  <a:gd name="connsiteY811" fmla="*/ 454612 h 501753"/>
                  <a:gd name="connsiteX812" fmla="*/ 419341 w 992563"/>
                  <a:gd name="connsiteY812" fmla="*/ 453926 h 501753"/>
                  <a:gd name="connsiteX813" fmla="*/ 418929 w 992563"/>
                  <a:gd name="connsiteY813" fmla="*/ 453926 h 501753"/>
                  <a:gd name="connsiteX814" fmla="*/ 422770 w 992563"/>
                  <a:gd name="connsiteY814" fmla="*/ 452829 h 501753"/>
                  <a:gd name="connsiteX815" fmla="*/ 422633 w 992563"/>
                  <a:gd name="connsiteY815" fmla="*/ 452966 h 501753"/>
                  <a:gd name="connsiteX816" fmla="*/ 422907 w 992563"/>
                  <a:gd name="connsiteY816" fmla="*/ 452829 h 501753"/>
                  <a:gd name="connsiteX817" fmla="*/ 423181 w 992563"/>
                  <a:gd name="connsiteY817" fmla="*/ 452692 h 501753"/>
                  <a:gd name="connsiteX818" fmla="*/ 422907 w 992563"/>
                  <a:gd name="connsiteY818" fmla="*/ 452829 h 501753"/>
                  <a:gd name="connsiteX819" fmla="*/ 426610 w 992563"/>
                  <a:gd name="connsiteY819" fmla="*/ 451183 h 501753"/>
                  <a:gd name="connsiteX820" fmla="*/ 426062 w 992563"/>
                  <a:gd name="connsiteY820" fmla="*/ 451457 h 501753"/>
                  <a:gd name="connsiteX821" fmla="*/ 430039 w 992563"/>
                  <a:gd name="connsiteY821" fmla="*/ 449126 h 501753"/>
                  <a:gd name="connsiteX822" fmla="*/ 429902 w 992563"/>
                  <a:gd name="connsiteY822" fmla="*/ 449263 h 501753"/>
                  <a:gd name="connsiteX823" fmla="*/ 440189 w 992563"/>
                  <a:gd name="connsiteY823" fmla="*/ 441033 h 501753"/>
                  <a:gd name="connsiteX824" fmla="*/ 450339 w 992563"/>
                  <a:gd name="connsiteY824" fmla="*/ 430609 h 501753"/>
                  <a:gd name="connsiteX825" fmla="*/ 449927 w 992563"/>
                  <a:gd name="connsiteY825" fmla="*/ 431021 h 501753"/>
                  <a:gd name="connsiteX826" fmla="*/ 475439 w 992563"/>
                  <a:gd name="connsiteY826" fmla="*/ 397416 h 501753"/>
                  <a:gd name="connsiteX827" fmla="*/ 475165 w 992563"/>
                  <a:gd name="connsiteY827" fmla="*/ 397965 h 501753"/>
                  <a:gd name="connsiteX828" fmla="*/ 485315 w 992563"/>
                  <a:gd name="connsiteY828" fmla="*/ 382192 h 501753"/>
                  <a:gd name="connsiteX829" fmla="*/ 490801 w 992563"/>
                  <a:gd name="connsiteY829" fmla="*/ 372865 h 501753"/>
                  <a:gd name="connsiteX830" fmla="*/ 490801 w 992563"/>
                  <a:gd name="connsiteY830" fmla="*/ 372042 h 501753"/>
                  <a:gd name="connsiteX831" fmla="*/ 492035 w 992563"/>
                  <a:gd name="connsiteY831" fmla="*/ 355857 h 501753"/>
                  <a:gd name="connsiteX832" fmla="*/ 493407 w 992563"/>
                  <a:gd name="connsiteY832" fmla="*/ 337889 h 501753"/>
                  <a:gd name="connsiteX833" fmla="*/ 496836 w 992563"/>
                  <a:gd name="connsiteY833" fmla="*/ 309634 h 501753"/>
                  <a:gd name="connsiteX834" fmla="*/ 498893 w 992563"/>
                  <a:gd name="connsiteY834" fmla="*/ 294135 h 501753"/>
                  <a:gd name="connsiteX835" fmla="*/ 503694 w 992563"/>
                  <a:gd name="connsiteY835" fmla="*/ 265469 h 501753"/>
                  <a:gd name="connsiteX836" fmla="*/ 505614 w 992563"/>
                  <a:gd name="connsiteY836" fmla="*/ 254221 h 501753"/>
                  <a:gd name="connsiteX837" fmla="*/ 509043 w 992563"/>
                  <a:gd name="connsiteY837" fmla="*/ 237076 h 501753"/>
                  <a:gd name="connsiteX838" fmla="*/ 512472 w 992563"/>
                  <a:gd name="connsiteY838" fmla="*/ 222400 h 501753"/>
                  <a:gd name="connsiteX839" fmla="*/ 516587 w 992563"/>
                  <a:gd name="connsiteY839" fmla="*/ 208273 h 501753"/>
                  <a:gd name="connsiteX840" fmla="*/ 520565 w 992563"/>
                  <a:gd name="connsiteY840" fmla="*/ 196202 h 501753"/>
                  <a:gd name="connsiteX841" fmla="*/ 526737 w 992563"/>
                  <a:gd name="connsiteY841" fmla="*/ 182624 h 501753"/>
                  <a:gd name="connsiteX842" fmla="*/ 532086 w 992563"/>
                  <a:gd name="connsiteY842" fmla="*/ 173983 h 501753"/>
                  <a:gd name="connsiteX843" fmla="*/ 537984 w 992563"/>
                  <a:gd name="connsiteY843" fmla="*/ 167948 h 501753"/>
                  <a:gd name="connsiteX844" fmla="*/ 551837 w 992563"/>
                  <a:gd name="connsiteY844" fmla="*/ 166576 h 501753"/>
                  <a:gd name="connsiteX845" fmla="*/ 556501 w 992563"/>
                  <a:gd name="connsiteY845" fmla="*/ 169594 h 501753"/>
                  <a:gd name="connsiteX846" fmla="*/ 558284 w 992563"/>
                  <a:gd name="connsiteY846" fmla="*/ 171925 h 501753"/>
                  <a:gd name="connsiteX847" fmla="*/ 560204 w 992563"/>
                  <a:gd name="connsiteY847" fmla="*/ 175903 h 501753"/>
                  <a:gd name="connsiteX848" fmla="*/ 561576 w 992563"/>
                  <a:gd name="connsiteY848" fmla="*/ 180155 h 501753"/>
                  <a:gd name="connsiteX849" fmla="*/ 562673 w 992563"/>
                  <a:gd name="connsiteY849" fmla="*/ 184818 h 501753"/>
                  <a:gd name="connsiteX850" fmla="*/ 563084 w 992563"/>
                  <a:gd name="connsiteY850" fmla="*/ 190168 h 501753"/>
                  <a:gd name="connsiteX851" fmla="*/ 562947 w 992563"/>
                  <a:gd name="connsiteY851" fmla="*/ 199906 h 501753"/>
                  <a:gd name="connsiteX852" fmla="*/ 559793 w 992563"/>
                  <a:gd name="connsiteY852" fmla="*/ 227063 h 501753"/>
                  <a:gd name="connsiteX853" fmla="*/ 553209 w 992563"/>
                  <a:gd name="connsiteY853" fmla="*/ 257376 h 501753"/>
                  <a:gd name="connsiteX854" fmla="*/ 532772 w 992563"/>
                  <a:gd name="connsiteY854" fmla="*/ 314572 h 501753"/>
                  <a:gd name="connsiteX855" fmla="*/ 520428 w 992563"/>
                  <a:gd name="connsiteY855" fmla="*/ 340358 h 501753"/>
                  <a:gd name="connsiteX856" fmla="*/ 512061 w 992563"/>
                  <a:gd name="connsiteY856" fmla="*/ 355994 h 501753"/>
                  <a:gd name="connsiteX857" fmla="*/ 500265 w 992563"/>
                  <a:gd name="connsiteY857" fmla="*/ 375882 h 501753"/>
                  <a:gd name="connsiteX858" fmla="*/ 500128 w 992563"/>
                  <a:gd name="connsiteY858" fmla="*/ 378214 h 501753"/>
                  <a:gd name="connsiteX859" fmla="*/ 500128 w 992563"/>
                  <a:gd name="connsiteY859" fmla="*/ 378214 h 501753"/>
                  <a:gd name="connsiteX860" fmla="*/ 499716 w 992563"/>
                  <a:gd name="connsiteY860" fmla="*/ 396319 h 501753"/>
                  <a:gd name="connsiteX861" fmla="*/ 500265 w 992563"/>
                  <a:gd name="connsiteY861" fmla="*/ 413601 h 501753"/>
                  <a:gd name="connsiteX862" fmla="*/ 500265 w 992563"/>
                  <a:gd name="connsiteY862" fmla="*/ 413464 h 501753"/>
                  <a:gd name="connsiteX863" fmla="*/ 500265 w 992563"/>
                  <a:gd name="connsiteY863" fmla="*/ 414150 h 501753"/>
                  <a:gd name="connsiteX864" fmla="*/ 500265 w 992563"/>
                  <a:gd name="connsiteY864" fmla="*/ 414150 h 501753"/>
                  <a:gd name="connsiteX865" fmla="*/ 500265 w 992563"/>
                  <a:gd name="connsiteY865" fmla="*/ 414150 h 501753"/>
                  <a:gd name="connsiteX866" fmla="*/ 502871 w 992563"/>
                  <a:gd name="connsiteY866" fmla="*/ 435410 h 501753"/>
                  <a:gd name="connsiteX867" fmla="*/ 502871 w 992563"/>
                  <a:gd name="connsiteY867" fmla="*/ 434998 h 501753"/>
                  <a:gd name="connsiteX868" fmla="*/ 505751 w 992563"/>
                  <a:gd name="connsiteY868" fmla="*/ 446794 h 501753"/>
                  <a:gd name="connsiteX869" fmla="*/ 509043 w 992563"/>
                  <a:gd name="connsiteY869" fmla="*/ 454886 h 501753"/>
                  <a:gd name="connsiteX870" fmla="*/ 508906 w 992563"/>
                  <a:gd name="connsiteY870" fmla="*/ 454749 h 501753"/>
                  <a:gd name="connsiteX871" fmla="*/ 512335 w 992563"/>
                  <a:gd name="connsiteY871" fmla="*/ 460922 h 501753"/>
                  <a:gd name="connsiteX872" fmla="*/ 512061 w 992563"/>
                  <a:gd name="connsiteY872" fmla="*/ 460510 h 501753"/>
                  <a:gd name="connsiteX873" fmla="*/ 514392 w 992563"/>
                  <a:gd name="connsiteY873" fmla="*/ 463528 h 501753"/>
                  <a:gd name="connsiteX874" fmla="*/ 514392 w 992563"/>
                  <a:gd name="connsiteY874" fmla="*/ 463528 h 501753"/>
                  <a:gd name="connsiteX875" fmla="*/ 514530 w 992563"/>
                  <a:gd name="connsiteY875" fmla="*/ 463664 h 501753"/>
                  <a:gd name="connsiteX876" fmla="*/ 514804 w 992563"/>
                  <a:gd name="connsiteY876" fmla="*/ 464076 h 501753"/>
                  <a:gd name="connsiteX877" fmla="*/ 514667 w 992563"/>
                  <a:gd name="connsiteY877" fmla="*/ 463939 h 501753"/>
                  <a:gd name="connsiteX878" fmla="*/ 517410 w 992563"/>
                  <a:gd name="connsiteY878" fmla="*/ 466545 h 501753"/>
                  <a:gd name="connsiteX879" fmla="*/ 517273 w 992563"/>
                  <a:gd name="connsiteY879" fmla="*/ 466545 h 501753"/>
                  <a:gd name="connsiteX880" fmla="*/ 517410 w 992563"/>
                  <a:gd name="connsiteY880" fmla="*/ 466545 h 501753"/>
                  <a:gd name="connsiteX881" fmla="*/ 517821 w 992563"/>
                  <a:gd name="connsiteY881" fmla="*/ 466957 h 501753"/>
                  <a:gd name="connsiteX882" fmla="*/ 517410 w 992563"/>
                  <a:gd name="connsiteY882" fmla="*/ 466682 h 501753"/>
                  <a:gd name="connsiteX883" fmla="*/ 519193 w 992563"/>
                  <a:gd name="connsiteY883" fmla="*/ 468054 h 501753"/>
                  <a:gd name="connsiteX884" fmla="*/ 518645 w 992563"/>
                  <a:gd name="connsiteY884" fmla="*/ 467642 h 501753"/>
                  <a:gd name="connsiteX885" fmla="*/ 522622 w 992563"/>
                  <a:gd name="connsiteY885" fmla="*/ 470111 h 501753"/>
                  <a:gd name="connsiteX886" fmla="*/ 522074 w 992563"/>
                  <a:gd name="connsiteY886" fmla="*/ 469837 h 501753"/>
                  <a:gd name="connsiteX887" fmla="*/ 523719 w 992563"/>
                  <a:gd name="connsiteY887" fmla="*/ 470522 h 501753"/>
                  <a:gd name="connsiteX888" fmla="*/ 525091 w 992563"/>
                  <a:gd name="connsiteY888" fmla="*/ 470934 h 501753"/>
                  <a:gd name="connsiteX889" fmla="*/ 528246 w 992563"/>
                  <a:gd name="connsiteY889" fmla="*/ 471346 h 501753"/>
                  <a:gd name="connsiteX890" fmla="*/ 528108 w 992563"/>
                  <a:gd name="connsiteY890" fmla="*/ 471346 h 501753"/>
                  <a:gd name="connsiteX891" fmla="*/ 528246 w 992563"/>
                  <a:gd name="connsiteY891" fmla="*/ 471346 h 501753"/>
                  <a:gd name="connsiteX892" fmla="*/ 528383 w 992563"/>
                  <a:gd name="connsiteY892" fmla="*/ 471346 h 501753"/>
                  <a:gd name="connsiteX893" fmla="*/ 528383 w 992563"/>
                  <a:gd name="connsiteY893" fmla="*/ 471346 h 501753"/>
                  <a:gd name="connsiteX894" fmla="*/ 532361 w 992563"/>
                  <a:gd name="connsiteY894" fmla="*/ 471346 h 501753"/>
                  <a:gd name="connsiteX895" fmla="*/ 531675 w 992563"/>
                  <a:gd name="connsiteY895" fmla="*/ 471346 h 501753"/>
                  <a:gd name="connsiteX896" fmla="*/ 533595 w 992563"/>
                  <a:gd name="connsiteY896" fmla="*/ 471071 h 501753"/>
                  <a:gd name="connsiteX897" fmla="*/ 532909 w 992563"/>
                  <a:gd name="connsiteY897" fmla="*/ 471209 h 501753"/>
                  <a:gd name="connsiteX898" fmla="*/ 536887 w 992563"/>
                  <a:gd name="connsiteY898" fmla="*/ 470111 h 501753"/>
                  <a:gd name="connsiteX899" fmla="*/ 536475 w 992563"/>
                  <a:gd name="connsiteY899" fmla="*/ 470248 h 501753"/>
                  <a:gd name="connsiteX900" fmla="*/ 537984 w 992563"/>
                  <a:gd name="connsiteY900" fmla="*/ 469563 h 501753"/>
                  <a:gd name="connsiteX901" fmla="*/ 537847 w 992563"/>
                  <a:gd name="connsiteY901" fmla="*/ 469700 h 501753"/>
                  <a:gd name="connsiteX902" fmla="*/ 541687 w 992563"/>
                  <a:gd name="connsiteY902" fmla="*/ 467505 h 501753"/>
                  <a:gd name="connsiteX903" fmla="*/ 547174 w 992563"/>
                  <a:gd name="connsiteY903" fmla="*/ 463253 h 501753"/>
                  <a:gd name="connsiteX904" fmla="*/ 546900 w 992563"/>
                  <a:gd name="connsiteY904" fmla="*/ 463390 h 501753"/>
                  <a:gd name="connsiteX905" fmla="*/ 551289 w 992563"/>
                  <a:gd name="connsiteY905" fmla="*/ 459001 h 501753"/>
                  <a:gd name="connsiteX906" fmla="*/ 551151 w 992563"/>
                  <a:gd name="connsiteY906" fmla="*/ 459138 h 501753"/>
                  <a:gd name="connsiteX907" fmla="*/ 551426 w 992563"/>
                  <a:gd name="connsiteY907" fmla="*/ 458864 h 501753"/>
                  <a:gd name="connsiteX908" fmla="*/ 551563 w 992563"/>
                  <a:gd name="connsiteY908" fmla="*/ 458727 h 501753"/>
                  <a:gd name="connsiteX909" fmla="*/ 551426 w 992563"/>
                  <a:gd name="connsiteY909" fmla="*/ 458864 h 501753"/>
                  <a:gd name="connsiteX910" fmla="*/ 557872 w 992563"/>
                  <a:gd name="connsiteY910" fmla="*/ 450223 h 501753"/>
                  <a:gd name="connsiteX911" fmla="*/ 557735 w 992563"/>
                  <a:gd name="connsiteY911" fmla="*/ 450497 h 501753"/>
                  <a:gd name="connsiteX912" fmla="*/ 568708 w 992563"/>
                  <a:gd name="connsiteY912" fmla="*/ 431706 h 501753"/>
                  <a:gd name="connsiteX913" fmla="*/ 568434 w 992563"/>
                  <a:gd name="connsiteY913" fmla="*/ 432392 h 501753"/>
                  <a:gd name="connsiteX914" fmla="*/ 585167 w 992563"/>
                  <a:gd name="connsiteY914" fmla="*/ 392342 h 501753"/>
                  <a:gd name="connsiteX915" fmla="*/ 585167 w 992563"/>
                  <a:gd name="connsiteY915" fmla="*/ 392479 h 501753"/>
                  <a:gd name="connsiteX916" fmla="*/ 603272 w 992563"/>
                  <a:gd name="connsiteY916" fmla="*/ 328425 h 501753"/>
                  <a:gd name="connsiteX917" fmla="*/ 601764 w 992563"/>
                  <a:gd name="connsiteY917" fmla="*/ 314709 h 501753"/>
                  <a:gd name="connsiteX918" fmla="*/ 598746 w 992563"/>
                  <a:gd name="connsiteY918" fmla="*/ 286728 h 501753"/>
                  <a:gd name="connsiteX919" fmla="*/ 597374 w 992563"/>
                  <a:gd name="connsiteY919" fmla="*/ 268898 h 501753"/>
                  <a:gd name="connsiteX920" fmla="*/ 596414 w 992563"/>
                  <a:gd name="connsiteY920" fmla="*/ 234333 h 501753"/>
                  <a:gd name="connsiteX921" fmla="*/ 596963 w 992563"/>
                  <a:gd name="connsiteY921" fmla="*/ 218285 h 501753"/>
                  <a:gd name="connsiteX922" fmla="*/ 597923 w 992563"/>
                  <a:gd name="connsiteY922" fmla="*/ 205530 h 501753"/>
                  <a:gd name="connsiteX923" fmla="*/ 599706 w 992563"/>
                  <a:gd name="connsiteY923" fmla="*/ 193871 h 501753"/>
                  <a:gd name="connsiteX924" fmla="*/ 601215 w 992563"/>
                  <a:gd name="connsiteY924" fmla="*/ 189208 h 501753"/>
                  <a:gd name="connsiteX925" fmla="*/ 604232 w 992563"/>
                  <a:gd name="connsiteY925" fmla="*/ 184407 h 501753"/>
                  <a:gd name="connsiteX926" fmla="*/ 606975 w 992563"/>
                  <a:gd name="connsiteY926" fmla="*/ 180978 h 501753"/>
                  <a:gd name="connsiteX927" fmla="*/ 614794 w 992563"/>
                  <a:gd name="connsiteY927" fmla="*/ 180978 h 501753"/>
                  <a:gd name="connsiteX928" fmla="*/ 618771 w 992563"/>
                  <a:gd name="connsiteY928" fmla="*/ 186053 h 501753"/>
                  <a:gd name="connsiteX929" fmla="*/ 620417 w 992563"/>
                  <a:gd name="connsiteY929" fmla="*/ 189070 h 501753"/>
                  <a:gd name="connsiteX930" fmla="*/ 621926 w 992563"/>
                  <a:gd name="connsiteY930" fmla="*/ 193871 h 501753"/>
                  <a:gd name="connsiteX931" fmla="*/ 622886 w 992563"/>
                  <a:gd name="connsiteY931" fmla="*/ 198946 h 501753"/>
                  <a:gd name="connsiteX932" fmla="*/ 623709 w 992563"/>
                  <a:gd name="connsiteY932" fmla="*/ 205667 h 501753"/>
                  <a:gd name="connsiteX933" fmla="*/ 624120 w 992563"/>
                  <a:gd name="connsiteY933" fmla="*/ 211427 h 501753"/>
                  <a:gd name="connsiteX934" fmla="*/ 624395 w 992563"/>
                  <a:gd name="connsiteY934" fmla="*/ 226927 h 501753"/>
                  <a:gd name="connsiteX935" fmla="*/ 623983 w 992563"/>
                  <a:gd name="connsiteY935" fmla="*/ 252438 h 501753"/>
                  <a:gd name="connsiteX936" fmla="*/ 622886 w 992563"/>
                  <a:gd name="connsiteY936" fmla="*/ 270132 h 501753"/>
                  <a:gd name="connsiteX937" fmla="*/ 618909 w 992563"/>
                  <a:gd name="connsiteY937" fmla="*/ 302639 h 501753"/>
                  <a:gd name="connsiteX938" fmla="*/ 613559 w 992563"/>
                  <a:gd name="connsiteY938" fmla="*/ 330482 h 501753"/>
                  <a:gd name="connsiteX939" fmla="*/ 615342 w 992563"/>
                  <a:gd name="connsiteY939" fmla="*/ 341592 h 501753"/>
                  <a:gd name="connsiteX940" fmla="*/ 618909 w 992563"/>
                  <a:gd name="connsiteY940" fmla="*/ 363401 h 501753"/>
                  <a:gd name="connsiteX941" fmla="*/ 626315 w 992563"/>
                  <a:gd name="connsiteY941" fmla="*/ 395222 h 501753"/>
                  <a:gd name="connsiteX942" fmla="*/ 626864 w 992563"/>
                  <a:gd name="connsiteY942" fmla="*/ 397554 h 501753"/>
                  <a:gd name="connsiteX943" fmla="*/ 629607 w 992563"/>
                  <a:gd name="connsiteY943" fmla="*/ 406469 h 501753"/>
                  <a:gd name="connsiteX944" fmla="*/ 634545 w 992563"/>
                  <a:gd name="connsiteY944" fmla="*/ 422654 h 501753"/>
                  <a:gd name="connsiteX945" fmla="*/ 639757 w 992563"/>
                  <a:gd name="connsiteY945" fmla="*/ 435958 h 501753"/>
                  <a:gd name="connsiteX946" fmla="*/ 642363 w 992563"/>
                  <a:gd name="connsiteY946" fmla="*/ 442405 h 501753"/>
                  <a:gd name="connsiteX947" fmla="*/ 647986 w 992563"/>
                  <a:gd name="connsiteY947" fmla="*/ 454749 h 501753"/>
                  <a:gd name="connsiteX948" fmla="*/ 647712 w 992563"/>
                  <a:gd name="connsiteY948" fmla="*/ 454201 h 501753"/>
                  <a:gd name="connsiteX949" fmla="*/ 655805 w 992563"/>
                  <a:gd name="connsiteY949" fmla="*/ 468602 h 501753"/>
                  <a:gd name="connsiteX950" fmla="*/ 659508 w 992563"/>
                  <a:gd name="connsiteY950" fmla="*/ 473266 h 501753"/>
                  <a:gd name="connsiteX951" fmla="*/ 659371 w 992563"/>
                  <a:gd name="connsiteY951" fmla="*/ 473129 h 501753"/>
                  <a:gd name="connsiteX952" fmla="*/ 661428 w 992563"/>
                  <a:gd name="connsiteY952" fmla="*/ 475323 h 501753"/>
                  <a:gd name="connsiteX953" fmla="*/ 661154 w 992563"/>
                  <a:gd name="connsiteY953" fmla="*/ 475186 h 501753"/>
                  <a:gd name="connsiteX954" fmla="*/ 661565 w 992563"/>
                  <a:gd name="connsiteY954" fmla="*/ 475598 h 501753"/>
                  <a:gd name="connsiteX955" fmla="*/ 661702 w 992563"/>
                  <a:gd name="connsiteY955" fmla="*/ 475735 h 501753"/>
                  <a:gd name="connsiteX956" fmla="*/ 661565 w 992563"/>
                  <a:gd name="connsiteY956" fmla="*/ 475598 h 501753"/>
                  <a:gd name="connsiteX957" fmla="*/ 663760 w 992563"/>
                  <a:gd name="connsiteY957" fmla="*/ 477244 h 501753"/>
                  <a:gd name="connsiteX958" fmla="*/ 665268 w 992563"/>
                  <a:gd name="connsiteY958" fmla="*/ 478067 h 501753"/>
                  <a:gd name="connsiteX959" fmla="*/ 664994 w 992563"/>
                  <a:gd name="connsiteY959" fmla="*/ 477929 h 501753"/>
                  <a:gd name="connsiteX960" fmla="*/ 666777 w 992563"/>
                  <a:gd name="connsiteY960" fmla="*/ 478752 h 501753"/>
                  <a:gd name="connsiteX961" fmla="*/ 668286 w 992563"/>
                  <a:gd name="connsiteY961" fmla="*/ 479164 h 501753"/>
                  <a:gd name="connsiteX962" fmla="*/ 669383 w 992563"/>
                  <a:gd name="connsiteY962" fmla="*/ 479438 h 501753"/>
                  <a:gd name="connsiteX963" fmla="*/ 670618 w 992563"/>
                  <a:gd name="connsiteY963" fmla="*/ 479438 h 501753"/>
                  <a:gd name="connsiteX964" fmla="*/ 671852 w 992563"/>
                  <a:gd name="connsiteY964" fmla="*/ 479164 h 501753"/>
                  <a:gd name="connsiteX965" fmla="*/ 673224 w 992563"/>
                  <a:gd name="connsiteY965" fmla="*/ 478752 h 501753"/>
                  <a:gd name="connsiteX966" fmla="*/ 672950 w 992563"/>
                  <a:gd name="connsiteY966" fmla="*/ 478889 h 501753"/>
                  <a:gd name="connsiteX967" fmla="*/ 674595 w 992563"/>
                  <a:gd name="connsiteY967" fmla="*/ 478204 h 501753"/>
                  <a:gd name="connsiteX968" fmla="*/ 676104 w 992563"/>
                  <a:gd name="connsiteY968" fmla="*/ 477244 h 501753"/>
                  <a:gd name="connsiteX969" fmla="*/ 675967 w 992563"/>
                  <a:gd name="connsiteY969" fmla="*/ 477380 h 501753"/>
                  <a:gd name="connsiteX970" fmla="*/ 678710 w 992563"/>
                  <a:gd name="connsiteY970" fmla="*/ 475186 h 501753"/>
                  <a:gd name="connsiteX971" fmla="*/ 678299 w 992563"/>
                  <a:gd name="connsiteY971" fmla="*/ 475598 h 501753"/>
                  <a:gd name="connsiteX972" fmla="*/ 679808 w 992563"/>
                  <a:gd name="connsiteY972" fmla="*/ 474089 h 501753"/>
                  <a:gd name="connsiteX973" fmla="*/ 679396 w 992563"/>
                  <a:gd name="connsiteY973" fmla="*/ 474500 h 501753"/>
                  <a:gd name="connsiteX974" fmla="*/ 681728 w 992563"/>
                  <a:gd name="connsiteY974" fmla="*/ 471483 h 501753"/>
                  <a:gd name="connsiteX975" fmla="*/ 681728 w 992563"/>
                  <a:gd name="connsiteY975" fmla="*/ 471483 h 501753"/>
                  <a:gd name="connsiteX976" fmla="*/ 681865 w 992563"/>
                  <a:gd name="connsiteY976" fmla="*/ 471346 h 501753"/>
                  <a:gd name="connsiteX977" fmla="*/ 682139 w 992563"/>
                  <a:gd name="connsiteY977" fmla="*/ 470934 h 501753"/>
                  <a:gd name="connsiteX978" fmla="*/ 682002 w 992563"/>
                  <a:gd name="connsiteY978" fmla="*/ 471071 h 501753"/>
                  <a:gd name="connsiteX979" fmla="*/ 686254 w 992563"/>
                  <a:gd name="connsiteY979" fmla="*/ 463664 h 501753"/>
                  <a:gd name="connsiteX980" fmla="*/ 685980 w 992563"/>
                  <a:gd name="connsiteY980" fmla="*/ 464213 h 501753"/>
                  <a:gd name="connsiteX981" fmla="*/ 691329 w 992563"/>
                  <a:gd name="connsiteY981" fmla="*/ 451457 h 501753"/>
                  <a:gd name="connsiteX982" fmla="*/ 698050 w 992563"/>
                  <a:gd name="connsiteY982" fmla="*/ 425809 h 501753"/>
                  <a:gd name="connsiteX983" fmla="*/ 698050 w 992563"/>
                  <a:gd name="connsiteY983" fmla="*/ 425945 h 501753"/>
                  <a:gd name="connsiteX984" fmla="*/ 704634 w 992563"/>
                  <a:gd name="connsiteY984" fmla="*/ 375608 h 501753"/>
                  <a:gd name="connsiteX985" fmla="*/ 703673 w 992563"/>
                  <a:gd name="connsiteY985" fmla="*/ 372590 h 501753"/>
                  <a:gd name="connsiteX986" fmla="*/ 702302 w 992563"/>
                  <a:gd name="connsiteY986" fmla="*/ 367927 h 501753"/>
                  <a:gd name="connsiteX987" fmla="*/ 694895 w 992563"/>
                  <a:gd name="connsiteY987" fmla="*/ 340358 h 501753"/>
                  <a:gd name="connsiteX988" fmla="*/ 691055 w 992563"/>
                  <a:gd name="connsiteY988" fmla="*/ 325407 h 501753"/>
                  <a:gd name="connsiteX989" fmla="*/ 677202 w 992563"/>
                  <a:gd name="connsiteY989" fmla="*/ 263548 h 501753"/>
                  <a:gd name="connsiteX990" fmla="*/ 674733 w 992563"/>
                  <a:gd name="connsiteY990" fmla="*/ 248324 h 501753"/>
                  <a:gd name="connsiteX991" fmla="*/ 672675 w 992563"/>
                  <a:gd name="connsiteY991" fmla="*/ 231179 h 501753"/>
                  <a:gd name="connsiteX992" fmla="*/ 672675 w 992563"/>
                  <a:gd name="connsiteY992" fmla="*/ 225692 h 501753"/>
                  <a:gd name="connsiteX993" fmla="*/ 673361 w 992563"/>
                  <a:gd name="connsiteY993" fmla="*/ 219657 h 501753"/>
                  <a:gd name="connsiteX994" fmla="*/ 675007 w 992563"/>
                  <a:gd name="connsiteY994" fmla="*/ 214994 h 501753"/>
                  <a:gd name="connsiteX995" fmla="*/ 678436 w 992563"/>
                  <a:gd name="connsiteY995" fmla="*/ 208684 h 501753"/>
                  <a:gd name="connsiteX996" fmla="*/ 682002 w 992563"/>
                  <a:gd name="connsiteY996" fmla="*/ 206353 h 501753"/>
                  <a:gd name="connsiteX997" fmla="*/ 686117 w 992563"/>
                  <a:gd name="connsiteY997" fmla="*/ 207724 h 501753"/>
                  <a:gd name="connsiteX998" fmla="*/ 687351 w 992563"/>
                  <a:gd name="connsiteY998" fmla="*/ 208821 h 501753"/>
                  <a:gd name="connsiteX999" fmla="*/ 690918 w 992563"/>
                  <a:gd name="connsiteY999" fmla="*/ 211839 h 501753"/>
                  <a:gd name="connsiteX1000" fmla="*/ 694072 w 992563"/>
                  <a:gd name="connsiteY1000" fmla="*/ 215405 h 501753"/>
                  <a:gd name="connsiteX1001" fmla="*/ 696541 w 992563"/>
                  <a:gd name="connsiteY1001" fmla="*/ 219657 h 501753"/>
                  <a:gd name="connsiteX1002" fmla="*/ 698461 w 992563"/>
                  <a:gd name="connsiteY1002" fmla="*/ 224321 h 501753"/>
                  <a:gd name="connsiteX1003" fmla="*/ 702027 w 992563"/>
                  <a:gd name="connsiteY1003" fmla="*/ 235705 h 501753"/>
                  <a:gd name="connsiteX1004" fmla="*/ 706142 w 992563"/>
                  <a:gd name="connsiteY1004" fmla="*/ 252575 h 501753"/>
                  <a:gd name="connsiteX1005" fmla="*/ 711629 w 992563"/>
                  <a:gd name="connsiteY1005" fmla="*/ 281927 h 501753"/>
                  <a:gd name="connsiteX1006" fmla="*/ 715195 w 992563"/>
                  <a:gd name="connsiteY1006" fmla="*/ 314846 h 501753"/>
                  <a:gd name="connsiteX1007" fmla="*/ 714921 w 992563"/>
                  <a:gd name="connsiteY1007" fmla="*/ 374785 h 501753"/>
                  <a:gd name="connsiteX1008" fmla="*/ 723699 w 992563"/>
                  <a:gd name="connsiteY1008" fmla="*/ 401806 h 501753"/>
                  <a:gd name="connsiteX1009" fmla="*/ 730968 w 992563"/>
                  <a:gd name="connsiteY1009" fmla="*/ 419911 h 501753"/>
                  <a:gd name="connsiteX1010" fmla="*/ 734946 w 992563"/>
                  <a:gd name="connsiteY1010" fmla="*/ 429923 h 501753"/>
                  <a:gd name="connsiteX1011" fmla="*/ 742901 w 992563"/>
                  <a:gd name="connsiteY1011" fmla="*/ 446931 h 501753"/>
                  <a:gd name="connsiteX1012" fmla="*/ 742764 w 992563"/>
                  <a:gd name="connsiteY1012" fmla="*/ 446519 h 501753"/>
                  <a:gd name="connsiteX1013" fmla="*/ 756069 w 992563"/>
                  <a:gd name="connsiteY1013" fmla="*/ 470111 h 501753"/>
                  <a:gd name="connsiteX1014" fmla="*/ 755657 w 992563"/>
                  <a:gd name="connsiteY1014" fmla="*/ 469563 h 501753"/>
                  <a:gd name="connsiteX1015" fmla="*/ 762241 w 992563"/>
                  <a:gd name="connsiteY1015" fmla="*/ 478752 h 501753"/>
                  <a:gd name="connsiteX1016" fmla="*/ 766081 w 992563"/>
                  <a:gd name="connsiteY1016" fmla="*/ 482593 h 501753"/>
                  <a:gd name="connsiteX1017" fmla="*/ 766081 w 992563"/>
                  <a:gd name="connsiteY1017" fmla="*/ 482593 h 501753"/>
                  <a:gd name="connsiteX1018" fmla="*/ 769236 w 992563"/>
                  <a:gd name="connsiteY1018" fmla="*/ 485199 h 501753"/>
                  <a:gd name="connsiteX1019" fmla="*/ 769099 w 992563"/>
                  <a:gd name="connsiteY1019" fmla="*/ 485199 h 501753"/>
                  <a:gd name="connsiteX1020" fmla="*/ 769373 w 992563"/>
                  <a:gd name="connsiteY1020" fmla="*/ 485336 h 501753"/>
                  <a:gd name="connsiteX1021" fmla="*/ 769647 w 992563"/>
                  <a:gd name="connsiteY1021" fmla="*/ 485473 h 501753"/>
                  <a:gd name="connsiteX1022" fmla="*/ 769510 w 992563"/>
                  <a:gd name="connsiteY1022" fmla="*/ 485336 h 501753"/>
                  <a:gd name="connsiteX1023" fmla="*/ 772939 w 992563"/>
                  <a:gd name="connsiteY1023" fmla="*/ 487256 h 501753"/>
                  <a:gd name="connsiteX1024" fmla="*/ 772391 w 992563"/>
                  <a:gd name="connsiteY1024" fmla="*/ 486982 h 501753"/>
                  <a:gd name="connsiteX1025" fmla="*/ 774311 w 992563"/>
                  <a:gd name="connsiteY1025" fmla="*/ 487667 h 501753"/>
                  <a:gd name="connsiteX1026" fmla="*/ 773762 w 992563"/>
                  <a:gd name="connsiteY1026" fmla="*/ 487393 h 501753"/>
                  <a:gd name="connsiteX1027" fmla="*/ 775134 w 992563"/>
                  <a:gd name="connsiteY1027" fmla="*/ 487667 h 501753"/>
                  <a:gd name="connsiteX1028" fmla="*/ 777054 w 992563"/>
                  <a:gd name="connsiteY1028" fmla="*/ 487805 h 501753"/>
                  <a:gd name="connsiteX1029" fmla="*/ 776368 w 992563"/>
                  <a:gd name="connsiteY1029" fmla="*/ 487805 h 501753"/>
                  <a:gd name="connsiteX1030" fmla="*/ 778425 w 992563"/>
                  <a:gd name="connsiteY1030" fmla="*/ 487805 h 501753"/>
                  <a:gd name="connsiteX1031" fmla="*/ 777740 w 992563"/>
                  <a:gd name="connsiteY1031" fmla="*/ 487805 h 501753"/>
                  <a:gd name="connsiteX1032" fmla="*/ 781854 w 992563"/>
                  <a:gd name="connsiteY1032" fmla="*/ 487256 h 501753"/>
                  <a:gd name="connsiteX1033" fmla="*/ 781169 w 992563"/>
                  <a:gd name="connsiteY1033" fmla="*/ 487393 h 501753"/>
                  <a:gd name="connsiteX1034" fmla="*/ 782540 w 992563"/>
                  <a:gd name="connsiteY1034" fmla="*/ 486982 h 501753"/>
                  <a:gd name="connsiteX1035" fmla="*/ 783638 w 992563"/>
                  <a:gd name="connsiteY1035" fmla="*/ 486433 h 501753"/>
                  <a:gd name="connsiteX1036" fmla="*/ 785283 w 992563"/>
                  <a:gd name="connsiteY1036" fmla="*/ 485336 h 501753"/>
                  <a:gd name="connsiteX1037" fmla="*/ 785283 w 992563"/>
                  <a:gd name="connsiteY1037" fmla="*/ 485336 h 501753"/>
                  <a:gd name="connsiteX1038" fmla="*/ 786381 w 992563"/>
                  <a:gd name="connsiteY1038" fmla="*/ 484513 h 501753"/>
                  <a:gd name="connsiteX1039" fmla="*/ 786381 w 992563"/>
                  <a:gd name="connsiteY1039" fmla="*/ 484513 h 501753"/>
                  <a:gd name="connsiteX1040" fmla="*/ 790359 w 992563"/>
                  <a:gd name="connsiteY1040" fmla="*/ 480535 h 501753"/>
                  <a:gd name="connsiteX1041" fmla="*/ 790221 w 992563"/>
                  <a:gd name="connsiteY1041" fmla="*/ 480673 h 501753"/>
                  <a:gd name="connsiteX1042" fmla="*/ 793513 w 992563"/>
                  <a:gd name="connsiteY1042" fmla="*/ 476421 h 501753"/>
                  <a:gd name="connsiteX1043" fmla="*/ 793376 w 992563"/>
                  <a:gd name="connsiteY1043" fmla="*/ 476558 h 501753"/>
                  <a:gd name="connsiteX1044" fmla="*/ 796668 w 992563"/>
                  <a:gd name="connsiteY1044" fmla="*/ 470797 h 501753"/>
                  <a:gd name="connsiteX1045" fmla="*/ 796394 w 992563"/>
                  <a:gd name="connsiteY1045" fmla="*/ 471209 h 501753"/>
                  <a:gd name="connsiteX1046" fmla="*/ 801468 w 992563"/>
                  <a:gd name="connsiteY1046" fmla="*/ 458453 h 501753"/>
                  <a:gd name="connsiteX1047" fmla="*/ 807229 w 992563"/>
                  <a:gd name="connsiteY1047" fmla="*/ 437330 h 501753"/>
                  <a:gd name="connsiteX1048" fmla="*/ 807092 w 992563"/>
                  <a:gd name="connsiteY1048" fmla="*/ 438016 h 501753"/>
                  <a:gd name="connsiteX1049" fmla="*/ 811070 w 992563"/>
                  <a:gd name="connsiteY1049" fmla="*/ 415247 h 501753"/>
                  <a:gd name="connsiteX1050" fmla="*/ 813676 w 992563"/>
                  <a:gd name="connsiteY1050" fmla="*/ 389461 h 501753"/>
                  <a:gd name="connsiteX1051" fmla="*/ 813676 w 992563"/>
                  <a:gd name="connsiteY1051" fmla="*/ 389598 h 501753"/>
                  <a:gd name="connsiteX1052" fmla="*/ 814362 w 992563"/>
                  <a:gd name="connsiteY1052" fmla="*/ 373276 h 501753"/>
                  <a:gd name="connsiteX1053" fmla="*/ 798177 w 992563"/>
                  <a:gd name="connsiteY1053" fmla="*/ 314435 h 501753"/>
                  <a:gd name="connsiteX1054" fmla="*/ 790359 w 992563"/>
                  <a:gd name="connsiteY1054" fmla="*/ 286454 h 501753"/>
                  <a:gd name="connsiteX1055" fmla="*/ 787890 w 992563"/>
                  <a:gd name="connsiteY1055" fmla="*/ 278498 h 501753"/>
                  <a:gd name="connsiteX1056" fmla="*/ 781992 w 992563"/>
                  <a:gd name="connsiteY1056" fmla="*/ 259022 h 501753"/>
                  <a:gd name="connsiteX1057" fmla="*/ 771156 w 992563"/>
                  <a:gd name="connsiteY1057" fmla="*/ 223498 h 501753"/>
                  <a:gd name="connsiteX1058" fmla="*/ 766218 w 992563"/>
                  <a:gd name="connsiteY1058" fmla="*/ 206353 h 501753"/>
                  <a:gd name="connsiteX1059" fmla="*/ 763612 w 992563"/>
                  <a:gd name="connsiteY1059" fmla="*/ 197711 h 501753"/>
                  <a:gd name="connsiteX1060" fmla="*/ 761006 w 992563"/>
                  <a:gd name="connsiteY1060" fmla="*/ 189344 h 501753"/>
                  <a:gd name="connsiteX1061" fmla="*/ 761006 w 992563"/>
                  <a:gd name="connsiteY1061" fmla="*/ 179195 h 501753"/>
                  <a:gd name="connsiteX1062" fmla="*/ 766493 w 992563"/>
                  <a:gd name="connsiteY1062" fmla="*/ 172748 h 501753"/>
                  <a:gd name="connsiteX1063" fmla="*/ 773488 w 992563"/>
                  <a:gd name="connsiteY1063" fmla="*/ 173708 h 501753"/>
                  <a:gd name="connsiteX1064" fmla="*/ 780757 w 992563"/>
                  <a:gd name="connsiteY1064" fmla="*/ 182761 h 501753"/>
                  <a:gd name="connsiteX1065" fmla="*/ 786655 w 992563"/>
                  <a:gd name="connsiteY1065" fmla="*/ 194008 h 501753"/>
                  <a:gd name="connsiteX1066" fmla="*/ 792553 w 992563"/>
                  <a:gd name="connsiteY1066" fmla="*/ 208684 h 501753"/>
                  <a:gd name="connsiteX1067" fmla="*/ 802703 w 992563"/>
                  <a:gd name="connsiteY1067" fmla="*/ 236116 h 501753"/>
                  <a:gd name="connsiteX1068" fmla="*/ 811755 w 992563"/>
                  <a:gd name="connsiteY1068" fmla="*/ 264920 h 501753"/>
                  <a:gd name="connsiteX1069" fmla="*/ 818888 w 992563"/>
                  <a:gd name="connsiteY1069" fmla="*/ 295781 h 501753"/>
                  <a:gd name="connsiteX1070" fmla="*/ 824923 w 992563"/>
                  <a:gd name="connsiteY1070" fmla="*/ 359149 h 501753"/>
                  <a:gd name="connsiteX1071" fmla="*/ 824786 w 992563"/>
                  <a:gd name="connsiteY1071" fmla="*/ 373002 h 501753"/>
                  <a:gd name="connsiteX1072" fmla="*/ 829860 w 992563"/>
                  <a:gd name="connsiteY1072" fmla="*/ 391244 h 501753"/>
                  <a:gd name="connsiteX1073" fmla="*/ 835347 w 992563"/>
                  <a:gd name="connsiteY1073" fmla="*/ 410721 h 501753"/>
                  <a:gd name="connsiteX1074" fmla="*/ 843165 w 992563"/>
                  <a:gd name="connsiteY1074" fmla="*/ 436370 h 501753"/>
                  <a:gd name="connsiteX1075" fmla="*/ 857155 w 992563"/>
                  <a:gd name="connsiteY1075" fmla="*/ 472443 h 501753"/>
                  <a:gd name="connsiteX1076" fmla="*/ 857155 w 992563"/>
                  <a:gd name="connsiteY1076" fmla="*/ 472306 h 501753"/>
                  <a:gd name="connsiteX1077" fmla="*/ 863465 w 992563"/>
                  <a:gd name="connsiteY1077" fmla="*/ 483416 h 501753"/>
                  <a:gd name="connsiteX1078" fmla="*/ 864562 w 992563"/>
                  <a:gd name="connsiteY1078" fmla="*/ 484787 h 501753"/>
                  <a:gd name="connsiteX1079" fmla="*/ 868265 w 992563"/>
                  <a:gd name="connsiteY1079" fmla="*/ 488491 h 501753"/>
                  <a:gd name="connsiteX1080" fmla="*/ 869911 w 992563"/>
                  <a:gd name="connsiteY1080" fmla="*/ 489725 h 501753"/>
                  <a:gd name="connsiteX1081" fmla="*/ 869363 w 992563"/>
                  <a:gd name="connsiteY1081" fmla="*/ 489451 h 501753"/>
                  <a:gd name="connsiteX1082" fmla="*/ 872380 w 992563"/>
                  <a:gd name="connsiteY1082" fmla="*/ 491234 h 501753"/>
                  <a:gd name="connsiteX1083" fmla="*/ 873615 w 992563"/>
                  <a:gd name="connsiteY1083" fmla="*/ 491645 h 501753"/>
                  <a:gd name="connsiteX1084" fmla="*/ 874437 w 992563"/>
                  <a:gd name="connsiteY1084" fmla="*/ 491783 h 501753"/>
                  <a:gd name="connsiteX1085" fmla="*/ 875809 w 992563"/>
                  <a:gd name="connsiteY1085" fmla="*/ 491783 h 501753"/>
                  <a:gd name="connsiteX1086" fmla="*/ 877318 w 992563"/>
                  <a:gd name="connsiteY1086" fmla="*/ 491645 h 501753"/>
                  <a:gd name="connsiteX1087" fmla="*/ 877181 w 992563"/>
                  <a:gd name="connsiteY1087" fmla="*/ 491645 h 501753"/>
                  <a:gd name="connsiteX1088" fmla="*/ 880473 w 992563"/>
                  <a:gd name="connsiteY1088" fmla="*/ 490822 h 501753"/>
                  <a:gd name="connsiteX1089" fmla="*/ 880335 w 992563"/>
                  <a:gd name="connsiteY1089" fmla="*/ 490822 h 501753"/>
                  <a:gd name="connsiteX1090" fmla="*/ 880335 w 992563"/>
                  <a:gd name="connsiteY1090" fmla="*/ 490822 h 501753"/>
                  <a:gd name="connsiteX1091" fmla="*/ 880335 w 992563"/>
                  <a:gd name="connsiteY1091" fmla="*/ 490822 h 501753"/>
                  <a:gd name="connsiteX1092" fmla="*/ 879787 w 992563"/>
                  <a:gd name="connsiteY1092" fmla="*/ 490960 h 501753"/>
                  <a:gd name="connsiteX1093" fmla="*/ 881021 w 992563"/>
                  <a:gd name="connsiteY1093" fmla="*/ 490274 h 501753"/>
                  <a:gd name="connsiteX1094" fmla="*/ 881844 w 992563"/>
                  <a:gd name="connsiteY1094" fmla="*/ 489725 h 501753"/>
                  <a:gd name="connsiteX1095" fmla="*/ 881433 w 992563"/>
                  <a:gd name="connsiteY1095" fmla="*/ 490137 h 501753"/>
                  <a:gd name="connsiteX1096" fmla="*/ 884039 w 992563"/>
                  <a:gd name="connsiteY1096" fmla="*/ 487667 h 501753"/>
                  <a:gd name="connsiteX1097" fmla="*/ 884039 w 992563"/>
                  <a:gd name="connsiteY1097" fmla="*/ 487667 h 501753"/>
                  <a:gd name="connsiteX1098" fmla="*/ 884039 w 992563"/>
                  <a:gd name="connsiteY1098" fmla="*/ 487667 h 501753"/>
                  <a:gd name="connsiteX1099" fmla="*/ 884450 w 992563"/>
                  <a:gd name="connsiteY1099" fmla="*/ 487256 h 501753"/>
                  <a:gd name="connsiteX1100" fmla="*/ 884176 w 992563"/>
                  <a:gd name="connsiteY1100" fmla="*/ 487531 h 501753"/>
                  <a:gd name="connsiteX1101" fmla="*/ 886508 w 992563"/>
                  <a:gd name="connsiteY1101" fmla="*/ 484238 h 501753"/>
                  <a:gd name="connsiteX1102" fmla="*/ 886508 w 992563"/>
                  <a:gd name="connsiteY1102" fmla="*/ 484376 h 501753"/>
                  <a:gd name="connsiteX1103" fmla="*/ 890485 w 992563"/>
                  <a:gd name="connsiteY1103" fmla="*/ 477380 h 501753"/>
                  <a:gd name="connsiteX1104" fmla="*/ 892680 w 992563"/>
                  <a:gd name="connsiteY1104" fmla="*/ 472031 h 501753"/>
                  <a:gd name="connsiteX1105" fmla="*/ 898440 w 992563"/>
                  <a:gd name="connsiteY1105" fmla="*/ 450086 h 501753"/>
                  <a:gd name="connsiteX1106" fmla="*/ 898440 w 992563"/>
                  <a:gd name="connsiteY1106" fmla="*/ 450360 h 501753"/>
                  <a:gd name="connsiteX1107" fmla="*/ 902830 w 992563"/>
                  <a:gd name="connsiteY1107" fmla="*/ 416345 h 501753"/>
                  <a:gd name="connsiteX1108" fmla="*/ 902830 w 992563"/>
                  <a:gd name="connsiteY1108" fmla="*/ 416345 h 501753"/>
                  <a:gd name="connsiteX1109" fmla="*/ 902693 w 992563"/>
                  <a:gd name="connsiteY1109" fmla="*/ 364635 h 501753"/>
                  <a:gd name="connsiteX1110" fmla="*/ 902693 w 992563"/>
                  <a:gd name="connsiteY1110" fmla="*/ 364772 h 501753"/>
                  <a:gd name="connsiteX1111" fmla="*/ 902693 w 992563"/>
                  <a:gd name="connsiteY1111" fmla="*/ 364223 h 501753"/>
                  <a:gd name="connsiteX1112" fmla="*/ 902693 w 992563"/>
                  <a:gd name="connsiteY1112" fmla="*/ 364087 h 501753"/>
                  <a:gd name="connsiteX1113" fmla="*/ 902693 w 992563"/>
                  <a:gd name="connsiteY1113" fmla="*/ 364087 h 501753"/>
                  <a:gd name="connsiteX1114" fmla="*/ 899675 w 992563"/>
                  <a:gd name="connsiteY1114" fmla="*/ 335969 h 501753"/>
                  <a:gd name="connsiteX1115" fmla="*/ 895423 w 992563"/>
                  <a:gd name="connsiteY1115" fmla="*/ 310594 h 501753"/>
                  <a:gd name="connsiteX1116" fmla="*/ 887742 w 992563"/>
                  <a:gd name="connsiteY1116" fmla="*/ 289197 h 501753"/>
                  <a:gd name="connsiteX1117" fmla="*/ 864425 w 992563"/>
                  <a:gd name="connsiteY1117" fmla="*/ 225829 h 501753"/>
                  <a:gd name="connsiteX1118" fmla="*/ 855372 w 992563"/>
                  <a:gd name="connsiteY1118" fmla="*/ 200180 h 501753"/>
                  <a:gd name="connsiteX1119" fmla="*/ 850023 w 992563"/>
                  <a:gd name="connsiteY1119" fmla="*/ 184544 h 501753"/>
                  <a:gd name="connsiteX1120" fmla="*/ 848377 w 992563"/>
                  <a:gd name="connsiteY1120" fmla="*/ 179469 h 501753"/>
                  <a:gd name="connsiteX1121" fmla="*/ 844674 w 992563"/>
                  <a:gd name="connsiteY1121" fmla="*/ 167125 h 501753"/>
                  <a:gd name="connsiteX1122" fmla="*/ 842891 w 992563"/>
                  <a:gd name="connsiteY1122" fmla="*/ 159032 h 501753"/>
                  <a:gd name="connsiteX1123" fmla="*/ 842342 w 992563"/>
                  <a:gd name="connsiteY1123" fmla="*/ 148608 h 501753"/>
                  <a:gd name="connsiteX1124" fmla="*/ 850434 w 992563"/>
                  <a:gd name="connsiteY1124" fmla="*/ 144631 h 501753"/>
                  <a:gd name="connsiteX1125" fmla="*/ 855784 w 992563"/>
                  <a:gd name="connsiteY1125" fmla="*/ 149431 h 501753"/>
                  <a:gd name="connsiteX1126" fmla="*/ 858390 w 992563"/>
                  <a:gd name="connsiteY1126" fmla="*/ 153683 h 501753"/>
                  <a:gd name="connsiteX1127" fmla="*/ 860447 w 992563"/>
                  <a:gd name="connsiteY1127" fmla="*/ 158347 h 501753"/>
                  <a:gd name="connsiteX1128" fmla="*/ 862093 w 992563"/>
                  <a:gd name="connsiteY1128" fmla="*/ 162461 h 501753"/>
                  <a:gd name="connsiteX1129" fmla="*/ 864836 w 992563"/>
                  <a:gd name="connsiteY1129" fmla="*/ 169457 h 501753"/>
                  <a:gd name="connsiteX1130" fmla="*/ 869500 w 992563"/>
                  <a:gd name="connsiteY1130" fmla="*/ 182486 h 501753"/>
                  <a:gd name="connsiteX1131" fmla="*/ 869226 w 992563"/>
                  <a:gd name="connsiteY1131" fmla="*/ 181801 h 501753"/>
                  <a:gd name="connsiteX1132" fmla="*/ 878278 w 992563"/>
                  <a:gd name="connsiteY1132" fmla="*/ 207998 h 501753"/>
                  <a:gd name="connsiteX1133" fmla="*/ 884039 w 992563"/>
                  <a:gd name="connsiteY1133" fmla="*/ 225829 h 501753"/>
                  <a:gd name="connsiteX1134" fmla="*/ 892131 w 992563"/>
                  <a:gd name="connsiteY1134" fmla="*/ 251615 h 501753"/>
                  <a:gd name="connsiteX1135" fmla="*/ 900361 w 992563"/>
                  <a:gd name="connsiteY1135" fmla="*/ 281516 h 501753"/>
                  <a:gd name="connsiteX1136" fmla="*/ 906945 w 992563"/>
                  <a:gd name="connsiteY1136" fmla="*/ 311966 h 501753"/>
                  <a:gd name="connsiteX1137" fmla="*/ 907219 w 992563"/>
                  <a:gd name="connsiteY1137" fmla="*/ 313063 h 501753"/>
                  <a:gd name="connsiteX1138" fmla="*/ 917917 w 992563"/>
                  <a:gd name="connsiteY1138" fmla="*/ 342141 h 501753"/>
                  <a:gd name="connsiteX1139" fmla="*/ 925324 w 992563"/>
                  <a:gd name="connsiteY1139" fmla="*/ 361755 h 501753"/>
                  <a:gd name="connsiteX1140" fmla="*/ 933279 w 992563"/>
                  <a:gd name="connsiteY1140" fmla="*/ 381917 h 501753"/>
                  <a:gd name="connsiteX1141" fmla="*/ 936983 w 992563"/>
                  <a:gd name="connsiteY1141" fmla="*/ 390558 h 501753"/>
                  <a:gd name="connsiteX1142" fmla="*/ 936708 w 992563"/>
                  <a:gd name="connsiteY1142" fmla="*/ 390010 h 501753"/>
                  <a:gd name="connsiteX1143" fmla="*/ 940960 w 992563"/>
                  <a:gd name="connsiteY1143" fmla="*/ 397554 h 501753"/>
                  <a:gd name="connsiteX1144" fmla="*/ 940549 w 992563"/>
                  <a:gd name="connsiteY1144" fmla="*/ 397005 h 501753"/>
                  <a:gd name="connsiteX1145" fmla="*/ 942469 w 992563"/>
                  <a:gd name="connsiteY1145" fmla="*/ 399611 h 501753"/>
                  <a:gd name="connsiteX1146" fmla="*/ 943429 w 992563"/>
                  <a:gd name="connsiteY1146" fmla="*/ 400297 h 501753"/>
                  <a:gd name="connsiteX1147" fmla="*/ 944252 w 992563"/>
                  <a:gd name="connsiteY1147" fmla="*/ 400708 h 501753"/>
                  <a:gd name="connsiteX1148" fmla="*/ 945486 w 992563"/>
                  <a:gd name="connsiteY1148" fmla="*/ 401120 h 501753"/>
                  <a:gd name="connsiteX1149" fmla="*/ 946309 w 992563"/>
                  <a:gd name="connsiteY1149" fmla="*/ 401257 h 501753"/>
                  <a:gd name="connsiteX1150" fmla="*/ 946721 w 992563"/>
                  <a:gd name="connsiteY1150" fmla="*/ 401257 h 501753"/>
                  <a:gd name="connsiteX1151" fmla="*/ 946858 w 992563"/>
                  <a:gd name="connsiteY1151" fmla="*/ 401120 h 501753"/>
                  <a:gd name="connsiteX1152" fmla="*/ 947544 w 992563"/>
                  <a:gd name="connsiteY1152" fmla="*/ 400434 h 501753"/>
                  <a:gd name="connsiteX1153" fmla="*/ 947270 w 992563"/>
                  <a:gd name="connsiteY1153" fmla="*/ 400708 h 501753"/>
                  <a:gd name="connsiteX1154" fmla="*/ 949601 w 992563"/>
                  <a:gd name="connsiteY1154" fmla="*/ 397691 h 501753"/>
                  <a:gd name="connsiteX1155" fmla="*/ 949327 w 992563"/>
                  <a:gd name="connsiteY1155" fmla="*/ 398102 h 501753"/>
                  <a:gd name="connsiteX1156" fmla="*/ 951247 w 992563"/>
                  <a:gd name="connsiteY1156" fmla="*/ 394810 h 501753"/>
                  <a:gd name="connsiteX1157" fmla="*/ 950973 w 992563"/>
                  <a:gd name="connsiteY1157" fmla="*/ 395359 h 501753"/>
                  <a:gd name="connsiteX1158" fmla="*/ 953442 w 992563"/>
                  <a:gd name="connsiteY1158" fmla="*/ 389598 h 501753"/>
                  <a:gd name="connsiteX1159" fmla="*/ 957145 w 992563"/>
                  <a:gd name="connsiteY1159" fmla="*/ 374785 h 501753"/>
                  <a:gd name="connsiteX1160" fmla="*/ 957145 w 992563"/>
                  <a:gd name="connsiteY1160" fmla="*/ 375059 h 501753"/>
                  <a:gd name="connsiteX1161" fmla="*/ 961809 w 992563"/>
                  <a:gd name="connsiteY1161" fmla="*/ 336380 h 501753"/>
                  <a:gd name="connsiteX1162" fmla="*/ 961809 w 992563"/>
                  <a:gd name="connsiteY1162" fmla="*/ 336517 h 501753"/>
                  <a:gd name="connsiteX1163" fmla="*/ 962494 w 992563"/>
                  <a:gd name="connsiteY1163" fmla="*/ 321978 h 501753"/>
                  <a:gd name="connsiteX1164" fmla="*/ 962769 w 992563"/>
                  <a:gd name="connsiteY1164" fmla="*/ 313475 h 501753"/>
                  <a:gd name="connsiteX1165" fmla="*/ 962494 w 992563"/>
                  <a:gd name="connsiteY1165" fmla="*/ 301404 h 501753"/>
                  <a:gd name="connsiteX1166" fmla="*/ 962083 w 992563"/>
                  <a:gd name="connsiteY1166" fmla="*/ 275893 h 501753"/>
                  <a:gd name="connsiteX1167" fmla="*/ 962083 w 992563"/>
                  <a:gd name="connsiteY1167" fmla="*/ 275893 h 501753"/>
                  <a:gd name="connsiteX1168" fmla="*/ 962083 w 992563"/>
                  <a:gd name="connsiteY1168" fmla="*/ 276167 h 501753"/>
                  <a:gd name="connsiteX1169" fmla="*/ 962083 w 992563"/>
                  <a:gd name="connsiteY1169" fmla="*/ 275756 h 501753"/>
                  <a:gd name="connsiteX1170" fmla="*/ 961123 w 992563"/>
                  <a:gd name="connsiteY1170" fmla="*/ 272875 h 501753"/>
                  <a:gd name="connsiteX1171" fmla="*/ 958380 w 992563"/>
                  <a:gd name="connsiteY1171" fmla="*/ 264097 h 501753"/>
                  <a:gd name="connsiteX1172" fmla="*/ 953167 w 992563"/>
                  <a:gd name="connsiteY1172" fmla="*/ 244072 h 501753"/>
                  <a:gd name="connsiteX1173" fmla="*/ 948367 w 992563"/>
                  <a:gd name="connsiteY1173" fmla="*/ 222537 h 501753"/>
                  <a:gd name="connsiteX1174" fmla="*/ 938766 w 992563"/>
                  <a:gd name="connsiteY1174" fmla="*/ 175080 h 501753"/>
                  <a:gd name="connsiteX1175" fmla="*/ 934925 w 992563"/>
                  <a:gd name="connsiteY1175" fmla="*/ 154506 h 501753"/>
                  <a:gd name="connsiteX1176" fmla="*/ 933005 w 992563"/>
                  <a:gd name="connsiteY1176" fmla="*/ 143808 h 501753"/>
                  <a:gd name="connsiteX1177" fmla="*/ 931633 w 992563"/>
                  <a:gd name="connsiteY1177" fmla="*/ 136401 h 501753"/>
                  <a:gd name="connsiteX1178" fmla="*/ 931222 w 992563"/>
                  <a:gd name="connsiteY1178" fmla="*/ 130777 h 501753"/>
                  <a:gd name="connsiteX1179" fmla="*/ 931633 w 992563"/>
                  <a:gd name="connsiteY1179" fmla="*/ 127074 h 501753"/>
                  <a:gd name="connsiteX1180" fmla="*/ 932319 w 992563"/>
                  <a:gd name="connsiteY1180" fmla="*/ 124880 h 501753"/>
                  <a:gd name="connsiteX1181" fmla="*/ 933828 w 992563"/>
                  <a:gd name="connsiteY1181" fmla="*/ 121862 h 501753"/>
                  <a:gd name="connsiteX1182" fmla="*/ 937668 w 992563"/>
                  <a:gd name="connsiteY1182" fmla="*/ 118844 h 501753"/>
                  <a:gd name="connsiteX1183" fmla="*/ 942469 w 992563"/>
                  <a:gd name="connsiteY1183" fmla="*/ 121176 h 501753"/>
                  <a:gd name="connsiteX1184" fmla="*/ 946309 w 992563"/>
                  <a:gd name="connsiteY1184" fmla="*/ 127211 h 501753"/>
                  <a:gd name="connsiteX1185" fmla="*/ 948641 w 992563"/>
                  <a:gd name="connsiteY1185" fmla="*/ 132149 h 501753"/>
                  <a:gd name="connsiteX1186" fmla="*/ 952207 w 992563"/>
                  <a:gd name="connsiteY1186" fmla="*/ 144767 h 501753"/>
                  <a:gd name="connsiteX1187" fmla="*/ 955088 w 992563"/>
                  <a:gd name="connsiteY1187" fmla="*/ 157524 h 501753"/>
                  <a:gd name="connsiteX1188" fmla="*/ 959340 w 992563"/>
                  <a:gd name="connsiteY1188" fmla="*/ 177275 h 501753"/>
                  <a:gd name="connsiteX1189" fmla="*/ 962220 w 992563"/>
                  <a:gd name="connsiteY1189" fmla="*/ 192088 h 501753"/>
                  <a:gd name="connsiteX1190" fmla="*/ 963591 w 992563"/>
                  <a:gd name="connsiteY1190" fmla="*/ 198946 h 501753"/>
                  <a:gd name="connsiteX1191" fmla="*/ 967706 w 992563"/>
                  <a:gd name="connsiteY1191" fmla="*/ 225966 h 501753"/>
                  <a:gd name="connsiteX1192" fmla="*/ 968941 w 992563"/>
                  <a:gd name="connsiteY1192" fmla="*/ 234470 h 501753"/>
                  <a:gd name="connsiteX1193" fmla="*/ 969627 w 992563"/>
                  <a:gd name="connsiteY1193" fmla="*/ 241603 h 501753"/>
                  <a:gd name="connsiteX1194" fmla="*/ 972233 w 992563"/>
                  <a:gd name="connsiteY1194" fmla="*/ 271229 h 501753"/>
                  <a:gd name="connsiteX1195" fmla="*/ 972644 w 992563"/>
                  <a:gd name="connsiteY1195" fmla="*/ 275756 h 501753"/>
                  <a:gd name="connsiteX1196" fmla="*/ 972644 w 992563"/>
                  <a:gd name="connsiteY1196" fmla="*/ 276441 h 501753"/>
                  <a:gd name="connsiteX1197" fmla="*/ 977719 w 992563"/>
                  <a:gd name="connsiteY1197" fmla="*/ 288100 h 501753"/>
                  <a:gd name="connsiteX1198" fmla="*/ 981560 w 992563"/>
                  <a:gd name="connsiteY1198" fmla="*/ 295918 h 501753"/>
                  <a:gd name="connsiteX1199" fmla="*/ 981560 w 992563"/>
                  <a:gd name="connsiteY1199" fmla="*/ 295918 h 501753"/>
                  <a:gd name="connsiteX1200" fmla="*/ 981560 w 992563"/>
                  <a:gd name="connsiteY1200" fmla="*/ 296055 h 501753"/>
                  <a:gd name="connsiteX1201" fmla="*/ 981834 w 992563"/>
                  <a:gd name="connsiteY1201" fmla="*/ 296467 h 501753"/>
                  <a:gd name="connsiteX1202" fmla="*/ 981834 w 992563"/>
                  <a:gd name="connsiteY1202" fmla="*/ 296330 h 501753"/>
                  <a:gd name="connsiteX1203" fmla="*/ 991984 w 992563"/>
                  <a:gd name="connsiteY1203" fmla="*/ 314160 h 501753"/>
                  <a:gd name="connsiteX1204" fmla="*/ 990338 w 992563"/>
                  <a:gd name="connsiteY1204" fmla="*/ 320470 h 501753"/>
                  <a:gd name="connsiteX1205" fmla="*/ 984028 w 992563"/>
                  <a:gd name="connsiteY1205" fmla="*/ 318824 h 501753"/>
                  <a:gd name="connsiteX1206" fmla="*/ 972918 w 992563"/>
                  <a:gd name="connsiteY1206" fmla="*/ 299210 h 501753"/>
                  <a:gd name="connsiteX1207" fmla="*/ 972918 w 992563"/>
                  <a:gd name="connsiteY1207" fmla="*/ 299072 h 501753"/>
                  <a:gd name="connsiteX1208" fmla="*/ 973056 w 992563"/>
                  <a:gd name="connsiteY1208" fmla="*/ 313749 h 501753"/>
                  <a:gd name="connsiteX1209" fmla="*/ 972781 w 992563"/>
                  <a:gd name="connsiteY1209" fmla="*/ 321841 h 501753"/>
                  <a:gd name="connsiteX1210" fmla="*/ 972096 w 992563"/>
                  <a:gd name="connsiteY1210" fmla="*/ 335146 h 501753"/>
                  <a:gd name="connsiteX1211" fmla="*/ 968529 w 992563"/>
                  <a:gd name="connsiteY1211" fmla="*/ 368476 h 501753"/>
                  <a:gd name="connsiteX1212" fmla="*/ 965923 w 992563"/>
                  <a:gd name="connsiteY1212" fmla="*/ 381643 h 501753"/>
                  <a:gd name="connsiteX1213" fmla="*/ 962769 w 992563"/>
                  <a:gd name="connsiteY1213" fmla="*/ 393027 h 501753"/>
                  <a:gd name="connsiteX1214" fmla="*/ 960848 w 992563"/>
                  <a:gd name="connsiteY1214" fmla="*/ 397691 h 501753"/>
                  <a:gd name="connsiteX1215" fmla="*/ 957831 w 992563"/>
                  <a:gd name="connsiteY1215" fmla="*/ 403040 h 501753"/>
                  <a:gd name="connsiteX1216" fmla="*/ 955088 w 992563"/>
                  <a:gd name="connsiteY1216" fmla="*/ 406743 h 501753"/>
                  <a:gd name="connsiteX1217" fmla="*/ 953304 w 992563"/>
                  <a:gd name="connsiteY1217" fmla="*/ 408389 h 501753"/>
                  <a:gd name="connsiteX1218" fmla="*/ 952344 w 992563"/>
                  <a:gd name="connsiteY1218" fmla="*/ 409212 h 501753"/>
                  <a:gd name="connsiteX1219" fmla="*/ 949738 w 992563"/>
                  <a:gd name="connsiteY1219" fmla="*/ 410447 h 501753"/>
                  <a:gd name="connsiteX1220" fmla="*/ 946721 w 992563"/>
                  <a:gd name="connsiteY1220" fmla="*/ 410858 h 501753"/>
                  <a:gd name="connsiteX1221" fmla="*/ 939177 w 992563"/>
                  <a:gd name="connsiteY1221" fmla="*/ 408800 h 501753"/>
                  <a:gd name="connsiteX1222" fmla="*/ 934239 w 992563"/>
                  <a:gd name="connsiteY1222" fmla="*/ 404549 h 501753"/>
                  <a:gd name="connsiteX1223" fmla="*/ 928067 w 992563"/>
                  <a:gd name="connsiteY1223" fmla="*/ 394262 h 501753"/>
                  <a:gd name="connsiteX1224" fmla="*/ 922032 w 992563"/>
                  <a:gd name="connsiteY1224" fmla="*/ 380134 h 501753"/>
                  <a:gd name="connsiteX1225" fmla="*/ 917917 w 992563"/>
                  <a:gd name="connsiteY1225" fmla="*/ 370122 h 501753"/>
                  <a:gd name="connsiteX1226" fmla="*/ 913254 w 992563"/>
                  <a:gd name="connsiteY1226" fmla="*/ 358052 h 501753"/>
                  <a:gd name="connsiteX1227" fmla="*/ 914214 w 992563"/>
                  <a:gd name="connsiteY1227" fmla="*/ 374374 h 501753"/>
                  <a:gd name="connsiteX1228" fmla="*/ 911471 w 992563"/>
                  <a:gd name="connsiteY1228" fmla="*/ 437193 h 501753"/>
                  <a:gd name="connsiteX1229" fmla="*/ 905984 w 992563"/>
                  <a:gd name="connsiteY1229" fmla="*/ 464213 h 501753"/>
                  <a:gd name="connsiteX1230" fmla="*/ 902555 w 992563"/>
                  <a:gd name="connsiteY1230" fmla="*/ 475598 h 501753"/>
                  <a:gd name="connsiteX1231" fmla="*/ 896520 w 992563"/>
                  <a:gd name="connsiteY1231" fmla="*/ 487942 h 501753"/>
                  <a:gd name="connsiteX1232" fmla="*/ 890485 w 992563"/>
                  <a:gd name="connsiteY1232" fmla="*/ 495760 h 501753"/>
                  <a:gd name="connsiteX1233" fmla="*/ 884176 w 992563"/>
                  <a:gd name="connsiteY1233" fmla="*/ 500012 h 501753"/>
                  <a:gd name="connsiteX1234" fmla="*/ 879787 w 992563"/>
                  <a:gd name="connsiteY1234" fmla="*/ 501247 h 501753"/>
                  <a:gd name="connsiteX1235" fmla="*/ 876495 w 992563"/>
                  <a:gd name="connsiteY1235" fmla="*/ 501658 h 501753"/>
                  <a:gd name="connsiteX1236" fmla="*/ 867717 w 992563"/>
                  <a:gd name="connsiteY1236" fmla="*/ 500286 h 501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</a:cxnLst>
                <a:rect l="l" t="t" r="r" b="b"/>
                <a:pathLst>
                  <a:path w="992563" h="501753">
                    <a:moveTo>
                      <a:pt x="15953" y="194008"/>
                    </a:moveTo>
                    <a:cubicBezTo>
                      <a:pt x="15953" y="194008"/>
                      <a:pt x="15953" y="194008"/>
                      <a:pt x="15953" y="194008"/>
                    </a:cubicBezTo>
                    <a:cubicBezTo>
                      <a:pt x="16364" y="194008"/>
                      <a:pt x="16913" y="194008"/>
                      <a:pt x="17462" y="193871"/>
                    </a:cubicBezTo>
                    <a:cubicBezTo>
                      <a:pt x="17325" y="193871"/>
                      <a:pt x="17187" y="193871"/>
                      <a:pt x="17050" y="194008"/>
                    </a:cubicBezTo>
                    <a:cubicBezTo>
                      <a:pt x="18559" y="193734"/>
                      <a:pt x="20068" y="193322"/>
                      <a:pt x="21439" y="192911"/>
                    </a:cubicBezTo>
                    <a:cubicBezTo>
                      <a:pt x="21439" y="192911"/>
                      <a:pt x="21302" y="192911"/>
                      <a:pt x="21302" y="192911"/>
                    </a:cubicBezTo>
                    <a:cubicBezTo>
                      <a:pt x="22674" y="192362"/>
                      <a:pt x="24045" y="191814"/>
                      <a:pt x="25280" y="191265"/>
                    </a:cubicBezTo>
                    <a:cubicBezTo>
                      <a:pt x="25143" y="191265"/>
                      <a:pt x="25006" y="191402"/>
                      <a:pt x="24868" y="191539"/>
                    </a:cubicBezTo>
                    <a:cubicBezTo>
                      <a:pt x="29669" y="189070"/>
                      <a:pt x="34470" y="186327"/>
                      <a:pt x="38996" y="183310"/>
                    </a:cubicBezTo>
                    <a:cubicBezTo>
                      <a:pt x="38996" y="183310"/>
                      <a:pt x="38859" y="183447"/>
                      <a:pt x="38859" y="183447"/>
                    </a:cubicBezTo>
                    <a:cubicBezTo>
                      <a:pt x="42562" y="180841"/>
                      <a:pt x="46128" y="178098"/>
                      <a:pt x="49557" y="175354"/>
                    </a:cubicBezTo>
                    <a:cubicBezTo>
                      <a:pt x="51340" y="173846"/>
                      <a:pt x="53123" y="172337"/>
                      <a:pt x="54906" y="170965"/>
                    </a:cubicBezTo>
                    <a:cubicBezTo>
                      <a:pt x="56141" y="169868"/>
                      <a:pt x="57375" y="168908"/>
                      <a:pt x="58610" y="167811"/>
                    </a:cubicBezTo>
                    <a:cubicBezTo>
                      <a:pt x="61627" y="165205"/>
                      <a:pt x="64508" y="162736"/>
                      <a:pt x="67525" y="160130"/>
                    </a:cubicBezTo>
                    <a:cubicBezTo>
                      <a:pt x="74109" y="154369"/>
                      <a:pt x="80693" y="148471"/>
                      <a:pt x="87413" y="142710"/>
                    </a:cubicBezTo>
                    <a:cubicBezTo>
                      <a:pt x="87276" y="142847"/>
                      <a:pt x="87139" y="142985"/>
                      <a:pt x="87002" y="142985"/>
                    </a:cubicBezTo>
                    <a:cubicBezTo>
                      <a:pt x="94683" y="135989"/>
                      <a:pt x="102227" y="128857"/>
                      <a:pt x="109908" y="121862"/>
                    </a:cubicBezTo>
                    <a:cubicBezTo>
                      <a:pt x="112239" y="119805"/>
                      <a:pt x="114708" y="117610"/>
                      <a:pt x="116903" y="115415"/>
                    </a:cubicBezTo>
                    <a:cubicBezTo>
                      <a:pt x="120332" y="111986"/>
                      <a:pt x="123761" y="108557"/>
                      <a:pt x="127053" y="105266"/>
                    </a:cubicBezTo>
                    <a:cubicBezTo>
                      <a:pt x="131442" y="100877"/>
                      <a:pt x="135968" y="96487"/>
                      <a:pt x="140357" y="92098"/>
                    </a:cubicBezTo>
                    <a:cubicBezTo>
                      <a:pt x="142140" y="90315"/>
                      <a:pt x="143923" y="88532"/>
                      <a:pt x="145706" y="86612"/>
                    </a:cubicBezTo>
                    <a:cubicBezTo>
                      <a:pt x="152702" y="78931"/>
                      <a:pt x="159834" y="71113"/>
                      <a:pt x="166829" y="63432"/>
                    </a:cubicBezTo>
                    <a:cubicBezTo>
                      <a:pt x="168201" y="61786"/>
                      <a:pt x="169572" y="60140"/>
                      <a:pt x="171081" y="58631"/>
                    </a:cubicBezTo>
                    <a:cubicBezTo>
                      <a:pt x="170121" y="58357"/>
                      <a:pt x="169161" y="57945"/>
                      <a:pt x="168201" y="57671"/>
                    </a:cubicBezTo>
                    <a:cubicBezTo>
                      <a:pt x="165732" y="57122"/>
                      <a:pt x="163126" y="56437"/>
                      <a:pt x="160657" y="55888"/>
                    </a:cubicBezTo>
                    <a:cubicBezTo>
                      <a:pt x="155719" y="55065"/>
                      <a:pt x="150644" y="54105"/>
                      <a:pt x="145569" y="53693"/>
                    </a:cubicBezTo>
                    <a:cubicBezTo>
                      <a:pt x="143100" y="53556"/>
                      <a:pt x="140769" y="53556"/>
                      <a:pt x="138300" y="53693"/>
                    </a:cubicBezTo>
                    <a:cubicBezTo>
                      <a:pt x="138437" y="53693"/>
                      <a:pt x="138574" y="53693"/>
                      <a:pt x="138711" y="53693"/>
                    </a:cubicBezTo>
                    <a:cubicBezTo>
                      <a:pt x="135419" y="53968"/>
                      <a:pt x="132265" y="54379"/>
                      <a:pt x="129110" y="54928"/>
                    </a:cubicBezTo>
                    <a:cubicBezTo>
                      <a:pt x="129110" y="54928"/>
                      <a:pt x="129110" y="54928"/>
                      <a:pt x="129110" y="54928"/>
                    </a:cubicBezTo>
                    <a:cubicBezTo>
                      <a:pt x="126230" y="55613"/>
                      <a:pt x="123349" y="56300"/>
                      <a:pt x="120606" y="57260"/>
                    </a:cubicBezTo>
                    <a:cubicBezTo>
                      <a:pt x="117863" y="58357"/>
                      <a:pt x="115257" y="59317"/>
                      <a:pt x="112514" y="60689"/>
                    </a:cubicBezTo>
                    <a:cubicBezTo>
                      <a:pt x="109359" y="62471"/>
                      <a:pt x="106204" y="64255"/>
                      <a:pt x="103187" y="66312"/>
                    </a:cubicBezTo>
                    <a:cubicBezTo>
                      <a:pt x="103187" y="66312"/>
                      <a:pt x="103187" y="66312"/>
                      <a:pt x="103324" y="66312"/>
                    </a:cubicBezTo>
                    <a:cubicBezTo>
                      <a:pt x="103187" y="66449"/>
                      <a:pt x="103050" y="66449"/>
                      <a:pt x="102912" y="66587"/>
                    </a:cubicBezTo>
                    <a:lnTo>
                      <a:pt x="102912" y="66587"/>
                    </a:lnTo>
                    <a:lnTo>
                      <a:pt x="102912" y="66587"/>
                    </a:lnTo>
                    <a:cubicBezTo>
                      <a:pt x="98523" y="69741"/>
                      <a:pt x="94409" y="73033"/>
                      <a:pt x="90294" y="76462"/>
                    </a:cubicBezTo>
                    <a:cubicBezTo>
                      <a:pt x="90431" y="76325"/>
                      <a:pt x="90568" y="76187"/>
                      <a:pt x="90568" y="76187"/>
                    </a:cubicBezTo>
                    <a:cubicBezTo>
                      <a:pt x="82338" y="83457"/>
                      <a:pt x="74657" y="91275"/>
                      <a:pt x="67388" y="99642"/>
                    </a:cubicBezTo>
                    <a:cubicBezTo>
                      <a:pt x="67388" y="99642"/>
                      <a:pt x="67388" y="99642"/>
                      <a:pt x="67525" y="99505"/>
                    </a:cubicBezTo>
                    <a:cubicBezTo>
                      <a:pt x="64782" y="102797"/>
                      <a:pt x="62039" y="105951"/>
                      <a:pt x="59296" y="109243"/>
                    </a:cubicBezTo>
                    <a:cubicBezTo>
                      <a:pt x="57512" y="111438"/>
                      <a:pt x="55592" y="113632"/>
                      <a:pt x="53946" y="115964"/>
                    </a:cubicBezTo>
                    <a:cubicBezTo>
                      <a:pt x="51752" y="118982"/>
                      <a:pt x="49557" y="121862"/>
                      <a:pt x="47363" y="124742"/>
                    </a:cubicBezTo>
                    <a:cubicBezTo>
                      <a:pt x="43522" y="129817"/>
                      <a:pt x="39545" y="134892"/>
                      <a:pt x="35978" y="140104"/>
                    </a:cubicBezTo>
                    <a:cubicBezTo>
                      <a:pt x="35978" y="139967"/>
                      <a:pt x="36116" y="139967"/>
                      <a:pt x="36116" y="139967"/>
                    </a:cubicBezTo>
                    <a:cubicBezTo>
                      <a:pt x="32138" y="145865"/>
                      <a:pt x="28160" y="151625"/>
                      <a:pt x="24183" y="157524"/>
                    </a:cubicBezTo>
                    <a:cubicBezTo>
                      <a:pt x="24183" y="157524"/>
                      <a:pt x="24183" y="157524"/>
                      <a:pt x="24183" y="157386"/>
                    </a:cubicBezTo>
                    <a:cubicBezTo>
                      <a:pt x="22125" y="160541"/>
                      <a:pt x="20068" y="163696"/>
                      <a:pt x="18010" y="166850"/>
                    </a:cubicBezTo>
                    <a:cubicBezTo>
                      <a:pt x="15679" y="170417"/>
                      <a:pt x="13758" y="174120"/>
                      <a:pt x="11701" y="177960"/>
                    </a:cubicBezTo>
                    <a:cubicBezTo>
                      <a:pt x="11701" y="177960"/>
                      <a:pt x="11701" y="177960"/>
                      <a:pt x="11701" y="177823"/>
                    </a:cubicBezTo>
                    <a:cubicBezTo>
                      <a:pt x="11015" y="179057"/>
                      <a:pt x="10467" y="180429"/>
                      <a:pt x="9918" y="181664"/>
                    </a:cubicBezTo>
                    <a:cubicBezTo>
                      <a:pt x="9918" y="181527"/>
                      <a:pt x="10055" y="181389"/>
                      <a:pt x="10055" y="181115"/>
                    </a:cubicBezTo>
                    <a:cubicBezTo>
                      <a:pt x="9644" y="182212"/>
                      <a:pt x="9232" y="183447"/>
                      <a:pt x="8958" y="184544"/>
                    </a:cubicBezTo>
                    <a:lnTo>
                      <a:pt x="8958" y="184544"/>
                    </a:lnTo>
                    <a:cubicBezTo>
                      <a:pt x="8958" y="184544"/>
                      <a:pt x="8958" y="184544"/>
                      <a:pt x="8958" y="184544"/>
                    </a:cubicBezTo>
                    <a:cubicBezTo>
                      <a:pt x="8958" y="184681"/>
                      <a:pt x="8958" y="184818"/>
                      <a:pt x="8821" y="185093"/>
                    </a:cubicBezTo>
                    <a:cubicBezTo>
                      <a:pt x="8821" y="185093"/>
                      <a:pt x="8821" y="184956"/>
                      <a:pt x="8821" y="184956"/>
                    </a:cubicBezTo>
                    <a:cubicBezTo>
                      <a:pt x="8684" y="186053"/>
                      <a:pt x="8546" y="187287"/>
                      <a:pt x="8409" y="188385"/>
                    </a:cubicBezTo>
                    <a:cubicBezTo>
                      <a:pt x="8409" y="188247"/>
                      <a:pt x="8409" y="188110"/>
                      <a:pt x="8409" y="187973"/>
                    </a:cubicBezTo>
                    <a:cubicBezTo>
                      <a:pt x="8409" y="188522"/>
                      <a:pt x="8409" y="189208"/>
                      <a:pt x="8409" y="189756"/>
                    </a:cubicBezTo>
                    <a:cubicBezTo>
                      <a:pt x="8409" y="189619"/>
                      <a:pt x="8409" y="189482"/>
                      <a:pt x="8409" y="189208"/>
                    </a:cubicBezTo>
                    <a:cubicBezTo>
                      <a:pt x="8409" y="189756"/>
                      <a:pt x="8546" y="190305"/>
                      <a:pt x="8546" y="190853"/>
                    </a:cubicBezTo>
                    <a:cubicBezTo>
                      <a:pt x="8684" y="191128"/>
                      <a:pt x="8684" y="191539"/>
                      <a:pt x="8821" y="191814"/>
                    </a:cubicBezTo>
                    <a:cubicBezTo>
                      <a:pt x="8958" y="191951"/>
                      <a:pt x="8958" y="192088"/>
                      <a:pt x="9095" y="192225"/>
                    </a:cubicBezTo>
                    <a:cubicBezTo>
                      <a:pt x="9232" y="192362"/>
                      <a:pt x="9232" y="192362"/>
                      <a:pt x="9369" y="192499"/>
                    </a:cubicBezTo>
                    <a:cubicBezTo>
                      <a:pt x="9506" y="192637"/>
                      <a:pt x="9644" y="192773"/>
                      <a:pt x="9918" y="192773"/>
                    </a:cubicBezTo>
                    <a:cubicBezTo>
                      <a:pt x="10329" y="192911"/>
                      <a:pt x="10741" y="193185"/>
                      <a:pt x="11152" y="193322"/>
                    </a:cubicBezTo>
                    <a:cubicBezTo>
                      <a:pt x="11975" y="193597"/>
                      <a:pt x="12661" y="193734"/>
                      <a:pt x="13484" y="194008"/>
                    </a:cubicBezTo>
                    <a:cubicBezTo>
                      <a:pt x="13896" y="194008"/>
                      <a:pt x="14444" y="194145"/>
                      <a:pt x="14856" y="194145"/>
                    </a:cubicBezTo>
                    <a:cubicBezTo>
                      <a:pt x="15267" y="194008"/>
                      <a:pt x="15679" y="194008"/>
                      <a:pt x="15953" y="194008"/>
                    </a:cubicBezTo>
                    <a:close/>
                    <a:moveTo>
                      <a:pt x="242953" y="206215"/>
                    </a:moveTo>
                    <a:cubicBezTo>
                      <a:pt x="245970" y="202924"/>
                      <a:pt x="248988" y="199769"/>
                      <a:pt x="251868" y="196340"/>
                    </a:cubicBezTo>
                    <a:lnTo>
                      <a:pt x="251868" y="196340"/>
                    </a:lnTo>
                    <a:cubicBezTo>
                      <a:pt x="258041" y="189208"/>
                      <a:pt x="264075" y="182075"/>
                      <a:pt x="269973" y="174669"/>
                    </a:cubicBezTo>
                    <a:cubicBezTo>
                      <a:pt x="275734" y="167399"/>
                      <a:pt x="281083" y="159992"/>
                      <a:pt x="286433" y="152449"/>
                    </a:cubicBezTo>
                    <a:cubicBezTo>
                      <a:pt x="286433" y="152449"/>
                      <a:pt x="286433" y="152449"/>
                      <a:pt x="286433" y="152449"/>
                    </a:cubicBezTo>
                    <a:cubicBezTo>
                      <a:pt x="286433" y="152449"/>
                      <a:pt x="286433" y="152312"/>
                      <a:pt x="286570" y="152312"/>
                    </a:cubicBezTo>
                    <a:cubicBezTo>
                      <a:pt x="286707" y="152174"/>
                      <a:pt x="286707" y="152037"/>
                      <a:pt x="286844" y="151900"/>
                    </a:cubicBezTo>
                    <a:cubicBezTo>
                      <a:pt x="286844" y="151900"/>
                      <a:pt x="286844" y="151900"/>
                      <a:pt x="286707" y="152037"/>
                    </a:cubicBezTo>
                    <a:cubicBezTo>
                      <a:pt x="292331" y="143533"/>
                      <a:pt x="297817" y="135029"/>
                      <a:pt x="303440" y="126525"/>
                    </a:cubicBezTo>
                    <a:cubicBezTo>
                      <a:pt x="303989" y="125565"/>
                      <a:pt x="304538" y="124605"/>
                      <a:pt x="305086" y="123645"/>
                    </a:cubicBezTo>
                    <a:cubicBezTo>
                      <a:pt x="306869" y="120490"/>
                      <a:pt x="308790" y="117335"/>
                      <a:pt x="310573" y="114181"/>
                    </a:cubicBezTo>
                    <a:cubicBezTo>
                      <a:pt x="314139" y="108146"/>
                      <a:pt x="317568" y="102111"/>
                      <a:pt x="320723" y="95939"/>
                    </a:cubicBezTo>
                    <a:cubicBezTo>
                      <a:pt x="320723" y="95939"/>
                      <a:pt x="320723" y="95939"/>
                      <a:pt x="320723" y="96076"/>
                    </a:cubicBezTo>
                    <a:cubicBezTo>
                      <a:pt x="320723" y="95939"/>
                      <a:pt x="320860" y="95802"/>
                      <a:pt x="320860" y="95664"/>
                    </a:cubicBezTo>
                    <a:cubicBezTo>
                      <a:pt x="320860" y="95664"/>
                      <a:pt x="320860" y="95527"/>
                      <a:pt x="320997" y="95527"/>
                    </a:cubicBezTo>
                    <a:cubicBezTo>
                      <a:pt x="320997" y="95527"/>
                      <a:pt x="320997" y="95527"/>
                      <a:pt x="320997" y="95527"/>
                    </a:cubicBezTo>
                    <a:cubicBezTo>
                      <a:pt x="323192" y="91001"/>
                      <a:pt x="325249" y="86338"/>
                      <a:pt x="327032" y="81674"/>
                    </a:cubicBezTo>
                    <a:cubicBezTo>
                      <a:pt x="327306" y="80988"/>
                      <a:pt x="327443" y="80165"/>
                      <a:pt x="327718" y="79480"/>
                    </a:cubicBezTo>
                    <a:cubicBezTo>
                      <a:pt x="327718" y="79480"/>
                      <a:pt x="327718" y="79480"/>
                      <a:pt x="327718" y="79616"/>
                    </a:cubicBezTo>
                    <a:cubicBezTo>
                      <a:pt x="327992" y="77834"/>
                      <a:pt x="328266" y="76051"/>
                      <a:pt x="328541" y="74267"/>
                    </a:cubicBezTo>
                    <a:cubicBezTo>
                      <a:pt x="328541" y="74542"/>
                      <a:pt x="328541" y="74679"/>
                      <a:pt x="328541" y="74953"/>
                    </a:cubicBezTo>
                    <a:cubicBezTo>
                      <a:pt x="328678" y="73993"/>
                      <a:pt x="328678" y="72896"/>
                      <a:pt x="328678" y="71936"/>
                    </a:cubicBezTo>
                    <a:cubicBezTo>
                      <a:pt x="328678" y="71661"/>
                      <a:pt x="328541" y="71250"/>
                      <a:pt x="328541" y="70976"/>
                    </a:cubicBezTo>
                    <a:cubicBezTo>
                      <a:pt x="328541" y="70838"/>
                      <a:pt x="328541" y="70838"/>
                      <a:pt x="328403" y="70701"/>
                    </a:cubicBezTo>
                    <a:cubicBezTo>
                      <a:pt x="328266" y="70564"/>
                      <a:pt x="328266" y="70564"/>
                      <a:pt x="328266" y="70427"/>
                    </a:cubicBezTo>
                    <a:cubicBezTo>
                      <a:pt x="327992" y="70290"/>
                      <a:pt x="327718" y="70016"/>
                      <a:pt x="327443" y="69878"/>
                    </a:cubicBezTo>
                    <a:cubicBezTo>
                      <a:pt x="327169" y="69741"/>
                      <a:pt x="326895" y="69604"/>
                      <a:pt x="326483" y="69467"/>
                    </a:cubicBezTo>
                    <a:cubicBezTo>
                      <a:pt x="326209" y="69329"/>
                      <a:pt x="325935" y="69329"/>
                      <a:pt x="325660" y="69193"/>
                    </a:cubicBezTo>
                    <a:cubicBezTo>
                      <a:pt x="325523" y="69193"/>
                      <a:pt x="325249" y="69193"/>
                      <a:pt x="325112" y="69055"/>
                    </a:cubicBezTo>
                    <a:cubicBezTo>
                      <a:pt x="324837" y="69055"/>
                      <a:pt x="324563" y="69055"/>
                      <a:pt x="324289" y="69193"/>
                    </a:cubicBezTo>
                    <a:cubicBezTo>
                      <a:pt x="323740" y="69329"/>
                      <a:pt x="323329" y="69467"/>
                      <a:pt x="322917" y="69604"/>
                    </a:cubicBezTo>
                    <a:cubicBezTo>
                      <a:pt x="322506" y="69741"/>
                      <a:pt x="322094" y="70016"/>
                      <a:pt x="321683" y="70153"/>
                    </a:cubicBezTo>
                    <a:cubicBezTo>
                      <a:pt x="320448" y="70838"/>
                      <a:pt x="319351" y="71524"/>
                      <a:pt x="318254" y="72210"/>
                    </a:cubicBezTo>
                    <a:cubicBezTo>
                      <a:pt x="318391" y="72073"/>
                      <a:pt x="318528" y="71936"/>
                      <a:pt x="318665" y="71936"/>
                    </a:cubicBezTo>
                    <a:cubicBezTo>
                      <a:pt x="315922" y="73993"/>
                      <a:pt x="313179" y="76051"/>
                      <a:pt x="310573" y="78382"/>
                    </a:cubicBezTo>
                    <a:cubicBezTo>
                      <a:pt x="308378" y="80440"/>
                      <a:pt x="306321" y="82497"/>
                      <a:pt x="304400" y="84692"/>
                    </a:cubicBezTo>
                    <a:cubicBezTo>
                      <a:pt x="298914" y="91001"/>
                      <a:pt x="293839" y="97585"/>
                      <a:pt x="289176" y="104443"/>
                    </a:cubicBezTo>
                    <a:cubicBezTo>
                      <a:pt x="282455" y="114455"/>
                      <a:pt x="276420" y="125017"/>
                      <a:pt x="270933" y="135852"/>
                    </a:cubicBezTo>
                    <a:cubicBezTo>
                      <a:pt x="262155" y="153546"/>
                      <a:pt x="254749" y="171788"/>
                      <a:pt x="248165" y="190442"/>
                    </a:cubicBezTo>
                    <a:cubicBezTo>
                      <a:pt x="248165" y="190442"/>
                      <a:pt x="248165" y="190442"/>
                      <a:pt x="248165" y="190442"/>
                    </a:cubicBezTo>
                    <a:cubicBezTo>
                      <a:pt x="246382" y="195654"/>
                      <a:pt x="244599" y="201003"/>
                      <a:pt x="242953" y="206215"/>
                    </a:cubicBezTo>
                    <a:close/>
                    <a:moveTo>
                      <a:pt x="608347" y="285905"/>
                    </a:moveTo>
                    <a:cubicBezTo>
                      <a:pt x="608759" y="288785"/>
                      <a:pt x="609033" y="291666"/>
                      <a:pt x="609307" y="294546"/>
                    </a:cubicBezTo>
                    <a:cubicBezTo>
                      <a:pt x="609307" y="294272"/>
                      <a:pt x="609444" y="293998"/>
                      <a:pt x="609444" y="293723"/>
                    </a:cubicBezTo>
                    <a:cubicBezTo>
                      <a:pt x="610953" y="283162"/>
                      <a:pt x="611913" y="272464"/>
                      <a:pt x="612736" y="261902"/>
                    </a:cubicBezTo>
                    <a:lnTo>
                      <a:pt x="612736" y="261902"/>
                    </a:lnTo>
                    <a:cubicBezTo>
                      <a:pt x="613011" y="258199"/>
                      <a:pt x="613148" y="254495"/>
                      <a:pt x="613285" y="250792"/>
                    </a:cubicBezTo>
                    <a:cubicBezTo>
                      <a:pt x="613422" y="246678"/>
                      <a:pt x="613559" y="242700"/>
                      <a:pt x="613559" y="238585"/>
                    </a:cubicBezTo>
                    <a:cubicBezTo>
                      <a:pt x="613833" y="228710"/>
                      <a:pt x="614108" y="218834"/>
                      <a:pt x="613422" y="208959"/>
                    </a:cubicBezTo>
                    <a:cubicBezTo>
                      <a:pt x="613148" y="204844"/>
                      <a:pt x="612736" y="200592"/>
                      <a:pt x="611913" y="196340"/>
                    </a:cubicBezTo>
                    <a:cubicBezTo>
                      <a:pt x="611913" y="196340"/>
                      <a:pt x="611913" y="196477"/>
                      <a:pt x="611913" y="196477"/>
                    </a:cubicBezTo>
                    <a:cubicBezTo>
                      <a:pt x="611776" y="195380"/>
                      <a:pt x="611365" y="194282"/>
                      <a:pt x="611090" y="193185"/>
                    </a:cubicBezTo>
                    <a:cubicBezTo>
                      <a:pt x="610953" y="192773"/>
                      <a:pt x="610679" y="192499"/>
                      <a:pt x="610542" y="192088"/>
                    </a:cubicBezTo>
                    <a:cubicBezTo>
                      <a:pt x="610267" y="192499"/>
                      <a:pt x="609993" y="193048"/>
                      <a:pt x="609856" y="193460"/>
                    </a:cubicBezTo>
                    <a:cubicBezTo>
                      <a:pt x="609993" y="193322"/>
                      <a:pt x="610130" y="193048"/>
                      <a:pt x="610130" y="192911"/>
                    </a:cubicBezTo>
                    <a:cubicBezTo>
                      <a:pt x="609856" y="193597"/>
                      <a:pt x="609582" y="194282"/>
                      <a:pt x="609444" y="194968"/>
                    </a:cubicBezTo>
                    <a:cubicBezTo>
                      <a:pt x="609444" y="194831"/>
                      <a:pt x="609444" y="194694"/>
                      <a:pt x="609582" y="194694"/>
                    </a:cubicBezTo>
                    <a:cubicBezTo>
                      <a:pt x="609170" y="195928"/>
                      <a:pt x="608896" y="197300"/>
                      <a:pt x="608622" y="198672"/>
                    </a:cubicBezTo>
                    <a:cubicBezTo>
                      <a:pt x="608622" y="198672"/>
                      <a:pt x="608622" y="198672"/>
                      <a:pt x="608622" y="198672"/>
                    </a:cubicBezTo>
                    <a:cubicBezTo>
                      <a:pt x="608210" y="201415"/>
                      <a:pt x="607799" y="204158"/>
                      <a:pt x="607524" y="206901"/>
                    </a:cubicBezTo>
                    <a:cubicBezTo>
                      <a:pt x="607113" y="210879"/>
                      <a:pt x="606838" y="214994"/>
                      <a:pt x="606564" y="218971"/>
                    </a:cubicBezTo>
                    <a:cubicBezTo>
                      <a:pt x="606564" y="218971"/>
                      <a:pt x="606564" y="218834"/>
                      <a:pt x="606564" y="218834"/>
                    </a:cubicBezTo>
                    <a:cubicBezTo>
                      <a:pt x="605604" y="236253"/>
                      <a:pt x="606153" y="253673"/>
                      <a:pt x="607250" y="271092"/>
                    </a:cubicBezTo>
                    <a:cubicBezTo>
                      <a:pt x="607250" y="271092"/>
                      <a:pt x="607250" y="271092"/>
                      <a:pt x="607250" y="270955"/>
                    </a:cubicBezTo>
                    <a:cubicBezTo>
                      <a:pt x="607524" y="275893"/>
                      <a:pt x="607936" y="280830"/>
                      <a:pt x="608347" y="285905"/>
                    </a:cubicBezTo>
                    <a:close/>
                    <a:moveTo>
                      <a:pt x="429491" y="274110"/>
                    </a:moveTo>
                    <a:cubicBezTo>
                      <a:pt x="428119" y="278087"/>
                      <a:pt x="426884" y="282202"/>
                      <a:pt x="425650" y="286317"/>
                    </a:cubicBezTo>
                    <a:cubicBezTo>
                      <a:pt x="424690" y="289746"/>
                      <a:pt x="423730" y="293175"/>
                      <a:pt x="422633" y="296604"/>
                    </a:cubicBezTo>
                    <a:cubicBezTo>
                      <a:pt x="420026" y="305519"/>
                      <a:pt x="417420" y="314435"/>
                      <a:pt x="414951" y="323350"/>
                    </a:cubicBezTo>
                    <a:cubicBezTo>
                      <a:pt x="420164" y="314846"/>
                      <a:pt x="425238" y="306068"/>
                      <a:pt x="429765" y="297152"/>
                    </a:cubicBezTo>
                    <a:cubicBezTo>
                      <a:pt x="433605" y="289609"/>
                      <a:pt x="437309" y="282065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286" y="274384"/>
                      <a:pt x="441286" y="274247"/>
                      <a:pt x="441423" y="273972"/>
                    </a:cubicBezTo>
                    <a:cubicBezTo>
                      <a:pt x="441423" y="274110"/>
                      <a:pt x="441286" y="274110"/>
                      <a:pt x="441286" y="274247"/>
                    </a:cubicBezTo>
                    <a:cubicBezTo>
                      <a:pt x="444441" y="266703"/>
                      <a:pt x="447596" y="259296"/>
                      <a:pt x="450750" y="251753"/>
                    </a:cubicBezTo>
                    <a:cubicBezTo>
                      <a:pt x="451848" y="249009"/>
                      <a:pt x="452808" y="246129"/>
                      <a:pt x="453768" y="243386"/>
                    </a:cubicBezTo>
                    <a:cubicBezTo>
                      <a:pt x="455002" y="239820"/>
                      <a:pt x="456374" y="236253"/>
                      <a:pt x="457608" y="232687"/>
                    </a:cubicBezTo>
                    <a:cubicBezTo>
                      <a:pt x="459254" y="227750"/>
                      <a:pt x="460763" y="222949"/>
                      <a:pt x="461997" y="217874"/>
                    </a:cubicBezTo>
                    <a:cubicBezTo>
                      <a:pt x="461997" y="218148"/>
                      <a:pt x="461860" y="218285"/>
                      <a:pt x="461860" y="218560"/>
                    </a:cubicBezTo>
                    <a:cubicBezTo>
                      <a:pt x="462272" y="216228"/>
                      <a:pt x="462820" y="213896"/>
                      <a:pt x="463095" y="211565"/>
                    </a:cubicBezTo>
                    <a:cubicBezTo>
                      <a:pt x="463095" y="211702"/>
                      <a:pt x="463095" y="211702"/>
                      <a:pt x="463095" y="211839"/>
                    </a:cubicBezTo>
                    <a:cubicBezTo>
                      <a:pt x="463095" y="211702"/>
                      <a:pt x="463095" y="211565"/>
                      <a:pt x="463095" y="211427"/>
                    </a:cubicBezTo>
                    <a:cubicBezTo>
                      <a:pt x="463095" y="211290"/>
                      <a:pt x="463095" y="211290"/>
                      <a:pt x="463095" y="211153"/>
                    </a:cubicBezTo>
                    <a:cubicBezTo>
                      <a:pt x="463095" y="211153"/>
                      <a:pt x="463095" y="211290"/>
                      <a:pt x="463095" y="211290"/>
                    </a:cubicBezTo>
                    <a:cubicBezTo>
                      <a:pt x="463095" y="210605"/>
                      <a:pt x="463095" y="209918"/>
                      <a:pt x="463232" y="209370"/>
                    </a:cubicBezTo>
                    <a:cubicBezTo>
                      <a:pt x="463232" y="209507"/>
                      <a:pt x="463232" y="209644"/>
                      <a:pt x="463232" y="209782"/>
                    </a:cubicBezTo>
                    <a:cubicBezTo>
                      <a:pt x="463232" y="209096"/>
                      <a:pt x="463095" y="208547"/>
                      <a:pt x="463095" y="207861"/>
                    </a:cubicBezTo>
                    <a:cubicBezTo>
                      <a:pt x="462957" y="207587"/>
                      <a:pt x="462957" y="207176"/>
                      <a:pt x="462820" y="206764"/>
                    </a:cubicBezTo>
                    <a:cubicBezTo>
                      <a:pt x="462683" y="206353"/>
                      <a:pt x="462409" y="205804"/>
                      <a:pt x="462272" y="205392"/>
                    </a:cubicBezTo>
                    <a:cubicBezTo>
                      <a:pt x="462272" y="205530"/>
                      <a:pt x="462409" y="205530"/>
                      <a:pt x="462409" y="205667"/>
                    </a:cubicBezTo>
                    <a:cubicBezTo>
                      <a:pt x="462272" y="205530"/>
                      <a:pt x="462272" y="205392"/>
                      <a:pt x="462135" y="205255"/>
                    </a:cubicBez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cubicBezTo>
                      <a:pt x="462135" y="205255"/>
                      <a:pt x="461997" y="205255"/>
                      <a:pt x="461997" y="205255"/>
                    </a:cubicBezTo>
                    <a:cubicBezTo>
                      <a:pt x="461449" y="205392"/>
                      <a:pt x="461037" y="205530"/>
                      <a:pt x="460489" y="205804"/>
                    </a:cubicBezTo>
                    <a:cubicBezTo>
                      <a:pt x="460214" y="206078"/>
                      <a:pt x="459803" y="206215"/>
                      <a:pt x="459391" y="206489"/>
                    </a:cubicBezTo>
                    <a:cubicBezTo>
                      <a:pt x="458843" y="207038"/>
                      <a:pt x="458294" y="207587"/>
                      <a:pt x="457745" y="208136"/>
                    </a:cubicBezTo>
                    <a:cubicBezTo>
                      <a:pt x="457745" y="208136"/>
                      <a:pt x="457745" y="208136"/>
                      <a:pt x="457745" y="208136"/>
                    </a:cubicBezTo>
                    <a:cubicBezTo>
                      <a:pt x="457060" y="208959"/>
                      <a:pt x="456374" y="209918"/>
                      <a:pt x="455688" y="210879"/>
                    </a:cubicBezTo>
                    <a:cubicBezTo>
                      <a:pt x="453219" y="214994"/>
                      <a:pt x="451025" y="219246"/>
                      <a:pt x="448830" y="223498"/>
                    </a:cubicBezTo>
                    <a:cubicBezTo>
                      <a:pt x="448830" y="223360"/>
                      <a:pt x="448967" y="223360"/>
                      <a:pt x="448967" y="223223"/>
                    </a:cubicBezTo>
                    <a:cubicBezTo>
                      <a:pt x="445950" y="229121"/>
                      <a:pt x="443481" y="235293"/>
                      <a:pt x="441012" y="241466"/>
                    </a:cubicBezTo>
                    <a:cubicBezTo>
                      <a:pt x="438543" y="247775"/>
                      <a:pt x="436211" y="253947"/>
                      <a:pt x="434017" y="260256"/>
                    </a:cubicBezTo>
                    <a:cubicBezTo>
                      <a:pt x="434017" y="260256"/>
                      <a:pt x="434154" y="260119"/>
                      <a:pt x="434154" y="260119"/>
                    </a:cubicBezTo>
                    <a:cubicBezTo>
                      <a:pt x="432508" y="264920"/>
                      <a:pt x="430999" y="269583"/>
                      <a:pt x="429491" y="274110"/>
                    </a:cubicBezTo>
                    <a:close/>
                    <a:moveTo>
                      <a:pt x="774448" y="199357"/>
                    </a:moveTo>
                    <a:cubicBezTo>
                      <a:pt x="775134" y="201689"/>
                      <a:pt x="775682" y="204021"/>
                      <a:pt x="776231" y="206353"/>
                    </a:cubicBezTo>
                    <a:cubicBezTo>
                      <a:pt x="776917" y="208821"/>
                      <a:pt x="777603" y="211290"/>
                      <a:pt x="778288" y="213759"/>
                    </a:cubicBezTo>
                    <a:cubicBezTo>
                      <a:pt x="780757" y="222126"/>
                      <a:pt x="783363" y="230356"/>
                      <a:pt x="785969" y="238722"/>
                    </a:cubicBezTo>
                    <a:cubicBezTo>
                      <a:pt x="788438" y="246815"/>
                      <a:pt x="790907" y="254907"/>
                      <a:pt x="793376" y="263137"/>
                    </a:cubicBezTo>
                    <a:cubicBezTo>
                      <a:pt x="795433" y="270132"/>
                      <a:pt x="797628" y="277127"/>
                      <a:pt x="799823" y="284122"/>
                    </a:cubicBezTo>
                    <a:cubicBezTo>
                      <a:pt x="800371" y="286043"/>
                      <a:pt x="800920" y="287963"/>
                      <a:pt x="801468" y="289883"/>
                    </a:cubicBezTo>
                    <a:cubicBezTo>
                      <a:pt x="802840" y="294821"/>
                      <a:pt x="804212" y="299621"/>
                      <a:pt x="805583" y="304559"/>
                    </a:cubicBezTo>
                    <a:cubicBezTo>
                      <a:pt x="808052" y="313337"/>
                      <a:pt x="810658" y="322253"/>
                      <a:pt x="813127" y="331031"/>
                    </a:cubicBezTo>
                    <a:cubicBezTo>
                      <a:pt x="811893" y="318138"/>
                      <a:pt x="810110" y="305245"/>
                      <a:pt x="807504" y="292489"/>
                    </a:cubicBezTo>
                    <a:cubicBezTo>
                      <a:pt x="807504" y="292626"/>
                      <a:pt x="807504" y="292763"/>
                      <a:pt x="807504" y="292763"/>
                    </a:cubicBezTo>
                    <a:cubicBezTo>
                      <a:pt x="805583" y="283574"/>
                      <a:pt x="803252" y="274521"/>
                      <a:pt x="800920" y="265606"/>
                    </a:cubicBezTo>
                    <a:cubicBezTo>
                      <a:pt x="798451" y="256690"/>
                      <a:pt x="795570" y="247912"/>
                      <a:pt x="792553" y="239271"/>
                    </a:cubicBezTo>
                    <a:cubicBezTo>
                      <a:pt x="792553" y="239545"/>
                      <a:pt x="792690" y="239682"/>
                      <a:pt x="792827" y="239957"/>
                    </a:cubicBezTo>
                    <a:cubicBezTo>
                      <a:pt x="790221" y="232550"/>
                      <a:pt x="787478" y="225143"/>
                      <a:pt x="784735" y="217737"/>
                    </a:cubicBezTo>
                    <a:cubicBezTo>
                      <a:pt x="781443" y="209096"/>
                      <a:pt x="778425" y="200318"/>
                      <a:pt x="774311" y="191951"/>
                    </a:cubicBezTo>
                    <a:cubicBezTo>
                      <a:pt x="774311" y="192088"/>
                      <a:pt x="774448" y="192088"/>
                      <a:pt x="774448" y="192225"/>
                    </a:cubicBezTo>
                    <a:cubicBezTo>
                      <a:pt x="773762" y="190853"/>
                      <a:pt x="773076" y="189619"/>
                      <a:pt x="772253" y="188385"/>
                    </a:cubicBezTo>
                    <a:cubicBezTo>
                      <a:pt x="771705" y="187699"/>
                      <a:pt x="771156" y="186876"/>
                      <a:pt x="770607" y="186190"/>
                    </a:cubicBezTo>
                    <a:cubicBezTo>
                      <a:pt x="770607" y="186602"/>
                      <a:pt x="770745" y="187013"/>
                      <a:pt x="770882" y="187424"/>
                    </a:cubicBezTo>
                    <a:cubicBezTo>
                      <a:pt x="770882" y="187287"/>
                      <a:pt x="770882" y="187150"/>
                      <a:pt x="770745" y="187013"/>
                    </a:cubicBezTo>
                    <a:cubicBezTo>
                      <a:pt x="771567" y="191128"/>
                      <a:pt x="773076" y="195243"/>
                      <a:pt x="774448" y="199357"/>
                    </a:cubicBezTo>
                    <a:close/>
                    <a:moveTo>
                      <a:pt x="692563" y="289472"/>
                    </a:moveTo>
                    <a:cubicBezTo>
                      <a:pt x="694209" y="296604"/>
                      <a:pt x="695992" y="303736"/>
                      <a:pt x="697638" y="310868"/>
                    </a:cubicBezTo>
                    <a:cubicBezTo>
                      <a:pt x="698736" y="315943"/>
                      <a:pt x="699970" y="321018"/>
                      <a:pt x="701205" y="325956"/>
                    </a:cubicBezTo>
                    <a:cubicBezTo>
                      <a:pt x="702165" y="329797"/>
                      <a:pt x="703262" y="333637"/>
                      <a:pt x="704222" y="337340"/>
                    </a:cubicBezTo>
                    <a:cubicBezTo>
                      <a:pt x="704771" y="339123"/>
                      <a:pt x="705182" y="341044"/>
                      <a:pt x="705731" y="342827"/>
                    </a:cubicBezTo>
                    <a:cubicBezTo>
                      <a:pt x="705731" y="333637"/>
                      <a:pt x="705456" y="324447"/>
                      <a:pt x="704771" y="315258"/>
                    </a:cubicBezTo>
                    <a:cubicBezTo>
                      <a:pt x="704771" y="315258"/>
                      <a:pt x="704771" y="315258"/>
                      <a:pt x="704771" y="315258"/>
                    </a:cubicBezTo>
                    <a:cubicBezTo>
                      <a:pt x="704222" y="307028"/>
                      <a:pt x="703399" y="298798"/>
                      <a:pt x="702302" y="290569"/>
                    </a:cubicBezTo>
                    <a:cubicBezTo>
                      <a:pt x="701067" y="280968"/>
                      <a:pt x="699421" y="271366"/>
                      <a:pt x="697501" y="261902"/>
                    </a:cubicBezTo>
                    <a:cubicBezTo>
                      <a:pt x="697501" y="262177"/>
                      <a:pt x="697638" y="262314"/>
                      <a:pt x="697638" y="262588"/>
                    </a:cubicBezTo>
                    <a:cubicBezTo>
                      <a:pt x="696404" y="256827"/>
                      <a:pt x="695307" y="250930"/>
                      <a:pt x="693935" y="245169"/>
                    </a:cubicBezTo>
                    <a:cubicBezTo>
                      <a:pt x="692563" y="239271"/>
                      <a:pt x="690780" y="233373"/>
                      <a:pt x="688997" y="227612"/>
                    </a:cubicBezTo>
                    <a:cubicBezTo>
                      <a:pt x="688311" y="225829"/>
                      <a:pt x="687626" y="224046"/>
                      <a:pt x="686803" y="222263"/>
                    </a:cubicBezTo>
                    <a:cubicBezTo>
                      <a:pt x="686528" y="221852"/>
                      <a:pt x="686254" y="221303"/>
                      <a:pt x="685980" y="220892"/>
                    </a:cubicBezTo>
                    <a:cubicBezTo>
                      <a:pt x="685705" y="220480"/>
                      <a:pt x="685431" y="220069"/>
                      <a:pt x="685020" y="219657"/>
                    </a:cubicBezTo>
                    <a:cubicBezTo>
                      <a:pt x="684608" y="219246"/>
                      <a:pt x="684197" y="218834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560"/>
                      <a:pt x="683785" y="218560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834"/>
                      <a:pt x="683511" y="218834"/>
                      <a:pt x="683511" y="218971"/>
                    </a:cubicBezTo>
                    <a:cubicBezTo>
                      <a:pt x="683511" y="218834"/>
                      <a:pt x="683648" y="218834"/>
                      <a:pt x="683648" y="218697"/>
                    </a:cubicBezTo>
                    <a:cubicBezTo>
                      <a:pt x="683511" y="219108"/>
                      <a:pt x="683237" y="219657"/>
                      <a:pt x="682962" y="220069"/>
                    </a:cubicBezTo>
                    <a:cubicBezTo>
                      <a:pt x="682825" y="220617"/>
                      <a:pt x="682688" y="221166"/>
                      <a:pt x="682413" y="221714"/>
                    </a:cubicBezTo>
                    <a:cubicBezTo>
                      <a:pt x="682276" y="222949"/>
                      <a:pt x="682139" y="224046"/>
                      <a:pt x="682002" y="225281"/>
                    </a:cubicBezTo>
                    <a:cubicBezTo>
                      <a:pt x="682002" y="225281"/>
                      <a:pt x="682002" y="225143"/>
                      <a:pt x="682002" y="225143"/>
                    </a:cubicBezTo>
                    <a:cubicBezTo>
                      <a:pt x="681865" y="226789"/>
                      <a:pt x="681865" y="228298"/>
                      <a:pt x="682002" y="229944"/>
                    </a:cubicBezTo>
                    <a:cubicBezTo>
                      <a:pt x="682413" y="235430"/>
                      <a:pt x="683237" y="240917"/>
                      <a:pt x="684060" y="246403"/>
                    </a:cubicBezTo>
                    <a:cubicBezTo>
                      <a:pt x="684882" y="252987"/>
                      <a:pt x="686117" y="259571"/>
                      <a:pt x="687351" y="266154"/>
                    </a:cubicBezTo>
                    <a:cubicBezTo>
                      <a:pt x="687351" y="266154"/>
                      <a:pt x="687351" y="266154"/>
                      <a:pt x="687351" y="266154"/>
                    </a:cubicBezTo>
                    <a:cubicBezTo>
                      <a:pt x="689134" y="274110"/>
                      <a:pt x="690643" y="281791"/>
                      <a:pt x="692563" y="289472"/>
                    </a:cubicBezTo>
                    <a:close/>
                    <a:moveTo>
                      <a:pt x="509729" y="286454"/>
                    </a:moveTo>
                    <a:cubicBezTo>
                      <a:pt x="509318" y="289472"/>
                      <a:pt x="508769" y="292352"/>
                      <a:pt x="508358" y="295232"/>
                    </a:cubicBezTo>
                    <a:cubicBezTo>
                      <a:pt x="508220" y="296192"/>
                      <a:pt x="507946" y="297290"/>
                      <a:pt x="507946" y="298250"/>
                    </a:cubicBezTo>
                    <a:cubicBezTo>
                      <a:pt x="507397" y="303050"/>
                      <a:pt x="506849" y="307851"/>
                      <a:pt x="506300" y="312652"/>
                    </a:cubicBezTo>
                    <a:cubicBezTo>
                      <a:pt x="505477" y="320058"/>
                      <a:pt x="504517" y="327465"/>
                      <a:pt x="503694" y="334871"/>
                    </a:cubicBezTo>
                    <a:cubicBezTo>
                      <a:pt x="503420" y="337752"/>
                      <a:pt x="503008" y="340632"/>
                      <a:pt x="502734" y="343513"/>
                    </a:cubicBezTo>
                    <a:cubicBezTo>
                      <a:pt x="502460" y="347078"/>
                      <a:pt x="502185" y="350645"/>
                      <a:pt x="502048" y="354074"/>
                    </a:cubicBezTo>
                    <a:cubicBezTo>
                      <a:pt x="502322" y="353525"/>
                      <a:pt x="502597" y="352977"/>
                      <a:pt x="503008" y="352565"/>
                    </a:cubicBezTo>
                    <a:cubicBezTo>
                      <a:pt x="506712" y="346256"/>
                      <a:pt x="510003" y="339809"/>
                      <a:pt x="513158" y="333362"/>
                    </a:cubicBezTo>
                    <a:cubicBezTo>
                      <a:pt x="513021" y="333500"/>
                      <a:pt x="512884" y="333774"/>
                      <a:pt x="512884" y="333911"/>
                    </a:cubicBezTo>
                    <a:cubicBezTo>
                      <a:pt x="521799" y="316217"/>
                      <a:pt x="529617" y="297975"/>
                      <a:pt x="536201" y="279322"/>
                    </a:cubicBezTo>
                    <a:cubicBezTo>
                      <a:pt x="536201" y="279322"/>
                      <a:pt x="536201" y="279459"/>
                      <a:pt x="536201" y="279459"/>
                    </a:cubicBezTo>
                    <a:cubicBezTo>
                      <a:pt x="541139" y="265057"/>
                      <a:pt x="545253" y="250244"/>
                      <a:pt x="548408" y="235293"/>
                    </a:cubicBezTo>
                    <a:cubicBezTo>
                      <a:pt x="548408" y="235568"/>
                      <a:pt x="548271" y="235705"/>
                      <a:pt x="548271" y="235979"/>
                    </a:cubicBezTo>
                    <a:cubicBezTo>
                      <a:pt x="550466" y="225006"/>
                      <a:pt x="552386" y="213896"/>
                      <a:pt x="553209" y="202649"/>
                    </a:cubicBezTo>
                    <a:lnTo>
                      <a:pt x="553209" y="202649"/>
                    </a:lnTo>
                    <a:cubicBezTo>
                      <a:pt x="553483" y="197849"/>
                      <a:pt x="553620" y="193048"/>
                      <a:pt x="553483" y="188247"/>
                    </a:cubicBezTo>
                    <a:cubicBezTo>
                      <a:pt x="553483" y="188522"/>
                      <a:pt x="553483" y="188659"/>
                      <a:pt x="553483" y="188933"/>
                    </a:cubicBezTo>
                    <a:cubicBezTo>
                      <a:pt x="553346" y="187287"/>
                      <a:pt x="553209" y="185779"/>
                      <a:pt x="552797" y="184270"/>
                    </a:cubicBezTo>
                    <a:cubicBezTo>
                      <a:pt x="552797" y="184544"/>
                      <a:pt x="552797" y="184681"/>
                      <a:pt x="552935" y="184956"/>
                    </a:cubicBezTo>
                    <a:cubicBezTo>
                      <a:pt x="552523" y="183310"/>
                      <a:pt x="552111" y="181664"/>
                      <a:pt x="551563" y="180018"/>
                    </a:cubicBezTo>
                    <a:lnTo>
                      <a:pt x="551563" y="180018"/>
                    </a:lnTo>
                    <a:cubicBezTo>
                      <a:pt x="551289" y="179332"/>
                      <a:pt x="551151" y="178783"/>
                      <a:pt x="550877" y="178235"/>
                    </a:cubicBezTo>
                    <a:cubicBezTo>
                      <a:pt x="551014" y="178372"/>
                      <a:pt x="551151" y="178646"/>
                      <a:pt x="551151" y="178783"/>
                    </a:cubicBezTo>
                    <a:cubicBezTo>
                      <a:pt x="550877" y="178235"/>
                      <a:pt x="550603" y="177686"/>
                      <a:pt x="550191" y="177137"/>
                    </a:cubicBezTo>
                    <a:cubicBezTo>
                      <a:pt x="550191" y="177275"/>
                      <a:pt x="550329" y="177275"/>
                      <a:pt x="550329" y="177412"/>
                    </a:cubicBezTo>
                    <a:cubicBezTo>
                      <a:pt x="550054" y="177137"/>
                      <a:pt x="549917" y="176863"/>
                      <a:pt x="549643" y="176589"/>
                    </a:cubicBezTo>
                    <a:cubicBezTo>
                      <a:pt x="549506" y="176452"/>
                      <a:pt x="549368" y="176315"/>
                      <a:pt x="549231" y="176177"/>
                    </a:cubicBezTo>
                    <a:cubicBezTo>
                      <a:pt x="549094" y="176040"/>
                      <a:pt x="548957" y="176040"/>
                      <a:pt x="548820" y="175903"/>
                    </a:cubicBezTo>
                    <a:cubicBezTo>
                      <a:pt x="548545" y="175766"/>
                      <a:pt x="548271" y="175766"/>
                      <a:pt x="547997" y="175628"/>
                    </a:cubicBezTo>
                    <a:cubicBezTo>
                      <a:pt x="547585" y="175628"/>
                      <a:pt x="547174" y="175492"/>
                      <a:pt x="546762" y="175492"/>
                    </a:cubicBezTo>
                    <a:cubicBezTo>
                      <a:pt x="547037" y="175492"/>
                      <a:pt x="547174" y="175492"/>
                      <a:pt x="547448" y="175492"/>
                    </a:cubicBezTo>
                    <a:cubicBezTo>
                      <a:pt x="546900" y="175492"/>
                      <a:pt x="546351" y="175492"/>
                      <a:pt x="545802" y="175492"/>
                    </a:cubicBezTo>
                    <a:cubicBezTo>
                      <a:pt x="545528" y="175492"/>
                      <a:pt x="545253" y="175492"/>
                      <a:pt x="544979" y="175628"/>
                    </a:cubicBezTo>
                    <a:cubicBezTo>
                      <a:pt x="544705" y="175628"/>
                      <a:pt x="544568" y="175766"/>
                      <a:pt x="544293" y="175766"/>
                    </a:cubicBezTo>
                    <a:cubicBezTo>
                      <a:pt x="544156" y="175903"/>
                      <a:pt x="544019" y="175903"/>
                      <a:pt x="543745" y="176040"/>
                    </a:cubicBezTo>
                    <a:cubicBezTo>
                      <a:pt x="543333" y="176315"/>
                      <a:pt x="542922" y="176589"/>
                      <a:pt x="542648" y="176863"/>
                    </a:cubicBezTo>
                    <a:cubicBezTo>
                      <a:pt x="542785" y="176726"/>
                      <a:pt x="542922" y="176589"/>
                      <a:pt x="543059" y="176452"/>
                    </a:cubicBezTo>
                    <a:cubicBezTo>
                      <a:pt x="542099" y="177275"/>
                      <a:pt x="541276" y="178098"/>
                      <a:pt x="540453" y="179057"/>
                    </a:cubicBezTo>
                    <a:cubicBezTo>
                      <a:pt x="540590" y="178921"/>
                      <a:pt x="540727" y="178783"/>
                      <a:pt x="540864" y="178646"/>
                    </a:cubicBezTo>
                    <a:cubicBezTo>
                      <a:pt x="540042" y="179606"/>
                      <a:pt x="539219" y="180704"/>
                      <a:pt x="538533" y="181801"/>
                    </a:cubicBezTo>
                    <a:cubicBezTo>
                      <a:pt x="538670" y="181664"/>
                      <a:pt x="538807" y="181527"/>
                      <a:pt x="538807" y="181389"/>
                    </a:cubicBezTo>
                    <a:cubicBezTo>
                      <a:pt x="536613" y="184681"/>
                      <a:pt x="534692" y="188247"/>
                      <a:pt x="532909" y="191676"/>
                    </a:cubicBezTo>
                    <a:cubicBezTo>
                      <a:pt x="532909" y="191676"/>
                      <a:pt x="532909" y="191539"/>
                      <a:pt x="532909" y="191539"/>
                    </a:cubicBezTo>
                    <a:cubicBezTo>
                      <a:pt x="532909" y="191539"/>
                      <a:pt x="532909" y="191676"/>
                      <a:pt x="532772" y="191676"/>
                    </a:cubicBezTo>
                    <a:cubicBezTo>
                      <a:pt x="532772" y="191814"/>
                      <a:pt x="532635" y="191951"/>
                      <a:pt x="532635" y="191951"/>
                    </a:cubicBezTo>
                    <a:cubicBezTo>
                      <a:pt x="532635" y="191951"/>
                      <a:pt x="532635" y="191814"/>
                      <a:pt x="532772" y="191814"/>
                    </a:cubicBezTo>
                    <a:cubicBezTo>
                      <a:pt x="531263" y="195105"/>
                      <a:pt x="529892" y="198534"/>
                      <a:pt x="528657" y="201963"/>
                    </a:cubicBezTo>
                    <a:cubicBezTo>
                      <a:pt x="526326" y="208821"/>
                      <a:pt x="524131" y="215817"/>
                      <a:pt x="522211" y="222949"/>
                    </a:cubicBezTo>
                    <a:cubicBezTo>
                      <a:pt x="520016" y="231041"/>
                      <a:pt x="518233" y="239134"/>
                      <a:pt x="516587" y="247363"/>
                    </a:cubicBezTo>
                    <a:cubicBezTo>
                      <a:pt x="516587" y="247089"/>
                      <a:pt x="516724" y="246952"/>
                      <a:pt x="516724" y="246678"/>
                    </a:cubicBezTo>
                    <a:cubicBezTo>
                      <a:pt x="513844" y="259982"/>
                      <a:pt x="511924" y="273287"/>
                      <a:pt x="509729" y="286454"/>
                    </a:cubicBezTo>
                    <a:close/>
                    <a:moveTo>
                      <a:pt x="321683" y="289472"/>
                    </a:moveTo>
                    <a:cubicBezTo>
                      <a:pt x="320448" y="293175"/>
                      <a:pt x="319077" y="296741"/>
                      <a:pt x="317979" y="300444"/>
                    </a:cubicBezTo>
                    <a:cubicBezTo>
                      <a:pt x="317568" y="301542"/>
                      <a:pt x="317294" y="302639"/>
                      <a:pt x="317019" y="303736"/>
                    </a:cubicBezTo>
                    <a:cubicBezTo>
                      <a:pt x="316059" y="306754"/>
                      <a:pt x="315236" y="309908"/>
                      <a:pt x="314276" y="312926"/>
                    </a:cubicBezTo>
                    <a:cubicBezTo>
                      <a:pt x="312356" y="319372"/>
                      <a:pt x="310298" y="325956"/>
                      <a:pt x="308515" y="332403"/>
                    </a:cubicBezTo>
                    <a:cubicBezTo>
                      <a:pt x="307692" y="335146"/>
                      <a:pt x="306732" y="338026"/>
                      <a:pt x="306047" y="340907"/>
                    </a:cubicBezTo>
                    <a:cubicBezTo>
                      <a:pt x="304400" y="347353"/>
                      <a:pt x="302755" y="353800"/>
                      <a:pt x="301246" y="360109"/>
                    </a:cubicBezTo>
                    <a:cubicBezTo>
                      <a:pt x="300560" y="362715"/>
                      <a:pt x="299874" y="365321"/>
                      <a:pt x="299326" y="367927"/>
                    </a:cubicBezTo>
                    <a:cubicBezTo>
                      <a:pt x="306869" y="360794"/>
                      <a:pt x="313865" y="353114"/>
                      <a:pt x="320723" y="345296"/>
                    </a:cubicBezTo>
                    <a:cubicBezTo>
                      <a:pt x="320723" y="345296"/>
                      <a:pt x="320723" y="345296"/>
                      <a:pt x="320723" y="345296"/>
                    </a:cubicBezTo>
                    <a:cubicBezTo>
                      <a:pt x="329089" y="335694"/>
                      <a:pt x="337045" y="325682"/>
                      <a:pt x="344726" y="315395"/>
                    </a:cubicBezTo>
                    <a:cubicBezTo>
                      <a:pt x="347606" y="311554"/>
                      <a:pt x="350349" y="307714"/>
                      <a:pt x="353092" y="303736"/>
                    </a:cubicBezTo>
                    <a:cubicBezTo>
                      <a:pt x="359127" y="295232"/>
                      <a:pt x="365162" y="286591"/>
                      <a:pt x="371198" y="277950"/>
                    </a:cubicBezTo>
                    <a:cubicBezTo>
                      <a:pt x="375312" y="271229"/>
                      <a:pt x="379564" y="264371"/>
                      <a:pt x="383679" y="257513"/>
                    </a:cubicBezTo>
                    <a:cubicBezTo>
                      <a:pt x="385736" y="254084"/>
                      <a:pt x="387794" y="250792"/>
                      <a:pt x="389988" y="247363"/>
                    </a:cubicBezTo>
                    <a:cubicBezTo>
                      <a:pt x="393692" y="241328"/>
                      <a:pt x="396846" y="235019"/>
                      <a:pt x="400001" y="228847"/>
                    </a:cubicBezTo>
                    <a:cubicBezTo>
                      <a:pt x="400001" y="228984"/>
                      <a:pt x="399864" y="229121"/>
                      <a:pt x="399864" y="229258"/>
                    </a:cubicBezTo>
                    <a:cubicBezTo>
                      <a:pt x="405076" y="218834"/>
                      <a:pt x="410014" y="208136"/>
                      <a:pt x="413991" y="197163"/>
                    </a:cubicBezTo>
                    <a:cubicBezTo>
                      <a:pt x="413991" y="197163"/>
                      <a:pt x="413991" y="197300"/>
                      <a:pt x="413991" y="197300"/>
                    </a:cubicBezTo>
                    <a:cubicBezTo>
                      <a:pt x="415912" y="191814"/>
                      <a:pt x="417557" y="186327"/>
                      <a:pt x="418929" y="180566"/>
                    </a:cubicBezTo>
                    <a:cubicBezTo>
                      <a:pt x="418929" y="180841"/>
                      <a:pt x="418792" y="180978"/>
                      <a:pt x="418792" y="181252"/>
                    </a:cubicBezTo>
                    <a:cubicBezTo>
                      <a:pt x="419341" y="178235"/>
                      <a:pt x="419752" y="175080"/>
                      <a:pt x="420164" y="172063"/>
                    </a:cubicBezTo>
                    <a:cubicBezTo>
                      <a:pt x="420164" y="172063"/>
                      <a:pt x="420164" y="172199"/>
                      <a:pt x="420164" y="172199"/>
                    </a:cubicBezTo>
                    <a:cubicBezTo>
                      <a:pt x="420164" y="172063"/>
                      <a:pt x="420164" y="172063"/>
                      <a:pt x="420164" y="171925"/>
                    </a:cubicBezTo>
                    <a:cubicBezTo>
                      <a:pt x="420164" y="171788"/>
                      <a:pt x="420164" y="171651"/>
                      <a:pt x="420164" y="171514"/>
                    </a:cubicBezTo>
                    <a:cubicBezTo>
                      <a:pt x="420164" y="171514"/>
                      <a:pt x="420164" y="171651"/>
                      <a:pt x="420164" y="171651"/>
                    </a:cubicBezTo>
                    <a:cubicBezTo>
                      <a:pt x="420301" y="169457"/>
                      <a:pt x="420301" y="167125"/>
                      <a:pt x="420301" y="164930"/>
                    </a:cubicBezTo>
                    <a:cubicBezTo>
                      <a:pt x="420301" y="165205"/>
                      <a:pt x="420301" y="165341"/>
                      <a:pt x="420301" y="165616"/>
                    </a:cubicBezTo>
                    <a:cubicBezTo>
                      <a:pt x="420301" y="164930"/>
                      <a:pt x="420164" y="164244"/>
                      <a:pt x="420026" y="163559"/>
                    </a:cubicBezTo>
                    <a:cubicBezTo>
                      <a:pt x="419752" y="162461"/>
                      <a:pt x="419478" y="161364"/>
                      <a:pt x="419204" y="160267"/>
                    </a:cubicBezTo>
                    <a:cubicBezTo>
                      <a:pt x="419204" y="160267"/>
                      <a:pt x="419204" y="160267"/>
                      <a:pt x="419204" y="160404"/>
                    </a:cubicBezTo>
                    <a:cubicBezTo>
                      <a:pt x="419204" y="160267"/>
                      <a:pt x="419066" y="160267"/>
                      <a:pt x="419066" y="160130"/>
                    </a:cubicBezTo>
                    <a:cubicBezTo>
                      <a:pt x="419066" y="159992"/>
                      <a:pt x="419066" y="159992"/>
                      <a:pt x="418929" y="159855"/>
                    </a:cubicBezTo>
                    <a:cubicBezTo>
                      <a:pt x="418929" y="159855"/>
                      <a:pt x="418929" y="159992"/>
                      <a:pt x="418929" y="159992"/>
                    </a:cubicBezTo>
                    <a:cubicBezTo>
                      <a:pt x="418518" y="158758"/>
                      <a:pt x="417969" y="157661"/>
                      <a:pt x="417420" y="156563"/>
                    </a:cubicBezTo>
                    <a:cubicBezTo>
                      <a:pt x="417557" y="156838"/>
                      <a:pt x="417695" y="156975"/>
                      <a:pt x="417695" y="157112"/>
                    </a:cubicBezTo>
                    <a:cubicBezTo>
                      <a:pt x="417420" y="156701"/>
                      <a:pt x="417146" y="156152"/>
                      <a:pt x="416872" y="155741"/>
                    </a:cubicBezTo>
                    <a:cubicBezTo>
                      <a:pt x="416597" y="155192"/>
                      <a:pt x="416186" y="154643"/>
                      <a:pt x="415775" y="154232"/>
                    </a:cubicBezTo>
                    <a:cubicBezTo>
                      <a:pt x="415500" y="153957"/>
                      <a:pt x="415226" y="153546"/>
                      <a:pt x="414814" y="153272"/>
                    </a:cubicBezTo>
                    <a:cubicBezTo>
                      <a:pt x="414540" y="152997"/>
                      <a:pt x="414266" y="152860"/>
                      <a:pt x="413991" y="152586"/>
                    </a:cubicBezTo>
                    <a:cubicBezTo>
                      <a:pt x="413580" y="152449"/>
                      <a:pt x="413306" y="152174"/>
                      <a:pt x="413031" y="152037"/>
                    </a:cubicBezTo>
                    <a:cubicBezTo>
                      <a:pt x="412620" y="151900"/>
                      <a:pt x="412208" y="151763"/>
                      <a:pt x="411660" y="151489"/>
                    </a:cubicBezTo>
                    <a:cubicBezTo>
                      <a:pt x="411248" y="151351"/>
                      <a:pt x="410974" y="151214"/>
                      <a:pt x="410562" y="151214"/>
                    </a:cubicBezTo>
                    <a:cubicBezTo>
                      <a:pt x="409602" y="150940"/>
                      <a:pt x="408642" y="150803"/>
                      <a:pt x="407545" y="150803"/>
                    </a:cubicBezTo>
                    <a:cubicBezTo>
                      <a:pt x="407545" y="150803"/>
                      <a:pt x="407682" y="150803"/>
                      <a:pt x="407682" y="150803"/>
                    </a:cubicBezTo>
                    <a:cubicBezTo>
                      <a:pt x="406448" y="150666"/>
                      <a:pt x="405350" y="150666"/>
                      <a:pt x="404116" y="150803"/>
                    </a:cubicBezTo>
                    <a:cubicBezTo>
                      <a:pt x="403704" y="150803"/>
                      <a:pt x="403156" y="150940"/>
                      <a:pt x="402744" y="150940"/>
                    </a:cubicBezTo>
                    <a:cubicBezTo>
                      <a:pt x="401510" y="151214"/>
                      <a:pt x="400275" y="151489"/>
                      <a:pt x="399041" y="152037"/>
                    </a:cubicBezTo>
                    <a:cubicBezTo>
                      <a:pt x="399178" y="152037"/>
                      <a:pt x="399315" y="152037"/>
                      <a:pt x="399315" y="151900"/>
                    </a:cubicBezTo>
                    <a:cubicBezTo>
                      <a:pt x="398767" y="152174"/>
                      <a:pt x="398218" y="152449"/>
                      <a:pt x="397532" y="152586"/>
                    </a:cubicBezTo>
                    <a:cubicBezTo>
                      <a:pt x="395749" y="153546"/>
                      <a:pt x="393966" y="154506"/>
                      <a:pt x="392320" y="155603"/>
                    </a:cubicBezTo>
                    <a:cubicBezTo>
                      <a:pt x="389851" y="157386"/>
                      <a:pt x="387382" y="159170"/>
                      <a:pt x="385051" y="161227"/>
                    </a:cubicBezTo>
                    <a:cubicBezTo>
                      <a:pt x="385188" y="161090"/>
                      <a:pt x="385325" y="160953"/>
                      <a:pt x="385462" y="160815"/>
                    </a:cubicBezTo>
                    <a:cubicBezTo>
                      <a:pt x="383267" y="162736"/>
                      <a:pt x="381347" y="164793"/>
                      <a:pt x="379427" y="166988"/>
                    </a:cubicBezTo>
                    <a:cubicBezTo>
                      <a:pt x="375449" y="171651"/>
                      <a:pt x="372020" y="176589"/>
                      <a:pt x="368591" y="181664"/>
                    </a:cubicBezTo>
                    <a:cubicBezTo>
                      <a:pt x="364202" y="188385"/>
                      <a:pt x="360225" y="195380"/>
                      <a:pt x="356658" y="202649"/>
                    </a:cubicBezTo>
                    <a:cubicBezTo>
                      <a:pt x="352269" y="211427"/>
                      <a:pt x="348155" y="220205"/>
                      <a:pt x="344314" y="229258"/>
                    </a:cubicBezTo>
                    <a:cubicBezTo>
                      <a:pt x="340337" y="238585"/>
                      <a:pt x="336770" y="247912"/>
                      <a:pt x="333204" y="257376"/>
                    </a:cubicBezTo>
                    <a:cubicBezTo>
                      <a:pt x="333204" y="257376"/>
                      <a:pt x="333204" y="257239"/>
                      <a:pt x="333204" y="257239"/>
                    </a:cubicBezTo>
                    <a:cubicBezTo>
                      <a:pt x="333204" y="257239"/>
                      <a:pt x="333204" y="257239"/>
                      <a:pt x="333204" y="257239"/>
                    </a:cubicBezTo>
                    <a:cubicBezTo>
                      <a:pt x="333204" y="257102"/>
                      <a:pt x="333204" y="257102"/>
                      <a:pt x="333341" y="256965"/>
                    </a:cubicBezTo>
                    <a:cubicBezTo>
                      <a:pt x="329226" y="267800"/>
                      <a:pt x="325386" y="278636"/>
                      <a:pt x="321683" y="289472"/>
                    </a:cubicBezTo>
                    <a:close/>
                    <a:moveTo>
                      <a:pt x="867717" y="500286"/>
                    </a:moveTo>
                    <a:cubicBezTo>
                      <a:pt x="866345" y="499601"/>
                      <a:pt x="864974" y="498778"/>
                      <a:pt x="863602" y="497818"/>
                    </a:cubicBezTo>
                    <a:cubicBezTo>
                      <a:pt x="862230" y="496720"/>
                      <a:pt x="861133" y="495760"/>
                      <a:pt x="859899" y="494663"/>
                    </a:cubicBezTo>
                    <a:cubicBezTo>
                      <a:pt x="857567" y="492468"/>
                      <a:pt x="855510" y="489862"/>
                      <a:pt x="853726" y="487119"/>
                    </a:cubicBezTo>
                    <a:cubicBezTo>
                      <a:pt x="851669" y="483827"/>
                      <a:pt x="849749" y="480398"/>
                      <a:pt x="848103" y="476969"/>
                    </a:cubicBezTo>
                    <a:cubicBezTo>
                      <a:pt x="845771" y="472169"/>
                      <a:pt x="843714" y="467231"/>
                      <a:pt x="841794" y="462156"/>
                    </a:cubicBezTo>
                    <a:cubicBezTo>
                      <a:pt x="840559" y="459138"/>
                      <a:pt x="839599" y="455984"/>
                      <a:pt x="838502" y="452829"/>
                    </a:cubicBezTo>
                    <a:cubicBezTo>
                      <a:pt x="836993" y="448714"/>
                      <a:pt x="835484" y="444462"/>
                      <a:pt x="833975" y="440348"/>
                    </a:cubicBezTo>
                    <a:cubicBezTo>
                      <a:pt x="833289" y="438290"/>
                      <a:pt x="832741" y="436232"/>
                      <a:pt x="832055" y="434175"/>
                    </a:cubicBezTo>
                    <a:cubicBezTo>
                      <a:pt x="830409" y="428826"/>
                      <a:pt x="828763" y="423614"/>
                      <a:pt x="827255" y="418265"/>
                    </a:cubicBezTo>
                    <a:cubicBezTo>
                      <a:pt x="825746" y="413327"/>
                      <a:pt x="824374" y="408389"/>
                      <a:pt x="822865" y="403451"/>
                    </a:cubicBezTo>
                    <a:cubicBezTo>
                      <a:pt x="822180" y="409624"/>
                      <a:pt x="821357" y="415796"/>
                      <a:pt x="820397" y="421831"/>
                    </a:cubicBezTo>
                    <a:cubicBezTo>
                      <a:pt x="818888" y="431295"/>
                      <a:pt x="817105" y="440622"/>
                      <a:pt x="814636" y="449948"/>
                    </a:cubicBezTo>
                    <a:cubicBezTo>
                      <a:pt x="813539" y="454064"/>
                      <a:pt x="812167" y="458315"/>
                      <a:pt x="810658" y="462430"/>
                    </a:cubicBezTo>
                    <a:cubicBezTo>
                      <a:pt x="809012" y="466957"/>
                      <a:pt x="807366" y="471483"/>
                      <a:pt x="805309" y="475735"/>
                    </a:cubicBezTo>
                    <a:cubicBezTo>
                      <a:pt x="803526" y="479164"/>
                      <a:pt x="801606" y="482456"/>
                      <a:pt x="799137" y="485473"/>
                    </a:cubicBezTo>
                    <a:cubicBezTo>
                      <a:pt x="797217" y="487942"/>
                      <a:pt x="795022" y="490411"/>
                      <a:pt x="792553" y="492331"/>
                    </a:cubicBezTo>
                    <a:cubicBezTo>
                      <a:pt x="790496" y="493840"/>
                      <a:pt x="788301" y="495486"/>
                      <a:pt x="785832" y="496309"/>
                    </a:cubicBezTo>
                    <a:cubicBezTo>
                      <a:pt x="782540" y="497269"/>
                      <a:pt x="779249" y="497954"/>
                      <a:pt x="775820" y="497543"/>
                    </a:cubicBezTo>
                    <a:cubicBezTo>
                      <a:pt x="773076" y="497269"/>
                      <a:pt x="770470" y="496720"/>
                      <a:pt x="768001" y="495486"/>
                    </a:cubicBezTo>
                    <a:cubicBezTo>
                      <a:pt x="764847" y="493840"/>
                      <a:pt x="762104" y="492057"/>
                      <a:pt x="759498" y="489725"/>
                    </a:cubicBezTo>
                    <a:cubicBezTo>
                      <a:pt x="757851" y="488216"/>
                      <a:pt x="756206" y="486708"/>
                      <a:pt x="754697" y="485062"/>
                    </a:cubicBezTo>
                    <a:cubicBezTo>
                      <a:pt x="753600" y="483827"/>
                      <a:pt x="752502" y="482456"/>
                      <a:pt x="751405" y="481084"/>
                    </a:cubicBezTo>
                    <a:cubicBezTo>
                      <a:pt x="748388" y="477106"/>
                      <a:pt x="745782" y="472992"/>
                      <a:pt x="743175" y="468740"/>
                    </a:cubicBezTo>
                    <a:cubicBezTo>
                      <a:pt x="740569" y="464488"/>
                      <a:pt x="738375" y="460099"/>
                      <a:pt x="736043" y="455709"/>
                    </a:cubicBezTo>
                    <a:cubicBezTo>
                      <a:pt x="733986" y="451732"/>
                      <a:pt x="732066" y="447891"/>
                      <a:pt x="730145" y="443777"/>
                    </a:cubicBezTo>
                    <a:cubicBezTo>
                      <a:pt x="727951" y="439250"/>
                      <a:pt x="726030" y="434587"/>
                      <a:pt x="724110" y="429923"/>
                    </a:cubicBezTo>
                    <a:cubicBezTo>
                      <a:pt x="720818" y="421694"/>
                      <a:pt x="717527" y="413464"/>
                      <a:pt x="714372" y="405371"/>
                    </a:cubicBezTo>
                    <a:cubicBezTo>
                      <a:pt x="713686" y="403726"/>
                      <a:pt x="713274" y="401942"/>
                      <a:pt x="712726" y="400297"/>
                    </a:cubicBezTo>
                    <a:cubicBezTo>
                      <a:pt x="712589" y="399885"/>
                      <a:pt x="712452" y="399474"/>
                      <a:pt x="712314" y="399062"/>
                    </a:cubicBezTo>
                    <a:cubicBezTo>
                      <a:pt x="711903" y="401942"/>
                      <a:pt x="711629" y="404686"/>
                      <a:pt x="711217" y="407429"/>
                    </a:cubicBezTo>
                    <a:cubicBezTo>
                      <a:pt x="709845" y="417579"/>
                      <a:pt x="707788" y="427729"/>
                      <a:pt x="705319" y="437741"/>
                    </a:cubicBezTo>
                    <a:cubicBezTo>
                      <a:pt x="703125" y="446519"/>
                      <a:pt x="700656" y="455298"/>
                      <a:pt x="696953" y="463528"/>
                    </a:cubicBezTo>
                    <a:cubicBezTo>
                      <a:pt x="695307" y="467093"/>
                      <a:pt x="693524" y="470660"/>
                      <a:pt x="691603" y="474089"/>
                    </a:cubicBezTo>
                    <a:cubicBezTo>
                      <a:pt x="689820" y="477106"/>
                      <a:pt x="687626" y="480124"/>
                      <a:pt x="684882" y="482318"/>
                    </a:cubicBezTo>
                    <a:cubicBezTo>
                      <a:pt x="683785" y="483416"/>
                      <a:pt x="682551" y="484376"/>
                      <a:pt x="681179" y="485199"/>
                    </a:cubicBezTo>
                    <a:cubicBezTo>
                      <a:pt x="679670" y="486159"/>
                      <a:pt x="678436" y="486708"/>
                      <a:pt x="676927" y="487531"/>
                    </a:cubicBezTo>
                    <a:cubicBezTo>
                      <a:pt x="675967" y="487942"/>
                      <a:pt x="674870" y="488354"/>
                      <a:pt x="673773" y="488491"/>
                    </a:cubicBezTo>
                    <a:cubicBezTo>
                      <a:pt x="673087" y="488628"/>
                      <a:pt x="672538" y="488765"/>
                      <a:pt x="671852" y="488902"/>
                    </a:cubicBezTo>
                    <a:cubicBezTo>
                      <a:pt x="671029" y="489039"/>
                      <a:pt x="670069" y="489039"/>
                      <a:pt x="669246" y="488902"/>
                    </a:cubicBezTo>
                    <a:cubicBezTo>
                      <a:pt x="666503" y="488902"/>
                      <a:pt x="663760" y="487805"/>
                      <a:pt x="661291" y="486708"/>
                    </a:cubicBezTo>
                    <a:cubicBezTo>
                      <a:pt x="658273" y="485473"/>
                      <a:pt x="655805" y="483279"/>
                      <a:pt x="653473" y="481084"/>
                    </a:cubicBezTo>
                    <a:cubicBezTo>
                      <a:pt x="652376" y="480124"/>
                      <a:pt x="651415" y="478752"/>
                      <a:pt x="650455" y="477655"/>
                    </a:cubicBezTo>
                    <a:cubicBezTo>
                      <a:pt x="649358" y="476421"/>
                      <a:pt x="648398" y="475049"/>
                      <a:pt x="647438" y="473677"/>
                    </a:cubicBezTo>
                    <a:cubicBezTo>
                      <a:pt x="644694" y="469700"/>
                      <a:pt x="642500" y="465585"/>
                      <a:pt x="640305" y="461333"/>
                    </a:cubicBezTo>
                    <a:cubicBezTo>
                      <a:pt x="637288" y="455709"/>
                      <a:pt x="634682" y="449948"/>
                      <a:pt x="632350" y="444051"/>
                    </a:cubicBezTo>
                    <a:cubicBezTo>
                      <a:pt x="630567" y="439387"/>
                      <a:pt x="628647" y="434724"/>
                      <a:pt x="626864" y="430061"/>
                    </a:cubicBezTo>
                    <a:cubicBezTo>
                      <a:pt x="626041" y="428003"/>
                      <a:pt x="625218" y="425809"/>
                      <a:pt x="624532" y="423614"/>
                    </a:cubicBezTo>
                    <a:cubicBezTo>
                      <a:pt x="621926" y="415384"/>
                      <a:pt x="619457" y="407155"/>
                      <a:pt x="616851" y="398788"/>
                    </a:cubicBezTo>
                    <a:cubicBezTo>
                      <a:pt x="616714" y="398239"/>
                      <a:pt x="616577" y="397691"/>
                      <a:pt x="616440" y="397142"/>
                    </a:cubicBezTo>
                    <a:cubicBezTo>
                      <a:pt x="616028" y="395496"/>
                      <a:pt x="615754" y="393713"/>
                      <a:pt x="615342" y="392067"/>
                    </a:cubicBezTo>
                    <a:cubicBezTo>
                      <a:pt x="614108" y="386718"/>
                      <a:pt x="612873" y="381368"/>
                      <a:pt x="611639" y="376019"/>
                    </a:cubicBezTo>
                    <a:cubicBezTo>
                      <a:pt x="610953" y="372728"/>
                      <a:pt x="610130" y="369436"/>
                      <a:pt x="609307" y="366144"/>
                    </a:cubicBezTo>
                    <a:cubicBezTo>
                      <a:pt x="608896" y="364087"/>
                      <a:pt x="608622" y="362029"/>
                      <a:pt x="608347" y="359972"/>
                    </a:cubicBezTo>
                    <a:cubicBezTo>
                      <a:pt x="608073" y="358326"/>
                      <a:pt x="607799" y="356543"/>
                      <a:pt x="607524" y="354897"/>
                    </a:cubicBezTo>
                    <a:cubicBezTo>
                      <a:pt x="606838" y="357503"/>
                      <a:pt x="606015" y="360246"/>
                      <a:pt x="605330" y="362852"/>
                    </a:cubicBezTo>
                    <a:cubicBezTo>
                      <a:pt x="602449" y="372865"/>
                      <a:pt x="599295" y="382877"/>
                      <a:pt x="595866" y="392753"/>
                    </a:cubicBezTo>
                    <a:cubicBezTo>
                      <a:pt x="592437" y="402766"/>
                      <a:pt x="588459" y="412641"/>
                      <a:pt x="584207" y="422380"/>
                    </a:cubicBezTo>
                    <a:cubicBezTo>
                      <a:pt x="580504" y="431158"/>
                      <a:pt x="576252" y="439525"/>
                      <a:pt x="571314" y="447617"/>
                    </a:cubicBezTo>
                    <a:cubicBezTo>
                      <a:pt x="569256" y="451183"/>
                      <a:pt x="566925" y="454612"/>
                      <a:pt x="564593" y="458041"/>
                    </a:cubicBezTo>
                    <a:cubicBezTo>
                      <a:pt x="561850" y="462019"/>
                      <a:pt x="558695" y="465722"/>
                      <a:pt x="555266" y="469014"/>
                    </a:cubicBezTo>
                    <a:cubicBezTo>
                      <a:pt x="552660" y="471483"/>
                      <a:pt x="549917" y="473951"/>
                      <a:pt x="546900" y="475872"/>
                    </a:cubicBezTo>
                    <a:cubicBezTo>
                      <a:pt x="545391" y="476832"/>
                      <a:pt x="543882" y="477792"/>
                      <a:pt x="542236" y="478615"/>
                    </a:cubicBezTo>
                    <a:cubicBezTo>
                      <a:pt x="540453" y="479438"/>
                      <a:pt x="539219" y="479850"/>
                      <a:pt x="537298" y="480535"/>
                    </a:cubicBezTo>
                    <a:cubicBezTo>
                      <a:pt x="535927" y="480947"/>
                      <a:pt x="534281" y="481221"/>
                      <a:pt x="532772" y="481358"/>
                    </a:cubicBezTo>
                    <a:cubicBezTo>
                      <a:pt x="531126" y="481633"/>
                      <a:pt x="529480" y="481496"/>
                      <a:pt x="527971" y="481496"/>
                    </a:cubicBezTo>
                    <a:cubicBezTo>
                      <a:pt x="526326" y="481496"/>
                      <a:pt x="524817" y="481221"/>
                      <a:pt x="523308" y="480947"/>
                    </a:cubicBezTo>
                    <a:cubicBezTo>
                      <a:pt x="521388" y="480673"/>
                      <a:pt x="519879" y="479987"/>
                      <a:pt x="518096" y="479301"/>
                    </a:cubicBezTo>
                    <a:cubicBezTo>
                      <a:pt x="516450" y="478615"/>
                      <a:pt x="514941" y="477518"/>
                      <a:pt x="513432" y="476558"/>
                    </a:cubicBezTo>
                    <a:cubicBezTo>
                      <a:pt x="512335" y="475872"/>
                      <a:pt x="511375" y="475186"/>
                      <a:pt x="510552" y="474226"/>
                    </a:cubicBezTo>
                    <a:cubicBezTo>
                      <a:pt x="507946" y="471894"/>
                      <a:pt x="505477" y="469288"/>
                      <a:pt x="503557" y="466271"/>
                    </a:cubicBezTo>
                    <a:cubicBezTo>
                      <a:pt x="501362" y="462842"/>
                      <a:pt x="499579" y="459138"/>
                      <a:pt x="497933" y="455435"/>
                    </a:cubicBezTo>
                    <a:cubicBezTo>
                      <a:pt x="495876" y="450635"/>
                      <a:pt x="494642" y="445697"/>
                      <a:pt x="493544" y="440622"/>
                    </a:cubicBezTo>
                    <a:cubicBezTo>
                      <a:pt x="491624" y="432118"/>
                      <a:pt x="490801" y="423477"/>
                      <a:pt x="490115" y="414699"/>
                    </a:cubicBezTo>
                    <a:cubicBezTo>
                      <a:pt x="489704" y="407703"/>
                      <a:pt x="489567" y="400845"/>
                      <a:pt x="489567" y="393850"/>
                    </a:cubicBezTo>
                    <a:cubicBezTo>
                      <a:pt x="489292" y="394399"/>
                      <a:pt x="488881" y="394810"/>
                      <a:pt x="488606" y="395359"/>
                    </a:cubicBezTo>
                    <a:cubicBezTo>
                      <a:pt x="485726" y="399748"/>
                      <a:pt x="482846" y="404000"/>
                      <a:pt x="479965" y="408252"/>
                    </a:cubicBezTo>
                    <a:cubicBezTo>
                      <a:pt x="474342" y="416482"/>
                      <a:pt x="468307" y="424300"/>
                      <a:pt x="461997" y="431981"/>
                    </a:cubicBezTo>
                    <a:cubicBezTo>
                      <a:pt x="459254" y="435410"/>
                      <a:pt x="456374" y="438564"/>
                      <a:pt x="453494" y="441856"/>
                    </a:cubicBezTo>
                    <a:cubicBezTo>
                      <a:pt x="450065" y="445560"/>
                      <a:pt x="446361" y="448851"/>
                      <a:pt x="442521" y="452143"/>
                    </a:cubicBezTo>
                    <a:cubicBezTo>
                      <a:pt x="439366" y="454749"/>
                      <a:pt x="436074" y="457218"/>
                      <a:pt x="432645" y="459413"/>
                    </a:cubicBezTo>
                    <a:cubicBezTo>
                      <a:pt x="429765" y="461333"/>
                      <a:pt x="426610" y="462430"/>
                      <a:pt x="423318" y="463528"/>
                    </a:cubicBezTo>
                    <a:cubicBezTo>
                      <a:pt x="420026" y="464625"/>
                      <a:pt x="416597" y="464899"/>
                      <a:pt x="413168" y="465036"/>
                    </a:cubicBezTo>
                    <a:cubicBezTo>
                      <a:pt x="409739" y="465173"/>
                      <a:pt x="406585" y="464213"/>
                      <a:pt x="403430" y="462842"/>
                    </a:cubicBezTo>
                    <a:cubicBezTo>
                      <a:pt x="401098" y="461882"/>
                      <a:pt x="398767" y="460235"/>
                      <a:pt x="396983" y="458453"/>
                    </a:cubicBezTo>
                    <a:cubicBezTo>
                      <a:pt x="395886" y="457493"/>
                      <a:pt x="394789" y="456395"/>
                      <a:pt x="393829" y="455161"/>
                    </a:cubicBezTo>
                    <a:cubicBezTo>
                      <a:pt x="392869" y="453926"/>
                      <a:pt x="392183" y="452829"/>
                      <a:pt x="391223" y="451457"/>
                    </a:cubicBezTo>
                    <a:cubicBezTo>
                      <a:pt x="389577" y="448851"/>
                      <a:pt x="388617" y="445834"/>
                      <a:pt x="387657" y="442954"/>
                    </a:cubicBezTo>
                    <a:cubicBezTo>
                      <a:pt x="386422" y="439113"/>
                      <a:pt x="385599" y="434861"/>
                      <a:pt x="385325" y="430746"/>
                    </a:cubicBezTo>
                    <a:cubicBezTo>
                      <a:pt x="384914" y="421557"/>
                      <a:pt x="385462" y="412504"/>
                      <a:pt x="386834" y="403451"/>
                    </a:cubicBezTo>
                    <a:cubicBezTo>
                      <a:pt x="388343" y="393302"/>
                      <a:pt x="390263" y="383015"/>
                      <a:pt x="392594" y="373002"/>
                    </a:cubicBezTo>
                    <a:cubicBezTo>
                      <a:pt x="392732" y="372316"/>
                      <a:pt x="392869" y="371493"/>
                      <a:pt x="393143" y="370807"/>
                    </a:cubicBezTo>
                    <a:cubicBezTo>
                      <a:pt x="388617" y="376431"/>
                      <a:pt x="383953" y="381917"/>
                      <a:pt x="379153" y="387267"/>
                    </a:cubicBezTo>
                    <a:cubicBezTo>
                      <a:pt x="372569" y="394536"/>
                      <a:pt x="365711" y="401531"/>
                      <a:pt x="358442" y="408115"/>
                    </a:cubicBezTo>
                    <a:cubicBezTo>
                      <a:pt x="355287" y="410995"/>
                      <a:pt x="351995" y="413876"/>
                      <a:pt x="348566" y="416482"/>
                    </a:cubicBezTo>
                    <a:cubicBezTo>
                      <a:pt x="344726" y="419499"/>
                      <a:pt x="340748" y="422516"/>
                      <a:pt x="336633" y="425260"/>
                    </a:cubicBezTo>
                    <a:cubicBezTo>
                      <a:pt x="333204" y="427454"/>
                      <a:pt x="329638" y="429512"/>
                      <a:pt x="325935" y="431295"/>
                    </a:cubicBezTo>
                    <a:cubicBezTo>
                      <a:pt x="322368" y="432941"/>
                      <a:pt x="318528" y="434038"/>
                      <a:pt x="314687" y="434998"/>
                    </a:cubicBezTo>
                    <a:cubicBezTo>
                      <a:pt x="313042" y="435410"/>
                      <a:pt x="311396" y="435547"/>
                      <a:pt x="309613" y="435684"/>
                    </a:cubicBezTo>
                    <a:cubicBezTo>
                      <a:pt x="308515" y="435821"/>
                      <a:pt x="307281" y="435821"/>
                      <a:pt x="306184" y="435684"/>
                    </a:cubicBezTo>
                    <a:cubicBezTo>
                      <a:pt x="304538" y="435410"/>
                      <a:pt x="303440" y="435273"/>
                      <a:pt x="301794" y="434861"/>
                    </a:cubicBezTo>
                    <a:cubicBezTo>
                      <a:pt x="300149" y="434450"/>
                      <a:pt x="298640" y="433627"/>
                      <a:pt x="297131" y="432803"/>
                    </a:cubicBezTo>
                    <a:cubicBezTo>
                      <a:pt x="295074" y="431706"/>
                      <a:pt x="293291" y="430198"/>
                      <a:pt x="291507" y="428689"/>
                    </a:cubicBezTo>
                    <a:cubicBezTo>
                      <a:pt x="289724" y="427043"/>
                      <a:pt x="288627" y="424986"/>
                      <a:pt x="287530" y="422928"/>
                    </a:cubicBezTo>
                    <a:cubicBezTo>
                      <a:pt x="286433" y="420596"/>
                      <a:pt x="285747" y="418128"/>
                      <a:pt x="285061" y="415658"/>
                    </a:cubicBezTo>
                    <a:cubicBezTo>
                      <a:pt x="284238" y="412367"/>
                      <a:pt x="283964" y="409075"/>
                      <a:pt x="283689" y="405783"/>
                    </a:cubicBezTo>
                    <a:cubicBezTo>
                      <a:pt x="283415" y="402491"/>
                      <a:pt x="283826" y="399062"/>
                      <a:pt x="284101" y="395771"/>
                    </a:cubicBezTo>
                    <a:cubicBezTo>
                      <a:pt x="284238" y="394399"/>
                      <a:pt x="284375" y="393027"/>
                      <a:pt x="284512" y="391793"/>
                    </a:cubicBezTo>
                    <a:cubicBezTo>
                      <a:pt x="280397" y="394536"/>
                      <a:pt x="276146" y="396868"/>
                      <a:pt x="271757" y="399062"/>
                    </a:cubicBezTo>
                    <a:cubicBezTo>
                      <a:pt x="264350" y="402491"/>
                      <a:pt x="256257" y="404960"/>
                      <a:pt x="248165" y="405783"/>
                    </a:cubicBezTo>
                    <a:cubicBezTo>
                      <a:pt x="244873" y="406195"/>
                      <a:pt x="241444" y="405920"/>
                      <a:pt x="238152" y="405646"/>
                    </a:cubicBezTo>
                    <a:cubicBezTo>
                      <a:pt x="234038" y="405235"/>
                      <a:pt x="230197" y="404137"/>
                      <a:pt x="226356" y="402766"/>
                    </a:cubicBezTo>
                    <a:cubicBezTo>
                      <a:pt x="220184" y="400571"/>
                      <a:pt x="215246" y="395771"/>
                      <a:pt x="211406" y="390696"/>
                    </a:cubicBezTo>
                    <a:cubicBezTo>
                      <a:pt x="209349" y="388090"/>
                      <a:pt x="207840" y="385072"/>
                      <a:pt x="206606" y="382055"/>
                    </a:cubicBezTo>
                    <a:cubicBezTo>
                      <a:pt x="205920" y="380546"/>
                      <a:pt x="205508" y="378626"/>
                      <a:pt x="204959" y="377117"/>
                    </a:cubicBezTo>
                    <a:cubicBezTo>
                      <a:pt x="204274" y="374648"/>
                      <a:pt x="203999" y="372042"/>
                      <a:pt x="203588" y="369573"/>
                    </a:cubicBezTo>
                    <a:cubicBezTo>
                      <a:pt x="203039" y="365458"/>
                      <a:pt x="202765" y="361206"/>
                      <a:pt x="202765" y="357091"/>
                    </a:cubicBezTo>
                    <a:cubicBezTo>
                      <a:pt x="202765" y="352702"/>
                      <a:pt x="203177" y="348313"/>
                      <a:pt x="203588" y="343924"/>
                    </a:cubicBezTo>
                    <a:cubicBezTo>
                      <a:pt x="204685" y="333088"/>
                      <a:pt x="206194" y="322390"/>
                      <a:pt x="207977" y="311691"/>
                    </a:cubicBezTo>
                    <a:cubicBezTo>
                      <a:pt x="209486" y="302913"/>
                      <a:pt x="211269" y="294272"/>
                      <a:pt x="213052" y="285631"/>
                    </a:cubicBezTo>
                    <a:cubicBezTo>
                      <a:pt x="214561" y="278087"/>
                      <a:pt x="216069" y="270543"/>
                      <a:pt x="217715" y="263137"/>
                    </a:cubicBezTo>
                    <a:cubicBezTo>
                      <a:pt x="218127" y="261217"/>
                      <a:pt x="218675" y="259296"/>
                      <a:pt x="219087" y="257513"/>
                    </a:cubicBezTo>
                    <a:cubicBezTo>
                      <a:pt x="220322" y="252713"/>
                      <a:pt x="221693" y="247912"/>
                      <a:pt x="222927" y="242974"/>
                    </a:cubicBezTo>
                    <a:cubicBezTo>
                      <a:pt x="223339" y="241603"/>
                      <a:pt x="223613" y="240231"/>
                      <a:pt x="224025" y="238722"/>
                    </a:cubicBezTo>
                    <a:cubicBezTo>
                      <a:pt x="223202" y="239408"/>
                      <a:pt x="222379" y="240231"/>
                      <a:pt x="221693" y="240917"/>
                    </a:cubicBezTo>
                    <a:cubicBezTo>
                      <a:pt x="214286" y="247775"/>
                      <a:pt x="206606" y="254084"/>
                      <a:pt x="198787" y="260531"/>
                    </a:cubicBezTo>
                    <a:cubicBezTo>
                      <a:pt x="191792" y="266154"/>
                      <a:pt x="184660" y="271504"/>
                      <a:pt x="176979" y="276304"/>
                    </a:cubicBezTo>
                    <a:cubicBezTo>
                      <a:pt x="172864" y="278910"/>
                      <a:pt x="168612" y="281242"/>
                      <a:pt x="164360" y="283574"/>
                    </a:cubicBezTo>
                    <a:cubicBezTo>
                      <a:pt x="160382" y="285768"/>
                      <a:pt x="156405" y="287688"/>
                      <a:pt x="152153" y="289197"/>
                    </a:cubicBezTo>
                    <a:cubicBezTo>
                      <a:pt x="149821" y="289883"/>
                      <a:pt x="147627" y="290569"/>
                      <a:pt x="145295" y="291117"/>
                    </a:cubicBezTo>
                    <a:cubicBezTo>
                      <a:pt x="143649" y="291529"/>
                      <a:pt x="142003" y="291803"/>
                      <a:pt x="140357" y="291940"/>
                    </a:cubicBezTo>
                    <a:cubicBezTo>
                      <a:pt x="137065" y="292489"/>
                      <a:pt x="133362" y="292626"/>
                      <a:pt x="129933" y="292352"/>
                    </a:cubicBezTo>
                    <a:cubicBezTo>
                      <a:pt x="126641" y="292078"/>
                      <a:pt x="123212" y="291666"/>
                      <a:pt x="120332" y="290294"/>
                    </a:cubicBezTo>
                    <a:cubicBezTo>
                      <a:pt x="117040" y="288785"/>
                      <a:pt x="114022" y="287003"/>
                      <a:pt x="111554" y="284534"/>
                    </a:cubicBezTo>
                    <a:cubicBezTo>
                      <a:pt x="110182" y="283162"/>
                      <a:pt x="109222" y="282202"/>
                      <a:pt x="107987" y="280830"/>
                    </a:cubicBezTo>
                    <a:cubicBezTo>
                      <a:pt x="106890" y="279596"/>
                      <a:pt x="106067" y="278087"/>
                      <a:pt x="105244" y="276716"/>
                    </a:cubicBezTo>
                    <a:cubicBezTo>
                      <a:pt x="103873" y="274521"/>
                      <a:pt x="103050" y="271915"/>
                      <a:pt x="102501" y="269446"/>
                    </a:cubicBezTo>
                    <a:cubicBezTo>
                      <a:pt x="101815" y="265743"/>
                      <a:pt x="101541" y="262177"/>
                      <a:pt x="101267" y="258336"/>
                    </a:cubicBezTo>
                    <a:cubicBezTo>
                      <a:pt x="101129" y="253398"/>
                      <a:pt x="101815" y="248735"/>
                      <a:pt x="102638" y="243934"/>
                    </a:cubicBezTo>
                    <a:cubicBezTo>
                      <a:pt x="103461" y="239820"/>
                      <a:pt x="104558" y="235705"/>
                      <a:pt x="105518" y="231590"/>
                    </a:cubicBezTo>
                    <a:cubicBezTo>
                      <a:pt x="106616" y="226927"/>
                      <a:pt x="108125" y="222263"/>
                      <a:pt x="109633" y="217600"/>
                    </a:cubicBezTo>
                    <a:cubicBezTo>
                      <a:pt x="111005" y="213211"/>
                      <a:pt x="112514" y="208684"/>
                      <a:pt x="114160" y="204295"/>
                    </a:cubicBezTo>
                    <a:cubicBezTo>
                      <a:pt x="117451" y="195380"/>
                      <a:pt x="120743" y="186464"/>
                      <a:pt x="124035" y="177549"/>
                    </a:cubicBezTo>
                    <a:cubicBezTo>
                      <a:pt x="125955" y="172063"/>
                      <a:pt x="128561" y="166850"/>
                      <a:pt x="130893" y="161501"/>
                    </a:cubicBezTo>
                    <a:cubicBezTo>
                      <a:pt x="134322" y="153546"/>
                      <a:pt x="137614" y="145728"/>
                      <a:pt x="141043" y="137773"/>
                    </a:cubicBezTo>
                    <a:cubicBezTo>
                      <a:pt x="141729" y="136264"/>
                      <a:pt x="142552" y="134755"/>
                      <a:pt x="143237" y="133383"/>
                    </a:cubicBezTo>
                    <a:cubicBezTo>
                      <a:pt x="145432" y="128857"/>
                      <a:pt x="147764" y="124331"/>
                      <a:pt x="149958" y="119667"/>
                    </a:cubicBezTo>
                    <a:cubicBezTo>
                      <a:pt x="153524" y="112535"/>
                      <a:pt x="157091" y="105403"/>
                      <a:pt x="160657" y="98270"/>
                    </a:cubicBezTo>
                    <a:cubicBezTo>
                      <a:pt x="161480" y="96625"/>
                      <a:pt x="162303" y="94979"/>
                      <a:pt x="163263" y="93470"/>
                    </a:cubicBezTo>
                    <a:cubicBezTo>
                      <a:pt x="165732" y="88944"/>
                      <a:pt x="168063" y="84417"/>
                      <a:pt x="170669" y="80028"/>
                    </a:cubicBezTo>
                    <a:cubicBezTo>
                      <a:pt x="173961" y="73993"/>
                      <a:pt x="177253" y="67958"/>
                      <a:pt x="180545" y="61923"/>
                    </a:cubicBezTo>
                    <a:cubicBezTo>
                      <a:pt x="180271" y="61786"/>
                      <a:pt x="179859" y="61649"/>
                      <a:pt x="179585" y="61512"/>
                    </a:cubicBezTo>
                    <a:cubicBezTo>
                      <a:pt x="178213" y="63020"/>
                      <a:pt x="176979" y="64666"/>
                      <a:pt x="175607" y="66175"/>
                    </a:cubicBezTo>
                    <a:cubicBezTo>
                      <a:pt x="171630" y="70838"/>
                      <a:pt x="167378" y="75365"/>
                      <a:pt x="163263" y="79891"/>
                    </a:cubicBezTo>
                    <a:cubicBezTo>
                      <a:pt x="159971" y="83457"/>
                      <a:pt x="156542" y="87161"/>
                      <a:pt x="153250" y="90727"/>
                    </a:cubicBezTo>
                    <a:cubicBezTo>
                      <a:pt x="152016" y="92098"/>
                      <a:pt x="150644" y="93470"/>
                      <a:pt x="149273" y="94841"/>
                    </a:cubicBezTo>
                    <a:cubicBezTo>
                      <a:pt x="142552" y="101425"/>
                      <a:pt x="135968" y="108009"/>
                      <a:pt x="129247" y="114593"/>
                    </a:cubicBezTo>
                    <a:cubicBezTo>
                      <a:pt x="127053" y="116787"/>
                      <a:pt x="124858" y="118982"/>
                      <a:pt x="122526" y="121313"/>
                    </a:cubicBezTo>
                    <a:cubicBezTo>
                      <a:pt x="121018" y="122822"/>
                      <a:pt x="119372" y="124057"/>
                      <a:pt x="117863" y="125565"/>
                    </a:cubicBezTo>
                    <a:cubicBezTo>
                      <a:pt x="110456" y="132423"/>
                      <a:pt x="103050" y="139144"/>
                      <a:pt x="95643" y="146002"/>
                    </a:cubicBezTo>
                    <a:cubicBezTo>
                      <a:pt x="91802" y="149431"/>
                      <a:pt x="87825" y="152860"/>
                      <a:pt x="83984" y="156289"/>
                    </a:cubicBezTo>
                    <a:cubicBezTo>
                      <a:pt x="77126" y="162187"/>
                      <a:pt x="70268" y="168085"/>
                      <a:pt x="63548" y="173983"/>
                    </a:cubicBezTo>
                    <a:cubicBezTo>
                      <a:pt x="61627" y="175628"/>
                      <a:pt x="59707" y="177137"/>
                      <a:pt x="57787" y="178783"/>
                    </a:cubicBezTo>
                    <a:cubicBezTo>
                      <a:pt x="54221" y="181664"/>
                      <a:pt x="50654" y="184544"/>
                      <a:pt x="46951" y="187424"/>
                    </a:cubicBezTo>
                    <a:cubicBezTo>
                      <a:pt x="43796" y="189756"/>
                      <a:pt x="40367" y="191951"/>
                      <a:pt x="36938" y="193871"/>
                    </a:cubicBezTo>
                    <a:cubicBezTo>
                      <a:pt x="32687" y="196340"/>
                      <a:pt x="28297" y="198809"/>
                      <a:pt x="23771" y="200455"/>
                    </a:cubicBezTo>
                    <a:cubicBezTo>
                      <a:pt x="22674" y="200866"/>
                      <a:pt x="21714" y="201140"/>
                      <a:pt x="20479" y="201415"/>
                    </a:cubicBezTo>
                    <a:cubicBezTo>
                      <a:pt x="18833" y="201689"/>
                      <a:pt x="17187" y="202101"/>
                      <a:pt x="15542" y="202101"/>
                    </a:cubicBezTo>
                    <a:cubicBezTo>
                      <a:pt x="14170" y="202101"/>
                      <a:pt x="13210" y="201963"/>
                      <a:pt x="11838" y="201826"/>
                    </a:cubicBezTo>
                    <a:cubicBezTo>
                      <a:pt x="10467" y="201689"/>
                      <a:pt x="9232" y="201278"/>
                      <a:pt x="7998" y="200866"/>
                    </a:cubicBezTo>
                    <a:cubicBezTo>
                      <a:pt x="6489" y="200318"/>
                      <a:pt x="4706" y="199495"/>
                      <a:pt x="3471" y="198260"/>
                    </a:cubicBezTo>
                    <a:cubicBezTo>
                      <a:pt x="3060" y="197711"/>
                      <a:pt x="2237" y="197163"/>
                      <a:pt x="1826" y="196477"/>
                    </a:cubicBezTo>
                    <a:cubicBezTo>
                      <a:pt x="1551" y="195791"/>
                      <a:pt x="1140" y="195243"/>
                      <a:pt x="865" y="194557"/>
                    </a:cubicBezTo>
                    <a:cubicBezTo>
                      <a:pt x="591" y="193871"/>
                      <a:pt x="454" y="193048"/>
                      <a:pt x="317" y="192362"/>
                    </a:cubicBezTo>
                    <a:cubicBezTo>
                      <a:pt x="-232" y="189893"/>
                      <a:pt x="42" y="187287"/>
                      <a:pt x="317" y="184818"/>
                    </a:cubicBezTo>
                    <a:cubicBezTo>
                      <a:pt x="591" y="181801"/>
                      <a:pt x="1688" y="178921"/>
                      <a:pt x="2923" y="176040"/>
                    </a:cubicBezTo>
                    <a:cubicBezTo>
                      <a:pt x="3609" y="174669"/>
                      <a:pt x="4432" y="173160"/>
                      <a:pt x="5117" y="171788"/>
                    </a:cubicBezTo>
                    <a:cubicBezTo>
                      <a:pt x="6077" y="169868"/>
                      <a:pt x="7175" y="167948"/>
                      <a:pt x="8272" y="166165"/>
                    </a:cubicBezTo>
                    <a:cubicBezTo>
                      <a:pt x="10878" y="161501"/>
                      <a:pt x="13896" y="157249"/>
                      <a:pt x="16913" y="152860"/>
                    </a:cubicBezTo>
                    <a:cubicBezTo>
                      <a:pt x="21165" y="146276"/>
                      <a:pt x="25691" y="139830"/>
                      <a:pt x="30080" y="133383"/>
                    </a:cubicBezTo>
                    <a:cubicBezTo>
                      <a:pt x="31452" y="131463"/>
                      <a:pt x="32961" y="129680"/>
                      <a:pt x="34332" y="127760"/>
                    </a:cubicBezTo>
                    <a:cubicBezTo>
                      <a:pt x="37624" y="123371"/>
                      <a:pt x="41053" y="118982"/>
                      <a:pt x="44345" y="114593"/>
                    </a:cubicBezTo>
                    <a:cubicBezTo>
                      <a:pt x="53261" y="102660"/>
                      <a:pt x="63136" y="91275"/>
                      <a:pt x="73697" y="80714"/>
                    </a:cubicBezTo>
                    <a:cubicBezTo>
                      <a:pt x="79595" y="74679"/>
                      <a:pt x="85905" y="69193"/>
                      <a:pt x="92625" y="63980"/>
                    </a:cubicBezTo>
                    <a:cubicBezTo>
                      <a:pt x="98935" y="59042"/>
                      <a:pt x="105793" y="54928"/>
                      <a:pt x="113199" y="51636"/>
                    </a:cubicBezTo>
                    <a:cubicBezTo>
                      <a:pt x="120057" y="48619"/>
                      <a:pt x="127327" y="47247"/>
                      <a:pt x="134734" y="46424"/>
                    </a:cubicBezTo>
                    <a:cubicBezTo>
                      <a:pt x="141180" y="45738"/>
                      <a:pt x="147489" y="46424"/>
                      <a:pt x="153799" y="47521"/>
                    </a:cubicBezTo>
                    <a:cubicBezTo>
                      <a:pt x="156679" y="48070"/>
                      <a:pt x="159697" y="48481"/>
                      <a:pt x="162577" y="49167"/>
                    </a:cubicBezTo>
                    <a:cubicBezTo>
                      <a:pt x="164634" y="49579"/>
                      <a:pt x="166829" y="50127"/>
                      <a:pt x="168886" y="50676"/>
                    </a:cubicBezTo>
                    <a:cubicBezTo>
                      <a:pt x="170258" y="51087"/>
                      <a:pt x="171630" y="51499"/>
                      <a:pt x="173001" y="51910"/>
                    </a:cubicBezTo>
                    <a:cubicBezTo>
                      <a:pt x="173824" y="52184"/>
                      <a:pt x="174647" y="52459"/>
                      <a:pt x="175470" y="52733"/>
                    </a:cubicBezTo>
                    <a:cubicBezTo>
                      <a:pt x="179448" y="48207"/>
                      <a:pt x="183288" y="43544"/>
                      <a:pt x="187129" y="39017"/>
                    </a:cubicBezTo>
                    <a:cubicBezTo>
                      <a:pt x="190695" y="34765"/>
                      <a:pt x="194261" y="30513"/>
                      <a:pt x="197827" y="26261"/>
                    </a:cubicBezTo>
                    <a:cubicBezTo>
                      <a:pt x="201805" y="21598"/>
                      <a:pt x="205782" y="16797"/>
                      <a:pt x="209623" y="11997"/>
                    </a:cubicBezTo>
                    <a:cubicBezTo>
                      <a:pt x="210172" y="11174"/>
                      <a:pt x="210583" y="10351"/>
                      <a:pt x="211132" y="9528"/>
                    </a:cubicBezTo>
                    <a:cubicBezTo>
                      <a:pt x="212778" y="6785"/>
                      <a:pt x="214698" y="4178"/>
                      <a:pt x="216481" y="1573"/>
                    </a:cubicBezTo>
                    <a:cubicBezTo>
                      <a:pt x="217715" y="-73"/>
                      <a:pt x="220184" y="-485"/>
                      <a:pt x="221830" y="613"/>
                    </a:cubicBezTo>
                    <a:cubicBezTo>
                      <a:pt x="223613" y="1573"/>
                      <a:pt x="224436" y="3904"/>
                      <a:pt x="223613" y="5825"/>
                    </a:cubicBezTo>
                    <a:cubicBezTo>
                      <a:pt x="223065" y="7196"/>
                      <a:pt x="222516" y="8568"/>
                      <a:pt x="221693" y="9802"/>
                    </a:cubicBezTo>
                    <a:cubicBezTo>
                      <a:pt x="220733" y="11311"/>
                      <a:pt x="219910" y="12683"/>
                      <a:pt x="218813" y="14191"/>
                    </a:cubicBezTo>
                    <a:cubicBezTo>
                      <a:pt x="217578" y="15974"/>
                      <a:pt x="216207" y="17758"/>
                      <a:pt x="214835" y="19403"/>
                    </a:cubicBezTo>
                    <a:cubicBezTo>
                      <a:pt x="214149" y="20638"/>
                      <a:pt x="213326" y="22009"/>
                      <a:pt x="212640" y="23244"/>
                    </a:cubicBezTo>
                    <a:cubicBezTo>
                      <a:pt x="210720" y="26536"/>
                      <a:pt x="208663" y="29690"/>
                      <a:pt x="206880" y="32982"/>
                    </a:cubicBezTo>
                    <a:cubicBezTo>
                      <a:pt x="201942" y="41623"/>
                      <a:pt x="196867" y="50402"/>
                      <a:pt x="191929" y="59042"/>
                    </a:cubicBezTo>
                    <a:cubicBezTo>
                      <a:pt x="192341" y="59180"/>
                      <a:pt x="192752" y="59317"/>
                      <a:pt x="193164" y="59591"/>
                    </a:cubicBezTo>
                    <a:cubicBezTo>
                      <a:pt x="194810" y="60277"/>
                      <a:pt x="195633" y="62335"/>
                      <a:pt x="194947" y="63980"/>
                    </a:cubicBezTo>
                    <a:cubicBezTo>
                      <a:pt x="194261" y="65626"/>
                      <a:pt x="192204" y="66449"/>
                      <a:pt x="190558" y="65764"/>
                    </a:cubicBezTo>
                    <a:cubicBezTo>
                      <a:pt x="189872" y="65489"/>
                      <a:pt x="189323" y="65215"/>
                      <a:pt x="188638" y="64941"/>
                    </a:cubicBezTo>
                    <a:cubicBezTo>
                      <a:pt x="186443" y="68918"/>
                      <a:pt x="184248" y="73033"/>
                      <a:pt x="182054" y="77148"/>
                    </a:cubicBezTo>
                    <a:cubicBezTo>
                      <a:pt x="177665" y="85240"/>
                      <a:pt x="173276" y="93332"/>
                      <a:pt x="168886" y="101562"/>
                    </a:cubicBezTo>
                    <a:cubicBezTo>
                      <a:pt x="168886" y="101562"/>
                      <a:pt x="168886" y="101562"/>
                      <a:pt x="168886" y="101425"/>
                    </a:cubicBezTo>
                    <a:cubicBezTo>
                      <a:pt x="163949" y="111301"/>
                      <a:pt x="159148" y="121176"/>
                      <a:pt x="154347" y="131051"/>
                    </a:cubicBezTo>
                    <a:cubicBezTo>
                      <a:pt x="153250" y="133383"/>
                      <a:pt x="152016" y="135715"/>
                      <a:pt x="150918" y="138047"/>
                    </a:cubicBezTo>
                    <a:cubicBezTo>
                      <a:pt x="150507" y="139007"/>
                      <a:pt x="149958" y="139967"/>
                      <a:pt x="149547" y="140927"/>
                    </a:cubicBezTo>
                    <a:cubicBezTo>
                      <a:pt x="147764" y="145179"/>
                      <a:pt x="145844" y="149431"/>
                      <a:pt x="144060" y="153683"/>
                    </a:cubicBezTo>
                    <a:cubicBezTo>
                      <a:pt x="141454" y="159992"/>
                      <a:pt x="138711" y="166165"/>
                      <a:pt x="136105" y="172337"/>
                    </a:cubicBezTo>
                    <a:cubicBezTo>
                      <a:pt x="135008" y="174943"/>
                      <a:pt x="133773" y="177549"/>
                      <a:pt x="132813" y="180155"/>
                    </a:cubicBezTo>
                    <a:cubicBezTo>
                      <a:pt x="129110" y="190305"/>
                      <a:pt x="125544" y="200455"/>
                      <a:pt x="121841" y="210605"/>
                    </a:cubicBezTo>
                    <a:lnTo>
                      <a:pt x="121841" y="210605"/>
                    </a:lnTo>
                    <a:cubicBezTo>
                      <a:pt x="120057" y="215954"/>
                      <a:pt x="118274" y="221303"/>
                      <a:pt x="116766" y="226789"/>
                    </a:cubicBezTo>
                    <a:cubicBezTo>
                      <a:pt x="114845" y="232962"/>
                      <a:pt x="113474" y="239134"/>
                      <a:pt x="112102" y="245443"/>
                    </a:cubicBezTo>
                    <a:cubicBezTo>
                      <a:pt x="112102" y="245443"/>
                      <a:pt x="112102" y="245306"/>
                      <a:pt x="112102" y="245306"/>
                    </a:cubicBezTo>
                    <a:cubicBezTo>
                      <a:pt x="111554" y="248049"/>
                      <a:pt x="111142" y="250792"/>
                      <a:pt x="110868" y="253673"/>
                    </a:cubicBezTo>
                    <a:cubicBezTo>
                      <a:pt x="110731" y="256416"/>
                      <a:pt x="110868" y="259159"/>
                      <a:pt x="111005" y="261902"/>
                    </a:cubicBezTo>
                    <a:cubicBezTo>
                      <a:pt x="111142" y="263823"/>
                      <a:pt x="111554" y="265743"/>
                      <a:pt x="111828" y="267663"/>
                    </a:cubicBezTo>
                    <a:cubicBezTo>
                      <a:pt x="111965" y="268211"/>
                      <a:pt x="112102" y="268623"/>
                      <a:pt x="112239" y="269172"/>
                    </a:cubicBezTo>
                    <a:cubicBezTo>
                      <a:pt x="112102" y="268898"/>
                      <a:pt x="112102" y="268760"/>
                      <a:pt x="111965" y="268623"/>
                    </a:cubicBezTo>
                    <a:cubicBezTo>
                      <a:pt x="112239" y="269720"/>
                      <a:pt x="112788" y="270818"/>
                      <a:pt x="113337" y="271778"/>
                    </a:cubicBezTo>
                    <a:cubicBezTo>
                      <a:pt x="113337" y="271778"/>
                      <a:pt x="113337" y="271640"/>
                      <a:pt x="113337" y="271640"/>
                    </a:cubicBezTo>
                    <a:cubicBezTo>
                      <a:pt x="113748" y="272189"/>
                      <a:pt x="114022" y="272875"/>
                      <a:pt x="114434" y="273424"/>
                    </a:cubicBezTo>
                    <a:cubicBezTo>
                      <a:pt x="114297" y="273287"/>
                      <a:pt x="114160" y="273149"/>
                      <a:pt x="114022" y="273012"/>
                    </a:cubicBezTo>
                    <a:cubicBezTo>
                      <a:pt x="114845" y="274110"/>
                      <a:pt x="115668" y="275207"/>
                      <a:pt x="116628" y="276167"/>
                    </a:cubicBezTo>
                    <a:cubicBezTo>
                      <a:pt x="117177" y="276578"/>
                      <a:pt x="117589" y="277127"/>
                      <a:pt x="118137" y="277539"/>
                    </a:cubicBezTo>
                    <a:cubicBezTo>
                      <a:pt x="118137" y="277539"/>
                      <a:pt x="118137" y="277539"/>
                      <a:pt x="118137" y="277539"/>
                    </a:cubicBezTo>
                    <a:cubicBezTo>
                      <a:pt x="118960" y="278362"/>
                      <a:pt x="119920" y="279047"/>
                      <a:pt x="120880" y="279596"/>
                    </a:cubicBezTo>
                    <a:cubicBezTo>
                      <a:pt x="121566" y="280007"/>
                      <a:pt x="122115" y="280282"/>
                      <a:pt x="122801" y="280693"/>
                    </a:cubicBezTo>
                    <a:cubicBezTo>
                      <a:pt x="122801" y="280693"/>
                      <a:pt x="122663" y="280693"/>
                      <a:pt x="122663" y="280556"/>
                    </a:cubicBezTo>
                    <a:cubicBezTo>
                      <a:pt x="123075" y="280830"/>
                      <a:pt x="123486" y="280968"/>
                      <a:pt x="123898" y="281105"/>
                    </a:cubicBezTo>
                    <a:cubicBezTo>
                      <a:pt x="123761" y="281105"/>
                      <a:pt x="123624" y="281105"/>
                      <a:pt x="123624" y="280968"/>
                    </a:cubicBezTo>
                    <a:cubicBezTo>
                      <a:pt x="123761" y="281105"/>
                      <a:pt x="123898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5270" y="281516"/>
                      <a:pt x="126504" y="281791"/>
                      <a:pt x="127738" y="282065"/>
                    </a:cubicBezTo>
                    <a:cubicBezTo>
                      <a:pt x="127464" y="282065"/>
                      <a:pt x="127327" y="281927"/>
                      <a:pt x="127190" y="281927"/>
                    </a:cubicBezTo>
                    <a:cubicBezTo>
                      <a:pt x="128561" y="282202"/>
                      <a:pt x="130070" y="282339"/>
                      <a:pt x="131579" y="282476"/>
                    </a:cubicBezTo>
                    <a:cubicBezTo>
                      <a:pt x="131305" y="282476"/>
                      <a:pt x="131167" y="282476"/>
                      <a:pt x="130893" y="282476"/>
                    </a:cubicBezTo>
                    <a:cubicBezTo>
                      <a:pt x="132402" y="282476"/>
                      <a:pt x="133911" y="282476"/>
                      <a:pt x="135419" y="282476"/>
                    </a:cubicBezTo>
                    <a:cubicBezTo>
                      <a:pt x="135419" y="282476"/>
                      <a:pt x="135419" y="282476"/>
                      <a:pt x="135419" y="282476"/>
                    </a:cubicBezTo>
                    <a:cubicBezTo>
                      <a:pt x="138025" y="282339"/>
                      <a:pt x="140631" y="281927"/>
                      <a:pt x="143100" y="281516"/>
                    </a:cubicBezTo>
                    <a:cubicBezTo>
                      <a:pt x="143100" y="281516"/>
                      <a:pt x="143100" y="281516"/>
                      <a:pt x="143100" y="281516"/>
                    </a:cubicBezTo>
                    <a:cubicBezTo>
                      <a:pt x="145295" y="280968"/>
                      <a:pt x="147489" y="280419"/>
                      <a:pt x="149547" y="279733"/>
                    </a:cubicBezTo>
                    <a:cubicBezTo>
                      <a:pt x="152290" y="278636"/>
                      <a:pt x="155033" y="277401"/>
                      <a:pt x="157776" y="276030"/>
                    </a:cubicBezTo>
                    <a:cubicBezTo>
                      <a:pt x="157776" y="276030"/>
                      <a:pt x="157639" y="276030"/>
                      <a:pt x="157639" y="276030"/>
                    </a:cubicBezTo>
                    <a:cubicBezTo>
                      <a:pt x="163949" y="272738"/>
                      <a:pt x="170121" y="269035"/>
                      <a:pt x="176019" y="265194"/>
                    </a:cubicBezTo>
                    <a:cubicBezTo>
                      <a:pt x="176019" y="265194"/>
                      <a:pt x="175882" y="265331"/>
                      <a:pt x="175882" y="265331"/>
                    </a:cubicBezTo>
                    <a:cubicBezTo>
                      <a:pt x="187814" y="257239"/>
                      <a:pt x="198787" y="248049"/>
                      <a:pt x="209486" y="238585"/>
                    </a:cubicBezTo>
                    <a:cubicBezTo>
                      <a:pt x="209486" y="238585"/>
                      <a:pt x="209486" y="238585"/>
                      <a:pt x="209349" y="238722"/>
                    </a:cubicBezTo>
                    <a:cubicBezTo>
                      <a:pt x="209349" y="238722"/>
                      <a:pt x="209486" y="238585"/>
                      <a:pt x="209486" y="238585"/>
                    </a:cubicBezTo>
                    <a:lnTo>
                      <a:pt x="209486" y="238585"/>
                    </a:lnTo>
                    <a:cubicBezTo>
                      <a:pt x="209486" y="238585"/>
                      <a:pt x="209486" y="238585"/>
                      <a:pt x="209486" y="238585"/>
                    </a:cubicBezTo>
                    <a:cubicBezTo>
                      <a:pt x="216069" y="232687"/>
                      <a:pt x="222516" y="226652"/>
                      <a:pt x="228825" y="220343"/>
                    </a:cubicBezTo>
                    <a:cubicBezTo>
                      <a:pt x="229237" y="218971"/>
                      <a:pt x="229511" y="217737"/>
                      <a:pt x="229923" y="216365"/>
                    </a:cubicBezTo>
                    <a:cubicBezTo>
                      <a:pt x="230197" y="215131"/>
                      <a:pt x="230609" y="214034"/>
                      <a:pt x="231020" y="212662"/>
                    </a:cubicBezTo>
                    <a:cubicBezTo>
                      <a:pt x="232529" y="207587"/>
                      <a:pt x="234175" y="202649"/>
                      <a:pt x="235820" y="197574"/>
                    </a:cubicBezTo>
                    <a:cubicBezTo>
                      <a:pt x="239112" y="187424"/>
                      <a:pt x="242816" y="177412"/>
                      <a:pt x="246656" y="167399"/>
                    </a:cubicBezTo>
                    <a:cubicBezTo>
                      <a:pt x="254337" y="148196"/>
                      <a:pt x="263115" y="129406"/>
                      <a:pt x="273677" y="111575"/>
                    </a:cubicBezTo>
                    <a:cubicBezTo>
                      <a:pt x="278340" y="103757"/>
                      <a:pt x="283415" y="96213"/>
                      <a:pt x="288902" y="89081"/>
                    </a:cubicBezTo>
                    <a:cubicBezTo>
                      <a:pt x="291645" y="85515"/>
                      <a:pt x="294525" y="81948"/>
                      <a:pt x="297542" y="78657"/>
                    </a:cubicBezTo>
                    <a:cubicBezTo>
                      <a:pt x="300286" y="75502"/>
                      <a:pt x="303166" y="72758"/>
                      <a:pt x="306321" y="70016"/>
                    </a:cubicBezTo>
                    <a:cubicBezTo>
                      <a:pt x="309201" y="67547"/>
                      <a:pt x="312356" y="65352"/>
                      <a:pt x="315373" y="63158"/>
                    </a:cubicBezTo>
                    <a:cubicBezTo>
                      <a:pt x="316745" y="62197"/>
                      <a:pt x="318116" y="61649"/>
                      <a:pt x="319625" y="60963"/>
                    </a:cubicBezTo>
                    <a:cubicBezTo>
                      <a:pt x="320585" y="60551"/>
                      <a:pt x="321545" y="60277"/>
                      <a:pt x="322643" y="60140"/>
                    </a:cubicBezTo>
                    <a:cubicBezTo>
                      <a:pt x="323603" y="60003"/>
                      <a:pt x="324700" y="59729"/>
                      <a:pt x="325660" y="59866"/>
                    </a:cubicBezTo>
                    <a:cubicBezTo>
                      <a:pt x="327169" y="60140"/>
                      <a:pt x="327992" y="60277"/>
                      <a:pt x="329364" y="60689"/>
                    </a:cubicBezTo>
                    <a:cubicBezTo>
                      <a:pt x="330324" y="60963"/>
                      <a:pt x="331147" y="61374"/>
                      <a:pt x="332107" y="61923"/>
                    </a:cubicBezTo>
                    <a:cubicBezTo>
                      <a:pt x="333479" y="62746"/>
                      <a:pt x="334439" y="63569"/>
                      <a:pt x="335399" y="64666"/>
                    </a:cubicBezTo>
                    <a:cubicBezTo>
                      <a:pt x="338279" y="67958"/>
                      <a:pt x="337868" y="73033"/>
                      <a:pt x="337456" y="77011"/>
                    </a:cubicBezTo>
                    <a:cubicBezTo>
                      <a:pt x="337182" y="80303"/>
                      <a:pt x="336359" y="83594"/>
                      <a:pt x="335124" y="86749"/>
                    </a:cubicBezTo>
                    <a:cubicBezTo>
                      <a:pt x="333341" y="91275"/>
                      <a:pt x="331558" y="95802"/>
                      <a:pt x="329364" y="100054"/>
                    </a:cubicBezTo>
                    <a:cubicBezTo>
                      <a:pt x="324700" y="109380"/>
                      <a:pt x="319351" y="118433"/>
                      <a:pt x="314139" y="127486"/>
                    </a:cubicBezTo>
                    <a:cubicBezTo>
                      <a:pt x="310710" y="133383"/>
                      <a:pt x="306869" y="139007"/>
                      <a:pt x="303166" y="144631"/>
                    </a:cubicBezTo>
                    <a:cubicBezTo>
                      <a:pt x="300697" y="148334"/>
                      <a:pt x="298365" y="152037"/>
                      <a:pt x="295897" y="155741"/>
                    </a:cubicBezTo>
                    <a:cubicBezTo>
                      <a:pt x="292193" y="161364"/>
                      <a:pt x="288078" y="166850"/>
                      <a:pt x="284101" y="172199"/>
                    </a:cubicBezTo>
                    <a:cubicBezTo>
                      <a:pt x="271757" y="188796"/>
                      <a:pt x="258041" y="204432"/>
                      <a:pt x="243776" y="219383"/>
                    </a:cubicBezTo>
                    <a:cubicBezTo>
                      <a:pt x="241718" y="221577"/>
                      <a:pt x="239524" y="223634"/>
                      <a:pt x="237467" y="225829"/>
                    </a:cubicBezTo>
                    <a:cubicBezTo>
                      <a:pt x="236781" y="228298"/>
                      <a:pt x="236095" y="230767"/>
                      <a:pt x="235546" y="233373"/>
                    </a:cubicBezTo>
                    <a:cubicBezTo>
                      <a:pt x="232940" y="243523"/>
                      <a:pt x="230197" y="253810"/>
                      <a:pt x="227591" y="263960"/>
                    </a:cubicBezTo>
                    <a:cubicBezTo>
                      <a:pt x="225533" y="274384"/>
                      <a:pt x="223476" y="284808"/>
                      <a:pt x="221419" y="295232"/>
                    </a:cubicBezTo>
                    <a:cubicBezTo>
                      <a:pt x="220596" y="299347"/>
                      <a:pt x="219773" y="303462"/>
                      <a:pt x="219087" y="307577"/>
                    </a:cubicBezTo>
                    <a:cubicBezTo>
                      <a:pt x="217990" y="314160"/>
                      <a:pt x="216893" y="320744"/>
                      <a:pt x="215932" y="327328"/>
                    </a:cubicBezTo>
                    <a:cubicBezTo>
                      <a:pt x="214835" y="334734"/>
                      <a:pt x="214149" y="342278"/>
                      <a:pt x="213601" y="349822"/>
                    </a:cubicBezTo>
                    <a:cubicBezTo>
                      <a:pt x="213601" y="349548"/>
                      <a:pt x="213601" y="349410"/>
                      <a:pt x="213601" y="349136"/>
                    </a:cubicBezTo>
                    <a:cubicBezTo>
                      <a:pt x="213326" y="353251"/>
                      <a:pt x="213326" y="357365"/>
                      <a:pt x="213464" y="361481"/>
                    </a:cubicBezTo>
                    <a:cubicBezTo>
                      <a:pt x="213738" y="365184"/>
                      <a:pt x="214149" y="368887"/>
                      <a:pt x="214698" y="372453"/>
                    </a:cubicBezTo>
                    <a:cubicBezTo>
                      <a:pt x="214698" y="372179"/>
                      <a:pt x="214561" y="372042"/>
                      <a:pt x="214561" y="371768"/>
                    </a:cubicBezTo>
                    <a:cubicBezTo>
                      <a:pt x="214835" y="373276"/>
                      <a:pt x="215246" y="374785"/>
                      <a:pt x="215658" y="376157"/>
                    </a:cubicBezTo>
                    <a:cubicBezTo>
                      <a:pt x="215658" y="375882"/>
                      <a:pt x="215521" y="375745"/>
                      <a:pt x="215384" y="375608"/>
                    </a:cubicBezTo>
                    <a:cubicBezTo>
                      <a:pt x="215795" y="376980"/>
                      <a:pt x="216344" y="378214"/>
                      <a:pt x="216893" y="379586"/>
                    </a:cubicBezTo>
                    <a:cubicBezTo>
                      <a:pt x="217441" y="380546"/>
                      <a:pt x="217990" y="381506"/>
                      <a:pt x="218538" y="382466"/>
                    </a:cubicBezTo>
                    <a:cubicBezTo>
                      <a:pt x="218538" y="382466"/>
                      <a:pt x="218538" y="382329"/>
                      <a:pt x="218538" y="382329"/>
                    </a:cubicBezTo>
                    <a:cubicBezTo>
                      <a:pt x="219773" y="384112"/>
                      <a:pt x="221007" y="385758"/>
                      <a:pt x="222379" y="387267"/>
                    </a:cubicBezTo>
                    <a:cubicBezTo>
                      <a:pt x="223202" y="388090"/>
                      <a:pt x="224025" y="388913"/>
                      <a:pt x="224848" y="389735"/>
                    </a:cubicBezTo>
                    <a:cubicBezTo>
                      <a:pt x="224848" y="389735"/>
                      <a:pt x="224848" y="389735"/>
                      <a:pt x="224711" y="389598"/>
                    </a:cubicBezTo>
                    <a:cubicBezTo>
                      <a:pt x="225259" y="390010"/>
                      <a:pt x="225808" y="390558"/>
                      <a:pt x="226356" y="390970"/>
                    </a:cubicBezTo>
                    <a:cubicBezTo>
                      <a:pt x="227180" y="391519"/>
                      <a:pt x="228002" y="392067"/>
                      <a:pt x="228962" y="392479"/>
                    </a:cubicBezTo>
                    <a:cubicBezTo>
                      <a:pt x="228962" y="392479"/>
                      <a:pt x="228825" y="392479"/>
                      <a:pt x="228825" y="392479"/>
                    </a:cubicBezTo>
                    <a:cubicBezTo>
                      <a:pt x="228962" y="392479"/>
                      <a:pt x="229100" y="392616"/>
                      <a:pt x="229237" y="392616"/>
                    </a:cubicBezTo>
                    <a:cubicBezTo>
                      <a:pt x="229237" y="392616"/>
                      <a:pt x="229374" y="392616"/>
                      <a:pt x="229374" y="392753"/>
                    </a:cubicBezTo>
                    <a:cubicBezTo>
                      <a:pt x="229374" y="392753"/>
                      <a:pt x="229237" y="392753"/>
                      <a:pt x="229237" y="392753"/>
                    </a:cubicBezTo>
                    <a:cubicBezTo>
                      <a:pt x="230197" y="393164"/>
                      <a:pt x="231157" y="393576"/>
                      <a:pt x="232254" y="393987"/>
                    </a:cubicBezTo>
                    <a:cubicBezTo>
                      <a:pt x="232254" y="393987"/>
                      <a:pt x="232117" y="393987"/>
                      <a:pt x="232117" y="393987"/>
                    </a:cubicBezTo>
                    <a:cubicBezTo>
                      <a:pt x="233489" y="394399"/>
                      <a:pt x="234860" y="394810"/>
                      <a:pt x="236232" y="395084"/>
                    </a:cubicBezTo>
                    <a:cubicBezTo>
                      <a:pt x="235958" y="395084"/>
                      <a:pt x="235820" y="394948"/>
                      <a:pt x="235546" y="394948"/>
                    </a:cubicBezTo>
                    <a:cubicBezTo>
                      <a:pt x="237604" y="395359"/>
                      <a:pt x="239524" y="395633"/>
                      <a:pt x="241581" y="395771"/>
                    </a:cubicBezTo>
                    <a:cubicBezTo>
                      <a:pt x="243639" y="395908"/>
                      <a:pt x="245559" y="395908"/>
                      <a:pt x="247616" y="395771"/>
                    </a:cubicBezTo>
                    <a:cubicBezTo>
                      <a:pt x="249811" y="395496"/>
                      <a:pt x="251868" y="395222"/>
                      <a:pt x="254063" y="394810"/>
                    </a:cubicBezTo>
                    <a:cubicBezTo>
                      <a:pt x="255983" y="394262"/>
                      <a:pt x="258041" y="393713"/>
                      <a:pt x="259961" y="393164"/>
                    </a:cubicBezTo>
                    <a:cubicBezTo>
                      <a:pt x="263390" y="391930"/>
                      <a:pt x="266681" y="390558"/>
                      <a:pt x="270110" y="389050"/>
                    </a:cubicBezTo>
                    <a:cubicBezTo>
                      <a:pt x="270110" y="389050"/>
                      <a:pt x="270110" y="389050"/>
                      <a:pt x="270110" y="389050"/>
                    </a:cubicBezTo>
                    <a:cubicBezTo>
                      <a:pt x="273814" y="387267"/>
                      <a:pt x="277243" y="385072"/>
                      <a:pt x="280535" y="382877"/>
                    </a:cubicBezTo>
                    <a:cubicBezTo>
                      <a:pt x="280397" y="383015"/>
                      <a:pt x="280260" y="383152"/>
                      <a:pt x="279986" y="383152"/>
                    </a:cubicBezTo>
                    <a:cubicBezTo>
                      <a:pt x="282455" y="381506"/>
                      <a:pt x="284787" y="379723"/>
                      <a:pt x="287118" y="377939"/>
                    </a:cubicBezTo>
                    <a:cubicBezTo>
                      <a:pt x="287530" y="376019"/>
                      <a:pt x="287941" y="374099"/>
                      <a:pt x="288353" y="372042"/>
                    </a:cubicBezTo>
                    <a:cubicBezTo>
                      <a:pt x="288764" y="369984"/>
                      <a:pt x="289313" y="367927"/>
                      <a:pt x="289724" y="365732"/>
                    </a:cubicBezTo>
                    <a:cubicBezTo>
                      <a:pt x="291782" y="357914"/>
                      <a:pt x="293702" y="350233"/>
                      <a:pt x="295760" y="342415"/>
                    </a:cubicBezTo>
                    <a:cubicBezTo>
                      <a:pt x="296308" y="340358"/>
                      <a:pt x="296720" y="338300"/>
                      <a:pt x="297268" y="336380"/>
                    </a:cubicBezTo>
                    <a:cubicBezTo>
                      <a:pt x="297954" y="334049"/>
                      <a:pt x="298640" y="331854"/>
                      <a:pt x="299326" y="329659"/>
                    </a:cubicBezTo>
                    <a:cubicBezTo>
                      <a:pt x="301932" y="321293"/>
                      <a:pt x="304400" y="312926"/>
                      <a:pt x="306869" y="304422"/>
                    </a:cubicBezTo>
                    <a:cubicBezTo>
                      <a:pt x="307967" y="300993"/>
                      <a:pt x="308927" y="297701"/>
                      <a:pt x="310161" y="294272"/>
                    </a:cubicBezTo>
                    <a:cubicBezTo>
                      <a:pt x="314962" y="280693"/>
                      <a:pt x="319625" y="267114"/>
                      <a:pt x="324426" y="253536"/>
                    </a:cubicBezTo>
                    <a:cubicBezTo>
                      <a:pt x="324426" y="253536"/>
                      <a:pt x="324426" y="253673"/>
                      <a:pt x="324426" y="253673"/>
                    </a:cubicBezTo>
                    <a:cubicBezTo>
                      <a:pt x="325523" y="250518"/>
                      <a:pt x="326895" y="247226"/>
                      <a:pt x="328129" y="244072"/>
                    </a:cubicBezTo>
                    <a:cubicBezTo>
                      <a:pt x="330050" y="239408"/>
                      <a:pt x="331832" y="234745"/>
                      <a:pt x="333753" y="230081"/>
                    </a:cubicBezTo>
                    <a:cubicBezTo>
                      <a:pt x="337868" y="220069"/>
                      <a:pt x="342531" y="210330"/>
                      <a:pt x="347195" y="200592"/>
                    </a:cubicBezTo>
                    <a:cubicBezTo>
                      <a:pt x="351309" y="192362"/>
                      <a:pt x="355698" y="184270"/>
                      <a:pt x="360773" y="176589"/>
                    </a:cubicBezTo>
                    <a:cubicBezTo>
                      <a:pt x="365711" y="169182"/>
                      <a:pt x="370923" y="161912"/>
                      <a:pt x="377370" y="155741"/>
                    </a:cubicBezTo>
                    <a:cubicBezTo>
                      <a:pt x="380113" y="152860"/>
                      <a:pt x="383405" y="150391"/>
                      <a:pt x="386696" y="148060"/>
                    </a:cubicBezTo>
                    <a:cubicBezTo>
                      <a:pt x="389577" y="146002"/>
                      <a:pt x="392732" y="144356"/>
                      <a:pt x="395886" y="142985"/>
                    </a:cubicBezTo>
                    <a:cubicBezTo>
                      <a:pt x="401647" y="140379"/>
                      <a:pt x="408368" y="140653"/>
                      <a:pt x="414403" y="142299"/>
                    </a:cubicBezTo>
                    <a:cubicBezTo>
                      <a:pt x="416735" y="142985"/>
                      <a:pt x="418792" y="144219"/>
                      <a:pt x="420712" y="145728"/>
                    </a:cubicBezTo>
                    <a:cubicBezTo>
                      <a:pt x="422770" y="147374"/>
                      <a:pt x="424278" y="149705"/>
                      <a:pt x="425650" y="152037"/>
                    </a:cubicBezTo>
                    <a:cubicBezTo>
                      <a:pt x="427296" y="154780"/>
                      <a:pt x="428393" y="158072"/>
                      <a:pt x="429079" y="161090"/>
                    </a:cubicBezTo>
                    <a:cubicBezTo>
                      <a:pt x="429353" y="162324"/>
                      <a:pt x="429491" y="163421"/>
                      <a:pt x="429491" y="164656"/>
                    </a:cubicBezTo>
                    <a:cubicBezTo>
                      <a:pt x="429628" y="167262"/>
                      <a:pt x="429765" y="169868"/>
                      <a:pt x="429491" y="172611"/>
                    </a:cubicBezTo>
                    <a:cubicBezTo>
                      <a:pt x="429353" y="175080"/>
                      <a:pt x="429079" y="177549"/>
                      <a:pt x="428667" y="179881"/>
                    </a:cubicBezTo>
                    <a:cubicBezTo>
                      <a:pt x="428393" y="181801"/>
                      <a:pt x="427982" y="183721"/>
                      <a:pt x="427570" y="185504"/>
                    </a:cubicBezTo>
                    <a:cubicBezTo>
                      <a:pt x="426473" y="190579"/>
                      <a:pt x="424827" y="195380"/>
                      <a:pt x="423181" y="200180"/>
                    </a:cubicBezTo>
                    <a:cubicBezTo>
                      <a:pt x="419889" y="209918"/>
                      <a:pt x="415500" y="219383"/>
                      <a:pt x="410974" y="228710"/>
                    </a:cubicBezTo>
                    <a:cubicBezTo>
                      <a:pt x="409054" y="232550"/>
                      <a:pt x="407133" y="236391"/>
                      <a:pt x="405213" y="240231"/>
                    </a:cubicBezTo>
                    <a:cubicBezTo>
                      <a:pt x="404116" y="242426"/>
                      <a:pt x="402881" y="244483"/>
                      <a:pt x="401784" y="246678"/>
                    </a:cubicBezTo>
                    <a:cubicBezTo>
                      <a:pt x="401098" y="247912"/>
                      <a:pt x="400138" y="249832"/>
                      <a:pt x="399452" y="251066"/>
                    </a:cubicBezTo>
                    <a:cubicBezTo>
                      <a:pt x="397806" y="253810"/>
                      <a:pt x="396161" y="256553"/>
                      <a:pt x="394377" y="259159"/>
                    </a:cubicBezTo>
                    <a:cubicBezTo>
                      <a:pt x="389714" y="266840"/>
                      <a:pt x="384914" y="274521"/>
                      <a:pt x="380250" y="282339"/>
                    </a:cubicBezTo>
                    <a:cubicBezTo>
                      <a:pt x="379427" y="283574"/>
                      <a:pt x="378604" y="284808"/>
                      <a:pt x="377644" y="286043"/>
                    </a:cubicBezTo>
                    <a:cubicBezTo>
                      <a:pt x="374901" y="290020"/>
                      <a:pt x="372020" y="293998"/>
                      <a:pt x="369140" y="297975"/>
                    </a:cubicBezTo>
                    <a:cubicBezTo>
                      <a:pt x="364751" y="304285"/>
                      <a:pt x="360225" y="310731"/>
                      <a:pt x="355698" y="317041"/>
                    </a:cubicBezTo>
                    <a:cubicBezTo>
                      <a:pt x="354190" y="319098"/>
                      <a:pt x="352681" y="321155"/>
                      <a:pt x="351035" y="323075"/>
                    </a:cubicBezTo>
                    <a:cubicBezTo>
                      <a:pt x="349526" y="325133"/>
                      <a:pt x="347880" y="327191"/>
                      <a:pt x="346371" y="329111"/>
                    </a:cubicBezTo>
                    <a:cubicBezTo>
                      <a:pt x="343217" y="333088"/>
                      <a:pt x="340062" y="337203"/>
                      <a:pt x="336770" y="341044"/>
                    </a:cubicBezTo>
                    <a:cubicBezTo>
                      <a:pt x="330324" y="348999"/>
                      <a:pt x="323329" y="356680"/>
                      <a:pt x="316334" y="364223"/>
                    </a:cubicBezTo>
                    <a:cubicBezTo>
                      <a:pt x="310024" y="371081"/>
                      <a:pt x="303166" y="377254"/>
                      <a:pt x="295897" y="383152"/>
                    </a:cubicBezTo>
                    <a:cubicBezTo>
                      <a:pt x="295485" y="385209"/>
                      <a:pt x="295211" y="387267"/>
                      <a:pt x="294936" y="389324"/>
                    </a:cubicBezTo>
                    <a:cubicBezTo>
                      <a:pt x="294525" y="392342"/>
                      <a:pt x="294251" y="395359"/>
                      <a:pt x="293976" y="398377"/>
                    </a:cubicBezTo>
                    <a:cubicBezTo>
                      <a:pt x="293839" y="401257"/>
                      <a:pt x="293702" y="404000"/>
                      <a:pt x="293839" y="406880"/>
                    </a:cubicBezTo>
                    <a:cubicBezTo>
                      <a:pt x="293839" y="406880"/>
                      <a:pt x="293839" y="406743"/>
                      <a:pt x="293839" y="406743"/>
                    </a:cubicBezTo>
                    <a:cubicBezTo>
                      <a:pt x="293839" y="406743"/>
                      <a:pt x="293839" y="406880"/>
                      <a:pt x="293839" y="406880"/>
                    </a:cubicBezTo>
                    <a:cubicBezTo>
                      <a:pt x="293839" y="407018"/>
                      <a:pt x="293839" y="407292"/>
                      <a:pt x="293839" y="407429"/>
                    </a:cubicBezTo>
                    <a:cubicBezTo>
                      <a:pt x="293839" y="407292"/>
                      <a:pt x="293839" y="407155"/>
                      <a:pt x="293839" y="407155"/>
                    </a:cubicBezTo>
                    <a:cubicBezTo>
                      <a:pt x="294113" y="409212"/>
                      <a:pt x="294388" y="411132"/>
                      <a:pt x="294799" y="413053"/>
                    </a:cubicBezTo>
                    <a:cubicBezTo>
                      <a:pt x="294799" y="412916"/>
                      <a:pt x="294799" y="412778"/>
                      <a:pt x="294662" y="412641"/>
                    </a:cubicBezTo>
                    <a:cubicBezTo>
                      <a:pt x="294936" y="413876"/>
                      <a:pt x="295211" y="415110"/>
                      <a:pt x="295622" y="416207"/>
                    </a:cubicBezTo>
                    <a:cubicBezTo>
                      <a:pt x="295897" y="416893"/>
                      <a:pt x="296171" y="417442"/>
                      <a:pt x="296445" y="418128"/>
                    </a:cubicBezTo>
                    <a:cubicBezTo>
                      <a:pt x="296308" y="417990"/>
                      <a:pt x="296171" y="417716"/>
                      <a:pt x="296171" y="417579"/>
                    </a:cubicBezTo>
                    <a:cubicBezTo>
                      <a:pt x="296445" y="418128"/>
                      <a:pt x="296720" y="418676"/>
                      <a:pt x="297131" y="419225"/>
                    </a:cubicBezTo>
                    <a:cubicBezTo>
                      <a:pt x="297405" y="419636"/>
                      <a:pt x="297680" y="420048"/>
                      <a:pt x="297954" y="420459"/>
                    </a:cubicBezTo>
                    <a:cubicBezTo>
                      <a:pt x="297817" y="420322"/>
                      <a:pt x="297680" y="420185"/>
                      <a:pt x="297542" y="420048"/>
                    </a:cubicBezTo>
                    <a:cubicBezTo>
                      <a:pt x="298228" y="420871"/>
                      <a:pt x="298914" y="421557"/>
                      <a:pt x="299737" y="422242"/>
                    </a:cubicBezTo>
                    <a:cubicBezTo>
                      <a:pt x="299737" y="422242"/>
                      <a:pt x="299737" y="422242"/>
                      <a:pt x="299737" y="422242"/>
                    </a:cubicBezTo>
                    <a:cubicBezTo>
                      <a:pt x="300149" y="422516"/>
                      <a:pt x="300560" y="422928"/>
                      <a:pt x="300971" y="423203"/>
                    </a:cubicBezTo>
                    <a:cubicBezTo>
                      <a:pt x="300834" y="423203"/>
                      <a:pt x="300834" y="423065"/>
                      <a:pt x="300697" y="423065"/>
                    </a:cubicBezTo>
                    <a:cubicBezTo>
                      <a:pt x="300834" y="423203"/>
                      <a:pt x="300971" y="423203"/>
                      <a:pt x="301109" y="423340"/>
                    </a:cubicBezTo>
                    <a:cubicBezTo>
                      <a:pt x="301109" y="423340"/>
                      <a:pt x="301246" y="423477"/>
                      <a:pt x="301246" y="423477"/>
                    </a:cubicBezTo>
                    <a:cubicBezTo>
                      <a:pt x="301246" y="423477"/>
                      <a:pt x="301246" y="423477"/>
                      <a:pt x="301109" y="423340"/>
                    </a:cubicBezTo>
                    <a:cubicBezTo>
                      <a:pt x="301932" y="423888"/>
                      <a:pt x="302755" y="424300"/>
                      <a:pt x="303715" y="424711"/>
                    </a:cubicBezTo>
                    <a:cubicBezTo>
                      <a:pt x="303989" y="424848"/>
                      <a:pt x="304400" y="424986"/>
                      <a:pt x="304675" y="425123"/>
                    </a:cubicBezTo>
                    <a:cubicBezTo>
                      <a:pt x="305086" y="425260"/>
                      <a:pt x="305635" y="425397"/>
                      <a:pt x="306047" y="425534"/>
                    </a:cubicBezTo>
                    <a:cubicBezTo>
                      <a:pt x="306595" y="425534"/>
                      <a:pt x="307144" y="425671"/>
                      <a:pt x="307829" y="425671"/>
                    </a:cubicBezTo>
                    <a:cubicBezTo>
                      <a:pt x="307555" y="425671"/>
                      <a:pt x="307418" y="425671"/>
                      <a:pt x="307144" y="425671"/>
                    </a:cubicBezTo>
                    <a:cubicBezTo>
                      <a:pt x="307829" y="425671"/>
                      <a:pt x="308515" y="425671"/>
                      <a:pt x="309338" y="425671"/>
                    </a:cubicBezTo>
                    <a:cubicBezTo>
                      <a:pt x="309064" y="425671"/>
                      <a:pt x="308927" y="425671"/>
                      <a:pt x="308652" y="425671"/>
                    </a:cubicBezTo>
                    <a:cubicBezTo>
                      <a:pt x="310161" y="425534"/>
                      <a:pt x="311533" y="425397"/>
                      <a:pt x="313042" y="425123"/>
                    </a:cubicBezTo>
                    <a:cubicBezTo>
                      <a:pt x="312767" y="425123"/>
                      <a:pt x="312630" y="425123"/>
                      <a:pt x="312356" y="425260"/>
                    </a:cubicBezTo>
                    <a:cubicBezTo>
                      <a:pt x="314550" y="424711"/>
                      <a:pt x="316608" y="424163"/>
                      <a:pt x="318665" y="423477"/>
                    </a:cubicBezTo>
                    <a:cubicBezTo>
                      <a:pt x="318665" y="423477"/>
                      <a:pt x="318528" y="423477"/>
                      <a:pt x="318528" y="423477"/>
                    </a:cubicBezTo>
                    <a:cubicBezTo>
                      <a:pt x="318528" y="423477"/>
                      <a:pt x="318665" y="423477"/>
                      <a:pt x="318665" y="423477"/>
                    </a:cubicBezTo>
                    <a:cubicBezTo>
                      <a:pt x="318802" y="423477"/>
                      <a:pt x="318802" y="423477"/>
                      <a:pt x="318939" y="423340"/>
                    </a:cubicBezTo>
                    <a:cubicBezTo>
                      <a:pt x="318939" y="423340"/>
                      <a:pt x="318802" y="423340"/>
                      <a:pt x="318802" y="423340"/>
                    </a:cubicBezTo>
                    <a:cubicBezTo>
                      <a:pt x="320585" y="422654"/>
                      <a:pt x="322368" y="421968"/>
                      <a:pt x="324014" y="421145"/>
                    </a:cubicBezTo>
                    <a:cubicBezTo>
                      <a:pt x="326758" y="419774"/>
                      <a:pt x="329226" y="418265"/>
                      <a:pt x="331695" y="416619"/>
                    </a:cubicBezTo>
                    <a:cubicBezTo>
                      <a:pt x="337456" y="412641"/>
                      <a:pt x="343217" y="408252"/>
                      <a:pt x="348566" y="403589"/>
                    </a:cubicBezTo>
                    <a:cubicBezTo>
                      <a:pt x="348566" y="403589"/>
                      <a:pt x="348566" y="403589"/>
                      <a:pt x="348566" y="403589"/>
                    </a:cubicBezTo>
                    <a:cubicBezTo>
                      <a:pt x="357619" y="395633"/>
                      <a:pt x="366122" y="386855"/>
                      <a:pt x="374078" y="377939"/>
                    </a:cubicBezTo>
                    <a:cubicBezTo>
                      <a:pt x="373941" y="378077"/>
                      <a:pt x="373803" y="378214"/>
                      <a:pt x="373666" y="378351"/>
                    </a:cubicBezTo>
                    <a:cubicBezTo>
                      <a:pt x="382719" y="368064"/>
                      <a:pt x="391086" y="357365"/>
                      <a:pt x="399041" y="346256"/>
                    </a:cubicBezTo>
                    <a:cubicBezTo>
                      <a:pt x="399178" y="345570"/>
                      <a:pt x="399452" y="344884"/>
                      <a:pt x="399590" y="344198"/>
                    </a:cubicBezTo>
                    <a:cubicBezTo>
                      <a:pt x="400824" y="339535"/>
                      <a:pt x="402059" y="334734"/>
                      <a:pt x="403293" y="329933"/>
                    </a:cubicBezTo>
                    <a:cubicBezTo>
                      <a:pt x="403704" y="328013"/>
                      <a:pt x="404253" y="326230"/>
                      <a:pt x="404664" y="324310"/>
                    </a:cubicBezTo>
                    <a:cubicBezTo>
                      <a:pt x="407133" y="315943"/>
                      <a:pt x="409602" y="307714"/>
                      <a:pt x="411934" y="299347"/>
                    </a:cubicBezTo>
                    <a:cubicBezTo>
                      <a:pt x="413168" y="295095"/>
                      <a:pt x="414403" y="290843"/>
                      <a:pt x="415637" y="286591"/>
                    </a:cubicBezTo>
                    <a:cubicBezTo>
                      <a:pt x="417009" y="282202"/>
                      <a:pt x="418380" y="277676"/>
                      <a:pt x="419752" y="273287"/>
                    </a:cubicBezTo>
                    <a:cubicBezTo>
                      <a:pt x="422633" y="264371"/>
                      <a:pt x="425650" y="255456"/>
                      <a:pt x="428942" y="246540"/>
                    </a:cubicBezTo>
                    <a:cubicBezTo>
                      <a:pt x="430725" y="241877"/>
                      <a:pt x="432645" y="237076"/>
                      <a:pt x="434565" y="232413"/>
                    </a:cubicBezTo>
                    <a:cubicBezTo>
                      <a:pt x="436486" y="227475"/>
                      <a:pt x="438543" y="222675"/>
                      <a:pt x="441012" y="218011"/>
                    </a:cubicBezTo>
                    <a:cubicBezTo>
                      <a:pt x="443892" y="212388"/>
                      <a:pt x="446636" y="206627"/>
                      <a:pt x="450476" y="201689"/>
                    </a:cubicBezTo>
                    <a:cubicBezTo>
                      <a:pt x="451573" y="200318"/>
                      <a:pt x="452945" y="198809"/>
                      <a:pt x="454454" y="197986"/>
                    </a:cubicBezTo>
                    <a:cubicBezTo>
                      <a:pt x="456099" y="197026"/>
                      <a:pt x="456648" y="196751"/>
                      <a:pt x="458431" y="196066"/>
                    </a:cubicBezTo>
                    <a:cubicBezTo>
                      <a:pt x="459803" y="195517"/>
                      <a:pt x="461449" y="195105"/>
                      <a:pt x="462820" y="194694"/>
                    </a:cubicBezTo>
                    <a:cubicBezTo>
                      <a:pt x="465015" y="194008"/>
                      <a:pt x="467210" y="195380"/>
                      <a:pt x="468170" y="197300"/>
                    </a:cubicBezTo>
                    <a:cubicBezTo>
                      <a:pt x="468444" y="197711"/>
                      <a:pt x="468581" y="198123"/>
                      <a:pt x="468855" y="198672"/>
                    </a:cubicBezTo>
                    <a:cubicBezTo>
                      <a:pt x="468855" y="198672"/>
                      <a:pt x="468855" y="198534"/>
                      <a:pt x="468855" y="198534"/>
                    </a:cubicBezTo>
                    <a:cubicBezTo>
                      <a:pt x="469953" y="200592"/>
                      <a:pt x="471461" y="203060"/>
                      <a:pt x="471736" y="205530"/>
                    </a:cubicBezTo>
                    <a:cubicBezTo>
                      <a:pt x="472010" y="207724"/>
                      <a:pt x="472010" y="208821"/>
                      <a:pt x="472010" y="211016"/>
                    </a:cubicBezTo>
                    <a:cubicBezTo>
                      <a:pt x="472010" y="212936"/>
                      <a:pt x="471599" y="214719"/>
                      <a:pt x="471324" y="216640"/>
                    </a:cubicBezTo>
                    <a:cubicBezTo>
                      <a:pt x="470227" y="223498"/>
                      <a:pt x="468170" y="230218"/>
                      <a:pt x="465838" y="236665"/>
                    </a:cubicBezTo>
                    <a:cubicBezTo>
                      <a:pt x="464329" y="241054"/>
                      <a:pt x="462683" y="245443"/>
                      <a:pt x="461174" y="249832"/>
                    </a:cubicBezTo>
                    <a:cubicBezTo>
                      <a:pt x="460352" y="252164"/>
                      <a:pt x="459528" y="254359"/>
                      <a:pt x="458568" y="256553"/>
                    </a:cubicBezTo>
                    <a:cubicBezTo>
                      <a:pt x="456785" y="260942"/>
                      <a:pt x="454865" y="265331"/>
                      <a:pt x="452945" y="269858"/>
                    </a:cubicBezTo>
                    <a:cubicBezTo>
                      <a:pt x="452122" y="271778"/>
                      <a:pt x="451299" y="273698"/>
                      <a:pt x="450613" y="275618"/>
                    </a:cubicBezTo>
                    <a:cubicBezTo>
                      <a:pt x="450339" y="276304"/>
                      <a:pt x="450065" y="276990"/>
                      <a:pt x="449653" y="277676"/>
                    </a:cubicBezTo>
                    <a:cubicBezTo>
                      <a:pt x="445675" y="285494"/>
                      <a:pt x="441835" y="293312"/>
                      <a:pt x="437857" y="301130"/>
                    </a:cubicBezTo>
                    <a:cubicBezTo>
                      <a:pt x="430999" y="314709"/>
                      <a:pt x="423044" y="327739"/>
                      <a:pt x="414677" y="340358"/>
                    </a:cubicBezTo>
                    <a:cubicBezTo>
                      <a:pt x="412346" y="343924"/>
                      <a:pt x="409877" y="347490"/>
                      <a:pt x="407408" y="351056"/>
                    </a:cubicBezTo>
                    <a:cubicBezTo>
                      <a:pt x="406448" y="354760"/>
                      <a:pt x="405625" y="358326"/>
                      <a:pt x="404664" y="362029"/>
                    </a:cubicBezTo>
                    <a:cubicBezTo>
                      <a:pt x="403019" y="368750"/>
                      <a:pt x="401510" y="375471"/>
                      <a:pt x="400138" y="382329"/>
                    </a:cubicBezTo>
                    <a:cubicBezTo>
                      <a:pt x="400138" y="382055"/>
                      <a:pt x="400275" y="381917"/>
                      <a:pt x="400275" y="381643"/>
                    </a:cubicBezTo>
                    <a:cubicBezTo>
                      <a:pt x="399178" y="387404"/>
                      <a:pt x="398081" y="393302"/>
                      <a:pt x="397121" y="399062"/>
                    </a:cubicBezTo>
                    <a:cubicBezTo>
                      <a:pt x="396161" y="404686"/>
                      <a:pt x="395475" y="410309"/>
                      <a:pt x="395063" y="415933"/>
                    </a:cubicBezTo>
                    <a:cubicBezTo>
                      <a:pt x="395063" y="415796"/>
                      <a:pt x="395063" y="415796"/>
                      <a:pt x="395063" y="415658"/>
                    </a:cubicBezTo>
                    <a:cubicBezTo>
                      <a:pt x="394926" y="420185"/>
                      <a:pt x="394789" y="424711"/>
                      <a:pt x="395063" y="429238"/>
                    </a:cubicBezTo>
                    <a:cubicBezTo>
                      <a:pt x="395063" y="429238"/>
                      <a:pt x="395063" y="429100"/>
                      <a:pt x="395063" y="429100"/>
                    </a:cubicBezTo>
                    <a:cubicBezTo>
                      <a:pt x="395201" y="430472"/>
                      <a:pt x="395338" y="431981"/>
                      <a:pt x="395612" y="433352"/>
                    </a:cubicBezTo>
                    <a:cubicBezTo>
                      <a:pt x="396161" y="436096"/>
                      <a:pt x="396846" y="438702"/>
                      <a:pt x="397669" y="441308"/>
                    </a:cubicBezTo>
                    <a:cubicBezTo>
                      <a:pt x="397669" y="441033"/>
                      <a:pt x="397532" y="440896"/>
                      <a:pt x="397532" y="440759"/>
                    </a:cubicBezTo>
                    <a:cubicBezTo>
                      <a:pt x="397944" y="441993"/>
                      <a:pt x="398492" y="443228"/>
                      <a:pt x="399041" y="444462"/>
                    </a:cubicBezTo>
                    <a:cubicBezTo>
                      <a:pt x="398904" y="444325"/>
                      <a:pt x="398767" y="444051"/>
                      <a:pt x="398767" y="443914"/>
                    </a:cubicBezTo>
                    <a:cubicBezTo>
                      <a:pt x="399315" y="445011"/>
                      <a:pt x="400001" y="446245"/>
                      <a:pt x="400687" y="447343"/>
                    </a:cubicBezTo>
                    <a:cubicBezTo>
                      <a:pt x="400550" y="447068"/>
                      <a:pt x="400412" y="446931"/>
                      <a:pt x="400412" y="446794"/>
                    </a:cubicBezTo>
                    <a:cubicBezTo>
                      <a:pt x="400824" y="447343"/>
                      <a:pt x="401098" y="447754"/>
                      <a:pt x="401510" y="448303"/>
                    </a:cubicBezTo>
                    <a:cubicBezTo>
                      <a:pt x="401510" y="448303"/>
                      <a:pt x="401510" y="448303"/>
                      <a:pt x="401510" y="448303"/>
                    </a:cubicBezTo>
                    <a:cubicBezTo>
                      <a:pt x="402059" y="448989"/>
                      <a:pt x="402744" y="449674"/>
                      <a:pt x="403430" y="450360"/>
                    </a:cubicBezTo>
                    <a:cubicBezTo>
                      <a:pt x="403430" y="450360"/>
                      <a:pt x="403430" y="450360"/>
                      <a:pt x="403430" y="450360"/>
                    </a:cubicBezTo>
                    <a:cubicBezTo>
                      <a:pt x="403430" y="450360"/>
                      <a:pt x="403430" y="450360"/>
                      <a:pt x="403567" y="450497"/>
                    </a:cubicBezTo>
                    <a:cubicBezTo>
                      <a:pt x="403704" y="450635"/>
                      <a:pt x="403841" y="450772"/>
                      <a:pt x="403979" y="450909"/>
                    </a:cubicBezTo>
                    <a:cubicBezTo>
                      <a:pt x="403979" y="450909"/>
                      <a:pt x="403841" y="450772"/>
                      <a:pt x="403841" y="450772"/>
                    </a:cubicBezTo>
                    <a:cubicBezTo>
                      <a:pt x="404664" y="451457"/>
                      <a:pt x="405625" y="452143"/>
                      <a:pt x="406448" y="452692"/>
                    </a:cubicBezTo>
                    <a:cubicBezTo>
                      <a:pt x="406859" y="452966"/>
                      <a:pt x="407270" y="453103"/>
                      <a:pt x="407682" y="453377"/>
                    </a:cubicBezTo>
                    <a:cubicBezTo>
                      <a:pt x="407682" y="453377"/>
                      <a:pt x="407545" y="453377"/>
                      <a:pt x="407545" y="453241"/>
                    </a:cubicBezTo>
                    <a:cubicBezTo>
                      <a:pt x="407682" y="453241"/>
                      <a:pt x="407682" y="453377"/>
                      <a:pt x="407819" y="453377"/>
                    </a:cubicBezTo>
                    <a:cubicBezTo>
                      <a:pt x="407956" y="453377"/>
                      <a:pt x="407956" y="453515"/>
                      <a:pt x="408093" y="453515"/>
                    </a:cubicBezTo>
                    <a:cubicBezTo>
                      <a:pt x="408093" y="453515"/>
                      <a:pt x="407956" y="453515"/>
                      <a:pt x="407956" y="453377"/>
                    </a:cubicBezTo>
                    <a:cubicBezTo>
                      <a:pt x="408368" y="453515"/>
                      <a:pt x="408642" y="453652"/>
                      <a:pt x="409054" y="453926"/>
                    </a:cubicBezTo>
                    <a:cubicBezTo>
                      <a:pt x="409465" y="454064"/>
                      <a:pt x="410014" y="454201"/>
                      <a:pt x="410425" y="454338"/>
                    </a:cubicBezTo>
                    <a:cubicBezTo>
                      <a:pt x="410974" y="454475"/>
                      <a:pt x="411385" y="454475"/>
                      <a:pt x="411934" y="454612"/>
                    </a:cubicBezTo>
                    <a:cubicBezTo>
                      <a:pt x="411660" y="454612"/>
                      <a:pt x="411522" y="454612"/>
                      <a:pt x="411248" y="454612"/>
                    </a:cubicBezTo>
                    <a:cubicBezTo>
                      <a:pt x="412757" y="454749"/>
                      <a:pt x="414266" y="454749"/>
                      <a:pt x="415637" y="454612"/>
                    </a:cubicBezTo>
                    <a:cubicBezTo>
                      <a:pt x="415363" y="454612"/>
                      <a:pt x="415226" y="454612"/>
                      <a:pt x="414951" y="454612"/>
                    </a:cubicBezTo>
                    <a:cubicBezTo>
                      <a:pt x="416460" y="454475"/>
                      <a:pt x="417832" y="454338"/>
                      <a:pt x="419341" y="453926"/>
                    </a:cubicBezTo>
                    <a:cubicBezTo>
                      <a:pt x="419204" y="453926"/>
                      <a:pt x="419066" y="453926"/>
                      <a:pt x="418929" y="453926"/>
                    </a:cubicBezTo>
                    <a:cubicBezTo>
                      <a:pt x="420164" y="453652"/>
                      <a:pt x="421535" y="453241"/>
                      <a:pt x="422770" y="452829"/>
                    </a:cubicBezTo>
                    <a:cubicBezTo>
                      <a:pt x="422770" y="452829"/>
                      <a:pt x="422633" y="452829"/>
                      <a:pt x="422633" y="452966"/>
                    </a:cubicBezTo>
                    <a:cubicBezTo>
                      <a:pt x="422770" y="452966"/>
                      <a:pt x="422770" y="452829"/>
                      <a:pt x="422907" y="452829"/>
                    </a:cubicBezTo>
                    <a:cubicBezTo>
                      <a:pt x="423044" y="452829"/>
                      <a:pt x="423044" y="452829"/>
                      <a:pt x="423181" y="452692"/>
                    </a:cubicBezTo>
                    <a:cubicBezTo>
                      <a:pt x="423181" y="452692"/>
                      <a:pt x="423044" y="452692"/>
                      <a:pt x="422907" y="452829"/>
                    </a:cubicBezTo>
                    <a:cubicBezTo>
                      <a:pt x="424141" y="452280"/>
                      <a:pt x="425513" y="451732"/>
                      <a:pt x="426610" y="451183"/>
                    </a:cubicBezTo>
                    <a:cubicBezTo>
                      <a:pt x="426336" y="451320"/>
                      <a:pt x="426199" y="451320"/>
                      <a:pt x="426062" y="451457"/>
                    </a:cubicBezTo>
                    <a:cubicBezTo>
                      <a:pt x="427433" y="450772"/>
                      <a:pt x="428667" y="449948"/>
                      <a:pt x="430039" y="449126"/>
                    </a:cubicBezTo>
                    <a:cubicBezTo>
                      <a:pt x="430039" y="449126"/>
                      <a:pt x="429902" y="449263"/>
                      <a:pt x="429902" y="449263"/>
                    </a:cubicBezTo>
                    <a:cubicBezTo>
                      <a:pt x="433468" y="446657"/>
                      <a:pt x="436897" y="443914"/>
                      <a:pt x="440189" y="441033"/>
                    </a:cubicBezTo>
                    <a:cubicBezTo>
                      <a:pt x="443755" y="437741"/>
                      <a:pt x="447184" y="434312"/>
                      <a:pt x="450339" y="430609"/>
                    </a:cubicBezTo>
                    <a:cubicBezTo>
                      <a:pt x="450202" y="430746"/>
                      <a:pt x="450065" y="430883"/>
                      <a:pt x="449927" y="431021"/>
                    </a:cubicBezTo>
                    <a:cubicBezTo>
                      <a:pt x="459117" y="420322"/>
                      <a:pt x="467621" y="409075"/>
                      <a:pt x="475439" y="397416"/>
                    </a:cubicBezTo>
                    <a:cubicBezTo>
                      <a:pt x="475302" y="397691"/>
                      <a:pt x="475165" y="397828"/>
                      <a:pt x="475165" y="397965"/>
                    </a:cubicBezTo>
                    <a:cubicBezTo>
                      <a:pt x="478594" y="392753"/>
                      <a:pt x="482160" y="387541"/>
                      <a:pt x="485315" y="382192"/>
                    </a:cubicBezTo>
                    <a:cubicBezTo>
                      <a:pt x="487098" y="379037"/>
                      <a:pt x="489018" y="375882"/>
                      <a:pt x="490801" y="372865"/>
                    </a:cubicBezTo>
                    <a:cubicBezTo>
                      <a:pt x="490801" y="372590"/>
                      <a:pt x="490801" y="372316"/>
                      <a:pt x="490801" y="372042"/>
                    </a:cubicBezTo>
                    <a:cubicBezTo>
                      <a:pt x="491213" y="366693"/>
                      <a:pt x="491624" y="361343"/>
                      <a:pt x="492035" y="355857"/>
                    </a:cubicBezTo>
                    <a:cubicBezTo>
                      <a:pt x="492447" y="349822"/>
                      <a:pt x="492721" y="343787"/>
                      <a:pt x="493407" y="337889"/>
                    </a:cubicBezTo>
                    <a:cubicBezTo>
                      <a:pt x="494504" y="328425"/>
                      <a:pt x="495739" y="319098"/>
                      <a:pt x="496836" y="309634"/>
                    </a:cubicBezTo>
                    <a:cubicBezTo>
                      <a:pt x="497522" y="304422"/>
                      <a:pt x="497933" y="299210"/>
                      <a:pt x="498893" y="294135"/>
                    </a:cubicBezTo>
                    <a:cubicBezTo>
                      <a:pt x="500539" y="284534"/>
                      <a:pt x="502048" y="274933"/>
                      <a:pt x="503694" y="265469"/>
                    </a:cubicBezTo>
                    <a:cubicBezTo>
                      <a:pt x="504380" y="261765"/>
                      <a:pt x="504929" y="257924"/>
                      <a:pt x="505614" y="254221"/>
                    </a:cubicBezTo>
                    <a:cubicBezTo>
                      <a:pt x="506574" y="248461"/>
                      <a:pt x="507809" y="242837"/>
                      <a:pt x="509043" y="237076"/>
                    </a:cubicBezTo>
                    <a:cubicBezTo>
                      <a:pt x="510141" y="232139"/>
                      <a:pt x="511238" y="227338"/>
                      <a:pt x="512472" y="222400"/>
                    </a:cubicBezTo>
                    <a:cubicBezTo>
                      <a:pt x="513707" y="217600"/>
                      <a:pt x="515216" y="212936"/>
                      <a:pt x="516587" y="208273"/>
                    </a:cubicBezTo>
                    <a:cubicBezTo>
                      <a:pt x="517821" y="204158"/>
                      <a:pt x="519193" y="200180"/>
                      <a:pt x="520565" y="196202"/>
                    </a:cubicBezTo>
                    <a:cubicBezTo>
                      <a:pt x="522211" y="191539"/>
                      <a:pt x="524405" y="187013"/>
                      <a:pt x="526737" y="182624"/>
                    </a:cubicBezTo>
                    <a:cubicBezTo>
                      <a:pt x="528383" y="179606"/>
                      <a:pt x="530166" y="176726"/>
                      <a:pt x="532086" y="173983"/>
                    </a:cubicBezTo>
                    <a:cubicBezTo>
                      <a:pt x="533732" y="171651"/>
                      <a:pt x="535652" y="169731"/>
                      <a:pt x="537984" y="167948"/>
                    </a:cubicBezTo>
                    <a:cubicBezTo>
                      <a:pt x="541962" y="165067"/>
                      <a:pt x="547311" y="165205"/>
                      <a:pt x="551837" y="166576"/>
                    </a:cubicBezTo>
                    <a:cubicBezTo>
                      <a:pt x="553758" y="167125"/>
                      <a:pt x="555129" y="168359"/>
                      <a:pt x="556501" y="169594"/>
                    </a:cubicBezTo>
                    <a:cubicBezTo>
                      <a:pt x="557187" y="170279"/>
                      <a:pt x="557872" y="171102"/>
                      <a:pt x="558284" y="171925"/>
                    </a:cubicBezTo>
                    <a:cubicBezTo>
                      <a:pt x="558969" y="173297"/>
                      <a:pt x="559518" y="174394"/>
                      <a:pt x="560204" y="175903"/>
                    </a:cubicBezTo>
                    <a:cubicBezTo>
                      <a:pt x="560753" y="177275"/>
                      <a:pt x="561164" y="178783"/>
                      <a:pt x="561576" y="180155"/>
                    </a:cubicBezTo>
                    <a:cubicBezTo>
                      <a:pt x="561987" y="181664"/>
                      <a:pt x="562536" y="183310"/>
                      <a:pt x="562673" y="184818"/>
                    </a:cubicBezTo>
                    <a:cubicBezTo>
                      <a:pt x="562947" y="186739"/>
                      <a:pt x="563084" y="188385"/>
                      <a:pt x="563084" y="190168"/>
                    </a:cubicBezTo>
                    <a:cubicBezTo>
                      <a:pt x="563359" y="193460"/>
                      <a:pt x="563084" y="196614"/>
                      <a:pt x="562947" y="199906"/>
                    </a:cubicBezTo>
                    <a:cubicBezTo>
                      <a:pt x="562673" y="208959"/>
                      <a:pt x="561301" y="218011"/>
                      <a:pt x="559793" y="227063"/>
                    </a:cubicBezTo>
                    <a:cubicBezTo>
                      <a:pt x="558147" y="237214"/>
                      <a:pt x="555815" y="247363"/>
                      <a:pt x="553209" y="257376"/>
                    </a:cubicBezTo>
                    <a:cubicBezTo>
                      <a:pt x="547997" y="276990"/>
                      <a:pt x="540864" y="296055"/>
                      <a:pt x="532772" y="314572"/>
                    </a:cubicBezTo>
                    <a:cubicBezTo>
                      <a:pt x="528932" y="323350"/>
                      <a:pt x="524817" y="331854"/>
                      <a:pt x="520428" y="340358"/>
                    </a:cubicBezTo>
                    <a:cubicBezTo>
                      <a:pt x="517821" y="345570"/>
                      <a:pt x="515078" y="350919"/>
                      <a:pt x="512061" y="355994"/>
                    </a:cubicBezTo>
                    <a:cubicBezTo>
                      <a:pt x="508083" y="362578"/>
                      <a:pt x="504243" y="369299"/>
                      <a:pt x="500265" y="375882"/>
                    </a:cubicBezTo>
                    <a:cubicBezTo>
                      <a:pt x="500265" y="376705"/>
                      <a:pt x="500128" y="377391"/>
                      <a:pt x="500128" y="378214"/>
                    </a:cubicBezTo>
                    <a:cubicBezTo>
                      <a:pt x="500128" y="378214"/>
                      <a:pt x="500128" y="378214"/>
                      <a:pt x="500128" y="378214"/>
                    </a:cubicBezTo>
                    <a:cubicBezTo>
                      <a:pt x="499854" y="384249"/>
                      <a:pt x="499716" y="390284"/>
                      <a:pt x="499716" y="396319"/>
                    </a:cubicBezTo>
                    <a:cubicBezTo>
                      <a:pt x="499716" y="402080"/>
                      <a:pt x="499854" y="407841"/>
                      <a:pt x="500265" y="413601"/>
                    </a:cubicBezTo>
                    <a:cubicBezTo>
                      <a:pt x="500265" y="413601"/>
                      <a:pt x="500265" y="413601"/>
                      <a:pt x="500265" y="413464"/>
                    </a:cubicBezTo>
                    <a:cubicBezTo>
                      <a:pt x="500265" y="413738"/>
                      <a:pt x="500265" y="413876"/>
                      <a:pt x="500265" y="414150"/>
                    </a:cubicBezTo>
                    <a:lnTo>
                      <a:pt x="500265" y="414150"/>
                    </a:lnTo>
                    <a:lnTo>
                      <a:pt x="500265" y="414150"/>
                    </a:lnTo>
                    <a:cubicBezTo>
                      <a:pt x="500814" y="421282"/>
                      <a:pt x="501637" y="428277"/>
                      <a:pt x="502871" y="435410"/>
                    </a:cubicBezTo>
                    <a:cubicBezTo>
                      <a:pt x="502871" y="435273"/>
                      <a:pt x="502871" y="435135"/>
                      <a:pt x="502871" y="434998"/>
                    </a:cubicBezTo>
                    <a:cubicBezTo>
                      <a:pt x="503694" y="438976"/>
                      <a:pt x="504654" y="442816"/>
                      <a:pt x="505751" y="446794"/>
                    </a:cubicBezTo>
                    <a:cubicBezTo>
                      <a:pt x="506712" y="449537"/>
                      <a:pt x="507809" y="452280"/>
                      <a:pt x="509043" y="454886"/>
                    </a:cubicBezTo>
                    <a:cubicBezTo>
                      <a:pt x="509043" y="454886"/>
                      <a:pt x="509043" y="454749"/>
                      <a:pt x="508906" y="454749"/>
                    </a:cubicBezTo>
                    <a:cubicBezTo>
                      <a:pt x="510003" y="456806"/>
                      <a:pt x="511101" y="458864"/>
                      <a:pt x="512335" y="460922"/>
                    </a:cubicBezTo>
                    <a:cubicBezTo>
                      <a:pt x="512335" y="460784"/>
                      <a:pt x="512198" y="460647"/>
                      <a:pt x="512061" y="460510"/>
                    </a:cubicBezTo>
                    <a:cubicBezTo>
                      <a:pt x="512747" y="461607"/>
                      <a:pt x="513570" y="462567"/>
                      <a:pt x="514392" y="463528"/>
                    </a:cubicBezTo>
                    <a:cubicBezTo>
                      <a:pt x="514392" y="463528"/>
                      <a:pt x="514392" y="463528"/>
                      <a:pt x="514392" y="463528"/>
                    </a:cubicBezTo>
                    <a:cubicBezTo>
                      <a:pt x="514392" y="463528"/>
                      <a:pt x="514392" y="463664"/>
                      <a:pt x="514530" y="463664"/>
                    </a:cubicBezTo>
                    <a:cubicBezTo>
                      <a:pt x="514667" y="463802"/>
                      <a:pt x="514804" y="463939"/>
                      <a:pt x="514804" y="464076"/>
                    </a:cubicBezTo>
                    <a:cubicBezTo>
                      <a:pt x="514804" y="464076"/>
                      <a:pt x="514667" y="463939"/>
                      <a:pt x="514667" y="463939"/>
                    </a:cubicBezTo>
                    <a:cubicBezTo>
                      <a:pt x="515490" y="464899"/>
                      <a:pt x="516450" y="465722"/>
                      <a:pt x="517410" y="466545"/>
                    </a:cubicBezTo>
                    <a:cubicBezTo>
                      <a:pt x="517410" y="466545"/>
                      <a:pt x="517410" y="466545"/>
                      <a:pt x="517273" y="466545"/>
                    </a:cubicBezTo>
                    <a:cubicBezTo>
                      <a:pt x="517273" y="466545"/>
                      <a:pt x="517273" y="466545"/>
                      <a:pt x="517410" y="466545"/>
                    </a:cubicBezTo>
                    <a:cubicBezTo>
                      <a:pt x="517547" y="466682"/>
                      <a:pt x="517684" y="466819"/>
                      <a:pt x="517821" y="466957"/>
                    </a:cubicBezTo>
                    <a:cubicBezTo>
                      <a:pt x="517684" y="466819"/>
                      <a:pt x="517547" y="466682"/>
                      <a:pt x="517410" y="466682"/>
                    </a:cubicBezTo>
                    <a:cubicBezTo>
                      <a:pt x="517959" y="467093"/>
                      <a:pt x="518645" y="467642"/>
                      <a:pt x="519193" y="468054"/>
                    </a:cubicBezTo>
                    <a:cubicBezTo>
                      <a:pt x="518919" y="467917"/>
                      <a:pt x="518782" y="467780"/>
                      <a:pt x="518645" y="467642"/>
                    </a:cubicBezTo>
                    <a:cubicBezTo>
                      <a:pt x="519879" y="468602"/>
                      <a:pt x="521250" y="469425"/>
                      <a:pt x="522622" y="470111"/>
                    </a:cubicBezTo>
                    <a:cubicBezTo>
                      <a:pt x="522348" y="469974"/>
                      <a:pt x="522211" y="469837"/>
                      <a:pt x="522074" y="469837"/>
                    </a:cubicBezTo>
                    <a:cubicBezTo>
                      <a:pt x="522622" y="470111"/>
                      <a:pt x="523171" y="470248"/>
                      <a:pt x="523719" y="470522"/>
                    </a:cubicBezTo>
                    <a:cubicBezTo>
                      <a:pt x="524131" y="470660"/>
                      <a:pt x="524542" y="470797"/>
                      <a:pt x="525091" y="470934"/>
                    </a:cubicBezTo>
                    <a:cubicBezTo>
                      <a:pt x="526188" y="471209"/>
                      <a:pt x="527148" y="471346"/>
                      <a:pt x="528246" y="471346"/>
                    </a:cubicBezTo>
                    <a:cubicBezTo>
                      <a:pt x="528246" y="471346"/>
                      <a:pt x="528108" y="471346"/>
                      <a:pt x="528108" y="471346"/>
                    </a:cubicBezTo>
                    <a:cubicBezTo>
                      <a:pt x="528108" y="471346"/>
                      <a:pt x="528246" y="471346"/>
                      <a:pt x="528246" y="471346"/>
                    </a:cubicBezTo>
                    <a:cubicBezTo>
                      <a:pt x="528246" y="471346"/>
                      <a:pt x="528246" y="471346"/>
                      <a:pt x="528383" y="471346"/>
                    </a:cubicBezTo>
                    <a:cubicBezTo>
                      <a:pt x="528383" y="471346"/>
                      <a:pt x="528383" y="471346"/>
                      <a:pt x="528383" y="471346"/>
                    </a:cubicBezTo>
                    <a:cubicBezTo>
                      <a:pt x="529755" y="471483"/>
                      <a:pt x="530989" y="471346"/>
                      <a:pt x="532361" y="471346"/>
                    </a:cubicBezTo>
                    <a:cubicBezTo>
                      <a:pt x="532086" y="471346"/>
                      <a:pt x="531949" y="471346"/>
                      <a:pt x="531675" y="471346"/>
                    </a:cubicBezTo>
                    <a:cubicBezTo>
                      <a:pt x="532361" y="471346"/>
                      <a:pt x="533046" y="471209"/>
                      <a:pt x="533595" y="471071"/>
                    </a:cubicBezTo>
                    <a:cubicBezTo>
                      <a:pt x="533321" y="471071"/>
                      <a:pt x="533184" y="471209"/>
                      <a:pt x="532909" y="471209"/>
                    </a:cubicBezTo>
                    <a:cubicBezTo>
                      <a:pt x="534281" y="470934"/>
                      <a:pt x="535652" y="470522"/>
                      <a:pt x="536887" y="470111"/>
                    </a:cubicBezTo>
                    <a:cubicBezTo>
                      <a:pt x="536750" y="470111"/>
                      <a:pt x="536613" y="470248"/>
                      <a:pt x="536475" y="470248"/>
                    </a:cubicBezTo>
                    <a:cubicBezTo>
                      <a:pt x="537024" y="469974"/>
                      <a:pt x="537573" y="469837"/>
                      <a:pt x="537984" y="469563"/>
                    </a:cubicBezTo>
                    <a:cubicBezTo>
                      <a:pt x="537984" y="469563"/>
                      <a:pt x="537847" y="469563"/>
                      <a:pt x="537847" y="469700"/>
                    </a:cubicBezTo>
                    <a:cubicBezTo>
                      <a:pt x="539219" y="469014"/>
                      <a:pt x="540453" y="468328"/>
                      <a:pt x="541687" y="467505"/>
                    </a:cubicBezTo>
                    <a:cubicBezTo>
                      <a:pt x="543608" y="466134"/>
                      <a:pt x="545391" y="464762"/>
                      <a:pt x="547174" y="463253"/>
                    </a:cubicBezTo>
                    <a:cubicBezTo>
                      <a:pt x="547037" y="463253"/>
                      <a:pt x="547037" y="463390"/>
                      <a:pt x="546900" y="463390"/>
                    </a:cubicBezTo>
                    <a:cubicBezTo>
                      <a:pt x="548408" y="462019"/>
                      <a:pt x="549917" y="460510"/>
                      <a:pt x="551289" y="459001"/>
                    </a:cubicBezTo>
                    <a:cubicBezTo>
                      <a:pt x="551289" y="459138"/>
                      <a:pt x="551151" y="459138"/>
                      <a:pt x="551151" y="459138"/>
                    </a:cubicBezTo>
                    <a:cubicBezTo>
                      <a:pt x="551289" y="459001"/>
                      <a:pt x="551289" y="459001"/>
                      <a:pt x="551426" y="458864"/>
                    </a:cubicBezTo>
                    <a:cubicBezTo>
                      <a:pt x="551426" y="458864"/>
                      <a:pt x="551563" y="458727"/>
                      <a:pt x="551563" y="458727"/>
                    </a:cubicBezTo>
                    <a:cubicBezTo>
                      <a:pt x="551563" y="458727"/>
                      <a:pt x="551426" y="458864"/>
                      <a:pt x="551426" y="458864"/>
                    </a:cubicBezTo>
                    <a:cubicBezTo>
                      <a:pt x="553758" y="456121"/>
                      <a:pt x="555815" y="453241"/>
                      <a:pt x="557872" y="450223"/>
                    </a:cubicBezTo>
                    <a:cubicBezTo>
                      <a:pt x="557872" y="450360"/>
                      <a:pt x="557735" y="450360"/>
                      <a:pt x="557735" y="450497"/>
                    </a:cubicBezTo>
                    <a:cubicBezTo>
                      <a:pt x="561713" y="444462"/>
                      <a:pt x="565416" y="438153"/>
                      <a:pt x="568708" y="431706"/>
                    </a:cubicBezTo>
                    <a:cubicBezTo>
                      <a:pt x="568571" y="431981"/>
                      <a:pt x="568571" y="432118"/>
                      <a:pt x="568434" y="432392"/>
                    </a:cubicBezTo>
                    <a:cubicBezTo>
                      <a:pt x="574880" y="419499"/>
                      <a:pt x="580367" y="405920"/>
                      <a:pt x="585167" y="392342"/>
                    </a:cubicBezTo>
                    <a:cubicBezTo>
                      <a:pt x="585167" y="392342"/>
                      <a:pt x="585167" y="392479"/>
                      <a:pt x="585167" y="392479"/>
                    </a:cubicBezTo>
                    <a:cubicBezTo>
                      <a:pt x="592437" y="371493"/>
                      <a:pt x="598472" y="350096"/>
                      <a:pt x="603272" y="328425"/>
                    </a:cubicBezTo>
                    <a:cubicBezTo>
                      <a:pt x="602586" y="323899"/>
                      <a:pt x="602175" y="319235"/>
                      <a:pt x="601764" y="314709"/>
                    </a:cubicBezTo>
                    <a:cubicBezTo>
                      <a:pt x="600803" y="305382"/>
                      <a:pt x="599706" y="296055"/>
                      <a:pt x="598746" y="286728"/>
                    </a:cubicBezTo>
                    <a:cubicBezTo>
                      <a:pt x="598060" y="280830"/>
                      <a:pt x="597786" y="274795"/>
                      <a:pt x="597374" y="268898"/>
                    </a:cubicBezTo>
                    <a:cubicBezTo>
                      <a:pt x="596688" y="257376"/>
                      <a:pt x="596414" y="245855"/>
                      <a:pt x="596414" y="234333"/>
                    </a:cubicBezTo>
                    <a:cubicBezTo>
                      <a:pt x="596414" y="228984"/>
                      <a:pt x="596688" y="223634"/>
                      <a:pt x="596963" y="218285"/>
                    </a:cubicBezTo>
                    <a:cubicBezTo>
                      <a:pt x="597237" y="214034"/>
                      <a:pt x="597649" y="209782"/>
                      <a:pt x="597923" y="205530"/>
                    </a:cubicBezTo>
                    <a:cubicBezTo>
                      <a:pt x="598197" y="201552"/>
                      <a:pt x="598746" y="197711"/>
                      <a:pt x="599706" y="193871"/>
                    </a:cubicBezTo>
                    <a:cubicBezTo>
                      <a:pt x="600117" y="192225"/>
                      <a:pt x="600666" y="190716"/>
                      <a:pt x="601215" y="189208"/>
                    </a:cubicBezTo>
                    <a:cubicBezTo>
                      <a:pt x="601901" y="187424"/>
                      <a:pt x="603135" y="185915"/>
                      <a:pt x="604232" y="184407"/>
                    </a:cubicBezTo>
                    <a:cubicBezTo>
                      <a:pt x="605193" y="183310"/>
                      <a:pt x="606015" y="182075"/>
                      <a:pt x="606975" y="180978"/>
                    </a:cubicBezTo>
                    <a:cubicBezTo>
                      <a:pt x="608896" y="178372"/>
                      <a:pt x="612873" y="178372"/>
                      <a:pt x="614794" y="180978"/>
                    </a:cubicBezTo>
                    <a:cubicBezTo>
                      <a:pt x="616028" y="182624"/>
                      <a:pt x="617400" y="184270"/>
                      <a:pt x="618771" y="186053"/>
                    </a:cubicBezTo>
                    <a:cubicBezTo>
                      <a:pt x="619457" y="187013"/>
                      <a:pt x="620006" y="187973"/>
                      <a:pt x="620417" y="189070"/>
                    </a:cubicBezTo>
                    <a:cubicBezTo>
                      <a:pt x="621103" y="190716"/>
                      <a:pt x="621515" y="192088"/>
                      <a:pt x="621926" y="193871"/>
                    </a:cubicBezTo>
                    <a:cubicBezTo>
                      <a:pt x="622338" y="195517"/>
                      <a:pt x="622612" y="197300"/>
                      <a:pt x="622886" y="198946"/>
                    </a:cubicBezTo>
                    <a:cubicBezTo>
                      <a:pt x="623298" y="201140"/>
                      <a:pt x="623435" y="203335"/>
                      <a:pt x="623709" y="205667"/>
                    </a:cubicBezTo>
                    <a:cubicBezTo>
                      <a:pt x="623983" y="207587"/>
                      <a:pt x="624120" y="209507"/>
                      <a:pt x="624120" y="211427"/>
                    </a:cubicBezTo>
                    <a:cubicBezTo>
                      <a:pt x="624395" y="216640"/>
                      <a:pt x="624532" y="221852"/>
                      <a:pt x="624395" y="226927"/>
                    </a:cubicBezTo>
                    <a:cubicBezTo>
                      <a:pt x="624258" y="235430"/>
                      <a:pt x="624120" y="243934"/>
                      <a:pt x="623983" y="252438"/>
                    </a:cubicBezTo>
                    <a:cubicBezTo>
                      <a:pt x="623846" y="258336"/>
                      <a:pt x="623298" y="264234"/>
                      <a:pt x="622886" y="270132"/>
                    </a:cubicBezTo>
                    <a:cubicBezTo>
                      <a:pt x="622063" y="280968"/>
                      <a:pt x="620691" y="291940"/>
                      <a:pt x="618909" y="302639"/>
                    </a:cubicBezTo>
                    <a:cubicBezTo>
                      <a:pt x="617400" y="311966"/>
                      <a:pt x="615617" y="321293"/>
                      <a:pt x="613559" y="330482"/>
                    </a:cubicBezTo>
                    <a:cubicBezTo>
                      <a:pt x="614245" y="334186"/>
                      <a:pt x="614794" y="337889"/>
                      <a:pt x="615342" y="341592"/>
                    </a:cubicBezTo>
                    <a:cubicBezTo>
                      <a:pt x="616577" y="348862"/>
                      <a:pt x="617811" y="356131"/>
                      <a:pt x="618909" y="363401"/>
                    </a:cubicBezTo>
                    <a:cubicBezTo>
                      <a:pt x="621377" y="373962"/>
                      <a:pt x="623846" y="384661"/>
                      <a:pt x="626315" y="395222"/>
                    </a:cubicBezTo>
                    <a:cubicBezTo>
                      <a:pt x="626452" y="396045"/>
                      <a:pt x="626727" y="396731"/>
                      <a:pt x="626864" y="397554"/>
                    </a:cubicBezTo>
                    <a:cubicBezTo>
                      <a:pt x="627824" y="400571"/>
                      <a:pt x="628647" y="403451"/>
                      <a:pt x="629607" y="406469"/>
                    </a:cubicBezTo>
                    <a:cubicBezTo>
                      <a:pt x="631253" y="411818"/>
                      <a:pt x="632899" y="417305"/>
                      <a:pt x="634545" y="422654"/>
                    </a:cubicBezTo>
                    <a:cubicBezTo>
                      <a:pt x="636328" y="427043"/>
                      <a:pt x="637974" y="431569"/>
                      <a:pt x="639757" y="435958"/>
                    </a:cubicBezTo>
                    <a:cubicBezTo>
                      <a:pt x="640580" y="438153"/>
                      <a:pt x="641403" y="440348"/>
                      <a:pt x="642363" y="442405"/>
                    </a:cubicBezTo>
                    <a:cubicBezTo>
                      <a:pt x="644009" y="446657"/>
                      <a:pt x="646066" y="450772"/>
                      <a:pt x="647986" y="454749"/>
                    </a:cubicBezTo>
                    <a:cubicBezTo>
                      <a:pt x="647849" y="454475"/>
                      <a:pt x="647849" y="454338"/>
                      <a:pt x="647712" y="454201"/>
                    </a:cubicBezTo>
                    <a:cubicBezTo>
                      <a:pt x="650181" y="459138"/>
                      <a:pt x="652787" y="463939"/>
                      <a:pt x="655805" y="468602"/>
                    </a:cubicBezTo>
                    <a:cubicBezTo>
                      <a:pt x="657039" y="470248"/>
                      <a:pt x="658273" y="471757"/>
                      <a:pt x="659508" y="473266"/>
                    </a:cubicBezTo>
                    <a:cubicBezTo>
                      <a:pt x="659508" y="473266"/>
                      <a:pt x="659508" y="473266"/>
                      <a:pt x="659371" y="473129"/>
                    </a:cubicBezTo>
                    <a:cubicBezTo>
                      <a:pt x="660057" y="473951"/>
                      <a:pt x="660742" y="474638"/>
                      <a:pt x="661428" y="475323"/>
                    </a:cubicBezTo>
                    <a:cubicBezTo>
                      <a:pt x="661291" y="475186"/>
                      <a:pt x="661291" y="475186"/>
                      <a:pt x="661154" y="475186"/>
                    </a:cubicBezTo>
                    <a:cubicBezTo>
                      <a:pt x="661291" y="475323"/>
                      <a:pt x="661428" y="475460"/>
                      <a:pt x="661565" y="475598"/>
                    </a:cubicBezTo>
                    <a:cubicBezTo>
                      <a:pt x="661565" y="475598"/>
                      <a:pt x="661565" y="475598"/>
                      <a:pt x="661702" y="475735"/>
                    </a:cubicBezTo>
                    <a:cubicBezTo>
                      <a:pt x="661702" y="475735"/>
                      <a:pt x="661702" y="475735"/>
                      <a:pt x="661565" y="475598"/>
                    </a:cubicBezTo>
                    <a:cubicBezTo>
                      <a:pt x="662251" y="476146"/>
                      <a:pt x="662937" y="476695"/>
                      <a:pt x="663760" y="477244"/>
                    </a:cubicBezTo>
                    <a:cubicBezTo>
                      <a:pt x="664308" y="477518"/>
                      <a:pt x="664720" y="477792"/>
                      <a:pt x="665268" y="478067"/>
                    </a:cubicBezTo>
                    <a:cubicBezTo>
                      <a:pt x="665131" y="478067"/>
                      <a:pt x="664994" y="477929"/>
                      <a:pt x="664994" y="477929"/>
                    </a:cubicBezTo>
                    <a:cubicBezTo>
                      <a:pt x="665543" y="478204"/>
                      <a:pt x="666229" y="478478"/>
                      <a:pt x="666777" y="478752"/>
                    </a:cubicBezTo>
                    <a:cubicBezTo>
                      <a:pt x="667326" y="478889"/>
                      <a:pt x="667875" y="479027"/>
                      <a:pt x="668286" y="479164"/>
                    </a:cubicBezTo>
                    <a:cubicBezTo>
                      <a:pt x="668697" y="479164"/>
                      <a:pt x="669109" y="479301"/>
                      <a:pt x="669383" y="479438"/>
                    </a:cubicBezTo>
                    <a:cubicBezTo>
                      <a:pt x="669795" y="479438"/>
                      <a:pt x="670206" y="479438"/>
                      <a:pt x="670618" y="479438"/>
                    </a:cubicBezTo>
                    <a:cubicBezTo>
                      <a:pt x="671029" y="479301"/>
                      <a:pt x="671441" y="479301"/>
                      <a:pt x="671852" y="479164"/>
                    </a:cubicBezTo>
                    <a:cubicBezTo>
                      <a:pt x="672264" y="479027"/>
                      <a:pt x="672675" y="478889"/>
                      <a:pt x="673224" y="478752"/>
                    </a:cubicBezTo>
                    <a:cubicBezTo>
                      <a:pt x="673087" y="478752"/>
                      <a:pt x="672950" y="478752"/>
                      <a:pt x="672950" y="478889"/>
                    </a:cubicBezTo>
                    <a:cubicBezTo>
                      <a:pt x="673498" y="478615"/>
                      <a:pt x="674047" y="478341"/>
                      <a:pt x="674595" y="478204"/>
                    </a:cubicBezTo>
                    <a:cubicBezTo>
                      <a:pt x="675144" y="477929"/>
                      <a:pt x="675555" y="477518"/>
                      <a:pt x="676104" y="477244"/>
                    </a:cubicBezTo>
                    <a:cubicBezTo>
                      <a:pt x="676104" y="477244"/>
                      <a:pt x="675967" y="477244"/>
                      <a:pt x="675967" y="477380"/>
                    </a:cubicBezTo>
                    <a:cubicBezTo>
                      <a:pt x="676927" y="476695"/>
                      <a:pt x="677887" y="476009"/>
                      <a:pt x="678710" y="475186"/>
                    </a:cubicBezTo>
                    <a:cubicBezTo>
                      <a:pt x="678573" y="475323"/>
                      <a:pt x="678436" y="475460"/>
                      <a:pt x="678299" y="475598"/>
                    </a:cubicBezTo>
                    <a:cubicBezTo>
                      <a:pt x="678710" y="475186"/>
                      <a:pt x="679259" y="474638"/>
                      <a:pt x="679808" y="474089"/>
                    </a:cubicBezTo>
                    <a:cubicBezTo>
                      <a:pt x="679670" y="474226"/>
                      <a:pt x="679533" y="474363"/>
                      <a:pt x="679396" y="474500"/>
                    </a:cubicBezTo>
                    <a:cubicBezTo>
                      <a:pt x="680219" y="473540"/>
                      <a:pt x="681042" y="472580"/>
                      <a:pt x="681728" y="471483"/>
                    </a:cubicBezTo>
                    <a:cubicBezTo>
                      <a:pt x="681728" y="471483"/>
                      <a:pt x="681728" y="471483"/>
                      <a:pt x="681728" y="471483"/>
                    </a:cubicBezTo>
                    <a:cubicBezTo>
                      <a:pt x="681728" y="471483"/>
                      <a:pt x="681728" y="471346"/>
                      <a:pt x="681865" y="471346"/>
                    </a:cubicBezTo>
                    <a:cubicBezTo>
                      <a:pt x="682002" y="471209"/>
                      <a:pt x="682002" y="471071"/>
                      <a:pt x="682139" y="470934"/>
                    </a:cubicBezTo>
                    <a:cubicBezTo>
                      <a:pt x="682139" y="470934"/>
                      <a:pt x="682002" y="471071"/>
                      <a:pt x="682002" y="471071"/>
                    </a:cubicBezTo>
                    <a:cubicBezTo>
                      <a:pt x="683511" y="468602"/>
                      <a:pt x="684882" y="466134"/>
                      <a:pt x="686254" y="463664"/>
                    </a:cubicBezTo>
                    <a:cubicBezTo>
                      <a:pt x="686117" y="463802"/>
                      <a:pt x="685980" y="464076"/>
                      <a:pt x="685980" y="464213"/>
                    </a:cubicBezTo>
                    <a:cubicBezTo>
                      <a:pt x="688037" y="460099"/>
                      <a:pt x="689820" y="455847"/>
                      <a:pt x="691329" y="451457"/>
                    </a:cubicBezTo>
                    <a:cubicBezTo>
                      <a:pt x="694072" y="443090"/>
                      <a:pt x="696129" y="434450"/>
                      <a:pt x="698050" y="425809"/>
                    </a:cubicBezTo>
                    <a:cubicBezTo>
                      <a:pt x="698050" y="425809"/>
                      <a:pt x="698050" y="425945"/>
                      <a:pt x="698050" y="425945"/>
                    </a:cubicBezTo>
                    <a:cubicBezTo>
                      <a:pt x="701342" y="409349"/>
                      <a:pt x="703399" y="392479"/>
                      <a:pt x="704634" y="375608"/>
                    </a:cubicBezTo>
                    <a:cubicBezTo>
                      <a:pt x="704359" y="374648"/>
                      <a:pt x="703948" y="373688"/>
                      <a:pt x="703673" y="372590"/>
                    </a:cubicBezTo>
                    <a:cubicBezTo>
                      <a:pt x="703125" y="371081"/>
                      <a:pt x="702713" y="369573"/>
                      <a:pt x="702302" y="367927"/>
                    </a:cubicBezTo>
                    <a:cubicBezTo>
                      <a:pt x="699833" y="358737"/>
                      <a:pt x="697364" y="349548"/>
                      <a:pt x="694895" y="340358"/>
                    </a:cubicBezTo>
                    <a:cubicBezTo>
                      <a:pt x="693524" y="335420"/>
                      <a:pt x="692152" y="330482"/>
                      <a:pt x="691055" y="325407"/>
                    </a:cubicBezTo>
                    <a:cubicBezTo>
                      <a:pt x="686254" y="304833"/>
                      <a:pt x="681179" y="284397"/>
                      <a:pt x="677202" y="263548"/>
                    </a:cubicBezTo>
                    <a:cubicBezTo>
                      <a:pt x="676241" y="258473"/>
                      <a:pt x="675418" y="253398"/>
                      <a:pt x="674733" y="248324"/>
                    </a:cubicBezTo>
                    <a:cubicBezTo>
                      <a:pt x="674047" y="242563"/>
                      <a:pt x="673087" y="236939"/>
                      <a:pt x="672675" y="231179"/>
                    </a:cubicBezTo>
                    <a:cubicBezTo>
                      <a:pt x="672538" y="229395"/>
                      <a:pt x="672538" y="227475"/>
                      <a:pt x="672675" y="225692"/>
                    </a:cubicBezTo>
                    <a:cubicBezTo>
                      <a:pt x="672675" y="223772"/>
                      <a:pt x="672950" y="221577"/>
                      <a:pt x="673361" y="219657"/>
                    </a:cubicBezTo>
                    <a:cubicBezTo>
                      <a:pt x="673910" y="217737"/>
                      <a:pt x="674321" y="216776"/>
                      <a:pt x="675007" y="214994"/>
                    </a:cubicBezTo>
                    <a:cubicBezTo>
                      <a:pt x="675967" y="212799"/>
                      <a:pt x="677339" y="210742"/>
                      <a:pt x="678436" y="208684"/>
                    </a:cubicBezTo>
                    <a:cubicBezTo>
                      <a:pt x="679122" y="207450"/>
                      <a:pt x="680493" y="206489"/>
                      <a:pt x="682002" y="206353"/>
                    </a:cubicBezTo>
                    <a:cubicBezTo>
                      <a:pt x="683511" y="206078"/>
                      <a:pt x="684882" y="206627"/>
                      <a:pt x="686117" y="207724"/>
                    </a:cubicBezTo>
                    <a:cubicBezTo>
                      <a:pt x="686528" y="208136"/>
                      <a:pt x="686940" y="208410"/>
                      <a:pt x="687351" y="208821"/>
                    </a:cubicBezTo>
                    <a:cubicBezTo>
                      <a:pt x="688586" y="209782"/>
                      <a:pt x="689820" y="210742"/>
                      <a:pt x="690918" y="211839"/>
                    </a:cubicBezTo>
                    <a:cubicBezTo>
                      <a:pt x="692152" y="213073"/>
                      <a:pt x="692975" y="213896"/>
                      <a:pt x="694072" y="215405"/>
                    </a:cubicBezTo>
                    <a:cubicBezTo>
                      <a:pt x="695032" y="216640"/>
                      <a:pt x="695718" y="218148"/>
                      <a:pt x="696541" y="219657"/>
                    </a:cubicBezTo>
                    <a:cubicBezTo>
                      <a:pt x="697227" y="221166"/>
                      <a:pt x="697913" y="222675"/>
                      <a:pt x="698461" y="224321"/>
                    </a:cubicBezTo>
                    <a:cubicBezTo>
                      <a:pt x="699833" y="228024"/>
                      <a:pt x="700930" y="231864"/>
                      <a:pt x="702027" y="235705"/>
                    </a:cubicBezTo>
                    <a:cubicBezTo>
                      <a:pt x="703811" y="241328"/>
                      <a:pt x="704908" y="246952"/>
                      <a:pt x="706142" y="252575"/>
                    </a:cubicBezTo>
                    <a:cubicBezTo>
                      <a:pt x="708200" y="262314"/>
                      <a:pt x="710120" y="272052"/>
                      <a:pt x="711629" y="281927"/>
                    </a:cubicBezTo>
                    <a:cubicBezTo>
                      <a:pt x="713274" y="292763"/>
                      <a:pt x="714372" y="303873"/>
                      <a:pt x="715195" y="314846"/>
                    </a:cubicBezTo>
                    <a:cubicBezTo>
                      <a:pt x="716566" y="334734"/>
                      <a:pt x="716292" y="354760"/>
                      <a:pt x="714921" y="374785"/>
                    </a:cubicBezTo>
                    <a:cubicBezTo>
                      <a:pt x="717801" y="383838"/>
                      <a:pt x="720818" y="392753"/>
                      <a:pt x="723699" y="401806"/>
                    </a:cubicBezTo>
                    <a:cubicBezTo>
                      <a:pt x="726030" y="407841"/>
                      <a:pt x="728499" y="413876"/>
                      <a:pt x="730968" y="419911"/>
                    </a:cubicBezTo>
                    <a:cubicBezTo>
                      <a:pt x="732340" y="423203"/>
                      <a:pt x="733711" y="426632"/>
                      <a:pt x="734946" y="429923"/>
                    </a:cubicBezTo>
                    <a:cubicBezTo>
                      <a:pt x="737277" y="435684"/>
                      <a:pt x="740158" y="441308"/>
                      <a:pt x="742901" y="446931"/>
                    </a:cubicBezTo>
                    <a:cubicBezTo>
                      <a:pt x="742901" y="446794"/>
                      <a:pt x="742764" y="446657"/>
                      <a:pt x="742764" y="446519"/>
                    </a:cubicBezTo>
                    <a:cubicBezTo>
                      <a:pt x="746879" y="454612"/>
                      <a:pt x="751131" y="462567"/>
                      <a:pt x="756069" y="470111"/>
                    </a:cubicBezTo>
                    <a:cubicBezTo>
                      <a:pt x="755931" y="469974"/>
                      <a:pt x="755794" y="469700"/>
                      <a:pt x="755657" y="469563"/>
                    </a:cubicBezTo>
                    <a:cubicBezTo>
                      <a:pt x="757714" y="472717"/>
                      <a:pt x="759909" y="475735"/>
                      <a:pt x="762241" y="478752"/>
                    </a:cubicBezTo>
                    <a:cubicBezTo>
                      <a:pt x="763475" y="480124"/>
                      <a:pt x="764709" y="481358"/>
                      <a:pt x="766081" y="482593"/>
                    </a:cubicBezTo>
                    <a:lnTo>
                      <a:pt x="766081" y="482593"/>
                    </a:lnTo>
                    <a:cubicBezTo>
                      <a:pt x="767041" y="483416"/>
                      <a:pt x="768138" y="484376"/>
                      <a:pt x="769236" y="485199"/>
                    </a:cubicBezTo>
                    <a:cubicBezTo>
                      <a:pt x="769236" y="485199"/>
                      <a:pt x="769099" y="485199"/>
                      <a:pt x="769099" y="485199"/>
                    </a:cubicBezTo>
                    <a:cubicBezTo>
                      <a:pt x="769236" y="485199"/>
                      <a:pt x="769236" y="485336"/>
                      <a:pt x="769373" y="485336"/>
                    </a:cubicBezTo>
                    <a:cubicBezTo>
                      <a:pt x="769510" y="485336"/>
                      <a:pt x="769510" y="485473"/>
                      <a:pt x="769647" y="485473"/>
                    </a:cubicBezTo>
                    <a:cubicBezTo>
                      <a:pt x="769647" y="485473"/>
                      <a:pt x="769647" y="485473"/>
                      <a:pt x="769510" y="485336"/>
                    </a:cubicBezTo>
                    <a:cubicBezTo>
                      <a:pt x="770607" y="486022"/>
                      <a:pt x="771705" y="486708"/>
                      <a:pt x="772939" y="487256"/>
                    </a:cubicBezTo>
                    <a:cubicBezTo>
                      <a:pt x="772802" y="487119"/>
                      <a:pt x="772528" y="486982"/>
                      <a:pt x="772391" y="486982"/>
                    </a:cubicBezTo>
                    <a:cubicBezTo>
                      <a:pt x="773076" y="487256"/>
                      <a:pt x="773762" y="487531"/>
                      <a:pt x="774311" y="487667"/>
                    </a:cubicBezTo>
                    <a:cubicBezTo>
                      <a:pt x="774174" y="487667"/>
                      <a:pt x="773899" y="487531"/>
                      <a:pt x="773762" y="487393"/>
                    </a:cubicBezTo>
                    <a:cubicBezTo>
                      <a:pt x="774174" y="487531"/>
                      <a:pt x="774722" y="487667"/>
                      <a:pt x="775134" y="487667"/>
                    </a:cubicBezTo>
                    <a:cubicBezTo>
                      <a:pt x="775820" y="487667"/>
                      <a:pt x="776505" y="487805"/>
                      <a:pt x="777054" y="487805"/>
                    </a:cubicBezTo>
                    <a:cubicBezTo>
                      <a:pt x="776780" y="487805"/>
                      <a:pt x="776643" y="487805"/>
                      <a:pt x="776368" y="487805"/>
                    </a:cubicBezTo>
                    <a:cubicBezTo>
                      <a:pt x="777054" y="487805"/>
                      <a:pt x="777740" y="487805"/>
                      <a:pt x="778425" y="487805"/>
                    </a:cubicBezTo>
                    <a:cubicBezTo>
                      <a:pt x="778151" y="487805"/>
                      <a:pt x="778014" y="487805"/>
                      <a:pt x="777740" y="487805"/>
                    </a:cubicBezTo>
                    <a:cubicBezTo>
                      <a:pt x="779111" y="487805"/>
                      <a:pt x="780483" y="487531"/>
                      <a:pt x="781854" y="487256"/>
                    </a:cubicBezTo>
                    <a:cubicBezTo>
                      <a:pt x="781580" y="487256"/>
                      <a:pt x="781443" y="487256"/>
                      <a:pt x="781169" y="487393"/>
                    </a:cubicBezTo>
                    <a:cubicBezTo>
                      <a:pt x="781580" y="487256"/>
                      <a:pt x="782129" y="487119"/>
                      <a:pt x="782540" y="486982"/>
                    </a:cubicBezTo>
                    <a:cubicBezTo>
                      <a:pt x="782952" y="486845"/>
                      <a:pt x="783363" y="486570"/>
                      <a:pt x="783638" y="486433"/>
                    </a:cubicBezTo>
                    <a:cubicBezTo>
                      <a:pt x="784186" y="486022"/>
                      <a:pt x="784735" y="485747"/>
                      <a:pt x="785283" y="485336"/>
                    </a:cubicBezTo>
                    <a:cubicBezTo>
                      <a:pt x="785283" y="485336"/>
                      <a:pt x="785283" y="485336"/>
                      <a:pt x="785283" y="485336"/>
                    </a:cubicBezTo>
                    <a:cubicBezTo>
                      <a:pt x="785695" y="485062"/>
                      <a:pt x="785969" y="484787"/>
                      <a:pt x="786381" y="484513"/>
                    </a:cubicBezTo>
                    <a:cubicBezTo>
                      <a:pt x="786381" y="484513"/>
                      <a:pt x="786381" y="484513"/>
                      <a:pt x="786381" y="484513"/>
                    </a:cubicBezTo>
                    <a:cubicBezTo>
                      <a:pt x="787752" y="483279"/>
                      <a:pt x="789124" y="481907"/>
                      <a:pt x="790359" y="480535"/>
                    </a:cubicBezTo>
                    <a:cubicBezTo>
                      <a:pt x="790359" y="480535"/>
                      <a:pt x="790359" y="480673"/>
                      <a:pt x="790221" y="480673"/>
                    </a:cubicBezTo>
                    <a:cubicBezTo>
                      <a:pt x="791319" y="479301"/>
                      <a:pt x="792416" y="477792"/>
                      <a:pt x="793513" y="476421"/>
                    </a:cubicBezTo>
                    <a:cubicBezTo>
                      <a:pt x="793513" y="476421"/>
                      <a:pt x="793376" y="476558"/>
                      <a:pt x="793376" y="476558"/>
                    </a:cubicBezTo>
                    <a:cubicBezTo>
                      <a:pt x="794610" y="474638"/>
                      <a:pt x="795570" y="472854"/>
                      <a:pt x="796668" y="470797"/>
                    </a:cubicBezTo>
                    <a:cubicBezTo>
                      <a:pt x="796531" y="470934"/>
                      <a:pt x="796531" y="471071"/>
                      <a:pt x="796394" y="471209"/>
                    </a:cubicBezTo>
                    <a:cubicBezTo>
                      <a:pt x="798314" y="467093"/>
                      <a:pt x="799960" y="462842"/>
                      <a:pt x="801468" y="458453"/>
                    </a:cubicBezTo>
                    <a:cubicBezTo>
                      <a:pt x="803800" y="451457"/>
                      <a:pt x="805720" y="444462"/>
                      <a:pt x="807229" y="437330"/>
                    </a:cubicBezTo>
                    <a:cubicBezTo>
                      <a:pt x="807229" y="437604"/>
                      <a:pt x="807092" y="437741"/>
                      <a:pt x="807092" y="438016"/>
                    </a:cubicBezTo>
                    <a:cubicBezTo>
                      <a:pt x="808601" y="430472"/>
                      <a:pt x="809972" y="422928"/>
                      <a:pt x="811070" y="415247"/>
                    </a:cubicBezTo>
                    <a:cubicBezTo>
                      <a:pt x="812304" y="406606"/>
                      <a:pt x="812990" y="398102"/>
                      <a:pt x="813676" y="389461"/>
                    </a:cubicBezTo>
                    <a:cubicBezTo>
                      <a:pt x="813676" y="389461"/>
                      <a:pt x="813676" y="389598"/>
                      <a:pt x="813676" y="389598"/>
                    </a:cubicBezTo>
                    <a:cubicBezTo>
                      <a:pt x="813950" y="384112"/>
                      <a:pt x="814224" y="378626"/>
                      <a:pt x="814362" y="373276"/>
                    </a:cubicBezTo>
                    <a:cubicBezTo>
                      <a:pt x="809012" y="353662"/>
                      <a:pt x="803663" y="334049"/>
                      <a:pt x="798177" y="314435"/>
                    </a:cubicBezTo>
                    <a:cubicBezTo>
                      <a:pt x="795570" y="305108"/>
                      <a:pt x="792827" y="295781"/>
                      <a:pt x="790359" y="286454"/>
                    </a:cubicBezTo>
                    <a:cubicBezTo>
                      <a:pt x="789536" y="283711"/>
                      <a:pt x="788712" y="281105"/>
                      <a:pt x="787890" y="278498"/>
                    </a:cubicBezTo>
                    <a:cubicBezTo>
                      <a:pt x="785969" y="272052"/>
                      <a:pt x="783912" y="265469"/>
                      <a:pt x="781992" y="259022"/>
                    </a:cubicBezTo>
                    <a:cubicBezTo>
                      <a:pt x="778425" y="247226"/>
                      <a:pt x="774859" y="235293"/>
                      <a:pt x="771156" y="223498"/>
                    </a:cubicBezTo>
                    <a:cubicBezTo>
                      <a:pt x="769373" y="217737"/>
                      <a:pt x="767727" y="212113"/>
                      <a:pt x="766218" y="206353"/>
                    </a:cubicBezTo>
                    <a:cubicBezTo>
                      <a:pt x="765395" y="203472"/>
                      <a:pt x="764572" y="200592"/>
                      <a:pt x="763612" y="197711"/>
                    </a:cubicBezTo>
                    <a:cubicBezTo>
                      <a:pt x="762652" y="194968"/>
                      <a:pt x="761692" y="192225"/>
                      <a:pt x="761006" y="189344"/>
                    </a:cubicBezTo>
                    <a:cubicBezTo>
                      <a:pt x="760183" y="186053"/>
                      <a:pt x="760046" y="182350"/>
                      <a:pt x="761006" y="179195"/>
                    </a:cubicBezTo>
                    <a:cubicBezTo>
                      <a:pt x="761829" y="176315"/>
                      <a:pt x="764435" y="174531"/>
                      <a:pt x="766493" y="172748"/>
                    </a:cubicBezTo>
                    <a:cubicBezTo>
                      <a:pt x="768550" y="170965"/>
                      <a:pt x="771842" y="171651"/>
                      <a:pt x="773488" y="173708"/>
                    </a:cubicBezTo>
                    <a:cubicBezTo>
                      <a:pt x="775957" y="176726"/>
                      <a:pt x="778700" y="179606"/>
                      <a:pt x="780757" y="182761"/>
                    </a:cubicBezTo>
                    <a:cubicBezTo>
                      <a:pt x="783089" y="186327"/>
                      <a:pt x="784872" y="190168"/>
                      <a:pt x="786655" y="194008"/>
                    </a:cubicBezTo>
                    <a:cubicBezTo>
                      <a:pt x="788712" y="198809"/>
                      <a:pt x="790633" y="203747"/>
                      <a:pt x="792553" y="208684"/>
                    </a:cubicBezTo>
                    <a:cubicBezTo>
                      <a:pt x="795982" y="217874"/>
                      <a:pt x="799548" y="226927"/>
                      <a:pt x="802703" y="236116"/>
                    </a:cubicBezTo>
                    <a:cubicBezTo>
                      <a:pt x="805995" y="245580"/>
                      <a:pt x="809149" y="255182"/>
                      <a:pt x="811755" y="264920"/>
                    </a:cubicBezTo>
                    <a:cubicBezTo>
                      <a:pt x="814499" y="275069"/>
                      <a:pt x="816830" y="285356"/>
                      <a:pt x="818888" y="295781"/>
                    </a:cubicBezTo>
                    <a:cubicBezTo>
                      <a:pt x="822865" y="316629"/>
                      <a:pt x="824649" y="337889"/>
                      <a:pt x="824923" y="359149"/>
                    </a:cubicBezTo>
                    <a:cubicBezTo>
                      <a:pt x="824923" y="363812"/>
                      <a:pt x="824923" y="368339"/>
                      <a:pt x="824786" y="373002"/>
                    </a:cubicBezTo>
                    <a:cubicBezTo>
                      <a:pt x="826431" y="379037"/>
                      <a:pt x="828215" y="385209"/>
                      <a:pt x="829860" y="391244"/>
                    </a:cubicBezTo>
                    <a:cubicBezTo>
                      <a:pt x="831644" y="397691"/>
                      <a:pt x="833289" y="404274"/>
                      <a:pt x="835347" y="410721"/>
                    </a:cubicBezTo>
                    <a:cubicBezTo>
                      <a:pt x="837953" y="419225"/>
                      <a:pt x="840559" y="427866"/>
                      <a:pt x="843165" y="436370"/>
                    </a:cubicBezTo>
                    <a:cubicBezTo>
                      <a:pt x="847554" y="448440"/>
                      <a:pt x="851532" y="460784"/>
                      <a:pt x="857155" y="472443"/>
                    </a:cubicBezTo>
                    <a:cubicBezTo>
                      <a:pt x="857155" y="472443"/>
                      <a:pt x="857155" y="472306"/>
                      <a:pt x="857155" y="472306"/>
                    </a:cubicBezTo>
                    <a:cubicBezTo>
                      <a:pt x="859076" y="476009"/>
                      <a:pt x="861133" y="479850"/>
                      <a:pt x="863465" y="483416"/>
                    </a:cubicBezTo>
                    <a:cubicBezTo>
                      <a:pt x="863876" y="483827"/>
                      <a:pt x="864150" y="484376"/>
                      <a:pt x="864562" y="484787"/>
                    </a:cubicBezTo>
                    <a:cubicBezTo>
                      <a:pt x="865797" y="486159"/>
                      <a:pt x="866894" y="487256"/>
                      <a:pt x="868265" y="488491"/>
                    </a:cubicBezTo>
                    <a:cubicBezTo>
                      <a:pt x="868814" y="488902"/>
                      <a:pt x="869363" y="489314"/>
                      <a:pt x="869911" y="489725"/>
                    </a:cubicBezTo>
                    <a:cubicBezTo>
                      <a:pt x="869637" y="489588"/>
                      <a:pt x="869500" y="489451"/>
                      <a:pt x="869363" y="489451"/>
                    </a:cubicBezTo>
                    <a:cubicBezTo>
                      <a:pt x="870323" y="490137"/>
                      <a:pt x="871283" y="490822"/>
                      <a:pt x="872380" y="491234"/>
                    </a:cubicBezTo>
                    <a:cubicBezTo>
                      <a:pt x="872792" y="491371"/>
                      <a:pt x="873203" y="491508"/>
                      <a:pt x="873615" y="491645"/>
                    </a:cubicBezTo>
                    <a:cubicBezTo>
                      <a:pt x="873889" y="491645"/>
                      <a:pt x="874163" y="491783"/>
                      <a:pt x="874437" y="491783"/>
                    </a:cubicBezTo>
                    <a:cubicBezTo>
                      <a:pt x="874849" y="491783"/>
                      <a:pt x="875261" y="491783"/>
                      <a:pt x="875809" y="491783"/>
                    </a:cubicBezTo>
                    <a:cubicBezTo>
                      <a:pt x="876358" y="491783"/>
                      <a:pt x="876769" y="491645"/>
                      <a:pt x="877318" y="491645"/>
                    </a:cubicBezTo>
                    <a:cubicBezTo>
                      <a:pt x="877318" y="491645"/>
                      <a:pt x="877181" y="491645"/>
                      <a:pt x="877181" y="491645"/>
                    </a:cubicBezTo>
                    <a:cubicBezTo>
                      <a:pt x="878278" y="491508"/>
                      <a:pt x="879375" y="491234"/>
                      <a:pt x="880473" y="490822"/>
                    </a:cubicBezTo>
                    <a:cubicBezTo>
                      <a:pt x="880473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198" y="490822"/>
                      <a:pt x="879924" y="490960"/>
                      <a:pt x="879787" y="490960"/>
                    </a:cubicBezTo>
                    <a:cubicBezTo>
                      <a:pt x="880198" y="490685"/>
                      <a:pt x="880610" y="490548"/>
                      <a:pt x="881021" y="490274"/>
                    </a:cubicBezTo>
                    <a:cubicBezTo>
                      <a:pt x="881295" y="490137"/>
                      <a:pt x="881570" y="489862"/>
                      <a:pt x="881844" y="489725"/>
                    </a:cubicBezTo>
                    <a:cubicBezTo>
                      <a:pt x="881707" y="489862"/>
                      <a:pt x="881570" y="489999"/>
                      <a:pt x="881433" y="490137"/>
                    </a:cubicBezTo>
                    <a:cubicBezTo>
                      <a:pt x="882393" y="489314"/>
                      <a:pt x="883216" y="488491"/>
                      <a:pt x="884039" y="487667"/>
                    </a:cubicBezTo>
                    <a:lnTo>
                      <a:pt x="884039" y="487667"/>
                    </a:lnTo>
                    <a:cubicBezTo>
                      <a:pt x="884039" y="487667"/>
                      <a:pt x="884039" y="487667"/>
                      <a:pt x="884039" y="487667"/>
                    </a:cubicBezTo>
                    <a:cubicBezTo>
                      <a:pt x="884176" y="487531"/>
                      <a:pt x="884313" y="487393"/>
                      <a:pt x="884450" y="487256"/>
                    </a:cubicBezTo>
                    <a:cubicBezTo>
                      <a:pt x="884313" y="487393"/>
                      <a:pt x="884313" y="487393"/>
                      <a:pt x="884176" y="487531"/>
                    </a:cubicBezTo>
                    <a:cubicBezTo>
                      <a:pt x="884999" y="486433"/>
                      <a:pt x="885822" y="485336"/>
                      <a:pt x="886508" y="484238"/>
                    </a:cubicBezTo>
                    <a:cubicBezTo>
                      <a:pt x="886508" y="484238"/>
                      <a:pt x="886508" y="484376"/>
                      <a:pt x="886508" y="484376"/>
                    </a:cubicBezTo>
                    <a:cubicBezTo>
                      <a:pt x="887879" y="482044"/>
                      <a:pt x="889251" y="479850"/>
                      <a:pt x="890485" y="477380"/>
                    </a:cubicBezTo>
                    <a:cubicBezTo>
                      <a:pt x="891308" y="475598"/>
                      <a:pt x="891994" y="473815"/>
                      <a:pt x="892680" y="472031"/>
                    </a:cubicBezTo>
                    <a:cubicBezTo>
                      <a:pt x="895149" y="464899"/>
                      <a:pt x="896795" y="457493"/>
                      <a:pt x="898440" y="450086"/>
                    </a:cubicBezTo>
                    <a:cubicBezTo>
                      <a:pt x="898440" y="450223"/>
                      <a:pt x="898440" y="450223"/>
                      <a:pt x="898440" y="450360"/>
                    </a:cubicBezTo>
                    <a:cubicBezTo>
                      <a:pt x="900635" y="439113"/>
                      <a:pt x="902007" y="427729"/>
                      <a:pt x="902830" y="416345"/>
                    </a:cubicBezTo>
                    <a:cubicBezTo>
                      <a:pt x="902830" y="416345"/>
                      <a:pt x="902830" y="416345"/>
                      <a:pt x="902830" y="416345"/>
                    </a:cubicBezTo>
                    <a:cubicBezTo>
                      <a:pt x="903927" y="399200"/>
                      <a:pt x="903790" y="381780"/>
                      <a:pt x="902693" y="364635"/>
                    </a:cubicBezTo>
                    <a:cubicBezTo>
                      <a:pt x="902693" y="364635"/>
                      <a:pt x="902693" y="364635"/>
                      <a:pt x="902693" y="364772"/>
                    </a:cubicBezTo>
                    <a:cubicBezTo>
                      <a:pt x="902693" y="364635"/>
                      <a:pt x="902693" y="364361"/>
                      <a:pt x="902693" y="364223"/>
                    </a:cubicBezTo>
                    <a:cubicBezTo>
                      <a:pt x="902693" y="364223"/>
                      <a:pt x="902693" y="364087"/>
                      <a:pt x="902693" y="364087"/>
                    </a:cubicBezTo>
                    <a:cubicBezTo>
                      <a:pt x="902693" y="364087"/>
                      <a:pt x="902693" y="364087"/>
                      <a:pt x="902693" y="364087"/>
                    </a:cubicBezTo>
                    <a:cubicBezTo>
                      <a:pt x="902007" y="354623"/>
                      <a:pt x="900909" y="345296"/>
                      <a:pt x="899675" y="335969"/>
                    </a:cubicBezTo>
                    <a:cubicBezTo>
                      <a:pt x="898578" y="327465"/>
                      <a:pt x="897069" y="318961"/>
                      <a:pt x="895423" y="310594"/>
                    </a:cubicBezTo>
                    <a:cubicBezTo>
                      <a:pt x="892817" y="303462"/>
                      <a:pt x="890348" y="296330"/>
                      <a:pt x="887742" y="289197"/>
                    </a:cubicBezTo>
                    <a:cubicBezTo>
                      <a:pt x="879924" y="268075"/>
                      <a:pt x="872243" y="246952"/>
                      <a:pt x="864425" y="225829"/>
                    </a:cubicBezTo>
                    <a:cubicBezTo>
                      <a:pt x="861270" y="217325"/>
                      <a:pt x="858390" y="208684"/>
                      <a:pt x="855372" y="200180"/>
                    </a:cubicBezTo>
                    <a:cubicBezTo>
                      <a:pt x="853589" y="194968"/>
                      <a:pt x="851806" y="189756"/>
                      <a:pt x="850023" y="184544"/>
                    </a:cubicBezTo>
                    <a:cubicBezTo>
                      <a:pt x="849474" y="182898"/>
                      <a:pt x="848926" y="181115"/>
                      <a:pt x="848377" y="179469"/>
                    </a:cubicBezTo>
                    <a:cubicBezTo>
                      <a:pt x="847005" y="175354"/>
                      <a:pt x="845771" y="171377"/>
                      <a:pt x="844674" y="167125"/>
                    </a:cubicBezTo>
                    <a:cubicBezTo>
                      <a:pt x="843988" y="164382"/>
                      <a:pt x="843439" y="161776"/>
                      <a:pt x="842891" y="159032"/>
                    </a:cubicBezTo>
                    <a:cubicBezTo>
                      <a:pt x="842205" y="155603"/>
                      <a:pt x="842479" y="152037"/>
                      <a:pt x="842342" y="148608"/>
                    </a:cubicBezTo>
                    <a:cubicBezTo>
                      <a:pt x="842205" y="144493"/>
                      <a:pt x="847280" y="142025"/>
                      <a:pt x="850434" y="144631"/>
                    </a:cubicBezTo>
                    <a:cubicBezTo>
                      <a:pt x="852218" y="146002"/>
                      <a:pt x="854412" y="147511"/>
                      <a:pt x="855784" y="149431"/>
                    </a:cubicBezTo>
                    <a:cubicBezTo>
                      <a:pt x="856744" y="150940"/>
                      <a:pt x="857567" y="152174"/>
                      <a:pt x="858390" y="153683"/>
                    </a:cubicBezTo>
                    <a:cubicBezTo>
                      <a:pt x="859213" y="155192"/>
                      <a:pt x="859899" y="156838"/>
                      <a:pt x="860447" y="158347"/>
                    </a:cubicBezTo>
                    <a:cubicBezTo>
                      <a:pt x="860996" y="159718"/>
                      <a:pt x="861545" y="161090"/>
                      <a:pt x="862093" y="162461"/>
                    </a:cubicBezTo>
                    <a:cubicBezTo>
                      <a:pt x="863053" y="164793"/>
                      <a:pt x="864013" y="167125"/>
                      <a:pt x="864836" y="169457"/>
                    </a:cubicBezTo>
                    <a:cubicBezTo>
                      <a:pt x="866482" y="173708"/>
                      <a:pt x="867854" y="178098"/>
                      <a:pt x="869500" y="182486"/>
                    </a:cubicBezTo>
                    <a:cubicBezTo>
                      <a:pt x="869363" y="182212"/>
                      <a:pt x="869363" y="182075"/>
                      <a:pt x="869226" y="181801"/>
                    </a:cubicBezTo>
                    <a:cubicBezTo>
                      <a:pt x="872243" y="190442"/>
                      <a:pt x="875261" y="199220"/>
                      <a:pt x="878278" y="207998"/>
                    </a:cubicBezTo>
                    <a:cubicBezTo>
                      <a:pt x="880335" y="213896"/>
                      <a:pt x="882119" y="219931"/>
                      <a:pt x="884039" y="225829"/>
                    </a:cubicBezTo>
                    <a:cubicBezTo>
                      <a:pt x="886782" y="234470"/>
                      <a:pt x="889662" y="242974"/>
                      <a:pt x="892131" y="251615"/>
                    </a:cubicBezTo>
                    <a:cubicBezTo>
                      <a:pt x="895011" y="261628"/>
                      <a:pt x="897892" y="271504"/>
                      <a:pt x="900361" y="281516"/>
                    </a:cubicBezTo>
                    <a:cubicBezTo>
                      <a:pt x="902830" y="291529"/>
                      <a:pt x="905024" y="301816"/>
                      <a:pt x="906945" y="311966"/>
                    </a:cubicBezTo>
                    <a:cubicBezTo>
                      <a:pt x="907082" y="312377"/>
                      <a:pt x="907082" y="312652"/>
                      <a:pt x="907219" y="313063"/>
                    </a:cubicBezTo>
                    <a:cubicBezTo>
                      <a:pt x="910785" y="322801"/>
                      <a:pt x="914351" y="332540"/>
                      <a:pt x="917917" y="342141"/>
                    </a:cubicBezTo>
                    <a:cubicBezTo>
                      <a:pt x="920249" y="348725"/>
                      <a:pt x="922855" y="355171"/>
                      <a:pt x="925324" y="361755"/>
                    </a:cubicBezTo>
                    <a:cubicBezTo>
                      <a:pt x="927930" y="368476"/>
                      <a:pt x="930673" y="375197"/>
                      <a:pt x="933279" y="381917"/>
                    </a:cubicBezTo>
                    <a:cubicBezTo>
                      <a:pt x="934377" y="384797"/>
                      <a:pt x="935748" y="387678"/>
                      <a:pt x="936983" y="390558"/>
                    </a:cubicBezTo>
                    <a:cubicBezTo>
                      <a:pt x="936845" y="390284"/>
                      <a:pt x="936708" y="390147"/>
                      <a:pt x="936708" y="390010"/>
                    </a:cubicBezTo>
                    <a:cubicBezTo>
                      <a:pt x="938080" y="392616"/>
                      <a:pt x="939451" y="395084"/>
                      <a:pt x="940960" y="397554"/>
                    </a:cubicBezTo>
                    <a:cubicBezTo>
                      <a:pt x="940823" y="397416"/>
                      <a:pt x="940686" y="397279"/>
                      <a:pt x="940549" y="397005"/>
                    </a:cubicBezTo>
                    <a:cubicBezTo>
                      <a:pt x="941097" y="397965"/>
                      <a:pt x="941783" y="398788"/>
                      <a:pt x="942469" y="399611"/>
                    </a:cubicBezTo>
                    <a:cubicBezTo>
                      <a:pt x="942743" y="399885"/>
                      <a:pt x="943155" y="400160"/>
                      <a:pt x="943429" y="400297"/>
                    </a:cubicBezTo>
                    <a:cubicBezTo>
                      <a:pt x="943703" y="400434"/>
                      <a:pt x="943978" y="400571"/>
                      <a:pt x="944252" y="400708"/>
                    </a:cubicBezTo>
                    <a:cubicBezTo>
                      <a:pt x="944664" y="400845"/>
                      <a:pt x="945075" y="400983"/>
                      <a:pt x="945486" y="401120"/>
                    </a:cubicBezTo>
                    <a:cubicBezTo>
                      <a:pt x="945761" y="401120"/>
                      <a:pt x="946035" y="401120"/>
                      <a:pt x="946309" y="401257"/>
                    </a:cubicBezTo>
                    <a:cubicBezTo>
                      <a:pt x="946446" y="401257"/>
                      <a:pt x="946584" y="401257"/>
                      <a:pt x="946721" y="401257"/>
                    </a:cubicBezTo>
                    <a:cubicBezTo>
                      <a:pt x="946721" y="401257"/>
                      <a:pt x="946858" y="401257"/>
                      <a:pt x="946858" y="401120"/>
                    </a:cubicBezTo>
                    <a:cubicBezTo>
                      <a:pt x="947132" y="400845"/>
                      <a:pt x="947407" y="400708"/>
                      <a:pt x="947544" y="400434"/>
                    </a:cubicBezTo>
                    <a:cubicBezTo>
                      <a:pt x="947407" y="400571"/>
                      <a:pt x="947407" y="400708"/>
                      <a:pt x="947270" y="400708"/>
                    </a:cubicBezTo>
                    <a:cubicBezTo>
                      <a:pt x="948093" y="399748"/>
                      <a:pt x="948915" y="398788"/>
                      <a:pt x="949601" y="397691"/>
                    </a:cubicBezTo>
                    <a:cubicBezTo>
                      <a:pt x="949464" y="397828"/>
                      <a:pt x="949464" y="397965"/>
                      <a:pt x="949327" y="398102"/>
                    </a:cubicBezTo>
                    <a:cubicBezTo>
                      <a:pt x="950013" y="397005"/>
                      <a:pt x="950699" y="395908"/>
                      <a:pt x="951247" y="394810"/>
                    </a:cubicBezTo>
                    <a:cubicBezTo>
                      <a:pt x="951110" y="394948"/>
                      <a:pt x="950973" y="395222"/>
                      <a:pt x="950973" y="395359"/>
                    </a:cubicBezTo>
                    <a:cubicBezTo>
                      <a:pt x="951933" y="393439"/>
                      <a:pt x="952756" y="391655"/>
                      <a:pt x="953442" y="389598"/>
                    </a:cubicBezTo>
                    <a:cubicBezTo>
                      <a:pt x="954951" y="384661"/>
                      <a:pt x="956048" y="379723"/>
                      <a:pt x="957145" y="374785"/>
                    </a:cubicBezTo>
                    <a:cubicBezTo>
                      <a:pt x="957145" y="374922"/>
                      <a:pt x="957145" y="374922"/>
                      <a:pt x="957145" y="375059"/>
                    </a:cubicBezTo>
                    <a:cubicBezTo>
                      <a:pt x="959614" y="362303"/>
                      <a:pt x="960848" y="349273"/>
                      <a:pt x="961809" y="336380"/>
                    </a:cubicBezTo>
                    <a:cubicBezTo>
                      <a:pt x="961809" y="336380"/>
                      <a:pt x="961809" y="336517"/>
                      <a:pt x="961809" y="336517"/>
                    </a:cubicBezTo>
                    <a:cubicBezTo>
                      <a:pt x="962083" y="331717"/>
                      <a:pt x="962357" y="326779"/>
                      <a:pt x="962494" y="321978"/>
                    </a:cubicBezTo>
                    <a:cubicBezTo>
                      <a:pt x="962631" y="319235"/>
                      <a:pt x="962769" y="316355"/>
                      <a:pt x="962769" y="313475"/>
                    </a:cubicBezTo>
                    <a:cubicBezTo>
                      <a:pt x="962769" y="309497"/>
                      <a:pt x="962631" y="305382"/>
                      <a:pt x="962494" y="301404"/>
                    </a:cubicBezTo>
                    <a:cubicBezTo>
                      <a:pt x="962357" y="292901"/>
                      <a:pt x="962220" y="284397"/>
                      <a:pt x="962083" y="275893"/>
                    </a:cubicBezTo>
                    <a:cubicBezTo>
                      <a:pt x="962083" y="275893"/>
                      <a:pt x="962083" y="275893"/>
                      <a:pt x="962083" y="275893"/>
                    </a:cubicBezTo>
                    <a:cubicBezTo>
                      <a:pt x="962083" y="276030"/>
                      <a:pt x="962083" y="276030"/>
                      <a:pt x="962083" y="276167"/>
                    </a:cubicBezTo>
                    <a:cubicBezTo>
                      <a:pt x="962083" y="276030"/>
                      <a:pt x="962083" y="275893"/>
                      <a:pt x="962083" y="275756"/>
                    </a:cubicBezTo>
                    <a:cubicBezTo>
                      <a:pt x="961671" y="274795"/>
                      <a:pt x="961397" y="273835"/>
                      <a:pt x="961123" y="272875"/>
                    </a:cubicBezTo>
                    <a:cubicBezTo>
                      <a:pt x="960162" y="269995"/>
                      <a:pt x="959065" y="267114"/>
                      <a:pt x="958380" y="264097"/>
                    </a:cubicBezTo>
                    <a:cubicBezTo>
                      <a:pt x="956596" y="257376"/>
                      <a:pt x="954676" y="250792"/>
                      <a:pt x="953167" y="244072"/>
                    </a:cubicBezTo>
                    <a:cubicBezTo>
                      <a:pt x="951522" y="236939"/>
                      <a:pt x="949875" y="229670"/>
                      <a:pt x="948367" y="222537"/>
                    </a:cubicBezTo>
                    <a:cubicBezTo>
                      <a:pt x="945075" y="206764"/>
                      <a:pt x="941920" y="190991"/>
                      <a:pt x="938766" y="175080"/>
                    </a:cubicBezTo>
                    <a:cubicBezTo>
                      <a:pt x="937394" y="168222"/>
                      <a:pt x="936159" y="161364"/>
                      <a:pt x="934925" y="154506"/>
                    </a:cubicBezTo>
                    <a:cubicBezTo>
                      <a:pt x="934239" y="150940"/>
                      <a:pt x="933554" y="147511"/>
                      <a:pt x="933005" y="143808"/>
                    </a:cubicBezTo>
                    <a:cubicBezTo>
                      <a:pt x="932593" y="141338"/>
                      <a:pt x="932045" y="138870"/>
                      <a:pt x="931633" y="136401"/>
                    </a:cubicBezTo>
                    <a:cubicBezTo>
                      <a:pt x="931359" y="134480"/>
                      <a:pt x="931359" y="132698"/>
                      <a:pt x="931222" y="130777"/>
                    </a:cubicBezTo>
                    <a:cubicBezTo>
                      <a:pt x="931222" y="129543"/>
                      <a:pt x="931222" y="128309"/>
                      <a:pt x="931633" y="127074"/>
                    </a:cubicBezTo>
                    <a:cubicBezTo>
                      <a:pt x="931770" y="126388"/>
                      <a:pt x="932045" y="125565"/>
                      <a:pt x="932319" y="124880"/>
                    </a:cubicBezTo>
                    <a:cubicBezTo>
                      <a:pt x="932868" y="123919"/>
                      <a:pt x="933279" y="122822"/>
                      <a:pt x="933828" y="121862"/>
                    </a:cubicBezTo>
                    <a:cubicBezTo>
                      <a:pt x="934514" y="120216"/>
                      <a:pt x="935885" y="119119"/>
                      <a:pt x="937668" y="118844"/>
                    </a:cubicBezTo>
                    <a:cubicBezTo>
                      <a:pt x="939726" y="118570"/>
                      <a:pt x="941509" y="119530"/>
                      <a:pt x="942469" y="121176"/>
                    </a:cubicBezTo>
                    <a:cubicBezTo>
                      <a:pt x="943703" y="123234"/>
                      <a:pt x="945075" y="125154"/>
                      <a:pt x="946309" y="127211"/>
                    </a:cubicBezTo>
                    <a:cubicBezTo>
                      <a:pt x="947270" y="128720"/>
                      <a:pt x="947955" y="130503"/>
                      <a:pt x="948641" y="132149"/>
                    </a:cubicBezTo>
                    <a:cubicBezTo>
                      <a:pt x="950287" y="136127"/>
                      <a:pt x="951247" y="140516"/>
                      <a:pt x="952207" y="144767"/>
                    </a:cubicBezTo>
                    <a:cubicBezTo>
                      <a:pt x="953304" y="149020"/>
                      <a:pt x="954265" y="153272"/>
                      <a:pt x="955088" y="157524"/>
                    </a:cubicBezTo>
                    <a:cubicBezTo>
                      <a:pt x="956596" y="164107"/>
                      <a:pt x="957968" y="170554"/>
                      <a:pt x="959340" y="177275"/>
                    </a:cubicBezTo>
                    <a:cubicBezTo>
                      <a:pt x="960300" y="182212"/>
                      <a:pt x="961260" y="187150"/>
                      <a:pt x="962220" y="192088"/>
                    </a:cubicBezTo>
                    <a:cubicBezTo>
                      <a:pt x="962631" y="194420"/>
                      <a:pt x="963180" y="196614"/>
                      <a:pt x="963591" y="198946"/>
                    </a:cubicBezTo>
                    <a:cubicBezTo>
                      <a:pt x="964963" y="207998"/>
                      <a:pt x="966335" y="216914"/>
                      <a:pt x="967706" y="225966"/>
                    </a:cubicBezTo>
                    <a:cubicBezTo>
                      <a:pt x="968118" y="228710"/>
                      <a:pt x="968529" y="231590"/>
                      <a:pt x="968941" y="234470"/>
                    </a:cubicBezTo>
                    <a:cubicBezTo>
                      <a:pt x="969352" y="236802"/>
                      <a:pt x="969352" y="239134"/>
                      <a:pt x="969627" y="241603"/>
                    </a:cubicBezTo>
                    <a:cubicBezTo>
                      <a:pt x="970449" y="251478"/>
                      <a:pt x="971410" y="261353"/>
                      <a:pt x="972233" y="271229"/>
                    </a:cubicBezTo>
                    <a:cubicBezTo>
                      <a:pt x="972370" y="272738"/>
                      <a:pt x="972507" y="274247"/>
                      <a:pt x="972644" y="275756"/>
                    </a:cubicBezTo>
                    <a:cubicBezTo>
                      <a:pt x="972644" y="276030"/>
                      <a:pt x="972644" y="276167"/>
                      <a:pt x="972644" y="276441"/>
                    </a:cubicBezTo>
                    <a:cubicBezTo>
                      <a:pt x="974153" y="280419"/>
                      <a:pt x="975936" y="284259"/>
                      <a:pt x="977719" y="288100"/>
                    </a:cubicBezTo>
                    <a:cubicBezTo>
                      <a:pt x="978954" y="290706"/>
                      <a:pt x="980325" y="293312"/>
                      <a:pt x="981560" y="295918"/>
                    </a:cubicBezTo>
                    <a:cubicBezTo>
                      <a:pt x="981560" y="295918"/>
                      <a:pt x="981560" y="295918"/>
                      <a:pt x="981560" y="295918"/>
                    </a:cubicBezTo>
                    <a:cubicBezTo>
                      <a:pt x="981560" y="295918"/>
                      <a:pt x="981560" y="295918"/>
                      <a:pt x="981560" y="296055"/>
                    </a:cubicBezTo>
                    <a:cubicBezTo>
                      <a:pt x="981697" y="296192"/>
                      <a:pt x="981697" y="296330"/>
                      <a:pt x="981834" y="296467"/>
                    </a:cubicBezTo>
                    <a:cubicBezTo>
                      <a:pt x="981834" y="296467"/>
                      <a:pt x="981834" y="296467"/>
                      <a:pt x="981834" y="296330"/>
                    </a:cubicBezTo>
                    <a:cubicBezTo>
                      <a:pt x="984989" y="302365"/>
                      <a:pt x="988280" y="308400"/>
                      <a:pt x="991984" y="314160"/>
                    </a:cubicBezTo>
                    <a:cubicBezTo>
                      <a:pt x="993218" y="316217"/>
                      <a:pt x="992395" y="319098"/>
                      <a:pt x="990338" y="320470"/>
                    </a:cubicBezTo>
                    <a:cubicBezTo>
                      <a:pt x="988143" y="321704"/>
                      <a:pt x="985400" y="320881"/>
                      <a:pt x="984028" y="318824"/>
                    </a:cubicBezTo>
                    <a:cubicBezTo>
                      <a:pt x="980051" y="312377"/>
                      <a:pt x="976347" y="305794"/>
                      <a:pt x="972918" y="299210"/>
                    </a:cubicBezTo>
                    <a:cubicBezTo>
                      <a:pt x="972918" y="299210"/>
                      <a:pt x="972918" y="299210"/>
                      <a:pt x="972918" y="299072"/>
                    </a:cubicBezTo>
                    <a:cubicBezTo>
                      <a:pt x="973056" y="304010"/>
                      <a:pt x="973056" y="308811"/>
                      <a:pt x="973056" y="313749"/>
                    </a:cubicBezTo>
                    <a:cubicBezTo>
                      <a:pt x="973056" y="316492"/>
                      <a:pt x="972918" y="319098"/>
                      <a:pt x="972781" y="321841"/>
                    </a:cubicBezTo>
                    <a:cubicBezTo>
                      <a:pt x="972644" y="326230"/>
                      <a:pt x="972370" y="330757"/>
                      <a:pt x="972096" y="335146"/>
                    </a:cubicBezTo>
                    <a:cubicBezTo>
                      <a:pt x="971273" y="346256"/>
                      <a:pt x="970175" y="357503"/>
                      <a:pt x="968529" y="368476"/>
                    </a:cubicBezTo>
                    <a:cubicBezTo>
                      <a:pt x="967844" y="372865"/>
                      <a:pt x="966883" y="377254"/>
                      <a:pt x="965923" y="381643"/>
                    </a:cubicBezTo>
                    <a:cubicBezTo>
                      <a:pt x="964963" y="385484"/>
                      <a:pt x="964140" y="389324"/>
                      <a:pt x="962769" y="393027"/>
                    </a:cubicBezTo>
                    <a:cubicBezTo>
                      <a:pt x="962220" y="394673"/>
                      <a:pt x="961671" y="396182"/>
                      <a:pt x="960848" y="397691"/>
                    </a:cubicBezTo>
                    <a:cubicBezTo>
                      <a:pt x="959888" y="399474"/>
                      <a:pt x="958928" y="401257"/>
                      <a:pt x="957831" y="403040"/>
                    </a:cubicBezTo>
                    <a:cubicBezTo>
                      <a:pt x="957008" y="404412"/>
                      <a:pt x="956048" y="405646"/>
                      <a:pt x="955088" y="406743"/>
                    </a:cubicBezTo>
                    <a:cubicBezTo>
                      <a:pt x="954539" y="407429"/>
                      <a:pt x="953990" y="407978"/>
                      <a:pt x="953304" y="408389"/>
                    </a:cubicBezTo>
                    <a:cubicBezTo>
                      <a:pt x="953030" y="408664"/>
                      <a:pt x="952619" y="408938"/>
                      <a:pt x="952344" y="409212"/>
                    </a:cubicBezTo>
                    <a:cubicBezTo>
                      <a:pt x="951522" y="409624"/>
                      <a:pt x="950699" y="410172"/>
                      <a:pt x="949738" y="410447"/>
                    </a:cubicBezTo>
                    <a:cubicBezTo>
                      <a:pt x="948778" y="410721"/>
                      <a:pt x="947681" y="410858"/>
                      <a:pt x="946721" y="410858"/>
                    </a:cubicBezTo>
                    <a:cubicBezTo>
                      <a:pt x="943978" y="410858"/>
                      <a:pt x="941509" y="410035"/>
                      <a:pt x="939177" y="408800"/>
                    </a:cubicBezTo>
                    <a:cubicBezTo>
                      <a:pt x="937257" y="407841"/>
                      <a:pt x="935474" y="406195"/>
                      <a:pt x="934239" y="404549"/>
                    </a:cubicBezTo>
                    <a:cubicBezTo>
                      <a:pt x="931908" y="401257"/>
                      <a:pt x="929713" y="397828"/>
                      <a:pt x="928067" y="394262"/>
                    </a:cubicBezTo>
                    <a:cubicBezTo>
                      <a:pt x="925872" y="389598"/>
                      <a:pt x="923952" y="384935"/>
                      <a:pt x="922032" y="380134"/>
                    </a:cubicBezTo>
                    <a:cubicBezTo>
                      <a:pt x="920661" y="376842"/>
                      <a:pt x="919289" y="373413"/>
                      <a:pt x="917917" y="370122"/>
                    </a:cubicBezTo>
                    <a:cubicBezTo>
                      <a:pt x="916409" y="366144"/>
                      <a:pt x="914763" y="362166"/>
                      <a:pt x="913254" y="358052"/>
                    </a:cubicBezTo>
                    <a:cubicBezTo>
                      <a:pt x="913665" y="363401"/>
                      <a:pt x="913940" y="368887"/>
                      <a:pt x="914214" y="374374"/>
                    </a:cubicBezTo>
                    <a:cubicBezTo>
                      <a:pt x="915174" y="395359"/>
                      <a:pt x="914351" y="416345"/>
                      <a:pt x="911471" y="437193"/>
                    </a:cubicBezTo>
                    <a:cubicBezTo>
                      <a:pt x="910236" y="446245"/>
                      <a:pt x="908316" y="455298"/>
                      <a:pt x="905984" y="464213"/>
                    </a:cubicBezTo>
                    <a:cubicBezTo>
                      <a:pt x="905024" y="468054"/>
                      <a:pt x="903790" y="471894"/>
                      <a:pt x="902555" y="475598"/>
                    </a:cubicBezTo>
                    <a:cubicBezTo>
                      <a:pt x="901047" y="479987"/>
                      <a:pt x="898852" y="483964"/>
                      <a:pt x="896520" y="487942"/>
                    </a:cubicBezTo>
                    <a:cubicBezTo>
                      <a:pt x="894874" y="490822"/>
                      <a:pt x="892817" y="493428"/>
                      <a:pt x="890485" y="495760"/>
                    </a:cubicBezTo>
                    <a:cubicBezTo>
                      <a:pt x="888702" y="497680"/>
                      <a:pt x="886371" y="498915"/>
                      <a:pt x="884176" y="500012"/>
                    </a:cubicBezTo>
                    <a:cubicBezTo>
                      <a:pt x="882804" y="500698"/>
                      <a:pt x="881295" y="500972"/>
                      <a:pt x="879787" y="501247"/>
                    </a:cubicBezTo>
                    <a:cubicBezTo>
                      <a:pt x="878690" y="501521"/>
                      <a:pt x="877592" y="501658"/>
                      <a:pt x="876495" y="501658"/>
                    </a:cubicBezTo>
                    <a:cubicBezTo>
                      <a:pt x="872929" y="501932"/>
                      <a:pt x="870323" y="501658"/>
                      <a:pt x="867717" y="50028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9" name="任意多边形: 形状 358"/>
              <p:cNvSpPr/>
              <p:nvPr/>
            </p:nvSpPr>
            <p:spPr>
              <a:xfrm>
                <a:off x="3341310" y="4475364"/>
                <a:ext cx="566149" cy="897329"/>
              </a:xfrm>
              <a:custGeom>
                <a:avLst/>
                <a:gdLst>
                  <a:gd name="connsiteX0" fmla="*/ 381959 w 566149"/>
                  <a:gd name="connsiteY0" fmla="*/ 366657 h 897329"/>
                  <a:gd name="connsiteX1" fmla="*/ 380587 w 566149"/>
                  <a:gd name="connsiteY1" fmla="*/ 365286 h 897329"/>
                  <a:gd name="connsiteX2" fmla="*/ 362619 w 566149"/>
                  <a:gd name="connsiteY2" fmla="*/ 347044 h 897329"/>
                  <a:gd name="connsiteX3" fmla="*/ 352195 w 566149"/>
                  <a:gd name="connsiteY3" fmla="*/ 336894 h 897329"/>
                  <a:gd name="connsiteX4" fmla="*/ 331758 w 566149"/>
                  <a:gd name="connsiteY4" fmla="*/ 317691 h 897329"/>
                  <a:gd name="connsiteX5" fmla="*/ 331895 w 566149"/>
                  <a:gd name="connsiteY5" fmla="*/ 317691 h 897329"/>
                  <a:gd name="connsiteX6" fmla="*/ 331758 w 566149"/>
                  <a:gd name="connsiteY6" fmla="*/ 317554 h 897329"/>
                  <a:gd name="connsiteX7" fmla="*/ 331484 w 566149"/>
                  <a:gd name="connsiteY7" fmla="*/ 317280 h 897329"/>
                  <a:gd name="connsiteX8" fmla="*/ 331621 w 566149"/>
                  <a:gd name="connsiteY8" fmla="*/ 317417 h 897329"/>
                  <a:gd name="connsiteX9" fmla="*/ 319551 w 566149"/>
                  <a:gd name="connsiteY9" fmla="*/ 307679 h 897329"/>
                  <a:gd name="connsiteX10" fmla="*/ 318042 w 566149"/>
                  <a:gd name="connsiteY10" fmla="*/ 306856 h 897329"/>
                  <a:gd name="connsiteX11" fmla="*/ 318728 w 566149"/>
                  <a:gd name="connsiteY11" fmla="*/ 307130 h 897329"/>
                  <a:gd name="connsiteX12" fmla="*/ 315985 w 566149"/>
                  <a:gd name="connsiteY12" fmla="*/ 305896 h 897329"/>
                  <a:gd name="connsiteX13" fmla="*/ 315025 w 566149"/>
                  <a:gd name="connsiteY13" fmla="*/ 305758 h 897329"/>
                  <a:gd name="connsiteX14" fmla="*/ 314750 w 566149"/>
                  <a:gd name="connsiteY14" fmla="*/ 305758 h 897329"/>
                  <a:gd name="connsiteX15" fmla="*/ 315025 w 566149"/>
                  <a:gd name="connsiteY15" fmla="*/ 307953 h 897329"/>
                  <a:gd name="connsiteX16" fmla="*/ 315436 w 566149"/>
                  <a:gd name="connsiteY16" fmla="*/ 309325 h 897329"/>
                  <a:gd name="connsiteX17" fmla="*/ 316259 w 566149"/>
                  <a:gd name="connsiteY17" fmla="*/ 310970 h 897329"/>
                  <a:gd name="connsiteX18" fmla="*/ 315985 w 566149"/>
                  <a:gd name="connsiteY18" fmla="*/ 310285 h 897329"/>
                  <a:gd name="connsiteX19" fmla="*/ 316670 w 566149"/>
                  <a:gd name="connsiteY19" fmla="*/ 311519 h 897329"/>
                  <a:gd name="connsiteX20" fmla="*/ 320374 w 566149"/>
                  <a:gd name="connsiteY20" fmla="*/ 316457 h 897329"/>
                  <a:gd name="connsiteX21" fmla="*/ 319962 w 566149"/>
                  <a:gd name="connsiteY21" fmla="*/ 316045 h 897329"/>
                  <a:gd name="connsiteX22" fmla="*/ 337793 w 566149"/>
                  <a:gd name="connsiteY22" fmla="*/ 333739 h 897329"/>
                  <a:gd name="connsiteX23" fmla="*/ 337382 w 566149"/>
                  <a:gd name="connsiteY23" fmla="*/ 333328 h 897329"/>
                  <a:gd name="connsiteX24" fmla="*/ 367968 w 566149"/>
                  <a:gd name="connsiteY24" fmla="*/ 357331 h 897329"/>
                  <a:gd name="connsiteX25" fmla="*/ 381959 w 566149"/>
                  <a:gd name="connsiteY25" fmla="*/ 366657 h 897329"/>
                  <a:gd name="connsiteX26" fmla="*/ 391971 w 566149"/>
                  <a:gd name="connsiteY26" fmla="*/ 520551 h 897329"/>
                  <a:gd name="connsiteX27" fmla="*/ 382233 w 566149"/>
                  <a:gd name="connsiteY27" fmla="*/ 503132 h 897329"/>
                  <a:gd name="connsiteX28" fmla="*/ 365774 w 566149"/>
                  <a:gd name="connsiteY28" fmla="*/ 477208 h 897329"/>
                  <a:gd name="connsiteX29" fmla="*/ 366185 w 566149"/>
                  <a:gd name="connsiteY29" fmla="*/ 477757 h 897329"/>
                  <a:gd name="connsiteX30" fmla="*/ 356310 w 566149"/>
                  <a:gd name="connsiteY30" fmla="*/ 463630 h 897329"/>
                  <a:gd name="connsiteX31" fmla="*/ 349177 w 566149"/>
                  <a:gd name="connsiteY31" fmla="*/ 454165 h 897329"/>
                  <a:gd name="connsiteX32" fmla="*/ 332444 w 566149"/>
                  <a:gd name="connsiteY32" fmla="*/ 432083 h 897329"/>
                  <a:gd name="connsiteX33" fmla="*/ 329838 w 566149"/>
                  <a:gd name="connsiteY33" fmla="*/ 428791 h 897329"/>
                  <a:gd name="connsiteX34" fmla="*/ 321197 w 566149"/>
                  <a:gd name="connsiteY34" fmla="*/ 418504 h 897329"/>
                  <a:gd name="connsiteX35" fmla="*/ 302680 w 566149"/>
                  <a:gd name="connsiteY35" fmla="*/ 396695 h 897329"/>
                  <a:gd name="connsiteX36" fmla="*/ 303092 w 566149"/>
                  <a:gd name="connsiteY36" fmla="*/ 397107 h 897329"/>
                  <a:gd name="connsiteX37" fmla="*/ 292805 w 566149"/>
                  <a:gd name="connsiteY37" fmla="*/ 385997 h 897329"/>
                  <a:gd name="connsiteX38" fmla="*/ 283203 w 566149"/>
                  <a:gd name="connsiteY38" fmla="*/ 376259 h 897329"/>
                  <a:gd name="connsiteX39" fmla="*/ 278540 w 566149"/>
                  <a:gd name="connsiteY39" fmla="*/ 372830 h 897329"/>
                  <a:gd name="connsiteX40" fmla="*/ 278540 w 566149"/>
                  <a:gd name="connsiteY40" fmla="*/ 372830 h 897329"/>
                  <a:gd name="connsiteX41" fmla="*/ 273877 w 566149"/>
                  <a:gd name="connsiteY41" fmla="*/ 369949 h 897329"/>
                  <a:gd name="connsiteX42" fmla="*/ 272642 w 566149"/>
                  <a:gd name="connsiteY42" fmla="*/ 369401 h 897329"/>
                  <a:gd name="connsiteX43" fmla="*/ 272642 w 566149"/>
                  <a:gd name="connsiteY43" fmla="*/ 369401 h 897329"/>
                  <a:gd name="connsiteX44" fmla="*/ 271956 w 566149"/>
                  <a:gd name="connsiteY44" fmla="*/ 370224 h 897329"/>
                  <a:gd name="connsiteX45" fmla="*/ 271545 w 566149"/>
                  <a:gd name="connsiteY45" fmla="*/ 370909 h 897329"/>
                  <a:gd name="connsiteX46" fmla="*/ 271271 w 566149"/>
                  <a:gd name="connsiteY46" fmla="*/ 371733 h 897329"/>
                  <a:gd name="connsiteX47" fmla="*/ 271133 w 566149"/>
                  <a:gd name="connsiteY47" fmla="*/ 372967 h 897329"/>
                  <a:gd name="connsiteX48" fmla="*/ 271271 w 566149"/>
                  <a:gd name="connsiteY48" fmla="*/ 374613 h 897329"/>
                  <a:gd name="connsiteX49" fmla="*/ 271271 w 566149"/>
                  <a:gd name="connsiteY49" fmla="*/ 373927 h 897329"/>
                  <a:gd name="connsiteX50" fmla="*/ 271545 w 566149"/>
                  <a:gd name="connsiteY50" fmla="*/ 375436 h 897329"/>
                  <a:gd name="connsiteX51" fmla="*/ 272642 w 566149"/>
                  <a:gd name="connsiteY51" fmla="*/ 379002 h 897329"/>
                  <a:gd name="connsiteX52" fmla="*/ 272642 w 566149"/>
                  <a:gd name="connsiteY52" fmla="*/ 379002 h 897329"/>
                  <a:gd name="connsiteX53" fmla="*/ 279089 w 566149"/>
                  <a:gd name="connsiteY53" fmla="*/ 394089 h 897329"/>
                  <a:gd name="connsiteX54" fmla="*/ 278951 w 566149"/>
                  <a:gd name="connsiteY54" fmla="*/ 393815 h 897329"/>
                  <a:gd name="connsiteX55" fmla="*/ 291570 w 566149"/>
                  <a:gd name="connsiteY55" fmla="*/ 414938 h 897329"/>
                  <a:gd name="connsiteX56" fmla="*/ 291433 w 566149"/>
                  <a:gd name="connsiteY56" fmla="*/ 414663 h 897329"/>
                  <a:gd name="connsiteX57" fmla="*/ 317493 w 566149"/>
                  <a:gd name="connsiteY57" fmla="*/ 447856 h 897329"/>
                  <a:gd name="connsiteX58" fmla="*/ 317493 w 566149"/>
                  <a:gd name="connsiteY58" fmla="*/ 447856 h 897329"/>
                  <a:gd name="connsiteX59" fmla="*/ 339988 w 566149"/>
                  <a:gd name="connsiteY59" fmla="*/ 471996 h 897329"/>
                  <a:gd name="connsiteX60" fmla="*/ 357133 w 566149"/>
                  <a:gd name="connsiteY60" fmla="*/ 489278 h 897329"/>
                  <a:gd name="connsiteX61" fmla="*/ 366460 w 566149"/>
                  <a:gd name="connsiteY61" fmla="*/ 498057 h 897329"/>
                  <a:gd name="connsiteX62" fmla="*/ 381410 w 566149"/>
                  <a:gd name="connsiteY62" fmla="*/ 511910 h 897329"/>
                  <a:gd name="connsiteX63" fmla="*/ 391971 w 566149"/>
                  <a:gd name="connsiteY63" fmla="*/ 520551 h 897329"/>
                  <a:gd name="connsiteX64" fmla="*/ 323528 w 566149"/>
                  <a:gd name="connsiteY64" fmla="*/ 592697 h 897329"/>
                  <a:gd name="connsiteX65" fmla="*/ 326957 w 566149"/>
                  <a:gd name="connsiteY65" fmla="*/ 596126 h 897329"/>
                  <a:gd name="connsiteX66" fmla="*/ 323803 w 566149"/>
                  <a:gd name="connsiteY66" fmla="*/ 590228 h 897329"/>
                  <a:gd name="connsiteX67" fmla="*/ 315162 w 566149"/>
                  <a:gd name="connsiteY67" fmla="*/ 573906 h 897329"/>
                  <a:gd name="connsiteX68" fmla="*/ 312556 w 566149"/>
                  <a:gd name="connsiteY68" fmla="*/ 568968 h 897329"/>
                  <a:gd name="connsiteX69" fmla="*/ 311596 w 566149"/>
                  <a:gd name="connsiteY69" fmla="*/ 567048 h 897329"/>
                  <a:gd name="connsiteX70" fmla="*/ 282792 w 566149"/>
                  <a:gd name="connsiteY70" fmla="*/ 521100 h 897329"/>
                  <a:gd name="connsiteX71" fmla="*/ 254811 w 566149"/>
                  <a:gd name="connsiteY71" fmla="*/ 483106 h 897329"/>
                  <a:gd name="connsiteX72" fmla="*/ 252068 w 566149"/>
                  <a:gd name="connsiteY72" fmla="*/ 479677 h 897329"/>
                  <a:gd name="connsiteX73" fmla="*/ 242330 w 566149"/>
                  <a:gd name="connsiteY73" fmla="*/ 467745 h 897329"/>
                  <a:gd name="connsiteX74" fmla="*/ 223402 w 566149"/>
                  <a:gd name="connsiteY74" fmla="*/ 444839 h 897329"/>
                  <a:gd name="connsiteX75" fmla="*/ 223539 w 566149"/>
                  <a:gd name="connsiteY75" fmla="*/ 444976 h 897329"/>
                  <a:gd name="connsiteX76" fmla="*/ 223127 w 566149"/>
                  <a:gd name="connsiteY76" fmla="*/ 444564 h 897329"/>
                  <a:gd name="connsiteX77" fmla="*/ 223127 w 566149"/>
                  <a:gd name="connsiteY77" fmla="*/ 444427 h 897329"/>
                  <a:gd name="connsiteX78" fmla="*/ 223127 w 566149"/>
                  <a:gd name="connsiteY78" fmla="*/ 444427 h 897329"/>
                  <a:gd name="connsiteX79" fmla="*/ 209823 w 566149"/>
                  <a:gd name="connsiteY79" fmla="*/ 430985 h 897329"/>
                  <a:gd name="connsiteX80" fmla="*/ 209960 w 566149"/>
                  <a:gd name="connsiteY80" fmla="*/ 430985 h 897329"/>
                  <a:gd name="connsiteX81" fmla="*/ 207765 w 566149"/>
                  <a:gd name="connsiteY81" fmla="*/ 429202 h 897329"/>
                  <a:gd name="connsiteX82" fmla="*/ 206394 w 566149"/>
                  <a:gd name="connsiteY82" fmla="*/ 428242 h 897329"/>
                  <a:gd name="connsiteX83" fmla="*/ 205297 w 566149"/>
                  <a:gd name="connsiteY83" fmla="*/ 427831 h 897329"/>
                  <a:gd name="connsiteX84" fmla="*/ 204885 w 566149"/>
                  <a:gd name="connsiteY84" fmla="*/ 427694 h 897329"/>
                  <a:gd name="connsiteX85" fmla="*/ 204474 w 566149"/>
                  <a:gd name="connsiteY85" fmla="*/ 427694 h 897329"/>
                  <a:gd name="connsiteX86" fmla="*/ 203513 w 566149"/>
                  <a:gd name="connsiteY86" fmla="*/ 427968 h 897329"/>
                  <a:gd name="connsiteX87" fmla="*/ 202416 w 566149"/>
                  <a:gd name="connsiteY87" fmla="*/ 428379 h 897329"/>
                  <a:gd name="connsiteX88" fmla="*/ 203788 w 566149"/>
                  <a:gd name="connsiteY88" fmla="*/ 437432 h 897329"/>
                  <a:gd name="connsiteX89" fmla="*/ 203788 w 566149"/>
                  <a:gd name="connsiteY89" fmla="*/ 437432 h 897329"/>
                  <a:gd name="connsiteX90" fmla="*/ 205022 w 566149"/>
                  <a:gd name="connsiteY90" fmla="*/ 441821 h 897329"/>
                  <a:gd name="connsiteX91" fmla="*/ 205022 w 566149"/>
                  <a:gd name="connsiteY91" fmla="*/ 441684 h 897329"/>
                  <a:gd name="connsiteX92" fmla="*/ 207491 w 566149"/>
                  <a:gd name="connsiteY92" fmla="*/ 447307 h 897329"/>
                  <a:gd name="connsiteX93" fmla="*/ 207354 w 566149"/>
                  <a:gd name="connsiteY93" fmla="*/ 447171 h 897329"/>
                  <a:gd name="connsiteX94" fmla="*/ 215172 w 566149"/>
                  <a:gd name="connsiteY94" fmla="*/ 460612 h 897329"/>
                  <a:gd name="connsiteX95" fmla="*/ 224087 w 566149"/>
                  <a:gd name="connsiteY95" fmla="*/ 474191 h 897329"/>
                  <a:gd name="connsiteX96" fmla="*/ 223950 w 566149"/>
                  <a:gd name="connsiteY96" fmla="*/ 474054 h 897329"/>
                  <a:gd name="connsiteX97" fmla="*/ 235746 w 566149"/>
                  <a:gd name="connsiteY97" fmla="*/ 490787 h 897329"/>
                  <a:gd name="connsiteX98" fmla="*/ 243564 w 566149"/>
                  <a:gd name="connsiteY98" fmla="*/ 501349 h 897329"/>
                  <a:gd name="connsiteX99" fmla="*/ 252205 w 566149"/>
                  <a:gd name="connsiteY99" fmla="*/ 512322 h 897329"/>
                  <a:gd name="connsiteX100" fmla="*/ 264824 w 566149"/>
                  <a:gd name="connsiteY100" fmla="*/ 528506 h 897329"/>
                  <a:gd name="connsiteX101" fmla="*/ 269350 w 566149"/>
                  <a:gd name="connsiteY101" fmla="*/ 534130 h 897329"/>
                  <a:gd name="connsiteX102" fmla="*/ 270585 w 566149"/>
                  <a:gd name="connsiteY102" fmla="*/ 535639 h 897329"/>
                  <a:gd name="connsiteX103" fmla="*/ 270448 w 566149"/>
                  <a:gd name="connsiteY103" fmla="*/ 535501 h 897329"/>
                  <a:gd name="connsiteX104" fmla="*/ 297331 w 566149"/>
                  <a:gd name="connsiteY104" fmla="*/ 565951 h 897329"/>
                  <a:gd name="connsiteX105" fmla="*/ 297194 w 566149"/>
                  <a:gd name="connsiteY105" fmla="*/ 565814 h 897329"/>
                  <a:gd name="connsiteX106" fmla="*/ 298291 w 566149"/>
                  <a:gd name="connsiteY106" fmla="*/ 567186 h 897329"/>
                  <a:gd name="connsiteX107" fmla="*/ 298291 w 566149"/>
                  <a:gd name="connsiteY107" fmla="*/ 567186 h 897329"/>
                  <a:gd name="connsiteX108" fmla="*/ 298291 w 566149"/>
                  <a:gd name="connsiteY108" fmla="*/ 567186 h 897329"/>
                  <a:gd name="connsiteX109" fmla="*/ 298703 w 566149"/>
                  <a:gd name="connsiteY109" fmla="*/ 567597 h 897329"/>
                  <a:gd name="connsiteX110" fmla="*/ 298428 w 566149"/>
                  <a:gd name="connsiteY110" fmla="*/ 567322 h 897329"/>
                  <a:gd name="connsiteX111" fmla="*/ 298565 w 566149"/>
                  <a:gd name="connsiteY111" fmla="*/ 567460 h 897329"/>
                  <a:gd name="connsiteX112" fmla="*/ 323528 w 566149"/>
                  <a:gd name="connsiteY112" fmla="*/ 592697 h 897329"/>
                  <a:gd name="connsiteX113" fmla="*/ 278814 w 566149"/>
                  <a:gd name="connsiteY113" fmla="*/ 681577 h 897329"/>
                  <a:gd name="connsiteX114" fmla="*/ 257280 w 566149"/>
                  <a:gd name="connsiteY114" fmla="*/ 632885 h 897329"/>
                  <a:gd name="connsiteX115" fmla="*/ 239861 w 566149"/>
                  <a:gd name="connsiteY115" fmla="*/ 600790 h 897329"/>
                  <a:gd name="connsiteX116" fmla="*/ 232729 w 566149"/>
                  <a:gd name="connsiteY116" fmla="*/ 588719 h 897329"/>
                  <a:gd name="connsiteX117" fmla="*/ 214349 w 566149"/>
                  <a:gd name="connsiteY117" fmla="*/ 558819 h 897329"/>
                  <a:gd name="connsiteX118" fmla="*/ 203513 w 566149"/>
                  <a:gd name="connsiteY118" fmla="*/ 541948 h 897329"/>
                  <a:gd name="connsiteX119" fmla="*/ 183488 w 566149"/>
                  <a:gd name="connsiteY119" fmla="*/ 511636 h 897329"/>
                  <a:gd name="connsiteX120" fmla="*/ 183900 w 566149"/>
                  <a:gd name="connsiteY120" fmla="*/ 512322 h 897329"/>
                  <a:gd name="connsiteX121" fmla="*/ 177042 w 566149"/>
                  <a:gd name="connsiteY121" fmla="*/ 502583 h 897329"/>
                  <a:gd name="connsiteX122" fmla="*/ 169361 w 566149"/>
                  <a:gd name="connsiteY122" fmla="*/ 492159 h 897329"/>
                  <a:gd name="connsiteX123" fmla="*/ 169772 w 566149"/>
                  <a:gd name="connsiteY123" fmla="*/ 492707 h 897329"/>
                  <a:gd name="connsiteX124" fmla="*/ 166892 w 566149"/>
                  <a:gd name="connsiteY124" fmla="*/ 489690 h 897329"/>
                  <a:gd name="connsiteX125" fmla="*/ 167303 w 566149"/>
                  <a:gd name="connsiteY125" fmla="*/ 490101 h 897329"/>
                  <a:gd name="connsiteX126" fmla="*/ 164286 w 566149"/>
                  <a:gd name="connsiteY126" fmla="*/ 487770 h 897329"/>
                  <a:gd name="connsiteX127" fmla="*/ 164560 w 566149"/>
                  <a:gd name="connsiteY127" fmla="*/ 488044 h 897329"/>
                  <a:gd name="connsiteX128" fmla="*/ 164011 w 566149"/>
                  <a:gd name="connsiteY128" fmla="*/ 487770 h 897329"/>
                  <a:gd name="connsiteX129" fmla="*/ 164011 w 566149"/>
                  <a:gd name="connsiteY129" fmla="*/ 488181 h 897329"/>
                  <a:gd name="connsiteX130" fmla="*/ 164011 w 566149"/>
                  <a:gd name="connsiteY130" fmla="*/ 487907 h 897329"/>
                  <a:gd name="connsiteX131" fmla="*/ 164011 w 566149"/>
                  <a:gd name="connsiteY131" fmla="*/ 492296 h 897329"/>
                  <a:gd name="connsiteX132" fmla="*/ 164011 w 566149"/>
                  <a:gd name="connsiteY132" fmla="*/ 491610 h 897329"/>
                  <a:gd name="connsiteX133" fmla="*/ 164423 w 566149"/>
                  <a:gd name="connsiteY133" fmla="*/ 493805 h 897329"/>
                  <a:gd name="connsiteX134" fmla="*/ 164286 w 566149"/>
                  <a:gd name="connsiteY134" fmla="*/ 493119 h 897329"/>
                  <a:gd name="connsiteX135" fmla="*/ 166069 w 566149"/>
                  <a:gd name="connsiteY135" fmla="*/ 499703 h 897329"/>
                  <a:gd name="connsiteX136" fmla="*/ 176493 w 566149"/>
                  <a:gd name="connsiteY136" fmla="*/ 522883 h 897329"/>
                  <a:gd name="connsiteX137" fmla="*/ 176219 w 566149"/>
                  <a:gd name="connsiteY137" fmla="*/ 522334 h 897329"/>
                  <a:gd name="connsiteX138" fmla="*/ 188289 w 566149"/>
                  <a:gd name="connsiteY138" fmla="*/ 543731 h 897329"/>
                  <a:gd name="connsiteX139" fmla="*/ 195558 w 566149"/>
                  <a:gd name="connsiteY139" fmla="*/ 555664 h 897329"/>
                  <a:gd name="connsiteX140" fmla="*/ 208451 w 566149"/>
                  <a:gd name="connsiteY140" fmla="*/ 575415 h 897329"/>
                  <a:gd name="connsiteX141" fmla="*/ 227654 w 566149"/>
                  <a:gd name="connsiteY141" fmla="*/ 604767 h 897329"/>
                  <a:gd name="connsiteX142" fmla="*/ 249051 w 566149"/>
                  <a:gd name="connsiteY142" fmla="*/ 637411 h 897329"/>
                  <a:gd name="connsiteX143" fmla="*/ 271956 w 566149"/>
                  <a:gd name="connsiteY143" fmla="*/ 672250 h 897329"/>
                  <a:gd name="connsiteX144" fmla="*/ 271819 w 566149"/>
                  <a:gd name="connsiteY144" fmla="*/ 672113 h 897329"/>
                  <a:gd name="connsiteX145" fmla="*/ 272093 w 566149"/>
                  <a:gd name="connsiteY145" fmla="*/ 672524 h 897329"/>
                  <a:gd name="connsiteX146" fmla="*/ 272093 w 566149"/>
                  <a:gd name="connsiteY146" fmla="*/ 672524 h 897329"/>
                  <a:gd name="connsiteX147" fmla="*/ 272093 w 566149"/>
                  <a:gd name="connsiteY147" fmla="*/ 672524 h 897329"/>
                  <a:gd name="connsiteX148" fmla="*/ 278814 w 566149"/>
                  <a:gd name="connsiteY148" fmla="*/ 681577 h 897329"/>
                  <a:gd name="connsiteX149" fmla="*/ 70605 w 566149"/>
                  <a:gd name="connsiteY149" fmla="*/ 666763 h 897329"/>
                  <a:gd name="connsiteX150" fmla="*/ 85007 w 566149"/>
                  <a:gd name="connsiteY150" fmla="*/ 692961 h 897329"/>
                  <a:gd name="connsiteX151" fmla="*/ 106953 w 566149"/>
                  <a:gd name="connsiteY151" fmla="*/ 731640 h 897329"/>
                  <a:gd name="connsiteX152" fmla="*/ 128761 w 566149"/>
                  <a:gd name="connsiteY152" fmla="*/ 770045 h 897329"/>
                  <a:gd name="connsiteX153" fmla="*/ 136717 w 566149"/>
                  <a:gd name="connsiteY153" fmla="*/ 784035 h 897329"/>
                  <a:gd name="connsiteX154" fmla="*/ 130956 w 566149"/>
                  <a:gd name="connsiteY154" fmla="*/ 742887 h 897329"/>
                  <a:gd name="connsiteX155" fmla="*/ 119297 w 566149"/>
                  <a:gd name="connsiteY155" fmla="*/ 699956 h 897329"/>
                  <a:gd name="connsiteX156" fmla="*/ 119434 w 566149"/>
                  <a:gd name="connsiteY156" fmla="*/ 700505 h 897329"/>
                  <a:gd name="connsiteX157" fmla="*/ 98860 w 566149"/>
                  <a:gd name="connsiteY157" fmla="*/ 653047 h 897329"/>
                  <a:gd name="connsiteX158" fmla="*/ 87888 w 566149"/>
                  <a:gd name="connsiteY158" fmla="*/ 632748 h 897329"/>
                  <a:gd name="connsiteX159" fmla="*/ 80618 w 566149"/>
                  <a:gd name="connsiteY159" fmla="*/ 620266 h 897329"/>
                  <a:gd name="connsiteX160" fmla="*/ 68411 w 566149"/>
                  <a:gd name="connsiteY160" fmla="*/ 600378 h 897329"/>
                  <a:gd name="connsiteX161" fmla="*/ 61416 w 566149"/>
                  <a:gd name="connsiteY161" fmla="*/ 589268 h 897329"/>
                  <a:gd name="connsiteX162" fmla="*/ 50717 w 566149"/>
                  <a:gd name="connsiteY162" fmla="*/ 572946 h 897329"/>
                  <a:gd name="connsiteX163" fmla="*/ 42762 w 566149"/>
                  <a:gd name="connsiteY163" fmla="*/ 561699 h 897329"/>
                  <a:gd name="connsiteX164" fmla="*/ 36315 w 566149"/>
                  <a:gd name="connsiteY164" fmla="*/ 555252 h 897329"/>
                  <a:gd name="connsiteX165" fmla="*/ 36315 w 566149"/>
                  <a:gd name="connsiteY165" fmla="*/ 555252 h 897329"/>
                  <a:gd name="connsiteX166" fmla="*/ 36178 w 566149"/>
                  <a:gd name="connsiteY166" fmla="*/ 555115 h 897329"/>
                  <a:gd name="connsiteX167" fmla="*/ 35904 w 566149"/>
                  <a:gd name="connsiteY167" fmla="*/ 554978 h 897329"/>
                  <a:gd name="connsiteX168" fmla="*/ 35904 w 566149"/>
                  <a:gd name="connsiteY168" fmla="*/ 554978 h 897329"/>
                  <a:gd name="connsiteX169" fmla="*/ 33847 w 566149"/>
                  <a:gd name="connsiteY169" fmla="*/ 553470 h 897329"/>
                  <a:gd name="connsiteX170" fmla="*/ 32749 w 566149"/>
                  <a:gd name="connsiteY170" fmla="*/ 552921 h 897329"/>
                  <a:gd name="connsiteX171" fmla="*/ 32612 w 566149"/>
                  <a:gd name="connsiteY171" fmla="*/ 552921 h 897329"/>
                  <a:gd name="connsiteX172" fmla="*/ 32201 w 566149"/>
                  <a:gd name="connsiteY172" fmla="*/ 553195 h 897329"/>
                  <a:gd name="connsiteX173" fmla="*/ 31515 w 566149"/>
                  <a:gd name="connsiteY173" fmla="*/ 553744 h 897329"/>
                  <a:gd name="connsiteX174" fmla="*/ 30692 w 566149"/>
                  <a:gd name="connsiteY174" fmla="*/ 554704 h 897329"/>
                  <a:gd name="connsiteX175" fmla="*/ 30006 w 566149"/>
                  <a:gd name="connsiteY175" fmla="*/ 555801 h 897329"/>
                  <a:gd name="connsiteX176" fmla="*/ 30280 w 566149"/>
                  <a:gd name="connsiteY176" fmla="*/ 555390 h 897329"/>
                  <a:gd name="connsiteX177" fmla="*/ 29732 w 566149"/>
                  <a:gd name="connsiteY177" fmla="*/ 556487 h 897329"/>
                  <a:gd name="connsiteX178" fmla="*/ 29320 w 566149"/>
                  <a:gd name="connsiteY178" fmla="*/ 557858 h 897329"/>
                  <a:gd name="connsiteX179" fmla="*/ 29046 w 566149"/>
                  <a:gd name="connsiteY179" fmla="*/ 559230 h 897329"/>
                  <a:gd name="connsiteX180" fmla="*/ 29046 w 566149"/>
                  <a:gd name="connsiteY180" fmla="*/ 558956 h 897329"/>
                  <a:gd name="connsiteX181" fmla="*/ 29046 w 566149"/>
                  <a:gd name="connsiteY181" fmla="*/ 559367 h 897329"/>
                  <a:gd name="connsiteX182" fmla="*/ 29046 w 566149"/>
                  <a:gd name="connsiteY182" fmla="*/ 559504 h 897329"/>
                  <a:gd name="connsiteX183" fmla="*/ 29046 w 566149"/>
                  <a:gd name="connsiteY183" fmla="*/ 559367 h 897329"/>
                  <a:gd name="connsiteX184" fmla="*/ 29046 w 566149"/>
                  <a:gd name="connsiteY184" fmla="*/ 562522 h 897329"/>
                  <a:gd name="connsiteX185" fmla="*/ 29046 w 566149"/>
                  <a:gd name="connsiteY185" fmla="*/ 562385 h 897329"/>
                  <a:gd name="connsiteX186" fmla="*/ 30006 w 566149"/>
                  <a:gd name="connsiteY186" fmla="*/ 568420 h 897329"/>
                  <a:gd name="connsiteX187" fmla="*/ 30006 w 566149"/>
                  <a:gd name="connsiteY187" fmla="*/ 568420 h 897329"/>
                  <a:gd name="connsiteX188" fmla="*/ 30006 w 566149"/>
                  <a:gd name="connsiteY188" fmla="*/ 568420 h 897329"/>
                  <a:gd name="connsiteX189" fmla="*/ 30006 w 566149"/>
                  <a:gd name="connsiteY189" fmla="*/ 568694 h 897329"/>
                  <a:gd name="connsiteX190" fmla="*/ 30006 w 566149"/>
                  <a:gd name="connsiteY190" fmla="*/ 568557 h 897329"/>
                  <a:gd name="connsiteX191" fmla="*/ 33024 w 566149"/>
                  <a:gd name="connsiteY191" fmla="*/ 582273 h 897329"/>
                  <a:gd name="connsiteX192" fmla="*/ 36864 w 566149"/>
                  <a:gd name="connsiteY192" fmla="*/ 594618 h 897329"/>
                  <a:gd name="connsiteX193" fmla="*/ 36727 w 566149"/>
                  <a:gd name="connsiteY193" fmla="*/ 594069 h 897329"/>
                  <a:gd name="connsiteX194" fmla="*/ 46877 w 566149"/>
                  <a:gd name="connsiteY194" fmla="*/ 620129 h 897329"/>
                  <a:gd name="connsiteX195" fmla="*/ 59907 w 566149"/>
                  <a:gd name="connsiteY195" fmla="*/ 647287 h 897329"/>
                  <a:gd name="connsiteX196" fmla="*/ 59633 w 566149"/>
                  <a:gd name="connsiteY196" fmla="*/ 646875 h 897329"/>
                  <a:gd name="connsiteX197" fmla="*/ 70605 w 566149"/>
                  <a:gd name="connsiteY197" fmla="*/ 666763 h 897329"/>
                  <a:gd name="connsiteX198" fmla="*/ 106267 w 566149"/>
                  <a:gd name="connsiteY198" fmla="*/ 895684 h 897329"/>
                  <a:gd name="connsiteX199" fmla="*/ 101741 w 566149"/>
                  <a:gd name="connsiteY199" fmla="*/ 894312 h 897329"/>
                  <a:gd name="connsiteX200" fmla="*/ 97763 w 566149"/>
                  <a:gd name="connsiteY200" fmla="*/ 892255 h 897329"/>
                  <a:gd name="connsiteX201" fmla="*/ 90494 w 566149"/>
                  <a:gd name="connsiteY201" fmla="*/ 886631 h 897329"/>
                  <a:gd name="connsiteX202" fmla="*/ 71703 w 566149"/>
                  <a:gd name="connsiteY202" fmla="*/ 864274 h 897329"/>
                  <a:gd name="connsiteX203" fmla="*/ 43722 w 566149"/>
                  <a:gd name="connsiteY203" fmla="*/ 813662 h 897329"/>
                  <a:gd name="connsiteX204" fmla="*/ 26577 w 566149"/>
                  <a:gd name="connsiteY204" fmla="*/ 768811 h 897329"/>
                  <a:gd name="connsiteX205" fmla="*/ 20816 w 566149"/>
                  <a:gd name="connsiteY205" fmla="*/ 748923 h 897329"/>
                  <a:gd name="connsiteX206" fmla="*/ 14644 w 566149"/>
                  <a:gd name="connsiteY206" fmla="*/ 726840 h 897329"/>
                  <a:gd name="connsiteX207" fmla="*/ 13958 w 566149"/>
                  <a:gd name="connsiteY207" fmla="*/ 724096 h 897329"/>
                  <a:gd name="connsiteX208" fmla="*/ 11627 w 566149"/>
                  <a:gd name="connsiteY208" fmla="*/ 713261 h 897329"/>
                  <a:gd name="connsiteX209" fmla="*/ 6415 w 566149"/>
                  <a:gd name="connsiteY209" fmla="*/ 689669 h 897329"/>
                  <a:gd name="connsiteX210" fmla="*/ 4494 w 566149"/>
                  <a:gd name="connsiteY210" fmla="*/ 679382 h 897329"/>
                  <a:gd name="connsiteX211" fmla="*/ 791 w 566149"/>
                  <a:gd name="connsiteY211" fmla="*/ 650579 h 897329"/>
                  <a:gd name="connsiteX212" fmla="*/ 2711 w 566149"/>
                  <a:gd name="connsiteY212" fmla="*/ 601064 h 897329"/>
                  <a:gd name="connsiteX213" fmla="*/ 8060 w 566149"/>
                  <a:gd name="connsiteY213" fmla="*/ 583782 h 897329"/>
                  <a:gd name="connsiteX214" fmla="*/ 11901 w 566149"/>
                  <a:gd name="connsiteY214" fmla="*/ 576787 h 897329"/>
                  <a:gd name="connsiteX215" fmla="*/ 15330 w 566149"/>
                  <a:gd name="connsiteY215" fmla="*/ 572946 h 897329"/>
                  <a:gd name="connsiteX216" fmla="*/ 20131 w 566149"/>
                  <a:gd name="connsiteY216" fmla="*/ 573495 h 897329"/>
                  <a:gd name="connsiteX217" fmla="*/ 19582 w 566149"/>
                  <a:gd name="connsiteY217" fmla="*/ 578295 h 897329"/>
                  <a:gd name="connsiteX218" fmla="*/ 19308 w 566149"/>
                  <a:gd name="connsiteY218" fmla="*/ 578570 h 897329"/>
                  <a:gd name="connsiteX219" fmla="*/ 19582 w 566149"/>
                  <a:gd name="connsiteY219" fmla="*/ 578295 h 897329"/>
                  <a:gd name="connsiteX220" fmla="*/ 18485 w 566149"/>
                  <a:gd name="connsiteY220" fmla="*/ 579393 h 897329"/>
                  <a:gd name="connsiteX221" fmla="*/ 17662 w 566149"/>
                  <a:gd name="connsiteY221" fmla="*/ 580490 h 897329"/>
                  <a:gd name="connsiteX222" fmla="*/ 17799 w 566149"/>
                  <a:gd name="connsiteY222" fmla="*/ 580353 h 897329"/>
                  <a:gd name="connsiteX223" fmla="*/ 15193 w 566149"/>
                  <a:gd name="connsiteY223" fmla="*/ 584879 h 897329"/>
                  <a:gd name="connsiteX224" fmla="*/ 15193 w 566149"/>
                  <a:gd name="connsiteY224" fmla="*/ 584879 h 897329"/>
                  <a:gd name="connsiteX225" fmla="*/ 12724 w 566149"/>
                  <a:gd name="connsiteY225" fmla="*/ 590365 h 897329"/>
                  <a:gd name="connsiteX226" fmla="*/ 12861 w 566149"/>
                  <a:gd name="connsiteY226" fmla="*/ 589954 h 897329"/>
                  <a:gd name="connsiteX227" fmla="*/ 9981 w 566149"/>
                  <a:gd name="connsiteY227" fmla="*/ 600241 h 897329"/>
                  <a:gd name="connsiteX228" fmla="*/ 9981 w 566149"/>
                  <a:gd name="connsiteY228" fmla="*/ 600241 h 897329"/>
                  <a:gd name="connsiteX229" fmla="*/ 9981 w 566149"/>
                  <a:gd name="connsiteY229" fmla="*/ 600378 h 897329"/>
                  <a:gd name="connsiteX230" fmla="*/ 9844 w 566149"/>
                  <a:gd name="connsiteY230" fmla="*/ 600652 h 897329"/>
                  <a:gd name="connsiteX231" fmla="*/ 9844 w 566149"/>
                  <a:gd name="connsiteY231" fmla="*/ 600515 h 897329"/>
                  <a:gd name="connsiteX232" fmla="*/ 7375 w 566149"/>
                  <a:gd name="connsiteY232" fmla="*/ 619718 h 897329"/>
                  <a:gd name="connsiteX233" fmla="*/ 7375 w 566149"/>
                  <a:gd name="connsiteY233" fmla="*/ 619306 h 897329"/>
                  <a:gd name="connsiteX234" fmla="*/ 7512 w 566149"/>
                  <a:gd name="connsiteY234" fmla="*/ 644818 h 897329"/>
                  <a:gd name="connsiteX235" fmla="*/ 7512 w 566149"/>
                  <a:gd name="connsiteY235" fmla="*/ 644681 h 897329"/>
                  <a:gd name="connsiteX236" fmla="*/ 9706 w 566149"/>
                  <a:gd name="connsiteY236" fmla="*/ 665666 h 897329"/>
                  <a:gd name="connsiteX237" fmla="*/ 13135 w 566149"/>
                  <a:gd name="connsiteY237" fmla="*/ 686240 h 897329"/>
                  <a:gd name="connsiteX238" fmla="*/ 13135 w 566149"/>
                  <a:gd name="connsiteY238" fmla="*/ 686103 h 897329"/>
                  <a:gd name="connsiteX239" fmla="*/ 13273 w 566149"/>
                  <a:gd name="connsiteY239" fmla="*/ 686515 h 897329"/>
                  <a:gd name="connsiteX240" fmla="*/ 13273 w 566149"/>
                  <a:gd name="connsiteY240" fmla="*/ 686652 h 897329"/>
                  <a:gd name="connsiteX241" fmla="*/ 13273 w 566149"/>
                  <a:gd name="connsiteY241" fmla="*/ 686652 h 897329"/>
                  <a:gd name="connsiteX242" fmla="*/ 17799 w 566149"/>
                  <a:gd name="connsiteY242" fmla="*/ 706540 h 897329"/>
                  <a:gd name="connsiteX243" fmla="*/ 20679 w 566149"/>
                  <a:gd name="connsiteY243" fmla="*/ 719296 h 897329"/>
                  <a:gd name="connsiteX244" fmla="*/ 21776 w 566149"/>
                  <a:gd name="connsiteY244" fmla="*/ 724508 h 897329"/>
                  <a:gd name="connsiteX245" fmla="*/ 28223 w 566149"/>
                  <a:gd name="connsiteY245" fmla="*/ 747139 h 897329"/>
                  <a:gd name="connsiteX246" fmla="*/ 31789 w 566149"/>
                  <a:gd name="connsiteY246" fmla="*/ 759758 h 897329"/>
                  <a:gd name="connsiteX247" fmla="*/ 36453 w 566149"/>
                  <a:gd name="connsiteY247" fmla="*/ 774160 h 897329"/>
                  <a:gd name="connsiteX248" fmla="*/ 36315 w 566149"/>
                  <a:gd name="connsiteY248" fmla="*/ 773885 h 897329"/>
                  <a:gd name="connsiteX249" fmla="*/ 57575 w 566149"/>
                  <a:gd name="connsiteY249" fmla="*/ 824635 h 897329"/>
                  <a:gd name="connsiteX250" fmla="*/ 57301 w 566149"/>
                  <a:gd name="connsiteY250" fmla="*/ 824223 h 897329"/>
                  <a:gd name="connsiteX251" fmla="*/ 77052 w 566149"/>
                  <a:gd name="connsiteY251" fmla="*/ 858102 h 897329"/>
                  <a:gd name="connsiteX252" fmla="*/ 76778 w 566149"/>
                  <a:gd name="connsiteY252" fmla="*/ 857690 h 897329"/>
                  <a:gd name="connsiteX253" fmla="*/ 89808 w 566149"/>
                  <a:gd name="connsiteY253" fmla="*/ 874698 h 897329"/>
                  <a:gd name="connsiteX254" fmla="*/ 89671 w 566149"/>
                  <a:gd name="connsiteY254" fmla="*/ 874561 h 897329"/>
                  <a:gd name="connsiteX255" fmla="*/ 89808 w 566149"/>
                  <a:gd name="connsiteY255" fmla="*/ 874698 h 897329"/>
                  <a:gd name="connsiteX256" fmla="*/ 89945 w 566149"/>
                  <a:gd name="connsiteY256" fmla="*/ 874972 h 897329"/>
                  <a:gd name="connsiteX257" fmla="*/ 89945 w 566149"/>
                  <a:gd name="connsiteY257" fmla="*/ 874835 h 897329"/>
                  <a:gd name="connsiteX258" fmla="*/ 96117 w 566149"/>
                  <a:gd name="connsiteY258" fmla="*/ 881007 h 897329"/>
                  <a:gd name="connsiteX259" fmla="*/ 95980 w 566149"/>
                  <a:gd name="connsiteY259" fmla="*/ 880870 h 897329"/>
                  <a:gd name="connsiteX260" fmla="*/ 101878 w 566149"/>
                  <a:gd name="connsiteY260" fmla="*/ 885534 h 897329"/>
                  <a:gd name="connsiteX261" fmla="*/ 101741 w 566149"/>
                  <a:gd name="connsiteY261" fmla="*/ 885534 h 897329"/>
                  <a:gd name="connsiteX262" fmla="*/ 101878 w 566149"/>
                  <a:gd name="connsiteY262" fmla="*/ 885671 h 897329"/>
                  <a:gd name="connsiteX263" fmla="*/ 102152 w 566149"/>
                  <a:gd name="connsiteY263" fmla="*/ 885808 h 897329"/>
                  <a:gd name="connsiteX264" fmla="*/ 102015 w 566149"/>
                  <a:gd name="connsiteY264" fmla="*/ 885671 h 897329"/>
                  <a:gd name="connsiteX265" fmla="*/ 103524 w 566149"/>
                  <a:gd name="connsiteY265" fmla="*/ 886494 h 897329"/>
                  <a:gd name="connsiteX266" fmla="*/ 103112 w 566149"/>
                  <a:gd name="connsiteY266" fmla="*/ 886219 h 897329"/>
                  <a:gd name="connsiteX267" fmla="*/ 106404 w 566149"/>
                  <a:gd name="connsiteY267" fmla="*/ 887591 h 897329"/>
                  <a:gd name="connsiteX268" fmla="*/ 108462 w 566149"/>
                  <a:gd name="connsiteY268" fmla="*/ 888140 h 897329"/>
                  <a:gd name="connsiteX269" fmla="*/ 107913 w 566149"/>
                  <a:gd name="connsiteY269" fmla="*/ 888003 h 897329"/>
                  <a:gd name="connsiteX270" fmla="*/ 111616 w 566149"/>
                  <a:gd name="connsiteY270" fmla="*/ 888551 h 897329"/>
                  <a:gd name="connsiteX271" fmla="*/ 113262 w 566149"/>
                  <a:gd name="connsiteY271" fmla="*/ 888551 h 897329"/>
                  <a:gd name="connsiteX272" fmla="*/ 114497 w 566149"/>
                  <a:gd name="connsiteY272" fmla="*/ 888277 h 897329"/>
                  <a:gd name="connsiteX273" fmla="*/ 115457 w 566149"/>
                  <a:gd name="connsiteY273" fmla="*/ 887865 h 897329"/>
                  <a:gd name="connsiteX274" fmla="*/ 116966 w 566149"/>
                  <a:gd name="connsiteY274" fmla="*/ 887042 h 897329"/>
                  <a:gd name="connsiteX275" fmla="*/ 116554 w 566149"/>
                  <a:gd name="connsiteY275" fmla="*/ 887317 h 897329"/>
                  <a:gd name="connsiteX276" fmla="*/ 119572 w 566149"/>
                  <a:gd name="connsiteY276" fmla="*/ 884848 h 897329"/>
                  <a:gd name="connsiteX277" fmla="*/ 119297 w 566149"/>
                  <a:gd name="connsiteY277" fmla="*/ 884985 h 897329"/>
                  <a:gd name="connsiteX278" fmla="*/ 122040 w 566149"/>
                  <a:gd name="connsiteY278" fmla="*/ 882105 h 897329"/>
                  <a:gd name="connsiteX279" fmla="*/ 121903 w 566149"/>
                  <a:gd name="connsiteY279" fmla="*/ 882242 h 897329"/>
                  <a:gd name="connsiteX280" fmla="*/ 124235 w 566149"/>
                  <a:gd name="connsiteY280" fmla="*/ 879087 h 897329"/>
                  <a:gd name="connsiteX281" fmla="*/ 124098 w 566149"/>
                  <a:gd name="connsiteY281" fmla="*/ 879225 h 897329"/>
                  <a:gd name="connsiteX282" fmla="*/ 126978 w 566149"/>
                  <a:gd name="connsiteY282" fmla="*/ 874149 h 897329"/>
                  <a:gd name="connsiteX283" fmla="*/ 129036 w 566149"/>
                  <a:gd name="connsiteY283" fmla="*/ 869074 h 897329"/>
                  <a:gd name="connsiteX284" fmla="*/ 129036 w 566149"/>
                  <a:gd name="connsiteY284" fmla="*/ 869074 h 897329"/>
                  <a:gd name="connsiteX285" fmla="*/ 134385 w 566149"/>
                  <a:gd name="connsiteY285" fmla="*/ 849461 h 897329"/>
                  <a:gd name="connsiteX286" fmla="*/ 137128 w 566149"/>
                  <a:gd name="connsiteY286" fmla="*/ 826829 h 897329"/>
                  <a:gd name="connsiteX287" fmla="*/ 137128 w 566149"/>
                  <a:gd name="connsiteY287" fmla="*/ 827241 h 897329"/>
                  <a:gd name="connsiteX288" fmla="*/ 137677 w 566149"/>
                  <a:gd name="connsiteY288" fmla="*/ 804746 h 897329"/>
                  <a:gd name="connsiteX289" fmla="*/ 133699 w 566149"/>
                  <a:gd name="connsiteY289" fmla="*/ 797751 h 897329"/>
                  <a:gd name="connsiteX290" fmla="*/ 124646 w 566149"/>
                  <a:gd name="connsiteY290" fmla="*/ 781841 h 897329"/>
                  <a:gd name="connsiteX291" fmla="*/ 102838 w 566149"/>
                  <a:gd name="connsiteY291" fmla="*/ 743162 h 897329"/>
                  <a:gd name="connsiteX292" fmla="*/ 88848 w 566149"/>
                  <a:gd name="connsiteY292" fmla="*/ 718473 h 897329"/>
                  <a:gd name="connsiteX293" fmla="*/ 79109 w 566149"/>
                  <a:gd name="connsiteY293" fmla="*/ 701191 h 897329"/>
                  <a:gd name="connsiteX294" fmla="*/ 55244 w 566149"/>
                  <a:gd name="connsiteY294" fmla="*/ 657437 h 897329"/>
                  <a:gd name="connsiteX295" fmla="*/ 49483 w 566149"/>
                  <a:gd name="connsiteY295" fmla="*/ 646053 h 897329"/>
                  <a:gd name="connsiteX296" fmla="*/ 35904 w 566149"/>
                  <a:gd name="connsiteY296" fmla="*/ 616426 h 897329"/>
                  <a:gd name="connsiteX297" fmla="*/ 26028 w 566149"/>
                  <a:gd name="connsiteY297" fmla="*/ 589405 h 897329"/>
                  <a:gd name="connsiteX298" fmla="*/ 22462 w 566149"/>
                  <a:gd name="connsiteY298" fmla="*/ 574866 h 897329"/>
                  <a:gd name="connsiteX299" fmla="*/ 20405 w 566149"/>
                  <a:gd name="connsiteY299" fmla="*/ 562796 h 897329"/>
                  <a:gd name="connsiteX300" fmla="*/ 20405 w 566149"/>
                  <a:gd name="connsiteY300" fmla="*/ 557996 h 897329"/>
                  <a:gd name="connsiteX301" fmla="*/ 21365 w 566149"/>
                  <a:gd name="connsiteY301" fmla="*/ 553606 h 897329"/>
                  <a:gd name="connsiteX302" fmla="*/ 24794 w 566149"/>
                  <a:gd name="connsiteY302" fmla="*/ 547983 h 897329"/>
                  <a:gd name="connsiteX303" fmla="*/ 29046 w 566149"/>
                  <a:gd name="connsiteY303" fmla="*/ 544554 h 897329"/>
                  <a:gd name="connsiteX304" fmla="*/ 31378 w 566149"/>
                  <a:gd name="connsiteY304" fmla="*/ 543868 h 897329"/>
                  <a:gd name="connsiteX305" fmla="*/ 33298 w 566149"/>
                  <a:gd name="connsiteY305" fmla="*/ 543868 h 897329"/>
                  <a:gd name="connsiteX306" fmla="*/ 34532 w 566149"/>
                  <a:gd name="connsiteY306" fmla="*/ 544005 h 897329"/>
                  <a:gd name="connsiteX307" fmla="*/ 37001 w 566149"/>
                  <a:gd name="connsiteY307" fmla="*/ 544965 h 897329"/>
                  <a:gd name="connsiteX308" fmla="*/ 40293 w 566149"/>
                  <a:gd name="connsiteY308" fmla="*/ 547023 h 897329"/>
                  <a:gd name="connsiteX309" fmla="*/ 43585 w 566149"/>
                  <a:gd name="connsiteY309" fmla="*/ 549766 h 897329"/>
                  <a:gd name="connsiteX310" fmla="*/ 47837 w 566149"/>
                  <a:gd name="connsiteY310" fmla="*/ 553744 h 897329"/>
                  <a:gd name="connsiteX311" fmla="*/ 55381 w 566149"/>
                  <a:gd name="connsiteY311" fmla="*/ 563482 h 897329"/>
                  <a:gd name="connsiteX312" fmla="*/ 59221 w 566149"/>
                  <a:gd name="connsiteY312" fmla="*/ 568968 h 897329"/>
                  <a:gd name="connsiteX313" fmla="*/ 66765 w 566149"/>
                  <a:gd name="connsiteY313" fmla="*/ 580353 h 897329"/>
                  <a:gd name="connsiteX314" fmla="*/ 72251 w 566149"/>
                  <a:gd name="connsiteY314" fmla="*/ 588582 h 897329"/>
                  <a:gd name="connsiteX315" fmla="*/ 85830 w 566149"/>
                  <a:gd name="connsiteY315" fmla="*/ 610802 h 897329"/>
                  <a:gd name="connsiteX316" fmla="*/ 106816 w 566149"/>
                  <a:gd name="connsiteY316" fmla="*/ 648384 h 897329"/>
                  <a:gd name="connsiteX317" fmla="*/ 129584 w 566149"/>
                  <a:gd name="connsiteY317" fmla="*/ 702425 h 897329"/>
                  <a:gd name="connsiteX318" fmla="*/ 143437 w 566149"/>
                  <a:gd name="connsiteY318" fmla="*/ 764421 h 897329"/>
                  <a:gd name="connsiteX319" fmla="*/ 146043 w 566149"/>
                  <a:gd name="connsiteY319" fmla="*/ 793636 h 897329"/>
                  <a:gd name="connsiteX320" fmla="*/ 146318 w 566149"/>
                  <a:gd name="connsiteY320" fmla="*/ 800220 h 897329"/>
                  <a:gd name="connsiteX321" fmla="*/ 150844 w 566149"/>
                  <a:gd name="connsiteY321" fmla="*/ 808038 h 897329"/>
                  <a:gd name="connsiteX322" fmla="*/ 155233 w 566149"/>
                  <a:gd name="connsiteY322" fmla="*/ 815171 h 897329"/>
                  <a:gd name="connsiteX323" fmla="*/ 164972 w 566149"/>
                  <a:gd name="connsiteY323" fmla="*/ 830670 h 897329"/>
                  <a:gd name="connsiteX324" fmla="*/ 178276 w 566149"/>
                  <a:gd name="connsiteY324" fmla="*/ 850695 h 897329"/>
                  <a:gd name="connsiteX325" fmla="*/ 178002 w 566149"/>
                  <a:gd name="connsiteY325" fmla="*/ 850284 h 897329"/>
                  <a:gd name="connsiteX326" fmla="*/ 178413 w 566149"/>
                  <a:gd name="connsiteY326" fmla="*/ 850832 h 897329"/>
                  <a:gd name="connsiteX327" fmla="*/ 178413 w 566149"/>
                  <a:gd name="connsiteY327" fmla="*/ 850832 h 897329"/>
                  <a:gd name="connsiteX328" fmla="*/ 178413 w 566149"/>
                  <a:gd name="connsiteY328" fmla="*/ 850832 h 897329"/>
                  <a:gd name="connsiteX329" fmla="*/ 184860 w 566149"/>
                  <a:gd name="connsiteY329" fmla="*/ 859885 h 897329"/>
                  <a:gd name="connsiteX330" fmla="*/ 191992 w 566149"/>
                  <a:gd name="connsiteY330" fmla="*/ 868526 h 897329"/>
                  <a:gd name="connsiteX331" fmla="*/ 191581 w 566149"/>
                  <a:gd name="connsiteY331" fmla="*/ 868114 h 897329"/>
                  <a:gd name="connsiteX332" fmla="*/ 194461 w 566149"/>
                  <a:gd name="connsiteY332" fmla="*/ 870858 h 897329"/>
                  <a:gd name="connsiteX333" fmla="*/ 195833 w 566149"/>
                  <a:gd name="connsiteY333" fmla="*/ 871818 h 897329"/>
                  <a:gd name="connsiteX334" fmla="*/ 198576 w 566149"/>
                  <a:gd name="connsiteY334" fmla="*/ 873326 h 897329"/>
                  <a:gd name="connsiteX335" fmla="*/ 198576 w 566149"/>
                  <a:gd name="connsiteY335" fmla="*/ 873326 h 897329"/>
                  <a:gd name="connsiteX336" fmla="*/ 200359 w 566149"/>
                  <a:gd name="connsiteY336" fmla="*/ 874012 h 897329"/>
                  <a:gd name="connsiteX337" fmla="*/ 201182 w 566149"/>
                  <a:gd name="connsiteY337" fmla="*/ 874149 h 897329"/>
                  <a:gd name="connsiteX338" fmla="*/ 201593 w 566149"/>
                  <a:gd name="connsiteY338" fmla="*/ 874149 h 897329"/>
                  <a:gd name="connsiteX339" fmla="*/ 202005 w 566149"/>
                  <a:gd name="connsiteY339" fmla="*/ 874012 h 897329"/>
                  <a:gd name="connsiteX340" fmla="*/ 202965 w 566149"/>
                  <a:gd name="connsiteY340" fmla="*/ 873464 h 897329"/>
                  <a:gd name="connsiteX341" fmla="*/ 204062 w 566149"/>
                  <a:gd name="connsiteY341" fmla="*/ 872503 h 897329"/>
                  <a:gd name="connsiteX342" fmla="*/ 205434 w 566149"/>
                  <a:gd name="connsiteY342" fmla="*/ 870995 h 897329"/>
                  <a:gd name="connsiteX343" fmla="*/ 205022 w 566149"/>
                  <a:gd name="connsiteY343" fmla="*/ 871406 h 897329"/>
                  <a:gd name="connsiteX344" fmla="*/ 206120 w 566149"/>
                  <a:gd name="connsiteY344" fmla="*/ 869897 h 897329"/>
                  <a:gd name="connsiteX345" fmla="*/ 206942 w 566149"/>
                  <a:gd name="connsiteY345" fmla="*/ 868526 h 897329"/>
                  <a:gd name="connsiteX346" fmla="*/ 206942 w 566149"/>
                  <a:gd name="connsiteY346" fmla="*/ 868663 h 897329"/>
                  <a:gd name="connsiteX347" fmla="*/ 208314 w 566149"/>
                  <a:gd name="connsiteY347" fmla="*/ 865783 h 897329"/>
                  <a:gd name="connsiteX348" fmla="*/ 208314 w 566149"/>
                  <a:gd name="connsiteY348" fmla="*/ 865783 h 897329"/>
                  <a:gd name="connsiteX349" fmla="*/ 209411 w 566149"/>
                  <a:gd name="connsiteY349" fmla="*/ 861668 h 897329"/>
                  <a:gd name="connsiteX350" fmla="*/ 210920 w 566149"/>
                  <a:gd name="connsiteY350" fmla="*/ 849049 h 897329"/>
                  <a:gd name="connsiteX351" fmla="*/ 210920 w 566149"/>
                  <a:gd name="connsiteY351" fmla="*/ 849186 h 897329"/>
                  <a:gd name="connsiteX352" fmla="*/ 210783 w 566149"/>
                  <a:gd name="connsiteY352" fmla="*/ 831493 h 897329"/>
                  <a:gd name="connsiteX353" fmla="*/ 210783 w 566149"/>
                  <a:gd name="connsiteY353" fmla="*/ 832178 h 897329"/>
                  <a:gd name="connsiteX354" fmla="*/ 205297 w 566149"/>
                  <a:gd name="connsiteY354" fmla="*/ 793636 h 897329"/>
                  <a:gd name="connsiteX355" fmla="*/ 205434 w 566149"/>
                  <a:gd name="connsiteY355" fmla="*/ 794322 h 897329"/>
                  <a:gd name="connsiteX356" fmla="*/ 200907 w 566149"/>
                  <a:gd name="connsiteY356" fmla="*/ 774160 h 897329"/>
                  <a:gd name="connsiteX357" fmla="*/ 196793 w 566149"/>
                  <a:gd name="connsiteY357" fmla="*/ 759072 h 897329"/>
                  <a:gd name="connsiteX358" fmla="*/ 188975 w 566149"/>
                  <a:gd name="connsiteY358" fmla="*/ 730269 h 897329"/>
                  <a:gd name="connsiteX359" fmla="*/ 186917 w 566149"/>
                  <a:gd name="connsiteY359" fmla="*/ 723959 h 897329"/>
                  <a:gd name="connsiteX360" fmla="*/ 181294 w 566149"/>
                  <a:gd name="connsiteY360" fmla="*/ 706951 h 897329"/>
                  <a:gd name="connsiteX361" fmla="*/ 173064 w 566149"/>
                  <a:gd name="connsiteY361" fmla="*/ 681714 h 897329"/>
                  <a:gd name="connsiteX362" fmla="*/ 159622 w 566149"/>
                  <a:gd name="connsiteY362" fmla="*/ 647424 h 897329"/>
                  <a:gd name="connsiteX363" fmla="*/ 152216 w 566149"/>
                  <a:gd name="connsiteY363" fmla="*/ 635217 h 897329"/>
                  <a:gd name="connsiteX364" fmla="*/ 144672 w 566149"/>
                  <a:gd name="connsiteY364" fmla="*/ 622186 h 897329"/>
                  <a:gd name="connsiteX365" fmla="*/ 122863 w 566149"/>
                  <a:gd name="connsiteY365" fmla="*/ 583919 h 897329"/>
                  <a:gd name="connsiteX366" fmla="*/ 105993 w 566149"/>
                  <a:gd name="connsiteY366" fmla="*/ 553606 h 897329"/>
                  <a:gd name="connsiteX367" fmla="*/ 98312 w 566149"/>
                  <a:gd name="connsiteY367" fmla="*/ 539754 h 897329"/>
                  <a:gd name="connsiteX368" fmla="*/ 91591 w 566149"/>
                  <a:gd name="connsiteY368" fmla="*/ 526449 h 897329"/>
                  <a:gd name="connsiteX369" fmla="*/ 88573 w 566149"/>
                  <a:gd name="connsiteY369" fmla="*/ 519180 h 897329"/>
                  <a:gd name="connsiteX370" fmla="*/ 85693 w 566149"/>
                  <a:gd name="connsiteY370" fmla="*/ 509441 h 897329"/>
                  <a:gd name="connsiteX371" fmla="*/ 87339 w 566149"/>
                  <a:gd name="connsiteY371" fmla="*/ 504229 h 897329"/>
                  <a:gd name="connsiteX372" fmla="*/ 93374 w 566149"/>
                  <a:gd name="connsiteY372" fmla="*/ 504229 h 897329"/>
                  <a:gd name="connsiteX373" fmla="*/ 100781 w 566149"/>
                  <a:gd name="connsiteY373" fmla="*/ 510264 h 897329"/>
                  <a:gd name="connsiteX374" fmla="*/ 107776 w 566149"/>
                  <a:gd name="connsiteY374" fmla="*/ 520139 h 897329"/>
                  <a:gd name="connsiteX375" fmla="*/ 115182 w 566149"/>
                  <a:gd name="connsiteY375" fmla="*/ 533170 h 897329"/>
                  <a:gd name="connsiteX376" fmla="*/ 122589 w 566149"/>
                  <a:gd name="connsiteY376" fmla="*/ 546612 h 897329"/>
                  <a:gd name="connsiteX377" fmla="*/ 126155 w 566149"/>
                  <a:gd name="connsiteY377" fmla="*/ 553058 h 897329"/>
                  <a:gd name="connsiteX378" fmla="*/ 138637 w 566149"/>
                  <a:gd name="connsiteY378" fmla="*/ 576924 h 897329"/>
                  <a:gd name="connsiteX379" fmla="*/ 145220 w 566149"/>
                  <a:gd name="connsiteY379" fmla="*/ 590091 h 897329"/>
                  <a:gd name="connsiteX380" fmla="*/ 157976 w 566149"/>
                  <a:gd name="connsiteY380" fmla="*/ 617660 h 897329"/>
                  <a:gd name="connsiteX381" fmla="*/ 164011 w 566149"/>
                  <a:gd name="connsiteY381" fmla="*/ 631102 h 897329"/>
                  <a:gd name="connsiteX382" fmla="*/ 169635 w 566149"/>
                  <a:gd name="connsiteY382" fmla="*/ 645641 h 897329"/>
                  <a:gd name="connsiteX383" fmla="*/ 175670 w 566149"/>
                  <a:gd name="connsiteY383" fmla="*/ 655654 h 897329"/>
                  <a:gd name="connsiteX384" fmla="*/ 196244 w 566149"/>
                  <a:gd name="connsiteY384" fmla="*/ 689806 h 897329"/>
                  <a:gd name="connsiteX385" fmla="*/ 212017 w 566149"/>
                  <a:gd name="connsiteY385" fmla="*/ 716004 h 897329"/>
                  <a:gd name="connsiteX386" fmla="*/ 219013 w 566149"/>
                  <a:gd name="connsiteY386" fmla="*/ 727663 h 897329"/>
                  <a:gd name="connsiteX387" fmla="*/ 241918 w 566149"/>
                  <a:gd name="connsiteY387" fmla="*/ 767027 h 897329"/>
                  <a:gd name="connsiteX388" fmla="*/ 263452 w 566149"/>
                  <a:gd name="connsiteY388" fmla="*/ 804884 h 897329"/>
                  <a:gd name="connsiteX389" fmla="*/ 274837 w 566149"/>
                  <a:gd name="connsiteY389" fmla="*/ 824772 h 897329"/>
                  <a:gd name="connsiteX390" fmla="*/ 290473 w 566149"/>
                  <a:gd name="connsiteY390" fmla="*/ 850421 h 897329"/>
                  <a:gd name="connsiteX391" fmla="*/ 290061 w 566149"/>
                  <a:gd name="connsiteY391" fmla="*/ 849872 h 897329"/>
                  <a:gd name="connsiteX392" fmla="*/ 292805 w 566149"/>
                  <a:gd name="connsiteY392" fmla="*/ 853713 h 897329"/>
                  <a:gd name="connsiteX393" fmla="*/ 297057 w 566149"/>
                  <a:gd name="connsiteY393" fmla="*/ 858787 h 897329"/>
                  <a:gd name="connsiteX394" fmla="*/ 296919 w 566149"/>
                  <a:gd name="connsiteY394" fmla="*/ 858651 h 897329"/>
                  <a:gd name="connsiteX395" fmla="*/ 299114 w 566149"/>
                  <a:gd name="connsiteY395" fmla="*/ 860845 h 897329"/>
                  <a:gd name="connsiteX396" fmla="*/ 299114 w 566149"/>
                  <a:gd name="connsiteY396" fmla="*/ 860845 h 897329"/>
                  <a:gd name="connsiteX397" fmla="*/ 300348 w 566149"/>
                  <a:gd name="connsiteY397" fmla="*/ 861805 h 897329"/>
                  <a:gd name="connsiteX398" fmla="*/ 301034 w 566149"/>
                  <a:gd name="connsiteY398" fmla="*/ 862080 h 897329"/>
                  <a:gd name="connsiteX399" fmla="*/ 301720 w 566149"/>
                  <a:gd name="connsiteY399" fmla="*/ 862216 h 897329"/>
                  <a:gd name="connsiteX400" fmla="*/ 302406 w 566149"/>
                  <a:gd name="connsiteY400" fmla="*/ 862354 h 897329"/>
                  <a:gd name="connsiteX401" fmla="*/ 303503 w 566149"/>
                  <a:gd name="connsiteY401" fmla="*/ 862354 h 897329"/>
                  <a:gd name="connsiteX402" fmla="*/ 304600 w 566149"/>
                  <a:gd name="connsiteY402" fmla="*/ 862216 h 897329"/>
                  <a:gd name="connsiteX403" fmla="*/ 305149 w 566149"/>
                  <a:gd name="connsiteY403" fmla="*/ 862080 h 897329"/>
                  <a:gd name="connsiteX404" fmla="*/ 305423 w 566149"/>
                  <a:gd name="connsiteY404" fmla="*/ 861942 h 897329"/>
                  <a:gd name="connsiteX405" fmla="*/ 305835 w 566149"/>
                  <a:gd name="connsiteY405" fmla="*/ 861668 h 897329"/>
                  <a:gd name="connsiteX406" fmla="*/ 306383 w 566149"/>
                  <a:gd name="connsiteY406" fmla="*/ 860982 h 897329"/>
                  <a:gd name="connsiteX407" fmla="*/ 306932 w 566149"/>
                  <a:gd name="connsiteY407" fmla="*/ 860022 h 897329"/>
                  <a:gd name="connsiteX408" fmla="*/ 308029 w 566149"/>
                  <a:gd name="connsiteY408" fmla="*/ 857279 h 897329"/>
                  <a:gd name="connsiteX409" fmla="*/ 308029 w 566149"/>
                  <a:gd name="connsiteY409" fmla="*/ 857279 h 897329"/>
                  <a:gd name="connsiteX410" fmla="*/ 309950 w 566149"/>
                  <a:gd name="connsiteY410" fmla="*/ 849872 h 897329"/>
                  <a:gd name="connsiteX411" fmla="*/ 309812 w 566149"/>
                  <a:gd name="connsiteY411" fmla="*/ 850558 h 897329"/>
                  <a:gd name="connsiteX412" fmla="*/ 311047 w 566149"/>
                  <a:gd name="connsiteY412" fmla="*/ 841642 h 897329"/>
                  <a:gd name="connsiteX413" fmla="*/ 310635 w 566149"/>
                  <a:gd name="connsiteY413" fmla="*/ 818051 h 897329"/>
                  <a:gd name="connsiteX414" fmla="*/ 310635 w 566149"/>
                  <a:gd name="connsiteY414" fmla="*/ 818188 h 897329"/>
                  <a:gd name="connsiteX415" fmla="*/ 310635 w 566149"/>
                  <a:gd name="connsiteY415" fmla="*/ 817639 h 897329"/>
                  <a:gd name="connsiteX416" fmla="*/ 310635 w 566149"/>
                  <a:gd name="connsiteY416" fmla="*/ 817503 h 897329"/>
                  <a:gd name="connsiteX417" fmla="*/ 310635 w 566149"/>
                  <a:gd name="connsiteY417" fmla="*/ 817503 h 897329"/>
                  <a:gd name="connsiteX418" fmla="*/ 307755 w 566149"/>
                  <a:gd name="connsiteY418" fmla="*/ 792676 h 897329"/>
                  <a:gd name="connsiteX419" fmla="*/ 302817 w 566149"/>
                  <a:gd name="connsiteY419" fmla="*/ 765107 h 897329"/>
                  <a:gd name="connsiteX420" fmla="*/ 302954 w 566149"/>
                  <a:gd name="connsiteY420" fmla="*/ 765793 h 897329"/>
                  <a:gd name="connsiteX421" fmla="*/ 290199 w 566149"/>
                  <a:gd name="connsiteY421" fmla="*/ 715867 h 897329"/>
                  <a:gd name="connsiteX422" fmla="*/ 285124 w 566149"/>
                  <a:gd name="connsiteY422" fmla="*/ 709420 h 897329"/>
                  <a:gd name="connsiteX423" fmla="*/ 280872 w 566149"/>
                  <a:gd name="connsiteY423" fmla="*/ 703385 h 897329"/>
                  <a:gd name="connsiteX424" fmla="*/ 271408 w 566149"/>
                  <a:gd name="connsiteY424" fmla="*/ 689944 h 897329"/>
                  <a:gd name="connsiteX425" fmla="*/ 262081 w 566149"/>
                  <a:gd name="connsiteY425" fmla="*/ 676502 h 897329"/>
                  <a:gd name="connsiteX426" fmla="*/ 246170 w 566149"/>
                  <a:gd name="connsiteY426" fmla="*/ 652225 h 897329"/>
                  <a:gd name="connsiteX427" fmla="*/ 198987 w 566149"/>
                  <a:gd name="connsiteY427" fmla="*/ 579941 h 897329"/>
                  <a:gd name="connsiteX428" fmla="*/ 188700 w 566149"/>
                  <a:gd name="connsiteY428" fmla="*/ 564168 h 897329"/>
                  <a:gd name="connsiteX429" fmla="*/ 178276 w 566149"/>
                  <a:gd name="connsiteY429" fmla="*/ 547297 h 897329"/>
                  <a:gd name="connsiteX430" fmla="*/ 168538 w 566149"/>
                  <a:gd name="connsiteY430" fmla="*/ 530152 h 897329"/>
                  <a:gd name="connsiteX431" fmla="*/ 159897 w 566149"/>
                  <a:gd name="connsiteY431" fmla="*/ 512322 h 897329"/>
                  <a:gd name="connsiteX432" fmla="*/ 154273 w 566149"/>
                  <a:gd name="connsiteY432" fmla="*/ 496411 h 897329"/>
                  <a:gd name="connsiteX433" fmla="*/ 153450 w 566149"/>
                  <a:gd name="connsiteY433" fmla="*/ 490376 h 897329"/>
                  <a:gd name="connsiteX434" fmla="*/ 154410 w 566149"/>
                  <a:gd name="connsiteY434" fmla="*/ 479814 h 897329"/>
                  <a:gd name="connsiteX435" fmla="*/ 161543 w 566149"/>
                  <a:gd name="connsiteY435" fmla="*/ 475700 h 897329"/>
                  <a:gd name="connsiteX436" fmla="*/ 167303 w 566149"/>
                  <a:gd name="connsiteY436" fmla="*/ 478032 h 897329"/>
                  <a:gd name="connsiteX437" fmla="*/ 171967 w 566149"/>
                  <a:gd name="connsiteY437" fmla="*/ 480637 h 897329"/>
                  <a:gd name="connsiteX438" fmla="*/ 175533 w 566149"/>
                  <a:gd name="connsiteY438" fmla="*/ 483929 h 897329"/>
                  <a:gd name="connsiteX439" fmla="*/ 180196 w 566149"/>
                  <a:gd name="connsiteY439" fmla="*/ 489416 h 897329"/>
                  <a:gd name="connsiteX440" fmla="*/ 184037 w 566149"/>
                  <a:gd name="connsiteY440" fmla="*/ 494628 h 897329"/>
                  <a:gd name="connsiteX441" fmla="*/ 189660 w 566149"/>
                  <a:gd name="connsiteY441" fmla="*/ 502035 h 897329"/>
                  <a:gd name="connsiteX442" fmla="*/ 199124 w 566149"/>
                  <a:gd name="connsiteY442" fmla="*/ 516025 h 897329"/>
                  <a:gd name="connsiteX443" fmla="*/ 198987 w 566149"/>
                  <a:gd name="connsiteY443" fmla="*/ 515887 h 897329"/>
                  <a:gd name="connsiteX444" fmla="*/ 212703 w 566149"/>
                  <a:gd name="connsiteY444" fmla="*/ 536736 h 897329"/>
                  <a:gd name="connsiteX445" fmla="*/ 221893 w 566149"/>
                  <a:gd name="connsiteY445" fmla="*/ 550863 h 897329"/>
                  <a:gd name="connsiteX446" fmla="*/ 237255 w 566149"/>
                  <a:gd name="connsiteY446" fmla="*/ 575964 h 897329"/>
                  <a:gd name="connsiteX447" fmla="*/ 243701 w 566149"/>
                  <a:gd name="connsiteY447" fmla="*/ 586388 h 897329"/>
                  <a:gd name="connsiteX448" fmla="*/ 251657 w 566149"/>
                  <a:gd name="connsiteY448" fmla="*/ 600241 h 897329"/>
                  <a:gd name="connsiteX449" fmla="*/ 266470 w 566149"/>
                  <a:gd name="connsiteY449" fmla="*/ 628084 h 897329"/>
                  <a:gd name="connsiteX450" fmla="*/ 279912 w 566149"/>
                  <a:gd name="connsiteY450" fmla="*/ 657162 h 897329"/>
                  <a:gd name="connsiteX451" fmla="*/ 299663 w 566149"/>
                  <a:gd name="connsiteY451" fmla="*/ 711340 h 897329"/>
                  <a:gd name="connsiteX452" fmla="*/ 311733 w 566149"/>
                  <a:gd name="connsiteY452" fmla="*/ 726840 h 897329"/>
                  <a:gd name="connsiteX453" fmla="*/ 313790 w 566149"/>
                  <a:gd name="connsiteY453" fmla="*/ 729308 h 897329"/>
                  <a:gd name="connsiteX454" fmla="*/ 319414 w 566149"/>
                  <a:gd name="connsiteY454" fmla="*/ 735755 h 897329"/>
                  <a:gd name="connsiteX455" fmla="*/ 326957 w 566149"/>
                  <a:gd name="connsiteY455" fmla="*/ 744533 h 897329"/>
                  <a:gd name="connsiteX456" fmla="*/ 326683 w 566149"/>
                  <a:gd name="connsiteY456" fmla="*/ 744122 h 897329"/>
                  <a:gd name="connsiteX457" fmla="*/ 333678 w 566149"/>
                  <a:gd name="connsiteY457" fmla="*/ 751666 h 897329"/>
                  <a:gd name="connsiteX458" fmla="*/ 342319 w 566149"/>
                  <a:gd name="connsiteY458" fmla="*/ 759895 h 897329"/>
                  <a:gd name="connsiteX459" fmla="*/ 347394 w 566149"/>
                  <a:gd name="connsiteY459" fmla="*/ 764010 h 897329"/>
                  <a:gd name="connsiteX460" fmla="*/ 353018 w 566149"/>
                  <a:gd name="connsiteY460" fmla="*/ 767165 h 897329"/>
                  <a:gd name="connsiteX461" fmla="*/ 352606 w 566149"/>
                  <a:gd name="connsiteY461" fmla="*/ 766890 h 897329"/>
                  <a:gd name="connsiteX462" fmla="*/ 354389 w 566149"/>
                  <a:gd name="connsiteY462" fmla="*/ 767713 h 897329"/>
                  <a:gd name="connsiteX463" fmla="*/ 356173 w 566149"/>
                  <a:gd name="connsiteY463" fmla="*/ 768262 h 897329"/>
                  <a:gd name="connsiteX464" fmla="*/ 357407 w 566149"/>
                  <a:gd name="connsiteY464" fmla="*/ 768399 h 897329"/>
                  <a:gd name="connsiteX465" fmla="*/ 358504 w 566149"/>
                  <a:gd name="connsiteY465" fmla="*/ 768399 h 897329"/>
                  <a:gd name="connsiteX466" fmla="*/ 359876 w 566149"/>
                  <a:gd name="connsiteY466" fmla="*/ 768125 h 897329"/>
                  <a:gd name="connsiteX467" fmla="*/ 360973 w 566149"/>
                  <a:gd name="connsiteY467" fmla="*/ 767850 h 897329"/>
                  <a:gd name="connsiteX468" fmla="*/ 362070 w 566149"/>
                  <a:gd name="connsiteY468" fmla="*/ 767439 h 897329"/>
                  <a:gd name="connsiteX469" fmla="*/ 363305 w 566149"/>
                  <a:gd name="connsiteY469" fmla="*/ 766890 h 897329"/>
                  <a:gd name="connsiteX470" fmla="*/ 362756 w 566149"/>
                  <a:gd name="connsiteY470" fmla="*/ 767302 h 897329"/>
                  <a:gd name="connsiteX471" fmla="*/ 363854 w 566149"/>
                  <a:gd name="connsiteY471" fmla="*/ 766616 h 897329"/>
                  <a:gd name="connsiteX472" fmla="*/ 364951 w 566149"/>
                  <a:gd name="connsiteY472" fmla="*/ 765519 h 897329"/>
                  <a:gd name="connsiteX473" fmla="*/ 365774 w 566149"/>
                  <a:gd name="connsiteY473" fmla="*/ 764421 h 897329"/>
                  <a:gd name="connsiteX474" fmla="*/ 365499 w 566149"/>
                  <a:gd name="connsiteY474" fmla="*/ 764833 h 897329"/>
                  <a:gd name="connsiteX475" fmla="*/ 367557 w 566149"/>
                  <a:gd name="connsiteY475" fmla="*/ 761541 h 897329"/>
                  <a:gd name="connsiteX476" fmla="*/ 369614 w 566149"/>
                  <a:gd name="connsiteY476" fmla="*/ 756466 h 897329"/>
                  <a:gd name="connsiteX477" fmla="*/ 371123 w 566149"/>
                  <a:gd name="connsiteY477" fmla="*/ 750705 h 897329"/>
                  <a:gd name="connsiteX478" fmla="*/ 371123 w 566149"/>
                  <a:gd name="connsiteY478" fmla="*/ 750980 h 897329"/>
                  <a:gd name="connsiteX479" fmla="*/ 372220 w 566149"/>
                  <a:gd name="connsiteY479" fmla="*/ 742750 h 897329"/>
                  <a:gd name="connsiteX480" fmla="*/ 372220 w 566149"/>
                  <a:gd name="connsiteY480" fmla="*/ 726565 h 897329"/>
                  <a:gd name="connsiteX481" fmla="*/ 372220 w 566149"/>
                  <a:gd name="connsiteY481" fmla="*/ 726977 h 897329"/>
                  <a:gd name="connsiteX482" fmla="*/ 368791 w 566149"/>
                  <a:gd name="connsiteY482" fmla="*/ 702837 h 897329"/>
                  <a:gd name="connsiteX483" fmla="*/ 368928 w 566149"/>
                  <a:gd name="connsiteY483" fmla="*/ 703248 h 897329"/>
                  <a:gd name="connsiteX484" fmla="*/ 365499 w 566149"/>
                  <a:gd name="connsiteY484" fmla="*/ 688846 h 897329"/>
                  <a:gd name="connsiteX485" fmla="*/ 360150 w 566149"/>
                  <a:gd name="connsiteY485" fmla="*/ 671701 h 897329"/>
                  <a:gd name="connsiteX486" fmla="*/ 360425 w 566149"/>
                  <a:gd name="connsiteY486" fmla="*/ 672387 h 897329"/>
                  <a:gd name="connsiteX487" fmla="*/ 349452 w 566149"/>
                  <a:gd name="connsiteY487" fmla="*/ 643721 h 897329"/>
                  <a:gd name="connsiteX488" fmla="*/ 340262 w 566149"/>
                  <a:gd name="connsiteY488" fmla="*/ 623147 h 897329"/>
                  <a:gd name="connsiteX489" fmla="*/ 339165 w 566149"/>
                  <a:gd name="connsiteY489" fmla="*/ 622186 h 897329"/>
                  <a:gd name="connsiteX490" fmla="*/ 334501 w 566149"/>
                  <a:gd name="connsiteY490" fmla="*/ 617797 h 897329"/>
                  <a:gd name="connsiteX491" fmla="*/ 323391 w 566149"/>
                  <a:gd name="connsiteY491" fmla="*/ 607373 h 897329"/>
                  <a:gd name="connsiteX492" fmla="*/ 316945 w 566149"/>
                  <a:gd name="connsiteY492" fmla="*/ 601338 h 897329"/>
                  <a:gd name="connsiteX493" fmla="*/ 311733 w 566149"/>
                  <a:gd name="connsiteY493" fmla="*/ 595989 h 897329"/>
                  <a:gd name="connsiteX494" fmla="*/ 292530 w 566149"/>
                  <a:gd name="connsiteY494" fmla="*/ 576375 h 897329"/>
                  <a:gd name="connsiteX495" fmla="*/ 288827 w 566149"/>
                  <a:gd name="connsiteY495" fmla="*/ 572397 h 897329"/>
                  <a:gd name="connsiteX496" fmla="*/ 280049 w 566149"/>
                  <a:gd name="connsiteY496" fmla="*/ 562385 h 897329"/>
                  <a:gd name="connsiteX497" fmla="*/ 263452 w 566149"/>
                  <a:gd name="connsiteY497" fmla="*/ 543594 h 897329"/>
                  <a:gd name="connsiteX498" fmla="*/ 263452 w 566149"/>
                  <a:gd name="connsiteY498" fmla="*/ 543594 h 897329"/>
                  <a:gd name="connsiteX499" fmla="*/ 260984 w 566149"/>
                  <a:gd name="connsiteY499" fmla="*/ 540576 h 897329"/>
                  <a:gd name="connsiteX500" fmla="*/ 253165 w 566149"/>
                  <a:gd name="connsiteY500" fmla="*/ 530564 h 897329"/>
                  <a:gd name="connsiteX501" fmla="*/ 236432 w 566149"/>
                  <a:gd name="connsiteY501" fmla="*/ 509304 h 897329"/>
                  <a:gd name="connsiteX502" fmla="*/ 226282 w 566149"/>
                  <a:gd name="connsiteY502" fmla="*/ 495588 h 897329"/>
                  <a:gd name="connsiteX503" fmla="*/ 210234 w 566149"/>
                  <a:gd name="connsiteY503" fmla="*/ 472133 h 897329"/>
                  <a:gd name="connsiteX504" fmla="*/ 202828 w 566149"/>
                  <a:gd name="connsiteY504" fmla="*/ 460612 h 897329"/>
                  <a:gd name="connsiteX505" fmla="*/ 197204 w 566149"/>
                  <a:gd name="connsiteY505" fmla="*/ 449914 h 897329"/>
                  <a:gd name="connsiteX506" fmla="*/ 193912 w 566149"/>
                  <a:gd name="connsiteY506" fmla="*/ 440175 h 897329"/>
                  <a:gd name="connsiteX507" fmla="*/ 191718 w 566149"/>
                  <a:gd name="connsiteY507" fmla="*/ 426597 h 897329"/>
                  <a:gd name="connsiteX508" fmla="*/ 194872 w 566149"/>
                  <a:gd name="connsiteY508" fmla="*/ 421110 h 897329"/>
                  <a:gd name="connsiteX509" fmla="*/ 200222 w 566149"/>
                  <a:gd name="connsiteY509" fmla="*/ 418778 h 897329"/>
                  <a:gd name="connsiteX510" fmla="*/ 203239 w 566149"/>
                  <a:gd name="connsiteY510" fmla="*/ 417818 h 897329"/>
                  <a:gd name="connsiteX511" fmla="*/ 209411 w 566149"/>
                  <a:gd name="connsiteY511" fmla="*/ 418504 h 897329"/>
                  <a:gd name="connsiteX512" fmla="*/ 213389 w 566149"/>
                  <a:gd name="connsiteY512" fmla="*/ 420561 h 897329"/>
                  <a:gd name="connsiteX513" fmla="*/ 217092 w 566149"/>
                  <a:gd name="connsiteY513" fmla="*/ 423442 h 897329"/>
                  <a:gd name="connsiteX514" fmla="*/ 220658 w 566149"/>
                  <a:gd name="connsiteY514" fmla="*/ 426733 h 897329"/>
                  <a:gd name="connsiteX515" fmla="*/ 226968 w 566149"/>
                  <a:gd name="connsiteY515" fmla="*/ 432631 h 897329"/>
                  <a:gd name="connsiteX516" fmla="*/ 235060 w 566149"/>
                  <a:gd name="connsiteY516" fmla="*/ 441684 h 897329"/>
                  <a:gd name="connsiteX517" fmla="*/ 241095 w 566149"/>
                  <a:gd name="connsiteY517" fmla="*/ 448816 h 897329"/>
                  <a:gd name="connsiteX518" fmla="*/ 248090 w 566149"/>
                  <a:gd name="connsiteY518" fmla="*/ 457320 h 897329"/>
                  <a:gd name="connsiteX519" fmla="*/ 263452 w 566149"/>
                  <a:gd name="connsiteY519" fmla="*/ 476111 h 897329"/>
                  <a:gd name="connsiteX520" fmla="*/ 267019 w 566149"/>
                  <a:gd name="connsiteY520" fmla="*/ 481049 h 897329"/>
                  <a:gd name="connsiteX521" fmla="*/ 276071 w 566149"/>
                  <a:gd name="connsiteY521" fmla="*/ 493393 h 897329"/>
                  <a:gd name="connsiteX522" fmla="*/ 291433 w 566149"/>
                  <a:gd name="connsiteY522" fmla="*/ 514379 h 897329"/>
                  <a:gd name="connsiteX523" fmla="*/ 293353 w 566149"/>
                  <a:gd name="connsiteY523" fmla="*/ 517259 h 897329"/>
                  <a:gd name="connsiteX524" fmla="*/ 299525 w 566149"/>
                  <a:gd name="connsiteY524" fmla="*/ 527272 h 897329"/>
                  <a:gd name="connsiteX525" fmla="*/ 316259 w 566149"/>
                  <a:gd name="connsiteY525" fmla="*/ 554292 h 897329"/>
                  <a:gd name="connsiteX526" fmla="*/ 320922 w 566149"/>
                  <a:gd name="connsiteY526" fmla="*/ 561699 h 897329"/>
                  <a:gd name="connsiteX527" fmla="*/ 322843 w 566149"/>
                  <a:gd name="connsiteY527" fmla="*/ 565265 h 897329"/>
                  <a:gd name="connsiteX528" fmla="*/ 336422 w 566149"/>
                  <a:gd name="connsiteY528" fmla="*/ 591463 h 897329"/>
                  <a:gd name="connsiteX529" fmla="*/ 342731 w 566149"/>
                  <a:gd name="connsiteY529" fmla="*/ 603533 h 897329"/>
                  <a:gd name="connsiteX530" fmla="*/ 345748 w 566149"/>
                  <a:gd name="connsiteY530" fmla="*/ 609293 h 897329"/>
                  <a:gd name="connsiteX531" fmla="*/ 349452 w 566149"/>
                  <a:gd name="connsiteY531" fmla="*/ 617249 h 897329"/>
                  <a:gd name="connsiteX532" fmla="*/ 362619 w 566149"/>
                  <a:gd name="connsiteY532" fmla="*/ 628908 h 897329"/>
                  <a:gd name="connsiteX533" fmla="*/ 362345 w 566149"/>
                  <a:gd name="connsiteY533" fmla="*/ 628633 h 897329"/>
                  <a:gd name="connsiteX534" fmla="*/ 362756 w 566149"/>
                  <a:gd name="connsiteY534" fmla="*/ 629044 h 897329"/>
                  <a:gd name="connsiteX535" fmla="*/ 362756 w 566149"/>
                  <a:gd name="connsiteY535" fmla="*/ 629044 h 897329"/>
                  <a:gd name="connsiteX536" fmla="*/ 384565 w 566149"/>
                  <a:gd name="connsiteY536" fmla="*/ 645915 h 897329"/>
                  <a:gd name="connsiteX537" fmla="*/ 384016 w 566149"/>
                  <a:gd name="connsiteY537" fmla="*/ 645641 h 897329"/>
                  <a:gd name="connsiteX538" fmla="*/ 392246 w 566149"/>
                  <a:gd name="connsiteY538" fmla="*/ 650304 h 897329"/>
                  <a:gd name="connsiteX539" fmla="*/ 391834 w 566149"/>
                  <a:gd name="connsiteY539" fmla="*/ 650167 h 897329"/>
                  <a:gd name="connsiteX540" fmla="*/ 392383 w 566149"/>
                  <a:gd name="connsiteY540" fmla="*/ 650441 h 897329"/>
                  <a:gd name="connsiteX541" fmla="*/ 392383 w 566149"/>
                  <a:gd name="connsiteY541" fmla="*/ 650441 h 897329"/>
                  <a:gd name="connsiteX542" fmla="*/ 392383 w 566149"/>
                  <a:gd name="connsiteY542" fmla="*/ 650441 h 897329"/>
                  <a:gd name="connsiteX543" fmla="*/ 395812 w 566149"/>
                  <a:gd name="connsiteY543" fmla="*/ 651813 h 897329"/>
                  <a:gd name="connsiteX544" fmla="*/ 398006 w 566149"/>
                  <a:gd name="connsiteY544" fmla="*/ 652362 h 897329"/>
                  <a:gd name="connsiteX545" fmla="*/ 397595 w 566149"/>
                  <a:gd name="connsiteY545" fmla="*/ 652362 h 897329"/>
                  <a:gd name="connsiteX546" fmla="*/ 401024 w 566149"/>
                  <a:gd name="connsiteY546" fmla="*/ 652911 h 897329"/>
                  <a:gd name="connsiteX547" fmla="*/ 403218 w 566149"/>
                  <a:gd name="connsiteY547" fmla="*/ 652911 h 897329"/>
                  <a:gd name="connsiteX548" fmla="*/ 403218 w 566149"/>
                  <a:gd name="connsiteY548" fmla="*/ 652911 h 897329"/>
                  <a:gd name="connsiteX549" fmla="*/ 404590 w 566149"/>
                  <a:gd name="connsiteY549" fmla="*/ 652773 h 897329"/>
                  <a:gd name="connsiteX550" fmla="*/ 406236 w 566149"/>
                  <a:gd name="connsiteY550" fmla="*/ 652362 h 897329"/>
                  <a:gd name="connsiteX551" fmla="*/ 405687 w 566149"/>
                  <a:gd name="connsiteY551" fmla="*/ 652636 h 897329"/>
                  <a:gd name="connsiteX552" fmla="*/ 409116 w 566149"/>
                  <a:gd name="connsiteY552" fmla="*/ 651127 h 897329"/>
                  <a:gd name="connsiteX553" fmla="*/ 408568 w 566149"/>
                  <a:gd name="connsiteY553" fmla="*/ 651402 h 897329"/>
                  <a:gd name="connsiteX554" fmla="*/ 410214 w 566149"/>
                  <a:gd name="connsiteY554" fmla="*/ 650304 h 897329"/>
                  <a:gd name="connsiteX555" fmla="*/ 410214 w 566149"/>
                  <a:gd name="connsiteY555" fmla="*/ 650304 h 897329"/>
                  <a:gd name="connsiteX556" fmla="*/ 411311 w 566149"/>
                  <a:gd name="connsiteY556" fmla="*/ 649482 h 897329"/>
                  <a:gd name="connsiteX557" fmla="*/ 410899 w 566149"/>
                  <a:gd name="connsiteY557" fmla="*/ 649893 h 897329"/>
                  <a:gd name="connsiteX558" fmla="*/ 413368 w 566149"/>
                  <a:gd name="connsiteY558" fmla="*/ 647561 h 897329"/>
                  <a:gd name="connsiteX559" fmla="*/ 413231 w 566149"/>
                  <a:gd name="connsiteY559" fmla="*/ 647698 h 897329"/>
                  <a:gd name="connsiteX560" fmla="*/ 414328 w 566149"/>
                  <a:gd name="connsiteY560" fmla="*/ 646053 h 897329"/>
                  <a:gd name="connsiteX561" fmla="*/ 414191 w 566149"/>
                  <a:gd name="connsiteY561" fmla="*/ 646327 h 897329"/>
                  <a:gd name="connsiteX562" fmla="*/ 415837 w 566149"/>
                  <a:gd name="connsiteY562" fmla="*/ 643583 h 897329"/>
                  <a:gd name="connsiteX563" fmla="*/ 415837 w 566149"/>
                  <a:gd name="connsiteY563" fmla="*/ 643721 h 897329"/>
                  <a:gd name="connsiteX564" fmla="*/ 415974 w 566149"/>
                  <a:gd name="connsiteY564" fmla="*/ 643583 h 897329"/>
                  <a:gd name="connsiteX565" fmla="*/ 416111 w 566149"/>
                  <a:gd name="connsiteY565" fmla="*/ 643309 h 897329"/>
                  <a:gd name="connsiteX566" fmla="*/ 415974 w 566149"/>
                  <a:gd name="connsiteY566" fmla="*/ 643446 h 897329"/>
                  <a:gd name="connsiteX567" fmla="*/ 417209 w 566149"/>
                  <a:gd name="connsiteY567" fmla="*/ 640566 h 897329"/>
                  <a:gd name="connsiteX568" fmla="*/ 417209 w 566149"/>
                  <a:gd name="connsiteY568" fmla="*/ 640703 h 897329"/>
                  <a:gd name="connsiteX569" fmla="*/ 417346 w 566149"/>
                  <a:gd name="connsiteY569" fmla="*/ 640429 h 897329"/>
                  <a:gd name="connsiteX570" fmla="*/ 417483 w 566149"/>
                  <a:gd name="connsiteY570" fmla="*/ 640017 h 897329"/>
                  <a:gd name="connsiteX571" fmla="*/ 417483 w 566149"/>
                  <a:gd name="connsiteY571" fmla="*/ 640154 h 897329"/>
                  <a:gd name="connsiteX572" fmla="*/ 419678 w 566149"/>
                  <a:gd name="connsiteY572" fmla="*/ 632473 h 897329"/>
                  <a:gd name="connsiteX573" fmla="*/ 419540 w 566149"/>
                  <a:gd name="connsiteY573" fmla="*/ 633159 h 897329"/>
                  <a:gd name="connsiteX574" fmla="*/ 420501 w 566149"/>
                  <a:gd name="connsiteY574" fmla="*/ 626438 h 897329"/>
                  <a:gd name="connsiteX575" fmla="*/ 420501 w 566149"/>
                  <a:gd name="connsiteY575" fmla="*/ 610254 h 897329"/>
                  <a:gd name="connsiteX576" fmla="*/ 420501 w 566149"/>
                  <a:gd name="connsiteY576" fmla="*/ 610391 h 897329"/>
                  <a:gd name="connsiteX577" fmla="*/ 420501 w 566149"/>
                  <a:gd name="connsiteY577" fmla="*/ 609705 h 897329"/>
                  <a:gd name="connsiteX578" fmla="*/ 420501 w 566149"/>
                  <a:gd name="connsiteY578" fmla="*/ 609705 h 897329"/>
                  <a:gd name="connsiteX579" fmla="*/ 420501 w 566149"/>
                  <a:gd name="connsiteY579" fmla="*/ 609705 h 897329"/>
                  <a:gd name="connsiteX580" fmla="*/ 417346 w 566149"/>
                  <a:gd name="connsiteY580" fmla="*/ 587485 h 897329"/>
                  <a:gd name="connsiteX581" fmla="*/ 417483 w 566149"/>
                  <a:gd name="connsiteY581" fmla="*/ 587896 h 897329"/>
                  <a:gd name="connsiteX582" fmla="*/ 410076 w 566149"/>
                  <a:gd name="connsiteY582" fmla="*/ 561013 h 897329"/>
                  <a:gd name="connsiteX583" fmla="*/ 410076 w 566149"/>
                  <a:gd name="connsiteY583" fmla="*/ 561150 h 897329"/>
                  <a:gd name="connsiteX584" fmla="*/ 402395 w 566149"/>
                  <a:gd name="connsiteY584" fmla="*/ 541811 h 897329"/>
                  <a:gd name="connsiteX585" fmla="*/ 379490 w 566149"/>
                  <a:gd name="connsiteY585" fmla="*/ 523843 h 897329"/>
                  <a:gd name="connsiteX586" fmla="*/ 359053 w 566149"/>
                  <a:gd name="connsiteY586" fmla="*/ 505326 h 897329"/>
                  <a:gd name="connsiteX587" fmla="*/ 353429 w 566149"/>
                  <a:gd name="connsiteY587" fmla="*/ 500114 h 897329"/>
                  <a:gd name="connsiteX588" fmla="*/ 345886 w 566149"/>
                  <a:gd name="connsiteY588" fmla="*/ 492570 h 897329"/>
                  <a:gd name="connsiteX589" fmla="*/ 326409 w 566149"/>
                  <a:gd name="connsiteY589" fmla="*/ 472682 h 897329"/>
                  <a:gd name="connsiteX590" fmla="*/ 287044 w 566149"/>
                  <a:gd name="connsiteY590" fmla="*/ 425636 h 897329"/>
                  <a:gd name="connsiteX591" fmla="*/ 272093 w 566149"/>
                  <a:gd name="connsiteY591" fmla="*/ 401633 h 897329"/>
                  <a:gd name="connsiteX592" fmla="*/ 266744 w 566149"/>
                  <a:gd name="connsiteY592" fmla="*/ 389975 h 897329"/>
                  <a:gd name="connsiteX593" fmla="*/ 262492 w 566149"/>
                  <a:gd name="connsiteY593" fmla="*/ 378316 h 897329"/>
                  <a:gd name="connsiteX594" fmla="*/ 261944 w 566149"/>
                  <a:gd name="connsiteY594" fmla="*/ 373653 h 897329"/>
                  <a:gd name="connsiteX595" fmla="*/ 262355 w 566149"/>
                  <a:gd name="connsiteY595" fmla="*/ 370361 h 897329"/>
                  <a:gd name="connsiteX596" fmla="*/ 263864 w 566149"/>
                  <a:gd name="connsiteY596" fmla="*/ 366657 h 897329"/>
                  <a:gd name="connsiteX597" fmla="*/ 265510 w 566149"/>
                  <a:gd name="connsiteY597" fmla="*/ 364051 h 897329"/>
                  <a:gd name="connsiteX598" fmla="*/ 270036 w 566149"/>
                  <a:gd name="connsiteY598" fmla="*/ 360622 h 897329"/>
                  <a:gd name="connsiteX599" fmla="*/ 276483 w 566149"/>
                  <a:gd name="connsiteY599" fmla="*/ 360622 h 897329"/>
                  <a:gd name="connsiteX600" fmla="*/ 284712 w 566149"/>
                  <a:gd name="connsiteY600" fmla="*/ 364875 h 897329"/>
                  <a:gd name="connsiteX601" fmla="*/ 292942 w 566149"/>
                  <a:gd name="connsiteY601" fmla="*/ 371047 h 897329"/>
                  <a:gd name="connsiteX602" fmla="*/ 303092 w 566149"/>
                  <a:gd name="connsiteY602" fmla="*/ 381196 h 897329"/>
                  <a:gd name="connsiteX603" fmla="*/ 313790 w 566149"/>
                  <a:gd name="connsiteY603" fmla="*/ 392992 h 897329"/>
                  <a:gd name="connsiteX604" fmla="*/ 332307 w 566149"/>
                  <a:gd name="connsiteY604" fmla="*/ 414938 h 897329"/>
                  <a:gd name="connsiteX605" fmla="*/ 343142 w 566149"/>
                  <a:gd name="connsiteY605" fmla="*/ 428105 h 897329"/>
                  <a:gd name="connsiteX606" fmla="*/ 361247 w 566149"/>
                  <a:gd name="connsiteY606" fmla="*/ 452382 h 897329"/>
                  <a:gd name="connsiteX607" fmla="*/ 366460 w 566149"/>
                  <a:gd name="connsiteY607" fmla="*/ 459378 h 897329"/>
                  <a:gd name="connsiteX608" fmla="*/ 372495 w 566149"/>
                  <a:gd name="connsiteY608" fmla="*/ 468019 h 897329"/>
                  <a:gd name="connsiteX609" fmla="*/ 381410 w 566149"/>
                  <a:gd name="connsiteY609" fmla="*/ 481461 h 897329"/>
                  <a:gd name="connsiteX610" fmla="*/ 410625 w 566149"/>
                  <a:gd name="connsiteY610" fmla="*/ 534404 h 897329"/>
                  <a:gd name="connsiteX611" fmla="*/ 411037 w 566149"/>
                  <a:gd name="connsiteY611" fmla="*/ 535364 h 897329"/>
                  <a:gd name="connsiteX612" fmla="*/ 412957 w 566149"/>
                  <a:gd name="connsiteY612" fmla="*/ 536599 h 897329"/>
                  <a:gd name="connsiteX613" fmla="*/ 412545 w 566149"/>
                  <a:gd name="connsiteY613" fmla="*/ 536325 h 897329"/>
                  <a:gd name="connsiteX614" fmla="*/ 431062 w 566149"/>
                  <a:gd name="connsiteY614" fmla="*/ 547434 h 897329"/>
                  <a:gd name="connsiteX615" fmla="*/ 430788 w 566149"/>
                  <a:gd name="connsiteY615" fmla="*/ 547297 h 897329"/>
                  <a:gd name="connsiteX616" fmla="*/ 442309 w 566149"/>
                  <a:gd name="connsiteY616" fmla="*/ 552098 h 897329"/>
                  <a:gd name="connsiteX617" fmla="*/ 441623 w 566149"/>
                  <a:gd name="connsiteY617" fmla="*/ 551823 h 897329"/>
                  <a:gd name="connsiteX618" fmla="*/ 446012 w 566149"/>
                  <a:gd name="connsiteY618" fmla="*/ 553058 h 897329"/>
                  <a:gd name="connsiteX619" fmla="*/ 445738 w 566149"/>
                  <a:gd name="connsiteY619" fmla="*/ 553058 h 897329"/>
                  <a:gd name="connsiteX620" fmla="*/ 446287 w 566149"/>
                  <a:gd name="connsiteY620" fmla="*/ 553195 h 897329"/>
                  <a:gd name="connsiteX621" fmla="*/ 446424 w 566149"/>
                  <a:gd name="connsiteY621" fmla="*/ 553195 h 897329"/>
                  <a:gd name="connsiteX622" fmla="*/ 446287 w 566149"/>
                  <a:gd name="connsiteY622" fmla="*/ 553195 h 897329"/>
                  <a:gd name="connsiteX623" fmla="*/ 451910 w 566149"/>
                  <a:gd name="connsiteY623" fmla="*/ 553881 h 897329"/>
                  <a:gd name="connsiteX624" fmla="*/ 451773 w 566149"/>
                  <a:gd name="connsiteY624" fmla="*/ 553881 h 897329"/>
                  <a:gd name="connsiteX625" fmla="*/ 452047 w 566149"/>
                  <a:gd name="connsiteY625" fmla="*/ 553881 h 897329"/>
                  <a:gd name="connsiteX626" fmla="*/ 452459 w 566149"/>
                  <a:gd name="connsiteY626" fmla="*/ 553881 h 897329"/>
                  <a:gd name="connsiteX627" fmla="*/ 452185 w 566149"/>
                  <a:gd name="connsiteY627" fmla="*/ 553881 h 897329"/>
                  <a:gd name="connsiteX628" fmla="*/ 455751 w 566149"/>
                  <a:gd name="connsiteY628" fmla="*/ 553881 h 897329"/>
                  <a:gd name="connsiteX629" fmla="*/ 455614 w 566149"/>
                  <a:gd name="connsiteY629" fmla="*/ 553881 h 897329"/>
                  <a:gd name="connsiteX630" fmla="*/ 457671 w 566149"/>
                  <a:gd name="connsiteY630" fmla="*/ 553606 h 897329"/>
                  <a:gd name="connsiteX631" fmla="*/ 456985 w 566149"/>
                  <a:gd name="connsiteY631" fmla="*/ 553744 h 897329"/>
                  <a:gd name="connsiteX632" fmla="*/ 460551 w 566149"/>
                  <a:gd name="connsiteY632" fmla="*/ 552646 h 897329"/>
                  <a:gd name="connsiteX633" fmla="*/ 460414 w 566149"/>
                  <a:gd name="connsiteY633" fmla="*/ 552646 h 897329"/>
                  <a:gd name="connsiteX634" fmla="*/ 462472 w 566149"/>
                  <a:gd name="connsiteY634" fmla="*/ 551823 h 897329"/>
                  <a:gd name="connsiteX635" fmla="*/ 465352 w 566149"/>
                  <a:gd name="connsiteY635" fmla="*/ 550315 h 897329"/>
                  <a:gd name="connsiteX636" fmla="*/ 465215 w 566149"/>
                  <a:gd name="connsiteY636" fmla="*/ 550452 h 897329"/>
                  <a:gd name="connsiteX637" fmla="*/ 466861 w 566149"/>
                  <a:gd name="connsiteY637" fmla="*/ 549217 h 897329"/>
                  <a:gd name="connsiteX638" fmla="*/ 466449 w 566149"/>
                  <a:gd name="connsiteY638" fmla="*/ 549629 h 897329"/>
                  <a:gd name="connsiteX639" fmla="*/ 469192 w 566149"/>
                  <a:gd name="connsiteY639" fmla="*/ 547023 h 897329"/>
                  <a:gd name="connsiteX640" fmla="*/ 471250 w 566149"/>
                  <a:gd name="connsiteY640" fmla="*/ 544417 h 897329"/>
                  <a:gd name="connsiteX641" fmla="*/ 473170 w 566149"/>
                  <a:gd name="connsiteY641" fmla="*/ 541125 h 897329"/>
                  <a:gd name="connsiteX642" fmla="*/ 473033 w 566149"/>
                  <a:gd name="connsiteY642" fmla="*/ 541399 h 897329"/>
                  <a:gd name="connsiteX643" fmla="*/ 473307 w 566149"/>
                  <a:gd name="connsiteY643" fmla="*/ 540851 h 897329"/>
                  <a:gd name="connsiteX644" fmla="*/ 473307 w 566149"/>
                  <a:gd name="connsiteY644" fmla="*/ 540851 h 897329"/>
                  <a:gd name="connsiteX645" fmla="*/ 473307 w 566149"/>
                  <a:gd name="connsiteY645" fmla="*/ 540851 h 897329"/>
                  <a:gd name="connsiteX646" fmla="*/ 474404 w 566149"/>
                  <a:gd name="connsiteY646" fmla="*/ 538107 h 897329"/>
                  <a:gd name="connsiteX647" fmla="*/ 474267 w 566149"/>
                  <a:gd name="connsiteY647" fmla="*/ 538245 h 897329"/>
                  <a:gd name="connsiteX648" fmla="*/ 475365 w 566149"/>
                  <a:gd name="connsiteY648" fmla="*/ 534267 h 897329"/>
                  <a:gd name="connsiteX649" fmla="*/ 476050 w 566149"/>
                  <a:gd name="connsiteY649" fmla="*/ 528918 h 897329"/>
                  <a:gd name="connsiteX650" fmla="*/ 476050 w 566149"/>
                  <a:gd name="connsiteY650" fmla="*/ 529192 h 897329"/>
                  <a:gd name="connsiteX651" fmla="*/ 476050 w 566149"/>
                  <a:gd name="connsiteY651" fmla="*/ 528918 h 897329"/>
                  <a:gd name="connsiteX652" fmla="*/ 476050 w 566149"/>
                  <a:gd name="connsiteY652" fmla="*/ 528506 h 897329"/>
                  <a:gd name="connsiteX653" fmla="*/ 476050 w 566149"/>
                  <a:gd name="connsiteY653" fmla="*/ 528643 h 897329"/>
                  <a:gd name="connsiteX654" fmla="*/ 476050 w 566149"/>
                  <a:gd name="connsiteY654" fmla="*/ 520962 h 897329"/>
                  <a:gd name="connsiteX655" fmla="*/ 476050 w 566149"/>
                  <a:gd name="connsiteY655" fmla="*/ 521100 h 897329"/>
                  <a:gd name="connsiteX656" fmla="*/ 476050 w 566149"/>
                  <a:gd name="connsiteY656" fmla="*/ 520688 h 897329"/>
                  <a:gd name="connsiteX657" fmla="*/ 476050 w 566149"/>
                  <a:gd name="connsiteY657" fmla="*/ 520414 h 897329"/>
                  <a:gd name="connsiteX658" fmla="*/ 476050 w 566149"/>
                  <a:gd name="connsiteY658" fmla="*/ 520688 h 897329"/>
                  <a:gd name="connsiteX659" fmla="*/ 474679 w 566149"/>
                  <a:gd name="connsiteY659" fmla="*/ 511636 h 897329"/>
                  <a:gd name="connsiteX660" fmla="*/ 474679 w 566149"/>
                  <a:gd name="connsiteY660" fmla="*/ 512184 h 897329"/>
                  <a:gd name="connsiteX661" fmla="*/ 469741 w 566149"/>
                  <a:gd name="connsiteY661" fmla="*/ 494491 h 897329"/>
                  <a:gd name="connsiteX662" fmla="*/ 458220 w 566149"/>
                  <a:gd name="connsiteY662" fmla="*/ 468156 h 897329"/>
                  <a:gd name="connsiteX663" fmla="*/ 437646 w 566149"/>
                  <a:gd name="connsiteY663" fmla="*/ 433729 h 897329"/>
                  <a:gd name="connsiteX664" fmla="*/ 438057 w 566149"/>
                  <a:gd name="connsiteY664" fmla="*/ 434277 h 897329"/>
                  <a:gd name="connsiteX665" fmla="*/ 407608 w 566149"/>
                  <a:gd name="connsiteY665" fmla="*/ 394775 h 897329"/>
                  <a:gd name="connsiteX666" fmla="*/ 405550 w 566149"/>
                  <a:gd name="connsiteY666" fmla="*/ 393541 h 897329"/>
                  <a:gd name="connsiteX667" fmla="*/ 399789 w 566149"/>
                  <a:gd name="connsiteY667" fmla="*/ 390249 h 897329"/>
                  <a:gd name="connsiteX668" fmla="*/ 387034 w 566149"/>
                  <a:gd name="connsiteY668" fmla="*/ 382842 h 897329"/>
                  <a:gd name="connsiteX669" fmla="*/ 384290 w 566149"/>
                  <a:gd name="connsiteY669" fmla="*/ 381196 h 897329"/>
                  <a:gd name="connsiteX670" fmla="*/ 374963 w 566149"/>
                  <a:gd name="connsiteY670" fmla="*/ 375024 h 897329"/>
                  <a:gd name="connsiteX671" fmla="*/ 365225 w 566149"/>
                  <a:gd name="connsiteY671" fmla="*/ 368578 h 897329"/>
                  <a:gd name="connsiteX672" fmla="*/ 356447 w 566149"/>
                  <a:gd name="connsiteY672" fmla="*/ 362268 h 897329"/>
                  <a:gd name="connsiteX673" fmla="*/ 337107 w 566149"/>
                  <a:gd name="connsiteY673" fmla="*/ 347044 h 897329"/>
                  <a:gd name="connsiteX674" fmla="*/ 320648 w 566149"/>
                  <a:gd name="connsiteY674" fmla="*/ 331956 h 897329"/>
                  <a:gd name="connsiteX675" fmla="*/ 313379 w 566149"/>
                  <a:gd name="connsiteY675" fmla="*/ 324275 h 897329"/>
                  <a:gd name="connsiteX676" fmla="*/ 308715 w 566149"/>
                  <a:gd name="connsiteY676" fmla="*/ 318240 h 897329"/>
                  <a:gd name="connsiteX677" fmla="*/ 306658 w 566149"/>
                  <a:gd name="connsiteY677" fmla="*/ 314674 h 897329"/>
                  <a:gd name="connsiteX678" fmla="*/ 305561 w 566149"/>
                  <a:gd name="connsiteY678" fmla="*/ 311519 h 897329"/>
                  <a:gd name="connsiteX679" fmla="*/ 305012 w 566149"/>
                  <a:gd name="connsiteY679" fmla="*/ 308913 h 897329"/>
                  <a:gd name="connsiteX680" fmla="*/ 304326 w 566149"/>
                  <a:gd name="connsiteY680" fmla="*/ 302878 h 897329"/>
                  <a:gd name="connsiteX681" fmla="*/ 308715 w 566149"/>
                  <a:gd name="connsiteY681" fmla="*/ 296980 h 897329"/>
                  <a:gd name="connsiteX682" fmla="*/ 314750 w 566149"/>
                  <a:gd name="connsiteY682" fmla="*/ 296157 h 897329"/>
                  <a:gd name="connsiteX683" fmla="*/ 318179 w 566149"/>
                  <a:gd name="connsiteY683" fmla="*/ 296295 h 897329"/>
                  <a:gd name="connsiteX684" fmla="*/ 321471 w 566149"/>
                  <a:gd name="connsiteY684" fmla="*/ 297254 h 897329"/>
                  <a:gd name="connsiteX685" fmla="*/ 325860 w 566149"/>
                  <a:gd name="connsiteY685" fmla="*/ 299586 h 897329"/>
                  <a:gd name="connsiteX686" fmla="*/ 329975 w 566149"/>
                  <a:gd name="connsiteY686" fmla="*/ 302604 h 897329"/>
                  <a:gd name="connsiteX687" fmla="*/ 335461 w 566149"/>
                  <a:gd name="connsiteY687" fmla="*/ 306718 h 897329"/>
                  <a:gd name="connsiteX688" fmla="*/ 347120 w 566149"/>
                  <a:gd name="connsiteY688" fmla="*/ 317143 h 897329"/>
                  <a:gd name="connsiteX689" fmla="*/ 366460 w 566149"/>
                  <a:gd name="connsiteY689" fmla="*/ 335522 h 897329"/>
                  <a:gd name="connsiteX690" fmla="*/ 380176 w 566149"/>
                  <a:gd name="connsiteY690" fmla="*/ 349375 h 897329"/>
                  <a:gd name="connsiteX691" fmla="*/ 390463 w 566149"/>
                  <a:gd name="connsiteY691" fmla="*/ 359937 h 897329"/>
                  <a:gd name="connsiteX692" fmla="*/ 400750 w 566149"/>
                  <a:gd name="connsiteY692" fmla="*/ 370772 h 897329"/>
                  <a:gd name="connsiteX693" fmla="*/ 415151 w 566149"/>
                  <a:gd name="connsiteY693" fmla="*/ 386957 h 897329"/>
                  <a:gd name="connsiteX694" fmla="*/ 432296 w 566149"/>
                  <a:gd name="connsiteY694" fmla="*/ 395872 h 897329"/>
                  <a:gd name="connsiteX695" fmla="*/ 431748 w 566149"/>
                  <a:gd name="connsiteY695" fmla="*/ 395598 h 897329"/>
                  <a:gd name="connsiteX696" fmla="*/ 448070 w 566149"/>
                  <a:gd name="connsiteY696" fmla="*/ 403279 h 897329"/>
                  <a:gd name="connsiteX697" fmla="*/ 456574 w 566149"/>
                  <a:gd name="connsiteY697" fmla="*/ 406845 h 897329"/>
                  <a:gd name="connsiteX698" fmla="*/ 468232 w 566149"/>
                  <a:gd name="connsiteY698" fmla="*/ 411509 h 897329"/>
                  <a:gd name="connsiteX699" fmla="*/ 468232 w 566149"/>
                  <a:gd name="connsiteY699" fmla="*/ 411509 h 897329"/>
                  <a:gd name="connsiteX700" fmla="*/ 479342 w 566149"/>
                  <a:gd name="connsiteY700" fmla="*/ 414663 h 897329"/>
                  <a:gd name="connsiteX701" fmla="*/ 478656 w 566149"/>
                  <a:gd name="connsiteY701" fmla="*/ 414526 h 897329"/>
                  <a:gd name="connsiteX702" fmla="*/ 481125 w 566149"/>
                  <a:gd name="connsiteY702" fmla="*/ 414801 h 897329"/>
                  <a:gd name="connsiteX703" fmla="*/ 480440 w 566149"/>
                  <a:gd name="connsiteY703" fmla="*/ 414801 h 897329"/>
                  <a:gd name="connsiteX704" fmla="*/ 484280 w 566149"/>
                  <a:gd name="connsiteY704" fmla="*/ 414938 h 897329"/>
                  <a:gd name="connsiteX705" fmla="*/ 486063 w 566149"/>
                  <a:gd name="connsiteY705" fmla="*/ 414801 h 897329"/>
                  <a:gd name="connsiteX706" fmla="*/ 487435 w 566149"/>
                  <a:gd name="connsiteY706" fmla="*/ 414526 h 897329"/>
                  <a:gd name="connsiteX707" fmla="*/ 488669 w 566149"/>
                  <a:gd name="connsiteY707" fmla="*/ 413978 h 897329"/>
                  <a:gd name="connsiteX708" fmla="*/ 488395 w 566149"/>
                  <a:gd name="connsiteY708" fmla="*/ 414115 h 897329"/>
                  <a:gd name="connsiteX709" fmla="*/ 488669 w 566149"/>
                  <a:gd name="connsiteY709" fmla="*/ 413978 h 897329"/>
                  <a:gd name="connsiteX710" fmla="*/ 488943 w 566149"/>
                  <a:gd name="connsiteY710" fmla="*/ 413840 h 897329"/>
                  <a:gd name="connsiteX711" fmla="*/ 488669 w 566149"/>
                  <a:gd name="connsiteY711" fmla="*/ 413978 h 897329"/>
                  <a:gd name="connsiteX712" fmla="*/ 490041 w 566149"/>
                  <a:gd name="connsiteY712" fmla="*/ 413155 h 897329"/>
                  <a:gd name="connsiteX713" fmla="*/ 491001 w 566149"/>
                  <a:gd name="connsiteY713" fmla="*/ 412469 h 897329"/>
                  <a:gd name="connsiteX714" fmla="*/ 491412 w 566149"/>
                  <a:gd name="connsiteY714" fmla="*/ 411920 h 897329"/>
                  <a:gd name="connsiteX715" fmla="*/ 491824 w 566149"/>
                  <a:gd name="connsiteY715" fmla="*/ 411097 h 897329"/>
                  <a:gd name="connsiteX716" fmla="*/ 492235 w 566149"/>
                  <a:gd name="connsiteY716" fmla="*/ 410000 h 897329"/>
                  <a:gd name="connsiteX717" fmla="*/ 492647 w 566149"/>
                  <a:gd name="connsiteY717" fmla="*/ 406845 h 897329"/>
                  <a:gd name="connsiteX718" fmla="*/ 492647 w 566149"/>
                  <a:gd name="connsiteY718" fmla="*/ 407394 h 897329"/>
                  <a:gd name="connsiteX719" fmla="*/ 492647 w 566149"/>
                  <a:gd name="connsiteY719" fmla="*/ 405885 h 897329"/>
                  <a:gd name="connsiteX720" fmla="*/ 492372 w 566149"/>
                  <a:gd name="connsiteY720" fmla="*/ 404239 h 897329"/>
                  <a:gd name="connsiteX721" fmla="*/ 491961 w 566149"/>
                  <a:gd name="connsiteY721" fmla="*/ 402730 h 897329"/>
                  <a:gd name="connsiteX722" fmla="*/ 489766 w 566149"/>
                  <a:gd name="connsiteY722" fmla="*/ 397518 h 897329"/>
                  <a:gd name="connsiteX723" fmla="*/ 489766 w 566149"/>
                  <a:gd name="connsiteY723" fmla="*/ 397518 h 897329"/>
                  <a:gd name="connsiteX724" fmla="*/ 485240 w 566149"/>
                  <a:gd name="connsiteY724" fmla="*/ 389563 h 897329"/>
                  <a:gd name="connsiteX725" fmla="*/ 485652 w 566149"/>
                  <a:gd name="connsiteY725" fmla="*/ 390112 h 897329"/>
                  <a:gd name="connsiteX726" fmla="*/ 470564 w 566149"/>
                  <a:gd name="connsiteY726" fmla="*/ 370909 h 897329"/>
                  <a:gd name="connsiteX727" fmla="*/ 470838 w 566149"/>
                  <a:gd name="connsiteY727" fmla="*/ 371321 h 897329"/>
                  <a:gd name="connsiteX728" fmla="*/ 456848 w 566149"/>
                  <a:gd name="connsiteY728" fmla="*/ 356370 h 897329"/>
                  <a:gd name="connsiteX729" fmla="*/ 449716 w 566149"/>
                  <a:gd name="connsiteY729" fmla="*/ 349375 h 897329"/>
                  <a:gd name="connsiteX730" fmla="*/ 439566 w 566149"/>
                  <a:gd name="connsiteY730" fmla="*/ 339363 h 897329"/>
                  <a:gd name="connsiteX731" fmla="*/ 433668 w 566149"/>
                  <a:gd name="connsiteY731" fmla="*/ 333602 h 897329"/>
                  <a:gd name="connsiteX732" fmla="*/ 434079 w 566149"/>
                  <a:gd name="connsiteY732" fmla="*/ 334014 h 897329"/>
                  <a:gd name="connsiteX733" fmla="*/ 407196 w 566149"/>
                  <a:gd name="connsiteY733" fmla="*/ 310559 h 897329"/>
                  <a:gd name="connsiteX734" fmla="*/ 407745 w 566149"/>
                  <a:gd name="connsiteY734" fmla="*/ 310970 h 897329"/>
                  <a:gd name="connsiteX735" fmla="*/ 387994 w 566149"/>
                  <a:gd name="connsiteY735" fmla="*/ 295197 h 897329"/>
                  <a:gd name="connsiteX736" fmla="*/ 372220 w 566149"/>
                  <a:gd name="connsiteY736" fmla="*/ 282990 h 897329"/>
                  <a:gd name="connsiteX737" fmla="*/ 354801 w 566149"/>
                  <a:gd name="connsiteY737" fmla="*/ 269685 h 897329"/>
                  <a:gd name="connsiteX738" fmla="*/ 344651 w 566149"/>
                  <a:gd name="connsiteY738" fmla="*/ 262005 h 897329"/>
                  <a:gd name="connsiteX739" fmla="*/ 335736 w 566149"/>
                  <a:gd name="connsiteY739" fmla="*/ 254323 h 897329"/>
                  <a:gd name="connsiteX740" fmla="*/ 329838 w 566149"/>
                  <a:gd name="connsiteY740" fmla="*/ 244996 h 897329"/>
                  <a:gd name="connsiteX741" fmla="*/ 330661 w 566149"/>
                  <a:gd name="connsiteY741" fmla="*/ 238687 h 897329"/>
                  <a:gd name="connsiteX742" fmla="*/ 337930 w 566149"/>
                  <a:gd name="connsiteY742" fmla="*/ 233064 h 897329"/>
                  <a:gd name="connsiteX743" fmla="*/ 348492 w 566149"/>
                  <a:gd name="connsiteY743" fmla="*/ 231829 h 897329"/>
                  <a:gd name="connsiteX744" fmla="*/ 353704 w 566149"/>
                  <a:gd name="connsiteY744" fmla="*/ 232241 h 897329"/>
                  <a:gd name="connsiteX745" fmla="*/ 363716 w 566149"/>
                  <a:gd name="connsiteY745" fmla="*/ 233201 h 897329"/>
                  <a:gd name="connsiteX746" fmla="*/ 374003 w 566149"/>
                  <a:gd name="connsiteY746" fmla="*/ 234984 h 897329"/>
                  <a:gd name="connsiteX747" fmla="*/ 379764 w 566149"/>
                  <a:gd name="connsiteY747" fmla="*/ 236081 h 897329"/>
                  <a:gd name="connsiteX748" fmla="*/ 379627 w 566149"/>
                  <a:gd name="connsiteY748" fmla="*/ 236081 h 897329"/>
                  <a:gd name="connsiteX749" fmla="*/ 404864 w 566149"/>
                  <a:gd name="connsiteY749" fmla="*/ 241293 h 897329"/>
                  <a:gd name="connsiteX750" fmla="*/ 404179 w 566149"/>
                  <a:gd name="connsiteY750" fmla="*/ 241156 h 897329"/>
                  <a:gd name="connsiteX751" fmla="*/ 405824 w 566149"/>
                  <a:gd name="connsiteY751" fmla="*/ 241431 h 897329"/>
                  <a:gd name="connsiteX752" fmla="*/ 405139 w 566149"/>
                  <a:gd name="connsiteY752" fmla="*/ 241293 h 897329"/>
                  <a:gd name="connsiteX753" fmla="*/ 427359 w 566149"/>
                  <a:gd name="connsiteY753" fmla="*/ 246231 h 897329"/>
                  <a:gd name="connsiteX754" fmla="*/ 449030 w 566149"/>
                  <a:gd name="connsiteY754" fmla="*/ 251169 h 897329"/>
                  <a:gd name="connsiteX755" fmla="*/ 490589 w 566149"/>
                  <a:gd name="connsiteY755" fmla="*/ 260084 h 897329"/>
                  <a:gd name="connsiteX756" fmla="*/ 490178 w 566149"/>
                  <a:gd name="connsiteY756" fmla="*/ 259947 h 897329"/>
                  <a:gd name="connsiteX757" fmla="*/ 503345 w 566149"/>
                  <a:gd name="connsiteY757" fmla="*/ 262553 h 897329"/>
                  <a:gd name="connsiteX758" fmla="*/ 525154 w 566149"/>
                  <a:gd name="connsiteY758" fmla="*/ 266256 h 897329"/>
                  <a:gd name="connsiteX759" fmla="*/ 525017 w 566149"/>
                  <a:gd name="connsiteY759" fmla="*/ 266256 h 897329"/>
                  <a:gd name="connsiteX760" fmla="*/ 525291 w 566149"/>
                  <a:gd name="connsiteY760" fmla="*/ 266256 h 897329"/>
                  <a:gd name="connsiteX761" fmla="*/ 525702 w 566149"/>
                  <a:gd name="connsiteY761" fmla="*/ 266256 h 897329"/>
                  <a:gd name="connsiteX762" fmla="*/ 525565 w 566149"/>
                  <a:gd name="connsiteY762" fmla="*/ 266256 h 897329"/>
                  <a:gd name="connsiteX763" fmla="*/ 527623 w 566149"/>
                  <a:gd name="connsiteY763" fmla="*/ 266393 h 897329"/>
                  <a:gd name="connsiteX764" fmla="*/ 526937 w 566149"/>
                  <a:gd name="connsiteY764" fmla="*/ 266393 h 897329"/>
                  <a:gd name="connsiteX765" fmla="*/ 530777 w 566149"/>
                  <a:gd name="connsiteY765" fmla="*/ 265982 h 897329"/>
                  <a:gd name="connsiteX766" fmla="*/ 530366 w 566149"/>
                  <a:gd name="connsiteY766" fmla="*/ 266119 h 897329"/>
                  <a:gd name="connsiteX767" fmla="*/ 531600 w 566149"/>
                  <a:gd name="connsiteY767" fmla="*/ 265845 h 897329"/>
                  <a:gd name="connsiteX768" fmla="*/ 532286 w 566149"/>
                  <a:gd name="connsiteY768" fmla="*/ 265570 h 897329"/>
                  <a:gd name="connsiteX769" fmla="*/ 532560 w 566149"/>
                  <a:gd name="connsiteY769" fmla="*/ 264885 h 897329"/>
                  <a:gd name="connsiteX770" fmla="*/ 532560 w 566149"/>
                  <a:gd name="connsiteY770" fmla="*/ 264748 h 897329"/>
                  <a:gd name="connsiteX771" fmla="*/ 532423 w 566149"/>
                  <a:gd name="connsiteY771" fmla="*/ 264199 h 897329"/>
                  <a:gd name="connsiteX772" fmla="*/ 531875 w 566149"/>
                  <a:gd name="connsiteY772" fmla="*/ 263102 h 897329"/>
                  <a:gd name="connsiteX773" fmla="*/ 531052 w 566149"/>
                  <a:gd name="connsiteY773" fmla="*/ 261730 h 897329"/>
                  <a:gd name="connsiteX774" fmla="*/ 527485 w 566149"/>
                  <a:gd name="connsiteY774" fmla="*/ 257341 h 897329"/>
                  <a:gd name="connsiteX775" fmla="*/ 523233 w 566149"/>
                  <a:gd name="connsiteY775" fmla="*/ 253089 h 897329"/>
                  <a:gd name="connsiteX776" fmla="*/ 523371 w 566149"/>
                  <a:gd name="connsiteY776" fmla="*/ 253226 h 897329"/>
                  <a:gd name="connsiteX777" fmla="*/ 523096 w 566149"/>
                  <a:gd name="connsiteY777" fmla="*/ 253089 h 897329"/>
                  <a:gd name="connsiteX778" fmla="*/ 522822 w 566149"/>
                  <a:gd name="connsiteY778" fmla="*/ 252815 h 897329"/>
                  <a:gd name="connsiteX779" fmla="*/ 522959 w 566149"/>
                  <a:gd name="connsiteY779" fmla="*/ 252952 h 897329"/>
                  <a:gd name="connsiteX780" fmla="*/ 504031 w 566149"/>
                  <a:gd name="connsiteY780" fmla="*/ 238687 h 897329"/>
                  <a:gd name="connsiteX781" fmla="*/ 504168 w 566149"/>
                  <a:gd name="connsiteY781" fmla="*/ 238824 h 897329"/>
                  <a:gd name="connsiteX782" fmla="*/ 485377 w 566149"/>
                  <a:gd name="connsiteY782" fmla="*/ 226617 h 897329"/>
                  <a:gd name="connsiteX783" fmla="*/ 470975 w 566149"/>
                  <a:gd name="connsiteY783" fmla="*/ 217428 h 897329"/>
                  <a:gd name="connsiteX784" fmla="*/ 441486 w 566149"/>
                  <a:gd name="connsiteY784" fmla="*/ 199734 h 897329"/>
                  <a:gd name="connsiteX785" fmla="*/ 423107 w 566149"/>
                  <a:gd name="connsiteY785" fmla="*/ 189309 h 897329"/>
                  <a:gd name="connsiteX786" fmla="*/ 407470 w 566149"/>
                  <a:gd name="connsiteY786" fmla="*/ 180668 h 897329"/>
                  <a:gd name="connsiteX787" fmla="*/ 407333 w 566149"/>
                  <a:gd name="connsiteY787" fmla="*/ 180668 h 897329"/>
                  <a:gd name="connsiteX788" fmla="*/ 403356 w 566149"/>
                  <a:gd name="connsiteY788" fmla="*/ 178748 h 897329"/>
                  <a:gd name="connsiteX789" fmla="*/ 397183 w 566149"/>
                  <a:gd name="connsiteY789" fmla="*/ 175731 h 897329"/>
                  <a:gd name="connsiteX790" fmla="*/ 386759 w 566149"/>
                  <a:gd name="connsiteY790" fmla="*/ 170107 h 897329"/>
                  <a:gd name="connsiteX791" fmla="*/ 381410 w 566149"/>
                  <a:gd name="connsiteY791" fmla="*/ 167227 h 897329"/>
                  <a:gd name="connsiteX792" fmla="*/ 374278 w 566149"/>
                  <a:gd name="connsiteY792" fmla="*/ 163112 h 897329"/>
                  <a:gd name="connsiteX793" fmla="*/ 372083 w 566149"/>
                  <a:gd name="connsiteY793" fmla="*/ 156665 h 897329"/>
                  <a:gd name="connsiteX794" fmla="*/ 378941 w 566149"/>
                  <a:gd name="connsiteY794" fmla="*/ 153922 h 897329"/>
                  <a:gd name="connsiteX795" fmla="*/ 400201 w 566149"/>
                  <a:gd name="connsiteY795" fmla="*/ 164346 h 897329"/>
                  <a:gd name="connsiteX796" fmla="*/ 420775 w 566149"/>
                  <a:gd name="connsiteY796" fmla="*/ 175456 h 897329"/>
                  <a:gd name="connsiteX797" fmla="*/ 425576 w 566149"/>
                  <a:gd name="connsiteY797" fmla="*/ 177788 h 897329"/>
                  <a:gd name="connsiteX798" fmla="*/ 432845 w 566149"/>
                  <a:gd name="connsiteY798" fmla="*/ 180943 h 897329"/>
                  <a:gd name="connsiteX799" fmla="*/ 448344 w 566149"/>
                  <a:gd name="connsiteY799" fmla="*/ 187526 h 897329"/>
                  <a:gd name="connsiteX800" fmla="*/ 455065 w 566149"/>
                  <a:gd name="connsiteY800" fmla="*/ 190270 h 897329"/>
                  <a:gd name="connsiteX801" fmla="*/ 470427 w 566149"/>
                  <a:gd name="connsiteY801" fmla="*/ 196305 h 897329"/>
                  <a:gd name="connsiteX802" fmla="*/ 478245 w 566149"/>
                  <a:gd name="connsiteY802" fmla="*/ 199048 h 897329"/>
                  <a:gd name="connsiteX803" fmla="*/ 491001 w 566149"/>
                  <a:gd name="connsiteY803" fmla="*/ 203437 h 897329"/>
                  <a:gd name="connsiteX804" fmla="*/ 491001 w 566149"/>
                  <a:gd name="connsiteY804" fmla="*/ 203437 h 897329"/>
                  <a:gd name="connsiteX805" fmla="*/ 503208 w 566149"/>
                  <a:gd name="connsiteY805" fmla="*/ 207277 h 897329"/>
                  <a:gd name="connsiteX806" fmla="*/ 525702 w 566149"/>
                  <a:gd name="connsiteY806" fmla="*/ 213175 h 897329"/>
                  <a:gd name="connsiteX807" fmla="*/ 525017 w 566149"/>
                  <a:gd name="connsiteY807" fmla="*/ 213038 h 897329"/>
                  <a:gd name="connsiteX808" fmla="*/ 532012 w 566149"/>
                  <a:gd name="connsiteY808" fmla="*/ 213999 h 897329"/>
                  <a:gd name="connsiteX809" fmla="*/ 538733 w 566149"/>
                  <a:gd name="connsiteY809" fmla="*/ 214135 h 897329"/>
                  <a:gd name="connsiteX810" fmla="*/ 538595 w 566149"/>
                  <a:gd name="connsiteY810" fmla="*/ 214135 h 897329"/>
                  <a:gd name="connsiteX811" fmla="*/ 542024 w 566149"/>
                  <a:gd name="connsiteY811" fmla="*/ 213587 h 897329"/>
                  <a:gd name="connsiteX812" fmla="*/ 543945 w 566149"/>
                  <a:gd name="connsiteY812" fmla="*/ 213038 h 897329"/>
                  <a:gd name="connsiteX813" fmla="*/ 543807 w 566149"/>
                  <a:gd name="connsiteY813" fmla="*/ 213038 h 897329"/>
                  <a:gd name="connsiteX814" fmla="*/ 546962 w 566149"/>
                  <a:gd name="connsiteY814" fmla="*/ 211804 h 897329"/>
                  <a:gd name="connsiteX815" fmla="*/ 546825 w 566149"/>
                  <a:gd name="connsiteY815" fmla="*/ 211804 h 897329"/>
                  <a:gd name="connsiteX816" fmla="*/ 548608 w 566149"/>
                  <a:gd name="connsiteY816" fmla="*/ 210844 h 897329"/>
                  <a:gd name="connsiteX817" fmla="*/ 549843 w 566149"/>
                  <a:gd name="connsiteY817" fmla="*/ 209883 h 897329"/>
                  <a:gd name="connsiteX818" fmla="*/ 549431 w 566149"/>
                  <a:gd name="connsiteY818" fmla="*/ 210295 h 897329"/>
                  <a:gd name="connsiteX819" fmla="*/ 550528 w 566149"/>
                  <a:gd name="connsiteY819" fmla="*/ 209198 h 897329"/>
                  <a:gd name="connsiteX820" fmla="*/ 551900 w 566149"/>
                  <a:gd name="connsiteY820" fmla="*/ 207552 h 897329"/>
                  <a:gd name="connsiteX821" fmla="*/ 551488 w 566149"/>
                  <a:gd name="connsiteY821" fmla="*/ 208100 h 897329"/>
                  <a:gd name="connsiteX822" fmla="*/ 553820 w 566149"/>
                  <a:gd name="connsiteY822" fmla="*/ 204123 h 897329"/>
                  <a:gd name="connsiteX823" fmla="*/ 553546 w 566149"/>
                  <a:gd name="connsiteY823" fmla="*/ 204671 h 897329"/>
                  <a:gd name="connsiteX824" fmla="*/ 554369 w 566149"/>
                  <a:gd name="connsiteY824" fmla="*/ 203025 h 897329"/>
                  <a:gd name="connsiteX825" fmla="*/ 555329 w 566149"/>
                  <a:gd name="connsiteY825" fmla="*/ 199185 h 897329"/>
                  <a:gd name="connsiteX826" fmla="*/ 555192 w 566149"/>
                  <a:gd name="connsiteY826" fmla="*/ 199871 h 897329"/>
                  <a:gd name="connsiteX827" fmla="*/ 555603 w 566149"/>
                  <a:gd name="connsiteY827" fmla="*/ 195482 h 897329"/>
                  <a:gd name="connsiteX828" fmla="*/ 555603 w 566149"/>
                  <a:gd name="connsiteY828" fmla="*/ 195756 h 897329"/>
                  <a:gd name="connsiteX829" fmla="*/ 555603 w 566149"/>
                  <a:gd name="connsiteY829" fmla="*/ 192190 h 897329"/>
                  <a:gd name="connsiteX830" fmla="*/ 554643 w 566149"/>
                  <a:gd name="connsiteY830" fmla="*/ 185469 h 897329"/>
                  <a:gd name="connsiteX831" fmla="*/ 554780 w 566149"/>
                  <a:gd name="connsiteY831" fmla="*/ 186155 h 897329"/>
                  <a:gd name="connsiteX832" fmla="*/ 552037 w 566149"/>
                  <a:gd name="connsiteY832" fmla="*/ 176965 h 897329"/>
                  <a:gd name="connsiteX833" fmla="*/ 552311 w 566149"/>
                  <a:gd name="connsiteY833" fmla="*/ 177651 h 897329"/>
                  <a:gd name="connsiteX834" fmla="*/ 548471 w 566149"/>
                  <a:gd name="connsiteY834" fmla="*/ 168598 h 897329"/>
                  <a:gd name="connsiteX835" fmla="*/ 537224 w 566149"/>
                  <a:gd name="connsiteY835" fmla="*/ 149396 h 897329"/>
                  <a:gd name="connsiteX836" fmla="*/ 537635 w 566149"/>
                  <a:gd name="connsiteY836" fmla="*/ 149945 h 897329"/>
                  <a:gd name="connsiteX837" fmla="*/ 510066 w 566149"/>
                  <a:gd name="connsiteY837" fmla="*/ 114969 h 897329"/>
                  <a:gd name="connsiteX838" fmla="*/ 510066 w 566149"/>
                  <a:gd name="connsiteY838" fmla="*/ 114969 h 897329"/>
                  <a:gd name="connsiteX839" fmla="*/ 498270 w 566149"/>
                  <a:gd name="connsiteY839" fmla="*/ 102076 h 897329"/>
                  <a:gd name="connsiteX840" fmla="*/ 484143 w 566149"/>
                  <a:gd name="connsiteY840" fmla="*/ 87126 h 897329"/>
                  <a:gd name="connsiteX841" fmla="*/ 464117 w 566149"/>
                  <a:gd name="connsiteY841" fmla="*/ 66963 h 897329"/>
                  <a:gd name="connsiteX842" fmla="*/ 446012 w 566149"/>
                  <a:gd name="connsiteY842" fmla="*/ 49132 h 897329"/>
                  <a:gd name="connsiteX843" fmla="*/ 422832 w 566149"/>
                  <a:gd name="connsiteY843" fmla="*/ 26775 h 897329"/>
                  <a:gd name="connsiteX844" fmla="*/ 420638 w 566149"/>
                  <a:gd name="connsiteY844" fmla="*/ 25540 h 897329"/>
                  <a:gd name="connsiteX845" fmla="*/ 415563 w 566149"/>
                  <a:gd name="connsiteY845" fmla="*/ 21426 h 897329"/>
                  <a:gd name="connsiteX846" fmla="*/ 414740 w 566149"/>
                  <a:gd name="connsiteY846" fmla="*/ 15528 h 897329"/>
                  <a:gd name="connsiteX847" fmla="*/ 420912 w 566149"/>
                  <a:gd name="connsiteY847" fmla="*/ 13470 h 897329"/>
                  <a:gd name="connsiteX848" fmla="*/ 424615 w 566149"/>
                  <a:gd name="connsiteY848" fmla="*/ 15391 h 897329"/>
                  <a:gd name="connsiteX849" fmla="*/ 428730 w 566149"/>
                  <a:gd name="connsiteY849" fmla="*/ 18546 h 897329"/>
                  <a:gd name="connsiteX850" fmla="*/ 430376 w 566149"/>
                  <a:gd name="connsiteY850" fmla="*/ 19917 h 897329"/>
                  <a:gd name="connsiteX851" fmla="*/ 440663 w 566149"/>
                  <a:gd name="connsiteY851" fmla="*/ 24169 h 897329"/>
                  <a:gd name="connsiteX852" fmla="*/ 440663 w 566149"/>
                  <a:gd name="connsiteY852" fmla="*/ 24169 h 897329"/>
                  <a:gd name="connsiteX853" fmla="*/ 456574 w 566149"/>
                  <a:gd name="connsiteY853" fmla="*/ 28558 h 897329"/>
                  <a:gd name="connsiteX854" fmla="*/ 455888 w 566149"/>
                  <a:gd name="connsiteY854" fmla="*/ 28421 h 897329"/>
                  <a:gd name="connsiteX855" fmla="*/ 469741 w 566149"/>
                  <a:gd name="connsiteY855" fmla="*/ 30341 h 897329"/>
                  <a:gd name="connsiteX856" fmla="*/ 469055 w 566149"/>
                  <a:gd name="connsiteY856" fmla="*/ 30341 h 897329"/>
                  <a:gd name="connsiteX857" fmla="*/ 477696 w 566149"/>
                  <a:gd name="connsiteY857" fmla="*/ 30341 h 897329"/>
                  <a:gd name="connsiteX858" fmla="*/ 483457 w 566149"/>
                  <a:gd name="connsiteY858" fmla="*/ 29518 h 897329"/>
                  <a:gd name="connsiteX859" fmla="*/ 483183 w 566149"/>
                  <a:gd name="connsiteY859" fmla="*/ 29518 h 897329"/>
                  <a:gd name="connsiteX860" fmla="*/ 486612 w 566149"/>
                  <a:gd name="connsiteY860" fmla="*/ 28421 h 897329"/>
                  <a:gd name="connsiteX861" fmla="*/ 486063 w 566149"/>
                  <a:gd name="connsiteY861" fmla="*/ 28558 h 897329"/>
                  <a:gd name="connsiteX862" fmla="*/ 487572 w 566149"/>
                  <a:gd name="connsiteY862" fmla="*/ 27872 h 897329"/>
                  <a:gd name="connsiteX863" fmla="*/ 487160 w 566149"/>
                  <a:gd name="connsiteY863" fmla="*/ 28146 h 897329"/>
                  <a:gd name="connsiteX864" fmla="*/ 490452 w 566149"/>
                  <a:gd name="connsiteY864" fmla="*/ 26363 h 897329"/>
                  <a:gd name="connsiteX865" fmla="*/ 490041 w 566149"/>
                  <a:gd name="connsiteY865" fmla="*/ 26775 h 897329"/>
                  <a:gd name="connsiteX866" fmla="*/ 491412 w 566149"/>
                  <a:gd name="connsiteY866" fmla="*/ 25815 h 897329"/>
                  <a:gd name="connsiteX867" fmla="*/ 491138 w 566149"/>
                  <a:gd name="connsiteY867" fmla="*/ 26089 h 897329"/>
                  <a:gd name="connsiteX868" fmla="*/ 493881 w 566149"/>
                  <a:gd name="connsiteY868" fmla="*/ 23483 h 897329"/>
                  <a:gd name="connsiteX869" fmla="*/ 493470 w 566149"/>
                  <a:gd name="connsiteY869" fmla="*/ 23895 h 897329"/>
                  <a:gd name="connsiteX870" fmla="*/ 495801 w 566149"/>
                  <a:gd name="connsiteY870" fmla="*/ 20877 h 897329"/>
                  <a:gd name="connsiteX871" fmla="*/ 495527 w 566149"/>
                  <a:gd name="connsiteY871" fmla="*/ 21426 h 897329"/>
                  <a:gd name="connsiteX872" fmla="*/ 497722 w 566149"/>
                  <a:gd name="connsiteY872" fmla="*/ 17585 h 897329"/>
                  <a:gd name="connsiteX873" fmla="*/ 497722 w 566149"/>
                  <a:gd name="connsiteY873" fmla="*/ 17585 h 897329"/>
                  <a:gd name="connsiteX874" fmla="*/ 497722 w 566149"/>
                  <a:gd name="connsiteY874" fmla="*/ 17448 h 897329"/>
                  <a:gd name="connsiteX875" fmla="*/ 497996 w 566149"/>
                  <a:gd name="connsiteY875" fmla="*/ 17037 h 897329"/>
                  <a:gd name="connsiteX876" fmla="*/ 497859 w 566149"/>
                  <a:gd name="connsiteY876" fmla="*/ 17311 h 897329"/>
                  <a:gd name="connsiteX877" fmla="*/ 499368 w 566149"/>
                  <a:gd name="connsiteY877" fmla="*/ 13745 h 897329"/>
                  <a:gd name="connsiteX878" fmla="*/ 501974 w 566149"/>
                  <a:gd name="connsiteY878" fmla="*/ 3458 h 897329"/>
                  <a:gd name="connsiteX879" fmla="*/ 507734 w 566149"/>
                  <a:gd name="connsiteY879" fmla="*/ 166 h 897329"/>
                  <a:gd name="connsiteX880" fmla="*/ 511026 w 566149"/>
                  <a:gd name="connsiteY880" fmla="*/ 5927 h 897329"/>
                  <a:gd name="connsiteX881" fmla="*/ 509106 w 566149"/>
                  <a:gd name="connsiteY881" fmla="*/ 14156 h 897329"/>
                  <a:gd name="connsiteX882" fmla="*/ 506363 w 566149"/>
                  <a:gd name="connsiteY882" fmla="*/ 21288 h 897329"/>
                  <a:gd name="connsiteX883" fmla="*/ 499230 w 566149"/>
                  <a:gd name="connsiteY883" fmla="*/ 31575 h 897329"/>
                  <a:gd name="connsiteX884" fmla="*/ 489904 w 566149"/>
                  <a:gd name="connsiteY884" fmla="*/ 37473 h 897329"/>
                  <a:gd name="connsiteX885" fmla="*/ 476188 w 566149"/>
                  <a:gd name="connsiteY885" fmla="*/ 40079 h 897329"/>
                  <a:gd name="connsiteX886" fmla="*/ 459180 w 566149"/>
                  <a:gd name="connsiteY886" fmla="*/ 38845 h 897329"/>
                  <a:gd name="connsiteX887" fmla="*/ 448070 w 566149"/>
                  <a:gd name="connsiteY887" fmla="*/ 36513 h 897329"/>
                  <a:gd name="connsiteX888" fmla="*/ 457259 w 566149"/>
                  <a:gd name="connsiteY888" fmla="*/ 45291 h 897329"/>
                  <a:gd name="connsiteX889" fmla="*/ 472896 w 566149"/>
                  <a:gd name="connsiteY889" fmla="*/ 60516 h 897329"/>
                  <a:gd name="connsiteX890" fmla="*/ 483046 w 566149"/>
                  <a:gd name="connsiteY890" fmla="*/ 70666 h 897329"/>
                  <a:gd name="connsiteX891" fmla="*/ 489629 w 566149"/>
                  <a:gd name="connsiteY891" fmla="*/ 77250 h 897329"/>
                  <a:gd name="connsiteX892" fmla="*/ 507460 w 566149"/>
                  <a:gd name="connsiteY892" fmla="*/ 96178 h 897329"/>
                  <a:gd name="connsiteX893" fmla="*/ 534206 w 566149"/>
                  <a:gd name="connsiteY893" fmla="*/ 127313 h 897329"/>
                  <a:gd name="connsiteX894" fmla="*/ 550528 w 566149"/>
                  <a:gd name="connsiteY894" fmla="*/ 150493 h 897329"/>
                  <a:gd name="connsiteX895" fmla="*/ 556975 w 566149"/>
                  <a:gd name="connsiteY895" fmla="*/ 162152 h 897329"/>
                  <a:gd name="connsiteX896" fmla="*/ 560267 w 566149"/>
                  <a:gd name="connsiteY896" fmla="*/ 169010 h 897329"/>
                  <a:gd name="connsiteX897" fmla="*/ 563010 w 566149"/>
                  <a:gd name="connsiteY897" fmla="*/ 176691 h 897329"/>
                  <a:gd name="connsiteX898" fmla="*/ 565890 w 566149"/>
                  <a:gd name="connsiteY898" fmla="*/ 189035 h 897329"/>
                  <a:gd name="connsiteX899" fmla="*/ 565890 w 566149"/>
                  <a:gd name="connsiteY899" fmla="*/ 199322 h 897329"/>
                  <a:gd name="connsiteX900" fmla="*/ 563284 w 566149"/>
                  <a:gd name="connsiteY900" fmla="*/ 208923 h 897329"/>
                  <a:gd name="connsiteX901" fmla="*/ 556701 w 566149"/>
                  <a:gd name="connsiteY901" fmla="*/ 217839 h 897329"/>
                  <a:gd name="connsiteX902" fmla="*/ 551351 w 566149"/>
                  <a:gd name="connsiteY902" fmla="*/ 221268 h 897329"/>
                  <a:gd name="connsiteX903" fmla="*/ 546551 w 566149"/>
                  <a:gd name="connsiteY903" fmla="*/ 223051 h 897329"/>
                  <a:gd name="connsiteX904" fmla="*/ 541476 w 566149"/>
                  <a:gd name="connsiteY904" fmla="*/ 224148 h 897329"/>
                  <a:gd name="connsiteX905" fmla="*/ 536127 w 566149"/>
                  <a:gd name="connsiteY905" fmla="*/ 224422 h 897329"/>
                  <a:gd name="connsiteX906" fmla="*/ 530777 w 566149"/>
                  <a:gd name="connsiteY906" fmla="*/ 224148 h 897329"/>
                  <a:gd name="connsiteX907" fmla="*/ 517747 w 566149"/>
                  <a:gd name="connsiteY907" fmla="*/ 221954 h 897329"/>
                  <a:gd name="connsiteX908" fmla="*/ 488258 w 566149"/>
                  <a:gd name="connsiteY908" fmla="*/ 213450 h 897329"/>
                  <a:gd name="connsiteX909" fmla="*/ 482360 w 566149"/>
                  <a:gd name="connsiteY909" fmla="*/ 211392 h 897329"/>
                  <a:gd name="connsiteX910" fmla="*/ 480988 w 566149"/>
                  <a:gd name="connsiteY910" fmla="*/ 210844 h 897329"/>
                  <a:gd name="connsiteX911" fmla="*/ 498545 w 566149"/>
                  <a:gd name="connsiteY911" fmla="*/ 222091 h 897329"/>
                  <a:gd name="connsiteX912" fmla="*/ 510340 w 566149"/>
                  <a:gd name="connsiteY912" fmla="*/ 229909 h 897329"/>
                  <a:gd name="connsiteX913" fmla="*/ 522410 w 566149"/>
                  <a:gd name="connsiteY913" fmla="*/ 238824 h 897329"/>
                  <a:gd name="connsiteX914" fmla="*/ 533109 w 566149"/>
                  <a:gd name="connsiteY914" fmla="*/ 248289 h 897329"/>
                  <a:gd name="connsiteX915" fmla="*/ 536538 w 566149"/>
                  <a:gd name="connsiteY915" fmla="*/ 252129 h 897329"/>
                  <a:gd name="connsiteX916" fmla="*/ 539418 w 566149"/>
                  <a:gd name="connsiteY916" fmla="*/ 255969 h 897329"/>
                  <a:gd name="connsiteX917" fmla="*/ 542299 w 566149"/>
                  <a:gd name="connsiteY917" fmla="*/ 263102 h 897329"/>
                  <a:gd name="connsiteX918" fmla="*/ 541201 w 566149"/>
                  <a:gd name="connsiteY918" fmla="*/ 269137 h 897329"/>
                  <a:gd name="connsiteX919" fmla="*/ 539556 w 566149"/>
                  <a:gd name="connsiteY919" fmla="*/ 271606 h 897329"/>
                  <a:gd name="connsiteX920" fmla="*/ 536949 w 566149"/>
                  <a:gd name="connsiteY920" fmla="*/ 273663 h 897329"/>
                  <a:gd name="connsiteX921" fmla="*/ 532835 w 566149"/>
                  <a:gd name="connsiteY921" fmla="*/ 275035 h 897329"/>
                  <a:gd name="connsiteX922" fmla="*/ 524879 w 566149"/>
                  <a:gd name="connsiteY922" fmla="*/ 275583 h 897329"/>
                  <a:gd name="connsiteX923" fmla="*/ 511163 w 566149"/>
                  <a:gd name="connsiteY923" fmla="*/ 273663 h 897329"/>
                  <a:gd name="connsiteX924" fmla="*/ 494430 w 566149"/>
                  <a:gd name="connsiteY924" fmla="*/ 270508 h 897329"/>
                  <a:gd name="connsiteX925" fmla="*/ 465078 w 566149"/>
                  <a:gd name="connsiteY925" fmla="*/ 264473 h 897329"/>
                  <a:gd name="connsiteX926" fmla="*/ 431199 w 566149"/>
                  <a:gd name="connsiteY926" fmla="*/ 256929 h 897329"/>
                  <a:gd name="connsiteX927" fmla="*/ 418718 w 566149"/>
                  <a:gd name="connsiteY927" fmla="*/ 254186 h 897329"/>
                  <a:gd name="connsiteX928" fmla="*/ 403218 w 566149"/>
                  <a:gd name="connsiteY928" fmla="*/ 250757 h 897329"/>
                  <a:gd name="connsiteX929" fmla="*/ 403904 w 566149"/>
                  <a:gd name="connsiteY929" fmla="*/ 250894 h 897329"/>
                  <a:gd name="connsiteX930" fmla="*/ 377432 w 566149"/>
                  <a:gd name="connsiteY930" fmla="*/ 245408 h 897329"/>
                  <a:gd name="connsiteX931" fmla="*/ 377295 w 566149"/>
                  <a:gd name="connsiteY931" fmla="*/ 245408 h 897329"/>
                  <a:gd name="connsiteX932" fmla="*/ 377158 w 566149"/>
                  <a:gd name="connsiteY932" fmla="*/ 245408 h 897329"/>
                  <a:gd name="connsiteX933" fmla="*/ 377295 w 566149"/>
                  <a:gd name="connsiteY933" fmla="*/ 245408 h 897329"/>
                  <a:gd name="connsiteX934" fmla="*/ 362070 w 566149"/>
                  <a:gd name="connsiteY934" fmla="*/ 242802 h 897329"/>
                  <a:gd name="connsiteX935" fmla="*/ 347669 w 566149"/>
                  <a:gd name="connsiteY935" fmla="*/ 241431 h 897329"/>
                  <a:gd name="connsiteX936" fmla="*/ 347943 w 566149"/>
                  <a:gd name="connsiteY936" fmla="*/ 241431 h 897329"/>
                  <a:gd name="connsiteX937" fmla="*/ 344514 w 566149"/>
                  <a:gd name="connsiteY937" fmla="*/ 241431 h 897329"/>
                  <a:gd name="connsiteX938" fmla="*/ 343005 w 566149"/>
                  <a:gd name="connsiteY938" fmla="*/ 241567 h 897329"/>
                  <a:gd name="connsiteX939" fmla="*/ 341908 w 566149"/>
                  <a:gd name="connsiteY939" fmla="*/ 241842 h 897329"/>
                  <a:gd name="connsiteX940" fmla="*/ 341359 w 566149"/>
                  <a:gd name="connsiteY940" fmla="*/ 242253 h 897329"/>
                  <a:gd name="connsiteX941" fmla="*/ 340948 w 566149"/>
                  <a:gd name="connsiteY941" fmla="*/ 242665 h 897329"/>
                  <a:gd name="connsiteX942" fmla="*/ 342731 w 566149"/>
                  <a:gd name="connsiteY942" fmla="*/ 245408 h 897329"/>
                  <a:gd name="connsiteX943" fmla="*/ 343691 w 566149"/>
                  <a:gd name="connsiteY943" fmla="*/ 246505 h 897329"/>
                  <a:gd name="connsiteX944" fmla="*/ 346571 w 566149"/>
                  <a:gd name="connsiteY944" fmla="*/ 249248 h 897329"/>
                  <a:gd name="connsiteX945" fmla="*/ 346023 w 566149"/>
                  <a:gd name="connsiteY945" fmla="*/ 248837 h 897329"/>
                  <a:gd name="connsiteX946" fmla="*/ 357681 w 566149"/>
                  <a:gd name="connsiteY946" fmla="*/ 257615 h 897329"/>
                  <a:gd name="connsiteX947" fmla="*/ 368791 w 566149"/>
                  <a:gd name="connsiteY947" fmla="*/ 266119 h 897329"/>
                  <a:gd name="connsiteX948" fmla="*/ 384976 w 566149"/>
                  <a:gd name="connsiteY948" fmla="*/ 278464 h 897329"/>
                  <a:gd name="connsiteX949" fmla="*/ 398418 w 566149"/>
                  <a:gd name="connsiteY949" fmla="*/ 289025 h 897329"/>
                  <a:gd name="connsiteX950" fmla="*/ 409528 w 566149"/>
                  <a:gd name="connsiteY950" fmla="*/ 297940 h 897329"/>
                  <a:gd name="connsiteX951" fmla="*/ 415014 w 566149"/>
                  <a:gd name="connsiteY951" fmla="*/ 302329 h 897329"/>
                  <a:gd name="connsiteX952" fmla="*/ 414740 w 566149"/>
                  <a:gd name="connsiteY952" fmla="*/ 302192 h 897329"/>
                  <a:gd name="connsiteX953" fmla="*/ 418032 w 566149"/>
                  <a:gd name="connsiteY953" fmla="*/ 305073 h 897329"/>
                  <a:gd name="connsiteX954" fmla="*/ 418032 w 566149"/>
                  <a:gd name="connsiteY954" fmla="*/ 305073 h 897329"/>
                  <a:gd name="connsiteX955" fmla="*/ 418032 w 566149"/>
                  <a:gd name="connsiteY955" fmla="*/ 305073 h 897329"/>
                  <a:gd name="connsiteX956" fmla="*/ 418443 w 566149"/>
                  <a:gd name="connsiteY956" fmla="*/ 305484 h 897329"/>
                  <a:gd name="connsiteX957" fmla="*/ 418306 w 566149"/>
                  <a:gd name="connsiteY957" fmla="*/ 305347 h 897329"/>
                  <a:gd name="connsiteX958" fmla="*/ 436411 w 566149"/>
                  <a:gd name="connsiteY958" fmla="*/ 321257 h 897329"/>
                  <a:gd name="connsiteX959" fmla="*/ 436960 w 566149"/>
                  <a:gd name="connsiteY959" fmla="*/ 321669 h 897329"/>
                  <a:gd name="connsiteX960" fmla="*/ 437508 w 566149"/>
                  <a:gd name="connsiteY960" fmla="*/ 322218 h 897329"/>
                  <a:gd name="connsiteX961" fmla="*/ 437783 w 566149"/>
                  <a:gd name="connsiteY961" fmla="*/ 322492 h 897329"/>
                  <a:gd name="connsiteX962" fmla="*/ 439977 w 566149"/>
                  <a:gd name="connsiteY962" fmla="*/ 324412 h 897329"/>
                  <a:gd name="connsiteX963" fmla="*/ 443406 w 566149"/>
                  <a:gd name="connsiteY963" fmla="*/ 327704 h 897329"/>
                  <a:gd name="connsiteX964" fmla="*/ 454242 w 566149"/>
                  <a:gd name="connsiteY964" fmla="*/ 338540 h 897329"/>
                  <a:gd name="connsiteX965" fmla="*/ 463295 w 566149"/>
                  <a:gd name="connsiteY965" fmla="*/ 347592 h 897329"/>
                  <a:gd name="connsiteX966" fmla="*/ 476873 w 566149"/>
                  <a:gd name="connsiteY966" fmla="*/ 362131 h 897329"/>
                  <a:gd name="connsiteX967" fmla="*/ 493881 w 566149"/>
                  <a:gd name="connsiteY967" fmla="*/ 383802 h 897329"/>
                  <a:gd name="connsiteX968" fmla="*/ 499642 w 566149"/>
                  <a:gd name="connsiteY968" fmla="*/ 394501 h 897329"/>
                  <a:gd name="connsiteX969" fmla="*/ 501425 w 566149"/>
                  <a:gd name="connsiteY969" fmla="*/ 399301 h 897329"/>
                  <a:gd name="connsiteX970" fmla="*/ 502385 w 566149"/>
                  <a:gd name="connsiteY970" fmla="*/ 404925 h 897329"/>
                  <a:gd name="connsiteX971" fmla="*/ 502111 w 566149"/>
                  <a:gd name="connsiteY971" fmla="*/ 409452 h 897329"/>
                  <a:gd name="connsiteX972" fmla="*/ 501014 w 566149"/>
                  <a:gd name="connsiteY972" fmla="*/ 413840 h 897329"/>
                  <a:gd name="connsiteX973" fmla="*/ 499642 w 566149"/>
                  <a:gd name="connsiteY973" fmla="*/ 416584 h 897329"/>
                  <a:gd name="connsiteX974" fmla="*/ 497585 w 566149"/>
                  <a:gd name="connsiteY974" fmla="*/ 419053 h 897329"/>
                  <a:gd name="connsiteX975" fmla="*/ 494978 w 566149"/>
                  <a:gd name="connsiteY975" fmla="*/ 421110 h 897329"/>
                  <a:gd name="connsiteX976" fmla="*/ 490727 w 566149"/>
                  <a:gd name="connsiteY976" fmla="*/ 423168 h 897329"/>
                  <a:gd name="connsiteX977" fmla="*/ 480028 w 566149"/>
                  <a:gd name="connsiteY977" fmla="*/ 424127 h 897329"/>
                  <a:gd name="connsiteX978" fmla="*/ 468918 w 566149"/>
                  <a:gd name="connsiteY978" fmla="*/ 421933 h 897329"/>
                  <a:gd name="connsiteX979" fmla="*/ 457122 w 566149"/>
                  <a:gd name="connsiteY979" fmla="*/ 417818 h 897329"/>
                  <a:gd name="connsiteX980" fmla="*/ 445464 w 566149"/>
                  <a:gd name="connsiteY980" fmla="*/ 413017 h 897329"/>
                  <a:gd name="connsiteX981" fmla="*/ 437783 w 566149"/>
                  <a:gd name="connsiteY981" fmla="*/ 409588 h 897329"/>
                  <a:gd name="connsiteX982" fmla="*/ 430650 w 566149"/>
                  <a:gd name="connsiteY982" fmla="*/ 406297 h 897329"/>
                  <a:gd name="connsiteX983" fmla="*/ 430513 w 566149"/>
                  <a:gd name="connsiteY983" fmla="*/ 406159 h 897329"/>
                  <a:gd name="connsiteX984" fmla="*/ 439840 w 566149"/>
                  <a:gd name="connsiteY984" fmla="*/ 418641 h 897329"/>
                  <a:gd name="connsiteX985" fmla="*/ 470015 w 566149"/>
                  <a:gd name="connsiteY985" fmla="*/ 469390 h 897329"/>
                  <a:gd name="connsiteX986" fmla="*/ 480165 w 566149"/>
                  <a:gd name="connsiteY986" fmla="*/ 494902 h 897329"/>
                  <a:gd name="connsiteX987" fmla="*/ 483869 w 566149"/>
                  <a:gd name="connsiteY987" fmla="*/ 508893 h 897329"/>
                  <a:gd name="connsiteX988" fmla="*/ 485514 w 566149"/>
                  <a:gd name="connsiteY988" fmla="*/ 522060 h 897329"/>
                  <a:gd name="connsiteX989" fmla="*/ 484829 w 566149"/>
                  <a:gd name="connsiteY989" fmla="*/ 533444 h 897329"/>
                  <a:gd name="connsiteX990" fmla="*/ 482360 w 566149"/>
                  <a:gd name="connsiteY990" fmla="*/ 542908 h 897329"/>
                  <a:gd name="connsiteX991" fmla="*/ 477559 w 566149"/>
                  <a:gd name="connsiteY991" fmla="*/ 551275 h 897329"/>
                  <a:gd name="connsiteX992" fmla="*/ 474267 w 566149"/>
                  <a:gd name="connsiteY992" fmla="*/ 554841 h 897329"/>
                  <a:gd name="connsiteX993" fmla="*/ 470153 w 566149"/>
                  <a:gd name="connsiteY993" fmla="*/ 558270 h 897329"/>
                  <a:gd name="connsiteX994" fmla="*/ 465763 w 566149"/>
                  <a:gd name="connsiteY994" fmla="*/ 560739 h 897329"/>
                  <a:gd name="connsiteX995" fmla="*/ 461100 w 566149"/>
                  <a:gd name="connsiteY995" fmla="*/ 562385 h 897329"/>
                  <a:gd name="connsiteX996" fmla="*/ 451087 w 566149"/>
                  <a:gd name="connsiteY996" fmla="*/ 563482 h 897329"/>
                  <a:gd name="connsiteX997" fmla="*/ 426124 w 566149"/>
                  <a:gd name="connsiteY997" fmla="*/ 556213 h 897329"/>
                  <a:gd name="connsiteX998" fmla="*/ 417072 w 566149"/>
                  <a:gd name="connsiteY998" fmla="*/ 551275 h 897329"/>
                  <a:gd name="connsiteX999" fmla="*/ 427770 w 566149"/>
                  <a:gd name="connsiteY999" fmla="*/ 590777 h 897329"/>
                  <a:gd name="connsiteX1000" fmla="*/ 430102 w 566149"/>
                  <a:gd name="connsiteY1000" fmla="*/ 619169 h 897329"/>
                  <a:gd name="connsiteX1001" fmla="*/ 426124 w 566149"/>
                  <a:gd name="connsiteY1001" fmla="*/ 643446 h 897329"/>
                  <a:gd name="connsiteX1002" fmla="*/ 421872 w 566149"/>
                  <a:gd name="connsiteY1002" fmla="*/ 651813 h 897329"/>
                  <a:gd name="connsiteX1003" fmla="*/ 418992 w 566149"/>
                  <a:gd name="connsiteY1003" fmla="*/ 655242 h 897329"/>
                  <a:gd name="connsiteX1004" fmla="*/ 415563 w 566149"/>
                  <a:gd name="connsiteY1004" fmla="*/ 658122 h 897329"/>
                  <a:gd name="connsiteX1005" fmla="*/ 400338 w 566149"/>
                  <a:gd name="connsiteY1005" fmla="*/ 662374 h 897329"/>
                  <a:gd name="connsiteX1006" fmla="*/ 395400 w 566149"/>
                  <a:gd name="connsiteY1006" fmla="*/ 661689 h 897329"/>
                  <a:gd name="connsiteX1007" fmla="*/ 390188 w 566149"/>
                  <a:gd name="connsiteY1007" fmla="*/ 660043 h 897329"/>
                  <a:gd name="connsiteX1008" fmla="*/ 385250 w 566149"/>
                  <a:gd name="connsiteY1008" fmla="*/ 657711 h 897329"/>
                  <a:gd name="connsiteX1009" fmla="*/ 378941 w 566149"/>
                  <a:gd name="connsiteY1009" fmla="*/ 654145 h 897329"/>
                  <a:gd name="connsiteX1010" fmla="*/ 368517 w 566149"/>
                  <a:gd name="connsiteY1010" fmla="*/ 646738 h 897329"/>
                  <a:gd name="connsiteX1011" fmla="*/ 359053 w 566149"/>
                  <a:gd name="connsiteY1011" fmla="*/ 639195 h 897329"/>
                  <a:gd name="connsiteX1012" fmla="*/ 369477 w 566149"/>
                  <a:gd name="connsiteY1012" fmla="*/ 666627 h 897329"/>
                  <a:gd name="connsiteX1013" fmla="*/ 378118 w 566149"/>
                  <a:gd name="connsiteY1013" fmla="*/ 696116 h 897329"/>
                  <a:gd name="connsiteX1014" fmla="*/ 382370 w 566149"/>
                  <a:gd name="connsiteY1014" fmla="*/ 724096 h 897329"/>
                  <a:gd name="connsiteX1015" fmla="*/ 381684 w 566149"/>
                  <a:gd name="connsiteY1015" fmla="*/ 750431 h 897329"/>
                  <a:gd name="connsiteX1016" fmla="*/ 379215 w 566149"/>
                  <a:gd name="connsiteY1016" fmla="*/ 760169 h 897329"/>
                  <a:gd name="connsiteX1017" fmla="*/ 374141 w 566149"/>
                  <a:gd name="connsiteY1017" fmla="*/ 770319 h 897329"/>
                  <a:gd name="connsiteX1018" fmla="*/ 368791 w 566149"/>
                  <a:gd name="connsiteY1018" fmla="*/ 775257 h 897329"/>
                  <a:gd name="connsiteX1019" fmla="*/ 361933 w 566149"/>
                  <a:gd name="connsiteY1019" fmla="*/ 777863 h 897329"/>
                  <a:gd name="connsiteX1020" fmla="*/ 354389 w 566149"/>
                  <a:gd name="connsiteY1020" fmla="*/ 777863 h 897329"/>
                  <a:gd name="connsiteX1021" fmla="*/ 349452 w 566149"/>
                  <a:gd name="connsiteY1021" fmla="*/ 776080 h 897329"/>
                  <a:gd name="connsiteX1022" fmla="*/ 342731 w 566149"/>
                  <a:gd name="connsiteY1022" fmla="*/ 772514 h 897329"/>
                  <a:gd name="connsiteX1023" fmla="*/ 334364 w 566149"/>
                  <a:gd name="connsiteY1023" fmla="*/ 765793 h 897329"/>
                  <a:gd name="connsiteX1024" fmla="*/ 323528 w 566149"/>
                  <a:gd name="connsiteY1024" fmla="*/ 755095 h 897329"/>
                  <a:gd name="connsiteX1025" fmla="*/ 314613 w 566149"/>
                  <a:gd name="connsiteY1025" fmla="*/ 745082 h 897329"/>
                  <a:gd name="connsiteX1026" fmla="*/ 307618 w 566149"/>
                  <a:gd name="connsiteY1026" fmla="*/ 736989 h 897329"/>
                  <a:gd name="connsiteX1027" fmla="*/ 315985 w 566149"/>
                  <a:gd name="connsiteY1027" fmla="*/ 776355 h 897329"/>
                  <a:gd name="connsiteX1028" fmla="*/ 320374 w 566149"/>
                  <a:gd name="connsiteY1028" fmla="*/ 806804 h 897329"/>
                  <a:gd name="connsiteX1029" fmla="*/ 321745 w 566149"/>
                  <a:gd name="connsiteY1029" fmla="*/ 837253 h 897329"/>
                  <a:gd name="connsiteX1030" fmla="*/ 318042 w 566149"/>
                  <a:gd name="connsiteY1030" fmla="*/ 860159 h 897329"/>
                  <a:gd name="connsiteX1031" fmla="*/ 309538 w 566149"/>
                  <a:gd name="connsiteY1031" fmla="*/ 871543 h 897329"/>
                  <a:gd name="connsiteX1032" fmla="*/ 302954 w 566149"/>
                  <a:gd name="connsiteY1032" fmla="*/ 872641 h 897329"/>
                  <a:gd name="connsiteX1033" fmla="*/ 300074 w 566149"/>
                  <a:gd name="connsiteY1033" fmla="*/ 872367 h 897329"/>
                  <a:gd name="connsiteX1034" fmla="*/ 296371 w 566149"/>
                  <a:gd name="connsiteY1034" fmla="*/ 870995 h 897329"/>
                  <a:gd name="connsiteX1035" fmla="*/ 290199 w 566149"/>
                  <a:gd name="connsiteY1035" fmla="*/ 865783 h 897329"/>
                  <a:gd name="connsiteX1036" fmla="*/ 282380 w 566149"/>
                  <a:gd name="connsiteY1036" fmla="*/ 855907 h 897329"/>
                  <a:gd name="connsiteX1037" fmla="*/ 266607 w 566149"/>
                  <a:gd name="connsiteY1037" fmla="*/ 830395 h 897329"/>
                  <a:gd name="connsiteX1038" fmla="*/ 255086 w 566149"/>
                  <a:gd name="connsiteY1038" fmla="*/ 810507 h 897329"/>
                  <a:gd name="connsiteX1039" fmla="*/ 233552 w 566149"/>
                  <a:gd name="connsiteY1039" fmla="*/ 772514 h 897329"/>
                  <a:gd name="connsiteX1040" fmla="*/ 223950 w 566149"/>
                  <a:gd name="connsiteY1040" fmla="*/ 755781 h 897329"/>
                  <a:gd name="connsiteX1041" fmla="*/ 210371 w 566149"/>
                  <a:gd name="connsiteY1041" fmla="*/ 732326 h 897329"/>
                  <a:gd name="connsiteX1042" fmla="*/ 202828 w 566149"/>
                  <a:gd name="connsiteY1042" fmla="*/ 719570 h 897329"/>
                  <a:gd name="connsiteX1043" fmla="*/ 187740 w 566149"/>
                  <a:gd name="connsiteY1043" fmla="*/ 694607 h 897329"/>
                  <a:gd name="connsiteX1044" fmla="*/ 187877 w 566149"/>
                  <a:gd name="connsiteY1044" fmla="*/ 695156 h 897329"/>
                  <a:gd name="connsiteX1045" fmla="*/ 197204 w 566149"/>
                  <a:gd name="connsiteY1045" fmla="*/ 723822 h 897329"/>
                  <a:gd name="connsiteX1046" fmla="*/ 198713 w 566149"/>
                  <a:gd name="connsiteY1046" fmla="*/ 728485 h 897329"/>
                  <a:gd name="connsiteX1047" fmla="*/ 200770 w 566149"/>
                  <a:gd name="connsiteY1047" fmla="*/ 736304 h 897329"/>
                  <a:gd name="connsiteX1048" fmla="*/ 208726 w 566149"/>
                  <a:gd name="connsiteY1048" fmla="*/ 766616 h 897329"/>
                  <a:gd name="connsiteX1049" fmla="*/ 210783 w 566149"/>
                  <a:gd name="connsiteY1049" fmla="*/ 774434 h 897329"/>
                  <a:gd name="connsiteX1050" fmla="*/ 213115 w 566149"/>
                  <a:gd name="connsiteY1050" fmla="*/ 784858 h 897329"/>
                  <a:gd name="connsiteX1051" fmla="*/ 216269 w 566149"/>
                  <a:gd name="connsiteY1051" fmla="*/ 800906 h 897329"/>
                  <a:gd name="connsiteX1052" fmla="*/ 219973 w 566149"/>
                  <a:gd name="connsiteY1052" fmla="*/ 831767 h 897329"/>
                  <a:gd name="connsiteX1053" fmla="*/ 220384 w 566149"/>
                  <a:gd name="connsiteY1053" fmla="*/ 845209 h 897329"/>
                  <a:gd name="connsiteX1054" fmla="*/ 219287 w 566149"/>
                  <a:gd name="connsiteY1054" fmla="*/ 859885 h 897329"/>
                  <a:gd name="connsiteX1055" fmla="*/ 217092 w 566149"/>
                  <a:gd name="connsiteY1055" fmla="*/ 869760 h 897329"/>
                  <a:gd name="connsiteX1056" fmla="*/ 215035 w 566149"/>
                  <a:gd name="connsiteY1056" fmla="*/ 874149 h 897329"/>
                  <a:gd name="connsiteX1057" fmla="*/ 212429 w 566149"/>
                  <a:gd name="connsiteY1057" fmla="*/ 877853 h 897329"/>
                  <a:gd name="connsiteX1058" fmla="*/ 210097 w 566149"/>
                  <a:gd name="connsiteY1058" fmla="*/ 880184 h 897329"/>
                  <a:gd name="connsiteX1059" fmla="*/ 206531 w 566149"/>
                  <a:gd name="connsiteY1059" fmla="*/ 882928 h 897329"/>
                  <a:gd name="connsiteX1060" fmla="*/ 203788 w 566149"/>
                  <a:gd name="connsiteY1060" fmla="*/ 884025 h 897329"/>
                  <a:gd name="connsiteX1061" fmla="*/ 200222 w 566149"/>
                  <a:gd name="connsiteY1061" fmla="*/ 884162 h 897329"/>
                  <a:gd name="connsiteX1062" fmla="*/ 192815 w 566149"/>
                  <a:gd name="connsiteY1062" fmla="*/ 881419 h 897329"/>
                  <a:gd name="connsiteX1063" fmla="*/ 185271 w 566149"/>
                  <a:gd name="connsiteY1063" fmla="*/ 875521 h 897329"/>
                  <a:gd name="connsiteX1064" fmla="*/ 181979 w 566149"/>
                  <a:gd name="connsiteY1064" fmla="*/ 871818 h 897329"/>
                  <a:gd name="connsiteX1065" fmla="*/ 177590 w 566149"/>
                  <a:gd name="connsiteY1065" fmla="*/ 866606 h 897329"/>
                  <a:gd name="connsiteX1066" fmla="*/ 170458 w 566149"/>
                  <a:gd name="connsiteY1066" fmla="*/ 856456 h 897329"/>
                  <a:gd name="connsiteX1067" fmla="*/ 163737 w 566149"/>
                  <a:gd name="connsiteY1067" fmla="*/ 846443 h 897329"/>
                  <a:gd name="connsiteX1068" fmla="*/ 158388 w 566149"/>
                  <a:gd name="connsiteY1068" fmla="*/ 838351 h 897329"/>
                  <a:gd name="connsiteX1069" fmla="*/ 146592 w 566149"/>
                  <a:gd name="connsiteY1069" fmla="*/ 819423 h 897329"/>
                  <a:gd name="connsiteX1070" fmla="*/ 146318 w 566149"/>
                  <a:gd name="connsiteY1070" fmla="*/ 825869 h 897329"/>
                  <a:gd name="connsiteX1071" fmla="*/ 142614 w 566149"/>
                  <a:gd name="connsiteY1071" fmla="*/ 854673 h 897329"/>
                  <a:gd name="connsiteX1072" fmla="*/ 139185 w 566149"/>
                  <a:gd name="connsiteY1072" fmla="*/ 867840 h 897329"/>
                  <a:gd name="connsiteX1073" fmla="*/ 134933 w 566149"/>
                  <a:gd name="connsiteY1073" fmla="*/ 878950 h 897329"/>
                  <a:gd name="connsiteX1074" fmla="*/ 122040 w 566149"/>
                  <a:gd name="connsiteY1074" fmla="*/ 894312 h 897329"/>
                  <a:gd name="connsiteX1075" fmla="*/ 112439 w 566149"/>
                  <a:gd name="connsiteY1075" fmla="*/ 897329 h 897329"/>
                  <a:gd name="connsiteX1076" fmla="*/ 106267 w 566149"/>
                  <a:gd name="connsiteY1076" fmla="*/ 895684 h 897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</a:cxnLst>
                <a:rect l="l" t="t" r="r" b="b"/>
                <a:pathLst>
                  <a:path w="566149" h="897329">
                    <a:moveTo>
                      <a:pt x="381959" y="366657"/>
                    </a:moveTo>
                    <a:cubicBezTo>
                      <a:pt x="381547" y="366246"/>
                      <a:pt x="380999" y="365697"/>
                      <a:pt x="380587" y="365286"/>
                    </a:cubicBezTo>
                    <a:cubicBezTo>
                      <a:pt x="374552" y="359251"/>
                      <a:pt x="368517" y="353079"/>
                      <a:pt x="362619" y="347044"/>
                    </a:cubicBezTo>
                    <a:cubicBezTo>
                      <a:pt x="359190" y="343615"/>
                      <a:pt x="355624" y="340323"/>
                      <a:pt x="352195" y="336894"/>
                    </a:cubicBezTo>
                    <a:cubicBezTo>
                      <a:pt x="345474" y="330447"/>
                      <a:pt x="338616" y="324001"/>
                      <a:pt x="331758" y="317691"/>
                    </a:cubicBezTo>
                    <a:cubicBezTo>
                      <a:pt x="331758" y="317691"/>
                      <a:pt x="331758" y="317691"/>
                      <a:pt x="331895" y="317691"/>
                    </a:cubicBezTo>
                    <a:cubicBezTo>
                      <a:pt x="331895" y="317691"/>
                      <a:pt x="331758" y="317554"/>
                      <a:pt x="331758" y="317554"/>
                    </a:cubicBezTo>
                    <a:cubicBezTo>
                      <a:pt x="331621" y="317417"/>
                      <a:pt x="331484" y="317417"/>
                      <a:pt x="331484" y="317280"/>
                    </a:cubicBezTo>
                    <a:cubicBezTo>
                      <a:pt x="331484" y="317280"/>
                      <a:pt x="331621" y="317417"/>
                      <a:pt x="331621" y="317417"/>
                    </a:cubicBezTo>
                    <a:cubicBezTo>
                      <a:pt x="327780" y="313988"/>
                      <a:pt x="323666" y="310833"/>
                      <a:pt x="319551" y="307679"/>
                    </a:cubicBezTo>
                    <a:cubicBezTo>
                      <a:pt x="319002" y="307404"/>
                      <a:pt x="318591" y="307130"/>
                      <a:pt x="318042" y="306856"/>
                    </a:cubicBezTo>
                    <a:cubicBezTo>
                      <a:pt x="318316" y="306993"/>
                      <a:pt x="318454" y="307130"/>
                      <a:pt x="318728" y="307130"/>
                    </a:cubicBezTo>
                    <a:cubicBezTo>
                      <a:pt x="317905" y="306582"/>
                      <a:pt x="316945" y="306170"/>
                      <a:pt x="315985" y="305896"/>
                    </a:cubicBezTo>
                    <a:cubicBezTo>
                      <a:pt x="315710" y="305896"/>
                      <a:pt x="315299" y="305758"/>
                      <a:pt x="315025" y="305758"/>
                    </a:cubicBezTo>
                    <a:cubicBezTo>
                      <a:pt x="314887" y="305758"/>
                      <a:pt x="314887" y="305758"/>
                      <a:pt x="314750" y="305758"/>
                    </a:cubicBezTo>
                    <a:cubicBezTo>
                      <a:pt x="314887" y="306444"/>
                      <a:pt x="314887" y="307130"/>
                      <a:pt x="315025" y="307953"/>
                    </a:cubicBezTo>
                    <a:cubicBezTo>
                      <a:pt x="315162" y="308364"/>
                      <a:pt x="315299" y="308913"/>
                      <a:pt x="315436" y="309325"/>
                    </a:cubicBezTo>
                    <a:cubicBezTo>
                      <a:pt x="315710" y="309873"/>
                      <a:pt x="315985" y="310422"/>
                      <a:pt x="316259" y="310970"/>
                    </a:cubicBezTo>
                    <a:cubicBezTo>
                      <a:pt x="316259" y="310696"/>
                      <a:pt x="316122" y="310559"/>
                      <a:pt x="315985" y="310285"/>
                    </a:cubicBezTo>
                    <a:cubicBezTo>
                      <a:pt x="316259" y="310696"/>
                      <a:pt x="316396" y="311108"/>
                      <a:pt x="316670" y="311519"/>
                    </a:cubicBezTo>
                    <a:cubicBezTo>
                      <a:pt x="317768" y="313302"/>
                      <a:pt x="319139" y="314811"/>
                      <a:pt x="320374" y="316457"/>
                    </a:cubicBezTo>
                    <a:cubicBezTo>
                      <a:pt x="320237" y="316320"/>
                      <a:pt x="320099" y="316183"/>
                      <a:pt x="319962" y="316045"/>
                    </a:cubicBezTo>
                    <a:cubicBezTo>
                      <a:pt x="325586" y="322355"/>
                      <a:pt x="331484" y="328115"/>
                      <a:pt x="337793" y="333739"/>
                    </a:cubicBezTo>
                    <a:cubicBezTo>
                      <a:pt x="337656" y="333602"/>
                      <a:pt x="337519" y="333465"/>
                      <a:pt x="337382" y="333328"/>
                    </a:cubicBezTo>
                    <a:cubicBezTo>
                      <a:pt x="347120" y="341831"/>
                      <a:pt x="357407" y="349787"/>
                      <a:pt x="367968" y="357331"/>
                    </a:cubicBezTo>
                    <a:cubicBezTo>
                      <a:pt x="372357" y="360348"/>
                      <a:pt x="377158" y="363503"/>
                      <a:pt x="381959" y="366657"/>
                    </a:cubicBezTo>
                    <a:close/>
                    <a:moveTo>
                      <a:pt x="391971" y="520551"/>
                    </a:moveTo>
                    <a:cubicBezTo>
                      <a:pt x="388817" y="514653"/>
                      <a:pt x="385662" y="508893"/>
                      <a:pt x="382233" y="503132"/>
                    </a:cubicBezTo>
                    <a:cubicBezTo>
                      <a:pt x="377158" y="494353"/>
                      <a:pt x="371397" y="485712"/>
                      <a:pt x="365774" y="477208"/>
                    </a:cubicBezTo>
                    <a:cubicBezTo>
                      <a:pt x="365911" y="477346"/>
                      <a:pt x="366048" y="477620"/>
                      <a:pt x="366185" y="477757"/>
                    </a:cubicBezTo>
                    <a:cubicBezTo>
                      <a:pt x="362893" y="472956"/>
                      <a:pt x="359739" y="468293"/>
                      <a:pt x="356310" y="463630"/>
                    </a:cubicBezTo>
                    <a:cubicBezTo>
                      <a:pt x="353978" y="460475"/>
                      <a:pt x="351509" y="457320"/>
                      <a:pt x="349177" y="454165"/>
                    </a:cubicBezTo>
                    <a:cubicBezTo>
                      <a:pt x="343554" y="446759"/>
                      <a:pt x="338067" y="439352"/>
                      <a:pt x="332444" y="432083"/>
                    </a:cubicBezTo>
                    <a:cubicBezTo>
                      <a:pt x="331621" y="430985"/>
                      <a:pt x="330798" y="429888"/>
                      <a:pt x="329838" y="428791"/>
                    </a:cubicBezTo>
                    <a:cubicBezTo>
                      <a:pt x="326957" y="425362"/>
                      <a:pt x="324077" y="421933"/>
                      <a:pt x="321197" y="418504"/>
                    </a:cubicBezTo>
                    <a:cubicBezTo>
                      <a:pt x="315025" y="411097"/>
                      <a:pt x="308990" y="403828"/>
                      <a:pt x="302680" y="396695"/>
                    </a:cubicBezTo>
                    <a:cubicBezTo>
                      <a:pt x="302817" y="396833"/>
                      <a:pt x="302954" y="396970"/>
                      <a:pt x="303092" y="397107"/>
                    </a:cubicBezTo>
                    <a:cubicBezTo>
                      <a:pt x="299663" y="393404"/>
                      <a:pt x="296371" y="389563"/>
                      <a:pt x="292805" y="385997"/>
                    </a:cubicBezTo>
                    <a:cubicBezTo>
                      <a:pt x="289650" y="382705"/>
                      <a:pt x="286495" y="379276"/>
                      <a:pt x="283203" y="376259"/>
                    </a:cubicBezTo>
                    <a:cubicBezTo>
                      <a:pt x="281695" y="375024"/>
                      <a:pt x="280186" y="373927"/>
                      <a:pt x="278540" y="372830"/>
                    </a:cubicBezTo>
                    <a:cubicBezTo>
                      <a:pt x="278540" y="372830"/>
                      <a:pt x="278540" y="372830"/>
                      <a:pt x="278540" y="372830"/>
                    </a:cubicBezTo>
                    <a:cubicBezTo>
                      <a:pt x="277031" y="371733"/>
                      <a:pt x="275522" y="370772"/>
                      <a:pt x="273877" y="369949"/>
                    </a:cubicBezTo>
                    <a:cubicBezTo>
                      <a:pt x="273465" y="369812"/>
                      <a:pt x="273054" y="369538"/>
                      <a:pt x="272642" y="369401"/>
                    </a:cubicBezTo>
                    <a:cubicBezTo>
                      <a:pt x="272642" y="369401"/>
                      <a:pt x="272642" y="369401"/>
                      <a:pt x="272642" y="369401"/>
                    </a:cubicBezTo>
                    <a:cubicBezTo>
                      <a:pt x="272368" y="369675"/>
                      <a:pt x="272231" y="369949"/>
                      <a:pt x="271956" y="370224"/>
                    </a:cubicBezTo>
                    <a:cubicBezTo>
                      <a:pt x="271819" y="370498"/>
                      <a:pt x="271682" y="370772"/>
                      <a:pt x="271545" y="370909"/>
                    </a:cubicBezTo>
                    <a:cubicBezTo>
                      <a:pt x="271408" y="371184"/>
                      <a:pt x="271408" y="371458"/>
                      <a:pt x="271271" y="371733"/>
                    </a:cubicBezTo>
                    <a:cubicBezTo>
                      <a:pt x="271271" y="372144"/>
                      <a:pt x="271271" y="372555"/>
                      <a:pt x="271133" y="372967"/>
                    </a:cubicBezTo>
                    <a:cubicBezTo>
                      <a:pt x="271133" y="373515"/>
                      <a:pt x="271271" y="374064"/>
                      <a:pt x="271271" y="374613"/>
                    </a:cubicBezTo>
                    <a:cubicBezTo>
                      <a:pt x="271271" y="374338"/>
                      <a:pt x="271271" y="374201"/>
                      <a:pt x="271271" y="373927"/>
                    </a:cubicBezTo>
                    <a:cubicBezTo>
                      <a:pt x="271408" y="374476"/>
                      <a:pt x="271408" y="374887"/>
                      <a:pt x="271545" y="375436"/>
                    </a:cubicBezTo>
                    <a:cubicBezTo>
                      <a:pt x="271819" y="376670"/>
                      <a:pt x="272231" y="377767"/>
                      <a:pt x="272642" y="379002"/>
                    </a:cubicBezTo>
                    <a:cubicBezTo>
                      <a:pt x="272642" y="379002"/>
                      <a:pt x="272642" y="379002"/>
                      <a:pt x="272642" y="379002"/>
                    </a:cubicBezTo>
                    <a:cubicBezTo>
                      <a:pt x="274562" y="384077"/>
                      <a:pt x="276757" y="389152"/>
                      <a:pt x="279089" y="394089"/>
                    </a:cubicBezTo>
                    <a:cubicBezTo>
                      <a:pt x="279089" y="393952"/>
                      <a:pt x="279089" y="393952"/>
                      <a:pt x="278951" y="393815"/>
                    </a:cubicBezTo>
                    <a:cubicBezTo>
                      <a:pt x="282655" y="401085"/>
                      <a:pt x="287044" y="408080"/>
                      <a:pt x="291570" y="414938"/>
                    </a:cubicBezTo>
                    <a:cubicBezTo>
                      <a:pt x="291570" y="414801"/>
                      <a:pt x="291433" y="414801"/>
                      <a:pt x="291433" y="414663"/>
                    </a:cubicBezTo>
                    <a:cubicBezTo>
                      <a:pt x="299388" y="426322"/>
                      <a:pt x="308304" y="437295"/>
                      <a:pt x="317493" y="447856"/>
                    </a:cubicBezTo>
                    <a:cubicBezTo>
                      <a:pt x="317493" y="447856"/>
                      <a:pt x="317493" y="447856"/>
                      <a:pt x="317493" y="447856"/>
                    </a:cubicBezTo>
                    <a:cubicBezTo>
                      <a:pt x="324763" y="456086"/>
                      <a:pt x="332170" y="464178"/>
                      <a:pt x="339988" y="471996"/>
                    </a:cubicBezTo>
                    <a:cubicBezTo>
                      <a:pt x="345748" y="477757"/>
                      <a:pt x="351372" y="483518"/>
                      <a:pt x="357133" y="489278"/>
                    </a:cubicBezTo>
                    <a:cubicBezTo>
                      <a:pt x="360150" y="492296"/>
                      <a:pt x="363305" y="495177"/>
                      <a:pt x="366460" y="498057"/>
                    </a:cubicBezTo>
                    <a:cubicBezTo>
                      <a:pt x="371397" y="502720"/>
                      <a:pt x="376472" y="507246"/>
                      <a:pt x="381410" y="511910"/>
                    </a:cubicBezTo>
                    <a:cubicBezTo>
                      <a:pt x="384976" y="514790"/>
                      <a:pt x="388405" y="517671"/>
                      <a:pt x="391971" y="520551"/>
                    </a:cubicBezTo>
                    <a:close/>
                    <a:moveTo>
                      <a:pt x="323528" y="592697"/>
                    </a:moveTo>
                    <a:cubicBezTo>
                      <a:pt x="324626" y="593932"/>
                      <a:pt x="325860" y="595029"/>
                      <a:pt x="326957" y="596126"/>
                    </a:cubicBezTo>
                    <a:cubicBezTo>
                      <a:pt x="325860" y="594206"/>
                      <a:pt x="324900" y="592148"/>
                      <a:pt x="323803" y="590228"/>
                    </a:cubicBezTo>
                    <a:cubicBezTo>
                      <a:pt x="320922" y="584742"/>
                      <a:pt x="318042" y="579255"/>
                      <a:pt x="315162" y="573906"/>
                    </a:cubicBezTo>
                    <a:cubicBezTo>
                      <a:pt x="314339" y="572260"/>
                      <a:pt x="313516" y="570615"/>
                      <a:pt x="312556" y="568968"/>
                    </a:cubicBezTo>
                    <a:cubicBezTo>
                      <a:pt x="312281" y="568283"/>
                      <a:pt x="312007" y="567734"/>
                      <a:pt x="311596" y="567048"/>
                    </a:cubicBezTo>
                    <a:cubicBezTo>
                      <a:pt x="301994" y="551686"/>
                      <a:pt x="292393" y="536325"/>
                      <a:pt x="282792" y="521100"/>
                    </a:cubicBezTo>
                    <a:cubicBezTo>
                      <a:pt x="273602" y="508344"/>
                      <a:pt x="264138" y="495725"/>
                      <a:pt x="254811" y="483106"/>
                    </a:cubicBezTo>
                    <a:cubicBezTo>
                      <a:pt x="253988" y="481872"/>
                      <a:pt x="252891" y="480775"/>
                      <a:pt x="252068" y="479677"/>
                    </a:cubicBezTo>
                    <a:cubicBezTo>
                      <a:pt x="248776" y="475700"/>
                      <a:pt x="245622" y="471722"/>
                      <a:pt x="242330" y="467745"/>
                    </a:cubicBezTo>
                    <a:cubicBezTo>
                      <a:pt x="236020" y="460063"/>
                      <a:pt x="229848" y="452382"/>
                      <a:pt x="223402" y="444839"/>
                    </a:cubicBezTo>
                    <a:cubicBezTo>
                      <a:pt x="223402" y="444839"/>
                      <a:pt x="223539" y="444976"/>
                      <a:pt x="223539" y="444976"/>
                    </a:cubicBezTo>
                    <a:cubicBezTo>
                      <a:pt x="223402" y="444839"/>
                      <a:pt x="223265" y="444701"/>
                      <a:pt x="223127" y="444564"/>
                    </a:cubicBezTo>
                    <a:cubicBezTo>
                      <a:pt x="223127" y="444564"/>
                      <a:pt x="223127" y="444564"/>
                      <a:pt x="223127" y="444427"/>
                    </a:cubicBezTo>
                    <a:cubicBezTo>
                      <a:pt x="223127" y="444427"/>
                      <a:pt x="223127" y="444427"/>
                      <a:pt x="223127" y="444427"/>
                    </a:cubicBezTo>
                    <a:cubicBezTo>
                      <a:pt x="218875" y="439764"/>
                      <a:pt x="214349" y="435375"/>
                      <a:pt x="209823" y="430985"/>
                    </a:cubicBezTo>
                    <a:cubicBezTo>
                      <a:pt x="209823" y="430985"/>
                      <a:pt x="209823" y="430985"/>
                      <a:pt x="209960" y="430985"/>
                    </a:cubicBezTo>
                    <a:cubicBezTo>
                      <a:pt x="209274" y="430300"/>
                      <a:pt x="208588" y="429751"/>
                      <a:pt x="207765" y="429202"/>
                    </a:cubicBezTo>
                    <a:cubicBezTo>
                      <a:pt x="207217" y="428928"/>
                      <a:pt x="206805" y="428654"/>
                      <a:pt x="206394" y="428242"/>
                    </a:cubicBezTo>
                    <a:cubicBezTo>
                      <a:pt x="205982" y="428105"/>
                      <a:pt x="205708" y="427968"/>
                      <a:pt x="205297" y="427831"/>
                    </a:cubicBezTo>
                    <a:cubicBezTo>
                      <a:pt x="205159" y="427831"/>
                      <a:pt x="205022" y="427694"/>
                      <a:pt x="204885" y="427694"/>
                    </a:cubicBezTo>
                    <a:cubicBezTo>
                      <a:pt x="204748" y="427694"/>
                      <a:pt x="204611" y="427694"/>
                      <a:pt x="204474" y="427694"/>
                    </a:cubicBezTo>
                    <a:cubicBezTo>
                      <a:pt x="204199" y="427831"/>
                      <a:pt x="203788" y="427831"/>
                      <a:pt x="203513" y="427968"/>
                    </a:cubicBezTo>
                    <a:cubicBezTo>
                      <a:pt x="203102" y="428105"/>
                      <a:pt x="202828" y="428242"/>
                      <a:pt x="202416" y="428379"/>
                    </a:cubicBezTo>
                    <a:cubicBezTo>
                      <a:pt x="202828" y="431397"/>
                      <a:pt x="203239" y="434414"/>
                      <a:pt x="203788" y="437432"/>
                    </a:cubicBezTo>
                    <a:cubicBezTo>
                      <a:pt x="203788" y="437432"/>
                      <a:pt x="203788" y="437432"/>
                      <a:pt x="203788" y="437432"/>
                    </a:cubicBezTo>
                    <a:cubicBezTo>
                      <a:pt x="204062" y="438941"/>
                      <a:pt x="204474" y="440313"/>
                      <a:pt x="205022" y="441821"/>
                    </a:cubicBezTo>
                    <a:cubicBezTo>
                      <a:pt x="205022" y="441821"/>
                      <a:pt x="205022" y="441684"/>
                      <a:pt x="205022" y="441684"/>
                    </a:cubicBezTo>
                    <a:cubicBezTo>
                      <a:pt x="205845" y="443604"/>
                      <a:pt x="206668" y="445524"/>
                      <a:pt x="207491" y="447307"/>
                    </a:cubicBezTo>
                    <a:cubicBezTo>
                      <a:pt x="207491" y="447307"/>
                      <a:pt x="207491" y="447171"/>
                      <a:pt x="207354" y="447171"/>
                    </a:cubicBezTo>
                    <a:cubicBezTo>
                      <a:pt x="209686" y="451834"/>
                      <a:pt x="212429" y="456223"/>
                      <a:pt x="215172" y="460612"/>
                    </a:cubicBezTo>
                    <a:cubicBezTo>
                      <a:pt x="218052" y="465138"/>
                      <a:pt x="221070" y="469802"/>
                      <a:pt x="224087" y="474191"/>
                    </a:cubicBezTo>
                    <a:cubicBezTo>
                      <a:pt x="224087" y="474191"/>
                      <a:pt x="224087" y="474191"/>
                      <a:pt x="223950" y="474054"/>
                    </a:cubicBezTo>
                    <a:cubicBezTo>
                      <a:pt x="227791" y="479677"/>
                      <a:pt x="231768" y="485164"/>
                      <a:pt x="235746" y="490787"/>
                    </a:cubicBezTo>
                    <a:cubicBezTo>
                      <a:pt x="238352" y="494353"/>
                      <a:pt x="240821" y="497920"/>
                      <a:pt x="243564" y="501349"/>
                    </a:cubicBezTo>
                    <a:cubicBezTo>
                      <a:pt x="246445" y="505052"/>
                      <a:pt x="249325" y="508618"/>
                      <a:pt x="252205" y="512322"/>
                    </a:cubicBezTo>
                    <a:cubicBezTo>
                      <a:pt x="256457" y="517671"/>
                      <a:pt x="260572" y="523020"/>
                      <a:pt x="264824" y="528506"/>
                    </a:cubicBezTo>
                    <a:cubicBezTo>
                      <a:pt x="266333" y="530426"/>
                      <a:pt x="267842" y="532210"/>
                      <a:pt x="269350" y="534130"/>
                    </a:cubicBezTo>
                    <a:cubicBezTo>
                      <a:pt x="269762" y="534678"/>
                      <a:pt x="270173" y="535227"/>
                      <a:pt x="270585" y="535639"/>
                    </a:cubicBezTo>
                    <a:cubicBezTo>
                      <a:pt x="270585" y="535639"/>
                      <a:pt x="270448" y="535501"/>
                      <a:pt x="270448" y="535501"/>
                    </a:cubicBezTo>
                    <a:cubicBezTo>
                      <a:pt x="279363" y="545651"/>
                      <a:pt x="288416" y="555801"/>
                      <a:pt x="297331" y="565951"/>
                    </a:cubicBezTo>
                    <a:cubicBezTo>
                      <a:pt x="297331" y="565951"/>
                      <a:pt x="297331" y="565814"/>
                      <a:pt x="297194" y="565814"/>
                    </a:cubicBezTo>
                    <a:cubicBezTo>
                      <a:pt x="297605" y="566225"/>
                      <a:pt x="297880" y="566637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428" y="567322"/>
                      <a:pt x="298565" y="567460"/>
                      <a:pt x="298703" y="567597"/>
                    </a:cubicBezTo>
                    <a:cubicBezTo>
                      <a:pt x="298565" y="567460"/>
                      <a:pt x="298428" y="567322"/>
                      <a:pt x="298428" y="567322"/>
                    </a:cubicBezTo>
                    <a:cubicBezTo>
                      <a:pt x="298428" y="567322"/>
                      <a:pt x="298428" y="567322"/>
                      <a:pt x="298565" y="567460"/>
                    </a:cubicBezTo>
                    <a:cubicBezTo>
                      <a:pt x="306932" y="575964"/>
                      <a:pt x="315162" y="584331"/>
                      <a:pt x="323528" y="592697"/>
                    </a:cubicBezTo>
                    <a:close/>
                    <a:moveTo>
                      <a:pt x="278814" y="681577"/>
                    </a:moveTo>
                    <a:cubicBezTo>
                      <a:pt x="272368" y="664980"/>
                      <a:pt x="265235" y="648796"/>
                      <a:pt x="257280" y="632885"/>
                    </a:cubicBezTo>
                    <a:cubicBezTo>
                      <a:pt x="251794" y="622050"/>
                      <a:pt x="245896" y="611351"/>
                      <a:pt x="239861" y="600790"/>
                    </a:cubicBezTo>
                    <a:cubicBezTo>
                      <a:pt x="237529" y="596675"/>
                      <a:pt x="235197" y="592697"/>
                      <a:pt x="232729" y="588719"/>
                    </a:cubicBezTo>
                    <a:cubicBezTo>
                      <a:pt x="226556" y="578707"/>
                      <a:pt x="220521" y="568831"/>
                      <a:pt x="214349" y="558819"/>
                    </a:cubicBezTo>
                    <a:cubicBezTo>
                      <a:pt x="210920" y="553058"/>
                      <a:pt x="207217" y="547571"/>
                      <a:pt x="203513" y="541948"/>
                    </a:cubicBezTo>
                    <a:cubicBezTo>
                      <a:pt x="196793" y="531798"/>
                      <a:pt x="190346" y="521785"/>
                      <a:pt x="183488" y="511636"/>
                    </a:cubicBezTo>
                    <a:cubicBezTo>
                      <a:pt x="183625" y="511910"/>
                      <a:pt x="183762" y="512047"/>
                      <a:pt x="183900" y="512322"/>
                    </a:cubicBezTo>
                    <a:cubicBezTo>
                      <a:pt x="181705" y="509029"/>
                      <a:pt x="179373" y="505738"/>
                      <a:pt x="177042" y="502583"/>
                    </a:cubicBezTo>
                    <a:cubicBezTo>
                      <a:pt x="174436" y="499154"/>
                      <a:pt x="172104" y="495451"/>
                      <a:pt x="169361" y="492159"/>
                    </a:cubicBezTo>
                    <a:cubicBezTo>
                      <a:pt x="169498" y="492433"/>
                      <a:pt x="169635" y="492570"/>
                      <a:pt x="169772" y="492707"/>
                    </a:cubicBezTo>
                    <a:cubicBezTo>
                      <a:pt x="168812" y="491610"/>
                      <a:pt x="167852" y="490650"/>
                      <a:pt x="166892" y="489690"/>
                    </a:cubicBezTo>
                    <a:cubicBezTo>
                      <a:pt x="167029" y="489827"/>
                      <a:pt x="167166" y="489964"/>
                      <a:pt x="167303" y="490101"/>
                    </a:cubicBezTo>
                    <a:cubicBezTo>
                      <a:pt x="166480" y="489278"/>
                      <a:pt x="165520" y="488455"/>
                      <a:pt x="164286" y="487770"/>
                    </a:cubicBezTo>
                    <a:cubicBezTo>
                      <a:pt x="164423" y="487907"/>
                      <a:pt x="164560" y="487907"/>
                      <a:pt x="164560" y="488044"/>
                    </a:cubicBezTo>
                    <a:cubicBezTo>
                      <a:pt x="164423" y="487907"/>
                      <a:pt x="164149" y="487907"/>
                      <a:pt x="164011" y="487770"/>
                    </a:cubicBezTo>
                    <a:cubicBezTo>
                      <a:pt x="164011" y="487907"/>
                      <a:pt x="164011" y="488044"/>
                      <a:pt x="164011" y="488181"/>
                    </a:cubicBezTo>
                    <a:cubicBezTo>
                      <a:pt x="164011" y="488044"/>
                      <a:pt x="164011" y="488044"/>
                      <a:pt x="164011" y="487907"/>
                    </a:cubicBezTo>
                    <a:cubicBezTo>
                      <a:pt x="163874" y="489416"/>
                      <a:pt x="163874" y="490787"/>
                      <a:pt x="164011" y="492296"/>
                    </a:cubicBezTo>
                    <a:cubicBezTo>
                      <a:pt x="164011" y="492022"/>
                      <a:pt x="164011" y="491884"/>
                      <a:pt x="164011" y="491610"/>
                    </a:cubicBezTo>
                    <a:cubicBezTo>
                      <a:pt x="164149" y="492296"/>
                      <a:pt x="164286" y="493119"/>
                      <a:pt x="164423" y="493805"/>
                    </a:cubicBezTo>
                    <a:cubicBezTo>
                      <a:pt x="164423" y="493530"/>
                      <a:pt x="164286" y="493393"/>
                      <a:pt x="164286" y="493119"/>
                    </a:cubicBezTo>
                    <a:cubicBezTo>
                      <a:pt x="164834" y="495313"/>
                      <a:pt x="165383" y="497508"/>
                      <a:pt x="166069" y="499703"/>
                    </a:cubicBezTo>
                    <a:cubicBezTo>
                      <a:pt x="168949" y="507658"/>
                      <a:pt x="172790" y="515339"/>
                      <a:pt x="176493" y="522883"/>
                    </a:cubicBezTo>
                    <a:cubicBezTo>
                      <a:pt x="176356" y="522609"/>
                      <a:pt x="176219" y="522471"/>
                      <a:pt x="176219" y="522334"/>
                    </a:cubicBezTo>
                    <a:cubicBezTo>
                      <a:pt x="179922" y="529603"/>
                      <a:pt x="184037" y="536736"/>
                      <a:pt x="188289" y="543731"/>
                    </a:cubicBezTo>
                    <a:cubicBezTo>
                      <a:pt x="190620" y="547709"/>
                      <a:pt x="192952" y="551823"/>
                      <a:pt x="195558" y="555664"/>
                    </a:cubicBezTo>
                    <a:cubicBezTo>
                      <a:pt x="199810" y="562248"/>
                      <a:pt x="204199" y="568831"/>
                      <a:pt x="208451" y="575415"/>
                    </a:cubicBezTo>
                    <a:cubicBezTo>
                      <a:pt x="214898" y="585153"/>
                      <a:pt x="221207" y="594892"/>
                      <a:pt x="227654" y="604767"/>
                    </a:cubicBezTo>
                    <a:cubicBezTo>
                      <a:pt x="234786" y="615740"/>
                      <a:pt x="241918" y="626576"/>
                      <a:pt x="249051" y="637411"/>
                    </a:cubicBezTo>
                    <a:cubicBezTo>
                      <a:pt x="256732" y="649070"/>
                      <a:pt x="264413" y="660591"/>
                      <a:pt x="271956" y="672250"/>
                    </a:cubicBezTo>
                    <a:cubicBezTo>
                      <a:pt x="271956" y="672250"/>
                      <a:pt x="271956" y="672113"/>
                      <a:pt x="271819" y="672113"/>
                    </a:cubicBezTo>
                    <a:cubicBezTo>
                      <a:pt x="271956" y="672250"/>
                      <a:pt x="272093" y="672387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4562" y="675679"/>
                      <a:pt x="276620" y="678559"/>
                      <a:pt x="278814" y="681577"/>
                    </a:cubicBezTo>
                    <a:close/>
                    <a:moveTo>
                      <a:pt x="70605" y="666763"/>
                    </a:moveTo>
                    <a:cubicBezTo>
                      <a:pt x="75406" y="675542"/>
                      <a:pt x="80207" y="684183"/>
                      <a:pt x="85007" y="692961"/>
                    </a:cubicBezTo>
                    <a:cubicBezTo>
                      <a:pt x="92140" y="705991"/>
                      <a:pt x="99683" y="718747"/>
                      <a:pt x="106953" y="731640"/>
                    </a:cubicBezTo>
                    <a:cubicBezTo>
                      <a:pt x="114222" y="744396"/>
                      <a:pt x="121629" y="757289"/>
                      <a:pt x="128761" y="770045"/>
                    </a:cubicBezTo>
                    <a:cubicBezTo>
                      <a:pt x="131367" y="774708"/>
                      <a:pt x="134111" y="779372"/>
                      <a:pt x="136717" y="784035"/>
                    </a:cubicBezTo>
                    <a:cubicBezTo>
                      <a:pt x="135482" y="770182"/>
                      <a:pt x="133699" y="756466"/>
                      <a:pt x="130956" y="742887"/>
                    </a:cubicBezTo>
                    <a:cubicBezTo>
                      <a:pt x="127938" y="728349"/>
                      <a:pt x="124098" y="714084"/>
                      <a:pt x="119297" y="699956"/>
                    </a:cubicBezTo>
                    <a:cubicBezTo>
                      <a:pt x="119297" y="700093"/>
                      <a:pt x="119434" y="700368"/>
                      <a:pt x="119434" y="700505"/>
                    </a:cubicBezTo>
                    <a:cubicBezTo>
                      <a:pt x="113674" y="684183"/>
                      <a:pt x="106679" y="668409"/>
                      <a:pt x="98860" y="653047"/>
                    </a:cubicBezTo>
                    <a:cubicBezTo>
                      <a:pt x="95431" y="646189"/>
                      <a:pt x="91728" y="639469"/>
                      <a:pt x="87888" y="632748"/>
                    </a:cubicBezTo>
                    <a:cubicBezTo>
                      <a:pt x="85556" y="628633"/>
                      <a:pt x="83087" y="624381"/>
                      <a:pt x="80618" y="620266"/>
                    </a:cubicBezTo>
                    <a:cubicBezTo>
                      <a:pt x="76503" y="613683"/>
                      <a:pt x="72526" y="606962"/>
                      <a:pt x="68411" y="600378"/>
                    </a:cubicBezTo>
                    <a:cubicBezTo>
                      <a:pt x="66079" y="596675"/>
                      <a:pt x="63747" y="592971"/>
                      <a:pt x="61416" y="589268"/>
                    </a:cubicBezTo>
                    <a:cubicBezTo>
                      <a:pt x="57850" y="583782"/>
                      <a:pt x="54283" y="578432"/>
                      <a:pt x="50717" y="572946"/>
                    </a:cubicBezTo>
                    <a:cubicBezTo>
                      <a:pt x="48111" y="569106"/>
                      <a:pt x="45642" y="565265"/>
                      <a:pt x="42762" y="561699"/>
                    </a:cubicBezTo>
                    <a:cubicBezTo>
                      <a:pt x="40705" y="559504"/>
                      <a:pt x="38510" y="557310"/>
                      <a:pt x="36315" y="555252"/>
                    </a:cubicBezTo>
                    <a:cubicBezTo>
                      <a:pt x="36315" y="555252"/>
                      <a:pt x="36315" y="555252"/>
                      <a:pt x="36315" y="555252"/>
                    </a:cubicBezTo>
                    <a:cubicBezTo>
                      <a:pt x="36315" y="555252"/>
                      <a:pt x="36178" y="555115"/>
                      <a:pt x="36178" y="555115"/>
                    </a:cubicBezTo>
                    <a:cubicBezTo>
                      <a:pt x="36041" y="555115"/>
                      <a:pt x="36041" y="554978"/>
                      <a:pt x="35904" y="554978"/>
                    </a:cubicBezTo>
                    <a:cubicBezTo>
                      <a:pt x="35904" y="554978"/>
                      <a:pt x="35904" y="554978"/>
                      <a:pt x="35904" y="554978"/>
                    </a:cubicBezTo>
                    <a:cubicBezTo>
                      <a:pt x="35218" y="554429"/>
                      <a:pt x="34532" y="553881"/>
                      <a:pt x="33847" y="553470"/>
                    </a:cubicBezTo>
                    <a:cubicBezTo>
                      <a:pt x="33435" y="553332"/>
                      <a:pt x="33161" y="553058"/>
                      <a:pt x="32749" y="552921"/>
                    </a:cubicBezTo>
                    <a:cubicBezTo>
                      <a:pt x="32749" y="552921"/>
                      <a:pt x="32612" y="552921"/>
                      <a:pt x="32612" y="552921"/>
                    </a:cubicBezTo>
                    <a:cubicBezTo>
                      <a:pt x="32475" y="553058"/>
                      <a:pt x="32338" y="553058"/>
                      <a:pt x="32201" y="553195"/>
                    </a:cubicBezTo>
                    <a:cubicBezTo>
                      <a:pt x="31926" y="553332"/>
                      <a:pt x="31789" y="553606"/>
                      <a:pt x="31515" y="553744"/>
                    </a:cubicBezTo>
                    <a:cubicBezTo>
                      <a:pt x="31241" y="554018"/>
                      <a:pt x="30966" y="554429"/>
                      <a:pt x="30692" y="554704"/>
                    </a:cubicBezTo>
                    <a:cubicBezTo>
                      <a:pt x="30418" y="554978"/>
                      <a:pt x="30280" y="555390"/>
                      <a:pt x="30006" y="555801"/>
                    </a:cubicBezTo>
                    <a:cubicBezTo>
                      <a:pt x="30006" y="555664"/>
                      <a:pt x="30143" y="555527"/>
                      <a:pt x="30280" y="555390"/>
                    </a:cubicBezTo>
                    <a:cubicBezTo>
                      <a:pt x="30143" y="555664"/>
                      <a:pt x="30006" y="556075"/>
                      <a:pt x="29732" y="556487"/>
                    </a:cubicBezTo>
                    <a:cubicBezTo>
                      <a:pt x="29595" y="557035"/>
                      <a:pt x="29457" y="557447"/>
                      <a:pt x="29320" y="557858"/>
                    </a:cubicBezTo>
                    <a:cubicBezTo>
                      <a:pt x="29183" y="558270"/>
                      <a:pt x="29183" y="558681"/>
                      <a:pt x="29046" y="559230"/>
                    </a:cubicBezTo>
                    <a:cubicBezTo>
                      <a:pt x="29046" y="559093"/>
                      <a:pt x="29046" y="558956"/>
                      <a:pt x="29046" y="558956"/>
                    </a:cubicBezTo>
                    <a:cubicBezTo>
                      <a:pt x="29046" y="559093"/>
                      <a:pt x="29046" y="559230"/>
                      <a:pt x="29046" y="559367"/>
                    </a:cubicBezTo>
                    <a:cubicBezTo>
                      <a:pt x="29046" y="559367"/>
                      <a:pt x="29046" y="559504"/>
                      <a:pt x="29046" y="559504"/>
                    </a:cubicBezTo>
                    <a:cubicBezTo>
                      <a:pt x="29046" y="559504"/>
                      <a:pt x="29046" y="559367"/>
                      <a:pt x="29046" y="559367"/>
                    </a:cubicBezTo>
                    <a:cubicBezTo>
                      <a:pt x="29046" y="560464"/>
                      <a:pt x="29046" y="561425"/>
                      <a:pt x="29046" y="562522"/>
                    </a:cubicBezTo>
                    <a:cubicBezTo>
                      <a:pt x="29046" y="562522"/>
                      <a:pt x="29046" y="562522"/>
                      <a:pt x="29046" y="562385"/>
                    </a:cubicBezTo>
                    <a:cubicBezTo>
                      <a:pt x="29320" y="564442"/>
                      <a:pt x="29595" y="566362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557"/>
                      <a:pt x="30006" y="568557"/>
                      <a:pt x="30006" y="568694"/>
                    </a:cubicBezTo>
                    <a:cubicBezTo>
                      <a:pt x="30006" y="568694"/>
                      <a:pt x="30006" y="568557"/>
                      <a:pt x="30006" y="568557"/>
                    </a:cubicBezTo>
                    <a:cubicBezTo>
                      <a:pt x="30966" y="573220"/>
                      <a:pt x="31926" y="577747"/>
                      <a:pt x="33024" y="582273"/>
                    </a:cubicBezTo>
                    <a:cubicBezTo>
                      <a:pt x="34121" y="586388"/>
                      <a:pt x="35492" y="590503"/>
                      <a:pt x="36864" y="594618"/>
                    </a:cubicBezTo>
                    <a:cubicBezTo>
                      <a:pt x="36864" y="594480"/>
                      <a:pt x="36727" y="594206"/>
                      <a:pt x="36727" y="594069"/>
                    </a:cubicBezTo>
                    <a:cubicBezTo>
                      <a:pt x="39882" y="602847"/>
                      <a:pt x="43173" y="611625"/>
                      <a:pt x="46877" y="620129"/>
                    </a:cubicBezTo>
                    <a:cubicBezTo>
                      <a:pt x="50854" y="629319"/>
                      <a:pt x="55381" y="638371"/>
                      <a:pt x="59907" y="647287"/>
                    </a:cubicBezTo>
                    <a:cubicBezTo>
                      <a:pt x="59770" y="647150"/>
                      <a:pt x="59770" y="647012"/>
                      <a:pt x="59633" y="646875"/>
                    </a:cubicBezTo>
                    <a:cubicBezTo>
                      <a:pt x="63062" y="653459"/>
                      <a:pt x="66902" y="660043"/>
                      <a:pt x="70605" y="666763"/>
                    </a:cubicBezTo>
                    <a:close/>
                    <a:moveTo>
                      <a:pt x="106267" y="895684"/>
                    </a:moveTo>
                    <a:cubicBezTo>
                      <a:pt x="104621" y="895272"/>
                      <a:pt x="103387" y="894723"/>
                      <a:pt x="101741" y="894312"/>
                    </a:cubicBezTo>
                    <a:cubicBezTo>
                      <a:pt x="100369" y="893763"/>
                      <a:pt x="98998" y="892941"/>
                      <a:pt x="97763" y="892255"/>
                    </a:cubicBezTo>
                    <a:cubicBezTo>
                      <a:pt x="95157" y="890746"/>
                      <a:pt x="92688" y="888551"/>
                      <a:pt x="90494" y="886631"/>
                    </a:cubicBezTo>
                    <a:cubicBezTo>
                      <a:pt x="83224" y="880047"/>
                      <a:pt x="77326" y="872229"/>
                      <a:pt x="71703" y="864274"/>
                    </a:cubicBezTo>
                    <a:cubicBezTo>
                      <a:pt x="60593" y="848500"/>
                      <a:pt x="51677" y="831219"/>
                      <a:pt x="43722" y="813662"/>
                    </a:cubicBezTo>
                    <a:cubicBezTo>
                      <a:pt x="37138" y="798986"/>
                      <a:pt x="31652" y="784035"/>
                      <a:pt x="26577" y="768811"/>
                    </a:cubicBezTo>
                    <a:cubicBezTo>
                      <a:pt x="24383" y="762227"/>
                      <a:pt x="22599" y="755506"/>
                      <a:pt x="20816" y="748923"/>
                    </a:cubicBezTo>
                    <a:cubicBezTo>
                      <a:pt x="18759" y="741516"/>
                      <a:pt x="16702" y="734246"/>
                      <a:pt x="14644" y="726840"/>
                    </a:cubicBezTo>
                    <a:cubicBezTo>
                      <a:pt x="14370" y="725879"/>
                      <a:pt x="14233" y="724920"/>
                      <a:pt x="13958" y="724096"/>
                    </a:cubicBezTo>
                    <a:cubicBezTo>
                      <a:pt x="13135" y="720530"/>
                      <a:pt x="12312" y="716964"/>
                      <a:pt x="11627" y="713261"/>
                    </a:cubicBezTo>
                    <a:cubicBezTo>
                      <a:pt x="9844" y="705443"/>
                      <a:pt x="8198" y="697624"/>
                      <a:pt x="6415" y="689669"/>
                    </a:cubicBezTo>
                    <a:cubicBezTo>
                      <a:pt x="5592" y="686240"/>
                      <a:pt x="5043" y="682811"/>
                      <a:pt x="4494" y="679382"/>
                    </a:cubicBezTo>
                    <a:cubicBezTo>
                      <a:pt x="2848" y="669781"/>
                      <a:pt x="1614" y="660180"/>
                      <a:pt x="791" y="650579"/>
                    </a:cubicBezTo>
                    <a:cubicBezTo>
                      <a:pt x="-581" y="634119"/>
                      <a:pt x="-306" y="617386"/>
                      <a:pt x="2711" y="601064"/>
                    </a:cubicBezTo>
                    <a:cubicBezTo>
                      <a:pt x="3809" y="595166"/>
                      <a:pt x="5454" y="589268"/>
                      <a:pt x="8060" y="583782"/>
                    </a:cubicBezTo>
                    <a:cubicBezTo>
                      <a:pt x="9158" y="581313"/>
                      <a:pt x="10529" y="579118"/>
                      <a:pt x="11901" y="576787"/>
                    </a:cubicBezTo>
                    <a:cubicBezTo>
                      <a:pt x="12861" y="575278"/>
                      <a:pt x="13958" y="574044"/>
                      <a:pt x="15330" y="572946"/>
                    </a:cubicBezTo>
                    <a:cubicBezTo>
                      <a:pt x="16839" y="571849"/>
                      <a:pt x="19033" y="572123"/>
                      <a:pt x="20131" y="573495"/>
                    </a:cubicBezTo>
                    <a:cubicBezTo>
                      <a:pt x="21228" y="575003"/>
                      <a:pt x="21091" y="577198"/>
                      <a:pt x="19582" y="578295"/>
                    </a:cubicBezTo>
                    <a:cubicBezTo>
                      <a:pt x="19445" y="578295"/>
                      <a:pt x="19445" y="578432"/>
                      <a:pt x="19308" y="578570"/>
                    </a:cubicBezTo>
                    <a:cubicBezTo>
                      <a:pt x="19445" y="578432"/>
                      <a:pt x="19582" y="578295"/>
                      <a:pt x="19582" y="578295"/>
                    </a:cubicBezTo>
                    <a:cubicBezTo>
                      <a:pt x="19170" y="578707"/>
                      <a:pt x="18896" y="578981"/>
                      <a:pt x="18485" y="579393"/>
                    </a:cubicBezTo>
                    <a:cubicBezTo>
                      <a:pt x="18210" y="579667"/>
                      <a:pt x="17936" y="580078"/>
                      <a:pt x="17662" y="580490"/>
                    </a:cubicBezTo>
                    <a:cubicBezTo>
                      <a:pt x="17662" y="580490"/>
                      <a:pt x="17799" y="580353"/>
                      <a:pt x="17799" y="580353"/>
                    </a:cubicBezTo>
                    <a:cubicBezTo>
                      <a:pt x="16839" y="581861"/>
                      <a:pt x="16016" y="583370"/>
                      <a:pt x="15193" y="584879"/>
                    </a:cubicBezTo>
                    <a:cubicBezTo>
                      <a:pt x="15193" y="584879"/>
                      <a:pt x="15193" y="584879"/>
                      <a:pt x="15193" y="584879"/>
                    </a:cubicBezTo>
                    <a:cubicBezTo>
                      <a:pt x="14233" y="586662"/>
                      <a:pt x="13547" y="588445"/>
                      <a:pt x="12724" y="590365"/>
                    </a:cubicBezTo>
                    <a:cubicBezTo>
                      <a:pt x="12724" y="590228"/>
                      <a:pt x="12861" y="590091"/>
                      <a:pt x="12861" y="589954"/>
                    </a:cubicBezTo>
                    <a:cubicBezTo>
                      <a:pt x="11627" y="593383"/>
                      <a:pt x="10804" y="596812"/>
                      <a:pt x="9981" y="600241"/>
                    </a:cubicBezTo>
                    <a:cubicBezTo>
                      <a:pt x="9981" y="600241"/>
                      <a:pt x="9981" y="600241"/>
                      <a:pt x="9981" y="600241"/>
                    </a:cubicBezTo>
                    <a:cubicBezTo>
                      <a:pt x="9981" y="600241"/>
                      <a:pt x="9981" y="600378"/>
                      <a:pt x="9981" y="600378"/>
                    </a:cubicBezTo>
                    <a:cubicBezTo>
                      <a:pt x="9981" y="600515"/>
                      <a:pt x="9981" y="600652"/>
                      <a:pt x="9844" y="600652"/>
                    </a:cubicBezTo>
                    <a:cubicBezTo>
                      <a:pt x="9844" y="600652"/>
                      <a:pt x="9844" y="600515"/>
                      <a:pt x="9844" y="600515"/>
                    </a:cubicBezTo>
                    <a:cubicBezTo>
                      <a:pt x="8609" y="606825"/>
                      <a:pt x="7786" y="613271"/>
                      <a:pt x="7375" y="619718"/>
                    </a:cubicBezTo>
                    <a:cubicBezTo>
                      <a:pt x="7375" y="619580"/>
                      <a:pt x="7375" y="619443"/>
                      <a:pt x="7375" y="619306"/>
                    </a:cubicBezTo>
                    <a:cubicBezTo>
                      <a:pt x="6963" y="627810"/>
                      <a:pt x="6963" y="636314"/>
                      <a:pt x="7512" y="644818"/>
                    </a:cubicBezTo>
                    <a:cubicBezTo>
                      <a:pt x="7512" y="644818"/>
                      <a:pt x="7512" y="644681"/>
                      <a:pt x="7512" y="644681"/>
                    </a:cubicBezTo>
                    <a:cubicBezTo>
                      <a:pt x="8060" y="651676"/>
                      <a:pt x="8746" y="658671"/>
                      <a:pt x="9706" y="665666"/>
                    </a:cubicBezTo>
                    <a:cubicBezTo>
                      <a:pt x="10667" y="672524"/>
                      <a:pt x="11901" y="679382"/>
                      <a:pt x="13135" y="686240"/>
                    </a:cubicBezTo>
                    <a:cubicBezTo>
                      <a:pt x="13135" y="686240"/>
                      <a:pt x="13135" y="686103"/>
                      <a:pt x="13135" y="686103"/>
                    </a:cubicBezTo>
                    <a:cubicBezTo>
                      <a:pt x="13135" y="686240"/>
                      <a:pt x="13135" y="686377"/>
                      <a:pt x="13273" y="686515"/>
                    </a:cubicBezTo>
                    <a:cubicBezTo>
                      <a:pt x="13273" y="686515"/>
                      <a:pt x="13273" y="686515"/>
                      <a:pt x="13273" y="686652"/>
                    </a:cubicBezTo>
                    <a:cubicBezTo>
                      <a:pt x="13273" y="686652"/>
                      <a:pt x="13273" y="686652"/>
                      <a:pt x="13273" y="686652"/>
                    </a:cubicBezTo>
                    <a:cubicBezTo>
                      <a:pt x="14781" y="693235"/>
                      <a:pt x="16290" y="699956"/>
                      <a:pt x="17799" y="706540"/>
                    </a:cubicBezTo>
                    <a:cubicBezTo>
                      <a:pt x="18759" y="710792"/>
                      <a:pt x="19719" y="715044"/>
                      <a:pt x="20679" y="719296"/>
                    </a:cubicBezTo>
                    <a:cubicBezTo>
                      <a:pt x="21091" y="721079"/>
                      <a:pt x="21365" y="722725"/>
                      <a:pt x="21776" y="724508"/>
                    </a:cubicBezTo>
                    <a:cubicBezTo>
                      <a:pt x="23971" y="732052"/>
                      <a:pt x="26166" y="739595"/>
                      <a:pt x="28223" y="747139"/>
                    </a:cubicBezTo>
                    <a:cubicBezTo>
                      <a:pt x="29457" y="751391"/>
                      <a:pt x="30555" y="755506"/>
                      <a:pt x="31789" y="759758"/>
                    </a:cubicBezTo>
                    <a:cubicBezTo>
                      <a:pt x="33161" y="764696"/>
                      <a:pt x="34807" y="769359"/>
                      <a:pt x="36453" y="774160"/>
                    </a:cubicBezTo>
                    <a:cubicBezTo>
                      <a:pt x="36453" y="774023"/>
                      <a:pt x="36315" y="774023"/>
                      <a:pt x="36315" y="773885"/>
                    </a:cubicBezTo>
                    <a:cubicBezTo>
                      <a:pt x="42350" y="791305"/>
                      <a:pt x="49346" y="808175"/>
                      <a:pt x="57575" y="824635"/>
                    </a:cubicBezTo>
                    <a:cubicBezTo>
                      <a:pt x="57575" y="824497"/>
                      <a:pt x="57438" y="824361"/>
                      <a:pt x="57301" y="824223"/>
                    </a:cubicBezTo>
                    <a:cubicBezTo>
                      <a:pt x="63199" y="835882"/>
                      <a:pt x="69782" y="847129"/>
                      <a:pt x="77052" y="858102"/>
                    </a:cubicBezTo>
                    <a:cubicBezTo>
                      <a:pt x="76915" y="857965"/>
                      <a:pt x="76778" y="857827"/>
                      <a:pt x="76778" y="857690"/>
                    </a:cubicBezTo>
                    <a:cubicBezTo>
                      <a:pt x="80892" y="863588"/>
                      <a:pt x="85144" y="869212"/>
                      <a:pt x="89808" y="874698"/>
                    </a:cubicBezTo>
                    <a:cubicBezTo>
                      <a:pt x="89808" y="874698"/>
                      <a:pt x="89808" y="874561"/>
                      <a:pt x="89671" y="874561"/>
                    </a:cubicBezTo>
                    <a:cubicBezTo>
                      <a:pt x="89671" y="874561"/>
                      <a:pt x="89808" y="874698"/>
                      <a:pt x="89808" y="874698"/>
                    </a:cubicBezTo>
                    <a:cubicBezTo>
                      <a:pt x="89808" y="874835"/>
                      <a:pt x="89945" y="874835"/>
                      <a:pt x="89945" y="874972"/>
                    </a:cubicBezTo>
                    <a:cubicBezTo>
                      <a:pt x="89945" y="874972"/>
                      <a:pt x="89945" y="874972"/>
                      <a:pt x="89945" y="874835"/>
                    </a:cubicBezTo>
                    <a:cubicBezTo>
                      <a:pt x="92002" y="877030"/>
                      <a:pt x="93923" y="879087"/>
                      <a:pt x="96117" y="881007"/>
                    </a:cubicBezTo>
                    <a:cubicBezTo>
                      <a:pt x="96117" y="881007"/>
                      <a:pt x="95980" y="881007"/>
                      <a:pt x="95980" y="880870"/>
                    </a:cubicBezTo>
                    <a:cubicBezTo>
                      <a:pt x="97900" y="882516"/>
                      <a:pt x="99821" y="884162"/>
                      <a:pt x="101878" y="885534"/>
                    </a:cubicBezTo>
                    <a:cubicBezTo>
                      <a:pt x="101878" y="885534"/>
                      <a:pt x="101741" y="885534"/>
                      <a:pt x="101741" y="885534"/>
                    </a:cubicBezTo>
                    <a:cubicBezTo>
                      <a:pt x="101741" y="885534"/>
                      <a:pt x="101878" y="885671"/>
                      <a:pt x="101878" y="885671"/>
                    </a:cubicBezTo>
                    <a:cubicBezTo>
                      <a:pt x="102015" y="885671"/>
                      <a:pt x="102015" y="885808"/>
                      <a:pt x="102152" y="885808"/>
                    </a:cubicBezTo>
                    <a:cubicBezTo>
                      <a:pt x="102015" y="885808"/>
                      <a:pt x="102015" y="885671"/>
                      <a:pt x="102015" y="885671"/>
                    </a:cubicBezTo>
                    <a:cubicBezTo>
                      <a:pt x="102564" y="885945"/>
                      <a:pt x="102975" y="886219"/>
                      <a:pt x="103524" y="886494"/>
                    </a:cubicBezTo>
                    <a:cubicBezTo>
                      <a:pt x="103387" y="886494"/>
                      <a:pt x="103250" y="886357"/>
                      <a:pt x="103112" y="886219"/>
                    </a:cubicBezTo>
                    <a:cubicBezTo>
                      <a:pt x="104072" y="886768"/>
                      <a:pt x="105170" y="887180"/>
                      <a:pt x="106404" y="887591"/>
                    </a:cubicBezTo>
                    <a:cubicBezTo>
                      <a:pt x="107090" y="887728"/>
                      <a:pt x="107776" y="888003"/>
                      <a:pt x="108462" y="888140"/>
                    </a:cubicBezTo>
                    <a:cubicBezTo>
                      <a:pt x="108324" y="888140"/>
                      <a:pt x="108050" y="888003"/>
                      <a:pt x="107913" y="888003"/>
                    </a:cubicBezTo>
                    <a:cubicBezTo>
                      <a:pt x="109147" y="888277"/>
                      <a:pt x="110382" y="888414"/>
                      <a:pt x="111616" y="888551"/>
                    </a:cubicBezTo>
                    <a:cubicBezTo>
                      <a:pt x="112165" y="888551"/>
                      <a:pt x="112714" y="888551"/>
                      <a:pt x="113262" y="888551"/>
                    </a:cubicBezTo>
                    <a:cubicBezTo>
                      <a:pt x="113674" y="888414"/>
                      <a:pt x="114085" y="888414"/>
                      <a:pt x="114497" y="888277"/>
                    </a:cubicBezTo>
                    <a:cubicBezTo>
                      <a:pt x="114771" y="888140"/>
                      <a:pt x="115182" y="888003"/>
                      <a:pt x="115457" y="887865"/>
                    </a:cubicBezTo>
                    <a:cubicBezTo>
                      <a:pt x="116005" y="887591"/>
                      <a:pt x="116417" y="887317"/>
                      <a:pt x="116966" y="887042"/>
                    </a:cubicBezTo>
                    <a:cubicBezTo>
                      <a:pt x="116828" y="887180"/>
                      <a:pt x="116691" y="887317"/>
                      <a:pt x="116554" y="887317"/>
                    </a:cubicBezTo>
                    <a:cubicBezTo>
                      <a:pt x="117651" y="886494"/>
                      <a:pt x="118611" y="885808"/>
                      <a:pt x="119572" y="884848"/>
                    </a:cubicBezTo>
                    <a:cubicBezTo>
                      <a:pt x="119434" y="884848"/>
                      <a:pt x="119434" y="884985"/>
                      <a:pt x="119297" y="884985"/>
                    </a:cubicBezTo>
                    <a:cubicBezTo>
                      <a:pt x="120257" y="884025"/>
                      <a:pt x="121217" y="883065"/>
                      <a:pt x="122040" y="882105"/>
                    </a:cubicBezTo>
                    <a:cubicBezTo>
                      <a:pt x="122040" y="882105"/>
                      <a:pt x="121903" y="882242"/>
                      <a:pt x="121903" y="882242"/>
                    </a:cubicBezTo>
                    <a:cubicBezTo>
                      <a:pt x="122726" y="881282"/>
                      <a:pt x="123549" y="880184"/>
                      <a:pt x="124235" y="879087"/>
                    </a:cubicBezTo>
                    <a:cubicBezTo>
                      <a:pt x="124235" y="879087"/>
                      <a:pt x="124098" y="879225"/>
                      <a:pt x="124098" y="879225"/>
                    </a:cubicBezTo>
                    <a:cubicBezTo>
                      <a:pt x="125195" y="877578"/>
                      <a:pt x="126155" y="875932"/>
                      <a:pt x="126978" y="874149"/>
                    </a:cubicBezTo>
                    <a:cubicBezTo>
                      <a:pt x="127664" y="872503"/>
                      <a:pt x="128350" y="870858"/>
                      <a:pt x="129036" y="869074"/>
                    </a:cubicBezTo>
                    <a:cubicBezTo>
                      <a:pt x="129036" y="869074"/>
                      <a:pt x="129036" y="869074"/>
                      <a:pt x="129036" y="869074"/>
                    </a:cubicBezTo>
                    <a:cubicBezTo>
                      <a:pt x="131230" y="862628"/>
                      <a:pt x="132876" y="856044"/>
                      <a:pt x="134385" y="849461"/>
                    </a:cubicBezTo>
                    <a:cubicBezTo>
                      <a:pt x="135756" y="841917"/>
                      <a:pt x="136579" y="834373"/>
                      <a:pt x="137128" y="826829"/>
                    </a:cubicBezTo>
                    <a:cubicBezTo>
                      <a:pt x="137128" y="826966"/>
                      <a:pt x="137128" y="827104"/>
                      <a:pt x="137128" y="827241"/>
                    </a:cubicBezTo>
                    <a:cubicBezTo>
                      <a:pt x="137677" y="819697"/>
                      <a:pt x="137814" y="812153"/>
                      <a:pt x="137677" y="804746"/>
                    </a:cubicBezTo>
                    <a:cubicBezTo>
                      <a:pt x="136305" y="802415"/>
                      <a:pt x="135071" y="800083"/>
                      <a:pt x="133699" y="797751"/>
                    </a:cubicBezTo>
                    <a:cubicBezTo>
                      <a:pt x="130682" y="792402"/>
                      <a:pt x="127527" y="787190"/>
                      <a:pt x="124646" y="781841"/>
                    </a:cubicBezTo>
                    <a:cubicBezTo>
                      <a:pt x="117377" y="768948"/>
                      <a:pt x="110108" y="756055"/>
                      <a:pt x="102838" y="743162"/>
                    </a:cubicBezTo>
                    <a:cubicBezTo>
                      <a:pt x="98175" y="734932"/>
                      <a:pt x="93511" y="726702"/>
                      <a:pt x="88848" y="718473"/>
                    </a:cubicBezTo>
                    <a:cubicBezTo>
                      <a:pt x="85556" y="712712"/>
                      <a:pt x="82264" y="706951"/>
                      <a:pt x="79109" y="701191"/>
                    </a:cubicBezTo>
                    <a:cubicBezTo>
                      <a:pt x="71154" y="686652"/>
                      <a:pt x="63199" y="671976"/>
                      <a:pt x="55244" y="657437"/>
                    </a:cubicBezTo>
                    <a:cubicBezTo>
                      <a:pt x="53186" y="653733"/>
                      <a:pt x="51403" y="649893"/>
                      <a:pt x="49483" y="646053"/>
                    </a:cubicBezTo>
                    <a:cubicBezTo>
                      <a:pt x="44682" y="636314"/>
                      <a:pt x="40019" y="626438"/>
                      <a:pt x="35904" y="616426"/>
                    </a:cubicBezTo>
                    <a:cubicBezTo>
                      <a:pt x="32201" y="607510"/>
                      <a:pt x="28909" y="598595"/>
                      <a:pt x="26028" y="589405"/>
                    </a:cubicBezTo>
                    <a:cubicBezTo>
                      <a:pt x="24520" y="584605"/>
                      <a:pt x="23422" y="579804"/>
                      <a:pt x="22462" y="574866"/>
                    </a:cubicBezTo>
                    <a:cubicBezTo>
                      <a:pt x="21639" y="570889"/>
                      <a:pt x="20542" y="566911"/>
                      <a:pt x="20405" y="562796"/>
                    </a:cubicBezTo>
                    <a:cubicBezTo>
                      <a:pt x="20405" y="561150"/>
                      <a:pt x="20131" y="559504"/>
                      <a:pt x="20405" y="557996"/>
                    </a:cubicBezTo>
                    <a:cubicBezTo>
                      <a:pt x="20679" y="556350"/>
                      <a:pt x="20816" y="555252"/>
                      <a:pt x="21365" y="553606"/>
                    </a:cubicBezTo>
                    <a:cubicBezTo>
                      <a:pt x="21914" y="551549"/>
                      <a:pt x="23422" y="549629"/>
                      <a:pt x="24794" y="547983"/>
                    </a:cubicBezTo>
                    <a:cubicBezTo>
                      <a:pt x="25891" y="546612"/>
                      <a:pt x="27537" y="545240"/>
                      <a:pt x="29046" y="544554"/>
                    </a:cubicBezTo>
                    <a:cubicBezTo>
                      <a:pt x="29732" y="544280"/>
                      <a:pt x="30555" y="544005"/>
                      <a:pt x="31378" y="543868"/>
                    </a:cubicBezTo>
                    <a:cubicBezTo>
                      <a:pt x="32063" y="543868"/>
                      <a:pt x="32612" y="543868"/>
                      <a:pt x="33298" y="543868"/>
                    </a:cubicBezTo>
                    <a:cubicBezTo>
                      <a:pt x="33709" y="543868"/>
                      <a:pt x="34121" y="543868"/>
                      <a:pt x="34532" y="544005"/>
                    </a:cubicBezTo>
                    <a:cubicBezTo>
                      <a:pt x="35355" y="544280"/>
                      <a:pt x="36178" y="544417"/>
                      <a:pt x="37001" y="544965"/>
                    </a:cubicBezTo>
                    <a:cubicBezTo>
                      <a:pt x="38236" y="545651"/>
                      <a:pt x="39196" y="546200"/>
                      <a:pt x="40293" y="547023"/>
                    </a:cubicBezTo>
                    <a:cubicBezTo>
                      <a:pt x="41390" y="547846"/>
                      <a:pt x="42488" y="548806"/>
                      <a:pt x="43585" y="549766"/>
                    </a:cubicBezTo>
                    <a:cubicBezTo>
                      <a:pt x="44957" y="551138"/>
                      <a:pt x="46328" y="552372"/>
                      <a:pt x="47837" y="553744"/>
                    </a:cubicBezTo>
                    <a:cubicBezTo>
                      <a:pt x="50717" y="556624"/>
                      <a:pt x="53049" y="560190"/>
                      <a:pt x="55381" y="563482"/>
                    </a:cubicBezTo>
                    <a:cubicBezTo>
                      <a:pt x="56615" y="565402"/>
                      <a:pt x="57987" y="567186"/>
                      <a:pt x="59221" y="568968"/>
                    </a:cubicBezTo>
                    <a:cubicBezTo>
                      <a:pt x="61690" y="572809"/>
                      <a:pt x="64296" y="576649"/>
                      <a:pt x="66765" y="580353"/>
                    </a:cubicBezTo>
                    <a:cubicBezTo>
                      <a:pt x="68548" y="583096"/>
                      <a:pt x="70468" y="585839"/>
                      <a:pt x="72251" y="588582"/>
                    </a:cubicBezTo>
                    <a:cubicBezTo>
                      <a:pt x="76778" y="595989"/>
                      <a:pt x="81304" y="603396"/>
                      <a:pt x="85830" y="610802"/>
                    </a:cubicBezTo>
                    <a:cubicBezTo>
                      <a:pt x="93374" y="623009"/>
                      <a:pt x="100369" y="635491"/>
                      <a:pt x="106816" y="648384"/>
                    </a:cubicBezTo>
                    <a:cubicBezTo>
                      <a:pt x="115731" y="665803"/>
                      <a:pt x="123412" y="683908"/>
                      <a:pt x="129584" y="702425"/>
                    </a:cubicBezTo>
                    <a:cubicBezTo>
                      <a:pt x="136168" y="722588"/>
                      <a:pt x="140694" y="743436"/>
                      <a:pt x="143437" y="764421"/>
                    </a:cubicBezTo>
                    <a:cubicBezTo>
                      <a:pt x="144672" y="774160"/>
                      <a:pt x="145495" y="783898"/>
                      <a:pt x="146043" y="793636"/>
                    </a:cubicBezTo>
                    <a:cubicBezTo>
                      <a:pt x="146181" y="795831"/>
                      <a:pt x="146318" y="798026"/>
                      <a:pt x="146318" y="800220"/>
                    </a:cubicBezTo>
                    <a:cubicBezTo>
                      <a:pt x="147827" y="802826"/>
                      <a:pt x="149335" y="805432"/>
                      <a:pt x="150844" y="808038"/>
                    </a:cubicBezTo>
                    <a:cubicBezTo>
                      <a:pt x="152216" y="810370"/>
                      <a:pt x="153724" y="812839"/>
                      <a:pt x="155233" y="815171"/>
                    </a:cubicBezTo>
                    <a:cubicBezTo>
                      <a:pt x="158525" y="820383"/>
                      <a:pt x="161680" y="825595"/>
                      <a:pt x="164972" y="830670"/>
                    </a:cubicBezTo>
                    <a:cubicBezTo>
                      <a:pt x="169223" y="837528"/>
                      <a:pt x="173750" y="844111"/>
                      <a:pt x="178276" y="850695"/>
                    </a:cubicBezTo>
                    <a:cubicBezTo>
                      <a:pt x="178139" y="850558"/>
                      <a:pt x="178139" y="850421"/>
                      <a:pt x="178002" y="850284"/>
                    </a:cubicBezTo>
                    <a:cubicBezTo>
                      <a:pt x="178139" y="850421"/>
                      <a:pt x="178276" y="850558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80608" y="853850"/>
                      <a:pt x="182665" y="857004"/>
                      <a:pt x="184860" y="859885"/>
                    </a:cubicBezTo>
                    <a:cubicBezTo>
                      <a:pt x="187054" y="862902"/>
                      <a:pt x="189523" y="865645"/>
                      <a:pt x="191992" y="868526"/>
                    </a:cubicBezTo>
                    <a:cubicBezTo>
                      <a:pt x="191855" y="868389"/>
                      <a:pt x="191718" y="868252"/>
                      <a:pt x="191581" y="868114"/>
                    </a:cubicBezTo>
                    <a:cubicBezTo>
                      <a:pt x="192404" y="869074"/>
                      <a:pt x="193364" y="870035"/>
                      <a:pt x="194461" y="870858"/>
                    </a:cubicBezTo>
                    <a:cubicBezTo>
                      <a:pt x="194872" y="871132"/>
                      <a:pt x="195421" y="871543"/>
                      <a:pt x="195833" y="871818"/>
                    </a:cubicBezTo>
                    <a:cubicBezTo>
                      <a:pt x="196793" y="872367"/>
                      <a:pt x="197616" y="872915"/>
                      <a:pt x="198576" y="873326"/>
                    </a:cubicBezTo>
                    <a:cubicBezTo>
                      <a:pt x="198576" y="873326"/>
                      <a:pt x="198576" y="873326"/>
                      <a:pt x="198576" y="873326"/>
                    </a:cubicBezTo>
                    <a:cubicBezTo>
                      <a:pt x="199124" y="873601"/>
                      <a:pt x="199810" y="873875"/>
                      <a:pt x="200359" y="874012"/>
                    </a:cubicBezTo>
                    <a:cubicBezTo>
                      <a:pt x="200633" y="874012"/>
                      <a:pt x="200907" y="874149"/>
                      <a:pt x="201182" y="874149"/>
                    </a:cubicBezTo>
                    <a:cubicBezTo>
                      <a:pt x="201319" y="874149"/>
                      <a:pt x="201456" y="874149"/>
                      <a:pt x="201593" y="874149"/>
                    </a:cubicBezTo>
                    <a:cubicBezTo>
                      <a:pt x="201730" y="874149"/>
                      <a:pt x="201868" y="874012"/>
                      <a:pt x="202005" y="874012"/>
                    </a:cubicBezTo>
                    <a:cubicBezTo>
                      <a:pt x="202279" y="873875"/>
                      <a:pt x="202691" y="873601"/>
                      <a:pt x="202965" y="873464"/>
                    </a:cubicBezTo>
                    <a:cubicBezTo>
                      <a:pt x="203376" y="873189"/>
                      <a:pt x="203651" y="872778"/>
                      <a:pt x="204062" y="872503"/>
                    </a:cubicBezTo>
                    <a:cubicBezTo>
                      <a:pt x="204474" y="871955"/>
                      <a:pt x="205022" y="871543"/>
                      <a:pt x="205434" y="870995"/>
                    </a:cubicBezTo>
                    <a:cubicBezTo>
                      <a:pt x="205297" y="871132"/>
                      <a:pt x="205159" y="871269"/>
                      <a:pt x="205022" y="871406"/>
                    </a:cubicBezTo>
                    <a:cubicBezTo>
                      <a:pt x="205434" y="870858"/>
                      <a:pt x="205845" y="870446"/>
                      <a:pt x="206120" y="869897"/>
                    </a:cubicBezTo>
                    <a:cubicBezTo>
                      <a:pt x="206394" y="869486"/>
                      <a:pt x="206668" y="869074"/>
                      <a:pt x="206942" y="868526"/>
                    </a:cubicBezTo>
                    <a:cubicBezTo>
                      <a:pt x="206942" y="868526"/>
                      <a:pt x="206942" y="868526"/>
                      <a:pt x="206942" y="868663"/>
                    </a:cubicBezTo>
                    <a:cubicBezTo>
                      <a:pt x="207491" y="867703"/>
                      <a:pt x="207903" y="866743"/>
                      <a:pt x="208314" y="865783"/>
                    </a:cubicBezTo>
                    <a:cubicBezTo>
                      <a:pt x="208314" y="865783"/>
                      <a:pt x="208314" y="865783"/>
                      <a:pt x="208314" y="865783"/>
                    </a:cubicBezTo>
                    <a:cubicBezTo>
                      <a:pt x="208726" y="864411"/>
                      <a:pt x="209137" y="863039"/>
                      <a:pt x="209411" y="861668"/>
                    </a:cubicBezTo>
                    <a:cubicBezTo>
                      <a:pt x="210234" y="857416"/>
                      <a:pt x="210509" y="853301"/>
                      <a:pt x="210920" y="849049"/>
                    </a:cubicBezTo>
                    <a:cubicBezTo>
                      <a:pt x="210920" y="849049"/>
                      <a:pt x="210920" y="849186"/>
                      <a:pt x="210920" y="849186"/>
                    </a:cubicBezTo>
                    <a:cubicBezTo>
                      <a:pt x="211332" y="843288"/>
                      <a:pt x="211194" y="837391"/>
                      <a:pt x="210783" y="831493"/>
                    </a:cubicBezTo>
                    <a:cubicBezTo>
                      <a:pt x="210783" y="831767"/>
                      <a:pt x="210783" y="831904"/>
                      <a:pt x="210783" y="832178"/>
                    </a:cubicBezTo>
                    <a:cubicBezTo>
                      <a:pt x="209823" y="819285"/>
                      <a:pt x="207903" y="806392"/>
                      <a:pt x="205297" y="793636"/>
                    </a:cubicBezTo>
                    <a:cubicBezTo>
                      <a:pt x="205297" y="793911"/>
                      <a:pt x="205434" y="794048"/>
                      <a:pt x="205434" y="794322"/>
                    </a:cubicBezTo>
                    <a:cubicBezTo>
                      <a:pt x="204062" y="787601"/>
                      <a:pt x="202691" y="780881"/>
                      <a:pt x="200907" y="774160"/>
                    </a:cubicBezTo>
                    <a:cubicBezTo>
                      <a:pt x="199536" y="769085"/>
                      <a:pt x="198164" y="764147"/>
                      <a:pt x="196793" y="759072"/>
                    </a:cubicBezTo>
                    <a:cubicBezTo>
                      <a:pt x="194187" y="749471"/>
                      <a:pt x="191581" y="739870"/>
                      <a:pt x="188975" y="730269"/>
                    </a:cubicBezTo>
                    <a:cubicBezTo>
                      <a:pt x="188426" y="728074"/>
                      <a:pt x="187603" y="726017"/>
                      <a:pt x="186917" y="723959"/>
                    </a:cubicBezTo>
                    <a:cubicBezTo>
                      <a:pt x="184997" y="718336"/>
                      <a:pt x="183214" y="712575"/>
                      <a:pt x="181294" y="706951"/>
                    </a:cubicBezTo>
                    <a:cubicBezTo>
                      <a:pt x="178550" y="698585"/>
                      <a:pt x="175807" y="690081"/>
                      <a:pt x="173064" y="681714"/>
                    </a:cubicBezTo>
                    <a:cubicBezTo>
                      <a:pt x="168538" y="670330"/>
                      <a:pt x="164011" y="658945"/>
                      <a:pt x="159622" y="647424"/>
                    </a:cubicBezTo>
                    <a:cubicBezTo>
                      <a:pt x="157153" y="643309"/>
                      <a:pt x="154685" y="639331"/>
                      <a:pt x="152216" y="635217"/>
                    </a:cubicBezTo>
                    <a:cubicBezTo>
                      <a:pt x="149610" y="630965"/>
                      <a:pt x="147141" y="626576"/>
                      <a:pt x="144672" y="622186"/>
                    </a:cubicBezTo>
                    <a:cubicBezTo>
                      <a:pt x="137402" y="609431"/>
                      <a:pt x="129859" y="596812"/>
                      <a:pt x="122863" y="583919"/>
                    </a:cubicBezTo>
                    <a:cubicBezTo>
                      <a:pt x="117240" y="573769"/>
                      <a:pt x="111616" y="563757"/>
                      <a:pt x="105993" y="553606"/>
                    </a:cubicBezTo>
                    <a:cubicBezTo>
                      <a:pt x="103387" y="548943"/>
                      <a:pt x="100918" y="544280"/>
                      <a:pt x="98312" y="539754"/>
                    </a:cubicBezTo>
                    <a:cubicBezTo>
                      <a:pt x="95980" y="535364"/>
                      <a:pt x="93648" y="530975"/>
                      <a:pt x="91591" y="526449"/>
                    </a:cubicBezTo>
                    <a:cubicBezTo>
                      <a:pt x="90494" y="524117"/>
                      <a:pt x="89396" y="521648"/>
                      <a:pt x="88573" y="519180"/>
                    </a:cubicBezTo>
                    <a:cubicBezTo>
                      <a:pt x="87476" y="515887"/>
                      <a:pt x="86653" y="512733"/>
                      <a:pt x="85693" y="509441"/>
                    </a:cubicBezTo>
                    <a:cubicBezTo>
                      <a:pt x="85144" y="507521"/>
                      <a:pt x="85830" y="505464"/>
                      <a:pt x="87339" y="504229"/>
                    </a:cubicBezTo>
                    <a:cubicBezTo>
                      <a:pt x="89122" y="502857"/>
                      <a:pt x="91591" y="502857"/>
                      <a:pt x="93374" y="504229"/>
                    </a:cubicBezTo>
                    <a:cubicBezTo>
                      <a:pt x="95980" y="506149"/>
                      <a:pt x="98723" y="507795"/>
                      <a:pt x="100781" y="510264"/>
                    </a:cubicBezTo>
                    <a:cubicBezTo>
                      <a:pt x="103387" y="513419"/>
                      <a:pt x="105581" y="516710"/>
                      <a:pt x="107776" y="520139"/>
                    </a:cubicBezTo>
                    <a:cubicBezTo>
                      <a:pt x="110382" y="524391"/>
                      <a:pt x="112714" y="528781"/>
                      <a:pt x="115182" y="533170"/>
                    </a:cubicBezTo>
                    <a:cubicBezTo>
                      <a:pt x="117651" y="537559"/>
                      <a:pt x="120120" y="542085"/>
                      <a:pt x="122589" y="546612"/>
                    </a:cubicBezTo>
                    <a:cubicBezTo>
                      <a:pt x="123686" y="548669"/>
                      <a:pt x="124921" y="550863"/>
                      <a:pt x="126155" y="553058"/>
                    </a:cubicBezTo>
                    <a:cubicBezTo>
                      <a:pt x="130270" y="561013"/>
                      <a:pt x="134522" y="568968"/>
                      <a:pt x="138637" y="576924"/>
                    </a:cubicBezTo>
                    <a:cubicBezTo>
                      <a:pt x="140969" y="581313"/>
                      <a:pt x="143163" y="585565"/>
                      <a:pt x="145220" y="590091"/>
                    </a:cubicBezTo>
                    <a:cubicBezTo>
                      <a:pt x="149472" y="599281"/>
                      <a:pt x="153724" y="608470"/>
                      <a:pt x="157976" y="617660"/>
                    </a:cubicBezTo>
                    <a:cubicBezTo>
                      <a:pt x="160034" y="622050"/>
                      <a:pt x="162228" y="626438"/>
                      <a:pt x="164011" y="631102"/>
                    </a:cubicBezTo>
                    <a:cubicBezTo>
                      <a:pt x="165932" y="635902"/>
                      <a:pt x="167852" y="640840"/>
                      <a:pt x="169635" y="645641"/>
                    </a:cubicBezTo>
                    <a:cubicBezTo>
                      <a:pt x="171692" y="648933"/>
                      <a:pt x="173613" y="652362"/>
                      <a:pt x="175670" y="655654"/>
                    </a:cubicBezTo>
                    <a:cubicBezTo>
                      <a:pt x="182528" y="667038"/>
                      <a:pt x="189386" y="678422"/>
                      <a:pt x="196244" y="689806"/>
                    </a:cubicBezTo>
                    <a:cubicBezTo>
                      <a:pt x="201593" y="698585"/>
                      <a:pt x="206805" y="707226"/>
                      <a:pt x="212017" y="716004"/>
                    </a:cubicBezTo>
                    <a:cubicBezTo>
                      <a:pt x="214349" y="719844"/>
                      <a:pt x="216681" y="723685"/>
                      <a:pt x="219013" y="727663"/>
                    </a:cubicBezTo>
                    <a:cubicBezTo>
                      <a:pt x="226694" y="740830"/>
                      <a:pt x="234374" y="753860"/>
                      <a:pt x="241918" y="767027"/>
                    </a:cubicBezTo>
                    <a:cubicBezTo>
                      <a:pt x="249051" y="779646"/>
                      <a:pt x="256183" y="792265"/>
                      <a:pt x="263452" y="804884"/>
                    </a:cubicBezTo>
                    <a:cubicBezTo>
                      <a:pt x="267293" y="811604"/>
                      <a:pt x="270996" y="818188"/>
                      <a:pt x="274837" y="824772"/>
                    </a:cubicBezTo>
                    <a:cubicBezTo>
                      <a:pt x="279912" y="833413"/>
                      <a:pt x="284987" y="842054"/>
                      <a:pt x="290473" y="850421"/>
                    </a:cubicBezTo>
                    <a:cubicBezTo>
                      <a:pt x="290336" y="850284"/>
                      <a:pt x="290199" y="850009"/>
                      <a:pt x="290061" y="849872"/>
                    </a:cubicBezTo>
                    <a:cubicBezTo>
                      <a:pt x="291022" y="851244"/>
                      <a:pt x="291845" y="852478"/>
                      <a:pt x="292805" y="853713"/>
                    </a:cubicBezTo>
                    <a:cubicBezTo>
                      <a:pt x="294176" y="855496"/>
                      <a:pt x="295548" y="857142"/>
                      <a:pt x="297057" y="858787"/>
                    </a:cubicBezTo>
                    <a:cubicBezTo>
                      <a:pt x="297057" y="858787"/>
                      <a:pt x="297057" y="858787"/>
                      <a:pt x="296919" y="858651"/>
                    </a:cubicBezTo>
                    <a:cubicBezTo>
                      <a:pt x="297605" y="859473"/>
                      <a:pt x="298291" y="860159"/>
                      <a:pt x="299114" y="860845"/>
                    </a:cubicBezTo>
                    <a:cubicBezTo>
                      <a:pt x="299114" y="860845"/>
                      <a:pt x="299114" y="860845"/>
                      <a:pt x="299114" y="860845"/>
                    </a:cubicBezTo>
                    <a:cubicBezTo>
                      <a:pt x="299525" y="861119"/>
                      <a:pt x="299937" y="861394"/>
                      <a:pt x="300348" y="861805"/>
                    </a:cubicBezTo>
                    <a:cubicBezTo>
                      <a:pt x="300623" y="861942"/>
                      <a:pt x="300897" y="862080"/>
                      <a:pt x="301034" y="862080"/>
                    </a:cubicBezTo>
                    <a:cubicBezTo>
                      <a:pt x="301309" y="862080"/>
                      <a:pt x="301583" y="862216"/>
                      <a:pt x="301720" y="862216"/>
                    </a:cubicBezTo>
                    <a:cubicBezTo>
                      <a:pt x="301994" y="862216"/>
                      <a:pt x="302269" y="862216"/>
                      <a:pt x="302406" y="862354"/>
                    </a:cubicBezTo>
                    <a:cubicBezTo>
                      <a:pt x="302817" y="862354"/>
                      <a:pt x="303092" y="862354"/>
                      <a:pt x="303503" y="862354"/>
                    </a:cubicBezTo>
                    <a:cubicBezTo>
                      <a:pt x="303915" y="862354"/>
                      <a:pt x="304189" y="862216"/>
                      <a:pt x="304600" y="862216"/>
                    </a:cubicBezTo>
                    <a:cubicBezTo>
                      <a:pt x="304738" y="862216"/>
                      <a:pt x="304875" y="862080"/>
                      <a:pt x="305149" y="862080"/>
                    </a:cubicBezTo>
                    <a:cubicBezTo>
                      <a:pt x="305286" y="862080"/>
                      <a:pt x="305286" y="861942"/>
                      <a:pt x="305423" y="861942"/>
                    </a:cubicBezTo>
                    <a:cubicBezTo>
                      <a:pt x="305561" y="861805"/>
                      <a:pt x="305698" y="861668"/>
                      <a:pt x="305835" y="861668"/>
                    </a:cubicBezTo>
                    <a:cubicBezTo>
                      <a:pt x="305972" y="861394"/>
                      <a:pt x="306246" y="861119"/>
                      <a:pt x="306383" y="860982"/>
                    </a:cubicBezTo>
                    <a:cubicBezTo>
                      <a:pt x="306521" y="860708"/>
                      <a:pt x="306795" y="860296"/>
                      <a:pt x="306932" y="860022"/>
                    </a:cubicBezTo>
                    <a:cubicBezTo>
                      <a:pt x="307344" y="859062"/>
                      <a:pt x="307755" y="858239"/>
                      <a:pt x="308029" y="857279"/>
                    </a:cubicBezTo>
                    <a:lnTo>
                      <a:pt x="308029" y="857279"/>
                    </a:lnTo>
                    <a:cubicBezTo>
                      <a:pt x="308715" y="854810"/>
                      <a:pt x="309401" y="852341"/>
                      <a:pt x="309950" y="849872"/>
                    </a:cubicBezTo>
                    <a:cubicBezTo>
                      <a:pt x="309950" y="850146"/>
                      <a:pt x="309812" y="850284"/>
                      <a:pt x="309812" y="850558"/>
                    </a:cubicBezTo>
                    <a:cubicBezTo>
                      <a:pt x="310361" y="847540"/>
                      <a:pt x="310773" y="844660"/>
                      <a:pt x="311047" y="841642"/>
                    </a:cubicBezTo>
                    <a:cubicBezTo>
                      <a:pt x="311458" y="833687"/>
                      <a:pt x="311184" y="825869"/>
                      <a:pt x="310635" y="818051"/>
                    </a:cubicBezTo>
                    <a:cubicBezTo>
                      <a:pt x="310635" y="818051"/>
                      <a:pt x="310635" y="818188"/>
                      <a:pt x="310635" y="818188"/>
                    </a:cubicBezTo>
                    <a:cubicBezTo>
                      <a:pt x="310635" y="818051"/>
                      <a:pt x="310635" y="817777"/>
                      <a:pt x="310635" y="817639"/>
                    </a:cubicBezTo>
                    <a:cubicBezTo>
                      <a:pt x="310635" y="817639"/>
                      <a:pt x="310635" y="817639"/>
                      <a:pt x="310635" y="817503"/>
                    </a:cubicBezTo>
                    <a:cubicBezTo>
                      <a:pt x="310635" y="817503"/>
                      <a:pt x="310635" y="817503"/>
                      <a:pt x="310635" y="817503"/>
                    </a:cubicBezTo>
                    <a:cubicBezTo>
                      <a:pt x="309950" y="809136"/>
                      <a:pt x="308990" y="800906"/>
                      <a:pt x="307755" y="792676"/>
                    </a:cubicBezTo>
                    <a:cubicBezTo>
                      <a:pt x="306383" y="783349"/>
                      <a:pt x="304738" y="774297"/>
                      <a:pt x="302817" y="765107"/>
                    </a:cubicBezTo>
                    <a:cubicBezTo>
                      <a:pt x="302817" y="765382"/>
                      <a:pt x="302954" y="765519"/>
                      <a:pt x="302954" y="765793"/>
                    </a:cubicBezTo>
                    <a:cubicBezTo>
                      <a:pt x="299388" y="748923"/>
                      <a:pt x="295136" y="732326"/>
                      <a:pt x="290199" y="715867"/>
                    </a:cubicBezTo>
                    <a:cubicBezTo>
                      <a:pt x="288553" y="713672"/>
                      <a:pt x="286907" y="711615"/>
                      <a:pt x="285124" y="709420"/>
                    </a:cubicBezTo>
                    <a:cubicBezTo>
                      <a:pt x="283615" y="707500"/>
                      <a:pt x="282380" y="705443"/>
                      <a:pt x="280872" y="703385"/>
                    </a:cubicBezTo>
                    <a:cubicBezTo>
                      <a:pt x="277717" y="698859"/>
                      <a:pt x="274562" y="694333"/>
                      <a:pt x="271408" y="689944"/>
                    </a:cubicBezTo>
                    <a:cubicBezTo>
                      <a:pt x="268253" y="685417"/>
                      <a:pt x="265098" y="681028"/>
                      <a:pt x="262081" y="676502"/>
                    </a:cubicBezTo>
                    <a:cubicBezTo>
                      <a:pt x="256732" y="668409"/>
                      <a:pt x="251382" y="660317"/>
                      <a:pt x="246170" y="652225"/>
                    </a:cubicBezTo>
                    <a:cubicBezTo>
                      <a:pt x="230397" y="628222"/>
                      <a:pt x="214623" y="604081"/>
                      <a:pt x="198987" y="579941"/>
                    </a:cubicBezTo>
                    <a:cubicBezTo>
                      <a:pt x="195558" y="574729"/>
                      <a:pt x="192129" y="569517"/>
                      <a:pt x="188700" y="564168"/>
                    </a:cubicBezTo>
                    <a:cubicBezTo>
                      <a:pt x="184997" y="558544"/>
                      <a:pt x="181705" y="552921"/>
                      <a:pt x="178276" y="547297"/>
                    </a:cubicBezTo>
                    <a:cubicBezTo>
                      <a:pt x="174847" y="541674"/>
                      <a:pt x="171692" y="535913"/>
                      <a:pt x="168538" y="530152"/>
                    </a:cubicBezTo>
                    <a:cubicBezTo>
                      <a:pt x="165520" y="524391"/>
                      <a:pt x="162640" y="518356"/>
                      <a:pt x="159897" y="512322"/>
                    </a:cubicBezTo>
                    <a:cubicBezTo>
                      <a:pt x="157565" y="507246"/>
                      <a:pt x="155507" y="501897"/>
                      <a:pt x="154273" y="496411"/>
                    </a:cubicBezTo>
                    <a:cubicBezTo>
                      <a:pt x="153862" y="494491"/>
                      <a:pt x="153313" y="492433"/>
                      <a:pt x="153450" y="490376"/>
                    </a:cubicBezTo>
                    <a:cubicBezTo>
                      <a:pt x="153587" y="486810"/>
                      <a:pt x="153999" y="483381"/>
                      <a:pt x="154410" y="479814"/>
                    </a:cubicBezTo>
                    <a:cubicBezTo>
                      <a:pt x="154685" y="476523"/>
                      <a:pt x="158525" y="474465"/>
                      <a:pt x="161543" y="475700"/>
                    </a:cubicBezTo>
                    <a:cubicBezTo>
                      <a:pt x="163463" y="476523"/>
                      <a:pt x="165383" y="477346"/>
                      <a:pt x="167303" y="478032"/>
                    </a:cubicBezTo>
                    <a:cubicBezTo>
                      <a:pt x="168949" y="478717"/>
                      <a:pt x="170732" y="479540"/>
                      <a:pt x="171967" y="480637"/>
                    </a:cubicBezTo>
                    <a:cubicBezTo>
                      <a:pt x="173201" y="481735"/>
                      <a:pt x="174298" y="482695"/>
                      <a:pt x="175533" y="483929"/>
                    </a:cubicBezTo>
                    <a:cubicBezTo>
                      <a:pt x="177179" y="485575"/>
                      <a:pt x="178688" y="487495"/>
                      <a:pt x="180196" y="489416"/>
                    </a:cubicBezTo>
                    <a:cubicBezTo>
                      <a:pt x="181568" y="491062"/>
                      <a:pt x="182802" y="492845"/>
                      <a:pt x="184037" y="494628"/>
                    </a:cubicBezTo>
                    <a:cubicBezTo>
                      <a:pt x="185957" y="497097"/>
                      <a:pt x="187740" y="499565"/>
                      <a:pt x="189660" y="502035"/>
                    </a:cubicBezTo>
                    <a:cubicBezTo>
                      <a:pt x="192952" y="506698"/>
                      <a:pt x="196107" y="511361"/>
                      <a:pt x="199124" y="516025"/>
                    </a:cubicBezTo>
                    <a:cubicBezTo>
                      <a:pt x="199124" y="516025"/>
                      <a:pt x="198987" y="515887"/>
                      <a:pt x="198987" y="515887"/>
                    </a:cubicBezTo>
                    <a:cubicBezTo>
                      <a:pt x="203651" y="522883"/>
                      <a:pt x="208177" y="529741"/>
                      <a:pt x="212703" y="536736"/>
                    </a:cubicBezTo>
                    <a:cubicBezTo>
                      <a:pt x="215721" y="541399"/>
                      <a:pt x="219013" y="546063"/>
                      <a:pt x="221893" y="550863"/>
                    </a:cubicBezTo>
                    <a:cubicBezTo>
                      <a:pt x="226968" y="559230"/>
                      <a:pt x="232043" y="567597"/>
                      <a:pt x="237255" y="575964"/>
                    </a:cubicBezTo>
                    <a:cubicBezTo>
                      <a:pt x="239312" y="579393"/>
                      <a:pt x="241507" y="582959"/>
                      <a:pt x="243701" y="586388"/>
                    </a:cubicBezTo>
                    <a:cubicBezTo>
                      <a:pt x="246445" y="590914"/>
                      <a:pt x="249051" y="595715"/>
                      <a:pt x="251657" y="600241"/>
                    </a:cubicBezTo>
                    <a:cubicBezTo>
                      <a:pt x="256732" y="609431"/>
                      <a:pt x="261806" y="618621"/>
                      <a:pt x="266470" y="628084"/>
                    </a:cubicBezTo>
                    <a:cubicBezTo>
                      <a:pt x="271271" y="637548"/>
                      <a:pt x="275797" y="647287"/>
                      <a:pt x="279912" y="657162"/>
                    </a:cubicBezTo>
                    <a:cubicBezTo>
                      <a:pt x="287593" y="674856"/>
                      <a:pt x="294176" y="692961"/>
                      <a:pt x="299663" y="711340"/>
                    </a:cubicBezTo>
                    <a:cubicBezTo>
                      <a:pt x="303640" y="716553"/>
                      <a:pt x="307618" y="721765"/>
                      <a:pt x="311733" y="726840"/>
                    </a:cubicBezTo>
                    <a:cubicBezTo>
                      <a:pt x="312419" y="727663"/>
                      <a:pt x="313104" y="728485"/>
                      <a:pt x="313790" y="729308"/>
                    </a:cubicBezTo>
                    <a:cubicBezTo>
                      <a:pt x="315573" y="731366"/>
                      <a:pt x="317493" y="733560"/>
                      <a:pt x="319414" y="735755"/>
                    </a:cubicBezTo>
                    <a:cubicBezTo>
                      <a:pt x="321883" y="738636"/>
                      <a:pt x="324351" y="741653"/>
                      <a:pt x="326957" y="744533"/>
                    </a:cubicBezTo>
                    <a:cubicBezTo>
                      <a:pt x="326820" y="744396"/>
                      <a:pt x="326820" y="744259"/>
                      <a:pt x="326683" y="744122"/>
                    </a:cubicBezTo>
                    <a:cubicBezTo>
                      <a:pt x="329015" y="746728"/>
                      <a:pt x="331347" y="749197"/>
                      <a:pt x="333678" y="751666"/>
                    </a:cubicBezTo>
                    <a:cubicBezTo>
                      <a:pt x="336422" y="754546"/>
                      <a:pt x="339439" y="757289"/>
                      <a:pt x="342319" y="759895"/>
                    </a:cubicBezTo>
                    <a:cubicBezTo>
                      <a:pt x="343965" y="761267"/>
                      <a:pt x="345611" y="762639"/>
                      <a:pt x="347394" y="764010"/>
                    </a:cubicBezTo>
                    <a:cubicBezTo>
                      <a:pt x="349177" y="765244"/>
                      <a:pt x="351098" y="766204"/>
                      <a:pt x="353018" y="767165"/>
                    </a:cubicBezTo>
                    <a:cubicBezTo>
                      <a:pt x="352881" y="767027"/>
                      <a:pt x="352744" y="767027"/>
                      <a:pt x="352606" y="766890"/>
                    </a:cubicBezTo>
                    <a:cubicBezTo>
                      <a:pt x="353155" y="767165"/>
                      <a:pt x="353841" y="767439"/>
                      <a:pt x="354389" y="767713"/>
                    </a:cubicBezTo>
                    <a:cubicBezTo>
                      <a:pt x="354938" y="767850"/>
                      <a:pt x="355487" y="767988"/>
                      <a:pt x="356173" y="768262"/>
                    </a:cubicBezTo>
                    <a:cubicBezTo>
                      <a:pt x="356584" y="768262"/>
                      <a:pt x="356996" y="768399"/>
                      <a:pt x="357407" y="768399"/>
                    </a:cubicBezTo>
                    <a:cubicBezTo>
                      <a:pt x="357818" y="768399"/>
                      <a:pt x="358093" y="768399"/>
                      <a:pt x="358504" y="768399"/>
                    </a:cubicBezTo>
                    <a:cubicBezTo>
                      <a:pt x="358916" y="768262"/>
                      <a:pt x="359464" y="768262"/>
                      <a:pt x="359876" y="768125"/>
                    </a:cubicBezTo>
                    <a:cubicBezTo>
                      <a:pt x="360287" y="767988"/>
                      <a:pt x="360562" y="767988"/>
                      <a:pt x="360973" y="767850"/>
                    </a:cubicBezTo>
                    <a:cubicBezTo>
                      <a:pt x="361385" y="767713"/>
                      <a:pt x="361659" y="767576"/>
                      <a:pt x="362070" y="767439"/>
                    </a:cubicBezTo>
                    <a:cubicBezTo>
                      <a:pt x="362482" y="767302"/>
                      <a:pt x="362893" y="767027"/>
                      <a:pt x="363305" y="766890"/>
                    </a:cubicBezTo>
                    <a:cubicBezTo>
                      <a:pt x="363168" y="767027"/>
                      <a:pt x="362893" y="767165"/>
                      <a:pt x="362756" y="767302"/>
                    </a:cubicBezTo>
                    <a:cubicBezTo>
                      <a:pt x="363168" y="767027"/>
                      <a:pt x="363442" y="766753"/>
                      <a:pt x="363854" y="766616"/>
                    </a:cubicBezTo>
                    <a:cubicBezTo>
                      <a:pt x="364265" y="766204"/>
                      <a:pt x="364539" y="765930"/>
                      <a:pt x="364951" y="765519"/>
                    </a:cubicBezTo>
                    <a:cubicBezTo>
                      <a:pt x="365225" y="765107"/>
                      <a:pt x="365499" y="764833"/>
                      <a:pt x="365774" y="764421"/>
                    </a:cubicBezTo>
                    <a:cubicBezTo>
                      <a:pt x="365637" y="764559"/>
                      <a:pt x="365499" y="764696"/>
                      <a:pt x="365499" y="764833"/>
                    </a:cubicBezTo>
                    <a:cubicBezTo>
                      <a:pt x="366322" y="763736"/>
                      <a:pt x="367008" y="762639"/>
                      <a:pt x="367557" y="761541"/>
                    </a:cubicBezTo>
                    <a:cubicBezTo>
                      <a:pt x="368243" y="759895"/>
                      <a:pt x="368928" y="758249"/>
                      <a:pt x="369614" y="756466"/>
                    </a:cubicBezTo>
                    <a:cubicBezTo>
                      <a:pt x="370163" y="754546"/>
                      <a:pt x="370712" y="752626"/>
                      <a:pt x="371123" y="750705"/>
                    </a:cubicBezTo>
                    <a:cubicBezTo>
                      <a:pt x="371123" y="750843"/>
                      <a:pt x="371123" y="750980"/>
                      <a:pt x="371123" y="750980"/>
                    </a:cubicBezTo>
                    <a:cubicBezTo>
                      <a:pt x="371534" y="748237"/>
                      <a:pt x="371946" y="745494"/>
                      <a:pt x="372220" y="742750"/>
                    </a:cubicBezTo>
                    <a:cubicBezTo>
                      <a:pt x="372495" y="737264"/>
                      <a:pt x="372495" y="731914"/>
                      <a:pt x="372220" y="726565"/>
                    </a:cubicBezTo>
                    <a:cubicBezTo>
                      <a:pt x="372220" y="726702"/>
                      <a:pt x="372220" y="726840"/>
                      <a:pt x="372220" y="726977"/>
                    </a:cubicBezTo>
                    <a:cubicBezTo>
                      <a:pt x="371672" y="718884"/>
                      <a:pt x="370437" y="710929"/>
                      <a:pt x="368791" y="702837"/>
                    </a:cubicBezTo>
                    <a:cubicBezTo>
                      <a:pt x="368791" y="702974"/>
                      <a:pt x="368791" y="703111"/>
                      <a:pt x="368928" y="703248"/>
                    </a:cubicBezTo>
                    <a:cubicBezTo>
                      <a:pt x="367831" y="698310"/>
                      <a:pt x="366734" y="693647"/>
                      <a:pt x="365499" y="688846"/>
                    </a:cubicBezTo>
                    <a:cubicBezTo>
                      <a:pt x="363991" y="683086"/>
                      <a:pt x="362070" y="677462"/>
                      <a:pt x="360150" y="671701"/>
                    </a:cubicBezTo>
                    <a:cubicBezTo>
                      <a:pt x="360287" y="671976"/>
                      <a:pt x="360287" y="672113"/>
                      <a:pt x="360425" y="672387"/>
                    </a:cubicBezTo>
                    <a:cubicBezTo>
                      <a:pt x="356996" y="662786"/>
                      <a:pt x="353429" y="653185"/>
                      <a:pt x="349452" y="643721"/>
                    </a:cubicBezTo>
                    <a:cubicBezTo>
                      <a:pt x="346571" y="636863"/>
                      <a:pt x="343417" y="630005"/>
                      <a:pt x="340262" y="623147"/>
                    </a:cubicBezTo>
                    <a:cubicBezTo>
                      <a:pt x="339851" y="622872"/>
                      <a:pt x="339576" y="622461"/>
                      <a:pt x="339165" y="622186"/>
                    </a:cubicBezTo>
                    <a:cubicBezTo>
                      <a:pt x="337519" y="620815"/>
                      <a:pt x="336010" y="619306"/>
                      <a:pt x="334501" y="617797"/>
                    </a:cubicBezTo>
                    <a:cubicBezTo>
                      <a:pt x="330798" y="614368"/>
                      <a:pt x="327095" y="610802"/>
                      <a:pt x="323391" y="607373"/>
                    </a:cubicBezTo>
                    <a:cubicBezTo>
                      <a:pt x="321334" y="605316"/>
                      <a:pt x="319139" y="603258"/>
                      <a:pt x="316945" y="601338"/>
                    </a:cubicBezTo>
                    <a:cubicBezTo>
                      <a:pt x="315162" y="599692"/>
                      <a:pt x="313516" y="597772"/>
                      <a:pt x="311733" y="595989"/>
                    </a:cubicBezTo>
                    <a:cubicBezTo>
                      <a:pt x="305286" y="589405"/>
                      <a:pt x="298977" y="582822"/>
                      <a:pt x="292530" y="576375"/>
                    </a:cubicBezTo>
                    <a:cubicBezTo>
                      <a:pt x="291296" y="575003"/>
                      <a:pt x="290061" y="573632"/>
                      <a:pt x="288827" y="572397"/>
                    </a:cubicBezTo>
                    <a:cubicBezTo>
                      <a:pt x="285947" y="569106"/>
                      <a:pt x="283066" y="565814"/>
                      <a:pt x="280049" y="562385"/>
                    </a:cubicBezTo>
                    <a:cubicBezTo>
                      <a:pt x="274562" y="556075"/>
                      <a:pt x="269076" y="549766"/>
                      <a:pt x="263452" y="543594"/>
                    </a:cubicBezTo>
                    <a:cubicBezTo>
                      <a:pt x="263452" y="543594"/>
                      <a:pt x="263452" y="543594"/>
                      <a:pt x="263452" y="543594"/>
                    </a:cubicBezTo>
                    <a:cubicBezTo>
                      <a:pt x="262629" y="542634"/>
                      <a:pt x="261806" y="541536"/>
                      <a:pt x="260984" y="540576"/>
                    </a:cubicBezTo>
                    <a:cubicBezTo>
                      <a:pt x="258377" y="537284"/>
                      <a:pt x="255771" y="533993"/>
                      <a:pt x="253165" y="530564"/>
                    </a:cubicBezTo>
                    <a:cubicBezTo>
                      <a:pt x="247542" y="523431"/>
                      <a:pt x="242055" y="516436"/>
                      <a:pt x="236432" y="509304"/>
                    </a:cubicBezTo>
                    <a:cubicBezTo>
                      <a:pt x="233003" y="504778"/>
                      <a:pt x="229574" y="500251"/>
                      <a:pt x="226282" y="495588"/>
                    </a:cubicBezTo>
                    <a:cubicBezTo>
                      <a:pt x="220658" y="487907"/>
                      <a:pt x="215309" y="480089"/>
                      <a:pt x="210234" y="472133"/>
                    </a:cubicBezTo>
                    <a:cubicBezTo>
                      <a:pt x="207765" y="468293"/>
                      <a:pt x="205159" y="464452"/>
                      <a:pt x="202828" y="460612"/>
                    </a:cubicBezTo>
                    <a:cubicBezTo>
                      <a:pt x="200770" y="457183"/>
                      <a:pt x="198850" y="453617"/>
                      <a:pt x="197204" y="449914"/>
                    </a:cubicBezTo>
                    <a:cubicBezTo>
                      <a:pt x="195695" y="446896"/>
                      <a:pt x="194598" y="443467"/>
                      <a:pt x="193912" y="440175"/>
                    </a:cubicBezTo>
                    <a:cubicBezTo>
                      <a:pt x="192952" y="435649"/>
                      <a:pt x="192541" y="431123"/>
                      <a:pt x="191718" y="426597"/>
                    </a:cubicBezTo>
                    <a:cubicBezTo>
                      <a:pt x="191306" y="424402"/>
                      <a:pt x="192678" y="421933"/>
                      <a:pt x="194872" y="421110"/>
                    </a:cubicBezTo>
                    <a:cubicBezTo>
                      <a:pt x="196655" y="420424"/>
                      <a:pt x="198439" y="419464"/>
                      <a:pt x="200222" y="418778"/>
                    </a:cubicBezTo>
                    <a:cubicBezTo>
                      <a:pt x="201182" y="418367"/>
                      <a:pt x="202279" y="418092"/>
                      <a:pt x="203239" y="417818"/>
                    </a:cubicBezTo>
                    <a:cubicBezTo>
                      <a:pt x="205297" y="417544"/>
                      <a:pt x="207491" y="417681"/>
                      <a:pt x="209411" y="418504"/>
                    </a:cubicBezTo>
                    <a:cubicBezTo>
                      <a:pt x="210920" y="419190"/>
                      <a:pt x="212017" y="419601"/>
                      <a:pt x="213389" y="420561"/>
                    </a:cubicBezTo>
                    <a:cubicBezTo>
                      <a:pt x="214761" y="421384"/>
                      <a:pt x="215995" y="422482"/>
                      <a:pt x="217092" y="423442"/>
                    </a:cubicBezTo>
                    <a:cubicBezTo>
                      <a:pt x="218327" y="424539"/>
                      <a:pt x="219424" y="425636"/>
                      <a:pt x="220658" y="426733"/>
                    </a:cubicBezTo>
                    <a:cubicBezTo>
                      <a:pt x="222716" y="428654"/>
                      <a:pt x="224910" y="430711"/>
                      <a:pt x="226968" y="432631"/>
                    </a:cubicBezTo>
                    <a:cubicBezTo>
                      <a:pt x="229848" y="435375"/>
                      <a:pt x="232454" y="438529"/>
                      <a:pt x="235060" y="441684"/>
                    </a:cubicBezTo>
                    <a:cubicBezTo>
                      <a:pt x="237118" y="444016"/>
                      <a:pt x="239175" y="446485"/>
                      <a:pt x="241095" y="448816"/>
                    </a:cubicBezTo>
                    <a:cubicBezTo>
                      <a:pt x="243427" y="451697"/>
                      <a:pt x="245759" y="454440"/>
                      <a:pt x="248090" y="457320"/>
                    </a:cubicBezTo>
                    <a:cubicBezTo>
                      <a:pt x="253165" y="463630"/>
                      <a:pt x="258377" y="469802"/>
                      <a:pt x="263452" y="476111"/>
                    </a:cubicBezTo>
                    <a:cubicBezTo>
                      <a:pt x="264687" y="477757"/>
                      <a:pt x="265921" y="479403"/>
                      <a:pt x="267019" y="481049"/>
                    </a:cubicBezTo>
                    <a:cubicBezTo>
                      <a:pt x="270036" y="485164"/>
                      <a:pt x="273054" y="489278"/>
                      <a:pt x="276071" y="493393"/>
                    </a:cubicBezTo>
                    <a:cubicBezTo>
                      <a:pt x="281146" y="500388"/>
                      <a:pt x="286221" y="507384"/>
                      <a:pt x="291433" y="514379"/>
                    </a:cubicBezTo>
                    <a:cubicBezTo>
                      <a:pt x="292119" y="515339"/>
                      <a:pt x="292667" y="516299"/>
                      <a:pt x="293353" y="517259"/>
                    </a:cubicBezTo>
                    <a:cubicBezTo>
                      <a:pt x="295411" y="520688"/>
                      <a:pt x="297468" y="523980"/>
                      <a:pt x="299525" y="527272"/>
                    </a:cubicBezTo>
                    <a:cubicBezTo>
                      <a:pt x="305149" y="536325"/>
                      <a:pt x="310635" y="545240"/>
                      <a:pt x="316259" y="554292"/>
                    </a:cubicBezTo>
                    <a:cubicBezTo>
                      <a:pt x="317768" y="556761"/>
                      <a:pt x="319277" y="559230"/>
                      <a:pt x="320922" y="561699"/>
                    </a:cubicBezTo>
                    <a:cubicBezTo>
                      <a:pt x="321608" y="562796"/>
                      <a:pt x="322157" y="564031"/>
                      <a:pt x="322843" y="565265"/>
                    </a:cubicBezTo>
                    <a:cubicBezTo>
                      <a:pt x="327369" y="574044"/>
                      <a:pt x="331895" y="582684"/>
                      <a:pt x="336422" y="591463"/>
                    </a:cubicBezTo>
                    <a:cubicBezTo>
                      <a:pt x="338479" y="595440"/>
                      <a:pt x="340536" y="599555"/>
                      <a:pt x="342731" y="603533"/>
                    </a:cubicBezTo>
                    <a:cubicBezTo>
                      <a:pt x="343691" y="605453"/>
                      <a:pt x="344788" y="607373"/>
                      <a:pt x="345748" y="609293"/>
                    </a:cubicBezTo>
                    <a:cubicBezTo>
                      <a:pt x="346983" y="611899"/>
                      <a:pt x="348217" y="614643"/>
                      <a:pt x="349452" y="617249"/>
                    </a:cubicBezTo>
                    <a:cubicBezTo>
                      <a:pt x="353841" y="621089"/>
                      <a:pt x="358230" y="625067"/>
                      <a:pt x="362619" y="628908"/>
                    </a:cubicBezTo>
                    <a:cubicBezTo>
                      <a:pt x="362482" y="628770"/>
                      <a:pt x="362345" y="628633"/>
                      <a:pt x="362345" y="628633"/>
                    </a:cubicBezTo>
                    <a:cubicBezTo>
                      <a:pt x="362482" y="628770"/>
                      <a:pt x="362619" y="628908"/>
                      <a:pt x="362756" y="629044"/>
                    </a:cubicBezTo>
                    <a:cubicBezTo>
                      <a:pt x="362756" y="629044"/>
                      <a:pt x="362756" y="629044"/>
                      <a:pt x="362756" y="629044"/>
                    </a:cubicBezTo>
                    <a:cubicBezTo>
                      <a:pt x="369614" y="635080"/>
                      <a:pt x="377021" y="640840"/>
                      <a:pt x="384565" y="645915"/>
                    </a:cubicBezTo>
                    <a:cubicBezTo>
                      <a:pt x="384428" y="645778"/>
                      <a:pt x="384290" y="645641"/>
                      <a:pt x="384016" y="645641"/>
                    </a:cubicBezTo>
                    <a:cubicBezTo>
                      <a:pt x="386759" y="647287"/>
                      <a:pt x="389502" y="648796"/>
                      <a:pt x="392246" y="650304"/>
                    </a:cubicBezTo>
                    <a:cubicBezTo>
                      <a:pt x="392108" y="650304"/>
                      <a:pt x="391971" y="650167"/>
                      <a:pt x="391834" y="650167"/>
                    </a:cubicBezTo>
                    <a:cubicBezTo>
                      <a:pt x="391971" y="650304"/>
                      <a:pt x="392246" y="650304"/>
                      <a:pt x="392383" y="650441"/>
                    </a:cubicBezTo>
                    <a:lnTo>
                      <a:pt x="392383" y="650441"/>
                    </a:lnTo>
                    <a:lnTo>
                      <a:pt x="392383" y="650441"/>
                    </a:lnTo>
                    <a:cubicBezTo>
                      <a:pt x="393480" y="650990"/>
                      <a:pt x="394715" y="651402"/>
                      <a:pt x="395812" y="651813"/>
                    </a:cubicBezTo>
                    <a:cubicBezTo>
                      <a:pt x="396498" y="651950"/>
                      <a:pt x="397183" y="652087"/>
                      <a:pt x="398006" y="652362"/>
                    </a:cubicBezTo>
                    <a:cubicBezTo>
                      <a:pt x="397869" y="652362"/>
                      <a:pt x="397732" y="652362"/>
                      <a:pt x="397595" y="652362"/>
                    </a:cubicBezTo>
                    <a:cubicBezTo>
                      <a:pt x="398692" y="652636"/>
                      <a:pt x="399927" y="652773"/>
                      <a:pt x="401024" y="652911"/>
                    </a:cubicBezTo>
                    <a:cubicBezTo>
                      <a:pt x="401710" y="652911"/>
                      <a:pt x="402395" y="652911"/>
                      <a:pt x="403218" y="652911"/>
                    </a:cubicBezTo>
                    <a:cubicBezTo>
                      <a:pt x="403218" y="652911"/>
                      <a:pt x="403218" y="652911"/>
                      <a:pt x="403218" y="652911"/>
                    </a:cubicBezTo>
                    <a:cubicBezTo>
                      <a:pt x="403630" y="652911"/>
                      <a:pt x="404041" y="652911"/>
                      <a:pt x="404590" y="652773"/>
                    </a:cubicBezTo>
                    <a:cubicBezTo>
                      <a:pt x="405139" y="652636"/>
                      <a:pt x="405687" y="652499"/>
                      <a:pt x="406236" y="652362"/>
                    </a:cubicBezTo>
                    <a:cubicBezTo>
                      <a:pt x="405962" y="652362"/>
                      <a:pt x="405824" y="652499"/>
                      <a:pt x="405687" y="652636"/>
                    </a:cubicBezTo>
                    <a:cubicBezTo>
                      <a:pt x="406922" y="652225"/>
                      <a:pt x="408019" y="651676"/>
                      <a:pt x="409116" y="651127"/>
                    </a:cubicBezTo>
                    <a:cubicBezTo>
                      <a:pt x="408842" y="651264"/>
                      <a:pt x="408705" y="651264"/>
                      <a:pt x="408568" y="651402"/>
                    </a:cubicBezTo>
                    <a:cubicBezTo>
                      <a:pt x="409116" y="651127"/>
                      <a:pt x="409665" y="650716"/>
                      <a:pt x="410214" y="650304"/>
                    </a:cubicBezTo>
                    <a:cubicBezTo>
                      <a:pt x="410214" y="650304"/>
                      <a:pt x="410214" y="650304"/>
                      <a:pt x="410214" y="650304"/>
                    </a:cubicBezTo>
                    <a:cubicBezTo>
                      <a:pt x="410625" y="650030"/>
                      <a:pt x="410899" y="649756"/>
                      <a:pt x="411311" y="649482"/>
                    </a:cubicBezTo>
                    <a:cubicBezTo>
                      <a:pt x="411174" y="649618"/>
                      <a:pt x="411037" y="649756"/>
                      <a:pt x="410899" y="649893"/>
                    </a:cubicBezTo>
                    <a:cubicBezTo>
                      <a:pt x="411722" y="649207"/>
                      <a:pt x="412545" y="648384"/>
                      <a:pt x="413368" y="647561"/>
                    </a:cubicBezTo>
                    <a:cubicBezTo>
                      <a:pt x="413368" y="647561"/>
                      <a:pt x="413368" y="647561"/>
                      <a:pt x="413231" y="647698"/>
                    </a:cubicBezTo>
                    <a:cubicBezTo>
                      <a:pt x="413643" y="647150"/>
                      <a:pt x="414054" y="646601"/>
                      <a:pt x="414328" y="646053"/>
                    </a:cubicBezTo>
                    <a:cubicBezTo>
                      <a:pt x="414328" y="646189"/>
                      <a:pt x="414191" y="646189"/>
                      <a:pt x="414191" y="646327"/>
                    </a:cubicBezTo>
                    <a:cubicBezTo>
                      <a:pt x="414740" y="645367"/>
                      <a:pt x="415289" y="644544"/>
                      <a:pt x="415837" y="643583"/>
                    </a:cubicBezTo>
                    <a:cubicBezTo>
                      <a:pt x="415837" y="643583"/>
                      <a:pt x="415837" y="643583"/>
                      <a:pt x="415837" y="643721"/>
                    </a:cubicBezTo>
                    <a:cubicBezTo>
                      <a:pt x="415837" y="643721"/>
                      <a:pt x="415837" y="643583"/>
                      <a:pt x="415974" y="643583"/>
                    </a:cubicBezTo>
                    <a:cubicBezTo>
                      <a:pt x="415974" y="643446"/>
                      <a:pt x="416111" y="643309"/>
                      <a:pt x="416111" y="643309"/>
                    </a:cubicBezTo>
                    <a:cubicBezTo>
                      <a:pt x="416111" y="643309"/>
                      <a:pt x="416111" y="643446"/>
                      <a:pt x="415974" y="643446"/>
                    </a:cubicBezTo>
                    <a:cubicBezTo>
                      <a:pt x="416386" y="642486"/>
                      <a:pt x="416797" y="641526"/>
                      <a:pt x="417209" y="640566"/>
                    </a:cubicBezTo>
                    <a:cubicBezTo>
                      <a:pt x="417209" y="640566"/>
                      <a:pt x="417209" y="640703"/>
                      <a:pt x="417209" y="640703"/>
                    </a:cubicBezTo>
                    <a:cubicBezTo>
                      <a:pt x="417209" y="640566"/>
                      <a:pt x="417209" y="640566"/>
                      <a:pt x="417346" y="640429"/>
                    </a:cubicBezTo>
                    <a:cubicBezTo>
                      <a:pt x="417346" y="640292"/>
                      <a:pt x="417483" y="640154"/>
                      <a:pt x="417483" y="640017"/>
                    </a:cubicBezTo>
                    <a:cubicBezTo>
                      <a:pt x="417483" y="640017"/>
                      <a:pt x="417483" y="640154"/>
                      <a:pt x="417483" y="640154"/>
                    </a:cubicBezTo>
                    <a:cubicBezTo>
                      <a:pt x="418306" y="637686"/>
                      <a:pt x="418992" y="635080"/>
                      <a:pt x="419678" y="632473"/>
                    </a:cubicBezTo>
                    <a:cubicBezTo>
                      <a:pt x="419678" y="632748"/>
                      <a:pt x="419540" y="632885"/>
                      <a:pt x="419540" y="633159"/>
                    </a:cubicBezTo>
                    <a:cubicBezTo>
                      <a:pt x="419952" y="630828"/>
                      <a:pt x="420226" y="628633"/>
                      <a:pt x="420501" y="626438"/>
                    </a:cubicBezTo>
                    <a:cubicBezTo>
                      <a:pt x="420775" y="621089"/>
                      <a:pt x="420775" y="615740"/>
                      <a:pt x="420501" y="610254"/>
                    </a:cubicBezTo>
                    <a:cubicBezTo>
                      <a:pt x="420501" y="610254"/>
                      <a:pt x="420501" y="610391"/>
                      <a:pt x="420501" y="610391"/>
                    </a:cubicBezTo>
                    <a:cubicBezTo>
                      <a:pt x="420501" y="610116"/>
                      <a:pt x="420501" y="609979"/>
                      <a:pt x="420501" y="609705"/>
                    </a:cubicBezTo>
                    <a:lnTo>
                      <a:pt x="420501" y="609705"/>
                    </a:lnTo>
                    <a:lnTo>
                      <a:pt x="420501" y="609705"/>
                    </a:lnTo>
                    <a:cubicBezTo>
                      <a:pt x="419952" y="602161"/>
                      <a:pt x="418855" y="594754"/>
                      <a:pt x="417346" y="587485"/>
                    </a:cubicBezTo>
                    <a:cubicBezTo>
                      <a:pt x="417346" y="587622"/>
                      <a:pt x="417346" y="587760"/>
                      <a:pt x="417483" y="587896"/>
                    </a:cubicBezTo>
                    <a:cubicBezTo>
                      <a:pt x="415563" y="578844"/>
                      <a:pt x="413094" y="569791"/>
                      <a:pt x="410076" y="561013"/>
                    </a:cubicBezTo>
                    <a:cubicBezTo>
                      <a:pt x="410076" y="561013"/>
                      <a:pt x="410076" y="561150"/>
                      <a:pt x="410076" y="561150"/>
                    </a:cubicBezTo>
                    <a:cubicBezTo>
                      <a:pt x="407745" y="554567"/>
                      <a:pt x="405276" y="548120"/>
                      <a:pt x="402395" y="541811"/>
                    </a:cubicBezTo>
                    <a:cubicBezTo>
                      <a:pt x="394440" y="536187"/>
                      <a:pt x="386896" y="530152"/>
                      <a:pt x="379490" y="523843"/>
                    </a:cubicBezTo>
                    <a:cubicBezTo>
                      <a:pt x="372495" y="517945"/>
                      <a:pt x="365911" y="511498"/>
                      <a:pt x="359053" y="505326"/>
                    </a:cubicBezTo>
                    <a:cubicBezTo>
                      <a:pt x="357133" y="503543"/>
                      <a:pt x="355212" y="501897"/>
                      <a:pt x="353429" y="500114"/>
                    </a:cubicBezTo>
                    <a:cubicBezTo>
                      <a:pt x="350960" y="497508"/>
                      <a:pt x="348492" y="495039"/>
                      <a:pt x="345886" y="492570"/>
                    </a:cubicBezTo>
                    <a:cubicBezTo>
                      <a:pt x="339439" y="485987"/>
                      <a:pt x="332718" y="479403"/>
                      <a:pt x="326409" y="472682"/>
                    </a:cubicBezTo>
                    <a:cubicBezTo>
                      <a:pt x="312281" y="457869"/>
                      <a:pt x="298840" y="442370"/>
                      <a:pt x="287044" y="425636"/>
                    </a:cubicBezTo>
                    <a:cubicBezTo>
                      <a:pt x="281558" y="417955"/>
                      <a:pt x="276483" y="409863"/>
                      <a:pt x="272093" y="401633"/>
                    </a:cubicBezTo>
                    <a:cubicBezTo>
                      <a:pt x="270036" y="397793"/>
                      <a:pt x="268390" y="393952"/>
                      <a:pt x="266744" y="389975"/>
                    </a:cubicBezTo>
                    <a:cubicBezTo>
                      <a:pt x="265098" y="386134"/>
                      <a:pt x="263315" y="382294"/>
                      <a:pt x="262492" y="378316"/>
                    </a:cubicBezTo>
                    <a:cubicBezTo>
                      <a:pt x="262218" y="376533"/>
                      <a:pt x="262081" y="375298"/>
                      <a:pt x="261944" y="373653"/>
                    </a:cubicBezTo>
                    <a:cubicBezTo>
                      <a:pt x="261944" y="372555"/>
                      <a:pt x="261944" y="371321"/>
                      <a:pt x="262355" y="370361"/>
                    </a:cubicBezTo>
                    <a:cubicBezTo>
                      <a:pt x="262767" y="368989"/>
                      <a:pt x="263178" y="368029"/>
                      <a:pt x="263864" y="366657"/>
                    </a:cubicBezTo>
                    <a:cubicBezTo>
                      <a:pt x="264275" y="365697"/>
                      <a:pt x="264961" y="364875"/>
                      <a:pt x="265510" y="364051"/>
                    </a:cubicBezTo>
                    <a:cubicBezTo>
                      <a:pt x="266607" y="362543"/>
                      <a:pt x="268253" y="361308"/>
                      <a:pt x="270036" y="360622"/>
                    </a:cubicBezTo>
                    <a:cubicBezTo>
                      <a:pt x="271956" y="359799"/>
                      <a:pt x="274425" y="360074"/>
                      <a:pt x="276483" y="360622"/>
                    </a:cubicBezTo>
                    <a:cubicBezTo>
                      <a:pt x="279500" y="361446"/>
                      <a:pt x="282106" y="363228"/>
                      <a:pt x="284712" y="364875"/>
                    </a:cubicBezTo>
                    <a:cubicBezTo>
                      <a:pt x="287593" y="366657"/>
                      <a:pt x="290336" y="368715"/>
                      <a:pt x="292942" y="371047"/>
                    </a:cubicBezTo>
                    <a:cubicBezTo>
                      <a:pt x="296371" y="374338"/>
                      <a:pt x="299663" y="377767"/>
                      <a:pt x="303092" y="381196"/>
                    </a:cubicBezTo>
                    <a:cubicBezTo>
                      <a:pt x="306795" y="384900"/>
                      <a:pt x="310224" y="389014"/>
                      <a:pt x="313790" y="392992"/>
                    </a:cubicBezTo>
                    <a:cubicBezTo>
                      <a:pt x="320099" y="400124"/>
                      <a:pt x="326135" y="407668"/>
                      <a:pt x="332307" y="414938"/>
                    </a:cubicBezTo>
                    <a:cubicBezTo>
                      <a:pt x="336010" y="419327"/>
                      <a:pt x="339713" y="423579"/>
                      <a:pt x="343142" y="428105"/>
                    </a:cubicBezTo>
                    <a:cubicBezTo>
                      <a:pt x="349177" y="436198"/>
                      <a:pt x="355212" y="444290"/>
                      <a:pt x="361247" y="452382"/>
                    </a:cubicBezTo>
                    <a:cubicBezTo>
                      <a:pt x="363031" y="454714"/>
                      <a:pt x="364676" y="457046"/>
                      <a:pt x="366460" y="459378"/>
                    </a:cubicBezTo>
                    <a:cubicBezTo>
                      <a:pt x="368517" y="462121"/>
                      <a:pt x="370437" y="465138"/>
                      <a:pt x="372495" y="468019"/>
                    </a:cubicBezTo>
                    <a:cubicBezTo>
                      <a:pt x="375512" y="472408"/>
                      <a:pt x="378530" y="476934"/>
                      <a:pt x="381410" y="481461"/>
                    </a:cubicBezTo>
                    <a:cubicBezTo>
                      <a:pt x="392383" y="498331"/>
                      <a:pt x="402258" y="516025"/>
                      <a:pt x="410625" y="534404"/>
                    </a:cubicBezTo>
                    <a:cubicBezTo>
                      <a:pt x="410762" y="534678"/>
                      <a:pt x="410899" y="535090"/>
                      <a:pt x="411037" y="535364"/>
                    </a:cubicBezTo>
                    <a:cubicBezTo>
                      <a:pt x="411722" y="535776"/>
                      <a:pt x="412271" y="536187"/>
                      <a:pt x="412957" y="536599"/>
                    </a:cubicBezTo>
                    <a:cubicBezTo>
                      <a:pt x="412820" y="536461"/>
                      <a:pt x="412682" y="536461"/>
                      <a:pt x="412545" y="536325"/>
                    </a:cubicBezTo>
                    <a:cubicBezTo>
                      <a:pt x="418580" y="540302"/>
                      <a:pt x="424615" y="544142"/>
                      <a:pt x="431062" y="547434"/>
                    </a:cubicBezTo>
                    <a:cubicBezTo>
                      <a:pt x="430925" y="547434"/>
                      <a:pt x="430925" y="547434"/>
                      <a:pt x="430788" y="547297"/>
                    </a:cubicBezTo>
                    <a:cubicBezTo>
                      <a:pt x="434491" y="549080"/>
                      <a:pt x="438331" y="550726"/>
                      <a:pt x="442309" y="552098"/>
                    </a:cubicBezTo>
                    <a:cubicBezTo>
                      <a:pt x="442035" y="551961"/>
                      <a:pt x="441898" y="551961"/>
                      <a:pt x="441623" y="551823"/>
                    </a:cubicBezTo>
                    <a:cubicBezTo>
                      <a:pt x="443132" y="552372"/>
                      <a:pt x="444504" y="552646"/>
                      <a:pt x="446012" y="553058"/>
                    </a:cubicBezTo>
                    <a:cubicBezTo>
                      <a:pt x="445875" y="553058"/>
                      <a:pt x="445875" y="553058"/>
                      <a:pt x="445738" y="553058"/>
                    </a:cubicBezTo>
                    <a:cubicBezTo>
                      <a:pt x="445875" y="553058"/>
                      <a:pt x="446150" y="553058"/>
                      <a:pt x="446287" y="553195"/>
                    </a:cubicBezTo>
                    <a:cubicBezTo>
                      <a:pt x="446287" y="553195"/>
                      <a:pt x="446424" y="553195"/>
                      <a:pt x="446424" y="553195"/>
                    </a:cubicBezTo>
                    <a:cubicBezTo>
                      <a:pt x="446424" y="553195"/>
                      <a:pt x="446424" y="553195"/>
                      <a:pt x="446287" y="553195"/>
                    </a:cubicBezTo>
                    <a:cubicBezTo>
                      <a:pt x="448207" y="553470"/>
                      <a:pt x="449990" y="553744"/>
                      <a:pt x="451910" y="553881"/>
                    </a:cubicBezTo>
                    <a:cubicBezTo>
                      <a:pt x="451910" y="553881"/>
                      <a:pt x="451773" y="553881"/>
                      <a:pt x="451773" y="553881"/>
                    </a:cubicBezTo>
                    <a:cubicBezTo>
                      <a:pt x="451910" y="553881"/>
                      <a:pt x="451910" y="553881"/>
                      <a:pt x="452047" y="553881"/>
                    </a:cubicBezTo>
                    <a:cubicBezTo>
                      <a:pt x="452185" y="553881"/>
                      <a:pt x="452322" y="553881"/>
                      <a:pt x="452459" y="553881"/>
                    </a:cubicBezTo>
                    <a:cubicBezTo>
                      <a:pt x="452322" y="553881"/>
                      <a:pt x="452185" y="553881"/>
                      <a:pt x="452185" y="553881"/>
                    </a:cubicBezTo>
                    <a:cubicBezTo>
                      <a:pt x="453419" y="553881"/>
                      <a:pt x="454516" y="553881"/>
                      <a:pt x="455751" y="553881"/>
                    </a:cubicBezTo>
                    <a:cubicBezTo>
                      <a:pt x="455751" y="553881"/>
                      <a:pt x="455614" y="553881"/>
                      <a:pt x="455614" y="553881"/>
                    </a:cubicBezTo>
                    <a:cubicBezTo>
                      <a:pt x="456299" y="553744"/>
                      <a:pt x="456985" y="553606"/>
                      <a:pt x="457671" y="553606"/>
                    </a:cubicBezTo>
                    <a:cubicBezTo>
                      <a:pt x="457397" y="553606"/>
                      <a:pt x="457259" y="553744"/>
                      <a:pt x="456985" y="553744"/>
                    </a:cubicBezTo>
                    <a:cubicBezTo>
                      <a:pt x="458220" y="553470"/>
                      <a:pt x="459454" y="553195"/>
                      <a:pt x="460551" y="552646"/>
                    </a:cubicBezTo>
                    <a:cubicBezTo>
                      <a:pt x="460551" y="552646"/>
                      <a:pt x="460551" y="552646"/>
                      <a:pt x="460414" y="552646"/>
                    </a:cubicBezTo>
                    <a:cubicBezTo>
                      <a:pt x="461100" y="552372"/>
                      <a:pt x="461786" y="552098"/>
                      <a:pt x="462472" y="551823"/>
                    </a:cubicBezTo>
                    <a:cubicBezTo>
                      <a:pt x="463432" y="551412"/>
                      <a:pt x="464392" y="550863"/>
                      <a:pt x="465352" y="550315"/>
                    </a:cubicBezTo>
                    <a:cubicBezTo>
                      <a:pt x="465352" y="550315"/>
                      <a:pt x="465215" y="550315"/>
                      <a:pt x="465215" y="550452"/>
                    </a:cubicBezTo>
                    <a:cubicBezTo>
                      <a:pt x="465763" y="550041"/>
                      <a:pt x="466312" y="549629"/>
                      <a:pt x="466861" y="549217"/>
                    </a:cubicBezTo>
                    <a:cubicBezTo>
                      <a:pt x="466724" y="549355"/>
                      <a:pt x="466586" y="549492"/>
                      <a:pt x="466449" y="549629"/>
                    </a:cubicBezTo>
                    <a:cubicBezTo>
                      <a:pt x="467409" y="548806"/>
                      <a:pt x="468369" y="547846"/>
                      <a:pt x="469192" y="547023"/>
                    </a:cubicBezTo>
                    <a:cubicBezTo>
                      <a:pt x="469878" y="546200"/>
                      <a:pt x="470564" y="545377"/>
                      <a:pt x="471250" y="544417"/>
                    </a:cubicBezTo>
                    <a:cubicBezTo>
                      <a:pt x="471936" y="543319"/>
                      <a:pt x="472484" y="542222"/>
                      <a:pt x="473170" y="541125"/>
                    </a:cubicBezTo>
                    <a:cubicBezTo>
                      <a:pt x="473170" y="541262"/>
                      <a:pt x="473170" y="541262"/>
                      <a:pt x="473033" y="541399"/>
                    </a:cubicBezTo>
                    <a:cubicBezTo>
                      <a:pt x="473170" y="541262"/>
                      <a:pt x="473170" y="540988"/>
                      <a:pt x="473307" y="540851"/>
                    </a:cubicBezTo>
                    <a:lnTo>
                      <a:pt x="473307" y="540851"/>
                    </a:lnTo>
                    <a:lnTo>
                      <a:pt x="473307" y="540851"/>
                    </a:lnTo>
                    <a:cubicBezTo>
                      <a:pt x="473719" y="539890"/>
                      <a:pt x="474130" y="539068"/>
                      <a:pt x="474404" y="538107"/>
                    </a:cubicBezTo>
                    <a:cubicBezTo>
                      <a:pt x="474404" y="538107"/>
                      <a:pt x="474404" y="538245"/>
                      <a:pt x="474267" y="538245"/>
                    </a:cubicBezTo>
                    <a:cubicBezTo>
                      <a:pt x="474679" y="536873"/>
                      <a:pt x="475090" y="535639"/>
                      <a:pt x="475365" y="534267"/>
                    </a:cubicBezTo>
                    <a:cubicBezTo>
                      <a:pt x="475639" y="532484"/>
                      <a:pt x="475913" y="530701"/>
                      <a:pt x="476050" y="528918"/>
                    </a:cubicBezTo>
                    <a:cubicBezTo>
                      <a:pt x="476050" y="529055"/>
                      <a:pt x="476050" y="529055"/>
                      <a:pt x="476050" y="529192"/>
                    </a:cubicBezTo>
                    <a:cubicBezTo>
                      <a:pt x="476050" y="529055"/>
                      <a:pt x="476050" y="528918"/>
                      <a:pt x="476050" y="528918"/>
                    </a:cubicBezTo>
                    <a:cubicBezTo>
                      <a:pt x="476050" y="528781"/>
                      <a:pt x="476050" y="528643"/>
                      <a:pt x="476050" y="528506"/>
                    </a:cubicBezTo>
                    <a:cubicBezTo>
                      <a:pt x="476050" y="528506"/>
                      <a:pt x="476050" y="528643"/>
                      <a:pt x="476050" y="528643"/>
                    </a:cubicBezTo>
                    <a:cubicBezTo>
                      <a:pt x="476188" y="526038"/>
                      <a:pt x="476188" y="523568"/>
                      <a:pt x="476050" y="520962"/>
                    </a:cubicBezTo>
                    <a:cubicBezTo>
                      <a:pt x="476050" y="520962"/>
                      <a:pt x="476050" y="521100"/>
                      <a:pt x="476050" y="521100"/>
                    </a:cubicBezTo>
                    <a:cubicBezTo>
                      <a:pt x="476050" y="520962"/>
                      <a:pt x="476050" y="520825"/>
                      <a:pt x="476050" y="520688"/>
                    </a:cubicBezTo>
                    <a:cubicBezTo>
                      <a:pt x="476050" y="520551"/>
                      <a:pt x="476050" y="520414"/>
                      <a:pt x="476050" y="520414"/>
                    </a:cubicBezTo>
                    <a:cubicBezTo>
                      <a:pt x="476050" y="520414"/>
                      <a:pt x="476050" y="520551"/>
                      <a:pt x="476050" y="520688"/>
                    </a:cubicBezTo>
                    <a:cubicBezTo>
                      <a:pt x="475776" y="517671"/>
                      <a:pt x="475227" y="514653"/>
                      <a:pt x="474679" y="511636"/>
                    </a:cubicBezTo>
                    <a:cubicBezTo>
                      <a:pt x="474679" y="511773"/>
                      <a:pt x="474679" y="511910"/>
                      <a:pt x="474679" y="512184"/>
                    </a:cubicBezTo>
                    <a:cubicBezTo>
                      <a:pt x="473307" y="506149"/>
                      <a:pt x="471661" y="500251"/>
                      <a:pt x="469741" y="494491"/>
                    </a:cubicBezTo>
                    <a:cubicBezTo>
                      <a:pt x="466586" y="485438"/>
                      <a:pt x="462609" y="476797"/>
                      <a:pt x="458220" y="468156"/>
                    </a:cubicBezTo>
                    <a:cubicBezTo>
                      <a:pt x="452047" y="456223"/>
                      <a:pt x="445189" y="444839"/>
                      <a:pt x="437646" y="433729"/>
                    </a:cubicBezTo>
                    <a:cubicBezTo>
                      <a:pt x="437783" y="434003"/>
                      <a:pt x="437920" y="434140"/>
                      <a:pt x="438057" y="434277"/>
                    </a:cubicBezTo>
                    <a:cubicBezTo>
                      <a:pt x="428730" y="420561"/>
                      <a:pt x="418443" y="407394"/>
                      <a:pt x="407608" y="394775"/>
                    </a:cubicBezTo>
                    <a:cubicBezTo>
                      <a:pt x="406922" y="394364"/>
                      <a:pt x="406236" y="393952"/>
                      <a:pt x="405550" y="393541"/>
                    </a:cubicBezTo>
                    <a:cubicBezTo>
                      <a:pt x="403630" y="392443"/>
                      <a:pt x="401710" y="391346"/>
                      <a:pt x="399789" y="390249"/>
                    </a:cubicBezTo>
                    <a:cubicBezTo>
                      <a:pt x="395537" y="387780"/>
                      <a:pt x="391286" y="385311"/>
                      <a:pt x="387034" y="382842"/>
                    </a:cubicBezTo>
                    <a:cubicBezTo>
                      <a:pt x="386073" y="382294"/>
                      <a:pt x="385250" y="381745"/>
                      <a:pt x="384290" y="381196"/>
                    </a:cubicBezTo>
                    <a:cubicBezTo>
                      <a:pt x="381136" y="379139"/>
                      <a:pt x="378118" y="377082"/>
                      <a:pt x="374963" y="375024"/>
                    </a:cubicBezTo>
                    <a:cubicBezTo>
                      <a:pt x="371672" y="372830"/>
                      <a:pt x="368517" y="370635"/>
                      <a:pt x="365225" y="368578"/>
                    </a:cubicBezTo>
                    <a:cubicBezTo>
                      <a:pt x="362208" y="366520"/>
                      <a:pt x="359327" y="364463"/>
                      <a:pt x="356447" y="362268"/>
                    </a:cubicBezTo>
                    <a:cubicBezTo>
                      <a:pt x="349863" y="357468"/>
                      <a:pt x="343417" y="352256"/>
                      <a:pt x="337107" y="347044"/>
                    </a:cubicBezTo>
                    <a:cubicBezTo>
                      <a:pt x="331347" y="342243"/>
                      <a:pt x="325860" y="337305"/>
                      <a:pt x="320648" y="331956"/>
                    </a:cubicBezTo>
                    <a:cubicBezTo>
                      <a:pt x="318179" y="329350"/>
                      <a:pt x="315710" y="326881"/>
                      <a:pt x="313379" y="324275"/>
                    </a:cubicBezTo>
                    <a:cubicBezTo>
                      <a:pt x="311733" y="322492"/>
                      <a:pt x="310087" y="320434"/>
                      <a:pt x="308715" y="318240"/>
                    </a:cubicBezTo>
                    <a:cubicBezTo>
                      <a:pt x="307892" y="317143"/>
                      <a:pt x="307344" y="315908"/>
                      <a:pt x="306658" y="314674"/>
                    </a:cubicBezTo>
                    <a:cubicBezTo>
                      <a:pt x="306246" y="313714"/>
                      <a:pt x="305972" y="312616"/>
                      <a:pt x="305561" y="311519"/>
                    </a:cubicBezTo>
                    <a:cubicBezTo>
                      <a:pt x="305286" y="310696"/>
                      <a:pt x="305149" y="309736"/>
                      <a:pt x="305012" y="308913"/>
                    </a:cubicBezTo>
                    <a:cubicBezTo>
                      <a:pt x="304600" y="306856"/>
                      <a:pt x="304600" y="304798"/>
                      <a:pt x="304326" y="302878"/>
                    </a:cubicBezTo>
                    <a:cubicBezTo>
                      <a:pt x="303915" y="300135"/>
                      <a:pt x="305972" y="297392"/>
                      <a:pt x="308715" y="296980"/>
                    </a:cubicBezTo>
                    <a:cubicBezTo>
                      <a:pt x="310773" y="296706"/>
                      <a:pt x="312693" y="296295"/>
                      <a:pt x="314750" y="296157"/>
                    </a:cubicBezTo>
                    <a:cubicBezTo>
                      <a:pt x="315848" y="296020"/>
                      <a:pt x="317082" y="296157"/>
                      <a:pt x="318179" y="296295"/>
                    </a:cubicBezTo>
                    <a:cubicBezTo>
                      <a:pt x="319277" y="296431"/>
                      <a:pt x="320511" y="296843"/>
                      <a:pt x="321471" y="297254"/>
                    </a:cubicBezTo>
                    <a:cubicBezTo>
                      <a:pt x="323117" y="298077"/>
                      <a:pt x="324214" y="298626"/>
                      <a:pt x="325860" y="299586"/>
                    </a:cubicBezTo>
                    <a:cubicBezTo>
                      <a:pt x="327232" y="300546"/>
                      <a:pt x="328603" y="301506"/>
                      <a:pt x="329975" y="302604"/>
                    </a:cubicBezTo>
                    <a:cubicBezTo>
                      <a:pt x="331895" y="303975"/>
                      <a:pt x="333678" y="305347"/>
                      <a:pt x="335461" y="306718"/>
                    </a:cubicBezTo>
                    <a:cubicBezTo>
                      <a:pt x="339576" y="309873"/>
                      <a:pt x="343280" y="313576"/>
                      <a:pt x="347120" y="317143"/>
                    </a:cubicBezTo>
                    <a:cubicBezTo>
                      <a:pt x="353567" y="323178"/>
                      <a:pt x="360013" y="329350"/>
                      <a:pt x="366460" y="335522"/>
                    </a:cubicBezTo>
                    <a:cubicBezTo>
                      <a:pt x="371123" y="340048"/>
                      <a:pt x="375649" y="344712"/>
                      <a:pt x="380176" y="349375"/>
                    </a:cubicBezTo>
                    <a:cubicBezTo>
                      <a:pt x="383605" y="352804"/>
                      <a:pt x="387034" y="356370"/>
                      <a:pt x="390463" y="359937"/>
                    </a:cubicBezTo>
                    <a:cubicBezTo>
                      <a:pt x="393892" y="363503"/>
                      <a:pt x="397321" y="367069"/>
                      <a:pt x="400750" y="370772"/>
                    </a:cubicBezTo>
                    <a:cubicBezTo>
                      <a:pt x="405687" y="376121"/>
                      <a:pt x="410488" y="381471"/>
                      <a:pt x="415151" y="386957"/>
                    </a:cubicBezTo>
                    <a:cubicBezTo>
                      <a:pt x="420912" y="389975"/>
                      <a:pt x="426673" y="392992"/>
                      <a:pt x="432296" y="395872"/>
                    </a:cubicBezTo>
                    <a:cubicBezTo>
                      <a:pt x="432159" y="395736"/>
                      <a:pt x="431885" y="395598"/>
                      <a:pt x="431748" y="395598"/>
                    </a:cubicBezTo>
                    <a:cubicBezTo>
                      <a:pt x="437234" y="398204"/>
                      <a:pt x="442583" y="400673"/>
                      <a:pt x="448070" y="403279"/>
                    </a:cubicBezTo>
                    <a:cubicBezTo>
                      <a:pt x="450813" y="404514"/>
                      <a:pt x="453693" y="405611"/>
                      <a:pt x="456574" y="406845"/>
                    </a:cubicBezTo>
                    <a:cubicBezTo>
                      <a:pt x="460414" y="408491"/>
                      <a:pt x="464255" y="410000"/>
                      <a:pt x="468232" y="411509"/>
                    </a:cubicBezTo>
                    <a:cubicBezTo>
                      <a:pt x="468232" y="411509"/>
                      <a:pt x="468232" y="411509"/>
                      <a:pt x="468232" y="411509"/>
                    </a:cubicBezTo>
                    <a:cubicBezTo>
                      <a:pt x="471936" y="412743"/>
                      <a:pt x="475639" y="413840"/>
                      <a:pt x="479342" y="414663"/>
                    </a:cubicBezTo>
                    <a:cubicBezTo>
                      <a:pt x="479068" y="414663"/>
                      <a:pt x="478931" y="414526"/>
                      <a:pt x="478656" y="414526"/>
                    </a:cubicBezTo>
                    <a:cubicBezTo>
                      <a:pt x="479479" y="414663"/>
                      <a:pt x="480302" y="414801"/>
                      <a:pt x="481125" y="414801"/>
                    </a:cubicBezTo>
                    <a:cubicBezTo>
                      <a:pt x="480851" y="414801"/>
                      <a:pt x="480714" y="414801"/>
                      <a:pt x="480440" y="414801"/>
                    </a:cubicBezTo>
                    <a:cubicBezTo>
                      <a:pt x="481674" y="414938"/>
                      <a:pt x="483046" y="414938"/>
                      <a:pt x="484280" y="414938"/>
                    </a:cubicBezTo>
                    <a:cubicBezTo>
                      <a:pt x="484966" y="414938"/>
                      <a:pt x="485514" y="414801"/>
                      <a:pt x="486063" y="414801"/>
                    </a:cubicBezTo>
                    <a:cubicBezTo>
                      <a:pt x="486475" y="414663"/>
                      <a:pt x="487023" y="414526"/>
                      <a:pt x="487435" y="414526"/>
                    </a:cubicBezTo>
                    <a:cubicBezTo>
                      <a:pt x="487846" y="414389"/>
                      <a:pt x="488258" y="414115"/>
                      <a:pt x="488669" y="413978"/>
                    </a:cubicBezTo>
                    <a:cubicBezTo>
                      <a:pt x="488532" y="413978"/>
                      <a:pt x="488395" y="414115"/>
                      <a:pt x="488395" y="414115"/>
                    </a:cubicBezTo>
                    <a:cubicBezTo>
                      <a:pt x="488532" y="414115"/>
                      <a:pt x="488669" y="413978"/>
                      <a:pt x="488669" y="413978"/>
                    </a:cubicBezTo>
                    <a:cubicBezTo>
                      <a:pt x="488806" y="413978"/>
                      <a:pt x="488806" y="413978"/>
                      <a:pt x="488943" y="413840"/>
                    </a:cubicBezTo>
                    <a:cubicBezTo>
                      <a:pt x="488806" y="413840"/>
                      <a:pt x="488806" y="413840"/>
                      <a:pt x="488669" y="413978"/>
                    </a:cubicBezTo>
                    <a:cubicBezTo>
                      <a:pt x="489081" y="413703"/>
                      <a:pt x="489629" y="413429"/>
                      <a:pt x="490041" y="413155"/>
                    </a:cubicBezTo>
                    <a:cubicBezTo>
                      <a:pt x="490315" y="412881"/>
                      <a:pt x="490589" y="412743"/>
                      <a:pt x="491001" y="412469"/>
                    </a:cubicBezTo>
                    <a:cubicBezTo>
                      <a:pt x="491138" y="412332"/>
                      <a:pt x="491275" y="412057"/>
                      <a:pt x="491412" y="411920"/>
                    </a:cubicBezTo>
                    <a:cubicBezTo>
                      <a:pt x="491549" y="411646"/>
                      <a:pt x="491687" y="411372"/>
                      <a:pt x="491824" y="411097"/>
                    </a:cubicBezTo>
                    <a:cubicBezTo>
                      <a:pt x="491961" y="410686"/>
                      <a:pt x="492098" y="410411"/>
                      <a:pt x="492235" y="410000"/>
                    </a:cubicBezTo>
                    <a:cubicBezTo>
                      <a:pt x="492510" y="408903"/>
                      <a:pt x="492510" y="407943"/>
                      <a:pt x="492647" y="406845"/>
                    </a:cubicBezTo>
                    <a:cubicBezTo>
                      <a:pt x="492647" y="406982"/>
                      <a:pt x="492647" y="407120"/>
                      <a:pt x="492647" y="407394"/>
                    </a:cubicBezTo>
                    <a:cubicBezTo>
                      <a:pt x="492647" y="406982"/>
                      <a:pt x="492647" y="406434"/>
                      <a:pt x="492647" y="405885"/>
                    </a:cubicBezTo>
                    <a:cubicBezTo>
                      <a:pt x="492510" y="405337"/>
                      <a:pt x="492510" y="404788"/>
                      <a:pt x="492372" y="404239"/>
                    </a:cubicBezTo>
                    <a:cubicBezTo>
                      <a:pt x="492235" y="403691"/>
                      <a:pt x="492098" y="403279"/>
                      <a:pt x="491961" y="402730"/>
                    </a:cubicBezTo>
                    <a:cubicBezTo>
                      <a:pt x="491275" y="400947"/>
                      <a:pt x="490589" y="399301"/>
                      <a:pt x="489766" y="397518"/>
                    </a:cubicBezTo>
                    <a:cubicBezTo>
                      <a:pt x="489766" y="397518"/>
                      <a:pt x="489766" y="397518"/>
                      <a:pt x="489766" y="397518"/>
                    </a:cubicBezTo>
                    <a:cubicBezTo>
                      <a:pt x="488395" y="394775"/>
                      <a:pt x="486886" y="392169"/>
                      <a:pt x="485240" y="389563"/>
                    </a:cubicBezTo>
                    <a:cubicBezTo>
                      <a:pt x="485377" y="389700"/>
                      <a:pt x="485514" y="389975"/>
                      <a:pt x="485652" y="390112"/>
                    </a:cubicBezTo>
                    <a:cubicBezTo>
                      <a:pt x="481125" y="383391"/>
                      <a:pt x="475776" y="377082"/>
                      <a:pt x="470564" y="370909"/>
                    </a:cubicBezTo>
                    <a:cubicBezTo>
                      <a:pt x="470701" y="371047"/>
                      <a:pt x="470701" y="371184"/>
                      <a:pt x="470838" y="371321"/>
                    </a:cubicBezTo>
                    <a:cubicBezTo>
                      <a:pt x="466312" y="366246"/>
                      <a:pt x="461786" y="361171"/>
                      <a:pt x="456848" y="356370"/>
                    </a:cubicBezTo>
                    <a:cubicBezTo>
                      <a:pt x="454516" y="354039"/>
                      <a:pt x="452047" y="351707"/>
                      <a:pt x="449716" y="349375"/>
                    </a:cubicBezTo>
                    <a:cubicBezTo>
                      <a:pt x="446287" y="346083"/>
                      <a:pt x="442995" y="342792"/>
                      <a:pt x="439566" y="339363"/>
                    </a:cubicBezTo>
                    <a:cubicBezTo>
                      <a:pt x="437646" y="337443"/>
                      <a:pt x="435725" y="335522"/>
                      <a:pt x="433668" y="333602"/>
                    </a:cubicBezTo>
                    <a:cubicBezTo>
                      <a:pt x="433805" y="333739"/>
                      <a:pt x="433942" y="333876"/>
                      <a:pt x="434079" y="334014"/>
                    </a:cubicBezTo>
                    <a:cubicBezTo>
                      <a:pt x="425164" y="326195"/>
                      <a:pt x="416111" y="318514"/>
                      <a:pt x="407196" y="310559"/>
                    </a:cubicBezTo>
                    <a:cubicBezTo>
                      <a:pt x="407333" y="310696"/>
                      <a:pt x="407470" y="310833"/>
                      <a:pt x="407745" y="310970"/>
                    </a:cubicBezTo>
                    <a:cubicBezTo>
                      <a:pt x="401161" y="305758"/>
                      <a:pt x="394577" y="300409"/>
                      <a:pt x="387994" y="295197"/>
                    </a:cubicBezTo>
                    <a:cubicBezTo>
                      <a:pt x="382782" y="291082"/>
                      <a:pt x="377570" y="287105"/>
                      <a:pt x="372220" y="282990"/>
                    </a:cubicBezTo>
                    <a:cubicBezTo>
                      <a:pt x="366460" y="278601"/>
                      <a:pt x="360699" y="274074"/>
                      <a:pt x="354801" y="269685"/>
                    </a:cubicBezTo>
                    <a:cubicBezTo>
                      <a:pt x="351509" y="267079"/>
                      <a:pt x="348080" y="264473"/>
                      <a:pt x="344651" y="262005"/>
                    </a:cubicBezTo>
                    <a:cubicBezTo>
                      <a:pt x="341496" y="259673"/>
                      <a:pt x="338479" y="257204"/>
                      <a:pt x="335736" y="254323"/>
                    </a:cubicBezTo>
                    <a:cubicBezTo>
                      <a:pt x="333267" y="251580"/>
                      <a:pt x="331621" y="248151"/>
                      <a:pt x="329838" y="244996"/>
                    </a:cubicBezTo>
                    <a:cubicBezTo>
                      <a:pt x="328741" y="243076"/>
                      <a:pt x="328878" y="240333"/>
                      <a:pt x="330661" y="238687"/>
                    </a:cubicBezTo>
                    <a:cubicBezTo>
                      <a:pt x="332993" y="236630"/>
                      <a:pt x="335050" y="234298"/>
                      <a:pt x="337930" y="233064"/>
                    </a:cubicBezTo>
                    <a:cubicBezTo>
                      <a:pt x="341222" y="231692"/>
                      <a:pt x="344925" y="231692"/>
                      <a:pt x="348492" y="231829"/>
                    </a:cubicBezTo>
                    <a:cubicBezTo>
                      <a:pt x="350275" y="231829"/>
                      <a:pt x="351921" y="232103"/>
                      <a:pt x="353704" y="232241"/>
                    </a:cubicBezTo>
                    <a:cubicBezTo>
                      <a:pt x="356996" y="232515"/>
                      <a:pt x="360287" y="232789"/>
                      <a:pt x="363716" y="233201"/>
                    </a:cubicBezTo>
                    <a:cubicBezTo>
                      <a:pt x="367145" y="233612"/>
                      <a:pt x="370574" y="234298"/>
                      <a:pt x="374003" y="234984"/>
                    </a:cubicBezTo>
                    <a:cubicBezTo>
                      <a:pt x="375924" y="235395"/>
                      <a:pt x="377981" y="235670"/>
                      <a:pt x="379764" y="236081"/>
                    </a:cubicBezTo>
                    <a:cubicBezTo>
                      <a:pt x="379764" y="236081"/>
                      <a:pt x="379627" y="236081"/>
                      <a:pt x="379627" y="236081"/>
                    </a:cubicBezTo>
                    <a:cubicBezTo>
                      <a:pt x="387994" y="237727"/>
                      <a:pt x="396498" y="239510"/>
                      <a:pt x="404864" y="241293"/>
                    </a:cubicBezTo>
                    <a:cubicBezTo>
                      <a:pt x="404590" y="241293"/>
                      <a:pt x="404453" y="241156"/>
                      <a:pt x="404179" y="241156"/>
                    </a:cubicBezTo>
                    <a:cubicBezTo>
                      <a:pt x="404727" y="241293"/>
                      <a:pt x="405276" y="241431"/>
                      <a:pt x="405824" y="241431"/>
                    </a:cubicBezTo>
                    <a:cubicBezTo>
                      <a:pt x="405550" y="241431"/>
                      <a:pt x="405413" y="241431"/>
                      <a:pt x="405139" y="241293"/>
                    </a:cubicBezTo>
                    <a:cubicBezTo>
                      <a:pt x="412545" y="242802"/>
                      <a:pt x="419952" y="244585"/>
                      <a:pt x="427359" y="246231"/>
                    </a:cubicBezTo>
                    <a:cubicBezTo>
                      <a:pt x="434628" y="247877"/>
                      <a:pt x="441760" y="249523"/>
                      <a:pt x="449030" y="251169"/>
                    </a:cubicBezTo>
                    <a:cubicBezTo>
                      <a:pt x="462883" y="254323"/>
                      <a:pt x="476736" y="257204"/>
                      <a:pt x="490589" y="260084"/>
                    </a:cubicBezTo>
                    <a:cubicBezTo>
                      <a:pt x="490452" y="260084"/>
                      <a:pt x="490315" y="260084"/>
                      <a:pt x="490178" y="259947"/>
                    </a:cubicBezTo>
                    <a:cubicBezTo>
                      <a:pt x="494567" y="260770"/>
                      <a:pt x="498956" y="261730"/>
                      <a:pt x="503345" y="262553"/>
                    </a:cubicBezTo>
                    <a:cubicBezTo>
                      <a:pt x="510478" y="263925"/>
                      <a:pt x="517747" y="265570"/>
                      <a:pt x="525154" y="266256"/>
                    </a:cubicBezTo>
                    <a:cubicBezTo>
                      <a:pt x="525154" y="266256"/>
                      <a:pt x="525017" y="266256"/>
                      <a:pt x="525017" y="266256"/>
                    </a:cubicBezTo>
                    <a:cubicBezTo>
                      <a:pt x="525154" y="266256"/>
                      <a:pt x="525154" y="266256"/>
                      <a:pt x="525291" y="266256"/>
                    </a:cubicBezTo>
                    <a:cubicBezTo>
                      <a:pt x="525428" y="266256"/>
                      <a:pt x="525565" y="266256"/>
                      <a:pt x="525702" y="266256"/>
                    </a:cubicBezTo>
                    <a:cubicBezTo>
                      <a:pt x="525702" y="266256"/>
                      <a:pt x="525565" y="266256"/>
                      <a:pt x="525565" y="266256"/>
                    </a:cubicBezTo>
                    <a:cubicBezTo>
                      <a:pt x="526251" y="266256"/>
                      <a:pt x="526937" y="266256"/>
                      <a:pt x="527623" y="266393"/>
                    </a:cubicBezTo>
                    <a:cubicBezTo>
                      <a:pt x="527348" y="266393"/>
                      <a:pt x="527211" y="266393"/>
                      <a:pt x="526937" y="266393"/>
                    </a:cubicBezTo>
                    <a:cubicBezTo>
                      <a:pt x="528308" y="266393"/>
                      <a:pt x="529543" y="266256"/>
                      <a:pt x="530777" y="265982"/>
                    </a:cubicBezTo>
                    <a:cubicBezTo>
                      <a:pt x="530640" y="265982"/>
                      <a:pt x="530503" y="265982"/>
                      <a:pt x="530366" y="266119"/>
                    </a:cubicBezTo>
                    <a:cubicBezTo>
                      <a:pt x="530777" y="265982"/>
                      <a:pt x="531189" y="265982"/>
                      <a:pt x="531600" y="265845"/>
                    </a:cubicBezTo>
                    <a:cubicBezTo>
                      <a:pt x="531875" y="265708"/>
                      <a:pt x="532012" y="265708"/>
                      <a:pt x="532286" y="265570"/>
                    </a:cubicBezTo>
                    <a:cubicBezTo>
                      <a:pt x="532423" y="265296"/>
                      <a:pt x="532423" y="265159"/>
                      <a:pt x="532560" y="264885"/>
                    </a:cubicBezTo>
                    <a:cubicBezTo>
                      <a:pt x="532560" y="264885"/>
                      <a:pt x="532560" y="264748"/>
                      <a:pt x="532560" y="264748"/>
                    </a:cubicBezTo>
                    <a:cubicBezTo>
                      <a:pt x="532560" y="264610"/>
                      <a:pt x="532423" y="264336"/>
                      <a:pt x="532423" y="264199"/>
                    </a:cubicBezTo>
                    <a:cubicBezTo>
                      <a:pt x="532286" y="263787"/>
                      <a:pt x="532149" y="263513"/>
                      <a:pt x="531875" y="263102"/>
                    </a:cubicBezTo>
                    <a:cubicBezTo>
                      <a:pt x="531600" y="262690"/>
                      <a:pt x="531326" y="262141"/>
                      <a:pt x="531052" y="261730"/>
                    </a:cubicBezTo>
                    <a:cubicBezTo>
                      <a:pt x="529954" y="260221"/>
                      <a:pt x="528720" y="258712"/>
                      <a:pt x="527485" y="257341"/>
                    </a:cubicBezTo>
                    <a:cubicBezTo>
                      <a:pt x="526114" y="255832"/>
                      <a:pt x="524605" y="254460"/>
                      <a:pt x="523233" y="253089"/>
                    </a:cubicBezTo>
                    <a:cubicBezTo>
                      <a:pt x="523233" y="253089"/>
                      <a:pt x="523371" y="253226"/>
                      <a:pt x="523371" y="253226"/>
                    </a:cubicBezTo>
                    <a:cubicBezTo>
                      <a:pt x="523233" y="253226"/>
                      <a:pt x="523233" y="253089"/>
                      <a:pt x="523096" y="253089"/>
                    </a:cubicBezTo>
                    <a:cubicBezTo>
                      <a:pt x="522959" y="252952"/>
                      <a:pt x="522959" y="252952"/>
                      <a:pt x="522822" y="252815"/>
                    </a:cubicBezTo>
                    <a:cubicBezTo>
                      <a:pt x="522822" y="252815"/>
                      <a:pt x="522959" y="252952"/>
                      <a:pt x="522959" y="252952"/>
                    </a:cubicBezTo>
                    <a:cubicBezTo>
                      <a:pt x="516924" y="247877"/>
                      <a:pt x="510615" y="243076"/>
                      <a:pt x="504031" y="238687"/>
                    </a:cubicBezTo>
                    <a:cubicBezTo>
                      <a:pt x="504031" y="238687"/>
                      <a:pt x="504168" y="238687"/>
                      <a:pt x="504168" y="238824"/>
                    </a:cubicBezTo>
                    <a:cubicBezTo>
                      <a:pt x="497996" y="234709"/>
                      <a:pt x="491687" y="230595"/>
                      <a:pt x="485377" y="226617"/>
                    </a:cubicBezTo>
                    <a:cubicBezTo>
                      <a:pt x="480577" y="223599"/>
                      <a:pt x="475913" y="220445"/>
                      <a:pt x="470975" y="217428"/>
                    </a:cubicBezTo>
                    <a:cubicBezTo>
                      <a:pt x="461100" y="211529"/>
                      <a:pt x="451362" y="205494"/>
                      <a:pt x="441486" y="199734"/>
                    </a:cubicBezTo>
                    <a:cubicBezTo>
                      <a:pt x="435314" y="196305"/>
                      <a:pt x="429279" y="192738"/>
                      <a:pt x="423107" y="189309"/>
                    </a:cubicBezTo>
                    <a:cubicBezTo>
                      <a:pt x="418032" y="186429"/>
                      <a:pt x="412682" y="183549"/>
                      <a:pt x="407470" y="180668"/>
                    </a:cubicBezTo>
                    <a:cubicBezTo>
                      <a:pt x="407470" y="180668"/>
                      <a:pt x="407470" y="180668"/>
                      <a:pt x="407333" y="180668"/>
                    </a:cubicBezTo>
                    <a:cubicBezTo>
                      <a:pt x="405962" y="179983"/>
                      <a:pt x="404727" y="179434"/>
                      <a:pt x="403356" y="178748"/>
                    </a:cubicBezTo>
                    <a:cubicBezTo>
                      <a:pt x="401298" y="177788"/>
                      <a:pt x="399241" y="176828"/>
                      <a:pt x="397183" y="175731"/>
                    </a:cubicBezTo>
                    <a:cubicBezTo>
                      <a:pt x="393754" y="173810"/>
                      <a:pt x="390188" y="172027"/>
                      <a:pt x="386759" y="170107"/>
                    </a:cubicBezTo>
                    <a:cubicBezTo>
                      <a:pt x="384976" y="169147"/>
                      <a:pt x="383193" y="168187"/>
                      <a:pt x="381410" y="167227"/>
                    </a:cubicBezTo>
                    <a:cubicBezTo>
                      <a:pt x="378941" y="165855"/>
                      <a:pt x="376609" y="164484"/>
                      <a:pt x="374278" y="163112"/>
                    </a:cubicBezTo>
                    <a:cubicBezTo>
                      <a:pt x="372083" y="161877"/>
                      <a:pt x="371123" y="158997"/>
                      <a:pt x="372083" y="156665"/>
                    </a:cubicBezTo>
                    <a:cubicBezTo>
                      <a:pt x="373180" y="154059"/>
                      <a:pt x="376335" y="152688"/>
                      <a:pt x="378941" y="153922"/>
                    </a:cubicBezTo>
                    <a:cubicBezTo>
                      <a:pt x="386073" y="157077"/>
                      <a:pt x="393206" y="160643"/>
                      <a:pt x="400201" y="164346"/>
                    </a:cubicBezTo>
                    <a:cubicBezTo>
                      <a:pt x="407059" y="168050"/>
                      <a:pt x="413917" y="171753"/>
                      <a:pt x="420775" y="175456"/>
                    </a:cubicBezTo>
                    <a:cubicBezTo>
                      <a:pt x="422421" y="176280"/>
                      <a:pt x="424067" y="176965"/>
                      <a:pt x="425576" y="177788"/>
                    </a:cubicBezTo>
                    <a:cubicBezTo>
                      <a:pt x="427907" y="178885"/>
                      <a:pt x="430376" y="179845"/>
                      <a:pt x="432845" y="180943"/>
                    </a:cubicBezTo>
                    <a:cubicBezTo>
                      <a:pt x="437920" y="183138"/>
                      <a:pt x="443132" y="185332"/>
                      <a:pt x="448344" y="187526"/>
                    </a:cubicBezTo>
                    <a:cubicBezTo>
                      <a:pt x="450539" y="188487"/>
                      <a:pt x="452870" y="189447"/>
                      <a:pt x="455065" y="190270"/>
                    </a:cubicBezTo>
                    <a:cubicBezTo>
                      <a:pt x="460140" y="192190"/>
                      <a:pt x="465215" y="194247"/>
                      <a:pt x="470427" y="196305"/>
                    </a:cubicBezTo>
                    <a:cubicBezTo>
                      <a:pt x="473033" y="197265"/>
                      <a:pt x="475776" y="198225"/>
                      <a:pt x="478245" y="199048"/>
                    </a:cubicBezTo>
                    <a:cubicBezTo>
                      <a:pt x="482497" y="200557"/>
                      <a:pt x="486749" y="202065"/>
                      <a:pt x="491001" y="203437"/>
                    </a:cubicBezTo>
                    <a:lnTo>
                      <a:pt x="491001" y="203437"/>
                    </a:lnTo>
                    <a:cubicBezTo>
                      <a:pt x="495116" y="204671"/>
                      <a:pt x="499230" y="206043"/>
                      <a:pt x="503208" y="207277"/>
                    </a:cubicBezTo>
                    <a:cubicBezTo>
                      <a:pt x="510615" y="209609"/>
                      <a:pt x="518159" y="211529"/>
                      <a:pt x="525702" y="213175"/>
                    </a:cubicBezTo>
                    <a:cubicBezTo>
                      <a:pt x="525428" y="213175"/>
                      <a:pt x="525291" y="213038"/>
                      <a:pt x="525017" y="213038"/>
                    </a:cubicBezTo>
                    <a:cubicBezTo>
                      <a:pt x="527348" y="213450"/>
                      <a:pt x="529680" y="213861"/>
                      <a:pt x="532012" y="213999"/>
                    </a:cubicBezTo>
                    <a:cubicBezTo>
                      <a:pt x="534206" y="214135"/>
                      <a:pt x="536401" y="214135"/>
                      <a:pt x="538733" y="214135"/>
                    </a:cubicBezTo>
                    <a:cubicBezTo>
                      <a:pt x="538733" y="214135"/>
                      <a:pt x="538595" y="214135"/>
                      <a:pt x="538595" y="214135"/>
                    </a:cubicBezTo>
                    <a:cubicBezTo>
                      <a:pt x="539693" y="213999"/>
                      <a:pt x="540927" y="213861"/>
                      <a:pt x="542024" y="213587"/>
                    </a:cubicBezTo>
                    <a:cubicBezTo>
                      <a:pt x="542710" y="213450"/>
                      <a:pt x="543259" y="213312"/>
                      <a:pt x="543945" y="213038"/>
                    </a:cubicBezTo>
                    <a:cubicBezTo>
                      <a:pt x="543945" y="213038"/>
                      <a:pt x="543945" y="213038"/>
                      <a:pt x="543807" y="213038"/>
                    </a:cubicBezTo>
                    <a:cubicBezTo>
                      <a:pt x="544905" y="212764"/>
                      <a:pt x="545865" y="212352"/>
                      <a:pt x="546962" y="211804"/>
                    </a:cubicBezTo>
                    <a:cubicBezTo>
                      <a:pt x="546962" y="211804"/>
                      <a:pt x="546962" y="211804"/>
                      <a:pt x="546825" y="211804"/>
                    </a:cubicBezTo>
                    <a:cubicBezTo>
                      <a:pt x="547374" y="211529"/>
                      <a:pt x="548059" y="211118"/>
                      <a:pt x="548608" y="210844"/>
                    </a:cubicBezTo>
                    <a:cubicBezTo>
                      <a:pt x="549020" y="210570"/>
                      <a:pt x="549431" y="210158"/>
                      <a:pt x="549843" y="209883"/>
                    </a:cubicBezTo>
                    <a:cubicBezTo>
                      <a:pt x="549705" y="210021"/>
                      <a:pt x="549568" y="210158"/>
                      <a:pt x="549431" y="210295"/>
                    </a:cubicBezTo>
                    <a:cubicBezTo>
                      <a:pt x="549843" y="209883"/>
                      <a:pt x="550254" y="209609"/>
                      <a:pt x="550528" y="209198"/>
                    </a:cubicBezTo>
                    <a:cubicBezTo>
                      <a:pt x="550940" y="208649"/>
                      <a:pt x="551488" y="208100"/>
                      <a:pt x="551900" y="207552"/>
                    </a:cubicBezTo>
                    <a:cubicBezTo>
                      <a:pt x="551763" y="207826"/>
                      <a:pt x="551626" y="207963"/>
                      <a:pt x="551488" y="208100"/>
                    </a:cubicBezTo>
                    <a:cubicBezTo>
                      <a:pt x="552449" y="206866"/>
                      <a:pt x="553134" y="205494"/>
                      <a:pt x="553820" y="204123"/>
                    </a:cubicBezTo>
                    <a:cubicBezTo>
                      <a:pt x="553683" y="204397"/>
                      <a:pt x="553546" y="204534"/>
                      <a:pt x="553546" y="204671"/>
                    </a:cubicBezTo>
                    <a:cubicBezTo>
                      <a:pt x="553820" y="204123"/>
                      <a:pt x="554094" y="203574"/>
                      <a:pt x="554369" y="203025"/>
                    </a:cubicBezTo>
                    <a:cubicBezTo>
                      <a:pt x="554780" y="201791"/>
                      <a:pt x="555192" y="200419"/>
                      <a:pt x="555329" y="199185"/>
                    </a:cubicBezTo>
                    <a:cubicBezTo>
                      <a:pt x="555329" y="199459"/>
                      <a:pt x="555192" y="199596"/>
                      <a:pt x="555192" y="199871"/>
                    </a:cubicBezTo>
                    <a:cubicBezTo>
                      <a:pt x="555466" y="198362"/>
                      <a:pt x="555603" y="196990"/>
                      <a:pt x="555603" y="195482"/>
                    </a:cubicBezTo>
                    <a:cubicBezTo>
                      <a:pt x="555603" y="195619"/>
                      <a:pt x="555603" y="195756"/>
                      <a:pt x="555603" y="195756"/>
                    </a:cubicBezTo>
                    <a:cubicBezTo>
                      <a:pt x="555603" y="194522"/>
                      <a:pt x="555603" y="193425"/>
                      <a:pt x="555603" y="192190"/>
                    </a:cubicBezTo>
                    <a:cubicBezTo>
                      <a:pt x="555329" y="189858"/>
                      <a:pt x="555055" y="187664"/>
                      <a:pt x="554643" y="185469"/>
                    </a:cubicBezTo>
                    <a:cubicBezTo>
                      <a:pt x="554643" y="185743"/>
                      <a:pt x="554643" y="185880"/>
                      <a:pt x="554780" y="186155"/>
                    </a:cubicBezTo>
                    <a:cubicBezTo>
                      <a:pt x="554094" y="183000"/>
                      <a:pt x="553134" y="179983"/>
                      <a:pt x="552037" y="176965"/>
                    </a:cubicBezTo>
                    <a:cubicBezTo>
                      <a:pt x="552037" y="177239"/>
                      <a:pt x="552174" y="177377"/>
                      <a:pt x="552311" y="177651"/>
                    </a:cubicBezTo>
                    <a:cubicBezTo>
                      <a:pt x="551214" y="174633"/>
                      <a:pt x="549843" y="171616"/>
                      <a:pt x="548471" y="168598"/>
                    </a:cubicBezTo>
                    <a:cubicBezTo>
                      <a:pt x="545042" y="162015"/>
                      <a:pt x="541339" y="155568"/>
                      <a:pt x="537224" y="149396"/>
                    </a:cubicBezTo>
                    <a:cubicBezTo>
                      <a:pt x="537361" y="149670"/>
                      <a:pt x="537498" y="149807"/>
                      <a:pt x="537635" y="149945"/>
                    </a:cubicBezTo>
                    <a:cubicBezTo>
                      <a:pt x="529269" y="137600"/>
                      <a:pt x="519942" y="126079"/>
                      <a:pt x="510066" y="114969"/>
                    </a:cubicBezTo>
                    <a:cubicBezTo>
                      <a:pt x="510066" y="114969"/>
                      <a:pt x="510066" y="114969"/>
                      <a:pt x="510066" y="114969"/>
                    </a:cubicBezTo>
                    <a:cubicBezTo>
                      <a:pt x="506226" y="110580"/>
                      <a:pt x="502248" y="106328"/>
                      <a:pt x="498270" y="102076"/>
                    </a:cubicBezTo>
                    <a:cubicBezTo>
                      <a:pt x="493607" y="97001"/>
                      <a:pt x="488806" y="92063"/>
                      <a:pt x="484143" y="87126"/>
                    </a:cubicBezTo>
                    <a:cubicBezTo>
                      <a:pt x="477696" y="80268"/>
                      <a:pt x="470838" y="73684"/>
                      <a:pt x="464117" y="66963"/>
                    </a:cubicBezTo>
                    <a:cubicBezTo>
                      <a:pt x="458220" y="60928"/>
                      <a:pt x="452047" y="55030"/>
                      <a:pt x="446012" y="49132"/>
                    </a:cubicBezTo>
                    <a:cubicBezTo>
                      <a:pt x="438331" y="41588"/>
                      <a:pt x="430788" y="34044"/>
                      <a:pt x="422832" y="26775"/>
                    </a:cubicBezTo>
                    <a:cubicBezTo>
                      <a:pt x="422147" y="26363"/>
                      <a:pt x="421324" y="25952"/>
                      <a:pt x="420638" y="25540"/>
                    </a:cubicBezTo>
                    <a:cubicBezTo>
                      <a:pt x="418718" y="24443"/>
                      <a:pt x="417209" y="22934"/>
                      <a:pt x="415563" y="21426"/>
                    </a:cubicBezTo>
                    <a:cubicBezTo>
                      <a:pt x="414054" y="19780"/>
                      <a:pt x="413643" y="17448"/>
                      <a:pt x="414740" y="15528"/>
                    </a:cubicBezTo>
                    <a:cubicBezTo>
                      <a:pt x="415974" y="13470"/>
                      <a:pt x="418718" y="12373"/>
                      <a:pt x="420912" y="13470"/>
                    </a:cubicBezTo>
                    <a:cubicBezTo>
                      <a:pt x="422147" y="14156"/>
                      <a:pt x="423381" y="14705"/>
                      <a:pt x="424615" y="15391"/>
                    </a:cubicBezTo>
                    <a:cubicBezTo>
                      <a:pt x="426124" y="16214"/>
                      <a:pt x="427496" y="17448"/>
                      <a:pt x="428730" y="18546"/>
                    </a:cubicBezTo>
                    <a:cubicBezTo>
                      <a:pt x="429279" y="18957"/>
                      <a:pt x="429827" y="19505"/>
                      <a:pt x="430376" y="19917"/>
                    </a:cubicBezTo>
                    <a:cubicBezTo>
                      <a:pt x="433668" y="21563"/>
                      <a:pt x="437234" y="22934"/>
                      <a:pt x="440663" y="24169"/>
                    </a:cubicBezTo>
                    <a:lnTo>
                      <a:pt x="440663" y="24169"/>
                    </a:lnTo>
                    <a:cubicBezTo>
                      <a:pt x="445875" y="25952"/>
                      <a:pt x="451224" y="27461"/>
                      <a:pt x="456574" y="28558"/>
                    </a:cubicBezTo>
                    <a:cubicBezTo>
                      <a:pt x="456299" y="28558"/>
                      <a:pt x="456162" y="28421"/>
                      <a:pt x="455888" y="28421"/>
                    </a:cubicBezTo>
                    <a:cubicBezTo>
                      <a:pt x="460551" y="29381"/>
                      <a:pt x="465078" y="30067"/>
                      <a:pt x="469741" y="30341"/>
                    </a:cubicBezTo>
                    <a:cubicBezTo>
                      <a:pt x="469467" y="30341"/>
                      <a:pt x="469330" y="30341"/>
                      <a:pt x="469055" y="30341"/>
                    </a:cubicBezTo>
                    <a:cubicBezTo>
                      <a:pt x="471936" y="30478"/>
                      <a:pt x="474816" y="30478"/>
                      <a:pt x="477696" y="30341"/>
                    </a:cubicBezTo>
                    <a:cubicBezTo>
                      <a:pt x="479617" y="30067"/>
                      <a:pt x="481537" y="29792"/>
                      <a:pt x="483457" y="29518"/>
                    </a:cubicBezTo>
                    <a:cubicBezTo>
                      <a:pt x="483320" y="29518"/>
                      <a:pt x="483183" y="29518"/>
                      <a:pt x="483183" y="29518"/>
                    </a:cubicBezTo>
                    <a:cubicBezTo>
                      <a:pt x="484417" y="29244"/>
                      <a:pt x="485514" y="28969"/>
                      <a:pt x="486612" y="28421"/>
                    </a:cubicBezTo>
                    <a:cubicBezTo>
                      <a:pt x="486475" y="28421"/>
                      <a:pt x="486200" y="28558"/>
                      <a:pt x="486063" y="28558"/>
                    </a:cubicBezTo>
                    <a:cubicBezTo>
                      <a:pt x="486612" y="28421"/>
                      <a:pt x="487023" y="28146"/>
                      <a:pt x="487572" y="27872"/>
                    </a:cubicBezTo>
                    <a:cubicBezTo>
                      <a:pt x="487435" y="27872"/>
                      <a:pt x="487298" y="28009"/>
                      <a:pt x="487160" y="28146"/>
                    </a:cubicBezTo>
                    <a:cubicBezTo>
                      <a:pt x="488258" y="27598"/>
                      <a:pt x="489355" y="27049"/>
                      <a:pt x="490452" y="26363"/>
                    </a:cubicBezTo>
                    <a:cubicBezTo>
                      <a:pt x="490315" y="26501"/>
                      <a:pt x="490178" y="26638"/>
                      <a:pt x="490041" y="26775"/>
                    </a:cubicBezTo>
                    <a:cubicBezTo>
                      <a:pt x="490452" y="26501"/>
                      <a:pt x="491001" y="26089"/>
                      <a:pt x="491412" y="25815"/>
                    </a:cubicBezTo>
                    <a:cubicBezTo>
                      <a:pt x="491275" y="25952"/>
                      <a:pt x="491138" y="25952"/>
                      <a:pt x="491138" y="26089"/>
                    </a:cubicBezTo>
                    <a:cubicBezTo>
                      <a:pt x="492098" y="25266"/>
                      <a:pt x="492921" y="24443"/>
                      <a:pt x="493881" y="23483"/>
                    </a:cubicBezTo>
                    <a:cubicBezTo>
                      <a:pt x="493744" y="23620"/>
                      <a:pt x="493607" y="23757"/>
                      <a:pt x="493470" y="23895"/>
                    </a:cubicBezTo>
                    <a:cubicBezTo>
                      <a:pt x="494293" y="22934"/>
                      <a:pt x="495116" y="21837"/>
                      <a:pt x="495801" y="20877"/>
                    </a:cubicBezTo>
                    <a:cubicBezTo>
                      <a:pt x="495664" y="21014"/>
                      <a:pt x="495527" y="21151"/>
                      <a:pt x="495527" y="21426"/>
                    </a:cubicBezTo>
                    <a:cubicBezTo>
                      <a:pt x="496350" y="20191"/>
                      <a:pt x="497036" y="18957"/>
                      <a:pt x="497722" y="17585"/>
                    </a:cubicBezTo>
                    <a:cubicBezTo>
                      <a:pt x="497722" y="17585"/>
                      <a:pt x="497722" y="17585"/>
                      <a:pt x="497722" y="17585"/>
                    </a:cubicBezTo>
                    <a:cubicBezTo>
                      <a:pt x="497722" y="17585"/>
                      <a:pt x="497722" y="17585"/>
                      <a:pt x="497722" y="17448"/>
                    </a:cubicBezTo>
                    <a:cubicBezTo>
                      <a:pt x="497859" y="17311"/>
                      <a:pt x="497859" y="17174"/>
                      <a:pt x="497996" y="17037"/>
                    </a:cubicBezTo>
                    <a:cubicBezTo>
                      <a:pt x="497996" y="17037"/>
                      <a:pt x="497859" y="17174"/>
                      <a:pt x="497859" y="17311"/>
                    </a:cubicBezTo>
                    <a:cubicBezTo>
                      <a:pt x="498407" y="16076"/>
                      <a:pt x="498956" y="14979"/>
                      <a:pt x="499368" y="13745"/>
                    </a:cubicBezTo>
                    <a:cubicBezTo>
                      <a:pt x="500465" y="10316"/>
                      <a:pt x="501288" y="7024"/>
                      <a:pt x="501974" y="3458"/>
                    </a:cubicBezTo>
                    <a:cubicBezTo>
                      <a:pt x="502522" y="989"/>
                      <a:pt x="505403" y="-520"/>
                      <a:pt x="507734" y="166"/>
                    </a:cubicBezTo>
                    <a:cubicBezTo>
                      <a:pt x="510340" y="852"/>
                      <a:pt x="511438" y="3458"/>
                      <a:pt x="511026" y="5927"/>
                    </a:cubicBezTo>
                    <a:cubicBezTo>
                      <a:pt x="510478" y="8670"/>
                      <a:pt x="509929" y="11413"/>
                      <a:pt x="509106" y="14156"/>
                    </a:cubicBezTo>
                    <a:cubicBezTo>
                      <a:pt x="508420" y="16625"/>
                      <a:pt x="507460" y="18957"/>
                      <a:pt x="506363" y="21288"/>
                    </a:cubicBezTo>
                    <a:cubicBezTo>
                      <a:pt x="504580" y="25129"/>
                      <a:pt x="502111" y="28421"/>
                      <a:pt x="499230" y="31575"/>
                    </a:cubicBezTo>
                    <a:cubicBezTo>
                      <a:pt x="496624" y="34319"/>
                      <a:pt x="493195" y="35965"/>
                      <a:pt x="489904" y="37473"/>
                    </a:cubicBezTo>
                    <a:cubicBezTo>
                      <a:pt x="485652" y="39394"/>
                      <a:pt x="480851" y="39805"/>
                      <a:pt x="476188" y="40079"/>
                    </a:cubicBezTo>
                    <a:cubicBezTo>
                      <a:pt x="470564" y="40354"/>
                      <a:pt x="464803" y="39668"/>
                      <a:pt x="459180" y="38845"/>
                    </a:cubicBezTo>
                    <a:cubicBezTo>
                      <a:pt x="455476" y="38296"/>
                      <a:pt x="451773" y="37473"/>
                      <a:pt x="448070" y="36513"/>
                    </a:cubicBezTo>
                    <a:cubicBezTo>
                      <a:pt x="451087" y="39394"/>
                      <a:pt x="454242" y="42411"/>
                      <a:pt x="457259" y="45291"/>
                    </a:cubicBezTo>
                    <a:cubicBezTo>
                      <a:pt x="462472" y="50366"/>
                      <a:pt x="467684" y="55304"/>
                      <a:pt x="472896" y="60516"/>
                    </a:cubicBezTo>
                    <a:cubicBezTo>
                      <a:pt x="476325" y="63945"/>
                      <a:pt x="479617" y="67237"/>
                      <a:pt x="483046" y="70666"/>
                    </a:cubicBezTo>
                    <a:cubicBezTo>
                      <a:pt x="485240" y="72861"/>
                      <a:pt x="487572" y="75055"/>
                      <a:pt x="489629" y="77250"/>
                    </a:cubicBezTo>
                    <a:cubicBezTo>
                      <a:pt x="495527" y="83559"/>
                      <a:pt x="501562" y="89868"/>
                      <a:pt x="507460" y="96178"/>
                    </a:cubicBezTo>
                    <a:cubicBezTo>
                      <a:pt x="516787" y="106191"/>
                      <a:pt x="525840" y="116478"/>
                      <a:pt x="534206" y="127313"/>
                    </a:cubicBezTo>
                    <a:cubicBezTo>
                      <a:pt x="539967" y="134720"/>
                      <a:pt x="545591" y="142401"/>
                      <a:pt x="550528" y="150493"/>
                    </a:cubicBezTo>
                    <a:cubicBezTo>
                      <a:pt x="552860" y="154197"/>
                      <a:pt x="555055" y="158174"/>
                      <a:pt x="556975" y="162152"/>
                    </a:cubicBezTo>
                    <a:cubicBezTo>
                      <a:pt x="558072" y="164346"/>
                      <a:pt x="559169" y="166678"/>
                      <a:pt x="560267" y="169010"/>
                    </a:cubicBezTo>
                    <a:cubicBezTo>
                      <a:pt x="561364" y="171479"/>
                      <a:pt x="562187" y="174085"/>
                      <a:pt x="563010" y="176691"/>
                    </a:cubicBezTo>
                    <a:cubicBezTo>
                      <a:pt x="564381" y="180668"/>
                      <a:pt x="565342" y="184783"/>
                      <a:pt x="565890" y="189035"/>
                    </a:cubicBezTo>
                    <a:cubicBezTo>
                      <a:pt x="566302" y="192464"/>
                      <a:pt x="566165" y="195893"/>
                      <a:pt x="565890" y="199322"/>
                    </a:cubicBezTo>
                    <a:cubicBezTo>
                      <a:pt x="565616" y="202614"/>
                      <a:pt x="564519" y="205906"/>
                      <a:pt x="563284" y="208923"/>
                    </a:cubicBezTo>
                    <a:cubicBezTo>
                      <a:pt x="561775" y="212352"/>
                      <a:pt x="559307" y="215233"/>
                      <a:pt x="556701" y="217839"/>
                    </a:cubicBezTo>
                    <a:cubicBezTo>
                      <a:pt x="555329" y="219210"/>
                      <a:pt x="553272" y="220445"/>
                      <a:pt x="551351" y="221268"/>
                    </a:cubicBezTo>
                    <a:cubicBezTo>
                      <a:pt x="549843" y="221954"/>
                      <a:pt x="548197" y="222639"/>
                      <a:pt x="546551" y="223051"/>
                    </a:cubicBezTo>
                    <a:cubicBezTo>
                      <a:pt x="544768" y="223462"/>
                      <a:pt x="543259" y="223874"/>
                      <a:pt x="541476" y="224148"/>
                    </a:cubicBezTo>
                    <a:cubicBezTo>
                      <a:pt x="539830" y="224422"/>
                      <a:pt x="537910" y="224422"/>
                      <a:pt x="536127" y="224422"/>
                    </a:cubicBezTo>
                    <a:cubicBezTo>
                      <a:pt x="534343" y="224422"/>
                      <a:pt x="532560" y="224422"/>
                      <a:pt x="530777" y="224148"/>
                    </a:cubicBezTo>
                    <a:cubicBezTo>
                      <a:pt x="526388" y="223737"/>
                      <a:pt x="522136" y="222914"/>
                      <a:pt x="517747" y="221954"/>
                    </a:cubicBezTo>
                    <a:cubicBezTo>
                      <a:pt x="507734" y="219759"/>
                      <a:pt x="497996" y="216467"/>
                      <a:pt x="488258" y="213450"/>
                    </a:cubicBezTo>
                    <a:cubicBezTo>
                      <a:pt x="486337" y="212764"/>
                      <a:pt x="484280" y="212078"/>
                      <a:pt x="482360" y="211392"/>
                    </a:cubicBezTo>
                    <a:cubicBezTo>
                      <a:pt x="481948" y="211255"/>
                      <a:pt x="481400" y="211118"/>
                      <a:pt x="480988" y="210844"/>
                    </a:cubicBezTo>
                    <a:cubicBezTo>
                      <a:pt x="486886" y="214547"/>
                      <a:pt x="492647" y="218387"/>
                      <a:pt x="498545" y="222091"/>
                    </a:cubicBezTo>
                    <a:cubicBezTo>
                      <a:pt x="502522" y="224697"/>
                      <a:pt x="506363" y="227303"/>
                      <a:pt x="510340" y="229909"/>
                    </a:cubicBezTo>
                    <a:cubicBezTo>
                      <a:pt x="514455" y="232652"/>
                      <a:pt x="518433" y="235670"/>
                      <a:pt x="522410" y="238824"/>
                    </a:cubicBezTo>
                    <a:cubicBezTo>
                      <a:pt x="526114" y="241842"/>
                      <a:pt x="529817" y="244860"/>
                      <a:pt x="533109" y="248289"/>
                    </a:cubicBezTo>
                    <a:cubicBezTo>
                      <a:pt x="534343" y="249523"/>
                      <a:pt x="535441" y="250894"/>
                      <a:pt x="536538" y="252129"/>
                    </a:cubicBezTo>
                    <a:cubicBezTo>
                      <a:pt x="537498" y="253363"/>
                      <a:pt x="538595" y="254598"/>
                      <a:pt x="539418" y="255969"/>
                    </a:cubicBezTo>
                    <a:cubicBezTo>
                      <a:pt x="540790" y="258301"/>
                      <a:pt x="542024" y="260496"/>
                      <a:pt x="542299" y="263102"/>
                    </a:cubicBezTo>
                    <a:cubicBezTo>
                      <a:pt x="542573" y="265296"/>
                      <a:pt x="541887" y="267216"/>
                      <a:pt x="541201" y="269137"/>
                    </a:cubicBezTo>
                    <a:cubicBezTo>
                      <a:pt x="540927" y="269960"/>
                      <a:pt x="540104" y="270920"/>
                      <a:pt x="539556" y="271606"/>
                    </a:cubicBezTo>
                    <a:cubicBezTo>
                      <a:pt x="539007" y="272566"/>
                      <a:pt x="537910" y="273114"/>
                      <a:pt x="536949" y="273663"/>
                    </a:cubicBezTo>
                    <a:cubicBezTo>
                      <a:pt x="535715" y="274349"/>
                      <a:pt x="534206" y="274760"/>
                      <a:pt x="532835" y="275035"/>
                    </a:cubicBezTo>
                    <a:cubicBezTo>
                      <a:pt x="530229" y="275721"/>
                      <a:pt x="527623" y="275721"/>
                      <a:pt x="524879" y="275583"/>
                    </a:cubicBezTo>
                    <a:cubicBezTo>
                      <a:pt x="520216" y="275446"/>
                      <a:pt x="515690" y="274486"/>
                      <a:pt x="511163" y="273663"/>
                    </a:cubicBezTo>
                    <a:cubicBezTo>
                      <a:pt x="505540" y="272703"/>
                      <a:pt x="500053" y="271606"/>
                      <a:pt x="494430" y="270508"/>
                    </a:cubicBezTo>
                    <a:cubicBezTo>
                      <a:pt x="484554" y="268588"/>
                      <a:pt x="474816" y="266668"/>
                      <a:pt x="465078" y="264473"/>
                    </a:cubicBezTo>
                    <a:cubicBezTo>
                      <a:pt x="453693" y="262005"/>
                      <a:pt x="442446" y="259398"/>
                      <a:pt x="431199" y="256929"/>
                    </a:cubicBezTo>
                    <a:cubicBezTo>
                      <a:pt x="427084" y="255969"/>
                      <a:pt x="422832" y="255009"/>
                      <a:pt x="418718" y="254186"/>
                    </a:cubicBezTo>
                    <a:cubicBezTo>
                      <a:pt x="413505" y="253089"/>
                      <a:pt x="408431" y="251854"/>
                      <a:pt x="403218" y="250757"/>
                    </a:cubicBezTo>
                    <a:cubicBezTo>
                      <a:pt x="403493" y="250757"/>
                      <a:pt x="403630" y="250894"/>
                      <a:pt x="403904" y="250894"/>
                    </a:cubicBezTo>
                    <a:cubicBezTo>
                      <a:pt x="395126" y="249111"/>
                      <a:pt x="386211" y="247328"/>
                      <a:pt x="377432" y="245408"/>
                    </a:cubicBezTo>
                    <a:cubicBezTo>
                      <a:pt x="377432" y="245408"/>
                      <a:pt x="377295" y="245408"/>
                      <a:pt x="377295" y="245408"/>
                    </a:cubicBezTo>
                    <a:cubicBezTo>
                      <a:pt x="377295" y="245408"/>
                      <a:pt x="377158" y="245408"/>
                      <a:pt x="377158" y="245408"/>
                    </a:cubicBezTo>
                    <a:cubicBezTo>
                      <a:pt x="377158" y="245408"/>
                      <a:pt x="377158" y="245408"/>
                      <a:pt x="377295" y="245408"/>
                    </a:cubicBezTo>
                    <a:cubicBezTo>
                      <a:pt x="372220" y="244585"/>
                      <a:pt x="367283" y="243625"/>
                      <a:pt x="362070" y="242802"/>
                    </a:cubicBezTo>
                    <a:cubicBezTo>
                      <a:pt x="357270" y="242116"/>
                      <a:pt x="352469" y="241842"/>
                      <a:pt x="347669" y="241431"/>
                    </a:cubicBezTo>
                    <a:cubicBezTo>
                      <a:pt x="347806" y="241431"/>
                      <a:pt x="347806" y="241431"/>
                      <a:pt x="347943" y="241431"/>
                    </a:cubicBezTo>
                    <a:cubicBezTo>
                      <a:pt x="346846" y="241431"/>
                      <a:pt x="345611" y="241431"/>
                      <a:pt x="344514" y="241431"/>
                    </a:cubicBezTo>
                    <a:cubicBezTo>
                      <a:pt x="343965" y="241567"/>
                      <a:pt x="343554" y="241567"/>
                      <a:pt x="343005" y="241567"/>
                    </a:cubicBezTo>
                    <a:cubicBezTo>
                      <a:pt x="342594" y="241705"/>
                      <a:pt x="342182" y="241705"/>
                      <a:pt x="341908" y="241842"/>
                    </a:cubicBezTo>
                    <a:cubicBezTo>
                      <a:pt x="341771" y="241979"/>
                      <a:pt x="341496" y="242116"/>
                      <a:pt x="341359" y="242253"/>
                    </a:cubicBezTo>
                    <a:cubicBezTo>
                      <a:pt x="341222" y="242390"/>
                      <a:pt x="341085" y="242528"/>
                      <a:pt x="340948" y="242665"/>
                    </a:cubicBezTo>
                    <a:cubicBezTo>
                      <a:pt x="341496" y="243625"/>
                      <a:pt x="342045" y="244585"/>
                      <a:pt x="342731" y="245408"/>
                    </a:cubicBezTo>
                    <a:cubicBezTo>
                      <a:pt x="343005" y="245819"/>
                      <a:pt x="343417" y="246231"/>
                      <a:pt x="343691" y="246505"/>
                    </a:cubicBezTo>
                    <a:cubicBezTo>
                      <a:pt x="344514" y="247465"/>
                      <a:pt x="345474" y="248289"/>
                      <a:pt x="346571" y="249248"/>
                    </a:cubicBezTo>
                    <a:cubicBezTo>
                      <a:pt x="346434" y="249111"/>
                      <a:pt x="346160" y="248974"/>
                      <a:pt x="346023" y="248837"/>
                    </a:cubicBezTo>
                    <a:cubicBezTo>
                      <a:pt x="349863" y="251854"/>
                      <a:pt x="353841" y="254735"/>
                      <a:pt x="357681" y="257615"/>
                    </a:cubicBezTo>
                    <a:cubicBezTo>
                      <a:pt x="361385" y="260358"/>
                      <a:pt x="365088" y="263239"/>
                      <a:pt x="368791" y="266119"/>
                    </a:cubicBezTo>
                    <a:cubicBezTo>
                      <a:pt x="374141" y="270234"/>
                      <a:pt x="379490" y="274349"/>
                      <a:pt x="384976" y="278464"/>
                    </a:cubicBezTo>
                    <a:cubicBezTo>
                      <a:pt x="389502" y="281893"/>
                      <a:pt x="393892" y="285459"/>
                      <a:pt x="398418" y="289025"/>
                    </a:cubicBezTo>
                    <a:cubicBezTo>
                      <a:pt x="402121" y="292042"/>
                      <a:pt x="405824" y="294923"/>
                      <a:pt x="409528" y="297940"/>
                    </a:cubicBezTo>
                    <a:cubicBezTo>
                      <a:pt x="411311" y="299449"/>
                      <a:pt x="413231" y="300821"/>
                      <a:pt x="415014" y="302329"/>
                    </a:cubicBezTo>
                    <a:cubicBezTo>
                      <a:pt x="414877" y="302329"/>
                      <a:pt x="414877" y="302192"/>
                      <a:pt x="414740" y="302192"/>
                    </a:cubicBezTo>
                    <a:cubicBezTo>
                      <a:pt x="415837" y="303153"/>
                      <a:pt x="416934" y="304112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169" y="305210"/>
                      <a:pt x="418306" y="305347"/>
                      <a:pt x="418443" y="305484"/>
                    </a:cubicBezTo>
                    <a:cubicBezTo>
                      <a:pt x="418443" y="305484"/>
                      <a:pt x="418306" y="305347"/>
                      <a:pt x="418306" y="305347"/>
                    </a:cubicBezTo>
                    <a:cubicBezTo>
                      <a:pt x="424341" y="310559"/>
                      <a:pt x="430376" y="315908"/>
                      <a:pt x="436411" y="321257"/>
                    </a:cubicBezTo>
                    <a:cubicBezTo>
                      <a:pt x="436548" y="321395"/>
                      <a:pt x="436685" y="321532"/>
                      <a:pt x="436960" y="321669"/>
                    </a:cubicBezTo>
                    <a:cubicBezTo>
                      <a:pt x="437097" y="321806"/>
                      <a:pt x="437371" y="322080"/>
                      <a:pt x="437508" y="322218"/>
                    </a:cubicBezTo>
                    <a:cubicBezTo>
                      <a:pt x="437646" y="322355"/>
                      <a:pt x="437783" y="322355"/>
                      <a:pt x="437783" y="322492"/>
                    </a:cubicBezTo>
                    <a:cubicBezTo>
                      <a:pt x="438469" y="323041"/>
                      <a:pt x="439292" y="323727"/>
                      <a:pt x="439977" y="324412"/>
                    </a:cubicBezTo>
                    <a:cubicBezTo>
                      <a:pt x="441075" y="325509"/>
                      <a:pt x="442309" y="326607"/>
                      <a:pt x="443406" y="327704"/>
                    </a:cubicBezTo>
                    <a:cubicBezTo>
                      <a:pt x="446972" y="331270"/>
                      <a:pt x="450676" y="334836"/>
                      <a:pt x="454242" y="338540"/>
                    </a:cubicBezTo>
                    <a:cubicBezTo>
                      <a:pt x="457259" y="341557"/>
                      <a:pt x="460277" y="344575"/>
                      <a:pt x="463295" y="347592"/>
                    </a:cubicBezTo>
                    <a:cubicBezTo>
                      <a:pt x="467958" y="352256"/>
                      <a:pt x="472484" y="357193"/>
                      <a:pt x="476873" y="362131"/>
                    </a:cubicBezTo>
                    <a:cubicBezTo>
                      <a:pt x="482908" y="368989"/>
                      <a:pt x="488806" y="376121"/>
                      <a:pt x="493881" y="383802"/>
                    </a:cubicBezTo>
                    <a:cubicBezTo>
                      <a:pt x="496076" y="387231"/>
                      <a:pt x="497859" y="390798"/>
                      <a:pt x="499642" y="394501"/>
                    </a:cubicBezTo>
                    <a:cubicBezTo>
                      <a:pt x="500328" y="396147"/>
                      <a:pt x="500876" y="397656"/>
                      <a:pt x="501425" y="399301"/>
                    </a:cubicBezTo>
                    <a:cubicBezTo>
                      <a:pt x="501974" y="400947"/>
                      <a:pt x="502385" y="403142"/>
                      <a:pt x="502385" y="404925"/>
                    </a:cubicBezTo>
                    <a:cubicBezTo>
                      <a:pt x="502385" y="406571"/>
                      <a:pt x="502385" y="407805"/>
                      <a:pt x="502111" y="409452"/>
                    </a:cubicBezTo>
                    <a:cubicBezTo>
                      <a:pt x="501974" y="410960"/>
                      <a:pt x="501425" y="412469"/>
                      <a:pt x="501014" y="413840"/>
                    </a:cubicBezTo>
                    <a:cubicBezTo>
                      <a:pt x="500739" y="414801"/>
                      <a:pt x="500191" y="415761"/>
                      <a:pt x="499642" y="416584"/>
                    </a:cubicBezTo>
                    <a:cubicBezTo>
                      <a:pt x="499230" y="417407"/>
                      <a:pt x="498270" y="418367"/>
                      <a:pt x="497585" y="419053"/>
                    </a:cubicBezTo>
                    <a:cubicBezTo>
                      <a:pt x="496899" y="419875"/>
                      <a:pt x="495939" y="420561"/>
                      <a:pt x="494978" y="421110"/>
                    </a:cubicBezTo>
                    <a:cubicBezTo>
                      <a:pt x="493470" y="421933"/>
                      <a:pt x="492372" y="422482"/>
                      <a:pt x="490727" y="423168"/>
                    </a:cubicBezTo>
                    <a:cubicBezTo>
                      <a:pt x="487435" y="424539"/>
                      <a:pt x="483594" y="424402"/>
                      <a:pt x="480028" y="424127"/>
                    </a:cubicBezTo>
                    <a:cubicBezTo>
                      <a:pt x="476325" y="423990"/>
                      <a:pt x="472621" y="422893"/>
                      <a:pt x="468918" y="421933"/>
                    </a:cubicBezTo>
                    <a:cubicBezTo>
                      <a:pt x="464940" y="420836"/>
                      <a:pt x="460963" y="419190"/>
                      <a:pt x="457122" y="417818"/>
                    </a:cubicBezTo>
                    <a:cubicBezTo>
                      <a:pt x="453145" y="416310"/>
                      <a:pt x="449441" y="414663"/>
                      <a:pt x="445464" y="413017"/>
                    </a:cubicBezTo>
                    <a:cubicBezTo>
                      <a:pt x="442858" y="411920"/>
                      <a:pt x="440389" y="410686"/>
                      <a:pt x="437783" y="409588"/>
                    </a:cubicBezTo>
                    <a:cubicBezTo>
                      <a:pt x="435451" y="408491"/>
                      <a:pt x="432982" y="407394"/>
                      <a:pt x="430650" y="406297"/>
                    </a:cubicBezTo>
                    <a:cubicBezTo>
                      <a:pt x="430650" y="406297"/>
                      <a:pt x="430513" y="406297"/>
                      <a:pt x="430513" y="406159"/>
                    </a:cubicBezTo>
                    <a:cubicBezTo>
                      <a:pt x="433668" y="410274"/>
                      <a:pt x="436685" y="414389"/>
                      <a:pt x="439840" y="418641"/>
                    </a:cubicBezTo>
                    <a:cubicBezTo>
                      <a:pt x="451499" y="434689"/>
                      <a:pt x="461511" y="451559"/>
                      <a:pt x="470015" y="469390"/>
                    </a:cubicBezTo>
                    <a:cubicBezTo>
                      <a:pt x="473993" y="477757"/>
                      <a:pt x="477422" y="486124"/>
                      <a:pt x="480165" y="494902"/>
                    </a:cubicBezTo>
                    <a:cubicBezTo>
                      <a:pt x="481537" y="499565"/>
                      <a:pt x="482771" y="504229"/>
                      <a:pt x="483869" y="508893"/>
                    </a:cubicBezTo>
                    <a:cubicBezTo>
                      <a:pt x="484829" y="513281"/>
                      <a:pt x="485240" y="517671"/>
                      <a:pt x="485514" y="522060"/>
                    </a:cubicBezTo>
                    <a:cubicBezTo>
                      <a:pt x="485652" y="525763"/>
                      <a:pt x="485377" y="529741"/>
                      <a:pt x="484829" y="533444"/>
                    </a:cubicBezTo>
                    <a:cubicBezTo>
                      <a:pt x="484417" y="536736"/>
                      <a:pt x="483457" y="539754"/>
                      <a:pt x="482360" y="542908"/>
                    </a:cubicBezTo>
                    <a:cubicBezTo>
                      <a:pt x="481262" y="545926"/>
                      <a:pt x="479342" y="548669"/>
                      <a:pt x="477559" y="551275"/>
                    </a:cubicBezTo>
                    <a:cubicBezTo>
                      <a:pt x="476599" y="552509"/>
                      <a:pt x="475502" y="553744"/>
                      <a:pt x="474267" y="554841"/>
                    </a:cubicBezTo>
                    <a:cubicBezTo>
                      <a:pt x="473170" y="556075"/>
                      <a:pt x="471524" y="557310"/>
                      <a:pt x="470153" y="558270"/>
                    </a:cubicBezTo>
                    <a:cubicBezTo>
                      <a:pt x="468781" y="559093"/>
                      <a:pt x="467272" y="560053"/>
                      <a:pt x="465763" y="560739"/>
                    </a:cubicBezTo>
                    <a:cubicBezTo>
                      <a:pt x="464117" y="561425"/>
                      <a:pt x="462746" y="561836"/>
                      <a:pt x="461100" y="562385"/>
                    </a:cubicBezTo>
                    <a:cubicBezTo>
                      <a:pt x="457945" y="563482"/>
                      <a:pt x="454379" y="563482"/>
                      <a:pt x="451087" y="563482"/>
                    </a:cubicBezTo>
                    <a:cubicBezTo>
                      <a:pt x="442309" y="563345"/>
                      <a:pt x="433942" y="559916"/>
                      <a:pt x="426124" y="556213"/>
                    </a:cubicBezTo>
                    <a:cubicBezTo>
                      <a:pt x="422969" y="554704"/>
                      <a:pt x="419952" y="553058"/>
                      <a:pt x="417072" y="551275"/>
                    </a:cubicBezTo>
                    <a:cubicBezTo>
                      <a:pt x="421735" y="564031"/>
                      <a:pt x="425301" y="577335"/>
                      <a:pt x="427770" y="590777"/>
                    </a:cubicBezTo>
                    <a:cubicBezTo>
                      <a:pt x="429416" y="600104"/>
                      <a:pt x="430102" y="609705"/>
                      <a:pt x="430102" y="619169"/>
                    </a:cubicBezTo>
                    <a:cubicBezTo>
                      <a:pt x="430102" y="627261"/>
                      <a:pt x="429142" y="635766"/>
                      <a:pt x="426124" y="643446"/>
                    </a:cubicBezTo>
                    <a:cubicBezTo>
                      <a:pt x="425027" y="646327"/>
                      <a:pt x="423792" y="649207"/>
                      <a:pt x="421872" y="651813"/>
                    </a:cubicBezTo>
                    <a:cubicBezTo>
                      <a:pt x="420912" y="653047"/>
                      <a:pt x="420089" y="654008"/>
                      <a:pt x="418992" y="655242"/>
                    </a:cubicBezTo>
                    <a:cubicBezTo>
                      <a:pt x="418032" y="656340"/>
                      <a:pt x="416660" y="657299"/>
                      <a:pt x="415563" y="658122"/>
                    </a:cubicBezTo>
                    <a:cubicBezTo>
                      <a:pt x="411174" y="661414"/>
                      <a:pt x="405687" y="662786"/>
                      <a:pt x="400338" y="662374"/>
                    </a:cubicBezTo>
                    <a:cubicBezTo>
                      <a:pt x="398692" y="662237"/>
                      <a:pt x="397046" y="662100"/>
                      <a:pt x="395400" y="661689"/>
                    </a:cubicBezTo>
                    <a:cubicBezTo>
                      <a:pt x="393480" y="661140"/>
                      <a:pt x="392108" y="660728"/>
                      <a:pt x="390188" y="660043"/>
                    </a:cubicBezTo>
                    <a:cubicBezTo>
                      <a:pt x="388542" y="659494"/>
                      <a:pt x="386896" y="658534"/>
                      <a:pt x="385250" y="657711"/>
                    </a:cubicBezTo>
                    <a:cubicBezTo>
                      <a:pt x="383193" y="656614"/>
                      <a:pt x="381136" y="655379"/>
                      <a:pt x="378941" y="654145"/>
                    </a:cubicBezTo>
                    <a:cubicBezTo>
                      <a:pt x="375238" y="651950"/>
                      <a:pt x="371946" y="649207"/>
                      <a:pt x="368517" y="646738"/>
                    </a:cubicBezTo>
                    <a:cubicBezTo>
                      <a:pt x="365225" y="644406"/>
                      <a:pt x="362070" y="641800"/>
                      <a:pt x="359053" y="639195"/>
                    </a:cubicBezTo>
                    <a:cubicBezTo>
                      <a:pt x="362893" y="648247"/>
                      <a:pt x="366322" y="657437"/>
                      <a:pt x="369477" y="666627"/>
                    </a:cubicBezTo>
                    <a:cubicBezTo>
                      <a:pt x="372769" y="676365"/>
                      <a:pt x="375786" y="686103"/>
                      <a:pt x="378118" y="696116"/>
                    </a:cubicBezTo>
                    <a:cubicBezTo>
                      <a:pt x="380176" y="705305"/>
                      <a:pt x="381821" y="714633"/>
                      <a:pt x="382370" y="724096"/>
                    </a:cubicBezTo>
                    <a:cubicBezTo>
                      <a:pt x="382919" y="732875"/>
                      <a:pt x="382919" y="741653"/>
                      <a:pt x="381684" y="750431"/>
                    </a:cubicBezTo>
                    <a:cubicBezTo>
                      <a:pt x="381273" y="753723"/>
                      <a:pt x="380313" y="757015"/>
                      <a:pt x="379215" y="760169"/>
                    </a:cubicBezTo>
                    <a:cubicBezTo>
                      <a:pt x="377981" y="763598"/>
                      <a:pt x="376472" y="767439"/>
                      <a:pt x="374141" y="770319"/>
                    </a:cubicBezTo>
                    <a:cubicBezTo>
                      <a:pt x="372632" y="772240"/>
                      <a:pt x="370986" y="774160"/>
                      <a:pt x="368791" y="775257"/>
                    </a:cubicBezTo>
                    <a:cubicBezTo>
                      <a:pt x="366597" y="776355"/>
                      <a:pt x="364402" y="777452"/>
                      <a:pt x="361933" y="777863"/>
                    </a:cubicBezTo>
                    <a:cubicBezTo>
                      <a:pt x="359464" y="778275"/>
                      <a:pt x="356858" y="778549"/>
                      <a:pt x="354389" y="777863"/>
                    </a:cubicBezTo>
                    <a:cubicBezTo>
                      <a:pt x="352469" y="777314"/>
                      <a:pt x="351235" y="776903"/>
                      <a:pt x="349452" y="776080"/>
                    </a:cubicBezTo>
                    <a:cubicBezTo>
                      <a:pt x="347120" y="775120"/>
                      <a:pt x="344925" y="773748"/>
                      <a:pt x="342731" y="772514"/>
                    </a:cubicBezTo>
                    <a:cubicBezTo>
                      <a:pt x="339713" y="770594"/>
                      <a:pt x="336970" y="768125"/>
                      <a:pt x="334364" y="765793"/>
                    </a:cubicBezTo>
                    <a:cubicBezTo>
                      <a:pt x="330524" y="762364"/>
                      <a:pt x="326957" y="758798"/>
                      <a:pt x="323528" y="755095"/>
                    </a:cubicBezTo>
                    <a:cubicBezTo>
                      <a:pt x="320511" y="751803"/>
                      <a:pt x="317493" y="748374"/>
                      <a:pt x="314613" y="745082"/>
                    </a:cubicBezTo>
                    <a:cubicBezTo>
                      <a:pt x="312281" y="742339"/>
                      <a:pt x="309950" y="739733"/>
                      <a:pt x="307618" y="736989"/>
                    </a:cubicBezTo>
                    <a:cubicBezTo>
                      <a:pt x="310910" y="750020"/>
                      <a:pt x="313653" y="763187"/>
                      <a:pt x="315985" y="776355"/>
                    </a:cubicBezTo>
                    <a:cubicBezTo>
                      <a:pt x="317768" y="786367"/>
                      <a:pt x="319277" y="796517"/>
                      <a:pt x="320374" y="806804"/>
                    </a:cubicBezTo>
                    <a:cubicBezTo>
                      <a:pt x="321471" y="816954"/>
                      <a:pt x="321883" y="827104"/>
                      <a:pt x="321745" y="837253"/>
                    </a:cubicBezTo>
                    <a:cubicBezTo>
                      <a:pt x="321608" y="845071"/>
                      <a:pt x="320374" y="852752"/>
                      <a:pt x="318042" y="860159"/>
                    </a:cubicBezTo>
                    <a:cubicBezTo>
                      <a:pt x="316670" y="864685"/>
                      <a:pt x="314064" y="869623"/>
                      <a:pt x="309538" y="871543"/>
                    </a:cubicBezTo>
                    <a:cubicBezTo>
                      <a:pt x="307481" y="872503"/>
                      <a:pt x="305149" y="872641"/>
                      <a:pt x="302954" y="872641"/>
                    </a:cubicBezTo>
                    <a:cubicBezTo>
                      <a:pt x="301994" y="872641"/>
                      <a:pt x="301034" y="872641"/>
                      <a:pt x="300074" y="872367"/>
                    </a:cubicBezTo>
                    <a:cubicBezTo>
                      <a:pt x="298565" y="871955"/>
                      <a:pt x="297742" y="871681"/>
                      <a:pt x="296371" y="870995"/>
                    </a:cubicBezTo>
                    <a:cubicBezTo>
                      <a:pt x="293902" y="869897"/>
                      <a:pt x="291982" y="867703"/>
                      <a:pt x="290199" y="865783"/>
                    </a:cubicBezTo>
                    <a:cubicBezTo>
                      <a:pt x="287318" y="862765"/>
                      <a:pt x="284712" y="859473"/>
                      <a:pt x="282380" y="855907"/>
                    </a:cubicBezTo>
                    <a:cubicBezTo>
                      <a:pt x="276757" y="847540"/>
                      <a:pt x="271819" y="838899"/>
                      <a:pt x="266607" y="830395"/>
                    </a:cubicBezTo>
                    <a:cubicBezTo>
                      <a:pt x="262629" y="823812"/>
                      <a:pt x="258926" y="817228"/>
                      <a:pt x="255086" y="810507"/>
                    </a:cubicBezTo>
                    <a:cubicBezTo>
                      <a:pt x="247816" y="797888"/>
                      <a:pt x="240684" y="785133"/>
                      <a:pt x="233552" y="772514"/>
                    </a:cubicBezTo>
                    <a:cubicBezTo>
                      <a:pt x="230397" y="766890"/>
                      <a:pt x="227105" y="761404"/>
                      <a:pt x="223950" y="755781"/>
                    </a:cubicBezTo>
                    <a:cubicBezTo>
                      <a:pt x="219424" y="747962"/>
                      <a:pt x="214898" y="740144"/>
                      <a:pt x="210371" y="732326"/>
                    </a:cubicBezTo>
                    <a:cubicBezTo>
                      <a:pt x="207903" y="728074"/>
                      <a:pt x="205297" y="723822"/>
                      <a:pt x="202828" y="719570"/>
                    </a:cubicBezTo>
                    <a:cubicBezTo>
                      <a:pt x="197753" y="711204"/>
                      <a:pt x="192815" y="702837"/>
                      <a:pt x="187740" y="694607"/>
                    </a:cubicBezTo>
                    <a:cubicBezTo>
                      <a:pt x="187740" y="694744"/>
                      <a:pt x="187877" y="694881"/>
                      <a:pt x="187877" y="695156"/>
                    </a:cubicBezTo>
                    <a:cubicBezTo>
                      <a:pt x="191032" y="704620"/>
                      <a:pt x="194049" y="714221"/>
                      <a:pt x="197204" y="723822"/>
                    </a:cubicBezTo>
                    <a:cubicBezTo>
                      <a:pt x="197753" y="725331"/>
                      <a:pt x="198301" y="726977"/>
                      <a:pt x="198713" y="728485"/>
                    </a:cubicBezTo>
                    <a:cubicBezTo>
                      <a:pt x="199399" y="731092"/>
                      <a:pt x="200084" y="733698"/>
                      <a:pt x="200770" y="736304"/>
                    </a:cubicBezTo>
                    <a:cubicBezTo>
                      <a:pt x="203376" y="746453"/>
                      <a:pt x="206120" y="756466"/>
                      <a:pt x="208726" y="766616"/>
                    </a:cubicBezTo>
                    <a:cubicBezTo>
                      <a:pt x="209411" y="769222"/>
                      <a:pt x="210097" y="771828"/>
                      <a:pt x="210783" y="774434"/>
                    </a:cubicBezTo>
                    <a:cubicBezTo>
                      <a:pt x="211743" y="777863"/>
                      <a:pt x="212292" y="781429"/>
                      <a:pt x="213115" y="784858"/>
                    </a:cubicBezTo>
                    <a:cubicBezTo>
                      <a:pt x="214212" y="790207"/>
                      <a:pt x="215309" y="795557"/>
                      <a:pt x="216269" y="800906"/>
                    </a:cubicBezTo>
                    <a:cubicBezTo>
                      <a:pt x="218190" y="811056"/>
                      <a:pt x="219287" y="821343"/>
                      <a:pt x="219973" y="831767"/>
                    </a:cubicBezTo>
                    <a:cubicBezTo>
                      <a:pt x="220384" y="836156"/>
                      <a:pt x="220384" y="840682"/>
                      <a:pt x="220384" y="845209"/>
                    </a:cubicBezTo>
                    <a:cubicBezTo>
                      <a:pt x="220384" y="850146"/>
                      <a:pt x="219836" y="854947"/>
                      <a:pt x="219287" y="859885"/>
                    </a:cubicBezTo>
                    <a:cubicBezTo>
                      <a:pt x="218875" y="863177"/>
                      <a:pt x="218327" y="866743"/>
                      <a:pt x="217092" y="869760"/>
                    </a:cubicBezTo>
                    <a:cubicBezTo>
                      <a:pt x="216407" y="871406"/>
                      <a:pt x="215858" y="872503"/>
                      <a:pt x="215035" y="874149"/>
                    </a:cubicBezTo>
                    <a:cubicBezTo>
                      <a:pt x="214349" y="875384"/>
                      <a:pt x="213252" y="876755"/>
                      <a:pt x="212429" y="877853"/>
                    </a:cubicBezTo>
                    <a:cubicBezTo>
                      <a:pt x="211743" y="878676"/>
                      <a:pt x="211057" y="879499"/>
                      <a:pt x="210097" y="880184"/>
                    </a:cubicBezTo>
                    <a:cubicBezTo>
                      <a:pt x="208726" y="881419"/>
                      <a:pt x="208040" y="881968"/>
                      <a:pt x="206531" y="882928"/>
                    </a:cubicBezTo>
                    <a:cubicBezTo>
                      <a:pt x="205708" y="883476"/>
                      <a:pt x="204748" y="883751"/>
                      <a:pt x="203788" y="884025"/>
                    </a:cubicBezTo>
                    <a:cubicBezTo>
                      <a:pt x="202691" y="884299"/>
                      <a:pt x="201319" y="884299"/>
                      <a:pt x="200222" y="884162"/>
                    </a:cubicBezTo>
                    <a:cubicBezTo>
                      <a:pt x="197478" y="883751"/>
                      <a:pt x="195147" y="882654"/>
                      <a:pt x="192815" y="881419"/>
                    </a:cubicBezTo>
                    <a:cubicBezTo>
                      <a:pt x="189935" y="879910"/>
                      <a:pt x="187603" y="877716"/>
                      <a:pt x="185271" y="875521"/>
                    </a:cubicBezTo>
                    <a:cubicBezTo>
                      <a:pt x="184174" y="874424"/>
                      <a:pt x="183077" y="872915"/>
                      <a:pt x="181979" y="871818"/>
                    </a:cubicBezTo>
                    <a:cubicBezTo>
                      <a:pt x="180471" y="870035"/>
                      <a:pt x="179099" y="868389"/>
                      <a:pt x="177590" y="866606"/>
                    </a:cubicBezTo>
                    <a:cubicBezTo>
                      <a:pt x="174984" y="863314"/>
                      <a:pt x="172652" y="859885"/>
                      <a:pt x="170458" y="856456"/>
                    </a:cubicBezTo>
                    <a:cubicBezTo>
                      <a:pt x="168126" y="853164"/>
                      <a:pt x="165932" y="849872"/>
                      <a:pt x="163737" y="846443"/>
                    </a:cubicBezTo>
                    <a:cubicBezTo>
                      <a:pt x="161954" y="843837"/>
                      <a:pt x="160034" y="841094"/>
                      <a:pt x="158388" y="838351"/>
                    </a:cubicBezTo>
                    <a:cubicBezTo>
                      <a:pt x="154410" y="832041"/>
                      <a:pt x="150570" y="825732"/>
                      <a:pt x="146592" y="819423"/>
                    </a:cubicBezTo>
                    <a:cubicBezTo>
                      <a:pt x="146455" y="821617"/>
                      <a:pt x="146455" y="823675"/>
                      <a:pt x="146318" y="825869"/>
                    </a:cubicBezTo>
                    <a:cubicBezTo>
                      <a:pt x="145632" y="835607"/>
                      <a:pt x="144535" y="845071"/>
                      <a:pt x="142614" y="854673"/>
                    </a:cubicBezTo>
                    <a:cubicBezTo>
                      <a:pt x="141654" y="859062"/>
                      <a:pt x="140420" y="863588"/>
                      <a:pt x="139185" y="867840"/>
                    </a:cubicBezTo>
                    <a:cubicBezTo>
                      <a:pt x="138088" y="871543"/>
                      <a:pt x="136717" y="875384"/>
                      <a:pt x="134933" y="878950"/>
                    </a:cubicBezTo>
                    <a:cubicBezTo>
                      <a:pt x="131779" y="884985"/>
                      <a:pt x="127664" y="890334"/>
                      <a:pt x="122040" y="894312"/>
                    </a:cubicBezTo>
                    <a:cubicBezTo>
                      <a:pt x="119160" y="896370"/>
                      <a:pt x="115868" y="897329"/>
                      <a:pt x="112439" y="897329"/>
                    </a:cubicBezTo>
                    <a:cubicBezTo>
                      <a:pt x="109970" y="896506"/>
                      <a:pt x="108187" y="896232"/>
                      <a:pt x="106267" y="89568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0" name="任意多边形: 形状 359"/>
              <p:cNvSpPr/>
              <p:nvPr/>
            </p:nvSpPr>
            <p:spPr>
              <a:xfrm>
                <a:off x="2351608" y="4767951"/>
                <a:ext cx="994470" cy="733536"/>
              </a:xfrm>
              <a:custGeom>
                <a:avLst/>
                <a:gdLst>
                  <a:gd name="connsiteX0" fmla="*/ 284531 w 994470"/>
                  <a:gd name="connsiteY0" fmla="*/ 62687 h 733536"/>
                  <a:gd name="connsiteX1" fmla="*/ 286863 w 994470"/>
                  <a:gd name="connsiteY1" fmla="*/ 65293 h 733536"/>
                  <a:gd name="connsiteX2" fmla="*/ 287823 w 994470"/>
                  <a:gd name="connsiteY2" fmla="*/ 67213 h 733536"/>
                  <a:gd name="connsiteX3" fmla="*/ 288234 w 994470"/>
                  <a:gd name="connsiteY3" fmla="*/ 69682 h 733536"/>
                  <a:gd name="connsiteX4" fmla="*/ 303870 w 994470"/>
                  <a:gd name="connsiteY4" fmla="*/ 51028 h 733536"/>
                  <a:gd name="connsiteX5" fmla="*/ 316352 w 994470"/>
                  <a:gd name="connsiteY5" fmla="*/ 35666 h 733536"/>
                  <a:gd name="connsiteX6" fmla="*/ 320330 w 994470"/>
                  <a:gd name="connsiteY6" fmla="*/ 30866 h 733536"/>
                  <a:gd name="connsiteX7" fmla="*/ 329794 w 994470"/>
                  <a:gd name="connsiteY7" fmla="*/ 18795 h 733536"/>
                  <a:gd name="connsiteX8" fmla="*/ 329519 w 994470"/>
                  <a:gd name="connsiteY8" fmla="*/ 19070 h 733536"/>
                  <a:gd name="connsiteX9" fmla="*/ 332537 w 994470"/>
                  <a:gd name="connsiteY9" fmla="*/ 13995 h 733536"/>
                  <a:gd name="connsiteX10" fmla="*/ 332537 w 994470"/>
                  <a:gd name="connsiteY10" fmla="*/ 14132 h 733536"/>
                  <a:gd name="connsiteX11" fmla="*/ 333223 w 994470"/>
                  <a:gd name="connsiteY11" fmla="*/ 12486 h 733536"/>
                  <a:gd name="connsiteX12" fmla="*/ 334457 w 994470"/>
                  <a:gd name="connsiteY12" fmla="*/ 8371 h 733536"/>
                  <a:gd name="connsiteX13" fmla="*/ 334183 w 994470"/>
                  <a:gd name="connsiteY13" fmla="*/ 8371 h 733536"/>
                  <a:gd name="connsiteX14" fmla="*/ 334183 w 994470"/>
                  <a:gd name="connsiteY14" fmla="*/ 8371 h 733536"/>
                  <a:gd name="connsiteX15" fmla="*/ 332948 w 994470"/>
                  <a:gd name="connsiteY15" fmla="*/ 8508 h 733536"/>
                  <a:gd name="connsiteX16" fmla="*/ 331577 w 994470"/>
                  <a:gd name="connsiteY16" fmla="*/ 8920 h 733536"/>
                  <a:gd name="connsiteX17" fmla="*/ 330617 w 994470"/>
                  <a:gd name="connsiteY17" fmla="*/ 9331 h 733536"/>
                  <a:gd name="connsiteX18" fmla="*/ 330617 w 994470"/>
                  <a:gd name="connsiteY18" fmla="*/ 9331 h 733536"/>
                  <a:gd name="connsiteX19" fmla="*/ 327188 w 994470"/>
                  <a:gd name="connsiteY19" fmla="*/ 11252 h 733536"/>
                  <a:gd name="connsiteX20" fmla="*/ 327325 w 994470"/>
                  <a:gd name="connsiteY20" fmla="*/ 11114 h 733536"/>
                  <a:gd name="connsiteX21" fmla="*/ 321290 w 994470"/>
                  <a:gd name="connsiteY21" fmla="*/ 15778 h 733536"/>
                  <a:gd name="connsiteX22" fmla="*/ 321427 w 994470"/>
                  <a:gd name="connsiteY22" fmla="*/ 15641 h 733536"/>
                  <a:gd name="connsiteX23" fmla="*/ 321290 w 994470"/>
                  <a:gd name="connsiteY23" fmla="*/ 15778 h 733536"/>
                  <a:gd name="connsiteX24" fmla="*/ 321015 w 994470"/>
                  <a:gd name="connsiteY24" fmla="*/ 16052 h 733536"/>
                  <a:gd name="connsiteX25" fmla="*/ 321153 w 994470"/>
                  <a:gd name="connsiteY25" fmla="*/ 15915 h 733536"/>
                  <a:gd name="connsiteX26" fmla="*/ 313609 w 994470"/>
                  <a:gd name="connsiteY26" fmla="*/ 23047 h 733536"/>
                  <a:gd name="connsiteX27" fmla="*/ 305105 w 994470"/>
                  <a:gd name="connsiteY27" fmla="*/ 31140 h 733536"/>
                  <a:gd name="connsiteX28" fmla="*/ 286177 w 994470"/>
                  <a:gd name="connsiteY28" fmla="*/ 51440 h 733536"/>
                  <a:gd name="connsiteX29" fmla="*/ 286451 w 994470"/>
                  <a:gd name="connsiteY29" fmla="*/ 51165 h 733536"/>
                  <a:gd name="connsiteX30" fmla="*/ 279456 w 994470"/>
                  <a:gd name="connsiteY30" fmla="*/ 59258 h 733536"/>
                  <a:gd name="connsiteX31" fmla="*/ 284531 w 994470"/>
                  <a:gd name="connsiteY31" fmla="*/ 62687 h 733536"/>
                  <a:gd name="connsiteX32" fmla="*/ 202098 w 994470"/>
                  <a:gd name="connsiteY32" fmla="*/ 165694 h 733536"/>
                  <a:gd name="connsiteX33" fmla="*/ 206761 w 994470"/>
                  <a:gd name="connsiteY33" fmla="*/ 160893 h 733536"/>
                  <a:gd name="connsiteX34" fmla="*/ 214579 w 994470"/>
                  <a:gd name="connsiteY34" fmla="*/ 152664 h 733536"/>
                  <a:gd name="connsiteX35" fmla="*/ 248321 w 994470"/>
                  <a:gd name="connsiteY35" fmla="*/ 115630 h 733536"/>
                  <a:gd name="connsiteX36" fmla="*/ 284668 w 994470"/>
                  <a:gd name="connsiteY36" fmla="*/ 73797 h 733536"/>
                  <a:gd name="connsiteX37" fmla="*/ 285765 w 994470"/>
                  <a:gd name="connsiteY37" fmla="*/ 72425 h 733536"/>
                  <a:gd name="connsiteX38" fmla="*/ 281376 w 994470"/>
                  <a:gd name="connsiteY38" fmla="*/ 70779 h 733536"/>
                  <a:gd name="connsiteX39" fmla="*/ 280690 w 994470"/>
                  <a:gd name="connsiteY39" fmla="*/ 69545 h 733536"/>
                  <a:gd name="connsiteX40" fmla="*/ 280827 w 994470"/>
                  <a:gd name="connsiteY40" fmla="*/ 69682 h 733536"/>
                  <a:gd name="connsiteX41" fmla="*/ 280690 w 994470"/>
                  <a:gd name="connsiteY41" fmla="*/ 69407 h 733536"/>
                  <a:gd name="connsiteX42" fmla="*/ 280553 w 994470"/>
                  <a:gd name="connsiteY42" fmla="*/ 69271 h 733536"/>
                  <a:gd name="connsiteX43" fmla="*/ 280690 w 994470"/>
                  <a:gd name="connsiteY43" fmla="*/ 69407 h 733536"/>
                  <a:gd name="connsiteX44" fmla="*/ 280279 w 994470"/>
                  <a:gd name="connsiteY44" fmla="*/ 68996 h 733536"/>
                  <a:gd name="connsiteX45" fmla="*/ 279045 w 994470"/>
                  <a:gd name="connsiteY45" fmla="*/ 67899 h 733536"/>
                  <a:gd name="connsiteX46" fmla="*/ 279319 w 994470"/>
                  <a:gd name="connsiteY46" fmla="*/ 68173 h 733536"/>
                  <a:gd name="connsiteX47" fmla="*/ 278084 w 994470"/>
                  <a:gd name="connsiteY47" fmla="*/ 67213 h 733536"/>
                  <a:gd name="connsiteX48" fmla="*/ 274381 w 994470"/>
                  <a:gd name="connsiteY48" fmla="*/ 65018 h 733536"/>
                  <a:gd name="connsiteX49" fmla="*/ 253670 w 994470"/>
                  <a:gd name="connsiteY49" fmla="*/ 90256 h 733536"/>
                  <a:gd name="connsiteX50" fmla="*/ 223357 w 994470"/>
                  <a:gd name="connsiteY50" fmla="*/ 131952 h 733536"/>
                  <a:gd name="connsiteX51" fmla="*/ 223632 w 994470"/>
                  <a:gd name="connsiteY51" fmla="*/ 131541 h 733536"/>
                  <a:gd name="connsiteX52" fmla="*/ 202098 w 994470"/>
                  <a:gd name="connsiteY52" fmla="*/ 165694 h 733536"/>
                  <a:gd name="connsiteX53" fmla="*/ 320878 w 994470"/>
                  <a:gd name="connsiteY53" fmla="*/ 191617 h 733536"/>
                  <a:gd name="connsiteX54" fmla="*/ 308122 w 994470"/>
                  <a:gd name="connsiteY54" fmla="*/ 225770 h 733536"/>
                  <a:gd name="connsiteX55" fmla="*/ 327736 w 994470"/>
                  <a:gd name="connsiteY55" fmla="*/ 200396 h 733536"/>
                  <a:gd name="connsiteX56" fmla="*/ 336103 w 994470"/>
                  <a:gd name="connsiteY56" fmla="*/ 188737 h 733536"/>
                  <a:gd name="connsiteX57" fmla="*/ 354483 w 994470"/>
                  <a:gd name="connsiteY57" fmla="*/ 163088 h 733536"/>
                  <a:gd name="connsiteX58" fmla="*/ 359283 w 994470"/>
                  <a:gd name="connsiteY58" fmla="*/ 156504 h 733536"/>
                  <a:gd name="connsiteX59" fmla="*/ 359146 w 994470"/>
                  <a:gd name="connsiteY59" fmla="*/ 156641 h 733536"/>
                  <a:gd name="connsiteX60" fmla="*/ 376291 w 994470"/>
                  <a:gd name="connsiteY60" fmla="*/ 130718 h 733536"/>
                  <a:gd name="connsiteX61" fmla="*/ 384109 w 994470"/>
                  <a:gd name="connsiteY61" fmla="*/ 118648 h 733536"/>
                  <a:gd name="connsiteX62" fmla="*/ 394533 w 994470"/>
                  <a:gd name="connsiteY62" fmla="*/ 101640 h 733536"/>
                  <a:gd name="connsiteX63" fmla="*/ 399471 w 994470"/>
                  <a:gd name="connsiteY63" fmla="*/ 92999 h 733536"/>
                  <a:gd name="connsiteX64" fmla="*/ 403997 w 994470"/>
                  <a:gd name="connsiteY64" fmla="*/ 84769 h 733536"/>
                  <a:gd name="connsiteX65" fmla="*/ 403997 w 994470"/>
                  <a:gd name="connsiteY65" fmla="*/ 84907 h 733536"/>
                  <a:gd name="connsiteX66" fmla="*/ 404134 w 994470"/>
                  <a:gd name="connsiteY66" fmla="*/ 84632 h 733536"/>
                  <a:gd name="connsiteX67" fmla="*/ 404271 w 994470"/>
                  <a:gd name="connsiteY67" fmla="*/ 84358 h 733536"/>
                  <a:gd name="connsiteX68" fmla="*/ 404134 w 994470"/>
                  <a:gd name="connsiteY68" fmla="*/ 84495 h 733536"/>
                  <a:gd name="connsiteX69" fmla="*/ 406740 w 994470"/>
                  <a:gd name="connsiteY69" fmla="*/ 78186 h 733536"/>
                  <a:gd name="connsiteX70" fmla="*/ 406603 w 994470"/>
                  <a:gd name="connsiteY70" fmla="*/ 78734 h 733536"/>
                  <a:gd name="connsiteX71" fmla="*/ 407838 w 994470"/>
                  <a:gd name="connsiteY71" fmla="*/ 75031 h 733536"/>
                  <a:gd name="connsiteX72" fmla="*/ 407700 w 994470"/>
                  <a:gd name="connsiteY72" fmla="*/ 75305 h 733536"/>
                  <a:gd name="connsiteX73" fmla="*/ 409347 w 994470"/>
                  <a:gd name="connsiteY73" fmla="*/ 69819 h 733536"/>
                  <a:gd name="connsiteX74" fmla="*/ 409347 w 994470"/>
                  <a:gd name="connsiteY74" fmla="*/ 70094 h 733536"/>
                  <a:gd name="connsiteX75" fmla="*/ 409621 w 994470"/>
                  <a:gd name="connsiteY75" fmla="*/ 68859 h 733536"/>
                  <a:gd name="connsiteX76" fmla="*/ 409758 w 994470"/>
                  <a:gd name="connsiteY76" fmla="*/ 67899 h 733536"/>
                  <a:gd name="connsiteX77" fmla="*/ 409621 w 994470"/>
                  <a:gd name="connsiteY77" fmla="*/ 67076 h 733536"/>
                  <a:gd name="connsiteX78" fmla="*/ 409209 w 994470"/>
                  <a:gd name="connsiteY78" fmla="*/ 66801 h 733536"/>
                  <a:gd name="connsiteX79" fmla="*/ 408249 w 994470"/>
                  <a:gd name="connsiteY79" fmla="*/ 66253 h 733536"/>
                  <a:gd name="connsiteX80" fmla="*/ 407289 w 994470"/>
                  <a:gd name="connsiteY80" fmla="*/ 65978 h 733536"/>
                  <a:gd name="connsiteX81" fmla="*/ 406192 w 994470"/>
                  <a:gd name="connsiteY81" fmla="*/ 65704 h 733536"/>
                  <a:gd name="connsiteX82" fmla="*/ 405232 w 994470"/>
                  <a:gd name="connsiteY82" fmla="*/ 65567 h 733536"/>
                  <a:gd name="connsiteX83" fmla="*/ 404683 w 994470"/>
                  <a:gd name="connsiteY83" fmla="*/ 65567 h 733536"/>
                  <a:gd name="connsiteX84" fmla="*/ 403586 w 994470"/>
                  <a:gd name="connsiteY84" fmla="*/ 65842 h 733536"/>
                  <a:gd name="connsiteX85" fmla="*/ 400980 w 994470"/>
                  <a:gd name="connsiteY85" fmla="*/ 66939 h 733536"/>
                  <a:gd name="connsiteX86" fmla="*/ 399334 w 994470"/>
                  <a:gd name="connsiteY86" fmla="*/ 68036 h 733536"/>
                  <a:gd name="connsiteX87" fmla="*/ 399608 w 994470"/>
                  <a:gd name="connsiteY87" fmla="*/ 67762 h 733536"/>
                  <a:gd name="connsiteX88" fmla="*/ 394945 w 994470"/>
                  <a:gd name="connsiteY88" fmla="*/ 71328 h 733536"/>
                  <a:gd name="connsiteX89" fmla="*/ 387264 w 994470"/>
                  <a:gd name="connsiteY89" fmla="*/ 78872 h 733536"/>
                  <a:gd name="connsiteX90" fmla="*/ 379171 w 994470"/>
                  <a:gd name="connsiteY90" fmla="*/ 87375 h 733536"/>
                  <a:gd name="connsiteX91" fmla="*/ 379583 w 994470"/>
                  <a:gd name="connsiteY91" fmla="*/ 86964 h 733536"/>
                  <a:gd name="connsiteX92" fmla="*/ 363672 w 994470"/>
                  <a:gd name="connsiteY92" fmla="*/ 108087 h 733536"/>
                  <a:gd name="connsiteX93" fmla="*/ 363672 w 994470"/>
                  <a:gd name="connsiteY93" fmla="*/ 107949 h 733536"/>
                  <a:gd name="connsiteX94" fmla="*/ 351739 w 994470"/>
                  <a:gd name="connsiteY94" fmla="*/ 127015 h 733536"/>
                  <a:gd name="connsiteX95" fmla="*/ 340904 w 994470"/>
                  <a:gd name="connsiteY95" fmla="*/ 147177 h 733536"/>
                  <a:gd name="connsiteX96" fmla="*/ 341178 w 994470"/>
                  <a:gd name="connsiteY96" fmla="*/ 146766 h 733536"/>
                  <a:gd name="connsiteX97" fmla="*/ 320878 w 994470"/>
                  <a:gd name="connsiteY97" fmla="*/ 191617 h 733536"/>
                  <a:gd name="connsiteX98" fmla="*/ 21184 w 994470"/>
                  <a:gd name="connsiteY98" fmla="*/ 304225 h 733536"/>
                  <a:gd name="connsiteX99" fmla="*/ 21046 w 994470"/>
                  <a:gd name="connsiteY99" fmla="*/ 304225 h 733536"/>
                  <a:gd name="connsiteX100" fmla="*/ 23104 w 994470"/>
                  <a:gd name="connsiteY100" fmla="*/ 304225 h 733536"/>
                  <a:gd name="connsiteX101" fmla="*/ 28179 w 994470"/>
                  <a:gd name="connsiteY101" fmla="*/ 303540 h 733536"/>
                  <a:gd name="connsiteX102" fmla="*/ 34488 w 994470"/>
                  <a:gd name="connsiteY102" fmla="*/ 301757 h 733536"/>
                  <a:gd name="connsiteX103" fmla="*/ 33940 w 994470"/>
                  <a:gd name="connsiteY103" fmla="*/ 301894 h 733536"/>
                  <a:gd name="connsiteX104" fmla="*/ 50124 w 994470"/>
                  <a:gd name="connsiteY104" fmla="*/ 295310 h 733536"/>
                  <a:gd name="connsiteX105" fmla="*/ 65486 w 994470"/>
                  <a:gd name="connsiteY105" fmla="*/ 286257 h 733536"/>
                  <a:gd name="connsiteX106" fmla="*/ 94564 w 994470"/>
                  <a:gd name="connsiteY106" fmla="*/ 265135 h 733536"/>
                  <a:gd name="connsiteX107" fmla="*/ 122956 w 994470"/>
                  <a:gd name="connsiteY107" fmla="*/ 241269 h 733536"/>
                  <a:gd name="connsiteX108" fmla="*/ 159441 w 994470"/>
                  <a:gd name="connsiteY108" fmla="*/ 207939 h 733536"/>
                  <a:gd name="connsiteX109" fmla="*/ 167122 w 994470"/>
                  <a:gd name="connsiteY109" fmla="*/ 200944 h 733536"/>
                  <a:gd name="connsiteX110" fmla="*/ 169454 w 994470"/>
                  <a:gd name="connsiteY110" fmla="*/ 198749 h 733536"/>
                  <a:gd name="connsiteX111" fmla="*/ 177546 w 994470"/>
                  <a:gd name="connsiteY111" fmla="*/ 190520 h 733536"/>
                  <a:gd name="connsiteX112" fmla="*/ 190028 w 994470"/>
                  <a:gd name="connsiteY112" fmla="*/ 168437 h 733536"/>
                  <a:gd name="connsiteX113" fmla="*/ 223906 w 994470"/>
                  <a:gd name="connsiteY113" fmla="*/ 116179 h 733536"/>
                  <a:gd name="connsiteX114" fmla="*/ 251750 w 994470"/>
                  <a:gd name="connsiteY114" fmla="*/ 79146 h 733536"/>
                  <a:gd name="connsiteX115" fmla="*/ 266426 w 994470"/>
                  <a:gd name="connsiteY115" fmla="*/ 61452 h 733536"/>
                  <a:gd name="connsiteX116" fmla="*/ 257647 w 994470"/>
                  <a:gd name="connsiteY116" fmla="*/ 58160 h 733536"/>
                  <a:gd name="connsiteX117" fmla="*/ 258059 w 994470"/>
                  <a:gd name="connsiteY117" fmla="*/ 58298 h 733536"/>
                  <a:gd name="connsiteX118" fmla="*/ 244617 w 994470"/>
                  <a:gd name="connsiteY118" fmla="*/ 54457 h 733536"/>
                  <a:gd name="connsiteX119" fmla="*/ 230490 w 994470"/>
                  <a:gd name="connsiteY119" fmla="*/ 52537 h 733536"/>
                  <a:gd name="connsiteX120" fmla="*/ 231038 w 994470"/>
                  <a:gd name="connsiteY120" fmla="*/ 52537 h 733536"/>
                  <a:gd name="connsiteX121" fmla="*/ 216088 w 994470"/>
                  <a:gd name="connsiteY121" fmla="*/ 52537 h 733536"/>
                  <a:gd name="connsiteX122" fmla="*/ 216088 w 994470"/>
                  <a:gd name="connsiteY122" fmla="*/ 52537 h 733536"/>
                  <a:gd name="connsiteX123" fmla="*/ 200177 w 994470"/>
                  <a:gd name="connsiteY123" fmla="*/ 54731 h 733536"/>
                  <a:gd name="connsiteX124" fmla="*/ 200315 w 994470"/>
                  <a:gd name="connsiteY124" fmla="*/ 54731 h 733536"/>
                  <a:gd name="connsiteX125" fmla="*/ 199903 w 994470"/>
                  <a:gd name="connsiteY125" fmla="*/ 54869 h 733536"/>
                  <a:gd name="connsiteX126" fmla="*/ 199766 w 994470"/>
                  <a:gd name="connsiteY126" fmla="*/ 54869 h 733536"/>
                  <a:gd name="connsiteX127" fmla="*/ 199766 w 994470"/>
                  <a:gd name="connsiteY127" fmla="*/ 54869 h 733536"/>
                  <a:gd name="connsiteX128" fmla="*/ 184130 w 994470"/>
                  <a:gd name="connsiteY128" fmla="*/ 59258 h 733536"/>
                  <a:gd name="connsiteX129" fmla="*/ 184541 w 994470"/>
                  <a:gd name="connsiteY129" fmla="*/ 59120 h 733536"/>
                  <a:gd name="connsiteX130" fmla="*/ 169042 w 994470"/>
                  <a:gd name="connsiteY130" fmla="*/ 65704 h 733536"/>
                  <a:gd name="connsiteX131" fmla="*/ 169454 w 994470"/>
                  <a:gd name="connsiteY131" fmla="*/ 65430 h 733536"/>
                  <a:gd name="connsiteX132" fmla="*/ 144490 w 994470"/>
                  <a:gd name="connsiteY132" fmla="*/ 80106 h 733536"/>
                  <a:gd name="connsiteX133" fmla="*/ 144765 w 994470"/>
                  <a:gd name="connsiteY133" fmla="*/ 79969 h 733536"/>
                  <a:gd name="connsiteX134" fmla="*/ 120625 w 994470"/>
                  <a:gd name="connsiteY134" fmla="*/ 98760 h 733536"/>
                  <a:gd name="connsiteX135" fmla="*/ 120625 w 994470"/>
                  <a:gd name="connsiteY135" fmla="*/ 98760 h 733536"/>
                  <a:gd name="connsiteX136" fmla="*/ 120350 w 994470"/>
                  <a:gd name="connsiteY136" fmla="*/ 99034 h 733536"/>
                  <a:gd name="connsiteX137" fmla="*/ 120213 w 994470"/>
                  <a:gd name="connsiteY137" fmla="*/ 99171 h 733536"/>
                  <a:gd name="connsiteX138" fmla="*/ 120213 w 994470"/>
                  <a:gd name="connsiteY138" fmla="*/ 99171 h 733536"/>
                  <a:gd name="connsiteX139" fmla="*/ 92644 w 994470"/>
                  <a:gd name="connsiteY139" fmla="*/ 126878 h 733536"/>
                  <a:gd name="connsiteX140" fmla="*/ 92781 w 994470"/>
                  <a:gd name="connsiteY140" fmla="*/ 126740 h 733536"/>
                  <a:gd name="connsiteX141" fmla="*/ 66584 w 994470"/>
                  <a:gd name="connsiteY141" fmla="*/ 160482 h 733536"/>
                  <a:gd name="connsiteX142" fmla="*/ 66858 w 994470"/>
                  <a:gd name="connsiteY142" fmla="*/ 160070 h 733536"/>
                  <a:gd name="connsiteX143" fmla="*/ 51907 w 994470"/>
                  <a:gd name="connsiteY143" fmla="*/ 183662 h 733536"/>
                  <a:gd name="connsiteX144" fmla="*/ 38329 w 994470"/>
                  <a:gd name="connsiteY144" fmla="*/ 208488 h 733536"/>
                  <a:gd name="connsiteX145" fmla="*/ 30785 w 994470"/>
                  <a:gd name="connsiteY145" fmla="*/ 224124 h 733536"/>
                  <a:gd name="connsiteX146" fmla="*/ 24887 w 994470"/>
                  <a:gd name="connsiteY146" fmla="*/ 237703 h 733536"/>
                  <a:gd name="connsiteX147" fmla="*/ 12268 w 994470"/>
                  <a:gd name="connsiteY147" fmla="*/ 268289 h 733536"/>
                  <a:gd name="connsiteX148" fmla="*/ 12268 w 994470"/>
                  <a:gd name="connsiteY148" fmla="*/ 268153 h 733536"/>
                  <a:gd name="connsiteX149" fmla="*/ 10211 w 994470"/>
                  <a:gd name="connsiteY149" fmla="*/ 274873 h 733536"/>
                  <a:gd name="connsiteX150" fmla="*/ 8428 w 994470"/>
                  <a:gd name="connsiteY150" fmla="*/ 283514 h 733536"/>
                  <a:gd name="connsiteX151" fmla="*/ 8428 w 994470"/>
                  <a:gd name="connsiteY151" fmla="*/ 283514 h 733536"/>
                  <a:gd name="connsiteX152" fmla="*/ 7605 w 994470"/>
                  <a:gd name="connsiteY152" fmla="*/ 289138 h 733536"/>
                  <a:gd name="connsiteX153" fmla="*/ 7605 w 994470"/>
                  <a:gd name="connsiteY153" fmla="*/ 289001 h 733536"/>
                  <a:gd name="connsiteX154" fmla="*/ 7605 w 994470"/>
                  <a:gd name="connsiteY154" fmla="*/ 289412 h 733536"/>
                  <a:gd name="connsiteX155" fmla="*/ 7605 w 994470"/>
                  <a:gd name="connsiteY155" fmla="*/ 289686 h 733536"/>
                  <a:gd name="connsiteX156" fmla="*/ 7605 w 994470"/>
                  <a:gd name="connsiteY156" fmla="*/ 289550 h 733536"/>
                  <a:gd name="connsiteX157" fmla="*/ 7605 w 994470"/>
                  <a:gd name="connsiteY157" fmla="*/ 292704 h 733536"/>
                  <a:gd name="connsiteX158" fmla="*/ 7605 w 994470"/>
                  <a:gd name="connsiteY158" fmla="*/ 292704 h 733536"/>
                  <a:gd name="connsiteX159" fmla="*/ 7879 w 994470"/>
                  <a:gd name="connsiteY159" fmla="*/ 294213 h 733536"/>
                  <a:gd name="connsiteX160" fmla="*/ 8291 w 994470"/>
                  <a:gd name="connsiteY160" fmla="*/ 295310 h 733536"/>
                  <a:gd name="connsiteX161" fmla="*/ 8291 w 994470"/>
                  <a:gd name="connsiteY161" fmla="*/ 295173 h 733536"/>
                  <a:gd name="connsiteX162" fmla="*/ 8839 w 994470"/>
                  <a:gd name="connsiteY162" fmla="*/ 296270 h 733536"/>
                  <a:gd name="connsiteX163" fmla="*/ 9937 w 994470"/>
                  <a:gd name="connsiteY163" fmla="*/ 297916 h 733536"/>
                  <a:gd name="connsiteX164" fmla="*/ 9662 w 994470"/>
                  <a:gd name="connsiteY164" fmla="*/ 297505 h 733536"/>
                  <a:gd name="connsiteX165" fmla="*/ 10759 w 994470"/>
                  <a:gd name="connsiteY165" fmla="*/ 298876 h 733536"/>
                  <a:gd name="connsiteX166" fmla="*/ 10485 w 994470"/>
                  <a:gd name="connsiteY166" fmla="*/ 298602 h 733536"/>
                  <a:gd name="connsiteX167" fmla="*/ 10759 w 994470"/>
                  <a:gd name="connsiteY167" fmla="*/ 298876 h 733536"/>
                  <a:gd name="connsiteX168" fmla="*/ 10897 w 994470"/>
                  <a:gd name="connsiteY168" fmla="*/ 299014 h 733536"/>
                  <a:gd name="connsiteX169" fmla="*/ 10897 w 994470"/>
                  <a:gd name="connsiteY169" fmla="*/ 298876 h 733536"/>
                  <a:gd name="connsiteX170" fmla="*/ 13503 w 994470"/>
                  <a:gd name="connsiteY170" fmla="*/ 301345 h 733536"/>
                  <a:gd name="connsiteX171" fmla="*/ 13228 w 994470"/>
                  <a:gd name="connsiteY171" fmla="*/ 301071 h 733536"/>
                  <a:gd name="connsiteX172" fmla="*/ 14737 w 994470"/>
                  <a:gd name="connsiteY172" fmla="*/ 302168 h 733536"/>
                  <a:gd name="connsiteX173" fmla="*/ 16109 w 994470"/>
                  <a:gd name="connsiteY173" fmla="*/ 302991 h 733536"/>
                  <a:gd name="connsiteX174" fmla="*/ 16109 w 994470"/>
                  <a:gd name="connsiteY174" fmla="*/ 302991 h 733536"/>
                  <a:gd name="connsiteX175" fmla="*/ 18852 w 994470"/>
                  <a:gd name="connsiteY175" fmla="*/ 304088 h 733536"/>
                  <a:gd name="connsiteX176" fmla="*/ 21184 w 994470"/>
                  <a:gd name="connsiteY176" fmla="*/ 304225 h 733536"/>
                  <a:gd name="connsiteX177" fmla="*/ 424160 w 994470"/>
                  <a:gd name="connsiteY177" fmla="*/ 300111 h 733536"/>
                  <a:gd name="connsiteX178" fmla="*/ 417576 w 994470"/>
                  <a:gd name="connsiteY178" fmla="*/ 320822 h 733536"/>
                  <a:gd name="connsiteX179" fmla="*/ 414421 w 994470"/>
                  <a:gd name="connsiteY179" fmla="*/ 332069 h 733536"/>
                  <a:gd name="connsiteX180" fmla="*/ 403037 w 994470"/>
                  <a:gd name="connsiteY180" fmla="*/ 373354 h 733536"/>
                  <a:gd name="connsiteX181" fmla="*/ 405369 w 994470"/>
                  <a:gd name="connsiteY181" fmla="*/ 369376 h 733536"/>
                  <a:gd name="connsiteX182" fmla="*/ 421416 w 994470"/>
                  <a:gd name="connsiteY182" fmla="*/ 341396 h 733536"/>
                  <a:gd name="connsiteX183" fmla="*/ 441305 w 994470"/>
                  <a:gd name="connsiteY183" fmla="*/ 305734 h 733536"/>
                  <a:gd name="connsiteX184" fmla="*/ 450495 w 994470"/>
                  <a:gd name="connsiteY184" fmla="*/ 289550 h 733536"/>
                  <a:gd name="connsiteX185" fmla="*/ 453924 w 994470"/>
                  <a:gd name="connsiteY185" fmla="*/ 283240 h 733536"/>
                  <a:gd name="connsiteX186" fmla="*/ 482864 w 994470"/>
                  <a:gd name="connsiteY186" fmla="*/ 228239 h 733536"/>
                  <a:gd name="connsiteX187" fmla="*/ 482590 w 994470"/>
                  <a:gd name="connsiteY187" fmla="*/ 228787 h 733536"/>
                  <a:gd name="connsiteX188" fmla="*/ 495894 w 994470"/>
                  <a:gd name="connsiteY188" fmla="*/ 200532 h 733536"/>
                  <a:gd name="connsiteX189" fmla="*/ 514411 w 994470"/>
                  <a:gd name="connsiteY189" fmla="*/ 158150 h 733536"/>
                  <a:gd name="connsiteX190" fmla="*/ 514411 w 994470"/>
                  <a:gd name="connsiteY190" fmla="*/ 158287 h 733536"/>
                  <a:gd name="connsiteX191" fmla="*/ 517703 w 994470"/>
                  <a:gd name="connsiteY191" fmla="*/ 148823 h 733536"/>
                  <a:gd name="connsiteX192" fmla="*/ 517566 w 994470"/>
                  <a:gd name="connsiteY192" fmla="*/ 149097 h 733536"/>
                  <a:gd name="connsiteX193" fmla="*/ 520309 w 994470"/>
                  <a:gd name="connsiteY193" fmla="*/ 139908 h 733536"/>
                  <a:gd name="connsiteX194" fmla="*/ 520172 w 994470"/>
                  <a:gd name="connsiteY194" fmla="*/ 140456 h 733536"/>
                  <a:gd name="connsiteX195" fmla="*/ 520857 w 994470"/>
                  <a:gd name="connsiteY195" fmla="*/ 135793 h 733536"/>
                  <a:gd name="connsiteX196" fmla="*/ 520857 w 994470"/>
                  <a:gd name="connsiteY196" fmla="*/ 136342 h 733536"/>
                  <a:gd name="connsiteX197" fmla="*/ 520857 w 994470"/>
                  <a:gd name="connsiteY197" fmla="*/ 134422 h 733536"/>
                  <a:gd name="connsiteX198" fmla="*/ 520720 w 994470"/>
                  <a:gd name="connsiteY198" fmla="*/ 132501 h 733536"/>
                  <a:gd name="connsiteX199" fmla="*/ 520857 w 994470"/>
                  <a:gd name="connsiteY199" fmla="*/ 133050 h 733536"/>
                  <a:gd name="connsiteX200" fmla="*/ 519623 w 994470"/>
                  <a:gd name="connsiteY200" fmla="*/ 128661 h 733536"/>
                  <a:gd name="connsiteX201" fmla="*/ 519760 w 994470"/>
                  <a:gd name="connsiteY201" fmla="*/ 129072 h 733536"/>
                  <a:gd name="connsiteX202" fmla="*/ 517703 w 994470"/>
                  <a:gd name="connsiteY202" fmla="*/ 123860 h 733536"/>
                  <a:gd name="connsiteX203" fmla="*/ 510982 w 994470"/>
                  <a:gd name="connsiteY203" fmla="*/ 124958 h 733536"/>
                  <a:gd name="connsiteX204" fmla="*/ 509062 w 994470"/>
                  <a:gd name="connsiteY204" fmla="*/ 125506 h 733536"/>
                  <a:gd name="connsiteX205" fmla="*/ 509336 w 994470"/>
                  <a:gd name="connsiteY205" fmla="*/ 125369 h 733536"/>
                  <a:gd name="connsiteX206" fmla="*/ 507690 w 994470"/>
                  <a:gd name="connsiteY206" fmla="*/ 125917 h 733536"/>
                  <a:gd name="connsiteX207" fmla="*/ 508239 w 994470"/>
                  <a:gd name="connsiteY207" fmla="*/ 125643 h 733536"/>
                  <a:gd name="connsiteX208" fmla="*/ 504947 w 994470"/>
                  <a:gd name="connsiteY208" fmla="*/ 127564 h 733536"/>
                  <a:gd name="connsiteX209" fmla="*/ 505084 w 994470"/>
                  <a:gd name="connsiteY209" fmla="*/ 127426 h 733536"/>
                  <a:gd name="connsiteX210" fmla="*/ 502204 w 994470"/>
                  <a:gd name="connsiteY210" fmla="*/ 129621 h 733536"/>
                  <a:gd name="connsiteX211" fmla="*/ 496717 w 994470"/>
                  <a:gd name="connsiteY211" fmla="*/ 135107 h 733536"/>
                  <a:gd name="connsiteX212" fmla="*/ 497129 w 994470"/>
                  <a:gd name="connsiteY212" fmla="*/ 134696 h 733536"/>
                  <a:gd name="connsiteX213" fmla="*/ 484785 w 994470"/>
                  <a:gd name="connsiteY213" fmla="*/ 151567 h 733536"/>
                  <a:gd name="connsiteX214" fmla="*/ 471754 w 994470"/>
                  <a:gd name="connsiteY214" fmla="*/ 174335 h 733536"/>
                  <a:gd name="connsiteX215" fmla="*/ 472029 w 994470"/>
                  <a:gd name="connsiteY215" fmla="*/ 173923 h 733536"/>
                  <a:gd name="connsiteX216" fmla="*/ 454472 w 994470"/>
                  <a:gd name="connsiteY216" fmla="*/ 212877 h 733536"/>
                  <a:gd name="connsiteX217" fmla="*/ 439110 w 994470"/>
                  <a:gd name="connsiteY217" fmla="*/ 254437 h 733536"/>
                  <a:gd name="connsiteX218" fmla="*/ 439247 w 994470"/>
                  <a:gd name="connsiteY218" fmla="*/ 253888 h 733536"/>
                  <a:gd name="connsiteX219" fmla="*/ 424160 w 994470"/>
                  <a:gd name="connsiteY219" fmla="*/ 300111 h 733536"/>
                  <a:gd name="connsiteX220" fmla="*/ 524149 w 994470"/>
                  <a:gd name="connsiteY220" fmla="*/ 424240 h 733536"/>
                  <a:gd name="connsiteX221" fmla="*/ 523738 w 994470"/>
                  <a:gd name="connsiteY221" fmla="*/ 430413 h 733536"/>
                  <a:gd name="connsiteX222" fmla="*/ 531693 w 994470"/>
                  <a:gd name="connsiteY222" fmla="*/ 412994 h 733536"/>
                  <a:gd name="connsiteX223" fmla="*/ 545409 w 994470"/>
                  <a:gd name="connsiteY223" fmla="*/ 379663 h 733536"/>
                  <a:gd name="connsiteX224" fmla="*/ 545409 w 994470"/>
                  <a:gd name="connsiteY224" fmla="*/ 379938 h 733536"/>
                  <a:gd name="connsiteX225" fmla="*/ 545546 w 994470"/>
                  <a:gd name="connsiteY225" fmla="*/ 379663 h 733536"/>
                  <a:gd name="connsiteX226" fmla="*/ 545683 w 994470"/>
                  <a:gd name="connsiteY226" fmla="*/ 379389 h 733536"/>
                  <a:gd name="connsiteX227" fmla="*/ 545683 w 994470"/>
                  <a:gd name="connsiteY227" fmla="*/ 379526 h 733536"/>
                  <a:gd name="connsiteX228" fmla="*/ 556656 w 994470"/>
                  <a:gd name="connsiteY228" fmla="*/ 347568 h 733536"/>
                  <a:gd name="connsiteX229" fmla="*/ 560634 w 994470"/>
                  <a:gd name="connsiteY229" fmla="*/ 335772 h 733536"/>
                  <a:gd name="connsiteX230" fmla="*/ 571881 w 994470"/>
                  <a:gd name="connsiteY230" fmla="*/ 292156 h 733536"/>
                  <a:gd name="connsiteX231" fmla="*/ 571744 w 994470"/>
                  <a:gd name="connsiteY231" fmla="*/ 292567 h 733536"/>
                  <a:gd name="connsiteX232" fmla="*/ 574761 w 994470"/>
                  <a:gd name="connsiteY232" fmla="*/ 271033 h 733536"/>
                  <a:gd name="connsiteX233" fmla="*/ 574899 w 994470"/>
                  <a:gd name="connsiteY233" fmla="*/ 264998 h 733536"/>
                  <a:gd name="connsiteX234" fmla="*/ 574350 w 994470"/>
                  <a:gd name="connsiteY234" fmla="*/ 260746 h 733536"/>
                  <a:gd name="connsiteX235" fmla="*/ 574487 w 994470"/>
                  <a:gd name="connsiteY235" fmla="*/ 261295 h 733536"/>
                  <a:gd name="connsiteX236" fmla="*/ 572704 w 994470"/>
                  <a:gd name="connsiteY236" fmla="*/ 254162 h 733536"/>
                  <a:gd name="connsiteX237" fmla="*/ 572841 w 994470"/>
                  <a:gd name="connsiteY237" fmla="*/ 254711 h 733536"/>
                  <a:gd name="connsiteX238" fmla="*/ 571607 w 994470"/>
                  <a:gd name="connsiteY238" fmla="*/ 251831 h 733536"/>
                  <a:gd name="connsiteX239" fmla="*/ 570921 w 994470"/>
                  <a:gd name="connsiteY239" fmla="*/ 250733 h 733536"/>
                  <a:gd name="connsiteX240" fmla="*/ 570510 w 994470"/>
                  <a:gd name="connsiteY240" fmla="*/ 250322 h 733536"/>
                  <a:gd name="connsiteX241" fmla="*/ 570235 w 994470"/>
                  <a:gd name="connsiteY241" fmla="*/ 250184 h 733536"/>
                  <a:gd name="connsiteX242" fmla="*/ 569824 w 994470"/>
                  <a:gd name="connsiteY242" fmla="*/ 250047 h 733536"/>
                  <a:gd name="connsiteX243" fmla="*/ 569001 w 994470"/>
                  <a:gd name="connsiteY243" fmla="*/ 249910 h 733536"/>
                  <a:gd name="connsiteX244" fmla="*/ 568315 w 994470"/>
                  <a:gd name="connsiteY244" fmla="*/ 249910 h 733536"/>
                  <a:gd name="connsiteX245" fmla="*/ 564749 w 994470"/>
                  <a:gd name="connsiteY245" fmla="*/ 250459 h 733536"/>
                  <a:gd name="connsiteX246" fmla="*/ 565297 w 994470"/>
                  <a:gd name="connsiteY246" fmla="*/ 250322 h 733536"/>
                  <a:gd name="connsiteX247" fmla="*/ 563652 w 994470"/>
                  <a:gd name="connsiteY247" fmla="*/ 250870 h 733536"/>
                  <a:gd name="connsiteX248" fmla="*/ 562554 w 994470"/>
                  <a:gd name="connsiteY248" fmla="*/ 251282 h 733536"/>
                  <a:gd name="connsiteX249" fmla="*/ 561594 w 994470"/>
                  <a:gd name="connsiteY249" fmla="*/ 251831 h 733536"/>
                  <a:gd name="connsiteX250" fmla="*/ 562005 w 994470"/>
                  <a:gd name="connsiteY250" fmla="*/ 251556 h 733536"/>
                  <a:gd name="connsiteX251" fmla="*/ 559262 w 994470"/>
                  <a:gd name="connsiteY251" fmla="*/ 253613 h 733536"/>
                  <a:gd name="connsiteX252" fmla="*/ 559674 w 994470"/>
                  <a:gd name="connsiteY252" fmla="*/ 253202 h 733536"/>
                  <a:gd name="connsiteX253" fmla="*/ 558439 w 994470"/>
                  <a:gd name="connsiteY253" fmla="*/ 254573 h 733536"/>
                  <a:gd name="connsiteX254" fmla="*/ 558439 w 994470"/>
                  <a:gd name="connsiteY254" fmla="*/ 254573 h 733536"/>
                  <a:gd name="connsiteX255" fmla="*/ 556382 w 994470"/>
                  <a:gd name="connsiteY255" fmla="*/ 257042 h 733536"/>
                  <a:gd name="connsiteX256" fmla="*/ 556656 w 994470"/>
                  <a:gd name="connsiteY256" fmla="*/ 256631 h 733536"/>
                  <a:gd name="connsiteX257" fmla="*/ 552816 w 994470"/>
                  <a:gd name="connsiteY257" fmla="*/ 263215 h 733536"/>
                  <a:gd name="connsiteX258" fmla="*/ 552953 w 994470"/>
                  <a:gd name="connsiteY258" fmla="*/ 262940 h 733536"/>
                  <a:gd name="connsiteX259" fmla="*/ 552679 w 994470"/>
                  <a:gd name="connsiteY259" fmla="*/ 263352 h 733536"/>
                  <a:gd name="connsiteX260" fmla="*/ 552679 w 994470"/>
                  <a:gd name="connsiteY260" fmla="*/ 263489 h 733536"/>
                  <a:gd name="connsiteX261" fmla="*/ 552679 w 994470"/>
                  <a:gd name="connsiteY261" fmla="*/ 263489 h 733536"/>
                  <a:gd name="connsiteX262" fmla="*/ 543626 w 994470"/>
                  <a:gd name="connsiteY262" fmla="*/ 284886 h 733536"/>
                  <a:gd name="connsiteX263" fmla="*/ 543763 w 994470"/>
                  <a:gd name="connsiteY263" fmla="*/ 284474 h 733536"/>
                  <a:gd name="connsiteX264" fmla="*/ 534985 w 994470"/>
                  <a:gd name="connsiteY264" fmla="*/ 319176 h 733536"/>
                  <a:gd name="connsiteX265" fmla="*/ 534985 w 994470"/>
                  <a:gd name="connsiteY265" fmla="*/ 318902 h 733536"/>
                  <a:gd name="connsiteX266" fmla="*/ 527167 w 994470"/>
                  <a:gd name="connsiteY266" fmla="*/ 375686 h 733536"/>
                  <a:gd name="connsiteX267" fmla="*/ 525384 w 994470"/>
                  <a:gd name="connsiteY267" fmla="*/ 403529 h 733536"/>
                  <a:gd name="connsiteX268" fmla="*/ 525384 w 994470"/>
                  <a:gd name="connsiteY268" fmla="*/ 403529 h 733536"/>
                  <a:gd name="connsiteX269" fmla="*/ 524149 w 994470"/>
                  <a:gd name="connsiteY269" fmla="*/ 424240 h 733536"/>
                  <a:gd name="connsiteX270" fmla="*/ 673928 w 994470"/>
                  <a:gd name="connsiteY270" fmla="*/ 488294 h 733536"/>
                  <a:gd name="connsiteX271" fmla="*/ 687781 w 994470"/>
                  <a:gd name="connsiteY271" fmla="*/ 432607 h 733536"/>
                  <a:gd name="connsiteX272" fmla="*/ 687781 w 994470"/>
                  <a:gd name="connsiteY272" fmla="*/ 432881 h 733536"/>
                  <a:gd name="connsiteX273" fmla="*/ 698754 w 994470"/>
                  <a:gd name="connsiteY273" fmla="*/ 356346 h 733536"/>
                  <a:gd name="connsiteX274" fmla="*/ 699166 w 994470"/>
                  <a:gd name="connsiteY274" fmla="*/ 306695 h 733536"/>
                  <a:gd name="connsiteX275" fmla="*/ 699166 w 994470"/>
                  <a:gd name="connsiteY275" fmla="*/ 306831 h 733536"/>
                  <a:gd name="connsiteX276" fmla="*/ 694914 w 994470"/>
                  <a:gd name="connsiteY276" fmla="*/ 274187 h 733536"/>
                  <a:gd name="connsiteX277" fmla="*/ 695051 w 994470"/>
                  <a:gd name="connsiteY277" fmla="*/ 274873 h 733536"/>
                  <a:gd name="connsiteX278" fmla="*/ 689153 w 994470"/>
                  <a:gd name="connsiteY278" fmla="*/ 251831 h 733536"/>
                  <a:gd name="connsiteX279" fmla="*/ 685998 w 994470"/>
                  <a:gd name="connsiteY279" fmla="*/ 244286 h 733536"/>
                  <a:gd name="connsiteX280" fmla="*/ 685998 w 994470"/>
                  <a:gd name="connsiteY280" fmla="*/ 244424 h 733536"/>
                  <a:gd name="connsiteX281" fmla="*/ 685861 w 994470"/>
                  <a:gd name="connsiteY281" fmla="*/ 244150 h 733536"/>
                  <a:gd name="connsiteX282" fmla="*/ 685724 w 994470"/>
                  <a:gd name="connsiteY282" fmla="*/ 243875 h 733536"/>
                  <a:gd name="connsiteX283" fmla="*/ 685861 w 994470"/>
                  <a:gd name="connsiteY283" fmla="*/ 244150 h 733536"/>
                  <a:gd name="connsiteX284" fmla="*/ 680375 w 994470"/>
                  <a:gd name="connsiteY284" fmla="*/ 234548 h 733536"/>
                  <a:gd name="connsiteX285" fmla="*/ 678180 w 994470"/>
                  <a:gd name="connsiteY285" fmla="*/ 231668 h 733536"/>
                  <a:gd name="connsiteX286" fmla="*/ 678180 w 994470"/>
                  <a:gd name="connsiteY286" fmla="*/ 231668 h 733536"/>
                  <a:gd name="connsiteX287" fmla="*/ 676123 w 994470"/>
                  <a:gd name="connsiteY287" fmla="*/ 229748 h 733536"/>
                  <a:gd name="connsiteX288" fmla="*/ 675163 w 994470"/>
                  <a:gd name="connsiteY288" fmla="*/ 229062 h 733536"/>
                  <a:gd name="connsiteX289" fmla="*/ 674202 w 994470"/>
                  <a:gd name="connsiteY289" fmla="*/ 228513 h 733536"/>
                  <a:gd name="connsiteX290" fmla="*/ 672968 w 994470"/>
                  <a:gd name="connsiteY290" fmla="*/ 228102 h 733536"/>
                  <a:gd name="connsiteX291" fmla="*/ 672968 w 994470"/>
                  <a:gd name="connsiteY291" fmla="*/ 228102 h 733536"/>
                  <a:gd name="connsiteX292" fmla="*/ 670636 w 994470"/>
                  <a:gd name="connsiteY292" fmla="*/ 227553 h 733536"/>
                  <a:gd name="connsiteX293" fmla="*/ 670773 w 994470"/>
                  <a:gd name="connsiteY293" fmla="*/ 227553 h 733536"/>
                  <a:gd name="connsiteX294" fmla="*/ 667344 w 994470"/>
                  <a:gd name="connsiteY294" fmla="*/ 227141 h 733536"/>
                  <a:gd name="connsiteX295" fmla="*/ 664601 w 994470"/>
                  <a:gd name="connsiteY295" fmla="*/ 227279 h 733536"/>
                  <a:gd name="connsiteX296" fmla="*/ 664738 w 994470"/>
                  <a:gd name="connsiteY296" fmla="*/ 227279 h 733536"/>
                  <a:gd name="connsiteX297" fmla="*/ 662955 w 994470"/>
                  <a:gd name="connsiteY297" fmla="*/ 227553 h 733536"/>
                  <a:gd name="connsiteX298" fmla="*/ 663504 w 994470"/>
                  <a:gd name="connsiteY298" fmla="*/ 227416 h 733536"/>
                  <a:gd name="connsiteX299" fmla="*/ 660898 w 994470"/>
                  <a:gd name="connsiteY299" fmla="*/ 228102 h 733536"/>
                  <a:gd name="connsiteX300" fmla="*/ 660075 w 994470"/>
                  <a:gd name="connsiteY300" fmla="*/ 228513 h 733536"/>
                  <a:gd name="connsiteX301" fmla="*/ 659389 w 994470"/>
                  <a:gd name="connsiteY301" fmla="*/ 229062 h 733536"/>
                  <a:gd name="connsiteX302" fmla="*/ 658566 w 994470"/>
                  <a:gd name="connsiteY302" fmla="*/ 229748 h 733536"/>
                  <a:gd name="connsiteX303" fmla="*/ 658566 w 994470"/>
                  <a:gd name="connsiteY303" fmla="*/ 229748 h 733536"/>
                  <a:gd name="connsiteX304" fmla="*/ 657469 w 994470"/>
                  <a:gd name="connsiteY304" fmla="*/ 230845 h 733536"/>
                  <a:gd name="connsiteX305" fmla="*/ 657469 w 994470"/>
                  <a:gd name="connsiteY305" fmla="*/ 230845 h 733536"/>
                  <a:gd name="connsiteX306" fmla="*/ 655823 w 994470"/>
                  <a:gd name="connsiteY306" fmla="*/ 233039 h 733536"/>
                  <a:gd name="connsiteX307" fmla="*/ 653354 w 994470"/>
                  <a:gd name="connsiteY307" fmla="*/ 237292 h 733536"/>
                  <a:gd name="connsiteX308" fmla="*/ 649102 w 994470"/>
                  <a:gd name="connsiteY308" fmla="*/ 247579 h 733536"/>
                  <a:gd name="connsiteX309" fmla="*/ 649377 w 994470"/>
                  <a:gd name="connsiteY309" fmla="*/ 247030 h 733536"/>
                  <a:gd name="connsiteX310" fmla="*/ 646359 w 994470"/>
                  <a:gd name="connsiteY310" fmla="*/ 257180 h 733536"/>
                  <a:gd name="connsiteX311" fmla="*/ 646496 w 994470"/>
                  <a:gd name="connsiteY311" fmla="*/ 256631 h 733536"/>
                  <a:gd name="connsiteX312" fmla="*/ 644301 w 994470"/>
                  <a:gd name="connsiteY312" fmla="*/ 272679 h 733536"/>
                  <a:gd name="connsiteX313" fmla="*/ 644301 w 994470"/>
                  <a:gd name="connsiteY313" fmla="*/ 272679 h 733536"/>
                  <a:gd name="connsiteX314" fmla="*/ 644439 w 994470"/>
                  <a:gd name="connsiteY314" fmla="*/ 312592 h 733536"/>
                  <a:gd name="connsiteX315" fmla="*/ 644439 w 994470"/>
                  <a:gd name="connsiteY315" fmla="*/ 312318 h 733536"/>
                  <a:gd name="connsiteX316" fmla="*/ 647593 w 994470"/>
                  <a:gd name="connsiteY316" fmla="*/ 343316 h 733536"/>
                  <a:gd name="connsiteX317" fmla="*/ 649651 w 994470"/>
                  <a:gd name="connsiteY317" fmla="*/ 358130 h 733536"/>
                  <a:gd name="connsiteX318" fmla="*/ 653628 w 994470"/>
                  <a:gd name="connsiteY318" fmla="*/ 381721 h 733536"/>
                  <a:gd name="connsiteX319" fmla="*/ 658978 w 994470"/>
                  <a:gd name="connsiteY319" fmla="*/ 413542 h 733536"/>
                  <a:gd name="connsiteX320" fmla="*/ 661035 w 994470"/>
                  <a:gd name="connsiteY320" fmla="*/ 425338 h 733536"/>
                  <a:gd name="connsiteX321" fmla="*/ 661584 w 994470"/>
                  <a:gd name="connsiteY321" fmla="*/ 428904 h 733536"/>
                  <a:gd name="connsiteX322" fmla="*/ 661584 w 994470"/>
                  <a:gd name="connsiteY322" fmla="*/ 428904 h 733536"/>
                  <a:gd name="connsiteX323" fmla="*/ 661721 w 994470"/>
                  <a:gd name="connsiteY323" fmla="*/ 429727 h 733536"/>
                  <a:gd name="connsiteX324" fmla="*/ 661584 w 994470"/>
                  <a:gd name="connsiteY324" fmla="*/ 429178 h 733536"/>
                  <a:gd name="connsiteX325" fmla="*/ 661858 w 994470"/>
                  <a:gd name="connsiteY325" fmla="*/ 430550 h 733536"/>
                  <a:gd name="connsiteX326" fmla="*/ 661721 w 994470"/>
                  <a:gd name="connsiteY326" fmla="*/ 429864 h 733536"/>
                  <a:gd name="connsiteX327" fmla="*/ 661995 w 994470"/>
                  <a:gd name="connsiteY327" fmla="*/ 431098 h 733536"/>
                  <a:gd name="connsiteX328" fmla="*/ 662681 w 994470"/>
                  <a:gd name="connsiteY328" fmla="*/ 434116 h 733536"/>
                  <a:gd name="connsiteX329" fmla="*/ 662544 w 994470"/>
                  <a:gd name="connsiteY329" fmla="*/ 433568 h 733536"/>
                  <a:gd name="connsiteX330" fmla="*/ 663230 w 994470"/>
                  <a:gd name="connsiteY330" fmla="*/ 437271 h 733536"/>
                  <a:gd name="connsiteX331" fmla="*/ 663230 w 994470"/>
                  <a:gd name="connsiteY331" fmla="*/ 437133 h 733536"/>
                  <a:gd name="connsiteX332" fmla="*/ 663915 w 994470"/>
                  <a:gd name="connsiteY332" fmla="*/ 440700 h 733536"/>
                  <a:gd name="connsiteX333" fmla="*/ 663778 w 994470"/>
                  <a:gd name="connsiteY333" fmla="*/ 440288 h 733536"/>
                  <a:gd name="connsiteX334" fmla="*/ 664738 w 994470"/>
                  <a:gd name="connsiteY334" fmla="*/ 445089 h 733536"/>
                  <a:gd name="connsiteX335" fmla="*/ 664601 w 994470"/>
                  <a:gd name="connsiteY335" fmla="*/ 444677 h 733536"/>
                  <a:gd name="connsiteX336" fmla="*/ 665561 w 994470"/>
                  <a:gd name="connsiteY336" fmla="*/ 449615 h 733536"/>
                  <a:gd name="connsiteX337" fmla="*/ 665424 w 994470"/>
                  <a:gd name="connsiteY337" fmla="*/ 449066 h 733536"/>
                  <a:gd name="connsiteX338" fmla="*/ 666110 w 994470"/>
                  <a:gd name="connsiteY338" fmla="*/ 452084 h 733536"/>
                  <a:gd name="connsiteX339" fmla="*/ 666522 w 994470"/>
                  <a:gd name="connsiteY339" fmla="*/ 454553 h 733536"/>
                  <a:gd name="connsiteX340" fmla="*/ 666796 w 994470"/>
                  <a:gd name="connsiteY340" fmla="*/ 455787 h 733536"/>
                  <a:gd name="connsiteX341" fmla="*/ 666933 w 994470"/>
                  <a:gd name="connsiteY341" fmla="*/ 456336 h 733536"/>
                  <a:gd name="connsiteX342" fmla="*/ 667070 w 994470"/>
                  <a:gd name="connsiteY342" fmla="*/ 457022 h 733536"/>
                  <a:gd name="connsiteX343" fmla="*/ 667756 w 994470"/>
                  <a:gd name="connsiteY343" fmla="*/ 460588 h 733536"/>
                  <a:gd name="connsiteX344" fmla="*/ 668305 w 994470"/>
                  <a:gd name="connsiteY344" fmla="*/ 462920 h 733536"/>
                  <a:gd name="connsiteX345" fmla="*/ 668442 w 994470"/>
                  <a:gd name="connsiteY345" fmla="*/ 463468 h 733536"/>
                  <a:gd name="connsiteX346" fmla="*/ 669265 w 994470"/>
                  <a:gd name="connsiteY346" fmla="*/ 467446 h 733536"/>
                  <a:gd name="connsiteX347" fmla="*/ 669265 w 994470"/>
                  <a:gd name="connsiteY347" fmla="*/ 467309 h 733536"/>
                  <a:gd name="connsiteX348" fmla="*/ 670225 w 994470"/>
                  <a:gd name="connsiteY348" fmla="*/ 472246 h 733536"/>
                  <a:gd name="connsiteX349" fmla="*/ 670225 w 994470"/>
                  <a:gd name="connsiteY349" fmla="*/ 472109 h 733536"/>
                  <a:gd name="connsiteX350" fmla="*/ 671596 w 994470"/>
                  <a:gd name="connsiteY350" fmla="*/ 478693 h 733536"/>
                  <a:gd name="connsiteX351" fmla="*/ 671596 w 994470"/>
                  <a:gd name="connsiteY351" fmla="*/ 478556 h 733536"/>
                  <a:gd name="connsiteX352" fmla="*/ 672008 w 994470"/>
                  <a:gd name="connsiteY352" fmla="*/ 481162 h 733536"/>
                  <a:gd name="connsiteX353" fmla="*/ 672145 w 994470"/>
                  <a:gd name="connsiteY353" fmla="*/ 481710 h 733536"/>
                  <a:gd name="connsiteX354" fmla="*/ 672831 w 994470"/>
                  <a:gd name="connsiteY354" fmla="*/ 485414 h 733536"/>
                  <a:gd name="connsiteX355" fmla="*/ 672694 w 994470"/>
                  <a:gd name="connsiteY355" fmla="*/ 484728 h 733536"/>
                  <a:gd name="connsiteX356" fmla="*/ 673928 w 994470"/>
                  <a:gd name="connsiteY356" fmla="*/ 488294 h 733536"/>
                  <a:gd name="connsiteX357" fmla="*/ 813420 w 994470"/>
                  <a:gd name="connsiteY357" fmla="*/ 500227 h 733536"/>
                  <a:gd name="connsiteX358" fmla="*/ 822061 w 994470"/>
                  <a:gd name="connsiteY358" fmla="*/ 524230 h 733536"/>
                  <a:gd name="connsiteX359" fmla="*/ 825627 w 994470"/>
                  <a:gd name="connsiteY359" fmla="*/ 533831 h 733536"/>
                  <a:gd name="connsiteX360" fmla="*/ 835777 w 994470"/>
                  <a:gd name="connsiteY360" fmla="*/ 558520 h 733536"/>
                  <a:gd name="connsiteX361" fmla="*/ 834954 w 994470"/>
                  <a:gd name="connsiteY361" fmla="*/ 494878 h 733536"/>
                  <a:gd name="connsiteX362" fmla="*/ 834954 w 994470"/>
                  <a:gd name="connsiteY362" fmla="*/ 494878 h 733536"/>
                  <a:gd name="connsiteX363" fmla="*/ 825764 w 994470"/>
                  <a:gd name="connsiteY363" fmla="*/ 426984 h 733536"/>
                  <a:gd name="connsiteX364" fmla="*/ 825901 w 994470"/>
                  <a:gd name="connsiteY364" fmla="*/ 427669 h 733536"/>
                  <a:gd name="connsiteX365" fmla="*/ 817260 w 994470"/>
                  <a:gd name="connsiteY365" fmla="*/ 392694 h 733536"/>
                  <a:gd name="connsiteX366" fmla="*/ 806699 w 994470"/>
                  <a:gd name="connsiteY366" fmla="*/ 359364 h 733536"/>
                  <a:gd name="connsiteX367" fmla="*/ 806699 w 994470"/>
                  <a:gd name="connsiteY367" fmla="*/ 359364 h 733536"/>
                  <a:gd name="connsiteX368" fmla="*/ 797921 w 994470"/>
                  <a:gd name="connsiteY368" fmla="*/ 336047 h 733536"/>
                  <a:gd name="connsiteX369" fmla="*/ 793532 w 994470"/>
                  <a:gd name="connsiteY369" fmla="*/ 325211 h 733536"/>
                  <a:gd name="connsiteX370" fmla="*/ 788320 w 994470"/>
                  <a:gd name="connsiteY370" fmla="*/ 313415 h 733536"/>
                  <a:gd name="connsiteX371" fmla="*/ 785165 w 994470"/>
                  <a:gd name="connsiteY371" fmla="*/ 308066 h 733536"/>
                  <a:gd name="connsiteX372" fmla="*/ 783108 w 994470"/>
                  <a:gd name="connsiteY372" fmla="*/ 305323 h 733536"/>
                  <a:gd name="connsiteX373" fmla="*/ 780227 w 994470"/>
                  <a:gd name="connsiteY373" fmla="*/ 302579 h 733536"/>
                  <a:gd name="connsiteX374" fmla="*/ 773095 w 994470"/>
                  <a:gd name="connsiteY374" fmla="*/ 296819 h 733536"/>
                  <a:gd name="connsiteX375" fmla="*/ 768843 w 994470"/>
                  <a:gd name="connsiteY375" fmla="*/ 300248 h 733536"/>
                  <a:gd name="connsiteX376" fmla="*/ 766923 w 994470"/>
                  <a:gd name="connsiteY376" fmla="*/ 302305 h 733536"/>
                  <a:gd name="connsiteX377" fmla="*/ 766923 w 994470"/>
                  <a:gd name="connsiteY377" fmla="*/ 302168 h 733536"/>
                  <a:gd name="connsiteX378" fmla="*/ 766100 w 994470"/>
                  <a:gd name="connsiteY378" fmla="*/ 303266 h 733536"/>
                  <a:gd name="connsiteX379" fmla="*/ 765551 w 994470"/>
                  <a:gd name="connsiteY379" fmla="*/ 304363 h 733536"/>
                  <a:gd name="connsiteX380" fmla="*/ 765688 w 994470"/>
                  <a:gd name="connsiteY380" fmla="*/ 304088 h 733536"/>
                  <a:gd name="connsiteX381" fmla="*/ 765002 w 994470"/>
                  <a:gd name="connsiteY381" fmla="*/ 305734 h 733536"/>
                  <a:gd name="connsiteX382" fmla="*/ 765139 w 994470"/>
                  <a:gd name="connsiteY382" fmla="*/ 305460 h 733536"/>
                  <a:gd name="connsiteX383" fmla="*/ 764179 w 994470"/>
                  <a:gd name="connsiteY383" fmla="*/ 309575 h 733536"/>
                  <a:gd name="connsiteX384" fmla="*/ 764317 w 994470"/>
                  <a:gd name="connsiteY384" fmla="*/ 309026 h 733536"/>
                  <a:gd name="connsiteX385" fmla="*/ 763905 w 994470"/>
                  <a:gd name="connsiteY385" fmla="*/ 312730 h 733536"/>
                  <a:gd name="connsiteX386" fmla="*/ 763905 w 994470"/>
                  <a:gd name="connsiteY386" fmla="*/ 312730 h 733536"/>
                  <a:gd name="connsiteX387" fmla="*/ 763905 w 994470"/>
                  <a:gd name="connsiteY387" fmla="*/ 312730 h 733536"/>
                  <a:gd name="connsiteX388" fmla="*/ 763905 w 994470"/>
                  <a:gd name="connsiteY388" fmla="*/ 313415 h 733536"/>
                  <a:gd name="connsiteX389" fmla="*/ 763905 w 994470"/>
                  <a:gd name="connsiteY389" fmla="*/ 313141 h 733536"/>
                  <a:gd name="connsiteX390" fmla="*/ 764042 w 994470"/>
                  <a:gd name="connsiteY390" fmla="*/ 321782 h 733536"/>
                  <a:gd name="connsiteX391" fmla="*/ 764042 w 994470"/>
                  <a:gd name="connsiteY391" fmla="*/ 321233 h 733536"/>
                  <a:gd name="connsiteX392" fmla="*/ 765963 w 994470"/>
                  <a:gd name="connsiteY392" fmla="*/ 337281 h 733536"/>
                  <a:gd name="connsiteX393" fmla="*/ 767197 w 994470"/>
                  <a:gd name="connsiteY393" fmla="*/ 347020 h 733536"/>
                  <a:gd name="connsiteX394" fmla="*/ 768980 w 994470"/>
                  <a:gd name="connsiteY394" fmla="*/ 356895 h 733536"/>
                  <a:gd name="connsiteX395" fmla="*/ 768980 w 994470"/>
                  <a:gd name="connsiteY395" fmla="*/ 356758 h 733536"/>
                  <a:gd name="connsiteX396" fmla="*/ 775426 w 994470"/>
                  <a:gd name="connsiteY396" fmla="*/ 383367 h 733536"/>
                  <a:gd name="connsiteX397" fmla="*/ 782970 w 994470"/>
                  <a:gd name="connsiteY397" fmla="*/ 410524 h 733536"/>
                  <a:gd name="connsiteX398" fmla="*/ 800527 w 994470"/>
                  <a:gd name="connsiteY398" fmla="*/ 464291 h 733536"/>
                  <a:gd name="connsiteX399" fmla="*/ 800527 w 994470"/>
                  <a:gd name="connsiteY399" fmla="*/ 464154 h 733536"/>
                  <a:gd name="connsiteX400" fmla="*/ 800664 w 994470"/>
                  <a:gd name="connsiteY400" fmla="*/ 464703 h 733536"/>
                  <a:gd name="connsiteX401" fmla="*/ 800664 w 994470"/>
                  <a:gd name="connsiteY401" fmla="*/ 464703 h 733536"/>
                  <a:gd name="connsiteX402" fmla="*/ 800664 w 994470"/>
                  <a:gd name="connsiteY402" fmla="*/ 464703 h 733536"/>
                  <a:gd name="connsiteX403" fmla="*/ 813420 w 994470"/>
                  <a:gd name="connsiteY403" fmla="*/ 500227 h 733536"/>
                  <a:gd name="connsiteX404" fmla="*/ 773643 w 994470"/>
                  <a:gd name="connsiteY404" fmla="*/ 733399 h 733536"/>
                  <a:gd name="connsiteX405" fmla="*/ 763905 w 994470"/>
                  <a:gd name="connsiteY405" fmla="*/ 731753 h 733536"/>
                  <a:gd name="connsiteX406" fmla="*/ 753207 w 994470"/>
                  <a:gd name="connsiteY406" fmla="*/ 727227 h 733536"/>
                  <a:gd name="connsiteX407" fmla="*/ 745389 w 994470"/>
                  <a:gd name="connsiteY407" fmla="*/ 721192 h 733536"/>
                  <a:gd name="connsiteX408" fmla="*/ 737570 w 994470"/>
                  <a:gd name="connsiteY408" fmla="*/ 712414 h 733536"/>
                  <a:gd name="connsiteX409" fmla="*/ 730438 w 994470"/>
                  <a:gd name="connsiteY409" fmla="*/ 702675 h 733536"/>
                  <a:gd name="connsiteX410" fmla="*/ 722071 w 994470"/>
                  <a:gd name="connsiteY410" fmla="*/ 687999 h 733536"/>
                  <a:gd name="connsiteX411" fmla="*/ 710687 w 994470"/>
                  <a:gd name="connsiteY411" fmla="*/ 662762 h 733536"/>
                  <a:gd name="connsiteX412" fmla="*/ 700537 w 994470"/>
                  <a:gd name="connsiteY412" fmla="*/ 633821 h 733536"/>
                  <a:gd name="connsiteX413" fmla="*/ 691622 w 994470"/>
                  <a:gd name="connsiteY413" fmla="*/ 604057 h 733536"/>
                  <a:gd name="connsiteX414" fmla="*/ 687644 w 994470"/>
                  <a:gd name="connsiteY414" fmla="*/ 588970 h 733536"/>
                  <a:gd name="connsiteX415" fmla="*/ 685038 w 994470"/>
                  <a:gd name="connsiteY415" fmla="*/ 578683 h 733536"/>
                  <a:gd name="connsiteX416" fmla="*/ 673242 w 994470"/>
                  <a:gd name="connsiteY416" fmla="*/ 527933 h 733536"/>
                  <a:gd name="connsiteX417" fmla="*/ 672694 w 994470"/>
                  <a:gd name="connsiteY417" fmla="*/ 525739 h 733536"/>
                  <a:gd name="connsiteX418" fmla="*/ 670499 w 994470"/>
                  <a:gd name="connsiteY418" fmla="*/ 532048 h 733536"/>
                  <a:gd name="connsiteX419" fmla="*/ 645673 w 994470"/>
                  <a:gd name="connsiteY419" fmla="*/ 591576 h 733536"/>
                  <a:gd name="connsiteX420" fmla="*/ 632643 w 994470"/>
                  <a:gd name="connsiteY420" fmla="*/ 616676 h 733536"/>
                  <a:gd name="connsiteX421" fmla="*/ 616595 w 994470"/>
                  <a:gd name="connsiteY421" fmla="*/ 642050 h 733536"/>
                  <a:gd name="connsiteX422" fmla="*/ 599862 w 994470"/>
                  <a:gd name="connsiteY422" fmla="*/ 663447 h 733536"/>
                  <a:gd name="connsiteX423" fmla="*/ 590260 w 994470"/>
                  <a:gd name="connsiteY423" fmla="*/ 673049 h 733536"/>
                  <a:gd name="connsiteX424" fmla="*/ 579562 w 994470"/>
                  <a:gd name="connsiteY424" fmla="*/ 682101 h 733536"/>
                  <a:gd name="connsiteX425" fmla="*/ 562554 w 994470"/>
                  <a:gd name="connsiteY425" fmla="*/ 689782 h 733536"/>
                  <a:gd name="connsiteX426" fmla="*/ 551993 w 994470"/>
                  <a:gd name="connsiteY426" fmla="*/ 690331 h 733536"/>
                  <a:gd name="connsiteX427" fmla="*/ 542940 w 994470"/>
                  <a:gd name="connsiteY427" fmla="*/ 688273 h 733536"/>
                  <a:gd name="connsiteX428" fmla="*/ 539511 w 994470"/>
                  <a:gd name="connsiteY428" fmla="*/ 686353 h 733536"/>
                  <a:gd name="connsiteX429" fmla="*/ 537180 w 994470"/>
                  <a:gd name="connsiteY429" fmla="*/ 684570 h 733536"/>
                  <a:gd name="connsiteX430" fmla="*/ 534436 w 994470"/>
                  <a:gd name="connsiteY430" fmla="*/ 681415 h 733536"/>
                  <a:gd name="connsiteX431" fmla="*/ 531830 w 994470"/>
                  <a:gd name="connsiteY431" fmla="*/ 677712 h 733536"/>
                  <a:gd name="connsiteX432" fmla="*/ 527030 w 994470"/>
                  <a:gd name="connsiteY432" fmla="*/ 668248 h 733536"/>
                  <a:gd name="connsiteX433" fmla="*/ 522641 w 994470"/>
                  <a:gd name="connsiteY433" fmla="*/ 655355 h 733536"/>
                  <a:gd name="connsiteX434" fmla="*/ 520583 w 994470"/>
                  <a:gd name="connsiteY434" fmla="*/ 643148 h 733536"/>
                  <a:gd name="connsiteX435" fmla="*/ 518800 w 994470"/>
                  <a:gd name="connsiteY435" fmla="*/ 629021 h 733536"/>
                  <a:gd name="connsiteX436" fmla="*/ 516057 w 994470"/>
                  <a:gd name="connsiteY436" fmla="*/ 598022 h 733536"/>
                  <a:gd name="connsiteX437" fmla="*/ 515234 w 994470"/>
                  <a:gd name="connsiteY437" fmla="*/ 583621 h 733536"/>
                  <a:gd name="connsiteX438" fmla="*/ 514960 w 994470"/>
                  <a:gd name="connsiteY438" fmla="*/ 573059 h 733536"/>
                  <a:gd name="connsiteX439" fmla="*/ 513314 w 994470"/>
                  <a:gd name="connsiteY439" fmla="*/ 522035 h 733536"/>
                  <a:gd name="connsiteX440" fmla="*/ 513314 w 994470"/>
                  <a:gd name="connsiteY440" fmla="*/ 519567 h 733536"/>
                  <a:gd name="connsiteX441" fmla="*/ 513451 w 994470"/>
                  <a:gd name="connsiteY441" fmla="*/ 511063 h 733536"/>
                  <a:gd name="connsiteX442" fmla="*/ 513862 w 994470"/>
                  <a:gd name="connsiteY442" fmla="*/ 483905 h 733536"/>
                  <a:gd name="connsiteX443" fmla="*/ 513999 w 994470"/>
                  <a:gd name="connsiteY443" fmla="*/ 471698 h 733536"/>
                  <a:gd name="connsiteX444" fmla="*/ 509199 w 994470"/>
                  <a:gd name="connsiteY444" fmla="*/ 480065 h 733536"/>
                  <a:gd name="connsiteX445" fmla="*/ 475458 w 994470"/>
                  <a:gd name="connsiteY445" fmla="*/ 531637 h 733536"/>
                  <a:gd name="connsiteX446" fmla="*/ 456804 w 994470"/>
                  <a:gd name="connsiteY446" fmla="*/ 554954 h 733536"/>
                  <a:gd name="connsiteX447" fmla="*/ 448026 w 994470"/>
                  <a:gd name="connsiteY447" fmla="*/ 564555 h 733536"/>
                  <a:gd name="connsiteX448" fmla="*/ 436093 w 994470"/>
                  <a:gd name="connsiteY448" fmla="*/ 576077 h 733536"/>
                  <a:gd name="connsiteX449" fmla="*/ 417713 w 994470"/>
                  <a:gd name="connsiteY449" fmla="*/ 591164 h 733536"/>
                  <a:gd name="connsiteX450" fmla="*/ 396865 w 994470"/>
                  <a:gd name="connsiteY450" fmla="*/ 599805 h 733536"/>
                  <a:gd name="connsiteX451" fmla="*/ 386304 w 994470"/>
                  <a:gd name="connsiteY451" fmla="*/ 600766 h 733536"/>
                  <a:gd name="connsiteX452" fmla="*/ 383286 w 994470"/>
                  <a:gd name="connsiteY452" fmla="*/ 600354 h 733536"/>
                  <a:gd name="connsiteX453" fmla="*/ 379308 w 994470"/>
                  <a:gd name="connsiteY453" fmla="*/ 599257 h 733536"/>
                  <a:gd name="connsiteX454" fmla="*/ 373273 w 994470"/>
                  <a:gd name="connsiteY454" fmla="*/ 595279 h 733536"/>
                  <a:gd name="connsiteX455" fmla="*/ 370119 w 994470"/>
                  <a:gd name="connsiteY455" fmla="*/ 591850 h 733536"/>
                  <a:gd name="connsiteX456" fmla="*/ 366278 w 994470"/>
                  <a:gd name="connsiteY456" fmla="*/ 586089 h 733536"/>
                  <a:gd name="connsiteX457" fmla="*/ 362301 w 994470"/>
                  <a:gd name="connsiteY457" fmla="*/ 577586 h 733536"/>
                  <a:gd name="connsiteX458" fmla="*/ 359969 w 994470"/>
                  <a:gd name="connsiteY458" fmla="*/ 566064 h 733536"/>
                  <a:gd name="connsiteX459" fmla="*/ 359420 w 994470"/>
                  <a:gd name="connsiteY459" fmla="*/ 553994 h 733536"/>
                  <a:gd name="connsiteX460" fmla="*/ 359832 w 994470"/>
                  <a:gd name="connsiteY460" fmla="*/ 538495 h 733536"/>
                  <a:gd name="connsiteX461" fmla="*/ 363809 w 994470"/>
                  <a:gd name="connsiteY461" fmla="*/ 507222 h 733536"/>
                  <a:gd name="connsiteX462" fmla="*/ 369570 w 994470"/>
                  <a:gd name="connsiteY462" fmla="*/ 475401 h 733536"/>
                  <a:gd name="connsiteX463" fmla="*/ 373548 w 994470"/>
                  <a:gd name="connsiteY463" fmla="*/ 456473 h 733536"/>
                  <a:gd name="connsiteX464" fmla="*/ 375605 w 994470"/>
                  <a:gd name="connsiteY464" fmla="*/ 447695 h 733536"/>
                  <a:gd name="connsiteX465" fmla="*/ 378623 w 994470"/>
                  <a:gd name="connsiteY465" fmla="*/ 435350 h 733536"/>
                  <a:gd name="connsiteX466" fmla="*/ 349133 w 994470"/>
                  <a:gd name="connsiteY466" fmla="*/ 482808 h 733536"/>
                  <a:gd name="connsiteX467" fmla="*/ 344196 w 994470"/>
                  <a:gd name="connsiteY467" fmla="*/ 490763 h 733536"/>
                  <a:gd name="connsiteX468" fmla="*/ 339532 w 994470"/>
                  <a:gd name="connsiteY468" fmla="*/ 497896 h 733536"/>
                  <a:gd name="connsiteX469" fmla="*/ 302224 w 994470"/>
                  <a:gd name="connsiteY469" fmla="*/ 549193 h 733536"/>
                  <a:gd name="connsiteX470" fmla="*/ 283708 w 994470"/>
                  <a:gd name="connsiteY470" fmla="*/ 571687 h 733536"/>
                  <a:gd name="connsiteX471" fmla="*/ 264505 w 994470"/>
                  <a:gd name="connsiteY471" fmla="*/ 591438 h 733536"/>
                  <a:gd name="connsiteX472" fmla="*/ 245029 w 994470"/>
                  <a:gd name="connsiteY472" fmla="*/ 606938 h 733536"/>
                  <a:gd name="connsiteX473" fmla="*/ 236662 w 994470"/>
                  <a:gd name="connsiteY473" fmla="*/ 610641 h 733536"/>
                  <a:gd name="connsiteX474" fmla="*/ 228021 w 994470"/>
                  <a:gd name="connsiteY474" fmla="*/ 611053 h 733536"/>
                  <a:gd name="connsiteX475" fmla="*/ 219928 w 994470"/>
                  <a:gd name="connsiteY475" fmla="*/ 608172 h 733536"/>
                  <a:gd name="connsiteX476" fmla="*/ 213893 w 994470"/>
                  <a:gd name="connsiteY476" fmla="*/ 604057 h 733536"/>
                  <a:gd name="connsiteX477" fmla="*/ 209779 w 994470"/>
                  <a:gd name="connsiteY477" fmla="*/ 598708 h 733536"/>
                  <a:gd name="connsiteX478" fmla="*/ 208270 w 994470"/>
                  <a:gd name="connsiteY478" fmla="*/ 594867 h 733536"/>
                  <a:gd name="connsiteX479" fmla="*/ 207035 w 994470"/>
                  <a:gd name="connsiteY479" fmla="*/ 588695 h 733536"/>
                  <a:gd name="connsiteX480" fmla="*/ 206761 w 994470"/>
                  <a:gd name="connsiteY480" fmla="*/ 577860 h 733536"/>
                  <a:gd name="connsiteX481" fmla="*/ 207173 w 994470"/>
                  <a:gd name="connsiteY481" fmla="*/ 566612 h 733536"/>
                  <a:gd name="connsiteX482" fmla="*/ 212522 w 994470"/>
                  <a:gd name="connsiteY482" fmla="*/ 535340 h 733536"/>
                  <a:gd name="connsiteX483" fmla="*/ 214854 w 994470"/>
                  <a:gd name="connsiteY483" fmla="*/ 524779 h 733536"/>
                  <a:gd name="connsiteX484" fmla="*/ 217734 w 994470"/>
                  <a:gd name="connsiteY484" fmla="*/ 512709 h 733536"/>
                  <a:gd name="connsiteX485" fmla="*/ 225141 w 994470"/>
                  <a:gd name="connsiteY485" fmla="*/ 481985 h 733536"/>
                  <a:gd name="connsiteX486" fmla="*/ 228021 w 994470"/>
                  <a:gd name="connsiteY486" fmla="*/ 470052 h 733536"/>
                  <a:gd name="connsiteX487" fmla="*/ 233782 w 994470"/>
                  <a:gd name="connsiteY487" fmla="*/ 448243 h 733536"/>
                  <a:gd name="connsiteX488" fmla="*/ 247360 w 994470"/>
                  <a:gd name="connsiteY488" fmla="*/ 397631 h 733536"/>
                  <a:gd name="connsiteX489" fmla="*/ 250378 w 994470"/>
                  <a:gd name="connsiteY489" fmla="*/ 386933 h 733536"/>
                  <a:gd name="connsiteX490" fmla="*/ 258608 w 994470"/>
                  <a:gd name="connsiteY490" fmla="*/ 358266 h 733536"/>
                  <a:gd name="connsiteX491" fmla="*/ 271363 w 994470"/>
                  <a:gd name="connsiteY491" fmla="*/ 314238 h 733536"/>
                  <a:gd name="connsiteX492" fmla="*/ 275890 w 994470"/>
                  <a:gd name="connsiteY492" fmla="*/ 299973 h 733536"/>
                  <a:gd name="connsiteX493" fmla="*/ 285354 w 994470"/>
                  <a:gd name="connsiteY493" fmla="*/ 270210 h 733536"/>
                  <a:gd name="connsiteX494" fmla="*/ 277947 w 994470"/>
                  <a:gd name="connsiteY494" fmla="*/ 279125 h 733536"/>
                  <a:gd name="connsiteX495" fmla="*/ 258745 w 994470"/>
                  <a:gd name="connsiteY495" fmla="*/ 302305 h 733536"/>
                  <a:gd name="connsiteX496" fmla="*/ 237211 w 994470"/>
                  <a:gd name="connsiteY496" fmla="*/ 327269 h 733536"/>
                  <a:gd name="connsiteX497" fmla="*/ 217460 w 994470"/>
                  <a:gd name="connsiteY497" fmla="*/ 348665 h 733536"/>
                  <a:gd name="connsiteX498" fmla="*/ 193594 w 994470"/>
                  <a:gd name="connsiteY498" fmla="*/ 371571 h 733536"/>
                  <a:gd name="connsiteX499" fmla="*/ 171648 w 994470"/>
                  <a:gd name="connsiteY499" fmla="*/ 389676 h 733536"/>
                  <a:gd name="connsiteX500" fmla="*/ 147782 w 994470"/>
                  <a:gd name="connsiteY500" fmla="*/ 405861 h 733536"/>
                  <a:gd name="connsiteX501" fmla="*/ 128031 w 994470"/>
                  <a:gd name="connsiteY501" fmla="*/ 412856 h 733536"/>
                  <a:gd name="connsiteX502" fmla="*/ 110612 w 994470"/>
                  <a:gd name="connsiteY502" fmla="*/ 411485 h 733536"/>
                  <a:gd name="connsiteX503" fmla="*/ 103205 w 994470"/>
                  <a:gd name="connsiteY503" fmla="*/ 400923 h 733536"/>
                  <a:gd name="connsiteX504" fmla="*/ 100874 w 994470"/>
                  <a:gd name="connsiteY504" fmla="*/ 391733 h 733536"/>
                  <a:gd name="connsiteX505" fmla="*/ 101422 w 994470"/>
                  <a:gd name="connsiteY505" fmla="*/ 378978 h 733536"/>
                  <a:gd name="connsiteX506" fmla="*/ 104303 w 994470"/>
                  <a:gd name="connsiteY506" fmla="*/ 366633 h 733536"/>
                  <a:gd name="connsiteX507" fmla="*/ 108280 w 994470"/>
                  <a:gd name="connsiteY507" fmla="*/ 352231 h 733536"/>
                  <a:gd name="connsiteX508" fmla="*/ 112532 w 994470"/>
                  <a:gd name="connsiteY508" fmla="*/ 339750 h 733536"/>
                  <a:gd name="connsiteX509" fmla="*/ 116098 w 994470"/>
                  <a:gd name="connsiteY509" fmla="*/ 329737 h 733536"/>
                  <a:gd name="connsiteX510" fmla="*/ 125151 w 994470"/>
                  <a:gd name="connsiteY510" fmla="*/ 306557 h 733536"/>
                  <a:gd name="connsiteX511" fmla="*/ 133792 w 994470"/>
                  <a:gd name="connsiteY511" fmla="*/ 284337 h 733536"/>
                  <a:gd name="connsiteX512" fmla="*/ 135301 w 994470"/>
                  <a:gd name="connsiteY512" fmla="*/ 281045 h 733536"/>
                  <a:gd name="connsiteX513" fmla="*/ 140239 w 994470"/>
                  <a:gd name="connsiteY513" fmla="*/ 269935 h 733536"/>
                  <a:gd name="connsiteX514" fmla="*/ 153543 w 994470"/>
                  <a:gd name="connsiteY514" fmla="*/ 240721 h 733536"/>
                  <a:gd name="connsiteX515" fmla="*/ 161635 w 994470"/>
                  <a:gd name="connsiteY515" fmla="*/ 223301 h 733536"/>
                  <a:gd name="connsiteX516" fmla="*/ 165476 w 994470"/>
                  <a:gd name="connsiteY516" fmla="*/ 215757 h 733536"/>
                  <a:gd name="connsiteX517" fmla="*/ 162321 w 994470"/>
                  <a:gd name="connsiteY517" fmla="*/ 218500 h 733536"/>
                  <a:gd name="connsiteX518" fmla="*/ 138593 w 994470"/>
                  <a:gd name="connsiteY518" fmla="*/ 240035 h 733536"/>
                  <a:gd name="connsiteX519" fmla="*/ 131460 w 994470"/>
                  <a:gd name="connsiteY519" fmla="*/ 246618 h 733536"/>
                  <a:gd name="connsiteX520" fmla="*/ 120213 w 994470"/>
                  <a:gd name="connsiteY520" fmla="*/ 256357 h 733536"/>
                  <a:gd name="connsiteX521" fmla="*/ 97033 w 994470"/>
                  <a:gd name="connsiteY521" fmla="*/ 275285 h 733536"/>
                  <a:gd name="connsiteX522" fmla="*/ 85100 w 994470"/>
                  <a:gd name="connsiteY522" fmla="*/ 284063 h 733536"/>
                  <a:gd name="connsiteX523" fmla="*/ 71659 w 994470"/>
                  <a:gd name="connsiteY523" fmla="*/ 293390 h 733536"/>
                  <a:gd name="connsiteX524" fmla="*/ 50536 w 994470"/>
                  <a:gd name="connsiteY524" fmla="*/ 305460 h 733536"/>
                  <a:gd name="connsiteX525" fmla="*/ 38329 w 994470"/>
                  <a:gd name="connsiteY525" fmla="*/ 310260 h 733536"/>
                  <a:gd name="connsiteX526" fmla="*/ 26670 w 994470"/>
                  <a:gd name="connsiteY526" fmla="*/ 313141 h 733536"/>
                  <a:gd name="connsiteX527" fmla="*/ 17755 w 994470"/>
                  <a:gd name="connsiteY527" fmla="*/ 312730 h 733536"/>
                  <a:gd name="connsiteX528" fmla="*/ 11034 w 994470"/>
                  <a:gd name="connsiteY528" fmla="*/ 309712 h 733536"/>
                  <a:gd name="connsiteX529" fmla="*/ 8428 w 994470"/>
                  <a:gd name="connsiteY529" fmla="*/ 307792 h 733536"/>
                  <a:gd name="connsiteX530" fmla="*/ 4999 w 994470"/>
                  <a:gd name="connsiteY530" fmla="*/ 304500 h 733536"/>
                  <a:gd name="connsiteX531" fmla="*/ 2393 w 994470"/>
                  <a:gd name="connsiteY531" fmla="*/ 300796 h 733536"/>
                  <a:gd name="connsiteX532" fmla="*/ 610 w 994470"/>
                  <a:gd name="connsiteY532" fmla="*/ 296408 h 733536"/>
                  <a:gd name="connsiteX533" fmla="*/ 61 w 994470"/>
                  <a:gd name="connsiteY533" fmla="*/ 293253 h 733536"/>
                  <a:gd name="connsiteX534" fmla="*/ 61 w 994470"/>
                  <a:gd name="connsiteY534" fmla="*/ 288452 h 733536"/>
                  <a:gd name="connsiteX535" fmla="*/ 1981 w 994470"/>
                  <a:gd name="connsiteY535" fmla="*/ 276931 h 733536"/>
                  <a:gd name="connsiteX536" fmla="*/ 5136 w 994470"/>
                  <a:gd name="connsiteY536" fmla="*/ 265272 h 733536"/>
                  <a:gd name="connsiteX537" fmla="*/ 11171 w 994470"/>
                  <a:gd name="connsiteY537" fmla="*/ 249910 h 733536"/>
                  <a:gd name="connsiteX538" fmla="*/ 14326 w 994470"/>
                  <a:gd name="connsiteY538" fmla="*/ 242503 h 733536"/>
                  <a:gd name="connsiteX539" fmla="*/ 21046 w 994470"/>
                  <a:gd name="connsiteY539" fmla="*/ 227141 h 733536"/>
                  <a:gd name="connsiteX540" fmla="*/ 24750 w 994470"/>
                  <a:gd name="connsiteY540" fmla="*/ 218775 h 733536"/>
                  <a:gd name="connsiteX541" fmla="*/ 27082 w 994470"/>
                  <a:gd name="connsiteY541" fmla="*/ 214112 h 733536"/>
                  <a:gd name="connsiteX542" fmla="*/ 30511 w 994470"/>
                  <a:gd name="connsiteY542" fmla="*/ 207116 h 733536"/>
                  <a:gd name="connsiteX543" fmla="*/ 37917 w 994470"/>
                  <a:gd name="connsiteY543" fmla="*/ 192851 h 733536"/>
                  <a:gd name="connsiteX544" fmla="*/ 53690 w 994470"/>
                  <a:gd name="connsiteY544" fmla="*/ 166380 h 733536"/>
                  <a:gd name="connsiteX545" fmla="*/ 71384 w 994470"/>
                  <a:gd name="connsiteY545" fmla="*/ 140868 h 733536"/>
                  <a:gd name="connsiteX546" fmla="*/ 112395 w 994470"/>
                  <a:gd name="connsiteY546" fmla="*/ 96291 h 733536"/>
                  <a:gd name="connsiteX547" fmla="*/ 158069 w 994470"/>
                  <a:gd name="connsiteY547" fmla="*/ 63235 h 733536"/>
                  <a:gd name="connsiteX548" fmla="*/ 182621 w 994470"/>
                  <a:gd name="connsiteY548" fmla="*/ 51988 h 733536"/>
                  <a:gd name="connsiteX549" fmla="*/ 209093 w 994470"/>
                  <a:gd name="connsiteY549" fmla="*/ 45679 h 733536"/>
                  <a:gd name="connsiteX550" fmla="*/ 232547 w 994470"/>
                  <a:gd name="connsiteY550" fmla="*/ 45130 h 733536"/>
                  <a:gd name="connsiteX551" fmla="*/ 256687 w 994470"/>
                  <a:gd name="connsiteY551" fmla="*/ 49794 h 733536"/>
                  <a:gd name="connsiteX552" fmla="*/ 266151 w 994470"/>
                  <a:gd name="connsiteY552" fmla="*/ 53223 h 733536"/>
                  <a:gd name="connsiteX553" fmla="*/ 272598 w 994470"/>
                  <a:gd name="connsiteY553" fmla="*/ 55829 h 733536"/>
                  <a:gd name="connsiteX554" fmla="*/ 282885 w 994470"/>
                  <a:gd name="connsiteY554" fmla="*/ 44033 h 733536"/>
                  <a:gd name="connsiteX555" fmla="*/ 298384 w 994470"/>
                  <a:gd name="connsiteY555" fmla="*/ 27437 h 733536"/>
                  <a:gd name="connsiteX556" fmla="*/ 307162 w 994470"/>
                  <a:gd name="connsiteY556" fmla="*/ 19070 h 733536"/>
                  <a:gd name="connsiteX557" fmla="*/ 314843 w 994470"/>
                  <a:gd name="connsiteY557" fmla="*/ 11663 h 733536"/>
                  <a:gd name="connsiteX558" fmla="*/ 327462 w 994470"/>
                  <a:gd name="connsiteY558" fmla="*/ 2336 h 733536"/>
                  <a:gd name="connsiteX559" fmla="*/ 332674 w 994470"/>
                  <a:gd name="connsiteY559" fmla="*/ 416 h 733536"/>
                  <a:gd name="connsiteX560" fmla="*/ 341178 w 994470"/>
                  <a:gd name="connsiteY560" fmla="*/ 5 h 733536"/>
                  <a:gd name="connsiteX561" fmla="*/ 345293 w 994470"/>
                  <a:gd name="connsiteY561" fmla="*/ 5491 h 733536"/>
                  <a:gd name="connsiteX562" fmla="*/ 343921 w 994470"/>
                  <a:gd name="connsiteY562" fmla="*/ 11526 h 733536"/>
                  <a:gd name="connsiteX563" fmla="*/ 342549 w 994470"/>
                  <a:gd name="connsiteY563" fmla="*/ 16052 h 733536"/>
                  <a:gd name="connsiteX564" fmla="*/ 338023 w 994470"/>
                  <a:gd name="connsiteY564" fmla="*/ 24419 h 733536"/>
                  <a:gd name="connsiteX565" fmla="*/ 327188 w 994470"/>
                  <a:gd name="connsiteY565" fmla="*/ 38410 h 733536"/>
                  <a:gd name="connsiteX566" fmla="*/ 311140 w 994470"/>
                  <a:gd name="connsiteY566" fmla="*/ 58160 h 733536"/>
                  <a:gd name="connsiteX567" fmla="*/ 296190 w 994470"/>
                  <a:gd name="connsiteY567" fmla="*/ 75991 h 733536"/>
                  <a:gd name="connsiteX568" fmla="*/ 285491 w 994470"/>
                  <a:gd name="connsiteY568" fmla="*/ 88747 h 733536"/>
                  <a:gd name="connsiteX569" fmla="*/ 266289 w 994470"/>
                  <a:gd name="connsiteY569" fmla="*/ 110830 h 733536"/>
                  <a:gd name="connsiteX570" fmla="*/ 255453 w 994470"/>
                  <a:gd name="connsiteY570" fmla="*/ 123174 h 733536"/>
                  <a:gd name="connsiteX571" fmla="*/ 220203 w 994470"/>
                  <a:gd name="connsiteY571" fmla="*/ 161716 h 733536"/>
                  <a:gd name="connsiteX572" fmla="*/ 211425 w 994470"/>
                  <a:gd name="connsiteY572" fmla="*/ 170632 h 733536"/>
                  <a:gd name="connsiteX573" fmla="*/ 189205 w 994470"/>
                  <a:gd name="connsiteY573" fmla="*/ 192989 h 733536"/>
                  <a:gd name="connsiteX574" fmla="*/ 185776 w 994470"/>
                  <a:gd name="connsiteY574" fmla="*/ 196555 h 733536"/>
                  <a:gd name="connsiteX575" fmla="*/ 172334 w 994470"/>
                  <a:gd name="connsiteY575" fmla="*/ 222478 h 733536"/>
                  <a:gd name="connsiteX576" fmla="*/ 172334 w 994470"/>
                  <a:gd name="connsiteY576" fmla="*/ 222478 h 733536"/>
                  <a:gd name="connsiteX577" fmla="*/ 168631 w 994470"/>
                  <a:gd name="connsiteY577" fmla="*/ 230159 h 733536"/>
                  <a:gd name="connsiteX578" fmla="*/ 166299 w 994470"/>
                  <a:gd name="connsiteY578" fmla="*/ 235097 h 733536"/>
                  <a:gd name="connsiteX579" fmla="*/ 158481 w 994470"/>
                  <a:gd name="connsiteY579" fmla="*/ 252516 h 733536"/>
                  <a:gd name="connsiteX580" fmla="*/ 143256 w 994470"/>
                  <a:gd name="connsiteY580" fmla="*/ 286257 h 733536"/>
                  <a:gd name="connsiteX581" fmla="*/ 140924 w 994470"/>
                  <a:gd name="connsiteY581" fmla="*/ 291881 h 733536"/>
                  <a:gd name="connsiteX582" fmla="*/ 133792 w 994470"/>
                  <a:gd name="connsiteY582" fmla="*/ 310260 h 733536"/>
                  <a:gd name="connsiteX583" fmla="*/ 126523 w 994470"/>
                  <a:gd name="connsiteY583" fmla="*/ 329189 h 733536"/>
                  <a:gd name="connsiteX584" fmla="*/ 119527 w 994470"/>
                  <a:gd name="connsiteY584" fmla="*/ 348254 h 733536"/>
                  <a:gd name="connsiteX585" fmla="*/ 119527 w 994470"/>
                  <a:gd name="connsiteY585" fmla="*/ 348117 h 733536"/>
                  <a:gd name="connsiteX586" fmla="*/ 115138 w 994470"/>
                  <a:gd name="connsiteY586" fmla="*/ 362107 h 733536"/>
                  <a:gd name="connsiteX587" fmla="*/ 113355 w 994470"/>
                  <a:gd name="connsiteY587" fmla="*/ 369239 h 733536"/>
                  <a:gd name="connsiteX588" fmla="*/ 111023 w 994470"/>
                  <a:gd name="connsiteY588" fmla="*/ 378566 h 733536"/>
                  <a:gd name="connsiteX589" fmla="*/ 111161 w 994470"/>
                  <a:gd name="connsiteY589" fmla="*/ 377881 h 733536"/>
                  <a:gd name="connsiteX590" fmla="*/ 110063 w 994470"/>
                  <a:gd name="connsiteY590" fmla="*/ 384875 h 733536"/>
                  <a:gd name="connsiteX591" fmla="*/ 110063 w 994470"/>
                  <a:gd name="connsiteY591" fmla="*/ 384739 h 733536"/>
                  <a:gd name="connsiteX592" fmla="*/ 110063 w 994470"/>
                  <a:gd name="connsiteY592" fmla="*/ 388716 h 733536"/>
                  <a:gd name="connsiteX593" fmla="*/ 110749 w 994470"/>
                  <a:gd name="connsiteY593" fmla="*/ 393242 h 733536"/>
                  <a:gd name="connsiteX594" fmla="*/ 110749 w 994470"/>
                  <a:gd name="connsiteY594" fmla="*/ 393105 h 733536"/>
                  <a:gd name="connsiteX595" fmla="*/ 112121 w 994470"/>
                  <a:gd name="connsiteY595" fmla="*/ 398180 h 733536"/>
                  <a:gd name="connsiteX596" fmla="*/ 113218 w 994470"/>
                  <a:gd name="connsiteY596" fmla="*/ 400649 h 733536"/>
                  <a:gd name="connsiteX597" fmla="*/ 113904 w 994470"/>
                  <a:gd name="connsiteY597" fmla="*/ 401746 h 733536"/>
                  <a:gd name="connsiteX598" fmla="*/ 114452 w 994470"/>
                  <a:gd name="connsiteY598" fmla="*/ 402569 h 733536"/>
                  <a:gd name="connsiteX599" fmla="*/ 115138 w 994470"/>
                  <a:gd name="connsiteY599" fmla="*/ 403255 h 733536"/>
                  <a:gd name="connsiteX600" fmla="*/ 115550 w 994470"/>
                  <a:gd name="connsiteY600" fmla="*/ 403529 h 733536"/>
                  <a:gd name="connsiteX601" fmla="*/ 116236 w 994470"/>
                  <a:gd name="connsiteY601" fmla="*/ 403804 h 733536"/>
                  <a:gd name="connsiteX602" fmla="*/ 117470 w 994470"/>
                  <a:gd name="connsiteY602" fmla="*/ 404215 h 733536"/>
                  <a:gd name="connsiteX603" fmla="*/ 117333 w 994470"/>
                  <a:gd name="connsiteY603" fmla="*/ 404215 h 733536"/>
                  <a:gd name="connsiteX604" fmla="*/ 120487 w 994470"/>
                  <a:gd name="connsiteY604" fmla="*/ 404489 h 733536"/>
                  <a:gd name="connsiteX605" fmla="*/ 119802 w 994470"/>
                  <a:gd name="connsiteY605" fmla="*/ 404489 h 733536"/>
                  <a:gd name="connsiteX606" fmla="*/ 121173 w 994470"/>
                  <a:gd name="connsiteY606" fmla="*/ 404489 h 733536"/>
                  <a:gd name="connsiteX607" fmla="*/ 128991 w 994470"/>
                  <a:gd name="connsiteY607" fmla="*/ 403392 h 733536"/>
                  <a:gd name="connsiteX608" fmla="*/ 128580 w 994470"/>
                  <a:gd name="connsiteY608" fmla="*/ 403392 h 733536"/>
                  <a:gd name="connsiteX609" fmla="*/ 136124 w 994470"/>
                  <a:gd name="connsiteY609" fmla="*/ 401335 h 733536"/>
                  <a:gd name="connsiteX610" fmla="*/ 141610 w 994470"/>
                  <a:gd name="connsiteY610" fmla="*/ 399003 h 733536"/>
                  <a:gd name="connsiteX611" fmla="*/ 141473 w 994470"/>
                  <a:gd name="connsiteY611" fmla="*/ 399003 h 733536"/>
                  <a:gd name="connsiteX612" fmla="*/ 153132 w 994470"/>
                  <a:gd name="connsiteY612" fmla="*/ 392145 h 733536"/>
                  <a:gd name="connsiteX613" fmla="*/ 183855 w 994470"/>
                  <a:gd name="connsiteY613" fmla="*/ 368553 h 733536"/>
                  <a:gd name="connsiteX614" fmla="*/ 207721 w 994470"/>
                  <a:gd name="connsiteY614" fmla="*/ 345922 h 733536"/>
                  <a:gd name="connsiteX615" fmla="*/ 230627 w 994470"/>
                  <a:gd name="connsiteY615" fmla="*/ 321233 h 733536"/>
                  <a:gd name="connsiteX616" fmla="*/ 230215 w 994470"/>
                  <a:gd name="connsiteY616" fmla="*/ 321645 h 733536"/>
                  <a:gd name="connsiteX617" fmla="*/ 251750 w 994470"/>
                  <a:gd name="connsiteY617" fmla="*/ 296682 h 733536"/>
                  <a:gd name="connsiteX618" fmla="*/ 270952 w 994470"/>
                  <a:gd name="connsiteY618" fmla="*/ 273502 h 733536"/>
                  <a:gd name="connsiteX619" fmla="*/ 293172 w 994470"/>
                  <a:gd name="connsiteY619" fmla="*/ 246481 h 733536"/>
                  <a:gd name="connsiteX620" fmla="*/ 294406 w 994470"/>
                  <a:gd name="connsiteY620" fmla="*/ 242641 h 733536"/>
                  <a:gd name="connsiteX621" fmla="*/ 296464 w 994470"/>
                  <a:gd name="connsiteY621" fmla="*/ 236331 h 733536"/>
                  <a:gd name="connsiteX622" fmla="*/ 296875 w 994470"/>
                  <a:gd name="connsiteY622" fmla="*/ 235097 h 733536"/>
                  <a:gd name="connsiteX623" fmla="*/ 303048 w 994470"/>
                  <a:gd name="connsiteY623" fmla="*/ 217815 h 733536"/>
                  <a:gd name="connsiteX624" fmla="*/ 314157 w 994470"/>
                  <a:gd name="connsiteY624" fmla="*/ 188462 h 733536"/>
                  <a:gd name="connsiteX625" fmla="*/ 327599 w 994470"/>
                  <a:gd name="connsiteY625" fmla="*/ 157601 h 733536"/>
                  <a:gd name="connsiteX626" fmla="*/ 340492 w 994470"/>
                  <a:gd name="connsiteY626" fmla="*/ 131952 h 733536"/>
                  <a:gd name="connsiteX627" fmla="*/ 357500 w 994470"/>
                  <a:gd name="connsiteY627" fmla="*/ 104109 h 733536"/>
                  <a:gd name="connsiteX628" fmla="*/ 373959 w 994470"/>
                  <a:gd name="connsiteY628" fmla="*/ 82301 h 733536"/>
                  <a:gd name="connsiteX629" fmla="*/ 382326 w 994470"/>
                  <a:gd name="connsiteY629" fmla="*/ 73385 h 733536"/>
                  <a:gd name="connsiteX630" fmla="*/ 392202 w 994470"/>
                  <a:gd name="connsiteY630" fmla="*/ 63921 h 733536"/>
                  <a:gd name="connsiteX631" fmla="*/ 400020 w 994470"/>
                  <a:gd name="connsiteY631" fmla="*/ 58984 h 733536"/>
                  <a:gd name="connsiteX632" fmla="*/ 406466 w 994470"/>
                  <a:gd name="connsiteY632" fmla="*/ 57612 h 733536"/>
                  <a:gd name="connsiteX633" fmla="*/ 409072 w 994470"/>
                  <a:gd name="connsiteY633" fmla="*/ 57886 h 733536"/>
                  <a:gd name="connsiteX634" fmla="*/ 412776 w 994470"/>
                  <a:gd name="connsiteY634" fmla="*/ 58984 h 733536"/>
                  <a:gd name="connsiteX635" fmla="*/ 415107 w 994470"/>
                  <a:gd name="connsiteY635" fmla="*/ 60218 h 733536"/>
                  <a:gd name="connsiteX636" fmla="*/ 416616 w 994470"/>
                  <a:gd name="connsiteY636" fmla="*/ 61315 h 733536"/>
                  <a:gd name="connsiteX637" fmla="*/ 417713 w 994470"/>
                  <a:gd name="connsiteY637" fmla="*/ 62687 h 733536"/>
                  <a:gd name="connsiteX638" fmla="*/ 419222 w 994470"/>
                  <a:gd name="connsiteY638" fmla="*/ 67487 h 733536"/>
                  <a:gd name="connsiteX639" fmla="*/ 418262 w 994470"/>
                  <a:gd name="connsiteY639" fmla="*/ 74345 h 733536"/>
                  <a:gd name="connsiteX640" fmla="*/ 416616 w 994470"/>
                  <a:gd name="connsiteY640" fmla="*/ 79832 h 733536"/>
                  <a:gd name="connsiteX641" fmla="*/ 415107 w 994470"/>
                  <a:gd name="connsiteY641" fmla="*/ 84358 h 733536"/>
                  <a:gd name="connsiteX642" fmla="*/ 412090 w 994470"/>
                  <a:gd name="connsiteY642" fmla="*/ 91079 h 733536"/>
                  <a:gd name="connsiteX643" fmla="*/ 408249 w 994470"/>
                  <a:gd name="connsiteY643" fmla="*/ 98074 h 733536"/>
                  <a:gd name="connsiteX644" fmla="*/ 400842 w 994470"/>
                  <a:gd name="connsiteY644" fmla="*/ 111104 h 733536"/>
                  <a:gd name="connsiteX645" fmla="*/ 393024 w 994470"/>
                  <a:gd name="connsiteY645" fmla="*/ 123860 h 733536"/>
                  <a:gd name="connsiteX646" fmla="*/ 386989 w 994470"/>
                  <a:gd name="connsiteY646" fmla="*/ 133187 h 733536"/>
                  <a:gd name="connsiteX647" fmla="*/ 370530 w 994470"/>
                  <a:gd name="connsiteY647" fmla="*/ 158425 h 733536"/>
                  <a:gd name="connsiteX648" fmla="*/ 362849 w 994470"/>
                  <a:gd name="connsiteY648" fmla="*/ 169397 h 733536"/>
                  <a:gd name="connsiteX649" fmla="*/ 344470 w 994470"/>
                  <a:gd name="connsiteY649" fmla="*/ 195046 h 733536"/>
                  <a:gd name="connsiteX650" fmla="*/ 336103 w 994470"/>
                  <a:gd name="connsiteY650" fmla="*/ 206705 h 733536"/>
                  <a:gd name="connsiteX651" fmla="*/ 301950 w 994470"/>
                  <a:gd name="connsiteY651" fmla="*/ 250322 h 733536"/>
                  <a:gd name="connsiteX652" fmla="*/ 300304 w 994470"/>
                  <a:gd name="connsiteY652" fmla="*/ 252516 h 733536"/>
                  <a:gd name="connsiteX653" fmla="*/ 290840 w 994470"/>
                  <a:gd name="connsiteY653" fmla="*/ 282828 h 733536"/>
                  <a:gd name="connsiteX654" fmla="*/ 282336 w 994470"/>
                  <a:gd name="connsiteY654" fmla="*/ 309986 h 733536"/>
                  <a:gd name="connsiteX655" fmla="*/ 279593 w 994470"/>
                  <a:gd name="connsiteY655" fmla="*/ 318764 h 733536"/>
                  <a:gd name="connsiteX656" fmla="*/ 264505 w 994470"/>
                  <a:gd name="connsiteY656" fmla="*/ 371434 h 733536"/>
                  <a:gd name="connsiteX657" fmla="*/ 255179 w 994470"/>
                  <a:gd name="connsiteY657" fmla="*/ 404078 h 733536"/>
                  <a:gd name="connsiteX658" fmla="*/ 236525 w 994470"/>
                  <a:gd name="connsiteY658" fmla="*/ 474441 h 733536"/>
                  <a:gd name="connsiteX659" fmla="*/ 234330 w 994470"/>
                  <a:gd name="connsiteY659" fmla="*/ 484042 h 733536"/>
                  <a:gd name="connsiteX660" fmla="*/ 229118 w 994470"/>
                  <a:gd name="connsiteY660" fmla="*/ 505851 h 733536"/>
                  <a:gd name="connsiteX661" fmla="*/ 224455 w 994470"/>
                  <a:gd name="connsiteY661" fmla="*/ 525739 h 733536"/>
                  <a:gd name="connsiteX662" fmla="*/ 219380 w 994470"/>
                  <a:gd name="connsiteY662" fmla="*/ 548645 h 733536"/>
                  <a:gd name="connsiteX663" fmla="*/ 219380 w 994470"/>
                  <a:gd name="connsiteY663" fmla="*/ 548507 h 733536"/>
                  <a:gd name="connsiteX664" fmla="*/ 216499 w 994470"/>
                  <a:gd name="connsiteY664" fmla="*/ 568121 h 733536"/>
                  <a:gd name="connsiteX665" fmla="*/ 216499 w 994470"/>
                  <a:gd name="connsiteY665" fmla="*/ 567847 h 733536"/>
                  <a:gd name="connsiteX666" fmla="*/ 216088 w 994470"/>
                  <a:gd name="connsiteY666" fmla="*/ 586638 h 733536"/>
                  <a:gd name="connsiteX667" fmla="*/ 216774 w 994470"/>
                  <a:gd name="connsiteY667" fmla="*/ 591576 h 733536"/>
                  <a:gd name="connsiteX668" fmla="*/ 216774 w 994470"/>
                  <a:gd name="connsiteY668" fmla="*/ 591164 h 733536"/>
                  <a:gd name="connsiteX669" fmla="*/ 217185 w 994470"/>
                  <a:gd name="connsiteY669" fmla="*/ 592947 h 733536"/>
                  <a:gd name="connsiteX670" fmla="*/ 217048 w 994470"/>
                  <a:gd name="connsiteY670" fmla="*/ 592673 h 733536"/>
                  <a:gd name="connsiteX671" fmla="*/ 218008 w 994470"/>
                  <a:gd name="connsiteY671" fmla="*/ 595142 h 733536"/>
                  <a:gd name="connsiteX672" fmla="*/ 218831 w 994470"/>
                  <a:gd name="connsiteY672" fmla="*/ 596513 h 733536"/>
                  <a:gd name="connsiteX673" fmla="*/ 218557 w 994470"/>
                  <a:gd name="connsiteY673" fmla="*/ 595965 h 733536"/>
                  <a:gd name="connsiteX674" fmla="*/ 219380 w 994470"/>
                  <a:gd name="connsiteY674" fmla="*/ 597062 h 733536"/>
                  <a:gd name="connsiteX675" fmla="*/ 220340 w 994470"/>
                  <a:gd name="connsiteY675" fmla="*/ 597885 h 733536"/>
                  <a:gd name="connsiteX676" fmla="*/ 219928 w 994470"/>
                  <a:gd name="connsiteY676" fmla="*/ 597473 h 733536"/>
                  <a:gd name="connsiteX677" fmla="*/ 222672 w 994470"/>
                  <a:gd name="connsiteY677" fmla="*/ 599531 h 733536"/>
                  <a:gd name="connsiteX678" fmla="*/ 222260 w 994470"/>
                  <a:gd name="connsiteY678" fmla="*/ 599257 h 733536"/>
                  <a:gd name="connsiteX679" fmla="*/ 225141 w 994470"/>
                  <a:gd name="connsiteY679" fmla="*/ 600902 h 733536"/>
                  <a:gd name="connsiteX680" fmla="*/ 225003 w 994470"/>
                  <a:gd name="connsiteY680" fmla="*/ 600902 h 733536"/>
                  <a:gd name="connsiteX681" fmla="*/ 226786 w 994470"/>
                  <a:gd name="connsiteY681" fmla="*/ 601589 h 733536"/>
                  <a:gd name="connsiteX682" fmla="*/ 226786 w 994470"/>
                  <a:gd name="connsiteY682" fmla="*/ 601589 h 733536"/>
                  <a:gd name="connsiteX683" fmla="*/ 229255 w 994470"/>
                  <a:gd name="connsiteY683" fmla="*/ 602274 h 733536"/>
                  <a:gd name="connsiteX684" fmla="*/ 230764 w 994470"/>
                  <a:gd name="connsiteY684" fmla="*/ 602411 h 733536"/>
                  <a:gd name="connsiteX685" fmla="*/ 230078 w 994470"/>
                  <a:gd name="connsiteY685" fmla="*/ 602411 h 733536"/>
                  <a:gd name="connsiteX686" fmla="*/ 231587 w 994470"/>
                  <a:gd name="connsiteY686" fmla="*/ 602411 h 733536"/>
                  <a:gd name="connsiteX687" fmla="*/ 232547 w 994470"/>
                  <a:gd name="connsiteY687" fmla="*/ 602274 h 733536"/>
                  <a:gd name="connsiteX688" fmla="*/ 232136 w 994470"/>
                  <a:gd name="connsiteY688" fmla="*/ 602411 h 733536"/>
                  <a:gd name="connsiteX689" fmla="*/ 232684 w 994470"/>
                  <a:gd name="connsiteY689" fmla="*/ 602274 h 733536"/>
                  <a:gd name="connsiteX690" fmla="*/ 232684 w 994470"/>
                  <a:gd name="connsiteY690" fmla="*/ 602274 h 733536"/>
                  <a:gd name="connsiteX691" fmla="*/ 232684 w 994470"/>
                  <a:gd name="connsiteY691" fmla="*/ 602274 h 733536"/>
                  <a:gd name="connsiteX692" fmla="*/ 235839 w 994470"/>
                  <a:gd name="connsiteY692" fmla="*/ 601314 h 733536"/>
                  <a:gd name="connsiteX693" fmla="*/ 235290 w 994470"/>
                  <a:gd name="connsiteY693" fmla="*/ 601589 h 733536"/>
                  <a:gd name="connsiteX694" fmla="*/ 238445 w 994470"/>
                  <a:gd name="connsiteY694" fmla="*/ 600080 h 733536"/>
                  <a:gd name="connsiteX695" fmla="*/ 238445 w 994470"/>
                  <a:gd name="connsiteY695" fmla="*/ 600080 h 733536"/>
                  <a:gd name="connsiteX696" fmla="*/ 241600 w 994470"/>
                  <a:gd name="connsiteY696" fmla="*/ 598160 h 733536"/>
                  <a:gd name="connsiteX697" fmla="*/ 258745 w 994470"/>
                  <a:gd name="connsiteY697" fmla="*/ 584169 h 733536"/>
                  <a:gd name="connsiteX698" fmla="*/ 258333 w 994470"/>
                  <a:gd name="connsiteY698" fmla="*/ 584580 h 733536"/>
                  <a:gd name="connsiteX699" fmla="*/ 273558 w 994470"/>
                  <a:gd name="connsiteY699" fmla="*/ 569219 h 733536"/>
                  <a:gd name="connsiteX700" fmla="*/ 273147 w 994470"/>
                  <a:gd name="connsiteY700" fmla="*/ 569630 h 733536"/>
                  <a:gd name="connsiteX701" fmla="*/ 287137 w 994470"/>
                  <a:gd name="connsiteY701" fmla="*/ 552896 h 733536"/>
                  <a:gd name="connsiteX702" fmla="*/ 302636 w 994470"/>
                  <a:gd name="connsiteY702" fmla="*/ 533420 h 733536"/>
                  <a:gd name="connsiteX703" fmla="*/ 332125 w 994470"/>
                  <a:gd name="connsiteY703" fmla="*/ 491997 h 733536"/>
                  <a:gd name="connsiteX704" fmla="*/ 331988 w 994470"/>
                  <a:gd name="connsiteY704" fmla="*/ 492135 h 733536"/>
                  <a:gd name="connsiteX705" fmla="*/ 341452 w 994470"/>
                  <a:gd name="connsiteY705" fmla="*/ 477184 h 733536"/>
                  <a:gd name="connsiteX706" fmla="*/ 357912 w 994470"/>
                  <a:gd name="connsiteY706" fmla="*/ 450575 h 733536"/>
                  <a:gd name="connsiteX707" fmla="*/ 372725 w 994470"/>
                  <a:gd name="connsiteY707" fmla="*/ 426435 h 733536"/>
                  <a:gd name="connsiteX708" fmla="*/ 377388 w 994470"/>
                  <a:gd name="connsiteY708" fmla="*/ 418754 h 733536"/>
                  <a:gd name="connsiteX709" fmla="*/ 386029 w 994470"/>
                  <a:gd name="connsiteY709" fmla="*/ 403804 h 733536"/>
                  <a:gd name="connsiteX710" fmla="*/ 388635 w 994470"/>
                  <a:gd name="connsiteY710" fmla="*/ 392968 h 733536"/>
                  <a:gd name="connsiteX711" fmla="*/ 391378 w 994470"/>
                  <a:gd name="connsiteY711" fmla="*/ 382681 h 733536"/>
                  <a:gd name="connsiteX712" fmla="*/ 399608 w 994470"/>
                  <a:gd name="connsiteY712" fmla="*/ 353603 h 733536"/>
                  <a:gd name="connsiteX713" fmla="*/ 407426 w 994470"/>
                  <a:gd name="connsiteY713" fmla="*/ 325897 h 733536"/>
                  <a:gd name="connsiteX714" fmla="*/ 410032 w 994470"/>
                  <a:gd name="connsiteY714" fmla="*/ 316844 h 733536"/>
                  <a:gd name="connsiteX715" fmla="*/ 427452 w 994470"/>
                  <a:gd name="connsiteY715" fmla="*/ 262392 h 733536"/>
                  <a:gd name="connsiteX716" fmla="*/ 430195 w 994470"/>
                  <a:gd name="connsiteY716" fmla="*/ 253613 h 733536"/>
                  <a:gd name="connsiteX717" fmla="*/ 433624 w 994470"/>
                  <a:gd name="connsiteY717" fmla="*/ 243875 h 733536"/>
                  <a:gd name="connsiteX718" fmla="*/ 444459 w 994470"/>
                  <a:gd name="connsiteY718" fmla="*/ 214523 h 733536"/>
                  <a:gd name="connsiteX719" fmla="*/ 457627 w 994470"/>
                  <a:gd name="connsiteY719" fmla="*/ 184073 h 733536"/>
                  <a:gd name="connsiteX720" fmla="*/ 469971 w 994470"/>
                  <a:gd name="connsiteY720" fmla="*/ 159522 h 733536"/>
                  <a:gd name="connsiteX721" fmla="*/ 483824 w 994470"/>
                  <a:gd name="connsiteY721" fmla="*/ 137987 h 733536"/>
                  <a:gd name="connsiteX722" fmla="*/ 490682 w 994470"/>
                  <a:gd name="connsiteY722" fmla="*/ 129209 h 733536"/>
                  <a:gd name="connsiteX723" fmla="*/ 498363 w 994470"/>
                  <a:gd name="connsiteY723" fmla="*/ 121803 h 733536"/>
                  <a:gd name="connsiteX724" fmla="*/ 502067 w 994470"/>
                  <a:gd name="connsiteY724" fmla="*/ 119197 h 733536"/>
                  <a:gd name="connsiteX725" fmla="*/ 506319 w 994470"/>
                  <a:gd name="connsiteY725" fmla="*/ 117277 h 733536"/>
                  <a:gd name="connsiteX726" fmla="*/ 509473 w 994470"/>
                  <a:gd name="connsiteY726" fmla="*/ 116453 h 733536"/>
                  <a:gd name="connsiteX727" fmla="*/ 517703 w 994470"/>
                  <a:gd name="connsiteY727" fmla="*/ 115082 h 733536"/>
                  <a:gd name="connsiteX728" fmla="*/ 517566 w 994470"/>
                  <a:gd name="connsiteY728" fmla="*/ 115082 h 733536"/>
                  <a:gd name="connsiteX729" fmla="*/ 517703 w 994470"/>
                  <a:gd name="connsiteY729" fmla="*/ 115082 h 733536"/>
                  <a:gd name="connsiteX730" fmla="*/ 518114 w 994470"/>
                  <a:gd name="connsiteY730" fmla="*/ 115082 h 733536"/>
                  <a:gd name="connsiteX731" fmla="*/ 517977 w 994470"/>
                  <a:gd name="connsiteY731" fmla="*/ 115082 h 733536"/>
                  <a:gd name="connsiteX732" fmla="*/ 519623 w 994470"/>
                  <a:gd name="connsiteY732" fmla="*/ 114807 h 733536"/>
                  <a:gd name="connsiteX733" fmla="*/ 524972 w 994470"/>
                  <a:gd name="connsiteY733" fmla="*/ 117413 h 733536"/>
                  <a:gd name="connsiteX734" fmla="*/ 529362 w 994470"/>
                  <a:gd name="connsiteY734" fmla="*/ 128798 h 733536"/>
                  <a:gd name="connsiteX735" fmla="*/ 530184 w 994470"/>
                  <a:gd name="connsiteY735" fmla="*/ 137302 h 733536"/>
                  <a:gd name="connsiteX736" fmla="*/ 529499 w 994470"/>
                  <a:gd name="connsiteY736" fmla="*/ 142651 h 733536"/>
                  <a:gd name="connsiteX737" fmla="*/ 527578 w 994470"/>
                  <a:gd name="connsiteY737" fmla="*/ 149783 h 733536"/>
                  <a:gd name="connsiteX738" fmla="*/ 525109 w 994470"/>
                  <a:gd name="connsiteY738" fmla="*/ 156916 h 733536"/>
                  <a:gd name="connsiteX739" fmla="*/ 522504 w 994470"/>
                  <a:gd name="connsiteY739" fmla="*/ 164734 h 733536"/>
                  <a:gd name="connsiteX740" fmla="*/ 516743 w 994470"/>
                  <a:gd name="connsiteY740" fmla="*/ 179135 h 733536"/>
                  <a:gd name="connsiteX741" fmla="*/ 511531 w 994470"/>
                  <a:gd name="connsiteY741" fmla="*/ 190931 h 733536"/>
                  <a:gd name="connsiteX742" fmla="*/ 508102 w 994470"/>
                  <a:gd name="connsiteY742" fmla="*/ 198475 h 733536"/>
                  <a:gd name="connsiteX743" fmla="*/ 494934 w 994470"/>
                  <a:gd name="connsiteY743" fmla="*/ 226593 h 733536"/>
                  <a:gd name="connsiteX744" fmla="*/ 489585 w 994470"/>
                  <a:gd name="connsiteY744" fmla="*/ 237428 h 733536"/>
                  <a:gd name="connsiteX745" fmla="*/ 463662 w 994470"/>
                  <a:gd name="connsiteY745" fmla="*/ 286669 h 733536"/>
                  <a:gd name="connsiteX746" fmla="*/ 458724 w 994470"/>
                  <a:gd name="connsiteY746" fmla="*/ 295721 h 733536"/>
                  <a:gd name="connsiteX747" fmla="*/ 444048 w 994470"/>
                  <a:gd name="connsiteY747" fmla="*/ 321645 h 733536"/>
                  <a:gd name="connsiteX748" fmla="*/ 424708 w 994470"/>
                  <a:gd name="connsiteY748" fmla="*/ 356209 h 733536"/>
                  <a:gd name="connsiteX749" fmla="*/ 396728 w 994470"/>
                  <a:gd name="connsiteY749" fmla="*/ 404489 h 733536"/>
                  <a:gd name="connsiteX750" fmla="*/ 394122 w 994470"/>
                  <a:gd name="connsiteY750" fmla="*/ 409016 h 733536"/>
                  <a:gd name="connsiteX751" fmla="*/ 390007 w 994470"/>
                  <a:gd name="connsiteY751" fmla="*/ 426298 h 733536"/>
                  <a:gd name="connsiteX752" fmla="*/ 383972 w 994470"/>
                  <a:gd name="connsiteY752" fmla="*/ 452221 h 733536"/>
                  <a:gd name="connsiteX753" fmla="*/ 379034 w 994470"/>
                  <a:gd name="connsiteY753" fmla="*/ 474990 h 733536"/>
                  <a:gd name="connsiteX754" fmla="*/ 379034 w 994470"/>
                  <a:gd name="connsiteY754" fmla="*/ 474852 h 733536"/>
                  <a:gd name="connsiteX755" fmla="*/ 373410 w 994470"/>
                  <a:gd name="connsiteY755" fmla="*/ 505988 h 733536"/>
                  <a:gd name="connsiteX756" fmla="*/ 369159 w 994470"/>
                  <a:gd name="connsiteY756" fmla="*/ 539318 h 733536"/>
                  <a:gd name="connsiteX757" fmla="*/ 369159 w 994470"/>
                  <a:gd name="connsiteY757" fmla="*/ 539318 h 733536"/>
                  <a:gd name="connsiteX758" fmla="*/ 369159 w 994470"/>
                  <a:gd name="connsiteY758" fmla="*/ 539318 h 733536"/>
                  <a:gd name="connsiteX759" fmla="*/ 369159 w 994470"/>
                  <a:gd name="connsiteY759" fmla="*/ 540003 h 733536"/>
                  <a:gd name="connsiteX760" fmla="*/ 369159 w 994470"/>
                  <a:gd name="connsiteY760" fmla="*/ 539867 h 733536"/>
                  <a:gd name="connsiteX761" fmla="*/ 369159 w 994470"/>
                  <a:gd name="connsiteY761" fmla="*/ 563047 h 733536"/>
                  <a:gd name="connsiteX762" fmla="*/ 369159 w 994470"/>
                  <a:gd name="connsiteY762" fmla="*/ 562909 h 733536"/>
                  <a:gd name="connsiteX763" fmla="*/ 369159 w 994470"/>
                  <a:gd name="connsiteY763" fmla="*/ 563458 h 733536"/>
                  <a:gd name="connsiteX764" fmla="*/ 369159 w 994470"/>
                  <a:gd name="connsiteY764" fmla="*/ 563595 h 733536"/>
                  <a:gd name="connsiteX765" fmla="*/ 369159 w 994470"/>
                  <a:gd name="connsiteY765" fmla="*/ 563595 h 733536"/>
                  <a:gd name="connsiteX766" fmla="*/ 370256 w 994470"/>
                  <a:gd name="connsiteY766" fmla="*/ 571962 h 733536"/>
                  <a:gd name="connsiteX767" fmla="*/ 370119 w 994470"/>
                  <a:gd name="connsiteY767" fmla="*/ 571413 h 733536"/>
                  <a:gd name="connsiteX768" fmla="*/ 371216 w 994470"/>
                  <a:gd name="connsiteY768" fmla="*/ 575665 h 733536"/>
                  <a:gd name="connsiteX769" fmla="*/ 371079 w 994470"/>
                  <a:gd name="connsiteY769" fmla="*/ 574979 h 733536"/>
                  <a:gd name="connsiteX770" fmla="*/ 373548 w 994470"/>
                  <a:gd name="connsiteY770" fmla="*/ 580603 h 733536"/>
                  <a:gd name="connsiteX771" fmla="*/ 373273 w 994470"/>
                  <a:gd name="connsiteY771" fmla="*/ 580054 h 733536"/>
                  <a:gd name="connsiteX772" fmla="*/ 376565 w 994470"/>
                  <a:gd name="connsiteY772" fmla="*/ 585403 h 733536"/>
                  <a:gd name="connsiteX773" fmla="*/ 378486 w 994470"/>
                  <a:gd name="connsiteY773" fmla="*/ 587873 h 733536"/>
                  <a:gd name="connsiteX774" fmla="*/ 379857 w 994470"/>
                  <a:gd name="connsiteY774" fmla="*/ 589244 h 733536"/>
                  <a:gd name="connsiteX775" fmla="*/ 379446 w 994470"/>
                  <a:gd name="connsiteY775" fmla="*/ 588832 h 733536"/>
                  <a:gd name="connsiteX776" fmla="*/ 382463 w 994470"/>
                  <a:gd name="connsiteY776" fmla="*/ 591164 h 733536"/>
                  <a:gd name="connsiteX777" fmla="*/ 382052 w 994470"/>
                  <a:gd name="connsiteY777" fmla="*/ 590753 h 733536"/>
                  <a:gd name="connsiteX778" fmla="*/ 383149 w 994470"/>
                  <a:gd name="connsiteY778" fmla="*/ 591302 h 733536"/>
                  <a:gd name="connsiteX779" fmla="*/ 385344 w 994470"/>
                  <a:gd name="connsiteY779" fmla="*/ 591850 h 733536"/>
                  <a:gd name="connsiteX780" fmla="*/ 385206 w 994470"/>
                  <a:gd name="connsiteY780" fmla="*/ 591850 h 733536"/>
                  <a:gd name="connsiteX781" fmla="*/ 386715 w 994470"/>
                  <a:gd name="connsiteY781" fmla="*/ 591987 h 733536"/>
                  <a:gd name="connsiteX782" fmla="*/ 386304 w 994470"/>
                  <a:gd name="connsiteY782" fmla="*/ 591987 h 733536"/>
                  <a:gd name="connsiteX783" fmla="*/ 386715 w 994470"/>
                  <a:gd name="connsiteY783" fmla="*/ 591987 h 733536"/>
                  <a:gd name="connsiteX784" fmla="*/ 386989 w 994470"/>
                  <a:gd name="connsiteY784" fmla="*/ 591987 h 733536"/>
                  <a:gd name="connsiteX785" fmla="*/ 386715 w 994470"/>
                  <a:gd name="connsiteY785" fmla="*/ 591987 h 733536"/>
                  <a:gd name="connsiteX786" fmla="*/ 389870 w 994470"/>
                  <a:gd name="connsiteY786" fmla="*/ 591987 h 733536"/>
                  <a:gd name="connsiteX787" fmla="*/ 395219 w 994470"/>
                  <a:gd name="connsiteY787" fmla="*/ 591164 h 733536"/>
                  <a:gd name="connsiteX788" fmla="*/ 395082 w 994470"/>
                  <a:gd name="connsiteY788" fmla="*/ 591164 h 733536"/>
                  <a:gd name="connsiteX789" fmla="*/ 400980 w 994470"/>
                  <a:gd name="connsiteY789" fmla="*/ 589518 h 733536"/>
                  <a:gd name="connsiteX790" fmla="*/ 407563 w 994470"/>
                  <a:gd name="connsiteY790" fmla="*/ 586775 h 733536"/>
                  <a:gd name="connsiteX791" fmla="*/ 407426 w 994470"/>
                  <a:gd name="connsiteY791" fmla="*/ 586912 h 733536"/>
                  <a:gd name="connsiteX792" fmla="*/ 407700 w 994470"/>
                  <a:gd name="connsiteY792" fmla="*/ 586775 h 733536"/>
                  <a:gd name="connsiteX793" fmla="*/ 407975 w 994470"/>
                  <a:gd name="connsiteY793" fmla="*/ 586638 h 733536"/>
                  <a:gd name="connsiteX794" fmla="*/ 407838 w 994470"/>
                  <a:gd name="connsiteY794" fmla="*/ 586638 h 733536"/>
                  <a:gd name="connsiteX795" fmla="*/ 413187 w 994470"/>
                  <a:gd name="connsiteY795" fmla="*/ 583483 h 733536"/>
                  <a:gd name="connsiteX796" fmla="*/ 412776 w 994470"/>
                  <a:gd name="connsiteY796" fmla="*/ 583895 h 733536"/>
                  <a:gd name="connsiteX797" fmla="*/ 424845 w 994470"/>
                  <a:gd name="connsiteY797" fmla="*/ 574431 h 733536"/>
                  <a:gd name="connsiteX798" fmla="*/ 436504 w 994470"/>
                  <a:gd name="connsiteY798" fmla="*/ 563595 h 733536"/>
                  <a:gd name="connsiteX799" fmla="*/ 448163 w 994470"/>
                  <a:gd name="connsiteY799" fmla="*/ 551388 h 733536"/>
                  <a:gd name="connsiteX800" fmla="*/ 448026 w 994470"/>
                  <a:gd name="connsiteY800" fmla="*/ 551525 h 733536"/>
                  <a:gd name="connsiteX801" fmla="*/ 448163 w 994470"/>
                  <a:gd name="connsiteY801" fmla="*/ 551388 h 733536"/>
                  <a:gd name="connsiteX802" fmla="*/ 448026 w 994470"/>
                  <a:gd name="connsiteY802" fmla="*/ 551525 h 733536"/>
                  <a:gd name="connsiteX803" fmla="*/ 448300 w 994470"/>
                  <a:gd name="connsiteY803" fmla="*/ 551251 h 733536"/>
                  <a:gd name="connsiteX804" fmla="*/ 480121 w 994470"/>
                  <a:gd name="connsiteY804" fmla="*/ 509965 h 733536"/>
                  <a:gd name="connsiteX805" fmla="*/ 514548 w 994470"/>
                  <a:gd name="connsiteY805" fmla="*/ 451672 h 733536"/>
                  <a:gd name="connsiteX806" fmla="*/ 514548 w 994470"/>
                  <a:gd name="connsiteY806" fmla="*/ 450164 h 733536"/>
                  <a:gd name="connsiteX807" fmla="*/ 514548 w 994470"/>
                  <a:gd name="connsiteY807" fmla="*/ 447146 h 733536"/>
                  <a:gd name="connsiteX808" fmla="*/ 514548 w 994470"/>
                  <a:gd name="connsiteY808" fmla="*/ 447695 h 733536"/>
                  <a:gd name="connsiteX809" fmla="*/ 514685 w 994470"/>
                  <a:gd name="connsiteY809" fmla="*/ 445226 h 733536"/>
                  <a:gd name="connsiteX810" fmla="*/ 514685 w 994470"/>
                  <a:gd name="connsiteY810" fmla="*/ 445500 h 733536"/>
                  <a:gd name="connsiteX811" fmla="*/ 514960 w 994470"/>
                  <a:gd name="connsiteY811" fmla="*/ 440700 h 733536"/>
                  <a:gd name="connsiteX812" fmla="*/ 514960 w 994470"/>
                  <a:gd name="connsiteY812" fmla="*/ 440974 h 733536"/>
                  <a:gd name="connsiteX813" fmla="*/ 515371 w 994470"/>
                  <a:gd name="connsiteY813" fmla="*/ 436036 h 733536"/>
                  <a:gd name="connsiteX814" fmla="*/ 515371 w 994470"/>
                  <a:gd name="connsiteY814" fmla="*/ 436174 h 733536"/>
                  <a:gd name="connsiteX815" fmla="*/ 515646 w 994470"/>
                  <a:gd name="connsiteY815" fmla="*/ 432333 h 733536"/>
                  <a:gd name="connsiteX816" fmla="*/ 515646 w 994470"/>
                  <a:gd name="connsiteY816" fmla="*/ 432470 h 733536"/>
                  <a:gd name="connsiteX817" fmla="*/ 516880 w 994470"/>
                  <a:gd name="connsiteY817" fmla="*/ 414228 h 733536"/>
                  <a:gd name="connsiteX818" fmla="*/ 516880 w 994470"/>
                  <a:gd name="connsiteY818" fmla="*/ 414365 h 733536"/>
                  <a:gd name="connsiteX819" fmla="*/ 517566 w 994470"/>
                  <a:gd name="connsiteY819" fmla="*/ 404901 h 733536"/>
                  <a:gd name="connsiteX820" fmla="*/ 517703 w 994470"/>
                  <a:gd name="connsiteY820" fmla="*/ 404078 h 733536"/>
                  <a:gd name="connsiteX821" fmla="*/ 517703 w 994470"/>
                  <a:gd name="connsiteY821" fmla="*/ 402981 h 733536"/>
                  <a:gd name="connsiteX822" fmla="*/ 517703 w 994470"/>
                  <a:gd name="connsiteY822" fmla="*/ 402432 h 733536"/>
                  <a:gd name="connsiteX823" fmla="*/ 518389 w 994470"/>
                  <a:gd name="connsiteY823" fmla="*/ 392420 h 733536"/>
                  <a:gd name="connsiteX824" fmla="*/ 518663 w 994470"/>
                  <a:gd name="connsiteY824" fmla="*/ 388030 h 733536"/>
                  <a:gd name="connsiteX825" fmla="*/ 518663 w 994470"/>
                  <a:gd name="connsiteY825" fmla="*/ 387756 h 733536"/>
                  <a:gd name="connsiteX826" fmla="*/ 518663 w 994470"/>
                  <a:gd name="connsiteY826" fmla="*/ 387619 h 733536"/>
                  <a:gd name="connsiteX827" fmla="*/ 518800 w 994470"/>
                  <a:gd name="connsiteY827" fmla="*/ 384601 h 733536"/>
                  <a:gd name="connsiteX828" fmla="*/ 518800 w 994470"/>
                  <a:gd name="connsiteY828" fmla="*/ 384739 h 733536"/>
                  <a:gd name="connsiteX829" fmla="*/ 519212 w 994470"/>
                  <a:gd name="connsiteY829" fmla="*/ 378292 h 733536"/>
                  <a:gd name="connsiteX830" fmla="*/ 519212 w 994470"/>
                  <a:gd name="connsiteY830" fmla="*/ 378429 h 733536"/>
                  <a:gd name="connsiteX831" fmla="*/ 519349 w 994470"/>
                  <a:gd name="connsiteY831" fmla="*/ 376920 h 733536"/>
                  <a:gd name="connsiteX832" fmla="*/ 519349 w 994470"/>
                  <a:gd name="connsiteY832" fmla="*/ 377469 h 733536"/>
                  <a:gd name="connsiteX833" fmla="*/ 519349 w 994470"/>
                  <a:gd name="connsiteY833" fmla="*/ 376097 h 733536"/>
                  <a:gd name="connsiteX834" fmla="*/ 519349 w 994470"/>
                  <a:gd name="connsiteY834" fmla="*/ 376646 h 733536"/>
                  <a:gd name="connsiteX835" fmla="*/ 519349 w 994470"/>
                  <a:gd name="connsiteY835" fmla="*/ 376372 h 733536"/>
                  <a:gd name="connsiteX836" fmla="*/ 519349 w 994470"/>
                  <a:gd name="connsiteY836" fmla="*/ 375960 h 733536"/>
                  <a:gd name="connsiteX837" fmla="*/ 519349 w 994470"/>
                  <a:gd name="connsiteY837" fmla="*/ 375823 h 733536"/>
                  <a:gd name="connsiteX838" fmla="*/ 519349 w 994470"/>
                  <a:gd name="connsiteY838" fmla="*/ 375960 h 733536"/>
                  <a:gd name="connsiteX839" fmla="*/ 520446 w 994470"/>
                  <a:gd name="connsiteY839" fmla="*/ 365399 h 733536"/>
                  <a:gd name="connsiteX840" fmla="*/ 522366 w 994470"/>
                  <a:gd name="connsiteY840" fmla="*/ 349625 h 733536"/>
                  <a:gd name="connsiteX841" fmla="*/ 527578 w 994470"/>
                  <a:gd name="connsiteY841" fmla="*/ 317941 h 733536"/>
                  <a:gd name="connsiteX842" fmla="*/ 534436 w 994470"/>
                  <a:gd name="connsiteY842" fmla="*/ 289686 h 733536"/>
                  <a:gd name="connsiteX843" fmla="*/ 538414 w 994470"/>
                  <a:gd name="connsiteY843" fmla="*/ 277891 h 733536"/>
                  <a:gd name="connsiteX844" fmla="*/ 544312 w 994470"/>
                  <a:gd name="connsiteY844" fmla="*/ 264175 h 733536"/>
                  <a:gd name="connsiteX845" fmla="*/ 549250 w 994470"/>
                  <a:gd name="connsiteY845" fmla="*/ 254848 h 733536"/>
                  <a:gd name="connsiteX846" fmla="*/ 554599 w 994470"/>
                  <a:gd name="connsiteY846" fmla="*/ 248127 h 733536"/>
                  <a:gd name="connsiteX847" fmla="*/ 560085 w 994470"/>
                  <a:gd name="connsiteY847" fmla="*/ 244286 h 733536"/>
                  <a:gd name="connsiteX848" fmla="*/ 568726 w 994470"/>
                  <a:gd name="connsiteY848" fmla="*/ 242092 h 733536"/>
                  <a:gd name="connsiteX849" fmla="*/ 572567 w 994470"/>
                  <a:gd name="connsiteY849" fmla="*/ 242366 h 733536"/>
                  <a:gd name="connsiteX850" fmla="*/ 575036 w 994470"/>
                  <a:gd name="connsiteY850" fmla="*/ 243052 h 733536"/>
                  <a:gd name="connsiteX851" fmla="*/ 577093 w 994470"/>
                  <a:gd name="connsiteY851" fmla="*/ 244424 h 733536"/>
                  <a:gd name="connsiteX852" fmla="*/ 578876 w 994470"/>
                  <a:gd name="connsiteY852" fmla="*/ 246344 h 733536"/>
                  <a:gd name="connsiteX853" fmla="*/ 582031 w 994470"/>
                  <a:gd name="connsiteY853" fmla="*/ 252653 h 733536"/>
                  <a:gd name="connsiteX854" fmla="*/ 584637 w 994470"/>
                  <a:gd name="connsiteY854" fmla="*/ 264724 h 733536"/>
                  <a:gd name="connsiteX855" fmla="*/ 584363 w 994470"/>
                  <a:gd name="connsiteY855" fmla="*/ 275011 h 733536"/>
                  <a:gd name="connsiteX856" fmla="*/ 582579 w 994470"/>
                  <a:gd name="connsiteY856" fmla="*/ 289686 h 733536"/>
                  <a:gd name="connsiteX857" fmla="*/ 579836 w 994470"/>
                  <a:gd name="connsiteY857" fmla="*/ 303266 h 733536"/>
                  <a:gd name="connsiteX858" fmla="*/ 575447 w 994470"/>
                  <a:gd name="connsiteY858" fmla="*/ 321370 h 733536"/>
                  <a:gd name="connsiteX859" fmla="*/ 571195 w 994470"/>
                  <a:gd name="connsiteY859" fmla="*/ 336733 h 733536"/>
                  <a:gd name="connsiteX860" fmla="*/ 569412 w 994470"/>
                  <a:gd name="connsiteY860" fmla="*/ 342630 h 733536"/>
                  <a:gd name="connsiteX861" fmla="*/ 565709 w 994470"/>
                  <a:gd name="connsiteY861" fmla="*/ 353466 h 733536"/>
                  <a:gd name="connsiteX862" fmla="*/ 556108 w 994470"/>
                  <a:gd name="connsiteY862" fmla="*/ 381310 h 733536"/>
                  <a:gd name="connsiteX863" fmla="*/ 551307 w 994470"/>
                  <a:gd name="connsiteY863" fmla="*/ 393791 h 733536"/>
                  <a:gd name="connsiteX864" fmla="*/ 538140 w 994470"/>
                  <a:gd name="connsiteY864" fmla="*/ 424926 h 733536"/>
                  <a:gd name="connsiteX865" fmla="*/ 523326 w 994470"/>
                  <a:gd name="connsiteY865" fmla="*/ 455239 h 733536"/>
                  <a:gd name="connsiteX866" fmla="*/ 523326 w 994470"/>
                  <a:gd name="connsiteY866" fmla="*/ 458805 h 733536"/>
                  <a:gd name="connsiteX867" fmla="*/ 522641 w 994470"/>
                  <a:gd name="connsiteY867" fmla="*/ 517784 h 733536"/>
                  <a:gd name="connsiteX868" fmla="*/ 522778 w 994470"/>
                  <a:gd name="connsiteY868" fmla="*/ 527522 h 733536"/>
                  <a:gd name="connsiteX869" fmla="*/ 523875 w 994470"/>
                  <a:gd name="connsiteY869" fmla="*/ 556325 h 733536"/>
                  <a:gd name="connsiteX870" fmla="*/ 524698 w 994470"/>
                  <a:gd name="connsiteY870" fmla="*/ 578683 h 733536"/>
                  <a:gd name="connsiteX871" fmla="*/ 525521 w 994470"/>
                  <a:gd name="connsiteY871" fmla="*/ 595965 h 733536"/>
                  <a:gd name="connsiteX872" fmla="*/ 525521 w 994470"/>
                  <a:gd name="connsiteY872" fmla="*/ 595690 h 733536"/>
                  <a:gd name="connsiteX873" fmla="*/ 527990 w 994470"/>
                  <a:gd name="connsiteY873" fmla="*/ 623260 h 733536"/>
                  <a:gd name="connsiteX874" fmla="*/ 529910 w 994470"/>
                  <a:gd name="connsiteY874" fmla="*/ 637799 h 733536"/>
                  <a:gd name="connsiteX875" fmla="*/ 531967 w 994470"/>
                  <a:gd name="connsiteY875" fmla="*/ 651515 h 733536"/>
                  <a:gd name="connsiteX876" fmla="*/ 531967 w 994470"/>
                  <a:gd name="connsiteY876" fmla="*/ 651103 h 733536"/>
                  <a:gd name="connsiteX877" fmla="*/ 534299 w 994470"/>
                  <a:gd name="connsiteY877" fmla="*/ 659744 h 733536"/>
                  <a:gd name="connsiteX878" fmla="*/ 538688 w 994470"/>
                  <a:gd name="connsiteY878" fmla="*/ 670031 h 733536"/>
                  <a:gd name="connsiteX879" fmla="*/ 541569 w 994470"/>
                  <a:gd name="connsiteY879" fmla="*/ 674969 h 733536"/>
                  <a:gd name="connsiteX880" fmla="*/ 541157 w 994470"/>
                  <a:gd name="connsiteY880" fmla="*/ 674557 h 733536"/>
                  <a:gd name="connsiteX881" fmla="*/ 543489 w 994470"/>
                  <a:gd name="connsiteY881" fmla="*/ 677438 h 733536"/>
                  <a:gd name="connsiteX882" fmla="*/ 543078 w 994470"/>
                  <a:gd name="connsiteY882" fmla="*/ 677027 h 733536"/>
                  <a:gd name="connsiteX883" fmla="*/ 544175 w 994470"/>
                  <a:gd name="connsiteY883" fmla="*/ 678124 h 733536"/>
                  <a:gd name="connsiteX884" fmla="*/ 544998 w 994470"/>
                  <a:gd name="connsiteY884" fmla="*/ 678809 h 733536"/>
                  <a:gd name="connsiteX885" fmla="*/ 545958 w 994470"/>
                  <a:gd name="connsiteY885" fmla="*/ 679495 h 733536"/>
                  <a:gd name="connsiteX886" fmla="*/ 545409 w 994470"/>
                  <a:gd name="connsiteY886" fmla="*/ 679221 h 733536"/>
                  <a:gd name="connsiteX887" fmla="*/ 548289 w 994470"/>
                  <a:gd name="connsiteY887" fmla="*/ 680456 h 733536"/>
                  <a:gd name="connsiteX888" fmla="*/ 548015 w 994470"/>
                  <a:gd name="connsiteY888" fmla="*/ 680318 h 733536"/>
                  <a:gd name="connsiteX889" fmla="*/ 549798 w 994470"/>
                  <a:gd name="connsiteY889" fmla="*/ 680730 h 733536"/>
                  <a:gd name="connsiteX890" fmla="*/ 549661 w 994470"/>
                  <a:gd name="connsiteY890" fmla="*/ 680730 h 733536"/>
                  <a:gd name="connsiteX891" fmla="*/ 552541 w 994470"/>
                  <a:gd name="connsiteY891" fmla="*/ 681141 h 733536"/>
                  <a:gd name="connsiteX892" fmla="*/ 558302 w 994470"/>
                  <a:gd name="connsiteY892" fmla="*/ 681141 h 733536"/>
                  <a:gd name="connsiteX893" fmla="*/ 557616 w 994470"/>
                  <a:gd name="connsiteY893" fmla="*/ 681141 h 733536"/>
                  <a:gd name="connsiteX894" fmla="*/ 560908 w 994470"/>
                  <a:gd name="connsiteY894" fmla="*/ 680730 h 733536"/>
                  <a:gd name="connsiteX895" fmla="*/ 565846 w 994470"/>
                  <a:gd name="connsiteY895" fmla="*/ 679358 h 733536"/>
                  <a:gd name="connsiteX896" fmla="*/ 565709 w 994470"/>
                  <a:gd name="connsiteY896" fmla="*/ 679358 h 733536"/>
                  <a:gd name="connsiteX897" fmla="*/ 565846 w 994470"/>
                  <a:gd name="connsiteY897" fmla="*/ 679221 h 733536"/>
                  <a:gd name="connsiteX898" fmla="*/ 566257 w 994470"/>
                  <a:gd name="connsiteY898" fmla="*/ 679084 h 733536"/>
                  <a:gd name="connsiteX899" fmla="*/ 565983 w 994470"/>
                  <a:gd name="connsiteY899" fmla="*/ 679084 h 733536"/>
                  <a:gd name="connsiteX900" fmla="*/ 568863 w 994470"/>
                  <a:gd name="connsiteY900" fmla="*/ 677712 h 733536"/>
                  <a:gd name="connsiteX901" fmla="*/ 568863 w 994470"/>
                  <a:gd name="connsiteY901" fmla="*/ 677712 h 733536"/>
                  <a:gd name="connsiteX902" fmla="*/ 572567 w 994470"/>
                  <a:gd name="connsiteY902" fmla="*/ 675518 h 733536"/>
                  <a:gd name="connsiteX903" fmla="*/ 572155 w 994470"/>
                  <a:gd name="connsiteY903" fmla="*/ 675929 h 733536"/>
                  <a:gd name="connsiteX904" fmla="*/ 580522 w 994470"/>
                  <a:gd name="connsiteY904" fmla="*/ 669346 h 733536"/>
                  <a:gd name="connsiteX905" fmla="*/ 594924 w 994470"/>
                  <a:gd name="connsiteY905" fmla="*/ 655081 h 733536"/>
                  <a:gd name="connsiteX906" fmla="*/ 594513 w 994470"/>
                  <a:gd name="connsiteY906" fmla="*/ 655492 h 733536"/>
                  <a:gd name="connsiteX907" fmla="*/ 610560 w 994470"/>
                  <a:gd name="connsiteY907" fmla="*/ 634370 h 733536"/>
                  <a:gd name="connsiteX908" fmla="*/ 610286 w 994470"/>
                  <a:gd name="connsiteY908" fmla="*/ 634918 h 733536"/>
                  <a:gd name="connsiteX909" fmla="*/ 622082 w 994470"/>
                  <a:gd name="connsiteY909" fmla="*/ 616402 h 733536"/>
                  <a:gd name="connsiteX910" fmla="*/ 633740 w 994470"/>
                  <a:gd name="connsiteY910" fmla="*/ 594867 h 733536"/>
                  <a:gd name="connsiteX911" fmla="*/ 633740 w 994470"/>
                  <a:gd name="connsiteY911" fmla="*/ 594867 h 733536"/>
                  <a:gd name="connsiteX912" fmla="*/ 633877 w 994470"/>
                  <a:gd name="connsiteY912" fmla="*/ 594731 h 733536"/>
                  <a:gd name="connsiteX913" fmla="*/ 634014 w 994470"/>
                  <a:gd name="connsiteY913" fmla="*/ 594319 h 733536"/>
                  <a:gd name="connsiteX914" fmla="*/ 634014 w 994470"/>
                  <a:gd name="connsiteY914" fmla="*/ 594319 h 733536"/>
                  <a:gd name="connsiteX915" fmla="*/ 649651 w 994470"/>
                  <a:gd name="connsiteY915" fmla="*/ 560166 h 733536"/>
                  <a:gd name="connsiteX916" fmla="*/ 663504 w 994470"/>
                  <a:gd name="connsiteY916" fmla="*/ 523544 h 733536"/>
                  <a:gd name="connsiteX917" fmla="*/ 663504 w 994470"/>
                  <a:gd name="connsiteY917" fmla="*/ 523681 h 733536"/>
                  <a:gd name="connsiteX918" fmla="*/ 668853 w 994470"/>
                  <a:gd name="connsiteY918" fmla="*/ 507634 h 733536"/>
                  <a:gd name="connsiteX919" fmla="*/ 666659 w 994470"/>
                  <a:gd name="connsiteY919" fmla="*/ 496798 h 733536"/>
                  <a:gd name="connsiteX920" fmla="*/ 658566 w 994470"/>
                  <a:gd name="connsiteY920" fmla="*/ 456884 h 733536"/>
                  <a:gd name="connsiteX921" fmla="*/ 658429 w 994470"/>
                  <a:gd name="connsiteY921" fmla="*/ 456473 h 733536"/>
                  <a:gd name="connsiteX922" fmla="*/ 654726 w 994470"/>
                  <a:gd name="connsiteY922" fmla="*/ 437956 h 733536"/>
                  <a:gd name="connsiteX923" fmla="*/ 652806 w 994470"/>
                  <a:gd name="connsiteY923" fmla="*/ 428492 h 733536"/>
                  <a:gd name="connsiteX924" fmla="*/ 648965 w 994470"/>
                  <a:gd name="connsiteY924" fmla="*/ 404901 h 733536"/>
                  <a:gd name="connsiteX925" fmla="*/ 641147 w 994470"/>
                  <a:gd name="connsiteY925" fmla="*/ 357307 h 733536"/>
                  <a:gd name="connsiteX926" fmla="*/ 640187 w 994470"/>
                  <a:gd name="connsiteY926" fmla="*/ 349488 h 733536"/>
                  <a:gd name="connsiteX927" fmla="*/ 639227 w 994470"/>
                  <a:gd name="connsiteY927" fmla="*/ 341670 h 733536"/>
                  <a:gd name="connsiteX928" fmla="*/ 637443 w 994470"/>
                  <a:gd name="connsiteY928" fmla="*/ 326034 h 733536"/>
                  <a:gd name="connsiteX929" fmla="*/ 635661 w 994470"/>
                  <a:gd name="connsiteY929" fmla="*/ 294213 h 733536"/>
                  <a:gd name="connsiteX930" fmla="*/ 636621 w 994470"/>
                  <a:gd name="connsiteY930" fmla="*/ 267055 h 733536"/>
                  <a:gd name="connsiteX931" fmla="*/ 638541 w 994470"/>
                  <a:gd name="connsiteY931" fmla="*/ 254711 h 733536"/>
                  <a:gd name="connsiteX932" fmla="*/ 642244 w 994470"/>
                  <a:gd name="connsiteY932" fmla="*/ 242229 h 733536"/>
                  <a:gd name="connsiteX933" fmla="*/ 651571 w 994470"/>
                  <a:gd name="connsiteY933" fmla="*/ 224810 h 733536"/>
                  <a:gd name="connsiteX934" fmla="*/ 656509 w 994470"/>
                  <a:gd name="connsiteY934" fmla="*/ 220695 h 733536"/>
                  <a:gd name="connsiteX935" fmla="*/ 664327 w 994470"/>
                  <a:gd name="connsiteY935" fmla="*/ 218226 h 733536"/>
                  <a:gd name="connsiteX936" fmla="*/ 672694 w 994470"/>
                  <a:gd name="connsiteY936" fmla="*/ 218500 h 733536"/>
                  <a:gd name="connsiteX937" fmla="*/ 679140 w 994470"/>
                  <a:gd name="connsiteY937" fmla="*/ 220421 h 733536"/>
                  <a:gd name="connsiteX938" fmla="*/ 682569 w 994470"/>
                  <a:gd name="connsiteY938" fmla="*/ 222615 h 733536"/>
                  <a:gd name="connsiteX939" fmla="*/ 685587 w 994470"/>
                  <a:gd name="connsiteY939" fmla="*/ 225633 h 733536"/>
                  <a:gd name="connsiteX940" fmla="*/ 691896 w 994470"/>
                  <a:gd name="connsiteY940" fmla="*/ 234822 h 733536"/>
                  <a:gd name="connsiteX941" fmla="*/ 696971 w 994470"/>
                  <a:gd name="connsiteY941" fmla="*/ 244561 h 733536"/>
                  <a:gd name="connsiteX942" fmla="*/ 700949 w 994470"/>
                  <a:gd name="connsiteY942" fmla="*/ 256219 h 733536"/>
                  <a:gd name="connsiteX943" fmla="*/ 704378 w 994470"/>
                  <a:gd name="connsiteY943" fmla="*/ 270073 h 733536"/>
                  <a:gd name="connsiteX944" fmla="*/ 707258 w 994470"/>
                  <a:gd name="connsiteY944" fmla="*/ 285846 h 733536"/>
                  <a:gd name="connsiteX945" fmla="*/ 709590 w 994470"/>
                  <a:gd name="connsiteY945" fmla="*/ 349077 h 733536"/>
                  <a:gd name="connsiteX946" fmla="*/ 702457 w 994470"/>
                  <a:gd name="connsiteY946" fmla="*/ 411759 h 733536"/>
                  <a:gd name="connsiteX947" fmla="*/ 689290 w 994470"/>
                  <a:gd name="connsiteY947" fmla="*/ 473069 h 733536"/>
                  <a:gd name="connsiteX948" fmla="*/ 678866 w 994470"/>
                  <a:gd name="connsiteY948" fmla="*/ 509006 h 733536"/>
                  <a:gd name="connsiteX949" fmla="*/ 690250 w 994470"/>
                  <a:gd name="connsiteY949" fmla="*/ 557560 h 733536"/>
                  <a:gd name="connsiteX950" fmla="*/ 694776 w 994470"/>
                  <a:gd name="connsiteY950" fmla="*/ 576899 h 733536"/>
                  <a:gd name="connsiteX951" fmla="*/ 698754 w 994470"/>
                  <a:gd name="connsiteY951" fmla="*/ 591987 h 733536"/>
                  <a:gd name="connsiteX952" fmla="*/ 703555 w 994470"/>
                  <a:gd name="connsiteY952" fmla="*/ 609406 h 733536"/>
                  <a:gd name="connsiteX953" fmla="*/ 714253 w 994470"/>
                  <a:gd name="connsiteY953" fmla="*/ 643011 h 733536"/>
                  <a:gd name="connsiteX954" fmla="*/ 714253 w 994470"/>
                  <a:gd name="connsiteY954" fmla="*/ 643011 h 733536"/>
                  <a:gd name="connsiteX955" fmla="*/ 722208 w 994470"/>
                  <a:gd name="connsiteY955" fmla="*/ 663996 h 733536"/>
                  <a:gd name="connsiteX956" fmla="*/ 731535 w 994470"/>
                  <a:gd name="connsiteY956" fmla="*/ 684021 h 733536"/>
                  <a:gd name="connsiteX957" fmla="*/ 731261 w 994470"/>
                  <a:gd name="connsiteY957" fmla="*/ 683473 h 733536"/>
                  <a:gd name="connsiteX958" fmla="*/ 740862 w 994470"/>
                  <a:gd name="connsiteY958" fmla="*/ 699932 h 733536"/>
                  <a:gd name="connsiteX959" fmla="*/ 748955 w 994470"/>
                  <a:gd name="connsiteY959" fmla="*/ 710356 h 733536"/>
                  <a:gd name="connsiteX960" fmla="*/ 748543 w 994470"/>
                  <a:gd name="connsiteY960" fmla="*/ 709945 h 733536"/>
                  <a:gd name="connsiteX961" fmla="*/ 754441 w 994470"/>
                  <a:gd name="connsiteY961" fmla="*/ 715980 h 733536"/>
                  <a:gd name="connsiteX962" fmla="*/ 754304 w 994470"/>
                  <a:gd name="connsiteY962" fmla="*/ 715843 h 733536"/>
                  <a:gd name="connsiteX963" fmla="*/ 754715 w 994470"/>
                  <a:gd name="connsiteY963" fmla="*/ 716117 h 733536"/>
                  <a:gd name="connsiteX964" fmla="*/ 754852 w 994470"/>
                  <a:gd name="connsiteY964" fmla="*/ 716254 h 733536"/>
                  <a:gd name="connsiteX965" fmla="*/ 754852 w 994470"/>
                  <a:gd name="connsiteY965" fmla="*/ 716254 h 733536"/>
                  <a:gd name="connsiteX966" fmla="*/ 757870 w 994470"/>
                  <a:gd name="connsiteY966" fmla="*/ 718586 h 733536"/>
                  <a:gd name="connsiteX967" fmla="*/ 757870 w 994470"/>
                  <a:gd name="connsiteY967" fmla="*/ 718586 h 733536"/>
                  <a:gd name="connsiteX968" fmla="*/ 760888 w 994470"/>
                  <a:gd name="connsiteY968" fmla="*/ 720506 h 733536"/>
                  <a:gd name="connsiteX969" fmla="*/ 760339 w 994470"/>
                  <a:gd name="connsiteY969" fmla="*/ 720232 h 733536"/>
                  <a:gd name="connsiteX970" fmla="*/ 765551 w 994470"/>
                  <a:gd name="connsiteY970" fmla="*/ 722426 h 733536"/>
                  <a:gd name="connsiteX971" fmla="*/ 769117 w 994470"/>
                  <a:gd name="connsiteY971" fmla="*/ 723524 h 733536"/>
                  <a:gd name="connsiteX972" fmla="*/ 775289 w 994470"/>
                  <a:gd name="connsiteY972" fmla="*/ 724346 h 733536"/>
                  <a:gd name="connsiteX973" fmla="*/ 774604 w 994470"/>
                  <a:gd name="connsiteY973" fmla="*/ 724346 h 733536"/>
                  <a:gd name="connsiteX974" fmla="*/ 778718 w 994470"/>
                  <a:gd name="connsiteY974" fmla="*/ 724210 h 733536"/>
                  <a:gd name="connsiteX975" fmla="*/ 778033 w 994470"/>
                  <a:gd name="connsiteY975" fmla="*/ 724210 h 733536"/>
                  <a:gd name="connsiteX976" fmla="*/ 779679 w 994470"/>
                  <a:gd name="connsiteY976" fmla="*/ 723935 h 733536"/>
                  <a:gd name="connsiteX977" fmla="*/ 782970 w 994470"/>
                  <a:gd name="connsiteY977" fmla="*/ 722975 h 733536"/>
                  <a:gd name="connsiteX978" fmla="*/ 786537 w 994470"/>
                  <a:gd name="connsiteY978" fmla="*/ 721329 h 733536"/>
                  <a:gd name="connsiteX979" fmla="*/ 785988 w 994470"/>
                  <a:gd name="connsiteY979" fmla="*/ 721604 h 733536"/>
                  <a:gd name="connsiteX980" fmla="*/ 789828 w 994470"/>
                  <a:gd name="connsiteY980" fmla="*/ 719272 h 733536"/>
                  <a:gd name="connsiteX981" fmla="*/ 789691 w 994470"/>
                  <a:gd name="connsiteY981" fmla="*/ 719409 h 733536"/>
                  <a:gd name="connsiteX982" fmla="*/ 794766 w 994470"/>
                  <a:gd name="connsiteY982" fmla="*/ 715568 h 733536"/>
                  <a:gd name="connsiteX983" fmla="*/ 800253 w 994470"/>
                  <a:gd name="connsiteY983" fmla="*/ 710219 h 733536"/>
                  <a:gd name="connsiteX984" fmla="*/ 803819 w 994470"/>
                  <a:gd name="connsiteY984" fmla="*/ 705556 h 733536"/>
                  <a:gd name="connsiteX985" fmla="*/ 809168 w 994470"/>
                  <a:gd name="connsiteY985" fmla="*/ 696366 h 733536"/>
                  <a:gd name="connsiteX986" fmla="*/ 809031 w 994470"/>
                  <a:gd name="connsiteY986" fmla="*/ 696503 h 733536"/>
                  <a:gd name="connsiteX987" fmla="*/ 809168 w 994470"/>
                  <a:gd name="connsiteY987" fmla="*/ 696092 h 733536"/>
                  <a:gd name="connsiteX988" fmla="*/ 809168 w 994470"/>
                  <a:gd name="connsiteY988" fmla="*/ 696092 h 733536"/>
                  <a:gd name="connsiteX989" fmla="*/ 809168 w 994470"/>
                  <a:gd name="connsiteY989" fmla="*/ 695954 h 733536"/>
                  <a:gd name="connsiteX990" fmla="*/ 817946 w 994470"/>
                  <a:gd name="connsiteY990" fmla="*/ 675518 h 733536"/>
                  <a:gd name="connsiteX991" fmla="*/ 827822 w 994470"/>
                  <a:gd name="connsiteY991" fmla="*/ 637113 h 733536"/>
                  <a:gd name="connsiteX992" fmla="*/ 827685 w 994470"/>
                  <a:gd name="connsiteY992" fmla="*/ 637799 h 733536"/>
                  <a:gd name="connsiteX993" fmla="*/ 835366 w 994470"/>
                  <a:gd name="connsiteY993" fmla="*/ 580603 h 733536"/>
                  <a:gd name="connsiteX994" fmla="*/ 830016 w 994470"/>
                  <a:gd name="connsiteY994" fmla="*/ 567573 h 733536"/>
                  <a:gd name="connsiteX995" fmla="*/ 819318 w 994470"/>
                  <a:gd name="connsiteY995" fmla="*/ 541375 h 733536"/>
                  <a:gd name="connsiteX996" fmla="*/ 815889 w 994470"/>
                  <a:gd name="connsiteY996" fmla="*/ 532186 h 733536"/>
                  <a:gd name="connsiteX997" fmla="*/ 795863 w 994470"/>
                  <a:gd name="connsiteY997" fmla="*/ 476636 h 733536"/>
                  <a:gd name="connsiteX998" fmla="*/ 787634 w 994470"/>
                  <a:gd name="connsiteY998" fmla="*/ 452770 h 733536"/>
                  <a:gd name="connsiteX999" fmla="*/ 778033 w 994470"/>
                  <a:gd name="connsiteY999" fmla="*/ 423143 h 733536"/>
                  <a:gd name="connsiteX1000" fmla="*/ 768843 w 994470"/>
                  <a:gd name="connsiteY1000" fmla="*/ 390911 h 733536"/>
                  <a:gd name="connsiteX1001" fmla="*/ 761436 w 994470"/>
                  <a:gd name="connsiteY1001" fmla="*/ 360872 h 733536"/>
                  <a:gd name="connsiteX1002" fmla="*/ 758419 w 994470"/>
                  <a:gd name="connsiteY1002" fmla="*/ 343453 h 733536"/>
                  <a:gd name="connsiteX1003" fmla="*/ 756498 w 994470"/>
                  <a:gd name="connsiteY1003" fmla="*/ 327269 h 733536"/>
                  <a:gd name="connsiteX1004" fmla="*/ 755813 w 994470"/>
                  <a:gd name="connsiteY1004" fmla="*/ 315198 h 733536"/>
                  <a:gd name="connsiteX1005" fmla="*/ 757459 w 994470"/>
                  <a:gd name="connsiteY1005" fmla="*/ 303402 h 733536"/>
                  <a:gd name="connsiteX1006" fmla="*/ 761025 w 994470"/>
                  <a:gd name="connsiteY1006" fmla="*/ 296682 h 733536"/>
                  <a:gd name="connsiteX1007" fmla="*/ 769254 w 994470"/>
                  <a:gd name="connsiteY1007" fmla="*/ 289275 h 733536"/>
                  <a:gd name="connsiteX1008" fmla="*/ 769254 w 994470"/>
                  <a:gd name="connsiteY1008" fmla="*/ 289275 h 733536"/>
                  <a:gd name="connsiteX1009" fmla="*/ 769392 w 994470"/>
                  <a:gd name="connsiteY1009" fmla="*/ 289138 h 733536"/>
                  <a:gd name="connsiteX1010" fmla="*/ 769529 w 994470"/>
                  <a:gd name="connsiteY1010" fmla="*/ 289001 h 733536"/>
                  <a:gd name="connsiteX1011" fmla="*/ 769392 w 994470"/>
                  <a:gd name="connsiteY1011" fmla="*/ 289138 h 733536"/>
                  <a:gd name="connsiteX1012" fmla="*/ 770626 w 994470"/>
                  <a:gd name="connsiteY1012" fmla="*/ 288041 h 733536"/>
                  <a:gd name="connsiteX1013" fmla="*/ 776524 w 994470"/>
                  <a:gd name="connsiteY1013" fmla="*/ 287629 h 733536"/>
                  <a:gd name="connsiteX1014" fmla="*/ 786948 w 994470"/>
                  <a:gd name="connsiteY1014" fmla="*/ 295721 h 733536"/>
                  <a:gd name="connsiteX1015" fmla="*/ 793532 w 994470"/>
                  <a:gd name="connsiteY1015" fmla="*/ 302854 h 733536"/>
                  <a:gd name="connsiteX1016" fmla="*/ 798469 w 994470"/>
                  <a:gd name="connsiteY1016" fmla="*/ 311495 h 733536"/>
                  <a:gd name="connsiteX1017" fmla="*/ 804642 w 994470"/>
                  <a:gd name="connsiteY1017" fmla="*/ 325897 h 733536"/>
                  <a:gd name="connsiteX1018" fmla="*/ 810265 w 994470"/>
                  <a:gd name="connsiteY1018" fmla="*/ 339476 h 733536"/>
                  <a:gd name="connsiteX1019" fmla="*/ 815477 w 994470"/>
                  <a:gd name="connsiteY1019" fmla="*/ 353466 h 733536"/>
                  <a:gd name="connsiteX1020" fmla="*/ 825079 w 994470"/>
                  <a:gd name="connsiteY1020" fmla="*/ 382955 h 733536"/>
                  <a:gd name="connsiteX1021" fmla="*/ 833171 w 994470"/>
                  <a:gd name="connsiteY1021" fmla="*/ 412445 h 733536"/>
                  <a:gd name="connsiteX1022" fmla="*/ 839480 w 994470"/>
                  <a:gd name="connsiteY1022" fmla="*/ 444266 h 733536"/>
                  <a:gd name="connsiteX1023" fmla="*/ 845927 w 994470"/>
                  <a:gd name="connsiteY1023" fmla="*/ 508183 h 733536"/>
                  <a:gd name="connsiteX1024" fmla="*/ 845241 w 994470"/>
                  <a:gd name="connsiteY1024" fmla="*/ 573334 h 733536"/>
                  <a:gd name="connsiteX1025" fmla="*/ 844830 w 994470"/>
                  <a:gd name="connsiteY1025" fmla="*/ 578820 h 733536"/>
                  <a:gd name="connsiteX1026" fmla="*/ 850179 w 994470"/>
                  <a:gd name="connsiteY1026" fmla="*/ 592124 h 733536"/>
                  <a:gd name="connsiteX1027" fmla="*/ 855117 w 994470"/>
                  <a:gd name="connsiteY1027" fmla="*/ 602960 h 733536"/>
                  <a:gd name="connsiteX1028" fmla="*/ 867187 w 994470"/>
                  <a:gd name="connsiteY1028" fmla="*/ 628472 h 733536"/>
                  <a:gd name="connsiteX1029" fmla="*/ 867049 w 994470"/>
                  <a:gd name="connsiteY1029" fmla="*/ 628198 h 733536"/>
                  <a:gd name="connsiteX1030" fmla="*/ 880080 w 994470"/>
                  <a:gd name="connsiteY1030" fmla="*/ 652749 h 733536"/>
                  <a:gd name="connsiteX1031" fmla="*/ 896127 w 994470"/>
                  <a:gd name="connsiteY1031" fmla="*/ 678672 h 733536"/>
                  <a:gd name="connsiteX1032" fmla="*/ 895853 w 994470"/>
                  <a:gd name="connsiteY1032" fmla="*/ 678261 h 733536"/>
                  <a:gd name="connsiteX1033" fmla="*/ 907512 w 994470"/>
                  <a:gd name="connsiteY1033" fmla="*/ 693760 h 733536"/>
                  <a:gd name="connsiteX1034" fmla="*/ 907100 w 994470"/>
                  <a:gd name="connsiteY1034" fmla="*/ 693349 h 733536"/>
                  <a:gd name="connsiteX1035" fmla="*/ 918347 w 994470"/>
                  <a:gd name="connsiteY1035" fmla="*/ 705007 h 733536"/>
                  <a:gd name="connsiteX1036" fmla="*/ 923559 w 994470"/>
                  <a:gd name="connsiteY1036" fmla="*/ 708985 h 733536"/>
                  <a:gd name="connsiteX1037" fmla="*/ 923011 w 994470"/>
                  <a:gd name="connsiteY1037" fmla="*/ 708573 h 733536"/>
                  <a:gd name="connsiteX1038" fmla="*/ 926302 w 994470"/>
                  <a:gd name="connsiteY1038" fmla="*/ 710494 h 733536"/>
                  <a:gd name="connsiteX1039" fmla="*/ 926302 w 994470"/>
                  <a:gd name="connsiteY1039" fmla="*/ 710494 h 733536"/>
                  <a:gd name="connsiteX1040" fmla="*/ 926302 w 994470"/>
                  <a:gd name="connsiteY1040" fmla="*/ 710494 h 733536"/>
                  <a:gd name="connsiteX1041" fmla="*/ 926714 w 994470"/>
                  <a:gd name="connsiteY1041" fmla="*/ 710768 h 733536"/>
                  <a:gd name="connsiteX1042" fmla="*/ 926440 w 994470"/>
                  <a:gd name="connsiteY1042" fmla="*/ 710630 h 733536"/>
                  <a:gd name="connsiteX1043" fmla="*/ 932338 w 994470"/>
                  <a:gd name="connsiteY1043" fmla="*/ 713099 h 733536"/>
                  <a:gd name="connsiteX1044" fmla="*/ 932063 w 994470"/>
                  <a:gd name="connsiteY1044" fmla="*/ 712962 h 733536"/>
                  <a:gd name="connsiteX1045" fmla="*/ 935767 w 994470"/>
                  <a:gd name="connsiteY1045" fmla="*/ 714059 h 733536"/>
                  <a:gd name="connsiteX1046" fmla="*/ 935355 w 994470"/>
                  <a:gd name="connsiteY1046" fmla="*/ 714059 h 733536"/>
                  <a:gd name="connsiteX1047" fmla="*/ 939196 w 994470"/>
                  <a:gd name="connsiteY1047" fmla="*/ 714471 h 733536"/>
                  <a:gd name="connsiteX1048" fmla="*/ 939058 w 994470"/>
                  <a:gd name="connsiteY1048" fmla="*/ 714471 h 733536"/>
                  <a:gd name="connsiteX1049" fmla="*/ 940567 w 994470"/>
                  <a:gd name="connsiteY1049" fmla="*/ 714471 h 733536"/>
                  <a:gd name="connsiteX1050" fmla="*/ 942350 w 994470"/>
                  <a:gd name="connsiteY1050" fmla="*/ 714197 h 733536"/>
                  <a:gd name="connsiteX1051" fmla="*/ 941802 w 994470"/>
                  <a:gd name="connsiteY1051" fmla="*/ 714334 h 733536"/>
                  <a:gd name="connsiteX1052" fmla="*/ 945779 w 994470"/>
                  <a:gd name="connsiteY1052" fmla="*/ 713237 h 733536"/>
                  <a:gd name="connsiteX1053" fmla="*/ 945231 w 994470"/>
                  <a:gd name="connsiteY1053" fmla="*/ 713374 h 733536"/>
                  <a:gd name="connsiteX1054" fmla="*/ 948660 w 994470"/>
                  <a:gd name="connsiteY1054" fmla="*/ 711865 h 733536"/>
                  <a:gd name="connsiteX1055" fmla="*/ 948660 w 994470"/>
                  <a:gd name="connsiteY1055" fmla="*/ 711865 h 733536"/>
                  <a:gd name="connsiteX1056" fmla="*/ 952363 w 994470"/>
                  <a:gd name="connsiteY1056" fmla="*/ 709533 h 733536"/>
                  <a:gd name="connsiteX1057" fmla="*/ 951952 w 994470"/>
                  <a:gd name="connsiteY1057" fmla="*/ 709808 h 733536"/>
                  <a:gd name="connsiteX1058" fmla="*/ 956752 w 994470"/>
                  <a:gd name="connsiteY1058" fmla="*/ 706104 h 733536"/>
                  <a:gd name="connsiteX1059" fmla="*/ 956615 w 994470"/>
                  <a:gd name="connsiteY1059" fmla="*/ 706241 h 733536"/>
                  <a:gd name="connsiteX1060" fmla="*/ 958947 w 994470"/>
                  <a:gd name="connsiteY1060" fmla="*/ 703772 h 733536"/>
                  <a:gd name="connsiteX1061" fmla="*/ 958947 w 994470"/>
                  <a:gd name="connsiteY1061" fmla="*/ 703772 h 733536"/>
                  <a:gd name="connsiteX1062" fmla="*/ 958947 w 994470"/>
                  <a:gd name="connsiteY1062" fmla="*/ 703772 h 733536"/>
                  <a:gd name="connsiteX1063" fmla="*/ 959084 w 994470"/>
                  <a:gd name="connsiteY1063" fmla="*/ 703636 h 733536"/>
                  <a:gd name="connsiteX1064" fmla="*/ 958947 w 994470"/>
                  <a:gd name="connsiteY1064" fmla="*/ 703772 h 733536"/>
                  <a:gd name="connsiteX1065" fmla="*/ 962376 w 994470"/>
                  <a:gd name="connsiteY1065" fmla="*/ 699246 h 733536"/>
                  <a:gd name="connsiteX1066" fmla="*/ 966216 w 994470"/>
                  <a:gd name="connsiteY1066" fmla="*/ 692525 h 733536"/>
                  <a:gd name="connsiteX1067" fmla="*/ 966216 w 994470"/>
                  <a:gd name="connsiteY1067" fmla="*/ 692663 h 733536"/>
                  <a:gd name="connsiteX1068" fmla="*/ 966353 w 994470"/>
                  <a:gd name="connsiteY1068" fmla="*/ 692251 h 733536"/>
                  <a:gd name="connsiteX1069" fmla="*/ 966490 w 994470"/>
                  <a:gd name="connsiteY1069" fmla="*/ 692114 h 733536"/>
                  <a:gd name="connsiteX1070" fmla="*/ 966490 w 994470"/>
                  <a:gd name="connsiteY1070" fmla="*/ 692114 h 733536"/>
                  <a:gd name="connsiteX1071" fmla="*/ 973074 w 994470"/>
                  <a:gd name="connsiteY1071" fmla="*/ 676752 h 733536"/>
                  <a:gd name="connsiteX1072" fmla="*/ 979246 w 994470"/>
                  <a:gd name="connsiteY1072" fmla="*/ 653298 h 733536"/>
                  <a:gd name="connsiteX1073" fmla="*/ 979109 w 994470"/>
                  <a:gd name="connsiteY1073" fmla="*/ 653709 h 733536"/>
                  <a:gd name="connsiteX1074" fmla="*/ 982401 w 994470"/>
                  <a:gd name="connsiteY1074" fmla="*/ 633958 h 733536"/>
                  <a:gd name="connsiteX1075" fmla="*/ 984733 w 994470"/>
                  <a:gd name="connsiteY1075" fmla="*/ 610778 h 733536"/>
                  <a:gd name="connsiteX1076" fmla="*/ 984733 w 994470"/>
                  <a:gd name="connsiteY1076" fmla="*/ 610915 h 733536"/>
                  <a:gd name="connsiteX1077" fmla="*/ 985556 w 994470"/>
                  <a:gd name="connsiteY1077" fmla="*/ 582797 h 733536"/>
                  <a:gd name="connsiteX1078" fmla="*/ 984321 w 994470"/>
                  <a:gd name="connsiteY1078" fmla="*/ 551388 h 733536"/>
                  <a:gd name="connsiteX1079" fmla="*/ 984321 w 994470"/>
                  <a:gd name="connsiteY1079" fmla="*/ 551388 h 733536"/>
                  <a:gd name="connsiteX1080" fmla="*/ 974583 w 994470"/>
                  <a:gd name="connsiteY1080" fmla="*/ 479653 h 733536"/>
                  <a:gd name="connsiteX1081" fmla="*/ 974720 w 994470"/>
                  <a:gd name="connsiteY1081" fmla="*/ 480202 h 733536"/>
                  <a:gd name="connsiteX1082" fmla="*/ 965119 w 994470"/>
                  <a:gd name="connsiteY1082" fmla="*/ 440151 h 733536"/>
                  <a:gd name="connsiteX1083" fmla="*/ 951952 w 994470"/>
                  <a:gd name="connsiteY1083" fmla="*/ 398180 h 733536"/>
                  <a:gd name="connsiteX1084" fmla="*/ 943996 w 994470"/>
                  <a:gd name="connsiteY1084" fmla="*/ 376646 h 733536"/>
                  <a:gd name="connsiteX1085" fmla="*/ 940156 w 994470"/>
                  <a:gd name="connsiteY1085" fmla="*/ 366359 h 733536"/>
                  <a:gd name="connsiteX1086" fmla="*/ 937413 w 994470"/>
                  <a:gd name="connsiteY1086" fmla="*/ 359227 h 733536"/>
                  <a:gd name="connsiteX1087" fmla="*/ 932063 w 994470"/>
                  <a:gd name="connsiteY1087" fmla="*/ 346882 h 733536"/>
                  <a:gd name="connsiteX1088" fmla="*/ 925068 w 994470"/>
                  <a:gd name="connsiteY1088" fmla="*/ 334949 h 733536"/>
                  <a:gd name="connsiteX1089" fmla="*/ 923285 w 994470"/>
                  <a:gd name="connsiteY1089" fmla="*/ 332755 h 733536"/>
                  <a:gd name="connsiteX1090" fmla="*/ 923559 w 994470"/>
                  <a:gd name="connsiteY1090" fmla="*/ 333029 h 733536"/>
                  <a:gd name="connsiteX1091" fmla="*/ 922736 w 994470"/>
                  <a:gd name="connsiteY1091" fmla="*/ 332206 h 733536"/>
                  <a:gd name="connsiteX1092" fmla="*/ 922188 w 994470"/>
                  <a:gd name="connsiteY1092" fmla="*/ 331795 h 733536"/>
                  <a:gd name="connsiteX1093" fmla="*/ 921913 w 994470"/>
                  <a:gd name="connsiteY1093" fmla="*/ 331657 h 733536"/>
                  <a:gd name="connsiteX1094" fmla="*/ 921776 w 994470"/>
                  <a:gd name="connsiteY1094" fmla="*/ 331657 h 733536"/>
                  <a:gd name="connsiteX1095" fmla="*/ 920816 w 994470"/>
                  <a:gd name="connsiteY1095" fmla="*/ 331795 h 733536"/>
                  <a:gd name="connsiteX1096" fmla="*/ 919582 w 994470"/>
                  <a:gd name="connsiteY1096" fmla="*/ 332206 h 733536"/>
                  <a:gd name="connsiteX1097" fmla="*/ 918347 w 994470"/>
                  <a:gd name="connsiteY1097" fmla="*/ 332755 h 733536"/>
                  <a:gd name="connsiteX1098" fmla="*/ 917250 w 994470"/>
                  <a:gd name="connsiteY1098" fmla="*/ 333440 h 733536"/>
                  <a:gd name="connsiteX1099" fmla="*/ 916564 w 994470"/>
                  <a:gd name="connsiteY1099" fmla="*/ 334127 h 733536"/>
                  <a:gd name="connsiteX1100" fmla="*/ 916015 w 994470"/>
                  <a:gd name="connsiteY1100" fmla="*/ 334812 h 733536"/>
                  <a:gd name="connsiteX1101" fmla="*/ 915467 w 994470"/>
                  <a:gd name="connsiteY1101" fmla="*/ 335909 h 733536"/>
                  <a:gd name="connsiteX1102" fmla="*/ 914918 w 994470"/>
                  <a:gd name="connsiteY1102" fmla="*/ 337418 h 733536"/>
                  <a:gd name="connsiteX1103" fmla="*/ 915055 w 994470"/>
                  <a:gd name="connsiteY1103" fmla="*/ 336869 h 733536"/>
                  <a:gd name="connsiteX1104" fmla="*/ 914095 w 994470"/>
                  <a:gd name="connsiteY1104" fmla="*/ 340162 h 733536"/>
                  <a:gd name="connsiteX1105" fmla="*/ 914095 w 994470"/>
                  <a:gd name="connsiteY1105" fmla="*/ 340024 h 733536"/>
                  <a:gd name="connsiteX1106" fmla="*/ 911764 w 994470"/>
                  <a:gd name="connsiteY1106" fmla="*/ 354837 h 733536"/>
                  <a:gd name="connsiteX1107" fmla="*/ 911215 w 994470"/>
                  <a:gd name="connsiteY1107" fmla="*/ 383367 h 733536"/>
                  <a:gd name="connsiteX1108" fmla="*/ 911352 w 994470"/>
                  <a:gd name="connsiteY1108" fmla="*/ 402295 h 733536"/>
                  <a:gd name="connsiteX1109" fmla="*/ 912312 w 994470"/>
                  <a:gd name="connsiteY1109" fmla="*/ 444266 h 733536"/>
                  <a:gd name="connsiteX1110" fmla="*/ 908060 w 994470"/>
                  <a:gd name="connsiteY1110" fmla="*/ 448518 h 733536"/>
                  <a:gd name="connsiteX1111" fmla="*/ 903671 w 994470"/>
                  <a:gd name="connsiteY1111" fmla="*/ 444266 h 733536"/>
                  <a:gd name="connsiteX1112" fmla="*/ 902574 w 994470"/>
                  <a:gd name="connsiteY1112" fmla="*/ 395849 h 733536"/>
                  <a:gd name="connsiteX1113" fmla="*/ 902437 w 994470"/>
                  <a:gd name="connsiteY1113" fmla="*/ 371982 h 733536"/>
                  <a:gd name="connsiteX1114" fmla="*/ 902848 w 994470"/>
                  <a:gd name="connsiteY1114" fmla="*/ 354701 h 733536"/>
                  <a:gd name="connsiteX1115" fmla="*/ 904494 w 994470"/>
                  <a:gd name="connsiteY1115" fmla="*/ 342905 h 733536"/>
                  <a:gd name="connsiteX1116" fmla="*/ 905317 w 994470"/>
                  <a:gd name="connsiteY1116" fmla="*/ 338378 h 733536"/>
                  <a:gd name="connsiteX1117" fmla="*/ 907237 w 994470"/>
                  <a:gd name="connsiteY1117" fmla="*/ 332343 h 733536"/>
                  <a:gd name="connsiteX1118" fmla="*/ 916701 w 994470"/>
                  <a:gd name="connsiteY1118" fmla="*/ 323976 h 733536"/>
                  <a:gd name="connsiteX1119" fmla="*/ 920816 w 994470"/>
                  <a:gd name="connsiteY1119" fmla="*/ 323017 h 733536"/>
                  <a:gd name="connsiteX1120" fmla="*/ 923559 w 994470"/>
                  <a:gd name="connsiteY1120" fmla="*/ 323153 h 733536"/>
                  <a:gd name="connsiteX1121" fmla="*/ 926028 w 994470"/>
                  <a:gd name="connsiteY1121" fmla="*/ 323976 h 733536"/>
                  <a:gd name="connsiteX1122" fmla="*/ 928771 w 994470"/>
                  <a:gd name="connsiteY1122" fmla="*/ 325760 h 733536"/>
                  <a:gd name="connsiteX1123" fmla="*/ 931515 w 994470"/>
                  <a:gd name="connsiteY1123" fmla="*/ 328640 h 733536"/>
                  <a:gd name="connsiteX1124" fmla="*/ 933984 w 994470"/>
                  <a:gd name="connsiteY1124" fmla="*/ 332206 h 733536"/>
                  <a:gd name="connsiteX1125" fmla="*/ 936864 w 994470"/>
                  <a:gd name="connsiteY1125" fmla="*/ 337144 h 733536"/>
                  <a:gd name="connsiteX1126" fmla="*/ 940018 w 994470"/>
                  <a:gd name="connsiteY1126" fmla="*/ 342630 h 733536"/>
                  <a:gd name="connsiteX1127" fmla="*/ 944956 w 994470"/>
                  <a:gd name="connsiteY1127" fmla="*/ 353740 h 733536"/>
                  <a:gd name="connsiteX1128" fmla="*/ 948523 w 994470"/>
                  <a:gd name="connsiteY1128" fmla="*/ 362930 h 733536"/>
                  <a:gd name="connsiteX1129" fmla="*/ 958124 w 994470"/>
                  <a:gd name="connsiteY1129" fmla="*/ 388991 h 733536"/>
                  <a:gd name="connsiteX1130" fmla="*/ 971017 w 994470"/>
                  <a:gd name="connsiteY1130" fmla="*/ 428081 h 733536"/>
                  <a:gd name="connsiteX1131" fmla="*/ 978972 w 994470"/>
                  <a:gd name="connsiteY1131" fmla="*/ 457982 h 733536"/>
                  <a:gd name="connsiteX1132" fmla="*/ 985556 w 994470"/>
                  <a:gd name="connsiteY1132" fmla="*/ 488843 h 733536"/>
                  <a:gd name="connsiteX1133" fmla="*/ 993374 w 994470"/>
                  <a:gd name="connsiteY1133" fmla="*/ 551662 h 733536"/>
                  <a:gd name="connsiteX1134" fmla="*/ 994471 w 994470"/>
                  <a:gd name="connsiteY1134" fmla="*/ 583072 h 733536"/>
                  <a:gd name="connsiteX1135" fmla="*/ 993374 w 994470"/>
                  <a:gd name="connsiteY1135" fmla="*/ 614893 h 733536"/>
                  <a:gd name="connsiteX1136" fmla="*/ 989671 w 994470"/>
                  <a:gd name="connsiteY1136" fmla="*/ 645754 h 733536"/>
                  <a:gd name="connsiteX1137" fmla="*/ 983087 w 994470"/>
                  <a:gd name="connsiteY1137" fmla="*/ 674969 h 733536"/>
                  <a:gd name="connsiteX1138" fmla="*/ 978835 w 994470"/>
                  <a:gd name="connsiteY1138" fmla="*/ 686902 h 733536"/>
                  <a:gd name="connsiteX1139" fmla="*/ 974171 w 994470"/>
                  <a:gd name="connsiteY1139" fmla="*/ 696914 h 733536"/>
                  <a:gd name="connsiteX1140" fmla="*/ 960730 w 994470"/>
                  <a:gd name="connsiteY1140" fmla="*/ 714746 h 733536"/>
                  <a:gd name="connsiteX1141" fmla="*/ 952637 w 994470"/>
                  <a:gd name="connsiteY1141" fmla="*/ 720232 h 733536"/>
                  <a:gd name="connsiteX1142" fmla="*/ 943585 w 994470"/>
                  <a:gd name="connsiteY1142" fmla="*/ 723524 h 733536"/>
                  <a:gd name="connsiteX1143" fmla="*/ 938921 w 994470"/>
                  <a:gd name="connsiteY1143" fmla="*/ 723935 h 733536"/>
                  <a:gd name="connsiteX1144" fmla="*/ 933984 w 994470"/>
                  <a:gd name="connsiteY1144" fmla="*/ 723386 h 733536"/>
                  <a:gd name="connsiteX1145" fmla="*/ 922325 w 994470"/>
                  <a:gd name="connsiteY1145" fmla="*/ 719272 h 733536"/>
                  <a:gd name="connsiteX1146" fmla="*/ 904631 w 994470"/>
                  <a:gd name="connsiteY1146" fmla="*/ 705418 h 733536"/>
                  <a:gd name="connsiteX1147" fmla="*/ 896265 w 994470"/>
                  <a:gd name="connsiteY1147" fmla="*/ 695954 h 733536"/>
                  <a:gd name="connsiteX1148" fmla="*/ 887349 w 994470"/>
                  <a:gd name="connsiteY1148" fmla="*/ 683610 h 733536"/>
                  <a:gd name="connsiteX1149" fmla="*/ 871301 w 994470"/>
                  <a:gd name="connsiteY1149" fmla="*/ 657687 h 733536"/>
                  <a:gd name="connsiteX1150" fmla="*/ 856625 w 994470"/>
                  <a:gd name="connsiteY1150" fmla="*/ 629843 h 733536"/>
                  <a:gd name="connsiteX1151" fmla="*/ 843595 w 994470"/>
                  <a:gd name="connsiteY1151" fmla="*/ 602000 h 733536"/>
                  <a:gd name="connsiteX1152" fmla="*/ 842361 w 994470"/>
                  <a:gd name="connsiteY1152" fmla="*/ 599119 h 733536"/>
                  <a:gd name="connsiteX1153" fmla="*/ 836737 w 994470"/>
                  <a:gd name="connsiteY1153" fmla="*/ 636290 h 733536"/>
                  <a:gd name="connsiteX1154" fmla="*/ 830565 w 994470"/>
                  <a:gd name="connsiteY1154" fmla="*/ 663859 h 733536"/>
                  <a:gd name="connsiteX1155" fmla="*/ 826176 w 994470"/>
                  <a:gd name="connsiteY1155" fmla="*/ 678124 h 733536"/>
                  <a:gd name="connsiteX1156" fmla="*/ 820689 w 994470"/>
                  <a:gd name="connsiteY1156" fmla="*/ 691840 h 733536"/>
                  <a:gd name="connsiteX1157" fmla="*/ 809305 w 994470"/>
                  <a:gd name="connsiteY1157" fmla="*/ 712551 h 733536"/>
                  <a:gd name="connsiteX1158" fmla="*/ 791886 w 994470"/>
                  <a:gd name="connsiteY1158" fmla="*/ 728462 h 733536"/>
                  <a:gd name="connsiteX1159" fmla="*/ 782970 w 994470"/>
                  <a:gd name="connsiteY1159" fmla="*/ 732439 h 733536"/>
                  <a:gd name="connsiteX1160" fmla="*/ 775015 w 994470"/>
                  <a:gd name="connsiteY1160" fmla="*/ 733536 h 733536"/>
                  <a:gd name="connsiteX1161" fmla="*/ 773643 w 994470"/>
                  <a:gd name="connsiteY1161" fmla="*/ 733399 h 733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</a:cxnLst>
                <a:rect l="l" t="t" r="r" b="b"/>
                <a:pathLst>
                  <a:path w="994470" h="733536">
                    <a:moveTo>
                      <a:pt x="284531" y="62687"/>
                    </a:moveTo>
                    <a:cubicBezTo>
                      <a:pt x="285628" y="63647"/>
                      <a:pt x="286040" y="64058"/>
                      <a:pt x="286863" y="65293"/>
                    </a:cubicBezTo>
                    <a:cubicBezTo>
                      <a:pt x="287274" y="65842"/>
                      <a:pt x="287548" y="66527"/>
                      <a:pt x="287823" y="67213"/>
                    </a:cubicBezTo>
                    <a:cubicBezTo>
                      <a:pt x="288234" y="68036"/>
                      <a:pt x="288371" y="68859"/>
                      <a:pt x="288234" y="69682"/>
                    </a:cubicBezTo>
                    <a:cubicBezTo>
                      <a:pt x="293446" y="63510"/>
                      <a:pt x="298795" y="57337"/>
                      <a:pt x="303870" y="51028"/>
                    </a:cubicBezTo>
                    <a:cubicBezTo>
                      <a:pt x="307985" y="45953"/>
                      <a:pt x="312237" y="40878"/>
                      <a:pt x="316352" y="35666"/>
                    </a:cubicBezTo>
                    <a:cubicBezTo>
                      <a:pt x="317724" y="34020"/>
                      <a:pt x="318958" y="32374"/>
                      <a:pt x="320330" y="30866"/>
                    </a:cubicBezTo>
                    <a:cubicBezTo>
                      <a:pt x="323622" y="26888"/>
                      <a:pt x="326776" y="22910"/>
                      <a:pt x="329794" y="18795"/>
                    </a:cubicBezTo>
                    <a:cubicBezTo>
                      <a:pt x="329656" y="18933"/>
                      <a:pt x="329656" y="18933"/>
                      <a:pt x="329519" y="19070"/>
                    </a:cubicBezTo>
                    <a:cubicBezTo>
                      <a:pt x="330617" y="17424"/>
                      <a:pt x="331577" y="15778"/>
                      <a:pt x="332537" y="13995"/>
                    </a:cubicBezTo>
                    <a:cubicBezTo>
                      <a:pt x="332537" y="13995"/>
                      <a:pt x="332537" y="13995"/>
                      <a:pt x="332537" y="14132"/>
                    </a:cubicBezTo>
                    <a:cubicBezTo>
                      <a:pt x="332811" y="13583"/>
                      <a:pt x="332948" y="13035"/>
                      <a:pt x="333223" y="12486"/>
                    </a:cubicBezTo>
                    <a:cubicBezTo>
                      <a:pt x="333634" y="11114"/>
                      <a:pt x="334046" y="9743"/>
                      <a:pt x="334457" y="8371"/>
                    </a:cubicBezTo>
                    <a:cubicBezTo>
                      <a:pt x="334320" y="8371"/>
                      <a:pt x="334320" y="8371"/>
                      <a:pt x="334183" y="8371"/>
                    </a:cubicBezTo>
                    <a:cubicBezTo>
                      <a:pt x="334183" y="8371"/>
                      <a:pt x="334183" y="8371"/>
                      <a:pt x="334183" y="8371"/>
                    </a:cubicBezTo>
                    <a:cubicBezTo>
                      <a:pt x="333771" y="8371"/>
                      <a:pt x="333360" y="8371"/>
                      <a:pt x="332948" y="8508"/>
                    </a:cubicBezTo>
                    <a:cubicBezTo>
                      <a:pt x="332537" y="8646"/>
                      <a:pt x="332125" y="8783"/>
                      <a:pt x="331577" y="8920"/>
                    </a:cubicBezTo>
                    <a:cubicBezTo>
                      <a:pt x="331302" y="9057"/>
                      <a:pt x="330891" y="9194"/>
                      <a:pt x="330617" y="9331"/>
                    </a:cubicBezTo>
                    <a:lnTo>
                      <a:pt x="330617" y="9331"/>
                    </a:lnTo>
                    <a:cubicBezTo>
                      <a:pt x="329382" y="9880"/>
                      <a:pt x="328285" y="10566"/>
                      <a:pt x="327188" y="11252"/>
                    </a:cubicBezTo>
                    <a:cubicBezTo>
                      <a:pt x="327188" y="11252"/>
                      <a:pt x="327325" y="11114"/>
                      <a:pt x="327325" y="11114"/>
                    </a:cubicBezTo>
                    <a:cubicBezTo>
                      <a:pt x="325267" y="12623"/>
                      <a:pt x="323210" y="14132"/>
                      <a:pt x="321290" y="15778"/>
                    </a:cubicBezTo>
                    <a:cubicBezTo>
                      <a:pt x="321290" y="15778"/>
                      <a:pt x="321290" y="15778"/>
                      <a:pt x="321427" y="15641"/>
                    </a:cubicBezTo>
                    <a:cubicBezTo>
                      <a:pt x="321427" y="15641"/>
                      <a:pt x="321290" y="15778"/>
                      <a:pt x="321290" y="15778"/>
                    </a:cubicBezTo>
                    <a:cubicBezTo>
                      <a:pt x="321153" y="15915"/>
                      <a:pt x="321153" y="15915"/>
                      <a:pt x="321015" y="16052"/>
                    </a:cubicBezTo>
                    <a:cubicBezTo>
                      <a:pt x="321015" y="16052"/>
                      <a:pt x="321153" y="16052"/>
                      <a:pt x="321153" y="15915"/>
                    </a:cubicBezTo>
                    <a:cubicBezTo>
                      <a:pt x="318546" y="18247"/>
                      <a:pt x="316215" y="20716"/>
                      <a:pt x="313609" y="23047"/>
                    </a:cubicBezTo>
                    <a:cubicBezTo>
                      <a:pt x="310866" y="25791"/>
                      <a:pt x="307985" y="28397"/>
                      <a:pt x="305105" y="31140"/>
                    </a:cubicBezTo>
                    <a:cubicBezTo>
                      <a:pt x="298521" y="37586"/>
                      <a:pt x="292212" y="44444"/>
                      <a:pt x="286177" y="51440"/>
                    </a:cubicBezTo>
                    <a:cubicBezTo>
                      <a:pt x="286314" y="51302"/>
                      <a:pt x="286314" y="51165"/>
                      <a:pt x="286451" y="51165"/>
                    </a:cubicBezTo>
                    <a:cubicBezTo>
                      <a:pt x="284119" y="53908"/>
                      <a:pt x="281788" y="56514"/>
                      <a:pt x="279456" y="59258"/>
                    </a:cubicBezTo>
                    <a:cubicBezTo>
                      <a:pt x="281239" y="60218"/>
                      <a:pt x="283022" y="61315"/>
                      <a:pt x="284531" y="62687"/>
                    </a:cubicBezTo>
                    <a:close/>
                    <a:moveTo>
                      <a:pt x="202098" y="165694"/>
                    </a:moveTo>
                    <a:cubicBezTo>
                      <a:pt x="203606" y="164048"/>
                      <a:pt x="205252" y="162539"/>
                      <a:pt x="206761" y="160893"/>
                    </a:cubicBezTo>
                    <a:cubicBezTo>
                      <a:pt x="209367" y="158150"/>
                      <a:pt x="212110" y="155544"/>
                      <a:pt x="214579" y="152664"/>
                    </a:cubicBezTo>
                    <a:cubicBezTo>
                      <a:pt x="225826" y="140319"/>
                      <a:pt x="237073" y="127975"/>
                      <a:pt x="248321" y="115630"/>
                    </a:cubicBezTo>
                    <a:cubicBezTo>
                      <a:pt x="260528" y="101640"/>
                      <a:pt x="272735" y="87924"/>
                      <a:pt x="284668" y="73797"/>
                    </a:cubicBezTo>
                    <a:cubicBezTo>
                      <a:pt x="285079" y="73385"/>
                      <a:pt x="285354" y="72974"/>
                      <a:pt x="285765" y="72425"/>
                    </a:cubicBezTo>
                    <a:cubicBezTo>
                      <a:pt x="284119" y="72974"/>
                      <a:pt x="282199" y="72288"/>
                      <a:pt x="281376" y="70779"/>
                    </a:cubicBezTo>
                    <a:cubicBezTo>
                      <a:pt x="281102" y="70368"/>
                      <a:pt x="280965" y="69956"/>
                      <a:pt x="280690" y="69545"/>
                    </a:cubicBezTo>
                    <a:cubicBezTo>
                      <a:pt x="280690" y="69545"/>
                      <a:pt x="280827" y="69682"/>
                      <a:pt x="280827" y="69682"/>
                    </a:cubicBezTo>
                    <a:cubicBezTo>
                      <a:pt x="280827" y="69545"/>
                      <a:pt x="280690" y="69545"/>
                      <a:pt x="280690" y="69407"/>
                    </a:cubicBezTo>
                    <a:cubicBezTo>
                      <a:pt x="280690" y="69271"/>
                      <a:pt x="280553" y="69271"/>
                      <a:pt x="280553" y="69271"/>
                    </a:cubicBezTo>
                    <a:cubicBezTo>
                      <a:pt x="280553" y="69271"/>
                      <a:pt x="280553" y="69407"/>
                      <a:pt x="280690" y="69407"/>
                    </a:cubicBezTo>
                    <a:cubicBezTo>
                      <a:pt x="280553" y="69271"/>
                      <a:pt x="280416" y="69133"/>
                      <a:pt x="280279" y="68996"/>
                    </a:cubicBezTo>
                    <a:cubicBezTo>
                      <a:pt x="279867" y="68585"/>
                      <a:pt x="279456" y="68173"/>
                      <a:pt x="279045" y="67899"/>
                    </a:cubicBezTo>
                    <a:cubicBezTo>
                      <a:pt x="279182" y="68036"/>
                      <a:pt x="279319" y="68173"/>
                      <a:pt x="279319" y="68173"/>
                    </a:cubicBezTo>
                    <a:cubicBezTo>
                      <a:pt x="278907" y="67762"/>
                      <a:pt x="278496" y="67487"/>
                      <a:pt x="278084" y="67213"/>
                    </a:cubicBezTo>
                    <a:cubicBezTo>
                      <a:pt x="276850" y="66390"/>
                      <a:pt x="275616" y="65704"/>
                      <a:pt x="274381" y="65018"/>
                    </a:cubicBezTo>
                    <a:cubicBezTo>
                      <a:pt x="267386" y="73385"/>
                      <a:pt x="260391" y="81752"/>
                      <a:pt x="253670" y="90256"/>
                    </a:cubicBezTo>
                    <a:cubicBezTo>
                      <a:pt x="242971" y="103697"/>
                      <a:pt x="233096" y="117688"/>
                      <a:pt x="223357" y="131952"/>
                    </a:cubicBezTo>
                    <a:cubicBezTo>
                      <a:pt x="223495" y="131816"/>
                      <a:pt x="223495" y="131678"/>
                      <a:pt x="223632" y="131541"/>
                    </a:cubicBezTo>
                    <a:cubicBezTo>
                      <a:pt x="216362" y="142788"/>
                      <a:pt x="209093" y="154172"/>
                      <a:pt x="202098" y="165694"/>
                    </a:cubicBezTo>
                    <a:close/>
                    <a:moveTo>
                      <a:pt x="320878" y="191617"/>
                    </a:moveTo>
                    <a:cubicBezTo>
                      <a:pt x="316352" y="202864"/>
                      <a:pt x="312237" y="214248"/>
                      <a:pt x="308122" y="225770"/>
                    </a:cubicBezTo>
                    <a:cubicBezTo>
                      <a:pt x="314706" y="217266"/>
                      <a:pt x="321290" y="208899"/>
                      <a:pt x="327736" y="200396"/>
                    </a:cubicBezTo>
                    <a:cubicBezTo>
                      <a:pt x="330617" y="196692"/>
                      <a:pt x="333360" y="192715"/>
                      <a:pt x="336103" y="188737"/>
                    </a:cubicBezTo>
                    <a:cubicBezTo>
                      <a:pt x="342138" y="180233"/>
                      <a:pt x="348310" y="171729"/>
                      <a:pt x="354483" y="163088"/>
                    </a:cubicBezTo>
                    <a:cubicBezTo>
                      <a:pt x="355991" y="160893"/>
                      <a:pt x="357637" y="158699"/>
                      <a:pt x="359283" y="156504"/>
                    </a:cubicBezTo>
                    <a:cubicBezTo>
                      <a:pt x="359283" y="156504"/>
                      <a:pt x="359146" y="156641"/>
                      <a:pt x="359146" y="156641"/>
                    </a:cubicBezTo>
                    <a:cubicBezTo>
                      <a:pt x="364907" y="148000"/>
                      <a:pt x="370530" y="139359"/>
                      <a:pt x="376291" y="130718"/>
                    </a:cubicBezTo>
                    <a:cubicBezTo>
                      <a:pt x="378897" y="126740"/>
                      <a:pt x="381503" y="122763"/>
                      <a:pt x="384109" y="118648"/>
                    </a:cubicBezTo>
                    <a:cubicBezTo>
                      <a:pt x="387675" y="113024"/>
                      <a:pt x="391104" y="107401"/>
                      <a:pt x="394533" y="101640"/>
                    </a:cubicBezTo>
                    <a:cubicBezTo>
                      <a:pt x="396179" y="98897"/>
                      <a:pt x="397825" y="95879"/>
                      <a:pt x="399471" y="92999"/>
                    </a:cubicBezTo>
                    <a:cubicBezTo>
                      <a:pt x="401117" y="90256"/>
                      <a:pt x="402626" y="87513"/>
                      <a:pt x="403997" y="84769"/>
                    </a:cubicBezTo>
                    <a:cubicBezTo>
                      <a:pt x="403997" y="84769"/>
                      <a:pt x="403997" y="84907"/>
                      <a:pt x="403997" y="84907"/>
                    </a:cubicBezTo>
                    <a:cubicBezTo>
                      <a:pt x="403997" y="84769"/>
                      <a:pt x="404134" y="84769"/>
                      <a:pt x="404134" y="84632"/>
                    </a:cubicBezTo>
                    <a:cubicBezTo>
                      <a:pt x="404134" y="84495"/>
                      <a:pt x="404271" y="84495"/>
                      <a:pt x="404271" y="84358"/>
                    </a:cubicBezTo>
                    <a:cubicBezTo>
                      <a:pt x="404271" y="84358"/>
                      <a:pt x="404271" y="84495"/>
                      <a:pt x="404134" y="84495"/>
                    </a:cubicBezTo>
                    <a:cubicBezTo>
                      <a:pt x="405094" y="82438"/>
                      <a:pt x="405918" y="80381"/>
                      <a:pt x="406740" y="78186"/>
                    </a:cubicBezTo>
                    <a:cubicBezTo>
                      <a:pt x="406740" y="78460"/>
                      <a:pt x="406603" y="78597"/>
                      <a:pt x="406603" y="78734"/>
                    </a:cubicBezTo>
                    <a:cubicBezTo>
                      <a:pt x="407015" y="77500"/>
                      <a:pt x="407426" y="76265"/>
                      <a:pt x="407838" y="75031"/>
                    </a:cubicBezTo>
                    <a:cubicBezTo>
                      <a:pt x="407838" y="75168"/>
                      <a:pt x="407700" y="75168"/>
                      <a:pt x="407700" y="75305"/>
                    </a:cubicBezTo>
                    <a:cubicBezTo>
                      <a:pt x="408386" y="73523"/>
                      <a:pt x="408798" y="71739"/>
                      <a:pt x="409347" y="69819"/>
                    </a:cubicBezTo>
                    <a:cubicBezTo>
                      <a:pt x="409347" y="69956"/>
                      <a:pt x="409347" y="69956"/>
                      <a:pt x="409347" y="70094"/>
                    </a:cubicBezTo>
                    <a:cubicBezTo>
                      <a:pt x="409484" y="69682"/>
                      <a:pt x="409484" y="69271"/>
                      <a:pt x="409621" y="68859"/>
                    </a:cubicBezTo>
                    <a:cubicBezTo>
                      <a:pt x="409621" y="68585"/>
                      <a:pt x="409621" y="68173"/>
                      <a:pt x="409758" y="67899"/>
                    </a:cubicBezTo>
                    <a:cubicBezTo>
                      <a:pt x="409758" y="67624"/>
                      <a:pt x="409758" y="67350"/>
                      <a:pt x="409621" y="67076"/>
                    </a:cubicBezTo>
                    <a:cubicBezTo>
                      <a:pt x="409484" y="66939"/>
                      <a:pt x="409347" y="66939"/>
                      <a:pt x="409209" y="66801"/>
                    </a:cubicBezTo>
                    <a:cubicBezTo>
                      <a:pt x="408935" y="66665"/>
                      <a:pt x="408523" y="66527"/>
                      <a:pt x="408249" y="66253"/>
                    </a:cubicBezTo>
                    <a:cubicBezTo>
                      <a:pt x="407975" y="66116"/>
                      <a:pt x="407563" y="65978"/>
                      <a:pt x="407289" y="65978"/>
                    </a:cubicBezTo>
                    <a:cubicBezTo>
                      <a:pt x="406878" y="65842"/>
                      <a:pt x="406603" y="65842"/>
                      <a:pt x="406192" y="65704"/>
                    </a:cubicBezTo>
                    <a:cubicBezTo>
                      <a:pt x="405780" y="65704"/>
                      <a:pt x="405506" y="65567"/>
                      <a:pt x="405232" y="65567"/>
                    </a:cubicBezTo>
                    <a:cubicBezTo>
                      <a:pt x="405094" y="65567"/>
                      <a:pt x="404820" y="65567"/>
                      <a:pt x="404683" y="65567"/>
                    </a:cubicBezTo>
                    <a:cubicBezTo>
                      <a:pt x="404271" y="65704"/>
                      <a:pt x="403860" y="65704"/>
                      <a:pt x="403586" y="65842"/>
                    </a:cubicBezTo>
                    <a:cubicBezTo>
                      <a:pt x="402626" y="66116"/>
                      <a:pt x="401803" y="66527"/>
                      <a:pt x="400980" y="66939"/>
                    </a:cubicBezTo>
                    <a:cubicBezTo>
                      <a:pt x="400431" y="67350"/>
                      <a:pt x="399882" y="67624"/>
                      <a:pt x="399334" y="68036"/>
                    </a:cubicBezTo>
                    <a:cubicBezTo>
                      <a:pt x="399471" y="67899"/>
                      <a:pt x="399471" y="67899"/>
                      <a:pt x="399608" y="67762"/>
                    </a:cubicBezTo>
                    <a:cubicBezTo>
                      <a:pt x="397962" y="68859"/>
                      <a:pt x="396453" y="70094"/>
                      <a:pt x="394945" y="71328"/>
                    </a:cubicBezTo>
                    <a:cubicBezTo>
                      <a:pt x="392339" y="73797"/>
                      <a:pt x="389733" y="76403"/>
                      <a:pt x="387264" y="78872"/>
                    </a:cubicBezTo>
                    <a:cubicBezTo>
                      <a:pt x="384520" y="81615"/>
                      <a:pt x="381777" y="84495"/>
                      <a:pt x="379171" y="87375"/>
                    </a:cubicBezTo>
                    <a:cubicBezTo>
                      <a:pt x="379308" y="87239"/>
                      <a:pt x="379446" y="87101"/>
                      <a:pt x="379583" y="86964"/>
                    </a:cubicBezTo>
                    <a:cubicBezTo>
                      <a:pt x="373822" y="93685"/>
                      <a:pt x="368610" y="100680"/>
                      <a:pt x="363672" y="108087"/>
                    </a:cubicBezTo>
                    <a:cubicBezTo>
                      <a:pt x="363672" y="108087"/>
                      <a:pt x="363672" y="108087"/>
                      <a:pt x="363672" y="107949"/>
                    </a:cubicBezTo>
                    <a:cubicBezTo>
                      <a:pt x="359557" y="114122"/>
                      <a:pt x="355580" y="120431"/>
                      <a:pt x="351739" y="127015"/>
                    </a:cubicBezTo>
                    <a:cubicBezTo>
                      <a:pt x="347899" y="133598"/>
                      <a:pt x="344333" y="140456"/>
                      <a:pt x="340904" y="147177"/>
                    </a:cubicBezTo>
                    <a:cubicBezTo>
                      <a:pt x="341041" y="147040"/>
                      <a:pt x="341041" y="146903"/>
                      <a:pt x="341178" y="146766"/>
                    </a:cubicBezTo>
                    <a:cubicBezTo>
                      <a:pt x="333634" y="161442"/>
                      <a:pt x="326913" y="176393"/>
                      <a:pt x="320878" y="191617"/>
                    </a:cubicBezTo>
                    <a:close/>
                    <a:moveTo>
                      <a:pt x="21184" y="304225"/>
                    </a:moveTo>
                    <a:cubicBezTo>
                      <a:pt x="21184" y="304225"/>
                      <a:pt x="21046" y="304225"/>
                      <a:pt x="21046" y="304225"/>
                    </a:cubicBezTo>
                    <a:cubicBezTo>
                      <a:pt x="21732" y="304225"/>
                      <a:pt x="22418" y="304225"/>
                      <a:pt x="23104" y="304225"/>
                    </a:cubicBezTo>
                    <a:cubicBezTo>
                      <a:pt x="24750" y="304088"/>
                      <a:pt x="26533" y="303814"/>
                      <a:pt x="28179" y="303540"/>
                    </a:cubicBezTo>
                    <a:cubicBezTo>
                      <a:pt x="30236" y="302991"/>
                      <a:pt x="32431" y="302443"/>
                      <a:pt x="34488" y="301757"/>
                    </a:cubicBezTo>
                    <a:cubicBezTo>
                      <a:pt x="34214" y="301757"/>
                      <a:pt x="34077" y="301894"/>
                      <a:pt x="33940" y="301894"/>
                    </a:cubicBezTo>
                    <a:cubicBezTo>
                      <a:pt x="39426" y="299973"/>
                      <a:pt x="44912" y="297779"/>
                      <a:pt x="50124" y="295310"/>
                    </a:cubicBezTo>
                    <a:cubicBezTo>
                      <a:pt x="55474" y="292567"/>
                      <a:pt x="60548" y="289550"/>
                      <a:pt x="65486" y="286257"/>
                    </a:cubicBezTo>
                    <a:cubicBezTo>
                      <a:pt x="75362" y="279537"/>
                      <a:pt x="85100" y="272541"/>
                      <a:pt x="94564" y="265135"/>
                    </a:cubicBezTo>
                    <a:cubicBezTo>
                      <a:pt x="104303" y="257454"/>
                      <a:pt x="113629" y="249361"/>
                      <a:pt x="122956" y="241269"/>
                    </a:cubicBezTo>
                    <a:cubicBezTo>
                      <a:pt x="135164" y="230296"/>
                      <a:pt x="147371" y="219186"/>
                      <a:pt x="159441" y="207939"/>
                    </a:cubicBezTo>
                    <a:cubicBezTo>
                      <a:pt x="162047" y="205607"/>
                      <a:pt x="164516" y="203276"/>
                      <a:pt x="167122" y="200944"/>
                    </a:cubicBezTo>
                    <a:cubicBezTo>
                      <a:pt x="167945" y="200258"/>
                      <a:pt x="168768" y="199573"/>
                      <a:pt x="169454" y="198749"/>
                    </a:cubicBezTo>
                    <a:cubicBezTo>
                      <a:pt x="172197" y="196006"/>
                      <a:pt x="174940" y="193263"/>
                      <a:pt x="177546" y="190520"/>
                    </a:cubicBezTo>
                    <a:cubicBezTo>
                      <a:pt x="181661" y="183113"/>
                      <a:pt x="185776" y="175706"/>
                      <a:pt x="190028" y="168437"/>
                    </a:cubicBezTo>
                    <a:cubicBezTo>
                      <a:pt x="200452" y="150606"/>
                      <a:pt x="211836" y="133187"/>
                      <a:pt x="223906" y="116179"/>
                    </a:cubicBezTo>
                    <a:cubicBezTo>
                      <a:pt x="232822" y="103561"/>
                      <a:pt x="242148" y="91216"/>
                      <a:pt x="251750" y="79146"/>
                    </a:cubicBezTo>
                    <a:cubicBezTo>
                      <a:pt x="256550" y="73111"/>
                      <a:pt x="261488" y="67213"/>
                      <a:pt x="266426" y="61452"/>
                    </a:cubicBezTo>
                    <a:cubicBezTo>
                      <a:pt x="263545" y="60218"/>
                      <a:pt x="260528" y="59258"/>
                      <a:pt x="257647" y="58160"/>
                    </a:cubicBezTo>
                    <a:cubicBezTo>
                      <a:pt x="257785" y="58160"/>
                      <a:pt x="257922" y="58298"/>
                      <a:pt x="258059" y="58298"/>
                    </a:cubicBezTo>
                    <a:cubicBezTo>
                      <a:pt x="253670" y="56789"/>
                      <a:pt x="249144" y="55417"/>
                      <a:pt x="244617" y="54457"/>
                    </a:cubicBezTo>
                    <a:cubicBezTo>
                      <a:pt x="239817" y="53497"/>
                      <a:pt x="235153" y="52811"/>
                      <a:pt x="230490" y="52537"/>
                    </a:cubicBezTo>
                    <a:cubicBezTo>
                      <a:pt x="230627" y="52537"/>
                      <a:pt x="230764" y="52537"/>
                      <a:pt x="231038" y="52537"/>
                    </a:cubicBezTo>
                    <a:cubicBezTo>
                      <a:pt x="226101" y="52262"/>
                      <a:pt x="221026" y="52262"/>
                      <a:pt x="216088" y="52537"/>
                    </a:cubicBezTo>
                    <a:cubicBezTo>
                      <a:pt x="216088" y="52537"/>
                      <a:pt x="216088" y="52537"/>
                      <a:pt x="216088" y="52537"/>
                    </a:cubicBezTo>
                    <a:cubicBezTo>
                      <a:pt x="210739" y="52948"/>
                      <a:pt x="205390" y="53771"/>
                      <a:pt x="200177" y="54731"/>
                    </a:cubicBezTo>
                    <a:cubicBezTo>
                      <a:pt x="200177" y="54731"/>
                      <a:pt x="200315" y="54731"/>
                      <a:pt x="200315" y="54731"/>
                    </a:cubicBezTo>
                    <a:cubicBezTo>
                      <a:pt x="200177" y="54731"/>
                      <a:pt x="200040" y="54731"/>
                      <a:pt x="199903" y="54869"/>
                    </a:cubicBezTo>
                    <a:cubicBezTo>
                      <a:pt x="199903" y="54869"/>
                      <a:pt x="199903" y="54869"/>
                      <a:pt x="199766" y="54869"/>
                    </a:cubicBezTo>
                    <a:lnTo>
                      <a:pt x="199766" y="54869"/>
                    </a:lnTo>
                    <a:cubicBezTo>
                      <a:pt x="194417" y="56103"/>
                      <a:pt x="189342" y="57475"/>
                      <a:pt x="184130" y="59258"/>
                    </a:cubicBezTo>
                    <a:cubicBezTo>
                      <a:pt x="184267" y="59258"/>
                      <a:pt x="184404" y="59120"/>
                      <a:pt x="184541" y="59120"/>
                    </a:cubicBezTo>
                    <a:cubicBezTo>
                      <a:pt x="179192" y="61041"/>
                      <a:pt x="174117" y="63235"/>
                      <a:pt x="169042" y="65704"/>
                    </a:cubicBezTo>
                    <a:cubicBezTo>
                      <a:pt x="169179" y="65704"/>
                      <a:pt x="169316" y="65567"/>
                      <a:pt x="169454" y="65430"/>
                    </a:cubicBezTo>
                    <a:cubicBezTo>
                      <a:pt x="160813" y="69819"/>
                      <a:pt x="152583" y="74757"/>
                      <a:pt x="144490" y="80106"/>
                    </a:cubicBezTo>
                    <a:cubicBezTo>
                      <a:pt x="144628" y="80106"/>
                      <a:pt x="144628" y="79969"/>
                      <a:pt x="144765" y="79969"/>
                    </a:cubicBezTo>
                    <a:cubicBezTo>
                      <a:pt x="136398" y="85730"/>
                      <a:pt x="128306" y="92039"/>
                      <a:pt x="120625" y="98760"/>
                    </a:cubicBezTo>
                    <a:cubicBezTo>
                      <a:pt x="120625" y="98760"/>
                      <a:pt x="120625" y="98760"/>
                      <a:pt x="120625" y="98760"/>
                    </a:cubicBezTo>
                    <a:cubicBezTo>
                      <a:pt x="120487" y="98897"/>
                      <a:pt x="120487" y="98897"/>
                      <a:pt x="120350" y="99034"/>
                    </a:cubicBezTo>
                    <a:cubicBezTo>
                      <a:pt x="120350" y="99034"/>
                      <a:pt x="120213" y="99171"/>
                      <a:pt x="120213" y="99171"/>
                    </a:cubicBezTo>
                    <a:cubicBezTo>
                      <a:pt x="120213" y="99171"/>
                      <a:pt x="120213" y="99171"/>
                      <a:pt x="120213" y="99171"/>
                    </a:cubicBezTo>
                    <a:cubicBezTo>
                      <a:pt x="110475" y="107813"/>
                      <a:pt x="101285" y="117139"/>
                      <a:pt x="92644" y="126878"/>
                    </a:cubicBezTo>
                    <a:cubicBezTo>
                      <a:pt x="92644" y="126878"/>
                      <a:pt x="92644" y="126740"/>
                      <a:pt x="92781" y="126740"/>
                    </a:cubicBezTo>
                    <a:cubicBezTo>
                      <a:pt x="83454" y="137439"/>
                      <a:pt x="74676" y="148686"/>
                      <a:pt x="66584" y="160482"/>
                    </a:cubicBezTo>
                    <a:cubicBezTo>
                      <a:pt x="66721" y="160345"/>
                      <a:pt x="66858" y="160207"/>
                      <a:pt x="66858" y="160070"/>
                    </a:cubicBezTo>
                    <a:cubicBezTo>
                      <a:pt x="61646" y="167751"/>
                      <a:pt x="56708" y="175706"/>
                      <a:pt x="51907" y="183662"/>
                    </a:cubicBezTo>
                    <a:cubicBezTo>
                      <a:pt x="46970" y="191754"/>
                      <a:pt x="42581" y="200121"/>
                      <a:pt x="38329" y="208488"/>
                    </a:cubicBezTo>
                    <a:cubicBezTo>
                      <a:pt x="35723" y="213700"/>
                      <a:pt x="33116" y="218912"/>
                      <a:pt x="30785" y="224124"/>
                    </a:cubicBezTo>
                    <a:cubicBezTo>
                      <a:pt x="28865" y="228650"/>
                      <a:pt x="26807" y="233177"/>
                      <a:pt x="24887" y="237703"/>
                    </a:cubicBezTo>
                    <a:cubicBezTo>
                      <a:pt x="20498" y="247853"/>
                      <a:pt x="15971" y="257866"/>
                      <a:pt x="12268" y="268289"/>
                    </a:cubicBezTo>
                    <a:cubicBezTo>
                      <a:pt x="12268" y="268289"/>
                      <a:pt x="12268" y="268153"/>
                      <a:pt x="12268" y="268153"/>
                    </a:cubicBezTo>
                    <a:cubicBezTo>
                      <a:pt x="11582" y="270347"/>
                      <a:pt x="10897" y="272541"/>
                      <a:pt x="10211" y="274873"/>
                    </a:cubicBezTo>
                    <a:cubicBezTo>
                      <a:pt x="9525" y="277754"/>
                      <a:pt x="8976" y="280634"/>
                      <a:pt x="8428" y="283514"/>
                    </a:cubicBezTo>
                    <a:lnTo>
                      <a:pt x="8428" y="283514"/>
                    </a:lnTo>
                    <a:cubicBezTo>
                      <a:pt x="8016" y="285298"/>
                      <a:pt x="7742" y="287218"/>
                      <a:pt x="7605" y="289138"/>
                    </a:cubicBezTo>
                    <a:cubicBezTo>
                      <a:pt x="7605" y="289001"/>
                      <a:pt x="7605" y="289001"/>
                      <a:pt x="7605" y="289001"/>
                    </a:cubicBezTo>
                    <a:cubicBezTo>
                      <a:pt x="7605" y="289138"/>
                      <a:pt x="7605" y="289275"/>
                      <a:pt x="7605" y="289412"/>
                    </a:cubicBezTo>
                    <a:cubicBezTo>
                      <a:pt x="7605" y="289550"/>
                      <a:pt x="7605" y="289550"/>
                      <a:pt x="7605" y="289686"/>
                    </a:cubicBezTo>
                    <a:cubicBezTo>
                      <a:pt x="7605" y="289686"/>
                      <a:pt x="7605" y="289550"/>
                      <a:pt x="7605" y="289550"/>
                    </a:cubicBezTo>
                    <a:cubicBezTo>
                      <a:pt x="7605" y="290647"/>
                      <a:pt x="7605" y="291607"/>
                      <a:pt x="7605" y="292704"/>
                    </a:cubicBezTo>
                    <a:cubicBezTo>
                      <a:pt x="7605" y="292704"/>
                      <a:pt x="7605" y="292704"/>
                      <a:pt x="7605" y="292704"/>
                    </a:cubicBezTo>
                    <a:cubicBezTo>
                      <a:pt x="7742" y="293253"/>
                      <a:pt x="7742" y="293664"/>
                      <a:pt x="7879" y="294213"/>
                    </a:cubicBezTo>
                    <a:cubicBezTo>
                      <a:pt x="8016" y="294624"/>
                      <a:pt x="8153" y="295036"/>
                      <a:pt x="8291" y="295310"/>
                    </a:cubicBezTo>
                    <a:cubicBezTo>
                      <a:pt x="8291" y="295310"/>
                      <a:pt x="8291" y="295310"/>
                      <a:pt x="8291" y="295173"/>
                    </a:cubicBezTo>
                    <a:cubicBezTo>
                      <a:pt x="8428" y="295585"/>
                      <a:pt x="8702" y="295996"/>
                      <a:pt x="8839" y="296270"/>
                    </a:cubicBezTo>
                    <a:cubicBezTo>
                      <a:pt x="9113" y="296819"/>
                      <a:pt x="9525" y="297367"/>
                      <a:pt x="9937" y="297916"/>
                    </a:cubicBezTo>
                    <a:cubicBezTo>
                      <a:pt x="9799" y="297779"/>
                      <a:pt x="9662" y="297642"/>
                      <a:pt x="9662" y="297505"/>
                    </a:cubicBezTo>
                    <a:cubicBezTo>
                      <a:pt x="10074" y="297916"/>
                      <a:pt x="10348" y="298465"/>
                      <a:pt x="10759" y="298876"/>
                    </a:cubicBezTo>
                    <a:cubicBezTo>
                      <a:pt x="10759" y="298876"/>
                      <a:pt x="10622" y="298739"/>
                      <a:pt x="10485" y="298602"/>
                    </a:cubicBezTo>
                    <a:cubicBezTo>
                      <a:pt x="10622" y="298739"/>
                      <a:pt x="10622" y="298739"/>
                      <a:pt x="10759" y="298876"/>
                    </a:cubicBezTo>
                    <a:cubicBezTo>
                      <a:pt x="10759" y="298876"/>
                      <a:pt x="10759" y="299014"/>
                      <a:pt x="10897" y="299014"/>
                    </a:cubicBezTo>
                    <a:cubicBezTo>
                      <a:pt x="10897" y="299014"/>
                      <a:pt x="10897" y="299014"/>
                      <a:pt x="10897" y="298876"/>
                    </a:cubicBezTo>
                    <a:cubicBezTo>
                      <a:pt x="11720" y="299699"/>
                      <a:pt x="12542" y="300522"/>
                      <a:pt x="13503" y="301345"/>
                    </a:cubicBezTo>
                    <a:cubicBezTo>
                      <a:pt x="13366" y="301208"/>
                      <a:pt x="13366" y="301208"/>
                      <a:pt x="13228" y="301071"/>
                    </a:cubicBezTo>
                    <a:cubicBezTo>
                      <a:pt x="13777" y="301482"/>
                      <a:pt x="14188" y="301894"/>
                      <a:pt x="14737" y="302168"/>
                    </a:cubicBezTo>
                    <a:cubicBezTo>
                      <a:pt x="15149" y="302443"/>
                      <a:pt x="15697" y="302717"/>
                      <a:pt x="16109" y="302991"/>
                    </a:cubicBezTo>
                    <a:cubicBezTo>
                      <a:pt x="16109" y="302991"/>
                      <a:pt x="16109" y="302991"/>
                      <a:pt x="16109" y="302991"/>
                    </a:cubicBezTo>
                    <a:cubicBezTo>
                      <a:pt x="16932" y="303402"/>
                      <a:pt x="17892" y="303814"/>
                      <a:pt x="18852" y="304088"/>
                    </a:cubicBezTo>
                    <a:cubicBezTo>
                      <a:pt x="19675" y="304088"/>
                      <a:pt x="20498" y="304225"/>
                      <a:pt x="21184" y="304225"/>
                    </a:cubicBezTo>
                    <a:close/>
                    <a:moveTo>
                      <a:pt x="424160" y="300111"/>
                    </a:moveTo>
                    <a:cubicBezTo>
                      <a:pt x="421965" y="306969"/>
                      <a:pt x="419771" y="313964"/>
                      <a:pt x="417576" y="320822"/>
                    </a:cubicBezTo>
                    <a:cubicBezTo>
                      <a:pt x="416479" y="324525"/>
                      <a:pt x="415519" y="328228"/>
                      <a:pt x="414421" y="332069"/>
                    </a:cubicBezTo>
                    <a:cubicBezTo>
                      <a:pt x="410581" y="345785"/>
                      <a:pt x="406740" y="359501"/>
                      <a:pt x="403037" y="373354"/>
                    </a:cubicBezTo>
                    <a:cubicBezTo>
                      <a:pt x="403860" y="371982"/>
                      <a:pt x="404546" y="370748"/>
                      <a:pt x="405369" y="369376"/>
                    </a:cubicBezTo>
                    <a:cubicBezTo>
                      <a:pt x="410718" y="360050"/>
                      <a:pt x="416067" y="350723"/>
                      <a:pt x="421416" y="341396"/>
                    </a:cubicBezTo>
                    <a:cubicBezTo>
                      <a:pt x="428137" y="329600"/>
                      <a:pt x="434721" y="317667"/>
                      <a:pt x="441305" y="305734"/>
                    </a:cubicBezTo>
                    <a:cubicBezTo>
                      <a:pt x="444322" y="300385"/>
                      <a:pt x="447340" y="294899"/>
                      <a:pt x="450495" y="289550"/>
                    </a:cubicBezTo>
                    <a:cubicBezTo>
                      <a:pt x="451592" y="287492"/>
                      <a:pt x="452826" y="285434"/>
                      <a:pt x="453924" y="283240"/>
                    </a:cubicBezTo>
                    <a:cubicBezTo>
                      <a:pt x="463662" y="264860"/>
                      <a:pt x="473126" y="246481"/>
                      <a:pt x="482864" y="228239"/>
                    </a:cubicBezTo>
                    <a:cubicBezTo>
                      <a:pt x="482727" y="228376"/>
                      <a:pt x="482590" y="228650"/>
                      <a:pt x="482590" y="228787"/>
                    </a:cubicBezTo>
                    <a:cubicBezTo>
                      <a:pt x="486979" y="219323"/>
                      <a:pt x="491505" y="209996"/>
                      <a:pt x="495894" y="200532"/>
                    </a:cubicBezTo>
                    <a:cubicBezTo>
                      <a:pt x="502478" y="186542"/>
                      <a:pt x="509199" y="172689"/>
                      <a:pt x="514411" y="158150"/>
                    </a:cubicBezTo>
                    <a:cubicBezTo>
                      <a:pt x="514411" y="158150"/>
                      <a:pt x="514411" y="158150"/>
                      <a:pt x="514411" y="158287"/>
                    </a:cubicBezTo>
                    <a:cubicBezTo>
                      <a:pt x="515508" y="155132"/>
                      <a:pt x="516606" y="151978"/>
                      <a:pt x="517703" y="148823"/>
                    </a:cubicBezTo>
                    <a:cubicBezTo>
                      <a:pt x="517703" y="148961"/>
                      <a:pt x="517703" y="148961"/>
                      <a:pt x="517566" y="149097"/>
                    </a:cubicBezTo>
                    <a:cubicBezTo>
                      <a:pt x="518663" y="146080"/>
                      <a:pt x="519486" y="143062"/>
                      <a:pt x="520309" y="139908"/>
                    </a:cubicBezTo>
                    <a:cubicBezTo>
                      <a:pt x="520309" y="140182"/>
                      <a:pt x="520172" y="140319"/>
                      <a:pt x="520172" y="140456"/>
                    </a:cubicBezTo>
                    <a:cubicBezTo>
                      <a:pt x="520446" y="138948"/>
                      <a:pt x="520720" y="137302"/>
                      <a:pt x="520857" y="135793"/>
                    </a:cubicBezTo>
                    <a:cubicBezTo>
                      <a:pt x="520857" y="136067"/>
                      <a:pt x="520857" y="136204"/>
                      <a:pt x="520857" y="136342"/>
                    </a:cubicBezTo>
                    <a:cubicBezTo>
                      <a:pt x="520857" y="135656"/>
                      <a:pt x="520857" y="135107"/>
                      <a:pt x="520857" y="134422"/>
                    </a:cubicBezTo>
                    <a:cubicBezTo>
                      <a:pt x="520857" y="133736"/>
                      <a:pt x="520720" y="133187"/>
                      <a:pt x="520720" y="132501"/>
                    </a:cubicBezTo>
                    <a:cubicBezTo>
                      <a:pt x="520720" y="132638"/>
                      <a:pt x="520857" y="132913"/>
                      <a:pt x="520857" y="133050"/>
                    </a:cubicBezTo>
                    <a:cubicBezTo>
                      <a:pt x="520583" y="131541"/>
                      <a:pt x="520172" y="130032"/>
                      <a:pt x="519623" y="128661"/>
                    </a:cubicBezTo>
                    <a:cubicBezTo>
                      <a:pt x="519623" y="128798"/>
                      <a:pt x="519760" y="128935"/>
                      <a:pt x="519760" y="129072"/>
                    </a:cubicBezTo>
                    <a:cubicBezTo>
                      <a:pt x="519075" y="127289"/>
                      <a:pt x="518389" y="125643"/>
                      <a:pt x="517703" y="123860"/>
                    </a:cubicBezTo>
                    <a:cubicBezTo>
                      <a:pt x="515371" y="124271"/>
                      <a:pt x="513177" y="124546"/>
                      <a:pt x="510982" y="124958"/>
                    </a:cubicBezTo>
                    <a:cubicBezTo>
                      <a:pt x="510296" y="125094"/>
                      <a:pt x="509610" y="125232"/>
                      <a:pt x="509062" y="125506"/>
                    </a:cubicBezTo>
                    <a:cubicBezTo>
                      <a:pt x="509062" y="125506"/>
                      <a:pt x="509199" y="125369"/>
                      <a:pt x="509336" y="125369"/>
                    </a:cubicBezTo>
                    <a:cubicBezTo>
                      <a:pt x="508788" y="125506"/>
                      <a:pt x="508239" y="125780"/>
                      <a:pt x="507690" y="125917"/>
                    </a:cubicBezTo>
                    <a:cubicBezTo>
                      <a:pt x="507964" y="125780"/>
                      <a:pt x="508102" y="125780"/>
                      <a:pt x="508239" y="125643"/>
                    </a:cubicBezTo>
                    <a:cubicBezTo>
                      <a:pt x="507004" y="126192"/>
                      <a:pt x="505907" y="126740"/>
                      <a:pt x="504947" y="127564"/>
                    </a:cubicBezTo>
                    <a:cubicBezTo>
                      <a:pt x="504947" y="127564"/>
                      <a:pt x="505084" y="127426"/>
                      <a:pt x="505084" y="127426"/>
                    </a:cubicBezTo>
                    <a:cubicBezTo>
                      <a:pt x="504124" y="128112"/>
                      <a:pt x="503164" y="128798"/>
                      <a:pt x="502204" y="129621"/>
                    </a:cubicBezTo>
                    <a:cubicBezTo>
                      <a:pt x="500283" y="131404"/>
                      <a:pt x="498363" y="133187"/>
                      <a:pt x="496717" y="135107"/>
                    </a:cubicBezTo>
                    <a:cubicBezTo>
                      <a:pt x="496854" y="134970"/>
                      <a:pt x="496992" y="134833"/>
                      <a:pt x="497129" y="134696"/>
                    </a:cubicBezTo>
                    <a:cubicBezTo>
                      <a:pt x="492603" y="140045"/>
                      <a:pt x="488762" y="145806"/>
                      <a:pt x="484785" y="151567"/>
                    </a:cubicBezTo>
                    <a:cubicBezTo>
                      <a:pt x="479847" y="158836"/>
                      <a:pt x="475595" y="166517"/>
                      <a:pt x="471754" y="174335"/>
                    </a:cubicBezTo>
                    <a:cubicBezTo>
                      <a:pt x="471754" y="174198"/>
                      <a:pt x="471891" y="174061"/>
                      <a:pt x="472029" y="173923"/>
                    </a:cubicBezTo>
                    <a:cubicBezTo>
                      <a:pt x="465719" y="186680"/>
                      <a:pt x="459821" y="199709"/>
                      <a:pt x="454472" y="212877"/>
                    </a:cubicBezTo>
                    <a:cubicBezTo>
                      <a:pt x="448848" y="226593"/>
                      <a:pt x="443911" y="240446"/>
                      <a:pt x="439110" y="254437"/>
                    </a:cubicBezTo>
                    <a:cubicBezTo>
                      <a:pt x="439110" y="254299"/>
                      <a:pt x="439247" y="254162"/>
                      <a:pt x="439247" y="253888"/>
                    </a:cubicBezTo>
                    <a:cubicBezTo>
                      <a:pt x="434035" y="269112"/>
                      <a:pt x="428960" y="284612"/>
                      <a:pt x="424160" y="300111"/>
                    </a:cubicBezTo>
                    <a:close/>
                    <a:moveTo>
                      <a:pt x="524149" y="424240"/>
                    </a:moveTo>
                    <a:cubicBezTo>
                      <a:pt x="524012" y="426298"/>
                      <a:pt x="523875" y="428355"/>
                      <a:pt x="523738" y="430413"/>
                    </a:cubicBezTo>
                    <a:cubicBezTo>
                      <a:pt x="526481" y="424652"/>
                      <a:pt x="529087" y="418891"/>
                      <a:pt x="531693" y="412994"/>
                    </a:cubicBezTo>
                    <a:cubicBezTo>
                      <a:pt x="536494" y="402020"/>
                      <a:pt x="541020" y="390911"/>
                      <a:pt x="545409" y="379663"/>
                    </a:cubicBezTo>
                    <a:cubicBezTo>
                      <a:pt x="545409" y="379801"/>
                      <a:pt x="545409" y="379801"/>
                      <a:pt x="545409" y="379938"/>
                    </a:cubicBezTo>
                    <a:cubicBezTo>
                      <a:pt x="545409" y="379801"/>
                      <a:pt x="545546" y="379663"/>
                      <a:pt x="545546" y="379663"/>
                    </a:cubicBezTo>
                    <a:cubicBezTo>
                      <a:pt x="545546" y="379526"/>
                      <a:pt x="545546" y="379526"/>
                      <a:pt x="545683" y="379389"/>
                    </a:cubicBezTo>
                    <a:cubicBezTo>
                      <a:pt x="545683" y="379389"/>
                      <a:pt x="545683" y="379526"/>
                      <a:pt x="545683" y="379526"/>
                    </a:cubicBezTo>
                    <a:cubicBezTo>
                      <a:pt x="549387" y="368828"/>
                      <a:pt x="552953" y="358266"/>
                      <a:pt x="556656" y="347568"/>
                    </a:cubicBezTo>
                    <a:cubicBezTo>
                      <a:pt x="558028" y="343591"/>
                      <a:pt x="559399" y="339613"/>
                      <a:pt x="560634" y="335772"/>
                    </a:cubicBezTo>
                    <a:cubicBezTo>
                      <a:pt x="565023" y="321370"/>
                      <a:pt x="568726" y="306831"/>
                      <a:pt x="571881" y="292156"/>
                    </a:cubicBezTo>
                    <a:cubicBezTo>
                      <a:pt x="571881" y="292292"/>
                      <a:pt x="571881" y="292430"/>
                      <a:pt x="571744" y="292567"/>
                    </a:cubicBezTo>
                    <a:cubicBezTo>
                      <a:pt x="573115" y="285434"/>
                      <a:pt x="574076" y="278302"/>
                      <a:pt x="574761" y="271033"/>
                    </a:cubicBezTo>
                    <a:cubicBezTo>
                      <a:pt x="574899" y="268976"/>
                      <a:pt x="574899" y="267055"/>
                      <a:pt x="574899" y="264998"/>
                    </a:cubicBezTo>
                    <a:cubicBezTo>
                      <a:pt x="574899" y="263489"/>
                      <a:pt x="574624" y="262118"/>
                      <a:pt x="574350" y="260746"/>
                    </a:cubicBezTo>
                    <a:cubicBezTo>
                      <a:pt x="574350" y="261020"/>
                      <a:pt x="574487" y="261157"/>
                      <a:pt x="574487" y="261295"/>
                    </a:cubicBezTo>
                    <a:cubicBezTo>
                      <a:pt x="573939" y="258825"/>
                      <a:pt x="573390" y="256494"/>
                      <a:pt x="572704" y="254162"/>
                    </a:cubicBezTo>
                    <a:cubicBezTo>
                      <a:pt x="572704" y="254437"/>
                      <a:pt x="572841" y="254573"/>
                      <a:pt x="572841" y="254711"/>
                    </a:cubicBezTo>
                    <a:cubicBezTo>
                      <a:pt x="572567" y="253751"/>
                      <a:pt x="572155" y="252790"/>
                      <a:pt x="571607" y="251831"/>
                    </a:cubicBezTo>
                    <a:cubicBezTo>
                      <a:pt x="571470" y="251419"/>
                      <a:pt x="571195" y="251144"/>
                      <a:pt x="570921" y="250733"/>
                    </a:cubicBezTo>
                    <a:cubicBezTo>
                      <a:pt x="570784" y="250596"/>
                      <a:pt x="570647" y="250459"/>
                      <a:pt x="570510" y="250322"/>
                    </a:cubicBezTo>
                    <a:cubicBezTo>
                      <a:pt x="570372" y="250322"/>
                      <a:pt x="570372" y="250184"/>
                      <a:pt x="570235" y="250184"/>
                    </a:cubicBezTo>
                    <a:cubicBezTo>
                      <a:pt x="570098" y="250184"/>
                      <a:pt x="569961" y="250047"/>
                      <a:pt x="569824" y="250047"/>
                    </a:cubicBezTo>
                    <a:cubicBezTo>
                      <a:pt x="569549" y="250047"/>
                      <a:pt x="569275" y="249910"/>
                      <a:pt x="569001" y="249910"/>
                    </a:cubicBezTo>
                    <a:cubicBezTo>
                      <a:pt x="568726" y="249910"/>
                      <a:pt x="568452" y="249910"/>
                      <a:pt x="568315" y="249910"/>
                    </a:cubicBezTo>
                    <a:cubicBezTo>
                      <a:pt x="567081" y="249910"/>
                      <a:pt x="565846" y="250184"/>
                      <a:pt x="564749" y="250459"/>
                    </a:cubicBezTo>
                    <a:cubicBezTo>
                      <a:pt x="565023" y="250459"/>
                      <a:pt x="565160" y="250459"/>
                      <a:pt x="565297" y="250322"/>
                    </a:cubicBezTo>
                    <a:cubicBezTo>
                      <a:pt x="564749" y="250459"/>
                      <a:pt x="564200" y="250596"/>
                      <a:pt x="563652" y="250870"/>
                    </a:cubicBezTo>
                    <a:cubicBezTo>
                      <a:pt x="563240" y="251008"/>
                      <a:pt x="562828" y="251144"/>
                      <a:pt x="562554" y="251282"/>
                    </a:cubicBezTo>
                    <a:cubicBezTo>
                      <a:pt x="562280" y="251419"/>
                      <a:pt x="561868" y="251693"/>
                      <a:pt x="561594" y="251831"/>
                    </a:cubicBezTo>
                    <a:cubicBezTo>
                      <a:pt x="561731" y="251693"/>
                      <a:pt x="561868" y="251556"/>
                      <a:pt x="562005" y="251556"/>
                    </a:cubicBezTo>
                    <a:cubicBezTo>
                      <a:pt x="561045" y="252242"/>
                      <a:pt x="560085" y="252928"/>
                      <a:pt x="559262" y="253613"/>
                    </a:cubicBezTo>
                    <a:cubicBezTo>
                      <a:pt x="559399" y="253476"/>
                      <a:pt x="559537" y="253339"/>
                      <a:pt x="559674" y="253202"/>
                    </a:cubicBezTo>
                    <a:cubicBezTo>
                      <a:pt x="559262" y="253613"/>
                      <a:pt x="558851" y="254162"/>
                      <a:pt x="558439" y="254573"/>
                    </a:cubicBezTo>
                    <a:cubicBezTo>
                      <a:pt x="558439" y="254573"/>
                      <a:pt x="558439" y="254573"/>
                      <a:pt x="558439" y="254573"/>
                    </a:cubicBezTo>
                    <a:cubicBezTo>
                      <a:pt x="557754" y="255396"/>
                      <a:pt x="557068" y="256219"/>
                      <a:pt x="556382" y="257042"/>
                    </a:cubicBezTo>
                    <a:cubicBezTo>
                      <a:pt x="556519" y="256905"/>
                      <a:pt x="556656" y="256768"/>
                      <a:pt x="556656" y="256631"/>
                    </a:cubicBezTo>
                    <a:cubicBezTo>
                      <a:pt x="555285" y="258689"/>
                      <a:pt x="554050" y="260883"/>
                      <a:pt x="552816" y="263215"/>
                    </a:cubicBezTo>
                    <a:cubicBezTo>
                      <a:pt x="552816" y="263077"/>
                      <a:pt x="552953" y="263077"/>
                      <a:pt x="552953" y="262940"/>
                    </a:cubicBezTo>
                    <a:cubicBezTo>
                      <a:pt x="552816" y="263077"/>
                      <a:pt x="552816" y="263215"/>
                      <a:pt x="552679" y="263352"/>
                    </a:cubicBezTo>
                    <a:cubicBezTo>
                      <a:pt x="552679" y="263352"/>
                      <a:pt x="552679" y="263352"/>
                      <a:pt x="552679" y="263489"/>
                    </a:cubicBezTo>
                    <a:cubicBezTo>
                      <a:pt x="552679" y="263489"/>
                      <a:pt x="552679" y="263489"/>
                      <a:pt x="552679" y="263489"/>
                    </a:cubicBezTo>
                    <a:cubicBezTo>
                      <a:pt x="549250" y="270484"/>
                      <a:pt x="546095" y="277479"/>
                      <a:pt x="543626" y="284886"/>
                    </a:cubicBezTo>
                    <a:cubicBezTo>
                      <a:pt x="543626" y="284749"/>
                      <a:pt x="543626" y="284612"/>
                      <a:pt x="543763" y="284474"/>
                    </a:cubicBezTo>
                    <a:cubicBezTo>
                      <a:pt x="540060" y="295721"/>
                      <a:pt x="537317" y="307517"/>
                      <a:pt x="534985" y="319176"/>
                    </a:cubicBezTo>
                    <a:cubicBezTo>
                      <a:pt x="534985" y="319039"/>
                      <a:pt x="534985" y="319039"/>
                      <a:pt x="534985" y="318902"/>
                    </a:cubicBezTo>
                    <a:cubicBezTo>
                      <a:pt x="531282" y="337692"/>
                      <a:pt x="529087" y="356758"/>
                      <a:pt x="527167" y="375686"/>
                    </a:cubicBezTo>
                    <a:cubicBezTo>
                      <a:pt x="526618" y="385013"/>
                      <a:pt x="525933" y="394202"/>
                      <a:pt x="525384" y="403529"/>
                    </a:cubicBezTo>
                    <a:cubicBezTo>
                      <a:pt x="525384" y="403529"/>
                      <a:pt x="525384" y="403529"/>
                      <a:pt x="525384" y="403529"/>
                    </a:cubicBezTo>
                    <a:cubicBezTo>
                      <a:pt x="525109" y="410250"/>
                      <a:pt x="524698" y="417245"/>
                      <a:pt x="524149" y="424240"/>
                    </a:cubicBezTo>
                    <a:close/>
                    <a:moveTo>
                      <a:pt x="673928" y="488294"/>
                    </a:moveTo>
                    <a:cubicBezTo>
                      <a:pt x="679277" y="469915"/>
                      <a:pt x="683804" y="451398"/>
                      <a:pt x="687781" y="432607"/>
                    </a:cubicBezTo>
                    <a:cubicBezTo>
                      <a:pt x="687781" y="432745"/>
                      <a:pt x="687781" y="432745"/>
                      <a:pt x="687781" y="432881"/>
                    </a:cubicBezTo>
                    <a:cubicBezTo>
                      <a:pt x="692856" y="407644"/>
                      <a:pt x="696834" y="381995"/>
                      <a:pt x="698754" y="356346"/>
                    </a:cubicBezTo>
                    <a:cubicBezTo>
                      <a:pt x="699851" y="339750"/>
                      <a:pt x="700126" y="323153"/>
                      <a:pt x="699166" y="306695"/>
                    </a:cubicBezTo>
                    <a:cubicBezTo>
                      <a:pt x="699166" y="306695"/>
                      <a:pt x="699166" y="306695"/>
                      <a:pt x="699166" y="306831"/>
                    </a:cubicBezTo>
                    <a:cubicBezTo>
                      <a:pt x="698480" y="295859"/>
                      <a:pt x="697108" y="285023"/>
                      <a:pt x="694914" y="274187"/>
                    </a:cubicBezTo>
                    <a:cubicBezTo>
                      <a:pt x="694914" y="274462"/>
                      <a:pt x="695051" y="274599"/>
                      <a:pt x="695051" y="274873"/>
                    </a:cubicBezTo>
                    <a:cubicBezTo>
                      <a:pt x="693405" y="267055"/>
                      <a:pt x="691622" y="259374"/>
                      <a:pt x="689153" y="251831"/>
                    </a:cubicBezTo>
                    <a:cubicBezTo>
                      <a:pt x="688193" y="249224"/>
                      <a:pt x="687096" y="246755"/>
                      <a:pt x="685998" y="244286"/>
                    </a:cubicBezTo>
                    <a:cubicBezTo>
                      <a:pt x="685998" y="244286"/>
                      <a:pt x="685998" y="244286"/>
                      <a:pt x="685998" y="244424"/>
                    </a:cubicBezTo>
                    <a:cubicBezTo>
                      <a:pt x="685998" y="244286"/>
                      <a:pt x="685861" y="244286"/>
                      <a:pt x="685861" y="244150"/>
                    </a:cubicBezTo>
                    <a:cubicBezTo>
                      <a:pt x="685861" y="244012"/>
                      <a:pt x="685724" y="244012"/>
                      <a:pt x="685724" y="243875"/>
                    </a:cubicBezTo>
                    <a:cubicBezTo>
                      <a:pt x="685724" y="244012"/>
                      <a:pt x="685861" y="244012"/>
                      <a:pt x="685861" y="244150"/>
                    </a:cubicBezTo>
                    <a:cubicBezTo>
                      <a:pt x="684215" y="240857"/>
                      <a:pt x="682295" y="237566"/>
                      <a:pt x="680375" y="234548"/>
                    </a:cubicBezTo>
                    <a:cubicBezTo>
                      <a:pt x="679689" y="233588"/>
                      <a:pt x="679003" y="232628"/>
                      <a:pt x="678180" y="231668"/>
                    </a:cubicBezTo>
                    <a:cubicBezTo>
                      <a:pt x="678180" y="231668"/>
                      <a:pt x="678180" y="231668"/>
                      <a:pt x="678180" y="231668"/>
                    </a:cubicBezTo>
                    <a:cubicBezTo>
                      <a:pt x="677494" y="230982"/>
                      <a:pt x="676946" y="230296"/>
                      <a:pt x="676123" y="229748"/>
                    </a:cubicBezTo>
                    <a:cubicBezTo>
                      <a:pt x="675848" y="229473"/>
                      <a:pt x="675437" y="229336"/>
                      <a:pt x="675163" y="229062"/>
                    </a:cubicBezTo>
                    <a:cubicBezTo>
                      <a:pt x="674888" y="228925"/>
                      <a:pt x="674477" y="228650"/>
                      <a:pt x="674202" y="228513"/>
                    </a:cubicBezTo>
                    <a:cubicBezTo>
                      <a:pt x="673791" y="228376"/>
                      <a:pt x="673380" y="228239"/>
                      <a:pt x="672968" y="228102"/>
                    </a:cubicBezTo>
                    <a:cubicBezTo>
                      <a:pt x="672968" y="228102"/>
                      <a:pt x="672968" y="228102"/>
                      <a:pt x="672968" y="228102"/>
                    </a:cubicBezTo>
                    <a:cubicBezTo>
                      <a:pt x="672282" y="227828"/>
                      <a:pt x="671459" y="227690"/>
                      <a:pt x="670636" y="227553"/>
                    </a:cubicBezTo>
                    <a:cubicBezTo>
                      <a:pt x="670636" y="227553"/>
                      <a:pt x="670773" y="227553"/>
                      <a:pt x="670773" y="227553"/>
                    </a:cubicBezTo>
                    <a:cubicBezTo>
                      <a:pt x="669539" y="227279"/>
                      <a:pt x="668442" y="227279"/>
                      <a:pt x="667344" y="227141"/>
                    </a:cubicBezTo>
                    <a:cubicBezTo>
                      <a:pt x="666384" y="227141"/>
                      <a:pt x="665561" y="227141"/>
                      <a:pt x="664601" y="227279"/>
                    </a:cubicBezTo>
                    <a:cubicBezTo>
                      <a:pt x="664601" y="227279"/>
                      <a:pt x="664738" y="227279"/>
                      <a:pt x="664738" y="227279"/>
                    </a:cubicBezTo>
                    <a:cubicBezTo>
                      <a:pt x="664190" y="227279"/>
                      <a:pt x="663641" y="227416"/>
                      <a:pt x="662955" y="227553"/>
                    </a:cubicBezTo>
                    <a:cubicBezTo>
                      <a:pt x="663230" y="227553"/>
                      <a:pt x="663367" y="227416"/>
                      <a:pt x="663504" y="227416"/>
                    </a:cubicBezTo>
                    <a:cubicBezTo>
                      <a:pt x="662681" y="227553"/>
                      <a:pt x="661721" y="227828"/>
                      <a:pt x="660898" y="228102"/>
                    </a:cubicBezTo>
                    <a:cubicBezTo>
                      <a:pt x="660624" y="228239"/>
                      <a:pt x="660349" y="228376"/>
                      <a:pt x="660075" y="228513"/>
                    </a:cubicBezTo>
                    <a:cubicBezTo>
                      <a:pt x="659801" y="228650"/>
                      <a:pt x="659526" y="228787"/>
                      <a:pt x="659389" y="229062"/>
                    </a:cubicBezTo>
                    <a:cubicBezTo>
                      <a:pt x="659115" y="229336"/>
                      <a:pt x="658840" y="229473"/>
                      <a:pt x="658566" y="229748"/>
                    </a:cubicBezTo>
                    <a:cubicBezTo>
                      <a:pt x="658566" y="229748"/>
                      <a:pt x="658566" y="229748"/>
                      <a:pt x="658566" y="229748"/>
                    </a:cubicBezTo>
                    <a:cubicBezTo>
                      <a:pt x="658155" y="230159"/>
                      <a:pt x="657743" y="230570"/>
                      <a:pt x="657469" y="230845"/>
                    </a:cubicBezTo>
                    <a:cubicBezTo>
                      <a:pt x="657469" y="230845"/>
                      <a:pt x="657469" y="230845"/>
                      <a:pt x="657469" y="230845"/>
                    </a:cubicBezTo>
                    <a:cubicBezTo>
                      <a:pt x="656920" y="231531"/>
                      <a:pt x="656235" y="232216"/>
                      <a:pt x="655823" y="233039"/>
                    </a:cubicBezTo>
                    <a:cubicBezTo>
                      <a:pt x="654863" y="234411"/>
                      <a:pt x="654040" y="235920"/>
                      <a:pt x="653354" y="237292"/>
                    </a:cubicBezTo>
                    <a:cubicBezTo>
                      <a:pt x="651708" y="240583"/>
                      <a:pt x="650337" y="244012"/>
                      <a:pt x="649102" y="247579"/>
                    </a:cubicBezTo>
                    <a:cubicBezTo>
                      <a:pt x="649102" y="247441"/>
                      <a:pt x="649239" y="247167"/>
                      <a:pt x="649377" y="247030"/>
                    </a:cubicBezTo>
                    <a:cubicBezTo>
                      <a:pt x="648279" y="250322"/>
                      <a:pt x="647319" y="253751"/>
                      <a:pt x="646359" y="257180"/>
                    </a:cubicBezTo>
                    <a:cubicBezTo>
                      <a:pt x="646359" y="257042"/>
                      <a:pt x="646496" y="256768"/>
                      <a:pt x="646496" y="256631"/>
                    </a:cubicBezTo>
                    <a:cubicBezTo>
                      <a:pt x="645399" y="261980"/>
                      <a:pt x="644713" y="267192"/>
                      <a:pt x="644301" y="272679"/>
                    </a:cubicBezTo>
                    <a:cubicBezTo>
                      <a:pt x="644301" y="272679"/>
                      <a:pt x="644301" y="272679"/>
                      <a:pt x="644301" y="272679"/>
                    </a:cubicBezTo>
                    <a:cubicBezTo>
                      <a:pt x="643616" y="285983"/>
                      <a:pt x="643616" y="299425"/>
                      <a:pt x="644439" y="312592"/>
                    </a:cubicBezTo>
                    <a:cubicBezTo>
                      <a:pt x="644439" y="312455"/>
                      <a:pt x="644439" y="312318"/>
                      <a:pt x="644439" y="312318"/>
                    </a:cubicBezTo>
                    <a:cubicBezTo>
                      <a:pt x="645124" y="322605"/>
                      <a:pt x="646359" y="333029"/>
                      <a:pt x="647593" y="343316"/>
                    </a:cubicBezTo>
                    <a:cubicBezTo>
                      <a:pt x="648279" y="348254"/>
                      <a:pt x="648828" y="353329"/>
                      <a:pt x="649651" y="358130"/>
                    </a:cubicBezTo>
                    <a:cubicBezTo>
                      <a:pt x="651022" y="365947"/>
                      <a:pt x="652257" y="373903"/>
                      <a:pt x="653628" y="381721"/>
                    </a:cubicBezTo>
                    <a:cubicBezTo>
                      <a:pt x="655411" y="392282"/>
                      <a:pt x="657195" y="402843"/>
                      <a:pt x="658978" y="413542"/>
                    </a:cubicBezTo>
                    <a:cubicBezTo>
                      <a:pt x="659664" y="417520"/>
                      <a:pt x="660349" y="421360"/>
                      <a:pt x="661035" y="425338"/>
                    </a:cubicBezTo>
                    <a:cubicBezTo>
                      <a:pt x="661172" y="426572"/>
                      <a:pt x="661446" y="427669"/>
                      <a:pt x="661584" y="428904"/>
                    </a:cubicBezTo>
                    <a:cubicBezTo>
                      <a:pt x="661584" y="428904"/>
                      <a:pt x="661584" y="428904"/>
                      <a:pt x="661584" y="428904"/>
                    </a:cubicBezTo>
                    <a:cubicBezTo>
                      <a:pt x="661584" y="429178"/>
                      <a:pt x="661721" y="429452"/>
                      <a:pt x="661721" y="429727"/>
                    </a:cubicBezTo>
                    <a:cubicBezTo>
                      <a:pt x="661721" y="429452"/>
                      <a:pt x="661584" y="429316"/>
                      <a:pt x="661584" y="429178"/>
                    </a:cubicBezTo>
                    <a:cubicBezTo>
                      <a:pt x="661721" y="429590"/>
                      <a:pt x="661858" y="430139"/>
                      <a:pt x="661858" y="430550"/>
                    </a:cubicBezTo>
                    <a:cubicBezTo>
                      <a:pt x="661858" y="430275"/>
                      <a:pt x="661721" y="430139"/>
                      <a:pt x="661721" y="429864"/>
                    </a:cubicBezTo>
                    <a:cubicBezTo>
                      <a:pt x="661858" y="430275"/>
                      <a:pt x="661858" y="430687"/>
                      <a:pt x="661995" y="431098"/>
                    </a:cubicBezTo>
                    <a:cubicBezTo>
                      <a:pt x="662269" y="432059"/>
                      <a:pt x="662407" y="433156"/>
                      <a:pt x="662681" y="434116"/>
                    </a:cubicBezTo>
                    <a:cubicBezTo>
                      <a:pt x="662681" y="433979"/>
                      <a:pt x="662544" y="433704"/>
                      <a:pt x="662544" y="433568"/>
                    </a:cubicBezTo>
                    <a:cubicBezTo>
                      <a:pt x="662818" y="434802"/>
                      <a:pt x="663093" y="436036"/>
                      <a:pt x="663230" y="437271"/>
                    </a:cubicBezTo>
                    <a:cubicBezTo>
                      <a:pt x="663230" y="437271"/>
                      <a:pt x="663230" y="437133"/>
                      <a:pt x="663230" y="437133"/>
                    </a:cubicBezTo>
                    <a:cubicBezTo>
                      <a:pt x="663504" y="438368"/>
                      <a:pt x="663778" y="439465"/>
                      <a:pt x="663915" y="440700"/>
                    </a:cubicBezTo>
                    <a:cubicBezTo>
                      <a:pt x="663915" y="440562"/>
                      <a:pt x="663915" y="440426"/>
                      <a:pt x="663778" y="440288"/>
                    </a:cubicBezTo>
                    <a:cubicBezTo>
                      <a:pt x="664053" y="441934"/>
                      <a:pt x="664464" y="443443"/>
                      <a:pt x="664738" y="445089"/>
                    </a:cubicBezTo>
                    <a:cubicBezTo>
                      <a:pt x="664738" y="444952"/>
                      <a:pt x="664738" y="444814"/>
                      <a:pt x="664601" y="444677"/>
                    </a:cubicBezTo>
                    <a:cubicBezTo>
                      <a:pt x="664875" y="446323"/>
                      <a:pt x="665287" y="447969"/>
                      <a:pt x="665561" y="449615"/>
                    </a:cubicBezTo>
                    <a:cubicBezTo>
                      <a:pt x="665561" y="449341"/>
                      <a:pt x="665424" y="449204"/>
                      <a:pt x="665424" y="449066"/>
                    </a:cubicBezTo>
                    <a:cubicBezTo>
                      <a:pt x="665698" y="450026"/>
                      <a:pt x="665836" y="451124"/>
                      <a:pt x="666110" y="452084"/>
                    </a:cubicBezTo>
                    <a:cubicBezTo>
                      <a:pt x="666247" y="452907"/>
                      <a:pt x="666384" y="453730"/>
                      <a:pt x="666522" y="454553"/>
                    </a:cubicBezTo>
                    <a:cubicBezTo>
                      <a:pt x="666659" y="454964"/>
                      <a:pt x="666796" y="455376"/>
                      <a:pt x="666796" y="455787"/>
                    </a:cubicBezTo>
                    <a:cubicBezTo>
                      <a:pt x="666796" y="455924"/>
                      <a:pt x="666933" y="456199"/>
                      <a:pt x="666933" y="456336"/>
                    </a:cubicBezTo>
                    <a:cubicBezTo>
                      <a:pt x="666933" y="456610"/>
                      <a:pt x="666933" y="456748"/>
                      <a:pt x="667070" y="457022"/>
                    </a:cubicBezTo>
                    <a:cubicBezTo>
                      <a:pt x="667344" y="458256"/>
                      <a:pt x="667619" y="459353"/>
                      <a:pt x="667756" y="460588"/>
                    </a:cubicBezTo>
                    <a:cubicBezTo>
                      <a:pt x="667893" y="461274"/>
                      <a:pt x="668030" y="462097"/>
                      <a:pt x="668305" y="462920"/>
                    </a:cubicBezTo>
                    <a:cubicBezTo>
                      <a:pt x="668305" y="463194"/>
                      <a:pt x="668305" y="463331"/>
                      <a:pt x="668442" y="463468"/>
                    </a:cubicBezTo>
                    <a:cubicBezTo>
                      <a:pt x="668716" y="464840"/>
                      <a:pt x="668990" y="466074"/>
                      <a:pt x="669265" y="467446"/>
                    </a:cubicBezTo>
                    <a:cubicBezTo>
                      <a:pt x="669265" y="467446"/>
                      <a:pt x="669265" y="467309"/>
                      <a:pt x="669265" y="467309"/>
                    </a:cubicBezTo>
                    <a:cubicBezTo>
                      <a:pt x="669676" y="468955"/>
                      <a:pt x="669951" y="470600"/>
                      <a:pt x="670225" y="472246"/>
                    </a:cubicBezTo>
                    <a:cubicBezTo>
                      <a:pt x="670225" y="472246"/>
                      <a:pt x="670225" y="472109"/>
                      <a:pt x="670225" y="472109"/>
                    </a:cubicBezTo>
                    <a:cubicBezTo>
                      <a:pt x="670636" y="474304"/>
                      <a:pt x="671048" y="476498"/>
                      <a:pt x="671596" y="478693"/>
                    </a:cubicBezTo>
                    <a:cubicBezTo>
                      <a:pt x="671596" y="478693"/>
                      <a:pt x="671596" y="478556"/>
                      <a:pt x="671596" y="478556"/>
                    </a:cubicBezTo>
                    <a:cubicBezTo>
                      <a:pt x="671734" y="479379"/>
                      <a:pt x="671871" y="480202"/>
                      <a:pt x="672008" y="481162"/>
                    </a:cubicBezTo>
                    <a:cubicBezTo>
                      <a:pt x="672008" y="481436"/>
                      <a:pt x="672145" y="481574"/>
                      <a:pt x="672145" y="481710"/>
                    </a:cubicBezTo>
                    <a:cubicBezTo>
                      <a:pt x="672419" y="482945"/>
                      <a:pt x="672556" y="484180"/>
                      <a:pt x="672831" y="485414"/>
                    </a:cubicBezTo>
                    <a:cubicBezTo>
                      <a:pt x="672831" y="485139"/>
                      <a:pt x="672694" y="485003"/>
                      <a:pt x="672694" y="484728"/>
                    </a:cubicBezTo>
                    <a:cubicBezTo>
                      <a:pt x="673242" y="485277"/>
                      <a:pt x="673654" y="486785"/>
                      <a:pt x="673928" y="488294"/>
                    </a:cubicBezTo>
                    <a:close/>
                    <a:moveTo>
                      <a:pt x="813420" y="500227"/>
                    </a:moveTo>
                    <a:cubicBezTo>
                      <a:pt x="816300" y="508183"/>
                      <a:pt x="819181" y="516275"/>
                      <a:pt x="822061" y="524230"/>
                    </a:cubicBezTo>
                    <a:cubicBezTo>
                      <a:pt x="823158" y="527522"/>
                      <a:pt x="824256" y="530677"/>
                      <a:pt x="825627" y="533831"/>
                    </a:cubicBezTo>
                    <a:cubicBezTo>
                      <a:pt x="829056" y="542061"/>
                      <a:pt x="832348" y="550290"/>
                      <a:pt x="835777" y="558520"/>
                    </a:cubicBezTo>
                    <a:cubicBezTo>
                      <a:pt x="836600" y="537260"/>
                      <a:pt x="836326" y="516138"/>
                      <a:pt x="834954" y="494878"/>
                    </a:cubicBezTo>
                    <a:cubicBezTo>
                      <a:pt x="834954" y="494878"/>
                      <a:pt x="834954" y="494878"/>
                      <a:pt x="834954" y="494878"/>
                    </a:cubicBezTo>
                    <a:cubicBezTo>
                      <a:pt x="833445" y="472109"/>
                      <a:pt x="830290" y="449478"/>
                      <a:pt x="825764" y="426984"/>
                    </a:cubicBezTo>
                    <a:cubicBezTo>
                      <a:pt x="825764" y="427258"/>
                      <a:pt x="825901" y="427395"/>
                      <a:pt x="825901" y="427669"/>
                    </a:cubicBezTo>
                    <a:cubicBezTo>
                      <a:pt x="823432" y="415874"/>
                      <a:pt x="820552" y="404215"/>
                      <a:pt x="817260" y="392694"/>
                    </a:cubicBezTo>
                    <a:cubicBezTo>
                      <a:pt x="813969" y="381446"/>
                      <a:pt x="810402" y="370337"/>
                      <a:pt x="806699" y="359364"/>
                    </a:cubicBezTo>
                    <a:cubicBezTo>
                      <a:pt x="806699" y="359364"/>
                      <a:pt x="806699" y="359364"/>
                      <a:pt x="806699" y="359364"/>
                    </a:cubicBezTo>
                    <a:cubicBezTo>
                      <a:pt x="803956" y="351546"/>
                      <a:pt x="801076" y="343727"/>
                      <a:pt x="797921" y="336047"/>
                    </a:cubicBezTo>
                    <a:cubicBezTo>
                      <a:pt x="796549" y="332480"/>
                      <a:pt x="794903" y="328914"/>
                      <a:pt x="793532" y="325211"/>
                    </a:cubicBezTo>
                    <a:cubicBezTo>
                      <a:pt x="791886" y="321233"/>
                      <a:pt x="790240" y="317256"/>
                      <a:pt x="788320" y="313415"/>
                    </a:cubicBezTo>
                    <a:cubicBezTo>
                      <a:pt x="787360" y="311632"/>
                      <a:pt x="786262" y="309849"/>
                      <a:pt x="785165" y="308066"/>
                    </a:cubicBezTo>
                    <a:cubicBezTo>
                      <a:pt x="784479" y="307106"/>
                      <a:pt x="783793" y="306146"/>
                      <a:pt x="783108" y="305323"/>
                    </a:cubicBezTo>
                    <a:cubicBezTo>
                      <a:pt x="782284" y="304363"/>
                      <a:pt x="781324" y="303402"/>
                      <a:pt x="780227" y="302579"/>
                    </a:cubicBezTo>
                    <a:cubicBezTo>
                      <a:pt x="777895" y="300659"/>
                      <a:pt x="775426" y="298739"/>
                      <a:pt x="773095" y="296819"/>
                    </a:cubicBezTo>
                    <a:cubicBezTo>
                      <a:pt x="771723" y="297916"/>
                      <a:pt x="770352" y="299150"/>
                      <a:pt x="768843" y="300248"/>
                    </a:cubicBezTo>
                    <a:cubicBezTo>
                      <a:pt x="768157" y="300934"/>
                      <a:pt x="767471" y="301619"/>
                      <a:pt x="766923" y="302305"/>
                    </a:cubicBezTo>
                    <a:cubicBezTo>
                      <a:pt x="766923" y="302305"/>
                      <a:pt x="766923" y="302305"/>
                      <a:pt x="766923" y="302168"/>
                    </a:cubicBezTo>
                    <a:cubicBezTo>
                      <a:pt x="766648" y="302579"/>
                      <a:pt x="766374" y="302854"/>
                      <a:pt x="766100" y="303266"/>
                    </a:cubicBezTo>
                    <a:cubicBezTo>
                      <a:pt x="765963" y="303677"/>
                      <a:pt x="765688" y="303951"/>
                      <a:pt x="765551" y="304363"/>
                    </a:cubicBezTo>
                    <a:cubicBezTo>
                      <a:pt x="765551" y="304225"/>
                      <a:pt x="765688" y="304225"/>
                      <a:pt x="765688" y="304088"/>
                    </a:cubicBezTo>
                    <a:cubicBezTo>
                      <a:pt x="765414" y="304637"/>
                      <a:pt x="765277" y="305186"/>
                      <a:pt x="765002" y="305734"/>
                    </a:cubicBezTo>
                    <a:cubicBezTo>
                      <a:pt x="765002" y="305597"/>
                      <a:pt x="765139" y="305597"/>
                      <a:pt x="765139" y="305460"/>
                    </a:cubicBezTo>
                    <a:cubicBezTo>
                      <a:pt x="764728" y="306831"/>
                      <a:pt x="764454" y="308203"/>
                      <a:pt x="764179" y="309575"/>
                    </a:cubicBezTo>
                    <a:cubicBezTo>
                      <a:pt x="764179" y="309301"/>
                      <a:pt x="764317" y="309163"/>
                      <a:pt x="764317" y="309026"/>
                    </a:cubicBezTo>
                    <a:cubicBezTo>
                      <a:pt x="764042" y="310260"/>
                      <a:pt x="763905" y="311495"/>
                      <a:pt x="763905" y="312730"/>
                    </a:cubicBezTo>
                    <a:lnTo>
                      <a:pt x="763905" y="312730"/>
                    </a:lnTo>
                    <a:lnTo>
                      <a:pt x="763905" y="312730"/>
                    </a:lnTo>
                    <a:cubicBezTo>
                      <a:pt x="763905" y="313004"/>
                      <a:pt x="763905" y="313141"/>
                      <a:pt x="763905" y="313415"/>
                    </a:cubicBezTo>
                    <a:cubicBezTo>
                      <a:pt x="763905" y="313278"/>
                      <a:pt x="763905" y="313278"/>
                      <a:pt x="763905" y="313141"/>
                    </a:cubicBezTo>
                    <a:cubicBezTo>
                      <a:pt x="763768" y="316021"/>
                      <a:pt x="763905" y="318902"/>
                      <a:pt x="764042" y="321782"/>
                    </a:cubicBezTo>
                    <a:cubicBezTo>
                      <a:pt x="764042" y="321645"/>
                      <a:pt x="764042" y="321370"/>
                      <a:pt x="764042" y="321233"/>
                    </a:cubicBezTo>
                    <a:cubicBezTo>
                      <a:pt x="764454" y="326582"/>
                      <a:pt x="765139" y="331932"/>
                      <a:pt x="765963" y="337281"/>
                    </a:cubicBezTo>
                    <a:cubicBezTo>
                      <a:pt x="766374" y="340573"/>
                      <a:pt x="766648" y="343727"/>
                      <a:pt x="767197" y="347020"/>
                    </a:cubicBezTo>
                    <a:cubicBezTo>
                      <a:pt x="767608" y="350311"/>
                      <a:pt x="768294" y="353603"/>
                      <a:pt x="768980" y="356895"/>
                    </a:cubicBezTo>
                    <a:cubicBezTo>
                      <a:pt x="768980" y="356895"/>
                      <a:pt x="768980" y="356758"/>
                      <a:pt x="768980" y="356758"/>
                    </a:cubicBezTo>
                    <a:cubicBezTo>
                      <a:pt x="770763" y="365673"/>
                      <a:pt x="773095" y="374588"/>
                      <a:pt x="775426" y="383367"/>
                    </a:cubicBezTo>
                    <a:cubicBezTo>
                      <a:pt x="777895" y="392420"/>
                      <a:pt x="780364" y="401472"/>
                      <a:pt x="782970" y="410524"/>
                    </a:cubicBezTo>
                    <a:cubicBezTo>
                      <a:pt x="788320" y="428630"/>
                      <a:pt x="794492" y="446461"/>
                      <a:pt x="800527" y="464291"/>
                    </a:cubicBezTo>
                    <a:cubicBezTo>
                      <a:pt x="800527" y="464291"/>
                      <a:pt x="800527" y="464291"/>
                      <a:pt x="800527" y="464154"/>
                    </a:cubicBezTo>
                    <a:cubicBezTo>
                      <a:pt x="800527" y="464291"/>
                      <a:pt x="800664" y="464565"/>
                      <a:pt x="800664" y="464703"/>
                    </a:cubicBezTo>
                    <a:cubicBezTo>
                      <a:pt x="800664" y="464703"/>
                      <a:pt x="800664" y="464703"/>
                      <a:pt x="800664" y="464703"/>
                    </a:cubicBezTo>
                    <a:lnTo>
                      <a:pt x="800664" y="464703"/>
                    </a:lnTo>
                    <a:cubicBezTo>
                      <a:pt x="804916" y="476498"/>
                      <a:pt x="809168" y="488294"/>
                      <a:pt x="813420" y="500227"/>
                    </a:cubicBezTo>
                    <a:close/>
                    <a:moveTo>
                      <a:pt x="773643" y="733399"/>
                    </a:moveTo>
                    <a:cubicBezTo>
                      <a:pt x="770352" y="733399"/>
                      <a:pt x="767060" y="732576"/>
                      <a:pt x="763905" y="731753"/>
                    </a:cubicBezTo>
                    <a:cubicBezTo>
                      <a:pt x="760202" y="730793"/>
                      <a:pt x="756498" y="729147"/>
                      <a:pt x="753207" y="727227"/>
                    </a:cubicBezTo>
                    <a:cubicBezTo>
                      <a:pt x="750326" y="725581"/>
                      <a:pt x="747857" y="723386"/>
                      <a:pt x="745389" y="721192"/>
                    </a:cubicBezTo>
                    <a:cubicBezTo>
                      <a:pt x="742508" y="718586"/>
                      <a:pt x="740039" y="715431"/>
                      <a:pt x="737570" y="712414"/>
                    </a:cubicBezTo>
                    <a:cubicBezTo>
                      <a:pt x="734964" y="709259"/>
                      <a:pt x="732495" y="705967"/>
                      <a:pt x="730438" y="702675"/>
                    </a:cubicBezTo>
                    <a:cubicBezTo>
                      <a:pt x="727420" y="697875"/>
                      <a:pt x="724677" y="693074"/>
                      <a:pt x="722071" y="687999"/>
                    </a:cubicBezTo>
                    <a:cubicBezTo>
                      <a:pt x="717819" y="679769"/>
                      <a:pt x="714116" y="671403"/>
                      <a:pt x="710687" y="662762"/>
                    </a:cubicBezTo>
                    <a:cubicBezTo>
                      <a:pt x="706984" y="653298"/>
                      <a:pt x="703692" y="643559"/>
                      <a:pt x="700537" y="633821"/>
                    </a:cubicBezTo>
                    <a:cubicBezTo>
                      <a:pt x="697245" y="623945"/>
                      <a:pt x="694365" y="613933"/>
                      <a:pt x="691622" y="604057"/>
                    </a:cubicBezTo>
                    <a:cubicBezTo>
                      <a:pt x="690250" y="598982"/>
                      <a:pt x="688879" y="594044"/>
                      <a:pt x="687644" y="588970"/>
                    </a:cubicBezTo>
                    <a:cubicBezTo>
                      <a:pt x="686684" y="585541"/>
                      <a:pt x="685724" y="582112"/>
                      <a:pt x="685038" y="578683"/>
                    </a:cubicBezTo>
                    <a:cubicBezTo>
                      <a:pt x="681060" y="561812"/>
                      <a:pt x="677220" y="544804"/>
                      <a:pt x="673242" y="527933"/>
                    </a:cubicBezTo>
                    <a:cubicBezTo>
                      <a:pt x="673105" y="527248"/>
                      <a:pt x="672968" y="526425"/>
                      <a:pt x="672694" y="525739"/>
                    </a:cubicBezTo>
                    <a:cubicBezTo>
                      <a:pt x="672008" y="527796"/>
                      <a:pt x="671185" y="529991"/>
                      <a:pt x="670499" y="532048"/>
                    </a:cubicBezTo>
                    <a:cubicBezTo>
                      <a:pt x="663367" y="552348"/>
                      <a:pt x="655000" y="572099"/>
                      <a:pt x="645673" y="591576"/>
                    </a:cubicBezTo>
                    <a:cubicBezTo>
                      <a:pt x="641695" y="600080"/>
                      <a:pt x="637306" y="608447"/>
                      <a:pt x="632643" y="616676"/>
                    </a:cubicBezTo>
                    <a:cubicBezTo>
                      <a:pt x="627705" y="625454"/>
                      <a:pt x="622219" y="633821"/>
                      <a:pt x="616595" y="642050"/>
                    </a:cubicBezTo>
                    <a:cubicBezTo>
                      <a:pt x="611520" y="649595"/>
                      <a:pt x="605897" y="656727"/>
                      <a:pt x="599862" y="663447"/>
                    </a:cubicBezTo>
                    <a:cubicBezTo>
                      <a:pt x="596844" y="666740"/>
                      <a:pt x="593552" y="669894"/>
                      <a:pt x="590260" y="673049"/>
                    </a:cubicBezTo>
                    <a:cubicBezTo>
                      <a:pt x="586969" y="676340"/>
                      <a:pt x="583265" y="679358"/>
                      <a:pt x="579562" y="682101"/>
                    </a:cubicBezTo>
                    <a:cubicBezTo>
                      <a:pt x="574624" y="685805"/>
                      <a:pt x="568726" y="688822"/>
                      <a:pt x="562554" y="689782"/>
                    </a:cubicBezTo>
                    <a:cubicBezTo>
                      <a:pt x="558988" y="690331"/>
                      <a:pt x="555559" y="690468"/>
                      <a:pt x="551993" y="690331"/>
                    </a:cubicBezTo>
                    <a:cubicBezTo>
                      <a:pt x="548838" y="690056"/>
                      <a:pt x="545821" y="689371"/>
                      <a:pt x="542940" y="688273"/>
                    </a:cubicBezTo>
                    <a:cubicBezTo>
                      <a:pt x="541706" y="687862"/>
                      <a:pt x="540471" y="687039"/>
                      <a:pt x="539511" y="686353"/>
                    </a:cubicBezTo>
                    <a:cubicBezTo>
                      <a:pt x="538688" y="685805"/>
                      <a:pt x="537865" y="685256"/>
                      <a:pt x="537180" y="684570"/>
                    </a:cubicBezTo>
                    <a:cubicBezTo>
                      <a:pt x="536220" y="683473"/>
                      <a:pt x="535259" y="682513"/>
                      <a:pt x="534436" y="681415"/>
                    </a:cubicBezTo>
                    <a:cubicBezTo>
                      <a:pt x="533476" y="680318"/>
                      <a:pt x="532653" y="678947"/>
                      <a:pt x="531830" y="677712"/>
                    </a:cubicBezTo>
                    <a:cubicBezTo>
                      <a:pt x="529910" y="674695"/>
                      <a:pt x="528538" y="671403"/>
                      <a:pt x="527030" y="668248"/>
                    </a:cubicBezTo>
                    <a:cubicBezTo>
                      <a:pt x="525247" y="664133"/>
                      <a:pt x="523738" y="659744"/>
                      <a:pt x="522641" y="655355"/>
                    </a:cubicBezTo>
                    <a:cubicBezTo>
                      <a:pt x="521680" y="651377"/>
                      <a:pt x="521132" y="647263"/>
                      <a:pt x="520583" y="643148"/>
                    </a:cubicBezTo>
                    <a:cubicBezTo>
                      <a:pt x="519897" y="638485"/>
                      <a:pt x="519486" y="633684"/>
                      <a:pt x="518800" y="629021"/>
                    </a:cubicBezTo>
                    <a:cubicBezTo>
                      <a:pt x="517428" y="618734"/>
                      <a:pt x="516743" y="608309"/>
                      <a:pt x="516057" y="598022"/>
                    </a:cubicBezTo>
                    <a:cubicBezTo>
                      <a:pt x="515783" y="593222"/>
                      <a:pt x="515371" y="588421"/>
                      <a:pt x="515234" y="583621"/>
                    </a:cubicBezTo>
                    <a:cubicBezTo>
                      <a:pt x="515097" y="580192"/>
                      <a:pt x="514960" y="576625"/>
                      <a:pt x="514960" y="573059"/>
                    </a:cubicBezTo>
                    <a:cubicBezTo>
                      <a:pt x="514411" y="556051"/>
                      <a:pt x="513725" y="539044"/>
                      <a:pt x="513314" y="522035"/>
                    </a:cubicBezTo>
                    <a:cubicBezTo>
                      <a:pt x="513314" y="521213"/>
                      <a:pt x="513314" y="520390"/>
                      <a:pt x="513314" y="519567"/>
                    </a:cubicBezTo>
                    <a:cubicBezTo>
                      <a:pt x="513314" y="516686"/>
                      <a:pt x="513451" y="513943"/>
                      <a:pt x="513451" y="511063"/>
                    </a:cubicBezTo>
                    <a:cubicBezTo>
                      <a:pt x="513588" y="502010"/>
                      <a:pt x="513725" y="492958"/>
                      <a:pt x="513862" y="483905"/>
                    </a:cubicBezTo>
                    <a:cubicBezTo>
                      <a:pt x="513862" y="479790"/>
                      <a:pt x="513999" y="475813"/>
                      <a:pt x="513999" y="471698"/>
                    </a:cubicBezTo>
                    <a:cubicBezTo>
                      <a:pt x="512491" y="474441"/>
                      <a:pt x="510845" y="477322"/>
                      <a:pt x="509199" y="480065"/>
                    </a:cubicBezTo>
                    <a:cubicBezTo>
                      <a:pt x="498912" y="497896"/>
                      <a:pt x="487802" y="515177"/>
                      <a:pt x="475458" y="531637"/>
                    </a:cubicBezTo>
                    <a:cubicBezTo>
                      <a:pt x="469422" y="539592"/>
                      <a:pt x="463250" y="547410"/>
                      <a:pt x="456804" y="554954"/>
                    </a:cubicBezTo>
                    <a:cubicBezTo>
                      <a:pt x="453924" y="558246"/>
                      <a:pt x="451043" y="561400"/>
                      <a:pt x="448026" y="564555"/>
                    </a:cubicBezTo>
                    <a:cubicBezTo>
                      <a:pt x="444185" y="568533"/>
                      <a:pt x="440070" y="572236"/>
                      <a:pt x="436093" y="576077"/>
                    </a:cubicBezTo>
                    <a:cubicBezTo>
                      <a:pt x="430332" y="581426"/>
                      <a:pt x="424434" y="586912"/>
                      <a:pt x="417713" y="591164"/>
                    </a:cubicBezTo>
                    <a:cubicBezTo>
                      <a:pt x="411267" y="595279"/>
                      <a:pt x="404271" y="598296"/>
                      <a:pt x="396865" y="599805"/>
                    </a:cubicBezTo>
                    <a:cubicBezTo>
                      <a:pt x="393436" y="600491"/>
                      <a:pt x="389870" y="600902"/>
                      <a:pt x="386304" y="600766"/>
                    </a:cubicBezTo>
                    <a:cubicBezTo>
                      <a:pt x="385206" y="600766"/>
                      <a:pt x="384246" y="600628"/>
                      <a:pt x="383286" y="600354"/>
                    </a:cubicBezTo>
                    <a:cubicBezTo>
                      <a:pt x="381915" y="600080"/>
                      <a:pt x="380543" y="599942"/>
                      <a:pt x="379308" y="599257"/>
                    </a:cubicBezTo>
                    <a:cubicBezTo>
                      <a:pt x="377114" y="598160"/>
                      <a:pt x="375057" y="596925"/>
                      <a:pt x="373273" y="595279"/>
                    </a:cubicBezTo>
                    <a:cubicBezTo>
                      <a:pt x="372176" y="594044"/>
                      <a:pt x="371216" y="593084"/>
                      <a:pt x="370119" y="591850"/>
                    </a:cubicBezTo>
                    <a:cubicBezTo>
                      <a:pt x="368610" y="590067"/>
                      <a:pt x="367375" y="588009"/>
                      <a:pt x="366278" y="586089"/>
                    </a:cubicBezTo>
                    <a:cubicBezTo>
                      <a:pt x="364632" y="583483"/>
                      <a:pt x="363261" y="580466"/>
                      <a:pt x="362301" y="577586"/>
                    </a:cubicBezTo>
                    <a:cubicBezTo>
                      <a:pt x="361203" y="573745"/>
                      <a:pt x="360380" y="570041"/>
                      <a:pt x="359969" y="566064"/>
                    </a:cubicBezTo>
                    <a:cubicBezTo>
                      <a:pt x="359557" y="562086"/>
                      <a:pt x="359557" y="557971"/>
                      <a:pt x="359420" y="553994"/>
                    </a:cubicBezTo>
                    <a:cubicBezTo>
                      <a:pt x="359420" y="548782"/>
                      <a:pt x="359420" y="543570"/>
                      <a:pt x="359832" y="538495"/>
                    </a:cubicBezTo>
                    <a:cubicBezTo>
                      <a:pt x="360655" y="527933"/>
                      <a:pt x="362163" y="517646"/>
                      <a:pt x="363809" y="507222"/>
                    </a:cubicBezTo>
                    <a:cubicBezTo>
                      <a:pt x="365455" y="496524"/>
                      <a:pt x="367375" y="485962"/>
                      <a:pt x="369570" y="475401"/>
                    </a:cubicBezTo>
                    <a:cubicBezTo>
                      <a:pt x="370942" y="469092"/>
                      <a:pt x="372176" y="462645"/>
                      <a:pt x="373548" y="456473"/>
                    </a:cubicBezTo>
                    <a:cubicBezTo>
                      <a:pt x="374233" y="453593"/>
                      <a:pt x="374919" y="450713"/>
                      <a:pt x="375605" y="447695"/>
                    </a:cubicBezTo>
                    <a:cubicBezTo>
                      <a:pt x="376565" y="443580"/>
                      <a:pt x="377525" y="439465"/>
                      <a:pt x="378623" y="435350"/>
                    </a:cubicBezTo>
                    <a:cubicBezTo>
                      <a:pt x="368747" y="451124"/>
                      <a:pt x="359009" y="467035"/>
                      <a:pt x="349133" y="482808"/>
                    </a:cubicBezTo>
                    <a:cubicBezTo>
                      <a:pt x="347487" y="485414"/>
                      <a:pt x="345841" y="488157"/>
                      <a:pt x="344196" y="490763"/>
                    </a:cubicBezTo>
                    <a:cubicBezTo>
                      <a:pt x="342687" y="493232"/>
                      <a:pt x="341178" y="495564"/>
                      <a:pt x="339532" y="497896"/>
                    </a:cubicBezTo>
                    <a:cubicBezTo>
                      <a:pt x="327736" y="515452"/>
                      <a:pt x="315392" y="532734"/>
                      <a:pt x="302224" y="549193"/>
                    </a:cubicBezTo>
                    <a:cubicBezTo>
                      <a:pt x="296190" y="556737"/>
                      <a:pt x="290017" y="564281"/>
                      <a:pt x="283708" y="571687"/>
                    </a:cubicBezTo>
                    <a:cubicBezTo>
                      <a:pt x="277810" y="578683"/>
                      <a:pt x="271501" y="585541"/>
                      <a:pt x="264505" y="591438"/>
                    </a:cubicBezTo>
                    <a:cubicBezTo>
                      <a:pt x="258196" y="596788"/>
                      <a:pt x="252024" y="602548"/>
                      <a:pt x="245029" y="606938"/>
                    </a:cubicBezTo>
                    <a:cubicBezTo>
                      <a:pt x="242423" y="608583"/>
                      <a:pt x="239542" y="609681"/>
                      <a:pt x="236662" y="610641"/>
                    </a:cubicBezTo>
                    <a:cubicBezTo>
                      <a:pt x="233919" y="611601"/>
                      <a:pt x="230901" y="611601"/>
                      <a:pt x="228021" y="611053"/>
                    </a:cubicBezTo>
                    <a:cubicBezTo>
                      <a:pt x="225141" y="610641"/>
                      <a:pt x="222397" y="609406"/>
                      <a:pt x="219928" y="608172"/>
                    </a:cubicBezTo>
                    <a:cubicBezTo>
                      <a:pt x="217734" y="607075"/>
                      <a:pt x="215539" y="605703"/>
                      <a:pt x="213893" y="604057"/>
                    </a:cubicBezTo>
                    <a:cubicBezTo>
                      <a:pt x="212248" y="602411"/>
                      <a:pt x="210739" y="600766"/>
                      <a:pt x="209779" y="598708"/>
                    </a:cubicBezTo>
                    <a:cubicBezTo>
                      <a:pt x="209230" y="597473"/>
                      <a:pt x="208681" y="596239"/>
                      <a:pt x="208270" y="594867"/>
                    </a:cubicBezTo>
                    <a:cubicBezTo>
                      <a:pt x="207721" y="592810"/>
                      <a:pt x="207310" y="590753"/>
                      <a:pt x="207035" y="588695"/>
                    </a:cubicBezTo>
                    <a:cubicBezTo>
                      <a:pt x="206624" y="585129"/>
                      <a:pt x="206624" y="581426"/>
                      <a:pt x="206761" y="577860"/>
                    </a:cubicBezTo>
                    <a:cubicBezTo>
                      <a:pt x="206898" y="574157"/>
                      <a:pt x="206898" y="570316"/>
                      <a:pt x="207173" y="566612"/>
                    </a:cubicBezTo>
                    <a:cubicBezTo>
                      <a:pt x="207996" y="556051"/>
                      <a:pt x="210190" y="545627"/>
                      <a:pt x="212522" y="535340"/>
                    </a:cubicBezTo>
                    <a:cubicBezTo>
                      <a:pt x="213345" y="531911"/>
                      <a:pt x="214031" y="528345"/>
                      <a:pt x="214854" y="524779"/>
                    </a:cubicBezTo>
                    <a:cubicBezTo>
                      <a:pt x="215814" y="520801"/>
                      <a:pt x="216774" y="516686"/>
                      <a:pt x="217734" y="512709"/>
                    </a:cubicBezTo>
                    <a:cubicBezTo>
                      <a:pt x="220203" y="502422"/>
                      <a:pt x="222672" y="492272"/>
                      <a:pt x="225141" y="481985"/>
                    </a:cubicBezTo>
                    <a:cubicBezTo>
                      <a:pt x="226101" y="478007"/>
                      <a:pt x="226924" y="474029"/>
                      <a:pt x="228021" y="470052"/>
                    </a:cubicBezTo>
                    <a:cubicBezTo>
                      <a:pt x="229941" y="462782"/>
                      <a:pt x="231999" y="455513"/>
                      <a:pt x="233782" y="448243"/>
                    </a:cubicBezTo>
                    <a:cubicBezTo>
                      <a:pt x="238308" y="431373"/>
                      <a:pt x="242834" y="414502"/>
                      <a:pt x="247360" y="397631"/>
                    </a:cubicBezTo>
                    <a:cubicBezTo>
                      <a:pt x="248321" y="394065"/>
                      <a:pt x="249418" y="390499"/>
                      <a:pt x="250378" y="386933"/>
                    </a:cubicBezTo>
                    <a:cubicBezTo>
                      <a:pt x="253121" y="377332"/>
                      <a:pt x="255864" y="367868"/>
                      <a:pt x="258608" y="358266"/>
                    </a:cubicBezTo>
                    <a:cubicBezTo>
                      <a:pt x="262860" y="343591"/>
                      <a:pt x="267111" y="328914"/>
                      <a:pt x="271363" y="314238"/>
                    </a:cubicBezTo>
                    <a:cubicBezTo>
                      <a:pt x="272735" y="309437"/>
                      <a:pt x="274381" y="304774"/>
                      <a:pt x="275890" y="299973"/>
                    </a:cubicBezTo>
                    <a:cubicBezTo>
                      <a:pt x="279045" y="290098"/>
                      <a:pt x="282199" y="280222"/>
                      <a:pt x="285354" y="270210"/>
                    </a:cubicBezTo>
                    <a:cubicBezTo>
                      <a:pt x="282885" y="273227"/>
                      <a:pt x="280416" y="276108"/>
                      <a:pt x="277947" y="279125"/>
                    </a:cubicBezTo>
                    <a:cubicBezTo>
                      <a:pt x="271501" y="286806"/>
                      <a:pt x="265191" y="294487"/>
                      <a:pt x="258745" y="302305"/>
                    </a:cubicBezTo>
                    <a:cubicBezTo>
                      <a:pt x="251750" y="310809"/>
                      <a:pt x="244480" y="319039"/>
                      <a:pt x="237211" y="327269"/>
                    </a:cubicBezTo>
                    <a:cubicBezTo>
                      <a:pt x="230764" y="334538"/>
                      <a:pt x="224180" y="341670"/>
                      <a:pt x="217460" y="348665"/>
                    </a:cubicBezTo>
                    <a:cubicBezTo>
                      <a:pt x="209779" y="356621"/>
                      <a:pt x="201686" y="364165"/>
                      <a:pt x="193594" y="371571"/>
                    </a:cubicBezTo>
                    <a:cubicBezTo>
                      <a:pt x="186599" y="378017"/>
                      <a:pt x="179192" y="384053"/>
                      <a:pt x="171648" y="389676"/>
                    </a:cubicBezTo>
                    <a:cubicBezTo>
                      <a:pt x="163967" y="395437"/>
                      <a:pt x="156149" y="401198"/>
                      <a:pt x="147782" y="405861"/>
                    </a:cubicBezTo>
                    <a:cubicBezTo>
                      <a:pt x="141747" y="409153"/>
                      <a:pt x="134889" y="411622"/>
                      <a:pt x="128031" y="412856"/>
                    </a:cubicBezTo>
                    <a:cubicBezTo>
                      <a:pt x="122408" y="413816"/>
                      <a:pt x="115824" y="414502"/>
                      <a:pt x="110612" y="411485"/>
                    </a:cubicBezTo>
                    <a:cubicBezTo>
                      <a:pt x="106909" y="409290"/>
                      <a:pt x="104577" y="404901"/>
                      <a:pt x="103205" y="400923"/>
                    </a:cubicBezTo>
                    <a:cubicBezTo>
                      <a:pt x="102108" y="397906"/>
                      <a:pt x="101422" y="394888"/>
                      <a:pt x="100874" y="391733"/>
                    </a:cubicBezTo>
                    <a:cubicBezTo>
                      <a:pt x="100188" y="387482"/>
                      <a:pt x="100736" y="383092"/>
                      <a:pt x="101422" y="378978"/>
                    </a:cubicBezTo>
                    <a:cubicBezTo>
                      <a:pt x="102108" y="374863"/>
                      <a:pt x="103205" y="370748"/>
                      <a:pt x="104303" y="366633"/>
                    </a:cubicBezTo>
                    <a:cubicBezTo>
                      <a:pt x="105537" y="361833"/>
                      <a:pt x="106771" y="356895"/>
                      <a:pt x="108280" y="352231"/>
                    </a:cubicBezTo>
                    <a:cubicBezTo>
                      <a:pt x="109652" y="347979"/>
                      <a:pt x="111023" y="343865"/>
                      <a:pt x="112532" y="339750"/>
                    </a:cubicBezTo>
                    <a:cubicBezTo>
                      <a:pt x="113767" y="336458"/>
                      <a:pt x="114864" y="333029"/>
                      <a:pt x="116098" y="329737"/>
                    </a:cubicBezTo>
                    <a:cubicBezTo>
                      <a:pt x="119116" y="321919"/>
                      <a:pt x="122133" y="314238"/>
                      <a:pt x="125151" y="306557"/>
                    </a:cubicBezTo>
                    <a:cubicBezTo>
                      <a:pt x="128031" y="299150"/>
                      <a:pt x="130912" y="291744"/>
                      <a:pt x="133792" y="284337"/>
                    </a:cubicBezTo>
                    <a:cubicBezTo>
                      <a:pt x="134203" y="283240"/>
                      <a:pt x="134752" y="282143"/>
                      <a:pt x="135301" y="281045"/>
                    </a:cubicBezTo>
                    <a:cubicBezTo>
                      <a:pt x="136947" y="277342"/>
                      <a:pt x="138593" y="273639"/>
                      <a:pt x="140239" y="269935"/>
                    </a:cubicBezTo>
                    <a:cubicBezTo>
                      <a:pt x="144628" y="260197"/>
                      <a:pt x="149154" y="250459"/>
                      <a:pt x="153543" y="240721"/>
                    </a:cubicBezTo>
                    <a:cubicBezTo>
                      <a:pt x="156149" y="234960"/>
                      <a:pt x="158755" y="229062"/>
                      <a:pt x="161635" y="223301"/>
                    </a:cubicBezTo>
                    <a:cubicBezTo>
                      <a:pt x="162870" y="220832"/>
                      <a:pt x="164104" y="218226"/>
                      <a:pt x="165476" y="215757"/>
                    </a:cubicBezTo>
                    <a:cubicBezTo>
                      <a:pt x="164379" y="216718"/>
                      <a:pt x="163419" y="217677"/>
                      <a:pt x="162321" y="218500"/>
                    </a:cubicBezTo>
                    <a:cubicBezTo>
                      <a:pt x="154503" y="225633"/>
                      <a:pt x="146548" y="232902"/>
                      <a:pt x="138593" y="240035"/>
                    </a:cubicBezTo>
                    <a:cubicBezTo>
                      <a:pt x="136261" y="242229"/>
                      <a:pt x="133792" y="244424"/>
                      <a:pt x="131460" y="246618"/>
                    </a:cubicBezTo>
                    <a:cubicBezTo>
                      <a:pt x="127757" y="249910"/>
                      <a:pt x="123916" y="253065"/>
                      <a:pt x="120213" y="256357"/>
                    </a:cubicBezTo>
                    <a:cubicBezTo>
                      <a:pt x="112532" y="262803"/>
                      <a:pt x="104851" y="269250"/>
                      <a:pt x="97033" y="275285"/>
                    </a:cubicBezTo>
                    <a:cubicBezTo>
                      <a:pt x="93055" y="278302"/>
                      <a:pt x="89078" y="281183"/>
                      <a:pt x="85100" y="284063"/>
                    </a:cubicBezTo>
                    <a:cubicBezTo>
                      <a:pt x="80711" y="287218"/>
                      <a:pt x="76185" y="290372"/>
                      <a:pt x="71659" y="293390"/>
                    </a:cubicBezTo>
                    <a:cubicBezTo>
                      <a:pt x="64938" y="298053"/>
                      <a:pt x="57943" y="302031"/>
                      <a:pt x="50536" y="305460"/>
                    </a:cubicBezTo>
                    <a:cubicBezTo>
                      <a:pt x="46558" y="307243"/>
                      <a:pt x="42443" y="308752"/>
                      <a:pt x="38329" y="310260"/>
                    </a:cubicBezTo>
                    <a:cubicBezTo>
                      <a:pt x="34488" y="311632"/>
                      <a:pt x="30648" y="312592"/>
                      <a:pt x="26670" y="313141"/>
                    </a:cubicBezTo>
                    <a:cubicBezTo>
                      <a:pt x="23653" y="313553"/>
                      <a:pt x="20635" y="313415"/>
                      <a:pt x="17755" y="312730"/>
                    </a:cubicBezTo>
                    <a:cubicBezTo>
                      <a:pt x="15286" y="312318"/>
                      <a:pt x="13091" y="311083"/>
                      <a:pt x="11034" y="309712"/>
                    </a:cubicBezTo>
                    <a:cubicBezTo>
                      <a:pt x="10074" y="309163"/>
                      <a:pt x="9251" y="308477"/>
                      <a:pt x="8428" y="307792"/>
                    </a:cubicBezTo>
                    <a:cubicBezTo>
                      <a:pt x="7193" y="306695"/>
                      <a:pt x="5959" y="305734"/>
                      <a:pt x="4999" y="304500"/>
                    </a:cubicBezTo>
                    <a:cubicBezTo>
                      <a:pt x="3901" y="303266"/>
                      <a:pt x="3216" y="302305"/>
                      <a:pt x="2393" y="300796"/>
                    </a:cubicBezTo>
                    <a:cubicBezTo>
                      <a:pt x="1433" y="299425"/>
                      <a:pt x="1021" y="297916"/>
                      <a:pt x="610" y="296408"/>
                    </a:cubicBezTo>
                    <a:cubicBezTo>
                      <a:pt x="335" y="295447"/>
                      <a:pt x="198" y="294350"/>
                      <a:pt x="61" y="293253"/>
                    </a:cubicBezTo>
                    <a:cubicBezTo>
                      <a:pt x="61" y="291607"/>
                      <a:pt x="-76" y="290098"/>
                      <a:pt x="61" y="288452"/>
                    </a:cubicBezTo>
                    <a:cubicBezTo>
                      <a:pt x="472" y="284612"/>
                      <a:pt x="1158" y="280771"/>
                      <a:pt x="1981" y="276931"/>
                    </a:cubicBezTo>
                    <a:cubicBezTo>
                      <a:pt x="2804" y="272953"/>
                      <a:pt x="3764" y="269112"/>
                      <a:pt x="5136" y="265272"/>
                    </a:cubicBezTo>
                    <a:cubicBezTo>
                      <a:pt x="7056" y="260060"/>
                      <a:pt x="9113" y="254985"/>
                      <a:pt x="11171" y="249910"/>
                    </a:cubicBezTo>
                    <a:cubicBezTo>
                      <a:pt x="12131" y="247441"/>
                      <a:pt x="13228" y="244973"/>
                      <a:pt x="14326" y="242503"/>
                    </a:cubicBezTo>
                    <a:cubicBezTo>
                      <a:pt x="16520" y="237428"/>
                      <a:pt x="18852" y="232216"/>
                      <a:pt x="21046" y="227141"/>
                    </a:cubicBezTo>
                    <a:cubicBezTo>
                      <a:pt x="22281" y="224399"/>
                      <a:pt x="23515" y="221518"/>
                      <a:pt x="24750" y="218775"/>
                    </a:cubicBezTo>
                    <a:cubicBezTo>
                      <a:pt x="25298" y="217403"/>
                      <a:pt x="26396" y="215483"/>
                      <a:pt x="27082" y="214112"/>
                    </a:cubicBezTo>
                    <a:cubicBezTo>
                      <a:pt x="28179" y="211780"/>
                      <a:pt x="29413" y="209448"/>
                      <a:pt x="30511" y="207116"/>
                    </a:cubicBezTo>
                    <a:cubicBezTo>
                      <a:pt x="32842" y="202316"/>
                      <a:pt x="35448" y="197515"/>
                      <a:pt x="37917" y="192851"/>
                    </a:cubicBezTo>
                    <a:cubicBezTo>
                      <a:pt x="42855" y="183799"/>
                      <a:pt x="48067" y="175021"/>
                      <a:pt x="53690" y="166380"/>
                    </a:cubicBezTo>
                    <a:cubicBezTo>
                      <a:pt x="59314" y="157601"/>
                      <a:pt x="65075" y="149097"/>
                      <a:pt x="71384" y="140868"/>
                    </a:cubicBezTo>
                    <a:cubicBezTo>
                      <a:pt x="83591" y="124820"/>
                      <a:pt x="97445" y="109733"/>
                      <a:pt x="112395" y="96291"/>
                    </a:cubicBezTo>
                    <a:cubicBezTo>
                      <a:pt x="126385" y="83672"/>
                      <a:pt x="141610" y="72425"/>
                      <a:pt x="158069" y="63235"/>
                    </a:cubicBezTo>
                    <a:cubicBezTo>
                      <a:pt x="165887" y="58846"/>
                      <a:pt x="174117" y="55006"/>
                      <a:pt x="182621" y="51988"/>
                    </a:cubicBezTo>
                    <a:cubicBezTo>
                      <a:pt x="191125" y="48833"/>
                      <a:pt x="200177" y="47050"/>
                      <a:pt x="209093" y="45679"/>
                    </a:cubicBezTo>
                    <a:cubicBezTo>
                      <a:pt x="216774" y="44582"/>
                      <a:pt x="224729" y="44582"/>
                      <a:pt x="232547" y="45130"/>
                    </a:cubicBezTo>
                    <a:cubicBezTo>
                      <a:pt x="240777" y="45816"/>
                      <a:pt x="248869" y="47325"/>
                      <a:pt x="256687" y="49794"/>
                    </a:cubicBezTo>
                    <a:cubicBezTo>
                      <a:pt x="259979" y="50754"/>
                      <a:pt x="262997" y="51988"/>
                      <a:pt x="266151" y="53223"/>
                    </a:cubicBezTo>
                    <a:cubicBezTo>
                      <a:pt x="268346" y="54046"/>
                      <a:pt x="270540" y="54869"/>
                      <a:pt x="272598" y="55829"/>
                    </a:cubicBezTo>
                    <a:cubicBezTo>
                      <a:pt x="276027" y="51851"/>
                      <a:pt x="279456" y="47873"/>
                      <a:pt x="282885" y="44033"/>
                    </a:cubicBezTo>
                    <a:cubicBezTo>
                      <a:pt x="287960" y="38410"/>
                      <a:pt x="293035" y="32923"/>
                      <a:pt x="298384" y="27437"/>
                    </a:cubicBezTo>
                    <a:cubicBezTo>
                      <a:pt x="301264" y="24556"/>
                      <a:pt x="304145" y="21813"/>
                      <a:pt x="307162" y="19070"/>
                    </a:cubicBezTo>
                    <a:cubicBezTo>
                      <a:pt x="309768" y="16601"/>
                      <a:pt x="312237" y="14132"/>
                      <a:pt x="314843" y="11663"/>
                    </a:cubicBezTo>
                    <a:cubicBezTo>
                      <a:pt x="318684" y="8097"/>
                      <a:pt x="322798" y="4942"/>
                      <a:pt x="327462" y="2336"/>
                    </a:cubicBezTo>
                    <a:cubicBezTo>
                      <a:pt x="328971" y="1513"/>
                      <a:pt x="330891" y="691"/>
                      <a:pt x="332674" y="416"/>
                    </a:cubicBezTo>
                    <a:cubicBezTo>
                      <a:pt x="335554" y="142"/>
                      <a:pt x="338298" y="142"/>
                      <a:pt x="341178" y="5"/>
                    </a:cubicBezTo>
                    <a:cubicBezTo>
                      <a:pt x="344058" y="-133"/>
                      <a:pt x="345978" y="2885"/>
                      <a:pt x="345293" y="5491"/>
                    </a:cubicBezTo>
                    <a:cubicBezTo>
                      <a:pt x="344881" y="7549"/>
                      <a:pt x="344333" y="9606"/>
                      <a:pt x="343921" y="11526"/>
                    </a:cubicBezTo>
                    <a:cubicBezTo>
                      <a:pt x="343510" y="13035"/>
                      <a:pt x="343235" y="14543"/>
                      <a:pt x="342549" y="16052"/>
                    </a:cubicBezTo>
                    <a:cubicBezTo>
                      <a:pt x="341315" y="19070"/>
                      <a:pt x="339806" y="21813"/>
                      <a:pt x="338023" y="24419"/>
                    </a:cubicBezTo>
                    <a:cubicBezTo>
                      <a:pt x="334594" y="29220"/>
                      <a:pt x="330891" y="33883"/>
                      <a:pt x="327188" y="38410"/>
                    </a:cubicBezTo>
                    <a:cubicBezTo>
                      <a:pt x="321838" y="44993"/>
                      <a:pt x="316489" y="51577"/>
                      <a:pt x="311140" y="58160"/>
                    </a:cubicBezTo>
                    <a:cubicBezTo>
                      <a:pt x="306202" y="64195"/>
                      <a:pt x="301127" y="70094"/>
                      <a:pt x="296190" y="75991"/>
                    </a:cubicBezTo>
                    <a:cubicBezTo>
                      <a:pt x="292623" y="80243"/>
                      <a:pt x="289057" y="84495"/>
                      <a:pt x="285491" y="88747"/>
                    </a:cubicBezTo>
                    <a:cubicBezTo>
                      <a:pt x="279045" y="96154"/>
                      <a:pt x="272735" y="103423"/>
                      <a:pt x="266289" y="110830"/>
                    </a:cubicBezTo>
                    <a:cubicBezTo>
                      <a:pt x="262722" y="114945"/>
                      <a:pt x="259156" y="119059"/>
                      <a:pt x="255453" y="123174"/>
                    </a:cubicBezTo>
                    <a:cubicBezTo>
                      <a:pt x="243657" y="136067"/>
                      <a:pt x="231999" y="148823"/>
                      <a:pt x="220203" y="161716"/>
                    </a:cubicBezTo>
                    <a:cubicBezTo>
                      <a:pt x="217460" y="164734"/>
                      <a:pt x="214442" y="167751"/>
                      <a:pt x="211425" y="170632"/>
                    </a:cubicBezTo>
                    <a:cubicBezTo>
                      <a:pt x="204018" y="178038"/>
                      <a:pt x="196611" y="185582"/>
                      <a:pt x="189205" y="192989"/>
                    </a:cubicBezTo>
                    <a:cubicBezTo>
                      <a:pt x="188107" y="194223"/>
                      <a:pt x="186873" y="195320"/>
                      <a:pt x="185776" y="196555"/>
                    </a:cubicBezTo>
                    <a:cubicBezTo>
                      <a:pt x="181112" y="205059"/>
                      <a:pt x="176723" y="213700"/>
                      <a:pt x="172334" y="222478"/>
                    </a:cubicBezTo>
                    <a:lnTo>
                      <a:pt x="172334" y="222478"/>
                    </a:lnTo>
                    <a:cubicBezTo>
                      <a:pt x="171100" y="225084"/>
                      <a:pt x="169728" y="227553"/>
                      <a:pt x="168631" y="230159"/>
                    </a:cubicBezTo>
                    <a:cubicBezTo>
                      <a:pt x="167945" y="231805"/>
                      <a:pt x="167122" y="233451"/>
                      <a:pt x="166299" y="235097"/>
                    </a:cubicBezTo>
                    <a:cubicBezTo>
                      <a:pt x="163693" y="240857"/>
                      <a:pt x="161087" y="246755"/>
                      <a:pt x="158481" y="252516"/>
                    </a:cubicBezTo>
                    <a:cubicBezTo>
                      <a:pt x="153406" y="263763"/>
                      <a:pt x="148331" y="275011"/>
                      <a:pt x="143256" y="286257"/>
                    </a:cubicBezTo>
                    <a:cubicBezTo>
                      <a:pt x="142433" y="288178"/>
                      <a:pt x="141747" y="289961"/>
                      <a:pt x="140924" y="291881"/>
                    </a:cubicBezTo>
                    <a:cubicBezTo>
                      <a:pt x="138593" y="297916"/>
                      <a:pt x="136261" y="304088"/>
                      <a:pt x="133792" y="310260"/>
                    </a:cubicBezTo>
                    <a:cubicBezTo>
                      <a:pt x="131323" y="316570"/>
                      <a:pt x="128991" y="322879"/>
                      <a:pt x="126523" y="329189"/>
                    </a:cubicBezTo>
                    <a:cubicBezTo>
                      <a:pt x="124054" y="335498"/>
                      <a:pt x="121859" y="341944"/>
                      <a:pt x="119527" y="348254"/>
                    </a:cubicBezTo>
                    <a:cubicBezTo>
                      <a:pt x="119527" y="348254"/>
                      <a:pt x="119527" y="348117"/>
                      <a:pt x="119527" y="348117"/>
                    </a:cubicBezTo>
                    <a:cubicBezTo>
                      <a:pt x="117881" y="352780"/>
                      <a:pt x="116510" y="357443"/>
                      <a:pt x="115138" y="362107"/>
                    </a:cubicBezTo>
                    <a:cubicBezTo>
                      <a:pt x="114452" y="364439"/>
                      <a:pt x="113904" y="366908"/>
                      <a:pt x="113355" y="369239"/>
                    </a:cubicBezTo>
                    <a:cubicBezTo>
                      <a:pt x="112532" y="372257"/>
                      <a:pt x="111709" y="375411"/>
                      <a:pt x="111023" y="378566"/>
                    </a:cubicBezTo>
                    <a:cubicBezTo>
                      <a:pt x="111023" y="378292"/>
                      <a:pt x="111161" y="378155"/>
                      <a:pt x="111161" y="377881"/>
                    </a:cubicBezTo>
                    <a:cubicBezTo>
                      <a:pt x="110749" y="380212"/>
                      <a:pt x="110200" y="382544"/>
                      <a:pt x="110063" y="384875"/>
                    </a:cubicBezTo>
                    <a:cubicBezTo>
                      <a:pt x="110063" y="384875"/>
                      <a:pt x="110063" y="384739"/>
                      <a:pt x="110063" y="384739"/>
                    </a:cubicBezTo>
                    <a:cubicBezTo>
                      <a:pt x="109926" y="386110"/>
                      <a:pt x="109926" y="387344"/>
                      <a:pt x="110063" y="388716"/>
                    </a:cubicBezTo>
                    <a:cubicBezTo>
                      <a:pt x="110200" y="390225"/>
                      <a:pt x="110475" y="391733"/>
                      <a:pt x="110749" y="393242"/>
                    </a:cubicBezTo>
                    <a:cubicBezTo>
                      <a:pt x="110749" y="393242"/>
                      <a:pt x="110749" y="393242"/>
                      <a:pt x="110749" y="393105"/>
                    </a:cubicBezTo>
                    <a:cubicBezTo>
                      <a:pt x="111161" y="394751"/>
                      <a:pt x="111572" y="396534"/>
                      <a:pt x="112121" y="398180"/>
                    </a:cubicBezTo>
                    <a:cubicBezTo>
                      <a:pt x="112395" y="399003"/>
                      <a:pt x="112807" y="399826"/>
                      <a:pt x="113218" y="400649"/>
                    </a:cubicBezTo>
                    <a:cubicBezTo>
                      <a:pt x="113492" y="401060"/>
                      <a:pt x="113629" y="401472"/>
                      <a:pt x="113904" y="401746"/>
                    </a:cubicBezTo>
                    <a:cubicBezTo>
                      <a:pt x="114041" y="402020"/>
                      <a:pt x="114315" y="402295"/>
                      <a:pt x="114452" y="402569"/>
                    </a:cubicBezTo>
                    <a:cubicBezTo>
                      <a:pt x="114727" y="402843"/>
                      <a:pt x="114864" y="402981"/>
                      <a:pt x="115138" y="403255"/>
                    </a:cubicBezTo>
                    <a:cubicBezTo>
                      <a:pt x="115275" y="403392"/>
                      <a:pt x="115412" y="403529"/>
                      <a:pt x="115550" y="403529"/>
                    </a:cubicBezTo>
                    <a:cubicBezTo>
                      <a:pt x="115824" y="403666"/>
                      <a:pt x="115961" y="403804"/>
                      <a:pt x="116236" y="403804"/>
                    </a:cubicBezTo>
                    <a:cubicBezTo>
                      <a:pt x="116647" y="403941"/>
                      <a:pt x="117058" y="404078"/>
                      <a:pt x="117470" y="404215"/>
                    </a:cubicBezTo>
                    <a:cubicBezTo>
                      <a:pt x="117470" y="404215"/>
                      <a:pt x="117333" y="404215"/>
                      <a:pt x="117333" y="404215"/>
                    </a:cubicBezTo>
                    <a:cubicBezTo>
                      <a:pt x="118430" y="404489"/>
                      <a:pt x="119390" y="404489"/>
                      <a:pt x="120487" y="404489"/>
                    </a:cubicBezTo>
                    <a:cubicBezTo>
                      <a:pt x="120213" y="404489"/>
                      <a:pt x="120076" y="404489"/>
                      <a:pt x="119802" y="404489"/>
                    </a:cubicBezTo>
                    <a:cubicBezTo>
                      <a:pt x="120213" y="404489"/>
                      <a:pt x="120625" y="404489"/>
                      <a:pt x="121173" y="404489"/>
                    </a:cubicBezTo>
                    <a:cubicBezTo>
                      <a:pt x="123779" y="404352"/>
                      <a:pt x="126385" y="403941"/>
                      <a:pt x="128991" y="403392"/>
                    </a:cubicBezTo>
                    <a:cubicBezTo>
                      <a:pt x="128854" y="403392"/>
                      <a:pt x="128717" y="403392"/>
                      <a:pt x="128580" y="403392"/>
                    </a:cubicBezTo>
                    <a:cubicBezTo>
                      <a:pt x="131186" y="402843"/>
                      <a:pt x="133655" y="402158"/>
                      <a:pt x="136124" y="401335"/>
                    </a:cubicBezTo>
                    <a:cubicBezTo>
                      <a:pt x="138044" y="400649"/>
                      <a:pt x="139827" y="399826"/>
                      <a:pt x="141610" y="399003"/>
                    </a:cubicBezTo>
                    <a:cubicBezTo>
                      <a:pt x="141610" y="399003"/>
                      <a:pt x="141610" y="399003"/>
                      <a:pt x="141473" y="399003"/>
                    </a:cubicBezTo>
                    <a:cubicBezTo>
                      <a:pt x="145588" y="396946"/>
                      <a:pt x="149428" y="394614"/>
                      <a:pt x="153132" y="392145"/>
                    </a:cubicBezTo>
                    <a:cubicBezTo>
                      <a:pt x="163830" y="384739"/>
                      <a:pt x="174117" y="377057"/>
                      <a:pt x="183855" y="368553"/>
                    </a:cubicBezTo>
                    <a:cubicBezTo>
                      <a:pt x="192085" y="361284"/>
                      <a:pt x="200040" y="353740"/>
                      <a:pt x="207721" y="345922"/>
                    </a:cubicBezTo>
                    <a:cubicBezTo>
                      <a:pt x="215677" y="337967"/>
                      <a:pt x="223220" y="329600"/>
                      <a:pt x="230627" y="321233"/>
                    </a:cubicBezTo>
                    <a:cubicBezTo>
                      <a:pt x="230490" y="321370"/>
                      <a:pt x="230353" y="321508"/>
                      <a:pt x="230215" y="321645"/>
                    </a:cubicBezTo>
                    <a:cubicBezTo>
                      <a:pt x="237485" y="313415"/>
                      <a:pt x="244754" y="305186"/>
                      <a:pt x="251750" y="296682"/>
                    </a:cubicBezTo>
                    <a:cubicBezTo>
                      <a:pt x="258196" y="289001"/>
                      <a:pt x="264505" y="281183"/>
                      <a:pt x="270952" y="273502"/>
                    </a:cubicBezTo>
                    <a:cubicBezTo>
                      <a:pt x="278359" y="264449"/>
                      <a:pt x="285903" y="255534"/>
                      <a:pt x="293172" y="246481"/>
                    </a:cubicBezTo>
                    <a:cubicBezTo>
                      <a:pt x="293583" y="245247"/>
                      <a:pt x="293995" y="243875"/>
                      <a:pt x="294406" y="242641"/>
                    </a:cubicBezTo>
                    <a:cubicBezTo>
                      <a:pt x="295092" y="240583"/>
                      <a:pt x="295778" y="238389"/>
                      <a:pt x="296464" y="236331"/>
                    </a:cubicBezTo>
                    <a:cubicBezTo>
                      <a:pt x="296601" y="235920"/>
                      <a:pt x="296738" y="235508"/>
                      <a:pt x="296875" y="235097"/>
                    </a:cubicBezTo>
                    <a:cubicBezTo>
                      <a:pt x="298933" y="229336"/>
                      <a:pt x="300990" y="223576"/>
                      <a:pt x="303048" y="217815"/>
                    </a:cubicBezTo>
                    <a:cubicBezTo>
                      <a:pt x="306477" y="207939"/>
                      <a:pt x="310180" y="198201"/>
                      <a:pt x="314157" y="188462"/>
                    </a:cubicBezTo>
                    <a:cubicBezTo>
                      <a:pt x="318272" y="178038"/>
                      <a:pt x="322798" y="167751"/>
                      <a:pt x="327599" y="157601"/>
                    </a:cubicBezTo>
                    <a:cubicBezTo>
                      <a:pt x="331714" y="148961"/>
                      <a:pt x="335966" y="140456"/>
                      <a:pt x="340492" y="131952"/>
                    </a:cubicBezTo>
                    <a:cubicBezTo>
                      <a:pt x="345704" y="122351"/>
                      <a:pt x="351465" y="113162"/>
                      <a:pt x="357500" y="104109"/>
                    </a:cubicBezTo>
                    <a:cubicBezTo>
                      <a:pt x="362575" y="96565"/>
                      <a:pt x="367924" y="89296"/>
                      <a:pt x="373959" y="82301"/>
                    </a:cubicBezTo>
                    <a:cubicBezTo>
                      <a:pt x="376565" y="79146"/>
                      <a:pt x="379446" y="76265"/>
                      <a:pt x="382326" y="73385"/>
                    </a:cubicBezTo>
                    <a:cubicBezTo>
                      <a:pt x="385618" y="70094"/>
                      <a:pt x="388773" y="66939"/>
                      <a:pt x="392202" y="63921"/>
                    </a:cubicBezTo>
                    <a:cubicBezTo>
                      <a:pt x="394533" y="61864"/>
                      <a:pt x="397276" y="60355"/>
                      <a:pt x="400020" y="58984"/>
                    </a:cubicBezTo>
                    <a:cubicBezTo>
                      <a:pt x="402077" y="58023"/>
                      <a:pt x="404271" y="57612"/>
                      <a:pt x="406466" y="57612"/>
                    </a:cubicBezTo>
                    <a:cubicBezTo>
                      <a:pt x="407426" y="57612"/>
                      <a:pt x="408249" y="57749"/>
                      <a:pt x="409072" y="57886"/>
                    </a:cubicBezTo>
                    <a:cubicBezTo>
                      <a:pt x="410307" y="58160"/>
                      <a:pt x="411678" y="58298"/>
                      <a:pt x="412776" y="58984"/>
                    </a:cubicBezTo>
                    <a:cubicBezTo>
                      <a:pt x="413598" y="59395"/>
                      <a:pt x="414421" y="59669"/>
                      <a:pt x="415107" y="60218"/>
                    </a:cubicBezTo>
                    <a:cubicBezTo>
                      <a:pt x="415656" y="60629"/>
                      <a:pt x="416205" y="60904"/>
                      <a:pt x="416616" y="61315"/>
                    </a:cubicBezTo>
                    <a:cubicBezTo>
                      <a:pt x="417027" y="61727"/>
                      <a:pt x="417302" y="62275"/>
                      <a:pt x="417713" y="62687"/>
                    </a:cubicBezTo>
                    <a:cubicBezTo>
                      <a:pt x="418810" y="63921"/>
                      <a:pt x="419085" y="65842"/>
                      <a:pt x="419222" y="67487"/>
                    </a:cubicBezTo>
                    <a:cubicBezTo>
                      <a:pt x="419496" y="69819"/>
                      <a:pt x="418810" y="72151"/>
                      <a:pt x="418262" y="74345"/>
                    </a:cubicBezTo>
                    <a:cubicBezTo>
                      <a:pt x="417850" y="76265"/>
                      <a:pt x="417165" y="78049"/>
                      <a:pt x="416616" y="79832"/>
                    </a:cubicBezTo>
                    <a:cubicBezTo>
                      <a:pt x="416067" y="81340"/>
                      <a:pt x="415656" y="82849"/>
                      <a:pt x="415107" y="84358"/>
                    </a:cubicBezTo>
                    <a:cubicBezTo>
                      <a:pt x="414284" y="86690"/>
                      <a:pt x="413187" y="88884"/>
                      <a:pt x="412090" y="91079"/>
                    </a:cubicBezTo>
                    <a:cubicBezTo>
                      <a:pt x="410855" y="93410"/>
                      <a:pt x="409484" y="95742"/>
                      <a:pt x="408249" y="98074"/>
                    </a:cubicBezTo>
                    <a:cubicBezTo>
                      <a:pt x="405780" y="102463"/>
                      <a:pt x="403449" y="106715"/>
                      <a:pt x="400842" y="111104"/>
                    </a:cubicBezTo>
                    <a:cubicBezTo>
                      <a:pt x="398374" y="115356"/>
                      <a:pt x="395768" y="119608"/>
                      <a:pt x="393024" y="123860"/>
                    </a:cubicBezTo>
                    <a:cubicBezTo>
                      <a:pt x="391104" y="127015"/>
                      <a:pt x="389047" y="130032"/>
                      <a:pt x="386989" y="133187"/>
                    </a:cubicBezTo>
                    <a:cubicBezTo>
                      <a:pt x="381503" y="141554"/>
                      <a:pt x="376017" y="150058"/>
                      <a:pt x="370530" y="158425"/>
                    </a:cubicBezTo>
                    <a:cubicBezTo>
                      <a:pt x="368061" y="162128"/>
                      <a:pt x="365455" y="165831"/>
                      <a:pt x="362849" y="169397"/>
                    </a:cubicBezTo>
                    <a:cubicBezTo>
                      <a:pt x="356677" y="178038"/>
                      <a:pt x="350505" y="186542"/>
                      <a:pt x="344470" y="195046"/>
                    </a:cubicBezTo>
                    <a:cubicBezTo>
                      <a:pt x="341727" y="198887"/>
                      <a:pt x="339120" y="202864"/>
                      <a:pt x="336103" y="206705"/>
                    </a:cubicBezTo>
                    <a:cubicBezTo>
                      <a:pt x="324719" y="221244"/>
                      <a:pt x="313335" y="235783"/>
                      <a:pt x="301950" y="250322"/>
                    </a:cubicBezTo>
                    <a:cubicBezTo>
                      <a:pt x="301401" y="251008"/>
                      <a:pt x="300853" y="251693"/>
                      <a:pt x="300304" y="252516"/>
                    </a:cubicBezTo>
                    <a:cubicBezTo>
                      <a:pt x="297150" y="262666"/>
                      <a:pt x="293995" y="272679"/>
                      <a:pt x="290840" y="282828"/>
                    </a:cubicBezTo>
                    <a:cubicBezTo>
                      <a:pt x="287960" y="291881"/>
                      <a:pt x="285217" y="300934"/>
                      <a:pt x="282336" y="309986"/>
                    </a:cubicBezTo>
                    <a:cubicBezTo>
                      <a:pt x="281376" y="312866"/>
                      <a:pt x="280416" y="315747"/>
                      <a:pt x="279593" y="318764"/>
                    </a:cubicBezTo>
                    <a:cubicBezTo>
                      <a:pt x="274655" y="336321"/>
                      <a:pt x="269580" y="353740"/>
                      <a:pt x="264505" y="371434"/>
                    </a:cubicBezTo>
                    <a:cubicBezTo>
                      <a:pt x="261351" y="382269"/>
                      <a:pt x="258196" y="393105"/>
                      <a:pt x="255179" y="404078"/>
                    </a:cubicBezTo>
                    <a:cubicBezTo>
                      <a:pt x="249006" y="427532"/>
                      <a:pt x="242834" y="450987"/>
                      <a:pt x="236525" y="474441"/>
                    </a:cubicBezTo>
                    <a:cubicBezTo>
                      <a:pt x="235702" y="477596"/>
                      <a:pt x="235016" y="480887"/>
                      <a:pt x="234330" y="484042"/>
                    </a:cubicBezTo>
                    <a:cubicBezTo>
                      <a:pt x="232547" y="491312"/>
                      <a:pt x="230901" y="498581"/>
                      <a:pt x="229118" y="505851"/>
                    </a:cubicBezTo>
                    <a:cubicBezTo>
                      <a:pt x="227472" y="512435"/>
                      <a:pt x="225964" y="519018"/>
                      <a:pt x="224455" y="525739"/>
                    </a:cubicBezTo>
                    <a:cubicBezTo>
                      <a:pt x="222672" y="533283"/>
                      <a:pt x="221026" y="540964"/>
                      <a:pt x="219380" y="548645"/>
                    </a:cubicBezTo>
                    <a:cubicBezTo>
                      <a:pt x="219380" y="548645"/>
                      <a:pt x="219380" y="548507"/>
                      <a:pt x="219380" y="548507"/>
                    </a:cubicBezTo>
                    <a:cubicBezTo>
                      <a:pt x="218008" y="555091"/>
                      <a:pt x="217048" y="561538"/>
                      <a:pt x="216499" y="568121"/>
                    </a:cubicBezTo>
                    <a:cubicBezTo>
                      <a:pt x="216499" y="567984"/>
                      <a:pt x="216499" y="567847"/>
                      <a:pt x="216499" y="567847"/>
                    </a:cubicBezTo>
                    <a:cubicBezTo>
                      <a:pt x="216225" y="574019"/>
                      <a:pt x="215814" y="580328"/>
                      <a:pt x="216088" y="586638"/>
                    </a:cubicBezTo>
                    <a:cubicBezTo>
                      <a:pt x="216225" y="588284"/>
                      <a:pt x="216499" y="589930"/>
                      <a:pt x="216774" y="591576"/>
                    </a:cubicBezTo>
                    <a:cubicBezTo>
                      <a:pt x="216774" y="591438"/>
                      <a:pt x="216774" y="591302"/>
                      <a:pt x="216774" y="591164"/>
                    </a:cubicBezTo>
                    <a:cubicBezTo>
                      <a:pt x="216911" y="591713"/>
                      <a:pt x="217048" y="592261"/>
                      <a:pt x="217185" y="592947"/>
                    </a:cubicBezTo>
                    <a:cubicBezTo>
                      <a:pt x="217185" y="592810"/>
                      <a:pt x="217048" y="592810"/>
                      <a:pt x="217048" y="592673"/>
                    </a:cubicBezTo>
                    <a:cubicBezTo>
                      <a:pt x="217322" y="593496"/>
                      <a:pt x="217597" y="594319"/>
                      <a:pt x="218008" y="595142"/>
                    </a:cubicBezTo>
                    <a:cubicBezTo>
                      <a:pt x="218283" y="595553"/>
                      <a:pt x="218557" y="596102"/>
                      <a:pt x="218831" y="596513"/>
                    </a:cubicBezTo>
                    <a:cubicBezTo>
                      <a:pt x="218694" y="596376"/>
                      <a:pt x="218557" y="596102"/>
                      <a:pt x="218557" y="595965"/>
                    </a:cubicBezTo>
                    <a:cubicBezTo>
                      <a:pt x="218831" y="596376"/>
                      <a:pt x="219106" y="596651"/>
                      <a:pt x="219380" y="597062"/>
                    </a:cubicBezTo>
                    <a:cubicBezTo>
                      <a:pt x="219654" y="597337"/>
                      <a:pt x="219928" y="597611"/>
                      <a:pt x="220340" y="597885"/>
                    </a:cubicBezTo>
                    <a:cubicBezTo>
                      <a:pt x="220203" y="597748"/>
                      <a:pt x="220066" y="597611"/>
                      <a:pt x="219928" y="597473"/>
                    </a:cubicBezTo>
                    <a:cubicBezTo>
                      <a:pt x="220751" y="598296"/>
                      <a:pt x="221712" y="598982"/>
                      <a:pt x="222672" y="599531"/>
                    </a:cubicBezTo>
                    <a:cubicBezTo>
                      <a:pt x="222535" y="599394"/>
                      <a:pt x="222397" y="599394"/>
                      <a:pt x="222260" y="599257"/>
                    </a:cubicBezTo>
                    <a:cubicBezTo>
                      <a:pt x="223220" y="599805"/>
                      <a:pt x="224180" y="600354"/>
                      <a:pt x="225141" y="600902"/>
                    </a:cubicBezTo>
                    <a:cubicBezTo>
                      <a:pt x="225141" y="600902"/>
                      <a:pt x="225141" y="600902"/>
                      <a:pt x="225003" y="600902"/>
                    </a:cubicBezTo>
                    <a:cubicBezTo>
                      <a:pt x="225552" y="601177"/>
                      <a:pt x="226101" y="601314"/>
                      <a:pt x="226786" y="601589"/>
                    </a:cubicBezTo>
                    <a:cubicBezTo>
                      <a:pt x="226786" y="601589"/>
                      <a:pt x="226786" y="601589"/>
                      <a:pt x="226786" y="601589"/>
                    </a:cubicBezTo>
                    <a:cubicBezTo>
                      <a:pt x="227609" y="601863"/>
                      <a:pt x="228432" y="602137"/>
                      <a:pt x="229255" y="602274"/>
                    </a:cubicBezTo>
                    <a:cubicBezTo>
                      <a:pt x="229804" y="602274"/>
                      <a:pt x="230215" y="602411"/>
                      <a:pt x="230764" y="602411"/>
                    </a:cubicBezTo>
                    <a:cubicBezTo>
                      <a:pt x="230490" y="602411"/>
                      <a:pt x="230353" y="602411"/>
                      <a:pt x="230078" y="602411"/>
                    </a:cubicBezTo>
                    <a:cubicBezTo>
                      <a:pt x="230627" y="602411"/>
                      <a:pt x="231038" y="602411"/>
                      <a:pt x="231587" y="602411"/>
                    </a:cubicBezTo>
                    <a:cubicBezTo>
                      <a:pt x="231999" y="602411"/>
                      <a:pt x="232273" y="602411"/>
                      <a:pt x="232547" y="602274"/>
                    </a:cubicBezTo>
                    <a:cubicBezTo>
                      <a:pt x="232410" y="602274"/>
                      <a:pt x="232273" y="602274"/>
                      <a:pt x="232136" y="602411"/>
                    </a:cubicBezTo>
                    <a:cubicBezTo>
                      <a:pt x="232273" y="602411"/>
                      <a:pt x="232547" y="602411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3782" y="602000"/>
                      <a:pt x="234742" y="601725"/>
                      <a:pt x="235839" y="601314"/>
                    </a:cubicBezTo>
                    <a:cubicBezTo>
                      <a:pt x="235565" y="601314"/>
                      <a:pt x="235428" y="601451"/>
                      <a:pt x="235290" y="601589"/>
                    </a:cubicBezTo>
                    <a:cubicBezTo>
                      <a:pt x="236388" y="601177"/>
                      <a:pt x="237348" y="600628"/>
                      <a:pt x="238445" y="600080"/>
                    </a:cubicBezTo>
                    <a:cubicBezTo>
                      <a:pt x="238445" y="600080"/>
                      <a:pt x="238445" y="600080"/>
                      <a:pt x="238445" y="600080"/>
                    </a:cubicBezTo>
                    <a:cubicBezTo>
                      <a:pt x="239542" y="599531"/>
                      <a:pt x="240640" y="598845"/>
                      <a:pt x="241600" y="598160"/>
                    </a:cubicBezTo>
                    <a:cubicBezTo>
                      <a:pt x="247635" y="593908"/>
                      <a:pt x="253121" y="588970"/>
                      <a:pt x="258745" y="584169"/>
                    </a:cubicBezTo>
                    <a:cubicBezTo>
                      <a:pt x="258608" y="584306"/>
                      <a:pt x="258470" y="584444"/>
                      <a:pt x="258333" y="584580"/>
                    </a:cubicBezTo>
                    <a:cubicBezTo>
                      <a:pt x="263682" y="579780"/>
                      <a:pt x="268758" y="574568"/>
                      <a:pt x="273558" y="569219"/>
                    </a:cubicBezTo>
                    <a:cubicBezTo>
                      <a:pt x="273421" y="569356"/>
                      <a:pt x="273284" y="569493"/>
                      <a:pt x="273147" y="569630"/>
                    </a:cubicBezTo>
                    <a:cubicBezTo>
                      <a:pt x="277947" y="564144"/>
                      <a:pt x="282611" y="558520"/>
                      <a:pt x="287137" y="552896"/>
                    </a:cubicBezTo>
                    <a:cubicBezTo>
                      <a:pt x="292349" y="546450"/>
                      <a:pt x="297561" y="540003"/>
                      <a:pt x="302636" y="533420"/>
                    </a:cubicBezTo>
                    <a:cubicBezTo>
                      <a:pt x="312923" y="519978"/>
                      <a:pt x="322661" y="505988"/>
                      <a:pt x="332125" y="491997"/>
                    </a:cubicBezTo>
                    <a:cubicBezTo>
                      <a:pt x="332125" y="491997"/>
                      <a:pt x="332125" y="491997"/>
                      <a:pt x="331988" y="492135"/>
                    </a:cubicBezTo>
                    <a:cubicBezTo>
                      <a:pt x="335280" y="487197"/>
                      <a:pt x="338298" y="482122"/>
                      <a:pt x="341452" y="477184"/>
                    </a:cubicBezTo>
                    <a:cubicBezTo>
                      <a:pt x="346939" y="468406"/>
                      <a:pt x="352425" y="459491"/>
                      <a:pt x="357912" y="450575"/>
                    </a:cubicBezTo>
                    <a:cubicBezTo>
                      <a:pt x="362849" y="442483"/>
                      <a:pt x="367924" y="434527"/>
                      <a:pt x="372725" y="426435"/>
                    </a:cubicBezTo>
                    <a:cubicBezTo>
                      <a:pt x="374371" y="423829"/>
                      <a:pt x="376017" y="421360"/>
                      <a:pt x="377388" y="418754"/>
                    </a:cubicBezTo>
                    <a:cubicBezTo>
                      <a:pt x="380268" y="413816"/>
                      <a:pt x="383149" y="408742"/>
                      <a:pt x="386029" y="403804"/>
                    </a:cubicBezTo>
                    <a:cubicBezTo>
                      <a:pt x="386852" y="400237"/>
                      <a:pt x="387812" y="396534"/>
                      <a:pt x="388635" y="392968"/>
                    </a:cubicBezTo>
                    <a:cubicBezTo>
                      <a:pt x="389458" y="389539"/>
                      <a:pt x="390418" y="386110"/>
                      <a:pt x="391378" y="382681"/>
                    </a:cubicBezTo>
                    <a:cubicBezTo>
                      <a:pt x="394122" y="372943"/>
                      <a:pt x="396865" y="363204"/>
                      <a:pt x="399608" y="353603"/>
                    </a:cubicBezTo>
                    <a:cubicBezTo>
                      <a:pt x="402214" y="344276"/>
                      <a:pt x="404820" y="335086"/>
                      <a:pt x="407426" y="325897"/>
                    </a:cubicBezTo>
                    <a:cubicBezTo>
                      <a:pt x="408249" y="322879"/>
                      <a:pt x="409072" y="319862"/>
                      <a:pt x="410032" y="316844"/>
                    </a:cubicBezTo>
                    <a:cubicBezTo>
                      <a:pt x="415793" y="298739"/>
                      <a:pt x="421691" y="280634"/>
                      <a:pt x="427452" y="262392"/>
                    </a:cubicBezTo>
                    <a:cubicBezTo>
                      <a:pt x="428412" y="259511"/>
                      <a:pt x="429372" y="256631"/>
                      <a:pt x="430195" y="253613"/>
                    </a:cubicBezTo>
                    <a:cubicBezTo>
                      <a:pt x="431292" y="250322"/>
                      <a:pt x="432526" y="247167"/>
                      <a:pt x="433624" y="243875"/>
                    </a:cubicBezTo>
                    <a:cubicBezTo>
                      <a:pt x="437053" y="234137"/>
                      <a:pt x="440756" y="224261"/>
                      <a:pt x="444459" y="214523"/>
                    </a:cubicBezTo>
                    <a:cubicBezTo>
                      <a:pt x="448437" y="204236"/>
                      <a:pt x="453100" y="194086"/>
                      <a:pt x="457627" y="184073"/>
                    </a:cubicBezTo>
                    <a:cubicBezTo>
                      <a:pt x="461467" y="175706"/>
                      <a:pt x="465582" y="167477"/>
                      <a:pt x="469971" y="159522"/>
                    </a:cubicBezTo>
                    <a:cubicBezTo>
                      <a:pt x="474086" y="152115"/>
                      <a:pt x="479024" y="145120"/>
                      <a:pt x="483824" y="137987"/>
                    </a:cubicBezTo>
                    <a:cubicBezTo>
                      <a:pt x="485882" y="134970"/>
                      <a:pt x="488214" y="131952"/>
                      <a:pt x="490682" y="129209"/>
                    </a:cubicBezTo>
                    <a:cubicBezTo>
                      <a:pt x="493014" y="126466"/>
                      <a:pt x="495620" y="124135"/>
                      <a:pt x="498363" y="121803"/>
                    </a:cubicBezTo>
                    <a:cubicBezTo>
                      <a:pt x="499461" y="120842"/>
                      <a:pt x="500832" y="120020"/>
                      <a:pt x="502067" y="119197"/>
                    </a:cubicBezTo>
                    <a:cubicBezTo>
                      <a:pt x="503438" y="118374"/>
                      <a:pt x="504947" y="117825"/>
                      <a:pt x="506319" y="117277"/>
                    </a:cubicBezTo>
                    <a:cubicBezTo>
                      <a:pt x="507279" y="116865"/>
                      <a:pt x="508376" y="116591"/>
                      <a:pt x="509473" y="116453"/>
                    </a:cubicBezTo>
                    <a:cubicBezTo>
                      <a:pt x="512217" y="115905"/>
                      <a:pt x="514960" y="115493"/>
                      <a:pt x="517703" y="115082"/>
                    </a:cubicBezTo>
                    <a:cubicBezTo>
                      <a:pt x="517703" y="115082"/>
                      <a:pt x="517566" y="115082"/>
                      <a:pt x="517566" y="115082"/>
                    </a:cubicBezTo>
                    <a:cubicBezTo>
                      <a:pt x="517566" y="115082"/>
                      <a:pt x="517703" y="115082"/>
                      <a:pt x="517703" y="115082"/>
                    </a:cubicBezTo>
                    <a:cubicBezTo>
                      <a:pt x="517840" y="115082"/>
                      <a:pt x="517977" y="115082"/>
                      <a:pt x="518114" y="115082"/>
                    </a:cubicBezTo>
                    <a:cubicBezTo>
                      <a:pt x="518114" y="115082"/>
                      <a:pt x="517977" y="115082"/>
                      <a:pt x="517977" y="115082"/>
                    </a:cubicBezTo>
                    <a:cubicBezTo>
                      <a:pt x="518526" y="114945"/>
                      <a:pt x="519075" y="114807"/>
                      <a:pt x="519623" y="114807"/>
                    </a:cubicBezTo>
                    <a:cubicBezTo>
                      <a:pt x="521680" y="114396"/>
                      <a:pt x="524149" y="115219"/>
                      <a:pt x="524972" y="117413"/>
                    </a:cubicBezTo>
                    <a:cubicBezTo>
                      <a:pt x="526344" y="121254"/>
                      <a:pt x="527990" y="124820"/>
                      <a:pt x="529362" y="128798"/>
                    </a:cubicBezTo>
                    <a:cubicBezTo>
                      <a:pt x="530322" y="131404"/>
                      <a:pt x="530459" y="134558"/>
                      <a:pt x="530184" y="137302"/>
                    </a:cubicBezTo>
                    <a:cubicBezTo>
                      <a:pt x="530047" y="139085"/>
                      <a:pt x="529910" y="140868"/>
                      <a:pt x="529499" y="142651"/>
                    </a:cubicBezTo>
                    <a:cubicBezTo>
                      <a:pt x="528950" y="144983"/>
                      <a:pt x="528401" y="147452"/>
                      <a:pt x="527578" y="149783"/>
                    </a:cubicBezTo>
                    <a:cubicBezTo>
                      <a:pt x="526893" y="152115"/>
                      <a:pt x="525933" y="154584"/>
                      <a:pt x="525109" y="156916"/>
                    </a:cubicBezTo>
                    <a:cubicBezTo>
                      <a:pt x="524149" y="159522"/>
                      <a:pt x="523326" y="162128"/>
                      <a:pt x="522504" y="164734"/>
                    </a:cubicBezTo>
                    <a:cubicBezTo>
                      <a:pt x="520720" y="169671"/>
                      <a:pt x="518800" y="174335"/>
                      <a:pt x="516743" y="179135"/>
                    </a:cubicBezTo>
                    <a:cubicBezTo>
                      <a:pt x="515097" y="183113"/>
                      <a:pt x="513451" y="187091"/>
                      <a:pt x="511531" y="190931"/>
                    </a:cubicBezTo>
                    <a:cubicBezTo>
                      <a:pt x="510433" y="193400"/>
                      <a:pt x="509199" y="196006"/>
                      <a:pt x="508102" y="198475"/>
                    </a:cubicBezTo>
                    <a:cubicBezTo>
                      <a:pt x="503712" y="207802"/>
                      <a:pt x="499323" y="217266"/>
                      <a:pt x="494934" y="226593"/>
                    </a:cubicBezTo>
                    <a:cubicBezTo>
                      <a:pt x="493151" y="230296"/>
                      <a:pt x="491505" y="233863"/>
                      <a:pt x="489585" y="237428"/>
                    </a:cubicBezTo>
                    <a:cubicBezTo>
                      <a:pt x="480944" y="253888"/>
                      <a:pt x="472303" y="270210"/>
                      <a:pt x="463662" y="286669"/>
                    </a:cubicBezTo>
                    <a:cubicBezTo>
                      <a:pt x="462016" y="289686"/>
                      <a:pt x="460370" y="292704"/>
                      <a:pt x="458724" y="295721"/>
                    </a:cubicBezTo>
                    <a:cubicBezTo>
                      <a:pt x="453786" y="304363"/>
                      <a:pt x="448986" y="313004"/>
                      <a:pt x="444048" y="321645"/>
                    </a:cubicBezTo>
                    <a:cubicBezTo>
                      <a:pt x="437601" y="333166"/>
                      <a:pt x="431292" y="344688"/>
                      <a:pt x="424708" y="356209"/>
                    </a:cubicBezTo>
                    <a:cubicBezTo>
                      <a:pt x="415381" y="372257"/>
                      <a:pt x="406055" y="388442"/>
                      <a:pt x="396728" y="404489"/>
                    </a:cubicBezTo>
                    <a:cubicBezTo>
                      <a:pt x="395905" y="405998"/>
                      <a:pt x="394945" y="407507"/>
                      <a:pt x="394122" y="409016"/>
                    </a:cubicBezTo>
                    <a:cubicBezTo>
                      <a:pt x="392750" y="414776"/>
                      <a:pt x="391378" y="420537"/>
                      <a:pt x="390007" y="426298"/>
                    </a:cubicBezTo>
                    <a:cubicBezTo>
                      <a:pt x="387949" y="434939"/>
                      <a:pt x="385892" y="443580"/>
                      <a:pt x="383972" y="452221"/>
                    </a:cubicBezTo>
                    <a:cubicBezTo>
                      <a:pt x="382189" y="459765"/>
                      <a:pt x="380543" y="467309"/>
                      <a:pt x="379034" y="474990"/>
                    </a:cubicBezTo>
                    <a:cubicBezTo>
                      <a:pt x="379034" y="474990"/>
                      <a:pt x="379034" y="474852"/>
                      <a:pt x="379034" y="474852"/>
                    </a:cubicBezTo>
                    <a:cubicBezTo>
                      <a:pt x="376977" y="485277"/>
                      <a:pt x="375057" y="495564"/>
                      <a:pt x="373410" y="505988"/>
                    </a:cubicBezTo>
                    <a:cubicBezTo>
                      <a:pt x="371628" y="517098"/>
                      <a:pt x="369981" y="528208"/>
                      <a:pt x="369159" y="539318"/>
                    </a:cubicBezTo>
                    <a:lnTo>
                      <a:pt x="369159" y="539318"/>
                    </a:lnTo>
                    <a:lnTo>
                      <a:pt x="369159" y="539318"/>
                    </a:lnTo>
                    <a:cubicBezTo>
                      <a:pt x="369159" y="539592"/>
                      <a:pt x="369159" y="539729"/>
                      <a:pt x="369159" y="540003"/>
                    </a:cubicBezTo>
                    <a:cubicBezTo>
                      <a:pt x="369159" y="540003"/>
                      <a:pt x="369159" y="539867"/>
                      <a:pt x="369159" y="539867"/>
                    </a:cubicBezTo>
                    <a:cubicBezTo>
                      <a:pt x="368747" y="547547"/>
                      <a:pt x="368747" y="555365"/>
                      <a:pt x="369159" y="563047"/>
                    </a:cubicBezTo>
                    <a:cubicBezTo>
                      <a:pt x="369159" y="563047"/>
                      <a:pt x="369159" y="562909"/>
                      <a:pt x="369159" y="562909"/>
                    </a:cubicBezTo>
                    <a:cubicBezTo>
                      <a:pt x="369159" y="563047"/>
                      <a:pt x="369159" y="563183"/>
                      <a:pt x="369159" y="563458"/>
                    </a:cubicBezTo>
                    <a:cubicBezTo>
                      <a:pt x="369159" y="563458"/>
                      <a:pt x="369159" y="563595"/>
                      <a:pt x="369159" y="563595"/>
                    </a:cubicBezTo>
                    <a:cubicBezTo>
                      <a:pt x="369159" y="563595"/>
                      <a:pt x="369159" y="563595"/>
                      <a:pt x="369159" y="563595"/>
                    </a:cubicBezTo>
                    <a:cubicBezTo>
                      <a:pt x="369433" y="566476"/>
                      <a:pt x="369844" y="569219"/>
                      <a:pt x="370256" y="571962"/>
                    </a:cubicBezTo>
                    <a:cubicBezTo>
                      <a:pt x="370256" y="571687"/>
                      <a:pt x="370119" y="571550"/>
                      <a:pt x="370119" y="571413"/>
                    </a:cubicBezTo>
                    <a:cubicBezTo>
                      <a:pt x="370393" y="572785"/>
                      <a:pt x="370804" y="574157"/>
                      <a:pt x="371216" y="575665"/>
                    </a:cubicBezTo>
                    <a:cubicBezTo>
                      <a:pt x="371216" y="575391"/>
                      <a:pt x="371079" y="575254"/>
                      <a:pt x="371079" y="574979"/>
                    </a:cubicBezTo>
                    <a:cubicBezTo>
                      <a:pt x="371765" y="576899"/>
                      <a:pt x="372588" y="578683"/>
                      <a:pt x="373548" y="580603"/>
                    </a:cubicBezTo>
                    <a:cubicBezTo>
                      <a:pt x="373410" y="580466"/>
                      <a:pt x="373273" y="580192"/>
                      <a:pt x="373273" y="580054"/>
                    </a:cubicBezTo>
                    <a:cubicBezTo>
                      <a:pt x="374233" y="581837"/>
                      <a:pt x="375331" y="583621"/>
                      <a:pt x="376565" y="585403"/>
                    </a:cubicBezTo>
                    <a:cubicBezTo>
                      <a:pt x="377114" y="586226"/>
                      <a:pt x="377800" y="587050"/>
                      <a:pt x="378486" y="587873"/>
                    </a:cubicBezTo>
                    <a:cubicBezTo>
                      <a:pt x="378897" y="588284"/>
                      <a:pt x="379446" y="588832"/>
                      <a:pt x="379857" y="589244"/>
                    </a:cubicBezTo>
                    <a:cubicBezTo>
                      <a:pt x="379720" y="589107"/>
                      <a:pt x="379583" y="588970"/>
                      <a:pt x="379446" y="588832"/>
                    </a:cubicBezTo>
                    <a:cubicBezTo>
                      <a:pt x="380406" y="589655"/>
                      <a:pt x="381366" y="590479"/>
                      <a:pt x="382463" y="591164"/>
                    </a:cubicBezTo>
                    <a:cubicBezTo>
                      <a:pt x="382326" y="591027"/>
                      <a:pt x="382189" y="590890"/>
                      <a:pt x="382052" y="590753"/>
                    </a:cubicBezTo>
                    <a:cubicBezTo>
                      <a:pt x="382326" y="590890"/>
                      <a:pt x="382737" y="591164"/>
                      <a:pt x="383149" y="591302"/>
                    </a:cubicBezTo>
                    <a:cubicBezTo>
                      <a:pt x="383835" y="591576"/>
                      <a:pt x="384520" y="591713"/>
                      <a:pt x="385344" y="591850"/>
                    </a:cubicBezTo>
                    <a:cubicBezTo>
                      <a:pt x="385344" y="591850"/>
                      <a:pt x="385344" y="591850"/>
                      <a:pt x="385206" y="591850"/>
                    </a:cubicBezTo>
                    <a:cubicBezTo>
                      <a:pt x="385755" y="591850"/>
                      <a:pt x="386304" y="591987"/>
                      <a:pt x="386715" y="591987"/>
                    </a:cubicBezTo>
                    <a:cubicBezTo>
                      <a:pt x="386578" y="591987"/>
                      <a:pt x="386441" y="591987"/>
                      <a:pt x="386304" y="591987"/>
                    </a:cubicBezTo>
                    <a:cubicBezTo>
                      <a:pt x="386441" y="591987"/>
                      <a:pt x="386578" y="591987"/>
                      <a:pt x="386715" y="591987"/>
                    </a:cubicBezTo>
                    <a:cubicBezTo>
                      <a:pt x="386852" y="591987"/>
                      <a:pt x="386852" y="591987"/>
                      <a:pt x="386989" y="591987"/>
                    </a:cubicBezTo>
                    <a:cubicBezTo>
                      <a:pt x="386852" y="591987"/>
                      <a:pt x="386852" y="591987"/>
                      <a:pt x="386715" y="591987"/>
                    </a:cubicBezTo>
                    <a:cubicBezTo>
                      <a:pt x="387675" y="591987"/>
                      <a:pt x="388773" y="591987"/>
                      <a:pt x="389870" y="591987"/>
                    </a:cubicBezTo>
                    <a:cubicBezTo>
                      <a:pt x="391653" y="591850"/>
                      <a:pt x="393436" y="591576"/>
                      <a:pt x="395219" y="591164"/>
                    </a:cubicBezTo>
                    <a:cubicBezTo>
                      <a:pt x="395219" y="591164"/>
                      <a:pt x="395219" y="591164"/>
                      <a:pt x="395082" y="591164"/>
                    </a:cubicBezTo>
                    <a:cubicBezTo>
                      <a:pt x="397139" y="590753"/>
                      <a:pt x="399060" y="590204"/>
                      <a:pt x="400980" y="589518"/>
                    </a:cubicBezTo>
                    <a:cubicBezTo>
                      <a:pt x="403311" y="588695"/>
                      <a:pt x="405369" y="587873"/>
                      <a:pt x="407563" y="586775"/>
                    </a:cubicBezTo>
                    <a:cubicBezTo>
                      <a:pt x="407563" y="586775"/>
                      <a:pt x="407426" y="586775"/>
                      <a:pt x="407426" y="586912"/>
                    </a:cubicBezTo>
                    <a:cubicBezTo>
                      <a:pt x="407563" y="586912"/>
                      <a:pt x="407563" y="586775"/>
                      <a:pt x="407700" y="586775"/>
                    </a:cubicBezTo>
                    <a:cubicBezTo>
                      <a:pt x="407838" y="586775"/>
                      <a:pt x="407838" y="586638"/>
                      <a:pt x="407975" y="586638"/>
                    </a:cubicBezTo>
                    <a:cubicBezTo>
                      <a:pt x="407975" y="586638"/>
                      <a:pt x="407838" y="586638"/>
                      <a:pt x="407838" y="586638"/>
                    </a:cubicBezTo>
                    <a:cubicBezTo>
                      <a:pt x="409621" y="585678"/>
                      <a:pt x="411404" y="584580"/>
                      <a:pt x="413187" y="583483"/>
                    </a:cubicBezTo>
                    <a:cubicBezTo>
                      <a:pt x="413050" y="583621"/>
                      <a:pt x="412913" y="583757"/>
                      <a:pt x="412776" y="583895"/>
                    </a:cubicBezTo>
                    <a:cubicBezTo>
                      <a:pt x="417027" y="581015"/>
                      <a:pt x="420868" y="577860"/>
                      <a:pt x="424845" y="574431"/>
                    </a:cubicBezTo>
                    <a:cubicBezTo>
                      <a:pt x="428823" y="570864"/>
                      <a:pt x="432664" y="567299"/>
                      <a:pt x="436504" y="563595"/>
                    </a:cubicBezTo>
                    <a:cubicBezTo>
                      <a:pt x="440619" y="559618"/>
                      <a:pt x="444459" y="555503"/>
                      <a:pt x="448163" y="551388"/>
                    </a:cubicBezTo>
                    <a:cubicBezTo>
                      <a:pt x="448163" y="551388"/>
                      <a:pt x="448163" y="551525"/>
                      <a:pt x="448026" y="551525"/>
                    </a:cubicBezTo>
                    <a:cubicBezTo>
                      <a:pt x="448026" y="551525"/>
                      <a:pt x="448163" y="551388"/>
                      <a:pt x="448163" y="551388"/>
                    </a:cubicBezTo>
                    <a:cubicBezTo>
                      <a:pt x="448163" y="551388"/>
                      <a:pt x="448163" y="551388"/>
                      <a:pt x="448026" y="551525"/>
                    </a:cubicBezTo>
                    <a:cubicBezTo>
                      <a:pt x="448163" y="551388"/>
                      <a:pt x="448163" y="551388"/>
                      <a:pt x="448300" y="551251"/>
                    </a:cubicBezTo>
                    <a:cubicBezTo>
                      <a:pt x="459821" y="538220"/>
                      <a:pt x="470245" y="524230"/>
                      <a:pt x="480121" y="509965"/>
                    </a:cubicBezTo>
                    <a:cubicBezTo>
                      <a:pt x="492740" y="491174"/>
                      <a:pt x="504124" y="471698"/>
                      <a:pt x="514548" y="451672"/>
                    </a:cubicBezTo>
                    <a:cubicBezTo>
                      <a:pt x="514548" y="451124"/>
                      <a:pt x="514548" y="450713"/>
                      <a:pt x="514548" y="450164"/>
                    </a:cubicBezTo>
                    <a:cubicBezTo>
                      <a:pt x="514548" y="449204"/>
                      <a:pt x="514548" y="448106"/>
                      <a:pt x="514548" y="447146"/>
                    </a:cubicBezTo>
                    <a:cubicBezTo>
                      <a:pt x="514548" y="447420"/>
                      <a:pt x="514548" y="447558"/>
                      <a:pt x="514548" y="447695"/>
                    </a:cubicBezTo>
                    <a:cubicBezTo>
                      <a:pt x="514548" y="446872"/>
                      <a:pt x="514685" y="446049"/>
                      <a:pt x="514685" y="445226"/>
                    </a:cubicBezTo>
                    <a:cubicBezTo>
                      <a:pt x="514685" y="445363"/>
                      <a:pt x="514685" y="445363"/>
                      <a:pt x="514685" y="445500"/>
                    </a:cubicBezTo>
                    <a:cubicBezTo>
                      <a:pt x="514822" y="443855"/>
                      <a:pt x="514960" y="442346"/>
                      <a:pt x="514960" y="440700"/>
                    </a:cubicBezTo>
                    <a:cubicBezTo>
                      <a:pt x="514960" y="440837"/>
                      <a:pt x="514960" y="440837"/>
                      <a:pt x="514960" y="440974"/>
                    </a:cubicBezTo>
                    <a:cubicBezTo>
                      <a:pt x="515097" y="439328"/>
                      <a:pt x="515097" y="437545"/>
                      <a:pt x="515371" y="436036"/>
                    </a:cubicBezTo>
                    <a:cubicBezTo>
                      <a:pt x="515371" y="436036"/>
                      <a:pt x="515371" y="436036"/>
                      <a:pt x="515371" y="436174"/>
                    </a:cubicBezTo>
                    <a:cubicBezTo>
                      <a:pt x="515508" y="434802"/>
                      <a:pt x="515508" y="433568"/>
                      <a:pt x="515646" y="432333"/>
                    </a:cubicBezTo>
                    <a:cubicBezTo>
                      <a:pt x="515646" y="432333"/>
                      <a:pt x="515646" y="432470"/>
                      <a:pt x="515646" y="432470"/>
                    </a:cubicBezTo>
                    <a:cubicBezTo>
                      <a:pt x="516057" y="426435"/>
                      <a:pt x="516468" y="420263"/>
                      <a:pt x="516880" y="414228"/>
                    </a:cubicBezTo>
                    <a:cubicBezTo>
                      <a:pt x="516880" y="414228"/>
                      <a:pt x="516880" y="414228"/>
                      <a:pt x="516880" y="414365"/>
                    </a:cubicBezTo>
                    <a:cubicBezTo>
                      <a:pt x="517017" y="411210"/>
                      <a:pt x="517291" y="408056"/>
                      <a:pt x="517566" y="404901"/>
                    </a:cubicBezTo>
                    <a:cubicBezTo>
                      <a:pt x="517566" y="404627"/>
                      <a:pt x="517566" y="404352"/>
                      <a:pt x="517703" y="404078"/>
                    </a:cubicBezTo>
                    <a:cubicBezTo>
                      <a:pt x="517703" y="403666"/>
                      <a:pt x="517703" y="403255"/>
                      <a:pt x="517703" y="402981"/>
                    </a:cubicBezTo>
                    <a:cubicBezTo>
                      <a:pt x="517703" y="402707"/>
                      <a:pt x="517703" y="402569"/>
                      <a:pt x="517703" y="402432"/>
                    </a:cubicBezTo>
                    <a:cubicBezTo>
                      <a:pt x="517977" y="399140"/>
                      <a:pt x="518114" y="395849"/>
                      <a:pt x="518389" y="392420"/>
                    </a:cubicBezTo>
                    <a:cubicBezTo>
                      <a:pt x="518389" y="391048"/>
                      <a:pt x="518526" y="389539"/>
                      <a:pt x="518663" y="388030"/>
                    </a:cubicBezTo>
                    <a:cubicBezTo>
                      <a:pt x="518663" y="387893"/>
                      <a:pt x="518663" y="387756"/>
                      <a:pt x="518663" y="387756"/>
                    </a:cubicBezTo>
                    <a:cubicBezTo>
                      <a:pt x="518663" y="387756"/>
                      <a:pt x="518663" y="387619"/>
                      <a:pt x="518663" y="387619"/>
                    </a:cubicBezTo>
                    <a:cubicBezTo>
                      <a:pt x="518663" y="386659"/>
                      <a:pt x="518800" y="385562"/>
                      <a:pt x="518800" y="384601"/>
                    </a:cubicBezTo>
                    <a:cubicBezTo>
                      <a:pt x="518800" y="384601"/>
                      <a:pt x="518800" y="384739"/>
                      <a:pt x="518800" y="384739"/>
                    </a:cubicBezTo>
                    <a:cubicBezTo>
                      <a:pt x="518937" y="382681"/>
                      <a:pt x="519075" y="380486"/>
                      <a:pt x="519212" y="378292"/>
                    </a:cubicBezTo>
                    <a:cubicBezTo>
                      <a:pt x="519212" y="378292"/>
                      <a:pt x="519212" y="378429"/>
                      <a:pt x="519212" y="378429"/>
                    </a:cubicBezTo>
                    <a:cubicBezTo>
                      <a:pt x="519212" y="377881"/>
                      <a:pt x="519212" y="377469"/>
                      <a:pt x="519349" y="376920"/>
                    </a:cubicBezTo>
                    <a:cubicBezTo>
                      <a:pt x="519349" y="377195"/>
                      <a:pt x="519349" y="377332"/>
                      <a:pt x="519349" y="377469"/>
                    </a:cubicBezTo>
                    <a:cubicBezTo>
                      <a:pt x="519349" y="377057"/>
                      <a:pt x="519349" y="376509"/>
                      <a:pt x="519349" y="376097"/>
                    </a:cubicBezTo>
                    <a:cubicBezTo>
                      <a:pt x="519349" y="376372"/>
                      <a:pt x="519349" y="376509"/>
                      <a:pt x="519349" y="376646"/>
                    </a:cubicBezTo>
                    <a:cubicBezTo>
                      <a:pt x="519349" y="376509"/>
                      <a:pt x="519349" y="376372"/>
                      <a:pt x="519349" y="376372"/>
                    </a:cubicBezTo>
                    <a:cubicBezTo>
                      <a:pt x="519349" y="376234"/>
                      <a:pt x="519349" y="376097"/>
                      <a:pt x="519349" y="375960"/>
                    </a:cubicBezTo>
                    <a:cubicBezTo>
                      <a:pt x="519349" y="375960"/>
                      <a:pt x="519349" y="375823"/>
                      <a:pt x="519349" y="375823"/>
                    </a:cubicBezTo>
                    <a:cubicBezTo>
                      <a:pt x="519349" y="375823"/>
                      <a:pt x="519349" y="375960"/>
                      <a:pt x="519349" y="375960"/>
                    </a:cubicBezTo>
                    <a:cubicBezTo>
                      <a:pt x="519623" y="372394"/>
                      <a:pt x="520035" y="368828"/>
                      <a:pt x="520446" y="365399"/>
                    </a:cubicBezTo>
                    <a:cubicBezTo>
                      <a:pt x="520995" y="360187"/>
                      <a:pt x="521680" y="354975"/>
                      <a:pt x="522366" y="349625"/>
                    </a:cubicBezTo>
                    <a:cubicBezTo>
                      <a:pt x="523738" y="339064"/>
                      <a:pt x="525384" y="328503"/>
                      <a:pt x="527578" y="317941"/>
                    </a:cubicBezTo>
                    <a:cubicBezTo>
                      <a:pt x="529499" y="308477"/>
                      <a:pt x="531693" y="299014"/>
                      <a:pt x="534436" y="289686"/>
                    </a:cubicBezTo>
                    <a:cubicBezTo>
                      <a:pt x="535534" y="285709"/>
                      <a:pt x="536905" y="281731"/>
                      <a:pt x="538414" y="277891"/>
                    </a:cubicBezTo>
                    <a:cubicBezTo>
                      <a:pt x="540197" y="273227"/>
                      <a:pt x="542254" y="268701"/>
                      <a:pt x="544312" y="264175"/>
                    </a:cubicBezTo>
                    <a:cubicBezTo>
                      <a:pt x="545821" y="260883"/>
                      <a:pt x="547467" y="257866"/>
                      <a:pt x="549250" y="254848"/>
                    </a:cubicBezTo>
                    <a:cubicBezTo>
                      <a:pt x="550758" y="252379"/>
                      <a:pt x="552541" y="250184"/>
                      <a:pt x="554599" y="248127"/>
                    </a:cubicBezTo>
                    <a:cubicBezTo>
                      <a:pt x="556108" y="246618"/>
                      <a:pt x="558028" y="245109"/>
                      <a:pt x="560085" y="244286"/>
                    </a:cubicBezTo>
                    <a:cubicBezTo>
                      <a:pt x="562828" y="243189"/>
                      <a:pt x="565709" y="242092"/>
                      <a:pt x="568726" y="242092"/>
                    </a:cubicBezTo>
                    <a:cubicBezTo>
                      <a:pt x="570235" y="242092"/>
                      <a:pt x="571195" y="242092"/>
                      <a:pt x="572567" y="242366"/>
                    </a:cubicBezTo>
                    <a:cubicBezTo>
                      <a:pt x="573390" y="242503"/>
                      <a:pt x="574213" y="242778"/>
                      <a:pt x="575036" y="243052"/>
                    </a:cubicBezTo>
                    <a:cubicBezTo>
                      <a:pt x="575721" y="243326"/>
                      <a:pt x="576544" y="244012"/>
                      <a:pt x="577093" y="244424"/>
                    </a:cubicBezTo>
                    <a:cubicBezTo>
                      <a:pt x="577779" y="244973"/>
                      <a:pt x="578328" y="245658"/>
                      <a:pt x="578876" y="246344"/>
                    </a:cubicBezTo>
                    <a:cubicBezTo>
                      <a:pt x="580248" y="248264"/>
                      <a:pt x="581208" y="250459"/>
                      <a:pt x="582031" y="252653"/>
                    </a:cubicBezTo>
                    <a:cubicBezTo>
                      <a:pt x="583265" y="256631"/>
                      <a:pt x="584226" y="260471"/>
                      <a:pt x="584637" y="264724"/>
                    </a:cubicBezTo>
                    <a:cubicBezTo>
                      <a:pt x="584911" y="268153"/>
                      <a:pt x="584637" y="271582"/>
                      <a:pt x="584363" y="275011"/>
                    </a:cubicBezTo>
                    <a:cubicBezTo>
                      <a:pt x="583951" y="279811"/>
                      <a:pt x="583265" y="284749"/>
                      <a:pt x="582579" y="289686"/>
                    </a:cubicBezTo>
                    <a:cubicBezTo>
                      <a:pt x="581894" y="294213"/>
                      <a:pt x="580934" y="298739"/>
                      <a:pt x="579836" y="303266"/>
                    </a:cubicBezTo>
                    <a:cubicBezTo>
                      <a:pt x="578465" y="309301"/>
                      <a:pt x="577093" y="315335"/>
                      <a:pt x="575447" y="321370"/>
                    </a:cubicBezTo>
                    <a:cubicBezTo>
                      <a:pt x="574076" y="326446"/>
                      <a:pt x="572704" y="331520"/>
                      <a:pt x="571195" y="336733"/>
                    </a:cubicBezTo>
                    <a:cubicBezTo>
                      <a:pt x="570647" y="338790"/>
                      <a:pt x="570098" y="340710"/>
                      <a:pt x="569412" y="342630"/>
                    </a:cubicBezTo>
                    <a:cubicBezTo>
                      <a:pt x="568178" y="346196"/>
                      <a:pt x="566943" y="349763"/>
                      <a:pt x="565709" y="353466"/>
                    </a:cubicBezTo>
                    <a:cubicBezTo>
                      <a:pt x="562417" y="362793"/>
                      <a:pt x="559262" y="371982"/>
                      <a:pt x="556108" y="381310"/>
                    </a:cubicBezTo>
                    <a:cubicBezTo>
                      <a:pt x="554599" y="385562"/>
                      <a:pt x="552953" y="389676"/>
                      <a:pt x="551307" y="393791"/>
                    </a:cubicBezTo>
                    <a:cubicBezTo>
                      <a:pt x="547192" y="404352"/>
                      <a:pt x="542666" y="414639"/>
                      <a:pt x="538140" y="424926"/>
                    </a:cubicBezTo>
                    <a:cubicBezTo>
                      <a:pt x="533476" y="435213"/>
                      <a:pt x="528538" y="445226"/>
                      <a:pt x="523326" y="455239"/>
                    </a:cubicBezTo>
                    <a:cubicBezTo>
                      <a:pt x="523326" y="456473"/>
                      <a:pt x="523326" y="457707"/>
                      <a:pt x="523326" y="458805"/>
                    </a:cubicBezTo>
                    <a:cubicBezTo>
                      <a:pt x="523052" y="478419"/>
                      <a:pt x="522915" y="498170"/>
                      <a:pt x="522641" y="517784"/>
                    </a:cubicBezTo>
                    <a:cubicBezTo>
                      <a:pt x="522641" y="521075"/>
                      <a:pt x="522641" y="524230"/>
                      <a:pt x="522778" y="527522"/>
                    </a:cubicBezTo>
                    <a:cubicBezTo>
                      <a:pt x="523052" y="537123"/>
                      <a:pt x="523464" y="546725"/>
                      <a:pt x="523875" y="556325"/>
                    </a:cubicBezTo>
                    <a:cubicBezTo>
                      <a:pt x="524149" y="563732"/>
                      <a:pt x="524424" y="571276"/>
                      <a:pt x="524698" y="578683"/>
                    </a:cubicBezTo>
                    <a:cubicBezTo>
                      <a:pt x="524972" y="584444"/>
                      <a:pt x="525247" y="590204"/>
                      <a:pt x="525521" y="595965"/>
                    </a:cubicBezTo>
                    <a:cubicBezTo>
                      <a:pt x="525521" y="595828"/>
                      <a:pt x="525521" y="595828"/>
                      <a:pt x="525521" y="595690"/>
                    </a:cubicBezTo>
                    <a:cubicBezTo>
                      <a:pt x="526207" y="604880"/>
                      <a:pt x="526893" y="614070"/>
                      <a:pt x="527990" y="623260"/>
                    </a:cubicBezTo>
                    <a:cubicBezTo>
                      <a:pt x="528538" y="628198"/>
                      <a:pt x="529224" y="632998"/>
                      <a:pt x="529910" y="637799"/>
                    </a:cubicBezTo>
                    <a:cubicBezTo>
                      <a:pt x="530459" y="642325"/>
                      <a:pt x="531144" y="646988"/>
                      <a:pt x="531967" y="651515"/>
                    </a:cubicBezTo>
                    <a:cubicBezTo>
                      <a:pt x="531967" y="651377"/>
                      <a:pt x="531967" y="651240"/>
                      <a:pt x="531967" y="651103"/>
                    </a:cubicBezTo>
                    <a:cubicBezTo>
                      <a:pt x="532653" y="654121"/>
                      <a:pt x="533339" y="657001"/>
                      <a:pt x="534299" y="659744"/>
                    </a:cubicBezTo>
                    <a:cubicBezTo>
                      <a:pt x="535671" y="663173"/>
                      <a:pt x="537042" y="666602"/>
                      <a:pt x="538688" y="670031"/>
                    </a:cubicBezTo>
                    <a:cubicBezTo>
                      <a:pt x="539511" y="671677"/>
                      <a:pt x="540609" y="673323"/>
                      <a:pt x="541569" y="674969"/>
                    </a:cubicBezTo>
                    <a:cubicBezTo>
                      <a:pt x="541431" y="674832"/>
                      <a:pt x="541294" y="674695"/>
                      <a:pt x="541157" y="674557"/>
                    </a:cubicBezTo>
                    <a:cubicBezTo>
                      <a:pt x="541843" y="675518"/>
                      <a:pt x="542666" y="676615"/>
                      <a:pt x="543489" y="677438"/>
                    </a:cubicBezTo>
                    <a:cubicBezTo>
                      <a:pt x="543352" y="677301"/>
                      <a:pt x="543215" y="677163"/>
                      <a:pt x="543078" y="677027"/>
                    </a:cubicBezTo>
                    <a:cubicBezTo>
                      <a:pt x="543489" y="677438"/>
                      <a:pt x="543900" y="677849"/>
                      <a:pt x="544175" y="678124"/>
                    </a:cubicBezTo>
                    <a:cubicBezTo>
                      <a:pt x="544449" y="678398"/>
                      <a:pt x="544723" y="678672"/>
                      <a:pt x="544998" y="678809"/>
                    </a:cubicBezTo>
                    <a:cubicBezTo>
                      <a:pt x="545272" y="679084"/>
                      <a:pt x="545683" y="679221"/>
                      <a:pt x="545958" y="679495"/>
                    </a:cubicBezTo>
                    <a:cubicBezTo>
                      <a:pt x="545683" y="679358"/>
                      <a:pt x="545546" y="679221"/>
                      <a:pt x="545409" y="679221"/>
                    </a:cubicBezTo>
                    <a:cubicBezTo>
                      <a:pt x="546369" y="679633"/>
                      <a:pt x="547329" y="680181"/>
                      <a:pt x="548289" y="680456"/>
                    </a:cubicBezTo>
                    <a:cubicBezTo>
                      <a:pt x="548152" y="680456"/>
                      <a:pt x="548152" y="680456"/>
                      <a:pt x="548015" y="680318"/>
                    </a:cubicBezTo>
                    <a:cubicBezTo>
                      <a:pt x="548564" y="680456"/>
                      <a:pt x="549112" y="680592"/>
                      <a:pt x="549798" y="680730"/>
                    </a:cubicBezTo>
                    <a:cubicBezTo>
                      <a:pt x="549798" y="680730"/>
                      <a:pt x="549661" y="680730"/>
                      <a:pt x="549661" y="680730"/>
                    </a:cubicBezTo>
                    <a:cubicBezTo>
                      <a:pt x="550621" y="680867"/>
                      <a:pt x="551581" y="681141"/>
                      <a:pt x="552541" y="681141"/>
                    </a:cubicBezTo>
                    <a:cubicBezTo>
                      <a:pt x="554462" y="681278"/>
                      <a:pt x="556382" y="681278"/>
                      <a:pt x="558302" y="681141"/>
                    </a:cubicBezTo>
                    <a:cubicBezTo>
                      <a:pt x="558028" y="681141"/>
                      <a:pt x="557891" y="681141"/>
                      <a:pt x="557616" y="681141"/>
                    </a:cubicBezTo>
                    <a:cubicBezTo>
                      <a:pt x="558714" y="681141"/>
                      <a:pt x="559811" y="681004"/>
                      <a:pt x="560908" y="680730"/>
                    </a:cubicBezTo>
                    <a:cubicBezTo>
                      <a:pt x="562691" y="680456"/>
                      <a:pt x="564200" y="679907"/>
                      <a:pt x="565846" y="679358"/>
                    </a:cubicBezTo>
                    <a:cubicBezTo>
                      <a:pt x="565846" y="679358"/>
                      <a:pt x="565846" y="679358"/>
                      <a:pt x="565709" y="679358"/>
                    </a:cubicBezTo>
                    <a:cubicBezTo>
                      <a:pt x="565709" y="679358"/>
                      <a:pt x="565846" y="679358"/>
                      <a:pt x="565846" y="679221"/>
                    </a:cubicBezTo>
                    <a:cubicBezTo>
                      <a:pt x="565983" y="679221"/>
                      <a:pt x="566120" y="679084"/>
                      <a:pt x="566257" y="679084"/>
                    </a:cubicBezTo>
                    <a:cubicBezTo>
                      <a:pt x="566120" y="679084"/>
                      <a:pt x="566120" y="679084"/>
                      <a:pt x="565983" y="679084"/>
                    </a:cubicBezTo>
                    <a:cubicBezTo>
                      <a:pt x="566943" y="678672"/>
                      <a:pt x="567903" y="678261"/>
                      <a:pt x="568863" y="677712"/>
                    </a:cubicBezTo>
                    <a:lnTo>
                      <a:pt x="568863" y="677712"/>
                    </a:lnTo>
                    <a:cubicBezTo>
                      <a:pt x="570098" y="677027"/>
                      <a:pt x="571332" y="676340"/>
                      <a:pt x="572567" y="675518"/>
                    </a:cubicBezTo>
                    <a:cubicBezTo>
                      <a:pt x="572430" y="675655"/>
                      <a:pt x="572292" y="675792"/>
                      <a:pt x="572155" y="675929"/>
                    </a:cubicBezTo>
                    <a:cubicBezTo>
                      <a:pt x="575173" y="673872"/>
                      <a:pt x="577916" y="671677"/>
                      <a:pt x="580522" y="669346"/>
                    </a:cubicBezTo>
                    <a:cubicBezTo>
                      <a:pt x="585597" y="664819"/>
                      <a:pt x="590398" y="660018"/>
                      <a:pt x="594924" y="655081"/>
                    </a:cubicBezTo>
                    <a:cubicBezTo>
                      <a:pt x="594787" y="655218"/>
                      <a:pt x="594650" y="655355"/>
                      <a:pt x="594513" y="655492"/>
                    </a:cubicBezTo>
                    <a:cubicBezTo>
                      <a:pt x="600410" y="648772"/>
                      <a:pt x="605622" y="641776"/>
                      <a:pt x="610560" y="634370"/>
                    </a:cubicBezTo>
                    <a:cubicBezTo>
                      <a:pt x="610423" y="634507"/>
                      <a:pt x="610286" y="634781"/>
                      <a:pt x="610286" y="634918"/>
                    </a:cubicBezTo>
                    <a:cubicBezTo>
                      <a:pt x="614263" y="628883"/>
                      <a:pt x="618241" y="622574"/>
                      <a:pt x="622082" y="616402"/>
                    </a:cubicBezTo>
                    <a:cubicBezTo>
                      <a:pt x="626334" y="609406"/>
                      <a:pt x="630037" y="602137"/>
                      <a:pt x="633740" y="594867"/>
                    </a:cubicBezTo>
                    <a:lnTo>
                      <a:pt x="633740" y="594867"/>
                    </a:lnTo>
                    <a:cubicBezTo>
                      <a:pt x="633740" y="594867"/>
                      <a:pt x="633740" y="594731"/>
                      <a:pt x="633877" y="594731"/>
                    </a:cubicBezTo>
                    <a:cubicBezTo>
                      <a:pt x="633877" y="594593"/>
                      <a:pt x="634014" y="594456"/>
                      <a:pt x="634014" y="594319"/>
                    </a:cubicBezTo>
                    <a:cubicBezTo>
                      <a:pt x="634014" y="594319"/>
                      <a:pt x="634014" y="594319"/>
                      <a:pt x="634014" y="594319"/>
                    </a:cubicBezTo>
                    <a:cubicBezTo>
                      <a:pt x="639501" y="583072"/>
                      <a:pt x="644713" y="571687"/>
                      <a:pt x="649651" y="560166"/>
                    </a:cubicBezTo>
                    <a:cubicBezTo>
                      <a:pt x="654726" y="548096"/>
                      <a:pt x="659252" y="535889"/>
                      <a:pt x="663504" y="523544"/>
                    </a:cubicBezTo>
                    <a:cubicBezTo>
                      <a:pt x="663504" y="523544"/>
                      <a:pt x="663504" y="523681"/>
                      <a:pt x="663504" y="523681"/>
                    </a:cubicBezTo>
                    <a:cubicBezTo>
                      <a:pt x="665287" y="518332"/>
                      <a:pt x="667070" y="512983"/>
                      <a:pt x="668853" y="507634"/>
                    </a:cubicBezTo>
                    <a:cubicBezTo>
                      <a:pt x="668030" y="504068"/>
                      <a:pt x="667344" y="500364"/>
                      <a:pt x="666659" y="496798"/>
                    </a:cubicBezTo>
                    <a:cubicBezTo>
                      <a:pt x="663915" y="483494"/>
                      <a:pt x="661309" y="470189"/>
                      <a:pt x="658566" y="456884"/>
                    </a:cubicBezTo>
                    <a:cubicBezTo>
                      <a:pt x="658566" y="456748"/>
                      <a:pt x="658566" y="456610"/>
                      <a:pt x="658429" y="456473"/>
                    </a:cubicBezTo>
                    <a:cubicBezTo>
                      <a:pt x="657195" y="450301"/>
                      <a:pt x="655960" y="444129"/>
                      <a:pt x="654726" y="437956"/>
                    </a:cubicBezTo>
                    <a:cubicBezTo>
                      <a:pt x="654040" y="434802"/>
                      <a:pt x="653354" y="431647"/>
                      <a:pt x="652806" y="428492"/>
                    </a:cubicBezTo>
                    <a:cubicBezTo>
                      <a:pt x="651571" y="420674"/>
                      <a:pt x="650199" y="412719"/>
                      <a:pt x="648965" y="404901"/>
                    </a:cubicBezTo>
                    <a:cubicBezTo>
                      <a:pt x="646359" y="388991"/>
                      <a:pt x="643753" y="373080"/>
                      <a:pt x="641147" y="357307"/>
                    </a:cubicBezTo>
                    <a:cubicBezTo>
                      <a:pt x="640735" y="354701"/>
                      <a:pt x="640461" y="352094"/>
                      <a:pt x="640187" y="349488"/>
                    </a:cubicBezTo>
                    <a:cubicBezTo>
                      <a:pt x="639775" y="346882"/>
                      <a:pt x="639501" y="344276"/>
                      <a:pt x="639227" y="341670"/>
                    </a:cubicBezTo>
                    <a:cubicBezTo>
                      <a:pt x="638541" y="336458"/>
                      <a:pt x="637992" y="331246"/>
                      <a:pt x="637443" y="326034"/>
                    </a:cubicBezTo>
                    <a:cubicBezTo>
                      <a:pt x="636346" y="315473"/>
                      <a:pt x="635661" y="304774"/>
                      <a:pt x="635661" y="294213"/>
                    </a:cubicBezTo>
                    <a:cubicBezTo>
                      <a:pt x="635661" y="285160"/>
                      <a:pt x="635798" y="276108"/>
                      <a:pt x="636621" y="267055"/>
                    </a:cubicBezTo>
                    <a:cubicBezTo>
                      <a:pt x="637032" y="262940"/>
                      <a:pt x="637581" y="258689"/>
                      <a:pt x="638541" y="254711"/>
                    </a:cubicBezTo>
                    <a:cubicBezTo>
                      <a:pt x="639501" y="250459"/>
                      <a:pt x="640872" y="246344"/>
                      <a:pt x="642244" y="242229"/>
                    </a:cubicBezTo>
                    <a:cubicBezTo>
                      <a:pt x="644439" y="235920"/>
                      <a:pt x="647182" y="229885"/>
                      <a:pt x="651571" y="224810"/>
                    </a:cubicBezTo>
                    <a:cubicBezTo>
                      <a:pt x="652943" y="223164"/>
                      <a:pt x="654726" y="221792"/>
                      <a:pt x="656509" y="220695"/>
                    </a:cubicBezTo>
                    <a:cubicBezTo>
                      <a:pt x="658840" y="219186"/>
                      <a:pt x="661721" y="218638"/>
                      <a:pt x="664327" y="218226"/>
                    </a:cubicBezTo>
                    <a:cubicBezTo>
                      <a:pt x="667070" y="217815"/>
                      <a:pt x="669951" y="218089"/>
                      <a:pt x="672694" y="218500"/>
                    </a:cubicBezTo>
                    <a:cubicBezTo>
                      <a:pt x="674751" y="218775"/>
                      <a:pt x="677220" y="219461"/>
                      <a:pt x="679140" y="220421"/>
                    </a:cubicBezTo>
                    <a:cubicBezTo>
                      <a:pt x="680512" y="221106"/>
                      <a:pt x="681335" y="221792"/>
                      <a:pt x="682569" y="222615"/>
                    </a:cubicBezTo>
                    <a:cubicBezTo>
                      <a:pt x="683667" y="223438"/>
                      <a:pt x="684627" y="224535"/>
                      <a:pt x="685587" y="225633"/>
                    </a:cubicBezTo>
                    <a:cubicBezTo>
                      <a:pt x="688056" y="228376"/>
                      <a:pt x="689976" y="231668"/>
                      <a:pt x="691896" y="234822"/>
                    </a:cubicBezTo>
                    <a:cubicBezTo>
                      <a:pt x="693679" y="237977"/>
                      <a:pt x="695325" y="241269"/>
                      <a:pt x="696971" y="244561"/>
                    </a:cubicBezTo>
                    <a:cubicBezTo>
                      <a:pt x="698617" y="248264"/>
                      <a:pt x="699851" y="252242"/>
                      <a:pt x="700949" y="256219"/>
                    </a:cubicBezTo>
                    <a:cubicBezTo>
                      <a:pt x="702320" y="260883"/>
                      <a:pt x="703280" y="265547"/>
                      <a:pt x="704378" y="270073"/>
                    </a:cubicBezTo>
                    <a:cubicBezTo>
                      <a:pt x="705475" y="275285"/>
                      <a:pt x="706435" y="280634"/>
                      <a:pt x="707258" y="285846"/>
                    </a:cubicBezTo>
                    <a:cubicBezTo>
                      <a:pt x="710413" y="306695"/>
                      <a:pt x="710687" y="327954"/>
                      <a:pt x="709590" y="349077"/>
                    </a:cubicBezTo>
                    <a:cubicBezTo>
                      <a:pt x="708630" y="370062"/>
                      <a:pt x="705886" y="391048"/>
                      <a:pt x="702457" y="411759"/>
                    </a:cubicBezTo>
                    <a:cubicBezTo>
                      <a:pt x="699028" y="432333"/>
                      <a:pt x="694502" y="452770"/>
                      <a:pt x="689290" y="473069"/>
                    </a:cubicBezTo>
                    <a:cubicBezTo>
                      <a:pt x="686135" y="485139"/>
                      <a:pt x="682569" y="497072"/>
                      <a:pt x="678866" y="509006"/>
                    </a:cubicBezTo>
                    <a:cubicBezTo>
                      <a:pt x="682569" y="525190"/>
                      <a:pt x="686410" y="541375"/>
                      <a:pt x="690250" y="557560"/>
                    </a:cubicBezTo>
                    <a:cubicBezTo>
                      <a:pt x="691759" y="564006"/>
                      <a:pt x="693268" y="570453"/>
                      <a:pt x="694776" y="576899"/>
                    </a:cubicBezTo>
                    <a:cubicBezTo>
                      <a:pt x="696011" y="581974"/>
                      <a:pt x="697383" y="586912"/>
                      <a:pt x="698754" y="591987"/>
                    </a:cubicBezTo>
                    <a:cubicBezTo>
                      <a:pt x="700400" y="597748"/>
                      <a:pt x="701909" y="603646"/>
                      <a:pt x="703555" y="609406"/>
                    </a:cubicBezTo>
                    <a:cubicBezTo>
                      <a:pt x="706846" y="620791"/>
                      <a:pt x="710413" y="631901"/>
                      <a:pt x="714253" y="643011"/>
                    </a:cubicBezTo>
                    <a:cubicBezTo>
                      <a:pt x="714253" y="643011"/>
                      <a:pt x="714253" y="643011"/>
                      <a:pt x="714253" y="643011"/>
                    </a:cubicBezTo>
                    <a:cubicBezTo>
                      <a:pt x="716722" y="650006"/>
                      <a:pt x="719328" y="657138"/>
                      <a:pt x="722208" y="663996"/>
                    </a:cubicBezTo>
                    <a:cubicBezTo>
                      <a:pt x="724952" y="670717"/>
                      <a:pt x="728244" y="677438"/>
                      <a:pt x="731535" y="684021"/>
                    </a:cubicBezTo>
                    <a:cubicBezTo>
                      <a:pt x="731398" y="683747"/>
                      <a:pt x="731261" y="683610"/>
                      <a:pt x="731261" y="683473"/>
                    </a:cubicBezTo>
                    <a:cubicBezTo>
                      <a:pt x="734141" y="689096"/>
                      <a:pt x="737296" y="694720"/>
                      <a:pt x="740862" y="699932"/>
                    </a:cubicBezTo>
                    <a:cubicBezTo>
                      <a:pt x="743468" y="703498"/>
                      <a:pt x="746211" y="707065"/>
                      <a:pt x="748955" y="710356"/>
                    </a:cubicBezTo>
                    <a:cubicBezTo>
                      <a:pt x="748818" y="710219"/>
                      <a:pt x="748680" y="710082"/>
                      <a:pt x="748543" y="709945"/>
                    </a:cubicBezTo>
                    <a:cubicBezTo>
                      <a:pt x="750463" y="712002"/>
                      <a:pt x="752384" y="714059"/>
                      <a:pt x="754441" y="715980"/>
                    </a:cubicBezTo>
                    <a:cubicBezTo>
                      <a:pt x="754441" y="715980"/>
                      <a:pt x="754304" y="715843"/>
                      <a:pt x="754304" y="715843"/>
                    </a:cubicBezTo>
                    <a:cubicBezTo>
                      <a:pt x="754441" y="715980"/>
                      <a:pt x="754578" y="716117"/>
                      <a:pt x="754715" y="716117"/>
                    </a:cubicBezTo>
                    <a:cubicBezTo>
                      <a:pt x="754715" y="716117"/>
                      <a:pt x="754715" y="716117"/>
                      <a:pt x="754852" y="716254"/>
                    </a:cubicBezTo>
                    <a:cubicBezTo>
                      <a:pt x="754852" y="716254"/>
                      <a:pt x="754852" y="716254"/>
                      <a:pt x="754852" y="716254"/>
                    </a:cubicBezTo>
                    <a:cubicBezTo>
                      <a:pt x="755813" y="717077"/>
                      <a:pt x="756773" y="717900"/>
                      <a:pt x="757870" y="718586"/>
                    </a:cubicBezTo>
                    <a:lnTo>
                      <a:pt x="757870" y="718586"/>
                    </a:lnTo>
                    <a:cubicBezTo>
                      <a:pt x="758830" y="719272"/>
                      <a:pt x="759927" y="719957"/>
                      <a:pt x="760888" y="720506"/>
                    </a:cubicBezTo>
                    <a:cubicBezTo>
                      <a:pt x="760613" y="720369"/>
                      <a:pt x="760476" y="720232"/>
                      <a:pt x="760339" y="720232"/>
                    </a:cubicBezTo>
                    <a:cubicBezTo>
                      <a:pt x="762122" y="721055"/>
                      <a:pt x="763768" y="721740"/>
                      <a:pt x="765551" y="722426"/>
                    </a:cubicBezTo>
                    <a:cubicBezTo>
                      <a:pt x="766785" y="722838"/>
                      <a:pt x="767883" y="723112"/>
                      <a:pt x="769117" y="723524"/>
                    </a:cubicBezTo>
                    <a:cubicBezTo>
                      <a:pt x="771175" y="723935"/>
                      <a:pt x="773232" y="724210"/>
                      <a:pt x="775289" y="724346"/>
                    </a:cubicBezTo>
                    <a:cubicBezTo>
                      <a:pt x="775015" y="724346"/>
                      <a:pt x="774878" y="724346"/>
                      <a:pt x="774604" y="724346"/>
                    </a:cubicBezTo>
                    <a:cubicBezTo>
                      <a:pt x="775975" y="724346"/>
                      <a:pt x="777347" y="724346"/>
                      <a:pt x="778718" y="724210"/>
                    </a:cubicBezTo>
                    <a:cubicBezTo>
                      <a:pt x="778444" y="724210"/>
                      <a:pt x="778307" y="724210"/>
                      <a:pt x="778033" y="724210"/>
                    </a:cubicBezTo>
                    <a:cubicBezTo>
                      <a:pt x="778581" y="724072"/>
                      <a:pt x="779130" y="724072"/>
                      <a:pt x="779679" y="723935"/>
                    </a:cubicBezTo>
                    <a:cubicBezTo>
                      <a:pt x="780776" y="723661"/>
                      <a:pt x="781873" y="723386"/>
                      <a:pt x="782970" y="722975"/>
                    </a:cubicBezTo>
                    <a:cubicBezTo>
                      <a:pt x="784205" y="722563"/>
                      <a:pt x="785439" y="722015"/>
                      <a:pt x="786537" y="721329"/>
                    </a:cubicBezTo>
                    <a:cubicBezTo>
                      <a:pt x="786262" y="721466"/>
                      <a:pt x="786125" y="721466"/>
                      <a:pt x="785988" y="721604"/>
                    </a:cubicBezTo>
                    <a:cubicBezTo>
                      <a:pt x="787360" y="720917"/>
                      <a:pt x="788594" y="720232"/>
                      <a:pt x="789828" y="719272"/>
                    </a:cubicBezTo>
                    <a:cubicBezTo>
                      <a:pt x="789828" y="719272"/>
                      <a:pt x="789691" y="719409"/>
                      <a:pt x="789691" y="719409"/>
                    </a:cubicBezTo>
                    <a:cubicBezTo>
                      <a:pt x="791474" y="718175"/>
                      <a:pt x="793120" y="716940"/>
                      <a:pt x="794766" y="715568"/>
                    </a:cubicBezTo>
                    <a:cubicBezTo>
                      <a:pt x="796686" y="713785"/>
                      <a:pt x="798607" y="712002"/>
                      <a:pt x="800253" y="710219"/>
                    </a:cubicBezTo>
                    <a:cubicBezTo>
                      <a:pt x="801487" y="708710"/>
                      <a:pt x="802721" y="707201"/>
                      <a:pt x="803819" y="705556"/>
                    </a:cubicBezTo>
                    <a:cubicBezTo>
                      <a:pt x="805876" y="702538"/>
                      <a:pt x="807522" y="699521"/>
                      <a:pt x="809168" y="696366"/>
                    </a:cubicBezTo>
                    <a:cubicBezTo>
                      <a:pt x="809168" y="696366"/>
                      <a:pt x="809168" y="696503"/>
                      <a:pt x="809031" y="696503"/>
                    </a:cubicBezTo>
                    <a:cubicBezTo>
                      <a:pt x="809031" y="696366"/>
                      <a:pt x="809168" y="696229"/>
                      <a:pt x="809168" y="696092"/>
                    </a:cubicBezTo>
                    <a:cubicBezTo>
                      <a:pt x="809168" y="696092"/>
                      <a:pt x="809168" y="696092"/>
                      <a:pt x="809168" y="696092"/>
                    </a:cubicBezTo>
                    <a:cubicBezTo>
                      <a:pt x="809168" y="696092"/>
                      <a:pt x="809168" y="696092"/>
                      <a:pt x="809168" y="695954"/>
                    </a:cubicBezTo>
                    <a:cubicBezTo>
                      <a:pt x="812460" y="689371"/>
                      <a:pt x="815340" y="682513"/>
                      <a:pt x="817946" y="675518"/>
                    </a:cubicBezTo>
                    <a:cubicBezTo>
                      <a:pt x="822198" y="662899"/>
                      <a:pt x="825079" y="650006"/>
                      <a:pt x="827822" y="637113"/>
                    </a:cubicBezTo>
                    <a:cubicBezTo>
                      <a:pt x="827822" y="637387"/>
                      <a:pt x="827685" y="637524"/>
                      <a:pt x="827685" y="637799"/>
                    </a:cubicBezTo>
                    <a:cubicBezTo>
                      <a:pt x="831525" y="618870"/>
                      <a:pt x="833857" y="599805"/>
                      <a:pt x="835366" y="580603"/>
                    </a:cubicBezTo>
                    <a:cubicBezTo>
                      <a:pt x="833582" y="576214"/>
                      <a:pt x="831799" y="571825"/>
                      <a:pt x="830016" y="567573"/>
                    </a:cubicBezTo>
                    <a:cubicBezTo>
                      <a:pt x="826450" y="558794"/>
                      <a:pt x="822884" y="550154"/>
                      <a:pt x="819318" y="541375"/>
                    </a:cubicBezTo>
                    <a:cubicBezTo>
                      <a:pt x="818083" y="538358"/>
                      <a:pt x="816986" y="535340"/>
                      <a:pt x="815889" y="532186"/>
                    </a:cubicBezTo>
                    <a:cubicBezTo>
                      <a:pt x="809168" y="513669"/>
                      <a:pt x="802447" y="495152"/>
                      <a:pt x="795863" y="476636"/>
                    </a:cubicBezTo>
                    <a:cubicBezTo>
                      <a:pt x="792983" y="468680"/>
                      <a:pt x="790240" y="460725"/>
                      <a:pt x="787634" y="452770"/>
                    </a:cubicBezTo>
                    <a:cubicBezTo>
                      <a:pt x="784342" y="442894"/>
                      <a:pt x="781050" y="433019"/>
                      <a:pt x="778033" y="423143"/>
                    </a:cubicBezTo>
                    <a:cubicBezTo>
                      <a:pt x="774741" y="412445"/>
                      <a:pt x="771723" y="401746"/>
                      <a:pt x="768843" y="390911"/>
                    </a:cubicBezTo>
                    <a:cubicBezTo>
                      <a:pt x="766100" y="380898"/>
                      <a:pt x="763494" y="371023"/>
                      <a:pt x="761436" y="360872"/>
                    </a:cubicBezTo>
                    <a:cubicBezTo>
                      <a:pt x="760202" y="355112"/>
                      <a:pt x="759242" y="349351"/>
                      <a:pt x="758419" y="343453"/>
                    </a:cubicBezTo>
                    <a:cubicBezTo>
                      <a:pt x="757733" y="338104"/>
                      <a:pt x="757047" y="332755"/>
                      <a:pt x="756498" y="327269"/>
                    </a:cubicBezTo>
                    <a:cubicBezTo>
                      <a:pt x="756087" y="323291"/>
                      <a:pt x="755813" y="319313"/>
                      <a:pt x="755813" y="315198"/>
                    </a:cubicBezTo>
                    <a:cubicBezTo>
                      <a:pt x="755813" y="311221"/>
                      <a:pt x="756498" y="307243"/>
                      <a:pt x="757459" y="303402"/>
                    </a:cubicBezTo>
                    <a:cubicBezTo>
                      <a:pt x="758144" y="300934"/>
                      <a:pt x="759379" y="298465"/>
                      <a:pt x="761025" y="296682"/>
                    </a:cubicBezTo>
                    <a:cubicBezTo>
                      <a:pt x="763494" y="293938"/>
                      <a:pt x="766374" y="291744"/>
                      <a:pt x="769254" y="289275"/>
                    </a:cubicBezTo>
                    <a:cubicBezTo>
                      <a:pt x="769254" y="289275"/>
                      <a:pt x="769254" y="289275"/>
                      <a:pt x="769254" y="289275"/>
                    </a:cubicBezTo>
                    <a:cubicBezTo>
                      <a:pt x="769254" y="289275"/>
                      <a:pt x="769254" y="289275"/>
                      <a:pt x="769392" y="289138"/>
                    </a:cubicBezTo>
                    <a:cubicBezTo>
                      <a:pt x="769392" y="289138"/>
                      <a:pt x="769529" y="289001"/>
                      <a:pt x="769529" y="289001"/>
                    </a:cubicBezTo>
                    <a:cubicBezTo>
                      <a:pt x="769529" y="289001"/>
                      <a:pt x="769529" y="289001"/>
                      <a:pt x="769392" y="289138"/>
                    </a:cubicBezTo>
                    <a:cubicBezTo>
                      <a:pt x="769803" y="288727"/>
                      <a:pt x="770214" y="288315"/>
                      <a:pt x="770626" y="288041"/>
                    </a:cubicBezTo>
                    <a:cubicBezTo>
                      <a:pt x="772272" y="286532"/>
                      <a:pt x="774741" y="286257"/>
                      <a:pt x="776524" y="287629"/>
                    </a:cubicBezTo>
                    <a:cubicBezTo>
                      <a:pt x="779953" y="290372"/>
                      <a:pt x="783519" y="292979"/>
                      <a:pt x="786948" y="295721"/>
                    </a:cubicBezTo>
                    <a:cubicBezTo>
                      <a:pt x="789554" y="297779"/>
                      <a:pt x="791611" y="300248"/>
                      <a:pt x="793532" y="302854"/>
                    </a:cubicBezTo>
                    <a:cubicBezTo>
                      <a:pt x="795452" y="305597"/>
                      <a:pt x="797098" y="308477"/>
                      <a:pt x="798469" y="311495"/>
                    </a:cubicBezTo>
                    <a:cubicBezTo>
                      <a:pt x="800801" y="316295"/>
                      <a:pt x="802584" y="321096"/>
                      <a:pt x="804642" y="325897"/>
                    </a:cubicBezTo>
                    <a:cubicBezTo>
                      <a:pt x="806562" y="330423"/>
                      <a:pt x="808482" y="334949"/>
                      <a:pt x="810265" y="339476"/>
                    </a:cubicBezTo>
                    <a:cubicBezTo>
                      <a:pt x="812048" y="344139"/>
                      <a:pt x="813831" y="348802"/>
                      <a:pt x="815477" y="353466"/>
                    </a:cubicBezTo>
                    <a:cubicBezTo>
                      <a:pt x="818906" y="363204"/>
                      <a:pt x="822061" y="372943"/>
                      <a:pt x="825079" y="382955"/>
                    </a:cubicBezTo>
                    <a:cubicBezTo>
                      <a:pt x="828096" y="392694"/>
                      <a:pt x="830839" y="402432"/>
                      <a:pt x="833171" y="412445"/>
                    </a:cubicBezTo>
                    <a:cubicBezTo>
                      <a:pt x="835777" y="423006"/>
                      <a:pt x="837697" y="433568"/>
                      <a:pt x="839480" y="444266"/>
                    </a:cubicBezTo>
                    <a:cubicBezTo>
                      <a:pt x="843046" y="465388"/>
                      <a:pt x="845104" y="486785"/>
                      <a:pt x="845927" y="508183"/>
                    </a:cubicBezTo>
                    <a:cubicBezTo>
                      <a:pt x="846887" y="529854"/>
                      <a:pt x="846613" y="551662"/>
                      <a:pt x="845241" y="573334"/>
                    </a:cubicBezTo>
                    <a:cubicBezTo>
                      <a:pt x="845104" y="575116"/>
                      <a:pt x="844967" y="577037"/>
                      <a:pt x="844830" y="578820"/>
                    </a:cubicBezTo>
                    <a:cubicBezTo>
                      <a:pt x="846613" y="583209"/>
                      <a:pt x="848396" y="587598"/>
                      <a:pt x="850179" y="592124"/>
                    </a:cubicBezTo>
                    <a:cubicBezTo>
                      <a:pt x="851688" y="595828"/>
                      <a:pt x="853471" y="599394"/>
                      <a:pt x="855117" y="602960"/>
                    </a:cubicBezTo>
                    <a:cubicBezTo>
                      <a:pt x="858957" y="611601"/>
                      <a:pt x="862935" y="619968"/>
                      <a:pt x="867187" y="628472"/>
                    </a:cubicBezTo>
                    <a:cubicBezTo>
                      <a:pt x="867187" y="628334"/>
                      <a:pt x="867187" y="628334"/>
                      <a:pt x="867049" y="628198"/>
                    </a:cubicBezTo>
                    <a:cubicBezTo>
                      <a:pt x="871164" y="636427"/>
                      <a:pt x="875553" y="644657"/>
                      <a:pt x="880080" y="652749"/>
                    </a:cubicBezTo>
                    <a:cubicBezTo>
                      <a:pt x="885017" y="661527"/>
                      <a:pt x="890504" y="670169"/>
                      <a:pt x="896127" y="678672"/>
                    </a:cubicBezTo>
                    <a:cubicBezTo>
                      <a:pt x="895990" y="678535"/>
                      <a:pt x="895853" y="678398"/>
                      <a:pt x="895853" y="678261"/>
                    </a:cubicBezTo>
                    <a:cubicBezTo>
                      <a:pt x="899556" y="683610"/>
                      <a:pt x="903260" y="688959"/>
                      <a:pt x="907512" y="693760"/>
                    </a:cubicBezTo>
                    <a:cubicBezTo>
                      <a:pt x="907375" y="693623"/>
                      <a:pt x="907237" y="693485"/>
                      <a:pt x="907100" y="693349"/>
                    </a:cubicBezTo>
                    <a:cubicBezTo>
                      <a:pt x="910666" y="697326"/>
                      <a:pt x="914370" y="701304"/>
                      <a:pt x="918347" y="705007"/>
                    </a:cubicBezTo>
                    <a:cubicBezTo>
                      <a:pt x="919993" y="706379"/>
                      <a:pt x="921776" y="707750"/>
                      <a:pt x="923559" y="708985"/>
                    </a:cubicBezTo>
                    <a:cubicBezTo>
                      <a:pt x="923285" y="708847"/>
                      <a:pt x="923148" y="708710"/>
                      <a:pt x="923011" y="708573"/>
                    </a:cubicBezTo>
                    <a:cubicBezTo>
                      <a:pt x="924108" y="709259"/>
                      <a:pt x="925205" y="709945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440" y="710630"/>
                      <a:pt x="926577" y="710630"/>
                      <a:pt x="926714" y="710768"/>
                    </a:cubicBezTo>
                    <a:cubicBezTo>
                      <a:pt x="926577" y="710768"/>
                      <a:pt x="926577" y="710630"/>
                      <a:pt x="926440" y="710630"/>
                    </a:cubicBezTo>
                    <a:cubicBezTo>
                      <a:pt x="928360" y="711591"/>
                      <a:pt x="930280" y="712414"/>
                      <a:pt x="932338" y="713099"/>
                    </a:cubicBezTo>
                    <a:cubicBezTo>
                      <a:pt x="932200" y="713099"/>
                      <a:pt x="932200" y="712962"/>
                      <a:pt x="932063" y="712962"/>
                    </a:cubicBezTo>
                    <a:cubicBezTo>
                      <a:pt x="933298" y="713374"/>
                      <a:pt x="934532" y="713785"/>
                      <a:pt x="935767" y="714059"/>
                    </a:cubicBezTo>
                    <a:cubicBezTo>
                      <a:pt x="935629" y="714059"/>
                      <a:pt x="935492" y="714059"/>
                      <a:pt x="935355" y="714059"/>
                    </a:cubicBezTo>
                    <a:cubicBezTo>
                      <a:pt x="936589" y="714334"/>
                      <a:pt x="937824" y="714471"/>
                      <a:pt x="939196" y="714471"/>
                    </a:cubicBezTo>
                    <a:cubicBezTo>
                      <a:pt x="939196" y="714471"/>
                      <a:pt x="939058" y="714471"/>
                      <a:pt x="939058" y="714471"/>
                    </a:cubicBezTo>
                    <a:cubicBezTo>
                      <a:pt x="939607" y="714471"/>
                      <a:pt x="940018" y="714471"/>
                      <a:pt x="940567" y="714471"/>
                    </a:cubicBezTo>
                    <a:cubicBezTo>
                      <a:pt x="941253" y="714334"/>
                      <a:pt x="941802" y="714334"/>
                      <a:pt x="942350" y="714197"/>
                    </a:cubicBezTo>
                    <a:cubicBezTo>
                      <a:pt x="942076" y="714197"/>
                      <a:pt x="941939" y="714334"/>
                      <a:pt x="941802" y="714334"/>
                    </a:cubicBezTo>
                    <a:cubicBezTo>
                      <a:pt x="943173" y="714059"/>
                      <a:pt x="944545" y="713648"/>
                      <a:pt x="945779" y="713237"/>
                    </a:cubicBezTo>
                    <a:cubicBezTo>
                      <a:pt x="945642" y="713237"/>
                      <a:pt x="945368" y="713374"/>
                      <a:pt x="945231" y="713374"/>
                    </a:cubicBezTo>
                    <a:cubicBezTo>
                      <a:pt x="946328" y="712962"/>
                      <a:pt x="947562" y="712414"/>
                      <a:pt x="948660" y="711865"/>
                    </a:cubicBezTo>
                    <a:cubicBezTo>
                      <a:pt x="948660" y="711865"/>
                      <a:pt x="948660" y="711865"/>
                      <a:pt x="948660" y="711865"/>
                    </a:cubicBezTo>
                    <a:cubicBezTo>
                      <a:pt x="950031" y="711179"/>
                      <a:pt x="951266" y="710494"/>
                      <a:pt x="952363" y="709533"/>
                    </a:cubicBezTo>
                    <a:cubicBezTo>
                      <a:pt x="952226" y="709670"/>
                      <a:pt x="952089" y="709808"/>
                      <a:pt x="951952" y="709808"/>
                    </a:cubicBezTo>
                    <a:cubicBezTo>
                      <a:pt x="953597" y="708710"/>
                      <a:pt x="955106" y="707476"/>
                      <a:pt x="956752" y="706104"/>
                    </a:cubicBezTo>
                    <a:cubicBezTo>
                      <a:pt x="956615" y="706104"/>
                      <a:pt x="956615" y="706241"/>
                      <a:pt x="956615" y="706241"/>
                    </a:cubicBezTo>
                    <a:cubicBezTo>
                      <a:pt x="957438" y="705418"/>
                      <a:pt x="958261" y="704595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9084" y="703636"/>
                      <a:pt x="959084" y="703636"/>
                    </a:cubicBezTo>
                    <a:cubicBezTo>
                      <a:pt x="959084" y="703636"/>
                      <a:pt x="959084" y="703636"/>
                      <a:pt x="958947" y="703772"/>
                    </a:cubicBezTo>
                    <a:cubicBezTo>
                      <a:pt x="960181" y="702264"/>
                      <a:pt x="961278" y="700755"/>
                      <a:pt x="962376" y="699246"/>
                    </a:cubicBezTo>
                    <a:cubicBezTo>
                      <a:pt x="963747" y="697052"/>
                      <a:pt x="964982" y="694857"/>
                      <a:pt x="966216" y="692525"/>
                    </a:cubicBezTo>
                    <a:cubicBezTo>
                      <a:pt x="966216" y="692525"/>
                      <a:pt x="966216" y="692663"/>
                      <a:pt x="966216" y="692663"/>
                    </a:cubicBezTo>
                    <a:cubicBezTo>
                      <a:pt x="966216" y="692525"/>
                      <a:pt x="966353" y="692388"/>
                      <a:pt x="966353" y="692251"/>
                    </a:cubicBezTo>
                    <a:cubicBezTo>
                      <a:pt x="966353" y="692251"/>
                      <a:pt x="966353" y="692114"/>
                      <a:pt x="966490" y="692114"/>
                    </a:cubicBezTo>
                    <a:cubicBezTo>
                      <a:pt x="966490" y="692114"/>
                      <a:pt x="966490" y="692114"/>
                      <a:pt x="966490" y="692114"/>
                    </a:cubicBezTo>
                    <a:cubicBezTo>
                      <a:pt x="968959" y="687176"/>
                      <a:pt x="971154" y="681964"/>
                      <a:pt x="973074" y="676752"/>
                    </a:cubicBezTo>
                    <a:cubicBezTo>
                      <a:pt x="975680" y="669071"/>
                      <a:pt x="977600" y="661253"/>
                      <a:pt x="979246" y="653298"/>
                    </a:cubicBezTo>
                    <a:cubicBezTo>
                      <a:pt x="979246" y="653435"/>
                      <a:pt x="979246" y="653572"/>
                      <a:pt x="979109" y="653709"/>
                    </a:cubicBezTo>
                    <a:cubicBezTo>
                      <a:pt x="980344" y="647125"/>
                      <a:pt x="981578" y="640542"/>
                      <a:pt x="982401" y="633958"/>
                    </a:cubicBezTo>
                    <a:cubicBezTo>
                      <a:pt x="983498" y="626277"/>
                      <a:pt x="984184" y="618459"/>
                      <a:pt x="984733" y="610778"/>
                    </a:cubicBezTo>
                    <a:cubicBezTo>
                      <a:pt x="984733" y="610778"/>
                      <a:pt x="984733" y="610915"/>
                      <a:pt x="984733" y="610915"/>
                    </a:cubicBezTo>
                    <a:cubicBezTo>
                      <a:pt x="985281" y="601589"/>
                      <a:pt x="985556" y="592124"/>
                      <a:pt x="985556" y="582797"/>
                    </a:cubicBezTo>
                    <a:cubicBezTo>
                      <a:pt x="985556" y="572373"/>
                      <a:pt x="985007" y="561812"/>
                      <a:pt x="984321" y="551388"/>
                    </a:cubicBezTo>
                    <a:cubicBezTo>
                      <a:pt x="984321" y="551388"/>
                      <a:pt x="984321" y="551388"/>
                      <a:pt x="984321" y="551388"/>
                    </a:cubicBezTo>
                    <a:cubicBezTo>
                      <a:pt x="982675" y="527248"/>
                      <a:pt x="979384" y="503382"/>
                      <a:pt x="974583" y="479653"/>
                    </a:cubicBezTo>
                    <a:cubicBezTo>
                      <a:pt x="974583" y="479790"/>
                      <a:pt x="974720" y="480065"/>
                      <a:pt x="974720" y="480202"/>
                    </a:cubicBezTo>
                    <a:cubicBezTo>
                      <a:pt x="971977" y="466760"/>
                      <a:pt x="968685" y="453455"/>
                      <a:pt x="965119" y="440151"/>
                    </a:cubicBezTo>
                    <a:cubicBezTo>
                      <a:pt x="961278" y="426023"/>
                      <a:pt x="956615" y="412033"/>
                      <a:pt x="951952" y="398180"/>
                    </a:cubicBezTo>
                    <a:cubicBezTo>
                      <a:pt x="949345" y="391048"/>
                      <a:pt x="946739" y="383778"/>
                      <a:pt x="943996" y="376646"/>
                    </a:cubicBezTo>
                    <a:cubicBezTo>
                      <a:pt x="942762" y="373217"/>
                      <a:pt x="941390" y="369788"/>
                      <a:pt x="940156" y="366359"/>
                    </a:cubicBezTo>
                    <a:cubicBezTo>
                      <a:pt x="939333" y="364027"/>
                      <a:pt x="938373" y="361695"/>
                      <a:pt x="937413" y="359227"/>
                    </a:cubicBezTo>
                    <a:cubicBezTo>
                      <a:pt x="935767" y="354975"/>
                      <a:pt x="934121" y="350860"/>
                      <a:pt x="932063" y="346882"/>
                    </a:cubicBezTo>
                    <a:cubicBezTo>
                      <a:pt x="929869" y="342767"/>
                      <a:pt x="927674" y="338790"/>
                      <a:pt x="925068" y="334949"/>
                    </a:cubicBezTo>
                    <a:cubicBezTo>
                      <a:pt x="924520" y="334127"/>
                      <a:pt x="923971" y="333440"/>
                      <a:pt x="923285" y="332755"/>
                    </a:cubicBezTo>
                    <a:cubicBezTo>
                      <a:pt x="923422" y="332892"/>
                      <a:pt x="923422" y="332892"/>
                      <a:pt x="923559" y="333029"/>
                    </a:cubicBezTo>
                    <a:cubicBezTo>
                      <a:pt x="923285" y="332755"/>
                      <a:pt x="923011" y="332480"/>
                      <a:pt x="922736" y="332206"/>
                    </a:cubicBezTo>
                    <a:cubicBezTo>
                      <a:pt x="922599" y="332069"/>
                      <a:pt x="922325" y="331932"/>
                      <a:pt x="922188" y="331795"/>
                    </a:cubicBezTo>
                    <a:cubicBezTo>
                      <a:pt x="922051" y="331795"/>
                      <a:pt x="921913" y="331657"/>
                      <a:pt x="921913" y="331657"/>
                    </a:cubicBezTo>
                    <a:cubicBezTo>
                      <a:pt x="921913" y="331657"/>
                      <a:pt x="921776" y="331657"/>
                      <a:pt x="921776" y="331657"/>
                    </a:cubicBezTo>
                    <a:cubicBezTo>
                      <a:pt x="921502" y="331657"/>
                      <a:pt x="921228" y="331795"/>
                      <a:pt x="920816" y="331795"/>
                    </a:cubicBezTo>
                    <a:cubicBezTo>
                      <a:pt x="920405" y="331932"/>
                      <a:pt x="919993" y="332069"/>
                      <a:pt x="919582" y="332206"/>
                    </a:cubicBezTo>
                    <a:cubicBezTo>
                      <a:pt x="919170" y="332480"/>
                      <a:pt x="918759" y="332618"/>
                      <a:pt x="918347" y="332755"/>
                    </a:cubicBezTo>
                    <a:cubicBezTo>
                      <a:pt x="917936" y="333029"/>
                      <a:pt x="917662" y="333166"/>
                      <a:pt x="917250" y="333440"/>
                    </a:cubicBezTo>
                    <a:cubicBezTo>
                      <a:pt x="916976" y="333715"/>
                      <a:pt x="916839" y="333852"/>
                      <a:pt x="916564" y="334127"/>
                    </a:cubicBezTo>
                    <a:cubicBezTo>
                      <a:pt x="916427" y="334401"/>
                      <a:pt x="916153" y="334538"/>
                      <a:pt x="916015" y="334812"/>
                    </a:cubicBezTo>
                    <a:cubicBezTo>
                      <a:pt x="915878" y="335224"/>
                      <a:pt x="915604" y="335498"/>
                      <a:pt x="915467" y="335909"/>
                    </a:cubicBezTo>
                    <a:cubicBezTo>
                      <a:pt x="915330" y="336458"/>
                      <a:pt x="915055" y="336869"/>
                      <a:pt x="914918" y="337418"/>
                    </a:cubicBezTo>
                    <a:cubicBezTo>
                      <a:pt x="914918" y="337281"/>
                      <a:pt x="915055" y="337007"/>
                      <a:pt x="915055" y="336869"/>
                    </a:cubicBezTo>
                    <a:cubicBezTo>
                      <a:pt x="914644" y="337967"/>
                      <a:pt x="914370" y="339064"/>
                      <a:pt x="914095" y="340162"/>
                    </a:cubicBezTo>
                    <a:cubicBezTo>
                      <a:pt x="914095" y="340162"/>
                      <a:pt x="914095" y="340024"/>
                      <a:pt x="914095" y="340024"/>
                    </a:cubicBezTo>
                    <a:cubicBezTo>
                      <a:pt x="913135" y="344962"/>
                      <a:pt x="912312" y="349900"/>
                      <a:pt x="911764" y="354837"/>
                    </a:cubicBezTo>
                    <a:cubicBezTo>
                      <a:pt x="911078" y="364301"/>
                      <a:pt x="911215" y="373903"/>
                      <a:pt x="911215" y="383367"/>
                    </a:cubicBezTo>
                    <a:cubicBezTo>
                      <a:pt x="911215" y="389676"/>
                      <a:pt x="911352" y="395985"/>
                      <a:pt x="911352" y="402295"/>
                    </a:cubicBezTo>
                    <a:cubicBezTo>
                      <a:pt x="911352" y="416285"/>
                      <a:pt x="911764" y="430275"/>
                      <a:pt x="912312" y="444266"/>
                    </a:cubicBezTo>
                    <a:cubicBezTo>
                      <a:pt x="912449" y="446597"/>
                      <a:pt x="910255" y="448518"/>
                      <a:pt x="908060" y="448518"/>
                    </a:cubicBezTo>
                    <a:cubicBezTo>
                      <a:pt x="905591" y="448518"/>
                      <a:pt x="903808" y="446597"/>
                      <a:pt x="903671" y="444266"/>
                    </a:cubicBezTo>
                    <a:cubicBezTo>
                      <a:pt x="902985" y="428081"/>
                      <a:pt x="902711" y="412033"/>
                      <a:pt x="902574" y="395849"/>
                    </a:cubicBezTo>
                    <a:cubicBezTo>
                      <a:pt x="902574" y="387893"/>
                      <a:pt x="902437" y="379938"/>
                      <a:pt x="902437" y="371982"/>
                    </a:cubicBezTo>
                    <a:cubicBezTo>
                      <a:pt x="902437" y="366222"/>
                      <a:pt x="902574" y="360461"/>
                      <a:pt x="902848" y="354701"/>
                    </a:cubicBezTo>
                    <a:cubicBezTo>
                      <a:pt x="903123" y="350723"/>
                      <a:pt x="903808" y="346745"/>
                      <a:pt x="904494" y="342905"/>
                    </a:cubicBezTo>
                    <a:cubicBezTo>
                      <a:pt x="904768" y="341396"/>
                      <a:pt x="904906" y="339887"/>
                      <a:pt x="905317" y="338378"/>
                    </a:cubicBezTo>
                    <a:cubicBezTo>
                      <a:pt x="905866" y="336321"/>
                      <a:pt x="906414" y="334401"/>
                      <a:pt x="907237" y="332343"/>
                    </a:cubicBezTo>
                    <a:cubicBezTo>
                      <a:pt x="908883" y="328366"/>
                      <a:pt x="912586" y="325348"/>
                      <a:pt x="916701" y="323976"/>
                    </a:cubicBezTo>
                    <a:cubicBezTo>
                      <a:pt x="918347" y="323428"/>
                      <a:pt x="919170" y="323291"/>
                      <a:pt x="920816" y="323017"/>
                    </a:cubicBezTo>
                    <a:cubicBezTo>
                      <a:pt x="921639" y="322879"/>
                      <a:pt x="922736" y="323017"/>
                      <a:pt x="923559" y="323153"/>
                    </a:cubicBezTo>
                    <a:cubicBezTo>
                      <a:pt x="924382" y="323153"/>
                      <a:pt x="925342" y="323702"/>
                      <a:pt x="926028" y="323976"/>
                    </a:cubicBezTo>
                    <a:cubicBezTo>
                      <a:pt x="926988" y="324388"/>
                      <a:pt x="927949" y="325074"/>
                      <a:pt x="928771" y="325760"/>
                    </a:cubicBezTo>
                    <a:cubicBezTo>
                      <a:pt x="929869" y="326720"/>
                      <a:pt x="930555" y="327543"/>
                      <a:pt x="931515" y="328640"/>
                    </a:cubicBezTo>
                    <a:cubicBezTo>
                      <a:pt x="932475" y="329737"/>
                      <a:pt x="933160" y="331109"/>
                      <a:pt x="933984" y="332206"/>
                    </a:cubicBezTo>
                    <a:cubicBezTo>
                      <a:pt x="935081" y="333852"/>
                      <a:pt x="935904" y="335498"/>
                      <a:pt x="936864" y="337144"/>
                    </a:cubicBezTo>
                    <a:cubicBezTo>
                      <a:pt x="937961" y="338927"/>
                      <a:pt x="939058" y="340847"/>
                      <a:pt x="940018" y="342630"/>
                    </a:cubicBezTo>
                    <a:cubicBezTo>
                      <a:pt x="941939" y="346196"/>
                      <a:pt x="943447" y="350037"/>
                      <a:pt x="944956" y="353740"/>
                    </a:cubicBezTo>
                    <a:cubicBezTo>
                      <a:pt x="946191" y="356758"/>
                      <a:pt x="947425" y="359912"/>
                      <a:pt x="948523" y="362930"/>
                    </a:cubicBezTo>
                    <a:cubicBezTo>
                      <a:pt x="951814" y="371571"/>
                      <a:pt x="954969" y="380349"/>
                      <a:pt x="958124" y="388991"/>
                    </a:cubicBezTo>
                    <a:cubicBezTo>
                      <a:pt x="962924" y="401884"/>
                      <a:pt x="967176" y="414914"/>
                      <a:pt x="971017" y="428081"/>
                    </a:cubicBezTo>
                    <a:cubicBezTo>
                      <a:pt x="974034" y="437956"/>
                      <a:pt x="976503" y="447969"/>
                      <a:pt x="978972" y="457982"/>
                    </a:cubicBezTo>
                    <a:cubicBezTo>
                      <a:pt x="981441" y="468132"/>
                      <a:pt x="983635" y="478419"/>
                      <a:pt x="985556" y="488843"/>
                    </a:cubicBezTo>
                    <a:cubicBezTo>
                      <a:pt x="989396" y="509554"/>
                      <a:pt x="992002" y="530539"/>
                      <a:pt x="993374" y="551662"/>
                    </a:cubicBezTo>
                    <a:cubicBezTo>
                      <a:pt x="994060" y="562086"/>
                      <a:pt x="994471" y="572510"/>
                      <a:pt x="994471" y="583072"/>
                    </a:cubicBezTo>
                    <a:cubicBezTo>
                      <a:pt x="994471" y="593633"/>
                      <a:pt x="994060" y="604331"/>
                      <a:pt x="993374" y="614893"/>
                    </a:cubicBezTo>
                    <a:cubicBezTo>
                      <a:pt x="992688" y="625180"/>
                      <a:pt x="991453" y="635604"/>
                      <a:pt x="989671" y="645754"/>
                    </a:cubicBezTo>
                    <a:cubicBezTo>
                      <a:pt x="988024" y="655492"/>
                      <a:pt x="985967" y="665368"/>
                      <a:pt x="983087" y="674969"/>
                    </a:cubicBezTo>
                    <a:cubicBezTo>
                      <a:pt x="981852" y="679084"/>
                      <a:pt x="980344" y="682924"/>
                      <a:pt x="978835" y="686902"/>
                    </a:cubicBezTo>
                    <a:cubicBezTo>
                      <a:pt x="977463" y="690331"/>
                      <a:pt x="975817" y="693623"/>
                      <a:pt x="974171" y="696914"/>
                    </a:cubicBezTo>
                    <a:cubicBezTo>
                      <a:pt x="970742" y="703498"/>
                      <a:pt x="966628" y="710082"/>
                      <a:pt x="960730" y="714746"/>
                    </a:cubicBezTo>
                    <a:cubicBezTo>
                      <a:pt x="958124" y="716803"/>
                      <a:pt x="955518" y="718723"/>
                      <a:pt x="952637" y="720232"/>
                    </a:cubicBezTo>
                    <a:cubicBezTo>
                      <a:pt x="949757" y="721604"/>
                      <a:pt x="946739" y="722975"/>
                      <a:pt x="943585" y="723524"/>
                    </a:cubicBezTo>
                    <a:cubicBezTo>
                      <a:pt x="941939" y="723798"/>
                      <a:pt x="940704" y="723798"/>
                      <a:pt x="938921" y="723935"/>
                    </a:cubicBezTo>
                    <a:cubicBezTo>
                      <a:pt x="937275" y="723935"/>
                      <a:pt x="935629" y="723661"/>
                      <a:pt x="933984" y="723386"/>
                    </a:cubicBezTo>
                    <a:cubicBezTo>
                      <a:pt x="929869" y="722701"/>
                      <a:pt x="926028" y="721055"/>
                      <a:pt x="922325" y="719272"/>
                    </a:cubicBezTo>
                    <a:cubicBezTo>
                      <a:pt x="915467" y="715980"/>
                      <a:pt x="909981" y="710905"/>
                      <a:pt x="904631" y="705418"/>
                    </a:cubicBezTo>
                    <a:cubicBezTo>
                      <a:pt x="901751" y="702401"/>
                      <a:pt x="899008" y="699246"/>
                      <a:pt x="896265" y="695954"/>
                    </a:cubicBezTo>
                    <a:cubicBezTo>
                      <a:pt x="892973" y="691977"/>
                      <a:pt x="890092" y="687862"/>
                      <a:pt x="887349" y="683610"/>
                    </a:cubicBezTo>
                    <a:cubicBezTo>
                      <a:pt x="881588" y="675243"/>
                      <a:pt x="876239" y="666602"/>
                      <a:pt x="871301" y="657687"/>
                    </a:cubicBezTo>
                    <a:cubicBezTo>
                      <a:pt x="866089" y="648634"/>
                      <a:pt x="861289" y="639308"/>
                      <a:pt x="856625" y="629843"/>
                    </a:cubicBezTo>
                    <a:cubicBezTo>
                      <a:pt x="852099" y="620654"/>
                      <a:pt x="847847" y="611327"/>
                      <a:pt x="843595" y="602000"/>
                    </a:cubicBezTo>
                    <a:cubicBezTo>
                      <a:pt x="843184" y="601040"/>
                      <a:pt x="842772" y="600080"/>
                      <a:pt x="842361" y="599119"/>
                    </a:cubicBezTo>
                    <a:cubicBezTo>
                      <a:pt x="840989" y="611601"/>
                      <a:pt x="839206" y="624083"/>
                      <a:pt x="836737" y="636290"/>
                    </a:cubicBezTo>
                    <a:cubicBezTo>
                      <a:pt x="834954" y="645479"/>
                      <a:pt x="832897" y="654669"/>
                      <a:pt x="830565" y="663859"/>
                    </a:cubicBezTo>
                    <a:cubicBezTo>
                      <a:pt x="829330" y="668660"/>
                      <a:pt x="827822" y="673323"/>
                      <a:pt x="826176" y="678124"/>
                    </a:cubicBezTo>
                    <a:cubicBezTo>
                      <a:pt x="824530" y="682787"/>
                      <a:pt x="822610" y="687314"/>
                      <a:pt x="820689" y="691840"/>
                    </a:cubicBezTo>
                    <a:cubicBezTo>
                      <a:pt x="817535" y="699109"/>
                      <a:pt x="813831" y="706104"/>
                      <a:pt x="809305" y="712551"/>
                    </a:cubicBezTo>
                    <a:cubicBezTo>
                      <a:pt x="804642" y="718997"/>
                      <a:pt x="798469" y="724210"/>
                      <a:pt x="791886" y="728462"/>
                    </a:cubicBezTo>
                    <a:cubicBezTo>
                      <a:pt x="789142" y="730244"/>
                      <a:pt x="786125" y="731479"/>
                      <a:pt x="782970" y="732439"/>
                    </a:cubicBezTo>
                    <a:cubicBezTo>
                      <a:pt x="780364" y="733262"/>
                      <a:pt x="777621" y="733536"/>
                      <a:pt x="775015" y="733536"/>
                    </a:cubicBezTo>
                    <a:cubicBezTo>
                      <a:pt x="774466" y="733399"/>
                      <a:pt x="774055" y="733399"/>
                      <a:pt x="773643" y="73339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1" name="任意多边形: 形状 360"/>
              <p:cNvSpPr/>
              <p:nvPr/>
            </p:nvSpPr>
            <p:spPr>
              <a:xfrm>
                <a:off x="2532369" y="4712374"/>
                <a:ext cx="177182" cy="387666"/>
              </a:xfrm>
              <a:custGeom>
                <a:avLst/>
                <a:gdLst>
                  <a:gd name="connsiteX0" fmla="*/ 151776 w 177182"/>
                  <a:gd name="connsiteY0" fmla="*/ 384354 h 387666"/>
                  <a:gd name="connsiteX1" fmla="*/ 142312 w 177182"/>
                  <a:gd name="connsiteY1" fmla="*/ 280250 h 387666"/>
                  <a:gd name="connsiteX2" fmla="*/ 141352 w 177182"/>
                  <a:gd name="connsiteY2" fmla="*/ 269551 h 387666"/>
                  <a:gd name="connsiteX3" fmla="*/ 141078 w 177182"/>
                  <a:gd name="connsiteY3" fmla="*/ 265573 h 387666"/>
                  <a:gd name="connsiteX4" fmla="*/ 140255 w 177182"/>
                  <a:gd name="connsiteY4" fmla="*/ 247743 h 387666"/>
                  <a:gd name="connsiteX5" fmla="*/ 140255 w 177182"/>
                  <a:gd name="connsiteY5" fmla="*/ 217156 h 387666"/>
                  <a:gd name="connsiteX6" fmla="*/ 142449 w 177182"/>
                  <a:gd name="connsiteY6" fmla="*/ 185883 h 387666"/>
                  <a:gd name="connsiteX7" fmla="*/ 145741 w 177182"/>
                  <a:gd name="connsiteY7" fmla="*/ 154199 h 387666"/>
                  <a:gd name="connsiteX8" fmla="*/ 146015 w 177182"/>
                  <a:gd name="connsiteY8" fmla="*/ 151731 h 387666"/>
                  <a:gd name="connsiteX9" fmla="*/ 142724 w 177182"/>
                  <a:gd name="connsiteY9" fmla="*/ 157766 h 387666"/>
                  <a:gd name="connsiteX10" fmla="*/ 139706 w 177182"/>
                  <a:gd name="connsiteY10" fmla="*/ 162703 h 387666"/>
                  <a:gd name="connsiteX11" fmla="*/ 131339 w 177182"/>
                  <a:gd name="connsiteY11" fmla="*/ 176419 h 387666"/>
                  <a:gd name="connsiteX12" fmla="*/ 122150 w 177182"/>
                  <a:gd name="connsiteY12" fmla="*/ 191233 h 387666"/>
                  <a:gd name="connsiteX13" fmla="*/ 105965 w 177182"/>
                  <a:gd name="connsiteY13" fmla="*/ 214961 h 387666"/>
                  <a:gd name="connsiteX14" fmla="*/ 100478 w 177182"/>
                  <a:gd name="connsiteY14" fmla="*/ 222917 h 387666"/>
                  <a:gd name="connsiteX15" fmla="*/ 95815 w 177182"/>
                  <a:gd name="connsiteY15" fmla="*/ 229363 h 387666"/>
                  <a:gd name="connsiteX16" fmla="*/ 85528 w 177182"/>
                  <a:gd name="connsiteY16" fmla="*/ 243353 h 387666"/>
                  <a:gd name="connsiteX17" fmla="*/ 67971 w 177182"/>
                  <a:gd name="connsiteY17" fmla="*/ 264065 h 387666"/>
                  <a:gd name="connsiteX18" fmla="*/ 48495 w 177182"/>
                  <a:gd name="connsiteY18" fmla="*/ 281758 h 387666"/>
                  <a:gd name="connsiteX19" fmla="*/ 37796 w 177182"/>
                  <a:gd name="connsiteY19" fmla="*/ 287793 h 387666"/>
                  <a:gd name="connsiteX20" fmla="*/ 28195 w 177182"/>
                  <a:gd name="connsiteY20" fmla="*/ 290674 h 387666"/>
                  <a:gd name="connsiteX21" fmla="*/ 20925 w 177182"/>
                  <a:gd name="connsiteY21" fmla="*/ 290262 h 387666"/>
                  <a:gd name="connsiteX22" fmla="*/ 16811 w 177182"/>
                  <a:gd name="connsiteY22" fmla="*/ 289028 h 387666"/>
                  <a:gd name="connsiteX23" fmla="*/ 11187 w 177182"/>
                  <a:gd name="connsiteY23" fmla="*/ 286285 h 387666"/>
                  <a:gd name="connsiteX24" fmla="*/ 3095 w 177182"/>
                  <a:gd name="connsiteY24" fmla="*/ 275449 h 387666"/>
                  <a:gd name="connsiteX25" fmla="*/ 214 w 177182"/>
                  <a:gd name="connsiteY25" fmla="*/ 252406 h 387666"/>
                  <a:gd name="connsiteX26" fmla="*/ 8307 w 177182"/>
                  <a:gd name="connsiteY26" fmla="*/ 207418 h 387666"/>
                  <a:gd name="connsiteX27" fmla="*/ 15576 w 177182"/>
                  <a:gd name="connsiteY27" fmla="*/ 179300 h 387666"/>
                  <a:gd name="connsiteX28" fmla="*/ 16674 w 177182"/>
                  <a:gd name="connsiteY28" fmla="*/ 175048 h 387666"/>
                  <a:gd name="connsiteX29" fmla="*/ 20377 w 177182"/>
                  <a:gd name="connsiteY29" fmla="*/ 163938 h 387666"/>
                  <a:gd name="connsiteX30" fmla="*/ 29155 w 177182"/>
                  <a:gd name="connsiteY30" fmla="*/ 137054 h 387666"/>
                  <a:gd name="connsiteX31" fmla="*/ 35190 w 177182"/>
                  <a:gd name="connsiteY31" fmla="*/ 121007 h 387666"/>
                  <a:gd name="connsiteX32" fmla="*/ 48495 w 177182"/>
                  <a:gd name="connsiteY32" fmla="*/ 90557 h 387666"/>
                  <a:gd name="connsiteX33" fmla="*/ 61799 w 177182"/>
                  <a:gd name="connsiteY33" fmla="*/ 65045 h 387666"/>
                  <a:gd name="connsiteX34" fmla="*/ 68109 w 177182"/>
                  <a:gd name="connsiteY34" fmla="*/ 54210 h 387666"/>
                  <a:gd name="connsiteX35" fmla="*/ 83471 w 177182"/>
                  <a:gd name="connsiteY35" fmla="*/ 29247 h 387666"/>
                  <a:gd name="connsiteX36" fmla="*/ 101438 w 177182"/>
                  <a:gd name="connsiteY36" fmla="*/ 1678 h 387666"/>
                  <a:gd name="connsiteX37" fmla="*/ 106102 w 177182"/>
                  <a:gd name="connsiteY37" fmla="*/ 443 h 387666"/>
                  <a:gd name="connsiteX38" fmla="*/ 107336 w 177182"/>
                  <a:gd name="connsiteY38" fmla="*/ 5107 h 387666"/>
                  <a:gd name="connsiteX39" fmla="*/ 96775 w 177182"/>
                  <a:gd name="connsiteY39" fmla="*/ 21154 h 387666"/>
                  <a:gd name="connsiteX40" fmla="*/ 90054 w 177182"/>
                  <a:gd name="connsiteY40" fmla="*/ 31578 h 387666"/>
                  <a:gd name="connsiteX41" fmla="*/ 85665 w 177182"/>
                  <a:gd name="connsiteY41" fmla="*/ 38436 h 387666"/>
                  <a:gd name="connsiteX42" fmla="*/ 74692 w 177182"/>
                  <a:gd name="connsiteY42" fmla="*/ 56679 h 387666"/>
                  <a:gd name="connsiteX43" fmla="*/ 70303 w 177182"/>
                  <a:gd name="connsiteY43" fmla="*/ 63948 h 387666"/>
                  <a:gd name="connsiteX44" fmla="*/ 65365 w 177182"/>
                  <a:gd name="connsiteY44" fmla="*/ 73001 h 387666"/>
                  <a:gd name="connsiteX45" fmla="*/ 58233 w 177182"/>
                  <a:gd name="connsiteY45" fmla="*/ 86717 h 387666"/>
                  <a:gd name="connsiteX46" fmla="*/ 58507 w 177182"/>
                  <a:gd name="connsiteY46" fmla="*/ 86305 h 387666"/>
                  <a:gd name="connsiteX47" fmla="*/ 36562 w 177182"/>
                  <a:gd name="connsiteY47" fmla="*/ 137877 h 387666"/>
                  <a:gd name="connsiteX48" fmla="*/ 23669 w 177182"/>
                  <a:gd name="connsiteY48" fmla="*/ 177517 h 387666"/>
                  <a:gd name="connsiteX49" fmla="*/ 22297 w 177182"/>
                  <a:gd name="connsiteY49" fmla="*/ 182866 h 387666"/>
                  <a:gd name="connsiteX50" fmla="*/ 18731 w 177182"/>
                  <a:gd name="connsiteY50" fmla="*/ 197131 h 387666"/>
                  <a:gd name="connsiteX51" fmla="*/ 15439 w 177182"/>
                  <a:gd name="connsiteY51" fmla="*/ 210024 h 387666"/>
                  <a:gd name="connsiteX52" fmla="*/ 12010 w 177182"/>
                  <a:gd name="connsiteY52" fmla="*/ 225523 h 387666"/>
                  <a:gd name="connsiteX53" fmla="*/ 12010 w 177182"/>
                  <a:gd name="connsiteY53" fmla="*/ 225386 h 387666"/>
                  <a:gd name="connsiteX54" fmla="*/ 8032 w 177182"/>
                  <a:gd name="connsiteY54" fmla="*/ 252955 h 387666"/>
                  <a:gd name="connsiteX55" fmla="*/ 8032 w 177182"/>
                  <a:gd name="connsiteY55" fmla="*/ 252680 h 387666"/>
                  <a:gd name="connsiteX56" fmla="*/ 8032 w 177182"/>
                  <a:gd name="connsiteY56" fmla="*/ 260087 h 387666"/>
                  <a:gd name="connsiteX57" fmla="*/ 9130 w 177182"/>
                  <a:gd name="connsiteY57" fmla="*/ 267494 h 387666"/>
                  <a:gd name="connsiteX58" fmla="*/ 9130 w 177182"/>
                  <a:gd name="connsiteY58" fmla="*/ 267356 h 387666"/>
                  <a:gd name="connsiteX59" fmla="*/ 9130 w 177182"/>
                  <a:gd name="connsiteY59" fmla="*/ 267494 h 387666"/>
                  <a:gd name="connsiteX60" fmla="*/ 9130 w 177182"/>
                  <a:gd name="connsiteY60" fmla="*/ 267494 h 387666"/>
                  <a:gd name="connsiteX61" fmla="*/ 10638 w 177182"/>
                  <a:gd name="connsiteY61" fmla="*/ 272980 h 387666"/>
                  <a:gd name="connsiteX62" fmla="*/ 10501 w 177182"/>
                  <a:gd name="connsiteY62" fmla="*/ 272431 h 387666"/>
                  <a:gd name="connsiteX63" fmla="*/ 11187 w 177182"/>
                  <a:gd name="connsiteY63" fmla="*/ 274077 h 387666"/>
                  <a:gd name="connsiteX64" fmla="*/ 11187 w 177182"/>
                  <a:gd name="connsiteY64" fmla="*/ 274077 h 387666"/>
                  <a:gd name="connsiteX65" fmla="*/ 11187 w 177182"/>
                  <a:gd name="connsiteY65" fmla="*/ 274077 h 387666"/>
                  <a:gd name="connsiteX66" fmla="*/ 11187 w 177182"/>
                  <a:gd name="connsiteY66" fmla="*/ 274214 h 387666"/>
                  <a:gd name="connsiteX67" fmla="*/ 11187 w 177182"/>
                  <a:gd name="connsiteY67" fmla="*/ 274214 h 387666"/>
                  <a:gd name="connsiteX68" fmla="*/ 12833 w 177182"/>
                  <a:gd name="connsiteY68" fmla="*/ 276958 h 387666"/>
                  <a:gd name="connsiteX69" fmla="*/ 12559 w 177182"/>
                  <a:gd name="connsiteY69" fmla="*/ 276546 h 387666"/>
                  <a:gd name="connsiteX70" fmla="*/ 13519 w 177182"/>
                  <a:gd name="connsiteY70" fmla="*/ 277643 h 387666"/>
                  <a:gd name="connsiteX71" fmla="*/ 14616 w 177182"/>
                  <a:gd name="connsiteY71" fmla="*/ 278604 h 387666"/>
                  <a:gd name="connsiteX72" fmla="*/ 14205 w 177182"/>
                  <a:gd name="connsiteY72" fmla="*/ 278192 h 387666"/>
                  <a:gd name="connsiteX73" fmla="*/ 15576 w 177182"/>
                  <a:gd name="connsiteY73" fmla="*/ 279152 h 387666"/>
                  <a:gd name="connsiteX74" fmla="*/ 16948 w 177182"/>
                  <a:gd name="connsiteY74" fmla="*/ 279975 h 387666"/>
                  <a:gd name="connsiteX75" fmla="*/ 16536 w 177182"/>
                  <a:gd name="connsiteY75" fmla="*/ 279701 h 387666"/>
                  <a:gd name="connsiteX76" fmla="*/ 20103 w 177182"/>
                  <a:gd name="connsiteY76" fmla="*/ 281347 h 387666"/>
                  <a:gd name="connsiteX77" fmla="*/ 19691 w 177182"/>
                  <a:gd name="connsiteY77" fmla="*/ 281210 h 387666"/>
                  <a:gd name="connsiteX78" fmla="*/ 22846 w 177182"/>
                  <a:gd name="connsiteY78" fmla="*/ 282170 h 387666"/>
                  <a:gd name="connsiteX79" fmla="*/ 24629 w 177182"/>
                  <a:gd name="connsiteY79" fmla="*/ 282444 h 387666"/>
                  <a:gd name="connsiteX80" fmla="*/ 24492 w 177182"/>
                  <a:gd name="connsiteY80" fmla="*/ 282444 h 387666"/>
                  <a:gd name="connsiteX81" fmla="*/ 27509 w 177182"/>
                  <a:gd name="connsiteY81" fmla="*/ 282444 h 387666"/>
                  <a:gd name="connsiteX82" fmla="*/ 27372 w 177182"/>
                  <a:gd name="connsiteY82" fmla="*/ 282444 h 387666"/>
                  <a:gd name="connsiteX83" fmla="*/ 29292 w 177182"/>
                  <a:gd name="connsiteY83" fmla="*/ 282170 h 387666"/>
                  <a:gd name="connsiteX84" fmla="*/ 30938 w 177182"/>
                  <a:gd name="connsiteY84" fmla="*/ 281758 h 387666"/>
                  <a:gd name="connsiteX85" fmla="*/ 37248 w 177182"/>
                  <a:gd name="connsiteY85" fmla="*/ 279015 h 387666"/>
                  <a:gd name="connsiteX86" fmla="*/ 36836 w 177182"/>
                  <a:gd name="connsiteY86" fmla="*/ 279289 h 387666"/>
                  <a:gd name="connsiteX87" fmla="*/ 44791 w 177182"/>
                  <a:gd name="connsiteY87" fmla="*/ 274489 h 387666"/>
                  <a:gd name="connsiteX88" fmla="*/ 44654 w 177182"/>
                  <a:gd name="connsiteY88" fmla="*/ 274626 h 387666"/>
                  <a:gd name="connsiteX89" fmla="*/ 51649 w 177182"/>
                  <a:gd name="connsiteY89" fmla="*/ 269277 h 387666"/>
                  <a:gd name="connsiteX90" fmla="*/ 51238 w 177182"/>
                  <a:gd name="connsiteY90" fmla="*/ 269688 h 387666"/>
                  <a:gd name="connsiteX91" fmla="*/ 68794 w 177182"/>
                  <a:gd name="connsiteY91" fmla="*/ 251172 h 387666"/>
                  <a:gd name="connsiteX92" fmla="*/ 68520 w 177182"/>
                  <a:gd name="connsiteY92" fmla="*/ 251583 h 387666"/>
                  <a:gd name="connsiteX93" fmla="*/ 94032 w 177182"/>
                  <a:gd name="connsiteY93" fmla="*/ 218116 h 387666"/>
                  <a:gd name="connsiteX94" fmla="*/ 93758 w 177182"/>
                  <a:gd name="connsiteY94" fmla="*/ 218528 h 387666"/>
                  <a:gd name="connsiteX95" fmla="*/ 94443 w 177182"/>
                  <a:gd name="connsiteY95" fmla="*/ 217430 h 387666"/>
                  <a:gd name="connsiteX96" fmla="*/ 94169 w 177182"/>
                  <a:gd name="connsiteY96" fmla="*/ 217842 h 387666"/>
                  <a:gd name="connsiteX97" fmla="*/ 95129 w 177182"/>
                  <a:gd name="connsiteY97" fmla="*/ 216333 h 387666"/>
                  <a:gd name="connsiteX98" fmla="*/ 95129 w 177182"/>
                  <a:gd name="connsiteY98" fmla="*/ 216470 h 387666"/>
                  <a:gd name="connsiteX99" fmla="*/ 96638 w 177182"/>
                  <a:gd name="connsiteY99" fmla="*/ 214276 h 387666"/>
                  <a:gd name="connsiteX100" fmla="*/ 97049 w 177182"/>
                  <a:gd name="connsiteY100" fmla="*/ 213727 h 387666"/>
                  <a:gd name="connsiteX101" fmla="*/ 99381 w 177182"/>
                  <a:gd name="connsiteY101" fmla="*/ 210161 h 387666"/>
                  <a:gd name="connsiteX102" fmla="*/ 101576 w 177182"/>
                  <a:gd name="connsiteY102" fmla="*/ 206869 h 387666"/>
                  <a:gd name="connsiteX103" fmla="*/ 103084 w 177182"/>
                  <a:gd name="connsiteY103" fmla="*/ 204537 h 387666"/>
                  <a:gd name="connsiteX104" fmla="*/ 103496 w 177182"/>
                  <a:gd name="connsiteY104" fmla="*/ 203989 h 387666"/>
                  <a:gd name="connsiteX105" fmla="*/ 105005 w 177182"/>
                  <a:gd name="connsiteY105" fmla="*/ 201657 h 387666"/>
                  <a:gd name="connsiteX106" fmla="*/ 107611 w 177182"/>
                  <a:gd name="connsiteY106" fmla="*/ 197954 h 387666"/>
                  <a:gd name="connsiteX107" fmla="*/ 107336 w 177182"/>
                  <a:gd name="connsiteY107" fmla="*/ 198228 h 387666"/>
                  <a:gd name="connsiteX108" fmla="*/ 108982 w 177182"/>
                  <a:gd name="connsiteY108" fmla="*/ 195759 h 387666"/>
                  <a:gd name="connsiteX109" fmla="*/ 108708 w 177182"/>
                  <a:gd name="connsiteY109" fmla="*/ 196170 h 387666"/>
                  <a:gd name="connsiteX110" fmla="*/ 111040 w 177182"/>
                  <a:gd name="connsiteY110" fmla="*/ 192741 h 387666"/>
                  <a:gd name="connsiteX111" fmla="*/ 110765 w 177182"/>
                  <a:gd name="connsiteY111" fmla="*/ 193153 h 387666"/>
                  <a:gd name="connsiteX112" fmla="*/ 113783 w 177182"/>
                  <a:gd name="connsiteY112" fmla="*/ 188764 h 387666"/>
                  <a:gd name="connsiteX113" fmla="*/ 114057 w 177182"/>
                  <a:gd name="connsiteY113" fmla="*/ 188352 h 387666"/>
                  <a:gd name="connsiteX114" fmla="*/ 115017 w 177182"/>
                  <a:gd name="connsiteY114" fmla="*/ 186981 h 387666"/>
                  <a:gd name="connsiteX115" fmla="*/ 114743 w 177182"/>
                  <a:gd name="connsiteY115" fmla="*/ 187392 h 387666"/>
                  <a:gd name="connsiteX116" fmla="*/ 116389 w 177182"/>
                  <a:gd name="connsiteY116" fmla="*/ 184923 h 387666"/>
                  <a:gd name="connsiteX117" fmla="*/ 116252 w 177182"/>
                  <a:gd name="connsiteY117" fmla="*/ 185060 h 387666"/>
                  <a:gd name="connsiteX118" fmla="*/ 116663 w 177182"/>
                  <a:gd name="connsiteY118" fmla="*/ 184512 h 387666"/>
                  <a:gd name="connsiteX119" fmla="*/ 116526 w 177182"/>
                  <a:gd name="connsiteY119" fmla="*/ 184649 h 387666"/>
                  <a:gd name="connsiteX120" fmla="*/ 116800 w 177182"/>
                  <a:gd name="connsiteY120" fmla="*/ 184238 h 387666"/>
                  <a:gd name="connsiteX121" fmla="*/ 116800 w 177182"/>
                  <a:gd name="connsiteY121" fmla="*/ 184238 h 387666"/>
                  <a:gd name="connsiteX122" fmla="*/ 116800 w 177182"/>
                  <a:gd name="connsiteY122" fmla="*/ 184238 h 387666"/>
                  <a:gd name="connsiteX123" fmla="*/ 118446 w 177182"/>
                  <a:gd name="connsiteY123" fmla="*/ 181494 h 387666"/>
                  <a:gd name="connsiteX124" fmla="*/ 124344 w 177182"/>
                  <a:gd name="connsiteY124" fmla="*/ 171893 h 387666"/>
                  <a:gd name="connsiteX125" fmla="*/ 135043 w 177182"/>
                  <a:gd name="connsiteY125" fmla="*/ 154337 h 387666"/>
                  <a:gd name="connsiteX126" fmla="*/ 136414 w 177182"/>
                  <a:gd name="connsiteY126" fmla="*/ 151868 h 387666"/>
                  <a:gd name="connsiteX127" fmla="*/ 141626 w 177182"/>
                  <a:gd name="connsiteY127" fmla="*/ 142404 h 387666"/>
                  <a:gd name="connsiteX128" fmla="*/ 150267 w 177182"/>
                  <a:gd name="connsiteY128" fmla="*/ 126767 h 387666"/>
                  <a:gd name="connsiteX129" fmla="*/ 151502 w 177182"/>
                  <a:gd name="connsiteY129" fmla="*/ 120047 h 387666"/>
                  <a:gd name="connsiteX130" fmla="*/ 154382 w 177182"/>
                  <a:gd name="connsiteY130" fmla="*/ 106742 h 387666"/>
                  <a:gd name="connsiteX131" fmla="*/ 158086 w 177182"/>
                  <a:gd name="connsiteY131" fmla="*/ 93438 h 387666"/>
                  <a:gd name="connsiteX132" fmla="*/ 160554 w 177182"/>
                  <a:gd name="connsiteY132" fmla="*/ 84111 h 387666"/>
                  <a:gd name="connsiteX133" fmla="*/ 164258 w 177182"/>
                  <a:gd name="connsiteY133" fmla="*/ 76978 h 387666"/>
                  <a:gd name="connsiteX134" fmla="*/ 166727 w 177182"/>
                  <a:gd name="connsiteY134" fmla="*/ 74647 h 387666"/>
                  <a:gd name="connsiteX135" fmla="*/ 168098 w 177182"/>
                  <a:gd name="connsiteY135" fmla="*/ 73961 h 387666"/>
                  <a:gd name="connsiteX136" fmla="*/ 170293 w 177182"/>
                  <a:gd name="connsiteY136" fmla="*/ 73549 h 387666"/>
                  <a:gd name="connsiteX137" fmla="*/ 173722 w 177182"/>
                  <a:gd name="connsiteY137" fmla="*/ 73961 h 387666"/>
                  <a:gd name="connsiteX138" fmla="*/ 177151 w 177182"/>
                  <a:gd name="connsiteY138" fmla="*/ 78487 h 387666"/>
                  <a:gd name="connsiteX139" fmla="*/ 176328 w 177182"/>
                  <a:gd name="connsiteY139" fmla="*/ 85894 h 387666"/>
                  <a:gd name="connsiteX140" fmla="*/ 175368 w 177182"/>
                  <a:gd name="connsiteY140" fmla="*/ 91243 h 387666"/>
                  <a:gd name="connsiteX141" fmla="*/ 173859 w 177182"/>
                  <a:gd name="connsiteY141" fmla="*/ 96181 h 387666"/>
                  <a:gd name="connsiteX142" fmla="*/ 171253 w 177182"/>
                  <a:gd name="connsiteY142" fmla="*/ 102627 h 387666"/>
                  <a:gd name="connsiteX143" fmla="*/ 165081 w 177182"/>
                  <a:gd name="connsiteY143" fmla="*/ 115520 h 387666"/>
                  <a:gd name="connsiteX144" fmla="*/ 157674 w 177182"/>
                  <a:gd name="connsiteY144" fmla="*/ 130334 h 387666"/>
                  <a:gd name="connsiteX145" fmla="*/ 153285 w 177182"/>
                  <a:gd name="connsiteY145" fmla="*/ 160097 h 387666"/>
                  <a:gd name="connsiteX146" fmla="*/ 149444 w 177182"/>
                  <a:gd name="connsiteY146" fmla="*/ 201383 h 387666"/>
                  <a:gd name="connsiteX147" fmla="*/ 149444 w 177182"/>
                  <a:gd name="connsiteY147" fmla="*/ 201245 h 387666"/>
                  <a:gd name="connsiteX148" fmla="*/ 148347 w 177182"/>
                  <a:gd name="connsiteY148" fmla="*/ 234575 h 387666"/>
                  <a:gd name="connsiteX149" fmla="*/ 149719 w 177182"/>
                  <a:gd name="connsiteY149" fmla="*/ 267631 h 387666"/>
                  <a:gd name="connsiteX150" fmla="*/ 149719 w 177182"/>
                  <a:gd name="connsiteY150" fmla="*/ 267631 h 387666"/>
                  <a:gd name="connsiteX151" fmla="*/ 160417 w 177182"/>
                  <a:gd name="connsiteY151" fmla="*/ 382708 h 387666"/>
                  <a:gd name="connsiteX152" fmla="*/ 156714 w 177182"/>
                  <a:gd name="connsiteY152" fmla="*/ 387509 h 387666"/>
                  <a:gd name="connsiteX153" fmla="*/ 156165 w 177182"/>
                  <a:gd name="connsiteY153" fmla="*/ 387509 h 387666"/>
                  <a:gd name="connsiteX154" fmla="*/ 151776 w 177182"/>
                  <a:gd name="connsiteY154" fmla="*/ 384354 h 387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177182" h="387666">
                    <a:moveTo>
                      <a:pt x="151776" y="384354"/>
                    </a:moveTo>
                    <a:cubicBezTo>
                      <a:pt x="148347" y="349652"/>
                      <a:pt x="145330" y="314951"/>
                      <a:pt x="142312" y="280250"/>
                    </a:cubicBezTo>
                    <a:cubicBezTo>
                      <a:pt x="142038" y="276683"/>
                      <a:pt x="141626" y="273117"/>
                      <a:pt x="141352" y="269551"/>
                    </a:cubicBezTo>
                    <a:cubicBezTo>
                      <a:pt x="141215" y="268179"/>
                      <a:pt x="141215" y="266808"/>
                      <a:pt x="141078" y="265573"/>
                    </a:cubicBezTo>
                    <a:cubicBezTo>
                      <a:pt x="140803" y="259676"/>
                      <a:pt x="140529" y="253640"/>
                      <a:pt x="140255" y="247743"/>
                    </a:cubicBezTo>
                    <a:cubicBezTo>
                      <a:pt x="139843" y="237593"/>
                      <a:pt x="139980" y="227306"/>
                      <a:pt x="140255" y="217156"/>
                    </a:cubicBezTo>
                    <a:cubicBezTo>
                      <a:pt x="140666" y="206732"/>
                      <a:pt x="141489" y="196308"/>
                      <a:pt x="142449" y="185883"/>
                    </a:cubicBezTo>
                    <a:cubicBezTo>
                      <a:pt x="143409" y="175322"/>
                      <a:pt x="144507" y="164761"/>
                      <a:pt x="145741" y="154199"/>
                    </a:cubicBezTo>
                    <a:cubicBezTo>
                      <a:pt x="145878" y="153377"/>
                      <a:pt x="146015" y="152554"/>
                      <a:pt x="146015" y="151731"/>
                    </a:cubicBezTo>
                    <a:cubicBezTo>
                      <a:pt x="144918" y="153788"/>
                      <a:pt x="143821" y="155845"/>
                      <a:pt x="142724" y="157766"/>
                    </a:cubicBezTo>
                    <a:cubicBezTo>
                      <a:pt x="141764" y="159412"/>
                      <a:pt x="140666" y="161057"/>
                      <a:pt x="139706" y="162703"/>
                    </a:cubicBezTo>
                    <a:cubicBezTo>
                      <a:pt x="136963" y="167230"/>
                      <a:pt x="134083" y="171893"/>
                      <a:pt x="131339" y="176419"/>
                    </a:cubicBezTo>
                    <a:cubicBezTo>
                      <a:pt x="128322" y="181357"/>
                      <a:pt x="125441" y="186432"/>
                      <a:pt x="122150" y="191233"/>
                    </a:cubicBezTo>
                    <a:cubicBezTo>
                      <a:pt x="116800" y="199188"/>
                      <a:pt x="111314" y="207006"/>
                      <a:pt x="105965" y="214961"/>
                    </a:cubicBezTo>
                    <a:cubicBezTo>
                      <a:pt x="104045" y="217567"/>
                      <a:pt x="102261" y="220311"/>
                      <a:pt x="100478" y="222917"/>
                    </a:cubicBezTo>
                    <a:cubicBezTo>
                      <a:pt x="98969" y="225111"/>
                      <a:pt x="97461" y="227169"/>
                      <a:pt x="95815" y="229363"/>
                    </a:cubicBezTo>
                    <a:cubicBezTo>
                      <a:pt x="92386" y="234027"/>
                      <a:pt x="88957" y="238690"/>
                      <a:pt x="85528" y="243353"/>
                    </a:cubicBezTo>
                    <a:cubicBezTo>
                      <a:pt x="80042" y="250486"/>
                      <a:pt x="74144" y="257207"/>
                      <a:pt x="67971" y="264065"/>
                    </a:cubicBezTo>
                    <a:cubicBezTo>
                      <a:pt x="62211" y="270511"/>
                      <a:pt x="55901" y="276958"/>
                      <a:pt x="48495" y="281758"/>
                    </a:cubicBezTo>
                    <a:cubicBezTo>
                      <a:pt x="45066" y="283953"/>
                      <a:pt x="41499" y="286010"/>
                      <a:pt x="37796" y="287793"/>
                    </a:cubicBezTo>
                    <a:cubicBezTo>
                      <a:pt x="34779" y="289302"/>
                      <a:pt x="31487" y="290125"/>
                      <a:pt x="28195" y="290674"/>
                    </a:cubicBezTo>
                    <a:cubicBezTo>
                      <a:pt x="25863" y="291085"/>
                      <a:pt x="23257" y="290811"/>
                      <a:pt x="20925" y="290262"/>
                    </a:cubicBezTo>
                    <a:cubicBezTo>
                      <a:pt x="19554" y="289988"/>
                      <a:pt x="18182" y="289576"/>
                      <a:pt x="16811" y="289028"/>
                    </a:cubicBezTo>
                    <a:cubicBezTo>
                      <a:pt x="14753" y="288205"/>
                      <a:pt x="12970" y="287382"/>
                      <a:pt x="11187" y="286285"/>
                    </a:cubicBezTo>
                    <a:cubicBezTo>
                      <a:pt x="7209" y="283953"/>
                      <a:pt x="4466" y="279838"/>
                      <a:pt x="3095" y="275449"/>
                    </a:cubicBezTo>
                    <a:cubicBezTo>
                      <a:pt x="489" y="268042"/>
                      <a:pt x="-471" y="260087"/>
                      <a:pt x="214" y="252406"/>
                    </a:cubicBezTo>
                    <a:cubicBezTo>
                      <a:pt x="1586" y="237181"/>
                      <a:pt x="4466" y="222231"/>
                      <a:pt x="8307" y="207418"/>
                    </a:cubicBezTo>
                    <a:cubicBezTo>
                      <a:pt x="10776" y="198091"/>
                      <a:pt x="13245" y="188764"/>
                      <a:pt x="15576" y="179300"/>
                    </a:cubicBezTo>
                    <a:cubicBezTo>
                      <a:pt x="15988" y="177928"/>
                      <a:pt x="16262" y="176419"/>
                      <a:pt x="16674" y="175048"/>
                    </a:cubicBezTo>
                    <a:cubicBezTo>
                      <a:pt x="17908" y="171344"/>
                      <a:pt x="19142" y="167641"/>
                      <a:pt x="20377" y="163938"/>
                    </a:cubicBezTo>
                    <a:cubicBezTo>
                      <a:pt x="23257" y="155022"/>
                      <a:pt x="26275" y="146107"/>
                      <a:pt x="29155" y="137054"/>
                    </a:cubicBezTo>
                    <a:cubicBezTo>
                      <a:pt x="30938" y="131705"/>
                      <a:pt x="33133" y="126356"/>
                      <a:pt x="35190" y="121007"/>
                    </a:cubicBezTo>
                    <a:cubicBezTo>
                      <a:pt x="39305" y="110720"/>
                      <a:pt x="43831" y="100570"/>
                      <a:pt x="48495" y="90557"/>
                    </a:cubicBezTo>
                    <a:cubicBezTo>
                      <a:pt x="52609" y="81916"/>
                      <a:pt x="57136" y="73412"/>
                      <a:pt x="61799" y="65045"/>
                    </a:cubicBezTo>
                    <a:cubicBezTo>
                      <a:pt x="63857" y="61342"/>
                      <a:pt x="65914" y="57776"/>
                      <a:pt x="68109" y="54210"/>
                    </a:cubicBezTo>
                    <a:cubicBezTo>
                      <a:pt x="73184" y="45843"/>
                      <a:pt x="78121" y="37476"/>
                      <a:pt x="83471" y="29247"/>
                    </a:cubicBezTo>
                    <a:cubicBezTo>
                      <a:pt x="89506" y="19920"/>
                      <a:pt x="95403" y="10867"/>
                      <a:pt x="101438" y="1678"/>
                    </a:cubicBezTo>
                    <a:cubicBezTo>
                      <a:pt x="102536" y="169"/>
                      <a:pt x="104456" y="-517"/>
                      <a:pt x="106102" y="443"/>
                    </a:cubicBezTo>
                    <a:cubicBezTo>
                      <a:pt x="107611" y="1403"/>
                      <a:pt x="108296" y="3461"/>
                      <a:pt x="107336" y="5107"/>
                    </a:cubicBezTo>
                    <a:cubicBezTo>
                      <a:pt x="103770" y="10456"/>
                      <a:pt x="100204" y="15805"/>
                      <a:pt x="96775" y="21154"/>
                    </a:cubicBezTo>
                    <a:cubicBezTo>
                      <a:pt x="94580" y="24583"/>
                      <a:pt x="92249" y="28149"/>
                      <a:pt x="90054" y="31578"/>
                    </a:cubicBezTo>
                    <a:cubicBezTo>
                      <a:pt x="88545" y="33910"/>
                      <a:pt x="87037" y="36105"/>
                      <a:pt x="85665" y="38436"/>
                    </a:cubicBezTo>
                    <a:cubicBezTo>
                      <a:pt x="81962" y="44471"/>
                      <a:pt x="78395" y="50644"/>
                      <a:pt x="74692" y="56679"/>
                    </a:cubicBezTo>
                    <a:cubicBezTo>
                      <a:pt x="73321" y="59148"/>
                      <a:pt x="71812" y="61616"/>
                      <a:pt x="70303" y="63948"/>
                    </a:cubicBezTo>
                    <a:cubicBezTo>
                      <a:pt x="68520" y="66829"/>
                      <a:pt x="67011" y="69983"/>
                      <a:pt x="65365" y="73001"/>
                    </a:cubicBezTo>
                    <a:cubicBezTo>
                      <a:pt x="62896" y="77527"/>
                      <a:pt x="60565" y="82053"/>
                      <a:pt x="58233" y="86717"/>
                    </a:cubicBezTo>
                    <a:cubicBezTo>
                      <a:pt x="58233" y="86580"/>
                      <a:pt x="58370" y="86442"/>
                      <a:pt x="58507" y="86305"/>
                    </a:cubicBezTo>
                    <a:cubicBezTo>
                      <a:pt x="50278" y="103039"/>
                      <a:pt x="43008" y="120321"/>
                      <a:pt x="36562" y="137877"/>
                    </a:cubicBezTo>
                    <a:cubicBezTo>
                      <a:pt x="32310" y="151182"/>
                      <a:pt x="28058" y="164349"/>
                      <a:pt x="23669" y="177517"/>
                    </a:cubicBezTo>
                    <a:cubicBezTo>
                      <a:pt x="23120" y="179300"/>
                      <a:pt x="22709" y="181083"/>
                      <a:pt x="22297" y="182866"/>
                    </a:cubicBezTo>
                    <a:cubicBezTo>
                      <a:pt x="21063" y="187667"/>
                      <a:pt x="19828" y="192330"/>
                      <a:pt x="18731" y="197131"/>
                    </a:cubicBezTo>
                    <a:cubicBezTo>
                      <a:pt x="17634" y="201383"/>
                      <a:pt x="16536" y="205772"/>
                      <a:pt x="15439" y="210024"/>
                    </a:cubicBezTo>
                    <a:cubicBezTo>
                      <a:pt x="14067" y="215099"/>
                      <a:pt x="13107" y="220311"/>
                      <a:pt x="12010" y="225523"/>
                    </a:cubicBezTo>
                    <a:cubicBezTo>
                      <a:pt x="12010" y="225523"/>
                      <a:pt x="12010" y="225523"/>
                      <a:pt x="12010" y="225386"/>
                    </a:cubicBezTo>
                    <a:cubicBezTo>
                      <a:pt x="10227" y="234575"/>
                      <a:pt x="8855" y="243765"/>
                      <a:pt x="8032" y="252955"/>
                    </a:cubicBezTo>
                    <a:cubicBezTo>
                      <a:pt x="8032" y="252818"/>
                      <a:pt x="8032" y="252680"/>
                      <a:pt x="8032" y="252680"/>
                    </a:cubicBezTo>
                    <a:cubicBezTo>
                      <a:pt x="7895" y="255149"/>
                      <a:pt x="7895" y="257618"/>
                      <a:pt x="8032" y="260087"/>
                    </a:cubicBezTo>
                    <a:cubicBezTo>
                      <a:pt x="8307" y="262556"/>
                      <a:pt x="8718" y="265025"/>
                      <a:pt x="9130" y="267494"/>
                    </a:cubicBezTo>
                    <a:cubicBezTo>
                      <a:pt x="9130" y="267494"/>
                      <a:pt x="9130" y="267356"/>
                      <a:pt x="9130" y="267356"/>
                    </a:cubicBezTo>
                    <a:cubicBezTo>
                      <a:pt x="9130" y="267356"/>
                      <a:pt x="9130" y="267494"/>
                      <a:pt x="9130" y="267494"/>
                    </a:cubicBezTo>
                    <a:lnTo>
                      <a:pt x="9130" y="267494"/>
                    </a:lnTo>
                    <a:cubicBezTo>
                      <a:pt x="9541" y="269414"/>
                      <a:pt x="10090" y="271197"/>
                      <a:pt x="10638" y="272980"/>
                    </a:cubicBezTo>
                    <a:cubicBezTo>
                      <a:pt x="10638" y="272843"/>
                      <a:pt x="10501" y="272569"/>
                      <a:pt x="10501" y="272431"/>
                    </a:cubicBezTo>
                    <a:cubicBezTo>
                      <a:pt x="10776" y="272980"/>
                      <a:pt x="10913" y="273529"/>
                      <a:pt x="11187" y="274077"/>
                    </a:cubicBezTo>
                    <a:lnTo>
                      <a:pt x="11187" y="274077"/>
                    </a:lnTo>
                    <a:cubicBezTo>
                      <a:pt x="11187" y="274077"/>
                      <a:pt x="11187" y="274077"/>
                      <a:pt x="11187" y="274077"/>
                    </a:cubicBezTo>
                    <a:cubicBezTo>
                      <a:pt x="11187" y="274077"/>
                      <a:pt x="11187" y="274214"/>
                      <a:pt x="11187" y="274214"/>
                    </a:cubicBezTo>
                    <a:cubicBezTo>
                      <a:pt x="11187" y="274214"/>
                      <a:pt x="11187" y="274214"/>
                      <a:pt x="11187" y="274214"/>
                    </a:cubicBezTo>
                    <a:cubicBezTo>
                      <a:pt x="11599" y="275175"/>
                      <a:pt x="12147" y="276135"/>
                      <a:pt x="12833" y="276958"/>
                    </a:cubicBezTo>
                    <a:cubicBezTo>
                      <a:pt x="12696" y="276821"/>
                      <a:pt x="12559" y="276683"/>
                      <a:pt x="12559" y="276546"/>
                    </a:cubicBezTo>
                    <a:cubicBezTo>
                      <a:pt x="12833" y="276958"/>
                      <a:pt x="13245" y="277369"/>
                      <a:pt x="13519" y="277643"/>
                    </a:cubicBezTo>
                    <a:cubicBezTo>
                      <a:pt x="13930" y="277918"/>
                      <a:pt x="14205" y="278329"/>
                      <a:pt x="14616" y="278604"/>
                    </a:cubicBezTo>
                    <a:cubicBezTo>
                      <a:pt x="14479" y="278466"/>
                      <a:pt x="14342" y="278329"/>
                      <a:pt x="14205" y="278192"/>
                    </a:cubicBezTo>
                    <a:cubicBezTo>
                      <a:pt x="14616" y="278466"/>
                      <a:pt x="15028" y="278878"/>
                      <a:pt x="15576" y="279152"/>
                    </a:cubicBezTo>
                    <a:cubicBezTo>
                      <a:pt x="15988" y="279427"/>
                      <a:pt x="16399" y="279701"/>
                      <a:pt x="16948" y="279975"/>
                    </a:cubicBezTo>
                    <a:cubicBezTo>
                      <a:pt x="16811" y="279975"/>
                      <a:pt x="16674" y="279838"/>
                      <a:pt x="16536" y="279701"/>
                    </a:cubicBezTo>
                    <a:cubicBezTo>
                      <a:pt x="17634" y="280387"/>
                      <a:pt x="18868" y="280798"/>
                      <a:pt x="20103" y="281347"/>
                    </a:cubicBezTo>
                    <a:cubicBezTo>
                      <a:pt x="19965" y="281347"/>
                      <a:pt x="19828" y="281210"/>
                      <a:pt x="19691" y="281210"/>
                    </a:cubicBezTo>
                    <a:cubicBezTo>
                      <a:pt x="20651" y="281621"/>
                      <a:pt x="21886" y="281895"/>
                      <a:pt x="22846" y="282170"/>
                    </a:cubicBezTo>
                    <a:cubicBezTo>
                      <a:pt x="23394" y="282307"/>
                      <a:pt x="23943" y="282307"/>
                      <a:pt x="24629" y="282444"/>
                    </a:cubicBezTo>
                    <a:cubicBezTo>
                      <a:pt x="24629" y="282444"/>
                      <a:pt x="24629" y="282444"/>
                      <a:pt x="24492" y="282444"/>
                    </a:cubicBezTo>
                    <a:cubicBezTo>
                      <a:pt x="25452" y="282581"/>
                      <a:pt x="26549" y="282581"/>
                      <a:pt x="27509" y="282444"/>
                    </a:cubicBezTo>
                    <a:cubicBezTo>
                      <a:pt x="27509" y="282444"/>
                      <a:pt x="27372" y="282444"/>
                      <a:pt x="27372" y="282444"/>
                    </a:cubicBezTo>
                    <a:cubicBezTo>
                      <a:pt x="27921" y="282307"/>
                      <a:pt x="28606" y="282170"/>
                      <a:pt x="29292" y="282170"/>
                    </a:cubicBezTo>
                    <a:cubicBezTo>
                      <a:pt x="29841" y="282033"/>
                      <a:pt x="30390" y="281895"/>
                      <a:pt x="30938" y="281758"/>
                    </a:cubicBezTo>
                    <a:cubicBezTo>
                      <a:pt x="33133" y="280935"/>
                      <a:pt x="35190" y="280112"/>
                      <a:pt x="37248" y="279015"/>
                    </a:cubicBezTo>
                    <a:cubicBezTo>
                      <a:pt x="37110" y="279152"/>
                      <a:pt x="36973" y="279152"/>
                      <a:pt x="36836" y="279289"/>
                    </a:cubicBezTo>
                    <a:cubicBezTo>
                      <a:pt x="39579" y="277781"/>
                      <a:pt x="42185" y="276135"/>
                      <a:pt x="44791" y="274489"/>
                    </a:cubicBezTo>
                    <a:cubicBezTo>
                      <a:pt x="44791" y="274489"/>
                      <a:pt x="44654" y="274626"/>
                      <a:pt x="44654" y="274626"/>
                    </a:cubicBezTo>
                    <a:cubicBezTo>
                      <a:pt x="47123" y="272980"/>
                      <a:pt x="49455" y="271197"/>
                      <a:pt x="51649" y="269277"/>
                    </a:cubicBezTo>
                    <a:cubicBezTo>
                      <a:pt x="51512" y="269414"/>
                      <a:pt x="51375" y="269551"/>
                      <a:pt x="51238" y="269688"/>
                    </a:cubicBezTo>
                    <a:cubicBezTo>
                      <a:pt x="57547" y="263927"/>
                      <a:pt x="63171" y="257618"/>
                      <a:pt x="68794" y="251172"/>
                    </a:cubicBezTo>
                    <a:cubicBezTo>
                      <a:pt x="68657" y="251309"/>
                      <a:pt x="68520" y="251446"/>
                      <a:pt x="68520" y="251583"/>
                    </a:cubicBezTo>
                    <a:cubicBezTo>
                      <a:pt x="77847" y="241022"/>
                      <a:pt x="85939" y="229500"/>
                      <a:pt x="94032" y="218116"/>
                    </a:cubicBezTo>
                    <a:cubicBezTo>
                      <a:pt x="93895" y="218253"/>
                      <a:pt x="93758" y="218390"/>
                      <a:pt x="93758" y="218528"/>
                    </a:cubicBezTo>
                    <a:cubicBezTo>
                      <a:pt x="94032" y="218116"/>
                      <a:pt x="94169" y="217705"/>
                      <a:pt x="94443" y="217430"/>
                    </a:cubicBezTo>
                    <a:cubicBezTo>
                      <a:pt x="94306" y="217567"/>
                      <a:pt x="94306" y="217705"/>
                      <a:pt x="94169" y="217842"/>
                    </a:cubicBezTo>
                    <a:cubicBezTo>
                      <a:pt x="94580" y="217293"/>
                      <a:pt x="94855" y="216882"/>
                      <a:pt x="95129" y="216333"/>
                    </a:cubicBezTo>
                    <a:cubicBezTo>
                      <a:pt x="95129" y="216333"/>
                      <a:pt x="95129" y="216470"/>
                      <a:pt x="95129" y="216470"/>
                    </a:cubicBezTo>
                    <a:cubicBezTo>
                      <a:pt x="95540" y="215784"/>
                      <a:pt x="96089" y="214961"/>
                      <a:pt x="96638" y="214276"/>
                    </a:cubicBezTo>
                    <a:cubicBezTo>
                      <a:pt x="96775" y="214138"/>
                      <a:pt x="96912" y="213864"/>
                      <a:pt x="97049" y="213727"/>
                    </a:cubicBezTo>
                    <a:cubicBezTo>
                      <a:pt x="97872" y="212492"/>
                      <a:pt x="98695" y="211395"/>
                      <a:pt x="99381" y="210161"/>
                    </a:cubicBezTo>
                    <a:cubicBezTo>
                      <a:pt x="100067" y="209063"/>
                      <a:pt x="100890" y="207966"/>
                      <a:pt x="101576" y="206869"/>
                    </a:cubicBezTo>
                    <a:cubicBezTo>
                      <a:pt x="102124" y="206046"/>
                      <a:pt x="102673" y="205360"/>
                      <a:pt x="103084" y="204537"/>
                    </a:cubicBezTo>
                    <a:cubicBezTo>
                      <a:pt x="103222" y="204400"/>
                      <a:pt x="103359" y="204126"/>
                      <a:pt x="103496" y="203989"/>
                    </a:cubicBezTo>
                    <a:cubicBezTo>
                      <a:pt x="103907" y="203166"/>
                      <a:pt x="104593" y="202480"/>
                      <a:pt x="105005" y="201657"/>
                    </a:cubicBezTo>
                    <a:cubicBezTo>
                      <a:pt x="105827" y="200422"/>
                      <a:pt x="106651" y="199188"/>
                      <a:pt x="107611" y="197954"/>
                    </a:cubicBezTo>
                    <a:cubicBezTo>
                      <a:pt x="107474" y="198091"/>
                      <a:pt x="107474" y="198091"/>
                      <a:pt x="107336" y="198228"/>
                    </a:cubicBezTo>
                    <a:cubicBezTo>
                      <a:pt x="107885" y="197405"/>
                      <a:pt x="108434" y="196582"/>
                      <a:pt x="108982" y="195759"/>
                    </a:cubicBezTo>
                    <a:cubicBezTo>
                      <a:pt x="108845" y="195896"/>
                      <a:pt x="108845" y="196033"/>
                      <a:pt x="108708" y="196170"/>
                    </a:cubicBezTo>
                    <a:cubicBezTo>
                      <a:pt x="109394" y="195073"/>
                      <a:pt x="110217" y="193839"/>
                      <a:pt x="111040" y="192741"/>
                    </a:cubicBezTo>
                    <a:cubicBezTo>
                      <a:pt x="110903" y="192879"/>
                      <a:pt x="110765" y="193016"/>
                      <a:pt x="110765" y="193153"/>
                    </a:cubicBezTo>
                    <a:cubicBezTo>
                      <a:pt x="111725" y="191781"/>
                      <a:pt x="112685" y="190273"/>
                      <a:pt x="113783" y="188764"/>
                    </a:cubicBezTo>
                    <a:cubicBezTo>
                      <a:pt x="113920" y="188627"/>
                      <a:pt x="114057" y="188489"/>
                      <a:pt x="114057" y="188352"/>
                    </a:cubicBezTo>
                    <a:cubicBezTo>
                      <a:pt x="114332" y="187941"/>
                      <a:pt x="114743" y="187392"/>
                      <a:pt x="115017" y="186981"/>
                    </a:cubicBezTo>
                    <a:cubicBezTo>
                      <a:pt x="114880" y="187118"/>
                      <a:pt x="114743" y="187255"/>
                      <a:pt x="114743" y="187392"/>
                    </a:cubicBezTo>
                    <a:cubicBezTo>
                      <a:pt x="115292" y="186569"/>
                      <a:pt x="115840" y="185746"/>
                      <a:pt x="116389" y="184923"/>
                    </a:cubicBezTo>
                    <a:cubicBezTo>
                      <a:pt x="116389" y="184923"/>
                      <a:pt x="116252" y="185060"/>
                      <a:pt x="116252" y="185060"/>
                    </a:cubicBezTo>
                    <a:cubicBezTo>
                      <a:pt x="116389" y="184923"/>
                      <a:pt x="116526" y="184649"/>
                      <a:pt x="116663" y="184512"/>
                    </a:cubicBezTo>
                    <a:cubicBezTo>
                      <a:pt x="116663" y="184512"/>
                      <a:pt x="116526" y="184649"/>
                      <a:pt x="116526" y="184649"/>
                    </a:cubicBezTo>
                    <a:cubicBezTo>
                      <a:pt x="116663" y="184512"/>
                      <a:pt x="116663" y="184375"/>
                      <a:pt x="116800" y="184238"/>
                    </a:cubicBezTo>
                    <a:cubicBezTo>
                      <a:pt x="116800" y="184238"/>
                      <a:pt x="116800" y="184238"/>
                      <a:pt x="116800" y="184238"/>
                    </a:cubicBezTo>
                    <a:lnTo>
                      <a:pt x="116800" y="184238"/>
                    </a:lnTo>
                    <a:cubicBezTo>
                      <a:pt x="117349" y="183415"/>
                      <a:pt x="117898" y="182454"/>
                      <a:pt x="118446" y="181494"/>
                    </a:cubicBezTo>
                    <a:cubicBezTo>
                      <a:pt x="120367" y="178202"/>
                      <a:pt x="122424" y="175048"/>
                      <a:pt x="124344" y="171893"/>
                    </a:cubicBezTo>
                    <a:cubicBezTo>
                      <a:pt x="127910" y="165995"/>
                      <a:pt x="131477" y="160235"/>
                      <a:pt x="135043" y="154337"/>
                    </a:cubicBezTo>
                    <a:cubicBezTo>
                      <a:pt x="135591" y="153514"/>
                      <a:pt x="136003" y="152691"/>
                      <a:pt x="136414" y="151868"/>
                    </a:cubicBezTo>
                    <a:cubicBezTo>
                      <a:pt x="138197" y="148713"/>
                      <a:pt x="139843" y="145558"/>
                      <a:pt x="141626" y="142404"/>
                    </a:cubicBezTo>
                    <a:cubicBezTo>
                      <a:pt x="144507" y="137192"/>
                      <a:pt x="147387" y="131980"/>
                      <a:pt x="150267" y="126767"/>
                    </a:cubicBezTo>
                    <a:cubicBezTo>
                      <a:pt x="150679" y="124573"/>
                      <a:pt x="151090" y="122241"/>
                      <a:pt x="151502" y="120047"/>
                    </a:cubicBezTo>
                    <a:cubicBezTo>
                      <a:pt x="152325" y="115658"/>
                      <a:pt x="153422" y="111131"/>
                      <a:pt x="154382" y="106742"/>
                    </a:cubicBezTo>
                    <a:cubicBezTo>
                      <a:pt x="155480" y="102353"/>
                      <a:pt x="156851" y="97964"/>
                      <a:pt x="158086" y="93438"/>
                    </a:cubicBezTo>
                    <a:cubicBezTo>
                      <a:pt x="158909" y="90420"/>
                      <a:pt x="159457" y="87128"/>
                      <a:pt x="160554" y="84111"/>
                    </a:cubicBezTo>
                    <a:cubicBezTo>
                      <a:pt x="161515" y="81642"/>
                      <a:pt x="162475" y="79036"/>
                      <a:pt x="164258" y="76978"/>
                    </a:cubicBezTo>
                    <a:cubicBezTo>
                      <a:pt x="165218" y="76018"/>
                      <a:pt x="165629" y="75607"/>
                      <a:pt x="166727" y="74647"/>
                    </a:cubicBezTo>
                    <a:cubicBezTo>
                      <a:pt x="167138" y="74372"/>
                      <a:pt x="167687" y="74098"/>
                      <a:pt x="168098" y="73961"/>
                    </a:cubicBezTo>
                    <a:cubicBezTo>
                      <a:pt x="168784" y="73824"/>
                      <a:pt x="169607" y="73549"/>
                      <a:pt x="170293" y="73549"/>
                    </a:cubicBezTo>
                    <a:cubicBezTo>
                      <a:pt x="171390" y="73549"/>
                      <a:pt x="172625" y="73824"/>
                      <a:pt x="173722" y="73961"/>
                    </a:cubicBezTo>
                    <a:cubicBezTo>
                      <a:pt x="175916" y="74235"/>
                      <a:pt x="177425" y="76293"/>
                      <a:pt x="177151" y="78487"/>
                    </a:cubicBezTo>
                    <a:cubicBezTo>
                      <a:pt x="176876" y="80956"/>
                      <a:pt x="176602" y="83425"/>
                      <a:pt x="176328" y="85894"/>
                    </a:cubicBezTo>
                    <a:cubicBezTo>
                      <a:pt x="176191" y="87814"/>
                      <a:pt x="175779" y="89460"/>
                      <a:pt x="175368" y="91243"/>
                    </a:cubicBezTo>
                    <a:cubicBezTo>
                      <a:pt x="175093" y="92889"/>
                      <a:pt x="174407" y="94535"/>
                      <a:pt x="173859" y="96181"/>
                    </a:cubicBezTo>
                    <a:cubicBezTo>
                      <a:pt x="173036" y="98375"/>
                      <a:pt x="172213" y="100433"/>
                      <a:pt x="171253" y="102627"/>
                    </a:cubicBezTo>
                    <a:cubicBezTo>
                      <a:pt x="169333" y="107016"/>
                      <a:pt x="167275" y="111268"/>
                      <a:pt x="165081" y="115520"/>
                    </a:cubicBezTo>
                    <a:cubicBezTo>
                      <a:pt x="162612" y="120458"/>
                      <a:pt x="160280" y="125533"/>
                      <a:pt x="157674" y="130334"/>
                    </a:cubicBezTo>
                    <a:cubicBezTo>
                      <a:pt x="155891" y="140209"/>
                      <a:pt x="154519" y="150085"/>
                      <a:pt x="153285" y="160097"/>
                    </a:cubicBezTo>
                    <a:cubicBezTo>
                      <a:pt x="151639" y="173813"/>
                      <a:pt x="150404" y="187667"/>
                      <a:pt x="149444" y="201383"/>
                    </a:cubicBezTo>
                    <a:cubicBezTo>
                      <a:pt x="149444" y="201383"/>
                      <a:pt x="149444" y="201383"/>
                      <a:pt x="149444" y="201245"/>
                    </a:cubicBezTo>
                    <a:cubicBezTo>
                      <a:pt x="148759" y="212355"/>
                      <a:pt x="148347" y="223465"/>
                      <a:pt x="148347" y="234575"/>
                    </a:cubicBezTo>
                    <a:cubicBezTo>
                      <a:pt x="148347" y="245548"/>
                      <a:pt x="149033" y="256658"/>
                      <a:pt x="149719" y="267631"/>
                    </a:cubicBezTo>
                    <a:cubicBezTo>
                      <a:pt x="149719" y="267631"/>
                      <a:pt x="149719" y="267631"/>
                      <a:pt x="149719" y="267631"/>
                    </a:cubicBezTo>
                    <a:cubicBezTo>
                      <a:pt x="153148" y="306036"/>
                      <a:pt x="156577" y="344440"/>
                      <a:pt x="160417" y="382708"/>
                    </a:cubicBezTo>
                    <a:cubicBezTo>
                      <a:pt x="160691" y="385040"/>
                      <a:pt x="159046" y="387234"/>
                      <a:pt x="156714" y="387509"/>
                    </a:cubicBezTo>
                    <a:cubicBezTo>
                      <a:pt x="156577" y="387509"/>
                      <a:pt x="156302" y="387509"/>
                      <a:pt x="156165" y="387509"/>
                    </a:cubicBezTo>
                    <a:cubicBezTo>
                      <a:pt x="153971" y="388194"/>
                      <a:pt x="152051" y="386549"/>
                      <a:pt x="151776" y="38435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2" name="任意多边形: 形状 361"/>
              <p:cNvSpPr/>
              <p:nvPr/>
            </p:nvSpPr>
            <p:spPr>
              <a:xfrm>
                <a:off x="2518981" y="3747015"/>
                <a:ext cx="1089113" cy="968819"/>
              </a:xfrm>
              <a:custGeom>
                <a:avLst/>
                <a:gdLst>
                  <a:gd name="connsiteX0" fmla="*/ 473911 w 1089113"/>
                  <a:gd name="connsiteY0" fmla="*/ 968820 h 968819"/>
                  <a:gd name="connsiteX1" fmla="*/ 387911 w 1089113"/>
                  <a:gd name="connsiteY1" fmla="*/ 960727 h 968819"/>
                  <a:gd name="connsiteX2" fmla="*/ 331264 w 1089113"/>
                  <a:gd name="connsiteY2" fmla="*/ 946051 h 968819"/>
                  <a:gd name="connsiteX3" fmla="*/ 327561 w 1089113"/>
                  <a:gd name="connsiteY3" fmla="*/ 944679 h 968819"/>
                  <a:gd name="connsiteX4" fmla="*/ 321526 w 1089113"/>
                  <a:gd name="connsiteY4" fmla="*/ 942622 h 968819"/>
                  <a:gd name="connsiteX5" fmla="*/ 321663 w 1089113"/>
                  <a:gd name="connsiteY5" fmla="*/ 942622 h 968819"/>
                  <a:gd name="connsiteX6" fmla="*/ 244853 w 1089113"/>
                  <a:gd name="connsiteY6" fmla="*/ 906823 h 968819"/>
                  <a:gd name="connsiteX7" fmla="*/ 177645 w 1089113"/>
                  <a:gd name="connsiteY7" fmla="*/ 856760 h 968819"/>
                  <a:gd name="connsiteX8" fmla="*/ 146510 w 1089113"/>
                  <a:gd name="connsiteY8" fmla="*/ 826173 h 968819"/>
                  <a:gd name="connsiteX9" fmla="*/ 95486 w 1089113"/>
                  <a:gd name="connsiteY9" fmla="*/ 769389 h 968819"/>
                  <a:gd name="connsiteX10" fmla="*/ 19911 w 1089113"/>
                  <a:gd name="connsiteY10" fmla="*/ 618376 h 968819"/>
                  <a:gd name="connsiteX11" fmla="*/ 846 w 1089113"/>
                  <a:gd name="connsiteY11" fmla="*/ 460916 h 968819"/>
                  <a:gd name="connsiteX12" fmla="*/ 43503 w 1089113"/>
                  <a:gd name="connsiteY12" fmla="*/ 290426 h 968819"/>
                  <a:gd name="connsiteX13" fmla="*/ 94389 w 1089113"/>
                  <a:gd name="connsiteY13" fmla="*/ 212245 h 968819"/>
                  <a:gd name="connsiteX14" fmla="*/ 158854 w 1089113"/>
                  <a:gd name="connsiteY14" fmla="*/ 148877 h 968819"/>
                  <a:gd name="connsiteX15" fmla="*/ 289430 w 1089113"/>
                  <a:gd name="connsiteY15" fmla="*/ 68638 h 968819"/>
                  <a:gd name="connsiteX16" fmla="*/ 461018 w 1089113"/>
                  <a:gd name="connsiteY16" fmla="*/ 15969 h 968819"/>
                  <a:gd name="connsiteX17" fmla="*/ 636034 w 1089113"/>
                  <a:gd name="connsiteY17" fmla="*/ 196 h 968819"/>
                  <a:gd name="connsiteX18" fmla="*/ 804055 w 1089113"/>
                  <a:gd name="connsiteY18" fmla="*/ 28862 h 968819"/>
                  <a:gd name="connsiteX19" fmla="*/ 891975 w 1089113"/>
                  <a:gd name="connsiteY19" fmla="*/ 68090 h 968819"/>
                  <a:gd name="connsiteX20" fmla="*/ 927910 w 1089113"/>
                  <a:gd name="connsiteY20" fmla="*/ 92504 h 968819"/>
                  <a:gd name="connsiteX21" fmla="*/ 941763 w 1089113"/>
                  <a:gd name="connsiteY21" fmla="*/ 103751 h 968819"/>
                  <a:gd name="connsiteX22" fmla="*/ 943410 w 1089113"/>
                  <a:gd name="connsiteY22" fmla="*/ 105123 h 968819"/>
                  <a:gd name="connsiteX23" fmla="*/ 943684 w 1089113"/>
                  <a:gd name="connsiteY23" fmla="*/ 105397 h 968819"/>
                  <a:gd name="connsiteX24" fmla="*/ 961377 w 1089113"/>
                  <a:gd name="connsiteY24" fmla="*/ 121582 h 968819"/>
                  <a:gd name="connsiteX25" fmla="*/ 1017064 w 1089113"/>
                  <a:gd name="connsiteY25" fmla="*/ 193728 h 968819"/>
                  <a:gd name="connsiteX26" fmla="*/ 1077415 w 1089113"/>
                  <a:gd name="connsiteY26" fmla="*/ 346113 h 968819"/>
                  <a:gd name="connsiteX27" fmla="*/ 1084822 w 1089113"/>
                  <a:gd name="connsiteY27" fmla="*/ 517975 h 968819"/>
                  <a:gd name="connsiteX28" fmla="*/ 1062601 w 1089113"/>
                  <a:gd name="connsiteY28" fmla="*/ 604385 h 968819"/>
                  <a:gd name="connsiteX29" fmla="*/ 1030232 w 1089113"/>
                  <a:gd name="connsiteY29" fmla="*/ 677766 h 968819"/>
                  <a:gd name="connsiteX30" fmla="*/ 1006229 w 1089113"/>
                  <a:gd name="connsiteY30" fmla="*/ 717268 h 968819"/>
                  <a:gd name="connsiteX31" fmla="*/ 1006777 w 1089113"/>
                  <a:gd name="connsiteY31" fmla="*/ 716582 h 968819"/>
                  <a:gd name="connsiteX32" fmla="*/ 1004583 w 1089113"/>
                  <a:gd name="connsiteY32" fmla="*/ 719737 h 968819"/>
                  <a:gd name="connsiteX33" fmla="*/ 1004171 w 1089113"/>
                  <a:gd name="connsiteY33" fmla="*/ 720423 h 968819"/>
                  <a:gd name="connsiteX34" fmla="*/ 1004446 w 1089113"/>
                  <a:gd name="connsiteY34" fmla="*/ 719874 h 968819"/>
                  <a:gd name="connsiteX35" fmla="*/ 889780 w 1089113"/>
                  <a:gd name="connsiteY35" fmla="*/ 841261 h 968819"/>
                  <a:gd name="connsiteX36" fmla="*/ 733006 w 1089113"/>
                  <a:gd name="connsiteY36" fmla="*/ 923968 h 968819"/>
                  <a:gd name="connsiteX37" fmla="*/ 566357 w 1089113"/>
                  <a:gd name="connsiteY37" fmla="*/ 962510 h 968819"/>
                  <a:gd name="connsiteX38" fmla="*/ 478574 w 1089113"/>
                  <a:gd name="connsiteY38" fmla="*/ 968408 h 968819"/>
                  <a:gd name="connsiteX39" fmla="*/ 473911 w 1089113"/>
                  <a:gd name="connsiteY39" fmla="*/ 968820 h 968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89113" h="968819">
                    <a:moveTo>
                      <a:pt x="473911" y="968820"/>
                    </a:moveTo>
                    <a:cubicBezTo>
                      <a:pt x="445107" y="968820"/>
                      <a:pt x="416166" y="965802"/>
                      <a:pt x="387911" y="960727"/>
                    </a:cubicBezTo>
                    <a:cubicBezTo>
                      <a:pt x="368709" y="957298"/>
                      <a:pt x="349644" y="952360"/>
                      <a:pt x="331264" y="946051"/>
                    </a:cubicBezTo>
                    <a:cubicBezTo>
                      <a:pt x="330030" y="945640"/>
                      <a:pt x="328795" y="945091"/>
                      <a:pt x="327561" y="944679"/>
                    </a:cubicBezTo>
                    <a:cubicBezTo>
                      <a:pt x="325504" y="943994"/>
                      <a:pt x="323446" y="943308"/>
                      <a:pt x="321526" y="942622"/>
                    </a:cubicBezTo>
                    <a:cubicBezTo>
                      <a:pt x="321526" y="942622"/>
                      <a:pt x="321663" y="942622"/>
                      <a:pt x="321663" y="942622"/>
                    </a:cubicBezTo>
                    <a:cubicBezTo>
                      <a:pt x="295054" y="933158"/>
                      <a:pt x="268994" y="921637"/>
                      <a:pt x="244853" y="906823"/>
                    </a:cubicBezTo>
                    <a:cubicBezTo>
                      <a:pt x="220988" y="892147"/>
                      <a:pt x="198631" y="875276"/>
                      <a:pt x="177645" y="856760"/>
                    </a:cubicBezTo>
                    <a:cubicBezTo>
                      <a:pt x="166672" y="847159"/>
                      <a:pt x="156385" y="836872"/>
                      <a:pt x="146510" y="826173"/>
                    </a:cubicBezTo>
                    <a:cubicBezTo>
                      <a:pt x="127445" y="809165"/>
                      <a:pt x="110848" y="789826"/>
                      <a:pt x="95486" y="769389"/>
                    </a:cubicBezTo>
                    <a:cubicBezTo>
                      <a:pt x="61196" y="724263"/>
                      <a:pt x="36919" y="672417"/>
                      <a:pt x="19911" y="618376"/>
                    </a:cubicBezTo>
                    <a:cubicBezTo>
                      <a:pt x="3863" y="567489"/>
                      <a:pt x="-2446" y="513997"/>
                      <a:pt x="846" y="460916"/>
                    </a:cubicBezTo>
                    <a:cubicBezTo>
                      <a:pt x="4549" y="402486"/>
                      <a:pt x="17717" y="343233"/>
                      <a:pt x="43503" y="290426"/>
                    </a:cubicBezTo>
                    <a:cubicBezTo>
                      <a:pt x="57219" y="262308"/>
                      <a:pt x="74364" y="236248"/>
                      <a:pt x="94389" y="212245"/>
                    </a:cubicBezTo>
                    <a:cubicBezTo>
                      <a:pt x="113729" y="189065"/>
                      <a:pt x="135948" y="168217"/>
                      <a:pt x="158854" y="148877"/>
                    </a:cubicBezTo>
                    <a:cubicBezTo>
                      <a:pt x="198356" y="115684"/>
                      <a:pt x="242385" y="89761"/>
                      <a:pt x="289430" y="68638"/>
                    </a:cubicBezTo>
                    <a:cubicBezTo>
                      <a:pt x="344157" y="44087"/>
                      <a:pt x="402176" y="27490"/>
                      <a:pt x="461018" y="15969"/>
                    </a:cubicBezTo>
                    <a:cubicBezTo>
                      <a:pt x="518488" y="4722"/>
                      <a:pt x="577467" y="-1176"/>
                      <a:pt x="636034" y="196"/>
                    </a:cubicBezTo>
                    <a:cubicBezTo>
                      <a:pt x="692818" y="1567"/>
                      <a:pt x="750151" y="10208"/>
                      <a:pt x="804055" y="28862"/>
                    </a:cubicBezTo>
                    <a:cubicBezTo>
                      <a:pt x="834642" y="39423"/>
                      <a:pt x="863857" y="52042"/>
                      <a:pt x="891975" y="68090"/>
                    </a:cubicBezTo>
                    <a:cubicBezTo>
                      <a:pt x="904456" y="75359"/>
                      <a:pt x="916389" y="83726"/>
                      <a:pt x="927910" y="92504"/>
                    </a:cubicBezTo>
                    <a:cubicBezTo>
                      <a:pt x="932574" y="96070"/>
                      <a:pt x="937237" y="99911"/>
                      <a:pt x="941763" y="103751"/>
                    </a:cubicBezTo>
                    <a:cubicBezTo>
                      <a:pt x="942312" y="104163"/>
                      <a:pt x="942861" y="104712"/>
                      <a:pt x="943410" y="105123"/>
                    </a:cubicBezTo>
                    <a:cubicBezTo>
                      <a:pt x="943547" y="105260"/>
                      <a:pt x="943684" y="105397"/>
                      <a:pt x="943684" y="105397"/>
                    </a:cubicBezTo>
                    <a:cubicBezTo>
                      <a:pt x="949719" y="110747"/>
                      <a:pt x="955617" y="116096"/>
                      <a:pt x="961377" y="121582"/>
                    </a:cubicBezTo>
                    <a:cubicBezTo>
                      <a:pt x="983323" y="142842"/>
                      <a:pt x="1001154" y="167805"/>
                      <a:pt x="1017064" y="193728"/>
                    </a:cubicBezTo>
                    <a:cubicBezTo>
                      <a:pt x="1045868" y="240363"/>
                      <a:pt x="1066305" y="292484"/>
                      <a:pt x="1077415" y="346113"/>
                    </a:cubicBezTo>
                    <a:cubicBezTo>
                      <a:pt x="1089073" y="402760"/>
                      <a:pt x="1092914" y="460779"/>
                      <a:pt x="1084822" y="517975"/>
                    </a:cubicBezTo>
                    <a:cubicBezTo>
                      <a:pt x="1080707" y="547464"/>
                      <a:pt x="1072340" y="576268"/>
                      <a:pt x="1062601" y="604385"/>
                    </a:cubicBezTo>
                    <a:cubicBezTo>
                      <a:pt x="1053823" y="629623"/>
                      <a:pt x="1043125" y="654312"/>
                      <a:pt x="1030232" y="677766"/>
                    </a:cubicBezTo>
                    <a:cubicBezTo>
                      <a:pt x="1022825" y="691345"/>
                      <a:pt x="1014733" y="704375"/>
                      <a:pt x="1006229" y="717268"/>
                    </a:cubicBezTo>
                    <a:cubicBezTo>
                      <a:pt x="1006366" y="716994"/>
                      <a:pt x="1006503" y="716857"/>
                      <a:pt x="1006777" y="716582"/>
                    </a:cubicBezTo>
                    <a:cubicBezTo>
                      <a:pt x="1006092" y="717680"/>
                      <a:pt x="1005406" y="718640"/>
                      <a:pt x="1004583" y="719737"/>
                    </a:cubicBezTo>
                    <a:cubicBezTo>
                      <a:pt x="1004446" y="720011"/>
                      <a:pt x="1004308" y="720148"/>
                      <a:pt x="1004171" y="720423"/>
                    </a:cubicBezTo>
                    <a:cubicBezTo>
                      <a:pt x="1004308" y="720286"/>
                      <a:pt x="1004446" y="720011"/>
                      <a:pt x="1004446" y="719874"/>
                    </a:cubicBezTo>
                    <a:cubicBezTo>
                      <a:pt x="972624" y="766234"/>
                      <a:pt x="934905" y="807519"/>
                      <a:pt x="889780" y="841261"/>
                    </a:cubicBezTo>
                    <a:cubicBezTo>
                      <a:pt x="842322" y="876785"/>
                      <a:pt x="788419" y="903120"/>
                      <a:pt x="733006" y="923968"/>
                    </a:cubicBezTo>
                    <a:cubicBezTo>
                      <a:pt x="679514" y="944131"/>
                      <a:pt x="623004" y="956064"/>
                      <a:pt x="566357" y="962510"/>
                    </a:cubicBezTo>
                    <a:cubicBezTo>
                      <a:pt x="537141" y="965802"/>
                      <a:pt x="507926" y="968134"/>
                      <a:pt x="478574" y="968408"/>
                    </a:cubicBezTo>
                    <a:cubicBezTo>
                      <a:pt x="477065" y="968820"/>
                      <a:pt x="475419" y="968820"/>
                      <a:pt x="473911" y="968820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3" name="任意多边形: 形状 362"/>
              <p:cNvSpPr/>
              <p:nvPr/>
            </p:nvSpPr>
            <p:spPr>
              <a:xfrm>
                <a:off x="2519333" y="3769019"/>
                <a:ext cx="896971" cy="946678"/>
              </a:xfrm>
              <a:custGeom>
                <a:avLst/>
                <a:gdLst>
                  <a:gd name="connsiteX0" fmla="*/ 274403 w 896971"/>
                  <a:gd name="connsiteY0" fmla="*/ 136062 h 946678"/>
                  <a:gd name="connsiteX1" fmla="*/ 273305 w 896971"/>
                  <a:gd name="connsiteY1" fmla="*/ 137571 h 946678"/>
                  <a:gd name="connsiteX2" fmla="*/ 221185 w 896971"/>
                  <a:gd name="connsiteY2" fmla="*/ 221925 h 946678"/>
                  <a:gd name="connsiteX3" fmla="*/ 205137 w 896971"/>
                  <a:gd name="connsiteY3" fmla="*/ 260604 h 946678"/>
                  <a:gd name="connsiteX4" fmla="*/ 166320 w 896971"/>
                  <a:gd name="connsiteY4" fmla="*/ 405582 h 946678"/>
                  <a:gd name="connsiteX5" fmla="*/ 165772 w 896971"/>
                  <a:gd name="connsiteY5" fmla="*/ 408599 h 946678"/>
                  <a:gd name="connsiteX6" fmla="*/ 166046 w 896971"/>
                  <a:gd name="connsiteY6" fmla="*/ 427939 h 946678"/>
                  <a:gd name="connsiteX7" fmla="*/ 176745 w 896971"/>
                  <a:gd name="connsiteY7" fmla="*/ 499400 h 946678"/>
                  <a:gd name="connsiteX8" fmla="*/ 207606 w 896971"/>
                  <a:gd name="connsiteY8" fmla="*/ 621335 h 946678"/>
                  <a:gd name="connsiteX9" fmla="*/ 222556 w 896971"/>
                  <a:gd name="connsiteY9" fmla="*/ 657408 h 946678"/>
                  <a:gd name="connsiteX10" fmla="*/ 237369 w 896971"/>
                  <a:gd name="connsiteY10" fmla="*/ 682096 h 946678"/>
                  <a:gd name="connsiteX11" fmla="*/ 297308 w 896971"/>
                  <a:gd name="connsiteY11" fmla="*/ 769056 h 946678"/>
                  <a:gd name="connsiteX12" fmla="*/ 311299 w 896971"/>
                  <a:gd name="connsiteY12" fmla="*/ 788121 h 946678"/>
                  <a:gd name="connsiteX13" fmla="*/ 325015 w 896971"/>
                  <a:gd name="connsiteY13" fmla="*/ 802249 h 946678"/>
                  <a:gd name="connsiteX14" fmla="*/ 341611 w 896971"/>
                  <a:gd name="connsiteY14" fmla="*/ 815142 h 946678"/>
                  <a:gd name="connsiteX15" fmla="*/ 377684 w 896971"/>
                  <a:gd name="connsiteY15" fmla="*/ 835990 h 946678"/>
                  <a:gd name="connsiteX16" fmla="*/ 410191 w 896971"/>
                  <a:gd name="connsiteY16" fmla="*/ 849843 h 946678"/>
                  <a:gd name="connsiteX17" fmla="*/ 476028 w 896971"/>
                  <a:gd name="connsiteY17" fmla="*/ 869732 h 946678"/>
                  <a:gd name="connsiteX18" fmla="*/ 547762 w 896971"/>
                  <a:gd name="connsiteY18" fmla="*/ 888522 h 946678"/>
                  <a:gd name="connsiteX19" fmla="*/ 608250 w 896971"/>
                  <a:gd name="connsiteY19" fmla="*/ 897712 h 946678"/>
                  <a:gd name="connsiteX20" fmla="*/ 643226 w 896971"/>
                  <a:gd name="connsiteY20" fmla="*/ 897575 h 946678"/>
                  <a:gd name="connsiteX21" fmla="*/ 679710 w 896971"/>
                  <a:gd name="connsiteY21" fmla="*/ 892637 h 946678"/>
                  <a:gd name="connsiteX22" fmla="*/ 706319 w 896971"/>
                  <a:gd name="connsiteY22" fmla="*/ 885779 h 946678"/>
                  <a:gd name="connsiteX23" fmla="*/ 756383 w 896971"/>
                  <a:gd name="connsiteY23" fmla="*/ 864108 h 946678"/>
                  <a:gd name="connsiteX24" fmla="*/ 808092 w 896971"/>
                  <a:gd name="connsiteY24" fmla="*/ 839694 h 946678"/>
                  <a:gd name="connsiteX25" fmla="*/ 851572 w 896971"/>
                  <a:gd name="connsiteY25" fmla="*/ 818159 h 946678"/>
                  <a:gd name="connsiteX26" fmla="*/ 896972 w 896971"/>
                  <a:gd name="connsiteY26" fmla="*/ 822137 h 946678"/>
                  <a:gd name="connsiteX27" fmla="*/ 890663 w 896971"/>
                  <a:gd name="connsiteY27" fmla="*/ 818845 h 946678"/>
                  <a:gd name="connsiteX28" fmla="*/ 889977 w 896971"/>
                  <a:gd name="connsiteY28" fmla="*/ 819531 h 946678"/>
                  <a:gd name="connsiteX29" fmla="*/ 733203 w 896971"/>
                  <a:gd name="connsiteY29" fmla="*/ 902238 h 946678"/>
                  <a:gd name="connsiteX30" fmla="*/ 566416 w 896971"/>
                  <a:gd name="connsiteY30" fmla="*/ 940918 h 946678"/>
                  <a:gd name="connsiteX31" fmla="*/ 478771 w 896971"/>
                  <a:gd name="connsiteY31" fmla="*/ 946678 h 946678"/>
                  <a:gd name="connsiteX32" fmla="*/ 473833 w 896971"/>
                  <a:gd name="connsiteY32" fmla="*/ 946678 h 946678"/>
                  <a:gd name="connsiteX33" fmla="*/ 387834 w 896971"/>
                  <a:gd name="connsiteY33" fmla="*/ 938586 h 946678"/>
                  <a:gd name="connsiteX34" fmla="*/ 331187 w 896971"/>
                  <a:gd name="connsiteY34" fmla="*/ 923910 h 946678"/>
                  <a:gd name="connsiteX35" fmla="*/ 327346 w 896971"/>
                  <a:gd name="connsiteY35" fmla="*/ 922538 h 946678"/>
                  <a:gd name="connsiteX36" fmla="*/ 321586 w 896971"/>
                  <a:gd name="connsiteY36" fmla="*/ 920481 h 946678"/>
                  <a:gd name="connsiteX37" fmla="*/ 244639 w 896971"/>
                  <a:gd name="connsiteY37" fmla="*/ 884682 h 946678"/>
                  <a:gd name="connsiteX38" fmla="*/ 177430 w 896971"/>
                  <a:gd name="connsiteY38" fmla="*/ 834481 h 946678"/>
                  <a:gd name="connsiteX39" fmla="*/ 146432 w 896971"/>
                  <a:gd name="connsiteY39" fmla="*/ 804032 h 946678"/>
                  <a:gd name="connsiteX40" fmla="*/ 95409 w 896971"/>
                  <a:gd name="connsiteY40" fmla="*/ 747247 h 946678"/>
                  <a:gd name="connsiteX41" fmla="*/ 19834 w 896971"/>
                  <a:gd name="connsiteY41" fmla="*/ 596235 h 946678"/>
                  <a:gd name="connsiteX42" fmla="*/ 906 w 896971"/>
                  <a:gd name="connsiteY42" fmla="*/ 438775 h 946678"/>
                  <a:gd name="connsiteX43" fmla="*/ 43562 w 896971"/>
                  <a:gd name="connsiteY43" fmla="*/ 268148 h 946678"/>
                  <a:gd name="connsiteX44" fmla="*/ 94449 w 896971"/>
                  <a:gd name="connsiteY44" fmla="*/ 189967 h 946678"/>
                  <a:gd name="connsiteX45" fmla="*/ 158914 w 896971"/>
                  <a:gd name="connsiteY45" fmla="*/ 126598 h 946678"/>
                  <a:gd name="connsiteX46" fmla="*/ 289490 w 896971"/>
                  <a:gd name="connsiteY46" fmla="*/ 46360 h 946678"/>
                  <a:gd name="connsiteX47" fmla="*/ 431588 w 896971"/>
                  <a:gd name="connsiteY47" fmla="*/ 0 h 946678"/>
                  <a:gd name="connsiteX48" fmla="*/ 425690 w 896971"/>
                  <a:gd name="connsiteY48" fmla="*/ 4526 h 946678"/>
                  <a:gd name="connsiteX49" fmla="*/ 380290 w 896971"/>
                  <a:gd name="connsiteY49" fmla="*/ 34976 h 946678"/>
                  <a:gd name="connsiteX50" fmla="*/ 365614 w 896971"/>
                  <a:gd name="connsiteY50" fmla="*/ 44166 h 946678"/>
                  <a:gd name="connsiteX51" fmla="*/ 329815 w 896971"/>
                  <a:gd name="connsiteY51" fmla="*/ 72832 h 946678"/>
                  <a:gd name="connsiteX52" fmla="*/ 305264 w 896971"/>
                  <a:gd name="connsiteY52" fmla="*/ 96286 h 946678"/>
                  <a:gd name="connsiteX53" fmla="*/ 274403 w 896971"/>
                  <a:gd name="connsiteY53" fmla="*/ 136062 h 94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896971" h="946678">
                    <a:moveTo>
                      <a:pt x="274403" y="136062"/>
                    </a:moveTo>
                    <a:cubicBezTo>
                      <a:pt x="273991" y="136611"/>
                      <a:pt x="273717" y="137023"/>
                      <a:pt x="273305" y="137571"/>
                    </a:cubicBezTo>
                    <a:cubicBezTo>
                      <a:pt x="254926" y="165140"/>
                      <a:pt x="236958" y="192710"/>
                      <a:pt x="221185" y="221925"/>
                    </a:cubicBezTo>
                    <a:cubicBezTo>
                      <a:pt x="215424" y="234681"/>
                      <a:pt x="210212" y="247436"/>
                      <a:pt x="205137" y="260604"/>
                    </a:cubicBezTo>
                    <a:cubicBezTo>
                      <a:pt x="189775" y="308335"/>
                      <a:pt x="177156" y="356616"/>
                      <a:pt x="166320" y="405582"/>
                    </a:cubicBezTo>
                    <a:cubicBezTo>
                      <a:pt x="166183" y="406542"/>
                      <a:pt x="166046" y="407502"/>
                      <a:pt x="165772" y="408599"/>
                    </a:cubicBezTo>
                    <a:cubicBezTo>
                      <a:pt x="165772" y="414909"/>
                      <a:pt x="165909" y="421492"/>
                      <a:pt x="166046" y="427939"/>
                    </a:cubicBezTo>
                    <a:cubicBezTo>
                      <a:pt x="168378" y="452079"/>
                      <a:pt x="172081" y="475671"/>
                      <a:pt x="176745" y="499400"/>
                    </a:cubicBezTo>
                    <a:cubicBezTo>
                      <a:pt x="185249" y="540410"/>
                      <a:pt x="195124" y="581284"/>
                      <a:pt x="207606" y="621335"/>
                    </a:cubicBezTo>
                    <a:cubicBezTo>
                      <a:pt x="212132" y="633679"/>
                      <a:pt x="216933" y="645612"/>
                      <a:pt x="222556" y="657408"/>
                    </a:cubicBezTo>
                    <a:cubicBezTo>
                      <a:pt x="227357" y="665774"/>
                      <a:pt x="232157" y="674004"/>
                      <a:pt x="237369" y="682096"/>
                    </a:cubicBezTo>
                    <a:cubicBezTo>
                      <a:pt x="257258" y="711037"/>
                      <a:pt x="277694" y="739841"/>
                      <a:pt x="297308" y="769056"/>
                    </a:cubicBezTo>
                    <a:cubicBezTo>
                      <a:pt x="301972" y="775502"/>
                      <a:pt x="306498" y="781949"/>
                      <a:pt x="311299" y="788121"/>
                    </a:cubicBezTo>
                    <a:cubicBezTo>
                      <a:pt x="315825" y="792922"/>
                      <a:pt x="320214" y="797585"/>
                      <a:pt x="325015" y="802249"/>
                    </a:cubicBezTo>
                    <a:cubicBezTo>
                      <a:pt x="330501" y="806775"/>
                      <a:pt x="335850" y="810890"/>
                      <a:pt x="341611" y="815142"/>
                    </a:cubicBezTo>
                    <a:cubicBezTo>
                      <a:pt x="353407" y="822549"/>
                      <a:pt x="365477" y="829543"/>
                      <a:pt x="377684" y="835990"/>
                    </a:cubicBezTo>
                    <a:cubicBezTo>
                      <a:pt x="388383" y="841065"/>
                      <a:pt x="399218" y="845591"/>
                      <a:pt x="410191" y="849843"/>
                    </a:cubicBezTo>
                    <a:cubicBezTo>
                      <a:pt x="431999" y="856975"/>
                      <a:pt x="453945" y="863285"/>
                      <a:pt x="476028" y="869732"/>
                    </a:cubicBezTo>
                    <a:cubicBezTo>
                      <a:pt x="499756" y="876727"/>
                      <a:pt x="523622" y="883173"/>
                      <a:pt x="547762" y="888522"/>
                    </a:cubicBezTo>
                    <a:cubicBezTo>
                      <a:pt x="567788" y="892500"/>
                      <a:pt x="587813" y="895792"/>
                      <a:pt x="608250" y="897712"/>
                    </a:cubicBezTo>
                    <a:cubicBezTo>
                      <a:pt x="619909" y="898261"/>
                      <a:pt x="631567" y="898261"/>
                      <a:pt x="643226" y="897575"/>
                    </a:cubicBezTo>
                    <a:cubicBezTo>
                      <a:pt x="655570" y="896478"/>
                      <a:pt x="667640" y="894832"/>
                      <a:pt x="679710" y="892637"/>
                    </a:cubicBezTo>
                    <a:cubicBezTo>
                      <a:pt x="688626" y="890580"/>
                      <a:pt x="697404" y="888385"/>
                      <a:pt x="706319" y="885779"/>
                    </a:cubicBezTo>
                    <a:cubicBezTo>
                      <a:pt x="723327" y="879607"/>
                      <a:pt x="739787" y="871789"/>
                      <a:pt x="756383" y="864108"/>
                    </a:cubicBezTo>
                    <a:cubicBezTo>
                      <a:pt x="773528" y="856016"/>
                      <a:pt x="790947" y="848060"/>
                      <a:pt x="808092" y="839694"/>
                    </a:cubicBezTo>
                    <a:cubicBezTo>
                      <a:pt x="822494" y="832424"/>
                      <a:pt x="836484" y="824057"/>
                      <a:pt x="851572" y="818159"/>
                    </a:cubicBezTo>
                    <a:cubicBezTo>
                      <a:pt x="866934" y="812124"/>
                      <a:pt x="883805" y="813633"/>
                      <a:pt x="896972" y="822137"/>
                    </a:cubicBezTo>
                    <a:cubicBezTo>
                      <a:pt x="894914" y="820903"/>
                      <a:pt x="892720" y="819805"/>
                      <a:pt x="890663" y="818845"/>
                    </a:cubicBezTo>
                    <a:cubicBezTo>
                      <a:pt x="890525" y="819120"/>
                      <a:pt x="890251" y="819256"/>
                      <a:pt x="889977" y="819531"/>
                    </a:cubicBezTo>
                    <a:cubicBezTo>
                      <a:pt x="842382" y="855055"/>
                      <a:pt x="788615" y="881253"/>
                      <a:pt x="733203" y="902238"/>
                    </a:cubicBezTo>
                    <a:cubicBezTo>
                      <a:pt x="679710" y="922401"/>
                      <a:pt x="623200" y="934334"/>
                      <a:pt x="566416" y="940918"/>
                    </a:cubicBezTo>
                    <a:cubicBezTo>
                      <a:pt x="537338" y="944209"/>
                      <a:pt x="508123" y="946404"/>
                      <a:pt x="478771" y="946678"/>
                    </a:cubicBezTo>
                    <a:cubicBezTo>
                      <a:pt x="477125" y="946678"/>
                      <a:pt x="475479" y="946678"/>
                      <a:pt x="473833" y="946678"/>
                    </a:cubicBezTo>
                    <a:cubicBezTo>
                      <a:pt x="445030" y="946678"/>
                      <a:pt x="416089" y="943661"/>
                      <a:pt x="387834" y="938586"/>
                    </a:cubicBezTo>
                    <a:cubicBezTo>
                      <a:pt x="368769" y="935020"/>
                      <a:pt x="349566" y="930356"/>
                      <a:pt x="331187" y="923910"/>
                    </a:cubicBezTo>
                    <a:cubicBezTo>
                      <a:pt x="329952" y="923361"/>
                      <a:pt x="328718" y="922949"/>
                      <a:pt x="327346" y="922538"/>
                    </a:cubicBezTo>
                    <a:cubicBezTo>
                      <a:pt x="325563" y="921852"/>
                      <a:pt x="323369" y="921167"/>
                      <a:pt x="321586" y="920481"/>
                    </a:cubicBezTo>
                    <a:cubicBezTo>
                      <a:pt x="294839" y="911017"/>
                      <a:pt x="268916" y="899358"/>
                      <a:pt x="244639" y="884682"/>
                    </a:cubicBezTo>
                    <a:cubicBezTo>
                      <a:pt x="220773" y="870006"/>
                      <a:pt x="198416" y="853135"/>
                      <a:pt x="177430" y="834481"/>
                    </a:cubicBezTo>
                    <a:cubicBezTo>
                      <a:pt x="166595" y="824880"/>
                      <a:pt x="156171" y="814730"/>
                      <a:pt x="146432" y="804032"/>
                    </a:cubicBezTo>
                    <a:cubicBezTo>
                      <a:pt x="127367" y="787161"/>
                      <a:pt x="110634" y="767547"/>
                      <a:pt x="95409" y="747247"/>
                    </a:cubicBezTo>
                    <a:cubicBezTo>
                      <a:pt x="61119" y="702122"/>
                      <a:pt x="36841" y="650413"/>
                      <a:pt x="19834" y="596235"/>
                    </a:cubicBezTo>
                    <a:cubicBezTo>
                      <a:pt x="3786" y="545348"/>
                      <a:pt x="-2523" y="491856"/>
                      <a:pt x="906" y="438775"/>
                    </a:cubicBezTo>
                    <a:cubicBezTo>
                      <a:pt x="4609" y="380208"/>
                      <a:pt x="17776" y="321092"/>
                      <a:pt x="43562" y="268148"/>
                    </a:cubicBezTo>
                    <a:cubicBezTo>
                      <a:pt x="57278" y="240167"/>
                      <a:pt x="74423" y="213970"/>
                      <a:pt x="94449" y="189967"/>
                    </a:cubicBezTo>
                    <a:cubicBezTo>
                      <a:pt x="113788" y="166787"/>
                      <a:pt x="135871" y="145938"/>
                      <a:pt x="158914" y="126598"/>
                    </a:cubicBezTo>
                    <a:cubicBezTo>
                      <a:pt x="198416" y="93406"/>
                      <a:pt x="242581" y="67482"/>
                      <a:pt x="289490" y="46360"/>
                    </a:cubicBezTo>
                    <a:cubicBezTo>
                      <a:pt x="335027" y="25923"/>
                      <a:pt x="382896" y="10973"/>
                      <a:pt x="431588" y="0"/>
                    </a:cubicBezTo>
                    <a:cubicBezTo>
                      <a:pt x="429668" y="1509"/>
                      <a:pt x="427610" y="3018"/>
                      <a:pt x="425690" y="4526"/>
                    </a:cubicBezTo>
                    <a:cubicBezTo>
                      <a:pt x="410877" y="15088"/>
                      <a:pt x="395652" y="25100"/>
                      <a:pt x="380290" y="34976"/>
                    </a:cubicBezTo>
                    <a:cubicBezTo>
                      <a:pt x="375352" y="38130"/>
                      <a:pt x="370552" y="41011"/>
                      <a:pt x="365614" y="44166"/>
                    </a:cubicBezTo>
                    <a:cubicBezTo>
                      <a:pt x="353544" y="53492"/>
                      <a:pt x="341611" y="63094"/>
                      <a:pt x="329815" y="72832"/>
                    </a:cubicBezTo>
                    <a:cubicBezTo>
                      <a:pt x="321448" y="80513"/>
                      <a:pt x="313219" y="88331"/>
                      <a:pt x="305264" y="96286"/>
                    </a:cubicBezTo>
                    <a:cubicBezTo>
                      <a:pt x="294154" y="109453"/>
                      <a:pt x="284004" y="122484"/>
                      <a:pt x="274403" y="136062"/>
                    </a:cubicBezTo>
                    <a:close/>
                  </a:path>
                </a:pathLst>
              </a:custGeom>
              <a:solidFill>
                <a:srgbClr val="D992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4" name="任意多边形: 形状 363"/>
              <p:cNvSpPr/>
              <p:nvPr/>
            </p:nvSpPr>
            <p:spPr>
              <a:xfrm>
                <a:off x="2514600" y="4775519"/>
                <a:ext cx="469630" cy="379269"/>
              </a:xfrm>
              <a:custGeom>
                <a:avLst/>
                <a:gdLst>
                  <a:gd name="connsiteX0" fmla="*/ 198759 w 469630"/>
                  <a:gd name="connsiteY0" fmla="*/ 376485 h 379269"/>
                  <a:gd name="connsiteX1" fmla="*/ 142112 w 469630"/>
                  <a:gd name="connsiteY1" fmla="*/ 359340 h 379269"/>
                  <a:gd name="connsiteX2" fmla="*/ 47198 w 469630"/>
                  <a:gd name="connsiteY2" fmla="*/ 282805 h 379269"/>
                  <a:gd name="connsiteX3" fmla="*/ 2758 w 469630"/>
                  <a:gd name="connsiteY3" fmla="*/ 170607 h 379269"/>
                  <a:gd name="connsiteX4" fmla="*/ 563 w 469630"/>
                  <a:gd name="connsiteY4" fmla="*/ 122053 h 379269"/>
                  <a:gd name="connsiteX5" fmla="*/ 10576 w 469630"/>
                  <a:gd name="connsiteY5" fmla="*/ 72675 h 379269"/>
                  <a:gd name="connsiteX6" fmla="*/ 28955 w 469630"/>
                  <a:gd name="connsiteY6" fmla="*/ 28098 h 379269"/>
                  <a:gd name="connsiteX7" fmla="*/ 47198 w 469630"/>
                  <a:gd name="connsiteY7" fmla="*/ 3684 h 379269"/>
                  <a:gd name="connsiteX8" fmla="*/ 70378 w 469630"/>
                  <a:gd name="connsiteY8" fmla="*/ 5192 h 379269"/>
                  <a:gd name="connsiteX9" fmla="*/ 71886 w 469630"/>
                  <a:gd name="connsiteY9" fmla="*/ 28372 h 379269"/>
                  <a:gd name="connsiteX10" fmla="*/ 71886 w 469630"/>
                  <a:gd name="connsiteY10" fmla="*/ 28372 h 379269"/>
                  <a:gd name="connsiteX11" fmla="*/ 73121 w 469630"/>
                  <a:gd name="connsiteY11" fmla="*/ 26452 h 379269"/>
                  <a:gd name="connsiteX12" fmla="*/ 64480 w 469630"/>
                  <a:gd name="connsiteY12" fmla="*/ 42226 h 379269"/>
                  <a:gd name="connsiteX13" fmla="*/ 65166 w 469630"/>
                  <a:gd name="connsiteY13" fmla="*/ 40717 h 379269"/>
                  <a:gd name="connsiteX14" fmla="*/ 52684 w 469630"/>
                  <a:gd name="connsiteY14" fmla="*/ 71441 h 379269"/>
                  <a:gd name="connsiteX15" fmla="*/ 44454 w 469630"/>
                  <a:gd name="connsiteY15" fmla="*/ 101890 h 379269"/>
                  <a:gd name="connsiteX16" fmla="*/ 41574 w 469630"/>
                  <a:gd name="connsiteY16" fmla="*/ 123699 h 379269"/>
                  <a:gd name="connsiteX17" fmla="*/ 41574 w 469630"/>
                  <a:gd name="connsiteY17" fmla="*/ 141118 h 379269"/>
                  <a:gd name="connsiteX18" fmla="*/ 41574 w 469630"/>
                  <a:gd name="connsiteY18" fmla="*/ 140981 h 379269"/>
                  <a:gd name="connsiteX19" fmla="*/ 45552 w 469630"/>
                  <a:gd name="connsiteY19" fmla="*/ 170470 h 379269"/>
                  <a:gd name="connsiteX20" fmla="*/ 55016 w 469630"/>
                  <a:gd name="connsiteY20" fmla="*/ 204760 h 379269"/>
                  <a:gd name="connsiteX21" fmla="*/ 66674 w 469630"/>
                  <a:gd name="connsiteY21" fmla="*/ 232192 h 379269"/>
                  <a:gd name="connsiteX22" fmla="*/ 78744 w 469630"/>
                  <a:gd name="connsiteY22" fmla="*/ 252903 h 379269"/>
                  <a:gd name="connsiteX23" fmla="*/ 91363 w 469630"/>
                  <a:gd name="connsiteY23" fmla="*/ 269363 h 379269"/>
                  <a:gd name="connsiteX24" fmla="*/ 107274 w 469630"/>
                  <a:gd name="connsiteY24" fmla="*/ 284999 h 379269"/>
                  <a:gd name="connsiteX25" fmla="*/ 128122 w 469630"/>
                  <a:gd name="connsiteY25" fmla="*/ 300909 h 379269"/>
                  <a:gd name="connsiteX26" fmla="*/ 153771 w 469630"/>
                  <a:gd name="connsiteY26" fmla="*/ 315860 h 379269"/>
                  <a:gd name="connsiteX27" fmla="*/ 153634 w 469630"/>
                  <a:gd name="connsiteY27" fmla="*/ 315723 h 379269"/>
                  <a:gd name="connsiteX28" fmla="*/ 176128 w 469630"/>
                  <a:gd name="connsiteY28" fmla="*/ 325461 h 379269"/>
                  <a:gd name="connsiteX29" fmla="*/ 192724 w 469630"/>
                  <a:gd name="connsiteY29" fmla="*/ 330124 h 379269"/>
                  <a:gd name="connsiteX30" fmla="*/ 221802 w 469630"/>
                  <a:gd name="connsiteY30" fmla="*/ 333828 h 379269"/>
                  <a:gd name="connsiteX31" fmla="*/ 249920 w 469630"/>
                  <a:gd name="connsiteY31" fmla="*/ 334240 h 379269"/>
                  <a:gd name="connsiteX32" fmla="*/ 268437 w 469630"/>
                  <a:gd name="connsiteY32" fmla="*/ 331908 h 379269"/>
                  <a:gd name="connsiteX33" fmla="*/ 278724 w 469630"/>
                  <a:gd name="connsiteY33" fmla="*/ 329302 h 379269"/>
                  <a:gd name="connsiteX34" fmla="*/ 296006 w 469630"/>
                  <a:gd name="connsiteY34" fmla="*/ 321758 h 379269"/>
                  <a:gd name="connsiteX35" fmla="*/ 316717 w 469630"/>
                  <a:gd name="connsiteY35" fmla="*/ 309550 h 379269"/>
                  <a:gd name="connsiteX36" fmla="*/ 342503 w 469630"/>
                  <a:gd name="connsiteY36" fmla="*/ 289663 h 379269"/>
                  <a:gd name="connsiteX37" fmla="*/ 368426 w 469630"/>
                  <a:gd name="connsiteY37" fmla="*/ 263876 h 379269"/>
                  <a:gd name="connsiteX38" fmla="*/ 390783 w 469630"/>
                  <a:gd name="connsiteY38" fmla="*/ 234799 h 379269"/>
                  <a:gd name="connsiteX39" fmla="*/ 390372 w 469630"/>
                  <a:gd name="connsiteY39" fmla="*/ 235210 h 379269"/>
                  <a:gd name="connsiteX40" fmla="*/ 406008 w 469630"/>
                  <a:gd name="connsiteY40" fmla="*/ 209150 h 379269"/>
                  <a:gd name="connsiteX41" fmla="*/ 417393 w 469630"/>
                  <a:gd name="connsiteY41" fmla="*/ 182403 h 379269"/>
                  <a:gd name="connsiteX42" fmla="*/ 424936 w 469630"/>
                  <a:gd name="connsiteY42" fmla="*/ 156206 h 379269"/>
                  <a:gd name="connsiteX43" fmla="*/ 425485 w 469630"/>
                  <a:gd name="connsiteY43" fmla="*/ 152777 h 379269"/>
                  <a:gd name="connsiteX44" fmla="*/ 450585 w 469630"/>
                  <a:gd name="connsiteY44" fmla="*/ 133712 h 379269"/>
                  <a:gd name="connsiteX45" fmla="*/ 465124 w 469630"/>
                  <a:gd name="connsiteY45" fmla="*/ 142078 h 379269"/>
                  <a:gd name="connsiteX46" fmla="*/ 468965 w 469630"/>
                  <a:gd name="connsiteY46" fmla="*/ 161555 h 379269"/>
                  <a:gd name="connsiteX47" fmla="*/ 434400 w 469630"/>
                  <a:gd name="connsiteY47" fmla="*/ 248377 h 379269"/>
                  <a:gd name="connsiteX48" fmla="*/ 360060 w 469630"/>
                  <a:gd name="connsiteY48" fmla="*/ 332731 h 379269"/>
                  <a:gd name="connsiteX49" fmla="*/ 317677 w 469630"/>
                  <a:gd name="connsiteY49" fmla="*/ 360437 h 379269"/>
                  <a:gd name="connsiteX50" fmla="*/ 289148 w 469630"/>
                  <a:gd name="connsiteY50" fmla="*/ 372507 h 379269"/>
                  <a:gd name="connsiteX51" fmla="*/ 260207 w 469630"/>
                  <a:gd name="connsiteY51" fmla="*/ 378130 h 379269"/>
                  <a:gd name="connsiteX52" fmla="*/ 237987 w 469630"/>
                  <a:gd name="connsiteY52" fmla="*/ 379228 h 379269"/>
                  <a:gd name="connsiteX53" fmla="*/ 198759 w 469630"/>
                  <a:gd name="connsiteY53" fmla="*/ 376485 h 3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69630" h="379269">
                    <a:moveTo>
                      <a:pt x="198759" y="376485"/>
                    </a:moveTo>
                    <a:cubicBezTo>
                      <a:pt x="179145" y="373742"/>
                      <a:pt x="160080" y="367707"/>
                      <a:pt x="142112" y="359340"/>
                    </a:cubicBezTo>
                    <a:cubicBezTo>
                      <a:pt x="105079" y="342057"/>
                      <a:pt x="70515" y="316820"/>
                      <a:pt x="47198" y="282805"/>
                    </a:cubicBezTo>
                    <a:cubicBezTo>
                      <a:pt x="24155" y="249063"/>
                      <a:pt x="9479" y="210932"/>
                      <a:pt x="2758" y="170607"/>
                    </a:cubicBezTo>
                    <a:cubicBezTo>
                      <a:pt x="152" y="154560"/>
                      <a:pt x="-671" y="138238"/>
                      <a:pt x="563" y="122053"/>
                    </a:cubicBezTo>
                    <a:cubicBezTo>
                      <a:pt x="1798" y="105182"/>
                      <a:pt x="5501" y="88723"/>
                      <a:pt x="10576" y="72675"/>
                    </a:cubicBezTo>
                    <a:cubicBezTo>
                      <a:pt x="15239" y="57313"/>
                      <a:pt x="21411" y="42226"/>
                      <a:pt x="28955" y="28098"/>
                    </a:cubicBezTo>
                    <a:cubicBezTo>
                      <a:pt x="33756" y="19046"/>
                      <a:pt x="39517" y="10405"/>
                      <a:pt x="47198" y="3684"/>
                    </a:cubicBezTo>
                    <a:cubicBezTo>
                      <a:pt x="53781" y="-2077"/>
                      <a:pt x="64480" y="-705"/>
                      <a:pt x="70378" y="5192"/>
                    </a:cubicBezTo>
                    <a:cubicBezTo>
                      <a:pt x="76824" y="11639"/>
                      <a:pt x="76824" y="21103"/>
                      <a:pt x="71886" y="28372"/>
                    </a:cubicBezTo>
                    <a:lnTo>
                      <a:pt x="71886" y="28372"/>
                    </a:lnTo>
                    <a:cubicBezTo>
                      <a:pt x="72298" y="27687"/>
                      <a:pt x="72709" y="27138"/>
                      <a:pt x="73121" y="26452"/>
                    </a:cubicBezTo>
                    <a:cubicBezTo>
                      <a:pt x="70103" y="31527"/>
                      <a:pt x="67223" y="36876"/>
                      <a:pt x="64480" y="42226"/>
                    </a:cubicBezTo>
                    <a:cubicBezTo>
                      <a:pt x="64754" y="41677"/>
                      <a:pt x="65028" y="41129"/>
                      <a:pt x="65166" y="40717"/>
                    </a:cubicBezTo>
                    <a:cubicBezTo>
                      <a:pt x="60365" y="50592"/>
                      <a:pt x="56387" y="61017"/>
                      <a:pt x="52684" y="71441"/>
                    </a:cubicBezTo>
                    <a:cubicBezTo>
                      <a:pt x="49255" y="81453"/>
                      <a:pt x="46649" y="91603"/>
                      <a:pt x="44454" y="101890"/>
                    </a:cubicBezTo>
                    <a:cubicBezTo>
                      <a:pt x="43083" y="109160"/>
                      <a:pt x="42123" y="116292"/>
                      <a:pt x="41574" y="123699"/>
                    </a:cubicBezTo>
                    <a:cubicBezTo>
                      <a:pt x="41300" y="129459"/>
                      <a:pt x="41300" y="135358"/>
                      <a:pt x="41574" y="141118"/>
                    </a:cubicBezTo>
                    <a:cubicBezTo>
                      <a:pt x="41574" y="141118"/>
                      <a:pt x="41574" y="141118"/>
                      <a:pt x="41574" y="140981"/>
                    </a:cubicBezTo>
                    <a:cubicBezTo>
                      <a:pt x="42397" y="150857"/>
                      <a:pt x="43769" y="160732"/>
                      <a:pt x="45552" y="170470"/>
                    </a:cubicBezTo>
                    <a:cubicBezTo>
                      <a:pt x="48021" y="182129"/>
                      <a:pt x="51175" y="193513"/>
                      <a:pt x="55016" y="204760"/>
                    </a:cubicBezTo>
                    <a:cubicBezTo>
                      <a:pt x="58445" y="214087"/>
                      <a:pt x="62285" y="223277"/>
                      <a:pt x="66674" y="232192"/>
                    </a:cubicBezTo>
                    <a:cubicBezTo>
                      <a:pt x="70378" y="239325"/>
                      <a:pt x="74492" y="246183"/>
                      <a:pt x="78744" y="252903"/>
                    </a:cubicBezTo>
                    <a:cubicBezTo>
                      <a:pt x="82722" y="258664"/>
                      <a:pt x="86837" y="264151"/>
                      <a:pt x="91363" y="269363"/>
                    </a:cubicBezTo>
                    <a:cubicBezTo>
                      <a:pt x="96438" y="274849"/>
                      <a:pt x="101650" y="280061"/>
                      <a:pt x="107274" y="284999"/>
                    </a:cubicBezTo>
                    <a:cubicBezTo>
                      <a:pt x="113994" y="290622"/>
                      <a:pt x="120852" y="295972"/>
                      <a:pt x="128122" y="300909"/>
                    </a:cubicBezTo>
                    <a:cubicBezTo>
                      <a:pt x="136489" y="306259"/>
                      <a:pt x="144993" y="311334"/>
                      <a:pt x="153771" y="315860"/>
                    </a:cubicBezTo>
                    <a:cubicBezTo>
                      <a:pt x="153771" y="315860"/>
                      <a:pt x="153634" y="315860"/>
                      <a:pt x="153634" y="315723"/>
                    </a:cubicBezTo>
                    <a:cubicBezTo>
                      <a:pt x="161040" y="319426"/>
                      <a:pt x="168447" y="322718"/>
                      <a:pt x="176128" y="325461"/>
                    </a:cubicBezTo>
                    <a:cubicBezTo>
                      <a:pt x="181614" y="327244"/>
                      <a:pt x="187101" y="328753"/>
                      <a:pt x="192724" y="330124"/>
                    </a:cubicBezTo>
                    <a:cubicBezTo>
                      <a:pt x="202326" y="331908"/>
                      <a:pt x="212064" y="333005"/>
                      <a:pt x="221802" y="333828"/>
                    </a:cubicBezTo>
                    <a:cubicBezTo>
                      <a:pt x="231129" y="334376"/>
                      <a:pt x="240456" y="334651"/>
                      <a:pt x="249920" y="334240"/>
                    </a:cubicBezTo>
                    <a:cubicBezTo>
                      <a:pt x="256230" y="333691"/>
                      <a:pt x="262264" y="333005"/>
                      <a:pt x="268437" y="331908"/>
                    </a:cubicBezTo>
                    <a:cubicBezTo>
                      <a:pt x="271866" y="331085"/>
                      <a:pt x="275295" y="330262"/>
                      <a:pt x="278724" y="329302"/>
                    </a:cubicBezTo>
                    <a:cubicBezTo>
                      <a:pt x="284622" y="327107"/>
                      <a:pt x="290382" y="324501"/>
                      <a:pt x="296006" y="321758"/>
                    </a:cubicBezTo>
                    <a:cubicBezTo>
                      <a:pt x="303138" y="318054"/>
                      <a:pt x="309996" y="313940"/>
                      <a:pt x="316717" y="309550"/>
                    </a:cubicBezTo>
                    <a:cubicBezTo>
                      <a:pt x="325770" y="303379"/>
                      <a:pt x="334273" y="296795"/>
                      <a:pt x="342503" y="289663"/>
                    </a:cubicBezTo>
                    <a:cubicBezTo>
                      <a:pt x="351693" y="281570"/>
                      <a:pt x="360334" y="272929"/>
                      <a:pt x="368426" y="263876"/>
                    </a:cubicBezTo>
                    <a:cubicBezTo>
                      <a:pt x="376382" y="254550"/>
                      <a:pt x="383788" y="244811"/>
                      <a:pt x="390783" y="234799"/>
                    </a:cubicBezTo>
                    <a:cubicBezTo>
                      <a:pt x="390646" y="234935"/>
                      <a:pt x="390509" y="235073"/>
                      <a:pt x="390372" y="235210"/>
                    </a:cubicBezTo>
                    <a:cubicBezTo>
                      <a:pt x="395995" y="226843"/>
                      <a:pt x="401345" y="218202"/>
                      <a:pt x="406008" y="209150"/>
                    </a:cubicBezTo>
                    <a:cubicBezTo>
                      <a:pt x="410260" y="200509"/>
                      <a:pt x="414101" y="191593"/>
                      <a:pt x="417393" y="182403"/>
                    </a:cubicBezTo>
                    <a:cubicBezTo>
                      <a:pt x="420273" y="173899"/>
                      <a:pt x="422879" y="165121"/>
                      <a:pt x="424936" y="156206"/>
                    </a:cubicBezTo>
                    <a:cubicBezTo>
                      <a:pt x="425073" y="155109"/>
                      <a:pt x="425211" y="153874"/>
                      <a:pt x="425485" y="152777"/>
                    </a:cubicBezTo>
                    <a:cubicBezTo>
                      <a:pt x="427680" y="140844"/>
                      <a:pt x="438104" y="132065"/>
                      <a:pt x="450585" y="133712"/>
                    </a:cubicBezTo>
                    <a:cubicBezTo>
                      <a:pt x="456346" y="134397"/>
                      <a:pt x="461558" y="137552"/>
                      <a:pt x="465124" y="142078"/>
                    </a:cubicBezTo>
                    <a:cubicBezTo>
                      <a:pt x="469513" y="147839"/>
                      <a:pt x="470473" y="154697"/>
                      <a:pt x="468965" y="161555"/>
                    </a:cubicBezTo>
                    <a:cubicBezTo>
                      <a:pt x="462244" y="192142"/>
                      <a:pt x="451134" y="221631"/>
                      <a:pt x="434400" y="248377"/>
                    </a:cubicBezTo>
                    <a:cubicBezTo>
                      <a:pt x="414512" y="280473"/>
                      <a:pt x="389549" y="309139"/>
                      <a:pt x="360060" y="332731"/>
                    </a:cubicBezTo>
                    <a:cubicBezTo>
                      <a:pt x="346892" y="343292"/>
                      <a:pt x="332628" y="352619"/>
                      <a:pt x="317677" y="360437"/>
                    </a:cubicBezTo>
                    <a:cubicBezTo>
                      <a:pt x="308487" y="365237"/>
                      <a:pt x="299023" y="369489"/>
                      <a:pt x="289148" y="372507"/>
                    </a:cubicBezTo>
                    <a:cubicBezTo>
                      <a:pt x="279821" y="375388"/>
                      <a:pt x="269946" y="377033"/>
                      <a:pt x="260207" y="378130"/>
                    </a:cubicBezTo>
                    <a:cubicBezTo>
                      <a:pt x="252801" y="378953"/>
                      <a:pt x="245394" y="379228"/>
                      <a:pt x="237987" y="379228"/>
                    </a:cubicBezTo>
                    <a:cubicBezTo>
                      <a:pt x="224820" y="379502"/>
                      <a:pt x="211653" y="378405"/>
                      <a:pt x="198759" y="37648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5" name="任意多边形: 形状 364"/>
              <p:cNvSpPr/>
              <p:nvPr/>
            </p:nvSpPr>
            <p:spPr>
              <a:xfrm>
                <a:off x="2923810" y="4824054"/>
                <a:ext cx="49147" cy="121386"/>
              </a:xfrm>
              <a:custGeom>
                <a:avLst/>
                <a:gdLst>
                  <a:gd name="connsiteX0" fmla="*/ 13258 w 49147"/>
                  <a:gd name="connsiteY0" fmla="*/ 110003 h 121386"/>
                  <a:gd name="connsiteX1" fmla="*/ 6126 w 49147"/>
                  <a:gd name="connsiteY1" fmla="*/ 92720 h 121386"/>
                  <a:gd name="connsiteX2" fmla="*/ 1051 w 49147"/>
                  <a:gd name="connsiteY2" fmla="*/ 69266 h 121386"/>
                  <a:gd name="connsiteX3" fmla="*/ 1325 w 49147"/>
                  <a:gd name="connsiteY3" fmla="*/ 34565 h 121386"/>
                  <a:gd name="connsiteX4" fmla="*/ 4068 w 49147"/>
                  <a:gd name="connsiteY4" fmla="*/ 20300 h 121386"/>
                  <a:gd name="connsiteX5" fmla="*/ 5989 w 49147"/>
                  <a:gd name="connsiteY5" fmla="*/ 13168 h 121386"/>
                  <a:gd name="connsiteX6" fmla="*/ 5851 w 49147"/>
                  <a:gd name="connsiteY6" fmla="*/ 13716 h 121386"/>
                  <a:gd name="connsiteX7" fmla="*/ 6126 w 49147"/>
                  <a:gd name="connsiteY7" fmla="*/ 12619 h 121386"/>
                  <a:gd name="connsiteX8" fmla="*/ 7635 w 49147"/>
                  <a:gd name="connsiteY8" fmla="*/ 9053 h 121386"/>
                  <a:gd name="connsiteX9" fmla="*/ 6812 w 49147"/>
                  <a:gd name="connsiteY9" fmla="*/ 10698 h 121386"/>
                  <a:gd name="connsiteX10" fmla="*/ 9006 w 49147"/>
                  <a:gd name="connsiteY10" fmla="*/ 6995 h 121386"/>
                  <a:gd name="connsiteX11" fmla="*/ 23134 w 49147"/>
                  <a:gd name="connsiteY11" fmla="*/ 0 h 121386"/>
                  <a:gd name="connsiteX12" fmla="*/ 40553 w 49147"/>
                  <a:gd name="connsiteY12" fmla="*/ 21946 h 121386"/>
                  <a:gd name="connsiteX13" fmla="*/ 39044 w 49147"/>
                  <a:gd name="connsiteY13" fmla="*/ 30038 h 121386"/>
                  <a:gd name="connsiteX14" fmla="*/ 36712 w 49147"/>
                  <a:gd name="connsiteY14" fmla="*/ 46223 h 121386"/>
                  <a:gd name="connsiteX15" fmla="*/ 36850 w 49147"/>
                  <a:gd name="connsiteY15" fmla="*/ 57333 h 121386"/>
                  <a:gd name="connsiteX16" fmla="*/ 36575 w 49147"/>
                  <a:gd name="connsiteY16" fmla="*/ 54727 h 121386"/>
                  <a:gd name="connsiteX17" fmla="*/ 38496 w 49147"/>
                  <a:gd name="connsiteY17" fmla="*/ 72558 h 121386"/>
                  <a:gd name="connsiteX18" fmla="*/ 40965 w 49147"/>
                  <a:gd name="connsiteY18" fmla="*/ 81610 h 121386"/>
                  <a:gd name="connsiteX19" fmla="*/ 44119 w 49147"/>
                  <a:gd name="connsiteY19" fmla="*/ 88880 h 121386"/>
                  <a:gd name="connsiteX20" fmla="*/ 45216 w 49147"/>
                  <a:gd name="connsiteY20" fmla="*/ 90800 h 121386"/>
                  <a:gd name="connsiteX21" fmla="*/ 45354 w 49147"/>
                  <a:gd name="connsiteY21" fmla="*/ 91074 h 121386"/>
                  <a:gd name="connsiteX22" fmla="*/ 40004 w 49147"/>
                  <a:gd name="connsiteY22" fmla="*/ 118918 h 121386"/>
                  <a:gd name="connsiteX23" fmla="*/ 30815 w 49147"/>
                  <a:gd name="connsiteY23" fmla="*/ 121387 h 121386"/>
                  <a:gd name="connsiteX24" fmla="*/ 13258 w 49147"/>
                  <a:gd name="connsiteY24" fmla="*/ 110003 h 121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9147" h="121386">
                    <a:moveTo>
                      <a:pt x="13258" y="110003"/>
                    </a:moveTo>
                    <a:cubicBezTo>
                      <a:pt x="10652" y="104242"/>
                      <a:pt x="8183" y="98755"/>
                      <a:pt x="6126" y="92720"/>
                    </a:cubicBezTo>
                    <a:cubicBezTo>
                      <a:pt x="3520" y="85177"/>
                      <a:pt x="2011" y="77221"/>
                      <a:pt x="1051" y="69266"/>
                    </a:cubicBezTo>
                    <a:cubicBezTo>
                      <a:pt x="-458" y="57745"/>
                      <a:pt x="-321" y="46086"/>
                      <a:pt x="1325" y="34565"/>
                    </a:cubicBezTo>
                    <a:cubicBezTo>
                      <a:pt x="2011" y="29764"/>
                      <a:pt x="2971" y="25101"/>
                      <a:pt x="4068" y="20300"/>
                    </a:cubicBezTo>
                    <a:cubicBezTo>
                      <a:pt x="4617" y="17831"/>
                      <a:pt x="5166" y="15499"/>
                      <a:pt x="5989" y="13168"/>
                    </a:cubicBezTo>
                    <a:cubicBezTo>
                      <a:pt x="5989" y="13305"/>
                      <a:pt x="5989" y="13579"/>
                      <a:pt x="5851" y="13716"/>
                    </a:cubicBezTo>
                    <a:cubicBezTo>
                      <a:pt x="5989" y="13305"/>
                      <a:pt x="5989" y="12893"/>
                      <a:pt x="6126" y="12619"/>
                    </a:cubicBezTo>
                    <a:cubicBezTo>
                      <a:pt x="6537" y="11385"/>
                      <a:pt x="7086" y="10150"/>
                      <a:pt x="7635" y="9053"/>
                    </a:cubicBezTo>
                    <a:cubicBezTo>
                      <a:pt x="7360" y="9601"/>
                      <a:pt x="7086" y="10150"/>
                      <a:pt x="6812" y="10698"/>
                    </a:cubicBezTo>
                    <a:cubicBezTo>
                      <a:pt x="7360" y="9327"/>
                      <a:pt x="8046" y="8092"/>
                      <a:pt x="9006" y="6995"/>
                    </a:cubicBezTo>
                    <a:cubicBezTo>
                      <a:pt x="12435" y="2606"/>
                      <a:pt x="17647" y="0"/>
                      <a:pt x="23134" y="0"/>
                    </a:cubicBezTo>
                    <a:cubicBezTo>
                      <a:pt x="34107" y="0"/>
                      <a:pt x="43708" y="11110"/>
                      <a:pt x="40553" y="21946"/>
                    </a:cubicBezTo>
                    <a:cubicBezTo>
                      <a:pt x="40141" y="24689"/>
                      <a:pt x="39593" y="27295"/>
                      <a:pt x="39044" y="30038"/>
                    </a:cubicBezTo>
                    <a:cubicBezTo>
                      <a:pt x="38084" y="35388"/>
                      <a:pt x="37124" y="40737"/>
                      <a:pt x="36712" y="46223"/>
                    </a:cubicBezTo>
                    <a:cubicBezTo>
                      <a:pt x="36575" y="49926"/>
                      <a:pt x="36575" y="53630"/>
                      <a:pt x="36850" y="57333"/>
                    </a:cubicBezTo>
                    <a:cubicBezTo>
                      <a:pt x="36850" y="56510"/>
                      <a:pt x="36712" y="55687"/>
                      <a:pt x="36575" y="54727"/>
                    </a:cubicBezTo>
                    <a:cubicBezTo>
                      <a:pt x="36987" y="60762"/>
                      <a:pt x="37398" y="66660"/>
                      <a:pt x="38496" y="72558"/>
                    </a:cubicBezTo>
                    <a:cubicBezTo>
                      <a:pt x="39181" y="75575"/>
                      <a:pt x="40004" y="78593"/>
                      <a:pt x="40965" y="81610"/>
                    </a:cubicBezTo>
                    <a:cubicBezTo>
                      <a:pt x="41925" y="84079"/>
                      <a:pt x="42885" y="86548"/>
                      <a:pt x="44119" y="88880"/>
                    </a:cubicBezTo>
                    <a:cubicBezTo>
                      <a:pt x="44531" y="89565"/>
                      <a:pt x="44805" y="90114"/>
                      <a:pt x="45216" y="90800"/>
                    </a:cubicBezTo>
                    <a:cubicBezTo>
                      <a:pt x="45216" y="90937"/>
                      <a:pt x="45354" y="90937"/>
                      <a:pt x="45354" y="91074"/>
                    </a:cubicBezTo>
                    <a:cubicBezTo>
                      <a:pt x="52074" y="99990"/>
                      <a:pt x="49605" y="113157"/>
                      <a:pt x="40004" y="118918"/>
                    </a:cubicBezTo>
                    <a:cubicBezTo>
                      <a:pt x="36987" y="120701"/>
                      <a:pt x="33832" y="121387"/>
                      <a:pt x="30815" y="121387"/>
                    </a:cubicBezTo>
                    <a:cubicBezTo>
                      <a:pt x="23682" y="121387"/>
                      <a:pt x="16687" y="116997"/>
                      <a:pt x="13258" y="11000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6" name="任意多边形: 形状 365"/>
              <p:cNvSpPr/>
              <p:nvPr/>
            </p:nvSpPr>
            <p:spPr>
              <a:xfrm>
                <a:off x="2948110" y="4826533"/>
                <a:ext cx="75095" cy="115478"/>
              </a:xfrm>
              <a:custGeom>
                <a:avLst/>
                <a:gdLst>
                  <a:gd name="connsiteX0" fmla="*/ 2673 w 75095"/>
                  <a:gd name="connsiteY0" fmla="*/ 106837 h 115478"/>
                  <a:gd name="connsiteX1" fmla="*/ 3222 w 75095"/>
                  <a:gd name="connsiteY1" fmla="*/ 78994 h 115478"/>
                  <a:gd name="connsiteX2" fmla="*/ 13509 w 75095"/>
                  <a:gd name="connsiteY2" fmla="*/ 49367 h 115478"/>
                  <a:gd name="connsiteX3" fmla="*/ 45742 w 75095"/>
                  <a:gd name="connsiteY3" fmla="*/ 3830 h 115478"/>
                  <a:gd name="connsiteX4" fmla="*/ 69745 w 75095"/>
                  <a:gd name="connsiteY4" fmla="*/ 5339 h 115478"/>
                  <a:gd name="connsiteX5" fmla="*/ 69745 w 75095"/>
                  <a:gd name="connsiteY5" fmla="*/ 31125 h 115478"/>
                  <a:gd name="connsiteX6" fmla="*/ 63847 w 75095"/>
                  <a:gd name="connsiteY6" fmla="*/ 37023 h 115478"/>
                  <a:gd name="connsiteX7" fmla="*/ 56714 w 75095"/>
                  <a:gd name="connsiteY7" fmla="*/ 46213 h 115478"/>
                  <a:gd name="connsiteX8" fmla="*/ 57263 w 75095"/>
                  <a:gd name="connsiteY8" fmla="*/ 45390 h 115478"/>
                  <a:gd name="connsiteX9" fmla="*/ 56714 w 75095"/>
                  <a:gd name="connsiteY9" fmla="*/ 46213 h 115478"/>
                  <a:gd name="connsiteX10" fmla="*/ 55891 w 75095"/>
                  <a:gd name="connsiteY10" fmla="*/ 47310 h 115478"/>
                  <a:gd name="connsiteX11" fmla="*/ 56577 w 75095"/>
                  <a:gd name="connsiteY11" fmla="*/ 46349 h 115478"/>
                  <a:gd name="connsiteX12" fmla="*/ 50131 w 75095"/>
                  <a:gd name="connsiteY12" fmla="*/ 57734 h 115478"/>
                  <a:gd name="connsiteX13" fmla="*/ 51228 w 75095"/>
                  <a:gd name="connsiteY13" fmla="*/ 55677 h 115478"/>
                  <a:gd name="connsiteX14" fmla="*/ 45467 w 75095"/>
                  <a:gd name="connsiteY14" fmla="*/ 69393 h 115478"/>
                  <a:gd name="connsiteX15" fmla="*/ 38884 w 75095"/>
                  <a:gd name="connsiteY15" fmla="*/ 89692 h 115478"/>
                  <a:gd name="connsiteX16" fmla="*/ 35729 w 75095"/>
                  <a:gd name="connsiteY16" fmla="*/ 99568 h 115478"/>
                  <a:gd name="connsiteX17" fmla="*/ 32986 w 75095"/>
                  <a:gd name="connsiteY17" fmla="*/ 106974 h 115478"/>
                  <a:gd name="connsiteX18" fmla="*/ 17761 w 75095"/>
                  <a:gd name="connsiteY18" fmla="*/ 115478 h 115478"/>
                  <a:gd name="connsiteX19" fmla="*/ 2673 w 75095"/>
                  <a:gd name="connsiteY19" fmla="*/ 106837 h 115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095" h="115478">
                    <a:moveTo>
                      <a:pt x="2673" y="106837"/>
                    </a:moveTo>
                    <a:cubicBezTo>
                      <a:pt x="-2402" y="98745"/>
                      <a:pt x="890" y="87361"/>
                      <a:pt x="3222" y="78994"/>
                    </a:cubicBezTo>
                    <a:cubicBezTo>
                      <a:pt x="5965" y="68844"/>
                      <a:pt x="9531" y="59106"/>
                      <a:pt x="13509" y="49367"/>
                    </a:cubicBezTo>
                    <a:cubicBezTo>
                      <a:pt x="20641" y="31948"/>
                      <a:pt x="31477" y="16175"/>
                      <a:pt x="45742" y="3830"/>
                    </a:cubicBezTo>
                    <a:cubicBezTo>
                      <a:pt x="52600" y="-2068"/>
                      <a:pt x="63572" y="-834"/>
                      <a:pt x="69745" y="5339"/>
                    </a:cubicBezTo>
                    <a:cubicBezTo>
                      <a:pt x="76603" y="12197"/>
                      <a:pt x="77151" y="24404"/>
                      <a:pt x="69745" y="31125"/>
                    </a:cubicBezTo>
                    <a:cubicBezTo>
                      <a:pt x="67687" y="33045"/>
                      <a:pt x="65767" y="34965"/>
                      <a:pt x="63847" y="37023"/>
                    </a:cubicBezTo>
                    <a:cubicBezTo>
                      <a:pt x="61378" y="40040"/>
                      <a:pt x="59046" y="43058"/>
                      <a:pt x="56714" y="46213"/>
                    </a:cubicBezTo>
                    <a:cubicBezTo>
                      <a:pt x="56851" y="45938"/>
                      <a:pt x="57126" y="45664"/>
                      <a:pt x="57263" y="45390"/>
                    </a:cubicBezTo>
                    <a:cubicBezTo>
                      <a:pt x="57126" y="45664"/>
                      <a:pt x="56851" y="45938"/>
                      <a:pt x="56714" y="46213"/>
                    </a:cubicBezTo>
                    <a:cubicBezTo>
                      <a:pt x="56440" y="46624"/>
                      <a:pt x="56166" y="46898"/>
                      <a:pt x="55891" y="47310"/>
                    </a:cubicBezTo>
                    <a:cubicBezTo>
                      <a:pt x="56166" y="47036"/>
                      <a:pt x="56440" y="46624"/>
                      <a:pt x="56577" y="46349"/>
                    </a:cubicBezTo>
                    <a:cubicBezTo>
                      <a:pt x="54245" y="50053"/>
                      <a:pt x="52188" y="53756"/>
                      <a:pt x="50131" y="57734"/>
                    </a:cubicBezTo>
                    <a:cubicBezTo>
                      <a:pt x="50542" y="57048"/>
                      <a:pt x="50816" y="56362"/>
                      <a:pt x="51228" y="55677"/>
                    </a:cubicBezTo>
                    <a:cubicBezTo>
                      <a:pt x="49033" y="60203"/>
                      <a:pt x="47113" y="64729"/>
                      <a:pt x="45467" y="69393"/>
                    </a:cubicBezTo>
                    <a:cubicBezTo>
                      <a:pt x="43135" y="76113"/>
                      <a:pt x="41078" y="82971"/>
                      <a:pt x="38884" y="89692"/>
                    </a:cubicBezTo>
                    <a:cubicBezTo>
                      <a:pt x="37786" y="92984"/>
                      <a:pt x="36826" y="96276"/>
                      <a:pt x="35729" y="99568"/>
                    </a:cubicBezTo>
                    <a:cubicBezTo>
                      <a:pt x="35043" y="102174"/>
                      <a:pt x="34357" y="104642"/>
                      <a:pt x="32986" y="106974"/>
                    </a:cubicBezTo>
                    <a:cubicBezTo>
                      <a:pt x="29419" y="112598"/>
                      <a:pt x="23522" y="115478"/>
                      <a:pt x="17761" y="115478"/>
                    </a:cubicBezTo>
                    <a:cubicBezTo>
                      <a:pt x="12000" y="115478"/>
                      <a:pt x="6102" y="112461"/>
                      <a:pt x="2673" y="1068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7" name="任意多边形: 形状 366"/>
              <p:cNvSpPr/>
              <p:nvPr/>
            </p:nvSpPr>
            <p:spPr>
              <a:xfrm>
                <a:off x="2962932" y="4853868"/>
                <a:ext cx="98449" cy="95824"/>
              </a:xfrm>
              <a:custGeom>
                <a:avLst/>
                <a:gdLst>
                  <a:gd name="connsiteX0" fmla="*/ 15147 w 98449"/>
                  <a:gd name="connsiteY0" fmla="*/ 95275 h 95824"/>
                  <a:gd name="connsiteX1" fmla="*/ 196 w 98449"/>
                  <a:gd name="connsiteY1" fmla="*/ 73878 h 95824"/>
                  <a:gd name="connsiteX2" fmla="*/ 6917 w 98449"/>
                  <a:gd name="connsiteY2" fmla="*/ 56185 h 95824"/>
                  <a:gd name="connsiteX3" fmla="*/ 28314 w 98449"/>
                  <a:gd name="connsiteY3" fmla="*/ 31222 h 95824"/>
                  <a:gd name="connsiteX4" fmla="*/ 28314 w 98449"/>
                  <a:gd name="connsiteY4" fmla="*/ 31222 h 95824"/>
                  <a:gd name="connsiteX5" fmla="*/ 28451 w 98449"/>
                  <a:gd name="connsiteY5" fmla="*/ 31222 h 95824"/>
                  <a:gd name="connsiteX6" fmla="*/ 29412 w 98449"/>
                  <a:gd name="connsiteY6" fmla="*/ 30399 h 95824"/>
                  <a:gd name="connsiteX7" fmla="*/ 29000 w 98449"/>
                  <a:gd name="connsiteY7" fmla="*/ 30810 h 95824"/>
                  <a:gd name="connsiteX8" fmla="*/ 71794 w 98449"/>
                  <a:gd name="connsiteY8" fmla="*/ 1595 h 95824"/>
                  <a:gd name="connsiteX9" fmla="*/ 95934 w 98449"/>
                  <a:gd name="connsiteY9" fmla="*/ 9688 h 95824"/>
                  <a:gd name="connsiteX10" fmla="*/ 88939 w 98449"/>
                  <a:gd name="connsiteY10" fmla="*/ 36023 h 95824"/>
                  <a:gd name="connsiteX11" fmla="*/ 69737 w 98449"/>
                  <a:gd name="connsiteY11" fmla="*/ 47544 h 95824"/>
                  <a:gd name="connsiteX12" fmla="*/ 55198 w 98449"/>
                  <a:gd name="connsiteY12" fmla="*/ 58928 h 95824"/>
                  <a:gd name="connsiteX13" fmla="*/ 56981 w 98449"/>
                  <a:gd name="connsiteY13" fmla="*/ 57282 h 95824"/>
                  <a:gd name="connsiteX14" fmla="*/ 44088 w 98449"/>
                  <a:gd name="connsiteY14" fmla="*/ 69901 h 95824"/>
                  <a:gd name="connsiteX15" fmla="*/ 39150 w 98449"/>
                  <a:gd name="connsiteY15" fmla="*/ 76210 h 95824"/>
                  <a:gd name="connsiteX16" fmla="*/ 33389 w 98449"/>
                  <a:gd name="connsiteY16" fmla="*/ 85949 h 95824"/>
                  <a:gd name="connsiteX17" fmla="*/ 18027 w 98449"/>
                  <a:gd name="connsiteY17" fmla="*/ 95824 h 95824"/>
                  <a:gd name="connsiteX18" fmla="*/ 15147 w 98449"/>
                  <a:gd name="connsiteY18" fmla="*/ 95275 h 95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8449" h="95824">
                    <a:moveTo>
                      <a:pt x="15147" y="95275"/>
                    </a:moveTo>
                    <a:cubicBezTo>
                      <a:pt x="4723" y="93081"/>
                      <a:pt x="-1175" y="84303"/>
                      <a:pt x="196" y="73878"/>
                    </a:cubicBezTo>
                    <a:cubicBezTo>
                      <a:pt x="1019" y="67569"/>
                      <a:pt x="3900" y="61671"/>
                      <a:pt x="6917" y="56185"/>
                    </a:cubicBezTo>
                    <a:cubicBezTo>
                      <a:pt x="12129" y="46584"/>
                      <a:pt x="20222" y="38491"/>
                      <a:pt x="28314" y="31222"/>
                    </a:cubicBezTo>
                    <a:cubicBezTo>
                      <a:pt x="28314" y="31222"/>
                      <a:pt x="28314" y="31222"/>
                      <a:pt x="28314" y="31222"/>
                    </a:cubicBezTo>
                    <a:cubicBezTo>
                      <a:pt x="28314" y="31222"/>
                      <a:pt x="28314" y="31222"/>
                      <a:pt x="28451" y="31222"/>
                    </a:cubicBezTo>
                    <a:cubicBezTo>
                      <a:pt x="28726" y="30948"/>
                      <a:pt x="29137" y="30673"/>
                      <a:pt x="29412" y="30399"/>
                    </a:cubicBezTo>
                    <a:cubicBezTo>
                      <a:pt x="29274" y="30536"/>
                      <a:pt x="29137" y="30673"/>
                      <a:pt x="29000" y="30810"/>
                    </a:cubicBezTo>
                    <a:cubicBezTo>
                      <a:pt x="42030" y="19426"/>
                      <a:pt x="56158" y="9002"/>
                      <a:pt x="71794" y="1595"/>
                    </a:cubicBezTo>
                    <a:cubicBezTo>
                      <a:pt x="80435" y="-2519"/>
                      <a:pt x="91271" y="1733"/>
                      <a:pt x="95934" y="9688"/>
                    </a:cubicBezTo>
                    <a:cubicBezTo>
                      <a:pt x="101146" y="18740"/>
                      <a:pt x="97992" y="30810"/>
                      <a:pt x="88939" y="36023"/>
                    </a:cubicBezTo>
                    <a:cubicBezTo>
                      <a:pt x="82492" y="39726"/>
                      <a:pt x="75909" y="43429"/>
                      <a:pt x="69737" y="47544"/>
                    </a:cubicBezTo>
                    <a:cubicBezTo>
                      <a:pt x="64662" y="51110"/>
                      <a:pt x="59861" y="54951"/>
                      <a:pt x="55198" y="58928"/>
                    </a:cubicBezTo>
                    <a:cubicBezTo>
                      <a:pt x="55746" y="58380"/>
                      <a:pt x="56432" y="57831"/>
                      <a:pt x="56981" y="57282"/>
                    </a:cubicBezTo>
                    <a:cubicBezTo>
                      <a:pt x="52454" y="61260"/>
                      <a:pt x="48202" y="65375"/>
                      <a:pt x="44088" y="69901"/>
                    </a:cubicBezTo>
                    <a:cubicBezTo>
                      <a:pt x="42442" y="71958"/>
                      <a:pt x="40796" y="74016"/>
                      <a:pt x="39150" y="76210"/>
                    </a:cubicBezTo>
                    <a:cubicBezTo>
                      <a:pt x="37093" y="79365"/>
                      <a:pt x="35309" y="82657"/>
                      <a:pt x="33389" y="85949"/>
                    </a:cubicBezTo>
                    <a:cubicBezTo>
                      <a:pt x="30372" y="91435"/>
                      <a:pt x="24474" y="95824"/>
                      <a:pt x="18027" y="95824"/>
                    </a:cubicBezTo>
                    <a:cubicBezTo>
                      <a:pt x="17067" y="95550"/>
                      <a:pt x="16107" y="95550"/>
                      <a:pt x="15147" y="9527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8" name="任意多边形: 形状 367"/>
              <p:cNvSpPr/>
              <p:nvPr/>
            </p:nvSpPr>
            <p:spPr>
              <a:xfrm>
                <a:off x="2958958" y="4899334"/>
                <a:ext cx="93328" cy="58176"/>
              </a:xfrm>
              <a:custGeom>
                <a:avLst/>
                <a:gdLst>
                  <a:gd name="connsiteX0" fmla="*/ 10479 w 93328"/>
                  <a:gd name="connsiteY0" fmla="*/ 56667 h 58176"/>
                  <a:gd name="connsiteX1" fmla="*/ 55 w 93328"/>
                  <a:gd name="connsiteY1" fmla="*/ 38425 h 58176"/>
                  <a:gd name="connsiteX2" fmla="*/ 13634 w 93328"/>
                  <a:gd name="connsiteY2" fmla="*/ 21692 h 58176"/>
                  <a:gd name="connsiteX3" fmla="*/ 33796 w 93328"/>
                  <a:gd name="connsiteY3" fmla="*/ 11679 h 58176"/>
                  <a:gd name="connsiteX4" fmla="*/ 69184 w 93328"/>
                  <a:gd name="connsiteY4" fmla="*/ 569 h 58176"/>
                  <a:gd name="connsiteX5" fmla="*/ 83860 w 93328"/>
                  <a:gd name="connsiteY5" fmla="*/ 2489 h 58176"/>
                  <a:gd name="connsiteX6" fmla="*/ 92638 w 93328"/>
                  <a:gd name="connsiteY6" fmla="*/ 13873 h 58176"/>
                  <a:gd name="connsiteX7" fmla="*/ 90718 w 93328"/>
                  <a:gd name="connsiteY7" fmla="*/ 28687 h 58176"/>
                  <a:gd name="connsiteX8" fmla="*/ 78099 w 93328"/>
                  <a:gd name="connsiteY8" fmla="*/ 37740 h 58176"/>
                  <a:gd name="connsiteX9" fmla="*/ 78236 w 93328"/>
                  <a:gd name="connsiteY9" fmla="*/ 37740 h 58176"/>
                  <a:gd name="connsiteX10" fmla="*/ 78099 w 93328"/>
                  <a:gd name="connsiteY10" fmla="*/ 37740 h 58176"/>
                  <a:gd name="connsiteX11" fmla="*/ 76865 w 93328"/>
                  <a:gd name="connsiteY11" fmla="*/ 38014 h 58176"/>
                  <a:gd name="connsiteX12" fmla="*/ 76316 w 93328"/>
                  <a:gd name="connsiteY12" fmla="*/ 38151 h 58176"/>
                  <a:gd name="connsiteX13" fmla="*/ 75767 w 93328"/>
                  <a:gd name="connsiteY13" fmla="*/ 38288 h 58176"/>
                  <a:gd name="connsiteX14" fmla="*/ 76042 w 93328"/>
                  <a:gd name="connsiteY14" fmla="*/ 38288 h 58176"/>
                  <a:gd name="connsiteX15" fmla="*/ 75630 w 93328"/>
                  <a:gd name="connsiteY15" fmla="*/ 38425 h 58176"/>
                  <a:gd name="connsiteX16" fmla="*/ 51216 w 93328"/>
                  <a:gd name="connsiteY16" fmla="*/ 45146 h 58176"/>
                  <a:gd name="connsiteX17" fmla="*/ 32013 w 93328"/>
                  <a:gd name="connsiteY17" fmla="*/ 53238 h 58176"/>
                  <a:gd name="connsiteX18" fmla="*/ 16788 w 93328"/>
                  <a:gd name="connsiteY18" fmla="*/ 58176 h 58176"/>
                  <a:gd name="connsiteX19" fmla="*/ 10479 w 93328"/>
                  <a:gd name="connsiteY19" fmla="*/ 56667 h 58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3328" h="58176">
                    <a:moveTo>
                      <a:pt x="10479" y="56667"/>
                    </a:moveTo>
                    <a:cubicBezTo>
                      <a:pt x="3072" y="53513"/>
                      <a:pt x="-494" y="46243"/>
                      <a:pt x="55" y="38425"/>
                    </a:cubicBezTo>
                    <a:cubicBezTo>
                      <a:pt x="741" y="30607"/>
                      <a:pt x="7599" y="25669"/>
                      <a:pt x="13634" y="21692"/>
                    </a:cubicBezTo>
                    <a:cubicBezTo>
                      <a:pt x="19943" y="17577"/>
                      <a:pt x="26801" y="14422"/>
                      <a:pt x="33796" y="11679"/>
                    </a:cubicBezTo>
                    <a:cubicBezTo>
                      <a:pt x="45181" y="7015"/>
                      <a:pt x="56976" y="3038"/>
                      <a:pt x="69184" y="569"/>
                    </a:cubicBezTo>
                    <a:cubicBezTo>
                      <a:pt x="74259" y="-528"/>
                      <a:pt x="79334" y="-117"/>
                      <a:pt x="83860" y="2489"/>
                    </a:cubicBezTo>
                    <a:cubicBezTo>
                      <a:pt x="88112" y="4958"/>
                      <a:pt x="91404" y="9210"/>
                      <a:pt x="92638" y="13873"/>
                    </a:cubicBezTo>
                    <a:cubicBezTo>
                      <a:pt x="94010" y="18811"/>
                      <a:pt x="93324" y="24160"/>
                      <a:pt x="90718" y="28687"/>
                    </a:cubicBezTo>
                    <a:cubicBezTo>
                      <a:pt x="87837" y="33488"/>
                      <a:pt x="83311" y="36368"/>
                      <a:pt x="78099" y="37740"/>
                    </a:cubicBezTo>
                    <a:cubicBezTo>
                      <a:pt x="78099" y="37740"/>
                      <a:pt x="78236" y="37740"/>
                      <a:pt x="78236" y="37740"/>
                    </a:cubicBezTo>
                    <a:cubicBezTo>
                      <a:pt x="78236" y="37740"/>
                      <a:pt x="78099" y="37740"/>
                      <a:pt x="78099" y="37740"/>
                    </a:cubicBezTo>
                    <a:cubicBezTo>
                      <a:pt x="77688" y="37876"/>
                      <a:pt x="77276" y="37876"/>
                      <a:pt x="76865" y="38014"/>
                    </a:cubicBezTo>
                    <a:cubicBezTo>
                      <a:pt x="76728" y="38014"/>
                      <a:pt x="76590" y="38014"/>
                      <a:pt x="76316" y="38151"/>
                    </a:cubicBezTo>
                    <a:cubicBezTo>
                      <a:pt x="76179" y="38151"/>
                      <a:pt x="76042" y="38288"/>
                      <a:pt x="75767" y="38288"/>
                    </a:cubicBezTo>
                    <a:cubicBezTo>
                      <a:pt x="75905" y="38288"/>
                      <a:pt x="75905" y="38288"/>
                      <a:pt x="76042" y="38288"/>
                    </a:cubicBezTo>
                    <a:cubicBezTo>
                      <a:pt x="75905" y="38288"/>
                      <a:pt x="75767" y="38288"/>
                      <a:pt x="75630" y="38425"/>
                    </a:cubicBezTo>
                    <a:cubicBezTo>
                      <a:pt x="67401" y="40208"/>
                      <a:pt x="59308" y="42403"/>
                      <a:pt x="51216" y="45146"/>
                    </a:cubicBezTo>
                    <a:cubicBezTo>
                      <a:pt x="44632" y="47478"/>
                      <a:pt x="38323" y="50221"/>
                      <a:pt x="32013" y="53238"/>
                    </a:cubicBezTo>
                    <a:cubicBezTo>
                      <a:pt x="26938" y="55570"/>
                      <a:pt x="22001" y="58176"/>
                      <a:pt x="16788" y="58176"/>
                    </a:cubicBezTo>
                    <a:cubicBezTo>
                      <a:pt x="14868" y="58039"/>
                      <a:pt x="12674" y="57628"/>
                      <a:pt x="10479" y="5666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9" name="任意多边形: 形状 368"/>
              <p:cNvSpPr/>
              <p:nvPr/>
            </p:nvSpPr>
            <p:spPr>
              <a:xfrm>
                <a:off x="2403239" y="3971774"/>
                <a:ext cx="189139" cy="153586"/>
              </a:xfrm>
              <a:custGeom>
                <a:avLst/>
                <a:gdLst>
                  <a:gd name="connsiteX0" fmla="*/ 119468 w 189139"/>
                  <a:gd name="connsiteY0" fmla="*/ 153587 h 153586"/>
                  <a:gd name="connsiteX1" fmla="*/ 75440 w 189139"/>
                  <a:gd name="connsiteY1" fmla="*/ 144397 h 153586"/>
                  <a:gd name="connsiteX2" fmla="*/ 8780 w 189139"/>
                  <a:gd name="connsiteY2" fmla="*/ 88847 h 153586"/>
                  <a:gd name="connsiteX3" fmla="*/ 2 w 189139"/>
                  <a:gd name="connsiteY3" fmla="*/ 56615 h 153586"/>
                  <a:gd name="connsiteX4" fmla="*/ 20164 w 189139"/>
                  <a:gd name="connsiteY4" fmla="*/ 16976 h 153586"/>
                  <a:gd name="connsiteX5" fmla="*/ 59392 w 189139"/>
                  <a:gd name="connsiteY5" fmla="*/ 516 h 153586"/>
                  <a:gd name="connsiteX6" fmla="*/ 81886 w 189139"/>
                  <a:gd name="connsiteY6" fmla="*/ 791 h 153586"/>
                  <a:gd name="connsiteX7" fmla="*/ 149780 w 189139"/>
                  <a:gd name="connsiteY7" fmla="*/ 25754 h 153586"/>
                  <a:gd name="connsiteX8" fmla="*/ 168571 w 189139"/>
                  <a:gd name="connsiteY8" fmla="*/ 37275 h 153586"/>
                  <a:gd name="connsiteX9" fmla="*/ 188871 w 189139"/>
                  <a:gd name="connsiteY9" fmla="*/ 63473 h 153586"/>
                  <a:gd name="connsiteX10" fmla="*/ 174058 w 189139"/>
                  <a:gd name="connsiteY10" fmla="*/ 95431 h 153586"/>
                  <a:gd name="connsiteX11" fmla="*/ 175566 w 189139"/>
                  <a:gd name="connsiteY11" fmla="*/ 107090 h 153586"/>
                  <a:gd name="connsiteX12" fmla="*/ 169120 w 189139"/>
                  <a:gd name="connsiteY12" fmla="*/ 127801 h 153586"/>
                  <a:gd name="connsiteX13" fmla="*/ 168708 w 189139"/>
                  <a:gd name="connsiteY13" fmla="*/ 136030 h 153586"/>
                  <a:gd name="connsiteX14" fmla="*/ 149917 w 189139"/>
                  <a:gd name="connsiteY14" fmla="*/ 149609 h 153586"/>
                  <a:gd name="connsiteX15" fmla="*/ 150740 w 189139"/>
                  <a:gd name="connsiteY15" fmla="*/ 149609 h 153586"/>
                  <a:gd name="connsiteX16" fmla="*/ 152798 w 189139"/>
                  <a:gd name="connsiteY16" fmla="*/ 149472 h 153586"/>
                  <a:gd name="connsiteX17" fmla="*/ 154032 w 189139"/>
                  <a:gd name="connsiteY17" fmla="*/ 149198 h 153586"/>
                  <a:gd name="connsiteX18" fmla="*/ 152935 w 189139"/>
                  <a:gd name="connsiteY18" fmla="*/ 149472 h 153586"/>
                  <a:gd name="connsiteX19" fmla="*/ 153209 w 189139"/>
                  <a:gd name="connsiteY19" fmla="*/ 149472 h 153586"/>
                  <a:gd name="connsiteX20" fmla="*/ 151563 w 189139"/>
                  <a:gd name="connsiteY20" fmla="*/ 149746 h 153586"/>
                  <a:gd name="connsiteX21" fmla="*/ 152249 w 189139"/>
                  <a:gd name="connsiteY21" fmla="*/ 149609 h 153586"/>
                  <a:gd name="connsiteX22" fmla="*/ 120840 w 189139"/>
                  <a:gd name="connsiteY22" fmla="*/ 153587 h 153586"/>
                  <a:gd name="connsiteX23" fmla="*/ 119468 w 189139"/>
                  <a:gd name="connsiteY23" fmla="*/ 153587 h 153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89139" h="153586">
                    <a:moveTo>
                      <a:pt x="119468" y="153587"/>
                    </a:moveTo>
                    <a:cubicBezTo>
                      <a:pt x="104243" y="153313"/>
                      <a:pt x="89704" y="149746"/>
                      <a:pt x="75440" y="144397"/>
                    </a:cubicBezTo>
                    <a:cubicBezTo>
                      <a:pt x="47596" y="133973"/>
                      <a:pt x="22633" y="115594"/>
                      <a:pt x="8780" y="88847"/>
                    </a:cubicBezTo>
                    <a:cubicBezTo>
                      <a:pt x="3431" y="78560"/>
                      <a:pt x="139" y="68273"/>
                      <a:pt x="2" y="56615"/>
                    </a:cubicBezTo>
                    <a:cubicBezTo>
                      <a:pt x="-136" y="41527"/>
                      <a:pt x="8780" y="26440"/>
                      <a:pt x="20164" y="16976"/>
                    </a:cubicBezTo>
                    <a:cubicBezTo>
                      <a:pt x="31548" y="7511"/>
                      <a:pt x="44716" y="2299"/>
                      <a:pt x="59392" y="516"/>
                    </a:cubicBezTo>
                    <a:cubicBezTo>
                      <a:pt x="66799" y="-444"/>
                      <a:pt x="74479" y="105"/>
                      <a:pt x="81886" y="791"/>
                    </a:cubicBezTo>
                    <a:cubicBezTo>
                      <a:pt x="106026" y="3122"/>
                      <a:pt x="129206" y="13409"/>
                      <a:pt x="149780" y="25754"/>
                    </a:cubicBezTo>
                    <a:cubicBezTo>
                      <a:pt x="156090" y="29457"/>
                      <a:pt x="162125" y="33846"/>
                      <a:pt x="168571" y="37275"/>
                    </a:cubicBezTo>
                    <a:cubicBezTo>
                      <a:pt x="178858" y="42624"/>
                      <a:pt x="187225" y="51403"/>
                      <a:pt x="188871" y="63473"/>
                    </a:cubicBezTo>
                    <a:cubicBezTo>
                      <a:pt x="190517" y="75954"/>
                      <a:pt x="184482" y="88847"/>
                      <a:pt x="174058" y="95431"/>
                    </a:cubicBezTo>
                    <a:cubicBezTo>
                      <a:pt x="175018" y="99272"/>
                      <a:pt x="175566" y="103112"/>
                      <a:pt x="175566" y="107090"/>
                    </a:cubicBezTo>
                    <a:cubicBezTo>
                      <a:pt x="175704" y="114222"/>
                      <a:pt x="173372" y="121766"/>
                      <a:pt x="169120" y="127801"/>
                    </a:cubicBezTo>
                    <a:cubicBezTo>
                      <a:pt x="169669" y="130407"/>
                      <a:pt x="169531" y="133150"/>
                      <a:pt x="168708" y="136030"/>
                    </a:cubicBezTo>
                    <a:cubicBezTo>
                      <a:pt x="166377" y="144534"/>
                      <a:pt x="158421" y="149884"/>
                      <a:pt x="149917" y="149609"/>
                    </a:cubicBezTo>
                    <a:cubicBezTo>
                      <a:pt x="150192" y="149609"/>
                      <a:pt x="150466" y="149609"/>
                      <a:pt x="150740" y="149609"/>
                    </a:cubicBezTo>
                    <a:cubicBezTo>
                      <a:pt x="151426" y="149609"/>
                      <a:pt x="152112" y="149472"/>
                      <a:pt x="152798" y="149472"/>
                    </a:cubicBezTo>
                    <a:cubicBezTo>
                      <a:pt x="153209" y="149335"/>
                      <a:pt x="153621" y="149335"/>
                      <a:pt x="154032" y="149198"/>
                    </a:cubicBezTo>
                    <a:cubicBezTo>
                      <a:pt x="153621" y="149335"/>
                      <a:pt x="153346" y="149335"/>
                      <a:pt x="152935" y="149472"/>
                    </a:cubicBezTo>
                    <a:cubicBezTo>
                      <a:pt x="153072" y="149472"/>
                      <a:pt x="153072" y="149472"/>
                      <a:pt x="153209" y="149472"/>
                    </a:cubicBezTo>
                    <a:cubicBezTo>
                      <a:pt x="152661" y="149609"/>
                      <a:pt x="152112" y="149746"/>
                      <a:pt x="151563" y="149746"/>
                    </a:cubicBezTo>
                    <a:cubicBezTo>
                      <a:pt x="151838" y="149746"/>
                      <a:pt x="152112" y="149609"/>
                      <a:pt x="152249" y="149609"/>
                    </a:cubicBezTo>
                    <a:cubicBezTo>
                      <a:pt x="141962" y="151667"/>
                      <a:pt x="131401" y="153587"/>
                      <a:pt x="120840" y="153587"/>
                    </a:cubicBezTo>
                    <a:cubicBezTo>
                      <a:pt x="120565" y="153587"/>
                      <a:pt x="120017" y="153587"/>
                      <a:pt x="119468" y="153587"/>
                    </a:cubicBezTo>
                    <a:close/>
                  </a:path>
                </a:pathLst>
              </a:custGeom>
              <a:solidFill>
                <a:srgbClr val="D891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0" name="任意多边形: 形状 369"/>
              <p:cNvSpPr/>
              <p:nvPr/>
            </p:nvSpPr>
            <p:spPr>
              <a:xfrm>
                <a:off x="3271678" y="3654732"/>
                <a:ext cx="131800" cy="173266"/>
              </a:xfrm>
              <a:custGeom>
                <a:avLst/>
                <a:gdLst>
                  <a:gd name="connsiteX0" fmla="*/ 74675 w 131800"/>
                  <a:gd name="connsiteY0" fmla="*/ 164625 h 173266"/>
                  <a:gd name="connsiteX1" fmla="*/ 65074 w 131800"/>
                  <a:gd name="connsiteY1" fmla="*/ 144737 h 173266"/>
                  <a:gd name="connsiteX2" fmla="*/ 50123 w 131800"/>
                  <a:gd name="connsiteY2" fmla="*/ 148715 h 173266"/>
                  <a:gd name="connsiteX3" fmla="*/ 25160 w 131800"/>
                  <a:gd name="connsiteY3" fmla="*/ 135821 h 173266"/>
                  <a:gd name="connsiteX4" fmla="*/ 23240 w 131800"/>
                  <a:gd name="connsiteY4" fmla="*/ 136096 h 173266"/>
                  <a:gd name="connsiteX5" fmla="*/ 10896 w 131800"/>
                  <a:gd name="connsiteY5" fmla="*/ 133764 h 173266"/>
                  <a:gd name="connsiteX6" fmla="*/ 334 w 131800"/>
                  <a:gd name="connsiteY6" fmla="*/ 116071 h 173266"/>
                  <a:gd name="connsiteX7" fmla="*/ 1432 w 131800"/>
                  <a:gd name="connsiteY7" fmla="*/ 98788 h 173266"/>
                  <a:gd name="connsiteX8" fmla="*/ 5684 w 131800"/>
                  <a:gd name="connsiteY8" fmla="*/ 79586 h 173266"/>
                  <a:gd name="connsiteX9" fmla="*/ 42031 w 131800"/>
                  <a:gd name="connsiteY9" fmla="*/ 13201 h 173266"/>
                  <a:gd name="connsiteX10" fmla="*/ 71383 w 131800"/>
                  <a:gd name="connsiteY10" fmla="*/ 33 h 173266"/>
                  <a:gd name="connsiteX11" fmla="*/ 107045 w 131800"/>
                  <a:gd name="connsiteY11" fmla="*/ 15532 h 173266"/>
                  <a:gd name="connsiteX12" fmla="*/ 126933 w 131800"/>
                  <a:gd name="connsiteY12" fmla="*/ 52428 h 173266"/>
                  <a:gd name="connsiteX13" fmla="*/ 129539 w 131800"/>
                  <a:gd name="connsiteY13" fmla="*/ 121557 h 173266"/>
                  <a:gd name="connsiteX14" fmla="*/ 126796 w 131800"/>
                  <a:gd name="connsiteY14" fmla="*/ 139114 h 173266"/>
                  <a:gd name="connsiteX15" fmla="*/ 113628 w 131800"/>
                  <a:gd name="connsiteY15" fmla="*/ 167231 h 173266"/>
                  <a:gd name="connsiteX16" fmla="*/ 95523 w 131800"/>
                  <a:gd name="connsiteY16" fmla="*/ 173266 h 173266"/>
                  <a:gd name="connsiteX17" fmla="*/ 74675 w 131800"/>
                  <a:gd name="connsiteY17" fmla="*/ 164625 h 17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1800" h="173266">
                    <a:moveTo>
                      <a:pt x="74675" y="164625"/>
                    </a:moveTo>
                    <a:cubicBezTo>
                      <a:pt x="68914" y="159139"/>
                      <a:pt x="66171" y="152144"/>
                      <a:pt x="65074" y="144737"/>
                    </a:cubicBezTo>
                    <a:cubicBezTo>
                      <a:pt x="60548" y="147206"/>
                      <a:pt x="55473" y="148715"/>
                      <a:pt x="50123" y="148715"/>
                    </a:cubicBezTo>
                    <a:cubicBezTo>
                      <a:pt x="39699" y="148715"/>
                      <a:pt x="30921" y="143640"/>
                      <a:pt x="25160" y="135821"/>
                    </a:cubicBezTo>
                    <a:cubicBezTo>
                      <a:pt x="24474" y="135959"/>
                      <a:pt x="23926" y="135959"/>
                      <a:pt x="23240" y="136096"/>
                    </a:cubicBezTo>
                    <a:cubicBezTo>
                      <a:pt x="18851" y="136370"/>
                      <a:pt x="15010" y="135959"/>
                      <a:pt x="10896" y="133764"/>
                    </a:cubicBezTo>
                    <a:cubicBezTo>
                      <a:pt x="4449" y="130198"/>
                      <a:pt x="1294" y="123066"/>
                      <a:pt x="334" y="116071"/>
                    </a:cubicBezTo>
                    <a:cubicBezTo>
                      <a:pt x="-489" y="110310"/>
                      <a:pt x="334" y="104412"/>
                      <a:pt x="1432" y="98788"/>
                    </a:cubicBezTo>
                    <a:cubicBezTo>
                      <a:pt x="2529" y="92342"/>
                      <a:pt x="4038" y="85895"/>
                      <a:pt x="5684" y="79586"/>
                    </a:cubicBezTo>
                    <a:cubicBezTo>
                      <a:pt x="12130" y="55172"/>
                      <a:pt x="22966" y="30483"/>
                      <a:pt x="42031" y="13201"/>
                    </a:cubicBezTo>
                    <a:cubicBezTo>
                      <a:pt x="50123" y="5931"/>
                      <a:pt x="60273" y="582"/>
                      <a:pt x="71383" y="33"/>
                    </a:cubicBezTo>
                    <a:cubicBezTo>
                      <a:pt x="85511" y="-515"/>
                      <a:pt x="97169" y="5794"/>
                      <a:pt x="107045" y="15532"/>
                    </a:cubicBezTo>
                    <a:cubicBezTo>
                      <a:pt x="117057" y="25408"/>
                      <a:pt x="122955" y="39261"/>
                      <a:pt x="126933" y="52428"/>
                    </a:cubicBezTo>
                    <a:cubicBezTo>
                      <a:pt x="133654" y="74785"/>
                      <a:pt x="132282" y="98788"/>
                      <a:pt x="129539" y="121557"/>
                    </a:cubicBezTo>
                    <a:cubicBezTo>
                      <a:pt x="128853" y="127455"/>
                      <a:pt x="127893" y="133216"/>
                      <a:pt x="126796" y="139114"/>
                    </a:cubicBezTo>
                    <a:cubicBezTo>
                      <a:pt x="124876" y="149812"/>
                      <a:pt x="123230" y="160373"/>
                      <a:pt x="113628" y="167231"/>
                    </a:cubicBezTo>
                    <a:cubicBezTo>
                      <a:pt x="108142" y="171209"/>
                      <a:pt x="101833" y="173266"/>
                      <a:pt x="95523" y="173266"/>
                    </a:cubicBezTo>
                    <a:cubicBezTo>
                      <a:pt x="87980" y="173129"/>
                      <a:pt x="80573" y="170249"/>
                      <a:pt x="74675" y="164625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1" name="任意多边形: 形状 370"/>
              <p:cNvSpPr/>
              <p:nvPr/>
            </p:nvSpPr>
            <p:spPr>
              <a:xfrm>
                <a:off x="2468238" y="4025337"/>
                <a:ext cx="81482" cy="61131"/>
              </a:xfrm>
              <a:custGeom>
                <a:avLst/>
                <a:gdLst>
                  <a:gd name="connsiteX0" fmla="*/ 29094 w 81482"/>
                  <a:gd name="connsiteY0" fmla="*/ 26232 h 61131"/>
                  <a:gd name="connsiteX1" fmla="*/ 29232 w 81482"/>
                  <a:gd name="connsiteY1" fmla="*/ 24449 h 61131"/>
                  <a:gd name="connsiteX2" fmla="*/ 29369 w 81482"/>
                  <a:gd name="connsiteY2" fmla="*/ 23626 h 61131"/>
                  <a:gd name="connsiteX3" fmla="*/ 29369 w 81482"/>
                  <a:gd name="connsiteY3" fmla="*/ 23626 h 61131"/>
                  <a:gd name="connsiteX4" fmla="*/ 28271 w 81482"/>
                  <a:gd name="connsiteY4" fmla="*/ 23626 h 61131"/>
                  <a:gd name="connsiteX5" fmla="*/ 27860 w 81482"/>
                  <a:gd name="connsiteY5" fmla="*/ 23626 h 61131"/>
                  <a:gd name="connsiteX6" fmla="*/ 28546 w 81482"/>
                  <a:gd name="connsiteY6" fmla="*/ 25546 h 61131"/>
                  <a:gd name="connsiteX7" fmla="*/ 28134 w 81482"/>
                  <a:gd name="connsiteY7" fmla="*/ 24312 h 61131"/>
                  <a:gd name="connsiteX8" fmla="*/ 28546 w 81482"/>
                  <a:gd name="connsiteY8" fmla="*/ 25272 h 61131"/>
                  <a:gd name="connsiteX9" fmla="*/ 29094 w 81482"/>
                  <a:gd name="connsiteY9" fmla="*/ 26232 h 61131"/>
                  <a:gd name="connsiteX10" fmla="*/ 59818 w 81482"/>
                  <a:gd name="connsiteY10" fmla="*/ 61070 h 61131"/>
                  <a:gd name="connsiteX11" fmla="*/ 44594 w 81482"/>
                  <a:gd name="connsiteY11" fmla="*/ 57641 h 61131"/>
                  <a:gd name="connsiteX12" fmla="*/ 32798 w 81482"/>
                  <a:gd name="connsiteY12" fmla="*/ 52841 h 61131"/>
                  <a:gd name="connsiteX13" fmla="*/ 28957 w 81482"/>
                  <a:gd name="connsiteY13" fmla="*/ 50783 h 61131"/>
                  <a:gd name="connsiteX14" fmla="*/ 21551 w 81482"/>
                  <a:gd name="connsiteY14" fmla="*/ 47080 h 61131"/>
                  <a:gd name="connsiteX15" fmla="*/ 4817 w 81482"/>
                  <a:gd name="connsiteY15" fmla="*/ 32130 h 61131"/>
                  <a:gd name="connsiteX16" fmla="*/ 565 w 81482"/>
                  <a:gd name="connsiteY16" fmla="*/ 22666 h 61131"/>
                  <a:gd name="connsiteX17" fmla="*/ 702 w 81482"/>
                  <a:gd name="connsiteY17" fmla="*/ 12653 h 61131"/>
                  <a:gd name="connsiteX18" fmla="*/ 4680 w 81482"/>
                  <a:gd name="connsiteY18" fmla="*/ 5932 h 61131"/>
                  <a:gd name="connsiteX19" fmla="*/ 7697 w 81482"/>
                  <a:gd name="connsiteY19" fmla="*/ 3463 h 61131"/>
                  <a:gd name="connsiteX20" fmla="*/ 11812 w 81482"/>
                  <a:gd name="connsiteY20" fmla="*/ 1406 h 61131"/>
                  <a:gd name="connsiteX21" fmla="*/ 32523 w 81482"/>
                  <a:gd name="connsiteY21" fmla="*/ 2640 h 61131"/>
                  <a:gd name="connsiteX22" fmla="*/ 37873 w 81482"/>
                  <a:gd name="connsiteY22" fmla="*/ 4835 h 61131"/>
                  <a:gd name="connsiteX23" fmla="*/ 39930 w 81482"/>
                  <a:gd name="connsiteY23" fmla="*/ 5383 h 61131"/>
                  <a:gd name="connsiteX24" fmla="*/ 49668 w 81482"/>
                  <a:gd name="connsiteY24" fmla="*/ 9498 h 61131"/>
                  <a:gd name="connsiteX25" fmla="*/ 72848 w 81482"/>
                  <a:gd name="connsiteY25" fmla="*/ 25272 h 61131"/>
                  <a:gd name="connsiteX26" fmla="*/ 75317 w 81482"/>
                  <a:gd name="connsiteY26" fmla="*/ 29661 h 61131"/>
                  <a:gd name="connsiteX27" fmla="*/ 80941 w 81482"/>
                  <a:gd name="connsiteY27" fmla="*/ 40771 h 61131"/>
                  <a:gd name="connsiteX28" fmla="*/ 76003 w 81482"/>
                  <a:gd name="connsiteY28" fmla="*/ 56818 h 61131"/>
                  <a:gd name="connsiteX29" fmla="*/ 68597 w 81482"/>
                  <a:gd name="connsiteY29" fmla="*/ 60385 h 61131"/>
                  <a:gd name="connsiteX30" fmla="*/ 62973 w 81482"/>
                  <a:gd name="connsiteY30" fmla="*/ 61070 h 61131"/>
                  <a:gd name="connsiteX31" fmla="*/ 59818 w 81482"/>
                  <a:gd name="connsiteY31" fmla="*/ 61070 h 61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81482" h="61131">
                    <a:moveTo>
                      <a:pt x="29094" y="26232"/>
                    </a:moveTo>
                    <a:cubicBezTo>
                      <a:pt x="29094" y="25683"/>
                      <a:pt x="29094" y="24997"/>
                      <a:pt x="29232" y="24449"/>
                    </a:cubicBezTo>
                    <a:cubicBezTo>
                      <a:pt x="29232" y="24174"/>
                      <a:pt x="29369" y="23900"/>
                      <a:pt x="29369" y="23626"/>
                    </a:cubicBezTo>
                    <a:lnTo>
                      <a:pt x="29369" y="23626"/>
                    </a:lnTo>
                    <a:cubicBezTo>
                      <a:pt x="28957" y="23626"/>
                      <a:pt x="28683" y="23626"/>
                      <a:pt x="28271" y="23626"/>
                    </a:cubicBezTo>
                    <a:cubicBezTo>
                      <a:pt x="28134" y="23626"/>
                      <a:pt x="27997" y="23626"/>
                      <a:pt x="27860" y="23626"/>
                    </a:cubicBezTo>
                    <a:cubicBezTo>
                      <a:pt x="27997" y="24312"/>
                      <a:pt x="28271" y="24860"/>
                      <a:pt x="28546" y="25546"/>
                    </a:cubicBezTo>
                    <a:cubicBezTo>
                      <a:pt x="28409" y="25134"/>
                      <a:pt x="28271" y="24723"/>
                      <a:pt x="28134" y="24312"/>
                    </a:cubicBezTo>
                    <a:cubicBezTo>
                      <a:pt x="28271" y="24586"/>
                      <a:pt x="28409" y="24997"/>
                      <a:pt x="28546" y="25272"/>
                    </a:cubicBezTo>
                    <a:cubicBezTo>
                      <a:pt x="28683" y="25546"/>
                      <a:pt x="28957" y="25820"/>
                      <a:pt x="29094" y="26232"/>
                    </a:cubicBezTo>
                    <a:close/>
                    <a:moveTo>
                      <a:pt x="59818" y="61070"/>
                    </a:moveTo>
                    <a:cubicBezTo>
                      <a:pt x="54606" y="60659"/>
                      <a:pt x="49531" y="59150"/>
                      <a:pt x="44594" y="57641"/>
                    </a:cubicBezTo>
                    <a:cubicBezTo>
                      <a:pt x="40616" y="56270"/>
                      <a:pt x="36638" y="54761"/>
                      <a:pt x="32798" y="52841"/>
                    </a:cubicBezTo>
                    <a:cubicBezTo>
                      <a:pt x="31426" y="52155"/>
                      <a:pt x="30192" y="51469"/>
                      <a:pt x="28957" y="50783"/>
                    </a:cubicBezTo>
                    <a:cubicBezTo>
                      <a:pt x="26488" y="49686"/>
                      <a:pt x="24020" y="48452"/>
                      <a:pt x="21551" y="47080"/>
                    </a:cubicBezTo>
                    <a:cubicBezTo>
                      <a:pt x="15104" y="43514"/>
                      <a:pt x="8795" y="38439"/>
                      <a:pt x="4817" y="32130"/>
                    </a:cubicBezTo>
                    <a:cubicBezTo>
                      <a:pt x="2897" y="29112"/>
                      <a:pt x="1525" y="26095"/>
                      <a:pt x="565" y="22666"/>
                    </a:cubicBezTo>
                    <a:cubicBezTo>
                      <a:pt x="-395" y="19374"/>
                      <a:pt x="17" y="15945"/>
                      <a:pt x="702" y="12653"/>
                    </a:cubicBezTo>
                    <a:cubicBezTo>
                      <a:pt x="1251" y="10321"/>
                      <a:pt x="2897" y="7578"/>
                      <a:pt x="4680" y="5932"/>
                    </a:cubicBezTo>
                    <a:cubicBezTo>
                      <a:pt x="5640" y="5109"/>
                      <a:pt x="6600" y="4149"/>
                      <a:pt x="7697" y="3463"/>
                    </a:cubicBezTo>
                    <a:cubicBezTo>
                      <a:pt x="9069" y="2640"/>
                      <a:pt x="10304" y="2092"/>
                      <a:pt x="11812" y="1406"/>
                    </a:cubicBezTo>
                    <a:cubicBezTo>
                      <a:pt x="18259" y="-1200"/>
                      <a:pt x="26214" y="171"/>
                      <a:pt x="32523" y="2640"/>
                    </a:cubicBezTo>
                    <a:cubicBezTo>
                      <a:pt x="34307" y="3326"/>
                      <a:pt x="36090" y="4012"/>
                      <a:pt x="37873" y="4835"/>
                    </a:cubicBezTo>
                    <a:cubicBezTo>
                      <a:pt x="38558" y="4972"/>
                      <a:pt x="39244" y="5109"/>
                      <a:pt x="39930" y="5383"/>
                    </a:cubicBezTo>
                    <a:cubicBezTo>
                      <a:pt x="43359" y="6206"/>
                      <a:pt x="46514" y="7852"/>
                      <a:pt x="49668" y="9498"/>
                    </a:cubicBezTo>
                    <a:cubicBezTo>
                      <a:pt x="59407" y="9773"/>
                      <a:pt x="67636" y="17179"/>
                      <a:pt x="72848" y="25272"/>
                    </a:cubicBezTo>
                    <a:cubicBezTo>
                      <a:pt x="73809" y="26643"/>
                      <a:pt x="74632" y="28152"/>
                      <a:pt x="75317" y="29661"/>
                    </a:cubicBezTo>
                    <a:cubicBezTo>
                      <a:pt x="77786" y="32953"/>
                      <a:pt x="79844" y="36656"/>
                      <a:pt x="80941" y="40771"/>
                    </a:cubicBezTo>
                    <a:cubicBezTo>
                      <a:pt x="82450" y="46257"/>
                      <a:pt x="80804" y="53389"/>
                      <a:pt x="76003" y="56818"/>
                    </a:cubicBezTo>
                    <a:cubicBezTo>
                      <a:pt x="73671" y="58464"/>
                      <a:pt x="71340" y="59562"/>
                      <a:pt x="68597" y="60385"/>
                    </a:cubicBezTo>
                    <a:cubicBezTo>
                      <a:pt x="66813" y="60933"/>
                      <a:pt x="64893" y="61070"/>
                      <a:pt x="62973" y="61070"/>
                    </a:cubicBezTo>
                    <a:cubicBezTo>
                      <a:pt x="61876" y="61208"/>
                      <a:pt x="60778" y="61070"/>
                      <a:pt x="59818" y="61070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2" name="任意多边形: 形状 371"/>
              <p:cNvSpPr/>
              <p:nvPr/>
            </p:nvSpPr>
            <p:spPr>
              <a:xfrm>
                <a:off x="3316118" y="3702582"/>
                <a:ext cx="53069" cy="74391"/>
              </a:xfrm>
              <a:custGeom>
                <a:avLst/>
                <a:gdLst>
                  <a:gd name="connsiteX0" fmla="*/ 10072 w 53069"/>
                  <a:gd name="connsiteY0" fmla="*/ 72746 h 74391"/>
                  <a:gd name="connsiteX1" fmla="*/ 4175 w 53069"/>
                  <a:gd name="connsiteY1" fmla="*/ 67123 h 74391"/>
                  <a:gd name="connsiteX2" fmla="*/ 2391 w 53069"/>
                  <a:gd name="connsiteY2" fmla="*/ 64516 h 74391"/>
                  <a:gd name="connsiteX3" fmla="*/ 746 w 53069"/>
                  <a:gd name="connsiteY3" fmla="*/ 47509 h 74391"/>
                  <a:gd name="connsiteX4" fmla="*/ 7055 w 53069"/>
                  <a:gd name="connsiteY4" fmla="*/ 27072 h 74391"/>
                  <a:gd name="connsiteX5" fmla="*/ 16519 w 53069"/>
                  <a:gd name="connsiteY5" fmla="*/ 11298 h 74391"/>
                  <a:gd name="connsiteX6" fmla="*/ 23926 w 53069"/>
                  <a:gd name="connsiteY6" fmla="*/ 5538 h 74391"/>
                  <a:gd name="connsiteX7" fmla="*/ 33801 w 53069"/>
                  <a:gd name="connsiteY7" fmla="*/ 326 h 74391"/>
                  <a:gd name="connsiteX8" fmla="*/ 43128 w 53069"/>
                  <a:gd name="connsiteY8" fmla="*/ 1423 h 74391"/>
                  <a:gd name="connsiteX9" fmla="*/ 49300 w 53069"/>
                  <a:gd name="connsiteY9" fmla="*/ 6635 h 74391"/>
                  <a:gd name="connsiteX10" fmla="*/ 52455 w 53069"/>
                  <a:gd name="connsiteY10" fmla="*/ 26386 h 74391"/>
                  <a:gd name="connsiteX11" fmla="*/ 44774 w 53069"/>
                  <a:gd name="connsiteY11" fmla="*/ 48332 h 74391"/>
                  <a:gd name="connsiteX12" fmla="*/ 34487 w 53069"/>
                  <a:gd name="connsiteY12" fmla="*/ 64516 h 74391"/>
                  <a:gd name="connsiteX13" fmla="*/ 25571 w 53069"/>
                  <a:gd name="connsiteY13" fmla="*/ 71374 h 74391"/>
                  <a:gd name="connsiteX14" fmla="*/ 19948 w 53069"/>
                  <a:gd name="connsiteY14" fmla="*/ 73981 h 74391"/>
                  <a:gd name="connsiteX15" fmla="*/ 15970 w 53069"/>
                  <a:gd name="connsiteY15" fmla="*/ 74392 h 74391"/>
                  <a:gd name="connsiteX16" fmla="*/ 10072 w 53069"/>
                  <a:gd name="connsiteY16" fmla="*/ 72746 h 74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3069" h="74391">
                    <a:moveTo>
                      <a:pt x="10072" y="72746"/>
                    </a:moveTo>
                    <a:cubicBezTo>
                      <a:pt x="7604" y="71786"/>
                      <a:pt x="5546" y="69317"/>
                      <a:pt x="4175" y="67123"/>
                    </a:cubicBezTo>
                    <a:cubicBezTo>
                      <a:pt x="3489" y="66300"/>
                      <a:pt x="2940" y="65477"/>
                      <a:pt x="2391" y="64516"/>
                    </a:cubicBezTo>
                    <a:cubicBezTo>
                      <a:pt x="-352" y="59442"/>
                      <a:pt x="-489" y="52995"/>
                      <a:pt x="746" y="47509"/>
                    </a:cubicBezTo>
                    <a:cubicBezTo>
                      <a:pt x="2117" y="40513"/>
                      <a:pt x="4037" y="33655"/>
                      <a:pt x="7055" y="27072"/>
                    </a:cubicBezTo>
                    <a:cubicBezTo>
                      <a:pt x="9661" y="21448"/>
                      <a:pt x="12404" y="15962"/>
                      <a:pt x="16519" y="11298"/>
                    </a:cubicBezTo>
                    <a:cubicBezTo>
                      <a:pt x="18576" y="8967"/>
                      <a:pt x="21182" y="6910"/>
                      <a:pt x="23926" y="5538"/>
                    </a:cubicBezTo>
                    <a:cubicBezTo>
                      <a:pt x="26669" y="2932"/>
                      <a:pt x="29960" y="1011"/>
                      <a:pt x="33801" y="326"/>
                    </a:cubicBezTo>
                    <a:cubicBezTo>
                      <a:pt x="36956" y="-360"/>
                      <a:pt x="40110" y="52"/>
                      <a:pt x="43128" y="1423"/>
                    </a:cubicBezTo>
                    <a:cubicBezTo>
                      <a:pt x="45734" y="2520"/>
                      <a:pt x="47654" y="4440"/>
                      <a:pt x="49300" y="6635"/>
                    </a:cubicBezTo>
                    <a:cubicBezTo>
                      <a:pt x="53552" y="12259"/>
                      <a:pt x="53552" y="19803"/>
                      <a:pt x="52455" y="26386"/>
                    </a:cubicBezTo>
                    <a:cubicBezTo>
                      <a:pt x="51083" y="34067"/>
                      <a:pt x="48066" y="41474"/>
                      <a:pt x="44774" y="48332"/>
                    </a:cubicBezTo>
                    <a:cubicBezTo>
                      <a:pt x="42168" y="54093"/>
                      <a:pt x="38876" y="59853"/>
                      <a:pt x="34487" y="64516"/>
                    </a:cubicBezTo>
                    <a:cubicBezTo>
                      <a:pt x="31881" y="67260"/>
                      <a:pt x="28863" y="69729"/>
                      <a:pt x="25571" y="71374"/>
                    </a:cubicBezTo>
                    <a:cubicBezTo>
                      <a:pt x="23788" y="72472"/>
                      <a:pt x="22005" y="73295"/>
                      <a:pt x="19948" y="73981"/>
                    </a:cubicBezTo>
                    <a:cubicBezTo>
                      <a:pt x="18713" y="74392"/>
                      <a:pt x="17205" y="74392"/>
                      <a:pt x="15970" y="74392"/>
                    </a:cubicBezTo>
                    <a:cubicBezTo>
                      <a:pt x="13913" y="74255"/>
                      <a:pt x="11993" y="73432"/>
                      <a:pt x="10072" y="72746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3" name="任意多边形: 形状 372"/>
              <p:cNvSpPr/>
              <p:nvPr/>
            </p:nvSpPr>
            <p:spPr>
              <a:xfrm>
                <a:off x="3164534" y="3881931"/>
                <a:ext cx="410615" cy="513801"/>
              </a:xfrm>
              <a:custGeom>
                <a:avLst/>
                <a:gdLst>
                  <a:gd name="connsiteX0" fmla="*/ 158091 w 410615"/>
                  <a:gd name="connsiteY0" fmla="*/ 513086 h 513801"/>
                  <a:gd name="connsiteX1" fmla="*/ 104050 w 410615"/>
                  <a:gd name="connsiteY1" fmla="*/ 493198 h 513801"/>
                  <a:gd name="connsiteX2" fmla="*/ 61942 w 410615"/>
                  <a:gd name="connsiteY2" fmla="*/ 460965 h 513801"/>
                  <a:gd name="connsiteX3" fmla="*/ 32041 w 410615"/>
                  <a:gd name="connsiteY3" fmla="*/ 425989 h 513801"/>
                  <a:gd name="connsiteX4" fmla="*/ 10233 w 410615"/>
                  <a:gd name="connsiteY4" fmla="*/ 384567 h 513801"/>
                  <a:gd name="connsiteX5" fmla="*/ 768 w 410615"/>
                  <a:gd name="connsiteY5" fmla="*/ 313107 h 513801"/>
                  <a:gd name="connsiteX6" fmla="*/ 18873 w 410615"/>
                  <a:gd name="connsiteY6" fmla="*/ 268255 h 513801"/>
                  <a:gd name="connsiteX7" fmla="*/ 54398 w 410615"/>
                  <a:gd name="connsiteY7" fmla="*/ 249190 h 513801"/>
                  <a:gd name="connsiteX8" fmla="*/ 55358 w 410615"/>
                  <a:gd name="connsiteY8" fmla="*/ 248916 h 513801"/>
                  <a:gd name="connsiteX9" fmla="*/ 57004 w 410615"/>
                  <a:gd name="connsiteY9" fmla="*/ 248505 h 513801"/>
                  <a:gd name="connsiteX10" fmla="*/ 101855 w 410615"/>
                  <a:gd name="connsiteY10" fmla="*/ 222581 h 513801"/>
                  <a:gd name="connsiteX11" fmla="*/ 151096 w 410615"/>
                  <a:gd name="connsiteY11" fmla="*/ 190897 h 513801"/>
                  <a:gd name="connsiteX12" fmla="*/ 151096 w 410615"/>
                  <a:gd name="connsiteY12" fmla="*/ 190897 h 513801"/>
                  <a:gd name="connsiteX13" fmla="*/ 151370 w 410615"/>
                  <a:gd name="connsiteY13" fmla="*/ 190760 h 513801"/>
                  <a:gd name="connsiteX14" fmla="*/ 152056 w 410615"/>
                  <a:gd name="connsiteY14" fmla="*/ 190348 h 513801"/>
                  <a:gd name="connsiteX15" fmla="*/ 151782 w 410615"/>
                  <a:gd name="connsiteY15" fmla="*/ 190486 h 513801"/>
                  <a:gd name="connsiteX16" fmla="*/ 202394 w 410615"/>
                  <a:gd name="connsiteY16" fmla="*/ 153178 h 513801"/>
                  <a:gd name="connsiteX17" fmla="*/ 246285 w 410615"/>
                  <a:gd name="connsiteY17" fmla="*/ 117242 h 513801"/>
                  <a:gd name="connsiteX18" fmla="*/ 246285 w 410615"/>
                  <a:gd name="connsiteY18" fmla="*/ 117242 h 513801"/>
                  <a:gd name="connsiteX19" fmla="*/ 246971 w 410615"/>
                  <a:gd name="connsiteY19" fmla="*/ 116556 h 513801"/>
                  <a:gd name="connsiteX20" fmla="*/ 247108 w 410615"/>
                  <a:gd name="connsiteY20" fmla="*/ 116419 h 513801"/>
                  <a:gd name="connsiteX21" fmla="*/ 247519 w 410615"/>
                  <a:gd name="connsiteY21" fmla="*/ 116008 h 513801"/>
                  <a:gd name="connsiteX22" fmla="*/ 312259 w 410615"/>
                  <a:gd name="connsiteY22" fmla="*/ 52228 h 513801"/>
                  <a:gd name="connsiteX23" fmla="*/ 350938 w 410615"/>
                  <a:gd name="connsiteY23" fmla="*/ 14098 h 513801"/>
                  <a:gd name="connsiteX24" fmla="*/ 354916 w 410615"/>
                  <a:gd name="connsiteY24" fmla="*/ 10532 h 513801"/>
                  <a:gd name="connsiteX25" fmla="*/ 353544 w 410615"/>
                  <a:gd name="connsiteY25" fmla="*/ 11766 h 513801"/>
                  <a:gd name="connsiteX26" fmla="*/ 361636 w 410615"/>
                  <a:gd name="connsiteY26" fmla="*/ 4908 h 513801"/>
                  <a:gd name="connsiteX27" fmla="*/ 384954 w 410615"/>
                  <a:gd name="connsiteY27" fmla="*/ 2576 h 513801"/>
                  <a:gd name="connsiteX28" fmla="*/ 396338 w 410615"/>
                  <a:gd name="connsiteY28" fmla="*/ 18075 h 513801"/>
                  <a:gd name="connsiteX29" fmla="*/ 401550 w 410615"/>
                  <a:gd name="connsiteY29" fmla="*/ 36592 h 513801"/>
                  <a:gd name="connsiteX30" fmla="*/ 408134 w 410615"/>
                  <a:gd name="connsiteY30" fmla="*/ 83775 h 513801"/>
                  <a:gd name="connsiteX31" fmla="*/ 410603 w 410615"/>
                  <a:gd name="connsiteY31" fmla="*/ 132604 h 513801"/>
                  <a:gd name="connsiteX32" fmla="*/ 396887 w 410615"/>
                  <a:gd name="connsiteY32" fmla="*/ 235200 h 513801"/>
                  <a:gd name="connsiteX33" fmla="*/ 365340 w 410615"/>
                  <a:gd name="connsiteY33" fmla="*/ 326685 h 513801"/>
                  <a:gd name="connsiteX34" fmla="*/ 322546 w 410615"/>
                  <a:gd name="connsiteY34" fmla="*/ 409256 h 513801"/>
                  <a:gd name="connsiteX35" fmla="*/ 295114 w 410615"/>
                  <a:gd name="connsiteY35" fmla="*/ 449855 h 513801"/>
                  <a:gd name="connsiteX36" fmla="*/ 260001 w 410615"/>
                  <a:gd name="connsiteY36" fmla="*/ 484145 h 513801"/>
                  <a:gd name="connsiteX37" fmla="*/ 174687 w 410615"/>
                  <a:gd name="connsiteY37" fmla="*/ 513635 h 513801"/>
                  <a:gd name="connsiteX38" fmla="*/ 158091 w 410615"/>
                  <a:gd name="connsiteY38" fmla="*/ 513086 h 513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10615" h="513801">
                    <a:moveTo>
                      <a:pt x="158091" y="513086"/>
                    </a:moveTo>
                    <a:cubicBezTo>
                      <a:pt x="139026" y="510891"/>
                      <a:pt x="120235" y="503073"/>
                      <a:pt x="104050" y="493198"/>
                    </a:cubicBezTo>
                    <a:cubicBezTo>
                      <a:pt x="88962" y="483871"/>
                      <a:pt x="74835" y="473035"/>
                      <a:pt x="61942" y="460965"/>
                    </a:cubicBezTo>
                    <a:cubicBezTo>
                      <a:pt x="50832" y="450541"/>
                      <a:pt x="40819" y="438471"/>
                      <a:pt x="32041" y="425989"/>
                    </a:cubicBezTo>
                    <a:cubicBezTo>
                      <a:pt x="22988" y="413233"/>
                      <a:pt x="15582" y="399243"/>
                      <a:pt x="10233" y="384567"/>
                    </a:cubicBezTo>
                    <a:cubicBezTo>
                      <a:pt x="1866" y="361662"/>
                      <a:pt x="-1701" y="337384"/>
                      <a:pt x="768" y="313107"/>
                    </a:cubicBezTo>
                    <a:cubicBezTo>
                      <a:pt x="2414" y="296922"/>
                      <a:pt x="7489" y="280325"/>
                      <a:pt x="18873" y="268255"/>
                    </a:cubicBezTo>
                    <a:cubicBezTo>
                      <a:pt x="28338" y="258243"/>
                      <a:pt x="41642" y="253579"/>
                      <a:pt x="54398" y="249190"/>
                    </a:cubicBezTo>
                    <a:cubicBezTo>
                      <a:pt x="54672" y="249053"/>
                      <a:pt x="55084" y="248916"/>
                      <a:pt x="55358" y="248916"/>
                    </a:cubicBezTo>
                    <a:cubicBezTo>
                      <a:pt x="55907" y="248641"/>
                      <a:pt x="56455" y="248641"/>
                      <a:pt x="57004" y="248505"/>
                    </a:cubicBezTo>
                    <a:cubicBezTo>
                      <a:pt x="72366" y="240549"/>
                      <a:pt x="87316" y="231908"/>
                      <a:pt x="101855" y="222581"/>
                    </a:cubicBezTo>
                    <a:cubicBezTo>
                      <a:pt x="118177" y="212020"/>
                      <a:pt x="134774" y="201733"/>
                      <a:pt x="151096" y="190897"/>
                    </a:cubicBezTo>
                    <a:cubicBezTo>
                      <a:pt x="151096" y="190897"/>
                      <a:pt x="151096" y="190897"/>
                      <a:pt x="151096" y="190897"/>
                    </a:cubicBezTo>
                    <a:cubicBezTo>
                      <a:pt x="151233" y="190897"/>
                      <a:pt x="151233" y="190897"/>
                      <a:pt x="151370" y="190760"/>
                    </a:cubicBezTo>
                    <a:cubicBezTo>
                      <a:pt x="151644" y="190623"/>
                      <a:pt x="151782" y="190486"/>
                      <a:pt x="152056" y="190348"/>
                    </a:cubicBezTo>
                    <a:cubicBezTo>
                      <a:pt x="151919" y="190348"/>
                      <a:pt x="151782" y="190486"/>
                      <a:pt x="151782" y="190486"/>
                    </a:cubicBezTo>
                    <a:cubicBezTo>
                      <a:pt x="169064" y="178690"/>
                      <a:pt x="185797" y="166071"/>
                      <a:pt x="202394" y="153178"/>
                    </a:cubicBezTo>
                    <a:cubicBezTo>
                      <a:pt x="217207" y="141519"/>
                      <a:pt x="232020" y="129724"/>
                      <a:pt x="246285" y="117242"/>
                    </a:cubicBezTo>
                    <a:lnTo>
                      <a:pt x="246285" y="117242"/>
                    </a:lnTo>
                    <a:cubicBezTo>
                      <a:pt x="246559" y="116968"/>
                      <a:pt x="246696" y="116831"/>
                      <a:pt x="246971" y="116556"/>
                    </a:cubicBezTo>
                    <a:cubicBezTo>
                      <a:pt x="246971" y="116556"/>
                      <a:pt x="247108" y="116419"/>
                      <a:pt x="247108" y="116419"/>
                    </a:cubicBezTo>
                    <a:cubicBezTo>
                      <a:pt x="247245" y="116282"/>
                      <a:pt x="247382" y="116145"/>
                      <a:pt x="247519" y="116008"/>
                    </a:cubicBezTo>
                    <a:cubicBezTo>
                      <a:pt x="270151" y="95845"/>
                      <a:pt x="291136" y="73900"/>
                      <a:pt x="312259" y="52228"/>
                    </a:cubicBezTo>
                    <a:cubicBezTo>
                      <a:pt x="324878" y="39198"/>
                      <a:pt x="337496" y="26305"/>
                      <a:pt x="350938" y="14098"/>
                    </a:cubicBezTo>
                    <a:cubicBezTo>
                      <a:pt x="352172" y="12863"/>
                      <a:pt x="353544" y="11766"/>
                      <a:pt x="354916" y="10532"/>
                    </a:cubicBezTo>
                    <a:cubicBezTo>
                      <a:pt x="354504" y="10943"/>
                      <a:pt x="353955" y="11355"/>
                      <a:pt x="353544" y="11766"/>
                    </a:cubicBezTo>
                    <a:cubicBezTo>
                      <a:pt x="356150" y="9434"/>
                      <a:pt x="358893" y="7103"/>
                      <a:pt x="361636" y="4908"/>
                    </a:cubicBezTo>
                    <a:cubicBezTo>
                      <a:pt x="368494" y="-304"/>
                      <a:pt x="377273" y="-1812"/>
                      <a:pt x="384954" y="2576"/>
                    </a:cubicBezTo>
                    <a:cubicBezTo>
                      <a:pt x="390714" y="5868"/>
                      <a:pt x="394006" y="12040"/>
                      <a:pt x="396338" y="18075"/>
                    </a:cubicBezTo>
                    <a:cubicBezTo>
                      <a:pt x="398670" y="24111"/>
                      <a:pt x="400178" y="30420"/>
                      <a:pt x="401550" y="36592"/>
                    </a:cubicBezTo>
                    <a:cubicBezTo>
                      <a:pt x="404979" y="52091"/>
                      <a:pt x="406625" y="68002"/>
                      <a:pt x="408134" y="83775"/>
                    </a:cubicBezTo>
                    <a:cubicBezTo>
                      <a:pt x="409780" y="99960"/>
                      <a:pt x="410740" y="116282"/>
                      <a:pt x="410603" y="132604"/>
                    </a:cubicBezTo>
                    <a:cubicBezTo>
                      <a:pt x="410328" y="167306"/>
                      <a:pt x="405528" y="201733"/>
                      <a:pt x="396887" y="235200"/>
                    </a:cubicBezTo>
                    <a:cubicBezTo>
                      <a:pt x="388931" y="266335"/>
                      <a:pt x="377821" y="297059"/>
                      <a:pt x="365340" y="326685"/>
                    </a:cubicBezTo>
                    <a:cubicBezTo>
                      <a:pt x="353133" y="355215"/>
                      <a:pt x="338182" y="382510"/>
                      <a:pt x="322546" y="409256"/>
                    </a:cubicBezTo>
                    <a:cubicBezTo>
                      <a:pt x="314316" y="423384"/>
                      <a:pt x="305675" y="437374"/>
                      <a:pt x="295114" y="449855"/>
                    </a:cubicBezTo>
                    <a:cubicBezTo>
                      <a:pt x="284553" y="462337"/>
                      <a:pt x="272620" y="473858"/>
                      <a:pt x="260001" y="484145"/>
                    </a:cubicBezTo>
                    <a:cubicBezTo>
                      <a:pt x="235861" y="503896"/>
                      <a:pt x="205548" y="513635"/>
                      <a:pt x="174687" y="513635"/>
                    </a:cubicBezTo>
                    <a:cubicBezTo>
                      <a:pt x="168927" y="514046"/>
                      <a:pt x="163577" y="513635"/>
                      <a:pt x="158091" y="513086"/>
                    </a:cubicBezTo>
                    <a:close/>
                  </a:path>
                </a:pathLst>
              </a:custGeom>
              <a:solidFill>
                <a:srgbClr val="CF884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4" name="任意多边形: 形状 373"/>
              <p:cNvSpPr/>
              <p:nvPr/>
            </p:nvSpPr>
            <p:spPr>
              <a:xfrm>
                <a:off x="3541120" y="3827449"/>
                <a:ext cx="11109" cy="18791"/>
              </a:xfrm>
              <a:custGeom>
                <a:avLst/>
                <a:gdLst>
                  <a:gd name="connsiteX0" fmla="*/ 5624 w 11109"/>
                  <a:gd name="connsiteY0" fmla="*/ 9601 h 18791"/>
                  <a:gd name="connsiteX1" fmla="*/ 11110 w 11109"/>
                  <a:gd name="connsiteY1" fmla="*/ 18791 h 18791"/>
                  <a:gd name="connsiteX2" fmla="*/ 5624 w 11109"/>
                  <a:gd name="connsiteY2" fmla="*/ 9601 h 18791"/>
                  <a:gd name="connsiteX3" fmla="*/ 0 w 11109"/>
                  <a:gd name="connsiteY3" fmla="*/ 0 h 18791"/>
                  <a:gd name="connsiteX4" fmla="*/ 5624 w 11109"/>
                  <a:gd name="connsiteY4" fmla="*/ 9601 h 1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09" h="18791">
                    <a:moveTo>
                      <a:pt x="5624" y="9601"/>
                    </a:moveTo>
                    <a:cubicBezTo>
                      <a:pt x="7544" y="12619"/>
                      <a:pt x="9327" y="15636"/>
                      <a:pt x="11110" y="18791"/>
                    </a:cubicBezTo>
                    <a:cubicBezTo>
                      <a:pt x="9190" y="15774"/>
                      <a:pt x="7407" y="12619"/>
                      <a:pt x="5624" y="9601"/>
                    </a:cubicBezTo>
                    <a:cubicBezTo>
                      <a:pt x="3703" y="6584"/>
                      <a:pt x="1783" y="3292"/>
                      <a:pt x="0" y="0"/>
                    </a:cubicBezTo>
                    <a:cubicBezTo>
                      <a:pt x="1920" y="3292"/>
                      <a:pt x="3840" y="6721"/>
                      <a:pt x="5624" y="9601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5" name="任意多边形: 形状 374"/>
              <p:cNvSpPr/>
              <p:nvPr/>
            </p:nvSpPr>
            <p:spPr>
              <a:xfrm>
                <a:off x="3452927" y="3882069"/>
                <a:ext cx="121809" cy="154275"/>
              </a:xfrm>
              <a:custGeom>
                <a:avLst/>
                <a:gdLst>
                  <a:gd name="connsiteX0" fmla="*/ 119329 w 121809"/>
                  <a:gd name="connsiteY0" fmla="*/ 83775 h 154275"/>
                  <a:gd name="connsiteX1" fmla="*/ 121798 w 121809"/>
                  <a:gd name="connsiteY1" fmla="*/ 132604 h 154275"/>
                  <a:gd name="connsiteX2" fmla="*/ 120838 w 121809"/>
                  <a:gd name="connsiteY2" fmla="*/ 154275 h 154275"/>
                  <a:gd name="connsiteX3" fmla="*/ 64328 w 121809"/>
                  <a:gd name="connsiteY3" fmla="*/ 132604 h 154275"/>
                  <a:gd name="connsiteX4" fmla="*/ 0 w 121809"/>
                  <a:gd name="connsiteY4" fmla="*/ 76506 h 154275"/>
                  <a:gd name="connsiteX5" fmla="*/ 23729 w 121809"/>
                  <a:gd name="connsiteY5" fmla="*/ 52091 h 154275"/>
                  <a:gd name="connsiteX6" fmla="*/ 62408 w 121809"/>
                  <a:gd name="connsiteY6" fmla="*/ 13961 h 154275"/>
                  <a:gd name="connsiteX7" fmla="*/ 64877 w 121809"/>
                  <a:gd name="connsiteY7" fmla="*/ 11766 h 154275"/>
                  <a:gd name="connsiteX8" fmla="*/ 72969 w 121809"/>
                  <a:gd name="connsiteY8" fmla="*/ 4908 h 154275"/>
                  <a:gd name="connsiteX9" fmla="*/ 96286 w 121809"/>
                  <a:gd name="connsiteY9" fmla="*/ 2576 h 154275"/>
                  <a:gd name="connsiteX10" fmla="*/ 107670 w 121809"/>
                  <a:gd name="connsiteY10" fmla="*/ 18076 h 154275"/>
                  <a:gd name="connsiteX11" fmla="*/ 112746 w 121809"/>
                  <a:gd name="connsiteY11" fmla="*/ 36592 h 154275"/>
                  <a:gd name="connsiteX12" fmla="*/ 119329 w 121809"/>
                  <a:gd name="connsiteY12" fmla="*/ 83775 h 15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1809" h="154275">
                    <a:moveTo>
                      <a:pt x="119329" y="83775"/>
                    </a:moveTo>
                    <a:cubicBezTo>
                      <a:pt x="120838" y="99960"/>
                      <a:pt x="121935" y="116282"/>
                      <a:pt x="121798" y="132604"/>
                    </a:cubicBezTo>
                    <a:cubicBezTo>
                      <a:pt x="121798" y="139874"/>
                      <a:pt x="121524" y="147143"/>
                      <a:pt x="120838" y="154275"/>
                    </a:cubicBezTo>
                    <a:cubicBezTo>
                      <a:pt x="101224" y="149063"/>
                      <a:pt x="82296" y="141931"/>
                      <a:pt x="64328" y="132604"/>
                    </a:cubicBezTo>
                    <a:cubicBezTo>
                      <a:pt x="38953" y="119437"/>
                      <a:pt x="16322" y="100097"/>
                      <a:pt x="0" y="76506"/>
                    </a:cubicBezTo>
                    <a:cubicBezTo>
                      <a:pt x="7955" y="68550"/>
                      <a:pt x="15911" y="60321"/>
                      <a:pt x="23729" y="52091"/>
                    </a:cubicBezTo>
                    <a:cubicBezTo>
                      <a:pt x="36210" y="39198"/>
                      <a:pt x="48966" y="26305"/>
                      <a:pt x="62408" y="13961"/>
                    </a:cubicBezTo>
                    <a:cubicBezTo>
                      <a:pt x="63231" y="13138"/>
                      <a:pt x="64054" y="12452"/>
                      <a:pt x="64877" y="11766"/>
                    </a:cubicBezTo>
                    <a:cubicBezTo>
                      <a:pt x="67620" y="9297"/>
                      <a:pt x="70226" y="6966"/>
                      <a:pt x="72969" y="4908"/>
                    </a:cubicBezTo>
                    <a:cubicBezTo>
                      <a:pt x="79690" y="-304"/>
                      <a:pt x="88605" y="-1813"/>
                      <a:pt x="96286" y="2576"/>
                    </a:cubicBezTo>
                    <a:cubicBezTo>
                      <a:pt x="102047" y="5868"/>
                      <a:pt x="105339" y="12041"/>
                      <a:pt x="107670" y="18076"/>
                    </a:cubicBezTo>
                    <a:cubicBezTo>
                      <a:pt x="110002" y="23973"/>
                      <a:pt x="111511" y="30420"/>
                      <a:pt x="112746" y="36592"/>
                    </a:cubicBezTo>
                    <a:cubicBezTo>
                      <a:pt x="116175" y="52091"/>
                      <a:pt x="117820" y="68002"/>
                      <a:pt x="119329" y="8377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6" name="任意多边形: 形状 375"/>
              <p:cNvSpPr/>
              <p:nvPr/>
            </p:nvSpPr>
            <p:spPr>
              <a:xfrm>
                <a:off x="2493048" y="5005432"/>
                <a:ext cx="702390" cy="615247"/>
              </a:xfrm>
              <a:custGeom>
                <a:avLst/>
                <a:gdLst>
                  <a:gd name="connsiteX0" fmla="*/ 261323 w 702390"/>
                  <a:gd name="connsiteY0" fmla="*/ 604549 h 615247"/>
                  <a:gd name="connsiteX1" fmla="*/ 201658 w 702390"/>
                  <a:gd name="connsiteY1" fmla="*/ 584798 h 615247"/>
                  <a:gd name="connsiteX2" fmla="*/ 146931 w 702390"/>
                  <a:gd name="connsiteY2" fmla="*/ 550919 h 615247"/>
                  <a:gd name="connsiteX3" fmla="*/ 102629 w 702390"/>
                  <a:gd name="connsiteY3" fmla="*/ 511829 h 615247"/>
                  <a:gd name="connsiteX4" fmla="*/ 59286 w 702390"/>
                  <a:gd name="connsiteY4" fmla="*/ 460531 h 615247"/>
                  <a:gd name="connsiteX5" fmla="*/ 28151 w 702390"/>
                  <a:gd name="connsiteY5" fmla="*/ 406490 h 615247"/>
                  <a:gd name="connsiteX6" fmla="*/ 9086 w 702390"/>
                  <a:gd name="connsiteY6" fmla="*/ 353134 h 615247"/>
                  <a:gd name="connsiteX7" fmla="*/ 33 w 702390"/>
                  <a:gd name="connsiteY7" fmla="*/ 269330 h 615247"/>
                  <a:gd name="connsiteX8" fmla="*/ 1130 w 702390"/>
                  <a:gd name="connsiteY8" fmla="*/ 231748 h 615247"/>
                  <a:gd name="connsiteX9" fmla="*/ 1542 w 702390"/>
                  <a:gd name="connsiteY9" fmla="*/ 227496 h 615247"/>
                  <a:gd name="connsiteX10" fmla="*/ 3325 w 702390"/>
                  <a:gd name="connsiteY10" fmla="*/ 212545 h 615247"/>
                  <a:gd name="connsiteX11" fmla="*/ 20333 w 702390"/>
                  <a:gd name="connsiteY11" fmla="*/ 192246 h 615247"/>
                  <a:gd name="connsiteX12" fmla="*/ 43376 w 702390"/>
                  <a:gd name="connsiteY12" fmla="*/ 177021 h 615247"/>
                  <a:gd name="connsiteX13" fmla="*/ 73139 w 702390"/>
                  <a:gd name="connsiteY13" fmla="*/ 164677 h 615247"/>
                  <a:gd name="connsiteX14" fmla="*/ 129649 w 702390"/>
                  <a:gd name="connsiteY14" fmla="*/ 152744 h 615247"/>
                  <a:gd name="connsiteX15" fmla="*/ 152418 w 702390"/>
                  <a:gd name="connsiteY15" fmla="*/ 119002 h 615247"/>
                  <a:gd name="connsiteX16" fmla="*/ 197269 w 702390"/>
                  <a:gd name="connsiteY16" fmla="*/ 68939 h 615247"/>
                  <a:gd name="connsiteX17" fmla="*/ 252408 w 702390"/>
                  <a:gd name="connsiteY17" fmla="*/ 29986 h 615247"/>
                  <a:gd name="connsiteX18" fmla="*/ 282034 w 702390"/>
                  <a:gd name="connsiteY18" fmla="*/ 16132 h 615247"/>
                  <a:gd name="connsiteX19" fmla="*/ 313307 w 702390"/>
                  <a:gd name="connsiteY19" fmla="*/ 5845 h 615247"/>
                  <a:gd name="connsiteX20" fmla="*/ 383258 w 702390"/>
                  <a:gd name="connsiteY20" fmla="*/ 634 h 615247"/>
                  <a:gd name="connsiteX21" fmla="*/ 407261 w 702390"/>
                  <a:gd name="connsiteY21" fmla="*/ 3925 h 615247"/>
                  <a:gd name="connsiteX22" fmla="*/ 398209 w 702390"/>
                  <a:gd name="connsiteY22" fmla="*/ 17092 h 615247"/>
                  <a:gd name="connsiteX23" fmla="*/ 386413 w 702390"/>
                  <a:gd name="connsiteY23" fmla="*/ 32454 h 615247"/>
                  <a:gd name="connsiteX24" fmla="*/ 378595 w 702390"/>
                  <a:gd name="connsiteY24" fmla="*/ 41370 h 615247"/>
                  <a:gd name="connsiteX25" fmla="*/ 375166 w 702390"/>
                  <a:gd name="connsiteY25" fmla="*/ 45622 h 615247"/>
                  <a:gd name="connsiteX26" fmla="*/ 373794 w 702390"/>
                  <a:gd name="connsiteY26" fmla="*/ 45485 h 615247"/>
                  <a:gd name="connsiteX27" fmla="*/ 347734 w 702390"/>
                  <a:gd name="connsiteY27" fmla="*/ 45211 h 615247"/>
                  <a:gd name="connsiteX28" fmla="*/ 329217 w 702390"/>
                  <a:gd name="connsiteY28" fmla="*/ 47817 h 615247"/>
                  <a:gd name="connsiteX29" fmla="*/ 300962 w 702390"/>
                  <a:gd name="connsiteY29" fmla="*/ 55772 h 615247"/>
                  <a:gd name="connsiteX30" fmla="*/ 303020 w 702390"/>
                  <a:gd name="connsiteY30" fmla="*/ 55086 h 615247"/>
                  <a:gd name="connsiteX31" fmla="*/ 275176 w 702390"/>
                  <a:gd name="connsiteY31" fmla="*/ 66744 h 615247"/>
                  <a:gd name="connsiteX32" fmla="*/ 246235 w 702390"/>
                  <a:gd name="connsiteY32" fmla="*/ 84850 h 615247"/>
                  <a:gd name="connsiteX33" fmla="*/ 221821 w 702390"/>
                  <a:gd name="connsiteY33" fmla="*/ 103229 h 615247"/>
                  <a:gd name="connsiteX34" fmla="*/ 207693 w 702390"/>
                  <a:gd name="connsiteY34" fmla="*/ 117356 h 615247"/>
                  <a:gd name="connsiteX35" fmla="*/ 207419 w 702390"/>
                  <a:gd name="connsiteY35" fmla="*/ 117631 h 615247"/>
                  <a:gd name="connsiteX36" fmla="*/ 182456 w 702390"/>
                  <a:gd name="connsiteY36" fmla="*/ 148903 h 615247"/>
                  <a:gd name="connsiteX37" fmla="*/ 192880 w 702390"/>
                  <a:gd name="connsiteY37" fmla="*/ 148629 h 615247"/>
                  <a:gd name="connsiteX38" fmla="*/ 203167 w 702390"/>
                  <a:gd name="connsiteY38" fmla="*/ 148629 h 615247"/>
                  <a:gd name="connsiteX39" fmla="*/ 318519 w 702390"/>
                  <a:gd name="connsiteY39" fmla="*/ 155624 h 615247"/>
                  <a:gd name="connsiteX40" fmla="*/ 440454 w 702390"/>
                  <a:gd name="connsiteY40" fmla="*/ 171397 h 615247"/>
                  <a:gd name="connsiteX41" fmla="*/ 558823 w 702390"/>
                  <a:gd name="connsiteY41" fmla="*/ 194303 h 615247"/>
                  <a:gd name="connsiteX42" fmla="*/ 559097 w 702390"/>
                  <a:gd name="connsiteY42" fmla="*/ 194303 h 615247"/>
                  <a:gd name="connsiteX43" fmla="*/ 551965 w 702390"/>
                  <a:gd name="connsiteY43" fmla="*/ 179216 h 615247"/>
                  <a:gd name="connsiteX44" fmla="*/ 532763 w 702390"/>
                  <a:gd name="connsiteY44" fmla="*/ 146572 h 615247"/>
                  <a:gd name="connsiteX45" fmla="*/ 508622 w 702390"/>
                  <a:gd name="connsiteY45" fmla="*/ 115162 h 615247"/>
                  <a:gd name="connsiteX46" fmla="*/ 509034 w 702390"/>
                  <a:gd name="connsiteY46" fmla="*/ 115573 h 615247"/>
                  <a:gd name="connsiteX47" fmla="*/ 489969 w 702390"/>
                  <a:gd name="connsiteY47" fmla="*/ 96508 h 615247"/>
                  <a:gd name="connsiteX48" fmla="*/ 470218 w 702390"/>
                  <a:gd name="connsiteY48" fmla="*/ 81421 h 615247"/>
                  <a:gd name="connsiteX49" fmla="*/ 439905 w 702390"/>
                  <a:gd name="connsiteY49" fmla="*/ 63864 h 615247"/>
                  <a:gd name="connsiteX50" fmla="*/ 430167 w 702390"/>
                  <a:gd name="connsiteY50" fmla="*/ 59338 h 615247"/>
                  <a:gd name="connsiteX51" fmla="*/ 431401 w 702390"/>
                  <a:gd name="connsiteY51" fmla="*/ 57555 h 615247"/>
                  <a:gd name="connsiteX52" fmla="*/ 431813 w 702390"/>
                  <a:gd name="connsiteY52" fmla="*/ 56869 h 615247"/>
                  <a:gd name="connsiteX53" fmla="*/ 440728 w 702390"/>
                  <a:gd name="connsiteY53" fmla="*/ 45622 h 615247"/>
                  <a:gd name="connsiteX54" fmla="*/ 443060 w 702390"/>
                  <a:gd name="connsiteY54" fmla="*/ 42604 h 615247"/>
                  <a:gd name="connsiteX55" fmla="*/ 445392 w 702390"/>
                  <a:gd name="connsiteY55" fmla="*/ 39724 h 615247"/>
                  <a:gd name="connsiteX56" fmla="*/ 453073 w 702390"/>
                  <a:gd name="connsiteY56" fmla="*/ 30672 h 615247"/>
                  <a:gd name="connsiteX57" fmla="*/ 456776 w 702390"/>
                  <a:gd name="connsiteY57" fmla="*/ 26008 h 615247"/>
                  <a:gd name="connsiteX58" fmla="*/ 458833 w 702390"/>
                  <a:gd name="connsiteY58" fmla="*/ 22990 h 615247"/>
                  <a:gd name="connsiteX59" fmla="*/ 459519 w 702390"/>
                  <a:gd name="connsiteY59" fmla="*/ 20933 h 615247"/>
                  <a:gd name="connsiteX60" fmla="*/ 506565 w 702390"/>
                  <a:gd name="connsiteY60" fmla="*/ 48502 h 615247"/>
                  <a:gd name="connsiteX61" fmla="*/ 586255 w 702390"/>
                  <a:gd name="connsiteY61" fmla="*/ 138891 h 615247"/>
                  <a:gd name="connsiteX62" fmla="*/ 611081 w 702390"/>
                  <a:gd name="connsiteY62" fmla="*/ 191011 h 615247"/>
                  <a:gd name="connsiteX63" fmla="*/ 616842 w 702390"/>
                  <a:gd name="connsiteY63" fmla="*/ 207059 h 615247"/>
                  <a:gd name="connsiteX64" fmla="*/ 645371 w 702390"/>
                  <a:gd name="connsiteY64" fmla="*/ 216797 h 615247"/>
                  <a:gd name="connsiteX65" fmla="*/ 675272 w 702390"/>
                  <a:gd name="connsiteY65" fmla="*/ 235177 h 615247"/>
                  <a:gd name="connsiteX66" fmla="*/ 690634 w 702390"/>
                  <a:gd name="connsiteY66" fmla="*/ 257671 h 615247"/>
                  <a:gd name="connsiteX67" fmla="*/ 702292 w 702390"/>
                  <a:gd name="connsiteY67" fmla="*/ 281948 h 615247"/>
                  <a:gd name="connsiteX68" fmla="*/ 699001 w 702390"/>
                  <a:gd name="connsiteY68" fmla="*/ 304854 h 615247"/>
                  <a:gd name="connsiteX69" fmla="*/ 692828 w 702390"/>
                  <a:gd name="connsiteY69" fmla="*/ 336127 h 615247"/>
                  <a:gd name="connsiteX70" fmla="*/ 676643 w 702390"/>
                  <a:gd name="connsiteY70" fmla="*/ 390991 h 615247"/>
                  <a:gd name="connsiteX71" fmla="*/ 613413 w 702390"/>
                  <a:gd name="connsiteY71" fmla="*/ 501130 h 615247"/>
                  <a:gd name="connsiteX72" fmla="*/ 590507 w 702390"/>
                  <a:gd name="connsiteY72" fmla="*/ 523487 h 615247"/>
                  <a:gd name="connsiteX73" fmla="*/ 564721 w 702390"/>
                  <a:gd name="connsiteY73" fmla="*/ 544884 h 615247"/>
                  <a:gd name="connsiteX74" fmla="*/ 506839 w 702390"/>
                  <a:gd name="connsiteY74" fmla="*/ 579174 h 615247"/>
                  <a:gd name="connsiteX75" fmla="*/ 386687 w 702390"/>
                  <a:gd name="connsiteY75" fmla="*/ 613190 h 615247"/>
                  <a:gd name="connsiteX76" fmla="*/ 349791 w 702390"/>
                  <a:gd name="connsiteY76" fmla="*/ 615247 h 615247"/>
                  <a:gd name="connsiteX77" fmla="*/ 261323 w 702390"/>
                  <a:gd name="connsiteY77" fmla="*/ 604549 h 615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702390" h="615247">
                    <a:moveTo>
                      <a:pt x="261323" y="604549"/>
                    </a:moveTo>
                    <a:cubicBezTo>
                      <a:pt x="240886" y="599748"/>
                      <a:pt x="220998" y="593028"/>
                      <a:pt x="201658" y="584798"/>
                    </a:cubicBezTo>
                    <a:cubicBezTo>
                      <a:pt x="181907" y="576294"/>
                      <a:pt x="164076" y="563949"/>
                      <a:pt x="146931" y="550919"/>
                    </a:cubicBezTo>
                    <a:cubicBezTo>
                      <a:pt x="131295" y="538987"/>
                      <a:pt x="116482" y="525819"/>
                      <a:pt x="102629" y="511829"/>
                    </a:cubicBezTo>
                    <a:cubicBezTo>
                      <a:pt x="86855" y="495918"/>
                      <a:pt x="72042" y="478910"/>
                      <a:pt x="59286" y="460531"/>
                    </a:cubicBezTo>
                    <a:cubicBezTo>
                      <a:pt x="47490" y="443523"/>
                      <a:pt x="37203" y="425143"/>
                      <a:pt x="28151" y="406490"/>
                    </a:cubicBezTo>
                    <a:cubicBezTo>
                      <a:pt x="19921" y="389345"/>
                      <a:pt x="13200" y="371788"/>
                      <a:pt x="9086" y="353134"/>
                    </a:cubicBezTo>
                    <a:cubicBezTo>
                      <a:pt x="3051" y="325428"/>
                      <a:pt x="170" y="297722"/>
                      <a:pt x="33" y="269330"/>
                    </a:cubicBezTo>
                    <a:cubicBezTo>
                      <a:pt x="-104" y="256848"/>
                      <a:pt x="170" y="244229"/>
                      <a:pt x="1130" y="231748"/>
                    </a:cubicBezTo>
                    <a:cubicBezTo>
                      <a:pt x="1268" y="230377"/>
                      <a:pt x="1405" y="228868"/>
                      <a:pt x="1542" y="227496"/>
                    </a:cubicBezTo>
                    <a:cubicBezTo>
                      <a:pt x="445" y="222696"/>
                      <a:pt x="1130" y="217346"/>
                      <a:pt x="3325" y="212545"/>
                    </a:cubicBezTo>
                    <a:cubicBezTo>
                      <a:pt x="7028" y="204316"/>
                      <a:pt x="13612" y="198007"/>
                      <a:pt x="20333" y="192246"/>
                    </a:cubicBezTo>
                    <a:cubicBezTo>
                      <a:pt x="27191" y="186211"/>
                      <a:pt x="35420" y="181410"/>
                      <a:pt x="43376" y="177021"/>
                    </a:cubicBezTo>
                    <a:cubicBezTo>
                      <a:pt x="52977" y="171946"/>
                      <a:pt x="62852" y="168243"/>
                      <a:pt x="73139" y="164677"/>
                    </a:cubicBezTo>
                    <a:cubicBezTo>
                      <a:pt x="91519" y="158504"/>
                      <a:pt x="110447" y="155075"/>
                      <a:pt x="129649" y="152744"/>
                    </a:cubicBezTo>
                    <a:cubicBezTo>
                      <a:pt x="136644" y="141085"/>
                      <a:pt x="144325" y="129838"/>
                      <a:pt x="152418" y="119002"/>
                    </a:cubicBezTo>
                    <a:cubicBezTo>
                      <a:pt x="165860" y="101034"/>
                      <a:pt x="180399" y="83752"/>
                      <a:pt x="197269" y="68939"/>
                    </a:cubicBezTo>
                    <a:cubicBezTo>
                      <a:pt x="214140" y="54126"/>
                      <a:pt x="232794" y="40821"/>
                      <a:pt x="252408" y="29986"/>
                    </a:cubicBezTo>
                    <a:cubicBezTo>
                      <a:pt x="261872" y="24773"/>
                      <a:pt x="271884" y="20110"/>
                      <a:pt x="282034" y="16132"/>
                    </a:cubicBezTo>
                    <a:cubicBezTo>
                      <a:pt x="292184" y="12155"/>
                      <a:pt x="302608" y="8177"/>
                      <a:pt x="313307" y="5845"/>
                    </a:cubicBezTo>
                    <a:cubicBezTo>
                      <a:pt x="336487" y="908"/>
                      <a:pt x="359667" y="-1150"/>
                      <a:pt x="383258" y="634"/>
                    </a:cubicBezTo>
                    <a:cubicBezTo>
                      <a:pt x="391351" y="1182"/>
                      <a:pt x="399306" y="2279"/>
                      <a:pt x="407261" y="3925"/>
                    </a:cubicBezTo>
                    <a:cubicBezTo>
                      <a:pt x="404244" y="8314"/>
                      <a:pt x="401226" y="12703"/>
                      <a:pt x="398209" y="17092"/>
                    </a:cubicBezTo>
                    <a:cubicBezTo>
                      <a:pt x="394368" y="22305"/>
                      <a:pt x="390528" y="27517"/>
                      <a:pt x="386413" y="32454"/>
                    </a:cubicBezTo>
                    <a:cubicBezTo>
                      <a:pt x="383807" y="35472"/>
                      <a:pt x="381064" y="38353"/>
                      <a:pt x="378595" y="41370"/>
                    </a:cubicBezTo>
                    <a:cubicBezTo>
                      <a:pt x="377360" y="42741"/>
                      <a:pt x="376263" y="44113"/>
                      <a:pt x="375166" y="45622"/>
                    </a:cubicBezTo>
                    <a:cubicBezTo>
                      <a:pt x="374754" y="45622"/>
                      <a:pt x="374206" y="45485"/>
                      <a:pt x="373794" y="45485"/>
                    </a:cubicBezTo>
                    <a:cubicBezTo>
                      <a:pt x="365016" y="44936"/>
                      <a:pt x="356375" y="44936"/>
                      <a:pt x="347734" y="45211"/>
                    </a:cubicBezTo>
                    <a:cubicBezTo>
                      <a:pt x="341562" y="45896"/>
                      <a:pt x="335389" y="46719"/>
                      <a:pt x="329217" y="47817"/>
                    </a:cubicBezTo>
                    <a:cubicBezTo>
                      <a:pt x="319616" y="49874"/>
                      <a:pt x="310289" y="52617"/>
                      <a:pt x="300962" y="55772"/>
                    </a:cubicBezTo>
                    <a:cubicBezTo>
                      <a:pt x="301648" y="55498"/>
                      <a:pt x="302334" y="55360"/>
                      <a:pt x="303020" y="55086"/>
                    </a:cubicBezTo>
                    <a:cubicBezTo>
                      <a:pt x="293556" y="58515"/>
                      <a:pt x="284366" y="62356"/>
                      <a:pt x="275176" y="66744"/>
                    </a:cubicBezTo>
                    <a:cubicBezTo>
                      <a:pt x="265163" y="72231"/>
                      <a:pt x="255699" y="78540"/>
                      <a:pt x="246235" y="84850"/>
                    </a:cubicBezTo>
                    <a:cubicBezTo>
                      <a:pt x="237869" y="90610"/>
                      <a:pt x="229776" y="96646"/>
                      <a:pt x="221821" y="103229"/>
                    </a:cubicBezTo>
                    <a:cubicBezTo>
                      <a:pt x="216883" y="107755"/>
                      <a:pt x="212220" y="112419"/>
                      <a:pt x="207693" y="117356"/>
                    </a:cubicBezTo>
                    <a:cubicBezTo>
                      <a:pt x="207556" y="117494"/>
                      <a:pt x="207419" y="117631"/>
                      <a:pt x="207419" y="117631"/>
                    </a:cubicBezTo>
                    <a:cubicBezTo>
                      <a:pt x="198641" y="127781"/>
                      <a:pt x="190411" y="138205"/>
                      <a:pt x="182456" y="148903"/>
                    </a:cubicBezTo>
                    <a:cubicBezTo>
                      <a:pt x="185885" y="148766"/>
                      <a:pt x="189451" y="148629"/>
                      <a:pt x="192880" y="148629"/>
                    </a:cubicBezTo>
                    <a:cubicBezTo>
                      <a:pt x="196309" y="148629"/>
                      <a:pt x="199738" y="148629"/>
                      <a:pt x="203167" y="148629"/>
                    </a:cubicBezTo>
                    <a:cubicBezTo>
                      <a:pt x="241709" y="148629"/>
                      <a:pt x="280114" y="151235"/>
                      <a:pt x="318519" y="155624"/>
                    </a:cubicBezTo>
                    <a:cubicBezTo>
                      <a:pt x="359255" y="160288"/>
                      <a:pt x="399855" y="165362"/>
                      <a:pt x="440454" y="171397"/>
                    </a:cubicBezTo>
                    <a:cubicBezTo>
                      <a:pt x="480230" y="177433"/>
                      <a:pt x="519458" y="185936"/>
                      <a:pt x="558823" y="194303"/>
                    </a:cubicBezTo>
                    <a:cubicBezTo>
                      <a:pt x="558960" y="194303"/>
                      <a:pt x="558960" y="194303"/>
                      <a:pt x="559097" y="194303"/>
                    </a:cubicBezTo>
                    <a:cubicBezTo>
                      <a:pt x="556766" y="189229"/>
                      <a:pt x="554434" y="184153"/>
                      <a:pt x="551965" y="179216"/>
                    </a:cubicBezTo>
                    <a:cubicBezTo>
                      <a:pt x="546204" y="167968"/>
                      <a:pt x="539758" y="157133"/>
                      <a:pt x="532763" y="146572"/>
                    </a:cubicBezTo>
                    <a:cubicBezTo>
                      <a:pt x="525356" y="135599"/>
                      <a:pt x="517264" y="125175"/>
                      <a:pt x="508622" y="115162"/>
                    </a:cubicBezTo>
                    <a:cubicBezTo>
                      <a:pt x="508760" y="115299"/>
                      <a:pt x="508897" y="115436"/>
                      <a:pt x="509034" y="115573"/>
                    </a:cubicBezTo>
                    <a:cubicBezTo>
                      <a:pt x="502999" y="108853"/>
                      <a:pt x="496552" y="102543"/>
                      <a:pt x="489969" y="96508"/>
                    </a:cubicBezTo>
                    <a:cubicBezTo>
                      <a:pt x="483522" y="91159"/>
                      <a:pt x="476938" y="86221"/>
                      <a:pt x="470218" y="81421"/>
                    </a:cubicBezTo>
                    <a:cubicBezTo>
                      <a:pt x="460342" y="75111"/>
                      <a:pt x="450329" y="69350"/>
                      <a:pt x="439905" y="63864"/>
                    </a:cubicBezTo>
                    <a:cubicBezTo>
                      <a:pt x="436613" y="62356"/>
                      <a:pt x="433459" y="60847"/>
                      <a:pt x="430167" y="59338"/>
                    </a:cubicBezTo>
                    <a:cubicBezTo>
                      <a:pt x="430579" y="58789"/>
                      <a:pt x="430990" y="58104"/>
                      <a:pt x="431401" y="57555"/>
                    </a:cubicBezTo>
                    <a:cubicBezTo>
                      <a:pt x="431539" y="57280"/>
                      <a:pt x="431676" y="57143"/>
                      <a:pt x="431813" y="56869"/>
                    </a:cubicBezTo>
                    <a:cubicBezTo>
                      <a:pt x="434830" y="53166"/>
                      <a:pt x="437711" y="49325"/>
                      <a:pt x="440728" y="45622"/>
                    </a:cubicBezTo>
                    <a:cubicBezTo>
                      <a:pt x="441551" y="44524"/>
                      <a:pt x="442374" y="43564"/>
                      <a:pt x="443060" y="42604"/>
                    </a:cubicBezTo>
                    <a:cubicBezTo>
                      <a:pt x="443883" y="41644"/>
                      <a:pt x="444706" y="40684"/>
                      <a:pt x="445392" y="39724"/>
                    </a:cubicBezTo>
                    <a:cubicBezTo>
                      <a:pt x="447998" y="36706"/>
                      <a:pt x="450467" y="33689"/>
                      <a:pt x="453073" y="30672"/>
                    </a:cubicBezTo>
                    <a:cubicBezTo>
                      <a:pt x="454307" y="29163"/>
                      <a:pt x="455542" y="27654"/>
                      <a:pt x="456776" y="26008"/>
                    </a:cubicBezTo>
                    <a:cubicBezTo>
                      <a:pt x="457599" y="25048"/>
                      <a:pt x="458285" y="24088"/>
                      <a:pt x="458833" y="22990"/>
                    </a:cubicBezTo>
                    <a:cubicBezTo>
                      <a:pt x="459108" y="22305"/>
                      <a:pt x="459382" y="21619"/>
                      <a:pt x="459519" y="20933"/>
                    </a:cubicBezTo>
                    <a:cubicBezTo>
                      <a:pt x="475978" y="28614"/>
                      <a:pt x="491752" y="37941"/>
                      <a:pt x="506565" y="48502"/>
                    </a:cubicBezTo>
                    <a:cubicBezTo>
                      <a:pt x="539758" y="72231"/>
                      <a:pt x="565544" y="104052"/>
                      <a:pt x="586255" y="138891"/>
                    </a:cubicBezTo>
                    <a:cubicBezTo>
                      <a:pt x="596131" y="155350"/>
                      <a:pt x="604223" y="173043"/>
                      <a:pt x="611081" y="191011"/>
                    </a:cubicBezTo>
                    <a:cubicBezTo>
                      <a:pt x="613138" y="196361"/>
                      <a:pt x="615059" y="201710"/>
                      <a:pt x="616842" y="207059"/>
                    </a:cubicBezTo>
                    <a:cubicBezTo>
                      <a:pt x="626580" y="209803"/>
                      <a:pt x="636044" y="212820"/>
                      <a:pt x="645371" y="216797"/>
                    </a:cubicBezTo>
                    <a:cubicBezTo>
                      <a:pt x="656207" y="221324"/>
                      <a:pt x="666631" y="227222"/>
                      <a:pt x="675272" y="235177"/>
                    </a:cubicBezTo>
                    <a:cubicBezTo>
                      <a:pt x="681718" y="241212"/>
                      <a:pt x="687342" y="249030"/>
                      <a:pt x="690634" y="257671"/>
                    </a:cubicBezTo>
                    <a:cubicBezTo>
                      <a:pt x="698726" y="262609"/>
                      <a:pt x="703115" y="272073"/>
                      <a:pt x="702292" y="281948"/>
                    </a:cubicBezTo>
                    <a:cubicBezTo>
                      <a:pt x="701607" y="289629"/>
                      <a:pt x="700235" y="297310"/>
                      <a:pt x="699001" y="304854"/>
                    </a:cubicBezTo>
                    <a:cubicBezTo>
                      <a:pt x="697217" y="315279"/>
                      <a:pt x="695297" y="325840"/>
                      <a:pt x="692828" y="336127"/>
                    </a:cubicBezTo>
                    <a:cubicBezTo>
                      <a:pt x="688576" y="354780"/>
                      <a:pt x="682953" y="373023"/>
                      <a:pt x="676643" y="390991"/>
                    </a:cubicBezTo>
                    <a:cubicBezTo>
                      <a:pt x="662242" y="431041"/>
                      <a:pt x="641805" y="469309"/>
                      <a:pt x="613413" y="501130"/>
                    </a:cubicBezTo>
                    <a:cubicBezTo>
                      <a:pt x="606280" y="509085"/>
                      <a:pt x="598325" y="516355"/>
                      <a:pt x="590507" y="523487"/>
                    </a:cubicBezTo>
                    <a:cubicBezTo>
                      <a:pt x="582277" y="531031"/>
                      <a:pt x="573636" y="538026"/>
                      <a:pt x="564721" y="544884"/>
                    </a:cubicBezTo>
                    <a:cubicBezTo>
                      <a:pt x="546753" y="558463"/>
                      <a:pt x="527276" y="569710"/>
                      <a:pt x="506839" y="579174"/>
                    </a:cubicBezTo>
                    <a:cubicBezTo>
                      <a:pt x="468983" y="596868"/>
                      <a:pt x="428247" y="608526"/>
                      <a:pt x="386687" y="613190"/>
                    </a:cubicBezTo>
                    <a:cubicBezTo>
                      <a:pt x="374480" y="614561"/>
                      <a:pt x="362136" y="615247"/>
                      <a:pt x="349791" y="615247"/>
                    </a:cubicBezTo>
                    <a:cubicBezTo>
                      <a:pt x="319890" y="615110"/>
                      <a:pt x="289990" y="611407"/>
                      <a:pt x="261323" y="604549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7" name="任意多边形: 形状 376"/>
              <p:cNvSpPr/>
              <p:nvPr/>
            </p:nvSpPr>
            <p:spPr>
              <a:xfrm>
                <a:off x="2565229" y="5179428"/>
                <a:ext cx="518378" cy="151843"/>
              </a:xfrm>
              <a:custGeom>
                <a:avLst/>
                <a:gdLst>
                  <a:gd name="connsiteX0" fmla="*/ 349756 w 518378"/>
                  <a:gd name="connsiteY0" fmla="*/ 150609 h 151843"/>
                  <a:gd name="connsiteX1" fmla="*/ 271986 w 518378"/>
                  <a:gd name="connsiteY1" fmla="*/ 145122 h 151843"/>
                  <a:gd name="connsiteX2" fmla="*/ 116995 w 518378"/>
                  <a:gd name="connsiteY2" fmla="*/ 120159 h 151843"/>
                  <a:gd name="connsiteX3" fmla="*/ 46358 w 518378"/>
                  <a:gd name="connsiteY3" fmla="*/ 95333 h 151843"/>
                  <a:gd name="connsiteX4" fmla="*/ 31270 w 518378"/>
                  <a:gd name="connsiteY4" fmla="*/ 84772 h 151843"/>
                  <a:gd name="connsiteX5" fmla="*/ 1095 w 518378"/>
                  <a:gd name="connsiteY5" fmla="*/ 52539 h 151843"/>
                  <a:gd name="connsiteX6" fmla="*/ 27978 w 518378"/>
                  <a:gd name="connsiteY6" fmla="*/ 7688 h 151843"/>
                  <a:gd name="connsiteX7" fmla="*/ 94089 w 518378"/>
                  <a:gd name="connsiteY7" fmla="*/ 7 h 151843"/>
                  <a:gd name="connsiteX8" fmla="*/ 171173 w 518378"/>
                  <a:gd name="connsiteY8" fmla="*/ 3573 h 151843"/>
                  <a:gd name="connsiteX9" fmla="*/ 249080 w 518378"/>
                  <a:gd name="connsiteY9" fmla="*/ 10705 h 151843"/>
                  <a:gd name="connsiteX10" fmla="*/ 405580 w 518378"/>
                  <a:gd name="connsiteY10" fmla="*/ 34983 h 151843"/>
                  <a:gd name="connsiteX11" fmla="*/ 482389 w 518378"/>
                  <a:gd name="connsiteY11" fmla="*/ 60769 h 151843"/>
                  <a:gd name="connsiteX12" fmla="*/ 515582 w 518378"/>
                  <a:gd name="connsiteY12" fmla="*/ 92453 h 151843"/>
                  <a:gd name="connsiteX13" fmla="*/ 515308 w 518378"/>
                  <a:gd name="connsiteY13" fmla="*/ 120982 h 151843"/>
                  <a:gd name="connsiteX14" fmla="*/ 495145 w 518378"/>
                  <a:gd name="connsiteY14" fmla="*/ 139087 h 151843"/>
                  <a:gd name="connsiteX15" fmla="*/ 464421 w 518378"/>
                  <a:gd name="connsiteY15" fmla="*/ 147042 h 151843"/>
                  <a:gd name="connsiteX16" fmla="*/ 427937 w 518378"/>
                  <a:gd name="connsiteY16" fmla="*/ 150746 h 151843"/>
                  <a:gd name="connsiteX17" fmla="*/ 428074 w 518378"/>
                  <a:gd name="connsiteY17" fmla="*/ 150746 h 151843"/>
                  <a:gd name="connsiteX18" fmla="*/ 392275 w 518378"/>
                  <a:gd name="connsiteY18" fmla="*/ 151843 h 151843"/>
                  <a:gd name="connsiteX19" fmla="*/ 349756 w 518378"/>
                  <a:gd name="connsiteY19" fmla="*/ 150609 h 151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8378" h="151843">
                    <a:moveTo>
                      <a:pt x="349756" y="150609"/>
                    </a:moveTo>
                    <a:cubicBezTo>
                      <a:pt x="323832" y="149374"/>
                      <a:pt x="297909" y="147591"/>
                      <a:pt x="271986" y="145122"/>
                    </a:cubicBezTo>
                    <a:cubicBezTo>
                      <a:pt x="219865" y="139910"/>
                      <a:pt x="168019" y="132229"/>
                      <a:pt x="116995" y="120159"/>
                    </a:cubicBezTo>
                    <a:cubicBezTo>
                      <a:pt x="92992" y="114398"/>
                      <a:pt x="68029" y="107678"/>
                      <a:pt x="46358" y="95333"/>
                    </a:cubicBezTo>
                    <a:cubicBezTo>
                      <a:pt x="41146" y="92316"/>
                      <a:pt x="35933" y="88887"/>
                      <a:pt x="31270" y="84772"/>
                    </a:cubicBezTo>
                    <a:cubicBezTo>
                      <a:pt x="17554" y="78325"/>
                      <a:pt x="4935" y="67215"/>
                      <a:pt x="1095" y="52539"/>
                    </a:cubicBezTo>
                    <a:cubicBezTo>
                      <a:pt x="-4117" y="32788"/>
                      <a:pt x="10010" y="14409"/>
                      <a:pt x="27978" y="7688"/>
                    </a:cubicBezTo>
                    <a:cubicBezTo>
                      <a:pt x="48827" y="-130"/>
                      <a:pt x="72144" y="7"/>
                      <a:pt x="94089" y="7"/>
                    </a:cubicBezTo>
                    <a:cubicBezTo>
                      <a:pt x="119876" y="-130"/>
                      <a:pt x="145524" y="1790"/>
                      <a:pt x="171173" y="3573"/>
                    </a:cubicBezTo>
                    <a:cubicBezTo>
                      <a:pt x="197234" y="5493"/>
                      <a:pt x="223157" y="7551"/>
                      <a:pt x="249080" y="10705"/>
                    </a:cubicBezTo>
                    <a:cubicBezTo>
                      <a:pt x="301475" y="17015"/>
                      <a:pt x="353870" y="24285"/>
                      <a:pt x="405580" y="34983"/>
                    </a:cubicBezTo>
                    <a:cubicBezTo>
                      <a:pt x="432189" y="40469"/>
                      <a:pt x="458249" y="48013"/>
                      <a:pt x="482389" y="60769"/>
                    </a:cubicBezTo>
                    <a:cubicBezTo>
                      <a:pt x="495557" y="67764"/>
                      <a:pt x="510096" y="77914"/>
                      <a:pt x="515582" y="92453"/>
                    </a:cubicBezTo>
                    <a:cubicBezTo>
                      <a:pt x="519011" y="101505"/>
                      <a:pt x="519697" y="112067"/>
                      <a:pt x="515308" y="120982"/>
                    </a:cubicBezTo>
                    <a:cubicBezTo>
                      <a:pt x="511056" y="129760"/>
                      <a:pt x="503924" y="135247"/>
                      <a:pt x="495145" y="139087"/>
                    </a:cubicBezTo>
                    <a:cubicBezTo>
                      <a:pt x="485544" y="143339"/>
                      <a:pt x="474708" y="145259"/>
                      <a:pt x="464421" y="147042"/>
                    </a:cubicBezTo>
                    <a:cubicBezTo>
                      <a:pt x="452351" y="148963"/>
                      <a:pt x="440144" y="149923"/>
                      <a:pt x="427937" y="150746"/>
                    </a:cubicBezTo>
                    <a:cubicBezTo>
                      <a:pt x="427937" y="150746"/>
                      <a:pt x="427937" y="150746"/>
                      <a:pt x="428074" y="150746"/>
                    </a:cubicBezTo>
                    <a:cubicBezTo>
                      <a:pt x="416141" y="151569"/>
                      <a:pt x="404208" y="151843"/>
                      <a:pt x="392275" y="151843"/>
                    </a:cubicBezTo>
                    <a:cubicBezTo>
                      <a:pt x="378148" y="151706"/>
                      <a:pt x="364020" y="151294"/>
                      <a:pt x="349756" y="150609"/>
                    </a:cubicBezTo>
                    <a:close/>
                  </a:path>
                </a:pathLst>
              </a:custGeom>
              <a:solidFill>
                <a:srgbClr val="A97E5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8" name="任意多边形: 形状 377"/>
              <p:cNvSpPr/>
              <p:nvPr/>
            </p:nvSpPr>
            <p:spPr>
              <a:xfrm>
                <a:off x="2506788" y="5152034"/>
                <a:ext cx="660475" cy="225994"/>
              </a:xfrm>
              <a:custGeom>
                <a:avLst/>
                <a:gdLst>
                  <a:gd name="connsiteX0" fmla="*/ 537264 w 660475"/>
                  <a:gd name="connsiteY0" fmla="*/ 165385 h 225994"/>
                  <a:gd name="connsiteX1" fmla="*/ 537127 w 660475"/>
                  <a:gd name="connsiteY1" fmla="*/ 165385 h 225994"/>
                  <a:gd name="connsiteX2" fmla="*/ 574983 w 660475"/>
                  <a:gd name="connsiteY2" fmla="*/ 161133 h 225994"/>
                  <a:gd name="connsiteX3" fmla="*/ 576081 w 660475"/>
                  <a:gd name="connsiteY3" fmla="*/ 160584 h 225994"/>
                  <a:gd name="connsiteX4" fmla="*/ 586093 w 660475"/>
                  <a:gd name="connsiteY4" fmla="*/ 154824 h 225994"/>
                  <a:gd name="connsiteX5" fmla="*/ 590071 w 660475"/>
                  <a:gd name="connsiteY5" fmla="*/ 151943 h 225994"/>
                  <a:gd name="connsiteX6" fmla="*/ 591305 w 660475"/>
                  <a:gd name="connsiteY6" fmla="*/ 150572 h 225994"/>
                  <a:gd name="connsiteX7" fmla="*/ 593088 w 660475"/>
                  <a:gd name="connsiteY7" fmla="*/ 148240 h 225994"/>
                  <a:gd name="connsiteX8" fmla="*/ 594872 w 660475"/>
                  <a:gd name="connsiteY8" fmla="*/ 145222 h 225994"/>
                  <a:gd name="connsiteX9" fmla="*/ 596380 w 660475"/>
                  <a:gd name="connsiteY9" fmla="*/ 141519 h 225994"/>
                  <a:gd name="connsiteX10" fmla="*/ 596792 w 660475"/>
                  <a:gd name="connsiteY10" fmla="*/ 140010 h 225994"/>
                  <a:gd name="connsiteX11" fmla="*/ 597066 w 660475"/>
                  <a:gd name="connsiteY11" fmla="*/ 137679 h 225994"/>
                  <a:gd name="connsiteX12" fmla="*/ 597066 w 660475"/>
                  <a:gd name="connsiteY12" fmla="*/ 135210 h 225994"/>
                  <a:gd name="connsiteX13" fmla="*/ 596792 w 660475"/>
                  <a:gd name="connsiteY13" fmla="*/ 133015 h 225994"/>
                  <a:gd name="connsiteX14" fmla="*/ 596380 w 660475"/>
                  <a:gd name="connsiteY14" fmla="*/ 131232 h 225994"/>
                  <a:gd name="connsiteX15" fmla="*/ 594460 w 660475"/>
                  <a:gd name="connsiteY15" fmla="*/ 126705 h 225994"/>
                  <a:gd name="connsiteX16" fmla="*/ 591305 w 660475"/>
                  <a:gd name="connsiteY16" fmla="*/ 121356 h 225994"/>
                  <a:gd name="connsiteX17" fmla="*/ 588288 w 660475"/>
                  <a:gd name="connsiteY17" fmla="*/ 117653 h 225994"/>
                  <a:gd name="connsiteX18" fmla="*/ 582801 w 660475"/>
                  <a:gd name="connsiteY18" fmla="*/ 112304 h 225994"/>
                  <a:gd name="connsiteX19" fmla="*/ 580607 w 660475"/>
                  <a:gd name="connsiteY19" fmla="*/ 110521 h 225994"/>
                  <a:gd name="connsiteX20" fmla="*/ 564834 w 660475"/>
                  <a:gd name="connsiteY20" fmla="*/ 102017 h 225994"/>
                  <a:gd name="connsiteX21" fmla="*/ 565108 w 660475"/>
                  <a:gd name="connsiteY21" fmla="*/ 102154 h 225994"/>
                  <a:gd name="connsiteX22" fmla="*/ 520531 w 660475"/>
                  <a:gd name="connsiteY22" fmla="*/ 82815 h 225994"/>
                  <a:gd name="connsiteX23" fmla="*/ 419032 w 660475"/>
                  <a:gd name="connsiteY23" fmla="*/ 53599 h 225994"/>
                  <a:gd name="connsiteX24" fmla="*/ 390229 w 660475"/>
                  <a:gd name="connsiteY24" fmla="*/ 50993 h 225994"/>
                  <a:gd name="connsiteX25" fmla="*/ 393109 w 660475"/>
                  <a:gd name="connsiteY25" fmla="*/ 51131 h 225994"/>
                  <a:gd name="connsiteX26" fmla="*/ 274054 w 660475"/>
                  <a:gd name="connsiteY26" fmla="*/ 48936 h 225994"/>
                  <a:gd name="connsiteX27" fmla="*/ 223305 w 660475"/>
                  <a:gd name="connsiteY27" fmla="*/ 48525 h 225994"/>
                  <a:gd name="connsiteX28" fmla="*/ 140186 w 660475"/>
                  <a:gd name="connsiteY28" fmla="*/ 57028 h 225994"/>
                  <a:gd name="connsiteX29" fmla="*/ 118378 w 660475"/>
                  <a:gd name="connsiteY29" fmla="*/ 45507 h 225994"/>
                  <a:gd name="connsiteX30" fmla="*/ 116869 w 660475"/>
                  <a:gd name="connsiteY30" fmla="*/ 45644 h 225994"/>
                  <a:gd name="connsiteX31" fmla="*/ 96021 w 660475"/>
                  <a:gd name="connsiteY31" fmla="*/ 48525 h 225994"/>
                  <a:gd name="connsiteX32" fmla="*/ 72155 w 660475"/>
                  <a:gd name="connsiteY32" fmla="*/ 55108 h 225994"/>
                  <a:gd name="connsiteX33" fmla="*/ 58987 w 660475"/>
                  <a:gd name="connsiteY33" fmla="*/ 60732 h 225994"/>
                  <a:gd name="connsiteX34" fmla="*/ 53775 w 660475"/>
                  <a:gd name="connsiteY34" fmla="*/ 63749 h 225994"/>
                  <a:gd name="connsiteX35" fmla="*/ 49249 w 660475"/>
                  <a:gd name="connsiteY35" fmla="*/ 67178 h 225994"/>
                  <a:gd name="connsiteX36" fmla="*/ 48563 w 660475"/>
                  <a:gd name="connsiteY36" fmla="*/ 67864 h 225994"/>
                  <a:gd name="connsiteX37" fmla="*/ 47877 w 660475"/>
                  <a:gd name="connsiteY37" fmla="*/ 68961 h 225994"/>
                  <a:gd name="connsiteX38" fmla="*/ 47192 w 660475"/>
                  <a:gd name="connsiteY38" fmla="*/ 70607 h 225994"/>
                  <a:gd name="connsiteX39" fmla="*/ 46917 w 660475"/>
                  <a:gd name="connsiteY39" fmla="*/ 71567 h 225994"/>
                  <a:gd name="connsiteX40" fmla="*/ 46780 w 660475"/>
                  <a:gd name="connsiteY40" fmla="*/ 72390 h 225994"/>
                  <a:gd name="connsiteX41" fmla="*/ 46780 w 660475"/>
                  <a:gd name="connsiteY41" fmla="*/ 73899 h 225994"/>
                  <a:gd name="connsiteX42" fmla="*/ 46917 w 660475"/>
                  <a:gd name="connsiteY42" fmla="*/ 75408 h 225994"/>
                  <a:gd name="connsiteX43" fmla="*/ 47603 w 660475"/>
                  <a:gd name="connsiteY43" fmla="*/ 77740 h 225994"/>
                  <a:gd name="connsiteX44" fmla="*/ 48426 w 660475"/>
                  <a:gd name="connsiteY44" fmla="*/ 79660 h 225994"/>
                  <a:gd name="connsiteX45" fmla="*/ 49249 w 660475"/>
                  <a:gd name="connsiteY45" fmla="*/ 81169 h 225994"/>
                  <a:gd name="connsiteX46" fmla="*/ 50758 w 660475"/>
                  <a:gd name="connsiteY46" fmla="*/ 82540 h 225994"/>
                  <a:gd name="connsiteX47" fmla="*/ 55284 w 660475"/>
                  <a:gd name="connsiteY47" fmla="*/ 85969 h 225994"/>
                  <a:gd name="connsiteX48" fmla="*/ 65434 w 660475"/>
                  <a:gd name="connsiteY48" fmla="*/ 91730 h 225994"/>
                  <a:gd name="connsiteX49" fmla="*/ 91906 w 660475"/>
                  <a:gd name="connsiteY49" fmla="*/ 103114 h 225994"/>
                  <a:gd name="connsiteX50" fmla="*/ 172967 w 660475"/>
                  <a:gd name="connsiteY50" fmla="*/ 123688 h 225994"/>
                  <a:gd name="connsiteX51" fmla="*/ 169676 w 660475"/>
                  <a:gd name="connsiteY51" fmla="*/ 123002 h 225994"/>
                  <a:gd name="connsiteX52" fmla="*/ 295863 w 660475"/>
                  <a:gd name="connsiteY52" fmla="*/ 146320 h 225994"/>
                  <a:gd name="connsiteX53" fmla="*/ 361700 w 660475"/>
                  <a:gd name="connsiteY53" fmla="*/ 155784 h 225994"/>
                  <a:gd name="connsiteX54" fmla="*/ 423833 w 660475"/>
                  <a:gd name="connsiteY54" fmla="*/ 162779 h 225994"/>
                  <a:gd name="connsiteX55" fmla="*/ 437275 w 660475"/>
                  <a:gd name="connsiteY55" fmla="*/ 163739 h 225994"/>
                  <a:gd name="connsiteX56" fmla="*/ 435903 w 660475"/>
                  <a:gd name="connsiteY56" fmla="*/ 163602 h 225994"/>
                  <a:gd name="connsiteX57" fmla="*/ 439332 w 660475"/>
                  <a:gd name="connsiteY57" fmla="*/ 163876 h 225994"/>
                  <a:gd name="connsiteX58" fmla="*/ 438783 w 660475"/>
                  <a:gd name="connsiteY58" fmla="*/ 163876 h 225994"/>
                  <a:gd name="connsiteX59" fmla="*/ 441527 w 660475"/>
                  <a:gd name="connsiteY59" fmla="*/ 164013 h 225994"/>
                  <a:gd name="connsiteX60" fmla="*/ 441938 w 660475"/>
                  <a:gd name="connsiteY60" fmla="*/ 164013 h 225994"/>
                  <a:gd name="connsiteX61" fmla="*/ 441801 w 660475"/>
                  <a:gd name="connsiteY61" fmla="*/ 164013 h 225994"/>
                  <a:gd name="connsiteX62" fmla="*/ 537264 w 660475"/>
                  <a:gd name="connsiteY62" fmla="*/ 165385 h 225994"/>
                  <a:gd name="connsiteX63" fmla="*/ 395167 w 660475"/>
                  <a:gd name="connsiteY63" fmla="*/ 224638 h 225994"/>
                  <a:gd name="connsiteX64" fmla="*/ 395578 w 660475"/>
                  <a:gd name="connsiteY64" fmla="*/ 224638 h 225994"/>
                  <a:gd name="connsiteX65" fmla="*/ 394755 w 660475"/>
                  <a:gd name="connsiteY65" fmla="*/ 224638 h 225994"/>
                  <a:gd name="connsiteX66" fmla="*/ 394344 w 660475"/>
                  <a:gd name="connsiteY66" fmla="*/ 224638 h 225994"/>
                  <a:gd name="connsiteX67" fmla="*/ 394618 w 660475"/>
                  <a:gd name="connsiteY67" fmla="*/ 224638 h 225994"/>
                  <a:gd name="connsiteX68" fmla="*/ 334542 w 660475"/>
                  <a:gd name="connsiteY68" fmla="*/ 217506 h 225994"/>
                  <a:gd name="connsiteX69" fmla="*/ 273094 w 660475"/>
                  <a:gd name="connsiteY69" fmla="*/ 205710 h 225994"/>
                  <a:gd name="connsiteX70" fmla="*/ 154725 w 660475"/>
                  <a:gd name="connsiteY70" fmla="*/ 176083 h 225994"/>
                  <a:gd name="connsiteX71" fmla="*/ 96295 w 660475"/>
                  <a:gd name="connsiteY71" fmla="*/ 157841 h 225994"/>
                  <a:gd name="connsiteX72" fmla="*/ 42803 w 660475"/>
                  <a:gd name="connsiteY72" fmla="*/ 132878 h 225994"/>
                  <a:gd name="connsiteX73" fmla="*/ 38551 w 660475"/>
                  <a:gd name="connsiteY73" fmla="*/ 130409 h 225994"/>
                  <a:gd name="connsiteX74" fmla="*/ 11942 w 660475"/>
                  <a:gd name="connsiteY74" fmla="*/ 107640 h 225994"/>
                  <a:gd name="connsiteX75" fmla="*/ 3163 w 660475"/>
                  <a:gd name="connsiteY75" fmla="*/ 58812 h 225994"/>
                  <a:gd name="connsiteX76" fmla="*/ 70372 w 660475"/>
                  <a:gd name="connsiteY76" fmla="*/ 9845 h 225994"/>
                  <a:gd name="connsiteX77" fmla="*/ 181883 w 660475"/>
                  <a:gd name="connsiteY77" fmla="*/ 2164 h 225994"/>
                  <a:gd name="connsiteX78" fmla="*/ 231260 w 660475"/>
                  <a:gd name="connsiteY78" fmla="*/ 4222 h 225994"/>
                  <a:gd name="connsiteX79" fmla="*/ 255812 w 660475"/>
                  <a:gd name="connsiteY79" fmla="*/ 2439 h 225994"/>
                  <a:gd name="connsiteX80" fmla="*/ 385428 w 660475"/>
                  <a:gd name="connsiteY80" fmla="*/ 2713 h 225994"/>
                  <a:gd name="connsiteX81" fmla="*/ 448248 w 660475"/>
                  <a:gd name="connsiteY81" fmla="*/ 12451 h 225994"/>
                  <a:gd name="connsiteX82" fmla="*/ 507089 w 660475"/>
                  <a:gd name="connsiteY82" fmla="*/ 28636 h 225994"/>
                  <a:gd name="connsiteX83" fmla="*/ 565794 w 660475"/>
                  <a:gd name="connsiteY83" fmla="*/ 50445 h 225994"/>
                  <a:gd name="connsiteX84" fmla="*/ 625047 w 660475"/>
                  <a:gd name="connsiteY84" fmla="*/ 84323 h 225994"/>
                  <a:gd name="connsiteX85" fmla="*/ 657965 w 660475"/>
                  <a:gd name="connsiteY85" fmla="*/ 158801 h 225994"/>
                  <a:gd name="connsiteX86" fmla="*/ 609411 w 660475"/>
                  <a:gd name="connsiteY86" fmla="*/ 198578 h 225994"/>
                  <a:gd name="connsiteX87" fmla="*/ 572652 w 660475"/>
                  <a:gd name="connsiteY87" fmla="*/ 207081 h 225994"/>
                  <a:gd name="connsiteX88" fmla="*/ 572652 w 660475"/>
                  <a:gd name="connsiteY88" fmla="*/ 207081 h 225994"/>
                  <a:gd name="connsiteX89" fmla="*/ 459495 w 660475"/>
                  <a:gd name="connsiteY89" fmla="*/ 225461 h 225994"/>
                  <a:gd name="connsiteX90" fmla="*/ 439058 w 660475"/>
                  <a:gd name="connsiteY90" fmla="*/ 225872 h 225994"/>
                  <a:gd name="connsiteX91" fmla="*/ 395167 w 660475"/>
                  <a:gd name="connsiteY91" fmla="*/ 224638 h 225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660475" h="225994">
                    <a:moveTo>
                      <a:pt x="537264" y="165385"/>
                    </a:moveTo>
                    <a:cubicBezTo>
                      <a:pt x="537264" y="165385"/>
                      <a:pt x="537127" y="165385"/>
                      <a:pt x="537127" y="165385"/>
                    </a:cubicBezTo>
                    <a:cubicBezTo>
                      <a:pt x="549746" y="164562"/>
                      <a:pt x="562502" y="163327"/>
                      <a:pt x="574983" y="161133"/>
                    </a:cubicBezTo>
                    <a:cubicBezTo>
                      <a:pt x="575395" y="160995"/>
                      <a:pt x="575669" y="160721"/>
                      <a:pt x="576081" y="160584"/>
                    </a:cubicBezTo>
                    <a:cubicBezTo>
                      <a:pt x="579510" y="158801"/>
                      <a:pt x="582801" y="156881"/>
                      <a:pt x="586093" y="154824"/>
                    </a:cubicBezTo>
                    <a:cubicBezTo>
                      <a:pt x="587465" y="153863"/>
                      <a:pt x="588699" y="152903"/>
                      <a:pt x="590071" y="151943"/>
                    </a:cubicBezTo>
                    <a:cubicBezTo>
                      <a:pt x="590482" y="151532"/>
                      <a:pt x="590894" y="151120"/>
                      <a:pt x="591305" y="150572"/>
                    </a:cubicBezTo>
                    <a:cubicBezTo>
                      <a:pt x="591854" y="149886"/>
                      <a:pt x="592540" y="149063"/>
                      <a:pt x="593088" y="148240"/>
                    </a:cubicBezTo>
                    <a:cubicBezTo>
                      <a:pt x="593637" y="147279"/>
                      <a:pt x="594323" y="146320"/>
                      <a:pt x="594872" y="145222"/>
                    </a:cubicBezTo>
                    <a:cubicBezTo>
                      <a:pt x="595420" y="143988"/>
                      <a:pt x="595969" y="142753"/>
                      <a:pt x="596380" y="141519"/>
                    </a:cubicBezTo>
                    <a:cubicBezTo>
                      <a:pt x="596517" y="140970"/>
                      <a:pt x="596655" y="140559"/>
                      <a:pt x="596792" y="140010"/>
                    </a:cubicBezTo>
                    <a:cubicBezTo>
                      <a:pt x="596929" y="139187"/>
                      <a:pt x="597066" y="138501"/>
                      <a:pt x="597066" y="137679"/>
                    </a:cubicBezTo>
                    <a:cubicBezTo>
                      <a:pt x="597066" y="136856"/>
                      <a:pt x="597066" y="136033"/>
                      <a:pt x="597066" y="135210"/>
                    </a:cubicBezTo>
                    <a:cubicBezTo>
                      <a:pt x="596929" y="134524"/>
                      <a:pt x="596929" y="133701"/>
                      <a:pt x="596792" y="133015"/>
                    </a:cubicBezTo>
                    <a:cubicBezTo>
                      <a:pt x="596655" y="132466"/>
                      <a:pt x="596517" y="131781"/>
                      <a:pt x="596380" y="131232"/>
                    </a:cubicBezTo>
                    <a:cubicBezTo>
                      <a:pt x="595832" y="129723"/>
                      <a:pt x="595146" y="128214"/>
                      <a:pt x="594460" y="126705"/>
                    </a:cubicBezTo>
                    <a:cubicBezTo>
                      <a:pt x="593500" y="124923"/>
                      <a:pt x="592403" y="123140"/>
                      <a:pt x="591305" y="121356"/>
                    </a:cubicBezTo>
                    <a:cubicBezTo>
                      <a:pt x="590345" y="120122"/>
                      <a:pt x="589385" y="118888"/>
                      <a:pt x="588288" y="117653"/>
                    </a:cubicBezTo>
                    <a:cubicBezTo>
                      <a:pt x="586505" y="115733"/>
                      <a:pt x="584722" y="114087"/>
                      <a:pt x="582801" y="112304"/>
                    </a:cubicBezTo>
                    <a:cubicBezTo>
                      <a:pt x="582116" y="111618"/>
                      <a:pt x="581293" y="111069"/>
                      <a:pt x="580607" y="110521"/>
                    </a:cubicBezTo>
                    <a:cubicBezTo>
                      <a:pt x="575532" y="107503"/>
                      <a:pt x="570183" y="104760"/>
                      <a:pt x="564834" y="102017"/>
                    </a:cubicBezTo>
                    <a:cubicBezTo>
                      <a:pt x="564971" y="102017"/>
                      <a:pt x="564971" y="102154"/>
                      <a:pt x="565108" y="102154"/>
                    </a:cubicBezTo>
                    <a:cubicBezTo>
                      <a:pt x="550569" y="95022"/>
                      <a:pt x="535893" y="88301"/>
                      <a:pt x="520531" y="82815"/>
                    </a:cubicBezTo>
                    <a:cubicBezTo>
                      <a:pt x="487201" y="71430"/>
                      <a:pt x="453460" y="61280"/>
                      <a:pt x="419032" y="53599"/>
                    </a:cubicBezTo>
                    <a:cubicBezTo>
                      <a:pt x="409431" y="52502"/>
                      <a:pt x="399830" y="51679"/>
                      <a:pt x="390229" y="50993"/>
                    </a:cubicBezTo>
                    <a:cubicBezTo>
                      <a:pt x="391189" y="50993"/>
                      <a:pt x="392149" y="51131"/>
                      <a:pt x="393109" y="51131"/>
                    </a:cubicBezTo>
                    <a:cubicBezTo>
                      <a:pt x="353470" y="48525"/>
                      <a:pt x="313831" y="48525"/>
                      <a:pt x="274054" y="48936"/>
                    </a:cubicBezTo>
                    <a:cubicBezTo>
                      <a:pt x="257184" y="49073"/>
                      <a:pt x="240313" y="48936"/>
                      <a:pt x="223305" y="48525"/>
                    </a:cubicBezTo>
                    <a:cubicBezTo>
                      <a:pt x="195462" y="50445"/>
                      <a:pt x="167755" y="52639"/>
                      <a:pt x="140186" y="57028"/>
                    </a:cubicBezTo>
                    <a:cubicBezTo>
                      <a:pt x="131134" y="58537"/>
                      <a:pt x="122355" y="53325"/>
                      <a:pt x="118378" y="45507"/>
                    </a:cubicBezTo>
                    <a:cubicBezTo>
                      <a:pt x="117829" y="45507"/>
                      <a:pt x="117418" y="45507"/>
                      <a:pt x="116869" y="45644"/>
                    </a:cubicBezTo>
                    <a:cubicBezTo>
                      <a:pt x="109874" y="46193"/>
                      <a:pt x="102879" y="47290"/>
                      <a:pt x="96021" y="48525"/>
                    </a:cubicBezTo>
                    <a:cubicBezTo>
                      <a:pt x="87928" y="50308"/>
                      <a:pt x="79973" y="52365"/>
                      <a:pt x="72155" y="55108"/>
                    </a:cubicBezTo>
                    <a:cubicBezTo>
                      <a:pt x="67628" y="56754"/>
                      <a:pt x="63239" y="58674"/>
                      <a:pt x="58987" y="60732"/>
                    </a:cubicBezTo>
                    <a:cubicBezTo>
                      <a:pt x="57204" y="61692"/>
                      <a:pt x="55421" y="62652"/>
                      <a:pt x="53775" y="63749"/>
                    </a:cubicBezTo>
                    <a:cubicBezTo>
                      <a:pt x="52267" y="64847"/>
                      <a:pt x="50758" y="65944"/>
                      <a:pt x="49249" y="67178"/>
                    </a:cubicBezTo>
                    <a:cubicBezTo>
                      <a:pt x="48975" y="67453"/>
                      <a:pt x="48838" y="67590"/>
                      <a:pt x="48563" y="67864"/>
                    </a:cubicBezTo>
                    <a:cubicBezTo>
                      <a:pt x="48289" y="68276"/>
                      <a:pt x="48152" y="68550"/>
                      <a:pt x="47877" y="68961"/>
                    </a:cubicBezTo>
                    <a:cubicBezTo>
                      <a:pt x="47603" y="69510"/>
                      <a:pt x="47329" y="70059"/>
                      <a:pt x="47192" y="70607"/>
                    </a:cubicBezTo>
                    <a:cubicBezTo>
                      <a:pt x="47054" y="70882"/>
                      <a:pt x="47054" y="71293"/>
                      <a:pt x="46917" y="71567"/>
                    </a:cubicBezTo>
                    <a:cubicBezTo>
                      <a:pt x="46917" y="71841"/>
                      <a:pt x="46780" y="72116"/>
                      <a:pt x="46780" y="72390"/>
                    </a:cubicBezTo>
                    <a:cubicBezTo>
                      <a:pt x="46780" y="72939"/>
                      <a:pt x="46780" y="73488"/>
                      <a:pt x="46780" y="73899"/>
                    </a:cubicBezTo>
                    <a:cubicBezTo>
                      <a:pt x="46780" y="74448"/>
                      <a:pt x="46917" y="74859"/>
                      <a:pt x="46917" y="75408"/>
                    </a:cubicBezTo>
                    <a:cubicBezTo>
                      <a:pt x="47054" y="76231"/>
                      <a:pt x="47329" y="76917"/>
                      <a:pt x="47603" y="77740"/>
                    </a:cubicBezTo>
                    <a:cubicBezTo>
                      <a:pt x="47877" y="78425"/>
                      <a:pt x="48152" y="79111"/>
                      <a:pt x="48426" y="79660"/>
                    </a:cubicBezTo>
                    <a:cubicBezTo>
                      <a:pt x="48700" y="80208"/>
                      <a:pt x="48975" y="80620"/>
                      <a:pt x="49249" y="81169"/>
                    </a:cubicBezTo>
                    <a:cubicBezTo>
                      <a:pt x="49661" y="81580"/>
                      <a:pt x="50209" y="82128"/>
                      <a:pt x="50758" y="82540"/>
                    </a:cubicBezTo>
                    <a:cubicBezTo>
                      <a:pt x="52267" y="83775"/>
                      <a:pt x="53775" y="84872"/>
                      <a:pt x="55284" y="85969"/>
                    </a:cubicBezTo>
                    <a:cubicBezTo>
                      <a:pt x="58576" y="88027"/>
                      <a:pt x="62005" y="89947"/>
                      <a:pt x="65434" y="91730"/>
                    </a:cubicBezTo>
                    <a:cubicBezTo>
                      <a:pt x="74075" y="95844"/>
                      <a:pt x="82853" y="99685"/>
                      <a:pt x="91906" y="103114"/>
                    </a:cubicBezTo>
                    <a:cubicBezTo>
                      <a:pt x="118241" y="112030"/>
                      <a:pt x="145673" y="118065"/>
                      <a:pt x="172967" y="123688"/>
                    </a:cubicBezTo>
                    <a:cubicBezTo>
                      <a:pt x="171870" y="123414"/>
                      <a:pt x="170773" y="123276"/>
                      <a:pt x="169676" y="123002"/>
                    </a:cubicBezTo>
                    <a:cubicBezTo>
                      <a:pt x="211647" y="131369"/>
                      <a:pt x="253617" y="139187"/>
                      <a:pt x="295863" y="146320"/>
                    </a:cubicBezTo>
                    <a:cubicBezTo>
                      <a:pt x="317808" y="150023"/>
                      <a:pt x="339754" y="153040"/>
                      <a:pt x="361700" y="155784"/>
                    </a:cubicBezTo>
                    <a:cubicBezTo>
                      <a:pt x="382411" y="158390"/>
                      <a:pt x="402985" y="160995"/>
                      <a:pt x="423833" y="162779"/>
                    </a:cubicBezTo>
                    <a:cubicBezTo>
                      <a:pt x="428359" y="163190"/>
                      <a:pt x="432748" y="163465"/>
                      <a:pt x="437275" y="163739"/>
                    </a:cubicBezTo>
                    <a:cubicBezTo>
                      <a:pt x="436863" y="163739"/>
                      <a:pt x="436315" y="163739"/>
                      <a:pt x="435903" y="163602"/>
                    </a:cubicBezTo>
                    <a:cubicBezTo>
                      <a:pt x="437000" y="163739"/>
                      <a:pt x="438235" y="163739"/>
                      <a:pt x="439332" y="163876"/>
                    </a:cubicBezTo>
                    <a:cubicBezTo>
                      <a:pt x="439195" y="163876"/>
                      <a:pt x="438921" y="163876"/>
                      <a:pt x="438783" y="163876"/>
                    </a:cubicBezTo>
                    <a:cubicBezTo>
                      <a:pt x="439744" y="163876"/>
                      <a:pt x="440704" y="164013"/>
                      <a:pt x="441527" y="164013"/>
                    </a:cubicBezTo>
                    <a:cubicBezTo>
                      <a:pt x="441664" y="164013"/>
                      <a:pt x="441801" y="164013"/>
                      <a:pt x="441938" y="164013"/>
                    </a:cubicBezTo>
                    <a:cubicBezTo>
                      <a:pt x="441938" y="164013"/>
                      <a:pt x="441801" y="164013"/>
                      <a:pt x="441801" y="164013"/>
                    </a:cubicBezTo>
                    <a:cubicBezTo>
                      <a:pt x="473759" y="166482"/>
                      <a:pt x="505443" y="167442"/>
                      <a:pt x="537264" y="165385"/>
                    </a:cubicBezTo>
                    <a:close/>
                    <a:moveTo>
                      <a:pt x="395167" y="224638"/>
                    </a:moveTo>
                    <a:cubicBezTo>
                      <a:pt x="395304" y="224638"/>
                      <a:pt x="395441" y="224638"/>
                      <a:pt x="395578" y="224638"/>
                    </a:cubicBezTo>
                    <a:cubicBezTo>
                      <a:pt x="395304" y="224638"/>
                      <a:pt x="395029" y="224638"/>
                      <a:pt x="394755" y="224638"/>
                    </a:cubicBezTo>
                    <a:cubicBezTo>
                      <a:pt x="394618" y="224638"/>
                      <a:pt x="394481" y="224638"/>
                      <a:pt x="394344" y="224638"/>
                    </a:cubicBezTo>
                    <a:cubicBezTo>
                      <a:pt x="394481" y="224638"/>
                      <a:pt x="394481" y="224638"/>
                      <a:pt x="394618" y="224638"/>
                    </a:cubicBezTo>
                    <a:cubicBezTo>
                      <a:pt x="374455" y="223129"/>
                      <a:pt x="354430" y="220797"/>
                      <a:pt x="334542" y="217506"/>
                    </a:cubicBezTo>
                    <a:cubicBezTo>
                      <a:pt x="313968" y="214077"/>
                      <a:pt x="293394" y="210510"/>
                      <a:pt x="273094" y="205710"/>
                    </a:cubicBezTo>
                    <a:cubicBezTo>
                      <a:pt x="233455" y="196383"/>
                      <a:pt x="193953" y="186507"/>
                      <a:pt x="154725" y="176083"/>
                    </a:cubicBezTo>
                    <a:cubicBezTo>
                      <a:pt x="134974" y="170871"/>
                      <a:pt x="115497" y="165248"/>
                      <a:pt x="96295" y="157841"/>
                    </a:cubicBezTo>
                    <a:cubicBezTo>
                      <a:pt x="78190" y="150846"/>
                      <a:pt x="59125" y="143714"/>
                      <a:pt x="42803" y="132878"/>
                    </a:cubicBezTo>
                    <a:cubicBezTo>
                      <a:pt x="41294" y="132055"/>
                      <a:pt x="39922" y="131232"/>
                      <a:pt x="38551" y="130409"/>
                    </a:cubicBezTo>
                    <a:cubicBezTo>
                      <a:pt x="28538" y="124511"/>
                      <a:pt x="19348" y="116967"/>
                      <a:pt x="11942" y="107640"/>
                    </a:cubicBezTo>
                    <a:cubicBezTo>
                      <a:pt x="1517" y="94610"/>
                      <a:pt x="-3832" y="74722"/>
                      <a:pt x="3163" y="58812"/>
                    </a:cubicBezTo>
                    <a:cubicBezTo>
                      <a:pt x="14822" y="31517"/>
                      <a:pt x="43763" y="18212"/>
                      <a:pt x="70372" y="9845"/>
                    </a:cubicBezTo>
                    <a:cubicBezTo>
                      <a:pt x="106445" y="-1402"/>
                      <a:pt x="144575" y="381"/>
                      <a:pt x="181883" y="2164"/>
                    </a:cubicBezTo>
                    <a:cubicBezTo>
                      <a:pt x="198342" y="2987"/>
                      <a:pt x="214801" y="3948"/>
                      <a:pt x="231260" y="4222"/>
                    </a:cubicBezTo>
                    <a:cubicBezTo>
                      <a:pt x="239490" y="3673"/>
                      <a:pt x="247582" y="2987"/>
                      <a:pt x="255812" y="2439"/>
                    </a:cubicBezTo>
                    <a:cubicBezTo>
                      <a:pt x="299017" y="-442"/>
                      <a:pt x="342360" y="-1265"/>
                      <a:pt x="385428" y="2713"/>
                    </a:cubicBezTo>
                    <a:cubicBezTo>
                      <a:pt x="406551" y="4633"/>
                      <a:pt x="427536" y="7651"/>
                      <a:pt x="448248" y="12451"/>
                    </a:cubicBezTo>
                    <a:cubicBezTo>
                      <a:pt x="468136" y="16977"/>
                      <a:pt x="487612" y="22876"/>
                      <a:pt x="507089" y="28636"/>
                    </a:cubicBezTo>
                    <a:cubicBezTo>
                      <a:pt x="527115" y="34671"/>
                      <a:pt x="546728" y="41941"/>
                      <a:pt x="565794" y="50445"/>
                    </a:cubicBezTo>
                    <a:cubicBezTo>
                      <a:pt x="586505" y="59634"/>
                      <a:pt x="607490" y="69784"/>
                      <a:pt x="625047" y="84323"/>
                    </a:cubicBezTo>
                    <a:cubicBezTo>
                      <a:pt x="646855" y="102154"/>
                      <a:pt x="667841" y="128900"/>
                      <a:pt x="657965" y="158801"/>
                    </a:cubicBezTo>
                    <a:cubicBezTo>
                      <a:pt x="650833" y="180747"/>
                      <a:pt x="629847" y="191582"/>
                      <a:pt x="609411" y="198578"/>
                    </a:cubicBezTo>
                    <a:cubicBezTo>
                      <a:pt x="597615" y="202692"/>
                      <a:pt x="585133" y="205298"/>
                      <a:pt x="572652" y="207081"/>
                    </a:cubicBezTo>
                    <a:cubicBezTo>
                      <a:pt x="572652" y="207081"/>
                      <a:pt x="572652" y="207081"/>
                      <a:pt x="572652" y="207081"/>
                    </a:cubicBezTo>
                    <a:cubicBezTo>
                      <a:pt x="536716" y="221209"/>
                      <a:pt x="497625" y="223952"/>
                      <a:pt x="459495" y="225461"/>
                    </a:cubicBezTo>
                    <a:cubicBezTo>
                      <a:pt x="452637" y="225735"/>
                      <a:pt x="445779" y="225872"/>
                      <a:pt x="439058" y="225872"/>
                    </a:cubicBezTo>
                    <a:cubicBezTo>
                      <a:pt x="424245" y="226284"/>
                      <a:pt x="409706" y="225598"/>
                      <a:pt x="395167" y="224638"/>
                    </a:cubicBezTo>
                    <a:close/>
                  </a:path>
                </a:pathLst>
              </a:custGeom>
              <a:solidFill>
                <a:srgbClr val="ECC196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9" name="任意多边形: 形状 378"/>
              <p:cNvSpPr/>
              <p:nvPr/>
            </p:nvSpPr>
            <p:spPr>
              <a:xfrm>
                <a:off x="2561402" y="5001193"/>
                <a:ext cx="342335" cy="303527"/>
              </a:xfrm>
              <a:custGeom>
                <a:avLst/>
                <a:gdLst>
                  <a:gd name="connsiteX0" fmla="*/ 6019 w 342335"/>
                  <a:gd name="connsiteY0" fmla="*/ 298395 h 303527"/>
                  <a:gd name="connsiteX1" fmla="*/ 2316 w 342335"/>
                  <a:gd name="connsiteY1" fmla="*/ 261636 h 303527"/>
                  <a:gd name="connsiteX2" fmla="*/ 10683 w 342335"/>
                  <a:gd name="connsiteY2" fmla="*/ 227072 h 303527"/>
                  <a:gd name="connsiteX3" fmla="*/ 64861 w 342335"/>
                  <a:gd name="connsiteY3" fmla="*/ 128728 h 303527"/>
                  <a:gd name="connsiteX4" fmla="*/ 113827 w 342335"/>
                  <a:gd name="connsiteY4" fmla="*/ 76196 h 303527"/>
                  <a:gd name="connsiteX5" fmla="*/ 167045 w 342335"/>
                  <a:gd name="connsiteY5" fmla="*/ 37654 h 303527"/>
                  <a:gd name="connsiteX6" fmla="*/ 217383 w 342335"/>
                  <a:gd name="connsiteY6" fmla="*/ 14748 h 303527"/>
                  <a:gd name="connsiteX7" fmla="*/ 267309 w 342335"/>
                  <a:gd name="connsiteY7" fmla="*/ 3090 h 303527"/>
                  <a:gd name="connsiteX8" fmla="*/ 342336 w 342335"/>
                  <a:gd name="connsiteY8" fmla="*/ 3090 h 303527"/>
                  <a:gd name="connsiteX9" fmla="*/ 342199 w 342335"/>
                  <a:gd name="connsiteY9" fmla="*/ 3226 h 303527"/>
                  <a:gd name="connsiteX10" fmla="*/ 329991 w 342335"/>
                  <a:gd name="connsiteY10" fmla="*/ 21057 h 303527"/>
                  <a:gd name="connsiteX11" fmla="*/ 318196 w 342335"/>
                  <a:gd name="connsiteY11" fmla="*/ 36419 h 303527"/>
                  <a:gd name="connsiteX12" fmla="*/ 310377 w 342335"/>
                  <a:gd name="connsiteY12" fmla="*/ 45335 h 303527"/>
                  <a:gd name="connsiteX13" fmla="*/ 305988 w 342335"/>
                  <a:gd name="connsiteY13" fmla="*/ 50684 h 303527"/>
                  <a:gd name="connsiteX14" fmla="*/ 305988 w 342335"/>
                  <a:gd name="connsiteY14" fmla="*/ 50684 h 303527"/>
                  <a:gd name="connsiteX15" fmla="*/ 304754 w 342335"/>
                  <a:gd name="connsiteY15" fmla="*/ 52193 h 303527"/>
                  <a:gd name="connsiteX16" fmla="*/ 304480 w 342335"/>
                  <a:gd name="connsiteY16" fmla="*/ 52467 h 303527"/>
                  <a:gd name="connsiteX17" fmla="*/ 286786 w 342335"/>
                  <a:gd name="connsiteY17" fmla="*/ 52604 h 303527"/>
                  <a:gd name="connsiteX18" fmla="*/ 243443 w 342335"/>
                  <a:gd name="connsiteY18" fmla="*/ 58502 h 303527"/>
                  <a:gd name="connsiteX19" fmla="*/ 224515 w 342335"/>
                  <a:gd name="connsiteY19" fmla="*/ 63851 h 303527"/>
                  <a:gd name="connsiteX20" fmla="*/ 199689 w 342335"/>
                  <a:gd name="connsiteY20" fmla="*/ 74824 h 303527"/>
                  <a:gd name="connsiteX21" fmla="*/ 170611 w 342335"/>
                  <a:gd name="connsiteY21" fmla="*/ 91558 h 303527"/>
                  <a:gd name="connsiteX22" fmla="*/ 146746 w 342335"/>
                  <a:gd name="connsiteY22" fmla="*/ 109663 h 303527"/>
                  <a:gd name="connsiteX23" fmla="*/ 148940 w 342335"/>
                  <a:gd name="connsiteY23" fmla="*/ 107605 h 303527"/>
                  <a:gd name="connsiteX24" fmla="*/ 119039 w 342335"/>
                  <a:gd name="connsiteY24" fmla="*/ 137781 h 303527"/>
                  <a:gd name="connsiteX25" fmla="*/ 121097 w 342335"/>
                  <a:gd name="connsiteY25" fmla="*/ 135449 h 303527"/>
                  <a:gd name="connsiteX26" fmla="*/ 92979 w 342335"/>
                  <a:gd name="connsiteY26" fmla="*/ 171522 h 303527"/>
                  <a:gd name="connsiteX27" fmla="*/ 62941 w 342335"/>
                  <a:gd name="connsiteY27" fmla="*/ 222271 h 303527"/>
                  <a:gd name="connsiteX28" fmla="*/ 47442 w 342335"/>
                  <a:gd name="connsiteY28" fmla="*/ 258756 h 303527"/>
                  <a:gd name="connsiteX29" fmla="*/ 42504 w 342335"/>
                  <a:gd name="connsiteY29" fmla="*/ 275078 h 303527"/>
                  <a:gd name="connsiteX30" fmla="*/ 30708 w 342335"/>
                  <a:gd name="connsiteY30" fmla="*/ 299629 h 303527"/>
                  <a:gd name="connsiteX31" fmla="*/ 18912 w 342335"/>
                  <a:gd name="connsiteY31" fmla="*/ 303470 h 303527"/>
                  <a:gd name="connsiteX32" fmla="*/ 6019 w 342335"/>
                  <a:gd name="connsiteY32" fmla="*/ 298395 h 303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42335" h="303527">
                    <a:moveTo>
                      <a:pt x="6019" y="298395"/>
                    </a:moveTo>
                    <a:cubicBezTo>
                      <a:pt x="-3033" y="288657"/>
                      <a:pt x="259" y="273706"/>
                      <a:pt x="2316" y="261636"/>
                    </a:cubicBezTo>
                    <a:cubicBezTo>
                      <a:pt x="4373" y="249978"/>
                      <a:pt x="6842" y="238456"/>
                      <a:pt x="10683" y="227072"/>
                    </a:cubicBezTo>
                    <a:cubicBezTo>
                      <a:pt x="22616" y="191410"/>
                      <a:pt x="42504" y="158766"/>
                      <a:pt x="64861" y="128728"/>
                    </a:cubicBezTo>
                    <a:cubicBezTo>
                      <a:pt x="79126" y="109525"/>
                      <a:pt x="95996" y="92244"/>
                      <a:pt x="113827" y="76196"/>
                    </a:cubicBezTo>
                    <a:cubicBezTo>
                      <a:pt x="130149" y="61519"/>
                      <a:pt x="147980" y="48627"/>
                      <a:pt x="167045" y="37654"/>
                    </a:cubicBezTo>
                    <a:cubicBezTo>
                      <a:pt x="183093" y="28601"/>
                      <a:pt x="199964" y="20783"/>
                      <a:pt x="217383" y="14748"/>
                    </a:cubicBezTo>
                    <a:cubicBezTo>
                      <a:pt x="233568" y="9125"/>
                      <a:pt x="250438" y="5696"/>
                      <a:pt x="267309" y="3090"/>
                    </a:cubicBezTo>
                    <a:cubicBezTo>
                      <a:pt x="292409" y="-751"/>
                      <a:pt x="317510" y="-1300"/>
                      <a:pt x="342336" y="3090"/>
                    </a:cubicBezTo>
                    <a:cubicBezTo>
                      <a:pt x="342336" y="3090"/>
                      <a:pt x="342199" y="3226"/>
                      <a:pt x="342199" y="3226"/>
                    </a:cubicBezTo>
                    <a:cubicBezTo>
                      <a:pt x="338221" y="9125"/>
                      <a:pt x="334106" y="15160"/>
                      <a:pt x="329991" y="21057"/>
                    </a:cubicBezTo>
                    <a:cubicBezTo>
                      <a:pt x="326151" y="26270"/>
                      <a:pt x="322310" y="31482"/>
                      <a:pt x="318196" y="36419"/>
                    </a:cubicBezTo>
                    <a:cubicBezTo>
                      <a:pt x="315589" y="39437"/>
                      <a:pt x="312846" y="42317"/>
                      <a:pt x="310377" y="45335"/>
                    </a:cubicBezTo>
                    <a:cubicBezTo>
                      <a:pt x="308869" y="47118"/>
                      <a:pt x="307360" y="48901"/>
                      <a:pt x="305988" y="50684"/>
                    </a:cubicBezTo>
                    <a:cubicBezTo>
                      <a:pt x="305988" y="50684"/>
                      <a:pt x="305988" y="50684"/>
                      <a:pt x="305988" y="50684"/>
                    </a:cubicBezTo>
                    <a:cubicBezTo>
                      <a:pt x="305577" y="51096"/>
                      <a:pt x="305165" y="51644"/>
                      <a:pt x="304754" y="52193"/>
                    </a:cubicBezTo>
                    <a:cubicBezTo>
                      <a:pt x="304617" y="52330"/>
                      <a:pt x="304617" y="52467"/>
                      <a:pt x="304480" y="52467"/>
                    </a:cubicBezTo>
                    <a:cubicBezTo>
                      <a:pt x="298582" y="52330"/>
                      <a:pt x="292684" y="52330"/>
                      <a:pt x="286786" y="52604"/>
                    </a:cubicBezTo>
                    <a:cubicBezTo>
                      <a:pt x="272384" y="53702"/>
                      <a:pt x="257845" y="55759"/>
                      <a:pt x="243443" y="58502"/>
                    </a:cubicBezTo>
                    <a:cubicBezTo>
                      <a:pt x="236997" y="59874"/>
                      <a:pt x="230687" y="61794"/>
                      <a:pt x="224515" y="63851"/>
                    </a:cubicBezTo>
                    <a:cubicBezTo>
                      <a:pt x="216011" y="67006"/>
                      <a:pt x="207782" y="70847"/>
                      <a:pt x="199689" y="74824"/>
                    </a:cubicBezTo>
                    <a:cubicBezTo>
                      <a:pt x="189677" y="79899"/>
                      <a:pt x="179938" y="85386"/>
                      <a:pt x="170611" y="91558"/>
                    </a:cubicBezTo>
                    <a:cubicBezTo>
                      <a:pt x="162382" y="97318"/>
                      <a:pt x="154426" y="103216"/>
                      <a:pt x="146746" y="109663"/>
                    </a:cubicBezTo>
                    <a:cubicBezTo>
                      <a:pt x="147431" y="108977"/>
                      <a:pt x="148254" y="108291"/>
                      <a:pt x="148940" y="107605"/>
                    </a:cubicBezTo>
                    <a:cubicBezTo>
                      <a:pt x="138379" y="116932"/>
                      <a:pt x="128503" y="127219"/>
                      <a:pt x="119039" y="137781"/>
                    </a:cubicBezTo>
                    <a:cubicBezTo>
                      <a:pt x="119725" y="137095"/>
                      <a:pt x="120411" y="136272"/>
                      <a:pt x="121097" y="135449"/>
                    </a:cubicBezTo>
                    <a:cubicBezTo>
                      <a:pt x="111084" y="146970"/>
                      <a:pt x="101620" y="158903"/>
                      <a:pt x="92979" y="171522"/>
                    </a:cubicBezTo>
                    <a:cubicBezTo>
                      <a:pt x="82143" y="187844"/>
                      <a:pt x="71856" y="204715"/>
                      <a:pt x="62941" y="222271"/>
                    </a:cubicBezTo>
                    <a:cubicBezTo>
                      <a:pt x="57180" y="234204"/>
                      <a:pt x="51831" y="246274"/>
                      <a:pt x="47442" y="258756"/>
                    </a:cubicBezTo>
                    <a:cubicBezTo>
                      <a:pt x="45659" y="264105"/>
                      <a:pt x="44150" y="269591"/>
                      <a:pt x="42504" y="275078"/>
                    </a:cubicBezTo>
                    <a:cubicBezTo>
                      <a:pt x="40035" y="283445"/>
                      <a:pt x="38115" y="294143"/>
                      <a:pt x="30708" y="299629"/>
                    </a:cubicBezTo>
                    <a:cubicBezTo>
                      <a:pt x="27279" y="302098"/>
                      <a:pt x="23164" y="303470"/>
                      <a:pt x="18912" y="303470"/>
                    </a:cubicBezTo>
                    <a:cubicBezTo>
                      <a:pt x="14112" y="303881"/>
                      <a:pt x="9448" y="302098"/>
                      <a:pt x="6019" y="29839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0" name="任意多边形: 形状 379"/>
              <p:cNvSpPr/>
              <p:nvPr/>
            </p:nvSpPr>
            <p:spPr>
              <a:xfrm>
                <a:off x="2923489" y="5019233"/>
                <a:ext cx="192242" cy="199430"/>
              </a:xfrm>
              <a:custGeom>
                <a:avLst/>
                <a:gdLst>
                  <a:gd name="connsiteX0" fmla="*/ 137846 w 192242"/>
                  <a:gd name="connsiteY0" fmla="*/ 184755 h 199430"/>
                  <a:gd name="connsiteX1" fmla="*/ 128793 w 192242"/>
                  <a:gd name="connsiteY1" fmla="*/ 168844 h 199430"/>
                  <a:gd name="connsiteX2" fmla="*/ 117820 w 192242"/>
                  <a:gd name="connsiteY2" fmla="*/ 151287 h 199430"/>
                  <a:gd name="connsiteX3" fmla="*/ 91486 w 192242"/>
                  <a:gd name="connsiteY3" fmla="*/ 116997 h 199430"/>
                  <a:gd name="connsiteX4" fmla="*/ 64465 w 192242"/>
                  <a:gd name="connsiteY4" fmla="*/ 90526 h 199430"/>
                  <a:gd name="connsiteX5" fmla="*/ 41834 w 192242"/>
                  <a:gd name="connsiteY5" fmla="*/ 71186 h 199430"/>
                  <a:gd name="connsiteX6" fmla="*/ 19614 w 192242"/>
                  <a:gd name="connsiteY6" fmla="*/ 53355 h 199430"/>
                  <a:gd name="connsiteX7" fmla="*/ 15362 w 192242"/>
                  <a:gd name="connsiteY7" fmla="*/ 50749 h 199430"/>
                  <a:gd name="connsiteX8" fmla="*/ 5624 w 192242"/>
                  <a:gd name="connsiteY8" fmla="*/ 46772 h 199430"/>
                  <a:gd name="connsiteX9" fmla="*/ 0 w 192242"/>
                  <a:gd name="connsiteY9" fmla="*/ 44988 h 199430"/>
                  <a:gd name="connsiteX10" fmla="*/ 823 w 192242"/>
                  <a:gd name="connsiteY10" fmla="*/ 43754 h 199430"/>
                  <a:gd name="connsiteX11" fmla="*/ 1234 w 192242"/>
                  <a:gd name="connsiteY11" fmla="*/ 43068 h 199430"/>
                  <a:gd name="connsiteX12" fmla="*/ 10013 w 192242"/>
                  <a:gd name="connsiteY12" fmla="*/ 31821 h 199430"/>
                  <a:gd name="connsiteX13" fmla="*/ 12345 w 192242"/>
                  <a:gd name="connsiteY13" fmla="*/ 28804 h 199430"/>
                  <a:gd name="connsiteX14" fmla="*/ 14676 w 192242"/>
                  <a:gd name="connsiteY14" fmla="*/ 25923 h 199430"/>
                  <a:gd name="connsiteX15" fmla="*/ 22357 w 192242"/>
                  <a:gd name="connsiteY15" fmla="*/ 16871 h 199430"/>
                  <a:gd name="connsiteX16" fmla="*/ 26061 w 192242"/>
                  <a:gd name="connsiteY16" fmla="*/ 12207 h 199430"/>
                  <a:gd name="connsiteX17" fmla="*/ 28118 w 192242"/>
                  <a:gd name="connsiteY17" fmla="*/ 9189 h 199430"/>
                  <a:gd name="connsiteX18" fmla="*/ 29352 w 192242"/>
                  <a:gd name="connsiteY18" fmla="*/ 5075 h 199430"/>
                  <a:gd name="connsiteX19" fmla="*/ 30998 w 192242"/>
                  <a:gd name="connsiteY19" fmla="*/ 2331 h 199430"/>
                  <a:gd name="connsiteX20" fmla="*/ 32370 w 192242"/>
                  <a:gd name="connsiteY20" fmla="*/ 0 h 199430"/>
                  <a:gd name="connsiteX21" fmla="*/ 56098 w 192242"/>
                  <a:gd name="connsiteY21" fmla="*/ 12893 h 199430"/>
                  <a:gd name="connsiteX22" fmla="*/ 103419 w 192242"/>
                  <a:gd name="connsiteY22" fmla="*/ 51709 h 199430"/>
                  <a:gd name="connsiteX23" fmla="*/ 144704 w 192242"/>
                  <a:gd name="connsiteY23" fmla="*/ 91211 h 199430"/>
                  <a:gd name="connsiteX24" fmla="*/ 171450 w 192242"/>
                  <a:gd name="connsiteY24" fmla="*/ 128793 h 199430"/>
                  <a:gd name="connsiteX25" fmla="*/ 180640 w 192242"/>
                  <a:gd name="connsiteY25" fmla="*/ 142920 h 199430"/>
                  <a:gd name="connsiteX26" fmla="*/ 188458 w 192242"/>
                  <a:gd name="connsiteY26" fmla="*/ 155265 h 199430"/>
                  <a:gd name="connsiteX27" fmla="*/ 177897 w 192242"/>
                  <a:gd name="connsiteY27" fmla="*/ 195453 h 199430"/>
                  <a:gd name="connsiteX28" fmla="*/ 163495 w 192242"/>
                  <a:gd name="connsiteY28" fmla="*/ 199431 h 199430"/>
                  <a:gd name="connsiteX29" fmla="*/ 137846 w 192242"/>
                  <a:gd name="connsiteY29" fmla="*/ 184755 h 199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92242" h="199430">
                    <a:moveTo>
                      <a:pt x="137846" y="184755"/>
                    </a:moveTo>
                    <a:cubicBezTo>
                      <a:pt x="134554" y="179680"/>
                      <a:pt x="131948" y="174056"/>
                      <a:pt x="128793" y="168844"/>
                    </a:cubicBezTo>
                    <a:cubicBezTo>
                      <a:pt x="125227" y="162946"/>
                      <a:pt x="121661" y="157048"/>
                      <a:pt x="117820" y="151287"/>
                    </a:cubicBezTo>
                    <a:cubicBezTo>
                      <a:pt x="109728" y="139355"/>
                      <a:pt x="100950" y="127833"/>
                      <a:pt x="91486" y="116997"/>
                    </a:cubicBezTo>
                    <a:cubicBezTo>
                      <a:pt x="82982" y="107671"/>
                      <a:pt x="73792" y="98892"/>
                      <a:pt x="64465" y="90526"/>
                    </a:cubicBezTo>
                    <a:cubicBezTo>
                      <a:pt x="57059" y="84079"/>
                      <a:pt x="49378" y="77633"/>
                      <a:pt x="41834" y="71186"/>
                    </a:cubicBezTo>
                    <a:cubicBezTo>
                      <a:pt x="34701" y="65151"/>
                      <a:pt x="27295" y="58842"/>
                      <a:pt x="19614" y="53355"/>
                    </a:cubicBezTo>
                    <a:cubicBezTo>
                      <a:pt x="18242" y="52395"/>
                      <a:pt x="16734" y="51572"/>
                      <a:pt x="15362" y="50749"/>
                    </a:cubicBezTo>
                    <a:cubicBezTo>
                      <a:pt x="12207" y="49240"/>
                      <a:pt x="8916" y="47869"/>
                      <a:pt x="5624" y="46772"/>
                    </a:cubicBezTo>
                    <a:cubicBezTo>
                      <a:pt x="3840" y="46086"/>
                      <a:pt x="1920" y="45537"/>
                      <a:pt x="0" y="44988"/>
                    </a:cubicBezTo>
                    <a:cubicBezTo>
                      <a:pt x="274" y="44577"/>
                      <a:pt x="549" y="44166"/>
                      <a:pt x="823" y="43754"/>
                    </a:cubicBezTo>
                    <a:cubicBezTo>
                      <a:pt x="960" y="43479"/>
                      <a:pt x="1097" y="43343"/>
                      <a:pt x="1234" y="43068"/>
                    </a:cubicBezTo>
                    <a:cubicBezTo>
                      <a:pt x="4115" y="39365"/>
                      <a:pt x="7132" y="35524"/>
                      <a:pt x="10013" y="31821"/>
                    </a:cubicBezTo>
                    <a:cubicBezTo>
                      <a:pt x="10836" y="30724"/>
                      <a:pt x="11659" y="29763"/>
                      <a:pt x="12345" y="28804"/>
                    </a:cubicBezTo>
                    <a:cubicBezTo>
                      <a:pt x="13167" y="27843"/>
                      <a:pt x="13990" y="26883"/>
                      <a:pt x="14676" y="25923"/>
                    </a:cubicBezTo>
                    <a:cubicBezTo>
                      <a:pt x="17282" y="22905"/>
                      <a:pt x="19751" y="19888"/>
                      <a:pt x="22357" y="16871"/>
                    </a:cubicBezTo>
                    <a:cubicBezTo>
                      <a:pt x="23592" y="15362"/>
                      <a:pt x="24826" y="13853"/>
                      <a:pt x="26061" y="12207"/>
                    </a:cubicBezTo>
                    <a:cubicBezTo>
                      <a:pt x="26883" y="11247"/>
                      <a:pt x="27569" y="10287"/>
                      <a:pt x="28118" y="9189"/>
                    </a:cubicBezTo>
                    <a:cubicBezTo>
                      <a:pt x="28804" y="7818"/>
                      <a:pt x="29215" y="6447"/>
                      <a:pt x="29352" y="5075"/>
                    </a:cubicBezTo>
                    <a:cubicBezTo>
                      <a:pt x="29901" y="4115"/>
                      <a:pt x="30450" y="3155"/>
                      <a:pt x="30998" y="2331"/>
                    </a:cubicBezTo>
                    <a:cubicBezTo>
                      <a:pt x="31410" y="1646"/>
                      <a:pt x="31821" y="823"/>
                      <a:pt x="32370" y="0"/>
                    </a:cubicBezTo>
                    <a:cubicBezTo>
                      <a:pt x="40737" y="3429"/>
                      <a:pt x="48555" y="7544"/>
                      <a:pt x="56098" y="12893"/>
                    </a:cubicBezTo>
                    <a:cubicBezTo>
                      <a:pt x="72695" y="24689"/>
                      <a:pt x="87783" y="38679"/>
                      <a:pt x="103419" y="51709"/>
                    </a:cubicBezTo>
                    <a:cubicBezTo>
                      <a:pt x="118232" y="63917"/>
                      <a:pt x="132360" y="76535"/>
                      <a:pt x="144704" y="91211"/>
                    </a:cubicBezTo>
                    <a:cubicBezTo>
                      <a:pt x="154579" y="103007"/>
                      <a:pt x="163083" y="115900"/>
                      <a:pt x="171450" y="128793"/>
                    </a:cubicBezTo>
                    <a:cubicBezTo>
                      <a:pt x="174605" y="133457"/>
                      <a:pt x="177622" y="138257"/>
                      <a:pt x="180640" y="142920"/>
                    </a:cubicBezTo>
                    <a:cubicBezTo>
                      <a:pt x="183246" y="146898"/>
                      <a:pt x="186126" y="151013"/>
                      <a:pt x="188458" y="155265"/>
                    </a:cubicBezTo>
                    <a:cubicBezTo>
                      <a:pt x="196002" y="169393"/>
                      <a:pt x="192161" y="187086"/>
                      <a:pt x="177897" y="195453"/>
                    </a:cubicBezTo>
                    <a:cubicBezTo>
                      <a:pt x="173233" y="198196"/>
                      <a:pt x="168295" y="199431"/>
                      <a:pt x="163495" y="199431"/>
                    </a:cubicBezTo>
                    <a:cubicBezTo>
                      <a:pt x="153482" y="199293"/>
                      <a:pt x="143744" y="193944"/>
                      <a:pt x="137846" y="18475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1" name="任意多边形: 形状 380"/>
              <p:cNvSpPr/>
              <p:nvPr/>
            </p:nvSpPr>
            <p:spPr>
              <a:xfrm>
                <a:off x="2552985" y="5068199"/>
                <a:ext cx="164990" cy="243595"/>
              </a:xfrm>
              <a:custGeom>
                <a:avLst/>
                <a:gdLst>
                  <a:gd name="connsiteX0" fmla="*/ 23077 w 164990"/>
                  <a:gd name="connsiteY0" fmla="*/ 243184 h 243595"/>
                  <a:gd name="connsiteX1" fmla="*/ 172 w 164990"/>
                  <a:gd name="connsiteY1" fmla="*/ 220279 h 243595"/>
                  <a:gd name="connsiteX2" fmla="*/ 6893 w 164990"/>
                  <a:gd name="connsiteY2" fmla="*/ 185714 h 243595"/>
                  <a:gd name="connsiteX3" fmla="*/ 24175 w 164990"/>
                  <a:gd name="connsiteY3" fmla="*/ 144018 h 243595"/>
                  <a:gd name="connsiteX4" fmla="*/ 98927 w 164990"/>
                  <a:gd name="connsiteY4" fmla="*/ 40737 h 243595"/>
                  <a:gd name="connsiteX5" fmla="*/ 123890 w 164990"/>
                  <a:gd name="connsiteY5" fmla="*/ 13853 h 243595"/>
                  <a:gd name="connsiteX6" fmla="*/ 145424 w 164990"/>
                  <a:gd name="connsiteY6" fmla="*/ 137 h 243595"/>
                  <a:gd name="connsiteX7" fmla="*/ 144738 w 164990"/>
                  <a:gd name="connsiteY7" fmla="*/ 137 h 243595"/>
                  <a:gd name="connsiteX8" fmla="*/ 145424 w 164990"/>
                  <a:gd name="connsiteY8" fmla="*/ 137 h 243595"/>
                  <a:gd name="connsiteX9" fmla="*/ 147207 w 164990"/>
                  <a:gd name="connsiteY9" fmla="*/ 0 h 243595"/>
                  <a:gd name="connsiteX10" fmla="*/ 145698 w 164990"/>
                  <a:gd name="connsiteY10" fmla="*/ 137 h 243595"/>
                  <a:gd name="connsiteX11" fmla="*/ 162569 w 164990"/>
                  <a:gd name="connsiteY11" fmla="*/ 8915 h 243595"/>
                  <a:gd name="connsiteX12" fmla="*/ 161198 w 164990"/>
                  <a:gd name="connsiteY12" fmla="*/ 28803 h 243595"/>
                  <a:gd name="connsiteX13" fmla="*/ 155437 w 164990"/>
                  <a:gd name="connsiteY13" fmla="*/ 34838 h 243595"/>
                  <a:gd name="connsiteX14" fmla="*/ 130474 w 164990"/>
                  <a:gd name="connsiteY14" fmla="*/ 65974 h 243595"/>
                  <a:gd name="connsiteX15" fmla="*/ 102630 w 164990"/>
                  <a:gd name="connsiteY15" fmla="*/ 103693 h 243595"/>
                  <a:gd name="connsiteX16" fmla="*/ 87543 w 164990"/>
                  <a:gd name="connsiteY16" fmla="*/ 129479 h 243595"/>
                  <a:gd name="connsiteX17" fmla="*/ 66420 w 164990"/>
                  <a:gd name="connsiteY17" fmla="*/ 179131 h 243595"/>
                  <a:gd name="connsiteX18" fmla="*/ 58190 w 164990"/>
                  <a:gd name="connsiteY18" fmla="*/ 205054 h 243595"/>
                  <a:gd name="connsiteX19" fmla="*/ 49824 w 164990"/>
                  <a:gd name="connsiteY19" fmla="*/ 230291 h 243595"/>
                  <a:gd name="connsiteX20" fmla="*/ 26506 w 164990"/>
                  <a:gd name="connsiteY20" fmla="*/ 243596 h 243595"/>
                  <a:gd name="connsiteX21" fmla="*/ 23077 w 164990"/>
                  <a:gd name="connsiteY21" fmla="*/ 243184 h 24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990" h="243595">
                    <a:moveTo>
                      <a:pt x="23077" y="243184"/>
                    </a:moveTo>
                    <a:cubicBezTo>
                      <a:pt x="11556" y="241676"/>
                      <a:pt x="1406" y="232074"/>
                      <a:pt x="172" y="220279"/>
                    </a:cubicBezTo>
                    <a:cubicBezTo>
                      <a:pt x="-926" y="208758"/>
                      <a:pt x="3464" y="196550"/>
                      <a:pt x="6893" y="185714"/>
                    </a:cubicBezTo>
                    <a:cubicBezTo>
                      <a:pt x="11556" y="171313"/>
                      <a:pt x="17317" y="157459"/>
                      <a:pt x="24175" y="144018"/>
                    </a:cubicBezTo>
                    <a:cubicBezTo>
                      <a:pt x="43651" y="105750"/>
                      <a:pt x="70535" y="72695"/>
                      <a:pt x="98927" y="40737"/>
                    </a:cubicBezTo>
                    <a:cubicBezTo>
                      <a:pt x="107019" y="31547"/>
                      <a:pt x="115386" y="22631"/>
                      <a:pt x="123890" y="13853"/>
                    </a:cubicBezTo>
                    <a:cubicBezTo>
                      <a:pt x="129788" y="7681"/>
                      <a:pt x="136646" y="1097"/>
                      <a:pt x="145424" y="137"/>
                    </a:cubicBezTo>
                    <a:cubicBezTo>
                      <a:pt x="145150" y="137"/>
                      <a:pt x="145013" y="137"/>
                      <a:pt x="144738" y="137"/>
                    </a:cubicBezTo>
                    <a:cubicBezTo>
                      <a:pt x="145013" y="137"/>
                      <a:pt x="145150" y="137"/>
                      <a:pt x="145424" y="137"/>
                    </a:cubicBezTo>
                    <a:cubicBezTo>
                      <a:pt x="145973" y="137"/>
                      <a:pt x="146521" y="0"/>
                      <a:pt x="147207" y="0"/>
                    </a:cubicBezTo>
                    <a:cubicBezTo>
                      <a:pt x="146796" y="0"/>
                      <a:pt x="146247" y="0"/>
                      <a:pt x="145698" y="137"/>
                    </a:cubicBezTo>
                    <a:cubicBezTo>
                      <a:pt x="152556" y="-137"/>
                      <a:pt x="159003" y="2880"/>
                      <a:pt x="162569" y="8915"/>
                    </a:cubicBezTo>
                    <a:cubicBezTo>
                      <a:pt x="165998" y="14813"/>
                      <a:pt x="165998" y="23592"/>
                      <a:pt x="161198" y="28803"/>
                    </a:cubicBezTo>
                    <a:cubicBezTo>
                      <a:pt x="159414" y="30861"/>
                      <a:pt x="157357" y="32781"/>
                      <a:pt x="155437" y="34838"/>
                    </a:cubicBezTo>
                    <a:cubicBezTo>
                      <a:pt x="146796" y="44851"/>
                      <a:pt x="138703" y="55412"/>
                      <a:pt x="130474" y="65974"/>
                    </a:cubicBezTo>
                    <a:cubicBezTo>
                      <a:pt x="120873" y="78318"/>
                      <a:pt x="111408" y="90937"/>
                      <a:pt x="102630" y="103693"/>
                    </a:cubicBezTo>
                    <a:cubicBezTo>
                      <a:pt x="97144" y="112059"/>
                      <a:pt x="92206" y="120563"/>
                      <a:pt x="87543" y="129479"/>
                    </a:cubicBezTo>
                    <a:cubicBezTo>
                      <a:pt x="79587" y="145664"/>
                      <a:pt x="72455" y="162123"/>
                      <a:pt x="66420" y="179131"/>
                    </a:cubicBezTo>
                    <a:cubicBezTo>
                      <a:pt x="63540" y="187772"/>
                      <a:pt x="60796" y="196413"/>
                      <a:pt x="58190" y="205054"/>
                    </a:cubicBezTo>
                    <a:cubicBezTo>
                      <a:pt x="55584" y="213558"/>
                      <a:pt x="53938" y="222474"/>
                      <a:pt x="49824" y="230291"/>
                    </a:cubicBezTo>
                    <a:cubicBezTo>
                      <a:pt x="45435" y="238658"/>
                      <a:pt x="35833" y="243596"/>
                      <a:pt x="26506" y="243596"/>
                    </a:cubicBezTo>
                    <a:cubicBezTo>
                      <a:pt x="25409" y="243459"/>
                      <a:pt x="24312" y="243459"/>
                      <a:pt x="23077" y="243184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2" name="任意多边形: 形状 381"/>
              <p:cNvSpPr/>
              <p:nvPr/>
            </p:nvSpPr>
            <p:spPr>
              <a:xfrm>
                <a:off x="2615301" y="5333268"/>
                <a:ext cx="138256" cy="210190"/>
              </a:xfrm>
              <a:custGeom>
                <a:avLst/>
                <a:gdLst>
                  <a:gd name="connsiteX0" fmla="*/ 125354 w 138256"/>
                  <a:gd name="connsiteY0" fmla="*/ 207173 h 210190"/>
                  <a:gd name="connsiteX1" fmla="*/ 99568 w 138256"/>
                  <a:gd name="connsiteY1" fmla="*/ 170688 h 210190"/>
                  <a:gd name="connsiteX2" fmla="*/ 75153 w 138256"/>
                  <a:gd name="connsiteY2" fmla="*/ 135026 h 210190"/>
                  <a:gd name="connsiteX3" fmla="*/ 29890 w 138256"/>
                  <a:gd name="connsiteY3" fmla="*/ 61646 h 210190"/>
                  <a:gd name="connsiteX4" fmla="*/ 14391 w 138256"/>
                  <a:gd name="connsiteY4" fmla="*/ 35723 h 210190"/>
                  <a:gd name="connsiteX5" fmla="*/ 538 w 138256"/>
                  <a:gd name="connsiteY5" fmla="*/ 9251 h 210190"/>
                  <a:gd name="connsiteX6" fmla="*/ 3281 w 138256"/>
                  <a:gd name="connsiteY6" fmla="*/ 884 h 210190"/>
                  <a:gd name="connsiteX7" fmla="*/ 12471 w 138256"/>
                  <a:gd name="connsiteY7" fmla="*/ 3353 h 210190"/>
                  <a:gd name="connsiteX8" fmla="*/ 34005 w 138256"/>
                  <a:gd name="connsiteY8" fmla="*/ 38603 h 210190"/>
                  <a:gd name="connsiteX9" fmla="*/ 55951 w 138256"/>
                  <a:gd name="connsiteY9" fmla="*/ 74265 h 210190"/>
                  <a:gd name="connsiteX10" fmla="*/ 78719 w 138256"/>
                  <a:gd name="connsiteY10" fmla="*/ 110887 h 210190"/>
                  <a:gd name="connsiteX11" fmla="*/ 103134 w 138256"/>
                  <a:gd name="connsiteY11" fmla="*/ 147782 h 210190"/>
                  <a:gd name="connsiteX12" fmla="*/ 131800 w 138256"/>
                  <a:gd name="connsiteY12" fmla="*/ 190851 h 210190"/>
                  <a:gd name="connsiteX13" fmla="*/ 131800 w 138256"/>
                  <a:gd name="connsiteY13" fmla="*/ 190713 h 210190"/>
                  <a:gd name="connsiteX14" fmla="*/ 132075 w 138256"/>
                  <a:gd name="connsiteY14" fmla="*/ 191262 h 210190"/>
                  <a:gd name="connsiteX15" fmla="*/ 131937 w 138256"/>
                  <a:gd name="connsiteY15" fmla="*/ 191125 h 210190"/>
                  <a:gd name="connsiteX16" fmla="*/ 132212 w 138256"/>
                  <a:gd name="connsiteY16" fmla="*/ 191536 h 210190"/>
                  <a:gd name="connsiteX17" fmla="*/ 132075 w 138256"/>
                  <a:gd name="connsiteY17" fmla="*/ 191399 h 210190"/>
                  <a:gd name="connsiteX18" fmla="*/ 136738 w 138256"/>
                  <a:gd name="connsiteY18" fmla="*/ 198257 h 210190"/>
                  <a:gd name="connsiteX19" fmla="*/ 135366 w 138256"/>
                  <a:gd name="connsiteY19" fmla="*/ 208681 h 210190"/>
                  <a:gd name="connsiteX20" fmla="*/ 130840 w 138256"/>
                  <a:gd name="connsiteY20" fmla="*/ 210190 h 210190"/>
                  <a:gd name="connsiteX21" fmla="*/ 125354 w 138256"/>
                  <a:gd name="connsiteY21" fmla="*/ 207173 h 2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8256" h="210190">
                    <a:moveTo>
                      <a:pt x="125354" y="207173"/>
                    </a:moveTo>
                    <a:cubicBezTo>
                      <a:pt x="116850" y="194965"/>
                      <a:pt x="108209" y="182758"/>
                      <a:pt x="99568" y="170688"/>
                    </a:cubicBezTo>
                    <a:cubicBezTo>
                      <a:pt x="91201" y="158893"/>
                      <a:pt x="83246" y="147097"/>
                      <a:pt x="75153" y="135026"/>
                    </a:cubicBezTo>
                    <a:cubicBezTo>
                      <a:pt x="59105" y="111161"/>
                      <a:pt x="44566" y="86335"/>
                      <a:pt x="29890" y="61646"/>
                    </a:cubicBezTo>
                    <a:cubicBezTo>
                      <a:pt x="24815" y="53005"/>
                      <a:pt x="19603" y="44364"/>
                      <a:pt x="14391" y="35723"/>
                    </a:cubicBezTo>
                    <a:cubicBezTo>
                      <a:pt x="9316" y="27082"/>
                      <a:pt x="4516" y="18440"/>
                      <a:pt x="538" y="9251"/>
                    </a:cubicBezTo>
                    <a:cubicBezTo>
                      <a:pt x="-834" y="6233"/>
                      <a:pt x="538" y="2530"/>
                      <a:pt x="3281" y="884"/>
                    </a:cubicBezTo>
                    <a:cubicBezTo>
                      <a:pt x="6299" y="-899"/>
                      <a:pt x="10688" y="61"/>
                      <a:pt x="12471" y="3353"/>
                    </a:cubicBezTo>
                    <a:cubicBezTo>
                      <a:pt x="19055" y="15423"/>
                      <a:pt x="26598" y="26944"/>
                      <a:pt x="34005" y="38603"/>
                    </a:cubicBezTo>
                    <a:cubicBezTo>
                      <a:pt x="41412" y="50399"/>
                      <a:pt x="48681" y="62332"/>
                      <a:pt x="55951" y="74265"/>
                    </a:cubicBezTo>
                    <a:cubicBezTo>
                      <a:pt x="63495" y="86609"/>
                      <a:pt x="70901" y="98816"/>
                      <a:pt x="78719" y="110887"/>
                    </a:cubicBezTo>
                    <a:cubicBezTo>
                      <a:pt x="86675" y="123231"/>
                      <a:pt x="94904" y="135438"/>
                      <a:pt x="103134" y="147782"/>
                    </a:cubicBezTo>
                    <a:cubicBezTo>
                      <a:pt x="112735" y="162047"/>
                      <a:pt x="122199" y="176586"/>
                      <a:pt x="131800" y="190851"/>
                    </a:cubicBezTo>
                    <a:cubicBezTo>
                      <a:pt x="131800" y="190851"/>
                      <a:pt x="131800" y="190851"/>
                      <a:pt x="131800" y="190713"/>
                    </a:cubicBezTo>
                    <a:cubicBezTo>
                      <a:pt x="131937" y="190851"/>
                      <a:pt x="132075" y="190988"/>
                      <a:pt x="132075" y="191262"/>
                    </a:cubicBezTo>
                    <a:cubicBezTo>
                      <a:pt x="132075" y="191262"/>
                      <a:pt x="132075" y="191125"/>
                      <a:pt x="131937" y="191125"/>
                    </a:cubicBezTo>
                    <a:cubicBezTo>
                      <a:pt x="132075" y="191262"/>
                      <a:pt x="132075" y="191399"/>
                      <a:pt x="132212" y="191536"/>
                    </a:cubicBezTo>
                    <a:cubicBezTo>
                      <a:pt x="132212" y="191536"/>
                      <a:pt x="132212" y="191399"/>
                      <a:pt x="132075" y="191399"/>
                    </a:cubicBezTo>
                    <a:cubicBezTo>
                      <a:pt x="133583" y="193731"/>
                      <a:pt x="135229" y="196063"/>
                      <a:pt x="136738" y="198257"/>
                    </a:cubicBezTo>
                    <a:cubicBezTo>
                      <a:pt x="139070" y="201549"/>
                      <a:pt x="138795" y="206075"/>
                      <a:pt x="135366" y="208681"/>
                    </a:cubicBezTo>
                    <a:cubicBezTo>
                      <a:pt x="134132" y="209641"/>
                      <a:pt x="132486" y="210190"/>
                      <a:pt x="130840" y="210190"/>
                    </a:cubicBezTo>
                    <a:cubicBezTo>
                      <a:pt x="128920" y="210053"/>
                      <a:pt x="126725" y="209093"/>
                      <a:pt x="125354" y="20717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3" name="任意多边形: 形状 382"/>
              <p:cNvSpPr/>
              <p:nvPr/>
            </p:nvSpPr>
            <p:spPr>
              <a:xfrm>
                <a:off x="2707085" y="5365505"/>
                <a:ext cx="126943" cy="178102"/>
              </a:xfrm>
              <a:custGeom>
                <a:avLst/>
                <a:gdLst>
                  <a:gd name="connsiteX0" fmla="*/ 113809 w 126943"/>
                  <a:gd name="connsiteY0" fmla="*/ 175347 h 178102"/>
                  <a:gd name="connsiteX1" fmla="*/ 74718 w 126943"/>
                  <a:gd name="connsiteY1" fmla="*/ 120345 h 178102"/>
                  <a:gd name="connsiteX2" fmla="*/ 74855 w 126943"/>
                  <a:gd name="connsiteY2" fmla="*/ 120483 h 178102"/>
                  <a:gd name="connsiteX3" fmla="*/ 72386 w 126943"/>
                  <a:gd name="connsiteY3" fmla="*/ 116916 h 178102"/>
                  <a:gd name="connsiteX4" fmla="*/ 72935 w 126943"/>
                  <a:gd name="connsiteY4" fmla="*/ 117739 h 178102"/>
                  <a:gd name="connsiteX5" fmla="*/ 44406 w 126943"/>
                  <a:gd name="connsiteY5" fmla="*/ 74260 h 178102"/>
                  <a:gd name="connsiteX6" fmla="*/ 15602 w 126943"/>
                  <a:gd name="connsiteY6" fmla="*/ 28585 h 178102"/>
                  <a:gd name="connsiteX7" fmla="*/ 15739 w 126943"/>
                  <a:gd name="connsiteY7" fmla="*/ 28723 h 178102"/>
                  <a:gd name="connsiteX8" fmla="*/ 3943 w 126943"/>
                  <a:gd name="connsiteY8" fmla="*/ 13361 h 178102"/>
                  <a:gd name="connsiteX9" fmla="*/ 4081 w 126943"/>
                  <a:gd name="connsiteY9" fmla="*/ 13498 h 178102"/>
                  <a:gd name="connsiteX10" fmla="*/ 3395 w 126943"/>
                  <a:gd name="connsiteY10" fmla="*/ 12675 h 178102"/>
                  <a:gd name="connsiteX11" fmla="*/ 3532 w 126943"/>
                  <a:gd name="connsiteY11" fmla="*/ 12812 h 178102"/>
                  <a:gd name="connsiteX12" fmla="*/ 1337 w 126943"/>
                  <a:gd name="connsiteY12" fmla="*/ 10343 h 178102"/>
                  <a:gd name="connsiteX13" fmla="*/ 1337 w 126943"/>
                  <a:gd name="connsiteY13" fmla="*/ 2525 h 178102"/>
                  <a:gd name="connsiteX14" fmla="*/ 8881 w 126943"/>
                  <a:gd name="connsiteY14" fmla="*/ 605 h 178102"/>
                  <a:gd name="connsiteX15" fmla="*/ 12859 w 126943"/>
                  <a:gd name="connsiteY15" fmla="*/ 3485 h 178102"/>
                  <a:gd name="connsiteX16" fmla="*/ 19305 w 126943"/>
                  <a:gd name="connsiteY16" fmla="*/ 10069 h 178102"/>
                  <a:gd name="connsiteX17" fmla="*/ 29455 w 126943"/>
                  <a:gd name="connsiteY17" fmla="*/ 23099 h 178102"/>
                  <a:gd name="connsiteX18" fmla="*/ 49755 w 126943"/>
                  <a:gd name="connsiteY18" fmla="*/ 53549 h 178102"/>
                  <a:gd name="connsiteX19" fmla="*/ 90903 w 126943"/>
                  <a:gd name="connsiteY19" fmla="*/ 115819 h 178102"/>
                  <a:gd name="connsiteX20" fmla="*/ 90354 w 126943"/>
                  <a:gd name="connsiteY20" fmla="*/ 114996 h 178102"/>
                  <a:gd name="connsiteX21" fmla="*/ 125467 w 126943"/>
                  <a:gd name="connsiteY21" fmla="*/ 166294 h 178102"/>
                  <a:gd name="connsiteX22" fmla="*/ 124096 w 126943"/>
                  <a:gd name="connsiteY22" fmla="*/ 176581 h 178102"/>
                  <a:gd name="connsiteX23" fmla="*/ 119569 w 126943"/>
                  <a:gd name="connsiteY23" fmla="*/ 178090 h 178102"/>
                  <a:gd name="connsiteX24" fmla="*/ 113809 w 126943"/>
                  <a:gd name="connsiteY24" fmla="*/ 175347 h 178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6943" h="178102">
                    <a:moveTo>
                      <a:pt x="113809" y="175347"/>
                    </a:moveTo>
                    <a:cubicBezTo>
                      <a:pt x="100504" y="157242"/>
                      <a:pt x="87337" y="138999"/>
                      <a:pt x="74718" y="120345"/>
                    </a:cubicBezTo>
                    <a:cubicBezTo>
                      <a:pt x="74718" y="120345"/>
                      <a:pt x="74855" y="120483"/>
                      <a:pt x="74855" y="120483"/>
                    </a:cubicBezTo>
                    <a:cubicBezTo>
                      <a:pt x="74032" y="119248"/>
                      <a:pt x="73209" y="118014"/>
                      <a:pt x="72386" y="116916"/>
                    </a:cubicBezTo>
                    <a:cubicBezTo>
                      <a:pt x="72523" y="117191"/>
                      <a:pt x="72798" y="117465"/>
                      <a:pt x="72935" y="117739"/>
                    </a:cubicBezTo>
                    <a:cubicBezTo>
                      <a:pt x="63196" y="103338"/>
                      <a:pt x="53732" y="88936"/>
                      <a:pt x="44406" y="74260"/>
                    </a:cubicBezTo>
                    <a:cubicBezTo>
                      <a:pt x="34804" y="59035"/>
                      <a:pt x="25477" y="43673"/>
                      <a:pt x="15602" y="28585"/>
                    </a:cubicBezTo>
                    <a:cubicBezTo>
                      <a:pt x="15602" y="28585"/>
                      <a:pt x="15739" y="28723"/>
                      <a:pt x="15739" y="28723"/>
                    </a:cubicBezTo>
                    <a:cubicBezTo>
                      <a:pt x="12036" y="23374"/>
                      <a:pt x="8332" y="18162"/>
                      <a:pt x="3943" y="13361"/>
                    </a:cubicBezTo>
                    <a:cubicBezTo>
                      <a:pt x="3943" y="13361"/>
                      <a:pt x="4081" y="13498"/>
                      <a:pt x="4081" y="13498"/>
                    </a:cubicBezTo>
                    <a:cubicBezTo>
                      <a:pt x="3806" y="13224"/>
                      <a:pt x="3669" y="12949"/>
                      <a:pt x="3395" y="12675"/>
                    </a:cubicBezTo>
                    <a:cubicBezTo>
                      <a:pt x="3395" y="12675"/>
                      <a:pt x="3395" y="12812"/>
                      <a:pt x="3532" y="12812"/>
                    </a:cubicBezTo>
                    <a:cubicBezTo>
                      <a:pt x="2846" y="11989"/>
                      <a:pt x="2023" y="11166"/>
                      <a:pt x="1337" y="10343"/>
                    </a:cubicBezTo>
                    <a:cubicBezTo>
                      <a:pt x="-446" y="8011"/>
                      <a:pt x="-446" y="4857"/>
                      <a:pt x="1337" y="2525"/>
                    </a:cubicBezTo>
                    <a:cubicBezTo>
                      <a:pt x="2983" y="330"/>
                      <a:pt x="6412" y="-767"/>
                      <a:pt x="8881" y="605"/>
                    </a:cubicBezTo>
                    <a:cubicBezTo>
                      <a:pt x="10390" y="1291"/>
                      <a:pt x="11624" y="2388"/>
                      <a:pt x="12859" y="3485"/>
                    </a:cubicBezTo>
                    <a:cubicBezTo>
                      <a:pt x="15190" y="5543"/>
                      <a:pt x="17248" y="7875"/>
                      <a:pt x="19305" y="10069"/>
                    </a:cubicBezTo>
                    <a:cubicBezTo>
                      <a:pt x="23009" y="14184"/>
                      <a:pt x="26300" y="18710"/>
                      <a:pt x="29455" y="23099"/>
                    </a:cubicBezTo>
                    <a:cubicBezTo>
                      <a:pt x="36450" y="33112"/>
                      <a:pt x="43171" y="43399"/>
                      <a:pt x="49755" y="53549"/>
                    </a:cubicBezTo>
                    <a:cubicBezTo>
                      <a:pt x="63334" y="74397"/>
                      <a:pt x="77050" y="95245"/>
                      <a:pt x="90903" y="115819"/>
                    </a:cubicBezTo>
                    <a:cubicBezTo>
                      <a:pt x="90766" y="115545"/>
                      <a:pt x="90491" y="115271"/>
                      <a:pt x="90354" y="114996"/>
                    </a:cubicBezTo>
                    <a:cubicBezTo>
                      <a:pt x="102013" y="132141"/>
                      <a:pt x="113534" y="149286"/>
                      <a:pt x="125467" y="166294"/>
                    </a:cubicBezTo>
                    <a:cubicBezTo>
                      <a:pt x="127799" y="169586"/>
                      <a:pt x="127387" y="174112"/>
                      <a:pt x="124096" y="176581"/>
                    </a:cubicBezTo>
                    <a:cubicBezTo>
                      <a:pt x="122724" y="177541"/>
                      <a:pt x="121215" y="178090"/>
                      <a:pt x="119569" y="178090"/>
                    </a:cubicBezTo>
                    <a:cubicBezTo>
                      <a:pt x="117375" y="178227"/>
                      <a:pt x="115180" y="177267"/>
                      <a:pt x="113809" y="17534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4" name="任意多边形: 形状 383"/>
              <p:cNvSpPr/>
              <p:nvPr/>
            </p:nvSpPr>
            <p:spPr>
              <a:xfrm>
                <a:off x="2795434" y="5362606"/>
                <a:ext cx="129114" cy="189368"/>
              </a:xfrm>
              <a:custGeom>
                <a:avLst/>
                <a:gdLst>
                  <a:gd name="connsiteX0" fmla="*/ 115299 w 129114"/>
                  <a:gd name="connsiteY0" fmla="*/ 186475 h 189368"/>
                  <a:gd name="connsiteX1" fmla="*/ 89787 w 129114"/>
                  <a:gd name="connsiteY1" fmla="*/ 149442 h 189368"/>
                  <a:gd name="connsiteX2" fmla="*/ 66058 w 129114"/>
                  <a:gd name="connsiteY2" fmla="*/ 113369 h 189368"/>
                  <a:gd name="connsiteX3" fmla="*/ 43015 w 129114"/>
                  <a:gd name="connsiteY3" fmla="*/ 77159 h 189368"/>
                  <a:gd name="connsiteX4" fmla="*/ 19012 w 129114"/>
                  <a:gd name="connsiteY4" fmla="*/ 39851 h 189368"/>
                  <a:gd name="connsiteX5" fmla="*/ 7903 w 129114"/>
                  <a:gd name="connsiteY5" fmla="*/ 22158 h 189368"/>
                  <a:gd name="connsiteX6" fmla="*/ 2553 w 129114"/>
                  <a:gd name="connsiteY6" fmla="*/ 13379 h 189368"/>
                  <a:gd name="connsiteX7" fmla="*/ 84 w 129114"/>
                  <a:gd name="connsiteY7" fmla="*/ 7344 h 189368"/>
                  <a:gd name="connsiteX8" fmla="*/ 4748 w 129114"/>
                  <a:gd name="connsiteY8" fmla="*/ 212 h 189368"/>
                  <a:gd name="connsiteX9" fmla="*/ 12429 w 129114"/>
                  <a:gd name="connsiteY9" fmla="*/ 3915 h 189368"/>
                  <a:gd name="connsiteX10" fmla="*/ 12017 w 129114"/>
                  <a:gd name="connsiteY10" fmla="*/ 3229 h 189368"/>
                  <a:gd name="connsiteX11" fmla="*/ 13115 w 129114"/>
                  <a:gd name="connsiteY11" fmla="*/ 5150 h 189368"/>
                  <a:gd name="connsiteX12" fmla="*/ 12703 w 129114"/>
                  <a:gd name="connsiteY12" fmla="*/ 4464 h 189368"/>
                  <a:gd name="connsiteX13" fmla="*/ 61395 w 129114"/>
                  <a:gd name="connsiteY13" fmla="*/ 76199 h 189368"/>
                  <a:gd name="connsiteX14" fmla="*/ 108852 w 129114"/>
                  <a:gd name="connsiteY14" fmla="*/ 148482 h 189368"/>
                  <a:gd name="connsiteX15" fmla="*/ 128055 w 129114"/>
                  <a:gd name="connsiteY15" fmla="*/ 177834 h 189368"/>
                  <a:gd name="connsiteX16" fmla="*/ 126134 w 129114"/>
                  <a:gd name="connsiteY16" fmla="*/ 187847 h 189368"/>
                  <a:gd name="connsiteX17" fmla="*/ 121334 w 129114"/>
                  <a:gd name="connsiteY17" fmla="*/ 189356 h 189368"/>
                  <a:gd name="connsiteX18" fmla="*/ 115299 w 129114"/>
                  <a:gd name="connsiteY18" fmla="*/ 186475 h 189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9114" h="189368">
                    <a:moveTo>
                      <a:pt x="115299" y="186475"/>
                    </a:moveTo>
                    <a:cubicBezTo>
                      <a:pt x="106795" y="174131"/>
                      <a:pt x="98154" y="161786"/>
                      <a:pt x="89787" y="149442"/>
                    </a:cubicBezTo>
                    <a:cubicBezTo>
                      <a:pt x="81695" y="137509"/>
                      <a:pt x="73876" y="125439"/>
                      <a:pt x="66058" y="113369"/>
                    </a:cubicBezTo>
                    <a:cubicBezTo>
                      <a:pt x="58240" y="101436"/>
                      <a:pt x="50696" y="89229"/>
                      <a:pt x="43015" y="77159"/>
                    </a:cubicBezTo>
                    <a:cubicBezTo>
                      <a:pt x="35197" y="64677"/>
                      <a:pt x="26968" y="52196"/>
                      <a:pt x="19012" y="39851"/>
                    </a:cubicBezTo>
                    <a:cubicBezTo>
                      <a:pt x="15172" y="34090"/>
                      <a:pt x="11469" y="28193"/>
                      <a:pt x="7903" y="22158"/>
                    </a:cubicBezTo>
                    <a:cubicBezTo>
                      <a:pt x="6119" y="19277"/>
                      <a:pt x="4336" y="16397"/>
                      <a:pt x="2553" y="13379"/>
                    </a:cubicBezTo>
                    <a:cubicBezTo>
                      <a:pt x="1456" y="11459"/>
                      <a:pt x="496" y="9539"/>
                      <a:pt x="84" y="7344"/>
                    </a:cubicBezTo>
                    <a:cubicBezTo>
                      <a:pt x="-464" y="4190"/>
                      <a:pt x="1730" y="1035"/>
                      <a:pt x="4748" y="212"/>
                    </a:cubicBezTo>
                    <a:cubicBezTo>
                      <a:pt x="7903" y="-611"/>
                      <a:pt x="11057" y="1035"/>
                      <a:pt x="12429" y="3915"/>
                    </a:cubicBezTo>
                    <a:cubicBezTo>
                      <a:pt x="12292" y="3641"/>
                      <a:pt x="12154" y="3504"/>
                      <a:pt x="12017" y="3229"/>
                    </a:cubicBezTo>
                    <a:cubicBezTo>
                      <a:pt x="12429" y="3915"/>
                      <a:pt x="12840" y="4464"/>
                      <a:pt x="13115" y="5150"/>
                    </a:cubicBezTo>
                    <a:cubicBezTo>
                      <a:pt x="12977" y="4875"/>
                      <a:pt x="12840" y="4738"/>
                      <a:pt x="12703" y="4464"/>
                    </a:cubicBezTo>
                    <a:cubicBezTo>
                      <a:pt x="28888" y="28330"/>
                      <a:pt x="45622" y="51921"/>
                      <a:pt x="61395" y="76199"/>
                    </a:cubicBezTo>
                    <a:cubicBezTo>
                      <a:pt x="77168" y="100339"/>
                      <a:pt x="93216" y="124205"/>
                      <a:pt x="108852" y="148482"/>
                    </a:cubicBezTo>
                    <a:cubicBezTo>
                      <a:pt x="115162" y="158220"/>
                      <a:pt x="121608" y="168096"/>
                      <a:pt x="128055" y="177834"/>
                    </a:cubicBezTo>
                    <a:cubicBezTo>
                      <a:pt x="130112" y="180989"/>
                      <a:pt x="129015" y="185515"/>
                      <a:pt x="126134" y="187847"/>
                    </a:cubicBezTo>
                    <a:cubicBezTo>
                      <a:pt x="124763" y="188944"/>
                      <a:pt x="123117" y="189356"/>
                      <a:pt x="121334" y="189356"/>
                    </a:cubicBezTo>
                    <a:cubicBezTo>
                      <a:pt x="119002" y="189493"/>
                      <a:pt x="116670" y="188533"/>
                      <a:pt x="115299" y="186475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5" name="任意多边形: 形状 384"/>
              <p:cNvSpPr/>
              <p:nvPr/>
            </p:nvSpPr>
            <p:spPr>
              <a:xfrm>
                <a:off x="2897874" y="5389969"/>
                <a:ext cx="99169" cy="134834"/>
              </a:xfrm>
              <a:custGeom>
                <a:avLst/>
                <a:gdLst>
                  <a:gd name="connsiteX0" fmla="*/ 84456 w 99169"/>
                  <a:gd name="connsiteY0" fmla="*/ 131681 h 134834"/>
                  <a:gd name="connsiteX1" fmla="*/ 64568 w 99169"/>
                  <a:gd name="connsiteY1" fmla="*/ 104660 h 134834"/>
                  <a:gd name="connsiteX2" fmla="*/ 45914 w 99169"/>
                  <a:gd name="connsiteY2" fmla="*/ 77777 h 134834"/>
                  <a:gd name="connsiteX3" fmla="*/ 11899 w 99169"/>
                  <a:gd name="connsiteY3" fmla="*/ 25382 h 134834"/>
                  <a:gd name="connsiteX4" fmla="*/ 11899 w 99169"/>
                  <a:gd name="connsiteY4" fmla="*/ 25382 h 134834"/>
                  <a:gd name="connsiteX5" fmla="*/ 1337 w 99169"/>
                  <a:gd name="connsiteY5" fmla="*/ 10568 h 134834"/>
                  <a:gd name="connsiteX6" fmla="*/ 1337 w 99169"/>
                  <a:gd name="connsiteY6" fmla="*/ 2476 h 134834"/>
                  <a:gd name="connsiteX7" fmla="*/ 9978 w 99169"/>
                  <a:gd name="connsiteY7" fmla="*/ 830 h 134834"/>
                  <a:gd name="connsiteX8" fmla="*/ 15876 w 99169"/>
                  <a:gd name="connsiteY8" fmla="*/ 6591 h 134834"/>
                  <a:gd name="connsiteX9" fmla="*/ 23009 w 99169"/>
                  <a:gd name="connsiteY9" fmla="*/ 15369 h 134834"/>
                  <a:gd name="connsiteX10" fmla="*/ 36039 w 99169"/>
                  <a:gd name="connsiteY10" fmla="*/ 33748 h 134834"/>
                  <a:gd name="connsiteX11" fmla="*/ 35902 w 99169"/>
                  <a:gd name="connsiteY11" fmla="*/ 33611 h 134834"/>
                  <a:gd name="connsiteX12" fmla="*/ 36176 w 99169"/>
                  <a:gd name="connsiteY12" fmla="*/ 34160 h 134834"/>
                  <a:gd name="connsiteX13" fmla="*/ 36039 w 99169"/>
                  <a:gd name="connsiteY13" fmla="*/ 33885 h 134834"/>
                  <a:gd name="connsiteX14" fmla="*/ 36450 w 99169"/>
                  <a:gd name="connsiteY14" fmla="*/ 34434 h 134834"/>
                  <a:gd name="connsiteX15" fmla="*/ 36313 w 99169"/>
                  <a:gd name="connsiteY15" fmla="*/ 34297 h 134834"/>
                  <a:gd name="connsiteX16" fmla="*/ 46600 w 99169"/>
                  <a:gd name="connsiteY16" fmla="*/ 49521 h 134834"/>
                  <a:gd name="connsiteX17" fmla="*/ 71426 w 99169"/>
                  <a:gd name="connsiteY17" fmla="*/ 84635 h 134834"/>
                  <a:gd name="connsiteX18" fmla="*/ 83222 w 99169"/>
                  <a:gd name="connsiteY18" fmla="*/ 101231 h 134834"/>
                  <a:gd name="connsiteX19" fmla="*/ 97487 w 99169"/>
                  <a:gd name="connsiteY19" fmla="*/ 121530 h 134834"/>
                  <a:gd name="connsiteX20" fmla="*/ 95978 w 99169"/>
                  <a:gd name="connsiteY20" fmla="*/ 133189 h 134834"/>
                  <a:gd name="connsiteX21" fmla="*/ 91040 w 99169"/>
                  <a:gd name="connsiteY21" fmla="*/ 134835 h 134834"/>
                  <a:gd name="connsiteX22" fmla="*/ 84456 w 99169"/>
                  <a:gd name="connsiteY22" fmla="*/ 131681 h 13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169" h="134834">
                    <a:moveTo>
                      <a:pt x="84456" y="131681"/>
                    </a:moveTo>
                    <a:cubicBezTo>
                      <a:pt x="77461" y="122902"/>
                      <a:pt x="71015" y="113849"/>
                      <a:pt x="64568" y="104660"/>
                    </a:cubicBezTo>
                    <a:cubicBezTo>
                      <a:pt x="58259" y="95745"/>
                      <a:pt x="52087" y="86829"/>
                      <a:pt x="45914" y="77777"/>
                    </a:cubicBezTo>
                    <a:cubicBezTo>
                      <a:pt x="34119" y="60632"/>
                      <a:pt x="23557" y="42663"/>
                      <a:pt x="11899" y="25382"/>
                    </a:cubicBezTo>
                    <a:cubicBezTo>
                      <a:pt x="11899" y="25382"/>
                      <a:pt x="11899" y="25382"/>
                      <a:pt x="11899" y="25382"/>
                    </a:cubicBezTo>
                    <a:cubicBezTo>
                      <a:pt x="8470" y="20307"/>
                      <a:pt x="4903" y="15369"/>
                      <a:pt x="1337" y="10568"/>
                    </a:cubicBezTo>
                    <a:cubicBezTo>
                      <a:pt x="-446" y="8237"/>
                      <a:pt x="-446" y="4944"/>
                      <a:pt x="1337" y="2476"/>
                    </a:cubicBezTo>
                    <a:cubicBezTo>
                      <a:pt x="3395" y="-130"/>
                      <a:pt x="6961" y="-679"/>
                      <a:pt x="9978" y="830"/>
                    </a:cubicBezTo>
                    <a:cubicBezTo>
                      <a:pt x="12310" y="2064"/>
                      <a:pt x="14230" y="4533"/>
                      <a:pt x="15876" y="6591"/>
                    </a:cubicBezTo>
                    <a:cubicBezTo>
                      <a:pt x="18345" y="9471"/>
                      <a:pt x="20677" y="12351"/>
                      <a:pt x="23009" y="15369"/>
                    </a:cubicBezTo>
                    <a:cubicBezTo>
                      <a:pt x="27672" y="21404"/>
                      <a:pt x="31924" y="27576"/>
                      <a:pt x="36039" y="33748"/>
                    </a:cubicBezTo>
                    <a:cubicBezTo>
                      <a:pt x="36039" y="33748"/>
                      <a:pt x="35902" y="33611"/>
                      <a:pt x="35902" y="33611"/>
                    </a:cubicBezTo>
                    <a:cubicBezTo>
                      <a:pt x="36039" y="33748"/>
                      <a:pt x="36176" y="33885"/>
                      <a:pt x="36176" y="34160"/>
                    </a:cubicBezTo>
                    <a:cubicBezTo>
                      <a:pt x="36176" y="34023"/>
                      <a:pt x="36039" y="34023"/>
                      <a:pt x="36039" y="33885"/>
                    </a:cubicBezTo>
                    <a:cubicBezTo>
                      <a:pt x="36176" y="34023"/>
                      <a:pt x="36313" y="34297"/>
                      <a:pt x="36450" y="34434"/>
                    </a:cubicBezTo>
                    <a:cubicBezTo>
                      <a:pt x="36450" y="34434"/>
                      <a:pt x="36450" y="34297"/>
                      <a:pt x="36313" y="34297"/>
                    </a:cubicBezTo>
                    <a:cubicBezTo>
                      <a:pt x="39742" y="39372"/>
                      <a:pt x="43171" y="44447"/>
                      <a:pt x="46600" y="49521"/>
                    </a:cubicBezTo>
                    <a:cubicBezTo>
                      <a:pt x="54693" y="61317"/>
                      <a:pt x="63059" y="72976"/>
                      <a:pt x="71426" y="84635"/>
                    </a:cubicBezTo>
                    <a:cubicBezTo>
                      <a:pt x="75404" y="90121"/>
                      <a:pt x="79381" y="95607"/>
                      <a:pt x="83222" y="101231"/>
                    </a:cubicBezTo>
                    <a:cubicBezTo>
                      <a:pt x="87885" y="108089"/>
                      <a:pt x="92549" y="114947"/>
                      <a:pt x="97487" y="121530"/>
                    </a:cubicBezTo>
                    <a:cubicBezTo>
                      <a:pt x="100230" y="125097"/>
                      <a:pt x="99544" y="130309"/>
                      <a:pt x="95978" y="133189"/>
                    </a:cubicBezTo>
                    <a:cubicBezTo>
                      <a:pt x="94469" y="134287"/>
                      <a:pt x="92686" y="134835"/>
                      <a:pt x="91040" y="134835"/>
                    </a:cubicBezTo>
                    <a:cubicBezTo>
                      <a:pt x="88571" y="134835"/>
                      <a:pt x="86102" y="133738"/>
                      <a:pt x="84456" y="13168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6" name="任意多边形: 形状 385"/>
              <p:cNvSpPr/>
              <p:nvPr/>
            </p:nvSpPr>
            <p:spPr>
              <a:xfrm>
                <a:off x="2981096" y="5390930"/>
                <a:ext cx="65553" cy="86279"/>
              </a:xfrm>
              <a:custGeom>
                <a:avLst/>
                <a:gdLst>
                  <a:gd name="connsiteX0" fmla="*/ 48829 w 65553"/>
                  <a:gd name="connsiteY0" fmla="*/ 81890 h 86279"/>
                  <a:gd name="connsiteX1" fmla="*/ 28941 w 65553"/>
                  <a:gd name="connsiteY1" fmla="*/ 50892 h 86279"/>
                  <a:gd name="connsiteX2" fmla="*/ 11522 w 65553"/>
                  <a:gd name="connsiteY2" fmla="*/ 23323 h 86279"/>
                  <a:gd name="connsiteX3" fmla="*/ 12070 w 65553"/>
                  <a:gd name="connsiteY3" fmla="*/ 24146 h 86279"/>
                  <a:gd name="connsiteX4" fmla="*/ 4252 w 65553"/>
                  <a:gd name="connsiteY4" fmla="*/ 13447 h 86279"/>
                  <a:gd name="connsiteX5" fmla="*/ 3155 w 65553"/>
                  <a:gd name="connsiteY5" fmla="*/ 12350 h 86279"/>
                  <a:gd name="connsiteX6" fmla="*/ 0 w 65553"/>
                  <a:gd name="connsiteY6" fmla="*/ 6727 h 86279"/>
                  <a:gd name="connsiteX7" fmla="*/ 4938 w 65553"/>
                  <a:gd name="connsiteY7" fmla="*/ 280 h 86279"/>
                  <a:gd name="connsiteX8" fmla="*/ 14402 w 65553"/>
                  <a:gd name="connsiteY8" fmla="*/ 3709 h 86279"/>
                  <a:gd name="connsiteX9" fmla="*/ 21809 w 65553"/>
                  <a:gd name="connsiteY9" fmla="*/ 11527 h 86279"/>
                  <a:gd name="connsiteX10" fmla="*/ 35799 w 65553"/>
                  <a:gd name="connsiteY10" fmla="*/ 30318 h 86279"/>
                  <a:gd name="connsiteX11" fmla="*/ 64328 w 65553"/>
                  <a:gd name="connsiteY11" fmla="*/ 72838 h 86279"/>
                  <a:gd name="connsiteX12" fmla="*/ 61173 w 65553"/>
                  <a:gd name="connsiteY12" fmla="*/ 85045 h 86279"/>
                  <a:gd name="connsiteX13" fmla="*/ 56784 w 65553"/>
                  <a:gd name="connsiteY13" fmla="*/ 86279 h 86279"/>
                  <a:gd name="connsiteX14" fmla="*/ 48829 w 65553"/>
                  <a:gd name="connsiteY14" fmla="*/ 81890 h 8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5553" h="86279">
                    <a:moveTo>
                      <a:pt x="48829" y="81890"/>
                    </a:moveTo>
                    <a:cubicBezTo>
                      <a:pt x="41971" y="71740"/>
                      <a:pt x="35387" y="61316"/>
                      <a:pt x="28941" y="50892"/>
                    </a:cubicBezTo>
                    <a:cubicBezTo>
                      <a:pt x="23180" y="41565"/>
                      <a:pt x="17556" y="32375"/>
                      <a:pt x="11522" y="23323"/>
                    </a:cubicBezTo>
                    <a:cubicBezTo>
                      <a:pt x="11659" y="23597"/>
                      <a:pt x="11933" y="23872"/>
                      <a:pt x="12070" y="24146"/>
                    </a:cubicBezTo>
                    <a:cubicBezTo>
                      <a:pt x="9601" y="20443"/>
                      <a:pt x="7132" y="16876"/>
                      <a:pt x="4252" y="13447"/>
                    </a:cubicBezTo>
                    <a:cubicBezTo>
                      <a:pt x="3840" y="13036"/>
                      <a:pt x="3566" y="12624"/>
                      <a:pt x="3155" y="12350"/>
                    </a:cubicBezTo>
                    <a:cubicBezTo>
                      <a:pt x="1235" y="11116"/>
                      <a:pt x="0" y="8921"/>
                      <a:pt x="0" y="6727"/>
                    </a:cubicBezTo>
                    <a:cubicBezTo>
                      <a:pt x="0" y="3709"/>
                      <a:pt x="2058" y="1103"/>
                      <a:pt x="4938" y="280"/>
                    </a:cubicBezTo>
                    <a:cubicBezTo>
                      <a:pt x="8367" y="-817"/>
                      <a:pt x="11933" y="1514"/>
                      <a:pt x="14402" y="3709"/>
                    </a:cubicBezTo>
                    <a:cubicBezTo>
                      <a:pt x="17145" y="6178"/>
                      <a:pt x="19477" y="8784"/>
                      <a:pt x="21809" y="11527"/>
                    </a:cubicBezTo>
                    <a:cubicBezTo>
                      <a:pt x="26746" y="17562"/>
                      <a:pt x="31272" y="23872"/>
                      <a:pt x="35799" y="30318"/>
                    </a:cubicBezTo>
                    <a:cubicBezTo>
                      <a:pt x="45537" y="44308"/>
                      <a:pt x="55001" y="58573"/>
                      <a:pt x="64328" y="72838"/>
                    </a:cubicBezTo>
                    <a:cubicBezTo>
                      <a:pt x="66934" y="76952"/>
                      <a:pt x="65151" y="82576"/>
                      <a:pt x="61173" y="85045"/>
                    </a:cubicBezTo>
                    <a:cubicBezTo>
                      <a:pt x="59802" y="85868"/>
                      <a:pt x="58293" y="86279"/>
                      <a:pt x="56784" y="86279"/>
                    </a:cubicBezTo>
                    <a:cubicBezTo>
                      <a:pt x="53630" y="86279"/>
                      <a:pt x="50612" y="84633"/>
                      <a:pt x="48829" y="8189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7" name="任意多边形: 形状 386"/>
              <p:cNvSpPr/>
              <p:nvPr/>
            </p:nvSpPr>
            <p:spPr>
              <a:xfrm>
                <a:off x="2589949" y="5348124"/>
                <a:ext cx="107424" cy="88211"/>
              </a:xfrm>
              <a:custGeom>
                <a:avLst/>
                <a:gdLst>
                  <a:gd name="connsiteX0" fmla="*/ 2162 w 107424"/>
                  <a:gd name="connsiteY0" fmla="*/ 85743 h 88211"/>
                  <a:gd name="connsiteX1" fmla="*/ 2162 w 107424"/>
                  <a:gd name="connsiteY1" fmla="*/ 75045 h 88211"/>
                  <a:gd name="connsiteX2" fmla="*/ 26576 w 107424"/>
                  <a:gd name="connsiteY2" fmla="*/ 53922 h 88211"/>
                  <a:gd name="connsiteX3" fmla="*/ 49482 w 107424"/>
                  <a:gd name="connsiteY3" fmla="*/ 35131 h 88211"/>
                  <a:gd name="connsiteX4" fmla="*/ 75405 w 107424"/>
                  <a:gd name="connsiteY4" fmla="*/ 15928 h 88211"/>
                  <a:gd name="connsiteX5" fmla="*/ 86789 w 107424"/>
                  <a:gd name="connsiteY5" fmla="*/ 7836 h 88211"/>
                  <a:gd name="connsiteX6" fmla="*/ 97213 w 107424"/>
                  <a:gd name="connsiteY6" fmla="*/ 978 h 88211"/>
                  <a:gd name="connsiteX7" fmla="*/ 105992 w 107424"/>
                  <a:gd name="connsiteY7" fmla="*/ 2624 h 88211"/>
                  <a:gd name="connsiteX8" fmla="*/ 105443 w 107424"/>
                  <a:gd name="connsiteY8" fmla="*/ 11676 h 88211"/>
                  <a:gd name="connsiteX9" fmla="*/ 96665 w 107424"/>
                  <a:gd name="connsiteY9" fmla="*/ 18809 h 88211"/>
                  <a:gd name="connsiteX10" fmla="*/ 85555 w 107424"/>
                  <a:gd name="connsiteY10" fmla="*/ 27450 h 88211"/>
                  <a:gd name="connsiteX11" fmla="*/ 60043 w 107424"/>
                  <a:gd name="connsiteY11" fmla="*/ 47613 h 88211"/>
                  <a:gd name="connsiteX12" fmla="*/ 36589 w 107424"/>
                  <a:gd name="connsiteY12" fmla="*/ 66540 h 88211"/>
                  <a:gd name="connsiteX13" fmla="*/ 12037 w 107424"/>
                  <a:gd name="connsiteY13" fmla="*/ 86566 h 88211"/>
                  <a:gd name="connsiteX14" fmla="*/ 7511 w 107424"/>
                  <a:gd name="connsiteY14" fmla="*/ 88212 h 88211"/>
                  <a:gd name="connsiteX15" fmla="*/ 2162 w 107424"/>
                  <a:gd name="connsiteY15" fmla="*/ 85743 h 8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7424" h="88211">
                    <a:moveTo>
                      <a:pt x="2162" y="85743"/>
                    </a:moveTo>
                    <a:cubicBezTo>
                      <a:pt x="-582" y="83000"/>
                      <a:pt x="-856" y="77787"/>
                      <a:pt x="2162" y="75045"/>
                    </a:cubicBezTo>
                    <a:cubicBezTo>
                      <a:pt x="10117" y="67775"/>
                      <a:pt x="18346" y="60780"/>
                      <a:pt x="26576" y="53922"/>
                    </a:cubicBezTo>
                    <a:cubicBezTo>
                      <a:pt x="34120" y="47475"/>
                      <a:pt x="41664" y="41166"/>
                      <a:pt x="49482" y="35131"/>
                    </a:cubicBezTo>
                    <a:cubicBezTo>
                      <a:pt x="58123" y="28684"/>
                      <a:pt x="66627" y="22238"/>
                      <a:pt x="75405" y="15928"/>
                    </a:cubicBezTo>
                    <a:cubicBezTo>
                      <a:pt x="79108" y="13185"/>
                      <a:pt x="82949" y="10442"/>
                      <a:pt x="86789" y="7836"/>
                    </a:cubicBezTo>
                    <a:cubicBezTo>
                      <a:pt x="90218" y="5504"/>
                      <a:pt x="93784" y="3310"/>
                      <a:pt x="97213" y="978"/>
                    </a:cubicBezTo>
                    <a:cubicBezTo>
                      <a:pt x="99957" y="-942"/>
                      <a:pt x="104071" y="155"/>
                      <a:pt x="105992" y="2624"/>
                    </a:cubicBezTo>
                    <a:cubicBezTo>
                      <a:pt x="108049" y="5230"/>
                      <a:pt x="107912" y="9345"/>
                      <a:pt x="105443" y="11676"/>
                    </a:cubicBezTo>
                    <a:cubicBezTo>
                      <a:pt x="102700" y="14282"/>
                      <a:pt x="99682" y="16477"/>
                      <a:pt x="96665" y="18809"/>
                    </a:cubicBezTo>
                    <a:cubicBezTo>
                      <a:pt x="92961" y="21689"/>
                      <a:pt x="89258" y="24569"/>
                      <a:pt x="85555" y="27450"/>
                    </a:cubicBezTo>
                    <a:cubicBezTo>
                      <a:pt x="76914" y="34171"/>
                      <a:pt x="68410" y="40755"/>
                      <a:pt x="60043" y="47613"/>
                    </a:cubicBezTo>
                    <a:cubicBezTo>
                      <a:pt x="52225" y="53922"/>
                      <a:pt x="44407" y="60231"/>
                      <a:pt x="36589" y="66540"/>
                    </a:cubicBezTo>
                    <a:cubicBezTo>
                      <a:pt x="28359" y="73124"/>
                      <a:pt x="20130" y="79708"/>
                      <a:pt x="12037" y="86566"/>
                    </a:cubicBezTo>
                    <a:cubicBezTo>
                      <a:pt x="10803" y="87663"/>
                      <a:pt x="9157" y="88212"/>
                      <a:pt x="7511" y="88212"/>
                    </a:cubicBezTo>
                    <a:cubicBezTo>
                      <a:pt x="5728" y="88074"/>
                      <a:pt x="3670" y="87252"/>
                      <a:pt x="2162" y="8574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8" name="任意多边形: 形状 387"/>
              <p:cNvSpPr/>
              <p:nvPr/>
            </p:nvSpPr>
            <p:spPr>
              <a:xfrm>
                <a:off x="2624771" y="5369231"/>
                <a:ext cx="164947" cy="131724"/>
              </a:xfrm>
              <a:custGeom>
                <a:avLst/>
                <a:gdLst>
                  <a:gd name="connsiteX0" fmla="*/ 2315 w 164947"/>
                  <a:gd name="connsiteY0" fmla="*/ 129512 h 131724"/>
                  <a:gd name="connsiteX1" fmla="*/ 2315 w 164947"/>
                  <a:gd name="connsiteY1" fmla="*/ 118402 h 131724"/>
                  <a:gd name="connsiteX2" fmla="*/ 34959 w 164947"/>
                  <a:gd name="connsiteY2" fmla="*/ 90148 h 131724"/>
                  <a:gd name="connsiteX3" fmla="*/ 67329 w 164947"/>
                  <a:gd name="connsiteY3" fmla="*/ 63950 h 131724"/>
                  <a:gd name="connsiteX4" fmla="*/ 100659 w 164947"/>
                  <a:gd name="connsiteY4" fmla="*/ 38850 h 131724"/>
                  <a:gd name="connsiteX5" fmla="*/ 133577 w 164947"/>
                  <a:gd name="connsiteY5" fmla="*/ 14984 h 131724"/>
                  <a:gd name="connsiteX6" fmla="*/ 133440 w 164947"/>
                  <a:gd name="connsiteY6" fmla="*/ 15121 h 131724"/>
                  <a:gd name="connsiteX7" fmla="*/ 134126 w 164947"/>
                  <a:gd name="connsiteY7" fmla="*/ 14710 h 131724"/>
                  <a:gd name="connsiteX8" fmla="*/ 134263 w 164947"/>
                  <a:gd name="connsiteY8" fmla="*/ 14572 h 131724"/>
                  <a:gd name="connsiteX9" fmla="*/ 134263 w 164947"/>
                  <a:gd name="connsiteY9" fmla="*/ 14572 h 131724"/>
                  <a:gd name="connsiteX10" fmla="*/ 138103 w 164947"/>
                  <a:gd name="connsiteY10" fmla="*/ 11966 h 131724"/>
                  <a:gd name="connsiteX11" fmla="*/ 137692 w 164947"/>
                  <a:gd name="connsiteY11" fmla="*/ 12241 h 131724"/>
                  <a:gd name="connsiteX12" fmla="*/ 155248 w 164947"/>
                  <a:gd name="connsiteY12" fmla="*/ 856 h 131724"/>
                  <a:gd name="connsiteX13" fmla="*/ 163615 w 164947"/>
                  <a:gd name="connsiteY13" fmla="*/ 2503 h 131724"/>
                  <a:gd name="connsiteX14" fmla="*/ 162792 w 164947"/>
                  <a:gd name="connsiteY14" fmla="*/ 11143 h 131724"/>
                  <a:gd name="connsiteX15" fmla="*/ 162929 w 164947"/>
                  <a:gd name="connsiteY15" fmla="*/ 11006 h 131724"/>
                  <a:gd name="connsiteX16" fmla="*/ 148665 w 164947"/>
                  <a:gd name="connsiteY16" fmla="*/ 22253 h 131724"/>
                  <a:gd name="connsiteX17" fmla="*/ 132343 w 164947"/>
                  <a:gd name="connsiteY17" fmla="*/ 34598 h 131724"/>
                  <a:gd name="connsiteX18" fmla="*/ 98464 w 164947"/>
                  <a:gd name="connsiteY18" fmla="*/ 60658 h 131724"/>
                  <a:gd name="connsiteX19" fmla="*/ 31393 w 164947"/>
                  <a:gd name="connsiteY19" fmla="*/ 114151 h 131724"/>
                  <a:gd name="connsiteX20" fmla="*/ 18637 w 164947"/>
                  <a:gd name="connsiteY20" fmla="*/ 124849 h 131724"/>
                  <a:gd name="connsiteX21" fmla="*/ 19048 w 164947"/>
                  <a:gd name="connsiteY21" fmla="*/ 124438 h 131724"/>
                  <a:gd name="connsiteX22" fmla="*/ 13699 w 164947"/>
                  <a:gd name="connsiteY22" fmla="*/ 129376 h 131724"/>
                  <a:gd name="connsiteX23" fmla="*/ 8076 w 164947"/>
                  <a:gd name="connsiteY23" fmla="*/ 131707 h 131724"/>
                  <a:gd name="connsiteX24" fmla="*/ 2315 w 164947"/>
                  <a:gd name="connsiteY24" fmla="*/ 129512 h 131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4947" h="131724">
                    <a:moveTo>
                      <a:pt x="2315" y="129512"/>
                    </a:moveTo>
                    <a:cubicBezTo>
                      <a:pt x="-703" y="126495"/>
                      <a:pt x="-840" y="121420"/>
                      <a:pt x="2315" y="118402"/>
                    </a:cubicBezTo>
                    <a:cubicBezTo>
                      <a:pt x="12739" y="108527"/>
                      <a:pt x="23849" y="99337"/>
                      <a:pt x="34959" y="90148"/>
                    </a:cubicBezTo>
                    <a:cubicBezTo>
                      <a:pt x="45657" y="81370"/>
                      <a:pt x="56493" y="72591"/>
                      <a:pt x="67329" y="63950"/>
                    </a:cubicBezTo>
                    <a:cubicBezTo>
                      <a:pt x="78164" y="55309"/>
                      <a:pt x="89412" y="47080"/>
                      <a:pt x="100659" y="38850"/>
                    </a:cubicBezTo>
                    <a:cubicBezTo>
                      <a:pt x="111494" y="30894"/>
                      <a:pt x="122330" y="22665"/>
                      <a:pt x="133577" y="14984"/>
                    </a:cubicBezTo>
                    <a:cubicBezTo>
                      <a:pt x="133577" y="14984"/>
                      <a:pt x="133440" y="14984"/>
                      <a:pt x="133440" y="15121"/>
                    </a:cubicBezTo>
                    <a:cubicBezTo>
                      <a:pt x="133714" y="14984"/>
                      <a:pt x="133851" y="14847"/>
                      <a:pt x="134126" y="14710"/>
                    </a:cubicBezTo>
                    <a:cubicBezTo>
                      <a:pt x="134126" y="14710"/>
                      <a:pt x="134263" y="14572"/>
                      <a:pt x="134263" y="14572"/>
                    </a:cubicBezTo>
                    <a:cubicBezTo>
                      <a:pt x="134263" y="14572"/>
                      <a:pt x="134263" y="14572"/>
                      <a:pt x="134263" y="14572"/>
                    </a:cubicBezTo>
                    <a:cubicBezTo>
                      <a:pt x="135634" y="13749"/>
                      <a:pt x="136869" y="12790"/>
                      <a:pt x="138103" y="11966"/>
                    </a:cubicBezTo>
                    <a:cubicBezTo>
                      <a:pt x="137966" y="12103"/>
                      <a:pt x="137829" y="12103"/>
                      <a:pt x="137692" y="12241"/>
                    </a:cubicBezTo>
                    <a:cubicBezTo>
                      <a:pt x="143453" y="8400"/>
                      <a:pt x="149350" y="4560"/>
                      <a:pt x="155248" y="856"/>
                    </a:cubicBezTo>
                    <a:cubicBezTo>
                      <a:pt x="157992" y="-790"/>
                      <a:pt x="161558" y="33"/>
                      <a:pt x="163615" y="2503"/>
                    </a:cubicBezTo>
                    <a:cubicBezTo>
                      <a:pt x="165810" y="5245"/>
                      <a:pt x="165124" y="8812"/>
                      <a:pt x="162792" y="11143"/>
                    </a:cubicBezTo>
                    <a:cubicBezTo>
                      <a:pt x="162792" y="11143"/>
                      <a:pt x="162929" y="11006"/>
                      <a:pt x="162929" y="11006"/>
                    </a:cubicBezTo>
                    <a:cubicBezTo>
                      <a:pt x="158540" y="15121"/>
                      <a:pt x="153602" y="18687"/>
                      <a:pt x="148665" y="22253"/>
                    </a:cubicBezTo>
                    <a:cubicBezTo>
                      <a:pt x="143178" y="26368"/>
                      <a:pt x="137692" y="30483"/>
                      <a:pt x="132343" y="34598"/>
                    </a:cubicBezTo>
                    <a:cubicBezTo>
                      <a:pt x="121095" y="43376"/>
                      <a:pt x="109711" y="52017"/>
                      <a:pt x="98464" y="60658"/>
                    </a:cubicBezTo>
                    <a:cubicBezTo>
                      <a:pt x="75696" y="78077"/>
                      <a:pt x="53750" y="96457"/>
                      <a:pt x="31393" y="114151"/>
                    </a:cubicBezTo>
                    <a:cubicBezTo>
                      <a:pt x="27004" y="117580"/>
                      <a:pt x="22752" y="121146"/>
                      <a:pt x="18637" y="124849"/>
                    </a:cubicBezTo>
                    <a:cubicBezTo>
                      <a:pt x="18774" y="124712"/>
                      <a:pt x="18911" y="124575"/>
                      <a:pt x="19048" y="124438"/>
                    </a:cubicBezTo>
                    <a:cubicBezTo>
                      <a:pt x="17265" y="126083"/>
                      <a:pt x="15482" y="127729"/>
                      <a:pt x="13699" y="129376"/>
                    </a:cubicBezTo>
                    <a:cubicBezTo>
                      <a:pt x="12053" y="130884"/>
                      <a:pt x="10133" y="131707"/>
                      <a:pt x="8076" y="131707"/>
                    </a:cubicBezTo>
                    <a:cubicBezTo>
                      <a:pt x="5744" y="131844"/>
                      <a:pt x="3824" y="131158"/>
                      <a:pt x="2315" y="1295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9" name="任意多边形: 形状 388"/>
              <p:cNvSpPr/>
              <p:nvPr/>
            </p:nvSpPr>
            <p:spPr>
              <a:xfrm>
                <a:off x="2715832" y="5401548"/>
                <a:ext cx="147209" cy="118867"/>
              </a:xfrm>
              <a:custGeom>
                <a:avLst/>
                <a:gdLst>
                  <a:gd name="connsiteX0" fmla="*/ 1642 w 147209"/>
                  <a:gd name="connsiteY0" fmla="*/ 115850 h 118867"/>
                  <a:gd name="connsiteX1" fmla="*/ 3151 w 147209"/>
                  <a:gd name="connsiteY1" fmla="*/ 104465 h 118867"/>
                  <a:gd name="connsiteX2" fmla="*/ 69811 w 147209"/>
                  <a:gd name="connsiteY2" fmla="*/ 50150 h 118867"/>
                  <a:gd name="connsiteX3" fmla="*/ 103552 w 147209"/>
                  <a:gd name="connsiteY3" fmla="*/ 23952 h 118867"/>
                  <a:gd name="connsiteX4" fmla="*/ 121108 w 147209"/>
                  <a:gd name="connsiteY4" fmla="*/ 11059 h 118867"/>
                  <a:gd name="connsiteX5" fmla="*/ 136196 w 147209"/>
                  <a:gd name="connsiteY5" fmla="*/ 1047 h 118867"/>
                  <a:gd name="connsiteX6" fmla="*/ 136333 w 147209"/>
                  <a:gd name="connsiteY6" fmla="*/ 910 h 118867"/>
                  <a:gd name="connsiteX7" fmla="*/ 146209 w 147209"/>
                  <a:gd name="connsiteY7" fmla="*/ 3516 h 118867"/>
                  <a:gd name="connsiteX8" fmla="*/ 143603 w 147209"/>
                  <a:gd name="connsiteY8" fmla="*/ 13391 h 118867"/>
                  <a:gd name="connsiteX9" fmla="*/ 142917 w 147209"/>
                  <a:gd name="connsiteY9" fmla="*/ 13803 h 118867"/>
                  <a:gd name="connsiteX10" fmla="*/ 128515 w 147209"/>
                  <a:gd name="connsiteY10" fmla="*/ 25187 h 118867"/>
                  <a:gd name="connsiteX11" fmla="*/ 111782 w 147209"/>
                  <a:gd name="connsiteY11" fmla="*/ 38354 h 118867"/>
                  <a:gd name="connsiteX12" fmla="*/ 78726 w 147209"/>
                  <a:gd name="connsiteY12" fmla="*/ 65238 h 118867"/>
                  <a:gd name="connsiteX13" fmla="*/ 12889 w 147209"/>
                  <a:gd name="connsiteY13" fmla="*/ 117221 h 118867"/>
                  <a:gd name="connsiteX14" fmla="*/ 7951 w 147209"/>
                  <a:gd name="connsiteY14" fmla="*/ 118867 h 118867"/>
                  <a:gd name="connsiteX15" fmla="*/ 1642 w 147209"/>
                  <a:gd name="connsiteY15" fmla="*/ 115850 h 118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7209" h="118867">
                    <a:moveTo>
                      <a:pt x="1642" y="115850"/>
                    </a:moveTo>
                    <a:cubicBezTo>
                      <a:pt x="-1101" y="112283"/>
                      <a:pt x="-278" y="107209"/>
                      <a:pt x="3151" y="104465"/>
                    </a:cubicBezTo>
                    <a:cubicBezTo>
                      <a:pt x="25371" y="86360"/>
                      <a:pt x="47179" y="67844"/>
                      <a:pt x="69811" y="50150"/>
                    </a:cubicBezTo>
                    <a:cubicBezTo>
                      <a:pt x="81058" y="41372"/>
                      <a:pt x="92168" y="32456"/>
                      <a:pt x="103552" y="23952"/>
                    </a:cubicBezTo>
                    <a:cubicBezTo>
                      <a:pt x="109313" y="19563"/>
                      <a:pt x="115211" y="15311"/>
                      <a:pt x="121108" y="11059"/>
                    </a:cubicBezTo>
                    <a:cubicBezTo>
                      <a:pt x="126046" y="7493"/>
                      <a:pt x="130847" y="3790"/>
                      <a:pt x="136196" y="1047"/>
                    </a:cubicBezTo>
                    <a:cubicBezTo>
                      <a:pt x="136196" y="1047"/>
                      <a:pt x="136333" y="910"/>
                      <a:pt x="136333" y="910"/>
                    </a:cubicBezTo>
                    <a:cubicBezTo>
                      <a:pt x="139899" y="-874"/>
                      <a:pt x="144151" y="-51"/>
                      <a:pt x="146209" y="3516"/>
                    </a:cubicBezTo>
                    <a:cubicBezTo>
                      <a:pt x="148266" y="6945"/>
                      <a:pt x="147032" y="11334"/>
                      <a:pt x="143603" y="13391"/>
                    </a:cubicBezTo>
                    <a:cubicBezTo>
                      <a:pt x="143328" y="13528"/>
                      <a:pt x="143191" y="13665"/>
                      <a:pt x="142917" y="13803"/>
                    </a:cubicBezTo>
                    <a:cubicBezTo>
                      <a:pt x="137979" y="17369"/>
                      <a:pt x="133316" y="21346"/>
                      <a:pt x="128515" y="25187"/>
                    </a:cubicBezTo>
                    <a:cubicBezTo>
                      <a:pt x="122892" y="29576"/>
                      <a:pt x="117405" y="33965"/>
                      <a:pt x="111782" y="38354"/>
                    </a:cubicBezTo>
                    <a:cubicBezTo>
                      <a:pt x="100672" y="47132"/>
                      <a:pt x="89699" y="56322"/>
                      <a:pt x="78726" y="65238"/>
                    </a:cubicBezTo>
                    <a:cubicBezTo>
                      <a:pt x="57055" y="82931"/>
                      <a:pt x="34698" y="99802"/>
                      <a:pt x="12889" y="117221"/>
                    </a:cubicBezTo>
                    <a:cubicBezTo>
                      <a:pt x="11518" y="118319"/>
                      <a:pt x="9735" y="118867"/>
                      <a:pt x="7951" y="118867"/>
                    </a:cubicBezTo>
                    <a:cubicBezTo>
                      <a:pt x="5620" y="118867"/>
                      <a:pt x="3151" y="117907"/>
                      <a:pt x="1642" y="11585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0" name="任意多边形: 形状 389"/>
              <p:cNvSpPr/>
              <p:nvPr/>
            </p:nvSpPr>
            <p:spPr>
              <a:xfrm>
                <a:off x="2848360" y="5404699"/>
                <a:ext cx="152915" cy="124768"/>
              </a:xfrm>
              <a:custGeom>
                <a:avLst/>
                <a:gdLst>
                  <a:gd name="connsiteX0" fmla="*/ 1611 w 152915"/>
                  <a:gd name="connsiteY0" fmla="*/ 121751 h 124768"/>
                  <a:gd name="connsiteX1" fmla="*/ 2983 w 152915"/>
                  <a:gd name="connsiteY1" fmla="*/ 110641 h 124768"/>
                  <a:gd name="connsiteX2" fmla="*/ 69231 w 152915"/>
                  <a:gd name="connsiteY2" fmla="*/ 55365 h 124768"/>
                  <a:gd name="connsiteX3" fmla="*/ 102698 w 152915"/>
                  <a:gd name="connsiteY3" fmla="*/ 28482 h 124768"/>
                  <a:gd name="connsiteX4" fmla="*/ 120666 w 152915"/>
                  <a:gd name="connsiteY4" fmla="*/ 14766 h 124768"/>
                  <a:gd name="connsiteX5" fmla="*/ 137536 w 152915"/>
                  <a:gd name="connsiteY5" fmla="*/ 3107 h 124768"/>
                  <a:gd name="connsiteX6" fmla="*/ 143297 w 152915"/>
                  <a:gd name="connsiteY6" fmla="*/ 501 h 124768"/>
                  <a:gd name="connsiteX7" fmla="*/ 152350 w 152915"/>
                  <a:gd name="connsiteY7" fmla="*/ 4205 h 124768"/>
                  <a:gd name="connsiteX8" fmla="*/ 149058 w 152915"/>
                  <a:gd name="connsiteY8" fmla="*/ 13120 h 124768"/>
                  <a:gd name="connsiteX9" fmla="*/ 149195 w 152915"/>
                  <a:gd name="connsiteY9" fmla="*/ 13120 h 124768"/>
                  <a:gd name="connsiteX10" fmla="*/ 145903 w 152915"/>
                  <a:gd name="connsiteY10" fmla="*/ 14903 h 124768"/>
                  <a:gd name="connsiteX11" fmla="*/ 129993 w 152915"/>
                  <a:gd name="connsiteY11" fmla="*/ 26974 h 124768"/>
                  <a:gd name="connsiteX12" fmla="*/ 112436 w 152915"/>
                  <a:gd name="connsiteY12" fmla="*/ 41238 h 124768"/>
                  <a:gd name="connsiteX13" fmla="*/ 79518 w 152915"/>
                  <a:gd name="connsiteY13" fmla="*/ 68945 h 124768"/>
                  <a:gd name="connsiteX14" fmla="*/ 45639 w 152915"/>
                  <a:gd name="connsiteY14" fmla="*/ 96377 h 124768"/>
                  <a:gd name="connsiteX15" fmla="*/ 12447 w 152915"/>
                  <a:gd name="connsiteY15" fmla="*/ 123122 h 124768"/>
                  <a:gd name="connsiteX16" fmla="*/ 7783 w 152915"/>
                  <a:gd name="connsiteY16" fmla="*/ 124769 h 124768"/>
                  <a:gd name="connsiteX17" fmla="*/ 1611 w 152915"/>
                  <a:gd name="connsiteY17" fmla="*/ 121751 h 124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2915" h="124768">
                    <a:moveTo>
                      <a:pt x="1611" y="121751"/>
                    </a:moveTo>
                    <a:cubicBezTo>
                      <a:pt x="-1132" y="118185"/>
                      <a:pt x="-172" y="113522"/>
                      <a:pt x="2983" y="110641"/>
                    </a:cubicBezTo>
                    <a:cubicBezTo>
                      <a:pt x="24791" y="91850"/>
                      <a:pt x="46874" y="73334"/>
                      <a:pt x="69231" y="55365"/>
                    </a:cubicBezTo>
                    <a:cubicBezTo>
                      <a:pt x="80341" y="46313"/>
                      <a:pt x="91451" y="37261"/>
                      <a:pt x="102698" y="28482"/>
                    </a:cubicBezTo>
                    <a:cubicBezTo>
                      <a:pt x="108596" y="23819"/>
                      <a:pt x="114631" y="19293"/>
                      <a:pt x="120666" y="14766"/>
                    </a:cubicBezTo>
                    <a:cubicBezTo>
                      <a:pt x="126152" y="10788"/>
                      <a:pt x="131776" y="6674"/>
                      <a:pt x="137536" y="3107"/>
                    </a:cubicBezTo>
                    <a:cubicBezTo>
                      <a:pt x="139457" y="2010"/>
                      <a:pt x="141377" y="1187"/>
                      <a:pt x="143297" y="501"/>
                    </a:cubicBezTo>
                    <a:cubicBezTo>
                      <a:pt x="146863" y="-870"/>
                      <a:pt x="150978" y="639"/>
                      <a:pt x="152350" y="4205"/>
                    </a:cubicBezTo>
                    <a:cubicBezTo>
                      <a:pt x="153859" y="7634"/>
                      <a:pt x="152213" y="11474"/>
                      <a:pt x="149058" y="13120"/>
                    </a:cubicBezTo>
                    <a:cubicBezTo>
                      <a:pt x="149058" y="13120"/>
                      <a:pt x="149058" y="13120"/>
                      <a:pt x="149195" y="13120"/>
                    </a:cubicBezTo>
                    <a:cubicBezTo>
                      <a:pt x="148098" y="13669"/>
                      <a:pt x="147001" y="14355"/>
                      <a:pt x="145903" y="14903"/>
                    </a:cubicBezTo>
                    <a:cubicBezTo>
                      <a:pt x="140417" y="18744"/>
                      <a:pt x="135342" y="22859"/>
                      <a:pt x="129993" y="26974"/>
                    </a:cubicBezTo>
                    <a:cubicBezTo>
                      <a:pt x="124095" y="31637"/>
                      <a:pt x="118197" y="36438"/>
                      <a:pt x="112436" y="41238"/>
                    </a:cubicBezTo>
                    <a:cubicBezTo>
                      <a:pt x="101463" y="50428"/>
                      <a:pt x="90628" y="59755"/>
                      <a:pt x="79518" y="68945"/>
                    </a:cubicBezTo>
                    <a:cubicBezTo>
                      <a:pt x="68408" y="78271"/>
                      <a:pt x="57024" y="87324"/>
                      <a:pt x="45639" y="96377"/>
                    </a:cubicBezTo>
                    <a:cubicBezTo>
                      <a:pt x="34529" y="105292"/>
                      <a:pt x="23419" y="114070"/>
                      <a:pt x="12447" y="123122"/>
                    </a:cubicBezTo>
                    <a:cubicBezTo>
                      <a:pt x="11075" y="124220"/>
                      <a:pt x="9429" y="124769"/>
                      <a:pt x="7783" y="124769"/>
                    </a:cubicBezTo>
                    <a:cubicBezTo>
                      <a:pt x="5589" y="124769"/>
                      <a:pt x="3120" y="123671"/>
                      <a:pt x="1611" y="12175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1" name="任意多边形: 形状 390"/>
              <p:cNvSpPr/>
              <p:nvPr/>
            </p:nvSpPr>
            <p:spPr>
              <a:xfrm>
                <a:off x="2974393" y="5396049"/>
                <a:ext cx="115894" cy="131102"/>
              </a:xfrm>
              <a:custGeom>
                <a:avLst/>
                <a:gdLst>
                  <a:gd name="connsiteX0" fmla="*/ 3822 w 115894"/>
                  <a:gd name="connsiteY0" fmla="*/ 129167 h 131102"/>
                  <a:gd name="connsiteX1" fmla="*/ 2039 w 115894"/>
                  <a:gd name="connsiteY1" fmla="*/ 115314 h 131102"/>
                  <a:gd name="connsiteX2" fmla="*/ 66504 w 115894"/>
                  <a:gd name="connsiteY2" fmla="*/ 43168 h 131102"/>
                  <a:gd name="connsiteX3" fmla="*/ 65681 w 115894"/>
                  <a:gd name="connsiteY3" fmla="*/ 43991 h 131102"/>
                  <a:gd name="connsiteX4" fmla="*/ 85570 w 115894"/>
                  <a:gd name="connsiteY4" fmla="*/ 21085 h 131102"/>
                  <a:gd name="connsiteX5" fmla="*/ 96131 w 115894"/>
                  <a:gd name="connsiteY5" fmla="*/ 9289 h 131102"/>
                  <a:gd name="connsiteX6" fmla="*/ 104772 w 115894"/>
                  <a:gd name="connsiteY6" fmla="*/ 1060 h 131102"/>
                  <a:gd name="connsiteX7" fmla="*/ 114373 w 115894"/>
                  <a:gd name="connsiteY7" fmla="*/ 2980 h 131102"/>
                  <a:gd name="connsiteX8" fmla="*/ 113687 w 115894"/>
                  <a:gd name="connsiteY8" fmla="*/ 12718 h 131102"/>
                  <a:gd name="connsiteX9" fmla="*/ 113139 w 115894"/>
                  <a:gd name="connsiteY9" fmla="*/ 13267 h 131102"/>
                  <a:gd name="connsiteX10" fmla="*/ 103675 w 115894"/>
                  <a:gd name="connsiteY10" fmla="*/ 25337 h 131102"/>
                  <a:gd name="connsiteX11" fmla="*/ 93525 w 115894"/>
                  <a:gd name="connsiteY11" fmla="*/ 38230 h 131102"/>
                  <a:gd name="connsiteX12" fmla="*/ 71442 w 115894"/>
                  <a:gd name="connsiteY12" fmla="*/ 65662 h 131102"/>
                  <a:gd name="connsiteX13" fmla="*/ 25219 w 115894"/>
                  <a:gd name="connsiteY13" fmla="*/ 119017 h 131102"/>
                  <a:gd name="connsiteX14" fmla="*/ 25356 w 115894"/>
                  <a:gd name="connsiteY14" fmla="*/ 118880 h 131102"/>
                  <a:gd name="connsiteX15" fmla="*/ 25219 w 115894"/>
                  <a:gd name="connsiteY15" fmla="*/ 119017 h 131102"/>
                  <a:gd name="connsiteX16" fmla="*/ 25082 w 115894"/>
                  <a:gd name="connsiteY16" fmla="*/ 119292 h 131102"/>
                  <a:gd name="connsiteX17" fmla="*/ 25219 w 115894"/>
                  <a:gd name="connsiteY17" fmla="*/ 119155 h 131102"/>
                  <a:gd name="connsiteX18" fmla="*/ 17127 w 115894"/>
                  <a:gd name="connsiteY18" fmla="*/ 128207 h 131102"/>
                  <a:gd name="connsiteX19" fmla="*/ 10269 w 115894"/>
                  <a:gd name="connsiteY19" fmla="*/ 131088 h 131102"/>
                  <a:gd name="connsiteX20" fmla="*/ 3822 w 115894"/>
                  <a:gd name="connsiteY20" fmla="*/ 129167 h 13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5894" h="131102">
                    <a:moveTo>
                      <a:pt x="3822" y="129167"/>
                    </a:moveTo>
                    <a:cubicBezTo>
                      <a:pt x="-292" y="125875"/>
                      <a:pt x="-1390" y="119429"/>
                      <a:pt x="2039" y="115314"/>
                    </a:cubicBezTo>
                    <a:cubicBezTo>
                      <a:pt x="22476" y="90351"/>
                      <a:pt x="45107" y="67308"/>
                      <a:pt x="66504" y="43168"/>
                    </a:cubicBezTo>
                    <a:cubicBezTo>
                      <a:pt x="66230" y="43442"/>
                      <a:pt x="65956" y="43717"/>
                      <a:pt x="65681" y="43991"/>
                    </a:cubicBezTo>
                    <a:cubicBezTo>
                      <a:pt x="72402" y="36310"/>
                      <a:pt x="78849" y="28629"/>
                      <a:pt x="85570" y="21085"/>
                    </a:cubicBezTo>
                    <a:cubicBezTo>
                      <a:pt x="88999" y="17108"/>
                      <a:pt x="92565" y="13130"/>
                      <a:pt x="96131" y="9289"/>
                    </a:cubicBezTo>
                    <a:cubicBezTo>
                      <a:pt x="98737" y="6272"/>
                      <a:pt x="101343" y="3254"/>
                      <a:pt x="104772" y="1060"/>
                    </a:cubicBezTo>
                    <a:cubicBezTo>
                      <a:pt x="107790" y="-998"/>
                      <a:pt x="112179" y="100"/>
                      <a:pt x="114373" y="2980"/>
                    </a:cubicBezTo>
                    <a:cubicBezTo>
                      <a:pt x="116568" y="5723"/>
                      <a:pt x="116431" y="10250"/>
                      <a:pt x="113687" y="12718"/>
                    </a:cubicBezTo>
                    <a:cubicBezTo>
                      <a:pt x="113550" y="12856"/>
                      <a:pt x="113276" y="13130"/>
                      <a:pt x="113139" y="13267"/>
                    </a:cubicBezTo>
                    <a:cubicBezTo>
                      <a:pt x="109847" y="17245"/>
                      <a:pt x="106829" y="21360"/>
                      <a:pt x="103675" y="25337"/>
                    </a:cubicBezTo>
                    <a:cubicBezTo>
                      <a:pt x="100246" y="29589"/>
                      <a:pt x="96817" y="33978"/>
                      <a:pt x="93525" y="38230"/>
                    </a:cubicBezTo>
                    <a:cubicBezTo>
                      <a:pt x="86255" y="47557"/>
                      <a:pt x="78849" y="56610"/>
                      <a:pt x="71442" y="65662"/>
                    </a:cubicBezTo>
                    <a:cubicBezTo>
                      <a:pt x="56355" y="83767"/>
                      <a:pt x="40718" y="101324"/>
                      <a:pt x="25219" y="119017"/>
                    </a:cubicBezTo>
                    <a:cubicBezTo>
                      <a:pt x="25219" y="119017"/>
                      <a:pt x="25219" y="119017"/>
                      <a:pt x="25356" y="118880"/>
                    </a:cubicBezTo>
                    <a:cubicBezTo>
                      <a:pt x="25356" y="118880"/>
                      <a:pt x="25219" y="119017"/>
                      <a:pt x="25219" y="119017"/>
                    </a:cubicBezTo>
                    <a:cubicBezTo>
                      <a:pt x="25219" y="119155"/>
                      <a:pt x="25082" y="119155"/>
                      <a:pt x="25082" y="119292"/>
                    </a:cubicBezTo>
                    <a:cubicBezTo>
                      <a:pt x="25082" y="119292"/>
                      <a:pt x="25219" y="119155"/>
                      <a:pt x="25219" y="119155"/>
                    </a:cubicBezTo>
                    <a:cubicBezTo>
                      <a:pt x="22476" y="122172"/>
                      <a:pt x="19733" y="125190"/>
                      <a:pt x="17127" y="128207"/>
                    </a:cubicBezTo>
                    <a:cubicBezTo>
                      <a:pt x="15344" y="130127"/>
                      <a:pt x="12875" y="131088"/>
                      <a:pt x="10269" y="131088"/>
                    </a:cubicBezTo>
                    <a:cubicBezTo>
                      <a:pt x="7800" y="131225"/>
                      <a:pt x="5605" y="130402"/>
                      <a:pt x="3822" y="12916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2" name="任意多边形: 形状 391"/>
              <p:cNvSpPr/>
              <p:nvPr/>
            </p:nvSpPr>
            <p:spPr>
              <a:xfrm>
                <a:off x="2757782" y="4127797"/>
                <a:ext cx="73840" cy="86305"/>
              </a:xfrm>
              <a:custGeom>
                <a:avLst/>
                <a:gdLst>
                  <a:gd name="connsiteX0" fmla="*/ 429 w 73840"/>
                  <a:gd name="connsiteY0" fmla="*/ 54485 h 86305"/>
                  <a:gd name="connsiteX1" fmla="*/ 840 w 73840"/>
                  <a:gd name="connsiteY1" fmla="*/ 36105 h 86305"/>
                  <a:gd name="connsiteX2" fmla="*/ 4543 w 73840"/>
                  <a:gd name="connsiteY2" fmla="*/ 22664 h 86305"/>
                  <a:gd name="connsiteX3" fmla="*/ 28684 w 73840"/>
                  <a:gd name="connsiteY3" fmla="*/ 1404 h 86305"/>
                  <a:gd name="connsiteX4" fmla="*/ 62562 w 73840"/>
                  <a:gd name="connsiteY4" fmla="*/ 10319 h 86305"/>
                  <a:gd name="connsiteX5" fmla="*/ 73261 w 73840"/>
                  <a:gd name="connsiteY5" fmla="*/ 32813 h 86305"/>
                  <a:gd name="connsiteX6" fmla="*/ 73672 w 73840"/>
                  <a:gd name="connsiteY6" fmla="*/ 45158 h 86305"/>
                  <a:gd name="connsiteX7" fmla="*/ 46926 w 73840"/>
                  <a:gd name="connsiteY7" fmla="*/ 85071 h 86305"/>
                  <a:gd name="connsiteX8" fmla="*/ 37462 w 73840"/>
                  <a:gd name="connsiteY8" fmla="*/ 86306 h 86305"/>
                  <a:gd name="connsiteX9" fmla="*/ 429 w 73840"/>
                  <a:gd name="connsiteY9" fmla="*/ 54485 h 8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840" h="86305">
                    <a:moveTo>
                      <a:pt x="429" y="54485"/>
                    </a:moveTo>
                    <a:cubicBezTo>
                      <a:pt x="-257" y="48313"/>
                      <a:pt x="-120" y="42140"/>
                      <a:pt x="840" y="36105"/>
                    </a:cubicBezTo>
                    <a:cubicBezTo>
                      <a:pt x="1526" y="31442"/>
                      <a:pt x="2623" y="26916"/>
                      <a:pt x="4543" y="22664"/>
                    </a:cubicBezTo>
                    <a:cubicBezTo>
                      <a:pt x="9481" y="11965"/>
                      <a:pt x="17711" y="5107"/>
                      <a:pt x="28684" y="1404"/>
                    </a:cubicBezTo>
                    <a:cubicBezTo>
                      <a:pt x="40205" y="-2437"/>
                      <a:pt x="54195" y="1952"/>
                      <a:pt x="62562" y="10319"/>
                    </a:cubicBezTo>
                    <a:cubicBezTo>
                      <a:pt x="68734" y="16491"/>
                      <a:pt x="71889" y="24447"/>
                      <a:pt x="73261" y="32813"/>
                    </a:cubicBezTo>
                    <a:cubicBezTo>
                      <a:pt x="73809" y="36791"/>
                      <a:pt x="73946" y="41043"/>
                      <a:pt x="73672" y="45158"/>
                    </a:cubicBezTo>
                    <a:cubicBezTo>
                      <a:pt x="75318" y="62852"/>
                      <a:pt x="64757" y="80134"/>
                      <a:pt x="46926" y="85071"/>
                    </a:cubicBezTo>
                    <a:cubicBezTo>
                      <a:pt x="43771" y="85894"/>
                      <a:pt x="40617" y="86306"/>
                      <a:pt x="37462" y="86306"/>
                    </a:cubicBezTo>
                    <a:cubicBezTo>
                      <a:pt x="19494" y="86306"/>
                      <a:pt x="2623" y="73001"/>
                      <a:pt x="429" y="5448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3" name="任意多边形: 形状 392"/>
              <p:cNvSpPr/>
              <p:nvPr/>
            </p:nvSpPr>
            <p:spPr>
              <a:xfrm>
                <a:off x="3309645" y="3926363"/>
                <a:ext cx="72660" cy="82014"/>
              </a:xfrm>
              <a:custGeom>
                <a:avLst/>
                <a:gdLst>
                  <a:gd name="connsiteX0" fmla="*/ 21620 w 72660"/>
                  <a:gd name="connsiteY0" fmla="*/ 79257 h 82014"/>
                  <a:gd name="connsiteX1" fmla="*/ 1732 w 72660"/>
                  <a:gd name="connsiteY1" fmla="*/ 53197 h 82014"/>
                  <a:gd name="connsiteX2" fmla="*/ 10373 w 72660"/>
                  <a:gd name="connsiteY2" fmla="*/ 14106 h 82014"/>
                  <a:gd name="connsiteX3" fmla="*/ 10099 w 72660"/>
                  <a:gd name="connsiteY3" fmla="*/ 14380 h 82014"/>
                  <a:gd name="connsiteX4" fmla="*/ 15174 w 72660"/>
                  <a:gd name="connsiteY4" fmla="*/ 11362 h 82014"/>
                  <a:gd name="connsiteX5" fmla="*/ 19014 w 72660"/>
                  <a:gd name="connsiteY5" fmla="*/ 7522 h 82014"/>
                  <a:gd name="connsiteX6" fmla="*/ 64963 w 72660"/>
                  <a:gd name="connsiteY6" fmla="*/ 12185 h 82014"/>
                  <a:gd name="connsiteX7" fmla="*/ 66060 w 72660"/>
                  <a:gd name="connsiteY7" fmla="*/ 62386 h 82014"/>
                  <a:gd name="connsiteX8" fmla="*/ 34650 w 72660"/>
                  <a:gd name="connsiteY8" fmla="*/ 82000 h 82014"/>
                  <a:gd name="connsiteX9" fmla="*/ 21620 w 72660"/>
                  <a:gd name="connsiteY9" fmla="*/ 79257 h 8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2660" h="82014">
                    <a:moveTo>
                      <a:pt x="21620" y="79257"/>
                    </a:moveTo>
                    <a:cubicBezTo>
                      <a:pt x="11059" y="74319"/>
                      <a:pt x="4201" y="64443"/>
                      <a:pt x="1732" y="53197"/>
                    </a:cubicBezTo>
                    <a:cubicBezTo>
                      <a:pt x="-1011" y="40578"/>
                      <a:pt x="-1971" y="22472"/>
                      <a:pt x="10373" y="14106"/>
                    </a:cubicBezTo>
                    <a:cubicBezTo>
                      <a:pt x="10236" y="14243"/>
                      <a:pt x="10236" y="14243"/>
                      <a:pt x="10099" y="14380"/>
                    </a:cubicBezTo>
                    <a:cubicBezTo>
                      <a:pt x="11607" y="13146"/>
                      <a:pt x="13391" y="12049"/>
                      <a:pt x="15174" y="11362"/>
                    </a:cubicBezTo>
                    <a:cubicBezTo>
                      <a:pt x="16408" y="9991"/>
                      <a:pt x="17643" y="8756"/>
                      <a:pt x="19014" y="7522"/>
                    </a:cubicBezTo>
                    <a:cubicBezTo>
                      <a:pt x="32593" y="-4274"/>
                      <a:pt x="53990" y="-1805"/>
                      <a:pt x="64963" y="12185"/>
                    </a:cubicBezTo>
                    <a:cubicBezTo>
                      <a:pt x="75661" y="26039"/>
                      <a:pt x="74427" y="47710"/>
                      <a:pt x="66060" y="62386"/>
                    </a:cubicBezTo>
                    <a:cubicBezTo>
                      <a:pt x="59476" y="73907"/>
                      <a:pt x="47406" y="82000"/>
                      <a:pt x="34650" y="82000"/>
                    </a:cubicBezTo>
                    <a:cubicBezTo>
                      <a:pt x="30261" y="82137"/>
                      <a:pt x="25872" y="81314"/>
                      <a:pt x="21620" y="79257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4" name="任意多边形: 形状 393"/>
              <p:cNvSpPr/>
              <p:nvPr/>
            </p:nvSpPr>
            <p:spPr>
              <a:xfrm>
                <a:off x="3328374" y="4169034"/>
                <a:ext cx="94175" cy="120157"/>
              </a:xfrm>
              <a:custGeom>
                <a:avLst/>
                <a:gdLst>
                  <a:gd name="connsiteX0" fmla="*/ 37456 w 94175"/>
                  <a:gd name="connsiteY0" fmla="*/ 120096 h 120157"/>
                  <a:gd name="connsiteX1" fmla="*/ 27032 w 94175"/>
                  <a:gd name="connsiteY1" fmla="*/ 117079 h 120157"/>
                  <a:gd name="connsiteX2" fmla="*/ 19625 w 94175"/>
                  <a:gd name="connsiteY2" fmla="*/ 110769 h 120157"/>
                  <a:gd name="connsiteX3" fmla="*/ 12630 w 94175"/>
                  <a:gd name="connsiteY3" fmla="*/ 100620 h 120157"/>
                  <a:gd name="connsiteX4" fmla="*/ 4263 w 94175"/>
                  <a:gd name="connsiteY4" fmla="*/ 79085 h 120157"/>
                  <a:gd name="connsiteX5" fmla="*/ 286 w 94175"/>
                  <a:gd name="connsiteY5" fmla="*/ 55768 h 120157"/>
                  <a:gd name="connsiteX6" fmla="*/ 834 w 94175"/>
                  <a:gd name="connsiteY6" fmla="*/ 31354 h 120157"/>
                  <a:gd name="connsiteX7" fmla="*/ 2343 w 94175"/>
                  <a:gd name="connsiteY7" fmla="*/ 20107 h 120157"/>
                  <a:gd name="connsiteX8" fmla="*/ 5772 w 94175"/>
                  <a:gd name="connsiteY8" fmla="*/ 11328 h 120157"/>
                  <a:gd name="connsiteX9" fmla="*/ 16470 w 94175"/>
                  <a:gd name="connsiteY9" fmla="*/ 12700 h 120157"/>
                  <a:gd name="connsiteX10" fmla="*/ 16745 w 94175"/>
                  <a:gd name="connsiteY10" fmla="*/ 13249 h 120157"/>
                  <a:gd name="connsiteX11" fmla="*/ 17293 w 94175"/>
                  <a:gd name="connsiteY11" fmla="*/ 17638 h 120157"/>
                  <a:gd name="connsiteX12" fmla="*/ 17156 w 94175"/>
                  <a:gd name="connsiteY12" fmla="*/ 18872 h 120157"/>
                  <a:gd name="connsiteX13" fmla="*/ 16607 w 94175"/>
                  <a:gd name="connsiteY13" fmla="*/ 26828 h 120157"/>
                  <a:gd name="connsiteX14" fmla="*/ 16607 w 94175"/>
                  <a:gd name="connsiteY14" fmla="*/ 26690 h 120157"/>
                  <a:gd name="connsiteX15" fmla="*/ 16196 w 94175"/>
                  <a:gd name="connsiteY15" fmla="*/ 50968 h 120157"/>
                  <a:gd name="connsiteX16" fmla="*/ 16196 w 94175"/>
                  <a:gd name="connsiteY16" fmla="*/ 50968 h 120157"/>
                  <a:gd name="connsiteX17" fmla="*/ 18116 w 94175"/>
                  <a:gd name="connsiteY17" fmla="*/ 65507 h 120157"/>
                  <a:gd name="connsiteX18" fmla="*/ 21682 w 94175"/>
                  <a:gd name="connsiteY18" fmla="*/ 78948 h 120157"/>
                  <a:gd name="connsiteX19" fmla="*/ 21408 w 94175"/>
                  <a:gd name="connsiteY19" fmla="*/ 78263 h 120157"/>
                  <a:gd name="connsiteX20" fmla="*/ 21682 w 94175"/>
                  <a:gd name="connsiteY20" fmla="*/ 79085 h 120157"/>
                  <a:gd name="connsiteX21" fmla="*/ 21820 w 94175"/>
                  <a:gd name="connsiteY21" fmla="*/ 79360 h 120157"/>
                  <a:gd name="connsiteX22" fmla="*/ 21682 w 94175"/>
                  <a:gd name="connsiteY22" fmla="*/ 79085 h 120157"/>
                  <a:gd name="connsiteX23" fmla="*/ 25934 w 94175"/>
                  <a:gd name="connsiteY23" fmla="*/ 89510 h 120157"/>
                  <a:gd name="connsiteX24" fmla="*/ 29500 w 94175"/>
                  <a:gd name="connsiteY24" fmla="*/ 95408 h 120157"/>
                  <a:gd name="connsiteX25" fmla="*/ 31832 w 94175"/>
                  <a:gd name="connsiteY25" fmla="*/ 98425 h 120157"/>
                  <a:gd name="connsiteX26" fmla="*/ 33478 w 94175"/>
                  <a:gd name="connsiteY26" fmla="*/ 100071 h 120157"/>
                  <a:gd name="connsiteX27" fmla="*/ 34576 w 94175"/>
                  <a:gd name="connsiteY27" fmla="*/ 100757 h 120157"/>
                  <a:gd name="connsiteX28" fmla="*/ 35398 w 94175"/>
                  <a:gd name="connsiteY28" fmla="*/ 101168 h 120157"/>
                  <a:gd name="connsiteX29" fmla="*/ 36084 w 94175"/>
                  <a:gd name="connsiteY29" fmla="*/ 101443 h 120157"/>
                  <a:gd name="connsiteX30" fmla="*/ 36907 w 94175"/>
                  <a:gd name="connsiteY30" fmla="*/ 101579 h 120157"/>
                  <a:gd name="connsiteX31" fmla="*/ 38416 w 94175"/>
                  <a:gd name="connsiteY31" fmla="*/ 101579 h 120157"/>
                  <a:gd name="connsiteX32" fmla="*/ 39376 w 94175"/>
                  <a:gd name="connsiteY32" fmla="*/ 101443 h 120157"/>
                  <a:gd name="connsiteX33" fmla="*/ 38965 w 94175"/>
                  <a:gd name="connsiteY33" fmla="*/ 101579 h 120157"/>
                  <a:gd name="connsiteX34" fmla="*/ 39376 w 94175"/>
                  <a:gd name="connsiteY34" fmla="*/ 101443 h 120157"/>
                  <a:gd name="connsiteX35" fmla="*/ 40199 w 94175"/>
                  <a:gd name="connsiteY35" fmla="*/ 101305 h 120157"/>
                  <a:gd name="connsiteX36" fmla="*/ 39513 w 94175"/>
                  <a:gd name="connsiteY36" fmla="*/ 101443 h 120157"/>
                  <a:gd name="connsiteX37" fmla="*/ 40885 w 94175"/>
                  <a:gd name="connsiteY37" fmla="*/ 101031 h 120157"/>
                  <a:gd name="connsiteX38" fmla="*/ 43491 w 94175"/>
                  <a:gd name="connsiteY38" fmla="*/ 99934 h 120157"/>
                  <a:gd name="connsiteX39" fmla="*/ 46097 w 94175"/>
                  <a:gd name="connsiteY39" fmla="*/ 98425 h 120157"/>
                  <a:gd name="connsiteX40" fmla="*/ 49663 w 94175"/>
                  <a:gd name="connsiteY40" fmla="*/ 95682 h 120157"/>
                  <a:gd name="connsiteX41" fmla="*/ 52406 w 94175"/>
                  <a:gd name="connsiteY41" fmla="*/ 92939 h 120157"/>
                  <a:gd name="connsiteX42" fmla="*/ 55150 w 94175"/>
                  <a:gd name="connsiteY42" fmla="*/ 89235 h 120157"/>
                  <a:gd name="connsiteX43" fmla="*/ 58167 w 94175"/>
                  <a:gd name="connsiteY43" fmla="*/ 83886 h 120157"/>
                  <a:gd name="connsiteX44" fmla="*/ 58167 w 94175"/>
                  <a:gd name="connsiteY44" fmla="*/ 83886 h 120157"/>
                  <a:gd name="connsiteX45" fmla="*/ 66534 w 94175"/>
                  <a:gd name="connsiteY45" fmla="*/ 63312 h 120157"/>
                  <a:gd name="connsiteX46" fmla="*/ 66259 w 94175"/>
                  <a:gd name="connsiteY46" fmla="*/ 63998 h 120157"/>
                  <a:gd name="connsiteX47" fmla="*/ 70923 w 94175"/>
                  <a:gd name="connsiteY47" fmla="*/ 47539 h 120157"/>
                  <a:gd name="connsiteX48" fmla="*/ 70923 w 94175"/>
                  <a:gd name="connsiteY48" fmla="*/ 47539 h 120157"/>
                  <a:gd name="connsiteX49" fmla="*/ 73117 w 94175"/>
                  <a:gd name="connsiteY49" fmla="*/ 33686 h 120157"/>
                  <a:gd name="connsiteX50" fmla="*/ 73117 w 94175"/>
                  <a:gd name="connsiteY50" fmla="*/ 24770 h 120157"/>
                  <a:gd name="connsiteX51" fmla="*/ 71746 w 94175"/>
                  <a:gd name="connsiteY51" fmla="*/ 15443 h 120157"/>
                  <a:gd name="connsiteX52" fmla="*/ 72020 w 94175"/>
                  <a:gd name="connsiteY52" fmla="*/ 16815 h 120157"/>
                  <a:gd name="connsiteX53" fmla="*/ 71060 w 94175"/>
                  <a:gd name="connsiteY53" fmla="*/ 12425 h 120157"/>
                  <a:gd name="connsiteX54" fmla="*/ 79015 w 94175"/>
                  <a:gd name="connsiteY54" fmla="*/ 356 h 120157"/>
                  <a:gd name="connsiteX55" fmla="*/ 92457 w 94175"/>
                  <a:gd name="connsiteY55" fmla="*/ 8037 h 120157"/>
                  <a:gd name="connsiteX56" fmla="*/ 93554 w 94175"/>
                  <a:gd name="connsiteY56" fmla="*/ 36566 h 120157"/>
                  <a:gd name="connsiteX57" fmla="*/ 84776 w 94175"/>
                  <a:gd name="connsiteY57" fmla="*/ 74147 h 120157"/>
                  <a:gd name="connsiteX58" fmla="*/ 63379 w 94175"/>
                  <a:gd name="connsiteY58" fmla="*/ 109809 h 120157"/>
                  <a:gd name="connsiteX59" fmla="*/ 39376 w 94175"/>
                  <a:gd name="connsiteY59" fmla="*/ 120096 h 120157"/>
                  <a:gd name="connsiteX60" fmla="*/ 37456 w 94175"/>
                  <a:gd name="connsiteY60" fmla="*/ 120096 h 12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94175" h="120157">
                    <a:moveTo>
                      <a:pt x="37456" y="120096"/>
                    </a:moveTo>
                    <a:cubicBezTo>
                      <a:pt x="33890" y="119822"/>
                      <a:pt x="30186" y="119136"/>
                      <a:pt x="27032" y="117079"/>
                    </a:cubicBezTo>
                    <a:cubicBezTo>
                      <a:pt x="24289" y="115295"/>
                      <a:pt x="21682" y="113375"/>
                      <a:pt x="19625" y="110769"/>
                    </a:cubicBezTo>
                    <a:cubicBezTo>
                      <a:pt x="17019" y="107615"/>
                      <a:pt x="14687" y="104323"/>
                      <a:pt x="12630" y="100620"/>
                    </a:cubicBezTo>
                    <a:cubicBezTo>
                      <a:pt x="8926" y="93899"/>
                      <a:pt x="6183" y="86492"/>
                      <a:pt x="4263" y="79085"/>
                    </a:cubicBezTo>
                    <a:cubicBezTo>
                      <a:pt x="2206" y="71405"/>
                      <a:pt x="834" y="63586"/>
                      <a:pt x="286" y="55768"/>
                    </a:cubicBezTo>
                    <a:cubicBezTo>
                      <a:pt x="-263" y="47539"/>
                      <a:pt x="11" y="39583"/>
                      <a:pt x="834" y="31354"/>
                    </a:cubicBezTo>
                    <a:cubicBezTo>
                      <a:pt x="1246" y="27650"/>
                      <a:pt x="1794" y="23810"/>
                      <a:pt x="2343" y="20107"/>
                    </a:cubicBezTo>
                    <a:cubicBezTo>
                      <a:pt x="2891" y="17363"/>
                      <a:pt x="3440" y="13386"/>
                      <a:pt x="5772" y="11328"/>
                    </a:cubicBezTo>
                    <a:cubicBezTo>
                      <a:pt x="9064" y="8448"/>
                      <a:pt x="14139" y="8722"/>
                      <a:pt x="16470" y="12700"/>
                    </a:cubicBezTo>
                    <a:cubicBezTo>
                      <a:pt x="16607" y="12837"/>
                      <a:pt x="16607" y="13112"/>
                      <a:pt x="16745" y="13249"/>
                    </a:cubicBezTo>
                    <a:cubicBezTo>
                      <a:pt x="17568" y="14620"/>
                      <a:pt x="17705" y="16266"/>
                      <a:pt x="17293" y="17638"/>
                    </a:cubicBezTo>
                    <a:cubicBezTo>
                      <a:pt x="17293" y="18049"/>
                      <a:pt x="17156" y="18461"/>
                      <a:pt x="17156" y="18872"/>
                    </a:cubicBezTo>
                    <a:cubicBezTo>
                      <a:pt x="16882" y="21615"/>
                      <a:pt x="16745" y="24221"/>
                      <a:pt x="16607" y="26828"/>
                    </a:cubicBezTo>
                    <a:cubicBezTo>
                      <a:pt x="16607" y="26828"/>
                      <a:pt x="16607" y="26690"/>
                      <a:pt x="16607" y="26690"/>
                    </a:cubicBezTo>
                    <a:cubicBezTo>
                      <a:pt x="16196" y="34783"/>
                      <a:pt x="15784" y="42875"/>
                      <a:pt x="16196" y="50968"/>
                    </a:cubicBezTo>
                    <a:cubicBezTo>
                      <a:pt x="16196" y="50968"/>
                      <a:pt x="16196" y="50968"/>
                      <a:pt x="16196" y="50968"/>
                    </a:cubicBezTo>
                    <a:cubicBezTo>
                      <a:pt x="16607" y="55905"/>
                      <a:pt x="17293" y="60706"/>
                      <a:pt x="18116" y="65507"/>
                    </a:cubicBezTo>
                    <a:cubicBezTo>
                      <a:pt x="19076" y="70033"/>
                      <a:pt x="20311" y="74559"/>
                      <a:pt x="21682" y="78948"/>
                    </a:cubicBezTo>
                    <a:cubicBezTo>
                      <a:pt x="21545" y="78674"/>
                      <a:pt x="21545" y="78537"/>
                      <a:pt x="21408" y="78263"/>
                    </a:cubicBezTo>
                    <a:cubicBezTo>
                      <a:pt x="21545" y="78537"/>
                      <a:pt x="21545" y="78811"/>
                      <a:pt x="21682" y="79085"/>
                    </a:cubicBezTo>
                    <a:cubicBezTo>
                      <a:pt x="21682" y="79223"/>
                      <a:pt x="21682" y="79223"/>
                      <a:pt x="21820" y="79360"/>
                    </a:cubicBezTo>
                    <a:cubicBezTo>
                      <a:pt x="21820" y="79223"/>
                      <a:pt x="21820" y="79223"/>
                      <a:pt x="21682" y="79085"/>
                    </a:cubicBezTo>
                    <a:cubicBezTo>
                      <a:pt x="22917" y="82652"/>
                      <a:pt x="24426" y="86081"/>
                      <a:pt x="25934" y="89510"/>
                    </a:cubicBezTo>
                    <a:cubicBezTo>
                      <a:pt x="27032" y="91567"/>
                      <a:pt x="28129" y="93487"/>
                      <a:pt x="29500" y="95408"/>
                    </a:cubicBezTo>
                    <a:cubicBezTo>
                      <a:pt x="30186" y="96368"/>
                      <a:pt x="31009" y="97328"/>
                      <a:pt x="31832" y="98425"/>
                    </a:cubicBezTo>
                    <a:cubicBezTo>
                      <a:pt x="32381" y="98974"/>
                      <a:pt x="32929" y="99522"/>
                      <a:pt x="33478" y="100071"/>
                    </a:cubicBezTo>
                    <a:cubicBezTo>
                      <a:pt x="33890" y="100345"/>
                      <a:pt x="34164" y="100482"/>
                      <a:pt x="34576" y="100757"/>
                    </a:cubicBezTo>
                    <a:cubicBezTo>
                      <a:pt x="34850" y="100894"/>
                      <a:pt x="35124" y="101031"/>
                      <a:pt x="35398" y="101168"/>
                    </a:cubicBezTo>
                    <a:cubicBezTo>
                      <a:pt x="35673" y="101168"/>
                      <a:pt x="35810" y="101305"/>
                      <a:pt x="36084" y="101443"/>
                    </a:cubicBezTo>
                    <a:cubicBezTo>
                      <a:pt x="36358" y="101443"/>
                      <a:pt x="36633" y="101579"/>
                      <a:pt x="36907" y="101579"/>
                    </a:cubicBezTo>
                    <a:cubicBezTo>
                      <a:pt x="37456" y="101579"/>
                      <a:pt x="37867" y="101579"/>
                      <a:pt x="38416" y="101579"/>
                    </a:cubicBezTo>
                    <a:cubicBezTo>
                      <a:pt x="38690" y="101579"/>
                      <a:pt x="39102" y="101443"/>
                      <a:pt x="39376" y="101443"/>
                    </a:cubicBezTo>
                    <a:cubicBezTo>
                      <a:pt x="39239" y="101443"/>
                      <a:pt x="39102" y="101443"/>
                      <a:pt x="38965" y="101579"/>
                    </a:cubicBezTo>
                    <a:cubicBezTo>
                      <a:pt x="39102" y="101579"/>
                      <a:pt x="39239" y="101579"/>
                      <a:pt x="39376" y="101443"/>
                    </a:cubicBezTo>
                    <a:cubicBezTo>
                      <a:pt x="39650" y="101443"/>
                      <a:pt x="39925" y="101305"/>
                      <a:pt x="40199" y="101305"/>
                    </a:cubicBezTo>
                    <a:cubicBezTo>
                      <a:pt x="39925" y="101305"/>
                      <a:pt x="39787" y="101443"/>
                      <a:pt x="39513" y="101443"/>
                    </a:cubicBezTo>
                    <a:cubicBezTo>
                      <a:pt x="39925" y="101305"/>
                      <a:pt x="40473" y="101168"/>
                      <a:pt x="40885" y="101031"/>
                    </a:cubicBezTo>
                    <a:cubicBezTo>
                      <a:pt x="41708" y="100757"/>
                      <a:pt x="42668" y="100345"/>
                      <a:pt x="43491" y="99934"/>
                    </a:cubicBezTo>
                    <a:cubicBezTo>
                      <a:pt x="44451" y="99522"/>
                      <a:pt x="45274" y="98974"/>
                      <a:pt x="46097" y="98425"/>
                    </a:cubicBezTo>
                    <a:cubicBezTo>
                      <a:pt x="47331" y="97602"/>
                      <a:pt x="48429" y="96642"/>
                      <a:pt x="49663" y="95682"/>
                    </a:cubicBezTo>
                    <a:cubicBezTo>
                      <a:pt x="50623" y="94721"/>
                      <a:pt x="51446" y="93899"/>
                      <a:pt x="52406" y="92939"/>
                    </a:cubicBezTo>
                    <a:cubicBezTo>
                      <a:pt x="53366" y="91704"/>
                      <a:pt x="54326" y="90470"/>
                      <a:pt x="55150" y="89235"/>
                    </a:cubicBezTo>
                    <a:cubicBezTo>
                      <a:pt x="56247" y="87452"/>
                      <a:pt x="57207" y="85669"/>
                      <a:pt x="58167" y="83886"/>
                    </a:cubicBezTo>
                    <a:cubicBezTo>
                      <a:pt x="58167" y="83886"/>
                      <a:pt x="58167" y="83886"/>
                      <a:pt x="58167" y="83886"/>
                    </a:cubicBezTo>
                    <a:cubicBezTo>
                      <a:pt x="61322" y="77165"/>
                      <a:pt x="64065" y="70307"/>
                      <a:pt x="66534" y="63312"/>
                    </a:cubicBezTo>
                    <a:cubicBezTo>
                      <a:pt x="66397" y="63586"/>
                      <a:pt x="66397" y="63724"/>
                      <a:pt x="66259" y="63998"/>
                    </a:cubicBezTo>
                    <a:cubicBezTo>
                      <a:pt x="68180" y="58511"/>
                      <a:pt x="69688" y="53162"/>
                      <a:pt x="70923" y="47539"/>
                    </a:cubicBezTo>
                    <a:cubicBezTo>
                      <a:pt x="70923" y="47539"/>
                      <a:pt x="70923" y="47539"/>
                      <a:pt x="70923" y="47539"/>
                    </a:cubicBezTo>
                    <a:cubicBezTo>
                      <a:pt x="71883" y="42875"/>
                      <a:pt x="72706" y="38349"/>
                      <a:pt x="73117" y="33686"/>
                    </a:cubicBezTo>
                    <a:cubicBezTo>
                      <a:pt x="73255" y="30668"/>
                      <a:pt x="73255" y="27788"/>
                      <a:pt x="73117" y="24770"/>
                    </a:cubicBezTo>
                    <a:cubicBezTo>
                      <a:pt x="72843" y="21615"/>
                      <a:pt x="72432" y="18461"/>
                      <a:pt x="71746" y="15443"/>
                    </a:cubicBezTo>
                    <a:cubicBezTo>
                      <a:pt x="71883" y="15854"/>
                      <a:pt x="72020" y="16403"/>
                      <a:pt x="72020" y="16815"/>
                    </a:cubicBezTo>
                    <a:cubicBezTo>
                      <a:pt x="71746" y="15443"/>
                      <a:pt x="71334" y="13934"/>
                      <a:pt x="71060" y="12425"/>
                    </a:cubicBezTo>
                    <a:cubicBezTo>
                      <a:pt x="69963" y="7076"/>
                      <a:pt x="73940" y="1727"/>
                      <a:pt x="79015" y="356"/>
                    </a:cubicBezTo>
                    <a:cubicBezTo>
                      <a:pt x="84502" y="-1153"/>
                      <a:pt x="91222" y="2276"/>
                      <a:pt x="92457" y="8037"/>
                    </a:cubicBezTo>
                    <a:cubicBezTo>
                      <a:pt x="94514" y="17363"/>
                      <a:pt x="94514" y="27102"/>
                      <a:pt x="93554" y="36566"/>
                    </a:cubicBezTo>
                    <a:cubicBezTo>
                      <a:pt x="92183" y="49322"/>
                      <a:pt x="89165" y="62078"/>
                      <a:pt x="84776" y="74147"/>
                    </a:cubicBezTo>
                    <a:cubicBezTo>
                      <a:pt x="80113" y="87178"/>
                      <a:pt x="74077" y="100620"/>
                      <a:pt x="63379" y="109809"/>
                    </a:cubicBezTo>
                    <a:cubicBezTo>
                      <a:pt x="56795" y="115433"/>
                      <a:pt x="48292" y="120096"/>
                      <a:pt x="39376" y="120096"/>
                    </a:cubicBezTo>
                    <a:cubicBezTo>
                      <a:pt x="38965" y="120233"/>
                      <a:pt x="38279" y="120096"/>
                      <a:pt x="37456" y="120096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5" name="任意多边形: 形状 394"/>
              <p:cNvSpPr/>
              <p:nvPr/>
            </p:nvSpPr>
            <p:spPr>
              <a:xfrm>
                <a:off x="2715692" y="4036743"/>
                <a:ext cx="67376" cy="51585"/>
              </a:xfrm>
              <a:custGeom>
                <a:avLst/>
                <a:gdLst>
                  <a:gd name="connsiteX0" fmla="*/ 19751 w 67376"/>
                  <a:gd name="connsiteY0" fmla="*/ 49665 h 51585"/>
                  <a:gd name="connsiteX1" fmla="*/ 16459 w 67376"/>
                  <a:gd name="connsiteY1" fmla="*/ 48156 h 51585"/>
                  <a:gd name="connsiteX2" fmla="*/ 10013 w 67376"/>
                  <a:gd name="connsiteY2" fmla="*/ 45413 h 51585"/>
                  <a:gd name="connsiteX3" fmla="*/ 5761 w 67376"/>
                  <a:gd name="connsiteY3" fmla="*/ 41984 h 51585"/>
                  <a:gd name="connsiteX4" fmla="*/ 2606 w 67376"/>
                  <a:gd name="connsiteY4" fmla="*/ 37595 h 51585"/>
                  <a:gd name="connsiteX5" fmla="*/ 0 w 67376"/>
                  <a:gd name="connsiteY5" fmla="*/ 27171 h 51585"/>
                  <a:gd name="connsiteX6" fmla="*/ 11796 w 67376"/>
                  <a:gd name="connsiteY6" fmla="*/ 7008 h 51585"/>
                  <a:gd name="connsiteX7" fmla="*/ 35524 w 67376"/>
                  <a:gd name="connsiteY7" fmla="*/ 13 h 51585"/>
                  <a:gd name="connsiteX8" fmla="*/ 51846 w 67376"/>
                  <a:gd name="connsiteY8" fmla="*/ 2893 h 51585"/>
                  <a:gd name="connsiteX9" fmla="*/ 60076 w 67376"/>
                  <a:gd name="connsiteY9" fmla="*/ 7831 h 51585"/>
                  <a:gd name="connsiteX10" fmla="*/ 66111 w 67376"/>
                  <a:gd name="connsiteY10" fmla="*/ 16472 h 51585"/>
                  <a:gd name="connsiteX11" fmla="*/ 61722 w 67376"/>
                  <a:gd name="connsiteY11" fmla="*/ 37595 h 51585"/>
                  <a:gd name="connsiteX12" fmla="*/ 47595 w 67376"/>
                  <a:gd name="connsiteY12" fmla="*/ 47196 h 51585"/>
                  <a:gd name="connsiteX13" fmla="*/ 31547 w 67376"/>
                  <a:gd name="connsiteY13" fmla="*/ 51448 h 51585"/>
                  <a:gd name="connsiteX14" fmla="*/ 28666 w 67376"/>
                  <a:gd name="connsiteY14" fmla="*/ 51585 h 51585"/>
                  <a:gd name="connsiteX15" fmla="*/ 19751 w 67376"/>
                  <a:gd name="connsiteY15" fmla="*/ 49665 h 5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376" h="51585">
                    <a:moveTo>
                      <a:pt x="19751" y="49665"/>
                    </a:moveTo>
                    <a:cubicBezTo>
                      <a:pt x="18654" y="49116"/>
                      <a:pt x="17556" y="48705"/>
                      <a:pt x="16459" y="48156"/>
                    </a:cubicBezTo>
                    <a:cubicBezTo>
                      <a:pt x="14265" y="47470"/>
                      <a:pt x="12070" y="46510"/>
                      <a:pt x="10013" y="45413"/>
                    </a:cubicBezTo>
                    <a:cubicBezTo>
                      <a:pt x="8367" y="44590"/>
                      <a:pt x="7132" y="43081"/>
                      <a:pt x="5761" y="41984"/>
                    </a:cubicBezTo>
                    <a:cubicBezTo>
                      <a:pt x="4526" y="40887"/>
                      <a:pt x="3429" y="39104"/>
                      <a:pt x="2606" y="37595"/>
                    </a:cubicBezTo>
                    <a:cubicBezTo>
                      <a:pt x="686" y="34440"/>
                      <a:pt x="0" y="30737"/>
                      <a:pt x="0" y="27171"/>
                    </a:cubicBezTo>
                    <a:cubicBezTo>
                      <a:pt x="0" y="18804"/>
                      <a:pt x="5212" y="11672"/>
                      <a:pt x="11796" y="7008"/>
                    </a:cubicBezTo>
                    <a:cubicBezTo>
                      <a:pt x="18791" y="2207"/>
                      <a:pt x="27295" y="150"/>
                      <a:pt x="35524" y="13"/>
                    </a:cubicBezTo>
                    <a:cubicBezTo>
                      <a:pt x="40874" y="-124"/>
                      <a:pt x="46909" y="836"/>
                      <a:pt x="51846" y="2893"/>
                    </a:cubicBezTo>
                    <a:cubicBezTo>
                      <a:pt x="54864" y="4128"/>
                      <a:pt x="57607" y="5774"/>
                      <a:pt x="60076" y="7831"/>
                    </a:cubicBezTo>
                    <a:cubicBezTo>
                      <a:pt x="62956" y="10163"/>
                      <a:pt x="64740" y="13180"/>
                      <a:pt x="66111" y="16472"/>
                    </a:cubicBezTo>
                    <a:cubicBezTo>
                      <a:pt x="69129" y="23742"/>
                      <a:pt x="66385" y="31834"/>
                      <a:pt x="61722" y="37595"/>
                    </a:cubicBezTo>
                    <a:cubicBezTo>
                      <a:pt x="58019" y="41984"/>
                      <a:pt x="52944" y="45001"/>
                      <a:pt x="47595" y="47196"/>
                    </a:cubicBezTo>
                    <a:cubicBezTo>
                      <a:pt x="42519" y="49391"/>
                      <a:pt x="37033" y="51174"/>
                      <a:pt x="31547" y="51448"/>
                    </a:cubicBezTo>
                    <a:cubicBezTo>
                      <a:pt x="30587" y="51448"/>
                      <a:pt x="29627" y="51585"/>
                      <a:pt x="28666" y="51585"/>
                    </a:cubicBezTo>
                    <a:cubicBezTo>
                      <a:pt x="25649" y="51174"/>
                      <a:pt x="22494" y="50899"/>
                      <a:pt x="19751" y="49665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6" name="任意多边形: 形状 395"/>
              <p:cNvSpPr/>
              <p:nvPr/>
            </p:nvSpPr>
            <p:spPr>
              <a:xfrm>
                <a:off x="3266143" y="3844874"/>
                <a:ext cx="63367" cy="47863"/>
              </a:xfrm>
              <a:custGeom>
                <a:avLst/>
                <a:gdLst>
                  <a:gd name="connsiteX0" fmla="*/ 7790 w 63367"/>
                  <a:gd name="connsiteY0" fmla="*/ 42514 h 47863"/>
                  <a:gd name="connsiteX1" fmla="*/ 657 w 63367"/>
                  <a:gd name="connsiteY1" fmla="*/ 21666 h 47863"/>
                  <a:gd name="connsiteX2" fmla="*/ 14648 w 63367"/>
                  <a:gd name="connsiteY2" fmla="*/ 6715 h 47863"/>
                  <a:gd name="connsiteX3" fmla="*/ 19722 w 63367"/>
                  <a:gd name="connsiteY3" fmla="*/ 4109 h 47863"/>
                  <a:gd name="connsiteX4" fmla="*/ 51544 w 63367"/>
                  <a:gd name="connsiteY4" fmla="*/ 3149 h 47863"/>
                  <a:gd name="connsiteX5" fmla="*/ 63339 w 63367"/>
                  <a:gd name="connsiteY5" fmla="*/ 20843 h 47863"/>
                  <a:gd name="connsiteX6" fmla="*/ 53464 w 63367"/>
                  <a:gd name="connsiteY6" fmla="*/ 40182 h 47863"/>
                  <a:gd name="connsiteX7" fmla="*/ 39611 w 63367"/>
                  <a:gd name="connsiteY7" fmla="*/ 45943 h 47863"/>
                  <a:gd name="connsiteX8" fmla="*/ 29461 w 63367"/>
                  <a:gd name="connsiteY8" fmla="*/ 47726 h 47863"/>
                  <a:gd name="connsiteX9" fmla="*/ 25620 w 63367"/>
                  <a:gd name="connsiteY9" fmla="*/ 47863 h 47863"/>
                  <a:gd name="connsiteX10" fmla="*/ 7790 w 63367"/>
                  <a:gd name="connsiteY10" fmla="*/ 42514 h 47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367" h="47863">
                    <a:moveTo>
                      <a:pt x="7790" y="42514"/>
                    </a:moveTo>
                    <a:cubicBezTo>
                      <a:pt x="1480" y="37714"/>
                      <a:pt x="-1400" y="29347"/>
                      <a:pt x="657" y="21666"/>
                    </a:cubicBezTo>
                    <a:cubicBezTo>
                      <a:pt x="2577" y="14533"/>
                      <a:pt x="8064" y="9595"/>
                      <a:pt x="14648" y="6715"/>
                    </a:cubicBezTo>
                    <a:cubicBezTo>
                      <a:pt x="16293" y="5755"/>
                      <a:pt x="17940" y="4932"/>
                      <a:pt x="19722" y="4109"/>
                    </a:cubicBezTo>
                    <a:cubicBezTo>
                      <a:pt x="29461" y="-143"/>
                      <a:pt x="41943" y="-2063"/>
                      <a:pt x="51544" y="3149"/>
                    </a:cubicBezTo>
                    <a:cubicBezTo>
                      <a:pt x="58264" y="6853"/>
                      <a:pt x="62928" y="13162"/>
                      <a:pt x="63339" y="20843"/>
                    </a:cubicBezTo>
                    <a:cubicBezTo>
                      <a:pt x="63751" y="28661"/>
                      <a:pt x="59636" y="35519"/>
                      <a:pt x="53464" y="40182"/>
                    </a:cubicBezTo>
                    <a:cubicBezTo>
                      <a:pt x="49486" y="43200"/>
                      <a:pt x="44411" y="44846"/>
                      <a:pt x="39611" y="45943"/>
                    </a:cubicBezTo>
                    <a:cubicBezTo>
                      <a:pt x="36319" y="46766"/>
                      <a:pt x="32890" y="47314"/>
                      <a:pt x="29461" y="47726"/>
                    </a:cubicBezTo>
                    <a:cubicBezTo>
                      <a:pt x="28227" y="47863"/>
                      <a:pt x="26855" y="47863"/>
                      <a:pt x="25620" y="47863"/>
                    </a:cubicBezTo>
                    <a:cubicBezTo>
                      <a:pt x="19448" y="47863"/>
                      <a:pt x="13002" y="46492"/>
                      <a:pt x="7790" y="42514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7" name="任意多边形: 形状 396"/>
              <p:cNvSpPr/>
              <p:nvPr/>
            </p:nvSpPr>
            <p:spPr>
              <a:xfrm>
                <a:off x="2781137" y="4272945"/>
                <a:ext cx="165630" cy="158509"/>
              </a:xfrm>
              <a:custGeom>
                <a:avLst/>
                <a:gdLst>
                  <a:gd name="connsiteX0" fmla="*/ 71029 w 165630"/>
                  <a:gd name="connsiteY0" fmla="*/ 158420 h 158509"/>
                  <a:gd name="connsiteX1" fmla="*/ 17262 w 165630"/>
                  <a:gd name="connsiteY1" fmla="*/ 131262 h 158509"/>
                  <a:gd name="connsiteX2" fmla="*/ 1352 w 165630"/>
                  <a:gd name="connsiteY2" fmla="*/ 93132 h 158509"/>
                  <a:gd name="connsiteX3" fmla="*/ 13696 w 165630"/>
                  <a:gd name="connsiteY3" fmla="*/ 34290 h 158509"/>
                  <a:gd name="connsiteX4" fmla="*/ 58685 w 165630"/>
                  <a:gd name="connsiteY4" fmla="*/ 3566 h 158509"/>
                  <a:gd name="connsiteX5" fmla="*/ 115606 w 165630"/>
                  <a:gd name="connsiteY5" fmla="*/ 6172 h 158509"/>
                  <a:gd name="connsiteX6" fmla="*/ 164709 w 165630"/>
                  <a:gd name="connsiteY6" fmla="*/ 90114 h 158509"/>
                  <a:gd name="connsiteX7" fmla="*/ 88311 w 165630"/>
                  <a:gd name="connsiteY7" fmla="*/ 156774 h 158509"/>
                  <a:gd name="connsiteX8" fmla="*/ 73498 w 165630"/>
                  <a:gd name="connsiteY8" fmla="*/ 158283 h 158509"/>
                  <a:gd name="connsiteX9" fmla="*/ 71029 w 165630"/>
                  <a:gd name="connsiteY9" fmla="*/ 158420 h 158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5630" h="158509">
                    <a:moveTo>
                      <a:pt x="71029" y="158420"/>
                    </a:moveTo>
                    <a:cubicBezTo>
                      <a:pt x="50043" y="157734"/>
                      <a:pt x="30018" y="148133"/>
                      <a:pt x="17262" y="131262"/>
                    </a:cubicBezTo>
                    <a:cubicBezTo>
                      <a:pt x="8895" y="120152"/>
                      <a:pt x="3821" y="106848"/>
                      <a:pt x="1352" y="93132"/>
                    </a:cubicBezTo>
                    <a:cubicBezTo>
                      <a:pt x="-2352" y="72283"/>
                      <a:pt x="1489" y="51847"/>
                      <a:pt x="13696" y="34290"/>
                    </a:cubicBezTo>
                    <a:cubicBezTo>
                      <a:pt x="24395" y="18928"/>
                      <a:pt x="41402" y="9464"/>
                      <a:pt x="58685" y="3566"/>
                    </a:cubicBezTo>
                    <a:cubicBezTo>
                      <a:pt x="76790" y="-2606"/>
                      <a:pt x="98049" y="-137"/>
                      <a:pt x="115606" y="6172"/>
                    </a:cubicBezTo>
                    <a:cubicBezTo>
                      <a:pt x="149759" y="18242"/>
                      <a:pt x="170333" y="54864"/>
                      <a:pt x="164709" y="90114"/>
                    </a:cubicBezTo>
                    <a:cubicBezTo>
                      <a:pt x="158674" y="127422"/>
                      <a:pt x="125481" y="156637"/>
                      <a:pt x="88311" y="156774"/>
                    </a:cubicBezTo>
                    <a:cubicBezTo>
                      <a:pt x="83373" y="157871"/>
                      <a:pt x="78435" y="158283"/>
                      <a:pt x="73498" y="158283"/>
                    </a:cubicBezTo>
                    <a:cubicBezTo>
                      <a:pt x="72675" y="158557"/>
                      <a:pt x="71852" y="158557"/>
                      <a:pt x="71029" y="158420"/>
                    </a:cubicBezTo>
                    <a:close/>
                  </a:path>
                </a:pathLst>
              </a:custGeom>
              <a:solidFill>
                <a:srgbClr val="FF5B6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8" name="任意多边形: 形状 397"/>
              <p:cNvSpPr/>
              <p:nvPr/>
            </p:nvSpPr>
            <p:spPr>
              <a:xfrm>
                <a:off x="3727247" y="2826402"/>
                <a:ext cx="205467" cy="42145"/>
              </a:xfrm>
              <a:custGeom>
                <a:avLst/>
                <a:gdLst>
                  <a:gd name="connsiteX0" fmla="*/ 190104 w 205467"/>
                  <a:gd name="connsiteY0" fmla="*/ 41476 h 42145"/>
                  <a:gd name="connsiteX1" fmla="*/ 190378 w 205467"/>
                  <a:gd name="connsiteY1" fmla="*/ 41613 h 42145"/>
                  <a:gd name="connsiteX2" fmla="*/ 161300 w 205467"/>
                  <a:gd name="connsiteY2" fmla="*/ 33521 h 42145"/>
                  <a:gd name="connsiteX3" fmla="*/ 162672 w 205467"/>
                  <a:gd name="connsiteY3" fmla="*/ 33795 h 42145"/>
                  <a:gd name="connsiteX4" fmla="*/ 161712 w 205467"/>
                  <a:gd name="connsiteY4" fmla="*/ 33521 h 42145"/>
                  <a:gd name="connsiteX5" fmla="*/ 161849 w 205467"/>
                  <a:gd name="connsiteY5" fmla="*/ 33521 h 42145"/>
                  <a:gd name="connsiteX6" fmla="*/ 110825 w 205467"/>
                  <a:gd name="connsiteY6" fmla="*/ 25428 h 42145"/>
                  <a:gd name="connsiteX7" fmla="*/ 112334 w 205467"/>
                  <a:gd name="connsiteY7" fmla="*/ 25565 h 42145"/>
                  <a:gd name="connsiteX8" fmla="*/ 88880 w 205467"/>
                  <a:gd name="connsiteY8" fmla="*/ 23645 h 42145"/>
                  <a:gd name="connsiteX9" fmla="*/ 63093 w 205467"/>
                  <a:gd name="connsiteY9" fmla="*/ 21314 h 42145"/>
                  <a:gd name="connsiteX10" fmla="*/ 64465 w 205467"/>
                  <a:gd name="connsiteY10" fmla="*/ 21451 h 42145"/>
                  <a:gd name="connsiteX11" fmla="*/ 22494 w 205467"/>
                  <a:gd name="connsiteY11" fmla="*/ 19393 h 42145"/>
                  <a:gd name="connsiteX12" fmla="*/ 8915 w 205467"/>
                  <a:gd name="connsiteY12" fmla="*/ 18159 h 42145"/>
                  <a:gd name="connsiteX13" fmla="*/ 0 w 205467"/>
                  <a:gd name="connsiteY13" fmla="*/ 11438 h 42145"/>
                  <a:gd name="connsiteX14" fmla="*/ 137 w 205467"/>
                  <a:gd name="connsiteY14" fmla="*/ 12124 h 42145"/>
                  <a:gd name="connsiteX15" fmla="*/ 274 w 205467"/>
                  <a:gd name="connsiteY15" fmla="*/ 12398 h 42145"/>
                  <a:gd name="connsiteX16" fmla="*/ 2606 w 205467"/>
                  <a:gd name="connsiteY16" fmla="*/ 5952 h 42145"/>
                  <a:gd name="connsiteX17" fmla="*/ 7269 w 205467"/>
                  <a:gd name="connsiteY17" fmla="*/ 4031 h 42145"/>
                  <a:gd name="connsiteX18" fmla="*/ 16322 w 205467"/>
                  <a:gd name="connsiteY18" fmla="*/ 2248 h 42145"/>
                  <a:gd name="connsiteX19" fmla="*/ 47732 w 205467"/>
                  <a:gd name="connsiteY19" fmla="*/ 328 h 42145"/>
                  <a:gd name="connsiteX20" fmla="*/ 107122 w 205467"/>
                  <a:gd name="connsiteY20" fmla="*/ 1425 h 42145"/>
                  <a:gd name="connsiteX21" fmla="*/ 135102 w 205467"/>
                  <a:gd name="connsiteY21" fmla="*/ 4717 h 42145"/>
                  <a:gd name="connsiteX22" fmla="*/ 162809 w 205467"/>
                  <a:gd name="connsiteY22" fmla="*/ 10478 h 42145"/>
                  <a:gd name="connsiteX23" fmla="*/ 183108 w 205467"/>
                  <a:gd name="connsiteY23" fmla="*/ 15690 h 42145"/>
                  <a:gd name="connsiteX24" fmla="*/ 197510 w 205467"/>
                  <a:gd name="connsiteY24" fmla="*/ 20354 h 42145"/>
                  <a:gd name="connsiteX25" fmla="*/ 205054 w 205467"/>
                  <a:gd name="connsiteY25" fmla="*/ 34207 h 42145"/>
                  <a:gd name="connsiteX26" fmla="*/ 199705 w 205467"/>
                  <a:gd name="connsiteY26" fmla="*/ 40790 h 42145"/>
                  <a:gd name="connsiteX27" fmla="*/ 198333 w 205467"/>
                  <a:gd name="connsiteY27" fmla="*/ 41476 h 42145"/>
                  <a:gd name="connsiteX28" fmla="*/ 190104 w 205467"/>
                  <a:gd name="connsiteY28" fmla="*/ 41476 h 42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05467" h="42145">
                    <a:moveTo>
                      <a:pt x="190104" y="41476"/>
                    </a:moveTo>
                    <a:cubicBezTo>
                      <a:pt x="190241" y="41476"/>
                      <a:pt x="190378" y="41613"/>
                      <a:pt x="190378" y="41613"/>
                    </a:cubicBezTo>
                    <a:cubicBezTo>
                      <a:pt x="180914" y="38184"/>
                      <a:pt x="171039" y="35852"/>
                      <a:pt x="161300" y="33521"/>
                    </a:cubicBezTo>
                    <a:cubicBezTo>
                      <a:pt x="161849" y="33658"/>
                      <a:pt x="162260" y="33795"/>
                      <a:pt x="162672" y="33795"/>
                    </a:cubicBezTo>
                    <a:cubicBezTo>
                      <a:pt x="162397" y="33658"/>
                      <a:pt x="161986" y="33658"/>
                      <a:pt x="161712" y="33521"/>
                    </a:cubicBezTo>
                    <a:cubicBezTo>
                      <a:pt x="161712" y="33521"/>
                      <a:pt x="161712" y="33521"/>
                      <a:pt x="161849" y="33521"/>
                    </a:cubicBezTo>
                    <a:cubicBezTo>
                      <a:pt x="145115" y="29680"/>
                      <a:pt x="127970" y="27074"/>
                      <a:pt x="110825" y="25428"/>
                    </a:cubicBezTo>
                    <a:cubicBezTo>
                      <a:pt x="111374" y="25428"/>
                      <a:pt x="111785" y="25565"/>
                      <a:pt x="112334" y="25565"/>
                    </a:cubicBezTo>
                    <a:cubicBezTo>
                      <a:pt x="104516" y="24743"/>
                      <a:pt x="96698" y="24194"/>
                      <a:pt x="88880" y="23645"/>
                    </a:cubicBezTo>
                    <a:cubicBezTo>
                      <a:pt x="80238" y="23097"/>
                      <a:pt x="71598" y="22136"/>
                      <a:pt x="63093" y="21314"/>
                    </a:cubicBezTo>
                    <a:cubicBezTo>
                      <a:pt x="63642" y="21314"/>
                      <a:pt x="64054" y="21451"/>
                      <a:pt x="64465" y="21451"/>
                    </a:cubicBezTo>
                    <a:cubicBezTo>
                      <a:pt x="50475" y="20079"/>
                      <a:pt x="36485" y="20079"/>
                      <a:pt x="22494" y="19393"/>
                    </a:cubicBezTo>
                    <a:cubicBezTo>
                      <a:pt x="17968" y="19119"/>
                      <a:pt x="13305" y="18982"/>
                      <a:pt x="8915" y="18159"/>
                    </a:cubicBezTo>
                    <a:cubicBezTo>
                      <a:pt x="4938" y="17473"/>
                      <a:pt x="549" y="15827"/>
                      <a:pt x="0" y="11438"/>
                    </a:cubicBezTo>
                    <a:cubicBezTo>
                      <a:pt x="0" y="11712"/>
                      <a:pt x="137" y="11849"/>
                      <a:pt x="137" y="12124"/>
                    </a:cubicBezTo>
                    <a:cubicBezTo>
                      <a:pt x="137" y="12261"/>
                      <a:pt x="274" y="12261"/>
                      <a:pt x="274" y="12398"/>
                    </a:cubicBezTo>
                    <a:cubicBezTo>
                      <a:pt x="-411" y="10067"/>
                      <a:pt x="411" y="7323"/>
                      <a:pt x="2606" y="5952"/>
                    </a:cubicBezTo>
                    <a:cubicBezTo>
                      <a:pt x="3978" y="4991"/>
                      <a:pt x="5624" y="4443"/>
                      <a:pt x="7269" y="4031"/>
                    </a:cubicBezTo>
                    <a:cubicBezTo>
                      <a:pt x="10287" y="3209"/>
                      <a:pt x="13305" y="2797"/>
                      <a:pt x="16322" y="2248"/>
                    </a:cubicBezTo>
                    <a:cubicBezTo>
                      <a:pt x="26746" y="740"/>
                      <a:pt x="37308" y="740"/>
                      <a:pt x="47732" y="328"/>
                    </a:cubicBezTo>
                    <a:cubicBezTo>
                      <a:pt x="67483" y="-220"/>
                      <a:pt x="87371" y="-220"/>
                      <a:pt x="107122" y="1425"/>
                    </a:cubicBezTo>
                    <a:cubicBezTo>
                      <a:pt x="116449" y="2248"/>
                      <a:pt x="125776" y="3209"/>
                      <a:pt x="135102" y="4717"/>
                    </a:cubicBezTo>
                    <a:cubicBezTo>
                      <a:pt x="144429" y="6226"/>
                      <a:pt x="153619" y="8283"/>
                      <a:pt x="162809" y="10478"/>
                    </a:cubicBezTo>
                    <a:cubicBezTo>
                      <a:pt x="169530" y="11987"/>
                      <a:pt x="176388" y="13633"/>
                      <a:pt x="183108" y="15690"/>
                    </a:cubicBezTo>
                    <a:cubicBezTo>
                      <a:pt x="187909" y="17199"/>
                      <a:pt x="192710" y="18845"/>
                      <a:pt x="197510" y="20354"/>
                    </a:cubicBezTo>
                    <a:cubicBezTo>
                      <a:pt x="203271" y="22136"/>
                      <a:pt x="206700" y="28309"/>
                      <a:pt x="205054" y="34207"/>
                    </a:cubicBezTo>
                    <a:cubicBezTo>
                      <a:pt x="204231" y="37087"/>
                      <a:pt x="202311" y="39419"/>
                      <a:pt x="199705" y="40790"/>
                    </a:cubicBezTo>
                    <a:cubicBezTo>
                      <a:pt x="199293" y="41065"/>
                      <a:pt x="198745" y="41202"/>
                      <a:pt x="198333" y="41476"/>
                    </a:cubicBezTo>
                    <a:cubicBezTo>
                      <a:pt x="195590" y="42436"/>
                      <a:pt x="192847" y="42299"/>
                      <a:pt x="190104" y="41476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9" name="任意多边形: 形状 398"/>
              <p:cNvSpPr/>
              <p:nvPr/>
            </p:nvSpPr>
            <p:spPr>
              <a:xfrm>
                <a:off x="3909247" y="2853202"/>
                <a:ext cx="73529" cy="92445"/>
              </a:xfrm>
              <a:custGeom>
                <a:avLst/>
                <a:gdLst>
                  <a:gd name="connsiteX0" fmla="*/ 3029 w 73529"/>
                  <a:gd name="connsiteY0" fmla="*/ 3429 h 92445"/>
                  <a:gd name="connsiteX1" fmla="*/ 12219 w 73529"/>
                  <a:gd name="connsiteY1" fmla="*/ 0 h 92445"/>
                  <a:gd name="connsiteX2" fmla="*/ 22917 w 73529"/>
                  <a:gd name="connsiteY2" fmla="*/ 3429 h 92445"/>
                  <a:gd name="connsiteX3" fmla="*/ 32793 w 73529"/>
                  <a:gd name="connsiteY3" fmla="*/ 12207 h 92445"/>
                  <a:gd name="connsiteX4" fmla="*/ 43217 w 73529"/>
                  <a:gd name="connsiteY4" fmla="*/ 25374 h 92445"/>
                  <a:gd name="connsiteX5" fmla="*/ 73255 w 73529"/>
                  <a:gd name="connsiteY5" fmla="*/ 91211 h 92445"/>
                  <a:gd name="connsiteX6" fmla="*/ 73529 w 73529"/>
                  <a:gd name="connsiteY6" fmla="*/ 92446 h 92445"/>
                  <a:gd name="connsiteX7" fmla="*/ 69963 w 73529"/>
                  <a:gd name="connsiteY7" fmla="*/ 86685 h 92445"/>
                  <a:gd name="connsiteX8" fmla="*/ 39102 w 73529"/>
                  <a:gd name="connsiteY8" fmla="*/ 44714 h 92445"/>
                  <a:gd name="connsiteX9" fmla="*/ 38279 w 73529"/>
                  <a:gd name="connsiteY9" fmla="*/ 43754 h 92445"/>
                  <a:gd name="connsiteX10" fmla="*/ 37593 w 73529"/>
                  <a:gd name="connsiteY10" fmla="*/ 42931 h 92445"/>
                  <a:gd name="connsiteX11" fmla="*/ 22231 w 73529"/>
                  <a:gd name="connsiteY11" fmla="*/ 26609 h 92445"/>
                  <a:gd name="connsiteX12" fmla="*/ 9338 w 73529"/>
                  <a:gd name="connsiteY12" fmla="*/ 16048 h 92445"/>
                  <a:gd name="connsiteX13" fmla="*/ 7144 w 73529"/>
                  <a:gd name="connsiteY13" fmla="*/ 14539 h 92445"/>
                  <a:gd name="connsiteX14" fmla="*/ 7007 w 73529"/>
                  <a:gd name="connsiteY14" fmla="*/ 14265 h 92445"/>
                  <a:gd name="connsiteX15" fmla="*/ 149 w 73529"/>
                  <a:gd name="connsiteY15" fmla="*/ 12207 h 92445"/>
                  <a:gd name="connsiteX16" fmla="*/ 11 w 73529"/>
                  <a:gd name="connsiteY16" fmla="*/ 11658 h 92445"/>
                  <a:gd name="connsiteX17" fmla="*/ 3029 w 73529"/>
                  <a:gd name="connsiteY17" fmla="*/ 3429 h 9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3529" h="92445">
                    <a:moveTo>
                      <a:pt x="3029" y="3429"/>
                    </a:moveTo>
                    <a:cubicBezTo>
                      <a:pt x="5361" y="960"/>
                      <a:pt x="8927" y="0"/>
                      <a:pt x="12219" y="0"/>
                    </a:cubicBezTo>
                    <a:cubicBezTo>
                      <a:pt x="16059" y="0"/>
                      <a:pt x="19625" y="1509"/>
                      <a:pt x="22917" y="3429"/>
                    </a:cubicBezTo>
                    <a:cubicBezTo>
                      <a:pt x="26620" y="5761"/>
                      <a:pt x="29912" y="8778"/>
                      <a:pt x="32793" y="12207"/>
                    </a:cubicBezTo>
                    <a:cubicBezTo>
                      <a:pt x="36633" y="16322"/>
                      <a:pt x="40062" y="20848"/>
                      <a:pt x="43217" y="25374"/>
                    </a:cubicBezTo>
                    <a:cubicBezTo>
                      <a:pt x="56933" y="45263"/>
                      <a:pt x="66945" y="67757"/>
                      <a:pt x="73255" y="91211"/>
                    </a:cubicBezTo>
                    <a:cubicBezTo>
                      <a:pt x="73392" y="91623"/>
                      <a:pt x="73392" y="92034"/>
                      <a:pt x="73529" y="92446"/>
                    </a:cubicBezTo>
                    <a:cubicBezTo>
                      <a:pt x="72432" y="90525"/>
                      <a:pt x="71197" y="88605"/>
                      <a:pt x="69963" y="86685"/>
                    </a:cubicBezTo>
                    <a:cubicBezTo>
                      <a:pt x="60636" y="72009"/>
                      <a:pt x="50349" y="58019"/>
                      <a:pt x="39102" y="44714"/>
                    </a:cubicBezTo>
                    <a:cubicBezTo>
                      <a:pt x="38691" y="44440"/>
                      <a:pt x="38416" y="44028"/>
                      <a:pt x="38279" y="43754"/>
                    </a:cubicBezTo>
                    <a:cubicBezTo>
                      <a:pt x="38005" y="43480"/>
                      <a:pt x="37868" y="43205"/>
                      <a:pt x="37593" y="42931"/>
                    </a:cubicBezTo>
                    <a:cubicBezTo>
                      <a:pt x="32655" y="37170"/>
                      <a:pt x="27581" y="31684"/>
                      <a:pt x="22231" y="26609"/>
                    </a:cubicBezTo>
                    <a:cubicBezTo>
                      <a:pt x="18117" y="22768"/>
                      <a:pt x="14002" y="19202"/>
                      <a:pt x="9338" y="16048"/>
                    </a:cubicBezTo>
                    <a:cubicBezTo>
                      <a:pt x="8652" y="15636"/>
                      <a:pt x="7830" y="14950"/>
                      <a:pt x="7144" y="14539"/>
                    </a:cubicBezTo>
                    <a:lnTo>
                      <a:pt x="7007" y="14265"/>
                    </a:lnTo>
                    <a:cubicBezTo>
                      <a:pt x="4812" y="13442"/>
                      <a:pt x="2480" y="12893"/>
                      <a:pt x="149" y="12207"/>
                    </a:cubicBezTo>
                    <a:cubicBezTo>
                      <a:pt x="11" y="11933"/>
                      <a:pt x="149" y="11796"/>
                      <a:pt x="11" y="11658"/>
                    </a:cubicBezTo>
                    <a:cubicBezTo>
                      <a:pt x="-126" y="8504"/>
                      <a:pt x="972" y="5623"/>
                      <a:pt x="3029" y="3429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  <p:grpSp>
          <p:nvGrpSpPr>
            <p:cNvPr id="286" name="组合 285"/>
            <p:cNvGrpSpPr/>
            <p:nvPr/>
          </p:nvGrpSpPr>
          <p:grpSpPr>
            <a:xfrm>
              <a:off x="3411300" y="1802058"/>
              <a:ext cx="1037960" cy="2781421"/>
              <a:chOff x="3411300" y="1802058"/>
              <a:chExt cx="1037960" cy="2781421"/>
            </a:xfrm>
          </p:grpSpPr>
          <p:sp>
            <p:nvSpPr>
              <p:cNvPr id="287" name="任意多边形: 形状 286"/>
              <p:cNvSpPr/>
              <p:nvPr/>
            </p:nvSpPr>
            <p:spPr>
              <a:xfrm>
                <a:off x="3898830" y="2840915"/>
                <a:ext cx="550430" cy="1742564"/>
              </a:xfrm>
              <a:custGeom>
                <a:avLst/>
                <a:gdLst>
                  <a:gd name="connsiteX0" fmla="*/ 363753 w 550430"/>
                  <a:gd name="connsiteY0" fmla="*/ 1120128 h 1742564"/>
                  <a:gd name="connsiteX1" fmla="*/ 366770 w 550430"/>
                  <a:gd name="connsiteY1" fmla="*/ 1118483 h 1742564"/>
                  <a:gd name="connsiteX2" fmla="*/ 369239 w 550430"/>
                  <a:gd name="connsiteY2" fmla="*/ 1116699 h 1742564"/>
                  <a:gd name="connsiteX3" fmla="*/ 370199 w 550430"/>
                  <a:gd name="connsiteY3" fmla="*/ 1115739 h 1742564"/>
                  <a:gd name="connsiteX4" fmla="*/ 371159 w 550430"/>
                  <a:gd name="connsiteY4" fmla="*/ 1114505 h 1742564"/>
                  <a:gd name="connsiteX5" fmla="*/ 372256 w 550430"/>
                  <a:gd name="connsiteY5" fmla="*/ 1112859 h 1742564"/>
                  <a:gd name="connsiteX6" fmla="*/ 373217 w 550430"/>
                  <a:gd name="connsiteY6" fmla="*/ 1110664 h 1742564"/>
                  <a:gd name="connsiteX7" fmla="*/ 374040 w 550430"/>
                  <a:gd name="connsiteY7" fmla="*/ 1108058 h 1742564"/>
                  <a:gd name="connsiteX8" fmla="*/ 374314 w 550430"/>
                  <a:gd name="connsiteY8" fmla="*/ 1106687 h 1742564"/>
                  <a:gd name="connsiteX9" fmla="*/ 374314 w 550430"/>
                  <a:gd name="connsiteY9" fmla="*/ 1105726 h 1742564"/>
                  <a:gd name="connsiteX10" fmla="*/ 374314 w 550430"/>
                  <a:gd name="connsiteY10" fmla="*/ 1104903 h 1742564"/>
                  <a:gd name="connsiteX11" fmla="*/ 374177 w 550430"/>
                  <a:gd name="connsiteY11" fmla="*/ 1104492 h 1742564"/>
                  <a:gd name="connsiteX12" fmla="*/ 374177 w 550430"/>
                  <a:gd name="connsiteY12" fmla="*/ 1104492 h 1742564"/>
                  <a:gd name="connsiteX13" fmla="*/ 374177 w 550430"/>
                  <a:gd name="connsiteY13" fmla="*/ 1104767 h 1742564"/>
                  <a:gd name="connsiteX14" fmla="*/ 374040 w 550430"/>
                  <a:gd name="connsiteY14" fmla="*/ 1104492 h 1742564"/>
                  <a:gd name="connsiteX15" fmla="*/ 373491 w 550430"/>
                  <a:gd name="connsiteY15" fmla="*/ 1103532 h 1742564"/>
                  <a:gd name="connsiteX16" fmla="*/ 372805 w 550430"/>
                  <a:gd name="connsiteY16" fmla="*/ 1102572 h 1742564"/>
                  <a:gd name="connsiteX17" fmla="*/ 372668 w 550430"/>
                  <a:gd name="connsiteY17" fmla="*/ 1102435 h 1742564"/>
                  <a:gd name="connsiteX18" fmla="*/ 373079 w 550430"/>
                  <a:gd name="connsiteY18" fmla="*/ 1102983 h 1742564"/>
                  <a:gd name="connsiteX19" fmla="*/ 372256 w 550430"/>
                  <a:gd name="connsiteY19" fmla="*/ 1102160 h 1742564"/>
                  <a:gd name="connsiteX20" fmla="*/ 369239 w 550430"/>
                  <a:gd name="connsiteY20" fmla="*/ 1099691 h 1742564"/>
                  <a:gd name="connsiteX21" fmla="*/ 364713 w 550430"/>
                  <a:gd name="connsiteY21" fmla="*/ 1096948 h 1742564"/>
                  <a:gd name="connsiteX22" fmla="*/ 359775 w 550430"/>
                  <a:gd name="connsiteY22" fmla="*/ 1094754 h 1742564"/>
                  <a:gd name="connsiteX23" fmla="*/ 354563 w 550430"/>
                  <a:gd name="connsiteY23" fmla="*/ 1093245 h 1742564"/>
                  <a:gd name="connsiteX24" fmla="*/ 350311 w 550430"/>
                  <a:gd name="connsiteY24" fmla="*/ 1092559 h 1742564"/>
                  <a:gd name="connsiteX25" fmla="*/ 342081 w 550430"/>
                  <a:gd name="connsiteY25" fmla="*/ 1092285 h 1742564"/>
                  <a:gd name="connsiteX26" fmla="*/ 332892 w 550430"/>
                  <a:gd name="connsiteY26" fmla="*/ 1093245 h 1742564"/>
                  <a:gd name="connsiteX27" fmla="*/ 319176 w 550430"/>
                  <a:gd name="connsiteY27" fmla="*/ 1096537 h 1742564"/>
                  <a:gd name="connsiteX28" fmla="*/ 304637 w 550430"/>
                  <a:gd name="connsiteY28" fmla="*/ 1102297 h 1742564"/>
                  <a:gd name="connsiteX29" fmla="*/ 292429 w 550430"/>
                  <a:gd name="connsiteY29" fmla="*/ 1108881 h 1742564"/>
                  <a:gd name="connsiteX30" fmla="*/ 284337 w 550430"/>
                  <a:gd name="connsiteY30" fmla="*/ 1114642 h 1742564"/>
                  <a:gd name="connsiteX31" fmla="*/ 292429 w 550430"/>
                  <a:gd name="connsiteY31" fmla="*/ 1117934 h 1742564"/>
                  <a:gd name="connsiteX32" fmla="*/ 306557 w 550430"/>
                  <a:gd name="connsiteY32" fmla="*/ 1122048 h 1742564"/>
                  <a:gd name="connsiteX33" fmla="*/ 305734 w 550430"/>
                  <a:gd name="connsiteY33" fmla="*/ 1121912 h 1742564"/>
                  <a:gd name="connsiteX34" fmla="*/ 321919 w 550430"/>
                  <a:gd name="connsiteY34" fmla="*/ 1124517 h 1742564"/>
                  <a:gd name="connsiteX35" fmla="*/ 337966 w 550430"/>
                  <a:gd name="connsiteY35" fmla="*/ 1125066 h 1742564"/>
                  <a:gd name="connsiteX36" fmla="*/ 350311 w 550430"/>
                  <a:gd name="connsiteY36" fmla="*/ 1123969 h 1742564"/>
                  <a:gd name="connsiteX37" fmla="*/ 359226 w 550430"/>
                  <a:gd name="connsiteY37" fmla="*/ 1121912 h 1742564"/>
                  <a:gd name="connsiteX38" fmla="*/ 363753 w 550430"/>
                  <a:gd name="connsiteY38" fmla="*/ 1120128 h 1742564"/>
                  <a:gd name="connsiteX39" fmla="*/ 496524 w 550430"/>
                  <a:gd name="connsiteY39" fmla="*/ 1560686 h 1742564"/>
                  <a:gd name="connsiteX40" fmla="*/ 503382 w 550430"/>
                  <a:gd name="connsiteY40" fmla="*/ 1556983 h 1742564"/>
                  <a:gd name="connsiteX41" fmla="*/ 508319 w 550430"/>
                  <a:gd name="connsiteY41" fmla="*/ 1553417 h 1742564"/>
                  <a:gd name="connsiteX42" fmla="*/ 512708 w 550430"/>
                  <a:gd name="connsiteY42" fmla="*/ 1549165 h 1742564"/>
                  <a:gd name="connsiteX43" fmla="*/ 516549 w 550430"/>
                  <a:gd name="connsiteY43" fmla="*/ 1544501 h 1742564"/>
                  <a:gd name="connsiteX44" fmla="*/ 519704 w 550430"/>
                  <a:gd name="connsiteY44" fmla="*/ 1539426 h 1742564"/>
                  <a:gd name="connsiteX45" fmla="*/ 520938 w 550430"/>
                  <a:gd name="connsiteY45" fmla="*/ 1536683 h 1742564"/>
                  <a:gd name="connsiteX46" fmla="*/ 521898 w 550430"/>
                  <a:gd name="connsiteY46" fmla="*/ 1533392 h 1742564"/>
                  <a:gd name="connsiteX47" fmla="*/ 522584 w 550430"/>
                  <a:gd name="connsiteY47" fmla="*/ 1529139 h 1742564"/>
                  <a:gd name="connsiteX48" fmla="*/ 522721 w 550430"/>
                  <a:gd name="connsiteY48" fmla="*/ 1525299 h 1742564"/>
                  <a:gd name="connsiteX49" fmla="*/ 522035 w 550430"/>
                  <a:gd name="connsiteY49" fmla="*/ 1518167 h 1742564"/>
                  <a:gd name="connsiteX50" fmla="*/ 520663 w 550430"/>
                  <a:gd name="connsiteY50" fmla="*/ 1512269 h 1742564"/>
                  <a:gd name="connsiteX51" fmla="*/ 518606 w 550430"/>
                  <a:gd name="connsiteY51" fmla="*/ 1506645 h 1742564"/>
                  <a:gd name="connsiteX52" fmla="*/ 515863 w 550430"/>
                  <a:gd name="connsiteY52" fmla="*/ 1501570 h 1742564"/>
                  <a:gd name="connsiteX53" fmla="*/ 511748 w 550430"/>
                  <a:gd name="connsiteY53" fmla="*/ 1495673 h 1742564"/>
                  <a:gd name="connsiteX54" fmla="*/ 503244 w 550430"/>
                  <a:gd name="connsiteY54" fmla="*/ 1486894 h 1742564"/>
                  <a:gd name="connsiteX55" fmla="*/ 493095 w 550430"/>
                  <a:gd name="connsiteY55" fmla="*/ 1478939 h 1742564"/>
                  <a:gd name="connsiteX56" fmla="*/ 480750 w 550430"/>
                  <a:gd name="connsiteY56" fmla="*/ 1471670 h 1742564"/>
                  <a:gd name="connsiteX57" fmla="*/ 457296 w 550430"/>
                  <a:gd name="connsiteY57" fmla="*/ 1461383 h 1742564"/>
                  <a:gd name="connsiteX58" fmla="*/ 429315 w 550430"/>
                  <a:gd name="connsiteY58" fmla="*/ 1452878 h 1742564"/>
                  <a:gd name="connsiteX59" fmla="*/ 405998 w 550430"/>
                  <a:gd name="connsiteY59" fmla="*/ 1449175 h 1742564"/>
                  <a:gd name="connsiteX60" fmla="*/ 381720 w 550430"/>
                  <a:gd name="connsiteY60" fmla="*/ 1448626 h 1742564"/>
                  <a:gd name="connsiteX61" fmla="*/ 382543 w 550430"/>
                  <a:gd name="connsiteY61" fmla="*/ 1448626 h 1742564"/>
                  <a:gd name="connsiteX62" fmla="*/ 357306 w 550430"/>
                  <a:gd name="connsiteY62" fmla="*/ 1451096 h 1742564"/>
                  <a:gd name="connsiteX63" fmla="*/ 332754 w 550430"/>
                  <a:gd name="connsiteY63" fmla="*/ 1457130 h 1742564"/>
                  <a:gd name="connsiteX64" fmla="*/ 316158 w 550430"/>
                  <a:gd name="connsiteY64" fmla="*/ 1463440 h 1742564"/>
                  <a:gd name="connsiteX65" fmla="*/ 301893 w 550430"/>
                  <a:gd name="connsiteY65" fmla="*/ 1470846 h 1742564"/>
                  <a:gd name="connsiteX66" fmla="*/ 309711 w 550430"/>
                  <a:gd name="connsiteY66" fmla="*/ 1480585 h 1742564"/>
                  <a:gd name="connsiteX67" fmla="*/ 309437 w 550430"/>
                  <a:gd name="connsiteY67" fmla="*/ 1480173 h 1742564"/>
                  <a:gd name="connsiteX68" fmla="*/ 342356 w 550430"/>
                  <a:gd name="connsiteY68" fmla="*/ 1514738 h 1742564"/>
                  <a:gd name="connsiteX69" fmla="*/ 364575 w 550430"/>
                  <a:gd name="connsiteY69" fmla="*/ 1532705 h 1742564"/>
                  <a:gd name="connsiteX70" fmla="*/ 387207 w 550430"/>
                  <a:gd name="connsiteY70" fmla="*/ 1547108 h 1742564"/>
                  <a:gd name="connsiteX71" fmla="*/ 385698 w 550430"/>
                  <a:gd name="connsiteY71" fmla="*/ 1546284 h 1742564"/>
                  <a:gd name="connsiteX72" fmla="*/ 409290 w 550430"/>
                  <a:gd name="connsiteY72" fmla="*/ 1557120 h 1742564"/>
                  <a:gd name="connsiteX73" fmla="*/ 432744 w 550430"/>
                  <a:gd name="connsiteY73" fmla="*/ 1563841 h 1742564"/>
                  <a:gd name="connsiteX74" fmla="*/ 447832 w 550430"/>
                  <a:gd name="connsiteY74" fmla="*/ 1566173 h 1742564"/>
                  <a:gd name="connsiteX75" fmla="*/ 463331 w 550430"/>
                  <a:gd name="connsiteY75" fmla="*/ 1566721 h 1742564"/>
                  <a:gd name="connsiteX76" fmla="*/ 477595 w 550430"/>
                  <a:gd name="connsiteY76" fmla="*/ 1565624 h 1742564"/>
                  <a:gd name="connsiteX77" fmla="*/ 475812 w 550430"/>
                  <a:gd name="connsiteY77" fmla="*/ 1565898 h 1742564"/>
                  <a:gd name="connsiteX78" fmla="*/ 489666 w 550430"/>
                  <a:gd name="connsiteY78" fmla="*/ 1563018 h 1742564"/>
                  <a:gd name="connsiteX79" fmla="*/ 496524 w 550430"/>
                  <a:gd name="connsiteY79" fmla="*/ 1560686 h 1742564"/>
                  <a:gd name="connsiteX80" fmla="*/ 289275 w 550430"/>
                  <a:gd name="connsiteY80" fmla="*/ 1742561 h 1742564"/>
                  <a:gd name="connsiteX81" fmla="*/ 276519 w 550430"/>
                  <a:gd name="connsiteY81" fmla="*/ 1736251 h 1742564"/>
                  <a:gd name="connsiteX82" fmla="*/ 259374 w 550430"/>
                  <a:gd name="connsiteY82" fmla="*/ 1720066 h 1742564"/>
                  <a:gd name="connsiteX83" fmla="*/ 230296 w 550430"/>
                  <a:gd name="connsiteY83" fmla="*/ 1678781 h 1742564"/>
                  <a:gd name="connsiteX84" fmla="*/ 210270 w 550430"/>
                  <a:gd name="connsiteY84" fmla="*/ 1580163 h 1742564"/>
                  <a:gd name="connsiteX85" fmla="*/ 213837 w 550430"/>
                  <a:gd name="connsiteY85" fmla="*/ 1555063 h 1742564"/>
                  <a:gd name="connsiteX86" fmla="*/ 221929 w 550430"/>
                  <a:gd name="connsiteY86" fmla="*/ 1529825 h 1742564"/>
                  <a:gd name="connsiteX87" fmla="*/ 233588 w 550430"/>
                  <a:gd name="connsiteY87" fmla="*/ 1506371 h 1742564"/>
                  <a:gd name="connsiteX88" fmla="*/ 247578 w 550430"/>
                  <a:gd name="connsiteY88" fmla="*/ 1485934 h 1742564"/>
                  <a:gd name="connsiteX89" fmla="*/ 266918 w 550430"/>
                  <a:gd name="connsiteY89" fmla="*/ 1466457 h 1742564"/>
                  <a:gd name="connsiteX90" fmla="*/ 245109 w 550430"/>
                  <a:gd name="connsiteY90" fmla="*/ 1431070 h 1742564"/>
                  <a:gd name="connsiteX91" fmla="*/ 220695 w 550430"/>
                  <a:gd name="connsiteY91" fmla="*/ 1380595 h 1742564"/>
                  <a:gd name="connsiteX92" fmla="*/ 196966 w 550430"/>
                  <a:gd name="connsiteY92" fmla="*/ 1277176 h 1742564"/>
                  <a:gd name="connsiteX93" fmla="*/ 198886 w 550430"/>
                  <a:gd name="connsiteY93" fmla="*/ 1224233 h 1742564"/>
                  <a:gd name="connsiteX94" fmla="*/ 210956 w 550430"/>
                  <a:gd name="connsiteY94" fmla="*/ 1173621 h 1742564"/>
                  <a:gd name="connsiteX95" fmla="*/ 223301 w 550430"/>
                  <a:gd name="connsiteY95" fmla="*/ 1146051 h 1742564"/>
                  <a:gd name="connsiteX96" fmla="*/ 238251 w 550430"/>
                  <a:gd name="connsiteY96" fmla="*/ 1123557 h 1742564"/>
                  <a:gd name="connsiteX97" fmla="*/ 241543 w 550430"/>
                  <a:gd name="connsiteY97" fmla="*/ 1119305 h 1742564"/>
                  <a:gd name="connsiteX98" fmla="*/ 178175 w 550430"/>
                  <a:gd name="connsiteY98" fmla="*/ 1065950 h 1742564"/>
                  <a:gd name="connsiteX99" fmla="*/ 114944 w 550430"/>
                  <a:gd name="connsiteY99" fmla="*/ 988455 h 1742564"/>
                  <a:gd name="connsiteX100" fmla="*/ 64469 w 550430"/>
                  <a:gd name="connsiteY100" fmla="*/ 901769 h 1742564"/>
                  <a:gd name="connsiteX101" fmla="*/ 29356 w 550430"/>
                  <a:gd name="connsiteY101" fmla="*/ 813164 h 1742564"/>
                  <a:gd name="connsiteX102" fmla="*/ 8234 w 550430"/>
                  <a:gd name="connsiteY102" fmla="*/ 716466 h 1742564"/>
                  <a:gd name="connsiteX103" fmla="*/ 4 w 550430"/>
                  <a:gd name="connsiteY103" fmla="*/ 618671 h 1742564"/>
                  <a:gd name="connsiteX104" fmla="*/ 13172 w 550430"/>
                  <a:gd name="connsiteY104" fmla="*/ 527323 h 1742564"/>
                  <a:gd name="connsiteX105" fmla="*/ 45953 w 550430"/>
                  <a:gd name="connsiteY105" fmla="*/ 441735 h 1742564"/>
                  <a:gd name="connsiteX106" fmla="*/ 71327 w 550430"/>
                  <a:gd name="connsiteY106" fmla="*/ 390163 h 1742564"/>
                  <a:gd name="connsiteX107" fmla="*/ 95056 w 550430"/>
                  <a:gd name="connsiteY107" fmla="*/ 337356 h 1742564"/>
                  <a:gd name="connsiteX108" fmla="*/ 105480 w 550430"/>
                  <a:gd name="connsiteY108" fmla="*/ 300186 h 1742564"/>
                  <a:gd name="connsiteX109" fmla="*/ 114807 w 550430"/>
                  <a:gd name="connsiteY109" fmla="*/ 245322 h 1742564"/>
                  <a:gd name="connsiteX110" fmla="*/ 116316 w 550430"/>
                  <a:gd name="connsiteY110" fmla="*/ 204585 h 1742564"/>
                  <a:gd name="connsiteX111" fmla="*/ 116453 w 550430"/>
                  <a:gd name="connsiteY111" fmla="*/ 206643 h 1742564"/>
                  <a:gd name="connsiteX112" fmla="*/ 114121 w 550430"/>
                  <a:gd name="connsiteY112" fmla="*/ 183463 h 1742564"/>
                  <a:gd name="connsiteX113" fmla="*/ 107400 w 550430"/>
                  <a:gd name="connsiteY113" fmla="*/ 154796 h 1742564"/>
                  <a:gd name="connsiteX114" fmla="*/ 97936 w 550430"/>
                  <a:gd name="connsiteY114" fmla="*/ 130382 h 1742564"/>
                  <a:gd name="connsiteX115" fmla="*/ 79146 w 550430"/>
                  <a:gd name="connsiteY115" fmla="*/ 97189 h 1742564"/>
                  <a:gd name="connsiteX116" fmla="*/ 80380 w 550430"/>
                  <a:gd name="connsiteY116" fmla="*/ 99109 h 1742564"/>
                  <a:gd name="connsiteX117" fmla="*/ 48970 w 550430"/>
                  <a:gd name="connsiteY117" fmla="*/ 56452 h 1742564"/>
                  <a:gd name="connsiteX118" fmla="*/ 49519 w 550430"/>
                  <a:gd name="connsiteY118" fmla="*/ 57138 h 1742564"/>
                  <a:gd name="connsiteX119" fmla="*/ 48696 w 550430"/>
                  <a:gd name="connsiteY119" fmla="*/ 56178 h 1742564"/>
                  <a:gd name="connsiteX120" fmla="*/ 48147 w 550430"/>
                  <a:gd name="connsiteY120" fmla="*/ 55492 h 1742564"/>
                  <a:gd name="connsiteX121" fmla="*/ 48422 w 550430"/>
                  <a:gd name="connsiteY121" fmla="*/ 55767 h 1742564"/>
                  <a:gd name="connsiteX122" fmla="*/ 32785 w 550430"/>
                  <a:gd name="connsiteY122" fmla="*/ 39033 h 1742564"/>
                  <a:gd name="connsiteX123" fmla="*/ 20030 w 550430"/>
                  <a:gd name="connsiteY123" fmla="*/ 28472 h 1742564"/>
                  <a:gd name="connsiteX124" fmla="*/ 17835 w 550430"/>
                  <a:gd name="connsiteY124" fmla="*/ 26826 h 1742564"/>
                  <a:gd name="connsiteX125" fmla="*/ 14406 w 550430"/>
                  <a:gd name="connsiteY125" fmla="*/ 7212 h 1742564"/>
                  <a:gd name="connsiteX126" fmla="*/ 33334 w 550430"/>
                  <a:gd name="connsiteY126" fmla="*/ 1314 h 1742564"/>
                  <a:gd name="connsiteX127" fmla="*/ 55143 w 550430"/>
                  <a:gd name="connsiteY127" fmla="*/ 15990 h 1742564"/>
                  <a:gd name="connsiteX128" fmla="*/ 78460 w 550430"/>
                  <a:gd name="connsiteY128" fmla="*/ 38896 h 1742564"/>
                  <a:gd name="connsiteX129" fmla="*/ 125094 w 550430"/>
                  <a:gd name="connsiteY129" fmla="*/ 109945 h 1742564"/>
                  <a:gd name="connsiteX130" fmla="*/ 141142 w 550430"/>
                  <a:gd name="connsiteY130" fmla="*/ 154522 h 1742564"/>
                  <a:gd name="connsiteX131" fmla="*/ 146217 w 550430"/>
                  <a:gd name="connsiteY131" fmla="*/ 180445 h 1742564"/>
                  <a:gd name="connsiteX132" fmla="*/ 148000 w 550430"/>
                  <a:gd name="connsiteY132" fmla="*/ 207740 h 1742564"/>
                  <a:gd name="connsiteX133" fmla="*/ 145531 w 550430"/>
                  <a:gd name="connsiteY133" fmla="*/ 252043 h 1742564"/>
                  <a:gd name="connsiteX134" fmla="*/ 137987 w 550430"/>
                  <a:gd name="connsiteY134" fmla="*/ 294425 h 1742564"/>
                  <a:gd name="connsiteX135" fmla="*/ 126466 w 550430"/>
                  <a:gd name="connsiteY135" fmla="*/ 334339 h 1742564"/>
                  <a:gd name="connsiteX136" fmla="*/ 109184 w 550430"/>
                  <a:gd name="connsiteY136" fmla="*/ 375624 h 1742564"/>
                  <a:gd name="connsiteX137" fmla="*/ 75717 w 550430"/>
                  <a:gd name="connsiteY137" fmla="*/ 444067 h 1742564"/>
                  <a:gd name="connsiteX138" fmla="*/ 50753 w 550430"/>
                  <a:gd name="connsiteY138" fmla="*/ 501948 h 1742564"/>
                  <a:gd name="connsiteX139" fmla="*/ 51028 w 550430"/>
                  <a:gd name="connsiteY139" fmla="*/ 501262 h 1742564"/>
                  <a:gd name="connsiteX140" fmla="*/ 35391 w 550430"/>
                  <a:gd name="connsiteY140" fmla="*/ 553520 h 1742564"/>
                  <a:gd name="connsiteX141" fmla="*/ 28533 w 550430"/>
                  <a:gd name="connsiteY141" fmla="*/ 595628 h 1742564"/>
                  <a:gd name="connsiteX142" fmla="*/ 27436 w 550430"/>
                  <a:gd name="connsiteY142" fmla="*/ 635816 h 1742564"/>
                  <a:gd name="connsiteX143" fmla="*/ 27436 w 550430"/>
                  <a:gd name="connsiteY143" fmla="*/ 634719 h 1742564"/>
                  <a:gd name="connsiteX144" fmla="*/ 36900 w 550430"/>
                  <a:gd name="connsiteY144" fmla="*/ 726753 h 1742564"/>
                  <a:gd name="connsiteX145" fmla="*/ 36763 w 550430"/>
                  <a:gd name="connsiteY145" fmla="*/ 726342 h 1742564"/>
                  <a:gd name="connsiteX146" fmla="*/ 57474 w 550430"/>
                  <a:gd name="connsiteY146" fmla="*/ 816456 h 1742564"/>
                  <a:gd name="connsiteX147" fmla="*/ 81066 w 550430"/>
                  <a:gd name="connsiteY147" fmla="*/ 877081 h 1742564"/>
                  <a:gd name="connsiteX148" fmla="*/ 80929 w 550430"/>
                  <a:gd name="connsiteY148" fmla="*/ 876669 h 1742564"/>
                  <a:gd name="connsiteX149" fmla="*/ 128112 w 550430"/>
                  <a:gd name="connsiteY149" fmla="*/ 962806 h 1742564"/>
                  <a:gd name="connsiteX150" fmla="*/ 174746 w 550430"/>
                  <a:gd name="connsiteY150" fmla="*/ 1025899 h 1742564"/>
                  <a:gd name="connsiteX151" fmla="*/ 173649 w 550430"/>
                  <a:gd name="connsiteY151" fmla="*/ 1024665 h 1742564"/>
                  <a:gd name="connsiteX152" fmla="*/ 217951 w 550430"/>
                  <a:gd name="connsiteY152" fmla="*/ 1070477 h 1742564"/>
                  <a:gd name="connsiteX153" fmla="*/ 245109 w 550430"/>
                  <a:gd name="connsiteY153" fmla="*/ 1092422 h 1742564"/>
                  <a:gd name="connsiteX154" fmla="*/ 258688 w 550430"/>
                  <a:gd name="connsiteY154" fmla="*/ 1101200 h 1742564"/>
                  <a:gd name="connsiteX155" fmla="*/ 275421 w 550430"/>
                  <a:gd name="connsiteY155" fmla="*/ 1087622 h 1742564"/>
                  <a:gd name="connsiteX156" fmla="*/ 321919 w 550430"/>
                  <a:gd name="connsiteY156" fmla="*/ 1067184 h 1742564"/>
                  <a:gd name="connsiteX157" fmla="*/ 370885 w 550430"/>
                  <a:gd name="connsiteY157" fmla="*/ 1068282 h 1742564"/>
                  <a:gd name="connsiteX158" fmla="*/ 393105 w 550430"/>
                  <a:gd name="connsiteY158" fmla="*/ 1081449 h 1742564"/>
                  <a:gd name="connsiteX159" fmla="*/ 403666 w 550430"/>
                  <a:gd name="connsiteY159" fmla="*/ 1102297 h 1742564"/>
                  <a:gd name="connsiteX160" fmla="*/ 399277 w 550430"/>
                  <a:gd name="connsiteY160" fmla="*/ 1123969 h 1742564"/>
                  <a:gd name="connsiteX161" fmla="*/ 376097 w 550430"/>
                  <a:gd name="connsiteY161" fmla="*/ 1144954 h 1742564"/>
                  <a:gd name="connsiteX162" fmla="*/ 350448 w 550430"/>
                  <a:gd name="connsiteY162" fmla="*/ 1150989 h 1742564"/>
                  <a:gd name="connsiteX163" fmla="*/ 303402 w 550430"/>
                  <a:gd name="connsiteY163" fmla="*/ 1147149 h 1742564"/>
                  <a:gd name="connsiteX164" fmla="*/ 265957 w 550430"/>
                  <a:gd name="connsiteY164" fmla="*/ 1133158 h 1742564"/>
                  <a:gd name="connsiteX165" fmla="*/ 255122 w 550430"/>
                  <a:gd name="connsiteY165" fmla="*/ 1147012 h 1742564"/>
                  <a:gd name="connsiteX166" fmla="*/ 244698 w 550430"/>
                  <a:gd name="connsiteY166" fmla="*/ 1163882 h 1742564"/>
                  <a:gd name="connsiteX167" fmla="*/ 238114 w 550430"/>
                  <a:gd name="connsiteY167" fmla="*/ 1178284 h 1742564"/>
                  <a:gd name="connsiteX168" fmla="*/ 229061 w 550430"/>
                  <a:gd name="connsiteY168" fmla="*/ 1209282 h 1742564"/>
                  <a:gd name="connsiteX169" fmla="*/ 229336 w 550430"/>
                  <a:gd name="connsiteY169" fmla="*/ 1208459 h 1742564"/>
                  <a:gd name="connsiteX170" fmla="*/ 228924 w 550430"/>
                  <a:gd name="connsiteY170" fmla="*/ 1210105 h 1742564"/>
                  <a:gd name="connsiteX171" fmla="*/ 223849 w 550430"/>
                  <a:gd name="connsiteY171" fmla="*/ 1242338 h 1742564"/>
                  <a:gd name="connsiteX172" fmla="*/ 223986 w 550430"/>
                  <a:gd name="connsiteY172" fmla="*/ 1241240 h 1742564"/>
                  <a:gd name="connsiteX173" fmla="*/ 223164 w 550430"/>
                  <a:gd name="connsiteY173" fmla="*/ 1269495 h 1742564"/>
                  <a:gd name="connsiteX174" fmla="*/ 223164 w 550430"/>
                  <a:gd name="connsiteY174" fmla="*/ 1268672 h 1742564"/>
                  <a:gd name="connsiteX175" fmla="*/ 223164 w 550430"/>
                  <a:gd name="connsiteY175" fmla="*/ 1269633 h 1742564"/>
                  <a:gd name="connsiteX176" fmla="*/ 223164 w 550430"/>
                  <a:gd name="connsiteY176" fmla="*/ 1270456 h 1742564"/>
                  <a:gd name="connsiteX177" fmla="*/ 223164 w 550430"/>
                  <a:gd name="connsiteY177" fmla="*/ 1269770 h 1742564"/>
                  <a:gd name="connsiteX178" fmla="*/ 226455 w 550430"/>
                  <a:gd name="connsiteY178" fmla="*/ 1307214 h 1742564"/>
                  <a:gd name="connsiteX179" fmla="*/ 234959 w 550430"/>
                  <a:gd name="connsiteY179" fmla="*/ 1344385 h 1742564"/>
                  <a:gd name="connsiteX180" fmla="*/ 253064 w 550430"/>
                  <a:gd name="connsiteY180" fmla="*/ 1391431 h 1742564"/>
                  <a:gd name="connsiteX181" fmla="*/ 282691 w 550430"/>
                  <a:gd name="connsiteY181" fmla="*/ 1444374 h 1742564"/>
                  <a:gd name="connsiteX182" fmla="*/ 287629 w 550430"/>
                  <a:gd name="connsiteY182" fmla="*/ 1451781 h 1742564"/>
                  <a:gd name="connsiteX183" fmla="*/ 288315 w 550430"/>
                  <a:gd name="connsiteY183" fmla="*/ 1451370 h 1742564"/>
                  <a:gd name="connsiteX184" fmla="*/ 338378 w 550430"/>
                  <a:gd name="connsiteY184" fmla="*/ 1430247 h 1742564"/>
                  <a:gd name="connsiteX185" fmla="*/ 394202 w 550430"/>
                  <a:gd name="connsiteY185" fmla="*/ 1423389 h 1742564"/>
                  <a:gd name="connsiteX186" fmla="*/ 447557 w 550430"/>
                  <a:gd name="connsiteY186" fmla="*/ 1431070 h 1742564"/>
                  <a:gd name="connsiteX187" fmla="*/ 471972 w 550430"/>
                  <a:gd name="connsiteY187" fmla="*/ 1439162 h 1742564"/>
                  <a:gd name="connsiteX188" fmla="*/ 495289 w 550430"/>
                  <a:gd name="connsiteY188" fmla="*/ 1449587 h 1742564"/>
                  <a:gd name="connsiteX189" fmla="*/ 535888 w 550430"/>
                  <a:gd name="connsiteY189" fmla="*/ 1482368 h 1742564"/>
                  <a:gd name="connsiteX190" fmla="*/ 550427 w 550430"/>
                  <a:gd name="connsiteY190" fmla="*/ 1527905 h 1742564"/>
                  <a:gd name="connsiteX191" fmla="*/ 523133 w 550430"/>
                  <a:gd name="connsiteY191" fmla="*/ 1576871 h 1742564"/>
                  <a:gd name="connsiteX192" fmla="*/ 477047 w 550430"/>
                  <a:gd name="connsiteY192" fmla="*/ 1593056 h 1742564"/>
                  <a:gd name="connsiteX193" fmla="*/ 450438 w 550430"/>
                  <a:gd name="connsiteY193" fmla="*/ 1593467 h 1742564"/>
                  <a:gd name="connsiteX194" fmla="*/ 396808 w 550430"/>
                  <a:gd name="connsiteY194" fmla="*/ 1580711 h 1742564"/>
                  <a:gd name="connsiteX195" fmla="*/ 372256 w 550430"/>
                  <a:gd name="connsiteY195" fmla="*/ 1568916 h 1742564"/>
                  <a:gd name="connsiteX196" fmla="*/ 348253 w 550430"/>
                  <a:gd name="connsiteY196" fmla="*/ 1553417 h 1742564"/>
                  <a:gd name="connsiteX197" fmla="*/ 327405 w 550430"/>
                  <a:gd name="connsiteY197" fmla="*/ 1536546 h 1742564"/>
                  <a:gd name="connsiteX198" fmla="*/ 308203 w 550430"/>
                  <a:gd name="connsiteY198" fmla="*/ 1518029 h 1742564"/>
                  <a:gd name="connsiteX199" fmla="*/ 280496 w 550430"/>
                  <a:gd name="connsiteY199" fmla="*/ 1485522 h 1742564"/>
                  <a:gd name="connsiteX200" fmla="*/ 268701 w 550430"/>
                  <a:gd name="connsiteY200" fmla="*/ 1496632 h 1742564"/>
                  <a:gd name="connsiteX201" fmla="*/ 258962 w 550430"/>
                  <a:gd name="connsiteY201" fmla="*/ 1508977 h 1742564"/>
                  <a:gd name="connsiteX202" fmla="*/ 250184 w 550430"/>
                  <a:gd name="connsiteY202" fmla="*/ 1523653 h 1742564"/>
                  <a:gd name="connsiteX203" fmla="*/ 250870 w 550430"/>
                  <a:gd name="connsiteY203" fmla="*/ 1522281 h 1742564"/>
                  <a:gd name="connsiteX204" fmla="*/ 247578 w 550430"/>
                  <a:gd name="connsiteY204" fmla="*/ 1528591 h 1742564"/>
                  <a:gd name="connsiteX205" fmla="*/ 248264 w 550430"/>
                  <a:gd name="connsiteY205" fmla="*/ 1527356 h 1742564"/>
                  <a:gd name="connsiteX206" fmla="*/ 240309 w 550430"/>
                  <a:gd name="connsiteY206" fmla="*/ 1544913 h 1742564"/>
                  <a:gd name="connsiteX207" fmla="*/ 235371 w 550430"/>
                  <a:gd name="connsiteY207" fmla="*/ 1560824 h 1742564"/>
                  <a:gd name="connsiteX208" fmla="*/ 232902 w 550430"/>
                  <a:gd name="connsiteY208" fmla="*/ 1576460 h 1742564"/>
                  <a:gd name="connsiteX209" fmla="*/ 231942 w 550430"/>
                  <a:gd name="connsiteY209" fmla="*/ 1603892 h 1742564"/>
                  <a:gd name="connsiteX210" fmla="*/ 233588 w 550430"/>
                  <a:gd name="connsiteY210" fmla="*/ 1621037 h 1742564"/>
                  <a:gd name="connsiteX211" fmla="*/ 233588 w 550430"/>
                  <a:gd name="connsiteY211" fmla="*/ 1620762 h 1742564"/>
                  <a:gd name="connsiteX212" fmla="*/ 233862 w 550430"/>
                  <a:gd name="connsiteY212" fmla="*/ 1622546 h 1742564"/>
                  <a:gd name="connsiteX213" fmla="*/ 233588 w 550430"/>
                  <a:gd name="connsiteY213" fmla="*/ 1621174 h 1742564"/>
                  <a:gd name="connsiteX214" fmla="*/ 234273 w 550430"/>
                  <a:gd name="connsiteY214" fmla="*/ 1625288 h 1742564"/>
                  <a:gd name="connsiteX215" fmla="*/ 234273 w 550430"/>
                  <a:gd name="connsiteY215" fmla="*/ 1625014 h 1742564"/>
                  <a:gd name="connsiteX216" fmla="*/ 238251 w 550430"/>
                  <a:gd name="connsiteY216" fmla="*/ 1641473 h 1742564"/>
                  <a:gd name="connsiteX217" fmla="*/ 238251 w 550430"/>
                  <a:gd name="connsiteY217" fmla="*/ 1641336 h 1742564"/>
                  <a:gd name="connsiteX218" fmla="*/ 248538 w 550430"/>
                  <a:gd name="connsiteY218" fmla="*/ 1668631 h 1742564"/>
                  <a:gd name="connsiteX219" fmla="*/ 247852 w 550430"/>
                  <a:gd name="connsiteY219" fmla="*/ 1667397 h 1742564"/>
                  <a:gd name="connsiteX220" fmla="*/ 256631 w 550430"/>
                  <a:gd name="connsiteY220" fmla="*/ 1683581 h 1742564"/>
                  <a:gd name="connsiteX221" fmla="*/ 256082 w 550430"/>
                  <a:gd name="connsiteY221" fmla="*/ 1682759 h 1742564"/>
                  <a:gd name="connsiteX222" fmla="*/ 271581 w 550430"/>
                  <a:gd name="connsiteY222" fmla="*/ 1704018 h 1742564"/>
                  <a:gd name="connsiteX223" fmla="*/ 293389 w 550430"/>
                  <a:gd name="connsiteY223" fmla="*/ 1725964 h 1742564"/>
                  <a:gd name="connsiteX224" fmla="*/ 292841 w 550430"/>
                  <a:gd name="connsiteY224" fmla="*/ 1725416 h 1742564"/>
                  <a:gd name="connsiteX225" fmla="*/ 296407 w 550430"/>
                  <a:gd name="connsiteY225" fmla="*/ 1729393 h 1742564"/>
                  <a:gd name="connsiteX226" fmla="*/ 291881 w 550430"/>
                  <a:gd name="connsiteY226" fmla="*/ 1742286 h 1742564"/>
                  <a:gd name="connsiteX227" fmla="*/ 289275 w 550430"/>
                  <a:gd name="connsiteY227" fmla="*/ 1742561 h 1742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</a:cxnLst>
                <a:rect l="l" t="t" r="r" b="b"/>
                <a:pathLst>
                  <a:path w="550430" h="1742564">
                    <a:moveTo>
                      <a:pt x="363753" y="1120128"/>
                    </a:moveTo>
                    <a:cubicBezTo>
                      <a:pt x="364850" y="1119580"/>
                      <a:pt x="365810" y="1119031"/>
                      <a:pt x="366770" y="1118483"/>
                    </a:cubicBezTo>
                    <a:cubicBezTo>
                      <a:pt x="367593" y="1117934"/>
                      <a:pt x="368416" y="1117385"/>
                      <a:pt x="369239" y="1116699"/>
                    </a:cubicBezTo>
                    <a:cubicBezTo>
                      <a:pt x="369513" y="1116425"/>
                      <a:pt x="369925" y="1116151"/>
                      <a:pt x="370199" y="1115739"/>
                    </a:cubicBezTo>
                    <a:cubicBezTo>
                      <a:pt x="370473" y="1115328"/>
                      <a:pt x="370885" y="1114916"/>
                      <a:pt x="371159" y="1114505"/>
                    </a:cubicBezTo>
                    <a:cubicBezTo>
                      <a:pt x="371571" y="1113956"/>
                      <a:pt x="371845" y="1113407"/>
                      <a:pt x="372256" y="1112859"/>
                    </a:cubicBezTo>
                    <a:cubicBezTo>
                      <a:pt x="372668" y="1112173"/>
                      <a:pt x="372942" y="1111350"/>
                      <a:pt x="373217" y="1110664"/>
                    </a:cubicBezTo>
                    <a:cubicBezTo>
                      <a:pt x="373491" y="1109841"/>
                      <a:pt x="373765" y="1108881"/>
                      <a:pt x="374040" y="1108058"/>
                    </a:cubicBezTo>
                    <a:cubicBezTo>
                      <a:pt x="374177" y="1107647"/>
                      <a:pt x="374177" y="1107098"/>
                      <a:pt x="374314" y="1106687"/>
                    </a:cubicBezTo>
                    <a:cubicBezTo>
                      <a:pt x="374314" y="1106412"/>
                      <a:pt x="374314" y="1106001"/>
                      <a:pt x="374314" y="1105726"/>
                    </a:cubicBezTo>
                    <a:cubicBezTo>
                      <a:pt x="374314" y="1105452"/>
                      <a:pt x="374314" y="1105178"/>
                      <a:pt x="374314" y="1104903"/>
                    </a:cubicBezTo>
                    <a:cubicBezTo>
                      <a:pt x="374314" y="1104767"/>
                      <a:pt x="374314" y="1104629"/>
                      <a:pt x="374177" y="1104492"/>
                    </a:cubicBezTo>
                    <a:cubicBezTo>
                      <a:pt x="374177" y="1104492"/>
                      <a:pt x="374177" y="1104492"/>
                      <a:pt x="374177" y="1104492"/>
                    </a:cubicBezTo>
                    <a:cubicBezTo>
                      <a:pt x="374177" y="1104629"/>
                      <a:pt x="374177" y="1104629"/>
                      <a:pt x="374177" y="1104767"/>
                    </a:cubicBezTo>
                    <a:cubicBezTo>
                      <a:pt x="374177" y="1104629"/>
                      <a:pt x="374040" y="1104492"/>
                      <a:pt x="374040" y="1104492"/>
                    </a:cubicBezTo>
                    <a:cubicBezTo>
                      <a:pt x="373902" y="1104218"/>
                      <a:pt x="373765" y="1103806"/>
                      <a:pt x="373491" y="1103532"/>
                    </a:cubicBezTo>
                    <a:cubicBezTo>
                      <a:pt x="373217" y="1103258"/>
                      <a:pt x="372942" y="1102846"/>
                      <a:pt x="372805" y="1102572"/>
                    </a:cubicBezTo>
                    <a:cubicBezTo>
                      <a:pt x="372805" y="1102572"/>
                      <a:pt x="372668" y="1102572"/>
                      <a:pt x="372668" y="1102435"/>
                    </a:cubicBezTo>
                    <a:cubicBezTo>
                      <a:pt x="372805" y="1102572"/>
                      <a:pt x="372942" y="1102846"/>
                      <a:pt x="373079" y="1102983"/>
                    </a:cubicBezTo>
                    <a:cubicBezTo>
                      <a:pt x="372805" y="1102709"/>
                      <a:pt x="372531" y="1102435"/>
                      <a:pt x="372256" y="1102160"/>
                    </a:cubicBezTo>
                    <a:cubicBezTo>
                      <a:pt x="371296" y="1101338"/>
                      <a:pt x="370199" y="1100514"/>
                      <a:pt x="369239" y="1099691"/>
                    </a:cubicBezTo>
                    <a:cubicBezTo>
                      <a:pt x="367730" y="1098731"/>
                      <a:pt x="366221" y="1097909"/>
                      <a:pt x="364713" y="1096948"/>
                    </a:cubicBezTo>
                    <a:cubicBezTo>
                      <a:pt x="363067" y="1096125"/>
                      <a:pt x="361421" y="1095439"/>
                      <a:pt x="359775" y="1094754"/>
                    </a:cubicBezTo>
                    <a:cubicBezTo>
                      <a:pt x="357992" y="1094205"/>
                      <a:pt x="356346" y="1093656"/>
                      <a:pt x="354563" y="1093245"/>
                    </a:cubicBezTo>
                    <a:cubicBezTo>
                      <a:pt x="353191" y="1092971"/>
                      <a:pt x="351682" y="1092696"/>
                      <a:pt x="350311" y="1092559"/>
                    </a:cubicBezTo>
                    <a:cubicBezTo>
                      <a:pt x="347568" y="1092285"/>
                      <a:pt x="344824" y="1092285"/>
                      <a:pt x="342081" y="1092285"/>
                    </a:cubicBezTo>
                    <a:cubicBezTo>
                      <a:pt x="338927" y="1092422"/>
                      <a:pt x="335909" y="1092833"/>
                      <a:pt x="332892" y="1093245"/>
                    </a:cubicBezTo>
                    <a:cubicBezTo>
                      <a:pt x="328228" y="1094068"/>
                      <a:pt x="323702" y="1095165"/>
                      <a:pt x="319176" y="1096537"/>
                    </a:cubicBezTo>
                    <a:cubicBezTo>
                      <a:pt x="314238" y="1098183"/>
                      <a:pt x="309437" y="1100103"/>
                      <a:pt x="304637" y="1102297"/>
                    </a:cubicBezTo>
                    <a:cubicBezTo>
                      <a:pt x="300522" y="1104355"/>
                      <a:pt x="296407" y="1106549"/>
                      <a:pt x="292429" y="1108881"/>
                    </a:cubicBezTo>
                    <a:cubicBezTo>
                      <a:pt x="289686" y="1110664"/>
                      <a:pt x="286943" y="1112584"/>
                      <a:pt x="284337" y="1114642"/>
                    </a:cubicBezTo>
                    <a:cubicBezTo>
                      <a:pt x="287080" y="1115876"/>
                      <a:pt x="289686" y="1116974"/>
                      <a:pt x="292429" y="1117934"/>
                    </a:cubicBezTo>
                    <a:cubicBezTo>
                      <a:pt x="297093" y="1119580"/>
                      <a:pt x="301756" y="1120951"/>
                      <a:pt x="306557" y="1122048"/>
                    </a:cubicBezTo>
                    <a:cubicBezTo>
                      <a:pt x="306282" y="1122048"/>
                      <a:pt x="306008" y="1121912"/>
                      <a:pt x="305734" y="1121912"/>
                    </a:cubicBezTo>
                    <a:cubicBezTo>
                      <a:pt x="311083" y="1123009"/>
                      <a:pt x="316432" y="1123969"/>
                      <a:pt x="321919" y="1124517"/>
                    </a:cubicBezTo>
                    <a:cubicBezTo>
                      <a:pt x="327268" y="1124929"/>
                      <a:pt x="332617" y="1125203"/>
                      <a:pt x="337966" y="1125066"/>
                    </a:cubicBezTo>
                    <a:cubicBezTo>
                      <a:pt x="342081" y="1124929"/>
                      <a:pt x="346196" y="1124517"/>
                      <a:pt x="350311" y="1123969"/>
                    </a:cubicBezTo>
                    <a:cubicBezTo>
                      <a:pt x="353328" y="1123420"/>
                      <a:pt x="356346" y="1122734"/>
                      <a:pt x="359226" y="1121912"/>
                    </a:cubicBezTo>
                    <a:cubicBezTo>
                      <a:pt x="360872" y="1121363"/>
                      <a:pt x="362244" y="1120677"/>
                      <a:pt x="363753" y="1120128"/>
                    </a:cubicBezTo>
                    <a:close/>
                    <a:moveTo>
                      <a:pt x="496524" y="1560686"/>
                    </a:moveTo>
                    <a:cubicBezTo>
                      <a:pt x="498855" y="1559589"/>
                      <a:pt x="501187" y="1558354"/>
                      <a:pt x="503382" y="1556983"/>
                    </a:cubicBezTo>
                    <a:cubicBezTo>
                      <a:pt x="505027" y="1555886"/>
                      <a:pt x="506673" y="1554651"/>
                      <a:pt x="508319" y="1553417"/>
                    </a:cubicBezTo>
                    <a:cubicBezTo>
                      <a:pt x="509828" y="1552045"/>
                      <a:pt x="511337" y="1550673"/>
                      <a:pt x="512708" y="1549165"/>
                    </a:cubicBezTo>
                    <a:cubicBezTo>
                      <a:pt x="514080" y="1547656"/>
                      <a:pt x="515314" y="1546147"/>
                      <a:pt x="516549" y="1544501"/>
                    </a:cubicBezTo>
                    <a:cubicBezTo>
                      <a:pt x="517646" y="1542855"/>
                      <a:pt x="518743" y="1541209"/>
                      <a:pt x="519704" y="1539426"/>
                    </a:cubicBezTo>
                    <a:cubicBezTo>
                      <a:pt x="520115" y="1538603"/>
                      <a:pt x="520527" y="1537643"/>
                      <a:pt x="520938" y="1536683"/>
                    </a:cubicBezTo>
                    <a:cubicBezTo>
                      <a:pt x="521349" y="1535586"/>
                      <a:pt x="521624" y="1534489"/>
                      <a:pt x="521898" y="1533392"/>
                    </a:cubicBezTo>
                    <a:cubicBezTo>
                      <a:pt x="522172" y="1532020"/>
                      <a:pt x="522447" y="1530648"/>
                      <a:pt x="522584" y="1529139"/>
                    </a:cubicBezTo>
                    <a:cubicBezTo>
                      <a:pt x="522721" y="1527905"/>
                      <a:pt x="522721" y="1526534"/>
                      <a:pt x="522721" y="1525299"/>
                    </a:cubicBezTo>
                    <a:cubicBezTo>
                      <a:pt x="522584" y="1522830"/>
                      <a:pt x="522310" y="1520498"/>
                      <a:pt x="522035" y="1518167"/>
                    </a:cubicBezTo>
                    <a:cubicBezTo>
                      <a:pt x="521624" y="1516109"/>
                      <a:pt x="521212" y="1514189"/>
                      <a:pt x="520663" y="1512269"/>
                    </a:cubicBezTo>
                    <a:cubicBezTo>
                      <a:pt x="519978" y="1510348"/>
                      <a:pt x="519292" y="1508565"/>
                      <a:pt x="518606" y="1506645"/>
                    </a:cubicBezTo>
                    <a:cubicBezTo>
                      <a:pt x="517783" y="1504862"/>
                      <a:pt x="516823" y="1503216"/>
                      <a:pt x="515863" y="1501570"/>
                    </a:cubicBezTo>
                    <a:cubicBezTo>
                      <a:pt x="514491" y="1499513"/>
                      <a:pt x="513120" y="1497593"/>
                      <a:pt x="511748" y="1495673"/>
                    </a:cubicBezTo>
                    <a:cubicBezTo>
                      <a:pt x="509005" y="1492655"/>
                      <a:pt x="506262" y="1489637"/>
                      <a:pt x="503244" y="1486894"/>
                    </a:cubicBezTo>
                    <a:cubicBezTo>
                      <a:pt x="499953" y="1484151"/>
                      <a:pt x="496660" y="1481545"/>
                      <a:pt x="493095" y="1478939"/>
                    </a:cubicBezTo>
                    <a:cubicBezTo>
                      <a:pt x="489117" y="1476333"/>
                      <a:pt x="485002" y="1474001"/>
                      <a:pt x="480750" y="1471670"/>
                    </a:cubicBezTo>
                    <a:cubicBezTo>
                      <a:pt x="473069" y="1467966"/>
                      <a:pt x="465251" y="1464537"/>
                      <a:pt x="457296" y="1461383"/>
                    </a:cubicBezTo>
                    <a:cubicBezTo>
                      <a:pt x="448106" y="1458090"/>
                      <a:pt x="438779" y="1455210"/>
                      <a:pt x="429315" y="1452878"/>
                    </a:cubicBezTo>
                    <a:cubicBezTo>
                      <a:pt x="421497" y="1451232"/>
                      <a:pt x="413816" y="1449998"/>
                      <a:pt x="405998" y="1449175"/>
                    </a:cubicBezTo>
                    <a:cubicBezTo>
                      <a:pt x="397905" y="1448626"/>
                      <a:pt x="389813" y="1448489"/>
                      <a:pt x="381720" y="1448626"/>
                    </a:cubicBezTo>
                    <a:cubicBezTo>
                      <a:pt x="381995" y="1448626"/>
                      <a:pt x="382269" y="1448626"/>
                      <a:pt x="382543" y="1448626"/>
                    </a:cubicBezTo>
                    <a:cubicBezTo>
                      <a:pt x="374040" y="1449038"/>
                      <a:pt x="365673" y="1449861"/>
                      <a:pt x="357306" y="1451096"/>
                    </a:cubicBezTo>
                    <a:cubicBezTo>
                      <a:pt x="348939" y="1452604"/>
                      <a:pt x="340847" y="1454661"/>
                      <a:pt x="332754" y="1457130"/>
                    </a:cubicBezTo>
                    <a:cubicBezTo>
                      <a:pt x="327131" y="1459051"/>
                      <a:pt x="321644" y="1461245"/>
                      <a:pt x="316158" y="1463440"/>
                    </a:cubicBezTo>
                    <a:cubicBezTo>
                      <a:pt x="311220" y="1465771"/>
                      <a:pt x="306557" y="1468241"/>
                      <a:pt x="301893" y="1470846"/>
                    </a:cubicBezTo>
                    <a:cubicBezTo>
                      <a:pt x="304499" y="1474138"/>
                      <a:pt x="307105" y="1477293"/>
                      <a:pt x="309711" y="1480585"/>
                    </a:cubicBezTo>
                    <a:cubicBezTo>
                      <a:pt x="309574" y="1480448"/>
                      <a:pt x="309437" y="1480310"/>
                      <a:pt x="309437" y="1480173"/>
                    </a:cubicBezTo>
                    <a:cubicBezTo>
                      <a:pt x="319861" y="1492244"/>
                      <a:pt x="330697" y="1503765"/>
                      <a:pt x="342356" y="1514738"/>
                    </a:cubicBezTo>
                    <a:cubicBezTo>
                      <a:pt x="349625" y="1521047"/>
                      <a:pt x="356895" y="1527082"/>
                      <a:pt x="364575" y="1532705"/>
                    </a:cubicBezTo>
                    <a:cubicBezTo>
                      <a:pt x="371982" y="1537780"/>
                      <a:pt x="379389" y="1542581"/>
                      <a:pt x="387207" y="1547108"/>
                    </a:cubicBezTo>
                    <a:cubicBezTo>
                      <a:pt x="386658" y="1546833"/>
                      <a:pt x="386247" y="1546559"/>
                      <a:pt x="385698" y="1546284"/>
                    </a:cubicBezTo>
                    <a:cubicBezTo>
                      <a:pt x="393516" y="1550262"/>
                      <a:pt x="401197" y="1553828"/>
                      <a:pt x="409290" y="1557120"/>
                    </a:cubicBezTo>
                    <a:cubicBezTo>
                      <a:pt x="416971" y="1559726"/>
                      <a:pt x="424789" y="1561921"/>
                      <a:pt x="432744" y="1563841"/>
                    </a:cubicBezTo>
                    <a:cubicBezTo>
                      <a:pt x="437819" y="1564664"/>
                      <a:pt x="442757" y="1565487"/>
                      <a:pt x="447832" y="1566173"/>
                    </a:cubicBezTo>
                    <a:cubicBezTo>
                      <a:pt x="453044" y="1566447"/>
                      <a:pt x="458119" y="1566721"/>
                      <a:pt x="463331" y="1566721"/>
                    </a:cubicBezTo>
                    <a:cubicBezTo>
                      <a:pt x="468131" y="1566447"/>
                      <a:pt x="472795" y="1566035"/>
                      <a:pt x="477595" y="1565624"/>
                    </a:cubicBezTo>
                    <a:cubicBezTo>
                      <a:pt x="477047" y="1565761"/>
                      <a:pt x="476361" y="1565898"/>
                      <a:pt x="475812" y="1565898"/>
                    </a:cubicBezTo>
                    <a:cubicBezTo>
                      <a:pt x="480476" y="1565075"/>
                      <a:pt x="485139" y="1564253"/>
                      <a:pt x="489666" y="1563018"/>
                    </a:cubicBezTo>
                    <a:cubicBezTo>
                      <a:pt x="491860" y="1562332"/>
                      <a:pt x="494192" y="1561509"/>
                      <a:pt x="496524" y="1560686"/>
                    </a:cubicBezTo>
                    <a:close/>
                    <a:moveTo>
                      <a:pt x="289275" y="1742561"/>
                    </a:moveTo>
                    <a:cubicBezTo>
                      <a:pt x="284063" y="1742697"/>
                      <a:pt x="280222" y="1739406"/>
                      <a:pt x="276519" y="1736251"/>
                    </a:cubicBezTo>
                    <a:cubicBezTo>
                      <a:pt x="270484" y="1731313"/>
                      <a:pt x="264723" y="1725827"/>
                      <a:pt x="259374" y="1720066"/>
                    </a:cubicBezTo>
                    <a:cubicBezTo>
                      <a:pt x="247715" y="1707859"/>
                      <a:pt x="237840" y="1693868"/>
                      <a:pt x="230296" y="1678781"/>
                    </a:cubicBezTo>
                    <a:cubicBezTo>
                      <a:pt x="215071" y="1648469"/>
                      <a:pt x="207390" y="1614041"/>
                      <a:pt x="210270" y="1580163"/>
                    </a:cubicBezTo>
                    <a:cubicBezTo>
                      <a:pt x="210956" y="1571796"/>
                      <a:pt x="211779" y="1563292"/>
                      <a:pt x="213837" y="1555063"/>
                    </a:cubicBezTo>
                    <a:cubicBezTo>
                      <a:pt x="215894" y="1546421"/>
                      <a:pt x="218637" y="1538055"/>
                      <a:pt x="221929" y="1529825"/>
                    </a:cubicBezTo>
                    <a:cubicBezTo>
                      <a:pt x="225084" y="1521596"/>
                      <a:pt x="229336" y="1513915"/>
                      <a:pt x="233588" y="1506371"/>
                    </a:cubicBezTo>
                    <a:cubicBezTo>
                      <a:pt x="237565" y="1499102"/>
                      <a:pt x="242503" y="1492518"/>
                      <a:pt x="247578" y="1485934"/>
                    </a:cubicBezTo>
                    <a:cubicBezTo>
                      <a:pt x="253202" y="1478664"/>
                      <a:pt x="259785" y="1472355"/>
                      <a:pt x="266918" y="1466457"/>
                    </a:cubicBezTo>
                    <a:cubicBezTo>
                      <a:pt x="259099" y="1455073"/>
                      <a:pt x="251830" y="1443140"/>
                      <a:pt x="245109" y="1431070"/>
                    </a:cubicBezTo>
                    <a:cubicBezTo>
                      <a:pt x="235919" y="1414748"/>
                      <a:pt x="227827" y="1397877"/>
                      <a:pt x="220695" y="1380595"/>
                    </a:cubicBezTo>
                    <a:cubicBezTo>
                      <a:pt x="207253" y="1347539"/>
                      <a:pt x="198749" y="1312838"/>
                      <a:pt x="196966" y="1277176"/>
                    </a:cubicBezTo>
                    <a:cubicBezTo>
                      <a:pt x="196143" y="1259483"/>
                      <a:pt x="196280" y="1241789"/>
                      <a:pt x="198886" y="1224233"/>
                    </a:cubicBezTo>
                    <a:cubicBezTo>
                      <a:pt x="201492" y="1207225"/>
                      <a:pt x="204921" y="1189943"/>
                      <a:pt x="210956" y="1173621"/>
                    </a:cubicBezTo>
                    <a:cubicBezTo>
                      <a:pt x="214522" y="1164019"/>
                      <a:pt x="218500" y="1154967"/>
                      <a:pt x="223301" y="1146051"/>
                    </a:cubicBezTo>
                    <a:cubicBezTo>
                      <a:pt x="227553" y="1138096"/>
                      <a:pt x="232765" y="1130690"/>
                      <a:pt x="238251" y="1123557"/>
                    </a:cubicBezTo>
                    <a:cubicBezTo>
                      <a:pt x="239348" y="1122186"/>
                      <a:pt x="240446" y="1120814"/>
                      <a:pt x="241543" y="1119305"/>
                    </a:cubicBezTo>
                    <a:cubicBezTo>
                      <a:pt x="218226" y="1104355"/>
                      <a:pt x="197377" y="1085564"/>
                      <a:pt x="178175" y="1065950"/>
                    </a:cubicBezTo>
                    <a:cubicBezTo>
                      <a:pt x="154858" y="1042084"/>
                      <a:pt x="133735" y="1016024"/>
                      <a:pt x="114944" y="988455"/>
                    </a:cubicBezTo>
                    <a:cubicBezTo>
                      <a:pt x="96016" y="960748"/>
                      <a:pt x="79283" y="931808"/>
                      <a:pt x="64469" y="901769"/>
                    </a:cubicBezTo>
                    <a:cubicBezTo>
                      <a:pt x="50479" y="873240"/>
                      <a:pt x="38409" y="843751"/>
                      <a:pt x="29356" y="813164"/>
                    </a:cubicBezTo>
                    <a:cubicBezTo>
                      <a:pt x="20030" y="781480"/>
                      <a:pt x="13309" y="748973"/>
                      <a:pt x="8234" y="716466"/>
                    </a:cubicBezTo>
                    <a:cubicBezTo>
                      <a:pt x="3159" y="684097"/>
                      <a:pt x="-133" y="651452"/>
                      <a:pt x="4" y="618671"/>
                    </a:cubicBezTo>
                    <a:cubicBezTo>
                      <a:pt x="141" y="587673"/>
                      <a:pt x="4805" y="557086"/>
                      <a:pt x="13172" y="527323"/>
                    </a:cubicBezTo>
                    <a:cubicBezTo>
                      <a:pt x="21401" y="497833"/>
                      <a:pt x="32648" y="469304"/>
                      <a:pt x="45953" y="441735"/>
                    </a:cubicBezTo>
                    <a:cubicBezTo>
                      <a:pt x="54182" y="424453"/>
                      <a:pt x="62961" y="407308"/>
                      <a:pt x="71327" y="390163"/>
                    </a:cubicBezTo>
                    <a:cubicBezTo>
                      <a:pt x="79831" y="372880"/>
                      <a:pt x="88198" y="355461"/>
                      <a:pt x="95056" y="337356"/>
                    </a:cubicBezTo>
                    <a:cubicBezTo>
                      <a:pt x="99445" y="325286"/>
                      <a:pt x="102600" y="312667"/>
                      <a:pt x="105480" y="300186"/>
                    </a:cubicBezTo>
                    <a:cubicBezTo>
                      <a:pt x="109595" y="282081"/>
                      <a:pt x="112887" y="263838"/>
                      <a:pt x="114807" y="245322"/>
                    </a:cubicBezTo>
                    <a:cubicBezTo>
                      <a:pt x="116042" y="231743"/>
                      <a:pt x="116727" y="218301"/>
                      <a:pt x="116316" y="204585"/>
                    </a:cubicBezTo>
                    <a:cubicBezTo>
                      <a:pt x="116316" y="205271"/>
                      <a:pt x="116316" y="205957"/>
                      <a:pt x="116453" y="206643"/>
                    </a:cubicBezTo>
                    <a:cubicBezTo>
                      <a:pt x="116179" y="198824"/>
                      <a:pt x="115356" y="191143"/>
                      <a:pt x="114121" y="183463"/>
                    </a:cubicBezTo>
                    <a:cubicBezTo>
                      <a:pt x="112475" y="173724"/>
                      <a:pt x="110144" y="164123"/>
                      <a:pt x="107400" y="154796"/>
                    </a:cubicBezTo>
                    <a:cubicBezTo>
                      <a:pt x="104657" y="146429"/>
                      <a:pt x="101503" y="138337"/>
                      <a:pt x="97936" y="130382"/>
                    </a:cubicBezTo>
                    <a:cubicBezTo>
                      <a:pt x="92450" y="118997"/>
                      <a:pt x="85866" y="107887"/>
                      <a:pt x="79146" y="97189"/>
                    </a:cubicBezTo>
                    <a:cubicBezTo>
                      <a:pt x="79557" y="97875"/>
                      <a:pt x="79968" y="98560"/>
                      <a:pt x="80380" y="99109"/>
                    </a:cubicBezTo>
                    <a:cubicBezTo>
                      <a:pt x="70916" y="84159"/>
                      <a:pt x="60355" y="70031"/>
                      <a:pt x="48970" y="56452"/>
                    </a:cubicBezTo>
                    <a:cubicBezTo>
                      <a:pt x="49107" y="56727"/>
                      <a:pt x="49382" y="56864"/>
                      <a:pt x="49519" y="57138"/>
                    </a:cubicBezTo>
                    <a:cubicBezTo>
                      <a:pt x="49245" y="56864"/>
                      <a:pt x="48970" y="56452"/>
                      <a:pt x="48696" y="56178"/>
                    </a:cubicBezTo>
                    <a:cubicBezTo>
                      <a:pt x="48559" y="55904"/>
                      <a:pt x="48285" y="55629"/>
                      <a:pt x="48147" y="55492"/>
                    </a:cubicBezTo>
                    <a:cubicBezTo>
                      <a:pt x="48285" y="55629"/>
                      <a:pt x="48285" y="55767"/>
                      <a:pt x="48422" y="55767"/>
                    </a:cubicBezTo>
                    <a:cubicBezTo>
                      <a:pt x="43484" y="49869"/>
                      <a:pt x="38272" y="44245"/>
                      <a:pt x="32785" y="39033"/>
                    </a:cubicBezTo>
                    <a:cubicBezTo>
                      <a:pt x="28671" y="35330"/>
                      <a:pt x="24419" y="31764"/>
                      <a:pt x="20030" y="28472"/>
                    </a:cubicBezTo>
                    <a:cubicBezTo>
                      <a:pt x="19344" y="27923"/>
                      <a:pt x="18521" y="27374"/>
                      <a:pt x="17835" y="26826"/>
                    </a:cubicBezTo>
                    <a:cubicBezTo>
                      <a:pt x="11937" y="22162"/>
                      <a:pt x="10428" y="13658"/>
                      <a:pt x="14406" y="7212"/>
                    </a:cubicBezTo>
                    <a:cubicBezTo>
                      <a:pt x="18246" y="903"/>
                      <a:pt x="26613" y="-1841"/>
                      <a:pt x="33334" y="1314"/>
                    </a:cubicBezTo>
                    <a:cubicBezTo>
                      <a:pt x="41152" y="5017"/>
                      <a:pt x="48559" y="10504"/>
                      <a:pt x="55143" y="15990"/>
                    </a:cubicBezTo>
                    <a:cubicBezTo>
                      <a:pt x="63646" y="22985"/>
                      <a:pt x="71327" y="30666"/>
                      <a:pt x="78460" y="38896"/>
                    </a:cubicBezTo>
                    <a:cubicBezTo>
                      <a:pt x="97113" y="60156"/>
                      <a:pt x="112887" y="84433"/>
                      <a:pt x="125094" y="109945"/>
                    </a:cubicBezTo>
                    <a:cubicBezTo>
                      <a:pt x="131952" y="124209"/>
                      <a:pt x="137027" y="139160"/>
                      <a:pt x="141142" y="154522"/>
                    </a:cubicBezTo>
                    <a:cubicBezTo>
                      <a:pt x="143336" y="163026"/>
                      <a:pt x="144982" y="171667"/>
                      <a:pt x="146217" y="180445"/>
                    </a:cubicBezTo>
                    <a:cubicBezTo>
                      <a:pt x="147451" y="189498"/>
                      <a:pt x="147863" y="198687"/>
                      <a:pt x="148000" y="207740"/>
                    </a:cubicBezTo>
                    <a:cubicBezTo>
                      <a:pt x="148274" y="222553"/>
                      <a:pt x="147177" y="237229"/>
                      <a:pt x="145531" y="252043"/>
                    </a:cubicBezTo>
                    <a:cubicBezTo>
                      <a:pt x="144022" y="266307"/>
                      <a:pt x="141279" y="280435"/>
                      <a:pt x="137987" y="294425"/>
                    </a:cubicBezTo>
                    <a:cubicBezTo>
                      <a:pt x="134695" y="307867"/>
                      <a:pt x="130992" y="321308"/>
                      <a:pt x="126466" y="334339"/>
                    </a:cubicBezTo>
                    <a:cubicBezTo>
                      <a:pt x="121528" y="348466"/>
                      <a:pt x="115493" y="362182"/>
                      <a:pt x="109184" y="375624"/>
                    </a:cubicBezTo>
                    <a:cubicBezTo>
                      <a:pt x="98485" y="398667"/>
                      <a:pt x="86689" y="421161"/>
                      <a:pt x="75717" y="444067"/>
                    </a:cubicBezTo>
                    <a:cubicBezTo>
                      <a:pt x="66527" y="462995"/>
                      <a:pt x="58160" y="482197"/>
                      <a:pt x="50753" y="501948"/>
                    </a:cubicBezTo>
                    <a:cubicBezTo>
                      <a:pt x="50891" y="501674"/>
                      <a:pt x="50891" y="501537"/>
                      <a:pt x="51028" y="501262"/>
                    </a:cubicBezTo>
                    <a:cubicBezTo>
                      <a:pt x="44718" y="518407"/>
                      <a:pt x="39506" y="535827"/>
                      <a:pt x="35391" y="553520"/>
                    </a:cubicBezTo>
                    <a:cubicBezTo>
                      <a:pt x="32237" y="567373"/>
                      <a:pt x="29905" y="581501"/>
                      <a:pt x="28533" y="595628"/>
                    </a:cubicBezTo>
                    <a:cubicBezTo>
                      <a:pt x="27436" y="608933"/>
                      <a:pt x="27025" y="622375"/>
                      <a:pt x="27436" y="635816"/>
                    </a:cubicBezTo>
                    <a:cubicBezTo>
                      <a:pt x="27436" y="635405"/>
                      <a:pt x="27436" y="634993"/>
                      <a:pt x="27436" y="634719"/>
                    </a:cubicBezTo>
                    <a:cubicBezTo>
                      <a:pt x="28396" y="665580"/>
                      <a:pt x="31962" y="696167"/>
                      <a:pt x="36900" y="726753"/>
                    </a:cubicBezTo>
                    <a:cubicBezTo>
                      <a:pt x="36900" y="726616"/>
                      <a:pt x="36900" y="726479"/>
                      <a:pt x="36763" y="726342"/>
                    </a:cubicBezTo>
                    <a:cubicBezTo>
                      <a:pt x="41838" y="756791"/>
                      <a:pt x="48696" y="786829"/>
                      <a:pt x="57474" y="816456"/>
                    </a:cubicBezTo>
                    <a:cubicBezTo>
                      <a:pt x="63921" y="837167"/>
                      <a:pt x="72150" y="857330"/>
                      <a:pt x="81066" y="877081"/>
                    </a:cubicBezTo>
                    <a:cubicBezTo>
                      <a:pt x="81066" y="876944"/>
                      <a:pt x="80929" y="876806"/>
                      <a:pt x="80929" y="876669"/>
                    </a:cubicBezTo>
                    <a:cubicBezTo>
                      <a:pt x="94782" y="906433"/>
                      <a:pt x="110692" y="934962"/>
                      <a:pt x="128112" y="962806"/>
                    </a:cubicBezTo>
                    <a:cubicBezTo>
                      <a:pt x="142239" y="984888"/>
                      <a:pt x="158013" y="1005874"/>
                      <a:pt x="174746" y="1025899"/>
                    </a:cubicBezTo>
                    <a:cubicBezTo>
                      <a:pt x="174335" y="1025488"/>
                      <a:pt x="174060" y="1025076"/>
                      <a:pt x="173649" y="1024665"/>
                    </a:cubicBezTo>
                    <a:cubicBezTo>
                      <a:pt x="187502" y="1040850"/>
                      <a:pt x="202178" y="1056074"/>
                      <a:pt x="217951" y="1070477"/>
                    </a:cubicBezTo>
                    <a:cubicBezTo>
                      <a:pt x="226730" y="1078157"/>
                      <a:pt x="235645" y="1085564"/>
                      <a:pt x="245109" y="1092422"/>
                    </a:cubicBezTo>
                    <a:cubicBezTo>
                      <a:pt x="249498" y="1095439"/>
                      <a:pt x="254025" y="1098457"/>
                      <a:pt x="258688" y="1101200"/>
                    </a:cubicBezTo>
                    <a:cubicBezTo>
                      <a:pt x="263900" y="1096262"/>
                      <a:pt x="269524" y="1091736"/>
                      <a:pt x="275421" y="1087622"/>
                    </a:cubicBezTo>
                    <a:cubicBezTo>
                      <a:pt x="289412" y="1078157"/>
                      <a:pt x="305322" y="1071025"/>
                      <a:pt x="321919" y="1067184"/>
                    </a:cubicBezTo>
                    <a:cubicBezTo>
                      <a:pt x="338104" y="1063481"/>
                      <a:pt x="355111" y="1062795"/>
                      <a:pt x="370885" y="1068282"/>
                    </a:cubicBezTo>
                    <a:cubicBezTo>
                      <a:pt x="378840" y="1071025"/>
                      <a:pt x="387070" y="1075414"/>
                      <a:pt x="393105" y="1081449"/>
                    </a:cubicBezTo>
                    <a:cubicBezTo>
                      <a:pt x="398591" y="1087073"/>
                      <a:pt x="403117" y="1094342"/>
                      <a:pt x="403666" y="1102297"/>
                    </a:cubicBezTo>
                    <a:cubicBezTo>
                      <a:pt x="404215" y="1109978"/>
                      <a:pt x="402706" y="1117111"/>
                      <a:pt x="399277" y="1123969"/>
                    </a:cubicBezTo>
                    <a:cubicBezTo>
                      <a:pt x="394476" y="1133570"/>
                      <a:pt x="385972" y="1140702"/>
                      <a:pt x="376097" y="1144954"/>
                    </a:cubicBezTo>
                    <a:cubicBezTo>
                      <a:pt x="368004" y="1148520"/>
                      <a:pt x="359226" y="1150029"/>
                      <a:pt x="350448" y="1150989"/>
                    </a:cubicBezTo>
                    <a:cubicBezTo>
                      <a:pt x="334949" y="1152498"/>
                      <a:pt x="318490" y="1150852"/>
                      <a:pt x="303402" y="1147149"/>
                    </a:cubicBezTo>
                    <a:cubicBezTo>
                      <a:pt x="290235" y="1143994"/>
                      <a:pt x="277890" y="1139193"/>
                      <a:pt x="265957" y="1133158"/>
                    </a:cubicBezTo>
                    <a:cubicBezTo>
                      <a:pt x="262254" y="1137685"/>
                      <a:pt x="258688" y="1142211"/>
                      <a:pt x="255122" y="1147012"/>
                    </a:cubicBezTo>
                    <a:cubicBezTo>
                      <a:pt x="251418" y="1152498"/>
                      <a:pt x="247989" y="1158122"/>
                      <a:pt x="244698" y="1163882"/>
                    </a:cubicBezTo>
                    <a:cubicBezTo>
                      <a:pt x="242229" y="1168683"/>
                      <a:pt x="240034" y="1173347"/>
                      <a:pt x="238114" y="1178284"/>
                    </a:cubicBezTo>
                    <a:cubicBezTo>
                      <a:pt x="234411" y="1188434"/>
                      <a:pt x="231530" y="1198721"/>
                      <a:pt x="229061" y="1209282"/>
                    </a:cubicBezTo>
                    <a:cubicBezTo>
                      <a:pt x="229199" y="1209008"/>
                      <a:pt x="229199" y="1208734"/>
                      <a:pt x="229336" y="1208459"/>
                    </a:cubicBezTo>
                    <a:cubicBezTo>
                      <a:pt x="229199" y="1209008"/>
                      <a:pt x="229061" y="1209557"/>
                      <a:pt x="228924" y="1210105"/>
                    </a:cubicBezTo>
                    <a:cubicBezTo>
                      <a:pt x="226730" y="1220804"/>
                      <a:pt x="225084" y="1231502"/>
                      <a:pt x="223849" y="1242338"/>
                    </a:cubicBezTo>
                    <a:cubicBezTo>
                      <a:pt x="223849" y="1242063"/>
                      <a:pt x="223986" y="1241652"/>
                      <a:pt x="223986" y="1241240"/>
                    </a:cubicBezTo>
                    <a:cubicBezTo>
                      <a:pt x="223301" y="1250705"/>
                      <a:pt x="223026" y="1260031"/>
                      <a:pt x="223164" y="1269495"/>
                    </a:cubicBezTo>
                    <a:cubicBezTo>
                      <a:pt x="223164" y="1269221"/>
                      <a:pt x="223164" y="1268947"/>
                      <a:pt x="223164" y="1268672"/>
                    </a:cubicBezTo>
                    <a:cubicBezTo>
                      <a:pt x="223164" y="1268947"/>
                      <a:pt x="223164" y="1269221"/>
                      <a:pt x="223164" y="1269633"/>
                    </a:cubicBezTo>
                    <a:cubicBezTo>
                      <a:pt x="223164" y="1269907"/>
                      <a:pt x="223164" y="1270181"/>
                      <a:pt x="223164" y="1270456"/>
                    </a:cubicBezTo>
                    <a:cubicBezTo>
                      <a:pt x="223164" y="1270181"/>
                      <a:pt x="223164" y="1269907"/>
                      <a:pt x="223164" y="1269770"/>
                    </a:cubicBezTo>
                    <a:cubicBezTo>
                      <a:pt x="223712" y="1282251"/>
                      <a:pt x="224809" y="1294733"/>
                      <a:pt x="226455" y="1307214"/>
                    </a:cubicBezTo>
                    <a:cubicBezTo>
                      <a:pt x="228650" y="1319833"/>
                      <a:pt x="231530" y="1332040"/>
                      <a:pt x="234959" y="1344385"/>
                    </a:cubicBezTo>
                    <a:cubicBezTo>
                      <a:pt x="240034" y="1360433"/>
                      <a:pt x="246206" y="1376069"/>
                      <a:pt x="253064" y="1391431"/>
                    </a:cubicBezTo>
                    <a:cubicBezTo>
                      <a:pt x="261843" y="1409673"/>
                      <a:pt x="271855" y="1427229"/>
                      <a:pt x="282691" y="1444374"/>
                    </a:cubicBezTo>
                    <a:cubicBezTo>
                      <a:pt x="284337" y="1446843"/>
                      <a:pt x="285983" y="1449312"/>
                      <a:pt x="287629" y="1451781"/>
                    </a:cubicBezTo>
                    <a:cubicBezTo>
                      <a:pt x="287903" y="1451644"/>
                      <a:pt x="288040" y="1451507"/>
                      <a:pt x="288315" y="1451370"/>
                    </a:cubicBezTo>
                    <a:cubicBezTo>
                      <a:pt x="303676" y="1441631"/>
                      <a:pt x="320959" y="1435322"/>
                      <a:pt x="338378" y="1430247"/>
                    </a:cubicBezTo>
                    <a:cubicBezTo>
                      <a:pt x="356483" y="1425035"/>
                      <a:pt x="375411" y="1423526"/>
                      <a:pt x="394202" y="1423389"/>
                    </a:cubicBezTo>
                    <a:cubicBezTo>
                      <a:pt x="412307" y="1423389"/>
                      <a:pt x="430138" y="1426544"/>
                      <a:pt x="447557" y="1431070"/>
                    </a:cubicBezTo>
                    <a:cubicBezTo>
                      <a:pt x="455924" y="1433264"/>
                      <a:pt x="464017" y="1436145"/>
                      <a:pt x="471972" y="1439162"/>
                    </a:cubicBezTo>
                    <a:cubicBezTo>
                      <a:pt x="479927" y="1442180"/>
                      <a:pt x="487745" y="1445609"/>
                      <a:pt x="495289" y="1449587"/>
                    </a:cubicBezTo>
                    <a:cubicBezTo>
                      <a:pt x="510925" y="1457679"/>
                      <a:pt x="524915" y="1468377"/>
                      <a:pt x="535888" y="1482368"/>
                    </a:cubicBezTo>
                    <a:cubicBezTo>
                      <a:pt x="545901" y="1495261"/>
                      <a:pt x="550565" y="1511720"/>
                      <a:pt x="550427" y="1527905"/>
                    </a:cubicBezTo>
                    <a:cubicBezTo>
                      <a:pt x="550290" y="1547793"/>
                      <a:pt x="538357" y="1565075"/>
                      <a:pt x="523133" y="1576871"/>
                    </a:cubicBezTo>
                    <a:cubicBezTo>
                      <a:pt x="510102" y="1586884"/>
                      <a:pt x="493231" y="1591547"/>
                      <a:pt x="477047" y="1593056"/>
                    </a:cubicBezTo>
                    <a:cubicBezTo>
                      <a:pt x="468131" y="1594016"/>
                      <a:pt x="459353" y="1594153"/>
                      <a:pt x="450438" y="1593467"/>
                    </a:cubicBezTo>
                    <a:cubicBezTo>
                      <a:pt x="432058" y="1592096"/>
                      <a:pt x="413953" y="1587707"/>
                      <a:pt x="396808" y="1580711"/>
                    </a:cubicBezTo>
                    <a:cubicBezTo>
                      <a:pt x="388441" y="1577282"/>
                      <a:pt x="380212" y="1573442"/>
                      <a:pt x="372256" y="1568916"/>
                    </a:cubicBezTo>
                    <a:cubicBezTo>
                      <a:pt x="364027" y="1564115"/>
                      <a:pt x="356072" y="1558903"/>
                      <a:pt x="348253" y="1553417"/>
                    </a:cubicBezTo>
                    <a:cubicBezTo>
                      <a:pt x="340984" y="1548342"/>
                      <a:pt x="334126" y="1542444"/>
                      <a:pt x="327405" y="1536546"/>
                    </a:cubicBezTo>
                    <a:cubicBezTo>
                      <a:pt x="320684" y="1530648"/>
                      <a:pt x="314375" y="1524476"/>
                      <a:pt x="308203" y="1518029"/>
                    </a:cubicBezTo>
                    <a:cubicBezTo>
                      <a:pt x="298464" y="1507605"/>
                      <a:pt x="289137" y="1496770"/>
                      <a:pt x="280496" y="1485522"/>
                    </a:cubicBezTo>
                    <a:cubicBezTo>
                      <a:pt x="276382" y="1489089"/>
                      <a:pt x="272541" y="1492792"/>
                      <a:pt x="268701" y="1496632"/>
                    </a:cubicBezTo>
                    <a:cubicBezTo>
                      <a:pt x="265272" y="1500610"/>
                      <a:pt x="261980" y="1504725"/>
                      <a:pt x="258962" y="1508977"/>
                    </a:cubicBezTo>
                    <a:cubicBezTo>
                      <a:pt x="255808" y="1513777"/>
                      <a:pt x="252927" y="1518715"/>
                      <a:pt x="250184" y="1523653"/>
                    </a:cubicBezTo>
                    <a:cubicBezTo>
                      <a:pt x="250321" y="1523241"/>
                      <a:pt x="250596" y="1522830"/>
                      <a:pt x="250870" y="1522281"/>
                    </a:cubicBezTo>
                    <a:cubicBezTo>
                      <a:pt x="249773" y="1524339"/>
                      <a:pt x="248675" y="1526534"/>
                      <a:pt x="247578" y="1528591"/>
                    </a:cubicBezTo>
                    <a:cubicBezTo>
                      <a:pt x="247852" y="1528179"/>
                      <a:pt x="247989" y="1527768"/>
                      <a:pt x="248264" y="1527356"/>
                    </a:cubicBezTo>
                    <a:cubicBezTo>
                      <a:pt x="245246" y="1533117"/>
                      <a:pt x="242777" y="1538878"/>
                      <a:pt x="240309" y="1544913"/>
                    </a:cubicBezTo>
                    <a:cubicBezTo>
                      <a:pt x="238388" y="1550125"/>
                      <a:pt x="236742" y="1555474"/>
                      <a:pt x="235371" y="1560824"/>
                    </a:cubicBezTo>
                    <a:cubicBezTo>
                      <a:pt x="234411" y="1566035"/>
                      <a:pt x="233588" y="1571247"/>
                      <a:pt x="232902" y="1576460"/>
                    </a:cubicBezTo>
                    <a:cubicBezTo>
                      <a:pt x="232079" y="1585649"/>
                      <a:pt x="231805" y="1594702"/>
                      <a:pt x="231942" y="1603892"/>
                    </a:cubicBezTo>
                    <a:cubicBezTo>
                      <a:pt x="232353" y="1609652"/>
                      <a:pt x="232765" y="1615413"/>
                      <a:pt x="233588" y="1621037"/>
                    </a:cubicBezTo>
                    <a:cubicBezTo>
                      <a:pt x="233588" y="1620899"/>
                      <a:pt x="233588" y="1620899"/>
                      <a:pt x="233588" y="1620762"/>
                    </a:cubicBezTo>
                    <a:cubicBezTo>
                      <a:pt x="233725" y="1621311"/>
                      <a:pt x="233725" y="1621997"/>
                      <a:pt x="233862" y="1622546"/>
                    </a:cubicBezTo>
                    <a:cubicBezTo>
                      <a:pt x="233725" y="1622134"/>
                      <a:pt x="233725" y="1621585"/>
                      <a:pt x="233588" y="1621174"/>
                    </a:cubicBezTo>
                    <a:cubicBezTo>
                      <a:pt x="233725" y="1622546"/>
                      <a:pt x="233999" y="1623917"/>
                      <a:pt x="234273" y="1625288"/>
                    </a:cubicBezTo>
                    <a:cubicBezTo>
                      <a:pt x="234273" y="1625151"/>
                      <a:pt x="234273" y="1625014"/>
                      <a:pt x="234273" y="1625014"/>
                    </a:cubicBezTo>
                    <a:cubicBezTo>
                      <a:pt x="235234" y="1630638"/>
                      <a:pt x="236742" y="1635987"/>
                      <a:pt x="238251" y="1641473"/>
                    </a:cubicBezTo>
                    <a:cubicBezTo>
                      <a:pt x="238251" y="1641473"/>
                      <a:pt x="238251" y="1641336"/>
                      <a:pt x="238251" y="1641336"/>
                    </a:cubicBezTo>
                    <a:cubicBezTo>
                      <a:pt x="241131" y="1650663"/>
                      <a:pt x="244698" y="1659716"/>
                      <a:pt x="248538" y="1668631"/>
                    </a:cubicBezTo>
                    <a:cubicBezTo>
                      <a:pt x="248264" y="1668220"/>
                      <a:pt x="248127" y="1667808"/>
                      <a:pt x="247852" y="1667397"/>
                    </a:cubicBezTo>
                    <a:cubicBezTo>
                      <a:pt x="250596" y="1672883"/>
                      <a:pt x="253339" y="1678369"/>
                      <a:pt x="256631" y="1683581"/>
                    </a:cubicBezTo>
                    <a:cubicBezTo>
                      <a:pt x="256493" y="1683307"/>
                      <a:pt x="256356" y="1683033"/>
                      <a:pt x="256082" y="1682759"/>
                    </a:cubicBezTo>
                    <a:cubicBezTo>
                      <a:pt x="260883" y="1690165"/>
                      <a:pt x="265957" y="1697297"/>
                      <a:pt x="271581" y="1704018"/>
                    </a:cubicBezTo>
                    <a:cubicBezTo>
                      <a:pt x="278302" y="1711836"/>
                      <a:pt x="285708" y="1718969"/>
                      <a:pt x="293389" y="1725964"/>
                    </a:cubicBezTo>
                    <a:cubicBezTo>
                      <a:pt x="293252" y="1725827"/>
                      <a:pt x="292978" y="1725552"/>
                      <a:pt x="292841" y="1725416"/>
                    </a:cubicBezTo>
                    <a:cubicBezTo>
                      <a:pt x="294212" y="1726650"/>
                      <a:pt x="295447" y="1727884"/>
                      <a:pt x="296407" y="1729393"/>
                    </a:cubicBezTo>
                    <a:cubicBezTo>
                      <a:pt x="299013" y="1733919"/>
                      <a:pt x="296681" y="1740366"/>
                      <a:pt x="291881" y="1742286"/>
                    </a:cubicBezTo>
                    <a:cubicBezTo>
                      <a:pt x="290921" y="1742286"/>
                      <a:pt x="290098" y="1742423"/>
                      <a:pt x="289275" y="1742561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8" name="任意多边形: 形状 287"/>
              <p:cNvSpPr/>
              <p:nvPr/>
            </p:nvSpPr>
            <p:spPr>
              <a:xfrm>
                <a:off x="3411300" y="1802058"/>
                <a:ext cx="978765" cy="1151506"/>
              </a:xfrm>
              <a:custGeom>
                <a:avLst/>
                <a:gdLst>
                  <a:gd name="connsiteX0" fmla="*/ 494803 w 978765"/>
                  <a:gd name="connsiteY0" fmla="*/ 1144550 h 1151506"/>
                  <a:gd name="connsiteX1" fmla="*/ 495626 w 978765"/>
                  <a:gd name="connsiteY1" fmla="*/ 1144687 h 1151506"/>
                  <a:gd name="connsiteX2" fmla="*/ 492471 w 978765"/>
                  <a:gd name="connsiteY2" fmla="*/ 1144276 h 1151506"/>
                  <a:gd name="connsiteX3" fmla="*/ 492060 w 978765"/>
                  <a:gd name="connsiteY3" fmla="*/ 1144138 h 1151506"/>
                  <a:gd name="connsiteX4" fmla="*/ 479029 w 978765"/>
                  <a:gd name="connsiteY4" fmla="*/ 1128639 h 1151506"/>
                  <a:gd name="connsiteX5" fmla="*/ 474092 w 978765"/>
                  <a:gd name="connsiteY5" fmla="*/ 1116432 h 1151506"/>
                  <a:gd name="connsiteX6" fmla="*/ 473131 w 978765"/>
                  <a:gd name="connsiteY6" fmla="*/ 1129325 h 1151506"/>
                  <a:gd name="connsiteX7" fmla="*/ 462433 w 978765"/>
                  <a:gd name="connsiteY7" fmla="*/ 1150585 h 1151506"/>
                  <a:gd name="connsiteX8" fmla="*/ 460513 w 978765"/>
                  <a:gd name="connsiteY8" fmla="*/ 1151134 h 1151506"/>
                  <a:gd name="connsiteX9" fmla="*/ 439665 w 978765"/>
                  <a:gd name="connsiteY9" fmla="*/ 1134949 h 1151506"/>
                  <a:gd name="connsiteX10" fmla="*/ 430749 w 978765"/>
                  <a:gd name="connsiteY10" fmla="*/ 1109026 h 1151506"/>
                  <a:gd name="connsiteX11" fmla="*/ 425811 w 978765"/>
                  <a:gd name="connsiteY11" fmla="*/ 1092978 h 1151506"/>
                  <a:gd name="connsiteX12" fmla="*/ 424714 w 978765"/>
                  <a:gd name="connsiteY12" fmla="*/ 1099561 h 1151506"/>
                  <a:gd name="connsiteX13" fmla="*/ 414427 w 978765"/>
                  <a:gd name="connsiteY13" fmla="*/ 1132205 h 1151506"/>
                  <a:gd name="connsiteX14" fmla="*/ 408804 w 978765"/>
                  <a:gd name="connsiteY14" fmla="*/ 1142081 h 1151506"/>
                  <a:gd name="connsiteX15" fmla="*/ 401534 w 978765"/>
                  <a:gd name="connsiteY15" fmla="*/ 1147705 h 1151506"/>
                  <a:gd name="connsiteX16" fmla="*/ 390150 w 978765"/>
                  <a:gd name="connsiteY16" fmla="*/ 1147567 h 1151506"/>
                  <a:gd name="connsiteX17" fmla="*/ 378628 w 978765"/>
                  <a:gd name="connsiteY17" fmla="*/ 1125622 h 1151506"/>
                  <a:gd name="connsiteX18" fmla="*/ 374788 w 978765"/>
                  <a:gd name="connsiteY18" fmla="*/ 1096407 h 1151506"/>
                  <a:gd name="connsiteX19" fmla="*/ 372730 w 978765"/>
                  <a:gd name="connsiteY19" fmla="*/ 1075696 h 1151506"/>
                  <a:gd name="connsiteX20" fmla="*/ 367518 w 978765"/>
                  <a:gd name="connsiteY20" fmla="*/ 1086531 h 1151506"/>
                  <a:gd name="connsiteX21" fmla="*/ 353116 w 978765"/>
                  <a:gd name="connsiteY21" fmla="*/ 1112180 h 1151506"/>
                  <a:gd name="connsiteX22" fmla="*/ 345847 w 978765"/>
                  <a:gd name="connsiteY22" fmla="*/ 1119313 h 1151506"/>
                  <a:gd name="connsiteX23" fmla="*/ 343927 w 978765"/>
                  <a:gd name="connsiteY23" fmla="*/ 1120273 h 1151506"/>
                  <a:gd name="connsiteX24" fmla="*/ 328428 w 978765"/>
                  <a:gd name="connsiteY24" fmla="*/ 1116981 h 1151506"/>
                  <a:gd name="connsiteX25" fmla="*/ 324450 w 978765"/>
                  <a:gd name="connsiteY25" fmla="*/ 1101482 h 1151506"/>
                  <a:gd name="connsiteX26" fmla="*/ 328290 w 978765"/>
                  <a:gd name="connsiteY26" fmla="*/ 1084337 h 1151506"/>
                  <a:gd name="connsiteX27" fmla="*/ 338029 w 978765"/>
                  <a:gd name="connsiteY27" fmla="*/ 1043737 h 1151506"/>
                  <a:gd name="connsiteX28" fmla="*/ 340224 w 978765"/>
                  <a:gd name="connsiteY28" fmla="*/ 1034273 h 1151506"/>
                  <a:gd name="connsiteX29" fmla="*/ 294275 w 978765"/>
                  <a:gd name="connsiteY29" fmla="*/ 1009722 h 1151506"/>
                  <a:gd name="connsiteX30" fmla="*/ 234473 w 978765"/>
                  <a:gd name="connsiteY30" fmla="*/ 965556 h 1151506"/>
                  <a:gd name="connsiteX31" fmla="*/ 233101 w 978765"/>
                  <a:gd name="connsiteY31" fmla="*/ 964184 h 1151506"/>
                  <a:gd name="connsiteX32" fmla="*/ 183587 w 978765"/>
                  <a:gd name="connsiteY32" fmla="*/ 926328 h 1151506"/>
                  <a:gd name="connsiteX33" fmla="*/ 70155 w 978765"/>
                  <a:gd name="connsiteY33" fmla="*/ 786974 h 1151506"/>
                  <a:gd name="connsiteX34" fmla="*/ 69881 w 978765"/>
                  <a:gd name="connsiteY34" fmla="*/ 786837 h 1151506"/>
                  <a:gd name="connsiteX35" fmla="*/ 29830 w 978765"/>
                  <a:gd name="connsiteY35" fmla="*/ 696311 h 1151506"/>
                  <a:gd name="connsiteX36" fmla="*/ 9393 w 978765"/>
                  <a:gd name="connsiteY36" fmla="*/ 614975 h 1151506"/>
                  <a:gd name="connsiteX37" fmla="*/ 341 w 978765"/>
                  <a:gd name="connsiteY37" fmla="*/ 532268 h 1151506"/>
                  <a:gd name="connsiteX38" fmla="*/ 15977 w 978765"/>
                  <a:gd name="connsiteY38" fmla="*/ 385232 h 1151506"/>
                  <a:gd name="connsiteX39" fmla="*/ 72076 w 978765"/>
                  <a:gd name="connsiteY39" fmla="*/ 255753 h 1151506"/>
                  <a:gd name="connsiteX40" fmla="*/ 160681 w 978765"/>
                  <a:gd name="connsiteY40" fmla="*/ 149043 h 1151506"/>
                  <a:gd name="connsiteX41" fmla="*/ 276170 w 978765"/>
                  <a:gd name="connsiteY41" fmla="*/ 64963 h 1151506"/>
                  <a:gd name="connsiteX42" fmla="*/ 318964 w 978765"/>
                  <a:gd name="connsiteY42" fmla="*/ 43566 h 1151506"/>
                  <a:gd name="connsiteX43" fmla="*/ 319238 w 978765"/>
                  <a:gd name="connsiteY43" fmla="*/ 43704 h 1151506"/>
                  <a:gd name="connsiteX44" fmla="*/ 340224 w 978765"/>
                  <a:gd name="connsiteY44" fmla="*/ 34788 h 1151506"/>
                  <a:gd name="connsiteX45" fmla="*/ 407706 w 978765"/>
                  <a:gd name="connsiteY45" fmla="*/ 13940 h 1151506"/>
                  <a:gd name="connsiteX46" fmla="*/ 550764 w 978765"/>
                  <a:gd name="connsiteY46" fmla="*/ 910 h 1151506"/>
                  <a:gd name="connsiteX47" fmla="*/ 620304 w 978765"/>
                  <a:gd name="connsiteY47" fmla="*/ 10648 h 1151506"/>
                  <a:gd name="connsiteX48" fmla="*/ 689158 w 978765"/>
                  <a:gd name="connsiteY48" fmla="*/ 32594 h 1151506"/>
                  <a:gd name="connsiteX49" fmla="*/ 756916 w 978765"/>
                  <a:gd name="connsiteY49" fmla="*/ 65375 h 1151506"/>
                  <a:gd name="connsiteX50" fmla="*/ 813151 w 978765"/>
                  <a:gd name="connsiteY50" fmla="*/ 105151 h 1151506"/>
                  <a:gd name="connsiteX51" fmla="*/ 825770 w 978765"/>
                  <a:gd name="connsiteY51" fmla="*/ 116261 h 1151506"/>
                  <a:gd name="connsiteX52" fmla="*/ 825770 w 978765"/>
                  <a:gd name="connsiteY52" fmla="*/ 116261 h 1151506"/>
                  <a:gd name="connsiteX53" fmla="*/ 826044 w 978765"/>
                  <a:gd name="connsiteY53" fmla="*/ 116398 h 1151506"/>
                  <a:gd name="connsiteX54" fmla="*/ 826044 w 978765"/>
                  <a:gd name="connsiteY54" fmla="*/ 116398 h 1151506"/>
                  <a:gd name="connsiteX55" fmla="*/ 826318 w 978765"/>
                  <a:gd name="connsiteY55" fmla="*/ 116673 h 1151506"/>
                  <a:gd name="connsiteX56" fmla="*/ 874187 w 978765"/>
                  <a:gd name="connsiteY56" fmla="*/ 168931 h 1151506"/>
                  <a:gd name="connsiteX57" fmla="*/ 911221 w 978765"/>
                  <a:gd name="connsiteY57" fmla="*/ 228458 h 1151506"/>
                  <a:gd name="connsiteX58" fmla="*/ 939613 w 978765"/>
                  <a:gd name="connsiteY58" fmla="*/ 292100 h 1151506"/>
                  <a:gd name="connsiteX59" fmla="*/ 959638 w 978765"/>
                  <a:gd name="connsiteY59" fmla="*/ 359583 h 1151506"/>
                  <a:gd name="connsiteX60" fmla="*/ 972805 w 978765"/>
                  <a:gd name="connsiteY60" fmla="*/ 430358 h 1151506"/>
                  <a:gd name="connsiteX61" fmla="*/ 978703 w 978765"/>
                  <a:gd name="connsiteY61" fmla="*/ 503327 h 1151506"/>
                  <a:gd name="connsiteX62" fmla="*/ 966222 w 978765"/>
                  <a:gd name="connsiteY62" fmla="*/ 640212 h 1151506"/>
                  <a:gd name="connsiteX63" fmla="*/ 948528 w 978765"/>
                  <a:gd name="connsiteY63" fmla="*/ 710301 h 1151506"/>
                  <a:gd name="connsiteX64" fmla="*/ 922193 w 978765"/>
                  <a:gd name="connsiteY64" fmla="*/ 773258 h 1151506"/>
                  <a:gd name="connsiteX65" fmla="*/ 834548 w 978765"/>
                  <a:gd name="connsiteY65" fmla="*/ 890529 h 1151506"/>
                  <a:gd name="connsiteX66" fmla="*/ 782290 w 978765"/>
                  <a:gd name="connsiteY66" fmla="*/ 933461 h 1151506"/>
                  <a:gd name="connsiteX67" fmla="*/ 726329 w 978765"/>
                  <a:gd name="connsiteY67" fmla="*/ 970082 h 1151506"/>
                  <a:gd name="connsiteX68" fmla="*/ 622225 w 978765"/>
                  <a:gd name="connsiteY68" fmla="*/ 1020009 h 1151506"/>
                  <a:gd name="connsiteX69" fmla="*/ 600828 w 978765"/>
                  <a:gd name="connsiteY69" fmla="*/ 1027827 h 1151506"/>
                  <a:gd name="connsiteX70" fmla="*/ 497820 w 978765"/>
                  <a:gd name="connsiteY70" fmla="*/ 1054024 h 1151506"/>
                  <a:gd name="connsiteX71" fmla="*/ 505913 w 978765"/>
                  <a:gd name="connsiteY71" fmla="*/ 1091606 h 1151506"/>
                  <a:gd name="connsiteX72" fmla="*/ 509890 w 978765"/>
                  <a:gd name="connsiteY72" fmla="*/ 1118215 h 1151506"/>
                  <a:gd name="connsiteX73" fmla="*/ 506324 w 978765"/>
                  <a:gd name="connsiteY73" fmla="*/ 1139887 h 1151506"/>
                  <a:gd name="connsiteX74" fmla="*/ 501387 w 978765"/>
                  <a:gd name="connsiteY74" fmla="*/ 1143453 h 1151506"/>
                  <a:gd name="connsiteX75" fmla="*/ 494803 w 978765"/>
                  <a:gd name="connsiteY75" fmla="*/ 1144550 h 1151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978765" h="1151506">
                    <a:moveTo>
                      <a:pt x="494803" y="1144550"/>
                    </a:moveTo>
                    <a:cubicBezTo>
                      <a:pt x="495077" y="1144550"/>
                      <a:pt x="495352" y="1144687"/>
                      <a:pt x="495626" y="1144687"/>
                    </a:cubicBezTo>
                    <a:cubicBezTo>
                      <a:pt x="494529" y="1144687"/>
                      <a:pt x="493431" y="1144413"/>
                      <a:pt x="492471" y="1144276"/>
                    </a:cubicBezTo>
                    <a:cubicBezTo>
                      <a:pt x="492334" y="1144276"/>
                      <a:pt x="492197" y="1144276"/>
                      <a:pt x="492060" y="1144138"/>
                    </a:cubicBezTo>
                    <a:cubicBezTo>
                      <a:pt x="485202" y="1142081"/>
                      <a:pt x="481773" y="1135223"/>
                      <a:pt x="479029" y="1128639"/>
                    </a:cubicBezTo>
                    <a:cubicBezTo>
                      <a:pt x="477384" y="1124662"/>
                      <a:pt x="475738" y="1120547"/>
                      <a:pt x="474092" y="1116432"/>
                    </a:cubicBezTo>
                    <a:cubicBezTo>
                      <a:pt x="473955" y="1120684"/>
                      <a:pt x="473680" y="1125073"/>
                      <a:pt x="473131" y="1129325"/>
                    </a:cubicBezTo>
                    <a:cubicBezTo>
                      <a:pt x="472309" y="1137143"/>
                      <a:pt x="470663" y="1147430"/>
                      <a:pt x="462433" y="1150585"/>
                    </a:cubicBezTo>
                    <a:cubicBezTo>
                      <a:pt x="461884" y="1150859"/>
                      <a:pt x="461199" y="1150996"/>
                      <a:pt x="460513" y="1151134"/>
                    </a:cubicBezTo>
                    <a:cubicBezTo>
                      <a:pt x="449403" y="1153603"/>
                      <a:pt x="443505" y="1143316"/>
                      <a:pt x="439665" y="1134949"/>
                    </a:cubicBezTo>
                    <a:cubicBezTo>
                      <a:pt x="435824" y="1126582"/>
                      <a:pt x="433355" y="1117804"/>
                      <a:pt x="430749" y="1109026"/>
                    </a:cubicBezTo>
                    <a:cubicBezTo>
                      <a:pt x="429103" y="1103676"/>
                      <a:pt x="427457" y="1098327"/>
                      <a:pt x="425811" y="1092978"/>
                    </a:cubicBezTo>
                    <a:cubicBezTo>
                      <a:pt x="425400" y="1095172"/>
                      <a:pt x="425125" y="1097367"/>
                      <a:pt x="424714" y="1099561"/>
                    </a:cubicBezTo>
                    <a:cubicBezTo>
                      <a:pt x="422382" y="1110808"/>
                      <a:pt x="419228" y="1121781"/>
                      <a:pt x="414427" y="1132205"/>
                    </a:cubicBezTo>
                    <a:cubicBezTo>
                      <a:pt x="412781" y="1135634"/>
                      <a:pt x="411135" y="1138926"/>
                      <a:pt x="408804" y="1142081"/>
                    </a:cubicBezTo>
                    <a:cubicBezTo>
                      <a:pt x="407020" y="1144687"/>
                      <a:pt x="404414" y="1146607"/>
                      <a:pt x="401534" y="1147705"/>
                    </a:cubicBezTo>
                    <a:cubicBezTo>
                      <a:pt x="397968" y="1149076"/>
                      <a:pt x="393853" y="1149213"/>
                      <a:pt x="390150" y="1147567"/>
                    </a:cubicBezTo>
                    <a:cubicBezTo>
                      <a:pt x="381509" y="1143864"/>
                      <a:pt x="379863" y="1133851"/>
                      <a:pt x="378628" y="1125622"/>
                    </a:cubicBezTo>
                    <a:cubicBezTo>
                      <a:pt x="377119" y="1115884"/>
                      <a:pt x="375885" y="1106145"/>
                      <a:pt x="374788" y="1096407"/>
                    </a:cubicBezTo>
                    <a:cubicBezTo>
                      <a:pt x="374102" y="1089549"/>
                      <a:pt x="373416" y="1082554"/>
                      <a:pt x="372730" y="1075696"/>
                    </a:cubicBezTo>
                    <a:cubicBezTo>
                      <a:pt x="371085" y="1079399"/>
                      <a:pt x="369301" y="1082965"/>
                      <a:pt x="367518" y="1086531"/>
                    </a:cubicBezTo>
                    <a:cubicBezTo>
                      <a:pt x="363129" y="1095310"/>
                      <a:pt x="358740" y="1104225"/>
                      <a:pt x="353116" y="1112180"/>
                    </a:cubicBezTo>
                    <a:cubicBezTo>
                      <a:pt x="351196" y="1114923"/>
                      <a:pt x="348865" y="1117666"/>
                      <a:pt x="345847" y="1119313"/>
                    </a:cubicBezTo>
                    <a:cubicBezTo>
                      <a:pt x="345298" y="1119724"/>
                      <a:pt x="344613" y="1119998"/>
                      <a:pt x="343927" y="1120273"/>
                    </a:cubicBezTo>
                    <a:cubicBezTo>
                      <a:pt x="338577" y="1122330"/>
                      <a:pt x="332817" y="1121095"/>
                      <a:pt x="328428" y="1116981"/>
                    </a:cubicBezTo>
                    <a:cubicBezTo>
                      <a:pt x="324039" y="1113003"/>
                      <a:pt x="323901" y="1106968"/>
                      <a:pt x="324450" y="1101482"/>
                    </a:cubicBezTo>
                    <a:cubicBezTo>
                      <a:pt x="324999" y="1095721"/>
                      <a:pt x="326782" y="1089960"/>
                      <a:pt x="328290" y="1084337"/>
                    </a:cubicBezTo>
                    <a:cubicBezTo>
                      <a:pt x="331582" y="1070895"/>
                      <a:pt x="334874" y="1057316"/>
                      <a:pt x="338029" y="1043737"/>
                    </a:cubicBezTo>
                    <a:cubicBezTo>
                      <a:pt x="338715" y="1040583"/>
                      <a:pt x="339400" y="1037428"/>
                      <a:pt x="340224" y="1034273"/>
                    </a:cubicBezTo>
                    <a:cubicBezTo>
                      <a:pt x="324313" y="1027278"/>
                      <a:pt x="308951" y="1018774"/>
                      <a:pt x="294275" y="1009722"/>
                    </a:cubicBezTo>
                    <a:cubicBezTo>
                      <a:pt x="273152" y="996828"/>
                      <a:pt x="252441" y="982838"/>
                      <a:pt x="234473" y="965556"/>
                    </a:cubicBezTo>
                    <a:cubicBezTo>
                      <a:pt x="234062" y="965145"/>
                      <a:pt x="233513" y="964596"/>
                      <a:pt x="233101" y="964184"/>
                    </a:cubicBezTo>
                    <a:cubicBezTo>
                      <a:pt x="216094" y="952251"/>
                      <a:pt x="199497" y="939633"/>
                      <a:pt x="183587" y="926328"/>
                    </a:cubicBezTo>
                    <a:cubicBezTo>
                      <a:pt x="137364" y="887512"/>
                      <a:pt x="99370" y="839643"/>
                      <a:pt x="70155" y="786974"/>
                    </a:cubicBezTo>
                    <a:cubicBezTo>
                      <a:pt x="70018" y="786974"/>
                      <a:pt x="69881" y="786974"/>
                      <a:pt x="69881" y="786837"/>
                    </a:cubicBezTo>
                    <a:cubicBezTo>
                      <a:pt x="54108" y="758307"/>
                      <a:pt x="40666" y="727858"/>
                      <a:pt x="29830" y="696311"/>
                    </a:cubicBezTo>
                    <a:cubicBezTo>
                      <a:pt x="21189" y="671211"/>
                      <a:pt x="14469" y="644602"/>
                      <a:pt x="9393" y="614975"/>
                    </a:cubicBezTo>
                    <a:cubicBezTo>
                      <a:pt x="4182" y="585348"/>
                      <a:pt x="1301" y="558328"/>
                      <a:pt x="341" y="532268"/>
                    </a:cubicBezTo>
                    <a:cubicBezTo>
                      <a:pt x="-1442" y="480421"/>
                      <a:pt x="3770" y="430906"/>
                      <a:pt x="15977" y="385232"/>
                    </a:cubicBezTo>
                    <a:cubicBezTo>
                      <a:pt x="28322" y="339009"/>
                      <a:pt x="47250" y="295392"/>
                      <a:pt x="72076" y="255753"/>
                    </a:cubicBezTo>
                    <a:cubicBezTo>
                      <a:pt x="96216" y="217348"/>
                      <a:pt x="125979" y="181412"/>
                      <a:pt x="160681" y="149043"/>
                    </a:cubicBezTo>
                    <a:cubicBezTo>
                      <a:pt x="196343" y="115713"/>
                      <a:pt x="235159" y="87458"/>
                      <a:pt x="276170" y="64963"/>
                    </a:cubicBezTo>
                    <a:cubicBezTo>
                      <a:pt x="290160" y="57282"/>
                      <a:pt x="304425" y="50013"/>
                      <a:pt x="318964" y="43566"/>
                    </a:cubicBezTo>
                    <a:cubicBezTo>
                      <a:pt x="319101" y="43566"/>
                      <a:pt x="319101" y="43704"/>
                      <a:pt x="319238" y="43704"/>
                    </a:cubicBezTo>
                    <a:cubicBezTo>
                      <a:pt x="326096" y="40549"/>
                      <a:pt x="333228" y="37669"/>
                      <a:pt x="340224" y="34788"/>
                    </a:cubicBezTo>
                    <a:cubicBezTo>
                      <a:pt x="362169" y="26147"/>
                      <a:pt x="384938" y="19701"/>
                      <a:pt x="407706" y="13940"/>
                    </a:cubicBezTo>
                    <a:cubicBezTo>
                      <a:pt x="454478" y="2418"/>
                      <a:pt x="502758" y="-2108"/>
                      <a:pt x="550764" y="910"/>
                    </a:cubicBezTo>
                    <a:cubicBezTo>
                      <a:pt x="574081" y="2418"/>
                      <a:pt x="597536" y="5436"/>
                      <a:pt x="620304" y="10648"/>
                    </a:cubicBezTo>
                    <a:cubicBezTo>
                      <a:pt x="643896" y="16134"/>
                      <a:pt x="666802" y="23404"/>
                      <a:pt x="689158" y="32594"/>
                    </a:cubicBezTo>
                    <a:cubicBezTo>
                      <a:pt x="712339" y="42058"/>
                      <a:pt x="735244" y="52756"/>
                      <a:pt x="756916" y="65375"/>
                    </a:cubicBezTo>
                    <a:cubicBezTo>
                      <a:pt x="776804" y="76896"/>
                      <a:pt x="795595" y="90338"/>
                      <a:pt x="813151" y="105151"/>
                    </a:cubicBezTo>
                    <a:cubicBezTo>
                      <a:pt x="817403" y="108717"/>
                      <a:pt x="821518" y="112558"/>
                      <a:pt x="825770" y="116261"/>
                    </a:cubicBezTo>
                    <a:cubicBezTo>
                      <a:pt x="825770" y="116261"/>
                      <a:pt x="825770" y="116261"/>
                      <a:pt x="825770" y="116261"/>
                    </a:cubicBezTo>
                    <a:cubicBezTo>
                      <a:pt x="825907" y="116261"/>
                      <a:pt x="825907" y="116398"/>
                      <a:pt x="826044" y="116398"/>
                    </a:cubicBezTo>
                    <a:cubicBezTo>
                      <a:pt x="826044" y="116398"/>
                      <a:pt x="826044" y="116398"/>
                      <a:pt x="826044" y="116398"/>
                    </a:cubicBezTo>
                    <a:cubicBezTo>
                      <a:pt x="826181" y="116398"/>
                      <a:pt x="826181" y="116536"/>
                      <a:pt x="826318" y="116673"/>
                    </a:cubicBezTo>
                    <a:cubicBezTo>
                      <a:pt x="843875" y="132583"/>
                      <a:pt x="860197" y="149865"/>
                      <a:pt x="874187" y="168931"/>
                    </a:cubicBezTo>
                    <a:cubicBezTo>
                      <a:pt x="888040" y="187859"/>
                      <a:pt x="900385" y="207747"/>
                      <a:pt x="911221" y="228458"/>
                    </a:cubicBezTo>
                    <a:cubicBezTo>
                      <a:pt x="921919" y="249032"/>
                      <a:pt x="931383" y="270292"/>
                      <a:pt x="939613" y="292100"/>
                    </a:cubicBezTo>
                    <a:cubicBezTo>
                      <a:pt x="947842" y="314046"/>
                      <a:pt x="954152" y="336815"/>
                      <a:pt x="959638" y="359583"/>
                    </a:cubicBezTo>
                    <a:cubicBezTo>
                      <a:pt x="965262" y="382900"/>
                      <a:pt x="969514" y="406629"/>
                      <a:pt x="972805" y="430358"/>
                    </a:cubicBezTo>
                    <a:cubicBezTo>
                      <a:pt x="976234" y="454498"/>
                      <a:pt x="978292" y="478912"/>
                      <a:pt x="978703" y="503327"/>
                    </a:cubicBezTo>
                    <a:cubicBezTo>
                      <a:pt x="979389" y="549275"/>
                      <a:pt x="974314" y="594950"/>
                      <a:pt x="966222" y="640212"/>
                    </a:cubicBezTo>
                    <a:cubicBezTo>
                      <a:pt x="961970" y="663941"/>
                      <a:pt x="956621" y="687670"/>
                      <a:pt x="948528" y="710301"/>
                    </a:cubicBezTo>
                    <a:cubicBezTo>
                      <a:pt x="940847" y="731698"/>
                      <a:pt x="932343" y="752958"/>
                      <a:pt x="922193" y="773258"/>
                    </a:cubicBezTo>
                    <a:cubicBezTo>
                      <a:pt x="900248" y="817286"/>
                      <a:pt x="870210" y="856651"/>
                      <a:pt x="834548" y="890529"/>
                    </a:cubicBezTo>
                    <a:cubicBezTo>
                      <a:pt x="818089" y="906029"/>
                      <a:pt x="800258" y="920019"/>
                      <a:pt x="782290" y="933461"/>
                    </a:cubicBezTo>
                    <a:cubicBezTo>
                      <a:pt x="764322" y="946765"/>
                      <a:pt x="745669" y="958972"/>
                      <a:pt x="726329" y="970082"/>
                    </a:cubicBezTo>
                    <a:cubicBezTo>
                      <a:pt x="692999" y="989285"/>
                      <a:pt x="658160" y="1006155"/>
                      <a:pt x="622225" y="1020009"/>
                    </a:cubicBezTo>
                    <a:cubicBezTo>
                      <a:pt x="615092" y="1022752"/>
                      <a:pt x="607960" y="1025358"/>
                      <a:pt x="600828" y="1027827"/>
                    </a:cubicBezTo>
                    <a:cubicBezTo>
                      <a:pt x="567361" y="1039348"/>
                      <a:pt x="533071" y="1049498"/>
                      <a:pt x="497820" y="1054024"/>
                    </a:cubicBezTo>
                    <a:cubicBezTo>
                      <a:pt x="501249" y="1066369"/>
                      <a:pt x="503581" y="1079125"/>
                      <a:pt x="505913" y="1091606"/>
                    </a:cubicBezTo>
                    <a:cubicBezTo>
                      <a:pt x="507559" y="1100384"/>
                      <a:pt x="509068" y="1109300"/>
                      <a:pt x="509890" y="1118215"/>
                    </a:cubicBezTo>
                    <a:cubicBezTo>
                      <a:pt x="510576" y="1125073"/>
                      <a:pt x="511536" y="1134400"/>
                      <a:pt x="506324" y="1139887"/>
                    </a:cubicBezTo>
                    <a:cubicBezTo>
                      <a:pt x="504953" y="1141532"/>
                      <a:pt x="503307" y="1142767"/>
                      <a:pt x="501387" y="1143453"/>
                    </a:cubicBezTo>
                    <a:cubicBezTo>
                      <a:pt x="499466" y="1144413"/>
                      <a:pt x="497134" y="1144687"/>
                      <a:pt x="494803" y="1144550"/>
                    </a:cubicBezTo>
                    <a:close/>
                  </a:path>
                </a:pathLst>
              </a:custGeom>
              <a:solidFill>
                <a:srgbClr val="FA3A4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6088625" y="5982948"/>
            <a:ext cx="481490" cy="441653"/>
            <a:chOff x="7733640" y="5359084"/>
            <a:chExt cx="481490" cy="441653"/>
          </a:xfrm>
        </p:grpSpPr>
        <p:sp>
          <p:nvSpPr>
            <p:cNvPr id="401" name="任意多边形: 形状 400"/>
            <p:cNvSpPr/>
            <p:nvPr/>
          </p:nvSpPr>
          <p:spPr>
            <a:xfrm>
              <a:off x="7733640" y="5359084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02" name="任意多边形: 形状 401"/>
            <p:cNvSpPr/>
            <p:nvPr/>
          </p:nvSpPr>
          <p:spPr>
            <a:xfrm>
              <a:off x="7923273" y="5549722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403" name="任意多边形: 形状 402"/>
          <p:cNvSpPr/>
          <p:nvPr/>
        </p:nvSpPr>
        <p:spPr>
          <a:xfrm>
            <a:off x="7684746" y="5719405"/>
            <a:ext cx="418184" cy="397994"/>
          </a:xfrm>
          <a:custGeom>
            <a:avLst/>
            <a:gdLst>
              <a:gd name="connsiteX0" fmla="*/ 221020 w 418184"/>
              <a:gd name="connsiteY0" fmla="*/ 397720 h 397994"/>
              <a:gd name="connsiteX1" fmla="*/ 202367 w 418184"/>
              <a:gd name="connsiteY1" fmla="*/ 392782 h 397994"/>
              <a:gd name="connsiteX2" fmla="*/ 194275 w 418184"/>
              <a:gd name="connsiteY2" fmla="*/ 389079 h 397994"/>
              <a:gd name="connsiteX3" fmla="*/ 182890 w 418184"/>
              <a:gd name="connsiteY3" fmla="*/ 380712 h 397994"/>
              <a:gd name="connsiteX4" fmla="*/ 165196 w 418184"/>
              <a:gd name="connsiteY4" fmla="*/ 351909 h 397994"/>
              <a:gd name="connsiteX5" fmla="*/ 160945 w 418184"/>
              <a:gd name="connsiteY5" fmla="*/ 327768 h 397994"/>
              <a:gd name="connsiteX6" fmla="*/ 160533 w 418184"/>
              <a:gd name="connsiteY6" fmla="*/ 317070 h 397994"/>
              <a:gd name="connsiteX7" fmla="*/ 150932 w 418184"/>
              <a:gd name="connsiteY7" fmla="*/ 324065 h 397994"/>
              <a:gd name="connsiteX8" fmla="*/ 123774 w 418184"/>
              <a:gd name="connsiteY8" fmla="*/ 337095 h 397994"/>
              <a:gd name="connsiteX9" fmla="*/ 93736 w 418184"/>
              <a:gd name="connsiteY9" fmla="*/ 338741 h 397994"/>
              <a:gd name="connsiteX10" fmla="*/ 81255 w 418184"/>
              <a:gd name="connsiteY10" fmla="*/ 335723 h 397994"/>
              <a:gd name="connsiteX11" fmla="*/ 68636 w 418184"/>
              <a:gd name="connsiteY11" fmla="*/ 326808 h 397994"/>
              <a:gd name="connsiteX12" fmla="*/ 56017 w 418184"/>
              <a:gd name="connsiteY12" fmla="*/ 307743 h 397994"/>
              <a:gd name="connsiteX13" fmla="*/ 50256 w 418184"/>
              <a:gd name="connsiteY13" fmla="*/ 275648 h 397994"/>
              <a:gd name="connsiteX14" fmla="*/ 59172 w 418184"/>
              <a:gd name="connsiteY14" fmla="*/ 243827 h 397994"/>
              <a:gd name="connsiteX15" fmla="*/ 62738 w 418184"/>
              <a:gd name="connsiteY15" fmla="*/ 237654 h 397994"/>
              <a:gd name="connsiteX16" fmla="*/ 39695 w 418184"/>
              <a:gd name="connsiteY16" fmla="*/ 226544 h 397994"/>
              <a:gd name="connsiteX17" fmla="*/ 19670 w 418184"/>
              <a:gd name="connsiteY17" fmla="*/ 208714 h 397994"/>
              <a:gd name="connsiteX18" fmla="*/ 1565 w 418184"/>
              <a:gd name="connsiteY18" fmla="*/ 178127 h 397994"/>
              <a:gd name="connsiteX19" fmla="*/ 13909 w 418184"/>
              <a:gd name="connsiteY19" fmla="*/ 131218 h 397994"/>
              <a:gd name="connsiteX20" fmla="*/ 45730 w 418184"/>
              <a:gd name="connsiteY20" fmla="*/ 114073 h 397994"/>
              <a:gd name="connsiteX21" fmla="*/ 73436 w 418184"/>
              <a:gd name="connsiteY21" fmla="*/ 111879 h 397994"/>
              <a:gd name="connsiteX22" fmla="*/ 100868 w 418184"/>
              <a:gd name="connsiteY22" fmla="*/ 118737 h 397994"/>
              <a:gd name="connsiteX23" fmla="*/ 97851 w 418184"/>
              <a:gd name="connsiteY23" fmla="*/ 107215 h 397994"/>
              <a:gd name="connsiteX24" fmla="*/ 98263 w 418184"/>
              <a:gd name="connsiteY24" fmla="*/ 46042 h 397994"/>
              <a:gd name="connsiteX25" fmla="*/ 127203 w 418184"/>
              <a:gd name="connsiteY25" fmla="*/ 7226 h 397994"/>
              <a:gd name="connsiteX26" fmla="*/ 150383 w 418184"/>
              <a:gd name="connsiteY26" fmla="*/ 93 h 397994"/>
              <a:gd name="connsiteX27" fmla="*/ 176581 w 418184"/>
              <a:gd name="connsiteY27" fmla="*/ 4757 h 397994"/>
              <a:gd name="connsiteX28" fmla="*/ 199898 w 418184"/>
              <a:gd name="connsiteY28" fmla="*/ 20119 h 397994"/>
              <a:gd name="connsiteX29" fmla="*/ 208813 w 418184"/>
              <a:gd name="connsiteY29" fmla="*/ 29857 h 397994"/>
              <a:gd name="connsiteX30" fmla="*/ 217043 w 418184"/>
              <a:gd name="connsiteY30" fmla="*/ 41516 h 397994"/>
              <a:gd name="connsiteX31" fmla="*/ 233914 w 418184"/>
              <a:gd name="connsiteY31" fmla="*/ 81841 h 397994"/>
              <a:gd name="connsiteX32" fmla="*/ 245710 w 418184"/>
              <a:gd name="connsiteY32" fmla="*/ 66616 h 397994"/>
              <a:gd name="connsiteX33" fmla="*/ 264226 w 418184"/>
              <a:gd name="connsiteY33" fmla="*/ 47139 h 397994"/>
              <a:gd name="connsiteX34" fmla="*/ 285074 w 418184"/>
              <a:gd name="connsiteY34" fmla="*/ 32600 h 397994"/>
              <a:gd name="connsiteX35" fmla="*/ 316347 w 418184"/>
              <a:gd name="connsiteY35" fmla="*/ 28622 h 397994"/>
              <a:gd name="connsiteX36" fmla="*/ 329789 w 418184"/>
              <a:gd name="connsiteY36" fmla="*/ 34658 h 397994"/>
              <a:gd name="connsiteX37" fmla="*/ 341996 w 418184"/>
              <a:gd name="connsiteY37" fmla="*/ 48374 h 397994"/>
              <a:gd name="connsiteX38" fmla="*/ 348716 w 418184"/>
              <a:gd name="connsiteY38" fmla="*/ 68536 h 397994"/>
              <a:gd name="connsiteX39" fmla="*/ 348031 w 418184"/>
              <a:gd name="connsiteY39" fmla="*/ 88287 h 397994"/>
              <a:gd name="connsiteX40" fmla="*/ 339801 w 418184"/>
              <a:gd name="connsiteY40" fmla="*/ 115719 h 397994"/>
              <a:gd name="connsiteX41" fmla="*/ 327731 w 418184"/>
              <a:gd name="connsiteY41" fmla="*/ 139311 h 397994"/>
              <a:gd name="connsiteX42" fmla="*/ 313055 w 418184"/>
              <a:gd name="connsiteY42" fmla="*/ 157827 h 397994"/>
              <a:gd name="connsiteX43" fmla="*/ 321970 w 418184"/>
              <a:gd name="connsiteY43" fmla="*/ 159336 h 397994"/>
              <a:gd name="connsiteX44" fmla="*/ 371348 w 418184"/>
              <a:gd name="connsiteY44" fmla="*/ 177304 h 397994"/>
              <a:gd name="connsiteX45" fmla="*/ 393568 w 418184"/>
              <a:gd name="connsiteY45" fmla="*/ 194998 h 397994"/>
              <a:gd name="connsiteX46" fmla="*/ 409341 w 418184"/>
              <a:gd name="connsiteY46" fmla="*/ 215434 h 397994"/>
              <a:gd name="connsiteX47" fmla="*/ 418120 w 418184"/>
              <a:gd name="connsiteY47" fmla="*/ 244101 h 397994"/>
              <a:gd name="connsiteX48" fmla="*/ 388356 w 418184"/>
              <a:gd name="connsiteY48" fmla="*/ 290187 h 397994"/>
              <a:gd name="connsiteX49" fmla="*/ 344190 w 418184"/>
              <a:gd name="connsiteY49" fmla="*/ 298416 h 397994"/>
              <a:gd name="connsiteX50" fmla="*/ 323205 w 418184"/>
              <a:gd name="connsiteY50" fmla="*/ 294439 h 397994"/>
              <a:gd name="connsiteX51" fmla="*/ 305511 w 418184"/>
              <a:gd name="connsiteY51" fmla="*/ 288404 h 397994"/>
              <a:gd name="connsiteX52" fmla="*/ 297419 w 418184"/>
              <a:gd name="connsiteY52" fmla="*/ 284563 h 397994"/>
              <a:gd name="connsiteX53" fmla="*/ 298516 w 418184"/>
              <a:gd name="connsiteY53" fmla="*/ 298004 h 397994"/>
              <a:gd name="connsiteX54" fmla="*/ 295773 w 418184"/>
              <a:gd name="connsiteY54" fmla="*/ 325162 h 397994"/>
              <a:gd name="connsiteX55" fmla="*/ 287818 w 418184"/>
              <a:gd name="connsiteY55" fmla="*/ 350262 h 397994"/>
              <a:gd name="connsiteX56" fmla="*/ 281645 w 418184"/>
              <a:gd name="connsiteY56" fmla="*/ 363155 h 397994"/>
              <a:gd name="connsiteX57" fmla="*/ 263952 w 418184"/>
              <a:gd name="connsiteY57" fmla="*/ 383455 h 397994"/>
              <a:gd name="connsiteX58" fmla="*/ 226781 w 418184"/>
              <a:gd name="connsiteY58" fmla="*/ 397994 h 397994"/>
              <a:gd name="connsiteX59" fmla="*/ 221020 w 418184"/>
              <a:gd name="connsiteY59" fmla="*/ 397720 h 39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18184" h="397994">
                <a:moveTo>
                  <a:pt x="221020" y="397720"/>
                </a:moveTo>
                <a:cubicBezTo>
                  <a:pt x="214711" y="396897"/>
                  <a:pt x="208402" y="395114"/>
                  <a:pt x="202367" y="392782"/>
                </a:cubicBezTo>
                <a:cubicBezTo>
                  <a:pt x="199624" y="391685"/>
                  <a:pt x="196880" y="390451"/>
                  <a:pt x="194275" y="389079"/>
                </a:cubicBezTo>
                <a:cubicBezTo>
                  <a:pt x="190022" y="386747"/>
                  <a:pt x="186456" y="383867"/>
                  <a:pt x="182890" y="380712"/>
                </a:cubicBezTo>
                <a:cubicBezTo>
                  <a:pt x="174523" y="373306"/>
                  <a:pt x="168488" y="362470"/>
                  <a:pt x="165196" y="351909"/>
                </a:cubicBezTo>
                <a:cubicBezTo>
                  <a:pt x="162728" y="343953"/>
                  <a:pt x="161630" y="335861"/>
                  <a:pt x="160945" y="327768"/>
                </a:cubicBezTo>
                <a:cubicBezTo>
                  <a:pt x="160670" y="324202"/>
                  <a:pt x="160533" y="320636"/>
                  <a:pt x="160533" y="317070"/>
                </a:cubicBezTo>
                <a:cubicBezTo>
                  <a:pt x="157378" y="319539"/>
                  <a:pt x="154224" y="321871"/>
                  <a:pt x="150932" y="324065"/>
                </a:cubicBezTo>
                <a:cubicBezTo>
                  <a:pt x="142428" y="329552"/>
                  <a:pt x="133650" y="334352"/>
                  <a:pt x="123774" y="337095"/>
                </a:cubicBezTo>
                <a:cubicBezTo>
                  <a:pt x="114036" y="339701"/>
                  <a:pt x="103749" y="339701"/>
                  <a:pt x="93736" y="338741"/>
                </a:cubicBezTo>
                <a:cubicBezTo>
                  <a:pt x="89347" y="338330"/>
                  <a:pt x="85369" y="337232"/>
                  <a:pt x="81255" y="335723"/>
                </a:cubicBezTo>
                <a:cubicBezTo>
                  <a:pt x="76454" y="333941"/>
                  <a:pt x="72202" y="330237"/>
                  <a:pt x="68636" y="326808"/>
                </a:cubicBezTo>
                <a:cubicBezTo>
                  <a:pt x="63149" y="321596"/>
                  <a:pt x="59035" y="314601"/>
                  <a:pt x="56017" y="307743"/>
                </a:cubicBezTo>
                <a:cubicBezTo>
                  <a:pt x="51491" y="297730"/>
                  <a:pt x="49845" y="286620"/>
                  <a:pt x="50256" y="275648"/>
                </a:cubicBezTo>
                <a:cubicBezTo>
                  <a:pt x="50668" y="264537"/>
                  <a:pt x="54097" y="253702"/>
                  <a:pt x="59172" y="243827"/>
                </a:cubicBezTo>
                <a:cubicBezTo>
                  <a:pt x="60269" y="241769"/>
                  <a:pt x="61366" y="239711"/>
                  <a:pt x="62738" y="237654"/>
                </a:cubicBezTo>
                <a:cubicBezTo>
                  <a:pt x="54646" y="234911"/>
                  <a:pt x="46827" y="231071"/>
                  <a:pt x="39695" y="226544"/>
                </a:cubicBezTo>
                <a:cubicBezTo>
                  <a:pt x="32151" y="221607"/>
                  <a:pt x="25568" y="215434"/>
                  <a:pt x="19670" y="208714"/>
                </a:cubicBezTo>
                <a:cubicBezTo>
                  <a:pt x="11577" y="199661"/>
                  <a:pt x="4856" y="189923"/>
                  <a:pt x="1565" y="178127"/>
                </a:cubicBezTo>
                <a:cubicBezTo>
                  <a:pt x="-2825" y="161942"/>
                  <a:pt x="2250" y="143288"/>
                  <a:pt x="13909" y="131218"/>
                </a:cubicBezTo>
                <a:cubicBezTo>
                  <a:pt x="22550" y="122303"/>
                  <a:pt x="33934" y="117639"/>
                  <a:pt x="45730" y="114073"/>
                </a:cubicBezTo>
                <a:cubicBezTo>
                  <a:pt x="54508" y="111467"/>
                  <a:pt x="64384" y="110918"/>
                  <a:pt x="73436" y="111879"/>
                </a:cubicBezTo>
                <a:cubicBezTo>
                  <a:pt x="83038" y="112838"/>
                  <a:pt x="91953" y="115308"/>
                  <a:pt x="100868" y="118737"/>
                </a:cubicBezTo>
                <a:cubicBezTo>
                  <a:pt x="99634" y="114896"/>
                  <a:pt x="98674" y="111056"/>
                  <a:pt x="97851" y="107215"/>
                </a:cubicBezTo>
                <a:cubicBezTo>
                  <a:pt x="93462" y="87190"/>
                  <a:pt x="91953" y="65930"/>
                  <a:pt x="98263" y="46042"/>
                </a:cubicBezTo>
                <a:cubicBezTo>
                  <a:pt x="103200" y="30268"/>
                  <a:pt x="113350" y="16141"/>
                  <a:pt x="127203" y="7226"/>
                </a:cubicBezTo>
                <a:cubicBezTo>
                  <a:pt x="134061" y="2836"/>
                  <a:pt x="142428" y="642"/>
                  <a:pt x="150383" y="93"/>
                </a:cubicBezTo>
                <a:cubicBezTo>
                  <a:pt x="159436" y="-455"/>
                  <a:pt x="168214" y="1465"/>
                  <a:pt x="176581" y="4757"/>
                </a:cubicBezTo>
                <a:cubicBezTo>
                  <a:pt x="185085" y="8048"/>
                  <a:pt x="193451" y="13672"/>
                  <a:pt x="199898" y="20119"/>
                </a:cubicBezTo>
                <a:cubicBezTo>
                  <a:pt x="203053" y="23273"/>
                  <a:pt x="206070" y="26428"/>
                  <a:pt x="208813" y="29857"/>
                </a:cubicBezTo>
                <a:cubicBezTo>
                  <a:pt x="211831" y="33423"/>
                  <a:pt x="214437" y="37538"/>
                  <a:pt x="217043" y="41516"/>
                </a:cubicBezTo>
                <a:cubicBezTo>
                  <a:pt x="225136" y="53586"/>
                  <a:pt x="230622" y="67576"/>
                  <a:pt x="233914" y="81841"/>
                </a:cubicBezTo>
                <a:cubicBezTo>
                  <a:pt x="237617" y="76628"/>
                  <a:pt x="241594" y="71554"/>
                  <a:pt x="245710" y="66616"/>
                </a:cubicBezTo>
                <a:cubicBezTo>
                  <a:pt x="251470" y="59758"/>
                  <a:pt x="257642" y="53037"/>
                  <a:pt x="264226" y="47139"/>
                </a:cubicBezTo>
                <a:cubicBezTo>
                  <a:pt x="270535" y="41652"/>
                  <a:pt x="277393" y="36166"/>
                  <a:pt x="285074" y="32600"/>
                </a:cubicBezTo>
                <a:cubicBezTo>
                  <a:pt x="294676" y="28074"/>
                  <a:pt x="305923" y="25742"/>
                  <a:pt x="316347" y="28622"/>
                </a:cubicBezTo>
                <a:cubicBezTo>
                  <a:pt x="321010" y="29994"/>
                  <a:pt x="325811" y="31640"/>
                  <a:pt x="329789" y="34658"/>
                </a:cubicBezTo>
                <a:cubicBezTo>
                  <a:pt x="334864" y="38498"/>
                  <a:pt x="338567" y="43024"/>
                  <a:pt x="341996" y="48374"/>
                </a:cubicBezTo>
                <a:cubicBezTo>
                  <a:pt x="345836" y="54271"/>
                  <a:pt x="347757" y="61678"/>
                  <a:pt x="348716" y="68536"/>
                </a:cubicBezTo>
                <a:cubicBezTo>
                  <a:pt x="349677" y="74983"/>
                  <a:pt x="349128" y="81841"/>
                  <a:pt x="348031" y="88287"/>
                </a:cubicBezTo>
                <a:cubicBezTo>
                  <a:pt x="346385" y="97751"/>
                  <a:pt x="343367" y="106803"/>
                  <a:pt x="339801" y="115719"/>
                </a:cubicBezTo>
                <a:cubicBezTo>
                  <a:pt x="336509" y="123812"/>
                  <a:pt x="332395" y="131904"/>
                  <a:pt x="327731" y="139311"/>
                </a:cubicBezTo>
                <a:cubicBezTo>
                  <a:pt x="323205" y="145894"/>
                  <a:pt x="318404" y="152066"/>
                  <a:pt x="313055" y="157827"/>
                </a:cubicBezTo>
                <a:cubicBezTo>
                  <a:pt x="316073" y="158238"/>
                  <a:pt x="318953" y="158787"/>
                  <a:pt x="321970" y="159336"/>
                </a:cubicBezTo>
                <a:cubicBezTo>
                  <a:pt x="339390" y="162765"/>
                  <a:pt x="355849" y="168525"/>
                  <a:pt x="371348" y="177304"/>
                </a:cubicBezTo>
                <a:cubicBezTo>
                  <a:pt x="379715" y="181967"/>
                  <a:pt x="387121" y="188140"/>
                  <a:pt x="393568" y="194998"/>
                </a:cubicBezTo>
                <a:cubicBezTo>
                  <a:pt x="399328" y="201170"/>
                  <a:pt x="405227" y="208028"/>
                  <a:pt x="409341" y="215434"/>
                </a:cubicBezTo>
                <a:cubicBezTo>
                  <a:pt x="414142" y="224213"/>
                  <a:pt x="417571" y="233951"/>
                  <a:pt x="418120" y="244101"/>
                </a:cubicBezTo>
                <a:cubicBezTo>
                  <a:pt x="419217" y="264263"/>
                  <a:pt x="406186" y="281957"/>
                  <a:pt x="388356" y="290187"/>
                </a:cubicBezTo>
                <a:cubicBezTo>
                  <a:pt x="374366" y="296633"/>
                  <a:pt x="359552" y="299513"/>
                  <a:pt x="344190" y="298416"/>
                </a:cubicBezTo>
                <a:cubicBezTo>
                  <a:pt x="337058" y="297868"/>
                  <a:pt x="330063" y="296222"/>
                  <a:pt x="323205" y="294439"/>
                </a:cubicBezTo>
                <a:cubicBezTo>
                  <a:pt x="317170" y="292930"/>
                  <a:pt x="311135" y="290735"/>
                  <a:pt x="305511" y="288404"/>
                </a:cubicBezTo>
                <a:cubicBezTo>
                  <a:pt x="302768" y="287169"/>
                  <a:pt x="300025" y="285935"/>
                  <a:pt x="297419" y="284563"/>
                </a:cubicBezTo>
                <a:cubicBezTo>
                  <a:pt x="297967" y="288952"/>
                  <a:pt x="298379" y="293478"/>
                  <a:pt x="298516" y="298004"/>
                </a:cubicBezTo>
                <a:cubicBezTo>
                  <a:pt x="298790" y="307057"/>
                  <a:pt x="297830" y="316247"/>
                  <a:pt x="295773" y="325162"/>
                </a:cubicBezTo>
                <a:cubicBezTo>
                  <a:pt x="293716" y="333666"/>
                  <a:pt x="291247" y="342170"/>
                  <a:pt x="287818" y="350262"/>
                </a:cubicBezTo>
                <a:cubicBezTo>
                  <a:pt x="286035" y="354652"/>
                  <a:pt x="283840" y="358904"/>
                  <a:pt x="281645" y="363155"/>
                </a:cubicBezTo>
                <a:cubicBezTo>
                  <a:pt x="277393" y="370974"/>
                  <a:pt x="270947" y="377832"/>
                  <a:pt x="263952" y="383455"/>
                </a:cubicBezTo>
                <a:cubicBezTo>
                  <a:pt x="253253" y="392096"/>
                  <a:pt x="240497" y="397994"/>
                  <a:pt x="226781" y="397994"/>
                </a:cubicBezTo>
                <a:cubicBezTo>
                  <a:pt x="224861" y="397994"/>
                  <a:pt x="222941" y="397994"/>
                  <a:pt x="221020" y="397720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4" name="任意多边形: 形状 403"/>
          <p:cNvSpPr/>
          <p:nvPr/>
        </p:nvSpPr>
        <p:spPr>
          <a:xfrm>
            <a:off x="7754495" y="4850904"/>
            <a:ext cx="89455" cy="88618"/>
          </a:xfrm>
          <a:custGeom>
            <a:avLst/>
            <a:gdLst>
              <a:gd name="connsiteX0" fmla="*/ 37788 w 89455"/>
              <a:gd name="connsiteY0" fmla="*/ 88392 h 88618"/>
              <a:gd name="connsiteX1" fmla="*/ 18997 w 89455"/>
              <a:gd name="connsiteY1" fmla="*/ 81122 h 88618"/>
              <a:gd name="connsiteX2" fmla="*/ 15430 w 89455"/>
              <a:gd name="connsiteY2" fmla="*/ 78928 h 88618"/>
              <a:gd name="connsiteX3" fmla="*/ 1303 w 89455"/>
              <a:gd name="connsiteY3" fmla="*/ 58216 h 88618"/>
              <a:gd name="connsiteX4" fmla="*/ 1166 w 89455"/>
              <a:gd name="connsiteY4" fmla="*/ 36819 h 88618"/>
              <a:gd name="connsiteX5" fmla="*/ 46291 w 89455"/>
              <a:gd name="connsiteY5" fmla="*/ 61 h 88618"/>
              <a:gd name="connsiteX6" fmla="*/ 66728 w 89455"/>
              <a:gd name="connsiteY6" fmla="*/ 5410 h 88618"/>
              <a:gd name="connsiteX7" fmla="*/ 80307 w 89455"/>
              <a:gd name="connsiteY7" fmla="*/ 17754 h 88618"/>
              <a:gd name="connsiteX8" fmla="*/ 88811 w 89455"/>
              <a:gd name="connsiteY8" fmla="*/ 37642 h 88618"/>
              <a:gd name="connsiteX9" fmla="*/ 84285 w 89455"/>
              <a:gd name="connsiteY9" fmla="*/ 65486 h 88618"/>
              <a:gd name="connsiteX10" fmla="*/ 67551 w 89455"/>
              <a:gd name="connsiteY10" fmla="*/ 82219 h 88618"/>
              <a:gd name="connsiteX11" fmla="*/ 43411 w 89455"/>
              <a:gd name="connsiteY11" fmla="*/ 88529 h 88618"/>
              <a:gd name="connsiteX12" fmla="*/ 37788 w 89455"/>
              <a:gd name="connsiteY12" fmla="*/ 88392 h 88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455" h="88618">
                <a:moveTo>
                  <a:pt x="37788" y="88392"/>
                </a:moveTo>
                <a:cubicBezTo>
                  <a:pt x="31341" y="87843"/>
                  <a:pt x="24620" y="85100"/>
                  <a:pt x="18997" y="81122"/>
                </a:cubicBezTo>
                <a:cubicBezTo>
                  <a:pt x="17762" y="80437"/>
                  <a:pt x="16665" y="79750"/>
                  <a:pt x="15430" y="78928"/>
                </a:cubicBezTo>
                <a:cubicBezTo>
                  <a:pt x="8710" y="74401"/>
                  <a:pt x="3086" y="66034"/>
                  <a:pt x="1303" y="58216"/>
                </a:cubicBezTo>
                <a:cubicBezTo>
                  <a:pt x="-480" y="50947"/>
                  <a:pt x="-343" y="44089"/>
                  <a:pt x="1166" y="36819"/>
                </a:cubicBezTo>
                <a:cubicBezTo>
                  <a:pt x="5555" y="16657"/>
                  <a:pt x="24894" y="-1174"/>
                  <a:pt x="46291" y="61"/>
                </a:cubicBezTo>
                <a:cubicBezTo>
                  <a:pt x="53424" y="472"/>
                  <a:pt x="60419" y="1706"/>
                  <a:pt x="66728" y="5410"/>
                </a:cubicBezTo>
                <a:cubicBezTo>
                  <a:pt x="71940" y="8427"/>
                  <a:pt x="76878" y="12679"/>
                  <a:pt x="80307" y="17754"/>
                </a:cubicBezTo>
                <a:cubicBezTo>
                  <a:pt x="84559" y="23926"/>
                  <a:pt x="87440" y="30236"/>
                  <a:pt x="88811" y="37642"/>
                </a:cubicBezTo>
                <a:cubicBezTo>
                  <a:pt x="90457" y="47106"/>
                  <a:pt x="88948" y="56982"/>
                  <a:pt x="84285" y="65486"/>
                </a:cubicBezTo>
                <a:cubicBezTo>
                  <a:pt x="80444" y="72618"/>
                  <a:pt x="74547" y="78105"/>
                  <a:pt x="67551" y="82219"/>
                </a:cubicBezTo>
                <a:cubicBezTo>
                  <a:pt x="60008" y="86608"/>
                  <a:pt x="51915" y="88529"/>
                  <a:pt x="43411" y="88529"/>
                </a:cubicBezTo>
                <a:cubicBezTo>
                  <a:pt x="41491" y="88666"/>
                  <a:pt x="39708" y="88666"/>
                  <a:pt x="37788" y="88392"/>
                </a:cubicBezTo>
                <a:close/>
              </a:path>
            </a:pathLst>
          </a:custGeom>
          <a:solidFill>
            <a:srgbClr val="5E8E4E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416" name="组合 415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074071" y="1181704"/>
            <a:ext cx="468000" cy="426522"/>
            <a:chOff x="1169987" y="7136743"/>
            <a:chExt cx="625295" cy="569875"/>
          </a:xfrm>
        </p:grpSpPr>
        <p:sp>
          <p:nvSpPr>
            <p:cNvPr id="417" name="任意多边形: 形状 416"/>
            <p:cNvSpPr/>
            <p:nvPr>
              <p:custDataLst>
                <p:tags r:id="rId2"/>
              </p:custDataLst>
            </p:nvPr>
          </p:nvSpPr>
          <p:spPr>
            <a:xfrm>
              <a:off x="1169987" y="7136743"/>
              <a:ext cx="625295" cy="569875"/>
            </a:xfrm>
            <a:custGeom>
              <a:avLst/>
              <a:gdLst>
                <a:gd name="connsiteX0" fmla="*/ 210080 w 625295"/>
                <a:gd name="connsiteY0" fmla="*/ 569875 h 569875"/>
                <a:gd name="connsiteX1" fmla="*/ 157411 w 625295"/>
                <a:gd name="connsiteY1" fmla="*/ 549027 h 569875"/>
                <a:gd name="connsiteX2" fmla="*/ 133133 w 625295"/>
                <a:gd name="connsiteY2" fmla="*/ 484974 h 569875"/>
                <a:gd name="connsiteX3" fmla="*/ 135191 w 625295"/>
                <a:gd name="connsiteY3" fmla="*/ 457542 h 569875"/>
                <a:gd name="connsiteX4" fmla="*/ 116126 w 625295"/>
                <a:gd name="connsiteY4" fmla="*/ 461931 h 569875"/>
                <a:gd name="connsiteX5" fmla="*/ 65788 w 625295"/>
                <a:gd name="connsiteY5" fmla="*/ 459873 h 569875"/>
                <a:gd name="connsiteX6" fmla="*/ 12981 w 625295"/>
                <a:gd name="connsiteY6" fmla="*/ 420783 h 569875"/>
                <a:gd name="connsiteX7" fmla="*/ 1597 w 625295"/>
                <a:gd name="connsiteY7" fmla="*/ 355769 h 569875"/>
                <a:gd name="connsiteX8" fmla="*/ 49329 w 625295"/>
                <a:gd name="connsiteY8" fmla="*/ 289246 h 569875"/>
                <a:gd name="connsiteX9" fmla="*/ 96923 w 625295"/>
                <a:gd name="connsiteY9" fmla="*/ 260443 h 569875"/>
                <a:gd name="connsiteX10" fmla="*/ 96786 w 625295"/>
                <a:gd name="connsiteY10" fmla="*/ 260168 h 569875"/>
                <a:gd name="connsiteX11" fmla="*/ 68942 w 625295"/>
                <a:gd name="connsiteY11" fmla="*/ 209556 h 569875"/>
                <a:gd name="connsiteX12" fmla="*/ 60987 w 625295"/>
                <a:gd name="connsiteY12" fmla="*/ 183496 h 569875"/>
                <a:gd name="connsiteX13" fmla="*/ 69765 w 625295"/>
                <a:gd name="connsiteY13" fmla="*/ 126163 h 569875"/>
                <a:gd name="connsiteX14" fmla="*/ 111051 w 625295"/>
                <a:gd name="connsiteY14" fmla="*/ 95028 h 569875"/>
                <a:gd name="connsiteX15" fmla="*/ 138071 w 625295"/>
                <a:gd name="connsiteY15" fmla="*/ 92147 h 569875"/>
                <a:gd name="connsiteX16" fmla="*/ 161251 w 625295"/>
                <a:gd name="connsiteY16" fmla="*/ 96262 h 569875"/>
                <a:gd name="connsiteX17" fmla="*/ 209257 w 625295"/>
                <a:gd name="connsiteY17" fmla="*/ 121500 h 569875"/>
                <a:gd name="connsiteX18" fmla="*/ 243410 w 625295"/>
                <a:gd name="connsiteY18" fmla="*/ 151949 h 569875"/>
                <a:gd name="connsiteX19" fmla="*/ 243410 w 625295"/>
                <a:gd name="connsiteY19" fmla="*/ 150852 h 569875"/>
                <a:gd name="connsiteX20" fmla="*/ 271528 w 625295"/>
                <a:gd name="connsiteY20" fmla="*/ 48119 h 569875"/>
                <a:gd name="connsiteX21" fmla="*/ 302526 w 625295"/>
                <a:gd name="connsiteY21" fmla="*/ 13692 h 569875"/>
                <a:gd name="connsiteX22" fmla="*/ 361368 w 625295"/>
                <a:gd name="connsiteY22" fmla="*/ 2170 h 569875"/>
                <a:gd name="connsiteX23" fmla="*/ 422953 w 625295"/>
                <a:gd name="connsiteY23" fmla="*/ 71711 h 569875"/>
                <a:gd name="connsiteX24" fmla="*/ 432142 w 625295"/>
                <a:gd name="connsiteY24" fmla="*/ 161002 h 569875"/>
                <a:gd name="connsiteX25" fmla="*/ 459437 w 625295"/>
                <a:gd name="connsiteY25" fmla="*/ 151126 h 569875"/>
                <a:gd name="connsiteX26" fmla="*/ 513752 w 625295"/>
                <a:gd name="connsiteY26" fmla="*/ 140839 h 569875"/>
                <a:gd name="connsiteX27" fmla="*/ 553392 w 625295"/>
                <a:gd name="connsiteY27" fmla="*/ 145091 h 569875"/>
                <a:gd name="connsiteX28" fmla="*/ 580275 w 625295"/>
                <a:gd name="connsiteY28" fmla="*/ 156750 h 569875"/>
                <a:gd name="connsiteX29" fmla="*/ 625264 w 625295"/>
                <a:gd name="connsiteY29" fmla="*/ 227524 h 569875"/>
                <a:gd name="connsiteX30" fmla="*/ 619366 w 625295"/>
                <a:gd name="connsiteY30" fmla="*/ 262500 h 569875"/>
                <a:gd name="connsiteX31" fmla="*/ 584253 w 625295"/>
                <a:gd name="connsiteY31" fmla="*/ 312015 h 569875"/>
                <a:gd name="connsiteX32" fmla="*/ 532818 w 625295"/>
                <a:gd name="connsiteY32" fmla="*/ 341367 h 569875"/>
                <a:gd name="connsiteX33" fmla="*/ 481520 w 625295"/>
                <a:gd name="connsiteY33" fmla="*/ 355220 h 569875"/>
                <a:gd name="connsiteX34" fmla="*/ 476033 w 625295"/>
                <a:gd name="connsiteY34" fmla="*/ 356318 h 569875"/>
                <a:gd name="connsiteX35" fmla="*/ 476994 w 625295"/>
                <a:gd name="connsiteY35" fmla="*/ 358375 h 569875"/>
                <a:gd name="connsiteX36" fmla="*/ 492493 w 625295"/>
                <a:gd name="connsiteY36" fmla="*/ 415845 h 569875"/>
                <a:gd name="connsiteX37" fmla="*/ 490572 w 625295"/>
                <a:gd name="connsiteY37" fmla="*/ 477292 h 569875"/>
                <a:gd name="connsiteX38" fmla="*/ 464512 w 625295"/>
                <a:gd name="connsiteY38" fmla="*/ 528591 h 569875"/>
                <a:gd name="connsiteX39" fmla="*/ 397715 w 625295"/>
                <a:gd name="connsiteY39" fmla="*/ 559726 h 569875"/>
                <a:gd name="connsiteX40" fmla="*/ 364248 w 625295"/>
                <a:gd name="connsiteY40" fmla="*/ 553417 h 569875"/>
                <a:gd name="connsiteX41" fmla="*/ 336816 w 625295"/>
                <a:gd name="connsiteY41" fmla="*/ 535174 h 569875"/>
                <a:gd name="connsiteX42" fmla="*/ 318848 w 625295"/>
                <a:gd name="connsiteY42" fmla="*/ 513914 h 569875"/>
                <a:gd name="connsiteX43" fmla="*/ 266179 w 625295"/>
                <a:gd name="connsiteY43" fmla="*/ 558217 h 569875"/>
                <a:gd name="connsiteX44" fmla="*/ 210766 w 625295"/>
                <a:gd name="connsiteY44" fmla="*/ 569601 h 569875"/>
                <a:gd name="connsiteX45" fmla="*/ 210080 w 625295"/>
                <a:gd name="connsiteY45" fmla="*/ 569875 h 5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5295" h="569875">
                  <a:moveTo>
                    <a:pt x="210080" y="569875"/>
                  </a:moveTo>
                  <a:cubicBezTo>
                    <a:pt x="190878" y="569875"/>
                    <a:pt x="171127" y="562743"/>
                    <a:pt x="157411" y="549027"/>
                  </a:cubicBezTo>
                  <a:cubicBezTo>
                    <a:pt x="140677" y="532294"/>
                    <a:pt x="133408" y="508291"/>
                    <a:pt x="133133" y="484974"/>
                  </a:cubicBezTo>
                  <a:cubicBezTo>
                    <a:pt x="132996" y="475647"/>
                    <a:pt x="133819" y="466594"/>
                    <a:pt x="135191" y="457542"/>
                  </a:cubicBezTo>
                  <a:cubicBezTo>
                    <a:pt x="129019" y="459325"/>
                    <a:pt x="122709" y="460696"/>
                    <a:pt x="116126" y="461931"/>
                  </a:cubicBezTo>
                  <a:cubicBezTo>
                    <a:pt x="99255" y="464948"/>
                    <a:pt x="82384" y="463440"/>
                    <a:pt x="65788" y="459873"/>
                  </a:cubicBezTo>
                  <a:cubicBezTo>
                    <a:pt x="44802" y="455484"/>
                    <a:pt x="23268" y="439711"/>
                    <a:pt x="12981" y="420783"/>
                  </a:cubicBezTo>
                  <a:cubicBezTo>
                    <a:pt x="2146" y="400620"/>
                    <a:pt x="-2792" y="378537"/>
                    <a:pt x="1597" y="355769"/>
                  </a:cubicBezTo>
                  <a:cubicBezTo>
                    <a:pt x="7083" y="327377"/>
                    <a:pt x="26834" y="305980"/>
                    <a:pt x="49329" y="289246"/>
                  </a:cubicBezTo>
                  <a:cubicBezTo>
                    <a:pt x="64142" y="278136"/>
                    <a:pt x="80190" y="268398"/>
                    <a:pt x="96923" y="260443"/>
                  </a:cubicBezTo>
                  <a:cubicBezTo>
                    <a:pt x="96923" y="260306"/>
                    <a:pt x="96786" y="260306"/>
                    <a:pt x="96786" y="260168"/>
                  </a:cubicBezTo>
                  <a:cubicBezTo>
                    <a:pt x="84716" y="245218"/>
                    <a:pt x="75663" y="227387"/>
                    <a:pt x="68942" y="209556"/>
                  </a:cubicBezTo>
                  <a:cubicBezTo>
                    <a:pt x="65651" y="201052"/>
                    <a:pt x="62907" y="192411"/>
                    <a:pt x="60987" y="183496"/>
                  </a:cubicBezTo>
                  <a:cubicBezTo>
                    <a:pt x="56735" y="163333"/>
                    <a:pt x="60027" y="144131"/>
                    <a:pt x="69765" y="126163"/>
                  </a:cubicBezTo>
                  <a:cubicBezTo>
                    <a:pt x="78544" y="110253"/>
                    <a:pt x="94591" y="100651"/>
                    <a:pt x="111051" y="95028"/>
                  </a:cubicBezTo>
                  <a:cubicBezTo>
                    <a:pt x="119417" y="92147"/>
                    <a:pt x="129430" y="92010"/>
                    <a:pt x="138071" y="92147"/>
                  </a:cubicBezTo>
                  <a:cubicBezTo>
                    <a:pt x="146026" y="92285"/>
                    <a:pt x="153707" y="94205"/>
                    <a:pt x="161251" y="96262"/>
                  </a:cubicBezTo>
                  <a:cubicBezTo>
                    <a:pt x="178396" y="101337"/>
                    <a:pt x="194855" y="111075"/>
                    <a:pt x="209257" y="121500"/>
                  </a:cubicBezTo>
                  <a:cubicBezTo>
                    <a:pt x="221602" y="130415"/>
                    <a:pt x="232849" y="140839"/>
                    <a:pt x="243410" y="151949"/>
                  </a:cubicBezTo>
                  <a:cubicBezTo>
                    <a:pt x="243410" y="151537"/>
                    <a:pt x="243410" y="151263"/>
                    <a:pt x="243410" y="150852"/>
                  </a:cubicBezTo>
                  <a:cubicBezTo>
                    <a:pt x="245193" y="115327"/>
                    <a:pt x="252188" y="78706"/>
                    <a:pt x="271528" y="48119"/>
                  </a:cubicBezTo>
                  <a:cubicBezTo>
                    <a:pt x="280032" y="34815"/>
                    <a:pt x="289633" y="23019"/>
                    <a:pt x="302526" y="13692"/>
                  </a:cubicBezTo>
                  <a:cubicBezTo>
                    <a:pt x="319122" y="1622"/>
                    <a:pt x="341479" y="-3179"/>
                    <a:pt x="361368" y="2170"/>
                  </a:cubicBezTo>
                  <a:cubicBezTo>
                    <a:pt x="393189" y="10948"/>
                    <a:pt x="413763" y="41535"/>
                    <a:pt x="422953" y="71711"/>
                  </a:cubicBezTo>
                  <a:cubicBezTo>
                    <a:pt x="431594" y="100377"/>
                    <a:pt x="433102" y="131101"/>
                    <a:pt x="432142" y="161002"/>
                  </a:cubicBezTo>
                  <a:cubicBezTo>
                    <a:pt x="441058" y="157161"/>
                    <a:pt x="450247" y="154007"/>
                    <a:pt x="459437" y="151126"/>
                  </a:cubicBezTo>
                  <a:cubicBezTo>
                    <a:pt x="476719" y="145640"/>
                    <a:pt x="495647" y="141525"/>
                    <a:pt x="513752" y="140839"/>
                  </a:cubicBezTo>
                  <a:cubicBezTo>
                    <a:pt x="527057" y="140291"/>
                    <a:pt x="540636" y="141114"/>
                    <a:pt x="553392" y="145091"/>
                  </a:cubicBezTo>
                  <a:cubicBezTo>
                    <a:pt x="562856" y="148108"/>
                    <a:pt x="571634" y="151812"/>
                    <a:pt x="580275" y="156750"/>
                  </a:cubicBezTo>
                  <a:cubicBezTo>
                    <a:pt x="605375" y="171014"/>
                    <a:pt x="626224" y="197486"/>
                    <a:pt x="625264" y="227524"/>
                  </a:cubicBezTo>
                  <a:cubicBezTo>
                    <a:pt x="624852" y="239594"/>
                    <a:pt x="623206" y="251116"/>
                    <a:pt x="619366" y="262500"/>
                  </a:cubicBezTo>
                  <a:cubicBezTo>
                    <a:pt x="612645" y="282388"/>
                    <a:pt x="600712" y="298984"/>
                    <a:pt x="584253" y="312015"/>
                  </a:cubicBezTo>
                  <a:cubicBezTo>
                    <a:pt x="568616" y="324496"/>
                    <a:pt x="551609" y="334098"/>
                    <a:pt x="532818" y="341367"/>
                  </a:cubicBezTo>
                  <a:cubicBezTo>
                    <a:pt x="516221" y="347814"/>
                    <a:pt x="498939" y="351654"/>
                    <a:pt x="481520" y="355220"/>
                  </a:cubicBezTo>
                  <a:cubicBezTo>
                    <a:pt x="479737" y="355632"/>
                    <a:pt x="477817" y="355906"/>
                    <a:pt x="476033" y="356318"/>
                  </a:cubicBezTo>
                  <a:cubicBezTo>
                    <a:pt x="476308" y="357003"/>
                    <a:pt x="476582" y="357689"/>
                    <a:pt x="476994" y="358375"/>
                  </a:cubicBezTo>
                  <a:cubicBezTo>
                    <a:pt x="485086" y="376480"/>
                    <a:pt x="490024" y="396231"/>
                    <a:pt x="492493" y="415845"/>
                  </a:cubicBezTo>
                  <a:cubicBezTo>
                    <a:pt x="495099" y="436008"/>
                    <a:pt x="495099" y="457404"/>
                    <a:pt x="490572" y="477292"/>
                  </a:cubicBezTo>
                  <a:cubicBezTo>
                    <a:pt x="486320" y="496084"/>
                    <a:pt x="478091" y="514600"/>
                    <a:pt x="464512" y="528591"/>
                  </a:cubicBezTo>
                  <a:cubicBezTo>
                    <a:pt x="447230" y="546147"/>
                    <a:pt x="423090" y="560137"/>
                    <a:pt x="397715" y="559726"/>
                  </a:cubicBezTo>
                  <a:cubicBezTo>
                    <a:pt x="386056" y="559588"/>
                    <a:pt x="374947" y="557943"/>
                    <a:pt x="364248" y="553417"/>
                  </a:cubicBezTo>
                  <a:cubicBezTo>
                    <a:pt x="354098" y="549165"/>
                    <a:pt x="344771" y="542718"/>
                    <a:pt x="336816" y="535174"/>
                  </a:cubicBezTo>
                  <a:cubicBezTo>
                    <a:pt x="330095" y="528865"/>
                    <a:pt x="323923" y="521595"/>
                    <a:pt x="318848" y="513914"/>
                  </a:cubicBezTo>
                  <a:cubicBezTo>
                    <a:pt x="304858" y="532294"/>
                    <a:pt x="287164" y="548204"/>
                    <a:pt x="266179" y="558217"/>
                  </a:cubicBezTo>
                  <a:cubicBezTo>
                    <a:pt x="248622" y="566446"/>
                    <a:pt x="230105" y="569327"/>
                    <a:pt x="210766" y="569601"/>
                  </a:cubicBezTo>
                  <a:cubicBezTo>
                    <a:pt x="210766" y="569875"/>
                    <a:pt x="210355" y="569875"/>
                    <a:pt x="210080" y="569875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8" name="任意多边形: 形状 417"/>
            <p:cNvSpPr/>
            <p:nvPr>
              <p:custDataLst>
                <p:tags r:id="rId3"/>
              </p:custDataLst>
            </p:nvPr>
          </p:nvSpPr>
          <p:spPr>
            <a:xfrm>
              <a:off x="1419003" y="7397993"/>
              <a:ext cx="103519" cy="101380"/>
            </a:xfrm>
            <a:custGeom>
              <a:avLst/>
              <a:gdLst>
                <a:gd name="connsiteX0" fmla="*/ 3035 w 103519"/>
                <a:gd name="connsiteY0" fmla="*/ 65990 h 101380"/>
                <a:gd name="connsiteX1" fmla="*/ 1389 w 103519"/>
                <a:gd name="connsiteY1" fmla="*/ 58720 h 101380"/>
                <a:gd name="connsiteX2" fmla="*/ 1389 w 103519"/>
                <a:gd name="connsiteY2" fmla="*/ 36774 h 101380"/>
                <a:gd name="connsiteX3" fmla="*/ 19083 w 103519"/>
                <a:gd name="connsiteY3" fmla="*/ 14555 h 101380"/>
                <a:gd name="connsiteX4" fmla="*/ 60780 w 103519"/>
                <a:gd name="connsiteY4" fmla="*/ 427 h 101380"/>
                <a:gd name="connsiteX5" fmla="*/ 72850 w 103519"/>
                <a:gd name="connsiteY5" fmla="*/ 3719 h 101380"/>
                <a:gd name="connsiteX6" fmla="*/ 72987 w 103519"/>
                <a:gd name="connsiteY6" fmla="*/ 3719 h 101380"/>
                <a:gd name="connsiteX7" fmla="*/ 73398 w 103519"/>
                <a:gd name="connsiteY7" fmla="*/ 3856 h 101380"/>
                <a:gd name="connsiteX8" fmla="*/ 73810 w 103519"/>
                <a:gd name="connsiteY8" fmla="*/ 3993 h 101380"/>
                <a:gd name="connsiteX9" fmla="*/ 84234 w 103519"/>
                <a:gd name="connsiteY9" fmla="*/ 10165 h 101380"/>
                <a:gd name="connsiteX10" fmla="*/ 88760 w 103519"/>
                <a:gd name="connsiteY10" fmla="*/ 14143 h 101380"/>
                <a:gd name="connsiteX11" fmla="*/ 88897 w 103519"/>
                <a:gd name="connsiteY11" fmla="*/ 14280 h 101380"/>
                <a:gd name="connsiteX12" fmla="*/ 101104 w 103519"/>
                <a:gd name="connsiteY12" fmla="*/ 34854 h 101380"/>
                <a:gd name="connsiteX13" fmla="*/ 101242 w 103519"/>
                <a:gd name="connsiteY13" fmla="*/ 35129 h 101380"/>
                <a:gd name="connsiteX14" fmla="*/ 101516 w 103519"/>
                <a:gd name="connsiteY14" fmla="*/ 35951 h 101380"/>
                <a:gd name="connsiteX15" fmla="*/ 99459 w 103519"/>
                <a:gd name="connsiteY15" fmla="*/ 69007 h 101380"/>
                <a:gd name="connsiteX16" fmla="*/ 57899 w 103519"/>
                <a:gd name="connsiteY16" fmla="*/ 101102 h 101380"/>
                <a:gd name="connsiteX17" fmla="*/ 51864 w 103519"/>
                <a:gd name="connsiteY17" fmla="*/ 101377 h 101380"/>
                <a:gd name="connsiteX18" fmla="*/ 3035 w 103519"/>
                <a:gd name="connsiteY18" fmla="*/ 65990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519" h="101380">
                  <a:moveTo>
                    <a:pt x="3035" y="65990"/>
                  </a:moveTo>
                  <a:cubicBezTo>
                    <a:pt x="2212" y="63658"/>
                    <a:pt x="1801" y="61189"/>
                    <a:pt x="1389" y="58720"/>
                  </a:cubicBezTo>
                  <a:cubicBezTo>
                    <a:pt x="-394" y="51725"/>
                    <a:pt x="-531" y="44318"/>
                    <a:pt x="1389" y="36774"/>
                  </a:cubicBezTo>
                  <a:cubicBezTo>
                    <a:pt x="3858" y="26899"/>
                    <a:pt x="10442" y="19218"/>
                    <a:pt x="19083" y="14555"/>
                  </a:cubicBezTo>
                  <a:cubicBezTo>
                    <a:pt x="29781" y="3856"/>
                    <a:pt x="45692" y="-1631"/>
                    <a:pt x="60780" y="427"/>
                  </a:cubicBezTo>
                  <a:cubicBezTo>
                    <a:pt x="64894" y="975"/>
                    <a:pt x="69009" y="2073"/>
                    <a:pt x="72850" y="3719"/>
                  </a:cubicBezTo>
                  <a:cubicBezTo>
                    <a:pt x="72850" y="3719"/>
                    <a:pt x="72987" y="3719"/>
                    <a:pt x="72987" y="3719"/>
                  </a:cubicBezTo>
                  <a:cubicBezTo>
                    <a:pt x="73124" y="3719"/>
                    <a:pt x="73261" y="3856"/>
                    <a:pt x="73398" y="3856"/>
                  </a:cubicBezTo>
                  <a:cubicBezTo>
                    <a:pt x="73535" y="3856"/>
                    <a:pt x="73672" y="3993"/>
                    <a:pt x="73810" y="3993"/>
                  </a:cubicBezTo>
                  <a:cubicBezTo>
                    <a:pt x="77513" y="5639"/>
                    <a:pt x="81079" y="7697"/>
                    <a:pt x="84234" y="10165"/>
                  </a:cubicBezTo>
                  <a:cubicBezTo>
                    <a:pt x="85880" y="11400"/>
                    <a:pt x="87388" y="12771"/>
                    <a:pt x="88760" y="14143"/>
                  </a:cubicBezTo>
                  <a:cubicBezTo>
                    <a:pt x="88760" y="14143"/>
                    <a:pt x="88897" y="14280"/>
                    <a:pt x="88897" y="14280"/>
                  </a:cubicBezTo>
                  <a:cubicBezTo>
                    <a:pt x="94795" y="20178"/>
                    <a:pt x="98361" y="27173"/>
                    <a:pt x="101104" y="34854"/>
                  </a:cubicBezTo>
                  <a:cubicBezTo>
                    <a:pt x="101104" y="34991"/>
                    <a:pt x="101104" y="34991"/>
                    <a:pt x="101242" y="35129"/>
                  </a:cubicBezTo>
                  <a:cubicBezTo>
                    <a:pt x="101379" y="35403"/>
                    <a:pt x="101379" y="35677"/>
                    <a:pt x="101516" y="35951"/>
                  </a:cubicBezTo>
                  <a:cubicBezTo>
                    <a:pt x="105082" y="46375"/>
                    <a:pt x="103573" y="59132"/>
                    <a:pt x="99459" y="69007"/>
                  </a:cubicBezTo>
                  <a:cubicBezTo>
                    <a:pt x="92463" y="85466"/>
                    <a:pt x="76004" y="99319"/>
                    <a:pt x="57899" y="101102"/>
                  </a:cubicBezTo>
                  <a:cubicBezTo>
                    <a:pt x="55842" y="101377"/>
                    <a:pt x="53784" y="101377"/>
                    <a:pt x="51864" y="101377"/>
                  </a:cubicBezTo>
                  <a:cubicBezTo>
                    <a:pt x="29507" y="101651"/>
                    <a:pt x="10305" y="88346"/>
                    <a:pt x="3035" y="65990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422" name="组合 421"/>
          <p:cNvGrpSpPr>
            <a:grpSpLocks noChangeAspect="1"/>
          </p:cNvGrpSpPr>
          <p:nvPr>
            <p:custDataLst>
              <p:tags r:id="rId4"/>
            </p:custDataLst>
          </p:nvPr>
        </p:nvGrpSpPr>
        <p:grpSpPr>
          <a:xfrm>
            <a:off x="6897319" y="2104794"/>
            <a:ext cx="468000" cy="426522"/>
            <a:chOff x="1169987" y="7136743"/>
            <a:chExt cx="625295" cy="569875"/>
          </a:xfrm>
        </p:grpSpPr>
        <p:sp>
          <p:nvSpPr>
            <p:cNvPr id="423" name="任意多边形: 形状 422"/>
            <p:cNvSpPr/>
            <p:nvPr>
              <p:custDataLst>
                <p:tags r:id="rId5"/>
              </p:custDataLst>
            </p:nvPr>
          </p:nvSpPr>
          <p:spPr>
            <a:xfrm>
              <a:off x="1169987" y="7136743"/>
              <a:ext cx="625295" cy="569875"/>
            </a:xfrm>
            <a:custGeom>
              <a:avLst/>
              <a:gdLst>
                <a:gd name="connsiteX0" fmla="*/ 210080 w 625295"/>
                <a:gd name="connsiteY0" fmla="*/ 569875 h 569875"/>
                <a:gd name="connsiteX1" fmla="*/ 157411 w 625295"/>
                <a:gd name="connsiteY1" fmla="*/ 549027 h 569875"/>
                <a:gd name="connsiteX2" fmla="*/ 133133 w 625295"/>
                <a:gd name="connsiteY2" fmla="*/ 484974 h 569875"/>
                <a:gd name="connsiteX3" fmla="*/ 135191 w 625295"/>
                <a:gd name="connsiteY3" fmla="*/ 457542 h 569875"/>
                <a:gd name="connsiteX4" fmla="*/ 116126 w 625295"/>
                <a:gd name="connsiteY4" fmla="*/ 461931 h 569875"/>
                <a:gd name="connsiteX5" fmla="*/ 65788 w 625295"/>
                <a:gd name="connsiteY5" fmla="*/ 459873 h 569875"/>
                <a:gd name="connsiteX6" fmla="*/ 12981 w 625295"/>
                <a:gd name="connsiteY6" fmla="*/ 420783 h 569875"/>
                <a:gd name="connsiteX7" fmla="*/ 1597 w 625295"/>
                <a:gd name="connsiteY7" fmla="*/ 355769 h 569875"/>
                <a:gd name="connsiteX8" fmla="*/ 49329 w 625295"/>
                <a:gd name="connsiteY8" fmla="*/ 289246 h 569875"/>
                <a:gd name="connsiteX9" fmla="*/ 96923 w 625295"/>
                <a:gd name="connsiteY9" fmla="*/ 260443 h 569875"/>
                <a:gd name="connsiteX10" fmla="*/ 96786 w 625295"/>
                <a:gd name="connsiteY10" fmla="*/ 260168 h 569875"/>
                <a:gd name="connsiteX11" fmla="*/ 68942 w 625295"/>
                <a:gd name="connsiteY11" fmla="*/ 209556 h 569875"/>
                <a:gd name="connsiteX12" fmla="*/ 60987 w 625295"/>
                <a:gd name="connsiteY12" fmla="*/ 183496 h 569875"/>
                <a:gd name="connsiteX13" fmla="*/ 69765 w 625295"/>
                <a:gd name="connsiteY13" fmla="*/ 126163 h 569875"/>
                <a:gd name="connsiteX14" fmla="*/ 111051 w 625295"/>
                <a:gd name="connsiteY14" fmla="*/ 95028 h 569875"/>
                <a:gd name="connsiteX15" fmla="*/ 138071 w 625295"/>
                <a:gd name="connsiteY15" fmla="*/ 92147 h 569875"/>
                <a:gd name="connsiteX16" fmla="*/ 161251 w 625295"/>
                <a:gd name="connsiteY16" fmla="*/ 96262 h 569875"/>
                <a:gd name="connsiteX17" fmla="*/ 209257 w 625295"/>
                <a:gd name="connsiteY17" fmla="*/ 121500 h 569875"/>
                <a:gd name="connsiteX18" fmla="*/ 243410 w 625295"/>
                <a:gd name="connsiteY18" fmla="*/ 151949 h 569875"/>
                <a:gd name="connsiteX19" fmla="*/ 243410 w 625295"/>
                <a:gd name="connsiteY19" fmla="*/ 150852 h 569875"/>
                <a:gd name="connsiteX20" fmla="*/ 271528 w 625295"/>
                <a:gd name="connsiteY20" fmla="*/ 48119 h 569875"/>
                <a:gd name="connsiteX21" fmla="*/ 302526 w 625295"/>
                <a:gd name="connsiteY21" fmla="*/ 13692 h 569875"/>
                <a:gd name="connsiteX22" fmla="*/ 361368 w 625295"/>
                <a:gd name="connsiteY22" fmla="*/ 2170 h 569875"/>
                <a:gd name="connsiteX23" fmla="*/ 422953 w 625295"/>
                <a:gd name="connsiteY23" fmla="*/ 71711 h 569875"/>
                <a:gd name="connsiteX24" fmla="*/ 432142 w 625295"/>
                <a:gd name="connsiteY24" fmla="*/ 161002 h 569875"/>
                <a:gd name="connsiteX25" fmla="*/ 459437 w 625295"/>
                <a:gd name="connsiteY25" fmla="*/ 151126 h 569875"/>
                <a:gd name="connsiteX26" fmla="*/ 513752 w 625295"/>
                <a:gd name="connsiteY26" fmla="*/ 140839 h 569875"/>
                <a:gd name="connsiteX27" fmla="*/ 553392 w 625295"/>
                <a:gd name="connsiteY27" fmla="*/ 145091 h 569875"/>
                <a:gd name="connsiteX28" fmla="*/ 580275 w 625295"/>
                <a:gd name="connsiteY28" fmla="*/ 156750 h 569875"/>
                <a:gd name="connsiteX29" fmla="*/ 625264 w 625295"/>
                <a:gd name="connsiteY29" fmla="*/ 227524 h 569875"/>
                <a:gd name="connsiteX30" fmla="*/ 619366 w 625295"/>
                <a:gd name="connsiteY30" fmla="*/ 262500 h 569875"/>
                <a:gd name="connsiteX31" fmla="*/ 584253 w 625295"/>
                <a:gd name="connsiteY31" fmla="*/ 312015 h 569875"/>
                <a:gd name="connsiteX32" fmla="*/ 532818 w 625295"/>
                <a:gd name="connsiteY32" fmla="*/ 341367 h 569875"/>
                <a:gd name="connsiteX33" fmla="*/ 481520 w 625295"/>
                <a:gd name="connsiteY33" fmla="*/ 355220 h 569875"/>
                <a:gd name="connsiteX34" fmla="*/ 476033 w 625295"/>
                <a:gd name="connsiteY34" fmla="*/ 356318 h 569875"/>
                <a:gd name="connsiteX35" fmla="*/ 476994 w 625295"/>
                <a:gd name="connsiteY35" fmla="*/ 358375 h 569875"/>
                <a:gd name="connsiteX36" fmla="*/ 492493 w 625295"/>
                <a:gd name="connsiteY36" fmla="*/ 415845 h 569875"/>
                <a:gd name="connsiteX37" fmla="*/ 490572 w 625295"/>
                <a:gd name="connsiteY37" fmla="*/ 477292 h 569875"/>
                <a:gd name="connsiteX38" fmla="*/ 464512 w 625295"/>
                <a:gd name="connsiteY38" fmla="*/ 528591 h 569875"/>
                <a:gd name="connsiteX39" fmla="*/ 397715 w 625295"/>
                <a:gd name="connsiteY39" fmla="*/ 559726 h 569875"/>
                <a:gd name="connsiteX40" fmla="*/ 364248 w 625295"/>
                <a:gd name="connsiteY40" fmla="*/ 553417 h 569875"/>
                <a:gd name="connsiteX41" fmla="*/ 336816 w 625295"/>
                <a:gd name="connsiteY41" fmla="*/ 535174 h 569875"/>
                <a:gd name="connsiteX42" fmla="*/ 318848 w 625295"/>
                <a:gd name="connsiteY42" fmla="*/ 513914 h 569875"/>
                <a:gd name="connsiteX43" fmla="*/ 266179 w 625295"/>
                <a:gd name="connsiteY43" fmla="*/ 558217 h 569875"/>
                <a:gd name="connsiteX44" fmla="*/ 210766 w 625295"/>
                <a:gd name="connsiteY44" fmla="*/ 569601 h 569875"/>
                <a:gd name="connsiteX45" fmla="*/ 210080 w 625295"/>
                <a:gd name="connsiteY45" fmla="*/ 569875 h 5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5295" h="569875">
                  <a:moveTo>
                    <a:pt x="210080" y="569875"/>
                  </a:moveTo>
                  <a:cubicBezTo>
                    <a:pt x="190878" y="569875"/>
                    <a:pt x="171127" y="562743"/>
                    <a:pt x="157411" y="549027"/>
                  </a:cubicBezTo>
                  <a:cubicBezTo>
                    <a:pt x="140677" y="532294"/>
                    <a:pt x="133408" y="508291"/>
                    <a:pt x="133133" y="484974"/>
                  </a:cubicBezTo>
                  <a:cubicBezTo>
                    <a:pt x="132996" y="475647"/>
                    <a:pt x="133819" y="466594"/>
                    <a:pt x="135191" y="457542"/>
                  </a:cubicBezTo>
                  <a:cubicBezTo>
                    <a:pt x="129019" y="459325"/>
                    <a:pt x="122709" y="460696"/>
                    <a:pt x="116126" y="461931"/>
                  </a:cubicBezTo>
                  <a:cubicBezTo>
                    <a:pt x="99255" y="464948"/>
                    <a:pt x="82384" y="463440"/>
                    <a:pt x="65788" y="459873"/>
                  </a:cubicBezTo>
                  <a:cubicBezTo>
                    <a:pt x="44802" y="455484"/>
                    <a:pt x="23268" y="439711"/>
                    <a:pt x="12981" y="420783"/>
                  </a:cubicBezTo>
                  <a:cubicBezTo>
                    <a:pt x="2146" y="400620"/>
                    <a:pt x="-2792" y="378537"/>
                    <a:pt x="1597" y="355769"/>
                  </a:cubicBezTo>
                  <a:cubicBezTo>
                    <a:pt x="7083" y="327377"/>
                    <a:pt x="26834" y="305980"/>
                    <a:pt x="49329" y="289246"/>
                  </a:cubicBezTo>
                  <a:cubicBezTo>
                    <a:pt x="64142" y="278136"/>
                    <a:pt x="80190" y="268398"/>
                    <a:pt x="96923" y="260443"/>
                  </a:cubicBezTo>
                  <a:cubicBezTo>
                    <a:pt x="96923" y="260306"/>
                    <a:pt x="96786" y="260306"/>
                    <a:pt x="96786" y="260168"/>
                  </a:cubicBezTo>
                  <a:cubicBezTo>
                    <a:pt x="84716" y="245218"/>
                    <a:pt x="75663" y="227387"/>
                    <a:pt x="68942" y="209556"/>
                  </a:cubicBezTo>
                  <a:cubicBezTo>
                    <a:pt x="65651" y="201052"/>
                    <a:pt x="62907" y="192411"/>
                    <a:pt x="60987" y="183496"/>
                  </a:cubicBezTo>
                  <a:cubicBezTo>
                    <a:pt x="56735" y="163333"/>
                    <a:pt x="60027" y="144131"/>
                    <a:pt x="69765" y="126163"/>
                  </a:cubicBezTo>
                  <a:cubicBezTo>
                    <a:pt x="78544" y="110253"/>
                    <a:pt x="94591" y="100651"/>
                    <a:pt x="111051" y="95028"/>
                  </a:cubicBezTo>
                  <a:cubicBezTo>
                    <a:pt x="119417" y="92147"/>
                    <a:pt x="129430" y="92010"/>
                    <a:pt x="138071" y="92147"/>
                  </a:cubicBezTo>
                  <a:cubicBezTo>
                    <a:pt x="146026" y="92285"/>
                    <a:pt x="153707" y="94205"/>
                    <a:pt x="161251" y="96262"/>
                  </a:cubicBezTo>
                  <a:cubicBezTo>
                    <a:pt x="178396" y="101337"/>
                    <a:pt x="194855" y="111075"/>
                    <a:pt x="209257" y="121500"/>
                  </a:cubicBezTo>
                  <a:cubicBezTo>
                    <a:pt x="221602" y="130415"/>
                    <a:pt x="232849" y="140839"/>
                    <a:pt x="243410" y="151949"/>
                  </a:cubicBezTo>
                  <a:cubicBezTo>
                    <a:pt x="243410" y="151537"/>
                    <a:pt x="243410" y="151263"/>
                    <a:pt x="243410" y="150852"/>
                  </a:cubicBezTo>
                  <a:cubicBezTo>
                    <a:pt x="245193" y="115327"/>
                    <a:pt x="252188" y="78706"/>
                    <a:pt x="271528" y="48119"/>
                  </a:cubicBezTo>
                  <a:cubicBezTo>
                    <a:pt x="280032" y="34815"/>
                    <a:pt x="289633" y="23019"/>
                    <a:pt x="302526" y="13692"/>
                  </a:cubicBezTo>
                  <a:cubicBezTo>
                    <a:pt x="319122" y="1622"/>
                    <a:pt x="341479" y="-3179"/>
                    <a:pt x="361368" y="2170"/>
                  </a:cubicBezTo>
                  <a:cubicBezTo>
                    <a:pt x="393189" y="10948"/>
                    <a:pt x="413763" y="41535"/>
                    <a:pt x="422953" y="71711"/>
                  </a:cubicBezTo>
                  <a:cubicBezTo>
                    <a:pt x="431594" y="100377"/>
                    <a:pt x="433102" y="131101"/>
                    <a:pt x="432142" y="161002"/>
                  </a:cubicBezTo>
                  <a:cubicBezTo>
                    <a:pt x="441058" y="157161"/>
                    <a:pt x="450247" y="154007"/>
                    <a:pt x="459437" y="151126"/>
                  </a:cubicBezTo>
                  <a:cubicBezTo>
                    <a:pt x="476719" y="145640"/>
                    <a:pt x="495647" y="141525"/>
                    <a:pt x="513752" y="140839"/>
                  </a:cubicBezTo>
                  <a:cubicBezTo>
                    <a:pt x="527057" y="140291"/>
                    <a:pt x="540636" y="141114"/>
                    <a:pt x="553392" y="145091"/>
                  </a:cubicBezTo>
                  <a:cubicBezTo>
                    <a:pt x="562856" y="148108"/>
                    <a:pt x="571634" y="151812"/>
                    <a:pt x="580275" y="156750"/>
                  </a:cubicBezTo>
                  <a:cubicBezTo>
                    <a:pt x="605375" y="171014"/>
                    <a:pt x="626224" y="197486"/>
                    <a:pt x="625264" y="227524"/>
                  </a:cubicBezTo>
                  <a:cubicBezTo>
                    <a:pt x="624852" y="239594"/>
                    <a:pt x="623206" y="251116"/>
                    <a:pt x="619366" y="262500"/>
                  </a:cubicBezTo>
                  <a:cubicBezTo>
                    <a:pt x="612645" y="282388"/>
                    <a:pt x="600712" y="298984"/>
                    <a:pt x="584253" y="312015"/>
                  </a:cubicBezTo>
                  <a:cubicBezTo>
                    <a:pt x="568616" y="324496"/>
                    <a:pt x="551609" y="334098"/>
                    <a:pt x="532818" y="341367"/>
                  </a:cubicBezTo>
                  <a:cubicBezTo>
                    <a:pt x="516221" y="347814"/>
                    <a:pt x="498939" y="351654"/>
                    <a:pt x="481520" y="355220"/>
                  </a:cubicBezTo>
                  <a:cubicBezTo>
                    <a:pt x="479737" y="355632"/>
                    <a:pt x="477817" y="355906"/>
                    <a:pt x="476033" y="356318"/>
                  </a:cubicBezTo>
                  <a:cubicBezTo>
                    <a:pt x="476308" y="357003"/>
                    <a:pt x="476582" y="357689"/>
                    <a:pt x="476994" y="358375"/>
                  </a:cubicBezTo>
                  <a:cubicBezTo>
                    <a:pt x="485086" y="376480"/>
                    <a:pt x="490024" y="396231"/>
                    <a:pt x="492493" y="415845"/>
                  </a:cubicBezTo>
                  <a:cubicBezTo>
                    <a:pt x="495099" y="436008"/>
                    <a:pt x="495099" y="457404"/>
                    <a:pt x="490572" y="477292"/>
                  </a:cubicBezTo>
                  <a:cubicBezTo>
                    <a:pt x="486320" y="496084"/>
                    <a:pt x="478091" y="514600"/>
                    <a:pt x="464512" y="528591"/>
                  </a:cubicBezTo>
                  <a:cubicBezTo>
                    <a:pt x="447230" y="546147"/>
                    <a:pt x="423090" y="560137"/>
                    <a:pt x="397715" y="559726"/>
                  </a:cubicBezTo>
                  <a:cubicBezTo>
                    <a:pt x="386056" y="559588"/>
                    <a:pt x="374947" y="557943"/>
                    <a:pt x="364248" y="553417"/>
                  </a:cubicBezTo>
                  <a:cubicBezTo>
                    <a:pt x="354098" y="549165"/>
                    <a:pt x="344771" y="542718"/>
                    <a:pt x="336816" y="535174"/>
                  </a:cubicBezTo>
                  <a:cubicBezTo>
                    <a:pt x="330095" y="528865"/>
                    <a:pt x="323923" y="521595"/>
                    <a:pt x="318848" y="513914"/>
                  </a:cubicBezTo>
                  <a:cubicBezTo>
                    <a:pt x="304858" y="532294"/>
                    <a:pt x="287164" y="548204"/>
                    <a:pt x="266179" y="558217"/>
                  </a:cubicBezTo>
                  <a:cubicBezTo>
                    <a:pt x="248622" y="566446"/>
                    <a:pt x="230105" y="569327"/>
                    <a:pt x="210766" y="569601"/>
                  </a:cubicBezTo>
                  <a:cubicBezTo>
                    <a:pt x="210766" y="569875"/>
                    <a:pt x="210355" y="569875"/>
                    <a:pt x="210080" y="569875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24" name="任意多边形: 形状 423"/>
            <p:cNvSpPr/>
            <p:nvPr>
              <p:custDataLst>
                <p:tags r:id="rId6"/>
              </p:custDataLst>
            </p:nvPr>
          </p:nvSpPr>
          <p:spPr>
            <a:xfrm>
              <a:off x="1419003" y="7397993"/>
              <a:ext cx="103519" cy="101380"/>
            </a:xfrm>
            <a:custGeom>
              <a:avLst/>
              <a:gdLst>
                <a:gd name="connsiteX0" fmla="*/ 3035 w 103519"/>
                <a:gd name="connsiteY0" fmla="*/ 65990 h 101380"/>
                <a:gd name="connsiteX1" fmla="*/ 1389 w 103519"/>
                <a:gd name="connsiteY1" fmla="*/ 58720 h 101380"/>
                <a:gd name="connsiteX2" fmla="*/ 1389 w 103519"/>
                <a:gd name="connsiteY2" fmla="*/ 36774 h 101380"/>
                <a:gd name="connsiteX3" fmla="*/ 19083 w 103519"/>
                <a:gd name="connsiteY3" fmla="*/ 14555 h 101380"/>
                <a:gd name="connsiteX4" fmla="*/ 60780 w 103519"/>
                <a:gd name="connsiteY4" fmla="*/ 427 h 101380"/>
                <a:gd name="connsiteX5" fmla="*/ 72850 w 103519"/>
                <a:gd name="connsiteY5" fmla="*/ 3719 h 101380"/>
                <a:gd name="connsiteX6" fmla="*/ 72987 w 103519"/>
                <a:gd name="connsiteY6" fmla="*/ 3719 h 101380"/>
                <a:gd name="connsiteX7" fmla="*/ 73398 w 103519"/>
                <a:gd name="connsiteY7" fmla="*/ 3856 h 101380"/>
                <a:gd name="connsiteX8" fmla="*/ 73810 w 103519"/>
                <a:gd name="connsiteY8" fmla="*/ 3993 h 101380"/>
                <a:gd name="connsiteX9" fmla="*/ 84234 w 103519"/>
                <a:gd name="connsiteY9" fmla="*/ 10165 h 101380"/>
                <a:gd name="connsiteX10" fmla="*/ 88760 w 103519"/>
                <a:gd name="connsiteY10" fmla="*/ 14143 h 101380"/>
                <a:gd name="connsiteX11" fmla="*/ 88897 w 103519"/>
                <a:gd name="connsiteY11" fmla="*/ 14280 h 101380"/>
                <a:gd name="connsiteX12" fmla="*/ 101104 w 103519"/>
                <a:gd name="connsiteY12" fmla="*/ 34854 h 101380"/>
                <a:gd name="connsiteX13" fmla="*/ 101242 w 103519"/>
                <a:gd name="connsiteY13" fmla="*/ 35129 h 101380"/>
                <a:gd name="connsiteX14" fmla="*/ 101516 w 103519"/>
                <a:gd name="connsiteY14" fmla="*/ 35951 h 101380"/>
                <a:gd name="connsiteX15" fmla="*/ 99459 w 103519"/>
                <a:gd name="connsiteY15" fmla="*/ 69007 h 101380"/>
                <a:gd name="connsiteX16" fmla="*/ 57899 w 103519"/>
                <a:gd name="connsiteY16" fmla="*/ 101102 h 101380"/>
                <a:gd name="connsiteX17" fmla="*/ 51864 w 103519"/>
                <a:gd name="connsiteY17" fmla="*/ 101377 h 101380"/>
                <a:gd name="connsiteX18" fmla="*/ 3035 w 103519"/>
                <a:gd name="connsiteY18" fmla="*/ 65990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519" h="101380">
                  <a:moveTo>
                    <a:pt x="3035" y="65990"/>
                  </a:moveTo>
                  <a:cubicBezTo>
                    <a:pt x="2212" y="63658"/>
                    <a:pt x="1801" y="61189"/>
                    <a:pt x="1389" y="58720"/>
                  </a:cubicBezTo>
                  <a:cubicBezTo>
                    <a:pt x="-394" y="51725"/>
                    <a:pt x="-531" y="44318"/>
                    <a:pt x="1389" y="36774"/>
                  </a:cubicBezTo>
                  <a:cubicBezTo>
                    <a:pt x="3858" y="26899"/>
                    <a:pt x="10442" y="19218"/>
                    <a:pt x="19083" y="14555"/>
                  </a:cubicBezTo>
                  <a:cubicBezTo>
                    <a:pt x="29781" y="3856"/>
                    <a:pt x="45692" y="-1631"/>
                    <a:pt x="60780" y="427"/>
                  </a:cubicBezTo>
                  <a:cubicBezTo>
                    <a:pt x="64894" y="975"/>
                    <a:pt x="69009" y="2073"/>
                    <a:pt x="72850" y="3719"/>
                  </a:cubicBezTo>
                  <a:cubicBezTo>
                    <a:pt x="72850" y="3719"/>
                    <a:pt x="72987" y="3719"/>
                    <a:pt x="72987" y="3719"/>
                  </a:cubicBezTo>
                  <a:cubicBezTo>
                    <a:pt x="73124" y="3719"/>
                    <a:pt x="73261" y="3856"/>
                    <a:pt x="73398" y="3856"/>
                  </a:cubicBezTo>
                  <a:cubicBezTo>
                    <a:pt x="73535" y="3856"/>
                    <a:pt x="73672" y="3993"/>
                    <a:pt x="73810" y="3993"/>
                  </a:cubicBezTo>
                  <a:cubicBezTo>
                    <a:pt x="77513" y="5639"/>
                    <a:pt x="81079" y="7697"/>
                    <a:pt x="84234" y="10165"/>
                  </a:cubicBezTo>
                  <a:cubicBezTo>
                    <a:pt x="85880" y="11400"/>
                    <a:pt x="87388" y="12771"/>
                    <a:pt x="88760" y="14143"/>
                  </a:cubicBezTo>
                  <a:cubicBezTo>
                    <a:pt x="88760" y="14143"/>
                    <a:pt x="88897" y="14280"/>
                    <a:pt x="88897" y="14280"/>
                  </a:cubicBezTo>
                  <a:cubicBezTo>
                    <a:pt x="94795" y="20178"/>
                    <a:pt x="98361" y="27173"/>
                    <a:pt x="101104" y="34854"/>
                  </a:cubicBezTo>
                  <a:cubicBezTo>
                    <a:pt x="101104" y="34991"/>
                    <a:pt x="101104" y="34991"/>
                    <a:pt x="101242" y="35129"/>
                  </a:cubicBezTo>
                  <a:cubicBezTo>
                    <a:pt x="101379" y="35403"/>
                    <a:pt x="101379" y="35677"/>
                    <a:pt x="101516" y="35951"/>
                  </a:cubicBezTo>
                  <a:cubicBezTo>
                    <a:pt x="105082" y="46375"/>
                    <a:pt x="103573" y="59132"/>
                    <a:pt x="99459" y="69007"/>
                  </a:cubicBezTo>
                  <a:cubicBezTo>
                    <a:pt x="92463" y="85466"/>
                    <a:pt x="76004" y="99319"/>
                    <a:pt x="57899" y="101102"/>
                  </a:cubicBezTo>
                  <a:cubicBezTo>
                    <a:pt x="55842" y="101377"/>
                    <a:pt x="53784" y="101377"/>
                    <a:pt x="51864" y="101377"/>
                  </a:cubicBezTo>
                  <a:cubicBezTo>
                    <a:pt x="29507" y="101651"/>
                    <a:pt x="10305" y="88346"/>
                    <a:pt x="3035" y="65990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425" name="组合 424"/>
          <p:cNvGrpSpPr/>
          <p:nvPr>
            <p:custDataLst>
              <p:tags r:id="rId7"/>
            </p:custDataLst>
          </p:nvPr>
        </p:nvGrpSpPr>
        <p:grpSpPr>
          <a:xfrm>
            <a:off x="2752515" y="1222712"/>
            <a:ext cx="6179679" cy="1305629"/>
            <a:chOff x="2446906" y="1869322"/>
            <a:chExt cx="6179679" cy="1305629"/>
          </a:xfrm>
          <a:solidFill>
            <a:srgbClr val="8EBE7F"/>
          </a:solidFill>
        </p:grpSpPr>
        <p:sp>
          <p:nvSpPr>
            <p:cNvPr id="426" name="任意多边形: 形状 425"/>
            <p:cNvSpPr/>
            <p:nvPr>
              <p:custDataLst>
                <p:tags r:id="rId8"/>
              </p:custDataLst>
            </p:nvPr>
          </p:nvSpPr>
          <p:spPr>
            <a:xfrm>
              <a:off x="2446906" y="1869322"/>
              <a:ext cx="1476000" cy="385357"/>
            </a:xfrm>
            <a:custGeom>
              <a:avLst/>
              <a:gdLst>
                <a:gd name="connsiteX0" fmla="*/ 1297097 w 1421599"/>
                <a:gd name="connsiteY0" fmla="*/ 263108 h 263108"/>
                <a:gd name="connsiteX1" fmla="*/ 124502 w 1421599"/>
                <a:gd name="connsiteY1" fmla="*/ 263108 h 263108"/>
                <a:gd name="connsiteX2" fmla="*/ 0 w 1421599"/>
                <a:gd name="connsiteY2" fmla="*/ 138607 h 263108"/>
                <a:gd name="connsiteX3" fmla="*/ 0 w 1421599"/>
                <a:gd name="connsiteY3" fmla="*/ 124502 h 263108"/>
                <a:gd name="connsiteX4" fmla="*/ 124502 w 1421599"/>
                <a:gd name="connsiteY4" fmla="*/ 0 h 263108"/>
                <a:gd name="connsiteX5" fmla="*/ 1297097 w 1421599"/>
                <a:gd name="connsiteY5" fmla="*/ 0 h 263108"/>
                <a:gd name="connsiteX6" fmla="*/ 1421599 w 1421599"/>
                <a:gd name="connsiteY6" fmla="*/ 124502 h 263108"/>
                <a:gd name="connsiteX7" fmla="*/ 1421599 w 1421599"/>
                <a:gd name="connsiteY7" fmla="*/ 138607 h 263108"/>
                <a:gd name="connsiteX8" fmla="*/ 1297097 w 1421599"/>
                <a:gd name="connsiteY8" fmla="*/ 263108 h 26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1599" h="263108">
                  <a:moveTo>
                    <a:pt x="1297097" y="263108"/>
                  </a:moveTo>
                  <a:lnTo>
                    <a:pt x="124502" y="263108"/>
                  </a:lnTo>
                  <a:cubicBezTo>
                    <a:pt x="55877" y="263108"/>
                    <a:pt x="0" y="206961"/>
                    <a:pt x="0" y="138607"/>
                  </a:cubicBezTo>
                  <a:lnTo>
                    <a:pt x="0" y="124502"/>
                  </a:lnTo>
                  <a:cubicBezTo>
                    <a:pt x="0" y="55877"/>
                    <a:pt x="56148" y="0"/>
                    <a:pt x="124502" y="0"/>
                  </a:cubicBezTo>
                  <a:lnTo>
                    <a:pt x="1297097" y="0"/>
                  </a:lnTo>
                  <a:cubicBezTo>
                    <a:pt x="1365722" y="0"/>
                    <a:pt x="1421599" y="56148"/>
                    <a:pt x="1421599" y="124502"/>
                  </a:cubicBezTo>
                  <a:lnTo>
                    <a:pt x="1421599" y="138607"/>
                  </a:lnTo>
                  <a:cubicBezTo>
                    <a:pt x="1421870" y="207232"/>
                    <a:pt x="1365722" y="263108"/>
                    <a:pt x="1297097" y="263108"/>
                  </a:cubicBezTo>
                  <a:close/>
                </a:path>
              </a:pathLst>
            </a:custGeom>
            <a:grpFill/>
            <a:ln w="271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dist"/>
              <a:r>
                <a:rPr lang="zh-CN" altLang="en-US" sz="2400" dirty="0">
                  <a:solidFill>
                    <a:schemeClr val="bg1"/>
                  </a:solidFill>
                  <a:latin typeface="摄图摩登小方体" panose="00000500000000000000" pitchFamily="2" charset="-122"/>
                  <a:ea typeface="摄图摩登小方体" panose="00000500000000000000" pitchFamily="2" charset="-122"/>
                  <a:cs typeface="摄图摩登小方体" panose="00000500000000000000" pitchFamily="2" charset="-122"/>
                </a:rPr>
                <a:t>技术之利</a:t>
              </a:r>
              <a:endParaRPr lang="zh-CN" altLang="en-US" sz="2400" dirty="0">
                <a:solidFill>
                  <a:schemeClr val="bg1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endParaRPr>
            </a:p>
          </p:txBody>
        </p:sp>
        <p:sp>
          <p:nvSpPr>
            <p:cNvPr id="428" name="任意多边形: 形状 427"/>
            <p:cNvSpPr/>
            <p:nvPr>
              <p:custDataLst>
                <p:tags r:id="rId9"/>
              </p:custDataLst>
            </p:nvPr>
          </p:nvSpPr>
          <p:spPr>
            <a:xfrm>
              <a:off x="7150585" y="2789594"/>
              <a:ext cx="1476000" cy="385357"/>
            </a:xfrm>
            <a:custGeom>
              <a:avLst/>
              <a:gdLst>
                <a:gd name="connsiteX0" fmla="*/ 1297097 w 1421599"/>
                <a:gd name="connsiteY0" fmla="*/ 263108 h 263108"/>
                <a:gd name="connsiteX1" fmla="*/ 124502 w 1421599"/>
                <a:gd name="connsiteY1" fmla="*/ 263108 h 263108"/>
                <a:gd name="connsiteX2" fmla="*/ 0 w 1421599"/>
                <a:gd name="connsiteY2" fmla="*/ 138607 h 263108"/>
                <a:gd name="connsiteX3" fmla="*/ 0 w 1421599"/>
                <a:gd name="connsiteY3" fmla="*/ 124502 h 263108"/>
                <a:gd name="connsiteX4" fmla="*/ 124502 w 1421599"/>
                <a:gd name="connsiteY4" fmla="*/ 0 h 263108"/>
                <a:gd name="connsiteX5" fmla="*/ 1297097 w 1421599"/>
                <a:gd name="connsiteY5" fmla="*/ 0 h 263108"/>
                <a:gd name="connsiteX6" fmla="*/ 1421599 w 1421599"/>
                <a:gd name="connsiteY6" fmla="*/ 124502 h 263108"/>
                <a:gd name="connsiteX7" fmla="*/ 1421599 w 1421599"/>
                <a:gd name="connsiteY7" fmla="*/ 138607 h 263108"/>
                <a:gd name="connsiteX8" fmla="*/ 1297097 w 1421599"/>
                <a:gd name="connsiteY8" fmla="*/ 263108 h 26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1599" h="263108">
                  <a:moveTo>
                    <a:pt x="1297097" y="263108"/>
                  </a:moveTo>
                  <a:lnTo>
                    <a:pt x="124502" y="263108"/>
                  </a:lnTo>
                  <a:cubicBezTo>
                    <a:pt x="55877" y="263108"/>
                    <a:pt x="0" y="206961"/>
                    <a:pt x="0" y="138607"/>
                  </a:cubicBezTo>
                  <a:lnTo>
                    <a:pt x="0" y="124502"/>
                  </a:lnTo>
                  <a:cubicBezTo>
                    <a:pt x="0" y="55877"/>
                    <a:pt x="56148" y="0"/>
                    <a:pt x="124502" y="0"/>
                  </a:cubicBezTo>
                  <a:lnTo>
                    <a:pt x="1297097" y="0"/>
                  </a:lnTo>
                  <a:cubicBezTo>
                    <a:pt x="1365722" y="0"/>
                    <a:pt x="1421599" y="56148"/>
                    <a:pt x="1421599" y="124502"/>
                  </a:cubicBezTo>
                  <a:lnTo>
                    <a:pt x="1421599" y="138607"/>
                  </a:lnTo>
                  <a:cubicBezTo>
                    <a:pt x="1421870" y="207232"/>
                    <a:pt x="1365722" y="263108"/>
                    <a:pt x="1297097" y="263108"/>
                  </a:cubicBezTo>
                  <a:close/>
                </a:path>
              </a:pathLst>
            </a:custGeom>
            <a:grpFill/>
            <a:ln w="2711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dist"/>
              <a:r>
                <a:rPr lang="zh-CN" altLang="en-US" sz="2400" dirty="0">
                  <a:solidFill>
                    <a:schemeClr val="bg1"/>
                  </a:solidFill>
                  <a:latin typeface="摄图摩登小方体" panose="00000500000000000000" pitchFamily="2" charset="-122"/>
                  <a:ea typeface="摄图摩登小方体" panose="00000500000000000000" pitchFamily="2" charset="-122"/>
                  <a:cs typeface="摄图摩登小方体" panose="00000500000000000000" pitchFamily="2" charset="-122"/>
                  <a:sym typeface="+mn-ea"/>
                </a:rPr>
                <a:t>技术之弊</a:t>
              </a:r>
              <a:endParaRPr lang="zh-CN" altLang="en-US" sz="2400" dirty="0">
                <a:solidFill>
                  <a:schemeClr val="bg1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566545" y="2193925"/>
            <a:ext cx="39751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城市设施智能化节能显著，生态保护获技术突破，农业生产模式转变，实现节能、护生态、提产降耗多赢。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535420" y="2889885"/>
            <a:ext cx="39751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电子废料处理压力渐增，含重金属废料多且回收率低；数据存储耗能巨大；算法偏差致社会公平争议，影响居民生活。</a:t>
            </a:r>
            <a:endParaRPr lang="zh-CN" altLang="en-US"/>
          </a:p>
        </p:txBody>
      </p:sp>
      <p:sp>
        <p:nvSpPr>
          <p:cNvPr id="5" name="标题 1048593"/>
          <p:cNvSpPr txBox="1"/>
          <p:nvPr/>
        </p:nvSpPr>
        <p:spPr>
          <a:xfrm>
            <a:off x="1189355" y="600710"/>
            <a:ext cx="8115935" cy="58928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3.2.2 </a:t>
            </a:r>
            <a:r>
              <a:rPr lang="zh-CN" altLang="en-US" sz="3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技术带来的利与弊</a:t>
            </a:r>
            <a:endParaRPr lang="zh-CN" altLang="en-US" sz="36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任意多边形: 形状 277"/>
          <p:cNvSpPr/>
          <p:nvPr/>
        </p:nvSpPr>
        <p:spPr>
          <a:xfrm>
            <a:off x="424141" y="361951"/>
            <a:ext cx="11343718" cy="6134099"/>
          </a:xfrm>
          <a:custGeom>
            <a:avLst/>
            <a:gdLst>
              <a:gd name="connsiteX0" fmla="*/ 0 w 9172164"/>
              <a:gd name="connsiteY0" fmla="*/ 0 h 5503270"/>
              <a:gd name="connsiteX1" fmla="*/ 9172165 w 9172164"/>
              <a:gd name="connsiteY1" fmla="*/ 0 h 5503270"/>
              <a:gd name="connsiteX2" fmla="*/ 9172165 w 9172164"/>
              <a:gd name="connsiteY2" fmla="*/ 5503271 h 5503270"/>
              <a:gd name="connsiteX3" fmla="*/ 0 w 9172164"/>
              <a:gd name="connsiteY3" fmla="*/ 5503271 h 550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72164" h="5503270">
                <a:moveTo>
                  <a:pt x="0" y="0"/>
                </a:moveTo>
                <a:lnTo>
                  <a:pt x="9172165" y="0"/>
                </a:lnTo>
                <a:lnTo>
                  <a:pt x="9172165" y="5503271"/>
                </a:lnTo>
                <a:lnTo>
                  <a:pt x="0" y="5503271"/>
                </a:lnTo>
                <a:close/>
              </a:path>
            </a:pathLst>
          </a:custGeom>
          <a:solidFill>
            <a:srgbClr val="FFFFFF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9" name="内容占位符 1048606"/>
          <p:cNvSpPr txBox="1"/>
          <p:nvPr/>
        </p:nvSpPr>
        <p:spPr>
          <a:xfrm>
            <a:off x="1576705" y="1896745"/>
            <a:ext cx="4543425" cy="32035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2400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科技发展需惠及全民，当前偏远地区、老幼残障群体面临使用难题。技术设计应适配多元需求，政府给予支持，企业研发适老适残产品，运营商提供低价套餐，学校社区加强教育指导，多方合力填平数字鸿沟，共享科技温度。</a:t>
            </a:r>
            <a:endParaRPr lang="zh-CN" altLang="en-US" sz="2400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</p:txBody>
      </p:sp>
      <p:sp>
        <p:nvSpPr>
          <p:cNvPr id="407" name="矩形: 圆角 406"/>
          <p:cNvSpPr/>
          <p:nvPr/>
        </p:nvSpPr>
        <p:spPr>
          <a:xfrm>
            <a:off x="6533136" y="1367074"/>
            <a:ext cx="4508209" cy="3414915"/>
          </a:xfrm>
          <a:prstGeom prst="roundRect">
            <a:avLst/>
          </a:prstGeom>
          <a:solidFill>
            <a:srgbClr val="8EBE7F"/>
          </a:solidFill>
          <a:ln>
            <a:solidFill>
              <a:srgbClr val="8EBE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1200" dirty="0"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替换孩子的照片</a:t>
            </a:r>
            <a:endParaRPr lang="zh-CN" altLang="en-US" sz="1200" dirty="0"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</p:txBody>
      </p:sp>
      <p:pic>
        <p:nvPicPr>
          <p:cNvPr id="410" name="图片 409"/>
          <p:cNvPicPr/>
          <p:nvPr/>
        </p:nvPicPr>
        <p:blipFill>
          <a:blip r:embed="rId1"/>
          <a:stretch>
            <a:fillRect/>
          </a:stretch>
        </p:blipFill>
        <p:spPr>
          <a:xfrm>
            <a:off x="6648507" y="1896966"/>
            <a:ext cx="4285944" cy="2861148"/>
          </a:xfrm>
          <a:prstGeom prst="round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424142" y="4875841"/>
            <a:ext cx="11343719" cy="1620211"/>
            <a:chOff x="424142" y="2137541"/>
            <a:chExt cx="11343719" cy="4358511"/>
          </a:xfrm>
        </p:grpSpPr>
        <p:sp>
          <p:nvSpPr>
            <p:cNvPr id="281" name="任意多边形: 形状 280"/>
            <p:cNvSpPr/>
            <p:nvPr/>
          </p:nvSpPr>
          <p:spPr>
            <a:xfrm>
              <a:off x="424142" y="2137541"/>
              <a:ext cx="11343719" cy="4358511"/>
            </a:xfrm>
            <a:custGeom>
              <a:avLst/>
              <a:gdLst>
                <a:gd name="connsiteX0" fmla="*/ 9757267 w 11343719"/>
                <a:gd name="connsiteY0" fmla="*/ 18 h 4358511"/>
                <a:gd name="connsiteX1" fmla="*/ 10001014 w 11343719"/>
                <a:gd name="connsiteY1" fmla="*/ 281630 h 4358511"/>
                <a:gd name="connsiteX2" fmla="*/ 10041692 w 11343719"/>
                <a:gd name="connsiteY2" fmla="*/ 429348 h 4358511"/>
                <a:gd name="connsiteX3" fmla="*/ 10197276 w 11343719"/>
                <a:gd name="connsiteY3" fmla="*/ 385546 h 4358511"/>
                <a:gd name="connsiteX4" fmla="*/ 10476840 w 11343719"/>
                <a:gd name="connsiteY4" fmla="*/ 548331 h 4358511"/>
                <a:gd name="connsiteX5" fmla="*/ 10571811 w 11343719"/>
                <a:gd name="connsiteY5" fmla="*/ 443173 h 4358511"/>
                <a:gd name="connsiteX6" fmla="*/ 10670023 w 11343719"/>
                <a:gd name="connsiteY6" fmla="*/ 431057 h 4358511"/>
                <a:gd name="connsiteX7" fmla="*/ 10786549 w 11343719"/>
                <a:gd name="connsiteY7" fmla="*/ 549418 h 4358511"/>
                <a:gd name="connsiteX8" fmla="*/ 10927709 w 11343719"/>
                <a:gd name="connsiteY8" fmla="*/ 441620 h 4358511"/>
                <a:gd name="connsiteX9" fmla="*/ 11221048 w 11343719"/>
                <a:gd name="connsiteY9" fmla="*/ 579397 h 4358511"/>
                <a:gd name="connsiteX10" fmla="*/ 11324142 w 11343719"/>
                <a:gd name="connsiteY10" fmla="*/ 802295 h 4358511"/>
                <a:gd name="connsiteX11" fmla="*/ 11343719 w 11343719"/>
                <a:gd name="connsiteY11" fmla="*/ 852489 h 4358511"/>
                <a:gd name="connsiteX12" fmla="*/ 11343719 w 11343719"/>
                <a:gd name="connsiteY12" fmla="*/ 4358511 h 4358511"/>
                <a:gd name="connsiteX13" fmla="*/ 0 w 11343719"/>
                <a:gd name="connsiteY13" fmla="*/ 4358511 h 4358511"/>
                <a:gd name="connsiteX14" fmla="*/ 0 w 11343719"/>
                <a:gd name="connsiteY14" fmla="*/ 348444 h 4358511"/>
                <a:gd name="connsiteX15" fmla="*/ 64185 w 11343719"/>
                <a:gd name="connsiteY15" fmla="*/ 308604 h 4358511"/>
                <a:gd name="connsiteX16" fmla="*/ 158902 w 11343719"/>
                <a:gd name="connsiteY16" fmla="*/ 283650 h 4358511"/>
                <a:gd name="connsiteX17" fmla="*/ 561961 w 11343719"/>
                <a:gd name="connsiteY17" fmla="*/ 574737 h 4358511"/>
                <a:gd name="connsiteX18" fmla="*/ 710738 w 11343719"/>
                <a:gd name="connsiteY18" fmla="*/ 510896 h 4358511"/>
                <a:gd name="connsiteX19" fmla="*/ 858542 w 11343719"/>
                <a:gd name="connsiteY19" fmla="*/ 541342 h 4358511"/>
                <a:gd name="connsiteX20" fmla="*/ 1138430 w 11343719"/>
                <a:gd name="connsiteY20" fmla="*/ 260505 h 4358511"/>
                <a:gd name="connsiteX21" fmla="*/ 1539543 w 11343719"/>
                <a:gd name="connsiteY21" fmla="*/ 587163 h 4358511"/>
                <a:gd name="connsiteX22" fmla="*/ 1735157 w 11343719"/>
                <a:gd name="connsiteY22" fmla="*/ 570854 h 4358511"/>
                <a:gd name="connsiteX23" fmla="*/ 1985874 w 11343719"/>
                <a:gd name="connsiteY23" fmla="*/ 245594 h 4358511"/>
                <a:gd name="connsiteX24" fmla="*/ 2191698 w 11343719"/>
                <a:gd name="connsiteY24" fmla="*/ 486354 h 4358511"/>
                <a:gd name="connsiteX25" fmla="*/ 2225732 w 11343719"/>
                <a:gd name="connsiteY25" fmla="*/ 560291 h 4358511"/>
                <a:gd name="connsiteX26" fmla="*/ 2314706 w 11343719"/>
                <a:gd name="connsiteY26" fmla="*/ 517886 h 4358511"/>
                <a:gd name="connsiteX27" fmla="*/ 2470451 w 11343719"/>
                <a:gd name="connsiteY27" fmla="*/ 529225 h 4358511"/>
                <a:gd name="connsiteX28" fmla="*/ 2807063 w 11343719"/>
                <a:gd name="connsiteY28" fmla="*/ 273087 h 4358511"/>
                <a:gd name="connsiteX29" fmla="*/ 3128278 w 11343719"/>
                <a:gd name="connsiteY29" fmla="*/ 517110 h 4358511"/>
                <a:gd name="connsiteX30" fmla="*/ 3237347 w 11343719"/>
                <a:gd name="connsiteY30" fmla="*/ 511828 h 4358511"/>
                <a:gd name="connsiteX31" fmla="*/ 3394066 w 11343719"/>
                <a:gd name="connsiteY31" fmla="*/ 614657 h 4358511"/>
                <a:gd name="connsiteX32" fmla="*/ 3442847 w 11343719"/>
                <a:gd name="connsiteY32" fmla="*/ 554700 h 4358511"/>
                <a:gd name="connsiteX33" fmla="*/ 3570070 w 11343719"/>
                <a:gd name="connsiteY33" fmla="*/ 570388 h 4358511"/>
                <a:gd name="connsiteX34" fmla="*/ 3624200 w 11343719"/>
                <a:gd name="connsiteY34" fmla="*/ 665915 h 4358511"/>
                <a:gd name="connsiteX35" fmla="*/ 3847689 w 11343719"/>
                <a:gd name="connsiteY35" fmla="*/ 636092 h 4358511"/>
                <a:gd name="connsiteX36" fmla="*/ 4076688 w 11343719"/>
                <a:gd name="connsiteY36" fmla="*/ 808197 h 4358511"/>
                <a:gd name="connsiteX37" fmla="*/ 4323677 w 11343719"/>
                <a:gd name="connsiteY37" fmla="*/ 644015 h 4358511"/>
                <a:gd name="connsiteX38" fmla="*/ 4677467 w 11343719"/>
                <a:gd name="connsiteY38" fmla="*/ 794062 h 4358511"/>
                <a:gd name="connsiteX39" fmla="*/ 4816844 w 11343719"/>
                <a:gd name="connsiteY39" fmla="*/ 637801 h 4358511"/>
                <a:gd name="connsiteX40" fmla="*/ 4931425 w 11343719"/>
                <a:gd name="connsiteY40" fmla="*/ 637801 h 4358511"/>
                <a:gd name="connsiteX41" fmla="*/ 5090735 w 11343719"/>
                <a:gd name="connsiteY41" fmla="*/ 801984 h 4358511"/>
                <a:gd name="connsiteX42" fmla="*/ 5322005 w 11343719"/>
                <a:gd name="connsiteY42" fmla="*/ 657527 h 4358511"/>
                <a:gd name="connsiteX43" fmla="*/ 5577745 w 11343719"/>
                <a:gd name="connsiteY43" fmla="*/ 741251 h 4358511"/>
                <a:gd name="connsiteX44" fmla="*/ 5742566 w 11343719"/>
                <a:gd name="connsiteY44" fmla="*/ 658459 h 4358511"/>
                <a:gd name="connsiteX45" fmla="*/ 5968486 w 11343719"/>
                <a:gd name="connsiteY45" fmla="*/ 724941 h 4358511"/>
                <a:gd name="connsiteX46" fmla="*/ 6294239 w 11343719"/>
                <a:gd name="connsiteY46" fmla="*/ 568213 h 4358511"/>
                <a:gd name="connsiteX47" fmla="*/ 6582230 w 11343719"/>
                <a:gd name="connsiteY47" fmla="*/ 812857 h 4358511"/>
                <a:gd name="connsiteX48" fmla="*/ 6694704 w 11343719"/>
                <a:gd name="connsiteY48" fmla="*/ 714844 h 4358511"/>
                <a:gd name="connsiteX49" fmla="*/ 6792916 w 11343719"/>
                <a:gd name="connsiteY49" fmla="*/ 726960 h 4358511"/>
                <a:gd name="connsiteX50" fmla="*/ 6848505 w 11343719"/>
                <a:gd name="connsiteY50" fmla="*/ 792353 h 4358511"/>
                <a:gd name="connsiteX51" fmla="*/ 6959683 w 11343719"/>
                <a:gd name="connsiteY51" fmla="*/ 632053 h 4358511"/>
                <a:gd name="connsiteX52" fmla="*/ 7057895 w 11343719"/>
                <a:gd name="connsiteY52" fmla="*/ 619938 h 4358511"/>
                <a:gd name="connsiteX53" fmla="*/ 7216718 w 11343719"/>
                <a:gd name="connsiteY53" fmla="*/ 724941 h 4358511"/>
                <a:gd name="connsiteX54" fmla="*/ 7663211 w 11343719"/>
                <a:gd name="connsiteY54" fmla="*/ 339102 h 4358511"/>
                <a:gd name="connsiteX55" fmla="*/ 8130610 w 11343719"/>
                <a:gd name="connsiteY55" fmla="*/ 658615 h 4358511"/>
                <a:gd name="connsiteX56" fmla="*/ 8179554 w 11343719"/>
                <a:gd name="connsiteY56" fmla="*/ 613724 h 4358511"/>
                <a:gd name="connsiteX57" fmla="*/ 8306776 w 11343719"/>
                <a:gd name="connsiteY57" fmla="*/ 629412 h 4358511"/>
                <a:gd name="connsiteX58" fmla="*/ 8377761 w 11343719"/>
                <a:gd name="connsiteY58" fmla="*/ 719970 h 4358511"/>
                <a:gd name="connsiteX59" fmla="*/ 8577751 w 11343719"/>
                <a:gd name="connsiteY59" fmla="*/ 577223 h 4358511"/>
                <a:gd name="connsiteX60" fmla="*/ 8689251 w 11343719"/>
                <a:gd name="connsiteY60" fmla="*/ 586542 h 4358511"/>
                <a:gd name="connsiteX61" fmla="*/ 9015004 w 11343719"/>
                <a:gd name="connsiteY61" fmla="*/ 277125 h 4358511"/>
                <a:gd name="connsiteX62" fmla="*/ 9450151 w 11343719"/>
                <a:gd name="connsiteY62" fmla="*/ 473152 h 4358511"/>
                <a:gd name="connsiteX63" fmla="*/ 9528592 w 11343719"/>
                <a:gd name="connsiteY63" fmla="*/ 243575 h 4358511"/>
                <a:gd name="connsiteX64" fmla="*/ 9757267 w 11343719"/>
                <a:gd name="connsiteY64" fmla="*/ 18 h 435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1343719" h="4358511">
                  <a:moveTo>
                    <a:pt x="9757267" y="18"/>
                  </a:moveTo>
                  <a:cubicBezTo>
                    <a:pt x="9904099" y="2038"/>
                    <a:pt x="9962604" y="172123"/>
                    <a:pt x="10001014" y="281630"/>
                  </a:cubicBezTo>
                  <a:cubicBezTo>
                    <a:pt x="10018031" y="330093"/>
                    <a:pt x="10031320" y="379488"/>
                    <a:pt x="10041692" y="429348"/>
                  </a:cubicBezTo>
                  <a:cubicBezTo>
                    <a:pt x="10088367" y="401700"/>
                    <a:pt x="10142011" y="385390"/>
                    <a:pt x="10197276" y="385546"/>
                  </a:cubicBezTo>
                  <a:cubicBezTo>
                    <a:pt x="10319311" y="386012"/>
                    <a:pt x="10416551" y="454823"/>
                    <a:pt x="10476840" y="548331"/>
                  </a:cubicBezTo>
                  <a:cubicBezTo>
                    <a:pt x="10503744" y="510276"/>
                    <a:pt x="10535508" y="475015"/>
                    <a:pt x="10571811" y="443173"/>
                  </a:cubicBezTo>
                  <a:cubicBezTo>
                    <a:pt x="10596446" y="421582"/>
                    <a:pt x="10640527" y="410244"/>
                    <a:pt x="10670023" y="431057"/>
                  </a:cubicBezTo>
                  <a:cubicBezTo>
                    <a:pt x="10717995" y="464919"/>
                    <a:pt x="10757215" y="504528"/>
                    <a:pt x="10786549" y="549418"/>
                  </a:cubicBezTo>
                  <a:cubicBezTo>
                    <a:pt x="10823824" y="502043"/>
                    <a:pt x="10870012" y="462590"/>
                    <a:pt x="10927709" y="441620"/>
                  </a:cubicBezTo>
                  <a:cubicBezTo>
                    <a:pt x="11054605" y="395643"/>
                    <a:pt x="11165297" y="472686"/>
                    <a:pt x="11221048" y="579397"/>
                  </a:cubicBezTo>
                  <a:cubicBezTo>
                    <a:pt x="11258809" y="651625"/>
                    <a:pt x="11292640" y="726494"/>
                    <a:pt x="11324142" y="802295"/>
                  </a:cubicBezTo>
                  <a:lnTo>
                    <a:pt x="11343719" y="852489"/>
                  </a:lnTo>
                  <a:lnTo>
                    <a:pt x="11343719" y="4358511"/>
                  </a:lnTo>
                  <a:lnTo>
                    <a:pt x="0" y="4358511"/>
                  </a:lnTo>
                  <a:lnTo>
                    <a:pt x="0" y="348444"/>
                  </a:lnTo>
                  <a:lnTo>
                    <a:pt x="64185" y="308604"/>
                  </a:lnTo>
                  <a:cubicBezTo>
                    <a:pt x="93620" y="295697"/>
                    <a:pt x="125314" y="287028"/>
                    <a:pt x="158902" y="283650"/>
                  </a:cubicBezTo>
                  <a:cubicBezTo>
                    <a:pt x="358729" y="263613"/>
                    <a:pt x="484818" y="412108"/>
                    <a:pt x="561961" y="574737"/>
                  </a:cubicBezTo>
                  <a:cubicBezTo>
                    <a:pt x="601829" y="539633"/>
                    <a:pt x="652555" y="516023"/>
                    <a:pt x="710738" y="510896"/>
                  </a:cubicBezTo>
                  <a:cubicBezTo>
                    <a:pt x="763895" y="506236"/>
                    <a:pt x="814621" y="518042"/>
                    <a:pt x="858542" y="541342"/>
                  </a:cubicBezTo>
                  <a:cubicBezTo>
                    <a:pt x="892090" y="401078"/>
                    <a:pt x="968909" y="273709"/>
                    <a:pt x="1138430" y="260505"/>
                  </a:cubicBezTo>
                  <a:cubicBezTo>
                    <a:pt x="1359326" y="243265"/>
                    <a:pt x="1476338" y="410244"/>
                    <a:pt x="1539543" y="587163"/>
                  </a:cubicBezTo>
                  <a:cubicBezTo>
                    <a:pt x="1598373" y="556098"/>
                    <a:pt x="1670979" y="550817"/>
                    <a:pt x="1735157" y="570854"/>
                  </a:cubicBezTo>
                  <a:cubicBezTo>
                    <a:pt x="1751850" y="389895"/>
                    <a:pt x="1809059" y="174143"/>
                    <a:pt x="1985874" y="245594"/>
                  </a:cubicBezTo>
                  <a:cubicBezTo>
                    <a:pt x="2080358" y="283805"/>
                    <a:pt x="2148264" y="402632"/>
                    <a:pt x="2191698" y="486354"/>
                  </a:cubicBezTo>
                  <a:cubicBezTo>
                    <a:pt x="2204339" y="510741"/>
                    <a:pt x="2215522" y="535439"/>
                    <a:pt x="2225732" y="560291"/>
                  </a:cubicBezTo>
                  <a:cubicBezTo>
                    <a:pt x="2251338" y="541030"/>
                    <a:pt x="2281158" y="526274"/>
                    <a:pt x="2314706" y="517886"/>
                  </a:cubicBezTo>
                  <a:cubicBezTo>
                    <a:pt x="2368187" y="504528"/>
                    <a:pt x="2422156" y="510119"/>
                    <a:pt x="2470451" y="529225"/>
                  </a:cubicBezTo>
                  <a:cubicBezTo>
                    <a:pt x="2515344" y="388652"/>
                    <a:pt x="2646293" y="271379"/>
                    <a:pt x="2807063" y="273087"/>
                  </a:cubicBezTo>
                  <a:cubicBezTo>
                    <a:pt x="2965401" y="274796"/>
                    <a:pt x="3085816" y="384148"/>
                    <a:pt x="3128278" y="517110"/>
                  </a:cubicBezTo>
                  <a:cubicBezTo>
                    <a:pt x="3163122" y="507324"/>
                    <a:pt x="3200559" y="504839"/>
                    <a:pt x="3237347" y="511828"/>
                  </a:cubicBezTo>
                  <a:cubicBezTo>
                    <a:pt x="3306389" y="525032"/>
                    <a:pt x="3357926" y="563709"/>
                    <a:pt x="3394066" y="614657"/>
                  </a:cubicBezTo>
                  <a:cubicBezTo>
                    <a:pt x="3408976" y="593998"/>
                    <a:pt x="3425183" y="574116"/>
                    <a:pt x="3442847" y="554700"/>
                  </a:cubicBezTo>
                  <a:cubicBezTo>
                    <a:pt x="3479961" y="513847"/>
                    <a:pt x="3542032" y="532643"/>
                    <a:pt x="3570070" y="570388"/>
                  </a:cubicBezTo>
                  <a:cubicBezTo>
                    <a:pt x="3592435" y="600522"/>
                    <a:pt x="3610424" y="632520"/>
                    <a:pt x="3624200" y="665915"/>
                  </a:cubicBezTo>
                  <a:cubicBezTo>
                    <a:pt x="3689189" y="631121"/>
                    <a:pt x="3770384" y="619783"/>
                    <a:pt x="3847689" y="636092"/>
                  </a:cubicBezTo>
                  <a:cubicBezTo>
                    <a:pt x="3951412" y="657994"/>
                    <a:pt x="4023369" y="725562"/>
                    <a:pt x="4076688" y="808197"/>
                  </a:cubicBezTo>
                  <a:cubicBezTo>
                    <a:pt x="4130332" y="724630"/>
                    <a:pt x="4217038" y="661410"/>
                    <a:pt x="4323677" y="644015"/>
                  </a:cubicBezTo>
                  <a:cubicBezTo>
                    <a:pt x="4464512" y="621181"/>
                    <a:pt x="4598704" y="688438"/>
                    <a:pt x="4677467" y="794062"/>
                  </a:cubicBezTo>
                  <a:cubicBezTo>
                    <a:pt x="4715067" y="735969"/>
                    <a:pt x="4761742" y="683312"/>
                    <a:pt x="4816844" y="637801"/>
                  </a:cubicBezTo>
                  <a:cubicBezTo>
                    <a:pt x="4852013" y="608754"/>
                    <a:pt x="4896420" y="608754"/>
                    <a:pt x="4931425" y="637801"/>
                  </a:cubicBezTo>
                  <a:cubicBezTo>
                    <a:pt x="4990903" y="687351"/>
                    <a:pt x="5043899" y="742338"/>
                    <a:pt x="5090735" y="801984"/>
                  </a:cubicBezTo>
                  <a:cubicBezTo>
                    <a:pt x="5141300" y="725251"/>
                    <a:pt x="5224278" y="668866"/>
                    <a:pt x="5322005" y="657527"/>
                  </a:cubicBezTo>
                  <a:cubicBezTo>
                    <a:pt x="5416812" y="646499"/>
                    <a:pt x="5509839" y="680826"/>
                    <a:pt x="5577745" y="741251"/>
                  </a:cubicBezTo>
                  <a:cubicBezTo>
                    <a:pt x="5620531" y="697292"/>
                    <a:pt x="5679684" y="666382"/>
                    <a:pt x="5742566" y="658459"/>
                  </a:cubicBezTo>
                  <a:cubicBezTo>
                    <a:pt x="5828137" y="647586"/>
                    <a:pt x="5904632" y="676478"/>
                    <a:pt x="5968486" y="724941"/>
                  </a:cubicBezTo>
                  <a:cubicBezTo>
                    <a:pt x="6027479" y="618384"/>
                    <a:pt x="6157617" y="544913"/>
                    <a:pt x="6294239" y="568213"/>
                  </a:cubicBezTo>
                  <a:cubicBezTo>
                    <a:pt x="6446905" y="594308"/>
                    <a:pt x="6540256" y="692011"/>
                    <a:pt x="6582230" y="812857"/>
                  </a:cubicBezTo>
                  <a:cubicBezTo>
                    <a:pt x="6615941" y="777132"/>
                    <a:pt x="6653377" y="744357"/>
                    <a:pt x="6694704" y="714844"/>
                  </a:cubicBezTo>
                  <a:cubicBezTo>
                    <a:pt x="6722417" y="694962"/>
                    <a:pt x="6770713" y="704281"/>
                    <a:pt x="6792916" y="726960"/>
                  </a:cubicBezTo>
                  <a:cubicBezTo>
                    <a:pt x="6813499" y="747930"/>
                    <a:pt x="6831811" y="769675"/>
                    <a:pt x="6848505" y="792353"/>
                  </a:cubicBezTo>
                  <a:cubicBezTo>
                    <a:pt x="6880108" y="736435"/>
                    <a:pt x="6917059" y="683312"/>
                    <a:pt x="6959683" y="632053"/>
                  </a:cubicBezTo>
                  <a:cubicBezTo>
                    <a:pt x="6982371" y="604871"/>
                    <a:pt x="7029046" y="605337"/>
                    <a:pt x="7057895" y="619938"/>
                  </a:cubicBezTo>
                  <a:cubicBezTo>
                    <a:pt x="7115752" y="649295"/>
                    <a:pt x="7168585" y="684710"/>
                    <a:pt x="7216718" y="724941"/>
                  </a:cubicBezTo>
                  <a:cubicBezTo>
                    <a:pt x="7262097" y="524877"/>
                    <a:pt x="7441991" y="350131"/>
                    <a:pt x="7663211" y="339102"/>
                  </a:cubicBezTo>
                  <a:cubicBezTo>
                    <a:pt x="7876652" y="328384"/>
                    <a:pt x="8059300" y="475015"/>
                    <a:pt x="8130610" y="658615"/>
                  </a:cubicBezTo>
                  <a:cubicBezTo>
                    <a:pt x="8146006" y="643082"/>
                    <a:pt x="8162051" y="627860"/>
                    <a:pt x="8179554" y="613724"/>
                  </a:cubicBezTo>
                  <a:cubicBezTo>
                    <a:pt x="8222825" y="578620"/>
                    <a:pt x="8273714" y="587319"/>
                    <a:pt x="8306776" y="629412"/>
                  </a:cubicBezTo>
                  <a:lnTo>
                    <a:pt x="8377761" y="719970"/>
                  </a:lnTo>
                  <a:cubicBezTo>
                    <a:pt x="8416170" y="646499"/>
                    <a:pt x="8484400" y="589804"/>
                    <a:pt x="8577751" y="577223"/>
                  </a:cubicBezTo>
                  <a:cubicBezTo>
                    <a:pt x="8617133" y="571941"/>
                    <a:pt x="8654893" y="575824"/>
                    <a:pt x="8689251" y="586542"/>
                  </a:cubicBezTo>
                  <a:cubicBezTo>
                    <a:pt x="8730254" y="437736"/>
                    <a:pt x="8848563" y="308348"/>
                    <a:pt x="9015004" y="277125"/>
                  </a:cubicBezTo>
                  <a:cubicBezTo>
                    <a:pt x="9193763" y="243575"/>
                    <a:pt x="9359557" y="335374"/>
                    <a:pt x="9450151" y="473152"/>
                  </a:cubicBezTo>
                  <a:cubicBezTo>
                    <a:pt x="9476244" y="396730"/>
                    <a:pt x="9502500" y="320152"/>
                    <a:pt x="9528592" y="243575"/>
                  </a:cubicBezTo>
                  <a:cubicBezTo>
                    <a:pt x="9564084" y="139815"/>
                    <a:pt x="9619186" y="-1846"/>
                    <a:pt x="9757267" y="18"/>
                  </a:cubicBezTo>
                  <a:close/>
                </a:path>
              </a:pathLst>
            </a:custGeom>
            <a:solidFill>
              <a:srgbClr val="C4D9B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025814" y="3032960"/>
              <a:ext cx="6225022" cy="3004217"/>
              <a:chOff x="4025814" y="3032960"/>
              <a:chExt cx="6225022" cy="3004217"/>
            </a:xfrm>
          </p:grpSpPr>
          <p:sp>
            <p:nvSpPr>
              <p:cNvPr id="22" name="任意多边形: 形状 21"/>
              <p:cNvSpPr/>
              <p:nvPr/>
            </p:nvSpPr>
            <p:spPr>
              <a:xfrm>
                <a:off x="4577062" y="5503153"/>
                <a:ext cx="103252" cy="261197"/>
              </a:xfrm>
              <a:custGeom>
                <a:avLst/>
                <a:gdLst>
                  <a:gd name="connsiteX0" fmla="*/ 102350 w 103252"/>
                  <a:gd name="connsiteY0" fmla="*/ 250846 h 261197"/>
                  <a:gd name="connsiteX1" fmla="*/ 13333 w 103252"/>
                  <a:gd name="connsiteY1" fmla="*/ 4918 h 261197"/>
                  <a:gd name="connsiteX2" fmla="*/ 166 w 103252"/>
                  <a:gd name="connsiteY2" fmla="*/ 8622 h 261197"/>
                  <a:gd name="connsiteX3" fmla="*/ 90554 w 103252"/>
                  <a:gd name="connsiteY3" fmla="*/ 257841 h 261197"/>
                  <a:gd name="connsiteX4" fmla="*/ 102350 w 103252"/>
                  <a:gd name="connsiteY4" fmla="*/ 250846 h 261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2" h="261197">
                    <a:moveTo>
                      <a:pt x="102350" y="250846"/>
                    </a:moveTo>
                    <a:cubicBezTo>
                      <a:pt x="60928" y="173214"/>
                      <a:pt x="31301" y="91054"/>
                      <a:pt x="13333" y="4918"/>
                    </a:cubicBezTo>
                    <a:cubicBezTo>
                      <a:pt x="11550" y="-3723"/>
                      <a:pt x="-1617" y="-20"/>
                      <a:pt x="166" y="8622"/>
                    </a:cubicBezTo>
                    <a:cubicBezTo>
                      <a:pt x="18271" y="95855"/>
                      <a:pt x="48583" y="179249"/>
                      <a:pt x="90554" y="257841"/>
                    </a:cubicBezTo>
                    <a:cubicBezTo>
                      <a:pt x="94669" y="265522"/>
                      <a:pt x="106602" y="258664"/>
                      <a:pt x="102350" y="25084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4749911" y="5475975"/>
                <a:ext cx="13716" cy="214381"/>
              </a:xfrm>
              <a:custGeom>
                <a:avLst/>
                <a:gdLst>
                  <a:gd name="connsiteX0" fmla="*/ 0 w 13716"/>
                  <a:gd name="connsiteY0" fmla="*/ 6584 h 214381"/>
                  <a:gd name="connsiteX1" fmla="*/ 0 w 13716"/>
                  <a:gd name="connsiteY1" fmla="*/ 207798 h 214381"/>
                  <a:gd name="connsiteX2" fmla="*/ 13716 w 13716"/>
                  <a:gd name="connsiteY2" fmla="*/ 207798 h 214381"/>
                  <a:gd name="connsiteX3" fmla="*/ 13716 w 13716"/>
                  <a:gd name="connsiteY3" fmla="*/ 6584 h 214381"/>
                  <a:gd name="connsiteX4" fmla="*/ 0 w 13716"/>
                  <a:gd name="connsiteY4" fmla="*/ 6584 h 214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214381">
                    <a:moveTo>
                      <a:pt x="0" y="6584"/>
                    </a:moveTo>
                    <a:lnTo>
                      <a:pt x="0" y="207798"/>
                    </a:lnTo>
                    <a:cubicBezTo>
                      <a:pt x="0" y="216576"/>
                      <a:pt x="13716" y="216576"/>
                      <a:pt x="13716" y="207798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5242235" y="5480866"/>
                <a:ext cx="137950" cy="227712"/>
              </a:xfrm>
              <a:custGeom>
                <a:avLst/>
                <a:gdLst>
                  <a:gd name="connsiteX0" fmla="*/ 125856 w 137950"/>
                  <a:gd name="connsiteY0" fmla="*/ 1555 h 227712"/>
                  <a:gd name="connsiteX1" fmla="*/ 81 w 137950"/>
                  <a:gd name="connsiteY1" fmla="*/ 219091 h 227712"/>
                  <a:gd name="connsiteX2" fmla="*/ 13248 w 137950"/>
                  <a:gd name="connsiteY2" fmla="*/ 222794 h 227712"/>
                  <a:gd name="connsiteX3" fmla="*/ 135458 w 137950"/>
                  <a:gd name="connsiteY3" fmla="*/ 11294 h 227712"/>
                  <a:gd name="connsiteX4" fmla="*/ 125856 w 137950"/>
                  <a:gd name="connsiteY4" fmla="*/ 1555 h 22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950" h="227712">
                    <a:moveTo>
                      <a:pt x="125856" y="1555"/>
                    </a:moveTo>
                    <a:cubicBezTo>
                      <a:pt x="56591" y="55185"/>
                      <a:pt x="11876" y="132269"/>
                      <a:pt x="81" y="219091"/>
                    </a:cubicBezTo>
                    <a:cubicBezTo>
                      <a:pt x="-1154" y="227732"/>
                      <a:pt x="12151" y="231436"/>
                      <a:pt x="13248" y="222794"/>
                    </a:cubicBezTo>
                    <a:cubicBezTo>
                      <a:pt x="24769" y="138030"/>
                      <a:pt x="67838" y="63689"/>
                      <a:pt x="135458" y="11294"/>
                    </a:cubicBezTo>
                    <a:cubicBezTo>
                      <a:pt x="142590" y="5945"/>
                      <a:pt x="132852" y="-3794"/>
                      <a:pt x="125856" y="155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518538" y="5400731"/>
                <a:ext cx="118961" cy="244393"/>
              </a:xfrm>
              <a:custGeom>
                <a:avLst/>
                <a:gdLst>
                  <a:gd name="connsiteX0" fmla="*/ 106455 w 118961"/>
                  <a:gd name="connsiteY0" fmla="*/ 3509 h 244393"/>
                  <a:gd name="connsiteX1" fmla="*/ 704 w 118961"/>
                  <a:gd name="connsiteY1" fmla="*/ 233938 h 244393"/>
                  <a:gd name="connsiteX2" fmla="*/ 12500 w 118961"/>
                  <a:gd name="connsiteY2" fmla="*/ 240796 h 244393"/>
                  <a:gd name="connsiteX3" fmla="*/ 118250 w 118961"/>
                  <a:gd name="connsiteY3" fmla="*/ 10367 h 244393"/>
                  <a:gd name="connsiteX4" fmla="*/ 106455 w 118961"/>
                  <a:gd name="connsiteY4" fmla="*/ 3509 h 244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961" h="244393">
                    <a:moveTo>
                      <a:pt x="106455" y="3509"/>
                    </a:moveTo>
                    <a:cubicBezTo>
                      <a:pt x="71205" y="80319"/>
                      <a:pt x="35954" y="157128"/>
                      <a:pt x="704" y="233938"/>
                    </a:cubicBezTo>
                    <a:cubicBezTo>
                      <a:pt x="-2999" y="241893"/>
                      <a:pt x="8934" y="248888"/>
                      <a:pt x="12500" y="240796"/>
                    </a:cubicBezTo>
                    <a:cubicBezTo>
                      <a:pt x="47750" y="163986"/>
                      <a:pt x="83000" y="87177"/>
                      <a:pt x="118250" y="10367"/>
                    </a:cubicBezTo>
                    <a:cubicBezTo>
                      <a:pt x="121954" y="2549"/>
                      <a:pt x="110158" y="-4446"/>
                      <a:pt x="106455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5636510" y="4744364"/>
                <a:ext cx="60316" cy="269175"/>
              </a:xfrm>
              <a:custGeom>
                <a:avLst/>
                <a:gdLst>
                  <a:gd name="connsiteX0" fmla="*/ 59943 w 60316"/>
                  <a:gd name="connsiteY0" fmla="*/ 260741 h 269175"/>
                  <a:gd name="connsiteX1" fmla="*/ 13720 w 60316"/>
                  <a:gd name="connsiteY1" fmla="*/ 6584 h 269175"/>
                  <a:gd name="connsiteX2" fmla="*/ 4 w 60316"/>
                  <a:gd name="connsiteY2" fmla="*/ 6584 h 269175"/>
                  <a:gd name="connsiteX3" fmla="*/ 46776 w 60316"/>
                  <a:gd name="connsiteY3" fmla="*/ 264308 h 269175"/>
                  <a:gd name="connsiteX4" fmla="*/ 59943 w 60316"/>
                  <a:gd name="connsiteY4" fmla="*/ 260741 h 26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16" h="269175">
                    <a:moveTo>
                      <a:pt x="59943" y="260741"/>
                    </a:moveTo>
                    <a:cubicBezTo>
                      <a:pt x="31962" y="178445"/>
                      <a:pt x="16463" y="93543"/>
                      <a:pt x="13720" y="6584"/>
                    </a:cubicBezTo>
                    <a:cubicBezTo>
                      <a:pt x="13446" y="-2195"/>
                      <a:pt x="-270" y="-2195"/>
                      <a:pt x="4" y="6584"/>
                    </a:cubicBezTo>
                    <a:cubicBezTo>
                      <a:pt x="2747" y="94640"/>
                      <a:pt x="18383" y="180914"/>
                      <a:pt x="46776" y="264308"/>
                    </a:cubicBezTo>
                    <a:cubicBezTo>
                      <a:pt x="49519" y="272811"/>
                      <a:pt x="62686" y="269245"/>
                      <a:pt x="59943" y="2607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5772678" y="4771710"/>
                <a:ext cx="31343" cy="196087"/>
              </a:xfrm>
              <a:custGeom>
                <a:avLst/>
                <a:gdLst>
                  <a:gd name="connsiteX0" fmla="*/ 17592 w 31343"/>
                  <a:gd name="connsiteY0" fmla="*/ 6532 h 196087"/>
                  <a:gd name="connsiteX1" fmla="*/ 36 w 31343"/>
                  <a:gd name="connsiteY1" fmla="*/ 189504 h 196087"/>
                  <a:gd name="connsiteX2" fmla="*/ 13752 w 31343"/>
                  <a:gd name="connsiteY2" fmla="*/ 189504 h 196087"/>
                  <a:gd name="connsiteX3" fmla="*/ 31308 w 31343"/>
                  <a:gd name="connsiteY3" fmla="*/ 6532 h 196087"/>
                  <a:gd name="connsiteX4" fmla="*/ 17592 w 31343"/>
                  <a:gd name="connsiteY4" fmla="*/ 6532 h 19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343" h="196087">
                    <a:moveTo>
                      <a:pt x="17592" y="6532"/>
                    </a:moveTo>
                    <a:lnTo>
                      <a:pt x="36" y="189504"/>
                    </a:lnTo>
                    <a:cubicBezTo>
                      <a:pt x="-787" y="198282"/>
                      <a:pt x="12929" y="198282"/>
                      <a:pt x="13752" y="189504"/>
                    </a:cubicBezTo>
                    <a:lnTo>
                      <a:pt x="31308" y="6532"/>
                    </a:lnTo>
                    <a:cubicBezTo>
                      <a:pt x="32131" y="-2246"/>
                      <a:pt x="18415" y="-2109"/>
                      <a:pt x="1759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865365" y="4744640"/>
                <a:ext cx="59806" cy="131846"/>
              </a:xfrm>
              <a:custGeom>
                <a:avLst/>
                <a:gdLst>
                  <a:gd name="connsiteX0" fmla="*/ 46154 w 59806"/>
                  <a:gd name="connsiteY0" fmla="*/ 4662 h 131846"/>
                  <a:gd name="connsiteX1" fmla="*/ 480 w 59806"/>
                  <a:gd name="connsiteY1" fmla="*/ 123579 h 131846"/>
                  <a:gd name="connsiteX2" fmla="*/ 13648 w 59806"/>
                  <a:gd name="connsiteY2" fmla="*/ 127283 h 131846"/>
                  <a:gd name="connsiteX3" fmla="*/ 59322 w 59806"/>
                  <a:gd name="connsiteY3" fmla="*/ 8365 h 131846"/>
                  <a:gd name="connsiteX4" fmla="*/ 46154 w 59806"/>
                  <a:gd name="connsiteY4" fmla="*/ 4662 h 13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06" h="131846">
                    <a:moveTo>
                      <a:pt x="46154" y="4662"/>
                    </a:moveTo>
                    <a:cubicBezTo>
                      <a:pt x="30930" y="44301"/>
                      <a:pt x="15705" y="83940"/>
                      <a:pt x="480" y="123579"/>
                    </a:cubicBezTo>
                    <a:cubicBezTo>
                      <a:pt x="-2674" y="131809"/>
                      <a:pt x="10630" y="135375"/>
                      <a:pt x="13648" y="127283"/>
                    </a:cubicBezTo>
                    <a:cubicBezTo>
                      <a:pt x="28873" y="87644"/>
                      <a:pt x="44097" y="48005"/>
                      <a:pt x="59322" y="8365"/>
                    </a:cubicBezTo>
                    <a:cubicBezTo>
                      <a:pt x="62477" y="-1"/>
                      <a:pt x="49309" y="-3568"/>
                      <a:pt x="46154" y="466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6001568" y="4698521"/>
                <a:ext cx="97421" cy="158994"/>
              </a:xfrm>
              <a:custGeom>
                <a:avLst/>
                <a:gdLst>
                  <a:gd name="connsiteX0" fmla="*/ 84968 w 97421"/>
                  <a:gd name="connsiteY0" fmla="*/ 3598 h 158994"/>
                  <a:gd name="connsiteX1" fmla="*/ 1300 w 97421"/>
                  <a:gd name="connsiteY1" fmla="*/ 149124 h 158994"/>
                  <a:gd name="connsiteX2" fmla="*/ 13096 w 97421"/>
                  <a:gd name="connsiteY2" fmla="*/ 155982 h 158994"/>
                  <a:gd name="connsiteX3" fmla="*/ 96764 w 97421"/>
                  <a:gd name="connsiteY3" fmla="*/ 10456 h 158994"/>
                  <a:gd name="connsiteX4" fmla="*/ 84968 w 97421"/>
                  <a:gd name="connsiteY4" fmla="*/ 3598 h 158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421" h="158994">
                    <a:moveTo>
                      <a:pt x="84968" y="3598"/>
                    </a:moveTo>
                    <a:cubicBezTo>
                      <a:pt x="62748" y="55444"/>
                      <a:pt x="34905" y="103862"/>
                      <a:pt x="1300" y="149124"/>
                    </a:cubicBezTo>
                    <a:cubicBezTo>
                      <a:pt x="-3912" y="156257"/>
                      <a:pt x="7884" y="163115"/>
                      <a:pt x="13096" y="155982"/>
                    </a:cubicBezTo>
                    <a:cubicBezTo>
                      <a:pt x="46700" y="110720"/>
                      <a:pt x="74544" y="62302"/>
                      <a:pt x="96764" y="10456"/>
                    </a:cubicBezTo>
                    <a:cubicBezTo>
                      <a:pt x="100330" y="2500"/>
                      <a:pt x="88397" y="-4495"/>
                      <a:pt x="84968" y="359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4025814" y="3505504"/>
                <a:ext cx="167846" cy="188740"/>
              </a:xfrm>
              <a:custGeom>
                <a:avLst/>
                <a:gdLst>
                  <a:gd name="connsiteX0" fmla="*/ 165582 w 167846"/>
                  <a:gd name="connsiteY0" fmla="*/ 177379 h 188740"/>
                  <a:gd name="connsiteX1" fmla="*/ 12923 w 167846"/>
                  <a:gd name="connsiteY1" fmla="*/ 3185 h 188740"/>
                  <a:gd name="connsiteX2" fmla="*/ 1127 w 167846"/>
                  <a:gd name="connsiteY2" fmla="*/ 10043 h 188740"/>
                  <a:gd name="connsiteX3" fmla="*/ 155843 w 167846"/>
                  <a:gd name="connsiteY3" fmla="*/ 186980 h 188740"/>
                  <a:gd name="connsiteX4" fmla="*/ 165582 w 167846"/>
                  <a:gd name="connsiteY4" fmla="*/ 177379 h 188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46" h="188740">
                    <a:moveTo>
                      <a:pt x="165582" y="177379"/>
                    </a:moveTo>
                    <a:cubicBezTo>
                      <a:pt x="106329" y="126767"/>
                      <a:pt x="55305" y="68748"/>
                      <a:pt x="12923" y="3185"/>
                    </a:cubicBezTo>
                    <a:cubicBezTo>
                      <a:pt x="8122" y="-4221"/>
                      <a:pt x="-3674" y="2637"/>
                      <a:pt x="1127" y="10043"/>
                    </a:cubicBezTo>
                    <a:cubicBezTo>
                      <a:pt x="44058" y="76429"/>
                      <a:pt x="95767" y="135682"/>
                      <a:pt x="155843" y="186980"/>
                    </a:cubicBezTo>
                    <a:cubicBezTo>
                      <a:pt x="162564" y="192741"/>
                      <a:pt x="172303" y="183002"/>
                      <a:pt x="165582" y="17737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4206946" y="3396823"/>
                <a:ext cx="105639" cy="150301"/>
              </a:xfrm>
              <a:custGeom>
                <a:avLst/>
                <a:gdLst>
                  <a:gd name="connsiteX0" fmla="*/ 104465 w 105639"/>
                  <a:gd name="connsiteY0" fmla="*/ 140258 h 150301"/>
                  <a:gd name="connsiteX1" fmla="*/ 12979 w 105639"/>
                  <a:gd name="connsiteY1" fmla="*/ 3098 h 150301"/>
                  <a:gd name="connsiteX2" fmla="*/ 1184 w 105639"/>
                  <a:gd name="connsiteY2" fmla="*/ 9956 h 150301"/>
                  <a:gd name="connsiteX3" fmla="*/ 92669 w 105639"/>
                  <a:gd name="connsiteY3" fmla="*/ 147116 h 150301"/>
                  <a:gd name="connsiteX4" fmla="*/ 104465 w 105639"/>
                  <a:gd name="connsiteY4" fmla="*/ 140258 h 150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639" h="150301">
                    <a:moveTo>
                      <a:pt x="104465" y="140258"/>
                    </a:moveTo>
                    <a:cubicBezTo>
                      <a:pt x="74016" y="94584"/>
                      <a:pt x="43429" y="48910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1633" y="55631"/>
                      <a:pt x="62220" y="101305"/>
                      <a:pt x="92669" y="147116"/>
                    </a:cubicBezTo>
                    <a:cubicBezTo>
                      <a:pt x="97470" y="154523"/>
                      <a:pt x="109403" y="147665"/>
                      <a:pt x="104465" y="14025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4401636" y="3322583"/>
                <a:ext cx="83946" cy="234079"/>
              </a:xfrm>
              <a:custGeom>
                <a:avLst/>
                <a:gdLst>
                  <a:gd name="connsiteX0" fmla="*/ 83283 w 83946"/>
                  <a:gd name="connsiteY0" fmla="*/ 223551 h 234079"/>
                  <a:gd name="connsiteX1" fmla="*/ 13331 w 83946"/>
                  <a:gd name="connsiteY1" fmla="*/ 4918 h 234079"/>
                  <a:gd name="connsiteX2" fmla="*/ 164 w 83946"/>
                  <a:gd name="connsiteY2" fmla="*/ 8621 h 234079"/>
                  <a:gd name="connsiteX3" fmla="*/ 71487 w 83946"/>
                  <a:gd name="connsiteY3" fmla="*/ 230546 h 234079"/>
                  <a:gd name="connsiteX4" fmla="*/ 83283 w 83946"/>
                  <a:gd name="connsiteY4" fmla="*/ 223551 h 23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6" h="234079">
                    <a:moveTo>
                      <a:pt x="83283" y="223551"/>
                    </a:moveTo>
                    <a:cubicBezTo>
                      <a:pt x="51324" y="153462"/>
                      <a:pt x="28144" y="80493"/>
                      <a:pt x="13331" y="4918"/>
                    </a:cubicBezTo>
                    <a:cubicBezTo>
                      <a:pt x="11685" y="-3723"/>
                      <a:pt x="-1619" y="-20"/>
                      <a:pt x="164" y="8621"/>
                    </a:cubicBezTo>
                    <a:cubicBezTo>
                      <a:pt x="15114" y="85431"/>
                      <a:pt x="38980" y="159360"/>
                      <a:pt x="71487" y="230546"/>
                    </a:cubicBezTo>
                    <a:cubicBezTo>
                      <a:pt x="75053" y="238502"/>
                      <a:pt x="86849" y="231644"/>
                      <a:pt x="83283" y="22355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6584732" y="3032960"/>
                <a:ext cx="93807" cy="197595"/>
              </a:xfrm>
              <a:custGeom>
                <a:avLst/>
                <a:gdLst>
                  <a:gd name="connsiteX0" fmla="*/ 92690 w 93807"/>
                  <a:gd name="connsiteY0" fmla="*/ 187419 h 197595"/>
                  <a:gd name="connsiteX1" fmla="*/ 13411 w 93807"/>
                  <a:gd name="connsiteY1" fmla="*/ 4859 h 197595"/>
                  <a:gd name="connsiteX2" fmla="*/ 244 w 93807"/>
                  <a:gd name="connsiteY2" fmla="*/ 8562 h 197595"/>
                  <a:gd name="connsiteX3" fmla="*/ 80894 w 93807"/>
                  <a:gd name="connsiteY3" fmla="*/ 194414 h 197595"/>
                  <a:gd name="connsiteX4" fmla="*/ 92690 w 93807"/>
                  <a:gd name="connsiteY4" fmla="*/ 187419 h 19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807" h="197595">
                    <a:moveTo>
                      <a:pt x="92690" y="187419"/>
                    </a:moveTo>
                    <a:cubicBezTo>
                      <a:pt x="56068" y="131046"/>
                      <a:pt x="29596" y="70147"/>
                      <a:pt x="13411" y="4859"/>
                    </a:cubicBezTo>
                    <a:cubicBezTo>
                      <a:pt x="11353" y="-3645"/>
                      <a:pt x="-1951" y="-79"/>
                      <a:pt x="244" y="8562"/>
                    </a:cubicBezTo>
                    <a:cubicBezTo>
                      <a:pt x="16703" y="75085"/>
                      <a:pt x="43586" y="137081"/>
                      <a:pt x="80894" y="194414"/>
                    </a:cubicBezTo>
                    <a:cubicBezTo>
                      <a:pt x="85557" y="201821"/>
                      <a:pt x="97490" y="194963"/>
                      <a:pt x="92690" y="18741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7024849" y="3215383"/>
                <a:ext cx="58839" cy="187241"/>
              </a:xfrm>
              <a:custGeom>
                <a:avLst/>
                <a:gdLst>
                  <a:gd name="connsiteX0" fmla="*/ 58566 w 58839"/>
                  <a:gd name="connsiteY0" fmla="*/ 178778 h 187241"/>
                  <a:gd name="connsiteX1" fmla="*/ 13441 w 58839"/>
                  <a:gd name="connsiteY1" fmla="*/ 4859 h 187241"/>
                  <a:gd name="connsiteX2" fmla="*/ 273 w 58839"/>
                  <a:gd name="connsiteY2" fmla="*/ 8562 h 187241"/>
                  <a:gd name="connsiteX3" fmla="*/ 45399 w 58839"/>
                  <a:gd name="connsiteY3" fmla="*/ 182481 h 187241"/>
                  <a:gd name="connsiteX4" fmla="*/ 58566 w 58839"/>
                  <a:gd name="connsiteY4" fmla="*/ 178778 h 187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39" h="187241">
                    <a:moveTo>
                      <a:pt x="58566" y="178778"/>
                    </a:moveTo>
                    <a:cubicBezTo>
                      <a:pt x="43479" y="120759"/>
                      <a:pt x="28391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361" y="66581"/>
                      <a:pt x="30448" y="124462"/>
                      <a:pt x="45399" y="182481"/>
                    </a:cubicBezTo>
                    <a:cubicBezTo>
                      <a:pt x="47593" y="190848"/>
                      <a:pt x="60898" y="187282"/>
                      <a:pt x="58566" y="1787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7850738" y="3245027"/>
                <a:ext cx="104879" cy="178341"/>
              </a:xfrm>
              <a:custGeom>
                <a:avLst/>
                <a:gdLst>
                  <a:gd name="connsiteX0" fmla="*/ 92122 w 104879"/>
                  <a:gd name="connsiteY0" fmla="*/ 3333 h 178341"/>
                  <a:gd name="connsiteX1" fmla="*/ 910 w 104879"/>
                  <a:gd name="connsiteY1" fmla="*/ 168062 h 178341"/>
                  <a:gd name="connsiteX2" fmla="*/ 12705 w 104879"/>
                  <a:gd name="connsiteY2" fmla="*/ 174920 h 178341"/>
                  <a:gd name="connsiteX3" fmla="*/ 103917 w 104879"/>
                  <a:gd name="connsiteY3" fmla="*/ 10191 h 178341"/>
                  <a:gd name="connsiteX4" fmla="*/ 92122 w 104879"/>
                  <a:gd name="connsiteY4" fmla="*/ 3333 h 178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879" h="178341">
                    <a:moveTo>
                      <a:pt x="92122" y="3333"/>
                    </a:moveTo>
                    <a:cubicBezTo>
                      <a:pt x="61672" y="58197"/>
                      <a:pt x="31223" y="113061"/>
                      <a:pt x="910" y="168062"/>
                    </a:cubicBezTo>
                    <a:cubicBezTo>
                      <a:pt x="-3342" y="175743"/>
                      <a:pt x="8453" y="182739"/>
                      <a:pt x="12705" y="174920"/>
                    </a:cubicBezTo>
                    <a:cubicBezTo>
                      <a:pt x="43155" y="120056"/>
                      <a:pt x="73604" y="65192"/>
                      <a:pt x="103917" y="10191"/>
                    </a:cubicBezTo>
                    <a:cubicBezTo>
                      <a:pt x="108306" y="2647"/>
                      <a:pt x="96510" y="-4348"/>
                      <a:pt x="92122" y="333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8069480" y="3299303"/>
                <a:ext cx="58844" cy="114503"/>
              </a:xfrm>
              <a:custGeom>
                <a:avLst/>
                <a:gdLst>
                  <a:gd name="connsiteX0" fmla="*/ 46338 w 58844"/>
                  <a:gd name="connsiteY0" fmla="*/ 3509 h 114503"/>
                  <a:gd name="connsiteX1" fmla="*/ 664 w 58844"/>
                  <a:gd name="connsiteY1" fmla="*/ 104048 h 114503"/>
                  <a:gd name="connsiteX2" fmla="*/ 12459 w 58844"/>
                  <a:gd name="connsiteY2" fmla="*/ 110906 h 114503"/>
                  <a:gd name="connsiteX3" fmla="*/ 58134 w 58844"/>
                  <a:gd name="connsiteY3" fmla="*/ 10367 h 114503"/>
                  <a:gd name="connsiteX4" fmla="*/ 46338 w 58844"/>
                  <a:gd name="connsiteY4" fmla="*/ 3509 h 11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44" h="114503">
                    <a:moveTo>
                      <a:pt x="46338" y="3509"/>
                    </a:moveTo>
                    <a:cubicBezTo>
                      <a:pt x="31114" y="36976"/>
                      <a:pt x="15888" y="70580"/>
                      <a:pt x="664" y="104048"/>
                    </a:cubicBezTo>
                    <a:cubicBezTo>
                      <a:pt x="-2902" y="112003"/>
                      <a:pt x="8894" y="118998"/>
                      <a:pt x="12459" y="110906"/>
                    </a:cubicBezTo>
                    <a:cubicBezTo>
                      <a:pt x="27685" y="77438"/>
                      <a:pt x="42909" y="43834"/>
                      <a:pt x="58134" y="10367"/>
                    </a:cubicBezTo>
                    <a:cubicBezTo>
                      <a:pt x="61838" y="2549"/>
                      <a:pt x="50042" y="-4446"/>
                      <a:pt x="46338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9350180" y="3244539"/>
                <a:ext cx="81483" cy="226096"/>
              </a:xfrm>
              <a:custGeom>
                <a:avLst/>
                <a:gdLst>
                  <a:gd name="connsiteX0" fmla="*/ 80866 w 81483"/>
                  <a:gd name="connsiteY0" fmla="*/ 215596 h 226096"/>
                  <a:gd name="connsiteX1" fmla="*/ 13382 w 81483"/>
                  <a:gd name="connsiteY1" fmla="*/ 4918 h 226096"/>
                  <a:gd name="connsiteX2" fmla="*/ 216 w 81483"/>
                  <a:gd name="connsiteY2" fmla="*/ 8621 h 226096"/>
                  <a:gd name="connsiteX3" fmla="*/ 69069 w 81483"/>
                  <a:gd name="connsiteY3" fmla="*/ 222591 h 226096"/>
                  <a:gd name="connsiteX4" fmla="*/ 80866 w 81483"/>
                  <a:gd name="connsiteY4" fmla="*/ 215596 h 226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483" h="226096">
                    <a:moveTo>
                      <a:pt x="80866" y="215596"/>
                    </a:moveTo>
                    <a:cubicBezTo>
                      <a:pt x="52062" y="147427"/>
                      <a:pt x="29704" y="77201"/>
                      <a:pt x="13382" y="4918"/>
                    </a:cubicBezTo>
                    <a:cubicBezTo>
                      <a:pt x="11463" y="-3723"/>
                      <a:pt x="-1842" y="-20"/>
                      <a:pt x="216" y="8621"/>
                    </a:cubicBezTo>
                    <a:cubicBezTo>
                      <a:pt x="16674" y="82002"/>
                      <a:pt x="39718" y="153325"/>
                      <a:pt x="69069" y="222591"/>
                    </a:cubicBezTo>
                    <a:cubicBezTo>
                      <a:pt x="72498" y="230546"/>
                      <a:pt x="84295" y="223551"/>
                      <a:pt x="80866" y="21559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9495512" y="3244735"/>
                <a:ext cx="59360" cy="187202"/>
              </a:xfrm>
              <a:custGeom>
                <a:avLst/>
                <a:gdLst>
                  <a:gd name="connsiteX0" fmla="*/ 59114 w 59360"/>
                  <a:gd name="connsiteY0" fmla="*/ 178641 h 187202"/>
                  <a:gd name="connsiteX1" fmla="*/ 13441 w 59360"/>
                  <a:gd name="connsiteY1" fmla="*/ 4859 h 187202"/>
                  <a:gd name="connsiteX2" fmla="*/ 273 w 59360"/>
                  <a:gd name="connsiteY2" fmla="*/ 8562 h 187202"/>
                  <a:gd name="connsiteX3" fmla="*/ 45948 w 59360"/>
                  <a:gd name="connsiteY3" fmla="*/ 182344 h 187202"/>
                  <a:gd name="connsiteX4" fmla="*/ 59114 w 59360"/>
                  <a:gd name="connsiteY4" fmla="*/ 178641 h 187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60" h="187202">
                    <a:moveTo>
                      <a:pt x="59114" y="178641"/>
                    </a:moveTo>
                    <a:cubicBezTo>
                      <a:pt x="43890" y="120759"/>
                      <a:pt x="28665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498" y="66444"/>
                      <a:pt x="30723" y="124325"/>
                      <a:pt x="45948" y="182344"/>
                    </a:cubicBezTo>
                    <a:cubicBezTo>
                      <a:pt x="48142" y="190848"/>
                      <a:pt x="61309" y="187282"/>
                      <a:pt x="59114" y="1786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9670279" y="3144549"/>
                <a:ext cx="27870" cy="251520"/>
              </a:xfrm>
              <a:custGeom>
                <a:avLst/>
                <a:gdLst>
                  <a:gd name="connsiteX0" fmla="*/ 27680 w 27870"/>
                  <a:gd name="connsiteY0" fmla="*/ 243028 h 251520"/>
                  <a:gd name="connsiteX1" fmla="*/ 23703 w 27870"/>
                  <a:gd name="connsiteY1" fmla="*/ 8622 h 251520"/>
                  <a:gd name="connsiteX2" fmla="*/ 10535 w 27870"/>
                  <a:gd name="connsiteY2" fmla="*/ 4918 h 251520"/>
                  <a:gd name="connsiteX3" fmla="*/ 14513 w 27870"/>
                  <a:gd name="connsiteY3" fmla="*/ 246594 h 251520"/>
                  <a:gd name="connsiteX4" fmla="*/ 27680 w 27870"/>
                  <a:gd name="connsiteY4" fmla="*/ 243028 h 25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70" h="251520">
                    <a:moveTo>
                      <a:pt x="27680" y="243028"/>
                    </a:moveTo>
                    <a:cubicBezTo>
                      <a:pt x="10261" y="165396"/>
                      <a:pt x="9026" y="86803"/>
                      <a:pt x="23703" y="8622"/>
                    </a:cubicBezTo>
                    <a:cubicBezTo>
                      <a:pt x="25348" y="-20"/>
                      <a:pt x="12181" y="-3723"/>
                      <a:pt x="10535" y="4918"/>
                    </a:cubicBezTo>
                    <a:cubicBezTo>
                      <a:pt x="-4690" y="85568"/>
                      <a:pt x="-3455" y="166630"/>
                      <a:pt x="14513" y="246594"/>
                    </a:cubicBezTo>
                    <a:cubicBezTo>
                      <a:pt x="16433" y="255235"/>
                      <a:pt x="29600" y="251532"/>
                      <a:pt x="27680" y="24302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9888885" y="3235683"/>
                <a:ext cx="59421" cy="177973"/>
              </a:xfrm>
              <a:custGeom>
                <a:avLst/>
                <a:gdLst>
                  <a:gd name="connsiteX0" fmla="*/ 45950 w 59421"/>
                  <a:gd name="connsiteY0" fmla="*/ 4859 h 177973"/>
                  <a:gd name="connsiteX1" fmla="*/ 275 w 59421"/>
                  <a:gd name="connsiteY1" fmla="*/ 169451 h 177973"/>
                  <a:gd name="connsiteX2" fmla="*/ 13443 w 59421"/>
                  <a:gd name="connsiteY2" fmla="*/ 173154 h 177973"/>
                  <a:gd name="connsiteX3" fmla="*/ 59118 w 59421"/>
                  <a:gd name="connsiteY3" fmla="*/ 8562 h 177973"/>
                  <a:gd name="connsiteX4" fmla="*/ 45950 w 59421"/>
                  <a:gd name="connsiteY4" fmla="*/ 4859 h 17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21" h="177973">
                    <a:moveTo>
                      <a:pt x="45950" y="4859"/>
                    </a:moveTo>
                    <a:cubicBezTo>
                      <a:pt x="30725" y="59723"/>
                      <a:pt x="15500" y="114587"/>
                      <a:pt x="275" y="169451"/>
                    </a:cubicBezTo>
                    <a:cubicBezTo>
                      <a:pt x="-2056" y="177955"/>
                      <a:pt x="11112" y="181658"/>
                      <a:pt x="13443" y="173154"/>
                    </a:cubicBezTo>
                    <a:cubicBezTo>
                      <a:pt x="28668" y="118290"/>
                      <a:pt x="43892" y="63426"/>
                      <a:pt x="59118" y="8562"/>
                    </a:cubicBezTo>
                    <a:cubicBezTo>
                      <a:pt x="61586" y="-79"/>
                      <a:pt x="48281" y="-3645"/>
                      <a:pt x="45950" y="485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0155273" y="3244988"/>
                <a:ext cx="95563" cy="178605"/>
              </a:xfrm>
              <a:custGeom>
                <a:avLst/>
                <a:gdLst>
                  <a:gd name="connsiteX0" fmla="*/ 82960 w 95563"/>
                  <a:gd name="connsiteY0" fmla="*/ 3509 h 178605"/>
                  <a:gd name="connsiteX1" fmla="*/ 801 w 95563"/>
                  <a:gd name="connsiteY1" fmla="*/ 168238 h 178605"/>
                  <a:gd name="connsiteX2" fmla="*/ 12597 w 95563"/>
                  <a:gd name="connsiteY2" fmla="*/ 175096 h 178605"/>
                  <a:gd name="connsiteX3" fmla="*/ 94755 w 95563"/>
                  <a:gd name="connsiteY3" fmla="*/ 10367 h 178605"/>
                  <a:gd name="connsiteX4" fmla="*/ 82960 w 95563"/>
                  <a:gd name="connsiteY4" fmla="*/ 3509 h 17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563" h="178605">
                    <a:moveTo>
                      <a:pt x="82960" y="3509"/>
                    </a:moveTo>
                    <a:cubicBezTo>
                      <a:pt x="55528" y="58373"/>
                      <a:pt x="28233" y="113237"/>
                      <a:pt x="801" y="168238"/>
                    </a:cubicBezTo>
                    <a:cubicBezTo>
                      <a:pt x="-3177" y="176057"/>
                      <a:pt x="8757" y="183052"/>
                      <a:pt x="12597" y="175096"/>
                    </a:cubicBezTo>
                    <a:cubicBezTo>
                      <a:pt x="39891" y="120232"/>
                      <a:pt x="67323" y="65368"/>
                      <a:pt x="94755" y="10367"/>
                    </a:cubicBezTo>
                    <a:cubicBezTo>
                      <a:pt x="98734" y="2549"/>
                      <a:pt x="86937" y="-4446"/>
                      <a:pt x="82960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3" name="任意多边形: 形状 902"/>
              <p:cNvSpPr/>
              <p:nvPr/>
            </p:nvSpPr>
            <p:spPr>
              <a:xfrm>
                <a:off x="6946723" y="5539363"/>
                <a:ext cx="73794" cy="116628"/>
              </a:xfrm>
              <a:custGeom>
                <a:avLst/>
                <a:gdLst>
                  <a:gd name="connsiteX0" fmla="*/ 71678 w 73794"/>
                  <a:gd name="connsiteY0" fmla="*/ 105045 h 116628"/>
                  <a:gd name="connsiteX1" fmla="*/ 13385 w 73794"/>
                  <a:gd name="connsiteY1" fmla="*/ 4918 h 116628"/>
                  <a:gd name="connsiteX2" fmla="*/ 217 w 73794"/>
                  <a:gd name="connsiteY2" fmla="*/ 8621 h 116628"/>
                  <a:gd name="connsiteX3" fmla="*/ 61939 w 73794"/>
                  <a:gd name="connsiteY3" fmla="*/ 114784 h 116628"/>
                  <a:gd name="connsiteX4" fmla="*/ 71678 w 73794"/>
                  <a:gd name="connsiteY4" fmla="*/ 105045 h 116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794" h="116628">
                    <a:moveTo>
                      <a:pt x="71678" y="105045"/>
                    </a:moveTo>
                    <a:cubicBezTo>
                      <a:pt x="42325" y="77888"/>
                      <a:pt x="22575" y="43872"/>
                      <a:pt x="13385" y="4918"/>
                    </a:cubicBezTo>
                    <a:cubicBezTo>
                      <a:pt x="11327" y="-3723"/>
                      <a:pt x="-1840" y="-20"/>
                      <a:pt x="217" y="8621"/>
                    </a:cubicBezTo>
                    <a:cubicBezTo>
                      <a:pt x="9818" y="49769"/>
                      <a:pt x="30941" y="86117"/>
                      <a:pt x="61939" y="114784"/>
                    </a:cubicBezTo>
                    <a:cubicBezTo>
                      <a:pt x="68386" y="120681"/>
                      <a:pt x="78124" y="111080"/>
                      <a:pt x="71678" y="10504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4" name="任意多边形: 形状 903"/>
              <p:cNvSpPr/>
              <p:nvPr/>
            </p:nvSpPr>
            <p:spPr>
              <a:xfrm>
                <a:off x="7063448" y="5576247"/>
                <a:ext cx="67871" cy="114677"/>
              </a:xfrm>
              <a:custGeom>
                <a:avLst/>
                <a:gdLst>
                  <a:gd name="connsiteX0" fmla="*/ 67013 w 67871"/>
                  <a:gd name="connsiteY0" fmla="*/ 104371 h 114677"/>
                  <a:gd name="connsiteX1" fmla="*/ 12698 w 67871"/>
                  <a:gd name="connsiteY1" fmla="*/ 3421 h 114677"/>
                  <a:gd name="connsiteX2" fmla="*/ 902 w 67871"/>
                  <a:gd name="connsiteY2" fmla="*/ 10279 h 114677"/>
                  <a:gd name="connsiteX3" fmla="*/ 55217 w 67871"/>
                  <a:gd name="connsiteY3" fmla="*/ 111229 h 114677"/>
                  <a:gd name="connsiteX4" fmla="*/ 67013 w 67871"/>
                  <a:gd name="connsiteY4" fmla="*/ 104371 h 114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71" h="114677">
                    <a:moveTo>
                      <a:pt x="67013" y="104371"/>
                    </a:moveTo>
                    <a:lnTo>
                      <a:pt x="12698" y="3421"/>
                    </a:lnTo>
                    <a:cubicBezTo>
                      <a:pt x="8583" y="-4397"/>
                      <a:pt x="-3350" y="2598"/>
                      <a:pt x="902" y="10279"/>
                    </a:cubicBezTo>
                    <a:lnTo>
                      <a:pt x="55217" y="111229"/>
                    </a:lnTo>
                    <a:cubicBezTo>
                      <a:pt x="59332" y="119047"/>
                      <a:pt x="71128" y="112189"/>
                      <a:pt x="67013" y="10437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8" name="任意多边形: 形状 907"/>
              <p:cNvSpPr/>
              <p:nvPr/>
            </p:nvSpPr>
            <p:spPr>
              <a:xfrm>
                <a:off x="7255365" y="5512648"/>
                <a:ext cx="23002" cy="95360"/>
              </a:xfrm>
              <a:custGeom>
                <a:avLst/>
                <a:gdLst>
                  <a:gd name="connsiteX0" fmla="*/ 13764 w 23002"/>
                  <a:gd name="connsiteY0" fmla="*/ 6532 h 95360"/>
                  <a:gd name="connsiteX1" fmla="*/ 48 w 23002"/>
                  <a:gd name="connsiteY1" fmla="*/ 6532 h 95360"/>
                  <a:gd name="connsiteX2" fmla="*/ 9238 w 23002"/>
                  <a:gd name="connsiteY2" fmla="*/ 88828 h 95360"/>
                  <a:gd name="connsiteX3" fmla="*/ 22954 w 23002"/>
                  <a:gd name="connsiteY3" fmla="*/ 88828 h 95360"/>
                  <a:gd name="connsiteX4" fmla="*/ 13764 w 23002"/>
                  <a:gd name="connsiteY4" fmla="*/ 6532 h 9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2" h="95360">
                    <a:moveTo>
                      <a:pt x="13764" y="6532"/>
                    </a:moveTo>
                    <a:cubicBezTo>
                      <a:pt x="12804" y="-2109"/>
                      <a:pt x="-912" y="-2246"/>
                      <a:pt x="48" y="6532"/>
                    </a:cubicBezTo>
                    <a:lnTo>
                      <a:pt x="9238" y="88828"/>
                    </a:lnTo>
                    <a:cubicBezTo>
                      <a:pt x="10198" y="97469"/>
                      <a:pt x="23914" y="97606"/>
                      <a:pt x="22954" y="88828"/>
                    </a:cubicBezTo>
                    <a:lnTo>
                      <a:pt x="13764" y="6532"/>
                    </a:ln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10" name="任意多边形: 形状 909"/>
              <p:cNvSpPr/>
              <p:nvPr/>
            </p:nvSpPr>
            <p:spPr>
              <a:xfrm>
                <a:off x="7465162" y="5503153"/>
                <a:ext cx="32034" cy="86547"/>
              </a:xfrm>
              <a:custGeom>
                <a:avLst/>
                <a:gdLst>
                  <a:gd name="connsiteX0" fmla="*/ 18623 w 32034"/>
                  <a:gd name="connsiteY0" fmla="*/ 4918 h 86547"/>
                  <a:gd name="connsiteX1" fmla="*/ 244 w 32034"/>
                  <a:gd name="connsiteY1" fmla="*/ 78024 h 86547"/>
                  <a:gd name="connsiteX2" fmla="*/ 13411 w 32034"/>
                  <a:gd name="connsiteY2" fmla="*/ 81728 h 86547"/>
                  <a:gd name="connsiteX3" fmla="*/ 31791 w 32034"/>
                  <a:gd name="connsiteY3" fmla="*/ 8622 h 86547"/>
                  <a:gd name="connsiteX4" fmla="*/ 18623 w 32034"/>
                  <a:gd name="connsiteY4" fmla="*/ 4918 h 86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34" h="86547">
                    <a:moveTo>
                      <a:pt x="18623" y="4918"/>
                    </a:moveTo>
                    <a:lnTo>
                      <a:pt x="244" y="78024"/>
                    </a:lnTo>
                    <a:cubicBezTo>
                      <a:pt x="-1951" y="86528"/>
                      <a:pt x="11353" y="90232"/>
                      <a:pt x="13411" y="81728"/>
                    </a:cubicBezTo>
                    <a:cubicBezTo>
                      <a:pt x="19583" y="57313"/>
                      <a:pt x="25618" y="33036"/>
                      <a:pt x="31791" y="8622"/>
                    </a:cubicBezTo>
                    <a:cubicBezTo>
                      <a:pt x="33985" y="-20"/>
                      <a:pt x="20680" y="-3723"/>
                      <a:pt x="18623" y="491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6" name="任意多边形: 形状 665"/>
              <p:cNvSpPr/>
              <p:nvPr/>
            </p:nvSpPr>
            <p:spPr>
              <a:xfrm>
                <a:off x="4228153" y="4553037"/>
                <a:ext cx="26914" cy="252069"/>
              </a:xfrm>
              <a:custGeom>
                <a:avLst/>
                <a:gdLst>
                  <a:gd name="connsiteX0" fmla="*/ 13581 w 26914"/>
                  <a:gd name="connsiteY0" fmla="*/ 4927 h 252069"/>
                  <a:gd name="connsiteX1" fmla="*/ 10975 w 26914"/>
                  <a:gd name="connsiteY1" fmla="*/ 247151 h 252069"/>
                  <a:gd name="connsiteX2" fmla="*/ 24142 w 26914"/>
                  <a:gd name="connsiteY2" fmla="*/ 243448 h 252069"/>
                  <a:gd name="connsiteX3" fmla="*/ 26748 w 26914"/>
                  <a:gd name="connsiteY3" fmla="*/ 8493 h 252069"/>
                  <a:gd name="connsiteX4" fmla="*/ 13581 w 26914"/>
                  <a:gd name="connsiteY4" fmla="*/ 4927 h 252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14" h="252069">
                    <a:moveTo>
                      <a:pt x="13581" y="4927"/>
                    </a:moveTo>
                    <a:cubicBezTo>
                      <a:pt x="-3564" y="85303"/>
                      <a:pt x="-4524" y="166501"/>
                      <a:pt x="10975" y="247151"/>
                    </a:cubicBezTo>
                    <a:cubicBezTo>
                      <a:pt x="12621" y="255793"/>
                      <a:pt x="25926" y="252089"/>
                      <a:pt x="24142" y="243448"/>
                    </a:cubicBezTo>
                    <a:cubicBezTo>
                      <a:pt x="9055" y="165130"/>
                      <a:pt x="10015" y="86400"/>
                      <a:pt x="26748" y="8493"/>
                    </a:cubicBezTo>
                    <a:cubicBezTo>
                      <a:pt x="28531" y="-11"/>
                      <a:pt x="15364" y="-3714"/>
                      <a:pt x="13581" y="492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7" name="任意多边形: 形状 666"/>
              <p:cNvSpPr/>
              <p:nvPr/>
            </p:nvSpPr>
            <p:spPr>
              <a:xfrm>
                <a:off x="4649364" y="4890748"/>
                <a:ext cx="22924" cy="232726"/>
              </a:xfrm>
              <a:custGeom>
                <a:avLst/>
                <a:gdLst>
                  <a:gd name="connsiteX0" fmla="*/ 9199 w 22924"/>
                  <a:gd name="connsiteY0" fmla="*/ 6686 h 232726"/>
                  <a:gd name="connsiteX1" fmla="*/ 9 w 22924"/>
                  <a:gd name="connsiteY1" fmla="*/ 226142 h 232726"/>
                  <a:gd name="connsiteX2" fmla="*/ 13725 w 22924"/>
                  <a:gd name="connsiteY2" fmla="*/ 226142 h 232726"/>
                  <a:gd name="connsiteX3" fmla="*/ 22915 w 22924"/>
                  <a:gd name="connsiteY3" fmla="*/ 6686 h 232726"/>
                  <a:gd name="connsiteX4" fmla="*/ 9199 w 22924"/>
                  <a:gd name="connsiteY4" fmla="*/ 6686 h 232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24" h="232726">
                    <a:moveTo>
                      <a:pt x="9199" y="6686"/>
                    </a:moveTo>
                    <a:cubicBezTo>
                      <a:pt x="6181" y="79793"/>
                      <a:pt x="3164" y="153036"/>
                      <a:pt x="9" y="226142"/>
                    </a:cubicBezTo>
                    <a:cubicBezTo>
                      <a:pt x="-402" y="234921"/>
                      <a:pt x="13314" y="234921"/>
                      <a:pt x="13725" y="226142"/>
                    </a:cubicBezTo>
                    <a:cubicBezTo>
                      <a:pt x="16743" y="153036"/>
                      <a:pt x="19760" y="79793"/>
                      <a:pt x="22915" y="6686"/>
                    </a:cubicBezTo>
                    <a:cubicBezTo>
                      <a:pt x="23326" y="-2229"/>
                      <a:pt x="9610" y="-2229"/>
                      <a:pt x="9199" y="668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8" name="任意多边形: 形状 667"/>
              <p:cNvSpPr/>
              <p:nvPr/>
            </p:nvSpPr>
            <p:spPr>
              <a:xfrm>
                <a:off x="5920710" y="3710863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9" name="任意多边形: 形状 668"/>
              <p:cNvSpPr/>
              <p:nvPr/>
            </p:nvSpPr>
            <p:spPr>
              <a:xfrm>
                <a:off x="7159079" y="4831282"/>
                <a:ext cx="87066" cy="105021"/>
              </a:xfrm>
              <a:custGeom>
                <a:avLst/>
                <a:gdLst>
                  <a:gd name="connsiteX0" fmla="*/ 84950 w 87066"/>
                  <a:gd name="connsiteY0" fmla="*/ 93447 h 105021"/>
                  <a:gd name="connsiteX1" fmla="*/ 12804 w 87066"/>
                  <a:gd name="connsiteY1" fmla="*/ 3333 h 105021"/>
                  <a:gd name="connsiteX2" fmla="*/ 1008 w 87066"/>
                  <a:gd name="connsiteY2" fmla="*/ 10191 h 105021"/>
                  <a:gd name="connsiteX3" fmla="*/ 75211 w 87066"/>
                  <a:gd name="connsiteY3" fmla="*/ 103049 h 105021"/>
                  <a:gd name="connsiteX4" fmla="*/ 84950 w 87066"/>
                  <a:gd name="connsiteY4" fmla="*/ 93447 h 105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66" h="105021">
                    <a:moveTo>
                      <a:pt x="84950" y="93447"/>
                    </a:moveTo>
                    <a:cubicBezTo>
                      <a:pt x="56283" y="67113"/>
                      <a:pt x="32280" y="37075"/>
                      <a:pt x="12804" y="3333"/>
                    </a:cubicBezTo>
                    <a:cubicBezTo>
                      <a:pt x="8414" y="-4348"/>
                      <a:pt x="-3518" y="2647"/>
                      <a:pt x="1008" y="10191"/>
                    </a:cubicBezTo>
                    <a:cubicBezTo>
                      <a:pt x="20896" y="44893"/>
                      <a:pt x="45722" y="75891"/>
                      <a:pt x="75211" y="103049"/>
                    </a:cubicBezTo>
                    <a:cubicBezTo>
                      <a:pt x="81658" y="109221"/>
                      <a:pt x="91397" y="99482"/>
                      <a:pt x="84950" y="9344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0" name="任意多边形: 形状 669"/>
              <p:cNvSpPr/>
              <p:nvPr/>
            </p:nvSpPr>
            <p:spPr>
              <a:xfrm>
                <a:off x="7237578" y="4607086"/>
                <a:ext cx="67693" cy="205522"/>
              </a:xfrm>
              <a:custGeom>
                <a:avLst/>
                <a:gdLst>
                  <a:gd name="connsiteX0" fmla="*/ 67213 w 67693"/>
                  <a:gd name="connsiteY0" fmla="*/ 197216 h 205522"/>
                  <a:gd name="connsiteX1" fmla="*/ 13310 w 67693"/>
                  <a:gd name="connsiteY1" fmla="*/ 4918 h 205522"/>
                  <a:gd name="connsiteX2" fmla="*/ 142 w 67693"/>
                  <a:gd name="connsiteY2" fmla="*/ 8621 h 205522"/>
                  <a:gd name="connsiteX3" fmla="*/ 54046 w 67693"/>
                  <a:gd name="connsiteY3" fmla="*/ 200920 h 205522"/>
                  <a:gd name="connsiteX4" fmla="*/ 67213 w 67693"/>
                  <a:gd name="connsiteY4" fmla="*/ 197216 h 205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93" h="205522">
                    <a:moveTo>
                      <a:pt x="67213" y="197216"/>
                    </a:moveTo>
                    <a:cubicBezTo>
                      <a:pt x="43622" y="134671"/>
                      <a:pt x="25654" y="70618"/>
                      <a:pt x="13310" y="4918"/>
                    </a:cubicBezTo>
                    <a:cubicBezTo>
                      <a:pt x="11663" y="-3723"/>
                      <a:pt x="-1504" y="-19"/>
                      <a:pt x="142" y="8621"/>
                    </a:cubicBezTo>
                    <a:cubicBezTo>
                      <a:pt x="12487" y="74321"/>
                      <a:pt x="30455" y="138375"/>
                      <a:pt x="54046" y="200920"/>
                    </a:cubicBezTo>
                    <a:cubicBezTo>
                      <a:pt x="57064" y="209012"/>
                      <a:pt x="70368" y="205583"/>
                      <a:pt x="67213" y="19721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1" name="任意多边形: 形状 670"/>
              <p:cNvSpPr/>
              <p:nvPr/>
            </p:nvSpPr>
            <p:spPr>
              <a:xfrm>
                <a:off x="7539057" y="4708017"/>
                <a:ext cx="29407" cy="178327"/>
              </a:xfrm>
              <a:custGeom>
                <a:avLst/>
                <a:gdLst>
                  <a:gd name="connsiteX0" fmla="*/ 29218 w 29407"/>
                  <a:gd name="connsiteY0" fmla="*/ 169804 h 178327"/>
                  <a:gd name="connsiteX1" fmla="*/ 13856 w 29407"/>
                  <a:gd name="connsiteY1" fmla="*/ 6584 h 178327"/>
                  <a:gd name="connsiteX2" fmla="*/ 140 w 29407"/>
                  <a:gd name="connsiteY2" fmla="*/ 6584 h 178327"/>
                  <a:gd name="connsiteX3" fmla="*/ 15914 w 29407"/>
                  <a:gd name="connsiteY3" fmla="*/ 173507 h 178327"/>
                  <a:gd name="connsiteX4" fmla="*/ 29218 w 29407"/>
                  <a:gd name="connsiteY4" fmla="*/ 169804 h 178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407" h="178327">
                    <a:moveTo>
                      <a:pt x="29218" y="169804"/>
                    </a:moveTo>
                    <a:cubicBezTo>
                      <a:pt x="17834" y="115763"/>
                      <a:pt x="12896" y="61722"/>
                      <a:pt x="13856" y="6584"/>
                    </a:cubicBezTo>
                    <a:cubicBezTo>
                      <a:pt x="13994" y="-2195"/>
                      <a:pt x="278" y="-2195"/>
                      <a:pt x="140" y="6584"/>
                    </a:cubicBezTo>
                    <a:cubicBezTo>
                      <a:pt x="-957" y="62956"/>
                      <a:pt x="4392" y="118369"/>
                      <a:pt x="15914" y="173507"/>
                    </a:cubicBezTo>
                    <a:cubicBezTo>
                      <a:pt x="17834" y="182011"/>
                      <a:pt x="31139" y="178308"/>
                      <a:pt x="29218" y="16980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2" name="任意多边形: 形状 671"/>
              <p:cNvSpPr/>
              <p:nvPr/>
            </p:nvSpPr>
            <p:spPr>
              <a:xfrm>
                <a:off x="7605240" y="4442938"/>
                <a:ext cx="21925" cy="223519"/>
              </a:xfrm>
              <a:custGeom>
                <a:avLst/>
                <a:gdLst>
                  <a:gd name="connsiteX0" fmla="*/ 21877 w 21925"/>
                  <a:gd name="connsiteY0" fmla="*/ 6532 h 223519"/>
                  <a:gd name="connsiteX1" fmla="*/ 8161 w 21925"/>
                  <a:gd name="connsiteY1" fmla="*/ 6532 h 223519"/>
                  <a:gd name="connsiteX2" fmla="*/ 1029 w 21925"/>
                  <a:gd name="connsiteY2" fmla="*/ 216936 h 223519"/>
                  <a:gd name="connsiteX3" fmla="*/ 14745 w 21925"/>
                  <a:gd name="connsiteY3" fmla="*/ 216936 h 223519"/>
                  <a:gd name="connsiteX4" fmla="*/ 21877 w 21925"/>
                  <a:gd name="connsiteY4" fmla="*/ 6532 h 2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25" h="223519">
                    <a:moveTo>
                      <a:pt x="21877" y="6532"/>
                    </a:moveTo>
                    <a:cubicBezTo>
                      <a:pt x="22838" y="-2246"/>
                      <a:pt x="9122" y="-2109"/>
                      <a:pt x="8161" y="6532"/>
                    </a:cubicBezTo>
                    <a:cubicBezTo>
                      <a:pt x="755" y="76484"/>
                      <a:pt x="-1577" y="146573"/>
                      <a:pt x="1029" y="216936"/>
                    </a:cubicBezTo>
                    <a:cubicBezTo>
                      <a:pt x="1303" y="225714"/>
                      <a:pt x="15019" y="225714"/>
                      <a:pt x="14745" y="216936"/>
                    </a:cubicBezTo>
                    <a:cubicBezTo>
                      <a:pt x="12139" y="146573"/>
                      <a:pt x="14471" y="76484"/>
                      <a:pt x="21877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3" name="任意多边形: 形状 672"/>
              <p:cNvSpPr/>
              <p:nvPr/>
            </p:nvSpPr>
            <p:spPr>
              <a:xfrm>
                <a:off x="6146771" y="3151082"/>
                <a:ext cx="148911" cy="243262"/>
              </a:xfrm>
              <a:custGeom>
                <a:avLst/>
                <a:gdLst>
                  <a:gd name="connsiteX0" fmla="*/ 147562 w 148911"/>
                  <a:gd name="connsiteY0" fmla="*/ 233478 h 243262"/>
                  <a:gd name="connsiteX1" fmla="*/ 12459 w 148911"/>
                  <a:gd name="connsiteY1" fmla="*/ 3598 h 243262"/>
                  <a:gd name="connsiteX2" fmla="*/ 664 w 148911"/>
                  <a:gd name="connsiteY2" fmla="*/ 10456 h 243262"/>
                  <a:gd name="connsiteX3" fmla="*/ 135767 w 148911"/>
                  <a:gd name="connsiteY3" fmla="*/ 240336 h 243262"/>
                  <a:gd name="connsiteX4" fmla="*/ 147562 w 148911"/>
                  <a:gd name="connsiteY4" fmla="*/ 233478 h 243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911" h="243262">
                    <a:moveTo>
                      <a:pt x="147562" y="233478"/>
                    </a:moveTo>
                    <a:cubicBezTo>
                      <a:pt x="93658" y="162155"/>
                      <a:pt x="48533" y="85482"/>
                      <a:pt x="12459" y="3598"/>
                    </a:cubicBezTo>
                    <a:cubicBezTo>
                      <a:pt x="8894" y="-4495"/>
                      <a:pt x="-2902" y="2500"/>
                      <a:pt x="664" y="10456"/>
                    </a:cubicBezTo>
                    <a:cubicBezTo>
                      <a:pt x="36737" y="92203"/>
                      <a:pt x="81863" y="169013"/>
                      <a:pt x="135767" y="240336"/>
                    </a:cubicBezTo>
                    <a:cubicBezTo>
                      <a:pt x="140979" y="247331"/>
                      <a:pt x="152912" y="240473"/>
                      <a:pt x="147562" y="2334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4" name="任意多边形: 形状 673"/>
              <p:cNvSpPr/>
              <p:nvPr/>
            </p:nvSpPr>
            <p:spPr>
              <a:xfrm>
                <a:off x="6354903" y="3207354"/>
                <a:ext cx="79853" cy="130960"/>
              </a:xfrm>
              <a:custGeom>
                <a:avLst/>
                <a:gdLst>
                  <a:gd name="connsiteX0" fmla="*/ 79334 w 79853"/>
                  <a:gd name="connsiteY0" fmla="*/ 122753 h 130960"/>
                  <a:gd name="connsiteX1" fmla="*/ 13086 w 79853"/>
                  <a:gd name="connsiteY1" fmla="*/ 3012 h 130960"/>
                  <a:gd name="connsiteX2" fmla="*/ 1290 w 79853"/>
                  <a:gd name="connsiteY2" fmla="*/ 9870 h 130960"/>
                  <a:gd name="connsiteX3" fmla="*/ 66030 w 79853"/>
                  <a:gd name="connsiteY3" fmla="*/ 126456 h 130960"/>
                  <a:gd name="connsiteX4" fmla="*/ 79334 w 79853"/>
                  <a:gd name="connsiteY4" fmla="*/ 122753 h 130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3" h="130960">
                    <a:moveTo>
                      <a:pt x="79334" y="122753"/>
                    </a:moveTo>
                    <a:cubicBezTo>
                      <a:pt x="62052" y="80096"/>
                      <a:pt x="40106" y="40183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27625" y="46080"/>
                      <a:pt x="49296" y="84897"/>
                      <a:pt x="66030" y="126456"/>
                    </a:cubicBezTo>
                    <a:cubicBezTo>
                      <a:pt x="69321" y="134411"/>
                      <a:pt x="82626" y="130982"/>
                      <a:pt x="79334" y="12275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1" name="任意多边形: 形状 690"/>
              <p:cNvSpPr/>
              <p:nvPr/>
            </p:nvSpPr>
            <p:spPr>
              <a:xfrm>
                <a:off x="6120280" y="5860765"/>
                <a:ext cx="125770" cy="176412"/>
              </a:xfrm>
              <a:custGeom>
                <a:avLst/>
                <a:gdLst>
                  <a:gd name="connsiteX0" fmla="*/ 124539 w 125770"/>
                  <a:gd name="connsiteY0" fmla="*/ 166456 h 176412"/>
                  <a:gd name="connsiteX1" fmla="*/ 13028 w 125770"/>
                  <a:gd name="connsiteY1" fmla="*/ 3098 h 176412"/>
                  <a:gd name="connsiteX2" fmla="*/ 1232 w 125770"/>
                  <a:gd name="connsiteY2" fmla="*/ 9956 h 176412"/>
                  <a:gd name="connsiteX3" fmla="*/ 112743 w 125770"/>
                  <a:gd name="connsiteY3" fmla="*/ 173314 h 176412"/>
                  <a:gd name="connsiteX4" fmla="*/ 124539 w 125770"/>
                  <a:gd name="connsiteY4" fmla="*/ 166456 h 17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770" h="176412">
                    <a:moveTo>
                      <a:pt x="124539" y="166456"/>
                    </a:moveTo>
                    <a:cubicBezTo>
                      <a:pt x="87368" y="112004"/>
                      <a:pt x="50198" y="57551"/>
                      <a:pt x="13028" y="3098"/>
                    </a:cubicBezTo>
                    <a:cubicBezTo>
                      <a:pt x="8090" y="-4171"/>
                      <a:pt x="-3843" y="2687"/>
                      <a:pt x="1232" y="9956"/>
                    </a:cubicBezTo>
                    <a:cubicBezTo>
                      <a:pt x="38402" y="64409"/>
                      <a:pt x="75572" y="118862"/>
                      <a:pt x="112743" y="173314"/>
                    </a:cubicBezTo>
                    <a:cubicBezTo>
                      <a:pt x="117681" y="180584"/>
                      <a:pt x="129614" y="173726"/>
                      <a:pt x="124539" y="16645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2" name="任意多边形: 形状 691"/>
              <p:cNvSpPr/>
              <p:nvPr/>
            </p:nvSpPr>
            <p:spPr>
              <a:xfrm>
                <a:off x="6112611" y="5905343"/>
                <a:ext cx="31653" cy="50498"/>
              </a:xfrm>
              <a:custGeom>
                <a:avLst/>
                <a:gdLst>
                  <a:gd name="connsiteX0" fmla="*/ 30846 w 31653"/>
                  <a:gd name="connsiteY0" fmla="*/ 40131 h 50498"/>
                  <a:gd name="connsiteX1" fmla="*/ 12604 w 31653"/>
                  <a:gd name="connsiteY1" fmla="*/ 3509 h 50498"/>
                  <a:gd name="connsiteX2" fmla="*/ 808 w 31653"/>
                  <a:gd name="connsiteY2" fmla="*/ 10367 h 50498"/>
                  <a:gd name="connsiteX3" fmla="*/ 19050 w 31653"/>
                  <a:gd name="connsiteY3" fmla="*/ 46989 h 50498"/>
                  <a:gd name="connsiteX4" fmla="*/ 30846 w 31653"/>
                  <a:gd name="connsiteY4" fmla="*/ 40131 h 50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653" h="50498">
                    <a:moveTo>
                      <a:pt x="30846" y="40131"/>
                    </a:moveTo>
                    <a:cubicBezTo>
                      <a:pt x="24811" y="27924"/>
                      <a:pt x="18639" y="15717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6843" y="22575"/>
                      <a:pt x="13015" y="34782"/>
                      <a:pt x="19050" y="46989"/>
                    </a:cubicBezTo>
                    <a:cubicBezTo>
                      <a:pt x="23028" y="54944"/>
                      <a:pt x="34824" y="47949"/>
                      <a:pt x="30846" y="4013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sp>
        <p:nvSpPr>
          <p:cNvPr id="703" name="任意多边形: 形状 702"/>
          <p:cNvSpPr/>
          <p:nvPr/>
        </p:nvSpPr>
        <p:spPr>
          <a:xfrm>
            <a:off x="10369466" y="644198"/>
            <a:ext cx="1339451" cy="709041"/>
          </a:xfrm>
          <a:custGeom>
            <a:avLst/>
            <a:gdLst>
              <a:gd name="connsiteX0" fmla="*/ 1336406 w 1339451"/>
              <a:gd name="connsiteY0" fmla="*/ 281984 h 709041"/>
              <a:gd name="connsiteX1" fmla="*/ 1181963 w 1339451"/>
              <a:gd name="connsiteY1" fmla="*/ 198179 h 709041"/>
              <a:gd name="connsiteX2" fmla="*/ 1132175 w 1339451"/>
              <a:gd name="connsiteY2" fmla="*/ 60470 h 709041"/>
              <a:gd name="connsiteX3" fmla="*/ 928081 w 1339451"/>
              <a:gd name="connsiteY3" fmla="*/ 86119 h 709041"/>
              <a:gd name="connsiteX4" fmla="*/ 875959 w 1339451"/>
              <a:gd name="connsiteY4" fmla="*/ 62116 h 709041"/>
              <a:gd name="connsiteX5" fmla="*/ 783788 w 1339451"/>
              <a:gd name="connsiteY5" fmla="*/ 83239 h 709041"/>
              <a:gd name="connsiteX6" fmla="*/ 637575 w 1339451"/>
              <a:gd name="connsiteY6" fmla="*/ 943 h 709041"/>
              <a:gd name="connsiteX7" fmla="*/ 455702 w 1339451"/>
              <a:gd name="connsiteY7" fmla="*/ 71717 h 709041"/>
              <a:gd name="connsiteX8" fmla="*/ 302220 w 1339451"/>
              <a:gd name="connsiteY8" fmla="*/ 85845 h 709041"/>
              <a:gd name="connsiteX9" fmla="*/ 54920 w 1339451"/>
              <a:gd name="connsiteY9" fmla="*/ 119723 h 709041"/>
              <a:gd name="connsiteX10" fmla="*/ 70556 w 1339451"/>
              <a:gd name="connsiteY10" fmla="*/ 289116 h 709041"/>
              <a:gd name="connsiteX11" fmla="*/ 330 w 1339451"/>
              <a:gd name="connsiteY11" fmla="*/ 390203 h 709041"/>
              <a:gd name="connsiteX12" fmla="*/ 175620 w 1339451"/>
              <a:gd name="connsiteY12" fmla="*/ 501577 h 709041"/>
              <a:gd name="connsiteX13" fmla="*/ 304277 w 1339451"/>
              <a:gd name="connsiteY13" fmla="*/ 564945 h 709041"/>
              <a:gd name="connsiteX14" fmla="*/ 453233 w 1339451"/>
              <a:gd name="connsiteY14" fmla="*/ 705396 h 709041"/>
              <a:gd name="connsiteX15" fmla="*/ 662265 w 1339451"/>
              <a:gd name="connsiteY15" fmla="*/ 632290 h 709041"/>
              <a:gd name="connsiteX16" fmla="*/ 801482 w 1339451"/>
              <a:gd name="connsiteY16" fmla="*/ 670421 h 709041"/>
              <a:gd name="connsiteX17" fmla="*/ 944814 w 1339451"/>
              <a:gd name="connsiteY17" fmla="*/ 573586 h 709041"/>
              <a:gd name="connsiteX18" fmla="*/ 1201714 w 1339451"/>
              <a:gd name="connsiteY18" fmla="*/ 581404 h 709041"/>
              <a:gd name="connsiteX19" fmla="*/ 1252053 w 1339451"/>
              <a:gd name="connsiteY19" fmla="*/ 397335 h 709041"/>
              <a:gd name="connsiteX20" fmla="*/ 1336406 w 1339451"/>
              <a:gd name="connsiteY20" fmla="*/ 281984 h 70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709041">
                <a:moveTo>
                  <a:pt x="1336406" y="281984"/>
                </a:moveTo>
                <a:cubicBezTo>
                  <a:pt x="1319946" y="220399"/>
                  <a:pt x="1250681" y="192281"/>
                  <a:pt x="1181963" y="198179"/>
                </a:cubicBezTo>
                <a:cubicBezTo>
                  <a:pt x="1198012" y="146881"/>
                  <a:pt x="1195406" y="92154"/>
                  <a:pt x="1132175" y="60470"/>
                </a:cubicBezTo>
                <a:cubicBezTo>
                  <a:pt x="1061948" y="25220"/>
                  <a:pt x="986374" y="48674"/>
                  <a:pt x="928081" y="86119"/>
                </a:cubicBezTo>
                <a:cubicBezTo>
                  <a:pt x="915462" y="74186"/>
                  <a:pt x="897631" y="65682"/>
                  <a:pt x="875959" y="62116"/>
                </a:cubicBezTo>
                <a:cubicBezTo>
                  <a:pt x="841396" y="56492"/>
                  <a:pt x="810397" y="67191"/>
                  <a:pt x="783788" y="83239"/>
                </a:cubicBezTo>
                <a:cubicBezTo>
                  <a:pt x="756082" y="39073"/>
                  <a:pt x="701080" y="6841"/>
                  <a:pt x="637575" y="943"/>
                </a:cubicBezTo>
                <a:cubicBezTo>
                  <a:pt x="560629" y="-6190"/>
                  <a:pt x="501925" y="28100"/>
                  <a:pt x="455702" y="71717"/>
                </a:cubicBezTo>
                <a:cubicBezTo>
                  <a:pt x="409204" y="40033"/>
                  <a:pt x="337470" y="46754"/>
                  <a:pt x="302220" y="85845"/>
                </a:cubicBezTo>
                <a:cubicBezTo>
                  <a:pt x="224176" y="42914"/>
                  <a:pt x="112390" y="51966"/>
                  <a:pt x="54920" y="119723"/>
                </a:cubicBezTo>
                <a:cubicBezTo>
                  <a:pt x="6228" y="176919"/>
                  <a:pt x="19944" y="243579"/>
                  <a:pt x="70556" y="289116"/>
                </a:cubicBezTo>
                <a:cubicBezTo>
                  <a:pt x="26527" y="307495"/>
                  <a:pt x="-3511" y="344803"/>
                  <a:pt x="330" y="390203"/>
                </a:cubicBezTo>
                <a:cubicBezTo>
                  <a:pt x="6639" y="465778"/>
                  <a:pt x="90718" y="503497"/>
                  <a:pt x="175620" y="501577"/>
                </a:cubicBezTo>
                <a:cubicBezTo>
                  <a:pt x="191120" y="547251"/>
                  <a:pt x="247493" y="574957"/>
                  <a:pt x="304277" y="564945"/>
                </a:cubicBezTo>
                <a:cubicBezTo>
                  <a:pt x="313192" y="630096"/>
                  <a:pt x="367919" y="689760"/>
                  <a:pt x="453233" y="705396"/>
                </a:cubicBezTo>
                <a:cubicBezTo>
                  <a:pt x="536077" y="720621"/>
                  <a:pt x="618511" y="686606"/>
                  <a:pt x="662265" y="632290"/>
                </a:cubicBezTo>
                <a:cubicBezTo>
                  <a:pt x="697240" y="661094"/>
                  <a:pt x="748263" y="676456"/>
                  <a:pt x="801482" y="670421"/>
                </a:cubicBezTo>
                <a:cubicBezTo>
                  <a:pt x="869924" y="662603"/>
                  <a:pt x="920125" y="622277"/>
                  <a:pt x="944814" y="573586"/>
                </a:cubicBezTo>
                <a:cubicBezTo>
                  <a:pt x="1018606" y="618848"/>
                  <a:pt x="1123808" y="631467"/>
                  <a:pt x="1201714" y="581404"/>
                </a:cubicBezTo>
                <a:cubicBezTo>
                  <a:pt x="1270981" y="536964"/>
                  <a:pt x="1288674" y="458234"/>
                  <a:pt x="1252053" y="397335"/>
                </a:cubicBezTo>
                <a:cubicBezTo>
                  <a:pt x="1310208" y="381973"/>
                  <a:pt x="1351219" y="337259"/>
                  <a:pt x="1336406" y="281984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25" name="任意多边形: 形状 724"/>
          <p:cNvSpPr/>
          <p:nvPr/>
        </p:nvSpPr>
        <p:spPr>
          <a:xfrm>
            <a:off x="616846" y="879288"/>
            <a:ext cx="1339451" cy="855396"/>
          </a:xfrm>
          <a:custGeom>
            <a:avLst/>
            <a:gdLst>
              <a:gd name="connsiteX0" fmla="*/ 1336406 w 1339451"/>
              <a:gd name="connsiteY0" fmla="*/ 340207 h 855396"/>
              <a:gd name="connsiteX1" fmla="*/ 1181964 w 1339451"/>
              <a:gd name="connsiteY1" fmla="*/ 239121 h 855396"/>
              <a:gd name="connsiteX2" fmla="*/ 1132175 w 1339451"/>
              <a:gd name="connsiteY2" fmla="*/ 73020 h 855396"/>
              <a:gd name="connsiteX3" fmla="*/ 928080 w 1339451"/>
              <a:gd name="connsiteY3" fmla="*/ 104018 h 855396"/>
              <a:gd name="connsiteX4" fmla="*/ 875960 w 1339451"/>
              <a:gd name="connsiteY4" fmla="*/ 75077 h 855396"/>
              <a:gd name="connsiteX5" fmla="*/ 783788 w 1339451"/>
              <a:gd name="connsiteY5" fmla="*/ 100452 h 855396"/>
              <a:gd name="connsiteX6" fmla="*/ 637576 w 1339451"/>
              <a:gd name="connsiteY6" fmla="*/ 1148 h 855396"/>
              <a:gd name="connsiteX7" fmla="*/ 455701 w 1339451"/>
              <a:gd name="connsiteY7" fmla="*/ 86462 h 855396"/>
              <a:gd name="connsiteX8" fmla="*/ 302219 w 1339451"/>
              <a:gd name="connsiteY8" fmla="*/ 103607 h 855396"/>
              <a:gd name="connsiteX9" fmla="*/ 54920 w 1339451"/>
              <a:gd name="connsiteY9" fmla="*/ 144480 h 855396"/>
              <a:gd name="connsiteX10" fmla="*/ 70556 w 1339451"/>
              <a:gd name="connsiteY10" fmla="*/ 348849 h 855396"/>
              <a:gd name="connsiteX11" fmla="*/ 330 w 1339451"/>
              <a:gd name="connsiteY11" fmla="*/ 470784 h 855396"/>
              <a:gd name="connsiteX12" fmla="*/ 175621 w 1339451"/>
              <a:gd name="connsiteY12" fmla="*/ 605201 h 855396"/>
              <a:gd name="connsiteX13" fmla="*/ 304277 w 1339451"/>
              <a:gd name="connsiteY13" fmla="*/ 681599 h 855396"/>
              <a:gd name="connsiteX14" fmla="*/ 453233 w 1339451"/>
              <a:gd name="connsiteY14" fmla="*/ 850991 h 855396"/>
              <a:gd name="connsiteX15" fmla="*/ 662264 w 1339451"/>
              <a:gd name="connsiteY15" fmla="*/ 762935 h 855396"/>
              <a:gd name="connsiteX16" fmla="*/ 801482 w 1339451"/>
              <a:gd name="connsiteY16" fmla="*/ 809020 h 855396"/>
              <a:gd name="connsiteX17" fmla="*/ 944814 w 1339451"/>
              <a:gd name="connsiteY17" fmla="*/ 692160 h 855396"/>
              <a:gd name="connsiteX18" fmla="*/ 1201715 w 1339451"/>
              <a:gd name="connsiteY18" fmla="*/ 701624 h 855396"/>
              <a:gd name="connsiteX19" fmla="*/ 1252053 w 1339451"/>
              <a:gd name="connsiteY19" fmla="*/ 479562 h 855396"/>
              <a:gd name="connsiteX20" fmla="*/ 1336406 w 1339451"/>
              <a:gd name="connsiteY20" fmla="*/ 340207 h 85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855396">
                <a:moveTo>
                  <a:pt x="1336406" y="340207"/>
                </a:moveTo>
                <a:cubicBezTo>
                  <a:pt x="1319947" y="266004"/>
                  <a:pt x="1250681" y="231988"/>
                  <a:pt x="1181964" y="239121"/>
                </a:cubicBezTo>
                <a:cubicBezTo>
                  <a:pt x="1198012" y="177261"/>
                  <a:pt x="1195405" y="111287"/>
                  <a:pt x="1132175" y="73020"/>
                </a:cubicBezTo>
                <a:cubicBezTo>
                  <a:pt x="1061949" y="30637"/>
                  <a:pt x="986373" y="58892"/>
                  <a:pt x="928080" y="104018"/>
                </a:cubicBezTo>
                <a:cubicBezTo>
                  <a:pt x="915462" y="89616"/>
                  <a:pt x="897631" y="79329"/>
                  <a:pt x="875960" y="75077"/>
                </a:cubicBezTo>
                <a:cubicBezTo>
                  <a:pt x="841395" y="68356"/>
                  <a:pt x="810397" y="81249"/>
                  <a:pt x="783788" y="100452"/>
                </a:cubicBezTo>
                <a:cubicBezTo>
                  <a:pt x="756082" y="47097"/>
                  <a:pt x="701081" y="8280"/>
                  <a:pt x="637576" y="1148"/>
                </a:cubicBezTo>
                <a:cubicBezTo>
                  <a:pt x="560629" y="-7493"/>
                  <a:pt x="501924" y="33792"/>
                  <a:pt x="455701" y="86462"/>
                </a:cubicBezTo>
                <a:cubicBezTo>
                  <a:pt x="409204" y="48331"/>
                  <a:pt x="337469" y="56423"/>
                  <a:pt x="302219" y="103607"/>
                </a:cubicBezTo>
                <a:cubicBezTo>
                  <a:pt x="224175" y="51760"/>
                  <a:pt x="112390" y="62733"/>
                  <a:pt x="54920" y="144480"/>
                </a:cubicBezTo>
                <a:cubicBezTo>
                  <a:pt x="6228" y="213472"/>
                  <a:pt x="19944" y="293985"/>
                  <a:pt x="70556" y="348849"/>
                </a:cubicBezTo>
                <a:cubicBezTo>
                  <a:pt x="26528" y="371068"/>
                  <a:pt x="-3510" y="415920"/>
                  <a:pt x="330" y="470784"/>
                </a:cubicBezTo>
                <a:cubicBezTo>
                  <a:pt x="6640" y="561858"/>
                  <a:pt x="90719" y="607395"/>
                  <a:pt x="175621" y="605201"/>
                </a:cubicBezTo>
                <a:cubicBezTo>
                  <a:pt x="191120" y="660202"/>
                  <a:pt x="247493" y="693669"/>
                  <a:pt x="304277" y="681599"/>
                </a:cubicBezTo>
                <a:cubicBezTo>
                  <a:pt x="313192" y="760054"/>
                  <a:pt x="367919" y="832063"/>
                  <a:pt x="453233" y="850991"/>
                </a:cubicBezTo>
                <a:cubicBezTo>
                  <a:pt x="536077" y="869371"/>
                  <a:pt x="618510" y="828360"/>
                  <a:pt x="662264" y="762935"/>
                </a:cubicBezTo>
                <a:cubicBezTo>
                  <a:pt x="697240" y="797773"/>
                  <a:pt x="748264" y="816290"/>
                  <a:pt x="801482" y="809020"/>
                </a:cubicBezTo>
                <a:cubicBezTo>
                  <a:pt x="869925" y="799693"/>
                  <a:pt x="920125" y="750865"/>
                  <a:pt x="944814" y="692160"/>
                </a:cubicBezTo>
                <a:cubicBezTo>
                  <a:pt x="1018606" y="746750"/>
                  <a:pt x="1123808" y="761974"/>
                  <a:pt x="1201715" y="701624"/>
                </a:cubicBezTo>
                <a:cubicBezTo>
                  <a:pt x="1270981" y="647995"/>
                  <a:pt x="1288674" y="553080"/>
                  <a:pt x="1252053" y="479562"/>
                </a:cubicBezTo>
                <a:cubicBezTo>
                  <a:pt x="1310208" y="461046"/>
                  <a:pt x="1351219" y="407005"/>
                  <a:pt x="1336406" y="340207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7" name="任意多边形: 形状 736"/>
          <p:cNvSpPr/>
          <p:nvPr/>
        </p:nvSpPr>
        <p:spPr>
          <a:xfrm>
            <a:off x="9277274" y="1190127"/>
            <a:ext cx="1182131" cy="909529"/>
          </a:xfrm>
          <a:custGeom>
            <a:avLst/>
            <a:gdLst>
              <a:gd name="connsiteX0" fmla="*/ 1132025 w 1182131"/>
              <a:gd name="connsiteY0" fmla="*/ 441056 h 909529"/>
              <a:gd name="connsiteX1" fmla="*/ 1110628 w 1182131"/>
              <a:gd name="connsiteY1" fmla="*/ 235042 h 909529"/>
              <a:gd name="connsiteX2" fmla="*/ 870324 w 1182131"/>
              <a:gd name="connsiteY2" fmla="*/ 245055 h 909529"/>
              <a:gd name="connsiteX3" fmla="*/ 729872 w 1182131"/>
              <a:gd name="connsiteY3" fmla="*/ 113930 h 909529"/>
              <a:gd name="connsiteX4" fmla="*/ 571589 w 1182131"/>
              <a:gd name="connsiteY4" fmla="*/ 167011 h 909529"/>
              <a:gd name="connsiteX5" fmla="*/ 376548 w 1182131"/>
              <a:gd name="connsiteY5" fmla="*/ 1870 h 909529"/>
              <a:gd name="connsiteX6" fmla="*/ 228826 w 1182131"/>
              <a:gd name="connsiteY6" fmla="*/ 261377 h 909529"/>
              <a:gd name="connsiteX7" fmla="*/ 36254 w 1182131"/>
              <a:gd name="connsiteY7" fmla="*/ 323922 h 909529"/>
              <a:gd name="connsiteX8" fmla="*/ 48461 w 1182131"/>
              <a:gd name="connsiteY8" fmla="*/ 464922 h 909529"/>
              <a:gd name="connsiteX9" fmla="*/ 26104 w 1182131"/>
              <a:gd name="connsiteY9" fmla="*/ 661472 h 909529"/>
              <a:gd name="connsiteX10" fmla="*/ 167790 w 1182131"/>
              <a:gd name="connsiteY10" fmla="*/ 717708 h 909529"/>
              <a:gd name="connsiteX11" fmla="*/ 254064 w 1182131"/>
              <a:gd name="connsiteY11" fmla="*/ 894644 h 909529"/>
              <a:gd name="connsiteX12" fmla="*/ 474068 w 1182131"/>
              <a:gd name="connsiteY12" fmla="*/ 813034 h 909529"/>
              <a:gd name="connsiteX13" fmla="*/ 550466 w 1182131"/>
              <a:gd name="connsiteY13" fmla="*/ 856377 h 909529"/>
              <a:gd name="connsiteX14" fmla="*/ 655119 w 1182131"/>
              <a:gd name="connsiteY14" fmla="*/ 802061 h 909529"/>
              <a:gd name="connsiteX15" fmla="*/ 864837 w 1182131"/>
              <a:gd name="connsiteY15" fmla="*/ 905343 h 909529"/>
              <a:gd name="connsiteX16" fmla="*/ 1022160 w 1182131"/>
              <a:gd name="connsiteY16" fmla="*/ 690962 h 909529"/>
              <a:gd name="connsiteX17" fmla="*/ 1157262 w 1182131"/>
              <a:gd name="connsiteY17" fmla="*/ 636921 h 909529"/>
              <a:gd name="connsiteX18" fmla="*/ 1132025 w 1182131"/>
              <a:gd name="connsiteY18" fmla="*/ 441056 h 90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82131" h="909529">
                <a:moveTo>
                  <a:pt x="1132025" y="441056"/>
                </a:moveTo>
                <a:cubicBezTo>
                  <a:pt x="1184420" y="382352"/>
                  <a:pt x="1177562" y="286888"/>
                  <a:pt x="1110628" y="235042"/>
                </a:cubicBezTo>
                <a:cubicBezTo>
                  <a:pt x="1034367" y="175926"/>
                  <a:pt x="942058" y="194717"/>
                  <a:pt x="870324" y="245055"/>
                </a:cubicBezTo>
                <a:cubicBezTo>
                  <a:pt x="851670" y="180178"/>
                  <a:pt x="799823" y="125863"/>
                  <a:pt x="729872" y="113930"/>
                </a:cubicBezTo>
                <a:cubicBezTo>
                  <a:pt x="668698" y="103506"/>
                  <a:pt x="612051" y="126000"/>
                  <a:pt x="571589" y="167011"/>
                </a:cubicBezTo>
                <a:cubicBezTo>
                  <a:pt x="542374" y="75799"/>
                  <a:pt x="485315" y="-14178"/>
                  <a:pt x="376548" y="1870"/>
                </a:cubicBezTo>
                <a:cubicBezTo>
                  <a:pt x="262979" y="18603"/>
                  <a:pt x="227729" y="153843"/>
                  <a:pt x="228826" y="261377"/>
                </a:cubicBezTo>
                <a:cubicBezTo>
                  <a:pt x="157366" y="240391"/>
                  <a:pt x="73698" y="251501"/>
                  <a:pt x="36254" y="323922"/>
                </a:cubicBezTo>
                <a:cubicBezTo>
                  <a:pt x="12662" y="369596"/>
                  <a:pt x="19246" y="426106"/>
                  <a:pt x="48461" y="464922"/>
                </a:cubicBezTo>
                <a:cubicBezTo>
                  <a:pt x="-2837" y="515260"/>
                  <a:pt x="-18336" y="599750"/>
                  <a:pt x="26104" y="661472"/>
                </a:cubicBezTo>
                <a:cubicBezTo>
                  <a:pt x="59708" y="708107"/>
                  <a:pt x="115258" y="725389"/>
                  <a:pt x="167790" y="717708"/>
                </a:cubicBezTo>
                <a:cubicBezTo>
                  <a:pt x="147902" y="791637"/>
                  <a:pt x="161343" y="866389"/>
                  <a:pt x="254064" y="894644"/>
                </a:cubicBezTo>
                <a:cubicBezTo>
                  <a:pt x="343492" y="921802"/>
                  <a:pt x="415775" y="874345"/>
                  <a:pt x="474068" y="813034"/>
                </a:cubicBezTo>
                <a:cubicBezTo>
                  <a:pt x="489979" y="837449"/>
                  <a:pt x="516862" y="855005"/>
                  <a:pt x="550466" y="856377"/>
                </a:cubicBezTo>
                <a:cubicBezTo>
                  <a:pt x="598610" y="858297"/>
                  <a:pt x="632214" y="835391"/>
                  <a:pt x="655119" y="802061"/>
                </a:cubicBezTo>
                <a:cubicBezTo>
                  <a:pt x="695856" y="874756"/>
                  <a:pt x="774723" y="924682"/>
                  <a:pt x="864837" y="905343"/>
                </a:cubicBezTo>
                <a:cubicBezTo>
                  <a:pt x="966198" y="883672"/>
                  <a:pt x="1025589" y="787248"/>
                  <a:pt x="1022160" y="690962"/>
                </a:cubicBezTo>
                <a:cubicBezTo>
                  <a:pt x="1071812" y="699603"/>
                  <a:pt x="1125853" y="681223"/>
                  <a:pt x="1157262" y="636921"/>
                </a:cubicBezTo>
                <a:cubicBezTo>
                  <a:pt x="1202799" y="572730"/>
                  <a:pt x="1180717" y="494000"/>
                  <a:pt x="1132025" y="441056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8" name="任意多边形: 形状 737"/>
          <p:cNvSpPr/>
          <p:nvPr/>
        </p:nvSpPr>
        <p:spPr>
          <a:xfrm>
            <a:off x="11077418" y="1608682"/>
            <a:ext cx="589126" cy="449400"/>
          </a:xfrm>
          <a:custGeom>
            <a:avLst/>
            <a:gdLst>
              <a:gd name="connsiteX0" fmla="*/ 579487 w 589126"/>
              <a:gd name="connsiteY0" fmla="*/ 203553 h 449400"/>
              <a:gd name="connsiteX1" fmla="*/ 432727 w 589126"/>
              <a:gd name="connsiteY1" fmla="*/ 128115 h 449400"/>
              <a:gd name="connsiteX2" fmla="*/ 335617 w 589126"/>
              <a:gd name="connsiteY2" fmla="*/ 694 h 449400"/>
              <a:gd name="connsiteX3" fmla="*/ 211899 w 589126"/>
              <a:gd name="connsiteY3" fmla="*/ 109324 h 449400"/>
              <a:gd name="connsiteX4" fmla="*/ 81048 w 589126"/>
              <a:gd name="connsiteY4" fmla="*/ 94785 h 449400"/>
              <a:gd name="connsiteX5" fmla="*/ 52793 w 589126"/>
              <a:gd name="connsiteY5" fmla="*/ 213429 h 449400"/>
              <a:gd name="connsiteX6" fmla="*/ 6021 w 589126"/>
              <a:gd name="connsiteY6" fmla="*/ 250599 h 449400"/>
              <a:gd name="connsiteX7" fmla="*/ 33042 w 589126"/>
              <a:gd name="connsiteY7" fmla="*/ 383782 h 449400"/>
              <a:gd name="connsiteX8" fmla="*/ 171436 w 589126"/>
              <a:gd name="connsiteY8" fmla="*/ 415877 h 449400"/>
              <a:gd name="connsiteX9" fmla="*/ 233433 w 589126"/>
              <a:gd name="connsiteY9" fmla="*/ 448933 h 449400"/>
              <a:gd name="connsiteX10" fmla="*/ 348921 w 589126"/>
              <a:gd name="connsiteY10" fmla="*/ 371574 h 449400"/>
              <a:gd name="connsiteX11" fmla="*/ 502815 w 589126"/>
              <a:gd name="connsiteY11" fmla="*/ 416700 h 449400"/>
              <a:gd name="connsiteX12" fmla="*/ 549313 w 589126"/>
              <a:gd name="connsiteY12" fmla="*/ 321785 h 449400"/>
              <a:gd name="connsiteX13" fmla="*/ 579487 w 589126"/>
              <a:gd name="connsiteY13" fmla="*/ 203553 h 44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9126" h="449400">
                <a:moveTo>
                  <a:pt x="579487" y="203553"/>
                </a:moveTo>
                <a:cubicBezTo>
                  <a:pt x="554525" y="147181"/>
                  <a:pt x="490197" y="115908"/>
                  <a:pt x="432727" y="128115"/>
                </a:cubicBezTo>
                <a:cubicBezTo>
                  <a:pt x="426554" y="65845"/>
                  <a:pt x="416541" y="-7948"/>
                  <a:pt x="335617" y="694"/>
                </a:cubicBezTo>
                <a:cubicBezTo>
                  <a:pt x="281028" y="6591"/>
                  <a:pt x="235764" y="55969"/>
                  <a:pt x="211899" y="109324"/>
                </a:cubicBezTo>
                <a:cubicBezTo>
                  <a:pt x="173768" y="78189"/>
                  <a:pt x="125351" y="59672"/>
                  <a:pt x="81048" y="94785"/>
                </a:cubicBezTo>
                <a:cubicBezTo>
                  <a:pt x="43192" y="124823"/>
                  <a:pt x="40311" y="170360"/>
                  <a:pt x="52793" y="213429"/>
                </a:cubicBezTo>
                <a:cubicBezTo>
                  <a:pt x="32493" y="217132"/>
                  <a:pt x="15074" y="226733"/>
                  <a:pt x="6021" y="250599"/>
                </a:cubicBezTo>
                <a:cubicBezTo>
                  <a:pt x="-9614" y="291747"/>
                  <a:pt x="7256" y="350452"/>
                  <a:pt x="33042" y="383782"/>
                </a:cubicBezTo>
                <a:cubicBezTo>
                  <a:pt x="68292" y="429181"/>
                  <a:pt x="127271" y="438508"/>
                  <a:pt x="171436" y="415877"/>
                </a:cubicBezTo>
                <a:cubicBezTo>
                  <a:pt x="185839" y="433982"/>
                  <a:pt x="207509" y="446601"/>
                  <a:pt x="233433" y="448933"/>
                </a:cubicBezTo>
                <a:cubicBezTo>
                  <a:pt x="290080" y="454007"/>
                  <a:pt x="326976" y="417111"/>
                  <a:pt x="348921" y="371574"/>
                </a:cubicBezTo>
                <a:cubicBezTo>
                  <a:pt x="389521" y="415054"/>
                  <a:pt x="442739" y="446875"/>
                  <a:pt x="502815" y="416700"/>
                </a:cubicBezTo>
                <a:cubicBezTo>
                  <a:pt x="540945" y="397635"/>
                  <a:pt x="556444" y="357721"/>
                  <a:pt x="549313" y="321785"/>
                </a:cubicBezTo>
                <a:cubicBezTo>
                  <a:pt x="584837" y="301486"/>
                  <a:pt x="600884" y="251833"/>
                  <a:pt x="579487" y="20355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9" name="任意多边形: 形状 738"/>
          <p:cNvSpPr/>
          <p:nvPr/>
        </p:nvSpPr>
        <p:spPr>
          <a:xfrm>
            <a:off x="2073805" y="680914"/>
            <a:ext cx="529330" cy="404369"/>
          </a:xfrm>
          <a:custGeom>
            <a:avLst/>
            <a:gdLst>
              <a:gd name="connsiteX0" fmla="*/ 423698 w 529330"/>
              <a:gd name="connsiteY0" fmla="*/ 37673 h 404369"/>
              <a:gd name="connsiteX1" fmla="*/ 280914 w 529330"/>
              <a:gd name="connsiteY1" fmla="*/ 67574 h 404369"/>
              <a:gd name="connsiteX2" fmla="*/ 120300 w 529330"/>
              <a:gd name="connsiteY2" fmla="*/ 30129 h 404369"/>
              <a:gd name="connsiteX3" fmla="*/ 142931 w 529330"/>
              <a:gd name="connsiteY3" fmla="*/ 179360 h 404369"/>
              <a:gd name="connsiteX4" fmla="*/ 3165 w 529330"/>
              <a:gd name="connsiteY4" fmla="*/ 246294 h 404369"/>
              <a:gd name="connsiteX5" fmla="*/ 78466 w 529330"/>
              <a:gd name="connsiteY5" fmla="*/ 339700 h 404369"/>
              <a:gd name="connsiteX6" fmla="*/ 150201 w 529330"/>
              <a:gd name="connsiteY6" fmla="*/ 396758 h 404369"/>
              <a:gd name="connsiteX7" fmla="*/ 341950 w 529330"/>
              <a:gd name="connsiteY7" fmla="*/ 307879 h 404369"/>
              <a:gd name="connsiteX8" fmla="*/ 505857 w 529330"/>
              <a:gd name="connsiteY8" fmla="*/ 319537 h 404369"/>
              <a:gd name="connsiteX9" fmla="*/ 467726 w 529330"/>
              <a:gd name="connsiteY9" fmla="*/ 162352 h 404369"/>
              <a:gd name="connsiteX10" fmla="*/ 423698 w 529330"/>
              <a:gd name="connsiteY10" fmla="*/ 37673 h 40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330" h="404369">
                <a:moveTo>
                  <a:pt x="423698" y="37673"/>
                </a:moveTo>
                <a:cubicBezTo>
                  <a:pt x="371166" y="10378"/>
                  <a:pt x="314381" y="26975"/>
                  <a:pt x="280914" y="67574"/>
                </a:cubicBezTo>
                <a:cubicBezTo>
                  <a:pt x="237297" y="17511"/>
                  <a:pt x="175027" y="-34473"/>
                  <a:pt x="120300" y="30129"/>
                </a:cubicBezTo>
                <a:cubicBezTo>
                  <a:pt x="80935" y="76627"/>
                  <a:pt x="105624" y="134508"/>
                  <a:pt x="142931" y="179360"/>
                </a:cubicBezTo>
                <a:cubicBezTo>
                  <a:pt x="84501" y="181005"/>
                  <a:pt x="18253" y="193761"/>
                  <a:pt x="3165" y="246294"/>
                </a:cubicBezTo>
                <a:cubicBezTo>
                  <a:pt x="-12334" y="300198"/>
                  <a:pt x="31695" y="328453"/>
                  <a:pt x="78466" y="339700"/>
                </a:cubicBezTo>
                <a:cubicBezTo>
                  <a:pt x="88067" y="368640"/>
                  <a:pt x="122632" y="388117"/>
                  <a:pt x="150201" y="396758"/>
                </a:cubicBezTo>
                <a:cubicBezTo>
                  <a:pt x="232908" y="422956"/>
                  <a:pt x="309855" y="378653"/>
                  <a:pt x="341950" y="307879"/>
                </a:cubicBezTo>
                <a:cubicBezTo>
                  <a:pt x="392563" y="341894"/>
                  <a:pt x="465257" y="357530"/>
                  <a:pt x="505857" y="319537"/>
                </a:cubicBezTo>
                <a:cubicBezTo>
                  <a:pt x="557155" y="271394"/>
                  <a:pt x="515184" y="204048"/>
                  <a:pt x="467726" y="162352"/>
                </a:cubicBezTo>
                <a:cubicBezTo>
                  <a:pt x="492141" y="121615"/>
                  <a:pt x="473350" y="63597"/>
                  <a:pt x="423698" y="3767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2" name="组合 1"/>
          <p:cNvGrpSpPr>
            <a:grpSpLocks noChangeAspect="1"/>
          </p:cNvGrpSpPr>
          <p:nvPr/>
        </p:nvGrpSpPr>
        <p:grpSpPr>
          <a:xfrm>
            <a:off x="6119970" y="3466154"/>
            <a:ext cx="468000" cy="426522"/>
            <a:chOff x="1169987" y="7136743"/>
            <a:chExt cx="625295" cy="569875"/>
          </a:xfrm>
        </p:grpSpPr>
        <p:sp>
          <p:nvSpPr>
            <p:cNvPr id="1287" name="任意多边形: 形状 1286"/>
            <p:cNvSpPr/>
            <p:nvPr/>
          </p:nvSpPr>
          <p:spPr>
            <a:xfrm>
              <a:off x="1169987" y="7136743"/>
              <a:ext cx="625295" cy="569875"/>
            </a:xfrm>
            <a:custGeom>
              <a:avLst/>
              <a:gdLst>
                <a:gd name="connsiteX0" fmla="*/ 210080 w 625295"/>
                <a:gd name="connsiteY0" fmla="*/ 569875 h 569875"/>
                <a:gd name="connsiteX1" fmla="*/ 157411 w 625295"/>
                <a:gd name="connsiteY1" fmla="*/ 549027 h 569875"/>
                <a:gd name="connsiteX2" fmla="*/ 133133 w 625295"/>
                <a:gd name="connsiteY2" fmla="*/ 484974 h 569875"/>
                <a:gd name="connsiteX3" fmla="*/ 135191 w 625295"/>
                <a:gd name="connsiteY3" fmla="*/ 457542 h 569875"/>
                <a:gd name="connsiteX4" fmla="*/ 116126 w 625295"/>
                <a:gd name="connsiteY4" fmla="*/ 461931 h 569875"/>
                <a:gd name="connsiteX5" fmla="*/ 65788 w 625295"/>
                <a:gd name="connsiteY5" fmla="*/ 459873 h 569875"/>
                <a:gd name="connsiteX6" fmla="*/ 12981 w 625295"/>
                <a:gd name="connsiteY6" fmla="*/ 420783 h 569875"/>
                <a:gd name="connsiteX7" fmla="*/ 1597 w 625295"/>
                <a:gd name="connsiteY7" fmla="*/ 355769 h 569875"/>
                <a:gd name="connsiteX8" fmla="*/ 49329 w 625295"/>
                <a:gd name="connsiteY8" fmla="*/ 289246 h 569875"/>
                <a:gd name="connsiteX9" fmla="*/ 96923 w 625295"/>
                <a:gd name="connsiteY9" fmla="*/ 260443 h 569875"/>
                <a:gd name="connsiteX10" fmla="*/ 96786 w 625295"/>
                <a:gd name="connsiteY10" fmla="*/ 260168 h 569875"/>
                <a:gd name="connsiteX11" fmla="*/ 68942 w 625295"/>
                <a:gd name="connsiteY11" fmla="*/ 209556 h 569875"/>
                <a:gd name="connsiteX12" fmla="*/ 60987 w 625295"/>
                <a:gd name="connsiteY12" fmla="*/ 183496 h 569875"/>
                <a:gd name="connsiteX13" fmla="*/ 69765 w 625295"/>
                <a:gd name="connsiteY13" fmla="*/ 126163 h 569875"/>
                <a:gd name="connsiteX14" fmla="*/ 111051 w 625295"/>
                <a:gd name="connsiteY14" fmla="*/ 95028 h 569875"/>
                <a:gd name="connsiteX15" fmla="*/ 138071 w 625295"/>
                <a:gd name="connsiteY15" fmla="*/ 92147 h 569875"/>
                <a:gd name="connsiteX16" fmla="*/ 161251 w 625295"/>
                <a:gd name="connsiteY16" fmla="*/ 96262 h 569875"/>
                <a:gd name="connsiteX17" fmla="*/ 209257 w 625295"/>
                <a:gd name="connsiteY17" fmla="*/ 121500 h 569875"/>
                <a:gd name="connsiteX18" fmla="*/ 243410 w 625295"/>
                <a:gd name="connsiteY18" fmla="*/ 151949 h 569875"/>
                <a:gd name="connsiteX19" fmla="*/ 243410 w 625295"/>
                <a:gd name="connsiteY19" fmla="*/ 150852 h 569875"/>
                <a:gd name="connsiteX20" fmla="*/ 271528 w 625295"/>
                <a:gd name="connsiteY20" fmla="*/ 48119 h 569875"/>
                <a:gd name="connsiteX21" fmla="*/ 302526 w 625295"/>
                <a:gd name="connsiteY21" fmla="*/ 13692 h 569875"/>
                <a:gd name="connsiteX22" fmla="*/ 361368 w 625295"/>
                <a:gd name="connsiteY22" fmla="*/ 2170 h 569875"/>
                <a:gd name="connsiteX23" fmla="*/ 422953 w 625295"/>
                <a:gd name="connsiteY23" fmla="*/ 71711 h 569875"/>
                <a:gd name="connsiteX24" fmla="*/ 432142 w 625295"/>
                <a:gd name="connsiteY24" fmla="*/ 161002 h 569875"/>
                <a:gd name="connsiteX25" fmla="*/ 459437 w 625295"/>
                <a:gd name="connsiteY25" fmla="*/ 151126 h 569875"/>
                <a:gd name="connsiteX26" fmla="*/ 513752 w 625295"/>
                <a:gd name="connsiteY26" fmla="*/ 140839 h 569875"/>
                <a:gd name="connsiteX27" fmla="*/ 553392 w 625295"/>
                <a:gd name="connsiteY27" fmla="*/ 145091 h 569875"/>
                <a:gd name="connsiteX28" fmla="*/ 580275 w 625295"/>
                <a:gd name="connsiteY28" fmla="*/ 156750 h 569875"/>
                <a:gd name="connsiteX29" fmla="*/ 625264 w 625295"/>
                <a:gd name="connsiteY29" fmla="*/ 227524 h 569875"/>
                <a:gd name="connsiteX30" fmla="*/ 619366 w 625295"/>
                <a:gd name="connsiteY30" fmla="*/ 262500 h 569875"/>
                <a:gd name="connsiteX31" fmla="*/ 584253 w 625295"/>
                <a:gd name="connsiteY31" fmla="*/ 312015 h 569875"/>
                <a:gd name="connsiteX32" fmla="*/ 532818 w 625295"/>
                <a:gd name="connsiteY32" fmla="*/ 341367 h 569875"/>
                <a:gd name="connsiteX33" fmla="*/ 481520 w 625295"/>
                <a:gd name="connsiteY33" fmla="*/ 355220 h 569875"/>
                <a:gd name="connsiteX34" fmla="*/ 476033 w 625295"/>
                <a:gd name="connsiteY34" fmla="*/ 356318 h 569875"/>
                <a:gd name="connsiteX35" fmla="*/ 476994 w 625295"/>
                <a:gd name="connsiteY35" fmla="*/ 358375 h 569875"/>
                <a:gd name="connsiteX36" fmla="*/ 492493 w 625295"/>
                <a:gd name="connsiteY36" fmla="*/ 415845 h 569875"/>
                <a:gd name="connsiteX37" fmla="*/ 490572 w 625295"/>
                <a:gd name="connsiteY37" fmla="*/ 477292 h 569875"/>
                <a:gd name="connsiteX38" fmla="*/ 464512 w 625295"/>
                <a:gd name="connsiteY38" fmla="*/ 528591 h 569875"/>
                <a:gd name="connsiteX39" fmla="*/ 397715 w 625295"/>
                <a:gd name="connsiteY39" fmla="*/ 559726 h 569875"/>
                <a:gd name="connsiteX40" fmla="*/ 364248 w 625295"/>
                <a:gd name="connsiteY40" fmla="*/ 553417 h 569875"/>
                <a:gd name="connsiteX41" fmla="*/ 336816 w 625295"/>
                <a:gd name="connsiteY41" fmla="*/ 535174 h 569875"/>
                <a:gd name="connsiteX42" fmla="*/ 318848 w 625295"/>
                <a:gd name="connsiteY42" fmla="*/ 513914 h 569875"/>
                <a:gd name="connsiteX43" fmla="*/ 266179 w 625295"/>
                <a:gd name="connsiteY43" fmla="*/ 558217 h 569875"/>
                <a:gd name="connsiteX44" fmla="*/ 210766 w 625295"/>
                <a:gd name="connsiteY44" fmla="*/ 569601 h 569875"/>
                <a:gd name="connsiteX45" fmla="*/ 210080 w 625295"/>
                <a:gd name="connsiteY45" fmla="*/ 569875 h 5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5295" h="569875">
                  <a:moveTo>
                    <a:pt x="210080" y="569875"/>
                  </a:moveTo>
                  <a:cubicBezTo>
                    <a:pt x="190878" y="569875"/>
                    <a:pt x="171127" y="562743"/>
                    <a:pt x="157411" y="549027"/>
                  </a:cubicBezTo>
                  <a:cubicBezTo>
                    <a:pt x="140677" y="532294"/>
                    <a:pt x="133408" y="508291"/>
                    <a:pt x="133133" y="484974"/>
                  </a:cubicBezTo>
                  <a:cubicBezTo>
                    <a:pt x="132996" y="475647"/>
                    <a:pt x="133819" y="466594"/>
                    <a:pt x="135191" y="457542"/>
                  </a:cubicBezTo>
                  <a:cubicBezTo>
                    <a:pt x="129019" y="459325"/>
                    <a:pt x="122709" y="460696"/>
                    <a:pt x="116126" y="461931"/>
                  </a:cubicBezTo>
                  <a:cubicBezTo>
                    <a:pt x="99255" y="464948"/>
                    <a:pt x="82384" y="463440"/>
                    <a:pt x="65788" y="459873"/>
                  </a:cubicBezTo>
                  <a:cubicBezTo>
                    <a:pt x="44802" y="455484"/>
                    <a:pt x="23268" y="439711"/>
                    <a:pt x="12981" y="420783"/>
                  </a:cubicBezTo>
                  <a:cubicBezTo>
                    <a:pt x="2146" y="400620"/>
                    <a:pt x="-2792" y="378537"/>
                    <a:pt x="1597" y="355769"/>
                  </a:cubicBezTo>
                  <a:cubicBezTo>
                    <a:pt x="7083" y="327377"/>
                    <a:pt x="26834" y="305980"/>
                    <a:pt x="49329" y="289246"/>
                  </a:cubicBezTo>
                  <a:cubicBezTo>
                    <a:pt x="64142" y="278136"/>
                    <a:pt x="80190" y="268398"/>
                    <a:pt x="96923" y="260443"/>
                  </a:cubicBezTo>
                  <a:cubicBezTo>
                    <a:pt x="96923" y="260306"/>
                    <a:pt x="96786" y="260306"/>
                    <a:pt x="96786" y="260168"/>
                  </a:cubicBezTo>
                  <a:cubicBezTo>
                    <a:pt x="84716" y="245218"/>
                    <a:pt x="75663" y="227387"/>
                    <a:pt x="68942" y="209556"/>
                  </a:cubicBezTo>
                  <a:cubicBezTo>
                    <a:pt x="65651" y="201052"/>
                    <a:pt x="62907" y="192411"/>
                    <a:pt x="60987" y="183496"/>
                  </a:cubicBezTo>
                  <a:cubicBezTo>
                    <a:pt x="56735" y="163333"/>
                    <a:pt x="60027" y="144131"/>
                    <a:pt x="69765" y="126163"/>
                  </a:cubicBezTo>
                  <a:cubicBezTo>
                    <a:pt x="78544" y="110253"/>
                    <a:pt x="94591" y="100651"/>
                    <a:pt x="111051" y="95028"/>
                  </a:cubicBezTo>
                  <a:cubicBezTo>
                    <a:pt x="119417" y="92147"/>
                    <a:pt x="129430" y="92010"/>
                    <a:pt x="138071" y="92147"/>
                  </a:cubicBezTo>
                  <a:cubicBezTo>
                    <a:pt x="146026" y="92285"/>
                    <a:pt x="153707" y="94205"/>
                    <a:pt x="161251" y="96262"/>
                  </a:cubicBezTo>
                  <a:cubicBezTo>
                    <a:pt x="178396" y="101337"/>
                    <a:pt x="194855" y="111075"/>
                    <a:pt x="209257" y="121500"/>
                  </a:cubicBezTo>
                  <a:cubicBezTo>
                    <a:pt x="221602" y="130415"/>
                    <a:pt x="232849" y="140839"/>
                    <a:pt x="243410" y="151949"/>
                  </a:cubicBezTo>
                  <a:cubicBezTo>
                    <a:pt x="243410" y="151537"/>
                    <a:pt x="243410" y="151263"/>
                    <a:pt x="243410" y="150852"/>
                  </a:cubicBezTo>
                  <a:cubicBezTo>
                    <a:pt x="245193" y="115327"/>
                    <a:pt x="252188" y="78706"/>
                    <a:pt x="271528" y="48119"/>
                  </a:cubicBezTo>
                  <a:cubicBezTo>
                    <a:pt x="280032" y="34815"/>
                    <a:pt x="289633" y="23019"/>
                    <a:pt x="302526" y="13692"/>
                  </a:cubicBezTo>
                  <a:cubicBezTo>
                    <a:pt x="319122" y="1622"/>
                    <a:pt x="341479" y="-3179"/>
                    <a:pt x="361368" y="2170"/>
                  </a:cubicBezTo>
                  <a:cubicBezTo>
                    <a:pt x="393189" y="10948"/>
                    <a:pt x="413763" y="41535"/>
                    <a:pt x="422953" y="71711"/>
                  </a:cubicBezTo>
                  <a:cubicBezTo>
                    <a:pt x="431594" y="100377"/>
                    <a:pt x="433102" y="131101"/>
                    <a:pt x="432142" y="161002"/>
                  </a:cubicBezTo>
                  <a:cubicBezTo>
                    <a:pt x="441058" y="157161"/>
                    <a:pt x="450247" y="154007"/>
                    <a:pt x="459437" y="151126"/>
                  </a:cubicBezTo>
                  <a:cubicBezTo>
                    <a:pt x="476719" y="145640"/>
                    <a:pt x="495647" y="141525"/>
                    <a:pt x="513752" y="140839"/>
                  </a:cubicBezTo>
                  <a:cubicBezTo>
                    <a:pt x="527057" y="140291"/>
                    <a:pt x="540636" y="141114"/>
                    <a:pt x="553392" y="145091"/>
                  </a:cubicBezTo>
                  <a:cubicBezTo>
                    <a:pt x="562856" y="148108"/>
                    <a:pt x="571634" y="151812"/>
                    <a:pt x="580275" y="156750"/>
                  </a:cubicBezTo>
                  <a:cubicBezTo>
                    <a:pt x="605375" y="171014"/>
                    <a:pt x="626224" y="197486"/>
                    <a:pt x="625264" y="227524"/>
                  </a:cubicBezTo>
                  <a:cubicBezTo>
                    <a:pt x="624852" y="239594"/>
                    <a:pt x="623206" y="251116"/>
                    <a:pt x="619366" y="262500"/>
                  </a:cubicBezTo>
                  <a:cubicBezTo>
                    <a:pt x="612645" y="282388"/>
                    <a:pt x="600712" y="298984"/>
                    <a:pt x="584253" y="312015"/>
                  </a:cubicBezTo>
                  <a:cubicBezTo>
                    <a:pt x="568616" y="324496"/>
                    <a:pt x="551609" y="334098"/>
                    <a:pt x="532818" y="341367"/>
                  </a:cubicBezTo>
                  <a:cubicBezTo>
                    <a:pt x="516221" y="347814"/>
                    <a:pt x="498939" y="351654"/>
                    <a:pt x="481520" y="355220"/>
                  </a:cubicBezTo>
                  <a:cubicBezTo>
                    <a:pt x="479737" y="355632"/>
                    <a:pt x="477817" y="355906"/>
                    <a:pt x="476033" y="356318"/>
                  </a:cubicBezTo>
                  <a:cubicBezTo>
                    <a:pt x="476308" y="357003"/>
                    <a:pt x="476582" y="357689"/>
                    <a:pt x="476994" y="358375"/>
                  </a:cubicBezTo>
                  <a:cubicBezTo>
                    <a:pt x="485086" y="376480"/>
                    <a:pt x="490024" y="396231"/>
                    <a:pt x="492493" y="415845"/>
                  </a:cubicBezTo>
                  <a:cubicBezTo>
                    <a:pt x="495099" y="436008"/>
                    <a:pt x="495099" y="457404"/>
                    <a:pt x="490572" y="477292"/>
                  </a:cubicBezTo>
                  <a:cubicBezTo>
                    <a:pt x="486320" y="496084"/>
                    <a:pt x="478091" y="514600"/>
                    <a:pt x="464512" y="528591"/>
                  </a:cubicBezTo>
                  <a:cubicBezTo>
                    <a:pt x="447230" y="546147"/>
                    <a:pt x="423090" y="560137"/>
                    <a:pt x="397715" y="559726"/>
                  </a:cubicBezTo>
                  <a:cubicBezTo>
                    <a:pt x="386056" y="559588"/>
                    <a:pt x="374947" y="557943"/>
                    <a:pt x="364248" y="553417"/>
                  </a:cubicBezTo>
                  <a:cubicBezTo>
                    <a:pt x="354098" y="549165"/>
                    <a:pt x="344771" y="542718"/>
                    <a:pt x="336816" y="535174"/>
                  </a:cubicBezTo>
                  <a:cubicBezTo>
                    <a:pt x="330095" y="528865"/>
                    <a:pt x="323923" y="521595"/>
                    <a:pt x="318848" y="513914"/>
                  </a:cubicBezTo>
                  <a:cubicBezTo>
                    <a:pt x="304858" y="532294"/>
                    <a:pt x="287164" y="548204"/>
                    <a:pt x="266179" y="558217"/>
                  </a:cubicBezTo>
                  <a:cubicBezTo>
                    <a:pt x="248622" y="566446"/>
                    <a:pt x="230105" y="569327"/>
                    <a:pt x="210766" y="569601"/>
                  </a:cubicBezTo>
                  <a:cubicBezTo>
                    <a:pt x="210766" y="569875"/>
                    <a:pt x="210355" y="569875"/>
                    <a:pt x="210080" y="569875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88" name="任意多边形: 形状 1287"/>
            <p:cNvSpPr/>
            <p:nvPr/>
          </p:nvSpPr>
          <p:spPr>
            <a:xfrm>
              <a:off x="1419003" y="7397993"/>
              <a:ext cx="103519" cy="101380"/>
            </a:xfrm>
            <a:custGeom>
              <a:avLst/>
              <a:gdLst>
                <a:gd name="connsiteX0" fmla="*/ 3035 w 103519"/>
                <a:gd name="connsiteY0" fmla="*/ 65990 h 101380"/>
                <a:gd name="connsiteX1" fmla="*/ 1389 w 103519"/>
                <a:gd name="connsiteY1" fmla="*/ 58720 h 101380"/>
                <a:gd name="connsiteX2" fmla="*/ 1389 w 103519"/>
                <a:gd name="connsiteY2" fmla="*/ 36774 h 101380"/>
                <a:gd name="connsiteX3" fmla="*/ 19083 w 103519"/>
                <a:gd name="connsiteY3" fmla="*/ 14555 h 101380"/>
                <a:gd name="connsiteX4" fmla="*/ 60780 w 103519"/>
                <a:gd name="connsiteY4" fmla="*/ 427 h 101380"/>
                <a:gd name="connsiteX5" fmla="*/ 72850 w 103519"/>
                <a:gd name="connsiteY5" fmla="*/ 3719 h 101380"/>
                <a:gd name="connsiteX6" fmla="*/ 72987 w 103519"/>
                <a:gd name="connsiteY6" fmla="*/ 3719 h 101380"/>
                <a:gd name="connsiteX7" fmla="*/ 73398 w 103519"/>
                <a:gd name="connsiteY7" fmla="*/ 3856 h 101380"/>
                <a:gd name="connsiteX8" fmla="*/ 73810 w 103519"/>
                <a:gd name="connsiteY8" fmla="*/ 3993 h 101380"/>
                <a:gd name="connsiteX9" fmla="*/ 84234 w 103519"/>
                <a:gd name="connsiteY9" fmla="*/ 10165 h 101380"/>
                <a:gd name="connsiteX10" fmla="*/ 88760 w 103519"/>
                <a:gd name="connsiteY10" fmla="*/ 14143 h 101380"/>
                <a:gd name="connsiteX11" fmla="*/ 88897 w 103519"/>
                <a:gd name="connsiteY11" fmla="*/ 14280 h 101380"/>
                <a:gd name="connsiteX12" fmla="*/ 101104 w 103519"/>
                <a:gd name="connsiteY12" fmla="*/ 34854 h 101380"/>
                <a:gd name="connsiteX13" fmla="*/ 101242 w 103519"/>
                <a:gd name="connsiteY13" fmla="*/ 35129 h 101380"/>
                <a:gd name="connsiteX14" fmla="*/ 101516 w 103519"/>
                <a:gd name="connsiteY14" fmla="*/ 35951 h 101380"/>
                <a:gd name="connsiteX15" fmla="*/ 99459 w 103519"/>
                <a:gd name="connsiteY15" fmla="*/ 69007 h 101380"/>
                <a:gd name="connsiteX16" fmla="*/ 57899 w 103519"/>
                <a:gd name="connsiteY16" fmla="*/ 101102 h 101380"/>
                <a:gd name="connsiteX17" fmla="*/ 51864 w 103519"/>
                <a:gd name="connsiteY17" fmla="*/ 101377 h 101380"/>
                <a:gd name="connsiteX18" fmla="*/ 3035 w 103519"/>
                <a:gd name="connsiteY18" fmla="*/ 65990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519" h="101380">
                  <a:moveTo>
                    <a:pt x="3035" y="65990"/>
                  </a:moveTo>
                  <a:cubicBezTo>
                    <a:pt x="2212" y="63658"/>
                    <a:pt x="1801" y="61189"/>
                    <a:pt x="1389" y="58720"/>
                  </a:cubicBezTo>
                  <a:cubicBezTo>
                    <a:pt x="-394" y="51725"/>
                    <a:pt x="-531" y="44318"/>
                    <a:pt x="1389" y="36774"/>
                  </a:cubicBezTo>
                  <a:cubicBezTo>
                    <a:pt x="3858" y="26899"/>
                    <a:pt x="10442" y="19218"/>
                    <a:pt x="19083" y="14555"/>
                  </a:cubicBezTo>
                  <a:cubicBezTo>
                    <a:pt x="29781" y="3856"/>
                    <a:pt x="45692" y="-1631"/>
                    <a:pt x="60780" y="427"/>
                  </a:cubicBezTo>
                  <a:cubicBezTo>
                    <a:pt x="64894" y="975"/>
                    <a:pt x="69009" y="2073"/>
                    <a:pt x="72850" y="3719"/>
                  </a:cubicBezTo>
                  <a:cubicBezTo>
                    <a:pt x="72850" y="3719"/>
                    <a:pt x="72987" y="3719"/>
                    <a:pt x="72987" y="3719"/>
                  </a:cubicBezTo>
                  <a:cubicBezTo>
                    <a:pt x="73124" y="3719"/>
                    <a:pt x="73261" y="3856"/>
                    <a:pt x="73398" y="3856"/>
                  </a:cubicBezTo>
                  <a:cubicBezTo>
                    <a:pt x="73535" y="3856"/>
                    <a:pt x="73672" y="3993"/>
                    <a:pt x="73810" y="3993"/>
                  </a:cubicBezTo>
                  <a:cubicBezTo>
                    <a:pt x="77513" y="5639"/>
                    <a:pt x="81079" y="7697"/>
                    <a:pt x="84234" y="10165"/>
                  </a:cubicBezTo>
                  <a:cubicBezTo>
                    <a:pt x="85880" y="11400"/>
                    <a:pt x="87388" y="12771"/>
                    <a:pt x="88760" y="14143"/>
                  </a:cubicBezTo>
                  <a:cubicBezTo>
                    <a:pt x="88760" y="14143"/>
                    <a:pt x="88897" y="14280"/>
                    <a:pt x="88897" y="14280"/>
                  </a:cubicBezTo>
                  <a:cubicBezTo>
                    <a:pt x="94795" y="20178"/>
                    <a:pt x="98361" y="27173"/>
                    <a:pt x="101104" y="34854"/>
                  </a:cubicBezTo>
                  <a:cubicBezTo>
                    <a:pt x="101104" y="34991"/>
                    <a:pt x="101104" y="34991"/>
                    <a:pt x="101242" y="35129"/>
                  </a:cubicBezTo>
                  <a:cubicBezTo>
                    <a:pt x="101379" y="35403"/>
                    <a:pt x="101379" y="35677"/>
                    <a:pt x="101516" y="35951"/>
                  </a:cubicBezTo>
                  <a:cubicBezTo>
                    <a:pt x="105082" y="46375"/>
                    <a:pt x="103573" y="59132"/>
                    <a:pt x="99459" y="69007"/>
                  </a:cubicBezTo>
                  <a:cubicBezTo>
                    <a:pt x="92463" y="85466"/>
                    <a:pt x="76004" y="99319"/>
                    <a:pt x="57899" y="101102"/>
                  </a:cubicBezTo>
                  <a:cubicBezTo>
                    <a:pt x="55842" y="101377"/>
                    <a:pt x="53784" y="101377"/>
                    <a:pt x="51864" y="101377"/>
                  </a:cubicBezTo>
                  <a:cubicBezTo>
                    <a:pt x="29507" y="101651"/>
                    <a:pt x="10305" y="88346"/>
                    <a:pt x="3035" y="65990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545519" y="5270306"/>
            <a:ext cx="481490" cy="441653"/>
            <a:chOff x="4286647" y="5624598"/>
            <a:chExt cx="481490" cy="441653"/>
          </a:xfrm>
        </p:grpSpPr>
        <p:sp>
          <p:nvSpPr>
            <p:cNvPr id="1290" name="任意多边形: 形状 1289"/>
            <p:cNvSpPr/>
            <p:nvPr/>
          </p:nvSpPr>
          <p:spPr>
            <a:xfrm>
              <a:off x="4286647" y="5624598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1" name="任意多边形: 形状 1290"/>
            <p:cNvSpPr/>
            <p:nvPr/>
          </p:nvSpPr>
          <p:spPr>
            <a:xfrm>
              <a:off x="4476280" y="5815236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088625" y="5982948"/>
            <a:ext cx="481490" cy="441653"/>
            <a:chOff x="7733640" y="5359084"/>
            <a:chExt cx="481490" cy="441653"/>
          </a:xfrm>
        </p:grpSpPr>
        <p:sp>
          <p:nvSpPr>
            <p:cNvPr id="401" name="任意多边形: 形状 400"/>
            <p:cNvSpPr/>
            <p:nvPr/>
          </p:nvSpPr>
          <p:spPr>
            <a:xfrm>
              <a:off x="7733640" y="5359084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02" name="任意多边形: 形状 401"/>
            <p:cNvSpPr/>
            <p:nvPr/>
          </p:nvSpPr>
          <p:spPr>
            <a:xfrm>
              <a:off x="7923273" y="5549722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403" name="任意多边形: 形状 402"/>
          <p:cNvSpPr/>
          <p:nvPr/>
        </p:nvSpPr>
        <p:spPr>
          <a:xfrm>
            <a:off x="7684746" y="5719405"/>
            <a:ext cx="418184" cy="397994"/>
          </a:xfrm>
          <a:custGeom>
            <a:avLst/>
            <a:gdLst>
              <a:gd name="connsiteX0" fmla="*/ 221020 w 418184"/>
              <a:gd name="connsiteY0" fmla="*/ 397720 h 397994"/>
              <a:gd name="connsiteX1" fmla="*/ 202367 w 418184"/>
              <a:gd name="connsiteY1" fmla="*/ 392782 h 397994"/>
              <a:gd name="connsiteX2" fmla="*/ 194275 w 418184"/>
              <a:gd name="connsiteY2" fmla="*/ 389079 h 397994"/>
              <a:gd name="connsiteX3" fmla="*/ 182890 w 418184"/>
              <a:gd name="connsiteY3" fmla="*/ 380712 h 397994"/>
              <a:gd name="connsiteX4" fmla="*/ 165196 w 418184"/>
              <a:gd name="connsiteY4" fmla="*/ 351909 h 397994"/>
              <a:gd name="connsiteX5" fmla="*/ 160945 w 418184"/>
              <a:gd name="connsiteY5" fmla="*/ 327768 h 397994"/>
              <a:gd name="connsiteX6" fmla="*/ 160533 w 418184"/>
              <a:gd name="connsiteY6" fmla="*/ 317070 h 397994"/>
              <a:gd name="connsiteX7" fmla="*/ 150932 w 418184"/>
              <a:gd name="connsiteY7" fmla="*/ 324065 h 397994"/>
              <a:gd name="connsiteX8" fmla="*/ 123774 w 418184"/>
              <a:gd name="connsiteY8" fmla="*/ 337095 h 397994"/>
              <a:gd name="connsiteX9" fmla="*/ 93736 w 418184"/>
              <a:gd name="connsiteY9" fmla="*/ 338741 h 397994"/>
              <a:gd name="connsiteX10" fmla="*/ 81255 w 418184"/>
              <a:gd name="connsiteY10" fmla="*/ 335723 h 397994"/>
              <a:gd name="connsiteX11" fmla="*/ 68636 w 418184"/>
              <a:gd name="connsiteY11" fmla="*/ 326808 h 397994"/>
              <a:gd name="connsiteX12" fmla="*/ 56017 w 418184"/>
              <a:gd name="connsiteY12" fmla="*/ 307743 h 397994"/>
              <a:gd name="connsiteX13" fmla="*/ 50256 w 418184"/>
              <a:gd name="connsiteY13" fmla="*/ 275648 h 397994"/>
              <a:gd name="connsiteX14" fmla="*/ 59172 w 418184"/>
              <a:gd name="connsiteY14" fmla="*/ 243827 h 397994"/>
              <a:gd name="connsiteX15" fmla="*/ 62738 w 418184"/>
              <a:gd name="connsiteY15" fmla="*/ 237654 h 397994"/>
              <a:gd name="connsiteX16" fmla="*/ 39695 w 418184"/>
              <a:gd name="connsiteY16" fmla="*/ 226544 h 397994"/>
              <a:gd name="connsiteX17" fmla="*/ 19670 w 418184"/>
              <a:gd name="connsiteY17" fmla="*/ 208714 h 397994"/>
              <a:gd name="connsiteX18" fmla="*/ 1565 w 418184"/>
              <a:gd name="connsiteY18" fmla="*/ 178127 h 397994"/>
              <a:gd name="connsiteX19" fmla="*/ 13909 w 418184"/>
              <a:gd name="connsiteY19" fmla="*/ 131218 h 397994"/>
              <a:gd name="connsiteX20" fmla="*/ 45730 w 418184"/>
              <a:gd name="connsiteY20" fmla="*/ 114073 h 397994"/>
              <a:gd name="connsiteX21" fmla="*/ 73436 w 418184"/>
              <a:gd name="connsiteY21" fmla="*/ 111879 h 397994"/>
              <a:gd name="connsiteX22" fmla="*/ 100868 w 418184"/>
              <a:gd name="connsiteY22" fmla="*/ 118737 h 397994"/>
              <a:gd name="connsiteX23" fmla="*/ 97851 w 418184"/>
              <a:gd name="connsiteY23" fmla="*/ 107215 h 397994"/>
              <a:gd name="connsiteX24" fmla="*/ 98263 w 418184"/>
              <a:gd name="connsiteY24" fmla="*/ 46042 h 397994"/>
              <a:gd name="connsiteX25" fmla="*/ 127203 w 418184"/>
              <a:gd name="connsiteY25" fmla="*/ 7226 h 397994"/>
              <a:gd name="connsiteX26" fmla="*/ 150383 w 418184"/>
              <a:gd name="connsiteY26" fmla="*/ 93 h 397994"/>
              <a:gd name="connsiteX27" fmla="*/ 176581 w 418184"/>
              <a:gd name="connsiteY27" fmla="*/ 4757 h 397994"/>
              <a:gd name="connsiteX28" fmla="*/ 199898 w 418184"/>
              <a:gd name="connsiteY28" fmla="*/ 20119 h 397994"/>
              <a:gd name="connsiteX29" fmla="*/ 208813 w 418184"/>
              <a:gd name="connsiteY29" fmla="*/ 29857 h 397994"/>
              <a:gd name="connsiteX30" fmla="*/ 217043 w 418184"/>
              <a:gd name="connsiteY30" fmla="*/ 41516 h 397994"/>
              <a:gd name="connsiteX31" fmla="*/ 233914 w 418184"/>
              <a:gd name="connsiteY31" fmla="*/ 81841 h 397994"/>
              <a:gd name="connsiteX32" fmla="*/ 245710 w 418184"/>
              <a:gd name="connsiteY32" fmla="*/ 66616 h 397994"/>
              <a:gd name="connsiteX33" fmla="*/ 264226 w 418184"/>
              <a:gd name="connsiteY33" fmla="*/ 47139 h 397994"/>
              <a:gd name="connsiteX34" fmla="*/ 285074 w 418184"/>
              <a:gd name="connsiteY34" fmla="*/ 32600 h 397994"/>
              <a:gd name="connsiteX35" fmla="*/ 316347 w 418184"/>
              <a:gd name="connsiteY35" fmla="*/ 28622 h 397994"/>
              <a:gd name="connsiteX36" fmla="*/ 329789 w 418184"/>
              <a:gd name="connsiteY36" fmla="*/ 34658 h 397994"/>
              <a:gd name="connsiteX37" fmla="*/ 341996 w 418184"/>
              <a:gd name="connsiteY37" fmla="*/ 48374 h 397994"/>
              <a:gd name="connsiteX38" fmla="*/ 348716 w 418184"/>
              <a:gd name="connsiteY38" fmla="*/ 68536 h 397994"/>
              <a:gd name="connsiteX39" fmla="*/ 348031 w 418184"/>
              <a:gd name="connsiteY39" fmla="*/ 88287 h 397994"/>
              <a:gd name="connsiteX40" fmla="*/ 339801 w 418184"/>
              <a:gd name="connsiteY40" fmla="*/ 115719 h 397994"/>
              <a:gd name="connsiteX41" fmla="*/ 327731 w 418184"/>
              <a:gd name="connsiteY41" fmla="*/ 139311 h 397994"/>
              <a:gd name="connsiteX42" fmla="*/ 313055 w 418184"/>
              <a:gd name="connsiteY42" fmla="*/ 157827 h 397994"/>
              <a:gd name="connsiteX43" fmla="*/ 321970 w 418184"/>
              <a:gd name="connsiteY43" fmla="*/ 159336 h 397994"/>
              <a:gd name="connsiteX44" fmla="*/ 371348 w 418184"/>
              <a:gd name="connsiteY44" fmla="*/ 177304 h 397994"/>
              <a:gd name="connsiteX45" fmla="*/ 393568 w 418184"/>
              <a:gd name="connsiteY45" fmla="*/ 194998 h 397994"/>
              <a:gd name="connsiteX46" fmla="*/ 409341 w 418184"/>
              <a:gd name="connsiteY46" fmla="*/ 215434 h 397994"/>
              <a:gd name="connsiteX47" fmla="*/ 418120 w 418184"/>
              <a:gd name="connsiteY47" fmla="*/ 244101 h 397994"/>
              <a:gd name="connsiteX48" fmla="*/ 388356 w 418184"/>
              <a:gd name="connsiteY48" fmla="*/ 290187 h 397994"/>
              <a:gd name="connsiteX49" fmla="*/ 344190 w 418184"/>
              <a:gd name="connsiteY49" fmla="*/ 298416 h 397994"/>
              <a:gd name="connsiteX50" fmla="*/ 323205 w 418184"/>
              <a:gd name="connsiteY50" fmla="*/ 294439 h 397994"/>
              <a:gd name="connsiteX51" fmla="*/ 305511 w 418184"/>
              <a:gd name="connsiteY51" fmla="*/ 288404 h 397994"/>
              <a:gd name="connsiteX52" fmla="*/ 297419 w 418184"/>
              <a:gd name="connsiteY52" fmla="*/ 284563 h 397994"/>
              <a:gd name="connsiteX53" fmla="*/ 298516 w 418184"/>
              <a:gd name="connsiteY53" fmla="*/ 298004 h 397994"/>
              <a:gd name="connsiteX54" fmla="*/ 295773 w 418184"/>
              <a:gd name="connsiteY54" fmla="*/ 325162 h 397994"/>
              <a:gd name="connsiteX55" fmla="*/ 287818 w 418184"/>
              <a:gd name="connsiteY55" fmla="*/ 350262 h 397994"/>
              <a:gd name="connsiteX56" fmla="*/ 281645 w 418184"/>
              <a:gd name="connsiteY56" fmla="*/ 363155 h 397994"/>
              <a:gd name="connsiteX57" fmla="*/ 263952 w 418184"/>
              <a:gd name="connsiteY57" fmla="*/ 383455 h 397994"/>
              <a:gd name="connsiteX58" fmla="*/ 226781 w 418184"/>
              <a:gd name="connsiteY58" fmla="*/ 397994 h 397994"/>
              <a:gd name="connsiteX59" fmla="*/ 221020 w 418184"/>
              <a:gd name="connsiteY59" fmla="*/ 397720 h 39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18184" h="397994">
                <a:moveTo>
                  <a:pt x="221020" y="397720"/>
                </a:moveTo>
                <a:cubicBezTo>
                  <a:pt x="214711" y="396897"/>
                  <a:pt x="208402" y="395114"/>
                  <a:pt x="202367" y="392782"/>
                </a:cubicBezTo>
                <a:cubicBezTo>
                  <a:pt x="199624" y="391685"/>
                  <a:pt x="196880" y="390451"/>
                  <a:pt x="194275" y="389079"/>
                </a:cubicBezTo>
                <a:cubicBezTo>
                  <a:pt x="190022" y="386747"/>
                  <a:pt x="186456" y="383867"/>
                  <a:pt x="182890" y="380712"/>
                </a:cubicBezTo>
                <a:cubicBezTo>
                  <a:pt x="174523" y="373306"/>
                  <a:pt x="168488" y="362470"/>
                  <a:pt x="165196" y="351909"/>
                </a:cubicBezTo>
                <a:cubicBezTo>
                  <a:pt x="162728" y="343953"/>
                  <a:pt x="161630" y="335861"/>
                  <a:pt x="160945" y="327768"/>
                </a:cubicBezTo>
                <a:cubicBezTo>
                  <a:pt x="160670" y="324202"/>
                  <a:pt x="160533" y="320636"/>
                  <a:pt x="160533" y="317070"/>
                </a:cubicBezTo>
                <a:cubicBezTo>
                  <a:pt x="157378" y="319539"/>
                  <a:pt x="154224" y="321871"/>
                  <a:pt x="150932" y="324065"/>
                </a:cubicBezTo>
                <a:cubicBezTo>
                  <a:pt x="142428" y="329552"/>
                  <a:pt x="133650" y="334352"/>
                  <a:pt x="123774" y="337095"/>
                </a:cubicBezTo>
                <a:cubicBezTo>
                  <a:pt x="114036" y="339701"/>
                  <a:pt x="103749" y="339701"/>
                  <a:pt x="93736" y="338741"/>
                </a:cubicBezTo>
                <a:cubicBezTo>
                  <a:pt x="89347" y="338330"/>
                  <a:pt x="85369" y="337232"/>
                  <a:pt x="81255" y="335723"/>
                </a:cubicBezTo>
                <a:cubicBezTo>
                  <a:pt x="76454" y="333941"/>
                  <a:pt x="72202" y="330237"/>
                  <a:pt x="68636" y="326808"/>
                </a:cubicBezTo>
                <a:cubicBezTo>
                  <a:pt x="63149" y="321596"/>
                  <a:pt x="59035" y="314601"/>
                  <a:pt x="56017" y="307743"/>
                </a:cubicBezTo>
                <a:cubicBezTo>
                  <a:pt x="51491" y="297730"/>
                  <a:pt x="49845" y="286620"/>
                  <a:pt x="50256" y="275648"/>
                </a:cubicBezTo>
                <a:cubicBezTo>
                  <a:pt x="50668" y="264537"/>
                  <a:pt x="54097" y="253702"/>
                  <a:pt x="59172" y="243827"/>
                </a:cubicBezTo>
                <a:cubicBezTo>
                  <a:pt x="60269" y="241769"/>
                  <a:pt x="61366" y="239711"/>
                  <a:pt x="62738" y="237654"/>
                </a:cubicBezTo>
                <a:cubicBezTo>
                  <a:pt x="54646" y="234911"/>
                  <a:pt x="46827" y="231071"/>
                  <a:pt x="39695" y="226544"/>
                </a:cubicBezTo>
                <a:cubicBezTo>
                  <a:pt x="32151" y="221607"/>
                  <a:pt x="25568" y="215434"/>
                  <a:pt x="19670" y="208714"/>
                </a:cubicBezTo>
                <a:cubicBezTo>
                  <a:pt x="11577" y="199661"/>
                  <a:pt x="4856" y="189923"/>
                  <a:pt x="1565" y="178127"/>
                </a:cubicBezTo>
                <a:cubicBezTo>
                  <a:pt x="-2825" y="161942"/>
                  <a:pt x="2250" y="143288"/>
                  <a:pt x="13909" y="131218"/>
                </a:cubicBezTo>
                <a:cubicBezTo>
                  <a:pt x="22550" y="122303"/>
                  <a:pt x="33934" y="117639"/>
                  <a:pt x="45730" y="114073"/>
                </a:cubicBezTo>
                <a:cubicBezTo>
                  <a:pt x="54508" y="111467"/>
                  <a:pt x="64384" y="110918"/>
                  <a:pt x="73436" y="111879"/>
                </a:cubicBezTo>
                <a:cubicBezTo>
                  <a:pt x="83038" y="112838"/>
                  <a:pt x="91953" y="115308"/>
                  <a:pt x="100868" y="118737"/>
                </a:cubicBezTo>
                <a:cubicBezTo>
                  <a:pt x="99634" y="114896"/>
                  <a:pt x="98674" y="111056"/>
                  <a:pt x="97851" y="107215"/>
                </a:cubicBezTo>
                <a:cubicBezTo>
                  <a:pt x="93462" y="87190"/>
                  <a:pt x="91953" y="65930"/>
                  <a:pt x="98263" y="46042"/>
                </a:cubicBezTo>
                <a:cubicBezTo>
                  <a:pt x="103200" y="30268"/>
                  <a:pt x="113350" y="16141"/>
                  <a:pt x="127203" y="7226"/>
                </a:cubicBezTo>
                <a:cubicBezTo>
                  <a:pt x="134061" y="2836"/>
                  <a:pt x="142428" y="642"/>
                  <a:pt x="150383" y="93"/>
                </a:cubicBezTo>
                <a:cubicBezTo>
                  <a:pt x="159436" y="-455"/>
                  <a:pt x="168214" y="1465"/>
                  <a:pt x="176581" y="4757"/>
                </a:cubicBezTo>
                <a:cubicBezTo>
                  <a:pt x="185085" y="8048"/>
                  <a:pt x="193451" y="13672"/>
                  <a:pt x="199898" y="20119"/>
                </a:cubicBezTo>
                <a:cubicBezTo>
                  <a:pt x="203053" y="23273"/>
                  <a:pt x="206070" y="26428"/>
                  <a:pt x="208813" y="29857"/>
                </a:cubicBezTo>
                <a:cubicBezTo>
                  <a:pt x="211831" y="33423"/>
                  <a:pt x="214437" y="37538"/>
                  <a:pt x="217043" y="41516"/>
                </a:cubicBezTo>
                <a:cubicBezTo>
                  <a:pt x="225136" y="53586"/>
                  <a:pt x="230622" y="67576"/>
                  <a:pt x="233914" y="81841"/>
                </a:cubicBezTo>
                <a:cubicBezTo>
                  <a:pt x="237617" y="76628"/>
                  <a:pt x="241594" y="71554"/>
                  <a:pt x="245710" y="66616"/>
                </a:cubicBezTo>
                <a:cubicBezTo>
                  <a:pt x="251470" y="59758"/>
                  <a:pt x="257642" y="53037"/>
                  <a:pt x="264226" y="47139"/>
                </a:cubicBezTo>
                <a:cubicBezTo>
                  <a:pt x="270535" y="41652"/>
                  <a:pt x="277393" y="36166"/>
                  <a:pt x="285074" y="32600"/>
                </a:cubicBezTo>
                <a:cubicBezTo>
                  <a:pt x="294676" y="28074"/>
                  <a:pt x="305923" y="25742"/>
                  <a:pt x="316347" y="28622"/>
                </a:cubicBezTo>
                <a:cubicBezTo>
                  <a:pt x="321010" y="29994"/>
                  <a:pt x="325811" y="31640"/>
                  <a:pt x="329789" y="34658"/>
                </a:cubicBezTo>
                <a:cubicBezTo>
                  <a:pt x="334864" y="38498"/>
                  <a:pt x="338567" y="43024"/>
                  <a:pt x="341996" y="48374"/>
                </a:cubicBezTo>
                <a:cubicBezTo>
                  <a:pt x="345836" y="54271"/>
                  <a:pt x="347757" y="61678"/>
                  <a:pt x="348716" y="68536"/>
                </a:cubicBezTo>
                <a:cubicBezTo>
                  <a:pt x="349677" y="74983"/>
                  <a:pt x="349128" y="81841"/>
                  <a:pt x="348031" y="88287"/>
                </a:cubicBezTo>
                <a:cubicBezTo>
                  <a:pt x="346385" y="97751"/>
                  <a:pt x="343367" y="106803"/>
                  <a:pt x="339801" y="115719"/>
                </a:cubicBezTo>
                <a:cubicBezTo>
                  <a:pt x="336509" y="123812"/>
                  <a:pt x="332395" y="131904"/>
                  <a:pt x="327731" y="139311"/>
                </a:cubicBezTo>
                <a:cubicBezTo>
                  <a:pt x="323205" y="145894"/>
                  <a:pt x="318404" y="152066"/>
                  <a:pt x="313055" y="157827"/>
                </a:cubicBezTo>
                <a:cubicBezTo>
                  <a:pt x="316073" y="158238"/>
                  <a:pt x="318953" y="158787"/>
                  <a:pt x="321970" y="159336"/>
                </a:cubicBezTo>
                <a:cubicBezTo>
                  <a:pt x="339390" y="162765"/>
                  <a:pt x="355849" y="168525"/>
                  <a:pt x="371348" y="177304"/>
                </a:cubicBezTo>
                <a:cubicBezTo>
                  <a:pt x="379715" y="181967"/>
                  <a:pt x="387121" y="188140"/>
                  <a:pt x="393568" y="194998"/>
                </a:cubicBezTo>
                <a:cubicBezTo>
                  <a:pt x="399328" y="201170"/>
                  <a:pt x="405227" y="208028"/>
                  <a:pt x="409341" y="215434"/>
                </a:cubicBezTo>
                <a:cubicBezTo>
                  <a:pt x="414142" y="224213"/>
                  <a:pt x="417571" y="233951"/>
                  <a:pt x="418120" y="244101"/>
                </a:cubicBezTo>
                <a:cubicBezTo>
                  <a:pt x="419217" y="264263"/>
                  <a:pt x="406186" y="281957"/>
                  <a:pt x="388356" y="290187"/>
                </a:cubicBezTo>
                <a:cubicBezTo>
                  <a:pt x="374366" y="296633"/>
                  <a:pt x="359552" y="299513"/>
                  <a:pt x="344190" y="298416"/>
                </a:cubicBezTo>
                <a:cubicBezTo>
                  <a:pt x="337058" y="297868"/>
                  <a:pt x="330063" y="296222"/>
                  <a:pt x="323205" y="294439"/>
                </a:cubicBezTo>
                <a:cubicBezTo>
                  <a:pt x="317170" y="292930"/>
                  <a:pt x="311135" y="290735"/>
                  <a:pt x="305511" y="288404"/>
                </a:cubicBezTo>
                <a:cubicBezTo>
                  <a:pt x="302768" y="287169"/>
                  <a:pt x="300025" y="285935"/>
                  <a:pt x="297419" y="284563"/>
                </a:cubicBezTo>
                <a:cubicBezTo>
                  <a:pt x="297967" y="288952"/>
                  <a:pt x="298379" y="293478"/>
                  <a:pt x="298516" y="298004"/>
                </a:cubicBezTo>
                <a:cubicBezTo>
                  <a:pt x="298790" y="307057"/>
                  <a:pt x="297830" y="316247"/>
                  <a:pt x="295773" y="325162"/>
                </a:cubicBezTo>
                <a:cubicBezTo>
                  <a:pt x="293716" y="333666"/>
                  <a:pt x="291247" y="342170"/>
                  <a:pt x="287818" y="350262"/>
                </a:cubicBezTo>
                <a:cubicBezTo>
                  <a:pt x="286035" y="354652"/>
                  <a:pt x="283840" y="358904"/>
                  <a:pt x="281645" y="363155"/>
                </a:cubicBezTo>
                <a:cubicBezTo>
                  <a:pt x="277393" y="370974"/>
                  <a:pt x="270947" y="377832"/>
                  <a:pt x="263952" y="383455"/>
                </a:cubicBezTo>
                <a:cubicBezTo>
                  <a:pt x="253253" y="392096"/>
                  <a:pt x="240497" y="397994"/>
                  <a:pt x="226781" y="397994"/>
                </a:cubicBezTo>
                <a:cubicBezTo>
                  <a:pt x="224861" y="397994"/>
                  <a:pt x="222941" y="397994"/>
                  <a:pt x="221020" y="397720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4" name="任意多边形: 形状 403"/>
          <p:cNvSpPr/>
          <p:nvPr/>
        </p:nvSpPr>
        <p:spPr>
          <a:xfrm>
            <a:off x="7850380" y="5894209"/>
            <a:ext cx="89455" cy="88618"/>
          </a:xfrm>
          <a:custGeom>
            <a:avLst/>
            <a:gdLst>
              <a:gd name="connsiteX0" fmla="*/ 37788 w 89455"/>
              <a:gd name="connsiteY0" fmla="*/ 88392 h 88618"/>
              <a:gd name="connsiteX1" fmla="*/ 18997 w 89455"/>
              <a:gd name="connsiteY1" fmla="*/ 81122 h 88618"/>
              <a:gd name="connsiteX2" fmla="*/ 15430 w 89455"/>
              <a:gd name="connsiteY2" fmla="*/ 78928 h 88618"/>
              <a:gd name="connsiteX3" fmla="*/ 1303 w 89455"/>
              <a:gd name="connsiteY3" fmla="*/ 58216 h 88618"/>
              <a:gd name="connsiteX4" fmla="*/ 1166 w 89455"/>
              <a:gd name="connsiteY4" fmla="*/ 36819 h 88618"/>
              <a:gd name="connsiteX5" fmla="*/ 46291 w 89455"/>
              <a:gd name="connsiteY5" fmla="*/ 61 h 88618"/>
              <a:gd name="connsiteX6" fmla="*/ 66728 w 89455"/>
              <a:gd name="connsiteY6" fmla="*/ 5410 h 88618"/>
              <a:gd name="connsiteX7" fmla="*/ 80307 w 89455"/>
              <a:gd name="connsiteY7" fmla="*/ 17754 h 88618"/>
              <a:gd name="connsiteX8" fmla="*/ 88811 w 89455"/>
              <a:gd name="connsiteY8" fmla="*/ 37642 h 88618"/>
              <a:gd name="connsiteX9" fmla="*/ 84285 w 89455"/>
              <a:gd name="connsiteY9" fmla="*/ 65486 h 88618"/>
              <a:gd name="connsiteX10" fmla="*/ 67551 w 89455"/>
              <a:gd name="connsiteY10" fmla="*/ 82219 h 88618"/>
              <a:gd name="connsiteX11" fmla="*/ 43411 w 89455"/>
              <a:gd name="connsiteY11" fmla="*/ 88529 h 88618"/>
              <a:gd name="connsiteX12" fmla="*/ 37788 w 89455"/>
              <a:gd name="connsiteY12" fmla="*/ 88392 h 88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455" h="88618">
                <a:moveTo>
                  <a:pt x="37788" y="88392"/>
                </a:moveTo>
                <a:cubicBezTo>
                  <a:pt x="31341" y="87843"/>
                  <a:pt x="24620" y="85100"/>
                  <a:pt x="18997" y="81122"/>
                </a:cubicBezTo>
                <a:cubicBezTo>
                  <a:pt x="17762" y="80437"/>
                  <a:pt x="16665" y="79750"/>
                  <a:pt x="15430" y="78928"/>
                </a:cubicBezTo>
                <a:cubicBezTo>
                  <a:pt x="8710" y="74401"/>
                  <a:pt x="3086" y="66034"/>
                  <a:pt x="1303" y="58216"/>
                </a:cubicBezTo>
                <a:cubicBezTo>
                  <a:pt x="-480" y="50947"/>
                  <a:pt x="-343" y="44089"/>
                  <a:pt x="1166" y="36819"/>
                </a:cubicBezTo>
                <a:cubicBezTo>
                  <a:pt x="5555" y="16657"/>
                  <a:pt x="24894" y="-1174"/>
                  <a:pt x="46291" y="61"/>
                </a:cubicBezTo>
                <a:cubicBezTo>
                  <a:pt x="53424" y="472"/>
                  <a:pt x="60419" y="1706"/>
                  <a:pt x="66728" y="5410"/>
                </a:cubicBezTo>
                <a:cubicBezTo>
                  <a:pt x="71940" y="8427"/>
                  <a:pt x="76878" y="12679"/>
                  <a:pt x="80307" y="17754"/>
                </a:cubicBezTo>
                <a:cubicBezTo>
                  <a:pt x="84559" y="23926"/>
                  <a:pt x="87440" y="30236"/>
                  <a:pt x="88811" y="37642"/>
                </a:cubicBezTo>
                <a:cubicBezTo>
                  <a:pt x="90457" y="47106"/>
                  <a:pt x="88948" y="56982"/>
                  <a:pt x="84285" y="65486"/>
                </a:cubicBezTo>
                <a:cubicBezTo>
                  <a:pt x="80444" y="72618"/>
                  <a:pt x="74547" y="78105"/>
                  <a:pt x="67551" y="82219"/>
                </a:cubicBezTo>
                <a:cubicBezTo>
                  <a:pt x="60008" y="86608"/>
                  <a:pt x="51915" y="88529"/>
                  <a:pt x="43411" y="88529"/>
                </a:cubicBezTo>
                <a:cubicBezTo>
                  <a:pt x="41491" y="88666"/>
                  <a:pt x="39708" y="88666"/>
                  <a:pt x="37788" y="88392"/>
                </a:cubicBezTo>
                <a:close/>
              </a:path>
            </a:pathLst>
          </a:custGeom>
          <a:solidFill>
            <a:srgbClr val="5E8E4E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416" name="组合 415"/>
          <p:cNvGrpSpPr>
            <a:grpSpLocks noChangeAspect="1"/>
          </p:cNvGrpSpPr>
          <p:nvPr/>
        </p:nvGrpSpPr>
        <p:grpSpPr>
          <a:xfrm>
            <a:off x="633317" y="4050632"/>
            <a:ext cx="468000" cy="426522"/>
            <a:chOff x="1169987" y="7136743"/>
            <a:chExt cx="625295" cy="569875"/>
          </a:xfrm>
        </p:grpSpPr>
        <p:sp>
          <p:nvSpPr>
            <p:cNvPr id="417" name="任意多边形: 形状 416"/>
            <p:cNvSpPr/>
            <p:nvPr/>
          </p:nvSpPr>
          <p:spPr>
            <a:xfrm>
              <a:off x="1169987" y="7136743"/>
              <a:ext cx="625295" cy="569875"/>
            </a:xfrm>
            <a:custGeom>
              <a:avLst/>
              <a:gdLst>
                <a:gd name="connsiteX0" fmla="*/ 210080 w 625295"/>
                <a:gd name="connsiteY0" fmla="*/ 569875 h 569875"/>
                <a:gd name="connsiteX1" fmla="*/ 157411 w 625295"/>
                <a:gd name="connsiteY1" fmla="*/ 549027 h 569875"/>
                <a:gd name="connsiteX2" fmla="*/ 133133 w 625295"/>
                <a:gd name="connsiteY2" fmla="*/ 484974 h 569875"/>
                <a:gd name="connsiteX3" fmla="*/ 135191 w 625295"/>
                <a:gd name="connsiteY3" fmla="*/ 457542 h 569875"/>
                <a:gd name="connsiteX4" fmla="*/ 116126 w 625295"/>
                <a:gd name="connsiteY4" fmla="*/ 461931 h 569875"/>
                <a:gd name="connsiteX5" fmla="*/ 65788 w 625295"/>
                <a:gd name="connsiteY5" fmla="*/ 459873 h 569875"/>
                <a:gd name="connsiteX6" fmla="*/ 12981 w 625295"/>
                <a:gd name="connsiteY6" fmla="*/ 420783 h 569875"/>
                <a:gd name="connsiteX7" fmla="*/ 1597 w 625295"/>
                <a:gd name="connsiteY7" fmla="*/ 355769 h 569875"/>
                <a:gd name="connsiteX8" fmla="*/ 49329 w 625295"/>
                <a:gd name="connsiteY8" fmla="*/ 289246 h 569875"/>
                <a:gd name="connsiteX9" fmla="*/ 96923 w 625295"/>
                <a:gd name="connsiteY9" fmla="*/ 260443 h 569875"/>
                <a:gd name="connsiteX10" fmla="*/ 96786 w 625295"/>
                <a:gd name="connsiteY10" fmla="*/ 260168 h 569875"/>
                <a:gd name="connsiteX11" fmla="*/ 68942 w 625295"/>
                <a:gd name="connsiteY11" fmla="*/ 209556 h 569875"/>
                <a:gd name="connsiteX12" fmla="*/ 60987 w 625295"/>
                <a:gd name="connsiteY12" fmla="*/ 183496 h 569875"/>
                <a:gd name="connsiteX13" fmla="*/ 69765 w 625295"/>
                <a:gd name="connsiteY13" fmla="*/ 126163 h 569875"/>
                <a:gd name="connsiteX14" fmla="*/ 111051 w 625295"/>
                <a:gd name="connsiteY14" fmla="*/ 95028 h 569875"/>
                <a:gd name="connsiteX15" fmla="*/ 138071 w 625295"/>
                <a:gd name="connsiteY15" fmla="*/ 92147 h 569875"/>
                <a:gd name="connsiteX16" fmla="*/ 161251 w 625295"/>
                <a:gd name="connsiteY16" fmla="*/ 96262 h 569875"/>
                <a:gd name="connsiteX17" fmla="*/ 209257 w 625295"/>
                <a:gd name="connsiteY17" fmla="*/ 121500 h 569875"/>
                <a:gd name="connsiteX18" fmla="*/ 243410 w 625295"/>
                <a:gd name="connsiteY18" fmla="*/ 151949 h 569875"/>
                <a:gd name="connsiteX19" fmla="*/ 243410 w 625295"/>
                <a:gd name="connsiteY19" fmla="*/ 150852 h 569875"/>
                <a:gd name="connsiteX20" fmla="*/ 271528 w 625295"/>
                <a:gd name="connsiteY20" fmla="*/ 48119 h 569875"/>
                <a:gd name="connsiteX21" fmla="*/ 302526 w 625295"/>
                <a:gd name="connsiteY21" fmla="*/ 13692 h 569875"/>
                <a:gd name="connsiteX22" fmla="*/ 361368 w 625295"/>
                <a:gd name="connsiteY22" fmla="*/ 2170 h 569875"/>
                <a:gd name="connsiteX23" fmla="*/ 422953 w 625295"/>
                <a:gd name="connsiteY23" fmla="*/ 71711 h 569875"/>
                <a:gd name="connsiteX24" fmla="*/ 432142 w 625295"/>
                <a:gd name="connsiteY24" fmla="*/ 161002 h 569875"/>
                <a:gd name="connsiteX25" fmla="*/ 459437 w 625295"/>
                <a:gd name="connsiteY25" fmla="*/ 151126 h 569875"/>
                <a:gd name="connsiteX26" fmla="*/ 513752 w 625295"/>
                <a:gd name="connsiteY26" fmla="*/ 140839 h 569875"/>
                <a:gd name="connsiteX27" fmla="*/ 553392 w 625295"/>
                <a:gd name="connsiteY27" fmla="*/ 145091 h 569875"/>
                <a:gd name="connsiteX28" fmla="*/ 580275 w 625295"/>
                <a:gd name="connsiteY28" fmla="*/ 156750 h 569875"/>
                <a:gd name="connsiteX29" fmla="*/ 625264 w 625295"/>
                <a:gd name="connsiteY29" fmla="*/ 227524 h 569875"/>
                <a:gd name="connsiteX30" fmla="*/ 619366 w 625295"/>
                <a:gd name="connsiteY30" fmla="*/ 262500 h 569875"/>
                <a:gd name="connsiteX31" fmla="*/ 584253 w 625295"/>
                <a:gd name="connsiteY31" fmla="*/ 312015 h 569875"/>
                <a:gd name="connsiteX32" fmla="*/ 532818 w 625295"/>
                <a:gd name="connsiteY32" fmla="*/ 341367 h 569875"/>
                <a:gd name="connsiteX33" fmla="*/ 481520 w 625295"/>
                <a:gd name="connsiteY33" fmla="*/ 355220 h 569875"/>
                <a:gd name="connsiteX34" fmla="*/ 476033 w 625295"/>
                <a:gd name="connsiteY34" fmla="*/ 356318 h 569875"/>
                <a:gd name="connsiteX35" fmla="*/ 476994 w 625295"/>
                <a:gd name="connsiteY35" fmla="*/ 358375 h 569875"/>
                <a:gd name="connsiteX36" fmla="*/ 492493 w 625295"/>
                <a:gd name="connsiteY36" fmla="*/ 415845 h 569875"/>
                <a:gd name="connsiteX37" fmla="*/ 490572 w 625295"/>
                <a:gd name="connsiteY37" fmla="*/ 477292 h 569875"/>
                <a:gd name="connsiteX38" fmla="*/ 464512 w 625295"/>
                <a:gd name="connsiteY38" fmla="*/ 528591 h 569875"/>
                <a:gd name="connsiteX39" fmla="*/ 397715 w 625295"/>
                <a:gd name="connsiteY39" fmla="*/ 559726 h 569875"/>
                <a:gd name="connsiteX40" fmla="*/ 364248 w 625295"/>
                <a:gd name="connsiteY40" fmla="*/ 553417 h 569875"/>
                <a:gd name="connsiteX41" fmla="*/ 336816 w 625295"/>
                <a:gd name="connsiteY41" fmla="*/ 535174 h 569875"/>
                <a:gd name="connsiteX42" fmla="*/ 318848 w 625295"/>
                <a:gd name="connsiteY42" fmla="*/ 513914 h 569875"/>
                <a:gd name="connsiteX43" fmla="*/ 266179 w 625295"/>
                <a:gd name="connsiteY43" fmla="*/ 558217 h 569875"/>
                <a:gd name="connsiteX44" fmla="*/ 210766 w 625295"/>
                <a:gd name="connsiteY44" fmla="*/ 569601 h 569875"/>
                <a:gd name="connsiteX45" fmla="*/ 210080 w 625295"/>
                <a:gd name="connsiteY45" fmla="*/ 569875 h 5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5295" h="569875">
                  <a:moveTo>
                    <a:pt x="210080" y="569875"/>
                  </a:moveTo>
                  <a:cubicBezTo>
                    <a:pt x="190878" y="569875"/>
                    <a:pt x="171127" y="562743"/>
                    <a:pt x="157411" y="549027"/>
                  </a:cubicBezTo>
                  <a:cubicBezTo>
                    <a:pt x="140677" y="532294"/>
                    <a:pt x="133408" y="508291"/>
                    <a:pt x="133133" y="484974"/>
                  </a:cubicBezTo>
                  <a:cubicBezTo>
                    <a:pt x="132996" y="475647"/>
                    <a:pt x="133819" y="466594"/>
                    <a:pt x="135191" y="457542"/>
                  </a:cubicBezTo>
                  <a:cubicBezTo>
                    <a:pt x="129019" y="459325"/>
                    <a:pt x="122709" y="460696"/>
                    <a:pt x="116126" y="461931"/>
                  </a:cubicBezTo>
                  <a:cubicBezTo>
                    <a:pt x="99255" y="464948"/>
                    <a:pt x="82384" y="463440"/>
                    <a:pt x="65788" y="459873"/>
                  </a:cubicBezTo>
                  <a:cubicBezTo>
                    <a:pt x="44802" y="455484"/>
                    <a:pt x="23268" y="439711"/>
                    <a:pt x="12981" y="420783"/>
                  </a:cubicBezTo>
                  <a:cubicBezTo>
                    <a:pt x="2146" y="400620"/>
                    <a:pt x="-2792" y="378537"/>
                    <a:pt x="1597" y="355769"/>
                  </a:cubicBezTo>
                  <a:cubicBezTo>
                    <a:pt x="7083" y="327377"/>
                    <a:pt x="26834" y="305980"/>
                    <a:pt x="49329" y="289246"/>
                  </a:cubicBezTo>
                  <a:cubicBezTo>
                    <a:pt x="64142" y="278136"/>
                    <a:pt x="80190" y="268398"/>
                    <a:pt x="96923" y="260443"/>
                  </a:cubicBezTo>
                  <a:cubicBezTo>
                    <a:pt x="96923" y="260306"/>
                    <a:pt x="96786" y="260306"/>
                    <a:pt x="96786" y="260168"/>
                  </a:cubicBezTo>
                  <a:cubicBezTo>
                    <a:pt x="84716" y="245218"/>
                    <a:pt x="75663" y="227387"/>
                    <a:pt x="68942" y="209556"/>
                  </a:cubicBezTo>
                  <a:cubicBezTo>
                    <a:pt x="65651" y="201052"/>
                    <a:pt x="62907" y="192411"/>
                    <a:pt x="60987" y="183496"/>
                  </a:cubicBezTo>
                  <a:cubicBezTo>
                    <a:pt x="56735" y="163333"/>
                    <a:pt x="60027" y="144131"/>
                    <a:pt x="69765" y="126163"/>
                  </a:cubicBezTo>
                  <a:cubicBezTo>
                    <a:pt x="78544" y="110253"/>
                    <a:pt x="94591" y="100651"/>
                    <a:pt x="111051" y="95028"/>
                  </a:cubicBezTo>
                  <a:cubicBezTo>
                    <a:pt x="119417" y="92147"/>
                    <a:pt x="129430" y="92010"/>
                    <a:pt x="138071" y="92147"/>
                  </a:cubicBezTo>
                  <a:cubicBezTo>
                    <a:pt x="146026" y="92285"/>
                    <a:pt x="153707" y="94205"/>
                    <a:pt x="161251" y="96262"/>
                  </a:cubicBezTo>
                  <a:cubicBezTo>
                    <a:pt x="178396" y="101337"/>
                    <a:pt x="194855" y="111075"/>
                    <a:pt x="209257" y="121500"/>
                  </a:cubicBezTo>
                  <a:cubicBezTo>
                    <a:pt x="221602" y="130415"/>
                    <a:pt x="232849" y="140839"/>
                    <a:pt x="243410" y="151949"/>
                  </a:cubicBezTo>
                  <a:cubicBezTo>
                    <a:pt x="243410" y="151537"/>
                    <a:pt x="243410" y="151263"/>
                    <a:pt x="243410" y="150852"/>
                  </a:cubicBezTo>
                  <a:cubicBezTo>
                    <a:pt x="245193" y="115327"/>
                    <a:pt x="252188" y="78706"/>
                    <a:pt x="271528" y="48119"/>
                  </a:cubicBezTo>
                  <a:cubicBezTo>
                    <a:pt x="280032" y="34815"/>
                    <a:pt x="289633" y="23019"/>
                    <a:pt x="302526" y="13692"/>
                  </a:cubicBezTo>
                  <a:cubicBezTo>
                    <a:pt x="319122" y="1622"/>
                    <a:pt x="341479" y="-3179"/>
                    <a:pt x="361368" y="2170"/>
                  </a:cubicBezTo>
                  <a:cubicBezTo>
                    <a:pt x="393189" y="10948"/>
                    <a:pt x="413763" y="41535"/>
                    <a:pt x="422953" y="71711"/>
                  </a:cubicBezTo>
                  <a:cubicBezTo>
                    <a:pt x="431594" y="100377"/>
                    <a:pt x="433102" y="131101"/>
                    <a:pt x="432142" y="161002"/>
                  </a:cubicBezTo>
                  <a:cubicBezTo>
                    <a:pt x="441058" y="157161"/>
                    <a:pt x="450247" y="154007"/>
                    <a:pt x="459437" y="151126"/>
                  </a:cubicBezTo>
                  <a:cubicBezTo>
                    <a:pt x="476719" y="145640"/>
                    <a:pt x="495647" y="141525"/>
                    <a:pt x="513752" y="140839"/>
                  </a:cubicBezTo>
                  <a:cubicBezTo>
                    <a:pt x="527057" y="140291"/>
                    <a:pt x="540636" y="141114"/>
                    <a:pt x="553392" y="145091"/>
                  </a:cubicBezTo>
                  <a:cubicBezTo>
                    <a:pt x="562856" y="148108"/>
                    <a:pt x="571634" y="151812"/>
                    <a:pt x="580275" y="156750"/>
                  </a:cubicBezTo>
                  <a:cubicBezTo>
                    <a:pt x="605375" y="171014"/>
                    <a:pt x="626224" y="197486"/>
                    <a:pt x="625264" y="227524"/>
                  </a:cubicBezTo>
                  <a:cubicBezTo>
                    <a:pt x="624852" y="239594"/>
                    <a:pt x="623206" y="251116"/>
                    <a:pt x="619366" y="262500"/>
                  </a:cubicBezTo>
                  <a:cubicBezTo>
                    <a:pt x="612645" y="282388"/>
                    <a:pt x="600712" y="298984"/>
                    <a:pt x="584253" y="312015"/>
                  </a:cubicBezTo>
                  <a:cubicBezTo>
                    <a:pt x="568616" y="324496"/>
                    <a:pt x="551609" y="334098"/>
                    <a:pt x="532818" y="341367"/>
                  </a:cubicBezTo>
                  <a:cubicBezTo>
                    <a:pt x="516221" y="347814"/>
                    <a:pt x="498939" y="351654"/>
                    <a:pt x="481520" y="355220"/>
                  </a:cubicBezTo>
                  <a:cubicBezTo>
                    <a:pt x="479737" y="355632"/>
                    <a:pt x="477817" y="355906"/>
                    <a:pt x="476033" y="356318"/>
                  </a:cubicBezTo>
                  <a:cubicBezTo>
                    <a:pt x="476308" y="357003"/>
                    <a:pt x="476582" y="357689"/>
                    <a:pt x="476994" y="358375"/>
                  </a:cubicBezTo>
                  <a:cubicBezTo>
                    <a:pt x="485086" y="376480"/>
                    <a:pt x="490024" y="396231"/>
                    <a:pt x="492493" y="415845"/>
                  </a:cubicBezTo>
                  <a:cubicBezTo>
                    <a:pt x="495099" y="436008"/>
                    <a:pt x="495099" y="457404"/>
                    <a:pt x="490572" y="477292"/>
                  </a:cubicBezTo>
                  <a:cubicBezTo>
                    <a:pt x="486320" y="496084"/>
                    <a:pt x="478091" y="514600"/>
                    <a:pt x="464512" y="528591"/>
                  </a:cubicBezTo>
                  <a:cubicBezTo>
                    <a:pt x="447230" y="546147"/>
                    <a:pt x="423090" y="560137"/>
                    <a:pt x="397715" y="559726"/>
                  </a:cubicBezTo>
                  <a:cubicBezTo>
                    <a:pt x="386056" y="559588"/>
                    <a:pt x="374947" y="557943"/>
                    <a:pt x="364248" y="553417"/>
                  </a:cubicBezTo>
                  <a:cubicBezTo>
                    <a:pt x="354098" y="549165"/>
                    <a:pt x="344771" y="542718"/>
                    <a:pt x="336816" y="535174"/>
                  </a:cubicBezTo>
                  <a:cubicBezTo>
                    <a:pt x="330095" y="528865"/>
                    <a:pt x="323923" y="521595"/>
                    <a:pt x="318848" y="513914"/>
                  </a:cubicBezTo>
                  <a:cubicBezTo>
                    <a:pt x="304858" y="532294"/>
                    <a:pt x="287164" y="548204"/>
                    <a:pt x="266179" y="558217"/>
                  </a:cubicBezTo>
                  <a:cubicBezTo>
                    <a:pt x="248622" y="566446"/>
                    <a:pt x="230105" y="569327"/>
                    <a:pt x="210766" y="569601"/>
                  </a:cubicBezTo>
                  <a:cubicBezTo>
                    <a:pt x="210766" y="569875"/>
                    <a:pt x="210355" y="569875"/>
                    <a:pt x="210080" y="569875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18" name="任意多边形: 形状 417"/>
            <p:cNvSpPr/>
            <p:nvPr/>
          </p:nvSpPr>
          <p:spPr>
            <a:xfrm>
              <a:off x="1419003" y="7397993"/>
              <a:ext cx="103519" cy="101380"/>
            </a:xfrm>
            <a:custGeom>
              <a:avLst/>
              <a:gdLst>
                <a:gd name="connsiteX0" fmla="*/ 3035 w 103519"/>
                <a:gd name="connsiteY0" fmla="*/ 65990 h 101380"/>
                <a:gd name="connsiteX1" fmla="*/ 1389 w 103519"/>
                <a:gd name="connsiteY1" fmla="*/ 58720 h 101380"/>
                <a:gd name="connsiteX2" fmla="*/ 1389 w 103519"/>
                <a:gd name="connsiteY2" fmla="*/ 36774 h 101380"/>
                <a:gd name="connsiteX3" fmla="*/ 19083 w 103519"/>
                <a:gd name="connsiteY3" fmla="*/ 14555 h 101380"/>
                <a:gd name="connsiteX4" fmla="*/ 60780 w 103519"/>
                <a:gd name="connsiteY4" fmla="*/ 427 h 101380"/>
                <a:gd name="connsiteX5" fmla="*/ 72850 w 103519"/>
                <a:gd name="connsiteY5" fmla="*/ 3719 h 101380"/>
                <a:gd name="connsiteX6" fmla="*/ 72987 w 103519"/>
                <a:gd name="connsiteY6" fmla="*/ 3719 h 101380"/>
                <a:gd name="connsiteX7" fmla="*/ 73398 w 103519"/>
                <a:gd name="connsiteY7" fmla="*/ 3856 h 101380"/>
                <a:gd name="connsiteX8" fmla="*/ 73810 w 103519"/>
                <a:gd name="connsiteY8" fmla="*/ 3993 h 101380"/>
                <a:gd name="connsiteX9" fmla="*/ 84234 w 103519"/>
                <a:gd name="connsiteY9" fmla="*/ 10165 h 101380"/>
                <a:gd name="connsiteX10" fmla="*/ 88760 w 103519"/>
                <a:gd name="connsiteY10" fmla="*/ 14143 h 101380"/>
                <a:gd name="connsiteX11" fmla="*/ 88897 w 103519"/>
                <a:gd name="connsiteY11" fmla="*/ 14280 h 101380"/>
                <a:gd name="connsiteX12" fmla="*/ 101104 w 103519"/>
                <a:gd name="connsiteY12" fmla="*/ 34854 h 101380"/>
                <a:gd name="connsiteX13" fmla="*/ 101242 w 103519"/>
                <a:gd name="connsiteY13" fmla="*/ 35129 h 101380"/>
                <a:gd name="connsiteX14" fmla="*/ 101516 w 103519"/>
                <a:gd name="connsiteY14" fmla="*/ 35951 h 101380"/>
                <a:gd name="connsiteX15" fmla="*/ 99459 w 103519"/>
                <a:gd name="connsiteY15" fmla="*/ 69007 h 101380"/>
                <a:gd name="connsiteX16" fmla="*/ 57899 w 103519"/>
                <a:gd name="connsiteY16" fmla="*/ 101102 h 101380"/>
                <a:gd name="connsiteX17" fmla="*/ 51864 w 103519"/>
                <a:gd name="connsiteY17" fmla="*/ 101377 h 101380"/>
                <a:gd name="connsiteX18" fmla="*/ 3035 w 103519"/>
                <a:gd name="connsiteY18" fmla="*/ 65990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519" h="101380">
                  <a:moveTo>
                    <a:pt x="3035" y="65990"/>
                  </a:moveTo>
                  <a:cubicBezTo>
                    <a:pt x="2212" y="63658"/>
                    <a:pt x="1801" y="61189"/>
                    <a:pt x="1389" y="58720"/>
                  </a:cubicBezTo>
                  <a:cubicBezTo>
                    <a:pt x="-394" y="51725"/>
                    <a:pt x="-531" y="44318"/>
                    <a:pt x="1389" y="36774"/>
                  </a:cubicBezTo>
                  <a:cubicBezTo>
                    <a:pt x="3858" y="26899"/>
                    <a:pt x="10442" y="19218"/>
                    <a:pt x="19083" y="14555"/>
                  </a:cubicBezTo>
                  <a:cubicBezTo>
                    <a:pt x="29781" y="3856"/>
                    <a:pt x="45692" y="-1631"/>
                    <a:pt x="60780" y="427"/>
                  </a:cubicBezTo>
                  <a:cubicBezTo>
                    <a:pt x="64894" y="975"/>
                    <a:pt x="69009" y="2073"/>
                    <a:pt x="72850" y="3719"/>
                  </a:cubicBezTo>
                  <a:cubicBezTo>
                    <a:pt x="72850" y="3719"/>
                    <a:pt x="72987" y="3719"/>
                    <a:pt x="72987" y="3719"/>
                  </a:cubicBezTo>
                  <a:cubicBezTo>
                    <a:pt x="73124" y="3719"/>
                    <a:pt x="73261" y="3856"/>
                    <a:pt x="73398" y="3856"/>
                  </a:cubicBezTo>
                  <a:cubicBezTo>
                    <a:pt x="73535" y="3856"/>
                    <a:pt x="73672" y="3993"/>
                    <a:pt x="73810" y="3993"/>
                  </a:cubicBezTo>
                  <a:cubicBezTo>
                    <a:pt x="77513" y="5639"/>
                    <a:pt x="81079" y="7697"/>
                    <a:pt x="84234" y="10165"/>
                  </a:cubicBezTo>
                  <a:cubicBezTo>
                    <a:pt x="85880" y="11400"/>
                    <a:pt x="87388" y="12771"/>
                    <a:pt x="88760" y="14143"/>
                  </a:cubicBezTo>
                  <a:cubicBezTo>
                    <a:pt x="88760" y="14143"/>
                    <a:pt x="88897" y="14280"/>
                    <a:pt x="88897" y="14280"/>
                  </a:cubicBezTo>
                  <a:cubicBezTo>
                    <a:pt x="94795" y="20178"/>
                    <a:pt x="98361" y="27173"/>
                    <a:pt x="101104" y="34854"/>
                  </a:cubicBezTo>
                  <a:cubicBezTo>
                    <a:pt x="101104" y="34991"/>
                    <a:pt x="101104" y="34991"/>
                    <a:pt x="101242" y="35129"/>
                  </a:cubicBezTo>
                  <a:cubicBezTo>
                    <a:pt x="101379" y="35403"/>
                    <a:pt x="101379" y="35677"/>
                    <a:pt x="101516" y="35951"/>
                  </a:cubicBezTo>
                  <a:cubicBezTo>
                    <a:pt x="105082" y="46375"/>
                    <a:pt x="103573" y="59132"/>
                    <a:pt x="99459" y="69007"/>
                  </a:cubicBezTo>
                  <a:cubicBezTo>
                    <a:pt x="92463" y="85466"/>
                    <a:pt x="76004" y="99319"/>
                    <a:pt x="57899" y="101102"/>
                  </a:cubicBezTo>
                  <a:cubicBezTo>
                    <a:pt x="55842" y="101377"/>
                    <a:pt x="53784" y="101377"/>
                    <a:pt x="51864" y="101377"/>
                  </a:cubicBezTo>
                  <a:cubicBezTo>
                    <a:pt x="29507" y="101651"/>
                    <a:pt x="10305" y="88346"/>
                    <a:pt x="3035" y="65990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419" name="组合 418"/>
          <p:cNvGrpSpPr>
            <a:grpSpLocks noChangeAspect="1"/>
          </p:cNvGrpSpPr>
          <p:nvPr/>
        </p:nvGrpSpPr>
        <p:grpSpPr>
          <a:xfrm>
            <a:off x="1446584" y="5414967"/>
            <a:ext cx="468000" cy="426522"/>
            <a:chOff x="1169987" y="7136743"/>
            <a:chExt cx="625295" cy="569875"/>
          </a:xfrm>
        </p:grpSpPr>
        <p:sp>
          <p:nvSpPr>
            <p:cNvPr id="420" name="任意多边形: 形状 419"/>
            <p:cNvSpPr/>
            <p:nvPr/>
          </p:nvSpPr>
          <p:spPr>
            <a:xfrm>
              <a:off x="1169987" y="7136743"/>
              <a:ext cx="625295" cy="569875"/>
            </a:xfrm>
            <a:custGeom>
              <a:avLst/>
              <a:gdLst>
                <a:gd name="connsiteX0" fmla="*/ 210080 w 625295"/>
                <a:gd name="connsiteY0" fmla="*/ 569875 h 569875"/>
                <a:gd name="connsiteX1" fmla="*/ 157411 w 625295"/>
                <a:gd name="connsiteY1" fmla="*/ 549027 h 569875"/>
                <a:gd name="connsiteX2" fmla="*/ 133133 w 625295"/>
                <a:gd name="connsiteY2" fmla="*/ 484974 h 569875"/>
                <a:gd name="connsiteX3" fmla="*/ 135191 w 625295"/>
                <a:gd name="connsiteY3" fmla="*/ 457542 h 569875"/>
                <a:gd name="connsiteX4" fmla="*/ 116126 w 625295"/>
                <a:gd name="connsiteY4" fmla="*/ 461931 h 569875"/>
                <a:gd name="connsiteX5" fmla="*/ 65788 w 625295"/>
                <a:gd name="connsiteY5" fmla="*/ 459873 h 569875"/>
                <a:gd name="connsiteX6" fmla="*/ 12981 w 625295"/>
                <a:gd name="connsiteY6" fmla="*/ 420783 h 569875"/>
                <a:gd name="connsiteX7" fmla="*/ 1597 w 625295"/>
                <a:gd name="connsiteY7" fmla="*/ 355769 h 569875"/>
                <a:gd name="connsiteX8" fmla="*/ 49329 w 625295"/>
                <a:gd name="connsiteY8" fmla="*/ 289246 h 569875"/>
                <a:gd name="connsiteX9" fmla="*/ 96923 w 625295"/>
                <a:gd name="connsiteY9" fmla="*/ 260443 h 569875"/>
                <a:gd name="connsiteX10" fmla="*/ 96786 w 625295"/>
                <a:gd name="connsiteY10" fmla="*/ 260168 h 569875"/>
                <a:gd name="connsiteX11" fmla="*/ 68942 w 625295"/>
                <a:gd name="connsiteY11" fmla="*/ 209556 h 569875"/>
                <a:gd name="connsiteX12" fmla="*/ 60987 w 625295"/>
                <a:gd name="connsiteY12" fmla="*/ 183496 h 569875"/>
                <a:gd name="connsiteX13" fmla="*/ 69765 w 625295"/>
                <a:gd name="connsiteY13" fmla="*/ 126163 h 569875"/>
                <a:gd name="connsiteX14" fmla="*/ 111051 w 625295"/>
                <a:gd name="connsiteY14" fmla="*/ 95028 h 569875"/>
                <a:gd name="connsiteX15" fmla="*/ 138071 w 625295"/>
                <a:gd name="connsiteY15" fmla="*/ 92147 h 569875"/>
                <a:gd name="connsiteX16" fmla="*/ 161251 w 625295"/>
                <a:gd name="connsiteY16" fmla="*/ 96262 h 569875"/>
                <a:gd name="connsiteX17" fmla="*/ 209257 w 625295"/>
                <a:gd name="connsiteY17" fmla="*/ 121500 h 569875"/>
                <a:gd name="connsiteX18" fmla="*/ 243410 w 625295"/>
                <a:gd name="connsiteY18" fmla="*/ 151949 h 569875"/>
                <a:gd name="connsiteX19" fmla="*/ 243410 w 625295"/>
                <a:gd name="connsiteY19" fmla="*/ 150852 h 569875"/>
                <a:gd name="connsiteX20" fmla="*/ 271528 w 625295"/>
                <a:gd name="connsiteY20" fmla="*/ 48119 h 569875"/>
                <a:gd name="connsiteX21" fmla="*/ 302526 w 625295"/>
                <a:gd name="connsiteY21" fmla="*/ 13692 h 569875"/>
                <a:gd name="connsiteX22" fmla="*/ 361368 w 625295"/>
                <a:gd name="connsiteY22" fmla="*/ 2170 h 569875"/>
                <a:gd name="connsiteX23" fmla="*/ 422953 w 625295"/>
                <a:gd name="connsiteY23" fmla="*/ 71711 h 569875"/>
                <a:gd name="connsiteX24" fmla="*/ 432142 w 625295"/>
                <a:gd name="connsiteY24" fmla="*/ 161002 h 569875"/>
                <a:gd name="connsiteX25" fmla="*/ 459437 w 625295"/>
                <a:gd name="connsiteY25" fmla="*/ 151126 h 569875"/>
                <a:gd name="connsiteX26" fmla="*/ 513752 w 625295"/>
                <a:gd name="connsiteY26" fmla="*/ 140839 h 569875"/>
                <a:gd name="connsiteX27" fmla="*/ 553392 w 625295"/>
                <a:gd name="connsiteY27" fmla="*/ 145091 h 569875"/>
                <a:gd name="connsiteX28" fmla="*/ 580275 w 625295"/>
                <a:gd name="connsiteY28" fmla="*/ 156750 h 569875"/>
                <a:gd name="connsiteX29" fmla="*/ 625264 w 625295"/>
                <a:gd name="connsiteY29" fmla="*/ 227524 h 569875"/>
                <a:gd name="connsiteX30" fmla="*/ 619366 w 625295"/>
                <a:gd name="connsiteY30" fmla="*/ 262500 h 569875"/>
                <a:gd name="connsiteX31" fmla="*/ 584253 w 625295"/>
                <a:gd name="connsiteY31" fmla="*/ 312015 h 569875"/>
                <a:gd name="connsiteX32" fmla="*/ 532818 w 625295"/>
                <a:gd name="connsiteY32" fmla="*/ 341367 h 569875"/>
                <a:gd name="connsiteX33" fmla="*/ 481520 w 625295"/>
                <a:gd name="connsiteY33" fmla="*/ 355220 h 569875"/>
                <a:gd name="connsiteX34" fmla="*/ 476033 w 625295"/>
                <a:gd name="connsiteY34" fmla="*/ 356318 h 569875"/>
                <a:gd name="connsiteX35" fmla="*/ 476994 w 625295"/>
                <a:gd name="connsiteY35" fmla="*/ 358375 h 569875"/>
                <a:gd name="connsiteX36" fmla="*/ 492493 w 625295"/>
                <a:gd name="connsiteY36" fmla="*/ 415845 h 569875"/>
                <a:gd name="connsiteX37" fmla="*/ 490572 w 625295"/>
                <a:gd name="connsiteY37" fmla="*/ 477292 h 569875"/>
                <a:gd name="connsiteX38" fmla="*/ 464512 w 625295"/>
                <a:gd name="connsiteY38" fmla="*/ 528591 h 569875"/>
                <a:gd name="connsiteX39" fmla="*/ 397715 w 625295"/>
                <a:gd name="connsiteY39" fmla="*/ 559726 h 569875"/>
                <a:gd name="connsiteX40" fmla="*/ 364248 w 625295"/>
                <a:gd name="connsiteY40" fmla="*/ 553417 h 569875"/>
                <a:gd name="connsiteX41" fmla="*/ 336816 w 625295"/>
                <a:gd name="connsiteY41" fmla="*/ 535174 h 569875"/>
                <a:gd name="connsiteX42" fmla="*/ 318848 w 625295"/>
                <a:gd name="connsiteY42" fmla="*/ 513914 h 569875"/>
                <a:gd name="connsiteX43" fmla="*/ 266179 w 625295"/>
                <a:gd name="connsiteY43" fmla="*/ 558217 h 569875"/>
                <a:gd name="connsiteX44" fmla="*/ 210766 w 625295"/>
                <a:gd name="connsiteY44" fmla="*/ 569601 h 569875"/>
                <a:gd name="connsiteX45" fmla="*/ 210080 w 625295"/>
                <a:gd name="connsiteY45" fmla="*/ 569875 h 5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5295" h="569875">
                  <a:moveTo>
                    <a:pt x="210080" y="569875"/>
                  </a:moveTo>
                  <a:cubicBezTo>
                    <a:pt x="190878" y="569875"/>
                    <a:pt x="171127" y="562743"/>
                    <a:pt x="157411" y="549027"/>
                  </a:cubicBezTo>
                  <a:cubicBezTo>
                    <a:pt x="140677" y="532294"/>
                    <a:pt x="133408" y="508291"/>
                    <a:pt x="133133" y="484974"/>
                  </a:cubicBezTo>
                  <a:cubicBezTo>
                    <a:pt x="132996" y="475647"/>
                    <a:pt x="133819" y="466594"/>
                    <a:pt x="135191" y="457542"/>
                  </a:cubicBezTo>
                  <a:cubicBezTo>
                    <a:pt x="129019" y="459325"/>
                    <a:pt x="122709" y="460696"/>
                    <a:pt x="116126" y="461931"/>
                  </a:cubicBezTo>
                  <a:cubicBezTo>
                    <a:pt x="99255" y="464948"/>
                    <a:pt x="82384" y="463440"/>
                    <a:pt x="65788" y="459873"/>
                  </a:cubicBezTo>
                  <a:cubicBezTo>
                    <a:pt x="44802" y="455484"/>
                    <a:pt x="23268" y="439711"/>
                    <a:pt x="12981" y="420783"/>
                  </a:cubicBezTo>
                  <a:cubicBezTo>
                    <a:pt x="2146" y="400620"/>
                    <a:pt x="-2792" y="378537"/>
                    <a:pt x="1597" y="355769"/>
                  </a:cubicBezTo>
                  <a:cubicBezTo>
                    <a:pt x="7083" y="327377"/>
                    <a:pt x="26834" y="305980"/>
                    <a:pt x="49329" y="289246"/>
                  </a:cubicBezTo>
                  <a:cubicBezTo>
                    <a:pt x="64142" y="278136"/>
                    <a:pt x="80190" y="268398"/>
                    <a:pt x="96923" y="260443"/>
                  </a:cubicBezTo>
                  <a:cubicBezTo>
                    <a:pt x="96923" y="260306"/>
                    <a:pt x="96786" y="260306"/>
                    <a:pt x="96786" y="260168"/>
                  </a:cubicBezTo>
                  <a:cubicBezTo>
                    <a:pt x="84716" y="245218"/>
                    <a:pt x="75663" y="227387"/>
                    <a:pt x="68942" y="209556"/>
                  </a:cubicBezTo>
                  <a:cubicBezTo>
                    <a:pt x="65651" y="201052"/>
                    <a:pt x="62907" y="192411"/>
                    <a:pt x="60987" y="183496"/>
                  </a:cubicBezTo>
                  <a:cubicBezTo>
                    <a:pt x="56735" y="163333"/>
                    <a:pt x="60027" y="144131"/>
                    <a:pt x="69765" y="126163"/>
                  </a:cubicBezTo>
                  <a:cubicBezTo>
                    <a:pt x="78544" y="110253"/>
                    <a:pt x="94591" y="100651"/>
                    <a:pt x="111051" y="95028"/>
                  </a:cubicBezTo>
                  <a:cubicBezTo>
                    <a:pt x="119417" y="92147"/>
                    <a:pt x="129430" y="92010"/>
                    <a:pt x="138071" y="92147"/>
                  </a:cubicBezTo>
                  <a:cubicBezTo>
                    <a:pt x="146026" y="92285"/>
                    <a:pt x="153707" y="94205"/>
                    <a:pt x="161251" y="96262"/>
                  </a:cubicBezTo>
                  <a:cubicBezTo>
                    <a:pt x="178396" y="101337"/>
                    <a:pt x="194855" y="111075"/>
                    <a:pt x="209257" y="121500"/>
                  </a:cubicBezTo>
                  <a:cubicBezTo>
                    <a:pt x="221602" y="130415"/>
                    <a:pt x="232849" y="140839"/>
                    <a:pt x="243410" y="151949"/>
                  </a:cubicBezTo>
                  <a:cubicBezTo>
                    <a:pt x="243410" y="151537"/>
                    <a:pt x="243410" y="151263"/>
                    <a:pt x="243410" y="150852"/>
                  </a:cubicBezTo>
                  <a:cubicBezTo>
                    <a:pt x="245193" y="115327"/>
                    <a:pt x="252188" y="78706"/>
                    <a:pt x="271528" y="48119"/>
                  </a:cubicBezTo>
                  <a:cubicBezTo>
                    <a:pt x="280032" y="34815"/>
                    <a:pt x="289633" y="23019"/>
                    <a:pt x="302526" y="13692"/>
                  </a:cubicBezTo>
                  <a:cubicBezTo>
                    <a:pt x="319122" y="1622"/>
                    <a:pt x="341479" y="-3179"/>
                    <a:pt x="361368" y="2170"/>
                  </a:cubicBezTo>
                  <a:cubicBezTo>
                    <a:pt x="393189" y="10948"/>
                    <a:pt x="413763" y="41535"/>
                    <a:pt x="422953" y="71711"/>
                  </a:cubicBezTo>
                  <a:cubicBezTo>
                    <a:pt x="431594" y="100377"/>
                    <a:pt x="433102" y="131101"/>
                    <a:pt x="432142" y="161002"/>
                  </a:cubicBezTo>
                  <a:cubicBezTo>
                    <a:pt x="441058" y="157161"/>
                    <a:pt x="450247" y="154007"/>
                    <a:pt x="459437" y="151126"/>
                  </a:cubicBezTo>
                  <a:cubicBezTo>
                    <a:pt x="476719" y="145640"/>
                    <a:pt x="495647" y="141525"/>
                    <a:pt x="513752" y="140839"/>
                  </a:cubicBezTo>
                  <a:cubicBezTo>
                    <a:pt x="527057" y="140291"/>
                    <a:pt x="540636" y="141114"/>
                    <a:pt x="553392" y="145091"/>
                  </a:cubicBezTo>
                  <a:cubicBezTo>
                    <a:pt x="562856" y="148108"/>
                    <a:pt x="571634" y="151812"/>
                    <a:pt x="580275" y="156750"/>
                  </a:cubicBezTo>
                  <a:cubicBezTo>
                    <a:pt x="605375" y="171014"/>
                    <a:pt x="626224" y="197486"/>
                    <a:pt x="625264" y="227524"/>
                  </a:cubicBezTo>
                  <a:cubicBezTo>
                    <a:pt x="624852" y="239594"/>
                    <a:pt x="623206" y="251116"/>
                    <a:pt x="619366" y="262500"/>
                  </a:cubicBezTo>
                  <a:cubicBezTo>
                    <a:pt x="612645" y="282388"/>
                    <a:pt x="600712" y="298984"/>
                    <a:pt x="584253" y="312015"/>
                  </a:cubicBezTo>
                  <a:cubicBezTo>
                    <a:pt x="568616" y="324496"/>
                    <a:pt x="551609" y="334098"/>
                    <a:pt x="532818" y="341367"/>
                  </a:cubicBezTo>
                  <a:cubicBezTo>
                    <a:pt x="516221" y="347814"/>
                    <a:pt x="498939" y="351654"/>
                    <a:pt x="481520" y="355220"/>
                  </a:cubicBezTo>
                  <a:cubicBezTo>
                    <a:pt x="479737" y="355632"/>
                    <a:pt x="477817" y="355906"/>
                    <a:pt x="476033" y="356318"/>
                  </a:cubicBezTo>
                  <a:cubicBezTo>
                    <a:pt x="476308" y="357003"/>
                    <a:pt x="476582" y="357689"/>
                    <a:pt x="476994" y="358375"/>
                  </a:cubicBezTo>
                  <a:cubicBezTo>
                    <a:pt x="485086" y="376480"/>
                    <a:pt x="490024" y="396231"/>
                    <a:pt x="492493" y="415845"/>
                  </a:cubicBezTo>
                  <a:cubicBezTo>
                    <a:pt x="495099" y="436008"/>
                    <a:pt x="495099" y="457404"/>
                    <a:pt x="490572" y="477292"/>
                  </a:cubicBezTo>
                  <a:cubicBezTo>
                    <a:pt x="486320" y="496084"/>
                    <a:pt x="478091" y="514600"/>
                    <a:pt x="464512" y="528591"/>
                  </a:cubicBezTo>
                  <a:cubicBezTo>
                    <a:pt x="447230" y="546147"/>
                    <a:pt x="423090" y="560137"/>
                    <a:pt x="397715" y="559726"/>
                  </a:cubicBezTo>
                  <a:cubicBezTo>
                    <a:pt x="386056" y="559588"/>
                    <a:pt x="374947" y="557943"/>
                    <a:pt x="364248" y="553417"/>
                  </a:cubicBezTo>
                  <a:cubicBezTo>
                    <a:pt x="354098" y="549165"/>
                    <a:pt x="344771" y="542718"/>
                    <a:pt x="336816" y="535174"/>
                  </a:cubicBezTo>
                  <a:cubicBezTo>
                    <a:pt x="330095" y="528865"/>
                    <a:pt x="323923" y="521595"/>
                    <a:pt x="318848" y="513914"/>
                  </a:cubicBezTo>
                  <a:cubicBezTo>
                    <a:pt x="304858" y="532294"/>
                    <a:pt x="287164" y="548204"/>
                    <a:pt x="266179" y="558217"/>
                  </a:cubicBezTo>
                  <a:cubicBezTo>
                    <a:pt x="248622" y="566446"/>
                    <a:pt x="230105" y="569327"/>
                    <a:pt x="210766" y="569601"/>
                  </a:cubicBezTo>
                  <a:cubicBezTo>
                    <a:pt x="210766" y="569875"/>
                    <a:pt x="210355" y="569875"/>
                    <a:pt x="210080" y="569875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21" name="任意多边形: 形状 420"/>
            <p:cNvSpPr/>
            <p:nvPr/>
          </p:nvSpPr>
          <p:spPr>
            <a:xfrm>
              <a:off x="1419003" y="7397993"/>
              <a:ext cx="103519" cy="101380"/>
            </a:xfrm>
            <a:custGeom>
              <a:avLst/>
              <a:gdLst>
                <a:gd name="connsiteX0" fmla="*/ 3035 w 103519"/>
                <a:gd name="connsiteY0" fmla="*/ 65990 h 101380"/>
                <a:gd name="connsiteX1" fmla="*/ 1389 w 103519"/>
                <a:gd name="connsiteY1" fmla="*/ 58720 h 101380"/>
                <a:gd name="connsiteX2" fmla="*/ 1389 w 103519"/>
                <a:gd name="connsiteY2" fmla="*/ 36774 h 101380"/>
                <a:gd name="connsiteX3" fmla="*/ 19083 w 103519"/>
                <a:gd name="connsiteY3" fmla="*/ 14555 h 101380"/>
                <a:gd name="connsiteX4" fmla="*/ 60780 w 103519"/>
                <a:gd name="connsiteY4" fmla="*/ 427 h 101380"/>
                <a:gd name="connsiteX5" fmla="*/ 72850 w 103519"/>
                <a:gd name="connsiteY5" fmla="*/ 3719 h 101380"/>
                <a:gd name="connsiteX6" fmla="*/ 72987 w 103519"/>
                <a:gd name="connsiteY6" fmla="*/ 3719 h 101380"/>
                <a:gd name="connsiteX7" fmla="*/ 73398 w 103519"/>
                <a:gd name="connsiteY7" fmla="*/ 3856 h 101380"/>
                <a:gd name="connsiteX8" fmla="*/ 73810 w 103519"/>
                <a:gd name="connsiteY8" fmla="*/ 3993 h 101380"/>
                <a:gd name="connsiteX9" fmla="*/ 84234 w 103519"/>
                <a:gd name="connsiteY9" fmla="*/ 10165 h 101380"/>
                <a:gd name="connsiteX10" fmla="*/ 88760 w 103519"/>
                <a:gd name="connsiteY10" fmla="*/ 14143 h 101380"/>
                <a:gd name="connsiteX11" fmla="*/ 88897 w 103519"/>
                <a:gd name="connsiteY11" fmla="*/ 14280 h 101380"/>
                <a:gd name="connsiteX12" fmla="*/ 101104 w 103519"/>
                <a:gd name="connsiteY12" fmla="*/ 34854 h 101380"/>
                <a:gd name="connsiteX13" fmla="*/ 101242 w 103519"/>
                <a:gd name="connsiteY13" fmla="*/ 35129 h 101380"/>
                <a:gd name="connsiteX14" fmla="*/ 101516 w 103519"/>
                <a:gd name="connsiteY14" fmla="*/ 35951 h 101380"/>
                <a:gd name="connsiteX15" fmla="*/ 99459 w 103519"/>
                <a:gd name="connsiteY15" fmla="*/ 69007 h 101380"/>
                <a:gd name="connsiteX16" fmla="*/ 57899 w 103519"/>
                <a:gd name="connsiteY16" fmla="*/ 101102 h 101380"/>
                <a:gd name="connsiteX17" fmla="*/ 51864 w 103519"/>
                <a:gd name="connsiteY17" fmla="*/ 101377 h 101380"/>
                <a:gd name="connsiteX18" fmla="*/ 3035 w 103519"/>
                <a:gd name="connsiteY18" fmla="*/ 65990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519" h="101380">
                  <a:moveTo>
                    <a:pt x="3035" y="65990"/>
                  </a:moveTo>
                  <a:cubicBezTo>
                    <a:pt x="2212" y="63658"/>
                    <a:pt x="1801" y="61189"/>
                    <a:pt x="1389" y="58720"/>
                  </a:cubicBezTo>
                  <a:cubicBezTo>
                    <a:pt x="-394" y="51725"/>
                    <a:pt x="-531" y="44318"/>
                    <a:pt x="1389" y="36774"/>
                  </a:cubicBezTo>
                  <a:cubicBezTo>
                    <a:pt x="3858" y="26899"/>
                    <a:pt x="10442" y="19218"/>
                    <a:pt x="19083" y="14555"/>
                  </a:cubicBezTo>
                  <a:cubicBezTo>
                    <a:pt x="29781" y="3856"/>
                    <a:pt x="45692" y="-1631"/>
                    <a:pt x="60780" y="427"/>
                  </a:cubicBezTo>
                  <a:cubicBezTo>
                    <a:pt x="64894" y="975"/>
                    <a:pt x="69009" y="2073"/>
                    <a:pt x="72850" y="3719"/>
                  </a:cubicBezTo>
                  <a:cubicBezTo>
                    <a:pt x="72850" y="3719"/>
                    <a:pt x="72987" y="3719"/>
                    <a:pt x="72987" y="3719"/>
                  </a:cubicBezTo>
                  <a:cubicBezTo>
                    <a:pt x="73124" y="3719"/>
                    <a:pt x="73261" y="3856"/>
                    <a:pt x="73398" y="3856"/>
                  </a:cubicBezTo>
                  <a:cubicBezTo>
                    <a:pt x="73535" y="3856"/>
                    <a:pt x="73672" y="3993"/>
                    <a:pt x="73810" y="3993"/>
                  </a:cubicBezTo>
                  <a:cubicBezTo>
                    <a:pt x="77513" y="5639"/>
                    <a:pt x="81079" y="7697"/>
                    <a:pt x="84234" y="10165"/>
                  </a:cubicBezTo>
                  <a:cubicBezTo>
                    <a:pt x="85880" y="11400"/>
                    <a:pt x="87388" y="12771"/>
                    <a:pt x="88760" y="14143"/>
                  </a:cubicBezTo>
                  <a:cubicBezTo>
                    <a:pt x="88760" y="14143"/>
                    <a:pt x="88897" y="14280"/>
                    <a:pt x="88897" y="14280"/>
                  </a:cubicBezTo>
                  <a:cubicBezTo>
                    <a:pt x="94795" y="20178"/>
                    <a:pt x="98361" y="27173"/>
                    <a:pt x="101104" y="34854"/>
                  </a:cubicBezTo>
                  <a:cubicBezTo>
                    <a:pt x="101104" y="34991"/>
                    <a:pt x="101104" y="34991"/>
                    <a:pt x="101242" y="35129"/>
                  </a:cubicBezTo>
                  <a:cubicBezTo>
                    <a:pt x="101379" y="35403"/>
                    <a:pt x="101379" y="35677"/>
                    <a:pt x="101516" y="35951"/>
                  </a:cubicBezTo>
                  <a:cubicBezTo>
                    <a:pt x="105082" y="46375"/>
                    <a:pt x="103573" y="59132"/>
                    <a:pt x="99459" y="69007"/>
                  </a:cubicBezTo>
                  <a:cubicBezTo>
                    <a:pt x="92463" y="85466"/>
                    <a:pt x="76004" y="99319"/>
                    <a:pt x="57899" y="101102"/>
                  </a:cubicBezTo>
                  <a:cubicBezTo>
                    <a:pt x="55842" y="101377"/>
                    <a:pt x="53784" y="101377"/>
                    <a:pt x="51864" y="101377"/>
                  </a:cubicBezTo>
                  <a:cubicBezTo>
                    <a:pt x="29507" y="101651"/>
                    <a:pt x="10305" y="88346"/>
                    <a:pt x="3035" y="65990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422" name="组合 421"/>
          <p:cNvGrpSpPr>
            <a:grpSpLocks noChangeAspect="1"/>
          </p:cNvGrpSpPr>
          <p:nvPr/>
        </p:nvGrpSpPr>
        <p:grpSpPr>
          <a:xfrm>
            <a:off x="6897319" y="2104794"/>
            <a:ext cx="468000" cy="426522"/>
            <a:chOff x="1169987" y="7136743"/>
            <a:chExt cx="625295" cy="569875"/>
          </a:xfrm>
        </p:grpSpPr>
        <p:sp>
          <p:nvSpPr>
            <p:cNvPr id="423" name="任意多边形: 形状 422"/>
            <p:cNvSpPr/>
            <p:nvPr/>
          </p:nvSpPr>
          <p:spPr>
            <a:xfrm>
              <a:off x="1169987" y="7136743"/>
              <a:ext cx="625295" cy="569875"/>
            </a:xfrm>
            <a:custGeom>
              <a:avLst/>
              <a:gdLst>
                <a:gd name="connsiteX0" fmla="*/ 210080 w 625295"/>
                <a:gd name="connsiteY0" fmla="*/ 569875 h 569875"/>
                <a:gd name="connsiteX1" fmla="*/ 157411 w 625295"/>
                <a:gd name="connsiteY1" fmla="*/ 549027 h 569875"/>
                <a:gd name="connsiteX2" fmla="*/ 133133 w 625295"/>
                <a:gd name="connsiteY2" fmla="*/ 484974 h 569875"/>
                <a:gd name="connsiteX3" fmla="*/ 135191 w 625295"/>
                <a:gd name="connsiteY3" fmla="*/ 457542 h 569875"/>
                <a:gd name="connsiteX4" fmla="*/ 116126 w 625295"/>
                <a:gd name="connsiteY4" fmla="*/ 461931 h 569875"/>
                <a:gd name="connsiteX5" fmla="*/ 65788 w 625295"/>
                <a:gd name="connsiteY5" fmla="*/ 459873 h 569875"/>
                <a:gd name="connsiteX6" fmla="*/ 12981 w 625295"/>
                <a:gd name="connsiteY6" fmla="*/ 420783 h 569875"/>
                <a:gd name="connsiteX7" fmla="*/ 1597 w 625295"/>
                <a:gd name="connsiteY7" fmla="*/ 355769 h 569875"/>
                <a:gd name="connsiteX8" fmla="*/ 49329 w 625295"/>
                <a:gd name="connsiteY8" fmla="*/ 289246 h 569875"/>
                <a:gd name="connsiteX9" fmla="*/ 96923 w 625295"/>
                <a:gd name="connsiteY9" fmla="*/ 260443 h 569875"/>
                <a:gd name="connsiteX10" fmla="*/ 96786 w 625295"/>
                <a:gd name="connsiteY10" fmla="*/ 260168 h 569875"/>
                <a:gd name="connsiteX11" fmla="*/ 68942 w 625295"/>
                <a:gd name="connsiteY11" fmla="*/ 209556 h 569875"/>
                <a:gd name="connsiteX12" fmla="*/ 60987 w 625295"/>
                <a:gd name="connsiteY12" fmla="*/ 183496 h 569875"/>
                <a:gd name="connsiteX13" fmla="*/ 69765 w 625295"/>
                <a:gd name="connsiteY13" fmla="*/ 126163 h 569875"/>
                <a:gd name="connsiteX14" fmla="*/ 111051 w 625295"/>
                <a:gd name="connsiteY14" fmla="*/ 95028 h 569875"/>
                <a:gd name="connsiteX15" fmla="*/ 138071 w 625295"/>
                <a:gd name="connsiteY15" fmla="*/ 92147 h 569875"/>
                <a:gd name="connsiteX16" fmla="*/ 161251 w 625295"/>
                <a:gd name="connsiteY16" fmla="*/ 96262 h 569875"/>
                <a:gd name="connsiteX17" fmla="*/ 209257 w 625295"/>
                <a:gd name="connsiteY17" fmla="*/ 121500 h 569875"/>
                <a:gd name="connsiteX18" fmla="*/ 243410 w 625295"/>
                <a:gd name="connsiteY18" fmla="*/ 151949 h 569875"/>
                <a:gd name="connsiteX19" fmla="*/ 243410 w 625295"/>
                <a:gd name="connsiteY19" fmla="*/ 150852 h 569875"/>
                <a:gd name="connsiteX20" fmla="*/ 271528 w 625295"/>
                <a:gd name="connsiteY20" fmla="*/ 48119 h 569875"/>
                <a:gd name="connsiteX21" fmla="*/ 302526 w 625295"/>
                <a:gd name="connsiteY21" fmla="*/ 13692 h 569875"/>
                <a:gd name="connsiteX22" fmla="*/ 361368 w 625295"/>
                <a:gd name="connsiteY22" fmla="*/ 2170 h 569875"/>
                <a:gd name="connsiteX23" fmla="*/ 422953 w 625295"/>
                <a:gd name="connsiteY23" fmla="*/ 71711 h 569875"/>
                <a:gd name="connsiteX24" fmla="*/ 432142 w 625295"/>
                <a:gd name="connsiteY24" fmla="*/ 161002 h 569875"/>
                <a:gd name="connsiteX25" fmla="*/ 459437 w 625295"/>
                <a:gd name="connsiteY25" fmla="*/ 151126 h 569875"/>
                <a:gd name="connsiteX26" fmla="*/ 513752 w 625295"/>
                <a:gd name="connsiteY26" fmla="*/ 140839 h 569875"/>
                <a:gd name="connsiteX27" fmla="*/ 553392 w 625295"/>
                <a:gd name="connsiteY27" fmla="*/ 145091 h 569875"/>
                <a:gd name="connsiteX28" fmla="*/ 580275 w 625295"/>
                <a:gd name="connsiteY28" fmla="*/ 156750 h 569875"/>
                <a:gd name="connsiteX29" fmla="*/ 625264 w 625295"/>
                <a:gd name="connsiteY29" fmla="*/ 227524 h 569875"/>
                <a:gd name="connsiteX30" fmla="*/ 619366 w 625295"/>
                <a:gd name="connsiteY30" fmla="*/ 262500 h 569875"/>
                <a:gd name="connsiteX31" fmla="*/ 584253 w 625295"/>
                <a:gd name="connsiteY31" fmla="*/ 312015 h 569875"/>
                <a:gd name="connsiteX32" fmla="*/ 532818 w 625295"/>
                <a:gd name="connsiteY32" fmla="*/ 341367 h 569875"/>
                <a:gd name="connsiteX33" fmla="*/ 481520 w 625295"/>
                <a:gd name="connsiteY33" fmla="*/ 355220 h 569875"/>
                <a:gd name="connsiteX34" fmla="*/ 476033 w 625295"/>
                <a:gd name="connsiteY34" fmla="*/ 356318 h 569875"/>
                <a:gd name="connsiteX35" fmla="*/ 476994 w 625295"/>
                <a:gd name="connsiteY35" fmla="*/ 358375 h 569875"/>
                <a:gd name="connsiteX36" fmla="*/ 492493 w 625295"/>
                <a:gd name="connsiteY36" fmla="*/ 415845 h 569875"/>
                <a:gd name="connsiteX37" fmla="*/ 490572 w 625295"/>
                <a:gd name="connsiteY37" fmla="*/ 477292 h 569875"/>
                <a:gd name="connsiteX38" fmla="*/ 464512 w 625295"/>
                <a:gd name="connsiteY38" fmla="*/ 528591 h 569875"/>
                <a:gd name="connsiteX39" fmla="*/ 397715 w 625295"/>
                <a:gd name="connsiteY39" fmla="*/ 559726 h 569875"/>
                <a:gd name="connsiteX40" fmla="*/ 364248 w 625295"/>
                <a:gd name="connsiteY40" fmla="*/ 553417 h 569875"/>
                <a:gd name="connsiteX41" fmla="*/ 336816 w 625295"/>
                <a:gd name="connsiteY41" fmla="*/ 535174 h 569875"/>
                <a:gd name="connsiteX42" fmla="*/ 318848 w 625295"/>
                <a:gd name="connsiteY42" fmla="*/ 513914 h 569875"/>
                <a:gd name="connsiteX43" fmla="*/ 266179 w 625295"/>
                <a:gd name="connsiteY43" fmla="*/ 558217 h 569875"/>
                <a:gd name="connsiteX44" fmla="*/ 210766 w 625295"/>
                <a:gd name="connsiteY44" fmla="*/ 569601 h 569875"/>
                <a:gd name="connsiteX45" fmla="*/ 210080 w 625295"/>
                <a:gd name="connsiteY45" fmla="*/ 569875 h 5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5295" h="569875">
                  <a:moveTo>
                    <a:pt x="210080" y="569875"/>
                  </a:moveTo>
                  <a:cubicBezTo>
                    <a:pt x="190878" y="569875"/>
                    <a:pt x="171127" y="562743"/>
                    <a:pt x="157411" y="549027"/>
                  </a:cubicBezTo>
                  <a:cubicBezTo>
                    <a:pt x="140677" y="532294"/>
                    <a:pt x="133408" y="508291"/>
                    <a:pt x="133133" y="484974"/>
                  </a:cubicBezTo>
                  <a:cubicBezTo>
                    <a:pt x="132996" y="475647"/>
                    <a:pt x="133819" y="466594"/>
                    <a:pt x="135191" y="457542"/>
                  </a:cubicBezTo>
                  <a:cubicBezTo>
                    <a:pt x="129019" y="459325"/>
                    <a:pt x="122709" y="460696"/>
                    <a:pt x="116126" y="461931"/>
                  </a:cubicBezTo>
                  <a:cubicBezTo>
                    <a:pt x="99255" y="464948"/>
                    <a:pt x="82384" y="463440"/>
                    <a:pt x="65788" y="459873"/>
                  </a:cubicBezTo>
                  <a:cubicBezTo>
                    <a:pt x="44802" y="455484"/>
                    <a:pt x="23268" y="439711"/>
                    <a:pt x="12981" y="420783"/>
                  </a:cubicBezTo>
                  <a:cubicBezTo>
                    <a:pt x="2146" y="400620"/>
                    <a:pt x="-2792" y="378537"/>
                    <a:pt x="1597" y="355769"/>
                  </a:cubicBezTo>
                  <a:cubicBezTo>
                    <a:pt x="7083" y="327377"/>
                    <a:pt x="26834" y="305980"/>
                    <a:pt x="49329" y="289246"/>
                  </a:cubicBezTo>
                  <a:cubicBezTo>
                    <a:pt x="64142" y="278136"/>
                    <a:pt x="80190" y="268398"/>
                    <a:pt x="96923" y="260443"/>
                  </a:cubicBezTo>
                  <a:cubicBezTo>
                    <a:pt x="96923" y="260306"/>
                    <a:pt x="96786" y="260306"/>
                    <a:pt x="96786" y="260168"/>
                  </a:cubicBezTo>
                  <a:cubicBezTo>
                    <a:pt x="84716" y="245218"/>
                    <a:pt x="75663" y="227387"/>
                    <a:pt x="68942" y="209556"/>
                  </a:cubicBezTo>
                  <a:cubicBezTo>
                    <a:pt x="65651" y="201052"/>
                    <a:pt x="62907" y="192411"/>
                    <a:pt x="60987" y="183496"/>
                  </a:cubicBezTo>
                  <a:cubicBezTo>
                    <a:pt x="56735" y="163333"/>
                    <a:pt x="60027" y="144131"/>
                    <a:pt x="69765" y="126163"/>
                  </a:cubicBezTo>
                  <a:cubicBezTo>
                    <a:pt x="78544" y="110253"/>
                    <a:pt x="94591" y="100651"/>
                    <a:pt x="111051" y="95028"/>
                  </a:cubicBezTo>
                  <a:cubicBezTo>
                    <a:pt x="119417" y="92147"/>
                    <a:pt x="129430" y="92010"/>
                    <a:pt x="138071" y="92147"/>
                  </a:cubicBezTo>
                  <a:cubicBezTo>
                    <a:pt x="146026" y="92285"/>
                    <a:pt x="153707" y="94205"/>
                    <a:pt x="161251" y="96262"/>
                  </a:cubicBezTo>
                  <a:cubicBezTo>
                    <a:pt x="178396" y="101337"/>
                    <a:pt x="194855" y="111075"/>
                    <a:pt x="209257" y="121500"/>
                  </a:cubicBezTo>
                  <a:cubicBezTo>
                    <a:pt x="221602" y="130415"/>
                    <a:pt x="232849" y="140839"/>
                    <a:pt x="243410" y="151949"/>
                  </a:cubicBezTo>
                  <a:cubicBezTo>
                    <a:pt x="243410" y="151537"/>
                    <a:pt x="243410" y="151263"/>
                    <a:pt x="243410" y="150852"/>
                  </a:cubicBezTo>
                  <a:cubicBezTo>
                    <a:pt x="245193" y="115327"/>
                    <a:pt x="252188" y="78706"/>
                    <a:pt x="271528" y="48119"/>
                  </a:cubicBezTo>
                  <a:cubicBezTo>
                    <a:pt x="280032" y="34815"/>
                    <a:pt x="289633" y="23019"/>
                    <a:pt x="302526" y="13692"/>
                  </a:cubicBezTo>
                  <a:cubicBezTo>
                    <a:pt x="319122" y="1622"/>
                    <a:pt x="341479" y="-3179"/>
                    <a:pt x="361368" y="2170"/>
                  </a:cubicBezTo>
                  <a:cubicBezTo>
                    <a:pt x="393189" y="10948"/>
                    <a:pt x="413763" y="41535"/>
                    <a:pt x="422953" y="71711"/>
                  </a:cubicBezTo>
                  <a:cubicBezTo>
                    <a:pt x="431594" y="100377"/>
                    <a:pt x="433102" y="131101"/>
                    <a:pt x="432142" y="161002"/>
                  </a:cubicBezTo>
                  <a:cubicBezTo>
                    <a:pt x="441058" y="157161"/>
                    <a:pt x="450247" y="154007"/>
                    <a:pt x="459437" y="151126"/>
                  </a:cubicBezTo>
                  <a:cubicBezTo>
                    <a:pt x="476719" y="145640"/>
                    <a:pt x="495647" y="141525"/>
                    <a:pt x="513752" y="140839"/>
                  </a:cubicBezTo>
                  <a:cubicBezTo>
                    <a:pt x="527057" y="140291"/>
                    <a:pt x="540636" y="141114"/>
                    <a:pt x="553392" y="145091"/>
                  </a:cubicBezTo>
                  <a:cubicBezTo>
                    <a:pt x="562856" y="148108"/>
                    <a:pt x="571634" y="151812"/>
                    <a:pt x="580275" y="156750"/>
                  </a:cubicBezTo>
                  <a:cubicBezTo>
                    <a:pt x="605375" y="171014"/>
                    <a:pt x="626224" y="197486"/>
                    <a:pt x="625264" y="227524"/>
                  </a:cubicBezTo>
                  <a:cubicBezTo>
                    <a:pt x="624852" y="239594"/>
                    <a:pt x="623206" y="251116"/>
                    <a:pt x="619366" y="262500"/>
                  </a:cubicBezTo>
                  <a:cubicBezTo>
                    <a:pt x="612645" y="282388"/>
                    <a:pt x="600712" y="298984"/>
                    <a:pt x="584253" y="312015"/>
                  </a:cubicBezTo>
                  <a:cubicBezTo>
                    <a:pt x="568616" y="324496"/>
                    <a:pt x="551609" y="334098"/>
                    <a:pt x="532818" y="341367"/>
                  </a:cubicBezTo>
                  <a:cubicBezTo>
                    <a:pt x="516221" y="347814"/>
                    <a:pt x="498939" y="351654"/>
                    <a:pt x="481520" y="355220"/>
                  </a:cubicBezTo>
                  <a:cubicBezTo>
                    <a:pt x="479737" y="355632"/>
                    <a:pt x="477817" y="355906"/>
                    <a:pt x="476033" y="356318"/>
                  </a:cubicBezTo>
                  <a:cubicBezTo>
                    <a:pt x="476308" y="357003"/>
                    <a:pt x="476582" y="357689"/>
                    <a:pt x="476994" y="358375"/>
                  </a:cubicBezTo>
                  <a:cubicBezTo>
                    <a:pt x="485086" y="376480"/>
                    <a:pt x="490024" y="396231"/>
                    <a:pt x="492493" y="415845"/>
                  </a:cubicBezTo>
                  <a:cubicBezTo>
                    <a:pt x="495099" y="436008"/>
                    <a:pt x="495099" y="457404"/>
                    <a:pt x="490572" y="477292"/>
                  </a:cubicBezTo>
                  <a:cubicBezTo>
                    <a:pt x="486320" y="496084"/>
                    <a:pt x="478091" y="514600"/>
                    <a:pt x="464512" y="528591"/>
                  </a:cubicBezTo>
                  <a:cubicBezTo>
                    <a:pt x="447230" y="546147"/>
                    <a:pt x="423090" y="560137"/>
                    <a:pt x="397715" y="559726"/>
                  </a:cubicBezTo>
                  <a:cubicBezTo>
                    <a:pt x="386056" y="559588"/>
                    <a:pt x="374947" y="557943"/>
                    <a:pt x="364248" y="553417"/>
                  </a:cubicBezTo>
                  <a:cubicBezTo>
                    <a:pt x="354098" y="549165"/>
                    <a:pt x="344771" y="542718"/>
                    <a:pt x="336816" y="535174"/>
                  </a:cubicBezTo>
                  <a:cubicBezTo>
                    <a:pt x="330095" y="528865"/>
                    <a:pt x="323923" y="521595"/>
                    <a:pt x="318848" y="513914"/>
                  </a:cubicBezTo>
                  <a:cubicBezTo>
                    <a:pt x="304858" y="532294"/>
                    <a:pt x="287164" y="548204"/>
                    <a:pt x="266179" y="558217"/>
                  </a:cubicBezTo>
                  <a:cubicBezTo>
                    <a:pt x="248622" y="566446"/>
                    <a:pt x="230105" y="569327"/>
                    <a:pt x="210766" y="569601"/>
                  </a:cubicBezTo>
                  <a:cubicBezTo>
                    <a:pt x="210766" y="569875"/>
                    <a:pt x="210355" y="569875"/>
                    <a:pt x="210080" y="569875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24" name="任意多边形: 形状 423"/>
            <p:cNvSpPr/>
            <p:nvPr/>
          </p:nvSpPr>
          <p:spPr>
            <a:xfrm>
              <a:off x="1419003" y="7397993"/>
              <a:ext cx="103519" cy="101380"/>
            </a:xfrm>
            <a:custGeom>
              <a:avLst/>
              <a:gdLst>
                <a:gd name="connsiteX0" fmla="*/ 3035 w 103519"/>
                <a:gd name="connsiteY0" fmla="*/ 65990 h 101380"/>
                <a:gd name="connsiteX1" fmla="*/ 1389 w 103519"/>
                <a:gd name="connsiteY1" fmla="*/ 58720 h 101380"/>
                <a:gd name="connsiteX2" fmla="*/ 1389 w 103519"/>
                <a:gd name="connsiteY2" fmla="*/ 36774 h 101380"/>
                <a:gd name="connsiteX3" fmla="*/ 19083 w 103519"/>
                <a:gd name="connsiteY3" fmla="*/ 14555 h 101380"/>
                <a:gd name="connsiteX4" fmla="*/ 60780 w 103519"/>
                <a:gd name="connsiteY4" fmla="*/ 427 h 101380"/>
                <a:gd name="connsiteX5" fmla="*/ 72850 w 103519"/>
                <a:gd name="connsiteY5" fmla="*/ 3719 h 101380"/>
                <a:gd name="connsiteX6" fmla="*/ 72987 w 103519"/>
                <a:gd name="connsiteY6" fmla="*/ 3719 h 101380"/>
                <a:gd name="connsiteX7" fmla="*/ 73398 w 103519"/>
                <a:gd name="connsiteY7" fmla="*/ 3856 h 101380"/>
                <a:gd name="connsiteX8" fmla="*/ 73810 w 103519"/>
                <a:gd name="connsiteY8" fmla="*/ 3993 h 101380"/>
                <a:gd name="connsiteX9" fmla="*/ 84234 w 103519"/>
                <a:gd name="connsiteY9" fmla="*/ 10165 h 101380"/>
                <a:gd name="connsiteX10" fmla="*/ 88760 w 103519"/>
                <a:gd name="connsiteY10" fmla="*/ 14143 h 101380"/>
                <a:gd name="connsiteX11" fmla="*/ 88897 w 103519"/>
                <a:gd name="connsiteY11" fmla="*/ 14280 h 101380"/>
                <a:gd name="connsiteX12" fmla="*/ 101104 w 103519"/>
                <a:gd name="connsiteY12" fmla="*/ 34854 h 101380"/>
                <a:gd name="connsiteX13" fmla="*/ 101242 w 103519"/>
                <a:gd name="connsiteY13" fmla="*/ 35129 h 101380"/>
                <a:gd name="connsiteX14" fmla="*/ 101516 w 103519"/>
                <a:gd name="connsiteY14" fmla="*/ 35951 h 101380"/>
                <a:gd name="connsiteX15" fmla="*/ 99459 w 103519"/>
                <a:gd name="connsiteY15" fmla="*/ 69007 h 101380"/>
                <a:gd name="connsiteX16" fmla="*/ 57899 w 103519"/>
                <a:gd name="connsiteY16" fmla="*/ 101102 h 101380"/>
                <a:gd name="connsiteX17" fmla="*/ 51864 w 103519"/>
                <a:gd name="connsiteY17" fmla="*/ 101377 h 101380"/>
                <a:gd name="connsiteX18" fmla="*/ 3035 w 103519"/>
                <a:gd name="connsiteY18" fmla="*/ 65990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519" h="101380">
                  <a:moveTo>
                    <a:pt x="3035" y="65990"/>
                  </a:moveTo>
                  <a:cubicBezTo>
                    <a:pt x="2212" y="63658"/>
                    <a:pt x="1801" y="61189"/>
                    <a:pt x="1389" y="58720"/>
                  </a:cubicBezTo>
                  <a:cubicBezTo>
                    <a:pt x="-394" y="51725"/>
                    <a:pt x="-531" y="44318"/>
                    <a:pt x="1389" y="36774"/>
                  </a:cubicBezTo>
                  <a:cubicBezTo>
                    <a:pt x="3858" y="26899"/>
                    <a:pt x="10442" y="19218"/>
                    <a:pt x="19083" y="14555"/>
                  </a:cubicBezTo>
                  <a:cubicBezTo>
                    <a:pt x="29781" y="3856"/>
                    <a:pt x="45692" y="-1631"/>
                    <a:pt x="60780" y="427"/>
                  </a:cubicBezTo>
                  <a:cubicBezTo>
                    <a:pt x="64894" y="975"/>
                    <a:pt x="69009" y="2073"/>
                    <a:pt x="72850" y="3719"/>
                  </a:cubicBezTo>
                  <a:cubicBezTo>
                    <a:pt x="72850" y="3719"/>
                    <a:pt x="72987" y="3719"/>
                    <a:pt x="72987" y="3719"/>
                  </a:cubicBezTo>
                  <a:cubicBezTo>
                    <a:pt x="73124" y="3719"/>
                    <a:pt x="73261" y="3856"/>
                    <a:pt x="73398" y="3856"/>
                  </a:cubicBezTo>
                  <a:cubicBezTo>
                    <a:pt x="73535" y="3856"/>
                    <a:pt x="73672" y="3993"/>
                    <a:pt x="73810" y="3993"/>
                  </a:cubicBezTo>
                  <a:cubicBezTo>
                    <a:pt x="77513" y="5639"/>
                    <a:pt x="81079" y="7697"/>
                    <a:pt x="84234" y="10165"/>
                  </a:cubicBezTo>
                  <a:cubicBezTo>
                    <a:pt x="85880" y="11400"/>
                    <a:pt x="87388" y="12771"/>
                    <a:pt x="88760" y="14143"/>
                  </a:cubicBezTo>
                  <a:cubicBezTo>
                    <a:pt x="88760" y="14143"/>
                    <a:pt x="88897" y="14280"/>
                    <a:pt x="88897" y="14280"/>
                  </a:cubicBezTo>
                  <a:cubicBezTo>
                    <a:pt x="94795" y="20178"/>
                    <a:pt x="98361" y="27173"/>
                    <a:pt x="101104" y="34854"/>
                  </a:cubicBezTo>
                  <a:cubicBezTo>
                    <a:pt x="101104" y="34991"/>
                    <a:pt x="101104" y="34991"/>
                    <a:pt x="101242" y="35129"/>
                  </a:cubicBezTo>
                  <a:cubicBezTo>
                    <a:pt x="101379" y="35403"/>
                    <a:pt x="101379" y="35677"/>
                    <a:pt x="101516" y="35951"/>
                  </a:cubicBezTo>
                  <a:cubicBezTo>
                    <a:pt x="105082" y="46375"/>
                    <a:pt x="103573" y="59132"/>
                    <a:pt x="99459" y="69007"/>
                  </a:cubicBezTo>
                  <a:cubicBezTo>
                    <a:pt x="92463" y="85466"/>
                    <a:pt x="76004" y="99319"/>
                    <a:pt x="57899" y="101102"/>
                  </a:cubicBezTo>
                  <a:cubicBezTo>
                    <a:pt x="55842" y="101377"/>
                    <a:pt x="53784" y="101377"/>
                    <a:pt x="51864" y="101377"/>
                  </a:cubicBezTo>
                  <a:cubicBezTo>
                    <a:pt x="29507" y="101651"/>
                    <a:pt x="10305" y="88346"/>
                    <a:pt x="3035" y="65990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5" name="标题 1048593"/>
          <p:cNvSpPr txBox="1"/>
          <p:nvPr/>
        </p:nvSpPr>
        <p:spPr>
          <a:xfrm>
            <a:off x="1189355" y="600710"/>
            <a:ext cx="8115935" cy="589280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3.2.3 </a:t>
            </a:r>
            <a:r>
              <a:rPr lang="zh-CN" altLang="en-US" sz="3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公平与包容：让技术造福所有人</a:t>
            </a:r>
            <a:endParaRPr lang="zh-CN" altLang="en-US" sz="36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任意多边形: 形状 277"/>
          <p:cNvSpPr/>
          <p:nvPr/>
        </p:nvSpPr>
        <p:spPr>
          <a:xfrm>
            <a:off x="424141" y="361951"/>
            <a:ext cx="11343718" cy="6134099"/>
          </a:xfrm>
          <a:custGeom>
            <a:avLst/>
            <a:gdLst>
              <a:gd name="connsiteX0" fmla="*/ 0 w 9172164"/>
              <a:gd name="connsiteY0" fmla="*/ 0 h 5503270"/>
              <a:gd name="connsiteX1" fmla="*/ 9172165 w 9172164"/>
              <a:gd name="connsiteY1" fmla="*/ 0 h 5503270"/>
              <a:gd name="connsiteX2" fmla="*/ 9172165 w 9172164"/>
              <a:gd name="connsiteY2" fmla="*/ 5503271 h 5503270"/>
              <a:gd name="connsiteX3" fmla="*/ 0 w 9172164"/>
              <a:gd name="connsiteY3" fmla="*/ 5503271 h 550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72164" h="5503270">
                <a:moveTo>
                  <a:pt x="0" y="0"/>
                </a:moveTo>
                <a:lnTo>
                  <a:pt x="9172165" y="0"/>
                </a:lnTo>
                <a:lnTo>
                  <a:pt x="9172165" y="5503271"/>
                </a:lnTo>
                <a:lnTo>
                  <a:pt x="0" y="5503271"/>
                </a:lnTo>
                <a:close/>
              </a:path>
            </a:pathLst>
          </a:custGeom>
          <a:solidFill>
            <a:srgbClr val="FFFFFF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24142" y="4875841"/>
            <a:ext cx="11343719" cy="1620211"/>
            <a:chOff x="424142" y="2137541"/>
            <a:chExt cx="11343719" cy="4358511"/>
          </a:xfrm>
        </p:grpSpPr>
        <p:sp>
          <p:nvSpPr>
            <p:cNvPr id="281" name="任意多边形: 形状 280"/>
            <p:cNvSpPr/>
            <p:nvPr/>
          </p:nvSpPr>
          <p:spPr>
            <a:xfrm>
              <a:off x="424142" y="2137541"/>
              <a:ext cx="11343719" cy="4358511"/>
            </a:xfrm>
            <a:custGeom>
              <a:avLst/>
              <a:gdLst>
                <a:gd name="connsiteX0" fmla="*/ 9757267 w 11343719"/>
                <a:gd name="connsiteY0" fmla="*/ 18 h 4358511"/>
                <a:gd name="connsiteX1" fmla="*/ 10001014 w 11343719"/>
                <a:gd name="connsiteY1" fmla="*/ 281630 h 4358511"/>
                <a:gd name="connsiteX2" fmla="*/ 10041692 w 11343719"/>
                <a:gd name="connsiteY2" fmla="*/ 429348 h 4358511"/>
                <a:gd name="connsiteX3" fmla="*/ 10197276 w 11343719"/>
                <a:gd name="connsiteY3" fmla="*/ 385546 h 4358511"/>
                <a:gd name="connsiteX4" fmla="*/ 10476840 w 11343719"/>
                <a:gd name="connsiteY4" fmla="*/ 548331 h 4358511"/>
                <a:gd name="connsiteX5" fmla="*/ 10571811 w 11343719"/>
                <a:gd name="connsiteY5" fmla="*/ 443173 h 4358511"/>
                <a:gd name="connsiteX6" fmla="*/ 10670023 w 11343719"/>
                <a:gd name="connsiteY6" fmla="*/ 431057 h 4358511"/>
                <a:gd name="connsiteX7" fmla="*/ 10786549 w 11343719"/>
                <a:gd name="connsiteY7" fmla="*/ 549418 h 4358511"/>
                <a:gd name="connsiteX8" fmla="*/ 10927709 w 11343719"/>
                <a:gd name="connsiteY8" fmla="*/ 441620 h 4358511"/>
                <a:gd name="connsiteX9" fmla="*/ 11221048 w 11343719"/>
                <a:gd name="connsiteY9" fmla="*/ 579397 h 4358511"/>
                <a:gd name="connsiteX10" fmla="*/ 11324142 w 11343719"/>
                <a:gd name="connsiteY10" fmla="*/ 802295 h 4358511"/>
                <a:gd name="connsiteX11" fmla="*/ 11343719 w 11343719"/>
                <a:gd name="connsiteY11" fmla="*/ 852489 h 4358511"/>
                <a:gd name="connsiteX12" fmla="*/ 11343719 w 11343719"/>
                <a:gd name="connsiteY12" fmla="*/ 4358511 h 4358511"/>
                <a:gd name="connsiteX13" fmla="*/ 0 w 11343719"/>
                <a:gd name="connsiteY13" fmla="*/ 4358511 h 4358511"/>
                <a:gd name="connsiteX14" fmla="*/ 0 w 11343719"/>
                <a:gd name="connsiteY14" fmla="*/ 348444 h 4358511"/>
                <a:gd name="connsiteX15" fmla="*/ 64185 w 11343719"/>
                <a:gd name="connsiteY15" fmla="*/ 308604 h 4358511"/>
                <a:gd name="connsiteX16" fmla="*/ 158902 w 11343719"/>
                <a:gd name="connsiteY16" fmla="*/ 283650 h 4358511"/>
                <a:gd name="connsiteX17" fmla="*/ 561961 w 11343719"/>
                <a:gd name="connsiteY17" fmla="*/ 574737 h 4358511"/>
                <a:gd name="connsiteX18" fmla="*/ 710738 w 11343719"/>
                <a:gd name="connsiteY18" fmla="*/ 510896 h 4358511"/>
                <a:gd name="connsiteX19" fmla="*/ 858542 w 11343719"/>
                <a:gd name="connsiteY19" fmla="*/ 541342 h 4358511"/>
                <a:gd name="connsiteX20" fmla="*/ 1138430 w 11343719"/>
                <a:gd name="connsiteY20" fmla="*/ 260505 h 4358511"/>
                <a:gd name="connsiteX21" fmla="*/ 1539543 w 11343719"/>
                <a:gd name="connsiteY21" fmla="*/ 587163 h 4358511"/>
                <a:gd name="connsiteX22" fmla="*/ 1735157 w 11343719"/>
                <a:gd name="connsiteY22" fmla="*/ 570854 h 4358511"/>
                <a:gd name="connsiteX23" fmla="*/ 1985874 w 11343719"/>
                <a:gd name="connsiteY23" fmla="*/ 245594 h 4358511"/>
                <a:gd name="connsiteX24" fmla="*/ 2191698 w 11343719"/>
                <a:gd name="connsiteY24" fmla="*/ 486354 h 4358511"/>
                <a:gd name="connsiteX25" fmla="*/ 2225732 w 11343719"/>
                <a:gd name="connsiteY25" fmla="*/ 560291 h 4358511"/>
                <a:gd name="connsiteX26" fmla="*/ 2314706 w 11343719"/>
                <a:gd name="connsiteY26" fmla="*/ 517886 h 4358511"/>
                <a:gd name="connsiteX27" fmla="*/ 2470451 w 11343719"/>
                <a:gd name="connsiteY27" fmla="*/ 529225 h 4358511"/>
                <a:gd name="connsiteX28" fmla="*/ 2807063 w 11343719"/>
                <a:gd name="connsiteY28" fmla="*/ 273087 h 4358511"/>
                <a:gd name="connsiteX29" fmla="*/ 3128278 w 11343719"/>
                <a:gd name="connsiteY29" fmla="*/ 517110 h 4358511"/>
                <a:gd name="connsiteX30" fmla="*/ 3237347 w 11343719"/>
                <a:gd name="connsiteY30" fmla="*/ 511828 h 4358511"/>
                <a:gd name="connsiteX31" fmla="*/ 3394066 w 11343719"/>
                <a:gd name="connsiteY31" fmla="*/ 614657 h 4358511"/>
                <a:gd name="connsiteX32" fmla="*/ 3442847 w 11343719"/>
                <a:gd name="connsiteY32" fmla="*/ 554700 h 4358511"/>
                <a:gd name="connsiteX33" fmla="*/ 3570070 w 11343719"/>
                <a:gd name="connsiteY33" fmla="*/ 570388 h 4358511"/>
                <a:gd name="connsiteX34" fmla="*/ 3624200 w 11343719"/>
                <a:gd name="connsiteY34" fmla="*/ 665915 h 4358511"/>
                <a:gd name="connsiteX35" fmla="*/ 3847689 w 11343719"/>
                <a:gd name="connsiteY35" fmla="*/ 636092 h 4358511"/>
                <a:gd name="connsiteX36" fmla="*/ 4076688 w 11343719"/>
                <a:gd name="connsiteY36" fmla="*/ 808197 h 4358511"/>
                <a:gd name="connsiteX37" fmla="*/ 4323677 w 11343719"/>
                <a:gd name="connsiteY37" fmla="*/ 644015 h 4358511"/>
                <a:gd name="connsiteX38" fmla="*/ 4677467 w 11343719"/>
                <a:gd name="connsiteY38" fmla="*/ 794062 h 4358511"/>
                <a:gd name="connsiteX39" fmla="*/ 4816844 w 11343719"/>
                <a:gd name="connsiteY39" fmla="*/ 637801 h 4358511"/>
                <a:gd name="connsiteX40" fmla="*/ 4931425 w 11343719"/>
                <a:gd name="connsiteY40" fmla="*/ 637801 h 4358511"/>
                <a:gd name="connsiteX41" fmla="*/ 5090735 w 11343719"/>
                <a:gd name="connsiteY41" fmla="*/ 801984 h 4358511"/>
                <a:gd name="connsiteX42" fmla="*/ 5322005 w 11343719"/>
                <a:gd name="connsiteY42" fmla="*/ 657527 h 4358511"/>
                <a:gd name="connsiteX43" fmla="*/ 5577745 w 11343719"/>
                <a:gd name="connsiteY43" fmla="*/ 741251 h 4358511"/>
                <a:gd name="connsiteX44" fmla="*/ 5742566 w 11343719"/>
                <a:gd name="connsiteY44" fmla="*/ 658459 h 4358511"/>
                <a:gd name="connsiteX45" fmla="*/ 5968486 w 11343719"/>
                <a:gd name="connsiteY45" fmla="*/ 724941 h 4358511"/>
                <a:gd name="connsiteX46" fmla="*/ 6294239 w 11343719"/>
                <a:gd name="connsiteY46" fmla="*/ 568213 h 4358511"/>
                <a:gd name="connsiteX47" fmla="*/ 6582230 w 11343719"/>
                <a:gd name="connsiteY47" fmla="*/ 812857 h 4358511"/>
                <a:gd name="connsiteX48" fmla="*/ 6694704 w 11343719"/>
                <a:gd name="connsiteY48" fmla="*/ 714844 h 4358511"/>
                <a:gd name="connsiteX49" fmla="*/ 6792916 w 11343719"/>
                <a:gd name="connsiteY49" fmla="*/ 726960 h 4358511"/>
                <a:gd name="connsiteX50" fmla="*/ 6848505 w 11343719"/>
                <a:gd name="connsiteY50" fmla="*/ 792353 h 4358511"/>
                <a:gd name="connsiteX51" fmla="*/ 6959683 w 11343719"/>
                <a:gd name="connsiteY51" fmla="*/ 632053 h 4358511"/>
                <a:gd name="connsiteX52" fmla="*/ 7057895 w 11343719"/>
                <a:gd name="connsiteY52" fmla="*/ 619938 h 4358511"/>
                <a:gd name="connsiteX53" fmla="*/ 7216718 w 11343719"/>
                <a:gd name="connsiteY53" fmla="*/ 724941 h 4358511"/>
                <a:gd name="connsiteX54" fmla="*/ 7663211 w 11343719"/>
                <a:gd name="connsiteY54" fmla="*/ 339102 h 4358511"/>
                <a:gd name="connsiteX55" fmla="*/ 8130610 w 11343719"/>
                <a:gd name="connsiteY55" fmla="*/ 658615 h 4358511"/>
                <a:gd name="connsiteX56" fmla="*/ 8179554 w 11343719"/>
                <a:gd name="connsiteY56" fmla="*/ 613724 h 4358511"/>
                <a:gd name="connsiteX57" fmla="*/ 8306776 w 11343719"/>
                <a:gd name="connsiteY57" fmla="*/ 629412 h 4358511"/>
                <a:gd name="connsiteX58" fmla="*/ 8377761 w 11343719"/>
                <a:gd name="connsiteY58" fmla="*/ 719970 h 4358511"/>
                <a:gd name="connsiteX59" fmla="*/ 8577751 w 11343719"/>
                <a:gd name="connsiteY59" fmla="*/ 577223 h 4358511"/>
                <a:gd name="connsiteX60" fmla="*/ 8689251 w 11343719"/>
                <a:gd name="connsiteY60" fmla="*/ 586542 h 4358511"/>
                <a:gd name="connsiteX61" fmla="*/ 9015004 w 11343719"/>
                <a:gd name="connsiteY61" fmla="*/ 277125 h 4358511"/>
                <a:gd name="connsiteX62" fmla="*/ 9450151 w 11343719"/>
                <a:gd name="connsiteY62" fmla="*/ 473152 h 4358511"/>
                <a:gd name="connsiteX63" fmla="*/ 9528592 w 11343719"/>
                <a:gd name="connsiteY63" fmla="*/ 243575 h 4358511"/>
                <a:gd name="connsiteX64" fmla="*/ 9757267 w 11343719"/>
                <a:gd name="connsiteY64" fmla="*/ 18 h 435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1343719" h="4358511">
                  <a:moveTo>
                    <a:pt x="9757267" y="18"/>
                  </a:moveTo>
                  <a:cubicBezTo>
                    <a:pt x="9904099" y="2038"/>
                    <a:pt x="9962604" y="172123"/>
                    <a:pt x="10001014" y="281630"/>
                  </a:cubicBezTo>
                  <a:cubicBezTo>
                    <a:pt x="10018031" y="330093"/>
                    <a:pt x="10031320" y="379488"/>
                    <a:pt x="10041692" y="429348"/>
                  </a:cubicBezTo>
                  <a:cubicBezTo>
                    <a:pt x="10088367" y="401700"/>
                    <a:pt x="10142011" y="385390"/>
                    <a:pt x="10197276" y="385546"/>
                  </a:cubicBezTo>
                  <a:cubicBezTo>
                    <a:pt x="10319311" y="386012"/>
                    <a:pt x="10416551" y="454823"/>
                    <a:pt x="10476840" y="548331"/>
                  </a:cubicBezTo>
                  <a:cubicBezTo>
                    <a:pt x="10503744" y="510276"/>
                    <a:pt x="10535508" y="475015"/>
                    <a:pt x="10571811" y="443173"/>
                  </a:cubicBezTo>
                  <a:cubicBezTo>
                    <a:pt x="10596446" y="421582"/>
                    <a:pt x="10640527" y="410244"/>
                    <a:pt x="10670023" y="431057"/>
                  </a:cubicBezTo>
                  <a:cubicBezTo>
                    <a:pt x="10717995" y="464919"/>
                    <a:pt x="10757215" y="504528"/>
                    <a:pt x="10786549" y="549418"/>
                  </a:cubicBezTo>
                  <a:cubicBezTo>
                    <a:pt x="10823824" y="502043"/>
                    <a:pt x="10870012" y="462590"/>
                    <a:pt x="10927709" y="441620"/>
                  </a:cubicBezTo>
                  <a:cubicBezTo>
                    <a:pt x="11054605" y="395643"/>
                    <a:pt x="11165297" y="472686"/>
                    <a:pt x="11221048" y="579397"/>
                  </a:cubicBezTo>
                  <a:cubicBezTo>
                    <a:pt x="11258809" y="651625"/>
                    <a:pt x="11292640" y="726494"/>
                    <a:pt x="11324142" y="802295"/>
                  </a:cubicBezTo>
                  <a:lnTo>
                    <a:pt x="11343719" y="852489"/>
                  </a:lnTo>
                  <a:lnTo>
                    <a:pt x="11343719" y="4358511"/>
                  </a:lnTo>
                  <a:lnTo>
                    <a:pt x="0" y="4358511"/>
                  </a:lnTo>
                  <a:lnTo>
                    <a:pt x="0" y="348444"/>
                  </a:lnTo>
                  <a:lnTo>
                    <a:pt x="64185" y="308604"/>
                  </a:lnTo>
                  <a:cubicBezTo>
                    <a:pt x="93620" y="295697"/>
                    <a:pt x="125314" y="287028"/>
                    <a:pt x="158902" y="283650"/>
                  </a:cubicBezTo>
                  <a:cubicBezTo>
                    <a:pt x="358729" y="263613"/>
                    <a:pt x="484818" y="412108"/>
                    <a:pt x="561961" y="574737"/>
                  </a:cubicBezTo>
                  <a:cubicBezTo>
                    <a:pt x="601829" y="539633"/>
                    <a:pt x="652555" y="516023"/>
                    <a:pt x="710738" y="510896"/>
                  </a:cubicBezTo>
                  <a:cubicBezTo>
                    <a:pt x="763895" y="506236"/>
                    <a:pt x="814621" y="518042"/>
                    <a:pt x="858542" y="541342"/>
                  </a:cubicBezTo>
                  <a:cubicBezTo>
                    <a:pt x="892090" y="401078"/>
                    <a:pt x="968909" y="273709"/>
                    <a:pt x="1138430" y="260505"/>
                  </a:cubicBezTo>
                  <a:cubicBezTo>
                    <a:pt x="1359326" y="243265"/>
                    <a:pt x="1476338" y="410244"/>
                    <a:pt x="1539543" y="587163"/>
                  </a:cubicBezTo>
                  <a:cubicBezTo>
                    <a:pt x="1598373" y="556098"/>
                    <a:pt x="1670979" y="550817"/>
                    <a:pt x="1735157" y="570854"/>
                  </a:cubicBezTo>
                  <a:cubicBezTo>
                    <a:pt x="1751850" y="389895"/>
                    <a:pt x="1809059" y="174143"/>
                    <a:pt x="1985874" y="245594"/>
                  </a:cubicBezTo>
                  <a:cubicBezTo>
                    <a:pt x="2080358" y="283805"/>
                    <a:pt x="2148264" y="402632"/>
                    <a:pt x="2191698" y="486354"/>
                  </a:cubicBezTo>
                  <a:cubicBezTo>
                    <a:pt x="2204339" y="510741"/>
                    <a:pt x="2215522" y="535439"/>
                    <a:pt x="2225732" y="560291"/>
                  </a:cubicBezTo>
                  <a:cubicBezTo>
                    <a:pt x="2251338" y="541030"/>
                    <a:pt x="2281158" y="526274"/>
                    <a:pt x="2314706" y="517886"/>
                  </a:cubicBezTo>
                  <a:cubicBezTo>
                    <a:pt x="2368187" y="504528"/>
                    <a:pt x="2422156" y="510119"/>
                    <a:pt x="2470451" y="529225"/>
                  </a:cubicBezTo>
                  <a:cubicBezTo>
                    <a:pt x="2515344" y="388652"/>
                    <a:pt x="2646293" y="271379"/>
                    <a:pt x="2807063" y="273087"/>
                  </a:cubicBezTo>
                  <a:cubicBezTo>
                    <a:pt x="2965401" y="274796"/>
                    <a:pt x="3085816" y="384148"/>
                    <a:pt x="3128278" y="517110"/>
                  </a:cubicBezTo>
                  <a:cubicBezTo>
                    <a:pt x="3163122" y="507324"/>
                    <a:pt x="3200559" y="504839"/>
                    <a:pt x="3237347" y="511828"/>
                  </a:cubicBezTo>
                  <a:cubicBezTo>
                    <a:pt x="3306389" y="525032"/>
                    <a:pt x="3357926" y="563709"/>
                    <a:pt x="3394066" y="614657"/>
                  </a:cubicBezTo>
                  <a:cubicBezTo>
                    <a:pt x="3408976" y="593998"/>
                    <a:pt x="3425183" y="574116"/>
                    <a:pt x="3442847" y="554700"/>
                  </a:cubicBezTo>
                  <a:cubicBezTo>
                    <a:pt x="3479961" y="513847"/>
                    <a:pt x="3542032" y="532643"/>
                    <a:pt x="3570070" y="570388"/>
                  </a:cubicBezTo>
                  <a:cubicBezTo>
                    <a:pt x="3592435" y="600522"/>
                    <a:pt x="3610424" y="632520"/>
                    <a:pt x="3624200" y="665915"/>
                  </a:cubicBezTo>
                  <a:cubicBezTo>
                    <a:pt x="3689189" y="631121"/>
                    <a:pt x="3770384" y="619783"/>
                    <a:pt x="3847689" y="636092"/>
                  </a:cubicBezTo>
                  <a:cubicBezTo>
                    <a:pt x="3951412" y="657994"/>
                    <a:pt x="4023369" y="725562"/>
                    <a:pt x="4076688" y="808197"/>
                  </a:cubicBezTo>
                  <a:cubicBezTo>
                    <a:pt x="4130332" y="724630"/>
                    <a:pt x="4217038" y="661410"/>
                    <a:pt x="4323677" y="644015"/>
                  </a:cubicBezTo>
                  <a:cubicBezTo>
                    <a:pt x="4464512" y="621181"/>
                    <a:pt x="4598704" y="688438"/>
                    <a:pt x="4677467" y="794062"/>
                  </a:cubicBezTo>
                  <a:cubicBezTo>
                    <a:pt x="4715067" y="735969"/>
                    <a:pt x="4761742" y="683312"/>
                    <a:pt x="4816844" y="637801"/>
                  </a:cubicBezTo>
                  <a:cubicBezTo>
                    <a:pt x="4852013" y="608754"/>
                    <a:pt x="4896420" y="608754"/>
                    <a:pt x="4931425" y="637801"/>
                  </a:cubicBezTo>
                  <a:cubicBezTo>
                    <a:pt x="4990903" y="687351"/>
                    <a:pt x="5043899" y="742338"/>
                    <a:pt x="5090735" y="801984"/>
                  </a:cubicBezTo>
                  <a:cubicBezTo>
                    <a:pt x="5141300" y="725251"/>
                    <a:pt x="5224278" y="668866"/>
                    <a:pt x="5322005" y="657527"/>
                  </a:cubicBezTo>
                  <a:cubicBezTo>
                    <a:pt x="5416812" y="646499"/>
                    <a:pt x="5509839" y="680826"/>
                    <a:pt x="5577745" y="741251"/>
                  </a:cubicBezTo>
                  <a:cubicBezTo>
                    <a:pt x="5620531" y="697292"/>
                    <a:pt x="5679684" y="666382"/>
                    <a:pt x="5742566" y="658459"/>
                  </a:cubicBezTo>
                  <a:cubicBezTo>
                    <a:pt x="5828137" y="647586"/>
                    <a:pt x="5904632" y="676478"/>
                    <a:pt x="5968486" y="724941"/>
                  </a:cubicBezTo>
                  <a:cubicBezTo>
                    <a:pt x="6027479" y="618384"/>
                    <a:pt x="6157617" y="544913"/>
                    <a:pt x="6294239" y="568213"/>
                  </a:cubicBezTo>
                  <a:cubicBezTo>
                    <a:pt x="6446905" y="594308"/>
                    <a:pt x="6540256" y="692011"/>
                    <a:pt x="6582230" y="812857"/>
                  </a:cubicBezTo>
                  <a:cubicBezTo>
                    <a:pt x="6615941" y="777132"/>
                    <a:pt x="6653377" y="744357"/>
                    <a:pt x="6694704" y="714844"/>
                  </a:cubicBezTo>
                  <a:cubicBezTo>
                    <a:pt x="6722417" y="694962"/>
                    <a:pt x="6770713" y="704281"/>
                    <a:pt x="6792916" y="726960"/>
                  </a:cubicBezTo>
                  <a:cubicBezTo>
                    <a:pt x="6813499" y="747930"/>
                    <a:pt x="6831811" y="769675"/>
                    <a:pt x="6848505" y="792353"/>
                  </a:cubicBezTo>
                  <a:cubicBezTo>
                    <a:pt x="6880108" y="736435"/>
                    <a:pt x="6917059" y="683312"/>
                    <a:pt x="6959683" y="632053"/>
                  </a:cubicBezTo>
                  <a:cubicBezTo>
                    <a:pt x="6982371" y="604871"/>
                    <a:pt x="7029046" y="605337"/>
                    <a:pt x="7057895" y="619938"/>
                  </a:cubicBezTo>
                  <a:cubicBezTo>
                    <a:pt x="7115752" y="649295"/>
                    <a:pt x="7168585" y="684710"/>
                    <a:pt x="7216718" y="724941"/>
                  </a:cubicBezTo>
                  <a:cubicBezTo>
                    <a:pt x="7262097" y="524877"/>
                    <a:pt x="7441991" y="350131"/>
                    <a:pt x="7663211" y="339102"/>
                  </a:cubicBezTo>
                  <a:cubicBezTo>
                    <a:pt x="7876652" y="328384"/>
                    <a:pt x="8059300" y="475015"/>
                    <a:pt x="8130610" y="658615"/>
                  </a:cubicBezTo>
                  <a:cubicBezTo>
                    <a:pt x="8146006" y="643082"/>
                    <a:pt x="8162051" y="627860"/>
                    <a:pt x="8179554" y="613724"/>
                  </a:cubicBezTo>
                  <a:cubicBezTo>
                    <a:pt x="8222825" y="578620"/>
                    <a:pt x="8273714" y="587319"/>
                    <a:pt x="8306776" y="629412"/>
                  </a:cubicBezTo>
                  <a:lnTo>
                    <a:pt x="8377761" y="719970"/>
                  </a:lnTo>
                  <a:cubicBezTo>
                    <a:pt x="8416170" y="646499"/>
                    <a:pt x="8484400" y="589804"/>
                    <a:pt x="8577751" y="577223"/>
                  </a:cubicBezTo>
                  <a:cubicBezTo>
                    <a:pt x="8617133" y="571941"/>
                    <a:pt x="8654893" y="575824"/>
                    <a:pt x="8689251" y="586542"/>
                  </a:cubicBezTo>
                  <a:cubicBezTo>
                    <a:pt x="8730254" y="437736"/>
                    <a:pt x="8848563" y="308348"/>
                    <a:pt x="9015004" y="277125"/>
                  </a:cubicBezTo>
                  <a:cubicBezTo>
                    <a:pt x="9193763" y="243575"/>
                    <a:pt x="9359557" y="335374"/>
                    <a:pt x="9450151" y="473152"/>
                  </a:cubicBezTo>
                  <a:cubicBezTo>
                    <a:pt x="9476244" y="396730"/>
                    <a:pt x="9502500" y="320152"/>
                    <a:pt x="9528592" y="243575"/>
                  </a:cubicBezTo>
                  <a:cubicBezTo>
                    <a:pt x="9564084" y="139815"/>
                    <a:pt x="9619186" y="-1846"/>
                    <a:pt x="9757267" y="18"/>
                  </a:cubicBezTo>
                  <a:close/>
                </a:path>
              </a:pathLst>
            </a:custGeom>
            <a:solidFill>
              <a:srgbClr val="C4D9B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025814" y="3032960"/>
              <a:ext cx="6225022" cy="3004217"/>
              <a:chOff x="4025814" y="3032960"/>
              <a:chExt cx="6225022" cy="3004217"/>
            </a:xfrm>
          </p:grpSpPr>
          <p:sp>
            <p:nvSpPr>
              <p:cNvPr id="22" name="任意多边形: 形状 21"/>
              <p:cNvSpPr/>
              <p:nvPr/>
            </p:nvSpPr>
            <p:spPr>
              <a:xfrm>
                <a:off x="4577062" y="5503153"/>
                <a:ext cx="103252" cy="261197"/>
              </a:xfrm>
              <a:custGeom>
                <a:avLst/>
                <a:gdLst>
                  <a:gd name="connsiteX0" fmla="*/ 102350 w 103252"/>
                  <a:gd name="connsiteY0" fmla="*/ 250846 h 261197"/>
                  <a:gd name="connsiteX1" fmla="*/ 13333 w 103252"/>
                  <a:gd name="connsiteY1" fmla="*/ 4918 h 261197"/>
                  <a:gd name="connsiteX2" fmla="*/ 166 w 103252"/>
                  <a:gd name="connsiteY2" fmla="*/ 8622 h 261197"/>
                  <a:gd name="connsiteX3" fmla="*/ 90554 w 103252"/>
                  <a:gd name="connsiteY3" fmla="*/ 257841 h 261197"/>
                  <a:gd name="connsiteX4" fmla="*/ 102350 w 103252"/>
                  <a:gd name="connsiteY4" fmla="*/ 250846 h 261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2" h="261197">
                    <a:moveTo>
                      <a:pt x="102350" y="250846"/>
                    </a:moveTo>
                    <a:cubicBezTo>
                      <a:pt x="60928" y="173214"/>
                      <a:pt x="31301" y="91054"/>
                      <a:pt x="13333" y="4918"/>
                    </a:cubicBezTo>
                    <a:cubicBezTo>
                      <a:pt x="11550" y="-3723"/>
                      <a:pt x="-1617" y="-20"/>
                      <a:pt x="166" y="8622"/>
                    </a:cubicBezTo>
                    <a:cubicBezTo>
                      <a:pt x="18271" y="95855"/>
                      <a:pt x="48583" y="179249"/>
                      <a:pt x="90554" y="257841"/>
                    </a:cubicBezTo>
                    <a:cubicBezTo>
                      <a:pt x="94669" y="265522"/>
                      <a:pt x="106602" y="258664"/>
                      <a:pt x="102350" y="25084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4749911" y="5475975"/>
                <a:ext cx="13716" cy="214381"/>
              </a:xfrm>
              <a:custGeom>
                <a:avLst/>
                <a:gdLst>
                  <a:gd name="connsiteX0" fmla="*/ 0 w 13716"/>
                  <a:gd name="connsiteY0" fmla="*/ 6584 h 214381"/>
                  <a:gd name="connsiteX1" fmla="*/ 0 w 13716"/>
                  <a:gd name="connsiteY1" fmla="*/ 207798 h 214381"/>
                  <a:gd name="connsiteX2" fmla="*/ 13716 w 13716"/>
                  <a:gd name="connsiteY2" fmla="*/ 207798 h 214381"/>
                  <a:gd name="connsiteX3" fmla="*/ 13716 w 13716"/>
                  <a:gd name="connsiteY3" fmla="*/ 6584 h 214381"/>
                  <a:gd name="connsiteX4" fmla="*/ 0 w 13716"/>
                  <a:gd name="connsiteY4" fmla="*/ 6584 h 214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214381">
                    <a:moveTo>
                      <a:pt x="0" y="6584"/>
                    </a:moveTo>
                    <a:lnTo>
                      <a:pt x="0" y="207798"/>
                    </a:lnTo>
                    <a:cubicBezTo>
                      <a:pt x="0" y="216576"/>
                      <a:pt x="13716" y="216576"/>
                      <a:pt x="13716" y="207798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5242235" y="5480866"/>
                <a:ext cx="137950" cy="227712"/>
              </a:xfrm>
              <a:custGeom>
                <a:avLst/>
                <a:gdLst>
                  <a:gd name="connsiteX0" fmla="*/ 125856 w 137950"/>
                  <a:gd name="connsiteY0" fmla="*/ 1555 h 227712"/>
                  <a:gd name="connsiteX1" fmla="*/ 81 w 137950"/>
                  <a:gd name="connsiteY1" fmla="*/ 219091 h 227712"/>
                  <a:gd name="connsiteX2" fmla="*/ 13248 w 137950"/>
                  <a:gd name="connsiteY2" fmla="*/ 222794 h 227712"/>
                  <a:gd name="connsiteX3" fmla="*/ 135458 w 137950"/>
                  <a:gd name="connsiteY3" fmla="*/ 11294 h 227712"/>
                  <a:gd name="connsiteX4" fmla="*/ 125856 w 137950"/>
                  <a:gd name="connsiteY4" fmla="*/ 1555 h 22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950" h="227712">
                    <a:moveTo>
                      <a:pt x="125856" y="1555"/>
                    </a:moveTo>
                    <a:cubicBezTo>
                      <a:pt x="56591" y="55185"/>
                      <a:pt x="11876" y="132269"/>
                      <a:pt x="81" y="219091"/>
                    </a:cubicBezTo>
                    <a:cubicBezTo>
                      <a:pt x="-1154" y="227732"/>
                      <a:pt x="12151" y="231436"/>
                      <a:pt x="13248" y="222794"/>
                    </a:cubicBezTo>
                    <a:cubicBezTo>
                      <a:pt x="24769" y="138030"/>
                      <a:pt x="67838" y="63689"/>
                      <a:pt x="135458" y="11294"/>
                    </a:cubicBezTo>
                    <a:cubicBezTo>
                      <a:pt x="142590" y="5945"/>
                      <a:pt x="132852" y="-3794"/>
                      <a:pt x="125856" y="155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518538" y="5400731"/>
                <a:ext cx="118961" cy="244393"/>
              </a:xfrm>
              <a:custGeom>
                <a:avLst/>
                <a:gdLst>
                  <a:gd name="connsiteX0" fmla="*/ 106455 w 118961"/>
                  <a:gd name="connsiteY0" fmla="*/ 3509 h 244393"/>
                  <a:gd name="connsiteX1" fmla="*/ 704 w 118961"/>
                  <a:gd name="connsiteY1" fmla="*/ 233938 h 244393"/>
                  <a:gd name="connsiteX2" fmla="*/ 12500 w 118961"/>
                  <a:gd name="connsiteY2" fmla="*/ 240796 h 244393"/>
                  <a:gd name="connsiteX3" fmla="*/ 118250 w 118961"/>
                  <a:gd name="connsiteY3" fmla="*/ 10367 h 244393"/>
                  <a:gd name="connsiteX4" fmla="*/ 106455 w 118961"/>
                  <a:gd name="connsiteY4" fmla="*/ 3509 h 244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961" h="244393">
                    <a:moveTo>
                      <a:pt x="106455" y="3509"/>
                    </a:moveTo>
                    <a:cubicBezTo>
                      <a:pt x="71205" y="80319"/>
                      <a:pt x="35954" y="157128"/>
                      <a:pt x="704" y="233938"/>
                    </a:cubicBezTo>
                    <a:cubicBezTo>
                      <a:pt x="-2999" y="241893"/>
                      <a:pt x="8934" y="248888"/>
                      <a:pt x="12500" y="240796"/>
                    </a:cubicBezTo>
                    <a:cubicBezTo>
                      <a:pt x="47750" y="163986"/>
                      <a:pt x="83000" y="87177"/>
                      <a:pt x="118250" y="10367"/>
                    </a:cubicBezTo>
                    <a:cubicBezTo>
                      <a:pt x="121954" y="2549"/>
                      <a:pt x="110158" y="-4446"/>
                      <a:pt x="106455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5636510" y="4744364"/>
                <a:ext cx="60316" cy="269175"/>
              </a:xfrm>
              <a:custGeom>
                <a:avLst/>
                <a:gdLst>
                  <a:gd name="connsiteX0" fmla="*/ 59943 w 60316"/>
                  <a:gd name="connsiteY0" fmla="*/ 260741 h 269175"/>
                  <a:gd name="connsiteX1" fmla="*/ 13720 w 60316"/>
                  <a:gd name="connsiteY1" fmla="*/ 6584 h 269175"/>
                  <a:gd name="connsiteX2" fmla="*/ 4 w 60316"/>
                  <a:gd name="connsiteY2" fmla="*/ 6584 h 269175"/>
                  <a:gd name="connsiteX3" fmla="*/ 46776 w 60316"/>
                  <a:gd name="connsiteY3" fmla="*/ 264308 h 269175"/>
                  <a:gd name="connsiteX4" fmla="*/ 59943 w 60316"/>
                  <a:gd name="connsiteY4" fmla="*/ 260741 h 26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16" h="269175">
                    <a:moveTo>
                      <a:pt x="59943" y="260741"/>
                    </a:moveTo>
                    <a:cubicBezTo>
                      <a:pt x="31962" y="178445"/>
                      <a:pt x="16463" y="93543"/>
                      <a:pt x="13720" y="6584"/>
                    </a:cubicBezTo>
                    <a:cubicBezTo>
                      <a:pt x="13446" y="-2195"/>
                      <a:pt x="-270" y="-2195"/>
                      <a:pt x="4" y="6584"/>
                    </a:cubicBezTo>
                    <a:cubicBezTo>
                      <a:pt x="2747" y="94640"/>
                      <a:pt x="18383" y="180914"/>
                      <a:pt x="46776" y="264308"/>
                    </a:cubicBezTo>
                    <a:cubicBezTo>
                      <a:pt x="49519" y="272811"/>
                      <a:pt x="62686" y="269245"/>
                      <a:pt x="59943" y="2607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5772678" y="4771710"/>
                <a:ext cx="31343" cy="196087"/>
              </a:xfrm>
              <a:custGeom>
                <a:avLst/>
                <a:gdLst>
                  <a:gd name="connsiteX0" fmla="*/ 17592 w 31343"/>
                  <a:gd name="connsiteY0" fmla="*/ 6532 h 196087"/>
                  <a:gd name="connsiteX1" fmla="*/ 36 w 31343"/>
                  <a:gd name="connsiteY1" fmla="*/ 189504 h 196087"/>
                  <a:gd name="connsiteX2" fmla="*/ 13752 w 31343"/>
                  <a:gd name="connsiteY2" fmla="*/ 189504 h 196087"/>
                  <a:gd name="connsiteX3" fmla="*/ 31308 w 31343"/>
                  <a:gd name="connsiteY3" fmla="*/ 6532 h 196087"/>
                  <a:gd name="connsiteX4" fmla="*/ 17592 w 31343"/>
                  <a:gd name="connsiteY4" fmla="*/ 6532 h 19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343" h="196087">
                    <a:moveTo>
                      <a:pt x="17592" y="6532"/>
                    </a:moveTo>
                    <a:lnTo>
                      <a:pt x="36" y="189504"/>
                    </a:lnTo>
                    <a:cubicBezTo>
                      <a:pt x="-787" y="198282"/>
                      <a:pt x="12929" y="198282"/>
                      <a:pt x="13752" y="189504"/>
                    </a:cubicBezTo>
                    <a:lnTo>
                      <a:pt x="31308" y="6532"/>
                    </a:lnTo>
                    <a:cubicBezTo>
                      <a:pt x="32131" y="-2246"/>
                      <a:pt x="18415" y="-2109"/>
                      <a:pt x="1759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865365" y="4744640"/>
                <a:ext cx="59806" cy="131846"/>
              </a:xfrm>
              <a:custGeom>
                <a:avLst/>
                <a:gdLst>
                  <a:gd name="connsiteX0" fmla="*/ 46154 w 59806"/>
                  <a:gd name="connsiteY0" fmla="*/ 4662 h 131846"/>
                  <a:gd name="connsiteX1" fmla="*/ 480 w 59806"/>
                  <a:gd name="connsiteY1" fmla="*/ 123579 h 131846"/>
                  <a:gd name="connsiteX2" fmla="*/ 13648 w 59806"/>
                  <a:gd name="connsiteY2" fmla="*/ 127283 h 131846"/>
                  <a:gd name="connsiteX3" fmla="*/ 59322 w 59806"/>
                  <a:gd name="connsiteY3" fmla="*/ 8365 h 131846"/>
                  <a:gd name="connsiteX4" fmla="*/ 46154 w 59806"/>
                  <a:gd name="connsiteY4" fmla="*/ 4662 h 13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06" h="131846">
                    <a:moveTo>
                      <a:pt x="46154" y="4662"/>
                    </a:moveTo>
                    <a:cubicBezTo>
                      <a:pt x="30930" y="44301"/>
                      <a:pt x="15705" y="83940"/>
                      <a:pt x="480" y="123579"/>
                    </a:cubicBezTo>
                    <a:cubicBezTo>
                      <a:pt x="-2674" y="131809"/>
                      <a:pt x="10630" y="135375"/>
                      <a:pt x="13648" y="127283"/>
                    </a:cubicBezTo>
                    <a:cubicBezTo>
                      <a:pt x="28873" y="87644"/>
                      <a:pt x="44097" y="48005"/>
                      <a:pt x="59322" y="8365"/>
                    </a:cubicBezTo>
                    <a:cubicBezTo>
                      <a:pt x="62477" y="-1"/>
                      <a:pt x="49309" y="-3568"/>
                      <a:pt x="46154" y="466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6001568" y="4698521"/>
                <a:ext cx="97421" cy="158994"/>
              </a:xfrm>
              <a:custGeom>
                <a:avLst/>
                <a:gdLst>
                  <a:gd name="connsiteX0" fmla="*/ 84968 w 97421"/>
                  <a:gd name="connsiteY0" fmla="*/ 3598 h 158994"/>
                  <a:gd name="connsiteX1" fmla="*/ 1300 w 97421"/>
                  <a:gd name="connsiteY1" fmla="*/ 149124 h 158994"/>
                  <a:gd name="connsiteX2" fmla="*/ 13096 w 97421"/>
                  <a:gd name="connsiteY2" fmla="*/ 155982 h 158994"/>
                  <a:gd name="connsiteX3" fmla="*/ 96764 w 97421"/>
                  <a:gd name="connsiteY3" fmla="*/ 10456 h 158994"/>
                  <a:gd name="connsiteX4" fmla="*/ 84968 w 97421"/>
                  <a:gd name="connsiteY4" fmla="*/ 3598 h 158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421" h="158994">
                    <a:moveTo>
                      <a:pt x="84968" y="3598"/>
                    </a:moveTo>
                    <a:cubicBezTo>
                      <a:pt x="62748" y="55444"/>
                      <a:pt x="34905" y="103862"/>
                      <a:pt x="1300" y="149124"/>
                    </a:cubicBezTo>
                    <a:cubicBezTo>
                      <a:pt x="-3912" y="156257"/>
                      <a:pt x="7884" y="163115"/>
                      <a:pt x="13096" y="155982"/>
                    </a:cubicBezTo>
                    <a:cubicBezTo>
                      <a:pt x="46700" y="110720"/>
                      <a:pt x="74544" y="62302"/>
                      <a:pt x="96764" y="10456"/>
                    </a:cubicBezTo>
                    <a:cubicBezTo>
                      <a:pt x="100330" y="2500"/>
                      <a:pt x="88397" y="-4495"/>
                      <a:pt x="84968" y="359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4025814" y="3505504"/>
                <a:ext cx="167846" cy="188740"/>
              </a:xfrm>
              <a:custGeom>
                <a:avLst/>
                <a:gdLst>
                  <a:gd name="connsiteX0" fmla="*/ 165582 w 167846"/>
                  <a:gd name="connsiteY0" fmla="*/ 177379 h 188740"/>
                  <a:gd name="connsiteX1" fmla="*/ 12923 w 167846"/>
                  <a:gd name="connsiteY1" fmla="*/ 3185 h 188740"/>
                  <a:gd name="connsiteX2" fmla="*/ 1127 w 167846"/>
                  <a:gd name="connsiteY2" fmla="*/ 10043 h 188740"/>
                  <a:gd name="connsiteX3" fmla="*/ 155843 w 167846"/>
                  <a:gd name="connsiteY3" fmla="*/ 186980 h 188740"/>
                  <a:gd name="connsiteX4" fmla="*/ 165582 w 167846"/>
                  <a:gd name="connsiteY4" fmla="*/ 177379 h 188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46" h="188740">
                    <a:moveTo>
                      <a:pt x="165582" y="177379"/>
                    </a:moveTo>
                    <a:cubicBezTo>
                      <a:pt x="106329" y="126767"/>
                      <a:pt x="55305" y="68748"/>
                      <a:pt x="12923" y="3185"/>
                    </a:cubicBezTo>
                    <a:cubicBezTo>
                      <a:pt x="8122" y="-4221"/>
                      <a:pt x="-3674" y="2637"/>
                      <a:pt x="1127" y="10043"/>
                    </a:cubicBezTo>
                    <a:cubicBezTo>
                      <a:pt x="44058" y="76429"/>
                      <a:pt x="95767" y="135682"/>
                      <a:pt x="155843" y="186980"/>
                    </a:cubicBezTo>
                    <a:cubicBezTo>
                      <a:pt x="162564" y="192741"/>
                      <a:pt x="172303" y="183002"/>
                      <a:pt x="165582" y="17737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4206946" y="3396823"/>
                <a:ext cx="105639" cy="150301"/>
              </a:xfrm>
              <a:custGeom>
                <a:avLst/>
                <a:gdLst>
                  <a:gd name="connsiteX0" fmla="*/ 104465 w 105639"/>
                  <a:gd name="connsiteY0" fmla="*/ 140258 h 150301"/>
                  <a:gd name="connsiteX1" fmla="*/ 12979 w 105639"/>
                  <a:gd name="connsiteY1" fmla="*/ 3098 h 150301"/>
                  <a:gd name="connsiteX2" fmla="*/ 1184 w 105639"/>
                  <a:gd name="connsiteY2" fmla="*/ 9956 h 150301"/>
                  <a:gd name="connsiteX3" fmla="*/ 92669 w 105639"/>
                  <a:gd name="connsiteY3" fmla="*/ 147116 h 150301"/>
                  <a:gd name="connsiteX4" fmla="*/ 104465 w 105639"/>
                  <a:gd name="connsiteY4" fmla="*/ 140258 h 150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639" h="150301">
                    <a:moveTo>
                      <a:pt x="104465" y="140258"/>
                    </a:moveTo>
                    <a:cubicBezTo>
                      <a:pt x="74016" y="94584"/>
                      <a:pt x="43429" y="48910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1633" y="55631"/>
                      <a:pt x="62220" y="101305"/>
                      <a:pt x="92669" y="147116"/>
                    </a:cubicBezTo>
                    <a:cubicBezTo>
                      <a:pt x="97470" y="154523"/>
                      <a:pt x="109403" y="147665"/>
                      <a:pt x="104465" y="14025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4401636" y="3322583"/>
                <a:ext cx="83946" cy="234079"/>
              </a:xfrm>
              <a:custGeom>
                <a:avLst/>
                <a:gdLst>
                  <a:gd name="connsiteX0" fmla="*/ 83283 w 83946"/>
                  <a:gd name="connsiteY0" fmla="*/ 223551 h 234079"/>
                  <a:gd name="connsiteX1" fmla="*/ 13331 w 83946"/>
                  <a:gd name="connsiteY1" fmla="*/ 4918 h 234079"/>
                  <a:gd name="connsiteX2" fmla="*/ 164 w 83946"/>
                  <a:gd name="connsiteY2" fmla="*/ 8621 h 234079"/>
                  <a:gd name="connsiteX3" fmla="*/ 71487 w 83946"/>
                  <a:gd name="connsiteY3" fmla="*/ 230546 h 234079"/>
                  <a:gd name="connsiteX4" fmla="*/ 83283 w 83946"/>
                  <a:gd name="connsiteY4" fmla="*/ 223551 h 23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6" h="234079">
                    <a:moveTo>
                      <a:pt x="83283" y="223551"/>
                    </a:moveTo>
                    <a:cubicBezTo>
                      <a:pt x="51324" y="153462"/>
                      <a:pt x="28144" y="80493"/>
                      <a:pt x="13331" y="4918"/>
                    </a:cubicBezTo>
                    <a:cubicBezTo>
                      <a:pt x="11685" y="-3723"/>
                      <a:pt x="-1619" y="-20"/>
                      <a:pt x="164" y="8621"/>
                    </a:cubicBezTo>
                    <a:cubicBezTo>
                      <a:pt x="15114" y="85431"/>
                      <a:pt x="38980" y="159360"/>
                      <a:pt x="71487" y="230546"/>
                    </a:cubicBezTo>
                    <a:cubicBezTo>
                      <a:pt x="75053" y="238502"/>
                      <a:pt x="86849" y="231644"/>
                      <a:pt x="83283" y="22355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6584732" y="3032960"/>
                <a:ext cx="93807" cy="197595"/>
              </a:xfrm>
              <a:custGeom>
                <a:avLst/>
                <a:gdLst>
                  <a:gd name="connsiteX0" fmla="*/ 92690 w 93807"/>
                  <a:gd name="connsiteY0" fmla="*/ 187419 h 197595"/>
                  <a:gd name="connsiteX1" fmla="*/ 13411 w 93807"/>
                  <a:gd name="connsiteY1" fmla="*/ 4859 h 197595"/>
                  <a:gd name="connsiteX2" fmla="*/ 244 w 93807"/>
                  <a:gd name="connsiteY2" fmla="*/ 8562 h 197595"/>
                  <a:gd name="connsiteX3" fmla="*/ 80894 w 93807"/>
                  <a:gd name="connsiteY3" fmla="*/ 194414 h 197595"/>
                  <a:gd name="connsiteX4" fmla="*/ 92690 w 93807"/>
                  <a:gd name="connsiteY4" fmla="*/ 187419 h 19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807" h="197595">
                    <a:moveTo>
                      <a:pt x="92690" y="187419"/>
                    </a:moveTo>
                    <a:cubicBezTo>
                      <a:pt x="56068" y="131046"/>
                      <a:pt x="29596" y="70147"/>
                      <a:pt x="13411" y="4859"/>
                    </a:cubicBezTo>
                    <a:cubicBezTo>
                      <a:pt x="11353" y="-3645"/>
                      <a:pt x="-1951" y="-79"/>
                      <a:pt x="244" y="8562"/>
                    </a:cubicBezTo>
                    <a:cubicBezTo>
                      <a:pt x="16703" y="75085"/>
                      <a:pt x="43586" y="137081"/>
                      <a:pt x="80894" y="194414"/>
                    </a:cubicBezTo>
                    <a:cubicBezTo>
                      <a:pt x="85557" y="201821"/>
                      <a:pt x="97490" y="194963"/>
                      <a:pt x="92690" y="18741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7024849" y="3215383"/>
                <a:ext cx="58839" cy="187241"/>
              </a:xfrm>
              <a:custGeom>
                <a:avLst/>
                <a:gdLst>
                  <a:gd name="connsiteX0" fmla="*/ 58566 w 58839"/>
                  <a:gd name="connsiteY0" fmla="*/ 178778 h 187241"/>
                  <a:gd name="connsiteX1" fmla="*/ 13441 w 58839"/>
                  <a:gd name="connsiteY1" fmla="*/ 4859 h 187241"/>
                  <a:gd name="connsiteX2" fmla="*/ 273 w 58839"/>
                  <a:gd name="connsiteY2" fmla="*/ 8562 h 187241"/>
                  <a:gd name="connsiteX3" fmla="*/ 45399 w 58839"/>
                  <a:gd name="connsiteY3" fmla="*/ 182481 h 187241"/>
                  <a:gd name="connsiteX4" fmla="*/ 58566 w 58839"/>
                  <a:gd name="connsiteY4" fmla="*/ 178778 h 187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39" h="187241">
                    <a:moveTo>
                      <a:pt x="58566" y="178778"/>
                    </a:moveTo>
                    <a:cubicBezTo>
                      <a:pt x="43479" y="120759"/>
                      <a:pt x="28391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361" y="66581"/>
                      <a:pt x="30448" y="124462"/>
                      <a:pt x="45399" y="182481"/>
                    </a:cubicBezTo>
                    <a:cubicBezTo>
                      <a:pt x="47593" y="190848"/>
                      <a:pt x="60898" y="187282"/>
                      <a:pt x="58566" y="1787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7850738" y="3245027"/>
                <a:ext cx="104879" cy="178341"/>
              </a:xfrm>
              <a:custGeom>
                <a:avLst/>
                <a:gdLst>
                  <a:gd name="connsiteX0" fmla="*/ 92122 w 104879"/>
                  <a:gd name="connsiteY0" fmla="*/ 3333 h 178341"/>
                  <a:gd name="connsiteX1" fmla="*/ 910 w 104879"/>
                  <a:gd name="connsiteY1" fmla="*/ 168062 h 178341"/>
                  <a:gd name="connsiteX2" fmla="*/ 12705 w 104879"/>
                  <a:gd name="connsiteY2" fmla="*/ 174920 h 178341"/>
                  <a:gd name="connsiteX3" fmla="*/ 103917 w 104879"/>
                  <a:gd name="connsiteY3" fmla="*/ 10191 h 178341"/>
                  <a:gd name="connsiteX4" fmla="*/ 92122 w 104879"/>
                  <a:gd name="connsiteY4" fmla="*/ 3333 h 178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879" h="178341">
                    <a:moveTo>
                      <a:pt x="92122" y="3333"/>
                    </a:moveTo>
                    <a:cubicBezTo>
                      <a:pt x="61672" y="58197"/>
                      <a:pt x="31223" y="113061"/>
                      <a:pt x="910" y="168062"/>
                    </a:cubicBezTo>
                    <a:cubicBezTo>
                      <a:pt x="-3342" y="175743"/>
                      <a:pt x="8453" y="182739"/>
                      <a:pt x="12705" y="174920"/>
                    </a:cubicBezTo>
                    <a:cubicBezTo>
                      <a:pt x="43155" y="120056"/>
                      <a:pt x="73604" y="65192"/>
                      <a:pt x="103917" y="10191"/>
                    </a:cubicBezTo>
                    <a:cubicBezTo>
                      <a:pt x="108306" y="2647"/>
                      <a:pt x="96510" y="-4348"/>
                      <a:pt x="92122" y="333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8069480" y="3299303"/>
                <a:ext cx="58844" cy="114503"/>
              </a:xfrm>
              <a:custGeom>
                <a:avLst/>
                <a:gdLst>
                  <a:gd name="connsiteX0" fmla="*/ 46338 w 58844"/>
                  <a:gd name="connsiteY0" fmla="*/ 3509 h 114503"/>
                  <a:gd name="connsiteX1" fmla="*/ 664 w 58844"/>
                  <a:gd name="connsiteY1" fmla="*/ 104048 h 114503"/>
                  <a:gd name="connsiteX2" fmla="*/ 12459 w 58844"/>
                  <a:gd name="connsiteY2" fmla="*/ 110906 h 114503"/>
                  <a:gd name="connsiteX3" fmla="*/ 58134 w 58844"/>
                  <a:gd name="connsiteY3" fmla="*/ 10367 h 114503"/>
                  <a:gd name="connsiteX4" fmla="*/ 46338 w 58844"/>
                  <a:gd name="connsiteY4" fmla="*/ 3509 h 11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44" h="114503">
                    <a:moveTo>
                      <a:pt x="46338" y="3509"/>
                    </a:moveTo>
                    <a:cubicBezTo>
                      <a:pt x="31114" y="36976"/>
                      <a:pt x="15888" y="70580"/>
                      <a:pt x="664" y="104048"/>
                    </a:cubicBezTo>
                    <a:cubicBezTo>
                      <a:pt x="-2902" y="112003"/>
                      <a:pt x="8894" y="118998"/>
                      <a:pt x="12459" y="110906"/>
                    </a:cubicBezTo>
                    <a:cubicBezTo>
                      <a:pt x="27685" y="77438"/>
                      <a:pt x="42909" y="43834"/>
                      <a:pt x="58134" y="10367"/>
                    </a:cubicBezTo>
                    <a:cubicBezTo>
                      <a:pt x="61838" y="2549"/>
                      <a:pt x="50042" y="-4446"/>
                      <a:pt x="46338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9350180" y="3244539"/>
                <a:ext cx="81483" cy="226096"/>
              </a:xfrm>
              <a:custGeom>
                <a:avLst/>
                <a:gdLst>
                  <a:gd name="connsiteX0" fmla="*/ 80866 w 81483"/>
                  <a:gd name="connsiteY0" fmla="*/ 215596 h 226096"/>
                  <a:gd name="connsiteX1" fmla="*/ 13382 w 81483"/>
                  <a:gd name="connsiteY1" fmla="*/ 4918 h 226096"/>
                  <a:gd name="connsiteX2" fmla="*/ 216 w 81483"/>
                  <a:gd name="connsiteY2" fmla="*/ 8621 h 226096"/>
                  <a:gd name="connsiteX3" fmla="*/ 69069 w 81483"/>
                  <a:gd name="connsiteY3" fmla="*/ 222591 h 226096"/>
                  <a:gd name="connsiteX4" fmla="*/ 80866 w 81483"/>
                  <a:gd name="connsiteY4" fmla="*/ 215596 h 226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483" h="226096">
                    <a:moveTo>
                      <a:pt x="80866" y="215596"/>
                    </a:moveTo>
                    <a:cubicBezTo>
                      <a:pt x="52062" y="147427"/>
                      <a:pt x="29704" y="77201"/>
                      <a:pt x="13382" y="4918"/>
                    </a:cubicBezTo>
                    <a:cubicBezTo>
                      <a:pt x="11463" y="-3723"/>
                      <a:pt x="-1842" y="-20"/>
                      <a:pt x="216" y="8621"/>
                    </a:cubicBezTo>
                    <a:cubicBezTo>
                      <a:pt x="16674" y="82002"/>
                      <a:pt x="39718" y="153325"/>
                      <a:pt x="69069" y="222591"/>
                    </a:cubicBezTo>
                    <a:cubicBezTo>
                      <a:pt x="72498" y="230546"/>
                      <a:pt x="84295" y="223551"/>
                      <a:pt x="80866" y="21559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9495512" y="3244735"/>
                <a:ext cx="59360" cy="187202"/>
              </a:xfrm>
              <a:custGeom>
                <a:avLst/>
                <a:gdLst>
                  <a:gd name="connsiteX0" fmla="*/ 59114 w 59360"/>
                  <a:gd name="connsiteY0" fmla="*/ 178641 h 187202"/>
                  <a:gd name="connsiteX1" fmla="*/ 13441 w 59360"/>
                  <a:gd name="connsiteY1" fmla="*/ 4859 h 187202"/>
                  <a:gd name="connsiteX2" fmla="*/ 273 w 59360"/>
                  <a:gd name="connsiteY2" fmla="*/ 8562 h 187202"/>
                  <a:gd name="connsiteX3" fmla="*/ 45948 w 59360"/>
                  <a:gd name="connsiteY3" fmla="*/ 182344 h 187202"/>
                  <a:gd name="connsiteX4" fmla="*/ 59114 w 59360"/>
                  <a:gd name="connsiteY4" fmla="*/ 178641 h 187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60" h="187202">
                    <a:moveTo>
                      <a:pt x="59114" y="178641"/>
                    </a:moveTo>
                    <a:cubicBezTo>
                      <a:pt x="43890" y="120759"/>
                      <a:pt x="28665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498" y="66444"/>
                      <a:pt x="30723" y="124325"/>
                      <a:pt x="45948" y="182344"/>
                    </a:cubicBezTo>
                    <a:cubicBezTo>
                      <a:pt x="48142" y="190848"/>
                      <a:pt x="61309" y="187282"/>
                      <a:pt x="59114" y="1786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9670279" y="3144549"/>
                <a:ext cx="27870" cy="251520"/>
              </a:xfrm>
              <a:custGeom>
                <a:avLst/>
                <a:gdLst>
                  <a:gd name="connsiteX0" fmla="*/ 27680 w 27870"/>
                  <a:gd name="connsiteY0" fmla="*/ 243028 h 251520"/>
                  <a:gd name="connsiteX1" fmla="*/ 23703 w 27870"/>
                  <a:gd name="connsiteY1" fmla="*/ 8622 h 251520"/>
                  <a:gd name="connsiteX2" fmla="*/ 10535 w 27870"/>
                  <a:gd name="connsiteY2" fmla="*/ 4918 h 251520"/>
                  <a:gd name="connsiteX3" fmla="*/ 14513 w 27870"/>
                  <a:gd name="connsiteY3" fmla="*/ 246594 h 251520"/>
                  <a:gd name="connsiteX4" fmla="*/ 27680 w 27870"/>
                  <a:gd name="connsiteY4" fmla="*/ 243028 h 25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70" h="251520">
                    <a:moveTo>
                      <a:pt x="27680" y="243028"/>
                    </a:moveTo>
                    <a:cubicBezTo>
                      <a:pt x="10261" y="165396"/>
                      <a:pt x="9026" y="86803"/>
                      <a:pt x="23703" y="8622"/>
                    </a:cubicBezTo>
                    <a:cubicBezTo>
                      <a:pt x="25348" y="-20"/>
                      <a:pt x="12181" y="-3723"/>
                      <a:pt x="10535" y="4918"/>
                    </a:cubicBezTo>
                    <a:cubicBezTo>
                      <a:pt x="-4690" y="85568"/>
                      <a:pt x="-3455" y="166630"/>
                      <a:pt x="14513" y="246594"/>
                    </a:cubicBezTo>
                    <a:cubicBezTo>
                      <a:pt x="16433" y="255235"/>
                      <a:pt x="29600" y="251532"/>
                      <a:pt x="27680" y="24302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9888885" y="3235683"/>
                <a:ext cx="59421" cy="177973"/>
              </a:xfrm>
              <a:custGeom>
                <a:avLst/>
                <a:gdLst>
                  <a:gd name="connsiteX0" fmla="*/ 45950 w 59421"/>
                  <a:gd name="connsiteY0" fmla="*/ 4859 h 177973"/>
                  <a:gd name="connsiteX1" fmla="*/ 275 w 59421"/>
                  <a:gd name="connsiteY1" fmla="*/ 169451 h 177973"/>
                  <a:gd name="connsiteX2" fmla="*/ 13443 w 59421"/>
                  <a:gd name="connsiteY2" fmla="*/ 173154 h 177973"/>
                  <a:gd name="connsiteX3" fmla="*/ 59118 w 59421"/>
                  <a:gd name="connsiteY3" fmla="*/ 8562 h 177973"/>
                  <a:gd name="connsiteX4" fmla="*/ 45950 w 59421"/>
                  <a:gd name="connsiteY4" fmla="*/ 4859 h 17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21" h="177973">
                    <a:moveTo>
                      <a:pt x="45950" y="4859"/>
                    </a:moveTo>
                    <a:cubicBezTo>
                      <a:pt x="30725" y="59723"/>
                      <a:pt x="15500" y="114587"/>
                      <a:pt x="275" y="169451"/>
                    </a:cubicBezTo>
                    <a:cubicBezTo>
                      <a:pt x="-2056" y="177955"/>
                      <a:pt x="11112" y="181658"/>
                      <a:pt x="13443" y="173154"/>
                    </a:cubicBezTo>
                    <a:cubicBezTo>
                      <a:pt x="28668" y="118290"/>
                      <a:pt x="43892" y="63426"/>
                      <a:pt x="59118" y="8562"/>
                    </a:cubicBezTo>
                    <a:cubicBezTo>
                      <a:pt x="61586" y="-79"/>
                      <a:pt x="48281" y="-3645"/>
                      <a:pt x="45950" y="485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0155273" y="3244988"/>
                <a:ext cx="95563" cy="178605"/>
              </a:xfrm>
              <a:custGeom>
                <a:avLst/>
                <a:gdLst>
                  <a:gd name="connsiteX0" fmla="*/ 82960 w 95563"/>
                  <a:gd name="connsiteY0" fmla="*/ 3509 h 178605"/>
                  <a:gd name="connsiteX1" fmla="*/ 801 w 95563"/>
                  <a:gd name="connsiteY1" fmla="*/ 168238 h 178605"/>
                  <a:gd name="connsiteX2" fmla="*/ 12597 w 95563"/>
                  <a:gd name="connsiteY2" fmla="*/ 175096 h 178605"/>
                  <a:gd name="connsiteX3" fmla="*/ 94755 w 95563"/>
                  <a:gd name="connsiteY3" fmla="*/ 10367 h 178605"/>
                  <a:gd name="connsiteX4" fmla="*/ 82960 w 95563"/>
                  <a:gd name="connsiteY4" fmla="*/ 3509 h 17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563" h="178605">
                    <a:moveTo>
                      <a:pt x="82960" y="3509"/>
                    </a:moveTo>
                    <a:cubicBezTo>
                      <a:pt x="55528" y="58373"/>
                      <a:pt x="28233" y="113237"/>
                      <a:pt x="801" y="168238"/>
                    </a:cubicBezTo>
                    <a:cubicBezTo>
                      <a:pt x="-3177" y="176057"/>
                      <a:pt x="8757" y="183052"/>
                      <a:pt x="12597" y="175096"/>
                    </a:cubicBezTo>
                    <a:cubicBezTo>
                      <a:pt x="39891" y="120232"/>
                      <a:pt x="67323" y="65368"/>
                      <a:pt x="94755" y="10367"/>
                    </a:cubicBezTo>
                    <a:cubicBezTo>
                      <a:pt x="98734" y="2549"/>
                      <a:pt x="86937" y="-4446"/>
                      <a:pt x="82960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3" name="任意多边形: 形状 902"/>
              <p:cNvSpPr/>
              <p:nvPr/>
            </p:nvSpPr>
            <p:spPr>
              <a:xfrm>
                <a:off x="6946723" y="5539363"/>
                <a:ext cx="73794" cy="116628"/>
              </a:xfrm>
              <a:custGeom>
                <a:avLst/>
                <a:gdLst>
                  <a:gd name="connsiteX0" fmla="*/ 71678 w 73794"/>
                  <a:gd name="connsiteY0" fmla="*/ 105045 h 116628"/>
                  <a:gd name="connsiteX1" fmla="*/ 13385 w 73794"/>
                  <a:gd name="connsiteY1" fmla="*/ 4918 h 116628"/>
                  <a:gd name="connsiteX2" fmla="*/ 217 w 73794"/>
                  <a:gd name="connsiteY2" fmla="*/ 8621 h 116628"/>
                  <a:gd name="connsiteX3" fmla="*/ 61939 w 73794"/>
                  <a:gd name="connsiteY3" fmla="*/ 114784 h 116628"/>
                  <a:gd name="connsiteX4" fmla="*/ 71678 w 73794"/>
                  <a:gd name="connsiteY4" fmla="*/ 105045 h 116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794" h="116628">
                    <a:moveTo>
                      <a:pt x="71678" y="105045"/>
                    </a:moveTo>
                    <a:cubicBezTo>
                      <a:pt x="42325" y="77888"/>
                      <a:pt x="22575" y="43872"/>
                      <a:pt x="13385" y="4918"/>
                    </a:cubicBezTo>
                    <a:cubicBezTo>
                      <a:pt x="11327" y="-3723"/>
                      <a:pt x="-1840" y="-20"/>
                      <a:pt x="217" y="8621"/>
                    </a:cubicBezTo>
                    <a:cubicBezTo>
                      <a:pt x="9818" y="49769"/>
                      <a:pt x="30941" y="86117"/>
                      <a:pt x="61939" y="114784"/>
                    </a:cubicBezTo>
                    <a:cubicBezTo>
                      <a:pt x="68386" y="120681"/>
                      <a:pt x="78124" y="111080"/>
                      <a:pt x="71678" y="10504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4" name="任意多边形: 形状 903"/>
              <p:cNvSpPr/>
              <p:nvPr/>
            </p:nvSpPr>
            <p:spPr>
              <a:xfrm>
                <a:off x="7063448" y="5576247"/>
                <a:ext cx="67871" cy="114677"/>
              </a:xfrm>
              <a:custGeom>
                <a:avLst/>
                <a:gdLst>
                  <a:gd name="connsiteX0" fmla="*/ 67013 w 67871"/>
                  <a:gd name="connsiteY0" fmla="*/ 104371 h 114677"/>
                  <a:gd name="connsiteX1" fmla="*/ 12698 w 67871"/>
                  <a:gd name="connsiteY1" fmla="*/ 3421 h 114677"/>
                  <a:gd name="connsiteX2" fmla="*/ 902 w 67871"/>
                  <a:gd name="connsiteY2" fmla="*/ 10279 h 114677"/>
                  <a:gd name="connsiteX3" fmla="*/ 55217 w 67871"/>
                  <a:gd name="connsiteY3" fmla="*/ 111229 h 114677"/>
                  <a:gd name="connsiteX4" fmla="*/ 67013 w 67871"/>
                  <a:gd name="connsiteY4" fmla="*/ 104371 h 114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71" h="114677">
                    <a:moveTo>
                      <a:pt x="67013" y="104371"/>
                    </a:moveTo>
                    <a:lnTo>
                      <a:pt x="12698" y="3421"/>
                    </a:lnTo>
                    <a:cubicBezTo>
                      <a:pt x="8583" y="-4397"/>
                      <a:pt x="-3350" y="2598"/>
                      <a:pt x="902" y="10279"/>
                    </a:cubicBezTo>
                    <a:lnTo>
                      <a:pt x="55217" y="111229"/>
                    </a:lnTo>
                    <a:cubicBezTo>
                      <a:pt x="59332" y="119047"/>
                      <a:pt x="71128" y="112189"/>
                      <a:pt x="67013" y="10437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8" name="任意多边形: 形状 907"/>
              <p:cNvSpPr/>
              <p:nvPr/>
            </p:nvSpPr>
            <p:spPr>
              <a:xfrm>
                <a:off x="7255365" y="5512648"/>
                <a:ext cx="23002" cy="95360"/>
              </a:xfrm>
              <a:custGeom>
                <a:avLst/>
                <a:gdLst>
                  <a:gd name="connsiteX0" fmla="*/ 13764 w 23002"/>
                  <a:gd name="connsiteY0" fmla="*/ 6532 h 95360"/>
                  <a:gd name="connsiteX1" fmla="*/ 48 w 23002"/>
                  <a:gd name="connsiteY1" fmla="*/ 6532 h 95360"/>
                  <a:gd name="connsiteX2" fmla="*/ 9238 w 23002"/>
                  <a:gd name="connsiteY2" fmla="*/ 88828 h 95360"/>
                  <a:gd name="connsiteX3" fmla="*/ 22954 w 23002"/>
                  <a:gd name="connsiteY3" fmla="*/ 88828 h 95360"/>
                  <a:gd name="connsiteX4" fmla="*/ 13764 w 23002"/>
                  <a:gd name="connsiteY4" fmla="*/ 6532 h 9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2" h="95360">
                    <a:moveTo>
                      <a:pt x="13764" y="6532"/>
                    </a:moveTo>
                    <a:cubicBezTo>
                      <a:pt x="12804" y="-2109"/>
                      <a:pt x="-912" y="-2246"/>
                      <a:pt x="48" y="6532"/>
                    </a:cubicBezTo>
                    <a:lnTo>
                      <a:pt x="9238" y="88828"/>
                    </a:lnTo>
                    <a:cubicBezTo>
                      <a:pt x="10198" y="97469"/>
                      <a:pt x="23914" y="97606"/>
                      <a:pt x="22954" y="88828"/>
                    </a:cubicBezTo>
                    <a:lnTo>
                      <a:pt x="13764" y="6532"/>
                    </a:ln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10" name="任意多边形: 形状 909"/>
              <p:cNvSpPr/>
              <p:nvPr/>
            </p:nvSpPr>
            <p:spPr>
              <a:xfrm>
                <a:off x="7465162" y="5503153"/>
                <a:ext cx="32034" cy="86547"/>
              </a:xfrm>
              <a:custGeom>
                <a:avLst/>
                <a:gdLst>
                  <a:gd name="connsiteX0" fmla="*/ 18623 w 32034"/>
                  <a:gd name="connsiteY0" fmla="*/ 4918 h 86547"/>
                  <a:gd name="connsiteX1" fmla="*/ 244 w 32034"/>
                  <a:gd name="connsiteY1" fmla="*/ 78024 h 86547"/>
                  <a:gd name="connsiteX2" fmla="*/ 13411 w 32034"/>
                  <a:gd name="connsiteY2" fmla="*/ 81728 h 86547"/>
                  <a:gd name="connsiteX3" fmla="*/ 31791 w 32034"/>
                  <a:gd name="connsiteY3" fmla="*/ 8622 h 86547"/>
                  <a:gd name="connsiteX4" fmla="*/ 18623 w 32034"/>
                  <a:gd name="connsiteY4" fmla="*/ 4918 h 86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34" h="86547">
                    <a:moveTo>
                      <a:pt x="18623" y="4918"/>
                    </a:moveTo>
                    <a:lnTo>
                      <a:pt x="244" y="78024"/>
                    </a:lnTo>
                    <a:cubicBezTo>
                      <a:pt x="-1951" y="86528"/>
                      <a:pt x="11353" y="90232"/>
                      <a:pt x="13411" y="81728"/>
                    </a:cubicBezTo>
                    <a:cubicBezTo>
                      <a:pt x="19583" y="57313"/>
                      <a:pt x="25618" y="33036"/>
                      <a:pt x="31791" y="8622"/>
                    </a:cubicBezTo>
                    <a:cubicBezTo>
                      <a:pt x="33985" y="-20"/>
                      <a:pt x="20680" y="-3723"/>
                      <a:pt x="18623" y="491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6" name="任意多边形: 形状 665"/>
              <p:cNvSpPr/>
              <p:nvPr/>
            </p:nvSpPr>
            <p:spPr>
              <a:xfrm>
                <a:off x="4228153" y="4553037"/>
                <a:ext cx="26914" cy="252069"/>
              </a:xfrm>
              <a:custGeom>
                <a:avLst/>
                <a:gdLst>
                  <a:gd name="connsiteX0" fmla="*/ 13581 w 26914"/>
                  <a:gd name="connsiteY0" fmla="*/ 4927 h 252069"/>
                  <a:gd name="connsiteX1" fmla="*/ 10975 w 26914"/>
                  <a:gd name="connsiteY1" fmla="*/ 247151 h 252069"/>
                  <a:gd name="connsiteX2" fmla="*/ 24142 w 26914"/>
                  <a:gd name="connsiteY2" fmla="*/ 243448 h 252069"/>
                  <a:gd name="connsiteX3" fmla="*/ 26748 w 26914"/>
                  <a:gd name="connsiteY3" fmla="*/ 8493 h 252069"/>
                  <a:gd name="connsiteX4" fmla="*/ 13581 w 26914"/>
                  <a:gd name="connsiteY4" fmla="*/ 4927 h 252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14" h="252069">
                    <a:moveTo>
                      <a:pt x="13581" y="4927"/>
                    </a:moveTo>
                    <a:cubicBezTo>
                      <a:pt x="-3564" y="85303"/>
                      <a:pt x="-4524" y="166501"/>
                      <a:pt x="10975" y="247151"/>
                    </a:cubicBezTo>
                    <a:cubicBezTo>
                      <a:pt x="12621" y="255793"/>
                      <a:pt x="25926" y="252089"/>
                      <a:pt x="24142" y="243448"/>
                    </a:cubicBezTo>
                    <a:cubicBezTo>
                      <a:pt x="9055" y="165130"/>
                      <a:pt x="10015" y="86400"/>
                      <a:pt x="26748" y="8493"/>
                    </a:cubicBezTo>
                    <a:cubicBezTo>
                      <a:pt x="28531" y="-11"/>
                      <a:pt x="15364" y="-3714"/>
                      <a:pt x="13581" y="492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7" name="任意多边形: 形状 666"/>
              <p:cNvSpPr/>
              <p:nvPr/>
            </p:nvSpPr>
            <p:spPr>
              <a:xfrm>
                <a:off x="4649364" y="4890748"/>
                <a:ext cx="22924" cy="232726"/>
              </a:xfrm>
              <a:custGeom>
                <a:avLst/>
                <a:gdLst>
                  <a:gd name="connsiteX0" fmla="*/ 9199 w 22924"/>
                  <a:gd name="connsiteY0" fmla="*/ 6686 h 232726"/>
                  <a:gd name="connsiteX1" fmla="*/ 9 w 22924"/>
                  <a:gd name="connsiteY1" fmla="*/ 226142 h 232726"/>
                  <a:gd name="connsiteX2" fmla="*/ 13725 w 22924"/>
                  <a:gd name="connsiteY2" fmla="*/ 226142 h 232726"/>
                  <a:gd name="connsiteX3" fmla="*/ 22915 w 22924"/>
                  <a:gd name="connsiteY3" fmla="*/ 6686 h 232726"/>
                  <a:gd name="connsiteX4" fmla="*/ 9199 w 22924"/>
                  <a:gd name="connsiteY4" fmla="*/ 6686 h 232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24" h="232726">
                    <a:moveTo>
                      <a:pt x="9199" y="6686"/>
                    </a:moveTo>
                    <a:cubicBezTo>
                      <a:pt x="6181" y="79793"/>
                      <a:pt x="3164" y="153036"/>
                      <a:pt x="9" y="226142"/>
                    </a:cubicBezTo>
                    <a:cubicBezTo>
                      <a:pt x="-402" y="234921"/>
                      <a:pt x="13314" y="234921"/>
                      <a:pt x="13725" y="226142"/>
                    </a:cubicBezTo>
                    <a:cubicBezTo>
                      <a:pt x="16743" y="153036"/>
                      <a:pt x="19760" y="79793"/>
                      <a:pt x="22915" y="6686"/>
                    </a:cubicBezTo>
                    <a:cubicBezTo>
                      <a:pt x="23326" y="-2229"/>
                      <a:pt x="9610" y="-2229"/>
                      <a:pt x="9199" y="668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8" name="任意多边形: 形状 667"/>
              <p:cNvSpPr/>
              <p:nvPr/>
            </p:nvSpPr>
            <p:spPr>
              <a:xfrm>
                <a:off x="5920710" y="3710863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9" name="任意多边形: 形状 668"/>
              <p:cNvSpPr/>
              <p:nvPr/>
            </p:nvSpPr>
            <p:spPr>
              <a:xfrm>
                <a:off x="7159079" y="4831282"/>
                <a:ext cx="87066" cy="105021"/>
              </a:xfrm>
              <a:custGeom>
                <a:avLst/>
                <a:gdLst>
                  <a:gd name="connsiteX0" fmla="*/ 84950 w 87066"/>
                  <a:gd name="connsiteY0" fmla="*/ 93447 h 105021"/>
                  <a:gd name="connsiteX1" fmla="*/ 12804 w 87066"/>
                  <a:gd name="connsiteY1" fmla="*/ 3333 h 105021"/>
                  <a:gd name="connsiteX2" fmla="*/ 1008 w 87066"/>
                  <a:gd name="connsiteY2" fmla="*/ 10191 h 105021"/>
                  <a:gd name="connsiteX3" fmla="*/ 75211 w 87066"/>
                  <a:gd name="connsiteY3" fmla="*/ 103049 h 105021"/>
                  <a:gd name="connsiteX4" fmla="*/ 84950 w 87066"/>
                  <a:gd name="connsiteY4" fmla="*/ 93447 h 105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66" h="105021">
                    <a:moveTo>
                      <a:pt x="84950" y="93447"/>
                    </a:moveTo>
                    <a:cubicBezTo>
                      <a:pt x="56283" y="67113"/>
                      <a:pt x="32280" y="37075"/>
                      <a:pt x="12804" y="3333"/>
                    </a:cubicBezTo>
                    <a:cubicBezTo>
                      <a:pt x="8414" y="-4348"/>
                      <a:pt x="-3518" y="2647"/>
                      <a:pt x="1008" y="10191"/>
                    </a:cubicBezTo>
                    <a:cubicBezTo>
                      <a:pt x="20896" y="44893"/>
                      <a:pt x="45722" y="75891"/>
                      <a:pt x="75211" y="103049"/>
                    </a:cubicBezTo>
                    <a:cubicBezTo>
                      <a:pt x="81658" y="109221"/>
                      <a:pt x="91397" y="99482"/>
                      <a:pt x="84950" y="9344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0" name="任意多边形: 形状 669"/>
              <p:cNvSpPr/>
              <p:nvPr/>
            </p:nvSpPr>
            <p:spPr>
              <a:xfrm>
                <a:off x="7237578" y="4607086"/>
                <a:ext cx="67693" cy="205522"/>
              </a:xfrm>
              <a:custGeom>
                <a:avLst/>
                <a:gdLst>
                  <a:gd name="connsiteX0" fmla="*/ 67213 w 67693"/>
                  <a:gd name="connsiteY0" fmla="*/ 197216 h 205522"/>
                  <a:gd name="connsiteX1" fmla="*/ 13310 w 67693"/>
                  <a:gd name="connsiteY1" fmla="*/ 4918 h 205522"/>
                  <a:gd name="connsiteX2" fmla="*/ 142 w 67693"/>
                  <a:gd name="connsiteY2" fmla="*/ 8621 h 205522"/>
                  <a:gd name="connsiteX3" fmla="*/ 54046 w 67693"/>
                  <a:gd name="connsiteY3" fmla="*/ 200920 h 205522"/>
                  <a:gd name="connsiteX4" fmla="*/ 67213 w 67693"/>
                  <a:gd name="connsiteY4" fmla="*/ 197216 h 205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93" h="205522">
                    <a:moveTo>
                      <a:pt x="67213" y="197216"/>
                    </a:moveTo>
                    <a:cubicBezTo>
                      <a:pt x="43622" y="134671"/>
                      <a:pt x="25654" y="70618"/>
                      <a:pt x="13310" y="4918"/>
                    </a:cubicBezTo>
                    <a:cubicBezTo>
                      <a:pt x="11663" y="-3723"/>
                      <a:pt x="-1504" y="-19"/>
                      <a:pt x="142" y="8621"/>
                    </a:cubicBezTo>
                    <a:cubicBezTo>
                      <a:pt x="12487" y="74321"/>
                      <a:pt x="30455" y="138375"/>
                      <a:pt x="54046" y="200920"/>
                    </a:cubicBezTo>
                    <a:cubicBezTo>
                      <a:pt x="57064" y="209012"/>
                      <a:pt x="70368" y="205583"/>
                      <a:pt x="67213" y="19721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1" name="任意多边形: 形状 670"/>
              <p:cNvSpPr/>
              <p:nvPr/>
            </p:nvSpPr>
            <p:spPr>
              <a:xfrm>
                <a:off x="7539057" y="4708017"/>
                <a:ext cx="29407" cy="178327"/>
              </a:xfrm>
              <a:custGeom>
                <a:avLst/>
                <a:gdLst>
                  <a:gd name="connsiteX0" fmla="*/ 29218 w 29407"/>
                  <a:gd name="connsiteY0" fmla="*/ 169804 h 178327"/>
                  <a:gd name="connsiteX1" fmla="*/ 13856 w 29407"/>
                  <a:gd name="connsiteY1" fmla="*/ 6584 h 178327"/>
                  <a:gd name="connsiteX2" fmla="*/ 140 w 29407"/>
                  <a:gd name="connsiteY2" fmla="*/ 6584 h 178327"/>
                  <a:gd name="connsiteX3" fmla="*/ 15914 w 29407"/>
                  <a:gd name="connsiteY3" fmla="*/ 173507 h 178327"/>
                  <a:gd name="connsiteX4" fmla="*/ 29218 w 29407"/>
                  <a:gd name="connsiteY4" fmla="*/ 169804 h 178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407" h="178327">
                    <a:moveTo>
                      <a:pt x="29218" y="169804"/>
                    </a:moveTo>
                    <a:cubicBezTo>
                      <a:pt x="17834" y="115763"/>
                      <a:pt x="12896" y="61722"/>
                      <a:pt x="13856" y="6584"/>
                    </a:cubicBezTo>
                    <a:cubicBezTo>
                      <a:pt x="13994" y="-2195"/>
                      <a:pt x="278" y="-2195"/>
                      <a:pt x="140" y="6584"/>
                    </a:cubicBezTo>
                    <a:cubicBezTo>
                      <a:pt x="-957" y="62956"/>
                      <a:pt x="4392" y="118369"/>
                      <a:pt x="15914" y="173507"/>
                    </a:cubicBezTo>
                    <a:cubicBezTo>
                      <a:pt x="17834" y="182011"/>
                      <a:pt x="31139" y="178308"/>
                      <a:pt x="29218" y="16980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2" name="任意多边形: 形状 671"/>
              <p:cNvSpPr/>
              <p:nvPr/>
            </p:nvSpPr>
            <p:spPr>
              <a:xfrm>
                <a:off x="7605240" y="4442938"/>
                <a:ext cx="21925" cy="223519"/>
              </a:xfrm>
              <a:custGeom>
                <a:avLst/>
                <a:gdLst>
                  <a:gd name="connsiteX0" fmla="*/ 21877 w 21925"/>
                  <a:gd name="connsiteY0" fmla="*/ 6532 h 223519"/>
                  <a:gd name="connsiteX1" fmla="*/ 8161 w 21925"/>
                  <a:gd name="connsiteY1" fmla="*/ 6532 h 223519"/>
                  <a:gd name="connsiteX2" fmla="*/ 1029 w 21925"/>
                  <a:gd name="connsiteY2" fmla="*/ 216936 h 223519"/>
                  <a:gd name="connsiteX3" fmla="*/ 14745 w 21925"/>
                  <a:gd name="connsiteY3" fmla="*/ 216936 h 223519"/>
                  <a:gd name="connsiteX4" fmla="*/ 21877 w 21925"/>
                  <a:gd name="connsiteY4" fmla="*/ 6532 h 2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25" h="223519">
                    <a:moveTo>
                      <a:pt x="21877" y="6532"/>
                    </a:moveTo>
                    <a:cubicBezTo>
                      <a:pt x="22838" y="-2246"/>
                      <a:pt x="9122" y="-2109"/>
                      <a:pt x="8161" y="6532"/>
                    </a:cubicBezTo>
                    <a:cubicBezTo>
                      <a:pt x="755" y="76484"/>
                      <a:pt x="-1577" y="146573"/>
                      <a:pt x="1029" y="216936"/>
                    </a:cubicBezTo>
                    <a:cubicBezTo>
                      <a:pt x="1303" y="225714"/>
                      <a:pt x="15019" y="225714"/>
                      <a:pt x="14745" y="216936"/>
                    </a:cubicBezTo>
                    <a:cubicBezTo>
                      <a:pt x="12139" y="146573"/>
                      <a:pt x="14471" y="76484"/>
                      <a:pt x="21877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3" name="任意多边形: 形状 672"/>
              <p:cNvSpPr/>
              <p:nvPr/>
            </p:nvSpPr>
            <p:spPr>
              <a:xfrm>
                <a:off x="6146771" y="3151082"/>
                <a:ext cx="148911" cy="243262"/>
              </a:xfrm>
              <a:custGeom>
                <a:avLst/>
                <a:gdLst>
                  <a:gd name="connsiteX0" fmla="*/ 147562 w 148911"/>
                  <a:gd name="connsiteY0" fmla="*/ 233478 h 243262"/>
                  <a:gd name="connsiteX1" fmla="*/ 12459 w 148911"/>
                  <a:gd name="connsiteY1" fmla="*/ 3598 h 243262"/>
                  <a:gd name="connsiteX2" fmla="*/ 664 w 148911"/>
                  <a:gd name="connsiteY2" fmla="*/ 10456 h 243262"/>
                  <a:gd name="connsiteX3" fmla="*/ 135767 w 148911"/>
                  <a:gd name="connsiteY3" fmla="*/ 240336 h 243262"/>
                  <a:gd name="connsiteX4" fmla="*/ 147562 w 148911"/>
                  <a:gd name="connsiteY4" fmla="*/ 233478 h 243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911" h="243262">
                    <a:moveTo>
                      <a:pt x="147562" y="233478"/>
                    </a:moveTo>
                    <a:cubicBezTo>
                      <a:pt x="93658" y="162155"/>
                      <a:pt x="48533" y="85482"/>
                      <a:pt x="12459" y="3598"/>
                    </a:cubicBezTo>
                    <a:cubicBezTo>
                      <a:pt x="8894" y="-4495"/>
                      <a:pt x="-2902" y="2500"/>
                      <a:pt x="664" y="10456"/>
                    </a:cubicBezTo>
                    <a:cubicBezTo>
                      <a:pt x="36737" y="92203"/>
                      <a:pt x="81863" y="169013"/>
                      <a:pt x="135767" y="240336"/>
                    </a:cubicBezTo>
                    <a:cubicBezTo>
                      <a:pt x="140979" y="247331"/>
                      <a:pt x="152912" y="240473"/>
                      <a:pt x="147562" y="2334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4" name="任意多边形: 形状 673"/>
              <p:cNvSpPr/>
              <p:nvPr/>
            </p:nvSpPr>
            <p:spPr>
              <a:xfrm>
                <a:off x="6354903" y="3207354"/>
                <a:ext cx="79853" cy="130960"/>
              </a:xfrm>
              <a:custGeom>
                <a:avLst/>
                <a:gdLst>
                  <a:gd name="connsiteX0" fmla="*/ 79334 w 79853"/>
                  <a:gd name="connsiteY0" fmla="*/ 122753 h 130960"/>
                  <a:gd name="connsiteX1" fmla="*/ 13086 w 79853"/>
                  <a:gd name="connsiteY1" fmla="*/ 3012 h 130960"/>
                  <a:gd name="connsiteX2" fmla="*/ 1290 w 79853"/>
                  <a:gd name="connsiteY2" fmla="*/ 9870 h 130960"/>
                  <a:gd name="connsiteX3" fmla="*/ 66030 w 79853"/>
                  <a:gd name="connsiteY3" fmla="*/ 126456 h 130960"/>
                  <a:gd name="connsiteX4" fmla="*/ 79334 w 79853"/>
                  <a:gd name="connsiteY4" fmla="*/ 122753 h 130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3" h="130960">
                    <a:moveTo>
                      <a:pt x="79334" y="122753"/>
                    </a:moveTo>
                    <a:cubicBezTo>
                      <a:pt x="62052" y="80096"/>
                      <a:pt x="40106" y="40183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27625" y="46080"/>
                      <a:pt x="49296" y="84897"/>
                      <a:pt x="66030" y="126456"/>
                    </a:cubicBezTo>
                    <a:cubicBezTo>
                      <a:pt x="69321" y="134411"/>
                      <a:pt x="82626" y="130982"/>
                      <a:pt x="79334" y="12275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1" name="任意多边形: 形状 690"/>
              <p:cNvSpPr/>
              <p:nvPr/>
            </p:nvSpPr>
            <p:spPr>
              <a:xfrm>
                <a:off x="6120280" y="5860765"/>
                <a:ext cx="125770" cy="176412"/>
              </a:xfrm>
              <a:custGeom>
                <a:avLst/>
                <a:gdLst>
                  <a:gd name="connsiteX0" fmla="*/ 124539 w 125770"/>
                  <a:gd name="connsiteY0" fmla="*/ 166456 h 176412"/>
                  <a:gd name="connsiteX1" fmla="*/ 13028 w 125770"/>
                  <a:gd name="connsiteY1" fmla="*/ 3098 h 176412"/>
                  <a:gd name="connsiteX2" fmla="*/ 1232 w 125770"/>
                  <a:gd name="connsiteY2" fmla="*/ 9956 h 176412"/>
                  <a:gd name="connsiteX3" fmla="*/ 112743 w 125770"/>
                  <a:gd name="connsiteY3" fmla="*/ 173314 h 176412"/>
                  <a:gd name="connsiteX4" fmla="*/ 124539 w 125770"/>
                  <a:gd name="connsiteY4" fmla="*/ 166456 h 17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770" h="176412">
                    <a:moveTo>
                      <a:pt x="124539" y="166456"/>
                    </a:moveTo>
                    <a:cubicBezTo>
                      <a:pt x="87368" y="112004"/>
                      <a:pt x="50198" y="57551"/>
                      <a:pt x="13028" y="3098"/>
                    </a:cubicBezTo>
                    <a:cubicBezTo>
                      <a:pt x="8090" y="-4171"/>
                      <a:pt x="-3843" y="2687"/>
                      <a:pt x="1232" y="9956"/>
                    </a:cubicBezTo>
                    <a:cubicBezTo>
                      <a:pt x="38402" y="64409"/>
                      <a:pt x="75572" y="118862"/>
                      <a:pt x="112743" y="173314"/>
                    </a:cubicBezTo>
                    <a:cubicBezTo>
                      <a:pt x="117681" y="180584"/>
                      <a:pt x="129614" y="173726"/>
                      <a:pt x="124539" y="16645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2" name="任意多边形: 形状 691"/>
              <p:cNvSpPr/>
              <p:nvPr/>
            </p:nvSpPr>
            <p:spPr>
              <a:xfrm>
                <a:off x="6112611" y="5905343"/>
                <a:ext cx="31653" cy="50498"/>
              </a:xfrm>
              <a:custGeom>
                <a:avLst/>
                <a:gdLst>
                  <a:gd name="connsiteX0" fmla="*/ 30846 w 31653"/>
                  <a:gd name="connsiteY0" fmla="*/ 40131 h 50498"/>
                  <a:gd name="connsiteX1" fmla="*/ 12604 w 31653"/>
                  <a:gd name="connsiteY1" fmla="*/ 3509 h 50498"/>
                  <a:gd name="connsiteX2" fmla="*/ 808 w 31653"/>
                  <a:gd name="connsiteY2" fmla="*/ 10367 h 50498"/>
                  <a:gd name="connsiteX3" fmla="*/ 19050 w 31653"/>
                  <a:gd name="connsiteY3" fmla="*/ 46989 h 50498"/>
                  <a:gd name="connsiteX4" fmla="*/ 30846 w 31653"/>
                  <a:gd name="connsiteY4" fmla="*/ 40131 h 50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653" h="50498">
                    <a:moveTo>
                      <a:pt x="30846" y="40131"/>
                    </a:moveTo>
                    <a:cubicBezTo>
                      <a:pt x="24811" y="27924"/>
                      <a:pt x="18639" y="15717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6843" y="22575"/>
                      <a:pt x="13015" y="34782"/>
                      <a:pt x="19050" y="46989"/>
                    </a:cubicBezTo>
                    <a:cubicBezTo>
                      <a:pt x="23028" y="54944"/>
                      <a:pt x="34824" y="47949"/>
                      <a:pt x="30846" y="4013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sp>
        <p:nvSpPr>
          <p:cNvPr id="703" name="任意多边形: 形状 702"/>
          <p:cNvSpPr/>
          <p:nvPr/>
        </p:nvSpPr>
        <p:spPr>
          <a:xfrm>
            <a:off x="10369466" y="644198"/>
            <a:ext cx="1339451" cy="709041"/>
          </a:xfrm>
          <a:custGeom>
            <a:avLst/>
            <a:gdLst>
              <a:gd name="connsiteX0" fmla="*/ 1336406 w 1339451"/>
              <a:gd name="connsiteY0" fmla="*/ 281984 h 709041"/>
              <a:gd name="connsiteX1" fmla="*/ 1181963 w 1339451"/>
              <a:gd name="connsiteY1" fmla="*/ 198179 h 709041"/>
              <a:gd name="connsiteX2" fmla="*/ 1132175 w 1339451"/>
              <a:gd name="connsiteY2" fmla="*/ 60470 h 709041"/>
              <a:gd name="connsiteX3" fmla="*/ 928081 w 1339451"/>
              <a:gd name="connsiteY3" fmla="*/ 86119 h 709041"/>
              <a:gd name="connsiteX4" fmla="*/ 875959 w 1339451"/>
              <a:gd name="connsiteY4" fmla="*/ 62116 h 709041"/>
              <a:gd name="connsiteX5" fmla="*/ 783788 w 1339451"/>
              <a:gd name="connsiteY5" fmla="*/ 83239 h 709041"/>
              <a:gd name="connsiteX6" fmla="*/ 637575 w 1339451"/>
              <a:gd name="connsiteY6" fmla="*/ 943 h 709041"/>
              <a:gd name="connsiteX7" fmla="*/ 455702 w 1339451"/>
              <a:gd name="connsiteY7" fmla="*/ 71717 h 709041"/>
              <a:gd name="connsiteX8" fmla="*/ 302220 w 1339451"/>
              <a:gd name="connsiteY8" fmla="*/ 85845 h 709041"/>
              <a:gd name="connsiteX9" fmla="*/ 54920 w 1339451"/>
              <a:gd name="connsiteY9" fmla="*/ 119723 h 709041"/>
              <a:gd name="connsiteX10" fmla="*/ 70556 w 1339451"/>
              <a:gd name="connsiteY10" fmla="*/ 289116 h 709041"/>
              <a:gd name="connsiteX11" fmla="*/ 330 w 1339451"/>
              <a:gd name="connsiteY11" fmla="*/ 390203 h 709041"/>
              <a:gd name="connsiteX12" fmla="*/ 175620 w 1339451"/>
              <a:gd name="connsiteY12" fmla="*/ 501577 h 709041"/>
              <a:gd name="connsiteX13" fmla="*/ 304277 w 1339451"/>
              <a:gd name="connsiteY13" fmla="*/ 564945 h 709041"/>
              <a:gd name="connsiteX14" fmla="*/ 453233 w 1339451"/>
              <a:gd name="connsiteY14" fmla="*/ 705396 h 709041"/>
              <a:gd name="connsiteX15" fmla="*/ 662265 w 1339451"/>
              <a:gd name="connsiteY15" fmla="*/ 632290 h 709041"/>
              <a:gd name="connsiteX16" fmla="*/ 801482 w 1339451"/>
              <a:gd name="connsiteY16" fmla="*/ 670421 h 709041"/>
              <a:gd name="connsiteX17" fmla="*/ 944814 w 1339451"/>
              <a:gd name="connsiteY17" fmla="*/ 573586 h 709041"/>
              <a:gd name="connsiteX18" fmla="*/ 1201714 w 1339451"/>
              <a:gd name="connsiteY18" fmla="*/ 581404 h 709041"/>
              <a:gd name="connsiteX19" fmla="*/ 1252053 w 1339451"/>
              <a:gd name="connsiteY19" fmla="*/ 397335 h 709041"/>
              <a:gd name="connsiteX20" fmla="*/ 1336406 w 1339451"/>
              <a:gd name="connsiteY20" fmla="*/ 281984 h 70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709041">
                <a:moveTo>
                  <a:pt x="1336406" y="281984"/>
                </a:moveTo>
                <a:cubicBezTo>
                  <a:pt x="1319946" y="220399"/>
                  <a:pt x="1250681" y="192281"/>
                  <a:pt x="1181963" y="198179"/>
                </a:cubicBezTo>
                <a:cubicBezTo>
                  <a:pt x="1198012" y="146881"/>
                  <a:pt x="1195406" y="92154"/>
                  <a:pt x="1132175" y="60470"/>
                </a:cubicBezTo>
                <a:cubicBezTo>
                  <a:pt x="1061948" y="25220"/>
                  <a:pt x="986374" y="48674"/>
                  <a:pt x="928081" y="86119"/>
                </a:cubicBezTo>
                <a:cubicBezTo>
                  <a:pt x="915462" y="74186"/>
                  <a:pt x="897631" y="65682"/>
                  <a:pt x="875959" y="62116"/>
                </a:cubicBezTo>
                <a:cubicBezTo>
                  <a:pt x="841396" y="56492"/>
                  <a:pt x="810397" y="67191"/>
                  <a:pt x="783788" y="83239"/>
                </a:cubicBezTo>
                <a:cubicBezTo>
                  <a:pt x="756082" y="39073"/>
                  <a:pt x="701080" y="6841"/>
                  <a:pt x="637575" y="943"/>
                </a:cubicBezTo>
                <a:cubicBezTo>
                  <a:pt x="560629" y="-6190"/>
                  <a:pt x="501925" y="28100"/>
                  <a:pt x="455702" y="71717"/>
                </a:cubicBezTo>
                <a:cubicBezTo>
                  <a:pt x="409204" y="40033"/>
                  <a:pt x="337470" y="46754"/>
                  <a:pt x="302220" y="85845"/>
                </a:cubicBezTo>
                <a:cubicBezTo>
                  <a:pt x="224176" y="42914"/>
                  <a:pt x="112390" y="51966"/>
                  <a:pt x="54920" y="119723"/>
                </a:cubicBezTo>
                <a:cubicBezTo>
                  <a:pt x="6228" y="176919"/>
                  <a:pt x="19944" y="243579"/>
                  <a:pt x="70556" y="289116"/>
                </a:cubicBezTo>
                <a:cubicBezTo>
                  <a:pt x="26527" y="307495"/>
                  <a:pt x="-3511" y="344803"/>
                  <a:pt x="330" y="390203"/>
                </a:cubicBezTo>
                <a:cubicBezTo>
                  <a:pt x="6639" y="465778"/>
                  <a:pt x="90718" y="503497"/>
                  <a:pt x="175620" y="501577"/>
                </a:cubicBezTo>
                <a:cubicBezTo>
                  <a:pt x="191120" y="547251"/>
                  <a:pt x="247493" y="574957"/>
                  <a:pt x="304277" y="564945"/>
                </a:cubicBezTo>
                <a:cubicBezTo>
                  <a:pt x="313192" y="630096"/>
                  <a:pt x="367919" y="689760"/>
                  <a:pt x="453233" y="705396"/>
                </a:cubicBezTo>
                <a:cubicBezTo>
                  <a:pt x="536077" y="720621"/>
                  <a:pt x="618511" y="686606"/>
                  <a:pt x="662265" y="632290"/>
                </a:cubicBezTo>
                <a:cubicBezTo>
                  <a:pt x="697240" y="661094"/>
                  <a:pt x="748263" y="676456"/>
                  <a:pt x="801482" y="670421"/>
                </a:cubicBezTo>
                <a:cubicBezTo>
                  <a:pt x="869924" y="662603"/>
                  <a:pt x="920125" y="622277"/>
                  <a:pt x="944814" y="573586"/>
                </a:cubicBezTo>
                <a:cubicBezTo>
                  <a:pt x="1018606" y="618848"/>
                  <a:pt x="1123808" y="631467"/>
                  <a:pt x="1201714" y="581404"/>
                </a:cubicBezTo>
                <a:cubicBezTo>
                  <a:pt x="1270981" y="536964"/>
                  <a:pt x="1288674" y="458234"/>
                  <a:pt x="1252053" y="397335"/>
                </a:cubicBezTo>
                <a:cubicBezTo>
                  <a:pt x="1310208" y="381973"/>
                  <a:pt x="1351219" y="337259"/>
                  <a:pt x="1336406" y="281984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25" name="任意多边形: 形状 724"/>
          <p:cNvSpPr/>
          <p:nvPr/>
        </p:nvSpPr>
        <p:spPr>
          <a:xfrm>
            <a:off x="616846" y="879288"/>
            <a:ext cx="1339451" cy="855396"/>
          </a:xfrm>
          <a:custGeom>
            <a:avLst/>
            <a:gdLst>
              <a:gd name="connsiteX0" fmla="*/ 1336406 w 1339451"/>
              <a:gd name="connsiteY0" fmla="*/ 340207 h 855396"/>
              <a:gd name="connsiteX1" fmla="*/ 1181964 w 1339451"/>
              <a:gd name="connsiteY1" fmla="*/ 239121 h 855396"/>
              <a:gd name="connsiteX2" fmla="*/ 1132175 w 1339451"/>
              <a:gd name="connsiteY2" fmla="*/ 73020 h 855396"/>
              <a:gd name="connsiteX3" fmla="*/ 928080 w 1339451"/>
              <a:gd name="connsiteY3" fmla="*/ 104018 h 855396"/>
              <a:gd name="connsiteX4" fmla="*/ 875960 w 1339451"/>
              <a:gd name="connsiteY4" fmla="*/ 75077 h 855396"/>
              <a:gd name="connsiteX5" fmla="*/ 783788 w 1339451"/>
              <a:gd name="connsiteY5" fmla="*/ 100452 h 855396"/>
              <a:gd name="connsiteX6" fmla="*/ 637576 w 1339451"/>
              <a:gd name="connsiteY6" fmla="*/ 1148 h 855396"/>
              <a:gd name="connsiteX7" fmla="*/ 455701 w 1339451"/>
              <a:gd name="connsiteY7" fmla="*/ 86462 h 855396"/>
              <a:gd name="connsiteX8" fmla="*/ 302219 w 1339451"/>
              <a:gd name="connsiteY8" fmla="*/ 103607 h 855396"/>
              <a:gd name="connsiteX9" fmla="*/ 54920 w 1339451"/>
              <a:gd name="connsiteY9" fmla="*/ 144480 h 855396"/>
              <a:gd name="connsiteX10" fmla="*/ 70556 w 1339451"/>
              <a:gd name="connsiteY10" fmla="*/ 348849 h 855396"/>
              <a:gd name="connsiteX11" fmla="*/ 330 w 1339451"/>
              <a:gd name="connsiteY11" fmla="*/ 470784 h 855396"/>
              <a:gd name="connsiteX12" fmla="*/ 175621 w 1339451"/>
              <a:gd name="connsiteY12" fmla="*/ 605201 h 855396"/>
              <a:gd name="connsiteX13" fmla="*/ 304277 w 1339451"/>
              <a:gd name="connsiteY13" fmla="*/ 681599 h 855396"/>
              <a:gd name="connsiteX14" fmla="*/ 453233 w 1339451"/>
              <a:gd name="connsiteY14" fmla="*/ 850991 h 855396"/>
              <a:gd name="connsiteX15" fmla="*/ 662264 w 1339451"/>
              <a:gd name="connsiteY15" fmla="*/ 762935 h 855396"/>
              <a:gd name="connsiteX16" fmla="*/ 801482 w 1339451"/>
              <a:gd name="connsiteY16" fmla="*/ 809020 h 855396"/>
              <a:gd name="connsiteX17" fmla="*/ 944814 w 1339451"/>
              <a:gd name="connsiteY17" fmla="*/ 692160 h 855396"/>
              <a:gd name="connsiteX18" fmla="*/ 1201715 w 1339451"/>
              <a:gd name="connsiteY18" fmla="*/ 701624 h 855396"/>
              <a:gd name="connsiteX19" fmla="*/ 1252053 w 1339451"/>
              <a:gd name="connsiteY19" fmla="*/ 479562 h 855396"/>
              <a:gd name="connsiteX20" fmla="*/ 1336406 w 1339451"/>
              <a:gd name="connsiteY20" fmla="*/ 340207 h 85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855396">
                <a:moveTo>
                  <a:pt x="1336406" y="340207"/>
                </a:moveTo>
                <a:cubicBezTo>
                  <a:pt x="1319947" y="266004"/>
                  <a:pt x="1250681" y="231988"/>
                  <a:pt x="1181964" y="239121"/>
                </a:cubicBezTo>
                <a:cubicBezTo>
                  <a:pt x="1198012" y="177261"/>
                  <a:pt x="1195405" y="111287"/>
                  <a:pt x="1132175" y="73020"/>
                </a:cubicBezTo>
                <a:cubicBezTo>
                  <a:pt x="1061949" y="30637"/>
                  <a:pt x="986373" y="58892"/>
                  <a:pt x="928080" y="104018"/>
                </a:cubicBezTo>
                <a:cubicBezTo>
                  <a:pt x="915462" y="89616"/>
                  <a:pt x="897631" y="79329"/>
                  <a:pt x="875960" y="75077"/>
                </a:cubicBezTo>
                <a:cubicBezTo>
                  <a:pt x="841395" y="68356"/>
                  <a:pt x="810397" y="81249"/>
                  <a:pt x="783788" y="100452"/>
                </a:cubicBezTo>
                <a:cubicBezTo>
                  <a:pt x="756082" y="47097"/>
                  <a:pt x="701081" y="8280"/>
                  <a:pt x="637576" y="1148"/>
                </a:cubicBezTo>
                <a:cubicBezTo>
                  <a:pt x="560629" y="-7493"/>
                  <a:pt x="501924" y="33792"/>
                  <a:pt x="455701" y="86462"/>
                </a:cubicBezTo>
                <a:cubicBezTo>
                  <a:pt x="409204" y="48331"/>
                  <a:pt x="337469" y="56423"/>
                  <a:pt x="302219" y="103607"/>
                </a:cubicBezTo>
                <a:cubicBezTo>
                  <a:pt x="224175" y="51760"/>
                  <a:pt x="112390" y="62733"/>
                  <a:pt x="54920" y="144480"/>
                </a:cubicBezTo>
                <a:cubicBezTo>
                  <a:pt x="6228" y="213472"/>
                  <a:pt x="19944" y="293985"/>
                  <a:pt x="70556" y="348849"/>
                </a:cubicBezTo>
                <a:cubicBezTo>
                  <a:pt x="26528" y="371068"/>
                  <a:pt x="-3510" y="415920"/>
                  <a:pt x="330" y="470784"/>
                </a:cubicBezTo>
                <a:cubicBezTo>
                  <a:pt x="6640" y="561858"/>
                  <a:pt x="90719" y="607395"/>
                  <a:pt x="175621" y="605201"/>
                </a:cubicBezTo>
                <a:cubicBezTo>
                  <a:pt x="191120" y="660202"/>
                  <a:pt x="247493" y="693669"/>
                  <a:pt x="304277" y="681599"/>
                </a:cubicBezTo>
                <a:cubicBezTo>
                  <a:pt x="313192" y="760054"/>
                  <a:pt x="367919" y="832063"/>
                  <a:pt x="453233" y="850991"/>
                </a:cubicBezTo>
                <a:cubicBezTo>
                  <a:pt x="536077" y="869371"/>
                  <a:pt x="618510" y="828360"/>
                  <a:pt x="662264" y="762935"/>
                </a:cubicBezTo>
                <a:cubicBezTo>
                  <a:pt x="697240" y="797773"/>
                  <a:pt x="748264" y="816290"/>
                  <a:pt x="801482" y="809020"/>
                </a:cubicBezTo>
                <a:cubicBezTo>
                  <a:pt x="869925" y="799693"/>
                  <a:pt x="920125" y="750865"/>
                  <a:pt x="944814" y="692160"/>
                </a:cubicBezTo>
                <a:cubicBezTo>
                  <a:pt x="1018606" y="746750"/>
                  <a:pt x="1123808" y="761974"/>
                  <a:pt x="1201715" y="701624"/>
                </a:cubicBezTo>
                <a:cubicBezTo>
                  <a:pt x="1270981" y="647995"/>
                  <a:pt x="1288674" y="553080"/>
                  <a:pt x="1252053" y="479562"/>
                </a:cubicBezTo>
                <a:cubicBezTo>
                  <a:pt x="1310208" y="461046"/>
                  <a:pt x="1351219" y="407005"/>
                  <a:pt x="1336406" y="340207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7" name="任意多边形: 形状 736"/>
          <p:cNvSpPr/>
          <p:nvPr/>
        </p:nvSpPr>
        <p:spPr>
          <a:xfrm>
            <a:off x="9277274" y="1190127"/>
            <a:ext cx="1182131" cy="909529"/>
          </a:xfrm>
          <a:custGeom>
            <a:avLst/>
            <a:gdLst>
              <a:gd name="connsiteX0" fmla="*/ 1132025 w 1182131"/>
              <a:gd name="connsiteY0" fmla="*/ 441056 h 909529"/>
              <a:gd name="connsiteX1" fmla="*/ 1110628 w 1182131"/>
              <a:gd name="connsiteY1" fmla="*/ 235042 h 909529"/>
              <a:gd name="connsiteX2" fmla="*/ 870324 w 1182131"/>
              <a:gd name="connsiteY2" fmla="*/ 245055 h 909529"/>
              <a:gd name="connsiteX3" fmla="*/ 729872 w 1182131"/>
              <a:gd name="connsiteY3" fmla="*/ 113930 h 909529"/>
              <a:gd name="connsiteX4" fmla="*/ 571589 w 1182131"/>
              <a:gd name="connsiteY4" fmla="*/ 167011 h 909529"/>
              <a:gd name="connsiteX5" fmla="*/ 376548 w 1182131"/>
              <a:gd name="connsiteY5" fmla="*/ 1870 h 909529"/>
              <a:gd name="connsiteX6" fmla="*/ 228826 w 1182131"/>
              <a:gd name="connsiteY6" fmla="*/ 261377 h 909529"/>
              <a:gd name="connsiteX7" fmla="*/ 36254 w 1182131"/>
              <a:gd name="connsiteY7" fmla="*/ 323922 h 909529"/>
              <a:gd name="connsiteX8" fmla="*/ 48461 w 1182131"/>
              <a:gd name="connsiteY8" fmla="*/ 464922 h 909529"/>
              <a:gd name="connsiteX9" fmla="*/ 26104 w 1182131"/>
              <a:gd name="connsiteY9" fmla="*/ 661472 h 909529"/>
              <a:gd name="connsiteX10" fmla="*/ 167790 w 1182131"/>
              <a:gd name="connsiteY10" fmla="*/ 717708 h 909529"/>
              <a:gd name="connsiteX11" fmla="*/ 254064 w 1182131"/>
              <a:gd name="connsiteY11" fmla="*/ 894644 h 909529"/>
              <a:gd name="connsiteX12" fmla="*/ 474068 w 1182131"/>
              <a:gd name="connsiteY12" fmla="*/ 813034 h 909529"/>
              <a:gd name="connsiteX13" fmla="*/ 550466 w 1182131"/>
              <a:gd name="connsiteY13" fmla="*/ 856377 h 909529"/>
              <a:gd name="connsiteX14" fmla="*/ 655119 w 1182131"/>
              <a:gd name="connsiteY14" fmla="*/ 802061 h 909529"/>
              <a:gd name="connsiteX15" fmla="*/ 864837 w 1182131"/>
              <a:gd name="connsiteY15" fmla="*/ 905343 h 909529"/>
              <a:gd name="connsiteX16" fmla="*/ 1022160 w 1182131"/>
              <a:gd name="connsiteY16" fmla="*/ 690962 h 909529"/>
              <a:gd name="connsiteX17" fmla="*/ 1157262 w 1182131"/>
              <a:gd name="connsiteY17" fmla="*/ 636921 h 909529"/>
              <a:gd name="connsiteX18" fmla="*/ 1132025 w 1182131"/>
              <a:gd name="connsiteY18" fmla="*/ 441056 h 90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82131" h="909529">
                <a:moveTo>
                  <a:pt x="1132025" y="441056"/>
                </a:moveTo>
                <a:cubicBezTo>
                  <a:pt x="1184420" y="382352"/>
                  <a:pt x="1177562" y="286888"/>
                  <a:pt x="1110628" y="235042"/>
                </a:cubicBezTo>
                <a:cubicBezTo>
                  <a:pt x="1034367" y="175926"/>
                  <a:pt x="942058" y="194717"/>
                  <a:pt x="870324" y="245055"/>
                </a:cubicBezTo>
                <a:cubicBezTo>
                  <a:pt x="851670" y="180178"/>
                  <a:pt x="799823" y="125863"/>
                  <a:pt x="729872" y="113930"/>
                </a:cubicBezTo>
                <a:cubicBezTo>
                  <a:pt x="668698" y="103506"/>
                  <a:pt x="612051" y="126000"/>
                  <a:pt x="571589" y="167011"/>
                </a:cubicBezTo>
                <a:cubicBezTo>
                  <a:pt x="542374" y="75799"/>
                  <a:pt x="485315" y="-14178"/>
                  <a:pt x="376548" y="1870"/>
                </a:cubicBezTo>
                <a:cubicBezTo>
                  <a:pt x="262979" y="18603"/>
                  <a:pt x="227729" y="153843"/>
                  <a:pt x="228826" y="261377"/>
                </a:cubicBezTo>
                <a:cubicBezTo>
                  <a:pt x="157366" y="240391"/>
                  <a:pt x="73698" y="251501"/>
                  <a:pt x="36254" y="323922"/>
                </a:cubicBezTo>
                <a:cubicBezTo>
                  <a:pt x="12662" y="369596"/>
                  <a:pt x="19246" y="426106"/>
                  <a:pt x="48461" y="464922"/>
                </a:cubicBezTo>
                <a:cubicBezTo>
                  <a:pt x="-2837" y="515260"/>
                  <a:pt x="-18336" y="599750"/>
                  <a:pt x="26104" y="661472"/>
                </a:cubicBezTo>
                <a:cubicBezTo>
                  <a:pt x="59708" y="708107"/>
                  <a:pt x="115258" y="725389"/>
                  <a:pt x="167790" y="717708"/>
                </a:cubicBezTo>
                <a:cubicBezTo>
                  <a:pt x="147902" y="791637"/>
                  <a:pt x="161343" y="866389"/>
                  <a:pt x="254064" y="894644"/>
                </a:cubicBezTo>
                <a:cubicBezTo>
                  <a:pt x="343492" y="921802"/>
                  <a:pt x="415775" y="874345"/>
                  <a:pt x="474068" y="813034"/>
                </a:cubicBezTo>
                <a:cubicBezTo>
                  <a:pt x="489979" y="837449"/>
                  <a:pt x="516862" y="855005"/>
                  <a:pt x="550466" y="856377"/>
                </a:cubicBezTo>
                <a:cubicBezTo>
                  <a:pt x="598610" y="858297"/>
                  <a:pt x="632214" y="835391"/>
                  <a:pt x="655119" y="802061"/>
                </a:cubicBezTo>
                <a:cubicBezTo>
                  <a:pt x="695856" y="874756"/>
                  <a:pt x="774723" y="924682"/>
                  <a:pt x="864837" y="905343"/>
                </a:cubicBezTo>
                <a:cubicBezTo>
                  <a:pt x="966198" y="883672"/>
                  <a:pt x="1025589" y="787248"/>
                  <a:pt x="1022160" y="690962"/>
                </a:cubicBezTo>
                <a:cubicBezTo>
                  <a:pt x="1071812" y="699603"/>
                  <a:pt x="1125853" y="681223"/>
                  <a:pt x="1157262" y="636921"/>
                </a:cubicBezTo>
                <a:cubicBezTo>
                  <a:pt x="1202799" y="572730"/>
                  <a:pt x="1180717" y="494000"/>
                  <a:pt x="1132025" y="441056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8" name="任意多边形: 形状 737"/>
          <p:cNvSpPr/>
          <p:nvPr/>
        </p:nvSpPr>
        <p:spPr>
          <a:xfrm>
            <a:off x="11077418" y="1608682"/>
            <a:ext cx="589126" cy="449400"/>
          </a:xfrm>
          <a:custGeom>
            <a:avLst/>
            <a:gdLst>
              <a:gd name="connsiteX0" fmla="*/ 579487 w 589126"/>
              <a:gd name="connsiteY0" fmla="*/ 203553 h 449400"/>
              <a:gd name="connsiteX1" fmla="*/ 432727 w 589126"/>
              <a:gd name="connsiteY1" fmla="*/ 128115 h 449400"/>
              <a:gd name="connsiteX2" fmla="*/ 335617 w 589126"/>
              <a:gd name="connsiteY2" fmla="*/ 694 h 449400"/>
              <a:gd name="connsiteX3" fmla="*/ 211899 w 589126"/>
              <a:gd name="connsiteY3" fmla="*/ 109324 h 449400"/>
              <a:gd name="connsiteX4" fmla="*/ 81048 w 589126"/>
              <a:gd name="connsiteY4" fmla="*/ 94785 h 449400"/>
              <a:gd name="connsiteX5" fmla="*/ 52793 w 589126"/>
              <a:gd name="connsiteY5" fmla="*/ 213429 h 449400"/>
              <a:gd name="connsiteX6" fmla="*/ 6021 w 589126"/>
              <a:gd name="connsiteY6" fmla="*/ 250599 h 449400"/>
              <a:gd name="connsiteX7" fmla="*/ 33042 w 589126"/>
              <a:gd name="connsiteY7" fmla="*/ 383782 h 449400"/>
              <a:gd name="connsiteX8" fmla="*/ 171436 w 589126"/>
              <a:gd name="connsiteY8" fmla="*/ 415877 h 449400"/>
              <a:gd name="connsiteX9" fmla="*/ 233433 w 589126"/>
              <a:gd name="connsiteY9" fmla="*/ 448933 h 449400"/>
              <a:gd name="connsiteX10" fmla="*/ 348921 w 589126"/>
              <a:gd name="connsiteY10" fmla="*/ 371574 h 449400"/>
              <a:gd name="connsiteX11" fmla="*/ 502815 w 589126"/>
              <a:gd name="connsiteY11" fmla="*/ 416700 h 449400"/>
              <a:gd name="connsiteX12" fmla="*/ 549313 w 589126"/>
              <a:gd name="connsiteY12" fmla="*/ 321785 h 449400"/>
              <a:gd name="connsiteX13" fmla="*/ 579487 w 589126"/>
              <a:gd name="connsiteY13" fmla="*/ 203553 h 44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9126" h="449400">
                <a:moveTo>
                  <a:pt x="579487" y="203553"/>
                </a:moveTo>
                <a:cubicBezTo>
                  <a:pt x="554525" y="147181"/>
                  <a:pt x="490197" y="115908"/>
                  <a:pt x="432727" y="128115"/>
                </a:cubicBezTo>
                <a:cubicBezTo>
                  <a:pt x="426554" y="65845"/>
                  <a:pt x="416541" y="-7948"/>
                  <a:pt x="335617" y="694"/>
                </a:cubicBezTo>
                <a:cubicBezTo>
                  <a:pt x="281028" y="6591"/>
                  <a:pt x="235764" y="55969"/>
                  <a:pt x="211899" y="109324"/>
                </a:cubicBezTo>
                <a:cubicBezTo>
                  <a:pt x="173768" y="78189"/>
                  <a:pt x="125351" y="59672"/>
                  <a:pt x="81048" y="94785"/>
                </a:cubicBezTo>
                <a:cubicBezTo>
                  <a:pt x="43192" y="124823"/>
                  <a:pt x="40311" y="170360"/>
                  <a:pt x="52793" y="213429"/>
                </a:cubicBezTo>
                <a:cubicBezTo>
                  <a:pt x="32493" y="217132"/>
                  <a:pt x="15074" y="226733"/>
                  <a:pt x="6021" y="250599"/>
                </a:cubicBezTo>
                <a:cubicBezTo>
                  <a:pt x="-9614" y="291747"/>
                  <a:pt x="7256" y="350452"/>
                  <a:pt x="33042" y="383782"/>
                </a:cubicBezTo>
                <a:cubicBezTo>
                  <a:pt x="68292" y="429181"/>
                  <a:pt x="127271" y="438508"/>
                  <a:pt x="171436" y="415877"/>
                </a:cubicBezTo>
                <a:cubicBezTo>
                  <a:pt x="185839" y="433982"/>
                  <a:pt x="207509" y="446601"/>
                  <a:pt x="233433" y="448933"/>
                </a:cubicBezTo>
                <a:cubicBezTo>
                  <a:pt x="290080" y="454007"/>
                  <a:pt x="326976" y="417111"/>
                  <a:pt x="348921" y="371574"/>
                </a:cubicBezTo>
                <a:cubicBezTo>
                  <a:pt x="389521" y="415054"/>
                  <a:pt x="442739" y="446875"/>
                  <a:pt x="502815" y="416700"/>
                </a:cubicBezTo>
                <a:cubicBezTo>
                  <a:pt x="540945" y="397635"/>
                  <a:pt x="556444" y="357721"/>
                  <a:pt x="549313" y="321785"/>
                </a:cubicBezTo>
                <a:cubicBezTo>
                  <a:pt x="584837" y="301486"/>
                  <a:pt x="600884" y="251833"/>
                  <a:pt x="579487" y="20355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9" name="任意多边形: 形状 738"/>
          <p:cNvSpPr/>
          <p:nvPr/>
        </p:nvSpPr>
        <p:spPr>
          <a:xfrm>
            <a:off x="2073805" y="680914"/>
            <a:ext cx="529330" cy="404369"/>
          </a:xfrm>
          <a:custGeom>
            <a:avLst/>
            <a:gdLst>
              <a:gd name="connsiteX0" fmla="*/ 423698 w 529330"/>
              <a:gd name="connsiteY0" fmla="*/ 37673 h 404369"/>
              <a:gd name="connsiteX1" fmla="*/ 280914 w 529330"/>
              <a:gd name="connsiteY1" fmla="*/ 67574 h 404369"/>
              <a:gd name="connsiteX2" fmla="*/ 120300 w 529330"/>
              <a:gd name="connsiteY2" fmla="*/ 30129 h 404369"/>
              <a:gd name="connsiteX3" fmla="*/ 142931 w 529330"/>
              <a:gd name="connsiteY3" fmla="*/ 179360 h 404369"/>
              <a:gd name="connsiteX4" fmla="*/ 3165 w 529330"/>
              <a:gd name="connsiteY4" fmla="*/ 246294 h 404369"/>
              <a:gd name="connsiteX5" fmla="*/ 78466 w 529330"/>
              <a:gd name="connsiteY5" fmla="*/ 339700 h 404369"/>
              <a:gd name="connsiteX6" fmla="*/ 150201 w 529330"/>
              <a:gd name="connsiteY6" fmla="*/ 396758 h 404369"/>
              <a:gd name="connsiteX7" fmla="*/ 341950 w 529330"/>
              <a:gd name="connsiteY7" fmla="*/ 307879 h 404369"/>
              <a:gd name="connsiteX8" fmla="*/ 505857 w 529330"/>
              <a:gd name="connsiteY8" fmla="*/ 319537 h 404369"/>
              <a:gd name="connsiteX9" fmla="*/ 467726 w 529330"/>
              <a:gd name="connsiteY9" fmla="*/ 162352 h 404369"/>
              <a:gd name="connsiteX10" fmla="*/ 423698 w 529330"/>
              <a:gd name="connsiteY10" fmla="*/ 37673 h 40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330" h="404369">
                <a:moveTo>
                  <a:pt x="423698" y="37673"/>
                </a:moveTo>
                <a:cubicBezTo>
                  <a:pt x="371166" y="10378"/>
                  <a:pt x="314381" y="26975"/>
                  <a:pt x="280914" y="67574"/>
                </a:cubicBezTo>
                <a:cubicBezTo>
                  <a:pt x="237297" y="17511"/>
                  <a:pt x="175027" y="-34473"/>
                  <a:pt x="120300" y="30129"/>
                </a:cubicBezTo>
                <a:cubicBezTo>
                  <a:pt x="80935" y="76627"/>
                  <a:pt x="105624" y="134508"/>
                  <a:pt x="142931" y="179360"/>
                </a:cubicBezTo>
                <a:cubicBezTo>
                  <a:pt x="84501" y="181005"/>
                  <a:pt x="18253" y="193761"/>
                  <a:pt x="3165" y="246294"/>
                </a:cubicBezTo>
                <a:cubicBezTo>
                  <a:pt x="-12334" y="300198"/>
                  <a:pt x="31695" y="328453"/>
                  <a:pt x="78466" y="339700"/>
                </a:cubicBezTo>
                <a:cubicBezTo>
                  <a:pt x="88067" y="368640"/>
                  <a:pt x="122632" y="388117"/>
                  <a:pt x="150201" y="396758"/>
                </a:cubicBezTo>
                <a:cubicBezTo>
                  <a:pt x="232908" y="422956"/>
                  <a:pt x="309855" y="378653"/>
                  <a:pt x="341950" y="307879"/>
                </a:cubicBezTo>
                <a:cubicBezTo>
                  <a:pt x="392563" y="341894"/>
                  <a:pt x="465257" y="357530"/>
                  <a:pt x="505857" y="319537"/>
                </a:cubicBezTo>
                <a:cubicBezTo>
                  <a:pt x="557155" y="271394"/>
                  <a:pt x="515184" y="204048"/>
                  <a:pt x="467726" y="162352"/>
                </a:cubicBezTo>
                <a:cubicBezTo>
                  <a:pt x="492141" y="121615"/>
                  <a:pt x="473350" y="63597"/>
                  <a:pt x="423698" y="3767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804109" y="4445731"/>
            <a:ext cx="838039" cy="771408"/>
            <a:chOff x="7906671" y="2605333"/>
            <a:chExt cx="838039" cy="771408"/>
          </a:xfrm>
        </p:grpSpPr>
        <p:sp>
          <p:nvSpPr>
            <p:cNvPr id="1320" name="任意多边形: 形状 1319"/>
            <p:cNvSpPr/>
            <p:nvPr/>
          </p:nvSpPr>
          <p:spPr>
            <a:xfrm>
              <a:off x="7906671" y="2605333"/>
              <a:ext cx="838039" cy="771408"/>
            </a:xfrm>
            <a:custGeom>
              <a:avLst/>
              <a:gdLst>
                <a:gd name="connsiteX0" fmla="*/ 330397 w 838039"/>
                <a:gd name="connsiteY0" fmla="*/ 761533 h 771408"/>
                <a:gd name="connsiteX1" fmla="*/ 279785 w 838039"/>
                <a:gd name="connsiteY1" fmla="*/ 730809 h 771408"/>
                <a:gd name="connsiteX2" fmla="*/ 242889 w 838039"/>
                <a:gd name="connsiteY2" fmla="*/ 688701 h 771408"/>
                <a:gd name="connsiteX3" fmla="*/ 218475 w 838039"/>
                <a:gd name="connsiteY3" fmla="*/ 599273 h 771408"/>
                <a:gd name="connsiteX4" fmla="*/ 219572 w 838039"/>
                <a:gd name="connsiteY4" fmla="*/ 559633 h 771408"/>
                <a:gd name="connsiteX5" fmla="*/ 219983 w 838039"/>
                <a:gd name="connsiteY5" fmla="*/ 554558 h 771408"/>
                <a:gd name="connsiteX6" fmla="*/ 205719 w 838039"/>
                <a:gd name="connsiteY6" fmla="*/ 555793 h 771408"/>
                <a:gd name="connsiteX7" fmla="*/ 184322 w 838039"/>
                <a:gd name="connsiteY7" fmla="*/ 556616 h 771408"/>
                <a:gd name="connsiteX8" fmla="*/ 182950 w 838039"/>
                <a:gd name="connsiteY8" fmla="*/ 556616 h 771408"/>
                <a:gd name="connsiteX9" fmla="*/ 138510 w 838039"/>
                <a:gd name="connsiteY9" fmla="*/ 552912 h 771408"/>
                <a:gd name="connsiteX10" fmla="*/ 97362 w 838039"/>
                <a:gd name="connsiteY10" fmla="*/ 542214 h 771408"/>
                <a:gd name="connsiteX11" fmla="*/ 54294 w 838039"/>
                <a:gd name="connsiteY11" fmla="*/ 522463 h 771408"/>
                <a:gd name="connsiteX12" fmla="*/ 15889 w 838039"/>
                <a:gd name="connsiteY12" fmla="*/ 487487 h 771408"/>
                <a:gd name="connsiteX13" fmla="*/ 253 w 838039"/>
                <a:gd name="connsiteY13" fmla="*/ 441813 h 771408"/>
                <a:gd name="connsiteX14" fmla="*/ 2585 w 838039"/>
                <a:gd name="connsiteY14" fmla="*/ 415615 h 771408"/>
                <a:gd name="connsiteX15" fmla="*/ 14380 w 838039"/>
                <a:gd name="connsiteY15" fmla="*/ 390378 h 771408"/>
                <a:gd name="connsiteX16" fmla="*/ 49219 w 838039"/>
                <a:gd name="connsiteY16" fmla="*/ 355402 h 771408"/>
                <a:gd name="connsiteX17" fmla="*/ 97225 w 838039"/>
                <a:gd name="connsiteY17" fmla="*/ 337708 h 771408"/>
                <a:gd name="connsiteX18" fmla="*/ 151678 w 838039"/>
                <a:gd name="connsiteY18" fmla="*/ 338806 h 771408"/>
                <a:gd name="connsiteX19" fmla="*/ 152775 w 838039"/>
                <a:gd name="connsiteY19" fmla="*/ 338943 h 771408"/>
                <a:gd name="connsiteX20" fmla="*/ 105180 w 838039"/>
                <a:gd name="connsiteY20" fmla="*/ 268991 h 771408"/>
                <a:gd name="connsiteX21" fmla="*/ 113959 w 838039"/>
                <a:gd name="connsiteY21" fmla="*/ 80259 h 771408"/>
                <a:gd name="connsiteX22" fmla="*/ 189122 w 838039"/>
                <a:gd name="connsiteY22" fmla="*/ 16891 h 771408"/>
                <a:gd name="connsiteX23" fmla="*/ 239049 w 838039"/>
                <a:gd name="connsiteY23" fmla="*/ 1941 h 771408"/>
                <a:gd name="connsiteX24" fmla="*/ 288152 w 838039"/>
                <a:gd name="connsiteY24" fmla="*/ 1666 h 771408"/>
                <a:gd name="connsiteX25" fmla="*/ 340821 w 838039"/>
                <a:gd name="connsiteY25" fmla="*/ 18811 h 771408"/>
                <a:gd name="connsiteX26" fmla="*/ 380049 w 838039"/>
                <a:gd name="connsiteY26" fmla="*/ 50770 h 771408"/>
                <a:gd name="connsiteX27" fmla="*/ 432993 w 838039"/>
                <a:gd name="connsiteY27" fmla="*/ 133340 h 771408"/>
                <a:gd name="connsiteX28" fmla="*/ 451921 w 838039"/>
                <a:gd name="connsiteY28" fmla="*/ 178603 h 771408"/>
                <a:gd name="connsiteX29" fmla="*/ 465637 w 838039"/>
                <a:gd name="connsiteY29" fmla="*/ 221945 h 771408"/>
                <a:gd name="connsiteX30" fmla="*/ 476884 w 838039"/>
                <a:gd name="connsiteY30" fmla="*/ 261859 h 771408"/>
                <a:gd name="connsiteX31" fmla="*/ 477707 w 838039"/>
                <a:gd name="connsiteY31" fmla="*/ 264876 h 771408"/>
                <a:gd name="connsiteX32" fmla="*/ 480176 w 838039"/>
                <a:gd name="connsiteY32" fmla="*/ 266797 h 771408"/>
                <a:gd name="connsiteX33" fmla="*/ 493206 w 838039"/>
                <a:gd name="connsiteY33" fmla="*/ 276672 h 771408"/>
                <a:gd name="connsiteX34" fmla="*/ 510488 w 838039"/>
                <a:gd name="connsiteY34" fmla="*/ 292994 h 771408"/>
                <a:gd name="connsiteX35" fmla="*/ 512546 w 838039"/>
                <a:gd name="connsiteY35" fmla="*/ 302733 h 771408"/>
                <a:gd name="connsiteX36" fmla="*/ 513506 w 838039"/>
                <a:gd name="connsiteY36" fmla="*/ 302595 h 771408"/>
                <a:gd name="connsiteX37" fmla="*/ 534217 w 838039"/>
                <a:gd name="connsiteY37" fmla="*/ 299989 h 771408"/>
                <a:gd name="connsiteX38" fmla="*/ 580714 w 838039"/>
                <a:gd name="connsiteY38" fmla="*/ 299304 h 771408"/>
                <a:gd name="connsiteX39" fmla="*/ 672337 w 838039"/>
                <a:gd name="connsiteY39" fmla="*/ 309865 h 771408"/>
                <a:gd name="connsiteX40" fmla="*/ 758748 w 838039"/>
                <a:gd name="connsiteY40" fmla="*/ 347447 h 771408"/>
                <a:gd name="connsiteX41" fmla="*/ 793312 w 838039"/>
                <a:gd name="connsiteY41" fmla="*/ 379542 h 771408"/>
                <a:gd name="connsiteX42" fmla="*/ 819098 w 838039"/>
                <a:gd name="connsiteY42" fmla="*/ 420004 h 771408"/>
                <a:gd name="connsiteX43" fmla="*/ 835695 w 838039"/>
                <a:gd name="connsiteY43" fmla="*/ 522051 h 771408"/>
                <a:gd name="connsiteX44" fmla="*/ 820470 w 838039"/>
                <a:gd name="connsiteY44" fmla="*/ 567726 h 771408"/>
                <a:gd name="connsiteX45" fmla="*/ 788100 w 838039"/>
                <a:gd name="connsiteY45" fmla="*/ 612166 h 771408"/>
                <a:gd name="connsiteX46" fmla="*/ 745992 w 838039"/>
                <a:gd name="connsiteY46" fmla="*/ 645495 h 771408"/>
                <a:gd name="connsiteX47" fmla="*/ 693871 w 838039"/>
                <a:gd name="connsiteY47" fmla="*/ 666069 h 771408"/>
                <a:gd name="connsiteX48" fmla="*/ 649706 w 838039"/>
                <a:gd name="connsiteY48" fmla="*/ 670870 h 771408"/>
                <a:gd name="connsiteX49" fmla="*/ 641339 w 838039"/>
                <a:gd name="connsiteY49" fmla="*/ 670733 h 771408"/>
                <a:gd name="connsiteX50" fmla="*/ 615278 w 838039"/>
                <a:gd name="connsiteY50" fmla="*/ 667990 h 771408"/>
                <a:gd name="connsiteX51" fmla="*/ 587435 w 838039"/>
                <a:gd name="connsiteY51" fmla="*/ 661817 h 771408"/>
                <a:gd name="connsiteX52" fmla="*/ 499790 w 838039"/>
                <a:gd name="connsiteY52" fmla="*/ 617926 h 771408"/>
                <a:gd name="connsiteX53" fmla="*/ 485114 w 838039"/>
                <a:gd name="connsiteY53" fmla="*/ 606131 h 771408"/>
                <a:gd name="connsiteX54" fmla="*/ 486348 w 838039"/>
                <a:gd name="connsiteY54" fmla="*/ 647690 h 771408"/>
                <a:gd name="connsiteX55" fmla="*/ 472632 w 838039"/>
                <a:gd name="connsiteY55" fmla="*/ 701868 h 771408"/>
                <a:gd name="connsiteX56" fmla="*/ 437793 w 838039"/>
                <a:gd name="connsiteY56" fmla="*/ 748914 h 771408"/>
                <a:gd name="connsiteX57" fmla="*/ 384850 w 838039"/>
                <a:gd name="connsiteY57" fmla="*/ 771134 h 771408"/>
                <a:gd name="connsiteX58" fmla="*/ 377306 w 838039"/>
                <a:gd name="connsiteY58" fmla="*/ 771408 h 771408"/>
                <a:gd name="connsiteX59" fmla="*/ 330397 w 838039"/>
                <a:gd name="connsiteY59" fmla="*/ 761533 h 77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838039" h="771408">
                  <a:moveTo>
                    <a:pt x="330397" y="761533"/>
                  </a:moveTo>
                  <a:cubicBezTo>
                    <a:pt x="311880" y="754400"/>
                    <a:pt x="295010" y="743291"/>
                    <a:pt x="279785" y="730809"/>
                  </a:cubicBezTo>
                  <a:cubicBezTo>
                    <a:pt x="265246" y="719013"/>
                    <a:pt x="252765" y="704474"/>
                    <a:pt x="242889" y="688701"/>
                  </a:cubicBezTo>
                  <a:cubicBezTo>
                    <a:pt x="226155" y="661955"/>
                    <a:pt x="219297" y="630408"/>
                    <a:pt x="218475" y="599273"/>
                  </a:cubicBezTo>
                  <a:cubicBezTo>
                    <a:pt x="218200" y="586105"/>
                    <a:pt x="218475" y="572801"/>
                    <a:pt x="219572" y="559633"/>
                  </a:cubicBezTo>
                  <a:cubicBezTo>
                    <a:pt x="219709" y="557987"/>
                    <a:pt x="219846" y="556204"/>
                    <a:pt x="219983" y="554558"/>
                  </a:cubicBezTo>
                  <a:cubicBezTo>
                    <a:pt x="215183" y="555107"/>
                    <a:pt x="210382" y="555381"/>
                    <a:pt x="205719" y="555793"/>
                  </a:cubicBezTo>
                  <a:cubicBezTo>
                    <a:pt x="198586" y="556341"/>
                    <a:pt x="191454" y="556616"/>
                    <a:pt x="184322" y="556616"/>
                  </a:cubicBezTo>
                  <a:cubicBezTo>
                    <a:pt x="183910" y="556616"/>
                    <a:pt x="183362" y="556616"/>
                    <a:pt x="182950" y="556616"/>
                  </a:cubicBezTo>
                  <a:cubicBezTo>
                    <a:pt x="168000" y="556616"/>
                    <a:pt x="153186" y="555107"/>
                    <a:pt x="138510" y="552912"/>
                  </a:cubicBezTo>
                  <a:cubicBezTo>
                    <a:pt x="124520" y="550718"/>
                    <a:pt x="110667" y="547289"/>
                    <a:pt x="97362" y="542214"/>
                  </a:cubicBezTo>
                  <a:cubicBezTo>
                    <a:pt x="82549" y="536728"/>
                    <a:pt x="67873" y="530418"/>
                    <a:pt x="54294" y="522463"/>
                  </a:cubicBezTo>
                  <a:cubicBezTo>
                    <a:pt x="39206" y="513548"/>
                    <a:pt x="26039" y="501889"/>
                    <a:pt x="15889" y="487487"/>
                  </a:cubicBezTo>
                  <a:cubicBezTo>
                    <a:pt x="6699" y="474457"/>
                    <a:pt x="1625" y="457586"/>
                    <a:pt x="253" y="441813"/>
                  </a:cubicBezTo>
                  <a:cubicBezTo>
                    <a:pt x="-433" y="433035"/>
                    <a:pt x="253" y="424256"/>
                    <a:pt x="2585" y="415615"/>
                  </a:cubicBezTo>
                  <a:cubicBezTo>
                    <a:pt x="5054" y="406563"/>
                    <a:pt x="9306" y="398196"/>
                    <a:pt x="14380" y="390378"/>
                  </a:cubicBezTo>
                  <a:cubicBezTo>
                    <a:pt x="23433" y="376525"/>
                    <a:pt x="35229" y="364455"/>
                    <a:pt x="49219" y="355402"/>
                  </a:cubicBezTo>
                  <a:cubicBezTo>
                    <a:pt x="63621" y="346212"/>
                    <a:pt x="80217" y="339903"/>
                    <a:pt x="97225" y="337708"/>
                  </a:cubicBezTo>
                  <a:cubicBezTo>
                    <a:pt x="115467" y="335377"/>
                    <a:pt x="133435" y="335925"/>
                    <a:pt x="151678" y="338806"/>
                  </a:cubicBezTo>
                  <a:cubicBezTo>
                    <a:pt x="152089" y="338806"/>
                    <a:pt x="152363" y="338943"/>
                    <a:pt x="152775" y="338943"/>
                  </a:cubicBezTo>
                  <a:cubicBezTo>
                    <a:pt x="133298" y="318506"/>
                    <a:pt x="117936" y="294092"/>
                    <a:pt x="105180" y="268991"/>
                  </a:cubicBezTo>
                  <a:cubicBezTo>
                    <a:pt x="75142" y="210287"/>
                    <a:pt x="76102" y="135397"/>
                    <a:pt x="113959" y="80259"/>
                  </a:cubicBezTo>
                  <a:cubicBezTo>
                    <a:pt x="132612" y="52964"/>
                    <a:pt x="158673" y="30196"/>
                    <a:pt x="189122" y="16891"/>
                  </a:cubicBezTo>
                  <a:cubicBezTo>
                    <a:pt x="205170" y="9896"/>
                    <a:pt x="221629" y="4547"/>
                    <a:pt x="239049" y="1941"/>
                  </a:cubicBezTo>
                  <a:cubicBezTo>
                    <a:pt x="255096" y="-528"/>
                    <a:pt x="271967" y="-665"/>
                    <a:pt x="288152" y="1666"/>
                  </a:cubicBezTo>
                  <a:cubicBezTo>
                    <a:pt x="306531" y="4272"/>
                    <a:pt x="324499" y="9622"/>
                    <a:pt x="340821" y="18811"/>
                  </a:cubicBezTo>
                  <a:cubicBezTo>
                    <a:pt x="355635" y="27178"/>
                    <a:pt x="368665" y="38288"/>
                    <a:pt x="380049" y="50770"/>
                  </a:cubicBezTo>
                  <a:cubicBezTo>
                    <a:pt x="402132" y="75047"/>
                    <a:pt x="419277" y="103713"/>
                    <a:pt x="432993" y="133340"/>
                  </a:cubicBezTo>
                  <a:cubicBezTo>
                    <a:pt x="439988" y="148153"/>
                    <a:pt x="446160" y="163241"/>
                    <a:pt x="451921" y="178603"/>
                  </a:cubicBezTo>
                  <a:cubicBezTo>
                    <a:pt x="457270" y="192867"/>
                    <a:pt x="461522" y="207406"/>
                    <a:pt x="465637" y="221945"/>
                  </a:cubicBezTo>
                  <a:cubicBezTo>
                    <a:pt x="469340" y="235250"/>
                    <a:pt x="473044" y="248554"/>
                    <a:pt x="476884" y="261859"/>
                  </a:cubicBezTo>
                  <a:cubicBezTo>
                    <a:pt x="477158" y="262819"/>
                    <a:pt x="477433" y="263916"/>
                    <a:pt x="477707" y="264876"/>
                  </a:cubicBezTo>
                  <a:cubicBezTo>
                    <a:pt x="478530" y="265562"/>
                    <a:pt x="479490" y="266248"/>
                    <a:pt x="480176" y="266797"/>
                  </a:cubicBezTo>
                  <a:cubicBezTo>
                    <a:pt x="484565" y="270089"/>
                    <a:pt x="488817" y="273518"/>
                    <a:pt x="493206" y="276672"/>
                  </a:cubicBezTo>
                  <a:cubicBezTo>
                    <a:pt x="499790" y="281336"/>
                    <a:pt x="507196" y="285039"/>
                    <a:pt x="510488" y="292994"/>
                  </a:cubicBezTo>
                  <a:cubicBezTo>
                    <a:pt x="511860" y="296149"/>
                    <a:pt x="512546" y="299441"/>
                    <a:pt x="512546" y="302733"/>
                  </a:cubicBezTo>
                  <a:cubicBezTo>
                    <a:pt x="512820" y="302733"/>
                    <a:pt x="513231" y="302595"/>
                    <a:pt x="513506" y="302595"/>
                  </a:cubicBezTo>
                  <a:cubicBezTo>
                    <a:pt x="520364" y="301087"/>
                    <a:pt x="527222" y="300538"/>
                    <a:pt x="534217" y="299989"/>
                  </a:cubicBezTo>
                  <a:cubicBezTo>
                    <a:pt x="549716" y="298755"/>
                    <a:pt x="565215" y="298618"/>
                    <a:pt x="580714" y="299304"/>
                  </a:cubicBezTo>
                  <a:cubicBezTo>
                    <a:pt x="611438" y="300401"/>
                    <a:pt x="642299" y="303693"/>
                    <a:pt x="672337" y="309865"/>
                  </a:cubicBezTo>
                  <a:cubicBezTo>
                    <a:pt x="703609" y="316311"/>
                    <a:pt x="732962" y="328656"/>
                    <a:pt x="758748" y="347447"/>
                  </a:cubicBezTo>
                  <a:cubicBezTo>
                    <a:pt x="771504" y="356774"/>
                    <a:pt x="783162" y="367609"/>
                    <a:pt x="793312" y="379542"/>
                  </a:cubicBezTo>
                  <a:cubicBezTo>
                    <a:pt x="803736" y="391749"/>
                    <a:pt x="811966" y="405740"/>
                    <a:pt x="819098" y="420004"/>
                  </a:cubicBezTo>
                  <a:cubicBezTo>
                    <a:pt x="834872" y="451414"/>
                    <a:pt x="842141" y="487350"/>
                    <a:pt x="835695" y="522051"/>
                  </a:cubicBezTo>
                  <a:cubicBezTo>
                    <a:pt x="832814" y="537825"/>
                    <a:pt x="828151" y="553598"/>
                    <a:pt x="820470" y="567726"/>
                  </a:cubicBezTo>
                  <a:cubicBezTo>
                    <a:pt x="811829" y="583911"/>
                    <a:pt x="800993" y="598998"/>
                    <a:pt x="788100" y="612166"/>
                  </a:cubicBezTo>
                  <a:cubicBezTo>
                    <a:pt x="775618" y="625059"/>
                    <a:pt x="761628" y="636443"/>
                    <a:pt x="745992" y="645495"/>
                  </a:cubicBezTo>
                  <a:cubicBezTo>
                    <a:pt x="729807" y="654959"/>
                    <a:pt x="712113" y="661406"/>
                    <a:pt x="693871" y="666069"/>
                  </a:cubicBezTo>
                  <a:cubicBezTo>
                    <a:pt x="679469" y="669636"/>
                    <a:pt x="664519" y="670870"/>
                    <a:pt x="649706" y="670870"/>
                  </a:cubicBezTo>
                  <a:cubicBezTo>
                    <a:pt x="646962" y="670870"/>
                    <a:pt x="644082" y="670870"/>
                    <a:pt x="641339" y="670733"/>
                  </a:cubicBezTo>
                  <a:cubicBezTo>
                    <a:pt x="632698" y="670459"/>
                    <a:pt x="623920" y="669361"/>
                    <a:pt x="615278" y="667990"/>
                  </a:cubicBezTo>
                  <a:cubicBezTo>
                    <a:pt x="605814" y="666344"/>
                    <a:pt x="596625" y="664424"/>
                    <a:pt x="587435" y="661817"/>
                  </a:cubicBezTo>
                  <a:cubicBezTo>
                    <a:pt x="555888" y="652765"/>
                    <a:pt x="525850" y="637814"/>
                    <a:pt x="499790" y="617926"/>
                  </a:cubicBezTo>
                  <a:cubicBezTo>
                    <a:pt x="494852" y="614086"/>
                    <a:pt x="489914" y="610245"/>
                    <a:pt x="485114" y="606131"/>
                  </a:cubicBezTo>
                  <a:cubicBezTo>
                    <a:pt x="486897" y="619984"/>
                    <a:pt x="487445" y="633974"/>
                    <a:pt x="486348" y="647690"/>
                  </a:cubicBezTo>
                  <a:cubicBezTo>
                    <a:pt x="484839" y="666344"/>
                    <a:pt x="480313" y="684723"/>
                    <a:pt x="472632" y="701868"/>
                  </a:cubicBezTo>
                  <a:cubicBezTo>
                    <a:pt x="464402" y="719973"/>
                    <a:pt x="452744" y="735747"/>
                    <a:pt x="437793" y="748914"/>
                  </a:cubicBezTo>
                  <a:cubicBezTo>
                    <a:pt x="423254" y="761396"/>
                    <a:pt x="403915" y="769763"/>
                    <a:pt x="384850" y="771134"/>
                  </a:cubicBezTo>
                  <a:cubicBezTo>
                    <a:pt x="382381" y="771271"/>
                    <a:pt x="379775" y="771408"/>
                    <a:pt x="377306" y="771408"/>
                  </a:cubicBezTo>
                  <a:cubicBezTo>
                    <a:pt x="361258" y="771134"/>
                    <a:pt x="345485" y="767431"/>
                    <a:pt x="330397" y="761533"/>
                  </a:cubicBezTo>
                  <a:close/>
                </a:path>
              </a:pathLst>
            </a:custGeom>
            <a:solidFill>
              <a:srgbClr val="FA3A41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21" name="任意多边形: 形状 1320"/>
            <p:cNvSpPr/>
            <p:nvPr/>
          </p:nvSpPr>
          <p:spPr>
            <a:xfrm>
              <a:off x="8081052" y="2836601"/>
              <a:ext cx="357505" cy="370753"/>
            </a:xfrm>
            <a:custGeom>
              <a:avLst/>
              <a:gdLst>
                <a:gd name="connsiteX0" fmla="*/ 2945 w 357505"/>
                <a:gd name="connsiteY0" fmla="*/ 365261 h 370753"/>
                <a:gd name="connsiteX1" fmla="*/ 4180 w 357505"/>
                <a:gd name="connsiteY1" fmla="*/ 343865 h 370753"/>
                <a:gd name="connsiteX2" fmla="*/ 17347 w 357505"/>
                <a:gd name="connsiteY2" fmla="*/ 324251 h 370753"/>
                <a:gd name="connsiteX3" fmla="*/ 33669 w 357505"/>
                <a:gd name="connsiteY3" fmla="*/ 303128 h 370753"/>
                <a:gd name="connsiteX4" fmla="*/ 51499 w 357505"/>
                <a:gd name="connsiteY4" fmla="*/ 281045 h 370753"/>
                <a:gd name="connsiteX5" fmla="*/ 129132 w 357505"/>
                <a:gd name="connsiteY5" fmla="*/ 193400 h 370753"/>
                <a:gd name="connsiteX6" fmla="*/ 216914 w 357505"/>
                <a:gd name="connsiteY6" fmla="*/ 98074 h 370753"/>
                <a:gd name="connsiteX7" fmla="*/ 255320 w 357505"/>
                <a:gd name="connsiteY7" fmla="*/ 59806 h 370753"/>
                <a:gd name="connsiteX8" fmla="*/ 289198 w 357505"/>
                <a:gd name="connsiteY8" fmla="*/ 26888 h 370753"/>
                <a:gd name="connsiteX9" fmla="*/ 312926 w 357505"/>
                <a:gd name="connsiteY9" fmla="*/ 7000 h 370753"/>
                <a:gd name="connsiteX10" fmla="*/ 332404 w 357505"/>
                <a:gd name="connsiteY10" fmla="*/ 4 h 370753"/>
                <a:gd name="connsiteX11" fmla="*/ 352155 w 357505"/>
                <a:gd name="connsiteY11" fmla="*/ 10017 h 370753"/>
                <a:gd name="connsiteX12" fmla="*/ 357229 w 357505"/>
                <a:gd name="connsiteY12" fmla="*/ 31003 h 370753"/>
                <a:gd name="connsiteX13" fmla="*/ 330620 w 357505"/>
                <a:gd name="connsiteY13" fmla="*/ 78597 h 370753"/>
                <a:gd name="connsiteX14" fmla="*/ 310320 w 357505"/>
                <a:gd name="connsiteY14" fmla="*/ 101914 h 370753"/>
                <a:gd name="connsiteX15" fmla="*/ 291118 w 357505"/>
                <a:gd name="connsiteY15" fmla="*/ 122900 h 370753"/>
                <a:gd name="connsiteX16" fmla="*/ 261080 w 357505"/>
                <a:gd name="connsiteY16" fmla="*/ 153349 h 370753"/>
                <a:gd name="connsiteX17" fmla="*/ 229259 w 357505"/>
                <a:gd name="connsiteY17" fmla="*/ 184210 h 370753"/>
                <a:gd name="connsiteX18" fmla="*/ 201141 w 357505"/>
                <a:gd name="connsiteY18" fmla="*/ 209996 h 370753"/>
                <a:gd name="connsiteX19" fmla="*/ 164656 w 357505"/>
                <a:gd name="connsiteY19" fmla="*/ 242092 h 370753"/>
                <a:gd name="connsiteX20" fmla="*/ 166028 w 357505"/>
                <a:gd name="connsiteY20" fmla="*/ 240857 h 370753"/>
                <a:gd name="connsiteX21" fmla="*/ 118708 w 357505"/>
                <a:gd name="connsiteY21" fmla="*/ 282280 h 370753"/>
                <a:gd name="connsiteX22" fmla="*/ 120902 w 357505"/>
                <a:gd name="connsiteY22" fmla="*/ 280359 h 370753"/>
                <a:gd name="connsiteX23" fmla="*/ 81126 w 357505"/>
                <a:gd name="connsiteY23" fmla="*/ 316707 h 370753"/>
                <a:gd name="connsiteX24" fmla="*/ 68370 w 357505"/>
                <a:gd name="connsiteY24" fmla="*/ 328640 h 370753"/>
                <a:gd name="connsiteX25" fmla="*/ 56300 w 357505"/>
                <a:gd name="connsiteY25" fmla="*/ 339750 h 370753"/>
                <a:gd name="connsiteX26" fmla="*/ 48619 w 357505"/>
                <a:gd name="connsiteY26" fmla="*/ 343179 h 370753"/>
                <a:gd name="connsiteX27" fmla="*/ 32846 w 357505"/>
                <a:gd name="connsiteY27" fmla="*/ 359501 h 370753"/>
                <a:gd name="connsiteX28" fmla="*/ 16524 w 357505"/>
                <a:gd name="connsiteY28" fmla="*/ 370611 h 370753"/>
                <a:gd name="connsiteX29" fmla="*/ 14467 w 357505"/>
                <a:gd name="connsiteY29" fmla="*/ 370748 h 370753"/>
                <a:gd name="connsiteX30" fmla="*/ 2945 w 357505"/>
                <a:gd name="connsiteY30" fmla="*/ 365261 h 370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57505" h="370753">
                  <a:moveTo>
                    <a:pt x="2945" y="365261"/>
                  </a:moveTo>
                  <a:cubicBezTo>
                    <a:pt x="-2130" y="358403"/>
                    <a:pt x="64" y="350448"/>
                    <a:pt x="4180" y="343865"/>
                  </a:cubicBezTo>
                  <a:cubicBezTo>
                    <a:pt x="8294" y="337144"/>
                    <a:pt x="12820" y="330697"/>
                    <a:pt x="17347" y="324251"/>
                  </a:cubicBezTo>
                  <a:cubicBezTo>
                    <a:pt x="22559" y="316981"/>
                    <a:pt x="28183" y="310123"/>
                    <a:pt x="33669" y="303128"/>
                  </a:cubicBezTo>
                  <a:cubicBezTo>
                    <a:pt x="39429" y="295721"/>
                    <a:pt x="45328" y="288178"/>
                    <a:pt x="51499" y="281045"/>
                  </a:cubicBezTo>
                  <a:cubicBezTo>
                    <a:pt x="76874" y="251419"/>
                    <a:pt x="103072" y="222478"/>
                    <a:pt x="129132" y="193400"/>
                  </a:cubicBezTo>
                  <a:cubicBezTo>
                    <a:pt x="157936" y="161167"/>
                    <a:pt x="186876" y="129072"/>
                    <a:pt x="216914" y="98074"/>
                  </a:cubicBezTo>
                  <a:cubicBezTo>
                    <a:pt x="229396" y="85043"/>
                    <a:pt x="242563" y="72562"/>
                    <a:pt x="255320" y="59806"/>
                  </a:cubicBezTo>
                  <a:cubicBezTo>
                    <a:pt x="266430" y="48696"/>
                    <a:pt x="277676" y="37586"/>
                    <a:pt x="289198" y="26888"/>
                  </a:cubicBezTo>
                  <a:cubicBezTo>
                    <a:pt x="296879" y="19892"/>
                    <a:pt x="304285" y="12897"/>
                    <a:pt x="312926" y="7000"/>
                  </a:cubicBezTo>
                  <a:cubicBezTo>
                    <a:pt x="318688" y="3022"/>
                    <a:pt x="325134" y="-133"/>
                    <a:pt x="332404" y="4"/>
                  </a:cubicBezTo>
                  <a:cubicBezTo>
                    <a:pt x="340084" y="142"/>
                    <a:pt x="347491" y="3708"/>
                    <a:pt x="352155" y="10017"/>
                  </a:cubicBezTo>
                  <a:cubicBezTo>
                    <a:pt x="356680" y="16052"/>
                    <a:pt x="358190" y="23733"/>
                    <a:pt x="357229" y="31003"/>
                  </a:cubicBezTo>
                  <a:cubicBezTo>
                    <a:pt x="354761" y="49245"/>
                    <a:pt x="341730" y="64607"/>
                    <a:pt x="330620" y="78597"/>
                  </a:cubicBezTo>
                  <a:cubicBezTo>
                    <a:pt x="324173" y="86690"/>
                    <a:pt x="317315" y="94370"/>
                    <a:pt x="310320" y="101914"/>
                  </a:cubicBezTo>
                  <a:cubicBezTo>
                    <a:pt x="303874" y="108909"/>
                    <a:pt x="297702" y="115904"/>
                    <a:pt x="291118" y="122900"/>
                  </a:cubicBezTo>
                  <a:cubicBezTo>
                    <a:pt x="281242" y="133324"/>
                    <a:pt x="271093" y="143199"/>
                    <a:pt x="261080" y="153349"/>
                  </a:cubicBezTo>
                  <a:cubicBezTo>
                    <a:pt x="250656" y="163910"/>
                    <a:pt x="240094" y="174197"/>
                    <a:pt x="229259" y="184210"/>
                  </a:cubicBezTo>
                  <a:cubicBezTo>
                    <a:pt x="219932" y="192851"/>
                    <a:pt x="210605" y="201492"/>
                    <a:pt x="201141" y="209996"/>
                  </a:cubicBezTo>
                  <a:cubicBezTo>
                    <a:pt x="189208" y="220832"/>
                    <a:pt x="176864" y="231393"/>
                    <a:pt x="164656" y="242092"/>
                  </a:cubicBezTo>
                  <a:cubicBezTo>
                    <a:pt x="165068" y="241680"/>
                    <a:pt x="165616" y="241269"/>
                    <a:pt x="166028" y="240857"/>
                  </a:cubicBezTo>
                  <a:cubicBezTo>
                    <a:pt x="150255" y="254711"/>
                    <a:pt x="134482" y="268564"/>
                    <a:pt x="118708" y="282280"/>
                  </a:cubicBezTo>
                  <a:cubicBezTo>
                    <a:pt x="119394" y="281731"/>
                    <a:pt x="120079" y="281045"/>
                    <a:pt x="120902" y="280359"/>
                  </a:cubicBezTo>
                  <a:cubicBezTo>
                    <a:pt x="107461" y="292292"/>
                    <a:pt x="94293" y="304499"/>
                    <a:pt x="81126" y="316707"/>
                  </a:cubicBezTo>
                  <a:cubicBezTo>
                    <a:pt x="76874" y="320684"/>
                    <a:pt x="72622" y="324662"/>
                    <a:pt x="68370" y="328640"/>
                  </a:cubicBezTo>
                  <a:cubicBezTo>
                    <a:pt x="64392" y="332343"/>
                    <a:pt x="60690" y="336458"/>
                    <a:pt x="56300" y="339750"/>
                  </a:cubicBezTo>
                  <a:cubicBezTo>
                    <a:pt x="53968" y="341533"/>
                    <a:pt x="51362" y="342630"/>
                    <a:pt x="48619" y="343179"/>
                  </a:cubicBezTo>
                  <a:cubicBezTo>
                    <a:pt x="43407" y="348665"/>
                    <a:pt x="38195" y="354152"/>
                    <a:pt x="32846" y="359501"/>
                  </a:cubicBezTo>
                  <a:cubicBezTo>
                    <a:pt x="28045" y="364301"/>
                    <a:pt x="23382" y="369376"/>
                    <a:pt x="16524" y="370611"/>
                  </a:cubicBezTo>
                  <a:cubicBezTo>
                    <a:pt x="15838" y="370748"/>
                    <a:pt x="15152" y="370748"/>
                    <a:pt x="14467" y="370748"/>
                  </a:cubicBezTo>
                  <a:cubicBezTo>
                    <a:pt x="9803" y="370885"/>
                    <a:pt x="5414" y="368553"/>
                    <a:pt x="2945" y="365261"/>
                  </a:cubicBezTo>
                  <a:close/>
                </a:path>
              </a:pathLst>
            </a:custGeom>
            <a:solidFill>
              <a:srgbClr val="9DB9A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22" name="任意多边形: 形状 1321"/>
            <p:cNvSpPr/>
            <p:nvPr/>
          </p:nvSpPr>
          <p:spPr>
            <a:xfrm>
              <a:off x="8078099" y="2832768"/>
              <a:ext cx="380315" cy="381713"/>
            </a:xfrm>
            <a:custGeom>
              <a:avLst/>
              <a:gdLst>
                <a:gd name="connsiteX0" fmla="*/ 10287 w 380315"/>
                <a:gd name="connsiteY0" fmla="*/ 381027 h 381713"/>
                <a:gd name="connsiteX1" fmla="*/ 0 w 380315"/>
                <a:gd name="connsiteY1" fmla="*/ 367586 h 381713"/>
                <a:gd name="connsiteX2" fmla="*/ 8641 w 380315"/>
                <a:gd name="connsiteY2" fmla="*/ 351401 h 381713"/>
                <a:gd name="connsiteX3" fmla="*/ 27707 w 380315"/>
                <a:gd name="connsiteY3" fmla="*/ 330553 h 381713"/>
                <a:gd name="connsiteX4" fmla="*/ 66385 w 380315"/>
                <a:gd name="connsiteY4" fmla="*/ 290913 h 381713"/>
                <a:gd name="connsiteX5" fmla="*/ 114117 w 380315"/>
                <a:gd name="connsiteY5" fmla="*/ 243593 h 381713"/>
                <a:gd name="connsiteX6" fmla="*/ 160477 w 380315"/>
                <a:gd name="connsiteY6" fmla="*/ 196684 h 381713"/>
                <a:gd name="connsiteX7" fmla="*/ 242224 w 380315"/>
                <a:gd name="connsiteY7" fmla="*/ 116171 h 381713"/>
                <a:gd name="connsiteX8" fmla="*/ 285567 w 380315"/>
                <a:gd name="connsiteY8" fmla="*/ 75984 h 381713"/>
                <a:gd name="connsiteX9" fmla="*/ 310530 w 380315"/>
                <a:gd name="connsiteY9" fmla="*/ 54861 h 381713"/>
                <a:gd name="connsiteX10" fmla="*/ 326578 w 380315"/>
                <a:gd name="connsiteY10" fmla="*/ 38813 h 381713"/>
                <a:gd name="connsiteX11" fmla="*/ 325618 w 380315"/>
                <a:gd name="connsiteY11" fmla="*/ 11381 h 381713"/>
                <a:gd name="connsiteX12" fmla="*/ 340842 w 380315"/>
                <a:gd name="connsiteY12" fmla="*/ 957 h 381713"/>
                <a:gd name="connsiteX13" fmla="*/ 359359 w 380315"/>
                <a:gd name="connsiteY13" fmla="*/ 2054 h 381713"/>
                <a:gd name="connsiteX14" fmla="*/ 375132 w 380315"/>
                <a:gd name="connsiteY14" fmla="*/ 16319 h 381713"/>
                <a:gd name="connsiteX15" fmla="*/ 374721 w 380315"/>
                <a:gd name="connsiteY15" fmla="*/ 56644 h 381713"/>
                <a:gd name="connsiteX16" fmla="*/ 356616 w 380315"/>
                <a:gd name="connsiteY16" fmla="*/ 80098 h 381713"/>
                <a:gd name="connsiteX17" fmla="*/ 338236 w 380315"/>
                <a:gd name="connsiteY17" fmla="*/ 98752 h 381713"/>
                <a:gd name="connsiteX18" fmla="*/ 309158 w 380315"/>
                <a:gd name="connsiteY18" fmla="*/ 130162 h 381713"/>
                <a:gd name="connsiteX19" fmla="*/ 267599 w 380315"/>
                <a:gd name="connsiteY19" fmla="*/ 171858 h 381713"/>
                <a:gd name="connsiteX20" fmla="*/ 180640 w 380315"/>
                <a:gd name="connsiteY20" fmla="*/ 253468 h 381713"/>
                <a:gd name="connsiteX21" fmla="*/ 133182 w 380315"/>
                <a:gd name="connsiteY21" fmla="*/ 294068 h 381713"/>
                <a:gd name="connsiteX22" fmla="*/ 86685 w 380315"/>
                <a:gd name="connsiteY22" fmla="*/ 332198 h 381713"/>
                <a:gd name="connsiteX23" fmla="*/ 48966 w 380315"/>
                <a:gd name="connsiteY23" fmla="*/ 362511 h 381713"/>
                <a:gd name="connsiteX24" fmla="*/ 28255 w 380315"/>
                <a:gd name="connsiteY24" fmla="*/ 376913 h 381713"/>
                <a:gd name="connsiteX25" fmla="*/ 14264 w 380315"/>
                <a:gd name="connsiteY25" fmla="*/ 381713 h 381713"/>
                <a:gd name="connsiteX26" fmla="*/ 10287 w 380315"/>
                <a:gd name="connsiteY26" fmla="*/ 381027 h 381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0315" h="381713">
                  <a:moveTo>
                    <a:pt x="10287" y="381027"/>
                  </a:moveTo>
                  <a:cubicBezTo>
                    <a:pt x="4389" y="379107"/>
                    <a:pt x="0" y="374032"/>
                    <a:pt x="0" y="367586"/>
                  </a:cubicBezTo>
                  <a:cubicBezTo>
                    <a:pt x="0" y="360865"/>
                    <a:pt x="4527" y="356201"/>
                    <a:pt x="8641" y="351401"/>
                  </a:cubicBezTo>
                  <a:cubicBezTo>
                    <a:pt x="14814" y="344269"/>
                    <a:pt x="21122" y="337273"/>
                    <a:pt x="27707" y="330553"/>
                  </a:cubicBezTo>
                  <a:cubicBezTo>
                    <a:pt x="40599" y="317248"/>
                    <a:pt x="53355" y="304081"/>
                    <a:pt x="66385" y="290913"/>
                  </a:cubicBezTo>
                  <a:cubicBezTo>
                    <a:pt x="82021" y="274866"/>
                    <a:pt x="98481" y="259641"/>
                    <a:pt x="114117" y="243593"/>
                  </a:cubicBezTo>
                  <a:cubicBezTo>
                    <a:pt x="129479" y="227957"/>
                    <a:pt x="145252" y="212458"/>
                    <a:pt x="160477" y="196684"/>
                  </a:cubicBezTo>
                  <a:cubicBezTo>
                    <a:pt x="187086" y="169115"/>
                    <a:pt x="214381" y="142232"/>
                    <a:pt x="242224" y="116171"/>
                  </a:cubicBezTo>
                  <a:cubicBezTo>
                    <a:pt x="256626" y="102730"/>
                    <a:pt x="270754" y="89014"/>
                    <a:pt x="285567" y="75984"/>
                  </a:cubicBezTo>
                  <a:cubicBezTo>
                    <a:pt x="293797" y="68851"/>
                    <a:pt x="302300" y="61993"/>
                    <a:pt x="310530" y="54861"/>
                  </a:cubicBezTo>
                  <a:cubicBezTo>
                    <a:pt x="316291" y="49786"/>
                    <a:pt x="321503" y="44299"/>
                    <a:pt x="326578" y="38813"/>
                  </a:cubicBezTo>
                  <a:cubicBezTo>
                    <a:pt x="320406" y="31269"/>
                    <a:pt x="319034" y="19748"/>
                    <a:pt x="325618" y="11381"/>
                  </a:cubicBezTo>
                  <a:cubicBezTo>
                    <a:pt x="329459" y="6580"/>
                    <a:pt x="334670" y="2466"/>
                    <a:pt x="340842" y="957"/>
                  </a:cubicBezTo>
                  <a:cubicBezTo>
                    <a:pt x="347289" y="-689"/>
                    <a:pt x="353187" y="-140"/>
                    <a:pt x="359359" y="2054"/>
                  </a:cubicBezTo>
                  <a:cubicBezTo>
                    <a:pt x="366217" y="4523"/>
                    <a:pt x="371292" y="10558"/>
                    <a:pt x="375132" y="16319"/>
                  </a:cubicBezTo>
                  <a:cubicBezTo>
                    <a:pt x="383088" y="28389"/>
                    <a:pt x="381030" y="44437"/>
                    <a:pt x="374721" y="56644"/>
                  </a:cubicBezTo>
                  <a:cubicBezTo>
                    <a:pt x="370195" y="65422"/>
                    <a:pt x="363611" y="73240"/>
                    <a:pt x="356616" y="80098"/>
                  </a:cubicBezTo>
                  <a:cubicBezTo>
                    <a:pt x="350444" y="86271"/>
                    <a:pt x="344271" y="92443"/>
                    <a:pt x="338236" y="98752"/>
                  </a:cubicBezTo>
                  <a:cubicBezTo>
                    <a:pt x="328498" y="109176"/>
                    <a:pt x="319034" y="119875"/>
                    <a:pt x="309158" y="130162"/>
                  </a:cubicBezTo>
                  <a:cubicBezTo>
                    <a:pt x="295580" y="144289"/>
                    <a:pt x="281726" y="158142"/>
                    <a:pt x="267599" y="171858"/>
                  </a:cubicBezTo>
                  <a:cubicBezTo>
                    <a:pt x="239070" y="199565"/>
                    <a:pt x="210267" y="226997"/>
                    <a:pt x="180640" y="253468"/>
                  </a:cubicBezTo>
                  <a:cubicBezTo>
                    <a:pt x="165140" y="267322"/>
                    <a:pt x="149093" y="280626"/>
                    <a:pt x="133182" y="294068"/>
                  </a:cubicBezTo>
                  <a:cubicBezTo>
                    <a:pt x="117957" y="307098"/>
                    <a:pt x="102458" y="319717"/>
                    <a:pt x="86685" y="332198"/>
                  </a:cubicBezTo>
                  <a:cubicBezTo>
                    <a:pt x="74066" y="342211"/>
                    <a:pt x="61722" y="352635"/>
                    <a:pt x="48966" y="362511"/>
                  </a:cubicBezTo>
                  <a:cubicBezTo>
                    <a:pt x="42382" y="367586"/>
                    <a:pt x="35524" y="372661"/>
                    <a:pt x="28255" y="376913"/>
                  </a:cubicBezTo>
                  <a:cubicBezTo>
                    <a:pt x="24140" y="379244"/>
                    <a:pt x="19202" y="381713"/>
                    <a:pt x="14264" y="381713"/>
                  </a:cubicBezTo>
                  <a:cubicBezTo>
                    <a:pt x="13030" y="381713"/>
                    <a:pt x="11658" y="381576"/>
                    <a:pt x="10287" y="381027"/>
                  </a:cubicBezTo>
                  <a:close/>
                </a:path>
              </a:pathLst>
            </a:custGeom>
            <a:solidFill>
              <a:srgbClr val="9DB9A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23" name="任意多边形: 形状 1322"/>
            <p:cNvSpPr/>
            <p:nvPr/>
          </p:nvSpPr>
          <p:spPr>
            <a:xfrm>
              <a:off x="8380053" y="2794331"/>
              <a:ext cx="118110" cy="127176"/>
            </a:xfrm>
            <a:custGeom>
              <a:avLst/>
              <a:gdLst>
                <a:gd name="connsiteX0" fmla="*/ 52605 w 118110"/>
                <a:gd name="connsiteY0" fmla="*/ 66415 h 127176"/>
                <a:gd name="connsiteX1" fmla="*/ 52467 w 118110"/>
                <a:gd name="connsiteY1" fmla="*/ 66277 h 127176"/>
                <a:gd name="connsiteX2" fmla="*/ 49998 w 118110"/>
                <a:gd name="connsiteY2" fmla="*/ 62986 h 127176"/>
                <a:gd name="connsiteX3" fmla="*/ 49861 w 118110"/>
                <a:gd name="connsiteY3" fmla="*/ 63123 h 127176"/>
                <a:gd name="connsiteX4" fmla="*/ 51782 w 118110"/>
                <a:gd name="connsiteY4" fmla="*/ 65592 h 127176"/>
                <a:gd name="connsiteX5" fmla="*/ 52605 w 118110"/>
                <a:gd name="connsiteY5" fmla="*/ 66415 h 127176"/>
                <a:gd name="connsiteX6" fmla="*/ 58640 w 118110"/>
                <a:gd name="connsiteY6" fmla="*/ 126765 h 127176"/>
                <a:gd name="connsiteX7" fmla="*/ 50959 w 118110"/>
                <a:gd name="connsiteY7" fmla="*/ 125531 h 127176"/>
                <a:gd name="connsiteX8" fmla="*/ 34499 w 118110"/>
                <a:gd name="connsiteY8" fmla="*/ 118810 h 127176"/>
                <a:gd name="connsiteX9" fmla="*/ 6382 w 118110"/>
                <a:gd name="connsiteY9" fmla="*/ 83285 h 127176"/>
                <a:gd name="connsiteX10" fmla="*/ 5148 w 118110"/>
                <a:gd name="connsiteY10" fmla="*/ 79582 h 127176"/>
                <a:gd name="connsiteX11" fmla="*/ 758 w 118110"/>
                <a:gd name="connsiteY11" fmla="*/ 64357 h 127176"/>
                <a:gd name="connsiteX12" fmla="*/ 22429 w 118110"/>
                <a:gd name="connsiteY12" fmla="*/ 10042 h 127176"/>
                <a:gd name="connsiteX13" fmla="*/ 53977 w 118110"/>
                <a:gd name="connsiteY13" fmla="*/ 29 h 127176"/>
                <a:gd name="connsiteX14" fmla="*/ 84151 w 118110"/>
                <a:gd name="connsiteY14" fmla="*/ 8945 h 127176"/>
                <a:gd name="connsiteX15" fmla="*/ 117345 w 118110"/>
                <a:gd name="connsiteY15" fmla="*/ 59282 h 127176"/>
                <a:gd name="connsiteX16" fmla="*/ 91146 w 118110"/>
                <a:gd name="connsiteY16" fmla="*/ 119358 h 127176"/>
                <a:gd name="connsiteX17" fmla="*/ 63852 w 118110"/>
                <a:gd name="connsiteY17" fmla="*/ 127177 h 127176"/>
                <a:gd name="connsiteX18" fmla="*/ 58640 w 118110"/>
                <a:gd name="connsiteY18" fmla="*/ 126765 h 127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8110" h="127176">
                  <a:moveTo>
                    <a:pt x="52605" y="66415"/>
                  </a:moveTo>
                  <a:cubicBezTo>
                    <a:pt x="52605" y="66415"/>
                    <a:pt x="52467" y="66277"/>
                    <a:pt x="52467" y="66277"/>
                  </a:cubicBezTo>
                  <a:cubicBezTo>
                    <a:pt x="51644" y="65180"/>
                    <a:pt x="50821" y="64083"/>
                    <a:pt x="49998" y="62986"/>
                  </a:cubicBezTo>
                  <a:cubicBezTo>
                    <a:pt x="49998" y="62986"/>
                    <a:pt x="49861" y="63123"/>
                    <a:pt x="49861" y="63123"/>
                  </a:cubicBezTo>
                  <a:cubicBezTo>
                    <a:pt x="50410" y="63946"/>
                    <a:pt x="51096" y="64769"/>
                    <a:pt x="51782" y="65592"/>
                  </a:cubicBezTo>
                  <a:cubicBezTo>
                    <a:pt x="52056" y="65866"/>
                    <a:pt x="52331" y="66140"/>
                    <a:pt x="52605" y="66415"/>
                  </a:cubicBezTo>
                  <a:close/>
                  <a:moveTo>
                    <a:pt x="58640" y="126765"/>
                  </a:moveTo>
                  <a:cubicBezTo>
                    <a:pt x="56034" y="126765"/>
                    <a:pt x="53565" y="126354"/>
                    <a:pt x="50959" y="125531"/>
                  </a:cubicBezTo>
                  <a:cubicBezTo>
                    <a:pt x="45335" y="124159"/>
                    <a:pt x="39711" y="121827"/>
                    <a:pt x="34499" y="118810"/>
                  </a:cubicBezTo>
                  <a:cubicBezTo>
                    <a:pt x="21195" y="110854"/>
                    <a:pt x="11457" y="97824"/>
                    <a:pt x="6382" y="83285"/>
                  </a:cubicBezTo>
                  <a:cubicBezTo>
                    <a:pt x="5971" y="82051"/>
                    <a:pt x="5559" y="80816"/>
                    <a:pt x="5148" y="79582"/>
                  </a:cubicBezTo>
                  <a:cubicBezTo>
                    <a:pt x="3090" y="74781"/>
                    <a:pt x="1581" y="69706"/>
                    <a:pt x="758" y="64357"/>
                  </a:cubicBezTo>
                  <a:cubicBezTo>
                    <a:pt x="-2671" y="44332"/>
                    <a:pt x="5696" y="21975"/>
                    <a:pt x="22429" y="10042"/>
                  </a:cubicBezTo>
                  <a:cubicBezTo>
                    <a:pt x="31619" y="3595"/>
                    <a:pt x="42592" y="-382"/>
                    <a:pt x="53977" y="29"/>
                  </a:cubicBezTo>
                  <a:cubicBezTo>
                    <a:pt x="64812" y="441"/>
                    <a:pt x="74687" y="3595"/>
                    <a:pt x="84151" y="8945"/>
                  </a:cubicBezTo>
                  <a:cubicBezTo>
                    <a:pt x="102119" y="19232"/>
                    <a:pt x="114053" y="39257"/>
                    <a:pt x="117345" y="59282"/>
                  </a:cubicBezTo>
                  <a:cubicBezTo>
                    <a:pt x="121047" y="82325"/>
                    <a:pt x="111172" y="106877"/>
                    <a:pt x="91146" y="119358"/>
                  </a:cubicBezTo>
                  <a:cubicBezTo>
                    <a:pt x="82643" y="124708"/>
                    <a:pt x="73316" y="127177"/>
                    <a:pt x="63852" y="127177"/>
                  </a:cubicBezTo>
                  <a:cubicBezTo>
                    <a:pt x="62069" y="127039"/>
                    <a:pt x="60285" y="127039"/>
                    <a:pt x="58640" y="126765"/>
                  </a:cubicBezTo>
                  <a:close/>
                </a:path>
              </a:pathLst>
            </a:custGeom>
            <a:solidFill>
              <a:srgbClr val="9DB9AA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24" name="任意多边形: 形状 1323"/>
            <p:cNvSpPr/>
            <p:nvPr/>
          </p:nvSpPr>
          <p:spPr>
            <a:xfrm>
              <a:off x="8386554" y="2638879"/>
              <a:ext cx="94016" cy="200042"/>
            </a:xfrm>
            <a:custGeom>
              <a:avLst/>
              <a:gdLst>
                <a:gd name="connsiteX0" fmla="*/ 47476 w 94016"/>
                <a:gd name="connsiteY0" fmla="*/ 197040 h 200042"/>
                <a:gd name="connsiteX1" fmla="*/ 47613 w 94016"/>
                <a:gd name="connsiteY1" fmla="*/ 180581 h 200042"/>
                <a:gd name="connsiteX2" fmla="*/ 54197 w 94016"/>
                <a:gd name="connsiteY2" fmla="*/ 160693 h 200042"/>
                <a:gd name="connsiteX3" fmla="*/ 53785 w 94016"/>
                <a:gd name="connsiteY3" fmla="*/ 162339 h 200042"/>
                <a:gd name="connsiteX4" fmla="*/ 62564 w 94016"/>
                <a:gd name="connsiteY4" fmla="*/ 122425 h 200042"/>
                <a:gd name="connsiteX5" fmla="*/ 62289 w 94016"/>
                <a:gd name="connsiteY5" fmla="*/ 124208 h 200042"/>
                <a:gd name="connsiteX6" fmla="*/ 64895 w 94016"/>
                <a:gd name="connsiteY6" fmla="*/ 91839 h 200042"/>
                <a:gd name="connsiteX7" fmla="*/ 64209 w 94016"/>
                <a:gd name="connsiteY7" fmla="*/ 77986 h 200042"/>
                <a:gd name="connsiteX8" fmla="*/ 61741 w 94016"/>
                <a:gd name="connsiteY8" fmla="*/ 65504 h 200042"/>
                <a:gd name="connsiteX9" fmla="*/ 57077 w 94016"/>
                <a:gd name="connsiteY9" fmla="*/ 51239 h 200042"/>
                <a:gd name="connsiteX10" fmla="*/ 52551 w 94016"/>
                <a:gd name="connsiteY10" fmla="*/ 42187 h 200042"/>
                <a:gd name="connsiteX11" fmla="*/ 50768 w 94016"/>
                <a:gd name="connsiteY11" fmla="*/ 39444 h 200042"/>
                <a:gd name="connsiteX12" fmla="*/ 49122 w 94016"/>
                <a:gd name="connsiteY12" fmla="*/ 37523 h 200042"/>
                <a:gd name="connsiteX13" fmla="*/ 45967 w 94016"/>
                <a:gd name="connsiteY13" fmla="*/ 34780 h 200042"/>
                <a:gd name="connsiteX14" fmla="*/ 42401 w 94016"/>
                <a:gd name="connsiteY14" fmla="*/ 32311 h 200042"/>
                <a:gd name="connsiteX15" fmla="*/ 40069 w 94016"/>
                <a:gd name="connsiteY15" fmla="*/ 31077 h 200042"/>
                <a:gd name="connsiteX16" fmla="*/ 37875 w 94016"/>
                <a:gd name="connsiteY16" fmla="*/ 30254 h 200042"/>
                <a:gd name="connsiteX17" fmla="*/ 34857 w 94016"/>
                <a:gd name="connsiteY17" fmla="*/ 29568 h 200042"/>
                <a:gd name="connsiteX18" fmla="*/ 32251 w 94016"/>
                <a:gd name="connsiteY18" fmla="*/ 29294 h 200042"/>
                <a:gd name="connsiteX19" fmla="*/ 29096 w 94016"/>
                <a:gd name="connsiteY19" fmla="*/ 29431 h 200042"/>
                <a:gd name="connsiteX20" fmla="*/ 27588 w 94016"/>
                <a:gd name="connsiteY20" fmla="*/ 29705 h 200042"/>
                <a:gd name="connsiteX21" fmla="*/ 25805 w 94016"/>
                <a:gd name="connsiteY21" fmla="*/ 30254 h 200042"/>
                <a:gd name="connsiteX22" fmla="*/ 25119 w 94016"/>
                <a:gd name="connsiteY22" fmla="*/ 30528 h 200042"/>
                <a:gd name="connsiteX23" fmla="*/ 22513 w 94016"/>
                <a:gd name="connsiteY23" fmla="*/ 32174 h 200042"/>
                <a:gd name="connsiteX24" fmla="*/ 3448 w 94016"/>
                <a:gd name="connsiteY24" fmla="*/ 29568 h 200042"/>
                <a:gd name="connsiteX25" fmla="*/ 4956 w 94016"/>
                <a:gd name="connsiteY25" fmla="*/ 9131 h 200042"/>
                <a:gd name="connsiteX26" fmla="*/ 17301 w 94016"/>
                <a:gd name="connsiteY26" fmla="*/ 2548 h 200042"/>
                <a:gd name="connsiteX27" fmla="*/ 30605 w 94016"/>
                <a:gd name="connsiteY27" fmla="*/ 79 h 200042"/>
                <a:gd name="connsiteX28" fmla="*/ 63249 w 94016"/>
                <a:gd name="connsiteY28" fmla="*/ 10091 h 200042"/>
                <a:gd name="connsiteX29" fmla="*/ 77651 w 94016"/>
                <a:gd name="connsiteY29" fmla="*/ 25728 h 200042"/>
                <a:gd name="connsiteX30" fmla="*/ 86018 w 94016"/>
                <a:gd name="connsiteY30" fmla="*/ 42873 h 200042"/>
                <a:gd name="connsiteX31" fmla="*/ 93836 w 94016"/>
                <a:gd name="connsiteY31" fmla="*/ 78808 h 200042"/>
                <a:gd name="connsiteX32" fmla="*/ 91367 w 94016"/>
                <a:gd name="connsiteY32" fmla="*/ 115430 h 200042"/>
                <a:gd name="connsiteX33" fmla="*/ 83823 w 94016"/>
                <a:gd name="connsiteY33" fmla="*/ 149720 h 200042"/>
                <a:gd name="connsiteX34" fmla="*/ 71890 w 94016"/>
                <a:gd name="connsiteY34" fmla="*/ 181267 h 200042"/>
                <a:gd name="connsiteX35" fmla="*/ 64072 w 94016"/>
                <a:gd name="connsiteY35" fmla="*/ 194572 h 200042"/>
                <a:gd name="connsiteX36" fmla="*/ 59272 w 94016"/>
                <a:gd name="connsiteY36" fmla="*/ 198823 h 200042"/>
                <a:gd name="connsiteX37" fmla="*/ 55020 w 94016"/>
                <a:gd name="connsiteY37" fmla="*/ 199921 h 200042"/>
                <a:gd name="connsiteX38" fmla="*/ 47476 w 94016"/>
                <a:gd name="connsiteY38" fmla="*/ 197040 h 20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4016" h="200042">
                  <a:moveTo>
                    <a:pt x="47476" y="197040"/>
                  </a:moveTo>
                  <a:cubicBezTo>
                    <a:pt x="43087" y="192514"/>
                    <a:pt x="45693" y="185656"/>
                    <a:pt x="47613" y="180581"/>
                  </a:cubicBezTo>
                  <a:cubicBezTo>
                    <a:pt x="50082" y="173998"/>
                    <a:pt x="52277" y="167414"/>
                    <a:pt x="54197" y="160693"/>
                  </a:cubicBezTo>
                  <a:cubicBezTo>
                    <a:pt x="54060" y="161242"/>
                    <a:pt x="53922" y="161790"/>
                    <a:pt x="53785" y="162339"/>
                  </a:cubicBezTo>
                  <a:cubicBezTo>
                    <a:pt x="57489" y="149172"/>
                    <a:pt x="60643" y="136004"/>
                    <a:pt x="62564" y="122425"/>
                  </a:cubicBezTo>
                  <a:cubicBezTo>
                    <a:pt x="62564" y="122974"/>
                    <a:pt x="62426" y="123660"/>
                    <a:pt x="62289" y="124208"/>
                  </a:cubicBezTo>
                  <a:cubicBezTo>
                    <a:pt x="63798" y="113510"/>
                    <a:pt x="64758" y="102674"/>
                    <a:pt x="64895" y="91839"/>
                  </a:cubicBezTo>
                  <a:cubicBezTo>
                    <a:pt x="64895" y="87175"/>
                    <a:pt x="64621" y="82649"/>
                    <a:pt x="64209" y="77986"/>
                  </a:cubicBezTo>
                  <a:cubicBezTo>
                    <a:pt x="63661" y="73734"/>
                    <a:pt x="62701" y="69619"/>
                    <a:pt x="61741" y="65504"/>
                  </a:cubicBezTo>
                  <a:cubicBezTo>
                    <a:pt x="60369" y="60703"/>
                    <a:pt x="58860" y="55903"/>
                    <a:pt x="57077" y="51239"/>
                  </a:cubicBezTo>
                  <a:cubicBezTo>
                    <a:pt x="55706" y="48222"/>
                    <a:pt x="54197" y="45067"/>
                    <a:pt x="52551" y="42187"/>
                  </a:cubicBezTo>
                  <a:cubicBezTo>
                    <a:pt x="52002" y="41227"/>
                    <a:pt x="51316" y="40267"/>
                    <a:pt x="50768" y="39444"/>
                  </a:cubicBezTo>
                  <a:cubicBezTo>
                    <a:pt x="50219" y="38758"/>
                    <a:pt x="49670" y="38209"/>
                    <a:pt x="49122" y="37523"/>
                  </a:cubicBezTo>
                  <a:cubicBezTo>
                    <a:pt x="48162" y="36563"/>
                    <a:pt x="47064" y="35603"/>
                    <a:pt x="45967" y="34780"/>
                  </a:cubicBezTo>
                  <a:cubicBezTo>
                    <a:pt x="44870" y="33957"/>
                    <a:pt x="43635" y="33134"/>
                    <a:pt x="42401" y="32311"/>
                  </a:cubicBezTo>
                  <a:cubicBezTo>
                    <a:pt x="41715" y="31900"/>
                    <a:pt x="40892" y="31488"/>
                    <a:pt x="40069" y="31077"/>
                  </a:cubicBezTo>
                  <a:cubicBezTo>
                    <a:pt x="39383" y="30802"/>
                    <a:pt x="38698" y="30528"/>
                    <a:pt x="37875" y="30254"/>
                  </a:cubicBezTo>
                  <a:cubicBezTo>
                    <a:pt x="36915" y="29980"/>
                    <a:pt x="35954" y="29842"/>
                    <a:pt x="34857" y="29568"/>
                  </a:cubicBezTo>
                  <a:cubicBezTo>
                    <a:pt x="34034" y="29431"/>
                    <a:pt x="33074" y="29431"/>
                    <a:pt x="32251" y="29294"/>
                  </a:cubicBezTo>
                  <a:cubicBezTo>
                    <a:pt x="31154" y="29294"/>
                    <a:pt x="30194" y="29431"/>
                    <a:pt x="29096" y="29431"/>
                  </a:cubicBezTo>
                  <a:cubicBezTo>
                    <a:pt x="28548" y="29568"/>
                    <a:pt x="28136" y="29568"/>
                    <a:pt x="27588" y="29705"/>
                  </a:cubicBezTo>
                  <a:cubicBezTo>
                    <a:pt x="27039" y="29842"/>
                    <a:pt x="26353" y="30117"/>
                    <a:pt x="25805" y="30254"/>
                  </a:cubicBezTo>
                  <a:cubicBezTo>
                    <a:pt x="25530" y="30391"/>
                    <a:pt x="25393" y="30528"/>
                    <a:pt x="25119" y="30528"/>
                  </a:cubicBezTo>
                  <a:cubicBezTo>
                    <a:pt x="24296" y="31077"/>
                    <a:pt x="23336" y="31625"/>
                    <a:pt x="22513" y="32174"/>
                  </a:cubicBezTo>
                  <a:cubicBezTo>
                    <a:pt x="16341" y="36015"/>
                    <a:pt x="8248" y="35054"/>
                    <a:pt x="3448" y="29568"/>
                  </a:cubicBezTo>
                  <a:cubicBezTo>
                    <a:pt x="-1627" y="23670"/>
                    <a:pt x="-1079" y="14206"/>
                    <a:pt x="4956" y="9131"/>
                  </a:cubicBezTo>
                  <a:cubicBezTo>
                    <a:pt x="8522" y="6114"/>
                    <a:pt x="12912" y="4056"/>
                    <a:pt x="17301" y="2548"/>
                  </a:cubicBezTo>
                  <a:cubicBezTo>
                    <a:pt x="21553" y="1039"/>
                    <a:pt x="26079" y="216"/>
                    <a:pt x="30605" y="79"/>
                  </a:cubicBezTo>
                  <a:cubicBezTo>
                    <a:pt x="42264" y="-607"/>
                    <a:pt x="53922" y="3233"/>
                    <a:pt x="63249" y="10091"/>
                  </a:cubicBezTo>
                  <a:cubicBezTo>
                    <a:pt x="69011" y="14343"/>
                    <a:pt x="73948" y="19555"/>
                    <a:pt x="77651" y="25728"/>
                  </a:cubicBezTo>
                  <a:cubicBezTo>
                    <a:pt x="80943" y="31214"/>
                    <a:pt x="83549" y="36975"/>
                    <a:pt x="86018" y="42873"/>
                  </a:cubicBezTo>
                  <a:cubicBezTo>
                    <a:pt x="90544" y="54257"/>
                    <a:pt x="93287" y="66601"/>
                    <a:pt x="93836" y="78808"/>
                  </a:cubicBezTo>
                  <a:cubicBezTo>
                    <a:pt x="94522" y="91153"/>
                    <a:pt x="93150" y="103360"/>
                    <a:pt x="91367" y="115430"/>
                  </a:cubicBezTo>
                  <a:cubicBezTo>
                    <a:pt x="89585" y="127089"/>
                    <a:pt x="87115" y="138473"/>
                    <a:pt x="83823" y="149720"/>
                  </a:cubicBezTo>
                  <a:cubicBezTo>
                    <a:pt x="80669" y="160556"/>
                    <a:pt x="76828" y="171117"/>
                    <a:pt x="71890" y="181267"/>
                  </a:cubicBezTo>
                  <a:cubicBezTo>
                    <a:pt x="69559" y="185930"/>
                    <a:pt x="67227" y="190457"/>
                    <a:pt x="64072" y="194572"/>
                  </a:cubicBezTo>
                  <a:cubicBezTo>
                    <a:pt x="62701" y="196355"/>
                    <a:pt x="61192" y="197726"/>
                    <a:pt x="59272" y="198823"/>
                  </a:cubicBezTo>
                  <a:cubicBezTo>
                    <a:pt x="57900" y="199646"/>
                    <a:pt x="56528" y="199921"/>
                    <a:pt x="55020" y="199921"/>
                  </a:cubicBezTo>
                  <a:cubicBezTo>
                    <a:pt x="52277" y="200469"/>
                    <a:pt x="49533" y="199098"/>
                    <a:pt x="47476" y="197040"/>
                  </a:cubicBezTo>
                  <a:close/>
                </a:path>
              </a:pathLst>
            </a:custGeom>
            <a:solidFill>
              <a:srgbClr val="9CB7A8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25" name="任意多边形: 形状 1324"/>
            <p:cNvSpPr/>
            <p:nvPr/>
          </p:nvSpPr>
          <p:spPr>
            <a:xfrm>
              <a:off x="8451890" y="2775109"/>
              <a:ext cx="198480" cy="88002"/>
            </a:xfrm>
            <a:custGeom>
              <a:avLst/>
              <a:gdLst>
                <a:gd name="connsiteX0" fmla="*/ 166483 w 198480"/>
                <a:gd name="connsiteY0" fmla="*/ 84128 h 88002"/>
                <a:gd name="connsiteX1" fmla="*/ 164014 w 198480"/>
                <a:gd name="connsiteY1" fmla="*/ 62868 h 88002"/>
                <a:gd name="connsiteX2" fmla="*/ 166757 w 198480"/>
                <a:gd name="connsiteY2" fmla="*/ 59576 h 88002"/>
                <a:gd name="connsiteX3" fmla="*/ 166894 w 198480"/>
                <a:gd name="connsiteY3" fmla="*/ 58753 h 88002"/>
                <a:gd name="connsiteX4" fmla="*/ 167031 w 198480"/>
                <a:gd name="connsiteY4" fmla="*/ 57519 h 88002"/>
                <a:gd name="connsiteX5" fmla="*/ 166894 w 198480"/>
                <a:gd name="connsiteY5" fmla="*/ 55599 h 88002"/>
                <a:gd name="connsiteX6" fmla="*/ 166483 w 198480"/>
                <a:gd name="connsiteY6" fmla="*/ 53678 h 88002"/>
                <a:gd name="connsiteX7" fmla="*/ 165111 w 198480"/>
                <a:gd name="connsiteY7" fmla="*/ 49426 h 88002"/>
                <a:gd name="connsiteX8" fmla="*/ 164151 w 198480"/>
                <a:gd name="connsiteY8" fmla="*/ 47506 h 88002"/>
                <a:gd name="connsiteX9" fmla="*/ 161545 w 198480"/>
                <a:gd name="connsiteY9" fmla="*/ 43666 h 88002"/>
                <a:gd name="connsiteX10" fmla="*/ 158665 w 198480"/>
                <a:gd name="connsiteY10" fmla="*/ 40237 h 88002"/>
                <a:gd name="connsiteX11" fmla="*/ 155236 w 198480"/>
                <a:gd name="connsiteY11" fmla="*/ 37082 h 88002"/>
                <a:gd name="connsiteX12" fmla="*/ 152630 w 198480"/>
                <a:gd name="connsiteY12" fmla="*/ 35299 h 88002"/>
                <a:gd name="connsiteX13" fmla="*/ 149749 w 198480"/>
                <a:gd name="connsiteY13" fmla="*/ 33927 h 88002"/>
                <a:gd name="connsiteX14" fmla="*/ 145086 w 198480"/>
                <a:gd name="connsiteY14" fmla="*/ 32281 h 88002"/>
                <a:gd name="connsiteX15" fmla="*/ 137954 w 198480"/>
                <a:gd name="connsiteY15" fmla="*/ 30773 h 88002"/>
                <a:gd name="connsiteX16" fmla="*/ 126706 w 198480"/>
                <a:gd name="connsiteY16" fmla="*/ 29950 h 88002"/>
                <a:gd name="connsiteX17" fmla="*/ 118065 w 198480"/>
                <a:gd name="connsiteY17" fmla="*/ 30498 h 88002"/>
                <a:gd name="connsiteX18" fmla="*/ 96394 w 198480"/>
                <a:gd name="connsiteY18" fmla="*/ 35025 h 88002"/>
                <a:gd name="connsiteX19" fmla="*/ 61007 w 198480"/>
                <a:gd name="connsiteY19" fmla="*/ 46957 h 88002"/>
                <a:gd name="connsiteX20" fmla="*/ 29871 w 198480"/>
                <a:gd name="connsiteY20" fmla="*/ 61359 h 88002"/>
                <a:gd name="connsiteX21" fmla="*/ 16978 w 198480"/>
                <a:gd name="connsiteY21" fmla="*/ 67943 h 88002"/>
                <a:gd name="connsiteX22" fmla="*/ 11766 w 198480"/>
                <a:gd name="connsiteY22" fmla="*/ 69863 h 88002"/>
                <a:gd name="connsiteX23" fmla="*/ 1068 w 198480"/>
                <a:gd name="connsiteY23" fmla="*/ 64651 h 88002"/>
                <a:gd name="connsiteX24" fmla="*/ 8200 w 198480"/>
                <a:gd name="connsiteY24" fmla="*/ 48741 h 88002"/>
                <a:gd name="connsiteX25" fmla="*/ 21779 w 198480"/>
                <a:gd name="connsiteY25" fmla="*/ 39551 h 88002"/>
                <a:gd name="connsiteX26" fmla="*/ 55520 w 198480"/>
                <a:gd name="connsiteY26" fmla="*/ 21309 h 88002"/>
                <a:gd name="connsiteX27" fmla="*/ 92965 w 198480"/>
                <a:gd name="connsiteY27" fmla="*/ 6770 h 88002"/>
                <a:gd name="connsiteX28" fmla="*/ 127941 w 198480"/>
                <a:gd name="connsiteY28" fmla="*/ 49 h 88002"/>
                <a:gd name="connsiteX29" fmla="*/ 163328 w 198480"/>
                <a:gd name="connsiteY29" fmla="*/ 6632 h 88002"/>
                <a:gd name="connsiteX30" fmla="*/ 191034 w 198480"/>
                <a:gd name="connsiteY30" fmla="*/ 31458 h 88002"/>
                <a:gd name="connsiteX31" fmla="*/ 198304 w 198480"/>
                <a:gd name="connsiteY31" fmla="*/ 60673 h 88002"/>
                <a:gd name="connsiteX32" fmla="*/ 195561 w 198480"/>
                <a:gd name="connsiteY32" fmla="*/ 72058 h 88002"/>
                <a:gd name="connsiteX33" fmla="*/ 188017 w 198480"/>
                <a:gd name="connsiteY33" fmla="*/ 84128 h 88002"/>
                <a:gd name="connsiteX34" fmla="*/ 177181 w 198480"/>
                <a:gd name="connsiteY34" fmla="*/ 87968 h 88002"/>
                <a:gd name="connsiteX35" fmla="*/ 166483 w 198480"/>
                <a:gd name="connsiteY35" fmla="*/ 84128 h 8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98480" h="88002">
                  <a:moveTo>
                    <a:pt x="166483" y="84128"/>
                  </a:moveTo>
                  <a:cubicBezTo>
                    <a:pt x="160448" y="78641"/>
                    <a:pt x="159488" y="69589"/>
                    <a:pt x="164014" y="62868"/>
                  </a:cubicBezTo>
                  <a:cubicBezTo>
                    <a:pt x="164837" y="61634"/>
                    <a:pt x="165797" y="60536"/>
                    <a:pt x="166757" y="59576"/>
                  </a:cubicBezTo>
                  <a:cubicBezTo>
                    <a:pt x="166757" y="59302"/>
                    <a:pt x="166894" y="59028"/>
                    <a:pt x="166894" y="58753"/>
                  </a:cubicBezTo>
                  <a:cubicBezTo>
                    <a:pt x="166894" y="58342"/>
                    <a:pt x="167031" y="57930"/>
                    <a:pt x="167031" y="57519"/>
                  </a:cubicBezTo>
                  <a:cubicBezTo>
                    <a:pt x="167031" y="56833"/>
                    <a:pt x="167031" y="56284"/>
                    <a:pt x="166894" y="55599"/>
                  </a:cubicBezTo>
                  <a:cubicBezTo>
                    <a:pt x="166757" y="54913"/>
                    <a:pt x="166620" y="54227"/>
                    <a:pt x="166483" y="53678"/>
                  </a:cubicBezTo>
                  <a:cubicBezTo>
                    <a:pt x="166071" y="52170"/>
                    <a:pt x="165523" y="50798"/>
                    <a:pt x="165111" y="49426"/>
                  </a:cubicBezTo>
                  <a:cubicBezTo>
                    <a:pt x="164837" y="48741"/>
                    <a:pt x="164425" y="48192"/>
                    <a:pt x="164151" y="47506"/>
                  </a:cubicBezTo>
                  <a:cubicBezTo>
                    <a:pt x="163328" y="46134"/>
                    <a:pt x="162505" y="44900"/>
                    <a:pt x="161545" y="43666"/>
                  </a:cubicBezTo>
                  <a:cubicBezTo>
                    <a:pt x="160585" y="42568"/>
                    <a:pt x="159625" y="41334"/>
                    <a:pt x="158665" y="40237"/>
                  </a:cubicBezTo>
                  <a:cubicBezTo>
                    <a:pt x="157567" y="39139"/>
                    <a:pt x="156333" y="38042"/>
                    <a:pt x="155236" y="37082"/>
                  </a:cubicBezTo>
                  <a:cubicBezTo>
                    <a:pt x="154413" y="36396"/>
                    <a:pt x="153590" y="35847"/>
                    <a:pt x="152630" y="35299"/>
                  </a:cubicBezTo>
                  <a:cubicBezTo>
                    <a:pt x="151670" y="34750"/>
                    <a:pt x="150709" y="34339"/>
                    <a:pt x="149749" y="33927"/>
                  </a:cubicBezTo>
                  <a:cubicBezTo>
                    <a:pt x="148241" y="33241"/>
                    <a:pt x="146595" y="32693"/>
                    <a:pt x="145086" y="32281"/>
                  </a:cubicBezTo>
                  <a:cubicBezTo>
                    <a:pt x="142754" y="31733"/>
                    <a:pt x="140422" y="31184"/>
                    <a:pt x="137954" y="30773"/>
                  </a:cubicBezTo>
                  <a:cubicBezTo>
                    <a:pt x="134250" y="30224"/>
                    <a:pt x="130410" y="29950"/>
                    <a:pt x="126706" y="29950"/>
                  </a:cubicBezTo>
                  <a:cubicBezTo>
                    <a:pt x="123826" y="29950"/>
                    <a:pt x="120946" y="30224"/>
                    <a:pt x="118065" y="30498"/>
                  </a:cubicBezTo>
                  <a:cubicBezTo>
                    <a:pt x="110796" y="31596"/>
                    <a:pt x="103526" y="33104"/>
                    <a:pt x="96394" y="35025"/>
                  </a:cubicBezTo>
                  <a:cubicBezTo>
                    <a:pt x="84324" y="38316"/>
                    <a:pt x="72528" y="42431"/>
                    <a:pt x="61007" y="46957"/>
                  </a:cubicBezTo>
                  <a:cubicBezTo>
                    <a:pt x="50445" y="51347"/>
                    <a:pt x="40021" y="56147"/>
                    <a:pt x="29871" y="61359"/>
                  </a:cubicBezTo>
                  <a:cubicBezTo>
                    <a:pt x="25620" y="63554"/>
                    <a:pt x="21368" y="66023"/>
                    <a:pt x="16978" y="67943"/>
                  </a:cubicBezTo>
                  <a:cubicBezTo>
                    <a:pt x="15333" y="68766"/>
                    <a:pt x="13549" y="69452"/>
                    <a:pt x="11766" y="69863"/>
                  </a:cubicBezTo>
                  <a:cubicBezTo>
                    <a:pt x="7514" y="70823"/>
                    <a:pt x="2988" y="68492"/>
                    <a:pt x="1068" y="64651"/>
                  </a:cubicBezTo>
                  <a:cubicBezTo>
                    <a:pt x="-2361" y="57793"/>
                    <a:pt x="3125" y="52444"/>
                    <a:pt x="8200" y="48741"/>
                  </a:cubicBezTo>
                  <a:cubicBezTo>
                    <a:pt x="12589" y="45449"/>
                    <a:pt x="17253" y="42431"/>
                    <a:pt x="21779" y="39551"/>
                  </a:cubicBezTo>
                  <a:cubicBezTo>
                    <a:pt x="32615" y="32830"/>
                    <a:pt x="43999" y="26932"/>
                    <a:pt x="55520" y="21309"/>
                  </a:cubicBezTo>
                  <a:cubicBezTo>
                    <a:pt x="67590" y="15548"/>
                    <a:pt x="80072" y="10747"/>
                    <a:pt x="92965" y="6770"/>
                  </a:cubicBezTo>
                  <a:cubicBezTo>
                    <a:pt x="104349" y="3341"/>
                    <a:pt x="116008" y="597"/>
                    <a:pt x="127941" y="49"/>
                  </a:cubicBezTo>
                  <a:cubicBezTo>
                    <a:pt x="140011" y="-363"/>
                    <a:pt x="152218" y="1832"/>
                    <a:pt x="163328" y="6632"/>
                  </a:cubicBezTo>
                  <a:cubicBezTo>
                    <a:pt x="174987" y="11707"/>
                    <a:pt x="184451" y="20760"/>
                    <a:pt x="191034" y="31458"/>
                  </a:cubicBezTo>
                  <a:cubicBezTo>
                    <a:pt x="196247" y="40099"/>
                    <a:pt x="199264" y="50524"/>
                    <a:pt x="198304" y="60673"/>
                  </a:cubicBezTo>
                  <a:cubicBezTo>
                    <a:pt x="197892" y="64514"/>
                    <a:pt x="196932" y="68354"/>
                    <a:pt x="195561" y="72058"/>
                  </a:cubicBezTo>
                  <a:cubicBezTo>
                    <a:pt x="193778" y="76447"/>
                    <a:pt x="191720" y="81110"/>
                    <a:pt x="188017" y="84128"/>
                  </a:cubicBezTo>
                  <a:cubicBezTo>
                    <a:pt x="184862" y="86597"/>
                    <a:pt x="181022" y="87968"/>
                    <a:pt x="177181" y="87968"/>
                  </a:cubicBezTo>
                  <a:cubicBezTo>
                    <a:pt x="173204" y="88243"/>
                    <a:pt x="169500" y="86871"/>
                    <a:pt x="166483" y="84128"/>
                  </a:cubicBezTo>
                  <a:close/>
                </a:path>
              </a:pathLst>
            </a:custGeom>
            <a:solidFill>
              <a:srgbClr val="9CB7A8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26" name="任意多边形: 形状 1325"/>
            <p:cNvSpPr/>
            <p:nvPr/>
          </p:nvSpPr>
          <p:spPr>
            <a:xfrm>
              <a:off x="8110839" y="2710751"/>
              <a:ext cx="95061" cy="96972"/>
            </a:xfrm>
            <a:custGeom>
              <a:avLst/>
              <a:gdLst>
                <a:gd name="connsiteX0" fmla="*/ 36800 w 95061"/>
                <a:gd name="connsiteY0" fmla="*/ 94993 h 96972"/>
                <a:gd name="connsiteX1" fmla="*/ 33371 w 95061"/>
                <a:gd name="connsiteY1" fmla="*/ 93622 h 96972"/>
                <a:gd name="connsiteX2" fmla="*/ 17872 w 95061"/>
                <a:gd name="connsiteY2" fmla="*/ 86489 h 96972"/>
                <a:gd name="connsiteX3" fmla="*/ 1825 w 95061"/>
                <a:gd name="connsiteY3" fmla="*/ 62349 h 96972"/>
                <a:gd name="connsiteX4" fmla="*/ 2648 w 95061"/>
                <a:gd name="connsiteY4" fmla="*/ 32723 h 96972"/>
                <a:gd name="connsiteX5" fmla="*/ 20341 w 95061"/>
                <a:gd name="connsiteY5" fmla="*/ 8720 h 96972"/>
                <a:gd name="connsiteX6" fmla="*/ 51750 w 95061"/>
                <a:gd name="connsiteY6" fmla="*/ 353 h 96972"/>
                <a:gd name="connsiteX7" fmla="*/ 80692 w 95061"/>
                <a:gd name="connsiteY7" fmla="*/ 14892 h 96972"/>
                <a:gd name="connsiteX8" fmla="*/ 94819 w 95061"/>
                <a:gd name="connsiteY8" fmla="*/ 46027 h 96972"/>
                <a:gd name="connsiteX9" fmla="*/ 92213 w 95061"/>
                <a:gd name="connsiteY9" fmla="*/ 65367 h 96972"/>
                <a:gd name="connsiteX10" fmla="*/ 80554 w 95061"/>
                <a:gd name="connsiteY10" fmla="*/ 84020 h 96972"/>
                <a:gd name="connsiteX11" fmla="*/ 49556 w 95061"/>
                <a:gd name="connsiteY11" fmla="*/ 96913 h 96972"/>
                <a:gd name="connsiteX12" fmla="*/ 36800 w 95061"/>
                <a:gd name="connsiteY12" fmla="*/ 94993 h 96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61" h="96972">
                  <a:moveTo>
                    <a:pt x="36800" y="94993"/>
                  </a:moveTo>
                  <a:cubicBezTo>
                    <a:pt x="35565" y="94582"/>
                    <a:pt x="34468" y="94170"/>
                    <a:pt x="33371" y="93622"/>
                  </a:cubicBezTo>
                  <a:cubicBezTo>
                    <a:pt x="27747" y="92387"/>
                    <a:pt x="22399" y="89918"/>
                    <a:pt x="17872" y="86489"/>
                  </a:cubicBezTo>
                  <a:cubicBezTo>
                    <a:pt x="10054" y="80454"/>
                    <a:pt x="4430" y="71950"/>
                    <a:pt x="1825" y="62349"/>
                  </a:cubicBezTo>
                  <a:cubicBezTo>
                    <a:pt x="-919" y="52336"/>
                    <a:pt x="-508" y="42598"/>
                    <a:pt x="2648" y="32723"/>
                  </a:cubicBezTo>
                  <a:cubicBezTo>
                    <a:pt x="5665" y="23259"/>
                    <a:pt x="12385" y="14617"/>
                    <a:pt x="20341" y="8720"/>
                  </a:cubicBezTo>
                  <a:cubicBezTo>
                    <a:pt x="29119" y="2273"/>
                    <a:pt x="40915" y="-1156"/>
                    <a:pt x="51750" y="353"/>
                  </a:cubicBezTo>
                  <a:cubicBezTo>
                    <a:pt x="63135" y="1862"/>
                    <a:pt x="72736" y="6799"/>
                    <a:pt x="80692" y="14892"/>
                  </a:cubicBezTo>
                  <a:cubicBezTo>
                    <a:pt x="89058" y="23533"/>
                    <a:pt x="93447" y="34231"/>
                    <a:pt x="94819" y="46027"/>
                  </a:cubicBezTo>
                  <a:cubicBezTo>
                    <a:pt x="95642" y="52474"/>
                    <a:pt x="94270" y="59332"/>
                    <a:pt x="92213" y="65367"/>
                  </a:cubicBezTo>
                  <a:cubicBezTo>
                    <a:pt x="89881" y="72362"/>
                    <a:pt x="85903" y="78946"/>
                    <a:pt x="80554" y="84020"/>
                  </a:cubicBezTo>
                  <a:cubicBezTo>
                    <a:pt x="72324" y="92113"/>
                    <a:pt x="61077" y="96913"/>
                    <a:pt x="49556" y="96913"/>
                  </a:cubicBezTo>
                  <a:cubicBezTo>
                    <a:pt x="45441" y="97188"/>
                    <a:pt x="41052" y="96502"/>
                    <a:pt x="36800" y="94993"/>
                  </a:cubicBezTo>
                  <a:close/>
                </a:path>
              </a:pathLst>
            </a:custGeom>
            <a:solidFill>
              <a:srgbClr val="FFC25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27" name="任意多边形: 形状 1326"/>
            <p:cNvSpPr/>
            <p:nvPr/>
          </p:nvSpPr>
          <p:spPr>
            <a:xfrm>
              <a:off x="8524542" y="3041533"/>
              <a:ext cx="88455" cy="91475"/>
            </a:xfrm>
            <a:custGeom>
              <a:avLst/>
              <a:gdLst>
                <a:gd name="connsiteX0" fmla="*/ 21410 w 88455"/>
                <a:gd name="connsiteY0" fmla="*/ 82423 h 91475"/>
                <a:gd name="connsiteX1" fmla="*/ 18667 w 88455"/>
                <a:gd name="connsiteY1" fmla="*/ 80091 h 91475"/>
                <a:gd name="connsiteX2" fmla="*/ 13455 w 88455"/>
                <a:gd name="connsiteY2" fmla="*/ 75839 h 91475"/>
                <a:gd name="connsiteX3" fmla="*/ 150 w 88455"/>
                <a:gd name="connsiteY3" fmla="*/ 48407 h 91475"/>
                <a:gd name="connsiteX4" fmla="*/ 2894 w 88455"/>
                <a:gd name="connsiteY4" fmla="*/ 29342 h 91475"/>
                <a:gd name="connsiteX5" fmla="*/ 5500 w 88455"/>
                <a:gd name="connsiteY5" fmla="*/ 23444 h 91475"/>
                <a:gd name="connsiteX6" fmla="*/ 7969 w 88455"/>
                <a:gd name="connsiteY6" fmla="*/ 19192 h 91475"/>
                <a:gd name="connsiteX7" fmla="*/ 34303 w 88455"/>
                <a:gd name="connsiteY7" fmla="*/ 1087 h 91475"/>
                <a:gd name="connsiteX8" fmla="*/ 73257 w 88455"/>
                <a:gd name="connsiteY8" fmla="*/ 11511 h 91475"/>
                <a:gd name="connsiteX9" fmla="*/ 78743 w 88455"/>
                <a:gd name="connsiteY9" fmla="*/ 76250 h 91475"/>
                <a:gd name="connsiteX10" fmla="*/ 53369 w 88455"/>
                <a:gd name="connsiteY10" fmla="*/ 90927 h 91475"/>
                <a:gd name="connsiteX11" fmla="*/ 47196 w 88455"/>
                <a:gd name="connsiteY11" fmla="*/ 91475 h 91475"/>
                <a:gd name="connsiteX12" fmla="*/ 21410 w 88455"/>
                <a:gd name="connsiteY12" fmla="*/ 82423 h 9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8455" h="91475">
                  <a:moveTo>
                    <a:pt x="21410" y="82423"/>
                  </a:moveTo>
                  <a:cubicBezTo>
                    <a:pt x="20450" y="81737"/>
                    <a:pt x="19490" y="80914"/>
                    <a:pt x="18667" y="80091"/>
                  </a:cubicBezTo>
                  <a:cubicBezTo>
                    <a:pt x="16747" y="78856"/>
                    <a:pt x="15100" y="77348"/>
                    <a:pt x="13455" y="75839"/>
                  </a:cubicBezTo>
                  <a:cubicBezTo>
                    <a:pt x="6048" y="68432"/>
                    <a:pt x="1111" y="58831"/>
                    <a:pt x="150" y="48407"/>
                  </a:cubicBezTo>
                  <a:cubicBezTo>
                    <a:pt x="-398" y="41823"/>
                    <a:pt x="561" y="35377"/>
                    <a:pt x="2894" y="29342"/>
                  </a:cubicBezTo>
                  <a:cubicBezTo>
                    <a:pt x="3579" y="27284"/>
                    <a:pt x="4540" y="25364"/>
                    <a:pt x="5500" y="23444"/>
                  </a:cubicBezTo>
                  <a:cubicBezTo>
                    <a:pt x="6323" y="22072"/>
                    <a:pt x="7146" y="20563"/>
                    <a:pt x="7969" y="19192"/>
                  </a:cubicBezTo>
                  <a:cubicBezTo>
                    <a:pt x="13866" y="10139"/>
                    <a:pt x="23879" y="3556"/>
                    <a:pt x="34303" y="1087"/>
                  </a:cubicBezTo>
                  <a:cubicBezTo>
                    <a:pt x="48294" y="-2205"/>
                    <a:pt x="62558" y="2184"/>
                    <a:pt x="73257" y="11511"/>
                  </a:cubicBezTo>
                  <a:cubicBezTo>
                    <a:pt x="91361" y="27284"/>
                    <a:pt x="93419" y="57734"/>
                    <a:pt x="78743" y="76250"/>
                  </a:cubicBezTo>
                  <a:cubicBezTo>
                    <a:pt x="72434" y="84069"/>
                    <a:pt x="63244" y="89281"/>
                    <a:pt x="53369" y="90927"/>
                  </a:cubicBezTo>
                  <a:cubicBezTo>
                    <a:pt x="51311" y="91201"/>
                    <a:pt x="49254" y="91475"/>
                    <a:pt x="47196" y="91475"/>
                  </a:cubicBezTo>
                  <a:cubicBezTo>
                    <a:pt x="38007" y="91475"/>
                    <a:pt x="28816" y="88183"/>
                    <a:pt x="21410" y="82423"/>
                  </a:cubicBezTo>
                  <a:close/>
                </a:path>
              </a:pathLst>
            </a:custGeom>
            <a:solidFill>
              <a:srgbClr val="FFC25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28" name="任意多边形: 形状 1327"/>
            <p:cNvSpPr/>
            <p:nvPr/>
          </p:nvSpPr>
          <p:spPr>
            <a:xfrm>
              <a:off x="8005504" y="3023829"/>
              <a:ext cx="41635" cy="41559"/>
            </a:xfrm>
            <a:custGeom>
              <a:avLst/>
              <a:gdLst>
                <a:gd name="connsiteX0" fmla="*/ 6896 w 41635"/>
                <a:gd name="connsiteY0" fmla="*/ 36347 h 41559"/>
                <a:gd name="connsiteX1" fmla="*/ 38 w 41635"/>
                <a:gd name="connsiteY1" fmla="*/ 22083 h 41559"/>
                <a:gd name="connsiteX2" fmla="*/ 19515 w 41635"/>
                <a:gd name="connsiteY2" fmla="*/ 0 h 41559"/>
                <a:gd name="connsiteX3" fmla="*/ 34739 w 41635"/>
                <a:gd name="connsiteY3" fmla="*/ 5212 h 41559"/>
                <a:gd name="connsiteX4" fmla="*/ 41597 w 41635"/>
                <a:gd name="connsiteY4" fmla="*/ 19477 h 41559"/>
                <a:gd name="connsiteX5" fmla="*/ 22121 w 41635"/>
                <a:gd name="connsiteY5" fmla="*/ 41559 h 41559"/>
                <a:gd name="connsiteX6" fmla="*/ 6896 w 41635"/>
                <a:gd name="connsiteY6" fmla="*/ 36347 h 41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35" h="41559">
                  <a:moveTo>
                    <a:pt x="6896" y="36347"/>
                  </a:moveTo>
                  <a:cubicBezTo>
                    <a:pt x="2781" y="32781"/>
                    <a:pt x="312" y="27569"/>
                    <a:pt x="38" y="22083"/>
                  </a:cubicBezTo>
                  <a:cubicBezTo>
                    <a:pt x="-648" y="11247"/>
                    <a:pt x="8130" y="0"/>
                    <a:pt x="19515" y="0"/>
                  </a:cubicBezTo>
                  <a:cubicBezTo>
                    <a:pt x="25138" y="0"/>
                    <a:pt x="30488" y="1371"/>
                    <a:pt x="34739" y="5212"/>
                  </a:cubicBezTo>
                  <a:cubicBezTo>
                    <a:pt x="38854" y="8778"/>
                    <a:pt x="41323" y="13990"/>
                    <a:pt x="41597" y="19477"/>
                  </a:cubicBezTo>
                  <a:cubicBezTo>
                    <a:pt x="42283" y="30312"/>
                    <a:pt x="33505" y="41559"/>
                    <a:pt x="22121" y="41559"/>
                  </a:cubicBezTo>
                  <a:cubicBezTo>
                    <a:pt x="16360" y="41559"/>
                    <a:pt x="11148" y="40188"/>
                    <a:pt x="6896" y="36347"/>
                  </a:cubicBezTo>
                  <a:close/>
                </a:path>
              </a:pathLst>
            </a:custGeom>
            <a:solidFill>
              <a:srgbClr val="FFC25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329" name="任意多边形: 形状 1328"/>
            <p:cNvSpPr/>
            <p:nvPr/>
          </p:nvSpPr>
          <p:spPr>
            <a:xfrm>
              <a:off x="8246905" y="3213247"/>
              <a:ext cx="40675" cy="40471"/>
            </a:xfrm>
            <a:custGeom>
              <a:avLst/>
              <a:gdLst>
                <a:gd name="connsiteX0" fmla="*/ 6759 w 40675"/>
                <a:gd name="connsiteY0" fmla="*/ 35387 h 40471"/>
                <a:gd name="connsiteX1" fmla="*/ 38 w 40675"/>
                <a:gd name="connsiteY1" fmla="*/ 21534 h 40471"/>
                <a:gd name="connsiteX2" fmla="*/ 19104 w 40675"/>
                <a:gd name="connsiteY2" fmla="*/ 0 h 40471"/>
                <a:gd name="connsiteX3" fmla="*/ 33916 w 40675"/>
                <a:gd name="connsiteY3" fmla="*/ 5075 h 40471"/>
                <a:gd name="connsiteX4" fmla="*/ 40638 w 40675"/>
                <a:gd name="connsiteY4" fmla="*/ 18928 h 40471"/>
                <a:gd name="connsiteX5" fmla="*/ 21572 w 40675"/>
                <a:gd name="connsiteY5" fmla="*/ 40462 h 40471"/>
                <a:gd name="connsiteX6" fmla="*/ 6759 w 40675"/>
                <a:gd name="connsiteY6" fmla="*/ 35387 h 40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75" h="40471">
                  <a:moveTo>
                    <a:pt x="6759" y="35387"/>
                  </a:moveTo>
                  <a:cubicBezTo>
                    <a:pt x="2782" y="31821"/>
                    <a:pt x="313" y="26746"/>
                    <a:pt x="38" y="21534"/>
                  </a:cubicBezTo>
                  <a:cubicBezTo>
                    <a:pt x="-647" y="10973"/>
                    <a:pt x="7994" y="0"/>
                    <a:pt x="19104" y="0"/>
                  </a:cubicBezTo>
                  <a:cubicBezTo>
                    <a:pt x="24589" y="0"/>
                    <a:pt x="29802" y="1371"/>
                    <a:pt x="33916" y="5075"/>
                  </a:cubicBezTo>
                  <a:cubicBezTo>
                    <a:pt x="37894" y="8641"/>
                    <a:pt x="40363" y="13716"/>
                    <a:pt x="40638" y="18928"/>
                  </a:cubicBezTo>
                  <a:cubicBezTo>
                    <a:pt x="41323" y="29489"/>
                    <a:pt x="32682" y="40462"/>
                    <a:pt x="21572" y="40462"/>
                  </a:cubicBezTo>
                  <a:cubicBezTo>
                    <a:pt x="15948" y="40599"/>
                    <a:pt x="10873" y="39228"/>
                    <a:pt x="6759" y="35387"/>
                  </a:cubicBezTo>
                  <a:close/>
                </a:path>
              </a:pathLst>
            </a:custGeom>
            <a:solidFill>
              <a:srgbClr val="FFC25F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545519" y="5270306"/>
            <a:ext cx="481490" cy="441653"/>
            <a:chOff x="4286647" y="5624598"/>
            <a:chExt cx="481490" cy="441653"/>
          </a:xfrm>
        </p:grpSpPr>
        <p:sp>
          <p:nvSpPr>
            <p:cNvPr id="1290" name="任意多边形: 形状 1289"/>
            <p:cNvSpPr/>
            <p:nvPr/>
          </p:nvSpPr>
          <p:spPr>
            <a:xfrm>
              <a:off x="4286647" y="5624598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1" name="任意多边形: 形状 1290"/>
            <p:cNvSpPr/>
            <p:nvPr/>
          </p:nvSpPr>
          <p:spPr>
            <a:xfrm>
              <a:off x="4476280" y="5815236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088625" y="5982948"/>
            <a:ext cx="481490" cy="441653"/>
            <a:chOff x="7733640" y="5359084"/>
            <a:chExt cx="481490" cy="441653"/>
          </a:xfrm>
        </p:grpSpPr>
        <p:sp>
          <p:nvSpPr>
            <p:cNvPr id="401" name="任意多边形: 形状 400"/>
            <p:cNvSpPr/>
            <p:nvPr/>
          </p:nvSpPr>
          <p:spPr>
            <a:xfrm>
              <a:off x="7733640" y="5359084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02" name="任意多边形: 形状 401"/>
            <p:cNvSpPr/>
            <p:nvPr/>
          </p:nvSpPr>
          <p:spPr>
            <a:xfrm>
              <a:off x="7923273" y="5549722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403" name="任意多边形: 形状 402"/>
          <p:cNvSpPr/>
          <p:nvPr/>
        </p:nvSpPr>
        <p:spPr>
          <a:xfrm>
            <a:off x="7684746" y="5719405"/>
            <a:ext cx="418184" cy="397994"/>
          </a:xfrm>
          <a:custGeom>
            <a:avLst/>
            <a:gdLst>
              <a:gd name="connsiteX0" fmla="*/ 221020 w 418184"/>
              <a:gd name="connsiteY0" fmla="*/ 397720 h 397994"/>
              <a:gd name="connsiteX1" fmla="*/ 202367 w 418184"/>
              <a:gd name="connsiteY1" fmla="*/ 392782 h 397994"/>
              <a:gd name="connsiteX2" fmla="*/ 194275 w 418184"/>
              <a:gd name="connsiteY2" fmla="*/ 389079 h 397994"/>
              <a:gd name="connsiteX3" fmla="*/ 182890 w 418184"/>
              <a:gd name="connsiteY3" fmla="*/ 380712 h 397994"/>
              <a:gd name="connsiteX4" fmla="*/ 165196 w 418184"/>
              <a:gd name="connsiteY4" fmla="*/ 351909 h 397994"/>
              <a:gd name="connsiteX5" fmla="*/ 160945 w 418184"/>
              <a:gd name="connsiteY5" fmla="*/ 327768 h 397994"/>
              <a:gd name="connsiteX6" fmla="*/ 160533 w 418184"/>
              <a:gd name="connsiteY6" fmla="*/ 317070 h 397994"/>
              <a:gd name="connsiteX7" fmla="*/ 150932 w 418184"/>
              <a:gd name="connsiteY7" fmla="*/ 324065 h 397994"/>
              <a:gd name="connsiteX8" fmla="*/ 123774 w 418184"/>
              <a:gd name="connsiteY8" fmla="*/ 337095 h 397994"/>
              <a:gd name="connsiteX9" fmla="*/ 93736 w 418184"/>
              <a:gd name="connsiteY9" fmla="*/ 338741 h 397994"/>
              <a:gd name="connsiteX10" fmla="*/ 81255 w 418184"/>
              <a:gd name="connsiteY10" fmla="*/ 335723 h 397994"/>
              <a:gd name="connsiteX11" fmla="*/ 68636 w 418184"/>
              <a:gd name="connsiteY11" fmla="*/ 326808 h 397994"/>
              <a:gd name="connsiteX12" fmla="*/ 56017 w 418184"/>
              <a:gd name="connsiteY12" fmla="*/ 307743 h 397994"/>
              <a:gd name="connsiteX13" fmla="*/ 50256 w 418184"/>
              <a:gd name="connsiteY13" fmla="*/ 275648 h 397994"/>
              <a:gd name="connsiteX14" fmla="*/ 59172 w 418184"/>
              <a:gd name="connsiteY14" fmla="*/ 243827 h 397994"/>
              <a:gd name="connsiteX15" fmla="*/ 62738 w 418184"/>
              <a:gd name="connsiteY15" fmla="*/ 237654 h 397994"/>
              <a:gd name="connsiteX16" fmla="*/ 39695 w 418184"/>
              <a:gd name="connsiteY16" fmla="*/ 226544 h 397994"/>
              <a:gd name="connsiteX17" fmla="*/ 19670 w 418184"/>
              <a:gd name="connsiteY17" fmla="*/ 208714 h 397994"/>
              <a:gd name="connsiteX18" fmla="*/ 1565 w 418184"/>
              <a:gd name="connsiteY18" fmla="*/ 178127 h 397994"/>
              <a:gd name="connsiteX19" fmla="*/ 13909 w 418184"/>
              <a:gd name="connsiteY19" fmla="*/ 131218 h 397994"/>
              <a:gd name="connsiteX20" fmla="*/ 45730 w 418184"/>
              <a:gd name="connsiteY20" fmla="*/ 114073 h 397994"/>
              <a:gd name="connsiteX21" fmla="*/ 73436 w 418184"/>
              <a:gd name="connsiteY21" fmla="*/ 111879 h 397994"/>
              <a:gd name="connsiteX22" fmla="*/ 100868 w 418184"/>
              <a:gd name="connsiteY22" fmla="*/ 118737 h 397994"/>
              <a:gd name="connsiteX23" fmla="*/ 97851 w 418184"/>
              <a:gd name="connsiteY23" fmla="*/ 107215 h 397994"/>
              <a:gd name="connsiteX24" fmla="*/ 98263 w 418184"/>
              <a:gd name="connsiteY24" fmla="*/ 46042 h 397994"/>
              <a:gd name="connsiteX25" fmla="*/ 127203 w 418184"/>
              <a:gd name="connsiteY25" fmla="*/ 7226 h 397994"/>
              <a:gd name="connsiteX26" fmla="*/ 150383 w 418184"/>
              <a:gd name="connsiteY26" fmla="*/ 93 h 397994"/>
              <a:gd name="connsiteX27" fmla="*/ 176581 w 418184"/>
              <a:gd name="connsiteY27" fmla="*/ 4757 h 397994"/>
              <a:gd name="connsiteX28" fmla="*/ 199898 w 418184"/>
              <a:gd name="connsiteY28" fmla="*/ 20119 h 397994"/>
              <a:gd name="connsiteX29" fmla="*/ 208813 w 418184"/>
              <a:gd name="connsiteY29" fmla="*/ 29857 h 397994"/>
              <a:gd name="connsiteX30" fmla="*/ 217043 w 418184"/>
              <a:gd name="connsiteY30" fmla="*/ 41516 h 397994"/>
              <a:gd name="connsiteX31" fmla="*/ 233914 w 418184"/>
              <a:gd name="connsiteY31" fmla="*/ 81841 h 397994"/>
              <a:gd name="connsiteX32" fmla="*/ 245710 w 418184"/>
              <a:gd name="connsiteY32" fmla="*/ 66616 h 397994"/>
              <a:gd name="connsiteX33" fmla="*/ 264226 w 418184"/>
              <a:gd name="connsiteY33" fmla="*/ 47139 h 397994"/>
              <a:gd name="connsiteX34" fmla="*/ 285074 w 418184"/>
              <a:gd name="connsiteY34" fmla="*/ 32600 h 397994"/>
              <a:gd name="connsiteX35" fmla="*/ 316347 w 418184"/>
              <a:gd name="connsiteY35" fmla="*/ 28622 h 397994"/>
              <a:gd name="connsiteX36" fmla="*/ 329789 w 418184"/>
              <a:gd name="connsiteY36" fmla="*/ 34658 h 397994"/>
              <a:gd name="connsiteX37" fmla="*/ 341996 w 418184"/>
              <a:gd name="connsiteY37" fmla="*/ 48374 h 397994"/>
              <a:gd name="connsiteX38" fmla="*/ 348716 w 418184"/>
              <a:gd name="connsiteY38" fmla="*/ 68536 h 397994"/>
              <a:gd name="connsiteX39" fmla="*/ 348031 w 418184"/>
              <a:gd name="connsiteY39" fmla="*/ 88287 h 397994"/>
              <a:gd name="connsiteX40" fmla="*/ 339801 w 418184"/>
              <a:gd name="connsiteY40" fmla="*/ 115719 h 397994"/>
              <a:gd name="connsiteX41" fmla="*/ 327731 w 418184"/>
              <a:gd name="connsiteY41" fmla="*/ 139311 h 397994"/>
              <a:gd name="connsiteX42" fmla="*/ 313055 w 418184"/>
              <a:gd name="connsiteY42" fmla="*/ 157827 h 397994"/>
              <a:gd name="connsiteX43" fmla="*/ 321970 w 418184"/>
              <a:gd name="connsiteY43" fmla="*/ 159336 h 397994"/>
              <a:gd name="connsiteX44" fmla="*/ 371348 w 418184"/>
              <a:gd name="connsiteY44" fmla="*/ 177304 h 397994"/>
              <a:gd name="connsiteX45" fmla="*/ 393568 w 418184"/>
              <a:gd name="connsiteY45" fmla="*/ 194998 h 397994"/>
              <a:gd name="connsiteX46" fmla="*/ 409341 w 418184"/>
              <a:gd name="connsiteY46" fmla="*/ 215434 h 397994"/>
              <a:gd name="connsiteX47" fmla="*/ 418120 w 418184"/>
              <a:gd name="connsiteY47" fmla="*/ 244101 h 397994"/>
              <a:gd name="connsiteX48" fmla="*/ 388356 w 418184"/>
              <a:gd name="connsiteY48" fmla="*/ 290187 h 397994"/>
              <a:gd name="connsiteX49" fmla="*/ 344190 w 418184"/>
              <a:gd name="connsiteY49" fmla="*/ 298416 h 397994"/>
              <a:gd name="connsiteX50" fmla="*/ 323205 w 418184"/>
              <a:gd name="connsiteY50" fmla="*/ 294439 h 397994"/>
              <a:gd name="connsiteX51" fmla="*/ 305511 w 418184"/>
              <a:gd name="connsiteY51" fmla="*/ 288404 h 397994"/>
              <a:gd name="connsiteX52" fmla="*/ 297419 w 418184"/>
              <a:gd name="connsiteY52" fmla="*/ 284563 h 397994"/>
              <a:gd name="connsiteX53" fmla="*/ 298516 w 418184"/>
              <a:gd name="connsiteY53" fmla="*/ 298004 h 397994"/>
              <a:gd name="connsiteX54" fmla="*/ 295773 w 418184"/>
              <a:gd name="connsiteY54" fmla="*/ 325162 h 397994"/>
              <a:gd name="connsiteX55" fmla="*/ 287818 w 418184"/>
              <a:gd name="connsiteY55" fmla="*/ 350262 h 397994"/>
              <a:gd name="connsiteX56" fmla="*/ 281645 w 418184"/>
              <a:gd name="connsiteY56" fmla="*/ 363155 h 397994"/>
              <a:gd name="connsiteX57" fmla="*/ 263952 w 418184"/>
              <a:gd name="connsiteY57" fmla="*/ 383455 h 397994"/>
              <a:gd name="connsiteX58" fmla="*/ 226781 w 418184"/>
              <a:gd name="connsiteY58" fmla="*/ 397994 h 397994"/>
              <a:gd name="connsiteX59" fmla="*/ 221020 w 418184"/>
              <a:gd name="connsiteY59" fmla="*/ 397720 h 39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18184" h="397994">
                <a:moveTo>
                  <a:pt x="221020" y="397720"/>
                </a:moveTo>
                <a:cubicBezTo>
                  <a:pt x="214711" y="396897"/>
                  <a:pt x="208402" y="395114"/>
                  <a:pt x="202367" y="392782"/>
                </a:cubicBezTo>
                <a:cubicBezTo>
                  <a:pt x="199624" y="391685"/>
                  <a:pt x="196880" y="390451"/>
                  <a:pt x="194275" y="389079"/>
                </a:cubicBezTo>
                <a:cubicBezTo>
                  <a:pt x="190022" y="386747"/>
                  <a:pt x="186456" y="383867"/>
                  <a:pt x="182890" y="380712"/>
                </a:cubicBezTo>
                <a:cubicBezTo>
                  <a:pt x="174523" y="373306"/>
                  <a:pt x="168488" y="362470"/>
                  <a:pt x="165196" y="351909"/>
                </a:cubicBezTo>
                <a:cubicBezTo>
                  <a:pt x="162728" y="343953"/>
                  <a:pt x="161630" y="335861"/>
                  <a:pt x="160945" y="327768"/>
                </a:cubicBezTo>
                <a:cubicBezTo>
                  <a:pt x="160670" y="324202"/>
                  <a:pt x="160533" y="320636"/>
                  <a:pt x="160533" y="317070"/>
                </a:cubicBezTo>
                <a:cubicBezTo>
                  <a:pt x="157378" y="319539"/>
                  <a:pt x="154224" y="321871"/>
                  <a:pt x="150932" y="324065"/>
                </a:cubicBezTo>
                <a:cubicBezTo>
                  <a:pt x="142428" y="329552"/>
                  <a:pt x="133650" y="334352"/>
                  <a:pt x="123774" y="337095"/>
                </a:cubicBezTo>
                <a:cubicBezTo>
                  <a:pt x="114036" y="339701"/>
                  <a:pt x="103749" y="339701"/>
                  <a:pt x="93736" y="338741"/>
                </a:cubicBezTo>
                <a:cubicBezTo>
                  <a:pt x="89347" y="338330"/>
                  <a:pt x="85369" y="337232"/>
                  <a:pt x="81255" y="335723"/>
                </a:cubicBezTo>
                <a:cubicBezTo>
                  <a:pt x="76454" y="333941"/>
                  <a:pt x="72202" y="330237"/>
                  <a:pt x="68636" y="326808"/>
                </a:cubicBezTo>
                <a:cubicBezTo>
                  <a:pt x="63149" y="321596"/>
                  <a:pt x="59035" y="314601"/>
                  <a:pt x="56017" y="307743"/>
                </a:cubicBezTo>
                <a:cubicBezTo>
                  <a:pt x="51491" y="297730"/>
                  <a:pt x="49845" y="286620"/>
                  <a:pt x="50256" y="275648"/>
                </a:cubicBezTo>
                <a:cubicBezTo>
                  <a:pt x="50668" y="264537"/>
                  <a:pt x="54097" y="253702"/>
                  <a:pt x="59172" y="243827"/>
                </a:cubicBezTo>
                <a:cubicBezTo>
                  <a:pt x="60269" y="241769"/>
                  <a:pt x="61366" y="239711"/>
                  <a:pt x="62738" y="237654"/>
                </a:cubicBezTo>
                <a:cubicBezTo>
                  <a:pt x="54646" y="234911"/>
                  <a:pt x="46827" y="231071"/>
                  <a:pt x="39695" y="226544"/>
                </a:cubicBezTo>
                <a:cubicBezTo>
                  <a:pt x="32151" y="221607"/>
                  <a:pt x="25568" y="215434"/>
                  <a:pt x="19670" y="208714"/>
                </a:cubicBezTo>
                <a:cubicBezTo>
                  <a:pt x="11577" y="199661"/>
                  <a:pt x="4856" y="189923"/>
                  <a:pt x="1565" y="178127"/>
                </a:cubicBezTo>
                <a:cubicBezTo>
                  <a:pt x="-2825" y="161942"/>
                  <a:pt x="2250" y="143288"/>
                  <a:pt x="13909" y="131218"/>
                </a:cubicBezTo>
                <a:cubicBezTo>
                  <a:pt x="22550" y="122303"/>
                  <a:pt x="33934" y="117639"/>
                  <a:pt x="45730" y="114073"/>
                </a:cubicBezTo>
                <a:cubicBezTo>
                  <a:pt x="54508" y="111467"/>
                  <a:pt x="64384" y="110918"/>
                  <a:pt x="73436" y="111879"/>
                </a:cubicBezTo>
                <a:cubicBezTo>
                  <a:pt x="83038" y="112838"/>
                  <a:pt x="91953" y="115308"/>
                  <a:pt x="100868" y="118737"/>
                </a:cubicBezTo>
                <a:cubicBezTo>
                  <a:pt x="99634" y="114896"/>
                  <a:pt x="98674" y="111056"/>
                  <a:pt x="97851" y="107215"/>
                </a:cubicBezTo>
                <a:cubicBezTo>
                  <a:pt x="93462" y="87190"/>
                  <a:pt x="91953" y="65930"/>
                  <a:pt x="98263" y="46042"/>
                </a:cubicBezTo>
                <a:cubicBezTo>
                  <a:pt x="103200" y="30268"/>
                  <a:pt x="113350" y="16141"/>
                  <a:pt x="127203" y="7226"/>
                </a:cubicBezTo>
                <a:cubicBezTo>
                  <a:pt x="134061" y="2836"/>
                  <a:pt x="142428" y="642"/>
                  <a:pt x="150383" y="93"/>
                </a:cubicBezTo>
                <a:cubicBezTo>
                  <a:pt x="159436" y="-455"/>
                  <a:pt x="168214" y="1465"/>
                  <a:pt x="176581" y="4757"/>
                </a:cubicBezTo>
                <a:cubicBezTo>
                  <a:pt x="185085" y="8048"/>
                  <a:pt x="193451" y="13672"/>
                  <a:pt x="199898" y="20119"/>
                </a:cubicBezTo>
                <a:cubicBezTo>
                  <a:pt x="203053" y="23273"/>
                  <a:pt x="206070" y="26428"/>
                  <a:pt x="208813" y="29857"/>
                </a:cubicBezTo>
                <a:cubicBezTo>
                  <a:pt x="211831" y="33423"/>
                  <a:pt x="214437" y="37538"/>
                  <a:pt x="217043" y="41516"/>
                </a:cubicBezTo>
                <a:cubicBezTo>
                  <a:pt x="225136" y="53586"/>
                  <a:pt x="230622" y="67576"/>
                  <a:pt x="233914" y="81841"/>
                </a:cubicBezTo>
                <a:cubicBezTo>
                  <a:pt x="237617" y="76628"/>
                  <a:pt x="241594" y="71554"/>
                  <a:pt x="245710" y="66616"/>
                </a:cubicBezTo>
                <a:cubicBezTo>
                  <a:pt x="251470" y="59758"/>
                  <a:pt x="257642" y="53037"/>
                  <a:pt x="264226" y="47139"/>
                </a:cubicBezTo>
                <a:cubicBezTo>
                  <a:pt x="270535" y="41652"/>
                  <a:pt x="277393" y="36166"/>
                  <a:pt x="285074" y="32600"/>
                </a:cubicBezTo>
                <a:cubicBezTo>
                  <a:pt x="294676" y="28074"/>
                  <a:pt x="305923" y="25742"/>
                  <a:pt x="316347" y="28622"/>
                </a:cubicBezTo>
                <a:cubicBezTo>
                  <a:pt x="321010" y="29994"/>
                  <a:pt x="325811" y="31640"/>
                  <a:pt x="329789" y="34658"/>
                </a:cubicBezTo>
                <a:cubicBezTo>
                  <a:pt x="334864" y="38498"/>
                  <a:pt x="338567" y="43024"/>
                  <a:pt x="341996" y="48374"/>
                </a:cubicBezTo>
                <a:cubicBezTo>
                  <a:pt x="345836" y="54271"/>
                  <a:pt x="347757" y="61678"/>
                  <a:pt x="348716" y="68536"/>
                </a:cubicBezTo>
                <a:cubicBezTo>
                  <a:pt x="349677" y="74983"/>
                  <a:pt x="349128" y="81841"/>
                  <a:pt x="348031" y="88287"/>
                </a:cubicBezTo>
                <a:cubicBezTo>
                  <a:pt x="346385" y="97751"/>
                  <a:pt x="343367" y="106803"/>
                  <a:pt x="339801" y="115719"/>
                </a:cubicBezTo>
                <a:cubicBezTo>
                  <a:pt x="336509" y="123812"/>
                  <a:pt x="332395" y="131904"/>
                  <a:pt x="327731" y="139311"/>
                </a:cubicBezTo>
                <a:cubicBezTo>
                  <a:pt x="323205" y="145894"/>
                  <a:pt x="318404" y="152066"/>
                  <a:pt x="313055" y="157827"/>
                </a:cubicBezTo>
                <a:cubicBezTo>
                  <a:pt x="316073" y="158238"/>
                  <a:pt x="318953" y="158787"/>
                  <a:pt x="321970" y="159336"/>
                </a:cubicBezTo>
                <a:cubicBezTo>
                  <a:pt x="339390" y="162765"/>
                  <a:pt x="355849" y="168525"/>
                  <a:pt x="371348" y="177304"/>
                </a:cubicBezTo>
                <a:cubicBezTo>
                  <a:pt x="379715" y="181967"/>
                  <a:pt x="387121" y="188140"/>
                  <a:pt x="393568" y="194998"/>
                </a:cubicBezTo>
                <a:cubicBezTo>
                  <a:pt x="399328" y="201170"/>
                  <a:pt x="405227" y="208028"/>
                  <a:pt x="409341" y="215434"/>
                </a:cubicBezTo>
                <a:cubicBezTo>
                  <a:pt x="414142" y="224213"/>
                  <a:pt x="417571" y="233951"/>
                  <a:pt x="418120" y="244101"/>
                </a:cubicBezTo>
                <a:cubicBezTo>
                  <a:pt x="419217" y="264263"/>
                  <a:pt x="406186" y="281957"/>
                  <a:pt x="388356" y="290187"/>
                </a:cubicBezTo>
                <a:cubicBezTo>
                  <a:pt x="374366" y="296633"/>
                  <a:pt x="359552" y="299513"/>
                  <a:pt x="344190" y="298416"/>
                </a:cubicBezTo>
                <a:cubicBezTo>
                  <a:pt x="337058" y="297868"/>
                  <a:pt x="330063" y="296222"/>
                  <a:pt x="323205" y="294439"/>
                </a:cubicBezTo>
                <a:cubicBezTo>
                  <a:pt x="317170" y="292930"/>
                  <a:pt x="311135" y="290735"/>
                  <a:pt x="305511" y="288404"/>
                </a:cubicBezTo>
                <a:cubicBezTo>
                  <a:pt x="302768" y="287169"/>
                  <a:pt x="300025" y="285935"/>
                  <a:pt x="297419" y="284563"/>
                </a:cubicBezTo>
                <a:cubicBezTo>
                  <a:pt x="297967" y="288952"/>
                  <a:pt x="298379" y="293478"/>
                  <a:pt x="298516" y="298004"/>
                </a:cubicBezTo>
                <a:cubicBezTo>
                  <a:pt x="298790" y="307057"/>
                  <a:pt x="297830" y="316247"/>
                  <a:pt x="295773" y="325162"/>
                </a:cubicBezTo>
                <a:cubicBezTo>
                  <a:pt x="293716" y="333666"/>
                  <a:pt x="291247" y="342170"/>
                  <a:pt x="287818" y="350262"/>
                </a:cubicBezTo>
                <a:cubicBezTo>
                  <a:pt x="286035" y="354652"/>
                  <a:pt x="283840" y="358904"/>
                  <a:pt x="281645" y="363155"/>
                </a:cubicBezTo>
                <a:cubicBezTo>
                  <a:pt x="277393" y="370974"/>
                  <a:pt x="270947" y="377832"/>
                  <a:pt x="263952" y="383455"/>
                </a:cubicBezTo>
                <a:cubicBezTo>
                  <a:pt x="253253" y="392096"/>
                  <a:pt x="240497" y="397994"/>
                  <a:pt x="226781" y="397994"/>
                </a:cubicBezTo>
                <a:cubicBezTo>
                  <a:pt x="224861" y="397994"/>
                  <a:pt x="222941" y="397994"/>
                  <a:pt x="221020" y="397720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4" name="任意多边形: 形状 403"/>
          <p:cNvSpPr/>
          <p:nvPr/>
        </p:nvSpPr>
        <p:spPr>
          <a:xfrm>
            <a:off x="7754495" y="4850904"/>
            <a:ext cx="89455" cy="88618"/>
          </a:xfrm>
          <a:custGeom>
            <a:avLst/>
            <a:gdLst>
              <a:gd name="connsiteX0" fmla="*/ 37788 w 89455"/>
              <a:gd name="connsiteY0" fmla="*/ 88392 h 88618"/>
              <a:gd name="connsiteX1" fmla="*/ 18997 w 89455"/>
              <a:gd name="connsiteY1" fmla="*/ 81122 h 88618"/>
              <a:gd name="connsiteX2" fmla="*/ 15430 w 89455"/>
              <a:gd name="connsiteY2" fmla="*/ 78928 h 88618"/>
              <a:gd name="connsiteX3" fmla="*/ 1303 w 89455"/>
              <a:gd name="connsiteY3" fmla="*/ 58216 h 88618"/>
              <a:gd name="connsiteX4" fmla="*/ 1166 w 89455"/>
              <a:gd name="connsiteY4" fmla="*/ 36819 h 88618"/>
              <a:gd name="connsiteX5" fmla="*/ 46291 w 89455"/>
              <a:gd name="connsiteY5" fmla="*/ 61 h 88618"/>
              <a:gd name="connsiteX6" fmla="*/ 66728 w 89455"/>
              <a:gd name="connsiteY6" fmla="*/ 5410 h 88618"/>
              <a:gd name="connsiteX7" fmla="*/ 80307 w 89455"/>
              <a:gd name="connsiteY7" fmla="*/ 17754 h 88618"/>
              <a:gd name="connsiteX8" fmla="*/ 88811 w 89455"/>
              <a:gd name="connsiteY8" fmla="*/ 37642 h 88618"/>
              <a:gd name="connsiteX9" fmla="*/ 84285 w 89455"/>
              <a:gd name="connsiteY9" fmla="*/ 65486 h 88618"/>
              <a:gd name="connsiteX10" fmla="*/ 67551 w 89455"/>
              <a:gd name="connsiteY10" fmla="*/ 82219 h 88618"/>
              <a:gd name="connsiteX11" fmla="*/ 43411 w 89455"/>
              <a:gd name="connsiteY11" fmla="*/ 88529 h 88618"/>
              <a:gd name="connsiteX12" fmla="*/ 37788 w 89455"/>
              <a:gd name="connsiteY12" fmla="*/ 88392 h 88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455" h="88618">
                <a:moveTo>
                  <a:pt x="37788" y="88392"/>
                </a:moveTo>
                <a:cubicBezTo>
                  <a:pt x="31341" y="87843"/>
                  <a:pt x="24620" y="85100"/>
                  <a:pt x="18997" y="81122"/>
                </a:cubicBezTo>
                <a:cubicBezTo>
                  <a:pt x="17762" y="80437"/>
                  <a:pt x="16665" y="79750"/>
                  <a:pt x="15430" y="78928"/>
                </a:cubicBezTo>
                <a:cubicBezTo>
                  <a:pt x="8710" y="74401"/>
                  <a:pt x="3086" y="66034"/>
                  <a:pt x="1303" y="58216"/>
                </a:cubicBezTo>
                <a:cubicBezTo>
                  <a:pt x="-480" y="50947"/>
                  <a:pt x="-343" y="44089"/>
                  <a:pt x="1166" y="36819"/>
                </a:cubicBezTo>
                <a:cubicBezTo>
                  <a:pt x="5555" y="16657"/>
                  <a:pt x="24894" y="-1174"/>
                  <a:pt x="46291" y="61"/>
                </a:cubicBezTo>
                <a:cubicBezTo>
                  <a:pt x="53424" y="472"/>
                  <a:pt x="60419" y="1706"/>
                  <a:pt x="66728" y="5410"/>
                </a:cubicBezTo>
                <a:cubicBezTo>
                  <a:pt x="71940" y="8427"/>
                  <a:pt x="76878" y="12679"/>
                  <a:pt x="80307" y="17754"/>
                </a:cubicBezTo>
                <a:cubicBezTo>
                  <a:pt x="84559" y="23926"/>
                  <a:pt x="87440" y="30236"/>
                  <a:pt x="88811" y="37642"/>
                </a:cubicBezTo>
                <a:cubicBezTo>
                  <a:pt x="90457" y="47106"/>
                  <a:pt x="88948" y="56982"/>
                  <a:pt x="84285" y="65486"/>
                </a:cubicBezTo>
                <a:cubicBezTo>
                  <a:pt x="80444" y="72618"/>
                  <a:pt x="74547" y="78105"/>
                  <a:pt x="67551" y="82219"/>
                </a:cubicBezTo>
                <a:cubicBezTo>
                  <a:pt x="60008" y="86608"/>
                  <a:pt x="51915" y="88529"/>
                  <a:pt x="43411" y="88529"/>
                </a:cubicBezTo>
                <a:cubicBezTo>
                  <a:pt x="41491" y="88666"/>
                  <a:pt x="39708" y="88666"/>
                  <a:pt x="37788" y="88392"/>
                </a:cubicBezTo>
                <a:close/>
              </a:path>
            </a:pathLst>
          </a:custGeom>
          <a:solidFill>
            <a:srgbClr val="5E8E4E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6" name="标题 1048593"/>
          <p:cNvSpPr txBox="1"/>
          <p:nvPr/>
        </p:nvSpPr>
        <p:spPr>
          <a:xfrm>
            <a:off x="1581785" y="805815"/>
            <a:ext cx="8115935" cy="1143635"/>
          </a:xfrm>
          <a:prstGeom prst="rect">
            <a:avLst/>
          </a:prstGeom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3.2.4 </a:t>
            </a:r>
            <a:r>
              <a:rPr lang="zh-CN" altLang="en-US" sz="3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面向未来的责任：</a:t>
            </a:r>
            <a:endParaRPr lang="zh-CN" altLang="en-US" sz="36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  <a:p>
            <a:pPr marL="2743200" lvl="6" indent="457200"/>
            <a:r>
              <a:rPr lang="zh-CN" altLang="en-US" sz="36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持续发展与伦理共进</a:t>
            </a:r>
            <a:endParaRPr lang="zh-CN" altLang="en-US" sz="36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</p:txBody>
      </p:sp>
      <p:grpSp>
        <p:nvGrpSpPr>
          <p:cNvPr id="211" name="组合 210"/>
          <p:cNvGrpSpPr/>
          <p:nvPr/>
        </p:nvGrpSpPr>
        <p:grpSpPr>
          <a:xfrm flipH="1">
            <a:off x="9990071" y="3671451"/>
            <a:ext cx="1326895" cy="2140408"/>
            <a:chOff x="1879203" y="1802058"/>
            <a:chExt cx="2570057" cy="4145748"/>
          </a:xfrm>
        </p:grpSpPr>
        <p:grpSp>
          <p:nvGrpSpPr>
            <p:cNvPr id="212" name="组合 211"/>
            <p:cNvGrpSpPr/>
            <p:nvPr/>
          </p:nvGrpSpPr>
          <p:grpSpPr>
            <a:xfrm>
              <a:off x="1879203" y="2826402"/>
              <a:ext cx="2186958" cy="3121404"/>
              <a:chOff x="1879203" y="2826402"/>
              <a:chExt cx="2186958" cy="3121404"/>
            </a:xfrm>
          </p:grpSpPr>
          <p:sp>
            <p:nvSpPr>
              <p:cNvPr id="218" name="任意多边形: 形状 217"/>
              <p:cNvSpPr/>
              <p:nvPr/>
            </p:nvSpPr>
            <p:spPr>
              <a:xfrm>
                <a:off x="3712310" y="3094212"/>
                <a:ext cx="25460" cy="214498"/>
              </a:xfrm>
              <a:custGeom>
                <a:avLst/>
                <a:gdLst>
                  <a:gd name="connsiteX0" fmla="*/ 25360 w 25460"/>
                  <a:gd name="connsiteY0" fmla="*/ 8622 h 214498"/>
                  <a:gd name="connsiteX1" fmla="*/ 12193 w 25460"/>
                  <a:gd name="connsiteY1" fmla="*/ 4918 h 214498"/>
                  <a:gd name="connsiteX2" fmla="*/ 1220 w 25460"/>
                  <a:gd name="connsiteY2" fmla="*/ 207915 h 214498"/>
                  <a:gd name="connsiteX3" fmla="*/ 14936 w 25460"/>
                  <a:gd name="connsiteY3" fmla="*/ 207915 h 214498"/>
                  <a:gd name="connsiteX4" fmla="*/ 25360 w 25460"/>
                  <a:gd name="connsiteY4" fmla="*/ 8622 h 21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60" h="214498">
                    <a:moveTo>
                      <a:pt x="25360" y="8622"/>
                    </a:moveTo>
                    <a:cubicBezTo>
                      <a:pt x="26732" y="-20"/>
                      <a:pt x="13565" y="-3723"/>
                      <a:pt x="12193" y="4918"/>
                    </a:cubicBezTo>
                    <a:cubicBezTo>
                      <a:pt x="1632" y="72264"/>
                      <a:pt x="-2209" y="139746"/>
                      <a:pt x="1220" y="207915"/>
                    </a:cubicBezTo>
                    <a:cubicBezTo>
                      <a:pt x="1632" y="216693"/>
                      <a:pt x="15348" y="216693"/>
                      <a:pt x="14936" y="207915"/>
                    </a:cubicBezTo>
                    <a:cubicBezTo>
                      <a:pt x="11507" y="140981"/>
                      <a:pt x="14936" y="74733"/>
                      <a:pt x="25360" y="862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19" name="任意多边形: 形状 218"/>
              <p:cNvSpPr/>
              <p:nvPr/>
            </p:nvSpPr>
            <p:spPr>
              <a:xfrm>
                <a:off x="1879203" y="3674112"/>
                <a:ext cx="77094" cy="96467"/>
              </a:xfrm>
              <a:custGeom>
                <a:avLst/>
                <a:gdLst>
                  <a:gd name="connsiteX0" fmla="*/ 74976 w 77094"/>
                  <a:gd name="connsiteY0" fmla="*/ 84757 h 96467"/>
                  <a:gd name="connsiteX1" fmla="*/ 12706 w 77094"/>
                  <a:gd name="connsiteY1" fmla="*/ 3421 h 96467"/>
                  <a:gd name="connsiteX2" fmla="*/ 910 w 77094"/>
                  <a:gd name="connsiteY2" fmla="*/ 10279 h 96467"/>
                  <a:gd name="connsiteX3" fmla="*/ 65375 w 77094"/>
                  <a:gd name="connsiteY3" fmla="*/ 94496 h 96467"/>
                  <a:gd name="connsiteX4" fmla="*/ 74976 w 77094"/>
                  <a:gd name="connsiteY4" fmla="*/ 84757 h 9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094" h="96467">
                    <a:moveTo>
                      <a:pt x="74976" y="84757"/>
                    </a:moveTo>
                    <a:cubicBezTo>
                      <a:pt x="50013" y="60891"/>
                      <a:pt x="29302" y="33733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18055" y="41552"/>
                      <a:pt x="39589" y="69806"/>
                      <a:pt x="65375" y="94496"/>
                    </a:cubicBezTo>
                    <a:cubicBezTo>
                      <a:pt x="71684" y="100667"/>
                      <a:pt x="81423" y="90929"/>
                      <a:pt x="74976" y="8475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0" name="任意多边形: 形状 219"/>
              <p:cNvSpPr/>
              <p:nvPr/>
            </p:nvSpPr>
            <p:spPr>
              <a:xfrm>
                <a:off x="1970017" y="3583306"/>
                <a:ext cx="69119" cy="113472"/>
              </a:xfrm>
              <a:custGeom>
                <a:avLst/>
                <a:gdLst>
                  <a:gd name="connsiteX0" fmla="*/ 67830 w 69119"/>
                  <a:gd name="connsiteY0" fmla="*/ 103554 h 113472"/>
                  <a:gd name="connsiteX1" fmla="*/ 13652 w 69119"/>
                  <a:gd name="connsiteY1" fmla="*/ 4662 h 113472"/>
                  <a:gd name="connsiteX2" fmla="*/ 484 w 69119"/>
                  <a:gd name="connsiteY2" fmla="*/ 8365 h 113472"/>
                  <a:gd name="connsiteX3" fmla="*/ 56034 w 69119"/>
                  <a:gd name="connsiteY3" fmla="*/ 110549 h 113472"/>
                  <a:gd name="connsiteX4" fmla="*/ 67830 w 69119"/>
                  <a:gd name="connsiteY4" fmla="*/ 103554 h 113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119" h="113472">
                    <a:moveTo>
                      <a:pt x="67830" y="103554"/>
                    </a:moveTo>
                    <a:cubicBezTo>
                      <a:pt x="45199" y="72968"/>
                      <a:pt x="27093" y="40186"/>
                      <a:pt x="13652" y="4662"/>
                    </a:cubicBezTo>
                    <a:cubicBezTo>
                      <a:pt x="10497" y="-3568"/>
                      <a:pt x="-2670" y="-1"/>
                      <a:pt x="484" y="8365"/>
                    </a:cubicBezTo>
                    <a:cubicBezTo>
                      <a:pt x="14338" y="44987"/>
                      <a:pt x="32717" y="79140"/>
                      <a:pt x="56034" y="110549"/>
                    </a:cubicBezTo>
                    <a:cubicBezTo>
                      <a:pt x="61109" y="117545"/>
                      <a:pt x="73042" y="110687"/>
                      <a:pt x="67830" y="10355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1" name="任意多边形: 形状 220"/>
              <p:cNvSpPr/>
              <p:nvPr/>
            </p:nvSpPr>
            <p:spPr>
              <a:xfrm>
                <a:off x="2061825" y="3473057"/>
                <a:ext cx="77270" cy="151152"/>
              </a:xfrm>
              <a:custGeom>
                <a:avLst/>
                <a:gdLst>
                  <a:gd name="connsiteX0" fmla="*/ 76560 w 77270"/>
                  <a:gd name="connsiteY0" fmla="*/ 140697 h 151152"/>
                  <a:gd name="connsiteX1" fmla="*/ 12506 w 77270"/>
                  <a:gd name="connsiteY1" fmla="*/ 3537 h 151152"/>
                  <a:gd name="connsiteX2" fmla="*/ 711 w 77270"/>
                  <a:gd name="connsiteY2" fmla="*/ 10395 h 151152"/>
                  <a:gd name="connsiteX3" fmla="*/ 64764 w 77270"/>
                  <a:gd name="connsiteY3" fmla="*/ 147555 h 151152"/>
                  <a:gd name="connsiteX4" fmla="*/ 76560 w 77270"/>
                  <a:gd name="connsiteY4" fmla="*/ 140697 h 151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270" h="151152">
                    <a:moveTo>
                      <a:pt x="76560" y="140697"/>
                    </a:moveTo>
                    <a:cubicBezTo>
                      <a:pt x="55163" y="95023"/>
                      <a:pt x="33903" y="49211"/>
                      <a:pt x="12506" y="3537"/>
                    </a:cubicBezTo>
                    <a:cubicBezTo>
                      <a:pt x="8803" y="-4418"/>
                      <a:pt x="-2993" y="2440"/>
                      <a:pt x="711" y="10395"/>
                    </a:cubicBezTo>
                    <a:cubicBezTo>
                      <a:pt x="22108" y="56069"/>
                      <a:pt x="43367" y="101881"/>
                      <a:pt x="64764" y="147555"/>
                    </a:cubicBezTo>
                    <a:cubicBezTo>
                      <a:pt x="68468" y="155647"/>
                      <a:pt x="80263" y="148652"/>
                      <a:pt x="76560" y="1406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2" name="任意多边形: 形状 221"/>
              <p:cNvSpPr/>
              <p:nvPr/>
            </p:nvSpPr>
            <p:spPr>
              <a:xfrm>
                <a:off x="2235631" y="3482355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3" name="任意多边形: 形状 222"/>
              <p:cNvSpPr/>
              <p:nvPr/>
            </p:nvSpPr>
            <p:spPr>
              <a:xfrm>
                <a:off x="2647412" y="4570190"/>
                <a:ext cx="95285" cy="105297"/>
              </a:xfrm>
              <a:custGeom>
                <a:avLst/>
                <a:gdLst>
                  <a:gd name="connsiteX0" fmla="*/ 92420 w 95285"/>
                  <a:gd name="connsiteY0" fmla="*/ 92152 h 105297"/>
                  <a:gd name="connsiteX1" fmla="*/ 12867 w 95285"/>
                  <a:gd name="connsiteY1" fmla="*/ 3273 h 105297"/>
                  <a:gd name="connsiteX2" fmla="*/ 1071 w 95285"/>
                  <a:gd name="connsiteY2" fmla="*/ 10131 h 105297"/>
                  <a:gd name="connsiteX3" fmla="*/ 85562 w 95285"/>
                  <a:gd name="connsiteY3" fmla="*/ 103948 h 105297"/>
                  <a:gd name="connsiteX4" fmla="*/ 92420 w 95285"/>
                  <a:gd name="connsiteY4" fmla="*/ 92152 h 105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85" h="105297">
                    <a:moveTo>
                      <a:pt x="92420" y="92152"/>
                    </a:moveTo>
                    <a:cubicBezTo>
                      <a:pt x="60461" y="67601"/>
                      <a:pt x="33852" y="37563"/>
                      <a:pt x="12867" y="3273"/>
                    </a:cubicBezTo>
                    <a:cubicBezTo>
                      <a:pt x="8203" y="-4271"/>
                      <a:pt x="-3592" y="2587"/>
                      <a:pt x="1071" y="10131"/>
                    </a:cubicBezTo>
                    <a:cubicBezTo>
                      <a:pt x="23428" y="46615"/>
                      <a:pt x="51683" y="77888"/>
                      <a:pt x="85562" y="103948"/>
                    </a:cubicBezTo>
                    <a:cubicBezTo>
                      <a:pt x="92557" y="109297"/>
                      <a:pt x="99278" y="97364"/>
                      <a:pt x="92420" y="921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4" name="任意多边形: 形状 223"/>
              <p:cNvSpPr/>
              <p:nvPr/>
            </p:nvSpPr>
            <p:spPr>
              <a:xfrm>
                <a:off x="2820586" y="4460933"/>
                <a:ext cx="32020" cy="77376"/>
              </a:xfrm>
              <a:custGeom>
                <a:avLst/>
                <a:gdLst>
                  <a:gd name="connsiteX0" fmla="*/ 31716 w 32020"/>
                  <a:gd name="connsiteY0" fmla="*/ 68913 h 77376"/>
                  <a:gd name="connsiteX1" fmla="*/ 13474 w 32020"/>
                  <a:gd name="connsiteY1" fmla="*/ 4859 h 77376"/>
                  <a:gd name="connsiteX2" fmla="*/ 307 w 32020"/>
                  <a:gd name="connsiteY2" fmla="*/ 8562 h 77376"/>
                  <a:gd name="connsiteX3" fmla="*/ 18549 w 32020"/>
                  <a:gd name="connsiteY3" fmla="*/ 72616 h 77376"/>
                  <a:gd name="connsiteX4" fmla="*/ 31716 w 32020"/>
                  <a:gd name="connsiteY4" fmla="*/ 68913 h 7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20" h="77376">
                    <a:moveTo>
                      <a:pt x="31716" y="68913"/>
                    </a:moveTo>
                    <a:cubicBezTo>
                      <a:pt x="25682" y="47516"/>
                      <a:pt x="19509" y="26256"/>
                      <a:pt x="13474" y="4859"/>
                    </a:cubicBezTo>
                    <a:cubicBezTo>
                      <a:pt x="11005" y="-3645"/>
                      <a:pt x="-2162" y="-79"/>
                      <a:pt x="307" y="8562"/>
                    </a:cubicBezTo>
                    <a:cubicBezTo>
                      <a:pt x="6342" y="29959"/>
                      <a:pt x="12514" y="51219"/>
                      <a:pt x="18549" y="72616"/>
                    </a:cubicBezTo>
                    <a:cubicBezTo>
                      <a:pt x="20881" y="80983"/>
                      <a:pt x="34185" y="77417"/>
                      <a:pt x="31716" y="6891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5" name="任意多边形: 形状 224"/>
              <p:cNvSpPr/>
              <p:nvPr/>
            </p:nvSpPr>
            <p:spPr>
              <a:xfrm>
                <a:off x="3405744" y="4588962"/>
                <a:ext cx="13716" cy="95463"/>
              </a:xfrm>
              <a:custGeom>
                <a:avLst/>
                <a:gdLst>
                  <a:gd name="connsiteX0" fmla="*/ 0 w 13716"/>
                  <a:gd name="connsiteY0" fmla="*/ 6584 h 95463"/>
                  <a:gd name="connsiteX1" fmla="*/ 0 w 13716"/>
                  <a:gd name="connsiteY1" fmla="*/ 88880 h 95463"/>
                  <a:gd name="connsiteX2" fmla="*/ 13716 w 13716"/>
                  <a:gd name="connsiteY2" fmla="*/ 88880 h 95463"/>
                  <a:gd name="connsiteX3" fmla="*/ 13716 w 13716"/>
                  <a:gd name="connsiteY3" fmla="*/ 6584 h 95463"/>
                  <a:gd name="connsiteX4" fmla="*/ 0 w 13716"/>
                  <a:gd name="connsiteY4" fmla="*/ 6584 h 95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95463">
                    <a:moveTo>
                      <a:pt x="0" y="6584"/>
                    </a:moveTo>
                    <a:lnTo>
                      <a:pt x="0" y="88880"/>
                    </a:lnTo>
                    <a:cubicBezTo>
                      <a:pt x="0" y="97658"/>
                      <a:pt x="13716" y="97658"/>
                      <a:pt x="13716" y="88880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6" name="任意多边形: 形状 225"/>
              <p:cNvSpPr/>
              <p:nvPr/>
            </p:nvSpPr>
            <p:spPr>
              <a:xfrm>
                <a:off x="3524661" y="4588962"/>
                <a:ext cx="13716" cy="113705"/>
              </a:xfrm>
              <a:custGeom>
                <a:avLst/>
                <a:gdLst>
                  <a:gd name="connsiteX0" fmla="*/ 0 w 13716"/>
                  <a:gd name="connsiteY0" fmla="*/ 6584 h 113705"/>
                  <a:gd name="connsiteX1" fmla="*/ 0 w 13716"/>
                  <a:gd name="connsiteY1" fmla="*/ 107122 h 113705"/>
                  <a:gd name="connsiteX2" fmla="*/ 13716 w 13716"/>
                  <a:gd name="connsiteY2" fmla="*/ 107122 h 113705"/>
                  <a:gd name="connsiteX3" fmla="*/ 13716 w 13716"/>
                  <a:gd name="connsiteY3" fmla="*/ 6584 h 113705"/>
                  <a:gd name="connsiteX4" fmla="*/ 0 w 13716"/>
                  <a:gd name="connsiteY4" fmla="*/ 6584 h 113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113705">
                    <a:moveTo>
                      <a:pt x="0" y="6584"/>
                    </a:moveTo>
                    <a:lnTo>
                      <a:pt x="0" y="107122"/>
                    </a:lnTo>
                    <a:cubicBezTo>
                      <a:pt x="0" y="115900"/>
                      <a:pt x="13716" y="115900"/>
                      <a:pt x="13716" y="107122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7" name="任意多边形: 形状 226"/>
              <p:cNvSpPr/>
              <p:nvPr/>
            </p:nvSpPr>
            <p:spPr>
              <a:xfrm>
                <a:off x="3716685" y="4598151"/>
                <a:ext cx="13716" cy="49789"/>
              </a:xfrm>
              <a:custGeom>
                <a:avLst/>
                <a:gdLst>
                  <a:gd name="connsiteX0" fmla="*/ 0 w 13716"/>
                  <a:gd name="connsiteY0" fmla="*/ 6584 h 49789"/>
                  <a:gd name="connsiteX1" fmla="*/ 0 w 13716"/>
                  <a:gd name="connsiteY1" fmla="*/ 43206 h 49789"/>
                  <a:gd name="connsiteX2" fmla="*/ 13716 w 13716"/>
                  <a:gd name="connsiteY2" fmla="*/ 43206 h 49789"/>
                  <a:gd name="connsiteX3" fmla="*/ 13716 w 13716"/>
                  <a:gd name="connsiteY3" fmla="*/ 6584 h 49789"/>
                  <a:gd name="connsiteX4" fmla="*/ 0 w 13716"/>
                  <a:gd name="connsiteY4" fmla="*/ 6584 h 49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49789">
                    <a:moveTo>
                      <a:pt x="0" y="6584"/>
                    </a:moveTo>
                    <a:lnTo>
                      <a:pt x="0" y="43206"/>
                    </a:lnTo>
                    <a:cubicBezTo>
                      <a:pt x="0" y="51984"/>
                      <a:pt x="13716" y="51984"/>
                      <a:pt x="13716" y="43206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8" name="任意多边形: 形状 227"/>
              <p:cNvSpPr/>
              <p:nvPr/>
            </p:nvSpPr>
            <p:spPr>
              <a:xfrm>
                <a:off x="3241212" y="3729212"/>
                <a:ext cx="123177" cy="114562"/>
              </a:xfrm>
              <a:custGeom>
                <a:avLst/>
                <a:gdLst>
                  <a:gd name="connsiteX0" fmla="*/ 119818 w 123177"/>
                  <a:gd name="connsiteY0" fmla="*/ 101941 h 114562"/>
                  <a:gd name="connsiteX1" fmla="*/ 12970 w 123177"/>
                  <a:gd name="connsiteY1" fmla="*/ 3185 h 114562"/>
                  <a:gd name="connsiteX2" fmla="*/ 1174 w 123177"/>
                  <a:gd name="connsiteY2" fmla="*/ 10043 h 114562"/>
                  <a:gd name="connsiteX3" fmla="*/ 112960 w 123177"/>
                  <a:gd name="connsiteY3" fmla="*/ 113599 h 114562"/>
                  <a:gd name="connsiteX4" fmla="*/ 119818 w 123177"/>
                  <a:gd name="connsiteY4" fmla="*/ 101941 h 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177" h="114562">
                    <a:moveTo>
                      <a:pt x="119818" y="101941"/>
                    </a:moveTo>
                    <a:cubicBezTo>
                      <a:pt x="76338" y="78075"/>
                      <a:pt x="40265" y="44745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29566" y="53523"/>
                      <a:pt x="67422" y="88636"/>
                      <a:pt x="112960" y="113599"/>
                    </a:cubicBezTo>
                    <a:cubicBezTo>
                      <a:pt x="120641" y="117988"/>
                      <a:pt x="127499" y="106193"/>
                      <a:pt x="119818" y="1019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9" name="任意多边形: 形状 228"/>
              <p:cNvSpPr/>
              <p:nvPr/>
            </p:nvSpPr>
            <p:spPr>
              <a:xfrm>
                <a:off x="3369411" y="3582813"/>
                <a:ext cx="68226" cy="123604"/>
              </a:xfrm>
              <a:custGeom>
                <a:avLst/>
                <a:gdLst>
                  <a:gd name="connsiteX0" fmla="*/ 67468 w 68226"/>
                  <a:gd name="connsiteY0" fmla="*/ 113237 h 123604"/>
                  <a:gd name="connsiteX1" fmla="*/ 12604 w 68226"/>
                  <a:gd name="connsiteY1" fmla="*/ 3509 h 123604"/>
                  <a:gd name="connsiteX2" fmla="*/ 808 w 68226"/>
                  <a:gd name="connsiteY2" fmla="*/ 10367 h 123604"/>
                  <a:gd name="connsiteX3" fmla="*/ 55672 w 68226"/>
                  <a:gd name="connsiteY3" fmla="*/ 120095 h 123604"/>
                  <a:gd name="connsiteX4" fmla="*/ 67468 w 68226"/>
                  <a:gd name="connsiteY4" fmla="*/ 113237 h 123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26" h="123604">
                    <a:moveTo>
                      <a:pt x="67468" y="113237"/>
                    </a:moveTo>
                    <a:cubicBezTo>
                      <a:pt x="49225" y="76615"/>
                      <a:pt x="30846" y="40131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19050" y="46989"/>
                      <a:pt x="37430" y="83473"/>
                      <a:pt x="55672" y="120095"/>
                    </a:cubicBezTo>
                    <a:cubicBezTo>
                      <a:pt x="59512" y="128050"/>
                      <a:pt x="71308" y="121055"/>
                      <a:pt x="67468" y="11323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0" name="任意多边形: 形状 229"/>
              <p:cNvSpPr/>
              <p:nvPr/>
            </p:nvSpPr>
            <p:spPr>
              <a:xfrm>
                <a:off x="3552368" y="3491407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1" name="任意多边形: 形状 230"/>
              <p:cNvSpPr/>
              <p:nvPr/>
            </p:nvSpPr>
            <p:spPr>
              <a:xfrm>
                <a:off x="3040007" y="5548821"/>
                <a:ext cx="77751" cy="77807"/>
              </a:xfrm>
              <a:custGeom>
                <a:avLst/>
                <a:gdLst>
                  <a:gd name="connsiteX0" fmla="*/ 75780 w 77751"/>
                  <a:gd name="connsiteY0" fmla="*/ 66097 h 77807"/>
                  <a:gd name="connsiteX1" fmla="*/ 11726 w 77751"/>
                  <a:gd name="connsiteY1" fmla="*/ 2044 h 77807"/>
                  <a:gd name="connsiteX2" fmla="*/ 1988 w 77751"/>
                  <a:gd name="connsiteY2" fmla="*/ 11782 h 77807"/>
                  <a:gd name="connsiteX3" fmla="*/ 66042 w 77751"/>
                  <a:gd name="connsiteY3" fmla="*/ 75836 h 77807"/>
                  <a:gd name="connsiteX4" fmla="*/ 75780 w 77751"/>
                  <a:gd name="connsiteY4" fmla="*/ 66097 h 7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751" h="77807">
                    <a:moveTo>
                      <a:pt x="75780" y="66097"/>
                    </a:moveTo>
                    <a:cubicBezTo>
                      <a:pt x="54383" y="44700"/>
                      <a:pt x="33123" y="23441"/>
                      <a:pt x="11726" y="2044"/>
                    </a:cubicBezTo>
                    <a:cubicBezTo>
                      <a:pt x="5417" y="-4266"/>
                      <a:pt x="-4184" y="5473"/>
                      <a:pt x="1988" y="11782"/>
                    </a:cubicBezTo>
                    <a:cubicBezTo>
                      <a:pt x="23385" y="33179"/>
                      <a:pt x="44645" y="54439"/>
                      <a:pt x="66042" y="75836"/>
                    </a:cubicBezTo>
                    <a:cubicBezTo>
                      <a:pt x="72214" y="82008"/>
                      <a:pt x="81952" y="72270"/>
                      <a:pt x="75780" y="660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2" name="任意多边形: 形状 231"/>
              <p:cNvSpPr/>
              <p:nvPr/>
            </p:nvSpPr>
            <p:spPr>
              <a:xfrm>
                <a:off x="3286978" y="5576296"/>
                <a:ext cx="22601" cy="32118"/>
              </a:xfrm>
              <a:custGeom>
                <a:avLst/>
                <a:gdLst>
                  <a:gd name="connsiteX0" fmla="*/ 21793 w 22601"/>
                  <a:gd name="connsiteY0" fmla="*/ 21752 h 32118"/>
                  <a:gd name="connsiteX1" fmla="*/ 12604 w 22601"/>
                  <a:gd name="connsiteY1" fmla="*/ 3509 h 32118"/>
                  <a:gd name="connsiteX2" fmla="*/ 808 w 22601"/>
                  <a:gd name="connsiteY2" fmla="*/ 10367 h 32118"/>
                  <a:gd name="connsiteX3" fmla="*/ 9998 w 22601"/>
                  <a:gd name="connsiteY3" fmla="*/ 28610 h 32118"/>
                  <a:gd name="connsiteX4" fmla="*/ 21793 w 22601"/>
                  <a:gd name="connsiteY4" fmla="*/ 21752 h 3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01" h="32118">
                    <a:moveTo>
                      <a:pt x="21793" y="21752"/>
                    </a:moveTo>
                    <a:cubicBezTo>
                      <a:pt x="18776" y="15717"/>
                      <a:pt x="15758" y="9544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lnTo>
                      <a:pt x="9998" y="28610"/>
                    </a:lnTo>
                    <a:cubicBezTo>
                      <a:pt x="13975" y="36565"/>
                      <a:pt x="25771" y="29569"/>
                      <a:pt x="21793" y="217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3" name="任意多边形: 形状 232"/>
              <p:cNvSpPr/>
              <p:nvPr/>
            </p:nvSpPr>
            <p:spPr>
              <a:xfrm>
                <a:off x="3488314" y="5548807"/>
                <a:ext cx="13270" cy="13716"/>
              </a:xfrm>
              <a:custGeom>
                <a:avLst/>
                <a:gdLst>
                  <a:gd name="connsiteX0" fmla="*/ 6584 w 13270"/>
                  <a:gd name="connsiteY0" fmla="*/ 0 h 13716"/>
                  <a:gd name="connsiteX1" fmla="*/ 6584 w 13270"/>
                  <a:gd name="connsiteY1" fmla="*/ 13716 h 13716"/>
                  <a:gd name="connsiteX2" fmla="*/ 6584 w 13270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70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499" y="13716"/>
                      <a:pt x="15499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4" name="任意多边形: 形状 233"/>
              <p:cNvSpPr/>
              <p:nvPr/>
            </p:nvSpPr>
            <p:spPr>
              <a:xfrm>
                <a:off x="2073696" y="4678809"/>
                <a:ext cx="191944" cy="183441"/>
              </a:xfrm>
              <a:custGeom>
                <a:avLst/>
                <a:gdLst>
                  <a:gd name="connsiteX0" fmla="*/ 188408 w 191944"/>
                  <a:gd name="connsiteY0" fmla="*/ 170893 h 183441"/>
                  <a:gd name="connsiteX1" fmla="*/ 12706 w 191944"/>
                  <a:gd name="connsiteY1" fmla="*/ 3421 h 183441"/>
                  <a:gd name="connsiteX2" fmla="*/ 910 w 191944"/>
                  <a:gd name="connsiteY2" fmla="*/ 10279 h 183441"/>
                  <a:gd name="connsiteX3" fmla="*/ 181550 w 191944"/>
                  <a:gd name="connsiteY3" fmla="*/ 182689 h 183441"/>
                  <a:gd name="connsiteX4" fmla="*/ 188408 w 191944"/>
                  <a:gd name="connsiteY4" fmla="*/ 170893 h 183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944" h="183441">
                    <a:moveTo>
                      <a:pt x="188408" y="170893"/>
                    </a:moveTo>
                    <a:cubicBezTo>
                      <a:pt x="112832" y="134546"/>
                      <a:pt x="52482" y="77076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41784" y="85854"/>
                      <a:pt x="104191" y="145519"/>
                      <a:pt x="181550" y="182689"/>
                    </a:cubicBezTo>
                    <a:cubicBezTo>
                      <a:pt x="189505" y="186530"/>
                      <a:pt x="196363" y="174597"/>
                      <a:pt x="188408" y="17089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5" name="任意多边形: 形状 234"/>
              <p:cNvSpPr/>
              <p:nvPr/>
            </p:nvSpPr>
            <p:spPr>
              <a:xfrm>
                <a:off x="2162027" y="4515912"/>
                <a:ext cx="123881" cy="177733"/>
              </a:xfrm>
              <a:custGeom>
                <a:avLst/>
                <a:gdLst>
                  <a:gd name="connsiteX0" fmla="*/ 122707 w 123881"/>
                  <a:gd name="connsiteY0" fmla="*/ 167690 h 177733"/>
                  <a:gd name="connsiteX1" fmla="*/ 12979 w 123881"/>
                  <a:gd name="connsiteY1" fmla="*/ 3098 h 177733"/>
                  <a:gd name="connsiteX2" fmla="*/ 1184 w 123881"/>
                  <a:gd name="connsiteY2" fmla="*/ 9956 h 177733"/>
                  <a:gd name="connsiteX3" fmla="*/ 110912 w 123881"/>
                  <a:gd name="connsiteY3" fmla="*/ 174548 h 177733"/>
                  <a:gd name="connsiteX4" fmla="*/ 122707 w 123881"/>
                  <a:gd name="connsiteY4" fmla="*/ 167690 h 177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81" h="177733">
                    <a:moveTo>
                      <a:pt x="122707" y="167690"/>
                    </a:moveTo>
                    <a:cubicBezTo>
                      <a:pt x="86086" y="112826"/>
                      <a:pt x="49601" y="57962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7805" y="64820"/>
                      <a:pt x="74290" y="119684"/>
                      <a:pt x="110912" y="174548"/>
                    </a:cubicBezTo>
                    <a:cubicBezTo>
                      <a:pt x="115712" y="181955"/>
                      <a:pt x="127645" y="175097"/>
                      <a:pt x="122707" y="16769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6" name="任意多边形: 形状 235"/>
              <p:cNvSpPr/>
              <p:nvPr/>
            </p:nvSpPr>
            <p:spPr>
              <a:xfrm>
                <a:off x="3544888" y="5558271"/>
                <a:ext cx="38325" cy="151050"/>
              </a:xfrm>
              <a:custGeom>
                <a:avLst/>
                <a:gdLst>
                  <a:gd name="connsiteX0" fmla="*/ 38203 w 38325"/>
                  <a:gd name="connsiteY0" fmla="*/ 6584 h 151050"/>
                  <a:gd name="connsiteX1" fmla="*/ 24487 w 38325"/>
                  <a:gd name="connsiteY1" fmla="*/ 6584 h 151050"/>
                  <a:gd name="connsiteX2" fmla="*/ 484 w 38325"/>
                  <a:gd name="connsiteY2" fmla="*/ 142784 h 151050"/>
                  <a:gd name="connsiteX3" fmla="*/ 13652 w 38325"/>
                  <a:gd name="connsiteY3" fmla="*/ 146487 h 151050"/>
                  <a:gd name="connsiteX4" fmla="*/ 38203 w 38325"/>
                  <a:gd name="connsiteY4" fmla="*/ 6584 h 15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325" h="151050">
                    <a:moveTo>
                      <a:pt x="38203" y="6584"/>
                    </a:moveTo>
                    <a:cubicBezTo>
                      <a:pt x="37929" y="-2195"/>
                      <a:pt x="24213" y="-2195"/>
                      <a:pt x="24487" y="6584"/>
                    </a:cubicBezTo>
                    <a:cubicBezTo>
                      <a:pt x="25585" y="53767"/>
                      <a:pt x="17629" y="98893"/>
                      <a:pt x="484" y="142784"/>
                    </a:cubicBezTo>
                    <a:cubicBezTo>
                      <a:pt x="-2670" y="151013"/>
                      <a:pt x="10497" y="154580"/>
                      <a:pt x="13652" y="146487"/>
                    </a:cubicBezTo>
                    <a:cubicBezTo>
                      <a:pt x="31345" y="101361"/>
                      <a:pt x="39438" y="55001"/>
                      <a:pt x="38203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7" name="任意多边形: 形状 236"/>
              <p:cNvSpPr/>
              <p:nvPr/>
            </p:nvSpPr>
            <p:spPr>
              <a:xfrm>
                <a:off x="3223148" y="5476027"/>
                <a:ext cx="32303" cy="205088"/>
              </a:xfrm>
              <a:custGeom>
                <a:avLst/>
                <a:gdLst>
                  <a:gd name="connsiteX0" fmla="*/ 13752 w 32303"/>
                  <a:gd name="connsiteY0" fmla="*/ 6532 h 205088"/>
                  <a:gd name="connsiteX1" fmla="*/ 36 w 32303"/>
                  <a:gd name="connsiteY1" fmla="*/ 6532 h 205088"/>
                  <a:gd name="connsiteX2" fmla="*/ 18552 w 32303"/>
                  <a:gd name="connsiteY2" fmla="*/ 198556 h 205088"/>
                  <a:gd name="connsiteX3" fmla="*/ 32268 w 32303"/>
                  <a:gd name="connsiteY3" fmla="*/ 198556 h 205088"/>
                  <a:gd name="connsiteX4" fmla="*/ 13752 w 32303"/>
                  <a:gd name="connsiteY4" fmla="*/ 6532 h 20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303" h="205088">
                    <a:moveTo>
                      <a:pt x="13752" y="6532"/>
                    </a:moveTo>
                    <a:cubicBezTo>
                      <a:pt x="12929" y="-2109"/>
                      <a:pt x="-787" y="-2246"/>
                      <a:pt x="36" y="6532"/>
                    </a:cubicBezTo>
                    <a:cubicBezTo>
                      <a:pt x="6208" y="70586"/>
                      <a:pt x="12380" y="134503"/>
                      <a:pt x="18552" y="198556"/>
                    </a:cubicBezTo>
                    <a:cubicBezTo>
                      <a:pt x="19375" y="207198"/>
                      <a:pt x="33091" y="207334"/>
                      <a:pt x="32268" y="198556"/>
                    </a:cubicBezTo>
                    <a:cubicBezTo>
                      <a:pt x="26096" y="134503"/>
                      <a:pt x="19924" y="70586"/>
                      <a:pt x="1375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8" name="任意多边形: 形状 237"/>
              <p:cNvSpPr/>
              <p:nvPr/>
            </p:nvSpPr>
            <p:spPr>
              <a:xfrm>
                <a:off x="2865963" y="5668142"/>
                <a:ext cx="161088" cy="167855"/>
              </a:xfrm>
              <a:custGeom>
                <a:avLst/>
                <a:gdLst>
                  <a:gd name="connsiteX0" fmla="*/ 158750 w 161088"/>
                  <a:gd name="connsiteY0" fmla="*/ 156494 h 167855"/>
                  <a:gd name="connsiteX1" fmla="*/ 13086 w 161088"/>
                  <a:gd name="connsiteY1" fmla="*/ 3012 h 167855"/>
                  <a:gd name="connsiteX2" fmla="*/ 1290 w 161088"/>
                  <a:gd name="connsiteY2" fmla="*/ 9870 h 167855"/>
                  <a:gd name="connsiteX3" fmla="*/ 149011 w 161088"/>
                  <a:gd name="connsiteY3" fmla="*/ 166232 h 167855"/>
                  <a:gd name="connsiteX4" fmla="*/ 158750 w 161088"/>
                  <a:gd name="connsiteY4" fmla="*/ 156494 h 167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088" h="167855">
                    <a:moveTo>
                      <a:pt x="158750" y="156494"/>
                    </a:moveTo>
                    <a:cubicBezTo>
                      <a:pt x="103474" y="111780"/>
                      <a:pt x="54782" y="60619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43672" y="68437"/>
                      <a:pt x="92913" y="120695"/>
                      <a:pt x="149011" y="166232"/>
                    </a:cubicBezTo>
                    <a:cubicBezTo>
                      <a:pt x="155869" y="171719"/>
                      <a:pt x="165608" y="161980"/>
                      <a:pt x="158750" y="15649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9" name="任意多边形: 形状 238"/>
              <p:cNvSpPr/>
              <p:nvPr/>
            </p:nvSpPr>
            <p:spPr>
              <a:xfrm>
                <a:off x="2811215" y="5686211"/>
                <a:ext cx="151150" cy="177996"/>
              </a:xfrm>
              <a:custGeom>
                <a:avLst/>
                <a:gdLst>
                  <a:gd name="connsiteX0" fmla="*/ 149033 w 151150"/>
                  <a:gd name="connsiteY0" fmla="*/ 166406 h 177996"/>
                  <a:gd name="connsiteX1" fmla="*/ 12970 w 151150"/>
                  <a:gd name="connsiteY1" fmla="*/ 3185 h 177996"/>
                  <a:gd name="connsiteX2" fmla="*/ 1174 w 151150"/>
                  <a:gd name="connsiteY2" fmla="*/ 10043 h 177996"/>
                  <a:gd name="connsiteX3" fmla="*/ 139431 w 151150"/>
                  <a:gd name="connsiteY3" fmla="*/ 176007 h 177996"/>
                  <a:gd name="connsiteX4" fmla="*/ 149033 w 151150"/>
                  <a:gd name="connsiteY4" fmla="*/ 166406 h 177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150" h="177996">
                    <a:moveTo>
                      <a:pt x="149033" y="166406"/>
                    </a:moveTo>
                    <a:cubicBezTo>
                      <a:pt x="97323" y="117302"/>
                      <a:pt x="51923" y="62850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40813" y="70668"/>
                      <a:pt x="86899" y="126081"/>
                      <a:pt x="139431" y="176007"/>
                    </a:cubicBezTo>
                    <a:cubicBezTo>
                      <a:pt x="145741" y="182179"/>
                      <a:pt x="155479" y="172578"/>
                      <a:pt x="149033" y="16640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0" name="任意多边形: 形状 239"/>
              <p:cNvSpPr/>
              <p:nvPr/>
            </p:nvSpPr>
            <p:spPr>
              <a:xfrm>
                <a:off x="2496951" y="5507934"/>
                <a:ext cx="1349674" cy="439872"/>
              </a:xfrm>
              <a:custGeom>
                <a:avLst/>
                <a:gdLst>
                  <a:gd name="connsiteX0" fmla="*/ 296785 w 1349674"/>
                  <a:gd name="connsiteY0" fmla="*/ 433426 h 439872"/>
                  <a:gd name="connsiteX1" fmla="*/ 138090 w 1349674"/>
                  <a:gd name="connsiteY1" fmla="*/ 403662 h 439872"/>
                  <a:gd name="connsiteX2" fmla="*/ 20956 w 1349674"/>
                  <a:gd name="connsiteY2" fmla="*/ 322463 h 439872"/>
                  <a:gd name="connsiteX3" fmla="*/ 519 w 1349674"/>
                  <a:gd name="connsiteY3" fmla="*/ 240990 h 439872"/>
                  <a:gd name="connsiteX4" fmla="*/ 15195 w 1349674"/>
                  <a:gd name="connsiteY4" fmla="*/ 191475 h 439872"/>
                  <a:gd name="connsiteX5" fmla="*/ 45096 w 1349674"/>
                  <a:gd name="connsiteY5" fmla="*/ 152110 h 439872"/>
                  <a:gd name="connsiteX6" fmla="*/ 185411 w 1349674"/>
                  <a:gd name="connsiteY6" fmla="*/ 75163 h 439872"/>
                  <a:gd name="connsiteX7" fmla="*/ 338344 w 1349674"/>
                  <a:gd name="connsiteY7" fmla="*/ 37856 h 439872"/>
                  <a:gd name="connsiteX8" fmla="*/ 654498 w 1349674"/>
                  <a:gd name="connsiteY8" fmla="*/ 6172 h 439872"/>
                  <a:gd name="connsiteX9" fmla="*/ 655870 w 1349674"/>
                  <a:gd name="connsiteY9" fmla="*/ 6172 h 439872"/>
                  <a:gd name="connsiteX10" fmla="*/ 657241 w 1349674"/>
                  <a:gd name="connsiteY10" fmla="*/ 6172 h 439872"/>
                  <a:gd name="connsiteX11" fmla="*/ 723078 w 1349674"/>
                  <a:gd name="connsiteY11" fmla="*/ 1234 h 439872"/>
                  <a:gd name="connsiteX12" fmla="*/ 771770 w 1349674"/>
                  <a:gd name="connsiteY12" fmla="*/ 0 h 439872"/>
                  <a:gd name="connsiteX13" fmla="*/ 787680 w 1349674"/>
                  <a:gd name="connsiteY13" fmla="*/ 137 h 439872"/>
                  <a:gd name="connsiteX14" fmla="*/ 791246 w 1349674"/>
                  <a:gd name="connsiteY14" fmla="*/ 274 h 439872"/>
                  <a:gd name="connsiteX15" fmla="*/ 828142 w 1349674"/>
                  <a:gd name="connsiteY15" fmla="*/ 6172 h 439872"/>
                  <a:gd name="connsiteX16" fmla="*/ 828280 w 1349674"/>
                  <a:gd name="connsiteY16" fmla="*/ 6172 h 439872"/>
                  <a:gd name="connsiteX17" fmla="*/ 829514 w 1349674"/>
                  <a:gd name="connsiteY17" fmla="*/ 6721 h 439872"/>
                  <a:gd name="connsiteX18" fmla="*/ 970926 w 1349674"/>
                  <a:gd name="connsiteY18" fmla="*/ 11659 h 439872"/>
                  <a:gd name="connsiteX19" fmla="*/ 1128523 w 1349674"/>
                  <a:gd name="connsiteY19" fmla="*/ 24689 h 439872"/>
                  <a:gd name="connsiteX20" fmla="*/ 1212465 w 1349674"/>
                  <a:gd name="connsiteY20" fmla="*/ 40873 h 439872"/>
                  <a:gd name="connsiteX21" fmla="*/ 1333852 w 1349674"/>
                  <a:gd name="connsiteY21" fmla="*/ 117272 h 439872"/>
                  <a:gd name="connsiteX22" fmla="*/ 1347019 w 1349674"/>
                  <a:gd name="connsiteY22" fmla="*/ 192984 h 439872"/>
                  <a:gd name="connsiteX23" fmla="*/ 1336732 w 1349674"/>
                  <a:gd name="connsiteY23" fmla="*/ 219045 h 439872"/>
                  <a:gd name="connsiteX24" fmla="*/ 1307380 w 1349674"/>
                  <a:gd name="connsiteY24" fmla="*/ 283647 h 439872"/>
                  <a:gd name="connsiteX25" fmla="*/ 1232216 w 1349674"/>
                  <a:gd name="connsiteY25" fmla="*/ 328361 h 439872"/>
                  <a:gd name="connsiteX26" fmla="*/ 1082711 w 1349674"/>
                  <a:gd name="connsiteY26" fmla="*/ 369646 h 439872"/>
                  <a:gd name="connsiteX27" fmla="*/ 925115 w 1349674"/>
                  <a:gd name="connsiteY27" fmla="*/ 401467 h 439872"/>
                  <a:gd name="connsiteX28" fmla="*/ 612527 w 1349674"/>
                  <a:gd name="connsiteY28" fmla="*/ 435757 h 439872"/>
                  <a:gd name="connsiteX29" fmla="*/ 452598 w 1349674"/>
                  <a:gd name="connsiteY29" fmla="*/ 439872 h 439872"/>
                  <a:gd name="connsiteX30" fmla="*/ 296785 w 1349674"/>
                  <a:gd name="connsiteY30" fmla="*/ 433426 h 439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349674" h="439872">
                    <a:moveTo>
                      <a:pt x="296785" y="433426"/>
                    </a:moveTo>
                    <a:cubicBezTo>
                      <a:pt x="247681" y="428899"/>
                      <a:pt x="190348" y="421767"/>
                      <a:pt x="138090" y="403662"/>
                    </a:cubicBezTo>
                    <a:cubicBezTo>
                      <a:pt x="101057" y="390906"/>
                      <a:pt x="48662" y="368686"/>
                      <a:pt x="20956" y="322463"/>
                    </a:cubicBezTo>
                    <a:cubicBezTo>
                      <a:pt x="5182" y="296266"/>
                      <a:pt x="-2087" y="267325"/>
                      <a:pt x="519" y="240990"/>
                    </a:cubicBezTo>
                    <a:cubicBezTo>
                      <a:pt x="2576" y="221513"/>
                      <a:pt x="7377" y="205329"/>
                      <a:pt x="15195" y="191475"/>
                    </a:cubicBezTo>
                    <a:cubicBezTo>
                      <a:pt x="23150" y="177485"/>
                      <a:pt x="32889" y="164592"/>
                      <a:pt x="45096" y="152110"/>
                    </a:cubicBezTo>
                    <a:cubicBezTo>
                      <a:pt x="83912" y="112608"/>
                      <a:pt x="135484" y="91760"/>
                      <a:pt x="185411" y="75163"/>
                    </a:cubicBezTo>
                    <a:cubicBezTo>
                      <a:pt x="238766" y="57333"/>
                      <a:pt x="295139" y="45949"/>
                      <a:pt x="338344" y="37856"/>
                    </a:cubicBezTo>
                    <a:cubicBezTo>
                      <a:pt x="442311" y="18928"/>
                      <a:pt x="548611" y="8230"/>
                      <a:pt x="654498" y="6172"/>
                    </a:cubicBezTo>
                    <a:lnTo>
                      <a:pt x="655870" y="6172"/>
                    </a:lnTo>
                    <a:lnTo>
                      <a:pt x="657241" y="6172"/>
                    </a:lnTo>
                    <a:cubicBezTo>
                      <a:pt x="681244" y="3840"/>
                      <a:pt x="702916" y="2195"/>
                      <a:pt x="723078" y="1234"/>
                    </a:cubicBezTo>
                    <a:cubicBezTo>
                      <a:pt x="739537" y="548"/>
                      <a:pt x="755585" y="0"/>
                      <a:pt x="771770" y="0"/>
                    </a:cubicBezTo>
                    <a:cubicBezTo>
                      <a:pt x="777119" y="0"/>
                      <a:pt x="782331" y="0"/>
                      <a:pt x="787680" y="137"/>
                    </a:cubicBezTo>
                    <a:lnTo>
                      <a:pt x="791246" y="274"/>
                    </a:lnTo>
                    <a:cubicBezTo>
                      <a:pt x="803865" y="686"/>
                      <a:pt x="817444" y="1097"/>
                      <a:pt x="828142" y="6172"/>
                    </a:cubicBezTo>
                    <a:cubicBezTo>
                      <a:pt x="828142" y="6172"/>
                      <a:pt x="828280" y="6172"/>
                      <a:pt x="828280" y="6172"/>
                    </a:cubicBezTo>
                    <a:cubicBezTo>
                      <a:pt x="828554" y="6172"/>
                      <a:pt x="828965" y="6447"/>
                      <a:pt x="829514" y="6721"/>
                    </a:cubicBezTo>
                    <a:cubicBezTo>
                      <a:pt x="873817" y="7544"/>
                      <a:pt x="921411" y="9327"/>
                      <a:pt x="970926" y="11659"/>
                    </a:cubicBezTo>
                    <a:cubicBezTo>
                      <a:pt x="1020852" y="14264"/>
                      <a:pt x="1074482" y="17556"/>
                      <a:pt x="1128523" y="24689"/>
                    </a:cubicBezTo>
                    <a:cubicBezTo>
                      <a:pt x="1160207" y="28941"/>
                      <a:pt x="1187639" y="34290"/>
                      <a:pt x="1212465" y="40873"/>
                    </a:cubicBezTo>
                    <a:cubicBezTo>
                      <a:pt x="1270346" y="56236"/>
                      <a:pt x="1311220" y="81885"/>
                      <a:pt x="1333852" y="117272"/>
                    </a:cubicBezTo>
                    <a:cubicBezTo>
                      <a:pt x="1348528" y="140040"/>
                      <a:pt x="1353191" y="166923"/>
                      <a:pt x="1347019" y="192984"/>
                    </a:cubicBezTo>
                    <a:cubicBezTo>
                      <a:pt x="1344962" y="202036"/>
                      <a:pt x="1341395" y="210815"/>
                      <a:pt x="1336732" y="219045"/>
                    </a:cubicBezTo>
                    <a:cubicBezTo>
                      <a:pt x="1334675" y="243184"/>
                      <a:pt x="1324250" y="266090"/>
                      <a:pt x="1307380" y="283647"/>
                    </a:cubicBezTo>
                    <a:cubicBezTo>
                      <a:pt x="1289137" y="302438"/>
                      <a:pt x="1265272" y="316702"/>
                      <a:pt x="1232216" y="328361"/>
                    </a:cubicBezTo>
                    <a:cubicBezTo>
                      <a:pt x="1182152" y="345643"/>
                      <a:pt x="1132912" y="357850"/>
                      <a:pt x="1082711" y="369646"/>
                    </a:cubicBezTo>
                    <a:cubicBezTo>
                      <a:pt x="1030454" y="382128"/>
                      <a:pt x="978333" y="391866"/>
                      <a:pt x="925115" y="401467"/>
                    </a:cubicBezTo>
                    <a:cubicBezTo>
                      <a:pt x="824028" y="419572"/>
                      <a:pt x="718963" y="431094"/>
                      <a:pt x="612527" y="435757"/>
                    </a:cubicBezTo>
                    <a:cubicBezTo>
                      <a:pt x="565070" y="437815"/>
                      <a:pt x="508971" y="439872"/>
                      <a:pt x="452598" y="439872"/>
                    </a:cubicBezTo>
                    <a:cubicBezTo>
                      <a:pt x="396363" y="439872"/>
                      <a:pt x="345339" y="437678"/>
                      <a:pt x="296785" y="43342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1" name="任意多边形: 形状 240"/>
              <p:cNvSpPr/>
              <p:nvPr/>
            </p:nvSpPr>
            <p:spPr>
              <a:xfrm>
                <a:off x="3755505" y="3792336"/>
                <a:ext cx="253686" cy="416143"/>
              </a:xfrm>
              <a:custGeom>
                <a:avLst/>
                <a:gdLst>
                  <a:gd name="connsiteX0" fmla="*/ 1917 w 253686"/>
                  <a:gd name="connsiteY0" fmla="*/ 400919 h 416143"/>
                  <a:gd name="connsiteX1" fmla="*/ 15084 w 253686"/>
                  <a:gd name="connsiteY1" fmla="*/ 368549 h 416143"/>
                  <a:gd name="connsiteX2" fmla="*/ 27292 w 253686"/>
                  <a:gd name="connsiteY2" fmla="*/ 362926 h 416143"/>
                  <a:gd name="connsiteX3" fmla="*/ 45945 w 253686"/>
                  <a:gd name="connsiteY3" fmla="*/ 351541 h 416143"/>
                  <a:gd name="connsiteX4" fmla="*/ 43476 w 253686"/>
                  <a:gd name="connsiteY4" fmla="*/ 353324 h 416143"/>
                  <a:gd name="connsiteX5" fmla="*/ 72829 w 253686"/>
                  <a:gd name="connsiteY5" fmla="*/ 330693 h 416143"/>
                  <a:gd name="connsiteX6" fmla="*/ 101907 w 253686"/>
                  <a:gd name="connsiteY6" fmla="*/ 301204 h 416143"/>
                  <a:gd name="connsiteX7" fmla="*/ 101495 w 253686"/>
                  <a:gd name="connsiteY7" fmla="*/ 301615 h 416143"/>
                  <a:gd name="connsiteX8" fmla="*/ 123441 w 253686"/>
                  <a:gd name="connsiteY8" fmla="*/ 272811 h 416143"/>
                  <a:gd name="connsiteX9" fmla="*/ 154439 w 253686"/>
                  <a:gd name="connsiteY9" fmla="*/ 220005 h 416143"/>
                  <a:gd name="connsiteX10" fmla="*/ 154302 w 253686"/>
                  <a:gd name="connsiteY10" fmla="*/ 220142 h 416143"/>
                  <a:gd name="connsiteX11" fmla="*/ 189826 w 253686"/>
                  <a:gd name="connsiteY11" fmla="*/ 135240 h 416143"/>
                  <a:gd name="connsiteX12" fmla="*/ 215887 w 253686"/>
                  <a:gd name="connsiteY12" fmla="*/ 32370 h 416143"/>
                  <a:gd name="connsiteX13" fmla="*/ 215612 w 253686"/>
                  <a:gd name="connsiteY13" fmla="*/ 33330 h 416143"/>
                  <a:gd name="connsiteX14" fmla="*/ 219178 w 253686"/>
                  <a:gd name="connsiteY14" fmla="*/ 14950 h 416143"/>
                  <a:gd name="connsiteX15" fmla="*/ 236323 w 253686"/>
                  <a:gd name="connsiteY15" fmla="*/ 0 h 416143"/>
                  <a:gd name="connsiteX16" fmla="*/ 253606 w 253686"/>
                  <a:gd name="connsiteY16" fmla="*/ 17282 h 416143"/>
                  <a:gd name="connsiteX17" fmla="*/ 251548 w 253686"/>
                  <a:gd name="connsiteY17" fmla="*/ 44303 h 416143"/>
                  <a:gd name="connsiteX18" fmla="*/ 246473 w 253686"/>
                  <a:gd name="connsiteY18" fmla="*/ 74890 h 416143"/>
                  <a:gd name="connsiteX19" fmla="*/ 232346 w 253686"/>
                  <a:gd name="connsiteY19" fmla="*/ 135926 h 416143"/>
                  <a:gd name="connsiteX20" fmla="*/ 184203 w 253686"/>
                  <a:gd name="connsiteY20" fmla="*/ 258821 h 416143"/>
                  <a:gd name="connsiteX21" fmla="*/ 122069 w 253686"/>
                  <a:gd name="connsiteY21" fmla="*/ 348387 h 416143"/>
                  <a:gd name="connsiteX22" fmla="*/ 81744 w 253686"/>
                  <a:gd name="connsiteY22" fmla="*/ 383911 h 416143"/>
                  <a:gd name="connsiteX23" fmla="*/ 34150 w 253686"/>
                  <a:gd name="connsiteY23" fmla="*/ 414086 h 416143"/>
                  <a:gd name="connsiteX24" fmla="*/ 24823 w 253686"/>
                  <a:gd name="connsiteY24" fmla="*/ 416143 h 416143"/>
                  <a:gd name="connsiteX25" fmla="*/ 1917 w 253686"/>
                  <a:gd name="connsiteY25" fmla="*/ 400919 h 416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3686" h="416143">
                    <a:moveTo>
                      <a:pt x="1917" y="400919"/>
                    </a:moveTo>
                    <a:cubicBezTo>
                      <a:pt x="-3432" y="388163"/>
                      <a:pt x="2877" y="374172"/>
                      <a:pt x="15084" y="368549"/>
                    </a:cubicBezTo>
                    <a:cubicBezTo>
                      <a:pt x="19199" y="366629"/>
                      <a:pt x="23314" y="364846"/>
                      <a:pt x="27292" y="362926"/>
                    </a:cubicBezTo>
                    <a:cubicBezTo>
                      <a:pt x="33738" y="359497"/>
                      <a:pt x="39910" y="355656"/>
                      <a:pt x="45945" y="351541"/>
                    </a:cubicBezTo>
                    <a:cubicBezTo>
                      <a:pt x="45122" y="352090"/>
                      <a:pt x="44299" y="352639"/>
                      <a:pt x="43476" y="353324"/>
                    </a:cubicBezTo>
                    <a:cubicBezTo>
                      <a:pt x="53763" y="346329"/>
                      <a:pt x="63502" y="338785"/>
                      <a:pt x="72829" y="330693"/>
                    </a:cubicBezTo>
                    <a:cubicBezTo>
                      <a:pt x="83116" y="321366"/>
                      <a:pt x="92580" y="311491"/>
                      <a:pt x="101907" y="301204"/>
                    </a:cubicBezTo>
                    <a:cubicBezTo>
                      <a:pt x="101769" y="301341"/>
                      <a:pt x="101632" y="301478"/>
                      <a:pt x="101495" y="301615"/>
                    </a:cubicBezTo>
                    <a:cubicBezTo>
                      <a:pt x="109450" y="292425"/>
                      <a:pt x="116583" y="282824"/>
                      <a:pt x="123441" y="272811"/>
                    </a:cubicBezTo>
                    <a:cubicBezTo>
                      <a:pt x="134688" y="255666"/>
                      <a:pt x="145112" y="238247"/>
                      <a:pt x="154439" y="220005"/>
                    </a:cubicBezTo>
                    <a:cubicBezTo>
                      <a:pt x="154439" y="220005"/>
                      <a:pt x="154439" y="220142"/>
                      <a:pt x="154302" y="220142"/>
                    </a:cubicBezTo>
                    <a:cubicBezTo>
                      <a:pt x="167881" y="192573"/>
                      <a:pt x="179402" y="164181"/>
                      <a:pt x="189826" y="135240"/>
                    </a:cubicBezTo>
                    <a:cubicBezTo>
                      <a:pt x="201210" y="101636"/>
                      <a:pt x="208617" y="67071"/>
                      <a:pt x="215887" y="32370"/>
                    </a:cubicBezTo>
                    <a:cubicBezTo>
                      <a:pt x="215749" y="32644"/>
                      <a:pt x="215749" y="33056"/>
                      <a:pt x="215612" y="33330"/>
                    </a:cubicBezTo>
                    <a:cubicBezTo>
                      <a:pt x="216847" y="27158"/>
                      <a:pt x="218081" y="21123"/>
                      <a:pt x="219178" y="14950"/>
                    </a:cubicBezTo>
                    <a:cubicBezTo>
                      <a:pt x="220687" y="6584"/>
                      <a:pt x="227545" y="0"/>
                      <a:pt x="236323" y="0"/>
                    </a:cubicBezTo>
                    <a:cubicBezTo>
                      <a:pt x="246062" y="0"/>
                      <a:pt x="253057" y="7818"/>
                      <a:pt x="253606" y="17282"/>
                    </a:cubicBezTo>
                    <a:cubicBezTo>
                      <a:pt x="254017" y="26335"/>
                      <a:pt x="252783" y="35388"/>
                      <a:pt x="251548" y="44303"/>
                    </a:cubicBezTo>
                    <a:cubicBezTo>
                      <a:pt x="250177" y="54453"/>
                      <a:pt x="248256" y="64740"/>
                      <a:pt x="246473" y="74890"/>
                    </a:cubicBezTo>
                    <a:cubicBezTo>
                      <a:pt x="242633" y="95326"/>
                      <a:pt x="238107" y="115900"/>
                      <a:pt x="232346" y="135926"/>
                    </a:cubicBezTo>
                    <a:cubicBezTo>
                      <a:pt x="220001" y="178034"/>
                      <a:pt x="204639" y="219867"/>
                      <a:pt x="184203" y="258821"/>
                    </a:cubicBezTo>
                    <a:cubicBezTo>
                      <a:pt x="167332" y="291191"/>
                      <a:pt x="147718" y="321915"/>
                      <a:pt x="122069" y="348387"/>
                    </a:cubicBezTo>
                    <a:cubicBezTo>
                      <a:pt x="109588" y="361279"/>
                      <a:pt x="96146" y="373075"/>
                      <a:pt x="81744" y="383911"/>
                    </a:cubicBezTo>
                    <a:cubicBezTo>
                      <a:pt x="66931" y="395158"/>
                      <a:pt x="51020" y="406131"/>
                      <a:pt x="34150" y="414086"/>
                    </a:cubicBezTo>
                    <a:cubicBezTo>
                      <a:pt x="31132" y="415458"/>
                      <a:pt x="27977" y="416143"/>
                      <a:pt x="24823" y="416143"/>
                    </a:cubicBezTo>
                    <a:cubicBezTo>
                      <a:pt x="15222" y="416143"/>
                      <a:pt x="5757" y="409971"/>
                      <a:pt x="1917" y="40091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2" name="任意多边形: 形状 241"/>
              <p:cNvSpPr/>
              <p:nvPr/>
            </p:nvSpPr>
            <p:spPr>
              <a:xfrm>
                <a:off x="2926781" y="5436028"/>
                <a:ext cx="58035" cy="410965"/>
              </a:xfrm>
              <a:custGeom>
                <a:avLst/>
                <a:gdLst>
                  <a:gd name="connsiteX0" fmla="*/ 6584 w 58035"/>
                  <a:gd name="connsiteY0" fmla="*/ 385180 h 410965"/>
                  <a:gd name="connsiteX1" fmla="*/ 6584 w 58035"/>
                  <a:gd name="connsiteY1" fmla="*/ 366937 h 410965"/>
                  <a:gd name="connsiteX2" fmla="*/ 6035 w 58035"/>
                  <a:gd name="connsiteY2" fmla="*/ 342797 h 410965"/>
                  <a:gd name="connsiteX3" fmla="*/ 4663 w 58035"/>
                  <a:gd name="connsiteY3" fmla="*/ 282995 h 410965"/>
                  <a:gd name="connsiteX4" fmla="*/ 2880 w 58035"/>
                  <a:gd name="connsiteY4" fmla="*/ 158591 h 410965"/>
                  <a:gd name="connsiteX5" fmla="*/ 1234 w 58035"/>
                  <a:gd name="connsiteY5" fmla="*/ 80136 h 410965"/>
                  <a:gd name="connsiteX6" fmla="*/ 137 w 58035"/>
                  <a:gd name="connsiteY6" fmla="*/ 40634 h 410965"/>
                  <a:gd name="connsiteX7" fmla="*/ 274 w 58035"/>
                  <a:gd name="connsiteY7" fmla="*/ 21843 h 410965"/>
                  <a:gd name="connsiteX8" fmla="*/ 6035 w 58035"/>
                  <a:gd name="connsiteY8" fmla="*/ 5246 h 410965"/>
                  <a:gd name="connsiteX9" fmla="*/ 31547 w 58035"/>
                  <a:gd name="connsiteY9" fmla="*/ 5246 h 410965"/>
                  <a:gd name="connsiteX10" fmla="*/ 38542 w 58035"/>
                  <a:gd name="connsiteY10" fmla="*/ 33090 h 410965"/>
                  <a:gd name="connsiteX11" fmla="*/ 41148 w 58035"/>
                  <a:gd name="connsiteY11" fmla="*/ 65596 h 410965"/>
                  <a:gd name="connsiteX12" fmla="*/ 45263 w 58035"/>
                  <a:gd name="connsiteY12" fmla="*/ 133628 h 410965"/>
                  <a:gd name="connsiteX13" fmla="*/ 51024 w 58035"/>
                  <a:gd name="connsiteY13" fmla="*/ 259952 h 410965"/>
                  <a:gd name="connsiteX14" fmla="*/ 57196 w 58035"/>
                  <a:gd name="connsiteY14" fmla="*/ 374481 h 410965"/>
                  <a:gd name="connsiteX15" fmla="*/ 58019 w 58035"/>
                  <a:gd name="connsiteY15" fmla="*/ 385317 h 410965"/>
                  <a:gd name="connsiteX16" fmla="*/ 32370 w 58035"/>
                  <a:gd name="connsiteY16" fmla="*/ 410966 h 410965"/>
                  <a:gd name="connsiteX17" fmla="*/ 6584 w 58035"/>
                  <a:gd name="connsiteY17" fmla="*/ 385180 h 41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035" h="410965">
                    <a:moveTo>
                      <a:pt x="6584" y="385180"/>
                    </a:moveTo>
                    <a:cubicBezTo>
                      <a:pt x="6447" y="379144"/>
                      <a:pt x="6858" y="373109"/>
                      <a:pt x="6584" y="366937"/>
                    </a:cubicBezTo>
                    <a:cubicBezTo>
                      <a:pt x="6309" y="358845"/>
                      <a:pt x="6172" y="350752"/>
                      <a:pt x="6035" y="342797"/>
                    </a:cubicBezTo>
                    <a:cubicBezTo>
                      <a:pt x="5624" y="322909"/>
                      <a:pt x="5075" y="302884"/>
                      <a:pt x="4663" y="282995"/>
                    </a:cubicBezTo>
                    <a:cubicBezTo>
                      <a:pt x="3703" y="241573"/>
                      <a:pt x="3703" y="200014"/>
                      <a:pt x="2880" y="158591"/>
                    </a:cubicBezTo>
                    <a:cubicBezTo>
                      <a:pt x="2332" y="132394"/>
                      <a:pt x="1920" y="106333"/>
                      <a:pt x="1234" y="80136"/>
                    </a:cubicBezTo>
                    <a:cubicBezTo>
                      <a:pt x="823" y="66968"/>
                      <a:pt x="412" y="53801"/>
                      <a:pt x="137" y="40634"/>
                    </a:cubicBezTo>
                    <a:cubicBezTo>
                      <a:pt x="0" y="34324"/>
                      <a:pt x="-137" y="28152"/>
                      <a:pt x="274" y="21843"/>
                    </a:cubicBezTo>
                    <a:cubicBezTo>
                      <a:pt x="686" y="15533"/>
                      <a:pt x="1646" y="10047"/>
                      <a:pt x="6035" y="5246"/>
                    </a:cubicBezTo>
                    <a:cubicBezTo>
                      <a:pt x="12482" y="-1749"/>
                      <a:pt x="25100" y="-1749"/>
                      <a:pt x="31547" y="5246"/>
                    </a:cubicBezTo>
                    <a:cubicBezTo>
                      <a:pt x="38268" y="12653"/>
                      <a:pt x="37582" y="23626"/>
                      <a:pt x="38542" y="33090"/>
                    </a:cubicBezTo>
                    <a:cubicBezTo>
                      <a:pt x="39502" y="43925"/>
                      <a:pt x="40325" y="54624"/>
                      <a:pt x="41148" y="65596"/>
                    </a:cubicBezTo>
                    <a:cubicBezTo>
                      <a:pt x="42794" y="88228"/>
                      <a:pt x="44028" y="110860"/>
                      <a:pt x="45263" y="133628"/>
                    </a:cubicBezTo>
                    <a:cubicBezTo>
                      <a:pt x="47457" y="175736"/>
                      <a:pt x="49103" y="217844"/>
                      <a:pt x="51024" y="259952"/>
                    </a:cubicBezTo>
                    <a:cubicBezTo>
                      <a:pt x="52669" y="298220"/>
                      <a:pt x="55001" y="336351"/>
                      <a:pt x="57196" y="374481"/>
                    </a:cubicBezTo>
                    <a:cubicBezTo>
                      <a:pt x="57470" y="378047"/>
                      <a:pt x="57882" y="381751"/>
                      <a:pt x="58019" y="385317"/>
                    </a:cubicBezTo>
                    <a:cubicBezTo>
                      <a:pt x="58567" y="399307"/>
                      <a:pt x="45949" y="410966"/>
                      <a:pt x="32370" y="410966"/>
                    </a:cubicBezTo>
                    <a:cubicBezTo>
                      <a:pt x="17968" y="410828"/>
                      <a:pt x="6858" y="399170"/>
                      <a:pt x="6584" y="38518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3" name="任意多边形: 形状 242"/>
              <p:cNvSpPr/>
              <p:nvPr/>
            </p:nvSpPr>
            <p:spPr>
              <a:xfrm>
                <a:off x="3367102" y="5418094"/>
                <a:ext cx="131070" cy="368823"/>
              </a:xfrm>
              <a:custGeom>
                <a:avLst/>
                <a:gdLst>
                  <a:gd name="connsiteX0" fmla="*/ 81162 w 131070"/>
                  <a:gd name="connsiteY0" fmla="*/ 352913 h 368823"/>
                  <a:gd name="connsiteX1" fmla="*/ 74578 w 131070"/>
                  <a:gd name="connsiteY1" fmla="*/ 330144 h 368823"/>
                  <a:gd name="connsiteX2" fmla="*/ 66348 w 131070"/>
                  <a:gd name="connsiteY2" fmla="*/ 302575 h 368823"/>
                  <a:gd name="connsiteX3" fmla="*/ 48792 w 131070"/>
                  <a:gd name="connsiteY3" fmla="*/ 245105 h 368823"/>
                  <a:gd name="connsiteX4" fmla="*/ 13679 w 131070"/>
                  <a:gd name="connsiteY4" fmla="*/ 116586 h 368823"/>
                  <a:gd name="connsiteX5" fmla="*/ 3255 w 131070"/>
                  <a:gd name="connsiteY5" fmla="*/ 60899 h 368823"/>
                  <a:gd name="connsiteX6" fmla="*/ 511 w 131070"/>
                  <a:gd name="connsiteY6" fmla="*/ 32781 h 368823"/>
                  <a:gd name="connsiteX7" fmla="*/ 2432 w 131070"/>
                  <a:gd name="connsiteY7" fmla="*/ 10150 h 368823"/>
                  <a:gd name="connsiteX8" fmla="*/ 1746 w 131070"/>
                  <a:gd name="connsiteY8" fmla="*/ 11385 h 368823"/>
                  <a:gd name="connsiteX9" fmla="*/ 2432 w 131070"/>
                  <a:gd name="connsiteY9" fmla="*/ 10013 h 368823"/>
                  <a:gd name="connsiteX10" fmla="*/ 2843 w 131070"/>
                  <a:gd name="connsiteY10" fmla="*/ 9190 h 368823"/>
                  <a:gd name="connsiteX11" fmla="*/ 2569 w 131070"/>
                  <a:gd name="connsiteY11" fmla="*/ 9876 h 368823"/>
                  <a:gd name="connsiteX12" fmla="*/ 18891 w 131070"/>
                  <a:gd name="connsiteY12" fmla="*/ 0 h 368823"/>
                  <a:gd name="connsiteX13" fmla="*/ 35213 w 131070"/>
                  <a:gd name="connsiteY13" fmla="*/ 9876 h 368823"/>
                  <a:gd name="connsiteX14" fmla="*/ 39602 w 131070"/>
                  <a:gd name="connsiteY14" fmla="*/ 26609 h 368823"/>
                  <a:gd name="connsiteX15" fmla="*/ 39602 w 131070"/>
                  <a:gd name="connsiteY15" fmla="*/ 26472 h 368823"/>
                  <a:gd name="connsiteX16" fmla="*/ 44403 w 131070"/>
                  <a:gd name="connsiteY16" fmla="*/ 50475 h 368823"/>
                  <a:gd name="connsiteX17" fmla="*/ 80064 w 131070"/>
                  <a:gd name="connsiteY17" fmla="*/ 178034 h 368823"/>
                  <a:gd name="connsiteX18" fmla="*/ 118195 w 131070"/>
                  <a:gd name="connsiteY18" fmla="*/ 296540 h 368823"/>
                  <a:gd name="connsiteX19" fmla="*/ 125190 w 131070"/>
                  <a:gd name="connsiteY19" fmla="*/ 319308 h 368823"/>
                  <a:gd name="connsiteX20" fmla="*/ 130676 w 131070"/>
                  <a:gd name="connsiteY20" fmla="*/ 339471 h 368823"/>
                  <a:gd name="connsiteX21" fmla="*/ 111885 w 131070"/>
                  <a:gd name="connsiteY21" fmla="*/ 368001 h 368823"/>
                  <a:gd name="connsiteX22" fmla="*/ 105302 w 131070"/>
                  <a:gd name="connsiteY22" fmla="*/ 368823 h 368823"/>
                  <a:gd name="connsiteX23" fmla="*/ 81162 w 131070"/>
                  <a:gd name="connsiteY23" fmla="*/ 352913 h 36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1070" h="368823">
                    <a:moveTo>
                      <a:pt x="81162" y="352913"/>
                    </a:moveTo>
                    <a:cubicBezTo>
                      <a:pt x="78555" y="345506"/>
                      <a:pt x="76772" y="337688"/>
                      <a:pt x="74578" y="330144"/>
                    </a:cubicBezTo>
                    <a:cubicBezTo>
                      <a:pt x="71835" y="320955"/>
                      <a:pt x="69228" y="311765"/>
                      <a:pt x="66348" y="302575"/>
                    </a:cubicBezTo>
                    <a:cubicBezTo>
                      <a:pt x="60450" y="283510"/>
                      <a:pt x="54552" y="264308"/>
                      <a:pt x="48792" y="245105"/>
                    </a:cubicBezTo>
                    <a:cubicBezTo>
                      <a:pt x="36036" y="202448"/>
                      <a:pt x="24240" y="159792"/>
                      <a:pt x="13679" y="116586"/>
                    </a:cubicBezTo>
                    <a:cubicBezTo>
                      <a:pt x="9290" y="98207"/>
                      <a:pt x="5586" y="79690"/>
                      <a:pt x="3255" y="60899"/>
                    </a:cubicBezTo>
                    <a:cubicBezTo>
                      <a:pt x="2157" y="51572"/>
                      <a:pt x="1197" y="42108"/>
                      <a:pt x="511" y="32781"/>
                    </a:cubicBezTo>
                    <a:cubicBezTo>
                      <a:pt x="-37" y="25101"/>
                      <a:pt x="-860" y="17282"/>
                      <a:pt x="2432" y="10150"/>
                    </a:cubicBezTo>
                    <a:cubicBezTo>
                      <a:pt x="2295" y="10562"/>
                      <a:pt x="2020" y="10973"/>
                      <a:pt x="1746" y="11385"/>
                    </a:cubicBezTo>
                    <a:cubicBezTo>
                      <a:pt x="2020" y="10973"/>
                      <a:pt x="2157" y="10424"/>
                      <a:pt x="2432" y="10013"/>
                    </a:cubicBezTo>
                    <a:cubicBezTo>
                      <a:pt x="2569" y="9739"/>
                      <a:pt x="2706" y="9464"/>
                      <a:pt x="2843" y="9190"/>
                    </a:cubicBezTo>
                    <a:cubicBezTo>
                      <a:pt x="2706" y="9464"/>
                      <a:pt x="2569" y="9601"/>
                      <a:pt x="2569" y="9876"/>
                    </a:cubicBezTo>
                    <a:cubicBezTo>
                      <a:pt x="5861" y="3978"/>
                      <a:pt x="11896" y="0"/>
                      <a:pt x="18891" y="0"/>
                    </a:cubicBezTo>
                    <a:cubicBezTo>
                      <a:pt x="25886" y="0"/>
                      <a:pt x="31921" y="3840"/>
                      <a:pt x="35213" y="9876"/>
                    </a:cubicBezTo>
                    <a:cubicBezTo>
                      <a:pt x="37682" y="15088"/>
                      <a:pt x="38505" y="20849"/>
                      <a:pt x="39602" y="26609"/>
                    </a:cubicBezTo>
                    <a:cubicBezTo>
                      <a:pt x="39602" y="26609"/>
                      <a:pt x="39602" y="26472"/>
                      <a:pt x="39602" y="26472"/>
                    </a:cubicBezTo>
                    <a:cubicBezTo>
                      <a:pt x="41248" y="34427"/>
                      <a:pt x="42757" y="42382"/>
                      <a:pt x="44403" y="50475"/>
                    </a:cubicBezTo>
                    <a:cubicBezTo>
                      <a:pt x="53592" y="93681"/>
                      <a:pt x="67171" y="135926"/>
                      <a:pt x="80064" y="178034"/>
                    </a:cubicBezTo>
                    <a:cubicBezTo>
                      <a:pt x="92271" y="217673"/>
                      <a:pt x="105713" y="256901"/>
                      <a:pt x="118195" y="296540"/>
                    </a:cubicBezTo>
                    <a:cubicBezTo>
                      <a:pt x="120526" y="304084"/>
                      <a:pt x="122995" y="311628"/>
                      <a:pt x="125190" y="319308"/>
                    </a:cubicBezTo>
                    <a:cubicBezTo>
                      <a:pt x="127110" y="326030"/>
                      <a:pt x="129305" y="332613"/>
                      <a:pt x="130676" y="339471"/>
                    </a:cubicBezTo>
                    <a:cubicBezTo>
                      <a:pt x="133145" y="351953"/>
                      <a:pt x="123681" y="364708"/>
                      <a:pt x="111885" y="368001"/>
                    </a:cubicBezTo>
                    <a:cubicBezTo>
                      <a:pt x="109828" y="368549"/>
                      <a:pt x="107496" y="368823"/>
                      <a:pt x="105302" y="368823"/>
                    </a:cubicBezTo>
                    <a:cubicBezTo>
                      <a:pt x="95152" y="368686"/>
                      <a:pt x="84591" y="362788"/>
                      <a:pt x="81162" y="35291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4" name="任意多边形: 形状 243"/>
              <p:cNvSpPr/>
              <p:nvPr/>
            </p:nvSpPr>
            <p:spPr>
              <a:xfrm>
                <a:off x="3915566" y="3736836"/>
                <a:ext cx="82172" cy="88144"/>
              </a:xfrm>
              <a:custGeom>
                <a:avLst/>
                <a:gdLst>
                  <a:gd name="connsiteX0" fmla="*/ 48419 w 82172"/>
                  <a:gd name="connsiteY0" fmla="*/ 80737 h 88144"/>
                  <a:gd name="connsiteX1" fmla="*/ 35252 w 82172"/>
                  <a:gd name="connsiteY1" fmla="*/ 64141 h 88144"/>
                  <a:gd name="connsiteX2" fmla="*/ 17969 w 82172"/>
                  <a:gd name="connsiteY2" fmla="*/ 45350 h 88144"/>
                  <a:gd name="connsiteX3" fmla="*/ 1 w 82172"/>
                  <a:gd name="connsiteY3" fmla="*/ 16821 h 88144"/>
                  <a:gd name="connsiteX4" fmla="*/ 1 w 82172"/>
                  <a:gd name="connsiteY4" fmla="*/ 17095 h 88144"/>
                  <a:gd name="connsiteX5" fmla="*/ 1 w 82172"/>
                  <a:gd name="connsiteY5" fmla="*/ 15998 h 88144"/>
                  <a:gd name="connsiteX6" fmla="*/ 1 w 82172"/>
                  <a:gd name="connsiteY6" fmla="*/ 15861 h 88144"/>
                  <a:gd name="connsiteX7" fmla="*/ 1 w 82172"/>
                  <a:gd name="connsiteY7" fmla="*/ 15724 h 88144"/>
                  <a:gd name="connsiteX8" fmla="*/ 138 w 82172"/>
                  <a:gd name="connsiteY8" fmla="*/ 14763 h 88144"/>
                  <a:gd name="connsiteX9" fmla="*/ 138 w 82172"/>
                  <a:gd name="connsiteY9" fmla="*/ 15038 h 88144"/>
                  <a:gd name="connsiteX10" fmla="*/ 10425 w 82172"/>
                  <a:gd name="connsiteY10" fmla="*/ 1322 h 88144"/>
                  <a:gd name="connsiteX11" fmla="*/ 28394 w 82172"/>
                  <a:gd name="connsiteY11" fmla="*/ 4340 h 88144"/>
                  <a:gd name="connsiteX12" fmla="*/ 27570 w 82172"/>
                  <a:gd name="connsiteY12" fmla="*/ 3517 h 88144"/>
                  <a:gd name="connsiteX13" fmla="*/ 30862 w 82172"/>
                  <a:gd name="connsiteY13" fmla="*/ 6808 h 88144"/>
                  <a:gd name="connsiteX14" fmla="*/ 42795 w 82172"/>
                  <a:gd name="connsiteY14" fmla="*/ 17781 h 88144"/>
                  <a:gd name="connsiteX15" fmla="*/ 56374 w 82172"/>
                  <a:gd name="connsiteY15" fmla="*/ 31772 h 88144"/>
                  <a:gd name="connsiteX16" fmla="*/ 78320 w 82172"/>
                  <a:gd name="connsiteY16" fmla="*/ 57832 h 88144"/>
                  <a:gd name="connsiteX17" fmla="*/ 74891 w 82172"/>
                  <a:gd name="connsiteY17" fmla="*/ 84304 h 88144"/>
                  <a:gd name="connsiteX18" fmla="*/ 63369 w 82172"/>
                  <a:gd name="connsiteY18" fmla="*/ 88144 h 88144"/>
                  <a:gd name="connsiteX19" fmla="*/ 48419 w 82172"/>
                  <a:gd name="connsiteY19" fmla="*/ 80737 h 88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172" h="88144">
                    <a:moveTo>
                      <a:pt x="48419" y="80737"/>
                    </a:moveTo>
                    <a:cubicBezTo>
                      <a:pt x="44304" y="74977"/>
                      <a:pt x="39778" y="69491"/>
                      <a:pt x="35252" y="64141"/>
                    </a:cubicBezTo>
                    <a:cubicBezTo>
                      <a:pt x="29628" y="57832"/>
                      <a:pt x="24004" y="51523"/>
                      <a:pt x="17969" y="45350"/>
                    </a:cubicBezTo>
                    <a:cubicBezTo>
                      <a:pt x="10425" y="37532"/>
                      <a:pt x="-136" y="28343"/>
                      <a:pt x="1" y="16821"/>
                    </a:cubicBezTo>
                    <a:cubicBezTo>
                      <a:pt x="1" y="16958"/>
                      <a:pt x="1" y="16958"/>
                      <a:pt x="1" y="17095"/>
                    </a:cubicBezTo>
                    <a:cubicBezTo>
                      <a:pt x="1" y="16684"/>
                      <a:pt x="1" y="16410"/>
                      <a:pt x="1" y="15998"/>
                    </a:cubicBezTo>
                    <a:cubicBezTo>
                      <a:pt x="1" y="15998"/>
                      <a:pt x="1" y="15861"/>
                      <a:pt x="1" y="15861"/>
                    </a:cubicBezTo>
                    <a:cubicBezTo>
                      <a:pt x="1" y="15861"/>
                      <a:pt x="1" y="15861"/>
                      <a:pt x="1" y="15724"/>
                    </a:cubicBezTo>
                    <a:cubicBezTo>
                      <a:pt x="1" y="15449"/>
                      <a:pt x="1" y="15038"/>
                      <a:pt x="138" y="14763"/>
                    </a:cubicBezTo>
                    <a:cubicBezTo>
                      <a:pt x="138" y="14901"/>
                      <a:pt x="138" y="14901"/>
                      <a:pt x="138" y="15038"/>
                    </a:cubicBezTo>
                    <a:cubicBezTo>
                      <a:pt x="962" y="9003"/>
                      <a:pt x="4802" y="3653"/>
                      <a:pt x="10425" y="1322"/>
                    </a:cubicBezTo>
                    <a:cubicBezTo>
                      <a:pt x="16598" y="-1284"/>
                      <a:pt x="23456" y="88"/>
                      <a:pt x="28394" y="4340"/>
                    </a:cubicBezTo>
                    <a:cubicBezTo>
                      <a:pt x="28119" y="4065"/>
                      <a:pt x="27845" y="3791"/>
                      <a:pt x="27570" y="3517"/>
                    </a:cubicBezTo>
                    <a:cubicBezTo>
                      <a:pt x="28805" y="4476"/>
                      <a:pt x="29902" y="5574"/>
                      <a:pt x="30862" y="6808"/>
                    </a:cubicBezTo>
                    <a:cubicBezTo>
                      <a:pt x="34566" y="10649"/>
                      <a:pt x="38818" y="14078"/>
                      <a:pt x="42795" y="17781"/>
                    </a:cubicBezTo>
                    <a:cubicBezTo>
                      <a:pt x="47459" y="22170"/>
                      <a:pt x="51985" y="26971"/>
                      <a:pt x="56374" y="31772"/>
                    </a:cubicBezTo>
                    <a:cubicBezTo>
                      <a:pt x="64055" y="40138"/>
                      <a:pt x="71187" y="48917"/>
                      <a:pt x="78320" y="57832"/>
                    </a:cubicBezTo>
                    <a:cubicBezTo>
                      <a:pt x="84629" y="65924"/>
                      <a:pt x="82983" y="77994"/>
                      <a:pt x="74891" y="84304"/>
                    </a:cubicBezTo>
                    <a:cubicBezTo>
                      <a:pt x="71599" y="86910"/>
                      <a:pt x="67484" y="88144"/>
                      <a:pt x="63369" y="88144"/>
                    </a:cubicBezTo>
                    <a:cubicBezTo>
                      <a:pt x="57608" y="88007"/>
                      <a:pt x="51848" y="85538"/>
                      <a:pt x="48419" y="807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5" name="任意多边形: 形状 244"/>
              <p:cNvSpPr/>
              <p:nvPr/>
            </p:nvSpPr>
            <p:spPr>
              <a:xfrm>
                <a:off x="3958656" y="3702491"/>
                <a:ext cx="43612" cy="115632"/>
              </a:xfrm>
              <a:custGeom>
                <a:avLst/>
                <a:gdLst>
                  <a:gd name="connsiteX0" fmla="*/ 6563 w 43612"/>
                  <a:gd name="connsiteY0" fmla="*/ 99720 h 115632"/>
                  <a:gd name="connsiteX1" fmla="*/ 5055 w 43612"/>
                  <a:gd name="connsiteY1" fmla="*/ 69408 h 115632"/>
                  <a:gd name="connsiteX2" fmla="*/ 5329 w 43612"/>
                  <a:gd name="connsiteY2" fmla="*/ 71877 h 115632"/>
                  <a:gd name="connsiteX3" fmla="*/ 2037 w 43612"/>
                  <a:gd name="connsiteY3" fmla="*/ 38959 h 115632"/>
                  <a:gd name="connsiteX4" fmla="*/ 117 w 43612"/>
                  <a:gd name="connsiteY4" fmla="*/ 15230 h 115632"/>
                  <a:gd name="connsiteX5" fmla="*/ 14930 w 43612"/>
                  <a:gd name="connsiteY5" fmla="*/ 142 h 115632"/>
                  <a:gd name="connsiteX6" fmla="*/ 33995 w 43612"/>
                  <a:gd name="connsiteY6" fmla="*/ 12624 h 115632"/>
                  <a:gd name="connsiteX7" fmla="*/ 33995 w 43612"/>
                  <a:gd name="connsiteY7" fmla="*/ 12898 h 115632"/>
                  <a:gd name="connsiteX8" fmla="*/ 33310 w 43612"/>
                  <a:gd name="connsiteY8" fmla="*/ 10841 h 115632"/>
                  <a:gd name="connsiteX9" fmla="*/ 37150 w 43612"/>
                  <a:gd name="connsiteY9" fmla="*/ 27711 h 115632"/>
                  <a:gd name="connsiteX10" fmla="*/ 40168 w 43612"/>
                  <a:gd name="connsiteY10" fmla="*/ 49246 h 115632"/>
                  <a:gd name="connsiteX11" fmla="*/ 43597 w 43612"/>
                  <a:gd name="connsiteY11" fmla="*/ 97114 h 115632"/>
                  <a:gd name="connsiteX12" fmla="*/ 27549 w 43612"/>
                  <a:gd name="connsiteY12" fmla="*/ 115494 h 115632"/>
                  <a:gd name="connsiteX13" fmla="*/ 25354 w 43612"/>
                  <a:gd name="connsiteY13" fmla="*/ 115631 h 115632"/>
                  <a:gd name="connsiteX14" fmla="*/ 6563 w 43612"/>
                  <a:gd name="connsiteY14" fmla="*/ 99720 h 115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612" h="115632">
                    <a:moveTo>
                      <a:pt x="6563" y="99720"/>
                    </a:moveTo>
                    <a:cubicBezTo>
                      <a:pt x="5878" y="89571"/>
                      <a:pt x="5740" y="79421"/>
                      <a:pt x="5055" y="69408"/>
                    </a:cubicBezTo>
                    <a:cubicBezTo>
                      <a:pt x="5055" y="70231"/>
                      <a:pt x="5192" y="71054"/>
                      <a:pt x="5329" y="71877"/>
                    </a:cubicBezTo>
                    <a:cubicBezTo>
                      <a:pt x="4506" y="60904"/>
                      <a:pt x="3409" y="49931"/>
                      <a:pt x="2037" y="38959"/>
                    </a:cubicBezTo>
                    <a:cubicBezTo>
                      <a:pt x="1077" y="31140"/>
                      <a:pt x="-432" y="23048"/>
                      <a:pt x="117" y="15230"/>
                    </a:cubicBezTo>
                    <a:cubicBezTo>
                      <a:pt x="1077" y="7549"/>
                      <a:pt x="7112" y="1102"/>
                      <a:pt x="14930" y="142"/>
                    </a:cubicBezTo>
                    <a:cubicBezTo>
                      <a:pt x="23297" y="-955"/>
                      <a:pt x="31801" y="4394"/>
                      <a:pt x="33995" y="12624"/>
                    </a:cubicBezTo>
                    <a:cubicBezTo>
                      <a:pt x="33995" y="12761"/>
                      <a:pt x="33995" y="12761"/>
                      <a:pt x="33995" y="12898"/>
                    </a:cubicBezTo>
                    <a:cubicBezTo>
                      <a:pt x="33721" y="12212"/>
                      <a:pt x="33584" y="11527"/>
                      <a:pt x="33310" y="10841"/>
                    </a:cubicBezTo>
                    <a:cubicBezTo>
                      <a:pt x="35367" y="16190"/>
                      <a:pt x="36327" y="22088"/>
                      <a:pt x="37150" y="27711"/>
                    </a:cubicBezTo>
                    <a:cubicBezTo>
                      <a:pt x="38247" y="34844"/>
                      <a:pt x="39208" y="42113"/>
                      <a:pt x="40168" y="49246"/>
                    </a:cubicBezTo>
                    <a:cubicBezTo>
                      <a:pt x="42088" y="65156"/>
                      <a:pt x="42911" y="81204"/>
                      <a:pt x="43597" y="97114"/>
                    </a:cubicBezTo>
                    <a:cubicBezTo>
                      <a:pt x="44008" y="106167"/>
                      <a:pt x="36464" y="114259"/>
                      <a:pt x="27549" y="115494"/>
                    </a:cubicBezTo>
                    <a:cubicBezTo>
                      <a:pt x="26863" y="115631"/>
                      <a:pt x="26040" y="115631"/>
                      <a:pt x="25354" y="115631"/>
                    </a:cubicBezTo>
                    <a:cubicBezTo>
                      <a:pt x="16302" y="115768"/>
                      <a:pt x="7112" y="109047"/>
                      <a:pt x="6563" y="9972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6" name="任意多边形: 形状 245"/>
              <p:cNvSpPr/>
              <p:nvPr/>
            </p:nvSpPr>
            <p:spPr>
              <a:xfrm>
                <a:off x="3978545" y="3701093"/>
                <a:ext cx="53198" cy="121555"/>
              </a:xfrm>
              <a:custGeom>
                <a:avLst/>
                <a:gdLst>
                  <a:gd name="connsiteX0" fmla="*/ 13557 w 53198"/>
                  <a:gd name="connsiteY0" fmla="*/ 120870 h 121555"/>
                  <a:gd name="connsiteX1" fmla="*/ 664 w 53198"/>
                  <a:gd name="connsiteY1" fmla="*/ 98101 h 121555"/>
                  <a:gd name="connsiteX2" fmla="*/ 10540 w 53198"/>
                  <a:gd name="connsiteY2" fmla="*/ 57090 h 121555"/>
                  <a:gd name="connsiteX3" fmla="*/ 10128 w 53198"/>
                  <a:gd name="connsiteY3" fmla="*/ 59559 h 121555"/>
                  <a:gd name="connsiteX4" fmla="*/ 11774 w 53198"/>
                  <a:gd name="connsiteY4" fmla="*/ 51604 h 121555"/>
                  <a:gd name="connsiteX5" fmla="*/ 11363 w 53198"/>
                  <a:gd name="connsiteY5" fmla="*/ 54073 h 121555"/>
                  <a:gd name="connsiteX6" fmla="*/ 17123 w 53198"/>
                  <a:gd name="connsiteY6" fmla="*/ 15668 h 121555"/>
                  <a:gd name="connsiteX7" fmla="*/ 37560 w 53198"/>
                  <a:gd name="connsiteY7" fmla="*/ 169 h 121555"/>
                  <a:gd name="connsiteX8" fmla="*/ 53197 w 53198"/>
                  <a:gd name="connsiteY8" fmla="*/ 19371 h 121555"/>
                  <a:gd name="connsiteX9" fmla="*/ 53197 w 53198"/>
                  <a:gd name="connsiteY9" fmla="*/ 18960 h 121555"/>
                  <a:gd name="connsiteX10" fmla="*/ 47162 w 53198"/>
                  <a:gd name="connsiteY10" fmla="*/ 62714 h 121555"/>
                  <a:gd name="connsiteX11" fmla="*/ 36463 w 53198"/>
                  <a:gd name="connsiteY11" fmla="*/ 107977 h 121555"/>
                  <a:gd name="connsiteX12" fmla="*/ 18632 w 53198"/>
                  <a:gd name="connsiteY12" fmla="*/ 121556 h 121555"/>
                  <a:gd name="connsiteX13" fmla="*/ 13557 w 53198"/>
                  <a:gd name="connsiteY13" fmla="*/ 120870 h 12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198" h="121555">
                    <a:moveTo>
                      <a:pt x="13557" y="120870"/>
                    </a:moveTo>
                    <a:cubicBezTo>
                      <a:pt x="3956" y="118264"/>
                      <a:pt x="-2079" y="107840"/>
                      <a:pt x="664" y="98101"/>
                    </a:cubicBezTo>
                    <a:cubicBezTo>
                      <a:pt x="4505" y="84522"/>
                      <a:pt x="7797" y="70944"/>
                      <a:pt x="10540" y="57090"/>
                    </a:cubicBezTo>
                    <a:cubicBezTo>
                      <a:pt x="10403" y="57913"/>
                      <a:pt x="10265" y="58736"/>
                      <a:pt x="10128" y="59559"/>
                    </a:cubicBezTo>
                    <a:cubicBezTo>
                      <a:pt x="10677" y="56816"/>
                      <a:pt x="11226" y="54210"/>
                      <a:pt x="11774" y="51604"/>
                    </a:cubicBezTo>
                    <a:cubicBezTo>
                      <a:pt x="11637" y="52427"/>
                      <a:pt x="11500" y="53250"/>
                      <a:pt x="11363" y="54073"/>
                    </a:cubicBezTo>
                    <a:cubicBezTo>
                      <a:pt x="13969" y="41317"/>
                      <a:pt x="15066" y="28424"/>
                      <a:pt x="17123" y="15668"/>
                    </a:cubicBezTo>
                    <a:cubicBezTo>
                      <a:pt x="18770" y="5930"/>
                      <a:pt x="27548" y="-1203"/>
                      <a:pt x="37560" y="169"/>
                    </a:cubicBezTo>
                    <a:cubicBezTo>
                      <a:pt x="47299" y="1541"/>
                      <a:pt x="53334" y="10045"/>
                      <a:pt x="53197" y="19371"/>
                    </a:cubicBezTo>
                    <a:cubicBezTo>
                      <a:pt x="53197" y="19234"/>
                      <a:pt x="53197" y="19097"/>
                      <a:pt x="53197" y="18960"/>
                    </a:cubicBezTo>
                    <a:cubicBezTo>
                      <a:pt x="52374" y="33636"/>
                      <a:pt x="49905" y="48312"/>
                      <a:pt x="47162" y="62714"/>
                    </a:cubicBezTo>
                    <a:cubicBezTo>
                      <a:pt x="44144" y="77802"/>
                      <a:pt x="41538" y="93438"/>
                      <a:pt x="36463" y="107977"/>
                    </a:cubicBezTo>
                    <a:cubicBezTo>
                      <a:pt x="33720" y="115932"/>
                      <a:pt x="26725" y="121556"/>
                      <a:pt x="18632" y="121556"/>
                    </a:cubicBezTo>
                    <a:cubicBezTo>
                      <a:pt x="16849" y="121556"/>
                      <a:pt x="15203" y="121281"/>
                      <a:pt x="13557" y="12087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7" name="任意多边形: 形状 246"/>
              <p:cNvSpPr/>
              <p:nvPr/>
            </p:nvSpPr>
            <p:spPr>
              <a:xfrm>
                <a:off x="3983718" y="3712524"/>
                <a:ext cx="82443" cy="116022"/>
              </a:xfrm>
              <a:custGeom>
                <a:avLst/>
                <a:gdLst>
                  <a:gd name="connsiteX0" fmla="*/ 9757 w 82443"/>
                  <a:gd name="connsiteY0" fmla="*/ 113279 h 116022"/>
                  <a:gd name="connsiteX1" fmla="*/ 2761 w 82443"/>
                  <a:gd name="connsiteY1" fmla="*/ 86533 h 116022"/>
                  <a:gd name="connsiteX2" fmla="*/ 5916 w 82443"/>
                  <a:gd name="connsiteY2" fmla="*/ 81870 h 116022"/>
                  <a:gd name="connsiteX3" fmla="*/ 26216 w 82443"/>
                  <a:gd name="connsiteY3" fmla="*/ 47580 h 116022"/>
                  <a:gd name="connsiteX4" fmla="*/ 40343 w 82443"/>
                  <a:gd name="connsiteY4" fmla="*/ 23576 h 116022"/>
                  <a:gd name="connsiteX5" fmla="*/ 46378 w 82443"/>
                  <a:gd name="connsiteY5" fmla="*/ 13564 h 116022"/>
                  <a:gd name="connsiteX6" fmla="*/ 52413 w 82443"/>
                  <a:gd name="connsiteY6" fmla="*/ 5060 h 116022"/>
                  <a:gd name="connsiteX7" fmla="*/ 71616 w 82443"/>
                  <a:gd name="connsiteY7" fmla="*/ 1356 h 116022"/>
                  <a:gd name="connsiteX8" fmla="*/ 82177 w 82443"/>
                  <a:gd name="connsiteY8" fmla="*/ 19873 h 116022"/>
                  <a:gd name="connsiteX9" fmla="*/ 81903 w 82443"/>
                  <a:gd name="connsiteY9" fmla="*/ 20970 h 116022"/>
                  <a:gd name="connsiteX10" fmla="*/ 81628 w 82443"/>
                  <a:gd name="connsiteY10" fmla="*/ 22205 h 116022"/>
                  <a:gd name="connsiteX11" fmla="*/ 81903 w 82443"/>
                  <a:gd name="connsiteY11" fmla="*/ 20970 h 116022"/>
                  <a:gd name="connsiteX12" fmla="*/ 71479 w 82443"/>
                  <a:gd name="connsiteY12" fmla="*/ 43053 h 116022"/>
                  <a:gd name="connsiteX13" fmla="*/ 56940 w 82443"/>
                  <a:gd name="connsiteY13" fmla="*/ 69799 h 116022"/>
                  <a:gd name="connsiteX14" fmla="*/ 36366 w 82443"/>
                  <a:gd name="connsiteY14" fmla="*/ 106421 h 116022"/>
                  <a:gd name="connsiteX15" fmla="*/ 19358 w 82443"/>
                  <a:gd name="connsiteY15" fmla="*/ 116022 h 116022"/>
                  <a:gd name="connsiteX16" fmla="*/ 9757 w 82443"/>
                  <a:gd name="connsiteY16" fmla="*/ 113279 h 11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443" h="116022">
                    <a:moveTo>
                      <a:pt x="9757" y="113279"/>
                    </a:moveTo>
                    <a:cubicBezTo>
                      <a:pt x="978" y="108204"/>
                      <a:pt x="-3136" y="95448"/>
                      <a:pt x="2761" y="86533"/>
                    </a:cubicBezTo>
                    <a:cubicBezTo>
                      <a:pt x="3859" y="85024"/>
                      <a:pt x="4956" y="83378"/>
                      <a:pt x="5916" y="81870"/>
                    </a:cubicBezTo>
                    <a:cubicBezTo>
                      <a:pt x="13323" y="70759"/>
                      <a:pt x="19769" y="59238"/>
                      <a:pt x="26216" y="47580"/>
                    </a:cubicBezTo>
                    <a:cubicBezTo>
                      <a:pt x="30605" y="39487"/>
                      <a:pt x="35406" y="31532"/>
                      <a:pt x="40343" y="23576"/>
                    </a:cubicBezTo>
                    <a:cubicBezTo>
                      <a:pt x="42401" y="20284"/>
                      <a:pt x="44458" y="16855"/>
                      <a:pt x="46378" y="13564"/>
                    </a:cubicBezTo>
                    <a:cubicBezTo>
                      <a:pt x="48161" y="10546"/>
                      <a:pt x="49944" y="7529"/>
                      <a:pt x="52413" y="5060"/>
                    </a:cubicBezTo>
                    <a:cubicBezTo>
                      <a:pt x="57488" y="122"/>
                      <a:pt x="65032" y="-1387"/>
                      <a:pt x="71616" y="1356"/>
                    </a:cubicBezTo>
                    <a:cubicBezTo>
                      <a:pt x="78611" y="4237"/>
                      <a:pt x="83686" y="12329"/>
                      <a:pt x="82177" y="19873"/>
                    </a:cubicBezTo>
                    <a:cubicBezTo>
                      <a:pt x="82040" y="20284"/>
                      <a:pt x="82040" y="20559"/>
                      <a:pt x="81903" y="20970"/>
                    </a:cubicBezTo>
                    <a:cubicBezTo>
                      <a:pt x="81766" y="21382"/>
                      <a:pt x="81766" y="21793"/>
                      <a:pt x="81628" y="22205"/>
                    </a:cubicBezTo>
                    <a:cubicBezTo>
                      <a:pt x="81766" y="21793"/>
                      <a:pt x="81766" y="21382"/>
                      <a:pt x="81903" y="20970"/>
                    </a:cubicBezTo>
                    <a:cubicBezTo>
                      <a:pt x="80120" y="28926"/>
                      <a:pt x="75593" y="36058"/>
                      <a:pt x="71479" y="43053"/>
                    </a:cubicBezTo>
                    <a:cubicBezTo>
                      <a:pt x="66404" y="51831"/>
                      <a:pt x="61740" y="60884"/>
                      <a:pt x="56940" y="69799"/>
                    </a:cubicBezTo>
                    <a:cubicBezTo>
                      <a:pt x="50219" y="82006"/>
                      <a:pt x="43498" y="94351"/>
                      <a:pt x="36366" y="106421"/>
                    </a:cubicBezTo>
                    <a:cubicBezTo>
                      <a:pt x="32662" y="112593"/>
                      <a:pt x="26079" y="116022"/>
                      <a:pt x="19358" y="116022"/>
                    </a:cubicBezTo>
                    <a:cubicBezTo>
                      <a:pt x="16203" y="115885"/>
                      <a:pt x="12774" y="115062"/>
                      <a:pt x="9757" y="11327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8" name="任意多边形: 形状 247"/>
              <p:cNvSpPr/>
              <p:nvPr/>
            </p:nvSpPr>
            <p:spPr>
              <a:xfrm>
                <a:off x="2866273" y="5803117"/>
                <a:ext cx="119603" cy="49083"/>
              </a:xfrm>
              <a:custGeom>
                <a:avLst/>
                <a:gdLst>
                  <a:gd name="connsiteX0" fmla="*/ 17988 w 119603"/>
                  <a:gd name="connsiteY0" fmla="*/ 48402 h 49083"/>
                  <a:gd name="connsiteX1" fmla="*/ 7152 w 119603"/>
                  <a:gd name="connsiteY1" fmla="*/ 44150 h 49083"/>
                  <a:gd name="connsiteX2" fmla="*/ 1391 w 119603"/>
                  <a:gd name="connsiteY2" fmla="*/ 22479 h 49083"/>
                  <a:gd name="connsiteX3" fmla="*/ 30744 w 119603"/>
                  <a:gd name="connsiteY3" fmla="*/ 8214 h 49083"/>
                  <a:gd name="connsiteX4" fmla="*/ 52963 w 119603"/>
                  <a:gd name="connsiteY4" fmla="*/ 5060 h 49083"/>
                  <a:gd name="connsiteX5" fmla="*/ 72029 w 119603"/>
                  <a:gd name="connsiteY5" fmla="*/ 3276 h 49083"/>
                  <a:gd name="connsiteX6" fmla="*/ 87253 w 119603"/>
                  <a:gd name="connsiteY6" fmla="*/ 1768 h 49083"/>
                  <a:gd name="connsiteX7" fmla="*/ 102204 w 119603"/>
                  <a:gd name="connsiteY7" fmla="*/ 808 h 49083"/>
                  <a:gd name="connsiteX8" fmla="*/ 117840 w 119603"/>
                  <a:gd name="connsiteY8" fmla="*/ 14524 h 49083"/>
                  <a:gd name="connsiteX9" fmla="*/ 95757 w 119603"/>
                  <a:gd name="connsiteY9" fmla="*/ 47717 h 49083"/>
                  <a:gd name="connsiteX10" fmla="*/ 91780 w 119603"/>
                  <a:gd name="connsiteY10" fmla="*/ 47305 h 49083"/>
                  <a:gd name="connsiteX11" fmla="*/ 75732 w 119603"/>
                  <a:gd name="connsiteY11" fmla="*/ 47442 h 49083"/>
                  <a:gd name="connsiteX12" fmla="*/ 54884 w 119603"/>
                  <a:gd name="connsiteY12" fmla="*/ 48128 h 49083"/>
                  <a:gd name="connsiteX13" fmla="*/ 31429 w 119603"/>
                  <a:gd name="connsiteY13" fmla="*/ 48951 h 49083"/>
                  <a:gd name="connsiteX14" fmla="*/ 29098 w 119603"/>
                  <a:gd name="connsiteY14" fmla="*/ 48951 h 49083"/>
                  <a:gd name="connsiteX15" fmla="*/ 17988 w 119603"/>
                  <a:gd name="connsiteY15" fmla="*/ 48402 h 49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9603" h="49083">
                    <a:moveTo>
                      <a:pt x="17988" y="48402"/>
                    </a:moveTo>
                    <a:cubicBezTo>
                      <a:pt x="14010" y="47717"/>
                      <a:pt x="10307" y="46482"/>
                      <a:pt x="7152" y="44150"/>
                    </a:cubicBezTo>
                    <a:cubicBezTo>
                      <a:pt x="568" y="39075"/>
                      <a:pt x="-1763" y="30160"/>
                      <a:pt x="1391" y="22479"/>
                    </a:cubicBezTo>
                    <a:cubicBezTo>
                      <a:pt x="6192" y="10958"/>
                      <a:pt x="20045" y="9998"/>
                      <a:pt x="30744" y="8214"/>
                    </a:cubicBezTo>
                    <a:cubicBezTo>
                      <a:pt x="38150" y="7117"/>
                      <a:pt x="45557" y="5746"/>
                      <a:pt x="52963" y="5060"/>
                    </a:cubicBezTo>
                    <a:cubicBezTo>
                      <a:pt x="59273" y="4511"/>
                      <a:pt x="65719" y="3825"/>
                      <a:pt x="72029" y="3276"/>
                    </a:cubicBezTo>
                    <a:cubicBezTo>
                      <a:pt x="76966" y="2728"/>
                      <a:pt x="82179" y="2591"/>
                      <a:pt x="87253" y="1768"/>
                    </a:cubicBezTo>
                    <a:cubicBezTo>
                      <a:pt x="91917" y="-153"/>
                      <a:pt x="96992" y="-564"/>
                      <a:pt x="102204" y="808"/>
                    </a:cubicBezTo>
                    <a:cubicBezTo>
                      <a:pt x="109199" y="2728"/>
                      <a:pt x="115097" y="7940"/>
                      <a:pt x="117840" y="14524"/>
                    </a:cubicBezTo>
                    <a:cubicBezTo>
                      <a:pt x="124150" y="29337"/>
                      <a:pt x="112765" y="48677"/>
                      <a:pt x="95757" y="47717"/>
                    </a:cubicBezTo>
                    <a:cubicBezTo>
                      <a:pt x="94249" y="47717"/>
                      <a:pt x="93014" y="47579"/>
                      <a:pt x="91780" y="47305"/>
                    </a:cubicBezTo>
                    <a:cubicBezTo>
                      <a:pt x="86431" y="47168"/>
                      <a:pt x="80944" y="47442"/>
                      <a:pt x="75732" y="47442"/>
                    </a:cubicBezTo>
                    <a:cubicBezTo>
                      <a:pt x="68737" y="47579"/>
                      <a:pt x="61742" y="47853"/>
                      <a:pt x="54884" y="48128"/>
                    </a:cubicBezTo>
                    <a:cubicBezTo>
                      <a:pt x="47066" y="48540"/>
                      <a:pt x="39247" y="48951"/>
                      <a:pt x="31429" y="48951"/>
                    </a:cubicBezTo>
                    <a:cubicBezTo>
                      <a:pt x="30606" y="48951"/>
                      <a:pt x="29921" y="48951"/>
                      <a:pt x="29098" y="48951"/>
                    </a:cubicBezTo>
                    <a:cubicBezTo>
                      <a:pt x="25394" y="49225"/>
                      <a:pt x="21554" y="49088"/>
                      <a:pt x="17988" y="48402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9" name="任意多边形: 形状 248"/>
              <p:cNvSpPr/>
              <p:nvPr/>
            </p:nvSpPr>
            <p:spPr>
              <a:xfrm>
                <a:off x="3457678" y="5742482"/>
                <a:ext cx="103056" cy="45122"/>
              </a:xfrm>
              <a:custGeom>
                <a:avLst/>
                <a:gdLst>
                  <a:gd name="connsiteX0" fmla="*/ 187 w 103056"/>
                  <a:gd name="connsiteY0" fmla="*/ 28250 h 45122"/>
                  <a:gd name="connsiteX1" fmla="*/ 19663 w 103056"/>
                  <a:gd name="connsiteY1" fmla="*/ 5893 h 45122"/>
                  <a:gd name="connsiteX2" fmla="*/ 33928 w 103056"/>
                  <a:gd name="connsiteY2" fmla="*/ 5345 h 45122"/>
                  <a:gd name="connsiteX3" fmla="*/ 33654 w 103056"/>
                  <a:gd name="connsiteY3" fmla="*/ 5345 h 45122"/>
                  <a:gd name="connsiteX4" fmla="*/ 58068 w 103056"/>
                  <a:gd name="connsiteY4" fmla="*/ 2601 h 45122"/>
                  <a:gd name="connsiteX5" fmla="*/ 73567 w 103056"/>
                  <a:gd name="connsiteY5" fmla="*/ 544 h 45122"/>
                  <a:gd name="connsiteX6" fmla="*/ 86186 w 103056"/>
                  <a:gd name="connsiteY6" fmla="*/ 407 h 45122"/>
                  <a:gd name="connsiteX7" fmla="*/ 87009 w 103056"/>
                  <a:gd name="connsiteY7" fmla="*/ 544 h 45122"/>
                  <a:gd name="connsiteX8" fmla="*/ 103057 w 103056"/>
                  <a:gd name="connsiteY8" fmla="*/ 18923 h 45122"/>
                  <a:gd name="connsiteX9" fmla="*/ 89478 w 103056"/>
                  <a:gd name="connsiteY9" fmla="*/ 36754 h 45122"/>
                  <a:gd name="connsiteX10" fmla="*/ 86323 w 103056"/>
                  <a:gd name="connsiteY10" fmla="*/ 37303 h 45122"/>
                  <a:gd name="connsiteX11" fmla="*/ 22407 w 103056"/>
                  <a:gd name="connsiteY11" fmla="*/ 44984 h 45122"/>
                  <a:gd name="connsiteX12" fmla="*/ 19938 w 103056"/>
                  <a:gd name="connsiteY12" fmla="*/ 45121 h 45122"/>
                  <a:gd name="connsiteX13" fmla="*/ 187 w 103056"/>
                  <a:gd name="connsiteY13" fmla="*/ 28250 h 45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056" h="45122">
                    <a:moveTo>
                      <a:pt x="187" y="28250"/>
                    </a:moveTo>
                    <a:cubicBezTo>
                      <a:pt x="-1459" y="16180"/>
                      <a:pt x="8005" y="6442"/>
                      <a:pt x="19663" y="5893"/>
                    </a:cubicBezTo>
                    <a:cubicBezTo>
                      <a:pt x="24464" y="5619"/>
                      <a:pt x="29127" y="5756"/>
                      <a:pt x="33928" y="5345"/>
                    </a:cubicBezTo>
                    <a:cubicBezTo>
                      <a:pt x="33791" y="5345"/>
                      <a:pt x="33791" y="5345"/>
                      <a:pt x="33654" y="5345"/>
                    </a:cubicBezTo>
                    <a:cubicBezTo>
                      <a:pt x="41883" y="4659"/>
                      <a:pt x="49976" y="3699"/>
                      <a:pt x="58068" y="2601"/>
                    </a:cubicBezTo>
                    <a:cubicBezTo>
                      <a:pt x="63280" y="1916"/>
                      <a:pt x="68492" y="1230"/>
                      <a:pt x="73567" y="544"/>
                    </a:cubicBezTo>
                    <a:cubicBezTo>
                      <a:pt x="77956" y="-5"/>
                      <a:pt x="82208" y="-279"/>
                      <a:pt x="86186" y="407"/>
                    </a:cubicBezTo>
                    <a:cubicBezTo>
                      <a:pt x="86460" y="407"/>
                      <a:pt x="86735" y="407"/>
                      <a:pt x="87009" y="544"/>
                    </a:cubicBezTo>
                    <a:cubicBezTo>
                      <a:pt x="96061" y="1778"/>
                      <a:pt x="103057" y="9734"/>
                      <a:pt x="103057" y="18923"/>
                    </a:cubicBezTo>
                    <a:cubicBezTo>
                      <a:pt x="103057" y="27153"/>
                      <a:pt x="97433" y="34560"/>
                      <a:pt x="89478" y="36754"/>
                    </a:cubicBezTo>
                    <a:cubicBezTo>
                      <a:pt x="88380" y="37028"/>
                      <a:pt x="87420" y="37303"/>
                      <a:pt x="86323" y="37303"/>
                    </a:cubicBezTo>
                    <a:cubicBezTo>
                      <a:pt x="65200" y="41555"/>
                      <a:pt x="43666" y="42378"/>
                      <a:pt x="22407" y="44984"/>
                    </a:cubicBezTo>
                    <a:cubicBezTo>
                      <a:pt x="21584" y="45121"/>
                      <a:pt x="20761" y="45121"/>
                      <a:pt x="19938" y="45121"/>
                    </a:cubicBezTo>
                    <a:cubicBezTo>
                      <a:pt x="10199" y="45258"/>
                      <a:pt x="1558" y="38263"/>
                      <a:pt x="187" y="2825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0" name="任意多边形: 形状 249"/>
              <p:cNvSpPr/>
              <p:nvPr/>
            </p:nvSpPr>
            <p:spPr>
              <a:xfrm>
                <a:off x="2864944" y="5766286"/>
                <a:ext cx="99078" cy="78924"/>
              </a:xfrm>
              <a:custGeom>
                <a:avLst/>
                <a:gdLst>
                  <a:gd name="connsiteX0" fmla="*/ 2446 w 99078"/>
                  <a:gd name="connsiteY0" fmla="*/ 69735 h 78924"/>
                  <a:gd name="connsiteX1" fmla="*/ 6835 w 99078"/>
                  <a:gd name="connsiteY1" fmla="*/ 45732 h 78924"/>
                  <a:gd name="connsiteX2" fmla="*/ 29467 w 99078"/>
                  <a:gd name="connsiteY2" fmla="*/ 28998 h 78924"/>
                  <a:gd name="connsiteX3" fmla="*/ 50041 w 99078"/>
                  <a:gd name="connsiteY3" fmla="*/ 16654 h 78924"/>
                  <a:gd name="connsiteX4" fmla="*/ 49081 w 99078"/>
                  <a:gd name="connsiteY4" fmla="*/ 17340 h 78924"/>
                  <a:gd name="connsiteX5" fmla="*/ 50590 w 99078"/>
                  <a:gd name="connsiteY5" fmla="*/ 16242 h 78924"/>
                  <a:gd name="connsiteX6" fmla="*/ 51001 w 99078"/>
                  <a:gd name="connsiteY6" fmla="*/ 15968 h 78924"/>
                  <a:gd name="connsiteX7" fmla="*/ 50727 w 99078"/>
                  <a:gd name="connsiteY7" fmla="*/ 16105 h 78924"/>
                  <a:gd name="connsiteX8" fmla="*/ 61288 w 99078"/>
                  <a:gd name="connsiteY8" fmla="*/ 8835 h 78924"/>
                  <a:gd name="connsiteX9" fmla="*/ 60877 w 99078"/>
                  <a:gd name="connsiteY9" fmla="*/ 9110 h 78924"/>
                  <a:gd name="connsiteX10" fmla="*/ 70341 w 99078"/>
                  <a:gd name="connsiteY10" fmla="*/ 2663 h 78924"/>
                  <a:gd name="connsiteX11" fmla="*/ 95167 w 99078"/>
                  <a:gd name="connsiteY11" fmla="*/ 7464 h 78924"/>
                  <a:gd name="connsiteX12" fmla="*/ 91738 w 99078"/>
                  <a:gd name="connsiteY12" fmla="*/ 34347 h 78924"/>
                  <a:gd name="connsiteX13" fmla="*/ 71301 w 99078"/>
                  <a:gd name="connsiteY13" fmla="*/ 48612 h 78924"/>
                  <a:gd name="connsiteX14" fmla="*/ 71712 w 99078"/>
                  <a:gd name="connsiteY14" fmla="*/ 48201 h 78924"/>
                  <a:gd name="connsiteX15" fmla="*/ 36188 w 99078"/>
                  <a:gd name="connsiteY15" fmla="*/ 71106 h 78924"/>
                  <a:gd name="connsiteX16" fmla="*/ 36462 w 99078"/>
                  <a:gd name="connsiteY16" fmla="*/ 70969 h 78924"/>
                  <a:gd name="connsiteX17" fmla="*/ 36188 w 99078"/>
                  <a:gd name="connsiteY17" fmla="*/ 71106 h 78924"/>
                  <a:gd name="connsiteX18" fmla="*/ 34405 w 99078"/>
                  <a:gd name="connsiteY18" fmla="*/ 72341 h 78924"/>
                  <a:gd name="connsiteX19" fmla="*/ 35365 w 99078"/>
                  <a:gd name="connsiteY19" fmla="*/ 71655 h 78924"/>
                  <a:gd name="connsiteX20" fmla="*/ 26175 w 99078"/>
                  <a:gd name="connsiteY20" fmla="*/ 77279 h 78924"/>
                  <a:gd name="connsiteX21" fmla="*/ 18631 w 99078"/>
                  <a:gd name="connsiteY21" fmla="*/ 78924 h 78924"/>
                  <a:gd name="connsiteX22" fmla="*/ 2446 w 99078"/>
                  <a:gd name="connsiteY22" fmla="*/ 69735 h 7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078" h="78924">
                    <a:moveTo>
                      <a:pt x="2446" y="69735"/>
                    </a:moveTo>
                    <a:cubicBezTo>
                      <a:pt x="-2080" y="62054"/>
                      <a:pt x="-160" y="51218"/>
                      <a:pt x="6835" y="45732"/>
                    </a:cubicBezTo>
                    <a:cubicBezTo>
                      <a:pt x="13282" y="39011"/>
                      <a:pt x="21649" y="33661"/>
                      <a:pt x="29467" y="28998"/>
                    </a:cubicBezTo>
                    <a:cubicBezTo>
                      <a:pt x="36325" y="24883"/>
                      <a:pt x="43320" y="21043"/>
                      <a:pt x="50041" y="16654"/>
                    </a:cubicBezTo>
                    <a:cubicBezTo>
                      <a:pt x="49767" y="16928"/>
                      <a:pt x="49355" y="17065"/>
                      <a:pt x="49081" y="17340"/>
                    </a:cubicBezTo>
                    <a:cubicBezTo>
                      <a:pt x="49630" y="16928"/>
                      <a:pt x="50178" y="16654"/>
                      <a:pt x="50590" y="16242"/>
                    </a:cubicBezTo>
                    <a:cubicBezTo>
                      <a:pt x="50727" y="16105"/>
                      <a:pt x="50864" y="16105"/>
                      <a:pt x="51001" y="15968"/>
                    </a:cubicBezTo>
                    <a:cubicBezTo>
                      <a:pt x="50864" y="15968"/>
                      <a:pt x="50864" y="16105"/>
                      <a:pt x="50727" y="16105"/>
                    </a:cubicBezTo>
                    <a:cubicBezTo>
                      <a:pt x="54156" y="13636"/>
                      <a:pt x="57722" y="11167"/>
                      <a:pt x="61288" y="8835"/>
                    </a:cubicBezTo>
                    <a:cubicBezTo>
                      <a:pt x="61151" y="8973"/>
                      <a:pt x="61014" y="8973"/>
                      <a:pt x="60877" y="9110"/>
                    </a:cubicBezTo>
                    <a:cubicBezTo>
                      <a:pt x="64031" y="7053"/>
                      <a:pt x="67186" y="4721"/>
                      <a:pt x="70341" y="2663"/>
                    </a:cubicBezTo>
                    <a:cubicBezTo>
                      <a:pt x="78296" y="-2549"/>
                      <a:pt x="89543" y="332"/>
                      <a:pt x="95167" y="7464"/>
                    </a:cubicBezTo>
                    <a:cubicBezTo>
                      <a:pt x="101613" y="15831"/>
                      <a:pt x="99830" y="27764"/>
                      <a:pt x="91738" y="34347"/>
                    </a:cubicBezTo>
                    <a:cubicBezTo>
                      <a:pt x="85291" y="39560"/>
                      <a:pt x="78159" y="44086"/>
                      <a:pt x="71301" y="48612"/>
                    </a:cubicBezTo>
                    <a:cubicBezTo>
                      <a:pt x="71438" y="48475"/>
                      <a:pt x="71575" y="48338"/>
                      <a:pt x="71712" y="48201"/>
                    </a:cubicBezTo>
                    <a:cubicBezTo>
                      <a:pt x="60191" y="56156"/>
                      <a:pt x="47984" y="63288"/>
                      <a:pt x="36188" y="71106"/>
                    </a:cubicBezTo>
                    <a:cubicBezTo>
                      <a:pt x="36325" y="71106"/>
                      <a:pt x="36325" y="70969"/>
                      <a:pt x="36462" y="70969"/>
                    </a:cubicBezTo>
                    <a:cubicBezTo>
                      <a:pt x="36325" y="70969"/>
                      <a:pt x="36325" y="71106"/>
                      <a:pt x="36188" y="71106"/>
                    </a:cubicBezTo>
                    <a:cubicBezTo>
                      <a:pt x="35639" y="71518"/>
                      <a:pt x="34953" y="71929"/>
                      <a:pt x="34405" y="72341"/>
                    </a:cubicBezTo>
                    <a:cubicBezTo>
                      <a:pt x="34679" y="72066"/>
                      <a:pt x="35091" y="71929"/>
                      <a:pt x="35365" y="71655"/>
                    </a:cubicBezTo>
                    <a:cubicBezTo>
                      <a:pt x="32485" y="73712"/>
                      <a:pt x="29467" y="75907"/>
                      <a:pt x="26175" y="77279"/>
                    </a:cubicBezTo>
                    <a:cubicBezTo>
                      <a:pt x="23843" y="78376"/>
                      <a:pt x="21237" y="78924"/>
                      <a:pt x="18631" y="78924"/>
                    </a:cubicBezTo>
                    <a:cubicBezTo>
                      <a:pt x="12185" y="78787"/>
                      <a:pt x="5875" y="75495"/>
                      <a:pt x="2446" y="6973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1" name="任意多边形: 形状 250"/>
              <p:cNvSpPr/>
              <p:nvPr/>
            </p:nvSpPr>
            <p:spPr>
              <a:xfrm>
                <a:off x="3459967" y="5711644"/>
                <a:ext cx="105153" cy="62654"/>
              </a:xfrm>
              <a:custGeom>
                <a:avLst/>
                <a:gdLst>
                  <a:gd name="connsiteX0" fmla="*/ 67574 w 105153"/>
                  <a:gd name="connsiteY0" fmla="*/ 60323 h 62654"/>
                  <a:gd name="connsiteX1" fmla="*/ 44257 w 105153"/>
                  <a:gd name="connsiteY1" fmla="*/ 51408 h 62654"/>
                  <a:gd name="connsiteX2" fmla="*/ 15179 w 105153"/>
                  <a:gd name="connsiteY2" fmla="*/ 38103 h 62654"/>
                  <a:gd name="connsiteX3" fmla="*/ 11613 w 105153"/>
                  <a:gd name="connsiteY3" fmla="*/ 36457 h 62654"/>
                  <a:gd name="connsiteX4" fmla="*/ 1463 w 105153"/>
                  <a:gd name="connsiteY4" fmla="*/ 11631 h 62654"/>
                  <a:gd name="connsiteX5" fmla="*/ 26426 w 105153"/>
                  <a:gd name="connsiteY5" fmla="*/ 1481 h 62654"/>
                  <a:gd name="connsiteX6" fmla="*/ 48235 w 105153"/>
                  <a:gd name="connsiteY6" fmla="*/ 11220 h 62654"/>
                  <a:gd name="connsiteX7" fmla="*/ 76764 w 105153"/>
                  <a:gd name="connsiteY7" fmla="*/ 22878 h 62654"/>
                  <a:gd name="connsiteX8" fmla="*/ 84170 w 105153"/>
                  <a:gd name="connsiteY8" fmla="*/ 24936 h 62654"/>
                  <a:gd name="connsiteX9" fmla="*/ 92949 w 105153"/>
                  <a:gd name="connsiteY9" fmla="*/ 27268 h 62654"/>
                  <a:gd name="connsiteX10" fmla="*/ 93497 w 105153"/>
                  <a:gd name="connsiteY10" fmla="*/ 27405 h 62654"/>
                  <a:gd name="connsiteX11" fmla="*/ 93360 w 105153"/>
                  <a:gd name="connsiteY11" fmla="*/ 27405 h 62654"/>
                  <a:gd name="connsiteX12" fmla="*/ 94457 w 105153"/>
                  <a:gd name="connsiteY12" fmla="*/ 27816 h 62654"/>
                  <a:gd name="connsiteX13" fmla="*/ 93909 w 105153"/>
                  <a:gd name="connsiteY13" fmla="*/ 27542 h 62654"/>
                  <a:gd name="connsiteX14" fmla="*/ 94320 w 105153"/>
                  <a:gd name="connsiteY14" fmla="*/ 27679 h 62654"/>
                  <a:gd name="connsiteX15" fmla="*/ 94183 w 105153"/>
                  <a:gd name="connsiteY15" fmla="*/ 27679 h 62654"/>
                  <a:gd name="connsiteX16" fmla="*/ 94183 w 105153"/>
                  <a:gd name="connsiteY16" fmla="*/ 27679 h 62654"/>
                  <a:gd name="connsiteX17" fmla="*/ 105019 w 105153"/>
                  <a:gd name="connsiteY17" fmla="*/ 46744 h 62654"/>
                  <a:gd name="connsiteX18" fmla="*/ 89657 w 105153"/>
                  <a:gd name="connsiteY18" fmla="*/ 62106 h 62654"/>
                  <a:gd name="connsiteX19" fmla="*/ 89657 w 105153"/>
                  <a:gd name="connsiteY19" fmla="*/ 62106 h 62654"/>
                  <a:gd name="connsiteX20" fmla="*/ 83210 w 105153"/>
                  <a:gd name="connsiteY20" fmla="*/ 62655 h 62654"/>
                  <a:gd name="connsiteX21" fmla="*/ 67574 w 105153"/>
                  <a:gd name="connsiteY21" fmla="*/ 60323 h 62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5153" h="62654">
                    <a:moveTo>
                      <a:pt x="67574" y="60323"/>
                    </a:moveTo>
                    <a:cubicBezTo>
                      <a:pt x="59482" y="58266"/>
                      <a:pt x="51938" y="54700"/>
                      <a:pt x="44257" y="51408"/>
                    </a:cubicBezTo>
                    <a:cubicBezTo>
                      <a:pt x="34519" y="47156"/>
                      <a:pt x="24780" y="42904"/>
                      <a:pt x="15179" y="38103"/>
                    </a:cubicBezTo>
                    <a:cubicBezTo>
                      <a:pt x="14082" y="37555"/>
                      <a:pt x="12847" y="37006"/>
                      <a:pt x="11613" y="36457"/>
                    </a:cubicBezTo>
                    <a:cubicBezTo>
                      <a:pt x="2286" y="31931"/>
                      <a:pt x="-2652" y="21507"/>
                      <a:pt x="1463" y="11631"/>
                    </a:cubicBezTo>
                    <a:cubicBezTo>
                      <a:pt x="5441" y="2167"/>
                      <a:pt x="16825" y="-2633"/>
                      <a:pt x="26426" y="1481"/>
                    </a:cubicBezTo>
                    <a:cubicBezTo>
                      <a:pt x="33696" y="4636"/>
                      <a:pt x="40828" y="8202"/>
                      <a:pt x="48235" y="11220"/>
                    </a:cubicBezTo>
                    <a:cubicBezTo>
                      <a:pt x="57836" y="15060"/>
                      <a:pt x="67163" y="19449"/>
                      <a:pt x="76764" y="22878"/>
                    </a:cubicBezTo>
                    <a:cubicBezTo>
                      <a:pt x="79233" y="23701"/>
                      <a:pt x="81702" y="24250"/>
                      <a:pt x="84170" y="24936"/>
                    </a:cubicBezTo>
                    <a:cubicBezTo>
                      <a:pt x="87188" y="25484"/>
                      <a:pt x="90206" y="26170"/>
                      <a:pt x="92949" y="27268"/>
                    </a:cubicBezTo>
                    <a:cubicBezTo>
                      <a:pt x="93086" y="27268"/>
                      <a:pt x="93360" y="27405"/>
                      <a:pt x="93497" y="27405"/>
                    </a:cubicBezTo>
                    <a:cubicBezTo>
                      <a:pt x="93497" y="27405"/>
                      <a:pt x="93360" y="27405"/>
                      <a:pt x="93360" y="27405"/>
                    </a:cubicBezTo>
                    <a:cubicBezTo>
                      <a:pt x="93772" y="27542"/>
                      <a:pt x="94046" y="27679"/>
                      <a:pt x="94457" y="27816"/>
                    </a:cubicBezTo>
                    <a:cubicBezTo>
                      <a:pt x="94320" y="27679"/>
                      <a:pt x="94046" y="27679"/>
                      <a:pt x="93909" y="27542"/>
                    </a:cubicBezTo>
                    <a:cubicBezTo>
                      <a:pt x="94046" y="27542"/>
                      <a:pt x="94183" y="27679"/>
                      <a:pt x="94320" y="27679"/>
                    </a:cubicBezTo>
                    <a:cubicBezTo>
                      <a:pt x="94320" y="27679"/>
                      <a:pt x="94183" y="27679"/>
                      <a:pt x="94183" y="27679"/>
                    </a:cubicBezTo>
                    <a:lnTo>
                      <a:pt x="94183" y="27679"/>
                    </a:lnTo>
                    <a:cubicBezTo>
                      <a:pt x="101727" y="30422"/>
                      <a:pt x="105979" y="39063"/>
                      <a:pt x="105019" y="46744"/>
                    </a:cubicBezTo>
                    <a:cubicBezTo>
                      <a:pt x="103922" y="54425"/>
                      <a:pt x="97612" y="61420"/>
                      <a:pt x="89657" y="62106"/>
                    </a:cubicBezTo>
                    <a:lnTo>
                      <a:pt x="89657" y="62106"/>
                    </a:lnTo>
                    <a:cubicBezTo>
                      <a:pt x="87599" y="62518"/>
                      <a:pt x="85405" y="62655"/>
                      <a:pt x="83210" y="62655"/>
                    </a:cubicBezTo>
                    <a:cubicBezTo>
                      <a:pt x="77861" y="62655"/>
                      <a:pt x="72375" y="61558"/>
                      <a:pt x="67574" y="6032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2" name="任意多边形: 形状 251"/>
              <p:cNvSpPr/>
              <p:nvPr/>
            </p:nvSpPr>
            <p:spPr>
              <a:xfrm>
                <a:off x="2086401" y="3463872"/>
                <a:ext cx="1887097" cy="2256796"/>
              </a:xfrm>
              <a:custGeom>
                <a:avLst/>
                <a:gdLst>
                  <a:gd name="connsiteX0" fmla="*/ 249906 w 1887097"/>
                  <a:gd name="connsiteY0" fmla="*/ 542297 h 2256796"/>
                  <a:gd name="connsiteX1" fmla="*/ 275829 w 1887097"/>
                  <a:gd name="connsiteY1" fmla="*/ 544629 h 2256796"/>
                  <a:gd name="connsiteX2" fmla="*/ 274183 w 1887097"/>
                  <a:gd name="connsiteY2" fmla="*/ 543806 h 2256796"/>
                  <a:gd name="connsiteX3" fmla="*/ 271440 w 1887097"/>
                  <a:gd name="connsiteY3" fmla="*/ 542297 h 2256796"/>
                  <a:gd name="connsiteX4" fmla="*/ 262524 w 1887097"/>
                  <a:gd name="connsiteY4" fmla="*/ 541337 h 2256796"/>
                  <a:gd name="connsiteX5" fmla="*/ 193259 w 1887097"/>
                  <a:gd name="connsiteY5" fmla="*/ 540926 h 2256796"/>
                  <a:gd name="connsiteX6" fmla="*/ 195179 w 1887097"/>
                  <a:gd name="connsiteY6" fmla="*/ 541748 h 2256796"/>
                  <a:gd name="connsiteX7" fmla="*/ 202448 w 1887097"/>
                  <a:gd name="connsiteY7" fmla="*/ 544080 h 2256796"/>
                  <a:gd name="connsiteX8" fmla="*/ 206151 w 1887097"/>
                  <a:gd name="connsiteY8" fmla="*/ 543669 h 2256796"/>
                  <a:gd name="connsiteX9" fmla="*/ 237973 w 1887097"/>
                  <a:gd name="connsiteY9" fmla="*/ 542160 h 2256796"/>
                  <a:gd name="connsiteX10" fmla="*/ 249906 w 1887097"/>
                  <a:gd name="connsiteY10" fmla="*/ 542297 h 2256796"/>
                  <a:gd name="connsiteX11" fmla="*/ 1809278 w 1887097"/>
                  <a:gd name="connsiteY11" fmla="*/ 1430819 h 2256796"/>
                  <a:gd name="connsiteX12" fmla="*/ 1815450 w 1887097"/>
                  <a:gd name="connsiteY12" fmla="*/ 1429037 h 2256796"/>
                  <a:gd name="connsiteX13" fmla="*/ 1814490 w 1887097"/>
                  <a:gd name="connsiteY13" fmla="*/ 1428351 h 2256796"/>
                  <a:gd name="connsiteX14" fmla="*/ 1814490 w 1887097"/>
                  <a:gd name="connsiteY14" fmla="*/ 1428351 h 2256796"/>
                  <a:gd name="connsiteX15" fmla="*/ 1809278 w 1887097"/>
                  <a:gd name="connsiteY15" fmla="*/ 1430819 h 2256796"/>
                  <a:gd name="connsiteX16" fmla="*/ 199842 w 1887097"/>
                  <a:gd name="connsiteY16" fmla="*/ 1860130 h 2256796"/>
                  <a:gd name="connsiteX17" fmla="*/ 198471 w 1887097"/>
                  <a:gd name="connsiteY17" fmla="*/ 1860542 h 2256796"/>
                  <a:gd name="connsiteX18" fmla="*/ 196962 w 1887097"/>
                  <a:gd name="connsiteY18" fmla="*/ 1865754 h 2256796"/>
                  <a:gd name="connsiteX19" fmla="*/ 196276 w 1887097"/>
                  <a:gd name="connsiteY19" fmla="*/ 1871789 h 2256796"/>
                  <a:gd name="connsiteX20" fmla="*/ 196276 w 1887097"/>
                  <a:gd name="connsiteY20" fmla="*/ 1876178 h 2256796"/>
                  <a:gd name="connsiteX21" fmla="*/ 197099 w 1887097"/>
                  <a:gd name="connsiteY21" fmla="*/ 1881801 h 2256796"/>
                  <a:gd name="connsiteX22" fmla="*/ 197510 w 1887097"/>
                  <a:gd name="connsiteY22" fmla="*/ 1883173 h 2256796"/>
                  <a:gd name="connsiteX23" fmla="*/ 198333 w 1887097"/>
                  <a:gd name="connsiteY23" fmla="*/ 1883173 h 2256796"/>
                  <a:gd name="connsiteX24" fmla="*/ 200117 w 1887097"/>
                  <a:gd name="connsiteY24" fmla="*/ 1882899 h 2256796"/>
                  <a:gd name="connsiteX25" fmla="*/ 203546 w 1887097"/>
                  <a:gd name="connsiteY25" fmla="*/ 1881939 h 2256796"/>
                  <a:gd name="connsiteX26" fmla="*/ 211364 w 1887097"/>
                  <a:gd name="connsiteY26" fmla="*/ 1878236 h 2256796"/>
                  <a:gd name="connsiteX27" fmla="*/ 208209 w 1887097"/>
                  <a:gd name="connsiteY27" fmla="*/ 1879881 h 2256796"/>
                  <a:gd name="connsiteX28" fmla="*/ 214244 w 1887097"/>
                  <a:gd name="connsiteY28" fmla="*/ 1876315 h 2256796"/>
                  <a:gd name="connsiteX29" fmla="*/ 215478 w 1887097"/>
                  <a:gd name="connsiteY29" fmla="*/ 1875355 h 2256796"/>
                  <a:gd name="connsiteX30" fmla="*/ 225903 w 1887097"/>
                  <a:gd name="connsiteY30" fmla="*/ 1848746 h 2256796"/>
                  <a:gd name="connsiteX31" fmla="*/ 199842 w 1887097"/>
                  <a:gd name="connsiteY31" fmla="*/ 1860130 h 2256796"/>
                  <a:gd name="connsiteX32" fmla="*/ 675650 w 1887097"/>
                  <a:gd name="connsiteY32" fmla="*/ 2255700 h 2256796"/>
                  <a:gd name="connsiteX33" fmla="*/ 634777 w 1887097"/>
                  <a:gd name="connsiteY33" fmla="*/ 2233754 h 2256796"/>
                  <a:gd name="connsiteX34" fmla="*/ 614751 w 1887097"/>
                  <a:gd name="connsiteY34" fmla="*/ 2201247 h 2256796"/>
                  <a:gd name="connsiteX35" fmla="*/ 610362 w 1887097"/>
                  <a:gd name="connsiteY35" fmla="*/ 2206322 h 2256796"/>
                  <a:gd name="connsiteX36" fmla="*/ 590885 w 1887097"/>
                  <a:gd name="connsiteY36" fmla="*/ 2223467 h 2256796"/>
                  <a:gd name="connsiteX37" fmla="*/ 569214 w 1887097"/>
                  <a:gd name="connsiteY37" fmla="*/ 2233343 h 2256796"/>
                  <a:gd name="connsiteX38" fmla="*/ 546720 w 1887097"/>
                  <a:gd name="connsiteY38" fmla="*/ 2234166 h 2256796"/>
                  <a:gd name="connsiteX39" fmla="*/ 521894 w 1887097"/>
                  <a:gd name="connsiteY39" fmla="*/ 2222918 h 2256796"/>
                  <a:gd name="connsiteX40" fmla="*/ 505983 w 1887097"/>
                  <a:gd name="connsiteY40" fmla="*/ 2203991 h 2256796"/>
                  <a:gd name="connsiteX41" fmla="*/ 496794 w 1887097"/>
                  <a:gd name="connsiteY41" fmla="*/ 2182594 h 2256796"/>
                  <a:gd name="connsiteX42" fmla="*/ 493090 w 1887097"/>
                  <a:gd name="connsiteY42" fmla="*/ 2170660 h 2256796"/>
                  <a:gd name="connsiteX43" fmla="*/ 468401 w 1887097"/>
                  <a:gd name="connsiteY43" fmla="*/ 2189177 h 2256796"/>
                  <a:gd name="connsiteX44" fmla="*/ 422590 w 1887097"/>
                  <a:gd name="connsiteY44" fmla="*/ 2192743 h 2256796"/>
                  <a:gd name="connsiteX45" fmla="*/ 404073 w 1887097"/>
                  <a:gd name="connsiteY45" fmla="*/ 2180947 h 2256796"/>
                  <a:gd name="connsiteX46" fmla="*/ 389534 w 1887097"/>
                  <a:gd name="connsiteY46" fmla="*/ 2159276 h 2256796"/>
                  <a:gd name="connsiteX47" fmla="*/ 379110 w 1887097"/>
                  <a:gd name="connsiteY47" fmla="*/ 2121009 h 2256796"/>
                  <a:gd name="connsiteX48" fmla="*/ 372801 w 1887097"/>
                  <a:gd name="connsiteY48" fmla="*/ 2123752 h 2256796"/>
                  <a:gd name="connsiteX49" fmla="*/ 328224 w 1887097"/>
                  <a:gd name="connsiteY49" fmla="*/ 2122243 h 2256796"/>
                  <a:gd name="connsiteX50" fmla="*/ 296129 w 1887097"/>
                  <a:gd name="connsiteY50" fmla="*/ 2086444 h 2256796"/>
                  <a:gd name="connsiteX51" fmla="*/ 287487 w 1887097"/>
                  <a:gd name="connsiteY51" fmla="*/ 2047902 h 2256796"/>
                  <a:gd name="connsiteX52" fmla="*/ 283510 w 1887097"/>
                  <a:gd name="connsiteY52" fmla="*/ 2049960 h 2256796"/>
                  <a:gd name="connsiteX53" fmla="*/ 239619 w 1887097"/>
                  <a:gd name="connsiteY53" fmla="*/ 2053800 h 2256796"/>
                  <a:gd name="connsiteX54" fmla="*/ 222199 w 1887097"/>
                  <a:gd name="connsiteY54" fmla="*/ 2042142 h 2256796"/>
                  <a:gd name="connsiteX55" fmla="*/ 208620 w 1887097"/>
                  <a:gd name="connsiteY55" fmla="*/ 2020196 h 2256796"/>
                  <a:gd name="connsiteX56" fmla="*/ 200254 w 1887097"/>
                  <a:gd name="connsiteY56" fmla="*/ 1966429 h 2256796"/>
                  <a:gd name="connsiteX57" fmla="*/ 202037 w 1887097"/>
                  <a:gd name="connsiteY57" fmla="*/ 1938037 h 2256796"/>
                  <a:gd name="connsiteX58" fmla="*/ 157734 w 1887097"/>
                  <a:gd name="connsiteY58" fmla="*/ 1922949 h 2256796"/>
                  <a:gd name="connsiteX59" fmla="*/ 139903 w 1887097"/>
                  <a:gd name="connsiteY59" fmla="*/ 1878372 h 2256796"/>
                  <a:gd name="connsiteX60" fmla="*/ 142509 w 1887097"/>
                  <a:gd name="connsiteY60" fmla="*/ 1847237 h 2256796"/>
                  <a:gd name="connsiteX61" fmla="*/ 135651 w 1887097"/>
                  <a:gd name="connsiteY61" fmla="*/ 1838459 h 2256796"/>
                  <a:gd name="connsiteX62" fmla="*/ 125639 w 1887097"/>
                  <a:gd name="connsiteY62" fmla="*/ 1813770 h 2256796"/>
                  <a:gd name="connsiteX63" fmla="*/ 125364 w 1887097"/>
                  <a:gd name="connsiteY63" fmla="*/ 1772760 h 2256796"/>
                  <a:gd name="connsiteX64" fmla="*/ 142784 w 1887097"/>
                  <a:gd name="connsiteY64" fmla="*/ 1707060 h 2256796"/>
                  <a:gd name="connsiteX65" fmla="*/ 146075 w 1887097"/>
                  <a:gd name="connsiteY65" fmla="*/ 1699653 h 2256796"/>
                  <a:gd name="connsiteX66" fmla="*/ 120426 w 1887097"/>
                  <a:gd name="connsiteY66" fmla="*/ 1701985 h 2256796"/>
                  <a:gd name="connsiteX67" fmla="*/ 75164 w 1887097"/>
                  <a:gd name="connsiteY67" fmla="*/ 1681136 h 2256796"/>
                  <a:gd name="connsiteX68" fmla="*/ 54315 w 1887097"/>
                  <a:gd name="connsiteY68" fmla="*/ 1641497 h 2256796"/>
                  <a:gd name="connsiteX69" fmla="*/ 55413 w 1887097"/>
                  <a:gd name="connsiteY69" fmla="*/ 1586222 h 2256796"/>
                  <a:gd name="connsiteX70" fmla="*/ 59665 w 1887097"/>
                  <a:gd name="connsiteY70" fmla="*/ 1575661 h 2256796"/>
                  <a:gd name="connsiteX71" fmla="*/ 22220 w 1887097"/>
                  <a:gd name="connsiteY71" fmla="*/ 1561259 h 2256796"/>
                  <a:gd name="connsiteX72" fmla="*/ 6172 w 1887097"/>
                  <a:gd name="connsiteY72" fmla="*/ 1544800 h 2256796"/>
                  <a:gd name="connsiteX73" fmla="*/ 0 w 1887097"/>
                  <a:gd name="connsiteY73" fmla="*/ 1520111 h 2256796"/>
                  <a:gd name="connsiteX74" fmla="*/ 18791 w 1887097"/>
                  <a:gd name="connsiteY74" fmla="*/ 1478277 h 2256796"/>
                  <a:gd name="connsiteX75" fmla="*/ 35662 w 1887097"/>
                  <a:gd name="connsiteY75" fmla="*/ 1460172 h 2256796"/>
                  <a:gd name="connsiteX76" fmla="*/ 88331 w 1887097"/>
                  <a:gd name="connsiteY76" fmla="*/ 1416555 h 2256796"/>
                  <a:gd name="connsiteX77" fmla="*/ 71186 w 1887097"/>
                  <a:gd name="connsiteY77" fmla="*/ 1408874 h 2256796"/>
                  <a:gd name="connsiteX78" fmla="*/ 55824 w 1887097"/>
                  <a:gd name="connsiteY78" fmla="*/ 1395432 h 2256796"/>
                  <a:gd name="connsiteX79" fmla="*/ 46086 w 1887097"/>
                  <a:gd name="connsiteY79" fmla="*/ 1375955 h 2256796"/>
                  <a:gd name="connsiteX80" fmla="*/ 46360 w 1887097"/>
                  <a:gd name="connsiteY80" fmla="*/ 1354833 h 2256796"/>
                  <a:gd name="connsiteX81" fmla="*/ 58567 w 1887097"/>
                  <a:gd name="connsiteY81" fmla="*/ 1332202 h 2256796"/>
                  <a:gd name="connsiteX82" fmla="*/ 85039 w 1887097"/>
                  <a:gd name="connsiteY82" fmla="*/ 1308061 h 2256796"/>
                  <a:gd name="connsiteX83" fmla="*/ 98618 w 1887097"/>
                  <a:gd name="connsiteY83" fmla="*/ 1298049 h 2256796"/>
                  <a:gd name="connsiteX84" fmla="*/ 91211 w 1887097"/>
                  <a:gd name="connsiteY84" fmla="*/ 1284607 h 2256796"/>
                  <a:gd name="connsiteX85" fmla="*/ 89017 w 1887097"/>
                  <a:gd name="connsiteY85" fmla="*/ 1257998 h 2256796"/>
                  <a:gd name="connsiteX86" fmla="*/ 108356 w 1887097"/>
                  <a:gd name="connsiteY86" fmla="*/ 1219730 h 2256796"/>
                  <a:gd name="connsiteX87" fmla="*/ 131125 w 1887097"/>
                  <a:gd name="connsiteY87" fmla="*/ 1198471 h 2256796"/>
                  <a:gd name="connsiteX88" fmla="*/ 105476 w 1887097"/>
                  <a:gd name="connsiteY88" fmla="*/ 1190927 h 2256796"/>
                  <a:gd name="connsiteX89" fmla="*/ 58704 w 1887097"/>
                  <a:gd name="connsiteY89" fmla="*/ 1119055 h 2256796"/>
                  <a:gd name="connsiteX90" fmla="*/ 64465 w 1887097"/>
                  <a:gd name="connsiteY90" fmla="*/ 1107122 h 2256796"/>
                  <a:gd name="connsiteX91" fmla="*/ 37033 w 1887097"/>
                  <a:gd name="connsiteY91" fmla="*/ 1100538 h 2256796"/>
                  <a:gd name="connsiteX92" fmla="*/ 5761 w 1887097"/>
                  <a:gd name="connsiteY92" fmla="*/ 1074889 h 2256796"/>
                  <a:gd name="connsiteX93" fmla="*/ 2743 w 1887097"/>
                  <a:gd name="connsiteY93" fmla="*/ 1054453 h 2256796"/>
                  <a:gd name="connsiteX94" fmla="*/ 5212 w 1887097"/>
                  <a:gd name="connsiteY94" fmla="*/ 1044166 h 2256796"/>
                  <a:gd name="connsiteX95" fmla="*/ 13167 w 1887097"/>
                  <a:gd name="connsiteY95" fmla="*/ 1030175 h 2256796"/>
                  <a:gd name="connsiteX96" fmla="*/ 30175 w 1887097"/>
                  <a:gd name="connsiteY96" fmla="*/ 1015362 h 2256796"/>
                  <a:gd name="connsiteX97" fmla="*/ 43891 w 1887097"/>
                  <a:gd name="connsiteY97" fmla="*/ 1006447 h 2256796"/>
                  <a:gd name="connsiteX98" fmla="*/ 65288 w 1887097"/>
                  <a:gd name="connsiteY98" fmla="*/ 994376 h 2256796"/>
                  <a:gd name="connsiteX99" fmla="*/ 123033 w 1887097"/>
                  <a:gd name="connsiteY99" fmla="*/ 966944 h 2256796"/>
                  <a:gd name="connsiteX100" fmla="*/ 94778 w 1887097"/>
                  <a:gd name="connsiteY100" fmla="*/ 952680 h 2256796"/>
                  <a:gd name="connsiteX101" fmla="*/ 79416 w 1887097"/>
                  <a:gd name="connsiteY101" fmla="*/ 919075 h 2256796"/>
                  <a:gd name="connsiteX102" fmla="*/ 101087 w 1887097"/>
                  <a:gd name="connsiteY102" fmla="*/ 885197 h 2256796"/>
                  <a:gd name="connsiteX103" fmla="*/ 138669 w 1887097"/>
                  <a:gd name="connsiteY103" fmla="*/ 862703 h 2256796"/>
                  <a:gd name="connsiteX104" fmla="*/ 97384 w 1887097"/>
                  <a:gd name="connsiteY104" fmla="*/ 817714 h 2256796"/>
                  <a:gd name="connsiteX105" fmla="*/ 113157 w 1887097"/>
                  <a:gd name="connsiteY105" fmla="*/ 780407 h 2256796"/>
                  <a:gd name="connsiteX106" fmla="*/ 144704 w 1887097"/>
                  <a:gd name="connsiteY106" fmla="*/ 763947 h 2256796"/>
                  <a:gd name="connsiteX107" fmla="*/ 141412 w 1887097"/>
                  <a:gd name="connsiteY107" fmla="*/ 762302 h 2256796"/>
                  <a:gd name="connsiteX108" fmla="*/ 108905 w 1887097"/>
                  <a:gd name="connsiteY108" fmla="*/ 731166 h 2256796"/>
                  <a:gd name="connsiteX109" fmla="*/ 110002 w 1887097"/>
                  <a:gd name="connsiteY109" fmla="*/ 692624 h 2256796"/>
                  <a:gd name="connsiteX110" fmla="*/ 138806 w 1887097"/>
                  <a:gd name="connsiteY110" fmla="*/ 663547 h 2256796"/>
                  <a:gd name="connsiteX111" fmla="*/ 155265 w 1887097"/>
                  <a:gd name="connsiteY111" fmla="*/ 654768 h 2256796"/>
                  <a:gd name="connsiteX112" fmla="*/ 144018 w 1887097"/>
                  <a:gd name="connsiteY112" fmla="*/ 650242 h 2256796"/>
                  <a:gd name="connsiteX113" fmla="*/ 110825 w 1887097"/>
                  <a:gd name="connsiteY113" fmla="*/ 623907 h 2256796"/>
                  <a:gd name="connsiteX114" fmla="*/ 103556 w 1887097"/>
                  <a:gd name="connsiteY114" fmla="*/ 604293 h 2256796"/>
                  <a:gd name="connsiteX115" fmla="*/ 106710 w 1887097"/>
                  <a:gd name="connsiteY115" fmla="*/ 584131 h 2256796"/>
                  <a:gd name="connsiteX116" fmla="*/ 116449 w 1887097"/>
                  <a:gd name="connsiteY116" fmla="*/ 570826 h 2256796"/>
                  <a:gd name="connsiteX117" fmla="*/ 134828 w 1887097"/>
                  <a:gd name="connsiteY117" fmla="*/ 559442 h 2256796"/>
                  <a:gd name="connsiteX118" fmla="*/ 144704 w 1887097"/>
                  <a:gd name="connsiteY118" fmla="*/ 555876 h 2256796"/>
                  <a:gd name="connsiteX119" fmla="*/ 138532 w 1887097"/>
                  <a:gd name="connsiteY119" fmla="*/ 544080 h 2256796"/>
                  <a:gd name="connsiteX120" fmla="*/ 142784 w 1887097"/>
                  <a:gd name="connsiteY120" fmla="*/ 517197 h 2256796"/>
                  <a:gd name="connsiteX121" fmla="*/ 192435 w 1887097"/>
                  <a:gd name="connsiteY121" fmla="*/ 502795 h 2256796"/>
                  <a:gd name="connsiteX122" fmla="*/ 218770 w 1887097"/>
                  <a:gd name="connsiteY122" fmla="*/ 502521 h 2256796"/>
                  <a:gd name="connsiteX123" fmla="*/ 216027 w 1887097"/>
                  <a:gd name="connsiteY123" fmla="*/ 499503 h 2256796"/>
                  <a:gd name="connsiteX124" fmla="*/ 196962 w 1887097"/>
                  <a:gd name="connsiteY124" fmla="*/ 477009 h 2256796"/>
                  <a:gd name="connsiteX125" fmla="*/ 183794 w 1887097"/>
                  <a:gd name="connsiteY125" fmla="*/ 435998 h 2256796"/>
                  <a:gd name="connsiteX126" fmla="*/ 193533 w 1887097"/>
                  <a:gd name="connsiteY126" fmla="*/ 418304 h 2256796"/>
                  <a:gd name="connsiteX127" fmla="*/ 215067 w 1887097"/>
                  <a:gd name="connsiteY127" fmla="*/ 410075 h 2256796"/>
                  <a:gd name="connsiteX128" fmla="*/ 262250 w 1887097"/>
                  <a:gd name="connsiteY128" fmla="*/ 423242 h 2256796"/>
                  <a:gd name="connsiteX129" fmla="*/ 312313 w 1887097"/>
                  <a:gd name="connsiteY129" fmla="*/ 449165 h 2256796"/>
                  <a:gd name="connsiteX130" fmla="*/ 309845 w 1887097"/>
                  <a:gd name="connsiteY130" fmla="*/ 447931 h 2256796"/>
                  <a:gd name="connsiteX131" fmla="*/ 316017 w 1887097"/>
                  <a:gd name="connsiteY131" fmla="*/ 451086 h 2256796"/>
                  <a:gd name="connsiteX132" fmla="*/ 316977 w 1887097"/>
                  <a:gd name="connsiteY132" fmla="*/ 451497 h 2256796"/>
                  <a:gd name="connsiteX133" fmla="*/ 319446 w 1887097"/>
                  <a:gd name="connsiteY133" fmla="*/ 452731 h 2256796"/>
                  <a:gd name="connsiteX134" fmla="*/ 320543 w 1887097"/>
                  <a:gd name="connsiteY134" fmla="*/ 453280 h 2256796"/>
                  <a:gd name="connsiteX135" fmla="*/ 306416 w 1887097"/>
                  <a:gd name="connsiteY135" fmla="*/ 424202 h 2256796"/>
                  <a:gd name="connsiteX136" fmla="*/ 294071 w 1887097"/>
                  <a:gd name="connsiteY136" fmla="*/ 395261 h 2256796"/>
                  <a:gd name="connsiteX137" fmla="*/ 291602 w 1887097"/>
                  <a:gd name="connsiteY137" fmla="*/ 336968 h 2256796"/>
                  <a:gd name="connsiteX138" fmla="*/ 348935 w 1887097"/>
                  <a:gd name="connsiteY138" fmla="*/ 324761 h 2256796"/>
                  <a:gd name="connsiteX139" fmla="*/ 380070 w 1887097"/>
                  <a:gd name="connsiteY139" fmla="*/ 340535 h 2256796"/>
                  <a:gd name="connsiteX140" fmla="*/ 373898 w 1887097"/>
                  <a:gd name="connsiteY140" fmla="*/ 312965 h 2256796"/>
                  <a:gd name="connsiteX141" fmla="*/ 369783 w 1887097"/>
                  <a:gd name="connsiteY141" fmla="*/ 281556 h 2256796"/>
                  <a:gd name="connsiteX142" fmla="*/ 381442 w 1887097"/>
                  <a:gd name="connsiteY142" fmla="*/ 245345 h 2256796"/>
                  <a:gd name="connsiteX143" fmla="*/ 410657 w 1887097"/>
                  <a:gd name="connsiteY143" fmla="*/ 230532 h 2256796"/>
                  <a:gd name="connsiteX144" fmla="*/ 446044 w 1887097"/>
                  <a:gd name="connsiteY144" fmla="*/ 243974 h 2256796"/>
                  <a:gd name="connsiteX145" fmla="*/ 456606 w 1887097"/>
                  <a:gd name="connsiteY145" fmla="*/ 252752 h 2256796"/>
                  <a:gd name="connsiteX146" fmla="*/ 453863 w 1887097"/>
                  <a:gd name="connsiteY146" fmla="*/ 229846 h 2256796"/>
                  <a:gd name="connsiteX147" fmla="*/ 453451 w 1887097"/>
                  <a:gd name="connsiteY147" fmla="*/ 185818 h 2256796"/>
                  <a:gd name="connsiteX148" fmla="*/ 472516 w 1887097"/>
                  <a:gd name="connsiteY148" fmla="*/ 146591 h 2256796"/>
                  <a:gd name="connsiteX149" fmla="*/ 522305 w 1887097"/>
                  <a:gd name="connsiteY149" fmla="*/ 134657 h 2256796"/>
                  <a:gd name="connsiteX150" fmla="*/ 560985 w 1887097"/>
                  <a:gd name="connsiteY150" fmla="*/ 154683 h 2256796"/>
                  <a:gd name="connsiteX151" fmla="*/ 564825 w 1887097"/>
                  <a:gd name="connsiteY151" fmla="*/ 157975 h 2256796"/>
                  <a:gd name="connsiteX152" fmla="*/ 564962 w 1887097"/>
                  <a:gd name="connsiteY152" fmla="*/ 155780 h 2256796"/>
                  <a:gd name="connsiteX153" fmla="*/ 579775 w 1887097"/>
                  <a:gd name="connsiteY153" fmla="*/ 84869 h 2256796"/>
                  <a:gd name="connsiteX154" fmla="*/ 616946 w 1887097"/>
                  <a:gd name="connsiteY154" fmla="*/ 56750 h 2256796"/>
                  <a:gd name="connsiteX155" fmla="*/ 666049 w 1887097"/>
                  <a:gd name="connsiteY155" fmla="*/ 59494 h 2256796"/>
                  <a:gd name="connsiteX156" fmla="*/ 675787 w 1887097"/>
                  <a:gd name="connsiteY156" fmla="*/ 63334 h 2256796"/>
                  <a:gd name="connsiteX157" fmla="*/ 705414 w 1887097"/>
                  <a:gd name="connsiteY157" fmla="*/ 33571 h 2256796"/>
                  <a:gd name="connsiteX158" fmla="*/ 780166 w 1887097"/>
                  <a:gd name="connsiteY158" fmla="*/ 74718 h 2256796"/>
                  <a:gd name="connsiteX159" fmla="*/ 782086 w 1887097"/>
                  <a:gd name="connsiteY159" fmla="*/ 77324 h 2256796"/>
                  <a:gd name="connsiteX160" fmla="*/ 786475 w 1887097"/>
                  <a:gd name="connsiteY160" fmla="*/ 64020 h 2256796"/>
                  <a:gd name="connsiteX161" fmla="*/ 832424 w 1887097"/>
                  <a:gd name="connsiteY161" fmla="*/ 3807 h 2256796"/>
                  <a:gd name="connsiteX162" fmla="*/ 872063 w 1887097"/>
                  <a:gd name="connsiteY162" fmla="*/ 4218 h 2256796"/>
                  <a:gd name="connsiteX163" fmla="*/ 910194 w 1887097"/>
                  <a:gd name="connsiteY163" fmla="*/ 36451 h 2256796"/>
                  <a:gd name="connsiteX164" fmla="*/ 917052 w 1887097"/>
                  <a:gd name="connsiteY164" fmla="*/ 46738 h 2256796"/>
                  <a:gd name="connsiteX165" fmla="*/ 926927 w 1887097"/>
                  <a:gd name="connsiteY165" fmla="*/ 42760 h 2256796"/>
                  <a:gd name="connsiteX166" fmla="*/ 961217 w 1887097"/>
                  <a:gd name="connsiteY166" fmla="*/ 46463 h 2256796"/>
                  <a:gd name="connsiteX167" fmla="*/ 981654 w 1887097"/>
                  <a:gd name="connsiteY167" fmla="*/ 67586 h 2256796"/>
                  <a:gd name="connsiteX168" fmla="*/ 993450 w 1887097"/>
                  <a:gd name="connsiteY168" fmla="*/ 104482 h 2256796"/>
                  <a:gd name="connsiteX169" fmla="*/ 1001543 w 1887097"/>
                  <a:gd name="connsiteY169" fmla="*/ 86926 h 2256796"/>
                  <a:gd name="connsiteX170" fmla="*/ 1021431 w 1887097"/>
                  <a:gd name="connsiteY170" fmla="*/ 54967 h 2256796"/>
                  <a:gd name="connsiteX171" fmla="*/ 1045022 w 1887097"/>
                  <a:gd name="connsiteY171" fmla="*/ 38097 h 2256796"/>
                  <a:gd name="connsiteX172" fmla="*/ 1073552 w 1887097"/>
                  <a:gd name="connsiteY172" fmla="*/ 44132 h 2256796"/>
                  <a:gd name="connsiteX173" fmla="*/ 1096320 w 1887097"/>
                  <a:gd name="connsiteY173" fmla="*/ 85280 h 2256796"/>
                  <a:gd name="connsiteX174" fmla="*/ 1101532 w 1887097"/>
                  <a:gd name="connsiteY174" fmla="*/ 79382 h 2256796"/>
                  <a:gd name="connsiteX175" fmla="*/ 1124849 w 1887097"/>
                  <a:gd name="connsiteY175" fmla="*/ 60454 h 2256796"/>
                  <a:gd name="connsiteX176" fmla="*/ 1155573 w 1887097"/>
                  <a:gd name="connsiteY176" fmla="*/ 57025 h 2256796"/>
                  <a:gd name="connsiteX177" fmla="*/ 1187120 w 1887097"/>
                  <a:gd name="connsiteY177" fmla="*/ 98996 h 2256796"/>
                  <a:gd name="connsiteX178" fmla="*/ 1215238 w 1887097"/>
                  <a:gd name="connsiteY178" fmla="*/ 79382 h 2256796"/>
                  <a:gd name="connsiteX179" fmla="*/ 1250899 w 1887097"/>
                  <a:gd name="connsiteY179" fmla="*/ 77050 h 2256796"/>
                  <a:gd name="connsiteX180" fmla="*/ 1267770 w 1887097"/>
                  <a:gd name="connsiteY180" fmla="*/ 84046 h 2256796"/>
                  <a:gd name="connsiteX181" fmla="*/ 1281623 w 1887097"/>
                  <a:gd name="connsiteY181" fmla="*/ 97213 h 2256796"/>
                  <a:gd name="connsiteX182" fmla="*/ 1296437 w 1887097"/>
                  <a:gd name="connsiteY182" fmla="*/ 133560 h 2256796"/>
                  <a:gd name="connsiteX183" fmla="*/ 1297945 w 1887097"/>
                  <a:gd name="connsiteY183" fmla="*/ 142887 h 2256796"/>
                  <a:gd name="connsiteX184" fmla="*/ 1322360 w 1887097"/>
                  <a:gd name="connsiteY184" fmla="*/ 132463 h 2256796"/>
                  <a:gd name="connsiteX185" fmla="*/ 1359804 w 1887097"/>
                  <a:gd name="connsiteY185" fmla="*/ 138910 h 2256796"/>
                  <a:gd name="connsiteX186" fmla="*/ 1389843 w 1887097"/>
                  <a:gd name="connsiteY186" fmla="*/ 166478 h 2256796"/>
                  <a:gd name="connsiteX187" fmla="*/ 1406713 w 1887097"/>
                  <a:gd name="connsiteY187" fmla="*/ 246032 h 2256796"/>
                  <a:gd name="connsiteX188" fmla="*/ 1433322 w 1887097"/>
                  <a:gd name="connsiteY188" fmla="*/ 242877 h 2256796"/>
                  <a:gd name="connsiteX189" fmla="*/ 1467475 w 1887097"/>
                  <a:gd name="connsiteY189" fmla="*/ 256593 h 2256796"/>
                  <a:gd name="connsiteX190" fmla="*/ 1491204 w 1887097"/>
                  <a:gd name="connsiteY190" fmla="*/ 284299 h 2256796"/>
                  <a:gd name="connsiteX191" fmla="*/ 1506429 w 1887097"/>
                  <a:gd name="connsiteY191" fmla="*/ 326819 h 2256796"/>
                  <a:gd name="connsiteX192" fmla="*/ 1510818 w 1887097"/>
                  <a:gd name="connsiteY192" fmla="*/ 369750 h 2256796"/>
                  <a:gd name="connsiteX193" fmla="*/ 1512464 w 1887097"/>
                  <a:gd name="connsiteY193" fmla="*/ 368927 h 2256796"/>
                  <a:gd name="connsiteX194" fmla="*/ 1554572 w 1887097"/>
                  <a:gd name="connsiteY194" fmla="*/ 360971 h 2256796"/>
                  <a:gd name="connsiteX195" fmla="*/ 1593799 w 1887097"/>
                  <a:gd name="connsiteY195" fmla="*/ 377156 h 2256796"/>
                  <a:gd name="connsiteX196" fmla="*/ 1619037 w 1887097"/>
                  <a:gd name="connsiteY196" fmla="*/ 410075 h 2256796"/>
                  <a:gd name="connsiteX197" fmla="*/ 1628912 w 1887097"/>
                  <a:gd name="connsiteY197" fmla="*/ 456709 h 2256796"/>
                  <a:gd name="connsiteX198" fmla="*/ 1621506 w 1887097"/>
                  <a:gd name="connsiteY198" fmla="*/ 502658 h 2256796"/>
                  <a:gd name="connsiteX199" fmla="*/ 1607104 w 1887097"/>
                  <a:gd name="connsiteY199" fmla="*/ 542023 h 2256796"/>
                  <a:gd name="connsiteX200" fmla="*/ 1594897 w 1887097"/>
                  <a:gd name="connsiteY200" fmla="*/ 567535 h 2256796"/>
                  <a:gd name="connsiteX201" fmla="*/ 1598326 w 1887097"/>
                  <a:gd name="connsiteY201" fmla="*/ 567260 h 2256796"/>
                  <a:gd name="connsiteX202" fmla="*/ 1635908 w 1887097"/>
                  <a:gd name="connsiteY202" fmla="*/ 570689 h 2256796"/>
                  <a:gd name="connsiteX203" fmla="*/ 1669923 w 1887097"/>
                  <a:gd name="connsiteY203" fmla="*/ 582348 h 2256796"/>
                  <a:gd name="connsiteX204" fmla="*/ 1695161 w 1887097"/>
                  <a:gd name="connsiteY204" fmla="*/ 605528 h 2256796"/>
                  <a:gd name="connsiteX205" fmla="*/ 1703253 w 1887097"/>
                  <a:gd name="connsiteY205" fmla="*/ 624044 h 2256796"/>
                  <a:gd name="connsiteX206" fmla="*/ 1705585 w 1887097"/>
                  <a:gd name="connsiteY206" fmla="*/ 642424 h 2256796"/>
                  <a:gd name="connsiteX207" fmla="*/ 1698453 w 1887097"/>
                  <a:gd name="connsiteY207" fmla="*/ 677400 h 2256796"/>
                  <a:gd name="connsiteX208" fmla="*/ 1681308 w 1887097"/>
                  <a:gd name="connsiteY208" fmla="*/ 711690 h 2256796"/>
                  <a:gd name="connsiteX209" fmla="*/ 1680622 w 1887097"/>
                  <a:gd name="connsiteY209" fmla="*/ 712650 h 2256796"/>
                  <a:gd name="connsiteX210" fmla="*/ 1732331 w 1887097"/>
                  <a:gd name="connsiteY210" fmla="*/ 736515 h 2256796"/>
                  <a:gd name="connsiteX211" fmla="*/ 1746321 w 1887097"/>
                  <a:gd name="connsiteY211" fmla="*/ 797140 h 2256796"/>
                  <a:gd name="connsiteX212" fmla="*/ 1713129 w 1887097"/>
                  <a:gd name="connsiteY212" fmla="*/ 854610 h 2256796"/>
                  <a:gd name="connsiteX213" fmla="*/ 1709151 w 1887097"/>
                  <a:gd name="connsiteY213" fmla="*/ 858725 h 2256796"/>
                  <a:gd name="connsiteX214" fmla="*/ 1738778 w 1887097"/>
                  <a:gd name="connsiteY214" fmla="*/ 873813 h 2256796"/>
                  <a:gd name="connsiteX215" fmla="*/ 1768678 w 1887097"/>
                  <a:gd name="connsiteY215" fmla="*/ 904262 h 2256796"/>
                  <a:gd name="connsiteX216" fmla="*/ 1775811 w 1887097"/>
                  <a:gd name="connsiteY216" fmla="*/ 921681 h 2256796"/>
                  <a:gd name="connsiteX217" fmla="*/ 1777868 w 1887097"/>
                  <a:gd name="connsiteY217" fmla="*/ 943490 h 2256796"/>
                  <a:gd name="connsiteX218" fmla="*/ 1771696 w 1887097"/>
                  <a:gd name="connsiteY218" fmla="*/ 962281 h 2256796"/>
                  <a:gd name="connsiteX219" fmla="*/ 1759900 w 1887097"/>
                  <a:gd name="connsiteY219" fmla="*/ 977780 h 2256796"/>
                  <a:gd name="connsiteX220" fmla="*/ 1751533 w 1887097"/>
                  <a:gd name="connsiteY220" fmla="*/ 985187 h 2256796"/>
                  <a:gd name="connsiteX221" fmla="*/ 1804340 w 1887097"/>
                  <a:gd name="connsiteY221" fmla="*/ 1026746 h 2256796"/>
                  <a:gd name="connsiteX222" fmla="*/ 1806397 w 1887097"/>
                  <a:gd name="connsiteY222" fmla="*/ 1062682 h 2256796"/>
                  <a:gd name="connsiteX223" fmla="*/ 1788841 w 1887097"/>
                  <a:gd name="connsiteY223" fmla="*/ 1090663 h 2256796"/>
                  <a:gd name="connsiteX224" fmla="*/ 1813530 w 1887097"/>
                  <a:gd name="connsiteY224" fmla="*/ 1119466 h 2256796"/>
                  <a:gd name="connsiteX225" fmla="*/ 1815313 w 1887097"/>
                  <a:gd name="connsiteY225" fmla="*/ 1156774 h 2256796"/>
                  <a:gd name="connsiteX226" fmla="*/ 1778828 w 1887097"/>
                  <a:gd name="connsiteY226" fmla="*/ 1203820 h 2256796"/>
                  <a:gd name="connsiteX227" fmla="*/ 1808455 w 1887097"/>
                  <a:gd name="connsiteY227" fmla="*/ 1218084 h 2256796"/>
                  <a:gd name="connsiteX228" fmla="*/ 1852895 w 1887097"/>
                  <a:gd name="connsiteY228" fmla="*/ 1249082 h 2256796"/>
                  <a:gd name="connsiteX229" fmla="*/ 1876486 w 1887097"/>
                  <a:gd name="connsiteY229" fmla="*/ 1292974 h 2256796"/>
                  <a:gd name="connsiteX230" fmla="*/ 1862770 w 1887097"/>
                  <a:gd name="connsiteY230" fmla="*/ 1335356 h 2256796"/>
                  <a:gd name="connsiteX231" fmla="*/ 1841236 w 1887097"/>
                  <a:gd name="connsiteY231" fmla="*/ 1354422 h 2256796"/>
                  <a:gd name="connsiteX232" fmla="*/ 1823954 w 1887097"/>
                  <a:gd name="connsiteY232" fmla="*/ 1364709 h 2256796"/>
                  <a:gd name="connsiteX233" fmla="*/ 1856598 w 1887097"/>
                  <a:gd name="connsiteY233" fmla="*/ 1385968 h 2256796"/>
                  <a:gd name="connsiteX234" fmla="*/ 1874566 w 1887097"/>
                  <a:gd name="connsiteY234" fmla="*/ 1403387 h 2256796"/>
                  <a:gd name="connsiteX235" fmla="*/ 1885676 w 1887097"/>
                  <a:gd name="connsiteY235" fmla="*/ 1425333 h 2256796"/>
                  <a:gd name="connsiteX236" fmla="*/ 1885402 w 1887097"/>
                  <a:gd name="connsiteY236" fmla="*/ 1447827 h 2256796"/>
                  <a:gd name="connsiteX237" fmla="*/ 1873332 w 1887097"/>
                  <a:gd name="connsiteY237" fmla="*/ 1467715 h 2256796"/>
                  <a:gd name="connsiteX238" fmla="*/ 1846037 w 1887097"/>
                  <a:gd name="connsiteY238" fmla="*/ 1484175 h 2256796"/>
                  <a:gd name="connsiteX239" fmla="*/ 1829577 w 1887097"/>
                  <a:gd name="connsiteY239" fmla="*/ 1489798 h 2256796"/>
                  <a:gd name="connsiteX240" fmla="*/ 1836984 w 1887097"/>
                  <a:gd name="connsiteY240" fmla="*/ 1496108 h 2256796"/>
                  <a:gd name="connsiteX241" fmla="*/ 1868531 w 1887097"/>
                  <a:gd name="connsiteY241" fmla="*/ 1534238 h 2256796"/>
                  <a:gd name="connsiteX242" fmla="*/ 1874429 w 1887097"/>
                  <a:gd name="connsiteY242" fmla="*/ 1585399 h 2256796"/>
                  <a:gd name="connsiteX243" fmla="*/ 1863182 w 1887097"/>
                  <a:gd name="connsiteY243" fmla="*/ 1604875 h 2256796"/>
                  <a:gd name="connsiteX244" fmla="*/ 1846448 w 1887097"/>
                  <a:gd name="connsiteY244" fmla="*/ 1620923 h 2256796"/>
                  <a:gd name="connsiteX245" fmla="*/ 1808318 w 1887097"/>
                  <a:gd name="connsiteY245" fmla="*/ 1634777 h 2256796"/>
                  <a:gd name="connsiteX246" fmla="*/ 1827109 w 1887097"/>
                  <a:gd name="connsiteY246" fmla="*/ 1653567 h 2256796"/>
                  <a:gd name="connsiteX247" fmla="*/ 1839453 w 1887097"/>
                  <a:gd name="connsiteY247" fmla="*/ 1698281 h 2256796"/>
                  <a:gd name="connsiteX248" fmla="*/ 1815587 w 1887097"/>
                  <a:gd name="connsiteY248" fmla="*/ 1727085 h 2256796"/>
                  <a:gd name="connsiteX249" fmla="*/ 1781023 w 1887097"/>
                  <a:gd name="connsiteY249" fmla="*/ 1737509 h 2256796"/>
                  <a:gd name="connsiteX250" fmla="*/ 1773479 w 1887097"/>
                  <a:gd name="connsiteY250" fmla="*/ 1738606 h 2256796"/>
                  <a:gd name="connsiteX251" fmla="*/ 1779240 w 1887097"/>
                  <a:gd name="connsiteY251" fmla="*/ 1751363 h 2256796"/>
                  <a:gd name="connsiteX252" fmla="*/ 1793367 w 1887097"/>
                  <a:gd name="connsiteY252" fmla="*/ 1805815 h 2256796"/>
                  <a:gd name="connsiteX253" fmla="*/ 1791447 w 1887097"/>
                  <a:gd name="connsiteY253" fmla="*/ 1857798 h 2256796"/>
                  <a:gd name="connsiteX254" fmla="*/ 1783080 w 1887097"/>
                  <a:gd name="connsiteY254" fmla="*/ 1879195 h 2256796"/>
                  <a:gd name="connsiteX255" fmla="*/ 1763604 w 1887097"/>
                  <a:gd name="connsiteY255" fmla="*/ 1901141 h 2256796"/>
                  <a:gd name="connsiteX256" fmla="*/ 1721221 w 1887097"/>
                  <a:gd name="connsiteY256" fmla="*/ 1912114 h 2256796"/>
                  <a:gd name="connsiteX257" fmla="*/ 1698041 w 1887097"/>
                  <a:gd name="connsiteY257" fmla="*/ 1903198 h 2256796"/>
                  <a:gd name="connsiteX258" fmla="*/ 1698727 w 1887097"/>
                  <a:gd name="connsiteY258" fmla="*/ 1913211 h 2256796"/>
                  <a:gd name="connsiteX259" fmla="*/ 1690086 w 1887097"/>
                  <a:gd name="connsiteY259" fmla="*/ 1962589 h 2256796"/>
                  <a:gd name="connsiteX260" fmla="*/ 1652641 w 1887097"/>
                  <a:gd name="connsiteY260" fmla="*/ 1993450 h 2256796"/>
                  <a:gd name="connsiteX261" fmla="*/ 1641120 w 1887097"/>
                  <a:gd name="connsiteY261" fmla="*/ 1993861 h 2256796"/>
                  <a:gd name="connsiteX262" fmla="*/ 1641805 w 1887097"/>
                  <a:gd name="connsiteY262" fmla="*/ 2019510 h 2256796"/>
                  <a:gd name="connsiteX263" fmla="*/ 1638239 w 1887097"/>
                  <a:gd name="connsiteY263" fmla="*/ 2044336 h 2256796"/>
                  <a:gd name="connsiteX264" fmla="*/ 1626169 w 1887097"/>
                  <a:gd name="connsiteY264" fmla="*/ 2069025 h 2256796"/>
                  <a:gd name="connsiteX265" fmla="*/ 1586530 w 1887097"/>
                  <a:gd name="connsiteY265" fmla="*/ 2087541 h 2256796"/>
                  <a:gd name="connsiteX266" fmla="*/ 1547439 w 1887097"/>
                  <a:gd name="connsiteY266" fmla="*/ 2069711 h 2256796"/>
                  <a:gd name="connsiteX267" fmla="*/ 1532489 w 1887097"/>
                  <a:gd name="connsiteY267" fmla="*/ 2057229 h 2256796"/>
                  <a:gd name="connsiteX268" fmla="*/ 1532626 w 1887097"/>
                  <a:gd name="connsiteY268" fmla="*/ 2070808 h 2256796"/>
                  <a:gd name="connsiteX269" fmla="*/ 1529609 w 1887097"/>
                  <a:gd name="connsiteY269" fmla="*/ 2096320 h 2256796"/>
                  <a:gd name="connsiteX270" fmla="*/ 1518910 w 1887097"/>
                  <a:gd name="connsiteY270" fmla="*/ 2121557 h 2256796"/>
                  <a:gd name="connsiteX271" fmla="*/ 1502588 w 1887097"/>
                  <a:gd name="connsiteY271" fmla="*/ 2136096 h 2256796"/>
                  <a:gd name="connsiteX272" fmla="*/ 1479408 w 1887097"/>
                  <a:gd name="connsiteY272" fmla="*/ 2141171 h 2256796"/>
                  <a:gd name="connsiteX273" fmla="*/ 1455816 w 1887097"/>
                  <a:gd name="connsiteY273" fmla="*/ 2134039 h 2256796"/>
                  <a:gd name="connsiteX274" fmla="*/ 1451427 w 1887097"/>
                  <a:gd name="connsiteY274" fmla="*/ 2145698 h 2256796"/>
                  <a:gd name="connsiteX275" fmla="*/ 1439357 w 1887097"/>
                  <a:gd name="connsiteY275" fmla="*/ 2162843 h 2256796"/>
                  <a:gd name="connsiteX276" fmla="*/ 1424955 w 1887097"/>
                  <a:gd name="connsiteY276" fmla="*/ 2172581 h 2256796"/>
                  <a:gd name="connsiteX277" fmla="*/ 1407262 w 1887097"/>
                  <a:gd name="connsiteY277" fmla="*/ 2176559 h 2256796"/>
                  <a:gd name="connsiteX278" fmla="*/ 1370914 w 1887097"/>
                  <a:gd name="connsiteY278" fmla="*/ 2163666 h 2256796"/>
                  <a:gd name="connsiteX279" fmla="*/ 1346500 w 1887097"/>
                  <a:gd name="connsiteY279" fmla="*/ 2142131 h 2256796"/>
                  <a:gd name="connsiteX280" fmla="*/ 1337310 w 1887097"/>
                  <a:gd name="connsiteY280" fmla="*/ 2167231 h 2256796"/>
                  <a:gd name="connsiteX281" fmla="*/ 1304392 w 1887097"/>
                  <a:gd name="connsiteY281" fmla="*/ 2193704 h 2256796"/>
                  <a:gd name="connsiteX282" fmla="*/ 1263107 w 1887097"/>
                  <a:gd name="connsiteY282" fmla="*/ 2181359 h 2256796"/>
                  <a:gd name="connsiteX283" fmla="*/ 1241710 w 1887097"/>
                  <a:gd name="connsiteY283" fmla="*/ 2157219 h 2256796"/>
                  <a:gd name="connsiteX284" fmla="*/ 1235812 w 1887097"/>
                  <a:gd name="connsiteY284" fmla="*/ 2168192 h 2256796"/>
                  <a:gd name="connsiteX285" fmla="*/ 1209889 w 1887097"/>
                  <a:gd name="connsiteY285" fmla="*/ 2195486 h 2256796"/>
                  <a:gd name="connsiteX286" fmla="*/ 1177930 w 1887097"/>
                  <a:gd name="connsiteY286" fmla="*/ 2202619 h 2256796"/>
                  <a:gd name="connsiteX287" fmla="*/ 1148029 w 1887097"/>
                  <a:gd name="connsiteY287" fmla="*/ 2191234 h 2256796"/>
                  <a:gd name="connsiteX288" fmla="*/ 1132256 w 1887097"/>
                  <a:gd name="connsiteY288" fmla="*/ 2175873 h 2256796"/>
                  <a:gd name="connsiteX289" fmla="*/ 1130199 w 1887097"/>
                  <a:gd name="connsiteY289" fmla="*/ 2183005 h 2256796"/>
                  <a:gd name="connsiteX290" fmla="*/ 1110722 w 1887097"/>
                  <a:gd name="connsiteY290" fmla="*/ 2225250 h 2256796"/>
                  <a:gd name="connsiteX291" fmla="*/ 1079861 w 1887097"/>
                  <a:gd name="connsiteY291" fmla="*/ 2250899 h 2256796"/>
                  <a:gd name="connsiteX292" fmla="*/ 1063402 w 1887097"/>
                  <a:gd name="connsiteY292" fmla="*/ 2254054 h 2256796"/>
                  <a:gd name="connsiteX293" fmla="*/ 1041182 w 1887097"/>
                  <a:gd name="connsiteY293" fmla="*/ 2249665 h 2256796"/>
                  <a:gd name="connsiteX294" fmla="*/ 1011281 w 1887097"/>
                  <a:gd name="connsiteY294" fmla="*/ 2223604 h 2256796"/>
                  <a:gd name="connsiteX295" fmla="*/ 999622 w 1887097"/>
                  <a:gd name="connsiteY295" fmla="*/ 2199876 h 2256796"/>
                  <a:gd name="connsiteX296" fmla="*/ 987552 w 1887097"/>
                  <a:gd name="connsiteY296" fmla="*/ 2207008 h 2256796"/>
                  <a:gd name="connsiteX297" fmla="*/ 957377 w 1887097"/>
                  <a:gd name="connsiteY297" fmla="*/ 2206597 h 2256796"/>
                  <a:gd name="connsiteX298" fmla="*/ 946679 w 1887097"/>
                  <a:gd name="connsiteY298" fmla="*/ 2200424 h 2256796"/>
                  <a:gd name="connsiteX299" fmla="*/ 935294 w 1887097"/>
                  <a:gd name="connsiteY299" fmla="*/ 2188628 h 2256796"/>
                  <a:gd name="connsiteX300" fmla="*/ 919795 w 1887097"/>
                  <a:gd name="connsiteY300" fmla="*/ 2158728 h 2256796"/>
                  <a:gd name="connsiteX301" fmla="*/ 914446 w 1887097"/>
                  <a:gd name="connsiteY301" fmla="*/ 2174912 h 2256796"/>
                  <a:gd name="connsiteX302" fmla="*/ 904022 w 1887097"/>
                  <a:gd name="connsiteY302" fmla="*/ 2201521 h 2256796"/>
                  <a:gd name="connsiteX303" fmla="*/ 887700 w 1887097"/>
                  <a:gd name="connsiteY303" fmla="*/ 2226485 h 2256796"/>
                  <a:gd name="connsiteX304" fmla="*/ 866303 w 1887097"/>
                  <a:gd name="connsiteY304" fmla="*/ 2239927 h 2256796"/>
                  <a:gd name="connsiteX305" fmla="*/ 839831 w 1887097"/>
                  <a:gd name="connsiteY305" fmla="*/ 2239927 h 2256796"/>
                  <a:gd name="connsiteX306" fmla="*/ 825566 w 1887097"/>
                  <a:gd name="connsiteY306" fmla="*/ 2232794 h 2256796"/>
                  <a:gd name="connsiteX307" fmla="*/ 824332 w 1887097"/>
                  <a:gd name="connsiteY307" fmla="*/ 2234166 h 2256796"/>
                  <a:gd name="connsiteX308" fmla="*/ 804581 w 1887097"/>
                  <a:gd name="connsiteY308" fmla="*/ 2249253 h 2256796"/>
                  <a:gd name="connsiteX309" fmla="*/ 776188 w 1887097"/>
                  <a:gd name="connsiteY309" fmla="*/ 2253917 h 2256796"/>
                  <a:gd name="connsiteX310" fmla="*/ 763433 w 1887097"/>
                  <a:gd name="connsiteY310" fmla="*/ 2250762 h 2256796"/>
                  <a:gd name="connsiteX311" fmla="*/ 751637 w 1887097"/>
                  <a:gd name="connsiteY311" fmla="*/ 2244864 h 2256796"/>
                  <a:gd name="connsiteX312" fmla="*/ 732160 w 1887097"/>
                  <a:gd name="connsiteY312" fmla="*/ 2227033 h 2256796"/>
                  <a:gd name="connsiteX313" fmla="*/ 729829 w 1887097"/>
                  <a:gd name="connsiteY313" fmla="*/ 2224016 h 2256796"/>
                  <a:gd name="connsiteX314" fmla="*/ 676747 w 1887097"/>
                  <a:gd name="connsiteY314" fmla="*/ 2256797 h 2256796"/>
                  <a:gd name="connsiteX315" fmla="*/ 675650 w 1887097"/>
                  <a:gd name="connsiteY315" fmla="*/ 2255700 h 2256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</a:cxnLst>
                <a:rect l="l" t="t" r="r" b="b"/>
                <a:pathLst>
                  <a:path w="1887097" h="2256796">
                    <a:moveTo>
                      <a:pt x="249906" y="542297"/>
                    </a:moveTo>
                    <a:cubicBezTo>
                      <a:pt x="258547" y="542571"/>
                      <a:pt x="267325" y="542983"/>
                      <a:pt x="275829" y="544629"/>
                    </a:cubicBezTo>
                    <a:cubicBezTo>
                      <a:pt x="275280" y="544355"/>
                      <a:pt x="274732" y="544080"/>
                      <a:pt x="274183" y="543806"/>
                    </a:cubicBezTo>
                    <a:cubicBezTo>
                      <a:pt x="273223" y="543394"/>
                      <a:pt x="272263" y="542846"/>
                      <a:pt x="271440" y="542297"/>
                    </a:cubicBezTo>
                    <a:cubicBezTo>
                      <a:pt x="268422" y="541885"/>
                      <a:pt x="265405" y="541611"/>
                      <a:pt x="262524" y="541337"/>
                    </a:cubicBezTo>
                    <a:cubicBezTo>
                      <a:pt x="239344" y="539965"/>
                      <a:pt x="216438" y="540103"/>
                      <a:pt x="193259" y="540926"/>
                    </a:cubicBezTo>
                    <a:cubicBezTo>
                      <a:pt x="193944" y="541200"/>
                      <a:pt x="194630" y="541474"/>
                      <a:pt x="195179" y="541748"/>
                    </a:cubicBezTo>
                    <a:cubicBezTo>
                      <a:pt x="197648" y="542571"/>
                      <a:pt x="200117" y="543394"/>
                      <a:pt x="202448" y="544080"/>
                    </a:cubicBezTo>
                    <a:cubicBezTo>
                      <a:pt x="203683" y="543943"/>
                      <a:pt x="204917" y="543806"/>
                      <a:pt x="206151" y="543669"/>
                    </a:cubicBezTo>
                    <a:cubicBezTo>
                      <a:pt x="216713" y="542571"/>
                      <a:pt x="227274" y="542160"/>
                      <a:pt x="237973" y="542160"/>
                    </a:cubicBezTo>
                    <a:cubicBezTo>
                      <a:pt x="242087" y="542160"/>
                      <a:pt x="246065" y="542160"/>
                      <a:pt x="249906" y="542297"/>
                    </a:cubicBezTo>
                    <a:close/>
                    <a:moveTo>
                      <a:pt x="1809278" y="1430819"/>
                    </a:moveTo>
                    <a:cubicBezTo>
                      <a:pt x="1811335" y="1430271"/>
                      <a:pt x="1813393" y="1429722"/>
                      <a:pt x="1815450" y="1429037"/>
                    </a:cubicBezTo>
                    <a:cubicBezTo>
                      <a:pt x="1815176" y="1428762"/>
                      <a:pt x="1814764" y="1428625"/>
                      <a:pt x="1814490" y="1428351"/>
                    </a:cubicBezTo>
                    <a:cubicBezTo>
                      <a:pt x="1814490" y="1428351"/>
                      <a:pt x="1814490" y="1428351"/>
                      <a:pt x="1814490" y="1428351"/>
                    </a:cubicBezTo>
                    <a:cubicBezTo>
                      <a:pt x="1812844" y="1429448"/>
                      <a:pt x="1811198" y="1430134"/>
                      <a:pt x="1809278" y="1430819"/>
                    </a:cubicBezTo>
                    <a:close/>
                    <a:moveTo>
                      <a:pt x="199842" y="1860130"/>
                    </a:moveTo>
                    <a:cubicBezTo>
                      <a:pt x="199431" y="1860268"/>
                      <a:pt x="198882" y="1860405"/>
                      <a:pt x="198471" y="1860542"/>
                    </a:cubicBezTo>
                    <a:cubicBezTo>
                      <a:pt x="197922" y="1862325"/>
                      <a:pt x="197510" y="1863971"/>
                      <a:pt x="196962" y="1865754"/>
                    </a:cubicBezTo>
                    <a:cubicBezTo>
                      <a:pt x="196688" y="1867811"/>
                      <a:pt x="196413" y="1869731"/>
                      <a:pt x="196276" y="1871789"/>
                    </a:cubicBezTo>
                    <a:cubicBezTo>
                      <a:pt x="196276" y="1873298"/>
                      <a:pt x="196276" y="1874807"/>
                      <a:pt x="196276" y="1876178"/>
                    </a:cubicBezTo>
                    <a:cubicBezTo>
                      <a:pt x="196413" y="1878098"/>
                      <a:pt x="196688" y="1880018"/>
                      <a:pt x="197099" y="1881801"/>
                    </a:cubicBezTo>
                    <a:cubicBezTo>
                      <a:pt x="197236" y="1882213"/>
                      <a:pt x="197373" y="1882762"/>
                      <a:pt x="197510" y="1883173"/>
                    </a:cubicBezTo>
                    <a:cubicBezTo>
                      <a:pt x="197785" y="1883173"/>
                      <a:pt x="198059" y="1883173"/>
                      <a:pt x="198333" y="1883173"/>
                    </a:cubicBezTo>
                    <a:cubicBezTo>
                      <a:pt x="198882" y="1883173"/>
                      <a:pt x="199431" y="1883036"/>
                      <a:pt x="200117" y="1882899"/>
                    </a:cubicBezTo>
                    <a:cubicBezTo>
                      <a:pt x="201214" y="1882624"/>
                      <a:pt x="202448" y="1882350"/>
                      <a:pt x="203546" y="1881939"/>
                    </a:cubicBezTo>
                    <a:cubicBezTo>
                      <a:pt x="206289" y="1880842"/>
                      <a:pt x="208895" y="1879607"/>
                      <a:pt x="211364" y="1878236"/>
                    </a:cubicBezTo>
                    <a:cubicBezTo>
                      <a:pt x="210266" y="1878784"/>
                      <a:pt x="209306" y="1879333"/>
                      <a:pt x="208209" y="1879881"/>
                    </a:cubicBezTo>
                    <a:cubicBezTo>
                      <a:pt x="210266" y="1878784"/>
                      <a:pt x="212187" y="1877550"/>
                      <a:pt x="214244" y="1876315"/>
                    </a:cubicBezTo>
                    <a:cubicBezTo>
                      <a:pt x="214655" y="1876041"/>
                      <a:pt x="215067" y="1875766"/>
                      <a:pt x="215478" y="1875355"/>
                    </a:cubicBezTo>
                    <a:cubicBezTo>
                      <a:pt x="218496" y="1866302"/>
                      <a:pt x="221925" y="1857387"/>
                      <a:pt x="225903" y="1848746"/>
                    </a:cubicBezTo>
                    <a:cubicBezTo>
                      <a:pt x="217673" y="1853684"/>
                      <a:pt x="209032" y="1857387"/>
                      <a:pt x="199842" y="1860130"/>
                    </a:cubicBezTo>
                    <a:close/>
                    <a:moveTo>
                      <a:pt x="675650" y="2255700"/>
                    </a:moveTo>
                    <a:cubicBezTo>
                      <a:pt x="659602" y="2255426"/>
                      <a:pt x="644515" y="2245962"/>
                      <a:pt x="634777" y="2233754"/>
                    </a:cubicBezTo>
                    <a:cubicBezTo>
                      <a:pt x="626684" y="2223742"/>
                      <a:pt x="620101" y="2212769"/>
                      <a:pt x="614751" y="2201247"/>
                    </a:cubicBezTo>
                    <a:cubicBezTo>
                      <a:pt x="613380" y="2203030"/>
                      <a:pt x="611871" y="2204676"/>
                      <a:pt x="610362" y="2206322"/>
                    </a:cubicBezTo>
                    <a:cubicBezTo>
                      <a:pt x="604464" y="2212769"/>
                      <a:pt x="598018" y="2218666"/>
                      <a:pt x="590885" y="2223467"/>
                    </a:cubicBezTo>
                    <a:cubicBezTo>
                      <a:pt x="584164" y="2228131"/>
                      <a:pt x="577032" y="2231011"/>
                      <a:pt x="569214" y="2233343"/>
                    </a:cubicBezTo>
                    <a:cubicBezTo>
                      <a:pt x="561945" y="2235537"/>
                      <a:pt x="554127" y="2235263"/>
                      <a:pt x="546720" y="2234166"/>
                    </a:cubicBezTo>
                    <a:cubicBezTo>
                      <a:pt x="537393" y="2232794"/>
                      <a:pt x="529438" y="2228268"/>
                      <a:pt x="521894" y="2222918"/>
                    </a:cubicBezTo>
                    <a:cubicBezTo>
                      <a:pt x="515173" y="2218255"/>
                      <a:pt x="510372" y="2210711"/>
                      <a:pt x="505983" y="2203991"/>
                    </a:cubicBezTo>
                    <a:cubicBezTo>
                      <a:pt x="501869" y="2197544"/>
                      <a:pt x="499125" y="2189863"/>
                      <a:pt x="496794" y="2182594"/>
                    </a:cubicBezTo>
                    <a:cubicBezTo>
                      <a:pt x="495422" y="2178616"/>
                      <a:pt x="494188" y="2174638"/>
                      <a:pt x="493090" y="2170660"/>
                    </a:cubicBezTo>
                    <a:cubicBezTo>
                      <a:pt x="485958" y="2178067"/>
                      <a:pt x="477728" y="2184514"/>
                      <a:pt x="468401" y="2189177"/>
                    </a:cubicBezTo>
                    <a:cubicBezTo>
                      <a:pt x="454685" y="2196035"/>
                      <a:pt x="437129" y="2199053"/>
                      <a:pt x="422590" y="2192743"/>
                    </a:cubicBezTo>
                    <a:cubicBezTo>
                      <a:pt x="416006" y="2190000"/>
                      <a:pt x="408874" y="2186297"/>
                      <a:pt x="404073" y="2180947"/>
                    </a:cubicBezTo>
                    <a:cubicBezTo>
                      <a:pt x="398038" y="2174227"/>
                      <a:pt x="393512" y="2167369"/>
                      <a:pt x="389534" y="2159276"/>
                    </a:cubicBezTo>
                    <a:cubicBezTo>
                      <a:pt x="383774" y="2147618"/>
                      <a:pt x="380893" y="2134176"/>
                      <a:pt x="379110" y="2121009"/>
                    </a:cubicBezTo>
                    <a:cubicBezTo>
                      <a:pt x="377053" y="2121969"/>
                      <a:pt x="374996" y="2122929"/>
                      <a:pt x="372801" y="2123752"/>
                    </a:cubicBezTo>
                    <a:cubicBezTo>
                      <a:pt x="358262" y="2129376"/>
                      <a:pt x="342351" y="2128690"/>
                      <a:pt x="328224" y="2122243"/>
                    </a:cubicBezTo>
                    <a:cubicBezTo>
                      <a:pt x="312862" y="2115385"/>
                      <a:pt x="302712" y="2101395"/>
                      <a:pt x="296129" y="2086444"/>
                    </a:cubicBezTo>
                    <a:cubicBezTo>
                      <a:pt x="290916" y="2074374"/>
                      <a:pt x="288585" y="2061207"/>
                      <a:pt x="287487" y="2047902"/>
                    </a:cubicBezTo>
                    <a:cubicBezTo>
                      <a:pt x="286116" y="2048588"/>
                      <a:pt x="284881" y="2049274"/>
                      <a:pt x="283510" y="2049960"/>
                    </a:cubicBezTo>
                    <a:cubicBezTo>
                      <a:pt x="270480" y="2056406"/>
                      <a:pt x="253335" y="2060247"/>
                      <a:pt x="239619" y="2053800"/>
                    </a:cubicBezTo>
                    <a:cubicBezTo>
                      <a:pt x="233035" y="2050645"/>
                      <a:pt x="227549" y="2047080"/>
                      <a:pt x="222199" y="2042142"/>
                    </a:cubicBezTo>
                    <a:cubicBezTo>
                      <a:pt x="216027" y="2036381"/>
                      <a:pt x="211775" y="2028014"/>
                      <a:pt x="208620" y="2020196"/>
                    </a:cubicBezTo>
                    <a:cubicBezTo>
                      <a:pt x="201762" y="2003325"/>
                      <a:pt x="200391" y="1984397"/>
                      <a:pt x="200254" y="1966429"/>
                    </a:cubicBezTo>
                    <a:cubicBezTo>
                      <a:pt x="200254" y="1956965"/>
                      <a:pt x="200802" y="1947364"/>
                      <a:pt x="202037" y="1938037"/>
                    </a:cubicBezTo>
                    <a:cubicBezTo>
                      <a:pt x="185989" y="1939272"/>
                      <a:pt x="169256" y="1934471"/>
                      <a:pt x="157734" y="1922949"/>
                    </a:cubicBezTo>
                    <a:cubicBezTo>
                      <a:pt x="145938" y="1911154"/>
                      <a:pt x="141549" y="1894420"/>
                      <a:pt x="139903" y="1878372"/>
                    </a:cubicBezTo>
                    <a:cubicBezTo>
                      <a:pt x="138806" y="1867949"/>
                      <a:pt x="140040" y="1857524"/>
                      <a:pt x="142509" y="1847237"/>
                    </a:cubicBezTo>
                    <a:cubicBezTo>
                      <a:pt x="139766" y="1844494"/>
                      <a:pt x="137434" y="1841340"/>
                      <a:pt x="135651" y="1838459"/>
                    </a:cubicBezTo>
                    <a:cubicBezTo>
                      <a:pt x="130851" y="1830641"/>
                      <a:pt x="127696" y="1822549"/>
                      <a:pt x="125639" y="1813770"/>
                    </a:cubicBezTo>
                    <a:cubicBezTo>
                      <a:pt x="122621" y="1800466"/>
                      <a:pt x="123855" y="1786201"/>
                      <a:pt x="125364" y="1772760"/>
                    </a:cubicBezTo>
                    <a:cubicBezTo>
                      <a:pt x="127696" y="1749854"/>
                      <a:pt x="134142" y="1728319"/>
                      <a:pt x="142784" y="1707060"/>
                    </a:cubicBezTo>
                    <a:cubicBezTo>
                      <a:pt x="143744" y="1704591"/>
                      <a:pt x="144841" y="1702122"/>
                      <a:pt x="146075" y="1699653"/>
                    </a:cubicBezTo>
                    <a:cubicBezTo>
                      <a:pt x="137571" y="1701299"/>
                      <a:pt x="128930" y="1702259"/>
                      <a:pt x="120426" y="1701985"/>
                    </a:cubicBezTo>
                    <a:cubicBezTo>
                      <a:pt x="102596" y="1701710"/>
                      <a:pt x="87782" y="1693070"/>
                      <a:pt x="75164" y="1681136"/>
                    </a:cubicBezTo>
                    <a:cubicBezTo>
                      <a:pt x="63917" y="1670575"/>
                      <a:pt x="58704" y="1655899"/>
                      <a:pt x="54315" y="1641497"/>
                    </a:cubicBezTo>
                    <a:cubicBezTo>
                      <a:pt x="48966" y="1623255"/>
                      <a:pt x="49241" y="1604052"/>
                      <a:pt x="55413" y="1586222"/>
                    </a:cubicBezTo>
                    <a:cubicBezTo>
                      <a:pt x="56647" y="1582656"/>
                      <a:pt x="58156" y="1579090"/>
                      <a:pt x="59665" y="1575661"/>
                    </a:cubicBezTo>
                    <a:cubicBezTo>
                      <a:pt x="46360" y="1573466"/>
                      <a:pt x="33056" y="1569214"/>
                      <a:pt x="22220" y="1561259"/>
                    </a:cubicBezTo>
                    <a:cubicBezTo>
                      <a:pt x="16048" y="1556733"/>
                      <a:pt x="10150" y="1551520"/>
                      <a:pt x="6172" y="1544800"/>
                    </a:cubicBezTo>
                    <a:cubicBezTo>
                      <a:pt x="1920" y="1537530"/>
                      <a:pt x="0" y="1528478"/>
                      <a:pt x="0" y="1520111"/>
                    </a:cubicBezTo>
                    <a:cubicBezTo>
                      <a:pt x="0" y="1503652"/>
                      <a:pt x="8367" y="1490347"/>
                      <a:pt x="18791" y="1478277"/>
                    </a:cubicBezTo>
                    <a:cubicBezTo>
                      <a:pt x="24140" y="1471967"/>
                      <a:pt x="29627" y="1465933"/>
                      <a:pt x="35662" y="1460172"/>
                    </a:cubicBezTo>
                    <a:cubicBezTo>
                      <a:pt x="52121" y="1444398"/>
                      <a:pt x="69815" y="1429996"/>
                      <a:pt x="88331" y="1416555"/>
                    </a:cubicBezTo>
                    <a:cubicBezTo>
                      <a:pt x="82433" y="1414635"/>
                      <a:pt x="76673" y="1412166"/>
                      <a:pt x="71186" y="1408874"/>
                    </a:cubicBezTo>
                    <a:cubicBezTo>
                      <a:pt x="65562" y="1405582"/>
                      <a:pt x="59802" y="1400644"/>
                      <a:pt x="55824" y="1395432"/>
                    </a:cubicBezTo>
                    <a:cubicBezTo>
                      <a:pt x="51298" y="1389260"/>
                      <a:pt x="48417" y="1383088"/>
                      <a:pt x="46086" y="1375955"/>
                    </a:cubicBezTo>
                    <a:cubicBezTo>
                      <a:pt x="44028" y="1369509"/>
                      <a:pt x="44577" y="1361280"/>
                      <a:pt x="46360" y="1354833"/>
                    </a:cubicBezTo>
                    <a:cubicBezTo>
                      <a:pt x="48692" y="1346466"/>
                      <a:pt x="53492" y="1339060"/>
                      <a:pt x="58567" y="1332202"/>
                    </a:cubicBezTo>
                    <a:cubicBezTo>
                      <a:pt x="65562" y="1322600"/>
                      <a:pt x="75849" y="1315468"/>
                      <a:pt x="85039" y="1308061"/>
                    </a:cubicBezTo>
                    <a:cubicBezTo>
                      <a:pt x="89428" y="1304632"/>
                      <a:pt x="93955" y="1301341"/>
                      <a:pt x="98618" y="1298049"/>
                    </a:cubicBezTo>
                    <a:cubicBezTo>
                      <a:pt x="95326" y="1294071"/>
                      <a:pt x="92583" y="1289819"/>
                      <a:pt x="91211" y="1284607"/>
                    </a:cubicBezTo>
                    <a:cubicBezTo>
                      <a:pt x="88743" y="1275691"/>
                      <a:pt x="88194" y="1267325"/>
                      <a:pt x="89017" y="1257998"/>
                    </a:cubicBezTo>
                    <a:cubicBezTo>
                      <a:pt x="90114" y="1243733"/>
                      <a:pt x="99304" y="1230291"/>
                      <a:pt x="108356" y="1219730"/>
                    </a:cubicBezTo>
                    <a:cubicBezTo>
                      <a:pt x="115214" y="1211775"/>
                      <a:pt x="123033" y="1204917"/>
                      <a:pt x="131125" y="1198471"/>
                    </a:cubicBezTo>
                    <a:cubicBezTo>
                      <a:pt x="122484" y="1196550"/>
                      <a:pt x="113980" y="1194081"/>
                      <a:pt x="105476" y="1190927"/>
                    </a:cubicBezTo>
                    <a:cubicBezTo>
                      <a:pt x="77770" y="1180502"/>
                      <a:pt x="48143" y="1151013"/>
                      <a:pt x="58704" y="1119055"/>
                    </a:cubicBezTo>
                    <a:cubicBezTo>
                      <a:pt x="60076" y="1114803"/>
                      <a:pt x="62133" y="1110825"/>
                      <a:pt x="64465" y="1107122"/>
                    </a:cubicBezTo>
                    <a:cubicBezTo>
                      <a:pt x="55138" y="1105750"/>
                      <a:pt x="45949" y="1103693"/>
                      <a:pt x="37033" y="1100538"/>
                    </a:cubicBezTo>
                    <a:cubicBezTo>
                      <a:pt x="23866" y="1095875"/>
                      <a:pt x="11384" y="1088194"/>
                      <a:pt x="5761" y="1074889"/>
                    </a:cubicBezTo>
                    <a:cubicBezTo>
                      <a:pt x="3155" y="1068854"/>
                      <a:pt x="1646" y="1061036"/>
                      <a:pt x="2743" y="1054453"/>
                    </a:cubicBezTo>
                    <a:cubicBezTo>
                      <a:pt x="3292" y="1051024"/>
                      <a:pt x="3703" y="1047320"/>
                      <a:pt x="5212" y="1044166"/>
                    </a:cubicBezTo>
                    <a:cubicBezTo>
                      <a:pt x="7544" y="1038953"/>
                      <a:pt x="10013" y="1034838"/>
                      <a:pt x="13167" y="1030175"/>
                    </a:cubicBezTo>
                    <a:cubicBezTo>
                      <a:pt x="17419" y="1024140"/>
                      <a:pt x="24277" y="1019477"/>
                      <a:pt x="30175" y="1015362"/>
                    </a:cubicBezTo>
                    <a:cubicBezTo>
                      <a:pt x="34564" y="1012070"/>
                      <a:pt x="39228" y="1009327"/>
                      <a:pt x="43891" y="1006447"/>
                    </a:cubicBezTo>
                    <a:cubicBezTo>
                      <a:pt x="50886" y="1002332"/>
                      <a:pt x="58019" y="998217"/>
                      <a:pt x="65288" y="994376"/>
                    </a:cubicBezTo>
                    <a:cubicBezTo>
                      <a:pt x="84079" y="984226"/>
                      <a:pt x="103419" y="975311"/>
                      <a:pt x="123033" y="966944"/>
                    </a:cubicBezTo>
                    <a:cubicBezTo>
                      <a:pt x="112883" y="963790"/>
                      <a:pt x="103281" y="959264"/>
                      <a:pt x="94778" y="952680"/>
                    </a:cubicBezTo>
                    <a:cubicBezTo>
                      <a:pt x="84765" y="944999"/>
                      <a:pt x="77907" y="931832"/>
                      <a:pt x="79416" y="919075"/>
                    </a:cubicBezTo>
                    <a:cubicBezTo>
                      <a:pt x="81199" y="904674"/>
                      <a:pt x="90526" y="894387"/>
                      <a:pt x="101087" y="885197"/>
                    </a:cubicBezTo>
                    <a:cubicBezTo>
                      <a:pt x="112060" y="875733"/>
                      <a:pt x="125501" y="868875"/>
                      <a:pt x="138669" y="862703"/>
                    </a:cubicBezTo>
                    <a:cubicBezTo>
                      <a:pt x="117546" y="855022"/>
                      <a:pt x="98892" y="841855"/>
                      <a:pt x="97384" y="817714"/>
                    </a:cubicBezTo>
                    <a:cubicBezTo>
                      <a:pt x="96423" y="803587"/>
                      <a:pt x="101773" y="789322"/>
                      <a:pt x="113157" y="780407"/>
                    </a:cubicBezTo>
                    <a:cubicBezTo>
                      <a:pt x="122484" y="773000"/>
                      <a:pt x="133457" y="768062"/>
                      <a:pt x="144704" y="763947"/>
                    </a:cubicBezTo>
                    <a:cubicBezTo>
                      <a:pt x="143607" y="763399"/>
                      <a:pt x="142509" y="762850"/>
                      <a:pt x="141412" y="762302"/>
                    </a:cubicBezTo>
                    <a:cubicBezTo>
                      <a:pt x="128382" y="755306"/>
                      <a:pt x="114940" y="745294"/>
                      <a:pt x="108905" y="731166"/>
                    </a:cubicBezTo>
                    <a:cubicBezTo>
                      <a:pt x="103693" y="718822"/>
                      <a:pt x="102870" y="704557"/>
                      <a:pt x="110002" y="692624"/>
                    </a:cubicBezTo>
                    <a:cubicBezTo>
                      <a:pt x="117272" y="680280"/>
                      <a:pt x="127010" y="671502"/>
                      <a:pt x="138806" y="663547"/>
                    </a:cubicBezTo>
                    <a:cubicBezTo>
                      <a:pt x="143881" y="660118"/>
                      <a:pt x="149642" y="657374"/>
                      <a:pt x="155265" y="654768"/>
                    </a:cubicBezTo>
                    <a:cubicBezTo>
                      <a:pt x="151562" y="653397"/>
                      <a:pt x="147721" y="651888"/>
                      <a:pt x="144018" y="650242"/>
                    </a:cubicBezTo>
                    <a:cubicBezTo>
                      <a:pt x="131262" y="644755"/>
                      <a:pt x="118232" y="635840"/>
                      <a:pt x="110825" y="623907"/>
                    </a:cubicBezTo>
                    <a:cubicBezTo>
                      <a:pt x="106848" y="617598"/>
                      <a:pt x="104927" y="611563"/>
                      <a:pt x="103556" y="604293"/>
                    </a:cubicBezTo>
                    <a:cubicBezTo>
                      <a:pt x="102184" y="597435"/>
                      <a:pt x="104379" y="590440"/>
                      <a:pt x="106710" y="584131"/>
                    </a:cubicBezTo>
                    <a:cubicBezTo>
                      <a:pt x="108631" y="579056"/>
                      <a:pt x="112746" y="574667"/>
                      <a:pt x="116449" y="570826"/>
                    </a:cubicBezTo>
                    <a:cubicBezTo>
                      <a:pt x="121524" y="565751"/>
                      <a:pt x="128382" y="562459"/>
                      <a:pt x="134828" y="559442"/>
                    </a:cubicBezTo>
                    <a:cubicBezTo>
                      <a:pt x="137983" y="558071"/>
                      <a:pt x="141275" y="556836"/>
                      <a:pt x="144704" y="555876"/>
                    </a:cubicBezTo>
                    <a:cubicBezTo>
                      <a:pt x="141961" y="552310"/>
                      <a:pt x="139903" y="548332"/>
                      <a:pt x="138532" y="544080"/>
                    </a:cubicBezTo>
                    <a:cubicBezTo>
                      <a:pt x="135651" y="534753"/>
                      <a:pt x="135926" y="524603"/>
                      <a:pt x="142784" y="517197"/>
                    </a:cubicBezTo>
                    <a:cubicBezTo>
                      <a:pt x="155402" y="503481"/>
                      <a:pt x="175016" y="503343"/>
                      <a:pt x="192435" y="502795"/>
                    </a:cubicBezTo>
                    <a:cubicBezTo>
                      <a:pt x="201214" y="502521"/>
                      <a:pt x="209992" y="502384"/>
                      <a:pt x="218770" y="502521"/>
                    </a:cubicBezTo>
                    <a:cubicBezTo>
                      <a:pt x="217810" y="501560"/>
                      <a:pt x="216850" y="500463"/>
                      <a:pt x="216027" y="499503"/>
                    </a:cubicBezTo>
                    <a:cubicBezTo>
                      <a:pt x="209443" y="492234"/>
                      <a:pt x="202860" y="484827"/>
                      <a:pt x="196962" y="477009"/>
                    </a:cubicBezTo>
                    <a:cubicBezTo>
                      <a:pt x="187909" y="464939"/>
                      <a:pt x="180503" y="451497"/>
                      <a:pt x="183794" y="435998"/>
                    </a:cubicBezTo>
                    <a:cubicBezTo>
                      <a:pt x="185166" y="429414"/>
                      <a:pt x="188046" y="422693"/>
                      <a:pt x="193533" y="418304"/>
                    </a:cubicBezTo>
                    <a:cubicBezTo>
                      <a:pt x="199979" y="413230"/>
                      <a:pt x="206975" y="410898"/>
                      <a:pt x="215067" y="410075"/>
                    </a:cubicBezTo>
                    <a:cubicBezTo>
                      <a:pt x="232075" y="408429"/>
                      <a:pt x="247437" y="415698"/>
                      <a:pt x="262250" y="423242"/>
                    </a:cubicBezTo>
                    <a:cubicBezTo>
                      <a:pt x="278984" y="431609"/>
                      <a:pt x="295580" y="440524"/>
                      <a:pt x="312313" y="449165"/>
                    </a:cubicBezTo>
                    <a:cubicBezTo>
                      <a:pt x="311490" y="448754"/>
                      <a:pt x="310667" y="448343"/>
                      <a:pt x="309845" y="447931"/>
                    </a:cubicBezTo>
                    <a:cubicBezTo>
                      <a:pt x="311902" y="449028"/>
                      <a:pt x="313959" y="449988"/>
                      <a:pt x="316017" y="451086"/>
                    </a:cubicBezTo>
                    <a:cubicBezTo>
                      <a:pt x="316291" y="451223"/>
                      <a:pt x="316703" y="451360"/>
                      <a:pt x="316977" y="451497"/>
                    </a:cubicBezTo>
                    <a:cubicBezTo>
                      <a:pt x="317800" y="451908"/>
                      <a:pt x="318623" y="452320"/>
                      <a:pt x="319446" y="452731"/>
                    </a:cubicBezTo>
                    <a:cubicBezTo>
                      <a:pt x="319857" y="453006"/>
                      <a:pt x="320132" y="453143"/>
                      <a:pt x="320543" y="453280"/>
                    </a:cubicBezTo>
                    <a:cubicBezTo>
                      <a:pt x="315742" y="443679"/>
                      <a:pt x="310942" y="433941"/>
                      <a:pt x="306416" y="424202"/>
                    </a:cubicBezTo>
                    <a:cubicBezTo>
                      <a:pt x="302026" y="414738"/>
                      <a:pt x="297912" y="405000"/>
                      <a:pt x="294071" y="395261"/>
                    </a:cubicBezTo>
                    <a:cubicBezTo>
                      <a:pt x="287076" y="377293"/>
                      <a:pt x="279669" y="354525"/>
                      <a:pt x="291602" y="336968"/>
                    </a:cubicBezTo>
                    <a:cubicBezTo>
                      <a:pt x="304221" y="318315"/>
                      <a:pt x="329596" y="317218"/>
                      <a:pt x="348935" y="324761"/>
                    </a:cubicBezTo>
                    <a:cubicBezTo>
                      <a:pt x="359771" y="328876"/>
                      <a:pt x="370195" y="334363"/>
                      <a:pt x="380070" y="340535"/>
                    </a:cubicBezTo>
                    <a:cubicBezTo>
                      <a:pt x="377739" y="331482"/>
                      <a:pt x="375681" y="322155"/>
                      <a:pt x="373898" y="312965"/>
                    </a:cubicBezTo>
                    <a:cubicBezTo>
                      <a:pt x="371978" y="302541"/>
                      <a:pt x="370332" y="292254"/>
                      <a:pt x="369783" y="281556"/>
                    </a:cubicBezTo>
                    <a:cubicBezTo>
                      <a:pt x="369098" y="268388"/>
                      <a:pt x="373761" y="255770"/>
                      <a:pt x="381442" y="245345"/>
                    </a:cubicBezTo>
                    <a:cubicBezTo>
                      <a:pt x="388163" y="236156"/>
                      <a:pt x="399410" y="230532"/>
                      <a:pt x="410657" y="230532"/>
                    </a:cubicBezTo>
                    <a:cubicBezTo>
                      <a:pt x="423413" y="230532"/>
                      <a:pt x="435895" y="236567"/>
                      <a:pt x="446044" y="243974"/>
                    </a:cubicBezTo>
                    <a:cubicBezTo>
                      <a:pt x="449748" y="246717"/>
                      <a:pt x="453177" y="249735"/>
                      <a:pt x="456606" y="252752"/>
                    </a:cubicBezTo>
                    <a:cubicBezTo>
                      <a:pt x="455508" y="245071"/>
                      <a:pt x="454548" y="237527"/>
                      <a:pt x="453863" y="229846"/>
                    </a:cubicBezTo>
                    <a:cubicBezTo>
                      <a:pt x="452354" y="215033"/>
                      <a:pt x="451942" y="200632"/>
                      <a:pt x="453451" y="185818"/>
                    </a:cubicBezTo>
                    <a:cubicBezTo>
                      <a:pt x="454823" y="171005"/>
                      <a:pt x="460858" y="156191"/>
                      <a:pt x="472516" y="146591"/>
                    </a:cubicBezTo>
                    <a:cubicBezTo>
                      <a:pt x="486781" y="134657"/>
                      <a:pt x="504337" y="132188"/>
                      <a:pt x="522305" y="134657"/>
                    </a:cubicBezTo>
                    <a:cubicBezTo>
                      <a:pt x="536982" y="136715"/>
                      <a:pt x="549874" y="145356"/>
                      <a:pt x="560985" y="154683"/>
                    </a:cubicBezTo>
                    <a:cubicBezTo>
                      <a:pt x="562356" y="155780"/>
                      <a:pt x="563590" y="156878"/>
                      <a:pt x="564825" y="157975"/>
                    </a:cubicBezTo>
                    <a:cubicBezTo>
                      <a:pt x="564825" y="157289"/>
                      <a:pt x="564825" y="156466"/>
                      <a:pt x="564962" y="155780"/>
                    </a:cubicBezTo>
                    <a:cubicBezTo>
                      <a:pt x="566471" y="131366"/>
                      <a:pt x="567568" y="106677"/>
                      <a:pt x="579775" y="84869"/>
                    </a:cubicBezTo>
                    <a:cubicBezTo>
                      <a:pt x="587731" y="70604"/>
                      <a:pt x="601858" y="61963"/>
                      <a:pt x="616946" y="56750"/>
                    </a:cubicBezTo>
                    <a:cubicBezTo>
                      <a:pt x="632445" y="51538"/>
                      <a:pt x="650824" y="54830"/>
                      <a:pt x="666049" y="59494"/>
                    </a:cubicBezTo>
                    <a:cubicBezTo>
                      <a:pt x="669478" y="60591"/>
                      <a:pt x="672770" y="61825"/>
                      <a:pt x="675787" y="63334"/>
                    </a:cubicBezTo>
                    <a:cubicBezTo>
                      <a:pt x="681137" y="49481"/>
                      <a:pt x="690326" y="37823"/>
                      <a:pt x="705414" y="33571"/>
                    </a:cubicBezTo>
                    <a:cubicBezTo>
                      <a:pt x="736275" y="24792"/>
                      <a:pt x="763296" y="52361"/>
                      <a:pt x="780166" y="74718"/>
                    </a:cubicBezTo>
                    <a:cubicBezTo>
                      <a:pt x="780852" y="75541"/>
                      <a:pt x="781401" y="76364"/>
                      <a:pt x="782086" y="77324"/>
                    </a:cubicBezTo>
                    <a:cubicBezTo>
                      <a:pt x="783458" y="72935"/>
                      <a:pt x="784830" y="68409"/>
                      <a:pt x="786475" y="64020"/>
                    </a:cubicBezTo>
                    <a:cubicBezTo>
                      <a:pt x="794980" y="40154"/>
                      <a:pt x="807598" y="14368"/>
                      <a:pt x="832424" y="3807"/>
                    </a:cubicBezTo>
                    <a:cubicBezTo>
                      <a:pt x="844631" y="-1268"/>
                      <a:pt x="859856" y="-1405"/>
                      <a:pt x="872063" y="4218"/>
                    </a:cubicBezTo>
                    <a:cubicBezTo>
                      <a:pt x="887700" y="11351"/>
                      <a:pt x="899770" y="22872"/>
                      <a:pt x="910194" y="36451"/>
                    </a:cubicBezTo>
                    <a:cubicBezTo>
                      <a:pt x="912800" y="39743"/>
                      <a:pt x="914995" y="43172"/>
                      <a:pt x="917052" y="46738"/>
                    </a:cubicBezTo>
                    <a:cubicBezTo>
                      <a:pt x="920207" y="45092"/>
                      <a:pt x="923498" y="43720"/>
                      <a:pt x="926927" y="42760"/>
                    </a:cubicBezTo>
                    <a:cubicBezTo>
                      <a:pt x="937900" y="39743"/>
                      <a:pt x="951342" y="40017"/>
                      <a:pt x="961217" y="46463"/>
                    </a:cubicBezTo>
                    <a:cubicBezTo>
                      <a:pt x="969447" y="52087"/>
                      <a:pt x="976579" y="58808"/>
                      <a:pt x="981654" y="67586"/>
                    </a:cubicBezTo>
                    <a:cubicBezTo>
                      <a:pt x="988238" y="79108"/>
                      <a:pt x="991256" y="91589"/>
                      <a:pt x="993450" y="104482"/>
                    </a:cubicBezTo>
                    <a:cubicBezTo>
                      <a:pt x="995919" y="98585"/>
                      <a:pt x="998525" y="92686"/>
                      <a:pt x="1001543" y="86926"/>
                    </a:cubicBezTo>
                    <a:cubicBezTo>
                      <a:pt x="1007303" y="75679"/>
                      <a:pt x="1014024" y="65117"/>
                      <a:pt x="1021431" y="54967"/>
                    </a:cubicBezTo>
                    <a:cubicBezTo>
                      <a:pt x="1027329" y="46875"/>
                      <a:pt x="1035558" y="41252"/>
                      <a:pt x="1045022" y="38097"/>
                    </a:cubicBezTo>
                    <a:cubicBezTo>
                      <a:pt x="1054212" y="35079"/>
                      <a:pt x="1066145" y="38508"/>
                      <a:pt x="1073552" y="44132"/>
                    </a:cubicBezTo>
                    <a:cubicBezTo>
                      <a:pt x="1086719" y="54144"/>
                      <a:pt x="1093303" y="69369"/>
                      <a:pt x="1096320" y="85280"/>
                    </a:cubicBezTo>
                    <a:cubicBezTo>
                      <a:pt x="1097966" y="83222"/>
                      <a:pt x="1099749" y="81302"/>
                      <a:pt x="1101532" y="79382"/>
                    </a:cubicBezTo>
                    <a:cubicBezTo>
                      <a:pt x="1108253" y="71975"/>
                      <a:pt x="1115522" y="64431"/>
                      <a:pt x="1124849" y="60454"/>
                    </a:cubicBezTo>
                    <a:cubicBezTo>
                      <a:pt x="1134588" y="56339"/>
                      <a:pt x="1145286" y="54144"/>
                      <a:pt x="1155573" y="57025"/>
                    </a:cubicBezTo>
                    <a:cubicBezTo>
                      <a:pt x="1174638" y="62374"/>
                      <a:pt x="1182731" y="80891"/>
                      <a:pt x="1187120" y="98996"/>
                    </a:cubicBezTo>
                    <a:cubicBezTo>
                      <a:pt x="1195212" y="91040"/>
                      <a:pt x="1204402" y="84320"/>
                      <a:pt x="1215238" y="79382"/>
                    </a:cubicBezTo>
                    <a:cubicBezTo>
                      <a:pt x="1225799" y="74582"/>
                      <a:pt x="1239789" y="73759"/>
                      <a:pt x="1250899" y="77050"/>
                    </a:cubicBezTo>
                    <a:cubicBezTo>
                      <a:pt x="1256934" y="78833"/>
                      <a:pt x="1262284" y="81028"/>
                      <a:pt x="1267770" y="84046"/>
                    </a:cubicBezTo>
                    <a:cubicBezTo>
                      <a:pt x="1273394" y="87200"/>
                      <a:pt x="1277783" y="92275"/>
                      <a:pt x="1281623" y="97213"/>
                    </a:cubicBezTo>
                    <a:cubicBezTo>
                      <a:pt x="1289716" y="107363"/>
                      <a:pt x="1293968" y="121079"/>
                      <a:pt x="1296437" y="133560"/>
                    </a:cubicBezTo>
                    <a:cubicBezTo>
                      <a:pt x="1296985" y="136715"/>
                      <a:pt x="1297534" y="139869"/>
                      <a:pt x="1297945" y="142887"/>
                    </a:cubicBezTo>
                    <a:cubicBezTo>
                      <a:pt x="1305352" y="137675"/>
                      <a:pt x="1313444" y="133697"/>
                      <a:pt x="1322360" y="132463"/>
                    </a:cubicBezTo>
                    <a:cubicBezTo>
                      <a:pt x="1335253" y="130817"/>
                      <a:pt x="1348420" y="132600"/>
                      <a:pt x="1359804" y="138910"/>
                    </a:cubicBezTo>
                    <a:cubicBezTo>
                      <a:pt x="1371463" y="145493"/>
                      <a:pt x="1382710" y="155094"/>
                      <a:pt x="1389843" y="166478"/>
                    </a:cubicBezTo>
                    <a:cubicBezTo>
                      <a:pt x="1404519" y="190070"/>
                      <a:pt x="1407673" y="218600"/>
                      <a:pt x="1406713" y="246032"/>
                    </a:cubicBezTo>
                    <a:cubicBezTo>
                      <a:pt x="1415354" y="243288"/>
                      <a:pt x="1424544" y="241916"/>
                      <a:pt x="1433322" y="242877"/>
                    </a:cubicBezTo>
                    <a:cubicBezTo>
                      <a:pt x="1446215" y="244248"/>
                      <a:pt x="1456914" y="249323"/>
                      <a:pt x="1467475" y="256593"/>
                    </a:cubicBezTo>
                    <a:cubicBezTo>
                      <a:pt x="1477488" y="263451"/>
                      <a:pt x="1485169" y="274012"/>
                      <a:pt x="1491204" y="284299"/>
                    </a:cubicBezTo>
                    <a:cubicBezTo>
                      <a:pt x="1498885" y="297192"/>
                      <a:pt x="1503548" y="312142"/>
                      <a:pt x="1506429" y="326819"/>
                    </a:cubicBezTo>
                    <a:cubicBezTo>
                      <a:pt x="1509035" y="340946"/>
                      <a:pt x="1510543" y="355348"/>
                      <a:pt x="1510818" y="369750"/>
                    </a:cubicBezTo>
                    <a:cubicBezTo>
                      <a:pt x="1511366" y="369476"/>
                      <a:pt x="1511915" y="369201"/>
                      <a:pt x="1512464" y="368927"/>
                    </a:cubicBezTo>
                    <a:cubicBezTo>
                      <a:pt x="1525494" y="363029"/>
                      <a:pt x="1540307" y="359874"/>
                      <a:pt x="1554572" y="360971"/>
                    </a:cubicBezTo>
                    <a:cubicBezTo>
                      <a:pt x="1569111" y="362069"/>
                      <a:pt x="1582689" y="367692"/>
                      <a:pt x="1593799" y="377156"/>
                    </a:cubicBezTo>
                    <a:cubicBezTo>
                      <a:pt x="1604361" y="386209"/>
                      <a:pt x="1612453" y="397730"/>
                      <a:pt x="1619037" y="410075"/>
                    </a:cubicBezTo>
                    <a:cubicBezTo>
                      <a:pt x="1626718" y="424476"/>
                      <a:pt x="1629050" y="440524"/>
                      <a:pt x="1628912" y="456709"/>
                    </a:cubicBezTo>
                    <a:cubicBezTo>
                      <a:pt x="1628912" y="472208"/>
                      <a:pt x="1625621" y="487707"/>
                      <a:pt x="1621506" y="502658"/>
                    </a:cubicBezTo>
                    <a:cubicBezTo>
                      <a:pt x="1617802" y="515962"/>
                      <a:pt x="1613002" y="529404"/>
                      <a:pt x="1607104" y="542023"/>
                    </a:cubicBezTo>
                    <a:cubicBezTo>
                      <a:pt x="1603126" y="550664"/>
                      <a:pt x="1599012" y="559030"/>
                      <a:pt x="1594897" y="567535"/>
                    </a:cubicBezTo>
                    <a:cubicBezTo>
                      <a:pt x="1595994" y="567397"/>
                      <a:pt x="1597091" y="567397"/>
                      <a:pt x="1598326" y="567260"/>
                    </a:cubicBezTo>
                    <a:cubicBezTo>
                      <a:pt x="1610807" y="566711"/>
                      <a:pt x="1623700" y="568358"/>
                      <a:pt x="1635908" y="570689"/>
                    </a:cubicBezTo>
                    <a:cubicBezTo>
                      <a:pt x="1647566" y="573021"/>
                      <a:pt x="1659499" y="576313"/>
                      <a:pt x="1669923" y="582348"/>
                    </a:cubicBezTo>
                    <a:cubicBezTo>
                      <a:pt x="1679799" y="587971"/>
                      <a:pt x="1689126" y="595515"/>
                      <a:pt x="1695161" y="605528"/>
                    </a:cubicBezTo>
                    <a:cubicBezTo>
                      <a:pt x="1698727" y="611426"/>
                      <a:pt x="1701196" y="617461"/>
                      <a:pt x="1703253" y="624044"/>
                    </a:cubicBezTo>
                    <a:cubicBezTo>
                      <a:pt x="1705173" y="629805"/>
                      <a:pt x="1705311" y="636389"/>
                      <a:pt x="1705585" y="642424"/>
                    </a:cubicBezTo>
                    <a:cubicBezTo>
                      <a:pt x="1705859" y="654219"/>
                      <a:pt x="1702704" y="666564"/>
                      <a:pt x="1698453" y="677400"/>
                    </a:cubicBezTo>
                    <a:cubicBezTo>
                      <a:pt x="1693789" y="689332"/>
                      <a:pt x="1688028" y="700717"/>
                      <a:pt x="1681308" y="711690"/>
                    </a:cubicBezTo>
                    <a:cubicBezTo>
                      <a:pt x="1681033" y="712101"/>
                      <a:pt x="1680896" y="712376"/>
                      <a:pt x="1680622" y="712650"/>
                    </a:cubicBezTo>
                    <a:cubicBezTo>
                      <a:pt x="1700098" y="714570"/>
                      <a:pt x="1718478" y="721154"/>
                      <a:pt x="1732331" y="736515"/>
                    </a:cubicBezTo>
                    <a:cubicBezTo>
                      <a:pt x="1746870" y="752701"/>
                      <a:pt x="1752219" y="776155"/>
                      <a:pt x="1746321" y="797140"/>
                    </a:cubicBezTo>
                    <a:cubicBezTo>
                      <a:pt x="1740286" y="818675"/>
                      <a:pt x="1727805" y="838014"/>
                      <a:pt x="1713129" y="854610"/>
                    </a:cubicBezTo>
                    <a:cubicBezTo>
                      <a:pt x="1711894" y="855982"/>
                      <a:pt x="1710523" y="857353"/>
                      <a:pt x="1709151" y="858725"/>
                    </a:cubicBezTo>
                    <a:cubicBezTo>
                      <a:pt x="1719575" y="862703"/>
                      <a:pt x="1729588" y="867778"/>
                      <a:pt x="1738778" y="873813"/>
                    </a:cubicBezTo>
                    <a:cubicBezTo>
                      <a:pt x="1750848" y="881768"/>
                      <a:pt x="1761135" y="891781"/>
                      <a:pt x="1768678" y="904262"/>
                    </a:cubicBezTo>
                    <a:cubicBezTo>
                      <a:pt x="1771970" y="909611"/>
                      <a:pt x="1774028" y="915784"/>
                      <a:pt x="1775811" y="921681"/>
                    </a:cubicBezTo>
                    <a:cubicBezTo>
                      <a:pt x="1777868" y="928403"/>
                      <a:pt x="1779103" y="936495"/>
                      <a:pt x="1777868" y="943490"/>
                    </a:cubicBezTo>
                    <a:cubicBezTo>
                      <a:pt x="1776771" y="949936"/>
                      <a:pt x="1775262" y="956520"/>
                      <a:pt x="1771696" y="962281"/>
                    </a:cubicBezTo>
                    <a:cubicBezTo>
                      <a:pt x="1768267" y="968042"/>
                      <a:pt x="1764564" y="972980"/>
                      <a:pt x="1759900" y="977780"/>
                    </a:cubicBezTo>
                    <a:cubicBezTo>
                      <a:pt x="1757294" y="980386"/>
                      <a:pt x="1754551" y="982855"/>
                      <a:pt x="1751533" y="985187"/>
                    </a:cubicBezTo>
                    <a:cubicBezTo>
                      <a:pt x="1773068" y="993005"/>
                      <a:pt x="1795287" y="1005075"/>
                      <a:pt x="1804340" y="1026746"/>
                    </a:cubicBezTo>
                    <a:cubicBezTo>
                      <a:pt x="1808866" y="1037308"/>
                      <a:pt x="1809964" y="1051572"/>
                      <a:pt x="1806397" y="1062682"/>
                    </a:cubicBezTo>
                    <a:cubicBezTo>
                      <a:pt x="1802831" y="1073792"/>
                      <a:pt x="1797071" y="1082708"/>
                      <a:pt x="1788841" y="1090663"/>
                    </a:cubicBezTo>
                    <a:cubicBezTo>
                      <a:pt x="1798991" y="1097932"/>
                      <a:pt x="1808866" y="1107670"/>
                      <a:pt x="1813530" y="1119466"/>
                    </a:cubicBezTo>
                    <a:cubicBezTo>
                      <a:pt x="1818468" y="1131673"/>
                      <a:pt x="1819428" y="1144018"/>
                      <a:pt x="1815313" y="1156774"/>
                    </a:cubicBezTo>
                    <a:cubicBezTo>
                      <a:pt x="1808866" y="1176525"/>
                      <a:pt x="1795150" y="1191750"/>
                      <a:pt x="1778828" y="1203820"/>
                    </a:cubicBezTo>
                    <a:cubicBezTo>
                      <a:pt x="1788978" y="1208072"/>
                      <a:pt x="1798716" y="1213146"/>
                      <a:pt x="1808455" y="1218084"/>
                    </a:cubicBezTo>
                    <a:cubicBezTo>
                      <a:pt x="1824503" y="1226177"/>
                      <a:pt x="1839727" y="1236875"/>
                      <a:pt x="1852895" y="1249082"/>
                    </a:cubicBezTo>
                    <a:cubicBezTo>
                      <a:pt x="1865239" y="1260741"/>
                      <a:pt x="1874154" y="1276103"/>
                      <a:pt x="1876486" y="1292974"/>
                    </a:cubicBezTo>
                    <a:cubicBezTo>
                      <a:pt x="1878544" y="1308336"/>
                      <a:pt x="1871823" y="1323423"/>
                      <a:pt x="1862770" y="1335356"/>
                    </a:cubicBezTo>
                    <a:cubicBezTo>
                      <a:pt x="1857147" y="1342900"/>
                      <a:pt x="1848917" y="1348935"/>
                      <a:pt x="1841236" y="1354422"/>
                    </a:cubicBezTo>
                    <a:cubicBezTo>
                      <a:pt x="1835750" y="1358399"/>
                      <a:pt x="1829989" y="1361828"/>
                      <a:pt x="1823954" y="1364709"/>
                    </a:cubicBezTo>
                    <a:cubicBezTo>
                      <a:pt x="1835338" y="1370880"/>
                      <a:pt x="1846311" y="1377876"/>
                      <a:pt x="1856598" y="1385968"/>
                    </a:cubicBezTo>
                    <a:cubicBezTo>
                      <a:pt x="1862907" y="1391043"/>
                      <a:pt x="1869765" y="1396804"/>
                      <a:pt x="1874566" y="1403387"/>
                    </a:cubicBezTo>
                    <a:cubicBezTo>
                      <a:pt x="1879641" y="1410383"/>
                      <a:pt x="1883070" y="1417103"/>
                      <a:pt x="1885676" y="1425333"/>
                    </a:cubicBezTo>
                    <a:cubicBezTo>
                      <a:pt x="1887870" y="1432191"/>
                      <a:pt x="1887322" y="1440969"/>
                      <a:pt x="1885402" y="1447827"/>
                    </a:cubicBezTo>
                    <a:cubicBezTo>
                      <a:pt x="1883344" y="1455646"/>
                      <a:pt x="1878681" y="1461818"/>
                      <a:pt x="1873332" y="1467715"/>
                    </a:cubicBezTo>
                    <a:cubicBezTo>
                      <a:pt x="1866199" y="1475808"/>
                      <a:pt x="1855638" y="1480197"/>
                      <a:pt x="1846037" y="1484175"/>
                    </a:cubicBezTo>
                    <a:cubicBezTo>
                      <a:pt x="1840687" y="1486369"/>
                      <a:pt x="1835064" y="1488153"/>
                      <a:pt x="1829577" y="1489798"/>
                    </a:cubicBezTo>
                    <a:cubicBezTo>
                      <a:pt x="1832184" y="1491856"/>
                      <a:pt x="1834652" y="1493913"/>
                      <a:pt x="1836984" y="1496108"/>
                    </a:cubicBezTo>
                    <a:cubicBezTo>
                      <a:pt x="1849466" y="1507081"/>
                      <a:pt x="1860713" y="1519425"/>
                      <a:pt x="1868531" y="1534238"/>
                    </a:cubicBezTo>
                    <a:cubicBezTo>
                      <a:pt x="1877172" y="1550286"/>
                      <a:pt x="1879229" y="1567842"/>
                      <a:pt x="1874429" y="1585399"/>
                    </a:cubicBezTo>
                    <a:cubicBezTo>
                      <a:pt x="1872371" y="1592668"/>
                      <a:pt x="1867571" y="1598840"/>
                      <a:pt x="1863182" y="1604875"/>
                    </a:cubicBezTo>
                    <a:cubicBezTo>
                      <a:pt x="1858518" y="1611048"/>
                      <a:pt x="1852758" y="1616534"/>
                      <a:pt x="1846448" y="1620923"/>
                    </a:cubicBezTo>
                    <a:cubicBezTo>
                      <a:pt x="1835201" y="1628742"/>
                      <a:pt x="1821759" y="1632582"/>
                      <a:pt x="1808318" y="1634777"/>
                    </a:cubicBezTo>
                    <a:cubicBezTo>
                      <a:pt x="1815039" y="1640537"/>
                      <a:pt x="1821348" y="1646846"/>
                      <a:pt x="1827109" y="1653567"/>
                    </a:cubicBezTo>
                    <a:cubicBezTo>
                      <a:pt x="1837670" y="1665912"/>
                      <a:pt x="1843705" y="1682234"/>
                      <a:pt x="1839453" y="1698281"/>
                    </a:cubicBezTo>
                    <a:cubicBezTo>
                      <a:pt x="1836161" y="1710489"/>
                      <a:pt x="1826560" y="1721325"/>
                      <a:pt x="1815587" y="1727085"/>
                    </a:cubicBezTo>
                    <a:cubicBezTo>
                      <a:pt x="1804889" y="1732709"/>
                      <a:pt x="1792819" y="1735315"/>
                      <a:pt x="1781023" y="1737509"/>
                    </a:cubicBezTo>
                    <a:cubicBezTo>
                      <a:pt x="1778554" y="1737921"/>
                      <a:pt x="1775948" y="1738332"/>
                      <a:pt x="1773479" y="1738606"/>
                    </a:cubicBezTo>
                    <a:cubicBezTo>
                      <a:pt x="1775536" y="1742721"/>
                      <a:pt x="1777457" y="1746973"/>
                      <a:pt x="1779240" y="1751363"/>
                    </a:cubicBezTo>
                    <a:cubicBezTo>
                      <a:pt x="1786509" y="1768508"/>
                      <a:pt x="1790487" y="1787573"/>
                      <a:pt x="1793367" y="1805815"/>
                    </a:cubicBezTo>
                    <a:cubicBezTo>
                      <a:pt x="1795973" y="1822823"/>
                      <a:pt x="1795699" y="1841065"/>
                      <a:pt x="1791447" y="1857798"/>
                    </a:cubicBezTo>
                    <a:cubicBezTo>
                      <a:pt x="1789664" y="1865479"/>
                      <a:pt x="1786784" y="1872337"/>
                      <a:pt x="1783080" y="1879195"/>
                    </a:cubicBezTo>
                    <a:cubicBezTo>
                      <a:pt x="1778417" y="1887837"/>
                      <a:pt x="1771010" y="1894832"/>
                      <a:pt x="1763604" y="1901141"/>
                    </a:cubicBezTo>
                    <a:cubicBezTo>
                      <a:pt x="1752082" y="1911017"/>
                      <a:pt x="1735760" y="1914171"/>
                      <a:pt x="1721221" y="1912114"/>
                    </a:cubicBezTo>
                    <a:cubicBezTo>
                      <a:pt x="1712854" y="1910879"/>
                      <a:pt x="1705173" y="1907450"/>
                      <a:pt x="1698041" y="1903198"/>
                    </a:cubicBezTo>
                    <a:cubicBezTo>
                      <a:pt x="1698315" y="1906491"/>
                      <a:pt x="1698590" y="1909920"/>
                      <a:pt x="1698727" y="1913211"/>
                    </a:cubicBezTo>
                    <a:cubicBezTo>
                      <a:pt x="1699550" y="1930082"/>
                      <a:pt x="1696807" y="1947227"/>
                      <a:pt x="1690086" y="1962589"/>
                    </a:cubicBezTo>
                    <a:cubicBezTo>
                      <a:pt x="1683639" y="1977677"/>
                      <a:pt x="1669237" y="1990981"/>
                      <a:pt x="1652641" y="1993450"/>
                    </a:cubicBezTo>
                    <a:cubicBezTo>
                      <a:pt x="1648663" y="1993999"/>
                      <a:pt x="1644823" y="1994136"/>
                      <a:pt x="1641120" y="1993861"/>
                    </a:cubicBezTo>
                    <a:cubicBezTo>
                      <a:pt x="1641805" y="2002365"/>
                      <a:pt x="1642080" y="2011006"/>
                      <a:pt x="1641805" y="2019510"/>
                    </a:cubicBezTo>
                    <a:cubicBezTo>
                      <a:pt x="1641531" y="2028014"/>
                      <a:pt x="1640297" y="2036106"/>
                      <a:pt x="1638239" y="2044336"/>
                    </a:cubicBezTo>
                    <a:cubicBezTo>
                      <a:pt x="1636045" y="2053389"/>
                      <a:pt x="1631518" y="2061481"/>
                      <a:pt x="1626169" y="2069025"/>
                    </a:cubicBezTo>
                    <a:cubicBezTo>
                      <a:pt x="1617117" y="2081781"/>
                      <a:pt x="1601755" y="2087816"/>
                      <a:pt x="1586530" y="2087541"/>
                    </a:cubicBezTo>
                    <a:cubicBezTo>
                      <a:pt x="1571854" y="2087267"/>
                      <a:pt x="1558549" y="2078626"/>
                      <a:pt x="1547439" y="2069711"/>
                    </a:cubicBezTo>
                    <a:cubicBezTo>
                      <a:pt x="1542364" y="2065596"/>
                      <a:pt x="1537427" y="2061481"/>
                      <a:pt x="1532489" y="2057229"/>
                    </a:cubicBezTo>
                    <a:cubicBezTo>
                      <a:pt x="1532626" y="2061755"/>
                      <a:pt x="1532763" y="2066282"/>
                      <a:pt x="1532626" y="2070808"/>
                    </a:cubicBezTo>
                    <a:cubicBezTo>
                      <a:pt x="1532489" y="2079449"/>
                      <a:pt x="1531666" y="2087953"/>
                      <a:pt x="1529609" y="2096320"/>
                    </a:cubicBezTo>
                    <a:cubicBezTo>
                      <a:pt x="1527551" y="2105098"/>
                      <a:pt x="1524671" y="2114425"/>
                      <a:pt x="1518910" y="2121557"/>
                    </a:cubicBezTo>
                    <a:cubicBezTo>
                      <a:pt x="1514247" y="2127455"/>
                      <a:pt x="1509035" y="2132119"/>
                      <a:pt x="1502588" y="2136096"/>
                    </a:cubicBezTo>
                    <a:cubicBezTo>
                      <a:pt x="1495730" y="2140348"/>
                      <a:pt x="1487226" y="2141171"/>
                      <a:pt x="1479408" y="2141171"/>
                    </a:cubicBezTo>
                    <a:cubicBezTo>
                      <a:pt x="1471178" y="2141171"/>
                      <a:pt x="1463223" y="2138428"/>
                      <a:pt x="1455816" y="2134039"/>
                    </a:cubicBezTo>
                    <a:cubicBezTo>
                      <a:pt x="1454582" y="2138017"/>
                      <a:pt x="1453210" y="2141857"/>
                      <a:pt x="1451427" y="2145698"/>
                    </a:cubicBezTo>
                    <a:cubicBezTo>
                      <a:pt x="1448410" y="2152144"/>
                      <a:pt x="1444158" y="2157631"/>
                      <a:pt x="1439357" y="2162843"/>
                    </a:cubicBezTo>
                    <a:cubicBezTo>
                      <a:pt x="1435791" y="2166820"/>
                      <a:pt x="1430030" y="2170935"/>
                      <a:pt x="1424955" y="2172581"/>
                    </a:cubicBezTo>
                    <a:cubicBezTo>
                      <a:pt x="1419332" y="2174501"/>
                      <a:pt x="1413297" y="2176696"/>
                      <a:pt x="1407262" y="2176559"/>
                    </a:cubicBezTo>
                    <a:cubicBezTo>
                      <a:pt x="1393820" y="2176147"/>
                      <a:pt x="1381750" y="2171621"/>
                      <a:pt x="1370914" y="2163666"/>
                    </a:cubicBezTo>
                    <a:cubicBezTo>
                      <a:pt x="1362273" y="2157219"/>
                      <a:pt x="1354044" y="2149950"/>
                      <a:pt x="1346500" y="2142131"/>
                    </a:cubicBezTo>
                    <a:cubicBezTo>
                      <a:pt x="1344443" y="2150773"/>
                      <a:pt x="1341836" y="2159688"/>
                      <a:pt x="1337310" y="2167231"/>
                    </a:cubicBezTo>
                    <a:cubicBezTo>
                      <a:pt x="1329629" y="2179988"/>
                      <a:pt x="1319479" y="2190686"/>
                      <a:pt x="1304392" y="2193704"/>
                    </a:cubicBezTo>
                    <a:cubicBezTo>
                      <a:pt x="1289167" y="2196721"/>
                      <a:pt x="1274765" y="2191372"/>
                      <a:pt x="1263107" y="2181359"/>
                    </a:cubicBezTo>
                    <a:cubicBezTo>
                      <a:pt x="1255014" y="2174364"/>
                      <a:pt x="1248019" y="2165997"/>
                      <a:pt x="1241710" y="2157219"/>
                    </a:cubicBezTo>
                    <a:cubicBezTo>
                      <a:pt x="1239789" y="2160922"/>
                      <a:pt x="1237869" y="2164625"/>
                      <a:pt x="1235812" y="2168192"/>
                    </a:cubicBezTo>
                    <a:cubicBezTo>
                      <a:pt x="1229365" y="2179302"/>
                      <a:pt x="1220587" y="2188354"/>
                      <a:pt x="1209889" y="2195486"/>
                    </a:cubicBezTo>
                    <a:cubicBezTo>
                      <a:pt x="1200973" y="2201385"/>
                      <a:pt x="1188492" y="2203853"/>
                      <a:pt x="1177930" y="2202619"/>
                    </a:cubicBezTo>
                    <a:cubicBezTo>
                      <a:pt x="1167232" y="2201521"/>
                      <a:pt x="1156533" y="2197818"/>
                      <a:pt x="1148029" y="2191234"/>
                    </a:cubicBezTo>
                    <a:cubicBezTo>
                      <a:pt x="1142132" y="2186708"/>
                      <a:pt x="1136919" y="2181496"/>
                      <a:pt x="1132256" y="2175873"/>
                    </a:cubicBezTo>
                    <a:cubicBezTo>
                      <a:pt x="1131570" y="2178341"/>
                      <a:pt x="1130884" y="2180673"/>
                      <a:pt x="1130199" y="2183005"/>
                    </a:cubicBezTo>
                    <a:cubicBezTo>
                      <a:pt x="1125809" y="2197818"/>
                      <a:pt x="1119637" y="2212495"/>
                      <a:pt x="1110722" y="2225250"/>
                    </a:cubicBezTo>
                    <a:cubicBezTo>
                      <a:pt x="1102629" y="2236634"/>
                      <a:pt x="1092617" y="2245413"/>
                      <a:pt x="1079861" y="2250899"/>
                    </a:cubicBezTo>
                    <a:cubicBezTo>
                      <a:pt x="1074512" y="2253094"/>
                      <a:pt x="1069025" y="2254054"/>
                      <a:pt x="1063402" y="2254054"/>
                    </a:cubicBezTo>
                    <a:cubicBezTo>
                      <a:pt x="1055721" y="2254054"/>
                      <a:pt x="1048177" y="2252271"/>
                      <a:pt x="1041182" y="2249665"/>
                    </a:cubicBezTo>
                    <a:cubicBezTo>
                      <a:pt x="1028837" y="2245001"/>
                      <a:pt x="1018276" y="2234303"/>
                      <a:pt x="1011281" y="2223604"/>
                    </a:cubicBezTo>
                    <a:cubicBezTo>
                      <a:pt x="1006343" y="2216060"/>
                      <a:pt x="1002640" y="2208105"/>
                      <a:pt x="999622" y="2199876"/>
                    </a:cubicBezTo>
                    <a:cubicBezTo>
                      <a:pt x="995919" y="2202619"/>
                      <a:pt x="991941" y="2205088"/>
                      <a:pt x="987552" y="2207008"/>
                    </a:cubicBezTo>
                    <a:cubicBezTo>
                      <a:pt x="978500" y="2210849"/>
                      <a:pt x="966292" y="2210986"/>
                      <a:pt x="957377" y="2206597"/>
                    </a:cubicBezTo>
                    <a:cubicBezTo>
                      <a:pt x="953674" y="2204814"/>
                      <a:pt x="949970" y="2203030"/>
                      <a:pt x="946679" y="2200424"/>
                    </a:cubicBezTo>
                    <a:cubicBezTo>
                      <a:pt x="942289" y="2196995"/>
                      <a:pt x="938860" y="2192881"/>
                      <a:pt x="935294" y="2188628"/>
                    </a:cubicBezTo>
                    <a:cubicBezTo>
                      <a:pt x="928436" y="2179988"/>
                      <a:pt x="923498" y="2169152"/>
                      <a:pt x="919795" y="2158728"/>
                    </a:cubicBezTo>
                    <a:cubicBezTo>
                      <a:pt x="918149" y="2164214"/>
                      <a:pt x="916229" y="2169563"/>
                      <a:pt x="914446" y="2174912"/>
                    </a:cubicBezTo>
                    <a:cubicBezTo>
                      <a:pt x="911428" y="2183965"/>
                      <a:pt x="907999" y="2192881"/>
                      <a:pt x="904022" y="2201521"/>
                    </a:cubicBezTo>
                    <a:cubicBezTo>
                      <a:pt x="899907" y="2210300"/>
                      <a:pt x="894969" y="2219764"/>
                      <a:pt x="887700" y="2226485"/>
                    </a:cubicBezTo>
                    <a:cubicBezTo>
                      <a:pt x="881390" y="2232246"/>
                      <a:pt x="874669" y="2237595"/>
                      <a:pt x="866303" y="2239927"/>
                    </a:cubicBezTo>
                    <a:cubicBezTo>
                      <a:pt x="857662" y="2242258"/>
                      <a:pt x="848472" y="2242395"/>
                      <a:pt x="839831" y="2239927"/>
                    </a:cubicBezTo>
                    <a:cubicBezTo>
                      <a:pt x="834482" y="2238418"/>
                      <a:pt x="829818" y="2235949"/>
                      <a:pt x="825566" y="2232794"/>
                    </a:cubicBezTo>
                    <a:cubicBezTo>
                      <a:pt x="825155" y="2233205"/>
                      <a:pt x="824743" y="2233754"/>
                      <a:pt x="824332" y="2234166"/>
                    </a:cubicBezTo>
                    <a:cubicBezTo>
                      <a:pt x="818708" y="2240338"/>
                      <a:pt x="812262" y="2245962"/>
                      <a:pt x="804581" y="2249253"/>
                    </a:cubicBezTo>
                    <a:cubicBezTo>
                      <a:pt x="795940" y="2252956"/>
                      <a:pt x="785653" y="2255700"/>
                      <a:pt x="776188" y="2253917"/>
                    </a:cubicBezTo>
                    <a:cubicBezTo>
                      <a:pt x="771799" y="2253094"/>
                      <a:pt x="767548" y="2252545"/>
                      <a:pt x="763433" y="2250762"/>
                    </a:cubicBezTo>
                    <a:cubicBezTo>
                      <a:pt x="759318" y="2248979"/>
                      <a:pt x="755477" y="2247196"/>
                      <a:pt x="751637" y="2244864"/>
                    </a:cubicBezTo>
                    <a:cubicBezTo>
                      <a:pt x="744230" y="2240475"/>
                      <a:pt x="737509" y="2233754"/>
                      <a:pt x="732160" y="2227033"/>
                    </a:cubicBezTo>
                    <a:cubicBezTo>
                      <a:pt x="731337" y="2226073"/>
                      <a:pt x="730514" y="2225113"/>
                      <a:pt x="729829" y="2224016"/>
                    </a:cubicBezTo>
                    <a:cubicBezTo>
                      <a:pt x="717758" y="2242533"/>
                      <a:pt x="700476" y="2256797"/>
                      <a:pt x="676747" y="2256797"/>
                    </a:cubicBezTo>
                    <a:cubicBezTo>
                      <a:pt x="676336" y="2255700"/>
                      <a:pt x="675925" y="2255700"/>
                      <a:pt x="675650" y="225570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3" name="任意多边形: 形状 252"/>
              <p:cNvSpPr/>
              <p:nvPr/>
            </p:nvSpPr>
            <p:spPr>
              <a:xfrm>
                <a:off x="2294178" y="3984290"/>
                <a:ext cx="86568" cy="68147"/>
              </a:xfrm>
              <a:custGeom>
                <a:avLst/>
                <a:gdLst>
                  <a:gd name="connsiteX0" fmla="*/ 20183 w 86568"/>
                  <a:gd name="connsiteY0" fmla="*/ 65358 h 68147"/>
                  <a:gd name="connsiteX1" fmla="*/ 8662 w 86568"/>
                  <a:gd name="connsiteY1" fmla="*/ 49448 h 68147"/>
                  <a:gd name="connsiteX2" fmla="*/ 7702 w 86568"/>
                  <a:gd name="connsiteY2" fmla="*/ 48625 h 68147"/>
                  <a:gd name="connsiteX3" fmla="*/ 2078 w 86568"/>
                  <a:gd name="connsiteY3" fmla="*/ 19547 h 68147"/>
                  <a:gd name="connsiteX4" fmla="*/ 35134 w 86568"/>
                  <a:gd name="connsiteY4" fmla="*/ 207 h 68147"/>
                  <a:gd name="connsiteX5" fmla="*/ 63389 w 86568"/>
                  <a:gd name="connsiteY5" fmla="*/ 16255 h 68147"/>
                  <a:gd name="connsiteX6" fmla="*/ 71893 w 86568"/>
                  <a:gd name="connsiteY6" fmla="*/ 17078 h 68147"/>
                  <a:gd name="connsiteX7" fmla="*/ 71481 w 86568"/>
                  <a:gd name="connsiteY7" fmla="*/ 16941 h 68147"/>
                  <a:gd name="connsiteX8" fmla="*/ 71618 w 86568"/>
                  <a:gd name="connsiteY8" fmla="*/ 16941 h 68147"/>
                  <a:gd name="connsiteX9" fmla="*/ 86569 w 86568"/>
                  <a:gd name="connsiteY9" fmla="*/ 34086 h 68147"/>
                  <a:gd name="connsiteX10" fmla="*/ 69287 w 86568"/>
                  <a:gd name="connsiteY10" fmla="*/ 51368 h 68147"/>
                  <a:gd name="connsiteX11" fmla="*/ 64623 w 86568"/>
                  <a:gd name="connsiteY11" fmla="*/ 51231 h 68147"/>
                  <a:gd name="connsiteX12" fmla="*/ 61194 w 86568"/>
                  <a:gd name="connsiteY12" fmla="*/ 51642 h 68147"/>
                  <a:gd name="connsiteX13" fmla="*/ 56531 w 86568"/>
                  <a:gd name="connsiteY13" fmla="*/ 52740 h 68147"/>
                  <a:gd name="connsiteX14" fmla="*/ 49261 w 86568"/>
                  <a:gd name="connsiteY14" fmla="*/ 62204 h 68147"/>
                  <a:gd name="connsiteX15" fmla="*/ 32528 w 86568"/>
                  <a:gd name="connsiteY15" fmla="*/ 68102 h 68147"/>
                  <a:gd name="connsiteX16" fmla="*/ 20183 w 86568"/>
                  <a:gd name="connsiteY16" fmla="*/ 65358 h 6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6568" h="68147">
                    <a:moveTo>
                      <a:pt x="20183" y="65358"/>
                    </a:moveTo>
                    <a:cubicBezTo>
                      <a:pt x="14423" y="62341"/>
                      <a:pt x="9896" y="56169"/>
                      <a:pt x="8662" y="49448"/>
                    </a:cubicBezTo>
                    <a:cubicBezTo>
                      <a:pt x="8388" y="49174"/>
                      <a:pt x="7976" y="48899"/>
                      <a:pt x="7702" y="48625"/>
                    </a:cubicBezTo>
                    <a:cubicBezTo>
                      <a:pt x="21" y="40944"/>
                      <a:pt x="-2037" y="29423"/>
                      <a:pt x="2078" y="19547"/>
                    </a:cubicBezTo>
                    <a:cubicBezTo>
                      <a:pt x="7702" y="5557"/>
                      <a:pt x="21555" y="1853"/>
                      <a:pt x="35134" y="207"/>
                    </a:cubicBezTo>
                    <a:cubicBezTo>
                      <a:pt x="47204" y="-1301"/>
                      <a:pt x="58725" y="5557"/>
                      <a:pt x="63389" y="16255"/>
                    </a:cubicBezTo>
                    <a:cubicBezTo>
                      <a:pt x="66269" y="16392"/>
                      <a:pt x="69012" y="16667"/>
                      <a:pt x="71893" y="17078"/>
                    </a:cubicBezTo>
                    <a:cubicBezTo>
                      <a:pt x="71756" y="17078"/>
                      <a:pt x="71618" y="17078"/>
                      <a:pt x="71481" y="16941"/>
                    </a:cubicBezTo>
                    <a:cubicBezTo>
                      <a:pt x="71481" y="16941"/>
                      <a:pt x="71618" y="16941"/>
                      <a:pt x="71618" y="16941"/>
                    </a:cubicBezTo>
                    <a:cubicBezTo>
                      <a:pt x="79985" y="18038"/>
                      <a:pt x="86569" y="25582"/>
                      <a:pt x="86569" y="34086"/>
                    </a:cubicBezTo>
                    <a:cubicBezTo>
                      <a:pt x="86569" y="43413"/>
                      <a:pt x="78614" y="51642"/>
                      <a:pt x="69287" y="51368"/>
                    </a:cubicBezTo>
                    <a:cubicBezTo>
                      <a:pt x="67778" y="51368"/>
                      <a:pt x="66132" y="51231"/>
                      <a:pt x="64623" y="51231"/>
                    </a:cubicBezTo>
                    <a:cubicBezTo>
                      <a:pt x="63526" y="51368"/>
                      <a:pt x="62429" y="51505"/>
                      <a:pt x="61194" y="51642"/>
                    </a:cubicBezTo>
                    <a:cubicBezTo>
                      <a:pt x="59685" y="52054"/>
                      <a:pt x="58177" y="52328"/>
                      <a:pt x="56531" y="52740"/>
                    </a:cubicBezTo>
                    <a:cubicBezTo>
                      <a:pt x="55022" y="56306"/>
                      <a:pt x="52553" y="59598"/>
                      <a:pt x="49261" y="62204"/>
                    </a:cubicBezTo>
                    <a:cubicBezTo>
                      <a:pt x="44461" y="66181"/>
                      <a:pt x="38426" y="68102"/>
                      <a:pt x="32528" y="68102"/>
                    </a:cubicBezTo>
                    <a:cubicBezTo>
                      <a:pt x="28276" y="68376"/>
                      <a:pt x="24024" y="67416"/>
                      <a:pt x="20183" y="6535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4" name="任意多边形: 形状 253"/>
              <p:cNvSpPr/>
              <p:nvPr/>
            </p:nvSpPr>
            <p:spPr>
              <a:xfrm>
                <a:off x="2257677" y="3994354"/>
                <a:ext cx="135750" cy="54471"/>
              </a:xfrm>
              <a:custGeom>
                <a:avLst/>
                <a:gdLst>
                  <a:gd name="connsiteX0" fmla="*/ 30898 w 135750"/>
                  <a:gd name="connsiteY0" fmla="*/ 54060 h 54471"/>
                  <a:gd name="connsiteX1" fmla="*/ 10735 w 135750"/>
                  <a:gd name="connsiteY1" fmla="*/ 46242 h 54471"/>
                  <a:gd name="connsiteX2" fmla="*/ 860 w 135750"/>
                  <a:gd name="connsiteY2" fmla="*/ 31429 h 54471"/>
                  <a:gd name="connsiteX3" fmla="*/ 9638 w 135750"/>
                  <a:gd name="connsiteY3" fmla="*/ 5094 h 54471"/>
                  <a:gd name="connsiteX4" fmla="*/ 37482 w 135750"/>
                  <a:gd name="connsiteY4" fmla="*/ 3310 h 54471"/>
                  <a:gd name="connsiteX5" fmla="*/ 42968 w 135750"/>
                  <a:gd name="connsiteY5" fmla="*/ 7426 h 54471"/>
                  <a:gd name="connsiteX6" fmla="*/ 47083 w 135750"/>
                  <a:gd name="connsiteY6" fmla="*/ 7426 h 54471"/>
                  <a:gd name="connsiteX7" fmla="*/ 85213 w 135750"/>
                  <a:gd name="connsiteY7" fmla="*/ 2762 h 54471"/>
                  <a:gd name="connsiteX8" fmla="*/ 107433 w 135750"/>
                  <a:gd name="connsiteY8" fmla="*/ 1802 h 54471"/>
                  <a:gd name="connsiteX9" fmla="*/ 124578 w 135750"/>
                  <a:gd name="connsiteY9" fmla="*/ 7974 h 54471"/>
                  <a:gd name="connsiteX10" fmla="*/ 131025 w 135750"/>
                  <a:gd name="connsiteY10" fmla="*/ 14558 h 54471"/>
                  <a:gd name="connsiteX11" fmla="*/ 135140 w 135750"/>
                  <a:gd name="connsiteY11" fmla="*/ 31154 h 54471"/>
                  <a:gd name="connsiteX12" fmla="*/ 122795 w 135750"/>
                  <a:gd name="connsiteY12" fmla="*/ 43636 h 54471"/>
                  <a:gd name="connsiteX13" fmla="*/ 106199 w 135750"/>
                  <a:gd name="connsiteY13" fmla="*/ 39658 h 54471"/>
                  <a:gd name="connsiteX14" fmla="*/ 101261 w 135750"/>
                  <a:gd name="connsiteY14" fmla="*/ 40344 h 54471"/>
                  <a:gd name="connsiteX15" fmla="*/ 62445 w 135750"/>
                  <a:gd name="connsiteY15" fmla="*/ 50219 h 54471"/>
                  <a:gd name="connsiteX16" fmla="*/ 37893 w 135750"/>
                  <a:gd name="connsiteY16" fmla="*/ 54471 h 54471"/>
                  <a:gd name="connsiteX17" fmla="*/ 35699 w 135750"/>
                  <a:gd name="connsiteY17" fmla="*/ 54471 h 54471"/>
                  <a:gd name="connsiteX18" fmla="*/ 30898 w 135750"/>
                  <a:gd name="connsiteY18" fmla="*/ 54060 h 5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5750" h="54471">
                    <a:moveTo>
                      <a:pt x="30898" y="54060"/>
                    </a:moveTo>
                    <a:cubicBezTo>
                      <a:pt x="23491" y="54609"/>
                      <a:pt x="16085" y="51728"/>
                      <a:pt x="10735" y="46242"/>
                    </a:cubicBezTo>
                    <a:cubicBezTo>
                      <a:pt x="6072" y="42538"/>
                      <a:pt x="2506" y="37600"/>
                      <a:pt x="860" y="31429"/>
                    </a:cubicBezTo>
                    <a:cubicBezTo>
                      <a:pt x="-1746" y="21690"/>
                      <a:pt x="1683" y="11266"/>
                      <a:pt x="9638" y="5094"/>
                    </a:cubicBezTo>
                    <a:cubicBezTo>
                      <a:pt x="17730" y="-1216"/>
                      <a:pt x="28566" y="-1490"/>
                      <a:pt x="37482" y="3310"/>
                    </a:cubicBezTo>
                    <a:cubicBezTo>
                      <a:pt x="39539" y="4408"/>
                      <a:pt x="41322" y="5780"/>
                      <a:pt x="42968" y="7426"/>
                    </a:cubicBezTo>
                    <a:cubicBezTo>
                      <a:pt x="44340" y="7426"/>
                      <a:pt x="45711" y="7426"/>
                      <a:pt x="47083" y="7426"/>
                    </a:cubicBezTo>
                    <a:cubicBezTo>
                      <a:pt x="59839" y="6465"/>
                      <a:pt x="72594" y="4545"/>
                      <a:pt x="85213" y="2762"/>
                    </a:cubicBezTo>
                    <a:cubicBezTo>
                      <a:pt x="92483" y="1665"/>
                      <a:pt x="100026" y="842"/>
                      <a:pt x="107433" y="1802"/>
                    </a:cubicBezTo>
                    <a:cubicBezTo>
                      <a:pt x="113605" y="2488"/>
                      <a:pt x="119503" y="4271"/>
                      <a:pt x="124578" y="7974"/>
                    </a:cubicBezTo>
                    <a:cubicBezTo>
                      <a:pt x="127184" y="9894"/>
                      <a:pt x="129104" y="12226"/>
                      <a:pt x="131025" y="14558"/>
                    </a:cubicBezTo>
                    <a:cubicBezTo>
                      <a:pt x="135002" y="18947"/>
                      <a:pt x="136785" y="25119"/>
                      <a:pt x="135140" y="31154"/>
                    </a:cubicBezTo>
                    <a:cubicBezTo>
                      <a:pt x="133494" y="37189"/>
                      <a:pt x="128693" y="41990"/>
                      <a:pt x="122795" y="43636"/>
                    </a:cubicBezTo>
                    <a:cubicBezTo>
                      <a:pt x="116760" y="45281"/>
                      <a:pt x="110862" y="43499"/>
                      <a:pt x="106199" y="39658"/>
                    </a:cubicBezTo>
                    <a:cubicBezTo>
                      <a:pt x="104553" y="39795"/>
                      <a:pt x="102907" y="40070"/>
                      <a:pt x="101261" y="40344"/>
                    </a:cubicBezTo>
                    <a:cubicBezTo>
                      <a:pt x="88231" y="43224"/>
                      <a:pt x="75475" y="47065"/>
                      <a:pt x="62445" y="50219"/>
                    </a:cubicBezTo>
                    <a:cubicBezTo>
                      <a:pt x="54352" y="52139"/>
                      <a:pt x="46260" y="54060"/>
                      <a:pt x="37893" y="54471"/>
                    </a:cubicBezTo>
                    <a:cubicBezTo>
                      <a:pt x="37207" y="54471"/>
                      <a:pt x="36521" y="54471"/>
                      <a:pt x="35699" y="54471"/>
                    </a:cubicBezTo>
                    <a:cubicBezTo>
                      <a:pt x="34190" y="54334"/>
                      <a:pt x="32544" y="54197"/>
                      <a:pt x="30898" y="5406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5" name="任意多边形: 形状 254"/>
              <p:cNvSpPr/>
              <p:nvPr/>
            </p:nvSpPr>
            <p:spPr>
              <a:xfrm>
                <a:off x="2116988" y="4516877"/>
                <a:ext cx="232212" cy="289620"/>
              </a:xfrm>
              <a:custGeom>
                <a:avLst/>
                <a:gdLst>
                  <a:gd name="connsiteX0" fmla="*/ 75164 w 232212"/>
                  <a:gd name="connsiteY0" fmla="*/ 288248 h 289620"/>
                  <a:gd name="connsiteX1" fmla="*/ 39228 w 232212"/>
                  <a:gd name="connsiteY1" fmla="*/ 280568 h 289620"/>
                  <a:gd name="connsiteX2" fmla="*/ 15911 w 232212"/>
                  <a:gd name="connsiteY2" fmla="*/ 269732 h 289620"/>
                  <a:gd name="connsiteX3" fmla="*/ 0 w 232212"/>
                  <a:gd name="connsiteY3" fmla="*/ 237500 h 289620"/>
                  <a:gd name="connsiteX4" fmla="*/ 11796 w 232212"/>
                  <a:gd name="connsiteY4" fmla="*/ 205404 h 289620"/>
                  <a:gd name="connsiteX5" fmla="*/ 26609 w 232212"/>
                  <a:gd name="connsiteY5" fmla="*/ 188945 h 289620"/>
                  <a:gd name="connsiteX6" fmla="*/ 13305 w 232212"/>
                  <a:gd name="connsiteY6" fmla="*/ 174132 h 289620"/>
                  <a:gd name="connsiteX7" fmla="*/ 6584 w 232212"/>
                  <a:gd name="connsiteY7" fmla="*/ 147934 h 289620"/>
                  <a:gd name="connsiteX8" fmla="*/ 13442 w 232212"/>
                  <a:gd name="connsiteY8" fmla="*/ 124068 h 289620"/>
                  <a:gd name="connsiteX9" fmla="*/ 16596 w 232212"/>
                  <a:gd name="connsiteY9" fmla="*/ 118856 h 289620"/>
                  <a:gd name="connsiteX10" fmla="*/ 9738 w 232212"/>
                  <a:gd name="connsiteY10" fmla="*/ 104454 h 289620"/>
                  <a:gd name="connsiteX11" fmla="*/ 8504 w 232212"/>
                  <a:gd name="connsiteY11" fmla="*/ 74965 h 289620"/>
                  <a:gd name="connsiteX12" fmla="*/ 19340 w 232212"/>
                  <a:gd name="connsiteY12" fmla="*/ 53431 h 289620"/>
                  <a:gd name="connsiteX13" fmla="*/ 39091 w 232212"/>
                  <a:gd name="connsiteY13" fmla="*/ 34914 h 289620"/>
                  <a:gd name="connsiteX14" fmla="*/ 69952 w 232212"/>
                  <a:gd name="connsiteY14" fmla="*/ 17906 h 289620"/>
                  <a:gd name="connsiteX15" fmla="*/ 118918 w 232212"/>
                  <a:gd name="connsiteY15" fmla="*/ 3916 h 289620"/>
                  <a:gd name="connsiteX16" fmla="*/ 165826 w 232212"/>
                  <a:gd name="connsiteY16" fmla="*/ 624 h 289620"/>
                  <a:gd name="connsiteX17" fmla="*/ 191064 w 232212"/>
                  <a:gd name="connsiteY17" fmla="*/ 6659 h 289620"/>
                  <a:gd name="connsiteX18" fmla="*/ 211501 w 232212"/>
                  <a:gd name="connsiteY18" fmla="*/ 48905 h 289620"/>
                  <a:gd name="connsiteX19" fmla="*/ 206426 w 232212"/>
                  <a:gd name="connsiteY19" fmla="*/ 59466 h 289620"/>
                  <a:gd name="connsiteX20" fmla="*/ 217399 w 232212"/>
                  <a:gd name="connsiteY20" fmla="*/ 65501 h 289620"/>
                  <a:gd name="connsiteX21" fmla="*/ 232212 w 232212"/>
                  <a:gd name="connsiteY21" fmla="*/ 95539 h 289620"/>
                  <a:gd name="connsiteX22" fmla="*/ 188046 w 232212"/>
                  <a:gd name="connsiteY22" fmla="*/ 142448 h 289620"/>
                  <a:gd name="connsiteX23" fmla="*/ 190378 w 232212"/>
                  <a:gd name="connsiteY23" fmla="*/ 172897 h 289620"/>
                  <a:gd name="connsiteX24" fmla="*/ 167061 w 232212"/>
                  <a:gd name="connsiteY24" fmla="*/ 192374 h 289620"/>
                  <a:gd name="connsiteX25" fmla="*/ 143607 w 232212"/>
                  <a:gd name="connsiteY25" fmla="*/ 196214 h 289620"/>
                  <a:gd name="connsiteX26" fmla="*/ 112471 w 232212"/>
                  <a:gd name="connsiteY26" fmla="*/ 205541 h 289620"/>
                  <a:gd name="connsiteX27" fmla="*/ 81199 w 232212"/>
                  <a:gd name="connsiteY27" fmla="*/ 218434 h 289620"/>
                  <a:gd name="connsiteX28" fmla="*/ 84353 w 232212"/>
                  <a:gd name="connsiteY28" fmla="*/ 216788 h 289620"/>
                  <a:gd name="connsiteX29" fmla="*/ 61585 w 232212"/>
                  <a:gd name="connsiteY29" fmla="*/ 229407 h 289620"/>
                  <a:gd name="connsiteX30" fmla="*/ 57470 w 232212"/>
                  <a:gd name="connsiteY30" fmla="*/ 232562 h 289620"/>
                  <a:gd name="connsiteX31" fmla="*/ 52807 w 232212"/>
                  <a:gd name="connsiteY31" fmla="*/ 237225 h 289620"/>
                  <a:gd name="connsiteX32" fmla="*/ 65288 w 232212"/>
                  <a:gd name="connsiteY32" fmla="*/ 242163 h 289620"/>
                  <a:gd name="connsiteX33" fmla="*/ 84902 w 232212"/>
                  <a:gd name="connsiteY33" fmla="*/ 247924 h 289620"/>
                  <a:gd name="connsiteX34" fmla="*/ 97795 w 232212"/>
                  <a:gd name="connsiteY34" fmla="*/ 249570 h 289620"/>
                  <a:gd name="connsiteX35" fmla="*/ 116997 w 232212"/>
                  <a:gd name="connsiteY35" fmla="*/ 249158 h 289620"/>
                  <a:gd name="connsiteX36" fmla="*/ 144841 w 232212"/>
                  <a:gd name="connsiteY36" fmla="*/ 247100 h 289620"/>
                  <a:gd name="connsiteX37" fmla="*/ 143881 w 232212"/>
                  <a:gd name="connsiteY37" fmla="*/ 247100 h 289620"/>
                  <a:gd name="connsiteX38" fmla="*/ 161849 w 232212"/>
                  <a:gd name="connsiteY38" fmla="*/ 261640 h 289620"/>
                  <a:gd name="connsiteX39" fmla="*/ 146624 w 232212"/>
                  <a:gd name="connsiteY39" fmla="*/ 280842 h 289620"/>
                  <a:gd name="connsiteX40" fmla="*/ 147173 w 232212"/>
                  <a:gd name="connsiteY40" fmla="*/ 280842 h 289620"/>
                  <a:gd name="connsiteX41" fmla="*/ 141823 w 232212"/>
                  <a:gd name="connsiteY41" fmla="*/ 281665 h 289620"/>
                  <a:gd name="connsiteX42" fmla="*/ 144018 w 232212"/>
                  <a:gd name="connsiteY42" fmla="*/ 281254 h 289620"/>
                  <a:gd name="connsiteX43" fmla="*/ 111511 w 232212"/>
                  <a:gd name="connsiteY43" fmla="*/ 287974 h 289620"/>
                  <a:gd name="connsiteX44" fmla="*/ 92034 w 232212"/>
                  <a:gd name="connsiteY44" fmla="*/ 289620 h 289620"/>
                  <a:gd name="connsiteX45" fmla="*/ 75164 w 232212"/>
                  <a:gd name="connsiteY45" fmla="*/ 288248 h 289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32212" h="289620">
                    <a:moveTo>
                      <a:pt x="75164" y="288248"/>
                    </a:moveTo>
                    <a:cubicBezTo>
                      <a:pt x="63094" y="286740"/>
                      <a:pt x="50749" y="284271"/>
                      <a:pt x="39228" y="280568"/>
                    </a:cubicBezTo>
                    <a:cubicBezTo>
                      <a:pt x="30998" y="277961"/>
                      <a:pt x="22769" y="275081"/>
                      <a:pt x="15911" y="269732"/>
                    </a:cubicBezTo>
                    <a:cubicBezTo>
                      <a:pt x="6035" y="262051"/>
                      <a:pt x="0" y="249981"/>
                      <a:pt x="0" y="237500"/>
                    </a:cubicBezTo>
                    <a:cubicBezTo>
                      <a:pt x="0" y="225841"/>
                      <a:pt x="5075" y="214731"/>
                      <a:pt x="11796" y="205404"/>
                    </a:cubicBezTo>
                    <a:cubicBezTo>
                      <a:pt x="16322" y="199232"/>
                      <a:pt x="21260" y="193883"/>
                      <a:pt x="26609" y="188945"/>
                    </a:cubicBezTo>
                    <a:cubicBezTo>
                      <a:pt x="21397" y="184693"/>
                      <a:pt x="16734" y="180029"/>
                      <a:pt x="13305" y="174132"/>
                    </a:cubicBezTo>
                    <a:cubicBezTo>
                      <a:pt x="8367" y="165765"/>
                      <a:pt x="6584" y="157535"/>
                      <a:pt x="6584" y="147934"/>
                    </a:cubicBezTo>
                    <a:cubicBezTo>
                      <a:pt x="6584" y="139842"/>
                      <a:pt x="9464" y="131201"/>
                      <a:pt x="13442" y="124068"/>
                    </a:cubicBezTo>
                    <a:cubicBezTo>
                      <a:pt x="14402" y="122285"/>
                      <a:pt x="15499" y="120502"/>
                      <a:pt x="16596" y="118856"/>
                    </a:cubicBezTo>
                    <a:cubicBezTo>
                      <a:pt x="13579" y="114604"/>
                      <a:pt x="11247" y="109804"/>
                      <a:pt x="9738" y="104454"/>
                    </a:cubicBezTo>
                    <a:cubicBezTo>
                      <a:pt x="7269" y="94990"/>
                      <a:pt x="5624" y="84566"/>
                      <a:pt x="8504" y="74965"/>
                    </a:cubicBezTo>
                    <a:cubicBezTo>
                      <a:pt x="10836" y="66872"/>
                      <a:pt x="14539" y="60289"/>
                      <a:pt x="19340" y="53431"/>
                    </a:cubicBezTo>
                    <a:cubicBezTo>
                      <a:pt x="24414" y="46161"/>
                      <a:pt x="32095" y="40126"/>
                      <a:pt x="39091" y="34914"/>
                    </a:cubicBezTo>
                    <a:cubicBezTo>
                      <a:pt x="48555" y="27782"/>
                      <a:pt x="59253" y="22570"/>
                      <a:pt x="69952" y="17906"/>
                    </a:cubicBezTo>
                    <a:cubicBezTo>
                      <a:pt x="85451" y="11186"/>
                      <a:pt x="102321" y="6796"/>
                      <a:pt x="118918" y="3916"/>
                    </a:cubicBezTo>
                    <a:cubicBezTo>
                      <a:pt x="134280" y="1173"/>
                      <a:pt x="150190" y="-1159"/>
                      <a:pt x="165826" y="624"/>
                    </a:cubicBezTo>
                    <a:cubicBezTo>
                      <a:pt x="174605" y="1584"/>
                      <a:pt x="182834" y="3505"/>
                      <a:pt x="191064" y="6659"/>
                    </a:cubicBezTo>
                    <a:cubicBezTo>
                      <a:pt x="207523" y="12969"/>
                      <a:pt x="216164" y="32445"/>
                      <a:pt x="211501" y="48905"/>
                    </a:cubicBezTo>
                    <a:cubicBezTo>
                      <a:pt x="210403" y="52745"/>
                      <a:pt x="208758" y="56311"/>
                      <a:pt x="206426" y="59466"/>
                    </a:cubicBezTo>
                    <a:cubicBezTo>
                      <a:pt x="210266" y="60837"/>
                      <a:pt x="213970" y="62758"/>
                      <a:pt x="217399" y="65501"/>
                    </a:cubicBezTo>
                    <a:cubicBezTo>
                      <a:pt x="226725" y="72633"/>
                      <a:pt x="232075" y="83880"/>
                      <a:pt x="232212" y="95539"/>
                    </a:cubicBezTo>
                    <a:cubicBezTo>
                      <a:pt x="232349" y="122011"/>
                      <a:pt x="210815" y="135315"/>
                      <a:pt x="188046" y="142448"/>
                    </a:cubicBezTo>
                    <a:cubicBezTo>
                      <a:pt x="193533" y="151500"/>
                      <a:pt x="194630" y="162884"/>
                      <a:pt x="190378" y="172897"/>
                    </a:cubicBezTo>
                    <a:cubicBezTo>
                      <a:pt x="186263" y="182636"/>
                      <a:pt x="177348" y="190042"/>
                      <a:pt x="167061" y="192374"/>
                    </a:cubicBezTo>
                    <a:cubicBezTo>
                      <a:pt x="159380" y="194294"/>
                      <a:pt x="151562" y="195254"/>
                      <a:pt x="143607" y="196214"/>
                    </a:cubicBezTo>
                    <a:cubicBezTo>
                      <a:pt x="133182" y="198958"/>
                      <a:pt x="122758" y="202112"/>
                      <a:pt x="112471" y="205541"/>
                    </a:cubicBezTo>
                    <a:cubicBezTo>
                      <a:pt x="101910" y="209381"/>
                      <a:pt x="91486" y="213634"/>
                      <a:pt x="81199" y="218434"/>
                    </a:cubicBezTo>
                    <a:cubicBezTo>
                      <a:pt x="82296" y="217886"/>
                      <a:pt x="83256" y="217337"/>
                      <a:pt x="84353" y="216788"/>
                    </a:cubicBezTo>
                    <a:cubicBezTo>
                      <a:pt x="76535" y="220766"/>
                      <a:pt x="68854" y="224744"/>
                      <a:pt x="61585" y="229407"/>
                    </a:cubicBezTo>
                    <a:cubicBezTo>
                      <a:pt x="60213" y="230367"/>
                      <a:pt x="58842" y="231464"/>
                      <a:pt x="57470" y="232562"/>
                    </a:cubicBezTo>
                    <a:cubicBezTo>
                      <a:pt x="55824" y="234071"/>
                      <a:pt x="54315" y="235579"/>
                      <a:pt x="52807" y="237225"/>
                    </a:cubicBezTo>
                    <a:cubicBezTo>
                      <a:pt x="56921" y="239008"/>
                      <a:pt x="61036" y="240654"/>
                      <a:pt x="65288" y="242163"/>
                    </a:cubicBezTo>
                    <a:cubicBezTo>
                      <a:pt x="71735" y="244358"/>
                      <a:pt x="78181" y="246278"/>
                      <a:pt x="84902" y="247924"/>
                    </a:cubicBezTo>
                    <a:cubicBezTo>
                      <a:pt x="89154" y="248609"/>
                      <a:pt x="93406" y="249158"/>
                      <a:pt x="97795" y="249570"/>
                    </a:cubicBezTo>
                    <a:cubicBezTo>
                      <a:pt x="104242" y="249707"/>
                      <a:pt x="110688" y="249432"/>
                      <a:pt x="116997" y="249158"/>
                    </a:cubicBezTo>
                    <a:cubicBezTo>
                      <a:pt x="126324" y="248472"/>
                      <a:pt x="135514" y="247375"/>
                      <a:pt x="144841" y="247100"/>
                    </a:cubicBezTo>
                    <a:cubicBezTo>
                      <a:pt x="144567" y="247100"/>
                      <a:pt x="144155" y="247100"/>
                      <a:pt x="143881" y="247100"/>
                    </a:cubicBezTo>
                    <a:cubicBezTo>
                      <a:pt x="152659" y="246689"/>
                      <a:pt x="160614" y="252724"/>
                      <a:pt x="161849" y="261640"/>
                    </a:cubicBezTo>
                    <a:cubicBezTo>
                      <a:pt x="163220" y="271515"/>
                      <a:pt x="155951" y="279745"/>
                      <a:pt x="146624" y="280842"/>
                    </a:cubicBezTo>
                    <a:cubicBezTo>
                      <a:pt x="146761" y="280842"/>
                      <a:pt x="146898" y="280842"/>
                      <a:pt x="147173" y="280842"/>
                    </a:cubicBezTo>
                    <a:cubicBezTo>
                      <a:pt x="145252" y="280979"/>
                      <a:pt x="143607" y="281254"/>
                      <a:pt x="141823" y="281665"/>
                    </a:cubicBezTo>
                    <a:cubicBezTo>
                      <a:pt x="142509" y="281528"/>
                      <a:pt x="143332" y="281390"/>
                      <a:pt x="144018" y="281254"/>
                    </a:cubicBezTo>
                    <a:cubicBezTo>
                      <a:pt x="133182" y="283448"/>
                      <a:pt x="122484" y="286054"/>
                      <a:pt x="111511" y="287974"/>
                    </a:cubicBezTo>
                    <a:cubicBezTo>
                      <a:pt x="105202" y="289209"/>
                      <a:pt x="98618" y="289620"/>
                      <a:pt x="92034" y="289620"/>
                    </a:cubicBezTo>
                    <a:cubicBezTo>
                      <a:pt x="86685" y="289483"/>
                      <a:pt x="80924" y="289072"/>
                      <a:pt x="75164" y="28824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6" name="任意多边形: 形状 255"/>
              <p:cNvSpPr/>
              <p:nvPr/>
            </p:nvSpPr>
            <p:spPr>
              <a:xfrm>
                <a:off x="2151830" y="4668911"/>
                <a:ext cx="122927" cy="143773"/>
              </a:xfrm>
              <a:custGeom>
                <a:avLst/>
                <a:gdLst>
                  <a:gd name="connsiteX0" fmla="*/ 32641 w 122927"/>
                  <a:gd name="connsiteY0" fmla="*/ 141564 h 143773"/>
                  <a:gd name="connsiteX1" fmla="*/ 5620 w 122927"/>
                  <a:gd name="connsiteY1" fmla="*/ 118247 h 143773"/>
                  <a:gd name="connsiteX2" fmla="*/ 1917 w 122927"/>
                  <a:gd name="connsiteY2" fmla="*/ 79705 h 143773"/>
                  <a:gd name="connsiteX3" fmla="*/ 44436 w 122927"/>
                  <a:gd name="connsiteY3" fmla="*/ 31151 h 143773"/>
                  <a:gd name="connsiteX4" fmla="*/ 57466 w 122927"/>
                  <a:gd name="connsiteY4" fmla="*/ 31836 h 143773"/>
                  <a:gd name="connsiteX5" fmla="*/ 61581 w 122927"/>
                  <a:gd name="connsiteY5" fmla="*/ 25664 h 143773"/>
                  <a:gd name="connsiteX6" fmla="*/ 90111 w 122927"/>
                  <a:gd name="connsiteY6" fmla="*/ 2759 h 143773"/>
                  <a:gd name="connsiteX7" fmla="*/ 120012 w 122927"/>
                  <a:gd name="connsiteY7" fmla="*/ 10577 h 143773"/>
                  <a:gd name="connsiteX8" fmla="*/ 109587 w 122927"/>
                  <a:gd name="connsiteY8" fmla="*/ 41712 h 143773"/>
                  <a:gd name="connsiteX9" fmla="*/ 103964 w 122927"/>
                  <a:gd name="connsiteY9" fmla="*/ 44318 h 143773"/>
                  <a:gd name="connsiteX10" fmla="*/ 102043 w 122927"/>
                  <a:gd name="connsiteY10" fmla="*/ 45415 h 143773"/>
                  <a:gd name="connsiteX11" fmla="*/ 101495 w 122927"/>
                  <a:gd name="connsiteY11" fmla="*/ 45827 h 143773"/>
                  <a:gd name="connsiteX12" fmla="*/ 100123 w 122927"/>
                  <a:gd name="connsiteY12" fmla="*/ 47473 h 143773"/>
                  <a:gd name="connsiteX13" fmla="*/ 99438 w 122927"/>
                  <a:gd name="connsiteY13" fmla="*/ 48433 h 143773"/>
                  <a:gd name="connsiteX14" fmla="*/ 95734 w 122927"/>
                  <a:gd name="connsiteY14" fmla="*/ 54742 h 143773"/>
                  <a:gd name="connsiteX15" fmla="*/ 90385 w 122927"/>
                  <a:gd name="connsiteY15" fmla="*/ 68184 h 143773"/>
                  <a:gd name="connsiteX16" fmla="*/ 89699 w 122927"/>
                  <a:gd name="connsiteY16" fmla="*/ 70378 h 143773"/>
                  <a:gd name="connsiteX17" fmla="*/ 89973 w 122927"/>
                  <a:gd name="connsiteY17" fmla="*/ 72162 h 143773"/>
                  <a:gd name="connsiteX18" fmla="*/ 89973 w 122927"/>
                  <a:gd name="connsiteY18" fmla="*/ 94244 h 143773"/>
                  <a:gd name="connsiteX19" fmla="*/ 75846 w 122927"/>
                  <a:gd name="connsiteY19" fmla="*/ 120853 h 143773"/>
                  <a:gd name="connsiteX20" fmla="*/ 72828 w 122927"/>
                  <a:gd name="connsiteY20" fmla="*/ 128123 h 143773"/>
                  <a:gd name="connsiteX21" fmla="*/ 45122 w 122927"/>
                  <a:gd name="connsiteY21" fmla="*/ 143759 h 143773"/>
                  <a:gd name="connsiteX22" fmla="*/ 32641 w 122927"/>
                  <a:gd name="connsiteY22" fmla="*/ 141564 h 143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2927" h="143773">
                    <a:moveTo>
                      <a:pt x="32641" y="141564"/>
                    </a:moveTo>
                    <a:cubicBezTo>
                      <a:pt x="20708" y="137175"/>
                      <a:pt x="12204" y="128946"/>
                      <a:pt x="5620" y="118247"/>
                    </a:cubicBezTo>
                    <a:cubicBezTo>
                      <a:pt x="-1238" y="106726"/>
                      <a:pt x="-964" y="92324"/>
                      <a:pt x="1917" y="79705"/>
                    </a:cubicBezTo>
                    <a:cubicBezTo>
                      <a:pt x="6992" y="57623"/>
                      <a:pt x="19885" y="34443"/>
                      <a:pt x="44436" y="31151"/>
                    </a:cubicBezTo>
                    <a:cubicBezTo>
                      <a:pt x="48825" y="30602"/>
                      <a:pt x="53215" y="30876"/>
                      <a:pt x="57466" y="31836"/>
                    </a:cubicBezTo>
                    <a:cubicBezTo>
                      <a:pt x="58838" y="29779"/>
                      <a:pt x="60073" y="27722"/>
                      <a:pt x="61581" y="25664"/>
                    </a:cubicBezTo>
                    <a:cubicBezTo>
                      <a:pt x="68851" y="15240"/>
                      <a:pt x="79001" y="8519"/>
                      <a:pt x="90111" y="2759"/>
                    </a:cubicBezTo>
                    <a:cubicBezTo>
                      <a:pt x="100672" y="-2728"/>
                      <a:pt x="113702" y="15"/>
                      <a:pt x="120012" y="10577"/>
                    </a:cubicBezTo>
                    <a:cubicBezTo>
                      <a:pt x="126732" y="22235"/>
                      <a:pt x="121246" y="36088"/>
                      <a:pt x="109587" y="41712"/>
                    </a:cubicBezTo>
                    <a:cubicBezTo>
                      <a:pt x="107804" y="42672"/>
                      <a:pt x="105884" y="43495"/>
                      <a:pt x="103964" y="44318"/>
                    </a:cubicBezTo>
                    <a:cubicBezTo>
                      <a:pt x="103278" y="44730"/>
                      <a:pt x="102592" y="45004"/>
                      <a:pt x="102043" y="45415"/>
                    </a:cubicBezTo>
                    <a:cubicBezTo>
                      <a:pt x="101906" y="45552"/>
                      <a:pt x="101769" y="45690"/>
                      <a:pt x="101495" y="45827"/>
                    </a:cubicBezTo>
                    <a:cubicBezTo>
                      <a:pt x="101083" y="46375"/>
                      <a:pt x="100535" y="46924"/>
                      <a:pt x="100123" y="47473"/>
                    </a:cubicBezTo>
                    <a:cubicBezTo>
                      <a:pt x="99849" y="47747"/>
                      <a:pt x="99712" y="48159"/>
                      <a:pt x="99438" y="48433"/>
                    </a:cubicBezTo>
                    <a:cubicBezTo>
                      <a:pt x="98066" y="50490"/>
                      <a:pt x="96969" y="52685"/>
                      <a:pt x="95734" y="54742"/>
                    </a:cubicBezTo>
                    <a:cubicBezTo>
                      <a:pt x="93814" y="59268"/>
                      <a:pt x="92031" y="63658"/>
                      <a:pt x="90385" y="68184"/>
                    </a:cubicBezTo>
                    <a:cubicBezTo>
                      <a:pt x="90111" y="68870"/>
                      <a:pt x="89973" y="69555"/>
                      <a:pt x="89699" y="70378"/>
                    </a:cubicBezTo>
                    <a:cubicBezTo>
                      <a:pt x="89836" y="70927"/>
                      <a:pt x="89973" y="71613"/>
                      <a:pt x="89973" y="72162"/>
                    </a:cubicBezTo>
                    <a:cubicBezTo>
                      <a:pt x="91208" y="79431"/>
                      <a:pt x="90659" y="86838"/>
                      <a:pt x="89973" y="94244"/>
                    </a:cubicBezTo>
                    <a:cubicBezTo>
                      <a:pt x="89151" y="104257"/>
                      <a:pt x="84076" y="114818"/>
                      <a:pt x="75846" y="120853"/>
                    </a:cubicBezTo>
                    <a:cubicBezTo>
                      <a:pt x="75160" y="123322"/>
                      <a:pt x="74063" y="125791"/>
                      <a:pt x="72828" y="128123"/>
                    </a:cubicBezTo>
                    <a:cubicBezTo>
                      <a:pt x="66793" y="138410"/>
                      <a:pt x="56232" y="143759"/>
                      <a:pt x="45122" y="143759"/>
                    </a:cubicBezTo>
                    <a:cubicBezTo>
                      <a:pt x="40870" y="143896"/>
                      <a:pt x="36755" y="143073"/>
                      <a:pt x="32641" y="1415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7" name="任意多边形: 形状 256"/>
              <p:cNvSpPr/>
              <p:nvPr/>
            </p:nvSpPr>
            <p:spPr>
              <a:xfrm>
                <a:off x="2075146" y="4450443"/>
                <a:ext cx="265022" cy="309629"/>
              </a:xfrm>
              <a:custGeom>
                <a:avLst/>
                <a:gdLst>
                  <a:gd name="connsiteX0" fmla="*/ 45408 w 265022"/>
                  <a:gd name="connsiteY0" fmla="*/ 308734 h 309629"/>
                  <a:gd name="connsiteX1" fmla="*/ 14685 w 265022"/>
                  <a:gd name="connsiteY1" fmla="*/ 298036 h 309629"/>
                  <a:gd name="connsiteX2" fmla="*/ 1517 w 265022"/>
                  <a:gd name="connsiteY2" fmla="*/ 278421 h 309629"/>
                  <a:gd name="connsiteX3" fmla="*/ 2752 w 265022"/>
                  <a:gd name="connsiteY3" fmla="*/ 252910 h 309629"/>
                  <a:gd name="connsiteX4" fmla="*/ 16605 w 265022"/>
                  <a:gd name="connsiteY4" fmla="*/ 233708 h 309629"/>
                  <a:gd name="connsiteX5" fmla="*/ 41019 w 265022"/>
                  <a:gd name="connsiteY5" fmla="*/ 218346 h 309629"/>
                  <a:gd name="connsiteX6" fmla="*/ 43488 w 265022"/>
                  <a:gd name="connsiteY6" fmla="*/ 217111 h 309629"/>
                  <a:gd name="connsiteX7" fmla="*/ 31967 w 265022"/>
                  <a:gd name="connsiteY7" fmla="*/ 194754 h 309629"/>
                  <a:gd name="connsiteX8" fmla="*/ 42117 w 265022"/>
                  <a:gd name="connsiteY8" fmla="*/ 142222 h 309629"/>
                  <a:gd name="connsiteX9" fmla="*/ 44174 w 265022"/>
                  <a:gd name="connsiteY9" fmla="*/ 138930 h 309629"/>
                  <a:gd name="connsiteX10" fmla="*/ 43214 w 265022"/>
                  <a:gd name="connsiteY10" fmla="*/ 137421 h 309629"/>
                  <a:gd name="connsiteX11" fmla="*/ 37179 w 265022"/>
                  <a:gd name="connsiteY11" fmla="*/ 100388 h 309629"/>
                  <a:gd name="connsiteX12" fmla="*/ 54461 w 265022"/>
                  <a:gd name="connsiteY12" fmla="*/ 70213 h 309629"/>
                  <a:gd name="connsiteX13" fmla="*/ 92591 w 265022"/>
                  <a:gd name="connsiteY13" fmla="*/ 46621 h 309629"/>
                  <a:gd name="connsiteX14" fmla="*/ 119338 w 265022"/>
                  <a:gd name="connsiteY14" fmla="*/ 34962 h 309629"/>
                  <a:gd name="connsiteX15" fmla="*/ 221659 w 265022"/>
                  <a:gd name="connsiteY15" fmla="*/ 1084 h 309629"/>
                  <a:gd name="connsiteX16" fmla="*/ 262396 w 265022"/>
                  <a:gd name="connsiteY16" fmla="*/ 20835 h 309629"/>
                  <a:gd name="connsiteX17" fmla="*/ 248131 w 265022"/>
                  <a:gd name="connsiteY17" fmla="*/ 63766 h 309629"/>
                  <a:gd name="connsiteX18" fmla="*/ 196696 w 265022"/>
                  <a:gd name="connsiteY18" fmla="*/ 88455 h 309629"/>
                  <a:gd name="connsiteX19" fmla="*/ 209589 w 265022"/>
                  <a:gd name="connsiteY19" fmla="*/ 135638 h 309629"/>
                  <a:gd name="connsiteX20" fmla="*/ 164875 w 265022"/>
                  <a:gd name="connsiteY20" fmla="*/ 168419 h 309629"/>
                  <a:gd name="connsiteX21" fmla="*/ 154176 w 265022"/>
                  <a:gd name="connsiteY21" fmla="*/ 170751 h 309629"/>
                  <a:gd name="connsiteX22" fmla="*/ 188192 w 265022"/>
                  <a:gd name="connsiteY22" fmla="*/ 175003 h 309629"/>
                  <a:gd name="connsiteX23" fmla="*/ 219602 w 265022"/>
                  <a:gd name="connsiteY23" fmla="*/ 198320 h 309629"/>
                  <a:gd name="connsiteX24" fmla="*/ 222345 w 265022"/>
                  <a:gd name="connsiteY24" fmla="*/ 215876 h 309629"/>
                  <a:gd name="connsiteX25" fmla="*/ 225225 w 265022"/>
                  <a:gd name="connsiteY25" fmla="*/ 214093 h 309629"/>
                  <a:gd name="connsiteX26" fmla="*/ 246348 w 265022"/>
                  <a:gd name="connsiteY26" fmla="*/ 218208 h 309629"/>
                  <a:gd name="connsiteX27" fmla="*/ 243330 w 265022"/>
                  <a:gd name="connsiteY27" fmla="*/ 240977 h 309629"/>
                  <a:gd name="connsiteX28" fmla="*/ 184763 w 265022"/>
                  <a:gd name="connsiteY28" fmla="*/ 271427 h 309629"/>
                  <a:gd name="connsiteX29" fmla="*/ 148553 w 265022"/>
                  <a:gd name="connsiteY29" fmla="*/ 288983 h 309629"/>
                  <a:gd name="connsiteX30" fmla="*/ 108365 w 265022"/>
                  <a:gd name="connsiteY30" fmla="*/ 303385 h 309629"/>
                  <a:gd name="connsiteX31" fmla="*/ 65845 w 265022"/>
                  <a:gd name="connsiteY31" fmla="*/ 309557 h 309629"/>
                  <a:gd name="connsiteX32" fmla="*/ 62416 w 265022"/>
                  <a:gd name="connsiteY32" fmla="*/ 309557 h 309629"/>
                  <a:gd name="connsiteX33" fmla="*/ 45408 w 265022"/>
                  <a:gd name="connsiteY33" fmla="*/ 308734 h 309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65022" h="309629">
                    <a:moveTo>
                      <a:pt x="45408" y="308734"/>
                    </a:moveTo>
                    <a:cubicBezTo>
                      <a:pt x="34710" y="307637"/>
                      <a:pt x="23326" y="304756"/>
                      <a:pt x="14685" y="298036"/>
                    </a:cubicBezTo>
                    <a:cubicBezTo>
                      <a:pt x="8650" y="293372"/>
                      <a:pt x="3437" y="285828"/>
                      <a:pt x="1517" y="278421"/>
                    </a:cubicBezTo>
                    <a:cubicBezTo>
                      <a:pt x="-677" y="270604"/>
                      <a:pt x="-677" y="260317"/>
                      <a:pt x="2752" y="252910"/>
                    </a:cubicBezTo>
                    <a:cubicBezTo>
                      <a:pt x="6318" y="245366"/>
                      <a:pt x="10433" y="239468"/>
                      <a:pt x="16605" y="233708"/>
                    </a:cubicBezTo>
                    <a:cubicBezTo>
                      <a:pt x="23737" y="226986"/>
                      <a:pt x="32378" y="222598"/>
                      <a:pt x="41019" y="218346"/>
                    </a:cubicBezTo>
                    <a:cubicBezTo>
                      <a:pt x="41842" y="217934"/>
                      <a:pt x="42665" y="217522"/>
                      <a:pt x="43488" y="217111"/>
                    </a:cubicBezTo>
                    <a:cubicBezTo>
                      <a:pt x="37865" y="210802"/>
                      <a:pt x="34436" y="202572"/>
                      <a:pt x="31967" y="194754"/>
                    </a:cubicBezTo>
                    <a:cubicBezTo>
                      <a:pt x="26206" y="177060"/>
                      <a:pt x="33064" y="157447"/>
                      <a:pt x="42117" y="142222"/>
                    </a:cubicBezTo>
                    <a:cubicBezTo>
                      <a:pt x="42802" y="141125"/>
                      <a:pt x="43488" y="140027"/>
                      <a:pt x="44174" y="138930"/>
                    </a:cubicBezTo>
                    <a:cubicBezTo>
                      <a:pt x="43900" y="138381"/>
                      <a:pt x="43625" y="137970"/>
                      <a:pt x="43214" y="137421"/>
                    </a:cubicBezTo>
                    <a:cubicBezTo>
                      <a:pt x="36630" y="126174"/>
                      <a:pt x="35121" y="113144"/>
                      <a:pt x="37179" y="100388"/>
                    </a:cubicBezTo>
                    <a:cubicBezTo>
                      <a:pt x="39099" y="88318"/>
                      <a:pt x="45820" y="78442"/>
                      <a:pt x="54461" y="70213"/>
                    </a:cubicBezTo>
                    <a:cubicBezTo>
                      <a:pt x="65159" y="59926"/>
                      <a:pt x="79287" y="52930"/>
                      <a:pt x="92591" y="46621"/>
                    </a:cubicBezTo>
                    <a:cubicBezTo>
                      <a:pt x="101370" y="42506"/>
                      <a:pt x="110422" y="38666"/>
                      <a:pt x="119338" y="34962"/>
                    </a:cubicBezTo>
                    <a:cubicBezTo>
                      <a:pt x="152393" y="21246"/>
                      <a:pt x="186820" y="9725"/>
                      <a:pt x="221659" y="1084"/>
                    </a:cubicBezTo>
                    <a:cubicBezTo>
                      <a:pt x="238118" y="-3031"/>
                      <a:pt x="255675" y="4787"/>
                      <a:pt x="262396" y="20835"/>
                    </a:cubicBezTo>
                    <a:cubicBezTo>
                      <a:pt x="268979" y="36334"/>
                      <a:pt x="262807" y="55400"/>
                      <a:pt x="248131" y="63766"/>
                    </a:cubicBezTo>
                    <a:cubicBezTo>
                      <a:pt x="231397" y="73230"/>
                      <a:pt x="214252" y="81186"/>
                      <a:pt x="196696" y="88455"/>
                    </a:cubicBezTo>
                    <a:cubicBezTo>
                      <a:pt x="210961" y="99290"/>
                      <a:pt x="216721" y="118630"/>
                      <a:pt x="209589" y="135638"/>
                    </a:cubicBezTo>
                    <a:cubicBezTo>
                      <a:pt x="201908" y="153743"/>
                      <a:pt x="182843" y="163482"/>
                      <a:pt x="164875" y="168419"/>
                    </a:cubicBezTo>
                    <a:cubicBezTo>
                      <a:pt x="161309" y="169379"/>
                      <a:pt x="157742" y="170202"/>
                      <a:pt x="154176" y="170751"/>
                    </a:cubicBezTo>
                    <a:cubicBezTo>
                      <a:pt x="165561" y="172260"/>
                      <a:pt x="176945" y="173083"/>
                      <a:pt x="188192" y="175003"/>
                    </a:cubicBezTo>
                    <a:cubicBezTo>
                      <a:pt x="201771" y="177198"/>
                      <a:pt x="214115" y="185427"/>
                      <a:pt x="219602" y="198320"/>
                    </a:cubicBezTo>
                    <a:cubicBezTo>
                      <a:pt x="221933" y="203944"/>
                      <a:pt x="222893" y="209979"/>
                      <a:pt x="222345" y="215876"/>
                    </a:cubicBezTo>
                    <a:cubicBezTo>
                      <a:pt x="223305" y="215328"/>
                      <a:pt x="224265" y="214779"/>
                      <a:pt x="225225" y="214093"/>
                    </a:cubicBezTo>
                    <a:cubicBezTo>
                      <a:pt x="232083" y="209705"/>
                      <a:pt x="241547" y="212036"/>
                      <a:pt x="246348" y="218208"/>
                    </a:cubicBezTo>
                    <a:cubicBezTo>
                      <a:pt x="251697" y="225204"/>
                      <a:pt x="250463" y="235765"/>
                      <a:pt x="243330" y="240977"/>
                    </a:cubicBezTo>
                    <a:cubicBezTo>
                      <a:pt x="225500" y="254282"/>
                      <a:pt x="204788" y="262099"/>
                      <a:pt x="184763" y="271427"/>
                    </a:cubicBezTo>
                    <a:cubicBezTo>
                      <a:pt x="172693" y="277187"/>
                      <a:pt x="160623" y="283222"/>
                      <a:pt x="148553" y="288983"/>
                    </a:cubicBezTo>
                    <a:cubicBezTo>
                      <a:pt x="135660" y="295155"/>
                      <a:pt x="122218" y="299544"/>
                      <a:pt x="108365" y="303385"/>
                    </a:cubicBezTo>
                    <a:cubicBezTo>
                      <a:pt x="94237" y="307225"/>
                      <a:pt x="80384" y="309008"/>
                      <a:pt x="65845" y="309557"/>
                    </a:cubicBezTo>
                    <a:cubicBezTo>
                      <a:pt x="64748" y="309557"/>
                      <a:pt x="63514" y="309557"/>
                      <a:pt x="62416" y="309557"/>
                    </a:cubicBezTo>
                    <a:cubicBezTo>
                      <a:pt x="56656" y="309831"/>
                      <a:pt x="50895" y="309282"/>
                      <a:pt x="45408" y="30873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8" name="任意多边形: 形状 257"/>
              <p:cNvSpPr/>
              <p:nvPr/>
            </p:nvSpPr>
            <p:spPr>
              <a:xfrm>
                <a:off x="2098581" y="4117739"/>
                <a:ext cx="295521" cy="394001"/>
              </a:xfrm>
              <a:custGeom>
                <a:avLst/>
                <a:gdLst>
                  <a:gd name="connsiteX0" fmla="*/ 79032 w 295521"/>
                  <a:gd name="connsiteY0" fmla="*/ 393864 h 394001"/>
                  <a:gd name="connsiteX1" fmla="*/ 32397 w 295521"/>
                  <a:gd name="connsiteY1" fmla="*/ 383303 h 394001"/>
                  <a:gd name="connsiteX2" fmla="*/ 3731 w 295521"/>
                  <a:gd name="connsiteY2" fmla="*/ 350522 h 394001"/>
                  <a:gd name="connsiteX3" fmla="*/ 165 w 295521"/>
                  <a:gd name="connsiteY3" fmla="*/ 327205 h 394001"/>
                  <a:gd name="connsiteX4" fmla="*/ 10863 w 295521"/>
                  <a:gd name="connsiteY4" fmla="*/ 298538 h 394001"/>
                  <a:gd name="connsiteX5" fmla="*/ 38158 w 295521"/>
                  <a:gd name="connsiteY5" fmla="*/ 270284 h 394001"/>
                  <a:gd name="connsiteX6" fmla="*/ 26911 w 295521"/>
                  <a:gd name="connsiteY6" fmla="*/ 260545 h 394001"/>
                  <a:gd name="connsiteX7" fmla="*/ 10726 w 295521"/>
                  <a:gd name="connsiteY7" fmla="*/ 208836 h 394001"/>
                  <a:gd name="connsiteX8" fmla="*/ 36512 w 295521"/>
                  <a:gd name="connsiteY8" fmla="*/ 163985 h 394001"/>
                  <a:gd name="connsiteX9" fmla="*/ 65041 w 295521"/>
                  <a:gd name="connsiteY9" fmla="*/ 147525 h 394001"/>
                  <a:gd name="connsiteX10" fmla="*/ 58732 w 295521"/>
                  <a:gd name="connsiteY10" fmla="*/ 132986 h 394001"/>
                  <a:gd name="connsiteX11" fmla="*/ 56812 w 295521"/>
                  <a:gd name="connsiteY11" fmla="*/ 105280 h 394001"/>
                  <a:gd name="connsiteX12" fmla="*/ 117985 w 295521"/>
                  <a:gd name="connsiteY12" fmla="*/ 28470 h 394001"/>
                  <a:gd name="connsiteX13" fmla="*/ 172849 w 295521"/>
                  <a:gd name="connsiteY13" fmla="*/ 8582 h 394001"/>
                  <a:gd name="connsiteX14" fmla="*/ 217975 w 295521"/>
                  <a:gd name="connsiteY14" fmla="*/ 764 h 394001"/>
                  <a:gd name="connsiteX15" fmla="*/ 244172 w 295521"/>
                  <a:gd name="connsiteY15" fmla="*/ 352 h 394001"/>
                  <a:gd name="connsiteX16" fmla="*/ 288338 w 295521"/>
                  <a:gd name="connsiteY16" fmla="*/ 24630 h 394001"/>
                  <a:gd name="connsiteX17" fmla="*/ 285320 w 295521"/>
                  <a:gd name="connsiteY17" fmla="*/ 71264 h 394001"/>
                  <a:gd name="connsiteX18" fmla="*/ 242664 w 295521"/>
                  <a:gd name="connsiteY18" fmla="*/ 77025 h 394001"/>
                  <a:gd name="connsiteX19" fmla="*/ 242389 w 295521"/>
                  <a:gd name="connsiteY19" fmla="*/ 77025 h 394001"/>
                  <a:gd name="connsiteX20" fmla="*/ 219895 w 295521"/>
                  <a:gd name="connsiteY20" fmla="*/ 80454 h 394001"/>
                  <a:gd name="connsiteX21" fmla="*/ 171889 w 295521"/>
                  <a:gd name="connsiteY21" fmla="*/ 93484 h 394001"/>
                  <a:gd name="connsiteX22" fmla="*/ 151315 w 295521"/>
                  <a:gd name="connsiteY22" fmla="*/ 101714 h 394001"/>
                  <a:gd name="connsiteX23" fmla="*/ 143360 w 295521"/>
                  <a:gd name="connsiteY23" fmla="*/ 106240 h 394001"/>
                  <a:gd name="connsiteX24" fmla="*/ 139382 w 295521"/>
                  <a:gd name="connsiteY24" fmla="*/ 109395 h 394001"/>
                  <a:gd name="connsiteX25" fmla="*/ 138148 w 295521"/>
                  <a:gd name="connsiteY25" fmla="*/ 110629 h 394001"/>
                  <a:gd name="connsiteX26" fmla="*/ 145143 w 295521"/>
                  <a:gd name="connsiteY26" fmla="*/ 114470 h 394001"/>
                  <a:gd name="connsiteX27" fmla="*/ 167226 w 295521"/>
                  <a:gd name="connsiteY27" fmla="*/ 123796 h 394001"/>
                  <a:gd name="connsiteX28" fmla="*/ 185468 w 295521"/>
                  <a:gd name="connsiteY28" fmla="*/ 129008 h 394001"/>
                  <a:gd name="connsiteX29" fmla="*/ 217700 w 295521"/>
                  <a:gd name="connsiteY29" fmla="*/ 130106 h 394001"/>
                  <a:gd name="connsiteX30" fmla="*/ 256791 w 295521"/>
                  <a:gd name="connsiteY30" fmla="*/ 143547 h 394001"/>
                  <a:gd name="connsiteX31" fmla="*/ 267627 w 295521"/>
                  <a:gd name="connsiteY31" fmla="*/ 175917 h 394001"/>
                  <a:gd name="connsiteX32" fmla="*/ 248973 w 295521"/>
                  <a:gd name="connsiteY32" fmla="*/ 203898 h 394001"/>
                  <a:gd name="connsiteX33" fmla="*/ 215643 w 295521"/>
                  <a:gd name="connsiteY33" fmla="*/ 211853 h 394001"/>
                  <a:gd name="connsiteX34" fmla="*/ 190268 w 295521"/>
                  <a:gd name="connsiteY34" fmla="*/ 210893 h 394001"/>
                  <a:gd name="connsiteX35" fmla="*/ 177924 w 295521"/>
                  <a:gd name="connsiteY35" fmla="*/ 209384 h 394001"/>
                  <a:gd name="connsiteX36" fmla="*/ 112224 w 295521"/>
                  <a:gd name="connsiteY36" fmla="*/ 217202 h 394001"/>
                  <a:gd name="connsiteX37" fmla="*/ 104818 w 295521"/>
                  <a:gd name="connsiteY37" fmla="*/ 218849 h 394001"/>
                  <a:gd name="connsiteX38" fmla="*/ 128821 w 295521"/>
                  <a:gd name="connsiteY38" fmla="*/ 228998 h 394001"/>
                  <a:gd name="connsiteX39" fmla="*/ 135953 w 295521"/>
                  <a:gd name="connsiteY39" fmla="*/ 231193 h 394001"/>
                  <a:gd name="connsiteX40" fmla="*/ 142674 w 295521"/>
                  <a:gd name="connsiteY40" fmla="*/ 230233 h 394001"/>
                  <a:gd name="connsiteX41" fmla="*/ 189583 w 295521"/>
                  <a:gd name="connsiteY41" fmla="*/ 226118 h 394001"/>
                  <a:gd name="connsiteX42" fmla="*/ 210019 w 295521"/>
                  <a:gd name="connsiteY42" fmla="*/ 225432 h 394001"/>
                  <a:gd name="connsiteX43" fmla="*/ 233199 w 295521"/>
                  <a:gd name="connsiteY43" fmla="*/ 225569 h 394001"/>
                  <a:gd name="connsiteX44" fmla="*/ 257751 w 295521"/>
                  <a:gd name="connsiteY44" fmla="*/ 285371 h 394001"/>
                  <a:gd name="connsiteX45" fmla="*/ 200418 w 295521"/>
                  <a:gd name="connsiteY45" fmla="*/ 308825 h 394001"/>
                  <a:gd name="connsiteX46" fmla="*/ 152001 w 295521"/>
                  <a:gd name="connsiteY46" fmla="*/ 312940 h 394001"/>
                  <a:gd name="connsiteX47" fmla="*/ 122237 w 295521"/>
                  <a:gd name="connsiteY47" fmla="*/ 309100 h 394001"/>
                  <a:gd name="connsiteX48" fmla="*/ 121003 w 295521"/>
                  <a:gd name="connsiteY48" fmla="*/ 309374 h 394001"/>
                  <a:gd name="connsiteX49" fmla="*/ 107972 w 295521"/>
                  <a:gd name="connsiteY49" fmla="*/ 313077 h 394001"/>
                  <a:gd name="connsiteX50" fmla="*/ 94805 w 295521"/>
                  <a:gd name="connsiteY50" fmla="*/ 318975 h 394001"/>
                  <a:gd name="connsiteX51" fmla="*/ 77523 w 295521"/>
                  <a:gd name="connsiteY51" fmla="*/ 328577 h 394001"/>
                  <a:gd name="connsiteX52" fmla="*/ 72174 w 295521"/>
                  <a:gd name="connsiteY52" fmla="*/ 332554 h 394001"/>
                  <a:gd name="connsiteX53" fmla="*/ 80129 w 295521"/>
                  <a:gd name="connsiteY53" fmla="*/ 334474 h 394001"/>
                  <a:gd name="connsiteX54" fmla="*/ 88496 w 295521"/>
                  <a:gd name="connsiteY54" fmla="*/ 335709 h 394001"/>
                  <a:gd name="connsiteX55" fmla="*/ 103720 w 295521"/>
                  <a:gd name="connsiteY55" fmla="*/ 335709 h 394001"/>
                  <a:gd name="connsiteX56" fmla="*/ 121414 w 295521"/>
                  <a:gd name="connsiteY56" fmla="*/ 333651 h 394001"/>
                  <a:gd name="connsiteX57" fmla="*/ 236628 w 295521"/>
                  <a:gd name="connsiteY57" fmla="*/ 312254 h 394001"/>
                  <a:gd name="connsiteX58" fmla="*/ 255968 w 295521"/>
                  <a:gd name="connsiteY58" fmla="*/ 331868 h 394001"/>
                  <a:gd name="connsiteX59" fmla="*/ 236217 w 295521"/>
                  <a:gd name="connsiteY59" fmla="*/ 351619 h 394001"/>
                  <a:gd name="connsiteX60" fmla="*/ 231416 w 295521"/>
                  <a:gd name="connsiteY60" fmla="*/ 351619 h 394001"/>
                  <a:gd name="connsiteX61" fmla="*/ 224833 w 295521"/>
                  <a:gd name="connsiteY61" fmla="*/ 352580 h 394001"/>
                  <a:gd name="connsiteX62" fmla="*/ 199321 w 295521"/>
                  <a:gd name="connsiteY62" fmla="*/ 359438 h 394001"/>
                  <a:gd name="connsiteX63" fmla="*/ 159407 w 295521"/>
                  <a:gd name="connsiteY63" fmla="*/ 375348 h 394001"/>
                  <a:gd name="connsiteX64" fmla="*/ 111401 w 295521"/>
                  <a:gd name="connsiteY64" fmla="*/ 390710 h 394001"/>
                  <a:gd name="connsiteX65" fmla="*/ 78894 w 295521"/>
                  <a:gd name="connsiteY65" fmla="*/ 394002 h 394001"/>
                  <a:gd name="connsiteX66" fmla="*/ 79032 w 295521"/>
                  <a:gd name="connsiteY66" fmla="*/ 393864 h 394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295521" h="394001">
                    <a:moveTo>
                      <a:pt x="79032" y="393864"/>
                    </a:moveTo>
                    <a:cubicBezTo>
                      <a:pt x="63395" y="393728"/>
                      <a:pt x="46113" y="391121"/>
                      <a:pt x="32397" y="383303"/>
                    </a:cubicBezTo>
                    <a:cubicBezTo>
                      <a:pt x="18956" y="375622"/>
                      <a:pt x="9080" y="365198"/>
                      <a:pt x="3731" y="350522"/>
                    </a:cubicBezTo>
                    <a:cubicBezTo>
                      <a:pt x="988" y="342841"/>
                      <a:pt x="-521" y="335297"/>
                      <a:pt x="165" y="327205"/>
                    </a:cubicBezTo>
                    <a:cubicBezTo>
                      <a:pt x="1125" y="316643"/>
                      <a:pt x="5102" y="307454"/>
                      <a:pt x="10863" y="298538"/>
                    </a:cubicBezTo>
                    <a:cubicBezTo>
                      <a:pt x="18133" y="287565"/>
                      <a:pt x="27734" y="278239"/>
                      <a:pt x="38158" y="270284"/>
                    </a:cubicBezTo>
                    <a:cubicBezTo>
                      <a:pt x="34180" y="267266"/>
                      <a:pt x="30340" y="264111"/>
                      <a:pt x="26911" y="260545"/>
                    </a:cubicBezTo>
                    <a:cubicBezTo>
                      <a:pt x="13469" y="246692"/>
                      <a:pt x="8120" y="227627"/>
                      <a:pt x="10726" y="208836"/>
                    </a:cubicBezTo>
                    <a:cubicBezTo>
                      <a:pt x="13058" y="191828"/>
                      <a:pt x="23619" y="174957"/>
                      <a:pt x="36512" y="163985"/>
                    </a:cubicBezTo>
                    <a:cubicBezTo>
                      <a:pt x="44879" y="156852"/>
                      <a:pt x="54754" y="151503"/>
                      <a:pt x="65041" y="147525"/>
                    </a:cubicBezTo>
                    <a:cubicBezTo>
                      <a:pt x="62298" y="142862"/>
                      <a:pt x="59966" y="138061"/>
                      <a:pt x="58732" y="132986"/>
                    </a:cubicBezTo>
                    <a:cubicBezTo>
                      <a:pt x="56400" y="123522"/>
                      <a:pt x="56126" y="114881"/>
                      <a:pt x="56812" y="105280"/>
                    </a:cubicBezTo>
                    <a:cubicBezTo>
                      <a:pt x="59555" y="70441"/>
                      <a:pt x="88633" y="43146"/>
                      <a:pt x="117985" y="28470"/>
                    </a:cubicBezTo>
                    <a:cubicBezTo>
                      <a:pt x="135404" y="19692"/>
                      <a:pt x="154058" y="13657"/>
                      <a:pt x="172849" y="8582"/>
                    </a:cubicBezTo>
                    <a:cubicBezTo>
                      <a:pt x="187525" y="4604"/>
                      <a:pt x="202750" y="2135"/>
                      <a:pt x="217975" y="764"/>
                    </a:cubicBezTo>
                    <a:cubicBezTo>
                      <a:pt x="226753" y="78"/>
                      <a:pt x="235531" y="-333"/>
                      <a:pt x="244172" y="352"/>
                    </a:cubicBezTo>
                    <a:cubicBezTo>
                      <a:pt x="261729" y="1998"/>
                      <a:pt x="277914" y="10091"/>
                      <a:pt x="288338" y="24630"/>
                    </a:cubicBezTo>
                    <a:cubicBezTo>
                      <a:pt x="298625" y="39032"/>
                      <a:pt x="298076" y="58508"/>
                      <a:pt x="285320" y="71264"/>
                    </a:cubicBezTo>
                    <a:cubicBezTo>
                      <a:pt x="274210" y="82511"/>
                      <a:pt x="256242" y="84843"/>
                      <a:pt x="242664" y="77025"/>
                    </a:cubicBezTo>
                    <a:cubicBezTo>
                      <a:pt x="242526" y="77025"/>
                      <a:pt x="242526" y="77025"/>
                      <a:pt x="242389" y="77025"/>
                    </a:cubicBezTo>
                    <a:cubicBezTo>
                      <a:pt x="234845" y="77848"/>
                      <a:pt x="227439" y="79082"/>
                      <a:pt x="219895" y="80454"/>
                    </a:cubicBezTo>
                    <a:cubicBezTo>
                      <a:pt x="203710" y="84157"/>
                      <a:pt x="187800" y="88547"/>
                      <a:pt x="171889" y="93484"/>
                    </a:cubicBezTo>
                    <a:cubicBezTo>
                      <a:pt x="164894" y="96090"/>
                      <a:pt x="158036" y="98696"/>
                      <a:pt x="151315" y="101714"/>
                    </a:cubicBezTo>
                    <a:cubicBezTo>
                      <a:pt x="148572" y="103222"/>
                      <a:pt x="145966" y="104731"/>
                      <a:pt x="143360" y="106240"/>
                    </a:cubicBezTo>
                    <a:cubicBezTo>
                      <a:pt x="141988" y="107200"/>
                      <a:pt x="140616" y="108297"/>
                      <a:pt x="139382" y="109395"/>
                    </a:cubicBezTo>
                    <a:cubicBezTo>
                      <a:pt x="138971" y="109806"/>
                      <a:pt x="138559" y="110218"/>
                      <a:pt x="138148" y="110629"/>
                    </a:cubicBezTo>
                    <a:cubicBezTo>
                      <a:pt x="140479" y="111863"/>
                      <a:pt x="142811" y="113235"/>
                      <a:pt x="145143" y="114470"/>
                    </a:cubicBezTo>
                    <a:cubicBezTo>
                      <a:pt x="152412" y="117899"/>
                      <a:pt x="159682" y="121053"/>
                      <a:pt x="167226" y="123796"/>
                    </a:cubicBezTo>
                    <a:cubicBezTo>
                      <a:pt x="173261" y="125579"/>
                      <a:pt x="179433" y="127363"/>
                      <a:pt x="185468" y="129008"/>
                    </a:cubicBezTo>
                    <a:cubicBezTo>
                      <a:pt x="196166" y="128871"/>
                      <a:pt x="206865" y="129283"/>
                      <a:pt x="217700" y="130106"/>
                    </a:cubicBezTo>
                    <a:cubicBezTo>
                      <a:pt x="231416" y="131066"/>
                      <a:pt x="246915" y="132712"/>
                      <a:pt x="256791" y="143547"/>
                    </a:cubicBezTo>
                    <a:cubicBezTo>
                      <a:pt x="264883" y="152600"/>
                      <a:pt x="269273" y="163573"/>
                      <a:pt x="267627" y="175917"/>
                    </a:cubicBezTo>
                    <a:cubicBezTo>
                      <a:pt x="265981" y="187988"/>
                      <a:pt x="258848" y="197314"/>
                      <a:pt x="248973" y="203898"/>
                    </a:cubicBezTo>
                    <a:cubicBezTo>
                      <a:pt x="239646" y="210070"/>
                      <a:pt x="226753" y="211716"/>
                      <a:pt x="215643" y="211853"/>
                    </a:cubicBezTo>
                    <a:cubicBezTo>
                      <a:pt x="207139" y="211853"/>
                      <a:pt x="198772" y="211579"/>
                      <a:pt x="190268" y="210893"/>
                    </a:cubicBezTo>
                    <a:cubicBezTo>
                      <a:pt x="186154" y="210619"/>
                      <a:pt x="182039" y="210070"/>
                      <a:pt x="177924" y="209384"/>
                    </a:cubicBezTo>
                    <a:cubicBezTo>
                      <a:pt x="155978" y="211167"/>
                      <a:pt x="134033" y="213362"/>
                      <a:pt x="112224" y="217202"/>
                    </a:cubicBezTo>
                    <a:cubicBezTo>
                      <a:pt x="109755" y="217751"/>
                      <a:pt x="107287" y="218300"/>
                      <a:pt x="104818" y="218849"/>
                    </a:cubicBezTo>
                    <a:cubicBezTo>
                      <a:pt x="112773" y="222414"/>
                      <a:pt x="120728" y="225843"/>
                      <a:pt x="128821" y="228998"/>
                    </a:cubicBezTo>
                    <a:cubicBezTo>
                      <a:pt x="131152" y="229821"/>
                      <a:pt x="133621" y="230507"/>
                      <a:pt x="135953" y="231193"/>
                    </a:cubicBezTo>
                    <a:cubicBezTo>
                      <a:pt x="138148" y="230918"/>
                      <a:pt x="140479" y="230507"/>
                      <a:pt x="142674" y="230233"/>
                    </a:cubicBezTo>
                    <a:cubicBezTo>
                      <a:pt x="158173" y="228038"/>
                      <a:pt x="173946" y="226941"/>
                      <a:pt x="189583" y="226118"/>
                    </a:cubicBezTo>
                    <a:cubicBezTo>
                      <a:pt x="196441" y="225707"/>
                      <a:pt x="203299" y="225432"/>
                      <a:pt x="210019" y="225432"/>
                    </a:cubicBezTo>
                    <a:cubicBezTo>
                      <a:pt x="217700" y="225295"/>
                      <a:pt x="225519" y="224746"/>
                      <a:pt x="233199" y="225569"/>
                    </a:cubicBezTo>
                    <a:cubicBezTo>
                      <a:pt x="261180" y="228587"/>
                      <a:pt x="274896" y="263837"/>
                      <a:pt x="257751" y="285371"/>
                    </a:cubicBezTo>
                    <a:cubicBezTo>
                      <a:pt x="244721" y="301693"/>
                      <a:pt x="219895" y="304848"/>
                      <a:pt x="200418" y="308825"/>
                    </a:cubicBezTo>
                    <a:cubicBezTo>
                      <a:pt x="184508" y="311980"/>
                      <a:pt x="168186" y="313352"/>
                      <a:pt x="152001" y="312940"/>
                    </a:cubicBezTo>
                    <a:cubicBezTo>
                      <a:pt x="141988" y="312666"/>
                      <a:pt x="131975" y="311294"/>
                      <a:pt x="122237" y="309100"/>
                    </a:cubicBezTo>
                    <a:cubicBezTo>
                      <a:pt x="121826" y="309237"/>
                      <a:pt x="121414" y="309237"/>
                      <a:pt x="121003" y="309374"/>
                    </a:cubicBezTo>
                    <a:cubicBezTo>
                      <a:pt x="116613" y="310471"/>
                      <a:pt x="112362" y="311706"/>
                      <a:pt x="107972" y="313077"/>
                    </a:cubicBezTo>
                    <a:cubicBezTo>
                      <a:pt x="103446" y="314861"/>
                      <a:pt x="99057" y="316781"/>
                      <a:pt x="94805" y="318975"/>
                    </a:cubicBezTo>
                    <a:cubicBezTo>
                      <a:pt x="88907" y="321993"/>
                      <a:pt x="83146" y="325148"/>
                      <a:pt x="77523" y="328577"/>
                    </a:cubicBezTo>
                    <a:cubicBezTo>
                      <a:pt x="75740" y="329811"/>
                      <a:pt x="73957" y="331182"/>
                      <a:pt x="72174" y="332554"/>
                    </a:cubicBezTo>
                    <a:cubicBezTo>
                      <a:pt x="74780" y="333240"/>
                      <a:pt x="77523" y="333926"/>
                      <a:pt x="80129" y="334474"/>
                    </a:cubicBezTo>
                    <a:cubicBezTo>
                      <a:pt x="82872" y="335023"/>
                      <a:pt x="85752" y="335297"/>
                      <a:pt x="88496" y="335709"/>
                    </a:cubicBezTo>
                    <a:cubicBezTo>
                      <a:pt x="93571" y="335846"/>
                      <a:pt x="98646" y="335846"/>
                      <a:pt x="103720" y="335709"/>
                    </a:cubicBezTo>
                    <a:cubicBezTo>
                      <a:pt x="109618" y="335160"/>
                      <a:pt x="115516" y="334474"/>
                      <a:pt x="121414" y="333651"/>
                    </a:cubicBezTo>
                    <a:cubicBezTo>
                      <a:pt x="159407" y="325422"/>
                      <a:pt x="197126" y="309785"/>
                      <a:pt x="236628" y="312254"/>
                    </a:cubicBezTo>
                    <a:cubicBezTo>
                      <a:pt x="247190" y="313077"/>
                      <a:pt x="255968" y="320895"/>
                      <a:pt x="255968" y="331868"/>
                    </a:cubicBezTo>
                    <a:cubicBezTo>
                      <a:pt x="255968" y="342018"/>
                      <a:pt x="246915" y="352305"/>
                      <a:pt x="236217" y="351619"/>
                    </a:cubicBezTo>
                    <a:cubicBezTo>
                      <a:pt x="234571" y="351482"/>
                      <a:pt x="233062" y="351619"/>
                      <a:pt x="231416" y="351619"/>
                    </a:cubicBezTo>
                    <a:cubicBezTo>
                      <a:pt x="229222" y="351893"/>
                      <a:pt x="227027" y="352168"/>
                      <a:pt x="224833" y="352580"/>
                    </a:cubicBezTo>
                    <a:cubicBezTo>
                      <a:pt x="216192" y="354500"/>
                      <a:pt x="207688" y="356831"/>
                      <a:pt x="199321" y="359438"/>
                    </a:cubicBezTo>
                    <a:cubicBezTo>
                      <a:pt x="185879" y="364238"/>
                      <a:pt x="172575" y="369861"/>
                      <a:pt x="159407" y="375348"/>
                    </a:cubicBezTo>
                    <a:cubicBezTo>
                      <a:pt x="143771" y="382069"/>
                      <a:pt x="128135" y="387281"/>
                      <a:pt x="111401" y="390710"/>
                    </a:cubicBezTo>
                    <a:cubicBezTo>
                      <a:pt x="100703" y="392767"/>
                      <a:pt x="89867" y="394002"/>
                      <a:pt x="78894" y="394002"/>
                    </a:cubicBezTo>
                    <a:cubicBezTo>
                      <a:pt x="79443" y="393864"/>
                      <a:pt x="79169" y="393864"/>
                      <a:pt x="79032" y="3938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9" name="任意多边形: 形状 258"/>
              <p:cNvSpPr/>
              <p:nvPr/>
            </p:nvSpPr>
            <p:spPr>
              <a:xfrm>
                <a:off x="2170885" y="4374581"/>
                <a:ext cx="96324" cy="157185"/>
              </a:xfrm>
              <a:custGeom>
                <a:avLst/>
                <a:gdLst>
                  <a:gd name="connsiteX0" fmla="*/ 31005 w 96324"/>
                  <a:gd name="connsiteY0" fmla="*/ 141549 h 157185"/>
                  <a:gd name="connsiteX1" fmla="*/ 11939 w 96324"/>
                  <a:gd name="connsiteY1" fmla="*/ 100401 h 157185"/>
                  <a:gd name="connsiteX2" fmla="*/ 3298 w 96324"/>
                  <a:gd name="connsiteY2" fmla="*/ 77907 h 157185"/>
                  <a:gd name="connsiteX3" fmla="*/ 555 w 96324"/>
                  <a:gd name="connsiteY3" fmla="*/ 51024 h 157185"/>
                  <a:gd name="connsiteX4" fmla="*/ 7550 w 96324"/>
                  <a:gd name="connsiteY4" fmla="*/ 29078 h 157185"/>
                  <a:gd name="connsiteX5" fmla="*/ 13997 w 96324"/>
                  <a:gd name="connsiteY5" fmla="*/ 18654 h 157185"/>
                  <a:gd name="connsiteX6" fmla="*/ 24833 w 96324"/>
                  <a:gd name="connsiteY6" fmla="*/ 7681 h 157185"/>
                  <a:gd name="connsiteX7" fmla="*/ 46229 w 96324"/>
                  <a:gd name="connsiteY7" fmla="*/ 0 h 157185"/>
                  <a:gd name="connsiteX8" fmla="*/ 65843 w 96324"/>
                  <a:gd name="connsiteY8" fmla="*/ 5486 h 157185"/>
                  <a:gd name="connsiteX9" fmla="*/ 70232 w 96324"/>
                  <a:gd name="connsiteY9" fmla="*/ 8367 h 157185"/>
                  <a:gd name="connsiteX10" fmla="*/ 71878 w 96324"/>
                  <a:gd name="connsiteY10" fmla="*/ 7407 h 157185"/>
                  <a:gd name="connsiteX11" fmla="*/ 94098 w 96324"/>
                  <a:gd name="connsiteY11" fmla="*/ 13305 h 157185"/>
                  <a:gd name="connsiteX12" fmla="*/ 88338 w 96324"/>
                  <a:gd name="connsiteY12" fmla="*/ 35524 h 157185"/>
                  <a:gd name="connsiteX13" fmla="*/ 87103 w 96324"/>
                  <a:gd name="connsiteY13" fmla="*/ 36347 h 157185"/>
                  <a:gd name="connsiteX14" fmla="*/ 83948 w 96324"/>
                  <a:gd name="connsiteY14" fmla="*/ 38679 h 157185"/>
                  <a:gd name="connsiteX15" fmla="*/ 84086 w 96324"/>
                  <a:gd name="connsiteY15" fmla="*/ 42657 h 157185"/>
                  <a:gd name="connsiteX16" fmla="*/ 78462 w 96324"/>
                  <a:gd name="connsiteY16" fmla="*/ 70775 h 157185"/>
                  <a:gd name="connsiteX17" fmla="*/ 73936 w 96324"/>
                  <a:gd name="connsiteY17" fmla="*/ 83256 h 157185"/>
                  <a:gd name="connsiteX18" fmla="*/ 76268 w 96324"/>
                  <a:gd name="connsiteY18" fmla="*/ 88468 h 157185"/>
                  <a:gd name="connsiteX19" fmla="*/ 87652 w 96324"/>
                  <a:gd name="connsiteY19" fmla="*/ 113157 h 157185"/>
                  <a:gd name="connsiteX20" fmla="*/ 74485 w 96324"/>
                  <a:gd name="connsiteY20" fmla="*/ 152933 h 157185"/>
                  <a:gd name="connsiteX21" fmla="*/ 58437 w 96324"/>
                  <a:gd name="connsiteY21" fmla="*/ 157185 h 157185"/>
                  <a:gd name="connsiteX22" fmla="*/ 31005 w 96324"/>
                  <a:gd name="connsiteY22" fmla="*/ 141549 h 157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324" h="157185">
                    <a:moveTo>
                      <a:pt x="31005" y="141549"/>
                    </a:moveTo>
                    <a:cubicBezTo>
                      <a:pt x="24147" y="127970"/>
                      <a:pt x="17975" y="114254"/>
                      <a:pt x="11939" y="100401"/>
                    </a:cubicBezTo>
                    <a:cubicBezTo>
                      <a:pt x="8785" y="92994"/>
                      <a:pt x="5630" y="85588"/>
                      <a:pt x="3298" y="77907"/>
                    </a:cubicBezTo>
                    <a:cubicBezTo>
                      <a:pt x="830" y="69540"/>
                      <a:pt x="-954" y="59802"/>
                      <a:pt x="555" y="51024"/>
                    </a:cubicBezTo>
                    <a:cubicBezTo>
                      <a:pt x="1927" y="43343"/>
                      <a:pt x="3847" y="35936"/>
                      <a:pt x="7550" y="29078"/>
                    </a:cubicBezTo>
                    <a:cubicBezTo>
                      <a:pt x="9471" y="25649"/>
                      <a:pt x="11528" y="21808"/>
                      <a:pt x="13997" y="18654"/>
                    </a:cubicBezTo>
                    <a:cubicBezTo>
                      <a:pt x="17426" y="14676"/>
                      <a:pt x="20718" y="11110"/>
                      <a:pt x="24833" y="7681"/>
                    </a:cubicBezTo>
                    <a:cubicBezTo>
                      <a:pt x="30456" y="2880"/>
                      <a:pt x="38960" y="0"/>
                      <a:pt x="46229" y="0"/>
                    </a:cubicBezTo>
                    <a:cubicBezTo>
                      <a:pt x="53362" y="0"/>
                      <a:pt x="59534" y="2195"/>
                      <a:pt x="65843" y="5486"/>
                    </a:cubicBezTo>
                    <a:cubicBezTo>
                      <a:pt x="67352" y="6309"/>
                      <a:pt x="68861" y="7269"/>
                      <a:pt x="70232" y="8367"/>
                    </a:cubicBezTo>
                    <a:cubicBezTo>
                      <a:pt x="70781" y="8092"/>
                      <a:pt x="71330" y="7681"/>
                      <a:pt x="71878" y="7407"/>
                    </a:cubicBezTo>
                    <a:cubicBezTo>
                      <a:pt x="79559" y="3018"/>
                      <a:pt x="89572" y="5486"/>
                      <a:pt x="94098" y="13305"/>
                    </a:cubicBezTo>
                    <a:cubicBezTo>
                      <a:pt x="98762" y="21123"/>
                      <a:pt x="95744" y="30861"/>
                      <a:pt x="88338" y="35524"/>
                    </a:cubicBezTo>
                    <a:cubicBezTo>
                      <a:pt x="87926" y="35799"/>
                      <a:pt x="87515" y="36073"/>
                      <a:pt x="87103" y="36347"/>
                    </a:cubicBezTo>
                    <a:cubicBezTo>
                      <a:pt x="86006" y="37170"/>
                      <a:pt x="84909" y="37856"/>
                      <a:pt x="83948" y="38679"/>
                    </a:cubicBezTo>
                    <a:cubicBezTo>
                      <a:pt x="84086" y="40050"/>
                      <a:pt x="84086" y="41285"/>
                      <a:pt x="84086" y="42657"/>
                    </a:cubicBezTo>
                    <a:cubicBezTo>
                      <a:pt x="83948" y="52258"/>
                      <a:pt x="81480" y="61722"/>
                      <a:pt x="78462" y="70775"/>
                    </a:cubicBezTo>
                    <a:cubicBezTo>
                      <a:pt x="77090" y="74889"/>
                      <a:pt x="75719" y="79141"/>
                      <a:pt x="73936" y="83256"/>
                    </a:cubicBezTo>
                    <a:cubicBezTo>
                      <a:pt x="74759" y="85039"/>
                      <a:pt x="75445" y="86822"/>
                      <a:pt x="76268" y="88468"/>
                    </a:cubicBezTo>
                    <a:cubicBezTo>
                      <a:pt x="79971" y="96835"/>
                      <a:pt x="83674" y="105065"/>
                      <a:pt x="87652" y="113157"/>
                    </a:cubicBezTo>
                    <a:cubicBezTo>
                      <a:pt x="94647" y="127284"/>
                      <a:pt x="87377" y="145252"/>
                      <a:pt x="74485" y="152933"/>
                    </a:cubicBezTo>
                    <a:cubicBezTo>
                      <a:pt x="69684" y="155814"/>
                      <a:pt x="64060" y="157185"/>
                      <a:pt x="58437" y="157185"/>
                    </a:cubicBezTo>
                    <a:cubicBezTo>
                      <a:pt x="47327" y="157185"/>
                      <a:pt x="36217" y="151836"/>
                      <a:pt x="31005" y="141549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0" name="任意多边形: 形状 259"/>
              <p:cNvSpPr/>
              <p:nvPr/>
            </p:nvSpPr>
            <p:spPr>
              <a:xfrm>
                <a:off x="2146680" y="4102485"/>
                <a:ext cx="223368" cy="151395"/>
              </a:xfrm>
              <a:custGeom>
                <a:avLst/>
                <a:gdLst>
                  <a:gd name="connsiteX0" fmla="*/ 92929 w 223368"/>
                  <a:gd name="connsiteY0" fmla="*/ 149612 h 151395"/>
                  <a:gd name="connsiteX1" fmla="*/ 53564 w 223368"/>
                  <a:gd name="connsiteY1" fmla="*/ 132330 h 151395"/>
                  <a:gd name="connsiteX2" fmla="*/ 22841 w 223368"/>
                  <a:gd name="connsiteY2" fmla="*/ 110384 h 151395"/>
                  <a:gd name="connsiteX3" fmla="*/ 10222 w 223368"/>
                  <a:gd name="connsiteY3" fmla="*/ 97217 h 151395"/>
                  <a:gd name="connsiteX4" fmla="*/ 2541 w 223368"/>
                  <a:gd name="connsiteY4" fmla="*/ 57303 h 151395"/>
                  <a:gd name="connsiteX5" fmla="*/ 13239 w 223368"/>
                  <a:gd name="connsiteY5" fmla="*/ 40844 h 151395"/>
                  <a:gd name="connsiteX6" fmla="*/ 28601 w 223368"/>
                  <a:gd name="connsiteY6" fmla="*/ 29871 h 151395"/>
                  <a:gd name="connsiteX7" fmla="*/ 63303 w 223368"/>
                  <a:gd name="connsiteY7" fmla="*/ 18761 h 151395"/>
                  <a:gd name="connsiteX8" fmla="*/ 105411 w 223368"/>
                  <a:gd name="connsiteY8" fmla="*/ 10669 h 151395"/>
                  <a:gd name="connsiteX9" fmla="*/ 142719 w 223368"/>
                  <a:gd name="connsiteY9" fmla="*/ 4222 h 151395"/>
                  <a:gd name="connsiteX10" fmla="*/ 181260 w 223368"/>
                  <a:gd name="connsiteY10" fmla="*/ 107 h 151395"/>
                  <a:gd name="connsiteX11" fmla="*/ 194428 w 223368"/>
                  <a:gd name="connsiteY11" fmla="*/ 1068 h 151395"/>
                  <a:gd name="connsiteX12" fmla="*/ 223369 w 223368"/>
                  <a:gd name="connsiteY12" fmla="*/ 34397 h 151395"/>
                  <a:gd name="connsiteX13" fmla="*/ 189764 w 223368"/>
                  <a:gd name="connsiteY13" fmla="*/ 68002 h 151395"/>
                  <a:gd name="connsiteX14" fmla="*/ 164801 w 223368"/>
                  <a:gd name="connsiteY14" fmla="*/ 68139 h 151395"/>
                  <a:gd name="connsiteX15" fmla="*/ 115972 w 223368"/>
                  <a:gd name="connsiteY15" fmla="*/ 72254 h 151395"/>
                  <a:gd name="connsiteX16" fmla="*/ 59188 w 223368"/>
                  <a:gd name="connsiteY16" fmla="*/ 78426 h 151395"/>
                  <a:gd name="connsiteX17" fmla="*/ 59051 w 223368"/>
                  <a:gd name="connsiteY17" fmla="*/ 78426 h 151395"/>
                  <a:gd name="connsiteX18" fmla="*/ 61108 w 223368"/>
                  <a:gd name="connsiteY18" fmla="*/ 80895 h 151395"/>
                  <a:gd name="connsiteX19" fmla="*/ 71121 w 223368"/>
                  <a:gd name="connsiteY19" fmla="*/ 90770 h 151395"/>
                  <a:gd name="connsiteX20" fmla="*/ 94850 w 223368"/>
                  <a:gd name="connsiteY20" fmla="*/ 109150 h 151395"/>
                  <a:gd name="connsiteX21" fmla="*/ 105548 w 223368"/>
                  <a:gd name="connsiteY21" fmla="*/ 115322 h 151395"/>
                  <a:gd name="connsiteX22" fmla="*/ 107880 w 223368"/>
                  <a:gd name="connsiteY22" fmla="*/ 116282 h 151395"/>
                  <a:gd name="connsiteX23" fmla="*/ 108017 w 223368"/>
                  <a:gd name="connsiteY23" fmla="*/ 116282 h 151395"/>
                  <a:gd name="connsiteX24" fmla="*/ 111995 w 223368"/>
                  <a:gd name="connsiteY24" fmla="*/ 114499 h 151395"/>
                  <a:gd name="connsiteX25" fmla="*/ 132980 w 223368"/>
                  <a:gd name="connsiteY25" fmla="*/ 121494 h 151395"/>
                  <a:gd name="connsiteX26" fmla="*/ 126945 w 223368"/>
                  <a:gd name="connsiteY26" fmla="*/ 144400 h 151395"/>
                  <a:gd name="connsiteX27" fmla="*/ 120224 w 223368"/>
                  <a:gd name="connsiteY27" fmla="*/ 147829 h 151395"/>
                  <a:gd name="connsiteX28" fmla="*/ 104451 w 223368"/>
                  <a:gd name="connsiteY28" fmla="*/ 151395 h 151395"/>
                  <a:gd name="connsiteX29" fmla="*/ 92929 w 223368"/>
                  <a:gd name="connsiteY29" fmla="*/ 149612 h 151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23368" h="151395">
                    <a:moveTo>
                      <a:pt x="92929" y="149612"/>
                    </a:moveTo>
                    <a:cubicBezTo>
                      <a:pt x="79076" y="145497"/>
                      <a:pt x="66183" y="139462"/>
                      <a:pt x="53564" y="132330"/>
                    </a:cubicBezTo>
                    <a:cubicBezTo>
                      <a:pt x="42729" y="126157"/>
                      <a:pt x="32030" y="118751"/>
                      <a:pt x="22841" y="110384"/>
                    </a:cubicBezTo>
                    <a:cubicBezTo>
                      <a:pt x="18314" y="106269"/>
                      <a:pt x="14062" y="102018"/>
                      <a:pt x="10222" y="97217"/>
                    </a:cubicBezTo>
                    <a:cubicBezTo>
                      <a:pt x="1444" y="86244"/>
                      <a:pt x="-3220" y="70745"/>
                      <a:pt x="2541" y="57303"/>
                    </a:cubicBezTo>
                    <a:cubicBezTo>
                      <a:pt x="5284" y="50994"/>
                      <a:pt x="8576" y="46056"/>
                      <a:pt x="13239" y="40844"/>
                    </a:cubicBezTo>
                    <a:cubicBezTo>
                      <a:pt x="17354" y="36181"/>
                      <a:pt x="23115" y="32752"/>
                      <a:pt x="28601" y="29871"/>
                    </a:cubicBezTo>
                    <a:cubicBezTo>
                      <a:pt x="39437" y="24110"/>
                      <a:pt x="51370" y="21505"/>
                      <a:pt x="63303" y="18761"/>
                    </a:cubicBezTo>
                    <a:cubicBezTo>
                      <a:pt x="77156" y="15607"/>
                      <a:pt x="91421" y="13275"/>
                      <a:pt x="105411" y="10669"/>
                    </a:cubicBezTo>
                    <a:cubicBezTo>
                      <a:pt x="117893" y="8337"/>
                      <a:pt x="130237" y="6142"/>
                      <a:pt x="142719" y="4222"/>
                    </a:cubicBezTo>
                    <a:cubicBezTo>
                      <a:pt x="155337" y="2165"/>
                      <a:pt x="168505" y="-578"/>
                      <a:pt x="181260" y="107"/>
                    </a:cubicBezTo>
                    <a:cubicBezTo>
                      <a:pt x="185650" y="382"/>
                      <a:pt x="190039" y="656"/>
                      <a:pt x="194428" y="1068"/>
                    </a:cubicBezTo>
                    <a:cubicBezTo>
                      <a:pt x="210887" y="2577"/>
                      <a:pt x="223369" y="18350"/>
                      <a:pt x="223369" y="34397"/>
                    </a:cubicBezTo>
                    <a:cubicBezTo>
                      <a:pt x="223369" y="52228"/>
                      <a:pt x="208007" y="68550"/>
                      <a:pt x="189764" y="68002"/>
                    </a:cubicBezTo>
                    <a:cubicBezTo>
                      <a:pt x="181398" y="67728"/>
                      <a:pt x="173168" y="67728"/>
                      <a:pt x="164801" y="68139"/>
                    </a:cubicBezTo>
                    <a:cubicBezTo>
                      <a:pt x="148479" y="69373"/>
                      <a:pt x="132157" y="70882"/>
                      <a:pt x="115972" y="72254"/>
                    </a:cubicBezTo>
                    <a:cubicBezTo>
                      <a:pt x="97044" y="73763"/>
                      <a:pt x="77979" y="75271"/>
                      <a:pt x="59188" y="78426"/>
                    </a:cubicBezTo>
                    <a:cubicBezTo>
                      <a:pt x="59188" y="78426"/>
                      <a:pt x="59051" y="78426"/>
                      <a:pt x="59051" y="78426"/>
                    </a:cubicBezTo>
                    <a:cubicBezTo>
                      <a:pt x="59737" y="79249"/>
                      <a:pt x="60422" y="80072"/>
                      <a:pt x="61108" y="80895"/>
                    </a:cubicBezTo>
                    <a:cubicBezTo>
                      <a:pt x="64400" y="84324"/>
                      <a:pt x="67692" y="87616"/>
                      <a:pt x="71121" y="90770"/>
                    </a:cubicBezTo>
                    <a:cubicBezTo>
                      <a:pt x="78665" y="97354"/>
                      <a:pt x="86620" y="103526"/>
                      <a:pt x="94850" y="109150"/>
                    </a:cubicBezTo>
                    <a:cubicBezTo>
                      <a:pt x="98416" y="111344"/>
                      <a:pt x="101845" y="113402"/>
                      <a:pt x="105548" y="115322"/>
                    </a:cubicBezTo>
                    <a:cubicBezTo>
                      <a:pt x="106234" y="115596"/>
                      <a:pt x="107057" y="115870"/>
                      <a:pt x="107880" y="116282"/>
                    </a:cubicBezTo>
                    <a:cubicBezTo>
                      <a:pt x="107880" y="116282"/>
                      <a:pt x="107880" y="116282"/>
                      <a:pt x="108017" y="116282"/>
                    </a:cubicBezTo>
                    <a:cubicBezTo>
                      <a:pt x="109389" y="115734"/>
                      <a:pt x="110623" y="115048"/>
                      <a:pt x="111995" y="114499"/>
                    </a:cubicBezTo>
                    <a:cubicBezTo>
                      <a:pt x="119538" y="110933"/>
                      <a:pt x="128865" y="114499"/>
                      <a:pt x="132980" y="121494"/>
                    </a:cubicBezTo>
                    <a:cubicBezTo>
                      <a:pt x="137506" y="129175"/>
                      <a:pt x="135038" y="140148"/>
                      <a:pt x="126945" y="144400"/>
                    </a:cubicBezTo>
                    <a:cubicBezTo>
                      <a:pt x="124751" y="145497"/>
                      <a:pt x="122556" y="146731"/>
                      <a:pt x="120224" y="147829"/>
                    </a:cubicBezTo>
                    <a:cubicBezTo>
                      <a:pt x="115287" y="150160"/>
                      <a:pt x="109937" y="151395"/>
                      <a:pt x="104451" y="151395"/>
                    </a:cubicBezTo>
                    <a:cubicBezTo>
                      <a:pt x="100473" y="151395"/>
                      <a:pt x="96633" y="150709"/>
                      <a:pt x="92929" y="1496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1" name="任意多边形: 形状 260"/>
              <p:cNvSpPr/>
              <p:nvPr/>
            </p:nvSpPr>
            <p:spPr>
              <a:xfrm>
                <a:off x="3606215" y="3975088"/>
                <a:ext cx="242128" cy="307595"/>
              </a:xfrm>
              <a:custGeom>
                <a:avLst/>
                <a:gdLst>
                  <a:gd name="connsiteX0" fmla="*/ 70968 w 242128"/>
                  <a:gd name="connsiteY0" fmla="*/ 304304 h 307595"/>
                  <a:gd name="connsiteX1" fmla="*/ 51491 w 242128"/>
                  <a:gd name="connsiteY1" fmla="*/ 286198 h 307595"/>
                  <a:gd name="connsiteX2" fmla="*/ 45319 w 242128"/>
                  <a:gd name="connsiteY2" fmla="*/ 263018 h 307595"/>
                  <a:gd name="connsiteX3" fmla="*/ 75906 w 242128"/>
                  <a:gd name="connsiteY3" fmla="*/ 222693 h 307595"/>
                  <a:gd name="connsiteX4" fmla="*/ 88662 w 242128"/>
                  <a:gd name="connsiteY4" fmla="*/ 223242 h 307595"/>
                  <a:gd name="connsiteX5" fmla="*/ 116094 w 242128"/>
                  <a:gd name="connsiteY5" fmla="*/ 197044 h 307595"/>
                  <a:gd name="connsiteX6" fmla="*/ 150109 w 242128"/>
                  <a:gd name="connsiteY6" fmla="*/ 162892 h 307595"/>
                  <a:gd name="connsiteX7" fmla="*/ 143937 w 242128"/>
                  <a:gd name="connsiteY7" fmla="*/ 164812 h 307595"/>
                  <a:gd name="connsiteX8" fmla="*/ 113213 w 242128"/>
                  <a:gd name="connsiteY8" fmla="*/ 177705 h 307595"/>
                  <a:gd name="connsiteX9" fmla="*/ 93600 w 242128"/>
                  <a:gd name="connsiteY9" fmla="*/ 189226 h 307595"/>
                  <a:gd name="connsiteX10" fmla="*/ 93600 w 242128"/>
                  <a:gd name="connsiteY10" fmla="*/ 189226 h 307595"/>
                  <a:gd name="connsiteX11" fmla="*/ 53960 w 242128"/>
                  <a:gd name="connsiteY11" fmla="*/ 184151 h 307595"/>
                  <a:gd name="connsiteX12" fmla="*/ 53960 w 242128"/>
                  <a:gd name="connsiteY12" fmla="*/ 137928 h 307595"/>
                  <a:gd name="connsiteX13" fmla="*/ 70831 w 242128"/>
                  <a:gd name="connsiteY13" fmla="*/ 124899 h 307595"/>
                  <a:gd name="connsiteX14" fmla="*/ 74260 w 242128"/>
                  <a:gd name="connsiteY14" fmla="*/ 121332 h 307595"/>
                  <a:gd name="connsiteX15" fmla="*/ 94423 w 242128"/>
                  <a:gd name="connsiteY15" fmla="*/ 94586 h 307595"/>
                  <a:gd name="connsiteX16" fmla="*/ 112390 w 242128"/>
                  <a:gd name="connsiteY16" fmla="*/ 64959 h 307595"/>
                  <a:gd name="connsiteX17" fmla="*/ 117603 w 242128"/>
                  <a:gd name="connsiteY17" fmla="*/ 52478 h 307595"/>
                  <a:gd name="connsiteX18" fmla="*/ 119386 w 242128"/>
                  <a:gd name="connsiteY18" fmla="*/ 46580 h 307595"/>
                  <a:gd name="connsiteX19" fmla="*/ 103201 w 242128"/>
                  <a:gd name="connsiteY19" fmla="*/ 51243 h 307595"/>
                  <a:gd name="connsiteX20" fmla="*/ 78786 w 242128"/>
                  <a:gd name="connsiteY20" fmla="*/ 61393 h 307595"/>
                  <a:gd name="connsiteX21" fmla="*/ 52177 w 242128"/>
                  <a:gd name="connsiteY21" fmla="*/ 77029 h 307595"/>
                  <a:gd name="connsiteX22" fmla="*/ 36130 w 242128"/>
                  <a:gd name="connsiteY22" fmla="*/ 89100 h 307595"/>
                  <a:gd name="connsiteX23" fmla="*/ 35307 w 242128"/>
                  <a:gd name="connsiteY23" fmla="*/ 89785 h 307595"/>
                  <a:gd name="connsiteX24" fmla="*/ 34895 w 242128"/>
                  <a:gd name="connsiteY24" fmla="*/ 91706 h 307595"/>
                  <a:gd name="connsiteX25" fmla="*/ 14184 w 242128"/>
                  <a:gd name="connsiteY25" fmla="*/ 103501 h 307595"/>
                  <a:gd name="connsiteX26" fmla="*/ 2937 w 242128"/>
                  <a:gd name="connsiteY26" fmla="*/ 73875 h 307595"/>
                  <a:gd name="connsiteX27" fmla="*/ 20356 w 242128"/>
                  <a:gd name="connsiteY27" fmla="*/ 54672 h 307595"/>
                  <a:gd name="connsiteX28" fmla="*/ 37364 w 242128"/>
                  <a:gd name="connsiteY28" fmla="*/ 40819 h 307595"/>
                  <a:gd name="connsiteX29" fmla="*/ 74123 w 242128"/>
                  <a:gd name="connsiteY29" fmla="*/ 17776 h 307595"/>
                  <a:gd name="connsiteX30" fmla="*/ 113076 w 242128"/>
                  <a:gd name="connsiteY30" fmla="*/ 1866 h 307595"/>
                  <a:gd name="connsiteX31" fmla="*/ 172055 w 242128"/>
                  <a:gd name="connsiteY31" fmla="*/ 36156 h 307595"/>
                  <a:gd name="connsiteX32" fmla="*/ 164100 w 242128"/>
                  <a:gd name="connsiteY32" fmla="*/ 88825 h 307595"/>
                  <a:gd name="connsiteX33" fmla="*/ 185222 w 242128"/>
                  <a:gd name="connsiteY33" fmla="*/ 86631 h 307595"/>
                  <a:gd name="connsiteX34" fmla="*/ 227193 w 242128"/>
                  <a:gd name="connsiteY34" fmla="*/ 101581 h 307595"/>
                  <a:gd name="connsiteX35" fmla="*/ 240772 w 242128"/>
                  <a:gd name="connsiteY35" fmla="*/ 151782 h 307595"/>
                  <a:gd name="connsiteX36" fmla="*/ 215398 w 242128"/>
                  <a:gd name="connsiteY36" fmla="*/ 200337 h 307595"/>
                  <a:gd name="connsiteX37" fmla="*/ 197430 w 242128"/>
                  <a:gd name="connsiteY37" fmla="*/ 221870 h 307595"/>
                  <a:gd name="connsiteX38" fmla="*/ 166843 w 242128"/>
                  <a:gd name="connsiteY38" fmla="*/ 254103 h 307595"/>
                  <a:gd name="connsiteX39" fmla="*/ 134748 w 242128"/>
                  <a:gd name="connsiteY39" fmla="*/ 283318 h 307595"/>
                  <a:gd name="connsiteX40" fmla="*/ 86330 w 242128"/>
                  <a:gd name="connsiteY40" fmla="*/ 307595 h 307595"/>
                  <a:gd name="connsiteX41" fmla="*/ 70968 w 242128"/>
                  <a:gd name="connsiteY41" fmla="*/ 304304 h 30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42128" h="307595">
                    <a:moveTo>
                      <a:pt x="70968" y="304304"/>
                    </a:moveTo>
                    <a:cubicBezTo>
                      <a:pt x="62601" y="300875"/>
                      <a:pt x="55881" y="294017"/>
                      <a:pt x="51491" y="286198"/>
                    </a:cubicBezTo>
                    <a:cubicBezTo>
                      <a:pt x="47377" y="279066"/>
                      <a:pt x="46142" y="270974"/>
                      <a:pt x="45319" y="263018"/>
                    </a:cubicBezTo>
                    <a:cubicBezTo>
                      <a:pt x="43399" y="243679"/>
                      <a:pt x="56018" y="225437"/>
                      <a:pt x="75906" y="222693"/>
                    </a:cubicBezTo>
                    <a:cubicBezTo>
                      <a:pt x="80295" y="222145"/>
                      <a:pt x="84547" y="222282"/>
                      <a:pt x="88662" y="223242"/>
                    </a:cubicBezTo>
                    <a:cubicBezTo>
                      <a:pt x="97852" y="214601"/>
                      <a:pt x="106904" y="205823"/>
                      <a:pt x="116094" y="197044"/>
                    </a:cubicBezTo>
                    <a:cubicBezTo>
                      <a:pt x="127615" y="185934"/>
                      <a:pt x="139137" y="174550"/>
                      <a:pt x="150109" y="162892"/>
                    </a:cubicBezTo>
                    <a:cubicBezTo>
                      <a:pt x="148052" y="163440"/>
                      <a:pt x="145995" y="164126"/>
                      <a:pt x="143937" y="164812"/>
                    </a:cubicBezTo>
                    <a:cubicBezTo>
                      <a:pt x="133376" y="168652"/>
                      <a:pt x="123226" y="172905"/>
                      <a:pt x="113213" y="177705"/>
                    </a:cubicBezTo>
                    <a:cubicBezTo>
                      <a:pt x="106630" y="181408"/>
                      <a:pt x="100046" y="185249"/>
                      <a:pt x="93600" y="189226"/>
                    </a:cubicBezTo>
                    <a:cubicBezTo>
                      <a:pt x="93600" y="189226"/>
                      <a:pt x="93600" y="189226"/>
                      <a:pt x="93600" y="189226"/>
                    </a:cubicBezTo>
                    <a:cubicBezTo>
                      <a:pt x="80981" y="196496"/>
                      <a:pt x="64522" y="194576"/>
                      <a:pt x="53960" y="184151"/>
                    </a:cubicBezTo>
                    <a:cubicBezTo>
                      <a:pt x="41067" y="171258"/>
                      <a:pt x="41890" y="150959"/>
                      <a:pt x="53960" y="137928"/>
                    </a:cubicBezTo>
                    <a:cubicBezTo>
                      <a:pt x="58761" y="132854"/>
                      <a:pt x="64933" y="128739"/>
                      <a:pt x="70831" y="124899"/>
                    </a:cubicBezTo>
                    <a:cubicBezTo>
                      <a:pt x="71928" y="123664"/>
                      <a:pt x="73163" y="122567"/>
                      <a:pt x="74260" y="121332"/>
                    </a:cubicBezTo>
                    <a:cubicBezTo>
                      <a:pt x="81392" y="112828"/>
                      <a:pt x="88113" y="103776"/>
                      <a:pt x="94423" y="94586"/>
                    </a:cubicBezTo>
                    <a:cubicBezTo>
                      <a:pt x="100732" y="84985"/>
                      <a:pt x="106767" y="75109"/>
                      <a:pt x="112390" y="64959"/>
                    </a:cubicBezTo>
                    <a:cubicBezTo>
                      <a:pt x="114311" y="60845"/>
                      <a:pt x="116094" y="56730"/>
                      <a:pt x="117603" y="52478"/>
                    </a:cubicBezTo>
                    <a:cubicBezTo>
                      <a:pt x="118288" y="50558"/>
                      <a:pt x="118837" y="48637"/>
                      <a:pt x="119386" y="46580"/>
                    </a:cubicBezTo>
                    <a:cubicBezTo>
                      <a:pt x="113899" y="47952"/>
                      <a:pt x="108550" y="49461"/>
                      <a:pt x="103201" y="51243"/>
                    </a:cubicBezTo>
                    <a:cubicBezTo>
                      <a:pt x="94834" y="54261"/>
                      <a:pt x="86742" y="57553"/>
                      <a:pt x="78786" y="61393"/>
                    </a:cubicBezTo>
                    <a:cubicBezTo>
                      <a:pt x="69734" y="66331"/>
                      <a:pt x="60955" y="71406"/>
                      <a:pt x="52177" y="77029"/>
                    </a:cubicBezTo>
                    <a:cubicBezTo>
                      <a:pt x="46691" y="80870"/>
                      <a:pt x="41342" y="84848"/>
                      <a:pt x="36130" y="89100"/>
                    </a:cubicBezTo>
                    <a:cubicBezTo>
                      <a:pt x="35855" y="89374"/>
                      <a:pt x="35581" y="89648"/>
                      <a:pt x="35307" y="89785"/>
                    </a:cubicBezTo>
                    <a:cubicBezTo>
                      <a:pt x="35169" y="90334"/>
                      <a:pt x="35032" y="91020"/>
                      <a:pt x="34895" y="91706"/>
                    </a:cubicBezTo>
                    <a:cubicBezTo>
                      <a:pt x="32426" y="100621"/>
                      <a:pt x="23099" y="105696"/>
                      <a:pt x="14184" y="103501"/>
                    </a:cubicBezTo>
                    <a:cubicBezTo>
                      <a:pt x="1154" y="100072"/>
                      <a:pt x="-3647" y="85122"/>
                      <a:pt x="2937" y="73875"/>
                    </a:cubicBezTo>
                    <a:cubicBezTo>
                      <a:pt x="7326" y="66468"/>
                      <a:pt x="14047" y="60433"/>
                      <a:pt x="20356" y="54672"/>
                    </a:cubicBezTo>
                    <a:cubicBezTo>
                      <a:pt x="25843" y="49872"/>
                      <a:pt x="31466" y="45345"/>
                      <a:pt x="37364" y="40819"/>
                    </a:cubicBezTo>
                    <a:cubicBezTo>
                      <a:pt x="48748" y="32178"/>
                      <a:pt x="61230" y="24086"/>
                      <a:pt x="74123" y="17776"/>
                    </a:cubicBezTo>
                    <a:cubicBezTo>
                      <a:pt x="86742" y="11604"/>
                      <a:pt x="99635" y="5706"/>
                      <a:pt x="113076" y="1866"/>
                    </a:cubicBezTo>
                    <a:cubicBezTo>
                      <a:pt x="137902" y="-5267"/>
                      <a:pt x="168763" y="8449"/>
                      <a:pt x="172055" y="36156"/>
                    </a:cubicBezTo>
                    <a:cubicBezTo>
                      <a:pt x="174250" y="54261"/>
                      <a:pt x="170272" y="71955"/>
                      <a:pt x="164100" y="88825"/>
                    </a:cubicBezTo>
                    <a:cubicBezTo>
                      <a:pt x="171095" y="87591"/>
                      <a:pt x="178227" y="86768"/>
                      <a:pt x="185222" y="86631"/>
                    </a:cubicBezTo>
                    <a:cubicBezTo>
                      <a:pt x="200584" y="86356"/>
                      <a:pt x="216083" y="90471"/>
                      <a:pt x="227193" y="101581"/>
                    </a:cubicBezTo>
                    <a:cubicBezTo>
                      <a:pt x="240361" y="114886"/>
                      <a:pt x="244613" y="133677"/>
                      <a:pt x="240772" y="151782"/>
                    </a:cubicBezTo>
                    <a:cubicBezTo>
                      <a:pt x="236795" y="170024"/>
                      <a:pt x="226370" y="185660"/>
                      <a:pt x="215398" y="200337"/>
                    </a:cubicBezTo>
                    <a:cubicBezTo>
                      <a:pt x="209774" y="207743"/>
                      <a:pt x="203602" y="214875"/>
                      <a:pt x="197430" y="221870"/>
                    </a:cubicBezTo>
                    <a:cubicBezTo>
                      <a:pt x="187554" y="232843"/>
                      <a:pt x="177541" y="243679"/>
                      <a:pt x="166843" y="254103"/>
                    </a:cubicBezTo>
                    <a:cubicBezTo>
                      <a:pt x="156419" y="264253"/>
                      <a:pt x="145720" y="273854"/>
                      <a:pt x="134748" y="283318"/>
                    </a:cubicBezTo>
                    <a:cubicBezTo>
                      <a:pt x="121032" y="294977"/>
                      <a:pt x="104435" y="307595"/>
                      <a:pt x="86330" y="307595"/>
                    </a:cubicBezTo>
                    <a:cubicBezTo>
                      <a:pt x="81118" y="307458"/>
                      <a:pt x="76043" y="306498"/>
                      <a:pt x="70968" y="30430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2" name="任意多边形: 形状 261"/>
              <p:cNvSpPr/>
              <p:nvPr/>
            </p:nvSpPr>
            <p:spPr>
              <a:xfrm>
                <a:off x="3679615" y="4017398"/>
                <a:ext cx="46985" cy="59855"/>
              </a:xfrm>
              <a:custGeom>
                <a:avLst/>
                <a:gdLst>
                  <a:gd name="connsiteX0" fmla="*/ 15536 w 46985"/>
                  <a:gd name="connsiteY0" fmla="*/ 59271 h 59855"/>
                  <a:gd name="connsiteX1" fmla="*/ 723 w 46985"/>
                  <a:gd name="connsiteY1" fmla="*/ 33347 h 59855"/>
                  <a:gd name="connsiteX2" fmla="*/ 4426 w 46985"/>
                  <a:gd name="connsiteY2" fmla="*/ 23335 h 59855"/>
                  <a:gd name="connsiteX3" fmla="*/ 8952 w 46985"/>
                  <a:gd name="connsiteY3" fmla="*/ 14420 h 59855"/>
                  <a:gd name="connsiteX4" fmla="*/ 12107 w 46985"/>
                  <a:gd name="connsiteY4" fmla="*/ 9207 h 59855"/>
                  <a:gd name="connsiteX5" fmla="*/ 30486 w 46985"/>
                  <a:gd name="connsiteY5" fmla="*/ 155 h 59855"/>
                  <a:gd name="connsiteX6" fmla="*/ 30761 w 46985"/>
                  <a:gd name="connsiteY6" fmla="*/ 155 h 59855"/>
                  <a:gd name="connsiteX7" fmla="*/ 46808 w 46985"/>
                  <a:gd name="connsiteY7" fmla="*/ 16202 h 59855"/>
                  <a:gd name="connsiteX8" fmla="*/ 41322 w 46985"/>
                  <a:gd name="connsiteY8" fmla="*/ 44320 h 59855"/>
                  <a:gd name="connsiteX9" fmla="*/ 20748 w 46985"/>
                  <a:gd name="connsiteY9" fmla="*/ 59819 h 59855"/>
                  <a:gd name="connsiteX10" fmla="*/ 15536 w 46985"/>
                  <a:gd name="connsiteY10" fmla="*/ 59271 h 59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985" h="59855">
                    <a:moveTo>
                      <a:pt x="15536" y="59271"/>
                    </a:moveTo>
                    <a:cubicBezTo>
                      <a:pt x="4426" y="56253"/>
                      <a:pt x="-2295" y="44320"/>
                      <a:pt x="723" y="33347"/>
                    </a:cubicBezTo>
                    <a:cubicBezTo>
                      <a:pt x="1683" y="29918"/>
                      <a:pt x="2917" y="26627"/>
                      <a:pt x="4426" y="23335"/>
                    </a:cubicBezTo>
                    <a:cubicBezTo>
                      <a:pt x="5523" y="20180"/>
                      <a:pt x="7306" y="17300"/>
                      <a:pt x="8952" y="14420"/>
                    </a:cubicBezTo>
                    <a:cubicBezTo>
                      <a:pt x="9912" y="12636"/>
                      <a:pt x="11010" y="10853"/>
                      <a:pt x="12107" y="9207"/>
                    </a:cubicBezTo>
                    <a:cubicBezTo>
                      <a:pt x="15673" y="2761"/>
                      <a:pt x="23354" y="-805"/>
                      <a:pt x="30486" y="155"/>
                    </a:cubicBezTo>
                    <a:cubicBezTo>
                      <a:pt x="30623" y="155"/>
                      <a:pt x="30623" y="155"/>
                      <a:pt x="30761" y="155"/>
                    </a:cubicBezTo>
                    <a:cubicBezTo>
                      <a:pt x="38853" y="1252"/>
                      <a:pt x="45848" y="7973"/>
                      <a:pt x="46808" y="16202"/>
                    </a:cubicBezTo>
                    <a:cubicBezTo>
                      <a:pt x="47906" y="25941"/>
                      <a:pt x="43653" y="35130"/>
                      <a:pt x="41322" y="44320"/>
                    </a:cubicBezTo>
                    <a:cubicBezTo>
                      <a:pt x="38990" y="53647"/>
                      <a:pt x="29937" y="59819"/>
                      <a:pt x="20748" y="59819"/>
                    </a:cubicBezTo>
                    <a:cubicBezTo>
                      <a:pt x="19102" y="59956"/>
                      <a:pt x="17319" y="59682"/>
                      <a:pt x="15536" y="5927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3" name="任意多边形: 形状 262"/>
              <p:cNvSpPr/>
              <p:nvPr/>
            </p:nvSpPr>
            <p:spPr>
              <a:xfrm>
                <a:off x="3696621" y="4227918"/>
                <a:ext cx="262736" cy="613873"/>
              </a:xfrm>
              <a:custGeom>
                <a:avLst/>
                <a:gdLst>
                  <a:gd name="connsiteX0" fmla="*/ 48457 w 262736"/>
                  <a:gd name="connsiteY0" fmla="*/ 595588 h 613873"/>
                  <a:gd name="connsiteX1" fmla="*/ 57921 w 262736"/>
                  <a:gd name="connsiteY1" fmla="*/ 546758 h 613873"/>
                  <a:gd name="connsiteX2" fmla="*/ 86450 w 262736"/>
                  <a:gd name="connsiteY2" fmla="*/ 526596 h 613873"/>
                  <a:gd name="connsiteX3" fmla="*/ 81375 w 262736"/>
                  <a:gd name="connsiteY3" fmla="*/ 520013 h 613873"/>
                  <a:gd name="connsiteX4" fmla="*/ 81375 w 262736"/>
                  <a:gd name="connsiteY4" fmla="*/ 480648 h 613873"/>
                  <a:gd name="connsiteX5" fmla="*/ 106201 w 262736"/>
                  <a:gd name="connsiteY5" fmla="*/ 456096 h 613873"/>
                  <a:gd name="connsiteX6" fmla="*/ 102361 w 262736"/>
                  <a:gd name="connsiteY6" fmla="*/ 454175 h 613873"/>
                  <a:gd name="connsiteX7" fmla="*/ 82884 w 262736"/>
                  <a:gd name="connsiteY7" fmla="*/ 420160 h 613873"/>
                  <a:gd name="connsiteX8" fmla="*/ 97011 w 262736"/>
                  <a:gd name="connsiteY8" fmla="*/ 389573 h 613873"/>
                  <a:gd name="connsiteX9" fmla="*/ 111550 w 262736"/>
                  <a:gd name="connsiteY9" fmla="*/ 378052 h 613873"/>
                  <a:gd name="connsiteX10" fmla="*/ 114842 w 262736"/>
                  <a:gd name="connsiteY10" fmla="*/ 375720 h 613873"/>
                  <a:gd name="connsiteX11" fmla="*/ 119368 w 262736"/>
                  <a:gd name="connsiteY11" fmla="*/ 371605 h 613873"/>
                  <a:gd name="connsiteX12" fmla="*/ 83432 w 262736"/>
                  <a:gd name="connsiteY12" fmla="*/ 352540 h 613873"/>
                  <a:gd name="connsiteX13" fmla="*/ 89468 w 262736"/>
                  <a:gd name="connsiteY13" fmla="*/ 305494 h 613873"/>
                  <a:gd name="connsiteX14" fmla="*/ 104144 w 262736"/>
                  <a:gd name="connsiteY14" fmla="*/ 293699 h 613873"/>
                  <a:gd name="connsiteX15" fmla="*/ 127598 w 262736"/>
                  <a:gd name="connsiteY15" fmla="*/ 269558 h 613873"/>
                  <a:gd name="connsiteX16" fmla="*/ 122112 w 262736"/>
                  <a:gd name="connsiteY16" fmla="*/ 273536 h 613873"/>
                  <a:gd name="connsiteX17" fmla="*/ 100989 w 262736"/>
                  <a:gd name="connsiteY17" fmla="*/ 287938 h 613873"/>
                  <a:gd name="connsiteX18" fmla="*/ 69305 w 262736"/>
                  <a:gd name="connsiteY18" fmla="*/ 302614 h 613873"/>
                  <a:gd name="connsiteX19" fmla="*/ 27060 w 262736"/>
                  <a:gd name="connsiteY19" fmla="*/ 274770 h 613873"/>
                  <a:gd name="connsiteX20" fmla="*/ 28431 w 262736"/>
                  <a:gd name="connsiteY20" fmla="*/ 248299 h 613873"/>
                  <a:gd name="connsiteX21" fmla="*/ 39816 w 262736"/>
                  <a:gd name="connsiteY21" fmla="*/ 229919 h 613873"/>
                  <a:gd name="connsiteX22" fmla="*/ 57372 w 262736"/>
                  <a:gd name="connsiteY22" fmla="*/ 210305 h 613873"/>
                  <a:gd name="connsiteX23" fmla="*/ 89193 w 262736"/>
                  <a:gd name="connsiteY23" fmla="*/ 179719 h 613873"/>
                  <a:gd name="connsiteX24" fmla="*/ 126912 w 262736"/>
                  <a:gd name="connsiteY24" fmla="*/ 149818 h 613873"/>
                  <a:gd name="connsiteX25" fmla="*/ 145703 w 262736"/>
                  <a:gd name="connsiteY25" fmla="*/ 138707 h 613873"/>
                  <a:gd name="connsiteX26" fmla="*/ 149955 w 262736"/>
                  <a:gd name="connsiteY26" fmla="*/ 128558 h 613873"/>
                  <a:gd name="connsiteX27" fmla="*/ 127598 w 262736"/>
                  <a:gd name="connsiteY27" fmla="*/ 138433 h 613873"/>
                  <a:gd name="connsiteX28" fmla="*/ 111825 w 262736"/>
                  <a:gd name="connsiteY28" fmla="*/ 146663 h 613873"/>
                  <a:gd name="connsiteX29" fmla="*/ 87547 w 262736"/>
                  <a:gd name="connsiteY29" fmla="*/ 161613 h 613873"/>
                  <a:gd name="connsiteX30" fmla="*/ 66836 w 262736"/>
                  <a:gd name="connsiteY30" fmla="*/ 172449 h 613873"/>
                  <a:gd name="connsiteX31" fmla="*/ 41599 w 262736"/>
                  <a:gd name="connsiteY31" fmla="*/ 182462 h 613873"/>
                  <a:gd name="connsiteX32" fmla="*/ 4977 w 262736"/>
                  <a:gd name="connsiteY32" fmla="*/ 164631 h 613873"/>
                  <a:gd name="connsiteX33" fmla="*/ 7583 w 262736"/>
                  <a:gd name="connsiteY33" fmla="*/ 123757 h 613873"/>
                  <a:gd name="connsiteX34" fmla="*/ 40501 w 262736"/>
                  <a:gd name="connsiteY34" fmla="*/ 98108 h 613873"/>
                  <a:gd name="connsiteX35" fmla="*/ 69854 w 262736"/>
                  <a:gd name="connsiteY35" fmla="*/ 80552 h 613873"/>
                  <a:gd name="connsiteX36" fmla="*/ 89742 w 262736"/>
                  <a:gd name="connsiteY36" fmla="*/ 70127 h 613873"/>
                  <a:gd name="connsiteX37" fmla="*/ 43245 w 262736"/>
                  <a:gd name="connsiteY37" fmla="*/ 88507 h 613873"/>
                  <a:gd name="connsiteX38" fmla="*/ 32958 w 262736"/>
                  <a:gd name="connsiteY38" fmla="*/ 96325 h 613873"/>
                  <a:gd name="connsiteX39" fmla="*/ 19379 w 262736"/>
                  <a:gd name="connsiteY39" fmla="*/ 96874 h 613873"/>
                  <a:gd name="connsiteX40" fmla="*/ 6349 w 262736"/>
                  <a:gd name="connsiteY40" fmla="*/ 79729 h 613873"/>
                  <a:gd name="connsiteX41" fmla="*/ 24042 w 262736"/>
                  <a:gd name="connsiteY41" fmla="*/ 56000 h 613873"/>
                  <a:gd name="connsiteX42" fmla="*/ 46399 w 262736"/>
                  <a:gd name="connsiteY42" fmla="*/ 44204 h 613873"/>
                  <a:gd name="connsiteX43" fmla="*/ 84393 w 262736"/>
                  <a:gd name="connsiteY43" fmla="*/ 25962 h 613873"/>
                  <a:gd name="connsiteX44" fmla="*/ 119780 w 262736"/>
                  <a:gd name="connsiteY44" fmla="*/ 8954 h 613873"/>
                  <a:gd name="connsiteX45" fmla="*/ 144194 w 262736"/>
                  <a:gd name="connsiteY45" fmla="*/ 313 h 613873"/>
                  <a:gd name="connsiteX46" fmla="*/ 179719 w 262736"/>
                  <a:gd name="connsiteY46" fmla="*/ 21024 h 613873"/>
                  <a:gd name="connsiteX47" fmla="*/ 182736 w 262736"/>
                  <a:gd name="connsiteY47" fmla="*/ 54217 h 613873"/>
                  <a:gd name="connsiteX48" fmla="*/ 184931 w 262736"/>
                  <a:gd name="connsiteY48" fmla="*/ 55040 h 613873"/>
                  <a:gd name="connsiteX49" fmla="*/ 216203 w 262736"/>
                  <a:gd name="connsiteY49" fmla="*/ 80140 h 613873"/>
                  <a:gd name="connsiteX50" fmla="*/ 227039 w 262736"/>
                  <a:gd name="connsiteY50" fmla="*/ 140765 h 613873"/>
                  <a:gd name="connsiteX51" fmla="*/ 239384 w 262736"/>
                  <a:gd name="connsiteY51" fmla="*/ 154755 h 613873"/>
                  <a:gd name="connsiteX52" fmla="*/ 246104 w 262736"/>
                  <a:gd name="connsiteY52" fmla="*/ 215243 h 613873"/>
                  <a:gd name="connsiteX53" fmla="*/ 232800 w 262736"/>
                  <a:gd name="connsiteY53" fmla="*/ 254059 h 613873"/>
                  <a:gd name="connsiteX54" fmla="*/ 246790 w 262736"/>
                  <a:gd name="connsiteY54" fmla="*/ 263523 h 613873"/>
                  <a:gd name="connsiteX55" fmla="*/ 258586 w 262736"/>
                  <a:gd name="connsiteY55" fmla="*/ 280531 h 613873"/>
                  <a:gd name="connsiteX56" fmla="*/ 262701 w 262736"/>
                  <a:gd name="connsiteY56" fmla="*/ 303163 h 613873"/>
                  <a:gd name="connsiteX57" fmla="*/ 250905 w 262736"/>
                  <a:gd name="connsiteY57" fmla="*/ 342390 h 613873"/>
                  <a:gd name="connsiteX58" fmla="*/ 237875 w 262736"/>
                  <a:gd name="connsiteY58" fmla="*/ 362690 h 613873"/>
                  <a:gd name="connsiteX59" fmla="*/ 246242 w 262736"/>
                  <a:gd name="connsiteY59" fmla="*/ 378326 h 613873"/>
                  <a:gd name="connsiteX60" fmla="*/ 225119 w 262736"/>
                  <a:gd name="connsiteY60" fmla="*/ 452393 h 613873"/>
                  <a:gd name="connsiteX61" fmla="*/ 217987 w 262736"/>
                  <a:gd name="connsiteY61" fmla="*/ 461582 h 613873"/>
                  <a:gd name="connsiteX62" fmla="*/ 227862 w 262736"/>
                  <a:gd name="connsiteY62" fmla="*/ 475436 h 613873"/>
                  <a:gd name="connsiteX63" fmla="*/ 226765 w 262736"/>
                  <a:gd name="connsiteY63" fmla="*/ 511920 h 613873"/>
                  <a:gd name="connsiteX64" fmla="*/ 204408 w 262736"/>
                  <a:gd name="connsiteY64" fmla="*/ 540312 h 613873"/>
                  <a:gd name="connsiteX65" fmla="*/ 152973 w 262736"/>
                  <a:gd name="connsiteY65" fmla="*/ 580363 h 613873"/>
                  <a:gd name="connsiteX66" fmla="*/ 128009 w 262736"/>
                  <a:gd name="connsiteY66" fmla="*/ 595039 h 613873"/>
                  <a:gd name="connsiteX67" fmla="*/ 95503 w 262736"/>
                  <a:gd name="connsiteY67" fmla="*/ 610675 h 613873"/>
                  <a:gd name="connsiteX68" fmla="*/ 81375 w 262736"/>
                  <a:gd name="connsiteY68" fmla="*/ 613830 h 613873"/>
                  <a:gd name="connsiteX69" fmla="*/ 48457 w 262736"/>
                  <a:gd name="connsiteY69" fmla="*/ 595588 h 613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262736" h="613873">
                    <a:moveTo>
                      <a:pt x="48457" y="595588"/>
                    </a:moveTo>
                    <a:cubicBezTo>
                      <a:pt x="39130" y="579677"/>
                      <a:pt x="42970" y="557869"/>
                      <a:pt x="57921" y="546758"/>
                    </a:cubicBezTo>
                    <a:cubicBezTo>
                      <a:pt x="67385" y="539764"/>
                      <a:pt x="76712" y="533042"/>
                      <a:pt x="86450" y="526596"/>
                    </a:cubicBezTo>
                    <a:cubicBezTo>
                      <a:pt x="84667" y="524539"/>
                      <a:pt x="83021" y="522344"/>
                      <a:pt x="81375" y="520013"/>
                    </a:cubicBezTo>
                    <a:cubicBezTo>
                      <a:pt x="73831" y="508903"/>
                      <a:pt x="74380" y="491894"/>
                      <a:pt x="81375" y="480648"/>
                    </a:cubicBezTo>
                    <a:cubicBezTo>
                      <a:pt x="87547" y="470498"/>
                      <a:pt x="97423" y="463777"/>
                      <a:pt x="106201" y="456096"/>
                    </a:cubicBezTo>
                    <a:cubicBezTo>
                      <a:pt x="104967" y="455547"/>
                      <a:pt x="103595" y="454862"/>
                      <a:pt x="102361" y="454175"/>
                    </a:cubicBezTo>
                    <a:cubicBezTo>
                      <a:pt x="90428" y="447181"/>
                      <a:pt x="82884" y="434150"/>
                      <a:pt x="82884" y="420160"/>
                    </a:cubicBezTo>
                    <a:cubicBezTo>
                      <a:pt x="82884" y="408090"/>
                      <a:pt x="88096" y="397529"/>
                      <a:pt x="97011" y="389573"/>
                    </a:cubicBezTo>
                    <a:cubicBezTo>
                      <a:pt x="101675" y="385459"/>
                      <a:pt x="106475" y="381755"/>
                      <a:pt x="111550" y="378052"/>
                    </a:cubicBezTo>
                    <a:cubicBezTo>
                      <a:pt x="112648" y="377229"/>
                      <a:pt x="113745" y="376543"/>
                      <a:pt x="114842" y="375720"/>
                    </a:cubicBezTo>
                    <a:cubicBezTo>
                      <a:pt x="116351" y="374349"/>
                      <a:pt x="117860" y="372977"/>
                      <a:pt x="119368" y="371605"/>
                    </a:cubicBezTo>
                    <a:cubicBezTo>
                      <a:pt x="104967" y="372291"/>
                      <a:pt x="90976" y="365433"/>
                      <a:pt x="83432" y="352540"/>
                    </a:cubicBezTo>
                    <a:cubicBezTo>
                      <a:pt x="74380" y="337041"/>
                      <a:pt x="77672" y="318387"/>
                      <a:pt x="89468" y="305494"/>
                    </a:cubicBezTo>
                    <a:cubicBezTo>
                      <a:pt x="93719" y="300831"/>
                      <a:pt x="98932" y="297265"/>
                      <a:pt x="104144" y="293699"/>
                    </a:cubicBezTo>
                    <a:cubicBezTo>
                      <a:pt x="112236" y="286018"/>
                      <a:pt x="120054" y="277788"/>
                      <a:pt x="127598" y="269558"/>
                    </a:cubicBezTo>
                    <a:cubicBezTo>
                      <a:pt x="125815" y="270930"/>
                      <a:pt x="124032" y="272164"/>
                      <a:pt x="122112" y="273536"/>
                    </a:cubicBezTo>
                    <a:cubicBezTo>
                      <a:pt x="115117" y="278474"/>
                      <a:pt x="108121" y="283274"/>
                      <a:pt x="100989" y="287938"/>
                    </a:cubicBezTo>
                    <a:cubicBezTo>
                      <a:pt x="91251" y="294247"/>
                      <a:pt x="81101" y="301242"/>
                      <a:pt x="69305" y="302614"/>
                    </a:cubicBezTo>
                    <a:cubicBezTo>
                      <a:pt x="50788" y="304671"/>
                      <a:pt x="31723" y="293561"/>
                      <a:pt x="27060" y="274770"/>
                    </a:cubicBezTo>
                    <a:cubicBezTo>
                      <a:pt x="24865" y="265992"/>
                      <a:pt x="24591" y="256802"/>
                      <a:pt x="28431" y="248299"/>
                    </a:cubicBezTo>
                    <a:cubicBezTo>
                      <a:pt x="31449" y="241577"/>
                      <a:pt x="35289" y="235543"/>
                      <a:pt x="39816" y="229919"/>
                    </a:cubicBezTo>
                    <a:cubicBezTo>
                      <a:pt x="45302" y="223061"/>
                      <a:pt x="51337" y="216752"/>
                      <a:pt x="57372" y="210305"/>
                    </a:cubicBezTo>
                    <a:cubicBezTo>
                      <a:pt x="67385" y="199607"/>
                      <a:pt x="78220" y="189594"/>
                      <a:pt x="89193" y="179719"/>
                    </a:cubicBezTo>
                    <a:cubicBezTo>
                      <a:pt x="101126" y="168883"/>
                      <a:pt x="113608" y="158870"/>
                      <a:pt x="126912" y="149818"/>
                    </a:cubicBezTo>
                    <a:cubicBezTo>
                      <a:pt x="132810" y="145703"/>
                      <a:pt x="139120" y="142000"/>
                      <a:pt x="145703" y="138707"/>
                    </a:cubicBezTo>
                    <a:cubicBezTo>
                      <a:pt x="147212" y="135416"/>
                      <a:pt x="148721" y="131987"/>
                      <a:pt x="149955" y="128558"/>
                    </a:cubicBezTo>
                    <a:cubicBezTo>
                      <a:pt x="142411" y="131575"/>
                      <a:pt x="135005" y="135004"/>
                      <a:pt x="127598" y="138433"/>
                    </a:cubicBezTo>
                    <a:cubicBezTo>
                      <a:pt x="122249" y="141177"/>
                      <a:pt x="117037" y="143920"/>
                      <a:pt x="111825" y="146663"/>
                    </a:cubicBezTo>
                    <a:cubicBezTo>
                      <a:pt x="104006" y="152149"/>
                      <a:pt x="95777" y="157087"/>
                      <a:pt x="87547" y="161613"/>
                    </a:cubicBezTo>
                    <a:cubicBezTo>
                      <a:pt x="80827" y="165454"/>
                      <a:pt x="73831" y="169020"/>
                      <a:pt x="66836" y="172449"/>
                    </a:cubicBezTo>
                    <a:cubicBezTo>
                      <a:pt x="58881" y="176426"/>
                      <a:pt x="50514" y="181502"/>
                      <a:pt x="41599" y="182462"/>
                    </a:cubicBezTo>
                    <a:cubicBezTo>
                      <a:pt x="26923" y="184108"/>
                      <a:pt x="12521" y="177524"/>
                      <a:pt x="4977" y="164631"/>
                    </a:cubicBezTo>
                    <a:cubicBezTo>
                      <a:pt x="-2293" y="152149"/>
                      <a:pt x="-1744" y="135142"/>
                      <a:pt x="7583" y="123757"/>
                    </a:cubicBezTo>
                    <a:cubicBezTo>
                      <a:pt x="16224" y="113059"/>
                      <a:pt x="28980" y="105378"/>
                      <a:pt x="40501" y="98108"/>
                    </a:cubicBezTo>
                    <a:cubicBezTo>
                      <a:pt x="50240" y="92073"/>
                      <a:pt x="59978" y="86175"/>
                      <a:pt x="69854" y="80552"/>
                    </a:cubicBezTo>
                    <a:cubicBezTo>
                      <a:pt x="76437" y="76849"/>
                      <a:pt x="83021" y="73420"/>
                      <a:pt x="89742" y="70127"/>
                    </a:cubicBezTo>
                    <a:cubicBezTo>
                      <a:pt x="74106" y="75751"/>
                      <a:pt x="58332" y="81375"/>
                      <a:pt x="43245" y="88507"/>
                    </a:cubicBezTo>
                    <a:cubicBezTo>
                      <a:pt x="41050" y="92348"/>
                      <a:pt x="37484" y="95365"/>
                      <a:pt x="32958" y="96325"/>
                    </a:cubicBezTo>
                    <a:cubicBezTo>
                      <a:pt x="28294" y="97423"/>
                      <a:pt x="24042" y="98383"/>
                      <a:pt x="19379" y="96874"/>
                    </a:cubicBezTo>
                    <a:cubicBezTo>
                      <a:pt x="11698" y="94542"/>
                      <a:pt x="6349" y="87821"/>
                      <a:pt x="6349" y="79729"/>
                    </a:cubicBezTo>
                    <a:cubicBezTo>
                      <a:pt x="6211" y="68207"/>
                      <a:pt x="15127" y="61624"/>
                      <a:pt x="24042" y="56000"/>
                    </a:cubicBezTo>
                    <a:cubicBezTo>
                      <a:pt x="31174" y="51611"/>
                      <a:pt x="38855" y="48045"/>
                      <a:pt x="46399" y="44204"/>
                    </a:cubicBezTo>
                    <a:cubicBezTo>
                      <a:pt x="58881" y="37895"/>
                      <a:pt x="71637" y="31997"/>
                      <a:pt x="84393" y="25962"/>
                    </a:cubicBezTo>
                    <a:cubicBezTo>
                      <a:pt x="96188" y="20339"/>
                      <a:pt x="107984" y="14715"/>
                      <a:pt x="119780" y="8954"/>
                    </a:cubicBezTo>
                    <a:cubicBezTo>
                      <a:pt x="127598" y="5114"/>
                      <a:pt x="135553" y="1685"/>
                      <a:pt x="144194" y="313"/>
                    </a:cubicBezTo>
                    <a:cubicBezTo>
                      <a:pt x="158870" y="-1882"/>
                      <a:pt x="173958" y="7720"/>
                      <a:pt x="179719" y="21024"/>
                    </a:cubicBezTo>
                    <a:cubicBezTo>
                      <a:pt x="184657" y="32134"/>
                      <a:pt x="184931" y="43382"/>
                      <a:pt x="182736" y="54217"/>
                    </a:cubicBezTo>
                    <a:cubicBezTo>
                      <a:pt x="183422" y="54491"/>
                      <a:pt x="184245" y="54766"/>
                      <a:pt x="184931" y="55040"/>
                    </a:cubicBezTo>
                    <a:cubicBezTo>
                      <a:pt x="197275" y="60252"/>
                      <a:pt x="208660" y="69030"/>
                      <a:pt x="216203" y="80140"/>
                    </a:cubicBezTo>
                    <a:cubicBezTo>
                      <a:pt x="228822" y="98383"/>
                      <a:pt x="231017" y="119917"/>
                      <a:pt x="227039" y="140765"/>
                    </a:cubicBezTo>
                    <a:cubicBezTo>
                      <a:pt x="231840" y="144606"/>
                      <a:pt x="236092" y="149269"/>
                      <a:pt x="239384" y="154755"/>
                    </a:cubicBezTo>
                    <a:cubicBezTo>
                      <a:pt x="250768" y="173272"/>
                      <a:pt x="250631" y="194532"/>
                      <a:pt x="246104" y="215243"/>
                    </a:cubicBezTo>
                    <a:cubicBezTo>
                      <a:pt x="243087" y="228822"/>
                      <a:pt x="238561" y="241715"/>
                      <a:pt x="232800" y="254059"/>
                    </a:cubicBezTo>
                    <a:cubicBezTo>
                      <a:pt x="238012" y="256391"/>
                      <a:pt x="242813" y="259683"/>
                      <a:pt x="246790" y="263523"/>
                    </a:cubicBezTo>
                    <a:cubicBezTo>
                      <a:pt x="251865" y="268461"/>
                      <a:pt x="255843" y="274085"/>
                      <a:pt x="258586" y="280531"/>
                    </a:cubicBezTo>
                    <a:cubicBezTo>
                      <a:pt x="261740" y="287801"/>
                      <a:pt x="262426" y="295344"/>
                      <a:pt x="262701" y="303163"/>
                    </a:cubicBezTo>
                    <a:cubicBezTo>
                      <a:pt x="263249" y="316330"/>
                      <a:pt x="257351" y="331006"/>
                      <a:pt x="250905" y="342390"/>
                    </a:cubicBezTo>
                    <a:cubicBezTo>
                      <a:pt x="246927" y="349385"/>
                      <a:pt x="242538" y="356106"/>
                      <a:pt x="237875" y="362690"/>
                    </a:cubicBezTo>
                    <a:cubicBezTo>
                      <a:pt x="241441" y="367353"/>
                      <a:pt x="244321" y="372703"/>
                      <a:pt x="246242" y="378326"/>
                    </a:cubicBezTo>
                    <a:cubicBezTo>
                      <a:pt x="255294" y="404935"/>
                      <a:pt x="240206" y="431407"/>
                      <a:pt x="225119" y="452393"/>
                    </a:cubicBezTo>
                    <a:cubicBezTo>
                      <a:pt x="222924" y="455547"/>
                      <a:pt x="220455" y="458565"/>
                      <a:pt x="217987" y="461582"/>
                    </a:cubicBezTo>
                    <a:cubicBezTo>
                      <a:pt x="222239" y="465560"/>
                      <a:pt x="225668" y="470223"/>
                      <a:pt x="227862" y="475436"/>
                    </a:cubicBezTo>
                    <a:cubicBezTo>
                      <a:pt x="232800" y="487094"/>
                      <a:pt x="231840" y="500536"/>
                      <a:pt x="226765" y="511920"/>
                    </a:cubicBezTo>
                    <a:cubicBezTo>
                      <a:pt x="221827" y="522893"/>
                      <a:pt x="212912" y="531945"/>
                      <a:pt x="204408" y="540312"/>
                    </a:cubicBezTo>
                    <a:cubicBezTo>
                      <a:pt x="189046" y="555400"/>
                      <a:pt x="171215" y="568841"/>
                      <a:pt x="152973" y="580363"/>
                    </a:cubicBezTo>
                    <a:cubicBezTo>
                      <a:pt x="144743" y="585438"/>
                      <a:pt x="136651" y="590650"/>
                      <a:pt x="128009" y="595039"/>
                    </a:cubicBezTo>
                    <a:cubicBezTo>
                      <a:pt x="117311" y="600663"/>
                      <a:pt x="106338" y="605463"/>
                      <a:pt x="95503" y="610675"/>
                    </a:cubicBezTo>
                    <a:cubicBezTo>
                      <a:pt x="90976" y="612733"/>
                      <a:pt x="86176" y="613830"/>
                      <a:pt x="81375" y="613830"/>
                    </a:cubicBezTo>
                    <a:cubicBezTo>
                      <a:pt x="68208" y="614516"/>
                      <a:pt x="55177" y="607109"/>
                      <a:pt x="48457" y="59558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4" name="任意多边形: 形状 263"/>
              <p:cNvSpPr/>
              <p:nvPr/>
            </p:nvSpPr>
            <p:spPr>
              <a:xfrm>
                <a:off x="2949408" y="5522078"/>
                <a:ext cx="184057" cy="185011"/>
              </a:xfrm>
              <a:custGeom>
                <a:avLst/>
                <a:gdLst>
                  <a:gd name="connsiteX0" fmla="*/ 24418 w 184057"/>
                  <a:gd name="connsiteY0" fmla="*/ 176096 h 185011"/>
                  <a:gd name="connsiteX1" fmla="*/ 6039 w 184057"/>
                  <a:gd name="connsiteY1" fmla="*/ 154288 h 185011"/>
                  <a:gd name="connsiteX2" fmla="*/ 4 w 184057"/>
                  <a:gd name="connsiteY2" fmla="*/ 118764 h 185011"/>
                  <a:gd name="connsiteX3" fmla="*/ 6588 w 184057"/>
                  <a:gd name="connsiteY3" fmla="*/ 58413 h 185011"/>
                  <a:gd name="connsiteX4" fmla="*/ 28808 w 184057"/>
                  <a:gd name="connsiteY4" fmla="*/ 15208 h 185011"/>
                  <a:gd name="connsiteX5" fmla="*/ 49930 w 184057"/>
                  <a:gd name="connsiteY5" fmla="*/ 14522 h 185011"/>
                  <a:gd name="connsiteX6" fmla="*/ 61589 w 184057"/>
                  <a:gd name="connsiteY6" fmla="*/ 32216 h 185011"/>
                  <a:gd name="connsiteX7" fmla="*/ 48010 w 184057"/>
                  <a:gd name="connsiteY7" fmla="*/ 45794 h 185011"/>
                  <a:gd name="connsiteX8" fmla="*/ 47187 w 184057"/>
                  <a:gd name="connsiteY8" fmla="*/ 48949 h 185011"/>
                  <a:gd name="connsiteX9" fmla="*/ 44169 w 184057"/>
                  <a:gd name="connsiteY9" fmla="*/ 77753 h 185011"/>
                  <a:gd name="connsiteX10" fmla="*/ 44444 w 184057"/>
                  <a:gd name="connsiteY10" fmla="*/ 75010 h 185011"/>
                  <a:gd name="connsiteX11" fmla="*/ 44581 w 184057"/>
                  <a:gd name="connsiteY11" fmla="*/ 111494 h 185011"/>
                  <a:gd name="connsiteX12" fmla="*/ 46090 w 184057"/>
                  <a:gd name="connsiteY12" fmla="*/ 122878 h 185011"/>
                  <a:gd name="connsiteX13" fmla="*/ 47598 w 184057"/>
                  <a:gd name="connsiteY13" fmla="*/ 128090 h 185011"/>
                  <a:gd name="connsiteX14" fmla="*/ 48284 w 184057"/>
                  <a:gd name="connsiteY14" fmla="*/ 129462 h 185011"/>
                  <a:gd name="connsiteX15" fmla="*/ 48970 w 184057"/>
                  <a:gd name="connsiteY15" fmla="*/ 130697 h 185011"/>
                  <a:gd name="connsiteX16" fmla="*/ 49382 w 184057"/>
                  <a:gd name="connsiteY16" fmla="*/ 131245 h 185011"/>
                  <a:gd name="connsiteX17" fmla="*/ 49656 w 184057"/>
                  <a:gd name="connsiteY17" fmla="*/ 131245 h 185011"/>
                  <a:gd name="connsiteX18" fmla="*/ 50342 w 184057"/>
                  <a:gd name="connsiteY18" fmla="*/ 130971 h 185011"/>
                  <a:gd name="connsiteX19" fmla="*/ 52125 w 184057"/>
                  <a:gd name="connsiteY19" fmla="*/ 129874 h 185011"/>
                  <a:gd name="connsiteX20" fmla="*/ 54731 w 184057"/>
                  <a:gd name="connsiteY20" fmla="*/ 127816 h 185011"/>
                  <a:gd name="connsiteX21" fmla="*/ 57200 w 184057"/>
                  <a:gd name="connsiteY21" fmla="*/ 125347 h 185011"/>
                  <a:gd name="connsiteX22" fmla="*/ 63509 w 184057"/>
                  <a:gd name="connsiteY22" fmla="*/ 117255 h 185011"/>
                  <a:gd name="connsiteX23" fmla="*/ 76814 w 184057"/>
                  <a:gd name="connsiteY23" fmla="*/ 93938 h 185011"/>
                  <a:gd name="connsiteX24" fmla="*/ 77088 w 184057"/>
                  <a:gd name="connsiteY24" fmla="*/ 92429 h 185011"/>
                  <a:gd name="connsiteX25" fmla="*/ 101639 w 184057"/>
                  <a:gd name="connsiteY25" fmla="*/ 62802 h 185011"/>
                  <a:gd name="connsiteX26" fmla="*/ 104108 w 184057"/>
                  <a:gd name="connsiteY26" fmla="*/ 62254 h 185011"/>
                  <a:gd name="connsiteX27" fmla="*/ 113298 w 184057"/>
                  <a:gd name="connsiteY27" fmla="*/ 26455 h 185011"/>
                  <a:gd name="connsiteX28" fmla="*/ 157738 w 184057"/>
                  <a:gd name="connsiteY28" fmla="*/ 1217 h 185011"/>
                  <a:gd name="connsiteX29" fmla="*/ 179272 w 184057"/>
                  <a:gd name="connsiteY29" fmla="*/ 17814 h 185011"/>
                  <a:gd name="connsiteX30" fmla="*/ 182975 w 184057"/>
                  <a:gd name="connsiteY30" fmla="*/ 45657 h 185011"/>
                  <a:gd name="connsiteX31" fmla="*/ 173786 w 184057"/>
                  <a:gd name="connsiteY31" fmla="*/ 84611 h 185011"/>
                  <a:gd name="connsiteX32" fmla="*/ 169122 w 184057"/>
                  <a:gd name="connsiteY32" fmla="*/ 102990 h 185011"/>
                  <a:gd name="connsiteX33" fmla="*/ 154720 w 184057"/>
                  <a:gd name="connsiteY33" fmla="*/ 140846 h 185011"/>
                  <a:gd name="connsiteX34" fmla="*/ 119882 w 184057"/>
                  <a:gd name="connsiteY34" fmla="*/ 166358 h 185011"/>
                  <a:gd name="connsiteX35" fmla="*/ 101091 w 184057"/>
                  <a:gd name="connsiteY35" fmla="*/ 163889 h 185011"/>
                  <a:gd name="connsiteX36" fmla="*/ 81888 w 184057"/>
                  <a:gd name="connsiteY36" fmla="*/ 177742 h 185011"/>
                  <a:gd name="connsiteX37" fmla="*/ 53908 w 184057"/>
                  <a:gd name="connsiteY37" fmla="*/ 185012 h 185011"/>
                  <a:gd name="connsiteX38" fmla="*/ 24418 w 184057"/>
                  <a:gd name="connsiteY38" fmla="*/ 176096 h 185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4057" h="185011">
                    <a:moveTo>
                      <a:pt x="24418" y="176096"/>
                    </a:moveTo>
                    <a:cubicBezTo>
                      <a:pt x="16600" y="171022"/>
                      <a:pt x="9605" y="163066"/>
                      <a:pt x="6039" y="154288"/>
                    </a:cubicBezTo>
                    <a:cubicBezTo>
                      <a:pt x="1376" y="142767"/>
                      <a:pt x="4" y="131108"/>
                      <a:pt x="4" y="118764"/>
                    </a:cubicBezTo>
                    <a:cubicBezTo>
                      <a:pt x="-133" y="98601"/>
                      <a:pt x="3433" y="78164"/>
                      <a:pt x="6588" y="58413"/>
                    </a:cubicBezTo>
                    <a:cubicBezTo>
                      <a:pt x="9331" y="41817"/>
                      <a:pt x="14131" y="25083"/>
                      <a:pt x="28808" y="15208"/>
                    </a:cubicBezTo>
                    <a:cubicBezTo>
                      <a:pt x="35117" y="10956"/>
                      <a:pt x="43072" y="12876"/>
                      <a:pt x="49930" y="14522"/>
                    </a:cubicBezTo>
                    <a:cubicBezTo>
                      <a:pt x="57611" y="16305"/>
                      <a:pt x="62549" y="24535"/>
                      <a:pt x="61589" y="32216"/>
                    </a:cubicBezTo>
                    <a:cubicBezTo>
                      <a:pt x="60629" y="39485"/>
                      <a:pt x="54868" y="44697"/>
                      <a:pt x="48010" y="45794"/>
                    </a:cubicBezTo>
                    <a:cubicBezTo>
                      <a:pt x="47736" y="46892"/>
                      <a:pt x="47461" y="47852"/>
                      <a:pt x="47187" y="48949"/>
                    </a:cubicBezTo>
                    <a:cubicBezTo>
                      <a:pt x="45541" y="58550"/>
                      <a:pt x="44855" y="68152"/>
                      <a:pt x="44169" y="77753"/>
                    </a:cubicBezTo>
                    <a:cubicBezTo>
                      <a:pt x="44307" y="76793"/>
                      <a:pt x="44307" y="75970"/>
                      <a:pt x="44444" y="75010"/>
                    </a:cubicBezTo>
                    <a:cubicBezTo>
                      <a:pt x="44032" y="87217"/>
                      <a:pt x="44032" y="99287"/>
                      <a:pt x="44581" y="111494"/>
                    </a:cubicBezTo>
                    <a:cubicBezTo>
                      <a:pt x="44992" y="115335"/>
                      <a:pt x="45541" y="119038"/>
                      <a:pt x="46090" y="122878"/>
                    </a:cubicBezTo>
                    <a:cubicBezTo>
                      <a:pt x="46501" y="124661"/>
                      <a:pt x="46913" y="126307"/>
                      <a:pt x="47598" y="128090"/>
                    </a:cubicBezTo>
                    <a:cubicBezTo>
                      <a:pt x="47873" y="128502"/>
                      <a:pt x="48010" y="129051"/>
                      <a:pt x="48284" y="129462"/>
                    </a:cubicBezTo>
                    <a:cubicBezTo>
                      <a:pt x="48559" y="129874"/>
                      <a:pt x="48833" y="130285"/>
                      <a:pt x="48970" y="130697"/>
                    </a:cubicBezTo>
                    <a:cubicBezTo>
                      <a:pt x="49107" y="130834"/>
                      <a:pt x="49244" y="131108"/>
                      <a:pt x="49382" y="131245"/>
                    </a:cubicBezTo>
                    <a:cubicBezTo>
                      <a:pt x="49519" y="131245"/>
                      <a:pt x="49519" y="131245"/>
                      <a:pt x="49656" y="131245"/>
                    </a:cubicBezTo>
                    <a:cubicBezTo>
                      <a:pt x="49930" y="131108"/>
                      <a:pt x="50204" y="130971"/>
                      <a:pt x="50342" y="130971"/>
                    </a:cubicBezTo>
                    <a:cubicBezTo>
                      <a:pt x="50890" y="130559"/>
                      <a:pt x="51439" y="130285"/>
                      <a:pt x="52125" y="129874"/>
                    </a:cubicBezTo>
                    <a:cubicBezTo>
                      <a:pt x="52948" y="129188"/>
                      <a:pt x="53908" y="128502"/>
                      <a:pt x="54731" y="127816"/>
                    </a:cubicBezTo>
                    <a:cubicBezTo>
                      <a:pt x="55554" y="126993"/>
                      <a:pt x="56377" y="126170"/>
                      <a:pt x="57200" y="125347"/>
                    </a:cubicBezTo>
                    <a:cubicBezTo>
                      <a:pt x="59394" y="122741"/>
                      <a:pt x="61452" y="119998"/>
                      <a:pt x="63509" y="117255"/>
                    </a:cubicBezTo>
                    <a:cubicBezTo>
                      <a:pt x="68310" y="109711"/>
                      <a:pt x="72699" y="101893"/>
                      <a:pt x="76814" y="93938"/>
                    </a:cubicBezTo>
                    <a:cubicBezTo>
                      <a:pt x="76951" y="93389"/>
                      <a:pt x="76951" y="92978"/>
                      <a:pt x="77088" y="92429"/>
                    </a:cubicBezTo>
                    <a:cubicBezTo>
                      <a:pt x="78185" y="78987"/>
                      <a:pt x="88609" y="66368"/>
                      <a:pt x="101639" y="62802"/>
                    </a:cubicBezTo>
                    <a:cubicBezTo>
                      <a:pt x="102462" y="62528"/>
                      <a:pt x="103285" y="62391"/>
                      <a:pt x="104108" y="62254"/>
                    </a:cubicBezTo>
                    <a:cubicBezTo>
                      <a:pt x="107263" y="50321"/>
                      <a:pt x="110281" y="38388"/>
                      <a:pt x="113298" y="26455"/>
                    </a:cubicBezTo>
                    <a:cubicBezTo>
                      <a:pt x="118099" y="7390"/>
                      <a:pt x="139084" y="-3857"/>
                      <a:pt x="157738" y="1217"/>
                    </a:cubicBezTo>
                    <a:cubicBezTo>
                      <a:pt x="166790" y="3686"/>
                      <a:pt x="174609" y="9721"/>
                      <a:pt x="179272" y="17814"/>
                    </a:cubicBezTo>
                    <a:cubicBezTo>
                      <a:pt x="184347" y="26455"/>
                      <a:pt x="185033" y="36056"/>
                      <a:pt x="182975" y="45657"/>
                    </a:cubicBezTo>
                    <a:cubicBezTo>
                      <a:pt x="179958" y="58688"/>
                      <a:pt x="176940" y="71581"/>
                      <a:pt x="173786" y="84611"/>
                    </a:cubicBezTo>
                    <a:cubicBezTo>
                      <a:pt x="172277" y="90646"/>
                      <a:pt x="170768" y="96818"/>
                      <a:pt x="169122" y="102990"/>
                    </a:cubicBezTo>
                    <a:cubicBezTo>
                      <a:pt x="165556" y="116158"/>
                      <a:pt x="161030" y="128639"/>
                      <a:pt x="154720" y="140846"/>
                    </a:cubicBezTo>
                    <a:cubicBezTo>
                      <a:pt x="147725" y="154014"/>
                      <a:pt x="134832" y="164301"/>
                      <a:pt x="119882" y="166358"/>
                    </a:cubicBezTo>
                    <a:cubicBezTo>
                      <a:pt x="113435" y="167181"/>
                      <a:pt x="106989" y="166221"/>
                      <a:pt x="101091" y="163889"/>
                    </a:cubicBezTo>
                    <a:cubicBezTo>
                      <a:pt x="95330" y="169238"/>
                      <a:pt x="89021" y="173902"/>
                      <a:pt x="81888" y="177742"/>
                    </a:cubicBezTo>
                    <a:cubicBezTo>
                      <a:pt x="73110" y="182543"/>
                      <a:pt x="63509" y="185012"/>
                      <a:pt x="53908" y="185012"/>
                    </a:cubicBezTo>
                    <a:cubicBezTo>
                      <a:pt x="43484" y="184738"/>
                      <a:pt x="33334" y="181994"/>
                      <a:pt x="24418" y="17609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5" name="任意多边形: 形状 264"/>
              <p:cNvSpPr/>
              <p:nvPr/>
            </p:nvSpPr>
            <p:spPr>
              <a:xfrm>
                <a:off x="2954717" y="5539480"/>
                <a:ext cx="61456" cy="85313"/>
              </a:xfrm>
              <a:custGeom>
                <a:avLst/>
                <a:gdLst>
                  <a:gd name="connsiteX0" fmla="*/ 10469 w 61456"/>
                  <a:gd name="connsiteY0" fmla="*/ 75713 h 85313"/>
                  <a:gd name="connsiteX1" fmla="*/ 44 w 61456"/>
                  <a:gd name="connsiteY1" fmla="*/ 29078 h 85313"/>
                  <a:gd name="connsiteX2" fmla="*/ 28985 w 61456"/>
                  <a:gd name="connsiteY2" fmla="*/ 0 h 85313"/>
                  <a:gd name="connsiteX3" fmla="*/ 58063 w 61456"/>
                  <a:gd name="connsiteY3" fmla="*/ 28804 h 85313"/>
                  <a:gd name="connsiteX4" fmla="*/ 56966 w 61456"/>
                  <a:gd name="connsiteY4" fmla="*/ 50612 h 85313"/>
                  <a:gd name="connsiteX5" fmla="*/ 54222 w 61456"/>
                  <a:gd name="connsiteY5" fmla="*/ 66934 h 85313"/>
                  <a:gd name="connsiteX6" fmla="*/ 54222 w 61456"/>
                  <a:gd name="connsiteY6" fmla="*/ 66934 h 85313"/>
                  <a:gd name="connsiteX7" fmla="*/ 42701 w 61456"/>
                  <a:gd name="connsiteY7" fmla="*/ 81885 h 85313"/>
                  <a:gd name="connsiteX8" fmla="*/ 30082 w 61456"/>
                  <a:gd name="connsiteY8" fmla="*/ 85314 h 85313"/>
                  <a:gd name="connsiteX9" fmla="*/ 10469 w 61456"/>
                  <a:gd name="connsiteY9" fmla="*/ 75713 h 85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456" h="85313">
                    <a:moveTo>
                      <a:pt x="10469" y="75713"/>
                    </a:moveTo>
                    <a:cubicBezTo>
                      <a:pt x="1004" y="62682"/>
                      <a:pt x="1004" y="44577"/>
                      <a:pt x="44" y="29078"/>
                    </a:cubicBezTo>
                    <a:cubicBezTo>
                      <a:pt x="-916" y="13305"/>
                      <a:pt x="13898" y="0"/>
                      <a:pt x="28985" y="0"/>
                    </a:cubicBezTo>
                    <a:cubicBezTo>
                      <a:pt x="44210" y="0"/>
                      <a:pt x="58475" y="13030"/>
                      <a:pt x="58063" y="28804"/>
                    </a:cubicBezTo>
                    <a:cubicBezTo>
                      <a:pt x="63138" y="35388"/>
                      <a:pt x="62315" y="44303"/>
                      <a:pt x="56966" y="50612"/>
                    </a:cubicBezTo>
                    <a:cubicBezTo>
                      <a:pt x="56417" y="56236"/>
                      <a:pt x="55731" y="61722"/>
                      <a:pt x="54222" y="66934"/>
                    </a:cubicBezTo>
                    <a:cubicBezTo>
                      <a:pt x="54222" y="66934"/>
                      <a:pt x="54222" y="66934"/>
                      <a:pt x="54222" y="66934"/>
                    </a:cubicBezTo>
                    <a:cubicBezTo>
                      <a:pt x="52439" y="73107"/>
                      <a:pt x="48325" y="78593"/>
                      <a:pt x="42701" y="81885"/>
                    </a:cubicBezTo>
                    <a:cubicBezTo>
                      <a:pt x="38861" y="84216"/>
                      <a:pt x="34472" y="85314"/>
                      <a:pt x="30082" y="85314"/>
                    </a:cubicBezTo>
                    <a:cubicBezTo>
                      <a:pt x="22539" y="85314"/>
                      <a:pt x="14995" y="82022"/>
                      <a:pt x="10469" y="7571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6" name="任意多边形: 形状 265"/>
              <p:cNvSpPr/>
              <p:nvPr/>
            </p:nvSpPr>
            <p:spPr>
              <a:xfrm>
                <a:off x="2974698" y="5523117"/>
                <a:ext cx="82539" cy="147633"/>
              </a:xfrm>
              <a:custGeom>
                <a:avLst/>
                <a:gdLst>
                  <a:gd name="connsiteX0" fmla="*/ 17097 w 82539"/>
                  <a:gd name="connsiteY0" fmla="*/ 143236 h 147633"/>
                  <a:gd name="connsiteX1" fmla="*/ 226 w 82539"/>
                  <a:gd name="connsiteY1" fmla="*/ 113472 h 147633"/>
                  <a:gd name="connsiteX2" fmla="*/ 89 w 82539"/>
                  <a:gd name="connsiteY2" fmla="*/ 113472 h 147633"/>
                  <a:gd name="connsiteX3" fmla="*/ 1735 w 82539"/>
                  <a:gd name="connsiteY3" fmla="*/ 93310 h 147633"/>
                  <a:gd name="connsiteX4" fmla="*/ 5301 w 82539"/>
                  <a:gd name="connsiteY4" fmla="*/ 71501 h 147633"/>
                  <a:gd name="connsiteX5" fmla="*/ 12296 w 82539"/>
                  <a:gd name="connsiteY5" fmla="*/ 30490 h 147633"/>
                  <a:gd name="connsiteX6" fmla="*/ 51935 w 82539"/>
                  <a:gd name="connsiteY6" fmla="*/ 315 h 147633"/>
                  <a:gd name="connsiteX7" fmla="*/ 82111 w 82539"/>
                  <a:gd name="connsiteY7" fmla="*/ 39954 h 147633"/>
                  <a:gd name="connsiteX8" fmla="*/ 75390 w 82539"/>
                  <a:gd name="connsiteY8" fmla="*/ 80965 h 147633"/>
                  <a:gd name="connsiteX9" fmla="*/ 71824 w 82539"/>
                  <a:gd name="connsiteY9" fmla="*/ 102774 h 147633"/>
                  <a:gd name="connsiteX10" fmla="*/ 66200 w 82539"/>
                  <a:gd name="connsiteY10" fmla="*/ 126777 h 147633"/>
                  <a:gd name="connsiteX11" fmla="*/ 34379 w 82539"/>
                  <a:gd name="connsiteY11" fmla="*/ 147625 h 147633"/>
                  <a:gd name="connsiteX12" fmla="*/ 17097 w 82539"/>
                  <a:gd name="connsiteY12" fmla="*/ 143236 h 14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2539" h="147633">
                    <a:moveTo>
                      <a:pt x="17097" y="143236"/>
                    </a:moveTo>
                    <a:cubicBezTo>
                      <a:pt x="6261" y="136789"/>
                      <a:pt x="226" y="125268"/>
                      <a:pt x="226" y="113472"/>
                    </a:cubicBezTo>
                    <a:cubicBezTo>
                      <a:pt x="226" y="113472"/>
                      <a:pt x="89" y="113472"/>
                      <a:pt x="89" y="113472"/>
                    </a:cubicBezTo>
                    <a:cubicBezTo>
                      <a:pt x="-323" y="107026"/>
                      <a:pt x="775" y="99756"/>
                      <a:pt x="1735" y="93310"/>
                    </a:cubicBezTo>
                    <a:cubicBezTo>
                      <a:pt x="2832" y="86040"/>
                      <a:pt x="4066" y="78771"/>
                      <a:pt x="5301" y="71501"/>
                    </a:cubicBezTo>
                    <a:cubicBezTo>
                      <a:pt x="7633" y="57785"/>
                      <a:pt x="9964" y="44206"/>
                      <a:pt x="12296" y="30490"/>
                    </a:cubicBezTo>
                    <a:cubicBezTo>
                      <a:pt x="15588" y="11562"/>
                      <a:pt x="32459" y="-2291"/>
                      <a:pt x="51935" y="315"/>
                    </a:cubicBezTo>
                    <a:cubicBezTo>
                      <a:pt x="70589" y="2921"/>
                      <a:pt x="85265" y="21026"/>
                      <a:pt x="82111" y="39954"/>
                    </a:cubicBezTo>
                    <a:cubicBezTo>
                      <a:pt x="79779" y="53670"/>
                      <a:pt x="77584" y="67386"/>
                      <a:pt x="75390" y="80965"/>
                    </a:cubicBezTo>
                    <a:cubicBezTo>
                      <a:pt x="74155" y="88235"/>
                      <a:pt x="73058" y="95504"/>
                      <a:pt x="71824" y="102774"/>
                    </a:cubicBezTo>
                    <a:cubicBezTo>
                      <a:pt x="70452" y="110866"/>
                      <a:pt x="69080" y="118959"/>
                      <a:pt x="66200" y="126777"/>
                    </a:cubicBezTo>
                    <a:cubicBezTo>
                      <a:pt x="61262" y="140081"/>
                      <a:pt x="47821" y="147625"/>
                      <a:pt x="34379" y="147625"/>
                    </a:cubicBezTo>
                    <a:cubicBezTo>
                      <a:pt x="28207" y="147762"/>
                      <a:pt x="22309" y="146253"/>
                      <a:pt x="17097" y="14323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7" name="任意多边形: 形状 266"/>
              <p:cNvSpPr/>
              <p:nvPr/>
            </p:nvSpPr>
            <p:spPr>
              <a:xfrm>
                <a:off x="2086127" y="3494508"/>
                <a:ext cx="1005867" cy="2225063"/>
              </a:xfrm>
              <a:custGeom>
                <a:avLst/>
                <a:gdLst>
                  <a:gd name="connsiteX0" fmla="*/ 997565 w 1005867"/>
                  <a:gd name="connsiteY0" fmla="*/ 2108203 h 2225063"/>
                  <a:gd name="connsiteX1" fmla="*/ 1005520 w 1005867"/>
                  <a:gd name="connsiteY1" fmla="*/ 2177332 h 2225063"/>
                  <a:gd name="connsiteX2" fmla="*/ 1005108 w 1005867"/>
                  <a:gd name="connsiteY2" fmla="*/ 2183504 h 2225063"/>
                  <a:gd name="connsiteX3" fmla="*/ 982889 w 1005867"/>
                  <a:gd name="connsiteY3" fmla="*/ 2193654 h 2225063"/>
                  <a:gd name="connsiteX4" fmla="*/ 964098 w 1005867"/>
                  <a:gd name="connsiteY4" fmla="*/ 2191048 h 2225063"/>
                  <a:gd name="connsiteX5" fmla="*/ 944895 w 1005867"/>
                  <a:gd name="connsiteY5" fmla="*/ 2205038 h 2225063"/>
                  <a:gd name="connsiteX6" fmla="*/ 916915 w 1005867"/>
                  <a:gd name="connsiteY6" fmla="*/ 2212171 h 2225063"/>
                  <a:gd name="connsiteX7" fmla="*/ 887700 w 1005867"/>
                  <a:gd name="connsiteY7" fmla="*/ 2203529 h 2225063"/>
                  <a:gd name="connsiteX8" fmla="*/ 882213 w 1005867"/>
                  <a:gd name="connsiteY8" fmla="*/ 2199277 h 2225063"/>
                  <a:gd name="connsiteX9" fmla="*/ 866440 w 1005867"/>
                  <a:gd name="connsiteY9" fmla="*/ 2207781 h 2225063"/>
                  <a:gd name="connsiteX10" fmla="*/ 839968 w 1005867"/>
                  <a:gd name="connsiteY10" fmla="*/ 2207919 h 2225063"/>
                  <a:gd name="connsiteX11" fmla="*/ 825703 w 1005867"/>
                  <a:gd name="connsiteY11" fmla="*/ 2200786 h 2225063"/>
                  <a:gd name="connsiteX12" fmla="*/ 824469 w 1005867"/>
                  <a:gd name="connsiteY12" fmla="*/ 2202295 h 2225063"/>
                  <a:gd name="connsiteX13" fmla="*/ 804718 w 1005867"/>
                  <a:gd name="connsiteY13" fmla="*/ 2217383 h 2225063"/>
                  <a:gd name="connsiteX14" fmla="*/ 776326 w 1005867"/>
                  <a:gd name="connsiteY14" fmla="*/ 2222046 h 2225063"/>
                  <a:gd name="connsiteX15" fmla="*/ 763570 w 1005867"/>
                  <a:gd name="connsiteY15" fmla="*/ 2218891 h 2225063"/>
                  <a:gd name="connsiteX16" fmla="*/ 751774 w 1005867"/>
                  <a:gd name="connsiteY16" fmla="*/ 2212993 h 2225063"/>
                  <a:gd name="connsiteX17" fmla="*/ 732435 w 1005867"/>
                  <a:gd name="connsiteY17" fmla="*/ 2195300 h 2225063"/>
                  <a:gd name="connsiteX18" fmla="*/ 729966 w 1005867"/>
                  <a:gd name="connsiteY18" fmla="*/ 2192282 h 2225063"/>
                  <a:gd name="connsiteX19" fmla="*/ 676885 w 1005867"/>
                  <a:gd name="connsiteY19" fmla="*/ 2225064 h 2225063"/>
                  <a:gd name="connsiteX20" fmla="*/ 675787 w 1005867"/>
                  <a:gd name="connsiteY20" fmla="*/ 2225064 h 2225063"/>
                  <a:gd name="connsiteX21" fmla="*/ 634914 w 1005867"/>
                  <a:gd name="connsiteY21" fmla="*/ 2203118 h 2225063"/>
                  <a:gd name="connsiteX22" fmla="*/ 614888 w 1005867"/>
                  <a:gd name="connsiteY22" fmla="*/ 2170611 h 2225063"/>
                  <a:gd name="connsiteX23" fmla="*/ 610499 w 1005867"/>
                  <a:gd name="connsiteY23" fmla="*/ 2175823 h 2225063"/>
                  <a:gd name="connsiteX24" fmla="*/ 591023 w 1005867"/>
                  <a:gd name="connsiteY24" fmla="*/ 2192968 h 2225063"/>
                  <a:gd name="connsiteX25" fmla="*/ 569351 w 1005867"/>
                  <a:gd name="connsiteY25" fmla="*/ 2202844 h 2225063"/>
                  <a:gd name="connsiteX26" fmla="*/ 546583 w 1005867"/>
                  <a:gd name="connsiteY26" fmla="*/ 2203667 h 2225063"/>
                  <a:gd name="connsiteX27" fmla="*/ 521894 w 1005867"/>
                  <a:gd name="connsiteY27" fmla="*/ 2192419 h 2225063"/>
                  <a:gd name="connsiteX28" fmla="*/ 505846 w 1005867"/>
                  <a:gd name="connsiteY28" fmla="*/ 2173491 h 2225063"/>
                  <a:gd name="connsiteX29" fmla="*/ 496656 w 1005867"/>
                  <a:gd name="connsiteY29" fmla="*/ 2152094 h 2225063"/>
                  <a:gd name="connsiteX30" fmla="*/ 493090 w 1005867"/>
                  <a:gd name="connsiteY30" fmla="*/ 2140162 h 2225063"/>
                  <a:gd name="connsiteX31" fmla="*/ 468401 w 1005867"/>
                  <a:gd name="connsiteY31" fmla="*/ 2158541 h 2225063"/>
                  <a:gd name="connsiteX32" fmla="*/ 422590 w 1005867"/>
                  <a:gd name="connsiteY32" fmla="*/ 2162244 h 2225063"/>
                  <a:gd name="connsiteX33" fmla="*/ 404073 w 1005867"/>
                  <a:gd name="connsiteY33" fmla="*/ 2150449 h 2225063"/>
                  <a:gd name="connsiteX34" fmla="*/ 389534 w 1005867"/>
                  <a:gd name="connsiteY34" fmla="*/ 2128777 h 2225063"/>
                  <a:gd name="connsiteX35" fmla="*/ 378973 w 1005867"/>
                  <a:gd name="connsiteY35" fmla="*/ 2090510 h 2225063"/>
                  <a:gd name="connsiteX36" fmla="*/ 372801 w 1005867"/>
                  <a:gd name="connsiteY36" fmla="*/ 2093253 h 2225063"/>
                  <a:gd name="connsiteX37" fmla="*/ 328224 w 1005867"/>
                  <a:gd name="connsiteY37" fmla="*/ 2091607 h 2225063"/>
                  <a:gd name="connsiteX38" fmla="*/ 296128 w 1005867"/>
                  <a:gd name="connsiteY38" fmla="*/ 2055808 h 2225063"/>
                  <a:gd name="connsiteX39" fmla="*/ 287487 w 1005867"/>
                  <a:gd name="connsiteY39" fmla="*/ 2017266 h 2225063"/>
                  <a:gd name="connsiteX40" fmla="*/ 283373 w 1005867"/>
                  <a:gd name="connsiteY40" fmla="*/ 2019461 h 2225063"/>
                  <a:gd name="connsiteX41" fmla="*/ 239481 w 1005867"/>
                  <a:gd name="connsiteY41" fmla="*/ 2023301 h 2225063"/>
                  <a:gd name="connsiteX42" fmla="*/ 222199 w 1005867"/>
                  <a:gd name="connsiteY42" fmla="*/ 2011643 h 2225063"/>
                  <a:gd name="connsiteX43" fmla="*/ 208620 w 1005867"/>
                  <a:gd name="connsiteY43" fmla="*/ 1989697 h 2225063"/>
                  <a:gd name="connsiteX44" fmla="*/ 200391 w 1005867"/>
                  <a:gd name="connsiteY44" fmla="*/ 1935930 h 2225063"/>
                  <a:gd name="connsiteX45" fmla="*/ 202037 w 1005867"/>
                  <a:gd name="connsiteY45" fmla="*/ 1907538 h 2225063"/>
                  <a:gd name="connsiteX46" fmla="*/ 157734 w 1005867"/>
                  <a:gd name="connsiteY46" fmla="*/ 1892451 h 2225063"/>
                  <a:gd name="connsiteX47" fmla="*/ 139903 w 1005867"/>
                  <a:gd name="connsiteY47" fmla="*/ 1847874 h 2225063"/>
                  <a:gd name="connsiteX48" fmla="*/ 142509 w 1005867"/>
                  <a:gd name="connsiteY48" fmla="*/ 1816738 h 2225063"/>
                  <a:gd name="connsiteX49" fmla="*/ 135651 w 1005867"/>
                  <a:gd name="connsiteY49" fmla="*/ 1807960 h 2225063"/>
                  <a:gd name="connsiteX50" fmla="*/ 125776 w 1005867"/>
                  <a:gd name="connsiteY50" fmla="*/ 1783271 h 2225063"/>
                  <a:gd name="connsiteX51" fmla="*/ 125364 w 1005867"/>
                  <a:gd name="connsiteY51" fmla="*/ 1742260 h 2225063"/>
                  <a:gd name="connsiteX52" fmla="*/ 142646 w 1005867"/>
                  <a:gd name="connsiteY52" fmla="*/ 1676561 h 2225063"/>
                  <a:gd name="connsiteX53" fmla="*/ 145938 w 1005867"/>
                  <a:gd name="connsiteY53" fmla="*/ 1669291 h 2225063"/>
                  <a:gd name="connsiteX54" fmla="*/ 120289 w 1005867"/>
                  <a:gd name="connsiteY54" fmla="*/ 1671623 h 2225063"/>
                  <a:gd name="connsiteX55" fmla="*/ 75027 w 1005867"/>
                  <a:gd name="connsiteY55" fmla="*/ 1650775 h 2225063"/>
                  <a:gd name="connsiteX56" fmla="*/ 54178 w 1005867"/>
                  <a:gd name="connsiteY56" fmla="*/ 1611135 h 2225063"/>
                  <a:gd name="connsiteX57" fmla="*/ 55413 w 1005867"/>
                  <a:gd name="connsiteY57" fmla="*/ 1555860 h 2225063"/>
                  <a:gd name="connsiteX58" fmla="*/ 59802 w 1005867"/>
                  <a:gd name="connsiteY58" fmla="*/ 1545299 h 2225063"/>
                  <a:gd name="connsiteX59" fmla="*/ 22220 w 1005867"/>
                  <a:gd name="connsiteY59" fmla="*/ 1530760 h 2225063"/>
                  <a:gd name="connsiteX60" fmla="*/ 8367 w 1005867"/>
                  <a:gd name="connsiteY60" fmla="*/ 1517455 h 2225063"/>
                  <a:gd name="connsiteX61" fmla="*/ 13579 w 1005867"/>
                  <a:gd name="connsiteY61" fmla="*/ 1509637 h 2225063"/>
                  <a:gd name="connsiteX62" fmla="*/ 2195 w 1005867"/>
                  <a:gd name="connsiteY62" fmla="*/ 1504013 h 2225063"/>
                  <a:gd name="connsiteX63" fmla="*/ 0 w 1005867"/>
                  <a:gd name="connsiteY63" fmla="*/ 1489749 h 2225063"/>
                  <a:gd name="connsiteX64" fmla="*/ 18791 w 1005867"/>
                  <a:gd name="connsiteY64" fmla="*/ 1447915 h 2225063"/>
                  <a:gd name="connsiteX65" fmla="*/ 35662 w 1005867"/>
                  <a:gd name="connsiteY65" fmla="*/ 1429947 h 2225063"/>
                  <a:gd name="connsiteX66" fmla="*/ 88331 w 1005867"/>
                  <a:gd name="connsiteY66" fmla="*/ 1386330 h 2225063"/>
                  <a:gd name="connsiteX67" fmla="*/ 71186 w 1005867"/>
                  <a:gd name="connsiteY67" fmla="*/ 1378649 h 2225063"/>
                  <a:gd name="connsiteX68" fmla="*/ 55824 w 1005867"/>
                  <a:gd name="connsiteY68" fmla="*/ 1365207 h 2225063"/>
                  <a:gd name="connsiteX69" fmla="*/ 46086 w 1005867"/>
                  <a:gd name="connsiteY69" fmla="*/ 1345731 h 2225063"/>
                  <a:gd name="connsiteX70" fmla="*/ 46360 w 1005867"/>
                  <a:gd name="connsiteY70" fmla="*/ 1324471 h 2225063"/>
                  <a:gd name="connsiteX71" fmla="*/ 58567 w 1005867"/>
                  <a:gd name="connsiteY71" fmla="*/ 1301977 h 2225063"/>
                  <a:gd name="connsiteX72" fmla="*/ 85176 w 1005867"/>
                  <a:gd name="connsiteY72" fmla="*/ 1277837 h 2225063"/>
                  <a:gd name="connsiteX73" fmla="*/ 98755 w 1005867"/>
                  <a:gd name="connsiteY73" fmla="*/ 1267961 h 2225063"/>
                  <a:gd name="connsiteX74" fmla="*/ 91349 w 1005867"/>
                  <a:gd name="connsiteY74" fmla="*/ 1254382 h 2225063"/>
                  <a:gd name="connsiteX75" fmla="*/ 89154 w 1005867"/>
                  <a:gd name="connsiteY75" fmla="*/ 1227773 h 2225063"/>
                  <a:gd name="connsiteX76" fmla="*/ 108494 w 1005867"/>
                  <a:gd name="connsiteY76" fmla="*/ 1189506 h 2225063"/>
                  <a:gd name="connsiteX77" fmla="*/ 131262 w 1005867"/>
                  <a:gd name="connsiteY77" fmla="*/ 1168246 h 2225063"/>
                  <a:gd name="connsiteX78" fmla="*/ 105476 w 1005867"/>
                  <a:gd name="connsiteY78" fmla="*/ 1160702 h 2225063"/>
                  <a:gd name="connsiteX79" fmla="*/ 58704 w 1005867"/>
                  <a:gd name="connsiteY79" fmla="*/ 1088693 h 2225063"/>
                  <a:gd name="connsiteX80" fmla="*/ 64465 w 1005867"/>
                  <a:gd name="connsiteY80" fmla="*/ 1076760 h 2225063"/>
                  <a:gd name="connsiteX81" fmla="*/ 37033 w 1005867"/>
                  <a:gd name="connsiteY81" fmla="*/ 1070176 h 2225063"/>
                  <a:gd name="connsiteX82" fmla="*/ 5761 w 1005867"/>
                  <a:gd name="connsiteY82" fmla="*/ 1044527 h 2225063"/>
                  <a:gd name="connsiteX83" fmla="*/ 2743 w 1005867"/>
                  <a:gd name="connsiteY83" fmla="*/ 1024091 h 2225063"/>
                  <a:gd name="connsiteX84" fmla="*/ 5212 w 1005867"/>
                  <a:gd name="connsiteY84" fmla="*/ 1013804 h 2225063"/>
                  <a:gd name="connsiteX85" fmla="*/ 13167 w 1005867"/>
                  <a:gd name="connsiteY85" fmla="*/ 999676 h 2225063"/>
                  <a:gd name="connsiteX86" fmla="*/ 30038 w 1005867"/>
                  <a:gd name="connsiteY86" fmla="*/ 984863 h 2225063"/>
                  <a:gd name="connsiteX87" fmla="*/ 43891 w 1005867"/>
                  <a:gd name="connsiteY87" fmla="*/ 975947 h 2225063"/>
                  <a:gd name="connsiteX88" fmla="*/ 65151 w 1005867"/>
                  <a:gd name="connsiteY88" fmla="*/ 963877 h 2225063"/>
                  <a:gd name="connsiteX89" fmla="*/ 122895 w 1005867"/>
                  <a:gd name="connsiteY89" fmla="*/ 936308 h 2225063"/>
                  <a:gd name="connsiteX90" fmla="*/ 94640 w 1005867"/>
                  <a:gd name="connsiteY90" fmla="*/ 922043 h 2225063"/>
                  <a:gd name="connsiteX91" fmla="*/ 79278 w 1005867"/>
                  <a:gd name="connsiteY91" fmla="*/ 888439 h 2225063"/>
                  <a:gd name="connsiteX92" fmla="*/ 100950 w 1005867"/>
                  <a:gd name="connsiteY92" fmla="*/ 854561 h 2225063"/>
                  <a:gd name="connsiteX93" fmla="*/ 138669 w 1005867"/>
                  <a:gd name="connsiteY93" fmla="*/ 831929 h 2225063"/>
                  <a:gd name="connsiteX94" fmla="*/ 97384 w 1005867"/>
                  <a:gd name="connsiteY94" fmla="*/ 786941 h 2225063"/>
                  <a:gd name="connsiteX95" fmla="*/ 113157 w 1005867"/>
                  <a:gd name="connsiteY95" fmla="*/ 749496 h 2225063"/>
                  <a:gd name="connsiteX96" fmla="*/ 144567 w 1005867"/>
                  <a:gd name="connsiteY96" fmla="*/ 732900 h 2225063"/>
                  <a:gd name="connsiteX97" fmla="*/ 141412 w 1005867"/>
                  <a:gd name="connsiteY97" fmla="*/ 731254 h 2225063"/>
                  <a:gd name="connsiteX98" fmla="*/ 108905 w 1005867"/>
                  <a:gd name="connsiteY98" fmla="*/ 700119 h 2225063"/>
                  <a:gd name="connsiteX99" fmla="*/ 110002 w 1005867"/>
                  <a:gd name="connsiteY99" fmla="*/ 661439 h 2225063"/>
                  <a:gd name="connsiteX100" fmla="*/ 138669 w 1005867"/>
                  <a:gd name="connsiteY100" fmla="*/ 632499 h 2225063"/>
                  <a:gd name="connsiteX101" fmla="*/ 155265 w 1005867"/>
                  <a:gd name="connsiteY101" fmla="*/ 623720 h 2225063"/>
                  <a:gd name="connsiteX102" fmla="*/ 144155 w 1005867"/>
                  <a:gd name="connsiteY102" fmla="*/ 619057 h 2225063"/>
                  <a:gd name="connsiteX103" fmla="*/ 110825 w 1005867"/>
                  <a:gd name="connsiteY103" fmla="*/ 592722 h 2225063"/>
                  <a:gd name="connsiteX104" fmla="*/ 103556 w 1005867"/>
                  <a:gd name="connsiteY104" fmla="*/ 573108 h 2225063"/>
                  <a:gd name="connsiteX105" fmla="*/ 106710 w 1005867"/>
                  <a:gd name="connsiteY105" fmla="*/ 552946 h 2225063"/>
                  <a:gd name="connsiteX106" fmla="*/ 116449 w 1005867"/>
                  <a:gd name="connsiteY106" fmla="*/ 539641 h 2225063"/>
                  <a:gd name="connsiteX107" fmla="*/ 134691 w 1005867"/>
                  <a:gd name="connsiteY107" fmla="*/ 528257 h 2225063"/>
                  <a:gd name="connsiteX108" fmla="*/ 144567 w 1005867"/>
                  <a:gd name="connsiteY108" fmla="*/ 524554 h 2225063"/>
                  <a:gd name="connsiteX109" fmla="*/ 138394 w 1005867"/>
                  <a:gd name="connsiteY109" fmla="*/ 512758 h 2225063"/>
                  <a:gd name="connsiteX110" fmla="*/ 142784 w 1005867"/>
                  <a:gd name="connsiteY110" fmla="*/ 485738 h 2225063"/>
                  <a:gd name="connsiteX111" fmla="*/ 192435 w 1005867"/>
                  <a:gd name="connsiteY111" fmla="*/ 471199 h 2225063"/>
                  <a:gd name="connsiteX112" fmla="*/ 218907 w 1005867"/>
                  <a:gd name="connsiteY112" fmla="*/ 471061 h 2225063"/>
                  <a:gd name="connsiteX113" fmla="*/ 216027 w 1005867"/>
                  <a:gd name="connsiteY113" fmla="*/ 467907 h 2225063"/>
                  <a:gd name="connsiteX114" fmla="*/ 197099 w 1005867"/>
                  <a:gd name="connsiteY114" fmla="*/ 445412 h 2225063"/>
                  <a:gd name="connsiteX115" fmla="*/ 183932 w 1005867"/>
                  <a:gd name="connsiteY115" fmla="*/ 404402 h 2225063"/>
                  <a:gd name="connsiteX116" fmla="*/ 193670 w 1005867"/>
                  <a:gd name="connsiteY116" fmla="*/ 386708 h 2225063"/>
                  <a:gd name="connsiteX117" fmla="*/ 215067 w 1005867"/>
                  <a:gd name="connsiteY117" fmla="*/ 378616 h 2225063"/>
                  <a:gd name="connsiteX118" fmla="*/ 262387 w 1005867"/>
                  <a:gd name="connsiteY118" fmla="*/ 391783 h 2225063"/>
                  <a:gd name="connsiteX119" fmla="*/ 309982 w 1005867"/>
                  <a:gd name="connsiteY119" fmla="*/ 416335 h 2225063"/>
                  <a:gd name="connsiteX120" fmla="*/ 316017 w 1005867"/>
                  <a:gd name="connsiteY120" fmla="*/ 419489 h 2225063"/>
                  <a:gd name="connsiteX121" fmla="*/ 316977 w 1005867"/>
                  <a:gd name="connsiteY121" fmla="*/ 419901 h 2225063"/>
                  <a:gd name="connsiteX122" fmla="*/ 319446 w 1005867"/>
                  <a:gd name="connsiteY122" fmla="*/ 421135 h 2225063"/>
                  <a:gd name="connsiteX123" fmla="*/ 320543 w 1005867"/>
                  <a:gd name="connsiteY123" fmla="*/ 421684 h 2225063"/>
                  <a:gd name="connsiteX124" fmla="*/ 306278 w 1005867"/>
                  <a:gd name="connsiteY124" fmla="*/ 392469 h 2225063"/>
                  <a:gd name="connsiteX125" fmla="*/ 294071 w 1005867"/>
                  <a:gd name="connsiteY125" fmla="*/ 363665 h 2225063"/>
                  <a:gd name="connsiteX126" fmla="*/ 291465 w 1005867"/>
                  <a:gd name="connsiteY126" fmla="*/ 305372 h 2225063"/>
                  <a:gd name="connsiteX127" fmla="*/ 330556 w 1005867"/>
                  <a:gd name="connsiteY127" fmla="*/ 288913 h 2225063"/>
                  <a:gd name="connsiteX128" fmla="*/ 335219 w 1005867"/>
                  <a:gd name="connsiteY128" fmla="*/ 289462 h 2225063"/>
                  <a:gd name="connsiteX129" fmla="*/ 338237 w 1005867"/>
                  <a:gd name="connsiteY129" fmla="*/ 290010 h 2225063"/>
                  <a:gd name="connsiteX130" fmla="*/ 343586 w 1005867"/>
                  <a:gd name="connsiteY130" fmla="*/ 291245 h 2225063"/>
                  <a:gd name="connsiteX131" fmla="*/ 349209 w 1005867"/>
                  <a:gd name="connsiteY131" fmla="*/ 293165 h 2225063"/>
                  <a:gd name="connsiteX132" fmla="*/ 372801 w 1005867"/>
                  <a:gd name="connsiteY132" fmla="*/ 304412 h 2225063"/>
                  <a:gd name="connsiteX133" fmla="*/ 380208 w 1005867"/>
                  <a:gd name="connsiteY133" fmla="*/ 308801 h 2225063"/>
                  <a:gd name="connsiteX134" fmla="*/ 377602 w 1005867"/>
                  <a:gd name="connsiteY134" fmla="*/ 297691 h 2225063"/>
                  <a:gd name="connsiteX135" fmla="*/ 374035 w 1005867"/>
                  <a:gd name="connsiteY135" fmla="*/ 281095 h 2225063"/>
                  <a:gd name="connsiteX136" fmla="*/ 369921 w 1005867"/>
                  <a:gd name="connsiteY136" fmla="*/ 249822 h 2225063"/>
                  <a:gd name="connsiteX137" fmla="*/ 381579 w 1005867"/>
                  <a:gd name="connsiteY137" fmla="*/ 213612 h 2225063"/>
                  <a:gd name="connsiteX138" fmla="*/ 410794 w 1005867"/>
                  <a:gd name="connsiteY138" fmla="*/ 198799 h 2225063"/>
                  <a:gd name="connsiteX139" fmla="*/ 429311 w 1005867"/>
                  <a:gd name="connsiteY139" fmla="*/ 202776 h 2225063"/>
                  <a:gd name="connsiteX140" fmla="*/ 438089 w 1005867"/>
                  <a:gd name="connsiteY140" fmla="*/ 207028 h 2225063"/>
                  <a:gd name="connsiteX141" fmla="*/ 446044 w 1005867"/>
                  <a:gd name="connsiteY141" fmla="*/ 212240 h 2225063"/>
                  <a:gd name="connsiteX142" fmla="*/ 449062 w 1005867"/>
                  <a:gd name="connsiteY142" fmla="*/ 214709 h 2225063"/>
                  <a:gd name="connsiteX143" fmla="*/ 456606 w 1005867"/>
                  <a:gd name="connsiteY143" fmla="*/ 221156 h 2225063"/>
                  <a:gd name="connsiteX144" fmla="*/ 453725 w 1005867"/>
                  <a:gd name="connsiteY144" fmla="*/ 198250 h 2225063"/>
                  <a:gd name="connsiteX145" fmla="*/ 453314 w 1005867"/>
                  <a:gd name="connsiteY145" fmla="*/ 154222 h 2225063"/>
                  <a:gd name="connsiteX146" fmla="*/ 461543 w 1005867"/>
                  <a:gd name="connsiteY146" fmla="*/ 127476 h 2225063"/>
                  <a:gd name="connsiteX147" fmla="*/ 468127 w 1005867"/>
                  <a:gd name="connsiteY147" fmla="*/ 118560 h 2225063"/>
                  <a:gd name="connsiteX148" fmla="*/ 472242 w 1005867"/>
                  <a:gd name="connsiteY148" fmla="*/ 114720 h 2225063"/>
                  <a:gd name="connsiteX149" fmla="*/ 476494 w 1005867"/>
                  <a:gd name="connsiteY149" fmla="*/ 111565 h 2225063"/>
                  <a:gd name="connsiteX150" fmla="*/ 522168 w 1005867"/>
                  <a:gd name="connsiteY150" fmla="*/ 102924 h 2225063"/>
                  <a:gd name="connsiteX151" fmla="*/ 560847 w 1005867"/>
                  <a:gd name="connsiteY151" fmla="*/ 122812 h 2225063"/>
                  <a:gd name="connsiteX152" fmla="*/ 564825 w 1005867"/>
                  <a:gd name="connsiteY152" fmla="*/ 126241 h 2225063"/>
                  <a:gd name="connsiteX153" fmla="*/ 564825 w 1005867"/>
                  <a:gd name="connsiteY153" fmla="*/ 124047 h 2225063"/>
                  <a:gd name="connsiteX154" fmla="*/ 579775 w 1005867"/>
                  <a:gd name="connsiteY154" fmla="*/ 53135 h 2225063"/>
                  <a:gd name="connsiteX155" fmla="*/ 581970 w 1005867"/>
                  <a:gd name="connsiteY155" fmla="*/ 49706 h 2225063"/>
                  <a:gd name="connsiteX156" fmla="*/ 601310 w 1005867"/>
                  <a:gd name="connsiteY156" fmla="*/ 56838 h 2225063"/>
                  <a:gd name="connsiteX157" fmla="*/ 613380 w 1005867"/>
                  <a:gd name="connsiteY157" fmla="*/ 63559 h 2225063"/>
                  <a:gd name="connsiteX158" fmla="*/ 613928 w 1005867"/>
                  <a:gd name="connsiteY158" fmla="*/ 61090 h 2225063"/>
                  <a:gd name="connsiteX159" fmla="*/ 617220 w 1005867"/>
                  <a:gd name="connsiteY159" fmla="*/ 38322 h 2225063"/>
                  <a:gd name="connsiteX160" fmla="*/ 617769 w 1005867"/>
                  <a:gd name="connsiteY160" fmla="*/ 24468 h 2225063"/>
                  <a:gd name="connsiteX161" fmla="*/ 625587 w 1005867"/>
                  <a:gd name="connsiteY161" fmla="*/ 22548 h 2225063"/>
                  <a:gd name="connsiteX162" fmla="*/ 658505 w 1005867"/>
                  <a:gd name="connsiteY162" fmla="*/ 25429 h 2225063"/>
                  <a:gd name="connsiteX163" fmla="*/ 666049 w 1005867"/>
                  <a:gd name="connsiteY163" fmla="*/ 27623 h 2225063"/>
                  <a:gd name="connsiteX164" fmla="*/ 675787 w 1005867"/>
                  <a:gd name="connsiteY164" fmla="*/ 31464 h 2225063"/>
                  <a:gd name="connsiteX165" fmla="*/ 705414 w 1005867"/>
                  <a:gd name="connsiteY165" fmla="*/ 1700 h 2225063"/>
                  <a:gd name="connsiteX166" fmla="*/ 709529 w 1005867"/>
                  <a:gd name="connsiteY166" fmla="*/ 740 h 2225063"/>
                  <a:gd name="connsiteX167" fmla="*/ 777560 w 1005867"/>
                  <a:gd name="connsiteY167" fmla="*/ 39693 h 2225063"/>
                  <a:gd name="connsiteX168" fmla="*/ 784830 w 1005867"/>
                  <a:gd name="connsiteY168" fmla="*/ 36676 h 2225063"/>
                  <a:gd name="connsiteX169" fmla="*/ 786338 w 1005867"/>
                  <a:gd name="connsiteY169" fmla="*/ 32012 h 2225063"/>
                  <a:gd name="connsiteX170" fmla="*/ 796763 w 1005867"/>
                  <a:gd name="connsiteY170" fmla="*/ 7735 h 2225063"/>
                  <a:gd name="connsiteX171" fmla="*/ 843808 w 1005867"/>
                  <a:gd name="connsiteY171" fmla="*/ 109096 h 2225063"/>
                  <a:gd name="connsiteX172" fmla="*/ 868086 w 1005867"/>
                  <a:gd name="connsiteY172" fmla="*/ 149421 h 2225063"/>
                  <a:gd name="connsiteX173" fmla="*/ 867400 w 1005867"/>
                  <a:gd name="connsiteY173" fmla="*/ 149284 h 2225063"/>
                  <a:gd name="connsiteX174" fmla="*/ 863285 w 1005867"/>
                  <a:gd name="connsiteY174" fmla="*/ 221842 h 2225063"/>
                  <a:gd name="connsiteX175" fmla="*/ 824743 w 1005867"/>
                  <a:gd name="connsiteY175" fmla="*/ 255720 h 2225063"/>
                  <a:gd name="connsiteX176" fmla="*/ 808833 w 1005867"/>
                  <a:gd name="connsiteY176" fmla="*/ 260246 h 2225063"/>
                  <a:gd name="connsiteX177" fmla="*/ 806226 w 1005867"/>
                  <a:gd name="connsiteY177" fmla="*/ 277117 h 2225063"/>
                  <a:gd name="connsiteX178" fmla="*/ 729828 w 1005867"/>
                  <a:gd name="connsiteY178" fmla="*/ 335547 h 2225063"/>
                  <a:gd name="connsiteX179" fmla="*/ 719130 w 1005867"/>
                  <a:gd name="connsiteY179" fmla="*/ 334724 h 2225063"/>
                  <a:gd name="connsiteX180" fmla="*/ 685937 w 1005867"/>
                  <a:gd name="connsiteY180" fmla="*/ 386708 h 2225063"/>
                  <a:gd name="connsiteX181" fmla="*/ 583479 w 1005867"/>
                  <a:gd name="connsiteY181" fmla="*/ 387394 h 2225063"/>
                  <a:gd name="connsiteX182" fmla="*/ 574426 w 1005867"/>
                  <a:gd name="connsiteY182" fmla="*/ 395075 h 2225063"/>
                  <a:gd name="connsiteX183" fmla="*/ 560985 w 1005867"/>
                  <a:gd name="connsiteY183" fmla="*/ 466398 h 2225063"/>
                  <a:gd name="connsiteX184" fmla="*/ 486507 w 1005867"/>
                  <a:gd name="connsiteY184" fmla="*/ 496847 h 2225063"/>
                  <a:gd name="connsiteX185" fmla="*/ 473202 w 1005867"/>
                  <a:gd name="connsiteY185" fmla="*/ 494790 h 2225063"/>
                  <a:gd name="connsiteX186" fmla="*/ 466344 w 1005867"/>
                  <a:gd name="connsiteY186" fmla="*/ 493418 h 2225063"/>
                  <a:gd name="connsiteX187" fmla="*/ 471693 w 1005867"/>
                  <a:gd name="connsiteY187" fmla="*/ 549243 h 2225063"/>
                  <a:gd name="connsiteX188" fmla="*/ 458389 w 1005867"/>
                  <a:gd name="connsiteY188" fmla="*/ 575989 h 2225063"/>
                  <a:gd name="connsiteX189" fmla="*/ 448513 w 1005867"/>
                  <a:gd name="connsiteY189" fmla="*/ 666514 h 2225063"/>
                  <a:gd name="connsiteX190" fmla="*/ 458389 w 1005867"/>
                  <a:gd name="connsiteY190" fmla="*/ 689009 h 2225063"/>
                  <a:gd name="connsiteX191" fmla="*/ 443987 w 1005867"/>
                  <a:gd name="connsiteY191" fmla="*/ 761841 h 2225063"/>
                  <a:gd name="connsiteX192" fmla="*/ 429448 w 1005867"/>
                  <a:gd name="connsiteY192" fmla="*/ 777888 h 2225063"/>
                  <a:gd name="connsiteX193" fmla="*/ 437266 w 1005867"/>
                  <a:gd name="connsiteY193" fmla="*/ 855658 h 2225063"/>
                  <a:gd name="connsiteX194" fmla="*/ 432191 w 1005867"/>
                  <a:gd name="connsiteY194" fmla="*/ 865396 h 2225063"/>
                  <a:gd name="connsiteX195" fmla="*/ 377739 w 1005867"/>
                  <a:gd name="connsiteY195" fmla="*/ 914500 h 2225063"/>
                  <a:gd name="connsiteX196" fmla="*/ 439049 w 1005867"/>
                  <a:gd name="connsiteY196" fmla="*/ 926433 h 2225063"/>
                  <a:gd name="connsiteX197" fmla="*/ 475945 w 1005867"/>
                  <a:gd name="connsiteY197" fmla="*/ 1017233 h 2225063"/>
                  <a:gd name="connsiteX198" fmla="*/ 474985 w 1005867"/>
                  <a:gd name="connsiteY198" fmla="*/ 1020524 h 2225063"/>
                  <a:gd name="connsiteX199" fmla="*/ 443575 w 1005867"/>
                  <a:gd name="connsiteY199" fmla="*/ 1066610 h 2225063"/>
                  <a:gd name="connsiteX200" fmla="*/ 432328 w 1005867"/>
                  <a:gd name="connsiteY200" fmla="*/ 1075251 h 2225063"/>
                  <a:gd name="connsiteX201" fmla="*/ 458114 w 1005867"/>
                  <a:gd name="connsiteY201" fmla="*/ 1125726 h 2225063"/>
                  <a:gd name="connsiteX202" fmla="*/ 448376 w 1005867"/>
                  <a:gd name="connsiteY202" fmla="*/ 1177161 h 2225063"/>
                  <a:gd name="connsiteX203" fmla="*/ 488290 w 1005867"/>
                  <a:gd name="connsiteY203" fmla="*/ 1261103 h 2225063"/>
                  <a:gd name="connsiteX204" fmla="*/ 482529 w 1005867"/>
                  <a:gd name="connsiteY204" fmla="*/ 1282774 h 2225063"/>
                  <a:gd name="connsiteX205" fmla="*/ 460583 w 1005867"/>
                  <a:gd name="connsiteY205" fmla="*/ 1319396 h 2225063"/>
                  <a:gd name="connsiteX206" fmla="*/ 441930 w 1005867"/>
                  <a:gd name="connsiteY206" fmla="*/ 1341342 h 2225063"/>
                  <a:gd name="connsiteX207" fmla="*/ 399410 w 1005867"/>
                  <a:gd name="connsiteY207" fmla="*/ 1388113 h 2225063"/>
                  <a:gd name="connsiteX208" fmla="*/ 372389 w 1005867"/>
                  <a:gd name="connsiteY208" fmla="*/ 1416917 h 2225063"/>
                  <a:gd name="connsiteX209" fmla="*/ 419435 w 1005867"/>
                  <a:gd name="connsiteY209" fmla="*/ 1449012 h 2225063"/>
                  <a:gd name="connsiteX210" fmla="*/ 421081 w 1005867"/>
                  <a:gd name="connsiteY210" fmla="*/ 1451070 h 2225063"/>
                  <a:gd name="connsiteX211" fmla="*/ 439735 w 1005867"/>
                  <a:gd name="connsiteY211" fmla="*/ 1505659 h 2225063"/>
                  <a:gd name="connsiteX212" fmla="*/ 420670 w 1005867"/>
                  <a:gd name="connsiteY212" fmla="*/ 1560112 h 2225063"/>
                  <a:gd name="connsiteX213" fmla="*/ 421081 w 1005867"/>
                  <a:gd name="connsiteY213" fmla="*/ 1560249 h 2225063"/>
                  <a:gd name="connsiteX214" fmla="*/ 415595 w 1005867"/>
                  <a:gd name="connsiteY214" fmla="*/ 1566421 h 2225063"/>
                  <a:gd name="connsiteX215" fmla="*/ 410383 w 1005867"/>
                  <a:gd name="connsiteY215" fmla="*/ 1573965 h 2225063"/>
                  <a:gd name="connsiteX216" fmla="*/ 509275 w 1005867"/>
                  <a:gd name="connsiteY216" fmla="*/ 1629240 h 2225063"/>
                  <a:gd name="connsiteX217" fmla="*/ 512704 w 1005867"/>
                  <a:gd name="connsiteY217" fmla="*/ 1690140 h 2225063"/>
                  <a:gd name="connsiteX218" fmla="*/ 513253 w 1005867"/>
                  <a:gd name="connsiteY218" fmla="*/ 1690002 h 2225063"/>
                  <a:gd name="connsiteX219" fmla="*/ 494188 w 1005867"/>
                  <a:gd name="connsiteY219" fmla="*/ 1740340 h 2225063"/>
                  <a:gd name="connsiteX220" fmla="*/ 484723 w 1005867"/>
                  <a:gd name="connsiteY220" fmla="*/ 1760777 h 2225063"/>
                  <a:gd name="connsiteX221" fmla="*/ 578267 w 1005867"/>
                  <a:gd name="connsiteY221" fmla="*/ 1852400 h 2225063"/>
                  <a:gd name="connsiteX222" fmla="*/ 559476 w 1005867"/>
                  <a:gd name="connsiteY222" fmla="*/ 1938536 h 2225063"/>
                  <a:gd name="connsiteX223" fmla="*/ 612145 w 1005867"/>
                  <a:gd name="connsiteY223" fmla="*/ 1957327 h 2225063"/>
                  <a:gd name="connsiteX224" fmla="*/ 635462 w 1005867"/>
                  <a:gd name="connsiteY224" fmla="*/ 1984622 h 2225063"/>
                  <a:gd name="connsiteX225" fmla="*/ 662346 w 1005867"/>
                  <a:gd name="connsiteY225" fmla="*/ 1972278 h 2225063"/>
                  <a:gd name="connsiteX226" fmla="*/ 764118 w 1005867"/>
                  <a:gd name="connsiteY226" fmla="*/ 2013563 h 2225063"/>
                  <a:gd name="connsiteX227" fmla="*/ 771114 w 1005867"/>
                  <a:gd name="connsiteY227" fmla="*/ 2028239 h 2225063"/>
                  <a:gd name="connsiteX228" fmla="*/ 859308 w 1005867"/>
                  <a:gd name="connsiteY228" fmla="*/ 2038937 h 2225063"/>
                  <a:gd name="connsiteX229" fmla="*/ 866577 w 1005867"/>
                  <a:gd name="connsiteY229" fmla="*/ 2045247 h 2225063"/>
                  <a:gd name="connsiteX230" fmla="*/ 917052 w 1005867"/>
                  <a:gd name="connsiteY230" fmla="*/ 2036743 h 2225063"/>
                  <a:gd name="connsiteX231" fmla="*/ 997565 w 1005867"/>
                  <a:gd name="connsiteY231" fmla="*/ 2108203 h 2225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</a:cxnLst>
                <a:rect l="l" t="t" r="r" b="b"/>
                <a:pathLst>
                  <a:path w="1005867" h="2225063">
                    <a:moveTo>
                      <a:pt x="997565" y="2108203"/>
                    </a:moveTo>
                    <a:cubicBezTo>
                      <a:pt x="1004834" y="2130286"/>
                      <a:pt x="1006755" y="2154152"/>
                      <a:pt x="1005520" y="2177332"/>
                    </a:cubicBezTo>
                    <a:cubicBezTo>
                      <a:pt x="1005383" y="2179389"/>
                      <a:pt x="1005246" y="2181584"/>
                      <a:pt x="1005108" y="2183504"/>
                    </a:cubicBezTo>
                    <a:cubicBezTo>
                      <a:pt x="998799" y="2188853"/>
                      <a:pt x="991118" y="2192557"/>
                      <a:pt x="982889" y="2193654"/>
                    </a:cubicBezTo>
                    <a:cubicBezTo>
                      <a:pt x="976442" y="2194477"/>
                      <a:pt x="969858" y="2193517"/>
                      <a:pt x="964098" y="2191048"/>
                    </a:cubicBezTo>
                    <a:cubicBezTo>
                      <a:pt x="958337" y="2196397"/>
                      <a:pt x="951891" y="2201061"/>
                      <a:pt x="944895" y="2205038"/>
                    </a:cubicBezTo>
                    <a:cubicBezTo>
                      <a:pt x="936117" y="2209839"/>
                      <a:pt x="926516" y="2212171"/>
                      <a:pt x="916915" y="2212171"/>
                    </a:cubicBezTo>
                    <a:cubicBezTo>
                      <a:pt x="906765" y="2212171"/>
                      <a:pt x="896615" y="2209290"/>
                      <a:pt x="887700" y="2203529"/>
                    </a:cubicBezTo>
                    <a:cubicBezTo>
                      <a:pt x="885779" y="2202295"/>
                      <a:pt x="883996" y="2200923"/>
                      <a:pt x="882213" y="2199277"/>
                    </a:cubicBezTo>
                    <a:cubicBezTo>
                      <a:pt x="877413" y="2203118"/>
                      <a:pt x="872475" y="2206135"/>
                      <a:pt x="866440" y="2207781"/>
                    </a:cubicBezTo>
                    <a:cubicBezTo>
                      <a:pt x="857799" y="2210250"/>
                      <a:pt x="848746" y="2210250"/>
                      <a:pt x="839968" y="2207919"/>
                    </a:cubicBezTo>
                    <a:cubicBezTo>
                      <a:pt x="834482" y="2206410"/>
                      <a:pt x="829955" y="2203941"/>
                      <a:pt x="825703" y="2200786"/>
                    </a:cubicBezTo>
                    <a:cubicBezTo>
                      <a:pt x="825292" y="2201335"/>
                      <a:pt x="824880" y="2201746"/>
                      <a:pt x="824469" y="2202295"/>
                    </a:cubicBezTo>
                    <a:cubicBezTo>
                      <a:pt x="818845" y="2208467"/>
                      <a:pt x="812399" y="2214091"/>
                      <a:pt x="804718" y="2217383"/>
                    </a:cubicBezTo>
                    <a:cubicBezTo>
                      <a:pt x="796077" y="2221223"/>
                      <a:pt x="785790" y="2223829"/>
                      <a:pt x="776326" y="2222046"/>
                    </a:cubicBezTo>
                    <a:cubicBezTo>
                      <a:pt x="771936" y="2221223"/>
                      <a:pt x="767685" y="2220674"/>
                      <a:pt x="763570" y="2218891"/>
                    </a:cubicBezTo>
                    <a:cubicBezTo>
                      <a:pt x="759318" y="2217108"/>
                      <a:pt x="755615" y="2215325"/>
                      <a:pt x="751774" y="2212993"/>
                    </a:cubicBezTo>
                    <a:cubicBezTo>
                      <a:pt x="744504" y="2208604"/>
                      <a:pt x="737646" y="2202021"/>
                      <a:pt x="732435" y="2195300"/>
                    </a:cubicBezTo>
                    <a:cubicBezTo>
                      <a:pt x="731612" y="2194340"/>
                      <a:pt x="730788" y="2193380"/>
                      <a:pt x="729966" y="2192282"/>
                    </a:cubicBezTo>
                    <a:cubicBezTo>
                      <a:pt x="717896" y="2210799"/>
                      <a:pt x="700751" y="2225064"/>
                      <a:pt x="676885" y="2225064"/>
                    </a:cubicBezTo>
                    <a:cubicBezTo>
                      <a:pt x="676473" y="2225064"/>
                      <a:pt x="676199" y="2225064"/>
                      <a:pt x="675787" y="2225064"/>
                    </a:cubicBezTo>
                    <a:cubicBezTo>
                      <a:pt x="659740" y="2224789"/>
                      <a:pt x="644789" y="2215462"/>
                      <a:pt x="634914" y="2203118"/>
                    </a:cubicBezTo>
                    <a:cubicBezTo>
                      <a:pt x="626958" y="2193105"/>
                      <a:pt x="620238" y="2182270"/>
                      <a:pt x="614888" y="2170611"/>
                    </a:cubicBezTo>
                    <a:cubicBezTo>
                      <a:pt x="613517" y="2172394"/>
                      <a:pt x="612008" y="2174177"/>
                      <a:pt x="610499" y="2175823"/>
                    </a:cubicBezTo>
                    <a:cubicBezTo>
                      <a:pt x="604601" y="2182132"/>
                      <a:pt x="598155" y="2188030"/>
                      <a:pt x="591023" y="2192968"/>
                    </a:cubicBezTo>
                    <a:cubicBezTo>
                      <a:pt x="584302" y="2197632"/>
                      <a:pt x="577032" y="2200375"/>
                      <a:pt x="569351" y="2202844"/>
                    </a:cubicBezTo>
                    <a:cubicBezTo>
                      <a:pt x="562082" y="2205038"/>
                      <a:pt x="554127" y="2204764"/>
                      <a:pt x="546583" y="2203667"/>
                    </a:cubicBezTo>
                    <a:cubicBezTo>
                      <a:pt x="537393" y="2202295"/>
                      <a:pt x="529575" y="2197769"/>
                      <a:pt x="521894" y="2192419"/>
                    </a:cubicBezTo>
                    <a:cubicBezTo>
                      <a:pt x="515173" y="2187619"/>
                      <a:pt x="510235" y="2180212"/>
                      <a:pt x="505846" y="2173491"/>
                    </a:cubicBezTo>
                    <a:cubicBezTo>
                      <a:pt x="501731" y="2167182"/>
                      <a:pt x="499125" y="2159364"/>
                      <a:pt x="496656" y="2152094"/>
                    </a:cubicBezTo>
                    <a:cubicBezTo>
                      <a:pt x="495422" y="2148254"/>
                      <a:pt x="494188" y="2144276"/>
                      <a:pt x="493090" y="2140162"/>
                    </a:cubicBezTo>
                    <a:cubicBezTo>
                      <a:pt x="485958" y="2147568"/>
                      <a:pt x="477728" y="2154015"/>
                      <a:pt x="468401" y="2158541"/>
                    </a:cubicBezTo>
                    <a:cubicBezTo>
                      <a:pt x="454685" y="2165399"/>
                      <a:pt x="437129" y="2168416"/>
                      <a:pt x="422590" y="2162244"/>
                    </a:cubicBezTo>
                    <a:cubicBezTo>
                      <a:pt x="416006" y="2159364"/>
                      <a:pt x="408874" y="2155935"/>
                      <a:pt x="404073" y="2150449"/>
                    </a:cubicBezTo>
                    <a:cubicBezTo>
                      <a:pt x="398176" y="2143728"/>
                      <a:pt x="393512" y="2136870"/>
                      <a:pt x="389534" y="2128777"/>
                    </a:cubicBezTo>
                    <a:cubicBezTo>
                      <a:pt x="383774" y="2116981"/>
                      <a:pt x="380893" y="2103677"/>
                      <a:pt x="378973" y="2090510"/>
                    </a:cubicBezTo>
                    <a:cubicBezTo>
                      <a:pt x="377053" y="2091470"/>
                      <a:pt x="374858" y="2092430"/>
                      <a:pt x="372801" y="2093253"/>
                    </a:cubicBezTo>
                    <a:cubicBezTo>
                      <a:pt x="358262" y="2098739"/>
                      <a:pt x="342351" y="2098191"/>
                      <a:pt x="328224" y="2091607"/>
                    </a:cubicBezTo>
                    <a:cubicBezTo>
                      <a:pt x="312862" y="2084886"/>
                      <a:pt x="302575" y="2070896"/>
                      <a:pt x="296128" y="2055808"/>
                    </a:cubicBezTo>
                    <a:cubicBezTo>
                      <a:pt x="290779" y="2043875"/>
                      <a:pt x="288585" y="2030571"/>
                      <a:pt x="287487" y="2017266"/>
                    </a:cubicBezTo>
                    <a:cubicBezTo>
                      <a:pt x="286116" y="2018089"/>
                      <a:pt x="284744" y="2018775"/>
                      <a:pt x="283373" y="2019461"/>
                    </a:cubicBezTo>
                    <a:cubicBezTo>
                      <a:pt x="270480" y="2025907"/>
                      <a:pt x="253335" y="2029748"/>
                      <a:pt x="239481" y="2023301"/>
                    </a:cubicBezTo>
                    <a:cubicBezTo>
                      <a:pt x="232898" y="2020146"/>
                      <a:pt x="227411" y="2016580"/>
                      <a:pt x="222199" y="2011643"/>
                    </a:cubicBezTo>
                    <a:cubicBezTo>
                      <a:pt x="216027" y="2005882"/>
                      <a:pt x="211775" y="1997378"/>
                      <a:pt x="208620" y="1989697"/>
                    </a:cubicBezTo>
                    <a:cubicBezTo>
                      <a:pt x="201762" y="1972826"/>
                      <a:pt x="200391" y="1953898"/>
                      <a:pt x="200391" y="1935930"/>
                    </a:cubicBezTo>
                    <a:cubicBezTo>
                      <a:pt x="200254" y="1926329"/>
                      <a:pt x="200939" y="1916865"/>
                      <a:pt x="202037" y="1907538"/>
                    </a:cubicBezTo>
                    <a:cubicBezTo>
                      <a:pt x="185989" y="1908773"/>
                      <a:pt x="169255" y="1903972"/>
                      <a:pt x="157734" y="1892451"/>
                    </a:cubicBezTo>
                    <a:cubicBezTo>
                      <a:pt x="145938" y="1880655"/>
                      <a:pt x="141549" y="1863921"/>
                      <a:pt x="139903" y="1847874"/>
                    </a:cubicBezTo>
                    <a:cubicBezTo>
                      <a:pt x="138806" y="1837312"/>
                      <a:pt x="140040" y="1827025"/>
                      <a:pt x="142509" y="1816738"/>
                    </a:cubicBezTo>
                    <a:cubicBezTo>
                      <a:pt x="139766" y="1813995"/>
                      <a:pt x="137297" y="1810977"/>
                      <a:pt x="135651" y="1807960"/>
                    </a:cubicBezTo>
                    <a:cubicBezTo>
                      <a:pt x="130851" y="1800279"/>
                      <a:pt x="127833" y="1792049"/>
                      <a:pt x="125776" y="1783271"/>
                    </a:cubicBezTo>
                    <a:cubicBezTo>
                      <a:pt x="122621" y="1769829"/>
                      <a:pt x="123993" y="1755702"/>
                      <a:pt x="125364" y="1742260"/>
                    </a:cubicBezTo>
                    <a:cubicBezTo>
                      <a:pt x="127833" y="1719355"/>
                      <a:pt x="134142" y="1697820"/>
                      <a:pt x="142646" y="1676561"/>
                    </a:cubicBezTo>
                    <a:cubicBezTo>
                      <a:pt x="143744" y="1674092"/>
                      <a:pt x="144841" y="1671623"/>
                      <a:pt x="145938" y="1669291"/>
                    </a:cubicBezTo>
                    <a:cubicBezTo>
                      <a:pt x="137571" y="1670937"/>
                      <a:pt x="128930" y="1671760"/>
                      <a:pt x="120289" y="1671623"/>
                    </a:cubicBezTo>
                    <a:cubicBezTo>
                      <a:pt x="102459" y="1671349"/>
                      <a:pt x="87782" y="1662708"/>
                      <a:pt x="75027" y="1650775"/>
                    </a:cubicBezTo>
                    <a:cubicBezTo>
                      <a:pt x="63779" y="1640213"/>
                      <a:pt x="58430" y="1625400"/>
                      <a:pt x="54178" y="1611135"/>
                    </a:cubicBezTo>
                    <a:cubicBezTo>
                      <a:pt x="48692" y="1592893"/>
                      <a:pt x="48966" y="1573691"/>
                      <a:pt x="55413" y="1555860"/>
                    </a:cubicBezTo>
                    <a:cubicBezTo>
                      <a:pt x="56647" y="1552157"/>
                      <a:pt x="58156" y="1548728"/>
                      <a:pt x="59802" y="1545299"/>
                    </a:cubicBezTo>
                    <a:cubicBezTo>
                      <a:pt x="46360" y="1542967"/>
                      <a:pt x="33056" y="1538852"/>
                      <a:pt x="22220" y="1530760"/>
                    </a:cubicBezTo>
                    <a:cubicBezTo>
                      <a:pt x="17008" y="1526919"/>
                      <a:pt x="12070" y="1522804"/>
                      <a:pt x="8367" y="1517455"/>
                    </a:cubicBezTo>
                    <a:cubicBezTo>
                      <a:pt x="10013" y="1514849"/>
                      <a:pt x="11796" y="1512106"/>
                      <a:pt x="13579" y="1509637"/>
                    </a:cubicBezTo>
                    <a:cubicBezTo>
                      <a:pt x="9601" y="1507991"/>
                      <a:pt x="5898" y="1506071"/>
                      <a:pt x="2195" y="1504013"/>
                    </a:cubicBezTo>
                    <a:cubicBezTo>
                      <a:pt x="686" y="1499350"/>
                      <a:pt x="0" y="1494549"/>
                      <a:pt x="0" y="1489749"/>
                    </a:cubicBezTo>
                    <a:cubicBezTo>
                      <a:pt x="0" y="1473152"/>
                      <a:pt x="8504" y="1459985"/>
                      <a:pt x="18791" y="1447915"/>
                    </a:cubicBezTo>
                    <a:cubicBezTo>
                      <a:pt x="24277" y="1441743"/>
                      <a:pt x="29764" y="1435433"/>
                      <a:pt x="35662" y="1429947"/>
                    </a:cubicBezTo>
                    <a:cubicBezTo>
                      <a:pt x="52121" y="1414036"/>
                      <a:pt x="69814" y="1399772"/>
                      <a:pt x="88331" y="1386330"/>
                    </a:cubicBezTo>
                    <a:cubicBezTo>
                      <a:pt x="82433" y="1384410"/>
                      <a:pt x="76672" y="1381804"/>
                      <a:pt x="71186" y="1378649"/>
                    </a:cubicBezTo>
                    <a:cubicBezTo>
                      <a:pt x="65700" y="1375357"/>
                      <a:pt x="59802" y="1370557"/>
                      <a:pt x="55824" y="1365207"/>
                    </a:cubicBezTo>
                    <a:cubicBezTo>
                      <a:pt x="51298" y="1359172"/>
                      <a:pt x="48417" y="1352863"/>
                      <a:pt x="46086" y="1345731"/>
                    </a:cubicBezTo>
                    <a:cubicBezTo>
                      <a:pt x="44028" y="1339284"/>
                      <a:pt x="44577" y="1330917"/>
                      <a:pt x="46360" y="1324471"/>
                    </a:cubicBezTo>
                    <a:cubicBezTo>
                      <a:pt x="48692" y="1316241"/>
                      <a:pt x="53492" y="1308698"/>
                      <a:pt x="58567" y="1301977"/>
                    </a:cubicBezTo>
                    <a:cubicBezTo>
                      <a:pt x="65562" y="1292376"/>
                      <a:pt x="75849" y="1285243"/>
                      <a:pt x="85176" y="1277837"/>
                    </a:cubicBezTo>
                    <a:cubicBezTo>
                      <a:pt x="89703" y="1274408"/>
                      <a:pt x="94092" y="1271116"/>
                      <a:pt x="98755" y="1267961"/>
                    </a:cubicBezTo>
                    <a:cubicBezTo>
                      <a:pt x="95463" y="1263846"/>
                      <a:pt x="92857" y="1259731"/>
                      <a:pt x="91349" y="1254382"/>
                    </a:cubicBezTo>
                    <a:cubicBezTo>
                      <a:pt x="88880" y="1245467"/>
                      <a:pt x="88331" y="1237237"/>
                      <a:pt x="89154" y="1227773"/>
                    </a:cubicBezTo>
                    <a:cubicBezTo>
                      <a:pt x="90388" y="1213509"/>
                      <a:pt x="99441" y="1200067"/>
                      <a:pt x="108494" y="1189506"/>
                    </a:cubicBezTo>
                    <a:cubicBezTo>
                      <a:pt x="115214" y="1181550"/>
                      <a:pt x="123033" y="1174555"/>
                      <a:pt x="131262" y="1168246"/>
                    </a:cubicBezTo>
                    <a:cubicBezTo>
                      <a:pt x="122621" y="1166325"/>
                      <a:pt x="114117" y="1163857"/>
                      <a:pt x="105476" y="1160702"/>
                    </a:cubicBezTo>
                    <a:cubicBezTo>
                      <a:pt x="77633" y="1150278"/>
                      <a:pt x="48280" y="1120926"/>
                      <a:pt x="58704" y="1088693"/>
                    </a:cubicBezTo>
                    <a:cubicBezTo>
                      <a:pt x="60076" y="1084304"/>
                      <a:pt x="62133" y="1080463"/>
                      <a:pt x="64465" y="1076760"/>
                    </a:cubicBezTo>
                    <a:cubicBezTo>
                      <a:pt x="55275" y="1075388"/>
                      <a:pt x="46086" y="1073194"/>
                      <a:pt x="37033" y="1070176"/>
                    </a:cubicBezTo>
                    <a:cubicBezTo>
                      <a:pt x="23866" y="1065513"/>
                      <a:pt x="11384" y="1057832"/>
                      <a:pt x="5761" y="1044527"/>
                    </a:cubicBezTo>
                    <a:cubicBezTo>
                      <a:pt x="3155" y="1038492"/>
                      <a:pt x="1646" y="1030537"/>
                      <a:pt x="2743" y="1024091"/>
                    </a:cubicBezTo>
                    <a:cubicBezTo>
                      <a:pt x="3292" y="1020524"/>
                      <a:pt x="3703" y="1016958"/>
                      <a:pt x="5212" y="1013804"/>
                    </a:cubicBezTo>
                    <a:cubicBezTo>
                      <a:pt x="7544" y="1008454"/>
                      <a:pt x="10013" y="1004339"/>
                      <a:pt x="13167" y="999676"/>
                    </a:cubicBezTo>
                    <a:cubicBezTo>
                      <a:pt x="17556" y="993778"/>
                      <a:pt x="24277" y="989115"/>
                      <a:pt x="30038" y="984863"/>
                    </a:cubicBezTo>
                    <a:cubicBezTo>
                      <a:pt x="34564" y="981571"/>
                      <a:pt x="39091" y="978828"/>
                      <a:pt x="43891" y="975947"/>
                    </a:cubicBezTo>
                    <a:cubicBezTo>
                      <a:pt x="50886" y="971695"/>
                      <a:pt x="58019" y="967718"/>
                      <a:pt x="65151" y="963877"/>
                    </a:cubicBezTo>
                    <a:cubicBezTo>
                      <a:pt x="83942" y="953727"/>
                      <a:pt x="103419" y="944812"/>
                      <a:pt x="122895" y="936308"/>
                    </a:cubicBezTo>
                    <a:cubicBezTo>
                      <a:pt x="112883" y="933016"/>
                      <a:pt x="103144" y="928627"/>
                      <a:pt x="94640" y="922043"/>
                    </a:cubicBezTo>
                    <a:cubicBezTo>
                      <a:pt x="84765" y="914363"/>
                      <a:pt x="77770" y="901058"/>
                      <a:pt x="79278" y="888439"/>
                    </a:cubicBezTo>
                    <a:cubicBezTo>
                      <a:pt x="81062" y="873900"/>
                      <a:pt x="90388" y="863613"/>
                      <a:pt x="100950" y="854561"/>
                    </a:cubicBezTo>
                    <a:cubicBezTo>
                      <a:pt x="112060" y="844960"/>
                      <a:pt x="125364" y="838102"/>
                      <a:pt x="138669" y="831929"/>
                    </a:cubicBezTo>
                    <a:cubicBezTo>
                      <a:pt x="117683" y="824386"/>
                      <a:pt x="99030" y="811218"/>
                      <a:pt x="97384" y="786941"/>
                    </a:cubicBezTo>
                    <a:cubicBezTo>
                      <a:pt x="96423" y="772813"/>
                      <a:pt x="101910" y="758549"/>
                      <a:pt x="113157" y="749496"/>
                    </a:cubicBezTo>
                    <a:cubicBezTo>
                      <a:pt x="122484" y="742090"/>
                      <a:pt x="133457" y="737152"/>
                      <a:pt x="144567" y="732900"/>
                    </a:cubicBezTo>
                    <a:cubicBezTo>
                      <a:pt x="143469" y="732351"/>
                      <a:pt x="142372" y="731803"/>
                      <a:pt x="141412" y="731254"/>
                    </a:cubicBezTo>
                    <a:cubicBezTo>
                      <a:pt x="128382" y="724259"/>
                      <a:pt x="114803" y="714246"/>
                      <a:pt x="108905" y="700119"/>
                    </a:cubicBezTo>
                    <a:cubicBezTo>
                      <a:pt x="103556" y="687774"/>
                      <a:pt x="102870" y="673372"/>
                      <a:pt x="110002" y="661439"/>
                    </a:cubicBezTo>
                    <a:cubicBezTo>
                      <a:pt x="117272" y="649232"/>
                      <a:pt x="126873" y="640317"/>
                      <a:pt x="138669" y="632499"/>
                    </a:cubicBezTo>
                    <a:cubicBezTo>
                      <a:pt x="143881" y="628933"/>
                      <a:pt x="149642" y="626327"/>
                      <a:pt x="155265" y="623720"/>
                    </a:cubicBezTo>
                    <a:cubicBezTo>
                      <a:pt x="151562" y="622212"/>
                      <a:pt x="147858" y="620703"/>
                      <a:pt x="144155" y="619057"/>
                    </a:cubicBezTo>
                    <a:cubicBezTo>
                      <a:pt x="131399" y="613571"/>
                      <a:pt x="118232" y="604792"/>
                      <a:pt x="110825" y="592722"/>
                    </a:cubicBezTo>
                    <a:cubicBezTo>
                      <a:pt x="106848" y="586413"/>
                      <a:pt x="105065" y="580378"/>
                      <a:pt x="103556" y="573108"/>
                    </a:cubicBezTo>
                    <a:cubicBezTo>
                      <a:pt x="102321" y="566388"/>
                      <a:pt x="104516" y="559255"/>
                      <a:pt x="106710" y="552946"/>
                    </a:cubicBezTo>
                    <a:cubicBezTo>
                      <a:pt x="108631" y="547871"/>
                      <a:pt x="112746" y="543482"/>
                      <a:pt x="116449" y="539641"/>
                    </a:cubicBezTo>
                    <a:cubicBezTo>
                      <a:pt x="121524" y="534429"/>
                      <a:pt x="128382" y="531275"/>
                      <a:pt x="134691" y="528257"/>
                    </a:cubicBezTo>
                    <a:cubicBezTo>
                      <a:pt x="137846" y="526748"/>
                      <a:pt x="141000" y="525651"/>
                      <a:pt x="144567" y="524554"/>
                    </a:cubicBezTo>
                    <a:cubicBezTo>
                      <a:pt x="141823" y="520988"/>
                      <a:pt x="139629" y="516873"/>
                      <a:pt x="138394" y="512758"/>
                    </a:cubicBezTo>
                    <a:cubicBezTo>
                      <a:pt x="135377" y="503294"/>
                      <a:pt x="135788" y="493144"/>
                      <a:pt x="142784" y="485738"/>
                    </a:cubicBezTo>
                    <a:cubicBezTo>
                      <a:pt x="155402" y="472022"/>
                      <a:pt x="175016" y="471884"/>
                      <a:pt x="192435" y="471199"/>
                    </a:cubicBezTo>
                    <a:cubicBezTo>
                      <a:pt x="201214" y="470924"/>
                      <a:pt x="209992" y="470787"/>
                      <a:pt x="218907" y="471061"/>
                    </a:cubicBezTo>
                    <a:cubicBezTo>
                      <a:pt x="217947" y="469964"/>
                      <a:pt x="216987" y="469004"/>
                      <a:pt x="216027" y="467907"/>
                    </a:cubicBezTo>
                    <a:cubicBezTo>
                      <a:pt x="209580" y="460637"/>
                      <a:pt x="202860" y="453093"/>
                      <a:pt x="197099" y="445412"/>
                    </a:cubicBezTo>
                    <a:cubicBezTo>
                      <a:pt x="188184" y="433205"/>
                      <a:pt x="180503" y="419901"/>
                      <a:pt x="183932" y="404402"/>
                    </a:cubicBezTo>
                    <a:cubicBezTo>
                      <a:pt x="185440" y="397818"/>
                      <a:pt x="188184" y="390960"/>
                      <a:pt x="193670" y="386708"/>
                    </a:cubicBezTo>
                    <a:cubicBezTo>
                      <a:pt x="199979" y="381633"/>
                      <a:pt x="206974" y="379439"/>
                      <a:pt x="215067" y="378616"/>
                    </a:cubicBezTo>
                    <a:cubicBezTo>
                      <a:pt x="232075" y="376832"/>
                      <a:pt x="247437" y="384239"/>
                      <a:pt x="262387" y="391783"/>
                    </a:cubicBezTo>
                    <a:cubicBezTo>
                      <a:pt x="278298" y="399738"/>
                      <a:pt x="293934" y="408242"/>
                      <a:pt x="309982" y="416335"/>
                    </a:cubicBezTo>
                    <a:cubicBezTo>
                      <a:pt x="312039" y="417432"/>
                      <a:pt x="314096" y="418392"/>
                      <a:pt x="316017" y="419489"/>
                    </a:cubicBezTo>
                    <a:cubicBezTo>
                      <a:pt x="316291" y="419489"/>
                      <a:pt x="316702" y="419764"/>
                      <a:pt x="316977" y="419901"/>
                    </a:cubicBezTo>
                    <a:cubicBezTo>
                      <a:pt x="317800" y="420449"/>
                      <a:pt x="318486" y="420724"/>
                      <a:pt x="319446" y="421135"/>
                    </a:cubicBezTo>
                    <a:cubicBezTo>
                      <a:pt x="319720" y="421409"/>
                      <a:pt x="319994" y="421547"/>
                      <a:pt x="320543" y="421684"/>
                    </a:cubicBezTo>
                    <a:cubicBezTo>
                      <a:pt x="315605" y="411945"/>
                      <a:pt x="310942" y="402481"/>
                      <a:pt x="306278" y="392469"/>
                    </a:cubicBezTo>
                    <a:cubicBezTo>
                      <a:pt x="301752" y="383142"/>
                      <a:pt x="297774" y="373541"/>
                      <a:pt x="294071" y="363665"/>
                    </a:cubicBezTo>
                    <a:cubicBezTo>
                      <a:pt x="287076" y="345834"/>
                      <a:pt x="279532" y="323066"/>
                      <a:pt x="291465" y="305372"/>
                    </a:cubicBezTo>
                    <a:cubicBezTo>
                      <a:pt x="300380" y="292205"/>
                      <a:pt x="315605" y="287816"/>
                      <a:pt x="330556" y="288913"/>
                    </a:cubicBezTo>
                    <a:cubicBezTo>
                      <a:pt x="332064" y="288913"/>
                      <a:pt x="333573" y="289187"/>
                      <a:pt x="335219" y="289462"/>
                    </a:cubicBezTo>
                    <a:cubicBezTo>
                      <a:pt x="336316" y="289599"/>
                      <a:pt x="337276" y="289736"/>
                      <a:pt x="338237" y="290010"/>
                    </a:cubicBezTo>
                    <a:cubicBezTo>
                      <a:pt x="340157" y="290285"/>
                      <a:pt x="341940" y="290696"/>
                      <a:pt x="343586" y="291245"/>
                    </a:cubicBezTo>
                    <a:cubicBezTo>
                      <a:pt x="345506" y="291793"/>
                      <a:pt x="347289" y="292479"/>
                      <a:pt x="349209" y="293165"/>
                    </a:cubicBezTo>
                    <a:cubicBezTo>
                      <a:pt x="357165" y="296320"/>
                      <a:pt x="365120" y="300023"/>
                      <a:pt x="372801" y="304412"/>
                    </a:cubicBezTo>
                    <a:cubicBezTo>
                      <a:pt x="375407" y="305921"/>
                      <a:pt x="377876" y="307292"/>
                      <a:pt x="380208" y="308801"/>
                    </a:cubicBezTo>
                    <a:cubicBezTo>
                      <a:pt x="379247" y="305098"/>
                      <a:pt x="378424" y="301532"/>
                      <a:pt x="377602" y="297691"/>
                    </a:cubicBezTo>
                    <a:cubicBezTo>
                      <a:pt x="376230" y="292342"/>
                      <a:pt x="375133" y="286718"/>
                      <a:pt x="374035" y="281095"/>
                    </a:cubicBezTo>
                    <a:cubicBezTo>
                      <a:pt x="372115" y="270808"/>
                      <a:pt x="370469" y="260384"/>
                      <a:pt x="369921" y="249822"/>
                    </a:cubicBezTo>
                    <a:cubicBezTo>
                      <a:pt x="369235" y="236655"/>
                      <a:pt x="373898" y="224036"/>
                      <a:pt x="381579" y="213612"/>
                    </a:cubicBezTo>
                    <a:cubicBezTo>
                      <a:pt x="388163" y="204422"/>
                      <a:pt x="399410" y="198799"/>
                      <a:pt x="410794" y="198799"/>
                    </a:cubicBezTo>
                    <a:cubicBezTo>
                      <a:pt x="417104" y="198799"/>
                      <a:pt x="423413" y="200308"/>
                      <a:pt x="429311" y="202776"/>
                    </a:cubicBezTo>
                    <a:cubicBezTo>
                      <a:pt x="432466" y="204011"/>
                      <a:pt x="435072" y="205382"/>
                      <a:pt x="438089" y="207028"/>
                    </a:cubicBezTo>
                    <a:cubicBezTo>
                      <a:pt x="440832" y="208674"/>
                      <a:pt x="443575" y="210457"/>
                      <a:pt x="446044" y="212240"/>
                    </a:cubicBezTo>
                    <a:cubicBezTo>
                      <a:pt x="447004" y="213063"/>
                      <a:pt x="448102" y="213886"/>
                      <a:pt x="449062" y="214709"/>
                    </a:cubicBezTo>
                    <a:cubicBezTo>
                      <a:pt x="451668" y="216904"/>
                      <a:pt x="454274" y="218961"/>
                      <a:pt x="456606" y="221156"/>
                    </a:cubicBezTo>
                    <a:cubicBezTo>
                      <a:pt x="455371" y="213475"/>
                      <a:pt x="454411" y="205794"/>
                      <a:pt x="453725" y="198250"/>
                    </a:cubicBezTo>
                    <a:cubicBezTo>
                      <a:pt x="452217" y="183300"/>
                      <a:pt x="451942" y="169035"/>
                      <a:pt x="453314" y="154222"/>
                    </a:cubicBezTo>
                    <a:cubicBezTo>
                      <a:pt x="454137" y="144895"/>
                      <a:pt x="456880" y="135568"/>
                      <a:pt x="461543" y="127476"/>
                    </a:cubicBezTo>
                    <a:cubicBezTo>
                      <a:pt x="463327" y="124321"/>
                      <a:pt x="465521" y="121441"/>
                      <a:pt x="468127" y="118560"/>
                    </a:cubicBezTo>
                    <a:cubicBezTo>
                      <a:pt x="469362" y="117326"/>
                      <a:pt x="470733" y="115954"/>
                      <a:pt x="472242" y="114720"/>
                    </a:cubicBezTo>
                    <a:cubicBezTo>
                      <a:pt x="473614" y="113622"/>
                      <a:pt x="475122" y="112525"/>
                      <a:pt x="476494" y="111565"/>
                    </a:cubicBezTo>
                    <a:cubicBezTo>
                      <a:pt x="490073" y="102512"/>
                      <a:pt x="505846" y="100592"/>
                      <a:pt x="522168" y="102924"/>
                    </a:cubicBezTo>
                    <a:cubicBezTo>
                      <a:pt x="536707" y="104981"/>
                      <a:pt x="549737" y="113622"/>
                      <a:pt x="560847" y="122812"/>
                    </a:cubicBezTo>
                    <a:cubicBezTo>
                      <a:pt x="562219" y="124047"/>
                      <a:pt x="563453" y="125144"/>
                      <a:pt x="564825" y="126241"/>
                    </a:cubicBezTo>
                    <a:cubicBezTo>
                      <a:pt x="564825" y="125555"/>
                      <a:pt x="564825" y="124732"/>
                      <a:pt x="564825" y="124047"/>
                    </a:cubicBezTo>
                    <a:cubicBezTo>
                      <a:pt x="566334" y="99632"/>
                      <a:pt x="567568" y="74943"/>
                      <a:pt x="579775" y="53135"/>
                    </a:cubicBezTo>
                    <a:cubicBezTo>
                      <a:pt x="580461" y="51900"/>
                      <a:pt x="581147" y="50666"/>
                      <a:pt x="581970" y="49706"/>
                    </a:cubicBezTo>
                    <a:cubicBezTo>
                      <a:pt x="588417" y="51489"/>
                      <a:pt x="594452" y="53684"/>
                      <a:pt x="601310" y="56838"/>
                    </a:cubicBezTo>
                    <a:cubicBezTo>
                      <a:pt x="605562" y="58758"/>
                      <a:pt x="609539" y="61090"/>
                      <a:pt x="613380" y="63559"/>
                    </a:cubicBezTo>
                    <a:cubicBezTo>
                      <a:pt x="613654" y="62736"/>
                      <a:pt x="613791" y="61913"/>
                      <a:pt x="613928" y="61090"/>
                    </a:cubicBezTo>
                    <a:cubicBezTo>
                      <a:pt x="615300" y="53546"/>
                      <a:pt x="616397" y="45865"/>
                      <a:pt x="617220" y="38322"/>
                    </a:cubicBezTo>
                    <a:cubicBezTo>
                      <a:pt x="617494" y="33658"/>
                      <a:pt x="617631" y="29132"/>
                      <a:pt x="617769" y="24468"/>
                    </a:cubicBezTo>
                    <a:cubicBezTo>
                      <a:pt x="620375" y="23645"/>
                      <a:pt x="623118" y="22960"/>
                      <a:pt x="625587" y="22548"/>
                    </a:cubicBezTo>
                    <a:cubicBezTo>
                      <a:pt x="636423" y="21039"/>
                      <a:pt x="647944" y="22548"/>
                      <a:pt x="658505" y="25429"/>
                    </a:cubicBezTo>
                    <a:cubicBezTo>
                      <a:pt x="661111" y="25977"/>
                      <a:pt x="663717" y="26800"/>
                      <a:pt x="666049" y="27623"/>
                    </a:cubicBezTo>
                    <a:cubicBezTo>
                      <a:pt x="669478" y="28720"/>
                      <a:pt x="672633" y="29818"/>
                      <a:pt x="675787" y="31464"/>
                    </a:cubicBezTo>
                    <a:cubicBezTo>
                      <a:pt x="681137" y="17610"/>
                      <a:pt x="690326" y="5952"/>
                      <a:pt x="705414" y="1700"/>
                    </a:cubicBezTo>
                    <a:cubicBezTo>
                      <a:pt x="706785" y="1288"/>
                      <a:pt x="708157" y="1014"/>
                      <a:pt x="709529" y="740"/>
                    </a:cubicBezTo>
                    <a:cubicBezTo>
                      <a:pt x="737372" y="-4472"/>
                      <a:pt x="761512" y="18845"/>
                      <a:pt x="777560" y="39693"/>
                    </a:cubicBezTo>
                    <a:cubicBezTo>
                      <a:pt x="780029" y="38596"/>
                      <a:pt x="782498" y="37499"/>
                      <a:pt x="784830" y="36676"/>
                    </a:cubicBezTo>
                    <a:cubicBezTo>
                      <a:pt x="785241" y="35167"/>
                      <a:pt x="785790" y="33521"/>
                      <a:pt x="786338" y="32012"/>
                    </a:cubicBezTo>
                    <a:cubicBezTo>
                      <a:pt x="789219" y="23920"/>
                      <a:pt x="792510" y="15416"/>
                      <a:pt x="796763" y="7735"/>
                    </a:cubicBezTo>
                    <a:cubicBezTo>
                      <a:pt x="815416" y="39968"/>
                      <a:pt x="828447" y="75080"/>
                      <a:pt x="843808" y="109096"/>
                    </a:cubicBezTo>
                    <a:cubicBezTo>
                      <a:pt x="853958" y="121303"/>
                      <a:pt x="862325" y="134882"/>
                      <a:pt x="868086" y="149421"/>
                    </a:cubicBezTo>
                    <a:cubicBezTo>
                      <a:pt x="867811" y="149284"/>
                      <a:pt x="867674" y="149284"/>
                      <a:pt x="867400" y="149284"/>
                    </a:cubicBezTo>
                    <a:cubicBezTo>
                      <a:pt x="877275" y="172327"/>
                      <a:pt x="876727" y="198799"/>
                      <a:pt x="863285" y="221842"/>
                    </a:cubicBezTo>
                    <a:cubicBezTo>
                      <a:pt x="854507" y="236929"/>
                      <a:pt x="840928" y="248999"/>
                      <a:pt x="824743" y="255720"/>
                    </a:cubicBezTo>
                    <a:cubicBezTo>
                      <a:pt x="819394" y="257915"/>
                      <a:pt x="814182" y="259424"/>
                      <a:pt x="808833" y="260246"/>
                    </a:cubicBezTo>
                    <a:cubicBezTo>
                      <a:pt x="808558" y="266144"/>
                      <a:pt x="807735" y="271905"/>
                      <a:pt x="806226" y="277117"/>
                    </a:cubicBezTo>
                    <a:cubicBezTo>
                      <a:pt x="796900" y="310996"/>
                      <a:pt x="765078" y="335822"/>
                      <a:pt x="729828" y="335547"/>
                    </a:cubicBezTo>
                    <a:cubicBezTo>
                      <a:pt x="726125" y="335547"/>
                      <a:pt x="722559" y="335136"/>
                      <a:pt x="719130" y="334724"/>
                    </a:cubicBezTo>
                    <a:cubicBezTo>
                      <a:pt x="713781" y="354887"/>
                      <a:pt x="703356" y="373403"/>
                      <a:pt x="685937" y="386708"/>
                    </a:cubicBezTo>
                    <a:cubicBezTo>
                      <a:pt x="656585" y="409477"/>
                      <a:pt x="613380" y="408379"/>
                      <a:pt x="583479" y="387394"/>
                    </a:cubicBezTo>
                    <a:cubicBezTo>
                      <a:pt x="580598" y="390274"/>
                      <a:pt x="577718" y="392743"/>
                      <a:pt x="574426" y="395075"/>
                    </a:cubicBezTo>
                    <a:cubicBezTo>
                      <a:pt x="581147" y="419352"/>
                      <a:pt x="576895" y="445961"/>
                      <a:pt x="560985" y="466398"/>
                    </a:cubicBezTo>
                    <a:cubicBezTo>
                      <a:pt x="543291" y="489304"/>
                      <a:pt x="514487" y="500688"/>
                      <a:pt x="486507" y="496847"/>
                    </a:cubicBezTo>
                    <a:cubicBezTo>
                      <a:pt x="481980" y="496436"/>
                      <a:pt x="477591" y="495750"/>
                      <a:pt x="473202" y="494790"/>
                    </a:cubicBezTo>
                    <a:cubicBezTo>
                      <a:pt x="470733" y="494241"/>
                      <a:pt x="468539" y="493830"/>
                      <a:pt x="466344" y="493418"/>
                    </a:cubicBezTo>
                    <a:cubicBezTo>
                      <a:pt x="474574" y="510563"/>
                      <a:pt x="476631" y="530589"/>
                      <a:pt x="471693" y="549243"/>
                    </a:cubicBezTo>
                    <a:cubicBezTo>
                      <a:pt x="468950" y="558707"/>
                      <a:pt x="464561" y="567896"/>
                      <a:pt x="458389" y="575989"/>
                    </a:cubicBezTo>
                    <a:cubicBezTo>
                      <a:pt x="474025" y="604107"/>
                      <a:pt x="469499" y="642374"/>
                      <a:pt x="448513" y="666514"/>
                    </a:cubicBezTo>
                    <a:cubicBezTo>
                      <a:pt x="452902" y="673372"/>
                      <a:pt x="456194" y="681053"/>
                      <a:pt x="458389" y="689009"/>
                    </a:cubicBezTo>
                    <a:cubicBezTo>
                      <a:pt x="465521" y="715069"/>
                      <a:pt x="459075" y="740169"/>
                      <a:pt x="443987" y="761841"/>
                    </a:cubicBezTo>
                    <a:cubicBezTo>
                      <a:pt x="439872" y="767738"/>
                      <a:pt x="434934" y="773088"/>
                      <a:pt x="429448" y="777888"/>
                    </a:cubicBezTo>
                    <a:cubicBezTo>
                      <a:pt x="444261" y="800108"/>
                      <a:pt x="448513" y="828775"/>
                      <a:pt x="437266" y="855658"/>
                    </a:cubicBezTo>
                    <a:cubicBezTo>
                      <a:pt x="435757" y="859087"/>
                      <a:pt x="433974" y="862242"/>
                      <a:pt x="432191" y="865396"/>
                    </a:cubicBezTo>
                    <a:cubicBezTo>
                      <a:pt x="421081" y="887205"/>
                      <a:pt x="398038" y="901469"/>
                      <a:pt x="377739" y="914500"/>
                    </a:cubicBezTo>
                    <a:cubicBezTo>
                      <a:pt x="399547" y="911756"/>
                      <a:pt x="419161" y="915460"/>
                      <a:pt x="439049" y="926433"/>
                    </a:cubicBezTo>
                    <a:cubicBezTo>
                      <a:pt x="470459" y="943578"/>
                      <a:pt x="485272" y="983217"/>
                      <a:pt x="475945" y="1017233"/>
                    </a:cubicBezTo>
                    <a:cubicBezTo>
                      <a:pt x="475671" y="1018330"/>
                      <a:pt x="475397" y="1019427"/>
                      <a:pt x="474985" y="1020524"/>
                    </a:cubicBezTo>
                    <a:cubicBezTo>
                      <a:pt x="469224" y="1038904"/>
                      <a:pt x="458526" y="1054129"/>
                      <a:pt x="443575" y="1066610"/>
                    </a:cubicBezTo>
                    <a:cubicBezTo>
                      <a:pt x="439872" y="1069628"/>
                      <a:pt x="436032" y="1072508"/>
                      <a:pt x="432328" y="1075251"/>
                    </a:cubicBezTo>
                    <a:cubicBezTo>
                      <a:pt x="446456" y="1088144"/>
                      <a:pt x="455371" y="1107210"/>
                      <a:pt x="458114" y="1125726"/>
                    </a:cubicBezTo>
                    <a:cubicBezTo>
                      <a:pt x="460583" y="1144243"/>
                      <a:pt x="456606" y="1161525"/>
                      <a:pt x="448376" y="1177161"/>
                    </a:cubicBezTo>
                    <a:cubicBezTo>
                      <a:pt x="475808" y="1194306"/>
                      <a:pt x="493227" y="1226402"/>
                      <a:pt x="488290" y="1261103"/>
                    </a:cubicBezTo>
                    <a:cubicBezTo>
                      <a:pt x="487330" y="1268647"/>
                      <a:pt x="485272" y="1276053"/>
                      <a:pt x="482529" y="1282774"/>
                    </a:cubicBezTo>
                    <a:cubicBezTo>
                      <a:pt x="476768" y="1296490"/>
                      <a:pt x="469773" y="1307875"/>
                      <a:pt x="460583" y="1319396"/>
                    </a:cubicBezTo>
                    <a:cubicBezTo>
                      <a:pt x="454548" y="1326940"/>
                      <a:pt x="448239" y="1334209"/>
                      <a:pt x="441930" y="1341342"/>
                    </a:cubicBezTo>
                    <a:cubicBezTo>
                      <a:pt x="427802" y="1357115"/>
                      <a:pt x="413675" y="1372614"/>
                      <a:pt x="399410" y="1388113"/>
                    </a:cubicBezTo>
                    <a:cubicBezTo>
                      <a:pt x="390495" y="1397714"/>
                      <a:pt x="381442" y="1407316"/>
                      <a:pt x="372389" y="1416917"/>
                    </a:cubicBezTo>
                    <a:cubicBezTo>
                      <a:pt x="391318" y="1422540"/>
                      <a:pt x="406954" y="1433925"/>
                      <a:pt x="419435" y="1449012"/>
                    </a:cubicBezTo>
                    <a:cubicBezTo>
                      <a:pt x="419984" y="1449698"/>
                      <a:pt x="420533" y="1450384"/>
                      <a:pt x="421081" y="1451070"/>
                    </a:cubicBezTo>
                    <a:cubicBezTo>
                      <a:pt x="433563" y="1466020"/>
                      <a:pt x="439735" y="1486457"/>
                      <a:pt x="439735" y="1505659"/>
                    </a:cubicBezTo>
                    <a:cubicBezTo>
                      <a:pt x="439735" y="1525959"/>
                      <a:pt x="432740" y="1544338"/>
                      <a:pt x="420670" y="1560112"/>
                    </a:cubicBezTo>
                    <a:cubicBezTo>
                      <a:pt x="420944" y="1560112"/>
                      <a:pt x="420944" y="1560112"/>
                      <a:pt x="421081" y="1560249"/>
                    </a:cubicBezTo>
                    <a:cubicBezTo>
                      <a:pt x="419161" y="1562306"/>
                      <a:pt x="417515" y="1564501"/>
                      <a:pt x="415595" y="1566421"/>
                    </a:cubicBezTo>
                    <a:cubicBezTo>
                      <a:pt x="413812" y="1569027"/>
                      <a:pt x="412166" y="1571496"/>
                      <a:pt x="410383" y="1573965"/>
                    </a:cubicBezTo>
                    <a:cubicBezTo>
                      <a:pt x="450433" y="1568479"/>
                      <a:pt x="492542" y="1589738"/>
                      <a:pt x="509275" y="1629240"/>
                    </a:cubicBezTo>
                    <a:cubicBezTo>
                      <a:pt x="517642" y="1649403"/>
                      <a:pt x="518191" y="1670663"/>
                      <a:pt x="512704" y="1690140"/>
                    </a:cubicBezTo>
                    <a:cubicBezTo>
                      <a:pt x="512841" y="1690002"/>
                      <a:pt x="512978" y="1690002"/>
                      <a:pt x="513253" y="1690002"/>
                    </a:cubicBezTo>
                    <a:cubicBezTo>
                      <a:pt x="507766" y="1707285"/>
                      <a:pt x="501320" y="1723744"/>
                      <a:pt x="494188" y="1740340"/>
                    </a:cubicBezTo>
                    <a:cubicBezTo>
                      <a:pt x="491033" y="1747198"/>
                      <a:pt x="487878" y="1754056"/>
                      <a:pt x="484723" y="1760777"/>
                    </a:cubicBezTo>
                    <a:cubicBezTo>
                      <a:pt x="534924" y="1759817"/>
                      <a:pt x="577718" y="1801239"/>
                      <a:pt x="578267" y="1852400"/>
                    </a:cubicBezTo>
                    <a:cubicBezTo>
                      <a:pt x="578541" y="1881341"/>
                      <a:pt x="569351" y="1910830"/>
                      <a:pt x="559476" y="1938536"/>
                    </a:cubicBezTo>
                    <a:cubicBezTo>
                      <a:pt x="578404" y="1939359"/>
                      <a:pt x="597195" y="1945806"/>
                      <a:pt x="612145" y="1957327"/>
                    </a:cubicBezTo>
                    <a:cubicBezTo>
                      <a:pt x="621746" y="1964734"/>
                      <a:pt x="629565" y="1974198"/>
                      <a:pt x="635462" y="1984622"/>
                    </a:cubicBezTo>
                    <a:cubicBezTo>
                      <a:pt x="643555" y="1979410"/>
                      <a:pt x="652470" y="1975295"/>
                      <a:pt x="662346" y="1972278"/>
                    </a:cubicBezTo>
                    <a:cubicBezTo>
                      <a:pt x="701025" y="1960345"/>
                      <a:pt x="744093" y="1979684"/>
                      <a:pt x="764118" y="2013563"/>
                    </a:cubicBezTo>
                    <a:cubicBezTo>
                      <a:pt x="766862" y="2018363"/>
                      <a:pt x="769331" y="2023164"/>
                      <a:pt x="771114" y="2028239"/>
                    </a:cubicBezTo>
                    <a:cubicBezTo>
                      <a:pt x="799643" y="2016032"/>
                      <a:pt x="834207" y="2018912"/>
                      <a:pt x="859308" y="2038937"/>
                    </a:cubicBezTo>
                    <a:cubicBezTo>
                      <a:pt x="861914" y="2041132"/>
                      <a:pt x="864382" y="2043189"/>
                      <a:pt x="866577" y="2045247"/>
                    </a:cubicBezTo>
                    <a:cubicBezTo>
                      <a:pt x="882213" y="2037703"/>
                      <a:pt x="898947" y="2034137"/>
                      <a:pt x="917052" y="2036743"/>
                    </a:cubicBezTo>
                    <a:cubicBezTo>
                      <a:pt x="956280" y="2042229"/>
                      <a:pt x="985083" y="2071307"/>
                      <a:pt x="997565" y="2108203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8" name="任意多边形: 形状 267"/>
              <p:cNvSpPr/>
              <p:nvPr/>
            </p:nvSpPr>
            <p:spPr>
              <a:xfrm>
                <a:off x="2404589" y="3843880"/>
                <a:ext cx="366562" cy="578306"/>
              </a:xfrm>
              <a:custGeom>
                <a:avLst/>
                <a:gdLst>
                  <a:gd name="connsiteX0" fmla="*/ 28553 w 366562"/>
                  <a:gd name="connsiteY0" fmla="*/ 564716 h 578306"/>
                  <a:gd name="connsiteX1" fmla="*/ 6333 w 366562"/>
                  <a:gd name="connsiteY1" fmla="*/ 536461 h 578306"/>
                  <a:gd name="connsiteX2" fmla="*/ 710 w 366562"/>
                  <a:gd name="connsiteY2" fmla="*/ 489004 h 578306"/>
                  <a:gd name="connsiteX3" fmla="*/ 7156 w 366562"/>
                  <a:gd name="connsiteY3" fmla="*/ 450462 h 578306"/>
                  <a:gd name="connsiteX4" fmla="*/ 29925 w 366562"/>
                  <a:gd name="connsiteY4" fmla="*/ 375847 h 578306"/>
                  <a:gd name="connsiteX5" fmla="*/ 62294 w 366562"/>
                  <a:gd name="connsiteY5" fmla="*/ 304249 h 578306"/>
                  <a:gd name="connsiteX6" fmla="*/ 83006 w 366562"/>
                  <a:gd name="connsiteY6" fmla="*/ 240470 h 578306"/>
                  <a:gd name="connsiteX7" fmla="*/ 105500 w 366562"/>
                  <a:gd name="connsiteY7" fmla="*/ 185743 h 578306"/>
                  <a:gd name="connsiteX8" fmla="*/ 134852 w 366562"/>
                  <a:gd name="connsiteY8" fmla="*/ 130056 h 578306"/>
                  <a:gd name="connsiteX9" fmla="*/ 175314 w 366562"/>
                  <a:gd name="connsiteY9" fmla="*/ 72449 h 578306"/>
                  <a:gd name="connsiteX10" fmla="*/ 199866 w 366562"/>
                  <a:gd name="connsiteY10" fmla="*/ 46114 h 578306"/>
                  <a:gd name="connsiteX11" fmla="*/ 262822 w 366562"/>
                  <a:gd name="connsiteY11" fmla="*/ 12510 h 578306"/>
                  <a:gd name="connsiteX12" fmla="*/ 271326 w 366562"/>
                  <a:gd name="connsiteY12" fmla="*/ 12236 h 578306"/>
                  <a:gd name="connsiteX13" fmla="*/ 277087 w 366562"/>
                  <a:gd name="connsiteY13" fmla="*/ 8258 h 578306"/>
                  <a:gd name="connsiteX14" fmla="*/ 349096 w 366562"/>
                  <a:gd name="connsiteY14" fmla="*/ 17585 h 578306"/>
                  <a:gd name="connsiteX15" fmla="*/ 354171 w 366562"/>
                  <a:gd name="connsiteY15" fmla="*/ 96040 h 578306"/>
                  <a:gd name="connsiteX16" fmla="*/ 329345 w 366562"/>
                  <a:gd name="connsiteY16" fmla="*/ 129370 h 578306"/>
                  <a:gd name="connsiteX17" fmla="*/ 305891 w 366562"/>
                  <a:gd name="connsiteY17" fmla="*/ 162151 h 578306"/>
                  <a:gd name="connsiteX18" fmla="*/ 255416 w 366562"/>
                  <a:gd name="connsiteY18" fmla="*/ 247190 h 578306"/>
                  <a:gd name="connsiteX19" fmla="*/ 226064 w 366562"/>
                  <a:gd name="connsiteY19" fmla="*/ 298763 h 578306"/>
                  <a:gd name="connsiteX20" fmla="*/ 191499 w 366562"/>
                  <a:gd name="connsiteY20" fmla="*/ 388877 h 578306"/>
                  <a:gd name="connsiteX21" fmla="*/ 168731 w 366562"/>
                  <a:gd name="connsiteY21" fmla="*/ 467195 h 578306"/>
                  <a:gd name="connsiteX22" fmla="*/ 164067 w 366562"/>
                  <a:gd name="connsiteY22" fmla="*/ 500251 h 578306"/>
                  <a:gd name="connsiteX23" fmla="*/ 163930 w 366562"/>
                  <a:gd name="connsiteY23" fmla="*/ 515475 h 578306"/>
                  <a:gd name="connsiteX24" fmla="*/ 157621 w 366562"/>
                  <a:gd name="connsiteY24" fmla="*/ 540713 h 578306"/>
                  <a:gd name="connsiteX25" fmla="*/ 126760 w 366562"/>
                  <a:gd name="connsiteY25" fmla="*/ 553194 h 578306"/>
                  <a:gd name="connsiteX26" fmla="*/ 122371 w 366562"/>
                  <a:gd name="connsiteY26" fmla="*/ 552235 h 578306"/>
                  <a:gd name="connsiteX27" fmla="*/ 103168 w 366562"/>
                  <a:gd name="connsiteY27" fmla="*/ 569242 h 578306"/>
                  <a:gd name="connsiteX28" fmla="*/ 68878 w 366562"/>
                  <a:gd name="connsiteY28" fmla="*/ 578295 h 578306"/>
                  <a:gd name="connsiteX29" fmla="*/ 28553 w 366562"/>
                  <a:gd name="connsiteY29" fmla="*/ 564716 h 57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66562" h="578306">
                    <a:moveTo>
                      <a:pt x="28553" y="564716"/>
                    </a:moveTo>
                    <a:cubicBezTo>
                      <a:pt x="19089" y="556761"/>
                      <a:pt x="11134" y="547983"/>
                      <a:pt x="6333" y="536461"/>
                    </a:cubicBezTo>
                    <a:cubicBezTo>
                      <a:pt x="24" y="521648"/>
                      <a:pt x="-936" y="504914"/>
                      <a:pt x="710" y="489004"/>
                    </a:cubicBezTo>
                    <a:cubicBezTo>
                      <a:pt x="2081" y="475974"/>
                      <a:pt x="4413" y="463355"/>
                      <a:pt x="7156" y="450462"/>
                    </a:cubicBezTo>
                    <a:cubicBezTo>
                      <a:pt x="12505" y="425087"/>
                      <a:pt x="20323" y="399987"/>
                      <a:pt x="29925" y="375847"/>
                    </a:cubicBezTo>
                    <a:cubicBezTo>
                      <a:pt x="39663" y="351432"/>
                      <a:pt x="50499" y="327566"/>
                      <a:pt x="62294" y="304249"/>
                    </a:cubicBezTo>
                    <a:cubicBezTo>
                      <a:pt x="68741" y="282852"/>
                      <a:pt x="75599" y="261592"/>
                      <a:pt x="83006" y="240470"/>
                    </a:cubicBezTo>
                    <a:cubicBezTo>
                      <a:pt x="89589" y="221816"/>
                      <a:pt x="97545" y="203848"/>
                      <a:pt x="105500" y="185743"/>
                    </a:cubicBezTo>
                    <a:cubicBezTo>
                      <a:pt x="113867" y="166678"/>
                      <a:pt x="123879" y="147613"/>
                      <a:pt x="134852" y="130056"/>
                    </a:cubicBezTo>
                    <a:cubicBezTo>
                      <a:pt x="147334" y="110030"/>
                      <a:pt x="160501" y="90828"/>
                      <a:pt x="175314" y="72449"/>
                    </a:cubicBezTo>
                    <a:cubicBezTo>
                      <a:pt x="182858" y="63122"/>
                      <a:pt x="191362" y="54344"/>
                      <a:pt x="199866" y="46114"/>
                    </a:cubicBezTo>
                    <a:cubicBezTo>
                      <a:pt x="217422" y="29381"/>
                      <a:pt x="238271" y="15116"/>
                      <a:pt x="262822" y="12510"/>
                    </a:cubicBezTo>
                    <a:cubicBezTo>
                      <a:pt x="265703" y="12236"/>
                      <a:pt x="268583" y="12098"/>
                      <a:pt x="271326" y="12236"/>
                    </a:cubicBezTo>
                    <a:cubicBezTo>
                      <a:pt x="273246" y="10864"/>
                      <a:pt x="275030" y="9630"/>
                      <a:pt x="277087" y="8258"/>
                    </a:cubicBezTo>
                    <a:cubicBezTo>
                      <a:pt x="299307" y="-6281"/>
                      <a:pt x="330991" y="-657"/>
                      <a:pt x="349096" y="17585"/>
                    </a:cubicBezTo>
                    <a:cubicBezTo>
                      <a:pt x="368984" y="37473"/>
                      <a:pt x="373511" y="73820"/>
                      <a:pt x="354171" y="96040"/>
                    </a:cubicBezTo>
                    <a:cubicBezTo>
                      <a:pt x="345118" y="106465"/>
                      <a:pt x="337437" y="118123"/>
                      <a:pt x="329345" y="129370"/>
                    </a:cubicBezTo>
                    <a:cubicBezTo>
                      <a:pt x="321390" y="140206"/>
                      <a:pt x="313572" y="151178"/>
                      <a:pt x="305891" y="162151"/>
                    </a:cubicBezTo>
                    <a:cubicBezTo>
                      <a:pt x="287648" y="189720"/>
                      <a:pt x="271464" y="218387"/>
                      <a:pt x="255416" y="247190"/>
                    </a:cubicBezTo>
                    <a:cubicBezTo>
                      <a:pt x="245814" y="264473"/>
                      <a:pt x="235802" y="281618"/>
                      <a:pt x="226064" y="298763"/>
                    </a:cubicBezTo>
                    <a:cubicBezTo>
                      <a:pt x="213856" y="328527"/>
                      <a:pt x="202335" y="358565"/>
                      <a:pt x="191499" y="388877"/>
                    </a:cubicBezTo>
                    <a:cubicBezTo>
                      <a:pt x="182858" y="414800"/>
                      <a:pt x="174903" y="440723"/>
                      <a:pt x="168731" y="467195"/>
                    </a:cubicBezTo>
                    <a:cubicBezTo>
                      <a:pt x="166810" y="478168"/>
                      <a:pt x="165027" y="489141"/>
                      <a:pt x="164067" y="500251"/>
                    </a:cubicBezTo>
                    <a:cubicBezTo>
                      <a:pt x="163793" y="505326"/>
                      <a:pt x="163793" y="510401"/>
                      <a:pt x="163930" y="515475"/>
                    </a:cubicBezTo>
                    <a:cubicBezTo>
                      <a:pt x="164616" y="524665"/>
                      <a:pt x="163381" y="532895"/>
                      <a:pt x="157621" y="540713"/>
                    </a:cubicBezTo>
                    <a:cubicBezTo>
                      <a:pt x="150488" y="550177"/>
                      <a:pt x="138281" y="554841"/>
                      <a:pt x="126760" y="553194"/>
                    </a:cubicBezTo>
                    <a:cubicBezTo>
                      <a:pt x="125251" y="553058"/>
                      <a:pt x="123742" y="552646"/>
                      <a:pt x="122371" y="552235"/>
                    </a:cubicBezTo>
                    <a:cubicBezTo>
                      <a:pt x="117296" y="558955"/>
                      <a:pt x="110849" y="564853"/>
                      <a:pt x="103168" y="569242"/>
                    </a:cubicBezTo>
                    <a:cubicBezTo>
                      <a:pt x="93018" y="575277"/>
                      <a:pt x="80948" y="578295"/>
                      <a:pt x="68878" y="578295"/>
                    </a:cubicBezTo>
                    <a:cubicBezTo>
                      <a:pt x="54202" y="578569"/>
                      <a:pt x="39800" y="574043"/>
                      <a:pt x="28553" y="56471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9" name="任意多边形: 形状 268"/>
              <p:cNvSpPr/>
              <p:nvPr/>
            </p:nvSpPr>
            <p:spPr>
              <a:xfrm>
                <a:off x="2413381" y="3462174"/>
                <a:ext cx="793458" cy="499281"/>
              </a:xfrm>
              <a:custGeom>
                <a:avLst/>
                <a:gdLst>
                  <a:gd name="connsiteX0" fmla="*/ 789503 w 793458"/>
                  <a:gd name="connsiteY0" fmla="*/ 214399 h 499281"/>
                  <a:gd name="connsiteX1" fmla="*/ 785526 w 793458"/>
                  <a:gd name="connsiteY1" fmla="*/ 335649 h 499281"/>
                  <a:gd name="connsiteX2" fmla="*/ 744378 w 793458"/>
                  <a:gd name="connsiteY2" fmla="*/ 421511 h 499281"/>
                  <a:gd name="connsiteX3" fmla="*/ 702681 w 793458"/>
                  <a:gd name="connsiteY3" fmla="*/ 451823 h 499281"/>
                  <a:gd name="connsiteX4" fmla="*/ 675386 w 793458"/>
                  <a:gd name="connsiteY4" fmla="*/ 459779 h 499281"/>
                  <a:gd name="connsiteX5" fmla="*/ 638490 w 793458"/>
                  <a:gd name="connsiteY5" fmla="*/ 459916 h 499281"/>
                  <a:gd name="connsiteX6" fmla="*/ 631495 w 793458"/>
                  <a:gd name="connsiteY6" fmla="*/ 458681 h 499281"/>
                  <a:gd name="connsiteX7" fmla="*/ 629300 w 793458"/>
                  <a:gd name="connsiteY7" fmla="*/ 458681 h 499281"/>
                  <a:gd name="connsiteX8" fmla="*/ 582255 w 793458"/>
                  <a:gd name="connsiteY8" fmla="*/ 439342 h 499281"/>
                  <a:gd name="connsiteX9" fmla="*/ 573476 w 793458"/>
                  <a:gd name="connsiteY9" fmla="*/ 428232 h 499281"/>
                  <a:gd name="connsiteX10" fmla="*/ 542890 w 793458"/>
                  <a:gd name="connsiteY10" fmla="*/ 395039 h 499281"/>
                  <a:gd name="connsiteX11" fmla="*/ 512303 w 793458"/>
                  <a:gd name="connsiteY11" fmla="*/ 340998 h 499281"/>
                  <a:gd name="connsiteX12" fmla="*/ 472938 w 793458"/>
                  <a:gd name="connsiteY12" fmla="*/ 351285 h 499281"/>
                  <a:gd name="connsiteX13" fmla="*/ 401889 w 793458"/>
                  <a:gd name="connsiteY13" fmla="*/ 310686 h 499281"/>
                  <a:gd name="connsiteX14" fmla="*/ 387762 w 793458"/>
                  <a:gd name="connsiteY14" fmla="*/ 281471 h 499281"/>
                  <a:gd name="connsiteX15" fmla="*/ 306426 w 793458"/>
                  <a:gd name="connsiteY15" fmla="*/ 322345 h 499281"/>
                  <a:gd name="connsiteX16" fmla="*/ 254991 w 793458"/>
                  <a:gd name="connsiteY16" fmla="*/ 298204 h 499281"/>
                  <a:gd name="connsiteX17" fmla="*/ 186959 w 793458"/>
                  <a:gd name="connsiteY17" fmla="*/ 351971 h 499281"/>
                  <a:gd name="connsiteX18" fmla="*/ 174341 w 793458"/>
                  <a:gd name="connsiteY18" fmla="*/ 370899 h 499281"/>
                  <a:gd name="connsiteX19" fmla="*/ 106584 w 793458"/>
                  <a:gd name="connsiteY19" fmla="*/ 389553 h 499281"/>
                  <a:gd name="connsiteX20" fmla="*/ 138542 w 793458"/>
                  <a:gd name="connsiteY20" fmla="*/ 446749 h 499281"/>
                  <a:gd name="connsiteX21" fmla="*/ 138267 w 793458"/>
                  <a:gd name="connsiteY21" fmla="*/ 481999 h 499281"/>
                  <a:gd name="connsiteX22" fmla="*/ 107406 w 793458"/>
                  <a:gd name="connsiteY22" fmla="*/ 499281 h 499281"/>
                  <a:gd name="connsiteX23" fmla="*/ 101920 w 793458"/>
                  <a:gd name="connsiteY23" fmla="*/ 498870 h 499281"/>
                  <a:gd name="connsiteX24" fmla="*/ 69825 w 793458"/>
                  <a:gd name="connsiteY24" fmla="*/ 480216 h 499281"/>
                  <a:gd name="connsiteX25" fmla="*/ 25110 w 793458"/>
                  <a:gd name="connsiteY25" fmla="*/ 430975 h 499281"/>
                  <a:gd name="connsiteX26" fmla="*/ 10 w 793458"/>
                  <a:gd name="connsiteY26" fmla="*/ 363218 h 499281"/>
                  <a:gd name="connsiteX27" fmla="*/ 6320 w 793458"/>
                  <a:gd name="connsiteY27" fmla="*/ 327420 h 499281"/>
                  <a:gd name="connsiteX28" fmla="*/ 7142 w 793458"/>
                  <a:gd name="connsiteY28" fmla="*/ 325636 h 499281"/>
                  <a:gd name="connsiteX29" fmla="*/ 2753 w 793458"/>
                  <a:gd name="connsiteY29" fmla="*/ 320698 h 499281"/>
                  <a:gd name="connsiteX30" fmla="*/ 21133 w 793458"/>
                  <a:gd name="connsiteY30" fmla="*/ 324950 h 499281"/>
                  <a:gd name="connsiteX31" fmla="*/ 52131 w 793458"/>
                  <a:gd name="connsiteY31" fmla="*/ 340724 h 499281"/>
                  <a:gd name="connsiteX32" fmla="*/ 46096 w 793458"/>
                  <a:gd name="connsiteY32" fmla="*/ 312881 h 499281"/>
                  <a:gd name="connsiteX33" fmla="*/ 41981 w 793458"/>
                  <a:gd name="connsiteY33" fmla="*/ 281608 h 499281"/>
                  <a:gd name="connsiteX34" fmla="*/ 53640 w 793458"/>
                  <a:gd name="connsiteY34" fmla="*/ 245398 h 499281"/>
                  <a:gd name="connsiteX35" fmla="*/ 82855 w 793458"/>
                  <a:gd name="connsiteY35" fmla="*/ 230585 h 499281"/>
                  <a:gd name="connsiteX36" fmla="*/ 118242 w 793458"/>
                  <a:gd name="connsiteY36" fmla="*/ 243889 h 499281"/>
                  <a:gd name="connsiteX37" fmla="*/ 128803 w 793458"/>
                  <a:gd name="connsiteY37" fmla="*/ 252805 h 499281"/>
                  <a:gd name="connsiteX38" fmla="*/ 125923 w 793458"/>
                  <a:gd name="connsiteY38" fmla="*/ 229899 h 499281"/>
                  <a:gd name="connsiteX39" fmla="*/ 125512 w 793458"/>
                  <a:gd name="connsiteY39" fmla="*/ 185870 h 499281"/>
                  <a:gd name="connsiteX40" fmla="*/ 144440 w 793458"/>
                  <a:gd name="connsiteY40" fmla="*/ 146506 h 499281"/>
                  <a:gd name="connsiteX41" fmla="*/ 194366 w 793458"/>
                  <a:gd name="connsiteY41" fmla="*/ 134710 h 499281"/>
                  <a:gd name="connsiteX42" fmla="*/ 233045 w 793458"/>
                  <a:gd name="connsiteY42" fmla="*/ 154598 h 499281"/>
                  <a:gd name="connsiteX43" fmla="*/ 237023 w 793458"/>
                  <a:gd name="connsiteY43" fmla="*/ 158027 h 499281"/>
                  <a:gd name="connsiteX44" fmla="*/ 237023 w 793458"/>
                  <a:gd name="connsiteY44" fmla="*/ 155832 h 499281"/>
                  <a:gd name="connsiteX45" fmla="*/ 251973 w 793458"/>
                  <a:gd name="connsiteY45" fmla="*/ 84920 h 499281"/>
                  <a:gd name="connsiteX46" fmla="*/ 254168 w 793458"/>
                  <a:gd name="connsiteY46" fmla="*/ 81491 h 499281"/>
                  <a:gd name="connsiteX47" fmla="*/ 289143 w 793458"/>
                  <a:gd name="connsiteY47" fmla="*/ 56665 h 499281"/>
                  <a:gd name="connsiteX48" fmla="*/ 289966 w 793458"/>
                  <a:gd name="connsiteY48" fmla="*/ 56391 h 499281"/>
                  <a:gd name="connsiteX49" fmla="*/ 338384 w 793458"/>
                  <a:gd name="connsiteY49" fmla="*/ 59546 h 499281"/>
                  <a:gd name="connsiteX50" fmla="*/ 348122 w 793458"/>
                  <a:gd name="connsiteY50" fmla="*/ 63387 h 499281"/>
                  <a:gd name="connsiteX51" fmla="*/ 377749 w 793458"/>
                  <a:gd name="connsiteY51" fmla="*/ 33623 h 499281"/>
                  <a:gd name="connsiteX52" fmla="*/ 381864 w 793458"/>
                  <a:gd name="connsiteY52" fmla="*/ 32663 h 499281"/>
                  <a:gd name="connsiteX53" fmla="*/ 433573 w 793458"/>
                  <a:gd name="connsiteY53" fmla="*/ 81217 h 499281"/>
                  <a:gd name="connsiteX54" fmla="*/ 467726 w 793458"/>
                  <a:gd name="connsiteY54" fmla="*/ 65170 h 499281"/>
                  <a:gd name="connsiteX55" fmla="*/ 473075 w 793458"/>
                  <a:gd name="connsiteY55" fmla="*/ 63935 h 499281"/>
                  <a:gd name="connsiteX56" fmla="*/ 477876 w 793458"/>
                  <a:gd name="connsiteY56" fmla="*/ 41715 h 499281"/>
                  <a:gd name="connsiteX57" fmla="*/ 492415 w 793458"/>
                  <a:gd name="connsiteY57" fmla="*/ 10854 h 499281"/>
                  <a:gd name="connsiteX58" fmla="*/ 504759 w 793458"/>
                  <a:gd name="connsiteY58" fmla="*/ 3859 h 499281"/>
                  <a:gd name="connsiteX59" fmla="*/ 544261 w 793458"/>
                  <a:gd name="connsiteY59" fmla="*/ 4270 h 499281"/>
                  <a:gd name="connsiteX60" fmla="*/ 582529 w 793458"/>
                  <a:gd name="connsiteY60" fmla="*/ 36366 h 499281"/>
                  <a:gd name="connsiteX61" fmla="*/ 589387 w 793458"/>
                  <a:gd name="connsiteY61" fmla="*/ 46653 h 499281"/>
                  <a:gd name="connsiteX62" fmla="*/ 599262 w 793458"/>
                  <a:gd name="connsiteY62" fmla="*/ 42675 h 499281"/>
                  <a:gd name="connsiteX63" fmla="*/ 633415 w 793458"/>
                  <a:gd name="connsiteY63" fmla="*/ 46516 h 499281"/>
                  <a:gd name="connsiteX64" fmla="*/ 653852 w 793458"/>
                  <a:gd name="connsiteY64" fmla="*/ 67639 h 499281"/>
                  <a:gd name="connsiteX65" fmla="*/ 665785 w 793458"/>
                  <a:gd name="connsiteY65" fmla="*/ 104535 h 499281"/>
                  <a:gd name="connsiteX66" fmla="*/ 673740 w 793458"/>
                  <a:gd name="connsiteY66" fmla="*/ 86978 h 499281"/>
                  <a:gd name="connsiteX67" fmla="*/ 693628 w 793458"/>
                  <a:gd name="connsiteY67" fmla="*/ 55020 h 499281"/>
                  <a:gd name="connsiteX68" fmla="*/ 717220 w 793458"/>
                  <a:gd name="connsiteY68" fmla="*/ 38149 h 499281"/>
                  <a:gd name="connsiteX69" fmla="*/ 733816 w 793458"/>
                  <a:gd name="connsiteY69" fmla="*/ 38149 h 499281"/>
                  <a:gd name="connsiteX70" fmla="*/ 733954 w 793458"/>
                  <a:gd name="connsiteY70" fmla="*/ 38149 h 499281"/>
                  <a:gd name="connsiteX71" fmla="*/ 740537 w 793458"/>
                  <a:gd name="connsiteY71" fmla="*/ 53511 h 499281"/>
                  <a:gd name="connsiteX72" fmla="*/ 756722 w 793458"/>
                  <a:gd name="connsiteY72" fmla="*/ 109747 h 499281"/>
                  <a:gd name="connsiteX73" fmla="*/ 762620 w 793458"/>
                  <a:gd name="connsiteY73" fmla="*/ 144448 h 499281"/>
                  <a:gd name="connsiteX74" fmla="*/ 789503 w 793458"/>
                  <a:gd name="connsiteY74" fmla="*/ 214399 h 499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793458" h="499281">
                    <a:moveTo>
                      <a:pt x="789503" y="214399"/>
                    </a:moveTo>
                    <a:cubicBezTo>
                      <a:pt x="795950" y="254176"/>
                      <a:pt x="794441" y="296284"/>
                      <a:pt x="785526" y="335649"/>
                    </a:cubicBezTo>
                    <a:cubicBezTo>
                      <a:pt x="778668" y="366784"/>
                      <a:pt x="766460" y="397783"/>
                      <a:pt x="744378" y="421511"/>
                    </a:cubicBezTo>
                    <a:cubicBezTo>
                      <a:pt x="732993" y="433719"/>
                      <a:pt x="718591" y="446200"/>
                      <a:pt x="702681" y="451823"/>
                    </a:cubicBezTo>
                    <a:cubicBezTo>
                      <a:pt x="693766" y="454978"/>
                      <a:pt x="685125" y="458270"/>
                      <a:pt x="675386" y="459779"/>
                    </a:cubicBezTo>
                    <a:cubicBezTo>
                      <a:pt x="662767" y="461562"/>
                      <a:pt x="651109" y="461287"/>
                      <a:pt x="638490" y="459916"/>
                    </a:cubicBezTo>
                    <a:cubicBezTo>
                      <a:pt x="636158" y="459642"/>
                      <a:pt x="633827" y="459230"/>
                      <a:pt x="631495" y="458681"/>
                    </a:cubicBezTo>
                    <a:cubicBezTo>
                      <a:pt x="630809" y="458681"/>
                      <a:pt x="629986" y="458681"/>
                      <a:pt x="629300" y="458681"/>
                    </a:cubicBezTo>
                    <a:cubicBezTo>
                      <a:pt x="611744" y="458681"/>
                      <a:pt x="594599" y="451549"/>
                      <a:pt x="582255" y="439342"/>
                    </a:cubicBezTo>
                    <a:cubicBezTo>
                      <a:pt x="578688" y="435913"/>
                      <a:pt x="575945" y="432210"/>
                      <a:pt x="573476" y="428232"/>
                    </a:cubicBezTo>
                    <a:cubicBezTo>
                      <a:pt x="562092" y="418357"/>
                      <a:pt x="552216" y="407384"/>
                      <a:pt x="542890" y="395039"/>
                    </a:cubicBezTo>
                    <a:cubicBezTo>
                      <a:pt x="530271" y="378443"/>
                      <a:pt x="520533" y="360064"/>
                      <a:pt x="512303" y="340998"/>
                    </a:cubicBezTo>
                    <a:cubicBezTo>
                      <a:pt x="500644" y="347582"/>
                      <a:pt x="487203" y="351285"/>
                      <a:pt x="472938" y="351285"/>
                    </a:cubicBezTo>
                    <a:cubicBezTo>
                      <a:pt x="443586" y="351285"/>
                      <a:pt x="416565" y="334689"/>
                      <a:pt x="401889" y="310686"/>
                    </a:cubicBezTo>
                    <a:cubicBezTo>
                      <a:pt x="396128" y="301771"/>
                      <a:pt x="391465" y="291895"/>
                      <a:pt x="387762" y="281471"/>
                    </a:cubicBezTo>
                    <a:cubicBezTo>
                      <a:pt x="371714" y="310411"/>
                      <a:pt x="339481" y="325911"/>
                      <a:pt x="306426" y="322345"/>
                    </a:cubicBezTo>
                    <a:cubicBezTo>
                      <a:pt x="285852" y="320150"/>
                      <a:pt x="268981" y="310960"/>
                      <a:pt x="254991" y="298204"/>
                    </a:cubicBezTo>
                    <a:cubicBezTo>
                      <a:pt x="244978" y="326871"/>
                      <a:pt x="218918" y="348542"/>
                      <a:pt x="186959" y="351971"/>
                    </a:cubicBezTo>
                    <a:cubicBezTo>
                      <a:pt x="183805" y="358692"/>
                      <a:pt x="179690" y="365275"/>
                      <a:pt x="174341" y="370899"/>
                    </a:cubicBezTo>
                    <a:cubicBezTo>
                      <a:pt x="156373" y="390513"/>
                      <a:pt x="131135" y="394216"/>
                      <a:pt x="106584" y="389553"/>
                    </a:cubicBezTo>
                    <a:cubicBezTo>
                      <a:pt x="117693" y="408481"/>
                      <a:pt x="129215" y="426997"/>
                      <a:pt x="138542" y="446749"/>
                    </a:cubicBezTo>
                    <a:cubicBezTo>
                      <a:pt x="144577" y="457447"/>
                      <a:pt x="144577" y="471300"/>
                      <a:pt x="138267" y="481999"/>
                    </a:cubicBezTo>
                    <a:cubicBezTo>
                      <a:pt x="131684" y="493383"/>
                      <a:pt x="119888" y="499281"/>
                      <a:pt x="107406" y="499281"/>
                    </a:cubicBezTo>
                    <a:cubicBezTo>
                      <a:pt x="105623" y="499281"/>
                      <a:pt x="103840" y="499144"/>
                      <a:pt x="101920" y="498870"/>
                    </a:cubicBezTo>
                    <a:cubicBezTo>
                      <a:pt x="89301" y="496675"/>
                      <a:pt x="79426" y="488994"/>
                      <a:pt x="69825" y="480216"/>
                    </a:cubicBezTo>
                    <a:cubicBezTo>
                      <a:pt x="53228" y="465265"/>
                      <a:pt x="38004" y="449218"/>
                      <a:pt x="25110" y="430975"/>
                    </a:cubicBezTo>
                    <a:cubicBezTo>
                      <a:pt x="11669" y="412047"/>
                      <a:pt x="-401" y="387084"/>
                      <a:pt x="10" y="363218"/>
                    </a:cubicBezTo>
                    <a:cubicBezTo>
                      <a:pt x="284" y="350737"/>
                      <a:pt x="1519" y="339078"/>
                      <a:pt x="6320" y="327420"/>
                    </a:cubicBezTo>
                    <a:cubicBezTo>
                      <a:pt x="6594" y="326871"/>
                      <a:pt x="6731" y="326048"/>
                      <a:pt x="7142" y="325636"/>
                    </a:cubicBezTo>
                    <a:cubicBezTo>
                      <a:pt x="5634" y="323991"/>
                      <a:pt x="4262" y="322207"/>
                      <a:pt x="2753" y="320698"/>
                    </a:cubicBezTo>
                    <a:cubicBezTo>
                      <a:pt x="9063" y="321110"/>
                      <a:pt x="15372" y="322619"/>
                      <a:pt x="21133" y="324950"/>
                    </a:cubicBezTo>
                    <a:cubicBezTo>
                      <a:pt x="31831" y="329065"/>
                      <a:pt x="42255" y="334552"/>
                      <a:pt x="52131" y="340724"/>
                    </a:cubicBezTo>
                    <a:cubicBezTo>
                      <a:pt x="49936" y="331672"/>
                      <a:pt x="47742" y="322345"/>
                      <a:pt x="46096" y="312881"/>
                    </a:cubicBezTo>
                    <a:cubicBezTo>
                      <a:pt x="44176" y="302594"/>
                      <a:pt x="42530" y="292169"/>
                      <a:pt x="41981" y="281608"/>
                    </a:cubicBezTo>
                    <a:cubicBezTo>
                      <a:pt x="41295" y="268441"/>
                      <a:pt x="45959" y="255822"/>
                      <a:pt x="53640" y="245398"/>
                    </a:cubicBezTo>
                    <a:cubicBezTo>
                      <a:pt x="60223" y="236208"/>
                      <a:pt x="71471" y="230585"/>
                      <a:pt x="82855" y="230585"/>
                    </a:cubicBezTo>
                    <a:cubicBezTo>
                      <a:pt x="95611" y="230585"/>
                      <a:pt x="108092" y="236482"/>
                      <a:pt x="118242" y="243889"/>
                    </a:cubicBezTo>
                    <a:cubicBezTo>
                      <a:pt x="121808" y="246907"/>
                      <a:pt x="125374" y="249650"/>
                      <a:pt x="128803" y="252805"/>
                    </a:cubicBezTo>
                    <a:cubicBezTo>
                      <a:pt x="127569" y="245124"/>
                      <a:pt x="126609" y="237443"/>
                      <a:pt x="125923" y="229899"/>
                    </a:cubicBezTo>
                    <a:cubicBezTo>
                      <a:pt x="124414" y="214948"/>
                      <a:pt x="124140" y="200683"/>
                      <a:pt x="125512" y="185870"/>
                    </a:cubicBezTo>
                    <a:cubicBezTo>
                      <a:pt x="126883" y="171057"/>
                      <a:pt x="132781" y="156244"/>
                      <a:pt x="144440" y="146506"/>
                    </a:cubicBezTo>
                    <a:cubicBezTo>
                      <a:pt x="158841" y="134710"/>
                      <a:pt x="176261" y="132103"/>
                      <a:pt x="194366" y="134710"/>
                    </a:cubicBezTo>
                    <a:cubicBezTo>
                      <a:pt x="208905" y="136767"/>
                      <a:pt x="221935" y="145408"/>
                      <a:pt x="233045" y="154598"/>
                    </a:cubicBezTo>
                    <a:cubicBezTo>
                      <a:pt x="234417" y="155832"/>
                      <a:pt x="235651" y="156929"/>
                      <a:pt x="237023" y="158027"/>
                    </a:cubicBezTo>
                    <a:cubicBezTo>
                      <a:pt x="237023" y="157341"/>
                      <a:pt x="237023" y="156518"/>
                      <a:pt x="237023" y="155832"/>
                    </a:cubicBezTo>
                    <a:cubicBezTo>
                      <a:pt x="238531" y="131418"/>
                      <a:pt x="239766" y="106729"/>
                      <a:pt x="251973" y="84920"/>
                    </a:cubicBezTo>
                    <a:cubicBezTo>
                      <a:pt x="252659" y="83686"/>
                      <a:pt x="253345" y="82452"/>
                      <a:pt x="254168" y="81491"/>
                    </a:cubicBezTo>
                    <a:cubicBezTo>
                      <a:pt x="262260" y="69147"/>
                      <a:pt x="275290" y="61329"/>
                      <a:pt x="289143" y="56665"/>
                    </a:cubicBezTo>
                    <a:cubicBezTo>
                      <a:pt x="289418" y="56529"/>
                      <a:pt x="289692" y="56529"/>
                      <a:pt x="289966" y="56391"/>
                    </a:cubicBezTo>
                    <a:cubicBezTo>
                      <a:pt x="305466" y="51454"/>
                      <a:pt x="323296" y="54883"/>
                      <a:pt x="338384" y="59546"/>
                    </a:cubicBezTo>
                    <a:cubicBezTo>
                      <a:pt x="341813" y="60643"/>
                      <a:pt x="344968" y="61741"/>
                      <a:pt x="348122" y="63387"/>
                    </a:cubicBezTo>
                    <a:cubicBezTo>
                      <a:pt x="353472" y="49533"/>
                      <a:pt x="362661" y="37875"/>
                      <a:pt x="377749" y="33623"/>
                    </a:cubicBezTo>
                    <a:cubicBezTo>
                      <a:pt x="379120" y="33211"/>
                      <a:pt x="380492" y="32937"/>
                      <a:pt x="381864" y="32663"/>
                    </a:cubicBezTo>
                    <a:cubicBezTo>
                      <a:pt x="400655" y="46790"/>
                      <a:pt x="417937" y="63387"/>
                      <a:pt x="433573" y="81217"/>
                    </a:cubicBezTo>
                    <a:cubicBezTo>
                      <a:pt x="443174" y="73536"/>
                      <a:pt x="455930" y="68461"/>
                      <a:pt x="467726" y="65170"/>
                    </a:cubicBezTo>
                    <a:cubicBezTo>
                      <a:pt x="469509" y="64758"/>
                      <a:pt x="471292" y="64346"/>
                      <a:pt x="473075" y="63935"/>
                    </a:cubicBezTo>
                    <a:cubicBezTo>
                      <a:pt x="474309" y="56529"/>
                      <a:pt x="475818" y="48985"/>
                      <a:pt x="477876" y="41715"/>
                    </a:cubicBezTo>
                    <a:cubicBezTo>
                      <a:pt x="480756" y="31017"/>
                      <a:pt x="485831" y="20318"/>
                      <a:pt x="492415" y="10854"/>
                    </a:cubicBezTo>
                    <a:cubicBezTo>
                      <a:pt x="496118" y="8111"/>
                      <a:pt x="500233" y="5642"/>
                      <a:pt x="504759" y="3859"/>
                    </a:cubicBezTo>
                    <a:cubicBezTo>
                      <a:pt x="516966" y="-1353"/>
                      <a:pt x="532328" y="-1353"/>
                      <a:pt x="544261" y="4270"/>
                    </a:cubicBezTo>
                    <a:cubicBezTo>
                      <a:pt x="560035" y="11266"/>
                      <a:pt x="572105" y="22787"/>
                      <a:pt x="582529" y="36366"/>
                    </a:cubicBezTo>
                    <a:cubicBezTo>
                      <a:pt x="585135" y="39795"/>
                      <a:pt x="587329" y="43087"/>
                      <a:pt x="589387" y="46653"/>
                    </a:cubicBezTo>
                    <a:cubicBezTo>
                      <a:pt x="592542" y="44870"/>
                      <a:pt x="595696" y="43636"/>
                      <a:pt x="599262" y="42675"/>
                    </a:cubicBezTo>
                    <a:cubicBezTo>
                      <a:pt x="610098" y="39658"/>
                      <a:pt x="623677" y="39932"/>
                      <a:pt x="633415" y="46516"/>
                    </a:cubicBezTo>
                    <a:cubicBezTo>
                      <a:pt x="641645" y="52002"/>
                      <a:pt x="648914" y="58860"/>
                      <a:pt x="653852" y="67639"/>
                    </a:cubicBezTo>
                    <a:cubicBezTo>
                      <a:pt x="660436" y="79023"/>
                      <a:pt x="663453" y="91504"/>
                      <a:pt x="665785" y="104535"/>
                    </a:cubicBezTo>
                    <a:cubicBezTo>
                      <a:pt x="668254" y="98636"/>
                      <a:pt x="670860" y="92739"/>
                      <a:pt x="673740" y="86978"/>
                    </a:cubicBezTo>
                    <a:cubicBezTo>
                      <a:pt x="679501" y="75868"/>
                      <a:pt x="686222" y="65307"/>
                      <a:pt x="693628" y="55020"/>
                    </a:cubicBezTo>
                    <a:cubicBezTo>
                      <a:pt x="699526" y="46927"/>
                      <a:pt x="707756" y="41167"/>
                      <a:pt x="717220" y="38149"/>
                    </a:cubicBezTo>
                    <a:cubicBezTo>
                      <a:pt x="722432" y="36366"/>
                      <a:pt x="728193" y="36778"/>
                      <a:pt x="733816" y="38149"/>
                    </a:cubicBezTo>
                    <a:lnTo>
                      <a:pt x="733954" y="38149"/>
                    </a:lnTo>
                    <a:cubicBezTo>
                      <a:pt x="736285" y="43224"/>
                      <a:pt x="738480" y="48299"/>
                      <a:pt x="740537" y="53511"/>
                    </a:cubicBezTo>
                    <a:cubicBezTo>
                      <a:pt x="747944" y="71479"/>
                      <a:pt x="752607" y="90819"/>
                      <a:pt x="756722" y="109747"/>
                    </a:cubicBezTo>
                    <a:cubicBezTo>
                      <a:pt x="759191" y="121268"/>
                      <a:pt x="761111" y="132652"/>
                      <a:pt x="762620" y="144448"/>
                    </a:cubicBezTo>
                    <a:cubicBezTo>
                      <a:pt x="777022" y="164885"/>
                      <a:pt x="785251" y="189437"/>
                      <a:pt x="789503" y="214399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0" name="任意多边形: 形状 269"/>
              <p:cNvSpPr/>
              <p:nvPr/>
            </p:nvSpPr>
            <p:spPr>
              <a:xfrm>
                <a:off x="2085716" y="4794016"/>
                <a:ext cx="180502" cy="321640"/>
              </a:xfrm>
              <a:custGeom>
                <a:avLst/>
                <a:gdLst>
                  <a:gd name="connsiteX0" fmla="*/ 178445 w 180502"/>
                  <a:gd name="connsiteY0" fmla="*/ 3566 h 321640"/>
                  <a:gd name="connsiteX1" fmla="*/ 180503 w 180502"/>
                  <a:gd name="connsiteY1" fmla="*/ 3155 h 321640"/>
                  <a:gd name="connsiteX2" fmla="*/ 165278 w 180502"/>
                  <a:gd name="connsiteY2" fmla="*/ 71872 h 321640"/>
                  <a:gd name="connsiteX3" fmla="*/ 149916 w 180502"/>
                  <a:gd name="connsiteY3" fmla="*/ 124816 h 321640"/>
                  <a:gd name="connsiteX4" fmla="*/ 166649 w 180502"/>
                  <a:gd name="connsiteY4" fmla="*/ 235504 h 321640"/>
                  <a:gd name="connsiteX5" fmla="*/ 101773 w 180502"/>
                  <a:gd name="connsiteY5" fmla="*/ 320955 h 321640"/>
                  <a:gd name="connsiteX6" fmla="*/ 91486 w 180502"/>
                  <a:gd name="connsiteY6" fmla="*/ 321640 h 321640"/>
                  <a:gd name="connsiteX7" fmla="*/ 54590 w 180502"/>
                  <a:gd name="connsiteY7" fmla="*/ 311765 h 321640"/>
                  <a:gd name="connsiteX8" fmla="*/ 54452 w 180502"/>
                  <a:gd name="connsiteY8" fmla="*/ 311216 h 321640"/>
                  <a:gd name="connsiteX9" fmla="*/ 55687 w 180502"/>
                  <a:gd name="connsiteY9" fmla="*/ 255941 h 321640"/>
                  <a:gd name="connsiteX10" fmla="*/ 60076 w 180502"/>
                  <a:gd name="connsiteY10" fmla="*/ 245379 h 321640"/>
                  <a:gd name="connsiteX11" fmla="*/ 22494 w 180502"/>
                  <a:gd name="connsiteY11" fmla="*/ 230841 h 321640"/>
                  <a:gd name="connsiteX12" fmla="*/ 18654 w 180502"/>
                  <a:gd name="connsiteY12" fmla="*/ 227823 h 321640"/>
                  <a:gd name="connsiteX13" fmla="*/ 14950 w 180502"/>
                  <a:gd name="connsiteY13" fmla="*/ 224668 h 321640"/>
                  <a:gd name="connsiteX14" fmla="*/ 11110 w 180502"/>
                  <a:gd name="connsiteY14" fmla="*/ 220690 h 321640"/>
                  <a:gd name="connsiteX15" fmla="*/ 10287 w 180502"/>
                  <a:gd name="connsiteY15" fmla="*/ 219867 h 321640"/>
                  <a:gd name="connsiteX16" fmla="*/ 9327 w 180502"/>
                  <a:gd name="connsiteY16" fmla="*/ 213696 h 321640"/>
                  <a:gd name="connsiteX17" fmla="*/ 5075 w 180502"/>
                  <a:gd name="connsiteY17" fmla="*/ 211775 h 321640"/>
                  <a:gd name="connsiteX18" fmla="*/ 2195 w 180502"/>
                  <a:gd name="connsiteY18" fmla="*/ 203957 h 321640"/>
                  <a:gd name="connsiteX19" fmla="*/ 1234 w 180502"/>
                  <a:gd name="connsiteY19" fmla="*/ 201077 h 321640"/>
                  <a:gd name="connsiteX20" fmla="*/ 1234 w 180502"/>
                  <a:gd name="connsiteY20" fmla="*/ 200391 h 321640"/>
                  <a:gd name="connsiteX21" fmla="*/ 0 w 180502"/>
                  <a:gd name="connsiteY21" fmla="*/ 189693 h 321640"/>
                  <a:gd name="connsiteX22" fmla="*/ 5486 w 180502"/>
                  <a:gd name="connsiteY22" fmla="*/ 167061 h 321640"/>
                  <a:gd name="connsiteX23" fmla="*/ 18791 w 180502"/>
                  <a:gd name="connsiteY23" fmla="*/ 147858 h 321640"/>
                  <a:gd name="connsiteX24" fmla="*/ 35662 w 180502"/>
                  <a:gd name="connsiteY24" fmla="*/ 129891 h 321640"/>
                  <a:gd name="connsiteX25" fmla="*/ 88331 w 180502"/>
                  <a:gd name="connsiteY25" fmla="*/ 86274 h 321640"/>
                  <a:gd name="connsiteX26" fmla="*/ 71186 w 180502"/>
                  <a:gd name="connsiteY26" fmla="*/ 78593 h 321640"/>
                  <a:gd name="connsiteX27" fmla="*/ 55824 w 180502"/>
                  <a:gd name="connsiteY27" fmla="*/ 65151 h 321640"/>
                  <a:gd name="connsiteX28" fmla="*/ 46086 w 180502"/>
                  <a:gd name="connsiteY28" fmla="*/ 45675 h 321640"/>
                  <a:gd name="connsiteX29" fmla="*/ 46360 w 180502"/>
                  <a:gd name="connsiteY29" fmla="*/ 24414 h 321640"/>
                  <a:gd name="connsiteX30" fmla="*/ 58567 w 180502"/>
                  <a:gd name="connsiteY30" fmla="*/ 1920 h 321640"/>
                  <a:gd name="connsiteX31" fmla="*/ 60076 w 180502"/>
                  <a:gd name="connsiteY31" fmla="*/ 0 h 321640"/>
                  <a:gd name="connsiteX32" fmla="*/ 70226 w 180502"/>
                  <a:gd name="connsiteY32" fmla="*/ 3566 h 321640"/>
                  <a:gd name="connsiteX33" fmla="*/ 106162 w 180502"/>
                  <a:gd name="connsiteY33" fmla="*/ 11110 h 321640"/>
                  <a:gd name="connsiteX34" fmla="*/ 123444 w 180502"/>
                  <a:gd name="connsiteY34" fmla="*/ 12345 h 321640"/>
                  <a:gd name="connsiteX35" fmla="*/ 142784 w 180502"/>
                  <a:gd name="connsiteY35" fmla="*/ 10562 h 321640"/>
                  <a:gd name="connsiteX36" fmla="*/ 175290 w 180502"/>
                  <a:gd name="connsiteY36" fmla="*/ 3840 h 321640"/>
                  <a:gd name="connsiteX37" fmla="*/ 173096 w 180502"/>
                  <a:gd name="connsiteY37" fmla="*/ 4389 h 321640"/>
                  <a:gd name="connsiteX38" fmla="*/ 178445 w 180502"/>
                  <a:gd name="connsiteY38" fmla="*/ 3566 h 32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0502" h="321640">
                    <a:moveTo>
                      <a:pt x="178445" y="3566"/>
                    </a:moveTo>
                    <a:cubicBezTo>
                      <a:pt x="179131" y="3429"/>
                      <a:pt x="179817" y="3429"/>
                      <a:pt x="180503" y="3155"/>
                    </a:cubicBezTo>
                    <a:cubicBezTo>
                      <a:pt x="175976" y="26198"/>
                      <a:pt x="171176" y="49240"/>
                      <a:pt x="165278" y="71872"/>
                    </a:cubicBezTo>
                    <a:cubicBezTo>
                      <a:pt x="160889" y="89291"/>
                      <a:pt x="156225" y="107397"/>
                      <a:pt x="149916" y="124816"/>
                    </a:cubicBezTo>
                    <a:cubicBezTo>
                      <a:pt x="154854" y="161849"/>
                      <a:pt x="160340" y="198608"/>
                      <a:pt x="166649" y="235504"/>
                    </a:cubicBezTo>
                    <a:cubicBezTo>
                      <a:pt x="173507" y="276240"/>
                      <a:pt x="141686" y="315605"/>
                      <a:pt x="101773" y="320955"/>
                    </a:cubicBezTo>
                    <a:cubicBezTo>
                      <a:pt x="98207" y="321366"/>
                      <a:pt x="94915" y="321640"/>
                      <a:pt x="91486" y="321640"/>
                    </a:cubicBezTo>
                    <a:cubicBezTo>
                      <a:pt x="78044" y="321640"/>
                      <a:pt x="65425" y="318074"/>
                      <a:pt x="54590" y="311765"/>
                    </a:cubicBezTo>
                    <a:cubicBezTo>
                      <a:pt x="54590" y="311628"/>
                      <a:pt x="54452" y="311353"/>
                      <a:pt x="54452" y="311216"/>
                    </a:cubicBezTo>
                    <a:cubicBezTo>
                      <a:pt x="48966" y="292974"/>
                      <a:pt x="49240" y="273772"/>
                      <a:pt x="55687" y="255941"/>
                    </a:cubicBezTo>
                    <a:cubicBezTo>
                      <a:pt x="56921" y="252237"/>
                      <a:pt x="58430" y="248808"/>
                      <a:pt x="60076" y="245379"/>
                    </a:cubicBezTo>
                    <a:cubicBezTo>
                      <a:pt x="46634" y="243048"/>
                      <a:pt x="33330" y="238933"/>
                      <a:pt x="22494" y="230841"/>
                    </a:cubicBezTo>
                    <a:cubicBezTo>
                      <a:pt x="21260" y="229880"/>
                      <a:pt x="19888" y="228920"/>
                      <a:pt x="18654" y="227823"/>
                    </a:cubicBezTo>
                    <a:cubicBezTo>
                      <a:pt x="17419" y="226863"/>
                      <a:pt x="16048" y="225766"/>
                      <a:pt x="14950" y="224668"/>
                    </a:cubicBezTo>
                    <a:cubicBezTo>
                      <a:pt x="13579" y="223434"/>
                      <a:pt x="12207" y="222062"/>
                      <a:pt x="11110" y="220690"/>
                    </a:cubicBezTo>
                    <a:cubicBezTo>
                      <a:pt x="10836" y="220416"/>
                      <a:pt x="10561" y="220142"/>
                      <a:pt x="10287" y="219867"/>
                    </a:cubicBezTo>
                    <a:cubicBezTo>
                      <a:pt x="10013" y="217810"/>
                      <a:pt x="9601" y="215616"/>
                      <a:pt x="9327" y="213696"/>
                    </a:cubicBezTo>
                    <a:cubicBezTo>
                      <a:pt x="7955" y="213147"/>
                      <a:pt x="6446" y="212461"/>
                      <a:pt x="5075" y="211775"/>
                    </a:cubicBezTo>
                    <a:cubicBezTo>
                      <a:pt x="3703" y="209306"/>
                      <a:pt x="2743" y="206563"/>
                      <a:pt x="2195" y="203957"/>
                    </a:cubicBezTo>
                    <a:cubicBezTo>
                      <a:pt x="1783" y="202997"/>
                      <a:pt x="1509" y="202037"/>
                      <a:pt x="1234" y="201077"/>
                    </a:cubicBezTo>
                    <a:cubicBezTo>
                      <a:pt x="1234" y="200940"/>
                      <a:pt x="1234" y="200665"/>
                      <a:pt x="1234" y="200391"/>
                    </a:cubicBezTo>
                    <a:cubicBezTo>
                      <a:pt x="411" y="196825"/>
                      <a:pt x="0" y="193258"/>
                      <a:pt x="0" y="189693"/>
                    </a:cubicBezTo>
                    <a:cubicBezTo>
                      <a:pt x="0" y="181463"/>
                      <a:pt x="2195" y="173919"/>
                      <a:pt x="5486" y="167061"/>
                    </a:cubicBezTo>
                    <a:cubicBezTo>
                      <a:pt x="8915" y="160203"/>
                      <a:pt x="13579" y="153757"/>
                      <a:pt x="18791" y="147858"/>
                    </a:cubicBezTo>
                    <a:cubicBezTo>
                      <a:pt x="24277" y="141687"/>
                      <a:pt x="29764" y="135377"/>
                      <a:pt x="35662" y="129891"/>
                    </a:cubicBezTo>
                    <a:cubicBezTo>
                      <a:pt x="52121" y="113980"/>
                      <a:pt x="69814" y="99716"/>
                      <a:pt x="88331" y="86274"/>
                    </a:cubicBezTo>
                    <a:cubicBezTo>
                      <a:pt x="82433" y="84354"/>
                      <a:pt x="76672" y="81748"/>
                      <a:pt x="71186" y="78593"/>
                    </a:cubicBezTo>
                    <a:cubicBezTo>
                      <a:pt x="65700" y="75301"/>
                      <a:pt x="59802" y="70500"/>
                      <a:pt x="55824" y="65151"/>
                    </a:cubicBezTo>
                    <a:cubicBezTo>
                      <a:pt x="51298" y="59116"/>
                      <a:pt x="48417" y="52807"/>
                      <a:pt x="46086" y="45675"/>
                    </a:cubicBezTo>
                    <a:cubicBezTo>
                      <a:pt x="44028" y="39228"/>
                      <a:pt x="44577" y="30861"/>
                      <a:pt x="46360" y="24414"/>
                    </a:cubicBezTo>
                    <a:cubicBezTo>
                      <a:pt x="48692" y="16185"/>
                      <a:pt x="53492" y="8641"/>
                      <a:pt x="58567" y="1920"/>
                    </a:cubicBezTo>
                    <a:cubicBezTo>
                      <a:pt x="59116" y="1234"/>
                      <a:pt x="59527" y="686"/>
                      <a:pt x="60076" y="0"/>
                    </a:cubicBezTo>
                    <a:cubicBezTo>
                      <a:pt x="63368" y="1372"/>
                      <a:pt x="66797" y="2469"/>
                      <a:pt x="70226" y="3566"/>
                    </a:cubicBezTo>
                    <a:cubicBezTo>
                      <a:pt x="81747" y="7269"/>
                      <a:pt x="94092" y="9601"/>
                      <a:pt x="106162" y="11110"/>
                    </a:cubicBezTo>
                    <a:cubicBezTo>
                      <a:pt x="111785" y="11796"/>
                      <a:pt x="117683" y="12345"/>
                      <a:pt x="123444" y="12345"/>
                    </a:cubicBezTo>
                    <a:cubicBezTo>
                      <a:pt x="129890" y="12345"/>
                      <a:pt x="136474" y="11796"/>
                      <a:pt x="142784" y="10562"/>
                    </a:cubicBezTo>
                    <a:cubicBezTo>
                      <a:pt x="153756" y="8504"/>
                      <a:pt x="164455" y="5898"/>
                      <a:pt x="175290" y="3840"/>
                    </a:cubicBezTo>
                    <a:cubicBezTo>
                      <a:pt x="174605" y="3978"/>
                      <a:pt x="173782" y="4115"/>
                      <a:pt x="173096" y="4389"/>
                    </a:cubicBezTo>
                    <a:cubicBezTo>
                      <a:pt x="175153" y="3978"/>
                      <a:pt x="176799" y="3704"/>
                      <a:pt x="178445" y="356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1" name="任意多边形: 形状 270"/>
              <p:cNvSpPr/>
              <p:nvPr/>
            </p:nvSpPr>
            <p:spPr>
              <a:xfrm>
                <a:off x="2074746" y="4113016"/>
                <a:ext cx="263358" cy="680999"/>
              </a:xfrm>
              <a:custGeom>
                <a:avLst/>
                <a:gdLst>
                  <a:gd name="connsiteX0" fmla="*/ 262247 w 263358"/>
                  <a:gd name="connsiteY0" fmla="*/ 74478 h 680999"/>
                  <a:gd name="connsiteX1" fmla="*/ 260875 w 263358"/>
                  <a:gd name="connsiteY1" fmla="*/ 120015 h 680999"/>
                  <a:gd name="connsiteX2" fmla="*/ 254977 w 263358"/>
                  <a:gd name="connsiteY2" fmla="*/ 166512 h 680999"/>
                  <a:gd name="connsiteX3" fmla="*/ 246885 w 263358"/>
                  <a:gd name="connsiteY3" fmla="*/ 255255 h 680999"/>
                  <a:gd name="connsiteX4" fmla="*/ 223568 w 263358"/>
                  <a:gd name="connsiteY4" fmla="*/ 451805 h 680999"/>
                  <a:gd name="connsiteX5" fmla="*/ 198879 w 263358"/>
                  <a:gd name="connsiteY5" fmla="*/ 644515 h 680999"/>
                  <a:gd name="connsiteX6" fmla="*/ 197233 w 263358"/>
                  <a:gd name="connsiteY6" fmla="*/ 653705 h 680999"/>
                  <a:gd name="connsiteX7" fmla="*/ 186534 w 263358"/>
                  <a:gd name="connsiteY7" fmla="*/ 650687 h 680999"/>
                  <a:gd name="connsiteX8" fmla="*/ 187494 w 263358"/>
                  <a:gd name="connsiteY8" fmla="*/ 650550 h 680999"/>
                  <a:gd name="connsiteX9" fmla="*/ 159514 w 263358"/>
                  <a:gd name="connsiteY9" fmla="*/ 652608 h 680999"/>
                  <a:gd name="connsiteX10" fmla="*/ 140311 w 263358"/>
                  <a:gd name="connsiteY10" fmla="*/ 653156 h 680999"/>
                  <a:gd name="connsiteX11" fmla="*/ 127418 w 263358"/>
                  <a:gd name="connsiteY11" fmla="*/ 651373 h 680999"/>
                  <a:gd name="connsiteX12" fmla="*/ 107942 w 263358"/>
                  <a:gd name="connsiteY12" fmla="*/ 645750 h 680999"/>
                  <a:gd name="connsiteX13" fmla="*/ 107530 w 263358"/>
                  <a:gd name="connsiteY13" fmla="*/ 645612 h 680999"/>
                  <a:gd name="connsiteX14" fmla="*/ 109999 w 263358"/>
                  <a:gd name="connsiteY14" fmla="*/ 648904 h 680999"/>
                  <a:gd name="connsiteX15" fmla="*/ 96420 w 263358"/>
                  <a:gd name="connsiteY15" fmla="*/ 658779 h 680999"/>
                  <a:gd name="connsiteX16" fmla="*/ 71320 w 263358"/>
                  <a:gd name="connsiteY16" fmla="*/ 680999 h 680999"/>
                  <a:gd name="connsiteX17" fmla="*/ 58152 w 263358"/>
                  <a:gd name="connsiteY17" fmla="*/ 673730 h 680999"/>
                  <a:gd name="connsiteX18" fmla="*/ 42516 w 263358"/>
                  <a:gd name="connsiteY18" fmla="*/ 645750 h 680999"/>
                  <a:gd name="connsiteX19" fmla="*/ 14810 w 263358"/>
                  <a:gd name="connsiteY19" fmla="*/ 635599 h 680999"/>
                  <a:gd name="connsiteX20" fmla="*/ 1505 w 263358"/>
                  <a:gd name="connsiteY20" fmla="*/ 615986 h 680999"/>
                  <a:gd name="connsiteX21" fmla="*/ 2877 w 263358"/>
                  <a:gd name="connsiteY21" fmla="*/ 590337 h 680999"/>
                  <a:gd name="connsiteX22" fmla="*/ 16593 w 263358"/>
                  <a:gd name="connsiteY22" fmla="*/ 571271 h 680999"/>
                  <a:gd name="connsiteX23" fmla="*/ 41145 w 263358"/>
                  <a:gd name="connsiteY23" fmla="*/ 555909 h 680999"/>
                  <a:gd name="connsiteX24" fmla="*/ 43614 w 263358"/>
                  <a:gd name="connsiteY24" fmla="*/ 554675 h 680999"/>
                  <a:gd name="connsiteX25" fmla="*/ 32092 w 263358"/>
                  <a:gd name="connsiteY25" fmla="*/ 532318 h 680999"/>
                  <a:gd name="connsiteX26" fmla="*/ 42105 w 263358"/>
                  <a:gd name="connsiteY26" fmla="*/ 479786 h 680999"/>
                  <a:gd name="connsiteX27" fmla="*/ 44299 w 263358"/>
                  <a:gd name="connsiteY27" fmla="*/ 476357 h 680999"/>
                  <a:gd name="connsiteX28" fmla="*/ 43339 w 263358"/>
                  <a:gd name="connsiteY28" fmla="*/ 474848 h 680999"/>
                  <a:gd name="connsiteX29" fmla="*/ 36618 w 263358"/>
                  <a:gd name="connsiteY29" fmla="*/ 446181 h 680999"/>
                  <a:gd name="connsiteX30" fmla="*/ 17004 w 263358"/>
                  <a:gd name="connsiteY30" fmla="*/ 425745 h 680999"/>
                  <a:gd name="connsiteX31" fmla="*/ 13987 w 263358"/>
                  <a:gd name="connsiteY31" fmla="*/ 405308 h 680999"/>
                  <a:gd name="connsiteX32" fmla="*/ 16456 w 263358"/>
                  <a:gd name="connsiteY32" fmla="*/ 395021 h 680999"/>
                  <a:gd name="connsiteX33" fmla="*/ 24411 w 263358"/>
                  <a:gd name="connsiteY33" fmla="*/ 380894 h 680999"/>
                  <a:gd name="connsiteX34" fmla="*/ 35521 w 263358"/>
                  <a:gd name="connsiteY34" fmla="*/ 370469 h 680999"/>
                  <a:gd name="connsiteX35" fmla="*/ 27429 w 263358"/>
                  <a:gd name="connsiteY35" fmla="*/ 355244 h 680999"/>
                  <a:gd name="connsiteX36" fmla="*/ 23862 w 263358"/>
                  <a:gd name="connsiteY36" fmla="*/ 331927 h 680999"/>
                  <a:gd name="connsiteX37" fmla="*/ 34424 w 263358"/>
                  <a:gd name="connsiteY37" fmla="*/ 303398 h 680999"/>
                  <a:gd name="connsiteX38" fmla="*/ 61856 w 263358"/>
                  <a:gd name="connsiteY38" fmla="*/ 275280 h 680999"/>
                  <a:gd name="connsiteX39" fmla="*/ 50609 w 263358"/>
                  <a:gd name="connsiteY39" fmla="*/ 265542 h 680999"/>
                  <a:gd name="connsiteX40" fmla="*/ 34424 w 263358"/>
                  <a:gd name="connsiteY40" fmla="*/ 213832 h 680999"/>
                  <a:gd name="connsiteX41" fmla="*/ 60347 w 263358"/>
                  <a:gd name="connsiteY41" fmla="*/ 168981 h 680999"/>
                  <a:gd name="connsiteX42" fmla="*/ 88739 w 263358"/>
                  <a:gd name="connsiteY42" fmla="*/ 152522 h 680999"/>
                  <a:gd name="connsiteX43" fmla="*/ 82567 w 263358"/>
                  <a:gd name="connsiteY43" fmla="*/ 137983 h 680999"/>
                  <a:gd name="connsiteX44" fmla="*/ 80647 w 263358"/>
                  <a:gd name="connsiteY44" fmla="*/ 110277 h 680999"/>
                  <a:gd name="connsiteX45" fmla="*/ 85310 w 263358"/>
                  <a:gd name="connsiteY45" fmla="*/ 90526 h 680999"/>
                  <a:gd name="connsiteX46" fmla="*/ 82018 w 263358"/>
                  <a:gd name="connsiteY46" fmla="*/ 86823 h 680999"/>
                  <a:gd name="connsiteX47" fmla="*/ 74337 w 263358"/>
                  <a:gd name="connsiteY47" fmla="*/ 46909 h 680999"/>
                  <a:gd name="connsiteX48" fmla="*/ 85036 w 263358"/>
                  <a:gd name="connsiteY48" fmla="*/ 30312 h 680999"/>
                  <a:gd name="connsiteX49" fmla="*/ 100398 w 263358"/>
                  <a:gd name="connsiteY49" fmla="*/ 19340 h 680999"/>
                  <a:gd name="connsiteX50" fmla="*/ 135099 w 263358"/>
                  <a:gd name="connsiteY50" fmla="*/ 8230 h 680999"/>
                  <a:gd name="connsiteX51" fmla="*/ 161571 w 263358"/>
                  <a:gd name="connsiteY51" fmla="*/ 3018 h 680999"/>
                  <a:gd name="connsiteX52" fmla="*/ 155536 w 263358"/>
                  <a:gd name="connsiteY52" fmla="*/ 411 h 680999"/>
                  <a:gd name="connsiteX53" fmla="*/ 154576 w 263358"/>
                  <a:gd name="connsiteY53" fmla="*/ 0 h 680999"/>
                  <a:gd name="connsiteX54" fmla="*/ 166920 w 263358"/>
                  <a:gd name="connsiteY54" fmla="*/ 4115 h 680999"/>
                  <a:gd name="connsiteX55" fmla="*/ 237832 w 263358"/>
                  <a:gd name="connsiteY55" fmla="*/ 26883 h 680999"/>
                  <a:gd name="connsiteX56" fmla="*/ 262247 w 263358"/>
                  <a:gd name="connsiteY56" fmla="*/ 74478 h 680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263358" h="680999">
                    <a:moveTo>
                      <a:pt x="262247" y="74478"/>
                    </a:moveTo>
                    <a:cubicBezTo>
                      <a:pt x="264441" y="89840"/>
                      <a:pt x="263070" y="104790"/>
                      <a:pt x="260875" y="120015"/>
                    </a:cubicBezTo>
                    <a:cubicBezTo>
                      <a:pt x="258543" y="135514"/>
                      <a:pt x="256486" y="150876"/>
                      <a:pt x="254977" y="166512"/>
                    </a:cubicBezTo>
                    <a:cubicBezTo>
                      <a:pt x="252097" y="196002"/>
                      <a:pt x="249765" y="225765"/>
                      <a:pt x="246885" y="255255"/>
                    </a:cubicBezTo>
                    <a:cubicBezTo>
                      <a:pt x="240027" y="320954"/>
                      <a:pt x="231523" y="386380"/>
                      <a:pt x="223568" y="451805"/>
                    </a:cubicBezTo>
                    <a:cubicBezTo>
                      <a:pt x="215886" y="516133"/>
                      <a:pt x="210537" y="580735"/>
                      <a:pt x="198879" y="644515"/>
                    </a:cubicBezTo>
                    <a:cubicBezTo>
                      <a:pt x="198330" y="647670"/>
                      <a:pt x="197781" y="650550"/>
                      <a:pt x="197233" y="653705"/>
                    </a:cubicBezTo>
                    <a:cubicBezTo>
                      <a:pt x="194078" y="651510"/>
                      <a:pt x="190512" y="650413"/>
                      <a:pt x="186534" y="650687"/>
                    </a:cubicBezTo>
                    <a:cubicBezTo>
                      <a:pt x="186946" y="650550"/>
                      <a:pt x="187220" y="650550"/>
                      <a:pt x="187494" y="650550"/>
                    </a:cubicBezTo>
                    <a:cubicBezTo>
                      <a:pt x="178305" y="650824"/>
                      <a:pt x="168978" y="651921"/>
                      <a:pt x="159514" y="652608"/>
                    </a:cubicBezTo>
                    <a:cubicBezTo>
                      <a:pt x="153204" y="653019"/>
                      <a:pt x="146758" y="653156"/>
                      <a:pt x="140311" y="653156"/>
                    </a:cubicBezTo>
                    <a:cubicBezTo>
                      <a:pt x="135922" y="652608"/>
                      <a:pt x="131807" y="652059"/>
                      <a:pt x="127418" y="651373"/>
                    </a:cubicBezTo>
                    <a:cubicBezTo>
                      <a:pt x="120972" y="649727"/>
                      <a:pt x="114388" y="647807"/>
                      <a:pt x="107942" y="645750"/>
                    </a:cubicBezTo>
                    <a:cubicBezTo>
                      <a:pt x="107804" y="645750"/>
                      <a:pt x="107667" y="645612"/>
                      <a:pt x="107530" y="645612"/>
                    </a:cubicBezTo>
                    <a:cubicBezTo>
                      <a:pt x="108353" y="646709"/>
                      <a:pt x="109176" y="647807"/>
                      <a:pt x="109999" y="648904"/>
                    </a:cubicBezTo>
                    <a:cubicBezTo>
                      <a:pt x="105336" y="652059"/>
                      <a:pt x="100946" y="655350"/>
                      <a:pt x="96420" y="658779"/>
                    </a:cubicBezTo>
                    <a:cubicBezTo>
                      <a:pt x="87916" y="665501"/>
                      <a:pt x="78315" y="672359"/>
                      <a:pt x="71320" y="680999"/>
                    </a:cubicBezTo>
                    <a:cubicBezTo>
                      <a:pt x="66656" y="679079"/>
                      <a:pt x="62267" y="676747"/>
                      <a:pt x="58152" y="673730"/>
                    </a:cubicBezTo>
                    <a:cubicBezTo>
                      <a:pt x="49374" y="667009"/>
                      <a:pt x="43614" y="656722"/>
                      <a:pt x="42516" y="645750"/>
                    </a:cubicBezTo>
                    <a:cubicBezTo>
                      <a:pt x="32641" y="644515"/>
                      <a:pt x="22765" y="641498"/>
                      <a:pt x="14810" y="635599"/>
                    </a:cubicBezTo>
                    <a:cubicBezTo>
                      <a:pt x="8638" y="630799"/>
                      <a:pt x="3563" y="623255"/>
                      <a:pt x="1505" y="615986"/>
                    </a:cubicBezTo>
                    <a:cubicBezTo>
                      <a:pt x="-689" y="608167"/>
                      <a:pt x="-689" y="597880"/>
                      <a:pt x="2877" y="590337"/>
                    </a:cubicBezTo>
                    <a:cubicBezTo>
                      <a:pt x="6443" y="582930"/>
                      <a:pt x="10558" y="576895"/>
                      <a:pt x="16593" y="571271"/>
                    </a:cubicBezTo>
                    <a:cubicBezTo>
                      <a:pt x="23725" y="564688"/>
                      <a:pt x="32504" y="560161"/>
                      <a:pt x="41145" y="555909"/>
                    </a:cubicBezTo>
                    <a:cubicBezTo>
                      <a:pt x="41968" y="555498"/>
                      <a:pt x="42791" y="555087"/>
                      <a:pt x="43614" y="554675"/>
                    </a:cubicBezTo>
                    <a:cubicBezTo>
                      <a:pt x="37990" y="548366"/>
                      <a:pt x="34698" y="540136"/>
                      <a:pt x="32092" y="532318"/>
                    </a:cubicBezTo>
                    <a:cubicBezTo>
                      <a:pt x="26331" y="514625"/>
                      <a:pt x="33189" y="494874"/>
                      <a:pt x="42105" y="479786"/>
                    </a:cubicBezTo>
                    <a:cubicBezTo>
                      <a:pt x="42791" y="478551"/>
                      <a:pt x="43476" y="477454"/>
                      <a:pt x="44299" y="476357"/>
                    </a:cubicBezTo>
                    <a:cubicBezTo>
                      <a:pt x="43888" y="475945"/>
                      <a:pt x="43614" y="475397"/>
                      <a:pt x="43339" y="474848"/>
                    </a:cubicBezTo>
                    <a:cubicBezTo>
                      <a:pt x="38127" y="466070"/>
                      <a:pt x="36070" y="456194"/>
                      <a:pt x="36618" y="446181"/>
                    </a:cubicBezTo>
                    <a:cubicBezTo>
                      <a:pt x="28252" y="441381"/>
                      <a:pt x="20845" y="434934"/>
                      <a:pt x="17004" y="425745"/>
                    </a:cubicBezTo>
                    <a:cubicBezTo>
                      <a:pt x="14398" y="419710"/>
                      <a:pt x="12890" y="411755"/>
                      <a:pt x="13987" y="405308"/>
                    </a:cubicBezTo>
                    <a:cubicBezTo>
                      <a:pt x="14536" y="401742"/>
                      <a:pt x="14947" y="398175"/>
                      <a:pt x="16456" y="395021"/>
                    </a:cubicBezTo>
                    <a:cubicBezTo>
                      <a:pt x="18788" y="389672"/>
                      <a:pt x="21256" y="385557"/>
                      <a:pt x="24411" y="380894"/>
                    </a:cubicBezTo>
                    <a:cubicBezTo>
                      <a:pt x="27429" y="376779"/>
                      <a:pt x="31406" y="373487"/>
                      <a:pt x="35521" y="370469"/>
                    </a:cubicBezTo>
                    <a:cubicBezTo>
                      <a:pt x="32092" y="365943"/>
                      <a:pt x="29486" y="361005"/>
                      <a:pt x="27429" y="355244"/>
                    </a:cubicBezTo>
                    <a:cubicBezTo>
                      <a:pt x="24685" y="347701"/>
                      <a:pt x="23177" y="340020"/>
                      <a:pt x="23862" y="331927"/>
                    </a:cubicBezTo>
                    <a:cubicBezTo>
                      <a:pt x="24823" y="321366"/>
                      <a:pt x="28800" y="312176"/>
                      <a:pt x="34424" y="303398"/>
                    </a:cubicBezTo>
                    <a:cubicBezTo>
                      <a:pt x="41556" y="292288"/>
                      <a:pt x="51157" y="283098"/>
                      <a:pt x="61856" y="275280"/>
                    </a:cubicBezTo>
                    <a:cubicBezTo>
                      <a:pt x="57878" y="272263"/>
                      <a:pt x="54175" y="269108"/>
                      <a:pt x="50609" y="265542"/>
                    </a:cubicBezTo>
                    <a:cubicBezTo>
                      <a:pt x="37167" y="251689"/>
                      <a:pt x="31955" y="232623"/>
                      <a:pt x="34424" y="213832"/>
                    </a:cubicBezTo>
                    <a:cubicBezTo>
                      <a:pt x="36756" y="196825"/>
                      <a:pt x="47317" y="179954"/>
                      <a:pt x="60347" y="168981"/>
                    </a:cubicBezTo>
                    <a:cubicBezTo>
                      <a:pt x="68577" y="161986"/>
                      <a:pt x="78452" y="156637"/>
                      <a:pt x="88739" y="152522"/>
                    </a:cubicBezTo>
                    <a:cubicBezTo>
                      <a:pt x="85996" y="147858"/>
                      <a:pt x="83664" y="143058"/>
                      <a:pt x="82567" y="137983"/>
                    </a:cubicBezTo>
                    <a:cubicBezTo>
                      <a:pt x="80098" y="128656"/>
                      <a:pt x="79824" y="120015"/>
                      <a:pt x="80647" y="110277"/>
                    </a:cubicBezTo>
                    <a:cubicBezTo>
                      <a:pt x="81195" y="103419"/>
                      <a:pt x="82841" y="96835"/>
                      <a:pt x="85310" y="90526"/>
                    </a:cubicBezTo>
                    <a:cubicBezTo>
                      <a:pt x="84076" y="89291"/>
                      <a:pt x="82979" y="88057"/>
                      <a:pt x="82018" y="86823"/>
                    </a:cubicBezTo>
                    <a:cubicBezTo>
                      <a:pt x="73240" y="75849"/>
                      <a:pt x="68439" y="60350"/>
                      <a:pt x="74337" y="46909"/>
                    </a:cubicBezTo>
                    <a:cubicBezTo>
                      <a:pt x="77218" y="40599"/>
                      <a:pt x="80372" y="35662"/>
                      <a:pt x="85036" y="30312"/>
                    </a:cubicBezTo>
                    <a:cubicBezTo>
                      <a:pt x="89151" y="25649"/>
                      <a:pt x="94911" y="22220"/>
                      <a:pt x="100398" y="19340"/>
                    </a:cubicBezTo>
                    <a:cubicBezTo>
                      <a:pt x="111096" y="13716"/>
                      <a:pt x="123166" y="10973"/>
                      <a:pt x="135099" y="8230"/>
                    </a:cubicBezTo>
                    <a:cubicBezTo>
                      <a:pt x="143740" y="6309"/>
                      <a:pt x="152656" y="4527"/>
                      <a:pt x="161571" y="3018"/>
                    </a:cubicBezTo>
                    <a:cubicBezTo>
                      <a:pt x="159514" y="2195"/>
                      <a:pt x="157456" y="1372"/>
                      <a:pt x="155536" y="411"/>
                    </a:cubicBezTo>
                    <a:cubicBezTo>
                      <a:pt x="155262" y="275"/>
                      <a:pt x="154850" y="137"/>
                      <a:pt x="154576" y="0"/>
                    </a:cubicBezTo>
                    <a:cubicBezTo>
                      <a:pt x="158828" y="823"/>
                      <a:pt x="162806" y="2195"/>
                      <a:pt x="166920" y="4115"/>
                    </a:cubicBezTo>
                    <a:cubicBezTo>
                      <a:pt x="192295" y="-411"/>
                      <a:pt x="219727" y="8641"/>
                      <a:pt x="237832" y="26883"/>
                    </a:cubicBezTo>
                    <a:cubicBezTo>
                      <a:pt x="250725" y="40051"/>
                      <a:pt x="259641" y="55824"/>
                      <a:pt x="262247" y="74478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2" name="任意多边形: 形状 271"/>
              <p:cNvSpPr/>
              <p:nvPr/>
            </p:nvSpPr>
            <p:spPr>
              <a:xfrm>
                <a:off x="2311939" y="3624041"/>
                <a:ext cx="786702" cy="602134"/>
              </a:xfrm>
              <a:custGeom>
                <a:avLst/>
                <a:gdLst>
                  <a:gd name="connsiteX0" fmla="*/ 534054 w 786702"/>
                  <a:gd name="connsiteY0" fmla="*/ 131262 h 602134"/>
                  <a:gd name="connsiteX1" fmla="*/ 537209 w 786702"/>
                  <a:gd name="connsiteY1" fmla="*/ 149916 h 602134"/>
                  <a:gd name="connsiteX2" fmla="*/ 539266 w 786702"/>
                  <a:gd name="connsiteY2" fmla="*/ 162397 h 602134"/>
                  <a:gd name="connsiteX3" fmla="*/ 545027 w 786702"/>
                  <a:gd name="connsiteY3" fmla="*/ 190652 h 602134"/>
                  <a:gd name="connsiteX4" fmla="*/ 543518 w 786702"/>
                  <a:gd name="connsiteY4" fmla="*/ 177348 h 602134"/>
                  <a:gd name="connsiteX5" fmla="*/ 541324 w 786702"/>
                  <a:gd name="connsiteY5" fmla="*/ 160340 h 602134"/>
                  <a:gd name="connsiteX6" fmla="*/ 538169 w 786702"/>
                  <a:gd name="connsiteY6" fmla="*/ 140726 h 602134"/>
                  <a:gd name="connsiteX7" fmla="*/ 534054 w 786702"/>
                  <a:gd name="connsiteY7" fmla="*/ 121661 h 602134"/>
                  <a:gd name="connsiteX8" fmla="*/ 530899 w 786702"/>
                  <a:gd name="connsiteY8" fmla="*/ 108356 h 602134"/>
                  <a:gd name="connsiteX9" fmla="*/ 534054 w 786702"/>
                  <a:gd name="connsiteY9" fmla="*/ 131262 h 602134"/>
                  <a:gd name="connsiteX10" fmla="*/ 155767 w 786702"/>
                  <a:gd name="connsiteY10" fmla="*/ 602132 h 602134"/>
                  <a:gd name="connsiteX11" fmla="*/ 145754 w 786702"/>
                  <a:gd name="connsiteY11" fmla="*/ 601721 h 602134"/>
                  <a:gd name="connsiteX12" fmla="*/ 132724 w 786702"/>
                  <a:gd name="connsiteY12" fmla="*/ 600624 h 602134"/>
                  <a:gd name="connsiteX13" fmla="*/ 122711 w 786702"/>
                  <a:gd name="connsiteY13" fmla="*/ 599252 h 602134"/>
                  <a:gd name="connsiteX14" fmla="*/ 108309 w 786702"/>
                  <a:gd name="connsiteY14" fmla="*/ 596097 h 602134"/>
                  <a:gd name="connsiteX15" fmla="*/ 82935 w 786702"/>
                  <a:gd name="connsiteY15" fmla="*/ 587731 h 602134"/>
                  <a:gd name="connsiteX16" fmla="*/ 69082 w 786702"/>
                  <a:gd name="connsiteY16" fmla="*/ 581696 h 602134"/>
                  <a:gd name="connsiteX17" fmla="*/ 57423 w 786702"/>
                  <a:gd name="connsiteY17" fmla="*/ 576346 h 602134"/>
                  <a:gd name="connsiteX18" fmla="*/ 48782 w 786702"/>
                  <a:gd name="connsiteY18" fmla="*/ 571957 h 602134"/>
                  <a:gd name="connsiteX19" fmla="*/ 39729 w 786702"/>
                  <a:gd name="connsiteY19" fmla="*/ 567294 h 602134"/>
                  <a:gd name="connsiteX20" fmla="*/ 28071 w 786702"/>
                  <a:gd name="connsiteY20" fmla="*/ 560847 h 602134"/>
                  <a:gd name="connsiteX21" fmla="*/ 11612 w 786702"/>
                  <a:gd name="connsiteY21" fmla="*/ 551109 h 602134"/>
                  <a:gd name="connsiteX22" fmla="*/ 7771 w 786702"/>
                  <a:gd name="connsiteY22" fmla="*/ 548366 h 602134"/>
                  <a:gd name="connsiteX23" fmla="*/ 3245 w 786702"/>
                  <a:gd name="connsiteY23" fmla="*/ 543839 h 602134"/>
                  <a:gd name="connsiteX24" fmla="*/ 227 w 786702"/>
                  <a:gd name="connsiteY24" fmla="*/ 538079 h 602134"/>
                  <a:gd name="connsiteX25" fmla="*/ 90 w 786702"/>
                  <a:gd name="connsiteY25" fmla="*/ 534101 h 602134"/>
                  <a:gd name="connsiteX26" fmla="*/ 502 w 786702"/>
                  <a:gd name="connsiteY26" fmla="*/ 531358 h 602134"/>
                  <a:gd name="connsiteX27" fmla="*/ 3245 w 786702"/>
                  <a:gd name="connsiteY27" fmla="*/ 526694 h 602134"/>
                  <a:gd name="connsiteX28" fmla="*/ 6674 w 786702"/>
                  <a:gd name="connsiteY28" fmla="*/ 523951 h 602134"/>
                  <a:gd name="connsiteX29" fmla="*/ 10514 w 786702"/>
                  <a:gd name="connsiteY29" fmla="*/ 521894 h 602134"/>
                  <a:gd name="connsiteX30" fmla="*/ 20527 w 786702"/>
                  <a:gd name="connsiteY30" fmla="*/ 518602 h 602134"/>
                  <a:gd name="connsiteX31" fmla="*/ 32871 w 786702"/>
                  <a:gd name="connsiteY31" fmla="*/ 516956 h 602134"/>
                  <a:gd name="connsiteX32" fmla="*/ 47959 w 786702"/>
                  <a:gd name="connsiteY32" fmla="*/ 516682 h 602134"/>
                  <a:gd name="connsiteX33" fmla="*/ 60989 w 786702"/>
                  <a:gd name="connsiteY33" fmla="*/ 517368 h 602134"/>
                  <a:gd name="connsiteX34" fmla="*/ 68396 w 786702"/>
                  <a:gd name="connsiteY34" fmla="*/ 518053 h 602134"/>
                  <a:gd name="connsiteX35" fmla="*/ 75940 w 786702"/>
                  <a:gd name="connsiteY35" fmla="*/ 519013 h 602134"/>
                  <a:gd name="connsiteX36" fmla="*/ 99120 w 786702"/>
                  <a:gd name="connsiteY36" fmla="*/ 522991 h 602134"/>
                  <a:gd name="connsiteX37" fmla="*/ 107624 w 786702"/>
                  <a:gd name="connsiteY37" fmla="*/ 524774 h 602134"/>
                  <a:gd name="connsiteX38" fmla="*/ 112424 w 786702"/>
                  <a:gd name="connsiteY38" fmla="*/ 525871 h 602134"/>
                  <a:gd name="connsiteX39" fmla="*/ 103783 w 786702"/>
                  <a:gd name="connsiteY39" fmla="*/ 519836 h 602134"/>
                  <a:gd name="connsiteX40" fmla="*/ 96925 w 786702"/>
                  <a:gd name="connsiteY40" fmla="*/ 514624 h 602134"/>
                  <a:gd name="connsiteX41" fmla="*/ 86227 w 786702"/>
                  <a:gd name="connsiteY41" fmla="*/ 506532 h 602134"/>
                  <a:gd name="connsiteX42" fmla="*/ 78957 w 786702"/>
                  <a:gd name="connsiteY42" fmla="*/ 500634 h 602134"/>
                  <a:gd name="connsiteX43" fmla="*/ 69493 w 786702"/>
                  <a:gd name="connsiteY43" fmla="*/ 492953 h 602134"/>
                  <a:gd name="connsiteX44" fmla="*/ 59892 w 786702"/>
                  <a:gd name="connsiteY44" fmla="*/ 484723 h 602134"/>
                  <a:gd name="connsiteX45" fmla="*/ 54680 w 786702"/>
                  <a:gd name="connsiteY45" fmla="*/ 479923 h 602134"/>
                  <a:gd name="connsiteX46" fmla="*/ 49742 w 786702"/>
                  <a:gd name="connsiteY46" fmla="*/ 474299 h 602134"/>
                  <a:gd name="connsiteX47" fmla="*/ 45764 w 786702"/>
                  <a:gd name="connsiteY47" fmla="*/ 462092 h 602134"/>
                  <a:gd name="connsiteX48" fmla="*/ 47822 w 786702"/>
                  <a:gd name="connsiteY48" fmla="*/ 457977 h 602134"/>
                  <a:gd name="connsiteX49" fmla="*/ 53034 w 786702"/>
                  <a:gd name="connsiteY49" fmla="*/ 455783 h 602134"/>
                  <a:gd name="connsiteX50" fmla="*/ 57423 w 786702"/>
                  <a:gd name="connsiteY50" fmla="*/ 455783 h 602134"/>
                  <a:gd name="connsiteX51" fmla="*/ 62361 w 786702"/>
                  <a:gd name="connsiteY51" fmla="*/ 456194 h 602134"/>
                  <a:gd name="connsiteX52" fmla="*/ 67984 w 786702"/>
                  <a:gd name="connsiteY52" fmla="*/ 457429 h 602134"/>
                  <a:gd name="connsiteX53" fmla="*/ 75391 w 786702"/>
                  <a:gd name="connsiteY53" fmla="*/ 459623 h 602134"/>
                  <a:gd name="connsiteX54" fmla="*/ 95279 w 786702"/>
                  <a:gd name="connsiteY54" fmla="*/ 466755 h 602134"/>
                  <a:gd name="connsiteX55" fmla="*/ 116127 w 786702"/>
                  <a:gd name="connsiteY55" fmla="*/ 475534 h 602134"/>
                  <a:gd name="connsiteX56" fmla="*/ 130118 w 786702"/>
                  <a:gd name="connsiteY56" fmla="*/ 481980 h 602134"/>
                  <a:gd name="connsiteX57" fmla="*/ 128472 w 786702"/>
                  <a:gd name="connsiteY57" fmla="*/ 480471 h 602134"/>
                  <a:gd name="connsiteX58" fmla="*/ 113933 w 786702"/>
                  <a:gd name="connsiteY58" fmla="*/ 467853 h 602134"/>
                  <a:gd name="connsiteX59" fmla="*/ 95553 w 786702"/>
                  <a:gd name="connsiteY59" fmla="*/ 450845 h 602134"/>
                  <a:gd name="connsiteX60" fmla="*/ 88421 w 786702"/>
                  <a:gd name="connsiteY60" fmla="*/ 443850 h 602134"/>
                  <a:gd name="connsiteX61" fmla="*/ 78683 w 786702"/>
                  <a:gd name="connsiteY61" fmla="*/ 434249 h 602134"/>
                  <a:gd name="connsiteX62" fmla="*/ 72236 w 786702"/>
                  <a:gd name="connsiteY62" fmla="*/ 427802 h 602134"/>
                  <a:gd name="connsiteX63" fmla="*/ 61812 w 786702"/>
                  <a:gd name="connsiteY63" fmla="*/ 416966 h 602134"/>
                  <a:gd name="connsiteX64" fmla="*/ 53308 w 786702"/>
                  <a:gd name="connsiteY64" fmla="*/ 407502 h 602134"/>
                  <a:gd name="connsiteX65" fmla="*/ 49056 w 786702"/>
                  <a:gd name="connsiteY65" fmla="*/ 401879 h 602134"/>
                  <a:gd name="connsiteX66" fmla="*/ 46450 w 786702"/>
                  <a:gd name="connsiteY66" fmla="*/ 397490 h 602134"/>
                  <a:gd name="connsiteX67" fmla="*/ 45079 w 786702"/>
                  <a:gd name="connsiteY67" fmla="*/ 394335 h 602134"/>
                  <a:gd name="connsiteX68" fmla="*/ 44118 w 786702"/>
                  <a:gd name="connsiteY68" fmla="*/ 389534 h 602134"/>
                  <a:gd name="connsiteX69" fmla="*/ 45764 w 786702"/>
                  <a:gd name="connsiteY69" fmla="*/ 383362 h 602134"/>
                  <a:gd name="connsiteX70" fmla="*/ 52211 w 786702"/>
                  <a:gd name="connsiteY70" fmla="*/ 377739 h 602134"/>
                  <a:gd name="connsiteX71" fmla="*/ 59206 w 786702"/>
                  <a:gd name="connsiteY71" fmla="*/ 376367 h 602134"/>
                  <a:gd name="connsiteX72" fmla="*/ 68533 w 786702"/>
                  <a:gd name="connsiteY72" fmla="*/ 376367 h 602134"/>
                  <a:gd name="connsiteX73" fmla="*/ 110092 w 786702"/>
                  <a:gd name="connsiteY73" fmla="*/ 387203 h 602134"/>
                  <a:gd name="connsiteX74" fmla="*/ 165094 w 786702"/>
                  <a:gd name="connsiteY74" fmla="*/ 415320 h 602134"/>
                  <a:gd name="connsiteX75" fmla="*/ 179633 w 786702"/>
                  <a:gd name="connsiteY75" fmla="*/ 423962 h 602134"/>
                  <a:gd name="connsiteX76" fmla="*/ 192251 w 786702"/>
                  <a:gd name="connsiteY76" fmla="*/ 431643 h 602134"/>
                  <a:gd name="connsiteX77" fmla="*/ 195817 w 786702"/>
                  <a:gd name="connsiteY77" fmla="*/ 433837 h 602134"/>
                  <a:gd name="connsiteX78" fmla="*/ 183336 w 786702"/>
                  <a:gd name="connsiteY78" fmla="*/ 418338 h 602134"/>
                  <a:gd name="connsiteX79" fmla="*/ 152063 w 786702"/>
                  <a:gd name="connsiteY79" fmla="*/ 380756 h 602134"/>
                  <a:gd name="connsiteX80" fmla="*/ 125866 w 786702"/>
                  <a:gd name="connsiteY80" fmla="*/ 349209 h 602134"/>
                  <a:gd name="connsiteX81" fmla="*/ 117499 w 786702"/>
                  <a:gd name="connsiteY81" fmla="*/ 338648 h 602134"/>
                  <a:gd name="connsiteX82" fmla="*/ 112698 w 786702"/>
                  <a:gd name="connsiteY82" fmla="*/ 332476 h 602134"/>
                  <a:gd name="connsiteX83" fmla="*/ 109681 w 786702"/>
                  <a:gd name="connsiteY83" fmla="*/ 328224 h 602134"/>
                  <a:gd name="connsiteX84" fmla="*/ 105429 w 786702"/>
                  <a:gd name="connsiteY84" fmla="*/ 320680 h 602134"/>
                  <a:gd name="connsiteX85" fmla="*/ 103509 w 786702"/>
                  <a:gd name="connsiteY85" fmla="*/ 316291 h 602134"/>
                  <a:gd name="connsiteX86" fmla="*/ 102686 w 786702"/>
                  <a:gd name="connsiteY86" fmla="*/ 313136 h 602134"/>
                  <a:gd name="connsiteX87" fmla="*/ 102411 w 786702"/>
                  <a:gd name="connsiteY87" fmla="*/ 309844 h 602134"/>
                  <a:gd name="connsiteX88" fmla="*/ 103097 w 786702"/>
                  <a:gd name="connsiteY88" fmla="*/ 305867 h 602134"/>
                  <a:gd name="connsiteX89" fmla="*/ 106252 w 786702"/>
                  <a:gd name="connsiteY89" fmla="*/ 299969 h 602134"/>
                  <a:gd name="connsiteX90" fmla="*/ 111601 w 786702"/>
                  <a:gd name="connsiteY90" fmla="*/ 296814 h 602134"/>
                  <a:gd name="connsiteX91" fmla="*/ 115716 w 786702"/>
                  <a:gd name="connsiteY91" fmla="*/ 296128 h 602134"/>
                  <a:gd name="connsiteX92" fmla="*/ 119968 w 786702"/>
                  <a:gd name="connsiteY92" fmla="*/ 295991 h 602134"/>
                  <a:gd name="connsiteX93" fmla="*/ 130666 w 786702"/>
                  <a:gd name="connsiteY93" fmla="*/ 297912 h 602134"/>
                  <a:gd name="connsiteX94" fmla="*/ 142736 w 786702"/>
                  <a:gd name="connsiteY94" fmla="*/ 302163 h 602134"/>
                  <a:gd name="connsiteX95" fmla="*/ 156452 w 786702"/>
                  <a:gd name="connsiteY95" fmla="*/ 308610 h 602134"/>
                  <a:gd name="connsiteX96" fmla="*/ 180593 w 786702"/>
                  <a:gd name="connsiteY96" fmla="*/ 321640 h 602134"/>
                  <a:gd name="connsiteX97" fmla="*/ 197052 w 786702"/>
                  <a:gd name="connsiteY97" fmla="*/ 331104 h 602134"/>
                  <a:gd name="connsiteX98" fmla="*/ 214471 w 786702"/>
                  <a:gd name="connsiteY98" fmla="*/ 341391 h 602134"/>
                  <a:gd name="connsiteX99" fmla="*/ 252602 w 786702"/>
                  <a:gd name="connsiteY99" fmla="*/ 365120 h 602134"/>
                  <a:gd name="connsiteX100" fmla="*/ 291007 w 786702"/>
                  <a:gd name="connsiteY100" fmla="*/ 391043 h 602134"/>
                  <a:gd name="connsiteX101" fmla="*/ 294710 w 786702"/>
                  <a:gd name="connsiteY101" fmla="*/ 393649 h 602134"/>
                  <a:gd name="connsiteX102" fmla="*/ 293613 w 786702"/>
                  <a:gd name="connsiteY102" fmla="*/ 391455 h 602134"/>
                  <a:gd name="connsiteX103" fmla="*/ 277565 w 786702"/>
                  <a:gd name="connsiteY103" fmla="*/ 363337 h 602134"/>
                  <a:gd name="connsiteX104" fmla="*/ 268238 w 786702"/>
                  <a:gd name="connsiteY104" fmla="*/ 347975 h 602134"/>
                  <a:gd name="connsiteX105" fmla="*/ 242452 w 786702"/>
                  <a:gd name="connsiteY105" fmla="*/ 307650 h 602134"/>
                  <a:gd name="connsiteX106" fmla="*/ 231616 w 786702"/>
                  <a:gd name="connsiteY106" fmla="*/ 290779 h 602134"/>
                  <a:gd name="connsiteX107" fmla="*/ 217763 w 786702"/>
                  <a:gd name="connsiteY107" fmla="*/ 268559 h 602134"/>
                  <a:gd name="connsiteX108" fmla="*/ 206653 w 786702"/>
                  <a:gd name="connsiteY108" fmla="*/ 249906 h 602134"/>
                  <a:gd name="connsiteX109" fmla="*/ 201715 w 786702"/>
                  <a:gd name="connsiteY109" fmla="*/ 241264 h 602134"/>
                  <a:gd name="connsiteX110" fmla="*/ 196229 w 786702"/>
                  <a:gd name="connsiteY110" fmla="*/ 230566 h 602134"/>
                  <a:gd name="connsiteX111" fmla="*/ 193074 w 786702"/>
                  <a:gd name="connsiteY111" fmla="*/ 221239 h 602134"/>
                  <a:gd name="connsiteX112" fmla="*/ 193211 w 786702"/>
                  <a:gd name="connsiteY112" fmla="*/ 211912 h 602134"/>
                  <a:gd name="connsiteX113" fmla="*/ 199246 w 786702"/>
                  <a:gd name="connsiteY113" fmla="*/ 205329 h 602134"/>
                  <a:gd name="connsiteX114" fmla="*/ 205693 w 786702"/>
                  <a:gd name="connsiteY114" fmla="*/ 203545 h 602134"/>
                  <a:gd name="connsiteX115" fmla="*/ 213648 w 786702"/>
                  <a:gd name="connsiteY115" fmla="*/ 204094 h 602134"/>
                  <a:gd name="connsiteX116" fmla="*/ 253973 w 786702"/>
                  <a:gd name="connsiteY116" fmla="*/ 224257 h 602134"/>
                  <a:gd name="connsiteX117" fmla="*/ 290595 w 786702"/>
                  <a:gd name="connsiteY117" fmla="*/ 257038 h 602134"/>
                  <a:gd name="connsiteX118" fmla="*/ 309112 w 786702"/>
                  <a:gd name="connsiteY118" fmla="*/ 277749 h 602134"/>
                  <a:gd name="connsiteX119" fmla="*/ 324611 w 786702"/>
                  <a:gd name="connsiteY119" fmla="*/ 296403 h 602134"/>
                  <a:gd name="connsiteX120" fmla="*/ 305683 w 786702"/>
                  <a:gd name="connsiteY120" fmla="*/ 251963 h 602134"/>
                  <a:gd name="connsiteX121" fmla="*/ 289909 w 786702"/>
                  <a:gd name="connsiteY121" fmla="*/ 213284 h 602134"/>
                  <a:gd name="connsiteX122" fmla="*/ 285794 w 786702"/>
                  <a:gd name="connsiteY122" fmla="*/ 202585 h 602134"/>
                  <a:gd name="connsiteX123" fmla="*/ 277839 w 786702"/>
                  <a:gd name="connsiteY123" fmla="*/ 175702 h 602134"/>
                  <a:gd name="connsiteX124" fmla="*/ 277839 w 786702"/>
                  <a:gd name="connsiteY124" fmla="*/ 166787 h 602134"/>
                  <a:gd name="connsiteX125" fmla="*/ 280445 w 786702"/>
                  <a:gd name="connsiteY125" fmla="*/ 161712 h 602134"/>
                  <a:gd name="connsiteX126" fmla="*/ 285246 w 786702"/>
                  <a:gd name="connsiteY126" fmla="*/ 158420 h 602134"/>
                  <a:gd name="connsiteX127" fmla="*/ 287989 w 786702"/>
                  <a:gd name="connsiteY127" fmla="*/ 157734 h 602134"/>
                  <a:gd name="connsiteX128" fmla="*/ 291555 w 786702"/>
                  <a:gd name="connsiteY128" fmla="*/ 158008 h 602134"/>
                  <a:gd name="connsiteX129" fmla="*/ 293887 w 786702"/>
                  <a:gd name="connsiteY129" fmla="*/ 158694 h 602134"/>
                  <a:gd name="connsiteX130" fmla="*/ 297727 w 786702"/>
                  <a:gd name="connsiteY130" fmla="*/ 160752 h 602134"/>
                  <a:gd name="connsiteX131" fmla="*/ 306643 w 786702"/>
                  <a:gd name="connsiteY131" fmla="*/ 167061 h 602134"/>
                  <a:gd name="connsiteX132" fmla="*/ 313501 w 786702"/>
                  <a:gd name="connsiteY132" fmla="*/ 173507 h 602134"/>
                  <a:gd name="connsiteX133" fmla="*/ 323376 w 786702"/>
                  <a:gd name="connsiteY133" fmla="*/ 183520 h 602134"/>
                  <a:gd name="connsiteX134" fmla="*/ 341070 w 786702"/>
                  <a:gd name="connsiteY134" fmla="*/ 203957 h 602134"/>
                  <a:gd name="connsiteX135" fmla="*/ 345185 w 786702"/>
                  <a:gd name="connsiteY135" fmla="*/ 208895 h 602134"/>
                  <a:gd name="connsiteX136" fmla="*/ 352729 w 786702"/>
                  <a:gd name="connsiteY136" fmla="*/ 218907 h 602134"/>
                  <a:gd name="connsiteX137" fmla="*/ 352866 w 786702"/>
                  <a:gd name="connsiteY137" fmla="*/ 219182 h 602134"/>
                  <a:gd name="connsiteX138" fmla="*/ 350808 w 786702"/>
                  <a:gd name="connsiteY138" fmla="*/ 213009 h 602134"/>
                  <a:gd name="connsiteX139" fmla="*/ 342990 w 786702"/>
                  <a:gd name="connsiteY139" fmla="*/ 189829 h 602134"/>
                  <a:gd name="connsiteX140" fmla="*/ 340384 w 786702"/>
                  <a:gd name="connsiteY140" fmla="*/ 181463 h 602134"/>
                  <a:gd name="connsiteX141" fmla="*/ 335721 w 786702"/>
                  <a:gd name="connsiteY141" fmla="*/ 166101 h 602134"/>
                  <a:gd name="connsiteX142" fmla="*/ 330097 w 786702"/>
                  <a:gd name="connsiteY142" fmla="*/ 146213 h 602134"/>
                  <a:gd name="connsiteX143" fmla="*/ 326668 w 786702"/>
                  <a:gd name="connsiteY143" fmla="*/ 132908 h 602134"/>
                  <a:gd name="connsiteX144" fmla="*/ 324336 w 786702"/>
                  <a:gd name="connsiteY144" fmla="*/ 120015 h 602134"/>
                  <a:gd name="connsiteX145" fmla="*/ 323925 w 786702"/>
                  <a:gd name="connsiteY145" fmla="*/ 114529 h 602134"/>
                  <a:gd name="connsiteX146" fmla="*/ 324611 w 786702"/>
                  <a:gd name="connsiteY146" fmla="*/ 106848 h 602134"/>
                  <a:gd name="connsiteX147" fmla="*/ 329548 w 786702"/>
                  <a:gd name="connsiteY147" fmla="*/ 96149 h 602134"/>
                  <a:gd name="connsiteX148" fmla="*/ 339698 w 786702"/>
                  <a:gd name="connsiteY148" fmla="*/ 90251 h 602134"/>
                  <a:gd name="connsiteX149" fmla="*/ 355060 w 786702"/>
                  <a:gd name="connsiteY149" fmla="*/ 91623 h 602134"/>
                  <a:gd name="connsiteX150" fmla="*/ 370559 w 786702"/>
                  <a:gd name="connsiteY150" fmla="*/ 100264 h 602134"/>
                  <a:gd name="connsiteX151" fmla="*/ 386333 w 786702"/>
                  <a:gd name="connsiteY151" fmla="*/ 114803 h 602134"/>
                  <a:gd name="connsiteX152" fmla="*/ 400186 w 786702"/>
                  <a:gd name="connsiteY152" fmla="*/ 132497 h 602134"/>
                  <a:gd name="connsiteX153" fmla="*/ 409101 w 786702"/>
                  <a:gd name="connsiteY153" fmla="*/ 146487 h 602134"/>
                  <a:gd name="connsiteX154" fmla="*/ 401420 w 786702"/>
                  <a:gd name="connsiteY154" fmla="*/ 117409 h 602134"/>
                  <a:gd name="connsiteX155" fmla="*/ 390173 w 786702"/>
                  <a:gd name="connsiteY155" fmla="*/ 72420 h 602134"/>
                  <a:gd name="connsiteX156" fmla="*/ 388390 w 786702"/>
                  <a:gd name="connsiteY156" fmla="*/ 64740 h 602134"/>
                  <a:gd name="connsiteX157" fmla="*/ 386196 w 786702"/>
                  <a:gd name="connsiteY157" fmla="*/ 54315 h 602134"/>
                  <a:gd name="connsiteX158" fmla="*/ 384824 w 786702"/>
                  <a:gd name="connsiteY158" fmla="*/ 42794 h 602134"/>
                  <a:gd name="connsiteX159" fmla="*/ 386470 w 786702"/>
                  <a:gd name="connsiteY159" fmla="*/ 29627 h 602134"/>
                  <a:gd name="connsiteX160" fmla="*/ 389350 w 786702"/>
                  <a:gd name="connsiteY160" fmla="*/ 24414 h 602134"/>
                  <a:gd name="connsiteX161" fmla="*/ 393465 w 786702"/>
                  <a:gd name="connsiteY161" fmla="*/ 21397 h 602134"/>
                  <a:gd name="connsiteX162" fmla="*/ 398128 w 786702"/>
                  <a:gd name="connsiteY162" fmla="*/ 20437 h 602134"/>
                  <a:gd name="connsiteX163" fmla="*/ 403615 w 786702"/>
                  <a:gd name="connsiteY163" fmla="*/ 20848 h 602134"/>
                  <a:gd name="connsiteX164" fmla="*/ 405947 w 786702"/>
                  <a:gd name="connsiteY164" fmla="*/ 21671 h 602134"/>
                  <a:gd name="connsiteX165" fmla="*/ 409787 w 786702"/>
                  <a:gd name="connsiteY165" fmla="*/ 23866 h 602134"/>
                  <a:gd name="connsiteX166" fmla="*/ 415411 w 786702"/>
                  <a:gd name="connsiteY166" fmla="*/ 28529 h 602134"/>
                  <a:gd name="connsiteX167" fmla="*/ 427069 w 786702"/>
                  <a:gd name="connsiteY167" fmla="*/ 41971 h 602134"/>
                  <a:gd name="connsiteX168" fmla="*/ 439139 w 786702"/>
                  <a:gd name="connsiteY168" fmla="*/ 60762 h 602134"/>
                  <a:gd name="connsiteX169" fmla="*/ 445723 w 786702"/>
                  <a:gd name="connsiteY169" fmla="*/ 72969 h 602134"/>
                  <a:gd name="connsiteX170" fmla="*/ 443666 w 786702"/>
                  <a:gd name="connsiteY170" fmla="*/ 58430 h 602134"/>
                  <a:gd name="connsiteX171" fmla="*/ 442568 w 786702"/>
                  <a:gd name="connsiteY171" fmla="*/ 45811 h 602134"/>
                  <a:gd name="connsiteX172" fmla="*/ 442431 w 786702"/>
                  <a:gd name="connsiteY172" fmla="*/ 38953 h 602134"/>
                  <a:gd name="connsiteX173" fmla="*/ 443254 w 786702"/>
                  <a:gd name="connsiteY173" fmla="*/ 31272 h 602134"/>
                  <a:gd name="connsiteX174" fmla="*/ 446409 w 786702"/>
                  <a:gd name="connsiteY174" fmla="*/ 21123 h 602134"/>
                  <a:gd name="connsiteX175" fmla="*/ 451347 w 786702"/>
                  <a:gd name="connsiteY175" fmla="*/ 14402 h 602134"/>
                  <a:gd name="connsiteX176" fmla="*/ 467531 w 786702"/>
                  <a:gd name="connsiteY176" fmla="*/ 7407 h 602134"/>
                  <a:gd name="connsiteX177" fmla="*/ 472195 w 786702"/>
                  <a:gd name="connsiteY177" fmla="*/ 7544 h 602134"/>
                  <a:gd name="connsiteX178" fmla="*/ 476858 w 786702"/>
                  <a:gd name="connsiteY178" fmla="*/ 8367 h 602134"/>
                  <a:gd name="connsiteX179" fmla="*/ 486597 w 786702"/>
                  <a:gd name="connsiteY179" fmla="*/ 12619 h 602134"/>
                  <a:gd name="connsiteX180" fmla="*/ 504976 w 786702"/>
                  <a:gd name="connsiteY180" fmla="*/ 28255 h 602134"/>
                  <a:gd name="connsiteX181" fmla="*/ 515400 w 786702"/>
                  <a:gd name="connsiteY181" fmla="*/ 42108 h 602134"/>
                  <a:gd name="connsiteX182" fmla="*/ 517046 w 786702"/>
                  <a:gd name="connsiteY182" fmla="*/ 36210 h 602134"/>
                  <a:gd name="connsiteX183" fmla="*/ 521847 w 786702"/>
                  <a:gd name="connsiteY183" fmla="*/ 27569 h 602134"/>
                  <a:gd name="connsiteX184" fmla="*/ 534603 w 786702"/>
                  <a:gd name="connsiteY184" fmla="*/ 20574 h 602134"/>
                  <a:gd name="connsiteX185" fmla="*/ 539129 w 786702"/>
                  <a:gd name="connsiteY185" fmla="*/ 20848 h 602134"/>
                  <a:gd name="connsiteX186" fmla="*/ 543655 w 786702"/>
                  <a:gd name="connsiteY186" fmla="*/ 21946 h 602134"/>
                  <a:gd name="connsiteX187" fmla="*/ 553119 w 786702"/>
                  <a:gd name="connsiteY187" fmla="*/ 27158 h 602134"/>
                  <a:gd name="connsiteX188" fmla="*/ 558880 w 786702"/>
                  <a:gd name="connsiteY188" fmla="*/ 32507 h 602134"/>
                  <a:gd name="connsiteX189" fmla="*/ 563955 w 786702"/>
                  <a:gd name="connsiteY189" fmla="*/ 38268 h 602134"/>
                  <a:gd name="connsiteX190" fmla="*/ 574928 w 786702"/>
                  <a:gd name="connsiteY190" fmla="*/ 54727 h 602134"/>
                  <a:gd name="connsiteX191" fmla="*/ 582883 w 786702"/>
                  <a:gd name="connsiteY191" fmla="*/ 70637 h 602134"/>
                  <a:gd name="connsiteX192" fmla="*/ 582883 w 786702"/>
                  <a:gd name="connsiteY192" fmla="*/ 68854 h 602134"/>
                  <a:gd name="connsiteX193" fmla="*/ 583294 w 786702"/>
                  <a:gd name="connsiteY193" fmla="*/ 56098 h 602134"/>
                  <a:gd name="connsiteX194" fmla="*/ 585626 w 786702"/>
                  <a:gd name="connsiteY194" fmla="*/ 44440 h 602134"/>
                  <a:gd name="connsiteX195" fmla="*/ 589604 w 786702"/>
                  <a:gd name="connsiteY195" fmla="*/ 36073 h 602134"/>
                  <a:gd name="connsiteX196" fmla="*/ 596188 w 786702"/>
                  <a:gd name="connsiteY196" fmla="*/ 30038 h 602134"/>
                  <a:gd name="connsiteX197" fmla="*/ 604006 w 786702"/>
                  <a:gd name="connsiteY197" fmla="*/ 27432 h 602134"/>
                  <a:gd name="connsiteX198" fmla="*/ 607572 w 786702"/>
                  <a:gd name="connsiteY198" fmla="*/ 27569 h 602134"/>
                  <a:gd name="connsiteX199" fmla="*/ 611001 w 786702"/>
                  <a:gd name="connsiteY199" fmla="*/ 28392 h 602134"/>
                  <a:gd name="connsiteX200" fmla="*/ 619642 w 786702"/>
                  <a:gd name="connsiteY200" fmla="*/ 32781 h 602134"/>
                  <a:gd name="connsiteX201" fmla="*/ 623757 w 786702"/>
                  <a:gd name="connsiteY201" fmla="*/ 36073 h 602134"/>
                  <a:gd name="connsiteX202" fmla="*/ 628832 w 786702"/>
                  <a:gd name="connsiteY202" fmla="*/ 41697 h 602134"/>
                  <a:gd name="connsiteX203" fmla="*/ 638433 w 786702"/>
                  <a:gd name="connsiteY203" fmla="*/ 56510 h 602134"/>
                  <a:gd name="connsiteX204" fmla="*/ 645839 w 786702"/>
                  <a:gd name="connsiteY204" fmla="*/ 73381 h 602134"/>
                  <a:gd name="connsiteX205" fmla="*/ 651600 w 786702"/>
                  <a:gd name="connsiteY205" fmla="*/ 91486 h 602134"/>
                  <a:gd name="connsiteX206" fmla="*/ 654206 w 786702"/>
                  <a:gd name="connsiteY206" fmla="*/ 101773 h 602134"/>
                  <a:gd name="connsiteX207" fmla="*/ 655715 w 786702"/>
                  <a:gd name="connsiteY207" fmla="*/ 107945 h 602134"/>
                  <a:gd name="connsiteX208" fmla="*/ 656126 w 786702"/>
                  <a:gd name="connsiteY208" fmla="*/ 91897 h 602134"/>
                  <a:gd name="connsiteX209" fmla="*/ 656538 w 786702"/>
                  <a:gd name="connsiteY209" fmla="*/ 77770 h 602134"/>
                  <a:gd name="connsiteX210" fmla="*/ 657910 w 786702"/>
                  <a:gd name="connsiteY210" fmla="*/ 56647 h 602134"/>
                  <a:gd name="connsiteX211" fmla="*/ 657910 w 786702"/>
                  <a:gd name="connsiteY211" fmla="*/ 56373 h 602134"/>
                  <a:gd name="connsiteX212" fmla="*/ 657910 w 786702"/>
                  <a:gd name="connsiteY212" fmla="*/ 56373 h 602134"/>
                  <a:gd name="connsiteX213" fmla="*/ 657910 w 786702"/>
                  <a:gd name="connsiteY213" fmla="*/ 56236 h 602134"/>
                  <a:gd name="connsiteX214" fmla="*/ 657910 w 786702"/>
                  <a:gd name="connsiteY214" fmla="*/ 55550 h 602134"/>
                  <a:gd name="connsiteX215" fmla="*/ 657910 w 786702"/>
                  <a:gd name="connsiteY215" fmla="*/ 55687 h 602134"/>
                  <a:gd name="connsiteX216" fmla="*/ 659693 w 786702"/>
                  <a:gd name="connsiteY216" fmla="*/ 39502 h 602134"/>
                  <a:gd name="connsiteX217" fmla="*/ 661476 w 786702"/>
                  <a:gd name="connsiteY217" fmla="*/ 29764 h 602134"/>
                  <a:gd name="connsiteX218" fmla="*/ 663807 w 786702"/>
                  <a:gd name="connsiteY218" fmla="*/ 21123 h 602134"/>
                  <a:gd name="connsiteX219" fmla="*/ 666825 w 786702"/>
                  <a:gd name="connsiteY219" fmla="*/ 13853 h 602134"/>
                  <a:gd name="connsiteX220" fmla="*/ 670940 w 786702"/>
                  <a:gd name="connsiteY220" fmla="*/ 7681 h 602134"/>
                  <a:gd name="connsiteX221" fmla="*/ 675740 w 786702"/>
                  <a:gd name="connsiteY221" fmla="*/ 3292 h 602134"/>
                  <a:gd name="connsiteX222" fmla="*/ 678072 w 786702"/>
                  <a:gd name="connsiteY222" fmla="*/ 1920 h 602134"/>
                  <a:gd name="connsiteX223" fmla="*/ 682324 w 786702"/>
                  <a:gd name="connsiteY223" fmla="*/ 411 h 602134"/>
                  <a:gd name="connsiteX224" fmla="*/ 687810 w 786702"/>
                  <a:gd name="connsiteY224" fmla="*/ 0 h 602134"/>
                  <a:gd name="connsiteX225" fmla="*/ 693983 w 786702"/>
                  <a:gd name="connsiteY225" fmla="*/ 1097 h 602134"/>
                  <a:gd name="connsiteX226" fmla="*/ 699058 w 786702"/>
                  <a:gd name="connsiteY226" fmla="*/ 3703 h 602134"/>
                  <a:gd name="connsiteX227" fmla="*/ 706190 w 786702"/>
                  <a:gd name="connsiteY227" fmla="*/ 9876 h 602134"/>
                  <a:gd name="connsiteX228" fmla="*/ 715654 w 786702"/>
                  <a:gd name="connsiteY228" fmla="*/ 23454 h 602134"/>
                  <a:gd name="connsiteX229" fmla="*/ 724706 w 786702"/>
                  <a:gd name="connsiteY229" fmla="*/ 43891 h 602134"/>
                  <a:gd name="connsiteX230" fmla="*/ 737462 w 786702"/>
                  <a:gd name="connsiteY230" fmla="*/ 102596 h 602134"/>
                  <a:gd name="connsiteX231" fmla="*/ 738560 w 786702"/>
                  <a:gd name="connsiteY231" fmla="*/ 110688 h 602134"/>
                  <a:gd name="connsiteX232" fmla="*/ 739520 w 786702"/>
                  <a:gd name="connsiteY232" fmla="*/ 103007 h 602134"/>
                  <a:gd name="connsiteX233" fmla="*/ 742263 w 786702"/>
                  <a:gd name="connsiteY233" fmla="*/ 81885 h 602134"/>
                  <a:gd name="connsiteX234" fmla="*/ 745418 w 786702"/>
                  <a:gd name="connsiteY234" fmla="*/ 59802 h 602134"/>
                  <a:gd name="connsiteX235" fmla="*/ 747201 w 786702"/>
                  <a:gd name="connsiteY235" fmla="*/ 48966 h 602134"/>
                  <a:gd name="connsiteX236" fmla="*/ 749532 w 786702"/>
                  <a:gd name="connsiteY236" fmla="*/ 36485 h 602134"/>
                  <a:gd name="connsiteX237" fmla="*/ 753784 w 786702"/>
                  <a:gd name="connsiteY237" fmla="*/ 22631 h 602134"/>
                  <a:gd name="connsiteX238" fmla="*/ 762974 w 786702"/>
                  <a:gd name="connsiteY238" fmla="*/ 12207 h 602134"/>
                  <a:gd name="connsiteX239" fmla="*/ 769283 w 786702"/>
                  <a:gd name="connsiteY239" fmla="*/ 12344 h 602134"/>
                  <a:gd name="connsiteX240" fmla="*/ 772301 w 786702"/>
                  <a:gd name="connsiteY240" fmla="*/ 13579 h 602134"/>
                  <a:gd name="connsiteX241" fmla="*/ 774221 w 786702"/>
                  <a:gd name="connsiteY241" fmla="*/ 14813 h 602134"/>
                  <a:gd name="connsiteX242" fmla="*/ 776004 w 786702"/>
                  <a:gd name="connsiteY242" fmla="*/ 16596 h 602134"/>
                  <a:gd name="connsiteX243" fmla="*/ 779982 w 786702"/>
                  <a:gd name="connsiteY243" fmla="*/ 24003 h 602134"/>
                  <a:gd name="connsiteX244" fmla="*/ 782862 w 786702"/>
                  <a:gd name="connsiteY244" fmla="*/ 34153 h 602134"/>
                  <a:gd name="connsiteX245" fmla="*/ 786154 w 786702"/>
                  <a:gd name="connsiteY245" fmla="*/ 64191 h 602134"/>
                  <a:gd name="connsiteX246" fmla="*/ 786428 w 786702"/>
                  <a:gd name="connsiteY246" fmla="*/ 76261 h 602134"/>
                  <a:gd name="connsiteX247" fmla="*/ 786703 w 786702"/>
                  <a:gd name="connsiteY247" fmla="*/ 85862 h 602134"/>
                  <a:gd name="connsiteX248" fmla="*/ 786566 w 786702"/>
                  <a:gd name="connsiteY248" fmla="*/ 110688 h 602134"/>
                  <a:gd name="connsiteX249" fmla="*/ 786017 w 786702"/>
                  <a:gd name="connsiteY249" fmla="*/ 144704 h 602134"/>
                  <a:gd name="connsiteX250" fmla="*/ 779845 w 786702"/>
                  <a:gd name="connsiteY250" fmla="*/ 150876 h 602134"/>
                  <a:gd name="connsiteX251" fmla="*/ 773673 w 786702"/>
                  <a:gd name="connsiteY251" fmla="*/ 144704 h 602134"/>
                  <a:gd name="connsiteX252" fmla="*/ 773673 w 786702"/>
                  <a:gd name="connsiteY252" fmla="*/ 101224 h 602134"/>
                  <a:gd name="connsiteX253" fmla="*/ 772712 w 786702"/>
                  <a:gd name="connsiteY253" fmla="*/ 54453 h 602134"/>
                  <a:gd name="connsiteX254" fmla="*/ 772712 w 786702"/>
                  <a:gd name="connsiteY254" fmla="*/ 54727 h 602134"/>
                  <a:gd name="connsiteX255" fmla="*/ 770106 w 786702"/>
                  <a:gd name="connsiteY255" fmla="*/ 35799 h 602134"/>
                  <a:gd name="connsiteX256" fmla="*/ 770244 w 786702"/>
                  <a:gd name="connsiteY256" fmla="*/ 36622 h 602134"/>
                  <a:gd name="connsiteX257" fmla="*/ 767775 w 786702"/>
                  <a:gd name="connsiteY257" fmla="*/ 27981 h 602134"/>
                  <a:gd name="connsiteX258" fmla="*/ 768049 w 786702"/>
                  <a:gd name="connsiteY258" fmla="*/ 28804 h 602134"/>
                  <a:gd name="connsiteX259" fmla="*/ 766815 w 786702"/>
                  <a:gd name="connsiteY259" fmla="*/ 25786 h 602134"/>
                  <a:gd name="connsiteX260" fmla="*/ 765306 w 786702"/>
                  <a:gd name="connsiteY260" fmla="*/ 29215 h 602134"/>
                  <a:gd name="connsiteX261" fmla="*/ 762700 w 786702"/>
                  <a:gd name="connsiteY261" fmla="*/ 40051 h 602134"/>
                  <a:gd name="connsiteX262" fmla="*/ 762837 w 786702"/>
                  <a:gd name="connsiteY262" fmla="*/ 39091 h 602134"/>
                  <a:gd name="connsiteX263" fmla="*/ 758036 w 786702"/>
                  <a:gd name="connsiteY263" fmla="*/ 68580 h 602134"/>
                  <a:gd name="connsiteX264" fmla="*/ 754882 w 786702"/>
                  <a:gd name="connsiteY264" fmla="*/ 91074 h 602134"/>
                  <a:gd name="connsiteX265" fmla="*/ 751590 w 786702"/>
                  <a:gd name="connsiteY265" fmla="*/ 115489 h 602134"/>
                  <a:gd name="connsiteX266" fmla="*/ 750081 w 786702"/>
                  <a:gd name="connsiteY266" fmla="*/ 126324 h 602134"/>
                  <a:gd name="connsiteX267" fmla="*/ 748847 w 786702"/>
                  <a:gd name="connsiteY267" fmla="*/ 134142 h 602134"/>
                  <a:gd name="connsiteX268" fmla="*/ 747475 w 786702"/>
                  <a:gd name="connsiteY268" fmla="*/ 142509 h 602134"/>
                  <a:gd name="connsiteX269" fmla="*/ 744183 w 786702"/>
                  <a:gd name="connsiteY269" fmla="*/ 150739 h 602134"/>
                  <a:gd name="connsiteX270" fmla="*/ 738697 w 786702"/>
                  <a:gd name="connsiteY270" fmla="*/ 153894 h 602134"/>
                  <a:gd name="connsiteX271" fmla="*/ 733622 w 786702"/>
                  <a:gd name="connsiteY271" fmla="*/ 153208 h 602134"/>
                  <a:gd name="connsiteX272" fmla="*/ 730330 w 786702"/>
                  <a:gd name="connsiteY272" fmla="*/ 148407 h 602134"/>
                  <a:gd name="connsiteX273" fmla="*/ 730056 w 786702"/>
                  <a:gd name="connsiteY273" fmla="*/ 146761 h 602134"/>
                  <a:gd name="connsiteX274" fmla="*/ 730193 w 786702"/>
                  <a:gd name="connsiteY274" fmla="*/ 147036 h 602134"/>
                  <a:gd name="connsiteX275" fmla="*/ 728821 w 786702"/>
                  <a:gd name="connsiteY275" fmla="*/ 139080 h 602134"/>
                  <a:gd name="connsiteX276" fmla="*/ 727998 w 786702"/>
                  <a:gd name="connsiteY276" fmla="*/ 131125 h 602134"/>
                  <a:gd name="connsiteX277" fmla="*/ 727038 w 786702"/>
                  <a:gd name="connsiteY277" fmla="*/ 122621 h 602134"/>
                  <a:gd name="connsiteX278" fmla="*/ 725392 w 786702"/>
                  <a:gd name="connsiteY278" fmla="*/ 108494 h 602134"/>
                  <a:gd name="connsiteX279" fmla="*/ 719632 w 786702"/>
                  <a:gd name="connsiteY279" fmla="*/ 71598 h 602134"/>
                  <a:gd name="connsiteX280" fmla="*/ 719769 w 786702"/>
                  <a:gd name="connsiteY280" fmla="*/ 72420 h 602134"/>
                  <a:gd name="connsiteX281" fmla="*/ 713185 w 786702"/>
                  <a:gd name="connsiteY281" fmla="*/ 47595 h 602134"/>
                  <a:gd name="connsiteX282" fmla="*/ 713185 w 786702"/>
                  <a:gd name="connsiteY282" fmla="*/ 47732 h 602134"/>
                  <a:gd name="connsiteX283" fmla="*/ 707150 w 786702"/>
                  <a:gd name="connsiteY283" fmla="*/ 32918 h 602134"/>
                  <a:gd name="connsiteX284" fmla="*/ 700703 w 786702"/>
                  <a:gd name="connsiteY284" fmla="*/ 21946 h 602134"/>
                  <a:gd name="connsiteX285" fmla="*/ 700978 w 786702"/>
                  <a:gd name="connsiteY285" fmla="*/ 22494 h 602134"/>
                  <a:gd name="connsiteX286" fmla="*/ 698646 w 786702"/>
                  <a:gd name="connsiteY286" fmla="*/ 19477 h 602134"/>
                  <a:gd name="connsiteX287" fmla="*/ 698920 w 786702"/>
                  <a:gd name="connsiteY287" fmla="*/ 19888 h 602134"/>
                  <a:gd name="connsiteX288" fmla="*/ 698509 w 786702"/>
                  <a:gd name="connsiteY288" fmla="*/ 19477 h 602134"/>
                  <a:gd name="connsiteX289" fmla="*/ 698372 w 786702"/>
                  <a:gd name="connsiteY289" fmla="*/ 19340 h 602134"/>
                  <a:gd name="connsiteX290" fmla="*/ 698509 w 786702"/>
                  <a:gd name="connsiteY290" fmla="*/ 19477 h 602134"/>
                  <a:gd name="connsiteX291" fmla="*/ 694531 w 786702"/>
                  <a:gd name="connsiteY291" fmla="*/ 15636 h 602134"/>
                  <a:gd name="connsiteX292" fmla="*/ 692062 w 786702"/>
                  <a:gd name="connsiteY292" fmla="*/ 13716 h 602134"/>
                  <a:gd name="connsiteX293" fmla="*/ 690691 w 786702"/>
                  <a:gd name="connsiteY293" fmla="*/ 13030 h 602134"/>
                  <a:gd name="connsiteX294" fmla="*/ 689456 w 786702"/>
                  <a:gd name="connsiteY294" fmla="*/ 12482 h 602134"/>
                  <a:gd name="connsiteX295" fmla="*/ 688771 w 786702"/>
                  <a:gd name="connsiteY295" fmla="*/ 12344 h 602134"/>
                  <a:gd name="connsiteX296" fmla="*/ 687399 w 786702"/>
                  <a:gd name="connsiteY296" fmla="*/ 12207 h 602134"/>
                  <a:gd name="connsiteX297" fmla="*/ 686302 w 786702"/>
                  <a:gd name="connsiteY297" fmla="*/ 12207 h 602134"/>
                  <a:gd name="connsiteX298" fmla="*/ 685204 w 786702"/>
                  <a:gd name="connsiteY298" fmla="*/ 12344 h 602134"/>
                  <a:gd name="connsiteX299" fmla="*/ 684244 w 786702"/>
                  <a:gd name="connsiteY299" fmla="*/ 12619 h 602134"/>
                  <a:gd name="connsiteX300" fmla="*/ 683696 w 786702"/>
                  <a:gd name="connsiteY300" fmla="*/ 12893 h 602134"/>
                  <a:gd name="connsiteX301" fmla="*/ 682735 w 786702"/>
                  <a:gd name="connsiteY301" fmla="*/ 13579 h 602134"/>
                  <a:gd name="connsiteX302" fmla="*/ 683147 w 786702"/>
                  <a:gd name="connsiteY302" fmla="*/ 13167 h 602134"/>
                  <a:gd name="connsiteX303" fmla="*/ 680952 w 786702"/>
                  <a:gd name="connsiteY303" fmla="*/ 15225 h 602134"/>
                  <a:gd name="connsiteX304" fmla="*/ 680952 w 786702"/>
                  <a:gd name="connsiteY304" fmla="*/ 15225 h 602134"/>
                  <a:gd name="connsiteX305" fmla="*/ 680952 w 786702"/>
                  <a:gd name="connsiteY305" fmla="*/ 15225 h 602134"/>
                  <a:gd name="connsiteX306" fmla="*/ 680404 w 786702"/>
                  <a:gd name="connsiteY306" fmla="*/ 15773 h 602134"/>
                  <a:gd name="connsiteX307" fmla="*/ 680678 w 786702"/>
                  <a:gd name="connsiteY307" fmla="*/ 15499 h 602134"/>
                  <a:gd name="connsiteX308" fmla="*/ 679718 w 786702"/>
                  <a:gd name="connsiteY308" fmla="*/ 16734 h 602134"/>
                  <a:gd name="connsiteX309" fmla="*/ 680129 w 786702"/>
                  <a:gd name="connsiteY309" fmla="*/ 16048 h 602134"/>
                  <a:gd name="connsiteX310" fmla="*/ 678484 w 786702"/>
                  <a:gd name="connsiteY310" fmla="*/ 18791 h 602134"/>
                  <a:gd name="connsiteX311" fmla="*/ 678484 w 786702"/>
                  <a:gd name="connsiteY311" fmla="*/ 18654 h 602134"/>
                  <a:gd name="connsiteX312" fmla="*/ 678346 w 786702"/>
                  <a:gd name="connsiteY312" fmla="*/ 18791 h 602134"/>
                  <a:gd name="connsiteX313" fmla="*/ 678072 w 786702"/>
                  <a:gd name="connsiteY313" fmla="*/ 19340 h 602134"/>
                  <a:gd name="connsiteX314" fmla="*/ 678346 w 786702"/>
                  <a:gd name="connsiteY314" fmla="*/ 18791 h 602134"/>
                  <a:gd name="connsiteX315" fmla="*/ 676289 w 786702"/>
                  <a:gd name="connsiteY315" fmla="*/ 23866 h 602134"/>
                  <a:gd name="connsiteX316" fmla="*/ 674094 w 786702"/>
                  <a:gd name="connsiteY316" fmla="*/ 31958 h 602134"/>
                  <a:gd name="connsiteX317" fmla="*/ 670940 w 786702"/>
                  <a:gd name="connsiteY317" fmla="*/ 56784 h 602134"/>
                  <a:gd name="connsiteX318" fmla="*/ 671077 w 786702"/>
                  <a:gd name="connsiteY318" fmla="*/ 55824 h 602134"/>
                  <a:gd name="connsiteX319" fmla="*/ 669980 w 786702"/>
                  <a:gd name="connsiteY319" fmla="*/ 74889 h 602134"/>
                  <a:gd name="connsiteX320" fmla="*/ 669431 w 786702"/>
                  <a:gd name="connsiteY320" fmla="*/ 87782 h 602134"/>
                  <a:gd name="connsiteX321" fmla="*/ 668882 w 786702"/>
                  <a:gd name="connsiteY321" fmla="*/ 107808 h 602134"/>
                  <a:gd name="connsiteX322" fmla="*/ 668745 w 786702"/>
                  <a:gd name="connsiteY322" fmla="*/ 123993 h 602134"/>
                  <a:gd name="connsiteX323" fmla="*/ 668197 w 786702"/>
                  <a:gd name="connsiteY323" fmla="*/ 198608 h 602134"/>
                  <a:gd name="connsiteX324" fmla="*/ 662573 w 786702"/>
                  <a:gd name="connsiteY324" fmla="*/ 205054 h 602134"/>
                  <a:gd name="connsiteX325" fmla="*/ 655303 w 786702"/>
                  <a:gd name="connsiteY325" fmla="*/ 199431 h 602134"/>
                  <a:gd name="connsiteX326" fmla="*/ 654206 w 786702"/>
                  <a:gd name="connsiteY326" fmla="*/ 189006 h 602134"/>
                  <a:gd name="connsiteX327" fmla="*/ 653109 w 786702"/>
                  <a:gd name="connsiteY327" fmla="*/ 178857 h 602134"/>
                  <a:gd name="connsiteX328" fmla="*/ 650091 w 786702"/>
                  <a:gd name="connsiteY328" fmla="*/ 154031 h 602134"/>
                  <a:gd name="connsiteX329" fmla="*/ 647211 w 786702"/>
                  <a:gd name="connsiteY329" fmla="*/ 133320 h 602134"/>
                  <a:gd name="connsiteX330" fmla="*/ 645291 w 786702"/>
                  <a:gd name="connsiteY330" fmla="*/ 123170 h 602134"/>
                  <a:gd name="connsiteX331" fmla="*/ 643233 w 786702"/>
                  <a:gd name="connsiteY331" fmla="*/ 112060 h 602134"/>
                  <a:gd name="connsiteX332" fmla="*/ 639667 w 786702"/>
                  <a:gd name="connsiteY332" fmla="*/ 96972 h 602134"/>
                  <a:gd name="connsiteX333" fmla="*/ 634455 w 786702"/>
                  <a:gd name="connsiteY333" fmla="*/ 79690 h 602134"/>
                  <a:gd name="connsiteX334" fmla="*/ 627049 w 786702"/>
                  <a:gd name="connsiteY334" fmla="*/ 62271 h 602134"/>
                  <a:gd name="connsiteX335" fmla="*/ 627049 w 786702"/>
                  <a:gd name="connsiteY335" fmla="*/ 62408 h 602134"/>
                  <a:gd name="connsiteX336" fmla="*/ 626911 w 786702"/>
                  <a:gd name="connsiteY336" fmla="*/ 62271 h 602134"/>
                  <a:gd name="connsiteX337" fmla="*/ 626637 w 786702"/>
                  <a:gd name="connsiteY337" fmla="*/ 61722 h 602134"/>
                  <a:gd name="connsiteX338" fmla="*/ 626774 w 786702"/>
                  <a:gd name="connsiteY338" fmla="*/ 61996 h 602134"/>
                  <a:gd name="connsiteX339" fmla="*/ 621974 w 786702"/>
                  <a:gd name="connsiteY339" fmla="*/ 53904 h 602134"/>
                  <a:gd name="connsiteX340" fmla="*/ 622385 w 786702"/>
                  <a:gd name="connsiteY340" fmla="*/ 54590 h 602134"/>
                  <a:gd name="connsiteX341" fmla="*/ 616899 w 786702"/>
                  <a:gd name="connsiteY341" fmla="*/ 47457 h 602134"/>
                  <a:gd name="connsiteX342" fmla="*/ 617310 w 786702"/>
                  <a:gd name="connsiteY342" fmla="*/ 47869 h 602134"/>
                  <a:gd name="connsiteX343" fmla="*/ 614430 w 786702"/>
                  <a:gd name="connsiteY343" fmla="*/ 44851 h 602134"/>
                  <a:gd name="connsiteX344" fmla="*/ 614704 w 786702"/>
                  <a:gd name="connsiteY344" fmla="*/ 45126 h 602134"/>
                  <a:gd name="connsiteX345" fmla="*/ 614293 w 786702"/>
                  <a:gd name="connsiteY345" fmla="*/ 44851 h 602134"/>
                  <a:gd name="connsiteX346" fmla="*/ 614018 w 786702"/>
                  <a:gd name="connsiteY346" fmla="*/ 44577 h 602134"/>
                  <a:gd name="connsiteX347" fmla="*/ 614155 w 786702"/>
                  <a:gd name="connsiteY347" fmla="*/ 44714 h 602134"/>
                  <a:gd name="connsiteX348" fmla="*/ 611001 w 786702"/>
                  <a:gd name="connsiteY348" fmla="*/ 42245 h 602134"/>
                  <a:gd name="connsiteX349" fmla="*/ 611687 w 786702"/>
                  <a:gd name="connsiteY349" fmla="*/ 42657 h 602134"/>
                  <a:gd name="connsiteX350" fmla="*/ 608258 w 786702"/>
                  <a:gd name="connsiteY350" fmla="*/ 40599 h 602134"/>
                  <a:gd name="connsiteX351" fmla="*/ 608943 w 786702"/>
                  <a:gd name="connsiteY351" fmla="*/ 41011 h 602134"/>
                  <a:gd name="connsiteX352" fmla="*/ 607023 w 786702"/>
                  <a:gd name="connsiteY352" fmla="*/ 40188 h 602134"/>
                  <a:gd name="connsiteX353" fmla="*/ 607709 w 786702"/>
                  <a:gd name="connsiteY353" fmla="*/ 40462 h 602134"/>
                  <a:gd name="connsiteX354" fmla="*/ 604966 w 786702"/>
                  <a:gd name="connsiteY354" fmla="*/ 39639 h 602134"/>
                  <a:gd name="connsiteX355" fmla="*/ 604006 w 786702"/>
                  <a:gd name="connsiteY355" fmla="*/ 39639 h 602134"/>
                  <a:gd name="connsiteX356" fmla="*/ 603594 w 786702"/>
                  <a:gd name="connsiteY356" fmla="*/ 39776 h 602134"/>
                  <a:gd name="connsiteX357" fmla="*/ 602634 w 786702"/>
                  <a:gd name="connsiteY357" fmla="*/ 40051 h 602134"/>
                  <a:gd name="connsiteX358" fmla="*/ 601537 w 786702"/>
                  <a:gd name="connsiteY358" fmla="*/ 40599 h 602134"/>
                  <a:gd name="connsiteX359" fmla="*/ 601674 w 786702"/>
                  <a:gd name="connsiteY359" fmla="*/ 40462 h 602134"/>
                  <a:gd name="connsiteX360" fmla="*/ 600439 w 786702"/>
                  <a:gd name="connsiteY360" fmla="*/ 41285 h 602134"/>
                  <a:gd name="connsiteX361" fmla="*/ 600577 w 786702"/>
                  <a:gd name="connsiteY361" fmla="*/ 41148 h 602134"/>
                  <a:gd name="connsiteX362" fmla="*/ 599891 w 786702"/>
                  <a:gd name="connsiteY362" fmla="*/ 41834 h 602134"/>
                  <a:gd name="connsiteX363" fmla="*/ 599479 w 786702"/>
                  <a:gd name="connsiteY363" fmla="*/ 42382 h 602134"/>
                  <a:gd name="connsiteX364" fmla="*/ 598794 w 786702"/>
                  <a:gd name="connsiteY364" fmla="*/ 43480 h 602134"/>
                  <a:gd name="connsiteX365" fmla="*/ 597559 w 786702"/>
                  <a:gd name="connsiteY365" fmla="*/ 46360 h 602134"/>
                  <a:gd name="connsiteX366" fmla="*/ 597833 w 786702"/>
                  <a:gd name="connsiteY366" fmla="*/ 45537 h 602134"/>
                  <a:gd name="connsiteX367" fmla="*/ 596325 w 786702"/>
                  <a:gd name="connsiteY367" fmla="*/ 50475 h 602134"/>
                  <a:gd name="connsiteX368" fmla="*/ 595502 w 786702"/>
                  <a:gd name="connsiteY368" fmla="*/ 57059 h 602134"/>
                  <a:gd name="connsiteX369" fmla="*/ 595227 w 786702"/>
                  <a:gd name="connsiteY369" fmla="*/ 65974 h 602134"/>
                  <a:gd name="connsiteX370" fmla="*/ 595776 w 786702"/>
                  <a:gd name="connsiteY370" fmla="*/ 77221 h 602134"/>
                  <a:gd name="connsiteX371" fmla="*/ 595776 w 786702"/>
                  <a:gd name="connsiteY371" fmla="*/ 77084 h 602134"/>
                  <a:gd name="connsiteX372" fmla="*/ 598519 w 786702"/>
                  <a:gd name="connsiteY372" fmla="*/ 107945 h 602134"/>
                  <a:gd name="connsiteX373" fmla="*/ 600302 w 786702"/>
                  <a:gd name="connsiteY373" fmla="*/ 125227 h 602134"/>
                  <a:gd name="connsiteX374" fmla="*/ 601674 w 786702"/>
                  <a:gd name="connsiteY374" fmla="*/ 136611 h 602134"/>
                  <a:gd name="connsiteX375" fmla="*/ 603457 w 786702"/>
                  <a:gd name="connsiteY375" fmla="*/ 145527 h 602134"/>
                  <a:gd name="connsiteX376" fmla="*/ 607846 w 786702"/>
                  <a:gd name="connsiteY376" fmla="*/ 172136 h 602134"/>
                  <a:gd name="connsiteX377" fmla="*/ 610041 w 786702"/>
                  <a:gd name="connsiteY377" fmla="*/ 187635 h 602134"/>
                  <a:gd name="connsiteX378" fmla="*/ 611138 w 786702"/>
                  <a:gd name="connsiteY378" fmla="*/ 196139 h 602134"/>
                  <a:gd name="connsiteX379" fmla="*/ 611824 w 786702"/>
                  <a:gd name="connsiteY379" fmla="*/ 203408 h 602134"/>
                  <a:gd name="connsiteX380" fmla="*/ 611549 w 786702"/>
                  <a:gd name="connsiteY380" fmla="*/ 211089 h 602134"/>
                  <a:gd name="connsiteX381" fmla="*/ 605926 w 786702"/>
                  <a:gd name="connsiteY381" fmla="*/ 216713 h 602134"/>
                  <a:gd name="connsiteX382" fmla="*/ 598794 w 786702"/>
                  <a:gd name="connsiteY382" fmla="*/ 212049 h 602134"/>
                  <a:gd name="connsiteX383" fmla="*/ 597010 w 786702"/>
                  <a:gd name="connsiteY383" fmla="*/ 202997 h 602134"/>
                  <a:gd name="connsiteX384" fmla="*/ 596188 w 786702"/>
                  <a:gd name="connsiteY384" fmla="*/ 197648 h 602134"/>
                  <a:gd name="connsiteX385" fmla="*/ 594267 w 786702"/>
                  <a:gd name="connsiteY385" fmla="*/ 184343 h 602134"/>
                  <a:gd name="connsiteX386" fmla="*/ 590975 w 786702"/>
                  <a:gd name="connsiteY386" fmla="*/ 160614 h 602134"/>
                  <a:gd name="connsiteX387" fmla="*/ 588369 w 786702"/>
                  <a:gd name="connsiteY387" fmla="*/ 140863 h 602134"/>
                  <a:gd name="connsiteX388" fmla="*/ 586312 w 786702"/>
                  <a:gd name="connsiteY388" fmla="*/ 123581 h 602134"/>
                  <a:gd name="connsiteX389" fmla="*/ 583020 w 786702"/>
                  <a:gd name="connsiteY389" fmla="*/ 110139 h 602134"/>
                  <a:gd name="connsiteX390" fmla="*/ 577122 w 786702"/>
                  <a:gd name="connsiteY390" fmla="*/ 90937 h 602134"/>
                  <a:gd name="connsiteX391" fmla="*/ 577122 w 786702"/>
                  <a:gd name="connsiteY391" fmla="*/ 90937 h 602134"/>
                  <a:gd name="connsiteX392" fmla="*/ 566835 w 786702"/>
                  <a:gd name="connsiteY392" fmla="*/ 66385 h 602134"/>
                  <a:gd name="connsiteX393" fmla="*/ 567247 w 786702"/>
                  <a:gd name="connsiteY393" fmla="*/ 67071 h 602134"/>
                  <a:gd name="connsiteX394" fmla="*/ 557783 w 786702"/>
                  <a:gd name="connsiteY394" fmla="*/ 50749 h 602134"/>
                  <a:gd name="connsiteX395" fmla="*/ 552296 w 786702"/>
                  <a:gd name="connsiteY395" fmla="*/ 43480 h 602134"/>
                  <a:gd name="connsiteX396" fmla="*/ 552708 w 786702"/>
                  <a:gd name="connsiteY396" fmla="*/ 43891 h 602134"/>
                  <a:gd name="connsiteX397" fmla="*/ 552296 w 786702"/>
                  <a:gd name="connsiteY397" fmla="*/ 43343 h 602134"/>
                  <a:gd name="connsiteX398" fmla="*/ 552159 w 786702"/>
                  <a:gd name="connsiteY398" fmla="*/ 43205 h 602134"/>
                  <a:gd name="connsiteX399" fmla="*/ 552159 w 786702"/>
                  <a:gd name="connsiteY399" fmla="*/ 43343 h 602134"/>
                  <a:gd name="connsiteX400" fmla="*/ 546124 w 786702"/>
                  <a:gd name="connsiteY400" fmla="*/ 37170 h 602134"/>
                  <a:gd name="connsiteX401" fmla="*/ 546398 w 786702"/>
                  <a:gd name="connsiteY401" fmla="*/ 37308 h 602134"/>
                  <a:gd name="connsiteX402" fmla="*/ 543107 w 786702"/>
                  <a:gd name="connsiteY402" fmla="*/ 34839 h 602134"/>
                  <a:gd name="connsiteX403" fmla="*/ 541735 w 786702"/>
                  <a:gd name="connsiteY403" fmla="*/ 34016 h 602134"/>
                  <a:gd name="connsiteX404" fmla="*/ 542421 w 786702"/>
                  <a:gd name="connsiteY404" fmla="*/ 34290 h 602134"/>
                  <a:gd name="connsiteX405" fmla="*/ 539403 w 786702"/>
                  <a:gd name="connsiteY405" fmla="*/ 32918 h 602134"/>
                  <a:gd name="connsiteX406" fmla="*/ 537620 w 786702"/>
                  <a:gd name="connsiteY406" fmla="*/ 32370 h 602134"/>
                  <a:gd name="connsiteX407" fmla="*/ 538443 w 786702"/>
                  <a:gd name="connsiteY407" fmla="*/ 32507 h 602134"/>
                  <a:gd name="connsiteX408" fmla="*/ 535426 w 786702"/>
                  <a:gd name="connsiteY408" fmla="*/ 31958 h 602134"/>
                  <a:gd name="connsiteX409" fmla="*/ 535426 w 786702"/>
                  <a:gd name="connsiteY409" fmla="*/ 31958 h 602134"/>
                  <a:gd name="connsiteX410" fmla="*/ 533917 w 786702"/>
                  <a:gd name="connsiteY410" fmla="*/ 31958 h 602134"/>
                  <a:gd name="connsiteX411" fmla="*/ 533643 w 786702"/>
                  <a:gd name="connsiteY411" fmla="*/ 31958 h 602134"/>
                  <a:gd name="connsiteX412" fmla="*/ 532820 w 786702"/>
                  <a:gd name="connsiteY412" fmla="*/ 32233 h 602134"/>
                  <a:gd name="connsiteX413" fmla="*/ 531859 w 786702"/>
                  <a:gd name="connsiteY413" fmla="*/ 32918 h 602134"/>
                  <a:gd name="connsiteX414" fmla="*/ 531037 w 786702"/>
                  <a:gd name="connsiteY414" fmla="*/ 33604 h 602134"/>
                  <a:gd name="connsiteX415" fmla="*/ 531174 w 786702"/>
                  <a:gd name="connsiteY415" fmla="*/ 33604 h 602134"/>
                  <a:gd name="connsiteX416" fmla="*/ 530214 w 786702"/>
                  <a:gd name="connsiteY416" fmla="*/ 34564 h 602134"/>
                  <a:gd name="connsiteX417" fmla="*/ 529391 w 786702"/>
                  <a:gd name="connsiteY417" fmla="*/ 35662 h 602134"/>
                  <a:gd name="connsiteX418" fmla="*/ 528568 w 786702"/>
                  <a:gd name="connsiteY418" fmla="*/ 36896 h 602134"/>
                  <a:gd name="connsiteX419" fmla="*/ 528842 w 786702"/>
                  <a:gd name="connsiteY419" fmla="*/ 36210 h 602134"/>
                  <a:gd name="connsiteX420" fmla="*/ 527470 w 786702"/>
                  <a:gd name="connsiteY420" fmla="*/ 39776 h 602134"/>
                  <a:gd name="connsiteX421" fmla="*/ 527745 w 786702"/>
                  <a:gd name="connsiteY421" fmla="*/ 38953 h 602134"/>
                  <a:gd name="connsiteX422" fmla="*/ 526373 w 786702"/>
                  <a:gd name="connsiteY422" fmla="*/ 44166 h 602134"/>
                  <a:gd name="connsiteX423" fmla="*/ 525550 w 786702"/>
                  <a:gd name="connsiteY423" fmla="*/ 50475 h 602134"/>
                  <a:gd name="connsiteX424" fmla="*/ 525413 w 786702"/>
                  <a:gd name="connsiteY424" fmla="*/ 61859 h 602134"/>
                  <a:gd name="connsiteX425" fmla="*/ 529939 w 786702"/>
                  <a:gd name="connsiteY425" fmla="*/ 72283 h 602134"/>
                  <a:gd name="connsiteX426" fmla="*/ 539266 w 786702"/>
                  <a:gd name="connsiteY426" fmla="*/ 99030 h 602134"/>
                  <a:gd name="connsiteX427" fmla="*/ 543518 w 786702"/>
                  <a:gd name="connsiteY427" fmla="*/ 115352 h 602134"/>
                  <a:gd name="connsiteX428" fmla="*/ 546810 w 786702"/>
                  <a:gd name="connsiteY428" fmla="*/ 130028 h 602134"/>
                  <a:gd name="connsiteX429" fmla="*/ 548593 w 786702"/>
                  <a:gd name="connsiteY429" fmla="*/ 137846 h 602134"/>
                  <a:gd name="connsiteX430" fmla="*/ 552296 w 786702"/>
                  <a:gd name="connsiteY430" fmla="*/ 159929 h 602134"/>
                  <a:gd name="connsiteX431" fmla="*/ 553805 w 786702"/>
                  <a:gd name="connsiteY431" fmla="*/ 171039 h 602134"/>
                  <a:gd name="connsiteX432" fmla="*/ 554902 w 786702"/>
                  <a:gd name="connsiteY432" fmla="*/ 179405 h 602134"/>
                  <a:gd name="connsiteX433" fmla="*/ 557508 w 786702"/>
                  <a:gd name="connsiteY433" fmla="*/ 202997 h 602134"/>
                  <a:gd name="connsiteX434" fmla="*/ 558194 w 786702"/>
                  <a:gd name="connsiteY434" fmla="*/ 210403 h 602134"/>
                  <a:gd name="connsiteX435" fmla="*/ 558469 w 786702"/>
                  <a:gd name="connsiteY435" fmla="*/ 216164 h 602134"/>
                  <a:gd name="connsiteX436" fmla="*/ 558469 w 786702"/>
                  <a:gd name="connsiteY436" fmla="*/ 220965 h 602134"/>
                  <a:gd name="connsiteX437" fmla="*/ 556411 w 786702"/>
                  <a:gd name="connsiteY437" fmla="*/ 227137 h 602134"/>
                  <a:gd name="connsiteX438" fmla="*/ 550376 w 786702"/>
                  <a:gd name="connsiteY438" fmla="*/ 230429 h 602134"/>
                  <a:gd name="connsiteX439" fmla="*/ 543244 w 786702"/>
                  <a:gd name="connsiteY439" fmla="*/ 227000 h 602134"/>
                  <a:gd name="connsiteX440" fmla="*/ 538169 w 786702"/>
                  <a:gd name="connsiteY440" fmla="*/ 215890 h 602134"/>
                  <a:gd name="connsiteX441" fmla="*/ 534191 w 786702"/>
                  <a:gd name="connsiteY441" fmla="*/ 201625 h 602134"/>
                  <a:gd name="connsiteX442" fmla="*/ 531311 w 786702"/>
                  <a:gd name="connsiteY442" fmla="*/ 188321 h 602134"/>
                  <a:gd name="connsiteX443" fmla="*/ 526236 w 786702"/>
                  <a:gd name="connsiteY443" fmla="*/ 163769 h 602134"/>
                  <a:gd name="connsiteX444" fmla="*/ 524864 w 786702"/>
                  <a:gd name="connsiteY444" fmla="*/ 156362 h 602134"/>
                  <a:gd name="connsiteX445" fmla="*/ 522121 w 786702"/>
                  <a:gd name="connsiteY445" fmla="*/ 140178 h 602134"/>
                  <a:gd name="connsiteX446" fmla="*/ 519241 w 786702"/>
                  <a:gd name="connsiteY446" fmla="*/ 122484 h 602134"/>
                  <a:gd name="connsiteX447" fmla="*/ 517183 w 786702"/>
                  <a:gd name="connsiteY447" fmla="*/ 107122 h 602134"/>
                  <a:gd name="connsiteX448" fmla="*/ 516086 w 786702"/>
                  <a:gd name="connsiteY448" fmla="*/ 99030 h 602134"/>
                  <a:gd name="connsiteX449" fmla="*/ 514852 w 786702"/>
                  <a:gd name="connsiteY449" fmla="*/ 86548 h 602134"/>
                  <a:gd name="connsiteX450" fmla="*/ 513754 w 786702"/>
                  <a:gd name="connsiteY450" fmla="*/ 75438 h 602134"/>
                  <a:gd name="connsiteX451" fmla="*/ 513206 w 786702"/>
                  <a:gd name="connsiteY451" fmla="*/ 61311 h 602134"/>
                  <a:gd name="connsiteX452" fmla="*/ 504565 w 786702"/>
                  <a:gd name="connsiteY452" fmla="*/ 46223 h 602134"/>
                  <a:gd name="connsiteX453" fmla="*/ 494826 w 786702"/>
                  <a:gd name="connsiteY453" fmla="*/ 33741 h 602134"/>
                  <a:gd name="connsiteX454" fmla="*/ 488928 w 786702"/>
                  <a:gd name="connsiteY454" fmla="*/ 27981 h 602134"/>
                  <a:gd name="connsiteX455" fmla="*/ 489066 w 786702"/>
                  <a:gd name="connsiteY455" fmla="*/ 27981 h 602134"/>
                  <a:gd name="connsiteX456" fmla="*/ 488928 w 786702"/>
                  <a:gd name="connsiteY456" fmla="*/ 27843 h 602134"/>
                  <a:gd name="connsiteX457" fmla="*/ 488517 w 786702"/>
                  <a:gd name="connsiteY457" fmla="*/ 27432 h 602134"/>
                  <a:gd name="connsiteX458" fmla="*/ 488791 w 786702"/>
                  <a:gd name="connsiteY458" fmla="*/ 27706 h 602134"/>
                  <a:gd name="connsiteX459" fmla="*/ 483716 w 786702"/>
                  <a:gd name="connsiteY459" fmla="*/ 23866 h 602134"/>
                  <a:gd name="connsiteX460" fmla="*/ 484265 w 786702"/>
                  <a:gd name="connsiteY460" fmla="*/ 24277 h 602134"/>
                  <a:gd name="connsiteX461" fmla="*/ 478367 w 786702"/>
                  <a:gd name="connsiteY461" fmla="*/ 20711 h 602134"/>
                  <a:gd name="connsiteX462" fmla="*/ 475350 w 786702"/>
                  <a:gd name="connsiteY462" fmla="*/ 19340 h 602134"/>
                  <a:gd name="connsiteX463" fmla="*/ 475350 w 786702"/>
                  <a:gd name="connsiteY463" fmla="*/ 19340 h 602134"/>
                  <a:gd name="connsiteX464" fmla="*/ 471098 w 786702"/>
                  <a:gd name="connsiteY464" fmla="*/ 18242 h 602134"/>
                  <a:gd name="connsiteX465" fmla="*/ 471783 w 786702"/>
                  <a:gd name="connsiteY465" fmla="*/ 18379 h 602134"/>
                  <a:gd name="connsiteX466" fmla="*/ 470137 w 786702"/>
                  <a:gd name="connsiteY466" fmla="*/ 18242 h 602134"/>
                  <a:gd name="connsiteX467" fmla="*/ 467394 w 786702"/>
                  <a:gd name="connsiteY467" fmla="*/ 18242 h 602134"/>
                  <a:gd name="connsiteX468" fmla="*/ 467669 w 786702"/>
                  <a:gd name="connsiteY468" fmla="*/ 18242 h 602134"/>
                  <a:gd name="connsiteX469" fmla="*/ 467257 w 786702"/>
                  <a:gd name="connsiteY469" fmla="*/ 18242 h 602134"/>
                  <a:gd name="connsiteX470" fmla="*/ 466983 w 786702"/>
                  <a:gd name="connsiteY470" fmla="*/ 18242 h 602134"/>
                  <a:gd name="connsiteX471" fmla="*/ 467257 w 786702"/>
                  <a:gd name="connsiteY471" fmla="*/ 18242 h 602134"/>
                  <a:gd name="connsiteX472" fmla="*/ 464102 w 786702"/>
                  <a:gd name="connsiteY472" fmla="*/ 18791 h 602134"/>
                  <a:gd name="connsiteX473" fmla="*/ 464514 w 786702"/>
                  <a:gd name="connsiteY473" fmla="*/ 18654 h 602134"/>
                  <a:gd name="connsiteX474" fmla="*/ 463005 w 786702"/>
                  <a:gd name="connsiteY474" fmla="*/ 19065 h 602134"/>
                  <a:gd name="connsiteX475" fmla="*/ 462182 w 786702"/>
                  <a:gd name="connsiteY475" fmla="*/ 19477 h 602134"/>
                  <a:gd name="connsiteX476" fmla="*/ 461222 w 786702"/>
                  <a:gd name="connsiteY476" fmla="*/ 20025 h 602134"/>
                  <a:gd name="connsiteX477" fmla="*/ 459988 w 786702"/>
                  <a:gd name="connsiteY477" fmla="*/ 20985 h 602134"/>
                  <a:gd name="connsiteX478" fmla="*/ 458890 w 786702"/>
                  <a:gd name="connsiteY478" fmla="*/ 22083 h 602134"/>
                  <a:gd name="connsiteX479" fmla="*/ 457244 w 786702"/>
                  <a:gd name="connsiteY479" fmla="*/ 24277 h 602134"/>
                  <a:gd name="connsiteX480" fmla="*/ 456284 w 786702"/>
                  <a:gd name="connsiteY480" fmla="*/ 26060 h 602134"/>
                  <a:gd name="connsiteX481" fmla="*/ 456284 w 786702"/>
                  <a:gd name="connsiteY481" fmla="*/ 25923 h 602134"/>
                  <a:gd name="connsiteX482" fmla="*/ 455736 w 786702"/>
                  <a:gd name="connsiteY482" fmla="*/ 27158 h 602134"/>
                  <a:gd name="connsiteX483" fmla="*/ 454776 w 786702"/>
                  <a:gd name="connsiteY483" fmla="*/ 30587 h 602134"/>
                  <a:gd name="connsiteX484" fmla="*/ 453953 w 786702"/>
                  <a:gd name="connsiteY484" fmla="*/ 36896 h 602134"/>
                  <a:gd name="connsiteX485" fmla="*/ 453953 w 786702"/>
                  <a:gd name="connsiteY485" fmla="*/ 43068 h 602134"/>
                  <a:gd name="connsiteX486" fmla="*/ 461771 w 786702"/>
                  <a:gd name="connsiteY486" fmla="*/ 96149 h 602134"/>
                  <a:gd name="connsiteX487" fmla="*/ 464514 w 786702"/>
                  <a:gd name="connsiteY487" fmla="*/ 110277 h 602134"/>
                  <a:gd name="connsiteX488" fmla="*/ 466708 w 786702"/>
                  <a:gd name="connsiteY488" fmla="*/ 121798 h 602134"/>
                  <a:gd name="connsiteX489" fmla="*/ 474664 w 786702"/>
                  <a:gd name="connsiteY489" fmla="*/ 144841 h 602134"/>
                  <a:gd name="connsiteX490" fmla="*/ 474389 w 786702"/>
                  <a:gd name="connsiteY490" fmla="*/ 144155 h 602134"/>
                  <a:gd name="connsiteX491" fmla="*/ 478779 w 786702"/>
                  <a:gd name="connsiteY491" fmla="*/ 158420 h 602134"/>
                  <a:gd name="connsiteX492" fmla="*/ 482208 w 786702"/>
                  <a:gd name="connsiteY492" fmla="*/ 170627 h 602134"/>
                  <a:gd name="connsiteX493" fmla="*/ 486048 w 786702"/>
                  <a:gd name="connsiteY493" fmla="*/ 185029 h 602134"/>
                  <a:gd name="connsiteX494" fmla="*/ 491809 w 786702"/>
                  <a:gd name="connsiteY494" fmla="*/ 208895 h 602134"/>
                  <a:gd name="connsiteX495" fmla="*/ 491672 w 786702"/>
                  <a:gd name="connsiteY495" fmla="*/ 208209 h 602134"/>
                  <a:gd name="connsiteX496" fmla="*/ 493180 w 786702"/>
                  <a:gd name="connsiteY496" fmla="*/ 216301 h 602134"/>
                  <a:gd name="connsiteX497" fmla="*/ 493180 w 786702"/>
                  <a:gd name="connsiteY497" fmla="*/ 219319 h 602134"/>
                  <a:gd name="connsiteX498" fmla="*/ 492083 w 786702"/>
                  <a:gd name="connsiteY498" fmla="*/ 223571 h 602134"/>
                  <a:gd name="connsiteX499" fmla="*/ 487420 w 786702"/>
                  <a:gd name="connsiteY499" fmla="*/ 227686 h 602134"/>
                  <a:gd name="connsiteX500" fmla="*/ 481796 w 786702"/>
                  <a:gd name="connsiteY500" fmla="*/ 224942 h 602134"/>
                  <a:gd name="connsiteX501" fmla="*/ 479464 w 786702"/>
                  <a:gd name="connsiteY501" fmla="*/ 220553 h 602134"/>
                  <a:gd name="connsiteX502" fmla="*/ 476858 w 786702"/>
                  <a:gd name="connsiteY502" fmla="*/ 214518 h 602134"/>
                  <a:gd name="connsiteX503" fmla="*/ 473292 w 786702"/>
                  <a:gd name="connsiteY503" fmla="*/ 202722 h 602134"/>
                  <a:gd name="connsiteX504" fmla="*/ 470000 w 786702"/>
                  <a:gd name="connsiteY504" fmla="*/ 189967 h 602134"/>
                  <a:gd name="connsiteX505" fmla="*/ 463965 w 786702"/>
                  <a:gd name="connsiteY505" fmla="*/ 165826 h 602134"/>
                  <a:gd name="connsiteX506" fmla="*/ 462319 w 786702"/>
                  <a:gd name="connsiteY506" fmla="*/ 158420 h 602134"/>
                  <a:gd name="connsiteX507" fmla="*/ 458616 w 786702"/>
                  <a:gd name="connsiteY507" fmla="*/ 142235 h 602134"/>
                  <a:gd name="connsiteX508" fmla="*/ 455050 w 786702"/>
                  <a:gd name="connsiteY508" fmla="*/ 125501 h 602134"/>
                  <a:gd name="connsiteX509" fmla="*/ 453678 w 786702"/>
                  <a:gd name="connsiteY509" fmla="*/ 118369 h 602134"/>
                  <a:gd name="connsiteX510" fmla="*/ 448603 w 786702"/>
                  <a:gd name="connsiteY510" fmla="*/ 105888 h 602134"/>
                  <a:gd name="connsiteX511" fmla="*/ 445312 w 786702"/>
                  <a:gd name="connsiteY511" fmla="*/ 97795 h 602134"/>
                  <a:gd name="connsiteX512" fmla="*/ 442020 w 786702"/>
                  <a:gd name="connsiteY512" fmla="*/ 90388 h 602134"/>
                  <a:gd name="connsiteX513" fmla="*/ 436396 w 786702"/>
                  <a:gd name="connsiteY513" fmla="*/ 78730 h 602134"/>
                  <a:gd name="connsiteX514" fmla="*/ 436670 w 786702"/>
                  <a:gd name="connsiteY514" fmla="*/ 79416 h 602134"/>
                  <a:gd name="connsiteX515" fmla="*/ 421583 w 786702"/>
                  <a:gd name="connsiteY515" fmla="*/ 53355 h 602134"/>
                  <a:gd name="connsiteX516" fmla="*/ 421994 w 786702"/>
                  <a:gd name="connsiteY516" fmla="*/ 53904 h 602134"/>
                  <a:gd name="connsiteX517" fmla="*/ 411570 w 786702"/>
                  <a:gd name="connsiteY517" fmla="*/ 40051 h 602134"/>
                  <a:gd name="connsiteX518" fmla="*/ 406358 w 786702"/>
                  <a:gd name="connsiteY518" fmla="*/ 34839 h 602134"/>
                  <a:gd name="connsiteX519" fmla="*/ 406495 w 786702"/>
                  <a:gd name="connsiteY519" fmla="*/ 34839 h 602134"/>
                  <a:gd name="connsiteX520" fmla="*/ 406358 w 786702"/>
                  <a:gd name="connsiteY520" fmla="*/ 34701 h 602134"/>
                  <a:gd name="connsiteX521" fmla="*/ 405947 w 786702"/>
                  <a:gd name="connsiteY521" fmla="*/ 34427 h 602134"/>
                  <a:gd name="connsiteX522" fmla="*/ 406084 w 786702"/>
                  <a:gd name="connsiteY522" fmla="*/ 34564 h 602134"/>
                  <a:gd name="connsiteX523" fmla="*/ 403341 w 786702"/>
                  <a:gd name="connsiteY523" fmla="*/ 32370 h 602134"/>
                  <a:gd name="connsiteX524" fmla="*/ 403478 w 786702"/>
                  <a:gd name="connsiteY524" fmla="*/ 32507 h 602134"/>
                  <a:gd name="connsiteX525" fmla="*/ 401420 w 786702"/>
                  <a:gd name="connsiteY525" fmla="*/ 31272 h 602134"/>
                  <a:gd name="connsiteX526" fmla="*/ 400186 w 786702"/>
                  <a:gd name="connsiteY526" fmla="*/ 30861 h 602134"/>
                  <a:gd name="connsiteX527" fmla="*/ 399637 w 786702"/>
                  <a:gd name="connsiteY527" fmla="*/ 30724 h 602134"/>
                  <a:gd name="connsiteX528" fmla="*/ 398403 w 786702"/>
                  <a:gd name="connsiteY528" fmla="*/ 30724 h 602134"/>
                  <a:gd name="connsiteX529" fmla="*/ 397443 w 786702"/>
                  <a:gd name="connsiteY529" fmla="*/ 30861 h 602134"/>
                  <a:gd name="connsiteX530" fmla="*/ 397031 w 786702"/>
                  <a:gd name="connsiteY530" fmla="*/ 30998 h 602134"/>
                  <a:gd name="connsiteX531" fmla="*/ 396894 w 786702"/>
                  <a:gd name="connsiteY531" fmla="*/ 30998 h 602134"/>
                  <a:gd name="connsiteX532" fmla="*/ 396757 w 786702"/>
                  <a:gd name="connsiteY532" fmla="*/ 31135 h 602134"/>
                  <a:gd name="connsiteX533" fmla="*/ 396345 w 786702"/>
                  <a:gd name="connsiteY533" fmla="*/ 31821 h 602134"/>
                  <a:gd name="connsiteX534" fmla="*/ 395934 w 786702"/>
                  <a:gd name="connsiteY534" fmla="*/ 32781 h 602134"/>
                  <a:gd name="connsiteX535" fmla="*/ 395385 w 786702"/>
                  <a:gd name="connsiteY535" fmla="*/ 34701 h 602134"/>
                  <a:gd name="connsiteX536" fmla="*/ 395522 w 786702"/>
                  <a:gd name="connsiteY536" fmla="*/ 34016 h 602134"/>
                  <a:gd name="connsiteX537" fmla="*/ 394974 w 786702"/>
                  <a:gd name="connsiteY537" fmla="*/ 37856 h 602134"/>
                  <a:gd name="connsiteX538" fmla="*/ 394974 w 786702"/>
                  <a:gd name="connsiteY538" fmla="*/ 41011 h 602134"/>
                  <a:gd name="connsiteX539" fmla="*/ 394974 w 786702"/>
                  <a:gd name="connsiteY539" fmla="*/ 41011 h 602134"/>
                  <a:gd name="connsiteX540" fmla="*/ 394974 w 786702"/>
                  <a:gd name="connsiteY540" fmla="*/ 41148 h 602134"/>
                  <a:gd name="connsiteX541" fmla="*/ 394974 w 786702"/>
                  <a:gd name="connsiteY541" fmla="*/ 41834 h 602134"/>
                  <a:gd name="connsiteX542" fmla="*/ 394974 w 786702"/>
                  <a:gd name="connsiteY542" fmla="*/ 41559 h 602134"/>
                  <a:gd name="connsiteX543" fmla="*/ 396894 w 786702"/>
                  <a:gd name="connsiteY543" fmla="*/ 54727 h 602134"/>
                  <a:gd name="connsiteX544" fmla="*/ 409238 w 786702"/>
                  <a:gd name="connsiteY544" fmla="*/ 105476 h 602134"/>
                  <a:gd name="connsiteX545" fmla="*/ 420623 w 786702"/>
                  <a:gd name="connsiteY545" fmla="*/ 149367 h 602134"/>
                  <a:gd name="connsiteX546" fmla="*/ 425423 w 786702"/>
                  <a:gd name="connsiteY546" fmla="*/ 168844 h 602134"/>
                  <a:gd name="connsiteX547" fmla="*/ 430224 w 786702"/>
                  <a:gd name="connsiteY547" fmla="*/ 188321 h 602134"/>
                  <a:gd name="connsiteX548" fmla="*/ 434339 w 786702"/>
                  <a:gd name="connsiteY548" fmla="*/ 206151 h 602134"/>
                  <a:gd name="connsiteX549" fmla="*/ 437356 w 786702"/>
                  <a:gd name="connsiteY549" fmla="*/ 215616 h 602134"/>
                  <a:gd name="connsiteX550" fmla="*/ 442294 w 786702"/>
                  <a:gd name="connsiteY550" fmla="*/ 231800 h 602134"/>
                  <a:gd name="connsiteX551" fmla="*/ 445037 w 786702"/>
                  <a:gd name="connsiteY551" fmla="*/ 241264 h 602134"/>
                  <a:gd name="connsiteX552" fmla="*/ 446820 w 786702"/>
                  <a:gd name="connsiteY552" fmla="*/ 248397 h 602134"/>
                  <a:gd name="connsiteX553" fmla="*/ 447918 w 786702"/>
                  <a:gd name="connsiteY553" fmla="*/ 257038 h 602134"/>
                  <a:gd name="connsiteX554" fmla="*/ 445860 w 786702"/>
                  <a:gd name="connsiteY554" fmla="*/ 261976 h 602134"/>
                  <a:gd name="connsiteX555" fmla="*/ 440648 w 786702"/>
                  <a:gd name="connsiteY555" fmla="*/ 262661 h 602134"/>
                  <a:gd name="connsiteX556" fmla="*/ 438179 w 786702"/>
                  <a:gd name="connsiteY556" fmla="*/ 261290 h 602134"/>
                  <a:gd name="connsiteX557" fmla="*/ 435847 w 786702"/>
                  <a:gd name="connsiteY557" fmla="*/ 258409 h 602134"/>
                  <a:gd name="connsiteX558" fmla="*/ 432830 w 786702"/>
                  <a:gd name="connsiteY558" fmla="*/ 247437 h 602134"/>
                  <a:gd name="connsiteX559" fmla="*/ 432830 w 786702"/>
                  <a:gd name="connsiteY559" fmla="*/ 247574 h 602134"/>
                  <a:gd name="connsiteX560" fmla="*/ 422406 w 786702"/>
                  <a:gd name="connsiteY560" fmla="*/ 203408 h 602134"/>
                  <a:gd name="connsiteX561" fmla="*/ 418565 w 786702"/>
                  <a:gd name="connsiteY561" fmla="*/ 192710 h 602134"/>
                  <a:gd name="connsiteX562" fmla="*/ 405535 w 786702"/>
                  <a:gd name="connsiteY562" fmla="*/ 162809 h 602134"/>
                  <a:gd name="connsiteX563" fmla="*/ 390722 w 786702"/>
                  <a:gd name="connsiteY563" fmla="*/ 137571 h 602134"/>
                  <a:gd name="connsiteX564" fmla="*/ 379200 w 786702"/>
                  <a:gd name="connsiteY564" fmla="*/ 122621 h 602134"/>
                  <a:gd name="connsiteX565" fmla="*/ 379200 w 786702"/>
                  <a:gd name="connsiteY565" fmla="*/ 122621 h 602134"/>
                  <a:gd name="connsiteX566" fmla="*/ 370011 w 786702"/>
                  <a:gd name="connsiteY566" fmla="*/ 113157 h 602134"/>
                  <a:gd name="connsiteX567" fmla="*/ 370148 w 786702"/>
                  <a:gd name="connsiteY567" fmla="*/ 113157 h 602134"/>
                  <a:gd name="connsiteX568" fmla="*/ 369874 w 786702"/>
                  <a:gd name="connsiteY568" fmla="*/ 112883 h 602134"/>
                  <a:gd name="connsiteX569" fmla="*/ 369736 w 786702"/>
                  <a:gd name="connsiteY569" fmla="*/ 112746 h 602134"/>
                  <a:gd name="connsiteX570" fmla="*/ 369874 w 786702"/>
                  <a:gd name="connsiteY570" fmla="*/ 112883 h 602134"/>
                  <a:gd name="connsiteX571" fmla="*/ 360135 w 786702"/>
                  <a:gd name="connsiteY571" fmla="*/ 105339 h 602134"/>
                  <a:gd name="connsiteX572" fmla="*/ 360135 w 786702"/>
                  <a:gd name="connsiteY572" fmla="*/ 105339 h 602134"/>
                  <a:gd name="connsiteX573" fmla="*/ 356295 w 786702"/>
                  <a:gd name="connsiteY573" fmla="*/ 103007 h 602134"/>
                  <a:gd name="connsiteX574" fmla="*/ 356843 w 786702"/>
                  <a:gd name="connsiteY574" fmla="*/ 103281 h 602134"/>
                  <a:gd name="connsiteX575" fmla="*/ 350808 w 786702"/>
                  <a:gd name="connsiteY575" fmla="*/ 100538 h 602134"/>
                  <a:gd name="connsiteX576" fmla="*/ 351083 w 786702"/>
                  <a:gd name="connsiteY576" fmla="*/ 100675 h 602134"/>
                  <a:gd name="connsiteX577" fmla="*/ 350671 w 786702"/>
                  <a:gd name="connsiteY577" fmla="*/ 100538 h 602134"/>
                  <a:gd name="connsiteX578" fmla="*/ 350397 w 786702"/>
                  <a:gd name="connsiteY578" fmla="*/ 100401 h 602134"/>
                  <a:gd name="connsiteX579" fmla="*/ 350534 w 786702"/>
                  <a:gd name="connsiteY579" fmla="*/ 100401 h 602134"/>
                  <a:gd name="connsiteX580" fmla="*/ 346419 w 786702"/>
                  <a:gd name="connsiteY580" fmla="*/ 99167 h 602134"/>
                  <a:gd name="connsiteX581" fmla="*/ 347105 w 786702"/>
                  <a:gd name="connsiteY581" fmla="*/ 99304 h 602134"/>
                  <a:gd name="connsiteX582" fmla="*/ 345048 w 786702"/>
                  <a:gd name="connsiteY582" fmla="*/ 99030 h 602134"/>
                  <a:gd name="connsiteX583" fmla="*/ 343127 w 786702"/>
                  <a:gd name="connsiteY583" fmla="*/ 99030 h 602134"/>
                  <a:gd name="connsiteX584" fmla="*/ 343813 w 786702"/>
                  <a:gd name="connsiteY584" fmla="*/ 99030 h 602134"/>
                  <a:gd name="connsiteX585" fmla="*/ 340384 w 786702"/>
                  <a:gd name="connsiteY585" fmla="*/ 99441 h 602134"/>
                  <a:gd name="connsiteX586" fmla="*/ 341070 w 786702"/>
                  <a:gd name="connsiteY586" fmla="*/ 99304 h 602134"/>
                  <a:gd name="connsiteX587" fmla="*/ 339561 w 786702"/>
                  <a:gd name="connsiteY587" fmla="*/ 99715 h 602134"/>
                  <a:gd name="connsiteX588" fmla="*/ 338327 w 786702"/>
                  <a:gd name="connsiteY588" fmla="*/ 100264 h 602134"/>
                  <a:gd name="connsiteX589" fmla="*/ 338875 w 786702"/>
                  <a:gd name="connsiteY589" fmla="*/ 99990 h 602134"/>
                  <a:gd name="connsiteX590" fmla="*/ 337504 w 786702"/>
                  <a:gd name="connsiteY590" fmla="*/ 100813 h 602134"/>
                  <a:gd name="connsiteX591" fmla="*/ 336955 w 786702"/>
                  <a:gd name="connsiteY591" fmla="*/ 101224 h 602134"/>
                  <a:gd name="connsiteX592" fmla="*/ 336269 w 786702"/>
                  <a:gd name="connsiteY592" fmla="*/ 101910 h 602134"/>
                  <a:gd name="connsiteX593" fmla="*/ 335721 w 786702"/>
                  <a:gd name="connsiteY593" fmla="*/ 102733 h 602134"/>
                  <a:gd name="connsiteX594" fmla="*/ 335721 w 786702"/>
                  <a:gd name="connsiteY594" fmla="*/ 102733 h 602134"/>
                  <a:gd name="connsiteX595" fmla="*/ 335035 w 786702"/>
                  <a:gd name="connsiteY595" fmla="*/ 103967 h 602134"/>
                  <a:gd name="connsiteX596" fmla="*/ 333800 w 786702"/>
                  <a:gd name="connsiteY596" fmla="*/ 106985 h 602134"/>
                  <a:gd name="connsiteX597" fmla="*/ 333938 w 786702"/>
                  <a:gd name="connsiteY597" fmla="*/ 106573 h 602134"/>
                  <a:gd name="connsiteX598" fmla="*/ 333526 w 786702"/>
                  <a:gd name="connsiteY598" fmla="*/ 108082 h 602134"/>
                  <a:gd name="connsiteX599" fmla="*/ 333252 w 786702"/>
                  <a:gd name="connsiteY599" fmla="*/ 110002 h 602134"/>
                  <a:gd name="connsiteX600" fmla="*/ 333252 w 786702"/>
                  <a:gd name="connsiteY600" fmla="*/ 109317 h 602134"/>
                  <a:gd name="connsiteX601" fmla="*/ 333115 w 786702"/>
                  <a:gd name="connsiteY601" fmla="*/ 113568 h 602134"/>
                  <a:gd name="connsiteX602" fmla="*/ 333115 w 786702"/>
                  <a:gd name="connsiteY602" fmla="*/ 113294 h 602134"/>
                  <a:gd name="connsiteX603" fmla="*/ 333115 w 786702"/>
                  <a:gd name="connsiteY603" fmla="*/ 113843 h 602134"/>
                  <a:gd name="connsiteX604" fmla="*/ 333115 w 786702"/>
                  <a:gd name="connsiteY604" fmla="*/ 113980 h 602134"/>
                  <a:gd name="connsiteX605" fmla="*/ 333115 w 786702"/>
                  <a:gd name="connsiteY605" fmla="*/ 113843 h 602134"/>
                  <a:gd name="connsiteX606" fmla="*/ 334623 w 786702"/>
                  <a:gd name="connsiteY606" fmla="*/ 125227 h 602134"/>
                  <a:gd name="connsiteX607" fmla="*/ 334623 w 786702"/>
                  <a:gd name="connsiteY607" fmla="*/ 124953 h 602134"/>
                  <a:gd name="connsiteX608" fmla="*/ 342716 w 786702"/>
                  <a:gd name="connsiteY608" fmla="*/ 155539 h 602134"/>
                  <a:gd name="connsiteX609" fmla="*/ 349025 w 786702"/>
                  <a:gd name="connsiteY609" fmla="*/ 176662 h 602134"/>
                  <a:gd name="connsiteX610" fmla="*/ 362741 w 786702"/>
                  <a:gd name="connsiteY610" fmla="*/ 219045 h 602134"/>
                  <a:gd name="connsiteX611" fmla="*/ 362467 w 786702"/>
                  <a:gd name="connsiteY611" fmla="*/ 218359 h 602134"/>
                  <a:gd name="connsiteX612" fmla="*/ 374263 w 786702"/>
                  <a:gd name="connsiteY612" fmla="*/ 252374 h 602134"/>
                  <a:gd name="connsiteX613" fmla="*/ 376183 w 786702"/>
                  <a:gd name="connsiteY613" fmla="*/ 257724 h 602134"/>
                  <a:gd name="connsiteX614" fmla="*/ 381669 w 786702"/>
                  <a:gd name="connsiteY614" fmla="*/ 268559 h 602134"/>
                  <a:gd name="connsiteX615" fmla="*/ 389625 w 786702"/>
                  <a:gd name="connsiteY615" fmla="*/ 285018 h 602134"/>
                  <a:gd name="connsiteX616" fmla="*/ 395385 w 786702"/>
                  <a:gd name="connsiteY616" fmla="*/ 298597 h 602134"/>
                  <a:gd name="connsiteX617" fmla="*/ 396345 w 786702"/>
                  <a:gd name="connsiteY617" fmla="*/ 304358 h 602134"/>
                  <a:gd name="connsiteX618" fmla="*/ 394425 w 786702"/>
                  <a:gd name="connsiteY618" fmla="*/ 308336 h 602134"/>
                  <a:gd name="connsiteX619" fmla="*/ 386333 w 786702"/>
                  <a:gd name="connsiteY619" fmla="*/ 307787 h 602134"/>
                  <a:gd name="connsiteX620" fmla="*/ 383315 w 786702"/>
                  <a:gd name="connsiteY620" fmla="*/ 302712 h 602134"/>
                  <a:gd name="connsiteX621" fmla="*/ 380983 w 786702"/>
                  <a:gd name="connsiteY621" fmla="*/ 298049 h 602134"/>
                  <a:gd name="connsiteX622" fmla="*/ 375086 w 786702"/>
                  <a:gd name="connsiteY622" fmla="*/ 283784 h 602134"/>
                  <a:gd name="connsiteX623" fmla="*/ 371519 w 786702"/>
                  <a:gd name="connsiteY623" fmla="*/ 274457 h 602134"/>
                  <a:gd name="connsiteX624" fmla="*/ 365896 w 786702"/>
                  <a:gd name="connsiteY624" fmla="*/ 259644 h 602134"/>
                  <a:gd name="connsiteX625" fmla="*/ 361095 w 786702"/>
                  <a:gd name="connsiteY625" fmla="*/ 251277 h 602134"/>
                  <a:gd name="connsiteX626" fmla="*/ 358489 w 786702"/>
                  <a:gd name="connsiteY626" fmla="*/ 246614 h 602134"/>
                  <a:gd name="connsiteX627" fmla="*/ 355883 w 786702"/>
                  <a:gd name="connsiteY627" fmla="*/ 242636 h 602134"/>
                  <a:gd name="connsiteX628" fmla="*/ 347791 w 786702"/>
                  <a:gd name="connsiteY628" fmla="*/ 230017 h 602134"/>
                  <a:gd name="connsiteX629" fmla="*/ 348065 w 786702"/>
                  <a:gd name="connsiteY629" fmla="*/ 230566 h 602134"/>
                  <a:gd name="connsiteX630" fmla="*/ 335172 w 786702"/>
                  <a:gd name="connsiteY630" fmla="*/ 213284 h 602134"/>
                  <a:gd name="connsiteX631" fmla="*/ 333115 w 786702"/>
                  <a:gd name="connsiteY631" fmla="*/ 210815 h 602134"/>
                  <a:gd name="connsiteX632" fmla="*/ 328451 w 786702"/>
                  <a:gd name="connsiteY632" fmla="*/ 205191 h 602134"/>
                  <a:gd name="connsiteX633" fmla="*/ 320770 w 786702"/>
                  <a:gd name="connsiteY633" fmla="*/ 196139 h 602134"/>
                  <a:gd name="connsiteX634" fmla="*/ 321182 w 786702"/>
                  <a:gd name="connsiteY634" fmla="*/ 196550 h 602134"/>
                  <a:gd name="connsiteX635" fmla="*/ 298413 w 786702"/>
                  <a:gd name="connsiteY635" fmla="*/ 173370 h 602134"/>
                  <a:gd name="connsiteX636" fmla="*/ 298825 w 786702"/>
                  <a:gd name="connsiteY636" fmla="*/ 173782 h 602134"/>
                  <a:gd name="connsiteX637" fmla="*/ 294161 w 786702"/>
                  <a:gd name="connsiteY637" fmla="*/ 170216 h 602134"/>
                  <a:gd name="connsiteX638" fmla="*/ 289223 w 786702"/>
                  <a:gd name="connsiteY638" fmla="*/ 167198 h 602134"/>
                  <a:gd name="connsiteX639" fmla="*/ 289223 w 786702"/>
                  <a:gd name="connsiteY639" fmla="*/ 167198 h 602134"/>
                  <a:gd name="connsiteX640" fmla="*/ 288263 w 786702"/>
                  <a:gd name="connsiteY640" fmla="*/ 166787 h 602134"/>
                  <a:gd name="connsiteX641" fmla="*/ 287440 w 786702"/>
                  <a:gd name="connsiteY641" fmla="*/ 166512 h 602134"/>
                  <a:gd name="connsiteX642" fmla="*/ 287166 w 786702"/>
                  <a:gd name="connsiteY642" fmla="*/ 166512 h 602134"/>
                  <a:gd name="connsiteX643" fmla="*/ 286892 w 786702"/>
                  <a:gd name="connsiteY643" fmla="*/ 166649 h 602134"/>
                  <a:gd name="connsiteX644" fmla="*/ 286480 w 786702"/>
                  <a:gd name="connsiteY644" fmla="*/ 166924 h 602134"/>
                  <a:gd name="connsiteX645" fmla="*/ 285932 w 786702"/>
                  <a:gd name="connsiteY645" fmla="*/ 167335 h 602134"/>
                  <a:gd name="connsiteX646" fmla="*/ 285794 w 786702"/>
                  <a:gd name="connsiteY646" fmla="*/ 167472 h 602134"/>
                  <a:gd name="connsiteX647" fmla="*/ 285657 w 786702"/>
                  <a:gd name="connsiteY647" fmla="*/ 167747 h 602134"/>
                  <a:gd name="connsiteX648" fmla="*/ 285520 w 786702"/>
                  <a:gd name="connsiteY648" fmla="*/ 168707 h 602134"/>
                  <a:gd name="connsiteX649" fmla="*/ 285520 w 786702"/>
                  <a:gd name="connsiteY649" fmla="*/ 170078 h 602134"/>
                  <a:gd name="connsiteX650" fmla="*/ 286206 w 786702"/>
                  <a:gd name="connsiteY650" fmla="*/ 175428 h 602134"/>
                  <a:gd name="connsiteX651" fmla="*/ 290458 w 786702"/>
                  <a:gd name="connsiteY651" fmla="*/ 189555 h 602134"/>
                  <a:gd name="connsiteX652" fmla="*/ 290458 w 786702"/>
                  <a:gd name="connsiteY652" fmla="*/ 189281 h 602134"/>
                  <a:gd name="connsiteX653" fmla="*/ 299648 w 786702"/>
                  <a:gd name="connsiteY653" fmla="*/ 213009 h 602134"/>
                  <a:gd name="connsiteX654" fmla="*/ 305134 w 786702"/>
                  <a:gd name="connsiteY654" fmla="*/ 226725 h 602134"/>
                  <a:gd name="connsiteX655" fmla="*/ 319947 w 786702"/>
                  <a:gd name="connsiteY655" fmla="*/ 262799 h 602134"/>
                  <a:gd name="connsiteX656" fmla="*/ 334349 w 786702"/>
                  <a:gd name="connsiteY656" fmla="*/ 296951 h 602134"/>
                  <a:gd name="connsiteX657" fmla="*/ 340110 w 786702"/>
                  <a:gd name="connsiteY657" fmla="*/ 310119 h 602134"/>
                  <a:gd name="connsiteX658" fmla="*/ 349162 w 786702"/>
                  <a:gd name="connsiteY658" fmla="*/ 330418 h 602134"/>
                  <a:gd name="connsiteX659" fmla="*/ 352729 w 786702"/>
                  <a:gd name="connsiteY659" fmla="*/ 335631 h 602134"/>
                  <a:gd name="connsiteX660" fmla="*/ 355335 w 786702"/>
                  <a:gd name="connsiteY660" fmla="*/ 339745 h 602134"/>
                  <a:gd name="connsiteX661" fmla="*/ 356843 w 786702"/>
                  <a:gd name="connsiteY661" fmla="*/ 344134 h 602134"/>
                  <a:gd name="connsiteX662" fmla="*/ 354100 w 786702"/>
                  <a:gd name="connsiteY662" fmla="*/ 349895 h 602134"/>
                  <a:gd name="connsiteX663" fmla="*/ 348065 w 786702"/>
                  <a:gd name="connsiteY663" fmla="*/ 347838 h 602134"/>
                  <a:gd name="connsiteX664" fmla="*/ 344362 w 786702"/>
                  <a:gd name="connsiteY664" fmla="*/ 342214 h 602134"/>
                  <a:gd name="connsiteX665" fmla="*/ 341070 w 786702"/>
                  <a:gd name="connsiteY665" fmla="*/ 336042 h 602134"/>
                  <a:gd name="connsiteX666" fmla="*/ 340247 w 786702"/>
                  <a:gd name="connsiteY666" fmla="*/ 334396 h 602134"/>
                  <a:gd name="connsiteX667" fmla="*/ 316518 w 786702"/>
                  <a:gd name="connsiteY667" fmla="*/ 303261 h 602134"/>
                  <a:gd name="connsiteX668" fmla="*/ 310209 w 786702"/>
                  <a:gd name="connsiteY668" fmla="*/ 295443 h 602134"/>
                  <a:gd name="connsiteX669" fmla="*/ 304448 w 786702"/>
                  <a:gd name="connsiteY669" fmla="*/ 288310 h 602134"/>
                  <a:gd name="connsiteX670" fmla="*/ 290046 w 786702"/>
                  <a:gd name="connsiteY670" fmla="*/ 271577 h 602134"/>
                  <a:gd name="connsiteX671" fmla="*/ 290458 w 786702"/>
                  <a:gd name="connsiteY671" fmla="*/ 271988 h 602134"/>
                  <a:gd name="connsiteX672" fmla="*/ 276605 w 786702"/>
                  <a:gd name="connsiteY672" fmla="*/ 257175 h 602134"/>
                  <a:gd name="connsiteX673" fmla="*/ 261106 w 786702"/>
                  <a:gd name="connsiteY673" fmla="*/ 242499 h 602134"/>
                  <a:gd name="connsiteX674" fmla="*/ 261243 w 786702"/>
                  <a:gd name="connsiteY674" fmla="*/ 242636 h 602134"/>
                  <a:gd name="connsiteX675" fmla="*/ 242452 w 786702"/>
                  <a:gd name="connsiteY675" fmla="*/ 227960 h 602134"/>
                  <a:gd name="connsiteX676" fmla="*/ 242589 w 786702"/>
                  <a:gd name="connsiteY676" fmla="*/ 228097 h 602134"/>
                  <a:gd name="connsiteX677" fmla="*/ 225444 w 786702"/>
                  <a:gd name="connsiteY677" fmla="*/ 217947 h 602134"/>
                  <a:gd name="connsiteX678" fmla="*/ 225993 w 786702"/>
                  <a:gd name="connsiteY678" fmla="*/ 218222 h 602134"/>
                  <a:gd name="connsiteX679" fmla="*/ 217214 w 786702"/>
                  <a:gd name="connsiteY679" fmla="*/ 214518 h 602134"/>
                  <a:gd name="connsiteX680" fmla="*/ 217352 w 786702"/>
                  <a:gd name="connsiteY680" fmla="*/ 214518 h 602134"/>
                  <a:gd name="connsiteX681" fmla="*/ 217214 w 786702"/>
                  <a:gd name="connsiteY681" fmla="*/ 214518 h 602134"/>
                  <a:gd name="connsiteX682" fmla="*/ 217077 w 786702"/>
                  <a:gd name="connsiteY682" fmla="*/ 214518 h 602134"/>
                  <a:gd name="connsiteX683" fmla="*/ 217077 w 786702"/>
                  <a:gd name="connsiteY683" fmla="*/ 214518 h 602134"/>
                  <a:gd name="connsiteX684" fmla="*/ 209122 w 786702"/>
                  <a:gd name="connsiteY684" fmla="*/ 212187 h 602134"/>
                  <a:gd name="connsiteX685" fmla="*/ 209396 w 786702"/>
                  <a:gd name="connsiteY685" fmla="*/ 212187 h 602134"/>
                  <a:gd name="connsiteX686" fmla="*/ 205693 w 786702"/>
                  <a:gd name="connsiteY686" fmla="*/ 211775 h 602134"/>
                  <a:gd name="connsiteX687" fmla="*/ 206379 w 786702"/>
                  <a:gd name="connsiteY687" fmla="*/ 211775 h 602134"/>
                  <a:gd name="connsiteX688" fmla="*/ 204870 w 786702"/>
                  <a:gd name="connsiteY688" fmla="*/ 211912 h 602134"/>
                  <a:gd name="connsiteX689" fmla="*/ 203910 w 786702"/>
                  <a:gd name="connsiteY689" fmla="*/ 212049 h 602134"/>
                  <a:gd name="connsiteX690" fmla="*/ 202538 w 786702"/>
                  <a:gd name="connsiteY690" fmla="*/ 212461 h 602134"/>
                  <a:gd name="connsiteX691" fmla="*/ 201304 w 786702"/>
                  <a:gd name="connsiteY691" fmla="*/ 213009 h 602134"/>
                  <a:gd name="connsiteX692" fmla="*/ 200892 w 786702"/>
                  <a:gd name="connsiteY692" fmla="*/ 213284 h 602134"/>
                  <a:gd name="connsiteX693" fmla="*/ 200892 w 786702"/>
                  <a:gd name="connsiteY693" fmla="*/ 213284 h 602134"/>
                  <a:gd name="connsiteX694" fmla="*/ 200892 w 786702"/>
                  <a:gd name="connsiteY694" fmla="*/ 213284 h 602134"/>
                  <a:gd name="connsiteX695" fmla="*/ 200755 w 786702"/>
                  <a:gd name="connsiteY695" fmla="*/ 213970 h 602134"/>
                  <a:gd name="connsiteX696" fmla="*/ 200755 w 786702"/>
                  <a:gd name="connsiteY696" fmla="*/ 215478 h 602134"/>
                  <a:gd name="connsiteX697" fmla="*/ 201167 w 786702"/>
                  <a:gd name="connsiteY697" fmla="*/ 218496 h 602134"/>
                  <a:gd name="connsiteX698" fmla="*/ 201029 w 786702"/>
                  <a:gd name="connsiteY698" fmla="*/ 217810 h 602134"/>
                  <a:gd name="connsiteX699" fmla="*/ 201441 w 786702"/>
                  <a:gd name="connsiteY699" fmla="*/ 219730 h 602134"/>
                  <a:gd name="connsiteX700" fmla="*/ 203773 w 786702"/>
                  <a:gd name="connsiteY700" fmla="*/ 225217 h 602134"/>
                  <a:gd name="connsiteX701" fmla="*/ 203773 w 786702"/>
                  <a:gd name="connsiteY701" fmla="*/ 225080 h 602134"/>
                  <a:gd name="connsiteX702" fmla="*/ 208848 w 786702"/>
                  <a:gd name="connsiteY702" fmla="*/ 234681 h 602134"/>
                  <a:gd name="connsiteX703" fmla="*/ 213923 w 786702"/>
                  <a:gd name="connsiteY703" fmla="*/ 243185 h 602134"/>
                  <a:gd name="connsiteX704" fmla="*/ 220369 w 786702"/>
                  <a:gd name="connsiteY704" fmla="*/ 253883 h 602134"/>
                  <a:gd name="connsiteX705" fmla="*/ 230382 w 786702"/>
                  <a:gd name="connsiteY705" fmla="*/ 270342 h 602134"/>
                  <a:gd name="connsiteX706" fmla="*/ 240806 w 786702"/>
                  <a:gd name="connsiteY706" fmla="*/ 287076 h 602134"/>
                  <a:gd name="connsiteX707" fmla="*/ 255619 w 786702"/>
                  <a:gd name="connsiteY707" fmla="*/ 310530 h 602134"/>
                  <a:gd name="connsiteX708" fmla="*/ 277565 w 786702"/>
                  <a:gd name="connsiteY708" fmla="*/ 345506 h 602134"/>
                  <a:gd name="connsiteX709" fmla="*/ 287715 w 786702"/>
                  <a:gd name="connsiteY709" fmla="*/ 362788 h 602134"/>
                  <a:gd name="connsiteX710" fmla="*/ 293201 w 786702"/>
                  <a:gd name="connsiteY710" fmla="*/ 372115 h 602134"/>
                  <a:gd name="connsiteX711" fmla="*/ 298139 w 786702"/>
                  <a:gd name="connsiteY711" fmla="*/ 381030 h 602134"/>
                  <a:gd name="connsiteX712" fmla="*/ 303488 w 786702"/>
                  <a:gd name="connsiteY712" fmla="*/ 391729 h 602134"/>
                  <a:gd name="connsiteX713" fmla="*/ 306094 w 786702"/>
                  <a:gd name="connsiteY713" fmla="*/ 398861 h 602134"/>
                  <a:gd name="connsiteX714" fmla="*/ 305820 w 786702"/>
                  <a:gd name="connsiteY714" fmla="*/ 402290 h 602134"/>
                  <a:gd name="connsiteX715" fmla="*/ 304174 w 786702"/>
                  <a:gd name="connsiteY715" fmla="*/ 405033 h 602134"/>
                  <a:gd name="connsiteX716" fmla="*/ 298276 w 786702"/>
                  <a:gd name="connsiteY716" fmla="*/ 406131 h 602134"/>
                  <a:gd name="connsiteX717" fmla="*/ 291692 w 786702"/>
                  <a:gd name="connsiteY717" fmla="*/ 402016 h 602134"/>
                  <a:gd name="connsiteX718" fmla="*/ 286892 w 786702"/>
                  <a:gd name="connsiteY718" fmla="*/ 398587 h 602134"/>
                  <a:gd name="connsiteX719" fmla="*/ 279622 w 786702"/>
                  <a:gd name="connsiteY719" fmla="*/ 393649 h 602134"/>
                  <a:gd name="connsiteX720" fmla="*/ 279622 w 786702"/>
                  <a:gd name="connsiteY720" fmla="*/ 393649 h 602134"/>
                  <a:gd name="connsiteX721" fmla="*/ 270021 w 786702"/>
                  <a:gd name="connsiteY721" fmla="*/ 387203 h 602134"/>
                  <a:gd name="connsiteX722" fmla="*/ 270433 w 786702"/>
                  <a:gd name="connsiteY722" fmla="*/ 387477 h 602134"/>
                  <a:gd name="connsiteX723" fmla="*/ 243549 w 786702"/>
                  <a:gd name="connsiteY723" fmla="*/ 369646 h 602134"/>
                  <a:gd name="connsiteX724" fmla="*/ 227090 w 786702"/>
                  <a:gd name="connsiteY724" fmla="*/ 359222 h 602134"/>
                  <a:gd name="connsiteX725" fmla="*/ 211179 w 786702"/>
                  <a:gd name="connsiteY725" fmla="*/ 349484 h 602134"/>
                  <a:gd name="connsiteX726" fmla="*/ 181141 w 786702"/>
                  <a:gd name="connsiteY726" fmla="*/ 331653 h 602134"/>
                  <a:gd name="connsiteX727" fmla="*/ 167974 w 786702"/>
                  <a:gd name="connsiteY727" fmla="*/ 324383 h 602134"/>
                  <a:gd name="connsiteX728" fmla="*/ 148634 w 786702"/>
                  <a:gd name="connsiteY728" fmla="*/ 313959 h 602134"/>
                  <a:gd name="connsiteX729" fmla="*/ 148772 w 786702"/>
                  <a:gd name="connsiteY729" fmla="*/ 314096 h 602134"/>
                  <a:gd name="connsiteX730" fmla="*/ 148497 w 786702"/>
                  <a:gd name="connsiteY730" fmla="*/ 313959 h 602134"/>
                  <a:gd name="connsiteX731" fmla="*/ 148223 w 786702"/>
                  <a:gd name="connsiteY731" fmla="*/ 313822 h 602134"/>
                  <a:gd name="connsiteX732" fmla="*/ 148223 w 786702"/>
                  <a:gd name="connsiteY732" fmla="*/ 313822 h 602134"/>
                  <a:gd name="connsiteX733" fmla="*/ 139856 w 786702"/>
                  <a:gd name="connsiteY733" fmla="*/ 309844 h 602134"/>
                  <a:gd name="connsiteX734" fmla="*/ 131078 w 786702"/>
                  <a:gd name="connsiteY734" fmla="*/ 306415 h 602134"/>
                  <a:gd name="connsiteX735" fmla="*/ 131215 w 786702"/>
                  <a:gd name="connsiteY735" fmla="*/ 306415 h 602134"/>
                  <a:gd name="connsiteX736" fmla="*/ 122025 w 786702"/>
                  <a:gd name="connsiteY736" fmla="*/ 303672 h 602134"/>
                  <a:gd name="connsiteX737" fmla="*/ 122711 w 786702"/>
                  <a:gd name="connsiteY737" fmla="*/ 303809 h 602134"/>
                  <a:gd name="connsiteX738" fmla="*/ 120517 w 786702"/>
                  <a:gd name="connsiteY738" fmla="*/ 303398 h 602134"/>
                  <a:gd name="connsiteX739" fmla="*/ 115579 w 786702"/>
                  <a:gd name="connsiteY739" fmla="*/ 303398 h 602134"/>
                  <a:gd name="connsiteX740" fmla="*/ 113933 w 786702"/>
                  <a:gd name="connsiteY740" fmla="*/ 303672 h 602134"/>
                  <a:gd name="connsiteX741" fmla="*/ 114482 w 786702"/>
                  <a:gd name="connsiteY741" fmla="*/ 303535 h 602134"/>
                  <a:gd name="connsiteX742" fmla="*/ 112973 w 786702"/>
                  <a:gd name="connsiteY742" fmla="*/ 303947 h 602134"/>
                  <a:gd name="connsiteX743" fmla="*/ 112013 w 786702"/>
                  <a:gd name="connsiteY743" fmla="*/ 304358 h 602134"/>
                  <a:gd name="connsiteX744" fmla="*/ 111875 w 786702"/>
                  <a:gd name="connsiteY744" fmla="*/ 304495 h 602134"/>
                  <a:gd name="connsiteX745" fmla="*/ 111738 w 786702"/>
                  <a:gd name="connsiteY745" fmla="*/ 304632 h 602134"/>
                  <a:gd name="connsiteX746" fmla="*/ 111327 w 786702"/>
                  <a:gd name="connsiteY746" fmla="*/ 305455 h 602134"/>
                  <a:gd name="connsiteX747" fmla="*/ 111053 w 786702"/>
                  <a:gd name="connsiteY747" fmla="*/ 306553 h 602134"/>
                  <a:gd name="connsiteX748" fmla="*/ 111053 w 786702"/>
                  <a:gd name="connsiteY748" fmla="*/ 306553 h 602134"/>
                  <a:gd name="connsiteX749" fmla="*/ 110778 w 786702"/>
                  <a:gd name="connsiteY749" fmla="*/ 307787 h 602134"/>
                  <a:gd name="connsiteX750" fmla="*/ 110778 w 786702"/>
                  <a:gd name="connsiteY750" fmla="*/ 307101 h 602134"/>
                  <a:gd name="connsiteX751" fmla="*/ 110778 w 786702"/>
                  <a:gd name="connsiteY751" fmla="*/ 308610 h 602134"/>
                  <a:gd name="connsiteX752" fmla="*/ 110915 w 786702"/>
                  <a:gd name="connsiteY752" fmla="*/ 309844 h 602134"/>
                  <a:gd name="connsiteX753" fmla="*/ 111327 w 786702"/>
                  <a:gd name="connsiteY753" fmla="*/ 311216 h 602134"/>
                  <a:gd name="connsiteX754" fmla="*/ 112698 w 786702"/>
                  <a:gd name="connsiteY754" fmla="*/ 314371 h 602134"/>
                  <a:gd name="connsiteX755" fmla="*/ 112561 w 786702"/>
                  <a:gd name="connsiteY755" fmla="*/ 314234 h 602134"/>
                  <a:gd name="connsiteX756" fmla="*/ 112698 w 786702"/>
                  <a:gd name="connsiteY756" fmla="*/ 314508 h 602134"/>
                  <a:gd name="connsiteX757" fmla="*/ 112698 w 786702"/>
                  <a:gd name="connsiteY757" fmla="*/ 314508 h 602134"/>
                  <a:gd name="connsiteX758" fmla="*/ 112698 w 786702"/>
                  <a:gd name="connsiteY758" fmla="*/ 314508 h 602134"/>
                  <a:gd name="connsiteX759" fmla="*/ 116676 w 786702"/>
                  <a:gd name="connsiteY759" fmla="*/ 321229 h 602134"/>
                  <a:gd name="connsiteX760" fmla="*/ 132312 w 786702"/>
                  <a:gd name="connsiteY760" fmla="*/ 341117 h 602134"/>
                  <a:gd name="connsiteX761" fmla="*/ 141914 w 786702"/>
                  <a:gd name="connsiteY761" fmla="*/ 352913 h 602134"/>
                  <a:gd name="connsiteX762" fmla="*/ 166602 w 786702"/>
                  <a:gd name="connsiteY762" fmla="*/ 382814 h 602134"/>
                  <a:gd name="connsiteX763" fmla="*/ 189371 w 786702"/>
                  <a:gd name="connsiteY763" fmla="*/ 410657 h 602134"/>
                  <a:gd name="connsiteX764" fmla="*/ 215843 w 786702"/>
                  <a:gd name="connsiteY764" fmla="*/ 443713 h 602134"/>
                  <a:gd name="connsiteX765" fmla="*/ 215431 w 786702"/>
                  <a:gd name="connsiteY765" fmla="*/ 443301 h 602134"/>
                  <a:gd name="connsiteX766" fmla="*/ 219683 w 786702"/>
                  <a:gd name="connsiteY766" fmla="*/ 447965 h 602134"/>
                  <a:gd name="connsiteX767" fmla="*/ 224347 w 786702"/>
                  <a:gd name="connsiteY767" fmla="*/ 451805 h 602134"/>
                  <a:gd name="connsiteX768" fmla="*/ 224758 w 786702"/>
                  <a:gd name="connsiteY768" fmla="*/ 457566 h 602134"/>
                  <a:gd name="connsiteX769" fmla="*/ 218997 w 786702"/>
                  <a:gd name="connsiteY769" fmla="*/ 458663 h 602134"/>
                  <a:gd name="connsiteX770" fmla="*/ 213237 w 786702"/>
                  <a:gd name="connsiteY770" fmla="*/ 454000 h 602134"/>
                  <a:gd name="connsiteX771" fmla="*/ 212551 w 786702"/>
                  <a:gd name="connsiteY771" fmla="*/ 453451 h 602134"/>
                  <a:gd name="connsiteX772" fmla="*/ 193623 w 786702"/>
                  <a:gd name="connsiteY772" fmla="*/ 441792 h 602134"/>
                  <a:gd name="connsiteX773" fmla="*/ 173872 w 786702"/>
                  <a:gd name="connsiteY773" fmla="*/ 429859 h 602134"/>
                  <a:gd name="connsiteX774" fmla="*/ 126003 w 786702"/>
                  <a:gd name="connsiteY774" fmla="*/ 402565 h 602134"/>
                  <a:gd name="connsiteX775" fmla="*/ 126003 w 786702"/>
                  <a:gd name="connsiteY775" fmla="*/ 402565 h 602134"/>
                  <a:gd name="connsiteX776" fmla="*/ 126003 w 786702"/>
                  <a:gd name="connsiteY776" fmla="*/ 402565 h 602134"/>
                  <a:gd name="connsiteX777" fmla="*/ 125866 w 786702"/>
                  <a:gd name="connsiteY777" fmla="*/ 402427 h 602134"/>
                  <a:gd name="connsiteX778" fmla="*/ 125866 w 786702"/>
                  <a:gd name="connsiteY778" fmla="*/ 402427 h 602134"/>
                  <a:gd name="connsiteX779" fmla="*/ 98434 w 786702"/>
                  <a:gd name="connsiteY779" fmla="*/ 390632 h 602134"/>
                  <a:gd name="connsiteX780" fmla="*/ 98434 w 786702"/>
                  <a:gd name="connsiteY780" fmla="*/ 390632 h 602134"/>
                  <a:gd name="connsiteX781" fmla="*/ 77037 w 786702"/>
                  <a:gd name="connsiteY781" fmla="*/ 384597 h 602134"/>
                  <a:gd name="connsiteX782" fmla="*/ 77174 w 786702"/>
                  <a:gd name="connsiteY782" fmla="*/ 384597 h 602134"/>
                  <a:gd name="connsiteX783" fmla="*/ 66338 w 786702"/>
                  <a:gd name="connsiteY783" fmla="*/ 382951 h 602134"/>
                  <a:gd name="connsiteX784" fmla="*/ 57972 w 786702"/>
                  <a:gd name="connsiteY784" fmla="*/ 383088 h 602134"/>
                  <a:gd name="connsiteX785" fmla="*/ 54680 w 786702"/>
                  <a:gd name="connsiteY785" fmla="*/ 383637 h 602134"/>
                  <a:gd name="connsiteX786" fmla="*/ 53720 w 786702"/>
                  <a:gd name="connsiteY786" fmla="*/ 383911 h 602134"/>
                  <a:gd name="connsiteX787" fmla="*/ 53034 w 786702"/>
                  <a:gd name="connsiteY787" fmla="*/ 384322 h 602134"/>
                  <a:gd name="connsiteX788" fmla="*/ 52485 w 786702"/>
                  <a:gd name="connsiteY788" fmla="*/ 384871 h 602134"/>
                  <a:gd name="connsiteX789" fmla="*/ 51937 w 786702"/>
                  <a:gd name="connsiteY789" fmla="*/ 385694 h 602134"/>
                  <a:gd name="connsiteX790" fmla="*/ 51525 w 786702"/>
                  <a:gd name="connsiteY790" fmla="*/ 386654 h 602134"/>
                  <a:gd name="connsiteX791" fmla="*/ 51388 w 786702"/>
                  <a:gd name="connsiteY791" fmla="*/ 387066 h 602134"/>
                  <a:gd name="connsiteX792" fmla="*/ 51525 w 786702"/>
                  <a:gd name="connsiteY792" fmla="*/ 388026 h 602134"/>
                  <a:gd name="connsiteX793" fmla="*/ 52074 w 786702"/>
                  <a:gd name="connsiteY793" fmla="*/ 389534 h 602134"/>
                  <a:gd name="connsiteX794" fmla="*/ 52760 w 786702"/>
                  <a:gd name="connsiteY794" fmla="*/ 390906 h 602134"/>
                  <a:gd name="connsiteX795" fmla="*/ 52760 w 786702"/>
                  <a:gd name="connsiteY795" fmla="*/ 390769 h 602134"/>
                  <a:gd name="connsiteX796" fmla="*/ 55091 w 786702"/>
                  <a:gd name="connsiteY796" fmla="*/ 394746 h 602134"/>
                  <a:gd name="connsiteX797" fmla="*/ 54680 w 786702"/>
                  <a:gd name="connsiteY797" fmla="*/ 394335 h 602134"/>
                  <a:gd name="connsiteX798" fmla="*/ 61949 w 786702"/>
                  <a:gd name="connsiteY798" fmla="*/ 403113 h 602134"/>
                  <a:gd name="connsiteX799" fmla="*/ 81426 w 786702"/>
                  <a:gd name="connsiteY799" fmla="*/ 423550 h 602134"/>
                  <a:gd name="connsiteX800" fmla="*/ 94182 w 786702"/>
                  <a:gd name="connsiteY800" fmla="*/ 436306 h 602134"/>
                  <a:gd name="connsiteX801" fmla="*/ 121202 w 786702"/>
                  <a:gd name="connsiteY801" fmla="*/ 461955 h 602134"/>
                  <a:gd name="connsiteX802" fmla="*/ 135330 w 786702"/>
                  <a:gd name="connsiteY802" fmla="*/ 474162 h 602134"/>
                  <a:gd name="connsiteX803" fmla="*/ 146028 w 786702"/>
                  <a:gd name="connsiteY803" fmla="*/ 483215 h 602134"/>
                  <a:gd name="connsiteX804" fmla="*/ 161665 w 786702"/>
                  <a:gd name="connsiteY804" fmla="*/ 495833 h 602134"/>
                  <a:gd name="connsiteX805" fmla="*/ 164271 w 786702"/>
                  <a:gd name="connsiteY805" fmla="*/ 497891 h 602134"/>
                  <a:gd name="connsiteX806" fmla="*/ 171814 w 786702"/>
                  <a:gd name="connsiteY806" fmla="*/ 502006 h 602134"/>
                  <a:gd name="connsiteX807" fmla="*/ 175243 w 786702"/>
                  <a:gd name="connsiteY807" fmla="*/ 504337 h 602134"/>
                  <a:gd name="connsiteX808" fmla="*/ 179770 w 786702"/>
                  <a:gd name="connsiteY808" fmla="*/ 508315 h 602134"/>
                  <a:gd name="connsiteX809" fmla="*/ 179358 w 786702"/>
                  <a:gd name="connsiteY809" fmla="*/ 514487 h 602134"/>
                  <a:gd name="connsiteX810" fmla="*/ 176204 w 786702"/>
                  <a:gd name="connsiteY810" fmla="*/ 515859 h 602134"/>
                  <a:gd name="connsiteX811" fmla="*/ 171540 w 786702"/>
                  <a:gd name="connsiteY811" fmla="*/ 514076 h 602134"/>
                  <a:gd name="connsiteX812" fmla="*/ 167425 w 786702"/>
                  <a:gd name="connsiteY812" fmla="*/ 510921 h 602134"/>
                  <a:gd name="connsiteX813" fmla="*/ 160842 w 786702"/>
                  <a:gd name="connsiteY813" fmla="*/ 505983 h 602134"/>
                  <a:gd name="connsiteX814" fmla="*/ 158921 w 786702"/>
                  <a:gd name="connsiteY814" fmla="*/ 504612 h 602134"/>
                  <a:gd name="connsiteX815" fmla="*/ 154121 w 786702"/>
                  <a:gd name="connsiteY815" fmla="*/ 502143 h 602134"/>
                  <a:gd name="connsiteX816" fmla="*/ 145205 w 786702"/>
                  <a:gd name="connsiteY816" fmla="*/ 497616 h 602134"/>
                  <a:gd name="connsiteX817" fmla="*/ 145343 w 786702"/>
                  <a:gd name="connsiteY817" fmla="*/ 497754 h 602134"/>
                  <a:gd name="connsiteX818" fmla="*/ 116127 w 786702"/>
                  <a:gd name="connsiteY818" fmla="*/ 483763 h 602134"/>
                  <a:gd name="connsiteX819" fmla="*/ 77860 w 786702"/>
                  <a:gd name="connsiteY819" fmla="*/ 467716 h 602134"/>
                  <a:gd name="connsiteX820" fmla="*/ 78271 w 786702"/>
                  <a:gd name="connsiteY820" fmla="*/ 467853 h 602134"/>
                  <a:gd name="connsiteX821" fmla="*/ 61675 w 786702"/>
                  <a:gd name="connsiteY821" fmla="*/ 462915 h 602134"/>
                  <a:gd name="connsiteX822" fmla="*/ 55503 w 786702"/>
                  <a:gd name="connsiteY822" fmla="*/ 462092 h 602134"/>
                  <a:gd name="connsiteX823" fmla="*/ 55640 w 786702"/>
                  <a:gd name="connsiteY823" fmla="*/ 462092 h 602134"/>
                  <a:gd name="connsiteX824" fmla="*/ 52348 w 786702"/>
                  <a:gd name="connsiteY824" fmla="*/ 462092 h 602134"/>
                  <a:gd name="connsiteX825" fmla="*/ 52348 w 786702"/>
                  <a:gd name="connsiteY825" fmla="*/ 462641 h 602134"/>
                  <a:gd name="connsiteX826" fmla="*/ 52348 w 786702"/>
                  <a:gd name="connsiteY826" fmla="*/ 463052 h 602134"/>
                  <a:gd name="connsiteX827" fmla="*/ 52760 w 786702"/>
                  <a:gd name="connsiteY827" fmla="*/ 464287 h 602134"/>
                  <a:gd name="connsiteX828" fmla="*/ 53582 w 786702"/>
                  <a:gd name="connsiteY828" fmla="*/ 465658 h 602134"/>
                  <a:gd name="connsiteX829" fmla="*/ 53445 w 786702"/>
                  <a:gd name="connsiteY829" fmla="*/ 465384 h 602134"/>
                  <a:gd name="connsiteX830" fmla="*/ 57423 w 786702"/>
                  <a:gd name="connsiteY830" fmla="*/ 470322 h 602134"/>
                  <a:gd name="connsiteX831" fmla="*/ 65790 w 786702"/>
                  <a:gd name="connsiteY831" fmla="*/ 478277 h 602134"/>
                  <a:gd name="connsiteX832" fmla="*/ 98159 w 786702"/>
                  <a:gd name="connsiteY832" fmla="*/ 504474 h 602134"/>
                  <a:gd name="connsiteX833" fmla="*/ 109681 w 786702"/>
                  <a:gd name="connsiteY833" fmla="*/ 513116 h 602134"/>
                  <a:gd name="connsiteX834" fmla="*/ 126277 w 786702"/>
                  <a:gd name="connsiteY834" fmla="*/ 524637 h 602134"/>
                  <a:gd name="connsiteX835" fmla="*/ 126140 w 786702"/>
                  <a:gd name="connsiteY835" fmla="*/ 524637 h 602134"/>
                  <a:gd name="connsiteX836" fmla="*/ 134370 w 786702"/>
                  <a:gd name="connsiteY836" fmla="*/ 529712 h 602134"/>
                  <a:gd name="connsiteX837" fmla="*/ 138073 w 786702"/>
                  <a:gd name="connsiteY837" fmla="*/ 530672 h 602134"/>
                  <a:gd name="connsiteX838" fmla="*/ 158921 w 786702"/>
                  <a:gd name="connsiteY838" fmla="*/ 536433 h 602134"/>
                  <a:gd name="connsiteX839" fmla="*/ 173735 w 786702"/>
                  <a:gd name="connsiteY839" fmla="*/ 541233 h 602134"/>
                  <a:gd name="connsiteX840" fmla="*/ 177575 w 786702"/>
                  <a:gd name="connsiteY840" fmla="*/ 543016 h 602134"/>
                  <a:gd name="connsiteX841" fmla="*/ 181004 w 786702"/>
                  <a:gd name="connsiteY841" fmla="*/ 545622 h 602134"/>
                  <a:gd name="connsiteX842" fmla="*/ 183336 w 786702"/>
                  <a:gd name="connsiteY842" fmla="*/ 549600 h 602134"/>
                  <a:gd name="connsiteX843" fmla="*/ 182513 w 786702"/>
                  <a:gd name="connsiteY843" fmla="*/ 553441 h 602134"/>
                  <a:gd name="connsiteX844" fmla="*/ 179770 w 786702"/>
                  <a:gd name="connsiteY844" fmla="*/ 556184 h 602134"/>
                  <a:gd name="connsiteX845" fmla="*/ 174969 w 786702"/>
                  <a:gd name="connsiteY845" fmla="*/ 557007 h 602134"/>
                  <a:gd name="connsiteX846" fmla="*/ 169346 w 786702"/>
                  <a:gd name="connsiteY846" fmla="*/ 556184 h 602134"/>
                  <a:gd name="connsiteX847" fmla="*/ 163585 w 786702"/>
                  <a:gd name="connsiteY847" fmla="*/ 554264 h 602134"/>
                  <a:gd name="connsiteX848" fmla="*/ 152063 w 786702"/>
                  <a:gd name="connsiteY848" fmla="*/ 549189 h 602134"/>
                  <a:gd name="connsiteX849" fmla="*/ 141365 w 786702"/>
                  <a:gd name="connsiteY849" fmla="*/ 543565 h 602134"/>
                  <a:gd name="connsiteX850" fmla="*/ 130804 w 786702"/>
                  <a:gd name="connsiteY850" fmla="*/ 537119 h 602134"/>
                  <a:gd name="connsiteX851" fmla="*/ 122711 w 786702"/>
                  <a:gd name="connsiteY851" fmla="*/ 535061 h 602134"/>
                  <a:gd name="connsiteX852" fmla="*/ 114893 w 786702"/>
                  <a:gd name="connsiteY852" fmla="*/ 533141 h 602134"/>
                  <a:gd name="connsiteX853" fmla="*/ 95965 w 786702"/>
                  <a:gd name="connsiteY853" fmla="*/ 529026 h 602134"/>
                  <a:gd name="connsiteX854" fmla="*/ 80192 w 786702"/>
                  <a:gd name="connsiteY854" fmla="*/ 526283 h 602134"/>
                  <a:gd name="connsiteX855" fmla="*/ 73059 w 786702"/>
                  <a:gd name="connsiteY855" fmla="*/ 525048 h 602134"/>
                  <a:gd name="connsiteX856" fmla="*/ 65515 w 786702"/>
                  <a:gd name="connsiteY856" fmla="*/ 524088 h 602134"/>
                  <a:gd name="connsiteX857" fmla="*/ 53445 w 786702"/>
                  <a:gd name="connsiteY857" fmla="*/ 522854 h 602134"/>
                  <a:gd name="connsiteX858" fmla="*/ 53445 w 786702"/>
                  <a:gd name="connsiteY858" fmla="*/ 522854 h 602134"/>
                  <a:gd name="connsiteX859" fmla="*/ 30951 w 786702"/>
                  <a:gd name="connsiteY859" fmla="*/ 522717 h 602134"/>
                  <a:gd name="connsiteX860" fmla="*/ 30951 w 786702"/>
                  <a:gd name="connsiteY860" fmla="*/ 522717 h 602134"/>
                  <a:gd name="connsiteX861" fmla="*/ 19978 w 786702"/>
                  <a:gd name="connsiteY861" fmla="*/ 524226 h 602134"/>
                  <a:gd name="connsiteX862" fmla="*/ 20115 w 786702"/>
                  <a:gd name="connsiteY862" fmla="*/ 524226 h 602134"/>
                  <a:gd name="connsiteX863" fmla="*/ 19841 w 786702"/>
                  <a:gd name="connsiteY863" fmla="*/ 524363 h 602134"/>
                  <a:gd name="connsiteX864" fmla="*/ 19704 w 786702"/>
                  <a:gd name="connsiteY864" fmla="*/ 524363 h 602134"/>
                  <a:gd name="connsiteX865" fmla="*/ 19704 w 786702"/>
                  <a:gd name="connsiteY865" fmla="*/ 524363 h 602134"/>
                  <a:gd name="connsiteX866" fmla="*/ 14080 w 786702"/>
                  <a:gd name="connsiteY866" fmla="*/ 526009 h 602134"/>
                  <a:gd name="connsiteX867" fmla="*/ 12297 w 786702"/>
                  <a:gd name="connsiteY867" fmla="*/ 526694 h 602134"/>
                  <a:gd name="connsiteX868" fmla="*/ 12434 w 786702"/>
                  <a:gd name="connsiteY868" fmla="*/ 526557 h 602134"/>
                  <a:gd name="connsiteX869" fmla="*/ 12023 w 786702"/>
                  <a:gd name="connsiteY869" fmla="*/ 526694 h 602134"/>
                  <a:gd name="connsiteX870" fmla="*/ 12023 w 786702"/>
                  <a:gd name="connsiteY870" fmla="*/ 526694 h 602134"/>
                  <a:gd name="connsiteX871" fmla="*/ 12023 w 786702"/>
                  <a:gd name="connsiteY871" fmla="*/ 526694 h 602134"/>
                  <a:gd name="connsiteX872" fmla="*/ 9143 w 786702"/>
                  <a:gd name="connsiteY872" fmla="*/ 528203 h 602134"/>
                  <a:gd name="connsiteX873" fmla="*/ 9417 w 786702"/>
                  <a:gd name="connsiteY873" fmla="*/ 528066 h 602134"/>
                  <a:gd name="connsiteX874" fmla="*/ 9005 w 786702"/>
                  <a:gd name="connsiteY874" fmla="*/ 528340 h 602134"/>
                  <a:gd name="connsiteX875" fmla="*/ 9005 w 786702"/>
                  <a:gd name="connsiteY875" fmla="*/ 528340 h 602134"/>
                  <a:gd name="connsiteX876" fmla="*/ 9005 w 786702"/>
                  <a:gd name="connsiteY876" fmla="*/ 528340 h 602134"/>
                  <a:gd name="connsiteX877" fmla="*/ 7908 w 786702"/>
                  <a:gd name="connsiteY877" fmla="*/ 529163 h 602134"/>
                  <a:gd name="connsiteX878" fmla="*/ 6948 w 786702"/>
                  <a:gd name="connsiteY878" fmla="*/ 529986 h 602134"/>
                  <a:gd name="connsiteX879" fmla="*/ 6262 w 786702"/>
                  <a:gd name="connsiteY879" fmla="*/ 530809 h 602134"/>
                  <a:gd name="connsiteX880" fmla="*/ 5988 w 786702"/>
                  <a:gd name="connsiteY880" fmla="*/ 531495 h 602134"/>
                  <a:gd name="connsiteX881" fmla="*/ 5714 w 786702"/>
                  <a:gd name="connsiteY881" fmla="*/ 532592 h 602134"/>
                  <a:gd name="connsiteX882" fmla="*/ 5714 w 786702"/>
                  <a:gd name="connsiteY882" fmla="*/ 533552 h 602134"/>
                  <a:gd name="connsiteX883" fmla="*/ 5851 w 786702"/>
                  <a:gd name="connsiteY883" fmla="*/ 534513 h 602134"/>
                  <a:gd name="connsiteX884" fmla="*/ 6262 w 786702"/>
                  <a:gd name="connsiteY884" fmla="*/ 535473 h 602134"/>
                  <a:gd name="connsiteX885" fmla="*/ 7085 w 786702"/>
                  <a:gd name="connsiteY885" fmla="*/ 536707 h 602134"/>
                  <a:gd name="connsiteX886" fmla="*/ 11063 w 786702"/>
                  <a:gd name="connsiteY886" fmla="*/ 540685 h 602134"/>
                  <a:gd name="connsiteX887" fmla="*/ 14355 w 786702"/>
                  <a:gd name="connsiteY887" fmla="*/ 543016 h 602134"/>
                  <a:gd name="connsiteX888" fmla="*/ 14355 w 786702"/>
                  <a:gd name="connsiteY888" fmla="*/ 543016 h 602134"/>
                  <a:gd name="connsiteX889" fmla="*/ 29991 w 786702"/>
                  <a:gd name="connsiteY889" fmla="*/ 552206 h 602134"/>
                  <a:gd name="connsiteX890" fmla="*/ 41375 w 786702"/>
                  <a:gd name="connsiteY890" fmla="*/ 558516 h 602134"/>
                  <a:gd name="connsiteX891" fmla="*/ 58520 w 786702"/>
                  <a:gd name="connsiteY891" fmla="*/ 567431 h 602134"/>
                  <a:gd name="connsiteX892" fmla="*/ 58109 w 786702"/>
                  <a:gd name="connsiteY892" fmla="*/ 567157 h 602134"/>
                  <a:gd name="connsiteX893" fmla="*/ 72236 w 786702"/>
                  <a:gd name="connsiteY893" fmla="*/ 573740 h 602134"/>
                  <a:gd name="connsiteX894" fmla="*/ 94730 w 786702"/>
                  <a:gd name="connsiteY894" fmla="*/ 582793 h 602134"/>
                  <a:gd name="connsiteX895" fmla="*/ 116950 w 786702"/>
                  <a:gd name="connsiteY895" fmla="*/ 588965 h 602134"/>
                  <a:gd name="connsiteX896" fmla="*/ 116950 w 786702"/>
                  <a:gd name="connsiteY896" fmla="*/ 588965 h 602134"/>
                  <a:gd name="connsiteX897" fmla="*/ 116950 w 786702"/>
                  <a:gd name="connsiteY897" fmla="*/ 588965 h 602134"/>
                  <a:gd name="connsiteX898" fmla="*/ 117362 w 786702"/>
                  <a:gd name="connsiteY898" fmla="*/ 589102 h 602134"/>
                  <a:gd name="connsiteX899" fmla="*/ 117225 w 786702"/>
                  <a:gd name="connsiteY899" fmla="*/ 589102 h 602134"/>
                  <a:gd name="connsiteX900" fmla="*/ 133958 w 786702"/>
                  <a:gd name="connsiteY900" fmla="*/ 591571 h 602134"/>
                  <a:gd name="connsiteX901" fmla="*/ 145343 w 786702"/>
                  <a:gd name="connsiteY901" fmla="*/ 592668 h 602134"/>
                  <a:gd name="connsiteX902" fmla="*/ 145343 w 786702"/>
                  <a:gd name="connsiteY902" fmla="*/ 592668 h 602134"/>
                  <a:gd name="connsiteX903" fmla="*/ 165505 w 786702"/>
                  <a:gd name="connsiteY903" fmla="*/ 593354 h 602134"/>
                  <a:gd name="connsiteX904" fmla="*/ 184296 w 786702"/>
                  <a:gd name="connsiteY904" fmla="*/ 593354 h 602134"/>
                  <a:gd name="connsiteX905" fmla="*/ 187725 w 786702"/>
                  <a:gd name="connsiteY905" fmla="*/ 596783 h 602134"/>
                  <a:gd name="connsiteX906" fmla="*/ 184296 w 786702"/>
                  <a:gd name="connsiteY906" fmla="*/ 600212 h 602134"/>
                  <a:gd name="connsiteX907" fmla="*/ 163036 w 786702"/>
                  <a:gd name="connsiteY907" fmla="*/ 600486 h 602134"/>
                  <a:gd name="connsiteX908" fmla="*/ 155767 w 786702"/>
                  <a:gd name="connsiteY908" fmla="*/ 602132 h 602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</a:cxnLst>
                <a:rect l="l" t="t" r="r" b="b"/>
                <a:pathLst>
                  <a:path w="786702" h="602134">
                    <a:moveTo>
                      <a:pt x="534054" y="131262"/>
                    </a:moveTo>
                    <a:cubicBezTo>
                      <a:pt x="535151" y="137434"/>
                      <a:pt x="536111" y="143744"/>
                      <a:pt x="537209" y="149916"/>
                    </a:cubicBezTo>
                    <a:cubicBezTo>
                      <a:pt x="537895" y="154031"/>
                      <a:pt x="538443" y="158283"/>
                      <a:pt x="539266" y="162397"/>
                    </a:cubicBezTo>
                    <a:cubicBezTo>
                      <a:pt x="541186" y="171861"/>
                      <a:pt x="543107" y="181326"/>
                      <a:pt x="545027" y="190652"/>
                    </a:cubicBezTo>
                    <a:cubicBezTo>
                      <a:pt x="544615" y="186263"/>
                      <a:pt x="544067" y="181737"/>
                      <a:pt x="543518" y="177348"/>
                    </a:cubicBezTo>
                    <a:cubicBezTo>
                      <a:pt x="542832" y="171724"/>
                      <a:pt x="542146" y="165964"/>
                      <a:pt x="541324" y="160340"/>
                    </a:cubicBezTo>
                    <a:cubicBezTo>
                      <a:pt x="540226" y="153756"/>
                      <a:pt x="539266" y="147310"/>
                      <a:pt x="538169" y="140726"/>
                    </a:cubicBezTo>
                    <a:cubicBezTo>
                      <a:pt x="536797" y="134417"/>
                      <a:pt x="535426" y="127970"/>
                      <a:pt x="534054" y="121661"/>
                    </a:cubicBezTo>
                    <a:cubicBezTo>
                      <a:pt x="533094" y="117135"/>
                      <a:pt x="531997" y="112746"/>
                      <a:pt x="530899" y="108356"/>
                    </a:cubicBezTo>
                    <a:cubicBezTo>
                      <a:pt x="531859" y="116037"/>
                      <a:pt x="532820" y="123718"/>
                      <a:pt x="534054" y="131262"/>
                    </a:cubicBezTo>
                    <a:close/>
                    <a:moveTo>
                      <a:pt x="155767" y="602132"/>
                    </a:moveTo>
                    <a:cubicBezTo>
                      <a:pt x="152475" y="601995"/>
                      <a:pt x="149183" y="601995"/>
                      <a:pt x="145754" y="601721"/>
                    </a:cubicBezTo>
                    <a:cubicBezTo>
                      <a:pt x="141365" y="601309"/>
                      <a:pt x="136976" y="600898"/>
                      <a:pt x="132724" y="600624"/>
                    </a:cubicBezTo>
                    <a:cubicBezTo>
                      <a:pt x="129432" y="600349"/>
                      <a:pt x="126003" y="599664"/>
                      <a:pt x="122711" y="599252"/>
                    </a:cubicBezTo>
                    <a:cubicBezTo>
                      <a:pt x="117773" y="598429"/>
                      <a:pt x="112973" y="597332"/>
                      <a:pt x="108309" y="596097"/>
                    </a:cubicBezTo>
                    <a:cubicBezTo>
                      <a:pt x="99668" y="593903"/>
                      <a:pt x="91301" y="591022"/>
                      <a:pt x="82935" y="587731"/>
                    </a:cubicBezTo>
                    <a:cubicBezTo>
                      <a:pt x="78271" y="585810"/>
                      <a:pt x="73745" y="583753"/>
                      <a:pt x="69082" y="581696"/>
                    </a:cubicBezTo>
                    <a:cubicBezTo>
                      <a:pt x="65241" y="579912"/>
                      <a:pt x="61401" y="578129"/>
                      <a:pt x="57423" y="576346"/>
                    </a:cubicBezTo>
                    <a:cubicBezTo>
                      <a:pt x="54543" y="574975"/>
                      <a:pt x="51662" y="573466"/>
                      <a:pt x="48782" y="571957"/>
                    </a:cubicBezTo>
                    <a:cubicBezTo>
                      <a:pt x="45764" y="570448"/>
                      <a:pt x="42747" y="568940"/>
                      <a:pt x="39729" y="567294"/>
                    </a:cubicBezTo>
                    <a:cubicBezTo>
                      <a:pt x="35752" y="565099"/>
                      <a:pt x="31911" y="563042"/>
                      <a:pt x="28071" y="560847"/>
                    </a:cubicBezTo>
                    <a:cubicBezTo>
                      <a:pt x="22447" y="557830"/>
                      <a:pt x="16824" y="554675"/>
                      <a:pt x="11612" y="551109"/>
                    </a:cubicBezTo>
                    <a:cubicBezTo>
                      <a:pt x="10240" y="550149"/>
                      <a:pt x="9005" y="549326"/>
                      <a:pt x="7771" y="548366"/>
                    </a:cubicBezTo>
                    <a:cubicBezTo>
                      <a:pt x="6125" y="546994"/>
                      <a:pt x="4754" y="545485"/>
                      <a:pt x="3245" y="543839"/>
                    </a:cubicBezTo>
                    <a:cubicBezTo>
                      <a:pt x="1873" y="542331"/>
                      <a:pt x="502" y="540136"/>
                      <a:pt x="227" y="538079"/>
                    </a:cubicBezTo>
                    <a:cubicBezTo>
                      <a:pt x="-47" y="536433"/>
                      <a:pt x="-47" y="535747"/>
                      <a:pt x="90" y="534101"/>
                    </a:cubicBezTo>
                    <a:cubicBezTo>
                      <a:pt x="90" y="533141"/>
                      <a:pt x="364" y="532181"/>
                      <a:pt x="502" y="531358"/>
                    </a:cubicBezTo>
                    <a:cubicBezTo>
                      <a:pt x="776" y="529849"/>
                      <a:pt x="2147" y="527792"/>
                      <a:pt x="3245" y="526694"/>
                    </a:cubicBezTo>
                    <a:cubicBezTo>
                      <a:pt x="4479" y="525597"/>
                      <a:pt x="5165" y="524911"/>
                      <a:pt x="6674" y="523951"/>
                    </a:cubicBezTo>
                    <a:cubicBezTo>
                      <a:pt x="7771" y="523128"/>
                      <a:pt x="9280" y="522442"/>
                      <a:pt x="10514" y="521894"/>
                    </a:cubicBezTo>
                    <a:cubicBezTo>
                      <a:pt x="13669" y="520248"/>
                      <a:pt x="17098" y="519288"/>
                      <a:pt x="20527" y="518602"/>
                    </a:cubicBezTo>
                    <a:cubicBezTo>
                      <a:pt x="24642" y="517779"/>
                      <a:pt x="28619" y="517230"/>
                      <a:pt x="32871" y="516956"/>
                    </a:cubicBezTo>
                    <a:cubicBezTo>
                      <a:pt x="37809" y="516682"/>
                      <a:pt x="42884" y="516545"/>
                      <a:pt x="47959" y="516682"/>
                    </a:cubicBezTo>
                    <a:cubicBezTo>
                      <a:pt x="52348" y="516819"/>
                      <a:pt x="56600" y="517093"/>
                      <a:pt x="60989" y="517368"/>
                    </a:cubicBezTo>
                    <a:cubicBezTo>
                      <a:pt x="63458" y="517642"/>
                      <a:pt x="65927" y="517779"/>
                      <a:pt x="68396" y="518053"/>
                    </a:cubicBezTo>
                    <a:cubicBezTo>
                      <a:pt x="71002" y="518328"/>
                      <a:pt x="73471" y="518602"/>
                      <a:pt x="75940" y="519013"/>
                    </a:cubicBezTo>
                    <a:cubicBezTo>
                      <a:pt x="83621" y="520248"/>
                      <a:pt x="91301" y="521619"/>
                      <a:pt x="99120" y="522991"/>
                    </a:cubicBezTo>
                    <a:cubicBezTo>
                      <a:pt x="102000" y="523403"/>
                      <a:pt x="104743" y="524226"/>
                      <a:pt x="107624" y="524774"/>
                    </a:cubicBezTo>
                    <a:cubicBezTo>
                      <a:pt x="109269" y="525186"/>
                      <a:pt x="110778" y="525460"/>
                      <a:pt x="112424" y="525871"/>
                    </a:cubicBezTo>
                    <a:cubicBezTo>
                      <a:pt x="109544" y="523814"/>
                      <a:pt x="106663" y="521894"/>
                      <a:pt x="103783" y="519836"/>
                    </a:cubicBezTo>
                    <a:cubicBezTo>
                      <a:pt x="101451" y="518190"/>
                      <a:pt x="99120" y="516407"/>
                      <a:pt x="96925" y="514624"/>
                    </a:cubicBezTo>
                    <a:cubicBezTo>
                      <a:pt x="93359" y="511881"/>
                      <a:pt x="89793" y="509275"/>
                      <a:pt x="86227" y="506532"/>
                    </a:cubicBezTo>
                    <a:cubicBezTo>
                      <a:pt x="83758" y="504612"/>
                      <a:pt x="81289" y="502554"/>
                      <a:pt x="78957" y="500634"/>
                    </a:cubicBezTo>
                    <a:cubicBezTo>
                      <a:pt x="75802" y="498028"/>
                      <a:pt x="72648" y="495559"/>
                      <a:pt x="69493" y="492953"/>
                    </a:cubicBezTo>
                    <a:cubicBezTo>
                      <a:pt x="66201" y="490210"/>
                      <a:pt x="63047" y="487604"/>
                      <a:pt x="59892" y="484723"/>
                    </a:cubicBezTo>
                    <a:cubicBezTo>
                      <a:pt x="58109" y="483215"/>
                      <a:pt x="56463" y="481569"/>
                      <a:pt x="54680" y="479923"/>
                    </a:cubicBezTo>
                    <a:cubicBezTo>
                      <a:pt x="52897" y="478140"/>
                      <a:pt x="51388" y="476220"/>
                      <a:pt x="49742" y="474299"/>
                    </a:cubicBezTo>
                    <a:cubicBezTo>
                      <a:pt x="46999" y="470870"/>
                      <a:pt x="44667" y="466618"/>
                      <a:pt x="45764" y="462092"/>
                    </a:cubicBezTo>
                    <a:cubicBezTo>
                      <a:pt x="46176" y="460583"/>
                      <a:pt x="46587" y="459075"/>
                      <a:pt x="47822" y="457977"/>
                    </a:cubicBezTo>
                    <a:cubicBezTo>
                      <a:pt x="49193" y="456468"/>
                      <a:pt x="51114" y="456057"/>
                      <a:pt x="53034" y="455783"/>
                    </a:cubicBezTo>
                    <a:cubicBezTo>
                      <a:pt x="54405" y="455508"/>
                      <a:pt x="56051" y="455783"/>
                      <a:pt x="57423" y="455783"/>
                    </a:cubicBezTo>
                    <a:cubicBezTo>
                      <a:pt x="59069" y="455783"/>
                      <a:pt x="60715" y="456057"/>
                      <a:pt x="62361" y="456194"/>
                    </a:cubicBezTo>
                    <a:cubicBezTo>
                      <a:pt x="64144" y="456468"/>
                      <a:pt x="66201" y="457017"/>
                      <a:pt x="67984" y="457429"/>
                    </a:cubicBezTo>
                    <a:cubicBezTo>
                      <a:pt x="70453" y="457977"/>
                      <a:pt x="72922" y="458800"/>
                      <a:pt x="75391" y="459623"/>
                    </a:cubicBezTo>
                    <a:cubicBezTo>
                      <a:pt x="82112" y="461681"/>
                      <a:pt x="88833" y="464012"/>
                      <a:pt x="95279" y="466755"/>
                    </a:cubicBezTo>
                    <a:cubicBezTo>
                      <a:pt x="102274" y="469636"/>
                      <a:pt x="109269" y="472516"/>
                      <a:pt x="116127" y="475534"/>
                    </a:cubicBezTo>
                    <a:cubicBezTo>
                      <a:pt x="120791" y="477728"/>
                      <a:pt x="125454" y="479786"/>
                      <a:pt x="130118" y="481980"/>
                    </a:cubicBezTo>
                    <a:cubicBezTo>
                      <a:pt x="129569" y="481432"/>
                      <a:pt x="129020" y="481020"/>
                      <a:pt x="128472" y="480471"/>
                    </a:cubicBezTo>
                    <a:cubicBezTo>
                      <a:pt x="123671" y="476357"/>
                      <a:pt x="118596" y="472242"/>
                      <a:pt x="113933" y="467853"/>
                    </a:cubicBezTo>
                    <a:cubicBezTo>
                      <a:pt x="107761" y="462092"/>
                      <a:pt x="101588" y="456468"/>
                      <a:pt x="95553" y="450845"/>
                    </a:cubicBezTo>
                    <a:cubicBezTo>
                      <a:pt x="93085" y="448513"/>
                      <a:pt x="90753" y="446181"/>
                      <a:pt x="88421" y="443850"/>
                    </a:cubicBezTo>
                    <a:cubicBezTo>
                      <a:pt x="85129" y="440558"/>
                      <a:pt x="81975" y="437403"/>
                      <a:pt x="78683" y="434249"/>
                    </a:cubicBezTo>
                    <a:cubicBezTo>
                      <a:pt x="76488" y="432191"/>
                      <a:pt x="74431" y="429859"/>
                      <a:pt x="72236" y="427802"/>
                    </a:cubicBezTo>
                    <a:cubicBezTo>
                      <a:pt x="68807" y="424236"/>
                      <a:pt x="65241" y="420670"/>
                      <a:pt x="61812" y="416966"/>
                    </a:cubicBezTo>
                    <a:cubicBezTo>
                      <a:pt x="58932" y="413949"/>
                      <a:pt x="56051" y="410657"/>
                      <a:pt x="53308" y="407502"/>
                    </a:cubicBezTo>
                    <a:cubicBezTo>
                      <a:pt x="51799" y="405719"/>
                      <a:pt x="50428" y="403936"/>
                      <a:pt x="49056" y="401879"/>
                    </a:cubicBezTo>
                    <a:cubicBezTo>
                      <a:pt x="48096" y="400507"/>
                      <a:pt x="47273" y="398998"/>
                      <a:pt x="46450" y="397490"/>
                    </a:cubicBezTo>
                    <a:cubicBezTo>
                      <a:pt x="45902" y="396530"/>
                      <a:pt x="45353" y="395432"/>
                      <a:pt x="45079" y="394335"/>
                    </a:cubicBezTo>
                    <a:cubicBezTo>
                      <a:pt x="44393" y="392278"/>
                      <a:pt x="44256" y="391729"/>
                      <a:pt x="44118" y="389534"/>
                    </a:cubicBezTo>
                    <a:cubicBezTo>
                      <a:pt x="43981" y="387477"/>
                      <a:pt x="44804" y="385145"/>
                      <a:pt x="45764" y="383362"/>
                    </a:cubicBezTo>
                    <a:cubicBezTo>
                      <a:pt x="47273" y="380756"/>
                      <a:pt x="49468" y="378699"/>
                      <a:pt x="52211" y="377739"/>
                    </a:cubicBezTo>
                    <a:cubicBezTo>
                      <a:pt x="54543" y="377053"/>
                      <a:pt x="56737" y="376504"/>
                      <a:pt x="59206" y="376367"/>
                    </a:cubicBezTo>
                    <a:cubicBezTo>
                      <a:pt x="62224" y="376093"/>
                      <a:pt x="65378" y="375956"/>
                      <a:pt x="68533" y="376367"/>
                    </a:cubicBezTo>
                    <a:cubicBezTo>
                      <a:pt x="82798" y="377601"/>
                      <a:pt x="96788" y="381991"/>
                      <a:pt x="110092" y="387203"/>
                    </a:cubicBezTo>
                    <a:cubicBezTo>
                      <a:pt x="129432" y="394609"/>
                      <a:pt x="147263" y="405033"/>
                      <a:pt x="165094" y="415320"/>
                    </a:cubicBezTo>
                    <a:cubicBezTo>
                      <a:pt x="170031" y="418064"/>
                      <a:pt x="174832" y="421081"/>
                      <a:pt x="179633" y="423962"/>
                    </a:cubicBezTo>
                    <a:cubicBezTo>
                      <a:pt x="183884" y="426568"/>
                      <a:pt x="187999" y="429036"/>
                      <a:pt x="192251" y="431643"/>
                    </a:cubicBezTo>
                    <a:cubicBezTo>
                      <a:pt x="193486" y="432328"/>
                      <a:pt x="194720" y="433151"/>
                      <a:pt x="195817" y="433837"/>
                    </a:cubicBezTo>
                    <a:cubicBezTo>
                      <a:pt x="191703" y="428625"/>
                      <a:pt x="187588" y="423550"/>
                      <a:pt x="183336" y="418338"/>
                    </a:cubicBezTo>
                    <a:cubicBezTo>
                      <a:pt x="172912" y="405719"/>
                      <a:pt x="162625" y="393238"/>
                      <a:pt x="152063" y="380756"/>
                    </a:cubicBezTo>
                    <a:cubicBezTo>
                      <a:pt x="143285" y="370332"/>
                      <a:pt x="134507" y="359771"/>
                      <a:pt x="125866" y="349209"/>
                    </a:cubicBezTo>
                    <a:cubicBezTo>
                      <a:pt x="123123" y="345643"/>
                      <a:pt x="120242" y="342214"/>
                      <a:pt x="117499" y="338648"/>
                    </a:cubicBezTo>
                    <a:cubicBezTo>
                      <a:pt x="115853" y="336591"/>
                      <a:pt x="114344" y="334533"/>
                      <a:pt x="112698" y="332476"/>
                    </a:cubicBezTo>
                    <a:cubicBezTo>
                      <a:pt x="111601" y="331104"/>
                      <a:pt x="110641" y="329733"/>
                      <a:pt x="109681" y="328224"/>
                    </a:cubicBezTo>
                    <a:cubicBezTo>
                      <a:pt x="108172" y="325755"/>
                      <a:pt x="106801" y="323286"/>
                      <a:pt x="105429" y="320680"/>
                    </a:cubicBezTo>
                    <a:cubicBezTo>
                      <a:pt x="104743" y="319308"/>
                      <a:pt x="104057" y="317800"/>
                      <a:pt x="103509" y="316291"/>
                    </a:cubicBezTo>
                    <a:cubicBezTo>
                      <a:pt x="103097" y="315331"/>
                      <a:pt x="102823" y="314234"/>
                      <a:pt x="102686" y="313136"/>
                    </a:cubicBezTo>
                    <a:cubicBezTo>
                      <a:pt x="102549" y="312039"/>
                      <a:pt x="102411" y="311079"/>
                      <a:pt x="102411" y="309844"/>
                    </a:cubicBezTo>
                    <a:cubicBezTo>
                      <a:pt x="102549" y="308336"/>
                      <a:pt x="102686" y="307376"/>
                      <a:pt x="103097" y="305867"/>
                    </a:cubicBezTo>
                    <a:cubicBezTo>
                      <a:pt x="103509" y="303672"/>
                      <a:pt x="104880" y="301615"/>
                      <a:pt x="106252" y="299969"/>
                    </a:cubicBezTo>
                    <a:cubicBezTo>
                      <a:pt x="107624" y="298460"/>
                      <a:pt x="109681" y="297226"/>
                      <a:pt x="111601" y="296814"/>
                    </a:cubicBezTo>
                    <a:cubicBezTo>
                      <a:pt x="113110" y="296540"/>
                      <a:pt x="114344" y="296266"/>
                      <a:pt x="115716" y="296128"/>
                    </a:cubicBezTo>
                    <a:cubicBezTo>
                      <a:pt x="117088" y="295991"/>
                      <a:pt x="118459" y="295991"/>
                      <a:pt x="119968" y="295991"/>
                    </a:cubicBezTo>
                    <a:cubicBezTo>
                      <a:pt x="123671" y="295991"/>
                      <a:pt x="127100" y="296951"/>
                      <a:pt x="130666" y="297912"/>
                    </a:cubicBezTo>
                    <a:cubicBezTo>
                      <a:pt x="134781" y="299009"/>
                      <a:pt x="138759" y="300655"/>
                      <a:pt x="142736" y="302163"/>
                    </a:cubicBezTo>
                    <a:cubicBezTo>
                      <a:pt x="147400" y="303947"/>
                      <a:pt x="151926" y="306415"/>
                      <a:pt x="156452" y="308610"/>
                    </a:cubicBezTo>
                    <a:cubicBezTo>
                      <a:pt x="164545" y="312725"/>
                      <a:pt x="172637" y="317251"/>
                      <a:pt x="180593" y="321640"/>
                    </a:cubicBezTo>
                    <a:cubicBezTo>
                      <a:pt x="186216" y="324658"/>
                      <a:pt x="191565" y="327812"/>
                      <a:pt x="197052" y="331104"/>
                    </a:cubicBezTo>
                    <a:cubicBezTo>
                      <a:pt x="202813" y="334533"/>
                      <a:pt x="208710" y="337825"/>
                      <a:pt x="214471" y="341391"/>
                    </a:cubicBezTo>
                    <a:cubicBezTo>
                      <a:pt x="227227" y="349209"/>
                      <a:pt x="240120" y="356890"/>
                      <a:pt x="252602" y="365120"/>
                    </a:cubicBezTo>
                    <a:cubicBezTo>
                      <a:pt x="265495" y="373624"/>
                      <a:pt x="278388" y="382265"/>
                      <a:pt x="291007" y="391043"/>
                    </a:cubicBezTo>
                    <a:cubicBezTo>
                      <a:pt x="292241" y="391866"/>
                      <a:pt x="293475" y="392826"/>
                      <a:pt x="294710" y="393649"/>
                    </a:cubicBezTo>
                    <a:cubicBezTo>
                      <a:pt x="294298" y="392963"/>
                      <a:pt x="294024" y="392140"/>
                      <a:pt x="293613" y="391455"/>
                    </a:cubicBezTo>
                    <a:cubicBezTo>
                      <a:pt x="288675" y="381853"/>
                      <a:pt x="283051" y="372664"/>
                      <a:pt x="277565" y="363337"/>
                    </a:cubicBezTo>
                    <a:cubicBezTo>
                      <a:pt x="274547" y="358125"/>
                      <a:pt x="271530" y="353050"/>
                      <a:pt x="268238" y="347975"/>
                    </a:cubicBezTo>
                    <a:cubicBezTo>
                      <a:pt x="259734" y="334533"/>
                      <a:pt x="251093" y="321092"/>
                      <a:pt x="242452" y="307650"/>
                    </a:cubicBezTo>
                    <a:cubicBezTo>
                      <a:pt x="238748" y="302026"/>
                      <a:pt x="235182" y="296540"/>
                      <a:pt x="231616" y="290779"/>
                    </a:cubicBezTo>
                    <a:cubicBezTo>
                      <a:pt x="226953" y="283373"/>
                      <a:pt x="222289" y="275966"/>
                      <a:pt x="217763" y="268559"/>
                    </a:cubicBezTo>
                    <a:cubicBezTo>
                      <a:pt x="213923" y="262387"/>
                      <a:pt x="210356" y="256078"/>
                      <a:pt x="206653" y="249906"/>
                    </a:cubicBezTo>
                    <a:cubicBezTo>
                      <a:pt x="205007" y="247025"/>
                      <a:pt x="203361" y="244145"/>
                      <a:pt x="201715" y="241264"/>
                    </a:cubicBezTo>
                    <a:cubicBezTo>
                      <a:pt x="199795" y="237835"/>
                      <a:pt x="198012" y="234132"/>
                      <a:pt x="196229" y="230566"/>
                    </a:cubicBezTo>
                    <a:cubicBezTo>
                      <a:pt x="194857" y="227686"/>
                      <a:pt x="193486" y="224531"/>
                      <a:pt x="193074" y="221239"/>
                    </a:cubicBezTo>
                    <a:cubicBezTo>
                      <a:pt x="192663" y="218222"/>
                      <a:pt x="192388" y="215067"/>
                      <a:pt x="193211" y="211912"/>
                    </a:cubicBezTo>
                    <a:cubicBezTo>
                      <a:pt x="194034" y="209032"/>
                      <a:pt x="196366" y="206426"/>
                      <a:pt x="199246" y="205329"/>
                    </a:cubicBezTo>
                    <a:cubicBezTo>
                      <a:pt x="201304" y="204506"/>
                      <a:pt x="203361" y="203957"/>
                      <a:pt x="205693" y="203545"/>
                    </a:cubicBezTo>
                    <a:cubicBezTo>
                      <a:pt x="208299" y="203134"/>
                      <a:pt x="211179" y="203545"/>
                      <a:pt x="213648" y="204094"/>
                    </a:cubicBezTo>
                    <a:cubicBezTo>
                      <a:pt x="228461" y="207797"/>
                      <a:pt x="241629" y="215478"/>
                      <a:pt x="253973" y="224257"/>
                    </a:cubicBezTo>
                    <a:cubicBezTo>
                      <a:pt x="267278" y="233721"/>
                      <a:pt x="279211" y="245105"/>
                      <a:pt x="290595" y="257038"/>
                    </a:cubicBezTo>
                    <a:cubicBezTo>
                      <a:pt x="297042" y="263759"/>
                      <a:pt x="303077" y="270754"/>
                      <a:pt x="309112" y="277749"/>
                    </a:cubicBezTo>
                    <a:cubicBezTo>
                      <a:pt x="314461" y="283921"/>
                      <a:pt x="319536" y="290093"/>
                      <a:pt x="324611" y="296403"/>
                    </a:cubicBezTo>
                    <a:cubicBezTo>
                      <a:pt x="318301" y="281589"/>
                      <a:pt x="311992" y="266776"/>
                      <a:pt x="305683" y="251963"/>
                    </a:cubicBezTo>
                    <a:cubicBezTo>
                      <a:pt x="300196" y="239207"/>
                      <a:pt x="294984" y="226177"/>
                      <a:pt x="289909" y="213284"/>
                    </a:cubicBezTo>
                    <a:cubicBezTo>
                      <a:pt x="288538" y="209718"/>
                      <a:pt x="287166" y="206151"/>
                      <a:pt x="285794" y="202585"/>
                    </a:cubicBezTo>
                    <a:cubicBezTo>
                      <a:pt x="282503" y="193807"/>
                      <a:pt x="278936" y="185029"/>
                      <a:pt x="277839" y="175702"/>
                    </a:cubicBezTo>
                    <a:cubicBezTo>
                      <a:pt x="277428" y="172684"/>
                      <a:pt x="277428" y="169667"/>
                      <a:pt x="277839" y="166787"/>
                    </a:cubicBezTo>
                    <a:cubicBezTo>
                      <a:pt x="278113" y="164729"/>
                      <a:pt x="279211" y="163220"/>
                      <a:pt x="280445" y="161712"/>
                    </a:cubicBezTo>
                    <a:cubicBezTo>
                      <a:pt x="281817" y="160066"/>
                      <a:pt x="283463" y="159243"/>
                      <a:pt x="285246" y="158420"/>
                    </a:cubicBezTo>
                    <a:cubicBezTo>
                      <a:pt x="286069" y="158008"/>
                      <a:pt x="287166" y="157871"/>
                      <a:pt x="287989" y="157734"/>
                    </a:cubicBezTo>
                    <a:cubicBezTo>
                      <a:pt x="289086" y="157597"/>
                      <a:pt x="290458" y="157597"/>
                      <a:pt x="291555" y="158008"/>
                    </a:cubicBezTo>
                    <a:cubicBezTo>
                      <a:pt x="292241" y="158283"/>
                      <a:pt x="293064" y="158420"/>
                      <a:pt x="293887" y="158694"/>
                    </a:cubicBezTo>
                    <a:cubicBezTo>
                      <a:pt x="295258" y="159380"/>
                      <a:pt x="296493" y="159929"/>
                      <a:pt x="297727" y="160752"/>
                    </a:cubicBezTo>
                    <a:cubicBezTo>
                      <a:pt x="300882" y="162672"/>
                      <a:pt x="303900" y="164729"/>
                      <a:pt x="306643" y="167061"/>
                    </a:cubicBezTo>
                    <a:cubicBezTo>
                      <a:pt x="309112" y="169118"/>
                      <a:pt x="311306" y="171313"/>
                      <a:pt x="313501" y="173507"/>
                    </a:cubicBezTo>
                    <a:cubicBezTo>
                      <a:pt x="316930" y="176799"/>
                      <a:pt x="320222" y="180091"/>
                      <a:pt x="323376" y="183520"/>
                    </a:cubicBezTo>
                    <a:cubicBezTo>
                      <a:pt x="329548" y="190104"/>
                      <a:pt x="335309" y="197099"/>
                      <a:pt x="341070" y="203957"/>
                    </a:cubicBezTo>
                    <a:cubicBezTo>
                      <a:pt x="342442" y="205603"/>
                      <a:pt x="343813" y="207112"/>
                      <a:pt x="345185" y="208895"/>
                    </a:cubicBezTo>
                    <a:cubicBezTo>
                      <a:pt x="347654" y="212187"/>
                      <a:pt x="350122" y="215616"/>
                      <a:pt x="352729" y="218907"/>
                    </a:cubicBezTo>
                    <a:cubicBezTo>
                      <a:pt x="352729" y="219045"/>
                      <a:pt x="352866" y="219045"/>
                      <a:pt x="352866" y="219182"/>
                    </a:cubicBezTo>
                    <a:cubicBezTo>
                      <a:pt x="352180" y="217124"/>
                      <a:pt x="351494" y="215067"/>
                      <a:pt x="350808" y="213009"/>
                    </a:cubicBezTo>
                    <a:cubicBezTo>
                      <a:pt x="348202" y="205329"/>
                      <a:pt x="345596" y="197648"/>
                      <a:pt x="342990" y="189829"/>
                    </a:cubicBezTo>
                    <a:cubicBezTo>
                      <a:pt x="342030" y="187086"/>
                      <a:pt x="341344" y="184206"/>
                      <a:pt x="340384" y="181463"/>
                    </a:cubicBezTo>
                    <a:cubicBezTo>
                      <a:pt x="338875" y="176388"/>
                      <a:pt x="337229" y="171313"/>
                      <a:pt x="335721" y="166101"/>
                    </a:cubicBezTo>
                    <a:cubicBezTo>
                      <a:pt x="333663" y="159517"/>
                      <a:pt x="332017" y="152933"/>
                      <a:pt x="330097" y="146213"/>
                    </a:cubicBezTo>
                    <a:cubicBezTo>
                      <a:pt x="328863" y="141823"/>
                      <a:pt x="327765" y="137434"/>
                      <a:pt x="326668" y="132908"/>
                    </a:cubicBezTo>
                    <a:cubicBezTo>
                      <a:pt x="325571" y="128656"/>
                      <a:pt x="324885" y="124404"/>
                      <a:pt x="324336" y="120015"/>
                    </a:cubicBezTo>
                    <a:cubicBezTo>
                      <a:pt x="324199" y="118095"/>
                      <a:pt x="324062" y="116449"/>
                      <a:pt x="323925" y="114529"/>
                    </a:cubicBezTo>
                    <a:cubicBezTo>
                      <a:pt x="323788" y="111923"/>
                      <a:pt x="324062" y="109454"/>
                      <a:pt x="324611" y="106848"/>
                    </a:cubicBezTo>
                    <a:cubicBezTo>
                      <a:pt x="325297" y="102870"/>
                      <a:pt x="327217" y="99304"/>
                      <a:pt x="329548" y="96149"/>
                    </a:cubicBezTo>
                    <a:cubicBezTo>
                      <a:pt x="332017" y="92857"/>
                      <a:pt x="335995" y="91211"/>
                      <a:pt x="339698" y="90251"/>
                    </a:cubicBezTo>
                    <a:cubicBezTo>
                      <a:pt x="344773" y="88880"/>
                      <a:pt x="350122" y="89977"/>
                      <a:pt x="355060" y="91623"/>
                    </a:cubicBezTo>
                    <a:cubicBezTo>
                      <a:pt x="360684" y="93543"/>
                      <a:pt x="365759" y="96698"/>
                      <a:pt x="370559" y="100264"/>
                    </a:cubicBezTo>
                    <a:cubicBezTo>
                      <a:pt x="376320" y="104379"/>
                      <a:pt x="381532" y="109591"/>
                      <a:pt x="386333" y="114803"/>
                    </a:cubicBezTo>
                    <a:cubicBezTo>
                      <a:pt x="391408" y="120289"/>
                      <a:pt x="395934" y="126324"/>
                      <a:pt x="400186" y="132497"/>
                    </a:cubicBezTo>
                    <a:cubicBezTo>
                      <a:pt x="403341" y="137023"/>
                      <a:pt x="406221" y="141686"/>
                      <a:pt x="409101" y="146487"/>
                    </a:cubicBezTo>
                    <a:cubicBezTo>
                      <a:pt x="406495" y="136749"/>
                      <a:pt x="403889" y="127147"/>
                      <a:pt x="401420" y="117409"/>
                    </a:cubicBezTo>
                    <a:cubicBezTo>
                      <a:pt x="397443" y="102459"/>
                      <a:pt x="393739" y="87508"/>
                      <a:pt x="390173" y="72420"/>
                    </a:cubicBezTo>
                    <a:cubicBezTo>
                      <a:pt x="389625" y="69814"/>
                      <a:pt x="389076" y="67346"/>
                      <a:pt x="388390" y="64740"/>
                    </a:cubicBezTo>
                    <a:cubicBezTo>
                      <a:pt x="387704" y="61311"/>
                      <a:pt x="386881" y="57882"/>
                      <a:pt x="386196" y="54315"/>
                    </a:cubicBezTo>
                    <a:cubicBezTo>
                      <a:pt x="385510" y="50612"/>
                      <a:pt x="385098" y="46634"/>
                      <a:pt x="384824" y="42794"/>
                    </a:cubicBezTo>
                    <a:cubicBezTo>
                      <a:pt x="384412" y="38405"/>
                      <a:pt x="384824" y="33741"/>
                      <a:pt x="386470" y="29627"/>
                    </a:cubicBezTo>
                    <a:cubicBezTo>
                      <a:pt x="387156" y="27843"/>
                      <a:pt x="387979" y="25923"/>
                      <a:pt x="389350" y="24414"/>
                    </a:cubicBezTo>
                    <a:cubicBezTo>
                      <a:pt x="390722" y="23043"/>
                      <a:pt x="391819" y="22083"/>
                      <a:pt x="393465" y="21397"/>
                    </a:cubicBezTo>
                    <a:cubicBezTo>
                      <a:pt x="394974" y="20711"/>
                      <a:pt x="396620" y="20574"/>
                      <a:pt x="398128" y="20437"/>
                    </a:cubicBezTo>
                    <a:cubicBezTo>
                      <a:pt x="399774" y="20300"/>
                      <a:pt x="401969" y="20300"/>
                      <a:pt x="403615" y="20848"/>
                    </a:cubicBezTo>
                    <a:cubicBezTo>
                      <a:pt x="404438" y="21123"/>
                      <a:pt x="405261" y="21397"/>
                      <a:pt x="405947" y="21671"/>
                    </a:cubicBezTo>
                    <a:cubicBezTo>
                      <a:pt x="407318" y="22220"/>
                      <a:pt x="408553" y="23043"/>
                      <a:pt x="409787" y="23866"/>
                    </a:cubicBezTo>
                    <a:cubicBezTo>
                      <a:pt x="411844" y="25237"/>
                      <a:pt x="413628" y="26883"/>
                      <a:pt x="415411" y="28529"/>
                    </a:cubicBezTo>
                    <a:cubicBezTo>
                      <a:pt x="419800" y="32644"/>
                      <a:pt x="423503" y="37170"/>
                      <a:pt x="427069" y="41971"/>
                    </a:cubicBezTo>
                    <a:cubicBezTo>
                      <a:pt x="431458" y="48006"/>
                      <a:pt x="435436" y="54315"/>
                      <a:pt x="439139" y="60762"/>
                    </a:cubicBezTo>
                    <a:cubicBezTo>
                      <a:pt x="441471" y="64740"/>
                      <a:pt x="443666" y="68854"/>
                      <a:pt x="445723" y="72969"/>
                    </a:cubicBezTo>
                    <a:cubicBezTo>
                      <a:pt x="444900" y="68169"/>
                      <a:pt x="444214" y="63368"/>
                      <a:pt x="443666" y="58430"/>
                    </a:cubicBezTo>
                    <a:cubicBezTo>
                      <a:pt x="443117" y="54315"/>
                      <a:pt x="442705" y="50063"/>
                      <a:pt x="442568" y="45811"/>
                    </a:cubicBezTo>
                    <a:cubicBezTo>
                      <a:pt x="442431" y="43480"/>
                      <a:pt x="442294" y="41285"/>
                      <a:pt x="442431" y="38953"/>
                    </a:cubicBezTo>
                    <a:cubicBezTo>
                      <a:pt x="442431" y="36347"/>
                      <a:pt x="442843" y="33879"/>
                      <a:pt x="443254" y="31272"/>
                    </a:cubicBezTo>
                    <a:cubicBezTo>
                      <a:pt x="443803" y="27706"/>
                      <a:pt x="444900" y="24277"/>
                      <a:pt x="446409" y="21123"/>
                    </a:cubicBezTo>
                    <a:cubicBezTo>
                      <a:pt x="447643" y="18517"/>
                      <a:pt x="449426" y="16459"/>
                      <a:pt x="451347" y="14402"/>
                    </a:cubicBezTo>
                    <a:cubicBezTo>
                      <a:pt x="455324" y="9876"/>
                      <a:pt x="461496" y="7544"/>
                      <a:pt x="467531" y="7407"/>
                    </a:cubicBezTo>
                    <a:cubicBezTo>
                      <a:pt x="469040" y="7407"/>
                      <a:pt x="470549" y="7407"/>
                      <a:pt x="472195" y="7544"/>
                    </a:cubicBezTo>
                    <a:cubicBezTo>
                      <a:pt x="473841" y="7818"/>
                      <a:pt x="475212" y="7955"/>
                      <a:pt x="476858" y="8367"/>
                    </a:cubicBezTo>
                    <a:cubicBezTo>
                      <a:pt x="480287" y="9053"/>
                      <a:pt x="483442" y="10973"/>
                      <a:pt x="486597" y="12619"/>
                    </a:cubicBezTo>
                    <a:cubicBezTo>
                      <a:pt x="493729" y="16596"/>
                      <a:pt x="499627" y="22220"/>
                      <a:pt x="504976" y="28255"/>
                    </a:cubicBezTo>
                    <a:cubicBezTo>
                      <a:pt x="508817" y="32644"/>
                      <a:pt x="512246" y="37170"/>
                      <a:pt x="515400" y="42108"/>
                    </a:cubicBezTo>
                    <a:cubicBezTo>
                      <a:pt x="515812" y="40188"/>
                      <a:pt x="516498" y="38130"/>
                      <a:pt x="517046" y="36210"/>
                    </a:cubicBezTo>
                    <a:cubicBezTo>
                      <a:pt x="518006" y="32918"/>
                      <a:pt x="519652" y="30175"/>
                      <a:pt x="521847" y="27569"/>
                    </a:cubicBezTo>
                    <a:cubicBezTo>
                      <a:pt x="524864" y="23866"/>
                      <a:pt x="529665" y="20574"/>
                      <a:pt x="534603" y="20574"/>
                    </a:cubicBezTo>
                    <a:cubicBezTo>
                      <a:pt x="536249" y="20574"/>
                      <a:pt x="537483" y="20574"/>
                      <a:pt x="539129" y="20848"/>
                    </a:cubicBezTo>
                    <a:cubicBezTo>
                      <a:pt x="540638" y="20985"/>
                      <a:pt x="542146" y="21534"/>
                      <a:pt x="543655" y="21946"/>
                    </a:cubicBezTo>
                    <a:cubicBezTo>
                      <a:pt x="547084" y="23043"/>
                      <a:pt x="550102" y="24963"/>
                      <a:pt x="553119" y="27158"/>
                    </a:cubicBezTo>
                    <a:cubicBezTo>
                      <a:pt x="555177" y="28666"/>
                      <a:pt x="557097" y="30587"/>
                      <a:pt x="558880" y="32507"/>
                    </a:cubicBezTo>
                    <a:cubicBezTo>
                      <a:pt x="560663" y="34290"/>
                      <a:pt x="562309" y="36210"/>
                      <a:pt x="563955" y="38268"/>
                    </a:cubicBezTo>
                    <a:cubicBezTo>
                      <a:pt x="568207" y="43205"/>
                      <a:pt x="571636" y="48966"/>
                      <a:pt x="574928" y="54727"/>
                    </a:cubicBezTo>
                    <a:cubicBezTo>
                      <a:pt x="577945" y="59802"/>
                      <a:pt x="580414" y="65288"/>
                      <a:pt x="582883" y="70637"/>
                    </a:cubicBezTo>
                    <a:cubicBezTo>
                      <a:pt x="582883" y="70089"/>
                      <a:pt x="582883" y="69403"/>
                      <a:pt x="582883" y="68854"/>
                    </a:cubicBezTo>
                    <a:cubicBezTo>
                      <a:pt x="582746" y="64602"/>
                      <a:pt x="583020" y="60350"/>
                      <a:pt x="583294" y="56098"/>
                    </a:cubicBezTo>
                    <a:cubicBezTo>
                      <a:pt x="583569" y="52121"/>
                      <a:pt x="584392" y="48143"/>
                      <a:pt x="585626" y="44440"/>
                    </a:cubicBezTo>
                    <a:cubicBezTo>
                      <a:pt x="586586" y="41422"/>
                      <a:pt x="587821" y="38679"/>
                      <a:pt x="589604" y="36073"/>
                    </a:cubicBezTo>
                    <a:cubicBezTo>
                      <a:pt x="591250" y="33467"/>
                      <a:pt x="593719" y="31684"/>
                      <a:pt x="596188" y="30038"/>
                    </a:cubicBezTo>
                    <a:cubicBezTo>
                      <a:pt x="598519" y="28529"/>
                      <a:pt x="601262" y="27843"/>
                      <a:pt x="604006" y="27432"/>
                    </a:cubicBezTo>
                    <a:cubicBezTo>
                      <a:pt x="605103" y="27295"/>
                      <a:pt x="606337" y="27432"/>
                      <a:pt x="607572" y="27569"/>
                    </a:cubicBezTo>
                    <a:cubicBezTo>
                      <a:pt x="608806" y="27706"/>
                      <a:pt x="609904" y="27981"/>
                      <a:pt x="611001" y="28392"/>
                    </a:cubicBezTo>
                    <a:cubicBezTo>
                      <a:pt x="614018" y="29489"/>
                      <a:pt x="617036" y="30861"/>
                      <a:pt x="619642" y="32781"/>
                    </a:cubicBezTo>
                    <a:cubicBezTo>
                      <a:pt x="621013" y="33741"/>
                      <a:pt x="622522" y="34839"/>
                      <a:pt x="623757" y="36073"/>
                    </a:cubicBezTo>
                    <a:cubicBezTo>
                      <a:pt x="625540" y="37856"/>
                      <a:pt x="627186" y="39776"/>
                      <a:pt x="628832" y="41697"/>
                    </a:cubicBezTo>
                    <a:cubicBezTo>
                      <a:pt x="632535" y="46223"/>
                      <a:pt x="635690" y="51298"/>
                      <a:pt x="638433" y="56510"/>
                    </a:cubicBezTo>
                    <a:cubicBezTo>
                      <a:pt x="641313" y="61996"/>
                      <a:pt x="643782" y="67620"/>
                      <a:pt x="645839" y="73381"/>
                    </a:cubicBezTo>
                    <a:cubicBezTo>
                      <a:pt x="648034" y="79278"/>
                      <a:pt x="649817" y="85314"/>
                      <a:pt x="651600" y="91486"/>
                    </a:cubicBezTo>
                    <a:cubicBezTo>
                      <a:pt x="652560" y="94915"/>
                      <a:pt x="653383" y="98344"/>
                      <a:pt x="654206" y="101773"/>
                    </a:cubicBezTo>
                    <a:cubicBezTo>
                      <a:pt x="654755" y="103830"/>
                      <a:pt x="655303" y="105888"/>
                      <a:pt x="655715" y="107945"/>
                    </a:cubicBezTo>
                    <a:cubicBezTo>
                      <a:pt x="655715" y="102596"/>
                      <a:pt x="655989" y="97246"/>
                      <a:pt x="656126" y="91897"/>
                    </a:cubicBezTo>
                    <a:cubicBezTo>
                      <a:pt x="656264" y="87234"/>
                      <a:pt x="656264" y="82433"/>
                      <a:pt x="656538" y="77770"/>
                    </a:cubicBezTo>
                    <a:cubicBezTo>
                      <a:pt x="656949" y="70775"/>
                      <a:pt x="657498" y="63642"/>
                      <a:pt x="657910" y="56647"/>
                    </a:cubicBezTo>
                    <a:cubicBezTo>
                      <a:pt x="657910" y="56510"/>
                      <a:pt x="657910" y="56373"/>
                      <a:pt x="657910" y="56373"/>
                    </a:cubicBezTo>
                    <a:cubicBezTo>
                      <a:pt x="657910" y="56373"/>
                      <a:pt x="657910" y="56373"/>
                      <a:pt x="657910" y="56373"/>
                    </a:cubicBezTo>
                    <a:cubicBezTo>
                      <a:pt x="657910" y="56373"/>
                      <a:pt x="657910" y="56236"/>
                      <a:pt x="657910" y="56236"/>
                    </a:cubicBezTo>
                    <a:cubicBezTo>
                      <a:pt x="657910" y="55961"/>
                      <a:pt x="657910" y="55687"/>
                      <a:pt x="657910" y="55550"/>
                    </a:cubicBezTo>
                    <a:cubicBezTo>
                      <a:pt x="657910" y="55550"/>
                      <a:pt x="657910" y="55687"/>
                      <a:pt x="657910" y="55687"/>
                    </a:cubicBezTo>
                    <a:cubicBezTo>
                      <a:pt x="658321" y="50201"/>
                      <a:pt x="659007" y="44851"/>
                      <a:pt x="659693" y="39502"/>
                    </a:cubicBezTo>
                    <a:cubicBezTo>
                      <a:pt x="660104" y="36210"/>
                      <a:pt x="660790" y="33056"/>
                      <a:pt x="661476" y="29764"/>
                    </a:cubicBezTo>
                    <a:cubicBezTo>
                      <a:pt x="662024" y="26883"/>
                      <a:pt x="662847" y="24003"/>
                      <a:pt x="663807" y="21123"/>
                    </a:cubicBezTo>
                    <a:cubicBezTo>
                      <a:pt x="664768" y="18654"/>
                      <a:pt x="665728" y="16185"/>
                      <a:pt x="666825" y="13853"/>
                    </a:cubicBezTo>
                    <a:cubicBezTo>
                      <a:pt x="667922" y="11521"/>
                      <a:pt x="669431" y="9601"/>
                      <a:pt x="670940" y="7681"/>
                    </a:cubicBezTo>
                    <a:cubicBezTo>
                      <a:pt x="672311" y="6035"/>
                      <a:pt x="673957" y="4526"/>
                      <a:pt x="675740" y="3292"/>
                    </a:cubicBezTo>
                    <a:cubicBezTo>
                      <a:pt x="676426" y="2743"/>
                      <a:pt x="677249" y="2195"/>
                      <a:pt x="678072" y="1920"/>
                    </a:cubicBezTo>
                    <a:cubicBezTo>
                      <a:pt x="679581" y="1234"/>
                      <a:pt x="680678" y="823"/>
                      <a:pt x="682324" y="411"/>
                    </a:cubicBezTo>
                    <a:cubicBezTo>
                      <a:pt x="684107" y="0"/>
                      <a:pt x="686027" y="0"/>
                      <a:pt x="687810" y="0"/>
                    </a:cubicBezTo>
                    <a:cubicBezTo>
                      <a:pt x="689731" y="0"/>
                      <a:pt x="692062" y="411"/>
                      <a:pt x="693983" y="1097"/>
                    </a:cubicBezTo>
                    <a:cubicBezTo>
                      <a:pt x="695766" y="1783"/>
                      <a:pt x="697412" y="2606"/>
                      <a:pt x="699058" y="3703"/>
                    </a:cubicBezTo>
                    <a:cubicBezTo>
                      <a:pt x="701664" y="5624"/>
                      <a:pt x="703995" y="7544"/>
                      <a:pt x="706190" y="9876"/>
                    </a:cubicBezTo>
                    <a:cubicBezTo>
                      <a:pt x="710167" y="13853"/>
                      <a:pt x="712911" y="18654"/>
                      <a:pt x="715654" y="23454"/>
                    </a:cubicBezTo>
                    <a:cubicBezTo>
                      <a:pt x="719357" y="29901"/>
                      <a:pt x="722100" y="36896"/>
                      <a:pt x="724706" y="43891"/>
                    </a:cubicBezTo>
                    <a:cubicBezTo>
                      <a:pt x="731564" y="62819"/>
                      <a:pt x="734445" y="82845"/>
                      <a:pt x="737462" y="102596"/>
                    </a:cubicBezTo>
                    <a:cubicBezTo>
                      <a:pt x="737874" y="105339"/>
                      <a:pt x="738285" y="107945"/>
                      <a:pt x="738560" y="110688"/>
                    </a:cubicBezTo>
                    <a:cubicBezTo>
                      <a:pt x="738834" y="108082"/>
                      <a:pt x="739245" y="105613"/>
                      <a:pt x="739520" y="103007"/>
                    </a:cubicBezTo>
                    <a:cubicBezTo>
                      <a:pt x="740480" y="96012"/>
                      <a:pt x="741303" y="88880"/>
                      <a:pt x="742263" y="81885"/>
                    </a:cubicBezTo>
                    <a:cubicBezTo>
                      <a:pt x="743223" y="74478"/>
                      <a:pt x="744320" y="67208"/>
                      <a:pt x="745418" y="59802"/>
                    </a:cubicBezTo>
                    <a:cubicBezTo>
                      <a:pt x="745966" y="56236"/>
                      <a:pt x="746515" y="52669"/>
                      <a:pt x="747201" y="48966"/>
                    </a:cubicBezTo>
                    <a:cubicBezTo>
                      <a:pt x="747886" y="44714"/>
                      <a:pt x="748572" y="40599"/>
                      <a:pt x="749532" y="36485"/>
                    </a:cubicBezTo>
                    <a:cubicBezTo>
                      <a:pt x="750493" y="31684"/>
                      <a:pt x="751727" y="27021"/>
                      <a:pt x="753784" y="22631"/>
                    </a:cubicBezTo>
                    <a:cubicBezTo>
                      <a:pt x="755567" y="18517"/>
                      <a:pt x="758311" y="13579"/>
                      <a:pt x="762974" y="12207"/>
                    </a:cubicBezTo>
                    <a:cubicBezTo>
                      <a:pt x="765031" y="11659"/>
                      <a:pt x="767226" y="11796"/>
                      <a:pt x="769283" y="12344"/>
                    </a:cubicBezTo>
                    <a:cubicBezTo>
                      <a:pt x="770244" y="12619"/>
                      <a:pt x="771478" y="13030"/>
                      <a:pt x="772301" y="13579"/>
                    </a:cubicBezTo>
                    <a:cubicBezTo>
                      <a:pt x="772987" y="13990"/>
                      <a:pt x="773673" y="14402"/>
                      <a:pt x="774221" y="14813"/>
                    </a:cubicBezTo>
                    <a:cubicBezTo>
                      <a:pt x="774907" y="15362"/>
                      <a:pt x="775456" y="15911"/>
                      <a:pt x="776004" y="16596"/>
                    </a:cubicBezTo>
                    <a:cubicBezTo>
                      <a:pt x="777925" y="18654"/>
                      <a:pt x="779022" y="21397"/>
                      <a:pt x="779982" y="24003"/>
                    </a:cubicBezTo>
                    <a:cubicBezTo>
                      <a:pt x="781079" y="27295"/>
                      <a:pt x="782177" y="30724"/>
                      <a:pt x="782862" y="34153"/>
                    </a:cubicBezTo>
                    <a:cubicBezTo>
                      <a:pt x="784783" y="44028"/>
                      <a:pt x="785606" y="54041"/>
                      <a:pt x="786154" y="64191"/>
                    </a:cubicBezTo>
                    <a:cubicBezTo>
                      <a:pt x="786428" y="68169"/>
                      <a:pt x="786428" y="72283"/>
                      <a:pt x="786428" y="76261"/>
                    </a:cubicBezTo>
                    <a:cubicBezTo>
                      <a:pt x="786428" y="79553"/>
                      <a:pt x="786566" y="82707"/>
                      <a:pt x="786703" y="85862"/>
                    </a:cubicBezTo>
                    <a:cubicBezTo>
                      <a:pt x="786703" y="94092"/>
                      <a:pt x="786703" y="102321"/>
                      <a:pt x="786566" y="110688"/>
                    </a:cubicBezTo>
                    <a:cubicBezTo>
                      <a:pt x="786428" y="122072"/>
                      <a:pt x="786154" y="133457"/>
                      <a:pt x="786017" y="144704"/>
                    </a:cubicBezTo>
                    <a:cubicBezTo>
                      <a:pt x="786017" y="147996"/>
                      <a:pt x="783274" y="150876"/>
                      <a:pt x="779845" y="150876"/>
                    </a:cubicBezTo>
                    <a:cubicBezTo>
                      <a:pt x="776553" y="150876"/>
                      <a:pt x="773673" y="148133"/>
                      <a:pt x="773673" y="144704"/>
                    </a:cubicBezTo>
                    <a:cubicBezTo>
                      <a:pt x="773947" y="130165"/>
                      <a:pt x="773810" y="115763"/>
                      <a:pt x="773673" y="101224"/>
                    </a:cubicBezTo>
                    <a:cubicBezTo>
                      <a:pt x="773673" y="85588"/>
                      <a:pt x="773673" y="69952"/>
                      <a:pt x="772712" y="54453"/>
                    </a:cubicBezTo>
                    <a:cubicBezTo>
                      <a:pt x="772712" y="54590"/>
                      <a:pt x="772712" y="54727"/>
                      <a:pt x="772712" y="54727"/>
                    </a:cubicBezTo>
                    <a:cubicBezTo>
                      <a:pt x="772164" y="48417"/>
                      <a:pt x="771341" y="42108"/>
                      <a:pt x="770106" y="35799"/>
                    </a:cubicBezTo>
                    <a:cubicBezTo>
                      <a:pt x="770106" y="36073"/>
                      <a:pt x="770244" y="36347"/>
                      <a:pt x="770244" y="36622"/>
                    </a:cubicBezTo>
                    <a:cubicBezTo>
                      <a:pt x="769558" y="33741"/>
                      <a:pt x="768598" y="30861"/>
                      <a:pt x="767775" y="27981"/>
                    </a:cubicBezTo>
                    <a:cubicBezTo>
                      <a:pt x="767912" y="28255"/>
                      <a:pt x="768049" y="28529"/>
                      <a:pt x="768049" y="28804"/>
                    </a:cubicBezTo>
                    <a:cubicBezTo>
                      <a:pt x="767638" y="27706"/>
                      <a:pt x="767226" y="26746"/>
                      <a:pt x="766815" y="25786"/>
                    </a:cubicBezTo>
                    <a:cubicBezTo>
                      <a:pt x="766266" y="26883"/>
                      <a:pt x="765717" y="27981"/>
                      <a:pt x="765306" y="29215"/>
                    </a:cubicBezTo>
                    <a:cubicBezTo>
                      <a:pt x="764209" y="32781"/>
                      <a:pt x="763386" y="36347"/>
                      <a:pt x="762700" y="40051"/>
                    </a:cubicBezTo>
                    <a:cubicBezTo>
                      <a:pt x="762700" y="39776"/>
                      <a:pt x="762837" y="39502"/>
                      <a:pt x="762837" y="39091"/>
                    </a:cubicBezTo>
                    <a:cubicBezTo>
                      <a:pt x="760917" y="48829"/>
                      <a:pt x="759545" y="58842"/>
                      <a:pt x="758036" y="68580"/>
                    </a:cubicBezTo>
                    <a:cubicBezTo>
                      <a:pt x="756802" y="75987"/>
                      <a:pt x="755979" y="83530"/>
                      <a:pt x="754882" y="91074"/>
                    </a:cubicBezTo>
                    <a:cubicBezTo>
                      <a:pt x="753784" y="99167"/>
                      <a:pt x="752687" y="107396"/>
                      <a:pt x="751590" y="115489"/>
                    </a:cubicBezTo>
                    <a:cubicBezTo>
                      <a:pt x="751178" y="119055"/>
                      <a:pt x="750630" y="122621"/>
                      <a:pt x="750081" y="126324"/>
                    </a:cubicBezTo>
                    <a:cubicBezTo>
                      <a:pt x="749670" y="128930"/>
                      <a:pt x="749258" y="131536"/>
                      <a:pt x="748847" y="134142"/>
                    </a:cubicBezTo>
                    <a:cubicBezTo>
                      <a:pt x="748298" y="136886"/>
                      <a:pt x="747886" y="139766"/>
                      <a:pt x="747475" y="142509"/>
                    </a:cubicBezTo>
                    <a:cubicBezTo>
                      <a:pt x="747064" y="145527"/>
                      <a:pt x="746103" y="148270"/>
                      <a:pt x="744183" y="150739"/>
                    </a:cubicBezTo>
                    <a:cubicBezTo>
                      <a:pt x="742812" y="152522"/>
                      <a:pt x="740754" y="153345"/>
                      <a:pt x="738697" y="153894"/>
                    </a:cubicBezTo>
                    <a:cubicBezTo>
                      <a:pt x="736914" y="154305"/>
                      <a:pt x="735131" y="154168"/>
                      <a:pt x="733622" y="153208"/>
                    </a:cubicBezTo>
                    <a:cubicBezTo>
                      <a:pt x="731702" y="152110"/>
                      <a:pt x="730741" y="150465"/>
                      <a:pt x="730330" y="148407"/>
                    </a:cubicBezTo>
                    <a:cubicBezTo>
                      <a:pt x="730193" y="147858"/>
                      <a:pt x="730193" y="147310"/>
                      <a:pt x="730056" y="146761"/>
                    </a:cubicBezTo>
                    <a:cubicBezTo>
                      <a:pt x="730056" y="146898"/>
                      <a:pt x="730056" y="146898"/>
                      <a:pt x="730193" y="147036"/>
                    </a:cubicBezTo>
                    <a:cubicBezTo>
                      <a:pt x="729644" y="144429"/>
                      <a:pt x="729096" y="141823"/>
                      <a:pt x="728821" y="139080"/>
                    </a:cubicBezTo>
                    <a:cubicBezTo>
                      <a:pt x="728547" y="136474"/>
                      <a:pt x="728410" y="133731"/>
                      <a:pt x="727998" y="131125"/>
                    </a:cubicBezTo>
                    <a:cubicBezTo>
                      <a:pt x="727587" y="128245"/>
                      <a:pt x="727312" y="125501"/>
                      <a:pt x="727038" y="122621"/>
                    </a:cubicBezTo>
                    <a:cubicBezTo>
                      <a:pt x="726490" y="117820"/>
                      <a:pt x="725941" y="113157"/>
                      <a:pt x="725392" y="108494"/>
                    </a:cubicBezTo>
                    <a:cubicBezTo>
                      <a:pt x="723883" y="96149"/>
                      <a:pt x="722100" y="83805"/>
                      <a:pt x="719632" y="71598"/>
                    </a:cubicBezTo>
                    <a:cubicBezTo>
                      <a:pt x="719632" y="71872"/>
                      <a:pt x="719769" y="72146"/>
                      <a:pt x="719769" y="72420"/>
                    </a:cubicBezTo>
                    <a:cubicBezTo>
                      <a:pt x="717986" y="64054"/>
                      <a:pt x="715928" y="55687"/>
                      <a:pt x="713185" y="47595"/>
                    </a:cubicBezTo>
                    <a:cubicBezTo>
                      <a:pt x="713185" y="47595"/>
                      <a:pt x="713185" y="47595"/>
                      <a:pt x="713185" y="47732"/>
                    </a:cubicBezTo>
                    <a:cubicBezTo>
                      <a:pt x="711402" y="42657"/>
                      <a:pt x="709482" y="37719"/>
                      <a:pt x="707150" y="32918"/>
                    </a:cubicBezTo>
                    <a:cubicBezTo>
                      <a:pt x="705230" y="29215"/>
                      <a:pt x="703035" y="25512"/>
                      <a:pt x="700703" y="21946"/>
                    </a:cubicBezTo>
                    <a:cubicBezTo>
                      <a:pt x="700841" y="22083"/>
                      <a:pt x="700841" y="22220"/>
                      <a:pt x="700978" y="22494"/>
                    </a:cubicBezTo>
                    <a:cubicBezTo>
                      <a:pt x="700292" y="21534"/>
                      <a:pt x="699469" y="20437"/>
                      <a:pt x="698646" y="19477"/>
                    </a:cubicBezTo>
                    <a:cubicBezTo>
                      <a:pt x="698783" y="19614"/>
                      <a:pt x="698920" y="19751"/>
                      <a:pt x="698920" y="19888"/>
                    </a:cubicBezTo>
                    <a:cubicBezTo>
                      <a:pt x="698783" y="19751"/>
                      <a:pt x="698646" y="19614"/>
                      <a:pt x="698509" y="19477"/>
                    </a:cubicBezTo>
                    <a:cubicBezTo>
                      <a:pt x="698509" y="19477"/>
                      <a:pt x="698372" y="19340"/>
                      <a:pt x="698372" y="19340"/>
                    </a:cubicBezTo>
                    <a:cubicBezTo>
                      <a:pt x="698372" y="19340"/>
                      <a:pt x="698509" y="19477"/>
                      <a:pt x="698509" y="19477"/>
                    </a:cubicBezTo>
                    <a:cubicBezTo>
                      <a:pt x="697274" y="18105"/>
                      <a:pt x="695903" y="16871"/>
                      <a:pt x="694531" y="15636"/>
                    </a:cubicBezTo>
                    <a:cubicBezTo>
                      <a:pt x="693708" y="14950"/>
                      <a:pt x="692885" y="14265"/>
                      <a:pt x="692062" y="13716"/>
                    </a:cubicBezTo>
                    <a:cubicBezTo>
                      <a:pt x="691651" y="13442"/>
                      <a:pt x="691239" y="13305"/>
                      <a:pt x="690691" y="13030"/>
                    </a:cubicBezTo>
                    <a:cubicBezTo>
                      <a:pt x="690279" y="12893"/>
                      <a:pt x="689868" y="12619"/>
                      <a:pt x="689456" y="12482"/>
                    </a:cubicBezTo>
                    <a:cubicBezTo>
                      <a:pt x="689182" y="12482"/>
                      <a:pt x="689045" y="12344"/>
                      <a:pt x="688771" y="12344"/>
                    </a:cubicBezTo>
                    <a:cubicBezTo>
                      <a:pt x="688359" y="12344"/>
                      <a:pt x="687810" y="12207"/>
                      <a:pt x="687399" y="12207"/>
                    </a:cubicBezTo>
                    <a:cubicBezTo>
                      <a:pt x="686987" y="12207"/>
                      <a:pt x="686713" y="12207"/>
                      <a:pt x="686302" y="12207"/>
                    </a:cubicBezTo>
                    <a:cubicBezTo>
                      <a:pt x="685890" y="12207"/>
                      <a:pt x="685616" y="12344"/>
                      <a:pt x="685204" y="12344"/>
                    </a:cubicBezTo>
                    <a:cubicBezTo>
                      <a:pt x="684930" y="12482"/>
                      <a:pt x="684519" y="12482"/>
                      <a:pt x="684244" y="12619"/>
                    </a:cubicBezTo>
                    <a:cubicBezTo>
                      <a:pt x="684107" y="12756"/>
                      <a:pt x="683833" y="12893"/>
                      <a:pt x="683696" y="12893"/>
                    </a:cubicBezTo>
                    <a:cubicBezTo>
                      <a:pt x="683284" y="13167"/>
                      <a:pt x="683010" y="13305"/>
                      <a:pt x="682735" y="13579"/>
                    </a:cubicBezTo>
                    <a:cubicBezTo>
                      <a:pt x="682873" y="13442"/>
                      <a:pt x="683010" y="13305"/>
                      <a:pt x="683147" y="13167"/>
                    </a:cubicBezTo>
                    <a:cubicBezTo>
                      <a:pt x="682461" y="13853"/>
                      <a:pt x="681638" y="14539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815" y="15362"/>
                      <a:pt x="680678" y="15636"/>
                      <a:pt x="680404" y="15773"/>
                    </a:cubicBezTo>
                    <a:cubicBezTo>
                      <a:pt x="680541" y="15636"/>
                      <a:pt x="680678" y="15636"/>
                      <a:pt x="680678" y="15499"/>
                    </a:cubicBezTo>
                    <a:cubicBezTo>
                      <a:pt x="680404" y="15911"/>
                      <a:pt x="679992" y="16322"/>
                      <a:pt x="679718" y="16734"/>
                    </a:cubicBezTo>
                    <a:cubicBezTo>
                      <a:pt x="679855" y="16459"/>
                      <a:pt x="679992" y="16322"/>
                      <a:pt x="680129" y="16048"/>
                    </a:cubicBezTo>
                    <a:cubicBezTo>
                      <a:pt x="679444" y="16871"/>
                      <a:pt x="678895" y="17831"/>
                      <a:pt x="678484" y="18791"/>
                    </a:cubicBezTo>
                    <a:cubicBezTo>
                      <a:pt x="678484" y="18791"/>
                      <a:pt x="678484" y="18654"/>
                      <a:pt x="678484" y="18654"/>
                    </a:cubicBezTo>
                    <a:cubicBezTo>
                      <a:pt x="678484" y="18654"/>
                      <a:pt x="678484" y="18791"/>
                      <a:pt x="678346" y="18791"/>
                    </a:cubicBezTo>
                    <a:cubicBezTo>
                      <a:pt x="678209" y="18928"/>
                      <a:pt x="678209" y="19202"/>
                      <a:pt x="678072" y="19340"/>
                    </a:cubicBezTo>
                    <a:cubicBezTo>
                      <a:pt x="678209" y="19202"/>
                      <a:pt x="678209" y="18928"/>
                      <a:pt x="678346" y="18791"/>
                    </a:cubicBezTo>
                    <a:cubicBezTo>
                      <a:pt x="677523" y="20437"/>
                      <a:pt x="676975" y="22083"/>
                      <a:pt x="676289" y="23866"/>
                    </a:cubicBezTo>
                    <a:cubicBezTo>
                      <a:pt x="675466" y="26472"/>
                      <a:pt x="674780" y="29215"/>
                      <a:pt x="674094" y="31958"/>
                    </a:cubicBezTo>
                    <a:cubicBezTo>
                      <a:pt x="672723" y="40188"/>
                      <a:pt x="671626" y="48555"/>
                      <a:pt x="670940" y="56784"/>
                    </a:cubicBezTo>
                    <a:cubicBezTo>
                      <a:pt x="670940" y="56510"/>
                      <a:pt x="670940" y="56236"/>
                      <a:pt x="671077" y="55824"/>
                    </a:cubicBezTo>
                    <a:cubicBezTo>
                      <a:pt x="670665" y="62133"/>
                      <a:pt x="670254" y="68580"/>
                      <a:pt x="669980" y="74889"/>
                    </a:cubicBezTo>
                    <a:cubicBezTo>
                      <a:pt x="669705" y="79141"/>
                      <a:pt x="669568" y="83530"/>
                      <a:pt x="669431" y="87782"/>
                    </a:cubicBezTo>
                    <a:cubicBezTo>
                      <a:pt x="669294" y="94503"/>
                      <a:pt x="669019" y="101224"/>
                      <a:pt x="668882" y="107808"/>
                    </a:cubicBezTo>
                    <a:cubicBezTo>
                      <a:pt x="668745" y="113157"/>
                      <a:pt x="668745" y="118643"/>
                      <a:pt x="668745" y="123993"/>
                    </a:cubicBezTo>
                    <a:cubicBezTo>
                      <a:pt x="668471" y="148819"/>
                      <a:pt x="668745" y="173782"/>
                      <a:pt x="668197" y="198608"/>
                    </a:cubicBezTo>
                    <a:cubicBezTo>
                      <a:pt x="668197" y="201900"/>
                      <a:pt x="665865" y="204643"/>
                      <a:pt x="662573" y="205054"/>
                    </a:cubicBezTo>
                    <a:cubicBezTo>
                      <a:pt x="659007" y="205466"/>
                      <a:pt x="655852" y="202997"/>
                      <a:pt x="655303" y="199431"/>
                    </a:cubicBezTo>
                    <a:cubicBezTo>
                      <a:pt x="654755" y="196002"/>
                      <a:pt x="654618" y="192435"/>
                      <a:pt x="654206" y="189006"/>
                    </a:cubicBezTo>
                    <a:cubicBezTo>
                      <a:pt x="653795" y="185715"/>
                      <a:pt x="653520" y="182286"/>
                      <a:pt x="653109" y="178857"/>
                    </a:cubicBezTo>
                    <a:cubicBezTo>
                      <a:pt x="652149" y="170627"/>
                      <a:pt x="651189" y="162260"/>
                      <a:pt x="650091" y="154031"/>
                    </a:cubicBezTo>
                    <a:cubicBezTo>
                      <a:pt x="649131" y="147036"/>
                      <a:pt x="648171" y="140315"/>
                      <a:pt x="647211" y="133320"/>
                    </a:cubicBezTo>
                    <a:cubicBezTo>
                      <a:pt x="646800" y="129891"/>
                      <a:pt x="645977" y="126599"/>
                      <a:pt x="645291" y="123170"/>
                    </a:cubicBezTo>
                    <a:cubicBezTo>
                      <a:pt x="644605" y="119466"/>
                      <a:pt x="643919" y="115763"/>
                      <a:pt x="643233" y="112060"/>
                    </a:cubicBezTo>
                    <a:cubicBezTo>
                      <a:pt x="642136" y="107122"/>
                      <a:pt x="641039" y="102047"/>
                      <a:pt x="639667" y="96972"/>
                    </a:cubicBezTo>
                    <a:cubicBezTo>
                      <a:pt x="638158" y="91211"/>
                      <a:pt x="636375" y="85451"/>
                      <a:pt x="634455" y="79690"/>
                    </a:cubicBezTo>
                    <a:cubicBezTo>
                      <a:pt x="632261" y="73792"/>
                      <a:pt x="629929" y="67894"/>
                      <a:pt x="627049" y="62271"/>
                    </a:cubicBezTo>
                    <a:cubicBezTo>
                      <a:pt x="627049" y="62271"/>
                      <a:pt x="627049" y="62408"/>
                      <a:pt x="627049" y="62408"/>
                    </a:cubicBezTo>
                    <a:cubicBezTo>
                      <a:pt x="627049" y="62408"/>
                      <a:pt x="627049" y="62271"/>
                      <a:pt x="626911" y="62271"/>
                    </a:cubicBezTo>
                    <a:cubicBezTo>
                      <a:pt x="626774" y="62133"/>
                      <a:pt x="626774" y="61859"/>
                      <a:pt x="626637" y="61722"/>
                    </a:cubicBezTo>
                    <a:cubicBezTo>
                      <a:pt x="626637" y="61859"/>
                      <a:pt x="626774" y="61996"/>
                      <a:pt x="626774" y="61996"/>
                    </a:cubicBezTo>
                    <a:cubicBezTo>
                      <a:pt x="625265" y="59253"/>
                      <a:pt x="623757" y="56510"/>
                      <a:pt x="621974" y="53904"/>
                    </a:cubicBezTo>
                    <a:cubicBezTo>
                      <a:pt x="622111" y="54178"/>
                      <a:pt x="622248" y="54315"/>
                      <a:pt x="622385" y="54590"/>
                    </a:cubicBezTo>
                    <a:cubicBezTo>
                      <a:pt x="620602" y="52121"/>
                      <a:pt x="618819" y="49789"/>
                      <a:pt x="616899" y="47457"/>
                    </a:cubicBezTo>
                    <a:cubicBezTo>
                      <a:pt x="617036" y="47595"/>
                      <a:pt x="617173" y="47732"/>
                      <a:pt x="617310" y="47869"/>
                    </a:cubicBezTo>
                    <a:cubicBezTo>
                      <a:pt x="616350" y="46772"/>
                      <a:pt x="615390" y="45811"/>
                      <a:pt x="614430" y="44851"/>
                    </a:cubicBezTo>
                    <a:cubicBezTo>
                      <a:pt x="614567" y="44988"/>
                      <a:pt x="614567" y="44988"/>
                      <a:pt x="614704" y="45126"/>
                    </a:cubicBezTo>
                    <a:cubicBezTo>
                      <a:pt x="614567" y="44988"/>
                      <a:pt x="614430" y="44988"/>
                      <a:pt x="614293" y="44851"/>
                    </a:cubicBezTo>
                    <a:cubicBezTo>
                      <a:pt x="614155" y="44714"/>
                      <a:pt x="614155" y="44714"/>
                      <a:pt x="614018" y="44577"/>
                    </a:cubicBezTo>
                    <a:cubicBezTo>
                      <a:pt x="614018" y="44577"/>
                      <a:pt x="614155" y="44714"/>
                      <a:pt x="614155" y="44714"/>
                    </a:cubicBezTo>
                    <a:cubicBezTo>
                      <a:pt x="613195" y="43891"/>
                      <a:pt x="612098" y="43068"/>
                      <a:pt x="611001" y="42245"/>
                    </a:cubicBezTo>
                    <a:cubicBezTo>
                      <a:pt x="611275" y="42382"/>
                      <a:pt x="611412" y="42520"/>
                      <a:pt x="611687" y="42657"/>
                    </a:cubicBezTo>
                    <a:cubicBezTo>
                      <a:pt x="610589" y="41971"/>
                      <a:pt x="609355" y="41285"/>
                      <a:pt x="608258" y="40599"/>
                    </a:cubicBezTo>
                    <a:cubicBezTo>
                      <a:pt x="608532" y="40737"/>
                      <a:pt x="608669" y="40874"/>
                      <a:pt x="608943" y="41011"/>
                    </a:cubicBezTo>
                    <a:cubicBezTo>
                      <a:pt x="608258" y="40737"/>
                      <a:pt x="607709" y="40462"/>
                      <a:pt x="607023" y="40188"/>
                    </a:cubicBezTo>
                    <a:cubicBezTo>
                      <a:pt x="607297" y="40325"/>
                      <a:pt x="607435" y="40325"/>
                      <a:pt x="607709" y="40462"/>
                    </a:cubicBezTo>
                    <a:cubicBezTo>
                      <a:pt x="606886" y="40051"/>
                      <a:pt x="605926" y="39776"/>
                      <a:pt x="604966" y="39639"/>
                    </a:cubicBezTo>
                    <a:cubicBezTo>
                      <a:pt x="604691" y="39639"/>
                      <a:pt x="604280" y="39639"/>
                      <a:pt x="604006" y="39639"/>
                    </a:cubicBezTo>
                    <a:cubicBezTo>
                      <a:pt x="603868" y="39639"/>
                      <a:pt x="603731" y="39639"/>
                      <a:pt x="603594" y="39776"/>
                    </a:cubicBezTo>
                    <a:cubicBezTo>
                      <a:pt x="603320" y="39914"/>
                      <a:pt x="603046" y="40051"/>
                      <a:pt x="602634" y="40051"/>
                    </a:cubicBezTo>
                    <a:cubicBezTo>
                      <a:pt x="602223" y="40188"/>
                      <a:pt x="601948" y="40462"/>
                      <a:pt x="601537" y="40599"/>
                    </a:cubicBezTo>
                    <a:cubicBezTo>
                      <a:pt x="601537" y="40599"/>
                      <a:pt x="601674" y="40462"/>
                      <a:pt x="601674" y="40462"/>
                    </a:cubicBezTo>
                    <a:cubicBezTo>
                      <a:pt x="601262" y="40737"/>
                      <a:pt x="600851" y="41011"/>
                      <a:pt x="600439" y="41285"/>
                    </a:cubicBezTo>
                    <a:cubicBezTo>
                      <a:pt x="600439" y="41285"/>
                      <a:pt x="600439" y="41285"/>
                      <a:pt x="600577" y="41148"/>
                    </a:cubicBezTo>
                    <a:cubicBezTo>
                      <a:pt x="600302" y="41285"/>
                      <a:pt x="600165" y="41559"/>
                      <a:pt x="599891" y="41834"/>
                    </a:cubicBezTo>
                    <a:cubicBezTo>
                      <a:pt x="599754" y="41971"/>
                      <a:pt x="599617" y="42245"/>
                      <a:pt x="599479" y="42382"/>
                    </a:cubicBezTo>
                    <a:cubicBezTo>
                      <a:pt x="599205" y="42794"/>
                      <a:pt x="599068" y="43205"/>
                      <a:pt x="598794" y="43480"/>
                    </a:cubicBezTo>
                    <a:cubicBezTo>
                      <a:pt x="598382" y="44440"/>
                      <a:pt x="597971" y="45400"/>
                      <a:pt x="597559" y="46360"/>
                    </a:cubicBezTo>
                    <a:cubicBezTo>
                      <a:pt x="597696" y="46086"/>
                      <a:pt x="597833" y="45811"/>
                      <a:pt x="597833" y="45537"/>
                    </a:cubicBezTo>
                    <a:cubicBezTo>
                      <a:pt x="597285" y="47183"/>
                      <a:pt x="596736" y="48829"/>
                      <a:pt x="596325" y="50475"/>
                    </a:cubicBezTo>
                    <a:cubicBezTo>
                      <a:pt x="595913" y="52669"/>
                      <a:pt x="595639" y="54727"/>
                      <a:pt x="595502" y="57059"/>
                    </a:cubicBezTo>
                    <a:cubicBezTo>
                      <a:pt x="595365" y="60076"/>
                      <a:pt x="595227" y="62956"/>
                      <a:pt x="595227" y="65974"/>
                    </a:cubicBezTo>
                    <a:cubicBezTo>
                      <a:pt x="595227" y="69677"/>
                      <a:pt x="595502" y="73518"/>
                      <a:pt x="595776" y="77221"/>
                    </a:cubicBezTo>
                    <a:cubicBezTo>
                      <a:pt x="595776" y="77221"/>
                      <a:pt x="595776" y="77084"/>
                      <a:pt x="595776" y="77084"/>
                    </a:cubicBezTo>
                    <a:cubicBezTo>
                      <a:pt x="596599" y="87371"/>
                      <a:pt x="597422" y="97658"/>
                      <a:pt x="598519" y="107945"/>
                    </a:cubicBezTo>
                    <a:cubicBezTo>
                      <a:pt x="599068" y="113706"/>
                      <a:pt x="599617" y="119466"/>
                      <a:pt x="600302" y="125227"/>
                    </a:cubicBezTo>
                    <a:cubicBezTo>
                      <a:pt x="600714" y="129068"/>
                      <a:pt x="601125" y="132771"/>
                      <a:pt x="601674" y="136611"/>
                    </a:cubicBezTo>
                    <a:cubicBezTo>
                      <a:pt x="602223" y="139629"/>
                      <a:pt x="602908" y="142509"/>
                      <a:pt x="603457" y="145527"/>
                    </a:cubicBezTo>
                    <a:cubicBezTo>
                      <a:pt x="605103" y="154305"/>
                      <a:pt x="606612" y="163220"/>
                      <a:pt x="607846" y="172136"/>
                    </a:cubicBezTo>
                    <a:cubicBezTo>
                      <a:pt x="608532" y="177348"/>
                      <a:pt x="609355" y="182423"/>
                      <a:pt x="610041" y="187635"/>
                    </a:cubicBezTo>
                    <a:cubicBezTo>
                      <a:pt x="610315" y="190378"/>
                      <a:pt x="610726" y="193258"/>
                      <a:pt x="611138" y="196139"/>
                    </a:cubicBezTo>
                    <a:cubicBezTo>
                      <a:pt x="611412" y="198471"/>
                      <a:pt x="611549" y="200939"/>
                      <a:pt x="611824" y="203408"/>
                    </a:cubicBezTo>
                    <a:cubicBezTo>
                      <a:pt x="612098" y="206014"/>
                      <a:pt x="611824" y="208483"/>
                      <a:pt x="611549" y="211089"/>
                    </a:cubicBezTo>
                    <a:cubicBezTo>
                      <a:pt x="611275" y="213970"/>
                      <a:pt x="608806" y="216301"/>
                      <a:pt x="605926" y="216713"/>
                    </a:cubicBezTo>
                    <a:cubicBezTo>
                      <a:pt x="602908" y="217124"/>
                      <a:pt x="599479" y="215204"/>
                      <a:pt x="598794" y="212049"/>
                    </a:cubicBezTo>
                    <a:cubicBezTo>
                      <a:pt x="598108" y="209032"/>
                      <a:pt x="597422" y="206014"/>
                      <a:pt x="597010" y="202997"/>
                    </a:cubicBezTo>
                    <a:cubicBezTo>
                      <a:pt x="596736" y="201214"/>
                      <a:pt x="596462" y="199431"/>
                      <a:pt x="596188" y="197648"/>
                    </a:cubicBezTo>
                    <a:cubicBezTo>
                      <a:pt x="595502" y="193258"/>
                      <a:pt x="594816" y="188869"/>
                      <a:pt x="594267" y="184343"/>
                    </a:cubicBezTo>
                    <a:cubicBezTo>
                      <a:pt x="593170" y="176388"/>
                      <a:pt x="592073" y="168432"/>
                      <a:pt x="590975" y="160614"/>
                    </a:cubicBezTo>
                    <a:cubicBezTo>
                      <a:pt x="590015" y="154031"/>
                      <a:pt x="589330" y="147447"/>
                      <a:pt x="588369" y="140863"/>
                    </a:cubicBezTo>
                    <a:cubicBezTo>
                      <a:pt x="587684" y="135103"/>
                      <a:pt x="586998" y="129342"/>
                      <a:pt x="586312" y="123581"/>
                    </a:cubicBezTo>
                    <a:cubicBezTo>
                      <a:pt x="585215" y="119055"/>
                      <a:pt x="584255" y="114666"/>
                      <a:pt x="583020" y="110139"/>
                    </a:cubicBezTo>
                    <a:cubicBezTo>
                      <a:pt x="581374" y="103693"/>
                      <a:pt x="579317" y="97246"/>
                      <a:pt x="577122" y="90937"/>
                    </a:cubicBezTo>
                    <a:cubicBezTo>
                      <a:pt x="577122" y="90937"/>
                      <a:pt x="577122" y="90937"/>
                      <a:pt x="577122" y="90937"/>
                    </a:cubicBezTo>
                    <a:cubicBezTo>
                      <a:pt x="574242" y="82570"/>
                      <a:pt x="570813" y="74341"/>
                      <a:pt x="566835" y="66385"/>
                    </a:cubicBezTo>
                    <a:cubicBezTo>
                      <a:pt x="566972" y="66660"/>
                      <a:pt x="567110" y="66797"/>
                      <a:pt x="567247" y="67071"/>
                    </a:cubicBezTo>
                    <a:cubicBezTo>
                      <a:pt x="564366" y="61448"/>
                      <a:pt x="561212" y="56098"/>
                      <a:pt x="557783" y="50749"/>
                    </a:cubicBezTo>
                    <a:cubicBezTo>
                      <a:pt x="556000" y="48280"/>
                      <a:pt x="554217" y="45811"/>
                      <a:pt x="552296" y="43480"/>
                    </a:cubicBezTo>
                    <a:cubicBezTo>
                      <a:pt x="552433" y="43617"/>
                      <a:pt x="552571" y="43754"/>
                      <a:pt x="552708" y="43891"/>
                    </a:cubicBezTo>
                    <a:cubicBezTo>
                      <a:pt x="552571" y="43754"/>
                      <a:pt x="552433" y="43617"/>
                      <a:pt x="552296" y="43343"/>
                    </a:cubicBezTo>
                    <a:cubicBezTo>
                      <a:pt x="552296" y="43343"/>
                      <a:pt x="552296" y="43343"/>
                      <a:pt x="552159" y="43205"/>
                    </a:cubicBezTo>
                    <a:cubicBezTo>
                      <a:pt x="552159" y="43205"/>
                      <a:pt x="552159" y="43205"/>
                      <a:pt x="552159" y="43343"/>
                    </a:cubicBezTo>
                    <a:cubicBezTo>
                      <a:pt x="550239" y="41148"/>
                      <a:pt x="548182" y="39091"/>
                      <a:pt x="546124" y="37170"/>
                    </a:cubicBezTo>
                    <a:cubicBezTo>
                      <a:pt x="546261" y="37170"/>
                      <a:pt x="546261" y="37308"/>
                      <a:pt x="546398" y="37308"/>
                    </a:cubicBezTo>
                    <a:cubicBezTo>
                      <a:pt x="545301" y="36485"/>
                      <a:pt x="544341" y="35524"/>
                      <a:pt x="543107" y="34839"/>
                    </a:cubicBezTo>
                    <a:cubicBezTo>
                      <a:pt x="542695" y="34564"/>
                      <a:pt x="542146" y="34290"/>
                      <a:pt x="541735" y="34016"/>
                    </a:cubicBezTo>
                    <a:cubicBezTo>
                      <a:pt x="542009" y="34153"/>
                      <a:pt x="542146" y="34290"/>
                      <a:pt x="542421" y="34290"/>
                    </a:cubicBezTo>
                    <a:cubicBezTo>
                      <a:pt x="541461" y="33741"/>
                      <a:pt x="540501" y="33330"/>
                      <a:pt x="539403" y="32918"/>
                    </a:cubicBezTo>
                    <a:cubicBezTo>
                      <a:pt x="538717" y="32781"/>
                      <a:pt x="538169" y="32507"/>
                      <a:pt x="537620" y="32370"/>
                    </a:cubicBezTo>
                    <a:cubicBezTo>
                      <a:pt x="537895" y="32370"/>
                      <a:pt x="538169" y="32507"/>
                      <a:pt x="538443" y="32507"/>
                    </a:cubicBezTo>
                    <a:cubicBezTo>
                      <a:pt x="537483" y="32233"/>
                      <a:pt x="536386" y="32095"/>
                      <a:pt x="535426" y="31958"/>
                    </a:cubicBezTo>
                    <a:cubicBezTo>
                      <a:pt x="535426" y="31958"/>
                      <a:pt x="535426" y="31958"/>
                      <a:pt x="535426" y="31958"/>
                    </a:cubicBezTo>
                    <a:cubicBezTo>
                      <a:pt x="535014" y="31958"/>
                      <a:pt x="534466" y="31958"/>
                      <a:pt x="533917" y="31958"/>
                    </a:cubicBezTo>
                    <a:cubicBezTo>
                      <a:pt x="533780" y="31958"/>
                      <a:pt x="533780" y="31958"/>
                      <a:pt x="533643" y="31958"/>
                    </a:cubicBezTo>
                    <a:cubicBezTo>
                      <a:pt x="533368" y="32095"/>
                      <a:pt x="533094" y="32233"/>
                      <a:pt x="532820" y="32233"/>
                    </a:cubicBezTo>
                    <a:cubicBezTo>
                      <a:pt x="532545" y="32507"/>
                      <a:pt x="532134" y="32644"/>
                      <a:pt x="531859" y="32918"/>
                    </a:cubicBezTo>
                    <a:cubicBezTo>
                      <a:pt x="531585" y="33193"/>
                      <a:pt x="531311" y="33467"/>
                      <a:pt x="531037" y="33604"/>
                    </a:cubicBezTo>
                    <a:cubicBezTo>
                      <a:pt x="531037" y="33604"/>
                      <a:pt x="531037" y="33604"/>
                      <a:pt x="531174" y="33604"/>
                    </a:cubicBezTo>
                    <a:cubicBezTo>
                      <a:pt x="530899" y="33879"/>
                      <a:pt x="530488" y="34290"/>
                      <a:pt x="530214" y="34564"/>
                    </a:cubicBezTo>
                    <a:cubicBezTo>
                      <a:pt x="529939" y="34976"/>
                      <a:pt x="529665" y="35250"/>
                      <a:pt x="529391" y="35662"/>
                    </a:cubicBezTo>
                    <a:cubicBezTo>
                      <a:pt x="529116" y="36073"/>
                      <a:pt x="528842" y="36485"/>
                      <a:pt x="528568" y="36896"/>
                    </a:cubicBezTo>
                    <a:cubicBezTo>
                      <a:pt x="528705" y="36622"/>
                      <a:pt x="528842" y="36485"/>
                      <a:pt x="528842" y="36210"/>
                    </a:cubicBezTo>
                    <a:cubicBezTo>
                      <a:pt x="528293" y="37308"/>
                      <a:pt x="527745" y="38542"/>
                      <a:pt x="527470" y="39776"/>
                    </a:cubicBezTo>
                    <a:cubicBezTo>
                      <a:pt x="527608" y="39502"/>
                      <a:pt x="527608" y="39228"/>
                      <a:pt x="527745" y="38953"/>
                    </a:cubicBezTo>
                    <a:cubicBezTo>
                      <a:pt x="527196" y="40737"/>
                      <a:pt x="526785" y="42520"/>
                      <a:pt x="526373" y="44166"/>
                    </a:cubicBezTo>
                    <a:cubicBezTo>
                      <a:pt x="525962" y="46223"/>
                      <a:pt x="525824" y="48417"/>
                      <a:pt x="525550" y="50475"/>
                    </a:cubicBezTo>
                    <a:cubicBezTo>
                      <a:pt x="525413" y="54315"/>
                      <a:pt x="525276" y="58019"/>
                      <a:pt x="525413" y="61859"/>
                    </a:cubicBezTo>
                    <a:cubicBezTo>
                      <a:pt x="527059" y="65288"/>
                      <a:pt x="528568" y="68854"/>
                      <a:pt x="529939" y="72283"/>
                    </a:cubicBezTo>
                    <a:cubicBezTo>
                      <a:pt x="533505" y="81062"/>
                      <a:pt x="536523" y="89977"/>
                      <a:pt x="539266" y="99030"/>
                    </a:cubicBezTo>
                    <a:cubicBezTo>
                      <a:pt x="540912" y="104379"/>
                      <a:pt x="542284" y="109865"/>
                      <a:pt x="543518" y="115352"/>
                    </a:cubicBezTo>
                    <a:cubicBezTo>
                      <a:pt x="544615" y="120289"/>
                      <a:pt x="545713" y="125090"/>
                      <a:pt x="546810" y="130028"/>
                    </a:cubicBezTo>
                    <a:cubicBezTo>
                      <a:pt x="547359" y="132634"/>
                      <a:pt x="548044" y="135240"/>
                      <a:pt x="548593" y="137846"/>
                    </a:cubicBezTo>
                    <a:cubicBezTo>
                      <a:pt x="549827" y="145252"/>
                      <a:pt x="551062" y="152522"/>
                      <a:pt x="552296" y="159929"/>
                    </a:cubicBezTo>
                    <a:cubicBezTo>
                      <a:pt x="552982" y="163632"/>
                      <a:pt x="553256" y="167335"/>
                      <a:pt x="553805" y="171039"/>
                    </a:cubicBezTo>
                    <a:cubicBezTo>
                      <a:pt x="554217" y="173782"/>
                      <a:pt x="554491" y="176662"/>
                      <a:pt x="554902" y="179405"/>
                    </a:cubicBezTo>
                    <a:cubicBezTo>
                      <a:pt x="555862" y="187223"/>
                      <a:pt x="556685" y="195179"/>
                      <a:pt x="557508" y="202997"/>
                    </a:cubicBezTo>
                    <a:cubicBezTo>
                      <a:pt x="557783" y="205466"/>
                      <a:pt x="557920" y="207935"/>
                      <a:pt x="558194" y="210403"/>
                    </a:cubicBezTo>
                    <a:cubicBezTo>
                      <a:pt x="558331" y="212324"/>
                      <a:pt x="558469" y="214244"/>
                      <a:pt x="558469" y="216164"/>
                    </a:cubicBezTo>
                    <a:cubicBezTo>
                      <a:pt x="558469" y="217810"/>
                      <a:pt x="558606" y="219319"/>
                      <a:pt x="558469" y="220965"/>
                    </a:cubicBezTo>
                    <a:cubicBezTo>
                      <a:pt x="558194" y="223159"/>
                      <a:pt x="557783" y="225354"/>
                      <a:pt x="556411" y="227137"/>
                    </a:cubicBezTo>
                    <a:cubicBezTo>
                      <a:pt x="555040" y="229057"/>
                      <a:pt x="552571" y="229743"/>
                      <a:pt x="550376" y="230429"/>
                    </a:cubicBezTo>
                    <a:cubicBezTo>
                      <a:pt x="547359" y="231115"/>
                      <a:pt x="544478" y="229743"/>
                      <a:pt x="543244" y="227000"/>
                    </a:cubicBezTo>
                    <a:cubicBezTo>
                      <a:pt x="541461" y="223296"/>
                      <a:pt x="539540" y="219730"/>
                      <a:pt x="538169" y="215890"/>
                    </a:cubicBezTo>
                    <a:cubicBezTo>
                      <a:pt x="536523" y="211226"/>
                      <a:pt x="535288" y="206426"/>
                      <a:pt x="534191" y="201625"/>
                    </a:cubicBezTo>
                    <a:cubicBezTo>
                      <a:pt x="533094" y="197236"/>
                      <a:pt x="532134" y="192847"/>
                      <a:pt x="531311" y="188321"/>
                    </a:cubicBezTo>
                    <a:cubicBezTo>
                      <a:pt x="529528" y="180091"/>
                      <a:pt x="527882" y="171861"/>
                      <a:pt x="526236" y="163769"/>
                    </a:cubicBezTo>
                    <a:cubicBezTo>
                      <a:pt x="525687" y="161300"/>
                      <a:pt x="525276" y="158831"/>
                      <a:pt x="524864" y="156362"/>
                    </a:cubicBezTo>
                    <a:cubicBezTo>
                      <a:pt x="523904" y="151013"/>
                      <a:pt x="522944" y="145527"/>
                      <a:pt x="522121" y="140178"/>
                    </a:cubicBezTo>
                    <a:cubicBezTo>
                      <a:pt x="521024" y="134280"/>
                      <a:pt x="520064" y="128382"/>
                      <a:pt x="519241" y="122484"/>
                    </a:cubicBezTo>
                    <a:cubicBezTo>
                      <a:pt x="518555" y="117409"/>
                      <a:pt x="517869" y="112334"/>
                      <a:pt x="517183" y="107122"/>
                    </a:cubicBezTo>
                    <a:cubicBezTo>
                      <a:pt x="516772" y="104379"/>
                      <a:pt x="516360" y="101773"/>
                      <a:pt x="516086" y="99030"/>
                    </a:cubicBezTo>
                    <a:cubicBezTo>
                      <a:pt x="515675" y="94915"/>
                      <a:pt x="515263" y="90663"/>
                      <a:pt x="514852" y="86548"/>
                    </a:cubicBezTo>
                    <a:cubicBezTo>
                      <a:pt x="514440" y="82845"/>
                      <a:pt x="514029" y="79141"/>
                      <a:pt x="513754" y="75438"/>
                    </a:cubicBezTo>
                    <a:cubicBezTo>
                      <a:pt x="513480" y="70775"/>
                      <a:pt x="513206" y="65974"/>
                      <a:pt x="513206" y="61311"/>
                    </a:cubicBezTo>
                    <a:cubicBezTo>
                      <a:pt x="510463" y="56098"/>
                      <a:pt x="507719" y="51161"/>
                      <a:pt x="504565" y="46223"/>
                    </a:cubicBezTo>
                    <a:cubicBezTo>
                      <a:pt x="501547" y="41834"/>
                      <a:pt x="498392" y="37719"/>
                      <a:pt x="494826" y="33741"/>
                    </a:cubicBezTo>
                    <a:cubicBezTo>
                      <a:pt x="492906" y="31684"/>
                      <a:pt x="490986" y="29764"/>
                      <a:pt x="488928" y="27981"/>
                    </a:cubicBezTo>
                    <a:cubicBezTo>
                      <a:pt x="488928" y="27981"/>
                      <a:pt x="488928" y="27981"/>
                      <a:pt x="489066" y="27981"/>
                    </a:cubicBezTo>
                    <a:cubicBezTo>
                      <a:pt x="489066" y="27981"/>
                      <a:pt x="488928" y="27981"/>
                      <a:pt x="488928" y="27843"/>
                    </a:cubicBezTo>
                    <a:cubicBezTo>
                      <a:pt x="488791" y="27706"/>
                      <a:pt x="488654" y="27569"/>
                      <a:pt x="488517" y="27432"/>
                    </a:cubicBezTo>
                    <a:cubicBezTo>
                      <a:pt x="488654" y="27569"/>
                      <a:pt x="488654" y="27569"/>
                      <a:pt x="488791" y="27706"/>
                    </a:cubicBezTo>
                    <a:cubicBezTo>
                      <a:pt x="487145" y="26335"/>
                      <a:pt x="485362" y="25100"/>
                      <a:pt x="483716" y="23866"/>
                    </a:cubicBezTo>
                    <a:cubicBezTo>
                      <a:pt x="483991" y="24003"/>
                      <a:pt x="484128" y="24140"/>
                      <a:pt x="484265" y="24277"/>
                    </a:cubicBezTo>
                    <a:cubicBezTo>
                      <a:pt x="482345" y="23043"/>
                      <a:pt x="480424" y="21808"/>
                      <a:pt x="478367" y="20711"/>
                    </a:cubicBezTo>
                    <a:cubicBezTo>
                      <a:pt x="477407" y="20163"/>
                      <a:pt x="476310" y="19751"/>
                      <a:pt x="475350" y="19340"/>
                    </a:cubicBezTo>
                    <a:cubicBezTo>
                      <a:pt x="475350" y="19340"/>
                      <a:pt x="475350" y="19340"/>
                      <a:pt x="475350" y="19340"/>
                    </a:cubicBezTo>
                    <a:cubicBezTo>
                      <a:pt x="473978" y="18791"/>
                      <a:pt x="472606" y="18379"/>
                      <a:pt x="471098" y="18242"/>
                    </a:cubicBezTo>
                    <a:cubicBezTo>
                      <a:pt x="471372" y="18242"/>
                      <a:pt x="471509" y="18379"/>
                      <a:pt x="471783" y="18379"/>
                    </a:cubicBezTo>
                    <a:cubicBezTo>
                      <a:pt x="471235" y="18379"/>
                      <a:pt x="470686" y="18242"/>
                      <a:pt x="470137" y="18242"/>
                    </a:cubicBezTo>
                    <a:cubicBezTo>
                      <a:pt x="469177" y="18242"/>
                      <a:pt x="468217" y="18242"/>
                      <a:pt x="467394" y="18242"/>
                    </a:cubicBezTo>
                    <a:cubicBezTo>
                      <a:pt x="467531" y="18242"/>
                      <a:pt x="467531" y="18242"/>
                      <a:pt x="467669" y="18242"/>
                    </a:cubicBezTo>
                    <a:cubicBezTo>
                      <a:pt x="467531" y="18242"/>
                      <a:pt x="467394" y="18242"/>
                      <a:pt x="467257" y="18242"/>
                    </a:cubicBezTo>
                    <a:cubicBezTo>
                      <a:pt x="467120" y="18242"/>
                      <a:pt x="466983" y="18242"/>
                      <a:pt x="466983" y="18242"/>
                    </a:cubicBezTo>
                    <a:cubicBezTo>
                      <a:pt x="467120" y="18242"/>
                      <a:pt x="467120" y="18242"/>
                      <a:pt x="467257" y="18242"/>
                    </a:cubicBezTo>
                    <a:cubicBezTo>
                      <a:pt x="466160" y="18379"/>
                      <a:pt x="465200" y="18517"/>
                      <a:pt x="464102" y="18791"/>
                    </a:cubicBezTo>
                    <a:cubicBezTo>
                      <a:pt x="464240" y="18791"/>
                      <a:pt x="464377" y="18791"/>
                      <a:pt x="464514" y="18654"/>
                    </a:cubicBezTo>
                    <a:cubicBezTo>
                      <a:pt x="463965" y="18791"/>
                      <a:pt x="463417" y="18928"/>
                      <a:pt x="463005" y="19065"/>
                    </a:cubicBezTo>
                    <a:cubicBezTo>
                      <a:pt x="462731" y="19202"/>
                      <a:pt x="462457" y="19340"/>
                      <a:pt x="462182" y="19477"/>
                    </a:cubicBezTo>
                    <a:cubicBezTo>
                      <a:pt x="461908" y="19614"/>
                      <a:pt x="461496" y="19888"/>
                      <a:pt x="461222" y="20025"/>
                    </a:cubicBezTo>
                    <a:cubicBezTo>
                      <a:pt x="460811" y="20300"/>
                      <a:pt x="460399" y="20711"/>
                      <a:pt x="459988" y="20985"/>
                    </a:cubicBezTo>
                    <a:cubicBezTo>
                      <a:pt x="459576" y="21397"/>
                      <a:pt x="459302" y="21808"/>
                      <a:pt x="458890" y="22083"/>
                    </a:cubicBezTo>
                    <a:cubicBezTo>
                      <a:pt x="458342" y="22769"/>
                      <a:pt x="457656" y="23454"/>
                      <a:pt x="457244" y="24277"/>
                    </a:cubicBezTo>
                    <a:cubicBezTo>
                      <a:pt x="456833" y="24826"/>
                      <a:pt x="456559" y="25375"/>
                      <a:pt x="456284" y="26060"/>
                    </a:cubicBezTo>
                    <a:cubicBezTo>
                      <a:pt x="456284" y="26060"/>
                      <a:pt x="456284" y="25923"/>
                      <a:pt x="456284" y="25923"/>
                    </a:cubicBezTo>
                    <a:cubicBezTo>
                      <a:pt x="456147" y="26335"/>
                      <a:pt x="455873" y="26746"/>
                      <a:pt x="455736" y="27158"/>
                    </a:cubicBezTo>
                    <a:cubicBezTo>
                      <a:pt x="455324" y="28255"/>
                      <a:pt x="455050" y="29352"/>
                      <a:pt x="454776" y="30587"/>
                    </a:cubicBezTo>
                    <a:cubicBezTo>
                      <a:pt x="454501" y="32644"/>
                      <a:pt x="454090" y="34839"/>
                      <a:pt x="453953" y="36896"/>
                    </a:cubicBezTo>
                    <a:cubicBezTo>
                      <a:pt x="453815" y="38953"/>
                      <a:pt x="453815" y="41011"/>
                      <a:pt x="453953" y="43068"/>
                    </a:cubicBezTo>
                    <a:cubicBezTo>
                      <a:pt x="455324" y="60899"/>
                      <a:pt x="458753" y="78593"/>
                      <a:pt x="461771" y="96149"/>
                    </a:cubicBezTo>
                    <a:cubicBezTo>
                      <a:pt x="462594" y="100813"/>
                      <a:pt x="463554" y="105476"/>
                      <a:pt x="464514" y="110277"/>
                    </a:cubicBezTo>
                    <a:cubicBezTo>
                      <a:pt x="465200" y="114117"/>
                      <a:pt x="466023" y="117958"/>
                      <a:pt x="466708" y="121798"/>
                    </a:cubicBezTo>
                    <a:cubicBezTo>
                      <a:pt x="469589" y="129479"/>
                      <a:pt x="472058" y="137160"/>
                      <a:pt x="474664" y="144841"/>
                    </a:cubicBezTo>
                    <a:cubicBezTo>
                      <a:pt x="474527" y="144567"/>
                      <a:pt x="474527" y="144429"/>
                      <a:pt x="474389" y="144155"/>
                    </a:cubicBezTo>
                    <a:cubicBezTo>
                      <a:pt x="476035" y="148819"/>
                      <a:pt x="477270" y="153619"/>
                      <a:pt x="478779" y="158420"/>
                    </a:cubicBezTo>
                    <a:cubicBezTo>
                      <a:pt x="480013" y="162535"/>
                      <a:pt x="481110" y="166512"/>
                      <a:pt x="482208" y="170627"/>
                    </a:cubicBezTo>
                    <a:cubicBezTo>
                      <a:pt x="483579" y="175428"/>
                      <a:pt x="484814" y="180228"/>
                      <a:pt x="486048" y="185029"/>
                    </a:cubicBezTo>
                    <a:cubicBezTo>
                      <a:pt x="488105" y="192984"/>
                      <a:pt x="490163" y="200939"/>
                      <a:pt x="491809" y="208895"/>
                    </a:cubicBezTo>
                    <a:cubicBezTo>
                      <a:pt x="491809" y="208620"/>
                      <a:pt x="491672" y="208483"/>
                      <a:pt x="491672" y="208209"/>
                    </a:cubicBezTo>
                    <a:cubicBezTo>
                      <a:pt x="492220" y="210815"/>
                      <a:pt x="493043" y="213558"/>
                      <a:pt x="493180" y="216301"/>
                    </a:cubicBezTo>
                    <a:cubicBezTo>
                      <a:pt x="493318" y="217261"/>
                      <a:pt x="493318" y="218222"/>
                      <a:pt x="493180" y="219319"/>
                    </a:cubicBezTo>
                    <a:cubicBezTo>
                      <a:pt x="492906" y="220690"/>
                      <a:pt x="492495" y="222199"/>
                      <a:pt x="492083" y="223571"/>
                    </a:cubicBezTo>
                    <a:cubicBezTo>
                      <a:pt x="491397" y="225628"/>
                      <a:pt x="489751" y="227274"/>
                      <a:pt x="487420" y="227686"/>
                    </a:cubicBezTo>
                    <a:cubicBezTo>
                      <a:pt x="485225" y="227960"/>
                      <a:pt x="482756" y="226863"/>
                      <a:pt x="481796" y="224942"/>
                    </a:cubicBezTo>
                    <a:cubicBezTo>
                      <a:pt x="481110" y="223571"/>
                      <a:pt x="480287" y="222062"/>
                      <a:pt x="479464" y="220553"/>
                    </a:cubicBezTo>
                    <a:cubicBezTo>
                      <a:pt x="478504" y="218633"/>
                      <a:pt x="477681" y="216576"/>
                      <a:pt x="476858" y="214518"/>
                    </a:cubicBezTo>
                    <a:cubicBezTo>
                      <a:pt x="475487" y="210678"/>
                      <a:pt x="474389" y="206700"/>
                      <a:pt x="473292" y="202722"/>
                    </a:cubicBezTo>
                    <a:cubicBezTo>
                      <a:pt x="472195" y="198471"/>
                      <a:pt x="471098" y="194219"/>
                      <a:pt x="470000" y="189967"/>
                    </a:cubicBezTo>
                    <a:cubicBezTo>
                      <a:pt x="467943" y="181874"/>
                      <a:pt x="466023" y="173919"/>
                      <a:pt x="463965" y="165826"/>
                    </a:cubicBezTo>
                    <a:cubicBezTo>
                      <a:pt x="463279" y="163358"/>
                      <a:pt x="462868" y="160889"/>
                      <a:pt x="462319" y="158420"/>
                    </a:cubicBezTo>
                    <a:cubicBezTo>
                      <a:pt x="461085" y="152933"/>
                      <a:pt x="459850" y="147584"/>
                      <a:pt x="458616" y="142235"/>
                    </a:cubicBezTo>
                    <a:cubicBezTo>
                      <a:pt x="457382" y="136611"/>
                      <a:pt x="456147" y="131125"/>
                      <a:pt x="455050" y="125501"/>
                    </a:cubicBezTo>
                    <a:cubicBezTo>
                      <a:pt x="454501" y="123170"/>
                      <a:pt x="454090" y="120838"/>
                      <a:pt x="453678" y="118369"/>
                    </a:cubicBezTo>
                    <a:cubicBezTo>
                      <a:pt x="452032" y="114254"/>
                      <a:pt x="450386" y="110002"/>
                      <a:pt x="448603" y="105888"/>
                    </a:cubicBezTo>
                    <a:cubicBezTo>
                      <a:pt x="447506" y="103144"/>
                      <a:pt x="446409" y="100401"/>
                      <a:pt x="445312" y="97795"/>
                    </a:cubicBezTo>
                    <a:cubicBezTo>
                      <a:pt x="444351" y="95326"/>
                      <a:pt x="443117" y="92857"/>
                      <a:pt x="442020" y="90388"/>
                    </a:cubicBezTo>
                    <a:cubicBezTo>
                      <a:pt x="440237" y="86411"/>
                      <a:pt x="438316" y="82570"/>
                      <a:pt x="436396" y="78730"/>
                    </a:cubicBezTo>
                    <a:cubicBezTo>
                      <a:pt x="436533" y="79004"/>
                      <a:pt x="436670" y="79141"/>
                      <a:pt x="436670" y="79416"/>
                    </a:cubicBezTo>
                    <a:cubicBezTo>
                      <a:pt x="432144" y="70500"/>
                      <a:pt x="427206" y="61722"/>
                      <a:pt x="421583" y="53355"/>
                    </a:cubicBezTo>
                    <a:cubicBezTo>
                      <a:pt x="421720" y="53492"/>
                      <a:pt x="421857" y="53767"/>
                      <a:pt x="421994" y="53904"/>
                    </a:cubicBezTo>
                    <a:cubicBezTo>
                      <a:pt x="418702" y="49103"/>
                      <a:pt x="415273" y="44440"/>
                      <a:pt x="411570" y="40051"/>
                    </a:cubicBezTo>
                    <a:cubicBezTo>
                      <a:pt x="409924" y="38268"/>
                      <a:pt x="408141" y="36622"/>
                      <a:pt x="406358" y="34839"/>
                    </a:cubicBezTo>
                    <a:cubicBezTo>
                      <a:pt x="406358" y="34839"/>
                      <a:pt x="406358" y="34839"/>
                      <a:pt x="406495" y="34839"/>
                    </a:cubicBezTo>
                    <a:cubicBezTo>
                      <a:pt x="406495" y="34839"/>
                      <a:pt x="406358" y="34701"/>
                      <a:pt x="406358" y="34701"/>
                    </a:cubicBezTo>
                    <a:cubicBezTo>
                      <a:pt x="406221" y="34564"/>
                      <a:pt x="406084" y="34427"/>
                      <a:pt x="405947" y="34427"/>
                    </a:cubicBezTo>
                    <a:cubicBezTo>
                      <a:pt x="405947" y="34427"/>
                      <a:pt x="406084" y="34564"/>
                      <a:pt x="406084" y="34564"/>
                    </a:cubicBezTo>
                    <a:cubicBezTo>
                      <a:pt x="405261" y="33741"/>
                      <a:pt x="404301" y="33056"/>
                      <a:pt x="403341" y="32370"/>
                    </a:cubicBezTo>
                    <a:cubicBezTo>
                      <a:pt x="403341" y="32370"/>
                      <a:pt x="403478" y="32370"/>
                      <a:pt x="403478" y="32507"/>
                    </a:cubicBezTo>
                    <a:cubicBezTo>
                      <a:pt x="402792" y="32095"/>
                      <a:pt x="402106" y="31684"/>
                      <a:pt x="401420" y="31272"/>
                    </a:cubicBezTo>
                    <a:cubicBezTo>
                      <a:pt x="401009" y="31135"/>
                      <a:pt x="400597" y="30998"/>
                      <a:pt x="400186" y="30861"/>
                    </a:cubicBezTo>
                    <a:cubicBezTo>
                      <a:pt x="400049" y="30861"/>
                      <a:pt x="399774" y="30861"/>
                      <a:pt x="399637" y="30724"/>
                    </a:cubicBezTo>
                    <a:cubicBezTo>
                      <a:pt x="399226" y="30724"/>
                      <a:pt x="398814" y="30724"/>
                      <a:pt x="398403" y="30724"/>
                    </a:cubicBezTo>
                    <a:cubicBezTo>
                      <a:pt x="397991" y="30724"/>
                      <a:pt x="397717" y="30861"/>
                      <a:pt x="397443" y="30861"/>
                    </a:cubicBezTo>
                    <a:cubicBezTo>
                      <a:pt x="397306" y="30861"/>
                      <a:pt x="397168" y="30998"/>
                      <a:pt x="397031" y="30998"/>
                    </a:cubicBezTo>
                    <a:cubicBezTo>
                      <a:pt x="397031" y="30998"/>
                      <a:pt x="396894" y="30998"/>
                      <a:pt x="396894" y="30998"/>
                    </a:cubicBezTo>
                    <a:cubicBezTo>
                      <a:pt x="396894" y="30998"/>
                      <a:pt x="396757" y="31135"/>
                      <a:pt x="396757" y="31135"/>
                    </a:cubicBezTo>
                    <a:cubicBezTo>
                      <a:pt x="396620" y="31410"/>
                      <a:pt x="396483" y="31684"/>
                      <a:pt x="396345" y="31821"/>
                    </a:cubicBezTo>
                    <a:cubicBezTo>
                      <a:pt x="396208" y="32095"/>
                      <a:pt x="396071" y="32507"/>
                      <a:pt x="395934" y="32781"/>
                    </a:cubicBezTo>
                    <a:cubicBezTo>
                      <a:pt x="395797" y="33467"/>
                      <a:pt x="395522" y="34016"/>
                      <a:pt x="395385" y="34701"/>
                    </a:cubicBezTo>
                    <a:cubicBezTo>
                      <a:pt x="395385" y="34427"/>
                      <a:pt x="395522" y="34290"/>
                      <a:pt x="395522" y="34016"/>
                    </a:cubicBezTo>
                    <a:cubicBezTo>
                      <a:pt x="395248" y="35250"/>
                      <a:pt x="394974" y="36622"/>
                      <a:pt x="394974" y="37856"/>
                    </a:cubicBezTo>
                    <a:cubicBezTo>
                      <a:pt x="394974" y="38953"/>
                      <a:pt x="394974" y="39914"/>
                      <a:pt x="394974" y="41011"/>
                    </a:cubicBezTo>
                    <a:cubicBezTo>
                      <a:pt x="394974" y="41011"/>
                      <a:pt x="394974" y="41011"/>
                      <a:pt x="394974" y="41011"/>
                    </a:cubicBezTo>
                    <a:cubicBezTo>
                      <a:pt x="394974" y="41011"/>
                      <a:pt x="394974" y="41148"/>
                      <a:pt x="394974" y="41148"/>
                    </a:cubicBezTo>
                    <a:cubicBezTo>
                      <a:pt x="394974" y="41422"/>
                      <a:pt x="394974" y="41559"/>
                      <a:pt x="394974" y="41834"/>
                    </a:cubicBezTo>
                    <a:cubicBezTo>
                      <a:pt x="394974" y="41697"/>
                      <a:pt x="394974" y="41697"/>
                      <a:pt x="394974" y="41559"/>
                    </a:cubicBezTo>
                    <a:cubicBezTo>
                      <a:pt x="395385" y="45949"/>
                      <a:pt x="396071" y="50475"/>
                      <a:pt x="396894" y="54727"/>
                    </a:cubicBezTo>
                    <a:cubicBezTo>
                      <a:pt x="400597" y="71735"/>
                      <a:pt x="404986" y="88605"/>
                      <a:pt x="409238" y="105476"/>
                    </a:cubicBezTo>
                    <a:cubicBezTo>
                      <a:pt x="412942" y="120152"/>
                      <a:pt x="416782" y="134691"/>
                      <a:pt x="420623" y="149367"/>
                    </a:cubicBezTo>
                    <a:cubicBezTo>
                      <a:pt x="422269" y="155814"/>
                      <a:pt x="423915" y="162397"/>
                      <a:pt x="425423" y="168844"/>
                    </a:cubicBezTo>
                    <a:cubicBezTo>
                      <a:pt x="427069" y="175290"/>
                      <a:pt x="428852" y="181874"/>
                      <a:pt x="430224" y="188321"/>
                    </a:cubicBezTo>
                    <a:cubicBezTo>
                      <a:pt x="431596" y="194219"/>
                      <a:pt x="432967" y="200116"/>
                      <a:pt x="434339" y="206151"/>
                    </a:cubicBezTo>
                    <a:cubicBezTo>
                      <a:pt x="435436" y="209306"/>
                      <a:pt x="436396" y="212461"/>
                      <a:pt x="437356" y="215616"/>
                    </a:cubicBezTo>
                    <a:cubicBezTo>
                      <a:pt x="439139" y="220965"/>
                      <a:pt x="440648" y="226451"/>
                      <a:pt x="442294" y="231800"/>
                    </a:cubicBezTo>
                    <a:cubicBezTo>
                      <a:pt x="443254" y="234955"/>
                      <a:pt x="444077" y="238110"/>
                      <a:pt x="445037" y="241264"/>
                    </a:cubicBezTo>
                    <a:cubicBezTo>
                      <a:pt x="445723" y="243596"/>
                      <a:pt x="446272" y="246065"/>
                      <a:pt x="446820" y="248397"/>
                    </a:cubicBezTo>
                    <a:cubicBezTo>
                      <a:pt x="447506" y="251277"/>
                      <a:pt x="447643" y="254157"/>
                      <a:pt x="447918" y="257038"/>
                    </a:cubicBezTo>
                    <a:cubicBezTo>
                      <a:pt x="448055" y="258958"/>
                      <a:pt x="447506" y="260741"/>
                      <a:pt x="445860" y="261976"/>
                    </a:cubicBezTo>
                    <a:cubicBezTo>
                      <a:pt x="444489" y="263073"/>
                      <a:pt x="442294" y="263347"/>
                      <a:pt x="440648" y="262661"/>
                    </a:cubicBezTo>
                    <a:cubicBezTo>
                      <a:pt x="439825" y="262250"/>
                      <a:pt x="438865" y="261976"/>
                      <a:pt x="438179" y="261290"/>
                    </a:cubicBezTo>
                    <a:cubicBezTo>
                      <a:pt x="437219" y="260604"/>
                      <a:pt x="436533" y="259370"/>
                      <a:pt x="435847" y="258409"/>
                    </a:cubicBezTo>
                    <a:cubicBezTo>
                      <a:pt x="433927" y="255118"/>
                      <a:pt x="433516" y="251140"/>
                      <a:pt x="432830" y="247437"/>
                    </a:cubicBezTo>
                    <a:cubicBezTo>
                      <a:pt x="432830" y="247437"/>
                      <a:pt x="432830" y="247437"/>
                      <a:pt x="432830" y="247574"/>
                    </a:cubicBezTo>
                    <a:cubicBezTo>
                      <a:pt x="429538" y="232898"/>
                      <a:pt x="425835" y="218084"/>
                      <a:pt x="422406" y="203408"/>
                    </a:cubicBezTo>
                    <a:cubicBezTo>
                      <a:pt x="421171" y="199842"/>
                      <a:pt x="419800" y="196276"/>
                      <a:pt x="418565" y="192710"/>
                    </a:cubicBezTo>
                    <a:cubicBezTo>
                      <a:pt x="414862" y="182423"/>
                      <a:pt x="410336" y="172547"/>
                      <a:pt x="405535" y="162809"/>
                    </a:cubicBezTo>
                    <a:cubicBezTo>
                      <a:pt x="401009" y="154031"/>
                      <a:pt x="396208" y="145664"/>
                      <a:pt x="390722" y="137571"/>
                    </a:cubicBezTo>
                    <a:cubicBezTo>
                      <a:pt x="387156" y="132359"/>
                      <a:pt x="383315" y="127422"/>
                      <a:pt x="379200" y="122621"/>
                    </a:cubicBezTo>
                    <a:cubicBezTo>
                      <a:pt x="379200" y="122621"/>
                      <a:pt x="379200" y="122621"/>
                      <a:pt x="379200" y="122621"/>
                    </a:cubicBezTo>
                    <a:cubicBezTo>
                      <a:pt x="376320" y="119329"/>
                      <a:pt x="373303" y="116175"/>
                      <a:pt x="370011" y="113157"/>
                    </a:cubicBezTo>
                    <a:cubicBezTo>
                      <a:pt x="370011" y="113157"/>
                      <a:pt x="370011" y="113157"/>
                      <a:pt x="370148" y="113157"/>
                    </a:cubicBezTo>
                    <a:cubicBezTo>
                      <a:pt x="370011" y="113020"/>
                      <a:pt x="370011" y="113020"/>
                      <a:pt x="369874" y="112883"/>
                    </a:cubicBezTo>
                    <a:cubicBezTo>
                      <a:pt x="369874" y="112883"/>
                      <a:pt x="369736" y="112746"/>
                      <a:pt x="369736" y="112746"/>
                    </a:cubicBezTo>
                    <a:cubicBezTo>
                      <a:pt x="369736" y="112746"/>
                      <a:pt x="369736" y="112746"/>
                      <a:pt x="369874" y="112883"/>
                    </a:cubicBezTo>
                    <a:cubicBezTo>
                      <a:pt x="366719" y="110139"/>
                      <a:pt x="363564" y="107671"/>
                      <a:pt x="360135" y="105339"/>
                    </a:cubicBezTo>
                    <a:lnTo>
                      <a:pt x="360135" y="105339"/>
                    </a:lnTo>
                    <a:cubicBezTo>
                      <a:pt x="358901" y="104516"/>
                      <a:pt x="357666" y="103693"/>
                      <a:pt x="356295" y="103007"/>
                    </a:cubicBezTo>
                    <a:cubicBezTo>
                      <a:pt x="356569" y="103144"/>
                      <a:pt x="356706" y="103281"/>
                      <a:pt x="356843" y="103281"/>
                    </a:cubicBezTo>
                    <a:cubicBezTo>
                      <a:pt x="354786" y="102321"/>
                      <a:pt x="352866" y="101361"/>
                      <a:pt x="350808" y="100538"/>
                    </a:cubicBezTo>
                    <a:cubicBezTo>
                      <a:pt x="350945" y="100538"/>
                      <a:pt x="350945" y="100538"/>
                      <a:pt x="351083" y="100675"/>
                    </a:cubicBezTo>
                    <a:cubicBezTo>
                      <a:pt x="350945" y="100675"/>
                      <a:pt x="350808" y="100538"/>
                      <a:pt x="350671" y="100538"/>
                    </a:cubicBezTo>
                    <a:cubicBezTo>
                      <a:pt x="350534" y="100538"/>
                      <a:pt x="350534" y="100538"/>
                      <a:pt x="350397" y="100401"/>
                    </a:cubicBezTo>
                    <a:cubicBezTo>
                      <a:pt x="350397" y="100401"/>
                      <a:pt x="350534" y="100401"/>
                      <a:pt x="350534" y="100401"/>
                    </a:cubicBezTo>
                    <a:cubicBezTo>
                      <a:pt x="349162" y="99990"/>
                      <a:pt x="347791" y="99578"/>
                      <a:pt x="346419" y="99167"/>
                    </a:cubicBezTo>
                    <a:cubicBezTo>
                      <a:pt x="346693" y="99167"/>
                      <a:pt x="346831" y="99304"/>
                      <a:pt x="347105" y="99304"/>
                    </a:cubicBezTo>
                    <a:cubicBezTo>
                      <a:pt x="346419" y="99167"/>
                      <a:pt x="345733" y="99167"/>
                      <a:pt x="345048" y="99030"/>
                    </a:cubicBezTo>
                    <a:cubicBezTo>
                      <a:pt x="344362" y="99030"/>
                      <a:pt x="343813" y="99030"/>
                      <a:pt x="343127" y="99030"/>
                    </a:cubicBezTo>
                    <a:cubicBezTo>
                      <a:pt x="343402" y="99030"/>
                      <a:pt x="343539" y="99030"/>
                      <a:pt x="343813" y="99030"/>
                    </a:cubicBezTo>
                    <a:cubicBezTo>
                      <a:pt x="342716" y="99030"/>
                      <a:pt x="341481" y="99304"/>
                      <a:pt x="340384" y="99441"/>
                    </a:cubicBezTo>
                    <a:cubicBezTo>
                      <a:pt x="340658" y="99441"/>
                      <a:pt x="340796" y="99441"/>
                      <a:pt x="341070" y="99304"/>
                    </a:cubicBezTo>
                    <a:cubicBezTo>
                      <a:pt x="340521" y="99441"/>
                      <a:pt x="340110" y="99578"/>
                      <a:pt x="339561" y="99715"/>
                    </a:cubicBezTo>
                    <a:cubicBezTo>
                      <a:pt x="339150" y="99852"/>
                      <a:pt x="338738" y="100127"/>
                      <a:pt x="338327" y="100264"/>
                    </a:cubicBezTo>
                    <a:cubicBezTo>
                      <a:pt x="338601" y="100127"/>
                      <a:pt x="338738" y="99990"/>
                      <a:pt x="338875" y="99990"/>
                    </a:cubicBezTo>
                    <a:cubicBezTo>
                      <a:pt x="338464" y="100264"/>
                      <a:pt x="337915" y="100401"/>
                      <a:pt x="337504" y="100813"/>
                    </a:cubicBezTo>
                    <a:cubicBezTo>
                      <a:pt x="337367" y="100950"/>
                      <a:pt x="337092" y="101087"/>
                      <a:pt x="336955" y="101224"/>
                    </a:cubicBezTo>
                    <a:cubicBezTo>
                      <a:pt x="336681" y="101498"/>
                      <a:pt x="336544" y="101636"/>
                      <a:pt x="336269" y="101910"/>
                    </a:cubicBezTo>
                    <a:cubicBezTo>
                      <a:pt x="336132" y="102184"/>
                      <a:pt x="335858" y="102459"/>
                      <a:pt x="335721" y="102733"/>
                    </a:cubicBezTo>
                    <a:cubicBezTo>
                      <a:pt x="335721" y="102733"/>
                      <a:pt x="335721" y="102733"/>
                      <a:pt x="335721" y="102733"/>
                    </a:cubicBezTo>
                    <a:cubicBezTo>
                      <a:pt x="335446" y="103144"/>
                      <a:pt x="335309" y="103556"/>
                      <a:pt x="335035" y="103967"/>
                    </a:cubicBezTo>
                    <a:cubicBezTo>
                      <a:pt x="334486" y="104927"/>
                      <a:pt x="334212" y="105888"/>
                      <a:pt x="333800" y="106985"/>
                    </a:cubicBezTo>
                    <a:cubicBezTo>
                      <a:pt x="333800" y="106848"/>
                      <a:pt x="333938" y="106710"/>
                      <a:pt x="333938" y="106573"/>
                    </a:cubicBezTo>
                    <a:cubicBezTo>
                      <a:pt x="333800" y="107122"/>
                      <a:pt x="333663" y="107533"/>
                      <a:pt x="333526" y="108082"/>
                    </a:cubicBezTo>
                    <a:cubicBezTo>
                      <a:pt x="333389" y="108631"/>
                      <a:pt x="333252" y="109317"/>
                      <a:pt x="333252" y="110002"/>
                    </a:cubicBezTo>
                    <a:cubicBezTo>
                      <a:pt x="333252" y="109728"/>
                      <a:pt x="333252" y="109591"/>
                      <a:pt x="333252" y="109317"/>
                    </a:cubicBezTo>
                    <a:cubicBezTo>
                      <a:pt x="333115" y="110825"/>
                      <a:pt x="333115" y="112197"/>
                      <a:pt x="333115" y="113568"/>
                    </a:cubicBezTo>
                    <a:cubicBezTo>
                      <a:pt x="333115" y="113431"/>
                      <a:pt x="333115" y="113431"/>
                      <a:pt x="333115" y="113294"/>
                    </a:cubicBezTo>
                    <a:cubicBezTo>
                      <a:pt x="333115" y="113431"/>
                      <a:pt x="333115" y="113706"/>
                      <a:pt x="333115" y="113843"/>
                    </a:cubicBezTo>
                    <a:cubicBezTo>
                      <a:pt x="333115" y="113843"/>
                      <a:pt x="333115" y="113980"/>
                      <a:pt x="333115" y="113980"/>
                    </a:cubicBezTo>
                    <a:cubicBezTo>
                      <a:pt x="333115" y="113980"/>
                      <a:pt x="333115" y="113843"/>
                      <a:pt x="333115" y="113843"/>
                    </a:cubicBezTo>
                    <a:cubicBezTo>
                      <a:pt x="333389" y="117683"/>
                      <a:pt x="333938" y="121524"/>
                      <a:pt x="334623" y="125227"/>
                    </a:cubicBezTo>
                    <a:cubicBezTo>
                      <a:pt x="334623" y="125090"/>
                      <a:pt x="334623" y="125090"/>
                      <a:pt x="334623" y="124953"/>
                    </a:cubicBezTo>
                    <a:cubicBezTo>
                      <a:pt x="336955" y="135240"/>
                      <a:pt x="339973" y="145390"/>
                      <a:pt x="342716" y="155539"/>
                    </a:cubicBezTo>
                    <a:cubicBezTo>
                      <a:pt x="344636" y="162672"/>
                      <a:pt x="346831" y="169667"/>
                      <a:pt x="349025" y="176662"/>
                    </a:cubicBezTo>
                    <a:cubicBezTo>
                      <a:pt x="353277" y="190927"/>
                      <a:pt x="358078" y="204917"/>
                      <a:pt x="362741" y="219045"/>
                    </a:cubicBezTo>
                    <a:cubicBezTo>
                      <a:pt x="362604" y="218770"/>
                      <a:pt x="362604" y="218633"/>
                      <a:pt x="362467" y="218359"/>
                    </a:cubicBezTo>
                    <a:cubicBezTo>
                      <a:pt x="366445" y="229743"/>
                      <a:pt x="370422" y="240990"/>
                      <a:pt x="374263" y="252374"/>
                    </a:cubicBezTo>
                    <a:cubicBezTo>
                      <a:pt x="374948" y="254157"/>
                      <a:pt x="375497" y="255941"/>
                      <a:pt x="376183" y="257724"/>
                    </a:cubicBezTo>
                    <a:cubicBezTo>
                      <a:pt x="377966" y="261290"/>
                      <a:pt x="379886" y="264856"/>
                      <a:pt x="381669" y="268559"/>
                    </a:cubicBezTo>
                    <a:cubicBezTo>
                      <a:pt x="384412" y="274046"/>
                      <a:pt x="387019" y="279532"/>
                      <a:pt x="389625" y="285018"/>
                    </a:cubicBezTo>
                    <a:cubicBezTo>
                      <a:pt x="391682" y="289408"/>
                      <a:pt x="393877" y="293934"/>
                      <a:pt x="395385" y="298597"/>
                    </a:cubicBezTo>
                    <a:cubicBezTo>
                      <a:pt x="395934" y="300380"/>
                      <a:pt x="396483" y="302438"/>
                      <a:pt x="396345" y="304358"/>
                    </a:cubicBezTo>
                    <a:cubicBezTo>
                      <a:pt x="396071" y="305867"/>
                      <a:pt x="395248" y="307101"/>
                      <a:pt x="394425" y="308336"/>
                    </a:cubicBezTo>
                    <a:cubicBezTo>
                      <a:pt x="392368" y="311216"/>
                      <a:pt x="387979" y="310667"/>
                      <a:pt x="386333" y="307787"/>
                    </a:cubicBezTo>
                    <a:cubicBezTo>
                      <a:pt x="385373" y="306141"/>
                      <a:pt x="384275" y="304495"/>
                      <a:pt x="383315" y="302712"/>
                    </a:cubicBezTo>
                    <a:cubicBezTo>
                      <a:pt x="382355" y="301341"/>
                      <a:pt x="381669" y="299695"/>
                      <a:pt x="380983" y="298049"/>
                    </a:cubicBezTo>
                    <a:cubicBezTo>
                      <a:pt x="378789" y="293385"/>
                      <a:pt x="377006" y="288585"/>
                      <a:pt x="375086" y="283784"/>
                    </a:cubicBezTo>
                    <a:cubicBezTo>
                      <a:pt x="373851" y="280629"/>
                      <a:pt x="372754" y="277475"/>
                      <a:pt x="371519" y="274457"/>
                    </a:cubicBezTo>
                    <a:cubicBezTo>
                      <a:pt x="369736" y="269519"/>
                      <a:pt x="367816" y="264582"/>
                      <a:pt x="365896" y="259644"/>
                    </a:cubicBezTo>
                    <a:cubicBezTo>
                      <a:pt x="364387" y="256764"/>
                      <a:pt x="362741" y="254020"/>
                      <a:pt x="361095" y="251277"/>
                    </a:cubicBezTo>
                    <a:cubicBezTo>
                      <a:pt x="360272" y="249768"/>
                      <a:pt x="359449" y="248260"/>
                      <a:pt x="358489" y="246614"/>
                    </a:cubicBezTo>
                    <a:cubicBezTo>
                      <a:pt x="357666" y="245242"/>
                      <a:pt x="356706" y="244008"/>
                      <a:pt x="355883" y="242636"/>
                    </a:cubicBezTo>
                    <a:cubicBezTo>
                      <a:pt x="353140" y="238521"/>
                      <a:pt x="350397" y="234269"/>
                      <a:pt x="347791" y="230017"/>
                    </a:cubicBezTo>
                    <a:cubicBezTo>
                      <a:pt x="347928" y="230154"/>
                      <a:pt x="348065" y="230429"/>
                      <a:pt x="348065" y="230566"/>
                    </a:cubicBezTo>
                    <a:cubicBezTo>
                      <a:pt x="343813" y="224805"/>
                      <a:pt x="339424" y="219045"/>
                      <a:pt x="335172" y="213284"/>
                    </a:cubicBezTo>
                    <a:cubicBezTo>
                      <a:pt x="334486" y="212461"/>
                      <a:pt x="333800" y="211638"/>
                      <a:pt x="333115" y="210815"/>
                    </a:cubicBezTo>
                    <a:cubicBezTo>
                      <a:pt x="331606" y="208895"/>
                      <a:pt x="329960" y="207112"/>
                      <a:pt x="328451" y="205191"/>
                    </a:cubicBezTo>
                    <a:cubicBezTo>
                      <a:pt x="325845" y="202174"/>
                      <a:pt x="323376" y="199156"/>
                      <a:pt x="320770" y="196139"/>
                    </a:cubicBezTo>
                    <a:cubicBezTo>
                      <a:pt x="320907" y="196276"/>
                      <a:pt x="321045" y="196413"/>
                      <a:pt x="321182" y="196550"/>
                    </a:cubicBezTo>
                    <a:cubicBezTo>
                      <a:pt x="314049" y="188458"/>
                      <a:pt x="306506" y="180640"/>
                      <a:pt x="298413" y="173370"/>
                    </a:cubicBezTo>
                    <a:cubicBezTo>
                      <a:pt x="298550" y="173507"/>
                      <a:pt x="298687" y="173645"/>
                      <a:pt x="298825" y="173782"/>
                    </a:cubicBezTo>
                    <a:cubicBezTo>
                      <a:pt x="297316" y="172547"/>
                      <a:pt x="295807" y="171313"/>
                      <a:pt x="294161" y="170216"/>
                    </a:cubicBezTo>
                    <a:cubicBezTo>
                      <a:pt x="292515" y="169118"/>
                      <a:pt x="291007" y="168158"/>
                      <a:pt x="289223" y="167198"/>
                    </a:cubicBezTo>
                    <a:cubicBezTo>
                      <a:pt x="289223" y="167198"/>
                      <a:pt x="289223" y="167198"/>
                      <a:pt x="289223" y="167198"/>
                    </a:cubicBezTo>
                    <a:cubicBezTo>
                      <a:pt x="288949" y="167061"/>
                      <a:pt x="288538" y="166924"/>
                      <a:pt x="288263" y="166787"/>
                    </a:cubicBezTo>
                    <a:cubicBezTo>
                      <a:pt x="287989" y="166649"/>
                      <a:pt x="287715" y="166649"/>
                      <a:pt x="287440" y="166512"/>
                    </a:cubicBezTo>
                    <a:cubicBezTo>
                      <a:pt x="287303" y="166512"/>
                      <a:pt x="287303" y="166512"/>
                      <a:pt x="287166" y="166512"/>
                    </a:cubicBezTo>
                    <a:cubicBezTo>
                      <a:pt x="287029" y="166512"/>
                      <a:pt x="287029" y="166512"/>
                      <a:pt x="286892" y="166649"/>
                    </a:cubicBezTo>
                    <a:cubicBezTo>
                      <a:pt x="286754" y="166787"/>
                      <a:pt x="286617" y="166787"/>
                      <a:pt x="286480" y="166924"/>
                    </a:cubicBezTo>
                    <a:cubicBezTo>
                      <a:pt x="286343" y="167061"/>
                      <a:pt x="286206" y="167198"/>
                      <a:pt x="285932" y="167335"/>
                    </a:cubicBezTo>
                    <a:cubicBezTo>
                      <a:pt x="285932" y="167335"/>
                      <a:pt x="285794" y="167472"/>
                      <a:pt x="285794" y="167472"/>
                    </a:cubicBezTo>
                    <a:cubicBezTo>
                      <a:pt x="285794" y="167610"/>
                      <a:pt x="285794" y="167610"/>
                      <a:pt x="285657" y="167747"/>
                    </a:cubicBezTo>
                    <a:cubicBezTo>
                      <a:pt x="285657" y="168021"/>
                      <a:pt x="285657" y="168295"/>
                      <a:pt x="285520" y="168707"/>
                    </a:cubicBezTo>
                    <a:cubicBezTo>
                      <a:pt x="285520" y="169118"/>
                      <a:pt x="285520" y="169667"/>
                      <a:pt x="285520" y="170078"/>
                    </a:cubicBezTo>
                    <a:cubicBezTo>
                      <a:pt x="285657" y="171861"/>
                      <a:pt x="285932" y="173645"/>
                      <a:pt x="286206" y="175428"/>
                    </a:cubicBezTo>
                    <a:cubicBezTo>
                      <a:pt x="287303" y="180228"/>
                      <a:pt x="288812" y="184892"/>
                      <a:pt x="290458" y="189555"/>
                    </a:cubicBezTo>
                    <a:cubicBezTo>
                      <a:pt x="290458" y="189418"/>
                      <a:pt x="290458" y="189418"/>
                      <a:pt x="290458" y="189281"/>
                    </a:cubicBezTo>
                    <a:cubicBezTo>
                      <a:pt x="293338" y="197236"/>
                      <a:pt x="296493" y="205191"/>
                      <a:pt x="299648" y="213009"/>
                    </a:cubicBezTo>
                    <a:cubicBezTo>
                      <a:pt x="301431" y="217673"/>
                      <a:pt x="303214" y="222199"/>
                      <a:pt x="305134" y="226725"/>
                    </a:cubicBezTo>
                    <a:cubicBezTo>
                      <a:pt x="310072" y="238796"/>
                      <a:pt x="315010" y="250728"/>
                      <a:pt x="319947" y="262799"/>
                    </a:cubicBezTo>
                    <a:cubicBezTo>
                      <a:pt x="324748" y="274183"/>
                      <a:pt x="329548" y="285567"/>
                      <a:pt x="334349" y="296951"/>
                    </a:cubicBezTo>
                    <a:cubicBezTo>
                      <a:pt x="336132" y="301341"/>
                      <a:pt x="338190" y="305730"/>
                      <a:pt x="340110" y="310119"/>
                    </a:cubicBezTo>
                    <a:cubicBezTo>
                      <a:pt x="343127" y="316977"/>
                      <a:pt x="346008" y="323698"/>
                      <a:pt x="349162" y="330418"/>
                    </a:cubicBezTo>
                    <a:cubicBezTo>
                      <a:pt x="350397" y="332064"/>
                      <a:pt x="351494" y="333847"/>
                      <a:pt x="352729" y="335631"/>
                    </a:cubicBezTo>
                    <a:cubicBezTo>
                      <a:pt x="353689" y="337002"/>
                      <a:pt x="354649" y="338374"/>
                      <a:pt x="355335" y="339745"/>
                    </a:cubicBezTo>
                    <a:cubicBezTo>
                      <a:pt x="356295" y="341666"/>
                      <a:pt x="356432" y="342077"/>
                      <a:pt x="356843" y="344134"/>
                    </a:cubicBezTo>
                    <a:cubicBezTo>
                      <a:pt x="357392" y="346466"/>
                      <a:pt x="356432" y="348935"/>
                      <a:pt x="354100" y="349895"/>
                    </a:cubicBezTo>
                    <a:cubicBezTo>
                      <a:pt x="351768" y="350855"/>
                      <a:pt x="349437" y="349895"/>
                      <a:pt x="348065" y="347838"/>
                    </a:cubicBezTo>
                    <a:cubicBezTo>
                      <a:pt x="346831" y="345918"/>
                      <a:pt x="345596" y="344134"/>
                      <a:pt x="344362" y="342214"/>
                    </a:cubicBezTo>
                    <a:cubicBezTo>
                      <a:pt x="343127" y="340294"/>
                      <a:pt x="342167" y="338099"/>
                      <a:pt x="341070" y="336042"/>
                    </a:cubicBezTo>
                    <a:cubicBezTo>
                      <a:pt x="340796" y="335493"/>
                      <a:pt x="340521" y="334945"/>
                      <a:pt x="340247" y="334396"/>
                    </a:cubicBezTo>
                    <a:cubicBezTo>
                      <a:pt x="332566" y="323835"/>
                      <a:pt x="324611" y="313548"/>
                      <a:pt x="316518" y="303261"/>
                    </a:cubicBezTo>
                    <a:cubicBezTo>
                      <a:pt x="314461" y="300655"/>
                      <a:pt x="312266" y="298049"/>
                      <a:pt x="310209" y="295443"/>
                    </a:cubicBezTo>
                    <a:cubicBezTo>
                      <a:pt x="308289" y="293111"/>
                      <a:pt x="306506" y="290642"/>
                      <a:pt x="304448" y="288310"/>
                    </a:cubicBezTo>
                    <a:cubicBezTo>
                      <a:pt x="299648" y="282687"/>
                      <a:pt x="294847" y="277200"/>
                      <a:pt x="290046" y="271577"/>
                    </a:cubicBezTo>
                    <a:cubicBezTo>
                      <a:pt x="290183" y="271714"/>
                      <a:pt x="290321" y="271851"/>
                      <a:pt x="290458" y="271988"/>
                    </a:cubicBezTo>
                    <a:cubicBezTo>
                      <a:pt x="285932" y="266913"/>
                      <a:pt x="281405" y="261976"/>
                      <a:pt x="276605" y="257175"/>
                    </a:cubicBezTo>
                    <a:cubicBezTo>
                      <a:pt x="271667" y="252100"/>
                      <a:pt x="266455" y="247299"/>
                      <a:pt x="261106" y="242499"/>
                    </a:cubicBezTo>
                    <a:cubicBezTo>
                      <a:pt x="261106" y="242499"/>
                      <a:pt x="261243" y="242636"/>
                      <a:pt x="261243" y="242636"/>
                    </a:cubicBezTo>
                    <a:cubicBezTo>
                      <a:pt x="255345" y="237424"/>
                      <a:pt x="249035" y="232486"/>
                      <a:pt x="242452" y="227960"/>
                    </a:cubicBezTo>
                    <a:cubicBezTo>
                      <a:pt x="242452" y="227960"/>
                      <a:pt x="242589" y="228097"/>
                      <a:pt x="242589" y="228097"/>
                    </a:cubicBezTo>
                    <a:cubicBezTo>
                      <a:pt x="237103" y="224394"/>
                      <a:pt x="231342" y="220965"/>
                      <a:pt x="225444" y="217947"/>
                    </a:cubicBezTo>
                    <a:cubicBezTo>
                      <a:pt x="225581" y="218084"/>
                      <a:pt x="225855" y="218222"/>
                      <a:pt x="225993" y="218222"/>
                    </a:cubicBezTo>
                    <a:cubicBezTo>
                      <a:pt x="223112" y="216850"/>
                      <a:pt x="220232" y="215616"/>
                      <a:pt x="217214" y="214518"/>
                    </a:cubicBezTo>
                    <a:cubicBezTo>
                      <a:pt x="217214" y="214518"/>
                      <a:pt x="217214" y="214518"/>
                      <a:pt x="217352" y="214518"/>
                    </a:cubicBezTo>
                    <a:cubicBezTo>
                      <a:pt x="217352" y="214518"/>
                      <a:pt x="217214" y="214518"/>
                      <a:pt x="217214" y="214518"/>
                    </a:cubicBezTo>
                    <a:cubicBezTo>
                      <a:pt x="217214" y="214518"/>
                      <a:pt x="217214" y="214518"/>
                      <a:pt x="217077" y="214518"/>
                    </a:cubicBezTo>
                    <a:cubicBezTo>
                      <a:pt x="217077" y="214518"/>
                      <a:pt x="217077" y="214518"/>
                      <a:pt x="217077" y="214518"/>
                    </a:cubicBezTo>
                    <a:cubicBezTo>
                      <a:pt x="214471" y="213695"/>
                      <a:pt x="211728" y="212735"/>
                      <a:pt x="209122" y="212187"/>
                    </a:cubicBezTo>
                    <a:cubicBezTo>
                      <a:pt x="209259" y="212187"/>
                      <a:pt x="209259" y="212187"/>
                      <a:pt x="209396" y="212187"/>
                    </a:cubicBezTo>
                    <a:cubicBezTo>
                      <a:pt x="208162" y="211912"/>
                      <a:pt x="206927" y="211775"/>
                      <a:pt x="205693" y="211775"/>
                    </a:cubicBezTo>
                    <a:cubicBezTo>
                      <a:pt x="205967" y="211775"/>
                      <a:pt x="206104" y="211775"/>
                      <a:pt x="206379" y="211775"/>
                    </a:cubicBezTo>
                    <a:cubicBezTo>
                      <a:pt x="205830" y="211775"/>
                      <a:pt x="205419" y="211775"/>
                      <a:pt x="204870" y="211912"/>
                    </a:cubicBezTo>
                    <a:cubicBezTo>
                      <a:pt x="204596" y="211912"/>
                      <a:pt x="204184" y="212049"/>
                      <a:pt x="203910" y="212049"/>
                    </a:cubicBezTo>
                    <a:cubicBezTo>
                      <a:pt x="203498" y="212187"/>
                      <a:pt x="202950" y="212324"/>
                      <a:pt x="202538" y="212461"/>
                    </a:cubicBezTo>
                    <a:cubicBezTo>
                      <a:pt x="202127" y="212598"/>
                      <a:pt x="201715" y="212872"/>
                      <a:pt x="201304" y="213009"/>
                    </a:cubicBezTo>
                    <a:cubicBezTo>
                      <a:pt x="201167" y="213147"/>
                      <a:pt x="201029" y="213147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558"/>
                      <a:pt x="200755" y="213695"/>
                      <a:pt x="200755" y="213970"/>
                    </a:cubicBezTo>
                    <a:cubicBezTo>
                      <a:pt x="200755" y="214381"/>
                      <a:pt x="200755" y="214930"/>
                      <a:pt x="200755" y="215478"/>
                    </a:cubicBezTo>
                    <a:cubicBezTo>
                      <a:pt x="200892" y="216576"/>
                      <a:pt x="200892" y="217536"/>
                      <a:pt x="201167" y="218496"/>
                    </a:cubicBezTo>
                    <a:cubicBezTo>
                      <a:pt x="201167" y="218222"/>
                      <a:pt x="201029" y="218084"/>
                      <a:pt x="201029" y="217810"/>
                    </a:cubicBezTo>
                    <a:cubicBezTo>
                      <a:pt x="201167" y="218359"/>
                      <a:pt x="201304" y="219045"/>
                      <a:pt x="201441" y="219730"/>
                    </a:cubicBezTo>
                    <a:cubicBezTo>
                      <a:pt x="202127" y="221651"/>
                      <a:pt x="202813" y="223434"/>
                      <a:pt x="203773" y="225217"/>
                    </a:cubicBezTo>
                    <a:cubicBezTo>
                      <a:pt x="203773" y="225217"/>
                      <a:pt x="203773" y="225080"/>
                      <a:pt x="203773" y="225080"/>
                    </a:cubicBezTo>
                    <a:cubicBezTo>
                      <a:pt x="205419" y="228371"/>
                      <a:pt x="207065" y="231526"/>
                      <a:pt x="208848" y="234681"/>
                    </a:cubicBezTo>
                    <a:cubicBezTo>
                      <a:pt x="210494" y="237561"/>
                      <a:pt x="212139" y="240441"/>
                      <a:pt x="213923" y="243185"/>
                    </a:cubicBezTo>
                    <a:cubicBezTo>
                      <a:pt x="215980" y="246751"/>
                      <a:pt x="218174" y="250317"/>
                      <a:pt x="220369" y="253883"/>
                    </a:cubicBezTo>
                    <a:cubicBezTo>
                      <a:pt x="223661" y="259370"/>
                      <a:pt x="226953" y="264856"/>
                      <a:pt x="230382" y="270342"/>
                    </a:cubicBezTo>
                    <a:cubicBezTo>
                      <a:pt x="233811" y="275966"/>
                      <a:pt x="237240" y="281589"/>
                      <a:pt x="240806" y="287076"/>
                    </a:cubicBezTo>
                    <a:cubicBezTo>
                      <a:pt x="245744" y="294894"/>
                      <a:pt x="250681" y="302712"/>
                      <a:pt x="255619" y="310530"/>
                    </a:cubicBezTo>
                    <a:cubicBezTo>
                      <a:pt x="263026" y="322189"/>
                      <a:pt x="270295" y="333847"/>
                      <a:pt x="277565" y="345506"/>
                    </a:cubicBezTo>
                    <a:cubicBezTo>
                      <a:pt x="281131" y="351130"/>
                      <a:pt x="284286" y="357027"/>
                      <a:pt x="287715" y="362788"/>
                    </a:cubicBezTo>
                    <a:cubicBezTo>
                      <a:pt x="289498" y="365943"/>
                      <a:pt x="291418" y="369098"/>
                      <a:pt x="293201" y="372115"/>
                    </a:cubicBezTo>
                    <a:cubicBezTo>
                      <a:pt x="294847" y="374995"/>
                      <a:pt x="296493" y="378013"/>
                      <a:pt x="298139" y="381030"/>
                    </a:cubicBezTo>
                    <a:cubicBezTo>
                      <a:pt x="300059" y="384597"/>
                      <a:pt x="301705" y="388163"/>
                      <a:pt x="303488" y="391729"/>
                    </a:cubicBezTo>
                    <a:cubicBezTo>
                      <a:pt x="304585" y="393924"/>
                      <a:pt x="305957" y="396255"/>
                      <a:pt x="306094" y="398861"/>
                    </a:cubicBezTo>
                    <a:cubicBezTo>
                      <a:pt x="306094" y="399959"/>
                      <a:pt x="306368" y="401193"/>
                      <a:pt x="305820" y="402290"/>
                    </a:cubicBezTo>
                    <a:cubicBezTo>
                      <a:pt x="305408" y="403388"/>
                      <a:pt x="304860" y="404211"/>
                      <a:pt x="304174" y="405033"/>
                    </a:cubicBezTo>
                    <a:cubicBezTo>
                      <a:pt x="302802" y="406817"/>
                      <a:pt x="300196" y="407365"/>
                      <a:pt x="298276" y="406131"/>
                    </a:cubicBezTo>
                    <a:cubicBezTo>
                      <a:pt x="295944" y="404759"/>
                      <a:pt x="293887" y="403525"/>
                      <a:pt x="291692" y="402016"/>
                    </a:cubicBezTo>
                    <a:cubicBezTo>
                      <a:pt x="290046" y="400919"/>
                      <a:pt x="288538" y="399684"/>
                      <a:pt x="286892" y="398587"/>
                    </a:cubicBezTo>
                    <a:cubicBezTo>
                      <a:pt x="284423" y="396941"/>
                      <a:pt x="282091" y="395295"/>
                      <a:pt x="279622" y="393649"/>
                    </a:cubicBezTo>
                    <a:cubicBezTo>
                      <a:pt x="279622" y="393649"/>
                      <a:pt x="279622" y="393649"/>
                      <a:pt x="279622" y="393649"/>
                    </a:cubicBezTo>
                    <a:cubicBezTo>
                      <a:pt x="276330" y="391455"/>
                      <a:pt x="273176" y="389397"/>
                      <a:pt x="270021" y="387203"/>
                    </a:cubicBezTo>
                    <a:cubicBezTo>
                      <a:pt x="270158" y="387340"/>
                      <a:pt x="270295" y="387477"/>
                      <a:pt x="270433" y="387477"/>
                    </a:cubicBezTo>
                    <a:cubicBezTo>
                      <a:pt x="261517" y="381442"/>
                      <a:pt x="252602" y="375407"/>
                      <a:pt x="243549" y="369646"/>
                    </a:cubicBezTo>
                    <a:cubicBezTo>
                      <a:pt x="238063" y="366217"/>
                      <a:pt x="232576" y="362651"/>
                      <a:pt x="227090" y="359222"/>
                    </a:cubicBezTo>
                    <a:cubicBezTo>
                      <a:pt x="221878" y="355930"/>
                      <a:pt x="216391" y="352776"/>
                      <a:pt x="211179" y="349484"/>
                    </a:cubicBezTo>
                    <a:cubicBezTo>
                      <a:pt x="201304" y="343449"/>
                      <a:pt x="191291" y="337551"/>
                      <a:pt x="181141" y="331653"/>
                    </a:cubicBezTo>
                    <a:cubicBezTo>
                      <a:pt x="176889" y="329047"/>
                      <a:pt x="172363" y="326715"/>
                      <a:pt x="167974" y="324383"/>
                    </a:cubicBezTo>
                    <a:cubicBezTo>
                      <a:pt x="161527" y="320817"/>
                      <a:pt x="155081" y="317251"/>
                      <a:pt x="148634" y="313959"/>
                    </a:cubicBezTo>
                    <a:cubicBezTo>
                      <a:pt x="148634" y="313959"/>
                      <a:pt x="148772" y="313959"/>
                      <a:pt x="148772" y="314096"/>
                    </a:cubicBezTo>
                    <a:cubicBezTo>
                      <a:pt x="148634" y="314096"/>
                      <a:pt x="148634" y="313959"/>
                      <a:pt x="148497" y="313959"/>
                    </a:cubicBezTo>
                    <a:cubicBezTo>
                      <a:pt x="148360" y="313959"/>
                      <a:pt x="148360" y="313822"/>
                      <a:pt x="148223" y="313822"/>
                    </a:cubicBezTo>
                    <a:cubicBezTo>
                      <a:pt x="148223" y="313822"/>
                      <a:pt x="148223" y="313822"/>
                      <a:pt x="148223" y="313822"/>
                    </a:cubicBezTo>
                    <a:cubicBezTo>
                      <a:pt x="145480" y="312450"/>
                      <a:pt x="142736" y="311079"/>
                      <a:pt x="139856" y="309844"/>
                    </a:cubicBezTo>
                    <a:cubicBezTo>
                      <a:pt x="136976" y="308610"/>
                      <a:pt x="134095" y="307513"/>
                      <a:pt x="131078" y="306415"/>
                    </a:cubicBezTo>
                    <a:cubicBezTo>
                      <a:pt x="131078" y="306415"/>
                      <a:pt x="131215" y="306415"/>
                      <a:pt x="131215" y="306415"/>
                    </a:cubicBezTo>
                    <a:cubicBezTo>
                      <a:pt x="128198" y="305318"/>
                      <a:pt x="125180" y="304495"/>
                      <a:pt x="122025" y="303672"/>
                    </a:cubicBezTo>
                    <a:cubicBezTo>
                      <a:pt x="122300" y="303672"/>
                      <a:pt x="122437" y="303809"/>
                      <a:pt x="122711" y="303809"/>
                    </a:cubicBezTo>
                    <a:cubicBezTo>
                      <a:pt x="122025" y="303672"/>
                      <a:pt x="121202" y="303535"/>
                      <a:pt x="120517" y="303398"/>
                    </a:cubicBezTo>
                    <a:cubicBezTo>
                      <a:pt x="118871" y="303261"/>
                      <a:pt x="117225" y="303261"/>
                      <a:pt x="115579" y="303398"/>
                    </a:cubicBezTo>
                    <a:cubicBezTo>
                      <a:pt x="115030" y="303535"/>
                      <a:pt x="114482" y="303535"/>
                      <a:pt x="113933" y="303672"/>
                    </a:cubicBezTo>
                    <a:cubicBezTo>
                      <a:pt x="114207" y="303672"/>
                      <a:pt x="114344" y="303535"/>
                      <a:pt x="114482" y="303535"/>
                    </a:cubicBezTo>
                    <a:cubicBezTo>
                      <a:pt x="113933" y="303672"/>
                      <a:pt x="113521" y="303809"/>
                      <a:pt x="112973" y="303947"/>
                    </a:cubicBezTo>
                    <a:cubicBezTo>
                      <a:pt x="112698" y="304084"/>
                      <a:pt x="112287" y="304221"/>
                      <a:pt x="112013" y="304358"/>
                    </a:cubicBezTo>
                    <a:cubicBezTo>
                      <a:pt x="112013" y="304358"/>
                      <a:pt x="111875" y="304495"/>
                      <a:pt x="111875" y="304495"/>
                    </a:cubicBezTo>
                    <a:cubicBezTo>
                      <a:pt x="111875" y="304495"/>
                      <a:pt x="111738" y="304632"/>
                      <a:pt x="111738" y="304632"/>
                    </a:cubicBezTo>
                    <a:cubicBezTo>
                      <a:pt x="111601" y="304907"/>
                      <a:pt x="111464" y="305181"/>
                      <a:pt x="111327" y="305455"/>
                    </a:cubicBezTo>
                    <a:cubicBezTo>
                      <a:pt x="111190" y="305867"/>
                      <a:pt x="111053" y="306141"/>
                      <a:pt x="111053" y="306553"/>
                    </a:cubicBezTo>
                    <a:cubicBezTo>
                      <a:pt x="111053" y="306553"/>
                      <a:pt x="111053" y="306553"/>
                      <a:pt x="111053" y="306553"/>
                    </a:cubicBezTo>
                    <a:cubicBezTo>
                      <a:pt x="110915" y="306964"/>
                      <a:pt x="110915" y="307376"/>
                      <a:pt x="110778" y="307787"/>
                    </a:cubicBezTo>
                    <a:cubicBezTo>
                      <a:pt x="110778" y="307513"/>
                      <a:pt x="110778" y="307376"/>
                      <a:pt x="110778" y="307101"/>
                    </a:cubicBezTo>
                    <a:cubicBezTo>
                      <a:pt x="110778" y="307650"/>
                      <a:pt x="110778" y="308061"/>
                      <a:pt x="110778" y="308610"/>
                    </a:cubicBezTo>
                    <a:cubicBezTo>
                      <a:pt x="110778" y="309021"/>
                      <a:pt x="110915" y="309433"/>
                      <a:pt x="110915" y="309844"/>
                    </a:cubicBezTo>
                    <a:cubicBezTo>
                      <a:pt x="111053" y="310256"/>
                      <a:pt x="111190" y="310805"/>
                      <a:pt x="111327" y="311216"/>
                    </a:cubicBezTo>
                    <a:cubicBezTo>
                      <a:pt x="111738" y="312313"/>
                      <a:pt x="112150" y="313273"/>
                      <a:pt x="112698" y="314371"/>
                    </a:cubicBezTo>
                    <a:cubicBezTo>
                      <a:pt x="112698" y="314371"/>
                      <a:pt x="112698" y="314234"/>
                      <a:pt x="112561" y="314234"/>
                    </a:cubicBezTo>
                    <a:cubicBezTo>
                      <a:pt x="112561" y="314371"/>
                      <a:pt x="112698" y="314371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3933" y="316840"/>
                      <a:pt x="115304" y="319034"/>
                      <a:pt x="116676" y="321229"/>
                    </a:cubicBezTo>
                    <a:cubicBezTo>
                      <a:pt x="121614" y="328087"/>
                      <a:pt x="126963" y="334533"/>
                      <a:pt x="132312" y="341117"/>
                    </a:cubicBezTo>
                    <a:cubicBezTo>
                      <a:pt x="135467" y="345095"/>
                      <a:pt x="138622" y="348935"/>
                      <a:pt x="141914" y="352913"/>
                    </a:cubicBezTo>
                    <a:cubicBezTo>
                      <a:pt x="150143" y="362925"/>
                      <a:pt x="158373" y="372801"/>
                      <a:pt x="166602" y="382814"/>
                    </a:cubicBezTo>
                    <a:cubicBezTo>
                      <a:pt x="174283" y="392003"/>
                      <a:pt x="181690" y="401330"/>
                      <a:pt x="189371" y="410657"/>
                    </a:cubicBezTo>
                    <a:cubicBezTo>
                      <a:pt x="198286" y="421630"/>
                      <a:pt x="206653" y="433014"/>
                      <a:pt x="215843" y="443713"/>
                    </a:cubicBezTo>
                    <a:cubicBezTo>
                      <a:pt x="215706" y="443575"/>
                      <a:pt x="215568" y="443438"/>
                      <a:pt x="215431" y="443301"/>
                    </a:cubicBezTo>
                    <a:cubicBezTo>
                      <a:pt x="216803" y="444810"/>
                      <a:pt x="218312" y="446456"/>
                      <a:pt x="219683" y="447965"/>
                    </a:cubicBezTo>
                    <a:cubicBezTo>
                      <a:pt x="221329" y="449199"/>
                      <a:pt x="222838" y="450433"/>
                      <a:pt x="224347" y="451805"/>
                    </a:cubicBezTo>
                    <a:cubicBezTo>
                      <a:pt x="225993" y="453314"/>
                      <a:pt x="225993" y="455920"/>
                      <a:pt x="224758" y="457566"/>
                    </a:cubicBezTo>
                    <a:cubicBezTo>
                      <a:pt x="223387" y="459349"/>
                      <a:pt x="220918" y="459760"/>
                      <a:pt x="218997" y="458663"/>
                    </a:cubicBezTo>
                    <a:cubicBezTo>
                      <a:pt x="216803" y="457429"/>
                      <a:pt x="215020" y="455783"/>
                      <a:pt x="213237" y="454000"/>
                    </a:cubicBezTo>
                    <a:cubicBezTo>
                      <a:pt x="212962" y="453862"/>
                      <a:pt x="212825" y="453725"/>
                      <a:pt x="212551" y="453451"/>
                    </a:cubicBezTo>
                    <a:cubicBezTo>
                      <a:pt x="206379" y="449336"/>
                      <a:pt x="199932" y="445633"/>
                      <a:pt x="193623" y="441792"/>
                    </a:cubicBezTo>
                    <a:cubicBezTo>
                      <a:pt x="187039" y="437815"/>
                      <a:pt x="180455" y="433837"/>
                      <a:pt x="173872" y="429859"/>
                    </a:cubicBezTo>
                    <a:cubicBezTo>
                      <a:pt x="158098" y="420395"/>
                      <a:pt x="142325" y="410931"/>
                      <a:pt x="126003" y="402565"/>
                    </a:cubicBezTo>
                    <a:lnTo>
                      <a:pt x="126003" y="402565"/>
                    </a:lnTo>
                    <a:cubicBezTo>
                      <a:pt x="126003" y="402565"/>
                      <a:pt x="126003" y="402565"/>
                      <a:pt x="126003" y="402565"/>
                    </a:cubicBezTo>
                    <a:cubicBezTo>
                      <a:pt x="126003" y="402565"/>
                      <a:pt x="125866" y="402565"/>
                      <a:pt x="125866" y="402427"/>
                    </a:cubicBezTo>
                    <a:cubicBezTo>
                      <a:pt x="125866" y="402427"/>
                      <a:pt x="125866" y="402427"/>
                      <a:pt x="125866" y="402427"/>
                    </a:cubicBezTo>
                    <a:cubicBezTo>
                      <a:pt x="116950" y="398038"/>
                      <a:pt x="107761" y="393924"/>
                      <a:pt x="98434" y="390632"/>
                    </a:cubicBezTo>
                    <a:cubicBezTo>
                      <a:pt x="98434" y="390632"/>
                      <a:pt x="98434" y="390632"/>
                      <a:pt x="98434" y="390632"/>
                    </a:cubicBezTo>
                    <a:cubicBezTo>
                      <a:pt x="91301" y="388163"/>
                      <a:pt x="84306" y="386105"/>
                      <a:pt x="77037" y="384597"/>
                    </a:cubicBezTo>
                    <a:cubicBezTo>
                      <a:pt x="77037" y="384597"/>
                      <a:pt x="77174" y="384597"/>
                      <a:pt x="77174" y="384597"/>
                    </a:cubicBezTo>
                    <a:cubicBezTo>
                      <a:pt x="73471" y="383911"/>
                      <a:pt x="69905" y="383362"/>
                      <a:pt x="66338" y="382951"/>
                    </a:cubicBezTo>
                    <a:cubicBezTo>
                      <a:pt x="63458" y="382814"/>
                      <a:pt x="60715" y="382951"/>
                      <a:pt x="57972" y="383088"/>
                    </a:cubicBezTo>
                    <a:cubicBezTo>
                      <a:pt x="56874" y="383225"/>
                      <a:pt x="55777" y="383362"/>
                      <a:pt x="54680" y="383637"/>
                    </a:cubicBezTo>
                    <a:cubicBezTo>
                      <a:pt x="54405" y="383774"/>
                      <a:pt x="54131" y="383911"/>
                      <a:pt x="53720" y="383911"/>
                    </a:cubicBezTo>
                    <a:cubicBezTo>
                      <a:pt x="53445" y="384048"/>
                      <a:pt x="53308" y="384185"/>
                      <a:pt x="53034" y="384322"/>
                    </a:cubicBezTo>
                    <a:cubicBezTo>
                      <a:pt x="52897" y="384459"/>
                      <a:pt x="52622" y="384734"/>
                      <a:pt x="52485" y="384871"/>
                    </a:cubicBezTo>
                    <a:cubicBezTo>
                      <a:pt x="52348" y="385145"/>
                      <a:pt x="52074" y="385420"/>
                      <a:pt x="51937" y="385694"/>
                    </a:cubicBezTo>
                    <a:cubicBezTo>
                      <a:pt x="51799" y="385968"/>
                      <a:pt x="51662" y="386380"/>
                      <a:pt x="51525" y="386654"/>
                    </a:cubicBezTo>
                    <a:cubicBezTo>
                      <a:pt x="51525" y="386791"/>
                      <a:pt x="51525" y="386928"/>
                      <a:pt x="51388" y="387066"/>
                    </a:cubicBezTo>
                    <a:cubicBezTo>
                      <a:pt x="51388" y="387340"/>
                      <a:pt x="51388" y="387614"/>
                      <a:pt x="51525" y="388026"/>
                    </a:cubicBezTo>
                    <a:cubicBezTo>
                      <a:pt x="51662" y="388574"/>
                      <a:pt x="51937" y="388986"/>
                      <a:pt x="52074" y="389534"/>
                    </a:cubicBezTo>
                    <a:cubicBezTo>
                      <a:pt x="52348" y="389946"/>
                      <a:pt x="52622" y="390495"/>
                      <a:pt x="52760" y="390906"/>
                    </a:cubicBezTo>
                    <a:cubicBezTo>
                      <a:pt x="52760" y="390906"/>
                      <a:pt x="52760" y="390769"/>
                      <a:pt x="52760" y="390769"/>
                    </a:cubicBezTo>
                    <a:cubicBezTo>
                      <a:pt x="53445" y="392140"/>
                      <a:pt x="54131" y="393375"/>
                      <a:pt x="55091" y="394746"/>
                    </a:cubicBezTo>
                    <a:cubicBezTo>
                      <a:pt x="54954" y="394609"/>
                      <a:pt x="54817" y="394472"/>
                      <a:pt x="54680" y="394335"/>
                    </a:cubicBezTo>
                    <a:cubicBezTo>
                      <a:pt x="56874" y="397353"/>
                      <a:pt x="59480" y="400233"/>
                      <a:pt x="61949" y="403113"/>
                    </a:cubicBezTo>
                    <a:cubicBezTo>
                      <a:pt x="68259" y="410108"/>
                      <a:pt x="74979" y="416692"/>
                      <a:pt x="81426" y="423550"/>
                    </a:cubicBezTo>
                    <a:cubicBezTo>
                      <a:pt x="85541" y="427802"/>
                      <a:pt x="89930" y="432054"/>
                      <a:pt x="94182" y="436306"/>
                    </a:cubicBezTo>
                    <a:cubicBezTo>
                      <a:pt x="102960" y="445084"/>
                      <a:pt x="112150" y="453451"/>
                      <a:pt x="121202" y="461955"/>
                    </a:cubicBezTo>
                    <a:cubicBezTo>
                      <a:pt x="125866" y="466070"/>
                      <a:pt x="130529" y="470047"/>
                      <a:pt x="135330" y="474162"/>
                    </a:cubicBezTo>
                    <a:cubicBezTo>
                      <a:pt x="138896" y="477180"/>
                      <a:pt x="142325" y="480334"/>
                      <a:pt x="146028" y="483215"/>
                    </a:cubicBezTo>
                    <a:cubicBezTo>
                      <a:pt x="151240" y="487329"/>
                      <a:pt x="156452" y="491581"/>
                      <a:pt x="161665" y="495833"/>
                    </a:cubicBezTo>
                    <a:cubicBezTo>
                      <a:pt x="162488" y="496519"/>
                      <a:pt x="163310" y="497205"/>
                      <a:pt x="164271" y="497891"/>
                    </a:cubicBezTo>
                    <a:cubicBezTo>
                      <a:pt x="166739" y="499125"/>
                      <a:pt x="169346" y="500634"/>
                      <a:pt x="171814" y="502006"/>
                    </a:cubicBezTo>
                    <a:cubicBezTo>
                      <a:pt x="172912" y="502691"/>
                      <a:pt x="174146" y="503377"/>
                      <a:pt x="175243" y="504337"/>
                    </a:cubicBezTo>
                    <a:cubicBezTo>
                      <a:pt x="176889" y="505572"/>
                      <a:pt x="178261" y="506806"/>
                      <a:pt x="179770" y="508315"/>
                    </a:cubicBezTo>
                    <a:cubicBezTo>
                      <a:pt x="181553" y="510098"/>
                      <a:pt x="181278" y="512978"/>
                      <a:pt x="179358" y="514487"/>
                    </a:cubicBezTo>
                    <a:cubicBezTo>
                      <a:pt x="178398" y="515173"/>
                      <a:pt x="177438" y="515859"/>
                      <a:pt x="176204" y="515859"/>
                    </a:cubicBezTo>
                    <a:cubicBezTo>
                      <a:pt x="174420" y="515859"/>
                      <a:pt x="172912" y="515036"/>
                      <a:pt x="171540" y="514076"/>
                    </a:cubicBezTo>
                    <a:cubicBezTo>
                      <a:pt x="170168" y="513116"/>
                      <a:pt x="168797" y="512018"/>
                      <a:pt x="167425" y="510921"/>
                    </a:cubicBezTo>
                    <a:cubicBezTo>
                      <a:pt x="165231" y="509275"/>
                      <a:pt x="163036" y="507629"/>
                      <a:pt x="160842" y="505983"/>
                    </a:cubicBezTo>
                    <a:cubicBezTo>
                      <a:pt x="160156" y="505572"/>
                      <a:pt x="159607" y="505023"/>
                      <a:pt x="158921" y="504612"/>
                    </a:cubicBezTo>
                    <a:cubicBezTo>
                      <a:pt x="157275" y="503789"/>
                      <a:pt x="155630" y="502966"/>
                      <a:pt x="154121" y="502143"/>
                    </a:cubicBezTo>
                    <a:cubicBezTo>
                      <a:pt x="151103" y="500634"/>
                      <a:pt x="148086" y="499125"/>
                      <a:pt x="145205" y="497616"/>
                    </a:cubicBezTo>
                    <a:cubicBezTo>
                      <a:pt x="145205" y="497616"/>
                      <a:pt x="145343" y="497754"/>
                      <a:pt x="145343" y="497754"/>
                    </a:cubicBezTo>
                    <a:cubicBezTo>
                      <a:pt x="135604" y="492953"/>
                      <a:pt x="126003" y="488152"/>
                      <a:pt x="116127" y="483763"/>
                    </a:cubicBezTo>
                    <a:cubicBezTo>
                      <a:pt x="103646" y="478003"/>
                      <a:pt x="90890" y="472516"/>
                      <a:pt x="77860" y="467716"/>
                    </a:cubicBezTo>
                    <a:cubicBezTo>
                      <a:pt x="77997" y="467853"/>
                      <a:pt x="78134" y="467853"/>
                      <a:pt x="78271" y="467853"/>
                    </a:cubicBezTo>
                    <a:cubicBezTo>
                      <a:pt x="72785" y="465933"/>
                      <a:pt x="67298" y="464287"/>
                      <a:pt x="61675" y="462915"/>
                    </a:cubicBezTo>
                    <a:cubicBezTo>
                      <a:pt x="59618" y="462504"/>
                      <a:pt x="57560" y="462229"/>
                      <a:pt x="55503" y="462092"/>
                    </a:cubicBezTo>
                    <a:cubicBezTo>
                      <a:pt x="55503" y="462092"/>
                      <a:pt x="55640" y="462092"/>
                      <a:pt x="55640" y="462092"/>
                    </a:cubicBezTo>
                    <a:cubicBezTo>
                      <a:pt x="54543" y="461955"/>
                      <a:pt x="53445" y="461955"/>
                      <a:pt x="52348" y="462092"/>
                    </a:cubicBezTo>
                    <a:cubicBezTo>
                      <a:pt x="52348" y="462229"/>
                      <a:pt x="52348" y="462504"/>
                      <a:pt x="52348" y="462641"/>
                    </a:cubicBezTo>
                    <a:cubicBezTo>
                      <a:pt x="52348" y="462778"/>
                      <a:pt x="52348" y="462915"/>
                      <a:pt x="52348" y="463052"/>
                    </a:cubicBezTo>
                    <a:cubicBezTo>
                      <a:pt x="52485" y="463464"/>
                      <a:pt x="52622" y="463875"/>
                      <a:pt x="52760" y="464287"/>
                    </a:cubicBezTo>
                    <a:cubicBezTo>
                      <a:pt x="53034" y="464698"/>
                      <a:pt x="53308" y="465247"/>
                      <a:pt x="53582" y="465658"/>
                    </a:cubicBezTo>
                    <a:cubicBezTo>
                      <a:pt x="53582" y="465521"/>
                      <a:pt x="53445" y="465384"/>
                      <a:pt x="53445" y="465384"/>
                    </a:cubicBezTo>
                    <a:cubicBezTo>
                      <a:pt x="54680" y="467167"/>
                      <a:pt x="56051" y="468676"/>
                      <a:pt x="57423" y="470322"/>
                    </a:cubicBezTo>
                    <a:cubicBezTo>
                      <a:pt x="60166" y="473065"/>
                      <a:pt x="62909" y="475671"/>
                      <a:pt x="65790" y="478277"/>
                    </a:cubicBezTo>
                    <a:cubicBezTo>
                      <a:pt x="76351" y="487467"/>
                      <a:pt x="87050" y="496108"/>
                      <a:pt x="98159" y="504474"/>
                    </a:cubicBezTo>
                    <a:cubicBezTo>
                      <a:pt x="102000" y="507355"/>
                      <a:pt x="105703" y="510372"/>
                      <a:pt x="109681" y="513116"/>
                    </a:cubicBezTo>
                    <a:cubicBezTo>
                      <a:pt x="115167" y="516956"/>
                      <a:pt x="120791" y="520797"/>
                      <a:pt x="126277" y="524637"/>
                    </a:cubicBezTo>
                    <a:cubicBezTo>
                      <a:pt x="126277" y="524637"/>
                      <a:pt x="126140" y="524637"/>
                      <a:pt x="126140" y="524637"/>
                    </a:cubicBezTo>
                    <a:cubicBezTo>
                      <a:pt x="128883" y="526283"/>
                      <a:pt x="131627" y="528066"/>
                      <a:pt x="134370" y="529712"/>
                    </a:cubicBezTo>
                    <a:cubicBezTo>
                      <a:pt x="135604" y="529986"/>
                      <a:pt x="136839" y="530398"/>
                      <a:pt x="138073" y="530672"/>
                    </a:cubicBezTo>
                    <a:cubicBezTo>
                      <a:pt x="145068" y="532592"/>
                      <a:pt x="152063" y="534375"/>
                      <a:pt x="158921" y="536433"/>
                    </a:cubicBezTo>
                    <a:cubicBezTo>
                      <a:pt x="163859" y="537804"/>
                      <a:pt x="168934" y="539313"/>
                      <a:pt x="173735" y="541233"/>
                    </a:cubicBezTo>
                    <a:cubicBezTo>
                      <a:pt x="174969" y="541782"/>
                      <a:pt x="176478" y="542331"/>
                      <a:pt x="177575" y="543016"/>
                    </a:cubicBezTo>
                    <a:cubicBezTo>
                      <a:pt x="178947" y="543977"/>
                      <a:pt x="179633" y="544525"/>
                      <a:pt x="181004" y="545622"/>
                    </a:cubicBezTo>
                    <a:cubicBezTo>
                      <a:pt x="182101" y="546583"/>
                      <a:pt x="183199" y="548229"/>
                      <a:pt x="183336" y="549600"/>
                    </a:cubicBezTo>
                    <a:cubicBezTo>
                      <a:pt x="183473" y="550835"/>
                      <a:pt x="183062" y="552343"/>
                      <a:pt x="182513" y="553441"/>
                    </a:cubicBezTo>
                    <a:cubicBezTo>
                      <a:pt x="181964" y="554401"/>
                      <a:pt x="181004" y="555772"/>
                      <a:pt x="179770" y="556184"/>
                    </a:cubicBezTo>
                    <a:cubicBezTo>
                      <a:pt x="178124" y="556870"/>
                      <a:pt x="176752" y="557144"/>
                      <a:pt x="174969" y="557007"/>
                    </a:cubicBezTo>
                    <a:cubicBezTo>
                      <a:pt x="173049" y="556870"/>
                      <a:pt x="171266" y="556595"/>
                      <a:pt x="169346" y="556184"/>
                    </a:cubicBezTo>
                    <a:cubicBezTo>
                      <a:pt x="167425" y="555772"/>
                      <a:pt x="165505" y="555087"/>
                      <a:pt x="163585" y="554264"/>
                    </a:cubicBezTo>
                    <a:cubicBezTo>
                      <a:pt x="159607" y="552892"/>
                      <a:pt x="155767" y="551109"/>
                      <a:pt x="152063" y="549189"/>
                    </a:cubicBezTo>
                    <a:cubicBezTo>
                      <a:pt x="148497" y="547406"/>
                      <a:pt x="144931" y="545622"/>
                      <a:pt x="141365" y="543565"/>
                    </a:cubicBezTo>
                    <a:cubicBezTo>
                      <a:pt x="137799" y="541371"/>
                      <a:pt x="134233" y="539313"/>
                      <a:pt x="130804" y="537119"/>
                    </a:cubicBezTo>
                    <a:cubicBezTo>
                      <a:pt x="128060" y="536433"/>
                      <a:pt x="125454" y="535747"/>
                      <a:pt x="122711" y="535061"/>
                    </a:cubicBezTo>
                    <a:cubicBezTo>
                      <a:pt x="120105" y="534375"/>
                      <a:pt x="117499" y="533690"/>
                      <a:pt x="114893" y="533141"/>
                    </a:cubicBezTo>
                    <a:cubicBezTo>
                      <a:pt x="108584" y="531769"/>
                      <a:pt x="102274" y="530398"/>
                      <a:pt x="95965" y="529026"/>
                    </a:cubicBezTo>
                    <a:cubicBezTo>
                      <a:pt x="90753" y="528203"/>
                      <a:pt x="85404" y="527243"/>
                      <a:pt x="80192" y="526283"/>
                    </a:cubicBezTo>
                    <a:cubicBezTo>
                      <a:pt x="77860" y="525871"/>
                      <a:pt x="75391" y="525460"/>
                      <a:pt x="73059" y="525048"/>
                    </a:cubicBezTo>
                    <a:cubicBezTo>
                      <a:pt x="70590" y="524637"/>
                      <a:pt x="67984" y="524363"/>
                      <a:pt x="65515" y="524088"/>
                    </a:cubicBezTo>
                    <a:cubicBezTo>
                      <a:pt x="61538" y="523540"/>
                      <a:pt x="57560" y="523265"/>
                      <a:pt x="53445" y="522854"/>
                    </a:cubicBezTo>
                    <a:cubicBezTo>
                      <a:pt x="53445" y="522854"/>
                      <a:pt x="53445" y="522854"/>
                      <a:pt x="53445" y="522854"/>
                    </a:cubicBezTo>
                    <a:cubicBezTo>
                      <a:pt x="46039" y="522442"/>
                      <a:pt x="38495" y="522168"/>
                      <a:pt x="30951" y="522717"/>
                    </a:cubicBezTo>
                    <a:cubicBezTo>
                      <a:pt x="30951" y="522717"/>
                      <a:pt x="30951" y="522717"/>
                      <a:pt x="30951" y="522717"/>
                    </a:cubicBezTo>
                    <a:cubicBezTo>
                      <a:pt x="27248" y="522991"/>
                      <a:pt x="23544" y="523540"/>
                      <a:pt x="19978" y="524226"/>
                    </a:cubicBezTo>
                    <a:cubicBezTo>
                      <a:pt x="19978" y="524226"/>
                      <a:pt x="20115" y="524226"/>
                      <a:pt x="20115" y="524226"/>
                    </a:cubicBezTo>
                    <a:cubicBezTo>
                      <a:pt x="19978" y="524226"/>
                      <a:pt x="19841" y="524226"/>
                      <a:pt x="19841" y="524363"/>
                    </a:cubicBezTo>
                    <a:cubicBezTo>
                      <a:pt x="19841" y="524363"/>
                      <a:pt x="19704" y="524363"/>
                      <a:pt x="19704" y="524363"/>
                    </a:cubicBezTo>
                    <a:cubicBezTo>
                      <a:pt x="19704" y="524363"/>
                      <a:pt x="19704" y="524363"/>
                      <a:pt x="19704" y="524363"/>
                    </a:cubicBezTo>
                    <a:cubicBezTo>
                      <a:pt x="17784" y="524774"/>
                      <a:pt x="15863" y="525323"/>
                      <a:pt x="14080" y="526009"/>
                    </a:cubicBezTo>
                    <a:cubicBezTo>
                      <a:pt x="13532" y="526283"/>
                      <a:pt x="12846" y="526557"/>
                      <a:pt x="12297" y="526694"/>
                    </a:cubicBezTo>
                    <a:cubicBezTo>
                      <a:pt x="12297" y="526694"/>
                      <a:pt x="12434" y="526694"/>
                      <a:pt x="12434" y="526557"/>
                    </a:cubicBezTo>
                    <a:cubicBezTo>
                      <a:pt x="12297" y="526557"/>
                      <a:pt x="12160" y="526694"/>
                      <a:pt x="12023" y="526694"/>
                    </a:cubicBezTo>
                    <a:cubicBezTo>
                      <a:pt x="12023" y="526694"/>
                      <a:pt x="12023" y="526694"/>
                      <a:pt x="12023" y="526694"/>
                    </a:cubicBezTo>
                    <a:lnTo>
                      <a:pt x="12023" y="526694"/>
                    </a:lnTo>
                    <a:cubicBezTo>
                      <a:pt x="11063" y="527243"/>
                      <a:pt x="10103" y="527655"/>
                      <a:pt x="9143" y="528203"/>
                    </a:cubicBezTo>
                    <a:cubicBezTo>
                      <a:pt x="9280" y="528203"/>
                      <a:pt x="9280" y="528066"/>
                      <a:pt x="9417" y="528066"/>
                    </a:cubicBezTo>
                    <a:cubicBezTo>
                      <a:pt x="9280" y="528203"/>
                      <a:pt x="9143" y="528203"/>
                      <a:pt x="9005" y="528340"/>
                    </a:cubicBezTo>
                    <a:lnTo>
                      <a:pt x="9005" y="528340"/>
                    </a:lnTo>
                    <a:lnTo>
                      <a:pt x="9005" y="528340"/>
                    </a:lnTo>
                    <a:cubicBezTo>
                      <a:pt x="8594" y="528615"/>
                      <a:pt x="8183" y="528889"/>
                      <a:pt x="7908" y="529163"/>
                    </a:cubicBezTo>
                    <a:cubicBezTo>
                      <a:pt x="7634" y="529438"/>
                      <a:pt x="7222" y="529712"/>
                      <a:pt x="6948" y="529986"/>
                    </a:cubicBezTo>
                    <a:cubicBezTo>
                      <a:pt x="6811" y="530261"/>
                      <a:pt x="6537" y="530535"/>
                      <a:pt x="6262" y="530809"/>
                    </a:cubicBezTo>
                    <a:cubicBezTo>
                      <a:pt x="6125" y="531084"/>
                      <a:pt x="6125" y="531358"/>
                      <a:pt x="5988" y="531495"/>
                    </a:cubicBezTo>
                    <a:cubicBezTo>
                      <a:pt x="5988" y="531906"/>
                      <a:pt x="5851" y="532181"/>
                      <a:pt x="5714" y="532592"/>
                    </a:cubicBezTo>
                    <a:cubicBezTo>
                      <a:pt x="5714" y="532867"/>
                      <a:pt x="5714" y="533278"/>
                      <a:pt x="5714" y="533552"/>
                    </a:cubicBezTo>
                    <a:cubicBezTo>
                      <a:pt x="5714" y="533827"/>
                      <a:pt x="5851" y="534238"/>
                      <a:pt x="5851" y="534513"/>
                    </a:cubicBezTo>
                    <a:cubicBezTo>
                      <a:pt x="5988" y="534787"/>
                      <a:pt x="6125" y="535198"/>
                      <a:pt x="6262" y="535473"/>
                    </a:cubicBezTo>
                    <a:cubicBezTo>
                      <a:pt x="6537" y="535884"/>
                      <a:pt x="6811" y="536296"/>
                      <a:pt x="7085" y="536707"/>
                    </a:cubicBezTo>
                    <a:cubicBezTo>
                      <a:pt x="8320" y="538079"/>
                      <a:pt x="9691" y="539450"/>
                      <a:pt x="11063" y="540685"/>
                    </a:cubicBezTo>
                    <a:cubicBezTo>
                      <a:pt x="12160" y="541508"/>
                      <a:pt x="13257" y="542331"/>
                      <a:pt x="14355" y="543016"/>
                    </a:cubicBezTo>
                    <a:lnTo>
                      <a:pt x="14355" y="543016"/>
                    </a:lnTo>
                    <a:cubicBezTo>
                      <a:pt x="19430" y="546308"/>
                      <a:pt x="24779" y="549326"/>
                      <a:pt x="29991" y="552206"/>
                    </a:cubicBezTo>
                    <a:cubicBezTo>
                      <a:pt x="33831" y="554264"/>
                      <a:pt x="37535" y="556321"/>
                      <a:pt x="41375" y="558516"/>
                    </a:cubicBezTo>
                    <a:cubicBezTo>
                      <a:pt x="46999" y="561670"/>
                      <a:pt x="52760" y="564551"/>
                      <a:pt x="58520" y="567431"/>
                    </a:cubicBezTo>
                    <a:cubicBezTo>
                      <a:pt x="58383" y="567294"/>
                      <a:pt x="58246" y="567294"/>
                      <a:pt x="58109" y="567157"/>
                    </a:cubicBezTo>
                    <a:cubicBezTo>
                      <a:pt x="62909" y="569351"/>
                      <a:pt x="67573" y="571546"/>
                      <a:pt x="72236" y="573740"/>
                    </a:cubicBezTo>
                    <a:cubicBezTo>
                      <a:pt x="79643" y="577169"/>
                      <a:pt x="87050" y="580187"/>
                      <a:pt x="94730" y="582793"/>
                    </a:cubicBezTo>
                    <a:cubicBezTo>
                      <a:pt x="102000" y="585125"/>
                      <a:pt x="109407" y="587319"/>
                      <a:pt x="116950" y="588965"/>
                    </a:cubicBezTo>
                    <a:lnTo>
                      <a:pt x="116950" y="588965"/>
                    </a:lnTo>
                    <a:cubicBezTo>
                      <a:pt x="116950" y="588965"/>
                      <a:pt x="116950" y="588965"/>
                      <a:pt x="116950" y="588965"/>
                    </a:cubicBezTo>
                    <a:cubicBezTo>
                      <a:pt x="117088" y="588965"/>
                      <a:pt x="117225" y="588965"/>
                      <a:pt x="117362" y="589102"/>
                    </a:cubicBezTo>
                    <a:cubicBezTo>
                      <a:pt x="117362" y="589102"/>
                      <a:pt x="117225" y="589102"/>
                      <a:pt x="117225" y="589102"/>
                    </a:cubicBezTo>
                    <a:cubicBezTo>
                      <a:pt x="122711" y="590199"/>
                      <a:pt x="128335" y="591160"/>
                      <a:pt x="133958" y="591571"/>
                    </a:cubicBezTo>
                    <a:cubicBezTo>
                      <a:pt x="137799" y="591983"/>
                      <a:pt x="141502" y="592394"/>
                      <a:pt x="145343" y="592668"/>
                    </a:cubicBezTo>
                    <a:cubicBezTo>
                      <a:pt x="145343" y="592668"/>
                      <a:pt x="145343" y="592668"/>
                      <a:pt x="145343" y="592668"/>
                    </a:cubicBezTo>
                    <a:cubicBezTo>
                      <a:pt x="152063" y="592943"/>
                      <a:pt x="158784" y="593217"/>
                      <a:pt x="165505" y="593354"/>
                    </a:cubicBezTo>
                    <a:cubicBezTo>
                      <a:pt x="171814" y="593354"/>
                      <a:pt x="178124" y="593354"/>
                      <a:pt x="184296" y="593354"/>
                    </a:cubicBezTo>
                    <a:cubicBezTo>
                      <a:pt x="186216" y="593354"/>
                      <a:pt x="187725" y="595000"/>
                      <a:pt x="187725" y="596783"/>
                    </a:cubicBezTo>
                    <a:cubicBezTo>
                      <a:pt x="187725" y="598703"/>
                      <a:pt x="186079" y="600212"/>
                      <a:pt x="184296" y="600212"/>
                    </a:cubicBezTo>
                    <a:cubicBezTo>
                      <a:pt x="177164" y="600349"/>
                      <a:pt x="170168" y="600486"/>
                      <a:pt x="163036" y="600486"/>
                    </a:cubicBezTo>
                    <a:cubicBezTo>
                      <a:pt x="162076" y="602270"/>
                      <a:pt x="158921" y="602132"/>
                      <a:pt x="155767" y="60213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3" name="任意多边形: 形状 272"/>
              <p:cNvSpPr/>
              <p:nvPr/>
            </p:nvSpPr>
            <p:spPr>
              <a:xfrm>
                <a:off x="2211302" y="4220835"/>
                <a:ext cx="937515" cy="817051"/>
              </a:xfrm>
              <a:custGeom>
                <a:avLst/>
                <a:gdLst>
                  <a:gd name="connsiteX0" fmla="*/ 281093 w 937515"/>
                  <a:gd name="connsiteY0" fmla="*/ 42097 h 817051"/>
                  <a:gd name="connsiteX1" fmla="*/ 284934 w 937515"/>
                  <a:gd name="connsiteY1" fmla="*/ 46761 h 817051"/>
                  <a:gd name="connsiteX2" fmla="*/ 285482 w 937515"/>
                  <a:gd name="connsiteY2" fmla="*/ 47447 h 817051"/>
                  <a:gd name="connsiteX3" fmla="*/ 293437 w 937515"/>
                  <a:gd name="connsiteY3" fmla="*/ 45115 h 817051"/>
                  <a:gd name="connsiteX4" fmla="*/ 308662 w 937515"/>
                  <a:gd name="connsiteY4" fmla="*/ 40589 h 817051"/>
                  <a:gd name="connsiteX5" fmla="*/ 316755 w 937515"/>
                  <a:gd name="connsiteY5" fmla="*/ 37434 h 817051"/>
                  <a:gd name="connsiteX6" fmla="*/ 316343 w 937515"/>
                  <a:gd name="connsiteY6" fmla="*/ 37709 h 817051"/>
                  <a:gd name="connsiteX7" fmla="*/ 319635 w 937515"/>
                  <a:gd name="connsiteY7" fmla="*/ 35788 h 817051"/>
                  <a:gd name="connsiteX8" fmla="*/ 319635 w 937515"/>
                  <a:gd name="connsiteY8" fmla="*/ 35788 h 817051"/>
                  <a:gd name="connsiteX9" fmla="*/ 319635 w 937515"/>
                  <a:gd name="connsiteY9" fmla="*/ 35788 h 817051"/>
                  <a:gd name="connsiteX10" fmla="*/ 319772 w 937515"/>
                  <a:gd name="connsiteY10" fmla="*/ 35651 h 817051"/>
                  <a:gd name="connsiteX11" fmla="*/ 319635 w 937515"/>
                  <a:gd name="connsiteY11" fmla="*/ 35651 h 817051"/>
                  <a:gd name="connsiteX12" fmla="*/ 321007 w 937515"/>
                  <a:gd name="connsiteY12" fmla="*/ 34554 h 817051"/>
                  <a:gd name="connsiteX13" fmla="*/ 321007 w 937515"/>
                  <a:gd name="connsiteY13" fmla="*/ 34554 h 817051"/>
                  <a:gd name="connsiteX14" fmla="*/ 322104 w 937515"/>
                  <a:gd name="connsiteY14" fmla="*/ 33594 h 817051"/>
                  <a:gd name="connsiteX15" fmla="*/ 322241 w 937515"/>
                  <a:gd name="connsiteY15" fmla="*/ 33457 h 817051"/>
                  <a:gd name="connsiteX16" fmla="*/ 321830 w 937515"/>
                  <a:gd name="connsiteY16" fmla="*/ 33045 h 817051"/>
                  <a:gd name="connsiteX17" fmla="*/ 321418 w 937515"/>
                  <a:gd name="connsiteY17" fmla="*/ 32771 h 817051"/>
                  <a:gd name="connsiteX18" fmla="*/ 320184 w 937515"/>
                  <a:gd name="connsiteY18" fmla="*/ 32222 h 817051"/>
                  <a:gd name="connsiteX19" fmla="*/ 318538 w 937515"/>
                  <a:gd name="connsiteY19" fmla="*/ 31948 h 817051"/>
                  <a:gd name="connsiteX20" fmla="*/ 317166 w 937515"/>
                  <a:gd name="connsiteY20" fmla="*/ 31810 h 817051"/>
                  <a:gd name="connsiteX21" fmla="*/ 303176 w 937515"/>
                  <a:gd name="connsiteY21" fmla="*/ 31948 h 817051"/>
                  <a:gd name="connsiteX22" fmla="*/ 303724 w 937515"/>
                  <a:gd name="connsiteY22" fmla="*/ 31948 h 817051"/>
                  <a:gd name="connsiteX23" fmla="*/ 281093 w 937515"/>
                  <a:gd name="connsiteY23" fmla="*/ 34691 h 817051"/>
                  <a:gd name="connsiteX24" fmla="*/ 274509 w 937515"/>
                  <a:gd name="connsiteY24" fmla="*/ 35651 h 817051"/>
                  <a:gd name="connsiteX25" fmla="*/ 281093 w 937515"/>
                  <a:gd name="connsiteY25" fmla="*/ 42097 h 817051"/>
                  <a:gd name="connsiteX26" fmla="*/ 158061 w 937515"/>
                  <a:gd name="connsiteY26" fmla="*/ 59517 h 817051"/>
                  <a:gd name="connsiteX27" fmla="*/ 161901 w 937515"/>
                  <a:gd name="connsiteY27" fmla="*/ 58145 h 817051"/>
                  <a:gd name="connsiteX28" fmla="*/ 185767 w 937515"/>
                  <a:gd name="connsiteY28" fmla="*/ 49916 h 817051"/>
                  <a:gd name="connsiteX29" fmla="*/ 186453 w 937515"/>
                  <a:gd name="connsiteY29" fmla="*/ 49641 h 817051"/>
                  <a:gd name="connsiteX30" fmla="*/ 186590 w 937515"/>
                  <a:gd name="connsiteY30" fmla="*/ 49641 h 817051"/>
                  <a:gd name="connsiteX31" fmla="*/ 191802 w 937515"/>
                  <a:gd name="connsiteY31" fmla="*/ 47858 h 817051"/>
                  <a:gd name="connsiteX32" fmla="*/ 202500 w 937515"/>
                  <a:gd name="connsiteY32" fmla="*/ 44703 h 817051"/>
                  <a:gd name="connsiteX33" fmla="*/ 217177 w 937515"/>
                  <a:gd name="connsiteY33" fmla="*/ 40452 h 817051"/>
                  <a:gd name="connsiteX34" fmla="*/ 222526 w 937515"/>
                  <a:gd name="connsiteY34" fmla="*/ 38943 h 817051"/>
                  <a:gd name="connsiteX35" fmla="*/ 224720 w 937515"/>
                  <a:gd name="connsiteY35" fmla="*/ 38257 h 817051"/>
                  <a:gd name="connsiteX36" fmla="*/ 249546 w 937515"/>
                  <a:gd name="connsiteY36" fmla="*/ 32633 h 817051"/>
                  <a:gd name="connsiteX37" fmla="*/ 255444 w 937515"/>
                  <a:gd name="connsiteY37" fmla="*/ 31262 h 817051"/>
                  <a:gd name="connsiteX38" fmla="*/ 241454 w 937515"/>
                  <a:gd name="connsiteY38" fmla="*/ 23581 h 817051"/>
                  <a:gd name="connsiteX39" fmla="*/ 241454 w 937515"/>
                  <a:gd name="connsiteY39" fmla="*/ 23581 h 817051"/>
                  <a:gd name="connsiteX40" fmla="*/ 241317 w 937515"/>
                  <a:gd name="connsiteY40" fmla="*/ 23444 h 817051"/>
                  <a:gd name="connsiteX41" fmla="*/ 241042 w 937515"/>
                  <a:gd name="connsiteY41" fmla="*/ 23307 h 817051"/>
                  <a:gd name="connsiteX42" fmla="*/ 241042 w 937515"/>
                  <a:gd name="connsiteY42" fmla="*/ 23307 h 817051"/>
                  <a:gd name="connsiteX43" fmla="*/ 218822 w 937515"/>
                  <a:gd name="connsiteY43" fmla="*/ 13980 h 817051"/>
                  <a:gd name="connsiteX44" fmla="*/ 202363 w 937515"/>
                  <a:gd name="connsiteY44" fmla="*/ 9454 h 817051"/>
                  <a:gd name="connsiteX45" fmla="*/ 202363 w 937515"/>
                  <a:gd name="connsiteY45" fmla="*/ 9454 h 817051"/>
                  <a:gd name="connsiteX46" fmla="*/ 202363 w 937515"/>
                  <a:gd name="connsiteY46" fmla="*/ 9454 h 817051"/>
                  <a:gd name="connsiteX47" fmla="*/ 201952 w 937515"/>
                  <a:gd name="connsiteY47" fmla="*/ 9316 h 817051"/>
                  <a:gd name="connsiteX48" fmla="*/ 202089 w 937515"/>
                  <a:gd name="connsiteY48" fmla="*/ 9316 h 817051"/>
                  <a:gd name="connsiteX49" fmla="*/ 185630 w 937515"/>
                  <a:gd name="connsiteY49" fmla="*/ 7122 h 817051"/>
                  <a:gd name="connsiteX50" fmla="*/ 186178 w 937515"/>
                  <a:gd name="connsiteY50" fmla="*/ 7122 h 817051"/>
                  <a:gd name="connsiteX51" fmla="*/ 168759 w 937515"/>
                  <a:gd name="connsiteY51" fmla="*/ 7122 h 817051"/>
                  <a:gd name="connsiteX52" fmla="*/ 169308 w 937515"/>
                  <a:gd name="connsiteY52" fmla="*/ 7122 h 817051"/>
                  <a:gd name="connsiteX53" fmla="*/ 152848 w 937515"/>
                  <a:gd name="connsiteY53" fmla="*/ 9454 h 817051"/>
                  <a:gd name="connsiteX54" fmla="*/ 141739 w 937515"/>
                  <a:gd name="connsiteY54" fmla="*/ 12471 h 817051"/>
                  <a:gd name="connsiteX55" fmla="*/ 133097 w 937515"/>
                  <a:gd name="connsiteY55" fmla="*/ 16037 h 817051"/>
                  <a:gd name="connsiteX56" fmla="*/ 133509 w 937515"/>
                  <a:gd name="connsiteY56" fmla="*/ 15763 h 817051"/>
                  <a:gd name="connsiteX57" fmla="*/ 128297 w 937515"/>
                  <a:gd name="connsiteY57" fmla="*/ 18780 h 817051"/>
                  <a:gd name="connsiteX58" fmla="*/ 128297 w 937515"/>
                  <a:gd name="connsiteY58" fmla="*/ 18780 h 817051"/>
                  <a:gd name="connsiteX59" fmla="*/ 128160 w 937515"/>
                  <a:gd name="connsiteY59" fmla="*/ 18917 h 817051"/>
                  <a:gd name="connsiteX60" fmla="*/ 127885 w 937515"/>
                  <a:gd name="connsiteY60" fmla="*/ 19055 h 817051"/>
                  <a:gd name="connsiteX61" fmla="*/ 128022 w 937515"/>
                  <a:gd name="connsiteY61" fmla="*/ 19055 h 817051"/>
                  <a:gd name="connsiteX62" fmla="*/ 124868 w 937515"/>
                  <a:gd name="connsiteY62" fmla="*/ 21387 h 817051"/>
                  <a:gd name="connsiteX63" fmla="*/ 125279 w 937515"/>
                  <a:gd name="connsiteY63" fmla="*/ 20975 h 817051"/>
                  <a:gd name="connsiteX64" fmla="*/ 122399 w 937515"/>
                  <a:gd name="connsiteY64" fmla="*/ 23855 h 817051"/>
                  <a:gd name="connsiteX65" fmla="*/ 122536 w 937515"/>
                  <a:gd name="connsiteY65" fmla="*/ 23718 h 817051"/>
                  <a:gd name="connsiteX66" fmla="*/ 121164 w 937515"/>
                  <a:gd name="connsiteY66" fmla="*/ 25638 h 817051"/>
                  <a:gd name="connsiteX67" fmla="*/ 121439 w 937515"/>
                  <a:gd name="connsiteY67" fmla="*/ 25227 h 817051"/>
                  <a:gd name="connsiteX68" fmla="*/ 119381 w 937515"/>
                  <a:gd name="connsiteY68" fmla="*/ 28930 h 817051"/>
                  <a:gd name="connsiteX69" fmla="*/ 119381 w 937515"/>
                  <a:gd name="connsiteY69" fmla="*/ 28930 h 817051"/>
                  <a:gd name="connsiteX70" fmla="*/ 118696 w 937515"/>
                  <a:gd name="connsiteY70" fmla="*/ 30576 h 817051"/>
                  <a:gd name="connsiteX71" fmla="*/ 118421 w 937515"/>
                  <a:gd name="connsiteY71" fmla="*/ 32085 h 817051"/>
                  <a:gd name="connsiteX72" fmla="*/ 118284 w 937515"/>
                  <a:gd name="connsiteY72" fmla="*/ 33731 h 817051"/>
                  <a:gd name="connsiteX73" fmla="*/ 118284 w 937515"/>
                  <a:gd name="connsiteY73" fmla="*/ 35514 h 817051"/>
                  <a:gd name="connsiteX74" fmla="*/ 118421 w 937515"/>
                  <a:gd name="connsiteY74" fmla="*/ 37297 h 817051"/>
                  <a:gd name="connsiteX75" fmla="*/ 118833 w 937515"/>
                  <a:gd name="connsiteY75" fmla="*/ 38943 h 817051"/>
                  <a:gd name="connsiteX76" fmla="*/ 118696 w 937515"/>
                  <a:gd name="connsiteY76" fmla="*/ 38532 h 817051"/>
                  <a:gd name="connsiteX77" fmla="*/ 119381 w 937515"/>
                  <a:gd name="connsiteY77" fmla="*/ 40177 h 817051"/>
                  <a:gd name="connsiteX78" fmla="*/ 119107 w 937515"/>
                  <a:gd name="connsiteY78" fmla="*/ 39766 h 817051"/>
                  <a:gd name="connsiteX79" fmla="*/ 120890 w 937515"/>
                  <a:gd name="connsiteY79" fmla="*/ 42920 h 817051"/>
                  <a:gd name="connsiteX80" fmla="*/ 120890 w 937515"/>
                  <a:gd name="connsiteY80" fmla="*/ 42783 h 817051"/>
                  <a:gd name="connsiteX81" fmla="*/ 121987 w 937515"/>
                  <a:gd name="connsiteY81" fmla="*/ 44292 h 817051"/>
                  <a:gd name="connsiteX82" fmla="*/ 124182 w 937515"/>
                  <a:gd name="connsiteY82" fmla="*/ 46624 h 817051"/>
                  <a:gd name="connsiteX83" fmla="*/ 124182 w 937515"/>
                  <a:gd name="connsiteY83" fmla="*/ 46487 h 817051"/>
                  <a:gd name="connsiteX84" fmla="*/ 127337 w 937515"/>
                  <a:gd name="connsiteY84" fmla="*/ 48955 h 817051"/>
                  <a:gd name="connsiteX85" fmla="*/ 127200 w 937515"/>
                  <a:gd name="connsiteY85" fmla="*/ 48819 h 817051"/>
                  <a:gd name="connsiteX86" fmla="*/ 131040 w 937515"/>
                  <a:gd name="connsiteY86" fmla="*/ 51013 h 817051"/>
                  <a:gd name="connsiteX87" fmla="*/ 130903 w 937515"/>
                  <a:gd name="connsiteY87" fmla="*/ 51013 h 817051"/>
                  <a:gd name="connsiteX88" fmla="*/ 140916 w 937515"/>
                  <a:gd name="connsiteY88" fmla="*/ 55265 h 817051"/>
                  <a:gd name="connsiteX89" fmla="*/ 153946 w 937515"/>
                  <a:gd name="connsiteY89" fmla="*/ 58694 h 817051"/>
                  <a:gd name="connsiteX90" fmla="*/ 158061 w 937515"/>
                  <a:gd name="connsiteY90" fmla="*/ 59517 h 817051"/>
                  <a:gd name="connsiteX91" fmla="*/ 191939 w 937515"/>
                  <a:gd name="connsiteY91" fmla="*/ 62397 h 817051"/>
                  <a:gd name="connsiteX92" fmla="*/ 210456 w 937515"/>
                  <a:gd name="connsiteY92" fmla="*/ 61712 h 817051"/>
                  <a:gd name="connsiteX93" fmla="*/ 210181 w 937515"/>
                  <a:gd name="connsiteY93" fmla="*/ 61712 h 817051"/>
                  <a:gd name="connsiteX94" fmla="*/ 242963 w 937515"/>
                  <a:gd name="connsiteY94" fmla="*/ 57322 h 817051"/>
                  <a:gd name="connsiteX95" fmla="*/ 261616 w 937515"/>
                  <a:gd name="connsiteY95" fmla="*/ 53619 h 817051"/>
                  <a:gd name="connsiteX96" fmla="*/ 261616 w 937515"/>
                  <a:gd name="connsiteY96" fmla="*/ 53619 h 817051"/>
                  <a:gd name="connsiteX97" fmla="*/ 261616 w 937515"/>
                  <a:gd name="connsiteY97" fmla="*/ 53619 h 817051"/>
                  <a:gd name="connsiteX98" fmla="*/ 262165 w 937515"/>
                  <a:gd name="connsiteY98" fmla="*/ 53482 h 817051"/>
                  <a:gd name="connsiteX99" fmla="*/ 262028 w 937515"/>
                  <a:gd name="connsiteY99" fmla="*/ 53482 h 817051"/>
                  <a:gd name="connsiteX100" fmla="*/ 277801 w 937515"/>
                  <a:gd name="connsiteY100" fmla="*/ 49504 h 817051"/>
                  <a:gd name="connsiteX101" fmla="*/ 276841 w 937515"/>
                  <a:gd name="connsiteY101" fmla="*/ 48270 h 817051"/>
                  <a:gd name="connsiteX102" fmla="*/ 276841 w 937515"/>
                  <a:gd name="connsiteY102" fmla="*/ 48270 h 817051"/>
                  <a:gd name="connsiteX103" fmla="*/ 276704 w 937515"/>
                  <a:gd name="connsiteY103" fmla="*/ 48132 h 817051"/>
                  <a:gd name="connsiteX104" fmla="*/ 276567 w 937515"/>
                  <a:gd name="connsiteY104" fmla="*/ 47996 h 817051"/>
                  <a:gd name="connsiteX105" fmla="*/ 276567 w 937515"/>
                  <a:gd name="connsiteY105" fmla="*/ 47996 h 817051"/>
                  <a:gd name="connsiteX106" fmla="*/ 270806 w 937515"/>
                  <a:gd name="connsiteY106" fmla="*/ 42235 h 817051"/>
                  <a:gd name="connsiteX107" fmla="*/ 264771 w 937515"/>
                  <a:gd name="connsiteY107" fmla="*/ 37434 h 817051"/>
                  <a:gd name="connsiteX108" fmla="*/ 259422 w 937515"/>
                  <a:gd name="connsiteY108" fmla="*/ 38532 h 817051"/>
                  <a:gd name="connsiteX109" fmla="*/ 259422 w 937515"/>
                  <a:gd name="connsiteY109" fmla="*/ 38532 h 817051"/>
                  <a:gd name="connsiteX110" fmla="*/ 259285 w 937515"/>
                  <a:gd name="connsiteY110" fmla="*/ 38532 h 817051"/>
                  <a:gd name="connsiteX111" fmla="*/ 258873 w 937515"/>
                  <a:gd name="connsiteY111" fmla="*/ 38668 h 817051"/>
                  <a:gd name="connsiteX112" fmla="*/ 259010 w 937515"/>
                  <a:gd name="connsiteY112" fmla="*/ 38668 h 817051"/>
                  <a:gd name="connsiteX113" fmla="*/ 243100 w 937515"/>
                  <a:gd name="connsiteY113" fmla="*/ 42372 h 817051"/>
                  <a:gd name="connsiteX114" fmla="*/ 231441 w 937515"/>
                  <a:gd name="connsiteY114" fmla="*/ 45115 h 817051"/>
                  <a:gd name="connsiteX115" fmla="*/ 226778 w 937515"/>
                  <a:gd name="connsiteY115" fmla="*/ 46212 h 817051"/>
                  <a:gd name="connsiteX116" fmla="*/ 209633 w 937515"/>
                  <a:gd name="connsiteY116" fmla="*/ 51287 h 817051"/>
                  <a:gd name="connsiteX117" fmla="*/ 198248 w 937515"/>
                  <a:gd name="connsiteY117" fmla="*/ 54579 h 817051"/>
                  <a:gd name="connsiteX118" fmla="*/ 193722 w 937515"/>
                  <a:gd name="connsiteY118" fmla="*/ 55951 h 817051"/>
                  <a:gd name="connsiteX119" fmla="*/ 194271 w 937515"/>
                  <a:gd name="connsiteY119" fmla="*/ 55813 h 817051"/>
                  <a:gd name="connsiteX120" fmla="*/ 193174 w 937515"/>
                  <a:gd name="connsiteY120" fmla="*/ 56088 h 817051"/>
                  <a:gd name="connsiteX121" fmla="*/ 193311 w 937515"/>
                  <a:gd name="connsiteY121" fmla="*/ 56088 h 817051"/>
                  <a:gd name="connsiteX122" fmla="*/ 191665 w 937515"/>
                  <a:gd name="connsiteY122" fmla="*/ 56636 h 817051"/>
                  <a:gd name="connsiteX123" fmla="*/ 192076 w 937515"/>
                  <a:gd name="connsiteY123" fmla="*/ 56499 h 817051"/>
                  <a:gd name="connsiteX124" fmla="*/ 190019 w 937515"/>
                  <a:gd name="connsiteY124" fmla="*/ 57185 h 817051"/>
                  <a:gd name="connsiteX125" fmla="*/ 189745 w 937515"/>
                  <a:gd name="connsiteY125" fmla="*/ 57322 h 817051"/>
                  <a:gd name="connsiteX126" fmla="*/ 189607 w 937515"/>
                  <a:gd name="connsiteY126" fmla="*/ 57322 h 817051"/>
                  <a:gd name="connsiteX127" fmla="*/ 184670 w 937515"/>
                  <a:gd name="connsiteY127" fmla="*/ 58968 h 817051"/>
                  <a:gd name="connsiteX128" fmla="*/ 185218 w 937515"/>
                  <a:gd name="connsiteY128" fmla="*/ 58831 h 817051"/>
                  <a:gd name="connsiteX129" fmla="*/ 179732 w 937515"/>
                  <a:gd name="connsiteY129" fmla="*/ 60751 h 817051"/>
                  <a:gd name="connsiteX130" fmla="*/ 180143 w 937515"/>
                  <a:gd name="connsiteY130" fmla="*/ 60614 h 817051"/>
                  <a:gd name="connsiteX131" fmla="*/ 177263 w 937515"/>
                  <a:gd name="connsiteY131" fmla="*/ 61574 h 817051"/>
                  <a:gd name="connsiteX132" fmla="*/ 177537 w 937515"/>
                  <a:gd name="connsiteY132" fmla="*/ 61437 h 817051"/>
                  <a:gd name="connsiteX133" fmla="*/ 176714 w 937515"/>
                  <a:gd name="connsiteY133" fmla="*/ 61712 h 817051"/>
                  <a:gd name="connsiteX134" fmla="*/ 176851 w 937515"/>
                  <a:gd name="connsiteY134" fmla="*/ 61712 h 817051"/>
                  <a:gd name="connsiteX135" fmla="*/ 176714 w 937515"/>
                  <a:gd name="connsiteY135" fmla="*/ 61712 h 817051"/>
                  <a:gd name="connsiteX136" fmla="*/ 176714 w 937515"/>
                  <a:gd name="connsiteY136" fmla="*/ 61712 h 817051"/>
                  <a:gd name="connsiteX137" fmla="*/ 191939 w 937515"/>
                  <a:gd name="connsiteY137" fmla="*/ 62397 h 817051"/>
                  <a:gd name="connsiteX138" fmla="*/ 146265 w 937515"/>
                  <a:gd name="connsiteY138" fmla="*/ 116301 h 817051"/>
                  <a:gd name="connsiteX139" fmla="*/ 164233 w 937515"/>
                  <a:gd name="connsiteY139" fmla="*/ 111089 h 817051"/>
                  <a:gd name="connsiteX140" fmla="*/ 170954 w 937515"/>
                  <a:gd name="connsiteY140" fmla="*/ 109306 h 817051"/>
                  <a:gd name="connsiteX141" fmla="*/ 186864 w 937515"/>
                  <a:gd name="connsiteY141" fmla="*/ 105328 h 817051"/>
                  <a:gd name="connsiteX142" fmla="*/ 200306 w 937515"/>
                  <a:gd name="connsiteY142" fmla="*/ 101899 h 817051"/>
                  <a:gd name="connsiteX143" fmla="*/ 205244 w 937515"/>
                  <a:gd name="connsiteY143" fmla="*/ 100802 h 817051"/>
                  <a:gd name="connsiteX144" fmla="*/ 232401 w 937515"/>
                  <a:gd name="connsiteY144" fmla="*/ 94904 h 817051"/>
                  <a:gd name="connsiteX145" fmla="*/ 248175 w 937515"/>
                  <a:gd name="connsiteY145" fmla="*/ 91612 h 817051"/>
                  <a:gd name="connsiteX146" fmla="*/ 276978 w 937515"/>
                  <a:gd name="connsiteY146" fmla="*/ 86263 h 817051"/>
                  <a:gd name="connsiteX147" fmla="*/ 292752 w 937515"/>
                  <a:gd name="connsiteY147" fmla="*/ 83657 h 817051"/>
                  <a:gd name="connsiteX148" fmla="*/ 292203 w 937515"/>
                  <a:gd name="connsiteY148" fmla="*/ 80502 h 817051"/>
                  <a:gd name="connsiteX149" fmla="*/ 289186 w 937515"/>
                  <a:gd name="connsiteY149" fmla="*/ 69667 h 817051"/>
                  <a:gd name="connsiteX150" fmla="*/ 285757 w 937515"/>
                  <a:gd name="connsiteY150" fmla="*/ 61712 h 817051"/>
                  <a:gd name="connsiteX151" fmla="*/ 285757 w 937515"/>
                  <a:gd name="connsiteY151" fmla="*/ 61712 h 817051"/>
                  <a:gd name="connsiteX152" fmla="*/ 285619 w 937515"/>
                  <a:gd name="connsiteY152" fmla="*/ 61574 h 817051"/>
                  <a:gd name="connsiteX153" fmla="*/ 285482 w 937515"/>
                  <a:gd name="connsiteY153" fmla="*/ 61300 h 817051"/>
                  <a:gd name="connsiteX154" fmla="*/ 285482 w 937515"/>
                  <a:gd name="connsiteY154" fmla="*/ 61437 h 817051"/>
                  <a:gd name="connsiteX155" fmla="*/ 282739 w 937515"/>
                  <a:gd name="connsiteY155" fmla="*/ 56499 h 817051"/>
                  <a:gd name="connsiteX156" fmla="*/ 275332 w 937515"/>
                  <a:gd name="connsiteY156" fmla="*/ 58283 h 817051"/>
                  <a:gd name="connsiteX157" fmla="*/ 263811 w 937515"/>
                  <a:gd name="connsiteY157" fmla="*/ 61163 h 817051"/>
                  <a:gd name="connsiteX158" fmla="*/ 261205 w 937515"/>
                  <a:gd name="connsiteY158" fmla="*/ 61712 h 817051"/>
                  <a:gd name="connsiteX159" fmla="*/ 255033 w 937515"/>
                  <a:gd name="connsiteY159" fmla="*/ 62946 h 817051"/>
                  <a:gd name="connsiteX160" fmla="*/ 240631 w 937515"/>
                  <a:gd name="connsiteY160" fmla="*/ 65826 h 817051"/>
                  <a:gd name="connsiteX161" fmla="*/ 234184 w 937515"/>
                  <a:gd name="connsiteY161" fmla="*/ 66923 h 817051"/>
                  <a:gd name="connsiteX162" fmla="*/ 218822 w 937515"/>
                  <a:gd name="connsiteY162" fmla="*/ 68844 h 817051"/>
                  <a:gd name="connsiteX163" fmla="*/ 186727 w 937515"/>
                  <a:gd name="connsiteY163" fmla="*/ 70078 h 817051"/>
                  <a:gd name="connsiteX164" fmla="*/ 159981 w 937515"/>
                  <a:gd name="connsiteY164" fmla="*/ 67747 h 817051"/>
                  <a:gd name="connsiteX165" fmla="*/ 146265 w 937515"/>
                  <a:gd name="connsiteY165" fmla="*/ 73096 h 817051"/>
                  <a:gd name="connsiteX166" fmla="*/ 114581 w 937515"/>
                  <a:gd name="connsiteY166" fmla="*/ 86400 h 817051"/>
                  <a:gd name="connsiteX167" fmla="*/ 114992 w 937515"/>
                  <a:gd name="connsiteY167" fmla="*/ 86126 h 817051"/>
                  <a:gd name="connsiteX168" fmla="*/ 111152 w 937515"/>
                  <a:gd name="connsiteY168" fmla="*/ 88321 h 817051"/>
                  <a:gd name="connsiteX169" fmla="*/ 111563 w 937515"/>
                  <a:gd name="connsiteY169" fmla="*/ 88046 h 817051"/>
                  <a:gd name="connsiteX170" fmla="*/ 105391 w 937515"/>
                  <a:gd name="connsiteY170" fmla="*/ 92709 h 817051"/>
                  <a:gd name="connsiteX171" fmla="*/ 104294 w 937515"/>
                  <a:gd name="connsiteY171" fmla="*/ 93807 h 817051"/>
                  <a:gd name="connsiteX172" fmla="*/ 103471 w 937515"/>
                  <a:gd name="connsiteY172" fmla="*/ 94904 h 817051"/>
                  <a:gd name="connsiteX173" fmla="*/ 103059 w 937515"/>
                  <a:gd name="connsiteY173" fmla="*/ 95590 h 817051"/>
                  <a:gd name="connsiteX174" fmla="*/ 102922 w 937515"/>
                  <a:gd name="connsiteY174" fmla="*/ 96276 h 817051"/>
                  <a:gd name="connsiteX175" fmla="*/ 102785 w 937515"/>
                  <a:gd name="connsiteY175" fmla="*/ 97510 h 817051"/>
                  <a:gd name="connsiteX176" fmla="*/ 102922 w 937515"/>
                  <a:gd name="connsiteY176" fmla="*/ 98745 h 817051"/>
                  <a:gd name="connsiteX177" fmla="*/ 102922 w 937515"/>
                  <a:gd name="connsiteY177" fmla="*/ 98608 h 817051"/>
                  <a:gd name="connsiteX178" fmla="*/ 103197 w 937515"/>
                  <a:gd name="connsiteY178" fmla="*/ 99979 h 817051"/>
                  <a:gd name="connsiteX179" fmla="*/ 103471 w 937515"/>
                  <a:gd name="connsiteY179" fmla="*/ 100528 h 817051"/>
                  <a:gd name="connsiteX180" fmla="*/ 104019 w 937515"/>
                  <a:gd name="connsiteY180" fmla="*/ 101351 h 817051"/>
                  <a:gd name="connsiteX181" fmla="*/ 104705 w 937515"/>
                  <a:gd name="connsiteY181" fmla="*/ 102174 h 817051"/>
                  <a:gd name="connsiteX182" fmla="*/ 107311 w 937515"/>
                  <a:gd name="connsiteY182" fmla="*/ 104231 h 817051"/>
                  <a:gd name="connsiteX183" fmla="*/ 107037 w 937515"/>
                  <a:gd name="connsiteY183" fmla="*/ 104094 h 817051"/>
                  <a:gd name="connsiteX184" fmla="*/ 107448 w 937515"/>
                  <a:gd name="connsiteY184" fmla="*/ 104368 h 817051"/>
                  <a:gd name="connsiteX185" fmla="*/ 107586 w 937515"/>
                  <a:gd name="connsiteY185" fmla="*/ 104368 h 817051"/>
                  <a:gd name="connsiteX186" fmla="*/ 107586 w 937515"/>
                  <a:gd name="connsiteY186" fmla="*/ 104368 h 817051"/>
                  <a:gd name="connsiteX187" fmla="*/ 111975 w 937515"/>
                  <a:gd name="connsiteY187" fmla="*/ 106837 h 817051"/>
                  <a:gd name="connsiteX188" fmla="*/ 117873 w 937515"/>
                  <a:gd name="connsiteY188" fmla="*/ 109443 h 817051"/>
                  <a:gd name="connsiteX189" fmla="*/ 117461 w 937515"/>
                  <a:gd name="connsiteY189" fmla="*/ 109306 h 817051"/>
                  <a:gd name="connsiteX190" fmla="*/ 137761 w 937515"/>
                  <a:gd name="connsiteY190" fmla="*/ 114655 h 817051"/>
                  <a:gd name="connsiteX191" fmla="*/ 146265 w 937515"/>
                  <a:gd name="connsiteY191" fmla="*/ 116301 h 817051"/>
                  <a:gd name="connsiteX192" fmla="*/ 227601 w 937515"/>
                  <a:gd name="connsiteY192" fmla="*/ 120553 h 817051"/>
                  <a:gd name="connsiteX193" fmla="*/ 227052 w 937515"/>
                  <a:gd name="connsiteY193" fmla="*/ 120553 h 817051"/>
                  <a:gd name="connsiteX194" fmla="*/ 239808 w 937515"/>
                  <a:gd name="connsiteY194" fmla="*/ 119456 h 817051"/>
                  <a:gd name="connsiteX195" fmla="*/ 247900 w 937515"/>
                  <a:gd name="connsiteY195" fmla="*/ 118633 h 817051"/>
                  <a:gd name="connsiteX196" fmla="*/ 256404 w 937515"/>
                  <a:gd name="connsiteY196" fmla="*/ 117261 h 817051"/>
                  <a:gd name="connsiteX197" fmla="*/ 276704 w 937515"/>
                  <a:gd name="connsiteY197" fmla="*/ 114106 h 817051"/>
                  <a:gd name="connsiteX198" fmla="*/ 301804 w 937515"/>
                  <a:gd name="connsiteY198" fmla="*/ 108483 h 817051"/>
                  <a:gd name="connsiteX199" fmla="*/ 305096 w 937515"/>
                  <a:gd name="connsiteY199" fmla="*/ 107523 h 817051"/>
                  <a:gd name="connsiteX200" fmla="*/ 314697 w 937515"/>
                  <a:gd name="connsiteY200" fmla="*/ 104780 h 817051"/>
                  <a:gd name="connsiteX201" fmla="*/ 333763 w 937515"/>
                  <a:gd name="connsiteY201" fmla="*/ 99019 h 817051"/>
                  <a:gd name="connsiteX202" fmla="*/ 333351 w 937515"/>
                  <a:gd name="connsiteY202" fmla="*/ 99293 h 817051"/>
                  <a:gd name="connsiteX203" fmla="*/ 346107 w 937515"/>
                  <a:gd name="connsiteY203" fmla="*/ 94355 h 817051"/>
                  <a:gd name="connsiteX204" fmla="*/ 346107 w 937515"/>
                  <a:gd name="connsiteY204" fmla="*/ 94355 h 817051"/>
                  <a:gd name="connsiteX205" fmla="*/ 349262 w 937515"/>
                  <a:gd name="connsiteY205" fmla="*/ 92573 h 817051"/>
                  <a:gd name="connsiteX206" fmla="*/ 350633 w 937515"/>
                  <a:gd name="connsiteY206" fmla="*/ 91338 h 817051"/>
                  <a:gd name="connsiteX207" fmla="*/ 353102 w 937515"/>
                  <a:gd name="connsiteY207" fmla="*/ 88732 h 817051"/>
                  <a:gd name="connsiteX208" fmla="*/ 352828 w 937515"/>
                  <a:gd name="connsiteY208" fmla="*/ 88321 h 817051"/>
                  <a:gd name="connsiteX209" fmla="*/ 352142 w 937515"/>
                  <a:gd name="connsiteY209" fmla="*/ 87360 h 817051"/>
                  <a:gd name="connsiteX210" fmla="*/ 351730 w 937515"/>
                  <a:gd name="connsiteY210" fmla="*/ 87086 h 817051"/>
                  <a:gd name="connsiteX211" fmla="*/ 350908 w 937515"/>
                  <a:gd name="connsiteY211" fmla="*/ 86674 h 817051"/>
                  <a:gd name="connsiteX212" fmla="*/ 349399 w 937515"/>
                  <a:gd name="connsiteY212" fmla="*/ 86263 h 817051"/>
                  <a:gd name="connsiteX213" fmla="*/ 345558 w 937515"/>
                  <a:gd name="connsiteY213" fmla="*/ 85851 h 817051"/>
                  <a:gd name="connsiteX214" fmla="*/ 345970 w 937515"/>
                  <a:gd name="connsiteY214" fmla="*/ 85851 h 817051"/>
                  <a:gd name="connsiteX215" fmla="*/ 331705 w 937515"/>
                  <a:gd name="connsiteY215" fmla="*/ 85989 h 817051"/>
                  <a:gd name="connsiteX216" fmla="*/ 331705 w 937515"/>
                  <a:gd name="connsiteY216" fmla="*/ 85989 h 817051"/>
                  <a:gd name="connsiteX217" fmla="*/ 315383 w 937515"/>
                  <a:gd name="connsiteY217" fmla="*/ 87909 h 817051"/>
                  <a:gd name="connsiteX218" fmla="*/ 304685 w 937515"/>
                  <a:gd name="connsiteY218" fmla="*/ 89555 h 817051"/>
                  <a:gd name="connsiteX219" fmla="*/ 283699 w 937515"/>
                  <a:gd name="connsiteY219" fmla="*/ 92984 h 817051"/>
                  <a:gd name="connsiteX220" fmla="*/ 278624 w 937515"/>
                  <a:gd name="connsiteY220" fmla="*/ 93944 h 817051"/>
                  <a:gd name="connsiteX221" fmla="*/ 265594 w 937515"/>
                  <a:gd name="connsiteY221" fmla="*/ 96413 h 817051"/>
                  <a:gd name="connsiteX222" fmla="*/ 246529 w 937515"/>
                  <a:gd name="connsiteY222" fmla="*/ 99979 h 817051"/>
                  <a:gd name="connsiteX223" fmla="*/ 207438 w 937515"/>
                  <a:gd name="connsiteY223" fmla="*/ 108620 h 817051"/>
                  <a:gd name="connsiteX224" fmla="*/ 194957 w 937515"/>
                  <a:gd name="connsiteY224" fmla="*/ 111775 h 817051"/>
                  <a:gd name="connsiteX225" fmla="*/ 169993 w 937515"/>
                  <a:gd name="connsiteY225" fmla="*/ 118084 h 817051"/>
                  <a:gd name="connsiteX226" fmla="*/ 166016 w 937515"/>
                  <a:gd name="connsiteY226" fmla="*/ 119182 h 817051"/>
                  <a:gd name="connsiteX227" fmla="*/ 182201 w 937515"/>
                  <a:gd name="connsiteY227" fmla="*/ 120553 h 817051"/>
                  <a:gd name="connsiteX228" fmla="*/ 181652 w 937515"/>
                  <a:gd name="connsiteY228" fmla="*/ 120553 h 817051"/>
                  <a:gd name="connsiteX229" fmla="*/ 227601 w 937515"/>
                  <a:gd name="connsiteY229" fmla="*/ 120553 h 817051"/>
                  <a:gd name="connsiteX230" fmla="*/ 311131 w 937515"/>
                  <a:gd name="connsiteY230" fmla="*/ 142636 h 817051"/>
                  <a:gd name="connsiteX231" fmla="*/ 294398 w 937515"/>
                  <a:gd name="connsiteY231" fmla="*/ 146065 h 817051"/>
                  <a:gd name="connsiteX232" fmla="*/ 266966 w 937515"/>
                  <a:gd name="connsiteY232" fmla="*/ 152237 h 817051"/>
                  <a:gd name="connsiteX233" fmla="*/ 250781 w 937515"/>
                  <a:gd name="connsiteY233" fmla="*/ 155940 h 817051"/>
                  <a:gd name="connsiteX234" fmla="*/ 204009 w 937515"/>
                  <a:gd name="connsiteY234" fmla="*/ 167325 h 817051"/>
                  <a:gd name="connsiteX235" fmla="*/ 198248 w 937515"/>
                  <a:gd name="connsiteY235" fmla="*/ 168834 h 817051"/>
                  <a:gd name="connsiteX236" fmla="*/ 183709 w 937515"/>
                  <a:gd name="connsiteY236" fmla="*/ 172811 h 817051"/>
                  <a:gd name="connsiteX237" fmla="*/ 157375 w 937515"/>
                  <a:gd name="connsiteY237" fmla="*/ 179943 h 817051"/>
                  <a:gd name="connsiteX238" fmla="*/ 154220 w 937515"/>
                  <a:gd name="connsiteY238" fmla="*/ 180904 h 817051"/>
                  <a:gd name="connsiteX239" fmla="*/ 166290 w 937515"/>
                  <a:gd name="connsiteY239" fmla="*/ 180492 h 817051"/>
                  <a:gd name="connsiteX240" fmla="*/ 195231 w 937515"/>
                  <a:gd name="connsiteY240" fmla="*/ 178983 h 817051"/>
                  <a:gd name="connsiteX241" fmla="*/ 194682 w 937515"/>
                  <a:gd name="connsiteY241" fmla="*/ 178983 h 817051"/>
                  <a:gd name="connsiteX242" fmla="*/ 231578 w 937515"/>
                  <a:gd name="connsiteY242" fmla="*/ 174457 h 817051"/>
                  <a:gd name="connsiteX243" fmla="*/ 236790 w 937515"/>
                  <a:gd name="connsiteY243" fmla="*/ 173497 h 817051"/>
                  <a:gd name="connsiteX244" fmla="*/ 249821 w 937515"/>
                  <a:gd name="connsiteY244" fmla="*/ 171165 h 817051"/>
                  <a:gd name="connsiteX245" fmla="*/ 267789 w 937515"/>
                  <a:gd name="connsiteY245" fmla="*/ 167873 h 817051"/>
                  <a:gd name="connsiteX246" fmla="*/ 267651 w 937515"/>
                  <a:gd name="connsiteY246" fmla="*/ 167873 h 817051"/>
                  <a:gd name="connsiteX247" fmla="*/ 267789 w 937515"/>
                  <a:gd name="connsiteY247" fmla="*/ 167873 h 817051"/>
                  <a:gd name="connsiteX248" fmla="*/ 268063 w 937515"/>
                  <a:gd name="connsiteY248" fmla="*/ 167873 h 817051"/>
                  <a:gd name="connsiteX249" fmla="*/ 267926 w 937515"/>
                  <a:gd name="connsiteY249" fmla="*/ 167873 h 817051"/>
                  <a:gd name="connsiteX250" fmla="*/ 294946 w 937515"/>
                  <a:gd name="connsiteY250" fmla="*/ 161701 h 817051"/>
                  <a:gd name="connsiteX251" fmla="*/ 301804 w 937515"/>
                  <a:gd name="connsiteY251" fmla="*/ 160055 h 817051"/>
                  <a:gd name="connsiteX252" fmla="*/ 317989 w 937515"/>
                  <a:gd name="connsiteY252" fmla="*/ 155666 h 817051"/>
                  <a:gd name="connsiteX253" fmla="*/ 328002 w 937515"/>
                  <a:gd name="connsiteY253" fmla="*/ 152923 h 817051"/>
                  <a:gd name="connsiteX254" fmla="*/ 342815 w 937515"/>
                  <a:gd name="connsiteY254" fmla="*/ 148260 h 817051"/>
                  <a:gd name="connsiteX255" fmla="*/ 365446 w 937515"/>
                  <a:gd name="connsiteY255" fmla="*/ 140853 h 817051"/>
                  <a:gd name="connsiteX256" fmla="*/ 364898 w 937515"/>
                  <a:gd name="connsiteY256" fmla="*/ 140990 h 817051"/>
                  <a:gd name="connsiteX257" fmla="*/ 375322 w 937515"/>
                  <a:gd name="connsiteY257" fmla="*/ 136875 h 817051"/>
                  <a:gd name="connsiteX258" fmla="*/ 375048 w 937515"/>
                  <a:gd name="connsiteY258" fmla="*/ 137012 h 817051"/>
                  <a:gd name="connsiteX259" fmla="*/ 376831 w 937515"/>
                  <a:gd name="connsiteY259" fmla="*/ 135915 h 817051"/>
                  <a:gd name="connsiteX260" fmla="*/ 376419 w 937515"/>
                  <a:gd name="connsiteY260" fmla="*/ 136189 h 817051"/>
                  <a:gd name="connsiteX261" fmla="*/ 379574 w 937515"/>
                  <a:gd name="connsiteY261" fmla="*/ 133721 h 817051"/>
                  <a:gd name="connsiteX262" fmla="*/ 379574 w 937515"/>
                  <a:gd name="connsiteY262" fmla="*/ 133721 h 817051"/>
                  <a:gd name="connsiteX263" fmla="*/ 379437 w 937515"/>
                  <a:gd name="connsiteY263" fmla="*/ 133857 h 817051"/>
                  <a:gd name="connsiteX264" fmla="*/ 379574 w 937515"/>
                  <a:gd name="connsiteY264" fmla="*/ 133721 h 817051"/>
                  <a:gd name="connsiteX265" fmla="*/ 379574 w 937515"/>
                  <a:gd name="connsiteY265" fmla="*/ 133721 h 817051"/>
                  <a:gd name="connsiteX266" fmla="*/ 379025 w 937515"/>
                  <a:gd name="connsiteY266" fmla="*/ 133446 h 817051"/>
                  <a:gd name="connsiteX267" fmla="*/ 377517 w 937515"/>
                  <a:gd name="connsiteY267" fmla="*/ 133035 h 817051"/>
                  <a:gd name="connsiteX268" fmla="*/ 375596 w 937515"/>
                  <a:gd name="connsiteY268" fmla="*/ 132760 h 817051"/>
                  <a:gd name="connsiteX269" fmla="*/ 376145 w 937515"/>
                  <a:gd name="connsiteY269" fmla="*/ 132760 h 817051"/>
                  <a:gd name="connsiteX270" fmla="*/ 371619 w 937515"/>
                  <a:gd name="connsiteY270" fmla="*/ 132760 h 817051"/>
                  <a:gd name="connsiteX271" fmla="*/ 372167 w 937515"/>
                  <a:gd name="connsiteY271" fmla="*/ 132760 h 817051"/>
                  <a:gd name="connsiteX272" fmla="*/ 365172 w 937515"/>
                  <a:gd name="connsiteY272" fmla="*/ 133446 h 817051"/>
                  <a:gd name="connsiteX273" fmla="*/ 355022 w 937515"/>
                  <a:gd name="connsiteY273" fmla="*/ 134544 h 817051"/>
                  <a:gd name="connsiteX274" fmla="*/ 334723 w 937515"/>
                  <a:gd name="connsiteY274" fmla="*/ 137835 h 817051"/>
                  <a:gd name="connsiteX275" fmla="*/ 334860 w 937515"/>
                  <a:gd name="connsiteY275" fmla="*/ 137835 h 817051"/>
                  <a:gd name="connsiteX276" fmla="*/ 334448 w 937515"/>
                  <a:gd name="connsiteY276" fmla="*/ 137973 h 817051"/>
                  <a:gd name="connsiteX277" fmla="*/ 334311 w 937515"/>
                  <a:gd name="connsiteY277" fmla="*/ 137973 h 817051"/>
                  <a:gd name="connsiteX278" fmla="*/ 334311 w 937515"/>
                  <a:gd name="connsiteY278" fmla="*/ 137973 h 817051"/>
                  <a:gd name="connsiteX279" fmla="*/ 311131 w 937515"/>
                  <a:gd name="connsiteY279" fmla="*/ 142636 h 817051"/>
                  <a:gd name="connsiteX280" fmla="*/ 113484 w 937515"/>
                  <a:gd name="connsiteY280" fmla="*/ 248386 h 817051"/>
                  <a:gd name="connsiteX281" fmla="*/ 116638 w 937515"/>
                  <a:gd name="connsiteY281" fmla="*/ 248249 h 817051"/>
                  <a:gd name="connsiteX282" fmla="*/ 148185 w 937515"/>
                  <a:gd name="connsiteY282" fmla="*/ 246740 h 817051"/>
                  <a:gd name="connsiteX283" fmla="*/ 191116 w 937515"/>
                  <a:gd name="connsiteY283" fmla="*/ 241940 h 817051"/>
                  <a:gd name="connsiteX284" fmla="*/ 197563 w 937515"/>
                  <a:gd name="connsiteY284" fmla="*/ 240843 h 817051"/>
                  <a:gd name="connsiteX285" fmla="*/ 211964 w 937515"/>
                  <a:gd name="connsiteY285" fmla="*/ 238236 h 817051"/>
                  <a:gd name="connsiteX286" fmla="*/ 233636 w 937515"/>
                  <a:gd name="connsiteY286" fmla="*/ 234396 h 817051"/>
                  <a:gd name="connsiteX287" fmla="*/ 273412 w 937515"/>
                  <a:gd name="connsiteY287" fmla="*/ 224795 h 817051"/>
                  <a:gd name="connsiteX288" fmla="*/ 276978 w 937515"/>
                  <a:gd name="connsiteY288" fmla="*/ 223834 h 817051"/>
                  <a:gd name="connsiteX289" fmla="*/ 288774 w 937515"/>
                  <a:gd name="connsiteY289" fmla="*/ 220269 h 817051"/>
                  <a:gd name="connsiteX290" fmla="*/ 308388 w 937515"/>
                  <a:gd name="connsiteY290" fmla="*/ 214370 h 817051"/>
                  <a:gd name="connsiteX291" fmla="*/ 308114 w 937515"/>
                  <a:gd name="connsiteY291" fmla="*/ 214508 h 817051"/>
                  <a:gd name="connsiteX292" fmla="*/ 321692 w 937515"/>
                  <a:gd name="connsiteY292" fmla="*/ 209707 h 817051"/>
                  <a:gd name="connsiteX293" fmla="*/ 331019 w 937515"/>
                  <a:gd name="connsiteY293" fmla="*/ 206415 h 817051"/>
                  <a:gd name="connsiteX294" fmla="*/ 335408 w 937515"/>
                  <a:gd name="connsiteY294" fmla="*/ 204907 h 817051"/>
                  <a:gd name="connsiteX295" fmla="*/ 352005 w 937515"/>
                  <a:gd name="connsiteY295" fmla="*/ 198323 h 817051"/>
                  <a:gd name="connsiteX296" fmla="*/ 358177 w 937515"/>
                  <a:gd name="connsiteY296" fmla="*/ 195854 h 817051"/>
                  <a:gd name="connsiteX297" fmla="*/ 367092 w 937515"/>
                  <a:gd name="connsiteY297" fmla="*/ 192150 h 817051"/>
                  <a:gd name="connsiteX298" fmla="*/ 377242 w 937515"/>
                  <a:gd name="connsiteY298" fmla="*/ 187213 h 817051"/>
                  <a:gd name="connsiteX299" fmla="*/ 376831 w 937515"/>
                  <a:gd name="connsiteY299" fmla="*/ 187487 h 817051"/>
                  <a:gd name="connsiteX300" fmla="*/ 380123 w 937515"/>
                  <a:gd name="connsiteY300" fmla="*/ 185430 h 817051"/>
                  <a:gd name="connsiteX301" fmla="*/ 381220 w 937515"/>
                  <a:gd name="connsiteY301" fmla="*/ 184607 h 817051"/>
                  <a:gd name="connsiteX302" fmla="*/ 382180 w 937515"/>
                  <a:gd name="connsiteY302" fmla="*/ 183509 h 817051"/>
                  <a:gd name="connsiteX303" fmla="*/ 383277 w 937515"/>
                  <a:gd name="connsiteY303" fmla="*/ 181727 h 817051"/>
                  <a:gd name="connsiteX304" fmla="*/ 381769 w 937515"/>
                  <a:gd name="connsiteY304" fmla="*/ 180629 h 817051"/>
                  <a:gd name="connsiteX305" fmla="*/ 381769 w 937515"/>
                  <a:gd name="connsiteY305" fmla="*/ 180629 h 817051"/>
                  <a:gd name="connsiteX306" fmla="*/ 380534 w 937515"/>
                  <a:gd name="connsiteY306" fmla="*/ 179806 h 817051"/>
                  <a:gd name="connsiteX307" fmla="*/ 379162 w 937515"/>
                  <a:gd name="connsiteY307" fmla="*/ 179257 h 817051"/>
                  <a:gd name="connsiteX308" fmla="*/ 377379 w 937515"/>
                  <a:gd name="connsiteY308" fmla="*/ 178709 h 817051"/>
                  <a:gd name="connsiteX309" fmla="*/ 373950 w 937515"/>
                  <a:gd name="connsiteY309" fmla="*/ 178160 h 817051"/>
                  <a:gd name="connsiteX310" fmla="*/ 374088 w 937515"/>
                  <a:gd name="connsiteY310" fmla="*/ 178160 h 817051"/>
                  <a:gd name="connsiteX311" fmla="*/ 373950 w 937515"/>
                  <a:gd name="connsiteY311" fmla="*/ 178160 h 817051"/>
                  <a:gd name="connsiteX312" fmla="*/ 373539 w 937515"/>
                  <a:gd name="connsiteY312" fmla="*/ 178160 h 817051"/>
                  <a:gd name="connsiteX313" fmla="*/ 373676 w 937515"/>
                  <a:gd name="connsiteY313" fmla="*/ 178160 h 817051"/>
                  <a:gd name="connsiteX314" fmla="*/ 355159 w 937515"/>
                  <a:gd name="connsiteY314" fmla="*/ 178572 h 817051"/>
                  <a:gd name="connsiteX315" fmla="*/ 355159 w 937515"/>
                  <a:gd name="connsiteY315" fmla="*/ 178572 h 817051"/>
                  <a:gd name="connsiteX316" fmla="*/ 293437 w 937515"/>
                  <a:gd name="connsiteY316" fmla="*/ 188859 h 817051"/>
                  <a:gd name="connsiteX317" fmla="*/ 293437 w 937515"/>
                  <a:gd name="connsiteY317" fmla="*/ 188859 h 817051"/>
                  <a:gd name="connsiteX318" fmla="*/ 293300 w 937515"/>
                  <a:gd name="connsiteY318" fmla="*/ 188859 h 817051"/>
                  <a:gd name="connsiteX319" fmla="*/ 292889 w 937515"/>
                  <a:gd name="connsiteY319" fmla="*/ 188996 h 817051"/>
                  <a:gd name="connsiteX320" fmla="*/ 293026 w 937515"/>
                  <a:gd name="connsiteY320" fmla="*/ 188996 h 817051"/>
                  <a:gd name="connsiteX321" fmla="*/ 259010 w 937515"/>
                  <a:gd name="connsiteY321" fmla="*/ 196814 h 817051"/>
                  <a:gd name="connsiteX322" fmla="*/ 251467 w 937515"/>
                  <a:gd name="connsiteY322" fmla="*/ 198597 h 817051"/>
                  <a:gd name="connsiteX323" fmla="*/ 232676 w 937515"/>
                  <a:gd name="connsiteY323" fmla="*/ 203672 h 817051"/>
                  <a:gd name="connsiteX324" fmla="*/ 214570 w 937515"/>
                  <a:gd name="connsiteY324" fmla="*/ 208610 h 817051"/>
                  <a:gd name="connsiteX325" fmla="*/ 206615 w 937515"/>
                  <a:gd name="connsiteY325" fmla="*/ 211216 h 817051"/>
                  <a:gd name="connsiteX326" fmla="*/ 172325 w 937515"/>
                  <a:gd name="connsiteY326" fmla="*/ 222600 h 817051"/>
                  <a:gd name="connsiteX327" fmla="*/ 172600 w 937515"/>
                  <a:gd name="connsiteY327" fmla="*/ 222463 h 817051"/>
                  <a:gd name="connsiteX328" fmla="*/ 122536 w 937515"/>
                  <a:gd name="connsiteY328" fmla="*/ 243997 h 817051"/>
                  <a:gd name="connsiteX329" fmla="*/ 122948 w 937515"/>
                  <a:gd name="connsiteY329" fmla="*/ 243723 h 817051"/>
                  <a:gd name="connsiteX330" fmla="*/ 113484 w 937515"/>
                  <a:gd name="connsiteY330" fmla="*/ 248386 h 817051"/>
                  <a:gd name="connsiteX331" fmla="*/ 164096 w 937515"/>
                  <a:gd name="connsiteY331" fmla="*/ 331917 h 817051"/>
                  <a:gd name="connsiteX332" fmla="*/ 180143 w 937515"/>
                  <a:gd name="connsiteY332" fmla="*/ 329174 h 817051"/>
                  <a:gd name="connsiteX333" fmla="*/ 180143 w 937515"/>
                  <a:gd name="connsiteY333" fmla="*/ 329174 h 817051"/>
                  <a:gd name="connsiteX334" fmla="*/ 180280 w 937515"/>
                  <a:gd name="connsiteY334" fmla="*/ 329174 h 817051"/>
                  <a:gd name="connsiteX335" fmla="*/ 180418 w 937515"/>
                  <a:gd name="connsiteY335" fmla="*/ 329174 h 817051"/>
                  <a:gd name="connsiteX336" fmla="*/ 180418 w 937515"/>
                  <a:gd name="connsiteY336" fmla="*/ 329174 h 817051"/>
                  <a:gd name="connsiteX337" fmla="*/ 228286 w 937515"/>
                  <a:gd name="connsiteY337" fmla="*/ 315595 h 817051"/>
                  <a:gd name="connsiteX338" fmla="*/ 227738 w 937515"/>
                  <a:gd name="connsiteY338" fmla="*/ 315732 h 817051"/>
                  <a:gd name="connsiteX339" fmla="*/ 259010 w 937515"/>
                  <a:gd name="connsiteY339" fmla="*/ 303799 h 817051"/>
                  <a:gd name="connsiteX340" fmla="*/ 284248 w 937515"/>
                  <a:gd name="connsiteY340" fmla="*/ 293375 h 817051"/>
                  <a:gd name="connsiteX341" fmla="*/ 298101 w 937515"/>
                  <a:gd name="connsiteY341" fmla="*/ 287203 h 817051"/>
                  <a:gd name="connsiteX342" fmla="*/ 317989 w 937515"/>
                  <a:gd name="connsiteY342" fmla="*/ 278150 h 817051"/>
                  <a:gd name="connsiteX343" fmla="*/ 317852 w 937515"/>
                  <a:gd name="connsiteY343" fmla="*/ 278150 h 817051"/>
                  <a:gd name="connsiteX344" fmla="*/ 334174 w 937515"/>
                  <a:gd name="connsiteY344" fmla="*/ 269783 h 817051"/>
                  <a:gd name="connsiteX345" fmla="*/ 346244 w 937515"/>
                  <a:gd name="connsiteY345" fmla="*/ 263474 h 817051"/>
                  <a:gd name="connsiteX346" fmla="*/ 356257 w 937515"/>
                  <a:gd name="connsiteY346" fmla="*/ 257713 h 817051"/>
                  <a:gd name="connsiteX347" fmla="*/ 361606 w 937515"/>
                  <a:gd name="connsiteY347" fmla="*/ 254695 h 817051"/>
                  <a:gd name="connsiteX348" fmla="*/ 380397 w 937515"/>
                  <a:gd name="connsiteY348" fmla="*/ 242900 h 817051"/>
                  <a:gd name="connsiteX349" fmla="*/ 385472 w 937515"/>
                  <a:gd name="connsiteY349" fmla="*/ 238922 h 817051"/>
                  <a:gd name="connsiteX350" fmla="*/ 385060 w 937515"/>
                  <a:gd name="connsiteY350" fmla="*/ 239334 h 817051"/>
                  <a:gd name="connsiteX351" fmla="*/ 389449 w 937515"/>
                  <a:gd name="connsiteY351" fmla="*/ 235219 h 817051"/>
                  <a:gd name="connsiteX352" fmla="*/ 390135 w 937515"/>
                  <a:gd name="connsiteY352" fmla="*/ 234396 h 817051"/>
                  <a:gd name="connsiteX353" fmla="*/ 390547 w 937515"/>
                  <a:gd name="connsiteY353" fmla="*/ 233573 h 817051"/>
                  <a:gd name="connsiteX354" fmla="*/ 390547 w 937515"/>
                  <a:gd name="connsiteY354" fmla="*/ 233024 h 817051"/>
                  <a:gd name="connsiteX355" fmla="*/ 390547 w 937515"/>
                  <a:gd name="connsiteY355" fmla="*/ 231790 h 817051"/>
                  <a:gd name="connsiteX356" fmla="*/ 390547 w 937515"/>
                  <a:gd name="connsiteY356" fmla="*/ 231927 h 817051"/>
                  <a:gd name="connsiteX357" fmla="*/ 390547 w 937515"/>
                  <a:gd name="connsiteY357" fmla="*/ 232339 h 817051"/>
                  <a:gd name="connsiteX358" fmla="*/ 390410 w 937515"/>
                  <a:gd name="connsiteY358" fmla="*/ 231515 h 817051"/>
                  <a:gd name="connsiteX359" fmla="*/ 390135 w 937515"/>
                  <a:gd name="connsiteY359" fmla="*/ 230830 h 817051"/>
                  <a:gd name="connsiteX360" fmla="*/ 389861 w 937515"/>
                  <a:gd name="connsiteY360" fmla="*/ 230556 h 817051"/>
                  <a:gd name="connsiteX361" fmla="*/ 389175 w 937515"/>
                  <a:gd name="connsiteY361" fmla="*/ 230281 h 817051"/>
                  <a:gd name="connsiteX362" fmla="*/ 387804 w 937515"/>
                  <a:gd name="connsiteY362" fmla="*/ 229869 h 817051"/>
                  <a:gd name="connsiteX363" fmla="*/ 384923 w 937515"/>
                  <a:gd name="connsiteY363" fmla="*/ 229458 h 817051"/>
                  <a:gd name="connsiteX364" fmla="*/ 385198 w 937515"/>
                  <a:gd name="connsiteY364" fmla="*/ 229458 h 817051"/>
                  <a:gd name="connsiteX365" fmla="*/ 375048 w 937515"/>
                  <a:gd name="connsiteY365" fmla="*/ 229321 h 817051"/>
                  <a:gd name="connsiteX366" fmla="*/ 375459 w 937515"/>
                  <a:gd name="connsiteY366" fmla="*/ 229321 h 817051"/>
                  <a:gd name="connsiteX367" fmla="*/ 354611 w 937515"/>
                  <a:gd name="connsiteY367" fmla="*/ 232476 h 817051"/>
                  <a:gd name="connsiteX368" fmla="*/ 330059 w 937515"/>
                  <a:gd name="connsiteY368" fmla="*/ 238785 h 817051"/>
                  <a:gd name="connsiteX369" fmla="*/ 306331 w 937515"/>
                  <a:gd name="connsiteY369" fmla="*/ 246466 h 817051"/>
                  <a:gd name="connsiteX370" fmla="*/ 306742 w 937515"/>
                  <a:gd name="connsiteY370" fmla="*/ 246329 h 817051"/>
                  <a:gd name="connsiteX371" fmla="*/ 251329 w 937515"/>
                  <a:gd name="connsiteY371" fmla="*/ 269372 h 817051"/>
                  <a:gd name="connsiteX372" fmla="*/ 251741 w 937515"/>
                  <a:gd name="connsiteY372" fmla="*/ 269097 h 817051"/>
                  <a:gd name="connsiteX373" fmla="*/ 213199 w 937515"/>
                  <a:gd name="connsiteY373" fmla="*/ 291866 h 817051"/>
                  <a:gd name="connsiteX374" fmla="*/ 176851 w 937515"/>
                  <a:gd name="connsiteY374" fmla="*/ 320121 h 817051"/>
                  <a:gd name="connsiteX375" fmla="*/ 164096 w 937515"/>
                  <a:gd name="connsiteY375" fmla="*/ 331917 h 817051"/>
                  <a:gd name="connsiteX376" fmla="*/ 208124 w 937515"/>
                  <a:gd name="connsiteY376" fmla="*/ 395833 h 817051"/>
                  <a:gd name="connsiteX377" fmla="*/ 218274 w 937515"/>
                  <a:gd name="connsiteY377" fmla="*/ 392541 h 817051"/>
                  <a:gd name="connsiteX378" fmla="*/ 217725 w 937515"/>
                  <a:gd name="connsiteY378" fmla="*/ 392816 h 817051"/>
                  <a:gd name="connsiteX379" fmla="*/ 264771 w 937515"/>
                  <a:gd name="connsiteY379" fmla="*/ 372516 h 817051"/>
                  <a:gd name="connsiteX380" fmla="*/ 264360 w 937515"/>
                  <a:gd name="connsiteY380" fmla="*/ 372790 h 817051"/>
                  <a:gd name="connsiteX381" fmla="*/ 289323 w 937515"/>
                  <a:gd name="connsiteY381" fmla="*/ 359349 h 817051"/>
                  <a:gd name="connsiteX382" fmla="*/ 310445 w 937515"/>
                  <a:gd name="connsiteY382" fmla="*/ 347004 h 817051"/>
                  <a:gd name="connsiteX383" fmla="*/ 321281 w 937515"/>
                  <a:gd name="connsiteY383" fmla="*/ 340009 h 817051"/>
                  <a:gd name="connsiteX384" fmla="*/ 337603 w 937515"/>
                  <a:gd name="connsiteY384" fmla="*/ 329311 h 817051"/>
                  <a:gd name="connsiteX385" fmla="*/ 337603 w 937515"/>
                  <a:gd name="connsiteY385" fmla="*/ 329311 h 817051"/>
                  <a:gd name="connsiteX386" fmla="*/ 355708 w 937515"/>
                  <a:gd name="connsiteY386" fmla="*/ 316281 h 817051"/>
                  <a:gd name="connsiteX387" fmla="*/ 364898 w 937515"/>
                  <a:gd name="connsiteY387" fmla="*/ 309285 h 817051"/>
                  <a:gd name="connsiteX388" fmla="*/ 378751 w 937515"/>
                  <a:gd name="connsiteY388" fmla="*/ 298175 h 817051"/>
                  <a:gd name="connsiteX389" fmla="*/ 378340 w 937515"/>
                  <a:gd name="connsiteY389" fmla="*/ 298587 h 817051"/>
                  <a:gd name="connsiteX390" fmla="*/ 384786 w 937515"/>
                  <a:gd name="connsiteY390" fmla="*/ 292414 h 817051"/>
                  <a:gd name="connsiteX391" fmla="*/ 384649 w 937515"/>
                  <a:gd name="connsiteY391" fmla="*/ 292552 h 817051"/>
                  <a:gd name="connsiteX392" fmla="*/ 385883 w 937515"/>
                  <a:gd name="connsiteY392" fmla="*/ 291043 h 817051"/>
                  <a:gd name="connsiteX393" fmla="*/ 385609 w 937515"/>
                  <a:gd name="connsiteY393" fmla="*/ 291455 h 817051"/>
                  <a:gd name="connsiteX394" fmla="*/ 387529 w 937515"/>
                  <a:gd name="connsiteY394" fmla="*/ 288163 h 817051"/>
                  <a:gd name="connsiteX395" fmla="*/ 387255 w 937515"/>
                  <a:gd name="connsiteY395" fmla="*/ 288574 h 817051"/>
                  <a:gd name="connsiteX396" fmla="*/ 387941 w 937515"/>
                  <a:gd name="connsiteY396" fmla="*/ 287065 h 817051"/>
                  <a:gd name="connsiteX397" fmla="*/ 388352 w 937515"/>
                  <a:gd name="connsiteY397" fmla="*/ 285694 h 817051"/>
                  <a:gd name="connsiteX398" fmla="*/ 388489 w 937515"/>
                  <a:gd name="connsiteY398" fmla="*/ 285145 h 817051"/>
                  <a:gd name="connsiteX399" fmla="*/ 387941 w 937515"/>
                  <a:gd name="connsiteY399" fmla="*/ 284597 h 817051"/>
                  <a:gd name="connsiteX400" fmla="*/ 385883 w 937515"/>
                  <a:gd name="connsiteY400" fmla="*/ 283362 h 817051"/>
                  <a:gd name="connsiteX401" fmla="*/ 386020 w 937515"/>
                  <a:gd name="connsiteY401" fmla="*/ 283499 h 817051"/>
                  <a:gd name="connsiteX402" fmla="*/ 384512 w 937515"/>
                  <a:gd name="connsiteY402" fmla="*/ 282950 h 817051"/>
                  <a:gd name="connsiteX403" fmla="*/ 383414 w 937515"/>
                  <a:gd name="connsiteY403" fmla="*/ 282676 h 817051"/>
                  <a:gd name="connsiteX404" fmla="*/ 383552 w 937515"/>
                  <a:gd name="connsiteY404" fmla="*/ 282676 h 817051"/>
                  <a:gd name="connsiteX405" fmla="*/ 379711 w 937515"/>
                  <a:gd name="connsiteY405" fmla="*/ 282127 h 817051"/>
                  <a:gd name="connsiteX406" fmla="*/ 380123 w 937515"/>
                  <a:gd name="connsiteY406" fmla="*/ 282127 h 817051"/>
                  <a:gd name="connsiteX407" fmla="*/ 377791 w 937515"/>
                  <a:gd name="connsiteY407" fmla="*/ 282127 h 817051"/>
                  <a:gd name="connsiteX408" fmla="*/ 378340 w 937515"/>
                  <a:gd name="connsiteY408" fmla="*/ 282127 h 817051"/>
                  <a:gd name="connsiteX409" fmla="*/ 369150 w 937515"/>
                  <a:gd name="connsiteY409" fmla="*/ 283499 h 817051"/>
                  <a:gd name="connsiteX410" fmla="*/ 369287 w 937515"/>
                  <a:gd name="connsiteY410" fmla="*/ 283499 h 817051"/>
                  <a:gd name="connsiteX411" fmla="*/ 369013 w 937515"/>
                  <a:gd name="connsiteY411" fmla="*/ 283499 h 817051"/>
                  <a:gd name="connsiteX412" fmla="*/ 368738 w 937515"/>
                  <a:gd name="connsiteY412" fmla="*/ 283499 h 817051"/>
                  <a:gd name="connsiteX413" fmla="*/ 368738 w 937515"/>
                  <a:gd name="connsiteY413" fmla="*/ 283499 h 817051"/>
                  <a:gd name="connsiteX414" fmla="*/ 361880 w 937515"/>
                  <a:gd name="connsiteY414" fmla="*/ 285145 h 817051"/>
                  <a:gd name="connsiteX415" fmla="*/ 354611 w 937515"/>
                  <a:gd name="connsiteY415" fmla="*/ 287477 h 817051"/>
                  <a:gd name="connsiteX416" fmla="*/ 355022 w 937515"/>
                  <a:gd name="connsiteY416" fmla="*/ 287340 h 817051"/>
                  <a:gd name="connsiteX417" fmla="*/ 336506 w 937515"/>
                  <a:gd name="connsiteY417" fmla="*/ 295158 h 817051"/>
                  <a:gd name="connsiteX418" fmla="*/ 336917 w 937515"/>
                  <a:gd name="connsiteY418" fmla="*/ 294884 h 817051"/>
                  <a:gd name="connsiteX419" fmla="*/ 302764 w 937515"/>
                  <a:gd name="connsiteY419" fmla="*/ 315320 h 817051"/>
                  <a:gd name="connsiteX420" fmla="*/ 303176 w 937515"/>
                  <a:gd name="connsiteY420" fmla="*/ 315046 h 817051"/>
                  <a:gd name="connsiteX421" fmla="*/ 271629 w 937515"/>
                  <a:gd name="connsiteY421" fmla="*/ 338089 h 817051"/>
                  <a:gd name="connsiteX422" fmla="*/ 241728 w 937515"/>
                  <a:gd name="connsiteY422" fmla="*/ 362503 h 817051"/>
                  <a:gd name="connsiteX423" fmla="*/ 241728 w 937515"/>
                  <a:gd name="connsiteY423" fmla="*/ 362503 h 817051"/>
                  <a:gd name="connsiteX424" fmla="*/ 241591 w 937515"/>
                  <a:gd name="connsiteY424" fmla="*/ 362641 h 817051"/>
                  <a:gd name="connsiteX425" fmla="*/ 241317 w 937515"/>
                  <a:gd name="connsiteY425" fmla="*/ 362915 h 817051"/>
                  <a:gd name="connsiteX426" fmla="*/ 241317 w 937515"/>
                  <a:gd name="connsiteY426" fmla="*/ 362915 h 817051"/>
                  <a:gd name="connsiteX427" fmla="*/ 208124 w 937515"/>
                  <a:gd name="connsiteY427" fmla="*/ 395833 h 817051"/>
                  <a:gd name="connsiteX428" fmla="*/ 407143 w 937515"/>
                  <a:gd name="connsiteY428" fmla="*/ 434650 h 817051"/>
                  <a:gd name="connsiteX429" fmla="*/ 425248 w 937515"/>
                  <a:gd name="connsiteY429" fmla="*/ 422442 h 817051"/>
                  <a:gd name="connsiteX430" fmla="*/ 424837 w 937515"/>
                  <a:gd name="connsiteY430" fmla="*/ 422716 h 817051"/>
                  <a:gd name="connsiteX431" fmla="*/ 451583 w 937515"/>
                  <a:gd name="connsiteY431" fmla="*/ 404200 h 817051"/>
                  <a:gd name="connsiteX432" fmla="*/ 465162 w 937515"/>
                  <a:gd name="connsiteY432" fmla="*/ 394462 h 817051"/>
                  <a:gd name="connsiteX433" fmla="*/ 484090 w 937515"/>
                  <a:gd name="connsiteY433" fmla="*/ 380197 h 817051"/>
                  <a:gd name="connsiteX434" fmla="*/ 483953 w 937515"/>
                  <a:gd name="connsiteY434" fmla="*/ 380334 h 817051"/>
                  <a:gd name="connsiteX435" fmla="*/ 484227 w 937515"/>
                  <a:gd name="connsiteY435" fmla="*/ 380060 h 817051"/>
                  <a:gd name="connsiteX436" fmla="*/ 484364 w 937515"/>
                  <a:gd name="connsiteY436" fmla="*/ 379923 h 817051"/>
                  <a:gd name="connsiteX437" fmla="*/ 484227 w 937515"/>
                  <a:gd name="connsiteY437" fmla="*/ 380060 h 817051"/>
                  <a:gd name="connsiteX438" fmla="*/ 489713 w 937515"/>
                  <a:gd name="connsiteY438" fmla="*/ 374436 h 817051"/>
                  <a:gd name="connsiteX439" fmla="*/ 489302 w 937515"/>
                  <a:gd name="connsiteY439" fmla="*/ 374848 h 817051"/>
                  <a:gd name="connsiteX440" fmla="*/ 490399 w 937515"/>
                  <a:gd name="connsiteY440" fmla="*/ 373613 h 817051"/>
                  <a:gd name="connsiteX441" fmla="*/ 491085 w 937515"/>
                  <a:gd name="connsiteY441" fmla="*/ 372379 h 817051"/>
                  <a:gd name="connsiteX442" fmla="*/ 491222 w 937515"/>
                  <a:gd name="connsiteY442" fmla="*/ 372104 h 817051"/>
                  <a:gd name="connsiteX443" fmla="*/ 491222 w 937515"/>
                  <a:gd name="connsiteY443" fmla="*/ 371693 h 817051"/>
                  <a:gd name="connsiteX444" fmla="*/ 491085 w 937515"/>
                  <a:gd name="connsiteY444" fmla="*/ 371145 h 817051"/>
                  <a:gd name="connsiteX445" fmla="*/ 490948 w 937515"/>
                  <a:gd name="connsiteY445" fmla="*/ 370870 h 817051"/>
                  <a:gd name="connsiteX446" fmla="*/ 489988 w 937515"/>
                  <a:gd name="connsiteY446" fmla="*/ 370733 h 817051"/>
                  <a:gd name="connsiteX447" fmla="*/ 490262 w 937515"/>
                  <a:gd name="connsiteY447" fmla="*/ 370733 h 817051"/>
                  <a:gd name="connsiteX448" fmla="*/ 488753 w 937515"/>
                  <a:gd name="connsiteY448" fmla="*/ 370870 h 817051"/>
                  <a:gd name="connsiteX449" fmla="*/ 488890 w 937515"/>
                  <a:gd name="connsiteY449" fmla="*/ 370870 h 817051"/>
                  <a:gd name="connsiteX450" fmla="*/ 488753 w 937515"/>
                  <a:gd name="connsiteY450" fmla="*/ 370870 h 817051"/>
                  <a:gd name="connsiteX451" fmla="*/ 488479 w 937515"/>
                  <a:gd name="connsiteY451" fmla="*/ 370870 h 817051"/>
                  <a:gd name="connsiteX452" fmla="*/ 488753 w 937515"/>
                  <a:gd name="connsiteY452" fmla="*/ 370870 h 817051"/>
                  <a:gd name="connsiteX453" fmla="*/ 487382 w 937515"/>
                  <a:gd name="connsiteY453" fmla="*/ 371145 h 817051"/>
                  <a:gd name="connsiteX454" fmla="*/ 487519 w 937515"/>
                  <a:gd name="connsiteY454" fmla="*/ 371145 h 817051"/>
                  <a:gd name="connsiteX455" fmla="*/ 487107 w 937515"/>
                  <a:gd name="connsiteY455" fmla="*/ 371281 h 817051"/>
                  <a:gd name="connsiteX456" fmla="*/ 486970 w 937515"/>
                  <a:gd name="connsiteY456" fmla="*/ 371281 h 817051"/>
                  <a:gd name="connsiteX457" fmla="*/ 487107 w 937515"/>
                  <a:gd name="connsiteY457" fmla="*/ 371281 h 817051"/>
                  <a:gd name="connsiteX458" fmla="*/ 478878 w 937515"/>
                  <a:gd name="connsiteY458" fmla="*/ 373476 h 817051"/>
                  <a:gd name="connsiteX459" fmla="*/ 479426 w 937515"/>
                  <a:gd name="connsiteY459" fmla="*/ 373339 h 817051"/>
                  <a:gd name="connsiteX460" fmla="*/ 472431 w 937515"/>
                  <a:gd name="connsiteY460" fmla="*/ 376357 h 817051"/>
                  <a:gd name="connsiteX461" fmla="*/ 472843 w 937515"/>
                  <a:gd name="connsiteY461" fmla="*/ 376082 h 817051"/>
                  <a:gd name="connsiteX462" fmla="*/ 460224 w 937515"/>
                  <a:gd name="connsiteY462" fmla="*/ 383489 h 817051"/>
                  <a:gd name="connsiteX463" fmla="*/ 460636 w 937515"/>
                  <a:gd name="connsiteY463" fmla="*/ 383215 h 817051"/>
                  <a:gd name="connsiteX464" fmla="*/ 441982 w 937515"/>
                  <a:gd name="connsiteY464" fmla="*/ 397891 h 817051"/>
                  <a:gd name="connsiteX465" fmla="*/ 442119 w 937515"/>
                  <a:gd name="connsiteY465" fmla="*/ 397754 h 817051"/>
                  <a:gd name="connsiteX466" fmla="*/ 417430 w 937515"/>
                  <a:gd name="connsiteY466" fmla="*/ 422442 h 817051"/>
                  <a:gd name="connsiteX467" fmla="*/ 417842 w 937515"/>
                  <a:gd name="connsiteY467" fmla="*/ 422031 h 817051"/>
                  <a:gd name="connsiteX468" fmla="*/ 407143 w 937515"/>
                  <a:gd name="connsiteY468" fmla="*/ 434650 h 817051"/>
                  <a:gd name="connsiteX469" fmla="*/ 308251 w 937515"/>
                  <a:gd name="connsiteY469" fmla="*/ 401183 h 817051"/>
                  <a:gd name="connsiteX470" fmla="*/ 295495 w 937515"/>
                  <a:gd name="connsiteY470" fmla="*/ 413938 h 817051"/>
                  <a:gd name="connsiteX471" fmla="*/ 274509 w 937515"/>
                  <a:gd name="connsiteY471" fmla="*/ 435747 h 817051"/>
                  <a:gd name="connsiteX472" fmla="*/ 262439 w 937515"/>
                  <a:gd name="connsiteY472" fmla="*/ 448777 h 817051"/>
                  <a:gd name="connsiteX473" fmla="*/ 257364 w 937515"/>
                  <a:gd name="connsiteY473" fmla="*/ 454263 h 817051"/>
                  <a:gd name="connsiteX474" fmla="*/ 267240 w 937515"/>
                  <a:gd name="connsiteY474" fmla="*/ 447954 h 817051"/>
                  <a:gd name="connsiteX475" fmla="*/ 283425 w 937515"/>
                  <a:gd name="connsiteY475" fmla="*/ 437255 h 817051"/>
                  <a:gd name="connsiteX476" fmla="*/ 304273 w 937515"/>
                  <a:gd name="connsiteY476" fmla="*/ 423539 h 817051"/>
                  <a:gd name="connsiteX477" fmla="*/ 337466 w 937515"/>
                  <a:gd name="connsiteY477" fmla="*/ 400222 h 817051"/>
                  <a:gd name="connsiteX478" fmla="*/ 341855 w 937515"/>
                  <a:gd name="connsiteY478" fmla="*/ 396931 h 817051"/>
                  <a:gd name="connsiteX479" fmla="*/ 352553 w 937515"/>
                  <a:gd name="connsiteY479" fmla="*/ 388975 h 817051"/>
                  <a:gd name="connsiteX480" fmla="*/ 363252 w 937515"/>
                  <a:gd name="connsiteY480" fmla="*/ 381020 h 817051"/>
                  <a:gd name="connsiteX481" fmla="*/ 367778 w 937515"/>
                  <a:gd name="connsiteY481" fmla="*/ 377728 h 817051"/>
                  <a:gd name="connsiteX482" fmla="*/ 398091 w 937515"/>
                  <a:gd name="connsiteY482" fmla="*/ 353725 h 817051"/>
                  <a:gd name="connsiteX483" fmla="*/ 434164 w 937515"/>
                  <a:gd name="connsiteY483" fmla="*/ 323687 h 817051"/>
                  <a:gd name="connsiteX484" fmla="*/ 434026 w 937515"/>
                  <a:gd name="connsiteY484" fmla="*/ 323824 h 817051"/>
                  <a:gd name="connsiteX485" fmla="*/ 442805 w 937515"/>
                  <a:gd name="connsiteY485" fmla="*/ 315183 h 817051"/>
                  <a:gd name="connsiteX486" fmla="*/ 442530 w 937515"/>
                  <a:gd name="connsiteY486" fmla="*/ 315595 h 817051"/>
                  <a:gd name="connsiteX487" fmla="*/ 444862 w 937515"/>
                  <a:gd name="connsiteY487" fmla="*/ 312440 h 817051"/>
                  <a:gd name="connsiteX488" fmla="*/ 444588 w 937515"/>
                  <a:gd name="connsiteY488" fmla="*/ 312852 h 817051"/>
                  <a:gd name="connsiteX489" fmla="*/ 445136 w 937515"/>
                  <a:gd name="connsiteY489" fmla="*/ 311754 h 817051"/>
                  <a:gd name="connsiteX490" fmla="*/ 445548 w 937515"/>
                  <a:gd name="connsiteY490" fmla="*/ 310520 h 817051"/>
                  <a:gd name="connsiteX491" fmla="*/ 445685 w 937515"/>
                  <a:gd name="connsiteY491" fmla="*/ 309011 h 817051"/>
                  <a:gd name="connsiteX492" fmla="*/ 445685 w 937515"/>
                  <a:gd name="connsiteY492" fmla="*/ 309559 h 817051"/>
                  <a:gd name="connsiteX493" fmla="*/ 445685 w 937515"/>
                  <a:gd name="connsiteY493" fmla="*/ 308737 h 817051"/>
                  <a:gd name="connsiteX494" fmla="*/ 444588 w 937515"/>
                  <a:gd name="connsiteY494" fmla="*/ 308325 h 817051"/>
                  <a:gd name="connsiteX495" fmla="*/ 443079 w 937515"/>
                  <a:gd name="connsiteY495" fmla="*/ 307914 h 817051"/>
                  <a:gd name="connsiteX496" fmla="*/ 441845 w 937515"/>
                  <a:gd name="connsiteY496" fmla="*/ 307777 h 817051"/>
                  <a:gd name="connsiteX497" fmla="*/ 440199 w 937515"/>
                  <a:gd name="connsiteY497" fmla="*/ 307914 h 817051"/>
                  <a:gd name="connsiteX498" fmla="*/ 440747 w 937515"/>
                  <a:gd name="connsiteY498" fmla="*/ 307777 h 817051"/>
                  <a:gd name="connsiteX499" fmla="*/ 436495 w 937515"/>
                  <a:gd name="connsiteY499" fmla="*/ 308874 h 817051"/>
                  <a:gd name="connsiteX500" fmla="*/ 436633 w 937515"/>
                  <a:gd name="connsiteY500" fmla="*/ 308737 h 817051"/>
                  <a:gd name="connsiteX501" fmla="*/ 428403 w 937515"/>
                  <a:gd name="connsiteY501" fmla="*/ 312303 h 817051"/>
                  <a:gd name="connsiteX502" fmla="*/ 419899 w 937515"/>
                  <a:gd name="connsiteY502" fmla="*/ 316417 h 817051"/>
                  <a:gd name="connsiteX503" fmla="*/ 420310 w 937515"/>
                  <a:gd name="connsiteY503" fmla="*/ 316143 h 817051"/>
                  <a:gd name="connsiteX504" fmla="*/ 401108 w 937515"/>
                  <a:gd name="connsiteY504" fmla="*/ 327253 h 817051"/>
                  <a:gd name="connsiteX505" fmla="*/ 382043 w 937515"/>
                  <a:gd name="connsiteY505" fmla="*/ 339461 h 817051"/>
                  <a:gd name="connsiteX506" fmla="*/ 382043 w 937515"/>
                  <a:gd name="connsiteY506" fmla="*/ 339461 h 817051"/>
                  <a:gd name="connsiteX507" fmla="*/ 332665 w 937515"/>
                  <a:gd name="connsiteY507" fmla="*/ 377865 h 817051"/>
                  <a:gd name="connsiteX508" fmla="*/ 332665 w 937515"/>
                  <a:gd name="connsiteY508" fmla="*/ 377865 h 817051"/>
                  <a:gd name="connsiteX509" fmla="*/ 332528 w 937515"/>
                  <a:gd name="connsiteY509" fmla="*/ 378003 h 817051"/>
                  <a:gd name="connsiteX510" fmla="*/ 332254 w 937515"/>
                  <a:gd name="connsiteY510" fmla="*/ 378277 h 817051"/>
                  <a:gd name="connsiteX511" fmla="*/ 332254 w 937515"/>
                  <a:gd name="connsiteY511" fmla="*/ 378277 h 817051"/>
                  <a:gd name="connsiteX512" fmla="*/ 308251 w 937515"/>
                  <a:gd name="connsiteY512" fmla="*/ 401183 h 817051"/>
                  <a:gd name="connsiteX513" fmla="*/ 458029 w 937515"/>
                  <a:gd name="connsiteY513" fmla="*/ 511596 h 817051"/>
                  <a:gd name="connsiteX514" fmla="*/ 454326 w 937515"/>
                  <a:gd name="connsiteY514" fmla="*/ 517357 h 817051"/>
                  <a:gd name="connsiteX515" fmla="*/ 467082 w 937515"/>
                  <a:gd name="connsiteY515" fmla="*/ 502818 h 817051"/>
                  <a:gd name="connsiteX516" fmla="*/ 468591 w 937515"/>
                  <a:gd name="connsiteY516" fmla="*/ 500898 h 817051"/>
                  <a:gd name="connsiteX517" fmla="*/ 474489 w 937515"/>
                  <a:gd name="connsiteY517" fmla="*/ 493080 h 817051"/>
                  <a:gd name="connsiteX518" fmla="*/ 484776 w 937515"/>
                  <a:gd name="connsiteY518" fmla="*/ 479501 h 817051"/>
                  <a:gd name="connsiteX519" fmla="*/ 484501 w 937515"/>
                  <a:gd name="connsiteY519" fmla="*/ 479912 h 817051"/>
                  <a:gd name="connsiteX520" fmla="*/ 497257 w 937515"/>
                  <a:gd name="connsiteY520" fmla="*/ 460847 h 817051"/>
                  <a:gd name="connsiteX521" fmla="*/ 503841 w 937515"/>
                  <a:gd name="connsiteY521" fmla="*/ 450560 h 817051"/>
                  <a:gd name="connsiteX522" fmla="*/ 512893 w 937515"/>
                  <a:gd name="connsiteY522" fmla="*/ 435610 h 817051"/>
                  <a:gd name="connsiteX523" fmla="*/ 512893 w 937515"/>
                  <a:gd name="connsiteY523" fmla="*/ 435747 h 817051"/>
                  <a:gd name="connsiteX524" fmla="*/ 514402 w 937515"/>
                  <a:gd name="connsiteY524" fmla="*/ 432729 h 817051"/>
                  <a:gd name="connsiteX525" fmla="*/ 509327 w 937515"/>
                  <a:gd name="connsiteY525" fmla="*/ 438079 h 817051"/>
                  <a:gd name="connsiteX526" fmla="*/ 509739 w 937515"/>
                  <a:gd name="connsiteY526" fmla="*/ 437667 h 817051"/>
                  <a:gd name="connsiteX527" fmla="*/ 488479 w 937515"/>
                  <a:gd name="connsiteY527" fmla="*/ 465785 h 817051"/>
                  <a:gd name="connsiteX528" fmla="*/ 474352 w 937515"/>
                  <a:gd name="connsiteY528" fmla="*/ 485947 h 817051"/>
                  <a:gd name="connsiteX529" fmla="*/ 474626 w 937515"/>
                  <a:gd name="connsiteY529" fmla="*/ 485536 h 817051"/>
                  <a:gd name="connsiteX530" fmla="*/ 458029 w 937515"/>
                  <a:gd name="connsiteY530" fmla="*/ 511596 h 817051"/>
                  <a:gd name="connsiteX531" fmla="*/ 507270 w 937515"/>
                  <a:gd name="connsiteY531" fmla="*/ 580039 h 817051"/>
                  <a:gd name="connsiteX532" fmla="*/ 503155 w 937515"/>
                  <a:gd name="connsiteY532" fmla="*/ 588406 h 817051"/>
                  <a:gd name="connsiteX533" fmla="*/ 506173 w 937515"/>
                  <a:gd name="connsiteY533" fmla="*/ 585114 h 817051"/>
                  <a:gd name="connsiteX534" fmla="*/ 520849 w 937515"/>
                  <a:gd name="connsiteY534" fmla="*/ 567969 h 817051"/>
                  <a:gd name="connsiteX535" fmla="*/ 525787 w 937515"/>
                  <a:gd name="connsiteY535" fmla="*/ 562208 h 817051"/>
                  <a:gd name="connsiteX536" fmla="*/ 531959 w 937515"/>
                  <a:gd name="connsiteY536" fmla="*/ 554253 h 817051"/>
                  <a:gd name="connsiteX537" fmla="*/ 540325 w 937515"/>
                  <a:gd name="connsiteY537" fmla="*/ 543417 h 817051"/>
                  <a:gd name="connsiteX538" fmla="*/ 543754 w 937515"/>
                  <a:gd name="connsiteY538" fmla="*/ 538754 h 817051"/>
                  <a:gd name="connsiteX539" fmla="*/ 556648 w 937515"/>
                  <a:gd name="connsiteY539" fmla="*/ 519963 h 817051"/>
                  <a:gd name="connsiteX540" fmla="*/ 570775 w 937515"/>
                  <a:gd name="connsiteY540" fmla="*/ 496097 h 817051"/>
                  <a:gd name="connsiteX541" fmla="*/ 573244 w 937515"/>
                  <a:gd name="connsiteY541" fmla="*/ 490199 h 817051"/>
                  <a:gd name="connsiteX542" fmla="*/ 573107 w 937515"/>
                  <a:gd name="connsiteY542" fmla="*/ 490748 h 817051"/>
                  <a:gd name="connsiteX543" fmla="*/ 574890 w 937515"/>
                  <a:gd name="connsiteY543" fmla="*/ 484850 h 817051"/>
                  <a:gd name="connsiteX544" fmla="*/ 575164 w 937515"/>
                  <a:gd name="connsiteY544" fmla="*/ 483479 h 817051"/>
                  <a:gd name="connsiteX545" fmla="*/ 575164 w 937515"/>
                  <a:gd name="connsiteY545" fmla="*/ 482244 h 817051"/>
                  <a:gd name="connsiteX546" fmla="*/ 575027 w 937515"/>
                  <a:gd name="connsiteY546" fmla="*/ 481284 h 817051"/>
                  <a:gd name="connsiteX547" fmla="*/ 574753 w 937515"/>
                  <a:gd name="connsiteY547" fmla="*/ 480735 h 817051"/>
                  <a:gd name="connsiteX548" fmla="*/ 574067 w 937515"/>
                  <a:gd name="connsiteY548" fmla="*/ 479638 h 817051"/>
                  <a:gd name="connsiteX549" fmla="*/ 573655 w 937515"/>
                  <a:gd name="connsiteY549" fmla="*/ 479227 h 817051"/>
                  <a:gd name="connsiteX550" fmla="*/ 573244 w 937515"/>
                  <a:gd name="connsiteY550" fmla="*/ 479364 h 817051"/>
                  <a:gd name="connsiteX551" fmla="*/ 572147 w 937515"/>
                  <a:gd name="connsiteY551" fmla="*/ 479775 h 817051"/>
                  <a:gd name="connsiteX552" fmla="*/ 569952 w 937515"/>
                  <a:gd name="connsiteY552" fmla="*/ 481147 h 817051"/>
                  <a:gd name="connsiteX553" fmla="*/ 570089 w 937515"/>
                  <a:gd name="connsiteY553" fmla="*/ 481147 h 817051"/>
                  <a:gd name="connsiteX554" fmla="*/ 565974 w 937515"/>
                  <a:gd name="connsiteY554" fmla="*/ 484302 h 817051"/>
                  <a:gd name="connsiteX555" fmla="*/ 566112 w 937515"/>
                  <a:gd name="connsiteY555" fmla="*/ 484164 h 817051"/>
                  <a:gd name="connsiteX556" fmla="*/ 565837 w 937515"/>
                  <a:gd name="connsiteY556" fmla="*/ 484438 h 817051"/>
                  <a:gd name="connsiteX557" fmla="*/ 565700 w 937515"/>
                  <a:gd name="connsiteY557" fmla="*/ 484576 h 817051"/>
                  <a:gd name="connsiteX558" fmla="*/ 565837 w 937515"/>
                  <a:gd name="connsiteY558" fmla="*/ 484438 h 817051"/>
                  <a:gd name="connsiteX559" fmla="*/ 561997 w 937515"/>
                  <a:gd name="connsiteY559" fmla="*/ 488279 h 817051"/>
                  <a:gd name="connsiteX560" fmla="*/ 562134 w 937515"/>
                  <a:gd name="connsiteY560" fmla="*/ 488142 h 817051"/>
                  <a:gd name="connsiteX561" fmla="*/ 561997 w 937515"/>
                  <a:gd name="connsiteY561" fmla="*/ 488416 h 817051"/>
                  <a:gd name="connsiteX562" fmla="*/ 561860 w 937515"/>
                  <a:gd name="connsiteY562" fmla="*/ 488553 h 817051"/>
                  <a:gd name="connsiteX563" fmla="*/ 561997 w 937515"/>
                  <a:gd name="connsiteY563" fmla="*/ 488416 h 817051"/>
                  <a:gd name="connsiteX564" fmla="*/ 555687 w 937515"/>
                  <a:gd name="connsiteY564" fmla="*/ 496509 h 817051"/>
                  <a:gd name="connsiteX565" fmla="*/ 548829 w 937515"/>
                  <a:gd name="connsiteY565" fmla="*/ 505973 h 817051"/>
                  <a:gd name="connsiteX566" fmla="*/ 540874 w 937515"/>
                  <a:gd name="connsiteY566" fmla="*/ 518592 h 817051"/>
                  <a:gd name="connsiteX567" fmla="*/ 535388 w 937515"/>
                  <a:gd name="connsiteY567" fmla="*/ 527918 h 817051"/>
                  <a:gd name="connsiteX568" fmla="*/ 529764 w 937515"/>
                  <a:gd name="connsiteY568" fmla="*/ 537931 h 817051"/>
                  <a:gd name="connsiteX569" fmla="*/ 517145 w 937515"/>
                  <a:gd name="connsiteY569" fmla="*/ 560837 h 817051"/>
                  <a:gd name="connsiteX570" fmla="*/ 517283 w 937515"/>
                  <a:gd name="connsiteY570" fmla="*/ 560562 h 817051"/>
                  <a:gd name="connsiteX571" fmla="*/ 517008 w 937515"/>
                  <a:gd name="connsiteY571" fmla="*/ 560974 h 817051"/>
                  <a:gd name="connsiteX572" fmla="*/ 517008 w 937515"/>
                  <a:gd name="connsiteY572" fmla="*/ 561111 h 817051"/>
                  <a:gd name="connsiteX573" fmla="*/ 517008 w 937515"/>
                  <a:gd name="connsiteY573" fmla="*/ 561111 h 817051"/>
                  <a:gd name="connsiteX574" fmla="*/ 507270 w 937515"/>
                  <a:gd name="connsiteY574" fmla="*/ 580039 h 817051"/>
                  <a:gd name="connsiteX575" fmla="*/ 668570 w 937515"/>
                  <a:gd name="connsiteY575" fmla="*/ 653008 h 817051"/>
                  <a:gd name="connsiteX576" fmla="*/ 669256 w 937515"/>
                  <a:gd name="connsiteY576" fmla="*/ 650951 h 817051"/>
                  <a:gd name="connsiteX577" fmla="*/ 669256 w 937515"/>
                  <a:gd name="connsiteY577" fmla="*/ 651088 h 817051"/>
                  <a:gd name="connsiteX578" fmla="*/ 678171 w 937515"/>
                  <a:gd name="connsiteY578" fmla="*/ 622421 h 817051"/>
                  <a:gd name="connsiteX579" fmla="*/ 685578 w 937515"/>
                  <a:gd name="connsiteY579" fmla="*/ 593344 h 817051"/>
                  <a:gd name="connsiteX580" fmla="*/ 685441 w 937515"/>
                  <a:gd name="connsiteY580" fmla="*/ 594030 h 817051"/>
                  <a:gd name="connsiteX581" fmla="*/ 692024 w 937515"/>
                  <a:gd name="connsiteY581" fmla="*/ 561248 h 817051"/>
                  <a:gd name="connsiteX582" fmla="*/ 692710 w 937515"/>
                  <a:gd name="connsiteY582" fmla="*/ 556447 h 817051"/>
                  <a:gd name="connsiteX583" fmla="*/ 694631 w 937515"/>
                  <a:gd name="connsiteY583" fmla="*/ 545338 h 817051"/>
                  <a:gd name="connsiteX584" fmla="*/ 698197 w 937515"/>
                  <a:gd name="connsiteY584" fmla="*/ 520100 h 817051"/>
                  <a:gd name="connsiteX585" fmla="*/ 698197 w 937515"/>
                  <a:gd name="connsiteY585" fmla="*/ 520237 h 817051"/>
                  <a:gd name="connsiteX586" fmla="*/ 698197 w 937515"/>
                  <a:gd name="connsiteY586" fmla="*/ 519963 h 817051"/>
                  <a:gd name="connsiteX587" fmla="*/ 698197 w 937515"/>
                  <a:gd name="connsiteY587" fmla="*/ 519551 h 817051"/>
                  <a:gd name="connsiteX588" fmla="*/ 698197 w 937515"/>
                  <a:gd name="connsiteY588" fmla="*/ 519689 h 817051"/>
                  <a:gd name="connsiteX589" fmla="*/ 698608 w 937515"/>
                  <a:gd name="connsiteY589" fmla="*/ 508441 h 817051"/>
                  <a:gd name="connsiteX590" fmla="*/ 698608 w 937515"/>
                  <a:gd name="connsiteY590" fmla="*/ 509127 h 817051"/>
                  <a:gd name="connsiteX591" fmla="*/ 698471 w 937515"/>
                  <a:gd name="connsiteY591" fmla="*/ 507070 h 817051"/>
                  <a:gd name="connsiteX592" fmla="*/ 698197 w 937515"/>
                  <a:gd name="connsiteY592" fmla="*/ 505561 h 817051"/>
                  <a:gd name="connsiteX593" fmla="*/ 697785 w 937515"/>
                  <a:gd name="connsiteY593" fmla="*/ 504738 h 817051"/>
                  <a:gd name="connsiteX594" fmla="*/ 696688 w 937515"/>
                  <a:gd name="connsiteY594" fmla="*/ 505698 h 817051"/>
                  <a:gd name="connsiteX595" fmla="*/ 696002 w 937515"/>
                  <a:gd name="connsiteY595" fmla="*/ 506521 h 817051"/>
                  <a:gd name="connsiteX596" fmla="*/ 694082 w 937515"/>
                  <a:gd name="connsiteY596" fmla="*/ 509539 h 817051"/>
                  <a:gd name="connsiteX597" fmla="*/ 690790 w 937515"/>
                  <a:gd name="connsiteY597" fmla="*/ 517494 h 817051"/>
                  <a:gd name="connsiteX598" fmla="*/ 690790 w 937515"/>
                  <a:gd name="connsiteY598" fmla="*/ 517357 h 817051"/>
                  <a:gd name="connsiteX599" fmla="*/ 685304 w 937515"/>
                  <a:gd name="connsiteY599" fmla="*/ 534914 h 817051"/>
                  <a:gd name="connsiteX600" fmla="*/ 680229 w 937515"/>
                  <a:gd name="connsiteY600" fmla="*/ 556585 h 817051"/>
                  <a:gd name="connsiteX601" fmla="*/ 680366 w 937515"/>
                  <a:gd name="connsiteY601" fmla="*/ 556173 h 817051"/>
                  <a:gd name="connsiteX602" fmla="*/ 675154 w 937515"/>
                  <a:gd name="connsiteY602" fmla="*/ 587172 h 817051"/>
                  <a:gd name="connsiteX603" fmla="*/ 671999 w 937515"/>
                  <a:gd name="connsiteY603" fmla="*/ 611860 h 817051"/>
                  <a:gd name="connsiteX604" fmla="*/ 670628 w 937515"/>
                  <a:gd name="connsiteY604" fmla="*/ 625576 h 817051"/>
                  <a:gd name="connsiteX605" fmla="*/ 668844 w 937515"/>
                  <a:gd name="connsiteY605" fmla="*/ 644916 h 817051"/>
                  <a:gd name="connsiteX606" fmla="*/ 668844 w 937515"/>
                  <a:gd name="connsiteY606" fmla="*/ 644779 h 817051"/>
                  <a:gd name="connsiteX607" fmla="*/ 668844 w 937515"/>
                  <a:gd name="connsiteY607" fmla="*/ 644916 h 817051"/>
                  <a:gd name="connsiteX608" fmla="*/ 668844 w 937515"/>
                  <a:gd name="connsiteY608" fmla="*/ 645053 h 817051"/>
                  <a:gd name="connsiteX609" fmla="*/ 668844 w 937515"/>
                  <a:gd name="connsiteY609" fmla="*/ 645053 h 817051"/>
                  <a:gd name="connsiteX610" fmla="*/ 668570 w 937515"/>
                  <a:gd name="connsiteY610" fmla="*/ 653008 h 817051"/>
                  <a:gd name="connsiteX611" fmla="*/ 570912 w 937515"/>
                  <a:gd name="connsiteY611" fmla="*/ 625713 h 817051"/>
                  <a:gd name="connsiteX612" fmla="*/ 567072 w 937515"/>
                  <a:gd name="connsiteY612" fmla="*/ 638469 h 817051"/>
                  <a:gd name="connsiteX613" fmla="*/ 563643 w 937515"/>
                  <a:gd name="connsiteY613" fmla="*/ 651362 h 817051"/>
                  <a:gd name="connsiteX614" fmla="*/ 558705 w 937515"/>
                  <a:gd name="connsiteY614" fmla="*/ 670153 h 817051"/>
                  <a:gd name="connsiteX615" fmla="*/ 557059 w 937515"/>
                  <a:gd name="connsiteY615" fmla="*/ 676462 h 817051"/>
                  <a:gd name="connsiteX616" fmla="*/ 556510 w 937515"/>
                  <a:gd name="connsiteY616" fmla="*/ 678520 h 817051"/>
                  <a:gd name="connsiteX617" fmla="*/ 563780 w 937515"/>
                  <a:gd name="connsiteY617" fmla="*/ 670702 h 817051"/>
                  <a:gd name="connsiteX618" fmla="*/ 563368 w 937515"/>
                  <a:gd name="connsiteY618" fmla="*/ 671113 h 817051"/>
                  <a:gd name="connsiteX619" fmla="*/ 587509 w 937515"/>
                  <a:gd name="connsiteY619" fmla="*/ 639978 h 817051"/>
                  <a:gd name="connsiteX620" fmla="*/ 587234 w 937515"/>
                  <a:gd name="connsiteY620" fmla="*/ 640390 h 817051"/>
                  <a:gd name="connsiteX621" fmla="*/ 607534 w 937515"/>
                  <a:gd name="connsiteY621" fmla="*/ 605825 h 817051"/>
                  <a:gd name="connsiteX622" fmla="*/ 607534 w 937515"/>
                  <a:gd name="connsiteY622" fmla="*/ 605825 h 817051"/>
                  <a:gd name="connsiteX623" fmla="*/ 607534 w 937515"/>
                  <a:gd name="connsiteY623" fmla="*/ 605825 h 817051"/>
                  <a:gd name="connsiteX624" fmla="*/ 607671 w 937515"/>
                  <a:gd name="connsiteY624" fmla="*/ 605688 h 817051"/>
                  <a:gd name="connsiteX625" fmla="*/ 607671 w 937515"/>
                  <a:gd name="connsiteY625" fmla="*/ 605688 h 817051"/>
                  <a:gd name="connsiteX626" fmla="*/ 623307 w 937515"/>
                  <a:gd name="connsiteY626" fmla="*/ 568518 h 817051"/>
                  <a:gd name="connsiteX627" fmla="*/ 623170 w 937515"/>
                  <a:gd name="connsiteY627" fmla="*/ 569066 h 817051"/>
                  <a:gd name="connsiteX628" fmla="*/ 628108 w 937515"/>
                  <a:gd name="connsiteY628" fmla="*/ 553704 h 817051"/>
                  <a:gd name="connsiteX629" fmla="*/ 630714 w 937515"/>
                  <a:gd name="connsiteY629" fmla="*/ 544926 h 817051"/>
                  <a:gd name="connsiteX630" fmla="*/ 636475 w 937515"/>
                  <a:gd name="connsiteY630" fmla="*/ 523392 h 817051"/>
                  <a:gd name="connsiteX631" fmla="*/ 636475 w 937515"/>
                  <a:gd name="connsiteY631" fmla="*/ 523804 h 817051"/>
                  <a:gd name="connsiteX632" fmla="*/ 637709 w 937515"/>
                  <a:gd name="connsiteY632" fmla="*/ 513517 h 817051"/>
                  <a:gd name="connsiteX633" fmla="*/ 637709 w 937515"/>
                  <a:gd name="connsiteY633" fmla="*/ 513928 h 817051"/>
                  <a:gd name="connsiteX634" fmla="*/ 637709 w 937515"/>
                  <a:gd name="connsiteY634" fmla="*/ 512145 h 817051"/>
                  <a:gd name="connsiteX635" fmla="*/ 637572 w 937515"/>
                  <a:gd name="connsiteY635" fmla="*/ 510362 h 817051"/>
                  <a:gd name="connsiteX636" fmla="*/ 637298 w 937515"/>
                  <a:gd name="connsiteY636" fmla="*/ 508990 h 817051"/>
                  <a:gd name="connsiteX637" fmla="*/ 637572 w 937515"/>
                  <a:gd name="connsiteY637" fmla="*/ 509539 h 817051"/>
                  <a:gd name="connsiteX638" fmla="*/ 636200 w 937515"/>
                  <a:gd name="connsiteY638" fmla="*/ 506247 h 817051"/>
                  <a:gd name="connsiteX639" fmla="*/ 636475 w 937515"/>
                  <a:gd name="connsiteY639" fmla="*/ 506796 h 817051"/>
                  <a:gd name="connsiteX640" fmla="*/ 635789 w 937515"/>
                  <a:gd name="connsiteY640" fmla="*/ 505561 h 817051"/>
                  <a:gd name="connsiteX641" fmla="*/ 635789 w 937515"/>
                  <a:gd name="connsiteY641" fmla="*/ 505561 h 817051"/>
                  <a:gd name="connsiteX642" fmla="*/ 635652 w 937515"/>
                  <a:gd name="connsiteY642" fmla="*/ 505561 h 817051"/>
                  <a:gd name="connsiteX643" fmla="*/ 634554 w 937515"/>
                  <a:gd name="connsiteY643" fmla="*/ 505973 h 817051"/>
                  <a:gd name="connsiteX644" fmla="*/ 634829 w 937515"/>
                  <a:gd name="connsiteY644" fmla="*/ 505835 h 817051"/>
                  <a:gd name="connsiteX645" fmla="*/ 632086 w 937515"/>
                  <a:gd name="connsiteY645" fmla="*/ 507344 h 817051"/>
                  <a:gd name="connsiteX646" fmla="*/ 627971 w 937515"/>
                  <a:gd name="connsiteY646" fmla="*/ 510362 h 817051"/>
                  <a:gd name="connsiteX647" fmla="*/ 624130 w 937515"/>
                  <a:gd name="connsiteY647" fmla="*/ 514340 h 817051"/>
                  <a:gd name="connsiteX648" fmla="*/ 624130 w 937515"/>
                  <a:gd name="connsiteY648" fmla="*/ 514202 h 817051"/>
                  <a:gd name="connsiteX649" fmla="*/ 623993 w 937515"/>
                  <a:gd name="connsiteY649" fmla="*/ 514340 h 817051"/>
                  <a:gd name="connsiteX650" fmla="*/ 623719 w 937515"/>
                  <a:gd name="connsiteY650" fmla="*/ 514614 h 817051"/>
                  <a:gd name="connsiteX651" fmla="*/ 623856 w 937515"/>
                  <a:gd name="connsiteY651" fmla="*/ 514477 h 817051"/>
                  <a:gd name="connsiteX652" fmla="*/ 613980 w 937515"/>
                  <a:gd name="connsiteY652" fmla="*/ 528193 h 817051"/>
                  <a:gd name="connsiteX653" fmla="*/ 600127 w 937515"/>
                  <a:gd name="connsiteY653" fmla="*/ 552607 h 817051"/>
                  <a:gd name="connsiteX654" fmla="*/ 600127 w 937515"/>
                  <a:gd name="connsiteY654" fmla="*/ 552607 h 817051"/>
                  <a:gd name="connsiteX655" fmla="*/ 599990 w 937515"/>
                  <a:gd name="connsiteY655" fmla="*/ 553018 h 817051"/>
                  <a:gd name="connsiteX656" fmla="*/ 599990 w 937515"/>
                  <a:gd name="connsiteY656" fmla="*/ 553156 h 817051"/>
                  <a:gd name="connsiteX657" fmla="*/ 599990 w 937515"/>
                  <a:gd name="connsiteY657" fmla="*/ 553156 h 817051"/>
                  <a:gd name="connsiteX658" fmla="*/ 577084 w 937515"/>
                  <a:gd name="connsiteY658" fmla="*/ 608294 h 817051"/>
                  <a:gd name="connsiteX659" fmla="*/ 577084 w 937515"/>
                  <a:gd name="connsiteY659" fmla="*/ 608294 h 817051"/>
                  <a:gd name="connsiteX660" fmla="*/ 570912 w 937515"/>
                  <a:gd name="connsiteY660" fmla="*/ 625713 h 817051"/>
                  <a:gd name="connsiteX661" fmla="*/ 828087 w 937515"/>
                  <a:gd name="connsiteY661" fmla="*/ 709381 h 817051"/>
                  <a:gd name="connsiteX662" fmla="*/ 829459 w 937515"/>
                  <a:gd name="connsiteY662" fmla="*/ 702797 h 817051"/>
                  <a:gd name="connsiteX663" fmla="*/ 829322 w 937515"/>
                  <a:gd name="connsiteY663" fmla="*/ 703483 h 817051"/>
                  <a:gd name="connsiteX664" fmla="*/ 834397 w 937515"/>
                  <a:gd name="connsiteY664" fmla="*/ 668370 h 817051"/>
                  <a:gd name="connsiteX665" fmla="*/ 836180 w 937515"/>
                  <a:gd name="connsiteY665" fmla="*/ 637784 h 817051"/>
                  <a:gd name="connsiteX666" fmla="*/ 836591 w 937515"/>
                  <a:gd name="connsiteY666" fmla="*/ 629828 h 817051"/>
                  <a:gd name="connsiteX667" fmla="*/ 836728 w 937515"/>
                  <a:gd name="connsiteY667" fmla="*/ 611860 h 817051"/>
                  <a:gd name="connsiteX668" fmla="*/ 836865 w 937515"/>
                  <a:gd name="connsiteY668" fmla="*/ 598830 h 817051"/>
                  <a:gd name="connsiteX669" fmla="*/ 836728 w 937515"/>
                  <a:gd name="connsiteY669" fmla="*/ 593755 h 817051"/>
                  <a:gd name="connsiteX670" fmla="*/ 836454 w 937515"/>
                  <a:gd name="connsiteY670" fmla="*/ 583468 h 817051"/>
                  <a:gd name="connsiteX671" fmla="*/ 836042 w 937515"/>
                  <a:gd name="connsiteY671" fmla="*/ 571947 h 817051"/>
                  <a:gd name="connsiteX672" fmla="*/ 835082 w 937515"/>
                  <a:gd name="connsiteY672" fmla="*/ 556311 h 817051"/>
                  <a:gd name="connsiteX673" fmla="*/ 835082 w 937515"/>
                  <a:gd name="connsiteY673" fmla="*/ 556447 h 817051"/>
                  <a:gd name="connsiteX674" fmla="*/ 835082 w 937515"/>
                  <a:gd name="connsiteY674" fmla="*/ 556173 h 817051"/>
                  <a:gd name="connsiteX675" fmla="*/ 835082 w 937515"/>
                  <a:gd name="connsiteY675" fmla="*/ 555625 h 817051"/>
                  <a:gd name="connsiteX676" fmla="*/ 835082 w 937515"/>
                  <a:gd name="connsiteY676" fmla="*/ 555762 h 817051"/>
                  <a:gd name="connsiteX677" fmla="*/ 831516 w 937515"/>
                  <a:gd name="connsiteY677" fmla="*/ 522295 h 817051"/>
                  <a:gd name="connsiteX678" fmla="*/ 830831 w 937515"/>
                  <a:gd name="connsiteY678" fmla="*/ 519414 h 817051"/>
                  <a:gd name="connsiteX679" fmla="*/ 830145 w 937515"/>
                  <a:gd name="connsiteY679" fmla="*/ 517906 h 817051"/>
                  <a:gd name="connsiteX680" fmla="*/ 829870 w 937515"/>
                  <a:gd name="connsiteY680" fmla="*/ 518180 h 817051"/>
                  <a:gd name="connsiteX681" fmla="*/ 829322 w 937515"/>
                  <a:gd name="connsiteY681" fmla="*/ 519277 h 817051"/>
                  <a:gd name="connsiteX682" fmla="*/ 829459 w 937515"/>
                  <a:gd name="connsiteY682" fmla="*/ 519140 h 817051"/>
                  <a:gd name="connsiteX683" fmla="*/ 828773 w 937515"/>
                  <a:gd name="connsiteY683" fmla="*/ 520786 h 817051"/>
                  <a:gd name="connsiteX684" fmla="*/ 828910 w 937515"/>
                  <a:gd name="connsiteY684" fmla="*/ 520237 h 817051"/>
                  <a:gd name="connsiteX685" fmla="*/ 826167 w 937515"/>
                  <a:gd name="connsiteY685" fmla="*/ 530524 h 817051"/>
                  <a:gd name="connsiteX686" fmla="*/ 826304 w 937515"/>
                  <a:gd name="connsiteY686" fmla="*/ 529838 h 817051"/>
                  <a:gd name="connsiteX687" fmla="*/ 822875 w 937515"/>
                  <a:gd name="connsiteY687" fmla="*/ 559054 h 817051"/>
                  <a:gd name="connsiteX688" fmla="*/ 822875 w 937515"/>
                  <a:gd name="connsiteY688" fmla="*/ 558917 h 817051"/>
                  <a:gd name="connsiteX689" fmla="*/ 820955 w 937515"/>
                  <a:gd name="connsiteY689" fmla="*/ 597459 h 817051"/>
                  <a:gd name="connsiteX690" fmla="*/ 820269 w 937515"/>
                  <a:gd name="connsiteY690" fmla="*/ 627222 h 817051"/>
                  <a:gd name="connsiteX691" fmla="*/ 820269 w 937515"/>
                  <a:gd name="connsiteY691" fmla="*/ 638743 h 817051"/>
                  <a:gd name="connsiteX692" fmla="*/ 820269 w 937515"/>
                  <a:gd name="connsiteY692" fmla="*/ 653694 h 817051"/>
                  <a:gd name="connsiteX693" fmla="*/ 820681 w 937515"/>
                  <a:gd name="connsiteY693" fmla="*/ 670976 h 817051"/>
                  <a:gd name="connsiteX694" fmla="*/ 821366 w 937515"/>
                  <a:gd name="connsiteY694" fmla="*/ 684967 h 817051"/>
                  <a:gd name="connsiteX695" fmla="*/ 822052 w 937515"/>
                  <a:gd name="connsiteY695" fmla="*/ 691276 h 817051"/>
                  <a:gd name="connsiteX696" fmla="*/ 823561 w 937515"/>
                  <a:gd name="connsiteY696" fmla="*/ 700191 h 817051"/>
                  <a:gd name="connsiteX697" fmla="*/ 823973 w 937515"/>
                  <a:gd name="connsiteY697" fmla="*/ 701974 h 817051"/>
                  <a:gd name="connsiteX698" fmla="*/ 825893 w 937515"/>
                  <a:gd name="connsiteY698" fmla="*/ 706638 h 817051"/>
                  <a:gd name="connsiteX699" fmla="*/ 826441 w 937515"/>
                  <a:gd name="connsiteY699" fmla="*/ 707598 h 817051"/>
                  <a:gd name="connsiteX700" fmla="*/ 827127 w 937515"/>
                  <a:gd name="connsiteY700" fmla="*/ 708421 h 817051"/>
                  <a:gd name="connsiteX701" fmla="*/ 827676 w 937515"/>
                  <a:gd name="connsiteY701" fmla="*/ 708970 h 817051"/>
                  <a:gd name="connsiteX702" fmla="*/ 828087 w 937515"/>
                  <a:gd name="connsiteY702" fmla="*/ 709381 h 817051"/>
                  <a:gd name="connsiteX703" fmla="*/ 776652 w 937515"/>
                  <a:gd name="connsiteY703" fmla="*/ 817051 h 817051"/>
                  <a:gd name="connsiteX704" fmla="*/ 772538 w 937515"/>
                  <a:gd name="connsiteY704" fmla="*/ 816229 h 817051"/>
                  <a:gd name="connsiteX705" fmla="*/ 769794 w 937515"/>
                  <a:gd name="connsiteY705" fmla="*/ 814857 h 817051"/>
                  <a:gd name="connsiteX706" fmla="*/ 767188 w 937515"/>
                  <a:gd name="connsiteY706" fmla="*/ 812937 h 817051"/>
                  <a:gd name="connsiteX707" fmla="*/ 762799 w 937515"/>
                  <a:gd name="connsiteY707" fmla="*/ 808273 h 817051"/>
                  <a:gd name="connsiteX708" fmla="*/ 758136 w 937515"/>
                  <a:gd name="connsiteY708" fmla="*/ 799221 h 817051"/>
                  <a:gd name="connsiteX709" fmla="*/ 754432 w 937515"/>
                  <a:gd name="connsiteY709" fmla="*/ 787425 h 817051"/>
                  <a:gd name="connsiteX710" fmla="*/ 751278 w 937515"/>
                  <a:gd name="connsiteY710" fmla="*/ 772200 h 817051"/>
                  <a:gd name="connsiteX711" fmla="*/ 747849 w 937515"/>
                  <a:gd name="connsiteY711" fmla="*/ 751489 h 817051"/>
                  <a:gd name="connsiteX712" fmla="*/ 745928 w 937515"/>
                  <a:gd name="connsiteY712" fmla="*/ 736676 h 817051"/>
                  <a:gd name="connsiteX713" fmla="*/ 744831 w 937515"/>
                  <a:gd name="connsiteY713" fmla="*/ 727623 h 817051"/>
                  <a:gd name="connsiteX714" fmla="*/ 742774 w 937515"/>
                  <a:gd name="connsiteY714" fmla="*/ 701837 h 817051"/>
                  <a:gd name="connsiteX715" fmla="*/ 741951 w 937515"/>
                  <a:gd name="connsiteY715" fmla="*/ 691962 h 817051"/>
                  <a:gd name="connsiteX716" fmla="*/ 741676 w 937515"/>
                  <a:gd name="connsiteY716" fmla="*/ 685927 h 817051"/>
                  <a:gd name="connsiteX717" fmla="*/ 740991 w 937515"/>
                  <a:gd name="connsiteY717" fmla="*/ 663569 h 817051"/>
                  <a:gd name="connsiteX718" fmla="*/ 740716 w 937515"/>
                  <a:gd name="connsiteY718" fmla="*/ 653557 h 817051"/>
                  <a:gd name="connsiteX719" fmla="*/ 740579 w 937515"/>
                  <a:gd name="connsiteY719" fmla="*/ 649442 h 817051"/>
                  <a:gd name="connsiteX720" fmla="*/ 740716 w 937515"/>
                  <a:gd name="connsiteY720" fmla="*/ 639978 h 817051"/>
                  <a:gd name="connsiteX721" fmla="*/ 738796 w 937515"/>
                  <a:gd name="connsiteY721" fmla="*/ 647385 h 817051"/>
                  <a:gd name="connsiteX722" fmla="*/ 717811 w 937515"/>
                  <a:gd name="connsiteY722" fmla="*/ 703758 h 817051"/>
                  <a:gd name="connsiteX723" fmla="*/ 702997 w 937515"/>
                  <a:gd name="connsiteY723" fmla="*/ 726389 h 817051"/>
                  <a:gd name="connsiteX724" fmla="*/ 694905 w 937515"/>
                  <a:gd name="connsiteY724" fmla="*/ 734619 h 817051"/>
                  <a:gd name="connsiteX725" fmla="*/ 686264 w 937515"/>
                  <a:gd name="connsiteY725" fmla="*/ 739968 h 817051"/>
                  <a:gd name="connsiteX726" fmla="*/ 683109 w 937515"/>
                  <a:gd name="connsiteY726" fmla="*/ 740928 h 817051"/>
                  <a:gd name="connsiteX727" fmla="*/ 678171 w 937515"/>
                  <a:gd name="connsiteY727" fmla="*/ 741613 h 817051"/>
                  <a:gd name="connsiteX728" fmla="*/ 671862 w 937515"/>
                  <a:gd name="connsiteY728" fmla="*/ 740379 h 817051"/>
                  <a:gd name="connsiteX729" fmla="*/ 668433 w 937515"/>
                  <a:gd name="connsiteY729" fmla="*/ 738184 h 817051"/>
                  <a:gd name="connsiteX730" fmla="*/ 666376 w 937515"/>
                  <a:gd name="connsiteY730" fmla="*/ 735990 h 817051"/>
                  <a:gd name="connsiteX731" fmla="*/ 661575 w 937515"/>
                  <a:gd name="connsiteY731" fmla="*/ 727623 h 817051"/>
                  <a:gd name="connsiteX732" fmla="*/ 658969 w 937515"/>
                  <a:gd name="connsiteY732" fmla="*/ 715828 h 817051"/>
                  <a:gd name="connsiteX733" fmla="*/ 658283 w 937515"/>
                  <a:gd name="connsiteY733" fmla="*/ 708146 h 817051"/>
                  <a:gd name="connsiteX734" fmla="*/ 658146 w 937515"/>
                  <a:gd name="connsiteY734" fmla="*/ 705815 h 817051"/>
                  <a:gd name="connsiteX735" fmla="*/ 645664 w 937515"/>
                  <a:gd name="connsiteY735" fmla="*/ 730092 h 817051"/>
                  <a:gd name="connsiteX736" fmla="*/ 630577 w 937515"/>
                  <a:gd name="connsiteY736" fmla="*/ 753958 h 817051"/>
                  <a:gd name="connsiteX737" fmla="*/ 612060 w 937515"/>
                  <a:gd name="connsiteY737" fmla="*/ 776315 h 817051"/>
                  <a:gd name="connsiteX738" fmla="*/ 592172 w 937515"/>
                  <a:gd name="connsiteY738" fmla="*/ 792226 h 817051"/>
                  <a:gd name="connsiteX739" fmla="*/ 581199 w 937515"/>
                  <a:gd name="connsiteY739" fmla="*/ 797438 h 817051"/>
                  <a:gd name="connsiteX740" fmla="*/ 570501 w 937515"/>
                  <a:gd name="connsiteY740" fmla="*/ 800044 h 817051"/>
                  <a:gd name="connsiteX741" fmla="*/ 561174 w 937515"/>
                  <a:gd name="connsiteY741" fmla="*/ 799495 h 817051"/>
                  <a:gd name="connsiteX742" fmla="*/ 552396 w 937515"/>
                  <a:gd name="connsiteY742" fmla="*/ 796477 h 817051"/>
                  <a:gd name="connsiteX743" fmla="*/ 548692 w 937515"/>
                  <a:gd name="connsiteY743" fmla="*/ 794009 h 817051"/>
                  <a:gd name="connsiteX744" fmla="*/ 545538 w 937515"/>
                  <a:gd name="connsiteY744" fmla="*/ 790854 h 817051"/>
                  <a:gd name="connsiteX745" fmla="*/ 540051 w 937515"/>
                  <a:gd name="connsiteY745" fmla="*/ 782761 h 817051"/>
                  <a:gd name="connsiteX746" fmla="*/ 538131 w 937515"/>
                  <a:gd name="connsiteY746" fmla="*/ 778373 h 817051"/>
                  <a:gd name="connsiteX747" fmla="*/ 536485 w 937515"/>
                  <a:gd name="connsiteY747" fmla="*/ 771926 h 817051"/>
                  <a:gd name="connsiteX748" fmla="*/ 535113 w 937515"/>
                  <a:gd name="connsiteY748" fmla="*/ 761776 h 817051"/>
                  <a:gd name="connsiteX749" fmla="*/ 535113 w 937515"/>
                  <a:gd name="connsiteY749" fmla="*/ 749020 h 817051"/>
                  <a:gd name="connsiteX750" fmla="*/ 536759 w 937515"/>
                  <a:gd name="connsiteY750" fmla="*/ 731875 h 817051"/>
                  <a:gd name="connsiteX751" fmla="*/ 541011 w 937515"/>
                  <a:gd name="connsiteY751" fmla="*/ 706912 h 817051"/>
                  <a:gd name="connsiteX752" fmla="*/ 524278 w 937515"/>
                  <a:gd name="connsiteY752" fmla="*/ 719805 h 817051"/>
                  <a:gd name="connsiteX753" fmla="*/ 513579 w 937515"/>
                  <a:gd name="connsiteY753" fmla="*/ 726389 h 817051"/>
                  <a:gd name="connsiteX754" fmla="*/ 501098 w 937515"/>
                  <a:gd name="connsiteY754" fmla="*/ 731601 h 817051"/>
                  <a:gd name="connsiteX755" fmla="*/ 495748 w 937515"/>
                  <a:gd name="connsiteY755" fmla="*/ 732973 h 817051"/>
                  <a:gd name="connsiteX756" fmla="*/ 490399 w 937515"/>
                  <a:gd name="connsiteY756" fmla="*/ 733521 h 817051"/>
                  <a:gd name="connsiteX757" fmla="*/ 485599 w 937515"/>
                  <a:gd name="connsiteY757" fmla="*/ 733247 h 817051"/>
                  <a:gd name="connsiteX758" fmla="*/ 480798 w 937515"/>
                  <a:gd name="connsiteY758" fmla="*/ 732287 h 817051"/>
                  <a:gd name="connsiteX759" fmla="*/ 472294 w 937515"/>
                  <a:gd name="connsiteY759" fmla="*/ 728446 h 817051"/>
                  <a:gd name="connsiteX760" fmla="*/ 465299 w 937515"/>
                  <a:gd name="connsiteY760" fmla="*/ 721451 h 817051"/>
                  <a:gd name="connsiteX761" fmla="*/ 458304 w 937515"/>
                  <a:gd name="connsiteY761" fmla="*/ 702935 h 817051"/>
                  <a:gd name="connsiteX762" fmla="*/ 457892 w 937515"/>
                  <a:gd name="connsiteY762" fmla="*/ 690453 h 817051"/>
                  <a:gd name="connsiteX763" fmla="*/ 459950 w 937515"/>
                  <a:gd name="connsiteY763" fmla="*/ 675503 h 817051"/>
                  <a:gd name="connsiteX764" fmla="*/ 463104 w 937515"/>
                  <a:gd name="connsiteY764" fmla="*/ 663295 h 817051"/>
                  <a:gd name="connsiteX765" fmla="*/ 467494 w 937515"/>
                  <a:gd name="connsiteY765" fmla="*/ 649305 h 817051"/>
                  <a:gd name="connsiteX766" fmla="*/ 471883 w 937515"/>
                  <a:gd name="connsiteY766" fmla="*/ 637098 h 817051"/>
                  <a:gd name="connsiteX767" fmla="*/ 475586 w 937515"/>
                  <a:gd name="connsiteY767" fmla="*/ 627908 h 817051"/>
                  <a:gd name="connsiteX768" fmla="*/ 457207 w 937515"/>
                  <a:gd name="connsiteY768" fmla="*/ 641624 h 817051"/>
                  <a:gd name="connsiteX769" fmla="*/ 433752 w 937515"/>
                  <a:gd name="connsiteY769" fmla="*/ 655340 h 817051"/>
                  <a:gd name="connsiteX770" fmla="*/ 421956 w 937515"/>
                  <a:gd name="connsiteY770" fmla="*/ 660415 h 817051"/>
                  <a:gd name="connsiteX771" fmla="*/ 417019 w 937515"/>
                  <a:gd name="connsiteY771" fmla="*/ 661924 h 817051"/>
                  <a:gd name="connsiteX772" fmla="*/ 409886 w 937515"/>
                  <a:gd name="connsiteY772" fmla="*/ 663707 h 817051"/>
                  <a:gd name="connsiteX773" fmla="*/ 404949 w 937515"/>
                  <a:gd name="connsiteY773" fmla="*/ 664118 h 817051"/>
                  <a:gd name="connsiteX774" fmla="*/ 400285 w 937515"/>
                  <a:gd name="connsiteY774" fmla="*/ 663707 h 817051"/>
                  <a:gd name="connsiteX775" fmla="*/ 393701 w 937515"/>
                  <a:gd name="connsiteY775" fmla="*/ 660689 h 817051"/>
                  <a:gd name="connsiteX776" fmla="*/ 388627 w 937515"/>
                  <a:gd name="connsiteY776" fmla="*/ 655614 h 817051"/>
                  <a:gd name="connsiteX777" fmla="*/ 386295 w 937515"/>
                  <a:gd name="connsiteY777" fmla="*/ 647522 h 817051"/>
                  <a:gd name="connsiteX778" fmla="*/ 386706 w 937515"/>
                  <a:gd name="connsiteY778" fmla="*/ 637509 h 817051"/>
                  <a:gd name="connsiteX779" fmla="*/ 387804 w 937515"/>
                  <a:gd name="connsiteY779" fmla="*/ 632434 h 817051"/>
                  <a:gd name="connsiteX780" fmla="*/ 389861 w 937515"/>
                  <a:gd name="connsiteY780" fmla="*/ 625713 h 817051"/>
                  <a:gd name="connsiteX781" fmla="*/ 399188 w 937515"/>
                  <a:gd name="connsiteY781" fmla="*/ 603082 h 817051"/>
                  <a:gd name="connsiteX782" fmla="*/ 410298 w 937515"/>
                  <a:gd name="connsiteY782" fmla="*/ 579765 h 817051"/>
                  <a:gd name="connsiteX783" fmla="*/ 412492 w 937515"/>
                  <a:gd name="connsiteY783" fmla="*/ 575513 h 817051"/>
                  <a:gd name="connsiteX784" fmla="*/ 415510 w 937515"/>
                  <a:gd name="connsiteY784" fmla="*/ 569889 h 817051"/>
                  <a:gd name="connsiteX785" fmla="*/ 398914 w 937515"/>
                  <a:gd name="connsiteY785" fmla="*/ 585114 h 817051"/>
                  <a:gd name="connsiteX786" fmla="*/ 394250 w 937515"/>
                  <a:gd name="connsiteY786" fmla="*/ 589229 h 817051"/>
                  <a:gd name="connsiteX787" fmla="*/ 382591 w 937515"/>
                  <a:gd name="connsiteY787" fmla="*/ 599242 h 817051"/>
                  <a:gd name="connsiteX788" fmla="*/ 358588 w 937515"/>
                  <a:gd name="connsiteY788" fmla="*/ 616935 h 817051"/>
                  <a:gd name="connsiteX789" fmla="*/ 335271 w 937515"/>
                  <a:gd name="connsiteY789" fmla="*/ 628731 h 817051"/>
                  <a:gd name="connsiteX790" fmla="*/ 325121 w 937515"/>
                  <a:gd name="connsiteY790" fmla="*/ 631611 h 817051"/>
                  <a:gd name="connsiteX791" fmla="*/ 311405 w 937515"/>
                  <a:gd name="connsiteY791" fmla="*/ 632297 h 817051"/>
                  <a:gd name="connsiteX792" fmla="*/ 308114 w 937515"/>
                  <a:gd name="connsiteY792" fmla="*/ 631885 h 817051"/>
                  <a:gd name="connsiteX793" fmla="*/ 303587 w 937515"/>
                  <a:gd name="connsiteY793" fmla="*/ 630651 h 817051"/>
                  <a:gd name="connsiteX794" fmla="*/ 300844 w 937515"/>
                  <a:gd name="connsiteY794" fmla="*/ 629279 h 817051"/>
                  <a:gd name="connsiteX795" fmla="*/ 297552 w 937515"/>
                  <a:gd name="connsiteY795" fmla="*/ 626674 h 817051"/>
                  <a:gd name="connsiteX796" fmla="*/ 294672 w 937515"/>
                  <a:gd name="connsiteY796" fmla="*/ 623245 h 817051"/>
                  <a:gd name="connsiteX797" fmla="*/ 293026 w 937515"/>
                  <a:gd name="connsiteY797" fmla="*/ 620639 h 817051"/>
                  <a:gd name="connsiteX798" fmla="*/ 290557 w 937515"/>
                  <a:gd name="connsiteY798" fmla="*/ 611311 h 817051"/>
                  <a:gd name="connsiteX799" fmla="*/ 290831 w 937515"/>
                  <a:gd name="connsiteY799" fmla="*/ 606237 h 817051"/>
                  <a:gd name="connsiteX800" fmla="*/ 291929 w 937515"/>
                  <a:gd name="connsiteY800" fmla="*/ 599516 h 817051"/>
                  <a:gd name="connsiteX801" fmla="*/ 295221 w 937515"/>
                  <a:gd name="connsiteY801" fmla="*/ 588955 h 817051"/>
                  <a:gd name="connsiteX802" fmla="*/ 298238 w 937515"/>
                  <a:gd name="connsiteY802" fmla="*/ 582097 h 817051"/>
                  <a:gd name="connsiteX803" fmla="*/ 301393 w 937515"/>
                  <a:gd name="connsiteY803" fmla="*/ 575101 h 817051"/>
                  <a:gd name="connsiteX804" fmla="*/ 308662 w 937515"/>
                  <a:gd name="connsiteY804" fmla="*/ 560699 h 817051"/>
                  <a:gd name="connsiteX805" fmla="*/ 322104 w 937515"/>
                  <a:gd name="connsiteY805" fmla="*/ 536971 h 817051"/>
                  <a:gd name="connsiteX806" fmla="*/ 328002 w 937515"/>
                  <a:gd name="connsiteY806" fmla="*/ 526821 h 817051"/>
                  <a:gd name="connsiteX807" fmla="*/ 330608 w 937515"/>
                  <a:gd name="connsiteY807" fmla="*/ 522706 h 817051"/>
                  <a:gd name="connsiteX808" fmla="*/ 347067 w 937515"/>
                  <a:gd name="connsiteY808" fmla="*/ 497743 h 817051"/>
                  <a:gd name="connsiteX809" fmla="*/ 352142 w 937515"/>
                  <a:gd name="connsiteY809" fmla="*/ 490062 h 817051"/>
                  <a:gd name="connsiteX810" fmla="*/ 354885 w 937515"/>
                  <a:gd name="connsiteY810" fmla="*/ 486359 h 817051"/>
                  <a:gd name="connsiteX811" fmla="*/ 364486 w 937515"/>
                  <a:gd name="connsiteY811" fmla="*/ 473877 h 817051"/>
                  <a:gd name="connsiteX812" fmla="*/ 353925 w 937515"/>
                  <a:gd name="connsiteY812" fmla="*/ 480324 h 817051"/>
                  <a:gd name="connsiteX813" fmla="*/ 326356 w 937515"/>
                  <a:gd name="connsiteY813" fmla="*/ 495548 h 817051"/>
                  <a:gd name="connsiteX814" fmla="*/ 270806 w 937515"/>
                  <a:gd name="connsiteY814" fmla="*/ 517631 h 817051"/>
                  <a:gd name="connsiteX815" fmla="*/ 244334 w 937515"/>
                  <a:gd name="connsiteY815" fmla="*/ 522980 h 817051"/>
                  <a:gd name="connsiteX816" fmla="*/ 232676 w 937515"/>
                  <a:gd name="connsiteY816" fmla="*/ 523118 h 817051"/>
                  <a:gd name="connsiteX817" fmla="*/ 227875 w 937515"/>
                  <a:gd name="connsiteY817" fmla="*/ 522432 h 817051"/>
                  <a:gd name="connsiteX818" fmla="*/ 222937 w 937515"/>
                  <a:gd name="connsiteY818" fmla="*/ 520786 h 817051"/>
                  <a:gd name="connsiteX819" fmla="*/ 217039 w 937515"/>
                  <a:gd name="connsiteY819" fmla="*/ 516260 h 817051"/>
                  <a:gd name="connsiteX820" fmla="*/ 213062 w 937515"/>
                  <a:gd name="connsiteY820" fmla="*/ 510088 h 817051"/>
                  <a:gd name="connsiteX821" fmla="*/ 212376 w 937515"/>
                  <a:gd name="connsiteY821" fmla="*/ 506933 h 817051"/>
                  <a:gd name="connsiteX822" fmla="*/ 212376 w 937515"/>
                  <a:gd name="connsiteY822" fmla="*/ 503504 h 817051"/>
                  <a:gd name="connsiteX823" fmla="*/ 213336 w 937515"/>
                  <a:gd name="connsiteY823" fmla="*/ 498429 h 817051"/>
                  <a:gd name="connsiteX824" fmla="*/ 215805 w 937515"/>
                  <a:gd name="connsiteY824" fmla="*/ 491434 h 817051"/>
                  <a:gd name="connsiteX825" fmla="*/ 216902 w 937515"/>
                  <a:gd name="connsiteY825" fmla="*/ 489102 h 817051"/>
                  <a:gd name="connsiteX826" fmla="*/ 174245 w 937515"/>
                  <a:gd name="connsiteY826" fmla="*/ 506384 h 817051"/>
                  <a:gd name="connsiteX827" fmla="*/ 162313 w 937515"/>
                  <a:gd name="connsiteY827" fmla="*/ 508853 h 817051"/>
                  <a:gd name="connsiteX828" fmla="*/ 150380 w 937515"/>
                  <a:gd name="connsiteY828" fmla="*/ 509813 h 817051"/>
                  <a:gd name="connsiteX829" fmla="*/ 142561 w 937515"/>
                  <a:gd name="connsiteY829" fmla="*/ 508305 h 817051"/>
                  <a:gd name="connsiteX830" fmla="*/ 134195 w 937515"/>
                  <a:gd name="connsiteY830" fmla="*/ 503778 h 817051"/>
                  <a:gd name="connsiteX831" fmla="*/ 131452 w 937515"/>
                  <a:gd name="connsiteY831" fmla="*/ 500761 h 817051"/>
                  <a:gd name="connsiteX832" fmla="*/ 130354 w 937515"/>
                  <a:gd name="connsiteY832" fmla="*/ 498292 h 817051"/>
                  <a:gd name="connsiteX833" fmla="*/ 129668 w 937515"/>
                  <a:gd name="connsiteY833" fmla="*/ 491160 h 817051"/>
                  <a:gd name="connsiteX834" fmla="*/ 131452 w 937515"/>
                  <a:gd name="connsiteY834" fmla="*/ 482244 h 817051"/>
                  <a:gd name="connsiteX835" fmla="*/ 136664 w 937515"/>
                  <a:gd name="connsiteY835" fmla="*/ 471408 h 817051"/>
                  <a:gd name="connsiteX836" fmla="*/ 143384 w 937515"/>
                  <a:gd name="connsiteY836" fmla="*/ 460710 h 817051"/>
                  <a:gd name="connsiteX837" fmla="*/ 152437 w 937515"/>
                  <a:gd name="connsiteY837" fmla="*/ 448366 h 817051"/>
                  <a:gd name="connsiteX838" fmla="*/ 158472 w 937515"/>
                  <a:gd name="connsiteY838" fmla="*/ 440822 h 817051"/>
                  <a:gd name="connsiteX839" fmla="*/ 168485 w 937515"/>
                  <a:gd name="connsiteY839" fmla="*/ 428203 h 817051"/>
                  <a:gd name="connsiteX840" fmla="*/ 172325 w 937515"/>
                  <a:gd name="connsiteY840" fmla="*/ 423539 h 817051"/>
                  <a:gd name="connsiteX841" fmla="*/ 172325 w 937515"/>
                  <a:gd name="connsiteY841" fmla="*/ 423539 h 817051"/>
                  <a:gd name="connsiteX842" fmla="*/ 172462 w 937515"/>
                  <a:gd name="connsiteY842" fmla="*/ 423402 h 817051"/>
                  <a:gd name="connsiteX843" fmla="*/ 172600 w 937515"/>
                  <a:gd name="connsiteY843" fmla="*/ 423128 h 817051"/>
                  <a:gd name="connsiteX844" fmla="*/ 172600 w 937515"/>
                  <a:gd name="connsiteY844" fmla="*/ 423128 h 817051"/>
                  <a:gd name="connsiteX845" fmla="*/ 173971 w 937515"/>
                  <a:gd name="connsiteY845" fmla="*/ 421619 h 817051"/>
                  <a:gd name="connsiteX846" fmla="*/ 173971 w 937515"/>
                  <a:gd name="connsiteY846" fmla="*/ 421619 h 817051"/>
                  <a:gd name="connsiteX847" fmla="*/ 174245 w 937515"/>
                  <a:gd name="connsiteY847" fmla="*/ 421345 h 817051"/>
                  <a:gd name="connsiteX848" fmla="*/ 174383 w 937515"/>
                  <a:gd name="connsiteY848" fmla="*/ 421208 h 817051"/>
                  <a:gd name="connsiteX849" fmla="*/ 174383 w 937515"/>
                  <a:gd name="connsiteY849" fmla="*/ 421208 h 817051"/>
                  <a:gd name="connsiteX850" fmla="*/ 175754 w 937515"/>
                  <a:gd name="connsiteY850" fmla="*/ 419699 h 817051"/>
                  <a:gd name="connsiteX851" fmla="*/ 175754 w 937515"/>
                  <a:gd name="connsiteY851" fmla="*/ 419699 h 817051"/>
                  <a:gd name="connsiteX852" fmla="*/ 179458 w 937515"/>
                  <a:gd name="connsiteY852" fmla="*/ 415447 h 817051"/>
                  <a:gd name="connsiteX853" fmla="*/ 179458 w 937515"/>
                  <a:gd name="connsiteY853" fmla="*/ 415447 h 817051"/>
                  <a:gd name="connsiteX854" fmla="*/ 179595 w 937515"/>
                  <a:gd name="connsiteY854" fmla="*/ 415173 h 817051"/>
                  <a:gd name="connsiteX855" fmla="*/ 179732 w 937515"/>
                  <a:gd name="connsiteY855" fmla="*/ 414899 h 817051"/>
                  <a:gd name="connsiteX856" fmla="*/ 179732 w 937515"/>
                  <a:gd name="connsiteY856" fmla="*/ 414899 h 817051"/>
                  <a:gd name="connsiteX857" fmla="*/ 182749 w 937515"/>
                  <a:gd name="connsiteY857" fmla="*/ 411470 h 817051"/>
                  <a:gd name="connsiteX858" fmla="*/ 167799 w 937515"/>
                  <a:gd name="connsiteY858" fmla="*/ 413664 h 817051"/>
                  <a:gd name="connsiteX859" fmla="*/ 154632 w 937515"/>
                  <a:gd name="connsiteY859" fmla="*/ 414350 h 817051"/>
                  <a:gd name="connsiteX860" fmla="*/ 142013 w 937515"/>
                  <a:gd name="connsiteY860" fmla="*/ 413801 h 817051"/>
                  <a:gd name="connsiteX861" fmla="*/ 130491 w 937515"/>
                  <a:gd name="connsiteY861" fmla="*/ 410509 h 817051"/>
                  <a:gd name="connsiteX862" fmla="*/ 122536 w 937515"/>
                  <a:gd name="connsiteY862" fmla="*/ 405709 h 817051"/>
                  <a:gd name="connsiteX863" fmla="*/ 118010 w 937515"/>
                  <a:gd name="connsiteY863" fmla="*/ 400085 h 817051"/>
                  <a:gd name="connsiteX864" fmla="*/ 115815 w 937515"/>
                  <a:gd name="connsiteY864" fmla="*/ 392953 h 817051"/>
                  <a:gd name="connsiteX865" fmla="*/ 115404 w 937515"/>
                  <a:gd name="connsiteY865" fmla="*/ 388426 h 817051"/>
                  <a:gd name="connsiteX866" fmla="*/ 115815 w 937515"/>
                  <a:gd name="connsiteY866" fmla="*/ 383077 h 817051"/>
                  <a:gd name="connsiteX867" fmla="*/ 117187 w 937515"/>
                  <a:gd name="connsiteY867" fmla="*/ 378003 h 817051"/>
                  <a:gd name="connsiteX868" fmla="*/ 119930 w 937515"/>
                  <a:gd name="connsiteY868" fmla="*/ 371281 h 817051"/>
                  <a:gd name="connsiteX869" fmla="*/ 125005 w 937515"/>
                  <a:gd name="connsiteY869" fmla="*/ 362366 h 817051"/>
                  <a:gd name="connsiteX870" fmla="*/ 140504 w 937515"/>
                  <a:gd name="connsiteY870" fmla="*/ 343301 h 817051"/>
                  <a:gd name="connsiteX871" fmla="*/ 110055 w 937515"/>
                  <a:gd name="connsiteY871" fmla="*/ 341929 h 817051"/>
                  <a:gd name="connsiteX872" fmla="*/ 86463 w 937515"/>
                  <a:gd name="connsiteY872" fmla="*/ 336169 h 817051"/>
                  <a:gd name="connsiteX873" fmla="*/ 75765 w 937515"/>
                  <a:gd name="connsiteY873" fmla="*/ 331231 h 817051"/>
                  <a:gd name="connsiteX874" fmla="*/ 66438 w 937515"/>
                  <a:gd name="connsiteY874" fmla="*/ 324510 h 817051"/>
                  <a:gd name="connsiteX875" fmla="*/ 60128 w 937515"/>
                  <a:gd name="connsiteY875" fmla="*/ 317652 h 817051"/>
                  <a:gd name="connsiteX876" fmla="*/ 56151 w 937515"/>
                  <a:gd name="connsiteY876" fmla="*/ 309697 h 817051"/>
                  <a:gd name="connsiteX877" fmla="*/ 54230 w 937515"/>
                  <a:gd name="connsiteY877" fmla="*/ 300644 h 817051"/>
                  <a:gd name="connsiteX878" fmla="*/ 54230 w 937515"/>
                  <a:gd name="connsiteY878" fmla="*/ 296255 h 817051"/>
                  <a:gd name="connsiteX879" fmla="*/ 55602 w 937515"/>
                  <a:gd name="connsiteY879" fmla="*/ 289671 h 817051"/>
                  <a:gd name="connsiteX880" fmla="*/ 59717 w 937515"/>
                  <a:gd name="connsiteY880" fmla="*/ 280893 h 817051"/>
                  <a:gd name="connsiteX881" fmla="*/ 65340 w 937515"/>
                  <a:gd name="connsiteY881" fmla="*/ 272938 h 817051"/>
                  <a:gd name="connsiteX882" fmla="*/ 73707 w 937515"/>
                  <a:gd name="connsiteY882" fmla="*/ 264846 h 817051"/>
                  <a:gd name="connsiteX883" fmla="*/ 81937 w 937515"/>
                  <a:gd name="connsiteY883" fmla="*/ 258124 h 817051"/>
                  <a:gd name="connsiteX884" fmla="*/ 60265 w 937515"/>
                  <a:gd name="connsiteY884" fmla="*/ 257027 h 817051"/>
                  <a:gd name="connsiteX885" fmla="*/ 31462 w 937515"/>
                  <a:gd name="connsiteY885" fmla="*/ 253598 h 817051"/>
                  <a:gd name="connsiteX886" fmla="*/ 21998 w 937515"/>
                  <a:gd name="connsiteY886" fmla="*/ 251952 h 817051"/>
                  <a:gd name="connsiteX887" fmla="*/ 12808 w 937515"/>
                  <a:gd name="connsiteY887" fmla="*/ 249346 h 817051"/>
                  <a:gd name="connsiteX888" fmla="*/ 6636 w 937515"/>
                  <a:gd name="connsiteY888" fmla="*/ 245780 h 817051"/>
                  <a:gd name="connsiteX889" fmla="*/ 4578 w 937515"/>
                  <a:gd name="connsiteY889" fmla="*/ 243585 h 817051"/>
                  <a:gd name="connsiteX890" fmla="*/ 875 w 937515"/>
                  <a:gd name="connsiteY890" fmla="*/ 238922 h 817051"/>
                  <a:gd name="connsiteX891" fmla="*/ 875 w 937515"/>
                  <a:gd name="connsiteY891" fmla="*/ 233710 h 817051"/>
                  <a:gd name="connsiteX892" fmla="*/ 4578 w 937515"/>
                  <a:gd name="connsiteY892" fmla="*/ 228910 h 817051"/>
                  <a:gd name="connsiteX893" fmla="*/ 7596 w 937515"/>
                  <a:gd name="connsiteY893" fmla="*/ 225755 h 817051"/>
                  <a:gd name="connsiteX894" fmla="*/ 14043 w 937515"/>
                  <a:gd name="connsiteY894" fmla="*/ 221503 h 817051"/>
                  <a:gd name="connsiteX895" fmla="*/ 41612 w 937515"/>
                  <a:gd name="connsiteY895" fmla="*/ 209844 h 817051"/>
                  <a:gd name="connsiteX896" fmla="*/ 66575 w 937515"/>
                  <a:gd name="connsiteY896" fmla="*/ 200517 h 817051"/>
                  <a:gd name="connsiteX897" fmla="*/ 82485 w 937515"/>
                  <a:gd name="connsiteY897" fmla="*/ 194894 h 817051"/>
                  <a:gd name="connsiteX898" fmla="*/ 104431 w 937515"/>
                  <a:gd name="connsiteY898" fmla="*/ 187350 h 817051"/>
                  <a:gd name="connsiteX899" fmla="*/ 81800 w 937515"/>
                  <a:gd name="connsiteY899" fmla="*/ 183784 h 817051"/>
                  <a:gd name="connsiteX900" fmla="*/ 71924 w 937515"/>
                  <a:gd name="connsiteY900" fmla="*/ 181178 h 817051"/>
                  <a:gd name="connsiteX901" fmla="*/ 60265 w 937515"/>
                  <a:gd name="connsiteY901" fmla="*/ 176103 h 817051"/>
                  <a:gd name="connsiteX902" fmla="*/ 56699 w 937515"/>
                  <a:gd name="connsiteY902" fmla="*/ 173771 h 817051"/>
                  <a:gd name="connsiteX903" fmla="*/ 54779 w 937515"/>
                  <a:gd name="connsiteY903" fmla="*/ 171851 h 817051"/>
                  <a:gd name="connsiteX904" fmla="*/ 53270 w 937515"/>
                  <a:gd name="connsiteY904" fmla="*/ 169656 h 817051"/>
                  <a:gd name="connsiteX905" fmla="*/ 52036 w 937515"/>
                  <a:gd name="connsiteY905" fmla="*/ 166227 h 817051"/>
                  <a:gd name="connsiteX906" fmla="*/ 51899 w 937515"/>
                  <a:gd name="connsiteY906" fmla="*/ 159506 h 817051"/>
                  <a:gd name="connsiteX907" fmla="*/ 55053 w 937515"/>
                  <a:gd name="connsiteY907" fmla="*/ 153334 h 817051"/>
                  <a:gd name="connsiteX908" fmla="*/ 60677 w 937515"/>
                  <a:gd name="connsiteY908" fmla="*/ 148671 h 817051"/>
                  <a:gd name="connsiteX909" fmla="*/ 65889 w 937515"/>
                  <a:gd name="connsiteY909" fmla="*/ 145379 h 817051"/>
                  <a:gd name="connsiteX910" fmla="*/ 70690 w 937515"/>
                  <a:gd name="connsiteY910" fmla="*/ 142910 h 817051"/>
                  <a:gd name="connsiteX911" fmla="*/ 77410 w 937515"/>
                  <a:gd name="connsiteY911" fmla="*/ 140030 h 817051"/>
                  <a:gd name="connsiteX912" fmla="*/ 84131 w 937515"/>
                  <a:gd name="connsiteY912" fmla="*/ 137286 h 817051"/>
                  <a:gd name="connsiteX913" fmla="*/ 100179 w 937515"/>
                  <a:gd name="connsiteY913" fmla="*/ 131251 h 817051"/>
                  <a:gd name="connsiteX914" fmla="*/ 107860 w 937515"/>
                  <a:gd name="connsiteY914" fmla="*/ 128645 h 817051"/>
                  <a:gd name="connsiteX915" fmla="*/ 123222 w 937515"/>
                  <a:gd name="connsiteY915" fmla="*/ 123434 h 817051"/>
                  <a:gd name="connsiteX916" fmla="*/ 128434 w 937515"/>
                  <a:gd name="connsiteY916" fmla="*/ 121650 h 817051"/>
                  <a:gd name="connsiteX917" fmla="*/ 120890 w 937515"/>
                  <a:gd name="connsiteY917" fmla="*/ 119730 h 817051"/>
                  <a:gd name="connsiteX918" fmla="*/ 109506 w 937515"/>
                  <a:gd name="connsiteY918" fmla="*/ 115753 h 817051"/>
                  <a:gd name="connsiteX919" fmla="*/ 100179 w 937515"/>
                  <a:gd name="connsiteY919" fmla="*/ 110403 h 817051"/>
                  <a:gd name="connsiteX920" fmla="*/ 97161 w 937515"/>
                  <a:gd name="connsiteY920" fmla="*/ 107660 h 817051"/>
                  <a:gd name="connsiteX921" fmla="*/ 95516 w 937515"/>
                  <a:gd name="connsiteY921" fmla="*/ 105466 h 817051"/>
                  <a:gd name="connsiteX922" fmla="*/ 94418 w 937515"/>
                  <a:gd name="connsiteY922" fmla="*/ 102996 h 817051"/>
                  <a:gd name="connsiteX923" fmla="*/ 93732 w 937515"/>
                  <a:gd name="connsiteY923" fmla="*/ 98882 h 817051"/>
                  <a:gd name="connsiteX924" fmla="*/ 99082 w 937515"/>
                  <a:gd name="connsiteY924" fmla="*/ 87223 h 817051"/>
                  <a:gd name="connsiteX925" fmla="*/ 107860 w 937515"/>
                  <a:gd name="connsiteY925" fmla="*/ 80777 h 817051"/>
                  <a:gd name="connsiteX926" fmla="*/ 118421 w 937515"/>
                  <a:gd name="connsiteY926" fmla="*/ 75702 h 817051"/>
                  <a:gd name="connsiteX927" fmla="*/ 138310 w 937515"/>
                  <a:gd name="connsiteY927" fmla="*/ 67472 h 817051"/>
                  <a:gd name="connsiteX928" fmla="*/ 143796 w 937515"/>
                  <a:gd name="connsiteY928" fmla="*/ 65415 h 817051"/>
                  <a:gd name="connsiteX929" fmla="*/ 130766 w 937515"/>
                  <a:gd name="connsiteY929" fmla="*/ 60889 h 817051"/>
                  <a:gd name="connsiteX930" fmla="*/ 114992 w 937515"/>
                  <a:gd name="connsiteY930" fmla="*/ 49916 h 817051"/>
                  <a:gd name="connsiteX931" fmla="*/ 112386 w 937515"/>
                  <a:gd name="connsiteY931" fmla="*/ 46212 h 817051"/>
                  <a:gd name="connsiteX932" fmla="*/ 110603 w 937515"/>
                  <a:gd name="connsiteY932" fmla="*/ 42235 h 817051"/>
                  <a:gd name="connsiteX933" fmla="*/ 109917 w 937515"/>
                  <a:gd name="connsiteY933" fmla="*/ 39217 h 817051"/>
                  <a:gd name="connsiteX934" fmla="*/ 109643 w 937515"/>
                  <a:gd name="connsiteY934" fmla="*/ 33868 h 817051"/>
                  <a:gd name="connsiteX935" fmla="*/ 111563 w 937515"/>
                  <a:gd name="connsiteY935" fmla="*/ 26187 h 817051"/>
                  <a:gd name="connsiteX936" fmla="*/ 114169 w 937515"/>
                  <a:gd name="connsiteY936" fmla="*/ 21798 h 817051"/>
                  <a:gd name="connsiteX937" fmla="*/ 117461 w 937515"/>
                  <a:gd name="connsiteY937" fmla="*/ 17820 h 817051"/>
                  <a:gd name="connsiteX938" fmla="*/ 125005 w 937515"/>
                  <a:gd name="connsiteY938" fmla="*/ 12059 h 817051"/>
                  <a:gd name="connsiteX939" fmla="*/ 138035 w 937515"/>
                  <a:gd name="connsiteY939" fmla="*/ 6162 h 817051"/>
                  <a:gd name="connsiteX940" fmla="*/ 164781 w 937515"/>
                  <a:gd name="connsiteY940" fmla="*/ 538 h 817051"/>
                  <a:gd name="connsiteX941" fmla="*/ 192899 w 937515"/>
                  <a:gd name="connsiteY941" fmla="*/ 1087 h 817051"/>
                  <a:gd name="connsiteX942" fmla="*/ 248312 w 937515"/>
                  <a:gd name="connsiteY942" fmla="*/ 20015 h 817051"/>
                  <a:gd name="connsiteX943" fmla="*/ 260382 w 937515"/>
                  <a:gd name="connsiteY943" fmla="*/ 27010 h 817051"/>
                  <a:gd name="connsiteX944" fmla="*/ 264908 w 937515"/>
                  <a:gd name="connsiteY944" fmla="*/ 30028 h 817051"/>
                  <a:gd name="connsiteX945" fmla="*/ 269160 w 937515"/>
                  <a:gd name="connsiteY945" fmla="*/ 29342 h 817051"/>
                  <a:gd name="connsiteX946" fmla="*/ 286305 w 937515"/>
                  <a:gd name="connsiteY946" fmla="*/ 26736 h 817051"/>
                  <a:gd name="connsiteX947" fmla="*/ 301530 w 937515"/>
                  <a:gd name="connsiteY947" fmla="*/ 25090 h 817051"/>
                  <a:gd name="connsiteX948" fmla="*/ 314011 w 937515"/>
                  <a:gd name="connsiteY948" fmla="*/ 24952 h 817051"/>
                  <a:gd name="connsiteX949" fmla="*/ 318812 w 937515"/>
                  <a:gd name="connsiteY949" fmla="*/ 25227 h 817051"/>
                  <a:gd name="connsiteX950" fmla="*/ 321830 w 937515"/>
                  <a:gd name="connsiteY950" fmla="*/ 25913 h 817051"/>
                  <a:gd name="connsiteX951" fmla="*/ 327453 w 937515"/>
                  <a:gd name="connsiteY951" fmla="*/ 29753 h 817051"/>
                  <a:gd name="connsiteX952" fmla="*/ 329373 w 937515"/>
                  <a:gd name="connsiteY952" fmla="*/ 33868 h 817051"/>
                  <a:gd name="connsiteX953" fmla="*/ 329236 w 937515"/>
                  <a:gd name="connsiteY953" fmla="*/ 35377 h 817051"/>
                  <a:gd name="connsiteX954" fmla="*/ 328413 w 937515"/>
                  <a:gd name="connsiteY954" fmla="*/ 37709 h 817051"/>
                  <a:gd name="connsiteX955" fmla="*/ 323338 w 937515"/>
                  <a:gd name="connsiteY955" fmla="*/ 42646 h 817051"/>
                  <a:gd name="connsiteX956" fmla="*/ 312640 w 937515"/>
                  <a:gd name="connsiteY956" fmla="*/ 47858 h 817051"/>
                  <a:gd name="connsiteX957" fmla="*/ 296592 w 937515"/>
                  <a:gd name="connsiteY957" fmla="*/ 52933 h 817051"/>
                  <a:gd name="connsiteX958" fmla="*/ 288637 w 937515"/>
                  <a:gd name="connsiteY958" fmla="*/ 55265 h 817051"/>
                  <a:gd name="connsiteX959" fmla="*/ 296592 w 937515"/>
                  <a:gd name="connsiteY959" fmla="*/ 75290 h 817051"/>
                  <a:gd name="connsiteX960" fmla="*/ 298238 w 937515"/>
                  <a:gd name="connsiteY960" fmla="*/ 83245 h 817051"/>
                  <a:gd name="connsiteX961" fmla="*/ 319909 w 937515"/>
                  <a:gd name="connsiteY961" fmla="*/ 80091 h 817051"/>
                  <a:gd name="connsiteX962" fmla="*/ 333625 w 937515"/>
                  <a:gd name="connsiteY962" fmla="*/ 78857 h 817051"/>
                  <a:gd name="connsiteX963" fmla="*/ 341032 w 937515"/>
                  <a:gd name="connsiteY963" fmla="*/ 78857 h 817051"/>
                  <a:gd name="connsiteX964" fmla="*/ 348027 w 937515"/>
                  <a:gd name="connsiteY964" fmla="*/ 79131 h 817051"/>
                  <a:gd name="connsiteX965" fmla="*/ 352553 w 937515"/>
                  <a:gd name="connsiteY965" fmla="*/ 80091 h 817051"/>
                  <a:gd name="connsiteX966" fmla="*/ 355571 w 937515"/>
                  <a:gd name="connsiteY966" fmla="*/ 81600 h 817051"/>
                  <a:gd name="connsiteX967" fmla="*/ 357354 w 937515"/>
                  <a:gd name="connsiteY967" fmla="*/ 83245 h 817051"/>
                  <a:gd name="connsiteX968" fmla="*/ 360372 w 937515"/>
                  <a:gd name="connsiteY968" fmla="*/ 87909 h 817051"/>
                  <a:gd name="connsiteX969" fmla="*/ 359823 w 937515"/>
                  <a:gd name="connsiteY969" fmla="*/ 92573 h 817051"/>
                  <a:gd name="connsiteX970" fmla="*/ 358177 w 937515"/>
                  <a:gd name="connsiteY970" fmla="*/ 94218 h 817051"/>
                  <a:gd name="connsiteX971" fmla="*/ 358588 w 937515"/>
                  <a:gd name="connsiteY971" fmla="*/ 93807 h 817051"/>
                  <a:gd name="connsiteX972" fmla="*/ 352691 w 937515"/>
                  <a:gd name="connsiteY972" fmla="*/ 99705 h 817051"/>
                  <a:gd name="connsiteX973" fmla="*/ 348439 w 937515"/>
                  <a:gd name="connsiteY973" fmla="*/ 102174 h 817051"/>
                  <a:gd name="connsiteX974" fmla="*/ 342266 w 937515"/>
                  <a:gd name="connsiteY974" fmla="*/ 104780 h 817051"/>
                  <a:gd name="connsiteX975" fmla="*/ 322378 w 937515"/>
                  <a:gd name="connsiteY975" fmla="*/ 111500 h 817051"/>
                  <a:gd name="connsiteX976" fmla="*/ 308662 w 937515"/>
                  <a:gd name="connsiteY976" fmla="*/ 115478 h 817051"/>
                  <a:gd name="connsiteX977" fmla="*/ 301393 w 937515"/>
                  <a:gd name="connsiteY977" fmla="*/ 117399 h 817051"/>
                  <a:gd name="connsiteX978" fmla="*/ 277664 w 937515"/>
                  <a:gd name="connsiteY978" fmla="*/ 122748 h 817051"/>
                  <a:gd name="connsiteX979" fmla="*/ 269572 w 937515"/>
                  <a:gd name="connsiteY979" fmla="*/ 124119 h 817051"/>
                  <a:gd name="connsiteX980" fmla="*/ 253112 w 937515"/>
                  <a:gd name="connsiteY980" fmla="*/ 126725 h 817051"/>
                  <a:gd name="connsiteX981" fmla="*/ 208810 w 937515"/>
                  <a:gd name="connsiteY981" fmla="*/ 130154 h 817051"/>
                  <a:gd name="connsiteX982" fmla="*/ 148048 w 937515"/>
                  <a:gd name="connsiteY982" fmla="*/ 125765 h 817051"/>
                  <a:gd name="connsiteX983" fmla="*/ 146265 w 937515"/>
                  <a:gd name="connsiteY983" fmla="*/ 125491 h 817051"/>
                  <a:gd name="connsiteX984" fmla="*/ 134881 w 937515"/>
                  <a:gd name="connsiteY984" fmla="*/ 128783 h 817051"/>
                  <a:gd name="connsiteX985" fmla="*/ 122262 w 937515"/>
                  <a:gd name="connsiteY985" fmla="*/ 132898 h 817051"/>
                  <a:gd name="connsiteX986" fmla="*/ 102922 w 937515"/>
                  <a:gd name="connsiteY986" fmla="*/ 139344 h 817051"/>
                  <a:gd name="connsiteX987" fmla="*/ 103471 w 937515"/>
                  <a:gd name="connsiteY987" fmla="*/ 139207 h 817051"/>
                  <a:gd name="connsiteX988" fmla="*/ 87423 w 937515"/>
                  <a:gd name="connsiteY988" fmla="*/ 145242 h 817051"/>
                  <a:gd name="connsiteX989" fmla="*/ 71787 w 937515"/>
                  <a:gd name="connsiteY989" fmla="*/ 151963 h 817051"/>
                  <a:gd name="connsiteX990" fmla="*/ 72198 w 937515"/>
                  <a:gd name="connsiteY990" fmla="*/ 151689 h 817051"/>
                  <a:gd name="connsiteX991" fmla="*/ 65066 w 937515"/>
                  <a:gd name="connsiteY991" fmla="*/ 156077 h 817051"/>
                  <a:gd name="connsiteX992" fmla="*/ 62460 w 937515"/>
                  <a:gd name="connsiteY992" fmla="*/ 157998 h 817051"/>
                  <a:gd name="connsiteX993" fmla="*/ 61226 w 937515"/>
                  <a:gd name="connsiteY993" fmla="*/ 159095 h 817051"/>
                  <a:gd name="connsiteX994" fmla="*/ 61500 w 937515"/>
                  <a:gd name="connsiteY994" fmla="*/ 158683 h 817051"/>
                  <a:gd name="connsiteX995" fmla="*/ 60540 w 937515"/>
                  <a:gd name="connsiteY995" fmla="*/ 159918 h 817051"/>
                  <a:gd name="connsiteX996" fmla="*/ 60128 w 937515"/>
                  <a:gd name="connsiteY996" fmla="*/ 160604 h 817051"/>
                  <a:gd name="connsiteX997" fmla="*/ 59854 w 937515"/>
                  <a:gd name="connsiteY997" fmla="*/ 161289 h 817051"/>
                  <a:gd name="connsiteX998" fmla="*/ 59717 w 937515"/>
                  <a:gd name="connsiteY998" fmla="*/ 162250 h 817051"/>
                  <a:gd name="connsiteX999" fmla="*/ 59717 w 937515"/>
                  <a:gd name="connsiteY999" fmla="*/ 163210 h 817051"/>
                  <a:gd name="connsiteX1000" fmla="*/ 59854 w 937515"/>
                  <a:gd name="connsiteY1000" fmla="*/ 164718 h 817051"/>
                  <a:gd name="connsiteX1001" fmla="*/ 60128 w 937515"/>
                  <a:gd name="connsiteY1001" fmla="*/ 165679 h 817051"/>
                  <a:gd name="connsiteX1002" fmla="*/ 60403 w 937515"/>
                  <a:gd name="connsiteY1002" fmla="*/ 166364 h 817051"/>
                  <a:gd name="connsiteX1003" fmla="*/ 60951 w 937515"/>
                  <a:gd name="connsiteY1003" fmla="*/ 167050 h 817051"/>
                  <a:gd name="connsiteX1004" fmla="*/ 61637 w 937515"/>
                  <a:gd name="connsiteY1004" fmla="*/ 167736 h 817051"/>
                  <a:gd name="connsiteX1005" fmla="*/ 61637 w 937515"/>
                  <a:gd name="connsiteY1005" fmla="*/ 167736 h 817051"/>
                  <a:gd name="connsiteX1006" fmla="*/ 61637 w 937515"/>
                  <a:gd name="connsiteY1006" fmla="*/ 167736 h 817051"/>
                  <a:gd name="connsiteX1007" fmla="*/ 61911 w 937515"/>
                  <a:gd name="connsiteY1007" fmla="*/ 168147 h 817051"/>
                  <a:gd name="connsiteX1008" fmla="*/ 61637 w 937515"/>
                  <a:gd name="connsiteY1008" fmla="*/ 167873 h 817051"/>
                  <a:gd name="connsiteX1009" fmla="*/ 63009 w 937515"/>
                  <a:gd name="connsiteY1009" fmla="*/ 168834 h 817051"/>
                  <a:gd name="connsiteX1010" fmla="*/ 66026 w 937515"/>
                  <a:gd name="connsiteY1010" fmla="*/ 170479 h 817051"/>
                  <a:gd name="connsiteX1011" fmla="*/ 65889 w 937515"/>
                  <a:gd name="connsiteY1011" fmla="*/ 170479 h 817051"/>
                  <a:gd name="connsiteX1012" fmla="*/ 74667 w 937515"/>
                  <a:gd name="connsiteY1012" fmla="*/ 174046 h 817051"/>
                  <a:gd name="connsiteX1013" fmla="*/ 83034 w 937515"/>
                  <a:gd name="connsiteY1013" fmla="*/ 176240 h 817051"/>
                  <a:gd name="connsiteX1014" fmla="*/ 82897 w 937515"/>
                  <a:gd name="connsiteY1014" fmla="*/ 176240 h 817051"/>
                  <a:gd name="connsiteX1015" fmla="*/ 83171 w 937515"/>
                  <a:gd name="connsiteY1015" fmla="*/ 176240 h 817051"/>
                  <a:gd name="connsiteX1016" fmla="*/ 83171 w 937515"/>
                  <a:gd name="connsiteY1016" fmla="*/ 176240 h 817051"/>
                  <a:gd name="connsiteX1017" fmla="*/ 83171 w 937515"/>
                  <a:gd name="connsiteY1017" fmla="*/ 176240 h 817051"/>
                  <a:gd name="connsiteX1018" fmla="*/ 99219 w 937515"/>
                  <a:gd name="connsiteY1018" fmla="*/ 178983 h 817051"/>
                  <a:gd name="connsiteX1019" fmla="*/ 117050 w 937515"/>
                  <a:gd name="connsiteY1019" fmla="*/ 180629 h 817051"/>
                  <a:gd name="connsiteX1020" fmla="*/ 116501 w 937515"/>
                  <a:gd name="connsiteY1020" fmla="*/ 180629 h 817051"/>
                  <a:gd name="connsiteX1021" fmla="*/ 124731 w 937515"/>
                  <a:gd name="connsiteY1021" fmla="*/ 181041 h 817051"/>
                  <a:gd name="connsiteX1022" fmla="*/ 125828 w 937515"/>
                  <a:gd name="connsiteY1022" fmla="*/ 180629 h 817051"/>
                  <a:gd name="connsiteX1023" fmla="*/ 151477 w 937515"/>
                  <a:gd name="connsiteY1023" fmla="*/ 172948 h 817051"/>
                  <a:gd name="connsiteX1024" fmla="*/ 154906 w 937515"/>
                  <a:gd name="connsiteY1024" fmla="*/ 171988 h 817051"/>
                  <a:gd name="connsiteX1025" fmla="*/ 167387 w 937515"/>
                  <a:gd name="connsiteY1025" fmla="*/ 168696 h 817051"/>
                  <a:gd name="connsiteX1026" fmla="*/ 196328 w 937515"/>
                  <a:gd name="connsiteY1026" fmla="*/ 161015 h 817051"/>
                  <a:gd name="connsiteX1027" fmla="*/ 207164 w 937515"/>
                  <a:gd name="connsiteY1027" fmla="*/ 158272 h 817051"/>
                  <a:gd name="connsiteX1028" fmla="*/ 236379 w 937515"/>
                  <a:gd name="connsiteY1028" fmla="*/ 151277 h 817051"/>
                  <a:gd name="connsiteX1029" fmla="*/ 250095 w 937515"/>
                  <a:gd name="connsiteY1029" fmla="*/ 147985 h 817051"/>
                  <a:gd name="connsiteX1030" fmla="*/ 276292 w 937515"/>
                  <a:gd name="connsiteY1030" fmla="*/ 142224 h 817051"/>
                  <a:gd name="connsiteX1031" fmla="*/ 293437 w 937515"/>
                  <a:gd name="connsiteY1031" fmla="*/ 138521 h 817051"/>
                  <a:gd name="connsiteX1032" fmla="*/ 317303 w 937515"/>
                  <a:gd name="connsiteY1032" fmla="*/ 133721 h 817051"/>
                  <a:gd name="connsiteX1033" fmla="*/ 329785 w 937515"/>
                  <a:gd name="connsiteY1033" fmla="*/ 131115 h 817051"/>
                  <a:gd name="connsiteX1034" fmla="*/ 345284 w 937515"/>
                  <a:gd name="connsiteY1034" fmla="*/ 128371 h 817051"/>
                  <a:gd name="connsiteX1035" fmla="*/ 360920 w 937515"/>
                  <a:gd name="connsiteY1035" fmla="*/ 126451 h 817051"/>
                  <a:gd name="connsiteX1036" fmla="*/ 372853 w 937515"/>
                  <a:gd name="connsiteY1036" fmla="*/ 125491 h 817051"/>
                  <a:gd name="connsiteX1037" fmla="*/ 377791 w 937515"/>
                  <a:gd name="connsiteY1037" fmla="*/ 125902 h 817051"/>
                  <a:gd name="connsiteX1038" fmla="*/ 380808 w 937515"/>
                  <a:gd name="connsiteY1038" fmla="*/ 126725 h 817051"/>
                  <a:gd name="connsiteX1039" fmla="*/ 385883 w 937515"/>
                  <a:gd name="connsiteY1039" fmla="*/ 130428 h 817051"/>
                  <a:gd name="connsiteX1040" fmla="*/ 386706 w 937515"/>
                  <a:gd name="connsiteY1040" fmla="*/ 131115 h 817051"/>
                  <a:gd name="connsiteX1041" fmla="*/ 387118 w 937515"/>
                  <a:gd name="connsiteY1041" fmla="*/ 136875 h 817051"/>
                  <a:gd name="connsiteX1042" fmla="*/ 382317 w 937515"/>
                  <a:gd name="connsiteY1042" fmla="*/ 141402 h 817051"/>
                  <a:gd name="connsiteX1043" fmla="*/ 379711 w 937515"/>
                  <a:gd name="connsiteY1043" fmla="*/ 143322 h 817051"/>
                  <a:gd name="connsiteX1044" fmla="*/ 375322 w 937515"/>
                  <a:gd name="connsiteY1044" fmla="*/ 145653 h 817051"/>
                  <a:gd name="connsiteX1045" fmla="*/ 369013 w 937515"/>
                  <a:gd name="connsiteY1045" fmla="*/ 148122 h 817051"/>
                  <a:gd name="connsiteX1046" fmla="*/ 357080 w 937515"/>
                  <a:gd name="connsiteY1046" fmla="*/ 152237 h 817051"/>
                  <a:gd name="connsiteX1047" fmla="*/ 335271 w 937515"/>
                  <a:gd name="connsiteY1047" fmla="*/ 159232 h 817051"/>
                  <a:gd name="connsiteX1048" fmla="*/ 328276 w 937515"/>
                  <a:gd name="connsiteY1048" fmla="*/ 161427 h 817051"/>
                  <a:gd name="connsiteX1049" fmla="*/ 315246 w 937515"/>
                  <a:gd name="connsiteY1049" fmla="*/ 164993 h 817051"/>
                  <a:gd name="connsiteX1050" fmla="*/ 296866 w 937515"/>
                  <a:gd name="connsiteY1050" fmla="*/ 169793 h 817051"/>
                  <a:gd name="connsiteX1051" fmla="*/ 269434 w 937515"/>
                  <a:gd name="connsiteY1051" fmla="*/ 176103 h 817051"/>
                  <a:gd name="connsiteX1052" fmla="*/ 265183 w 937515"/>
                  <a:gd name="connsiteY1052" fmla="*/ 176926 h 817051"/>
                  <a:gd name="connsiteX1053" fmla="*/ 250781 w 937515"/>
                  <a:gd name="connsiteY1053" fmla="*/ 179532 h 817051"/>
                  <a:gd name="connsiteX1054" fmla="*/ 236379 w 937515"/>
                  <a:gd name="connsiteY1054" fmla="*/ 182138 h 817051"/>
                  <a:gd name="connsiteX1055" fmla="*/ 230618 w 937515"/>
                  <a:gd name="connsiteY1055" fmla="*/ 183098 h 817051"/>
                  <a:gd name="connsiteX1056" fmla="*/ 203735 w 937515"/>
                  <a:gd name="connsiteY1056" fmla="*/ 186390 h 817051"/>
                  <a:gd name="connsiteX1057" fmla="*/ 194408 w 937515"/>
                  <a:gd name="connsiteY1057" fmla="*/ 187487 h 817051"/>
                  <a:gd name="connsiteX1058" fmla="*/ 188099 w 937515"/>
                  <a:gd name="connsiteY1058" fmla="*/ 187762 h 817051"/>
                  <a:gd name="connsiteX1059" fmla="*/ 159158 w 937515"/>
                  <a:gd name="connsiteY1059" fmla="*/ 189270 h 817051"/>
                  <a:gd name="connsiteX1060" fmla="*/ 141601 w 937515"/>
                  <a:gd name="connsiteY1060" fmla="*/ 189408 h 817051"/>
                  <a:gd name="connsiteX1061" fmla="*/ 127337 w 937515"/>
                  <a:gd name="connsiteY1061" fmla="*/ 188996 h 817051"/>
                  <a:gd name="connsiteX1062" fmla="*/ 118284 w 937515"/>
                  <a:gd name="connsiteY1062" fmla="*/ 191739 h 817051"/>
                  <a:gd name="connsiteX1063" fmla="*/ 110192 w 937515"/>
                  <a:gd name="connsiteY1063" fmla="*/ 194208 h 817051"/>
                  <a:gd name="connsiteX1064" fmla="*/ 110740 w 937515"/>
                  <a:gd name="connsiteY1064" fmla="*/ 194071 h 817051"/>
                  <a:gd name="connsiteX1065" fmla="*/ 73707 w 937515"/>
                  <a:gd name="connsiteY1065" fmla="*/ 206827 h 817051"/>
                  <a:gd name="connsiteX1066" fmla="*/ 74256 w 937515"/>
                  <a:gd name="connsiteY1066" fmla="*/ 206553 h 817051"/>
                  <a:gd name="connsiteX1067" fmla="*/ 52584 w 937515"/>
                  <a:gd name="connsiteY1067" fmla="*/ 214645 h 817051"/>
                  <a:gd name="connsiteX1068" fmla="*/ 41886 w 937515"/>
                  <a:gd name="connsiteY1068" fmla="*/ 218623 h 817051"/>
                  <a:gd name="connsiteX1069" fmla="*/ 28307 w 937515"/>
                  <a:gd name="connsiteY1069" fmla="*/ 223972 h 817051"/>
                  <a:gd name="connsiteX1070" fmla="*/ 16649 w 937515"/>
                  <a:gd name="connsiteY1070" fmla="*/ 229184 h 817051"/>
                  <a:gd name="connsiteX1071" fmla="*/ 17060 w 937515"/>
                  <a:gd name="connsiteY1071" fmla="*/ 228910 h 817051"/>
                  <a:gd name="connsiteX1072" fmla="*/ 13768 w 937515"/>
                  <a:gd name="connsiteY1072" fmla="*/ 230830 h 817051"/>
                  <a:gd name="connsiteX1073" fmla="*/ 12397 w 937515"/>
                  <a:gd name="connsiteY1073" fmla="*/ 231790 h 817051"/>
                  <a:gd name="connsiteX1074" fmla="*/ 12808 w 937515"/>
                  <a:gd name="connsiteY1074" fmla="*/ 231378 h 817051"/>
                  <a:gd name="connsiteX1075" fmla="*/ 10339 w 937515"/>
                  <a:gd name="connsiteY1075" fmla="*/ 233847 h 817051"/>
                  <a:gd name="connsiteX1076" fmla="*/ 10476 w 937515"/>
                  <a:gd name="connsiteY1076" fmla="*/ 233710 h 817051"/>
                  <a:gd name="connsiteX1077" fmla="*/ 8830 w 937515"/>
                  <a:gd name="connsiteY1077" fmla="*/ 235768 h 817051"/>
                  <a:gd name="connsiteX1078" fmla="*/ 10339 w 937515"/>
                  <a:gd name="connsiteY1078" fmla="*/ 237688 h 817051"/>
                  <a:gd name="connsiteX1079" fmla="*/ 11162 w 937515"/>
                  <a:gd name="connsiteY1079" fmla="*/ 238648 h 817051"/>
                  <a:gd name="connsiteX1080" fmla="*/ 12259 w 937515"/>
                  <a:gd name="connsiteY1080" fmla="*/ 239471 h 817051"/>
                  <a:gd name="connsiteX1081" fmla="*/ 13220 w 937515"/>
                  <a:gd name="connsiteY1081" fmla="*/ 240020 h 817051"/>
                  <a:gd name="connsiteX1082" fmla="*/ 13220 w 937515"/>
                  <a:gd name="connsiteY1082" fmla="*/ 240020 h 817051"/>
                  <a:gd name="connsiteX1083" fmla="*/ 17197 w 937515"/>
                  <a:gd name="connsiteY1083" fmla="*/ 241665 h 817051"/>
                  <a:gd name="connsiteX1084" fmla="*/ 16649 w 937515"/>
                  <a:gd name="connsiteY1084" fmla="*/ 241391 h 817051"/>
                  <a:gd name="connsiteX1085" fmla="*/ 22821 w 937515"/>
                  <a:gd name="connsiteY1085" fmla="*/ 242900 h 817051"/>
                  <a:gd name="connsiteX1086" fmla="*/ 22684 w 937515"/>
                  <a:gd name="connsiteY1086" fmla="*/ 242900 h 817051"/>
                  <a:gd name="connsiteX1087" fmla="*/ 22958 w 937515"/>
                  <a:gd name="connsiteY1087" fmla="*/ 242900 h 817051"/>
                  <a:gd name="connsiteX1088" fmla="*/ 23232 w 937515"/>
                  <a:gd name="connsiteY1088" fmla="*/ 242900 h 817051"/>
                  <a:gd name="connsiteX1089" fmla="*/ 23095 w 937515"/>
                  <a:gd name="connsiteY1089" fmla="*/ 242900 h 817051"/>
                  <a:gd name="connsiteX1090" fmla="*/ 41886 w 937515"/>
                  <a:gd name="connsiteY1090" fmla="*/ 246055 h 817051"/>
                  <a:gd name="connsiteX1091" fmla="*/ 62460 w 937515"/>
                  <a:gd name="connsiteY1091" fmla="*/ 247975 h 817051"/>
                  <a:gd name="connsiteX1092" fmla="*/ 62323 w 937515"/>
                  <a:gd name="connsiteY1092" fmla="*/ 247975 h 817051"/>
                  <a:gd name="connsiteX1093" fmla="*/ 83583 w 937515"/>
                  <a:gd name="connsiteY1093" fmla="*/ 248935 h 817051"/>
                  <a:gd name="connsiteX1094" fmla="*/ 92910 w 937515"/>
                  <a:gd name="connsiteY1094" fmla="*/ 248935 h 817051"/>
                  <a:gd name="connsiteX1095" fmla="*/ 109094 w 937515"/>
                  <a:gd name="connsiteY1095" fmla="*/ 239608 h 817051"/>
                  <a:gd name="connsiteX1096" fmla="*/ 137349 w 937515"/>
                  <a:gd name="connsiteY1096" fmla="*/ 225892 h 817051"/>
                  <a:gd name="connsiteX1097" fmla="*/ 166564 w 937515"/>
                  <a:gd name="connsiteY1097" fmla="*/ 214233 h 817051"/>
                  <a:gd name="connsiteX1098" fmla="*/ 173697 w 937515"/>
                  <a:gd name="connsiteY1098" fmla="*/ 211902 h 817051"/>
                  <a:gd name="connsiteX1099" fmla="*/ 202775 w 937515"/>
                  <a:gd name="connsiteY1099" fmla="*/ 202301 h 817051"/>
                  <a:gd name="connsiteX1100" fmla="*/ 207712 w 937515"/>
                  <a:gd name="connsiteY1100" fmla="*/ 200654 h 817051"/>
                  <a:gd name="connsiteX1101" fmla="*/ 217039 w 937515"/>
                  <a:gd name="connsiteY1101" fmla="*/ 198186 h 817051"/>
                  <a:gd name="connsiteX1102" fmla="*/ 245569 w 937515"/>
                  <a:gd name="connsiteY1102" fmla="*/ 190505 h 817051"/>
                  <a:gd name="connsiteX1103" fmla="*/ 261068 w 937515"/>
                  <a:gd name="connsiteY1103" fmla="*/ 186801 h 817051"/>
                  <a:gd name="connsiteX1104" fmla="*/ 288088 w 937515"/>
                  <a:gd name="connsiteY1104" fmla="*/ 180629 h 817051"/>
                  <a:gd name="connsiteX1105" fmla="*/ 300021 w 937515"/>
                  <a:gd name="connsiteY1105" fmla="*/ 178298 h 817051"/>
                  <a:gd name="connsiteX1106" fmla="*/ 323750 w 937515"/>
                  <a:gd name="connsiteY1106" fmla="*/ 173771 h 817051"/>
                  <a:gd name="connsiteX1107" fmla="*/ 332117 w 937515"/>
                  <a:gd name="connsiteY1107" fmla="*/ 172399 h 817051"/>
                  <a:gd name="connsiteX1108" fmla="*/ 355297 w 937515"/>
                  <a:gd name="connsiteY1108" fmla="*/ 169793 h 817051"/>
                  <a:gd name="connsiteX1109" fmla="*/ 367092 w 937515"/>
                  <a:gd name="connsiteY1109" fmla="*/ 169519 h 817051"/>
                  <a:gd name="connsiteX1110" fmla="*/ 376694 w 937515"/>
                  <a:gd name="connsiteY1110" fmla="*/ 170342 h 817051"/>
                  <a:gd name="connsiteX1111" fmla="*/ 382043 w 937515"/>
                  <a:gd name="connsiteY1111" fmla="*/ 172263 h 817051"/>
                  <a:gd name="connsiteX1112" fmla="*/ 388901 w 937515"/>
                  <a:gd name="connsiteY1112" fmla="*/ 177063 h 817051"/>
                  <a:gd name="connsiteX1113" fmla="*/ 389861 w 937515"/>
                  <a:gd name="connsiteY1113" fmla="*/ 182275 h 817051"/>
                  <a:gd name="connsiteX1114" fmla="*/ 384923 w 937515"/>
                  <a:gd name="connsiteY1114" fmla="*/ 190093 h 817051"/>
                  <a:gd name="connsiteX1115" fmla="*/ 376968 w 937515"/>
                  <a:gd name="connsiteY1115" fmla="*/ 195443 h 817051"/>
                  <a:gd name="connsiteX1116" fmla="*/ 356394 w 937515"/>
                  <a:gd name="connsiteY1116" fmla="*/ 204769 h 817051"/>
                  <a:gd name="connsiteX1117" fmla="*/ 343912 w 937515"/>
                  <a:gd name="connsiteY1117" fmla="*/ 209844 h 817051"/>
                  <a:gd name="connsiteX1118" fmla="*/ 335957 w 937515"/>
                  <a:gd name="connsiteY1118" fmla="*/ 212999 h 817051"/>
                  <a:gd name="connsiteX1119" fmla="*/ 310582 w 937515"/>
                  <a:gd name="connsiteY1119" fmla="*/ 222052 h 817051"/>
                  <a:gd name="connsiteX1120" fmla="*/ 306056 w 937515"/>
                  <a:gd name="connsiteY1120" fmla="*/ 223423 h 817051"/>
                  <a:gd name="connsiteX1121" fmla="*/ 291654 w 937515"/>
                  <a:gd name="connsiteY1121" fmla="*/ 227812 h 817051"/>
                  <a:gd name="connsiteX1122" fmla="*/ 277938 w 937515"/>
                  <a:gd name="connsiteY1122" fmla="*/ 231927 h 817051"/>
                  <a:gd name="connsiteX1123" fmla="*/ 273138 w 937515"/>
                  <a:gd name="connsiteY1123" fmla="*/ 233298 h 817051"/>
                  <a:gd name="connsiteX1124" fmla="*/ 245980 w 937515"/>
                  <a:gd name="connsiteY1124" fmla="*/ 239882 h 817051"/>
                  <a:gd name="connsiteX1125" fmla="*/ 230893 w 937515"/>
                  <a:gd name="connsiteY1125" fmla="*/ 243311 h 817051"/>
                  <a:gd name="connsiteX1126" fmla="*/ 202226 w 937515"/>
                  <a:gd name="connsiteY1126" fmla="*/ 248386 h 817051"/>
                  <a:gd name="connsiteX1127" fmla="*/ 192762 w 937515"/>
                  <a:gd name="connsiteY1127" fmla="*/ 250032 h 817051"/>
                  <a:gd name="connsiteX1128" fmla="*/ 189882 w 937515"/>
                  <a:gd name="connsiteY1128" fmla="*/ 250443 h 817051"/>
                  <a:gd name="connsiteX1129" fmla="*/ 169308 w 937515"/>
                  <a:gd name="connsiteY1129" fmla="*/ 252638 h 817051"/>
                  <a:gd name="connsiteX1130" fmla="*/ 148185 w 937515"/>
                  <a:gd name="connsiteY1130" fmla="*/ 254970 h 817051"/>
                  <a:gd name="connsiteX1131" fmla="*/ 136526 w 937515"/>
                  <a:gd name="connsiteY1131" fmla="*/ 255656 h 817051"/>
                  <a:gd name="connsiteX1132" fmla="*/ 111152 w 937515"/>
                  <a:gd name="connsiteY1132" fmla="*/ 256753 h 817051"/>
                  <a:gd name="connsiteX1133" fmla="*/ 103334 w 937515"/>
                  <a:gd name="connsiteY1133" fmla="*/ 257165 h 817051"/>
                  <a:gd name="connsiteX1134" fmla="*/ 99905 w 937515"/>
                  <a:gd name="connsiteY1134" fmla="*/ 257165 h 817051"/>
                  <a:gd name="connsiteX1135" fmla="*/ 96339 w 937515"/>
                  <a:gd name="connsiteY1135" fmla="*/ 257165 h 817051"/>
                  <a:gd name="connsiteX1136" fmla="*/ 90989 w 937515"/>
                  <a:gd name="connsiteY1136" fmla="*/ 260594 h 817051"/>
                  <a:gd name="connsiteX1137" fmla="*/ 76725 w 937515"/>
                  <a:gd name="connsiteY1137" fmla="*/ 271704 h 817051"/>
                  <a:gd name="connsiteX1138" fmla="*/ 76862 w 937515"/>
                  <a:gd name="connsiteY1138" fmla="*/ 271566 h 817051"/>
                  <a:gd name="connsiteX1139" fmla="*/ 76725 w 937515"/>
                  <a:gd name="connsiteY1139" fmla="*/ 271704 h 817051"/>
                  <a:gd name="connsiteX1140" fmla="*/ 76725 w 937515"/>
                  <a:gd name="connsiteY1140" fmla="*/ 271704 h 817051"/>
                  <a:gd name="connsiteX1141" fmla="*/ 76725 w 937515"/>
                  <a:gd name="connsiteY1141" fmla="*/ 271704 h 817051"/>
                  <a:gd name="connsiteX1142" fmla="*/ 70827 w 937515"/>
                  <a:gd name="connsiteY1142" fmla="*/ 277601 h 817051"/>
                  <a:gd name="connsiteX1143" fmla="*/ 68358 w 937515"/>
                  <a:gd name="connsiteY1143" fmla="*/ 280756 h 817051"/>
                  <a:gd name="connsiteX1144" fmla="*/ 64243 w 937515"/>
                  <a:gd name="connsiteY1144" fmla="*/ 287888 h 817051"/>
                  <a:gd name="connsiteX1145" fmla="*/ 64517 w 937515"/>
                  <a:gd name="connsiteY1145" fmla="*/ 287340 h 817051"/>
                  <a:gd name="connsiteX1146" fmla="*/ 62871 w 937515"/>
                  <a:gd name="connsiteY1146" fmla="*/ 291317 h 817051"/>
                  <a:gd name="connsiteX1147" fmla="*/ 62871 w 937515"/>
                  <a:gd name="connsiteY1147" fmla="*/ 291180 h 817051"/>
                  <a:gd name="connsiteX1148" fmla="*/ 62049 w 937515"/>
                  <a:gd name="connsiteY1148" fmla="*/ 294335 h 817051"/>
                  <a:gd name="connsiteX1149" fmla="*/ 62049 w 937515"/>
                  <a:gd name="connsiteY1149" fmla="*/ 294198 h 817051"/>
                  <a:gd name="connsiteX1150" fmla="*/ 62049 w 937515"/>
                  <a:gd name="connsiteY1150" fmla="*/ 294335 h 817051"/>
                  <a:gd name="connsiteX1151" fmla="*/ 61911 w 937515"/>
                  <a:gd name="connsiteY1151" fmla="*/ 294746 h 817051"/>
                  <a:gd name="connsiteX1152" fmla="*/ 62049 w 937515"/>
                  <a:gd name="connsiteY1152" fmla="*/ 294335 h 817051"/>
                  <a:gd name="connsiteX1153" fmla="*/ 61911 w 937515"/>
                  <a:gd name="connsiteY1153" fmla="*/ 295843 h 817051"/>
                  <a:gd name="connsiteX1154" fmla="*/ 61911 w 937515"/>
                  <a:gd name="connsiteY1154" fmla="*/ 295569 h 817051"/>
                  <a:gd name="connsiteX1155" fmla="*/ 61911 w 937515"/>
                  <a:gd name="connsiteY1155" fmla="*/ 295981 h 817051"/>
                  <a:gd name="connsiteX1156" fmla="*/ 61911 w 937515"/>
                  <a:gd name="connsiteY1156" fmla="*/ 296118 h 817051"/>
                  <a:gd name="connsiteX1157" fmla="*/ 61911 w 937515"/>
                  <a:gd name="connsiteY1157" fmla="*/ 295981 h 817051"/>
                  <a:gd name="connsiteX1158" fmla="*/ 61911 w 937515"/>
                  <a:gd name="connsiteY1158" fmla="*/ 298861 h 817051"/>
                  <a:gd name="connsiteX1159" fmla="*/ 61911 w 937515"/>
                  <a:gd name="connsiteY1159" fmla="*/ 298724 h 817051"/>
                  <a:gd name="connsiteX1160" fmla="*/ 62460 w 937515"/>
                  <a:gd name="connsiteY1160" fmla="*/ 302701 h 817051"/>
                  <a:gd name="connsiteX1161" fmla="*/ 62460 w 937515"/>
                  <a:gd name="connsiteY1161" fmla="*/ 302427 h 817051"/>
                  <a:gd name="connsiteX1162" fmla="*/ 63557 w 937515"/>
                  <a:gd name="connsiteY1162" fmla="*/ 306130 h 817051"/>
                  <a:gd name="connsiteX1163" fmla="*/ 63420 w 937515"/>
                  <a:gd name="connsiteY1163" fmla="*/ 305856 h 817051"/>
                  <a:gd name="connsiteX1164" fmla="*/ 64929 w 937515"/>
                  <a:gd name="connsiteY1164" fmla="*/ 309285 h 817051"/>
                  <a:gd name="connsiteX1165" fmla="*/ 64792 w 937515"/>
                  <a:gd name="connsiteY1165" fmla="*/ 309148 h 817051"/>
                  <a:gd name="connsiteX1166" fmla="*/ 66575 w 937515"/>
                  <a:gd name="connsiteY1166" fmla="*/ 312166 h 817051"/>
                  <a:gd name="connsiteX1167" fmla="*/ 66300 w 937515"/>
                  <a:gd name="connsiteY1167" fmla="*/ 311754 h 817051"/>
                  <a:gd name="connsiteX1168" fmla="*/ 67535 w 937515"/>
                  <a:gd name="connsiteY1168" fmla="*/ 313263 h 817051"/>
                  <a:gd name="connsiteX1169" fmla="*/ 71513 w 937515"/>
                  <a:gd name="connsiteY1169" fmla="*/ 317378 h 817051"/>
                  <a:gd name="connsiteX1170" fmla="*/ 71101 w 937515"/>
                  <a:gd name="connsiteY1170" fmla="*/ 316966 h 817051"/>
                  <a:gd name="connsiteX1171" fmla="*/ 76039 w 937515"/>
                  <a:gd name="connsiteY1171" fmla="*/ 320807 h 817051"/>
                  <a:gd name="connsiteX1172" fmla="*/ 75627 w 937515"/>
                  <a:gd name="connsiteY1172" fmla="*/ 320532 h 817051"/>
                  <a:gd name="connsiteX1173" fmla="*/ 83034 w 937515"/>
                  <a:gd name="connsiteY1173" fmla="*/ 324784 h 817051"/>
                  <a:gd name="connsiteX1174" fmla="*/ 82623 w 937515"/>
                  <a:gd name="connsiteY1174" fmla="*/ 324510 h 817051"/>
                  <a:gd name="connsiteX1175" fmla="*/ 90989 w 937515"/>
                  <a:gd name="connsiteY1175" fmla="*/ 327939 h 817051"/>
                  <a:gd name="connsiteX1176" fmla="*/ 90578 w 937515"/>
                  <a:gd name="connsiteY1176" fmla="*/ 327802 h 817051"/>
                  <a:gd name="connsiteX1177" fmla="*/ 103608 w 937515"/>
                  <a:gd name="connsiteY1177" fmla="*/ 331231 h 817051"/>
                  <a:gd name="connsiteX1178" fmla="*/ 103334 w 937515"/>
                  <a:gd name="connsiteY1178" fmla="*/ 331231 h 817051"/>
                  <a:gd name="connsiteX1179" fmla="*/ 120067 w 937515"/>
                  <a:gd name="connsiteY1179" fmla="*/ 333426 h 817051"/>
                  <a:gd name="connsiteX1180" fmla="*/ 119930 w 937515"/>
                  <a:gd name="connsiteY1180" fmla="*/ 333426 h 817051"/>
                  <a:gd name="connsiteX1181" fmla="*/ 146813 w 937515"/>
                  <a:gd name="connsiteY1181" fmla="*/ 333288 h 817051"/>
                  <a:gd name="connsiteX1182" fmla="*/ 146813 w 937515"/>
                  <a:gd name="connsiteY1182" fmla="*/ 333288 h 817051"/>
                  <a:gd name="connsiteX1183" fmla="*/ 148185 w 937515"/>
                  <a:gd name="connsiteY1183" fmla="*/ 333151 h 817051"/>
                  <a:gd name="connsiteX1184" fmla="*/ 187276 w 937515"/>
                  <a:gd name="connsiteY1184" fmla="*/ 298587 h 817051"/>
                  <a:gd name="connsiteX1185" fmla="*/ 238985 w 937515"/>
                  <a:gd name="connsiteY1185" fmla="*/ 265120 h 817051"/>
                  <a:gd name="connsiteX1186" fmla="*/ 264360 w 937515"/>
                  <a:gd name="connsiteY1186" fmla="*/ 253050 h 817051"/>
                  <a:gd name="connsiteX1187" fmla="*/ 294672 w 937515"/>
                  <a:gd name="connsiteY1187" fmla="*/ 241117 h 817051"/>
                  <a:gd name="connsiteX1188" fmla="*/ 321144 w 937515"/>
                  <a:gd name="connsiteY1188" fmla="*/ 232339 h 817051"/>
                  <a:gd name="connsiteX1189" fmla="*/ 351045 w 937515"/>
                  <a:gd name="connsiteY1189" fmla="*/ 224520 h 817051"/>
                  <a:gd name="connsiteX1190" fmla="*/ 365309 w 937515"/>
                  <a:gd name="connsiteY1190" fmla="*/ 222052 h 817051"/>
                  <a:gd name="connsiteX1191" fmla="*/ 377791 w 937515"/>
                  <a:gd name="connsiteY1191" fmla="*/ 221366 h 817051"/>
                  <a:gd name="connsiteX1192" fmla="*/ 387529 w 937515"/>
                  <a:gd name="connsiteY1192" fmla="*/ 222052 h 817051"/>
                  <a:gd name="connsiteX1193" fmla="*/ 390135 w 937515"/>
                  <a:gd name="connsiteY1193" fmla="*/ 222737 h 817051"/>
                  <a:gd name="connsiteX1194" fmla="*/ 392056 w 937515"/>
                  <a:gd name="connsiteY1194" fmla="*/ 223698 h 817051"/>
                  <a:gd name="connsiteX1195" fmla="*/ 393701 w 937515"/>
                  <a:gd name="connsiteY1195" fmla="*/ 224795 h 817051"/>
                  <a:gd name="connsiteX1196" fmla="*/ 396170 w 937515"/>
                  <a:gd name="connsiteY1196" fmla="*/ 228772 h 817051"/>
                  <a:gd name="connsiteX1197" fmla="*/ 396856 w 937515"/>
                  <a:gd name="connsiteY1197" fmla="*/ 233847 h 817051"/>
                  <a:gd name="connsiteX1198" fmla="*/ 395210 w 937515"/>
                  <a:gd name="connsiteY1198" fmla="*/ 238785 h 817051"/>
                  <a:gd name="connsiteX1199" fmla="*/ 392193 w 937515"/>
                  <a:gd name="connsiteY1199" fmla="*/ 242351 h 817051"/>
                  <a:gd name="connsiteX1200" fmla="*/ 389175 w 937515"/>
                  <a:gd name="connsiteY1200" fmla="*/ 245231 h 817051"/>
                  <a:gd name="connsiteX1201" fmla="*/ 387118 w 937515"/>
                  <a:gd name="connsiteY1201" fmla="*/ 247014 h 817051"/>
                  <a:gd name="connsiteX1202" fmla="*/ 374362 w 937515"/>
                  <a:gd name="connsiteY1202" fmla="*/ 255656 h 817051"/>
                  <a:gd name="connsiteX1203" fmla="*/ 363526 w 937515"/>
                  <a:gd name="connsiteY1203" fmla="*/ 262376 h 817051"/>
                  <a:gd name="connsiteX1204" fmla="*/ 354199 w 937515"/>
                  <a:gd name="connsiteY1204" fmla="*/ 267726 h 817051"/>
                  <a:gd name="connsiteX1205" fmla="*/ 347753 w 937515"/>
                  <a:gd name="connsiteY1205" fmla="*/ 271429 h 817051"/>
                  <a:gd name="connsiteX1206" fmla="*/ 344735 w 937515"/>
                  <a:gd name="connsiteY1206" fmla="*/ 273075 h 817051"/>
                  <a:gd name="connsiteX1207" fmla="*/ 321967 w 937515"/>
                  <a:gd name="connsiteY1207" fmla="*/ 284734 h 817051"/>
                  <a:gd name="connsiteX1208" fmla="*/ 304273 w 937515"/>
                  <a:gd name="connsiteY1208" fmla="*/ 292963 h 817051"/>
                  <a:gd name="connsiteX1209" fmla="*/ 286991 w 937515"/>
                  <a:gd name="connsiteY1209" fmla="*/ 300781 h 817051"/>
                  <a:gd name="connsiteX1210" fmla="*/ 260382 w 937515"/>
                  <a:gd name="connsiteY1210" fmla="*/ 311754 h 817051"/>
                  <a:gd name="connsiteX1211" fmla="*/ 226229 w 937515"/>
                  <a:gd name="connsiteY1211" fmla="*/ 324647 h 817051"/>
                  <a:gd name="connsiteX1212" fmla="*/ 197425 w 937515"/>
                  <a:gd name="connsiteY1212" fmla="*/ 333288 h 817051"/>
                  <a:gd name="connsiteX1213" fmla="*/ 167525 w 937515"/>
                  <a:gd name="connsiteY1213" fmla="*/ 339598 h 817051"/>
                  <a:gd name="connsiteX1214" fmla="*/ 152437 w 937515"/>
                  <a:gd name="connsiteY1214" fmla="*/ 341518 h 817051"/>
                  <a:gd name="connsiteX1215" fmla="*/ 143659 w 937515"/>
                  <a:gd name="connsiteY1215" fmla="*/ 350845 h 817051"/>
                  <a:gd name="connsiteX1216" fmla="*/ 130903 w 937515"/>
                  <a:gd name="connsiteY1216" fmla="*/ 366755 h 817051"/>
                  <a:gd name="connsiteX1217" fmla="*/ 126514 w 937515"/>
                  <a:gd name="connsiteY1217" fmla="*/ 374299 h 817051"/>
                  <a:gd name="connsiteX1218" fmla="*/ 126651 w 937515"/>
                  <a:gd name="connsiteY1218" fmla="*/ 374025 h 817051"/>
                  <a:gd name="connsiteX1219" fmla="*/ 124045 w 937515"/>
                  <a:gd name="connsiteY1219" fmla="*/ 379923 h 817051"/>
                  <a:gd name="connsiteX1220" fmla="*/ 124045 w 937515"/>
                  <a:gd name="connsiteY1220" fmla="*/ 379923 h 817051"/>
                  <a:gd name="connsiteX1221" fmla="*/ 122948 w 937515"/>
                  <a:gd name="connsiteY1221" fmla="*/ 384038 h 817051"/>
                  <a:gd name="connsiteX1222" fmla="*/ 122948 w 937515"/>
                  <a:gd name="connsiteY1222" fmla="*/ 384038 h 817051"/>
                  <a:gd name="connsiteX1223" fmla="*/ 122673 w 937515"/>
                  <a:gd name="connsiteY1223" fmla="*/ 385958 h 817051"/>
                  <a:gd name="connsiteX1224" fmla="*/ 122673 w 937515"/>
                  <a:gd name="connsiteY1224" fmla="*/ 385683 h 817051"/>
                  <a:gd name="connsiteX1225" fmla="*/ 122673 w 937515"/>
                  <a:gd name="connsiteY1225" fmla="*/ 385958 h 817051"/>
                  <a:gd name="connsiteX1226" fmla="*/ 122673 w 937515"/>
                  <a:gd name="connsiteY1226" fmla="*/ 386232 h 817051"/>
                  <a:gd name="connsiteX1227" fmla="*/ 122673 w 937515"/>
                  <a:gd name="connsiteY1227" fmla="*/ 385958 h 817051"/>
                  <a:gd name="connsiteX1228" fmla="*/ 122673 w 937515"/>
                  <a:gd name="connsiteY1228" fmla="*/ 389524 h 817051"/>
                  <a:gd name="connsiteX1229" fmla="*/ 122673 w 937515"/>
                  <a:gd name="connsiteY1229" fmla="*/ 388975 h 817051"/>
                  <a:gd name="connsiteX1230" fmla="*/ 123222 w 937515"/>
                  <a:gd name="connsiteY1230" fmla="*/ 392953 h 817051"/>
                  <a:gd name="connsiteX1231" fmla="*/ 123085 w 937515"/>
                  <a:gd name="connsiteY1231" fmla="*/ 392404 h 817051"/>
                  <a:gd name="connsiteX1232" fmla="*/ 123496 w 937515"/>
                  <a:gd name="connsiteY1232" fmla="*/ 393913 h 817051"/>
                  <a:gd name="connsiteX1233" fmla="*/ 124045 w 937515"/>
                  <a:gd name="connsiteY1233" fmla="*/ 395422 h 817051"/>
                  <a:gd name="connsiteX1234" fmla="*/ 124593 w 937515"/>
                  <a:gd name="connsiteY1234" fmla="*/ 396382 h 817051"/>
                  <a:gd name="connsiteX1235" fmla="*/ 125416 w 937515"/>
                  <a:gd name="connsiteY1235" fmla="*/ 397479 h 817051"/>
                  <a:gd name="connsiteX1236" fmla="*/ 126377 w 937515"/>
                  <a:gd name="connsiteY1236" fmla="*/ 398439 h 817051"/>
                  <a:gd name="connsiteX1237" fmla="*/ 127885 w 937515"/>
                  <a:gd name="connsiteY1237" fmla="*/ 399536 h 817051"/>
                  <a:gd name="connsiteX1238" fmla="*/ 127474 w 937515"/>
                  <a:gd name="connsiteY1238" fmla="*/ 399262 h 817051"/>
                  <a:gd name="connsiteX1239" fmla="*/ 130491 w 937515"/>
                  <a:gd name="connsiteY1239" fmla="*/ 401183 h 817051"/>
                  <a:gd name="connsiteX1240" fmla="*/ 130491 w 937515"/>
                  <a:gd name="connsiteY1240" fmla="*/ 401183 h 817051"/>
                  <a:gd name="connsiteX1241" fmla="*/ 135841 w 937515"/>
                  <a:gd name="connsiteY1241" fmla="*/ 403514 h 817051"/>
                  <a:gd name="connsiteX1242" fmla="*/ 139544 w 937515"/>
                  <a:gd name="connsiteY1242" fmla="*/ 404474 h 817051"/>
                  <a:gd name="connsiteX1243" fmla="*/ 139544 w 937515"/>
                  <a:gd name="connsiteY1243" fmla="*/ 404474 h 817051"/>
                  <a:gd name="connsiteX1244" fmla="*/ 139681 w 937515"/>
                  <a:gd name="connsiteY1244" fmla="*/ 404474 h 817051"/>
                  <a:gd name="connsiteX1245" fmla="*/ 140093 w 937515"/>
                  <a:gd name="connsiteY1245" fmla="*/ 404612 h 817051"/>
                  <a:gd name="connsiteX1246" fmla="*/ 139818 w 937515"/>
                  <a:gd name="connsiteY1246" fmla="*/ 404612 h 817051"/>
                  <a:gd name="connsiteX1247" fmla="*/ 146402 w 937515"/>
                  <a:gd name="connsiteY1247" fmla="*/ 405297 h 817051"/>
                  <a:gd name="connsiteX1248" fmla="*/ 145990 w 937515"/>
                  <a:gd name="connsiteY1248" fmla="*/ 405297 h 817051"/>
                  <a:gd name="connsiteX1249" fmla="*/ 163135 w 937515"/>
                  <a:gd name="connsiteY1249" fmla="*/ 405023 h 817051"/>
                  <a:gd name="connsiteX1250" fmla="*/ 183161 w 937515"/>
                  <a:gd name="connsiteY1250" fmla="*/ 402006 h 817051"/>
                  <a:gd name="connsiteX1251" fmla="*/ 190705 w 937515"/>
                  <a:gd name="connsiteY1251" fmla="*/ 400360 h 817051"/>
                  <a:gd name="connsiteX1252" fmla="*/ 193585 w 937515"/>
                  <a:gd name="connsiteY1252" fmla="*/ 397068 h 817051"/>
                  <a:gd name="connsiteX1253" fmla="*/ 193585 w 937515"/>
                  <a:gd name="connsiteY1253" fmla="*/ 397068 h 817051"/>
                  <a:gd name="connsiteX1254" fmla="*/ 193722 w 937515"/>
                  <a:gd name="connsiteY1254" fmla="*/ 396931 h 817051"/>
                  <a:gd name="connsiteX1255" fmla="*/ 193996 w 937515"/>
                  <a:gd name="connsiteY1255" fmla="*/ 396656 h 817051"/>
                  <a:gd name="connsiteX1256" fmla="*/ 193859 w 937515"/>
                  <a:gd name="connsiteY1256" fmla="*/ 396793 h 817051"/>
                  <a:gd name="connsiteX1257" fmla="*/ 195231 w 937515"/>
                  <a:gd name="connsiteY1257" fmla="*/ 395148 h 817051"/>
                  <a:gd name="connsiteX1258" fmla="*/ 195231 w 937515"/>
                  <a:gd name="connsiteY1258" fmla="*/ 395148 h 817051"/>
                  <a:gd name="connsiteX1259" fmla="*/ 195368 w 937515"/>
                  <a:gd name="connsiteY1259" fmla="*/ 395010 h 817051"/>
                  <a:gd name="connsiteX1260" fmla="*/ 195642 w 937515"/>
                  <a:gd name="connsiteY1260" fmla="*/ 394736 h 817051"/>
                  <a:gd name="connsiteX1261" fmla="*/ 195642 w 937515"/>
                  <a:gd name="connsiteY1261" fmla="*/ 394736 h 817051"/>
                  <a:gd name="connsiteX1262" fmla="*/ 196465 w 937515"/>
                  <a:gd name="connsiteY1262" fmla="*/ 393776 h 817051"/>
                  <a:gd name="connsiteX1263" fmla="*/ 196328 w 937515"/>
                  <a:gd name="connsiteY1263" fmla="*/ 393776 h 817051"/>
                  <a:gd name="connsiteX1264" fmla="*/ 196740 w 937515"/>
                  <a:gd name="connsiteY1264" fmla="*/ 393227 h 817051"/>
                  <a:gd name="connsiteX1265" fmla="*/ 204421 w 937515"/>
                  <a:gd name="connsiteY1265" fmla="*/ 385135 h 817051"/>
                  <a:gd name="connsiteX1266" fmla="*/ 215256 w 937515"/>
                  <a:gd name="connsiteY1266" fmla="*/ 374299 h 817051"/>
                  <a:gd name="connsiteX1267" fmla="*/ 238436 w 937515"/>
                  <a:gd name="connsiteY1267" fmla="*/ 353039 h 817051"/>
                  <a:gd name="connsiteX1268" fmla="*/ 262851 w 937515"/>
                  <a:gd name="connsiteY1268" fmla="*/ 333288 h 817051"/>
                  <a:gd name="connsiteX1269" fmla="*/ 290008 w 937515"/>
                  <a:gd name="connsiteY1269" fmla="*/ 313126 h 817051"/>
                  <a:gd name="connsiteX1270" fmla="*/ 313874 w 937515"/>
                  <a:gd name="connsiteY1270" fmla="*/ 297627 h 817051"/>
                  <a:gd name="connsiteX1271" fmla="*/ 340621 w 937515"/>
                  <a:gd name="connsiteY1271" fmla="*/ 283774 h 817051"/>
                  <a:gd name="connsiteX1272" fmla="*/ 365584 w 937515"/>
                  <a:gd name="connsiteY1272" fmla="*/ 275955 h 817051"/>
                  <a:gd name="connsiteX1273" fmla="*/ 372716 w 937515"/>
                  <a:gd name="connsiteY1273" fmla="*/ 274721 h 817051"/>
                  <a:gd name="connsiteX1274" fmla="*/ 378065 w 937515"/>
                  <a:gd name="connsiteY1274" fmla="*/ 274447 h 817051"/>
                  <a:gd name="connsiteX1275" fmla="*/ 387255 w 937515"/>
                  <a:gd name="connsiteY1275" fmla="*/ 276367 h 817051"/>
                  <a:gd name="connsiteX1276" fmla="*/ 392604 w 937515"/>
                  <a:gd name="connsiteY1276" fmla="*/ 279933 h 817051"/>
                  <a:gd name="connsiteX1277" fmla="*/ 393976 w 937515"/>
                  <a:gd name="connsiteY1277" fmla="*/ 281853 h 817051"/>
                  <a:gd name="connsiteX1278" fmla="*/ 394387 w 937515"/>
                  <a:gd name="connsiteY1278" fmla="*/ 283225 h 817051"/>
                  <a:gd name="connsiteX1279" fmla="*/ 394662 w 937515"/>
                  <a:gd name="connsiteY1279" fmla="*/ 285694 h 817051"/>
                  <a:gd name="connsiteX1280" fmla="*/ 393839 w 937515"/>
                  <a:gd name="connsiteY1280" fmla="*/ 289397 h 817051"/>
                  <a:gd name="connsiteX1281" fmla="*/ 389175 w 937515"/>
                  <a:gd name="connsiteY1281" fmla="*/ 297490 h 817051"/>
                  <a:gd name="connsiteX1282" fmla="*/ 385746 w 937515"/>
                  <a:gd name="connsiteY1282" fmla="*/ 300919 h 817051"/>
                  <a:gd name="connsiteX1283" fmla="*/ 382043 w 937515"/>
                  <a:gd name="connsiteY1283" fmla="*/ 304348 h 817051"/>
                  <a:gd name="connsiteX1284" fmla="*/ 373127 w 937515"/>
                  <a:gd name="connsiteY1284" fmla="*/ 311754 h 817051"/>
                  <a:gd name="connsiteX1285" fmla="*/ 362292 w 937515"/>
                  <a:gd name="connsiteY1285" fmla="*/ 320258 h 817051"/>
                  <a:gd name="connsiteX1286" fmla="*/ 344050 w 937515"/>
                  <a:gd name="connsiteY1286" fmla="*/ 333562 h 817051"/>
                  <a:gd name="connsiteX1287" fmla="*/ 327179 w 937515"/>
                  <a:gd name="connsiteY1287" fmla="*/ 344810 h 817051"/>
                  <a:gd name="connsiteX1288" fmla="*/ 316892 w 937515"/>
                  <a:gd name="connsiteY1288" fmla="*/ 351530 h 817051"/>
                  <a:gd name="connsiteX1289" fmla="*/ 311268 w 937515"/>
                  <a:gd name="connsiteY1289" fmla="*/ 354822 h 817051"/>
                  <a:gd name="connsiteX1290" fmla="*/ 287402 w 937515"/>
                  <a:gd name="connsiteY1290" fmla="*/ 368813 h 817051"/>
                  <a:gd name="connsiteX1291" fmla="*/ 280270 w 937515"/>
                  <a:gd name="connsiteY1291" fmla="*/ 372653 h 817051"/>
                  <a:gd name="connsiteX1292" fmla="*/ 266966 w 937515"/>
                  <a:gd name="connsiteY1292" fmla="*/ 379511 h 817051"/>
                  <a:gd name="connsiteX1293" fmla="*/ 238711 w 937515"/>
                  <a:gd name="connsiteY1293" fmla="*/ 392541 h 817051"/>
                  <a:gd name="connsiteX1294" fmla="*/ 211827 w 937515"/>
                  <a:gd name="connsiteY1294" fmla="*/ 402554 h 817051"/>
                  <a:gd name="connsiteX1295" fmla="*/ 196054 w 937515"/>
                  <a:gd name="connsiteY1295" fmla="*/ 407080 h 817051"/>
                  <a:gd name="connsiteX1296" fmla="*/ 177812 w 937515"/>
                  <a:gd name="connsiteY1296" fmla="*/ 427929 h 817051"/>
                  <a:gd name="connsiteX1297" fmla="*/ 174520 w 937515"/>
                  <a:gd name="connsiteY1297" fmla="*/ 432044 h 817051"/>
                  <a:gd name="connsiteX1298" fmla="*/ 166016 w 937515"/>
                  <a:gd name="connsiteY1298" fmla="*/ 442742 h 817051"/>
                  <a:gd name="connsiteX1299" fmla="*/ 148048 w 937515"/>
                  <a:gd name="connsiteY1299" fmla="*/ 466334 h 817051"/>
                  <a:gd name="connsiteX1300" fmla="*/ 140230 w 937515"/>
                  <a:gd name="connsiteY1300" fmla="*/ 479638 h 817051"/>
                  <a:gd name="connsiteX1301" fmla="*/ 138721 w 937515"/>
                  <a:gd name="connsiteY1301" fmla="*/ 483479 h 817051"/>
                  <a:gd name="connsiteX1302" fmla="*/ 137898 w 937515"/>
                  <a:gd name="connsiteY1302" fmla="*/ 486496 h 817051"/>
                  <a:gd name="connsiteX1303" fmla="*/ 137898 w 937515"/>
                  <a:gd name="connsiteY1303" fmla="*/ 486359 h 817051"/>
                  <a:gd name="connsiteX1304" fmla="*/ 137212 w 937515"/>
                  <a:gd name="connsiteY1304" fmla="*/ 491845 h 817051"/>
                  <a:gd name="connsiteX1305" fmla="*/ 137212 w 937515"/>
                  <a:gd name="connsiteY1305" fmla="*/ 492943 h 817051"/>
                  <a:gd name="connsiteX1306" fmla="*/ 137349 w 937515"/>
                  <a:gd name="connsiteY1306" fmla="*/ 493903 h 817051"/>
                  <a:gd name="connsiteX1307" fmla="*/ 137624 w 937515"/>
                  <a:gd name="connsiteY1307" fmla="*/ 494589 h 817051"/>
                  <a:gd name="connsiteX1308" fmla="*/ 138035 w 937515"/>
                  <a:gd name="connsiteY1308" fmla="*/ 495137 h 817051"/>
                  <a:gd name="connsiteX1309" fmla="*/ 138995 w 937515"/>
                  <a:gd name="connsiteY1309" fmla="*/ 495960 h 817051"/>
                  <a:gd name="connsiteX1310" fmla="*/ 140093 w 937515"/>
                  <a:gd name="connsiteY1310" fmla="*/ 496783 h 817051"/>
                  <a:gd name="connsiteX1311" fmla="*/ 141327 w 937515"/>
                  <a:gd name="connsiteY1311" fmla="*/ 497469 h 817051"/>
                  <a:gd name="connsiteX1312" fmla="*/ 144756 w 937515"/>
                  <a:gd name="connsiteY1312" fmla="*/ 498840 h 817051"/>
                  <a:gd name="connsiteX1313" fmla="*/ 145990 w 937515"/>
                  <a:gd name="connsiteY1313" fmla="*/ 499252 h 817051"/>
                  <a:gd name="connsiteX1314" fmla="*/ 149968 w 937515"/>
                  <a:gd name="connsiteY1314" fmla="*/ 499801 h 817051"/>
                  <a:gd name="connsiteX1315" fmla="*/ 149419 w 937515"/>
                  <a:gd name="connsiteY1315" fmla="*/ 499801 h 817051"/>
                  <a:gd name="connsiteX1316" fmla="*/ 153809 w 937515"/>
                  <a:gd name="connsiteY1316" fmla="*/ 499801 h 817051"/>
                  <a:gd name="connsiteX1317" fmla="*/ 153809 w 937515"/>
                  <a:gd name="connsiteY1317" fmla="*/ 499801 h 817051"/>
                  <a:gd name="connsiteX1318" fmla="*/ 153809 w 937515"/>
                  <a:gd name="connsiteY1318" fmla="*/ 499801 h 817051"/>
                  <a:gd name="connsiteX1319" fmla="*/ 153946 w 937515"/>
                  <a:gd name="connsiteY1319" fmla="*/ 499801 h 817051"/>
                  <a:gd name="connsiteX1320" fmla="*/ 153809 w 937515"/>
                  <a:gd name="connsiteY1320" fmla="*/ 499801 h 817051"/>
                  <a:gd name="connsiteX1321" fmla="*/ 166564 w 937515"/>
                  <a:gd name="connsiteY1321" fmla="*/ 497743 h 817051"/>
                  <a:gd name="connsiteX1322" fmla="*/ 182612 w 937515"/>
                  <a:gd name="connsiteY1322" fmla="*/ 493217 h 817051"/>
                  <a:gd name="connsiteX1323" fmla="*/ 182475 w 937515"/>
                  <a:gd name="connsiteY1323" fmla="*/ 493354 h 817051"/>
                  <a:gd name="connsiteX1324" fmla="*/ 206752 w 937515"/>
                  <a:gd name="connsiteY1324" fmla="*/ 482930 h 817051"/>
                  <a:gd name="connsiteX1325" fmla="*/ 206341 w 937515"/>
                  <a:gd name="connsiteY1325" fmla="*/ 483204 h 817051"/>
                  <a:gd name="connsiteX1326" fmla="*/ 219371 w 937515"/>
                  <a:gd name="connsiteY1326" fmla="*/ 476209 h 817051"/>
                  <a:gd name="connsiteX1327" fmla="*/ 225818 w 937515"/>
                  <a:gd name="connsiteY1327" fmla="*/ 472506 h 817051"/>
                  <a:gd name="connsiteX1328" fmla="*/ 228424 w 937515"/>
                  <a:gd name="connsiteY1328" fmla="*/ 470997 h 817051"/>
                  <a:gd name="connsiteX1329" fmla="*/ 228835 w 937515"/>
                  <a:gd name="connsiteY1329" fmla="*/ 470586 h 817051"/>
                  <a:gd name="connsiteX1330" fmla="*/ 241180 w 937515"/>
                  <a:gd name="connsiteY1330" fmla="*/ 456595 h 817051"/>
                  <a:gd name="connsiteX1331" fmla="*/ 260108 w 937515"/>
                  <a:gd name="connsiteY1331" fmla="*/ 435884 h 817051"/>
                  <a:gd name="connsiteX1332" fmla="*/ 272726 w 937515"/>
                  <a:gd name="connsiteY1332" fmla="*/ 422854 h 817051"/>
                  <a:gd name="connsiteX1333" fmla="*/ 289597 w 937515"/>
                  <a:gd name="connsiteY1333" fmla="*/ 405435 h 817051"/>
                  <a:gd name="connsiteX1334" fmla="*/ 298924 w 937515"/>
                  <a:gd name="connsiteY1334" fmla="*/ 396245 h 817051"/>
                  <a:gd name="connsiteX1335" fmla="*/ 310034 w 937515"/>
                  <a:gd name="connsiteY1335" fmla="*/ 385546 h 817051"/>
                  <a:gd name="connsiteX1336" fmla="*/ 333214 w 937515"/>
                  <a:gd name="connsiteY1336" fmla="*/ 364835 h 817051"/>
                  <a:gd name="connsiteX1337" fmla="*/ 356531 w 937515"/>
                  <a:gd name="connsiteY1337" fmla="*/ 346181 h 817051"/>
                  <a:gd name="connsiteX1338" fmla="*/ 382591 w 937515"/>
                  <a:gd name="connsiteY1338" fmla="*/ 328076 h 817051"/>
                  <a:gd name="connsiteX1339" fmla="*/ 401931 w 937515"/>
                  <a:gd name="connsiteY1339" fmla="*/ 316006 h 817051"/>
                  <a:gd name="connsiteX1340" fmla="*/ 419762 w 937515"/>
                  <a:gd name="connsiteY1340" fmla="*/ 306405 h 817051"/>
                  <a:gd name="connsiteX1341" fmla="*/ 428129 w 937515"/>
                  <a:gd name="connsiteY1341" fmla="*/ 302427 h 817051"/>
                  <a:gd name="connsiteX1342" fmla="*/ 435535 w 937515"/>
                  <a:gd name="connsiteY1342" fmla="*/ 299821 h 817051"/>
                  <a:gd name="connsiteX1343" fmla="*/ 440884 w 937515"/>
                  <a:gd name="connsiteY1343" fmla="*/ 299136 h 817051"/>
                  <a:gd name="connsiteX1344" fmla="*/ 443491 w 937515"/>
                  <a:gd name="connsiteY1344" fmla="*/ 299410 h 817051"/>
                  <a:gd name="connsiteX1345" fmla="*/ 448154 w 937515"/>
                  <a:gd name="connsiteY1345" fmla="*/ 300919 h 817051"/>
                  <a:gd name="connsiteX1346" fmla="*/ 448017 w 937515"/>
                  <a:gd name="connsiteY1346" fmla="*/ 300919 h 817051"/>
                  <a:gd name="connsiteX1347" fmla="*/ 449663 w 937515"/>
                  <a:gd name="connsiteY1347" fmla="*/ 301467 h 817051"/>
                  <a:gd name="connsiteX1348" fmla="*/ 452680 w 937515"/>
                  <a:gd name="connsiteY1348" fmla="*/ 305445 h 817051"/>
                  <a:gd name="connsiteX1349" fmla="*/ 452406 w 937515"/>
                  <a:gd name="connsiteY1349" fmla="*/ 309834 h 817051"/>
                  <a:gd name="connsiteX1350" fmla="*/ 451720 w 937515"/>
                  <a:gd name="connsiteY1350" fmla="*/ 313949 h 817051"/>
                  <a:gd name="connsiteX1351" fmla="*/ 450349 w 937515"/>
                  <a:gd name="connsiteY1351" fmla="*/ 316692 h 817051"/>
                  <a:gd name="connsiteX1352" fmla="*/ 447742 w 937515"/>
                  <a:gd name="connsiteY1352" fmla="*/ 320258 h 817051"/>
                  <a:gd name="connsiteX1353" fmla="*/ 444588 w 937515"/>
                  <a:gd name="connsiteY1353" fmla="*/ 323550 h 817051"/>
                  <a:gd name="connsiteX1354" fmla="*/ 440062 w 937515"/>
                  <a:gd name="connsiteY1354" fmla="*/ 328076 h 817051"/>
                  <a:gd name="connsiteX1355" fmla="*/ 431283 w 937515"/>
                  <a:gd name="connsiteY1355" fmla="*/ 335757 h 817051"/>
                  <a:gd name="connsiteX1356" fmla="*/ 415236 w 937515"/>
                  <a:gd name="connsiteY1356" fmla="*/ 349336 h 817051"/>
                  <a:gd name="connsiteX1357" fmla="*/ 396582 w 937515"/>
                  <a:gd name="connsiteY1357" fmla="*/ 364698 h 817051"/>
                  <a:gd name="connsiteX1358" fmla="*/ 377105 w 937515"/>
                  <a:gd name="connsiteY1358" fmla="*/ 380060 h 817051"/>
                  <a:gd name="connsiteX1359" fmla="*/ 341992 w 937515"/>
                  <a:gd name="connsiteY1359" fmla="*/ 406532 h 817051"/>
                  <a:gd name="connsiteX1360" fmla="*/ 338014 w 937515"/>
                  <a:gd name="connsiteY1360" fmla="*/ 409275 h 817051"/>
                  <a:gd name="connsiteX1361" fmla="*/ 325396 w 937515"/>
                  <a:gd name="connsiteY1361" fmla="*/ 418053 h 817051"/>
                  <a:gd name="connsiteX1362" fmla="*/ 313189 w 937515"/>
                  <a:gd name="connsiteY1362" fmla="*/ 426557 h 817051"/>
                  <a:gd name="connsiteX1363" fmla="*/ 307702 w 937515"/>
                  <a:gd name="connsiteY1363" fmla="*/ 430397 h 817051"/>
                  <a:gd name="connsiteX1364" fmla="*/ 287540 w 937515"/>
                  <a:gd name="connsiteY1364" fmla="*/ 443565 h 817051"/>
                  <a:gd name="connsiteX1365" fmla="*/ 271492 w 937515"/>
                  <a:gd name="connsiteY1365" fmla="*/ 454126 h 817051"/>
                  <a:gd name="connsiteX1366" fmla="*/ 249272 w 937515"/>
                  <a:gd name="connsiteY1366" fmla="*/ 467979 h 817051"/>
                  <a:gd name="connsiteX1367" fmla="*/ 237888 w 937515"/>
                  <a:gd name="connsiteY1367" fmla="*/ 475112 h 817051"/>
                  <a:gd name="connsiteX1368" fmla="*/ 235419 w 937515"/>
                  <a:gd name="connsiteY1368" fmla="*/ 476621 h 817051"/>
                  <a:gd name="connsiteX1369" fmla="*/ 231578 w 937515"/>
                  <a:gd name="connsiteY1369" fmla="*/ 481284 h 817051"/>
                  <a:gd name="connsiteX1370" fmla="*/ 224857 w 937515"/>
                  <a:gd name="connsiteY1370" fmla="*/ 490337 h 817051"/>
                  <a:gd name="connsiteX1371" fmla="*/ 223212 w 937515"/>
                  <a:gd name="connsiteY1371" fmla="*/ 493354 h 817051"/>
                  <a:gd name="connsiteX1372" fmla="*/ 221566 w 937515"/>
                  <a:gd name="connsiteY1372" fmla="*/ 497469 h 817051"/>
                  <a:gd name="connsiteX1373" fmla="*/ 221703 w 937515"/>
                  <a:gd name="connsiteY1373" fmla="*/ 497057 h 817051"/>
                  <a:gd name="connsiteX1374" fmla="*/ 220743 w 937515"/>
                  <a:gd name="connsiteY1374" fmla="*/ 500898 h 817051"/>
                  <a:gd name="connsiteX1375" fmla="*/ 220743 w 937515"/>
                  <a:gd name="connsiteY1375" fmla="*/ 500761 h 817051"/>
                  <a:gd name="connsiteX1376" fmla="*/ 220743 w 937515"/>
                  <a:gd name="connsiteY1376" fmla="*/ 501035 h 817051"/>
                  <a:gd name="connsiteX1377" fmla="*/ 220606 w 937515"/>
                  <a:gd name="connsiteY1377" fmla="*/ 501447 h 817051"/>
                  <a:gd name="connsiteX1378" fmla="*/ 220606 w 937515"/>
                  <a:gd name="connsiteY1378" fmla="*/ 501172 h 817051"/>
                  <a:gd name="connsiteX1379" fmla="*/ 220331 w 937515"/>
                  <a:gd name="connsiteY1379" fmla="*/ 503092 h 817051"/>
                  <a:gd name="connsiteX1380" fmla="*/ 220331 w 937515"/>
                  <a:gd name="connsiteY1380" fmla="*/ 504738 h 817051"/>
                  <a:gd name="connsiteX1381" fmla="*/ 220331 w 937515"/>
                  <a:gd name="connsiteY1381" fmla="*/ 504053 h 817051"/>
                  <a:gd name="connsiteX1382" fmla="*/ 220606 w 937515"/>
                  <a:gd name="connsiteY1382" fmla="*/ 505424 h 817051"/>
                  <a:gd name="connsiteX1383" fmla="*/ 220880 w 937515"/>
                  <a:gd name="connsiteY1383" fmla="*/ 506110 h 817051"/>
                  <a:gd name="connsiteX1384" fmla="*/ 221840 w 937515"/>
                  <a:gd name="connsiteY1384" fmla="*/ 507756 h 817051"/>
                  <a:gd name="connsiteX1385" fmla="*/ 221566 w 937515"/>
                  <a:gd name="connsiteY1385" fmla="*/ 507344 h 817051"/>
                  <a:gd name="connsiteX1386" fmla="*/ 222389 w 937515"/>
                  <a:gd name="connsiteY1386" fmla="*/ 508441 h 817051"/>
                  <a:gd name="connsiteX1387" fmla="*/ 223623 w 937515"/>
                  <a:gd name="connsiteY1387" fmla="*/ 509676 h 817051"/>
                  <a:gd name="connsiteX1388" fmla="*/ 224720 w 937515"/>
                  <a:gd name="connsiteY1388" fmla="*/ 510499 h 817051"/>
                  <a:gd name="connsiteX1389" fmla="*/ 225955 w 937515"/>
                  <a:gd name="connsiteY1389" fmla="*/ 511322 h 817051"/>
                  <a:gd name="connsiteX1390" fmla="*/ 225955 w 937515"/>
                  <a:gd name="connsiteY1390" fmla="*/ 511322 h 817051"/>
                  <a:gd name="connsiteX1391" fmla="*/ 226915 w 937515"/>
                  <a:gd name="connsiteY1391" fmla="*/ 511734 h 817051"/>
                  <a:gd name="connsiteX1392" fmla="*/ 226778 w 937515"/>
                  <a:gd name="connsiteY1392" fmla="*/ 511734 h 817051"/>
                  <a:gd name="connsiteX1393" fmla="*/ 226915 w 937515"/>
                  <a:gd name="connsiteY1393" fmla="*/ 511734 h 817051"/>
                  <a:gd name="connsiteX1394" fmla="*/ 227326 w 937515"/>
                  <a:gd name="connsiteY1394" fmla="*/ 511870 h 817051"/>
                  <a:gd name="connsiteX1395" fmla="*/ 227052 w 937515"/>
                  <a:gd name="connsiteY1395" fmla="*/ 511734 h 817051"/>
                  <a:gd name="connsiteX1396" fmla="*/ 228698 w 937515"/>
                  <a:gd name="connsiteY1396" fmla="*/ 512282 h 817051"/>
                  <a:gd name="connsiteX1397" fmla="*/ 228149 w 937515"/>
                  <a:gd name="connsiteY1397" fmla="*/ 512145 h 817051"/>
                  <a:gd name="connsiteX1398" fmla="*/ 232401 w 937515"/>
                  <a:gd name="connsiteY1398" fmla="*/ 512831 h 817051"/>
                  <a:gd name="connsiteX1399" fmla="*/ 231853 w 937515"/>
                  <a:gd name="connsiteY1399" fmla="*/ 512831 h 817051"/>
                  <a:gd name="connsiteX1400" fmla="*/ 242825 w 937515"/>
                  <a:gd name="connsiteY1400" fmla="*/ 512831 h 817051"/>
                  <a:gd name="connsiteX1401" fmla="*/ 242825 w 937515"/>
                  <a:gd name="connsiteY1401" fmla="*/ 512831 h 817051"/>
                  <a:gd name="connsiteX1402" fmla="*/ 251192 w 937515"/>
                  <a:gd name="connsiteY1402" fmla="*/ 511734 h 817051"/>
                  <a:gd name="connsiteX1403" fmla="*/ 251192 w 937515"/>
                  <a:gd name="connsiteY1403" fmla="*/ 511734 h 817051"/>
                  <a:gd name="connsiteX1404" fmla="*/ 251329 w 937515"/>
                  <a:gd name="connsiteY1404" fmla="*/ 511734 h 817051"/>
                  <a:gd name="connsiteX1405" fmla="*/ 251878 w 937515"/>
                  <a:gd name="connsiteY1405" fmla="*/ 511596 h 817051"/>
                  <a:gd name="connsiteX1406" fmla="*/ 251741 w 937515"/>
                  <a:gd name="connsiteY1406" fmla="*/ 511596 h 817051"/>
                  <a:gd name="connsiteX1407" fmla="*/ 281642 w 937515"/>
                  <a:gd name="connsiteY1407" fmla="*/ 503230 h 817051"/>
                  <a:gd name="connsiteX1408" fmla="*/ 281093 w 937515"/>
                  <a:gd name="connsiteY1408" fmla="*/ 503367 h 817051"/>
                  <a:gd name="connsiteX1409" fmla="*/ 319361 w 937515"/>
                  <a:gd name="connsiteY1409" fmla="*/ 487182 h 817051"/>
                  <a:gd name="connsiteX1410" fmla="*/ 319361 w 937515"/>
                  <a:gd name="connsiteY1410" fmla="*/ 487182 h 817051"/>
                  <a:gd name="connsiteX1411" fmla="*/ 319635 w 937515"/>
                  <a:gd name="connsiteY1411" fmla="*/ 487045 h 817051"/>
                  <a:gd name="connsiteX1412" fmla="*/ 319909 w 937515"/>
                  <a:gd name="connsiteY1412" fmla="*/ 486908 h 817051"/>
                  <a:gd name="connsiteX1413" fmla="*/ 319772 w 937515"/>
                  <a:gd name="connsiteY1413" fmla="*/ 486908 h 817051"/>
                  <a:gd name="connsiteX1414" fmla="*/ 346381 w 937515"/>
                  <a:gd name="connsiteY1414" fmla="*/ 472369 h 817051"/>
                  <a:gd name="connsiteX1415" fmla="*/ 365446 w 937515"/>
                  <a:gd name="connsiteY1415" fmla="*/ 460573 h 817051"/>
                  <a:gd name="connsiteX1416" fmla="*/ 380123 w 937515"/>
                  <a:gd name="connsiteY1416" fmla="*/ 450971 h 817051"/>
                  <a:gd name="connsiteX1417" fmla="*/ 382043 w 937515"/>
                  <a:gd name="connsiteY1417" fmla="*/ 448777 h 817051"/>
                  <a:gd name="connsiteX1418" fmla="*/ 400697 w 937515"/>
                  <a:gd name="connsiteY1418" fmla="*/ 427243 h 817051"/>
                  <a:gd name="connsiteX1419" fmla="*/ 408515 w 937515"/>
                  <a:gd name="connsiteY1419" fmla="*/ 418053 h 817051"/>
                  <a:gd name="connsiteX1420" fmla="*/ 419076 w 937515"/>
                  <a:gd name="connsiteY1420" fmla="*/ 406806 h 817051"/>
                  <a:gd name="connsiteX1421" fmla="*/ 463104 w 937515"/>
                  <a:gd name="connsiteY1421" fmla="*/ 370733 h 817051"/>
                  <a:gd name="connsiteX1422" fmla="*/ 484639 w 937515"/>
                  <a:gd name="connsiteY1422" fmla="*/ 362503 h 817051"/>
                  <a:gd name="connsiteX1423" fmla="*/ 492045 w 937515"/>
                  <a:gd name="connsiteY1423" fmla="*/ 362229 h 817051"/>
                  <a:gd name="connsiteX1424" fmla="*/ 496434 w 937515"/>
                  <a:gd name="connsiteY1424" fmla="*/ 365246 h 817051"/>
                  <a:gd name="connsiteX1425" fmla="*/ 498355 w 937515"/>
                  <a:gd name="connsiteY1425" fmla="*/ 370047 h 817051"/>
                  <a:gd name="connsiteX1426" fmla="*/ 497669 w 937515"/>
                  <a:gd name="connsiteY1426" fmla="*/ 375259 h 817051"/>
                  <a:gd name="connsiteX1427" fmla="*/ 493280 w 937515"/>
                  <a:gd name="connsiteY1427" fmla="*/ 381294 h 817051"/>
                  <a:gd name="connsiteX1428" fmla="*/ 488890 w 937515"/>
                  <a:gd name="connsiteY1428" fmla="*/ 385820 h 817051"/>
                  <a:gd name="connsiteX1429" fmla="*/ 483404 w 937515"/>
                  <a:gd name="connsiteY1429" fmla="*/ 390347 h 817051"/>
                  <a:gd name="connsiteX1430" fmla="*/ 466671 w 937515"/>
                  <a:gd name="connsiteY1430" fmla="*/ 402965 h 817051"/>
                  <a:gd name="connsiteX1431" fmla="*/ 449251 w 937515"/>
                  <a:gd name="connsiteY1431" fmla="*/ 415447 h 817051"/>
                  <a:gd name="connsiteX1432" fmla="*/ 428814 w 937515"/>
                  <a:gd name="connsiteY1432" fmla="*/ 429574 h 817051"/>
                  <a:gd name="connsiteX1433" fmla="*/ 407966 w 937515"/>
                  <a:gd name="connsiteY1433" fmla="*/ 443565 h 817051"/>
                  <a:gd name="connsiteX1434" fmla="*/ 385472 w 937515"/>
                  <a:gd name="connsiteY1434" fmla="*/ 458378 h 817051"/>
                  <a:gd name="connsiteX1435" fmla="*/ 359411 w 937515"/>
                  <a:gd name="connsiteY1435" fmla="*/ 492531 h 817051"/>
                  <a:gd name="connsiteX1436" fmla="*/ 335683 w 937515"/>
                  <a:gd name="connsiteY1436" fmla="*/ 528604 h 817051"/>
                  <a:gd name="connsiteX1437" fmla="*/ 333214 w 937515"/>
                  <a:gd name="connsiteY1437" fmla="*/ 532856 h 817051"/>
                  <a:gd name="connsiteX1438" fmla="*/ 325944 w 937515"/>
                  <a:gd name="connsiteY1438" fmla="*/ 545749 h 817051"/>
                  <a:gd name="connsiteX1439" fmla="*/ 319361 w 937515"/>
                  <a:gd name="connsiteY1439" fmla="*/ 557270 h 817051"/>
                  <a:gd name="connsiteX1440" fmla="*/ 311268 w 937515"/>
                  <a:gd name="connsiteY1440" fmla="*/ 572495 h 817051"/>
                  <a:gd name="connsiteX1441" fmla="*/ 311268 w 937515"/>
                  <a:gd name="connsiteY1441" fmla="*/ 572495 h 817051"/>
                  <a:gd name="connsiteX1442" fmla="*/ 311131 w 937515"/>
                  <a:gd name="connsiteY1442" fmla="*/ 572770 h 817051"/>
                  <a:gd name="connsiteX1443" fmla="*/ 310994 w 937515"/>
                  <a:gd name="connsiteY1443" fmla="*/ 573044 h 817051"/>
                  <a:gd name="connsiteX1444" fmla="*/ 310994 w 937515"/>
                  <a:gd name="connsiteY1444" fmla="*/ 573044 h 817051"/>
                  <a:gd name="connsiteX1445" fmla="*/ 305782 w 937515"/>
                  <a:gd name="connsiteY1445" fmla="*/ 584291 h 817051"/>
                  <a:gd name="connsiteX1446" fmla="*/ 300981 w 937515"/>
                  <a:gd name="connsiteY1446" fmla="*/ 595813 h 817051"/>
                  <a:gd name="connsiteX1447" fmla="*/ 301256 w 937515"/>
                  <a:gd name="connsiteY1447" fmla="*/ 595264 h 817051"/>
                  <a:gd name="connsiteX1448" fmla="*/ 299473 w 937515"/>
                  <a:gd name="connsiteY1448" fmla="*/ 602122 h 817051"/>
                  <a:gd name="connsiteX1449" fmla="*/ 298650 w 937515"/>
                  <a:gd name="connsiteY1449" fmla="*/ 608020 h 817051"/>
                  <a:gd name="connsiteX1450" fmla="*/ 298650 w 937515"/>
                  <a:gd name="connsiteY1450" fmla="*/ 610077 h 817051"/>
                  <a:gd name="connsiteX1451" fmla="*/ 298650 w 937515"/>
                  <a:gd name="connsiteY1451" fmla="*/ 609666 h 817051"/>
                  <a:gd name="connsiteX1452" fmla="*/ 298787 w 937515"/>
                  <a:gd name="connsiteY1452" fmla="*/ 611586 h 817051"/>
                  <a:gd name="connsiteX1453" fmla="*/ 298650 w 937515"/>
                  <a:gd name="connsiteY1453" fmla="*/ 611037 h 817051"/>
                  <a:gd name="connsiteX1454" fmla="*/ 299061 w 937515"/>
                  <a:gd name="connsiteY1454" fmla="*/ 613095 h 817051"/>
                  <a:gd name="connsiteX1455" fmla="*/ 298787 w 937515"/>
                  <a:gd name="connsiteY1455" fmla="*/ 612546 h 817051"/>
                  <a:gd name="connsiteX1456" fmla="*/ 300158 w 937515"/>
                  <a:gd name="connsiteY1456" fmla="*/ 615701 h 817051"/>
                  <a:gd name="connsiteX1457" fmla="*/ 300021 w 937515"/>
                  <a:gd name="connsiteY1457" fmla="*/ 615426 h 817051"/>
                  <a:gd name="connsiteX1458" fmla="*/ 300844 w 937515"/>
                  <a:gd name="connsiteY1458" fmla="*/ 616798 h 817051"/>
                  <a:gd name="connsiteX1459" fmla="*/ 301804 w 937515"/>
                  <a:gd name="connsiteY1459" fmla="*/ 618169 h 817051"/>
                  <a:gd name="connsiteX1460" fmla="*/ 301667 w 937515"/>
                  <a:gd name="connsiteY1460" fmla="*/ 618033 h 817051"/>
                  <a:gd name="connsiteX1461" fmla="*/ 304136 w 937515"/>
                  <a:gd name="connsiteY1461" fmla="*/ 620364 h 817051"/>
                  <a:gd name="connsiteX1462" fmla="*/ 303724 w 937515"/>
                  <a:gd name="connsiteY1462" fmla="*/ 619953 h 817051"/>
                  <a:gd name="connsiteX1463" fmla="*/ 304685 w 937515"/>
                  <a:gd name="connsiteY1463" fmla="*/ 620639 h 817051"/>
                  <a:gd name="connsiteX1464" fmla="*/ 305782 w 937515"/>
                  <a:gd name="connsiteY1464" fmla="*/ 621187 h 817051"/>
                  <a:gd name="connsiteX1465" fmla="*/ 305233 w 937515"/>
                  <a:gd name="connsiteY1465" fmla="*/ 621050 h 817051"/>
                  <a:gd name="connsiteX1466" fmla="*/ 308662 w 937515"/>
                  <a:gd name="connsiteY1466" fmla="*/ 622010 h 817051"/>
                  <a:gd name="connsiteX1467" fmla="*/ 308525 w 937515"/>
                  <a:gd name="connsiteY1467" fmla="*/ 622010 h 817051"/>
                  <a:gd name="connsiteX1468" fmla="*/ 310582 w 937515"/>
                  <a:gd name="connsiteY1468" fmla="*/ 622284 h 817051"/>
                  <a:gd name="connsiteX1469" fmla="*/ 310034 w 937515"/>
                  <a:gd name="connsiteY1469" fmla="*/ 622284 h 817051"/>
                  <a:gd name="connsiteX1470" fmla="*/ 316480 w 937515"/>
                  <a:gd name="connsiteY1470" fmla="*/ 622421 h 817051"/>
                  <a:gd name="connsiteX1471" fmla="*/ 315932 w 937515"/>
                  <a:gd name="connsiteY1471" fmla="*/ 622421 h 817051"/>
                  <a:gd name="connsiteX1472" fmla="*/ 322241 w 937515"/>
                  <a:gd name="connsiteY1472" fmla="*/ 621736 h 817051"/>
                  <a:gd name="connsiteX1473" fmla="*/ 328276 w 937515"/>
                  <a:gd name="connsiteY1473" fmla="*/ 620090 h 817051"/>
                  <a:gd name="connsiteX1474" fmla="*/ 340895 w 937515"/>
                  <a:gd name="connsiteY1474" fmla="*/ 614878 h 817051"/>
                  <a:gd name="connsiteX1475" fmla="*/ 340758 w 937515"/>
                  <a:gd name="connsiteY1475" fmla="*/ 615015 h 817051"/>
                  <a:gd name="connsiteX1476" fmla="*/ 341032 w 937515"/>
                  <a:gd name="connsiteY1476" fmla="*/ 614878 h 817051"/>
                  <a:gd name="connsiteX1477" fmla="*/ 341169 w 937515"/>
                  <a:gd name="connsiteY1477" fmla="*/ 614878 h 817051"/>
                  <a:gd name="connsiteX1478" fmla="*/ 341169 w 937515"/>
                  <a:gd name="connsiteY1478" fmla="*/ 614878 h 817051"/>
                  <a:gd name="connsiteX1479" fmla="*/ 354474 w 937515"/>
                  <a:gd name="connsiteY1479" fmla="*/ 607060 h 817051"/>
                  <a:gd name="connsiteX1480" fmla="*/ 372030 w 937515"/>
                  <a:gd name="connsiteY1480" fmla="*/ 594166 h 817051"/>
                  <a:gd name="connsiteX1481" fmla="*/ 391233 w 937515"/>
                  <a:gd name="connsiteY1481" fmla="*/ 577844 h 817051"/>
                  <a:gd name="connsiteX1482" fmla="*/ 391095 w 937515"/>
                  <a:gd name="connsiteY1482" fmla="*/ 577982 h 817051"/>
                  <a:gd name="connsiteX1483" fmla="*/ 418665 w 937515"/>
                  <a:gd name="connsiteY1483" fmla="*/ 552470 h 817051"/>
                  <a:gd name="connsiteX1484" fmla="*/ 421956 w 937515"/>
                  <a:gd name="connsiteY1484" fmla="*/ 549178 h 817051"/>
                  <a:gd name="connsiteX1485" fmla="*/ 427854 w 937515"/>
                  <a:gd name="connsiteY1485" fmla="*/ 543280 h 817051"/>
                  <a:gd name="connsiteX1486" fmla="*/ 439513 w 937515"/>
                  <a:gd name="connsiteY1486" fmla="*/ 522706 h 817051"/>
                  <a:gd name="connsiteX1487" fmla="*/ 444176 w 937515"/>
                  <a:gd name="connsiteY1487" fmla="*/ 514614 h 817051"/>
                  <a:gd name="connsiteX1488" fmla="*/ 447057 w 937515"/>
                  <a:gd name="connsiteY1488" fmla="*/ 510088 h 817051"/>
                  <a:gd name="connsiteX1489" fmla="*/ 462007 w 937515"/>
                  <a:gd name="connsiteY1489" fmla="*/ 486359 h 817051"/>
                  <a:gd name="connsiteX1490" fmla="*/ 465710 w 937515"/>
                  <a:gd name="connsiteY1490" fmla="*/ 480461 h 817051"/>
                  <a:gd name="connsiteX1491" fmla="*/ 469825 w 937515"/>
                  <a:gd name="connsiteY1491" fmla="*/ 474563 h 817051"/>
                  <a:gd name="connsiteX1492" fmla="*/ 485599 w 937515"/>
                  <a:gd name="connsiteY1492" fmla="*/ 452343 h 817051"/>
                  <a:gd name="connsiteX1493" fmla="*/ 495474 w 937515"/>
                  <a:gd name="connsiteY1493" fmla="*/ 439176 h 817051"/>
                  <a:gd name="connsiteX1494" fmla="*/ 503429 w 937515"/>
                  <a:gd name="connsiteY1494" fmla="*/ 429712 h 817051"/>
                  <a:gd name="connsiteX1495" fmla="*/ 513579 w 937515"/>
                  <a:gd name="connsiteY1495" fmla="*/ 419973 h 817051"/>
                  <a:gd name="connsiteX1496" fmla="*/ 518654 w 937515"/>
                  <a:gd name="connsiteY1496" fmla="*/ 419287 h 817051"/>
                  <a:gd name="connsiteX1497" fmla="*/ 521397 w 937515"/>
                  <a:gd name="connsiteY1497" fmla="*/ 420934 h 817051"/>
                  <a:gd name="connsiteX1498" fmla="*/ 522769 w 937515"/>
                  <a:gd name="connsiteY1498" fmla="*/ 422580 h 817051"/>
                  <a:gd name="connsiteX1499" fmla="*/ 523866 w 937515"/>
                  <a:gd name="connsiteY1499" fmla="*/ 426557 h 817051"/>
                  <a:gd name="connsiteX1500" fmla="*/ 521946 w 937515"/>
                  <a:gd name="connsiteY1500" fmla="*/ 433141 h 817051"/>
                  <a:gd name="connsiteX1501" fmla="*/ 515637 w 937515"/>
                  <a:gd name="connsiteY1501" fmla="*/ 445348 h 817051"/>
                  <a:gd name="connsiteX1502" fmla="*/ 508779 w 937515"/>
                  <a:gd name="connsiteY1502" fmla="*/ 456595 h 817051"/>
                  <a:gd name="connsiteX1503" fmla="*/ 503429 w 937515"/>
                  <a:gd name="connsiteY1503" fmla="*/ 465099 h 817051"/>
                  <a:gd name="connsiteX1504" fmla="*/ 496571 w 937515"/>
                  <a:gd name="connsiteY1504" fmla="*/ 475386 h 817051"/>
                  <a:gd name="connsiteX1505" fmla="*/ 492594 w 937515"/>
                  <a:gd name="connsiteY1505" fmla="*/ 481284 h 817051"/>
                  <a:gd name="connsiteX1506" fmla="*/ 490536 w 937515"/>
                  <a:gd name="connsiteY1506" fmla="*/ 484302 h 817051"/>
                  <a:gd name="connsiteX1507" fmla="*/ 475449 w 937515"/>
                  <a:gd name="connsiteY1507" fmla="*/ 504464 h 817051"/>
                  <a:gd name="connsiteX1508" fmla="*/ 472157 w 937515"/>
                  <a:gd name="connsiteY1508" fmla="*/ 508441 h 817051"/>
                  <a:gd name="connsiteX1509" fmla="*/ 462693 w 937515"/>
                  <a:gd name="connsiteY1509" fmla="*/ 519277 h 817051"/>
                  <a:gd name="connsiteX1510" fmla="*/ 453366 w 937515"/>
                  <a:gd name="connsiteY1510" fmla="*/ 529976 h 817051"/>
                  <a:gd name="connsiteX1511" fmla="*/ 449937 w 937515"/>
                  <a:gd name="connsiteY1511" fmla="*/ 533816 h 817051"/>
                  <a:gd name="connsiteX1512" fmla="*/ 434849 w 937515"/>
                  <a:gd name="connsiteY1512" fmla="*/ 548904 h 817051"/>
                  <a:gd name="connsiteX1513" fmla="*/ 431969 w 937515"/>
                  <a:gd name="connsiteY1513" fmla="*/ 554253 h 817051"/>
                  <a:gd name="connsiteX1514" fmla="*/ 417704 w 937515"/>
                  <a:gd name="connsiteY1514" fmla="*/ 581959 h 817051"/>
                  <a:gd name="connsiteX1515" fmla="*/ 409749 w 937515"/>
                  <a:gd name="connsiteY1515" fmla="*/ 598693 h 817051"/>
                  <a:gd name="connsiteX1516" fmla="*/ 398228 w 937515"/>
                  <a:gd name="connsiteY1516" fmla="*/ 625302 h 817051"/>
                  <a:gd name="connsiteX1517" fmla="*/ 398365 w 937515"/>
                  <a:gd name="connsiteY1517" fmla="*/ 624753 h 817051"/>
                  <a:gd name="connsiteX1518" fmla="*/ 394936 w 937515"/>
                  <a:gd name="connsiteY1518" fmla="*/ 635314 h 817051"/>
                  <a:gd name="connsiteX1519" fmla="*/ 394113 w 937515"/>
                  <a:gd name="connsiteY1519" fmla="*/ 641213 h 817051"/>
                  <a:gd name="connsiteX1520" fmla="*/ 394113 w 937515"/>
                  <a:gd name="connsiteY1520" fmla="*/ 641213 h 817051"/>
                  <a:gd name="connsiteX1521" fmla="*/ 393976 w 937515"/>
                  <a:gd name="connsiteY1521" fmla="*/ 645327 h 817051"/>
                  <a:gd name="connsiteX1522" fmla="*/ 394250 w 937515"/>
                  <a:gd name="connsiteY1522" fmla="*/ 647110 h 817051"/>
                  <a:gd name="connsiteX1523" fmla="*/ 394113 w 937515"/>
                  <a:gd name="connsiteY1523" fmla="*/ 646562 h 817051"/>
                  <a:gd name="connsiteX1524" fmla="*/ 394524 w 937515"/>
                  <a:gd name="connsiteY1524" fmla="*/ 648345 h 817051"/>
                  <a:gd name="connsiteX1525" fmla="*/ 394936 w 937515"/>
                  <a:gd name="connsiteY1525" fmla="*/ 649305 h 817051"/>
                  <a:gd name="connsiteX1526" fmla="*/ 395485 w 937515"/>
                  <a:gd name="connsiteY1526" fmla="*/ 650128 h 817051"/>
                  <a:gd name="connsiteX1527" fmla="*/ 395073 w 937515"/>
                  <a:gd name="connsiteY1527" fmla="*/ 649716 h 817051"/>
                  <a:gd name="connsiteX1528" fmla="*/ 396307 w 937515"/>
                  <a:gd name="connsiteY1528" fmla="*/ 650951 h 817051"/>
                  <a:gd name="connsiteX1529" fmla="*/ 397405 w 937515"/>
                  <a:gd name="connsiteY1529" fmla="*/ 651911 h 817051"/>
                  <a:gd name="connsiteX1530" fmla="*/ 396993 w 937515"/>
                  <a:gd name="connsiteY1530" fmla="*/ 651637 h 817051"/>
                  <a:gd name="connsiteX1531" fmla="*/ 399462 w 937515"/>
                  <a:gd name="connsiteY1531" fmla="*/ 653145 h 817051"/>
                  <a:gd name="connsiteX1532" fmla="*/ 400697 w 937515"/>
                  <a:gd name="connsiteY1532" fmla="*/ 653557 h 817051"/>
                  <a:gd name="connsiteX1533" fmla="*/ 401931 w 937515"/>
                  <a:gd name="connsiteY1533" fmla="*/ 653694 h 817051"/>
                  <a:gd name="connsiteX1534" fmla="*/ 403577 w 937515"/>
                  <a:gd name="connsiteY1534" fmla="*/ 653831 h 817051"/>
                  <a:gd name="connsiteX1535" fmla="*/ 402891 w 937515"/>
                  <a:gd name="connsiteY1535" fmla="*/ 653831 h 817051"/>
                  <a:gd name="connsiteX1536" fmla="*/ 406732 w 937515"/>
                  <a:gd name="connsiteY1536" fmla="*/ 653420 h 817051"/>
                  <a:gd name="connsiteX1537" fmla="*/ 417156 w 937515"/>
                  <a:gd name="connsiteY1537" fmla="*/ 650677 h 817051"/>
                  <a:gd name="connsiteX1538" fmla="*/ 416881 w 937515"/>
                  <a:gd name="connsiteY1538" fmla="*/ 650814 h 817051"/>
                  <a:gd name="connsiteX1539" fmla="*/ 417430 w 937515"/>
                  <a:gd name="connsiteY1539" fmla="*/ 650677 h 817051"/>
                  <a:gd name="connsiteX1540" fmla="*/ 417567 w 937515"/>
                  <a:gd name="connsiteY1540" fmla="*/ 650677 h 817051"/>
                  <a:gd name="connsiteX1541" fmla="*/ 417567 w 937515"/>
                  <a:gd name="connsiteY1541" fmla="*/ 650677 h 817051"/>
                  <a:gd name="connsiteX1542" fmla="*/ 428129 w 937515"/>
                  <a:gd name="connsiteY1542" fmla="*/ 646150 h 817051"/>
                  <a:gd name="connsiteX1543" fmla="*/ 450897 w 937515"/>
                  <a:gd name="connsiteY1543" fmla="*/ 632846 h 817051"/>
                  <a:gd name="connsiteX1544" fmla="*/ 450897 w 937515"/>
                  <a:gd name="connsiteY1544" fmla="*/ 632846 h 817051"/>
                  <a:gd name="connsiteX1545" fmla="*/ 475997 w 937515"/>
                  <a:gd name="connsiteY1545" fmla="*/ 613232 h 817051"/>
                  <a:gd name="connsiteX1546" fmla="*/ 475586 w 937515"/>
                  <a:gd name="connsiteY1546" fmla="*/ 613643 h 817051"/>
                  <a:gd name="connsiteX1547" fmla="*/ 483404 w 937515"/>
                  <a:gd name="connsiteY1547" fmla="*/ 606511 h 817051"/>
                  <a:gd name="connsiteX1548" fmla="*/ 485599 w 937515"/>
                  <a:gd name="connsiteY1548" fmla="*/ 601710 h 817051"/>
                  <a:gd name="connsiteX1549" fmla="*/ 489302 w 937515"/>
                  <a:gd name="connsiteY1549" fmla="*/ 593069 h 817051"/>
                  <a:gd name="connsiteX1550" fmla="*/ 492045 w 937515"/>
                  <a:gd name="connsiteY1550" fmla="*/ 587583 h 817051"/>
                  <a:gd name="connsiteX1551" fmla="*/ 505487 w 937515"/>
                  <a:gd name="connsiteY1551" fmla="*/ 560699 h 817051"/>
                  <a:gd name="connsiteX1552" fmla="*/ 508093 w 937515"/>
                  <a:gd name="connsiteY1552" fmla="*/ 555488 h 817051"/>
                  <a:gd name="connsiteX1553" fmla="*/ 513168 w 937515"/>
                  <a:gd name="connsiteY1553" fmla="*/ 546298 h 817051"/>
                  <a:gd name="connsiteX1554" fmla="*/ 526335 w 937515"/>
                  <a:gd name="connsiteY1554" fmla="*/ 522569 h 817051"/>
                  <a:gd name="connsiteX1555" fmla="*/ 530450 w 937515"/>
                  <a:gd name="connsiteY1555" fmla="*/ 515574 h 817051"/>
                  <a:gd name="connsiteX1556" fmla="*/ 538542 w 937515"/>
                  <a:gd name="connsiteY1556" fmla="*/ 502544 h 817051"/>
                  <a:gd name="connsiteX1557" fmla="*/ 545949 w 937515"/>
                  <a:gd name="connsiteY1557" fmla="*/ 492119 h 817051"/>
                  <a:gd name="connsiteX1558" fmla="*/ 554179 w 937515"/>
                  <a:gd name="connsiteY1558" fmla="*/ 481558 h 817051"/>
                  <a:gd name="connsiteX1559" fmla="*/ 567072 w 937515"/>
                  <a:gd name="connsiteY1559" fmla="*/ 471134 h 817051"/>
                  <a:gd name="connsiteX1560" fmla="*/ 575713 w 937515"/>
                  <a:gd name="connsiteY1560" fmla="*/ 470174 h 817051"/>
                  <a:gd name="connsiteX1561" fmla="*/ 577496 w 937515"/>
                  <a:gd name="connsiteY1561" fmla="*/ 471134 h 817051"/>
                  <a:gd name="connsiteX1562" fmla="*/ 579553 w 937515"/>
                  <a:gd name="connsiteY1562" fmla="*/ 473329 h 817051"/>
                  <a:gd name="connsiteX1563" fmla="*/ 582159 w 937515"/>
                  <a:gd name="connsiteY1563" fmla="*/ 478129 h 817051"/>
                  <a:gd name="connsiteX1564" fmla="*/ 582434 w 937515"/>
                  <a:gd name="connsiteY1564" fmla="*/ 483753 h 817051"/>
                  <a:gd name="connsiteX1565" fmla="*/ 579690 w 937515"/>
                  <a:gd name="connsiteY1565" fmla="*/ 494451 h 817051"/>
                  <a:gd name="connsiteX1566" fmla="*/ 576399 w 937515"/>
                  <a:gd name="connsiteY1566" fmla="*/ 501583 h 817051"/>
                  <a:gd name="connsiteX1567" fmla="*/ 570912 w 937515"/>
                  <a:gd name="connsiteY1567" fmla="*/ 511734 h 817051"/>
                  <a:gd name="connsiteX1568" fmla="*/ 561585 w 937515"/>
                  <a:gd name="connsiteY1568" fmla="*/ 526547 h 817051"/>
                  <a:gd name="connsiteX1569" fmla="*/ 549241 w 937515"/>
                  <a:gd name="connsiteY1569" fmla="*/ 544926 h 817051"/>
                  <a:gd name="connsiteX1570" fmla="*/ 549515 w 937515"/>
                  <a:gd name="connsiteY1570" fmla="*/ 544515 h 817051"/>
                  <a:gd name="connsiteX1571" fmla="*/ 545126 w 937515"/>
                  <a:gd name="connsiteY1571" fmla="*/ 550275 h 817051"/>
                  <a:gd name="connsiteX1572" fmla="*/ 535113 w 937515"/>
                  <a:gd name="connsiteY1572" fmla="*/ 563169 h 817051"/>
                  <a:gd name="connsiteX1573" fmla="*/ 531410 w 937515"/>
                  <a:gd name="connsiteY1573" fmla="*/ 567969 h 817051"/>
                  <a:gd name="connsiteX1574" fmla="*/ 522769 w 937515"/>
                  <a:gd name="connsiteY1574" fmla="*/ 577982 h 817051"/>
                  <a:gd name="connsiteX1575" fmla="*/ 513579 w 937515"/>
                  <a:gd name="connsiteY1575" fmla="*/ 588680 h 817051"/>
                  <a:gd name="connsiteX1576" fmla="*/ 501509 w 937515"/>
                  <a:gd name="connsiteY1576" fmla="*/ 601710 h 817051"/>
                  <a:gd name="connsiteX1577" fmla="*/ 490399 w 937515"/>
                  <a:gd name="connsiteY1577" fmla="*/ 612820 h 817051"/>
                  <a:gd name="connsiteX1578" fmla="*/ 487382 w 937515"/>
                  <a:gd name="connsiteY1578" fmla="*/ 619678 h 817051"/>
                  <a:gd name="connsiteX1579" fmla="*/ 482993 w 937515"/>
                  <a:gd name="connsiteY1579" fmla="*/ 629828 h 817051"/>
                  <a:gd name="connsiteX1580" fmla="*/ 480798 w 937515"/>
                  <a:gd name="connsiteY1580" fmla="*/ 635314 h 817051"/>
                  <a:gd name="connsiteX1581" fmla="*/ 475860 w 937515"/>
                  <a:gd name="connsiteY1581" fmla="*/ 648756 h 817051"/>
                  <a:gd name="connsiteX1582" fmla="*/ 475860 w 937515"/>
                  <a:gd name="connsiteY1582" fmla="*/ 648756 h 817051"/>
                  <a:gd name="connsiteX1583" fmla="*/ 467768 w 937515"/>
                  <a:gd name="connsiteY1583" fmla="*/ 676600 h 817051"/>
                  <a:gd name="connsiteX1584" fmla="*/ 467768 w 937515"/>
                  <a:gd name="connsiteY1584" fmla="*/ 676600 h 817051"/>
                  <a:gd name="connsiteX1585" fmla="*/ 465848 w 937515"/>
                  <a:gd name="connsiteY1585" fmla="*/ 690316 h 817051"/>
                  <a:gd name="connsiteX1586" fmla="*/ 465848 w 937515"/>
                  <a:gd name="connsiteY1586" fmla="*/ 689630 h 817051"/>
                  <a:gd name="connsiteX1587" fmla="*/ 465710 w 937515"/>
                  <a:gd name="connsiteY1587" fmla="*/ 696762 h 817051"/>
                  <a:gd name="connsiteX1588" fmla="*/ 465710 w 937515"/>
                  <a:gd name="connsiteY1588" fmla="*/ 696351 h 817051"/>
                  <a:gd name="connsiteX1589" fmla="*/ 466945 w 937515"/>
                  <a:gd name="connsiteY1589" fmla="*/ 705129 h 817051"/>
                  <a:gd name="connsiteX1590" fmla="*/ 466808 w 937515"/>
                  <a:gd name="connsiteY1590" fmla="*/ 704443 h 817051"/>
                  <a:gd name="connsiteX1591" fmla="*/ 467905 w 937515"/>
                  <a:gd name="connsiteY1591" fmla="*/ 708421 h 817051"/>
                  <a:gd name="connsiteX1592" fmla="*/ 467768 w 937515"/>
                  <a:gd name="connsiteY1592" fmla="*/ 708146 h 817051"/>
                  <a:gd name="connsiteX1593" fmla="*/ 469414 w 937515"/>
                  <a:gd name="connsiteY1593" fmla="*/ 711987 h 817051"/>
                  <a:gd name="connsiteX1594" fmla="*/ 469277 w 937515"/>
                  <a:gd name="connsiteY1594" fmla="*/ 711575 h 817051"/>
                  <a:gd name="connsiteX1595" fmla="*/ 470100 w 937515"/>
                  <a:gd name="connsiteY1595" fmla="*/ 712947 h 817051"/>
                  <a:gd name="connsiteX1596" fmla="*/ 469962 w 937515"/>
                  <a:gd name="connsiteY1596" fmla="*/ 712810 h 817051"/>
                  <a:gd name="connsiteX1597" fmla="*/ 470237 w 937515"/>
                  <a:gd name="connsiteY1597" fmla="*/ 713084 h 817051"/>
                  <a:gd name="connsiteX1598" fmla="*/ 470374 w 937515"/>
                  <a:gd name="connsiteY1598" fmla="*/ 713222 h 817051"/>
                  <a:gd name="connsiteX1599" fmla="*/ 470374 w 937515"/>
                  <a:gd name="connsiteY1599" fmla="*/ 713084 h 817051"/>
                  <a:gd name="connsiteX1600" fmla="*/ 472431 w 937515"/>
                  <a:gd name="connsiteY1600" fmla="*/ 715965 h 817051"/>
                  <a:gd name="connsiteX1601" fmla="*/ 472020 w 937515"/>
                  <a:gd name="connsiteY1601" fmla="*/ 715553 h 817051"/>
                  <a:gd name="connsiteX1602" fmla="*/ 474489 w 937515"/>
                  <a:gd name="connsiteY1602" fmla="*/ 718022 h 817051"/>
                  <a:gd name="connsiteX1603" fmla="*/ 474489 w 937515"/>
                  <a:gd name="connsiteY1603" fmla="*/ 718022 h 817051"/>
                  <a:gd name="connsiteX1604" fmla="*/ 475860 w 937515"/>
                  <a:gd name="connsiteY1604" fmla="*/ 719119 h 817051"/>
                  <a:gd name="connsiteX1605" fmla="*/ 478878 w 937515"/>
                  <a:gd name="connsiteY1605" fmla="*/ 720903 h 817051"/>
                  <a:gd name="connsiteX1606" fmla="*/ 478603 w 937515"/>
                  <a:gd name="connsiteY1606" fmla="*/ 720765 h 817051"/>
                  <a:gd name="connsiteX1607" fmla="*/ 479975 w 937515"/>
                  <a:gd name="connsiteY1607" fmla="*/ 721314 h 817051"/>
                  <a:gd name="connsiteX1608" fmla="*/ 479701 w 937515"/>
                  <a:gd name="connsiteY1608" fmla="*/ 721177 h 817051"/>
                  <a:gd name="connsiteX1609" fmla="*/ 479975 w 937515"/>
                  <a:gd name="connsiteY1609" fmla="*/ 721314 h 817051"/>
                  <a:gd name="connsiteX1610" fmla="*/ 480249 w 937515"/>
                  <a:gd name="connsiteY1610" fmla="*/ 721451 h 817051"/>
                  <a:gd name="connsiteX1611" fmla="*/ 480112 w 937515"/>
                  <a:gd name="connsiteY1611" fmla="*/ 721451 h 817051"/>
                  <a:gd name="connsiteX1612" fmla="*/ 483816 w 937515"/>
                  <a:gd name="connsiteY1612" fmla="*/ 722411 h 817051"/>
                  <a:gd name="connsiteX1613" fmla="*/ 483816 w 937515"/>
                  <a:gd name="connsiteY1613" fmla="*/ 722411 h 817051"/>
                  <a:gd name="connsiteX1614" fmla="*/ 487245 w 937515"/>
                  <a:gd name="connsiteY1614" fmla="*/ 722823 h 817051"/>
                  <a:gd name="connsiteX1615" fmla="*/ 486833 w 937515"/>
                  <a:gd name="connsiteY1615" fmla="*/ 722823 h 817051"/>
                  <a:gd name="connsiteX1616" fmla="*/ 488890 w 937515"/>
                  <a:gd name="connsiteY1616" fmla="*/ 722823 h 817051"/>
                  <a:gd name="connsiteX1617" fmla="*/ 488205 w 937515"/>
                  <a:gd name="connsiteY1617" fmla="*/ 722823 h 817051"/>
                  <a:gd name="connsiteX1618" fmla="*/ 493005 w 937515"/>
                  <a:gd name="connsiteY1618" fmla="*/ 722274 h 817051"/>
                  <a:gd name="connsiteX1619" fmla="*/ 499177 w 937515"/>
                  <a:gd name="connsiteY1619" fmla="*/ 720491 h 817051"/>
                  <a:gd name="connsiteX1620" fmla="*/ 507407 w 937515"/>
                  <a:gd name="connsiteY1620" fmla="*/ 716925 h 817051"/>
                  <a:gd name="connsiteX1621" fmla="*/ 507270 w 937515"/>
                  <a:gd name="connsiteY1621" fmla="*/ 716925 h 817051"/>
                  <a:gd name="connsiteX1622" fmla="*/ 507407 w 937515"/>
                  <a:gd name="connsiteY1622" fmla="*/ 716788 h 817051"/>
                  <a:gd name="connsiteX1623" fmla="*/ 507407 w 937515"/>
                  <a:gd name="connsiteY1623" fmla="*/ 716788 h 817051"/>
                  <a:gd name="connsiteX1624" fmla="*/ 507407 w 937515"/>
                  <a:gd name="connsiteY1624" fmla="*/ 716788 h 817051"/>
                  <a:gd name="connsiteX1625" fmla="*/ 515500 w 937515"/>
                  <a:gd name="connsiteY1625" fmla="*/ 711987 h 817051"/>
                  <a:gd name="connsiteX1626" fmla="*/ 514951 w 937515"/>
                  <a:gd name="connsiteY1626" fmla="*/ 712261 h 817051"/>
                  <a:gd name="connsiteX1627" fmla="*/ 536211 w 937515"/>
                  <a:gd name="connsiteY1627" fmla="*/ 695802 h 817051"/>
                  <a:gd name="connsiteX1628" fmla="*/ 542794 w 937515"/>
                  <a:gd name="connsiteY1628" fmla="*/ 689767 h 817051"/>
                  <a:gd name="connsiteX1629" fmla="*/ 544303 w 937515"/>
                  <a:gd name="connsiteY1629" fmla="*/ 682772 h 817051"/>
                  <a:gd name="connsiteX1630" fmla="*/ 545812 w 937515"/>
                  <a:gd name="connsiteY1630" fmla="*/ 675228 h 817051"/>
                  <a:gd name="connsiteX1631" fmla="*/ 552121 w 937515"/>
                  <a:gd name="connsiteY1631" fmla="*/ 651637 h 817051"/>
                  <a:gd name="connsiteX1632" fmla="*/ 555687 w 937515"/>
                  <a:gd name="connsiteY1632" fmla="*/ 638469 h 817051"/>
                  <a:gd name="connsiteX1633" fmla="*/ 559802 w 937515"/>
                  <a:gd name="connsiteY1633" fmla="*/ 624753 h 817051"/>
                  <a:gd name="connsiteX1634" fmla="*/ 581473 w 937515"/>
                  <a:gd name="connsiteY1634" fmla="*/ 566734 h 817051"/>
                  <a:gd name="connsiteX1635" fmla="*/ 593818 w 937515"/>
                  <a:gd name="connsiteY1635" fmla="*/ 541634 h 817051"/>
                  <a:gd name="connsiteX1636" fmla="*/ 600950 w 937515"/>
                  <a:gd name="connsiteY1636" fmla="*/ 529015 h 817051"/>
                  <a:gd name="connsiteX1637" fmla="*/ 608905 w 937515"/>
                  <a:gd name="connsiteY1637" fmla="*/ 516946 h 817051"/>
                  <a:gd name="connsiteX1638" fmla="*/ 615763 w 937515"/>
                  <a:gd name="connsiteY1638" fmla="*/ 507756 h 817051"/>
                  <a:gd name="connsiteX1639" fmla="*/ 623582 w 937515"/>
                  <a:gd name="connsiteY1639" fmla="*/ 500486 h 817051"/>
                  <a:gd name="connsiteX1640" fmla="*/ 630851 w 937515"/>
                  <a:gd name="connsiteY1640" fmla="*/ 496509 h 817051"/>
                  <a:gd name="connsiteX1641" fmla="*/ 636612 w 937515"/>
                  <a:gd name="connsiteY1641" fmla="*/ 496097 h 817051"/>
                  <a:gd name="connsiteX1642" fmla="*/ 644293 w 937515"/>
                  <a:gd name="connsiteY1642" fmla="*/ 505150 h 817051"/>
                  <a:gd name="connsiteX1643" fmla="*/ 645390 w 937515"/>
                  <a:gd name="connsiteY1643" fmla="*/ 512968 h 817051"/>
                  <a:gd name="connsiteX1644" fmla="*/ 644979 w 937515"/>
                  <a:gd name="connsiteY1644" fmla="*/ 517906 h 817051"/>
                  <a:gd name="connsiteX1645" fmla="*/ 643607 w 937515"/>
                  <a:gd name="connsiteY1645" fmla="*/ 526684 h 817051"/>
                  <a:gd name="connsiteX1646" fmla="*/ 640178 w 937515"/>
                  <a:gd name="connsiteY1646" fmla="*/ 540537 h 817051"/>
                  <a:gd name="connsiteX1647" fmla="*/ 636063 w 937515"/>
                  <a:gd name="connsiteY1647" fmla="*/ 554939 h 817051"/>
                  <a:gd name="connsiteX1648" fmla="*/ 629068 w 937515"/>
                  <a:gd name="connsiteY1648" fmla="*/ 576336 h 817051"/>
                  <a:gd name="connsiteX1649" fmla="*/ 616175 w 937515"/>
                  <a:gd name="connsiteY1649" fmla="*/ 606785 h 817051"/>
                  <a:gd name="connsiteX1650" fmla="*/ 551847 w 937515"/>
                  <a:gd name="connsiteY1650" fmla="*/ 694568 h 817051"/>
                  <a:gd name="connsiteX1651" fmla="*/ 550064 w 937515"/>
                  <a:gd name="connsiteY1651" fmla="*/ 703483 h 817051"/>
                  <a:gd name="connsiteX1652" fmla="*/ 547869 w 937515"/>
                  <a:gd name="connsiteY1652" fmla="*/ 714593 h 817051"/>
                  <a:gd name="connsiteX1653" fmla="*/ 545126 w 937515"/>
                  <a:gd name="connsiteY1653" fmla="*/ 732012 h 817051"/>
                  <a:gd name="connsiteX1654" fmla="*/ 543480 w 937515"/>
                  <a:gd name="connsiteY1654" fmla="*/ 749157 h 817051"/>
                  <a:gd name="connsiteX1655" fmla="*/ 543480 w 937515"/>
                  <a:gd name="connsiteY1655" fmla="*/ 749020 h 817051"/>
                  <a:gd name="connsiteX1656" fmla="*/ 543480 w 937515"/>
                  <a:gd name="connsiteY1656" fmla="*/ 759993 h 817051"/>
                  <a:gd name="connsiteX1657" fmla="*/ 543480 w 937515"/>
                  <a:gd name="connsiteY1657" fmla="*/ 759856 h 817051"/>
                  <a:gd name="connsiteX1658" fmla="*/ 543480 w 937515"/>
                  <a:gd name="connsiteY1658" fmla="*/ 760267 h 817051"/>
                  <a:gd name="connsiteX1659" fmla="*/ 543480 w 937515"/>
                  <a:gd name="connsiteY1659" fmla="*/ 760542 h 817051"/>
                  <a:gd name="connsiteX1660" fmla="*/ 543480 w 937515"/>
                  <a:gd name="connsiteY1660" fmla="*/ 760405 h 817051"/>
                  <a:gd name="connsiteX1661" fmla="*/ 544577 w 937515"/>
                  <a:gd name="connsiteY1661" fmla="*/ 768771 h 817051"/>
                  <a:gd name="connsiteX1662" fmla="*/ 544440 w 937515"/>
                  <a:gd name="connsiteY1662" fmla="*/ 768086 h 817051"/>
                  <a:gd name="connsiteX1663" fmla="*/ 545949 w 937515"/>
                  <a:gd name="connsiteY1663" fmla="*/ 773983 h 817051"/>
                  <a:gd name="connsiteX1664" fmla="*/ 547595 w 937515"/>
                  <a:gd name="connsiteY1664" fmla="*/ 777687 h 817051"/>
                  <a:gd name="connsiteX1665" fmla="*/ 547458 w 937515"/>
                  <a:gd name="connsiteY1665" fmla="*/ 777412 h 817051"/>
                  <a:gd name="connsiteX1666" fmla="*/ 549378 w 937515"/>
                  <a:gd name="connsiteY1666" fmla="*/ 780567 h 817051"/>
                  <a:gd name="connsiteX1667" fmla="*/ 549241 w 937515"/>
                  <a:gd name="connsiteY1667" fmla="*/ 780430 h 817051"/>
                  <a:gd name="connsiteX1668" fmla="*/ 551298 w 937515"/>
                  <a:gd name="connsiteY1668" fmla="*/ 783173 h 817051"/>
                  <a:gd name="connsiteX1669" fmla="*/ 551161 w 937515"/>
                  <a:gd name="connsiteY1669" fmla="*/ 783036 h 817051"/>
                  <a:gd name="connsiteX1670" fmla="*/ 553493 w 937515"/>
                  <a:gd name="connsiteY1670" fmla="*/ 785368 h 817051"/>
                  <a:gd name="connsiteX1671" fmla="*/ 553081 w 937515"/>
                  <a:gd name="connsiteY1671" fmla="*/ 784956 h 817051"/>
                  <a:gd name="connsiteX1672" fmla="*/ 554041 w 937515"/>
                  <a:gd name="connsiteY1672" fmla="*/ 785642 h 817051"/>
                  <a:gd name="connsiteX1673" fmla="*/ 554316 w 937515"/>
                  <a:gd name="connsiteY1673" fmla="*/ 785779 h 817051"/>
                  <a:gd name="connsiteX1674" fmla="*/ 554041 w 937515"/>
                  <a:gd name="connsiteY1674" fmla="*/ 785642 h 817051"/>
                  <a:gd name="connsiteX1675" fmla="*/ 555687 w 937515"/>
                  <a:gd name="connsiteY1675" fmla="*/ 786602 h 817051"/>
                  <a:gd name="connsiteX1676" fmla="*/ 555550 w 937515"/>
                  <a:gd name="connsiteY1676" fmla="*/ 786602 h 817051"/>
                  <a:gd name="connsiteX1677" fmla="*/ 558705 w 937515"/>
                  <a:gd name="connsiteY1677" fmla="*/ 787974 h 817051"/>
                  <a:gd name="connsiteX1678" fmla="*/ 558156 w 937515"/>
                  <a:gd name="connsiteY1678" fmla="*/ 787837 h 817051"/>
                  <a:gd name="connsiteX1679" fmla="*/ 561997 w 937515"/>
                  <a:gd name="connsiteY1679" fmla="*/ 788797 h 817051"/>
                  <a:gd name="connsiteX1680" fmla="*/ 565289 w 937515"/>
                  <a:gd name="connsiteY1680" fmla="*/ 789208 h 817051"/>
                  <a:gd name="connsiteX1681" fmla="*/ 565014 w 937515"/>
                  <a:gd name="connsiteY1681" fmla="*/ 789208 h 817051"/>
                  <a:gd name="connsiteX1682" fmla="*/ 568855 w 937515"/>
                  <a:gd name="connsiteY1682" fmla="*/ 789071 h 817051"/>
                  <a:gd name="connsiteX1683" fmla="*/ 568169 w 937515"/>
                  <a:gd name="connsiteY1683" fmla="*/ 789071 h 817051"/>
                  <a:gd name="connsiteX1684" fmla="*/ 569952 w 937515"/>
                  <a:gd name="connsiteY1684" fmla="*/ 788797 h 817051"/>
                  <a:gd name="connsiteX1685" fmla="*/ 575987 w 937515"/>
                  <a:gd name="connsiteY1685" fmla="*/ 787151 h 817051"/>
                  <a:gd name="connsiteX1686" fmla="*/ 582022 w 937515"/>
                  <a:gd name="connsiteY1686" fmla="*/ 784545 h 817051"/>
                  <a:gd name="connsiteX1687" fmla="*/ 581473 w 937515"/>
                  <a:gd name="connsiteY1687" fmla="*/ 784819 h 817051"/>
                  <a:gd name="connsiteX1688" fmla="*/ 589429 w 937515"/>
                  <a:gd name="connsiteY1688" fmla="*/ 780155 h 817051"/>
                  <a:gd name="connsiteX1689" fmla="*/ 598344 w 937515"/>
                  <a:gd name="connsiteY1689" fmla="*/ 773023 h 817051"/>
                  <a:gd name="connsiteX1690" fmla="*/ 608220 w 937515"/>
                  <a:gd name="connsiteY1690" fmla="*/ 763148 h 817051"/>
                  <a:gd name="connsiteX1691" fmla="*/ 623582 w 937515"/>
                  <a:gd name="connsiteY1691" fmla="*/ 743122 h 817051"/>
                  <a:gd name="connsiteX1692" fmla="*/ 623582 w 937515"/>
                  <a:gd name="connsiteY1692" fmla="*/ 743260 h 817051"/>
                  <a:gd name="connsiteX1693" fmla="*/ 643744 w 937515"/>
                  <a:gd name="connsiteY1693" fmla="*/ 708284 h 817051"/>
                  <a:gd name="connsiteX1694" fmla="*/ 643607 w 937515"/>
                  <a:gd name="connsiteY1694" fmla="*/ 708558 h 817051"/>
                  <a:gd name="connsiteX1695" fmla="*/ 656500 w 937515"/>
                  <a:gd name="connsiteY1695" fmla="*/ 680166 h 817051"/>
                  <a:gd name="connsiteX1696" fmla="*/ 656912 w 937515"/>
                  <a:gd name="connsiteY1696" fmla="*/ 666587 h 817051"/>
                  <a:gd name="connsiteX1697" fmla="*/ 658283 w 937515"/>
                  <a:gd name="connsiteY1697" fmla="*/ 644504 h 817051"/>
                  <a:gd name="connsiteX1698" fmla="*/ 659655 w 937515"/>
                  <a:gd name="connsiteY1698" fmla="*/ 629691 h 817051"/>
                  <a:gd name="connsiteX1699" fmla="*/ 660752 w 937515"/>
                  <a:gd name="connsiteY1699" fmla="*/ 617347 h 817051"/>
                  <a:gd name="connsiteX1700" fmla="*/ 661163 w 937515"/>
                  <a:gd name="connsiteY1700" fmla="*/ 612272 h 817051"/>
                  <a:gd name="connsiteX1701" fmla="*/ 663632 w 937515"/>
                  <a:gd name="connsiteY1701" fmla="*/ 593207 h 817051"/>
                  <a:gd name="connsiteX1702" fmla="*/ 666376 w 937515"/>
                  <a:gd name="connsiteY1702" fmla="*/ 573181 h 817051"/>
                  <a:gd name="connsiteX1703" fmla="*/ 676525 w 937515"/>
                  <a:gd name="connsiteY1703" fmla="*/ 526547 h 817051"/>
                  <a:gd name="connsiteX1704" fmla="*/ 680092 w 937515"/>
                  <a:gd name="connsiteY1704" fmla="*/ 515437 h 817051"/>
                  <a:gd name="connsiteX1705" fmla="*/ 683383 w 937515"/>
                  <a:gd name="connsiteY1705" fmla="*/ 506384 h 817051"/>
                  <a:gd name="connsiteX1706" fmla="*/ 687224 w 937515"/>
                  <a:gd name="connsiteY1706" fmla="*/ 499663 h 817051"/>
                  <a:gd name="connsiteX1707" fmla="*/ 694631 w 937515"/>
                  <a:gd name="connsiteY1707" fmla="*/ 492943 h 817051"/>
                  <a:gd name="connsiteX1708" fmla="*/ 701214 w 937515"/>
                  <a:gd name="connsiteY1708" fmla="*/ 493766 h 817051"/>
                  <a:gd name="connsiteX1709" fmla="*/ 704506 w 937515"/>
                  <a:gd name="connsiteY1709" fmla="*/ 498154 h 817051"/>
                  <a:gd name="connsiteX1710" fmla="*/ 705878 w 937515"/>
                  <a:gd name="connsiteY1710" fmla="*/ 500761 h 817051"/>
                  <a:gd name="connsiteX1711" fmla="*/ 706838 w 937515"/>
                  <a:gd name="connsiteY1711" fmla="*/ 504190 h 817051"/>
                  <a:gd name="connsiteX1712" fmla="*/ 707249 w 937515"/>
                  <a:gd name="connsiteY1712" fmla="*/ 509539 h 817051"/>
                  <a:gd name="connsiteX1713" fmla="*/ 707112 w 937515"/>
                  <a:gd name="connsiteY1713" fmla="*/ 516534 h 817051"/>
                  <a:gd name="connsiteX1714" fmla="*/ 706838 w 937515"/>
                  <a:gd name="connsiteY1714" fmla="*/ 521883 h 817051"/>
                  <a:gd name="connsiteX1715" fmla="*/ 706015 w 937515"/>
                  <a:gd name="connsiteY1715" fmla="*/ 528879 h 817051"/>
                  <a:gd name="connsiteX1716" fmla="*/ 705055 w 937515"/>
                  <a:gd name="connsiteY1716" fmla="*/ 536011 h 817051"/>
                  <a:gd name="connsiteX1717" fmla="*/ 701214 w 937515"/>
                  <a:gd name="connsiteY1717" fmla="*/ 560288 h 817051"/>
                  <a:gd name="connsiteX1718" fmla="*/ 700117 w 937515"/>
                  <a:gd name="connsiteY1718" fmla="*/ 565637 h 817051"/>
                  <a:gd name="connsiteX1719" fmla="*/ 696962 w 937515"/>
                  <a:gd name="connsiteY1719" fmla="*/ 581273 h 817051"/>
                  <a:gd name="connsiteX1720" fmla="*/ 694631 w 937515"/>
                  <a:gd name="connsiteY1720" fmla="*/ 592932 h 817051"/>
                  <a:gd name="connsiteX1721" fmla="*/ 689556 w 937515"/>
                  <a:gd name="connsiteY1721" fmla="*/ 614055 h 817051"/>
                  <a:gd name="connsiteX1722" fmla="*/ 670353 w 937515"/>
                  <a:gd name="connsiteY1722" fmla="*/ 672759 h 817051"/>
                  <a:gd name="connsiteX1723" fmla="*/ 666101 w 937515"/>
                  <a:gd name="connsiteY1723" fmla="*/ 683320 h 817051"/>
                  <a:gd name="connsiteX1724" fmla="*/ 666513 w 937515"/>
                  <a:gd name="connsiteY1724" fmla="*/ 705266 h 817051"/>
                  <a:gd name="connsiteX1725" fmla="*/ 666513 w 937515"/>
                  <a:gd name="connsiteY1725" fmla="*/ 705129 h 817051"/>
                  <a:gd name="connsiteX1726" fmla="*/ 667884 w 937515"/>
                  <a:gd name="connsiteY1726" fmla="*/ 717199 h 817051"/>
                  <a:gd name="connsiteX1727" fmla="*/ 667884 w 937515"/>
                  <a:gd name="connsiteY1727" fmla="*/ 717199 h 817051"/>
                  <a:gd name="connsiteX1728" fmla="*/ 667884 w 937515"/>
                  <a:gd name="connsiteY1728" fmla="*/ 717199 h 817051"/>
                  <a:gd name="connsiteX1729" fmla="*/ 667884 w 937515"/>
                  <a:gd name="connsiteY1729" fmla="*/ 717474 h 817051"/>
                  <a:gd name="connsiteX1730" fmla="*/ 667884 w 937515"/>
                  <a:gd name="connsiteY1730" fmla="*/ 717336 h 817051"/>
                  <a:gd name="connsiteX1731" fmla="*/ 669393 w 937515"/>
                  <a:gd name="connsiteY1731" fmla="*/ 723371 h 817051"/>
                  <a:gd name="connsiteX1732" fmla="*/ 669256 w 937515"/>
                  <a:gd name="connsiteY1732" fmla="*/ 722823 h 817051"/>
                  <a:gd name="connsiteX1733" fmla="*/ 669805 w 937515"/>
                  <a:gd name="connsiteY1733" fmla="*/ 724468 h 817051"/>
                  <a:gd name="connsiteX1734" fmla="*/ 669667 w 937515"/>
                  <a:gd name="connsiteY1734" fmla="*/ 724194 h 817051"/>
                  <a:gd name="connsiteX1735" fmla="*/ 669942 w 937515"/>
                  <a:gd name="connsiteY1735" fmla="*/ 724743 h 817051"/>
                  <a:gd name="connsiteX1736" fmla="*/ 669942 w 937515"/>
                  <a:gd name="connsiteY1736" fmla="*/ 724880 h 817051"/>
                  <a:gd name="connsiteX1737" fmla="*/ 669942 w 937515"/>
                  <a:gd name="connsiteY1737" fmla="*/ 724880 h 817051"/>
                  <a:gd name="connsiteX1738" fmla="*/ 671588 w 937515"/>
                  <a:gd name="connsiteY1738" fmla="*/ 727623 h 817051"/>
                  <a:gd name="connsiteX1739" fmla="*/ 671313 w 937515"/>
                  <a:gd name="connsiteY1739" fmla="*/ 727212 h 817051"/>
                  <a:gd name="connsiteX1740" fmla="*/ 672411 w 937515"/>
                  <a:gd name="connsiteY1740" fmla="*/ 728583 h 817051"/>
                  <a:gd name="connsiteX1741" fmla="*/ 673096 w 937515"/>
                  <a:gd name="connsiteY1741" fmla="*/ 729269 h 817051"/>
                  <a:gd name="connsiteX1742" fmla="*/ 674057 w 937515"/>
                  <a:gd name="connsiteY1742" fmla="*/ 730092 h 817051"/>
                  <a:gd name="connsiteX1743" fmla="*/ 674742 w 937515"/>
                  <a:gd name="connsiteY1743" fmla="*/ 730504 h 817051"/>
                  <a:gd name="connsiteX1744" fmla="*/ 675840 w 937515"/>
                  <a:gd name="connsiteY1744" fmla="*/ 730778 h 817051"/>
                  <a:gd name="connsiteX1745" fmla="*/ 676937 w 937515"/>
                  <a:gd name="connsiteY1745" fmla="*/ 730915 h 817051"/>
                  <a:gd name="connsiteX1746" fmla="*/ 680777 w 937515"/>
                  <a:gd name="connsiteY1746" fmla="*/ 730367 h 817051"/>
                  <a:gd name="connsiteX1747" fmla="*/ 680092 w 937515"/>
                  <a:gd name="connsiteY1747" fmla="*/ 730504 h 817051"/>
                  <a:gd name="connsiteX1748" fmla="*/ 681463 w 937515"/>
                  <a:gd name="connsiteY1748" fmla="*/ 730092 h 817051"/>
                  <a:gd name="connsiteX1749" fmla="*/ 681463 w 937515"/>
                  <a:gd name="connsiteY1749" fmla="*/ 730092 h 817051"/>
                  <a:gd name="connsiteX1750" fmla="*/ 682972 w 937515"/>
                  <a:gd name="connsiteY1750" fmla="*/ 729406 h 817051"/>
                  <a:gd name="connsiteX1751" fmla="*/ 684618 w 937515"/>
                  <a:gd name="connsiteY1751" fmla="*/ 728446 h 817051"/>
                  <a:gd name="connsiteX1752" fmla="*/ 684618 w 937515"/>
                  <a:gd name="connsiteY1752" fmla="*/ 728446 h 817051"/>
                  <a:gd name="connsiteX1753" fmla="*/ 687635 w 937515"/>
                  <a:gd name="connsiteY1753" fmla="*/ 726252 h 817051"/>
                  <a:gd name="connsiteX1754" fmla="*/ 687224 w 937515"/>
                  <a:gd name="connsiteY1754" fmla="*/ 726663 h 817051"/>
                  <a:gd name="connsiteX1755" fmla="*/ 694768 w 937515"/>
                  <a:gd name="connsiteY1755" fmla="*/ 719257 h 817051"/>
                  <a:gd name="connsiteX1756" fmla="*/ 700391 w 937515"/>
                  <a:gd name="connsiteY1756" fmla="*/ 711987 h 817051"/>
                  <a:gd name="connsiteX1757" fmla="*/ 709718 w 937515"/>
                  <a:gd name="connsiteY1757" fmla="*/ 695802 h 817051"/>
                  <a:gd name="connsiteX1758" fmla="*/ 709581 w 937515"/>
                  <a:gd name="connsiteY1758" fmla="*/ 696077 h 817051"/>
                  <a:gd name="connsiteX1759" fmla="*/ 720965 w 937515"/>
                  <a:gd name="connsiteY1759" fmla="*/ 668645 h 817051"/>
                  <a:gd name="connsiteX1760" fmla="*/ 720965 w 937515"/>
                  <a:gd name="connsiteY1760" fmla="*/ 668645 h 817051"/>
                  <a:gd name="connsiteX1761" fmla="*/ 735367 w 937515"/>
                  <a:gd name="connsiteY1761" fmla="*/ 615701 h 817051"/>
                  <a:gd name="connsiteX1762" fmla="*/ 735230 w 937515"/>
                  <a:gd name="connsiteY1762" fmla="*/ 616387 h 817051"/>
                  <a:gd name="connsiteX1763" fmla="*/ 738796 w 937515"/>
                  <a:gd name="connsiteY1763" fmla="*/ 597870 h 817051"/>
                  <a:gd name="connsiteX1764" fmla="*/ 740168 w 937515"/>
                  <a:gd name="connsiteY1764" fmla="*/ 589366 h 817051"/>
                  <a:gd name="connsiteX1765" fmla="*/ 741402 w 937515"/>
                  <a:gd name="connsiteY1765" fmla="*/ 581685 h 817051"/>
                  <a:gd name="connsiteX1766" fmla="*/ 741539 w 937515"/>
                  <a:gd name="connsiteY1766" fmla="*/ 578668 h 817051"/>
                  <a:gd name="connsiteX1767" fmla="*/ 742362 w 937515"/>
                  <a:gd name="connsiteY1767" fmla="*/ 559876 h 817051"/>
                  <a:gd name="connsiteX1768" fmla="*/ 743185 w 937515"/>
                  <a:gd name="connsiteY1768" fmla="*/ 546024 h 817051"/>
                  <a:gd name="connsiteX1769" fmla="*/ 744008 w 937515"/>
                  <a:gd name="connsiteY1769" fmla="*/ 534914 h 817051"/>
                  <a:gd name="connsiteX1770" fmla="*/ 745243 w 937515"/>
                  <a:gd name="connsiteY1770" fmla="*/ 523255 h 817051"/>
                  <a:gd name="connsiteX1771" fmla="*/ 745517 w 937515"/>
                  <a:gd name="connsiteY1771" fmla="*/ 513517 h 817051"/>
                  <a:gd name="connsiteX1772" fmla="*/ 747026 w 937515"/>
                  <a:gd name="connsiteY1772" fmla="*/ 507070 h 817051"/>
                  <a:gd name="connsiteX1773" fmla="*/ 750180 w 937515"/>
                  <a:gd name="connsiteY1773" fmla="*/ 503092 h 817051"/>
                  <a:gd name="connsiteX1774" fmla="*/ 754432 w 937515"/>
                  <a:gd name="connsiteY1774" fmla="*/ 502406 h 817051"/>
                  <a:gd name="connsiteX1775" fmla="*/ 759096 w 937515"/>
                  <a:gd name="connsiteY1775" fmla="*/ 507070 h 817051"/>
                  <a:gd name="connsiteX1776" fmla="*/ 759233 w 937515"/>
                  <a:gd name="connsiteY1776" fmla="*/ 515025 h 817051"/>
                  <a:gd name="connsiteX1777" fmla="*/ 758959 w 937515"/>
                  <a:gd name="connsiteY1777" fmla="*/ 522843 h 817051"/>
                  <a:gd name="connsiteX1778" fmla="*/ 757724 w 937515"/>
                  <a:gd name="connsiteY1778" fmla="*/ 535599 h 817051"/>
                  <a:gd name="connsiteX1779" fmla="*/ 756078 w 937515"/>
                  <a:gd name="connsiteY1779" fmla="*/ 548767 h 817051"/>
                  <a:gd name="connsiteX1780" fmla="*/ 753335 w 937515"/>
                  <a:gd name="connsiteY1780" fmla="*/ 569341 h 817051"/>
                  <a:gd name="connsiteX1781" fmla="*/ 750455 w 937515"/>
                  <a:gd name="connsiteY1781" fmla="*/ 587446 h 817051"/>
                  <a:gd name="connsiteX1782" fmla="*/ 750317 w 937515"/>
                  <a:gd name="connsiteY1782" fmla="*/ 590326 h 817051"/>
                  <a:gd name="connsiteX1783" fmla="*/ 749769 w 937515"/>
                  <a:gd name="connsiteY1783" fmla="*/ 603494 h 817051"/>
                  <a:gd name="connsiteX1784" fmla="*/ 749632 w 937515"/>
                  <a:gd name="connsiteY1784" fmla="*/ 619267 h 817051"/>
                  <a:gd name="connsiteX1785" fmla="*/ 749357 w 937515"/>
                  <a:gd name="connsiteY1785" fmla="*/ 642858 h 817051"/>
                  <a:gd name="connsiteX1786" fmla="*/ 749495 w 937515"/>
                  <a:gd name="connsiteY1786" fmla="*/ 651774 h 817051"/>
                  <a:gd name="connsiteX1787" fmla="*/ 750866 w 937515"/>
                  <a:gd name="connsiteY1787" fmla="*/ 689904 h 817051"/>
                  <a:gd name="connsiteX1788" fmla="*/ 752786 w 937515"/>
                  <a:gd name="connsiteY1788" fmla="*/ 712536 h 817051"/>
                  <a:gd name="connsiteX1789" fmla="*/ 754432 w 937515"/>
                  <a:gd name="connsiteY1789" fmla="*/ 729544 h 817051"/>
                  <a:gd name="connsiteX1790" fmla="*/ 757450 w 937515"/>
                  <a:gd name="connsiteY1790" fmla="*/ 753409 h 817051"/>
                  <a:gd name="connsiteX1791" fmla="*/ 757998 w 937515"/>
                  <a:gd name="connsiteY1791" fmla="*/ 756564 h 817051"/>
                  <a:gd name="connsiteX1792" fmla="*/ 759233 w 937515"/>
                  <a:gd name="connsiteY1792" fmla="*/ 763559 h 817051"/>
                  <a:gd name="connsiteX1793" fmla="*/ 761153 w 937515"/>
                  <a:gd name="connsiteY1793" fmla="*/ 774944 h 817051"/>
                  <a:gd name="connsiteX1794" fmla="*/ 761153 w 937515"/>
                  <a:gd name="connsiteY1794" fmla="*/ 774806 h 817051"/>
                  <a:gd name="connsiteX1795" fmla="*/ 763073 w 937515"/>
                  <a:gd name="connsiteY1795" fmla="*/ 783722 h 817051"/>
                  <a:gd name="connsiteX1796" fmla="*/ 766502 w 937515"/>
                  <a:gd name="connsiteY1796" fmla="*/ 794969 h 817051"/>
                  <a:gd name="connsiteX1797" fmla="*/ 766502 w 937515"/>
                  <a:gd name="connsiteY1797" fmla="*/ 794969 h 817051"/>
                  <a:gd name="connsiteX1798" fmla="*/ 768011 w 937515"/>
                  <a:gd name="connsiteY1798" fmla="*/ 798672 h 817051"/>
                  <a:gd name="connsiteX1799" fmla="*/ 767737 w 937515"/>
                  <a:gd name="connsiteY1799" fmla="*/ 798124 h 817051"/>
                  <a:gd name="connsiteX1800" fmla="*/ 768834 w 937515"/>
                  <a:gd name="connsiteY1800" fmla="*/ 800044 h 817051"/>
                  <a:gd name="connsiteX1801" fmla="*/ 768423 w 937515"/>
                  <a:gd name="connsiteY1801" fmla="*/ 799495 h 817051"/>
                  <a:gd name="connsiteX1802" fmla="*/ 770891 w 937515"/>
                  <a:gd name="connsiteY1802" fmla="*/ 802787 h 817051"/>
                  <a:gd name="connsiteX1803" fmla="*/ 770480 w 937515"/>
                  <a:gd name="connsiteY1803" fmla="*/ 802376 h 817051"/>
                  <a:gd name="connsiteX1804" fmla="*/ 772949 w 937515"/>
                  <a:gd name="connsiteY1804" fmla="*/ 804844 h 817051"/>
                  <a:gd name="connsiteX1805" fmla="*/ 772812 w 937515"/>
                  <a:gd name="connsiteY1805" fmla="*/ 804707 h 817051"/>
                  <a:gd name="connsiteX1806" fmla="*/ 774183 w 937515"/>
                  <a:gd name="connsiteY1806" fmla="*/ 805667 h 817051"/>
                  <a:gd name="connsiteX1807" fmla="*/ 775006 w 937515"/>
                  <a:gd name="connsiteY1807" fmla="*/ 806216 h 817051"/>
                  <a:gd name="connsiteX1808" fmla="*/ 775692 w 937515"/>
                  <a:gd name="connsiteY1808" fmla="*/ 806490 h 817051"/>
                  <a:gd name="connsiteX1809" fmla="*/ 776789 w 937515"/>
                  <a:gd name="connsiteY1809" fmla="*/ 806628 h 817051"/>
                  <a:gd name="connsiteX1810" fmla="*/ 779944 w 937515"/>
                  <a:gd name="connsiteY1810" fmla="*/ 806079 h 817051"/>
                  <a:gd name="connsiteX1811" fmla="*/ 779258 w 937515"/>
                  <a:gd name="connsiteY1811" fmla="*/ 806216 h 817051"/>
                  <a:gd name="connsiteX1812" fmla="*/ 780904 w 937515"/>
                  <a:gd name="connsiteY1812" fmla="*/ 805667 h 817051"/>
                  <a:gd name="connsiteX1813" fmla="*/ 782550 w 937515"/>
                  <a:gd name="connsiteY1813" fmla="*/ 804982 h 817051"/>
                  <a:gd name="connsiteX1814" fmla="*/ 785568 w 937515"/>
                  <a:gd name="connsiteY1814" fmla="*/ 803335 h 817051"/>
                  <a:gd name="connsiteX1815" fmla="*/ 785019 w 937515"/>
                  <a:gd name="connsiteY1815" fmla="*/ 803610 h 817051"/>
                  <a:gd name="connsiteX1816" fmla="*/ 787899 w 937515"/>
                  <a:gd name="connsiteY1816" fmla="*/ 801278 h 817051"/>
                  <a:gd name="connsiteX1817" fmla="*/ 787625 w 937515"/>
                  <a:gd name="connsiteY1817" fmla="*/ 801553 h 817051"/>
                  <a:gd name="connsiteX1818" fmla="*/ 790368 w 937515"/>
                  <a:gd name="connsiteY1818" fmla="*/ 798672 h 817051"/>
                  <a:gd name="connsiteX1819" fmla="*/ 789957 w 937515"/>
                  <a:gd name="connsiteY1819" fmla="*/ 799084 h 817051"/>
                  <a:gd name="connsiteX1820" fmla="*/ 795992 w 937515"/>
                  <a:gd name="connsiteY1820" fmla="*/ 791266 h 817051"/>
                  <a:gd name="connsiteX1821" fmla="*/ 795992 w 937515"/>
                  <a:gd name="connsiteY1821" fmla="*/ 791266 h 817051"/>
                  <a:gd name="connsiteX1822" fmla="*/ 795992 w 937515"/>
                  <a:gd name="connsiteY1822" fmla="*/ 791128 h 817051"/>
                  <a:gd name="connsiteX1823" fmla="*/ 796266 w 937515"/>
                  <a:gd name="connsiteY1823" fmla="*/ 790717 h 817051"/>
                  <a:gd name="connsiteX1824" fmla="*/ 795992 w 937515"/>
                  <a:gd name="connsiteY1824" fmla="*/ 790991 h 817051"/>
                  <a:gd name="connsiteX1825" fmla="*/ 801890 w 937515"/>
                  <a:gd name="connsiteY1825" fmla="*/ 780704 h 817051"/>
                  <a:gd name="connsiteX1826" fmla="*/ 801615 w 937515"/>
                  <a:gd name="connsiteY1826" fmla="*/ 781253 h 817051"/>
                  <a:gd name="connsiteX1827" fmla="*/ 808885 w 937515"/>
                  <a:gd name="connsiteY1827" fmla="*/ 765480 h 817051"/>
                  <a:gd name="connsiteX1828" fmla="*/ 816291 w 937515"/>
                  <a:gd name="connsiteY1828" fmla="*/ 745865 h 817051"/>
                  <a:gd name="connsiteX1829" fmla="*/ 816291 w 937515"/>
                  <a:gd name="connsiteY1829" fmla="*/ 745865 h 817051"/>
                  <a:gd name="connsiteX1830" fmla="*/ 821504 w 937515"/>
                  <a:gd name="connsiteY1830" fmla="*/ 728720 h 817051"/>
                  <a:gd name="connsiteX1831" fmla="*/ 824110 w 937515"/>
                  <a:gd name="connsiteY1831" fmla="*/ 720354 h 817051"/>
                  <a:gd name="connsiteX1832" fmla="*/ 824658 w 937515"/>
                  <a:gd name="connsiteY1832" fmla="*/ 718159 h 817051"/>
                  <a:gd name="connsiteX1833" fmla="*/ 820955 w 937515"/>
                  <a:gd name="connsiteY1833" fmla="*/ 715965 h 817051"/>
                  <a:gd name="connsiteX1834" fmla="*/ 816566 w 937515"/>
                  <a:gd name="connsiteY1834" fmla="*/ 710478 h 817051"/>
                  <a:gd name="connsiteX1835" fmla="*/ 813274 w 937515"/>
                  <a:gd name="connsiteY1835" fmla="*/ 701563 h 817051"/>
                  <a:gd name="connsiteX1836" fmla="*/ 812314 w 937515"/>
                  <a:gd name="connsiteY1836" fmla="*/ 696351 h 817051"/>
                  <a:gd name="connsiteX1837" fmla="*/ 811354 w 937515"/>
                  <a:gd name="connsiteY1837" fmla="*/ 689630 h 817051"/>
                  <a:gd name="connsiteX1838" fmla="*/ 810805 w 937515"/>
                  <a:gd name="connsiteY1838" fmla="*/ 682223 h 817051"/>
                  <a:gd name="connsiteX1839" fmla="*/ 810257 w 937515"/>
                  <a:gd name="connsiteY1839" fmla="*/ 670427 h 817051"/>
                  <a:gd name="connsiteX1840" fmla="*/ 809982 w 937515"/>
                  <a:gd name="connsiteY1840" fmla="*/ 657535 h 817051"/>
                  <a:gd name="connsiteX1841" fmla="*/ 809982 w 937515"/>
                  <a:gd name="connsiteY1841" fmla="*/ 644779 h 817051"/>
                  <a:gd name="connsiteX1842" fmla="*/ 809982 w 937515"/>
                  <a:gd name="connsiteY1842" fmla="*/ 629005 h 817051"/>
                  <a:gd name="connsiteX1843" fmla="*/ 810394 w 937515"/>
                  <a:gd name="connsiteY1843" fmla="*/ 612546 h 817051"/>
                  <a:gd name="connsiteX1844" fmla="*/ 810805 w 937515"/>
                  <a:gd name="connsiteY1844" fmla="*/ 599379 h 817051"/>
                  <a:gd name="connsiteX1845" fmla="*/ 812451 w 937515"/>
                  <a:gd name="connsiteY1845" fmla="*/ 565775 h 817051"/>
                  <a:gd name="connsiteX1846" fmla="*/ 813823 w 937515"/>
                  <a:gd name="connsiteY1846" fmla="*/ 547807 h 817051"/>
                  <a:gd name="connsiteX1847" fmla="*/ 814920 w 937515"/>
                  <a:gd name="connsiteY1847" fmla="*/ 537931 h 817051"/>
                  <a:gd name="connsiteX1848" fmla="*/ 816566 w 937515"/>
                  <a:gd name="connsiteY1848" fmla="*/ 527370 h 817051"/>
                  <a:gd name="connsiteX1849" fmla="*/ 818760 w 937515"/>
                  <a:gd name="connsiteY1849" fmla="*/ 519003 h 817051"/>
                  <a:gd name="connsiteX1850" fmla="*/ 821366 w 937515"/>
                  <a:gd name="connsiteY1850" fmla="*/ 512693 h 817051"/>
                  <a:gd name="connsiteX1851" fmla="*/ 823561 w 937515"/>
                  <a:gd name="connsiteY1851" fmla="*/ 509950 h 817051"/>
                  <a:gd name="connsiteX1852" fmla="*/ 825481 w 937515"/>
                  <a:gd name="connsiteY1852" fmla="*/ 508579 h 817051"/>
                  <a:gd name="connsiteX1853" fmla="*/ 829322 w 937515"/>
                  <a:gd name="connsiteY1853" fmla="*/ 506659 h 817051"/>
                  <a:gd name="connsiteX1854" fmla="*/ 834945 w 937515"/>
                  <a:gd name="connsiteY1854" fmla="*/ 508167 h 817051"/>
                  <a:gd name="connsiteX1855" fmla="*/ 837963 w 937515"/>
                  <a:gd name="connsiteY1855" fmla="*/ 512419 h 817051"/>
                  <a:gd name="connsiteX1856" fmla="*/ 839060 w 937515"/>
                  <a:gd name="connsiteY1856" fmla="*/ 514477 h 817051"/>
                  <a:gd name="connsiteX1857" fmla="*/ 840020 w 937515"/>
                  <a:gd name="connsiteY1857" fmla="*/ 516946 h 817051"/>
                  <a:gd name="connsiteX1858" fmla="*/ 841803 w 937515"/>
                  <a:gd name="connsiteY1858" fmla="*/ 526272 h 817051"/>
                  <a:gd name="connsiteX1859" fmla="*/ 843998 w 937515"/>
                  <a:gd name="connsiteY1859" fmla="*/ 545201 h 817051"/>
                  <a:gd name="connsiteX1860" fmla="*/ 844958 w 937515"/>
                  <a:gd name="connsiteY1860" fmla="*/ 554665 h 817051"/>
                  <a:gd name="connsiteX1861" fmla="*/ 845918 w 937515"/>
                  <a:gd name="connsiteY1861" fmla="*/ 568929 h 817051"/>
                  <a:gd name="connsiteX1862" fmla="*/ 846604 w 937515"/>
                  <a:gd name="connsiteY1862" fmla="*/ 591835 h 817051"/>
                  <a:gd name="connsiteX1863" fmla="*/ 846604 w 937515"/>
                  <a:gd name="connsiteY1863" fmla="*/ 611037 h 817051"/>
                  <a:gd name="connsiteX1864" fmla="*/ 846467 w 937515"/>
                  <a:gd name="connsiteY1864" fmla="*/ 625713 h 817051"/>
                  <a:gd name="connsiteX1865" fmla="*/ 846329 w 937515"/>
                  <a:gd name="connsiteY1865" fmla="*/ 631474 h 817051"/>
                  <a:gd name="connsiteX1866" fmla="*/ 844684 w 937515"/>
                  <a:gd name="connsiteY1866" fmla="*/ 659317 h 817051"/>
                  <a:gd name="connsiteX1867" fmla="*/ 844272 w 937515"/>
                  <a:gd name="connsiteY1867" fmla="*/ 667822 h 817051"/>
                  <a:gd name="connsiteX1868" fmla="*/ 843175 w 937515"/>
                  <a:gd name="connsiteY1868" fmla="*/ 678657 h 817051"/>
                  <a:gd name="connsiteX1869" fmla="*/ 840569 w 937515"/>
                  <a:gd name="connsiteY1869" fmla="*/ 696351 h 817051"/>
                  <a:gd name="connsiteX1870" fmla="*/ 837826 w 937515"/>
                  <a:gd name="connsiteY1870" fmla="*/ 709518 h 817051"/>
                  <a:gd name="connsiteX1871" fmla="*/ 840294 w 937515"/>
                  <a:gd name="connsiteY1871" fmla="*/ 708421 h 817051"/>
                  <a:gd name="connsiteX1872" fmla="*/ 847701 w 937515"/>
                  <a:gd name="connsiteY1872" fmla="*/ 704032 h 817051"/>
                  <a:gd name="connsiteX1873" fmla="*/ 852502 w 937515"/>
                  <a:gd name="connsiteY1873" fmla="*/ 700329 h 817051"/>
                  <a:gd name="connsiteX1874" fmla="*/ 861143 w 937515"/>
                  <a:gd name="connsiteY1874" fmla="*/ 691550 h 817051"/>
                  <a:gd name="connsiteX1875" fmla="*/ 861143 w 937515"/>
                  <a:gd name="connsiteY1875" fmla="*/ 691550 h 817051"/>
                  <a:gd name="connsiteX1876" fmla="*/ 871293 w 937515"/>
                  <a:gd name="connsiteY1876" fmla="*/ 677834 h 817051"/>
                  <a:gd name="connsiteX1877" fmla="*/ 871293 w 937515"/>
                  <a:gd name="connsiteY1877" fmla="*/ 677834 h 817051"/>
                  <a:gd name="connsiteX1878" fmla="*/ 875408 w 937515"/>
                  <a:gd name="connsiteY1878" fmla="*/ 671662 h 817051"/>
                  <a:gd name="connsiteX1879" fmla="*/ 878425 w 937515"/>
                  <a:gd name="connsiteY1879" fmla="*/ 666724 h 817051"/>
                  <a:gd name="connsiteX1880" fmla="*/ 887752 w 937515"/>
                  <a:gd name="connsiteY1880" fmla="*/ 651637 h 817051"/>
                  <a:gd name="connsiteX1881" fmla="*/ 899959 w 937515"/>
                  <a:gd name="connsiteY1881" fmla="*/ 631885 h 817051"/>
                  <a:gd name="connsiteX1882" fmla="*/ 927803 w 937515"/>
                  <a:gd name="connsiteY1882" fmla="*/ 586074 h 817051"/>
                  <a:gd name="connsiteX1883" fmla="*/ 934935 w 937515"/>
                  <a:gd name="connsiteY1883" fmla="*/ 584154 h 817051"/>
                  <a:gd name="connsiteX1884" fmla="*/ 936855 w 937515"/>
                  <a:gd name="connsiteY1884" fmla="*/ 591286 h 817051"/>
                  <a:gd name="connsiteX1885" fmla="*/ 884597 w 937515"/>
                  <a:gd name="connsiteY1885" fmla="*/ 675640 h 817051"/>
                  <a:gd name="connsiteX1886" fmla="*/ 874859 w 937515"/>
                  <a:gd name="connsiteY1886" fmla="*/ 689767 h 817051"/>
                  <a:gd name="connsiteX1887" fmla="*/ 856754 w 937515"/>
                  <a:gd name="connsiteY1887" fmla="*/ 709244 h 817051"/>
                  <a:gd name="connsiteX1888" fmla="*/ 846878 w 937515"/>
                  <a:gd name="connsiteY1888" fmla="*/ 715690 h 817051"/>
                  <a:gd name="connsiteX1889" fmla="*/ 837277 w 937515"/>
                  <a:gd name="connsiteY1889" fmla="*/ 719531 h 817051"/>
                  <a:gd name="connsiteX1890" fmla="*/ 834945 w 937515"/>
                  <a:gd name="connsiteY1890" fmla="*/ 719805 h 817051"/>
                  <a:gd name="connsiteX1891" fmla="*/ 834260 w 937515"/>
                  <a:gd name="connsiteY1891" fmla="*/ 722274 h 817051"/>
                  <a:gd name="connsiteX1892" fmla="*/ 830831 w 937515"/>
                  <a:gd name="connsiteY1892" fmla="*/ 733658 h 817051"/>
                  <a:gd name="connsiteX1893" fmla="*/ 827127 w 937515"/>
                  <a:gd name="connsiteY1893" fmla="*/ 745591 h 817051"/>
                  <a:gd name="connsiteX1894" fmla="*/ 824933 w 937515"/>
                  <a:gd name="connsiteY1894" fmla="*/ 751900 h 817051"/>
                  <a:gd name="connsiteX1895" fmla="*/ 818212 w 937515"/>
                  <a:gd name="connsiteY1895" fmla="*/ 769045 h 817051"/>
                  <a:gd name="connsiteX1896" fmla="*/ 811902 w 937515"/>
                  <a:gd name="connsiteY1896" fmla="*/ 782625 h 817051"/>
                  <a:gd name="connsiteX1897" fmla="*/ 805867 w 937515"/>
                  <a:gd name="connsiteY1897" fmla="*/ 793871 h 817051"/>
                  <a:gd name="connsiteX1898" fmla="*/ 799146 w 937515"/>
                  <a:gd name="connsiteY1898" fmla="*/ 803199 h 817051"/>
                  <a:gd name="connsiteX1899" fmla="*/ 791054 w 937515"/>
                  <a:gd name="connsiteY1899" fmla="*/ 811016 h 817051"/>
                  <a:gd name="connsiteX1900" fmla="*/ 784059 w 937515"/>
                  <a:gd name="connsiteY1900" fmla="*/ 814583 h 817051"/>
                  <a:gd name="connsiteX1901" fmla="*/ 777201 w 937515"/>
                  <a:gd name="connsiteY1901" fmla="*/ 815954 h 817051"/>
                  <a:gd name="connsiteX1902" fmla="*/ 776652 w 937515"/>
                  <a:gd name="connsiteY1902" fmla="*/ 817051 h 817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</a:cxnLst>
                <a:rect l="l" t="t" r="r" b="b"/>
                <a:pathLst>
                  <a:path w="937515" h="817051">
                    <a:moveTo>
                      <a:pt x="281093" y="42097"/>
                    </a:moveTo>
                    <a:cubicBezTo>
                      <a:pt x="282465" y="43606"/>
                      <a:pt x="283699" y="45115"/>
                      <a:pt x="284934" y="46761"/>
                    </a:cubicBezTo>
                    <a:cubicBezTo>
                      <a:pt x="285071" y="47035"/>
                      <a:pt x="285345" y="47310"/>
                      <a:pt x="285482" y="47447"/>
                    </a:cubicBezTo>
                    <a:cubicBezTo>
                      <a:pt x="288088" y="46624"/>
                      <a:pt x="290694" y="45801"/>
                      <a:pt x="293437" y="45115"/>
                    </a:cubicBezTo>
                    <a:cubicBezTo>
                      <a:pt x="298512" y="43606"/>
                      <a:pt x="303587" y="42235"/>
                      <a:pt x="308662" y="40589"/>
                    </a:cubicBezTo>
                    <a:cubicBezTo>
                      <a:pt x="311405" y="39629"/>
                      <a:pt x="314149" y="38532"/>
                      <a:pt x="316755" y="37434"/>
                    </a:cubicBezTo>
                    <a:cubicBezTo>
                      <a:pt x="316618" y="37434"/>
                      <a:pt x="316480" y="37571"/>
                      <a:pt x="316343" y="37709"/>
                    </a:cubicBezTo>
                    <a:cubicBezTo>
                      <a:pt x="317578" y="37160"/>
                      <a:pt x="318675" y="36474"/>
                      <a:pt x="319635" y="35788"/>
                    </a:cubicBezTo>
                    <a:lnTo>
                      <a:pt x="319635" y="35788"/>
                    </a:lnTo>
                    <a:lnTo>
                      <a:pt x="319635" y="35788"/>
                    </a:lnTo>
                    <a:cubicBezTo>
                      <a:pt x="319635" y="35788"/>
                      <a:pt x="319772" y="35651"/>
                      <a:pt x="319772" y="35651"/>
                    </a:cubicBezTo>
                    <a:cubicBezTo>
                      <a:pt x="319772" y="35651"/>
                      <a:pt x="319772" y="35651"/>
                      <a:pt x="319635" y="35651"/>
                    </a:cubicBezTo>
                    <a:cubicBezTo>
                      <a:pt x="320047" y="35377"/>
                      <a:pt x="320458" y="34965"/>
                      <a:pt x="321007" y="34554"/>
                    </a:cubicBezTo>
                    <a:cubicBezTo>
                      <a:pt x="321007" y="34554"/>
                      <a:pt x="321007" y="34554"/>
                      <a:pt x="321007" y="34554"/>
                    </a:cubicBezTo>
                    <a:cubicBezTo>
                      <a:pt x="321418" y="34280"/>
                      <a:pt x="321692" y="33868"/>
                      <a:pt x="322104" y="33594"/>
                    </a:cubicBezTo>
                    <a:cubicBezTo>
                      <a:pt x="322104" y="33594"/>
                      <a:pt x="322241" y="33457"/>
                      <a:pt x="322241" y="33457"/>
                    </a:cubicBezTo>
                    <a:cubicBezTo>
                      <a:pt x="322104" y="33319"/>
                      <a:pt x="321967" y="33182"/>
                      <a:pt x="321830" y="33045"/>
                    </a:cubicBezTo>
                    <a:cubicBezTo>
                      <a:pt x="321692" y="32908"/>
                      <a:pt x="321555" y="32908"/>
                      <a:pt x="321418" y="32771"/>
                    </a:cubicBezTo>
                    <a:cubicBezTo>
                      <a:pt x="321007" y="32633"/>
                      <a:pt x="320595" y="32359"/>
                      <a:pt x="320184" y="32222"/>
                    </a:cubicBezTo>
                    <a:cubicBezTo>
                      <a:pt x="319635" y="32085"/>
                      <a:pt x="319086" y="31948"/>
                      <a:pt x="318538" y="31948"/>
                    </a:cubicBezTo>
                    <a:cubicBezTo>
                      <a:pt x="318126" y="31948"/>
                      <a:pt x="317578" y="31810"/>
                      <a:pt x="317166" y="31810"/>
                    </a:cubicBezTo>
                    <a:cubicBezTo>
                      <a:pt x="312503" y="31674"/>
                      <a:pt x="307839" y="31674"/>
                      <a:pt x="303176" y="31948"/>
                    </a:cubicBezTo>
                    <a:cubicBezTo>
                      <a:pt x="303450" y="31948"/>
                      <a:pt x="303587" y="31948"/>
                      <a:pt x="303724" y="31948"/>
                    </a:cubicBezTo>
                    <a:cubicBezTo>
                      <a:pt x="296181" y="32496"/>
                      <a:pt x="288637" y="33594"/>
                      <a:pt x="281093" y="34691"/>
                    </a:cubicBezTo>
                    <a:cubicBezTo>
                      <a:pt x="278899" y="34965"/>
                      <a:pt x="276704" y="35377"/>
                      <a:pt x="274509" y="35651"/>
                    </a:cubicBezTo>
                    <a:cubicBezTo>
                      <a:pt x="276841" y="37709"/>
                      <a:pt x="279036" y="39766"/>
                      <a:pt x="281093" y="42097"/>
                    </a:cubicBezTo>
                    <a:close/>
                    <a:moveTo>
                      <a:pt x="158061" y="59517"/>
                    </a:moveTo>
                    <a:cubicBezTo>
                      <a:pt x="159295" y="58968"/>
                      <a:pt x="160667" y="58557"/>
                      <a:pt x="161901" y="58145"/>
                    </a:cubicBezTo>
                    <a:cubicBezTo>
                      <a:pt x="169856" y="55402"/>
                      <a:pt x="177812" y="52659"/>
                      <a:pt x="185767" y="49916"/>
                    </a:cubicBezTo>
                    <a:cubicBezTo>
                      <a:pt x="186041" y="49778"/>
                      <a:pt x="186178" y="49778"/>
                      <a:pt x="186453" y="49641"/>
                    </a:cubicBezTo>
                    <a:cubicBezTo>
                      <a:pt x="186453" y="49641"/>
                      <a:pt x="186590" y="49641"/>
                      <a:pt x="186590" y="49641"/>
                    </a:cubicBezTo>
                    <a:cubicBezTo>
                      <a:pt x="188373" y="49093"/>
                      <a:pt x="190019" y="48407"/>
                      <a:pt x="191802" y="47858"/>
                    </a:cubicBezTo>
                    <a:cubicBezTo>
                      <a:pt x="195368" y="46761"/>
                      <a:pt x="198934" y="45801"/>
                      <a:pt x="202500" y="44703"/>
                    </a:cubicBezTo>
                    <a:cubicBezTo>
                      <a:pt x="207438" y="43332"/>
                      <a:pt x="212239" y="41823"/>
                      <a:pt x="217177" y="40452"/>
                    </a:cubicBezTo>
                    <a:cubicBezTo>
                      <a:pt x="218960" y="39903"/>
                      <a:pt x="220743" y="39491"/>
                      <a:pt x="222526" y="38943"/>
                    </a:cubicBezTo>
                    <a:cubicBezTo>
                      <a:pt x="223212" y="38668"/>
                      <a:pt x="223897" y="38532"/>
                      <a:pt x="224720" y="38257"/>
                    </a:cubicBezTo>
                    <a:cubicBezTo>
                      <a:pt x="233087" y="36337"/>
                      <a:pt x="241317" y="34416"/>
                      <a:pt x="249546" y="32633"/>
                    </a:cubicBezTo>
                    <a:cubicBezTo>
                      <a:pt x="251467" y="32222"/>
                      <a:pt x="253524" y="31674"/>
                      <a:pt x="255444" y="31262"/>
                    </a:cubicBezTo>
                    <a:cubicBezTo>
                      <a:pt x="250918" y="28519"/>
                      <a:pt x="246254" y="26050"/>
                      <a:pt x="241454" y="23581"/>
                    </a:cubicBezTo>
                    <a:cubicBezTo>
                      <a:pt x="241454" y="23581"/>
                      <a:pt x="241454" y="23581"/>
                      <a:pt x="241454" y="23581"/>
                    </a:cubicBezTo>
                    <a:cubicBezTo>
                      <a:pt x="241454" y="23581"/>
                      <a:pt x="241317" y="23581"/>
                      <a:pt x="241317" y="23444"/>
                    </a:cubicBezTo>
                    <a:cubicBezTo>
                      <a:pt x="241180" y="23444"/>
                      <a:pt x="241180" y="23307"/>
                      <a:pt x="241042" y="23307"/>
                    </a:cubicBezTo>
                    <a:cubicBezTo>
                      <a:pt x="241042" y="23307"/>
                      <a:pt x="241042" y="23307"/>
                      <a:pt x="241042" y="23307"/>
                    </a:cubicBezTo>
                    <a:cubicBezTo>
                      <a:pt x="233773" y="19741"/>
                      <a:pt x="226503" y="16723"/>
                      <a:pt x="218822" y="13980"/>
                    </a:cubicBezTo>
                    <a:cubicBezTo>
                      <a:pt x="213473" y="12197"/>
                      <a:pt x="207987" y="10688"/>
                      <a:pt x="202363" y="9454"/>
                    </a:cubicBezTo>
                    <a:lnTo>
                      <a:pt x="202363" y="9454"/>
                    </a:lnTo>
                    <a:cubicBezTo>
                      <a:pt x="202363" y="9454"/>
                      <a:pt x="202363" y="9454"/>
                      <a:pt x="202363" y="9454"/>
                    </a:cubicBezTo>
                    <a:cubicBezTo>
                      <a:pt x="202226" y="9454"/>
                      <a:pt x="202089" y="9454"/>
                      <a:pt x="201952" y="9316"/>
                    </a:cubicBezTo>
                    <a:cubicBezTo>
                      <a:pt x="201952" y="9316"/>
                      <a:pt x="202089" y="9316"/>
                      <a:pt x="202089" y="9316"/>
                    </a:cubicBezTo>
                    <a:cubicBezTo>
                      <a:pt x="196603" y="8356"/>
                      <a:pt x="191116" y="7533"/>
                      <a:pt x="185630" y="7122"/>
                    </a:cubicBezTo>
                    <a:cubicBezTo>
                      <a:pt x="185767" y="7122"/>
                      <a:pt x="186041" y="7122"/>
                      <a:pt x="186178" y="7122"/>
                    </a:cubicBezTo>
                    <a:cubicBezTo>
                      <a:pt x="180418" y="6710"/>
                      <a:pt x="174520" y="6710"/>
                      <a:pt x="168759" y="7122"/>
                    </a:cubicBezTo>
                    <a:cubicBezTo>
                      <a:pt x="168896" y="7122"/>
                      <a:pt x="169171" y="7122"/>
                      <a:pt x="169308" y="7122"/>
                    </a:cubicBezTo>
                    <a:cubicBezTo>
                      <a:pt x="163821" y="7533"/>
                      <a:pt x="158335" y="8356"/>
                      <a:pt x="152848" y="9454"/>
                    </a:cubicBezTo>
                    <a:cubicBezTo>
                      <a:pt x="149145" y="10277"/>
                      <a:pt x="145442" y="11236"/>
                      <a:pt x="141739" y="12471"/>
                    </a:cubicBezTo>
                    <a:cubicBezTo>
                      <a:pt x="138721" y="13568"/>
                      <a:pt x="135978" y="14665"/>
                      <a:pt x="133097" y="16037"/>
                    </a:cubicBezTo>
                    <a:cubicBezTo>
                      <a:pt x="133235" y="15900"/>
                      <a:pt x="133372" y="15900"/>
                      <a:pt x="133509" y="15763"/>
                    </a:cubicBezTo>
                    <a:cubicBezTo>
                      <a:pt x="131726" y="16723"/>
                      <a:pt x="129943" y="17683"/>
                      <a:pt x="128297" y="18780"/>
                    </a:cubicBezTo>
                    <a:cubicBezTo>
                      <a:pt x="128297" y="18780"/>
                      <a:pt x="128297" y="18780"/>
                      <a:pt x="128297" y="18780"/>
                    </a:cubicBezTo>
                    <a:cubicBezTo>
                      <a:pt x="128297" y="18780"/>
                      <a:pt x="128160" y="18780"/>
                      <a:pt x="128160" y="18917"/>
                    </a:cubicBezTo>
                    <a:cubicBezTo>
                      <a:pt x="128022" y="18917"/>
                      <a:pt x="128022" y="19055"/>
                      <a:pt x="127885" y="19055"/>
                    </a:cubicBezTo>
                    <a:cubicBezTo>
                      <a:pt x="127885" y="19055"/>
                      <a:pt x="128022" y="19055"/>
                      <a:pt x="128022" y="19055"/>
                    </a:cubicBezTo>
                    <a:cubicBezTo>
                      <a:pt x="126925" y="19741"/>
                      <a:pt x="125965" y="20564"/>
                      <a:pt x="124868" y="21387"/>
                    </a:cubicBezTo>
                    <a:cubicBezTo>
                      <a:pt x="125005" y="21249"/>
                      <a:pt x="125142" y="21112"/>
                      <a:pt x="125279" y="20975"/>
                    </a:cubicBezTo>
                    <a:cubicBezTo>
                      <a:pt x="124319" y="21935"/>
                      <a:pt x="123359" y="22895"/>
                      <a:pt x="122399" y="23855"/>
                    </a:cubicBezTo>
                    <a:cubicBezTo>
                      <a:pt x="122399" y="23855"/>
                      <a:pt x="122536" y="23718"/>
                      <a:pt x="122536" y="23718"/>
                    </a:cubicBezTo>
                    <a:cubicBezTo>
                      <a:pt x="122125" y="24267"/>
                      <a:pt x="121576" y="24952"/>
                      <a:pt x="121164" y="25638"/>
                    </a:cubicBezTo>
                    <a:cubicBezTo>
                      <a:pt x="121302" y="25501"/>
                      <a:pt x="121439" y="25364"/>
                      <a:pt x="121439" y="25227"/>
                    </a:cubicBezTo>
                    <a:cubicBezTo>
                      <a:pt x="120616" y="26324"/>
                      <a:pt x="119930" y="27558"/>
                      <a:pt x="119381" y="28930"/>
                    </a:cubicBezTo>
                    <a:cubicBezTo>
                      <a:pt x="119381" y="28930"/>
                      <a:pt x="119381" y="28930"/>
                      <a:pt x="119381" y="28930"/>
                    </a:cubicBezTo>
                    <a:cubicBezTo>
                      <a:pt x="119107" y="29479"/>
                      <a:pt x="118970" y="30028"/>
                      <a:pt x="118696" y="30576"/>
                    </a:cubicBezTo>
                    <a:cubicBezTo>
                      <a:pt x="118558" y="31125"/>
                      <a:pt x="118558" y="31536"/>
                      <a:pt x="118421" y="32085"/>
                    </a:cubicBezTo>
                    <a:cubicBezTo>
                      <a:pt x="118284" y="32633"/>
                      <a:pt x="118284" y="33182"/>
                      <a:pt x="118284" y="33731"/>
                    </a:cubicBezTo>
                    <a:cubicBezTo>
                      <a:pt x="118284" y="34280"/>
                      <a:pt x="118284" y="34828"/>
                      <a:pt x="118284" y="35514"/>
                    </a:cubicBezTo>
                    <a:cubicBezTo>
                      <a:pt x="118284" y="36062"/>
                      <a:pt x="118421" y="36748"/>
                      <a:pt x="118421" y="37297"/>
                    </a:cubicBezTo>
                    <a:cubicBezTo>
                      <a:pt x="118558" y="37845"/>
                      <a:pt x="118696" y="38394"/>
                      <a:pt x="118833" y="38943"/>
                    </a:cubicBezTo>
                    <a:cubicBezTo>
                      <a:pt x="118833" y="38806"/>
                      <a:pt x="118696" y="38668"/>
                      <a:pt x="118696" y="38532"/>
                    </a:cubicBezTo>
                    <a:cubicBezTo>
                      <a:pt x="118970" y="39080"/>
                      <a:pt x="119107" y="39629"/>
                      <a:pt x="119381" y="40177"/>
                    </a:cubicBezTo>
                    <a:cubicBezTo>
                      <a:pt x="119244" y="40040"/>
                      <a:pt x="119244" y="39903"/>
                      <a:pt x="119107" y="39766"/>
                    </a:cubicBezTo>
                    <a:cubicBezTo>
                      <a:pt x="119656" y="40863"/>
                      <a:pt x="120204" y="41961"/>
                      <a:pt x="120890" y="42920"/>
                    </a:cubicBezTo>
                    <a:cubicBezTo>
                      <a:pt x="120890" y="42920"/>
                      <a:pt x="120890" y="42920"/>
                      <a:pt x="120890" y="42783"/>
                    </a:cubicBezTo>
                    <a:cubicBezTo>
                      <a:pt x="121302" y="43332"/>
                      <a:pt x="121713" y="43881"/>
                      <a:pt x="121987" y="44292"/>
                    </a:cubicBezTo>
                    <a:cubicBezTo>
                      <a:pt x="122673" y="45115"/>
                      <a:pt x="123496" y="45938"/>
                      <a:pt x="124182" y="46624"/>
                    </a:cubicBezTo>
                    <a:cubicBezTo>
                      <a:pt x="124182" y="46624"/>
                      <a:pt x="124182" y="46624"/>
                      <a:pt x="124182" y="46487"/>
                    </a:cubicBezTo>
                    <a:cubicBezTo>
                      <a:pt x="125142" y="47447"/>
                      <a:pt x="126239" y="48270"/>
                      <a:pt x="127337" y="48955"/>
                    </a:cubicBezTo>
                    <a:cubicBezTo>
                      <a:pt x="127337" y="48955"/>
                      <a:pt x="127337" y="48955"/>
                      <a:pt x="127200" y="48819"/>
                    </a:cubicBezTo>
                    <a:cubicBezTo>
                      <a:pt x="128434" y="49641"/>
                      <a:pt x="129668" y="50464"/>
                      <a:pt x="131040" y="51013"/>
                    </a:cubicBezTo>
                    <a:cubicBezTo>
                      <a:pt x="131040" y="51013"/>
                      <a:pt x="130903" y="51013"/>
                      <a:pt x="130903" y="51013"/>
                    </a:cubicBezTo>
                    <a:cubicBezTo>
                      <a:pt x="134195" y="52659"/>
                      <a:pt x="137487" y="54031"/>
                      <a:pt x="140916" y="55265"/>
                    </a:cubicBezTo>
                    <a:cubicBezTo>
                      <a:pt x="145168" y="56636"/>
                      <a:pt x="149557" y="57734"/>
                      <a:pt x="153946" y="58694"/>
                    </a:cubicBezTo>
                    <a:cubicBezTo>
                      <a:pt x="155455" y="59106"/>
                      <a:pt x="156689" y="59380"/>
                      <a:pt x="158061" y="59517"/>
                    </a:cubicBezTo>
                    <a:close/>
                    <a:moveTo>
                      <a:pt x="191939" y="62397"/>
                    </a:moveTo>
                    <a:cubicBezTo>
                      <a:pt x="198111" y="62397"/>
                      <a:pt x="204283" y="62123"/>
                      <a:pt x="210456" y="61712"/>
                    </a:cubicBezTo>
                    <a:cubicBezTo>
                      <a:pt x="210319" y="61712"/>
                      <a:pt x="210319" y="61712"/>
                      <a:pt x="210181" y="61712"/>
                    </a:cubicBezTo>
                    <a:cubicBezTo>
                      <a:pt x="221154" y="60889"/>
                      <a:pt x="232127" y="59517"/>
                      <a:pt x="242963" y="57322"/>
                    </a:cubicBezTo>
                    <a:cubicBezTo>
                      <a:pt x="249135" y="56088"/>
                      <a:pt x="255444" y="54854"/>
                      <a:pt x="261616" y="53619"/>
                    </a:cubicBezTo>
                    <a:lnTo>
                      <a:pt x="261616" y="53619"/>
                    </a:lnTo>
                    <a:lnTo>
                      <a:pt x="261616" y="53619"/>
                    </a:lnTo>
                    <a:cubicBezTo>
                      <a:pt x="261754" y="53619"/>
                      <a:pt x="262028" y="53619"/>
                      <a:pt x="262165" y="53482"/>
                    </a:cubicBezTo>
                    <a:cubicBezTo>
                      <a:pt x="262165" y="53482"/>
                      <a:pt x="262028" y="53482"/>
                      <a:pt x="262028" y="53482"/>
                    </a:cubicBezTo>
                    <a:cubicBezTo>
                      <a:pt x="267377" y="52110"/>
                      <a:pt x="272589" y="50739"/>
                      <a:pt x="277801" y="49504"/>
                    </a:cubicBezTo>
                    <a:cubicBezTo>
                      <a:pt x="277527" y="49093"/>
                      <a:pt x="277115" y="48681"/>
                      <a:pt x="276841" y="48270"/>
                    </a:cubicBezTo>
                    <a:cubicBezTo>
                      <a:pt x="276841" y="48270"/>
                      <a:pt x="276841" y="48270"/>
                      <a:pt x="276841" y="48270"/>
                    </a:cubicBezTo>
                    <a:cubicBezTo>
                      <a:pt x="276841" y="48270"/>
                      <a:pt x="276704" y="48132"/>
                      <a:pt x="276704" y="48132"/>
                    </a:cubicBezTo>
                    <a:cubicBezTo>
                      <a:pt x="276704" y="48132"/>
                      <a:pt x="276567" y="47996"/>
                      <a:pt x="276567" y="47996"/>
                    </a:cubicBezTo>
                    <a:cubicBezTo>
                      <a:pt x="276567" y="47996"/>
                      <a:pt x="276567" y="47996"/>
                      <a:pt x="276567" y="47996"/>
                    </a:cubicBezTo>
                    <a:cubicBezTo>
                      <a:pt x="274784" y="45938"/>
                      <a:pt x="272863" y="44018"/>
                      <a:pt x="270806" y="42235"/>
                    </a:cubicBezTo>
                    <a:cubicBezTo>
                      <a:pt x="268749" y="40589"/>
                      <a:pt x="266828" y="38943"/>
                      <a:pt x="264771" y="37434"/>
                    </a:cubicBezTo>
                    <a:cubicBezTo>
                      <a:pt x="262988" y="37709"/>
                      <a:pt x="261205" y="38120"/>
                      <a:pt x="259422" y="38532"/>
                    </a:cubicBezTo>
                    <a:lnTo>
                      <a:pt x="259422" y="38532"/>
                    </a:lnTo>
                    <a:cubicBezTo>
                      <a:pt x="259422" y="38532"/>
                      <a:pt x="259422" y="38532"/>
                      <a:pt x="259285" y="38532"/>
                    </a:cubicBezTo>
                    <a:cubicBezTo>
                      <a:pt x="259147" y="38532"/>
                      <a:pt x="259010" y="38532"/>
                      <a:pt x="258873" y="38668"/>
                    </a:cubicBezTo>
                    <a:cubicBezTo>
                      <a:pt x="258873" y="38668"/>
                      <a:pt x="258873" y="38668"/>
                      <a:pt x="259010" y="38668"/>
                    </a:cubicBezTo>
                    <a:cubicBezTo>
                      <a:pt x="253661" y="39903"/>
                      <a:pt x="248449" y="41138"/>
                      <a:pt x="243100" y="42372"/>
                    </a:cubicBezTo>
                    <a:cubicBezTo>
                      <a:pt x="239259" y="43332"/>
                      <a:pt x="235282" y="44155"/>
                      <a:pt x="231441" y="45115"/>
                    </a:cubicBezTo>
                    <a:cubicBezTo>
                      <a:pt x="229795" y="45526"/>
                      <a:pt x="228286" y="45801"/>
                      <a:pt x="226778" y="46212"/>
                    </a:cubicBezTo>
                    <a:cubicBezTo>
                      <a:pt x="221017" y="47858"/>
                      <a:pt x="215393" y="49641"/>
                      <a:pt x="209633" y="51287"/>
                    </a:cubicBezTo>
                    <a:cubicBezTo>
                      <a:pt x="205792" y="52384"/>
                      <a:pt x="201952" y="53482"/>
                      <a:pt x="198248" y="54579"/>
                    </a:cubicBezTo>
                    <a:cubicBezTo>
                      <a:pt x="196740" y="54990"/>
                      <a:pt x="195231" y="55402"/>
                      <a:pt x="193722" y="55951"/>
                    </a:cubicBezTo>
                    <a:cubicBezTo>
                      <a:pt x="193859" y="55951"/>
                      <a:pt x="193996" y="55813"/>
                      <a:pt x="194271" y="55813"/>
                    </a:cubicBezTo>
                    <a:cubicBezTo>
                      <a:pt x="193859" y="55951"/>
                      <a:pt x="193585" y="56088"/>
                      <a:pt x="193174" y="56088"/>
                    </a:cubicBezTo>
                    <a:cubicBezTo>
                      <a:pt x="193174" y="56088"/>
                      <a:pt x="193174" y="56088"/>
                      <a:pt x="193311" y="56088"/>
                    </a:cubicBezTo>
                    <a:cubicBezTo>
                      <a:pt x="192762" y="56225"/>
                      <a:pt x="192213" y="56499"/>
                      <a:pt x="191665" y="56636"/>
                    </a:cubicBezTo>
                    <a:cubicBezTo>
                      <a:pt x="191802" y="56636"/>
                      <a:pt x="191939" y="56499"/>
                      <a:pt x="192076" y="56499"/>
                    </a:cubicBezTo>
                    <a:cubicBezTo>
                      <a:pt x="191390" y="56774"/>
                      <a:pt x="190705" y="57048"/>
                      <a:pt x="190019" y="57185"/>
                    </a:cubicBezTo>
                    <a:cubicBezTo>
                      <a:pt x="189882" y="57185"/>
                      <a:pt x="189745" y="57322"/>
                      <a:pt x="189745" y="57322"/>
                    </a:cubicBezTo>
                    <a:cubicBezTo>
                      <a:pt x="189745" y="57322"/>
                      <a:pt x="189745" y="57322"/>
                      <a:pt x="189607" y="57322"/>
                    </a:cubicBezTo>
                    <a:cubicBezTo>
                      <a:pt x="187961" y="57871"/>
                      <a:pt x="186316" y="58419"/>
                      <a:pt x="184670" y="58968"/>
                    </a:cubicBezTo>
                    <a:cubicBezTo>
                      <a:pt x="184944" y="58968"/>
                      <a:pt x="185081" y="58831"/>
                      <a:pt x="185218" y="58831"/>
                    </a:cubicBezTo>
                    <a:cubicBezTo>
                      <a:pt x="183298" y="59517"/>
                      <a:pt x="181515" y="60065"/>
                      <a:pt x="179732" y="60751"/>
                    </a:cubicBezTo>
                    <a:cubicBezTo>
                      <a:pt x="179869" y="60751"/>
                      <a:pt x="180006" y="60614"/>
                      <a:pt x="180143" y="60614"/>
                    </a:cubicBezTo>
                    <a:cubicBezTo>
                      <a:pt x="179183" y="60889"/>
                      <a:pt x="178223" y="61300"/>
                      <a:pt x="177263" y="61574"/>
                    </a:cubicBezTo>
                    <a:cubicBezTo>
                      <a:pt x="177400" y="61574"/>
                      <a:pt x="177400" y="61437"/>
                      <a:pt x="177537" y="61437"/>
                    </a:cubicBezTo>
                    <a:cubicBezTo>
                      <a:pt x="177263" y="61574"/>
                      <a:pt x="176989" y="61574"/>
                      <a:pt x="176714" y="61712"/>
                    </a:cubicBezTo>
                    <a:cubicBezTo>
                      <a:pt x="176714" y="61712"/>
                      <a:pt x="176714" y="61712"/>
                      <a:pt x="176851" y="61712"/>
                    </a:cubicBezTo>
                    <a:cubicBezTo>
                      <a:pt x="176851" y="61712"/>
                      <a:pt x="176851" y="61712"/>
                      <a:pt x="176714" y="61712"/>
                    </a:cubicBezTo>
                    <a:cubicBezTo>
                      <a:pt x="176714" y="61712"/>
                      <a:pt x="176714" y="61712"/>
                      <a:pt x="176714" y="61712"/>
                    </a:cubicBezTo>
                    <a:cubicBezTo>
                      <a:pt x="181652" y="62123"/>
                      <a:pt x="186864" y="62397"/>
                      <a:pt x="191939" y="62397"/>
                    </a:cubicBezTo>
                    <a:close/>
                    <a:moveTo>
                      <a:pt x="146265" y="116301"/>
                    </a:moveTo>
                    <a:cubicBezTo>
                      <a:pt x="152300" y="114655"/>
                      <a:pt x="158198" y="112872"/>
                      <a:pt x="164233" y="111089"/>
                    </a:cubicBezTo>
                    <a:cubicBezTo>
                      <a:pt x="166427" y="110403"/>
                      <a:pt x="168759" y="109992"/>
                      <a:pt x="170954" y="109306"/>
                    </a:cubicBezTo>
                    <a:cubicBezTo>
                      <a:pt x="176303" y="107934"/>
                      <a:pt x="181515" y="106700"/>
                      <a:pt x="186864" y="105328"/>
                    </a:cubicBezTo>
                    <a:cubicBezTo>
                      <a:pt x="191253" y="104231"/>
                      <a:pt x="195780" y="102996"/>
                      <a:pt x="200306" y="101899"/>
                    </a:cubicBezTo>
                    <a:cubicBezTo>
                      <a:pt x="201952" y="101488"/>
                      <a:pt x="203598" y="101076"/>
                      <a:pt x="205244" y="100802"/>
                    </a:cubicBezTo>
                    <a:cubicBezTo>
                      <a:pt x="214296" y="98882"/>
                      <a:pt x="223349" y="96825"/>
                      <a:pt x="232401" y="94904"/>
                    </a:cubicBezTo>
                    <a:cubicBezTo>
                      <a:pt x="237613" y="93807"/>
                      <a:pt x="242825" y="92573"/>
                      <a:pt x="248175" y="91612"/>
                    </a:cubicBezTo>
                    <a:cubicBezTo>
                      <a:pt x="257776" y="89829"/>
                      <a:pt x="267377" y="88046"/>
                      <a:pt x="276978" y="86263"/>
                    </a:cubicBezTo>
                    <a:cubicBezTo>
                      <a:pt x="282190" y="85303"/>
                      <a:pt x="287402" y="84480"/>
                      <a:pt x="292752" y="83657"/>
                    </a:cubicBezTo>
                    <a:cubicBezTo>
                      <a:pt x="292615" y="82560"/>
                      <a:pt x="292340" y="81600"/>
                      <a:pt x="292203" y="80502"/>
                    </a:cubicBezTo>
                    <a:cubicBezTo>
                      <a:pt x="291243" y="76799"/>
                      <a:pt x="290420" y="73233"/>
                      <a:pt x="289186" y="69667"/>
                    </a:cubicBezTo>
                    <a:cubicBezTo>
                      <a:pt x="288225" y="66923"/>
                      <a:pt x="286991" y="64318"/>
                      <a:pt x="285757" y="61712"/>
                    </a:cubicBezTo>
                    <a:cubicBezTo>
                      <a:pt x="285757" y="61712"/>
                      <a:pt x="285757" y="61712"/>
                      <a:pt x="285757" y="61712"/>
                    </a:cubicBezTo>
                    <a:cubicBezTo>
                      <a:pt x="285757" y="61712"/>
                      <a:pt x="285757" y="61574"/>
                      <a:pt x="285619" y="61574"/>
                    </a:cubicBezTo>
                    <a:cubicBezTo>
                      <a:pt x="285619" y="61437"/>
                      <a:pt x="285482" y="61437"/>
                      <a:pt x="285482" y="61300"/>
                    </a:cubicBezTo>
                    <a:cubicBezTo>
                      <a:pt x="285482" y="61300"/>
                      <a:pt x="285482" y="61300"/>
                      <a:pt x="285482" y="61437"/>
                    </a:cubicBezTo>
                    <a:cubicBezTo>
                      <a:pt x="284522" y="59791"/>
                      <a:pt x="283699" y="58145"/>
                      <a:pt x="282739" y="56499"/>
                    </a:cubicBezTo>
                    <a:cubicBezTo>
                      <a:pt x="280270" y="57185"/>
                      <a:pt x="277801" y="57734"/>
                      <a:pt x="275332" y="58283"/>
                    </a:cubicBezTo>
                    <a:cubicBezTo>
                      <a:pt x="271492" y="59242"/>
                      <a:pt x="267651" y="60203"/>
                      <a:pt x="263811" y="61163"/>
                    </a:cubicBezTo>
                    <a:cubicBezTo>
                      <a:pt x="262988" y="61437"/>
                      <a:pt x="262165" y="61437"/>
                      <a:pt x="261205" y="61712"/>
                    </a:cubicBezTo>
                    <a:cubicBezTo>
                      <a:pt x="259147" y="62123"/>
                      <a:pt x="257090" y="62535"/>
                      <a:pt x="255033" y="62946"/>
                    </a:cubicBezTo>
                    <a:cubicBezTo>
                      <a:pt x="250232" y="63906"/>
                      <a:pt x="245431" y="64866"/>
                      <a:pt x="240631" y="65826"/>
                    </a:cubicBezTo>
                    <a:cubicBezTo>
                      <a:pt x="238573" y="66238"/>
                      <a:pt x="236379" y="66512"/>
                      <a:pt x="234184" y="66923"/>
                    </a:cubicBezTo>
                    <a:cubicBezTo>
                      <a:pt x="229109" y="67747"/>
                      <a:pt x="224035" y="68295"/>
                      <a:pt x="218822" y="68844"/>
                    </a:cubicBezTo>
                    <a:cubicBezTo>
                      <a:pt x="208124" y="69941"/>
                      <a:pt x="197425" y="70352"/>
                      <a:pt x="186727" y="70078"/>
                    </a:cubicBezTo>
                    <a:cubicBezTo>
                      <a:pt x="177812" y="69941"/>
                      <a:pt x="168896" y="69118"/>
                      <a:pt x="159981" y="67747"/>
                    </a:cubicBezTo>
                    <a:cubicBezTo>
                      <a:pt x="155455" y="69529"/>
                      <a:pt x="150791" y="71313"/>
                      <a:pt x="146265" y="73096"/>
                    </a:cubicBezTo>
                    <a:cubicBezTo>
                      <a:pt x="135566" y="77210"/>
                      <a:pt x="124868" y="81463"/>
                      <a:pt x="114581" y="86400"/>
                    </a:cubicBezTo>
                    <a:cubicBezTo>
                      <a:pt x="114718" y="86400"/>
                      <a:pt x="114855" y="86263"/>
                      <a:pt x="114992" y="86126"/>
                    </a:cubicBezTo>
                    <a:cubicBezTo>
                      <a:pt x="113621" y="86812"/>
                      <a:pt x="112386" y="87497"/>
                      <a:pt x="111152" y="88321"/>
                    </a:cubicBezTo>
                    <a:cubicBezTo>
                      <a:pt x="111289" y="88183"/>
                      <a:pt x="111426" y="88046"/>
                      <a:pt x="111563" y="88046"/>
                    </a:cubicBezTo>
                    <a:cubicBezTo>
                      <a:pt x="109369" y="89555"/>
                      <a:pt x="107448" y="91064"/>
                      <a:pt x="105391" y="92709"/>
                    </a:cubicBezTo>
                    <a:cubicBezTo>
                      <a:pt x="104980" y="93121"/>
                      <a:pt x="104568" y="93532"/>
                      <a:pt x="104294" y="93807"/>
                    </a:cubicBezTo>
                    <a:cubicBezTo>
                      <a:pt x="104019" y="94218"/>
                      <a:pt x="103745" y="94493"/>
                      <a:pt x="103471" y="94904"/>
                    </a:cubicBezTo>
                    <a:cubicBezTo>
                      <a:pt x="103334" y="95179"/>
                      <a:pt x="103197" y="95453"/>
                      <a:pt x="103059" y="95590"/>
                    </a:cubicBezTo>
                    <a:cubicBezTo>
                      <a:pt x="103059" y="95864"/>
                      <a:pt x="102922" y="96138"/>
                      <a:pt x="102922" y="96276"/>
                    </a:cubicBezTo>
                    <a:cubicBezTo>
                      <a:pt x="102922" y="96687"/>
                      <a:pt x="102785" y="97099"/>
                      <a:pt x="102785" y="97510"/>
                    </a:cubicBezTo>
                    <a:cubicBezTo>
                      <a:pt x="102785" y="97922"/>
                      <a:pt x="102922" y="98333"/>
                      <a:pt x="102922" y="98745"/>
                    </a:cubicBezTo>
                    <a:cubicBezTo>
                      <a:pt x="102922" y="98745"/>
                      <a:pt x="102922" y="98608"/>
                      <a:pt x="102922" y="98608"/>
                    </a:cubicBezTo>
                    <a:cubicBezTo>
                      <a:pt x="103059" y="99019"/>
                      <a:pt x="103059" y="99431"/>
                      <a:pt x="103197" y="99979"/>
                    </a:cubicBezTo>
                    <a:cubicBezTo>
                      <a:pt x="103334" y="100116"/>
                      <a:pt x="103334" y="100390"/>
                      <a:pt x="103471" y="100528"/>
                    </a:cubicBezTo>
                    <a:cubicBezTo>
                      <a:pt x="103608" y="100802"/>
                      <a:pt x="103882" y="101076"/>
                      <a:pt x="104019" y="101351"/>
                    </a:cubicBezTo>
                    <a:cubicBezTo>
                      <a:pt x="104294" y="101625"/>
                      <a:pt x="104431" y="101899"/>
                      <a:pt x="104705" y="102174"/>
                    </a:cubicBezTo>
                    <a:cubicBezTo>
                      <a:pt x="105528" y="102860"/>
                      <a:pt x="106351" y="103545"/>
                      <a:pt x="107311" y="104231"/>
                    </a:cubicBezTo>
                    <a:cubicBezTo>
                      <a:pt x="107174" y="104231"/>
                      <a:pt x="107174" y="104094"/>
                      <a:pt x="107037" y="104094"/>
                    </a:cubicBezTo>
                    <a:cubicBezTo>
                      <a:pt x="107174" y="104231"/>
                      <a:pt x="107311" y="104231"/>
                      <a:pt x="107448" y="104368"/>
                    </a:cubicBezTo>
                    <a:cubicBezTo>
                      <a:pt x="107448" y="104368"/>
                      <a:pt x="107448" y="104368"/>
                      <a:pt x="107586" y="104368"/>
                    </a:cubicBezTo>
                    <a:cubicBezTo>
                      <a:pt x="107586" y="104368"/>
                      <a:pt x="107586" y="104368"/>
                      <a:pt x="107586" y="104368"/>
                    </a:cubicBezTo>
                    <a:cubicBezTo>
                      <a:pt x="108957" y="105191"/>
                      <a:pt x="110466" y="106014"/>
                      <a:pt x="111975" y="106837"/>
                    </a:cubicBezTo>
                    <a:cubicBezTo>
                      <a:pt x="113895" y="107797"/>
                      <a:pt x="115815" y="108620"/>
                      <a:pt x="117873" y="109443"/>
                    </a:cubicBezTo>
                    <a:cubicBezTo>
                      <a:pt x="117735" y="109443"/>
                      <a:pt x="117598" y="109306"/>
                      <a:pt x="117461" y="109306"/>
                    </a:cubicBezTo>
                    <a:cubicBezTo>
                      <a:pt x="124182" y="111638"/>
                      <a:pt x="130903" y="113283"/>
                      <a:pt x="137761" y="114655"/>
                    </a:cubicBezTo>
                    <a:cubicBezTo>
                      <a:pt x="140504" y="115341"/>
                      <a:pt x="143384" y="115753"/>
                      <a:pt x="146265" y="116301"/>
                    </a:cubicBezTo>
                    <a:close/>
                    <a:moveTo>
                      <a:pt x="227601" y="120553"/>
                    </a:moveTo>
                    <a:cubicBezTo>
                      <a:pt x="227464" y="120553"/>
                      <a:pt x="227189" y="120553"/>
                      <a:pt x="227052" y="120553"/>
                    </a:cubicBezTo>
                    <a:cubicBezTo>
                      <a:pt x="231304" y="120279"/>
                      <a:pt x="235693" y="119867"/>
                      <a:pt x="239808" y="119456"/>
                    </a:cubicBezTo>
                    <a:cubicBezTo>
                      <a:pt x="242551" y="119182"/>
                      <a:pt x="245157" y="119044"/>
                      <a:pt x="247900" y="118633"/>
                    </a:cubicBezTo>
                    <a:cubicBezTo>
                      <a:pt x="250644" y="118221"/>
                      <a:pt x="253524" y="117673"/>
                      <a:pt x="256404" y="117261"/>
                    </a:cubicBezTo>
                    <a:cubicBezTo>
                      <a:pt x="263125" y="116164"/>
                      <a:pt x="269983" y="115204"/>
                      <a:pt x="276704" y="114106"/>
                    </a:cubicBezTo>
                    <a:cubicBezTo>
                      <a:pt x="285071" y="112186"/>
                      <a:pt x="293437" y="110403"/>
                      <a:pt x="301804" y="108483"/>
                    </a:cubicBezTo>
                    <a:cubicBezTo>
                      <a:pt x="302902" y="108209"/>
                      <a:pt x="303999" y="107797"/>
                      <a:pt x="305096" y="107523"/>
                    </a:cubicBezTo>
                    <a:cubicBezTo>
                      <a:pt x="308388" y="106563"/>
                      <a:pt x="311543" y="105740"/>
                      <a:pt x="314697" y="104780"/>
                    </a:cubicBezTo>
                    <a:cubicBezTo>
                      <a:pt x="321144" y="102996"/>
                      <a:pt x="327453" y="101076"/>
                      <a:pt x="333763" y="99019"/>
                    </a:cubicBezTo>
                    <a:cubicBezTo>
                      <a:pt x="333625" y="99019"/>
                      <a:pt x="333488" y="99156"/>
                      <a:pt x="333351" y="99293"/>
                    </a:cubicBezTo>
                    <a:cubicBezTo>
                      <a:pt x="337603" y="97784"/>
                      <a:pt x="341992" y="96138"/>
                      <a:pt x="346107" y="94355"/>
                    </a:cubicBezTo>
                    <a:lnTo>
                      <a:pt x="346107" y="94355"/>
                    </a:lnTo>
                    <a:cubicBezTo>
                      <a:pt x="347204" y="93807"/>
                      <a:pt x="348301" y="93258"/>
                      <a:pt x="349262" y="92573"/>
                    </a:cubicBezTo>
                    <a:cubicBezTo>
                      <a:pt x="349673" y="92161"/>
                      <a:pt x="350222" y="91750"/>
                      <a:pt x="350633" y="91338"/>
                    </a:cubicBezTo>
                    <a:cubicBezTo>
                      <a:pt x="351456" y="90515"/>
                      <a:pt x="352279" y="89555"/>
                      <a:pt x="353102" y="88732"/>
                    </a:cubicBezTo>
                    <a:cubicBezTo>
                      <a:pt x="352965" y="88595"/>
                      <a:pt x="352965" y="88458"/>
                      <a:pt x="352828" y="88321"/>
                    </a:cubicBezTo>
                    <a:cubicBezTo>
                      <a:pt x="352553" y="88046"/>
                      <a:pt x="352416" y="87635"/>
                      <a:pt x="352142" y="87360"/>
                    </a:cubicBezTo>
                    <a:cubicBezTo>
                      <a:pt x="352005" y="87223"/>
                      <a:pt x="351868" y="87086"/>
                      <a:pt x="351730" y="87086"/>
                    </a:cubicBezTo>
                    <a:cubicBezTo>
                      <a:pt x="351456" y="86949"/>
                      <a:pt x="351182" y="86812"/>
                      <a:pt x="350908" y="86674"/>
                    </a:cubicBezTo>
                    <a:cubicBezTo>
                      <a:pt x="350496" y="86538"/>
                      <a:pt x="349947" y="86400"/>
                      <a:pt x="349399" y="86263"/>
                    </a:cubicBezTo>
                    <a:cubicBezTo>
                      <a:pt x="348164" y="85989"/>
                      <a:pt x="346793" y="85851"/>
                      <a:pt x="345558" y="85851"/>
                    </a:cubicBezTo>
                    <a:cubicBezTo>
                      <a:pt x="345695" y="85851"/>
                      <a:pt x="345833" y="85851"/>
                      <a:pt x="345970" y="85851"/>
                    </a:cubicBezTo>
                    <a:cubicBezTo>
                      <a:pt x="341169" y="85715"/>
                      <a:pt x="336506" y="85715"/>
                      <a:pt x="331705" y="85989"/>
                    </a:cubicBezTo>
                    <a:cubicBezTo>
                      <a:pt x="331705" y="85989"/>
                      <a:pt x="331705" y="85989"/>
                      <a:pt x="331705" y="85989"/>
                    </a:cubicBezTo>
                    <a:cubicBezTo>
                      <a:pt x="326219" y="86400"/>
                      <a:pt x="320732" y="87086"/>
                      <a:pt x="315383" y="87909"/>
                    </a:cubicBezTo>
                    <a:cubicBezTo>
                      <a:pt x="311817" y="88458"/>
                      <a:pt x="308251" y="89006"/>
                      <a:pt x="304685" y="89555"/>
                    </a:cubicBezTo>
                    <a:cubicBezTo>
                      <a:pt x="297689" y="90652"/>
                      <a:pt x="290694" y="91750"/>
                      <a:pt x="283699" y="92984"/>
                    </a:cubicBezTo>
                    <a:cubicBezTo>
                      <a:pt x="282053" y="93258"/>
                      <a:pt x="280270" y="93670"/>
                      <a:pt x="278624" y="93944"/>
                    </a:cubicBezTo>
                    <a:cubicBezTo>
                      <a:pt x="274235" y="94767"/>
                      <a:pt x="269983" y="95590"/>
                      <a:pt x="265594" y="96413"/>
                    </a:cubicBezTo>
                    <a:cubicBezTo>
                      <a:pt x="259147" y="97647"/>
                      <a:pt x="252838" y="98745"/>
                      <a:pt x="246529" y="99979"/>
                    </a:cubicBezTo>
                    <a:cubicBezTo>
                      <a:pt x="233499" y="102996"/>
                      <a:pt x="220468" y="105740"/>
                      <a:pt x="207438" y="108620"/>
                    </a:cubicBezTo>
                    <a:cubicBezTo>
                      <a:pt x="203323" y="109580"/>
                      <a:pt x="199071" y="110677"/>
                      <a:pt x="194957" y="111775"/>
                    </a:cubicBezTo>
                    <a:cubicBezTo>
                      <a:pt x="186590" y="113832"/>
                      <a:pt x="178360" y="116027"/>
                      <a:pt x="169993" y="118084"/>
                    </a:cubicBezTo>
                    <a:cubicBezTo>
                      <a:pt x="168622" y="118358"/>
                      <a:pt x="167387" y="118770"/>
                      <a:pt x="166016" y="119182"/>
                    </a:cubicBezTo>
                    <a:cubicBezTo>
                      <a:pt x="171365" y="119730"/>
                      <a:pt x="176714" y="120279"/>
                      <a:pt x="182201" y="120553"/>
                    </a:cubicBezTo>
                    <a:cubicBezTo>
                      <a:pt x="181926" y="120553"/>
                      <a:pt x="181789" y="120553"/>
                      <a:pt x="181652" y="120553"/>
                    </a:cubicBezTo>
                    <a:cubicBezTo>
                      <a:pt x="197151" y="121239"/>
                      <a:pt x="212376" y="121376"/>
                      <a:pt x="227601" y="120553"/>
                    </a:cubicBezTo>
                    <a:close/>
                    <a:moveTo>
                      <a:pt x="311131" y="142636"/>
                    </a:moveTo>
                    <a:cubicBezTo>
                      <a:pt x="305508" y="143733"/>
                      <a:pt x="300021" y="144831"/>
                      <a:pt x="294398" y="146065"/>
                    </a:cubicBezTo>
                    <a:cubicBezTo>
                      <a:pt x="285208" y="148122"/>
                      <a:pt x="276018" y="150180"/>
                      <a:pt x="266966" y="152237"/>
                    </a:cubicBezTo>
                    <a:cubicBezTo>
                      <a:pt x="261616" y="153472"/>
                      <a:pt x="256130" y="154569"/>
                      <a:pt x="250781" y="155940"/>
                    </a:cubicBezTo>
                    <a:cubicBezTo>
                      <a:pt x="235144" y="159781"/>
                      <a:pt x="219645" y="163621"/>
                      <a:pt x="204009" y="167325"/>
                    </a:cubicBezTo>
                    <a:cubicBezTo>
                      <a:pt x="202089" y="167736"/>
                      <a:pt x="200169" y="168285"/>
                      <a:pt x="198248" y="168834"/>
                    </a:cubicBezTo>
                    <a:cubicBezTo>
                      <a:pt x="193448" y="170205"/>
                      <a:pt x="188510" y="171440"/>
                      <a:pt x="183709" y="172811"/>
                    </a:cubicBezTo>
                    <a:cubicBezTo>
                      <a:pt x="174931" y="175143"/>
                      <a:pt x="166153" y="177612"/>
                      <a:pt x="157375" y="179943"/>
                    </a:cubicBezTo>
                    <a:cubicBezTo>
                      <a:pt x="156277" y="180218"/>
                      <a:pt x="155317" y="180629"/>
                      <a:pt x="154220" y="180904"/>
                    </a:cubicBezTo>
                    <a:cubicBezTo>
                      <a:pt x="158198" y="180904"/>
                      <a:pt x="162313" y="180629"/>
                      <a:pt x="166290" y="180492"/>
                    </a:cubicBezTo>
                    <a:cubicBezTo>
                      <a:pt x="175891" y="179943"/>
                      <a:pt x="185493" y="179395"/>
                      <a:pt x="195231" y="178983"/>
                    </a:cubicBezTo>
                    <a:cubicBezTo>
                      <a:pt x="194957" y="178983"/>
                      <a:pt x="194819" y="178983"/>
                      <a:pt x="194682" y="178983"/>
                    </a:cubicBezTo>
                    <a:cubicBezTo>
                      <a:pt x="207027" y="177475"/>
                      <a:pt x="219234" y="175966"/>
                      <a:pt x="231578" y="174457"/>
                    </a:cubicBezTo>
                    <a:cubicBezTo>
                      <a:pt x="233361" y="174183"/>
                      <a:pt x="235007" y="173771"/>
                      <a:pt x="236790" y="173497"/>
                    </a:cubicBezTo>
                    <a:cubicBezTo>
                      <a:pt x="241180" y="172674"/>
                      <a:pt x="245569" y="171851"/>
                      <a:pt x="249821" y="171165"/>
                    </a:cubicBezTo>
                    <a:cubicBezTo>
                      <a:pt x="255856" y="170068"/>
                      <a:pt x="261754" y="168970"/>
                      <a:pt x="267789" y="167873"/>
                    </a:cubicBezTo>
                    <a:cubicBezTo>
                      <a:pt x="267789" y="167873"/>
                      <a:pt x="267789" y="167873"/>
                      <a:pt x="267651" y="167873"/>
                    </a:cubicBezTo>
                    <a:cubicBezTo>
                      <a:pt x="267651" y="167873"/>
                      <a:pt x="267789" y="167873"/>
                      <a:pt x="267789" y="167873"/>
                    </a:cubicBezTo>
                    <a:cubicBezTo>
                      <a:pt x="267926" y="167873"/>
                      <a:pt x="268063" y="167873"/>
                      <a:pt x="268063" y="167873"/>
                    </a:cubicBezTo>
                    <a:cubicBezTo>
                      <a:pt x="268063" y="167873"/>
                      <a:pt x="268063" y="167873"/>
                      <a:pt x="267926" y="167873"/>
                    </a:cubicBezTo>
                    <a:cubicBezTo>
                      <a:pt x="276841" y="165816"/>
                      <a:pt x="285894" y="163759"/>
                      <a:pt x="294946" y="161701"/>
                    </a:cubicBezTo>
                    <a:cubicBezTo>
                      <a:pt x="297278" y="161153"/>
                      <a:pt x="299473" y="160741"/>
                      <a:pt x="301804" y="160055"/>
                    </a:cubicBezTo>
                    <a:cubicBezTo>
                      <a:pt x="307291" y="158547"/>
                      <a:pt x="312640" y="157038"/>
                      <a:pt x="317989" y="155666"/>
                    </a:cubicBezTo>
                    <a:cubicBezTo>
                      <a:pt x="321281" y="154706"/>
                      <a:pt x="324710" y="154020"/>
                      <a:pt x="328002" y="152923"/>
                    </a:cubicBezTo>
                    <a:cubicBezTo>
                      <a:pt x="332940" y="151414"/>
                      <a:pt x="337877" y="149905"/>
                      <a:pt x="342815" y="148260"/>
                    </a:cubicBezTo>
                    <a:cubicBezTo>
                      <a:pt x="350359" y="145928"/>
                      <a:pt x="357903" y="143322"/>
                      <a:pt x="365446" y="140853"/>
                    </a:cubicBezTo>
                    <a:cubicBezTo>
                      <a:pt x="365172" y="140853"/>
                      <a:pt x="365035" y="140990"/>
                      <a:pt x="364898" y="140990"/>
                    </a:cubicBezTo>
                    <a:cubicBezTo>
                      <a:pt x="368464" y="139618"/>
                      <a:pt x="371893" y="138384"/>
                      <a:pt x="375322" y="136875"/>
                    </a:cubicBezTo>
                    <a:cubicBezTo>
                      <a:pt x="375185" y="136875"/>
                      <a:pt x="375048" y="137012"/>
                      <a:pt x="375048" y="137012"/>
                    </a:cubicBezTo>
                    <a:cubicBezTo>
                      <a:pt x="375596" y="136601"/>
                      <a:pt x="376282" y="136327"/>
                      <a:pt x="376831" y="135915"/>
                    </a:cubicBezTo>
                    <a:cubicBezTo>
                      <a:pt x="376694" y="136052"/>
                      <a:pt x="376556" y="136189"/>
                      <a:pt x="376419" y="136189"/>
                    </a:cubicBezTo>
                    <a:cubicBezTo>
                      <a:pt x="377517" y="135503"/>
                      <a:pt x="378614" y="134544"/>
                      <a:pt x="379574" y="133721"/>
                    </a:cubicBezTo>
                    <a:lnTo>
                      <a:pt x="379574" y="133721"/>
                    </a:lnTo>
                    <a:cubicBezTo>
                      <a:pt x="379574" y="133721"/>
                      <a:pt x="379437" y="133857"/>
                      <a:pt x="379437" y="133857"/>
                    </a:cubicBezTo>
                    <a:cubicBezTo>
                      <a:pt x="379437" y="133857"/>
                      <a:pt x="379574" y="133721"/>
                      <a:pt x="379574" y="133721"/>
                    </a:cubicBezTo>
                    <a:cubicBezTo>
                      <a:pt x="379574" y="133721"/>
                      <a:pt x="379574" y="133721"/>
                      <a:pt x="379574" y="133721"/>
                    </a:cubicBezTo>
                    <a:cubicBezTo>
                      <a:pt x="379437" y="133583"/>
                      <a:pt x="379162" y="133583"/>
                      <a:pt x="379025" y="133446"/>
                    </a:cubicBezTo>
                    <a:cubicBezTo>
                      <a:pt x="378477" y="133309"/>
                      <a:pt x="378065" y="133172"/>
                      <a:pt x="377517" y="133035"/>
                    </a:cubicBezTo>
                    <a:cubicBezTo>
                      <a:pt x="376831" y="132898"/>
                      <a:pt x="376282" y="132898"/>
                      <a:pt x="375596" y="132760"/>
                    </a:cubicBezTo>
                    <a:cubicBezTo>
                      <a:pt x="375871" y="132760"/>
                      <a:pt x="376008" y="132760"/>
                      <a:pt x="376145" y="132760"/>
                    </a:cubicBezTo>
                    <a:cubicBezTo>
                      <a:pt x="374636" y="132623"/>
                      <a:pt x="373127" y="132623"/>
                      <a:pt x="371619" y="132760"/>
                    </a:cubicBezTo>
                    <a:cubicBezTo>
                      <a:pt x="371756" y="132760"/>
                      <a:pt x="372030" y="132760"/>
                      <a:pt x="372167" y="132760"/>
                    </a:cubicBezTo>
                    <a:cubicBezTo>
                      <a:pt x="369836" y="132898"/>
                      <a:pt x="367504" y="133172"/>
                      <a:pt x="365172" y="133446"/>
                    </a:cubicBezTo>
                    <a:cubicBezTo>
                      <a:pt x="361880" y="133857"/>
                      <a:pt x="358451" y="134132"/>
                      <a:pt x="355022" y="134544"/>
                    </a:cubicBezTo>
                    <a:cubicBezTo>
                      <a:pt x="348301" y="135366"/>
                      <a:pt x="341443" y="136738"/>
                      <a:pt x="334723" y="137835"/>
                    </a:cubicBezTo>
                    <a:cubicBezTo>
                      <a:pt x="334723" y="137835"/>
                      <a:pt x="334723" y="137835"/>
                      <a:pt x="334860" y="137835"/>
                    </a:cubicBezTo>
                    <a:cubicBezTo>
                      <a:pt x="334723" y="137835"/>
                      <a:pt x="334585" y="137835"/>
                      <a:pt x="334448" y="137973"/>
                    </a:cubicBezTo>
                    <a:cubicBezTo>
                      <a:pt x="334448" y="137973"/>
                      <a:pt x="334448" y="137973"/>
                      <a:pt x="334311" y="137973"/>
                    </a:cubicBezTo>
                    <a:lnTo>
                      <a:pt x="334311" y="137973"/>
                    </a:lnTo>
                    <a:cubicBezTo>
                      <a:pt x="326767" y="139344"/>
                      <a:pt x="318949" y="140990"/>
                      <a:pt x="311131" y="142636"/>
                    </a:cubicBezTo>
                    <a:close/>
                    <a:moveTo>
                      <a:pt x="113484" y="248386"/>
                    </a:moveTo>
                    <a:cubicBezTo>
                      <a:pt x="114581" y="248386"/>
                      <a:pt x="115541" y="248249"/>
                      <a:pt x="116638" y="248249"/>
                    </a:cubicBezTo>
                    <a:cubicBezTo>
                      <a:pt x="127200" y="247701"/>
                      <a:pt x="137761" y="247152"/>
                      <a:pt x="148185" y="246740"/>
                    </a:cubicBezTo>
                    <a:cubicBezTo>
                      <a:pt x="162450" y="245231"/>
                      <a:pt x="176851" y="243585"/>
                      <a:pt x="191116" y="241940"/>
                    </a:cubicBezTo>
                    <a:cubicBezTo>
                      <a:pt x="193311" y="241665"/>
                      <a:pt x="195505" y="241254"/>
                      <a:pt x="197563" y="240843"/>
                    </a:cubicBezTo>
                    <a:cubicBezTo>
                      <a:pt x="202363" y="240020"/>
                      <a:pt x="207164" y="239197"/>
                      <a:pt x="211964" y="238236"/>
                    </a:cubicBezTo>
                    <a:cubicBezTo>
                      <a:pt x="219234" y="237002"/>
                      <a:pt x="226366" y="235630"/>
                      <a:pt x="233636" y="234396"/>
                    </a:cubicBezTo>
                    <a:cubicBezTo>
                      <a:pt x="246803" y="231241"/>
                      <a:pt x="260108" y="227949"/>
                      <a:pt x="273412" y="224795"/>
                    </a:cubicBezTo>
                    <a:cubicBezTo>
                      <a:pt x="274647" y="224520"/>
                      <a:pt x="275744" y="224109"/>
                      <a:pt x="276978" y="223834"/>
                    </a:cubicBezTo>
                    <a:cubicBezTo>
                      <a:pt x="280956" y="222600"/>
                      <a:pt x="284934" y="221503"/>
                      <a:pt x="288774" y="220269"/>
                    </a:cubicBezTo>
                    <a:cubicBezTo>
                      <a:pt x="295358" y="218348"/>
                      <a:pt x="301804" y="216291"/>
                      <a:pt x="308388" y="214370"/>
                    </a:cubicBezTo>
                    <a:cubicBezTo>
                      <a:pt x="308251" y="214370"/>
                      <a:pt x="308251" y="214508"/>
                      <a:pt x="308114" y="214508"/>
                    </a:cubicBezTo>
                    <a:cubicBezTo>
                      <a:pt x="312640" y="212862"/>
                      <a:pt x="317166" y="211216"/>
                      <a:pt x="321692" y="209707"/>
                    </a:cubicBezTo>
                    <a:cubicBezTo>
                      <a:pt x="324710" y="208610"/>
                      <a:pt x="327865" y="207512"/>
                      <a:pt x="331019" y="206415"/>
                    </a:cubicBezTo>
                    <a:cubicBezTo>
                      <a:pt x="332391" y="205866"/>
                      <a:pt x="333900" y="205455"/>
                      <a:pt x="335408" y="204907"/>
                    </a:cubicBezTo>
                    <a:cubicBezTo>
                      <a:pt x="341032" y="202712"/>
                      <a:pt x="346518" y="200517"/>
                      <a:pt x="352005" y="198323"/>
                    </a:cubicBezTo>
                    <a:cubicBezTo>
                      <a:pt x="354062" y="197500"/>
                      <a:pt x="356120" y="196677"/>
                      <a:pt x="358177" y="195854"/>
                    </a:cubicBezTo>
                    <a:cubicBezTo>
                      <a:pt x="361195" y="194620"/>
                      <a:pt x="364212" y="193385"/>
                      <a:pt x="367092" y="192150"/>
                    </a:cubicBezTo>
                    <a:cubicBezTo>
                      <a:pt x="370521" y="190642"/>
                      <a:pt x="373950" y="188859"/>
                      <a:pt x="377242" y="187213"/>
                    </a:cubicBezTo>
                    <a:cubicBezTo>
                      <a:pt x="377105" y="187213"/>
                      <a:pt x="376968" y="187350"/>
                      <a:pt x="376831" y="187487"/>
                    </a:cubicBezTo>
                    <a:cubicBezTo>
                      <a:pt x="377928" y="186938"/>
                      <a:pt x="379162" y="186253"/>
                      <a:pt x="380123" y="185430"/>
                    </a:cubicBezTo>
                    <a:cubicBezTo>
                      <a:pt x="380534" y="185156"/>
                      <a:pt x="380808" y="184881"/>
                      <a:pt x="381220" y="184607"/>
                    </a:cubicBezTo>
                    <a:cubicBezTo>
                      <a:pt x="381494" y="184195"/>
                      <a:pt x="381769" y="183921"/>
                      <a:pt x="382180" y="183509"/>
                    </a:cubicBezTo>
                    <a:cubicBezTo>
                      <a:pt x="382591" y="182961"/>
                      <a:pt x="382866" y="182275"/>
                      <a:pt x="383277" y="181727"/>
                    </a:cubicBezTo>
                    <a:cubicBezTo>
                      <a:pt x="382729" y="181315"/>
                      <a:pt x="382180" y="180904"/>
                      <a:pt x="381769" y="180629"/>
                    </a:cubicBezTo>
                    <a:lnTo>
                      <a:pt x="381769" y="180629"/>
                    </a:lnTo>
                    <a:cubicBezTo>
                      <a:pt x="381357" y="180355"/>
                      <a:pt x="380946" y="180080"/>
                      <a:pt x="380534" y="179806"/>
                    </a:cubicBezTo>
                    <a:cubicBezTo>
                      <a:pt x="380123" y="179532"/>
                      <a:pt x="379711" y="179395"/>
                      <a:pt x="379162" y="179257"/>
                    </a:cubicBezTo>
                    <a:cubicBezTo>
                      <a:pt x="378614" y="179121"/>
                      <a:pt x="377928" y="178983"/>
                      <a:pt x="377379" y="178709"/>
                    </a:cubicBezTo>
                    <a:cubicBezTo>
                      <a:pt x="376282" y="178434"/>
                      <a:pt x="375048" y="178298"/>
                      <a:pt x="373950" y="178160"/>
                    </a:cubicBezTo>
                    <a:cubicBezTo>
                      <a:pt x="373950" y="178160"/>
                      <a:pt x="373950" y="178160"/>
                      <a:pt x="374088" y="178160"/>
                    </a:cubicBezTo>
                    <a:cubicBezTo>
                      <a:pt x="374088" y="178160"/>
                      <a:pt x="373950" y="178160"/>
                      <a:pt x="373950" y="178160"/>
                    </a:cubicBezTo>
                    <a:cubicBezTo>
                      <a:pt x="373813" y="178160"/>
                      <a:pt x="373676" y="178160"/>
                      <a:pt x="373539" y="178160"/>
                    </a:cubicBezTo>
                    <a:cubicBezTo>
                      <a:pt x="373539" y="178160"/>
                      <a:pt x="373676" y="178160"/>
                      <a:pt x="373676" y="178160"/>
                    </a:cubicBezTo>
                    <a:cubicBezTo>
                      <a:pt x="367504" y="177886"/>
                      <a:pt x="361332" y="178160"/>
                      <a:pt x="355159" y="178572"/>
                    </a:cubicBezTo>
                    <a:cubicBezTo>
                      <a:pt x="355159" y="178572"/>
                      <a:pt x="355159" y="178572"/>
                      <a:pt x="355159" y="178572"/>
                    </a:cubicBezTo>
                    <a:cubicBezTo>
                      <a:pt x="334311" y="180218"/>
                      <a:pt x="313874" y="185018"/>
                      <a:pt x="293437" y="188859"/>
                    </a:cubicBezTo>
                    <a:cubicBezTo>
                      <a:pt x="293437" y="188859"/>
                      <a:pt x="293437" y="188859"/>
                      <a:pt x="293437" y="188859"/>
                    </a:cubicBezTo>
                    <a:cubicBezTo>
                      <a:pt x="293437" y="188859"/>
                      <a:pt x="293300" y="188859"/>
                      <a:pt x="293300" y="188859"/>
                    </a:cubicBezTo>
                    <a:cubicBezTo>
                      <a:pt x="293163" y="188859"/>
                      <a:pt x="293026" y="188859"/>
                      <a:pt x="292889" y="188996"/>
                    </a:cubicBezTo>
                    <a:cubicBezTo>
                      <a:pt x="292889" y="188996"/>
                      <a:pt x="293026" y="188996"/>
                      <a:pt x="293026" y="188996"/>
                    </a:cubicBezTo>
                    <a:cubicBezTo>
                      <a:pt x="281642" y="191602"/>
                      <a:pt x="270395" y="194208"/>
                      <a:pt x="259010" y="196814"/>
                    </a:cubicBezTo>
                    <a:cubicBezTo>
                      <a:pt x="256404" y="197363"/>
                      <a:pt x="253935" y="197911"/>
                      <a:pt x="251467" y="198597"/>
                    </a:cubicBezTo>
                    <a:cubicBezTo>
                      <a:pt x="245157" y="200243"/>
                      <a:pt x="238985" y="202026"/>
                      <a:pt x="232676" y="203672"/>
                    </a:cubicBezTo>
                    <a:cubicBezTo>
                      <a:pt x="226641" y="205318"/>
                      <a:pt x="220606" y="206964"/>
                      <a:pt x="214570" y="208610"/>
                    </a:cubicBezTo>
                    <a:cubicBezTo>
                      <a:pt x="211827" y="209295"/>
                      <a:pt x="209221" y="210256"/>
                      <a:pt x="206615" y="211216"/>
                    </a:cubicBezTo>
                    <a:cubicBezTo>
                      <a:pt x="195094" y="215056"/>
                      <a:pt x="183709" y="218760"/>
                      <a:pt x="172325" y="222600"/>
                    </a:cubicBezTo>
                    <a:cubicBezTo>
                      <a:pt x="172462" y="222600"/>
                      <a:pt x="172462" y="222600"/>
                      <a:pt x="172600" y="222463"/>
                    </a:cubicBezTo>
                    <a:cubicBezTo>
                      <a:pt x="155455" y="228910"/>
                      <a:pt x="138721" y="235905"/>
                      <a:pt x="122536" y="243997"/>
                    </a:cubicBezTo>
                    <a:cubicBezTo>
                      <a:pt x="122673" y="243860"/>
                      <a:pt x="122810" y="243860"/>
                      <a:pt x="122948" y="243723"/>
                    </a:cubicBezTo>
                    <a:cubicBezTo>
                      <a:pt x="119381" y="245231"/>
                      <a:pt x="116364" y="246740"/>
                      <a:pt x="113484" y="248386"/>
                    </a:cubicBezTo>
                    <a:close/>
                    <a:moveTo>
                      <a:pt x="164096" y="331917"/>
                    </a:moveTo>
                    <a:cubicBezTo>
                      <a:pt x="169445" y="331231"/>
                      <a:pt x="174794" y="330271"/>
                      <a:pt x="180143" y="329174"/>
                    </a:cubicBezTo>
                    <a:cubicBezTo>
                      <a:pt x="180143" y="329174"/>
                      <a:pt x="180143" y="329174"/>
                      <a:pt x="180143" y="329174"/>
                    </a:cubicBezTo>
                    <a:cubicBezTo>
                      <a:pt x="180143" y="329174"/>
                      <a:pt x="180280" y="329174"/>
                      <a:pt x="180280" y="329174"/>
                    </a:cubicBezTo>
                    <a:cubicBezTo>
                      <a:pt x="180280" y="329174"/>
                      <a:pt x="180280" y="329174"/>
                      <a:pt x="180418" y="329174"/>
                    </a:cubicBezTo>
                    <a:cubicBezTo>
                      <a:pt x="180418" y="329174"/>
                      <a:pt x="180418" y="329174"/>
                      <a:pt x="180418" y="329174"/>
                    </a:cubicBezTo>
                    <a:cubicBezTo>
                      <a:pt x="196603" y="325745"/>
                      <a:pt x="212650" y="321081"/>
                      <a:pt x="228286" y="315595"/>
                    </a:cubicBezTo>
                    <a:cubicBezTo>
                      <a:pt x="228012" y="315595"/>
                      <a:pt x="227875" y="315732"/>
                      <a:pt x="227738" y="315732"/>
                    </a:cubicBezTo>
                    <a:cubicBezTo>
                      <a:pt x="238299" y="312029"/>
                      <a:pt x="248586" y="308051"/>
                      <a:pt x="259010" y="303799"/>
                    </a:cubicBezTo>
                    <a:cubicBezTo>
                      <a:pt x="267514" y="300370"/>
                      <a:pt x="275881" y="296941"/>
                      <a:pt x="284248" y="293375"/>
                    </a:cubicBezTo>
                    <a:cubicBezTo>
                      <a:pt x="288911" y="291455"/>
                      <a:pt x="293437" y="289260"/>
                      <a:pt x="298101" y="287203"/>
                    </a:cubicBezTo>
                    <a:cubicBezTo>
                      <a:pt x="304685" y="284185"/>
                      <a:pt x="311405" y="281168"/>
                      <a:pt x="317989" y="278150"/>
                    </a:cubicBezTo>
                    <a:cubicBezTo>
                      <a:pt x="317989" y="278150"/>
                      <a:pt x="317989" y="278150"/>
                      <a:pt x="317852" y="278150"/>
                    </a:cubicBezTo>
                    <a:cubicBezTo>
                      <a:pt x="323201" y="275407"/>
                      <a:pt x="328688" y="272526"/>
                      <a:pt x="334174" y="269783"/>
                    </a:cubicBezTo>
                    <a:cubicBezTo>
                      <a:pt x="338152" y="267726"/>
                      <a:pt x="342266" y="265668"/>
                      <a:pt x="346244" y="263474"/>
                    </a:cubicBezTo>
                    <a:cubicBezTo>
                      <a:pt x="349536" y="261553"/>
                      <a:pt x="352965" y="259633"/>
                      <a:pt x="356257" y="257713"/>
                    </a:cubicBezTo>
                    <a:cubicBezTo>
                      <a:pt x="358040" y="256753"/>
                      <a:pt x="359823" y="255793"/>
                      <a:pt x="361606" y="254695"/>
                    </a:cubicBezTo>
                    <a:cubicBezTo>
                      <a:pt x="367915" y="250855"/>
                      <a:pt x="374225" y="247014"/>
                      <a:pt x="380397" y="242900"/>
                    </a:cubicBezTo>
                    <a:cubicBezTo>
                      <a:pt x="382180" y="241665"/>
                      <a:pt x="383826" y="240294"/>
                      <a:pt x="385472" y="238922"/>
                    </a:cubicBezTo>
                    <a:cubicBezTo>
                      <a:pt x="385335" y="239059"/>
                      <a:pt x="385198" y="239197"/>
                      <a:pt x="385060" y="239334"/>
                    </a:cubicBezTo>
                    <a:cubicBezTo>
                      <a:pt x="386569" y="237962"/>
                      <a:pt x="387941" y="236591"/>
                      <a:pt x="389449" y="235219"/>
                    </a:cubicBezTo>
                    <a:cubicBezTo>
                      <a:pt x="389724" y="234944"/>
                      <a:pt x="389861" y="234670"/>
                      <a:pt x="390135" y="234396"/>
                    </a:cubicBezTo>
                    <a:cubicBezTo>
                      <a:pt x="390272" y="234121"/>
                      <a:pt x="390410" y="233847"/>
                      <a:pt x="390547" y="233573"/>
                    </a:cubicBezTo>
                    <a:cubicBezTo>
                      <a:pt x="390547" y="233436"/>
                      <a:pt x="390547" y="233298"/>
                      <a:pt x="390547" y="233024"/>
                    </a:cubicBezTo>
                    <a:cubicBezTo>
                      <a:pt x="390547" y="232613"/>
                      <a:pt x="390547" y="232201"/>
                      <a:pt x="390547" y="231790"/>
                    </a:cubicBezTo>
                    <a:cubicBezTo>
                      <a:pt x="390547" y="231790"/>
                      <a:pt x="390547" y="231927"/>
                      <a:pt x="390547" y="231927"/>
                    </a:cubicBezTo>
                    <a:cubicBezTo>
                      <a:pt x="390547" y="232064"/>
                      <a:pt x="390547" y="232201"/>
                      <a:pt x="390547" y="232339"/>
                    </a:cubicBezTo>
                    <a:cubicBezTo>
                      <a:pt x="390547" y="232064"/>
                      <a:pt x="390410" y="231790"/>
                      <a:pt x="390410" y="231515"/>
                    </a:cubicBezTo>
                    <a:cubicBezTo>
                      <a:pt x="390272" y="231241"/>
                      <a:pt x="390272" y="231104"/>
                      <a:pt x="390135" y="230830"/>
                    </a:cubicBezTo>
                    <a:cubicBezTo>
                      <a:pt x="389998" y="230692"/>
                      <a:pt x="389998" y="230692"/>
                      <a:pt x="389861" y="230556"/>
                    </a:cubicBezTo>
                    <a:cubicBezTo>
                      <a:pt x="389587" y="230418"/>
                      <a:pt x="389312" y="230281"/>
                      <a:pt x="389175" y="230281"/>
                    </a:cubicBezTo>
                    <a:cubicBezTo>
                      <a:pt x="388764" y="230144"/>
                      <a:pt x="388352" y="230007"/>
                      <a:pt x="387804" y="229869"/>
                    </a:cubicBezTo>
                    <a:cubicBezTo>
                      <a:pt x="386843" y="229733"/>
                      <a:pt x="385883" y="229595"/>
                      <a:pt x="384923" y="229458"/>
                    </a:cubicBezTo>
                    <a:cubicBezTo>
                      <a:pt x="385060" y="229458"/>
                      <a:pt x="385198" y="229458"/>
                      <a:pt x="385198" y="229458"/>
                    </a:cubicBezTo>
                    <a:cubicBezTo>
                      <a:pt x="381769" y="229321"/>
                      <a:pt x="378340" y="229184"/>
                      <a:pt x="375048" y="229321"/>
                    </a:cubicBezTo>
                    <a:cubicBezTo>
                      <a:pt x="375185" y="229321"/>
                      <a:pt x="375322" y="229321"/>
                      <a:pt x="375459" y="229321"/>
                    </a:cubicBezTo>
                    <a:cubicBezTo>
                      <a:pt x="368464" y="229733"/>
                      <a:pt x="361606" y="231104"/>
                      <a:pt x="354611" y="232476"/>
                    </a:cubicBezTo>
                    <a:cubicBezTo>
                      <a:pt x="346381" y="234259"/>
                      <a:pt x="338152" y="236453"/>
                      <a:pt x="330059" y="238785"/>
                    </a:cubicBezTo>
                    <a:cubicBezTo>
                      <a:pt x="322104" y="241117"/>
                      <a:pt x="314149" y="243723"/>
                      <a:pt x="306331" y="246466"/>
                    </a:cubicBezTo>
                    <a:cubicBezTo>
                      <a:pt x="306468" y="246466"/>
                      <a:pt x="306605" y="246329"/>
                      <a:pt x="306742" y="246329"/>
                    </a:cubicBezTo>
                    <a:cubicBezTo>
                      <a:pt x="287951" y="252913"/>
                      <a:pt x="269160" y="260456"/>
                      <a:pt x="251329" y="269372"/>
                    </a:cubicBezTo>
                    <a:cubicBezTo>
                      <a:pt x="251467" y="269234"/>
                      <a:pt x="251604" y="269234"/>
                      <a:pt x="251741" y="269097"/>
                    </a:cubicBezTo>
                    <a:cubicBezTo>
                      <a:pt x="238436" y="275955"/>
                      <a:pt x="225680" y="283499"/>
                      <a:pt x="213199" y="291866"/>
                    </a:cubicBezTo>
                    <a:cubicBezTo>
                      <a:pt x="200580" y="300507"/>
                      <a:pt x="188510" y="310108"/>
                      <a:pt x="176851" y="320121"/>
                    </a:cubicBezTo>
                    <a:cubicBezTo>
                      <a:pt x="172462" y="324098"/>
                      <a:pt x="168210" y="327939"/>
                      <a:pt x="164096" y="331917"/>
                    </a:cubicBezTo>
                    <a:close/>
                    <a:moveTo>
                      <a:pt x="208124" y="395833"/>
                    </a:moveTo>
                    <a:cubicBezTo>
                      <a:pt x="211553" y="394736"/>
                      <a:pt x="214982" y="393639"/>
                      <a:pt x="218274" y="392541"/>
                    </a:cubicBezTo>
                    <a:cubicBezTo>
                      <a:pt x="218137" y="392541"/>
                      <a:pt x="217862" y="392678"/>
                      <a:pt x="217725" y="392816"/>
                    </a:cubicBezTo>
                    <a:cubicBezTo>
                      <a:pt x="233773" y="387192"/>
                      <a:pt x="249546" y="380197"/>
                      <a:pt x="264771" y="372516"/>
                    </a:cubicBezTo>
                    <a:cubicBezTo>
                      <a:pt x="264634" y="372653"/>
                      <a:pt x="264497" y="372653"/>
                      <a:pt x="264360" y="372790"/>
                    </a:cubicBezTo>
                    <a:cubicBezTo>
                      <a:pt x="272726" y="368538"/>
                      <a:pt x="281093" y="364149"/>
                      <a:pt x="289323" y="359349"/>
                    </a:cubicBezTo>
                    <a:cubicBezTo>
                      <a:pt x="296318" y="355234"/>
                      <a:pt x="303313" y="351119"/>
                      <a:pt x="310445" y="347004"/>
                    </a:cubicBezTo>
                    <a:cubicBezTo>
                      <a:pt x="314149" y="344810"/>
                      <a:pt x="317715" y="342341"/>
                      <a:pt x="321281" y="340009"/>
                    </a:cubicBezTo>
                    <a:cubicBezTo>
                      <a:pt x="326767" y="336443"/>
                      <a:pt x="332117" y="332877"/>
                      <a:pt x="337603" y="329311"/>
                    </a:cubicBezTo>
                    <a:cubicBezTo>
                      <a:pt x="337603" y="329311"/>
                      <a:pt x="337603" y="329311"/>
                      <a:pt x="337603" y="329311"/>
                    </a:cubicBezTo>
                    <a:cubicBezTo>
                      <a:pt x="343638" y="324922"/>
                      <a:pt x="349536" y="320669"/>
                      <a:pt x="355708" y="316281"/>
                    </a:cubicBezTo>
                    <a:cubicBezTo>
                      <a:pt x="358863" y="314086"/>
                      <a:pt x="361743" y="311617"/>
                      <a:pt x="364898" y="309285"/>
                    </a:cubicBezTo>
                    <a:cubicBezTo>
                      <a:pt x="369561" y="305719"/>
                      <a:pt x="374362" y="302153"/>
                      <a:pt x="378751" y="298175"/>
                    </a:cubicBezTo>
                    <a:cubicBezTo>
                      <a:pt x="378614" y="298313"/>
                      <a:pt x="378477" y="298450"/>
                      <a:pt x="378340" y="298587"/>
                    </a:cubicBezTo>
                    <a:cubicBezTo>
                      <a:pt x="380534" y="296529"/>
                      <a:pt x="382729" y="294609"/>
                      <a:pt x="384786" y="292414"/>
                    </a:cubicBezTo>
                    <a:cubicBezTo>
                      <a:pt x="384786" y="292414"/>
                      <a:pt x="384649" y="292552"/>
                      <a:pt x="384649" y="292552"/>
                    </a:cubicBezTo>
                    <a:cubicBezTo>
                      <a:pt x="385060" y="292003"/>
                      <a:pt x="385472" y="291592"/>
                      <a:pt x="385883" y="291043"/>
                    </a:cubicBezTo>
                    <a:cubicBezTo>
                      <a:pt x="385746" y="291180"/>
                      <a:pt x="385746" y="291317"/>
                      <a:pt x="385609" y="291455"/>
                    </a:cubicBezTo>
                    <a:cubicBezTo>
                      <a:pt x="386295" y="290357"/>
                      <a:pt x="386981" y="289397"/>
                      <a:pt x="387529" y="288163"/>
                    </a:cubicBezTo>
                    <a:cubicBezTo>
                      <a:pt x="387392" y="288300"/>
                      <a:pt x="387392" y="288437"/>
                      <a:pt x="387255" y="288574"/>
                    </a:cubicBezTo>
                    <a:cubicBezTo>
                      <a:pt x="387529" y="288026"/>
                      <a:pt x="387804" y="287614"/>
                      <a:pt x="387941" y="287065"/>
                    </a:cubicBezTo>
                    <a:cubicBezTo>
                      <a:pt x="388078" y="286654"/>
                      <a:pt x="388215" y="286242"/>
                      <a:pt x="388352" y="285694"/>
                    </a:cubicBezTo>
                    <a:cubicBezTo>
                      <a:pt x="388352" y="285556"/>
                      <a:pt x="388352" y="285420"/>
                      <a:pt x="388489" y="285145"/>
                    </a:cubicBezTo>
                    <a:cubicBezTo>
                      <a:pt x="388352" y="285008"/>
                      <a:pt x="388078" y="284871"/>
                      <a:pt x="387941" y="284597"/>
                    </a:cubicBezTo>
                    <a:cubicBezTo>
                      <a:pt x="387255" y="284185"/>
                      <a:pt x="386569" y="283774"/>
                      <a:pt x="385883" y="283362"/>
                    </a:cubicBezTo>
                    <a:cubicBezTo>
                      <a:pt x="385883" y="283362"/>
                      <a:pt x="386020" y="283362"/>
                      <a:pt x="386020" y="283499"/>
                    </a:cubicBezTo>
                    <a:cubicBezTo>
                      <a:pt x="385472" y="283362"/>
                      <a:pt x="385060" y="283088"/>
                      <a:pt x="384512" y="282950"/>
                    </a:cubicBezTo>
                    <a:cubicBezTo>
                      <a:pt x="384100" y="282813"/>
                      <a:pt x="383826" y="282813"/>
                      <a:pt x="383414" y="282676"/>
                    </a:cubicBezTo>
                    <a:cubicBezTo>
                      <a:pt x="383414" y="282676"/>
                      <a:pt x="383552" y="282676"/>
                      <a:pt x="383552" y="282676"/>
                    </a:cubicBezTo>
                    <a:cubicBezTo>
                      <a:pt x="382317" y="282402"/>
                      <a:pt x="380946" y="282265"/>
                      <a:pt x="379711" y="282127"/>
                    </a:cubicBezTo>
                    <a:cubicBezTo>
                      <a:pt x="379848" y="282127"/>
                      <a:pt x="379985" y="282127"/>
                      <a:pt x="380123" y="282127"/>
                    </a:cubicBezTo>
                    <a:cubicBezTo>
                      <a:pt x="379300" y="282127"/>
                      <a:pt x="378477" y="282127"/>
                      <a:pt x="377791" y="282127"/>
                    </a:cubicBezTo>
                    <a:cubicBezTo>
                      <a:pt x="378065" y="282127"/>
                      <a:pt x="378202" y="282127"/>
                      <a:pt x="378340" y="282127"/>
                    </a:cubicBezTo>
                    <a:cubicBezTo>
                      <a:pt x="375185" y="282402"/>
                      <a:pt x="372167" y="282813"/>
                      <a:pt x="369150" y="283499"/>
                    </a:cubicBezTo>
                    <a:cubicBezTo>
                      <a:pt x="369150" y="283499"/>
                      <a:pt x="369287" y="283499"/>
                      <a:pt x="369287" y="283499"/>
                    </a:cubicBezTo>
                    <a:cubicBezTo>
                      <a:pt x="369150" y="283499"/>
                      <a:pt x="369150" y="283499"/>
                      <a:pt x="369013" y="283499"/>
                    </a:cubicBezTo>
                    <a:cubicBezTo>
                      <a:pt x="368875" y="283499"/>
                      <a:pt x="368875" y="283499"/>
                      <a:pt x="368738" y="283499"/>
                    </a:cubicBezTo>
                    <a:cubicBezTo>
                      <a:pt x="368738" y="283499"/>
                      <a:pt x="368738" y="283499"/>
                      <a:pt x="368738" y="283499"/>
                    </a:cubicBezTo>
                    <a:cubicBezTo>
                      <a:pt x="366407" y="284048"/>
                      <a:pt x="364212" y="284459"/>
                      <a:pt x="361880" y="285145"/>
                    </a:cubicBezTo>
                    <a:cubicBezTo>
                      <a:pt x="359411" y="285831"/>
                      <a:pt x="357080" y="286517"/>
                      <a:pt x="354611" y="287477"/>
                    </a:cubicBezTo>
                    <a:cubicBezTo>
                      <a:pt x="354748" y="287477"/>
                      <a:pt x="354885" y="287340"/>
                      <a:pt x="355022" y="287340"/>
                    </a:cubicBezTo>
                    <a:cubicBezTo>
                      <a:pt x="348713" y="289671"/>
                      <a:pt x="342541" y="292278"/>
                      <a:pt x="336506" y="295158"/>
                    </a:cubicBezTo>
                    <a:cubicBezTo>
                      <a:pt x="336643" y="295021"/>
                      <a:pt x="336780" y="295021"/>
                      <a:pt x="336917" y="294884"/>
                    </a:cubicBezTo>
                    <a:cubicBezTo>
                      <a:pt x="325121" y="300919"/>
                      <a:pt x="313874" y="307914"/>
                      <a:pt x="302764" y="315320"/>
                    </a:cubicBezTo>
                    <a:cubicBezTo>
                      <a:pt x="302902" y="315183"/>
                      <a:pt x="303039" y="315183"/>
                      <a:pt x="303176" y="315046"/>
                    </a:cubicBezTo>
                    <a:cubicBezTo>
                      <a:pt x="292340" y="322316"/>
                      <a:pt x="282053" y="330133"/>
                      <a:pt x="271629" y="338089"/>
                    </a:cubicBezTo>
                    <a:cubicBezTo>
                      <a:pt x="261479" y="345907"/>
                      <a:pt x="251467" y="354000"/>
                      <a:pt x="241728" y="362503"/>
                    </a:cubicBezTo>
                    <a:cubicBezTo>
                      <a:pt x="241728" y="362503"/>
                      <a:pt x="241728" y="362503"/>
                      <a:pt x="241728" y="362503"/>
                    </a:cubicBezTo>
                    <a:cubicBezTo>
                      <a:pt x="241728" y="362503"/>
                      <a:pt x="241728" y="362503"/>
                      <a:pt x="241591" y="362641"/>
                    </a:cubicBezTo>
                    <a:cubicBezTo>
                      <a:pt x="241454" y="362778"/>
                      <a:pt x="241317" y="362778"/>
                      <a:pt x="241317" y="362915"/>
                    </a:cubicBezTo>
                    <a:cubicBezTo>
                      <a:pt x="241317" y="362915"/>
                      <a:pt x="241317" y="362915"/>
                      <a:pt x="241317" y="362915"/>
                    </a:cubicBezTo>
                    <a:cubicBezTo>
                      <a:pt x="229932" y="373613"/>
                      <a:pt x="218822" y="384586"/>
                      <a:pt x="208124" y="395833"/>
                    </a:cubicBezTo>
                    <a:close/>
                    <a:moveTo>
                      <a:pt x="407143" y="434650"/>
                    </a:moveTo>
                    <a:cubicBezTo>
                      <a:pt x="413178" y="430535"/>
                      <a:pt x="419213" y="426557"/>
                      <a:pt x="425248" y="422442"/>
                    </a:cubicBezTo>
                    <a:cubicBezTo>
                      <a:pt x="425111" y="422580"/>
                      <a:pt x="424974" y="422716"/>
                      <a:pt x="424837" y="422716"/>
                    </a:cubicBezTo>
                    <a:cubicBezTo>
                      <a:pt x="433752" y="416681"/>
                      <a:pt x="442668" y="410509"/>
                      <a:pt x="451583" y="404200"/>
                    </a:cubicBezTo>
                    <a:cubicBezTo>
                      <a:pt x="456109" y="400908"/>
                      <a:pt x="460636" y="397754"/>
                      <a:pt x="465162" y="394462"/>
                    </a:cubicBezTo>
                    <a:cubicBezTo>
                      <a:pt x="471471" y="389798"/>
                      <a:pt x="478055" y="385272"/>
                      <a:pt x="484090" y="380197"/>
                    </a:cubicBezTo>
                    <a:cubicBezTo>
                      <a:pt x="484090" y="380197"/>
                      <a:pt x="483953" y="380334"/>
                      <a:pt x="483953" y="380334"/>
                    </a:cubicBezTo>
                    <a:cubicBezTo>
                      <a:pt x="484090" y="380197"/>
                      <a:pt x="484090" y="380197"/>
                      <a:pt x="484227" y="380060"/>
                    </a:cubicBezTo>
                    <a:cubicBezTo>
                      <a:pt x="484227" y="380060"/>
                      <a:pt x="484364" y="379923"/>
                      <a:pt x="484364" y="379923"/>
                    </a:cubicBezTo>
                    <a:cubicBezTo>
                      <a:pt x="484364" y="379923"/>
                      <a:pt x="484364" y="379923"/>
                      <a:pt x="484227" y="380060"/>
                    </a:cubicBezTo>
                    <a:cubicBezTo>
                      <a:pt x="486147" y="378277"/>
                      <a:pt x="487930" y="376357"/>
                      <a:pt x="489713" y="374436"/>
                    </a:cubicBezTo>
                    <a:cubicBezTo>
                      <a:pt x="489576" y="374574"/>
                      <a:pt x="489439" y="374710"/>
                      <a:pt x="489302" y="374848"/>
                    </a:cubicBezTo>
                    <a:cubicBezTo>
                      <a:pt x="489713" y="374436"/>
                      <a:pt x="489988" y="374025"/>
                      <a:pt x="490399" y="373613"/>
                    </a:cubicBezTo>
                    <a:cubicBezTo>
                      <a:pt x="490674" y="373202"/>
                      <a:pt x="490811" y="372790"/>
                      <a:pt x="491085" y="372379"/>
                    </a:cubicBezTo>
                    <a:cubicBezTo>
                      <a:pt x="491085" y="372242"/>
                      <a:pt x="491222" y="372104"/>
                      <a:pt x="491222" y="372104"/>
                    </a:cubicBezTo>
                    <a:cubicBezTo>
                      <a:pt x="491222" y="371967"/>
                      <a:pt x="491222" y="371830"/>
                      <a:pt x="491222" y="371693"/>
                    </a:cubicBezTo>
                    <a:cubicBezTo>
                      <a:pt x="491222" y="371556"/>
                      <a:pt x="491085" y="371281"/>
                      <a:pt x="491085" y="371145"/>
                    </a:cubicBezTo>
                    <a:cubicBezTo>
                      <a:pt x="491085" y="371007"/>
                      <a:pt x="490948" y="371007"/>
                      <a:pt x="490948" y="370870"/>
                    </a:cubicBezTo>
                    <a:cubicBezTo>
                      <a:pt x="490674" y="370870"/>
                      <a:pt x="490262" y="370733"/>
                      <a:pt x="489988" y="370733"/>
                    </a:cubicBezTo>
                    <a:cubicBezTo>
                      <a:pt x="490125" y="370733"/>
                      <a:pt x="490262" y="370733"/>
                      <a:pt x="490262" y="370733"/>
                    </a:cubicBezTo>
                    <a:cubicBezTo>
                      <a:pt x="489713" y="370733"/>
                      <a:pt x="489302" y="370733"/>
                      <a:pt x="488753" y="370870"/>
                    </a:cubicBezTo>
                    <a:cubicBezTo>
                      <a:pt x="488753" y="370870"/>
                      <a:pt x="488890" y="370870"/>
                      <a:pt x="488890" y="370870"/>
                    </a:cubicBezTo>
                    <a:cubicBezTo>
                      <a:pt x="488753" y="370870"/>
                      <a:pt x="488753" y="370870"/>
                      <a:pt x="488753" y="370870"/>
                    </a:cubicBezTo>
                    <a:cubicBezTo>
                      <a:pt x="488616" y="370870"/>
                      <a:pt x="488479" y="370870"/>
                      <a:pt x="488479" y="370870"/>
                    </a:cubicBezTo>
                    <a:cubicBezTo>
                      <a:pt x="488479" y="370870"/>
                      <a:pt x="488616" y="370870"/>
                      <a:pt x="488753" y="370870"/>
                    </a:cubicBezTo>
                    <a:cubicBezTo>
                      <a:pt x="488342" y="371007"/>
                      <a:pt x="487793" y="371007"/>
                      <a:pt x="487382" y="371145"/>
                    </a:cubicBezTo>
                    <a:cubicBezTo>
                      <a:pt x="487382" y="371145"/>
                      <a:pt x="487519" y="371145"/>
                      <a:pt x="487519" y="371145"/>
                    </a:cubicBezTo>
                    <a:cubicBezTo>
                      <a:pt x="487382" y="371145"/>
                      <a:pt x="487245" y="371145"/>
                      <a:pt x="487107" y="371281"/>
                    </a:cubicBezTo>
                    <a:cubicBezTo>
                      <a:pt x="487107" y="371281"/>
                      <a:pt x="486970" y="371281"/>
                      <a:pt x="486970" y="371281"/>
                    </a:cubicBezTo>
                    <a:cubicBezTo>
                      <a:pt x="486970" y="371281"/>
                      <a:pt x="486970" y="371281"/>
                      <a:pt x="487107" y="371281"/>
                    </a:cubicBezTo>
                    <a:cubicBezTo>
                      <a:pt x="484364" y="371830"/>
                      <a:pt x="481621" y="372653"/>
                      <a:pt x="478878" y="373476"/>
                    </a:cubicBezTo>
                    <a:cubicBezTo>
                      <a:pt x="479152" y="373476"/>
                      <a:pt x="479289" y="373339"/>
                      <a:pt x="479426" y="373339"/>
                    </a:cubicBezTo>
                    <a:cubicBezTo>
                      <a:pt x="477095" y="374299"/>
                      <a:pt x="474763" y="375259"/>
                      <a:pt x="472431" y="376357"/>
                    </a:cubicBezTo>
                    <a:cubicBezTo>
                      <a:pt x="472568" y="376357"/>
                      <a:pt x="472706" y="376219"/>
                      <a:pt x="472843" y="376082"/>
                    </a:cubicBezTo>
                    <a:cubicBezTo>
                      <a:pt x="468454" y="378277"/>
                      <a:pt x="464339" y="380746"/>
                      <a:pt x="460224" y="383489"/>
                    </a:cubicBezTo>
                    <a:cubicBezTo>
                      <a:pt x="460361" y="383489"/>
                      <a:pt x="460498" y="383352"/>
                      <a:pt x="460636" y="383215"/>
                    </a:cubicBezTo>
                    <a:cubicBezTo>
                      <a:pt x="454052" y="387604"/>
                      <a:pt x="448017" y="392678"/>
                      <a:pt x="441982" y="397891"/>
                    </a:cubicBezTo>
                    <a:cubicBezTo>
                      <a:pt x="441982" y="397891"/>
                      <a:pt x="442119" y="397891"/>
                      <a:pt x="442119" y="397754"/>
                    </a:cubicBezTo>
                    <a:cubicBezTo>
                      <a:pt x="433478" y="405571"/>
                      <a:pt x="425523" y="413938"/>
                      <a:pt x="417430" y="422442"/>
                    </a:cubicBezTo>
                    <a:cubicBezTo>
                      <a:pt x="417567" y="422305"/>
                      <a:pt x="417704" y="422168"/>
                      <a:pt x="417842" y="422031"/>
                    </a:cubicBezTo>
                    <a:cubicBezTo>
                      <a:pt x="414275" y="426283"/>
                      <a:pt x="410709" y="430535"/>
                      <a:pt x="407143" y="434650"/>
                    </a:cubicBezTo>
                    <a:close/>
                    <a:moveTo>
                      <a:pt x="308251" y="401183"/>
                    </a:moveTo>
                    <a:cubicBezTo>
                      <a:pt x="303999" y="405435"/>
                      <a:pt x="299610" y="409549"/>
                      <a:pt x="295495" y="413938"/>
                    </a:cubicBezTo>
                    <a:cubicBezTo>
                      <a:pt x="288500" y="421208"/>
                      <a:pt x="281505" y="428477"/>
                      <a:pt x="274509" y="435747"/>
                    </a:cubicBezTo>
                    <a:cubicBezTo>
                      <a:pt x="270395" y="439999"/>
                      <a:pt x="266417" y="444388"/>
                      <a:pt x="262439" y="448777"/>
                    </a:cubicBezTo>
                    <a:cubicBezTo>
                      <a:pt x="260793" y="450560"/>
                      <a:pt x="259010" y="452480"/>
                      <a:pt x="257364" y="454263"/>
                    </a:cubicBezTo>
                    <a:cubicBezTo>
                      <a:pt x="260656" y="452206"/>
                      <a:pt x="263948" y="450148"/>
                      <a:pt x="267240" y="447954"/>
                    </a:cubicBezTo>
                    <a:cubicBezTo>
                      <a:pt x="272726" y="444525"/>
                      <a:pt x="278076" y="440959"/>
                      <a:pt x="283425" y="437255"/>
                    </a:cubicBezTo>
                    <a:cubicBezTo>
                      <a:pt x="290420" y="432729"/>
                      <a:pt x="297278" y="428066"/>
                      <a:pt x="304273" y="423539"/>
                    </a:cubicBezTo>
                    <a:cubicBezTo>
                      <a:pt x="315383" y="415722"/>
                      <a:pt x="326356" y="408041"/>
                      <a:pt x="337466" y="400222"/>
                    </a:cubicBezTo>
                    <a:cubicBezTo>
                      <a:pt x="338975" y="399262"/>
                      <a:pt x="340346" y="398165"/>
                      <a:pt x="341855" y="396931"/>
                    </a:cubicBezTo>
                    <a:cubicBezTo>
                      <a:pt x="345421" y="394325"/>
                      <a:pt x="348987" y="391581"/>
                      <a:pt x="352553" y="388975"/>
                    </a:cubicBezTo>
                    <a:cubicBezTo>
                      <a:pt x="356120" y="386369"/>
                      <a:pt x="359686" y="383626"/>
                      <a:pt x="363252" y="381020"/>
                    </a:cubicBezTo>
                    <a:cubicBezTo>
                      <a:pt x="364761" y="379923"/>
                      <a:pt x="366269" y="378825"/>
                      <a:pt x="367778" y="377728"/>
                    </a:cubicBezTo>
                    <a:cubicBezTo>
                      <a:pt x="377928" y="369773"/>
                      <a:pt x="388078" y="361955"/>
                      <a:pt x="398091" y="353725"/>
                    </a:cubicBezTo>
                    <a:cubicBezTo>
                      <a:pt x="410161" y="343849"/>
                      <a:pt x="422368" y="333974"/>
                      <a:pt x="434164" y="323687"/>
                    </a:cubicBezTo>
                    <a:cubicBezTo>
                      <a:pt x="434164" y="323824"/>
                      <a:pt x="434026" y="323824"/>
                      <a:pt x="434026" y="323824"/>
                    </a:cubicBezTo>
                    <a:cubicBezTo>
                      <a:pt x="437044" y="321081"/>
                      <a:pt x="439924" y="318201"/>
                      <a:pt x="442805" y="315183"/>
                    </a:cubicBezTo>
                    <a:cubicBezTo>
                      <a:pt x="442668" y="315320"/>
                      <a:pt x="442530" y="315458"/>
                      <a:pt x="442530" y="315595"/>
                    </a:cubicBezTo>
                    <a:cubicBezTo>
                      <a:pt x="443353" y="314635"/>
                      <a:pt x="444176" y="313537"/>
                      <a:pt x="444862" y="312440"/>
                    </a:cubicBezTo>
                    <a:cubicBezTo>
                      <a:pt x="444725" y="312577"/>
                      <a:pt x="444588" y="312714"/>
                      <a:pt x="444588" y="312852"/>
                    </a:cubicBezTo>
                    <a:cubicBezTo>
                      <a:pt x="444725" y="312440"/>
                      <a:pt x="444999" y="312166"/>
                      <a:pt x="445136" y="311754"/>
                    </a:cubicBezTo>
                    <a:cubicBezTo>
                      <a:pt x="445274" y="311343"/>
                      <a:pt x="445411" y="310931"/>
                      <a:pt x="445548" y="310520"/>
                    </a:cubicBezTo>
                    <a:cubicBezTo>
                      <a:pt x="445548" y="309971"/>
                      <a:pt x="445685" y="309559"/>
                      <a:pt x="445685" y="309011"/>
                    </a:cubicBezTo>
                    <a:cubicBezTo>
                      <a:pt x="445685" y="309148"/>
                      <a:pt x="445685" y="309423"/>
                      <a:pt x="445685" y="309559"/>
                    </a:cubicBezTo>
                    <a:cubicBezTo>
                      <a:pt x="445685" y="309285"/>
                      <a:pt x="445685" y="309011"/>
                      <a:pt x="445685" y="308737"/>
                    </a:cubicBezTo>
                    <a:cubicBezTo>
                      <a:pt x="445274" y="308600"/>
                      <a:pt x="444999" y="308462"/>
                      <a:pt x="444588" y="308325"/>
                    </a:cubicBezTo>
                    <a:cubicBezTo>
                      <a:pt x="444039" y="308188"/>
                      <a:pt x="443628" y="308051"/>
                      <a:pt x="443079" y="307914"/>
                    </a:cubicBezTo>
                    <a:cubicBezTo>
                      <a:pt x="442668" y="307914"/>
                      <a:pt x="442256" y="307914"/>
                      <a:pt x="441845" y="307777"/>
                    </a:cubicBezTo>
                    <a:cubicBezTo>
                      <a:pt x="441296" y="307777"/>
                      <a:pt x="440747" y="307914"/>
                      <a:pt x="440199" y="307914"/>
                    </a:cubicBezTo>
                    <a:cubicBezTo>
                      <a:pt x="440473" y="307914"/>
                      <a:pt x="440610" y="307777"/>
                      <a:pt x="440747" y="307777"/>
                    </a:cubicBezTo>
                    <a:cubicBezTo>
                      <a:pt x="439239" y="308051"/>
                      <a:pt x="437867" y="308462"/>
                      <a:pt x="436495" y="308874"/>
                    </a:cubicBezTo>
                    <a:cubicBezTo>
                      <a:pt x="436495" y="308874"/>
                      <a:pt x="436633" y="308737"/>
                      <a:pt x="436633" y="308737"/>
                    </a:cubicBezTo>
                    <a:cubicBezTo>
                      <a:pt x="433889" y="309834"/>
                      <a:pt x="431146" y="311068"/>
                      <a:pt x="428403" y="312303"/>
                    </a:cubicBezTo>
                    <a:cubicBezTo>
                      <a:pt x="425660" y="313674"/>
                      <a:pt x="422779" y="315046"/>
                      <a:pt x="419899" y="316417"/>
                    </a:cubicBezTo>
                    <a:cubicBezTo>
                      <a:pt x="420036" y="316281"/>
                      <a:pt x="420173" y="316281"/>
                      <a:pt x="420310" y="316143"/>
                    </a:cubicBezTo>
                    <a:cubicBezTo>
                      <a:pt x="413727" y="319572"/>
                      <a:pt x="407417" y="323275"/>
                      <a:pt x="401108" y="327253"/>
                    </a:cubicBezTo>
                    <a:cubicBezTo>
                      <a:pt x="394662" y="331231"/>
                      <a:pt x="388215" y="335346"/>
                      <a:pt x="382043" y="339461"/>
                    </a:cubicBezTo>
                    <a:cubicBezTo>
                      <a:pt x="382043" y="339461"/>
                      <a:pt x="382043" y="339461"/>
                      <a:pt x="382043" y="339461"/>
                    </a:cubicBezTo>
                    <a:cubicBezTo>
                      <a:pt x="364761" y="351119"/>
                      <a:pt x="348301" y="364149"/>
                      <a:pt x="332665" y="377865"/>
                    </a:cubicBezTo>
                    <a:lnTo>
                      <a:pt x="332665" y="377865"/>
                    </a:lnTo>
                    <a:cubicBezTo>
                      <a:pt x="332665" y="377865"/>
                      <a:pt x="332528" y="377865"/>
                      <a:pt x="332528" y="378003"/>
                    </a:cubicBezTo>
                    <a:cubicBezTo>
                      <a:pt x="332391" y="378139"/>
                      <a:pt x="332391" y="378139"/>
                      <a:pt x="332254" y="378277"/>
                    </a:cubicBezTo>
                    <a:cubicBezTo>
                      <a:pt x="332254" y="378277"/>
                      <a:pt x="332254" y="378277"/>
                      <a:pt x="332254" y="378277"/>
                    </a:cubicBezTo>
                    <a:cubicBezTo>
                      <a:pt x="324024" y="385820"/>
                      <a:pt x="316069" y="393364"/>
                      <a:pt x="308251" y="401183"/>
                    </a:cubicBezTo>
                    <a:close/>
                    <a:moveTo>
                      <a:pt x="458029" y="511596"/>
                    </a:moveTo>
                    <a:cubicBezTo>
                      <a:pt x="456795" y="513517"/>
                      <a:pt x="455561" y="515437"/>
                      <a:pt x="454326" y="517357"/>
                    </a:cubicBezTo>
                    <a:cubicBezTo>
                      <a:pt x="458578" y="512556"/>
                      <a:pt x="462830" y="507619"/>
                      <a:pt x="467082" y="502818"/>
                    </a:cubicBezTo>
                    <a:cubicBezTo>
                      <a:pt x="467631" y="502132"/>
                      <a:pt x="468042" y="501583"/>
                      <a:pt x="468591" y="500898"/>
                    </a:cubicBezTo>
                    <a:cubicBezTo>
                      <a:pt x="470511" y="498292"/>
                      <a:pt x="472568" y="495686"/>
                      <a:pt x="474489" y="493080"/>
                    </a:cubicBezTo>
                    <a:cubicBezTo>
                      <a:pt x="477918" y="488553"/>
                      <a:pt x="481347" y="484027"/>
                      <a:pt x="484776" y="479501"/>
                    </a:cubicBezTo>
                    <a:cubicBezTo>
                      <a:pt x="484639" y="479638"/>
                      <a:pt x="484501" y="479775"/>
                      <a:pt x="484501" y="479912"/>
                    </a:cubicBezTo>
                    <a:cubicBezTo>
                      <a:pt x="488753" y="473603"/>
                      <a:pt x="493005" y="467157"/>
                      <a:pt x="497257" y="460847"/>
                    </a:cubicBezTo>
                    <a:cubicBezTo>
                      <a:pt x="499589" y="457418"/>
                      <a:pt x="501646" y="453989"/>
                      <a:pt x="503841" y="450560"/>
                    </a:cubicBezTo>
                    <a:cubicBezTo>
                      <a:pt x="506996" y="445622"/>
                      <a:pt x="510013" y="440822"/>
                      <a:pt x="512893" y="435610"/>
                    </a:cubicBezTo>
                    <a:cubicBezTo>
                      <a:pt x="512893" y="435610"/>
                      <a:pt x="512893" y="435610"/>
                      <a:pt x="512893" y="435747"/>
                    </a:cubicBezTo>
                    <a:cubicBezTo>
                      <a:pt x="513442" y="434787"/>
                      <a:pt x="513854" y="433689"/>
                      <a:pt x="514402" y="432729"/>
                    </a:cubicBezTo>
                    <a:cubicBezTo>
                      <a:pt x="512619" y="434375"/>
                      <a:pt x="510973" y="436158"/>
                      <a:pt x="509327" y="438079"/>
                    </a:cubicBezTo>
                    <a:cubicBezTo>
                      <a:pt x="509464" y="437941"/>
                      <a:pt x="509602" y="437804"/>
                      <a:pt x="509739" y="437667"/>
                    </a:cubicBezTo>
                    <a:cubicBezTo>
                      <a:pt x="502058" y="446583"/>
                      <a:pt x="495337" y="456184"/>
                      <a:pt x="488479" y="465785"/>
                    </a:cubicBezTo>
                    <a:cubicBezTo>
                      <a:pt x="483816" y="472506"/>
                      <a:pt x="479015" y="479227"/>
                      <a:pt x="474352" y="485947"/>
                    </a:cubicBezTo>
                    <a:cubicBezTo>
                      <a:pt x="474489" y="485810"/>
                      <a:pt x="474626" y="485673"/>
                      <a:pt x="474626" y="485536"/>
                    </a:cubicBezTo>
                    <a:cubicBezTo>
                      <a:pt x="469002" y="494177"/>
                      <a:pt x="463516" y="502955"/>
                      <a:pt x="458029" y="511596"/>
                    </a:cubicBezTo>
                    <a:close/>
                    <a:moveTo>
                      <a:pt x="507270" y="580039"/>
                    </a:moveTo>
                    <a:cubicBezTo>
                      <a:pt x="505898" y="582782"/>
                      <a:pt x="504527" y="585526"/>
                      <a:pt x="503155" y="588406"/>
                    </a:cubicBezTo>
                    <a:cubicBezTo>
                      <a:pt x="504115" y="587308"/>
                      <a:pt x="505213" y="586211"/>
                      <a:pt x="506173" y="585114"/>
                    </a:cubicBezTo>
                    <a:cubicBezTo>
                      <a:pt x="511110" y="579491"/>
                      <a:pt x="515911" y="573730"/>
                      <a:pt x="520849" y="567969"/>
                    </a:cubicBezTo>
                    <a:cubicBezTo>
                      <a:pt x="522495" y="566049"/>
                      <a:pt x="524278" y="564266"/>
                      <a:pt x="525787" y="562208"/>
                    </a:cubicBezTo>
                    <a:cubicBezTo>
                      <a:pt x="527844" y="559602"/>
                      <a:pt x="529901" y="556859"/>
                      <a:pt x="531959" y="554253"/>
                    </a:cubicBezTo>
                    <a:cubicBezTo>
                      <a:pt x="534702" y="550550"/>
                      <a:pt x="537582" y="546983"/>
                      <a:pt x="540325" y="543417"/>
                    </a:cubicBezTo>
                    <a:cubicBezTo>
                      <a:pt x="541560" y="541909"/>
                      <a:pt x="542657" y="540400"/>
                      <a:pt x="543754" y="538754"/>
                    </a:cubicBezTo>
                    <a:cubicBezTo>
                      <a:pt x="548006" y="532444"/>
                      <a:pt x="552258" y="526135"/>
                      <a:pt x="556648" y="519963"/>
                    </a:cubicBezTo>
                    <a:cubicBezTo>
                      <a:pt x="561722" y="512145"/>
                      <a:pt x="566523" y="504327"/>
                      <a:pt x="570775" y="496097"/>
                    </a:cubicBezTo>
                    <a:cubicBezTo>
                      <a:pt x="571735" y="494177"/>
                      <a:pt x="572558" y="492257"/>
                      <a:pt x="573244" y="490199"/>
                    </a:cubicBezTo>
                    <a:cubicBezTo>
                      <a:pt x="573244" y="490337"/>
                      <a:pt x="573107" y="490611"/>
                      <a:pt x="573107" y="490748"/>
                    </a:cubicBezTo>
                    <a:cubicBezTo>
                      <a:pt x="573793" y="488828"/>
                      <a:pt x="574341" y="486908"/>
                      <a:pt x="574890" y="484850"/>
                    </a:cubicBezTo>
                    <a:cubicBezTo>
                      <a:pt x="575027" y="484438"/>
                      <a:pt x="575027" y="483890"/>
                      <a:pt x="575164" y="483479"/>
                    </a:cubicBezTo>
                    <a:cubicBezTo>
                      <a:pt x="575164" y="483067"/>
                      <a:pt x="575164" y="482656"/>
                      <a:pt x="575164" y="482244"/>
                    </a:cubicBezTo>
                    <a:cubicBezTo>
                      <a:pt x="575164" y="481970"/>
                      <a:pt x="575027" y="481558"/>
                      <a:pt x="575027" y="481284"/>
                    </a:cubicBezTo>
                    <a:cubicBezTo>
                      <a:pt x="574890" y="481147"/>
                      <a:pt x="574890" y="480873"/>
                      <a:pt x="574753" y="480735"/>
                    </a:cubicBezTo>
                    <a:cubicBezTo>
                      <a:pt x="574478" y="480324"/>
                      <a:pt x="574341" y="480050"/>
                      <a:pt x="574067" y="479638"/>
                    </a:cubicBezTo>
                    <a:cubicBezTo>
                      <a:pt x="573930" y="479501"/>
                      <a:pt x="573793" y="479364"/>
                      <a:pt x="573655" y="479227"/>
                    </a:cubicBezTo>
                    <a:cubicBezTo>
                      <a:pt x="573518" y="479227"/>
                      <a:pt x="573381" y="479227"/>
                      <a:pt x="573244" y="479364"/>
                    </a:cubicBezTo>
                    <a:cubicBezTo>
                      <a:pt x="572832" y="479501"/>
                      <a:pt x="572558" y="479638"/>
                      <a:pt x="572147" y="479775"/>
                    </a:cubicBezTo>
                    <a:cubicBezTo>
                      <a:pt x="571324" y="480187"/>
                      <a:pt x="570638" y="480598"/>
                      <a:pt x="569952" y="481147"/>
                    </a:cubicBezTo>
                    <a:cubicBezTo>
                      <a:pt x="569952" y="481147"/>
                      <a:pt x="569952" y="481147"/>
                      <a:pt x="570089" y="481147"/>
                    </a:cubicBezTo>
                    <a:cubicBezTo>
                      <a:pt x="568718" y="482107"/>
                      <a:pt x="567346" y="483204"/>
                      <a:pt x="565974" y="484302"/>
                    </a:cubicBezTo>
                    <a:cubicBezTo>
                      <a:pt x="565974" y="484302"/>
                      <a:pt x="566112" y="484164"/>
                      <a:pt x="566112" y="484164"/>
                    </a:cubicBezTo>
                    <a:cubicBezTo>
                      <a:pt x="565974" y="484302"/>
                      <a:pt x="565974" y="484302"/>
                      <a:pt x="565837" y="484438"/>
                    </a:cubicBezTo>
                    <a:cubicBezTo>
                      <a:pt x="565837" y="484438"/>
                      <a:pt x="565700" y="484576"/>
                      <a:pt x="565700" y="484576"/>
                    </a:cubicBezTo>
                    <a:cubicBezTo>
                      <a:pt x="565700" y="484576"/>
                      <a:pt x="565837" y="484576"/>
                      <a:pt x="565837" y="484438"/>
                    </a:cubicBezTo>
                    <a:cubicBezTo>
                      <a:pt x="564466" y="485673"/>
                      <a:pt x="563231" y="486908"/>
                      <a:pt x="561997" y="488279"/>
                    </a:cubicBezTo>
                    <a:cubicBezTo>
                      <a:pt x="561997" y="488279"/>
                      <a:pt x="561997" y="488279"/>
                      <a:pt x="562134" y="488142"/>
                    </a:cubicBezTo>
                    <a:cubicBezTo>
                      <a:pt x="562134" y="488279"/>
                      <a:pt x="561997" y="488279"/>
                      <a:pt x="561997" y="488416"/>
                    </a:cubicBezTo>
                    <a:cubicBezTo>
                      <a:pt x="561997" y="488416"/>
                      <a:pt x="561860" y="488553"/>
                      <a:pt x="561860" y="488553"/>
                    </a:cubicBezTo>
                    <a:cubicBezTo>
                      <a:pt x="561860" y="488553"/>
                      <a:pt x="561997" y="488416"/>
                      <a:pt x="561997" y="488416"/>
                    </a:cubicBezTo>
                    <a:cubicBezTo>
                      <a:pt x="559802" y="491022"/>
                      <a:pt x="557745" y="493766"/>
                      <a:pt x="555687" y="496509"/>
                    </a:cubicBezTo>
                    <a:cubicBezTo>
                      <a:pt x="553356" y="499663"/>
                      <a:pt x="551024" y="502818"/>
                      <a:pt x="548829" y="505973"/>
                    </a:cubicBezTo>
                    <a:cubicBezTo>
                      <a:pt x="546086" y="510088"/>
                      <a:pt x="543480" y="514340"/>
                      <a:pt x="540874" y="518592"/>
                    </a:cubicBezTo>
                    <a:cubicBezTo>
                      <a:pt x="539091" y="521609"/>
                      <a:pt x="537171" y="524764"/>
                      <a:pt x="535388" y="527918"/>
                    </a:cubicBezTo>
                    <a:cubicBezTo>
                      <a:pt x="533467" y="531210"/>
                      <a:pt x="531684" y="534639"/>
                      <a:pt x="529764" y="537931"/>
                    </a:cubicBezTo>
                    <a:cubicBezTo>
                      <a:pt x="525649" y="545612"/>
                      <a:pt x="521397" y="553156"/>
                      <a:pt x="517145" y="560837"/>
                    </a:cubicBezTo>
                    <a:cubicBezTo>
                      <a:pt x="517145" y="560699"/>
                      <a:pt x="517145" y="560699"/>
                      <a:pt x="517283" y="560562"/>
                    </a:cubicBezTo>
                    <a:cubicBezTo>
                      <a:pt x="517145" y="560699"/>
                      <a:pt x="517145" y="560837"/>
                      <a:pt x="517008" y="560974"/>
                    </a:cubicBezTo>
                    <a:cubicBezTo>
                      <a:pt x="517008" y="560974"/>
                      <a:pt x="517008" y="560974"/>
                      <a:pt x="517008" y="561111"/>
                    </a:cubicBezTo>
                    <a:cubicBezTo>
                      <a:pt x="517008" y="561111"/>
                      <a:pt x="517008" y="561111"/>
                      <a:pt x="517008" y="561111"/>
                    </a:cubicBezTo>
                    <a:cubicBezTo>
                      <a:pt x="513579" y="567283"/>
                      <a:pt x="510425" y="573592"/>
                      <a:pt x="507270" y="580039"/>
                    </a:cubicBezTo>
                    <a:close/>
                    <a:moveTo>
                      <a:pt x="668570" y="653008"/>
                    </a:moveTo>
                    <a:cubicBezTo>
                      <a:pt x="668844" y="652323"/>
                      <a:pt x="669119" y="651637"/>
                      <a:pt x="669256" y="650951"/>
                    </a:cubicBezTo>
                    <a:cubicBezTo>
                      <a:pt x="669256" y="650951"/>
                      <a:pt x="669256" y="650951"/>
                      <a:pt x="669256" y="651088"/>
                    </a:cubicBezTo>
                    <a:cubicBezTo>
                      <a:pt x="672411" y="641624"/>
                      <a:pt x="675565" y="632023"/>
                      <a:pt x="678171" y="622421"/>
                    </a:cubicBezTo>
                    <a:cubicBezTo>
                      <a:pt x="680915" y="612820"/>
                      <a:pt x="683246" y="603082"/>
                      <a:pt x="685578" y="593344"/>
                    </a:cubicBezTo>
                    <a:cubicBezTo>
                      <a:pt x="685578" y="593618"/>
                      <a:pt x="685578" y="593755"/>
                      <a:pt x="685441" y="594030"/>
                    </a:cubicBezTo>
                    <a:cubicBezTo>
                      <a:pt x="687635" y="583194"/>
                      <a:pt x="689830" y="572221"/>
                      <a:pt x="692024" y="561248"/>
                    </a:cubicBezTo>
                    <a:cubicBezTo>
                      <a:pt x="692299" y="559602"/>
                      <a:pt x="692436" y="558094"/>
                      <a:pt x="692710" y="556447"/>
                    </a:cubicBezTo>
                    <a:cubicBezTo>
                      <a:pt x="693396" y="552744"/>
                      <a:pt x="693945" y="549041"/>
                      <a:pt x="694631" y="545338"/>
                    </a:cubicBezTo>
                    <a:cubicBezTo>
                      <a:pt x="696002" y="536971"/>
                      <a:pt x="697374" y="528604"/>
                      <a:pt x="698197" y="520100"/>
                    </a:cubicBezTo>
                    <a:cubicBezTo>
                      <a:pt x="698197" y="520100"/>
                      <a:pt x="698197" y="520100"/>
                      <a:pt x="698197" y="520237"/>
                    </a:cubicBezTo>
                    <a:cubicBezTo>
                      <a:pt x="698197" y="520100"/>
                      <a:pt x="698197" y="520100"/>
                      <a:pt x="698197" y="519963"/>
                    </a:cubicBezTo>
                    <a:cubicBezTo>
                      <a:pt x="698197" y="519826"/>
                      <a:pt x="698197" y="519689"/>
                      <a:pt x="698197" y="519551"/>
                    </a:cubicBezTo>
                    <a:cubicBezTo>
                      <a:pt x="698197" y="519551"/>
                      <a:pt x="698197" y="519689"/>
                      <a:pt x="698197" y="519689"/>
                    </a:cubicBezTo>
                    <a:cubicBezTo>
                      <a:pt x="698334" y="515985"/>
                      <a:pt x="698608" y="512282"/>
                      <a:pt x="698608" y="508441"/>
                    </a:cubicBezTo>
                    <a:cubicBezTo>
                      <a:pt x="698608" y="508716"/>
                      <a:pt x="698608" y="508853"/>
                      <a:pt x="698608" y="509127"/>
                    </a:cubicBezTo>
                    <a:cubicBezTo>
                      <a:pt x="698608" y="508441"/>
                      <a:pt x="698471" y="507756"/>
                      <a:pt x="698471" y="507070"/>
                    </a:cubicBezTo>
                    <a:cubicBezTo>
                      <a:pt x="698334" y="506521"/>
                      <a:pt x="698197" y="505973"/>
                      <a:pt x="698197" y="505561"/>
                    </a:cubicBezTo>
                    <a:cubicBezTo>
                      <a:pt x="698060" y="505287"/>
                      <a:pt x="697922" y="505012"/>
                      <a:pt x="697785" y="504738"/>
                    </a:cubicBezTo>
                    <a:cubicBezTo>
                      <a:pt x="697374" y="505012"/>
                      <a:pt x="696962" y="505424"/>
                      <a:pt x="696688" y="505698"/>
                    </a:cubicBezTo>
                    <a:cubicBezTo>
                      <a:pt x="696414" y="505973"/>
                      <a:pt x="696139" y="506247"/>
                      <a:pt x="696002" y="506521"/>
                    </a:cubicBezTo>
                    <a:cubicBezTo>
                      <a:pt x="695316" y="507482"/>
                      <a:pt x="694768" y="508441"/>
                      <a:pt x="694082" y="509539"/>
                    </a:cubicBezTo>
                    <a:cubicBezTo>
                      <a:pt x="692847" y="512145"/>
                      <a:pt x="691750" y="514751"/>
                      <a:pt x="690790" y="517494"/>
                    </a:cubicBezTo>
                    <a:cubicBezTo>
                      <a:pt x="690790" y="517494"/>
                      <a:pt x="690790" y="517357"/>
                      <a:pt x="690790" y="517357"/>
                    </a:cubicBezTo>
                    <a:cubicBezTo>
                      <a:pt x="688870" y="523255"/>
                      <a:pt x="686950" y="529015"/>
                      <a:pt x="685304" y="534914"/>
                    </a:cubicBezTo>
                    <a:cubicBezTo>
                      <a:pt x="683383" y="542046"/>
                      <a:pt x="681737" y="549315"/>
                      <a:pt x="680229" y="556585"/>
                    </a:cubicBezTo>
                    <a:cubicBezTo>
                      <a:pt x="680229" y="556447"/>
                      <a:pt x="680229" y="556311"/>
                      <a:pt x="680366" y="556173"/>
                    </a:cubicBezTo>
                    <a:cubicBezTo>
                      <a:pt x="678308" y="566460"/>
                      <a:pt x="676525" y="576747"/>
                      <a:pt x="675154" y="587172"/>
                    </a:cubicBezTo>
                    <a:cubicBezTo>
                      <a:pt x="674057" y="595401"/>
                      <a:pt x="673096" y="603631"/>
                      <a:pt x="671999" y="611860"/>
                    </a:cubicBezTo>
                    <a:cubicBezTo>
                      <a:pt x="671450" y="616387"/>
                      <a:pt x="671039" y="621050"/>
                      <a:pt x="670628" y="625576"/>
                    </a:cubicBezTo>
                    <a:cubicBezTo>
                      <a:pt x="670079" y="632023"/>
                      <a:pt x="669393" y="638469"/>
                      <a:pt x="668844" y="644916"/>
                    </a:cubicBezTo>
                    <a:cubicBezTo>
                      <a:pt x="668844" y="644916"/>
                      <a:pt x="668844" y="644779"/>
                      <a:pt x="668844" y="644779"/>
                    </a:cubicBezTo>
                    <a:cubicBezTo>
                      <a:pt x="668844" y="644779"/>
                      <a:pt x="668844" y="644916"/>
                      <a:pt x="668844" y="644916"/>
                    </a:cubicBezTo>
                    <a:cubicBezTo>
                      <a:pt x="668844" y="644916"/>
                      <a:pt x="668844" y="645053"/>
                      <a:pt x="668844" y="645053"/>
                    </a:cubicBezTo>
                    <a:cubicBezTo>
                      <a:pt x="668844" y="645053"/>
                      <a:pt x="668844" y="645053"/>
                      <a:pt x="668844" y="645053"/>
                    </a:cubicBezTo>
                    <a:cubicBezTo>
                      <a:pt x="668844" y="647659"/>
                      <a:pt x="668707" y="650265"/>
                      <a:pt x="668570" y="653008"/>
                    </a:cubicBezTo>
                    <a:close/>
                    <a:moveTo>
                      <a:pt x="570912" y="625713"/>
                    </a:moveTo>
                    <a:cubicBezTo>
                      <a:pt x="569541" y="629965"/>
                      <a:pt x="568169" y="634217"/>
                      <a:pt x="567072" y="638469"/>
                    </a:cubicBezTo>
                    <a:cubicBezTo>
                      <a:pt x="565974" y="642721"/>
                      <a:pt x="564740" y="647110"/>
                      <a:pt x="563643" y="651362"/>
                    </a:cubicBezTo>
                    <a:cubicBezTo>
                      <a:pt x="561997" y="657672"/>
                      <a:pt x="560351" y="663844"/>
                      <a:pt x="558705" y="670153"/>
                    </a:cubicBezTo>
                    <a:cubicBezTo>
                      <a:pt x="558156" y="672211"/>
                      <a:pt x="557608" y="674268"/>
                      <a:pt x="557059" y="676462"/>
                    </a:cubicBezTo>
                    <a:cubicBezTo>
                      <a:pt x="556922" y="677148"/>
                      <a:pt x="556648" y="677834"/>
                      <a:pt x="556510" y="678520"/>
                    </a:cubicBezTo>
                    <a:cubicBezTo>
                      <a:pt x="558979" y="675914"/>
                      <a:pt x="561448" y="673308"/>
                      <a:pt x="563780" y="670702"/>
                    </a:cubicBezTo>
                    <a:cubicBezTo>
                      <a:pt x="563643" y="670839"/>
                      <a:pt x="563506" y="670976"/>
                      <a:pt x="563368" y="671113"/>
                    </a:cubicBezTo>
                    <a:cubicBezTo>
                      <a:pt x="572009" y="661238"/>
                      <a:pt x="580102" y="650814"/>
                      <a:pt x="587509" y="639978"/>
                    </a:cubicBezTo>
                    <a:cubicBezTo>
                      <a:pt x="587371" y="640115"/>
                      <a:pt x="587234" y="640252"/>
                      <a:pt x="587234" y="640390"/>
                    </a:cubicBezTo>
                    <a:cubicBezTo>
                      <a:pt x="594641" y="629279"/>
                      <a:pt x="601499" y="617758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688"/>
                      <a:pt x="607671" y="605688"/>
                    </a:cubicBezTo>
                    <a:cubicBezTo>
                      <a:pt x="607671" y="605688"/>
                      <a:pt x="607671" y="605688"/>
                      <a:pt x="607671" y="605688"/>
                    </a:cubicBezTo>
                    <a:cubicBezTo>
                      <a:pt x="613706" y="593618"/>
                      <a:pt x="618781" y="581273"/>
                      <a:pt x="623307" y="568518"/>
                    </a:cubicBezTo>
                    <a:cubicBezTo>
                      <a:pt x="623307" y="568792"/>
                      <a:pt x="623170" y="568929"/>
                      <a:pt x="623170" y="569066"/>
                    </a:cubicBezTo>
                    <a:cubicBezTo>
                      <a:pt x="624816" y="563991"/>
                      <a:pt x="626599" y="558917"/>
                      <a:pt x="628108" y="553704"/>
                    </a:cubicBezTo>
                    <a:cubicBezTo>
                      <a:pt x="628931" y="550824"/>
                      <a:pt x="629754" y="547807"/>
                      <a:pt x="630714" y="544926"/>
                    </a:cubicBezTo>
                    <a:cubicBezTo>
                      <a:pt x="632771" y="537794"/>
                      <a:pt x="634966" y="530662"/>
                      <a:pt x="636475" y="523392"/>
                    </a:cubicBezTo>
                    <a:cubicBezTo>
                      <a:pt x="636475" y="523529"/>
                      <a:pt x="636475" y="523666"/>
                      <a:pt x="636475" y="523804"/>
                    </a:cubicBezTo>
                    <a:cubicBezTo>
                      <a:pt x="637023" y="520375"/>
                      <a:pt x="637435" y="516946"/>
                      <a:pt x="637709" y="513517"/>
                    </a:cubicBezTo>
                    <a:cubicBezTo>
                      <a:pt x="637709" y="513654"/>
                      <a:pt x="637709" y="513791"/>
                      <a:pt x="637709" y="513928"/>
                    </a:cubicBezTo>
                    <a:cubicBezTo>
                      <a:pt x="637709" y="513379"/>
                      <a:pt x="637709" y="512831"/>
                      <a:pt x="637709" y="512145"/>
                    </a:cubicBezTo>
                    <a:cubicBezTo>
                      <a:pt x="637709" y="511596"/>
                      <a:pt x="637572" y="511048"/>
                      <a:pt x="637572" y="510362"/>
                    </a:cubicBezTo>
                    <a:cubicBezTo>
                      <a:pt x="637435" y="509950"/>
                      <a:pt x="637298" y="509402"/>
                      <a:pt x="637298" y="508990"/>
                    </a:cubicBezTo>
                    <a:cubicBezTo>
                      <a:pt x="637435" y="509127"/>
                      <a:pt x="637435" y="509402"/>
                      <a:pt x="637572" y="509539"/>
                    </a:cubicBezTo>
                    <a:cubicBezTo>
                      <a:pt x="637298" y="508441"/>
                      <a:pt x="636749" y="507344"/>
                      <a:pt x="636200" y="506247"/>
                    </a:cubicBezTo>
                    <a:cubicBezTo>
                      <a:pt x="636200" y="506384"/>
                      <a:pt x="636337" y="506659"/>
                      <a:pt x="636475" y="506796"/>
                    </a:cubicBezTo>
                    <a:cubicBezTo>
                      <a:pt x="636200" y="506384"/>
                      <a:pt x="635926" y="505973"/>
                      <a:pt x="635789" y="505561"/>
                    </a:cubicBezTo>
                    <a:lnTo>
                      <a:pt x="635789" y="505561"/>
                    </a:lnTo>
                    <a:cubicBezTo>
                      <a:pt x="635789" y="505561"/>
                      <a:pt x="635652" y="505561"/>
                      <a:pt x="635652" y="505561"/>
                    </a:cubicBezTo>
                    <a:cubicBezTo>
                      <a:pt x="635240" y="505698"/>
                      <a:pt x="634966" y="505835"/>
                      <a:pt x="634554" y="505973"/>
                    </a:cubicBezTo>
                    <a:cubicBezTo>
                      <a:pt x="634692" y="505973"/>
                      <a:pt x="634692" y="505835"/>
                      <a:pt x="634829" y="505835"/>
                    </a:cubicBezTo>
                    <a:cubicBezTo>
                      <a:pt x="633869" y="506247"/>
                      <a:pt x="632908" y="506796"/>
                      <a:pt x="632086" y="507344"/>
                    </a:cubicBezTo>
                    <a:cubicBezTo>
                      <a:pt x="630714" y="508305"/>
                      <a:pt x="629342" y="509402"/>
                      <a:pt x="627971" y="510362"/>
                    </a:cubicBezTo>
                    <a:cubicBezTo>
                      <a:pt x="626599" y="511596"/>
                      <a:pt x="625365" y="512968"/>
                      <a:pt x="624130" y="514340"/>
                    </a:cubicBezTo>
                    <a:cubicBezTo>
                      <a:pt x="624130" y="514340"/>
                      <a:pt x="624130" y="514340"/>
                      <a:pt x="624130" y="514202"/>
                    </a:cubicBezTo>
                    <a:cubicBezTo>
                      <a:pt x="624130" y="514202"/>
                      <a:pt x="623993" y="514340"/>
                      <a:pt x="623993" y="514340"/>
                    </a:cubicBezTo>
                    <a:cubicBezTo>
                      <a:pt x="623856" y="514477"/>
                      <a:pt x="623856" y="514477"/>
                      <a:pt x="623719" y="514614"/>
                    </a:cubicBezTo>
                    <a:cubicBezTo>
                      <a:pt x="623719" y="514614"/>
                      <a:pt x="623856" y="514477"/>
                      <a:pt x="623856" y="514477"/>
                    </a:cubicBezTo>
                    <a:cubicBezTo>
                      <a:pt x="620290" y="518866"/>
                      <a:pt x="617135" y="523529"/>
                      <a:pt x="613980" y="528193"/>
                    </a:cubicBezTo>
                    <a:cubicBezTo>
                      <a:pt x="608905" y="536148"/>
                      <a:pt x="604379" y="544240"/>
                      <a:pt x="600127" y="552607"/>
                    </a:cubicBezTo>
                    <a:cubicBezTo>
                      <a:pt x="600127" y="552607"/>
                      <a:pt x="600127" y="552607"/>
                      <a:pt x="600127" y="552607"/>
                    </a:cubicBezTo>
                    <a:cubicBezTo>
                      <a:pt x="600127" y="552744"/>
                      <a:pt x="599990" y="552882"/>
                      <a:pt x="599990" y="553018"/>
                    </a:cubicBezTo>
                    <a:cubicBezTo>
                      <a:pt x="599990" y="553018"/>
                      <a:pt x="599990" y="553156"/>
                      <a:pt x="599990" y="553156"/>
                    </a:cubicBezTo>
                    <a:cubicBezTo>
                      <a:pt x="599990" y="553156"/>
                      <a:pt x="599990" y="553156"/>
                      <a:pt x="599990" y="553156"/>
                    </a:cubicBezTo>
                    <a:cubicBezTo>
                      <a:pt x="591075" y="570986"/>
                      <a:pt x="583531" y="589503"/>
                      <a:pt x="577084" y="608294"/>
                    </a:cubicBezTo>
                    <a:cubicBezTo>
                      <a:pt x="577084" y="608294"/>
                      <a:pt x="577084" y="608294"/>
                      <a:pt x="577084" y="608294"/>
                    </a:cubicBezTo>
                    <a:cubicBezTo>
                      <a:pt x="574615" y="614192"/>
                      <a:pt x="572695" y="619953"/>
                      <a:pt x="570912" y="625713"/>
                    </a:cubicBezTo>
                    <a:close/>
                    <a:moveTo>
                      <a:pt x="828087" y="709381"/>
                    </a:moveTo>
                    <a:cubicBezTo>
                      <a:pt x="828636" y="707187"/>
                      <a:pt x="829047" y="704992"/>
                      <a:pt x="829459" y="702797"/>
                    </a:cubicBezTo>
                    <a:cubicBezTo>
                      <a:pt x="829459" y="703072"/>
                      <a:pt x="829322" y="703209"/>
                      <a:pt x="829322" y="703483"/>
                    </a:cubicBezTo>
                    <a:cubicBezTo>
                      <a:pt x="831653" y="691825"/>
                      <a:pt x="833162" y="680166"/>
                      <a:pt x="834397" y="668370"/>
                    </a:cubicBezTo>
                    <a:cubicBezTo>
                      <a:pt x="835082" y="658220"/>
                      <a:pt x="835631" y="647933"/>
                      <a:pt x="836180" y="637784"/>
                    </a:cubicBezTo>
                    <a:cubicBezTo>
                      <a:pt x="836317" y="635178"/>
                      <a:pt x="836591" y="632434"/>
                      <a:pt x="836591" y="629828"/>
                    </a:cubicBezTo>
                    <a:cubicBezTo>
                      <a:pt x="836591" y="623793"/>
                      <a:pt x="836728" y="617895"/>
                      <a:pt x="836728" y="611860"/>
                    </a:cubicBezTo>
                    <a:cubicBezTo>
                      <a:pt x="836728" y="607471"/>
                      <a:pt x="836728" y="603219"/>
                      <a:pt x="836865" y="598830"/>
                    </a:cubicBezTo>
                    <a:cubicBezTo>
                      <a:pt x="836865" y="597047"/>
                      <a:pt x="836728" y="595401"/>
                      <a:pt x="836728" y="593755"/>
                    </a:cubicBezTo>
                    <a:cubicBezTo>
                      <a:pt x="836728" y="590326"/>
                      <a:pt x="836591" y="586897"/>
                      <a:pt x="836454" y="583468"/>
                    </a:cubicBezTo>
                    <a:cubicBezTo>
                      <a:pt x="836317" y="579628"/>
                      <a:pt x="836317" y="575787"/>
                      <a:pt x="836042" y="571947"/>
                    </a:cubicBezTo>
                    <a:cubicBezTo>
                      <a:pt x="835768" y="566734"/>
                      <a:pt x="835494" y="561523"/>
                      <a:pt x="835082" y="556311"/>
                    </a:cubicBezTo>
                    <a:cubicBezTo>
                      <a:pt x="835082" y="556311"/>
                      <a:pt x="835082" y="556311"/>
                      <a:pt x="835082" y="556447"/>
                    </a:cubicBezTo>
                    <a:cubicBezTo>
                      <a:pt x="835082" y="556311"/>
                      <a:pt x="835082" y="556311"/>
                      <a:pt x="835082" y="556173"/>
                    </a:cubicBezTo>
                    <a:cubicBezTo>
                      <a:pt x="835082" y="556036"/>
                      <a:pt x="835082" y="555899"/>
                      <a:pt x="835082" y="555625"/>
                    </a:cubicBezTo>
                    <a:cubicBezTo>
                      <a:pt x="835082" y="555762"/>
                      <a:pt x="835082" y="555762"/>
                      <a:pt x="835082" y="555762"/>
                    </a:cubicBezTo>
                    <a:cubicBezTo>
                      <a:pt x="833985" y="544652"/>
                      <a:pt x="833299" y="533405"/>
                      <a:pt x="831516" y="522295"/>
                    </a:cubicBezTo>
                    <a:cubicBezTo>
                      <a:pt x="831379" y="521335"/>
                      <a:pt x="831105" y="520375"/>
                      <a:pt x="830831" y="519414"/>
                    </a:cubicBezTo>
                    <a:cubicBezTo>
                      <a:pt x="830556" y="519003"/>
                      <a:pt x="830282" y="518454"/>
                      <a:pt x="830145" y="517906"/>
                    </a:cubicBezTo>
                    <a:cubicBezTo>
                      <a:pt x="830007" y="518043"/>
                      <a:pt x="830007" y="518043"/>
                      <a:pt x="829870" y="518180"/>
                    </a:cubicBezTo>
                    <a:cubicBezTo>
                      <a:pt x="829733" y="518592"/>
                      <a:pt x="829459" y="518866"/>
                      <a:pt x="829322" y="519277"/>
                    </a:cubicBezTo>
                    <a:cubicBezTo>
                      <a:pt x="829322" y="519277"/>
                      <a:pt x="829322" y="519140"/>
                      <a:pt x="829459" y="519140"/>
                    </a:cubicBezTo>
                    <a:cubicBezTo>
                      <a:pt x="829184" y="519689"/>
                      <a:pt x="829047" y="520237"/>
                      <a:pt x="828773" y="520786"/>
                    </a:cubicBezTo>
                    <a:cubicBezTo>
                      <a:pt x="828773" y="520649"/>
                      <a:pt x="828910" y="520375"/>
                      <a:pt x="828910" y="520237"/>
                    </a:cubicBezTo>
                    <a:cubicBezTo>
                      <a:pt x="827813" y="523666"/>
                      <a:pt x="826990" y="527095"/>
                      <a:pt x="826167" y="530524"/>
                    </a:cubicBezTo>
                    <a:cubicBezTo>
                      <a:pt x="826167" y="530250"/>
                      <a:pt x="826304" y="530113"/>
                      <a:pt x="826304" y="529838"/>
                    </a:cubicBezTo>
                    <a:cubicBezTo>
                      <a:pt x="824521" y="539577"/>
                      <a:pt x="823561" y="549315"/>
                      <a:pt x="822875" y="559054"/>
                    </a:cubicBezTo>
                    <a:cubicBezTo>
                      <a:pt x="822875" y="559054"/>
                      <a:pt x="822875" y="559054"/>
                      <a:pt x="822875" y="558917"/>
                    </a:cubicBezTo>
                    <a:cubicBezTo>
                      <a:pt x="822052" y="571672"/>
                      <a:pt x="821504" y="584565"/>
                      <a:pt x="820955" y="597459"/>
                    </a:cubicBezTo>
                    <a:cubicBezTo>
                      <a:pt x="820544" y="607334"/>
                      <a:pt x="820544" y="617210"/>
                      <a:pt x="820269" y="627222"/>
                    </a:cubicBezTo>
                    <a:cubicBezTo>
                      <a:pt x="820132" y="631063"/>
                      <a:pt x="820269" y="634903"/>
                      <a:pt x="820269" y="638743"/>
                    </a:cubicBezTo>
                    <a:cubicBezTo>
                      <a:pt x="820269" y="643681"/>
                      <a:pt x="820269" y="648756"/>
                      <a:pt x="820269" y="653694"/>
                    </a:cubicBezTo>
                    <a:cubicBezTo>
                      <a:pt x="820406" y="659455"/>
                      <a:pt x="820544" y="665216"/>
                      <a:pt x="820681" y="670976"/>
                    </a:cubicBezTo>
                    <a:cubicBezTo>
                      <a:pt x="820818" y="675640"/>
                      <a:pt x="821092" y="680303"/>
                      <a:pt x="821366" y="684967"/>
                    </a:cubicBezTo>
                    <a:cubicBezTo>
                      <a:pt x="821504" y="687024"/>
                      <a:pt x="821778" y="689219"/>
                      <a:pt x="822052" y="691276"/>
                    </a:cubicBezTo>
                    <a:cubicBezTo>
                      <a:pt x="822464" y="694293"/>
                      <a:pt x="823012" y="697174"/>
                      <a:pt x="823561" y="700191"/>
                    </a:cubicBezTo>
                    <a:cubicBezTo>
                      <a:pt x="823698" y="700740"/>
                      <a:pt x="823835" y="701426"/>
                      <a:pt x="823973" y="701974"/>
                    </a:cubicBezTo>
                    <a:cubicBezTo>
                      <a:pt x="824521" y="703620"/>
                      <a:pt x="825207" y="705129"/>
                      <a:pt x="825893" y="706638"/>
                    </a:cubicBezTo>
                    <a:cubicBezTo>
                      <a:pt x="826030" y="706912"/>
                      <a:pt x="826304" y="707323"/>
                      <a:pt x="826441" y="707598"/>
                    </a:cubicBezTo>
                    <a:cubicBezTo>
                      <a:pt x="826716" y="707872"/>
                      <a:pt x="826853" y="708146"/>
                      <a:pt x="827127" y="708421"/>
                    </a:cubicBezTo>
                    <a:cubicBezTo>
                      <a:pt x="827264" y="708558"/>
                      <a:pt x="827402" y="708695"/>
                      <a:pt x="827676" y="708970"/>
                    </a:cubicBezTo>
                    <a:cubicBezTo>
                      <a:pt x="827950" y="709381"/>
                      <a:pt x="828087" y="709381"/>
                      <a:pt x="828087" y="709381"/>
                    </a:cubicBezTo>
                    <a:close/>
                    <a:moveTo>
                      <a:pt x="776652" y="817051"/>
                    </a:moveTo>
                    <a:cubicBezTo>
                      <a:pt x="774869" y="816915"/>
                      <a:pt x="774183" y="816777"/>
                      <a:pt x="772538" y="816229"/>
                    </a:cubicBezTo>
                    <a:cubicBezTo>
                      <a:pt x="771577" y="815817"/>
                      <a:pt x="770617" y="815406"/>
                      <a:pt x="769794" y="814857"/>
                    </a:cubicBezTo>
                    <a:cubicBezTo>
                      <a:pt x="768834" y="814308"/>
                      <a:pt x="768011" y="813622"/>
                      <a:pt x="767188" y="812937"/>
                    </a:cubicBezTo>
                    <a:cubicBezTo>
                      <a:pt x="765542" y="811565"/>
                      <a:pt x="764171" y="809919"/>
                      <a:pt x="762799" y="808273"/>
                    </a:cubicBezTo>
                    <a:cubicBezTo>
                      <a:pt x="760604" y="805667"/>
                      <a:pt x="759370" y="802238"/>
                      <a:pt x="758136" y="799221"/>
                    </a:cubicBezTo>
                    <a:cubicBezTo>
                      <a:pt x="756764" y="795380"/>
                      <a:pt x="755530" y="791403"/>
                      <a:pt x="754432" y="787425"/>
                    </a:cubicBezTo>
                    <a:cubicBezTo>
                      <a:pt x="753198" y="782350"/>
                      <a:pt x="752238" y="777275"/>
                      <a:pt x="751278" y="772200"/>
                    </a:cubicBezTo>
                    <a:cubicBezTo>
                      <a:pt x="750043" y="765342"/>
                      <a:pt x="748672" y="758484"/>
                      <a:pt x="747849" y="751489"/>
                    </a:cubicBezTo>
                    <a:cubicBezTo>
                      <a:pt x="747163" y="746551"/>
                      <a:pt x="746614" y="741477"/>
                      <a:pt x="745928" y="736676"/>
                    </a:cubicBezTo>
                    <a:cubicBezTo>
                      <a:pt x="745517" y="733658"/>
                      <a:pt x="744968" y="730641"/>
                      <a:pt x="744831" y="727623"/>
                    </a:cubicBezTo>
                    <a:cubicBezTo>
                      <a:pt x="744145" y="718982"/>
                      <a:pt x="743459" y="710478"/>
                      <a:pt x="742774" y="701837"/>
                    </a:cubicBezTo>
                    <a:cubicBezTo>
                      <a:pt x="742499" y="698545"/>
                      <a:pt x="742225" y="695254"/>
                      <a:pt x="741951" y="691962"/>
                    </a:cubicBezTo>
                    <a:cubicBezTo>
                      <a:pt x="741676" y="689904"/>
                      <a:pt x="741676" y="687984"/>
                      <a:pt x="741676" y="685927"/>
                    </a:cubicBezTo>
                    <a:cubicBezTo>
                      <a:pt x="741402" y="678520"/>
                      <a:pt x="741265" y="670976"/>
                      <a:pt x="740991" y="663569"/>
                    </a:cubicBezTo>
                    <a:cubicBezTo>
                      <a:pt x="740853" y="660278"/>
                      <a:pt x="740716" y="656986"/>
                      <a:pt x="740716" y="653557"/>
                    </a:cubicBezTo>
                    <a:cubicBezTo>
                      <a:pt x="740716" y="652185"/>
                      <a:pt x="740579" y="650814"/>
                      <a:pt x="740579" y="649442"/>
                    </a:cubicBezTo>
                    <a:cubicBezTo>
                      <a:pt x="740579" y="646287"/>
                      <a:pt x="740716" y="643133"/>
                      <a:pt x="740716" y="639978"/>
                    </a:cubicBezTo>
                    <a:cubicBezTo>
                      <a:pt x="740030" y="642447"/>
                      <a:pt x="739482" y="644916"/>
                      <a:pt x="738796" y="647385"/>
                    </a:cubicBezTo>
                    <a:cubicBezTo>
                      <a:pt x="733584" y="666724"/>
                      <a:pt x="727000" y="685927"/>
                      <a:pt x="717811" y="703758"/>
                    </a:cubicBezTo>
                    <a:cubicBezTo>
                      <a:pt x="713696" y="711850"/>
                      <a:pt x="708758" y="719531"/>
                      <a:pt x="702997" y="726389"/>
                    </a:cubicBezTo>
                    <a:cubicBezTo>
                      <a:pt x="700528" y="729269"/>
                      <a:pt x="697648" y="732012"/>
                      <a:pt x="694905" y="734619"/>
                    </a:cubicBezTo>
                    <a:cubicBezTo>
                      <a:pt x="692299" y="736950"/>
                      <a:pt x="689556" y="738596"/>
                      <a:pt x="686264" y="739968"/>
                    </a:cubicBezTo>
                    <a:cubicBezTo>
                      <a:pt x="685304" y="740379"/>
                      <a:pt x="684206" y="740654"/>
                      <a:pt x="683109" y="740928"/>
                    </a:cubicBezTo>
                    <a:cubicBezTo>
                      <a:pt x="681463" y="741202"/>
                      <a:pt x="679817" y="741613"/>
                      <a:pt x="678171" y="741613"/>
                    </a:cubicBezTo>
                    <a:cubicBezTo>
                      <a:pt x="675977" y="741477"/>
                      <a:pt x="673782" y="741339"/>
                      <a:pt x="671862" y="740379"/>
                    </a:cubicBezTo>
                    <a:cubicBezTo>
                      <a:pt x="670490" y="739693"/>
                      <a:pt x="669805" y="739145"/>
                      <a:pt x="668433" y="738184"/>
                    </a:cubicBezTo>
                    <a:cubicBezTo>
                      <a:pt x="667610" y="737499"/>
                      <a:pt x="666924" y="736813"/>
                      <a:pt x="666376" y="735990"/>
                    </a:cubicBezTo>
                    <a:cubicBezTo>
                      <a:pt x="664318" y="733384"/>
                      <a:pt x="662672" y="730778"/>
                      <a:pt x="661575" y="727623"/>
                    </a:cubicBezTo>
                    <a:cubicBezTo>
                      <a:pt x="660341" y="723783"/>
                      <a:pt x="659518" y="719942"/>
                      <a:pt x="658969" y="715828"/>
                    </a:cubicBezTo>
                    <a:cubicBezTo>
                      <a:pt x="658557" y="713222"/>
                      <a:pt x="658557" y="710752"/>
                      <a:pt x="658283" y="708146"/>
                    </a:cubicBezTo>
                    <a:cubicBezTo>
                      <a:pt x="658283" y="707323"/>
                      <a:pt x="658146" y="706501"/>
                      <a:pt x="658146" y="705815"/>
                    </a:cubicBezTo>
                    <a:cubicBezTo>
                      <a:pt x="654168" y="714045"/>
                      <a:pt x="650054" y="722137"/>
                      <a:pt x="645664" y="730092"/>
                    </a:cubicBezTo>
                    <a:cubicBezTo>
                      <a:pt x="641138" y="738322"/>
                      <a:pt x="636063" y="746277"/>
                      <a:pt x="630577" y="753958"/>
                    </a:cubicBezTo>
                    <a:cubicBezTo>
                      <a:pt x="624953" y="761913"/>
                      <a:pt x="618918" y="769457"/>
                      <a:pt x="612060" y="776315"/>
                    </a:cubicBezTo>
                    <a:cubicBezTo>
                      <a:pt x="606025" y="782350"/>
                      <a:pt x="599441" y="787837"/>
                      <a:pt x="592172" y="792226"/>
                    </a:cubicBezTo>
                    <a:cubicBezTo>
                      <a:pt x="588743" y="794283"/>
                      <a:pt x="584902" y="795929"/>
                      <a:pt x="581199" y="797438"/>
                    </a:cubicBezTo>
                    <a:cubicBezTo>
                      <a:pt x="577770" y="798809"/>
                      <a:pt x="574067" y="799770"/>
                      <a:pt x="570501" y="800044"/>
                    </a:cubicBezTo>
                    <a:cubicBezTo>
                      <a:pt x="567346" y="800318"/>
                      <a:pt x="564191" y="800181"/>
                      <a:pt x="561174" y="799495"/>
                    </a:cubicBezTo>
                    <a:cubicBezTo>
                      <a:pt x="558156" y="798809"/>
                      <a:pt x="555139" y="797986"/>
                      <a:pt x="552396" y="796477"/>
                    </a:cubicBezTo>
                    <a:cubicBezTo>
                      <a:pt x="551024" y="795655"/>
                      <a:pt x="550064" y="794969"/>
                      <a:pt x="548692" y="794009"/>
                    </a:cubicBezTo>
                    <a:cubicBezTo>
                      <a:pt x="547595" y="793048"/>
                      <a:pt x="546498" y="791951"/>
                      <a:pt x="545538" y="790854"/>
                    </a:cubicBezTo>
                    <a:cubicBezTo>
                      <a:pt x="543343" y="788522"/>
                      <a:pt x="541560" y="785642"/>
                      <a:pt x="540051" y="782761"/>
                    </a:cubicBezTo>
                    <a:cubicBezTo>
                      <a:pt x="539365" y="781390"/>
                      <a:pt x="538680" y="780018"/>
                      <a:pt x="538131" y="778373"/>
                    </a:cubicBezTo>
                    <a:cubicBezTo>
                      <a:pt x="537445" y="776315"/>
                      <a:pt x="536896" y="774121"/>
                      <a:pt x="536485" y="771926"/>
                    </a:cubicBezTo>
                    <a:cubicBezTo>
                      <a:pt x="535799" y="768634"/>
                      <a:pt x="535388" y="765068"/>
                      <a:pt x="535113" y="761776"/>
                    </a:cubicBezTo>
                    <a:cubicBezTo>
                      <a:pt x="534839" y="757524"/>
                      <a:pt x="534839" y="753272"/>
                      <a:pt x="535113" y="749020"/>
                    </a:cubicBezTo>
                    <a:cubicBezTo>
                      <a:pt x="535525" y="743260"/>
                      <a:pt x="536074" y="737636"/>
                      <a:pt x="536759" y="731875"/>
                    </a:cubicBezTo>
                    <a:cubicBezTo>
                      <a:pt x="537857" y="723509"/>
                      <a:pt x="539365" y="715142"/>
                      <a:pt x="541011" y="706912"/>
                    </a:cubicBezTo>
                    <a:cubicBezTo>
                      <a:pt x="535662" y="711438"/>
                      <a:pt x="530038" y="715828"/>
                      <a:pt x="524278" y="719805"/>
                    </a:cubicBezTo>
                    <a:cubicBezTo>
                      <a:pt x="520849" y="722274"/>
                      <a:pt x="517283" y="724468"/>
                      <a:pt x="513579" y="726389"/>
                    </a:cubicBezTo>
                    <a:cubicBezTo>
                      <a:pt x="509602" y="728446"/>
                      <a:pt x="505350" y="730092"/>
                      <a:pt x="501098" y="731601"/>
                    </a:cubicBezTo>
                    <a:cubicBezTo>
                      <a:pt x="499315" y="732149"/>
                      <a:pt x="497532" y="732698"/>
                      <a:pt x="495748" y="732973"/>
                    </a:cubicBezTo>
                    <a:cubicBezTo>
                      <a:pt x="493965" y="733247"/>
                      <a:pt x="492182" y="733521"/>
                      <a:pt x="490399" y="733521"/>
                    </a:cubicBezTo>
                    <a:cubicBezTo>
                      <a:pt x="488753" y="733521"/>
                      <a:pt x="487245" y="733384"/>
                      <a:pt x="485599" y="733247"/>
                    </a:cubicBezTo>
                    <a:cubicBezTo>
                      <a:pt x="483953" y="733110"/>
                      <a:pt x="482307" y="732698"/>
                      <a:pt x="480798" y="732287"/>
                    </a:cubicBezTo>
                    <a:cubicBezTo>
                      <a:pt x="477781" y="731601"/>
                      <a:pt x="474900" y="730092"/>
                      <a:pt x="472294" y="728446"/>
                    </a:cubicBezTo>
                    <a:cubicBezTo>
                      <a:pt x="469551" y="726526"/>
                      <a:pt x="467356" y="724057"/>
                      <a:pt x="465299" y="721451"/>
                    </a:cubicBezTo>
                    <a:cubicBezTo>
                      <a:pt x="461047" y="716102"/>
                      <a:pt x="459401" y="709518"/>
                      <a:pt x="458304" y="702935"/>
                    </a:cubicBezTo>
                    <a:cubicBezTo>
                      <a:pt x="457618" y="698820"/>
                      <a:pt x="457755" y="694568"/>
                      <a:pt x="457892" y="690453"/>
                    </a:cubicBezTo>
                    <a:cubicBezTo>
                      <a:pt x="458167" y="685378"/>
                      <a:pt x="458990" y="680440"/>
                      <a:pt x="459950" y="675503"/>
                    </a:cubicBezTo>
                    <a:cubicBezTo>
                      <a:pt x="460773" y="671388"/>
                      <a:pt x="461870" y="667273"/>
                      <a:pt x="463104" y="663295"/>
                    </a:cubicBezTo>
                    <a:cubicBezTo>
                      <a:pt x="464476" y="658632"/>
                      <a:pt x="465985" y="653968"/>
                      <a:pt x="467494" y="649305"/>
                    </a:cubicBezTo>
                    <a:cubicBezTo>
                      <a:pt x="468865" y="645190"/>
                      <a:pt x="470374" y="641213"/>
                      <a:pt x="471883" y="637098"/>
                    </a:cubicBezTo>
                    <a:cubicBezTo>
                      <a:pt x="473117" y="633943"/>
                      <a:pt x="474214" y="630926"/>
                      <a:pt x="475586" y="627908"/>
                    </a:cubicBezTo>
                    <a:cubicBezTo>
                      <a:pt x="469688" y="632708"/>
                      <a:pt x="463516" y="637372"/>
                      <a:pt x="457207" y="641624"/>
                    </a:cubicBezTo>
                    <a:cubicBezTo>
                      <a:pt x="449663" y="646699"/>
                      <a:pt x="441845" y="651225"/>
                      <a:pt x="433752" y="655340"/>
                    </a:cubicBezTo>
                    <a:cubicBezTo>
                      <a:pt x="429912" y="657260"/>
                      <a:pt x="425934" y="659043"/>
                      <a:pt x="421956" y="660415"/>
                    </a:cubicBezTo>
                    <a:cubicBezTo>
                      <a:pt x="420310" y="660964"/>
                      <a:pt x="418665" y="661375"/>
                      <a:pt x="417019" y="661924"/>
                    </a:cubicBezTo>
                    <a:cubicBezTo>
                      <a:pt x="414687" y="662610"/>
                      <a:pt x="412355" y="663295"/>
                      <a:pt x="409886" y="663707"/>
                    </a:cubicBezTo>
                    <a:cubicBezTo>
                      <a:pt x="408103" y="663981"/>
                      <a:pt x="406732" y="664118"/>
                      <a:pt x="404949" y="664118"/>
                    </a:cubicBezTo>
                    <a:cubicBezTo>
                      <a:pt x="403303" y="664255"/>
                      <a:pt x="401794" y="663981"/>
                      <a:pt x="400285" y="663707"/>
                    </a:cubicBezTo>
                    <a:cubicBezTo>
                      <a:pt x="397953" y="663295"/>
                      <a:pt x="395622" y="662061"/>
                      <a:pt x="393701" y="660689"/>
                    </a:cubicBezTo>
                    <a:cubicBezTo>
                      <a:pt x="391644" y="659317"/>
                      <a:pt x="389998" y="657535"/>
                      <a:pt x="388627" y="655614"/>
                    </a:cubicBezTo>
                    <a:cubicBezTo>
                      <a:pt x="386981" y="653282"/>
                      <a:pt x="386569" y="650265"/>
                      <a:pt x="386295" y="647522"/>
                    </a:cubicBezTo>
                    <a:cubicBezTo>
                      <a:pt x="386020" y="644230"/>
                      <a:pt x="386432" y="640801"/>
                      <a:pt x="386706" y="637509"/>
                    </a:cubicBezTo>
                    <a:cubicBezTo>
                      <a:pt x="386981" y="635863"/>
                      <a:pt x="387392" y="634080"/>
                      <a:pt x="387804" y="632434"/>
                    </a:cubicBezTo>
                    <a:cubicBezTo>
                      <a:pt x="388352" y="630103"/>
                      <a:pt x="389175" y="627908"/>
                      <a:pt x="389861" y="625713"/>
                    </a:cubicBezTo>
                    <a:cubicBezTo>
                      <a:pt x="392467" y="618033"/>
                      <a:pt x="395622" y="610489"/>
                      <a:pt x="399188" y="603082"/>
                    </a:cubicBezTo>
                    <a:cubicBezTo>
                      <a:pt x="402891" y="595264"/>
                      <a:pt x="406594" y="587583"/>
                      <a:pt x="410298" y="579765"/>
                    </a:cubicBezTo>
                    <a:cubicBezTo>
                      <a:pt x="410984" y="578256"/>
                      <a:pt x="411669" y="576885"/>
                      <a:pt x="412492" y="575513"/>
                    </a:cubicBezTo>
                    <a:cubicBezTo>
                      <a:pt x="413452" y="573592"/>
                      <a:pt x="414413" y="571810"/>
                      <a:pt x="415510" y="569889"/>
                    </a:cubicBezTo>
                    <a:cubicBezTo>
                      <a:pt x="410023" y="574964"/>
                      <a:pt x="404400" y="580039"/>
                      <a:pt x="398914" y="585114"/>
                    </a:cubicBezTo>
                    <a:cubicBezTo>
                      <a:pt x="397405" y="586486"/>
                      <a:pt x="395759" y="587857"/>
                      <a:pt x="394250" y="589229"/>
                    </a:cubicBezTo>
                    <a:cubicBezTo>
                      <a:pt x="390410" y="592521"/>
                      <a:pt x="386569" y="595950"/>
                      <a:pt x="382591" y="599242"/>
                    </a:cubicBezTo>
                    <a:cubicBezTo>
                      <a:pt x="374911" y="605688"/>
                      <a:pt x="366818" y="611449"/>
                      <a:pt x="358588" y="616935"/>
                    </a:cubicBezTo>
                    <a:cubicBezTo>
                      <a:pt x="351182" y="621873"/>
                      <a:pt x="343501" y="625713"/>
                      <a:pt x="335271" y="628731"/>
                    </a:cubicBezTo>
                    <a:cubicBezTo>
                      <a:pt x="331979" y="629965"/>
                      <a:pt x="328550" y="631063"/>
                      <a:pt x="325121" y="631611"/>
                    </a:cubicBezTo>
                    <a:cubicBezTo>
                      <a:pt x="320458" y="632434"/>
                      <a:pt x="316069" y="632708"/>
                      <a:pt x="311405" y="632297"/>
                    </a:cubicBezTo>
                    <a:cubicBezTo>
                      <a:pt x="310308" y="632297"/>
                      <a:pt x="309211" y="632023"/>
                      <a:pt x="308114" y="631885"/>
                    </a:cubicBezTo>
                    <a:cubicBezTo>
                      <a:pt x="306605" y="631611"/>
                      <a:pt x="304959" y="631337"/>
                      <a:pt x="303587" y="630651"/>
                    </a:cubicBezTo>
                    <a:cubicBezTo>
                      <a:pt x="302627" y="630240"/>
                      <a:pt x="301667" y="629828"/>
                      <a:pt x="300844" y="629279"/>
                    </a:cubicBezTo>
                    <a:cubicBezTo>
                      <a:pt x="299473" y="628456"/>
                      <a:pt x="298787" y="627771"/>
                      <a:pt x="297552" y="626674"/>
                    </a:cubicBezTo>
                    <a:cubicBezTo>
                      <a:pt x="296455" y="625713"/>
                      <a:pt x="295495" y="624342"/>
                      <a:pt x="294672" y="623245"/>
                    </a:cubicBezTo>
                    <a:cubicBezTo>
                      <a:pt x="294123" y="622421"/>
                      <a:pt x="293575" y="621598"/>
                      <a:pt x="293026" y="620639"/>
                    </a:cubicBezTo>
                    <a:cubicBezTo>
                      <a:pt x="291654" y="617758"/>
                      <a:pt x="290420" y="614604"/>
                      <a:pt x="290557" y="611311"/>
                    </a:cubicBezTo>
                    <a:cubicBezTo>
                      <a:pt x="290557" y="609391"/>
                      <a:pt x="290694" y="608020"/>
                      <a:pt x="290831" y="606237"/>
                    </a:cubicBezTo>
                    <a:cubicBezTo>
                      <a:pt x="291106" y="603905"/>
                      <a:pt x="291517" y="601710"/>
                      <a:pt x="291929" y="599516"/>
                    </a:cubicBezTo>
                    <a:cubicBezTo>
                      <a:pt x="292615" y="595813"/>
                      <a:pt x="293849" y="592384"/>
                      <a:pt x="295221" y="588955"/>
                    </a:cubicBezTo>
                    <a:cubicBezTo>
                      <a:pt x="296181" y="586623"/>
                      <a:pt x="297141" y="584291"/>
                      <a:pt x="298238" y="582097"/>
                    </a:cubicBezTo>
                    <a:cubicBezTo>
                      <a:pt x="299335" y="579765"/>
                      <a:pt x="300295" y="577433"/>
                      <a:pt x="301393" y="575101"/>
                    </a:cubicBezTo>
                    <a:cubicBezTo>
                      <a:pt x="303724" y="570301"/>
                      <a:pt x="306193" y="565363"/>
                      <a:pt x="308662" y="560699"/>
                    </a:cubicBezTo>
                    <a:cubicBezTo>
                      <a:pt x="312914" y="552607"/>
                      <a:pt x="317578" y="544789"/>
                      <a:pt x="322104" y="536971"/>
                    </a:cubicBezTo>
                    <a:cubicBezTo>
                      <a:pt x="324024" y="533542"/>
                      <a:pt x="326082" y="530113"/>
                      <a:pt x="328002" y="526821"/>
                    </a:cubicBezTo>
                    <a:cubicBezTo>
                      <a:pt x="328825" y="525450"/>
                      <a:pt x="329785" y="524078"/>
                      <a:pt x="330608" y="522706"/>
                    </a:cubicBezTo>
                    <a:cubicBezTo>
                      <a:pt x="336094" y="514340"/>
                      <a:pt x="341581" y="506110"/>
                      <a:pt x="347067" y="497743"/>
                    </a:cubicBezTo>
                    <a:cubicBezTo>
                      <a:pt x="348713" y="495137"/>
                      <a:pt x="350496" y="492531"/>
                      <a:pt x="352142" y="490062"/>
                    </a:cubicBezTo>
                    <a:cubicBezTo>
                      <a:pt x="353102" y="488690"/>
                      <a:pt x="354062" y="487456"/>
                      <a:pt x="354885" y="486359"/>
                    </a:cubicBezTo>
                    <a:cubicBezTo>
                      <a:pt x="358040" y="482244"/>
                      <a:pt x="361332" y="477992"/>
                      <a:pt x="364486" y="473877"/>
                    </a:cubicBezTo>
                    <a:cubicBezTo>
                      <a:pt x="360920" y="476072"/>
                      <a:pt x="357354" y="478266"/>
                      <a:pt x="353925" y="480324"/>
                    </a:cubicBezTo>
                    <a:cubicBezTo>
                      <a:pt x="344872" y="485673"/>
                      <a:pt x="335820" y="490885"/>
                      <a:pt x="326356" y="495548"/>
                    </a:cubicBezTo>
                    <a:cubicBezTo>
                      <a:pt x="308525" y="504464"/>
                      <a:pt x="290008" y="512282"/>
                      <a:pt x="270806" y="517631"/>
                    </a:cubicBezTo>
                    <a:cubicBezTo>
                      <a:pt x="262165" y="520100"/>
                      <a:pt x="253387" y="522295"/>
                      <a:pt x="244334" y="522980"/>
                    </a:cubicBezTo>
                    <a:cubicBezTo>
                      <a:pt x="240494" y="523392"/>
                      <a:pt x="236516" y="523255"/>
                      <a:pt x="232676" y="523118"/>
                    </a:cubicBezTo>
                    <a:cubicBezTo>
                      <a:pt x="231030" y="522980"/>
                      <a:pt x="229384" y="522706"/>
                      <a:pt x="227875" y="522432"/>
                    </a:cubicBezTo>
                    <a:cubicBezTo>
                      <a:pt x="226092" y="522021"/>
                      <a:pt x="224583" y="521472"/>
                      <a:pt x="222937" y="520786"/>
                    </a:cubicBezTo>
                    <a:cubicBezTo>
                      <a:pt x="220606" y="519826"/>
                      <a:pt x="218822" y="518043"/>
                      <a:pt x="217039" y="516260"/>
                    </a:cubicBezTo>
                    <a:cubicBezTo>
                      <a:pt x="215256" y="514477"/>
                      <a:pt x="214022" y="512282"/>
                      <a:pt x="213062" y="510088"/>
                    </a:cubicBezTo>
                    <a:cubicBezTo>
                      <a:pt x="212650" y="509127"/>
                      <a:pt x="212650" y="507893"/>
                      <a:pt x="212376" y="506933"/>
                    </a:cubicBezTo>
                    <a:cubicBezTo>
                      <a:pt x="212102" y="505835"/>
                      <a:pt x="212239" y="504601"/>
                      <a:pt x="212376" y="503504"/>
                    </a:cubicBezTo>
                    <a:cubicBezTo>
                      <a:pt x="212650" y="501583"/>
                      <a:pt x="212787" y="500212"/>
                      <a:pt x="213336" y="498429"/>
                    </a:cubicBezTo>
                    <a:cubicBezTo>
                      <a:pt x="213885" y="496097"/>
                      <a:pt x="214845" y="493766"/>
                      <a:pt x="215805" y="491434"/>
                    </a:cubicBezTo>
                    <a:cubicBezTo>
                      <a:pt x="216079" y="490611"/>
                      <a:pt x="216491" y="489788"/>
                      <a:pt x="216902" y="489102"/>
                    </a:cubicBezTo>
                    <a:cubicBezTo>
                      <a:pt x="203323" y="496234"/>
                      <a:pt x="189196" y="502544"/>
                      <a:pt x="174245" y="506384"/>
                    </a:cubicBezTo>
                    <a:cubicBezTo>
                      <a:pt x="170268" y="507344"/>
                      <a:pt x="166290" y="508030"/>
                      <a:pt x="162313" y="508853"/>
                    </a:cubicBezTo>
                    <a:cubicBezTo>
                      <a:pt x="158335" y="509539"/>
                      <a:pt x="154357" y="509950"/>
                      <a:pt x="150380" y="509813"/>
                    </a:cubicBezTo>
                    <a:cubicBezTo>
                      <a:pt x="147774" y="509676"/>
                      <a:pt x="145030" y="509264"/>
                      <a:pt x="142561" y="508305"/>
                    </a:cubicBezTo>
                    <a:cubicBezTo>
                      <a:pt x="139681" y="507207"/>
                      <a:pt x="136526" y="505973"/>
                      <a:pt x="134195" y="503778"/>
                    </a:cubicBezTo>
                    <a:cubicBezTo>
                      <a:pt x="132960" y="502681"/>
                      <a:pt x="132549" y="502132"/>
                      <a:pt x="131452" y="500761"/>
                    </a:cubicBezTo>
                    <a:cubicBezTo>
                      <a:pt x="130903" y="499938"/>
                      <a:pt x="130629" y="499115"/>
                      <a:pt x="130354" y="498292"/>
                    </a:cubicBezTo>
                    <a:cubicBezTo>
                      <a:pt x="129394" y="496097"/>
                      <a:pt x="129668" y="493491"/>
                      <a:pt x="129668" y="491160"/>
                    </a:cubicBezTo>
                    <a:cubicBezTo>
                      <a:pt x="129943" y="488142"/>
                      <a:pt x="130629" y="485124"/>
                      <a:pt x="131452" y="482244"/>
                    </a:cubicBezTo>
                    <a:cubicBezTo>
                      <a:pt x="132549" y="478403"/>
                      <a:pt x="134743" y="474837"/>
                      <a:pt x="136664" y="471408"/>
                    </a:cubicBezTo>
                    <a:cubicBezTo>
                      <a:pt x="138721" y="467705"/>
                      <a:pt x="141053" y="464276"/>
                      <a:pt x="143384" y="460710"/>
                    </a:cubicBezTo>
                    <a:cubicBezTo>
                      <a:pt x="146265" y="456458"/>
                      <a:pt x="149419" y="452480"/>
                      <a:pt x="152437" y="448366"/>
                    </a:cubicBezTo>
                    <a:cubicBezTo>
                      <a:pt x="154357" y="445760"/>
                      <a:pt x="156415" y="443290"/>
                      <a:pt x="158472" y="440822"/>
                    </a:cubicBezTo>
                    <a:cubicBezTo>
                      <a:pt x="161901" y="436570"/>
                      <a:pt x="165193" y="432455"/>
                      <a:pt x="168485" y="428203"/>
                    </a:cubicBezTo>
                    <a:cubicBezTo>
                      <a:pt x="169719" y="426694"/>
                      <a:pt x="170954" y="425048"/>
                      <a:pt x="172325" y="423539"/>
                    </a:cubicBezTo>
                    <a:cubicBezTo>
                      <a:pt x="172325" y="423539"/>
                      <a:pt x="172325" y="423539"/>
                      <a:pt x="172325" y="423539"/>
                    </a:cubicBezTo>
                    <a:cubicBezTo>
                      <a:pt x="172325" y="423539"/>
                      <a:pt x="172462" y="423402"/>
                      <a:pt x="172462" y="423402"/>
                    </a:cubicBezTo>
                    <a:cubicBezTo>
                      <a:pt x="172462" y="423265"/>
                      <a:pt x="172600" y="423265"/>
                      <a:pt x="172600" y="423128"/>
                    </a:cubicBezTo>
                    <a:cubicBezTo>
                      <a:pt x="172600" y="423128"/>
                      <a:pt x="172600" y="423128"/>
                      <a:pt x="172600" y="423128"/>
                    </a:cubicBezTo>
                    <a:cubicBezTo>
                      <a:pt x="173011" y="422580"/>
                      <a:pt x="173560" y="422168"/>
                      <a:pt x="173971" y="421619"/>
                    </a:cubicBezTo>
                    <a:cubicBezTo>
                      <a:pt x="173971" y="421619"/>
                      <a:pt x="173971" y="421619"/>
                      <a:pt x="173971" y="421619"/>
                    </a:cubicBezTo>
                    <a:cubicBezTo>
                      <a:pt x="174108" y="421482"/>
                      <a:pt x="174108" y="421482"/>
                      <a:pt x="174245" y="421345"/>
                    </a:cubicBezTo>
                    <a:cubicBezTo>
                      <a:pt x="174245" y="421345"/>
                      <a:pt x="174383" y="421208"/>
                      <a:pt x="174383" y="421208"/>
                    </a:cubicBezTo>
                    <a:lnTo>
                      <a:pt x="174383" y="421208"/>
                    </a:lnTo>
                    <a:cubicBezTo>
                      <a:pt x="174794" y="420659"/>
                      <a:pt x="175343" y="420110"/>
                      <a:pt x="175754" y="419699"/>
                    </a:cubicBezTo>
                    <a:cubicBezTo>
                      <a:pt x="175754" y="419699"/>
                      <a:pt x="175754" y="419699"/>
                      <a:pt x="175754" y="419699"/>
                    </a:cubicBezTo>
                    <a:cubicBezTo>
                      <a:pt x="176989" y="418328"/>
                      <a:pt x="178223" y="416956"/>
                      <a:pt x="179458" y="415447"/>
                    </a:cubicBezTo>
                    <a:cubicBezTo>
                      <a:pt x="179458" y="415447"/>
                      <a:pt x="179458" y="415447"/>
                      <a:pt x="179458" y="415447"/>
                    </a:cubicBezTo>
                    <a:cubicBezTo>
                      <a:pt x="179458" y="415310"/>
                      <a:pt x="179595" y="415310"/>
                      <a:pt x="179595" y="415173"/>
                    </a:cubicBezTo>
                    <a:cubicBezTo>
                      <a:pt x="179595" y="415036"/>
                      <a:pt x="179732" y="415036"/>
                      <a:pt x="179732" y="414899"/>
                    </a:cubicBezTo>
                    <a:lnTo>
                      <a:pt x="179732" y="414899"/>
                    </a:lnTo>
                    <a:cubicBezTo>
                      <a:pt x="180692" y="413801"/>
                      <a:pt x="181789" y="412567"/>
                      <a:pt x="182749" y="411470"/>
                    </a:cubicBezTo>
                    <a:cubicBezTo>
                      <a:pt x="177812" y="412429"/>
                      <a:pt x="172874" y="413115"/>
                      <a:pt x="167799" y="413664"/>
                    </a:cubicBezTo>
                    <a:cubicBezTo>
                      <a:pt x="163410" y="414076"/>
                      <a:pt x="159021" y="414213"/>
                      <a:pt x="154632" y="414350"/>
                    </a:cubicBezTo>
                    <a:cubicBezTo>
                      <a:pt x="150380" y="414487"/>
                      <a:pt x="146265" y="414350"/>
                      <a:pt x="142013" y="413801"/>
                    </a:cubicBezTo>
                    <a:cubicBezTo>
                      <a:pt x="138035" y="413390"/>
                      <a:pt x="134195" y="412018"/>
                      <a:pt x="130491" y="410509"/>
                    </a:cubicBezTo>
                    <a:cubicBezTo>
                      <a:pt x="127611" y="409275"/>
                      <a:pt x="125005" y="407629"/>
                      <a:pt x="122536" y="405709"/>
                    </a:cubicBezTo>
                    <a:cubicBezTo>
                      <a:pt x="120616" y="404200"/>
                      <a:pt x="119244" y="402280"/>
                      <a:pt x="118010" y="400085"/>
                    </a:cubicBezTo>
                    <a:cubicBezTo>
                      <a:pt x="116775" y="397891"/>
                      <a:pt x="116227" y="395284"/>
                      <a:pt x="115815" y="392953"/>
                    </a:cubicBezTo>
                    <a:cubicBezTo>
                      <a:pt x="115541" y="391581"/>
                      <a:pt x="115541" y="389798"/>
                      <a:pt x="115404" y="388426"/>
                    </a:cubicBezTo>
                    <a:cubicBezTo>
                      <a:pt x="115404" y="386644"/>
                      <a:pt x="115541" y="384723"/>
                      <a:pt x="115815" y="383077"/>
                    </a:cubicBezTo>
                    <a:cubicBezTo>
                      <a:pt x="116227" y="381294"/>
                      <a:pt x="116501" y="379648"/>
                      <a:pt x="117187" y="378003"/>
                    </a:cubicBezTo>
                    <a:cubicBezTo>
                      <a:pt x="118010" y="375671"/>
                      <a:pt x="118970" y="373476"/>
                      <a:pt x="119930" y="371281"/>
                    </a:cubicBezTo>
                    <a:cubicBezTo>
                      <a:pt x="121302" y="368127"/>
                      <a:pt x="123085" y="365109"/>
                      <a:pt x="125005" y="362366"/>
                    </a:cubicBezTo>
                    <a:cubicBezTo>
                      <a:pt x="129668" y="355645"/>
                      <a:pt x="135018" y="349336"/>
                      <a:pt x="140504" y="343301"/>
                    </a:cubicBezTo>
                    <a:cubicBezTo>
                      <a:pt x="130354" y="343713"/>
                      <a:pt x="120067" y="343301"/>
                      <a:pt x="110055" y="341929"/>
                    </a:cubicBezTo>
                    <a:cubicBezTo>
                      <a:pt x="101962" y="340832"/>
                      <a:pt x="94007" y="338775"/>
                      <a:pt x="86463" y="336169"/>
                    </a:cubicBezTo>
                    <a:cubicBezTo>
                      <a:pt x="82760" y="334797"/>
                      <a:pt x="79194" y="333151"/>
                      <a:pt x="75765" y="331231"/>
                    </a:cubicBezTo>
                    <a:cubicBezTo>
                      <a:pt x="72473" y="329311"/>
                      <a:pt x="69318" y="327116"/>
                      <a:pt x="66438" y="324510"/>
                    </a:cubicBezTo>
                    <a:cubicBezTo>
                      <a:pt x="64106" y="322453"/>
                      <a:pt x="61911" y="320258"/>
                      <a:pt x="60128" y="317652"/>
                    </a:cubicBezTo>
                    <a:cubicBezTo>
                      <a:pt x="58482" y="315046"/>
                      <a:pt x="57111" y="312577"/>
                      <a:pt x="56151" y="309697"/>
                    </a:cubicBezTo>
                    <a:cubicBezTo>
                      <a:pt x="55191" y="306679"/>
                      <a:pt x="54368" y="303662"/>
                      <a:pt x="54230" y="300644"/>
                    </a:cubicBezTo>
                    <a:cubicBezTo>
                      <a:pt x="54093" y="299136"/>
                      <a:pt x="53956" y="297627"/>
                      <a:pt x="54230" y="296255"/>
                    </a:cubicBezTo>
                    <a:cubicBezTo>
                      <a:pt x="54505" y="293923"/>
                      <a:pt x="54916" y="291866"/>
                      <a:pt x="55602" y="289671"/>
                    </a:cubicBezTo>
                    <a:cubicBezTo>
                      <a:pt x="56562" y="286517"/>
                      <a:pt x="58208" y="283636"/>
                      <a:pt x="59717" y="280893"/>
                    </a:cubicBezTo>
                    <a:cubicBezTo>
                      <a:pt x="61363" y="278150"/>
                      <a:pt x="63146" y="275407"/>
                      <a:pt x="65340" y="272938"/>
                    </a:cubicBezTo>
                    <a:cubicBezTo>
                      <a:pt x="67946" y="270058"/>
                      <a:pt x="70690" y="267314"/>
                      <a:pt x="73707" y="264846"/>
                    </a:cubicBezTo>
                    <a:cubicBezTo>
                      <a:pt x="76313" y="262514"/>
                      <a:pt x="79194" y="260319"/>
                      <a:pt x="81937" y="258124"/>
                    </a:cubicBezTo>
                    <a:cubicBezTo>
                      <a:pt x="74667" y="257988"/>
                      <a:pt x="67535" y="257576"/>
                      <a:pt x="60265" y="257027"/>
                    </a:cubicBezTo>
                    <a:cubicBezTo>
                      <a:pt x="50527" y="256342"/>
                      <a:pt x="40926" y="255381"/>
                      <a:pt x="31462" y="253598"/>
                    </a:cubicBezTo>
                    <a:cubicBezTo>
                      <a:pt x="28307" y="253050"/>
                      <a:pt x="25152" y="252638"/>
                      <a:pt x="21998" y="251952"/>
                    </a:cubicBezTo>
                    <a:cubicBezTo>
                      <a:pt x="18843" y="251266"/>
                      <a:pt x="15826" y="250443"/>
                      <a:pt x="12808" y="249346"/>
                    </a:cubicBezTo>
                    <a:cubicBezTo>
                      <a:pt x="10476" y="248523"/>
                      <a:pt x="8556" y="247289"/>
                      <a:pt x="6636" y="245780"/>
                    </a:cubicBezTo>
                    <a:cubicBezTo>
                      <a:pt x="5813" y="245231"/>
                      <a:pt x="5127" y="244408"/>
                      <a:pt x="4578" y="243585"/>
                    </a:cubicBezTo>
                    <a:cubicBezTo>
                      <a:pt x="3344" y="242077"/>
                      <a:pt x="2247" y="240568"/>
                      <a:pt x="875" y="238922"/>
                    </a:cubicBezTo>
                    <a:cubicBezTo>
                      <a:pt x="-359" y="237550"/>
                      <a:pt x="-222" y="235219"/>
                      <a:pt x="875" y="233710"/>
                    </a:cubicBezTo>
                    <a:cubicBezTo>
                      <a:pt x="2110" y="232201"/>
                      <a:pt x="3344" y="230556"/>
                      <a:pt x="4578" y="228910"/>
                    </a:cubicBezTo>
                    <a:cubicBezTo>
                      <a:pt x="5539" y="227675"/>
                      <a:pt x="6499" y="226715"/>
                      <a:pt x="7596" y="225755"/>
                    </a:cubicBezTo>
                    <a:cubicBezTo>
                      <a:pt x="9516" y="223972"/>
                      <a:pt x="11848" y="222600"/>
                      <a:pt x="14043" y="221503"/>
                    </a:cubicBezTo>
                    <a:cubicBezTo>
                      <a:pt x="22958" y="216976"/>
                      <a:pt x="32285" y="213411"/>
                      <a:pt x="41612" y="209844"/>
                    </a:cubicBezTo>
                    <a:cubicBezTo>
                      <a:pt x="49978" y="206689"/>
                      <a:pt x="58208" y="203672"/>
                      <a:pt x="66575" y="200517"/>
                    </a:cubicBezTo>
                    <a:cubicBezTo>
                      <a:pt x="71924" y="198597"/>
                      <a:pt x="77136" y="196814"/>
                      <a:pt x="82485" y="194894"/>
                    </a:cubicBezTo>
                    <a:cubicBezTo>
                      <a:pt x="89892" y="192425"/>
                      <a:pt x="97161" y="189819"/>
                      <a:pt x="104431" y="187350"/>
                    </a:cubicBezTo>
                    <a:cubicBezTo>
                      <a:pt x="96750" y="186527"/>
                      <a:pt x="89343" y="185292"/>
                      <a:pt x="81800" y="183784"/>
                    </a:cubicBezTo>
                    <a:cubicBezTo>
                      <a:pt x="78508" y="183098"/>
                      <a:pt x="75079" y="182275"/>
                      <a:pt x="71924" y="181178"/>
                    </a:cubicBezTo>
                    <a:cubicBezTo>
                      <a:pt x="67946" y="179806"/>
                      <a:pt x="63969" y="178160"/>
                      <a:pt x="60265" y="176103"/>
                    </a:cubicBezTo>
                    <a:cubicBezTo>
                      <a:pt x="59031" y="175417"/>
                      <a:pt x="57934" y="174594"/>
                      <a:pt x="56699" y="173771"/>
                    </a:cubicBezTo>
                    <a:cubicBezTo>
                      <a:pt x="56013" y="173222"/>
                      <a:pt x="55328" y="172674"/>
                      <a:pt x="54779" y="171851"/>
                    </a:cubicBezTo>
                    <a:cubicBezTo>
                      <a:pt x="54230" y="171165"/>
                      <a:pt x="53682" y="170479"/>
                      <a:pt x="53270" y="169656"/>
                    </a:cubicBezTo>
                    <a:cubicBezTo>
                      <a:pt x="52584" y="168285"/>
                      <a:pt x="52447" y="167599"/>
                      <a:pt x="52036" y="166227"/>
                    </a:cubicBezTo>
                    <a:cubicBezTo>
                      <a:pt x="51487" y="164033"/>
                      <a:pt x="51624" y="161838"/>
                      <a:pt x="51899" y="159506"/>
                    </a:cubicBezTo>
                    <a:cubicBezTo>
                      <a:pt x="52173" y="157175"/>
                      <a:pt x="53545" y="155118"/>
                      <a:pt x="55053" y="153334"/>
                    </a:cubicBezTo>
                    <a:cubicBezTo>
                      <a:pt x="56562" y="151414"/>
                      <a:pt x="58757" y="150043"/>
                      <a:pt x="60677" y="148671"/>
                    </a:cubicBezTo>
                    <a:cubicBezTo>
                      <a:pt x="62323" y="147573"/>
                      <a:pt x="64106" y="146339"/>
                      <a:pt x="65889" y="145379"/>
                    </a:cubicBezTo>
                    <a:cubicBezTo>
                      <a:pt x="67398" y="144419"/>
                      <a:pt x="69181" y="143733"/>
                      <a:pt x="70690" y="142910"/>
                    </a:cubicBezTo>
                    <a:cubicBezTo>
                      <a:pt x="72884" y="141813"/>
                      <a:pt x="75079" y="140990"/>
                      <a:pt x="77410" y="140030"/>
                    </a:cubicBezTo>
                    <a:cubicBezTo>
                      <a:pt x="79742" y="139070"/>
                      <a:pt x="81937" y="138247"/>
                      <a:pt x="84131" y="137286"/>
                    </a:cubicBezTo>
                    <a:cubicBezTo>
                      <a:pt x="89481" y="135229"/>
                      <a:pt x="94830" y="133172"/>
                      <a:pt x="100179" y="131251"/>
                    </a:cubicBezTo>
                    <a:cubicBezTo>
                      <a:pt x="102785" y="130292"/>
                      <a:pt x="105254" y="129469"/>
                      <a:pt x="107860" y="128645"/>
                    </a:cubicBezTo>
                    <a:cubicBezTo>
                      <a:pt x="112935" y="126863"/>
                      <a:pt x="118147" y="125216"/>
                      <a:pt x="123222" y="123434"/>
                    </a:cubicBezTo>
                    <a:cubicBezTo>
                      <a:pt x="125005" y="122885"/>
                      <a:pt x="126651" y="122199"/>
                      <a:pt x="128434" y="121650"/>
                    </a:cubicBezTo>
                    <a:cubicBezTo>
                      <a:pt x="125828" y="121102"/>
                      <a:pt x="123359" y="120416"/>
                      <a:pt x="120890" y="119730"/>
                    </a:cubicBezTo>
                    <a:cubicBezTo>
                      <a:pt x="116913" y="118770"/>
                      <a:pt x="113209" y="117399"/>
                      <a:pt x="109506" y="115753"/>
                    </a:cubicBezTo>
                    <a:cubicBezTo>
                      <a:pt x="106214" y="114381"/>
                      <a:pt x="103059" y="112461"/>
                      <a:pt x="100179" y="110403"/>
                    </a:cubicBezTo>
                    <a:cubicBezTo>
                      <a:pt x="99082" y="109580"/>
                      <a:pt x="98122" y="108620"/>
                      <a:pt x="97161" y="107660"/>
                    </a:cubicBezTo>
                    <a:cubicBezTo>
                      <a:pt x="96476" y="106974"/>
                      <a:pt x="96064" y="106151"/>
                      <a:pt x="95516" y="105466"/>
                    </a:cubicBezTo>
                    <a:cubicBezTo>
                      <a:pt x="95104" y="104780"/>
                      <a:pt x="94693" y="103819"/>
                      <a:pt x="94418" y="102996"/>
                    </a:cubicBezTo>
                    <a:cubicBezTo>
                      <a:pt x="94144" y="101351"/>
                      <a:pt x="94007" y="100528"/>
                      <a:pt x="93732" y="98882"/>
                    </a:cubicBezTo>
                    <a:cubicBezTo>
                      <a:pt x="93321" y="94218"/>
                      <a:pt x="95653" y="90241"/>
                      <a:pt x="99082" y="87223"/>
                    </a:cubicBezTo>
                    <a:cubicBezTo>
                      <a:pt x="101825" y="84754"/>
                      <a:pt x="104705" y="82697"/>
                      <a:pt x="107860" y="80777"/>
                    </a:cubicBezTo>
                    <a:cubicBezTo>
                      <a:pt x="111152" y="78719"/>
                      <a:pt x="114855" y="77348"/>
                      <a:pt x="118421" y="75702"/>
                    </a:cubicBezTo>
                    <a:cubicBezTo>
                      <a:pt x="124868" y="72684"/>
                      <a:pt x="131589" y="70078"/>
                      <a:pt x="138310" y="67472"/>
                    </a:cubicBezTo>
                    <a:cubicBezTo>
                      <a:pt x="140093" y="66786"/>
                      <a:pt x="142013" y="66100"/>
                      <a:pt x="143796" y="65415"/>
                    </a:cubicBezTo>
                    <a:cubicBezTo>
                      <a:pt x="139407" y="64318"/>
                      <a:pt x="135018" y="62671"/>
                      <a:pt x="130766" y="60889"/>
                    </a:cubicBezTo>
                    <a:cubicBezTo>
                      <a:pt x="125005" y="58419"/>
                      <a:pt x="118970" y="55128"/>
                      <a:pt x="114992" y="49916"/>
                    </a:cubicBezTo>
                    <a:cubicBezTo>
                      <a:pt x="114032" y="48544"/>
                      <a:pt x="113346" y="47584"/>
                      <a:pt x="112386" y="46212"/>
                    </a:cubicBezTo>
                    <a:cubicBezTo>
                      <a:pt x="111563" y="44978"/>
                      <a:pt x="111015" y="43606"/>
                      <a:pt x="110603" y="42235"/>
                    </a:cubicBezTo>
                    <a:cubicBezTo>
                      <a:pt x="110192" y="41274"/>
                      <a:pt x="109917" y="40315"/>
                      <a:pt x="109917" y="39217"/>
                    </a:cubicBezTo>
                    <a:cubicBezTo>
                      <a:pt x="109643" y="37434"/>
                      <a:pt x="109506" y="35651"/>
                      <a:pt x="109643" y="33868"/>
                    </a:cubicBezTo>
                    <a:cubicBezTo>
                      <a:pt x="109917" y="31262"/>
                      <a:pt x="110329" y="28656"/>
                      <a:pt x="111563" y="26187"/>
                    </a:cubicBezTo>
                    <a:cubicBezTo>
                      <a:pt x="112386" y="24678"/>
                      <a:pt x="113072" y="23170"/>
                      <a:pt x="114169" y="21798"/>
                    </a:cubicBezTo>
                    <a:cubicBezTo>
                      <a:pt x="115267" y="20289"/>
                      <a:pt x="116227" y="19192"/>
                      <a:pt x="117461" y="17820"/>
                    </a:cubicBezTo>
                    <a:cubicBezTo>
                      <a:pt x="119519" y="15488"/>
                      <a:pt x="122399" y="13706"/>
                      <a:pt x="125005" y="12059"/>
                    </a:cubicBezTo>
                    <a:cubicBezTo>
                      <a:pt x="129120" y="9454"/>
                      <a:pt x="133646" y="7671"/>
                      <a:pt x="138035" y="6162"/>
                    </a:cubicBezTo>
                    <a:cubicBezTo>
                      <a:pt x="146676" y="3144"/>
                      <a:pt x="155729" y="1498"/>
                      <a:pt x="164781" y="538"/>
                    </a:cubicBezTo>
                    <a:cubicBezTo>
                      <a:pt x="174108" y="-422"/>
                      <a:pt x="183572" y="-10"/>
                      <a:pt x="192899" y="1087"/>
                    </a:cubicBezTo>
                    <a:cubicBezTo>
                      <a:pt x="212376" y="3419"/>
                      <a:pt x="231030" y="10825"/>
                      <a:pt x="248312" y="20015"/>
                    </a:cubicBezTo>
                    <a:cubicBezTo>
                      <a:pt x="252427" y="22209"/>
                      <a:pt x="256404" y="24541"/>
                      <a:pt x="260382" y="27010"/>
                    </a:cubicBezTo>
                    <a:cubicBezTo>
                      <a:pt x="261891" y="27970"/>
                      <a:pt x="263399" y="28930"/>
                      <a:pt x="264908" y="30028"/>
                    </a:cubicBezTo>
                    <a:cubicBezTo>
                      <a:pt x="266280" y="29753"/>
                      <a:pt x="267651" y="29616"/>
                      <a:pt x="269160" y="29342"/>
                    </a:cubicBezTo>
                    <a:cubicBezTo>
                      <a:pt x="274784" y="28381"/>
                      <a:pt x="280544" y="27558"/>
                      <a:pt x="286305" y="26736"/>
                    </a:cubicBezTo>
                    <a:cubicBezTo>
                      <a:pt x="291380" y="26050"/>
                      <a:pt x="296455" y="25501"/>
                      <a:pt x="301530" y="25090"/>
                    </a:cubicBezTo>
                    <a:cubicBezTo>
                      <a:pt x="305645" y="24816"/>
                      <a:pt x="309897" y="24816"/>
                      <a:pt x="314011" y="24952"/>
                    </a:cubicBezTo>
                    <a:cubicBezTo>
                      <a:pt x="315657" y="24952"/>
                      <a:pt x="317166" y="25090"/>
                      <a:pt x="318812" y="25227"/>
                    </a:cubicBezTo>
                    <a:cubicBezTo>
                      <a:pt x="319772" y="25364"/>
                      <a:pt x="320869" y="25638"/>
                      <a:pt x="321830" y="25913"/>
                    </a:cubicBezTo>
                    <a:cubicBezTo>
                      <a:pt x="323887" y="26873"/>
                      <a:pt x="326082" y="27833"/>
                      <a:pt x="327453" y="29753"/>
                    </a:cubicBezTo>
                    <a:cubicBezTo>
                      <a:pt x="328413" y="31125"/>
                      <a:pt x="329099" y="32222"/>
                      <a:pt x="329373" y="33868"/>
                    </a:cubicBezTo>
                    <a:cubicBezTo>
                      <a:pt x="329373" y="34280"/>
                      <a:pt x="329373" y="34965"/>
                      <a:pt x="329236" y="35377"/>
                    </a:cubicBezTo>
                    <a:cubicBezTo>
                      <a:pt x="328962" y="36062"/>
                      <a:pt x="328825" y="37023"/>
                      <a:pt x="328413" y="37709"/>
                    </a:cubicBezTo>
                    <a:cubicBezTo>
                      <a:pt x="327179" y="39766"/>
                      <a:pt x="325259" y="41274"/>
                      <a:pt x="323338" y="42646"/>
                    </a:cubicBezTo>
                    <a:cubicBezTo>
                      <a:pt x="320184" y="45115"/>
                      <a:pt x="316343" y="46487"/>
                      <a:pt x="312640" y="47858"/>
                    </a:cubicBezTo>
                    <a:cubicBezTo>
                      <a:pt x="307428" y="49916"/>
                      <a:pt x="301941" y="51425"/>
                      <a:pt x="296592" y="52933"/>
                    </a:cubicBezTo>
                    <a:cubicBezTo>
                      <a:pt x="293986" y="53756"/>
                      <a:pt x="291243" y="54442"/>
                      <a:pt x="288637" y="55265"/>
                    </a:cubicBezTo>
                    <a:cubicBezTo>
                      <a:pt x="292203" y="61574"/>
                      <a:pt x="294946" y="68295"/>
                      <a:pt x="296592" y="75290"/>
                    </a:cubicBezTo>
                    <a:cubicBezTo>
                      <a:pt x="297141" y="77896"/>
                      <a:pt x="297689" y="80502"/>
                      <a:pt x="298238" y="83245"/>
                    </a:cubicBezTo>
                    <a:cubicBezTo>
                      <a:pt x="305370" y="82148"/>
                      <a:pt x="312640" y="80914"/>
                      <a:pt x="319909" y="80091"/>
                    </a:cubicBezTo>
                    <a:cubicBezTo>
                      <a:pt x="324436" y="79542"/>
                      <a:pt x="328962" y="79131"/>
                      <a:pt x="333625" y="78857"/>
                    </a:cubicBezTo>
                    <a:cubicBezTo>
                      <a:pt x="336094" y="78719"/>
                      <a:pt x="338563" y="78857"/>
                      <a:pt x="341032" y="78857"/>
                    </a:cubicBezTo>
                    <a:cubicBezTo>
                      <a:pt x="343364" y="78857"/>
                      <a:pt x="345695" y="78857"/>
                      <a:pt x="348027" y="79131"/>
                    </a:cubicBezTo>
                    <a:cubicBezTo>
                      <a:pt x="349673" y="79268"/>
                      <a:pt x="351045" y="79680"/>
                      <a:pt x="352553" y="80091"/>
                    </a:cubicBezTo>
                    <a:cubicBezTo>
                      <a:pt x="353514" y="80365"/>
                      <a:pt x="354748" y="80914"/>
                      <a:pt x="355571" y="81600"/>
                    </a:cubicBezTo>
                    <a:cubicBezTo>
                      <a:pt x="356257" y="82011"/>
                      <a:pt x="356943" y="82560"/>
                      <a:pt x="357354" y="83245"/>
                    </a:cubicBezTo>
                    <a:cubicBezTo>
                      <a:pt x="358451" y="84754"/>
                      <a:pt x="359411" y="86400"/>
                      <a:pt x="360372" y="87909"/>
                    </a:cubicBezTo>
                    <a:cubicBezTo>
                      <a:pt x="361332" y="89418"/>
                      <a:pt x="360920" y="91338"/>
                      <a:pt x="359823" y="92573"/>
                    </a:cubicBezTo>
                    <a:cubicBezTo>
                      <a:pt x="359274" y="93121"/>
                      <a:pt x="358726" y="93670"/>
                      <a:pt x="358177" y="94218"/>
                    </a:cubicBezTo>
                    <a:cubicBezTo>
                      <a:pt x="358314" y="94081"/>
                      <a:pt x="358451" y="93944"/>
                      <a:pt x="358588" y="93807"/>
                    </a:cubicBezTo>
                    <a:cubicBezTo>
                      <a:pt x="356805" y="95864"/>
                      <a:pt x="355022" y="98196"/>
                      <a:pt x="352691" y="99705"/>
                    </a:cubicBezTo>
                    <a:cubicBezTo>
                      <a:pt x="351319" y="100665"/>
                      <a:pt x="349947" y="101488"/>
                      <a:pt x="348439" y="102174"/>
                    </a:cubicBezTo>
                    <a:cubicBezTo>
                      <a:pt x="346381" y="103134"/>
                      <a:pt x="344324" y="103957"/>
                      <a:pt x="342266" y="104780"/>
                    </a:cubicBezTo>
                    <a:cubicBezTo>
                      <a:pt x="335683" y="107386"/>
                      <a:pt x="329099" y="109580"/>
                      <a:pt x="322378" y="111500"/>
                    </a:cubicBezTo>
                    <a:cubicBezTo>
                      <a:pt x="317852" y="112872"/>
                      <a:pt x="313326" y="114106"/>
                      <a:pt x="308662" y="115478"/>
                    </a:cubicBezTo>
                    <a:cubicBezTo>
                      <a:pt x="306193" y="116164"/>
                      <a:pt x="303862" y="116850"/>
                      <a:pt x="301393" y="117399"/>
                    </a:cubicBezTo>
                    <a:cubicBezTo>
                      <a:pt x="293437" y="119182"/>
                      <a:pt x="285619" y="120964"/>
                      <a:pt x="277664" y="122748"/>
                    </a:cubicBezTo>
                    <a:cubicBezTo>
                      <a:pt x="275058" y="123434"/>
                      <a:pt x="272315" y="123708"/>
                      <a:pt x="269572" y="124119"/>
                    </a:cubicBezTo>
                    <a:cubicBezTo>
                      <a:pt x="264085" y="124942"/>
                      <a:pt x="258599" y="125765"/>
                      <a:pt x="253112" y="126725"/>
                    </a:cubicBezTo>
                    <a:cubicBezTo>
                      <a:pt x="238436" y="129057"/>
                      <a:pt x="223623" y="129880"/>
                      <a:pt x="208810" y="130154"/>
                    </a:cubicBezTo>
                    <a:cubicBezTo>
                      <a:pt x="188373" y="130428"/>
                      <a:pt x="168210" y="128508"/>
                      <a:pt x="148048" y="125765"/>
                    </a:cubicBezTo>
                    <a:cubicBezTo>
                      <a:pt x="147499" y="125628"/>
                      <a:pt x="146813" y="125628"/>
                      <a:pt x="146265" y="125491"/>
                    </a:cubicBezTo>
                    <a:cubicBezTo>
                      <a:pt x="142424" y="126588"/>
                      <a:pt x="138721" y="127686"/>
                      <a:pt x="134881" y="128783"/>
                    </a:cubicBezTo>
                    <a:cubicBezTo>
                      <a:pt x="130629" y="130017"/>
                      <a:pt x="126377" y="131389"/>
                      <a:pt x="122262" y="132898"/>
                    </a:cubicBezTo>
                    <a:cubicBezTo>
                      <a:pt x="115815" y="135092"/>
                      <a:pt x="109369" y="137286"/>
                      <a:pt x="102922" y="139344"/>
                    </a:cubicBezTo>
                    <a:cubicBezTo>
                      <a:pt x="103059" y="139344"/>
                      <a:pt x="103334" y="139207"/>
                      <a:pt x="103471" y="139207"/>
                    </a:cubicBezTo>
                    <a:cubicBezTo>
                      <a:pt x="98122" y="141127"/>
                      <a:pt x="92772" y="143185"/>
                      <a:pt x="87423" y="145242"/>
                    </a:cubicBezTo>
                    <a:cubicBezTo>
                      <a:pt x="82211" y="147299"/>
                      <a:pt x="76999" y="149494"/>
                      <a:pt x="71787" y="151963"/>
                    </a:cubicBezTo>
                    <a:cubicBezTo>
                      <a:pt x="71924" y="151963"/>
                      <a:pt x="72061" y="151825"/>
                      <a:pt x="72198" y="151689"/>
                    </a:cubicBezTo>
                    <a:cubicBezTo>
                      <a:pt x="69729" y="153060"/>
                      <a:pt x="67398" y="154431"/>
                      <a:pt x="65066" y="156077"/>
                    </a:cubicBezTo>
                    <a:cubicBezTo>
                      <a:pt x="64106" y="156626"/>
                      <a:pt x="63283" y="157312"/>
                      <a:pt x="62460" y="157998"/>
                    </a:cubicBezTo>
                    <a:cubicBezTo>
                      <a:pt x="62049" y="158409"/>
                      <a:pt x="61637" y="158821"/>
                      <a:pt x="61226" y="159095"/>
                    </a:cubicBezTo>
                    <a:cubicBezTo>
                      <a:pt x="61363" y="158958"/>
                      <a:pt x="61500" y="158821"/>
                      <a:pt x="61500" y="158683"/>
                    </a:cubicBezTo>
                    <a:cubicBezTo>
                      <a:pt x="61226" y="159095"/>
                      <a:pt x="60814" y="159506"/>
                      <a:pt x="60540" y="159918"/>
                    </a:cubicBezTo>
                    <a:cubicBezTo>
                      <a:pt x="60403" y="160192"/>
                      <a:pt x="60265" y="160467"/>
                      <a:pt x="60128" y="160604"/>
                    </a:cubicBezTo>
                    <a:cubicBezTo>
                      <a:pt x="59991" y="160878"/>
                      <a:pt x="59991" y="161015"/>
                      <a:pt x="59854" y="161289"/>
                    </a:cubicBezTo>
                    <a:cubicBezTo>
                      <a:pt x="59854" y="161564"/>
                      <a:pt x="59717" y="161976"/>
                      <a:pt x="59717" y="162250"/>
                    </a:cubicBezTo>
                    <a:cubicBezTo>
                      <a:pt x="59717" y="162524"/>
                      <a:pt x="59717" y="162935"/>
                      <a:pt x="59717" y="163210"/>
                    </a:cubicBezTo>
                    <a:cubicBezTo>
                      <a:pt x="59717" y="163621"/>
                      <a:pt x="59854" y="164170"/>
                      <a:pt x="59854" y="164718"/>
                    </a:cubicBezTo>
                    <a:cubicBezTo>
                      <a:pt x="59991" y="164993"/>
                      <a:pt x="59991" y="165405"/>
                      <a:pt x="60128" y="165679"/>
                    </a:cubicBezTo>
                    <a:cubicBezTo>
                      <a:pt x="60265" y="165953"/>
                      <a:pt x="60403" y="166227"/>
                      <a:pt x="60403" y="166364"/>
                    </a:cubicBezTo>
                    <a:cubicBezTo>
                      <a:pt x="60540" y="166639"/>
                      <a:pt x="60677" y="166776"/>
                      <a:pt x="60951" y="167050"/>
                    </a:cubicBezTo>
                    <a:cubicBezTo>
                      <a:pt x="61226" y="167325"/>
                      <a:pt x="61500" y="167599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774" y="167873"/>
                      <a:pt x="61911" y="168011"/>
                      <a:pt x="61911" y="168147"/>
                    </a:cubicBezTo>
                    <a:cubicBezTo>
                      <a:pt x="61774" y="168011"/>
                      <a:pt x="61774" y="168011"/>
                      <a:pt x="61637" y="167873"/>
                    </a:cubicBezTo>
                    <a:cubicBezTo>
                      <a:pt x="62049" y="168147"/>
                      <a:pt x="62597" y="168559"/>
                      <a:pt x="63009" y="168834"/>
                    </a:cubicBezTo>
                    <a:cubicBezTo>
                      <a:pt x="63969" y="169382"/>
                      <a:pt x="64929" y="169931"/>
                      <a:pt x="66026" y="170479"/>
                    </a:cubicBezTo>
                    <a:cubicBezTo>
                      <a:pt x="66026" y="170479"/>
                      <a:pt x="66026" y="170479"/>
                      <a:pt x="65889" y="170479"/>
                    </a:cubicBezTo>
                    <a:cubicBezTo>
                      <a:pt x="68769" y="171851"/>
                      <a:pt x="71650" y="173085"/>
                      <a:pt x="74667" y="174046"/>
                    </a:cubicBezTo>
                    <a:cubicBezTo>
                      <a:pt x="77410" y="174869"/>
                      <a:pt x="80291" y="175554"/>
                      <a:pt x="83034" y="176240"/>
                    </a:cubicBezTo>
                    <a:cubicBezTo>
                      <a:pt x="83034" y="176240"/>
                      <a:pt x="83034" y="176240"/>
                      <a:pt x="82897" y="176240"/>
                    </a:cubicBezTo>
                    <a:cubicBezTo>
                      <a:pt x="83034" y="176240"/>
                      <a:pt x="83034" y="176240"/>
                      <a:pt x="83171" y="176240"/>
                    </a:cubicBezTo>
                    <a:cubicBezTo>
                      <a:pt x="83171" y="176240"/>
                      <a:pt x="83171" y="176240"/>
                      <a:pt x="83171" y="176240"/>
                    </a:cubicBezTo>
                    <a:lnTo>
                      <a:pt x="83171" y="176240"/>
                    </a:lnTo>
                    <a:cubicBezTo>
                      <a:pt x="88520" y="177337"/>
                      <a:pt x="93870" y="178160"/>
                      <a:pt x="99219" y="178983"/>
                    </a:cubicBezTo>
                    <a:cubicBezTo>
                      <a:pt x="105117" y="179806"/>
                      <a:pt x="111152" y="180218"/>
                      <a:pt x="117050" y="180629"/>
                    </a:cubicBezTo>
                    <a:cubicBezTo>
                      <a:pt x="116913" y="180629"/>
                      <a:pt x="116638" y="180629"/>
                      <a:pt x="116501" y="180629"/>
                    </a:cubicBezTo>
                    <a:cubicBezTo>
                      <a:pt x="119244" y="180766"/>
                      <a:pt x="121987" y="180904"/>
                      <a:pt x="124731" y="181041"/>
                    </a:cubicBezTo>
                    <a:cubicBezTo>
                      <a:pt x="125142" y="180904"/>
                      <a:pt x="125554" y="180766"/>
                      <a:pt x="125828" y="180629"/>
                    </a:cubicBezTo>
                    <a:cubicBezTo>
                      <a:pt x="134469" y="178023"/>
                      <a:pt x="142973" y="175417"/>
                      <a:pt x="151477" y="172948"/>
                    </a:cubicBezTo>
                    <a:cubicBezTo>
                      <a:pt x="152574" y="172537"/>
                      <a:pt x="153809" y="172263"/>
                      <a:pt x="154906" y="171988"/>
                    </a:cubicBezTo>
                    <a:cubicBezTo>
                      <a:pt x="159021" y="170891"/>
                      <a:pt x="163273" y="169793"/>
                      <a:pt x="167387" y="168696"/>
                    </a:cubicBezTo>
                    <a:cubicBezTo>
                      <a:pt x="177126" y="166090"/>
                      <a:pt x="186590" y="163621"/>
                      <a:pt x="196328" y="161015"/>
                    </a:cubicBezTo>
                    <a:cubicBezTo>
                      <a:pt x="199894" y="160055"/>
                      <a:pt x="203461" y="159095"/>
                      <a:pt x="207164" y="158272"/>
                    </a:cubicBezTo>
                    <a:cubicBezTo>
                      <a:pt x="216902" y="155940"/>
                      <a:pt x="226641" y="153609"/>
                      <a:pt x="236379" y="151277"/>
                    </a:cubicBezTo>
                    <a:cubicBezTo>
                      <a:pt x="240905" y="150180"/>
                      <a:pt x="245569" y="148945"/>
                      <a:pt x="250095" y="147985"/>
                    </a:cubicBezTo>
                    <a:cubicBezTo>
                      <a:pt x="258873" y="146065"/>
                      <a:pt x="267651" y="144144"/>
                      <a:pt x="276292" y="142224"/>
                    </a:cubicBezTo>
                    <a:cubicBezTo>
                      <a:pt x="282053" y="140990"/>
                      <a:pt x="287677" y="139618"/>
                      <a:pt x="293437" y="138521"/>
                    </a:cubicBezTo>
                    <a:cubicBezTo>
                      <a:pt x="301393" y="136875"/>
                      <a:pt x="309348" y="135366"/>
                      <a:pt x="317303" y="133721"/>
                    </a:cubicBezTo>
                    <a:cubicBezTo>
                      <a:pt x="321418" y="132898"/>
                      <a:pt x="325670" y="132074"/>
                      <a:pt x="329785" y="131115"/>
                    </a:cubicBezTo>
                    <a:cubicBezTo>
                      <a:pt x="334997" y="130154"/>
                      <a:pt x="340209" y="129194"/>
                      <a:pt x="345284" y="128371"/>
                    </a:cubicBezTo>
                    <a:cubicBezTo>
                      <a:pt x="350496" y="127548"/>
                      <a:pt x="355708" y="126863"/>
                      <a:pt x="360920" y="126451"/>
                    </a:cubicBezTo>
                    <a:cubicBezTo>
                      <a:pt x="364898" y="126177"/>
                      <a:pt x="368875" y="125628"/>
                      <a:pt x="372853" y="125491"/>
                    </a:cubicBezTo>
                    <a:cubicBezTo>
                      <a:pt x="374499" y="125491"/>
                      <a:pt x="376145" y="125765"/>
                      <a:pt x="377791" y="125902"/>
                    </a:cubicBezTo>
                    <a:cubicBezTo>
                      <a:pt x="378751" y="126040"/>
                      <a:pt x="379848" y="126314"/>
                      <a:pt x="380808" y="126725"/>
                    </a:cubicBezTo>
                    <a:cubicBezTo>
                      <a:pt x="382866" y="127548"/>
                      <a:pt x="384375" y="128920"/>
                      <a:pt x="385883" y="130428"/>
                    </a:cubicBezTo>
                    <a:cubicBezTo>
                      <a:pt x="386158" y="130703"/>
                      <a:pt x="386432" y="130977"/>
                      <a:pt x="386706" y="131115"/>
                    </a:cubicBezTo>
                    <a:cubicBezTo>
                      <a:pt x="388352" y="132486"/>
                      <a:pt x="388764" y="135229"/>
                      <a:pt x="387118" y="136875"/>
                    </a:cubicBezTo>
                    <a:cubicBezTo>
                      <a:pt x="385472" y="138384"/>
                      <a:pt x="383963" y="139893"/>
                      <a:pt x="382317" y="141402"/>
                    </a:cubicBezTo>
                    <a:cubicBezTo>
                      <a:pt x="381494" y="142087"/>
                      <a:pt x="380671" y="142773"/>
                      <a:pt x="379711" y="143322"/>
                    </a:cubicBezTo>
                    <a:cubicBezTo>
                      <a:pt x="378202" y="144282"/>
                      <a:pt x="376968" y="144831"/>
                      <a:pt x="375322" y="145653"/>
                    </a:cubicBezTo>
                    <a:cubicBezTo>
                      <a:pt x="373265" y="146614"/>
                      <a:pt x="371207" y="147299"/>
                      <a:pt x="369013" y="148122"/>
                    </a:cubicBezTo>
                    <a:cubicBezTo>
                      <a:pt x="365035" y="149631"/>
                      <a:pt x="361057" y="150866"/>
                      <a:pt x="357080" y="152237"/>
                    </a:cubicBezTo>
                    <a:cubicBezTo>
                      <a:pt x="349810" y="154706"/>
                      <a:pt x="342541" y="157038"/>
                      <a:pt x="335271" y="159232"/>
                    </a:cubicBezTo>
                    <a:cubicBezTo>
                      <a:pt x="332940" y="159918"/>
                      <a:pt x="330608" y="160741"/>
                      <a:pt x="328276" y="161427"/>
                    </a:cubicBezTo>
                    <a:cubicBezTo>
                      <a:pt x="323887" y="162524"/>
                      <a:pt x="319635" y="163759"/>
                      <a:pt x="315246" y="164993"/>
                    </a:cubicBezTo>
                    <a:cubicBezTo>
                      <a:pt x="309211" y="166639"/>
                      <a:pt x="303039" y="168422"/>
                      <a:pt x="296866" y="169793"/>
                    </a:cubicBezTo>
                    <a:cubicBezTo>
                      <a:pt x="287677" y="171851"/>
                      <a:pt x="278624" y="173908"/>
                      <a:pt x="269434" y="176103"/>
                    </a:cubicBezTo>
                    <a:cubicBezTo>
                      <a:pt x="268063" y="176377"/>
                      <a:pt x="266691" y="176651"/>
                      <a:pt x="265183" y="176926"/>
                    </a:cubicBezTo>
                    <a:cubicBezTo>
                      <a:pt x="260382" y="177749"/>
                      <a:pt x="255581" y="178572"/>
                      <a:pt x="250781" y="179532"/>
                    </a:cubicBezTo>
                    <a:cubicBezTo>
                      <a:pt x="245980" y="180355"/>
                      <a:pt x="241180" y="181178"/>
                      <a:pt x="236379" y="182138"/>
                    </a:cubicBezTo>
                    <a:cubicBezTo>
                      <a:pt x="234459" y="182550"/>
                      <a:pt x="232538" y="182961"/>
                      <a:pt x="230618" y="183098"/>
                    </a:cubicBezTo>
                    <a:cubicBezTo>
                      <a:pt x="221703" y="184195"/>
                      <a:pt x="212787" y="185292"/>
                      <a:pt x="203735" y="186390"/>
                    </a:cubicBezTo>
                    <a:cubicBezTo>
                      <a:pt x="200580" y="186801"/>
                      <a:pt x="197563" y="187076"/>
                      <a:pt x="194408" y="187487"/>
                    </a:cubicBezTo>
                    <a:cubicBezTo>
                      <a:pt x="192351" y="187762"/>
                      <a:pt x="190293" y="187762"/>
                      <a:pt x="188099" y="187762"/>
                    </a:cubicBezTo>
                    <a:cubicBezTo>
                      <a:pt x="178360" y="188310"/>
                      <a:pt x="168759" y="188721"/>
                      <a:pt x="159158" y="189270"/>
                    </a:cubicBezTo>
                    <a:cubicBezTo>
                      <a:pt x="153397" y="189544"/>
                      <a:pt x="147499" y="189544"/>
                      <a:pt x="141601" y="189408"/>
                    </a:cubicBezTo>
                    <a:cubicBezTo>
                      <a:pt x="136801" y="189408"/>
                      <a:pt x="132137" y="189270"/>
                      <a:pt x="127337" y="188996"/>
                    </a:cubicBezTo>
                    <a:cubicBezTo>
                      <a:pt x="124319" y="189956"/>
                      <a:pt x="121302" y="190779"/>
                      <a:pt x="118284" y="191739"/>
                    </a:cubicBezTo>
                    <a:cubicBezTo>
                      <a:pt x="115541" y="192562"/>
                      <a:pt x="112798" y="193385"/>
                      <a:pt x="110192" y="194208"/>
                    </a:cubicBezTo>
                    <a:cubicBezTo>
                      <a:pt x="110466" y="194208"/>
                      <a:pt x="110603" y="194071"/>
                      <a:pt x="110740" y="194071"/>
                    </a:cubicBezTo>
                    <a:cubicBezTo>
                      <a:pt x="98396" y="198323"/>
                      <a:pt x="86189" y="202712"/>
                      <a:pt x="73707" y="206827"/>
                    </a:cubicBezTo>
                    <a:cubicBezTo>
                      <a:pt x="73844" y="206827"/>
                      <a:pt x="74119" y="206689"/>
                      <a:pt x="74256" y="206553"/>
                    </a:cubicBezTo>
                    <a:cubicBezTo>
                      <a:pt x="67123" y="209295"/>
                      <a:pt x="59854" y="211902"/>
                      <a:pt x="52584" y="214645"/>
                    </a:cubicBezTo>
                    <a:cubicBezTo>
                      <a:pt x="49018" y="216017"/>
                      <a:pt x="45452" y="217251"/>
                      <a:pt x="41886" y="218623"/>
                    </a:cubicBezTo>
                    <a:cubicBezTo>
                      <a:pt x="37360" y="220269"/>
                      <a:pt x="32833" y="222052"/>
                      <a:pt x="28307" y="223972"/>
                    </a:cubicBezTo>
                    <a:cubicBezTo>
                      <a:pt x="24330" y="225618"/>
                      <a:pt x="20489" y="227263"/>
                      <a:pt x="16649" y="229184"/>
                    </a:cubicBezTo>
                    <a:cubicBezTo>
                      <a:pt x="16786" y="229047"/>
                      <a:pt x="16923" y="229047"/>
                      <a:pt x="17060" y="228910"/>
                    </a:cubicBezTo>
                    <a:cubicBezTo>
                      <a:pt x="15963" y="229458"/>
                      <a:pt x="14865" y="230144"/>
                      <a:pt x="13768" y="230830"/>
                    </a:cubicBezTo>
                    <a:cubicBezTo>
                      <a:pt x="13357" y="231104"/>
                      <a:pt x="12808" y="231515"/>
                      <a:pt x="12397" y="231790"/>
                    </a:cubicBezTo>
                    <a:cubicBezTo>
                      <a:pt x="12534" y="231653"/>
                      <a:pt x="12671" y="231515"/>
                      <a:pt x="12808" y="231378"/>
                    </a:cubicBezTo>
                    <a:cubicBezTo>
                      <a:pt x="11848" y="232064"/>
                      <a:pt x="11025" y="232887"/>
                      <a:pt x="10339" y="233847"/>
                    </a:cubicBezTo>
                    <a:cubicBezTo>
                      <a:pt x="10339" y="233847"/>
                      <a:pt x="10339" y="233847"/>
                      <a:pt x="10476" y="233710"/>
                    </a:cubicBezTo>
                    <a:cubicBezTo>
                      <a:pt x="9928" y="234396"/>
                      <a:pt x="9379" y="235082"/>
                      <a:pt x="8830" y="235768"/>
                    </a:cubicBezTo>
                    <a:cubicBezTo>
                      <a:pt x="9379" y="236453"/>
                      <a:pt x="9791" y="237139"/>
                      <a:pt x="10339" y="237688"/>
                    </a:cubicBezTo>
                    <a:cubicBezTo>
                      <a:pt x="10614" y="237962"/>
                      <a:pt x="10888" y="238236"/>
                      <a:pt x="11162" y="238648"/>
                    </a:cubicBezTo>
                    <a:cubicBezTo>
                      <a:pt x="11574" y="238922"/>
                      <a:pt x="11848" y="239197"/>
                      <a:pt x="12259" y="239471"/>
                    </a:cubicBezTo>
                    <a:cubicBezTo>
                      <a:pt x="12671" y="239608"/>
                      <a:pt x="12945" y="239882"/>
                      <a:pt x="13220" y="240020"/>
                    </a:cubicBezTo>
                    <a:cubicBezTo>
                      <a:pt x="13220" y="240020"/>
                      <a:pt x="13220" y="240020"/>
                      <a:pt x="13220" y="240020"/>
                    </a:cubicBezTo>
                    <a:cubicBezTo>
                      <a:pt x="14591" y="240705"/>
                      <a:pt x="15826" y="241117"/>
                      <a:pt x="17197" y="241665"/>
                    </a:cubicBezTo>
                    <a:cubicBezTo>
                      <a:pt x="17060" y="241665"/>
                      <a:pt x="16923" y="241528"/>
                      <a:pt x="16649" y="241391"/>
                    </a:cubicBezTo>
                    <a:cubicBezTo>
                      <a:pt x="18706" y="241940"/>
                      <a:pt x="20763" y="242488"/>
                      <a:pt x="22821" y="242900"/>
                    </a:cubicBezTo>
                    <a:cubicBezTo>
                      <a:pt x="22821" y="242900"/>
                      <a:pt x="22821" y="242900"/>
                      <a:pt x="22684" y="242900"/>
                    </a:cubicBezTo>
                    <a:cubicBezTo>
                      <a:pt x="22821" y="242900"/>
                      <a:pt x="22821" y="242900"/>
                      <a:pt x="22958" y="242900"/>
                    </a:cubicBezTo>
                    <a:cubicBezTo>
                      <a:pt x="23095" y="242900"/>
                      <a:pt x="23095" y="242900"/>
                      <a:pt x="23232" y="242900"/>
                    </a:cubicBezTo>
                    <a:cubicBezTo>
                      <a:pt x="23232" y="242900"/>
                      <a:pt x="23232" y="242900"/>
                      <a:pt x="23095" y="242900"/>
                    </a:cubicBezTo>
                    <a:cubicBezTo>
                      <a:pt x="29404" y="243997"/>
                      <a:pt x="35577" y="245231"/>
                      <a:pt x="41886" y="246055"/>
                    </a:cubicBezTo>
                    <a:cubicBezTo>
                      <a:pt x="48744" y="247014"/>
                      <a:pt x="55739" y="247563"/>
                      <a:pt x="62460" y="247975"/>
                    </a:cubicBezTo>
                    <a:cubicBezTo>
                      <a:pt x="62460" y="247975"/>
                      <a:pt x="62460" y="247975"/>
                      <a:pt x="62323" y="247975"/>
                    </a:cubicBezTo>
                    <a:cubicBezTo>
                      <a:pt x="69455" y="248386"/>
                      <a:pt x="76450" y="248660"/>
                      <a:pt x="83583" y="248935"/>
                    </a:cubicBezTo>
                    <a:cubicBezTo>
                      <a:pt x="86737" y="248935"/>
                      <a:pt x="89892" y="248935"/>
                      <a:pt x="92910" y="248935"/>
                    </a:cubicBezTo>
                    <a:cubicBezTo>
                      <a:pt x="98122" y="245643"/>
                      <a:pt x="103608" y="242626"/>
                      <a:pt x="109094" y="239608"/>
                    </a:cubicBezTo>
                    <a:cubicBezTo>
                      <a:pt x="118284" y="234670"/>
                      <a:pt x="127885" y="230144"/>
                      <a:pt x="137349" y="225892"/>
                    </a:cubicBezTo>
                    <a:cubicBezTo>
                      <a:pt x="146951" y="221640"/>
                      <a:pt x="156689" y="217937"/>
                      <a:pt x="166564" y="214233"/>
                    </a:cubicBezTo>
                    <a:cubicBezTo>
                      <a:pt x="168896" y="213411"/>
                      <a:pt x="171228" y="212724"/>
                      <a:pt x="173697" y="211902"/>
                    </a:cubicBezTo>
                    <a:cubicBezTo>
                      <a:pt x="183435" y="208610"/>
                      <a:pt x="193036" y="205455"/>
                      <a:pt x="202775" y="202301"/>
                    </a:cubicBezTo>
                    <a:cubicBezTo>
                      <a:pt x="204421" y="201752"/>
                      <a:pt x="206067" y="201203"/>
                      <a:pt x="207712" y="200654"/>
                    </a:cubicBezTo>
                    <a:cubicBezTo>
                      <a:pt x="210867" y="199831"/>
                      <a:pt x="213885" y="199008"/>
                      <a:pt x="217039" y="198186"/>
                    </a:cubicBezTo>
                    <a:cubicBezTo>
                      <a:pt x="226503" y="195579"/>
                      <a:pt x="236105" y="193111"/>
                      <a:pt x="245569" y="190505"/>
                    </a:cubicBezTo>
                    <a:cubicBezTo>
                      <a:pt x="250644" y="189133"/>
                      <a:pt x="255856" y="188036"/>
                      <a:pt x="261068" y="186801"/>
                    </a:cubicBezTo>
                    <a:cubicBezTo>
                      <a:pt x="270120" y="184744"/>
                      <a:pt x="279036" y="182686"/>
                      <a:pt x="288088" y="180629"/>
                    </a:cubicBezTo>
                    <a:cubicBezTo>
                      <a:pt x="292066" y="179669"/>
                      <a:pt x="296044" y="179121"/>
                      <a:pt x="300021" y="178298"/>
                    </a:cubicBezTo>
                    <a:cubicBezTo>
                      <a:pt x="307839" y="176789"/>
                      <a:pt x="315795" y="175280"/>
                      <a:pt x="323750" y="173771"/>
                    </a:cubicBezTo>
                    <a:cubicBezTo>
                      <a:pt x="326493" y="173222"/>
                      <a:pt x="329373" y="172811"/>
                      <a:pt x="332117" y="172399"/>
                    </a:cubicBezTo>
                    <a:cubicBezTo>
                      <a:pt x="339798" y="171302"/>
                      <a:pt x="347479" y="170342"/>
                      <a:pt x="355297" y="169793"/>
                    </a:cubicBezTo>
                    <a:cubicBezTo>
                      <a:pt x="359274" y="169519"/>
                      <a:pt x="363115" y="169519"/>
                      <a:pt x="367092" y="169519"/>
                    </a:cubicBezTo>
                    <a:cubicBezTo>
                      <a:pt x="370384" y="169519"/>
                      <a:pt x="373539" y="169793"/>
                      <a:pt x="376694" y="170342"/>
                    </a:cubicBezTo>
                    <a:cubicBezTo>
                      <a:pt x="378477" y="170617"/>
                      <a:pt x="380534" y="171302"/>
                      <a:pt x="382043" y="172263"/>
                    </a:cubicBezTo>
                    <a:cubicBezTo>
                      <a:pt x="384375" y="173634"/>
                      <a:pt x="386569" y="175417"/>
                      <a:pt x="388901" y="177063"/>
                    </a:cubicBezTo>
                    <a:cubicBezTo>
                      <a:pt x="390547" y="178160"/>
                      <a:pt x="390821" y="180629"/>
                      <a:pt x="389861" y="182275"/>
                    </a:cubicBezTo>
                    <a:cubicBezTo>
                      <a:pt x="388352" y="184881"/>
                      <a:pt x="387118" y="187899"/>
                      <a:pt x="384923" y="190093"/>
                    </a:cubicBezTo>
                    <a:cubicBezTo>
                      <a:pt x="382591" y="192425"/>
                      <a:pt x="379848" y="193934"/>
                      <a:pt x="376968" y="195443"/>
                    </a:cubicBezTo>
                    <a:cubicBezTo>
                      <a:pt x="370247" y="198872"/>
                      <a:pt x="363252" y="201889"/>
                      <a:pt x="356394" y="204769"/>
                    </a:cubicBezTo>
                    <a:cubicBezTo>
                      <a:pt x="352279" y="206415"/>
                      <a:pt x="348027" y="208061"/>
                      <a:pt x="343912" y="209844"/>
                    </a:cubicBezTo>
                    <a:cubicBezTo>
                      <a:pt x="341306" y="210941"/>
                      <a:pt x="338563" y="212039"/>
                      <a:pt x="335957" y="212999"/>
                    </a:cubicBezTo>
                    <a:cubicBezTo>
                      <a:pt x="327453" y="216017"/>
                      <a:pt x="319086" y="219034"/>
                      <a:pt x="310582" y="222052"/>
                    </a:cubicBezTo>
                    <a:cubicBezTo>
                      <a:pt x="309074" y="222600"/>
                      <a:pt x="307565" y="223011"/>
                      <a:pt x="306056" y="223423"/>
                    </a:cubicBezTo>
                    <a:cubicBezTo>
                      <a:pt x="301256" y="224932"/>
                      <a:pt x="296455" y="226304"/>
                      <a:pt x="291654" y="227812"/>
                    </a:cubicBezTo>
                    <a:cubicBezTo>
                      <a:pt x="287128" y="229184"/>
                      <a:pt x="282602" y="230556"/>
                      <a:pt x="277938" y="231927"/>
                    </a:cubicBezTo>
                    <a:cubicBezTo>
                      <a:pt x="276292" y="232339"/>
                      <a:pt x="274647" y="232887"/>
                      <a:pt x="273138" y="233298"/>
                    </a:cubicBezTo>
                    <a:cubicBezTo>
                      <a:pt x="264085" y="235493"/>
                      <a:pt x="255033" y="237688"/>
                      <a:pt x="245980" y="239882"/>
                    </a:cubicBezTo>
                    <a:cubicBezTo>
                      <a:pt x="241042" y="241117"/>
                      <a:pt x="235967" y="242488"/>
                      <a:pt x="230893" y="243311"/>
                    </a:cubicBezTo>
                    <a:cubicBezTo>
                      <a:pt x="221428" y="244957"/>
                      <a:pt x="211827" y="246740"/>
                      <a:pt x="202226" y="248386"/>
                    </a:cubicBezTo>
                    <a:cubicBezTo>
                      <a:pt x="199071" y="248935"/>
                      <a:pt x="195917" y="249484"/>
                      <a:pt x="192762" y="250032"/>
                    </a:cubicBezTo>
                    <a:cubicBezTo>
                      <a:pt x="191802" y="250307"/>
                      <a:pt x="190842" y="250443"/>
                      <a:pt x="189882" y="250443"/>
                    </a:cubicBezTo>
                    <a:cubicBezTo>
                      <a:pt x="183024" y="251130"/>
                      <a:pt x="176166" y="251952"/>
                      <a:pt x="169308" y="252638"/>
                    </a:cubicBezTo>
                    <a:cubicBezTo>
                      <a:pt x="162313" y="253461"/>
                      <a:pt x="155180" y="254147"/>
                      <a:pt x="148185" y="254970"/>
                    </a:cubicBezTo>
                    <a:cubicBezTo>
                      <a:pt x="144345" y="255381"/>
                      <a:pt x="140367" y="255381"/>
                      <a:pt x="136526" y="255656"/>
                    </a:cubicBezTo>
                    <a:cubicBezTo>
                      <a:pt x="128022" y="256067"/>
                      <a:pt x="119656" y="256342"/>
                      <a:pt x="111152" y="256753"/>
                    </a:cubicBezTo>
                    <a:cubicBezTo>
                      <a:pt x="108546" y="256890"/>
                      <a:pt x="105940" y="257027"/>
                      <a:pt x="103334" y="257165"/>
                    </a:cubicBezTo>
                    <a:cubicBezTo>
                      <a:pt x="102236" y="257165"/>
                      <a:pt x="101002" y="257165"/>
                      <a:pt x="99905" y="257165"/>
                    </a:cubicBezTo>
                    <a:cubicBezTo>
                      <a:pt x="98670" y="257165"/>
                      <a:pt x="97573" y="257165"/>
                      <a:pt x="96339" y="257165"/>
                    </a:cubicBezTo>
                    <a:cubicBezTo>
                      <a:pt x="94555" y="258262"/>
                      <a:pt x="92772" y="259496"/>
                      <a:pt x="90989" y="260594"/>
                    </a:cubicBezTo>
                    <a:cubicBezTo>
                      <a:pt x="86052" y="264023"/>
                      <a:pt x="81388" y="267726"/>
                      <a:pt x="76725" y="271704"/>
                    </a:cubicBezTo>
                    <a:cubicBezTo>
                      <a:pt x="76725" y="271704"/>
                      <a:pt x="76862" y="271704"/>
                      <a:pt x="76862" y="271566"/>
                    </a:cubicBezTo>
                    <a:cubicBezTo>
                      <a:pt x="76862" y="271566"/>
                      <a:pt x="76725" y="271704"/>
                      <a:pt x="76725" y="271704"/>
                    </a:cubicBezTo>
                    <a:lnTo>
                      <a:pt x="76725" y="271704"/>
                    </a:lnTo>
                    <a:lnTo>
                      <a:pt x="76725" y="271704"/>
                    </a:lnTo>
                    <a:cubicBezTo>
                      <a:pt x="74667" y="273624"/>
                      <a:pt x="72747" y="275544"/>
                      <a:pt x="70827" y="277601"/>
                    </a:cubicBezTo>
                    <a:cubicBezTo>
                      <a:pt x="70004" y="278562"/>
                      <a:pt x="69181" y="279659"/>
                      <a:pt x="68358" y="280756"/>
                    </a:cubicBezTo>
                    <a:cubicBezTo>
                      <a:pt x="66849" y="283088"/>
                      <a:pt x="65478" y="285420"/>
                      <a:pt x="64243" y="287888"/>
                    </a:cubicBezTo>
                    <a:cubicBezTo>
                      <a:pt x="64243" y="287751"/>
                      <a:pt x="64380" y="287477"/>
                      <a:pt x="64517" y="287340"/>
                    </a:cubicBezTo>
                    <a:cubicBezTo>
                      <a:pt x="63832" y="288711"/>
                      <a:pt x="63420" y="289946"/>
                      <a:pt x="62871" y="291317"/>
                    </a:cubicBezTo>
                    <a:cubicBezTo>
                      <a:pt x="62871" y="291317"/>
                      <a:pt x="62871" y="291180"/>
                      <a:pt x="62871" y="291180"/>
                    </a:cubicBezTo>
                    <a:cubicBezTo>
                      <a:pt x="62597" y="292278"/>
                      <a:pt x="62186" y="293237"/>
                      <a:pt x="62049" y="294335"/>
                    </a:cubicBezTo>
                    <a:cubicBezTo>
                      <a:pt x="62049" y="294335"/>
                      <a:pt x="62049" y="294198"/>
                      <a:pt x="62049" y="294198"/>
                    </a:cubicBezTo>
                    <a:cubicBezTo>
                      <a:pt x="62049" y="294198"/>
                      <a:pt x="62049" y="294335"/>
                      <a:pt x="62049" y="294335"/>
                    </a:cubicBezTo>
                    <a:cubicBezTo>
                      <a:pt x="62049" y="294472"/>
                      <a:pt x="62049" y="294609"/>
                      <a:pt x="61911" y="294746"/>
                    </a:cubicBezTo>
                    <a:cubicBezTo>
                      <a:pt x="61911" y="294609"/>
                      <a:pt x="61911" y="294472"/>
                      <a:pt x="62049" y="294335"/>
                    </a:cubicBezTo>
                    <a:cubicBezTo>
                      <a:pt x="62049" y="294884"/>
                      <a:pt x="61911" y="295295"/>
                      <a:pt x="61911" y="295843"/>
                    </a:cubicBezTo>
                    <a:cubicBezTo>
                      <a:pt x="61911" y="295707"/>
                      <a:pt x="61911" y="295569"/>
                      <a:pt x="61911" y="295569"/>
                    </a:cubicBezTo>
                    <a:cubicBezTo>
                      <a:pt x="61911" y="295707"/>
                      <a:pt x="61911" y="295843"/>
                      <a:pt x="61911" y="295981"/>
                    </a:cubicBezTo>
                    <a:cubicBezTo>
                      <a:pt x="61911" y="295981"/>
                      <a:pt x="61911" y="296118"/>
                      <a:pt x="61911" y="296118"/>
                    </a:cubicBezTo>
                    <a:cubicBezTo>
                      <a:pt x="61911" y="296118"/>
                      <a:pt x="61911" y="296118"/>
                      <a:pt x="61911" y="295981"/>
                    </a:cubicBezTo>
                    <a:cubicBezTo>
                      <a:pt x="61911" y="296941"/>
                      <a:pt x="61911" y="297901"/>
                      <a:pt x="61911" y="298861"/>
                    </a:cubicBezTo>
                    <a:cubicBezTo>
                      <a:pt x="61911" y="298861"/>
                      <a:pt x="61911" y="298861"/>
                      <a:pt x="61911" y="298724"/>
                    </a:cubicBezTo>
                    <a:cubicBezTo>
                      <a:pt x="62049" y="300095"/>
                      <a:pt x="62186" y="301330"/>
                      <a:pt x="62460" y="302701"/>
                    </a:cubicBezTo>
                    <a:cubicBezTo>
                      <a:pt x="62460" y="302565"/>
                      <a:pt x="62460" y="302565"/>
                      <a:pt x="62460" y="302427"/>
                    </a:cubicBezTo>
                    <a:cubicBezTo>
                      <a:pt x="62734" y="303662"/>
                      <a:pt x="63146" y="304896"/>
                      <a:pt x="63557" y="306130"/>
                    </a:cubicBezTo>
                    <a:cubicBezTo>
                      <a:pt x="63557" y="305994"/>
                      <a:pt x="63420" y="305994"/>
                      <a:pt x="63420" y="305856"/>
                    </a:cubicBezTo>
                    <a:cubicBezTo>
                      <a:pt x="63832" y="307091"/>
                      <a:pt x="64380" y="308188"/>
                      <a:pt x="64929" y="309285"/>
                    </a:cubicBezTo>
                    <a:cubicBezTo>
                      <a:pt x="64929" y="309285"/>
                      <a:pt x="64792" y="309148"/>
                      <a:pt x="64792" y="309148"/>
                    </a:cubicBezTo>
                    <a:cubicBezTo>
                      <a:pt x="65340" y="310245"/>
                      <a:pt x="65889" y="311206"/>
                      <a:pt x="66575" y="312166"/>
                    </a:cubicBezTo>
                    <a:cubicBezTo>
                      <a:pt x="66438" y="312029"/>
                      <a:pt x="66300" y="311891"/>
                      <a:pt x="66300" y="311754"/>
                    </a:cubicBezTo>
                    <a:cubicBezTo>
                      <a:pt x="66712" y="312303"/>
                      <a:pt x="67123" y="312852"/>
                      <a:pt x="67535" y="313263"/>
                    </a:cubicBezTo>
                    <a:cubicBezTo>
                      <a:pt x="68769" y="314635"/>
                      <a:pt x="70141" y="316006"/>
                      <a:pt x="71513" y="317378"/>
                    </a:cubicBezTo>
                    <a:cubicBezTo>
                      <a:pt x="71375" y="317240"/>
                      <a:pt x="71238" y="317103"/>
                      <a:pt x="71101" y="316966"/>
                    </a:cubicBezTo>
                    <a:cubicBezTo>
                      <a:pt x="72747" y="318338"/>
                      <a:pt x="74393" y="319572"/>
                      <a:pt x="76039" y="320807"/>
                    </a:cubicBezTo>
                    <a:cubicBezTo>
                      <a:pt x="75902" y="320669"/>
                      <a:pt x="75765" y="320532"/>
                      <a:pt x="75627" y="320532"/>
                    </a:cubicBezTo>
                    <a:cubicBezTo>
                      <a:pt x="77959" y="322041"/>
                      <a:pt x="80428" y="323550"/>
                      <a:pt x="83034" y="324784"/>
                    </a:cubicBezTo>
                    <a:cubicBezTo>
                      <a:pt x="82897" y="324647"/>
                      <a:pt x="82760" y="324647"/>
                      <a:pt x="82623" y="324510"/>
                    </a:cubicBezTo>
                    <a:cubicBezTo>
                      <a:pt x="85366" y="325745"/>
                      <a:pt x="88109" y="326842"/>
                      <a:pt x="90989" y="327939"/>
                    </a:cubicBezTo>
                    <a:cubicBezTo>
                      <a:pt x="90852" y="327939"/>
                      <a:pt x="90715" y="327802"/>
                      <a:pt x="90578" y="327802"/>
                    </a:cubicBezTo>
                    <a:cubicBezTo>
                      <a:pt x="94830" y="329174"/>
                      <a:pt x="99219" y="330271"/>
                      <a:pt x="103608" y="331231"/>
                    </a:cubicBezTo>
                    <a:cubicBezTo>
                      <a:pt x="103471" y="331231"/>
                      <a:pt x="103334" y="331231"/>
                      <a:pt x="103334" y="331231"/>
                    </a:cubicBezTo>
                    <a:cubicBezTo>
                      <a:pt x="108957" y="332328"/>
                      <a:pt x="114444" y="333014"/>
                      <a:pt x="120067" y="333426"/>
                    </a:cubicBezTo>
                    <a:cubicBezTo>
                      <a:pt x="120067" y="333426"/>
                      <a:pt x="119930" y="333426"/>
                      <a:pt x="119930" y="333426"/>
                    </a:cubicBezTo>
                    <a:cubicBezTo>
                      <a:pt x="128845" y="333974"/>
                      <a:pt x="137898" y="333974"/>
                      <a:pt x="146813" y="333288"/>
                    </a:cubicBezTo>
                    <a:cubicBezTo>
                      <a:pt x="146813" y="333288"/>
                      <a:pt x="146813" y="333288"/>
                      <a:pt x="146813" y="333288"/>
                    </a:cubicBezTo>
                    <a:cubicBezTo>
                      <a:pt x="147225" y="333288"/>
                      <a:pt x="147774" y="333151"/>
                      <a:pt x="148185" y="333151"/>
                    </a:cubicBezTo>
                    <a:cubicBezTo>
                      <a:pt x="160392" y="320669"/>
                      <a:pt x="173560" y="309285"/>
                      <a:pt x="187276" y="298587"/>
                    </a:cubicBezTo>
                    <a:cubicBezTo>
                      <a:pt x="203461" y="285968"/>
                      <a:pt x="220880" y="274858"/>
                      <a:pt x="238985" y="265120"/>
                    </a:cubicBezTo>
                    <a:cubicBezTo>
                      <a:pt x="247215" y="260730"/>
                      <a:pt x="255718" y="256753"/>
                      <a:pt x="264360" y="253050"/>
                    </a:cubicBezTo>
                    <a:cubicBezTo>
                      <a:pt x="274372" y="248660"/>
                      <a:pt x="284385" y="244820"/>
                      <a:pt x="294672" y="241117"/>
                    </a:cubicBezTo>
                    <a:cubicBezTo>
                      <a:pt x="303450" y="237962"/>
                      <a:pt x="312228" y="235082"/>
                      <a:pt x="321144" y="232339"/>
                    </a:cubicBezTo>
                    <a:cubicBezTo>
                      <a:pt x="331019" y="229321"/>
                      <a:pt x="340895" y="226440"/>
                      <a:pt x="351045" y="224520"/>
                    </a:cubicBezTo>
                    <a:cubicBezTo>
                      <a:pt x="355845" y="223560"/>
                      <a:pt x="360509" y="222737"/>
                      <a:pt x="365309" y="222052"/>
                    </a:cubicBezTo>
                    <a:cubicBezTo>
                      <a:pt x="369424" y="221366"/>
                      <a:pt x="373676" y="221228"/>
                      <a:pt x="377791" y="221366"/>
                    </a:cubicBezTo>
                    <a:cubicBezTo>
                      <a:pt x="381083" y="221366"/>
                      <a:pt x="384237" y="221503"/>
                      <a:pt x="387529" y="222052"/>
                    </a:cubicBezTo>
                    <a:cubicBezTo>
                      <a:pt x="388489" y="222189"/>
                      <a:pt x="389449" y="222463"/>
                      <a:pt x="390135" y="222737"/>
                    </a:cubicBezTo>
                    <a:cubicBezTo>
                      <a:pt x="390821" y="223011"/>
                      <a:pt x="391370" y="223286"/>
                      <a:pt x="392056" y="223698"/>
                    </a:cubicBezTo>
                    <a:cubicBezTo>
                      <a:pt x="392604" y="224109"/>
                      <a:pt x="393153" y="224383"/>
                      <a:pt x="393701" y="224795"/>
                    </a:cubicBezTo>
                    <a:cubicBezTo>
                      <a:pt x="394936" y="225755"/>
                      <a:pt x="395622" y="227401"/>
                      <a:pt x="396170" y="228772"/>
                    </a:cubicBezTo>
                    <a:cubicBezTo>
                      <a:pt x="396719" y="230281"/>
                      <a:pt x="396993" y="232201"/>
                      <a:pt x="396856" y="233847"/>
                    </a:cubicBezTo>
                    <a:cubicBezTo>
                      <a:pt x="396582" y="235630"/>
                      <a:pt x="396307" y="237276"/>
                      <a:pt x="395210" y="238785"/>
                    </a:cubicBezTo>
                    <a:cubicBezTo>
                      <a:pt x="394113" y="240294"/>
                      <a:pt x="393564" y="240979"/>
                      <a:pt x="392193" y="242351"/>
                    </a:cubicBezTo>
                    <a:cubicBezTo>
                      <a:pt x="391233" y="243311"/>
                      <a:pt x="390135" y="244272"/>
                      <a:pt x="389175" y="245231"/>
                    </a:cubicBezTo>
                    <a:cubicBezTo>
                      <a:pt x="388489" y="245780"/>
                      <a:pt x="387804" y="246329"/>
                      <a:pt x="387118" y="247014"/>
                    </a:cubicBezTo>
                    <a:cubicBezTo>
                      <a:pt x="383140" y="250169"/>
                      <a:pt x="378751" y="253050"/>
                      <a:pt x="374362" y="255656"/>
                    </a:cubicBezTo>
                    <a:cubicBezTo>
                      <a:pt x="370796" y="257850"/>
                      <a:pt x="367230" y="260182"/>
                      <a:pt x="363526" y="262376"/>
                    </a:cubicBezTo>
                    <a:cubicBezTo>
                      <a:pt x="360509" y="264297"/>
                      <a:pt x="357354" y="265943"/>
                      <a:pt x="354199" y="267726"/>
                    </a:cubicBezTo>
                    <a:cubicBezTo>
                      <a:pt x="352142" y="268960"/>
                      <a:pt x="349947" y="270195"/>
                      <a:pt x="347753" y="271429"/>
                    </a:cubicBezTo>
                    <a:cubicBezTo>
                      <a:pt x="346793" y="271978"/>
                      <a:pt x="345833" y="272526"/>
                      <a:pt x="344735" y="273075"/>
                    </a:cubicBezTo>
                    <a:cubicBezTo>
                      <a:pt x="337192" y="277053"/>
                      <a:pt x="329648" y="280893"/>
                      <a:pt x="321967" y="284734"/>
                    </a:cubicBezTo>
                    <a:cubicBezTo>
                      <a:pt x="316206" y="287751"/>
                      <a:pt x="310171" y="290220"/>
                      <a:pt x="304273" y="292963"/>
                    </a:cubicBezTo>
                    <a:cubicBezTo>
                      <a:pt x="298512" y="295569"/>
                      <a:pt x="292752" y="298450"/>
                      <a:pt x="286991" y="300781"/>
                    </a:cubicBezTo>
                    <a:cubicBezTo>
                      <a:pt x="278213" y="304485"/>
                      <a:pt x="269297" y="308051"/>
                      <a:pt x="260382" y="311754"/>
                    </a:cubicBezTo>
                    <a:cubicBezTo>
                      <a:pt x="249135" y="316417"/>
                      <a:pt x="237751" y="320669"/>
                      <a:pt x="226229" y="324647"/>
                    </a:cubicBezTo>
                    <a:cubicBezTo>
                      <a:pt x="216765" y="327939"/>
                      <a:pt x="207164" y="330682"/>
                      <a:pt x="197425" y="333288"/>
                    </a:cubicBezTo>
                    <a:cubicBezTo>
                      <a:pt x="187550" y="336032"/>
                      <a:pt x="177537" y="338089"/>
                      <a:pt x="167525" y="339598"/>
                    </a:cubicBezTo>
                    <a:cubicBezTo>
                      <a:pt x="162587" y="340420"/>
                      <a:pt x="157512" y="341106"/>
                      <a:pt x="152437" y="341518"/>
                    </a:cubicBezTo>
                    <a:cubicBezTo>
                      <a:pt x="149419" y="344535"/>
                      <a:pt x="146539" y="347690"/>
                      <a:pt x="143659" y="350845"/>
                    </a:cubicBezTo>
                    <a:cubicBezTo>
                      <a:pt x="139132" y="355920"/>
                      <a:pt x="134881" y="361269"/>
                      <a:pt x="130903" y="366755"/>
                    </a:cubicBezTo>
                    <a:cubicBezTo>
                      <a:pt x="129257" y="369224"/>
                      <a:pt x="127885" y="371693"/>
                      <a:pt x="126514" y="374299"/>
                    </a:cubicBezTo>
                    <a:cubicBezTo>
                      <a:pt x="126514" y="374162"/>
                      <a:pt x="126651" y="374162"/>
                      <a:pt x="126651" y="374025"/>
                    </a:cubicBezTo>
                    <a:cubicBezTo>
                      <a:pt x="125691" y="375945"/>
                      <a:pt x="124868" y="377865"/>
                      <a:pt x="124045" y="379923"/>
                    </a:cubicBezTo>
                    <a:cubicBezTo>
                      <a:pt x="124045" y="379923"/>
                      <a:pt x="124045" y="379923"/>
                      <a:pt x="124045" y="379923"/>
                    </a:cubicBezTo>
                    <a:cubicBezTo>
                      <a:pt x="123633" y="381294"/>
                      <a:pt x="123222" y="382666"/>
                      <a:pt x="122948" y="384038"/>
                    </a:cubicBezTo>
                    <a:cubicBezTo>
                      <a:pt x="122948" y="384038"/>
                      <a:pt x="122948" y="384038"/>
                      <a:pt x="122948" y="384038"/>
                    </a:cubicBezTo>
                    <a:cubicBezTo>
                      <a:pt x="122810" y="384723"/>
                      <a:pt x="122810" y="385272"/>
                      <a:pt x="122673" y="385958"/>
                    </a:cubicBezTo>
                    <a:cubicBezTo>
                      <a:pt x="122673" y="385820"/>
                      <a:pt x="122673" y="385820"/>
                      <a:pt x="122673" y="385683"/>
                    </a:cubicBezTo>
                    <a:cubicBezTo>
                      <a:pt x="122673" y="385820"/>
                      <a:pt x="122673" y="385820"/>
                      <a:pt x="122673" y="385958"/>
                    </a:cubicBezTo>
                    <a:cubicBezTo>
                      <a:pt x="122673" y="386095"/>
                      <a:pt x="122673" y="386232"/>
                      <a:pt x="122673" y="386232"/>
                    </a:cubicBezTo>
                    <a:cubicBezTo>
                      <a:pt x="122673" y="386095"/>
                      <a:pt x="122673" y="386095"/>
                      <a:pt x="122673" y="385958"/>
                    </a:cubicBezTo>
                    <a:cubicBezTo>
                      <a:pt x="122673" y="387192"/>
                      <a:pt x="122673" y="388290"/>
                      <a:pt x="122673" y="389524"/>
                    </a:cubicBezTo>
                    <a:cubicBezTo>
                      <a:pt x="122673" y="389249"/>
                      <a:pt x="122673" y="389112"/>
                      <a:pt x="122673" y="388975"/>
                    </a:cubicBezTo>
                    <a:cubicBezTo>
                      <a:pt x="122673" y="390347"/>
                      <a:pt x="122948" y="391719"/>
                      <a:pt x="123222" y="392953"/>
                    </a:cubicBezTo>
                    <a:cubicBezTo>
                      <a:pt x="123222" y="392678"/>
                      <a:pt x="123222" y="392541"/>
                      <a:pt x="123085" y="392404"/>
                    </a:cubicBezTo>
                    <a:cubicBezTo>
                      <a:pt x="123222" y="392953"/>
                      <a:pt x="123359" y="393502"/>
                      <a:pt x="123496" y="393913"/>
                    </a:cubicBezTo>
                    <a:cubicBezTo>
                      <a:pt x="123633" y="394462"/>
                      <a:pt x="123908" y="394873"/>
                      <a:pt x="124045" y="395422"/>
                    </a:cubicBezTo>
                    <a:cubicBezTo>
                      <a:pt x="124182" y="395696"/>
                      <a:pt x="124456" y="395970"/>
                      <a:pt x="124593" y="396382"/>
                    </a:cubicBezTo>
                    <a:cubicBezTo>
                      <a:pt x="124868" y="396656"/>
                      <a:pt x="125142" y="397068"/>
                      <a:pt x="125416" y="397479"/>
                    </a:cubicBezTo>
                    <a:cubicBezTo>
                      <a:pt x="125691" y="397754"/>
                      <a:pt x="126102" y="398165"/>
                      <a:pt x="126377" y="398439"/>
                    </a:cubicBezTo>
                    <a:cubicBezTo>
                      <a:pt x="126925" y="398851"/>
                      <a:pt x="127337" y="399262"/>
                      <a:pt x="127885" y="399536"/>
                    </a:cubicBezTo>
                    <a:cubicBezTo>
                      <a:pt x="127748" y="399399"/>
                      <a:pt x="127611" y="399262"/>
                      <a:pt x="127474" y="399262"/>
                    </a:cubicBezTo>
                    <a:cubicBezTo>
                      <a:pt x="128434" y="399948"/>
                      <a:pt x="129531" y="400634"/>
                      <a:pt x="130491" y="401183"/>
                    </a:cubicBezTo>
                    <a:cubicBezTo>
                      <a:pt x="130491" y="401183"/>
                      <a:pt x="130491" y="401183"/>
                      <a:pt x="130491" y="401183"/>
                    </a:cubicBezTo>
                    <a:cubicBezTo>
                      <a:pt x="132274" y="402006"/>
                      <a:pt x="134058" y="402828"/>
                      <a:pt x="135841" y="403514"/>
                    </a:cubicBezTo>
                    <a:cubicBezTo>
                      <a:pt x="137075" y="403926"/>
                      <a:pt x="138172" y="404200"/>
                      <a:pt x="139544" y="404474"/>
                    </a:cubicBezTo>
                    <a:cubicBezTo>
                      <a:pt x="139544" y="404474"/>
                      <a:pt x="139544" y="404474"/>
                      <a:pt x="139544" y="404474"/>
                    </a:cubicBezTo>
                    <a:cubicBezTo>
                      <a:pt x="139544" y="404474"/>
                      <a:pt x="139681" y="404474"/>
                      <a:pt x="139681" y="404474"/>
                    </a:cubicBezTo>
                    <a:cubicBezTo>
                      <a:pt x="139818" y="404474"/>
                      <a:pt x="139955" y="404474"/>
                      <a:pt x="140093" y="404612"/>
                    </a:cubicBezTo>
                    <a:cubicBezTo>
                      <a:pt x="140093" y="404612"/>
                      <a:pt x="139955" y="404612"/>
                      <a:pt x="139818" y="404612"/>
                    </a:cubicBezTo>
                    <a:cubicBezTo>
                      <a:pt x="142013" y="404886"/>
                      <a:pt x="144207" y="405160"/>
                      <a:pt x="146402" y="405297"/>
                    </a:cubicBezTo>
                    <a:cubicBezTo>
                      <a:pt x="146265" y="405297"/>
                      <a:pt x="146128" y="405297"/>
                      <a:pt x="145990" y="405297"/>
                    </a:cubicBezTo>
                    <a:cubicBezTo>
                      <a:pt x="151751" y="405571"/>
                      <a:pt x="157375" y="405297"/>
                      <a:pt x="163135" y="405023"/>
                    </a:cubicBezTo>
                    <a:cubicBezTo>
                      <a:pt x="169856" y="404337"/>
                      <a:pt x="176577" y="403377"/>
                      <a:pt x="183161" y="402006"/>
                    </a:cubicBezTo>
                    <a:cubicBezTo>
                      <a:pt x="185630" y="401457"/>
                      <a:pt x="188236" y="400908"/>
                      <a:pt x="190705" y="400360"/>
                    </a:cubicBezTo>
                    <a:cubicBezTo>
                      <a:pt x="191665" y="399262"/>
                      <a:pt x="192625" y="398165"/>
                      <a:pt x="193585" y="397068"/>
                    </a:cubicBezTo>
                    <a:cubicBezTo>
                      <a:pt x="193585" y="397068"/>
                      <a:pt x="193585" y="397068"/>
                      <a:pt x="193585" y="397068"/>
                    </a:cubicBezTo>
                    <a:cubicBezTo>
                      <a:pt x="193585" y="397068"/>
                      <a:pt x="193722" y="396931"/>
                      <a:pt x="193722" y="396931"/>
                    </a:cubicBezTo>
                    <a:cubicBezTo>
                      <a:pt x="193859" y="396793"/>
                      <a:pt x="193859" y="396793"/>
                      <a:pt x="193996" y="396656"/>
                    </a:cubicBezTo>
                    <a:cubicBezTo>
                      <a:pt x="193996" y="396656"/>
                      <a:pt x="193859" y="396793"/>
                      <a:pt x="193859" y="396793"/>
                    </a:cubicBezTo>
                    <a:cubicBezTo>
                      <a:pt x="194271" y="396245"/>
                      <a:pt x="194819" y="395696"/>
                      <a:pt x="195231" y="395148"/>
                    </a:cubicBezTo>
                    <a:cubicBezTo>
                      <a:pt x="195231" y="395148"/>
                      <a:pt x="195231" y="395148"/>
                      <a:pt x="195231" y="395148"/>
                    </a:cubicBezTo>
                    <a:cubicBezTo>
                      <a:pt x="195231" y="395148"/>
                      <a:pt x="195231" y="395010"/>
                      <a:pt x="195368" y="395010"/>
                    </a:cubicBezTo>
                    <a:cubicBezTo>
                      <a:pt x="195505" y="394873"/>
                      <a:pt x="195505" y="394736"/>
                      <a:pt x="195642" y="394736"/>
                    </a:cubicBezTo>
                    <a:cubicBezTo>
                      <a:pt x="195642" y="394736"/>
                      <a:pt x="195642" y="394736"/>
                      <a:pt x="195642" y="394736"/>
                    </a:cubicBezTo>
                    <a:cubicBezTo>
                      <a:pt x="195917" y="394462"/>
                      <a:pt x="196191" y="394050"/>
                      <a:pt x="196465" y="393776"/>
                    </a:cubicBezTo>
                    <a:cubicBezTo>
                      <a:pt x="196465" y="393776"/>
                      <a:pt x="196465" y="393776"/>
                      <a:pt x="196328" y="393776"/>
                    </a:cubicBezTo>
                    <a:cubicBezTo>
                      <a:pt x="196465" y="393639"/>
                      <a:pt x="196603" y="393502"/>
                      <a:pt x="196740" y="393227"/>
                    </a:cubicBezTo>
                    <a:cubicBezTo>
                      <a:pt x="199209" y="390484"/>
                      <a:pt x="201815" y="387878"/>
                      <a:pt x="204421" y="385135"/>
                    </a:cubicBezTo>
                    <a:cubicBezTo>
                      <a:pt x="207987" y="381432"/>
                      <a:pt x="211553" y="377865"/>
                      <a:pt x="215256" y="374299"/>
                    </a:cubicBezTo>
                    <a:cubicBezTo>
                      <a:pt x="222663" y="366893"/>
                      <a:pt x="230481" y="359897"/>
                      <a:pt x="238436" y="353039"/>
                    </a:cubicBezTo>
                    <a:cubicBezTo>
                      <a:pt x="246254" y="346319"/>
                      <a:pt x="254484" y="339735"/>
                      <a:pt x="262851" y="333288"/>
                    </a:cubicBezTo>
                    <a:cubicBezTo>
                      <a:pt x="271766" y="326293"/>
                      <a:pt x="280819" y="319572"/>
                      <a:pt x="290008" y="313126"/>
                    </a:cubicBezTo>
                    <a:cubicBezTo>
                      <a:pt x="297827" y="307639"/>
                      <a:pt x="305782" y="302565"/>
                      <a:pt x="313874" y="297627"/>
                    </a:cubicBezTo>
                    <a:cubicBezTo>
                      <a:pt x="322515" y="292414"/>
                      <a:pt x="331294" y="287751"/>
                      <a:pt x="340621" y="283774"/>
                    </a:cubicBezTo>
                    <a:cubicBezTo>
                      <a:pt x="348713" y="280345"/>
                      <a:pt x="356943" y="277601"/>
                      <a:pt x="365584" y="275955"/>
                    </a:cubicBezTo>
                    <a:cubicBezTo>
                      <a:pt x="368053" y="275544"/>
                      <a:pt x="370384" y="274995"/>
                      <a:pt x="372716" y="274721"/>
                    </a:cubicBezTo>
                    <a:cubicBezTo>
                      <a:pt x="374499" y="274447"/>
                      <a:pt x="376145" y="274447"/>
                      <a:pt x="378065" y="274447"/>
                    </a:cubicBezTo>
                    <a:cubicBezTo>
                      <a:pt x="381220" y="274447"/>
                      <a:pt x="384237" y="275269"/>
                      <a:pt x="387255" y="276367"/>
                    </a:cubicBezTo>
                    <a:cubicBezTo>
                      <a:pt x="389312" y="277190"/>
                      <a:pt x="390958" y="278424"/>
                      <a:pt x="392604" y="279933"/>
                    </a:cubicBezTo>
                    <a:cubicBezTo>
                      <a:pt x="393153" y="280482"/>
                      <a:pt x="393564" y="281305"/>
                      <a:pt x="393976" y="281853"/>
                    </a:cubicBezTo>
                    <a:cubicBezTo>
                      <a:pt x="394250" y="282265"/>
                      <a:pt x="394387" y="282813"/>
                      <a:pt x="394387" y="283225"/>
                    </a:cubicBezTo>
                    <a:cubicBezTo>
                      <a:pt x="394524" y="284048"/>
                      <a:pt x="394799" y="284871"/>
                      <a:pt x="394662" y="285694"/>
                    </a:cubicBezTo>
                    <a:cubicBezTo>
                      <a:pt x="394387" y="287203"/>
                      <a:pt x="394250" y="288026"/>
                      <a:pt x="393839" y="289397"/>
                    </a:cubicBezTo>
                    <a:cubicBezTo>
                      <a:pt x="392878" y="292414"/>
                      <a:pt x="391095" y="295021"/>
                      <a:pt x="389175" y="297490"/>
                    </a:cubicBezTo>
                    <a:cubicBezTo>
                      <a:pt x="388078" y="298724"/>
                      <a:pt x="386843" y="299821"/>
                      <a:pt x="385746" y="300919"/>
                    </a:cubicBezTo>
                    <a:cubicBezTo>
                      <a:pt x="384649" y="302016"/>
                      <a:pt x="383414" y="303250"/>
                      <a:pt x="382043" y="304348"/>
                    </a:cubicBezTo>
                    <a:cubicBezTo>
                      <a:pt x="379162" y="306953"/>
                      <a:pt x="376145" y="309423"/>
                      <a:pt x="373127" y="311754"/>
                    </a:cubicBezTo>
                    <a:cubicBezTo>
                      <a:pt x="369561" y="314635"/>
                      <a:pt x="365858" y="317378"/>
                      <a:pt x="362292" y="320258"/>
                    </a:cubicBezTo>
                    <a:cubicBezTo>
                      <a:pt x="356257" y="324922"/>
                      <a:pt x="350222" y="329174"/>
                      <a:pt x="344050" y="333562"/>
                    </a:cubicBezTo>
                    <a:cubicBezTo>
                      <a:pt x="338563" y="337540"/>
                      <a:pt x="332940" y="341106"/>
                      <a:pt x="327179" y="344810"/>
                    </a:cubicBezTo>
                    <a:cubicBezTo>
                      <a:pt x="323750" y="347142"/>
                      <a:pt x="320321" y="349336"/>
                      <a:pt x="316892" y="351530"/>
                    </a:cubicBezTo>
                    <a:cubicBezTo>
                      <a:pt x="315109" y="352765"/>
                      <a:pt x="313189" y="353862"/>
                      <a:pt x="311268" y="354822"/>
                    </a:cubicBezTo>
                    <a:cubicBezTo>
                      <a:pt x="303313" y="359486"/>
                      <a:pt x="295358" y="364149"/>
                      <a:pt x="287402" y="368813"/>
                    </a:cubicBezTo>
                    <a:cubicBezTo>
                      <a:pt x="285071" y="370184"/>
                      <a:pt x="282602" y="371419"/>
                      <a:pt x="280270" y="372653"/>
                    </a:cubicBezTo>
                    <a:cubicBezTo>
                      <a:pt x="275881" y="374985"/>
                      <a:pt x="271492" y="377317"/>
                      <a:pt x="266966" y="379511"/>
                    </a:cubicBezTo>
                    <a:cubicBezTo>
                      <a:pt x="257639" y="384175"/>
                      <a:pt x="248312" y="388426"/>
                      <a:pt x="238711" y="392541"/>
                    </a:cubicBezTo>
                    <a:cubicBezTo>
                      <a:pt x="229932" y="396245"/>
                      <a:pt x="221017" y="399536"/>
                      <a:pt x="211827" y="402554"/>
                    </a:cubicBezTo>
                    <a:cubicBezTo>
                      <a:pt x="206615" y="404200"/>
                      <a:pt x="201403" y="405709"/>
                      <a:pt x="196054" y="407080"/>
                    </a:cubicBezTo>
                    <a:cubicBezTo>
                      <a:pt x="190019" y="414076"/>
                      <a:pt x="183847" y="421071"/>
                      <a:pt x="177812" y="427929"/>
                    </a:cubicBezTo>
                    <a:cubicBezTo>
                      <a:pt x="176714" y="429300"/>
                      <a:pt x="175617" y="430672"/>
                      <a:pt x="174520" y="432044"/>
                    </a:cubicBezTo>
                    <a:cubicBezTo>
                      <a:pt x="171777" y="435610"/>
                      <a:pt x="168896" y="439176"/>
                      <a:pt x="166016" y="442742"/>
                    </a:cubicBezTo>
                    <a:cubicBezTo>
                      <a:pt x="159844" y="450560"/>
                      <a:pt x="153671" y="458241"/>
                      <a:pt x="148048" y="466334"/>
                    </a:cubicBezTo>
                    <a:cubicBezTo>
                      <a:pt x="145305" y="470586"/>
                      <a:pt x="142561" y="475112"/>
                      <a:pt x="140230" y="479638"/>
                    </a:cubicBezTo>
                    <a:cubicBezTo>
                      <a:pt x="139681" y="480873"/>
                      <a:pt x="139132" y="482107"/>
                      <a:pt x="138721" y="483479"/>
                    </a:cubicBezTo>
                    <a:cubicBezTo>
                      <a:pt x="138447" y="484438"/>
                      <a:pt x="138172" y="485399"/>
                      <a:pt x="137898" y="486496"/>
                    </a:cubicBezTo>
                    <a:cubicBezTo>
                      <a:pt x="137898" y="486496"/>
                      <a:pt x="137898" y="486359"/>
                      <a:pt x="137898" y="486359"/>
                    </a:cubicBezTo>
                    <a:cubicBezTo>
                      <a:pt x="137487" y="488279"/>
                      <a:pt x="137349" y="489925"/>
                      <a:pt x="137212" y="491845"/>
                    </a:cubicBezTo>
                    <a:cubicBezTo>
                      <a:pt x="137212" y="492257"/>
                      <a:pt x="137212" y="492531"/>
                      <a:pt x="137212" y="492943"/>
                    </a:cubicBezTo>
                    <a:cubicBezTo>
                      <a:pt x="137212" y="493217"/>
                      <a:pt x="137349" y="493628"/>
                      <a:pt x="137349" y="493903"/>
                    </a:cubicBezTo>
                    <a:cubicBezTo>
                      <a:pt x="137487" y="494177"/>
                      <a:pt x="137487" y="494314"/>
                      <a:pt x="137624" y="494589"/>
                    </a:cubicBezTo>
                    <a:cubicBezTo>
                      <a:pt x="137761" y="494725"/>
                      <a:pt x="137898" y="495000"/>
                      <a:pt x="138035" y="495137"/>
                    </a:cubicBezTo>
                    <a:cubicBezTo>
                      <a:pt x="138310" y="495411"/>
                      <a:pt x="138584" y="495686"/>
                      <a:pt x="138995" y="495960"/>
                    </a:cubicBezTo>
                    <a:cubicBezTo>
                      <a:pt x="139407" y="496234"/>
                      <a:pt x="139681" y="496509"/>
                      <a:pt x="140093" y="496783"/>
                    </a:cubicBezTo>
                    <a:cubicBezTo>
                      <a:pt x="140504" y="497057"/>
                      <a:pt x="140916" y="497195"/>
                      <a:pt x="141327" y="497469"/>
                    </a:cubicBezTo>
                    <a:cubicBezTo>
                      <a:pt x="142424" y="498018"/>
                      <a:pt x="143522" y="498566"/>
                      <a:pt x="144756" y="498840"/>
                    </a:cubicBezTo>
                    <a:cubicBezTo>
                      <a:pt x="145168" y="498977"/>
                      <a:pt x="145579" y="499115"/>
                      <a:pt x="145990" y="499252"/>
                    </a:cubicBezTo>
                    <a:cubicBezTo>
                      <a:pt x="147362" y="499526"/>
                      <a:pt x="148597" y="499801"/>
                      <a:pt x="149968" y="499801"/>
                    </a:cubicBezTo>
                    <a:cubicBezTo>
                      <a:pt x="149831" y="499801"/>
                      <a:pt x="149557" y="499801"/>
                      <a:pt x="149419" y="499801"/>
                    </a:cubicBezTo>
                    <a:cubicBezTo>
                      <a:pt x="150791" y="499801"/>
                      <a:pt x="152300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946" y="499801"/>
                      <a:pt x="153946" y="499801"/>
                    </a:cubicBezTo>
                    <a:cubicBezTo>
                      <a:pt x="153946" y="499801"/>
                      <a:pt x="153809" y="499801"/>
                      <a:pt x="153809" y="499801"/>
                    </a:cubicBezTo>
                    <a:cubicBezTo>
                      <a:pt x="158061" y="499389"/>
                      <a:pt x="162313" y="498566"/>
                      <a:pt x="166564" y="497743"/>
                    </a:cubicBezTo>
                    <a:cubicBezTo>
                      <a:pt x="172051" y="496646"/>
                      <a:pt x="177263" y="495000"/>
                      <a:pt x="182612" y="493217"/>
                    </a:cubicBezTo>
                    <a:cubicBezTo>
                      <a:pt x="182612" y="493217"/>
                      <a:pt x="182475" y="493217"/>
                      <a:pt x="182475" y="493354"/>
                    </a:cubicBezTo>
                    <a:cubicBezTo>
                      <a:pt x="190705" y="490337"/>
                      <a:pt x="198797" y="486908"/>
                      <a:pt x="206752" y="482930"/>
                    </a:cubicBezTo>
                    <a:cubicBezTo>
                      <a:pt x="206615" y="483067"/>
                      <a:pt x="206478" y="483067"/>
                      <a:pt x="206341" y="483204"/>
                    </a:cubicBezTo>
                    <a:cubicBezTo>
                      <a:pt x="210730" y="480873"/>
                      <a:pt x="215119" y="478541"/>
                      <a:pt x="219371" y="476209"/>
                    </a:cubicBezTo>
                    <a:cubicBezTo>
                      <a:pt x="221428" y="474974"/>
                      <a:pt x="223623" y="473740"/>
                      <a:pt x="225818" y="472506"/>
                    </a:cubicBezTo>
                    <a:cubicBezTo>
                      <a:pt x="226641" y="471957"/>
                      <a:pt x="227464" y="471545"/>
                      <a:pt x="228424" y="470997"/>
                    </a:cubicBezTo>
                    <a:cubicBezTo>
                      <a:pt x="228561" y="470860"/>
                      <a:pt x="228698" y="470722"/>
                      <a:pt x="228835" y="470586"/>
                    </a:cubicBezTo>
                    <a:cubicBezTo>
                      <a:pt x="232813" y="465785"/>
                      <a:pt x="236928" y="461121"/>
                      <a:pt x="241180" y="456595"/>
                    </a:cubicBezTo>
                    <a:cubicBezTo>
                      <a:pt x="247489" y="449737"/>
                      <a:pt x="253798" y="442879"/>
                      <a:pt x="260108" y="435884"/>
                    </a:cubicBezTo>
                    <a:cubicBezTo>
                      <a:pt x="264222" y="431358"/>
                      <a:pt x="268474" y="427106"/>
                      <a:pt x="272726" y="422854"/>
                    </a:cubicBezTo>
                    <a:cubicBezTo>
                      <a:pt x="278350" y="417093"/>
                      <a:pt x="283973" y="411195"/>
                      <a:pt x="289597" y="405435"/>
                    </a:cubicBezTo>
                    <a:cubicBezTo>
                      <a:pt x="292615" y="402280"/>
                      <a:pt x="295769" y="399399"/>
                      <a:pt x="298924" y="396245"/>
                    </a:cubicBezTo>
                    <a:cubicBezTo>
                      <a:pt x="302627" y="392678"/>
                      <a:pt x="306331" y="389112"/>
                      <a:pt x="310034" y="385546"/>
                    </a:cubicBezTo>
                    <a:cubicBezTo>
                      <a:pt x="317578" y="378414"/>
                      <a:pt x="325259" y="371556"/>
                      <a:pt x="333214" y="364835"/>
                    </a:cubicBezTo>
                    <a:cubicBezTo>
                      <a:pt x="340758" y="358388"/>
                      <a:pt x="348576" y="352216"/>
                      <a:pt x="356531" y="346181"/>
                    </a:cubicBezTo>
                    <a:cubicBezTo>
                      <a:pt x="365035" y="339872"/>
                      <a:pt x="373676" y="333837"/>
                      <a:pt x="382591" y="328076"/>
                    </a:cubicBezTo>
                    <a:cubicBezTo>
                      <a:pt x="388901" y="323961"/>
                      <a:pt x="395485" y="319984"/>
                      <a:pt x="401931" y="316006"/>
                    </a:cubicBezTo>
                    <a:cubicBezTo>
                      <a:pt x="407692" y="312577"/>
                      <a:pt x="413590" y="309285"/>
                      <a:pt x="419762" y="306405"/>
                    </a:cubicBezTo>
                    <a:cubicBezTo>
                      <a:pt x="422505" y="305171"/>
                      <a:pt x="425248" y="303799"/>
                      <a:pt x="428129" y="302427"/>
                    </a:cubicBezTo>
                    <a:cubicBezTo>
                      <a:pt x="430460" y="301330"/>
                      <a:pt x="433066" y="300370"/>
                      <a:pt x="435535" y="299821"/>
                    </a:cubicBezTo>
                    <a:cubicBezTo>
                      <a:pt x="437318" y="299547"/>
                      <a:pt x="439101" y="298998"/>
                      <a:pt x="440884" y="299136"/>
                    </a:cubicBezTo>
                    <a:cubicBezTo>
                      <a:pt x="441707" y="299136"/>
                      <a:pt x="442530" y="299272"/>
                      <a:pt x="443491" y="299410"/>
                    </a:cubicBezTo>
                    <a:cubicBezTo>
                      <a:pt x="445136" y="299821"/>
                      <a:pt x="446508" y="300370"/>
                      <a:pt x="448154" y="300919"/>
                    </a:cubicBezTo>
                    <a:cubicBezTo>
                      <a:pt x="448154" y="300919"/>
                      <a:pt x="448154" y="300919"/>
                      <a:pt x="448017" y="300919"/>
                    </a:cubicBezTo>
                    <a:cubicBezTo>
                      <a:pt x="448565" y="301056"/>
                      <a:pt x="449114" y="301193"/>
                      <a:pt x="449663" y="301467"/>
                    </a:cubicBezTo>
                    <a:cubicBezTo>
                      <a:pt x="451309" y="302016"/>
                      <a:pt x="452817" y="303662"/>
                      <a:pt x="452680" y="305445"/>
                    </a:cubicBezTo>
                    <a:cubicBezTo>
                      <a:pt x="452680" y="306953"/>
                      <a:pt x="452680" y="308462"/>
                      <a:pt x="452406" y="309834"/>
                    </a:cubicBezTo>
                    <a:cubicBezTo>
                      <a:pt x="452269" y="311617"/>
                      <a:pt x="452132" y="312303"/>
                      <a:pt x="451720" y="313949"/>
                    </a:cubicBezTo>
                    <a:cubicBezTo>
                      <a:pt x="451446" y="314909"/>
                      <a:pt x="450760" y="315869"/>
                      <a:pt x="450349" y="316692"/>
                    </a:cubicBezTo>
                    <a:cubicBezTo>
                      <a:pt x="449663" y="318064"/>
                      <a:pt x="448565" y="319161"/>
                      <a:pt x="447742" y="320258"/>
                    </a:cubicBezTo>
                    <a:cubicBezTo>
                      <a:pt x="446782" y="321355"/>
                      <a:pt x="445685" y="322590"/>
                      <a:pt x="444588" y="323550"/>
                    </a:cubicBezTo>
                    <a:cubicBezTo>
                      <a:pt x="443079" y="325059"/>
                      <a:pt x="441570" y="326568"/>
                      <a:pt x="440062" y="328076"/>
                    </a:cubicBezTo>
                    <a:cubicBezTo>
                      <a:pt x="437318" y="330682"/>
                      <a:pt x="434301" y="333151"/>
                      <a:pt x="431283" y="335757"/>
                    </a:cubicBezTo>
                    <a:cubicBezTo>
                      <a:pt x="425934" y="340284"/>
                      <a:pt x="420585" y="344810"/>
                      <a:pt x="415236" y="349336"/>
                    </a:cubicBezTo>
                    <a:cubicBezTo>
                      <a:pt x="409063" y="354411"/>
                      <a:pt x="402891" y="359486"/>
                      <a:pt x="396582" y="364698"/>
                    </a:cubicBezTo>
                    <a:cubicBezTo>
                      <a:pt x="390135" y="369910"/>
                      <a:pt x="383552" y="374848"/>
                      <a:pt x="377105" y="380060"/>
                    </a:cubicBezTo>
                    <a:cubicBezTo>
                      <a:pt x="365584" y="389112"/>
                      <a:pt x="353651" y="397754"/>
                      <a:pt x="341992" y="406532"/>
                    </a:cubicBezTo>
                    <a:cubicBezTo>
                      <a:pt x="340758" y="407492"/>
                      <a:pt x="339386" y="408452"/>
                      <a:pt x="338014" y="409275"/>
                    </a:cubicBezTo>
                    <a:cubicBezTo>
                      <a:pt x="333763" y="412155"/>
                      <a:pt x="329648" y="415173"/>
                      <a:pt x="325396" y="418053"/>
                    </a:cubicBezTo>
                    <a:cubicBezTo>
                      <a:pt x="321281" y="420934"/>
                      <a:pt x="317303" y="423677"/>
                      <a:pt x="313189" y="426557"/>
                    </a:cubicBezTo>
                    <a:cubicBezTo>
                      <a:pt x="311405" y="427792"/>
                      <a:pt x="309485" y="429163"/>
                      <a:pt x="307702" y="430397"/>
                    </a:cubicBezTo>
                    <a:cubicBezTo>
                      <a:pt x="300981" y="434787"/>
                      <a:pt x="294260" y="439176"/>
                      <a:pt x="287540" y="443565"/>
                    </a:cubicBezTo>
                    <a:cubicBezTo>
                      <a:pt x="282190" y="447131"/>
                      <a:pt x="276841" y="450697"/>
                      <a:pt x="271492" y="454126"/>
                    </a:cubicBezTo>
                    <a:cubicBezTo>
                      <a:pt x="264085" y="458790"/>
                      <a:pt x="256679" y="463453"/>
                      <a:pt x="249272" y="467979"/>
                    </a:cubicBezTo>
                    <a:cubicBezTo>
                      <a:pt x="245431" y="470311"/>
                      <a:pt x="241591" y="472780"/>
                      <a:pt x="237888" y="475112"/>
                    </a:cubicBezTo>
                    <a:cubicBezTo>
                      <a:pt x="237065" y="475660"/>
                      <a:pt x="236242" y="476072"/>
                      <a:pt x="235419" y="476621"/>
                    </a:cubicBezTo>
                    <a:cubicBezTo>
                      <a:pt x="234184" y="478129"/>
                      <a:pt x="232813" y="479775"/>
                      <a:pt x="231578" y="481284"/>
                    </a:cubicBezTo>
                    <a:cubicBezTo>
                      <a:pt x="229384" y="484302"/>
                      <a:pt x="227052" y="487319"/>
                      <a:pt x="224857" y="490337"/>
                    </a:cubicBezTo>
                    <a:cubicBezTo>
                      <a:pt x="224172" y="491296"/>
                      <a:pt x="223623" y="492257"/>
                      <a:pt x="223212" y="493354"/>
                    </a:cubicBezTo>
                    <a:cubicBezTo>
                      <a:pt x="222526" y="494725"/>
                      <a:pt x="222114" y="496097"/>
                      <a:pt x="221566" y="497469"/>
                    </a:cubicBezTo>
                    <a:cubicBezTo>
                      <a:pt x="221566" y="497332"/>
                      <a:pt x="221703" y="497195"/>
                      <a:pt x="221703" y="497057"/>
                    </a:cubicBezTo>
                    <a:cubicBezTo>
                      <a:pt x="221291" y="498292"/>
                      <a:pt x="221017" y="499663"/>
                      <a:pt x="220743" y="500898"/>
                    </a:cubicBezTo>
                    <a:cubicBezTo>
                      <a:pt x="220743" y="500898"/>
                      <a:pt x="220743" y="500761"/>
                      <a:pt x="220743" y="500761"/>
                    </a:cubicBezTo>
                    <a:cubicBezTo>
                      <a:pt x="220743" y="500898"/>
                      <a:pt x="220743" y="500898"/>
                      <a:pt x="220743" y="501035"/>
                    </a:cubicBezTo>
                    <a:cubicBezTo>
                      <a:pt x="220743" y="501172"/>
                      <a:pt x="220743" y="501309"/>
                      <a:pt x="220606" y="501447"/>
                    </a:cubicBezTo>
                    <a:cubicBezTo>
                      <a:pt x="220606" y="501447"/>
                      <a:pt x="220606" y="501309"/>
                      <a:pt x="220606" y="501172"/>
                    </a:cubicBezTo>
                    <a:cubicBezTo>
                      <a:pt x="220468" y="501858"/>
                      <a:pt x="220468" y="502406"/>
                      <a:pt x="220331" y="503092"/>
                    </a:cubicBezTo>
                    <a:cubicBezTo>
                      <a:pt x="220331" y="503641"/>
                      <a:pt x="220331" y="504190"/>
                      <a:pt x="220331" y="504738"/>
                    </a:cubicBezTo>
                    <a:cubicBezTo>
                      <a:pt x="220331" y="504464"/>
                      <a:pt x="220331" y="504327"/>
                      <a:pt x="220331" y="504053"/>
                    </a:cubicBezTo>
                    <a:cubicBezTo>
                      <a:pt x="220331" y="504464"/>
                      <a:pt x="220468" y="505012"/>
                      <a:pt x="220606" y="505424"/>
                    </a:cubicBezTo>
                    <a:cubicBezTo>
                      <a:pt x="220743" y="505698"/>
                      <a:pt x="220743" y="505835"/>
                      <a:pt x="220880" y="506110"/>
                    </a:cubicBezTo>
                    <a:cubicBezTo>
                      <a:pt x="221154" y="506659"/>
                      <a:pt x="221566" y="507207"/>
                      <a:pt x="221840" y="507756"/>
                    </a:cubicBezTo>
                    <a:cubicBezTo>
                      <a:pt x="221703" y="507619"/>
                      <a:pt x="221566" y="507482"/>
                      <a:pt x="221566" y="507344"/>
                    </a:cubicBezTo>
                    <a:cubicBezTo>
                      <a:pt x="221840" y="507756"/>
                      <a:pt x="222114" y="508167"/>
                      <a:pt x="222389" y="508441"/>
                    </a:cubicBezTo>
                    <a:cubicBezTo>
                      <a:pt x="222800" y="508853"/>
                      <a:pt x="223212" y="509264"/>
                      <a:pt x="223623" y="509676"/>
                    </a:cubicBezTo>
                    <a:cubicBezTo>
                      <a:pt x="224035" y="509950"/>
                      <a:pt x="224309" y="510225"/>
                      <a:pt x="224720" y="510499"/>
                    </a:cubicBezTo>
                    <a:cubicBezTo>
                      <a:pt x="225132" y="510773"/>
                      <a:pt x="225543" y="511048"/>
                      <a:pt x="225955" y="511322"/>
                    </a:cubicBezTo>
                    <a:cubicBezTo>
                      <a:pt x="225955" y="511322"/>
                      <a:pt x="225955" y="511322"/>
                      <a:pt x="225955" y="511322"/>
                    </a:cubicBezTo>
                    <a:cubicBezTo>
                      <a:pt x="226229" y="511459"/>
                      <a:pt x="226503" y="511596"/>
                      <a:pt x="226915" y="511734"/>
                    </a:cubicBezTo>
                    <a:cubicBezTo>
                      <a:pt x="226915" y="511734"/>
                      <a:pt x="226778" y="511734"/>
                      <a:pt x="226778" y="511734"/>
                    </a:cubicBezTo>
                    <a:cubicBezTo>
                      <a:pt x="226778" y="511734"/>
                      <a:pt x="226915" y="511734"/>
                      <a:pt x="226915" y="511734"/>
                    </a:cubicBezTo>
                    <a:cubicBezTo>
                      <a:pt x="227052" y="511734"/>
                      <a:pt x="227189" y="511870"/>
                      <a:pt x="227326" y="511870"/>
                    </a:cubicBezTo>
                    <a:cubicBezTo>
                      <a:pt x="227189" y="511870"/>
                      <a:pt x="227189" y="511734"/>
                      <a:pt x="227052" y="511734"/>
                    </a:cubicBezTo>
                    <a:cubicBezTo>
                      <a:pt x="227601" y="511870"/>
                      <a:pt x="228149" y="512008"/>
                      <a:pt x="228698" y="512282"/>
                    </a:cubicBezTo>
                    <a:cubicBezTo>
                      <a:pt x="228424" y="512282"/>
                      <a:pt x="228286" y="512282"/>
                      <a:pt x="228149" y="512145"/>
                    </a:cubicBezTo>
                    <a:cubicBezTo>
                      <a:pt x="229521" y="512419"/>
                      <a:pt x="230893" y="512693"/>
                      <a:pt x="232401" y="512831"/>
                    </a:cubicBezTo>
                    <a:cubicBezTo>
                      <a:pt x="232127" y="512831"/>
                      <a:pt x="231990" y="512831"/>
                      <a:pt x="231853" y="512831"/>
                    </a:cubicBezTo>
                    <a:cubicBezTo>
                      <a:pt x="235556" y="513105"/>
                      <a:pt x="239122" y="512968"/>
                      <a:pt x="242825" y="512831"/>
                    </a:cubicBezTo>
                    <a:lnTo>
                      <a:pt x="242825" y="512831"/>
                    </a:lnTo>
                    <a:cubicBezTo>
                      <a:pt x="245569" y="512556"/>
                      <a:pt x="248312" y="512145"/>
                      <a:pt x="251192" y="511734"/>
                    </a:cubicBezTo>
                    <a:lnTo>
                      <a:pt x="251192" y="511734"/>
                    </a:lnTo>
                    <a:cubicBezTo>
                      <a:pt x="251192" y="511734"/>
                      <a:pt x="251192" y="511734"/>
                      <a:pt x="251329" y="511734"/>
                    </a:cubicBezTo>
                    <a:cubicBezTo>
                      <a:pt x="251467" y="511734"/>
                      <a:pt x="251604" y="511734"/>
                      <a:pt x="251878" y="511596"/>
                    </a:cubicBezTo>
                    <a:cubicBezTo>
                      <a:pt x="251878" y="511596"/>
                      <a:pt x="251741" y="511596"/>
                      <a:pt x="251741" y="511596"/>
                    </a:cubicBezTo>
                    <a:cubicBezTo>
                      <a:pt x="261891" y="509539"/>
                      <a:pt x="271903" y="506659"/>
                      <a:pt x="281642" y="503230"/>
                    </a:cubicBezTo>
                    <a:cubicBezTo>
                      <a:pt x="281367" y="503230"/>
                      <a:pt x="281230" y="503367"/>
                      <a:pt x="281093" y="503367"/>
                    </a:cubicBezTo>
                    <a:cubicBezTo>
                      <a:pt x="294260" y="498703"/>
                      <a:pt x="306879" y="493354"/>
                      <a:pt x="319361" y="487182"/>
                    </a:cubicBezTo>
                    <a:cubicBezTo>
                      <a:pt x="319361" y="487182"/>
                      <a:pt x="319361" y="487182"/>
                      <a:pt x="319361" y="487182"/>
                    </a:cubicBezTo>
                    <a:cubicBezTo>
                      <a:pt x="319498" y="487182"/>
                      <a:pt x="319498" y="487045"/>
                      <a:pt x="319635" y="487045"/>
                    </a:cubicBezTo>
                    <a:cubicBezTo>
                      <a:pt x="319772" y="487045"/>
                      <a:pt x="319772" y="486908"/>
                      <a:pt x="319909" y="486908"/>
                    </a:cubicBezTo>
                    <a:cubicBezTo>
                      <a:pt x="319909" y="486908"/>
                      <a:pt x="319772" y="486908"/>
                      <a:pt x="319772" y="486908"/>
                    </a:cubicBezTo>
                    <a:cubicBezTo>
                      <a:pt x="328825" y="482381"/>
                      <a:pt x="337603" y="477444"/>
                      <a:pt x="346381" y="472369"/>
                    </a:cubicBezTo>
                    <a:cubicBezTo>
                      <a:pt x="352828" y="468528"/>
                      <a:pt x="359137" y="464687"/>
                      <a:pt x="365446" y="460573"/>
                    </a:cubicBezTo>
                    <a:cubicBezTo>
                      <a:pt x="370384" y="457418"/>
                      <a:pt x="375185" y="454263"/>
                      <a:pt x="380123" y="450971"/>
                    </a:cubicBezTo>
                    <a:cubicBezTo>
                      <a:pt x="380671" y="450148"/>
                      <a:pt x="381357" y="449463"/>
                      <a:pt x="382043" y="448777"/>
                    </a:cubicBezTo>
                    <a:cubicBezTo>
                      <a:pt x="388215" y="441645"/>
                      <a:pt x="394387" y="434375"/>
                      <a:pt x="400697" y="427243"/>
                    </a:cubicBezTo>
                    <a:cubicBezTo>
                      <a:pt x="403303" y="424225"/>
                      <a:pt x="405909" y="421208"/>
                      <a:pt x="408515" y="418053"/>
                    </a:cubicBezTo>
                    <a:cubicBezTo>
                      <a:pt x="411944" y="414213"/>
                      <a:pt x="415510" y="410509"/>
                      <a:pt x="419076" y="406806"/>
                    </a:cubicBezTo>
                    <a:cubicBezTo>
                      <a:pt x="432243" y="393090"/>
                      <a:pt x="446645" y="380197"/>
                      <a:pt x="463104" y="370733"/>
                    </a:cubicBezTo>
                    <a:cubicBezTo>
                      <a:pt x="469825" y="366893"/>
                      <a:pt x="476958" y="363738"/>
                      <a:pt x="484639" y="362503"/>
                    </a:cubicBezTo>
                    <a:cubicBezTo>
                      <a:pt x="486970" y="362092"/>
                      <a:pt x="489576" y="361680"/>
                      <a:pt x="492045" y="362229"/>
                    </a:cubicBezTo>
                    <a:cubicBezTo>
                      <a:pt x="493965" y="362778"/>
                      <a:pt x="495337" y="363601"/>
                      <a:pt x="496434" y="365246"/>
                    </a:cubicBezTo>
                    <a:cubicBezTo>
                      <a:pt x="497394" y="366618"/>
                      <a:pt x="498080" y="368401"/>
                      <a:pt x="498355" y="370047"/>
                    </a:cubicBezTo>
                    <a:cubicBezTo>
                      <a:pt x="498629" y="371830"/>
                      <a:pt x="498355" y="373476"/>
                      <a:pt x="497669" y="375259"/>
                    </a:cubicBezTo>
                    <a:cubicBezTo>
                      <a:pt x="496709" y="377591"/>
                      <a:pt x="494926" y="379374"/>
                      <a:pt x="493280" y="381294"/>
                    </a:cubicBezTo>
                    <a:cubicBezTo>
                      <a:pt x="491908" y="382803"/>
                      <a:pt x="490399" y="384312"/>
                      <a:pt x="488890" y="385820"/>
                    </a:cubicBezTo>
                    <a:cubicBezTo>
                      <a:pt x="487245" y="387467"/>
                      <a:pt x="485324" y="388838"/>
                      <a:pt x="483404" y="390347"/>
                    </a:cubicBezTo>
                    <a:cubicBezTo>
                      <a:pt x="477918" y="394736"/>
                      <a:pt x="472294" y="398851"/>
                      <a:pt x="466671" y="402965"/>
                    </a:cubicBezTo>
                    <a:cubicBezTo>
                      <a:pt x="460910" y="407080"/>
                      <a:pt x="455012" y="411332"/>
                      <a:pt x="449251" y="415447"/>
                    </a:cubicBezTo>
                    <a:cubicBezTo>
                      <a:pt x="442393" y="420110"/>
                      <a:pt x="435672" y="424911"/>
                      <a:pt x="428814" y="429574"/>
                    </a:cubicBezTo>
                    <a:cubicBezTo>
                      <a:pt x="421819" y="434238"/>
                      <a:pt x="414961" y="438902"/>
                      <a:pt x="407966" y="443565"/>
                    </a:cubicBezTo>
                    <a:cubicBezTo>
                      <a:pt x="400559" y="448503"/>
                      <a:pt x="393016" y="453441"/>
                      <a:pt x="385472" y="458378"/>
                    </a:cubicBezTo>
                    <a:cubicBezTo>
                      <a:pt x="376831" y="469763"/>
                      <a:pt x="368190" y="481147"/>
                      <a:pt x="359411" y="492531"/>
                    </a:cubicBezTo>
                    <a:cubicBezTo>
                      <a:pt x="351593" y="504601"/>
                      <a:pt x="343638" y="516671"/>
                      <a:pt x="335683" y="528604"/>
                    </a:cubicBezTo>
                    <a:cubicBezTo>
                      <a:pt x="334723" y="529976"/>
                      <a:pt x="334037" y="531485"/>
                      <a:pt x="333214" y="532856"/>
                    </a:cubicBezTo>
                    <a:cubicBezTo>
                      <a:pt x="330745" y="537108"/>
                      <a:pt x="328413" y="541497"/>
                      <a:pt x="325944" y="545749"/>
                    </a:cubicBezTo>
                    <a:cubicBezTo>
                      <a:pt x="323750" y="549589"/>
                      <a:pt x="321555" y="553430"/>
                      <a:pt x="319361" y="557270"/>
                    </a:cubicBezTo>
                    <a:cubicBezTo>
                      <a:pt x="316480" y="562208"/>
                      <a:pt x="313874" y="567420"/>
                      <a:pt x="311268" y="572495"/>
                    </a:cubicBezTo>
                    <a:cubicBezTo>
                      <a:pt x="311268" y="572495"/>
                      <a:pt x="311268" y="572495"/>
                      <a:pt x="311268" y="572495"/>
                    </a:cubicBezTo>
                    <a:cubicBezTo>
                      <a:pt x="311268" y="572633"/>
                      <a:pt x="311131" y="572633"/>
                      <a:pt x="311131" y="572770"/>
                    </a:cubicBezTo>
                    <a:cubicBezTo>
                      <a:pt x="311131" y="572907"/>
                      <a:pt x="310994" y="572907"/>
                      <a:pt x="310994" y="573044"/>
                    </a:cubicBezTo>
                    <a:cubicBezTo>
                      <a:pt x="310994" y="573044"/>
                      <a:pt x="310994" y="573044"/>
                      <a:pt x="310994" y="573044"/>
                    </a:cubicBezTo>
                    <a:cubicBezTo>
                      <a:pt x="309211" y="576747"/>
                      <a:pt x="307565" y="580450"/>
                      <a:pt x="305782" y="584291"/>
                    </a:cubicBezTo>
                    <a:cubicBezTo>
                      <a:pt x="304136" y="588131"/>
                      <a:pt x="302490" y="591972"/>
                      <a:pt x="300981" y="595813"/>
                    </a:cubicBezTo>
                    <a:cubicBezTo>
                      <a:pt x="301118" y="595675"/>
                      <a:pt x="301118" y="595401"/>
                      <a:pt x="301256" y="595264"/>
                    </a:cubicBezTo>
                    <a:cubicBezTo>
                      <a:pt x="300570" y="597459"/>
                      <a:pt x="300021" y="599790"/>
                      <a:pt x="299473" y="602122"/>
                    </a:cubicBezTo>
                    <a:cubicBezTo>
                      <a:pt x="299061" y="604042"/>
                      <a:pt x="298787" y="605962"/>
                      <a:pt x="298650" y="608020"/>
                    </a:cubicBezTo>
                    <a:cubicBezTo>
                      <a:pt x="298650" y="608705"/>
                      <a:pt x="298650" y="609391"/>
                      <a:pt x="298650" y="610077"/>
                    </a:cubicBezTo>
                    <a:cubicBezTo>
                      <a:pt x="298650" y="609940"/>
                      <a:pt x="298650" y="609803"/>
                      <a:pt x="298650" y="609666"/>
                    </a:cubicBezTo>
                    <a:cubicBezTo>
                      <a:pt x="298650" y="610352"/>
                      <a:pt x="298787" y="610900"/>
                      <a:pt x="298787" y="611586"/>
                    </a:cubicBezTo>
                    <a:cubicBezTo>
                      <a:pt x="298787" y="611311"/>
                      <a:pt x="298650" y="611175"/>
                      <a:pt x="298650" y="611037"/>
                    </a:cubicBezTo>
                    <a:cubicBezTo>
                      <a:pt x="298787" y="611723"/>
                      <a:pt x="298924" y="612409"/>
                      <a:pt x="299061" y="613095"/>
                    </a:cubicBezTo>
                    <a:cubicBezTo>
                      <a:pt x="299061" y="612820"/>
                      <a:pt x="298924" y="612683"/>
                      <a:pt x="298787" y="612546"/>
                    </a:cubicBezTo>
                    <a:cubicBezTo>
                      <a:pt x="299061" y="613643"/>
                      <a:pt x="299610" y="614740"/>
                      <a:pt x="300158" y="615701"/>
                    </a:cubicBezTo>
                    <a:cubicBezTo>
                      <a:pt x="300158" y="615563"/>
                      <a:pt x="300021" y="615563"/>
                      <a:pt x="300021" y="615426"/>
                    </a:cubicBezTo>
                    <a:cubicBezTo>
                      <a:pt x="300295" y="615975"/>
                      <a:pt x="300570" y="616387"/>
                      <a:pt x="300844" y="616798"/>
                    </a:cubicBezTo>
                    <a:cubicBezTo>
                      <a:pt x="301256" y="617210"/>
                      <a:pt x="301530" y="617621"/>
                      <a:pt x="301804" y="618169"/>
                    </a:cubicBezTo>
                    <a:cubicBezTo>
                      <a:pt x="301804" y="618169"/>
                      <a:pt x="301667" y="618033"/>
                      <a:pt x="301667" y="618033"/>
                    </a:cubicBezTo>
                    <a:cubicBezTo>
                      <a:pt x="302353" y="618855"/>
                      <a:pt x="303176" y="619678"/>
                      <a:pt x="304136" y="620364"/>
                    </a:cubicBezTo>
                    <a:cubicBezTo>
                      <a:pt x="303999" y="620227"/>
                      <a:pt x="303862" y="620090"/>
                      <a:pt x="303724" y="619953"/>
                    </a:cubicBezTo>
                    <a:cubicBezTo>
                      <a:pt x="303999" y="620227"/>
                      <a:pt x="304410" y="620501"/>
                      <a:pt x="304685" y="620639"/>
                    </a:cubicBezTo>
                    <a:cubicBezTo>
                      <a:pt x="305096" y="620776"/>
                      <a:pt x="305508" y="621050"/>
                      <a:pt x="305782" y="621187"/>
                    </a:cubicBezTo>
                    <a:cubicBezTo>
                      <a:pt x="305645" y="621187"/>
                      <a:pt x="305370" y="621050"/>
                      <a:pt x="305233" y="621050"/>
                    </a:cubicBezTo>
                    <a:cubicBezTo>
                      <a:pt x="306331" y="621462"/>
                      <a:pt x="307565" y="621873"/>
                      <a:pt x="308662" y="622010"/>
                    </a:cubicBezTo>
                    <a:cubicBezTo>
                      <a:pt x="308662" y="622010"/>
                      <a:pt x="308662" y="622010"/>
                      <a:pt x="308525" y="622010"/>
                    </a:cubicBezTo>
                    <a:cubicBezTo>
                      <a:pt x="309211" y="622147"/>
                      <a:pt x="309897" y="622284"/>
                      <a:pt x="310582" y="622284"/>
                    </a:cubicBezTo>
                    <a:cubicBezTo>
                      <a:pt x="310445" y="622284"/>
                      <a:pt x="310171" y="622284"/>
                      <a:pt x="310034" y="622284"/>
                    </a:cubicBezTo>
                    <a:cubicBezTo>
                      <a:pt x="312228" y="622421"/>
                      <a:pt x="314423" y="622421"/>
                      <a:pt x="316480" y="622421"/>
                    </a:cubicBezTo>
                    <a:cubicBezTo>
                      <a:pt x="316206" y="622421"/>
                      <a:pt x="316069" y="622421"/>
                      <a:pt x="315932" y="622421"/>
                    </a:cubicBezTo>
                    <a:cubicBezTo>
                      <a:pt x="317989" y="622284"/>
                      <a:pt x="320184" y="622010"/>
                      <a:pt x="322241" y="621736"/>
                    </a:cubicBezTo>
                    <a:cubicBezTo>
                      <a:pt x="324298" y="621324"/>
                      <a:pt x="326219" y="620776"/>
                      <a:pt x="328276" y="620090"/>
                    </a:cubicBezTo>
                    <a:cubicBezTo>
                      <a:pt x="332528" y="618581"/>
                      <a:pt x="336780" y="616935"/>
                      <a:pt x="340895" y="614878"/>
                    </a:cubicBezTo>
                    <a:cubicBezTo>
                      <a:pt x="340895" y="614878"/>
                      <a:pt x="340758" y="614878"/>
                      <a:pt x="340758" y="615015"/>
                    </a:cubicBezTo>
                    <a:cubicBezTo>
                      <a:pt x="340895" y="615015"/>
                      <a:pt x="340895" y="614878"/>
                      <a:pt x="341032" y="614878"/>
                    </a:cubicBezTo>
                    <a:cubicBezTo>
                      <a:pt x="341032" y="614878"/>
                      <a:pt x="341032" y="614878"/>
                      <a:pt x="341169" y="614878"/>
                    </a:cubicBezTo>
                    <a:cubicBezTo>
                      <a:pt x="341169" y="614878"/>
                      <a:pt x="341169" y="614878"/>
                      <a:pt x="341169" y="614878"/>
                    </a:cubicBezTo>
                    <a:cubicBezTo>
                      <a:pt x="345833" y="612546"/>
                      <a:pt x="350222" y="609940"/>
                      <a:pt x="354474" y="607060"/>
                    </a:cubicBezTo>
                    <a:cubicBezTo>
                      <a:pt x="360509" y="602945"/>
                      <a:pt x="366269" y="598693"/>
                      <a:pt x="372030" y="594166"/>
                    </a:cubicBezTo>
                    <a:cubicBezTo>
                      <a:pt x="378614" y="588955"/>
                      <a:pt x="384923" y="583331"/>
                      <a:pt x="391233" y="577844"/>
                    </a:cubicBezTo>
                    <a:cubicBezTo>
                      <a:pt x="391233" y="577844"/>
                      <a:pt x="391095" y="577982"/>
                      <a:pt x="391095" y="577982"/>
                    </a:cubicBezTo>
                    <a:cubicBezTo>
                      <a:pt x="400285" y="569478"/>
                      <a:pt x="409475" y="560974"/>
                      <a:pt x="418665" y="552470"/>
                    </a:cubicBezTo>
                    <a:cubicBezTo>
                      <a:pt x="419762" y="551510"/>
                      <a:pt x="420859" y="550412"/>
                      <a:pt x="421956" y="549178"/>
                    </a:cubicBezTo>
                    <a:cubicBezTo>
                      <a:pt x="423877" y="547258"/>
                      <a:pt x="425934" y="545201"/>
                      <a:pt x="427854" y="543280"/>
                    </a:cubicBezTo>
                    <a:cubicBezTo>
                      <a:pt x="431695" y="536422"/>
                      <a:pt x="435672" y="529564"/>
                      <a:pt x="439513" y="522706"/>
                    </a:cubicBezTo>
                    <a:cubicBezTo>
                      <a:pt x="441022" y="519963"/>
                      <a:pt x="442530" y="517357"/>
                      <a:pt x="444176" y="514614"/>
                    </a:cubicBezTo>
                    <a:cubicBezTo>
                      <a:pt x="445136" y="513105"/>
                      <a:pt x="446097" y="511596"/>
                      <a:pt x="447057" y="510088"/>
                    </a:cubicBezTo>
                    <a:cubicBezTo>
                      <a:pt x="451994" y="502269"/>
                      <a:pt x="457069" y="494314"/>
                      <a:pt x="462007" y="486359"/>
                    </a:cubicBezTo>
                    <a:cubicBezTo>
                      <a:pt x="463242" y="484438"/>
                      <a:pt x="464476" y="482381"/>
                      <a:pt x="465710" y="480461"/>
                    </a:cubicBezTo>
                    <a:cubicBezTo>
                      <a:pt x="466945" y="478403"/>
                      <a:pt x="468454" y="476483"/>
                      <a:pt x="469825" y="474563"/>
                    </a:cubicBezTo>
                    <a:cubicBezTo>
                      <a:pt x="475037" y="467157"/>
                      <a:pt x="480249" y="459750"/>
                      <a:pt x="485599" y="452343"/>
                    </a:cubicBezTo>
                    <a:cubicBezTo>
                      <a:pt x="488753" y="447817"/>
                      <a:pt x="492182" y="443428"/>
                      <a:pt x="495474" y="439176"/>
                    </a:cubicBezTo>
                    <a:cubicBezTo>
                      <a:pt x="498080" y="435884"/>
                      <a:pt x="500686" y="432729"/>
                      <a:pt x="503429" y="429712"/>
                    </a:cubicBezTo>
                    <a:cubicBezTo>
                      <a:pt x="506584" y="426283"/>
                      <a:pt x="510150" y="423128"/>
                      <a:pt x="513579" y="419973"/>
                    </a:cubicBezTo>
                    <a:cubicBezTo>
                      <a:pt x="514951" y="418739"/>
                      <a:pt x="517008" y="418328"/>
                      <a:pt x="518654" y="419287"/>
                    </a:cubicBezTo>
                    <a:cubicBezTo>
                      <a:pt x="519614" y="419836"/>
                      <a:pt x="520437" y="420385"/>
                      <a:pt x="521397" y="420934"/>
                    </a:cubicBezTo>
                    <a:cubicBezTo>
                      <a:pt x="521946" y="421345"/>
                      <a:pt x="522358" y="422031"/>
                      <a:pt x="522769" y="422580"/>
                    </a:cubicBezTo>
                    <a:cubicBezTo>
                      <a:pt x="523592" y="423677"/>
                      <a:pt x="523866" y="425186"/>
                      <a:pt x="523866" y="426557"/>
                    </a:cubicBezTo>
                    <a:cubicBezTo>
                      <a:pt x="523866" y="428889"/>
                      <a:pt x="522769" y="431083"/>
                      <a:pt x="521946" y="433141"/>
                    </a:cubicBezTo>
                    <a:cubicBezTo>
                      <a:pt x="520026" y="437255"/>
                      <a:pt x="517968" y="441370"/>
                      <a:pt x="515637" y="445348"/>
                    </a:cubicBezTo>
                    <a:cubicBezTo>
                      <a:pt x="513442" y="449189"/>
                      <a:pt x="510973" y="452892"/>
                      <a:pt x="508779" y="456595"/>
                    </a:cubicBezTo>
                    <a:cubicBezTo>
                      <a:pt x="506996" y="459476"/>
                      <a:pt x="505350" y="462356"/>
                      <a:pt x="503429" y="465099"/>
                    </a:cubicBezTo>
                    <a:cubicBezTo>
                      <a:pt x="501098" y="468528"/>
                      <a:pt x="498903" y="471957"/>
                      <a:pt x="496571" y="475386"/>
                    </a:cubicBezTo>
                    <a:cubicBezTo>
                      <a:pt x="495200" y="477306"/>
                      <a:pt x="493965" y="479364"/>
                      <a:pt x="492594" y="481284"/>
                    </a:cubicBezTo>
                    <a:cubicBezTo>
                      <a:pt x="491908" y="482244"/>
                      <a:pt x="491222" y="483341"/>
                      <a:pt x="490536" y="484302"/>
                    </a:cubicBezTo>
                    <a:cubicBezTo>
                      <a:pt x="485461" y="491022"/>
                      <a:pt x="480387" y="497743"/>
                      <a:pt x="475449" y="504464"/>
                    </a:cubicBezTo>
                    <a:cubicBezTo>
                      <a:pt x="474352" y="505835"/>
                      <a:pt x="473391" y="507207"/>
                      <a:pt x="472157" y="508441"/>
                    </a:cubicBezTo>
                    <a:cubicBezTo>
                      <a:pt x="469002" y="512008"/>
                      <a:pt x="465848" y="515574"/>
                      <a:pt x="462693" y="519277"/>
                    </a:cubicBezTo>
                    <a:cubicBezTo>
                      <a:pt x="459538" y="522843"/>
                      <a:pt x="456384" y="526409"/>
                      <a:pt x="453366" y="529976"/>
                    </a:cubicBezTo>
                    <a:cubicBezTo>
                      <a:pt x="452269" y="531210"/>
                      <a:pt x="451034" y="532582"/>
                      <a:pt x="449937" y="533816"/>
                    </a:cubicBezTo>
                    <a:cubicBezTo>
                      <a:pt x="444999" y="538891"/>
                      <a:pt x="439924" y="543829"/>
                      <a:pt x="434849" y="548904"/>
                    </a:cubicBezTo>
                    <a:cubicBezTo>
                      <a:pt x="433889" y="550687"/>
                      <a:pt x="432792" y="552470"/>
                      <a:pt x="431969" y="554253"/>
                    </a:cubicBezTo>
                    <a:cubicBezTo>
                      <a:pt x="427168" y="563443"/>
                      <a:pt x="422368" y="572633"/>
                      <a:pt x="417704" y="581959"/>
                    </a:cubicBezTo>
                    <a:cubicBezTo>
                      <a:pt x="415098" y="587583"/>
                      <a:pt x="412355" y="593069"/>
                      <a:pt x="409749" y="598693"/>
                    </a:cubicBezTo>
                    <a:cubicBezTo>
                      <a:pt x="405634" y="607471"/>
                      <a:pt x="401520" y="616112"/>
                      <a:pt x="398228" y="625302"/>
                    </a:cubicBezTo>
                    <a:cubicBezTo>
                      <a:pt x="398228" y="625027"/>
                      <a:pt x="398365" y="624891"/>
                      <a:pt x="398365" y="624753"/>
                    </a:cubicBezTo>
                    <a:cubicBezTo>
                      <a:pt x="397130" y="628182"/>
                      <a:pt x="395896" y="631749"/>
                      <a:pt x="394936" y="635314"/>
                    </a:cubicBezTo>
                    <a:cubicBezTo>
                      <a:pt x="394524" y="637235"/>
                      <a:pt x="394250" y="639292"/>
                      <a:pt x="394113" y="641213"/>
                    </a:cubicBezTo>
                    <a:cubicBezTo>
                      <a:pt x="394113" y="641213"/>
                      <a:pt x="394113" y="641213"/>
                      <a:pt x="394113" y="641213"/>
                    </a:cubicBezTo>
                    <a:cubicBezTo>
                      <a:pt x="393976" y="642584"/>
                      <a:pt x="393976" y="643956"/>
                      <a:pt x="393976" y="645327"/>
                    </a:cubicBezTo>
                    <a:cubicBezTo>
                      <a:pt x="394113" y="645876"/>
                      <a:pt x="394113" y="646562"/>
                      <a:pt x="394250" y="647110"/>
                    </a:cubicBezTo>
                    <a:cubicBezTo>
                      <a:pt x="394250" y="646973"/>
                      <a:pt x="394113" y="646699"/>
                      <a:pt x="394113" y="646562"/>
                    </a:cubicBezTo>
                    <a:cubicBezTo>
                      <a:pt x="394250" y="647248"/>
                      <a:pt x="394387" y="647796"/>
                      <a:pt x="394524" y="648345"/>
                    </a:cubicBezTo>
                    <a:cubicBezTo>
                      <a:pt x="394662" y="648619"/>
                      <a:pt x="394799" y="649030"/>
                      <a:pt x="394936" y="649305"/>
                    </a:cubicBezTo>
                    <a:cubicBezTo>
                      <a:pt x="395073" y="649579"/>
                      <a:pt x="395347" y="649853"/>
                      <a:pt x="395485" y="650128"/>
                    </a:cubicBezTo>
                    <a:cubicBezTo>
                      <a:pt x="395347" y="649991"/>
                      <a:pt x="395210" y="649853"/>
                      <a:pt x="395073" y="649716"/>
                    </a:cubicBezTo>
                    <a:cubicBezTo>
                      <a:pt x="395485" y="650128"/>
                      <a:pt x="395896" y="650539"/>
                      <a:pt x="396307" y="650951"/>
                    </a:cubicBezTo>
                    <a:cubicBezTo>
                      <a:pt x="396719" y="651225"/>
                      <a:pt x="397130" y="651500"/>
                      <a:pt x="397405" y="651911"/>
                    </a:cubicBezTo>
                    <a:cubicBezTo>
                      <a:pt x="397268" y="651774"/>
                      <a:pt x="397130" y="651637"/>
                      <a:pt x="396993" y="651637"/>
                    </a:cubicBezTo>
                    <a:cubicBezTo>
                      <a:pt x="397816" y="652185"/>
                      <a:pt x="398639" y="652734"/>
                      <a:pt x="399462" y="653145"/>
                    </a:cubicBezTo>
                    <a:cubicBezTo>
                      <a:pt x="399874" y="653282"/>
                      <a:pt x="400285" y="653420"/>
                      <a:pt x="400697" y="653557"/>
                    </a:cubicBezTo>
                    <a:cubicBezTo>
                      <a:pt x="401108" y="653557"/>
                      <a:pt x="401520" y="653694"/>
                      <a:pt x="401931" y="653694"/>
                    </a:cubicBezTo>
                    <a:cubicBezTo>
                      <a:pt x="402480" y="653694"/>
                      <a:pt x="403028" y="653694"/>
                      <a:pt x="403577" y="653831"/>
                    </a:cubicBezTo>
                    <a:cubicBezTo>
                      <a:pt x="403303" y="653831"/>
                      <a:pt x="403165" y="653831"/>
                      <a:pt x="402891" y="653831"/>
                    </a:cubicBezTo>
                    <a:cubicBezTo>
                      <a:pt x="404263" y="653831"/>
                      <a:pt x="405497" y="653694"/>
                      <a:pt x="406732" y="653420"/>
                    </a:cubicBezTo>
                    <a:cubicBezTo>
                      <a:pt x="410298" y="652597"/>
                      <a:pt x="413727" y="651637"/>
                      <a:pt x="417156" y="650677"/>
                    </a:cubicBezTo>
                    <a:cubicBezTo>
                      <a:pt x="417019" y="650677"/>
                      <a:pt x="417019" y="650677"/>
                      <a:pt x="416881" y="650814"/>
                    </a:cubicBezTo>
                    <a:cubicBezTo>
                      <a:pt x="417019" y="650814"/>
                      <a:pt x="417156" y="650677"/>
                      <a:pt x="417430" y="650677"/>
                    </a:cubicBezTo>
                    <a:cubicBezTo>
                      <a:pt x="417430" y="650677"/>
                      <a:pt x="417430" y="650677"/>
                      <a:pt x="417567" y="650677"/>
                    </a:cubicBezTo>
                    <a:cubicBezTo>
                      <a:pt x="417567" y="650677"/>
                      <a:pt x="417567" y="650677"/>
                      <a:pt x="417567" y="650677"/>
                    </a:cubicBezTo>
                    <a:cubicBezTo>
                      <a:pt x="421271" y="649305"/>
                      <a:pt x="424700" y="647796"/>
                      <a:pt x="428129" y="646150"/>
                    </a:cubicBezTo>
                    <a:cubicBezTo>
                      <a:pt x="435947" y="642172"/>
                      <a:pt x="443491" y="637784"/>
                      <a:pt x="450897" y="632846"/>
                    </a:cubicBezTo>
                    <a:lnTo>
                      <a:pt x="450897" y="632846"/>
                    </a:lnTo>
                    <a:cubicBezTo>
                      <a:pt x="459675" y="626811"/>
                      <a:pt x="467905" y="620227"/>
                      <a:pt x="475997" y="613232"/>
                    </a:cubicBezTo>
                    <a:cubicBezTo>
                      <a:pt x="475860" y="613369"/>
                      <a:pt x="475723" y="613506"/>
                      <a:pt x="475586" y="613643"/>
                    </a:cubicBezTo>
                    <a:cubicBezTo>
                      <a:pt x="478192" y="611311"/>
                      <a:pt x="480798" y="608843"/>
                      <a:pt x="483404" y="606511"/>
                    </a:cubicBezTo>
                    <a:cubicBezTo>
                      <a:pt x="484090" y="604865"/>
                      <a:pt x="484776" y="603219"/>
                      <a:pt x="485599" y="601710"/>
                    </a:cubicBezTo>
                    <a:cubicBezTo>
                      <a:pt x="486833" y="598830"/>
                      <a:pt x="488068" y="595950"/>
                      <a:pt x="489302" y="593069"/>
                    </a:cubicBezTo>
                    <a:cubicBezTo>
                      <a:pt x="490125" y="591149"/>
                      <a:pt x="491085" y="589366"/>
                      <a:pt x="492045" y="587583"/>
                    </a:cubicBezTo>
                    <a:cubicBezTo>
                      <a:pt x="496434" y="578668"/>
                      <a:pt x="500961" y="569615"/>
                      <a:pt x="505487" y="560699"/>
                    </a:cubicBezTo>
                    <a:cubicBezTo>
                      <a:pt x="506310" y="558917"/>
                      <a:pt x="507133" y="557270"/>
                      <a:pt x="508093" y="555488"/>
                    </a:cubicBezTo>
                    <a:cubicBezTo>
                      <a:pt x="509739" y="552470"/>
                      <a:pt x="511522" y="549315"/>
                      <a:pt x="513168" y="546298"/>
                    </a:cubicBezTo>
                    <a:cubicBezTo>
                      <a:pt x="517557" y="538343"/>
                      <a:pt x="521946" y="530524"/>
                      <a:pt x="526335" y="522569"/>
                    </a:cubicBezTo>
                    <a:cubicBezTo>
                      <a:pt x="527707" y="520237"/>
                      <a:pt x="529078" y="517906"/>
                      <a:pt x="530450" y="515574"/>
                    </a:cubicBezTo>
                    <a:cubicBezTo>
                      <a:pt x="533056" y="511185"/>
                      <a:pt x="535799" y="506796"/>
                      <a:pt x="538542" y="502544"/>
                    </a:cubicBezTo>
                    <a:cubicBezTo>
                      <a:pt x="540874" y="498977"/>
                      <a:pt x="543480" y="495548"/>
                      <a:pt x="545949" y="492119"/>
                    </a:cubicBezTo>
                    <a:cubicBezTo>
                      <a:pt x="548555" y="488553"/>
                      <a:pt x="551161" y="484850"/>
                      <a:pt x="554179" y="481558"/>
                    </a:cubicBezTo>
                    <a:cubicBezTo>
                      <a:pt x="557882" y="477444"/>
                      <a:pt x="562134" y="473877"/>
                      <a:pt x="567072" y="471134"/>
                    </a:cubicBezTo>
                    <a:cubicBezTo>
                      <a:pt x="569541" y="469763"/>
                      <a:pt x="573107" y="468802"/>
                      <a:pt x="575713" y="470174"/>
                    </a:cubicBezTo>
                    <a:cubicBezTo>
                      <a:pt x="576399" y="470448"/>
                      <a:pt x="576947" y="470860"/>
                      <a:pt x="577496" y="471134"/>
                    </a:cubicBezTo>
                    <a:cubicBezTo>
                      <a:pt x="578319" y="471820"/>
                      <a:pt x="579005" y="472506"/>
                      <a:pt x="579553" y="473329"/>
                    </a:cubicBezTo>
                    <a:cubicBezTo>
                      <a:pt x="580651" y="474700"/>
                      <a:pt x="581611" y="476483"/>
                      <a:pt x="582159" y="478129"/>
                    </a:cubicBezTo>
                    <a:cubicBezTo>
                      <a:pt x="582571" y="479912"/>
                      <a:pt x="582708" y="481970"/>
                      <a:pt x="582434" y="483753"/>
                    </a:cubicBezTo>
                    <a:cubicBezTo>
                      <a:pt x="581885" y="487456"/>
                      <a:pt x="580788" y="490885"/>
                      <a:pt x="579690" y="494451"/>
                    </a:cubicBezTo>
                    <a:cubicBezTo>
                      <a:pt x="578867" y="496920"/>
                      <a:pt x="577633" y="499252"/>
                      <a:pt x="576399" y="501583"/>
                    </a:cubicBezTo>
                    <a:cubicBezTo>
                      <a:pt x="574753" y="505012"/>
                      <a:pt x="572832" y="508305"/>
                      <a:pt x="570912" y="511734"/>
                    </a:cubicBezTo>
                    <a:cubicBezTo>
                      <a:pt x="568032" y="516808"/>
                      <a:pt x="564877" y="521746"/>
                      <a:pt x="561585" y="526547"/>
                    </a:cubicBezTo>
                    <a:cubicBezTo>
                      <a:pt x="557470" y="532719"/>
                      <a:pt x="553356" y="538754"/>
                      <a:pt x="549241" y="544926"/>
                    </a:cubicBezTo>
                    <a:cubicBezTo>
                      <a:pt x="549378" y="544789"/>
                      <a:pt x="549515" y="544652"/>
                      <a:pt x="549515" y="544515"/>
                    </a:cubicBezTo>
                    <a:cubicBezTo>
                      <a:pt x="548144" y="546572"/>
                      <a:pt x="546635" y="548355"/>
                      <a:pt x="545126" y="550275"/>
                    </a:cubicBezTo>
                    <a:cubicBezTo>
                      <a:pt x="541834" y="554527"/>
                      <a:pt x="538542" y="558917"/>
                      <a:pt x="535113" y="563169"/>
                    </a:cubicBezTo>
                    <a:cubicBezTo>
                      <a:pt x="533879" y="564814"/>
                      <a:pt x="532645" y="566460"/>
                      <a:pt x="531410" y="567969"/>
                    </a:cubicBezTo>
                    <a:cubicBezTo>
                      <a:pt x="528530" y="571398"/>
                      <a:pt x="525649" y="574690"/>
                      <a:pt x="522769" y="577982"/>
                    </a:cubicBezTo>
                    <a:cubicBezTo>
                      <a:pt x="519751" y="581548"/>
                      <a:pt x="516734" y="585114"/>
                      <a:pt x="513579" y="588680"/>
                    </a:cubicBezTo>
                    <a:cubicBezTo>
                      <a:pt x="509739" y="593069"/>
                      <a:pt x="505624" y="597459"/>
                      <a:pt x="501509" y="601710"/>
                    </a:cubicBezTo>
                    <a:cubicBezTo>
                      <a:pt x="497943" y="605551"/>
                      <a:pt x="494103" y="609254"/>
                      <a:pt x="490399" y="612820"/>
                    </a:cubicBezTo>
                    <a:cubicBezTo>
                      <a:pt x="489439" y="615152"/>
                      <a:pt x="488479" y="617347"/>
                      <a:pt x="487382" y="619678"/>
                    </a:cubicBezTo>
                    <a:cubicBezTo>
                      <a:pt x="485873" y="623107"/>
                      <a:pt x="484501" y="626399"/>
                      <a:pt x="482993" y="629828"/>
                    </a:cubicBezTo>
                    <a:cubicBezTo>
                      <a:pt x="482170" y="631611"/>
                      <a:pt x="481484" y="633532"/>
                      <a:pt x="480798" y="635314"/>
                    </a:cubicBezTo>
                    <a:cubicBezTo>
                      <a:pt x="479015" y="639841"/>
                      <a:pt x="477369" y="644230"/>
                      <a:pt x="475860" y="648756"/>
                    </a:cubicBezTo>
                    <a:cubicBezTo>
                      <a:pt x="475860" y="648756"/>
                      <a:pt x="475860" y="648756"/>
                      <a:pt x="475860" y="648756"/>
                    </a:cubicBezTo>
                    <a:cubicBezTo>
                      <a:pt x="472706" y="657946"/>
                      <a:pt x="469825" y="667136"/>
                      <a:pt x="467768" y="676600"/>
                    </a:cubicBezTo>
                    <a:cubicBezTo>
                      <a:pt x="467768" y="676600"/>
                      <a:pt x="467768" y="676600"/>
                      <a:pt x="467768" y="676600"/>
                    </a:cubicBezTo>
                    <a:cubicBezTo>
                      <a:pt x="466808" y="681126"/>
                      <a:pt x="466259" y="685790"/>
                      <a:pt x="465848" y="690316"/>
                    </a:cubicBezTo>
                    <a:cubicBezTo>
                      <a:pt x="465848" y="690042"/>
                      <a:pt x="465848" y="689904"/>
                      <a:pt x="465848" y="689630"/>
                    </a:cubicBezTo>
                    <a:cubicBezTo>
                      <a:pt x="465710" y="691962"/>
                      <a:pt x="465710" y="694430"/>
                      <a:pt x="465710" y="696762"/>
                    </a:cubicBezTo>
                    <a:cubicBezTo>
                      <a:pt x="465710" y="696625"/>
                      <a:pt x="465710" y="696488"/>
                      <a:pt x="465710" y="696351"/>
                    </a:cubicBezTo>
                    <a:cubicBezTo>
                      <a:pt x="465985" y="699368"/>
                      <a:pt x="466396" y="702249"/>
                      <a:pt x="466945" y="705129"/>
                    </a:cubicBezTo>
                    <a:cubicBezTo>
                      <a:pt x="466945" y="704855"/>
                      <a:pt x="466808" y="704717"/>
                      <a:pt x="466808" y="704443"/>
                    </a:cubicBezTo>
                    <a:cubicBezTo>
                      <a:pt x="467082" y="705815"/>
                      <a:pt x="467494" y="707187"/>
                      <a:pt x="467905" y="708421"/>
                    </a:cubicBezTo>
                    <a:cubicBezTo>
                      <a:pt x="467905" y="708284"/>
                      <a:pt x="467905" y="708284"/>
                      <a:pt x="467768" y="708146"/>
                    </a:cubicBezTo>
                    <a:cubicBezTo>
                      <a:pt x="468179" y="709518"/>
                      <a:pt x="468865" y="710752"/>
                      <a:pt x="469414" y="711987"/>
                    </a:cubicBezTo>
                    <a:cubicBezTo>
                      <a:pt x="469414" y="711850"/>
                      <a:pt x="469277" y="711713"/>
                      <a:pt x="469277" y="711575"/>
                    </a:cubicBezTo>
                    <a:cubicBezTo>
                      <a:pt x="469551" y="711987"/>
                      <a:pt x="469825" y="712399"/>
                      <a:pt x="470100" y="712947"/>
                    </a:cubicBezTo>
                    <a:cubicBezTo>
                      <a:pt x="470100" y="712947"/>
                      <a:pt x="469962" y="712810"/>
                      <a:pt x="469962" y="712810"/>
                    </a:cubicBezTo>
                    <a:cubicBezTo>
                      <a:pt x="469962" y="712947"/>
                      <a:pt x="470100" y="713084"/>
                      <a:pt x="470237" y="713084"/>
                    </a:cubicBezTo>
                    <a:cubicBezTo>
                      <a:pt x="470237" y="713084"/>
                      <a:pt x="470374" y="713222"/>
                      <a:pt x="470374" y="713222"/>
                    </a:cubicBezTo>
                    <a:cubicBezTo>
                      <a:pt x="470374" y="713222"/>
                      <a:pt x="470374" y="713222"/>
                      <a:pt x="470374" y="713084"/>
                    </a:cubicBezTo>
                    <a:cubicBezTo>
                      <a:pt x="471060" y="714045"/>
                      <a:pt x="471745" y="715004"/>
                      <a:pt x="472431" y="715965"/>
                    </a:cubicBezTo>
                    <a:cubicBezTo>
                      <a:pt x="472294" y="715828"/>
                      <a:pt x="472157" y="715690"/>
                      <a:pt x="472020" y="715553"/>
                    </a:cubicBezTo>
                    <a:cubicBezTo>
                      <a:pt x="472706" y="716513"/>
                      <a:pt x="473529" y="717336"/>
                      <a:pt x="474489" y="718022"/>
                    </a:cubicBezTo>
                    <a:cubicBezTo>
                      <a:pt x="474489" y="718022"/>
                      <a:pt x="474489" y="718022"/>
                      <a:pt x="474489" y="718022"/>
                    </a:cubicBezTo>
                    <a:cubicBezTo>
                      <a:pt x="474900" y="718433"/>
                      <a:pt x="475449" y="718708"/>
                      <a:pt x="475860" y="719119"/>
                    </a:cubicBezTo>
                    <a:cubicBezTo>
                      <a:pt x="476820" y="719805"/>
                      <a:pt x="477918" y="720491"/>
                      <a:pt x="478878" y="720903"/>
                    </a:cubicBezTo>
                    <a:cubicBezTo>
                      <a:pt x="478741" y="720903"/>
                      <a:pt x="478603" y="720765"/>
                      <a:pt x="478603" y="720765"/>
                    </a:cubicBezTo>
                    <a:cubicBezTo>
                      <a:pt x="479015" y="720903"/>
                      <a:pt x="479564" y="721177"/>
                      <a:pt x="479975" y="721314"/>
                    </a:cubicBezTo>
                    <a:cubicBezTo>
                      <a:pt x="479838" y="721314"/>
                      <a:pt x="479838" y="721314"/>
                      <a:pt x="479701" y="721177"/>
                    </a:cubicBezTo>
                    <a:cubicBezTo>
                      <a:pt x="479838" y="721177"/>
                      <a:pt x="479838" y="721177"/>
                      <a:pt x="479975" y="721314"/>
                    </a:cubicBezTo>
                    <a:cubicBezTo>
                      <a:pt x="480112" y="721314"/>
                      <a:pt x="480112" y="721451"/>
                      <a:pt x="480249" y="721451"/>
                    </a:cubicBezTo>
                    <a:cubicBezTo>
                      <a:pt x="480249" y="721451"/>
                      <a:pt x="480112" y="721451"/>
                      <a:pt x="480112" y="721451"/>
                    </a:cubicBezTo>
                    <a:cubicBezTo>
                      <a:pt x="481347" y="721862"/>
                      <a:pt x="482581" y="722137"/>
                      <a:pt x="483816" y="722411"/>
                    </a:cubicBezTo>
                    <a:lnTo>
                      <a:pt x="483816" y="722411"/>
                    </a:lnTo>
                    <a:cubicBezTo>
                      <a:pt x="484913" y="722686"/>
                      <a:pt x="486147" y="722823"/>
                      <a:pt x="487245" y="722823"/>
                    </a:cubicBezTo>
                    <a:cubicBezTo>
                      <a:pt x="487107" y="722823"/>
                      <a:pt x="486970" y="722823"/>
                      <a:pt x="486833" y="722823"/>
                    </a:cubicBezTo>
                    <a:cubicBezTo>
                      <a:pt x="487519" y="722823"/>
                      <a:pt x="488205" y="722823"/>
                      <a:pt x="488890" y="722823"/>
                    </a:cubicBezTo>
                    <a:cubicBezTo>
                      <a:pt x="488616" y="722823"/>
                      <a:pt x="488479" y="722823"/>
                      <a:pt x="488205" y="722823"/>
                    </a:cubicBezTo>
                    <a:cubicBezTo>
                      <a:pt x="489851" y="722823"/>
                      <a:pt x="491359" y="722548"/>
                      <a:pt x="493005" y="722274"/>
                    </a:cubicBezTo>
                    <a:cubicBezTo>
                      <a:pt x="495063" y="721725"/>
                      <a:pt x="497120" y="721177"/>
                      <a:pt x="499177" y="720491"/>
                    </a:cubicBezTo>
                    <a:cubicBezTo>
                      <a:pt x="501921" y="719394"/>
                      <a:pt x="504801" y="718159"/>
                      <a:pt x="507407" y="716925"/>
                    </a:cubicBezTo>
                    <a:cubicBezTo>
                      <a:pt x="507407" y="716925"/>
                      <a:pt x="507270" y="716925"/>
                      <a:pt x="507270" y="716925"/>
                    </a:cubicBezTo>
                    <a:cubicBezTo>
                      <a:pt x="507270" y="716925"/>
                      <a:pt x="507407" y="716925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10150" y="715279"/>
                      <a:pt x="512756" y="713770"/>
                      <a:pt x="515500" y="711987"/>
                    </a:cubicBezTo>
                    <a:cubicBezTo>
                      <a:pt x="515362" y="712124"/>
                      <a:pt x="515088" y="712261"/>
                      <a:pt x="514951" y="712261"/>
                    </a:cubicBezTo>
                    <a:cubicBezTo>
                      <a:pt x="522358" y="707187"/>
                      <a:pt x="529353" y="701700"/>
                      <a:pt x="536211" y="695802"/>
                    </a:cubicBezTo>
                    <a:cubicBezTo>
                      <a:pt x="538405" y="693745"/>
                      <a:pt x="540600" y="691825"/>
                      <a:pt x="542794" y="689767"/>
                    </a:cubicBezTo>
                    <a:cubicBezTo>
                      <a:pt x="543343" y="687435"/>
                      <a:pt x="543754" y="685104"/>
                      <a:pt x="544303" y="682772"/>
                    </a:cubicBezTo>
                    <a:cubicBezTo>
                      <a:pt x="544852" y="680303"/>
                      <a:pt x="545263" y="677697"/>
                      <a:pt x="545812" y="675228"/>
                    </a:cubicBezTo>
                    <a:cubicBezTo>
                      <a:pt x="547869" y="667410"/>
                      <a:pt x="550064" y="659455"/>
                      <a:pt x="552121" y="651637"/>
                    </a:cubicBezTo>
                    <a:cubicBezTo>
                      <a:pt x="553356" y="647248"/>
                      <a:pt x="554453" y="642858"/>
                      <a:pt x="555687" y="638469"/>
                    </a:cubicBezTo>
                    <a:cubicBezTo>
                      <a:pt x="556922" y="633806"/>
                      <a:pt x="558431" y="629279"/>
                      <a:pt x="559802" y="624753"/>
                    </a:cubicBezTo>
                    <a:cubicBezTo>
                      <a:pt x="565974" y="605002"/>
                      <a:pt x="573107" y="585663"/>
                      <a:pt x="581473" y="566734"/>
                    </a:cubicBezTo>
                    <a:cubicBezTo>
                      <a:pt x="585177" y="558231"/>
                      <a:pt x="589429" y="549864"/>
                      <a:pt x="593818" y="541634"/>
                    </a:cubicBezTo>
                    <a:cubicBezTo>
                      <a:pt x="596012" y="537382"/>
                      <a:pt x="598481" y="533130"/>
                      <a:pt x="600950" y="529015"/>
                    </a:cubicBezTo>
                    <a:cubicBezTo>
                      <a:pt x="603419" y="524901"/>
                      <a:pt x="606162" y="520923"/>
                      <a:pt x="608905" y="516946"/>
                    </a:cubicBezTo>
                    <a:cubicBezTo>
                      <a:pt x="611100" y="513791"/>
                      <a:pt x="613295" y="510636"/>
                      <a:pt x="615763" y="507756"/>
                    </a:cubicBezTo>
                    <a:cubicBezTo>
                      <a:pt x="618232" y="505012"/>
                      <a:pt x="620701" y="502681"/>
                      <a:pt x="623582" y="500486"/>
                    </a:cubicBezTo>
                    <a:cubicBezTo>
                      <a:pt x="625913" y="498840"/>
                      <a:pt x="628245" y="497469"/>
                      <a:pt x="630851" y="496509"/>
                    </a:cubicBezTo>
                    <a:cubicBezTo>
                      <a:pt x="632634" y="495823"/>
                      <a:pt x="634829" y="495548"/>
                      <a:pt x="636612" y="496097"/>
                    </a:cubicBezTo>
                    <a:cubicBezTo>
                      <a:pt x="640727" y="497195"/>
                      <a:pt x="642921" y="501721"/>
                      <a:pt x="644293" y="505150"/>
                    </a:cubicBezTo>
                    <a:cubicBezTo>
                      <a:pt x="645253" y="507756"/>
                      <a:pt x="645253" y="510362"/>
                      <a:pt x="645390" y="512968"/>
                    </a:cubicBezTo>
                    <a:cubicBezTo>
                      <a:pt x="645390" y="514614"/>
                      <a:pt x="645116" y="516260"/>
                      <a:pt x="644979" y="517906"/>
                    </a:cubicBezTo>
                    <a:cubicBezTo>
                      <a:pt x="644704" y="520923"/>
                      <a:pt x="644293" y="523804"/>
                      <a:pt x="643607" y="526684"/>
                    </a:cubicBezTo>
                    <a:cubicBezTo>
                      <a:pt x="642647" y="531347"/>
                      <a:pt x="641412" y="535873"/>
                      <a:pt x="640178" y="540537"/>
                    </a:cubicBezTo>
                    <a:cubicBezTo>
                      <a:pt x="638806" y="545338"/>
                      <a:pt x="637435" y="550138"/>
                      <a:pt x="636063" y="554939"/>
                    </a:cubicBezTo>
                    <a:cubicBezTo>
                      <a:pt x="634006" y="562071"/>
                      <a:pt x="631537" y="569204"/>
                      <a:pt x="629068" y="576336"/>
                    </a:cubicBezTo>
                    <a:cubicBezTo>
                      <a:pt x="625365" y="586760"/>
                      <a:pt x="620976" y="596910"/>
                      <a:pt x="616175" y="606785"/>
                    </a:cubicBezTo>
                    <a:cubicBezTo>
                      <a:pt x="600264" y="639566"/>
                      <a:pt x="578044" y="669330"/>
                      <a:pt x="551847" y="694568"/>
                    </a:cubicBezTo>
                    <a:cubicBezTo>
                      <a:pt x="551298" y="697585"/>
                      <a:pt x="550612" y="700465"/>
                      <a:pt x="550064" y="703483"/>
                    </a:cubicBezTo>
                    <a:cubicBezTo>
                      <a:pt x="549378" y="707187"/>
                      <a:pt x="548555" y="710890"/>
                      <a:pt x="547869" y="714593"/>
                    </a:cubicBezTo>
                    <a:cubicBezTo>
                      <a:pt x="546909" y="720354"/>
                      <a:pt x="545949" y="726252"/>
                      <a:pt x="545126" y="732012"/>
                    </a:cubicBezTo>
                    <a:cubicBezTo>
                      <a:pt x="544440" y="737636"/>
                      <a:pt x="543892" y="743397"/>
                      <a:pt x="543480" y="749157"/>
                    </a:cubicBezTo>
                    <a:cubicBezTo>
                      <a:pt x="543480" y="749157"/>
                      <a:pt x="543480" y="749020"/>
                      <a:pt x="543480" y="749020"/>
                    </a:cubicBezTo>
                    <a:cubicBezTo>
                      <a:pt x="543343" y="752723"/>
                      <a:pt x="543206" y="756290"/>
                      <a:pt x="543480" y="759993"/>
                    </a:cubicBezTo>
                    <a:cubicBezTo>
                      <a:pt x="543480" y="759993"/>
                      <a:pt x="543480" y="759856"/>
                      <a:pt x="543480" y="759856"/>
                    </a:cubicBezTo>
                    <a:cubicBezTo>
                      <a:pt x="543480" y="759993"/>
                      <a:pt x="543480" y="760130"/>
                      <a:pt x="543480" y="760267"/>
                    </a:cubicBezTo>
                    <a:cubicBezTo>
                      <a:pt x="543480" y="760405"/>
                      <a:pt x="543480" y="760542"/>
                      <a:pt x="543480" y="760542"/>
                    </a:cubicBezTo>
                    <a:cubicBezTo>
                      <a:pt x="543480" y="760542"/>
                      <a:pt x="543480" y="760405"/>
                      <a:pt x="543480" y="760405"/>
                    </a:cubicBezTo>
                    <a:cubicBezTo>
                      <a:pt x="543754" y="763285"/>
                      <a:pt x="544029" y="766028"/>
                      <a:pt x="544577" y="768771"/>
                    </a:cubicBezTo>
                    <a:cubicBezTo>
                      <a:pt x="544577" y="768497"/>
                      <a:pt x="544440" y="768360"/>
                      <a:pt x="544440" y="768086"/>
                    </a:cubicBezTo>
                    <a:cubicBezTo>
                      <a:pt x="544852" y="770143"/>
                      <a:pt x="545400" y="771926"/>
                      <a:pt x="545949" y="773983"/>
                    </a:cubicBezTo>
                    <a:cubicBezTo>
                      <a:pt x="546361" y="775355"/>
                      <a:pt x="546909" y="776452"/>
                      <a:pt x="547595" y="777687"/>
                    </a:cubicBezTo>
                    <a:cubicBezTo>
                      <a:pt x="547595" y="777550"/>
                      <a:pt x="547595" y="777550"/>
                      <a:pt x="547458" y="777412"/>
                    </a:cubicBezTo>
                    <a:cubicBezTo>
                      <a:pt x="548006" y="778510"/>
                      <a:pt x="548692" y="779607"/>
                      <a:pt x="549378" y="780567"/>
                    </a:cubicBezTo>
                    <a:cubicBezTo>
                      <a:pt x="549378" y="780567"/>
                      <a:pt x="549241" y="780430"/>
                      <a:pt x="549241" y="780430"/>
                    </a:cubicBezTo>
                    <a:cubicBezTo>
                      <a:pt x="549927" y="781390"/>
                      <a:pt x="550612" y="782350"/>
                      <a:pt x="551298" y="783173"/>
                    </a:cubicBezTo>
                    <a:cubicBezTo>
                      <a:pt x="551298" y="783173"/>
                      <a:pt x="551298" y="783036"/>
                      <a:pt x="551161" y="783036"/>
                    </a:cubicBezTo>
                    <a:cubicBezTo>
                      <a:pt x="551847" y="783859"/>
                      <a:pt x="552670" y="784682"/>
                      <a:pt x="553493" y="785368"/>
                    </a:cubicBezTo>
                    <a:cubicBezTo>
                      <a:pt x="553356" y="785231"/>
                      <a:pt x="553219" y="785093"/>
                      <a:pt x="553081" y="784956"/>
                    </a:cubicBezTo>
                    <a:cubicBezTo>
                      <a:pt x="553356" y="785231"/>
                      <a:pt x="553767" y="785505"/>
                      <a:pt x="554041" y="785642"/>
                    </a:cubicBezTo>
                    <a:cubicBezTo>
                      <a:pt x="554179" y="785642"/>
                      <a:pt x="554179" y="785779"/>
                      <a:pt x="554316" y="785779"/>
                    </a:cubicBezTo>
                    <a:cubicBezTo>
                      <a:pt x="554179" y="785779"/>
                      <a:pt x="554179" y="785642"/>
                      <a:pt x="554041" y="785642"/>
                    </a:cubicBezTo>
                    <a:cubicBezTo>
                      <a:pt x="554590" y="785916"/>
                      <a:pt x="555139" y="786328"/>
                      <a:pt x="555687" y="786602"/>
                    </a:cubicBezTo>
                    <a:cubicBezTo>
                      <a:pt x="555687" y="786602"/>
                      <a:pt x="555550" y="786602"/>
                      <a:pt x="555550" y="786602"/>
                    </a:cubicBezTo>
                    <a:cubicBezTo>
                      <a:pt x="556648" y="787151"/>
                      <a:pt x="557608" y="787562"/>
                      <a:pt x="558705" y="787974"/>
                    </a:cubicBezTo>
                    <a:cubicBezTo>
                      <a:pt x="558431" y="787974"/>
                      <a:pt x="558293" y="787837"/>
                      <a:pt x="558156" y="787837"/>
                    </a:cubicBezTo>
                    <a:cubicBezTo>
                      <a:pt x="559391" y="788248"/>
                      <a:pt x="560625" y="788522"/>
                      <a:pt x="561997" y="788797"/>
                    </a:cubicBezTo>
                    <a:cubicBezTo>
                      <a:pt x="563094" y="788934"/>
                      <a:pt x="564191" y="789071"/>
                      <a:pt x="565289" y="789208"/>
                    </a:cubicBezTo>
                    <a:cubicBezTo>
                      <a:pt x="565151" y="789208"/>
                      <a:pt x="565151" y="789208"/>
                      <a:pt x="565014" y="789208"/>
                    </a:cubicBezTo>
                    <a:cubicBezTo>
                      <a:pt x="566386" y="789345"/>
                      <a:pt x="567620" y="789208"/>
                      <a:pt x="568855" y="789071"/>
                    </a:cubicBezTo>
                    <a:cubicBezTo>
                      <a:pt x="568580" y="789071"/>
                      <a:pt x="568443" y="789071"/>
                      <a:pt x="568169" y="789071"/>
                    </a:cubicBezTo>
                    <a:cubicBezTo>
                      <a:pt x="568718" y="788934"/>
                      <a:pt x="569403" y="788934"/>
                      <a:pt x="569952" y="788797"/>
                    </a:cubicBezTo>
                    <a:cubicBezTo>
                      <a:pt x="572009" y="788385"/>
                      <a:pt x="574067" y="787837"/>
                      <a:pt x="575987" y="787151"/>
                    </a:cubicBezTo>
                    <a:cubicBezTo>
                      <a:pt x="578044" y="786328"/>
                      <a:pt x="580102" y="785505"/>
                      <a:pt x="582022" y="784545"/>
                    </a:cubicBezTo>
                    <a:cubicBezTo>
                      <a:pt x="581748" y="784682"/>
                      <a:pt x="581611" y="784819"/>
                      <a:pt x="581473" y="784819"/>
                    </a:cubicBezTo>
                    <a:cubicBezTo>
                      <a:pt x="584217" y="783310"/>
                      <a:pt x="586823" y="781802"/>
                      <a:pt x="589429" y="780155"/>
                    </a:cubicBezTo>
                    <a:cubicBezTo>
                      <a:pt x="592583" y="777961"/>
                      <a:pt x="595464" y="775492"/>
                      <a:pt x="598344" y="773023"/>
                    </a:cubicBezTo>
                    <a:cubicBezTo>
                      <a:pt x="601773" y="769868"/>
                      <a:pt x="605065" y="766577"/>
                      <a:pt x="608220" y="763148"/>
                    </a:cubicBezTo>
                    <a:cubicBezTo>
                      <a:pt x="613706" y="756838"/>
                      <a:pt x="618781" y="750118"/>
                      <a:pt x="623582" y="743122"/>
                    </a:cubicBezTo>
                    <a:cubicBezTo>
                      <a:pt x="623582" y="743122"/>
                      <a:pt x="623582" y="743122"/>
                      <a:pt x="623582" y="743260"/>
                    </a:cubicBezTo>
                    <a:cubicBezTo>
                      <a:pt x="631125" y="732149"/>
                      <a:pt x="637572" y="720354"/>
                      <a:pt x="643744" y="708284"/>
                    </a:cubicBezTo>
                    <a:cubicBezTo>
                      <a:pt x="643744" y="708421"/>
                      <a:pt x="643607" y="708558"/>
                      <a:pt x="643607" y="708558"/>
                    </a:cubicBezTo>
                    <a:cubicBezTo>
                      <a:pt x="648270" y="699231"/>
                      <a:pt x="652522" y="689767"/>
                      <a:pt x="656500" y="680166"/>
                    </a:cubicBezTo>
                    <a:cubicBezTo>
                      <a:pt x="656500" y="675640"/>
                      <a:pt x="656637" y="671113"/>
                      <a:pt x="656912" y="666587"/>
                    </a:cubicBezTo>
                    <a:cubicBezTo>
                      <a:pt x="657323" y="659317"/>
                      <a:pt x="657734" y="651911"/>
                      <a:pt x="658283" y="644504"/>
                    </a:cubicBezTo>
                    <a:cubicBezTo>
                      <a:pt x="658557" y="639566"/>
                      <a:pt x="659106" y="634629"/>
                      <a:pt x="659655" y="629691"/>
                    </a:cubicBezTo>
                    <a:cubicBezTo>
                      <a:pt x="660066" y="625576"/>
                      <a:pt x="660341" y="621462"/>
                      <a:pt x="660752" y="617347"/>
                    </a:cubicBezTo>
                    <a:cubicBezTo>
                      <a:pt x="660889" y="615563"/>
                      <a:pt x="661026" y="613918"/>
                      <a:pt x="661163" y="612272"/>
                    </a:cubicBezTo>
                    <a:cubicBezTo>
                      <a:pt x="661986" y="605962"/>
                      <a:pt x="662809" y="599653"/>
                      <a:pt x="663632" y="593207"/>
                    </a:cubicBezTo>
                    <a:cubicBezTo>
                      <a:pt x="664592" y="586486"/>
                      <a:pt x="665278" y="579765"/>
                      <a:pt x="666376" y="573181"/>
                    </a:cubicBezTo>
                    <a:cubicBezTo>
                      <a:pt x="668982" y="557408"/>
                      <a:pt x="672136" y="541909"/>
                      <a:pt x="676525" y="526547"/>
                    </a:cubicBezTo>
                    <a:cubicBezTo>
                      <a:pt x="677623" y="522843"/>
                      <a:pt x="678857" y="519140"/>
                      <a:pt x="680092" y="515437"/>
                    </a:cubicBezTo>
                    <a:cubicBezTo>
                      <a:pt x="681052" y="512419"/>
                      <a:pt x="682149" y="509402"/>
                      <a:pt x="683383" y="506384"/>
                    </a:cubicBezTo>
                    <a:cubicBezTo>
                      <a:pt x="684344" y="504053"/>
                      <a:pt x="685715" y="501721"/>
                      <a:pt x="687224" y="499663"/>
                    </a:cubicBezTo>
                    <a:cubicBezTo>
                      <a:pt x="689281" y="496920"/>
                      <a:pt x="692162" y="495137"/>
                      <a:pt x="694631" y="492943"/>
                    </a:cubicBezTo>
                    <a:cubicBezTo>
                      <a:pt x="696551" y="491296"/>
                      <a:pt x="699705" y="491708"/>
                      <a:pt x="701214" y="493766"/>
                    </a:cubicBezTo>
                    <a:cubicBezTo>
                      <a:pt x="702311" y="495274"/>
                      <a:pt x="703409" y="496646"/>
                      <a:pt x="704506" y="498154"/>
                    </a:cubicBezTo>
                    <a:cubicBezTo>
                      <a:pt x="705055" y="498977"/>
                      <a:pt x="705466" y="499801"/>
                      <a:pt x="705878" y="500761"/>
                    </a:cubicBezTo>
                    <a:cubicBezTo>
                      <a:pt x="706289" y="501858"/>
                      <a:pt x="706563" y="503092"/>
                      <a:pt x="706838" y="504190"/>
                    </a:cubicBezTo>
                    <a:cubicBezTo>
                      <a:pt x="707112" y="506110"/>
                      <a:pt x="707249" y="507482"/>
                      <a:pt x="707249" y="509539"/>
                    </a:cubicBezTo>
                    <a:cubicBezTo>
                      <a:pt x="707386" y="511870"/>
                      <a:pt x="707112" y="514202"/>
                      <a:pt x="707112" y="516534"/>
                    </a:cubicBezTo>
                    <a:cubicBezTo>
                      <a:pt x="707112" y="518317"/>
                      <a:pt x="706838" y="520100"/>
                      <a:pt x="706838" y="521883"/>
                    </a:cubicBezTo>
                    <a:cubicBezTo>
                      <a:pt x="706701" y="524215"/>
                      <a:pt x="706426" y="526547"/>
                      <a:pt x="706015" y="528879"/>
                    </a:cubicBezTo>
                    <a:cubicBezTo>
                      <a:pt x="705740" y="531210"/>
                      <a:pt x="705466" y="533679"/>
                      <a:pt x="705055" y="536011"/>
                    </a:cubicBezTo>
                    <a:cubicBezTo>
                      <a:pt x="703820" y="544103"/>
                      <a:pt x="702449" y="552196"/>
                      <a:pt x="701214" y="560288"/>
                    </a:cubicBezTo>
                    <a:cubicBezTo>
                      <a:pt x="700940" y="562071"/>
                      <a:pt x="700528" y="563854"/>
                      <a:pt x="700117" y="565637"/>
                    </a:cubicBezTo>
                    <a:cubicBezTo>
                      <a:pt x="699157" y="570849"/>
                      <a:pt x="698060" y="576062"/>
                      <a:pt x="696962" y="581273"/>
                    </a:cubicBezTo>
                    <a:cubicBezTo>
                      <a:pt x="696139" y="585114"/>
                      <a:pt x="695453" y="588955"/>
                      <a:pt x="694631" y="592932"/>
                    </a:cubicBezTo>
                    <a:cubicBezTo>
                      <a:pt x="693259" y="600065"/>
                      <a:pt x="691339" y="607060"/>
                      <a:pt x="689556" y="614055"/>
                    </a:cubicBezTo>
                    <a:cubicBezTo>
                      <a:pt x="684344" y="633943"/>
                      <a:pt x="677760" y="653557"/>
                      <a:pt x="670353" y="672759"/>
                    </a:cubicBezTo>
                    <a:cubicBezTo>
                      <a:pt x="668982" y="676326"/>
                      <a:pt x="667473" y="679891"/>
                      <a:pt x="666101" y="683320"/>
                    </a:cubicBezTo>
                    <a:cubicBezTo>
                      <a:pt x="665964" y="690727"/>
                      <a:pt x="665964" y="697997"/>
                      <a:pt x="666513" y="705266"/>
                    </a:cubicBezTo>
                    <a:cubicBezTo>
                      <a:pt x="666513" y="705266"/>
                      <a:pt x="666513" y="705129"/>
                      <a:pt x="666513" y="705129"/>
                    </a:cubicBezTo>
                    <a:cubicBezTo>
                      <a:pt x="666787" y="709244"/>
                      <a:pt x="667199" y="713222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336"/>
                      <a:pt x="667884" y="717336"/>
                      <a:pt x="667884" y="717474"/>
                    </a:cubicBezTo>
                    <a:cubicBezTo>
                      <a:pt x="667884" y="717336"/>
                      <a:pt x="667884" y="717336"/>
                      <a:pt x="667884" y="717336"/>
                    </a:cubicBezTo>
                    <a:cubicBezTo>
                      <a:pt x="668296" y="719394"/>
                      <a:pt x="668844" y="721314"/>
                      <a:pt x="669393" y="723371"/>
                    </a:cubicBezTo>
                    <a:cubicBezTo>
                      <a:pt x="669393" y="723097"/>
                      <a:pt x="669256" y="722960"/>
                      <a:pt x="669256" y="722823"/>
                    </a:cubicBezTo>
                    <a:cubicBezTo>
                      <a:pt x="669393" y="723371"/>
                      <a:pt x="669667" y="723920"/>
                      <a:pt x="669805" y="724468"/>
                    </a:cubicBezTo>
                    <a:cubicBezTo>
                      <a:pt x="669805" y="724332"/>
                      <a:pt x="669667" y="724332"/>
                      <a:pt x="669667" y="724194"/>
                    </a:cubicBezTo>
                    <a:cubicBezTo>
                      <a:pt x="669805" y="724332"/>
                      <a:pt x="669805" y="724468"/>
                      <a:pt x="669942" y="724743"/>
                    </a:cubicBezTo>
                    <a:cubicBezTo>
                      <a:pt x="669942" y="724743"/>
                      <a:pt x="669942" y="724743"/>
                      <a:pt x="669942" y="724880"/>
                    </a:cubicBezTo>
                    <a:cubicBezTo>
                      <a:pt x="669942" y="724880"/>
                      <a:pt x="669942" y="724880"/>
                      <a:pt x="669942" y="724880"/>
                    </a:cubicBezTo>
                    <a:cubicBezTo>
                      <a:pt x="670490" y="725840"/>
                      <a:pt x="671039" y="726800"/>
                      <a:pt x="671588" y="727623"/>
                    </a:cubicBezTo>
                    <a:cubicBezTo>
                      <a:pt x="671450" y="727486"/>
                      <a:pt x="671313" y="727349"/>
                      <a:pt x="671313" y="727212"/>
                    </a:cubicBezTo>
                    <a:cubicBezTo>
                      <a:pt x="671725" y="727623"/>
                      <a:pt x="671999" y="728172"/>
                      <a:pt x="672411" y="728583"/>
                    </a:cubicBezTo>
                    <a:cubicBezTo>
                      <a:pt x="672685" y="728858"/>
                      <a:pt x="672822" y="728995"/>
                      <a:pt x="673096" y="729269"/>
                    </a:cubicBezTo>
                    <a:cubicBezTo>
                      <a:pt x="673371" y="729544"/>
                      <a:pt x="673645" y="729818"/>
                      <a:pt x="674057" y="730092"/>
                    </a:cubicBezTo>
                    <a:cubicBezTo>
                      <a:pt x="674331" y="730229"/>
                      <a:pt x="674468" y="730367"/>
                      <a:pt x="674742" y="730504"/>
                    </a:cubicBezTo>
                    <a:cubicBezTo>
                      <a:pt x="675154" y="730641"/>
                      <a:pt x="675428" y="730641"/>
                      <a:pt x="675840" y="730778"/>
                    </a:cubicBezTo>
                    <a:cubicBezTo>
                      <a:pt x="676251" y="730778"/>
                      <a:pt x="676525" y="730778"/>
                      <a:pt x="676937" y="730915"/>
                    </a:cubicBezTo>
                    <a:cubicBezTo>
                      <a:pt x="678171" y="730915"/>
                      <a:pt x="679406" y="730641"/>
                      <a:pt x="680777" y="730367"/>
                    </a:cubicBezTo>
                    <a:cubicBezTo>
                      <a:pt x="680503" y="730367"/>
                      <a:pt x="680366" y="730367"/>
                      <a:pt x="680092" y="730504"/>
                    </a:cubicBezTo>
                    <a:cubicBezTo>
                      <a:pt x="680640" y="730367"/>
                      <a:pt x="681052" y="730229"/>
                      <a:pt x="681463" y="730092"/>
                    </a:cubicBezTo>
                    <a:cubicBezTo>
                      <a:pt x="681463" y="730092"/>
                      <a:pt x="681463" y="730092"/>
                      <a:pt x="681463" y="730092"/>
                    </a:cubicBezTo>
                    <a:cubicBezTo>
                      <a:pt x="682012" y="729818"/>
                      <a:pt x="682423" y="729681"/>
                      <a:pt x="682972" y="729406"/>
                    </a:cubicBezTo>
                    <a:cubicBezTo>
                      <a:pt x="683521" y="729132"/>
                      <a:pt x="684069" y="728858"/>
                      <a:pt x="684618" y="728446"/>
                    </a:cubicBezTo>
                    <a:cubicBezTo>
                      <a:pt x="684618" y="728446"/>
                      <a:pt x="684618" y="728446"/>
                      <a:pt x="684618" y="728446"/>
                    </a:cubicBezTo>
                    <a:cubicBezTo>
                      <a:pt x="685715" y="727761"/>
                      <a:pt x="686675" y="726938"/>
                      <a:pt x="687635" y="726252"/>
                    </a:cubicBezTo>
                    <a:cubicBezTo>
                      <a:pt x="687498" y="726389"/>
                      <a:pt x="687361" y="726526"/>
                      <a:pt x="687224" y="726663"/>
                    </a:cubicBezTo>
                    <a:cubicBezTo>
                      <a:pt x="689830" y="724332"/>
                      <a:pt x="692299" y="721862"/>
                      <a:pt x="694768" y="719257"/>
                    </a:cubicBezTo>
                    <a:cubicBezTo>
                      <a:pt x="696688" y="716925"/>
                      <a:pt x="698608" y="714456"/>
                      <a:pt x="700391" y="711987"/>
                    </a:cubicBezTo>
                    <a:cubicBezTo>
                      <a:pt x="703820" y="706775"/>
                      <a:pt x="706975" y="701426"/>
                      <a:pt x="709718" y="695802"/>
                    </a:cubicBezTo>
                    <a:cubicBezTo>
                      <a:pt x="709718" y="695939"/>
                      <a:pt x="709581" y="695939"/>
                      <a:pt x="709581" y="696077"/>
                    </a:cubicBezTo>
                    <a:cubicBezTo>
                      <a:pt x="713833" y="687161"/>
                      <a:pt x="717536" y="677971"/>
                      <a:pt x="720965" y="668645"/>
                    </a:cubicBezTo>
                    <a:cubicBezTo>
                      <a:pt x="720965" y="668645"/>
                      <a:pt x="720965" y="668645"/>
                      <a:pt x="720965" y="668645"/>
                    </a:cubicBezTo>
                    <a:cubicBezTo>
                      <a:pt x="727000" y="651362"/>
                      <a:pt x="731664" y="633669"/>
                      <a:pt x="735367" y="615701"/>
                    </a:cubicBezTo>
                    <a:cubicBezTo>
                      <a:pt x="735367" y="615975"/>
                      <a:pt x="735230" y="616112"/>
                      <a:pt x="735230" y="616387"/>
                    </a:cubicBezTo>
                    <a:cubicBezTo>
                      <a:pt x="736464" y="610214"/>
                      <a:pt x="737836" y="604042"/>
                      <a:pt x="738796" y="597870"/>
                    </a:cubicBezTo>
                    <a:cubicBezTo>
                      <a:pt x="739208" y="595127"/>
                      <a:pt x="739756" y="592246"/>
                      <a:pt x="740168" y="589366"/>
                    </a:cubicBezTo>
                    <a:cubicBezTo>
                      <a:pt x="740579" y="586760"/>
                      <a:pt x="740991" y="584291"/>
                      <a:pt x="741402" y="581685"/>
                    </a:cubicBezTo>
                    <a:cubicBezTo>
                      <a:pt x="741402" y="580725"/>
                      <a:pt x="741539" y="579628"/>
                      <a:pt x="741539" y="578668"/>
                    </a:cubicBezTo>
                    <a:cubicBezTo>
                      <a:pt x="741814" y="572358"/>
                      <a:pt x="742088" y="566186"/>
                      <a:pt x="742362" y="559876"/>
                    </a:cubicBezTo>
                    <a:cubicBezTo>
                      <a:pt x="742637" y="555213"/>
                      <a:pt x="742911" y="550550"/>
                      <a:pt x="743185" y="546024"/>
                    </a:cubicBezTo>
                    <a:cubicBezTo>
                      <a:pt x="743459" y="542320"/>
                      <a:pt x="743734" y="538617"/>
                      <a:pt x="744008" y="534914"/>
                    </a:cubicBezTo>
                    <a:cubicBezTo>
                      <a:pt x="744420" y="530936"/>
                      <a:pt x="744831" y="527095"/>
                      <a:pt x="745243" y="523255"/>
                    </a:cubicBezTo>
                    <a:cubicBezTo>
                      <a:pt x="745380" y="519963"/>
                      <a:pt x="745243" y="516671"/>
                      <a:pt x="745517" y="513517"/>
                    </a:cubicBezTo>
                    <a:cubicBezTo>
                      <a:pt x="745791" y="511322"/>
                      <a:pt x="746066" y="508990"/>
                      <a:pt x="747026" y="507070"/>
                    </a:cubicBezTo>
                    <a:cubicBezTo>
                      <a:pt x="747711" y="505561"/>
                      <a:pt x="748672" y="504053"/>
                      <a:pt x="750180" y="503092"/>
                    </a:cubicBezTo>
                    <a:cubicBezTo>
                      <a:pt x="751415" y="502406"/>
                      <a:pt x="753061" y="502269"/>
                      <a:pt x="754432" y="502406"/>
                    </a:cubicBezTo>
                    <a:cubicBezTo>
                      <a:pt x="757038" y="502544"/>
                      <a:pt x="759096" y="504464"/>
                      <a:pt x="759096" y="507070"/>
                    </a:cubicBezTo>
                    <a:cubicBezTo>
                      <a:pt x="759096" y="509676"/>
                      <a:pt x="759233" y="512419"/>
                      <a:pt x="759233" y="515025"/>
                    </a:cubicBezTo>
                    <a:cubicBezTo>
                      <a:pt x="759233" y="517631"/>
                      <a:pt x="759096" y="520237"/>
                      <a:pt x="758959" y="522843"/>
                    </a:cubicBezTo>
                    <a:cubicBezTo>
                      <a:pt x="758684" y="527095"/>
                      <a:pt x="758136" y="531347"/>
                      <a:pt x="757724" y="535599"/>
                    </a:cubicBezTo>
                    <a:cubicBezTo>
                      <a:pt x="757175" y="539988"/>
                      <a:pt x="756627" y="544378"/>
                      <a:pt x="756078" y="548767"/>
                    </a:cubicBezTo>
                    <a:cubicBezTo>
                      <a:pt x="755255" y="555625"/>
                      <a:pt x="754432" y="562483"/>
                      <a:pt x="753335" y="569341"/>
                    </a:cubicBezTo>
                    <a:cubicBezTo>
                      <a:pt x="752375" y="575376"/>
                      <a:pt x="751415" y="581411"/>
                      <a:pt x="750455" y="587446"/>
                    </a:cubicBezTo>
                    <a:cubicBezTo>
                      <a:pt x="750455" y="588406"/>
                      <a:pt x="750317" y="589366"/>
                      <a:pt x="750317" y="590326"/>
                    </a:cubicBezTo>
                    <a:cubicBezTo>
                      <a:pt x="750180" y="594715"/>
                      <a:pt x="749906" y="599104"/>
                      <a:pt x="749769" y="603494"/>
                    </a:cubicBezTo>
                    <a:cubicBezTo>
                      <a:pt x="749769" y="608705"/>
                      <a:pt x="749769" y="614055"/>
                      <a:pt x="749632" y="619267"/>
                    </a:cubicBezTo>
                    <a:cubicBezTo>
                      <a:pt x="749632" y="627085"/>
                      <a:pt x="749495" y="635040"/>
                      <a:pt x="749357" y="642858"/>
                    </a:cubicBezTo>
                    <a:cubicBezTo>
                      <a:pt x="749357" y="645876"/>
                      <a:pt x="749357" y="648756"/>
                      <a:pt x="749495" y="651774"/>
                    </a:cubicBezTo>
                    <a:cubicBezTo>
                      <a:pt x="749906" y="664530"/>
                      <a:pt x="750455" y="677148"/>
                      <a:pt x="750866" y="689904"/>
                    </a:cubicBezTo>
                    <a:cubicBezTo>
                      <a:pt x="751552" y="697448"/>
                      <a:pt x="752101" y="704992"/>
                      <a:pt x="752786" y="712536"/>
                    </a:cubicBezTo>
                    <a:cubicBezTo>
                      <a:pt x="753198" y="718159"/>
                      <a:pt x="753746" y="723920"/>
                      <a:pt x="754432" y="729544"/>
                    </a:cubicBezTo>
                    <a:cubicBezTo>
                      <a:pt x="755392" y="737499"/>
                      <a:pt x="756490" y="745454"/>
                      <a:pt x="757450" y="753409"/>
                    </a:cubicBezTo>
                    <a:cubicBezTo>
                      <a:pt x="757587" y="754507"/>
                      <a:pt x="757861" y="755467"/>
                      <a:pt x="757998" y="756564"/>
                    </a:cubicBezTo>
                    <a:cubicBezTo>
                      <a:pt x="758410" y="758896"/>
                      <a:pt x="758821" y="761228"/>
                      <a:pt x="759233" y="763559"/>
                    </a:cubicBezTo>
                    <a:cubicBezTo>
                      <a:pt x="759919" y="767400"/>
                      <a:pt x="760604" y="771103"/>
                      <a:pt x="761153" y="774944"/>
                    </a:cubicBezTo>
                    <a:cubicBezTo>
                      <a:pt x="761153" y="774944"/>
                      <a:pt x="761153" y="774806"/>
                      <a:pt x="761153" y="774806"/>
                    </a:cubicBezTo>
                    <a:cubicBezTo>
                      <a:pt x="761702" y="777824"/>
                      <a:pt x="762388" y="780841"/>
                      <a:pt x="763073" y="783722"/>
                    </a:cubicBezTo>
                    <a:cubicBezTo>
                      <a:pt x="764033" y="787562"/>
                      <a:pt x="765268" y="791266"/>
                      <a:pt x="766502" y="794969"/>
                    </a:cubicBezTo>
                    <a:cubicBezTo>
                      <a:pt x="766502" y="794969"/>
                      <a:pt x="766502" y="794969"/>
                      <a:pt x="766502" y="794969"/>
                    </a:cubicBezTo>
                    <a:cubicBezTo>
                      <a:pt x="766914" y="796203"/>
                      <a:pt x="767462" y="797438"/>
                      <a:pt x="768011" y="798672"/>
                    </a:cubicBezTo>
                    <a:cubicBezTo>
                      <a:pt x="767874" y="798535"/>
                      <a:pt x="767737" y="798261"/>
                      <a:pt x="767737" y="798124"/>
                    </a:cubicBezTo>
                    <a:cubicBezTo>
                      <a:pt x="768148" y="798809"/>
                      <a:pt x="768423" y="799495"/>
                      <a:pt x="768834" y="800044"/>
                    </a:cubicBezTo>
                    <a:cubicBezTo>
                      <a:pt x="768697" y="799906"/>
                      <a:pt x="768560" y="799770"/>
                      <a:pt x="768423" y="799495"/>
                    </a:cubicBezTo>
                    <a:cubicBezTo>
                      <a:pt x="769109" y="800592"/>
                      <a:pt x="769931" y="801827"/>
                      <a:pt x="770891" y="802787"/>
                    </a:cubicBezTo>
                    <a:cubicBezTo>
                      <a:pt x="770754" y="802650"/>
                      <a:pt x="770617" y="802513"/>
                      <a:pt x="770480" y="802376"/>
                    </a:cubicBezTo>
                    <a:cubicBezTo>
                      <a:pt x="771166" y="803199"/>
                      <a:pt x="771989" y="804021"/>
                      <a:pt x="772949" y="804844"/>
                    </a:cubicBezTo>
                    <a:cubicBezTo>
                      <a:pt x="772949" y="804844"/>
                      <a:pt x="772949" y="804844"/>
                      <a:pt x="772812" y="804707"/>
                    </a:cubicBezTo>
                    <a:cubicBezTo>
                      <a:pt x="773223" y="805119"/>
                      <a:pt x="773772" y="805393"/>
                      <a:pt x="774183" y="805667"/>
                    </a:cubicBezTo>
                    <a:cubicBezTo>
                      <a:pt x="774458" y="805805"/>
                      <a:pt x="774732" y="805942"/>
                      <a:pt x="775006" y="806216"/>
                    </a:cubicBezTo>
                    <a:cubicBezTo>
                      <a:pt x="775281" y="806353"/>
                      <a:pt x="775418" y="806353"/>
                      <a:pt x="775692" y="806490"/>
                    </a:cubicBezTo>
                    <a:cubicBezTo>
                      <a:pt x="776104" y="806490"/>
                      <a:pt x="776378" y="806490"/>
                      <a:pt x="776789" y="806628"/>
                    </a:cubicBezTo>
                    <a:cubicBezTo>
                      <a:pt x="777887" y="806628"/>
                      <a:pt x="778847" y="806353"/>
                      <a:pt x="779944" y="806079"/>
                    </a:cubicBezTo>
                    <a:cubicBezTo>
                      <a:pt x="779670" y="806079"/>
                      <a:pt x="779533" y="806079"/>
                      <a:pt x="779258" y="806216"/>
                    </a:cubicBezTo>
                    <a:cubicBezTo>
                      <a:pt x="779807" y="806079"/>
                      <a:pt x="780356" y="805805"/>
                      <a:pt x="780904" y="805667"/>
                    </a:cubicBezTo>
                    <a:cubicBezTo>
                      <a:pt x="781453" y="805393"/>
                      <a:pt x="782001" y="805256"/>
                      <a:pt x="782550" y="804982"/>
                    </a:cubicBezTo>
                    <a:cubicBezTo>
                      <a:pt x="783647" y="804433"/>
                      <a:pt x="784607" y="803884"/>
                      <a:pt x="785568" y="803335"/>
                    </a:cubicBezTo>
                    <a:cubicBezTo>
                      <a:pt x="785293" y="803473"/>
                      <a:pt x="785156" y="803610"/>
                      <a:pt x="785019" y="803610"/>
                    </a:cubicBezTo>
                    <a:cubicBezTo>
                      <a:pt x="785979" y="802924"/>
                      <a:pt x="787076" y="802101"/>
                      <a:pt x="787899" y="801278"/>
                    </a:cubicBezTo>
                    <a:cubicBezTo>
                      <a:pt x="787762" y="801415"/>
                      <a:pt x="787762" y="801415"/>
                      <a:pt x="787625" y="801553"/>
                    </a:cubicBezTo>
                    <a:cubicBezTo>
                      <a:pt x="788585" y="800592"/>
                      <a:pt x="789545" y="799632"/>
                      <a:pt x="790368" y="798672"/>
                    </a:cubicBezTo>
                    <a:cubicBezTo>
                      <a:pt x="790231" y="798809"/>
                      <a:pt x="790094" y="798947"/>
                      <a:pt x="789957" y="799084"/>
                    </a:cubicBezTo>
                    <a:cubicBezTo>
                      <a:pt x="792151" y="796615"/>
                      <a:pt x="794072" y="794009"/>
                      <a:pt x="795992" y="791266"/>
                    </a:cubicBezTo>
                    <a:cubicBezTo>
                      <a:pt x="795992" y="791266"/>
                      <a:pt x="795992" y="791266"/>
                      <a:pt x="795992" y="791266"/>
                    </a:cubicBezTo>
                    <a:cubicBezTo>
                      <a:pt x="795992" y="791266"/>
                      <a:pt x="795992" y="791266"/>
                      <a:pt x="795992" y="791128"/>
                    </a:cubicBezTo>
                    <a:cubicBezTo>
                      <a:pt x="796129" y="790991"/>
                      <a:pt x="796266" y="790854"/>
                      <a:pt x="796266" y="790717"/>
                    </a:cubicBezTo>
                    <a:cubicBezTo>
                      <a:pt x="796266" y="790854"/>
                      <a:pt x="796129" y="790854"/>
                      <a:pt x="795992" y="790991"/>
                    </a:cubicBezTo>
                    <a:cubicBezTo>
                      <a:pt x="798186" y="787562"/>
                      <a:pt x="800107" y="784270"/>
                      <a:pt x="801890" y="780704"/>
                    </a:cubicBezTo>
                    <a:cubicBezTo>
                      <a:pt x="801752" y="780979"/>
                      <a:pt x="801752" y="781116"/>
                      <a:pt x="801615" y="781253"/>
                    </a:cubicBezTo>
                    <a:cubicBezTo>
                      <a:pt x="804221" y="776041"/>
                      <a:pt x="806553" y="770829"/>
                      <a:pt x="808885" y="765480"/>
                    </a:cubicBezTo>
                    <a:cubicBezTo>
                      <a:pt x="811628" y="759033"/>
                      <a:pt x="813960" y="752449"/>
                      <a:pt x="816291" y="745865"/>
                    </a:cubicBezTo>
                    <a:cubicBezTo>
                      <a:pt x="816291" y="745865"/>
                      <a:pt x="816291" y="745865"/>
                      <a:pt x="816291" y="745865"/>
                    </a:cubicBezTo>
                    <a:cubicBezTo>
                      <a:pt x="818212" y="740242"/>
                      <a:pt x="819858" y="734481"/>
                      <a:pt x="821504" y="728720"/>
                    </a:cubicBezTo>
                    <a:cubicBezTo>
                      <a:pt x="822326" y="725977"/>
                      <a:pt x="823149" y="723097"/>
                      <a:pt x="824110" y="720354"/>
                    </a:cubicBezTo>
                    <a:cubicBezTo>
                      <a:pt x="824384" y="719668"/>
                      <a:pt x="824521" y="718845"/>
                      <a:pt x="824658" y="718159"/>
                    </a:cubicBezTo>
                    <a:cubicBezTo>
                      <a:pt x="823287" y="717610"/>
                      <a:pt x="822052" y="716788"/>
                      <a:pt x="820955" y="715965"/>
                    </a:cubicBezTo>
                    <a:cubicBezTo>
                      <a:pt x="819035" y="714456"/>
                      <a:pt x="817800" y="712536"/>
                      <a:pt x="816566" y="710478"/>
                    </a:cubicBezTo>
                    <a:cubicBezTo>
                      <a:pt x="814920" y="707735"/>
                      <a:pt x="813960" y="704717"/>
                      <a:pt x="813274" y="701563"/>
                    </a:cubicBezTo>
                    <a:cubicBezTo>
                      <a:pt x="812862" y="699917"/>
                      <a:pt x="812588" y="698134"/>
                      <a:pt x="812314" y="696351"/>
                    </a:cubicBezTo>
                    <a:cubicBezTo>
                      <a:pt x="811902" y="694156"/>
                      <a:pt x="811628" y="691825"/>
                      <a:pt x="811354" y="689630"/>
                    </a:cubicBezTo>
                    <a:cubicBezTo>
                      <a:pt x="811079" y="687161"/>
                      <a:pt x="810942" y="684692"/>
                      <a:pt x="810805" y="682223"/>
                    </a:cubicBezTo>
                    <a:cubicBezTo>
                      <a:pt x="810668" y="678246"/>
                      <a:pt x="810394" y="674405"/>
                      <a:pt x="810257" y="670427"/>
                    </a:cubicBezTo>
                    <a:cubicBezTo>
                      <a:pt x="810119" y="666175"/>
                      <a:pt x="810119" y="661787"/>
                      <a:pt x="809982" y="657535"/>
                    </a:cubicBezTo>
                    <a:cubicBezTo>
                      <a:pt x="809982" y="653282"/>
                      <a:pt x="809982" y="649030"/>
                      <a:pt x="809982" y="644779"/>
                    </a:cubicBezTo>
                    <a:cubicBezTo>
                      <a:pt x="809982" y="639566"/>
                      <a:pt x="809845" y="634217"/>
                      <a:pt x="809982" y="629005"/>
                    </a:cubicBezTo>
                    <a:cubicBezTo>
                      <a:pt x="810119" y="623519"/>
                      <a:pt x="810257" y="618033"/>
                      <a:pt x="810394" y="612546"/>
                    </a:cubicBezTo>
                    <a:cubicBezTo>
                      <a:pt x="810531" y="608157"/>
                      <a:pt x="810531" y="603768"/>
                      <a:pt x="810805" y="599379"/>
                    </a:cubicBezTo>
                    <a:cubicBezTo>
                      <a:pt x="811354" y="588269"/>
                      <a:pt x="811628" y="577021"/>
                      <a:pt x="812451" y="565775"/>
                    </a:cubicBezTo>
                    <a:cubicBezTo>
                      <a:pt x="812862" y="559740"/>
                      <a:pt x="813274" y="553841"/>
                      <a:pt x="813823" y="547807"/>
                    </a:cubicBezTo>
                    <a:cubicBezTo>
                      <a:pt x="814097" y="544515"/>
                      <a:pt x="814508" y="541223"/>
                      <a:pt x="814920" y="537931"/>
                    </a:cubicBezTo>
                    <a:cubicBezTo>
                      <a:pt x="815331" y="534365"/>
                      <a:pt x="815880" y="530799"/>
                      <a:pt x="816566" y="527370"/>
                    </a:cubicBezTo>
                    <a:cubicBezTo>
                      <a:pt x="817252" y="524627"/>
                      <a:pt x="817937" y="521746"/>
                      <a:pt x="818760" y="519003"/>
                    </a:cubicBezTo>
                    <a:cubicBezTo>
                      <a:pt x="819446" y="516808"/>
                      <a:pt x="820269" y="514751"/>
                      <a:pt x="821366" y="512693"/>
                    </a:cubicBezTo>
                    <a:cubicBezTo>
                      <a:pt x="821778" y="511734"/>
                      <a:pt x="822601" y="510636"/>
                      <a:pt x="823561" y="509950"/>
                    </a:cubicBezTo>
                    <a:cubicBezTo>
                      <a:pt x="824110" y="509402"/>
                      <a:pt x="824795" y="508990"/>
                      <a:pt x="825481" y="508579"/>
                    </a:cubicBezTo>
                    <a:cubicBezTo>
                      <a:pt x="826716" y="507893"/>
                      <a:pt x="828087" y="507344"/>
                      <a:pt x="829322" y="506659"/>
                    </a:cubicBezTo>
                    <a:cubicBezTo>
                      <a:pt x="831105" y="505835"/>
                      <a:pt x="833711" y="506384"/>
                      <a:pt x="834945" y="508167"/>
                    </a:cubicBezTo>
                    <a:cubicBezTo>
                      <a:pt x="835905" y="509539"/>
                      <a:pt x="837140" y="510911"/>
                      <a:pt x="837963" y="512419"/>
                    </a:cubicBezTo>
                    <a:cubicBezTo>
                      <a:pt x="838237" y="513105"/>
                      <a:pt x="838649" y="513791"/>
                      <a:pt x="839060" y="514477"/>
                    </a:cubicBezTo>
                    <a:cubicBezTo>
                      <a:pt x="839471" y="515299"/>
                      <a:pt x="839746" y="516122"/>
                      <a:pt x="840020" y="516946"/>
                    </a:cubicBezTo>
                    <a:cubicBezTo>
                      <a:pt x="840980" y="519963"/>
                      <a:pt x="841392" y="523118"/>
                      <a:pt x="841803" y="526272"/>
                    </a:cubicBezTo>
                    <a:cubicBezTo>
                      <a:pt x="842763" y="532582"/>
                      <a:pt x="843312" y="538891"/>
                      <a:pt x="843998" y="545201"/>
                    </a:cubicBezTo>
                    <a:cubicBezTo>
                      <a:pt x="844272" y="548355"/>
                      <a:pt x="844684" y="551510"/>
                      <a:pt x="844958" y="554665"/>
                    </a:cubicBezTo>
                    <a:cubicBezTo>
                      <a:pt x="845232" y="559465"/>
                      <a:pt x="845644" y="564128"/>
                      <a:pt x="845918" y="568929"/>
                    </a:cubicBezTo>
                    <a:cubicBezTo>
                      <a:pt x="846329" y="576610"/>
                      <a:pt x="846467" y="584154"/>
                      <a:pt x="846604" y="591835"/>
                    </a:cubicBezTo>
                    <a:cubicBezTo>
                      <a:pt x="846741" y="598281"/>
                      <a:pt x="846604" y="604728"/>
                      <a:pt x="846604" y="611037"/>
                    </a:cubicBezTo>
                    <a:cubicBezTo>
                      <a:pt x="846604" y="615975"/>
                      <a:pt x="846604" y="620776"/>
                      <a:pt x="846467" y="625713"/>
                    </a:cubicBezTo>
                    <a:cubicBezTo>
                      <a:pt x="846467" y="627634"/>
                      <a:pt x="846467" y="629554"/>
                      <a:pt x="846329" y="631474"/>
                    </a:cubicBezTo>
                    <a:cubicBezTo>
                      <a:pt x="845781" y="640801"/>
                      <a:pt x="845232" y="649991"/>
                      <a:pt x="844684" y="659317"/>
                    </a:cubicBezTo>
                    <a:cubicBezTo>
                      <a:pt x="844547" y="662198"/>
                      <a:pt x="844409" y="664941"/>
                      <a:pt x="844272" y="667822"/>
                    </a:cubicBezTo>
                    <a:cubicBezTo>
                      <a:pt x="843998" y="671525"/>
                      <a:pt x="843586" y="675091"/>
                      <a:pt x="843175" y="678657"/>
                    </a:cubicBezTo>
                    <a:cubicBezTo>
                      <a:pt x="842489" y="684555"/>
                      <a:pt x="841529" y="690453"/>
                      <a:pt x="840569" y="696351"/>
                    </a:cubicBezTo>
                    <a:cubicBezTo>
                      <a:pt x="839746" y="700740"/>
                      <a:pt x="838923" y="705129"/>
                      <a:pt x="837826" y="709518"/>
                    </a:cubicBezTo>
                    <a:cubicBezTo>
                      <a:pt x="838649" y="709244"/>
                      <a:pt x="839471" y="708832"/>
                      <a:pt x="840294" y="708421"/>
                    </a:cubicBezTo>
                    <a:cubicBezTo>
                      <a:pt x="842900" y="707049"/>
                      <a:pt x="845232" y="705541"/>
                      <a:pt x="847701" y="704032"/>
                    </a:cubicBezTo>
                    <a:cubicBezTo>
                      <a:pt x="849347" y="702797"/>
                      <a:pt x="850993" y="701563"/>
                      <a:pt x="852502" y="700329"/>
                    </a:cubicBezTo>
                    <a:cubicBezTo>
                      <a:pt x="855519" y="697585"/>
                      <a:pt x="858400" y="694568"/>
                      <a:pt x="861143" y="691550"/>
                    </a:cubicBezTo>
                    <a:lnTo>
                      <a:pt x="861143" y="691550"/>
                    </a:lnTo>
                    <a:cubicBezTo>
                      <a:pt x="864846" y="687161"/>
                      <a:pt x="868138" y="682498"/>
                      <a:pt x="871293" y="677834"/>
                    </a:cubicBezTo>
                    <a:cubicBezTo>
                      <a:pt x="871293" y="677834"/>
                      <a:pt x="871293" y="677834"/>
                      <a:pt x="871293" y="677834"/>
                    </a:cubicBezTo>
                    <a:cubicBezTo>
                      <a:pt x="872664" y="675777"/>
                      <a:pt x="874036" y="673719"/>
                      <a:pt x="875408" y="671662"/>
                    </a:cubicBezTo>
                    <a:cubicBezTo>
                      <a:pt x="876368" y="670016"/>
                      <a:pt x="877465" y="668370"/>
                      <a:pt x="878425" y="666724"/>
                    </a:cubicBezTo>
                    <a:cubicBezTo>
                      <a:pt x="881580" y="661649"/>
                      <a:pt x="884734" y="656711"/>
                      <a:pt x="887752" y="651637"/>
                    </a:cubicBezTo>
                    <a:cubicBezTo>
                      <a:pt x="891867" y="645053"/>
                      <a:pt x="895844" y="638469"/>
                      <a:pt x="899959" y="631885"/>
                    </a:cubicBezTo>
                    <a:cubicBezTo>
                      <a:pt x="909286" y="616661"/>
                      <a:pt x="918613" y="601436"/>
                      <a:pt x="927803" y="586074"/>
                    </a:cubicBezTo>
                    <a:cubicBezTo>
                      <a:pt x="929311" y="583605"/>
                      <a:pt x="932466" y="582782"/>
                      <a:pt x="934935" y="584154"/>
                    </a:cubicBezTo>
                    <a:cubicBezTo>
                      <a:pt x="937404" y="585526"/>
                      <a:pt x="938227" y="588817"/>
                      <a:pt x="936855" y="591286"/>
                    </a:cubicBezTo>
                    <a:cubicBezTo>
                      <a:pt x="919847" y="619678"/>
                      <a:pt x="902291" y="647659"/>
                      <a:pt x="884597" y="675640"/>
                    </a:cubicBezTo>
                    <a:cubicBezTo>
                      <a:pt x="881580" y="680577"/>
                      <a:pt x="878288" y="685104"/>
                      <a:pt x="874859" y="689767"/>
                    </a:cubicBezTo>
                    <a:cubicBezTo>
                      <a:pt x="869647" y="697036"/>
                      <a:pt x="863612" y="703620"/>
                      <a:pt x="856754" y="709244"/>
                    </a:cubicBezTo>
                    <a:cubicBezTo>
                      <a:pt x="853736" y="711850"/>
                      <a:pt x="850307" y="713770"/>
                      <a:pt x="846878" y="715690"/>
                    </a:cubicBezTo>
                    <a:cubicBezTo>
                      <a:pt x="843861" y="717474"/>
                      <a:pt x="840569" y="718708"/>
                      <a:pt x="837277" y="719531"/>
                    </a:cubicBezTo>
                    <a:cubicBezTo>
                      <a:pt x="836454" y="719668"/>
                      <a:pt x="835768" y="719805"/>
                      <a:pt x="834945" y="719805"/>
                    </a:cubicBezTo>
                    <a:cubicBezTo>
                      <a:pt x="834671" y="720628"/>
                      <a:pt x="834534" y="721451"/>
                      <a:pt x="834260" y="722274"/>
                    </a:cubicBezTo>
                    <a:cubicBezTo>
                      <a:pt x="833025" y="725977"/>
                      <a:pt x="831928" y="729818"/>
                      <a:pt x="830831" y="733658"/>
                    </a:cubicBezTo>
                    <a:cubicBezTo>
                      <a:pt x="829596" y="737636"/>
                      <a:pt x="828362" y="741613"/>
                      <a:pt x="827127" y="745591"/>
                    </a:cubicBezTo>
                    <a:cubicBezTo>
                      <a:pt x="826441" y="747649"/>
                      <a:pt x="825755" y="749706"/>
                      <a:pt x="824933" y="751900"/>
                    </a:cubicBezTo>
                    <a:cubicBezTo>
                      <a:pt x="822875" y="757661"/>
                      <a:pt x="820681" y="763285"/>
                      <a:pt x="818212" y="769045"/>
                    </a:cubicBezTo>
                    <a:cubicBezTo>
                      <a:pt x="816291" y="773572"/>
                      <a:pt x="814097" y="778098"/>
                      <a:pt x="811902" y="782625"/>
                    </a:cubicBezTo>
                    <a:cubicBezTo>
                      <a:pt x="810119" y="786465"/>
                      <a:pt x="808062" y="790168"/>
                      <a:pt x="805867" y="793871"/>
                    </a:cubicBezTo>
                    <a:cubicBezTo>
                      <a:pt x="803810" y="797163"/>
                      <a:pt x="801478" y="800181"/>
                      <a:pt x="799146" y="803199"/>
                    </a:cubicBezTo>
                    <a:cubicBezTo>
                      <a:pt x="796815" y="806216"/>
                      <a:pt x="794072" y="808822"/>
                      <a:pt x="791054" y="811016"/>
                    </a:cubicBezTo>
                    <a:cubicBezTo>
                      <a:pt x="788997" y="812525"/>
                      <a:pt x="786391" y="813760"/>
                      <a:pt x="784059" y="814583"/>
                    </a:cubicBezTo>
                    <a:cubicBezTo>
                      <a:pt x="781864" y="815269"/>
                      <a:pt x="779533" y="815954"/>
                      <a:pt x="777201" y="815954"/>
                    </a:cubicBezTo>
                    <a:cubicBezTo>
                      <a:pt x="777475" y="817051"/>
                      <a:pt x="777064" y="817051"/>
                      <a:pt x="776652" y="817051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4" name="任意多边形: 形状 273"/>
              <p:cNvSpPr/>
              <p:nvPr/>
            </p:nvSpPr>
            <p:spPr>
              <a:xfrm>
                <a:off x="3082604" y="4522098"/>
                <a:ext cx="539121" cy="464078"/>
              </a:xfrm>
              <a:custGeom>
                <a:avLst/>
                <a:gdLst>
                  <a:gd name="connsiteX0" fmla="*/ 233848 w 539121"/>
                  <a:gd name="connsiteY0" fmla="*/ 143810 h 464078"/>
                  <a:gd name="connsiteX1" fmla="*/ 239060 w 539121"/>
                  <a:gd name="connsiteY1" fmla="*/ 156566 h 464078"/>
                  <a:gd name="connsiteX2" fmla="*/ 244958 w 539121"/>
                  <a:gd name="connsiteY2" fmla="*/ 170968 h 464078"/>
                  <a:gd name="connsiteX3" fmla="*/ 241118 w 539121"/>
                  <a:gd name="connsiteY3" fmla="*/ 160270 h 464078"/>
                  <a:gd name="connsiteX4" fmla="*/ 235494 w 539121"/>
                  <a:gd name="connsiteY4" fmla="*/ 146005 h 464078"/>
                  <a:gd name="connsiteX5" fmla="*/ 230145 w 539121"/>
                  <a:gd name="connsiteY5" fmla="*/ 133935 h 464078"/>
                  <a:gd name="connsiteX6" fmla="*/ 230282 w 539121"/>
                  <a:gd name="connsiteY6" fmla="*/ 134209 h 464078"/>
                  <a:gd name="connsiteX7" fmla="*/ 228636 w 539121"/>
                  <a:gd name="connsiteY7" fmla="*/ 131329 h 464078"/>
                  <a:gd name="connsiteX8" fmla="*/ 228773 w 539121"/>
                  <a:gd name="connsiteY8" fmla="*/ 131603 h 464078"/>
                  <a:gd name="connsiteX9" fmla="*/ 228773 w 539121"/>
                  <a:gd name="connsiteY9" fmla="*/ 131603 h 464078"/>
                  <a:gd name="connsiteX10" fmla="*/ 233848 w 539121"/>
                  <a:gd name="connsiteY10" fmla="*/ 143810 h 464078"/>
                  <a:gd name="connsiteX11" fmla="*/ 464825 w 539121"/>
                  <a:gd name="connsiteY11" fmla="*/ 187839 h 464078"/>
                  <a:gd name="connsiteX12" fmla="*/ 466334 w 539121"/>
                  <a:gd name="connsiteY12" fmla="*/ 189347 h 464078"/>
                  <a:gd name="connsiteX13" fmla="*/ 471272 w 539121"/>
                  <a:gd name="connsiteY13" fmla="*/ 194148 h 464078"/>
                  <a:gd name="connsiteX14" fmla="*/ 475661 w 539121"/>
                  <a:gd name="connsiteY14" fmla="*/ 198400 h 464078"/>
                  <a:gd name="connsiteX15" fmla="*/ 461945 w 539121"/>
                  <a:gd name="connsiteY15" fmla="*/ 166030 h 464078"/>
                  <a:gd name="connsiteX16" fmla="*/ 451247 w 539121"/>
                  <a:gd name="connsiteY16" fmla="*/ 145868 h 464078"/>
                  <a:gd name="connsiteX17" fmla="*/ 439314 w 539121"/>
                  <a:gd name="connsiteY17" fmla="*/ 125980 h 464078"/>
                  <a:gd name="connsiteX18" fmla="*/ 430261 w 539121"/>
                  <a:gd name="connsiteY18" fmla="*/ 112675 h 464078"/>
                  <a:gd name="connsiteX19" fmla="*/ 424363 w 539121"/>
                  <a:gd name="connsiteY19" fmla="*/ 103897 h 464078"/>
                  <a:gd name="connsiteX20" fmla="*/ 422032 w 539121"/>
                  <a:gd name="connsiteY20" fmla="*/ 100468 h 464078"/>
                  <a:gd name="connsiteX21" fmla="*/ 410099 w 539121"/>
                  <a:gd name="connsiteY21" fmla="*/ 84420 h 464078"/>
                  <a:gd name="connsiteX22" fmla="*/ 405024 w 539121"/>
                  <a:gd name="connsiteY22" fmla="*/ 77562 h 464078"/>
                  <a:gd name="connsiteX23" fmla="*/ 399263 w 539121"/>
                  <a:gd name="connsiteY23" fmla="*/ 70155 h 464078"/>
                  <a:gd name="connsiteX24" fmla="*/ 392131 w 539121"/>
                  <a:gd name="connsiteY24" fmla="*/ 61652 h 464078"/>
                  <a:gd name="connsiteX25" fmla="*/ 392268 w 539121"/>
                  <a:gd name="connsiteY25" fmla="*/ 61789 h 464078"/>
                  <a:gd name="connsiteX26" fmla="*/ 389662 w 539121"/>
                  <a:gd name="connsiteY26" fmla="*/ 59045 h 464078"/>
                  <a:gd name="connsiteX27" fmla="*/ 390073 w 539121"/>
                  <a:gd name="connsiteY27" fmla="*/ 59457 h 464078"/>
                  <a:gd name="connsiteX28" fmla="*/ 387193 w 539121"/>
                  <a:gd name="connsiteY28" fmla="*/ 57125 h 464078"/>
                  <a:gd name="connsiteX29" fmla="*/ 385684 w 539121"/>
                  <a:gd name="connsiteY29" fmla="*/ 56302 h 464078"/>
                  <a:gd name="connsiteX30" fmla="*/ 384861 w 539121"/>
                  <a:gd name="connsiteY30" fmla="*/ 56028 h 464078"/>
                  <a:gd name="connsiteX31" fmla="*/ 384724 w 539121"/>
                  <a:gd name="connsiteY31" fmla="*/ 56439 h 464078"/>
                  <a:gd name="connsiteX32" fmla="*/ 384724 w 539121"/>
                  <a:gd name="connsiteY32" fmla="*/ 57262 h 464078"/>
                  <a:gd name="connsiteX33" fmla="*/ 384861 w 539121"/>
                  <a:gd name="connsiteY33" fmla="*/ 58908 h 464078"/>
                  <a:gd name="connsiteX34" fmla="*/ 386096 w 539121"/>
                  <a:gd name="connsiteY34" fmla="*/ 63160 h 464078"/>
                  <a:gd name="connsiteX35" fmla="*/ 386096 w 539121"/>
                  <a:gd name="connsiteY35" fmla="*/ 63160 h 464078"/>
                  <a:gd name="connsiteX36" fmla="*/ 391582 w 539121"/>
                  <a:gd name="connsiteY36" fmla="*/ 75916 h 464078"/>
                  <a:gd name="connsiteX37" fmla="*/ 398989 w 539121"/>
                  <a:gd name="connsiteY37" fmla="*/ 91690 h 464078"/>
                  <a:gd name="connsiteX38" fmla="*/ 398852 w 539121"/>
                  <a:gd name="connsiteY38" fmla="*/ 91552 h 464078"/>
                  <a:gd name="connsiteX39" fmla="*/ 417368 w 539121"/>
                  <a:gd name="connsiteY39" fmla="*/ 125157 h 464078"/>
                  <a:gd name="connsiteX40" fmla="*/ 419288 w 539121"/>
                  <a:gd name="connsiteY40" fmla="*/ 128174 h 464078"/>
                  <a:gd name="connsiteX41" fmla="*/ 425049 w 539121"/>
                  <a:gd name="connsiteY41" fmla="*/ 136952 h 464078"/>
                  <a:gd name="connsiteX42" fmla="*/ 433827 w 539121"/>
                  <a:gd name="connsiteY42" fmla="*/ 150120 h 464078"/>
                  <a:gd name="connsiteX43" fmla="*/ 450424 w 539121"/>
                  <a:gd name="connsiteY43" fmla="*/ 171517 h 464078"/>
                  <a:gd name="connsiteX44" fmla="*/ 450012 w 539121"/>
                  <a:gd name="connsiteY44" fmla="*/ 171105 h 464078"/>
                  <a:gd name="connsiteX45" fmla="*/ 464825 w 539121"/>
                  <a:gd name="connsiteY45" fmla="*/ 187839 h 464078"/>
                  <a:gd name="connsiteX46" fmla="*/ 100254 w 539121"/>
                  <a:gd name="connsiteY46" fmla="*/ 370399 h 464078"/>
                  <a:gd name="connsiteX47" fmla="*/ 104095 w 539121"/>
                  <a:gd name="connsiteY47" fmla="*/ 339812 h 464078"/>
                  <a:gd name="connsiteX48" fmla="*/ 104095 w 539121"/>
                  <a:gd name="connsiteY48" fmla="*/ 339949 h 464078"/>
                  <a:gd name="connsiteX49" fmla="*/ 104095 w 539121"/>
                  <a:gd name="connsiteY49" fmla="*/ 304150 h 464078"/>
                  <a:gd name="connsiteX50" fmla="*/ 104095 w 539121"/>
                  <a:gd name="connsiteY50" fmla="*/ 304699 h 464078"/>
                  <a:gd name="connsiteX51" fmla="*/ 102311 w 539121"/>
                  <a:gd name="connsiteY51" fmla="*/ 286457 h 464078"/>
                  <a:gd name="connsiteX52" fmla="*/ 99157 w 539121"/>
                  <a:gd name="connsiteY52" fmla="*/ 268352 h 464078"/>
                  <a:gd name="connsiteX53" fmla="*/ 99157 w 539121"/>
                  <a:gd name="connsiteY53" fmla="*/ 268763 h 464078"/>
                  <a:gd name="connsiteX54" fmla="*/ 93808 w 539121"/>
                  <a:gd name="connsiteY54" fmla="*/ 246543 h 464078"/>
                  <a:gd name="connsiteX55" fmla="*/ 86950 w 539121"/>
                  <a:gd name="connsiteY55" fmla="*/ 224872 h 464078"/>
                  <a:gd name="connsiteX56" fmla="*/ 87087 w 539121"/>
                  <a:gd name="connsiteY56" fmla="*/ 225421 h 464078"/>
                  <a:gd name="connsiteX57" fmla="*/ 79406 w 539121"/>
                  <a:gd name="connsiteY57" fmla="*/ 207315 h 464078"/>
                  <a:gd name="connsiteX58" fmla="*/ 79680 w 539121"/>
                  <a:gd name="connsiteY58" fmla="*/ 207727 h 464078"/>
                  <a:gd name="connsiteX59" fmla="*/ 77348 w 539121"/>
                  <a:gd name="connsiteY59" fmla="*/ 203749 h 464078"/>
                  <a:gd name="connsiteX60" fmla="*/ 77485 w 539121"/>
                  <a:gd name="connsiteY60" fmla="*/ 204024 h 464078"/>
                  <a:gd name="connsiteX61" fmla="*/ 75291 w 539121"/>
                  <a:gd name="connsiteY61" fmla="*/ 201280 h 464078"/>
                  <a:gd name="connsiteX62" fmla="*/ 75291 w 539121"/>
                  <a:gd name="connsiteY62" fmla="*/ 201280 h 464078"/>
                  <a:gd name="connsiteX63" fmla="*/ 72548 w 539121"/>
                  <a:gd name="connsiteY63" fmla="*/ 198400 h 464078"/>
                  <a:gd name="connsiteX64" fmla="*/ 71176 w 539121"/>
                  <a:gd name="connsiteY64" fmla="*/ 197303 h 464078"/>
                  <a:gd name="connsiteX65" fmla="*/ 70490 w 539121"/>
                  <a:gd name="connsiteY65" fmla="*/ 196891 h 464078"/>
                  <a:gd name="connsiteX66" fmla="*/ 69942 w 539121"/>
                  <a:gd name="connsiteY66" fmla="*/ 196754 h 464078"/>
                  <a:gd name="connsiteX67" fmla="*/ 69667 w 539121"/>
                  <a:gd name="connsiteY67" fmla="*/ 196754 h 464078"/>
                  <a:gd name="connsiteX68" fmla="*/ 68982 w 539121"/>
                  <a:gd name="connsiteY68" fmla="*/ 197028 h 464078"/>
                  <a:gd name="connsiteX69" fmla="*/ 67747 w 539121"/>
                  <a:gd name="connsiteY69" fmla="*/ 197714 h 464078"/>
                  <a:gd name="connsiteX70" fmla="*/ 66650 w 539121"/>
                  <a:gd name="connsiteY70" fmla="*/ 198400 h 464078"/>
                  <a:gd name="connsiteX71" fmla="*/ 65690 w 539121"/>
                  <a:gd name="connsiteY71" fmla="*/ 199223 h 464078"/>
                  <a:gd name="connsiteX72" fmla="*/ 64867 w 539121"/>
                  <a:gd name="connsiteY72" fmla="*/ 200046 h 464078"/>
                  <a:gd name="connsiteX73" fmla="*/ 63907 w 539121"/>
                  <a:gd name="connsiteY73" fmla="*/ 201418 h 464078"/>
                  <a:gd name="connsiteX74" fmla="*/ 64181 w 539121"/>
                  <a:gd name="connsiteY74" fmla="*/ 201006 h 464078"/>
                  <a:gd name="connsiteX75" fmla="*/ 63495 w 539121"/>
                  <a:gd name="connsiteY75" fmla="*/ 202378 h 464078"/>
                  <a:gd name="connsiteX76" fmla="*/ 62947 w 539121"/>
                  <a:gd name="connsiteY76" fmla="*/ 203886 h 464078"/>
                  <a:gd name="connsiteX77" fmla="*/ 61987 w 539121"/>
                  <a:gd name="connsiteY77" fmla="*/ 207453 h 464078"/>
                  <a:gd name="connsiteX78" fmla="*/ 60203 w 539121"/>
                  <a:gd name="connsiteY78" fmla="*/ 219797 h 464078"/>
                  <a:gd name="connsiteX79" fmla="*/ 60478 w 539121"/>
                  <a:gd name="connsiteY79" fmla="*/ 239548 h 464078"/>
                  <a:gd name="connsiteX80" fmla="*/ 60478 w 539121"/>
                  <a:gd name="connsiteY80" fmla="*/ 239411 h 464078"/>
                  <a:gd name="connsiteX81" fmla="*/ 62124 w 539121"/>
                  <a:gd name="connsiteY81" fmla="*/ 254361 h 464078"/>
                  <a:gd name="connsiteX82" fmla="*/ 64730 w 539121"/>
                  <a:gd name="connsiteY82" fmla="*/ 269312 h 464078"/>
                  <a:gd name="connsiteX83" fmla="*/ 64730 w 539121"/>
                  <a:gd name="connsiteY83" fmla="*/ 269312 h 464078"/>
                  <a:gd name="connsiteX84" fmla="*/ 64730 w 539121"/>
                  <a:gd name="connsiteY84" fmla="*/ 269449 h 464078"/>
                  <a:gd name="connsiteX85" fmla="*/ 64867 w 539121"/>
                  <a:gd name="connsiteY85" fmla="*/ 269860 h 464078"/>
                  <a:gd name="connsiteX86" fmla="*/ 64867 w 539121"/>
                  <a:gd name="connsiteY86" fmla="*/ 269860 h 464078"/>
                  <a:gd name="connsiteX87" fmla="*/ 78034 w 539121"/>
                  <a:gd name="connsiteY87" fmla="*/ 316906 h 464078"/>
                  <a:gd name="connsiteX88" fmla="*/ 77897 w 539121"/>
                  <a:gd name="connsiteY88" fmla="*/ 316632 h 464078"/>
                  <a:gd name="connsiteX89" fmla="*/ 87224 w 539121"/>
                  <a:gd name="connsiteY89" fmla="*/ 341184 h 464078"/>
                  <a:gd name="connsiteX90" fmla="*/ 90379 w 539121"/>
                  <a:gd name="connsiteY90" fmla="*/ 348316 h 464078"/>
                  <a:gd name="connsiteX91" fmla="*/ 98745 w 539121"/>
                  <a:gd name="connsiteY91" fmla="*/ 367381 h 464078"/>
                  <a:gd name="connsiteX92" fmla="*/ 98471 w 539121"/>
                  <a:gd name="connsiteY92" fmla="*/ 366970 h 464078"/>
                  <a:gd name="connsiteX93" fmla="*/ 100254 w 539121"/>
                  <a:gd name="connsiteY93" fmla="*/ 370399 h 464078"/>
                  <a:gd name="connsiteX94" fmla="*/ 50465 w 539121"/>
                  <a:gd name="connsiteY94" fmla="*/ 463256 h 464078"/>
                  <a:gd name="connsiteX95" fmla="*/ 45939 w 539121"/>
                  <a:gd name="connsiteY95" fmla="*/ 462159 h 464078"/>
                  <a:gd name="connsiteX96" fmla="*/ 41824 w 539121"/>
                  <a:gd name="connsiteY96" fmla="*/ 460376 h 464078"/>
                  <a:gd name="connsiteX97" fmla="*/ 35652 w 539121"/>
                  <a:gd name="connsiteY97" fmla="*/ 455712 h 464078"/>
                  <a:gd name="connsiteX98" fmla="*/ 32497 w 539121"/>
                  <a:gd name="connsiteY98" fmla="*/ 452146 h 464078"/>
                  <a:gd name="connsiteX99" fmla="*/ 28519 w 539121"/>
                  <a:gd name="connsiteY99" fmla="*/ 446660 h 464078"/>
                  <a:gd name="connsiteX100" fmla="*/ 23444 w 539121"/>
                  <a:gd name="connsiteY100" fmla="*/ 436921 h 464078"/>
                  <a:gd name="connsiteX101" fmla="*/ 18507 w 539121"/>
                  <a:gd name="connsiteY101" fmla="*/ 424440 h 464078"/>
                  <a:gd name="connsiteX102" fmla="*/ 13981 w 539121"/>
                  <a:gd name="connsiteY102" fmla="*/ 409764 h 464078"/>
                  <a:gd name="connsiteX103" fmla="*/ 12060 w 539121"/>
                  <a:gd name="connsiteY103" fmla="*/ 402494 h 464078"/>
                  <a:gd name="connsiteX104" fmla="*/ 10826 w 539121"/>
                  <a:gd name="connsiteY104" fmla="*/ 397008 h 464078"/>
                  <a:gd name="connsiteX105" fmla="*/ 6025 w 539121"/>
                  <a:gd name="connsiteY105" fmla="*/ 371770 h 464078"/>
                  <a:gd name="connsiteX106" fmla="*/ 5339 w 539121"/>
                  <a:gd name="connsiteY106" fmla="*/ 366970 h 464078"/>
                  <a:gd name="connsiteX107" fmla="*/ 3556 w 539121"/>
                  <a:gd name="connsiteY107" fmla="*/ 352431 h 464078"/>
                  <a:gd name="connsiteX108" fmla="*/ 1910 w 539121"/>
                  <a:gd name="connsiteY108" fmla="*/ 338715 h 464078"/>
                  <a:gd name="connsiteX109" fmla="*/ 676 w 539121"/>
                  <a:gd name="connsiteY109" fmla="*/ 322256 h 464078"/>
                  <a:gd name="connsiteX110" fmla="*/ 3008 w 539121"/>
                  <a:gd name="connsiteY110" fmla="*/ 251755 h 464078"/>
                  <a:gd name="connsiteX111" fmla="*/ 9866 w 539121"/>
                  <a:gd name="connsiteY111" fmla="*/ 219111 h 464078"/>
                  <a:gd name="connsiteX112" fmla="*/ 15078 w 539121"/>
                  <a:gd name="connsiteY112" fmla="*/ 205395 h 464078"/>
                  <a:gd name="connsiteX113" fmla="*/ 21387 w 539121"/>
                  <a:gd name="connsiteY113" fmla="*/ 194148 h 464078"/>
                  <a:gd name="connsiteX114" fmla="*/ 26050 w 539121"/>
                  <a:gd name="connsiteY114" fmla="*/ 192914 h 464078"/>
                  <a:gd name="connsiteX115" fmla="*/ 27285 w 539121"/>
                  <a:gd name="connsiteY115" fmla="*/ 197577 h 464078"/>
                  <a:gd name="connsiteX116" fmla="*/ 22210 w 539121"/>
                  <a:gd name="connsiteY116" fmla="*/ 206355 h 464078"/>
                  <a:gd name="connsiteX117" fmla="*/ 22484 w 539121"/>
                  <a:gd name="connsiteY117" fmla="*/ 205944 h 464078"/>
                  <a:gd name="connsiteX118" fmla="*/ 18095 w 539121"/>
                  <a:gd name="connsiteY118" fmla="*/ 216779 h 464078"/>
                  <a:gd name="connsiteX119" fmla="*/ 18232 w 539121"/>
                  <a:gd name="connsiteY119" fmla="*/ 216368 h 464078"/>
                  <a:gd name="connsiteX120" fmla="*/ 12883 w 539121"/>
                  <a:gd name="connsiteY120" fmla="*/ 235982 h 464078"/>
                  <a:gd name="connsiteX121" fmla="*/ 13020 w 539121"/>
                  <a:gd name="connsiteY121" fmla="*/ 235570 h 464078"/>
                  <a:gd name="connsiteX122" fmla="*/ 8083 w 539121"/>
                  <a:gd name="connsiteY122" fmla="*/ 273289 h 464078"/>
                  <a:gd name="connsiteX123" fmla="*/ 8083 w 539121"/>
                  <a:gd name="connsiteY123" fmla="*/ 273152 h 464078"/>
                  <a:gd name="connsiteX124" fmla="*/ 8220 w 539121"/>
                  <a:gd name="connsiteY124" fmla="*/ 324862 h 464078"/>
                  <a:gd name="connsiteX125" fmla="*/ 8220 w 539121"/>
                  <a:gd name="connsiteY125" fmla="*/ 324724 h 464078"/>
                  <a:gd name="connsiteX126" fmla="*/ 9180 w 539121"/>
                  <a:gd name="connsiteY126" fmla="*/ 336657 h 464078"/>
                  <a:gd name="connsiteX127" fmla="*/ 10277 w 539121"/>
                  <a:gd name="connsiteY127" fmla="*/ 345298 h 464078"/>
                  <a:gd name="connsiteX128" fmla="*/ 13020 w 539121"/>
                  <a:gd name="connsiteY128" fmla="*/ 366970 h 464078"/>
                  <a:gd name="connsiteX129" fmla="*/ 15215 w 539121"/>
                  <a:gd name="connsiteY129" fmla="*/ 378628 h 464078"/>
                  <a:gd name="connsiteX130" fmla="*/ 18781 w 539121"/>
                  <a:gd name="connsiteY130" fmla="*/ 396185 h 464078"/>
                  <a:gd name="connsiteX131" fmla="*/ 26188 w 539121"/>
                  <a:gd name="connsiteY131" fmla="*/ 422245 h 464078"/>
                  <a:gd name="connsiteX132" fmla="*/ 28931 w 539121"/>
                  <a:gd name="connsiteY132" fmla="*/ 429515 h 464078"/>
                  <a:gd name="connsiteX133" fmla="*/ 32771 w 539121"/>
                  <a:gd name="connsiteY133" fmla="*/ 437744 h 464078"/>
                  <a:gd name="connsiteX134" fmla="*/ 36749 w 539121"/>
                  <a:gd name="connsiteY134" fmla="*/ 444739 h 464078"/>
                  <a:gd name="connsiteX135" fmla="*/ 36612 w 539121"/>
                  <a:gd name="connsiteY135" fmla="*/ 444465 h 464078"/>
                  <a:gd name="connsiteX136" fmla="*/ 40315 w 539121"/>
                  <a:gd name="connsiteY136" fmla="*/ 449129 h 464078"/>
                  <a:gd name="connsiteX137" fmla="*/ 40178 w 539121"/>
                  <a:gd name="connsiteY137" fmla="*/ 448991 h 464078"/>
                  <a:gd name="connsiteX138" fmla="*/ 40315 w 539121"/>
                  <a:gd name="connsiteY138" fmla="*/ 449129 h 464078"/>
                  <a:gd name="connsiteX139" fmla="*/ 40452 w 539121"/>
                  <a:gd name="connsiteY139" fmla="*/ 449403 h 464078"/>
                  <a:gd name="connsiteX140" fmla="*/ 40315 w 539121"/>
                  <a:gd name="connsiteY140" fmla="*/ 449266 h 464078"/>
                  <a:gd name="connsiteX141" fmla="*/ 43058 w 539121"/>
                  <a:gd name="connsiteY141" fmla="*/ 452009 h 464078"/>
                  <a:gd name="connsiteX142" fmla="*/ 42647 w 539121"/>
                  <a:gd name="connsiteY142" fmla="*/ 451597 h 464078"/>
                  <a:gd name="connsiteX143" fmla="*/ 44156 w 539121"/>
                  <a:gd name="connsiteY143" fmla="*/ 452832 h 464078"/>
                  <a:gd name="connsiteX144" fmla="*/ 45527 w 539121"/>
                  <a:gd name="connsiteY144" fmla="*/ 453655 h 464078"/>
                  <a:gd name="connsiteX145" fmla="*/ 45527 w 539121"/>
                  <a:gd name="connsiteY145" fmla="*/ 453655 h 464078"/>
                  <a:gd name="connsiteX146" fmla="*/ 48408 w 539121"/>
                  <a:gd name="connsiteY146" fmla="*/ 454889 h 464078"/>
                  <a:gd name="connsiteX147" fmla="*/ 50328 w 539121"/>
                  <a:gd name="connsiteY147" fmla="*/ 455438 h 464078"/>
                  <a:gd name="connsiteX148" fmla="*/ 49779 w 539121"/>
                  <a:gd name="connsiteY148" fmla="*/ 455301 h 464078"/>
                  <a:gd name="connsiteX149" fmla="*/ 53757 w 539121"/>
                  <a:gd name="connsiteY149" fmla="*/ 455849 h 464078"/>
                  <a:gd name="connsiteX150" fmla="*/ 53208 w 539121"/>
                  <a:gd name="connsiteY150" fmla="*/ 455849 h 464078"/>
                  <a:gd name="connsiteX151" fmla="*/ 55129 w 539121"/>
                  <a:gd name="connsiteY151" fmla="*/ 455849 h 464078"/>
                  <a:gd name="connsiteX152" fmla="*/ 54580 w 539121"/>
                  <a:gd name="connsiteY152" fmla="*/ 455849 h 464078"/>
                  <a:gd name="connsiteX153" fmla="*/ 56363 w 539121"/>
                  <a:gd name="connsiteY153" fmla="*/ 455575 h 464078"/>
                  <a:gd name="connsiteX154" fmla="*/ 58009 w 539121"/>
                  <a:gd name="connsiteY154" fmla="*/ 455026 h 464078"/>
                  <a:gd name="connsiteX155" fmla="*/ 57734 w 539121"/>
                  <a:gd name="connsiteY155" fmla="*/ 455164 h 464078"/>
                  <a:gd name="connsiteX156" fmla="*/ 58146 w 539121"/>
                  <a:gd name="connsiteY156" fmla="*/ 455026 h 464078"/>
                  <a:gd name="connsiteX157" fmla="*/ 58146 w 539121"/>
                  <a:gd name="connsiteY157" fmla="*/ 455026 h 464078"/>
                  <a:gd name="connsiteX158" fmla="*/ 58146 w 539121"/>
                  <a:gd name="connsiteY158" fmla="*/ 455026 h 464078"/>
                  <a:gd name="connsiteX159" fmla="*/ 59518 w 539121"/>
                  <a:gd name="connsiteY159" fmla="*/ 454478 h 464078"/>
                  <a:gd name="connsiteX160" fmla="*/ 62947 w 539121"/>
                  <a:gd name="connsiteY160" fmla="*/ 452558 h 464078"/>
                  <a:gd name="connsiteX161" fmla="*/ 62947 w 539121"/>
                  <a:gd name="connsiteY161" fmla="*/ 452558 h 464078"/>
                  <a:gd name="connsiteX162" fmla="*/ 62947 w 539121"/>
                  <a:gd name="connsiteY162" fmla="*/ 452558 h 464078"/>
                  <a:gd name="connsiteX163" fmla="*/ 63358 w 539121"/>
                  <a:gd name="connsiteY163" fmla="*/ 452283 h 464078"/>
                  <a:gd name="connsiteX164" fmla="*/ 63084 w 539121"/>
                  <a:gd name="connsiteY164" fmla="*/ 452420 h 464078"/>
                  <a:gd name="connsiteX165" fmla="*/ 67747 w 539121"/>
                  <a:gd name="connsiteY165" fmla="*/ 448854 h 464078"/>
                  <a:gd name="connsiteX166" fmla="*/ 67747 w 539121"/>
                  <a:gd name="connsiteY166" fmla="*/ 448854 h 464078"/>
                  <a:gd name="connsiteX167" fmla="*/ 70627 w 539121"/>
                  <a:gd name="connsiteY167" fmla="*/ 445974 h 464078"/>
                  <a:gd name="connsiteX168" fmla="*/ 75703 w 539121"/>
                  <a:gd name="connsiteY168" fmla="*/ 439253 h 464078"/>
                  <a:gd name="connsiteX169" fmla="*/ 75428 w 539121"/>
                  <a:gd name="connsiteY169" fmla="*/ 439664 h 464078"/>
                  <a:gd name="connsiteX170" fmla="*/ 83246 w 539121"/>
                  <a:gd name="connsiteY170" fmla="*/ 426360 h 464078"/>
                  <a:gd name="connsiteX171" fmla="*/ 83109 w 539121"/>
                  <a:gd name="connsiteY171" fmla="*/ 426634 h 464078"/>
                  <a:gd name="connsiteX172" fmla="*/ 91064 w 539121"/>
                  <a:gd name="connsiteY172" fmla="*/ 406883 h 464078"/>
                  <a:gd name="connsiteX173" fmla="*/ 90927 w 539121"/>
                  <a:gd name="connsiteY173" fmla="*/ 407295 h 464078"/>
                  <a:gd name="connsiteX174" fmla="*/ 97648 w 539121"/>
                  <a:gd name="connsiteY174" fmla="*/ 383840 h 464078"/>
                  <a:gd name="connsiteX175" fmla="*/ 93808 w 539121"/>
                  <a:gd name="connsiteY175" fmla="*/ 376159 h 464078"/>
                  <a:gd name="connsiteX176" fmla="*/ 90790 w 539121"/>
                  <a:gd name="connsiteY176" fmla="*/ 369850 h 464078"/>
                  <a:gd name="connsiteX177" fmla="*/ 80092 w 539121"/>
                  <a:gd name="connsiteY177" fmla="*/ 345298 h 464078"/>
                  <a:gd name="connsiteX178" fmla="*/ 76937 w 539121"/>
                  <a:gd name="connsiteY178" fmla="*/ 337343 h 464078"/>
                  <a:gd name="connsiteX179" fmla="*/ 71588 w 539121"/>
                  <a:gd name="connsiteY179" fmla="*/ 322530 h 464078"/>
                  <a:gd name="connsiteX180" fmla="*/ 62124 w 539121"/>
                  <a:gd name="connsiteY180" fmla="*/ 291943 h 464078"/>
                  <a:gd name="connsiteX181" fmla="*/ 55677 w 539121"/>
                  <a:gd name="connsiteY181" fmla="*/ 263414 h 464078"/>
                  <a:gd name="connsiteX182" fmla="*/ 52385 w 539121"/>
                  <a:gd name="connsiteY182" fmla="*/ 232279 h 464078"/>
                  <a:gd name="connsiteX183" fmla="*/ 54443 w 539121"/>
                  <a:gd name="connsiteY183" fmla="*/ 206218 h 464078"/>
                  <a:gd name="connsiteX184" fmla="*/ 56774 w 539121"/>
                  <a:gd name="connsiteY184" fmla="*/ 198812 h 464078"/>
                  <a:gd name="connsiteX185" fmla="*/ 58969 w 539121"/>
                  <a:gd name="connsiteY185" fmla="*/ 195108 h 464078"/>
                  <a:gd name="connsiteX186" fmla="*/ 62124 w 539121"/>
                  <a:gd name="connsiteY186" fmla="*/ 192091 h 464078"/>
                  <a:gd name="connsiteX187" fmla="*/ 68159 w 539121"/>
                  <a:gd name="connsiteY187" fmla="*/ 189073 h 464078"/>
                  <a:gd name="connsiteX188" fmla="*/ 73371 w 539121"/>
                  <a:gd name="connsiteY188" fmla="*/ 189347 h 464078"/>
                  <a:gd name="connsiteX189" fmla="*/ 75977 w 539121"/>
                  <a:gd name="connsiteY189" fmla="*/ 190719 h 464078"/>
                  <a:gd name="connsiteX190" fmla="*/ 78446 w 539121"/>
                  <a:gd name="connsiteY190" fmla="*/ 192639 h 464078"/>
                  <a:gd name="connsiteX191" fmla="*/ 81737 w 539121"/>
                  <a:gd name="connsiteY191" fmla="*/ 196068 h 464078"/>
                  <a:gd name="connsiteX192" fmla="*/ 84481 w 539121"/>
                  <a:gd name="connsiteY192" fmla="*/ 199360 h 464078"/>
                  <a:gd name="connsiteX193" fmla="*/ 85990 w 539121"/>
                  <a:gd name="connsiteY193" fmla="*/ 201692 h 464078"/>
                  <a:gd name="connsiteX194" fmla="*/ 88321 w 539121"/>
                  <a:gd name="connsiteY194" fmla="*/ 206218 h 464078"/>
                  <a:gd name="connsiteX195" fmla="*/ 91201 w 539121"/>
                  <a:gd name="connsiteY195" fmla="*/ 212528 h 464078"/>
                  <a:gd name="connsiteX196" fmla="*/ 96002 w 539121"/>
                  <a:gd name="connsiteY196" fmla="*/ 225009 h 464078"/>
                  <a:gd name="connsiteX197" fmla="*/ 105055 w 539121"/>
                  <a:gd name="connsiteY197" fmla="*/ 256282 h 464078"/>
                  <a:gd name="connsiteX198" fmla="*/ 110404 w 539121"/>
                  <a:gd name="connsiteY198" fmla="*/ 285359 h 464078"/>
                  <a:gd name="connsiteX199" fmla="*/ 112736 w 539121"/>
                  <a:gd name="connsiteY199" fmla="*/ 317043 h 464078"/>
                  <a:gd name="connsiteX200" fmla="*/ 106564 w 539121"/>
                  <a:gd name="connsiteY200" fmla="*/ 379314 h 464078"/>
                  <a:gd name="connsiteX201" fmla="*/ 106015 w 539121"/>
                  <a:gd name="connsiteY201" fmla="*/ 381920 h 464078"/>
                  <a:gd name="connsiteX202" fmla="*/ 108895 w 539121"/>
                  <a:gd name="connsiteY202" fmla="*/ 387544 h 464078"/>
                  <a:gd name="connsiteX203" fmla="*/ 110267 w 539121"/>
                  <a:gd name="connsiteY203" fmla="*/ 390013 h 464078"/>
                  <a:gd name="connsiteX204" fmla="*/ 113970 w 539121"/>
                  <a:gd name="connsiteY204" fmla="*/ 396459 h 464078"/>
                  <a:gd name="connsiteX205" fmla="*/ 122474 w 539121"/>
                  <a:gd name="connsiteY205" fmla="*/ 410587 h 464078"/>
                  <a:gd name="connsiteX206" fmla="*/ 122474 w 539121"/>
                  <a:gd name="connsiteY206" fmla="*/ 410587 h 464078"/>
                  <a:gd name="connsiteX207" fmla="*/ 128921 w 539121"/>
                  <a:gd name="connsiteY207" fmla="*/ 418816 h 464078"/>
                  <a:gd name="connsiteX208" fmla="*/ 128646 w 539121"/>
                  <a:gd name="connsiteY208" fmla="*/ 418405 h 464078"/>
                  <a:gd name="connsiteX209" fmla="*/ 131252 w 539121"/>
                  <a:gd name="connsiteY209" fmla="*/ 421011 h 464078"/>
                  <a:gd name="connsiteX210" fmla="*/ 132212 w 539121"/>
                  <a:gd name="connsiteY210" fmla="*/ 421697 h 464078"/>
                  <a:gd name="connsiteX211" fmla="*/ 132075 w 539121"/>
                  <a:gd name="connsiteY211" fmla="*/ 421559 h 464078"/>
                  <a:gd name="connsiteX212" fmla="*/ 135504 w 539121"/>
                  <a:gd name="connsiteY212" fmla="*/ 423480 h 464078"/>
                  <a:gd name="connsiteX213" fmla="*/ 135093 w 539121"/>
                  <a:gd name="connsiteY213" fmla="*/ 423205 h 464078"/>
                  <a:gd name="connsiteX214" fmla="*/ 137013 w 539121"/>
                  <a:gd name="connsiteY214" fmla="*/ 424028 h 464078"/>
                  <a:gd name="connsiteX215" fmla="*/ 136601 w 539121"/>
                  <a:gd name="connsiteY215" fmla="*/ 423754 h 464078"/>
                  <a:gd name="connsiteX216" fmla="*/ 138110 w 539121"/>
                  <a:gd name="connsiteY216" fmla="*/ 424165 h 464078"/>
                  <a:gd name="connsiteX217" fmla="*/ 138933 w 539121"/>
                  <a:gd name="connsiteY217" fmla="*/ 424165 h 464078"/>
                  <a:gd name="connsiteX218" fmla="*/ 140168 w 539121"/>
                  <a:gd name="connsiteY218" fmla="*/ 423891 h 464078"/>
                  <a:gd name="connsiteX219" fmla="*/ 141128 w 539121"/>
                  <a:gd name="connsiteY219" fmla="*/ 423480 h 464078"/>
                  <a:gd name="connsiteX220" fmla="*/ 140991 w 539121"/>
                  <a:gd name="connsiteY220" fmla="*/ 423480 h 464078"/>
                  <a:gd name="connsiteX221" fmla="*/ 141128 w 539121"/>
                  <a:gd name="connsiteY221" fmla="*/ 423480 h 464078"/>
                  <a:gd name="connsiteX222" fmla="*/ 141539 w 539121"/>
                  <a:gd name="connsiteY222" fmla="*/ 423342 h 464078"/>
                  <a:gd name="connsiteX223" fmla="*/ 141265 w 539121"/>
                  <a:gd name="connsiteY223" fmla="*/ 423480 h 464078"/>
                  <a:gd name="connsiteX224" fmla="*/ 142362 w 539121"/>
                  <a:gd name="connsiteY224" fmla="*/ 422931 h 464078"/>
                  <a:gd name="connsiteX225" fmla="*/ 142225 w 539121"/>
                  <a:gd name="connsiteY225" fmla="*/ 422931 h 464078"/>
                  <a:gd name="connsiteX226" fmla="*/ 143734 w 539121"/>
                  <a:gd name="connsiteY226" fmla="*/ 421971 h 464078"/>
                  <a:gd name="connsiteX227" fmla="*/ 143459 w 539121"/>
                  <a:gd name="connsiteY227" fmla="*/ 422108 h 464078"/>
                  <a:gd name="connsiteX228" fmla="*/ 146477 w 539121"/>
                  <a:gd name="connsiteY228" fmla="*/ 419776 h 464078"/>
                  <a:gd name="connsiteX229" fmla="*/ 146066 w 539121"/>
                  <a:gd name="connsiteY229" fmla="*/ 420051 h 464078"/>
                  <a:gd name="connsiteX230" fmla="*/ 147163 w 539121"/>
                  <a:gd name="connsiteY230" fmla="*/ 418816 h 464078"/>
                  <a:gd name="connsiteX231" fmla="*/ 148397 w 539121"/>
                  <a:gd name="connsiteY231" fmla="*/ 417307 h 464078"/>
                  <a:gd name="connsiteX232" fmla="*/ 148260 w 539121"/>
                  <a:gd name="connsiteY232" fmla="*/ 417582 h 464078"/>
                  <a:gd name="connsiteX233" fmla="*/ 151141 w 539121"/>
                  <a:gd name="connsiteY233" fmla="*/ 412644 h 464078"/>
                  <a:gd name="connsiteX234" fmla="*/ 151003 w 539121"/>
                  <a:gd name="connsiteY234" fmla="*/ 412781 h 464078"/>
                  <a:gd name="connsiteX235" fmla="*/ 155255 w 539121"/>
                  <a:gd name="connsiteY235" fmla="*/ 402494 h 464078"/>
                  <a:gd name="connsiteX236" fmla="*/ 155118 w 539121"/>
                  <a:gd name="connsiteY236" fmla="*/ 403043 h 464078"/>
                  <a:gd name="connsiteX237" fmla="*/ 158684 w 539121"/>
                  <a:gd name="connsiteY237" fmla="*/ 389190 h 464078"/>
                  <a:gd name="connsiteX238" fmla="*/ 161016 w 539121"/>
                  <a:gd name="connsiteY238" fmla="*/ 375062 h 464078"/>
                  <a:gd name="connsiteX239" fmla="*/ 162388 w 539121"/>
                  <a:gd name="connsiteY239" fmla="*/ 360386 h 464078"/>
                  <a:gd name="connsiteX240" fmla="*/ 162388 w 539121"/>
                  <a:gd name="connsiteY240" fmla="*/ 360523 h 464078"/>
                  <a:gd name="connsiteX241" fmla="*/ 163073 w 539121"/>
                  <a:gd name="connsiteY241" fmla="*/ 338029 h 464078"/>
                  <a:gd name="connsiteX242" fmla="*/ 162113 w 539121"/>
                  <a:gd name="connsiteY242" fmla="*/ 314849 h 464078"/>
                  <a:gd name="connsiteX243" fmla="*/ 162113 w 539121"/>
                  <a:gd name="connsiteY243" fmla="*/ 314986 h 464078"/>
                  <a:gd name="connsiteX244" fmla="*/ 157175 w 539121"/>
                  <a:gd name="connsiteY244" fmla="*/ 275210 h 464078"/>
                  <a:gd name="connsiteX245" fmla="*/ 155530 w 539121"/>
                  <a:gd name="connsiteY245" fmla="*/ 271095 h 464078"/>
                  <a:gd name="connsiteX246" fmla="*/ 147437 w 539121"/>
                  <a:gd name="connsiteY246" fmla="*/ 248189 h 464078"/>
                  <a:gd name="connsiteX247" fmla="*/ 141402 w 539121"/>
                  <a:gd name="connsiteY247" fmla="*/ 231318 h 464078"/>
                  <a:gd name="connsiteX248" fmla="*/ 135230 w 539121"/>
                  <a:gd name="connsiteY248" fmla="*/ 212390 h 464078"/>
                  <a:gd name="connsiteX249" fmla="*/ 129606 w 539121"/>
                  <a:gd name="connsiteY249" fmla="*/ 195245 h 464078"/>
                  <a:gd name="connsiteX250" fmla="*/ 129743 w 539121"/>
                  <a:gd name="connsiteY250" fmla="*/ 195794 h 464078"/>
                  <a:gd name="connsiteX251" fmla="*/ 125629 w 539121"/>
                  <a:gd name="connsiteY251" fmla="*/ 182627 h 464078"/>
                  <a:gd name="connsiteX252" fmla="*/ 124806 w 539121"/>
                  <a:gd name="connsiteY252" fmla="*/ 177140 h 464078"/>
                  <a:gd name="connsiteX253" fmla="*/ 124806 w 539121"/>
                  <a:gd name="connsiteY253" fmla="*/ 174534 h 464078"/>
                  <a:gd name="connsiteX254" fmla="*/ 125354 w 539121"/>
                  <a:gd name="connsiteY254" fmla="*/ 170557 h 464078"/>
                  <a:gd name="connsiteX255" fmla="*/ 133035 w 539121"/>
                  <a:gd name="connsiteY255" fmla="*/ 168499 h 464078"/>
                  <a:gd name="connsiteX256" fmla="*/ 137150 w 539121"/>
                  <a:gd name="connsiteY256" fmla="*/ 173986 h 464078"/>
                  <a:gd name="connsiteX257" fmla="*/ 139756 w 539121"/>
                  <a:gd name="connsiteY257" fmla="*/ 178512 h 464078"/>
                  <a:gd name="connsiteX258" fmla="*/ 143734 w 539121"/>
                  <a:gd name="connsiteY258" fmla="*/ 188662 h 464078"/>
                  <a:gd name="connsiteX259" fmla="*/ 151689 w 539121"/>
                  <a:gd name="connsiteY259" fmla="*/ 214859 h 464078"/>
                  <a:gd name="connsiteX260" fmla="*/ 158410 w 539121"/>
                  <a:gd name="connsiteY260" fmla="*/ 240645 h 464078"/>
                  <a:gd name="connsiteX261" fmla="*/ 162799 w 539121"/>
                  <a:gd name="connsiteY261" fmla="*/ 260122 h 464078"/>
                  <a:gd name="connsiteX262" fmla="*/ 165405 w 539121"/>
                  <a:gd name="connsiteY262" fmla="*/ 273701 h 464078"/>
                  <a:gd name="connsiteX263" fmla="*/ 167188 w 539121"/>
                  <a:gd name="connsiteY263" fmla="*/ 278227 h 464078"/>
                  <a:gd name="connsiteX264" fmla="*/ 176652 w 539121"/>
                  <a:gd name="connsiteY264" fmla="*/ 302093 h 464078"/>
                  <a:gd name="connsiteX265" fmla="*/ 181041 w 539121"/>
                  <a:gd name="connsiteY265" fmla="*/ 312517 h 464078"/>
                  <a:gd name="connsiteX266" fmla="*/ 191465 w 539121"/>
                  <a:gd name="connsiteY266" fmla="*/ 335972 h 464078"/>
                  <a:gd name="connsiteX267" fmla="*/ 193386 w 539121"/>
                  <a:gd name="connsiteY267" fmla="*/ 340086 h 464078"/>
                  <a:gd name="connsiteX268" fmla="*/ 197363 w 539121"/>
                  <a:gd name="connsiteY268" fmla="*/ 348042 h 464078"/>
                  <a:gd name="connsiteX269" fmla="*/ 206416 w 539121"/>
                  <a:gd name="connsiteY269" fmla="*/ 366147 h 464078"/>
                  <a:gd name="connsiteX270" fmla="*/ 206416 w 539121"/>
                  <a:gd name="connsiteY270" fmla="*/ 366147 h 464078"/>
                  <a:gd name="connsiteX271" fmla="*/ 225618 w 539121"/>
                  <a:gd name="connsiteY271" fmla="*/ 399477 h 464078"/>
                  <a:gd name="connsiteX272" fmla="*/ 225344 w 539121"/>
                  <a:gd name="connsiteY272" fmla="*/ 399065 h 464078"/>
                  <a:gd name="connsiteX273" fmla="*/ 233574 w 539121"/>
                  <a:gd name="connsiteY273" fmla="*/ 410175 h 464078"/>
                  <a:gd name="connsiteX274" fmla="*/ 236728 w 539121"/>
                  <a:gd name="connsiteY274" fmla="*/ 413055 h 464078"/>
                  <a:gd name="connsiteX275" fmla="*/ 236454 w 539121"/>
                  <a:gd name="connsiteY275" fmla="*/ 412781 h 464078"/>
                  <a:gd name="connsiteX276" fmla="*/ 239197 w 539121"/>
                  <a:gd name="connsiteY276" fmla="*/ 414976 h 464078"/>
                  <a:gd name="connsiteX277" fmla="*/ 239060 w 539121"/>
                  <a:gd name="connsiteY277" fmla="*/ 414839 h 464078"/>
                  <a:gd name="connsiteX278" fmla="*/ 239471 w 539121"/>
                  <a:gd name="connsiteY278" fmla="*/ 415113 h 464078"/>
                  <a:gd name="connsiteX279" fmla="*/ 239471 w 539121"/>
                  <a:gd name="connsiteY279" fmla="*/ 415113 h 464078"/>
                  <a:gd name="connsiteX280" fmla="*/ 239471 w 539121"/>
                  <a:gd name="connsiteY280" fmla="*/ 415113 h 464078"/>
                  <a:gd name="connsiteX281" fmla="*/ 240569 w 539121"/>
                  <a:gd name="connsiteY281" fmla="*/ 415799 h 464078"/>
                  <a:gd name="connsiteX282" fmla="*/ 241940 w 539121"/>
                  <a:gd name="connsiteY282" fmla="*/ 416484 h 464078"/>
                  <a:gd name="connsiteX283" fmla="*/ 241392 w 539121"/>
                  <a:gd name="connsiteY283" fmla="*/ 416347 h 464078"/>
                  <a:gd name="connsiteX284" fmla="*/ 242900 w 539121"/>
                  <a:gd name="connsiteY284" fmla="*/ 416896 h 464078"/>
                  <a:gd name="connsiteX285" fmla="*/ 243998 w 539121"/>
                  <a:gd name="connsiteY285" fmla="*/ 417033 h 464078"/>
                  <a:gd name="connsiteX286" fmla="*/ 245507 w 539121"/>
                  <a:gd name="connsiteY286" fmla="*/ 417033 h 464078"/>
                  <a:gd name="connsiteX287" fmla="*/ 244958 w 539121"/>
                  <a:gd name="connsiteY287" fmla="*/ 417033 h 464078"/>
                  <a:gd name="connsiteX288" fmla="*/ 248113 w 539121"/>
                  <a:gd name="connsiteY288" fmla="*/ 416622 h 464078"/>
                  <a:gd name="connsiteX289" fmla="*/ 249758 w 539121"/>
                  <a:gd name="connsiteY289" fmla="*/ 416073 h 464078"/>
                  <a:gd name="connsiteX290" fmla="*/ 250719 w 539121"/>
                  <a:gd name="connsiteY290" fmla="*/ 415661 h 464078"/>
                  <a:gd name="connsiteX291" fmla="*/ 251816 w 539121"/>
                  <a:gd name="connsiteY291" fmla="*/ 414976 h 464078"/>
                  <a:gd name="connsiteX292" fmla="*/ 253050 w 539121"/>
                  <a:gd name="connsiteY292" fmla="*/ 413878 h 464078"/>
                  <a:gd name="connsiteX293" fmla="*/ 252639 w 539121"/>
                  <a:gd name="connsiteY293" fmla="*/ 414153 h 464078"/>
                  <a:gd name="connsiteX294" fmla="*/ 253736 w 539121"/>
                  <a:gd name="connsiteY294" fmla="*/ 413055 h 464078"/>
                  <a:gd name="connsiteX295" fmla="*/ 257165 w 539121"/>
                  <a:gd name="connsiteY295" fmla="*/ 408529 h 464078"/>
                  <a:gd name="connsiteX296" fmla="*/ 257028 w 539121"/>
                  <a:gd name="connsiteY296" fmla="*/ 408666 h 464078"/>
                  <a:gd name="connsiteX297" fmla="*/ 260320 w 539121"/>
                  <a:gd name="connsiteY297" fmla="*/ 403317 h 464078"/>
                  <a:gd name="connsiteX298" fmla="*/ 260045 w 539121"/>
                  <a:gd name="connsiteY298" fmla="*/ 403729 h 464078"/>
                  <a:gd name="connsiteX299" fmla="*/ 263749 w 539121"/>
                  <a:gd name="connsiteY299" fmla="*/ 395087 h 464078"/>
                  <a:gd name="connsiteX300" fmla="*/ 263612 w 539121"/>
                  <a:gd name="connsiteY300" fmla="*/ 395499 h 464078"/>
                  <a:gd name="connsiteX301" fmla="*/ 269235 w 539121"/>
                  <a:gd name="connsiteY301" fmla="*/ 374651 h 464078"/>
                  <a:gd name="connsiteX302" fmla="*/ 273350 w 539121"/>
                  <a:gd name="connsiteY302" fmla="*/ 342555 h 464078"/>
                  <a:gd name="connsiteX303" fmla="*/ 273350 w 539121"/>
                  <a:gd name="connsiteY303" fmla="*/ 342692 h 464078"/>
                  <a:gd name="connsiteX304" fmla="*/ 273487 w 539121"/>
                  <a:gd name="connsiteY304" fmla="*/ 298253 h 464078"/>
                  <a:gd name="connsiteX305" fmla="*/ 273487 w 539121"/>
                  <a:gd name="connsiteY305" fmla="*/ 298527 h 464078"/>
                  <a:gd name="connsiteX306" fmla="*/ 270881 w 539121"/>
                  <a:gd name="connsiteY306" fmla="*/ 272192 h 464078"/>
                  <a:gd name="connsiteX307" fmla="*/ 266629 w 539121"/>
                  <a:gd name="connsiteY307" fmla="*/ 247229 h 464078"/>
                  <a:gd name="connsiteX308" fmla="*/ 266629 w 539121"/>
                  <a:gd name="connsiteY308" fmla="*/ 247366 h 464078"/>
                  <a:gd name="connsiteX309" fmla="*/ 266081 w 539121"/>
                  <a:gd name="connsiteY309" fmla="*/ 244760 h 464078"/>
                  <a:gd name="connsiteX310" fmla="*/ 265395 w 539121"/>
                  <a:gd name="connsiteY310" fmla="*/ 243251 h 464078"/>
                  <a:gd name="connsiteX311" fmla="*/ 257851 w 539121"/>
                  <a:gd name="connsiteY311" fmla="*/ 224872 h 464078"/>
                  <a:gd name="connsiteX312" fmla="*/ 239609 w 539121"/>
                  <a:gd name="connsiteY312" fmla="*/ 180706 h 464078"/>
                  <a:gd name="connsiteX313" fmla="*/ 222738 w 539121"/>
                  <a:gd name="connsiteY313" fmla="*/ 139696 h 464078"/>
                  <a:gd name="connsiteX314" fmla="*/ 218623 w 539121"/>
                  <a:gd name="connsiteY314" fmla="*/ 128037 h 464078"/>
                  <a:gd name="connsiteX315" fmla="*/ 217937 w 539121"/>
                  <a:gd name="connsiteY315" fmla="*/ 122688 h 464078"/>
                  <a:gd name="connsiteX316" fmla="*/ 218212 w 539121"/>
                  <a:gd name="connsiteY316" fmla="*/ 120219 h 464078"/>
                  <a:gd name="connsiteX317" fmla="*/ 219309 w 539121"/>
                  <a:gd name="connsiteY317" fmla="*/ 116516 h 464078"/>
                  <a:gd name="connsiteX318" fmla="*/ 226579 w 539121"/>
                  <a:gd name="connsiteY318" fmla="*/ 114595 h 464078"/>
                  <a:gd name="connsiteX319" fmla="*/ 233848 w 539121"/>
                  <a:gd name="connsiteY319" fmla="*/ 122688 h 464078"/>
                  <a:gd name="connsiteX320" fmla="*/ 238649 w 539121"/>
                  <a:gd name="connsiteY320" fmla="*/ 131329 h 464078"/>
                  <a:gd name="connsiteX321" fmla="*/ 244272 w 539121"/>
                  <a:gd name="connsiteY321" fmla="*/ 144085 h 464078"/>
                  <a:gd name="connsiteX322" fmla="*/ 250719 w 539121"/>
                  <a:gd name="connsiteY322" fmla="*/ 160681 h 464078"/>
                  <a:gd name="connsiteX323" fmla="*/ 253599 w 539121"/>
                  <a:gd name="connsiteY323" fmla="*/ 168911 h 464078"/>
                  <a:gd name="connsiteX324" fmla="*/ 258948 w 539121"/>
                  <a:gd name="connsiteY324" fmla="*/ 184410 h 464078"/>
                  <a:gd name="connsiteX325" fmla="*/ 271293 w 539121"/>
                  <a:gd name="connsiteY325" fmla="*/ 227341 h 464078"/>
                  <a:gd name="connsiteX326" fmla="*/ 274859 w 539121"/>
                  <a:gd name="connsiteY326" fmla="*/ 243800 h 464078"/>
                  <a:gd name="connsiteX327" fmla="*/ 279111 w 539121"/>
                  <a:gd name="connsiteY327" fmla="*/ 253538 h 464078"/>
                  <a:gd name="connsiteX328" fmla="*/ 286655 w 539121"/>
                  <a:gd name="connsiteY328" fmla="*/ 270546 h 464078"/>
                  <a:gd name="connsiteX329" fmla="*/ 297079 w 539121"/>
                  <a:gd name="connsiteY329" fmla="*/ 291943 h 464078"/>
                  <a:gd name="connsiteX330" fmla="*/ 296804 w 539121"/>
                  <a:gd name="connsiteY330" fmla="*/ 291532 h 464078"/>
                  <a:gd name="connsiteX331" fmla="*/ 303800 w 539121"/>
                  <a:gd name="connsiteY331" fmla="*/ 304150 h 464078"/>
                  <a:gd name="connsiteX332" fmla="*/ 311618 w 539121"/>
                  <a:gd name="connsiteY332" fmla="*/ 316632 h 464078"/>
                  <a:gd name="connsiteX333" fmla="*/ 311343 w 539121"/>
                  <a:gd name="connsiteY333" fmla="*/ 316220 h 464078"/>
                  <a:gd name="connsiteX334" fmla="*/ 320396 w 539121"/>
                  <a:gd name="connsiteY334" fmla="*/ 327879 h 464078"/>
                  <a:gd name="connsiteX335" fmla="*/ 319985 w 539121"/>
                  <a:gd name="connsiteY335" fmla="*/ 327468 h 464078"/>
                  <a:gd name="connsiteX336" fmla="*/ 324922 w 539121"/>
                  <a:gd name="connsiteY336" fmla="*/ 332405 h 464078"/>
                  <a:gd name="connsiteX337" fmla="*/ 329723 w 539121"/>
                  <a:gd name="connsiteY337" fmla="*/ 335972 h 464078"/>
                  <a:gd name="connsiteX338" fmla="*/ 329586 w 539121"/>
                  <a:gd name="connsiteY338" fmla="*/ 335834 h 464078"/>
                  <a:gd name="connsiteX339" fmla="*/ 333289 w 539121"/>
                  <a:gd name="connsiteY339" fmla="*/ 337892 h 464078"/>
                  <a:gd name="connsiteX340" fmla="*/ 333152 w 539121"/>
                  <a:gd name="connsiteY340" fmla="*/ 337892 h 464078"/>
                  <a:gd name="connsiteX341" fmla="*/ 334661 w 539121"/>
                  <a:gd name="connsiteY341" fmla="*/ 338440 h 464078"/>
                  <a:gd name="connsiteX342" fmla="*/ 334112 w 539121"/>
                  <a:gd name="connsiteY342" fmla="*/ 338303 h 464078"/>
                  <a:gd name="connsiteX343" fmla="*/ 337815 w 539121"/>
                  <a:gd name="connsiteY343" fmla="*/ 339263 h 464078"/>
                  <a:gd name="connsiteX344" fmla="*/ 337678 w 539121"/>
                  <a:gd name="connsiteY344" fmla="*/ 339263 h 464078"/>
                  <a:gd name="connsiteX345" fmla="*/ 340010 w 539121"/>
                  <a:gd name="connsiteY345" fmla="*/ 339538 h 464078"/>
                  <a:gd name="connsiteX346" fmla="*/ 339461 w 539121"/>
                  <a:gd name="connsiteY346" fmla="*/ 339538 h 464078"/>
                  <a:gd name="connsiteX347" fmla="*/ 341793 w 539121"/>
                  <a:gd name="connsiteY347" fmla="*/ 339538 h 464078"/>
                  <a:gd name="connsiteX348" fmla="*/ 341656 w 539121"/>
                  <a:gd name="connsiteY348" fmla="*/ 339538 h 464078"/>
                  <a:gd name="connsiteX349" fmla="*/ 343302 w 539121"/>
                  <a:gd name="connsiteY349" fmla="*/ 339401 h 464078"/>
                  <a:gd name="connsiteX350" fmla="*/ 344810 w 539121"/>
                  <a:gd name="connsiteY350" fmla="*/ 339126 h 464078"/>
                  <a:gd name="connsiteX351" fmla="*/ 346594 w 539121"/>
                  <a:gd name="connsiteY351" fmla="*/ 338440 h 464078"/>
                  <a:gd name="connsiteX352" fmla="*/ 346319 w 539121"/>
                  <a:gd name="connsiteY352" fmla="*/ 338578 h 464078"/>
                  <a:gd name="connsiteX353" fmla="*/ 350023 w 539121"/>
                  <a:gd name="connsiteY353" fmla="*/ 336383 h 464078"/>
                  <a:gd name="connsiteX354" fmla="*/ 349611 w 539121"/>
                  <a:gd name="connsiteY354" fmla="*/ 336657 h 464078"/>
                  <a:gd name="connsiteX355" fmla="*/ 351394 w 539121"/>
                  <a:gd name="connsiteY355" fmla="*/ 335286 h 464078"/>
                  <a:gd name="connsiteX356" fmla="*/ 350983 w 539121"/>
                  <a:gd name="connsiteY356" fmla="*/ 335560 h 464078"/>
                  <a:gd name="connsiteX357" fmla="*/ 354000 w 539121"/>
                  <a:gd name="connsiteY357" fmla="*/ 332680 h 464078"/>
                  <a:gd name="connsiteX358" fmla="*/ 353863 w 539121"/>
                  <a:gd name="connsiteY358" fmla="*/ 332817 h 464078"/>
                  <a:gd name="connsiteX359" fmla="*/ 354137 w 539121"/>
                  <a:gd name="connsiteY359" fmla="*/ 332543 h 464078"/>
                  <a:gd name="connsiteX360" fmla="*/ 354275 w 539121"/>
                  <a:gd name="connsiteY360" fmla="*/ 332405 h 464078"/>
                  <a:gd name="connsiteX361" fmla="*/ 354275 w 539121"/>
                  <a:gd name="connsiteY361" fmla="*/ 332405 h 464078"/>
                  <a:gd name="connsiteX362" fmla="*/ 356332 w 539121"/>
                  <a:gd name="connsiteY362" fmla="*/ 329799 h 464078"/>
                  <a:gd name="connsiteX363" fmla="*/ 356195 w 539121"/>
                  <a:gd name="connsiteY363" fmla="*/ 329936 h 464078"/>
                  <a:gd name="connsiteX364" fmla="*/ 359349 w 539121"/>
                  <a:gd name="connsiteY364" fmla="*/ 324450 h 464078"/>
                  <a:gd name="connsiteX365" fmla="*/ 359075 w 539121"/>
                  <a:gd name="connsiteY365" fmla="*/ 324862 h 464078"/>
                  <a:gd name="connsiteX366" fmla="*/ 363190 w 539121"/>
                  <a:gd name="connsiteY366" fmla="*/ 315260 h 464078"/>
                  <a:gd name="connsiteX367" fmla="*/ 363190 w 539121"/>
                  <a:gd name="connsiteY367" fmla="*/ 315260 h 464078"/>
                  <a:gd name="connsiteX368" fmla="*/ 367030 w 539121"/>
                  <a:gd name="connsiteY368" fmla="*/ 301270 h 464078"/>
                  <a:gd name="connsiteX369" fmla="*/ 367030 w 539121"/>
                  <a:gd name="connsiteY369" fmla="*/ 301407 h 464078"/>
                  <a:gd name="connsiteX370" fmla="*/ 367168 w 539121"/>
                  <a:gd name="connsiteY370" fmla="*/ 300859 h 464078"/>
                  <a:gd name="connsiteX371" fmla="*/ 367168 w 539121"/>
                  <a:gd name="connsiteY371" fmla="*/ 300859 h 464078"/>
                  <a:gd name="connsiteX372" fmla="*/ 367168 w 539121"/>
                  <a:gd name="connsiteY372" fmla="*/ 300859 h 464078"/>
                  <a:gd name="connsiteX373" fmla="*/ 369362 w 539121"/>
                  <a:gd name="connsiteY373" fmla="*/ 284537 h 464078"/>
                  <a:gd name="connsiteX374" fmla="*/ 369362 w 539121"/>
                  <a:gd name="connsiteY374" fmla="*/ 284811 h 464078"/>
                  <a:gd name="connsiteX375" fmla="*/ 369362 w 539121"/>
                  <a:gd name="connsiteY375" fmla="*/ 262865 h 464078"/>
                  <a:gd name="connsiteX376" fmla="*/ 369362 w 539121"/>
                  <a:gd name="connsiteY376" fmla="*/ 263140 h 464078"/>
                  <a:gd name="connsiteX377" fmla="*/ 365522 w 539121"/>
                  <a:gd name="connsiteY377" fmla="*/ 236393 h 464078"/>
                  <a:gd name="connsiteX378" fmla="*/ 365659 w 539121"/>
                  <a:gd name="connsiteY378" fmla="*/ 236942 h 464078"/>
                  <a:gd name="connsiteX379" fmla="*/ 360721 w 539121"/>
                  <a:gd name="connsiteY379" fmla="*/ 217328 h 464078"/>
                  <a:gd name="connsiteX380" fmla="*/ 353589 w 539121"/>
                  <a:gd name="connsiteY380" fmla="*/ 195520 h 464078"/>
                  <a:gd name="connsiteX381" fmla="*/ 353726 w 539121"/>
                  <a:gd name="connsiteY381" fmla="*/ 196068 h 464078"/>
                  <a:gd name="connsiteX382" fmla="*/ 345496 w 539121"/>
                  <a:gd name="connsiteY382" fmla="*/ 174809 h 464078"/>
                  <a:gd name="connsiteX383" fmla="*/ 339873 w 539121"/>
                  <a:gd name="connsiteY383" fmla="*/ 161367 h 464078"/>
                  <a:gd name="connsiteX384" fmla="*/ 333838 w 539121"/>
                  <a:gd name="connsiteY384" fmla="*/ 148199 h 464078"/>
                  <a:gd name="connsiteX385" fmla="*/ 333289 w 539121"/>
                  <a:gd name="connsiteY385" fmla="*/ 147377 h 464078"/>
                  <a:gd name="connsiteX386" fmla="*/ 329311 w 539121"/>
                  <a:gd name="connsiteY386" fmla="*/ 141341 h 464078"/>
                  <a:gd name="connsiteX387" fmla="*/ 320670 w 539121"/>
                  <a:gd name="connsiteY387" fmla="*/ 126940 h 464078"/>
                  <a:gd name="connsiteX388" fmla="*/ 314772 w 539121"/>
                  <a:gd name="connsiteY388" fmla="*/ 117201 h 464078"/>
                  <a:gd name="connsiteX389" fmla="*/ 311343 w 539121"/>
                  <a:gd name="connsiteY389" fmla="*/ 110892 h 464078"/>
                  <a:gd name="connsiteX390" fmla="*/ 307640 w 539121"/>
                  <a:gd name="connsiteY390" fmla="*/ 104034 h 464078"/>
                  <a:gd name="connsiteX391" fmla="*/ 303937 w 539121"/>
                  <a:gd name="connsiteY391" fmla="*/ 95393 h 464078"/>
                  <a:gd name="connsiteX392" fmla="*/ 301742 w 539121"/>
                  <a:gd name="connsiteY392" fmla="*/ 88261 h 464078"/>
                  <a:gd name="connsiteX393" fmla="*/ 303251 w 539121"/>
                  <a:gd name="connsiteY393" fmla="*/ 83734 h 464078"/>
                  <a:gd name="connsiteX394" fmla="*/ 308600 w 539121"/>
                  <a:gd name="connsiteY394" fmla="*/ 83734 h 464078"/>
                  <a:gd name="connsiteX395" fmla="*/ 312578 w 539121"/>
                  <a:gd name="connsiteY395" fmla="*/ 86752 h 464078"/>
                  <a:gd name="connsiteX396" fmla="*/ 315458 w 539121"/>
                  <a:gd name="connsiteY396" fmla="*/ 90455 h 464078"/>
                  <a:gd name="connsiteX397" fmla="*/ 317790 w 539121"/>
                  <a:gd name="connsiteY397" fmla="*/ 94433 h 464078"/>
                  <a:gd name="connsiteX398" fmla="*/ 320945 w 539121"/>
                  <a:gd name="connsiteY398" fmla="*/ 100193 h 464078"/>
                  <a:gd name="connsiteX399" fmla="*/ 329037 w 539121"/>
                  <a:gd name="connsiteY399" fmla="*/ 116516 h 464078"/>
                  <a:gd name="connsiteX400" fmla="*/ 338227 w 539121"/>
                  <a:gd name="connsiteY400" fmla="*/ 135992 h 464078"/>
                  <a:gd name="connsiteX401" fmla="*/ 343439 w 539121"/>
                  <a:gd name="connsiteY401" fmla="*/ 147514 h 464078"/>
                  <a:gd name="connsiteX402" fmla="*/ 345359 w 539121"/>
                  <a:gd name="connsiteY402" fmla="*/ 150257 h 464078"/>
                  <a:gd name="connsiteX403" fmla="*/ 354549 w 539121"/>
                  <a:gd name="connsiteY403" fmla="*/ 164247 h 464078"/>
                  <a:gd name="connsiteX404" fmla="*/ 364699 w 539121"/>
                  <a:gd name="connsiteY404" fmla="*/ 178923 h 464078"/>
                  <a:gd name="connsiteX405" fmla="*/ 372517 w 539121"/>
                  <a:gd name="connsiteY405" fmla="*/ 190308 h 464078"/>
                  <a:gd name="connsiteX406" fmla="*/ 384998 w 539121"/>
                  <a:gd name="connsiteY406" fmla="*/ 207864 h 464078"/>
                  <a:gd name="connsiteX407" fmla="*/ 404063 w 539121"/>
                  <a:gd name="connsiteY407" fmla="*/ 232141 h 464078"/>
                  <a:gd name="connsiteX408" fmla="*/ 403652 w 539121"/>
                  <a:gd name="connsiteY408" fmla="*/ 231730 h 464078"/>
                  <a:gd name="connsiteX409" fmla="*/ 412293 w 539121"/>
                  <a:gd name="connsiteY409" fmla="*/ 241057 h 464078"/>
                  <a:gd name="connsiteX410" fmla="*/ 421071 w 539121"/>
                  <a:gd name="connsiteY410" fmla="*/ 249286 h 464078"/>
                  <a:gd name="connsiteX411" fmla="*/ 430810 w 539121"/>
                  <a:gd name="connsiteY411" fmla="*/ 256830 h 464078"/>
                  <a:gd name="connsiteX412" fmla="*/ 430398 w 539121"/>
                  <a:gd name="connsiteY412" fmla="*/ 256556 h 464078"/>
                  <a:gd name="connsiteX413" fmla="*/ 438491 w 539121"/>
                  <a:gd name="connsiteY413" fmla="*/ 261494 h 464078"/>
                  <a:gd name="connsiteX414" fmla="*/ 438491 w 539121"/>
                  <a:gd name="connsiteY414" fmla="*/ 261494 h 464078"/>
                  <a:gd name="connsiteX415" fmla="*/ 444800 w 539121"/>
                  <a:gd name="connsiteY415" fmla="*/ 264237 h 464078"/>
                  <a:gd name="connsiteX416" fmla="*/ 444251 w 539121"/>
                  <a:gd name="connsiteY416" fmla="*/ 264100 h 464078"/>
                  <a:gd name="connsiteX417" fmla="*/ 450424 w 539121"/>
                  <a:gd name="connsiteY417" fmla="*/ 265746 h 464078"/>
                  <a:gd name="connsiteX418" fmla="*/ 454676 w 539121"/>
                  <a:gd name="connsiteY418" fmla="*/ 266294 h 464078"/>
                  <a:gd name="connsiteX419" fmla="*/ 454127 w 539121"/>
                  <a:gd name="connsiteY419" fmla="*/ 266294 h 464078"/>
                  <a:gd name="connsiteX420" fmla="*/ 458379 w 539121"/>
                  <a:gd name="connsiteY420" fmla="*/ 266294 h 464078"/>
                  <a:gd name="connsiteX421" fmla="*/ 458379 w 539121"/>
                  <a:gd name="connsiteY421" fmla="*/ 266294 h 464078"/>
                  <a:gd name="connsiteX422" fmla="*/ 458379 w 539121"/>
                  <a:gd name="connsiteY422" fmla="*/ 266294 h 464078"/>
                  <a:gd name="connsiteX423" fmla="*/ 458927 w 539121"/>
                  <a:gd name="connsiteY423" fmla="*/ 266294 h 464078"/>
                  <a:gd name="connsiteX424" fmla="*/ 458653 w 539121"/>
                  <a:gd name="connsiteY424" fmla="*/ 266294 h 464078"/>
                  <a:gd name="connsiteX425" fmla="*/ 460574 w 539121"/>
                  <a:gd name="connsiteY425" fmla="*/ 266020 h 464078"/>
                  <a:gd name="connsiteX426" fmla="*/ 464277 w 539121"/>
                  <a:gd name="connsiteY426" fmla="*/ 264923 h 464078"/>
                  <a:gd name="connsiteX427" fmla="*/ 464277 w 539121"/>
                  <a:gd name="connsiteY427" fmla="*/ 264923 h 464078"/>
                  <a:gd name="connsiteX428" fmla="*/ 467020 w 539121"/>
                  <a:gd name="connsiteY428" fmla="*/ 263688 h 464078"/>
                  <a:gd name="connsiteX429" fmla="*/ 466883 w 539121"/>
                  <a:gd name="connsiteY429" fmla="*/ 263825 h 464078"/>
                  <a:gd name="connsiteX430" fmla="*/ 468529 w 539121"/>
                  <a:gd name="connsiteY430" fmla="*/ 262865 h 464078"/>
                  <a:gd name="connsiteX431" fmla="*/ 471135 w 539121"/>
                  <a:gd name="connsiteY431" fmla="*/ 260945 h 464078"/>
                  <a:gd name="connsiteX432" fmla="*/ 473741 w 539121"/>
                  <a:gd name="connsiteY432" fmla="*/ 258202 h 464078"/>
                  <a:gd name="connsiteX433" fmla="*/ 473604 w 539121"/>
                  <a:gd name="connsiteY433" fmla="*/ 258339 h 464078"/>
                  <a:gd name="connsiteX434" fmla="*/ 474975 w 539121"/>
                  <a:gd name="connsiteY434" fmla="*/ 256556 h 464078"/>
                  <a:gd name="connsiteX435" fmla="*/ 474701 w 539121"/>
                  <a:gd name="connsiteY435" fmla="*/ 256967 h 464078"/>
                  <a:gd name="connsiteX436" fmla="*/ 477033 w 539121"/>
                  <a:gd name="connsiteY436" fmla="*/ 252990 h 464078"/>
                  <a:gd name="connsiteX437" fmla="*/ 476758 w 539121"/>
                  <a:gd name="connsiteY437" fmla="*/ 253538 h 464078"/>
                  <a:gd name="connsiteX438" fmla="*/ 478541 w 539121"/>
                  <a:gd name="connsiteY438" fmla="*/ 249424 h 464078"/>
                  <a:gd name="connsiteX439" fmla="*/ 478404 w 539121"/>
                  <a:gd name="connsiteY439" fmla="*/ 249835 h 464078"/>
                  <a:gd name="connsiteX440" fmla="*/ 480050 w 539121"/>
                  <a:gd name="connsiteY440" fmla="*/ 243663 h 464078"/>
                  <a:gd name="connsiteX441" fmla="*/ 480736 w 539121"/>
                  <a:gd name="connsiteY441" fmla="*/ 237765 h 464078"/>
                  <a:gd name="connsiteX442" fmla="*/ 480736 w 539121"/>
                  <a:gd name="connsiteY442" fmla="*/ 228438 h 464078"/>
                  <a:gd name="connsiteX443" fmla="*/ 480736 w 539121"/>
                  <a:gd name="connsiteY443" fmla="*/ 228987 h 464078"/>
                  <a:gd name="connsiteX444" fmla="*/ 479090 w 539121"/>
                  <a:gd name="connsiteY444" fmla="*/ 217465 h 464078"/>
                  <a:gd name="connsiteX445" fmla="*/ 478404 w 539121"/>
                  <a:gd name="connsiteY445" fmla="*/ 214585 h 464078"/>
                  <a:gd name="connsiteX446" fmla="*/ 476347 w 539121"/>
                  <a:gd name="connsiteY446" fmla="*/ 212939 h 464078"/>
                  <a:gd name="connsiteX447" fmla="*/ 469900 w 539121"/>
                  <a:gd name="connsiteY447" fmla="*/ 207315 h 464078"/>
                  <a:gd name="connsiteX448" fmla="*/ 459476 w 539121"/>
                  <a:gd name="connsiteY448" fmla="*/ 197166 h 464078"/>
                  <a:gd name="connsiteX449" fmla="*/ 454813 w 539121"/>
                  <a:gd name="connsiteY449" fmla="*/ 192228 h 464078"/>
                  <a:gd name="connsiteX450" fmla="*/ 444251 w 539121"/>
                  <a:gd name="connsiteY450" fmla="*/ 180432 h 464078"/>
                  <a:gd name="connsiteX451" fmla="*/ 440411 w 539121"/>
                  <a:gd name="connsiteY451" fmla="*/ 175906 h 464078"/>
                  <a:gd name="connsiteX452" fmla="*/ 431633 w 539121"/>
                  <a:gd name="connsiteY452" fmla="*/ 164659 h 464078"/>
                  <a:gd name="connsiteX453" fmla="*/ 424775 w 539121"/>
                  <a:gd name="connsiteY453" fmla="*/ 155743 h 464078"/>
                  <a:gd name="connsiteX454" fmla="*/ 420797 w 539121"/>
                  <a:gd name="connsiteY454" fmla="*/ 149708 h 464078"/>
                  <a:gd name="connsiteX455" fmla="*/ 412430 w 539121"/>
                  <a:gd name="connsiteY455" fmla="*/ 136952 h 464078"/>
                  <a:gd name="connsiteX456" fmla="*/ 409139 w 539121"/>
                  <a:gd name="connsiteY456" fmla="*/ 131877 h 464078"/>
                  <a:gd name="connsiteX457" fmla="*/ 407767 w 539121"/>
                  <a:gd name="connsiteY457" fmla="*/ 129683 h 464078"/>
                  <a:gd name="connsiteX458" fmla="*/ 395148 w 539121"/>
                  <a:gd name="connsiteY458" fmla="*/ 107051 h 464078"/>
                  <a:gd name="connsiteX459" fmla="*/ 389250 w 539121"/>
                  <a:gd name="connsiteY459" fmla="*/ 95804 h 464078"/>
                  <a:gd name="connsiteX460" fmla="*/ 383489 w 539121"/>
                  <a:gd name="connsiteY460" fmla="*/ 83871 h 464078"/>
                  <a:gd name="connsiteX461" fmla="*/ 380472 w 539121"/>
                  <a:gd name="connsiteY461" fmla="*/ 76876 h 464078"/>
                  <a:gd name="connsiteX462" fmla="*/ 376494 w 539121"/>
                  <a:gd name="connsiteY462" fmla="*/ 68098 h 464078"/>
                  <a:gd name="connsiteX463" fmla="*/ 374711 w 539121"/>
                  <a:gd name="connsiteY463" fmla="*/ 63160 h 464078"/>
                  <a:gd name="connsiteX464" fmla="*/ 373751 w 539121"/>
                  <a:gd name="connsiteY464" fmla="*/ 58085 h 464078"/>
                  <a:gd name="connsiteX465" fmla="*/ 375260 w 539121"/>
                  <a:gd name="connsiteY465" fmla="*/ 49033 h 464078"/>
                  <a:gd name="connsiteX466" fmla="*/ 380746 w 539121"/>
                  <a:gd name="connsiteY466" fmla="*/ 45878 h 464078"/>
                  <a:gd name="connsiteX467" fmla="*/ 385410 w 539121"/>
                  <a:gd name="connsiteY467" fmla="*/ 47387 h 464078"/>
                  <a:gd name="connsiteX468" fmla="*/ 387467 w 539121"/>
                  <a:gd name="connsiteY468" fmla="*/ 48073 h 464078"/>
                  <a:gd name="connsiteX469" fmla="*/ 389799 w 539121"/>
                  <a:gd name="connsiteY469" fmla="*/ 49307 h 464078"/>
                  <a:gd name="connsiteX470" fmla="*/ 393502 w 539121"/>
                  <a:gd name="connsiteY470" fmla="*/ 52187 h 464078"/>
                  <a:gd name="connsiteX471" fmla="*/ 398303 w 539121"/>
                  <a:gd name="connsiteY471" fmla="*/ 57262 h 464078"/>
                  <a:gd name="connsiteX472" fmla="*/ 407492 w 539121"/>
                  <a:gd name="connsiteY472" fmla="*/ 68235 h 464078"/>
                  <a:gd name="connsiteX473" fmla="*/ 413665 w 539121"/>
                  <a:gd name="connsiteY473" fmla="*/ 76328 h 464078"/>
                  <a:gd name="connsiteX474" fmla="*/ 422169 w 539121"/>
                  <a:gd name="connsiteY474" fmla="*/ 87712 h 464078"/>
                  <a:gd name="connsiteX475" fmla="*/ 428478 w 539121"/>
                  <a:gd name="connsiteY475" fmla="*/ 96216 h 464078"/>
                  <a:gd name="connsiteX476" fmla="*/ 428204 w 539121"/>
                  <a:gd name="connsiteY476" fmla="*/ 95667 h 464078"/>
                  <a:gd name="connsiteX477" fmla="*/ 443017 w 539121"/>
                  <a:gd name="connsiteY477" fmla="*/ 117750 h 464078"/>
                  <a:gd name="connsiteX478" fmla="*/ 450835 w 539121"/>
                  <a:gd name="connsiteY478" fmla="*/ 130094 h 464078"/>
                  <a:gd name="connsiteX479" fmla="*/ 467020 w 539121"/>
                  <a:gd name="connsiteY479" fmla="*/ 159447 h 464078"/>
                  <a:gd name="connsiteX480" fmla="*/ 478679 w 539121"/>
                  <a:gd name="connsiteY480" fmla="*/ 185644 h 464078"/>
                  <a:gd name="connsiteX481" fmla="*/ 486222 w 539121"/>
                  <a:gd name="connsiteY481" fmla="*/ 209236 h 464078"/>
                  <a:gd name="connsiteX482" fmla="*/ 493629 w 539121"/>
                  <a:gd name="connsiteY482" fmla="*/ 214859 h 464078"/>
                  <a:gd name="connsiteX483" fmla="*/ 501036 w 539121"/>
                  <a:gd name="connsiteY483" fmla="*/ 219248 h 464078"/>
                  <a:gd name="connsiteX484" fmla="*/ 505836 w 539121"/>
                  <a:gd name="connsiteY484" fmla="*/ 221306 h 464078"/>
                  <a:gd name="connsiteX485" fmla="*/ 505836 w 539121"/>
                  <a:gd name="connsiteY485" fmla="*/ 221306 h 464078"/>
                  <a:gd name="connsiteX486" fmla="*/ 505973 w 539121"/>
                  <a:gd name="connsiteY486" fmla="*/ 221306 h 464078"/>
                  <a:gd name="connsiteX487" fmla="*/ 506385 w 539121"/>
                  <a:gd name="connsiteY487" fmla="*/ 221443 h 464078"/>
                  <a:gd name="connsiteX488" fmla="*/ 506248 w 539121"/>
                  <a:gd name="connsiteY488" fmla="*/ 221443 h 464078"/>
                  <a:gd name="connsiteX489" fmla="*/ 509677 w 539121"/>
                  <a:gd name="connsiteY489" fmla="*/ 222540 h 464078"/>
                  <a:gd name="connsiteX490" fmla="*/ 509540 w 539121"/>
                  <a:gd name="connsiteY490" fmla="*/ 222540 h 464078"/>
                  <a:gd name="connsiteX491" fmla="*/ 513654 w 539121"/>
                  <a:gd name="connsiteY491" fmla="*/ 223226 h 464078"/>
                  <a:gd name="connsiteX492" fmla="*/ 513517 w 539121"/>
                  <a:gd name="connsiteY492" fmla="*/ 223226 h 464078"/>
                  <a:gd name="connsiteX493" fmla="*/ 517358 w 539121"/>
                  <a:gd name="connsiteY493" fmla="*/ 223089 h 464078"/>
                  <a:gd name="connsiteX494" fmla="*/ 516672 w 539121"/>
                  <a:gd name="connsiteY494" fmla="*/ 223089 h 464078"/>
                  <a:gd name="connsiteX495" fmla="*/ 518181 w 539121"/>
                  <a:gd name="connsiteY495" fmla="*/ 222815 h 464078"/>
                  <a:gd name="connsiteX496" fmla="*/ 519689 w 539121"/>
                  <a:gd name="connsiteY496" fmla="*/ 222403 h 464078"/>
                  <a:gd name="connsiteX497" fmla="*/ 521335 w 539121"/>
                  <a:gd name="connsiteY497" fmla="*/ 221717 h 464078"/>
                  <a:gd name="connsiteX498" fmla="*/ 520787 w 539121"/>
                  <a:gd name="connsiteY498" fmla="*/ 221992 h 464078"/>
                  <a:gd name="connsiteX499" fmla="*/ 522296 w 539121"/>
                  <a:gd name="connsiteY499" fmla="*/ 221169 h 464078"/>
                  <a:gd name="connsiteX500" fmla="*/ 523667 w 539121"/>
                  <a:gd name="connsiteY500" fmla="*/ 220071 h 464078"/>
                  <a:gd name="connsiteX501" fmla="*/ 524764 w 539121"/>
                  <a:gd name="connsiteY501" fmla="*/ 218837 h 464078"/>
                  <a:gd name="connsiteX502" fmla="*/ 525587 w 539121"/>
                  <a:gd name="connsiteY502" fmla="*/ 217877 h 464078"/>
                  <a:gd name="connsiteX503" fmla="*/ 527233 w 539121"/>
                  <a:gd name="connsiteY503" fmla="*/ 214996 h 464078"/>
                  <a:gd name="connsiteX504" fmla="*/ 528468 w 539121"/>
                  <a:gd name="connsiteY504" fmla="*/ 211842 h 464078"/>
                  <a:gd name="connsiteX505" fmla="*/ 529428 w 539121"/>
                  <a:gd name="connsiteY505" fmla="*/ 208138 h 464078"/>
                  <a:gd name="connsiteX506" fmla="*/ 529976 w 539121"/>
                  <a:gd name="connsiteY506" fmla="*/ 203886 h 464078"/>
                  <a:gd name="connsiteX507" fmla="*/ 529976 w 539121"/>
                  <a:gd name="connsiteY507" fmla="*/ 204298 h 464078"/>
                  <a:gd name="connsiteX508" fmla="*/ 529976 w 539121"/>
                  <a:gd name="connsiteY508" fmla="*/ 192365 h 464078"/>
                  <a:gd name="connsiteX509" fmla="*/ 529976 w 539121"/>
                  <a:gd name="connsiteY509" fmla="*/ 192502 h 464078"/>
                  <a:gd name="connsiteX510" fmla="*/ 529976 w 539121"/>
                  <a:gd name="connsiteY510" fmla="*/ 192091 h 464078"/>
                  <a:gd name="connsiteX511" fmla="*/ 529976 w 539121"/>
                  <a:gd name="connsiteY511" fmla="*/ 191954 h 464078"/>
                  <a:gd name="connsiteX512" fmla="*/ 529976 w 539121"/>
                  <a:gd name="connsiteY512" fmla="*/ 192091 h 464078"/>
                  <a:gd name="connsiteX513" fmla="*/ 528056 w 539121"/>
                  <a:gd name="connsiteY513" fmla="*/ 178512 h 464078"/>
                  <a:gd name="connsiteX514" fmla="*/ 528193 w 539121"/>
                  <a:gd name="connsiteY514" fmla="*/ 179060 h 464078"/>
                  <a:gd name="connsiteX515" fmla="*/ 525450 w 539121"/>
                  <a:gd name="connsiteY515" fmla="*/ 167402 h 464078"/>
                  <a:gd name="connsiteX516" fmla="*/ 522021 w 539121"/>
                  <a:gd name="connsiteY516" fmla="*/ 156155 h 464078"/>
                  <a:gd name="connsiteX517" fmla="*/ 522021 w 539121"/>
                  <a:gd name="connsiteY517" fmla="*/ 156155 h 464078"/>
                  <a:gd name="connsiteX518" fmla="*/ 513654 w 539121"/>
                  <a:gd name="connsiteY518" fmla="*/ 135032 h 464078"/>
                  <a:gd name="connsiteX519" fmla="*/ 503779 w 539121"/>
                  <a:gd name="connsiteY519" fmla="*/ 114321 h 464078"/>
                  <a:gd name="connsiteX520" fmla="*/ 503779 w 539121"/>
                  <a:gd name="connsiteY520" fmla="*/ 114321 h 464078"/>
                  <a:gd name="connsiteX521" fmla="*/ 503779 w 539121"/>
                  <a:gd name="connsiteY521" fmla="*/ 114321 h 464078"/>
                  <a:gd name="connsiteX522" fmla="*/ 503642 w 539121"/>
                  <a:gd name="connsiteY522" fmla="*/ 114184 h 464078"/>
                  <a:gd name="connsiteX523" fmla="*/ 503642 w 539121"/>
                  <a:gd name="connsiteY523" fmla="*/ 114321 h 464078"/>
                  <a:gd name="connsiteX524" fmla="*/ 488691 w 539121"/>
                  <a:gd name="connsiteY524" fmla="*/ 86066 h 464078"/>
                  <a:gd name="connsiteX525" fmla="*/ 482656 w 539121"/>
                  <a:gd name="connsiteY525" fmla="*/ 75093 h 464078"/>
                  <a:gd name="connsiteX526" fmla="*/ 475524 w 539121"/>
                  <a:gd name="connsiteY526" fmla="*/ 62063 h 464078"/>
                  <a:gd name="connsiteX527" fmla="*/ 459888 w 539121"/>
                  <a:gd name="connsiteY527" fmla="*/ 33808 h 464078"/>
                  <a:gd name="connsiteX528" fmla="*/ 452893 w 539121"/>
                  <a:gd name="connsiteY528" fmla="*/ 21052 h 464078"/>
                  <a:gd name="connsiteX529" fmla="*/ 445211 w 539121"/>
                  <a:gd name="connsiteY529" fmla="*/ 6239 h 464078"/>
                  <a:gd name="connsiteX530" fmla="*/ 446583 w 539121"/>
                  <a:gd name="connsiteY530" fmla="*/ 890 h 464078"/>
                  <a:gd name="connsiteX531" fmla="*/ 452618 w 539121"/>
                  <a:gd name="connsiteY531" fmla="*/ 1301 h 464078"/>
                  <a:gd name="connsiteX532" fmla="*/ 455498 w 539121"/>
                  <a:gd name="connsiteY532" fmla="*/ 4456 h 464078"/>
                  <a:gd name="connsiteX533" fmla="*/ 458790 w 539121"/>
                  <a:gd name="connsiteY533" fmla="*/ 9256 h 464078"/>
                  <a:gd name="connsiteX534" fmla="*/ 462905 w 539121"/>
                  <a:gd name="connsiteY534" fmla="*/ 15154 h 464078"/>
                  <a:gd name="connsiteX535" fmla="*/ 469626 w 539121"/>
                  <a:gd name="connsiteY535" fmla="*/ 24893 h 464078"/>
                  <a:gd name="connsiteX536" fmla="*/ 483479 w 539121"/>
                  <a:gd name="connsiteY536" fmla="*/ 45055 h 464078"/>
                  <a:gd name="connsiteX537" fmla="*/ 497744 w 539121"/>
                  <a:gd name="connsiteY537" fmla="*/ 64806 h 464078"/>
                  <a:gd name="connsiteX538" fmla="*/ 515575 w 539121"/>
                  <a:gd name="connsiteY538" fmla="*/ 86066 h 464078"/>
                  <a:gd name="connsiteX539" fmla="*/ 515575 w 539121"/>
                  <a:gd name="connsiteY539" fmla="*/ 86066 h 464078"/>
                  <a:gd name="connsiteX540" fmla="*/ 515575 w 539121"/>
                  <a:gd name="connsiteY540" fmla="*/ 86066 h 464078"/>
                  <a:gd name="connsiteX541" fmla="*/ 515986 w 539121"/>
                  <a:gd name="connsiteY541" fmla="*/ 86477 h 464078"/>
                  <a:gd name="connsiteX542" fmla="*/ 515986 w 539121"/>
                  <a:gd name="connsiteY542" fmla="*/ 86477 h 464078"/>
                  <a:gd name="connsiteX543" fmla="*/ 517083 w 539121"/>
                  <a:gd name="connsiteY543" fmla="*/ 87849 h 464078"/>
                  <a:gd name="connsiteX544" fmla="*/ 517083 w 539121"/>
                  <a:gd name="connsiteY544" fmla="*/ 94021 h 464078"/>
                  <a:gd name="connsiteX545" fmla="*/ 510911 w 539121"/>
                  <a:gd name="connsiteY545" fmla="*/ 94021 h 464078"/>
                  <a:gd name="connsiteX546" fmla="*/ 492943 w 539121"/>
                  <a:gd name="connsiteY546" fmla="*/ 73173 h 464078"/>
                  <a:gd name="connsiteX547" fmla="*/ 491983 w 539121"/>
                  <a:gd name="connsiteY547" fmla="*/ 71939 h 464078"/>
                  <a:gd name="connsiteX548" fmla="*/ 496784 w 539121"/>
                  <a:gd name="connsiteY548" fmla="*/ 80717 h 464078"/>
                  <a:gd name="connsiteX549" fmla="*/ 500487 w 539121"/>
                  <a:gd name="connsiteY549" fmla="*/ 87849 h 464078"/>
                  <a:gd name="connsiteX550" fmla="*/ 508168 w 539121"/>
                  <a:gd name="connsiteY550" fmla="*/ 102525 h 464078"/>
                  <a:gd name="connsiteX551" fmla="*/ 525313 w 539121"/>
                  <a:gd name="connsiteY551" fmla="*/ 138735 h 464078"/>
                  <a:gd name="connsiteX552" fmla="*/ 534228 w 539121"/>
                  <a:gd name="connsiteY552" fmla="*/ 164933 h 464078"/>
                  <a:gd name="connsiteX553" fmla="*/ 536972 w 539121"/>
                  <a:gd name="connsiteY553" fmla="*/ 177277 h 464078"/>
                  <a:gd name="connsiteX554" fmla="*/ 538892 w 539121"/>
                  <a:gd name="connsiteY554" fmla="*/ 192091 h 464078"/>
                  <a:gd name="connsiteX555" fmla="*/ 536834 w 539121"/>
                  <a:gd name="connsiteY555" fmla="*/ 215408 h 464078"/>
                  <a:gd name="connsiteX556" fmla="*/ 532857 w 539121"/>
                  <a:gd name="connsiteY556" fmla="*/ 223363 h 464078"/>
                  <a:gd name="connsiteX557" fmla="*/ 529839 w 539121"/>
                  <a:gd name="connsiteY557" fmla="*/ 226792 h 464078"/>
                  <a:gd name="connsiteX558" fmla="*/ 525313 w 539121"/>
                  <a:gd name="connsiteY558" fmla="*/ 229810 h 464078"/>
                  <a:gd name="connsiteX559" fmla="*/ 517906 w 539121"/>
                  <a:gd name="connsiteY559" fmla="*/ 232141 h 464078"/>
                  <a:gd name="connsiteX560" fmla="*/ 508305 w 539121"/>
                  <a:gd name="connsiteY560" fmla="*/ 231593 h 464078"/>
                  <a:gd name="connsiteX561" fmla="*/ 498978 w 539121"/>
                  <a:gd name="connsiteY561" fmla="*/ 228438 h 464078"/>
                  <a:gd name="connsiteX562" fmla="*/ 488691 w 539121"/>
                  <a:gd name="connsiteY562" fmla="*/ 222540 h 464078"/>
                  <a:gd name="connsiteX563" fmla="*/ 489240 w 539121"/>
                  <a:gd name="connsiteY563" fmla="*/ 238725 h 464078"/>
                  <a:gd name="connsiteX564" fmla="*/ 487183 w 539121"/>
                  <a:gd name="connsiteY564" fmla="*/ 250384 h 464078"/>
                  <a:gd name="connsiteX565" fmla="*/ 481833 w 539121"/>
                  <a:gd name="connsiteY565" fmla="*/ 261494 h 464078"/>
                  <a:gd name="connsiteX566" fmla="*/ 476210 w 539121"/>
                  <a:gd name="connsiteY566" fmla="*/ 267803 h 464078"/>
                  <a:gd name="connsiteX567" fmla="*/ 472643 w 539121"/>
                  <a:gd name="connsiteY567" fmla="*/ 270409 h 464078"/>
                  <a:gd name="connsiteX568" fmla="*/ 468529 w 539121"/>
                  <a:gd name="connsiteY568" fmla="*/ 272604 h 464078"/>
                  <a:gd name="connsiteX569" fmla="*/ 459065 w 539121"/>
                  <a:gd name="connsiteY569" fmla="*/ 275210 h 464078"/>
                  <a:gd name="connsiteX570" fmla="*/ 453578 w 539121"/>
                  <a:gd name="connsiteY570" fmla="*/ 275347 h 464078"/>
                  <a:gd name="connsiteX571" fmla="*/ 447818 w 539121"/>
                  <a:gd name="connsiteY571" fmla="*/ 274661 h 464078"/>
                  <a:gd name="connsiteX572" fmla="*/ 436708 w 539121"/>
                  <a:gd name="connsiteY572" fmla="*/ 271095 h 464078"/>
                  <a:gd name="connsiteX573" fmla="*/ 425323 w 539121"/>
                  <a:gd name="connsiteY573" fmla="*/ 264648 h 464078"/>
                  <a:gd name="connsiteX574" fmla="*/ 403652 w 539121"/>
                  <a:gd name="connsiteY574" fmla="*/ 245995 h 464078"/>
                  <a:gd name="connsiteX575" fmla="*/ 376631 w 539121"/>
                  <a:gd name="connsiteY575" fmla="*/ 212939 h 464078"/>
                  <a:gd name="connsiteX576" fmla="*/ 363601 w 539121"/>
                  <a:gd name="connsiteY576" fmla="*/ 194697 h 464078"/>
                  <a:gd name="connsiteX577" fmla="*/ 359212 w 539121"/>
                  <a:gd name="connsiteY577" fmla="*/ 188387 h 464078"/>
                  <a:gd name="connsiteX578" fmla="*/ 368265 w 539121"/>
                  <a:gd name="connsiteY578" fmla="*/ 215957 h 464078"/>
                  <a:gd name="connsiteX579" fmla="*/ 374574 w 539121"/>
                  <a:gd name="connsiteY579" fmla="*/ 243526 h 464078"/>
                  <a:gd name="connsiteX580" fmla="*/ 377317 w 539121"/>
                  <a:gd name="connsiteY580" fmla="*/ 273701 h 464078"/>
                  <a:gd name="connsiteX581" fmla="*/ 374986 w 539121"/>
                  <a:gd name="connsiteY581" fmla="*/ 301270 h 464078"/>
                  <a:gd name="connsiteX582" fmla="*/ 371968 w 539121"/>
                  <a:gd name="connsiteY582" fmla="*/ 314026 h 464078"/>
                  <a:gd name="connsiteX583" fmla="*/ 366893 w 539121"/>
                  <a:gd name="connsiteY583" fmla="*/ 327468 h 464078"/>
                  <a:gd name="connsiteX584" fmla="*/ 355509 w 539121"/>
                  <a:gd name="connsiteY584" fmla="*/ 342967 h 464078"/>
                  <a:gd name="connsiteX585" fmla="*/ 351394 w 539121"/>
                  <a:gd name="connsiteY585" fmla="*/ 345984 h 464078"/>
                  <a:gd name="connsiteX586" fmla="*/ 346868 w 539121"/>
                  <a:gd name="connsiteY586" fmla="*/ 348042 h 464078"/>
                  <a:gd name="connsiteX587" fmla="*/ 343576 w 539121"/>
                  <a:gd name="connsiteY587" fmla="*/ 348865 h 464078"/>
                  <a:gd name="connsiteX588" fmla="*/ 337815 w 539121"/>
                  <a:gd name="connsiteY588" fmla="*/ 349002 h 464078"/>
                  <a:gd name="connsiteX589" fmla="*/ 332740 w 539121"/>
                  <a:gd name="connsiteY589" fmla="*/ 348179 h 464078"/>
                  <a:gd name="connsiteX590" fmla="*/ 328351 w 539121"/>
                  <a:gd name="connsiteY590" fmla="*/ 346533 h 464078"/>
                  <a:gd name="connsiteX591" fmla="*/ 320396 w 539121"/>
                  <a:gd name="connsiteY591" fmla="*/ 341458 h 464078"/>
                  <a:gd name="connsiteX592" fmla="*/ 312578 w 539121"/>
                  <a:gd name="connsiteY592" fmla="*/ 334051 h 464078"/>
                  <a:gd name="connsiteX593" fmla="*/ 303114 w 539121"/>
                  <a:gd name="connsiteY593" fmla="*/ 321981 h 464078"/>
                  <a:gd name="connsiteX594" fmla="*/ 295159 w 539121"/>
                  <a:gd name="connsiteY594" fmla="*/ 309637 h 464078"/>
                  <a:gd name="connsiteX595" fmla="*/ 288163 w 539121"/>
                  <a:gd name="connsiteY595" fmla="*/ 297018 h 464078"/>
                  <a:gd name="connsiteX596" fmla="*/ 283911 w 539121"/>
                  <a:gd name="connsiteY596" fmla="*/ 288103 h 464078"/>
                  <a:gd name="connsiteX597" fmla="*/ 279111 w 539121"/>
                  <a:gd name="connsiteY597" fmla="*/ 278227 h 464078"/>
                  <a:gd name="connsiteX598" fmla="*/ 280345 w 539121"/>
                  <a:gd name="connsiteY598" fmla="*/ 290709 h 464078"/>
                  <a:gd name="connsiteX599" fmla="*/ 279934 w 539121"/>
                  <a:gd name="connsiteY599" fmla="*/ 352156 h 464078"/>
                  <a:gd name="connsiteX600" fmla="*/ 275682 w 539121"/>
                  <a:gd name="connsiteY600" fmla="*/ 380274 h 464078"/>
                  <a:gd name="connsiteX601" fmla="*/ 271979 w 539121"/>
                  <a:gd name="connsiteY601" fmla="*/ 394402 h 464078"/>
                  <a:gd name="connsiteX602" fmla="*/ 267315 w 539121"/>
                  <a:gd name="connsiteY602" fmla="*/ 406472 h 464078"/>
                  <a:gd name="connsiteX603" fmla="*/ 261554 w 539121"/>
                  <a:gd name="connsiteY603" fmla="*/ 416073 h 464078"/>
                  <a:gd name="connsiteX604" fmla="*/ 255382 w 539121"/>
                  <a:gd name="connsiteY604" fmla="*/ 422657 h 464078"/>
                  <a:gd name="connsiteX605" fmla="*/ 249073 w 539121"/>
                  <a:gd name="connsiteY605" fmla="*/ 425674 h 464078"/>
                  <a:gd name="connsiteX606" fmla="*/ 240157 w 539121"/>
                  <a:gd name="connsiteY606" fmla="*/ 425948 h 464078"/>
                  <a:gd name="connsiteX607" fmla="*/ 233437 w 539121"/>
                  <a:gd name="connsiteY607" fmla="*/ 422931 h 464078"/>
                  <a:gd name="connsiteX608" fmla="*/ 226304 w 539121"/>
                  <a:gd name="connsiteY608" fmla="*/ 416896 h 464078"/>
                  <a:gd name="connsiteX609" fmla="*/ 222875 w 539121"/>
                  <a:gd name="connsiteY609" fmla="*/ 412918 h 464078"/>
                  <a:gd name="connsiteX610" fmla="*/ 218760 w 539121"/>
                  <a:gd name="connsiteY610" fmla="*/ 407158 h 464078"/>
                  <a:gd name="connsiteX611" fmla="*/ 210257 w 539121"/>
                  <a:gd name="connsiteY611" fmla="*/ 393853 h 464078"/>
                  <a:gd name="connsiteX612" fmla="*/ 197912 w 539121"/>
                  <a:gd name="connsiteY612" fmla="*/ 371770 h 464078"/>
                  <a:gd name="connsiteX613" fmla="*/ 195032 w 539121"/>
                  <a:gd name="connsiteY613" fmla="*/ 366010 h 464078"/>
                  <a:gd name="connsiteX614" fmla="*/ 187625 w 539121"/>
                  <a:gd name="connsiteY614" fmla="*/ 351196 h 464078"/>
                  <a:gd name="connsiteX615" fmla="*/ 184196 w 539121"/>
                  <a:gd name="connsiteY615" fmla="*/ 344201 h 464078"/>
                  <a:gd name="connsiteX616" fmla="*/ 180218 w 539121"/>
                  <a:gd name="connsiteY616" fmla="*/ 335286 h 464078"/>
                  <a:gd name="connsiteX617" fmla="*/ 169520 w 539121"/>
                  <a:gd name="connsiteY617" fmla="*/ 311146 h 464078"/>
                  <a:gd name="connsiteX618" fmla="*/ 168697 w 539121"/>
                  <a:gd name="connsiteY618" fmla="*/ 309225 h 464078"/>
                  <a:gd name="connsiteX619" fmla="*/ 169657 w 539121"/>
                  <a:gd name="connsiteY619" fmla="*/ 354488 h 464078"/>
                  <a:gd name="connsiteX620" fmla="*/ 167051 w 539121"/>
                  <a:gd name="connsiteY620" fmla="*/ 381920 h 464078"/>
                  <a:gd name="connsiteX621" fmla="*/ 160604 w 539121"/>
                  <a:gd name="connsiteY621" fmla="*/ 408803 h 464078"/>
                  <a:gd name="connsiteX622" fmla="*/ 155941 w 539121"/>
                  <a:gd name="connsiteY622" fmla="*/ 419228 h 464078"/>
                  <a:gd name="connsiteX623" fmla="*/ 150317 w 539121"/>
                  <a:gd name="connsiteY623" fmla="*/ 426771 h 464078"/>
                  <a:gd name="connsiteX624" fmla="*/ 144420 w 539121"/>
                  <a:gd name="connsiteY624" fmla="*/ 431023 h 464078"/>
                  <a:gd name="connsiteX625" fmla="*/ 140442 w 539121"/>
                  <a:gd name="connsiteY625" fmla="*/ 432669 h 464078"/>
                  <a:gd name="connsiteX626" fmla="*/ 135779 w 539121"/>
                  <a:gd name="connsiteY626" fmla="*/ 433081 h 464078"/>
                  <a:gd name="connsiteX627" fmla="*/ 128509 w 539121"/>
                  <a:gd name="connsiteY627" fmla="*/ 430612 h 464078"/>
                  <a:gd name="connsiteX628" fmla="*/ 122474 w 539121"/>
                  <a:gd name="connsiteY628" fmla="*/ 426360 h 464078"/>
                  <a:gd name="connsiteX629" fmla="*/ 119456 w 539121"/>
                  <a:gd name="connsiteY629" fmla="*/ 423068 h 464078"/>
                  <a:gd name="connsiteX630" fmla="*/ 115616 w 539121"/>
                  <a:gd name="connsiteY630" fmla="*/ 418268 h 464078"/>
                  <a:gd name="connsiteX631" fmla="*/ 112598 w 539121"/>
                  <a:gd name="connsiteY631" fmla="*/ 414016 h 464078"/>
                  <a:gd name="connsiteX632" fmla="*/ 108758 w 539121"/>
                  <a:gd name="connsiteY632" fmla="*/ 407981 h 464078"/>
                  <a:gd name="connsiteX633" fmla="*/ 102449 w 539121"/>
                  <a:gd name="connsiteY633" fmla="*/ 396871 h 464078"/>
                  <a:gd name="connsiteX634" fmla="*/ 101351 w 539121"/>
                  <a:gd name="connsiteY634" fmla="*/ 394950 h 464078"/>
                  <a:gd name="connsiteX635" fmla="*/ 97511 w 539121"/>
                  <a:gd name="connsiteY635" fmla="*/ 407706 h 464078"/>
                  <a:gd name="connsiteX636" fmla="*/ 87224 w 539121"/>
                  <a:gd name="connsiteY636" fmla="*/ 432669 h 464078"/>
                  <a:gd name="connsiteX637" fmla="*/ 80366 w 539121"/>
                  <a:gd name="connsiteY637" fmla="*/ 444054 h 464078"/>
                  <a:gd name="connsiteX638" fmla="*/ 74605 w 539121"/>
                  <a:gd name="connsiteY638" fmla="*/ 451735 h 464078"/>
                  <a:gd name="connsiteX639" fmla="*/ 71313 w 539121"/>
                  <a:gd name="connsiteY639" fmla="*/ 455026 h 464078"/>
                  <a:gd name="connsiteX640" fmla="*/ 66101 w 539121"/>
                  <a:gd name="connsiteY640" fmla="*/ 459004 h 464078"/>
                  <a:gd name="connsiteX641" fmla="*/ 61712 w 539121"/>
                  <a:gd name="connsiteY641" fmla="*/ 461610 h 464078"/>
                  <a:gd name="connsiteX642" fmla="*/ 56637 w 539121"/>
                  <a:gd name="connsiteY642" fmla="*/ 463530 h 464078"/>
                  <a:gd name="connsiteX643" fmla="*/ 52385 w 539121"/>
                  <a:gd name="connsiteY643" fmla="*/ 464079 h 464078"/>
                  <a:gd name="connsiteX644" fmla="*/ 50465 w 539121"/>
                  <a:gd name="connsiteY644" fmla="*/ 463256 h 464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</a:cxnLst>
                <a:rect l="l" t="t" r="r" b="b"/>
                <a:pathLst>
                  <a:path w="539121" h="464078">
                    <a:moveTo>
                      <a:pt x="233848" y="143810"/>
                    </a:moveTo>
                    <a:cubicBezTo>
                      <a:pt x="235631" y="148062"/>
                      <a:pt x="237277" y="152314"/>
                      <a:pt x="239060" y="156566"/>
                    </a:cubicBezTo>
                    <a:cubicBezTo>
                      <a:pt x="240980" y="161367"/>
                      <a:pt x="242900" y="166167"/>
                      <a:pt x="244958" y="170968"/>
                    </a:cubicBezTo>
                    <a:cubicBezTo>
                      <a:pt x="243724" y="167402"/>
                      <a:pt x="242489" y="163836"/>
                      <a:pt x="241118" y="160270"/>
                    </a:cubicBezTo>
                    <a:cubicBezTo>
                      <a:pt x="239334" y="155469"/>
                      <a:pt x="237414" y="150806"/>
                      <a:pt x="235494" y="146005"/>
                    </a:cubicBezTo>
                    <a:cubicBezTo>
                      <a:pt x="233711" y="141890"/>
                      <a:pt x="232065" y="137912"/>
                      <a:pt x="230145" y="133935"/>
                    </a:cubicBezTo>
                    <a:cubicBezTo>
                      <a:pt x="230145" y="134072"/>
                      <a:pt x="230282" y="134072"/>
                      <a:pt x="230282" y="134209"/>
                    </a:cubicBezTo>
                    <a:cubicBezTo>
                      <a:pt x="229733" y="133249"/>
                      <a:pt x="229184" y="132289"/>
                      <a:pt x="228636" y="131329"/>
                    </a:cubicBezTo>
                    <a:cubicBezTo>
                      <a:pt x="228636" y="131466"/>
                      <a:pt x="228773" y="131603"/>
                      <a:pt x="228773" y="131603"/>
                    </a:cubicBezTo>
                    <a:cubicBezTo>
                      <a:pt x="228773" y="131603"/>
                      <a:pt x="228773" y="131603"/>
                      <a:pt x="228773" y="131603"/>
                    </a:cubicBezTo>
                    <a:cubicBezTo>
                      <a:pt x="230556" y="135718"/>
                      <a:pt x="232202" y="139696"/>
                      <a:pt x="233848" y="143810"/>
                    </a:cubicBezTo>
                    <a:close/>
                    <a:moveTo>
                      <a:pt x="464825" y="187839"/>
                    </a:moveTo>
                    <a:cubicBezTo>
                      <a:pt x="465237" y="188387"/>
                      <a:pt x="465785" y="188799"/>
                      <a:pt x="466334" y="189347"/>
                    </a:cubicBezTo>
                    <a:cubicBezTo>
                      <a:pt x="467980" y="190993"/>
                      <a:pt x="469626" y="192639"/>
                      <a:pt x="471272" y="194148"/>
                    </a:cubicBezTo>
                    <a:cubicBezTo>
                      <a:pt x="472781" y="195520"/>
                      <a:pt x="474152" y="197028"/>
                      <a:pt x="475661" y="198400"/>
                    </a:cubicBezTo>
                    <a:cubicBezTo>
                      <a:pt x="471683" y="187290"/>
                      <a:pt x="467157" y="176592"/>
                      <a:pt x="461945" y="166030"/>
                    </a:cubicBezTo>
                    <a:cubicBezTo>
                      <a:pt x="458516" y="159172"/>
                      <a:pt x="454950" y="152589"/>
                      <a:pt x="451247" y="145868"/>
                    </a:cubicBezTo>
                    <a:cubicBezTo>
                      <a:pt x="447406" y="139147"/>
                      <a:pt x="443429" y="132563"/>
                      <a:pt x="439314" y="125980"/>
                    </a:cubicBezTo>
                    <a:cubicBezTo>
                      <a:pt x="436296" y="121590"/>
                      <a:pt x="433279" y="117064"/>
                      <a:pt x="430261" y="112675"/>
                    </a:cubicBezTo>
                    <a:cubicBezTo>
                      <a:pt x="428341" y="109795"/>
                      <a:pt x="426284" y="106914"/>
                      <a:pt x="424363" y="103897"/>
                    </a:cubicBezTo>
                    <a:cubicBezTo>
                      <a:pt x="423540" y="102800"/>
                      <a:pt x="422855" y="101565"/>
                      <a:pt x="422032" y="100468"/>
                    </a:cubicBezTo>
                    <a:cubicBezTo>
                      <a:pt x="418054" y="95119"/>
                      <a:pt x="414076" y="89769"/>
                      <a:pt x="410099" y="84420"/>
                    </a:cubicBezTo>
                    <a:cubicBezTo>
                      <a:pt x="408453" y="82088"/>
                      <a:pt x="406670" y="79757"/>
                      <a:pt x="405024" y="77562"/>
                    </a:cubicBezTo>
                    <a:cubicBezTo>
                      <a:pt x="403103" y="75093"/>
                      <a:pt x="401183" y="72624"/>
                      <a:pt x="399263" y="70155"/>
                    </a:cubicBezTo>
                    <a:cubicBezTo>
                      <a:pt x="396931" y="67275"/>
                      <a:pt x="394462" y="64532"/>
                      <a:pt x="392131" y="61652"/>
                    </a:cubicBezTo>
                    <a:cubicBezTo>
                      <a:pt x="392131" y="61652"/>
                      <a:pt x="392131" y="61652"/>
                      <a:pt x="392268" y="61789"/>
                    </a:cubicBezTo>
                    <a:cubicBezTo>
                      <a:pt x="391445" y="60829"/>
                      <a:pt x="390622" y="60006"/>
                      <a:pt x="389662" y="59045"/>
                    </a:cubicBezTo>
                    <a:cubicBezTo>
                      <a:pt x="389799" y="59183"/>
                      <a:pt x="389936" y="59320"/>
                      <a:pt x="390073" y="59457"/>
                    </a:cubicBezTo>
                    <a:cubicBezTo>
                      <a:pt x="389113" y="58634"/>
                      <a:pt x="388153" y="57811"/>
                      <a:pt x="387193" y="57125"/>
                    </a:cubicBezTo>
                    <a:cubicBezTo>
                      <a:pt x="386644" y="56851"/>
                      <a:pt x="386233" y="56577"/>
                      <a:pt x="385684" y="56302"/>
                    </a:cubicBezTo>
                    <a:cubicBezTo>
                      <a:pt x="385410" y="56165"/>
                      <a:pt x="385136" y="56165"/>
                      <a:pt x="384861" y="56028"/>
                    </a:cubicBezTo>
                    <a:cubicBezTo>
                      <a:pt x="384861" y="56165"/>
                      <a:pt x="384861" y="56302"/>
                      <a:pt x="384724" y="56439"/>
                    </a:cubicBezTo>
                    <a:cubicBezTo>
                      <a:pt x="384724" y="56714"/>
                      <a:pt x="384724" y="56988"/>
                      <a:pt x="384724" y="57262"/>
                    </a:cubicBezTo>
                    <a:cubicBezTo>
                      <a:pt x="384724" y="57811"/>
                      <a:pt x="384861" y="58360"/>
                      <a:pt x="384861" y="58908"/>
                    </a:cubicBezTo>
                    <a:cubicBezTo>
                      <a:pt x="385136" y="60280"/>
                      <a:pt x="385547" y="61789"/>
                      <a:pt x="386096" y="63160"/>
                    </a:cubicBezTo>
                    <a:lnTo>
                      <a:pt x="386096" y="63160"/>
                    </a:lnTo>
                    <a:cubicBezTo>
                      <a:pt x="387742" y="67412"/>
                      <a:pt x="389799" y="71664"/>
                      <a:pt x="391582" y="75916"/>
                    </a:cubicBezTo>
                    <a:cubicBezTo>
                      <a:pt x="393776" y="81265"/>
                      <a:pt x="396383" y="86477"/>
                      <a:pt x="398989" y="91690"/>
                    </a:cubicBezTo>
                    <a:cubicBezTo>
                      <a:pt x="398989" y="91690"/>
                      <a:pt x="398852" y="91552"/>
                      <a:pt x="398852" y="91552"/>
                    </a:cubicBezTo>
                    <a:cubicBezTo>
                      <a:pt x="404612" y="102937"/>
                      <a:pt x="411196" y="114047"/>
                      <a:pt x="417368" y="125157"/>
                    </a:cubicBezTo>
                    <a:cubicBezTo>
                      <a:pt x="417917" y="126254"/>
                      <a:pt x="418603" y="127214"/>
                      <a:pt x="419288" y="128174"/>
                    </a:cubicBezTo>
                    <a:cubicBezTo>
                      <a:pt x="421208" y="131054"/>
                      <a:pt x="423129" y="133935"/>
                      <a:pt x="425049" y="136952"/>
                    </a:cubicBezTo>
                    <a:cubicBezTo>
                      <a:pt x="427929" y="141341"/>
                      <a:pt x="430947" y="145731"/>
                      <a:pt x="433827" y="150120"/>
                    </a:cubicBezTo>
                    <a:cubicBezTo>
                      <a:pt x="439314" y="157252"/>
                      <a:pt x="444800" y="164384"/>
                      <a:pt x="450424" y="171517"/>
                    </a:cubicBezTo>
                    <a:cubicBezTo>
                      <a:pt x="450287" y="171380"/>
                      <a:pt x="450149" y="171242"/>
                      <a:pt x="450012" y="171105"/>
                    </a:cubicBezTo>
                    <a:cubicBezTo>
                      <a:pt x="454676" y="176592"/>
                      <a:pt x="459751" y="182215"/>
                      <a:pt x="464825" y="187839"/>
                    </a:cubicBezTo>
                    <a:close/>
                    <a:moveTo>
                      <a:pt x="100254" y="370399"/>
                    </a:moveTo>
                    <a:cubicBezTo>
                      <a:pt x="102037" y="360249"/>
                      <a:pt x="103272" y="350099"/>
                      <a:pt x="104095" y="339812"/>
                    </a:cubicBezTo>
                    <a:cubicBezTo>
                      <a:pt x="104095" y="339812"/>
                      <a:pt x="104095" y="339949"/>
                      <a:pt x="104095" y="339949"/>
                    </a:cubicBezTo>
                    <a:cubicBezTo>
                      <a:pt x="104780" y="328016"/>
                      <a:pt x="104780" y="316083"/>
                      <a:pt x="104095" y="304150"/>
                    </a:cubicBezTo>
                    <a:cubicBezTo>
                      <a:pt x="104095" y="304425"/>
                      <a:pt x="104095" y="304562"/>
                      <a:pt x="104095" y="304699"/>
                    </a:cubicBezTo>
                    <a:cubicBezTo>
                      <a:pt x="103683" y="298664"/>
                      <a:pt x="103135" y="292492"/>
                      <a:pt x="102311" y="286457"/>
                    </a:cubicBezTo>
                    <a:cubicBezTo>
                      <a:pt x="101488" y="280422"/>
                      <a:pt x="100391" y="274387"/>
                      <a:pt x="99157" y="268352"/>
                    </a:cubicBezTo>
                    <a:cubicBezTo>
                      <a:pt x="99157" y="268489"/>
                      <a:pt x="99157" y="268626"/>
                      <a:pt x="99157" y="268763"/>
                    </a:cubicBezTo>
                    <a:cubicBezTo>
                      <a:pt x="97648" y="261356"/>
                      <a:pt x="95865" y="253950"/>
                      <a:pt x="93808" y="246543"/>
                    </a:cubicBezTo>
                    <a:cubicBezTo>
                      <a:pt x="91750" y="239274"/>
                      <a:pt x="89419" y="232004"/>
                      <a:pt x="86950" y="224872"/>
                    </a:cubicBezTo>
                    <a:cubicBezTo>
                      <a:pt x="86950" y="225009"/>
                      <a:pt x="87087" y="225283"/>
                      <a:pt x="87087" y="225421"/>
                    </a:cubicBezTo>
                    <a:cubicBezTo>
                      <a:pt x="84892" y="219248"/>
                      <a:pt x="82423" y="213213"/>
                      <a:pt x="79406" y="207315"/>
                    </a:cubicBezTo>
                    <a:cubicBezTo>
                      <a:pt x="79406" y="207453"/>
                      <a:pt x="79543" y="207590"/>
                      <a:pt x="79680" y="207727"/>
                    </a:cubicBezTo>
                    <a:cubicBezTo>
                      <a:pt x="78994" y="206355"/>
                      <a:pt x="78171" y="205121"/>
                      <a:pt x="77348" y="203749"/>
                    </a:cubicBezTo>
                    <a:cubicBezTo>
                      <a:pt x="77348" y="203886"/>
                      <a:pt x="77485" y="203886"/>
                      <a:pt x="77485" y="204024"/>
                    </a:cubicBezTo>
                    <a:cubicBezTo>
                      <a:pt x="76800" y="203063"/>
                      <a:pt x="76114" y="202241"/>
                      <a:pt x="75291" y="201280"/>
                    </a:cubicBezTo>
                    <a:lnTo>
                      <a:pt x="75291" y="201280"/>
                    </a:lnTo>
                    <a:cubicBezTo>
                      <a:pt x="74468" y="200320"/>
                      <a:pt x="73508" y="199360"/>
                      <a:pt x="72548" y="198400"/>
                    </a:cubicBezTo>
                    <a:cubicBezTo>
                      <a:pt x="72136" y="197989"/>
                      <a:pt x="71725" y="197714"/>
                      <a:pt x="71176" y="197303"/>
                    </a:cubicBezTo>
                    <a:cubicBezTo>
                      <a:pt x="70902" y="197166"/>
                      <a:pt x="70627" y="197028"/>
                      <a:pt x="70490" y="196891"/>
                    </a:cubicBezTo>
                    <a:cubicBezTo>
                      <a:pt x="70353" y="196891"/>
                      <a:pt x="70216" y="196754"/>
                      <a:pt x="69942" y="196754"/>
                    </a:cubicBezTo>
                    <a:cubicBezTo>
                      <a:pt x="69805" y="196754"/>
                      <a:pt x="69805" y="196754"/>
                      <a:pt x="69667" y="196754"/>
                    </a:cubicBezTo>
                    <a:cubicBezTo>
                      <a:pt x="69393" y="196891"/>
                      <a:pt x="69119" y="196891"/>
                      <a:pt x="68982" y="197028"/>
                    </a:cubicBezTo>
                    <a:cubicBezTo>
                      <a:pt x="68570" y="197303"/>
                      <a:pt x="68159" y="197440"/>
                      <a:pt x="67747" y="197714"/>
                    </a:cubicBezTo>
                    <a:cubicBezTo>
                      <a:pt x="67336" y="197989"/>
                      <a:pt x="67061" y="198126"/>
                      <a:pt x="66650" y="198400"/>
                    </a:cubicBezTo>
                    <a:cubicBezTo>
                      <a:pt x="66376" y="198674"/>
                      <a:pt x="66101" y="198949"/>
                      <a:pt x="65690" y="199223"/>
                    </a:cubicBezTo>
                    <a:cubicBezTo>
                      <a:pt x="65416" y="199497"/>
                      <a:pt x="65141" y="199772"/>
                      <a:pt x="64867" y="200046"/>
                    </a:cubicBezTo>
                    <a:cubicBezTo>
                      <a:pt x="64592" y="200457"/>
                      <a:pt x="64181" y="201006"/>
                      <a:pt x="63907" y="201418"/>
                    </a:cubicBezTo>
                    <a:cubicBezTo>
                      <a:pt x="64044" y="201280"/>
                      <a:pt x="64181" y="201143"/>
                      <a:pt x="64181" y="201006"/>
                    </a:cubicBezTo>
                    <a:cubicBezTo>
                      <a:pt x="63907" y="201418"/>
                      <a:pt x="63632" y="201966"/>
                      <a:pt x="63495" y="202378"/>
                    </a:cubicBezTo>
                    <a:cubicBezTo>
                      <a:pt x="63358" y="202926"/>
                      <a:pt x="63084" y="203338"/>
                      <a:pt x="62947" y="203886"/>
                    </a:cubicBezTo>
                    <a:cubicBezTo>
                      <a:pt x="62535" y="204984"/>
                      <a:pt x="62261" y="206218"/>
                      <a:pt x="61987" y="207453"/>
                    </a:cubicBezTo>
                    <a:cubicBezTo>
                      <a:pt x="61163" y="211567"/>
                      <a:pt x="60615" y="215682"/>
                      <a:pt x="60203" y="219797"/>
                    </a:cubicBezTo>
                    <a:cubicBezTo>
                      <a:pt x="59792" y="226381"/>
                      <a:pt x="59929" y="232964"/>
                      <a:pt x="60478" y="239548"/>
                    </a:cubicBezTo>
                    <a:cubicBezTo>
                      <a:pt x="60478" y="239548"/>
                      <a:pt x="60478" y="239548"/>
                      <a:pt x="60478" y="239411"/>
                    </a:cubicBezTo>
                    <a:cubicBezTo>
                      <a:pt x="60889" y="244349"/>
                      <a:pt x="61438" y="249424"/>
                      <a:pt x="62124" y="254361"/>
                    </a:cubicBezTo>
                    <a:cubicBezTo>
                      <a:pt x="62809" y="259436"/>
                      <a:pt x="63769" y="264374"/>
                      <a:pt x="64730" y="269312"/>
                    </a:cubicBezTo>
                    <a:lnTo>
                      <a:pt x="64730" y="269312"/>
                    </a:lnTo>
                    <a:cubicBezTo>
                      <a:pt x="64730" y="269312"/>
                      <a:pt x="64730" y="269449"/>
                      <a:pt x="64730" y="269449"/>
                    </a:cubicBezTo>
                    <a:cubicBezTo>
                      <a:pt x="64730" y="269586"/>
                      <a:pt x="64730" y="269723"/>
                      <a:pt x="64867" y="269860"/>
                    </a:cubicBezTo>
                    <a:cubicBezTo>
                      <a:pt x="64867" y="269860"/>
                      <a:pt x="64867" y="269860"/>
                      <a:pt x="64867" y="269860"/>
                    </a:cubicBezTo>
                    <a:cubicBezTo>
                      <a:pt x="68159" y="285771"/>
                      <a:pt x="72822" y="301407"/>
                      <a:pt x="78034" y="316906"/>
                    </a:cubicBezTo>
                    <a:cubicBezTo>
                      <a:pt x="78034" y="316769"/>
                      <a:pt x="78034" y="316769"/>
                      <a:pt x="77897" y="316632"/>
                    </a:cubicBezTo>
                    <a:cubicBezTo>
                      <a:pt x="80777" y="324999"/>
                      <a:pt x="83932" y="333091"/>
                      <a:pt x="87224" y="341184"/>
                    </a:cubicBezTo>
                    <a:cubicBezTo>
                      <a:pt x="88184" y="343652"/>
                      <a:pt x="89281" y="345984"/>
                      <a:pt x="90379" y="348316"/>
                    </a:cubicBezTo>
                    <a:cubicBezTo>
                      <a:pt x="93122" y="354625"/>
                      <a:pt x="96002" y="361072"/>
                      <a:pt x="98745" y="367381"/>
                    </a:cubicBezTo>
                    <a:cubicBezTo>
                      <a:pt x="98608" y="367244"/>
                      <a:pt x="98608" y="367107"/>
                      <a:pt x="98471" y="366970"/>
                    </a:cubicBezTo>
                    <a:cubicBezTo>
                      <a:pt x="99157" y="368204"/>
                      <a:pt x="99706" y="369301"/>
                      <a:pt x="100254" y="370399"/>
                    </a:cubicBezTo>
                    <a:close/>
                    <a:moveTo>
                      <a:pt x="50465" y="463256"/>
                    </a:moveTo>
                    <a:cubicBezTo>
                      <a:pt x="49093" y="463119"/>
                      <a:pt x="47310" y="462570"/>
                      <a:pt x="45939" y="462159"/>
                    </a:cubicBezTo>
                    <a:cubicBezTo>
                      <a:pt x="44430" y="461747"/>
                      <a:pt x="43195" y="461061"/>
                      <a:pt x="41824" y="460376"/>
                    </a:cubicBezTo>
                    <a:cubicBezTo>
                      <a:pt x="39492" y="459278"/>
                      <a:pt x="37572" y="457495"/>
                      <a:pt x="35652" y="455712"/>
                    </a:cubicBezTo>
                    <a:cubicBezTo>
                      <a:pt x="34555" y="454615"/>
                      <a:pt x="33457" y="453243"/>
                      <a:pt x="32497" y="452146"/>
                    </a:cubicBezTo>
                    <a:cubicBezTo>
                      <a:pt x="30988" y="450363"/>
                      <a:pt x="29754" y="448580"/>
                      <a:pt x="28519" y="446660"/>
                    </a:cubicBezTo>
                    <a:cubicBezTo>
                      <a:pt x="26462" y="443642"/>
                      <a:pt x="24953" y="440213"/>
                      <a:pt x="23444" y="436921"/>
                    </a:cubicBezTo>
                    <a:cubicBezTo>
                      <a:pt x="21524" y="432944"/>
                      <a:pt x="20015" y="428692"/>
                      <a:pt x="18507" y="424440"/>
                    </a:cubicBezTo>
                    <a:cubicBezTo>
                      <a:pt x="16861" y="419639"/>
                      <a:pt x="15352" y="414701"/>
                      <a:pt x="13981" y="409764"/>
                    </a:cubicBezTo>
                    <a:cubicBezTo>
                      <a:pt x="13295" y="407295"/>
                      <a:pt x="12609" y="404826"/>
                      <a:pt x="12060" y="402494"/>
                    </a:cubicBezTo>
                    <a:cubicBezTo>
                      <a:pt x="11649" y="400711"/>
                      <a:pt x="11100" y="398791"/>
                      <a:pt x="10826" y="397008"/>
                    </a:cubicBezTo>
                    <a:cubicBezTo>
                      <a:pt x="9180" y="388641"/>
                      <a:pt x="7534" y="380137"/>
                      <a:pt x="6025" y="371770"/>
                    </a:cubicBezTo>
                    <a:cubicBezTo>
                      <a:pt x="5751" y="370124"/>
                      <a:pt x="5476" y="368616"/>
                      <a:pt x="5339" y="366970"/>
                    </a:cubicBezTo>
                    <a:cubicBezTo>
                      <a:pt x="4791" y="362169"/>
                      <a:pt x="4242" y="357368"/>
                      <a:pt x="3556" y="352431"/>
                    </a:cubicBezTo>
                    <a:cubicBezTo>
                      <a:pt x="3008" y="347904"/>
                      <a:pt x="2459" y="343241"/>
                      <a:pt x="1910" y="338715"/>
                    </a:cubicBezTo>
                    <a:cubicBezTo>
                      <a:pt x="1225" y="333228"/>
                      <a:pt x="950" y="327742"/>
                      <a:pt x="676" y="322256"/>
                    </a:cubicBezTo>
                    <a:cubicBezTo>
                      <a:pt x="-696" y="298801"/>
                      <a:pt x="-10" y="275072"/>
                      <a:pt x="3008" y="251755"/>
                    </a:cubicBezTo>
                    <a:cubicBezTo>
                      <a:pt x="4516" y="240645"/>
                      <a:pt x="6711" y="229673"/>
                      <a:pt x="9866" y="219111"/>
                    </a:cubicBezTo>
                    <a:cubicBezTo>
                      <a:pt x="11237" y="214448"/>
                      <a:pt x="13020" y="209784"/>
                      <a:pt x="15078" y="205395"/>
                    </a:cubicBezTo>
                    <a:cubicBezTo>
                      <a:pt x="16724" y="201418"/>
                      <a:pt x="19055" y="197714"/>
                      <a:pt x="21387" y="194148"/>
                    </a:cubicBezTo>
                    <a:cubicBezTo>
                      <a:pt x="22347" y="192502"/>
                      <a:pt x="24405" y="191954"/>
                      <a:pt x="26050" y="192914"/>
                    </a:cubicBezTo>
                    <a:cubicBezTo>
                      <a:pt x="27697" y="193874"/>
                      <a:pt x="28245" y="195931"/>
                      <a:pt x="27285" y="197577"/>
                    </a:cubicBezTo>
                    <a:cubicBezTo>
                      <a:pt x="25502" y="200457"/>
                      <a:pt x="23856" y="203338"/>
                      <a:pt x="22210" y="206355"/>
                    </a:cubicBezTo>
                    <a:cubicBezTo>
                      <a:pt x="22347" y="206218"/>
                      <a:pt x="22347" y="206081"/>
                      <a:pt x="22484" y="205944"/>
                    </a:cubicBezTo>
                    <a:cubicBezTo>
                      <a:pt x="20839" y="209510"/>
                      <a:pt x="19330" y="213076"/>
                      <a:pt x="18095" y="216779"/>
                    </a:cubicBezTo>
                    <a:cubicBezTo>
                      <a:pt x="18095" y="216642"/>
                      <a:pt x="18095" y="216505"/>
                      <a:pt x="18232" y="216368"/>
                    </a:cubicBezTo>
                    <a:cubicBezTo>
                      <a:pt x="16038" y="222815"/>
                      <a:pt x="14392" y="229398"/>
                      <a:pt x="12883" y="235982"/>
                    </a:cubicBezTo>
                    <a:cubicBezTo>
                      <a:pt x="12883" y="235845"/>
                      <a:pt x="12883" y="235708"/>
                      <a:pt x="13020" y="235570"/>
                    </a:cubicBezTo>
                    <a:cubicBezTo>
                      <a:pt x="10414" y="248052"/>
                      <a:pt x="9043" y="260671"/>
                      <a:pt x="8083" y="273289"/>
                    </a:cubicBezTo>
                    <a:cubicBezTo>
                      <a:pt x="8083" y="273289"/>
                      <a:pt x="8083" y="273152"/>
                      <a:pt x="8083" y="273152"/>
                    </a:cubicBezTo>
                    <a:cubicBezTo>
                      <a:pt x="6985" y="290434"/>
                      <a:pt x="7260" y="307579"/>
                      <a:pt x="8220" y="324862"/>
                    </a:cubicBezTo>
                    <a:cubicBezTo>
                      <a:pt x="8220" y="324862"/>
                      <a:pt x="8220" y="324724"/>
                      <a:pt x="8220" y="324724"/>
                    </a:cubicBezTo>
                    <a:cubicBezTo>
                      <a:pt x="8494" y="328702"/>
                      <a:pt x="8631" y="332680"/>
                      <a:pt x="9180" y="336657"/>
                    </a:cubicBezTo>
                    <a:cubicBezTo>
                      <a:pt x="9591" y="339538"/>
                      <a:pt x="9866" y="342418"/>
                      <a:pt x="10277" y="345298"/>
                    </a:cubicBezTo>
                    <a:cubicBezTo>
                      <a:pt x="11237" y="352568"/>
                      <a:pt x="12060" y="359700"/>
                      <a:pt x="13020" y="366970"/>
                    </a:cubicBezTo>
                    <a:cubicBezTo>
                      <a:pt x="13432" y="370947"/>
                      <a:pt x="14392" y="374788"/>
                      <a:pt x="15215" y="378628"/>
                    </a:cubicBezTo>
                    <a:cubicBezTo>
                      <a:pt x="16312" y="384526"/>
                      <a:pt x="17547" y="390287"/>
                      <a:pt x="18781" y="396185"/>
                    </a:cubicBezTo>
                    <a:cubicBezTo>
                      <a:pt x="20839" y="404963"/>
                      <a:pt x="23307" y="413741"/>
                      <a:pt x="26188" y="422245"/>
                    </a:cubicBezTo>
                    <a:cubicBezTo>
                      <a:pt x="27011" y="424714"/>
                      <a:pt x="27971" y="427046"/>
                      <a:pt x="28931" y="429515"/>
                    </a:cubicBezTo>
                    <a:cubicBezTo>
                      <a:pt x="30028" y="432395"/>
                      <a:pt x="31400" y="435001"/>
                      <a:pt x="32771" y="437744"/>
                    </a:cubicBezTo>
                    <a:cubicBezTo>
                      <a:pt x="34006" y="440076"/>
                      <a:pt x="35377" y="442408"/>
                      <a:pt x="36749" y="444739"/>
                    </a:cubicBezTo>
                    <a:cubicBezTo>
                      <a:pt x="36749" y="444602"/>
                      <a:pt x="36612" y="444602"/>
                      <a:pt x="36612" y="444465"/>
                    </a:cubicBezTo>
                    <a:cubicBezTo>
                      <a:pt x="37846" y="446111"/>
                      <a:pt x="38944" y="447620"/>
                      <a:pt x="40315" y="449129"/>
                    </a:cubicBezTo>
                    <a:cubicBezTo>
                      <a:pt x="40315" y="449129"/>
                      <a:pt x="40315" y="449129"/>
                      <a:pt x="40178" y="448991"/>
                    </a:cubicBezTo>
                    <a:cubicBezTo>
                      <a:pt x="40178" y="448991"/>
                      <a:pt x="40315" y="449129"/>
                      <a:pt x="40315" y="449129"/>
                    </a:cubicBezTo>
                    <a:cubicBezTo>
                      <a:pt x="40315" y="449266"/>
                      <a:pt x="40452" y="449266"/>
                      <a:pt x="40452" y="449403"/>
                    </a:cubicBezTo>
                    <a:cubicBezTo>
                      <a:pt x="40452" y="449403"/>
                      <a:pt x="40315" y="449266"/>
                      <a:pt x="40315" y="449266"/>
                    </a:cubicBezTo>
                    <a:cubicBezTo>
                      <a:pt x="41138" y="450226"/>
                      <a:pt x="42098" y="451186"/>
                      <a:pt x="43058" y="452009"/>
                    </a:cubicBezTo>
                    <a:cubicBezTo>
                      <a:pt x="42921" y="451872"/>
                      <a:pt x="42784" y="451735"/>
                      <a:pt x="42647" y="451597"/>
                    </a:cubicBezTo>
                    <a:cubicBezTo>
                      <a:pt x="43195" y="452009"/>
                      <a:pt x="43744" y="452420"/>
                      <a:pt x="44156" y="452832"/>
                    </a:cubicBezTo>
                    <a:cubicBezTo>
                      <a:pt x="44567" y="453106"/>
                      <a:pt x="45116" y="453380"/>
                      <a:pt x="45527" y="453655"/>
                    </a:cubicBezTo>
                    <a:cubicBezTo>
                      <a:pt x="45527" y="453655"/>
                      <a:pt x="45527" y="453655"/>
                      <a:pt x="45527" y="453655"/>
                    </a:cubicBezTo>
                    <a:cubicBezTo>
                      <a:pt x="46487" y="454203"/>
                      <a:pt x="47447" y="454615"/>
                      <a:pt x="48408" y="454889"/>
                    </a:cubicBezTo>
                    <a:cubicBezTo>
                      <a:pt x="49093" y="455026"/>
                      <a:pt x="49642" y="455301"/>
                      <a:pt x="50328" y="455438"/>
                    </a:cubicBezTo>
                    <a:cubicBezTo>
                      <a:pt x="50191" y="455438"/>
                      <a:pt x="50053" y="455438"/>
                      <a:pt x="49779" y="455301"/>
                    </a:cubicBezTo>
                    <a:cubicBezTo>
                      <a:pt x="51151" y="455575"/>
                      <a:pt x="52522" y="455849"/>
                      <a:pt x="53757" y="455849"/>
                    </a:cubicBezTo>
                    <a:cubicBezTo>
                      <a:pt x="53620" y="455849"/>
                      <a:pt x="53482" y="455849"/>
                      <a:pt x="53208" y="455849"/>
                    </a:cubicBezTo>
                    <a:cubicBezTo>
                      <a:pt x="53894" y="455849"/>
                      <a:pt x="54580" y="455849"/>
                      <a:pt x="55129" y="455849"/>
                    </a:cubicBezTo>
                    <a:cubicBezTo>
                      <a:pt x="54854" y="455849"/>
                      <a:pt x="54717" y="455849"/>
                      <a:pt x="54580" y="455849"/>
                    </a:cubicBezTo>
                    <a:cubicBezTo>
                      <a:pt x="55129" y="455712"/>
                      <a:pt x="55814" y="455575"/>
                      <a:pt x="56363" y="455575"/>
                    </a:cubicBezTo>
                    <a:cubicBezTo>
                      <a:pt x="56911" y="455438"/>
                      <a:pt x="57460" y="455164"/>
                      <a:pt x="58009" y="455026"/>
                    </a:cubicBezTo>
                    <a:cubicBezTo>
                      <a:pt x="57872" y="455026"/>
                      <a:pt x="57872" y="455164"/>
                      <a:pt x="57734" y="455164"/>
                    </a:cubicBezTo>
                    <a:cubicBezTo>
                      <a:pt x="57872" y="455164"/>
                      <a:pt x="58009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558" y="454752"/>
                      <a:pt x="59106" y="454615"/>
                      <a:pt x="59518" y="454478"/>
                    </a:cubicBezTo>
                    <a:cubicBezTo>
                      <a:pt x="60752" y="453929"/>
                      <a:pt x="61849" y="453243"/>
                      <a:pt x="62947" y="452558"/>
                    </a:cubicBezTo>
                    <a:lnTo>
                      <a:pt x="62947" y="452558"/>
                    </a:lnTo>
                    <a:cubicBezTo>
                      <a:pt x="62947" y="452558"/>
                      <a:pt x="62947" y="452558"/>
                      <a:pt x="62947" y="452558"/>
                    </a:cubicBezTo>
                    <a:cubicBezTo>
                      <a:pt x="63084" y="452420"/>
                      <a:pt x="63221" y="452420"/>
                      <a:pt x="63358" y="452283"/>
                    </a:cubicBezTo>
                    <a:cubicBezTo>
                      <a:pt x="63221" y="452283"/>
                      <a:pt x="63221" y="452420"/>
                      <a:pt x="63084" y="452420"/>
                    </a:cubicBezTo>
                    <a:cubicBezTo>
                      <a:pt x="64730" y="451323"/>
                      <a:pt x="66238" y="450089"/>
                      <a:pt x="67747" y="448854"/>
                    </a:cubicBezTo>
                    <a:cubicBezTo>
                      <a:pt x="67747" y="448854"/>
                      <a:pt x="67747" y="448854"/>
                      <a:pt x="67747" y="448854"/>
                    </a:cubicBezTo>
                    <a:cubicBezTo>
                      <a:pt x="68707" y="447894"/>
                      <a:pt x="69667" y="446934"/>
                      <a:pt x="70627" y="445974"/>
                    </a:cubicBezTo>
                    <a:cubicBezTo>
                      <a:pt x="72411" y="443779"/>
                      <a:pt x="74056" y="441585"/>
                      <a:pt x="75703" y="439253"/>
                    </a:cubicBezTo>
                    <a:cubicBezTo>
                      <a:pt x="75565" y="439390"/>
                      <a:pt x="75428" y="439527"/>
                      <a:pt x="75428" y="439664"/>
                    </a:cubicBezTo>
                    <a:cubicBezTo>
                      <a:pt x="78171" y="435413"/>
                      <a:pt x="80777" y="431023"/>
                      <a:pt x="83246" y="426360"/>
                    </a:cubicBezTo>
                    <a:cubicBezTo>
                      <a:pt x="83246" y="426497"/>
                      <a:pt x="83246" y="426497"/>
                      <a:pt x="83109" y="426634"/>
                    </a:cubicBezTo>
                    <a:cubicBezTo>
                      <a:pt x="86127" y="420188"/>
                      <a:pt x="88733" y="413604"/>
                      <a:pt x="91064" y="406883"/>
                    </a:cubicBezTo>
                    <a:cubicBezTo>
                      <a:pt x="91064" y="407020"/>
                      <a:pt x="90927" y="407158"/>
                      <a:pt x="90927" y="407295"/>
                    </a:cubicBezTo>
                    <a:cubicBezTo>
                      <a:pt x="93533" y="399614"/>
                      <a:pt x="95728" y="391796"/>
                      <a:pt x="97648" y="383840"/>
                    </a:cubicBezTo>
                    <a:cubicBezTo>
                      <a:pt x="96414" y="381234"/>
                      <a:pt x="95042" y="378628"/>
                      <a:pt x="93808" y="376159"/>
                    </a:cubicBezTo>
                    <a:cubicBezTo>
                      <a:pt x="92710" y="374102"/>
                      <a:pt x="91613" y="372045"/>
                      <a:pt x="90790" y="369850"/>
                    </a:cubicBezTo>
                    <a:cubicBezTo>
                      <a:pt x="87224" y="361620"/>
                      <a:pt x="83658" y="353391"/>
                      <a:pt x="80092" y="345298"/>
                    </a:cubicBezTo>
                    <a:cubicBezTo>
                      <a:pt x="78994" y="342692"/>
                      <a:pt x="78034" y="339949"/>
                      <a:pt x="76937" y="337343"/>
                    </a:cubicBezTo>
                    <a:cubicBezTo>
                      <a:pt x="75017" y="332405"/>
                      <a:pt x="73234" y="327468"/>
                      <a:pt x="71588" y="322530"/>
                    </a:cubicBezTo>
                    <a:cubicBezTo>
                      <a:pt x="68021" y="312517"/>
                      <a:pt x="64867" y="302230"/>
                      <a:pt x="62124" y="291943"/>
                    </a:cubicBezTo>
                    <a:cubicBezTo>
                      <a:pt x="59518" y="282479"/>
                      <a:pt x="57460" y="272878"/>
                      <a:pt x="55677" y="263414"/>
                    </a:cubicBezTo>
                    <a:cubicBezTo>
                      <a:pt x="53757" y="253127"/>
                      <a:pt x="52797" y="242703"/>
                      <a:pt x="52385" y="232279"/>
                    </a:cubicBezTo>
                    <a:cubicBezTo>
                      <a:pt x="51974" y="223500"/>
                      <a:pt x="52797" y="214859"/>
                      <a:pt x="54443" y="206218"/>
                    </a:cubicBezTo>
                    <a:cubicBezTo>
                      <a:pt x="54854" y="203749"/>
                      <a:pt x="55677" y="201143"/>
                      <a:pt x="56774" y="198812"/>
                    </a:cubicBezTo>
                    <a:cubicBezTo>
                      <a:pt x="57460" y="197303"/>
                      <a:pt x="58009" y="196480"/>
                      <a:pt x="58969" y="195108"/>
                    </a:cubicBezTo>
                    <a:cubicBezTo>
                      <a:pt x="59792" y="194011"/>
                      <a:pt x="61026" y="193051"/>
                      <a:pt x="62124" y="192091"/>
                    </a:cubicBezTo>
                    <a:cubicBezTo>
                      <a:pt x="63907" y="190582"/>
                      <a:pt x="66101" y="189759"/>
                      <a:pt x="68159" y="189073"/>
                    </a:cubicBezTo>
                    <a:cubicBezTo>
                      <a:pt x="69942" y="188525"/>
                      <a:pt x="71588" y="188936"/>
                      <a:pt x="73371" y="189347"/>
                    </a:cubicBezTo>
                    <a:cubicBezTo>
                      <a:pt x="74331" y="189622"/>
                      <a:pt x="75291" y="190308"/>
                      <a:pt x="75977" y="190719"/>
                    </a:cubicBezTo>
                    <a:cubicBezTo>
                      <a:pt x="76937" y="191131"/>
                      <a:pt x="77623" y="191816"/>
                      <a:pt x="78446" y="192639"/>
                    </a:cubicBezTo>
                    <a:cubicBezTo>
                      <a:pt x="79543" y="193737"/>
                      <a:pt x="80777" y="194834"/>
                      <a:pt x="81737" y="196068"/>
                    </a:cubicBezTo>
                    <a:cubicBezTo>
                      <a:pt x="82698" y="197166"/>
                      <a:pt x="83658" y="198263"/>
                      <a:pt x="84481" y="199360"/>
                    </a:cubicBezTo>
                    <a:cubicBezTo>
                      <a:pt x="84892" y="200183"/>
                      <a:pt x="85441" y="201006"/>
                      <a:pt x="85990" y="201692"/>
                    </a:cubicBezTo>
                    <a:cubicBezTo>
                      <a:pt x="86950" y="203063"/>
                      <a:pt x="87635" y="204709"/>
                      <a:pt x="88321" y="206218"/>
                    </a:cubicBezTo>
                    <a:cubicBezTo>
                      <a:pt x="89281" y="208276"/>
                      <a:pt x="90241" y="210470"/>
                      <a:pt x="91201" y="212528"/>
                    </a:cubicBezTo>
                    <a:cubicBezTo>
                      <a:pt x="92985" y="216642"/>
                      <a:pt x="94493" y="220894"/>
                      <a:pt x="96002" y="225009"/>
                    </a:cubicBezTo>
                    <a:cubicBezTo>
                      <a:pt x="99431" y="235296"/>
                      <a:pt x="102586" y="245720"/>
                      <a:pt x="105055" y="256282"/>
                    </a:cubicBezTo>
                    <a:cubicBezTo>
                      <a:pt x="107386" y="265883"/>
                      <a:pt x="109032" y="275621"/>
                      <a:pt x="110404" y="285359"/>
                    </a:cubicBezTo>
                    <a:cubicBezTo>
                      <a:pt x="111913" y="295784"/>
                      <a:pt x="112461" y="306482"/>
                      <a:pt x="112736" y="317043"/>
                    </a:cubicBezTo>
                    <a:cubicBezTo>
                      <a:pt x="113147" y="337892"/>
                      <a:pt x="110815" y="358877"/>
                      <a:pt x="106564" y="379314"/>
                    </a:cubicBezTo>
                    <a:cubicBezTo>
                      <a:pt x="106426" y="380137"/>
                      <a:pt x="106152" y="381097"/>
                      <a:pt x="106015" y="381920"/>
                    </a:cubicBezTo>
                    <a:cubicBezTo>
                      <a:pt x="106975" y="383840"/>
                      <a:pt x="107935" y="385623"/>
                      <a:pt x="108895" y="387544"/>
                    </a:cubicBezTo>
                    <a:cubicBezTo>
                      <a:pt x="109307" y="388367"/>
                      <a:pt x="109855" y="389190"/>
                      <a:pt x="110267" y="390013"/>
                    </a:cubicBezTo>
                    <a:cubicBezTo>
                      <a:pt x="111501" y="392207"/>
                      <a:pt x="112736" y="394402"/>
                      <a:pt x="113970" y="396459"/>
                    </a:cubicBezTo>
                    <a:cubicBezTo>
                      <a:pt x="116713" y="401260"/>
                      <a:pt x="119456" y="406060"/>
                      <a:pt x="122474" y="410587"/>
                    </a:cubicBezTo>
                    <a:cubicBezTo>
                      <a:pt x="122474" y="410587"/>
                      <a:pt x="122474" y="410587"/>
                      <a:pt x="122474" y="410587"/>
                    </a:cubicBezTo>
                    <a:cubicBezTo>
                      <a:pt x="124531" y="413467"/>
                      <a:pt x="126589" y="416210"/>
                      <a:pt x="128921" y="418816"/>
                    </a:cubicBezTo>
                    <a:cubicBezTo>
                      <a:pt x="128783" y="418679"/>
                      <a:pt x="128646" y="418542"/>
                      <a:pt x="128646" y="418405"/>
                    </a:cubicBezTo>
                    <a:cubicBezTo>
                      <a:pt x="129469" y="419365"/>
                      <a:pt x="130292" y="420188"/>
                      <a:pt x="131252" y="421011"/>
                    </a:cubicBezTo>
                    <a:cubicBezTo>
                      <a:pt x="131527" y="421285"/>
                      <a:pt x="131801" y="421422"/>
                      <a:pt x="132212" y="421697"/>
                    </a:cubicBezTo>
                    <a:cubicBezTo>
                      <a:pt x="132212" y="421697"/>
                      <a:pt x="132212" y="421697"/>
                      <a:pt x="132075" y="421559"/>
                    </a:cubicBezTo>
                    <a:cubicBezTo>
                      <a:pt x="133172" y="422245"/>
                      <a:pt x="134407" y="422931"/>
                      <a:pt x="135504" y="423480"/>
                    </a:cubicBezTo>
                    <a:cubicBezTo>
                      <a:pt x="135367" y="423342"/>
                      <a:pt x="135230" y="423342"/>
                      <a:pt x="135093" y="423205"/>
                    </a:cubicBezTo>
                    <a:cubicBezTo>
                      <a:pt x="135779" y="423480"/>
                      <a:pt x="136327" y="423754"/>
                      <a:pt x="137013" y="424028"/>
                    </a:cubicBezTo>
                    <a:cubicBezTo>
                      <a:pt x="136876" y="423891"/>
                      <a:pt x="136739" y="423891"/>
                      <a:pt x="136601" y="423754"/>
                    </a:cubicBezTo>
                    <a:cubicBezTo>
                      <a:pt x="137150" y="423891"/>
                      <a:pt x="137562" y="424028"/>
                      <a:pt x="138110" y="424165"/>
                    </a:cubicBezTo>
                    <a:cubicBezTo>
                      <a:pt x="138385" y="424165"/>
                      <a:pt x="138659" y="424165"/>
                      <a:pt x="138933" y="424165"/>
                    </a:cubicBezTo>
                    <a:cubicBezTo>
                      <a:pt x="139345" y="424028"/>
                      <a:pt x="139756" y="424028"/>
                      <a:pt x="140168" y="423891"/>
                    </a:cubicBezTo>
                    <a:cubicBezTo>
                      <a:pt x="140442" y="423754"/>
                      <a:pt x="140854" y="423617"/>
                      <a:pt x="141128" y="423480"/>
                    </a:cubicBezTo>
                    <a:cubicBezTo>
                      <a:pt x="141128" y="423480"/>
                      <a:pt x="141128" y="423480"/>
                      <a:pt x="140991" y="423480"/>
                    </a:cubicBezTo>
                    <a:cubicBezTo>
                      <a:pt x="140991" y="423480"/>
                      <a:pt x="141128" y="423480"/>
                      <a:pt x="141128" y="423480"/>
                    </a:cubicBezTo>
                    <a:cubicBezTo>
                      <a:pt x="141265" y="423480"/>
                      <a:pt x="141402" y="423342"/>
                      <a:pt x="141539" y="423342"/>
                    </a:cubicBezTo>
                    <a:cubicBezTo>
                      <a:pt x="141402" y="423342"/>
                      <a:pt x="141265" y="423342"/>
                      <a:pt x="141265" y="423480"/>
                    </a:cubicBezTo>
                    <a:cubicBezTo>
                      <a:pt x="141676" y="423342"/>
                      <a:pt x="142088" y="423068"/>
                      <a:pt x="142362" y="422931"/>
                    </a:cubicBezTo>
                    <a:cubicBezTo>
                      <a:pt x="142362" y="422931"/>
                      <a:pt x="142225" y="422931"/>
                      <a:pt x="142225" y="422931"/>
                    </a:cubicBezTo>
                    <a:cubicBezTo>
                      <a:pt x="142637" y="422657"/>
                      <a:pt x="143185" y="422382"/>
                      <a:pt x="143734" y="421971"/>
                    </a:cubicBezTo>
                    <a:cubicBezTo>
                      <a:pt x="143597" y="421971"/>
                      <a:pt x="143597" y="422108"/>
                      <a:pt x="143459" y="422108"/>
                    </a:cubicBezTo>
                    <a:cubicBezTo>
                      <a:pt x="144557" y="421422"/>
                      <a:pt x="145517" y="420599"/>
                      <a:pt x="146477" y="419776"/>
                    </a:cubicBezTo>
                    <a:cubicBezTo>
                      <a:pt x="146340" y="419913"/>
                      <a:pt x="146203" y="420051"/>
                      <a:pt x="146066" y="420051"/>
                    </a:cubicBezTo>
                    <a:cubicBezTo>
                      <a:pt x="146477" y="419639"/>
                      <a:pt x="146888" y="419228"/>
                      <a:pt x="147163" y="418816"/>
                    </a:cubicBezTo>
                    <a:cubicBezTo>
                      <a:pt x="147574" y="418268"/>
                      <a:pt x="147986" y="417719"/>
                      <a:pt x="148397" y="417307"/>
                    </a:cubicBezTo>
                    <a:cubicBezTo>
                      <a:pt x="148397" y="417445"/>
                      <a:pt x="148260" y="417445"/>
                      <a:pt x="148260" y="417582"/>
                    </a:cubicBezTo>
                    <a:cubicBezTo>
                      <a:pt x="149357" y="415936"/>
                      <a:pt x="150317" y="414290"/>
                      <a:pt x="151141" y="412644"/>
                    </a:cubicBezTo>
                    <a:cubicBezTo>
                      <a:pt x="151141" y="412644"/>
                      <a:pt x="151141" y="412781"/>
                      <a:pt x="151003" y="412781"/>
                    </a:cubicBezTo>
                    <a:cubicBezTo>
                      <a:pt x="152649" y="409352"/>
                      <a:pt x="154021" y="406060"/>
                      <a:pt x="155255" y="402494"/>
                    </a:cubicBezTo>
                    <a:cubicBezTo>
                      <a:pt x="155255" y="402631"/>
                      <a:pt x="155118" y="402768"/>
                      <a:pt x="155118" y="403043"/>
                    </a:cubicBezTo>
                    <a:cubicBezTo>
                      <a:pt x="156627" y="398516"/>
                      <a:pt x="157724" y="393853"/>
                      <a:pt x="158684" y="389190"/>
                    </a:cubicBezTo>
                    <a:cubicBezTo>
                      <a:pt x="159644" y="384526"/>
                      <a:pt x="160330" y="379863"/>
                      <a:pt x="161016" y="375062"/>
                    </a:cubicBezTo>
                    <a:cubicBezTo>
                      <a:pt x="161702" y="370124"/>
                      <a:pt x="161976" y="365324"/>
                      <a:pt x="162388" y="360386"/>
                    </a:cubicBezTo>
                    <a:cubicBezTo>
                      <a:pt x="162388" y="360386"/>
                      <a:pt x="162388" y="360523"/>
                      <a:pt x="162388" y="360523"/>
                    </a:cubicBezTo>
                    <a:cubicBezTo>
                      <a:pt x="162799" y="352979"/>
                      <a:pt x="163073" y="345573"/>
                      <a:pt x="163073" y="338029"/>
                    </a:cubicBezTo>
                    <a:cubicBezTo>
                      <a:pt x="163073" y="330211"/>
                      <a:pt x="162662" y="322530"/>
                      <a:pt x="162113" y="314849"/>
                    </a:cubicBezTo>
                    <a:cubicBezTo>
                      <a:pt x="162113" y="314849"/>
                      <a:pt x="162113" y="314986"/>
                      <a:pt x="162113" y="314986"/>
                    </a:cubicBezTo>
                    <a:cubicBezTo>
                      <a:pt x="161153" y="301682"/>
                      <a:pt x="159370" y="288377"/>
                      <a:pt x="157175" y="275210"/>
                    </a:cubicBezTo>
                    <a:cubicBezTo>
                      <a:pt x="156627" y="273838"/>
                      <a:pt x="156078" y="272466"/>
                      <a:pt x="155530" y="271095"/>
                    </a:cubicBezTo>
                    <a:cubicBezTo>
                      <a:pt x="152786" y="263414"/>
                      <a:pt x="150180" y="255870"/>
                      <a:pt x="147437" y="248189"/>
                    </a:cubicBezTo>
                    <a:cubicBezTo>
                      <a:pt x="145380" y="242566"/>
                      <a:pt x="143322" y="236942"/>
                      <a:pt x="141402" y="231318"/>
                    </a:cubicBezTo>
                    <a:cubicBezTo>
                      <a:pt x="139345" y="225009"/>
                      <a:pt x="137287" y="218700"/>
                      <a:pt x="135230" y="212390"/>
                    </a:cubicBezTo>
                    <a:cubicBezTo>
                      <a:pt x="133447" y="206630"/>
                      <a:pt x="131664" y="201006"/>
                      <a:pt x="129606" y="195245"/>
                    </a:cubicBezTo>
                    <a:cubicBezTo>
                      <a:pt x="129606" y="195520"/>
                      <a:pt x="129743" y="195657"/>
                      <a:pt x="129743" y="195794"/>
                    </a:cubicBezTo>
                    <a:cubicBezTo>
                      <a:pt x="128235" y="191542"/>
                      <a:pt x="126589" y="187153"/>
                      <a:pt x="125629" y="182627"/>
                    </a:cubicBezTo>
                    <a:cubicBezTo>
                      <a:pt x="125217" y="180844"/>
                      <a:pt x="124806" y="178923"/>
                      <a:pt x="124806" y="177140"/>
                    </a:cubicBezTo>
                    <a:cubicBezTo>
                      <a:pt x="124806" y="176317"/>
                      <a:pt x="124806" y="175357"/>
                      <a:pt x="124806" y="174534"/>
                    </a:cubicBezTo>
                    <a:cubicBezTo>
                      <a:pt x="125080" y="173163"/>
                      <a:pt x="125217" y="171928"/>
                      <a:pt x="125354" y="170557"/>
                    </a:cubicBezTo>
                    <a:cubicBezTo>
                      <a:pt x="125766" y="166853"/>
                      <a:pt x="130704" y="165619"/>
                      <a:pt x="133035" y="168499"/>
                    </a:cubicBezTo>
                    <a:cubicBezTo>
                      <a:pt x="134407" y="170419"/>
                      <a:pt x="135779" y="172065"/>
                      <a:pt x="137150" y="173986"/>
                    </a:cubicBezTo>
                    <a:cubicBezTo>
                      <a:pt x="138247" y="175357"/>
                      <a:pt x="138933" y="177003"/>
                      <a:pt x="139756" y="178512"/>
                    </a:cubicBezTo>
                    <a:cubicBezTo>
                      <a:pt x="141402" y="181804"/>
                      <a:pt x="142637" y="185233"/>
                      <a:pt x="143734" y="188662"/>
                    </a:cubicBezTo>
                    <a:cubicBezTo>
                      <a:pt x="146751" y="197303"/>
                      <a:pt x="149357" y="206081"/>
                      <a:pt x="151689" y="214859"/>
                    </a:cubicBezTo>
                    <a:cubicBezTo>
                      <a:pt x="154021" y="223500"/>
                      <a:pt x="156215" y="232004"/>
                      <a:pt x="158410" y="240645"/>
                    </a:cubicBezTo>
                    <a:cubicBezTo>
                      <a:pt x="160056" y="247092"/>
                      <a:pt x="161428" y="253538"/>
                      <a:pt x="162799" y="260122"/>
                    </a:cubicBezTo>
                    <a:cubicBezTo>
                      <a:pt x="163759" y="264648"/>
                      <a:pt x="164582" y="269175"/>
                      <a:pt x="165405" y="273701"/>
                    </a:cubicBezTo>
                    <a:cubicBezTo>
                      <a:pt x="165954" y="275210"/>
                      <a:pt x="166640" y="276718"/>
                      <a:pt x="167188" y="278227"/>
                    </a:cubicBezTo>
                    <a:cubicBezTo>
                      <a:pt x="170343" y="286182"/>
                      <a:pt x="173498" y="294138"/>
                      <a:pt x="176652" y="302093"/>
                    </a:cubicBezTo>
                    <a:cubicBezTo>
                      <a:pt x="178024" y="305659"/>
                      <a:pt x="179533" y="309088"/>
                      <a:pt x="181041" y="312517"/>
                    </a:cubicBezTo>
                    <a:cubicBezTo>
                      <a:pt x="184470" y="320335"/>
                      <a:pt x="188036" y="328153"/>
                      <a:pt x="191465" y="335972"/>
                    </a:cubicBezTo>
                    <a:cubicBezTo>
                      <a:pt x="192151" y="337343"/>
                      <a:pt x="192700" y="338715"/>
                      <a:pt x="193386" y="340086"/>
                    </a:cubicBezTo>
                    <a:cubicBezTo>
                      <a:pt x="194757" y="342692"/>
                      <a:pt x="195992" y="345436"/>
                      <a:pt x="197363" y="348042"/>
                    </a:cubicBezTo>
                    <a:cubicBezTo>
                      <a:pt x="200381" y="354077"/>
                      <a:pt x="203399" y="360112"/>
                      <a:pt x="206416" y="366147"/>
                    </a:cubicBezTo>
                    <a:cubicBezTo>
                      <a:pt x="206416" y="366147"/>
                      <a:pt x="206416" y="366147"/>
                      <a:pt x="206416" y="366147"/>
                    </a:cubicBezTo>
                    <a:cubicBezTo>
                      <a:pt x="212725" y="377394"/>
                      <a:pt x="218486" y="388778"/>
                      <a:pt x="225618" y="399477"/>
                    </a:cubicBezTo>
                    <a:cubicBezTo>
                      <a:pt x="225481" y="399339"/>
                      <a:pt x="225344" y="399202"/>
                      <a:pt x="225344" y="399065"/>
                    </a:cubicBezTo>
                    <a:cubicBezTo>
                      <a:pt x="227950" y="402906"/>
                      <a:pt x="230556" y="406746"/>
                      <a:pt x="233574" y="410175"/>
                    </a:cubicBezTo>
                    <a:cubicBezTo>
                      <a:pt x="234534" y="411135"/>
                      <a:pt x="235631" y="412232"/>
                      <a:pt x="236728" y="413055"/>
                    </a:cubicBezTo>
                    <a:cubicBezTo>
                      <a:pt x="236591" y="412918"/>
                      <a:pt x="236454" y="412918"/>
                      <a:pt x="236454" y="412781"/>
                    </a:cubicBezTo>
                    <a:cubicBezTo>
                      <a:pt x="237414" y="413604"/>
                      <a:pt x="238237" y="414290"/>
                      <a:pt x="239197" y="414976"/>
                    </a:cubicBezTo>
                    <a:cubicBezTo>
                      <a:pt x="239197" y="414976"/>
                      <a:pt x="239060" y="414976"/>
                      <a:pt x="239060" y="414839"/>
                    </a:cubicBezTo>
                    <a:cubicBezTo>
                      <a:pt x="239197" y="414976"/>
                      <a:pt x="239334" y="414976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883" y="415387"/>
                      <a:pt x="240295" y="415661"/>
                      <a:pt x="240569" y="415799"/>
                    </a:cubicBezTo>
                    <a:cubicBezTo>
                      <a:pt x="240980" y="416073"/>
                      <a:pt x="241529" y="416210"/>
                      <a:pt x="241940" y="416484"/>
                    </a:cubicBezTo>
                    <a:cubicBezTo>
                      <a:pt x="241803" y="416484"/>
                      <a:pt x="241529" y="416347"/>
                      <a:pt x="241392" y="416347"/>
                    </a:cubicBezTo>
                    <a:cubicBezTo>
                      <a:pt x="241940" y="416484"/>
                      <a:pt x="242489" y="416622"/>
                      <a:pt x="242900" y="416896"/>
                    </a:cubicBezTo>
                    <a:cubicBezTo>
                      <a:pt x="243312" y="416896"/>
                      <a:pt x="243724" y="417033"/>
                      <a:pt x="243998" y="417033"/>
                    </a:cubicBezTo>
                    <a:cubicBezTo>
                      <a:pt x="244547" y="417033"/>
                      <a:pt x="245095" y="417033"/>
                      <a:pt x="245507" y="417033"/>
                    </a:cubicBezTo>
                    <a:cubicBezTo>
                      <a:pt x="245232" y="417033"/>
                      <a:pt x="245095" y="417033"/>
                      <a:pt x="244958" y="417033"/>
                    </a:cubicBezTo>
                    <a:cubicBezTo>
                      <a:pt x="246055" y="417033"/>
                      <a:pt x="247153" y="416896"/>
                      <a:pt x="248113" y="416622"/>
                    </a:cubicBezTo>
                    <a:cubicBezTo>
                      <a:pt x="248661" y="416484"/>
                      <a:pt x="249210" y="416347"/>
                      <a:pt x="249758" y="416073"/>
                    </a:cubicBezTo>
                    <a:cubicBezTo>
                      <a:pt x="250033" y="415936"/>
                      <a:pt x="250444" y="415799"/>
                      <a:pt x="250719" y="415661"/>
                    </a:cubicBezTo>
                    <a:cubicBezTo>
                      <a:pt x="251130" y="415387"/>
                      <a:pt x="251405" y="415113"/>
                      <a:pt x="251816" y="414976"/>
                    </a:cubicBezTo>
                    <a:cubicBezTo>
                      <a:pt x="252227" y="414564"/>
                      <a:pt x="252639" y="414290"/>
                      <a:pt x="253050" y="413878"/>
                    </a:cubicBezTo>
                    <a:cubicBezTo>
                      <a:pt x="252913" y="414016"/>
                      <a:pt x="252776" y="414153"/>
                      <a:pt x="252639" y="414153"/>
                    </a:cubicBezTo>
                    <a:cubicBezTo>
                      <a:pt x="253050" y="413741"/>
                      <a:pt x="253325" y="413467"/>
                      <a:pt x="253736" y="413055"/>
                    </a:cubicBezTo>
                    <a:cubicBezTo>
                      <a:pt x="254971" y="411547"/>
                      <a:pt x="256068" y="410038"/>
                      <a:pt x="257165" y="408529"/>
                    </a:cubicBezTo>
                    <a:cubicBezTo>
                      <a:pt x="257165" y="408529"/>
                      <a:pt x="257165" y="408666"/>
                      <a:pt x="257028" y="408666"/>
                    </a:cubicBezTo>
                    <a:cubicBezTo>
                      <a:pt x="258125" y="406883"/>
                      <a:pt x="259223" y="405100"/>
                      <a:pt x="260320" y="403317"/>
                    </a:cubicBezTo>
                    <a:cubicBezTo>
                      <a:pt x="260320" y="403454"/>
                      <a:pt x="260183" y="403591"/>
                      <a:pt x="260045" y="403729"/>
                    </a:cubicBezTo>
                    <a:cubicBezTo>
                      <a:pt x="261417" y="400848"/>
                      <a:pt x="262652" y="398105"/>
                      <a:pt x="263749" y="395087"/>
                    </a:cubicBezTo>
                    <a:cubicBezTo>
                      <a:pt x="263749" y="395225"/>
                      <a:pt x="263612" y="395362"/>
                      <a:pt x="263612" y="395499"/>
                    </a:cubicBezTo>
                    <a:cubicBezTo>
                      <a:pt x="265943" y="388641"/>
                      <a:pt x="267864" y="381646"/>
                      <a:pt x="269235" y="374651"/>
                    </a:cubicBezTo>
                    <a:cubicBezTo>
                      <a:pt x="271293" y="364089"/>
                      <a:pt x="272527" y="353391"/>
                      <a:pt x="273350" y="342555"/>
                    </a:cubicBezTo>
                    <a:cubicBezTo>
                      <a:pt x="273350" y="342555"/>
                      <a:pt x="273350" y="342555"/>
                      <a:pt x="273350" y="342692"/>
                    </a:cubicBezTo>
                    <a:cubicBezTo>
                      <a:pt x="274310" y="327879"/>
                      <a:pt x="274310" y="313066"/>
                      <a:pt x="273487" y="298253"/>
                    </a:cubicBezTo>
                    <a:cubicBezTo>
                      <a:pt x="273487" y="298390"/>
                      <a:pt x="273487" y="298390"/>
                      <a:pt x="273487" y="298527"/>
                    </a:cubicBezTo>
                    <a:cubicBezTo>
                      <a:pt x="272939" y="289749"/>
                      <a:pt x="271979" y="280970"/>
                      <a:pt x="270881" y="272192"/>
                    </a:cubicBezTo>
                    <a:cubicBezTo>
                      <a:pt x="269784" y="263825"/>
                      <a:pt x="268275" y="255596"/>
                      <a:pt x="266629" y="247229"/>
                    </a:cubicBezTo>
                    <a:cubicBezTo>
                      <a:pt x="266629" y="247229"/>
                      <a:pt x="266629" y="247229"/>
                      <a:pt x="266629" y="247366"/>
                    </a:cubicBezTo>
                    <a:cubicBezTo>
                      <a:pt x="266492" y="246543"/>
                      <a:pt x="266218" y="245720"/>
                      <a:pt x="266081" y="244760"/>
                    </a:cubicBezTo>
                    <a:cubicBezTo>
                      <a:pt x="265806" y="244211"/>
                      <a:pt x="265669" y="243800"/>
                      <a:pt x="265395" y="243251"/>
                    </a:cubicBezTo>
                    <a:cubicBezTo>
                      <a:pt x="262789" y="237216"/>
                      <a:pt x="260320" y="231044"/>
                      <a:pt x="257851" y="224872"/>
                    </a:cubicBezTo>
                    <a:cubicBezTo>
                      <a:pt x="251816" y="210059"/>
                      <a:pt x="245781" y="195383"/>
                      <a:pt x="239609" y="180706"/>
                    </a:cubicBezTo>
                    <a:cubicBezTo>
                      <a:pt x="233985" y="166990"/>
                      <a:pt x="228499" y="153274"/>
                      <a:pt x="222738" y="139696"/>
                    </a:cubicBezTo>
                    <a:cubicBezTo>
                      <a:pt x="221092" y="135855"/>
                      <a:pt x="219309" y="132015"/>
                      <a:pt x="218623" y="128037"/>
                    </a:cubicBezTo>
                    <a:cubicBezTo>
                      <a:pt x="218212" y="126254"/>
                      <a:pt x="217800" y="124471"/>
                      <a:pt x="217937" y="122688"/>
                    </a:cubicBezTo>
                    <a:cubicBezTo>
                      <a:pt x="217937" y="121865"/>
                      <a:pt x="218075" y="121042"/>
                      <a:pt x="218212" y="120219"/>
                    </a:cubicBezTo>
                    <a:cubicBezTo>
                      <a:pt x="218486" y="118984"/>
                      <a:pt x="218897" y="117750"/>
                      <a:pt x="219309" y="116516"/>
                    </a:cubicBezTo>
                    <a:cubicBezTo>
                      <a:pt x="220132" y="113498"/>
                      <a:pt x="224247" y="112264"/>
                      <a:pt x="226579" y="114595"/>
                    </a:cubicBezTo>
                    <a:cubicBezTo>
                      <a:pt x="229047" y="117201"/>
                      <a:pt x="231653" y="119670"/>
                      <a:pt x="233848" y="122688"/>
                    </a:cubicBezTo>
                    <a:cubicBezTo>
                      <a:pt x="235768" y="125294"/>
                      <a:pt x="237277" y="128311"/>
                      <a:pt x="238649" y="131329"/>
                    </a:cubicBezTo>
                    <a:cubicBezTo>
                      <a:pt x="240706" y="135444"/>
                      <a:pt x="242489" y="139833"/>
                      <a:pt x="244272" y="144085"/>
                    </a:cubicBezTo>
                    <a:cubicBezTo>
                      <a:pt x="246604" y="149571"/>
                      <a:pt x="248661" y="155195"/>
                      <a:pt x="250719" y="160681"/>
                    </a:cubicBezTo>
                    <a:cubicBezTo>
                      <a:pt x="251679" y="163424"/>
                      <a:pt x="252639" y="166167"/>
                      <a:pt x="253599" y="168911"/>
                    </a:cubicBezTo>
                    <a:cubicBezTo>
                      <a:pt x="255382" y="173986"/>
                      <a:pt x="257165" y="179198"/>
                      <a:pt x="258948" y="184410"/>
                    </a:cubicBezTo>
                    <a:cubicBezTo>
                      <a:pt x="263886" y="198537"/>
                      <a:pt x="267864" y="212939"/>
                      <a:pt x="271293" y="227341"/>
                    </a:cubicBezTo>
                    <a:cubicBezTo>
                      <a:pt x="272527" y="232827"/>
                      <a:pt x="273761" y="238314"/>
                      <a:pt x="274859" y="243800"/>
                    </a:cubicBezTo>
                    <a:cubicBezTo>
                      <a:pt x="276230" y="247092"/>
                      <a:pt x="277739" y="250384"/>
                      <a:pt x="279111" y="253538"/>
                    </a:cubicBezTo>
                    <a:cubicBezTo>
                      <a:pt x="281580" y="259162"/>
                      <a:pt x="283911" y="264923"/>
                      <a:pt x="286655" y="270546"/>
                    </a:cubicBezTo>
                    <a:cubicBezTo>
                      <a:pt x="290084" y="277679"/>
                      <a:pt x="293650" y="284811"/>
                      <a:pt x="297079" y="291943"/>
                    </a:cubicBezTo>
                    <a:cubicBezTo>
                      <a:pt x="296942" y="291806"/>
                      <a:pt x="296942" y="291669"/>
                      <a:pt x="296804" y="291532"/>
                    </a:cubicBezTo>
                    <a:cubicBezTo>
                      <a:pt x="299136" y="295784"/>
                      <a:pt x="301331" y="300036"/>
                      <a:pt x="303800" y="304150"/>
                    </a:cubicBezTo>
                    <a:cubicBezTo>
                      <a:pt x="306269" y="308402"/>
                      <a:pt x="308875" y="312517"/>
                      <a:pt x="311618" y="316632"/>
                    </a:cubicBezTo>
                    <a:cubicBezTo>
                      <a:pt x="311480" y="316495"/>
                      <a:pt x="311343" y="316358"/>
                      <a:pt x="311343" y="316220"/>
                    </a:cubicBezTo>
                    <a:cubicBezTo>
                      <a:pt x="314087" y="320335"/>
                      <a:pt x="317241" y="324176"/>
                      <a:pt x="320396" y="327879"/>
                    </a:cubicBezTo>
                    <a:cubicBezTo>
                      <a:pt x="320259" y="327742"/>
                      <a:pt x="320122" y="327605"/>
                      <a:pt x="319985" y="327468"/>
                    </a:cubicBezTo>
                    <a:cubicBezTo>
                      <a:pt x="321630" y="329251"/>
                      <a:pt x="323276" y="330897"/>
                      <a:pt x="324922" y="332405"/>
                    </a:cubicBezTo>
                    <a:cubicBezTo>
                      <a:pt x="326431" y="333640"/>
                      <a:pt x="328077" y="334874"/>
                      <a:pt x="329723" y="335972"/>
                    </a:cubicBezTo>
                    <a:cubicBezTo>
                      <a:pt x="329723" y="335972"/>
                      <a:pt x="329586" y="335834"/>
                      <a:pt x="329586" y="335834"/>
                    </a:cubicBezTo>
                    <a:cubicBezTo>
                      <a:pt x="330683" y="336657"/>
                      <a:pt x="331917" y="337343"/>
                      <a:pt x="333289" y="337892"/>
                    </a:cubicBezTo>
                    <a:cubicBezTo>
                      <a:pt x="333289" y="337892"/>
                      <a:pt x="333289" y="337892"/>
                      <a:pt x="333152" y="337892"/>
                    </a:cubicBezTo>
                    <a:cubicBezTo>
                      <a:pt x="333701" y="338029"/>
                      <a:pt x="334112" y="338303"/>
                      <a:pt x="334661" y="338440"/>
                    </a:cubicBezTo>
                    <a:cubicBezTo>
                      <a:pt x="334523" y="338440"/>
                      <a:pt x="334249" y="338303"/>
                      <a:pt x="334112" y="338303"/>
                    </a:cubicBezTo>
                    <a:cubicBezTo>
                      <a:pt x="335346" y="338715"/>
                      <a:pt x="336581" y="339126"/>
                      <a:pt x="337815" y="339263"/>
                    </a:cubicBezTo>
                    <a:cubicBezTo>
                      <a:pt x="337815" y="339263"/>
                      <a:pt x="337678" y="339263"/>
                      <a:pt x="337678" y="339263"/>
                    </a:cubicBezTo>
                    <a:cubicBezTo>
                      <a:pt x="338501" y="339401"/>
                      <a:pt x="339324" y="339538"/>
                      <a:pt x="340010" y="339538"/>
                    </a:cubicBezTo>
                    <a:cubicBezTo>
                      <a:pt x="339873" y="339538"/>
                      <a:pt x="339598" y="339538"/>
                      <a:pt x="339461" y="339538"/>
                    </a:cubicBezTo>
                    <a:cubicBezTo>
                      <a:pt x="340147" y="339538"/>
                      <a:pt x="340970" y="339538"/>
                      <a:pt x="341793" y="339538"/>
                    </a:cubicBezTo>
                    <a:cubicBezTo>
                      <a:pt x="341793" y="339538"/>
                      <a:pt x="341793" y="339538"/>
                      <a:pt x="341656" y="339538"/>
                    </a:cubicBezTo>
                    <a:cubicBezTo>
                      <a:pt x="342204" y="339538"/>
                      <a:pt x="342753" y="339401"/>
                      <a:pt x="343302" y="339401"/>
                    </a:cubicBezTo>
                    <a:cubicBezTo>
                      <a:pt x="343850" y="339263"/>
                      <a:pt x="344262" y="339126"/>
                      <a:pt x="344810" y="339126"/>
                    </a:cubicBezTo>
                    <a:cubicBezTo>
                      <a:pt x="345359" y="338852"/>
                      <a:pt x="346045" y="338715"/>
                      <a:pt x="346594" y="338440"/>
                    </a:cubicBezTo>
                    <a:cubicBezTo>
                      <a:pt x="346456" y="338440"/>
                      <a:pt x="346456" y="338578"/>
                      <a:pt x="346319" y="338578"/>
                    </a:cubicBezTo>
                    <a:cubicBezTo>
                      <a:pt x="347554" y="338029"/>
                      <a:pt x="348788" y="337206"/>
                      <a:pt x="350023" y="336383"/>
                    </a:cubicBezTo>
                    <a:cubicBezTo>
                      <a:pt x="349885" y="336520"/>
                      <a:pt x="349748" y="336657"/>
                      <a:pt x="349611" y="336657"/>
                    </a:cubicBezTo>
                    <a:cubicBezTo>
                      <a:pt x="350297" y="336246"/>
                      <a:pt x="350846" y="335697"/>
                      <a:pt x="351394" y="335286"/>
                    </a:cubicBezTo>
                    <a:cubicBezTo>
                      <a:pt x="351257" y="335423"/>
                      <a:pt x="351120" y="335560"/>
                      <a:pt x="350983" y="335560"/>
                    </a:cubicBezTo>
                    <a:cubicBezTo>
                      <a:pt x="352080" y="334737"/>
                      <a:pt x="353040" y="333777"/>
                      <a:pt x="354000" y="332680"/>
                    </a:cubicBezTo>
                    <a:cubicBezTo>
                      <a:pt x="354000" y="332680"/>
                      <a:pt x="354000" y="332817"/>
                      <a:pt x="353863" y="332817"/>
                    </a:cubicBezTo>
                    <a:cubicBezTo>
                      <a:pt x="354000" y="332680"/>
                      <a:pt x="354000" y="332680"/>
                      <a:pt x="354137" y="332543"/>
                    </a:cubicBezTo>
                    <a:cubicBezTo>
                      <a:pt x="354137" y="332543"/>
                      <a:pt x="354275" y="332405"/>
                      <a:pt x="354275" y="332405"/>
                    </a:cubicBezTo>
                    <a:cubicBezTo>
                      <a:pt x="354275" y="332405"/>
                      <a:pt x="354275" y="332405"/>
                      <a:pt x="354275" y="332405"/>
                    </a:cubicBezTo>
                    <a:cubicBezTo>
                      <a:pt x="354960" y="331582"/>
                      <a:pt x="355646" y="330622"/>
                      <a:pt x="356332" y="329799"/>
                    </a:cubicBezTo>
                    <a:cubicBezTo>
                      <a:pt x="356332" y="329799"/>
                      <a:pt x="356332" y="329936"/>
                      <a:pt x="356195" y="329936"/>
                    </a:cubicBezTo>
                    <a:cubicBezTo>
                      <a:pt x="357292" y="328153"/>
                      <a:pt x="358389" y="326370"/>
                      <a:pt x="359349" y="324450"/>
                    </a:cubicBezTo>
                    <a:cubicBezTo>
                      <a:pt x="359349" y="324587"/>
                      <a:pt x="359212" y="324724"/>
                      <a:pt x="359075" y="324862"/>
                    </a:cubicBezTo>
                    <a:cubicBezTo>
                      <a:pt x="360584" y="321707"/>
                      <a:pt x="361955" y="318415"/>
                      <a:pt x="363190" y="315260"/>
                    </a:cubicBezTo>
                    <a:cubicBezTo>
                      <a:pt x="363190" y="315260"/>
                      <a:pt x="363190" y="315260"/>
                      <a:pt x="363190" y="315260"/>
                    </a:cubicBezTo>
                    <a:cubicBezTo>
                      <a:pt x="364836" y="310597"/>
                      <a:pt x="366070" y="305933"/>
                      <a:pt x="367030" y="301270"/>
                    </a:cubicBezTo>
                    <a:cubicBezTo>
                      <a:pt x="367030" y="301270"/>
                      <a:pt x="367030" y="301407"/>
                      <a:pt x="367030" y="301407"/>
                    </a:cubicBezTo>
                    <a:cubicBezTo>
                      <a:pt x="367030" y="301270"/>
                      <a:pt x="367030" y="300996"/>
                      <a:pt x="367168" y="300859"/>
                    </a:cubicBezTo>
                    <a:cubicBezTo>
                      <a:pt x="367168" y="300859"/>
                      <a:pt x="367168" y="300859"/>
                      <a:pt x="367168" y="300859"/>
                    </a:cubicBezTo>
                    <a:lnTo>
                      <a:pt x="367168" y="300859"/>
                    </a:lnTo>
                    <a:cubicBezTo>
                      <a:pt x="368128" y="295372"/>
                      <a:pt x="368813" y="290023"/>
                      <a:pt x="369362" y="284537"/>
                    </a:cubicBezTo>
                    <a:cubicBezTo>
                      <a:pt x="369362" y="284537"/>
                      <a:pt x="369362" y="284674"/>
                      <a:pt x="369362" y="284811"/>
                    </a:cubicBezTo>
                    <a:cubicBezTo>
                      <a:pt x="369773" y="277404"/>
                      <a:pt x="369773" y="270135"/>
                      <a:pt x="369362" y="262865"/>
                    </a:cubicBezTo>
                    <a:cubicBezTo>
                      <a:pt x="369362" y="263002"/>
                      <a:pt x="369362" y="263002"/>
                      <a:pt x="369362" y="263140"/>
                    </a:cubicBezTo>
                    <a:cubicBezTo>
                      <a:pt x="368676" y="254087"/>
                      <a:pt x="367305" y="245172"/>
                      <a:pt x="365522" y="236393"/>
                    </a:cubicBezTo>
                    <a:cubicBezTo>
                      <a:pt x="365522" y="236531"/>
                      <a:pt x="365659" y="236805"/>
                      <a:pt x="365659" y="236942"/>
                    </a:cubicBezTo>
                    <a:cubicBezTo>
                      <a:pt x="364287" y="230358"/>
                      <a:pt x="362641" y="223775"/>
                      <a:pt x="360721" y="217328"/>
                    </a:cubicBezTo>
                    <a:cubicBezTo>
                      <a:pt x="358664" y="209921"/>
                      <a:pt x="356057" y="202652"/>
                      <a:pt x="353589" y="195520"/>
                    </a:cubicBezTo>
                    <a:cubicBezTo>
                      <a:pt x="353589" y="195657"/>
                      <a:pt x="353726" y="195931"/>
                      <a:pt x="353726" y="196068"/>
                    </a:cubicBezTo>
                    <a:cubicBezTo>
                      <a:pt x="351257" y="188936"/>
                      <a:pt x="348377" y="181804"/>
                      <a:pt x="345496" y="174809"/>
                    </a:cubicBezTo>
                    <a:cubicBezTo>
                      <a:pt x="343576" y="170282"/>
                      <a:pt x="341793" y="165756"/>
                      <a:pt x="339873" y="161367"/>
                    </a:cubicBezTo>
                    <a:cubicBezTo>
                      <a:pt x="337815" y="156978"/>
                      <a:pt x="335895" y="152589"/>
                      <a:pt x="333838" y="148199"/>
                    </a:cubicBezTo>
                    <a:cubicBezTo>
                      <a:pt x="333701" y="147925"/>
                      <a:pt x="333426" y="147651"/>
                      <a:pt x="333289" y="147377"/>
                    </a:cubicBezTo>
                    <a:cubicBezTo>
                      <a:pt x="331917" y="145319"/>
                      <a:pt x="330683" y="143399"/>
                      <a:pt x="329311" y="141341"/>
                    </a:cubicBezTo>
                    <a:cubicBezTo>
                      <a:pt x="326431" y="136541"/>
                      <a:pt x="323551" y="131740"/>
                      <a:pt x="320670" y="126940"/>
                    </a:cubicBezTo>
                    <a:cubicBezTo>
                      <a:pt x="318750" y="123648"/>
                      <a:pt x="316693" y="120493"/>
                      <a:pt x="314772" y="117201"/>
                    </a:cubicBezTo>
                    <a:cubicBezTo>
                      <a:pt x="313538" y="115144"/>
                      <a:pt x="312441" y="112949"/>
                      <a:pt x="311343" y="110892"/>
                    </a:cubicBezTo>
                    <a:cubicBezTo>
                      <a:pt x="310109" y="108560"/>
                      <a:pt x="308875" y="106366"/>
                      <a:pt x="307640" y="104034"/>
                    </a:cubicBezTo>
                    <a:cubicBezTo>
                      <a:pt x="306269" y="101154"/>
                      <a:pt x="305034" y="98273"/>
                      <a:pt x="303937" y="95393"/>
                    </a:cubicBezTo>
                    <a:cubicBezTo>
                      <a:pt x="303114" y="93061"/>
                      <a:pt x="302565" y="90592"/>
                      <a:pt x="301742" y="88261"/>
                    </a:cubicBezTo>
                    <a:cubicBezTo>
                      <a:pt x="301331" y="86615"/>
                      <a:pt x="302017" y="84694"/>
                      <a:pt x="303251" y="83734"/>
                    </a:cubicBezTo>
                    <a:cubicBezTo>
                      <a:pt x="304897" y="82500"/>
                      <a:pt x="306954" y="82637"/>
                      <a:pt x="308600" y="83734"/>
                    </a:cubicBezTo>
                    <a:cubicBezTo>
                      <a:pt x="309972" y="84694"/>
                      <a:pt x="311343" y="85655"/>
                      <a:pt x="312578" y="86752"/>
                    </a:cubicBezTo>
                    <a:cubicBezTo>
                      <a:pt x="313675" y="87849"/>
                      <a:pt x="314498" y="89221"/>
                      <a:pt x="315458" y="90455"/>
                    </a:cubicBezTo>
                    <a:cubicBezTo>
                      <a:pt x="316281" y="91690"/>
                      <a:pt x="317104" y="93061"/>
                      <a:pt x="317790" y="94433"/>
                    </a:cubicBezTo>
                    <a:cubicBezTo>
                      <a:pt x="318887" y="96353"/>
                      <a:pt x="319847" y="98273"/>
                      <a:pt x="320945" y="100193"/>
                    </a:cubicBezTo>
                    <a:cubicBezTo>
                      <a:pt x="323825" y="105543"/>
                      <a:pt x="326431" y="111029"/>
                      <a:pt x="329037" y="116516"/>
                    </a:cubicBezTo>
                    <a:cubicBezTo>
                      <a:pt x="332054" y="122962"/>
                      <a:pt x="335346" y="129409"/>
                      <a:pt x="338227" y="135992"/>
                    </a:cubicBezTo>
                    <a:cubicBezTo>
                      <a:pt x="340010" y="139833"/>
                      <a:pt x="341656" y="143673"/>
                      <a:pt x="343439" y="147514"/>
                    </a:cubicBezTo>
                    <a:cubicBezTo>
                      <a:pt x="343988" y="148474"/>
                      <a:pt x="344673" y="149434"/>
                      <a:pt x="345359" y="150257"/>
                    </a:cubicBezTo>
                    <a:cubicBezTo>
                      <a:pt x="348377" y="154920"/>
                      <a:pt x="351531" y="159584"/>
                      <a:pt x="354549" y="164247"/>
                    </a:cubicBezTo>
                    <a:cubicBezTo>
                      <a:pt x="357978" y="169185"/>
                      <a:pt x="361270" y="173986"/>
                      <a:pt x="364699" y="178923"/>
                    </a:cubicBezTo>
                    <a:cubicBezTo>
                      <a:pt x="367305" y="182627"/>
                      <a:pt x="369773" y="186467"/>
                      <a:pt x="372517" y="190308"/>
                    </a:cubicBezTo>
                    <a:cubicBezTo>
                      <a:pt x="376631" y="196068"/>
                      <a:pt x="380884" y="201966"/>
                      <a:pt x="384998" y="207864"/>
                    </a:cubicBezTo>
                    <a:cubicBezTo>
                      <a:pt x="391033" y="216231"/>
                      <a:pt x="397343" y="224323"/>
                      <a:pt x="404063" y="232141"/>
                    </a:cubicBezTo>
                    <a:cubicBezTo>
                      <a:pt x="403926" y="232004"/>
                      <a:pt x="403789" y="231867"/>
                      <a:pt x="403652" y="231730"/>
                    </a:cubicBezTo>
                    <a:cubicBezTo>
                      <a:pt x="406532" y="234885"/>
                      <a:pt x="409413" y="238039"/>
                      <a:pt x="412293" y="241057"/>
                    </a:cubicBezTo>
                    <a:cubicBezTo>
                      <a:pt x="415036" y="243937"/>
                      <a:pt x="418054" y="246680"/>
                      <a:pt x="421071" y="249286"/>
                    </a:cubicBezTo>
                    <a:cubicBezTo>
                      <a:pt x="424226" y="251892"/>
                      <a:pt x="427381" y="254498"/>
                      <a:pt x="430810" y="256830"/>
                    </a:cubicBezTo>
                    <a:cubicBezTo>
                      <a:pt x="430673" y="256693"/>
                      <a:pt x="430535" y="256556"/>
                      <a:pt x="430398" y="256556"/>
                    </a:cubicBezTo>
                    <a:cubicBezTo>
                      <a:pt x="433004" y="258339"/>
                      <a:pt x="435748" y="259985"/>
                      <a:pt x="438491" y="261494"/>
                    </a:cubicBezTo>
                    <a:cubicBezTo>
                      <a:pt x="438491" y="261494"/>
                      <a:pt x="438491" y="261494"/>
                      <a:pt x="438491" y="261494"/>
                    </a:cubicBezTo>
                    <a:cubicBezTo>
                      <a:pt x="440548" y="262454"/>
                      <a:pt x="442606" y="263414"/>
                      <a:pt x="444800" y="264237"/>
                    </a:cubicBezTo>
                    <a:cubicBezTo>
                      <a:pt x="444663" y="264237"/>
                      <a:pt x="444526" y="264100"/>
                      <a:pt x="444251" y="264100"/>
                    </a:cubicBezTo>
                    <a:cubicBezTo>
                      <a:pt x="446309" y="264785"/>
                      <a:pt x="448366" y="265334"/>
                      <a:pt x="450424" y="265746"/>
                    </a:cubicBezTo>
                    <a:cubicBezTo>
                      <a:pt x="451795" y="266020"/>
                      <a:pt x="453304" y="266157"/>
                      <a:pt x="454676" y="266294"/>
                    </a:cubicBezTo>
                    <a:cubicBezTo>
                      <a:pt x="454401" y="266294"/>
                      <a:pt x="454264" y="266294"/>
                      <a:pt x="454127" y="266294"/>
                    </a:cubicBezTo>
                    <a:cubicBezTo>
                      <a:pt x="455636" y="266431"/>
                      <a:pt x="457007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516" y="266294"/>
                      <a:pt x="458790" y="266294"/>
                      <a:pt x="458927" y="266294"/>
                    </a:cubicBezTo>
                    <a:cubicBezTo>
                      <a:pt x="458790" y="266294"/>
                      <a:pt x="458790" y="266294"/>
                      <a:pt x="458653" y="266294"/>
                    </a:cubicBezTo>
                    <a:cubicBezTo>
                      <a:pt x="459339" y="266157"/>
                      <a:pt x="459888" y="266020"/>
                      <a:pt x="460574" y="266020"/>
                    </a:cubicBezTo>
                    <a:cubicBezTo>
                      <a:pt x="461808" y="265746"/>
                      <a:pt x="463042" y="265471"/>
                      <a:pt x="464277" y="264923"/>
                    </a:cubicBezTo>
                    <a:lnTo>
                      <a:pt x="464277" y="264923"/>
                    </a:lnTo>
                    <a:cubicBezTo>
                      <a:pt x="465237" y="264511"/>
                      <a:pt x="466197" y="264100"/>
                      <a:pt x="467020" y="263688"/>
                    </a:cubicBezTo>
                    <a:cubicBezTo>
                      <a:pt x="467020" y="263688"/>
                      <a:pt x="466883" y="263688"/>
                      <a:pt x="466883" y="263825"/>
                    </a:cubicBezTo>
                    <a:cubicBezTo>
                      <a:pt x="467432" y="263551"/>
                      <a:pt x="467980" y="263140"/>
                      <a:pt x="468529" y="262865"/>
                    </a:cubicBezTo>
                    <a:cubicBezTo>
                      <a:pt x="469352" y="262317"/>
                      <a:pt x="470312" y="261631"/>
                      <a:pt x="471135" y="260945"/>
                    </a:cubicBezTo>
                    <a:cubicBezTo>
                      <a:pt x="472095" y="260122"/>
                      <a:pt x="472918" y="259162"/>
                      <a:pt x="473741" y="258202"/>
                    </a:cubicBezTo>
                    <a:cubicBezTo>
                      <a:pt x="473741" y="258202"/>
                      <a:pt x="473741" y="258202"/>
                      <a:pt x="473604" y="258339"/>
                    </a:cubicBezTo>
                    <a:cubicBezTo>
                      <a:pt x="474015" y="257653"/>
                      <a:pt x="474564" y="257105"/>
                      <a:pt x="474975" y="256556"/>
                    </a:cubicBezTo>
                    <a:cubicBezTo>
                      <a:pt x="474838" y="256693"/>
                      <a:pt x="474701" y="256830"/>
                      <a:pt x="474701" y="256967"/>
                    </a:cubicBezTo>
                    <a:cubicBezTo>
                      <a:pt x="475661" y="255733"/>
                      <a:pt x="476347" y="254361"/>
                      <a:pt x="477033" y="252990"/>
                    </a:cubicBezTo>
                    <a:cubicBezTo>
                      <a:pt x="477033" y="253127"/>
                      <a:pt x="476896" y="253401"/>
                      <a:pt x="476758" y="253538"/>
                    </a:cubicBezTo>
                    <a:cubicBezTo>
                      <a:pt x="477444" y="252167"/>
                      <a:pt x="477993" y="250795"/>
                      <a:pt x="478541" y="249424"/>
                    </a:cubicBezTo>
                    <a:cubicBezTo>
                      <a:pt x="478541" y="249561"/>
                      <a:pt x="478404" y="249698"/>
                      <a:pt x="478404" y="249835"/>
                    </a:cubicBezTo>
                    <a:cubicBezTo>
                      <a:pt x="479090" y="247778"/>
                      <a:pt x="479639" y="245857"/>
                      <a:pt x="480050" y="243663"/>
                    </a:cubicBezTo>
                    <a:cubicBezTo>
                      <a:pt x="480325" y="241743"/>
                      <a:pt x="480599" y="239822"/>
                      <a:pt x="480736" y="237765"/>
                    </a:cubicBezTo>
                    <a:cubicBezTo>
                      <a:pt x="480873" y="234610"/>
                      <a:pt x="480873" y="231593"/>
                      <a:pt x="480736" y="228438"/>
                    </a:cubicBezTo>
                    <a:cubicBezTo>
                      <a:pt x="480736" y="228575"/>
                      <a:pt x="480736" y="228850"/>
                      <a:pt x="480736" y="228987"/>
                    </a:cubicBezTo>
                    <a:cubicBezTo>
                      <a:pt x="480325" y="225146"/>
                      <a:pt x="479776" y="221306"/>
                      <a:pt x="479090" y="217465"/>
                    </a:cubicBezTo>
                    <a:cubicBezTo>
                      <a:pt x="478816" y="216505"/>
                      <a:pt x="478679" y="215545"/>
                      <a:pt x="478404" y="214585"/>
                    </a:cubicBezTo>
                    <a:cubicBezTo>
                      <a:pt x="477719" y="214036"/>
                      <a:pt x="477033" y="213488"/>
                      <a:pt x="476347" y="212939"/>
                    </a:cubicBezTo>
                    <a:cubicBezTo>
                      <a:pt x="474152" y="211156"/>
                      <a:pt x="471958" y="209236"/>
                      <a:pt x="469900" y="207315"/>
                    </a:cubicBezTo>
                    <a:cubicBezTo>
                      <a:pt x="466471" y="203886"/>
                      <a:pt x="462905" y="200595"/>
                      <a:pt x="459476" y="197166"/>
                    </a:cubicBezTo>
                    <a:cubicBezTo>
                      <a:pt x="457830" y="195520"/>
                      <a:pt x="456322" y="194011"/>
                      <a:pt x="454813" y="192228"/>
                    </a:cubicBezTo>
                    <a:cubicBezTo>
                      <a:pt x="451384" y="188250"/>
                      <a:pt x="447818" y="184410"/>
                      <a:pt x="444251" y="180432"/>
                    </a:cubicBezTo>
                    <a:cubicBezTo>
                      <a:pt x="442880" y="178923"/>
                      <a:pt x="441645" y="177552"/>
                      <a:pt x="440411" y="175906"/>
                    </a:cubicBezTo>
                    <a:cubicBezTo>
                      <a:pt x="437531" y="172202"/>
                      <a:pt x="434650" y="168362"/>
                      <a:pt x="431633" y="164659"/>
                    </a:cubicBezTo>
                    <a:cubicBezTo>
                      <a:pt x="429301" y="161641"/>
                      <a:pt x="426969" y="158624"/>
                      <a:pt x="424775" y="155743"/>
                    </a:cubicBezTo>
                    <a:cubicBezTo>
                      <a:pt x="423266" y="153823"/>
                      <a:pt x="422032" y="151766"/>
                      <a:pt x="420797" y="149708"/>
                    </a:cubicBezTo>
                    <a:cubicBezTo>
                      <a:pt x="418054" y="145456"/>
                      <a:pt x="415174" y="141204"/>
                      <a:pt x="412430" y="136952"/>
                    </a:cubicBezTo>
                    <a:cubicBezTo>
                      <a:pt x="411333" y="135306"/>
                      <a:pt x="410236" y="133523"/>
                      <a:pt x="409139" y="131877"/>
                    </a:cubicBezTo>
                    <a:cubicBezTo>
                      <a:pt x="408727" y="131192"/>
                      <a:pt x="408178" y="130506"/>
                      <a:pt x="407767" y="129683"/>
                    </a:cubicBezTo>
                    <a:cubicBezTo>
                      <a:pt x="403652" y="122139"/>
                      <a:pt x="399400" y="114595"/>
                      <a:pt x="395148" y="107051"/>
                    </a:cubicBezTo>
                    <a:cubicBezTo>
                      <a:pt x="393091" y="103348"/>
                      <a:pt x="391171" y="99645"/>
                      <a:pt x="389250" y="95804"/>
                    </a:cubicBezTo>
                    <a:cubicBezTo>
                      <a:pt x="387330" y="91827"/>
                      <a:pt x="385410" y="87986"/>
                      <a:pt x="383489" y="83871"/>
                    </a:cubicBezTo>
                    <a:cubicBezTo>
                      <a:pt x="382392" y="81540"/>
                      <a:pt x="381432" y="79208"/>
                      <a:pt x="380472" y="76876"/>
                    </a:cubicBezTo>
                    <a:cubicBezTo>
                      <a:pt x="379238" y="73859"/>
                      <a:pt x="377866" y="71116"/>
                      <a:pt x="376494" y="68098"/>
                    </a:cubicBezTo>
                    <a:cubicBezTo>
                      <a:pt x="375809" y="66452"/>
                      <a:pt x="375260" y="64806"/>
                      <a:pt x="374711" y="63160"/>
                    </a:cubicBezTo>
                    <a:cubicBezTo>
                      <a:pt x="374163" y="61514"/>
                      <a:pt x="374026" y="59868"/>
                      <a:pt x="373751" y="58085"/>
                    </a:cubicBezTo>
                    <a:cubicBezTo>
                      <a:pt x="373340" y="55068"/>
                      <a:pt x="374574" y="51913"/>
                      <a:pt x="375260" y="49033"/>
                    </a:cubicBezTo>
                    <a:cubicBezTo>
                      <a:pt x="375809" y="46701"/>
                      <a:pt x="378552" y="45192"/>
                      <a:pt x="380746" y="45878"/>
                    </a:cubicBezTo>
                    <a:cubicBezTo>
                      <a:pt x="382255" y="46290"/>
                      <a:pt x="383901" y="46838"/>
                      <a:pt x="385410" y="47387"/>
                    </a:cubicBezTo>
                    <a:cubicBezTo>
                      <a:pt x="386096" y="47661"/>
                      <a:pt x="386781" y="47798"/>
                      <a:pt x="387467" y="48073"/>
                    </a:cubicBezTo>
                    <a:cubicBezTo>
                      <a:pt x="388290" y="48484"/>
                      <a:pt x="389113" y="48896"/>
                      <a:pt x="389799" y="49307"/>
                    </a:cubicBezTo>
                    <a:cubicBezTo>
                      <a:pt x="391171" y="49993"/>
                      <a:pt x="392405" y="51090"/>
                      <a:pt x="393502" y="52187"/>
                    </a:cubicBezTo>
                    <a:cubicBezTo>
                      <a:pt x="395285" y="53696"/>
                      <a:pt x="396794" y="55479"/>
                      <a:pt x="398303" y="57262"/>
                    </a:cubicBezTo>
                    <a:cubicBezTo>
                      <a:pt x="401458" y="60829"/>
                      <a:pt x="404612" y="64395"/>
                      <a:pt x="407492" y="68235"/>
                    </a:cubicBezTo>
                    <a:cubicBezTo>
                      <a:pt x="409550" y="70841"/>
                      <a:pt x="411607" y="73584"/>
                      <a:pt x="413665" y="76328"/>
                    </a:cubicBezTo>
                    <a:cubicBezTo>
                      <a:pt x="416545" y="80168"/>
                      <a:pt x="419288" y="83871"/>
                      <a:pt x="422169" y="87712"/>
                    </a:cubicBezTo>
                    <a:cubicBezTo>
                      <a:pt x="424226" y="90455"/>
                      <a:pt x="426558" y="93335"/>
                      <a:pt x="428478" y="96216"/>
                    </a:cubicBezTo>
                    <a:cubicBezTo>
                      <a:pt x="428341" y="95942"/>
                      <a:pt x="428204" y="95804"/>
                      <a:pt x="428204" y="95667"/>
                    </a:cubicBezTo>
                    <a:cubicBezTo>
                      <a:pt x="433142" y="103074"/>
                      <a:pt x="438079" y="110343"/>
                      <a:pt x="443017" y="117750"/>
                    </a:cubicBezTo>
                    <a:cubicBezTo>
                      <a:pt x="445760" y="121865"/>
                      <a:pt x="448366" y="125980"/>
                      <a:pt x="450835" y="130094"/>
                    </a:cubicBezTo>
                    <a:cubicBezTo>
                      <a:pt x="456596" y="139558"/>
                      <a:pt x="461945" y="149434"/>
                      <a:pt x="467020" y="159447"/>
                    </a:cubicBezTo>
                    <a:cubicBezTo>
                      <a:pt x="471409" y="168088"/>
                      <a:pt x="475250" y="176729"/>
                      <a:pt x="478679" y="185644"/>
                    </a:cubicBezTo>
                    <a:cubicBezTo>
                      <a:pt x="481696" y="193325"/>
                      <a:pt x="484302" y="201143"/>
                      <a:pt x="486222" y="209236"/>
                    </a:cubicBezTo>
                    <a:cubicBezTo>
                      <a:pt x="488691" y="211156"/>
                      <a:pt x="491023" y="212939"/>
                      <a:pt x="493629" y="214859"/>
                    </a:cubicBezTo>
                    <a:cubicBezTo>
                      <a:pt x="495961" y="216368"/>
                      <a:pt x="498430" y="217877"/>
                      <a:pt x="501036" y="219248"/>
                    </a:cubicBezTo>
                    <a:cubicBezTo>
                      <a:pt x="502682" y="220071"/>
                      <a:pt x="504190" y="220757"/>
                      <a:pt x="505836" y="221306"/>
                    </a:cubicBezTo>
                    <a:cubicBezTo>
                      <a:pt x="505836" y="221306"/>
                      <a:pt x="505836" y="221306"/>
                      <a:pt x="505836" y="221306"/>
                    </a:cubicBezTo>
                    <a:cubicBezTo>
                      <a:pt x="505836" y="221306"/>
                      <a:pt x="505836" y="221306"/>
                      <a:pt x="505973" y="221306"/>
                    </a:cubicBezTo>
                    <a:cubicBezTo>
                      <a:pt x="506111" y="221306"/>
                      <a:pt x="506248" y="221443"/>
                      <a:pt x="506385" y="221443"/>
                    </a:cubicBezTo>
                    <a:cubicBezTo>
                      <a:pt x="506385" y="221443"/>
                      <a:pt x="506248" y="221443"/>
                      <a:pt x="506248" y="221443"/>
                    </a:cubicBezTo>
                    <a:cubicBezTo>
                      <a:pt x="507345" y="221854"/>
                      <a:pt x="508442" y="222129"/>
                      <a:pt x="509677" y="222540"/>
                    </a:cubicBezTo>
                    <a:cubicBezTo>
                      <a:pt x="509677" y="222540"/>
                      <a:pt x="509540" y="222540"/>
                      <a:pt x="509540" y="222540"/>
                    </a:cubicBezTo>
                    <a:cubicBezTo>
                      <a:pt x="510911" y="222952"/>
                      <a:pt x="512283" y="223089"/>
                      <a:pt x="513654" y="223226"/>
                    </a:cubicBezTo>
                    <a:cubicBezTo>
                      <a:pt x="513654" y="223226"/>
                      <a:pt x="513517" y="223226"/>
                      <a:pt x="513517" y="223226"/>
                    </a:cubicBezTo>
                    <a:cubicBezTo>
                      <a:pt x="514889" y="223363"/>
                      <a:pt x="516123" y="223226"/>
                      <a:pt x="517358" y="223089"/>
                    </a:cubicBezTo>
                    <a:cubicBezTo>
                      <a:pt x="517083" y="223089"/>
                      <a:pt x="516946" y="223089"/>
                      <a:pt x="516672" y="223089"/>
                    </a:cubicBezTo>
                    <a:cubicBezTo>
                      <a:pt x="517220" y="222952"/>
                      <a:pt x="517632" y="222952"/>
                      <a:pt x="518181" y="222815"/>
                    </a:cubicBezTo>
                    <a:cubicBezTo>
                      <a:pt x="518729" y="222677"/>
                      <a:pt x="519278" y="222540"/>
                      <a:pt x="519689" y="222403"/>
                    </a:cubicBezTo>
                    <a:cubicBezTo>
                      <a:pt x="520238" y="222129"/>
                      <a:pt x="520787" y="221854"/>
                      <a:pt x="521335" y="221717"/>
                    </a:cubicBezTo>
                    <a:cubicBezTo>
                      <a:pt x="521198" y="221717"/>
                      <a:pt x="520924" y="221854"/>
                      <a:pt x="520787" y="221992"/>
                    </a:cubicBezTo>
                    <a:cubicBezTo>
                      <a:pt x="521335" y="221717"/>
                      <a:pt x="521747" y="221443"/>
                      <a:pt x="522296" y="221169"/>
                    </a:cubicBezTo>
                    <a:cubicBezTo>
                      <a:pt x="522707" y="220757"/>
                      <a:pt x="523256" y="220483"/>
                      <a:pt x="523667" y="220071"/>
                    </a:cubicBezTo>
                    <a:cubicBezTo>
                      <a:pt x="524078" y="219660"/>
                      <a:pt x="524353" y="219248"/>
                      <a:pt x="524764" y="218837"/>
                    </a:cubicBezTo>
                    <a:cubicBezTo>
                      <a:pt x="525039" y="218563"/>
                      <a:pt x="525313" y="218151"/>
                      <a:pt x="525587" y="217877"/>
                    </a:cubicBezTo>
                    <a:cubicBezTo>
                      <a:pt x="526136" y="216917"/>
                      <a:pt x="526685" y="215957"/>
                      <a:pt x="527233" y="214996"/>
                    </a:cubicBezTo>
                    <a:cubicBezTo>
                      <a:pt x="527645" y="214036"/>
                      <a:pt x="528056" y="212939"/>
                      <a:pt x="528468" y="211842"/>
                    </a:cubicBezTo>
                    <a:cubicBezTo>
                      <a:pt x="528879" y="210607"/>
                      <a:pt x="529154" y="209373"/>
                      <a:pt x="529428" y="208138"/>
                    </a:cubicBezTo>
                    <a:cubicBezTo>
                      <a:pt x="529702" y="206767"/>
                      <a:pt x="529839" y="205258"/>
                      <a:pt x="529976" y="203886"/>
                    </a:cubicBezTo>
                    <a:cubicBezTo>
                      <a:pt x="529976" y="204024"/>
                      <a:pt x="529976" y="204161"/>
                      <a:pt x="529976" y="204298"/>
                    </a:cubicBezTo>
                    <a:cubicBezTo>
                      <a:pt x="530114" y="200320"/>
                      <a:pt x="530114" y="196343"/>
                      <a:pt x="529976" y="192365"/>
                    </a:cubicBezTo>
                    <a:cubicBezTo>
                      <a:pt x="529976" y="192365"/>
                      <a:pt x="529976" y="192502"/>
                      <a:pt x="529976" y="192502"/>
                    </a:cubicBezTo>
                    <a:cubicBezTo>
                      <a:pt x="529976" y="192365"/>
                      <a:pt x="529976" y="192228"/>
                      <a:pt x="529976" y="192091"/>
                    </a:cubicBezTo>
                    <a:cubicBezTo>
                      <a:pt x="529976" y="192091"/>
                      <a:pt x="529976" y="191954"/>
                      <a:pt x="529976" y="191954"/>
                    </a:cubicBezTo>
                    <a:cubicBezTo>
                      <a:pt x="529976" y="191954"/>
                      <a:pt x="529976" y="191954"/>
                      <a:pt x="529976" y="192091"/>
                    </a:cubicBezTo>
                    <a:cubicBezTo>
                      <a:pt x="529565" y="187564"/>
                      <a:pt x="528879" y="183038"/>
                      <a:pt x="528056" y="178512"/>
                    </a:cubicBezTo>
                    <a:cubicBezTo>
                      <a:pt x="528056" y="178649"/>
                      <a:pt x="528193" y="178923"/>
                      <a:pt x="528193" y="179060"/>
                    </a:cubicBezTo>
                    <a:cubicBezTo>
                      <a:pt x="527370" y="175083"/>
                      <a:pt x="526410" y="171242"/>
                      <a:pt x="525450" y="167402"/>
                    </a:cubicBezTo>
                    <a:cubicBezTo>
                      <a:pt x="524490" y="163699"/>
                      <a:pt x="523256" y="159858"/>
                      <a:pt x="522021" y="156155"/>
                    </a:cubicBezTo>
                    <a:cubicBezTo>
                      <a:pt x="522021" y="156155"/>
                      <a:pt x="522021" y="156155"/>
                      <a:pt x="522021" y="156155"/>
                    </a:cubicBezTo>
                    <a:cubicBezTo>
                      <a:pt x="519415" y="149022"/>
                      <a:pt x="516809" y="142027"/>
                      <a:pt x="513654" y="135032"/>
                    </a:cubicBezTo>
                    <a:cubicBezTo>
                      <a:pt x="510500" y="128037"/>
                      <a:pt x="507208" y="121179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184"/>
                      <a:pt x="503642" y="114184"/>
                    </a:cubicBezTo>
                    <a:cubicBezTo>
                      <a:pt x="503642" y="114184"/>
                      <a:pt x="503642" y="114184"/>
                      <a:pt x="503642" y="114321"/>
                    </a:cubicBezTo>
                    <a:cubicBezTo>
                      <a:pt x="498704" y="104857"/>
                      <a:pt x="493629" y="95530"/>
                      <a:pt x="488691" y="86066"/>
                    </a:cubicBezTo>
                    <a:cubicBezTo>
                      <a:pt x="486771" y="82363"/>
                      <a:pt x="484714" y="78797"/>
                      <a:pt x="482656" y="75093"/>
                    </a:cubicBezTo>
                    <a:cubicBezTo>
                      <a:pt x="480187" y="70704"/>
                      <a:pt x="477856" y="66452"/>
                      <a:pt x="475524" y="62063"/>
                    </a:cubicBezTo>
                    <a:cubicBezTo>
                      <a:pt x="470312" y="52599"/>
                      <a:pt x="465100" y="43272"/>
                      <a:pt x="459888" y="33808"/>
                    </a:cubicBezTo>
                    <a:cubicBezTo>
                      <a:pt x="457556" y="29556"/>
                      <a:pt x="455224" y="25304"/>
                      <a:pt x="452893" y="21052"/>
                    </a:cubicBezTo>
                    <a:cubicBezTo>
                      <a:pt x="450149" y="16114"/>
                      <a:pt x="447543" y="11314"/>
                      <a:pt x="445211" y="6239"/>
                    </a:cubicBezTo>
                    <a:cubicBezTo>
                      <a:pt x="444251" y="4319"/>
                      <a:pt x="445074" y="2124"/>
                      <a:pt x="446583" y="890"/>
                    </a:cubicBezTo>
                    <a:cubicBezTo>
                      <a:pt x="448366" y="-482"/>
                      <a:pt x="450972" y="-208"/>
                      <a:pt x="452618" y="1301"/>
                    </a:cubicBezTo>
                    <a:cubicBezTo>
                      <a:pt x="453853" y="2536"/>
                      <a:pt x="454538" y="3221"/>
                      <a:pt x="455498" y="4456"/>
                    </a:cubicBezTo>
                    <a:cubicBezTo>
                      <a:pt x="456733" y="5965"/>
                      <a:pt x="457693" y="7748"/>
                      <a:pt x="458790" y="9256"/>
                    </a:cubicBezTo>
                    <a:cubicBezTo>
                      <a:pt x="460162" y="11177"/>
                      <a:pt x="461534" y="13234"/>
                      <a:pt x="462905" y="15154"/>
                    </a:cubicBezTo>
                    <a:cubicBezTo>
                      <a:pt x="465237" y="18446"/>
                      <a:pt x="467432" y="21601"/>
                      <a:pt x="469626" y="24893"/>
                    </a:cubicBezTo>
                    <a:cubicBezTo>
                      <a:pt x="474290" y="31613"/>
                      <a:pt x="478953" y="38334"/>
                      <a:pt x="483479" y="45055"/>
                    </a:cubicBezTo>
                    <a:cubicBezTo>
                      <a:pt x="488143" y="51776"/>
                      <a:pt x="492806" y="58360"/>
                      <a:pt x="497744" y="64806"/>
                    </a:cubicBezTo>
                    <a:cubicBezTo>
                      <a:pt x="503504" y="72076"/>
                      <a:pt x="509402" y="79071"/>
                      <a:pt x="515575" y="86066"/>
                    </a:cubicBezTo>
                    <a:lnTo>
                      <a:pt x="515575" y="86066"/>
                    </a:lnTo>
                    <a:cubicBezTo>
                      <a:pt x="515575" y="86066"/>
                      <a:pt x="515575" y="86066"/>
                      <a:pt x="515575" y="86066"/>
                    </a:cubicBezTo>
                    <a:cubicBezTo>
                      <a:pt x="515712" y="86203"/>
                      <a:pt x="515849" y="86340"/>
                      <a:pt x="515986" y="86477"/>
                    </a:cubicBezTo>
                    <a:cubicBezTo>
                      <a:pt x="515986" y="86477"/>
                      <a:pt x="515986" y="86477"/>
                      <a:pt x="515986" y="86477"/>
                    </a:cubicBezTo>
                    <a:cubicBezTo>
                      <a:pt x="516398" y="86889"/>
                      <a:pt x="516809" y="87438"/>
                      <a:pt x="517083" y="87849"/>
                    </a:cubicBezTo>
                    <a:cubicBezTo>
                      <a:pt x="518729" y="89632"/>
                      <a:pt x="518867" y="92238"/>
                      <a:pt x="517083" y="94021"/>
                    </a:cubicBezTo>
                    <a:cubicBezTo>
                      <a:pt x="515438" y="95667"/>
                      <a:pt x="512420" y="95804"/>
                      <a:pt x="510911" y="94021"/>
                    </a:cubicBezTo>
                    <a:cubicBezTo>
                      <a:pt x="504876" y="87163"/>
                      <a:pt x="498567" y="80305"/>
                      <a:pt x="492943" y="73173"/>
                    </a:cubicBezTo>
                    <a:cubicBezTo>
                      <a:pt x="492669" y="72761"/>
                      <a:pt x="492257" y="72350"/>
                      <a:pt x="491983" y="71939"/>
                    </a:cubicBezTo>
                    <a:cubicBezTo>
                      <a:pt x="493629" y="74819"/>
                      <a:pt x="495138" y="77699"/>
                      <a:pt x="496784" y="80717"/>
                    </a:cubicBezTo>
                    <a:cubicBezTo>
                      <a:pt x="498155" y="83048"/>
                      <a:pt x="499390" y="85517"/>
                      <a:pt x="500487" y="87849"/>
                    </a:cubicBezTo>
                    <a:cubicBezTo>
                      <a:pt x="503093" y="92787"/>
                      <a:pt x="505562" y="97587"/>
                      <a:pt x="508168" y="102525"/>
                    </a:cubicBezTo>
                    <a:cubicBezTo>
                      <a:pt x="514340" y="114321"/>
                      <a:pt x="520238" y="126391"/>
                      <a:pt x="525313" y="138735"/>
                    </a:cubicBezTo>
                    <a:cubicBezTo>
                      <a:pt x="528742" y="147239"/>
                      <a:pt x="531760" y="156018"/>
                      <a:pt x="534228" y="164933"/>
                    </a:cubicBezTo>
                    <a:cubicBezTo>
                      <a:pt x="535326" y="169048"/>
                      <a:pt x="536149" y="173025"/>
                      <a:pt x="536972" y="177277"/>
                    </a:cubicBezTo>
                    <a:cubicBezTo>
                      <a:pt x="537932" y="182215"/>
                      <a:pt x="538618" y="187153"/>
                      <a:pt x="538892" y="192091"/>
                    </a:cubicBezTo>
                    <a:cubicBezTo>
                      <a:pt x="539303" y="199909"/>
                      <a:pt x="539441" y="208001"/>
                      <a:pt x="536834" y="215408"/>
                    </a:cubicBezTo>
                    <a:cubicBezTo>
                      <a:pt x="535874" y="218151"/>
                      <a:pt x="534777" y="221031"/>
                      <a:pt x="532857" y="223363"/>
                    </a:cubicBezTo>
                    <a:cubicBezTo>
                      <a:pt x="531760" y="224735"/>
                      <a:pt x="531074" y="225421"/>
                      <a:pt x="529839" y="226792"/>
                    </a:cubicBezTo>
                    <a:cubicBezTo>
                      <a:pt x="528468" y="228027"/>
                      <a:pt x="526959" y="228987"/>
                      <a:pt x="525313" y="229810"/>
                    </a:cubicBezTo>
                    <a:cubicBezTo>
                      <a:pt x="522981" y="231181"/>
                      <a:pt x="520512" y="231730"/>
                      <a:pt x="517906" y="232141"/>
                    </a:cubicBezTo>
                    <a:cubicBezTo>
                      <a:pt x="514752" y="232690"/>
                      <a:pt x="511460" y="232141"/>
                      <a:pt x="508305" y="231593"/>
                    </a:cubicBezTo>
                    <a:cubicBezTo>
                      <a:pt x="505151" y="231044"/>
                      <a:pt x="501996" y="229673"/>
                      <a:pt x="498978" y="228438"/>
                    </a:cubicBezTo>
                    <a:cubicBezTo>
                      <a:pt x="495412" y="226929"/>
                      <a:pt x="491983" y="224735"/>
                      <a:pt x="488691" y="222540"/>
                    </a:cubicBezTo>
                    <a:cubicBezTo>
                      <a:pt x="489377" y="227889"/>
                      <a:pt x="489788" y="233239"/>
                      <a:pt x="489240" y="238725"/>
                    </a:cubicBezTo>
                    <a:cubicBezTo>
                      <a:pt x="488828" y="242703"/>
                      <a:pt x="488280" y="246543"/>
                      <a:pt x="487183" y="250384"/>
                    </a:cubicBezTo>
                    <a:cubicBezTo>
                      <a:pt x="486085" y="254361"/>
                      <a:pt x="484165" y="258065"/>
                      <a:pt x="481833" y="261494"/>
                    </a:cubicBezTo>
                    <a:cubicBezTo>
                      <a:pt x="480325" y="263825"/>
                      <a:pt x="478404" y="266157"/>
                      <a:pt x="476210" y="267803"/>
                    </a:cubicBezTo>
                    <a:cubicBezTo>
                      <a:pt x="475112" y="268763"/>
                      <a:pt x="473878" y="269723"/>
                      <a:pt x="472643" y="270409"/>
                    </a:cubicBezTo>
                    <a:cubicBezTo>
                      <a:pt x="471272" y="271232"/>
                      <a:pt x="470038" y="271781"/>
                      <a:pt x="468529" y="272604"/>
                    </a:cubicBezTo>
                    <a:cubicBezTo>
                      <a:pt x="465511" y="274112"/>
                      <a:pt x="462219" y="274661"/>
                      <a:pt x="459065" y="275210"/>
                    </a:cubicBezTo>
                    <a:cubicBezTo>
                      <a:pt x="457282" y="275484"/>
                      <a:pt x="455361" y="275484"/>
                      <a:pt x="453578" y="275347"/>
                    </a:cubicBezTo>
                    <a:cubicBezTo>
                      <a:pt x="451658" y="275347"/>
                      <a:pt x="449738" y="275072"/>
                      <a:pt x="447818" y="274661"/>
                    </a:cubicBezTo>
                    <a:cubicBezTo>
                      <a:pt x="443977" y="273838"/>
                      <a:pt x="440411" y="272604"/>
                      <a:pt x="436708" y="271095"/>
                    </a:cubicBezTo>
                    <a:cubicBezTo>
                      <a:pt x="432730" y="269449"/>
                      <a:pt x="429027" y="266980"/>
                      <a:pt x="425323" y="264648"/>
                    </a:cubicBezTo>
                    <a:cubicBezTo>
                      <a:pt x="417368" y="259299"/>
                      <a:pt x="410373" y="252853"/>
                      <a:pt x="403652" y="245995"/>
                    </a:cubicBezTo>
                    <a:cubicBezTo>
                      <a:pt x="393639" y="235845"/>
                      <a:pt x="384998" y="224460"/>
                      <a:pt x="376631" y="212939"/>
                    </a:cubicBezTo>
                    <a:cubicBezTo>
                      <a:pt x="372242" y="206904"/>
                      <a:pt x="367853" y="200869"/>
                      <a:pt x="363601" y="194697"/>
                    </a:cubicBezTo>
                    <a:cubicBezTo>
                      <a:pt x="362093" y="192639"/>
                      <a:pt x="360721" y="190445"/>
                      <a:pt x="359212" y="188387"/>
                    </a:cubicBezTo>
                    <a:cubicBezTo>
                      <a:pt x="362504" y="197440"/>
                      <a:pt x="365522" y="206630"/>
                      <a:pt x="368265" y="215957"/>
                    </a:cubicBezTo>
                    <a:cubicBezTo>
                      <a:pt x="370871" y="225009"/>
                      <a:pt x="372928" y="234336"/>
                      <a:pt x="374574" y="243526"/>
                    </a:cubicBezTo>
                    <a:cubicBezTo>
                      <a:pt x="376357" y="253538"/>
                      <a:pt x="377180" y="263551"/>
                      <a:pt x="377317" y="273701"/>
                    </a:cubicBezTo>
                    <a:cubicBezTo>
                      <a:pt x="377455" y="282891"/>
                      <a:pt x="376494" y="292217"/>
                      <a:pt x="374986" y="301270"/>
                    </a:cubicBezTo>
                    <a:cubicBezTo>
                      <a:pt x="374300" y="305659"/>
                      <a:pt x="373202" y="309911"/>
                      <a:pt x="371968" y="314026"/>
                    </a:cubicBezTo>
                    <a:cubicBezTo>
                      <a:pt x="370597" y="318689"/>
                      <a:pt x="368813" y="323078"/>
                      <a:pt x="366893" y="327468"/>
                    </a:cubicBezTo>
                    <a:cubicBezTo>
                      <a:pt x="364287" y="333228"/>
                      <a:pt x="360584" y="339126"/>
                      <a:pt x="355509" y="342967"/>
                    </a:cubicBezTo>
                    <a:cubicBezTo>
                      <a:pt x="354000" y="344064"/>
                      <a:pt x="352903" y="344887"/>
                      <a:pt x="351394" y="345984"/>
                    </a:cubicBezTo>
                    <a:cubicBezTo>
                      <a:pt x="350023" y="346944"/>
                      <a:pt x="348377" y="347493"/>
                      <a:pt x="346868" y="348042"/>
                    </a:cubicBezTo>
                    <a:cubicBezTo>
                      <a:pt x="345908" y="348453"/>
                      <a:pt x="344673" y="348727"/>
                      <a:pt x="343576" y="348865"/>
                    </a:cubicBezTo>
                    <a:cubicBezTo>
                      <a:pt x="341656" y="349002"/>
                      <a:pt x="339736" y="349276"/>
                      <a:pt x="337815" y="349002"/>
                    </a:cubicBezTo>
                    <a:cubicBezTo>
                      <a:pt x="335895" y="348727"/>
                      <a:pt x="334523" y="348590"/>
                      <a:pt x="332740" y="348179"/>
                    </a:cubicBezTo>
                    <a:cubicBezTo>
                      <a:pt x="331369" y="347904"/>
                      <a:pt x="329723" y="347219"/>
                      <a:pt x="328351" y="346533"/>
                    </a:cubicBezTo>
                    <a:cubicBezTo>
                      <a:pt x="325471" y="345298"/>
                      <a:pt x="322865" y="343241"/>
                      <a:pt x="320396" y="341458"/>
                    </a:cubicBezTo>
                    <a:cubicBezTo>
                      <a:pt x="317516" y="339401"/>
                      <a:pt x="314909" y="336794"/>
                      <a:pt x="312578" y="334051"/>
                    </a:cubicBezTo>
                    <a:cubicBezTo>
                      <a:pt x="309149" y="330211"/>
                      <a:pt x="305994" y="326233"/>
                      <a:pt x="303114" y="321981"/>
                    </a:cubicBezTo>
                    <a:cubicBezTo>
                      <a:pt x="300371" y="317866"/>
                      <a:pt x="297764" y="313752"/>
                      <a:pt x="295159" y="309637"/>
                    </a:cubicBezTo>
                    <a:cubicBezTo>
                      <a:pt x="292690" y="305522"/>
                      <a:pt x="290495" y="301270"/>
                      <a:pt x="288163" y="297018"/>
                    </a:cubicBezTo>
                    <a:cubicBezTo>
                      <a:pt x="286655" y="294138"/>
                      <a:pt x="285283" y="291120"/>
                      <a:pt x="283911" y="288103"/>
                    </a:cubicBezTo>
                    <a:cubicBezTo>
                      <a:pt x="282266" y="284811"/>
                      <a:pt x="280619" y="281519"/>
                      <a:pt x="279111" y="278227"/>
                    </a:cubicBezTo>
                    <a:cubicBezTo>
                      <a:pt x="279522" y="282342"/>
                      <a:pt x="279934" y="286457"/>
                      <a:pt x="280345" y="290709"/>
                    </a:cubicBezTo>
                    <a:cubicBezTo>
                      <a:pt x="282128" y="311146"/>
                      <a:pt x="281991" y="331720"/>
                      <a:pt x="279934" y="352156"/>
                    </a:cubicBezTo>
                    <a:cubicBezTo>
                      <a:pt x="278974" y="361620"/>
                      <a:pt x="277602" y="370947"/>
                      <a:pt x="275682" y="380274"/>
                    </a:cubicBezTo>
                    <a:cubicBezTo>
                      <a:pt x="274722" y="385075"/>
                      <a:pt x="273350" y="389738"/>
                      <a:pt x="271979" y="394402"/>
                    </a:cubicBezTo>
                    <a:cubicBezTo>
                      <a:pt x="270744" y="398516"/>
                      <a:pt x="269235" y="402631"/>
                      <a:pt x="267315" y="406472"/>
                    </a:cubicBezTo>
                    <a:cubicBezTo>
                      <a:pt x="265669" y="409901"/>
                      <a:pt x="263612" y="413055"/>
                      <a:pt x="261554" y="416073"/>
                    </a:cubicBezTo>
                    <a:cubicBezTo>
                      <a:pt x="259908" y="418679"/>
                      <a:pt x="257714" y="420736"/>
                      <a:pt x="255382" y="422657"/>
                    </a:cubicBezTo>
                    <a:cubicBezTo>
                      <a:pt x="253599" y="424165"/>
                      <a:pt x="251267" y="424988"/>
                      <a:pt x="249073" y="425674"/>
                    </a:cubicBezTo>
                    <a:cubicBezTo>
                      <a:pt x="246192" y="426497"/>
                      <a:pt x="243038" y="426360"/>
                      <a:pt x="240157" y="425948"/>
                    </a:cubicBezTo>
                    <a:cubicBezTo>
                      <a:pt x="237689" y="425674"/>
                      <a:pt x="235494" y="424303"/>
                      <a:pt x="233437" y="422931"/>
                    </a:cubicBezTo>
                    <a:cubicBezTo>
                      <a:pt x="230831" y="421285"/>
                      <a:pt x="228499" y="418953"/>
                      <a:pt x="226304" y="416896"/>
                    </a:cubicBezTo>
                    <a:cubicBezTo>
                      <a:pt x="225070" y="415799"/>
                      <a:pt x="223973" y="414153"/>
                      <a:pt x="222875" y="412918"/>
                    </a:cubicBezTo>
                    <a:cubicBezTo>
                      <a:pt x="221366" y="410998"/>
                      <a:pt x="220132" y="409078"/>
                      <a:pt x="218760" y="407158"/>
                    </a:cubicBezTo>
                    <a:cubicBezTo>
                      <a:pt x="215743" y="402906"/>
                      <a:pt x="213000" y="398379"/>
                      <a:pt x="210257" y="393853"/>
                    </a:cubicBezTo>
                    <a:cubicBezTo>
                      <a:pt x="206005" y="386584"/>
                      <a:pt x="202027" y="379177"/>
                      <a:pt x="197912" y="371770"/>
                    </a:cubicBezTo>
                    <a:cubicBezTo>
                      <a:pt x="196815" y="369850"/>
                      <a:pt x="195992" y="367930"/>
                      <a:pt x="195032" y="366010"/>
                    </a:cubicBezTo>
                    <a:cubicBezTo>
                      <a:pt x="192563" y="361072"/>
                      <a:pt x="190094" y="355997"/>
                      <a:pt x="187625" y="351196"/>
                    </a:cubicBezTo>
                    <a:cubicBezTo>
                      <a:pt x="186528" y="348865"/>
                      <a:pt x="185293" y="346533"/>
                      <a:pt x="184196" y="344201"/>
                    </a:cubicBezTo>
                    <a:cubicBezTo>
                      <a:pt x="182824" y="341184"/>
                      <a:pt x="181590" y="338166"/>
                      <a:pt x="180218" y="335286"/>
                    </a:cubicBezTo>
                    <a:cubicBezTo>
                      <a:pt x="176652" y="327193"/>
                      <a:pt x="173086" y="319101"/>
                      <a:pt x="169520" y="311146"/>
                    </a:cubicBezTo>
                    <a:cubicBezTo>
                      <a:pt x="169246" y="310460"/>
                      <a:pt x="168971" y="309774"/>
                      <a:pt x="168697" y="309225"/>
                    </a:cubicBezTo>
                    <a:cubicBezTo>
                      <a:pt x="169931" y="324313"/>
                      <a:pt x="170206" y="339401"/>
                      <a:pt x="169657" y="354488"/>
                    </a:cubicBezTo>
                    <a:cubicBezTo>
                      <a:pt x="169246" y="363678"/>
                      <a:pt x="168423" y="372868"/>
                      <a:pt x="167051" y="381920"/>
                    </a:cubicBezTo>
                    <a:cubicBezTo>
                      <a:pt x="165679" y="391110"/>
                      <a:pt x="163622" y="400162"/>
                      <a:pt x="160604" y="408803"/>
                    </a:cubicBezTo>
                    <a:cubicBezTo>
                      <a:pt x="159370" y="412370"/>
                      <a:pt x="157587" y="415936"/>
                      <a:pt x="155941" y="419228"/>
                    </a:cubicBezTo>
                    <a:cubicBezTo>
                      <a:pt x="154432" y="421971"/>
                      <a:pt x="152512" y="424440"/>
                      <a:pt x="150317" y="426771"/>
                    </a:cubicBezTo>
                    <a:cubicBezTo>
                      <a:pt x="148672" y="428417"/>
                      <a:pt x="146477" y="430063"/>
                      <a:pt x="144420" y="431023"/>
                    </a:cubicBezTo>
                    <a:cubicBezTo>
                      <a:pt x="142911" y="431709"/>
                      <a:pt x="141951" y="432121"/>
                      <a:pt x="140442" y="432669"/>
                    </a:cubicBezTo>
                    <a:cubicBezTo>
                      <a:pt x="138933" y="433218"/>
                      <a:pt x="137287" y="433081"/>
                      <a:pt x="135779" y="433081"/>
                    </a:cubicBezTo>
                    <a:cubicBezTo>
                      <a:pt x="133172" y="432944"/>
                      <a:pt x="130704" y="431709"/>
                      <a:pt x="128509" y="430612"/>
                    </a:cubicBezTo>
                    <a:cubicBezTo>
                      <a:pt x="126177" y="429515"/>
                      <a:pt x="124394" y="428006"/>
                      <a:pt x="122474" y="426360"/>
                    </a:cubicBezTo>
                    <a:cubicBezTo>
                      <a:pt x="121377" y="425400"/>
                      <a:pt x="120417" y="424165"/>
                      <a:pt x="119456" y="423068"/>
                    </a:cubicBezTo>
                    <a:cubicBezTo>
                      <a:pt x="118085" y="421422"/>
                      <a:pt x="116851" y="419913"/>
                      <a:pt x="115616" y="418268"/>
                    </a:cubicBezTo>
                    <a:cubicBezTo>
                      <a:pt x="114519" y="416896"/>
                      <a:pt x="113559" y="415387"/>
                      <a:pt x="112598" y="414016"/>
                    </a:cubicBezTo>
                    <a:cubicBezTo>
                      <a:pt x="111227" y="411958"/>
                      <a:pt x="109993" y="410038"/>
                      <a:pt x="108758" y="407981"/>
                    </a:cubicBezTo>
                    <a:cubicBezTo>
                      <a:pt x="106701" y="404277"/>
                      <a:pt x="104643" y="400574"/>
                      <a:pt x="102449" y="396871"/>
                    </a:cubicBezTo>
                    <a:cubicBezTo>
                      <a:pt x="102037" y="396185"/>
                      <a:pt x="101763" y="395636"/>
                      <a:pt x="101351" y="394950"/>
                    </a:cubicBezTo>
                    <a:cubicBezTo>
                      <a:pt x="100117" y="399202"/>
                      <a:pt x="98882" y="403454"/>
                      <a:pt x="97511" y="407706"/>
                    </a:cubicBezTo>
                    <a:cubicBezTo>
                      <a:pt x="94630" y="416210"/>
                      <a:pt x="91339" y="424577"/>
                      <a:pt x="87224" y="432669"/>
                    </a:cubicBezTo>
                    <a:cubicBezTo>
                      <a:pt x="85166" y="436647"/>
                      <a:pt x="82835" y="440350"/>
                      <a:pt x="80366" y="444054"/>
                    </a:cubicBezTo>
                    <a:cubicBezTo>
                      <a:pt x="78583" y="446660"/>
                      <a:pt x="76663" y="449403"/>
                      <a:pt x="74605" y="451735"/>
                    </a:cubicBezTo>
                    <a:cubicBezTo>
                      <a:pt x="73508" y="452832"/>
                      <a:pt x="72411" y="454066"/>
                      <a:pt x="71313" y="455026"/>
                    </a:cubicBezTo>
                    <a:cubicBezTo>
                      <a:pt x="69667" y="456398"/>
                      <a:pt x="67884" y="457770"/>
                      <a:pt x="66101" y="459004"/>
                    </a:cubicBezTo>
                    <a:cubicBezTo>
                      <a:pt x="64730" y="459964"/>
                      <a:pt x="63221" y="460787"/>
                      <a:pt x="61712" y="461610"/>
                    </a:cubicBezTo>
                    <a:cubicBezTo>
                      <a:pt x="60066" y="462433"/>
                      <a:pt x="58420" y="462982"/>
                      <a:pt x="56637" y="463530"/>
                    </a:cubicBezTo>
                    <a:cubicBezTo>
                      <a:pt x="55266" y="463942"/>
                      <a:pt x="53757" y="464079"/>
                      <a:pt x="52385" y="464079"/>
                    </a:cubicBezTo>
                    <a:cubicBezTo>
                      <a:pt x="52660" y="463530"/>
                      <a:pt x="51562" y="463393"/>
                      <a:pt x="50465" y="46325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5" name="任意多边形: 形状 274"/>
              <p:cNvSpPr/>
              <p:nvPr/>
            </p:nvSpPr>
            <p:spPr>
              <a:xfrm>
                <a:off x="3159759" y="3656184"/>
                <a:ext cx="443927" cy="412941"/>
              </a:xfrm>
              <a:custGeom>
                <a:avLst/>
                <a:gdLst>
                  <a:gd name="connsiteX0" fmla="*/ 333081 w 443927"/>
                  <a:gd name="connsiteY0" fmla="*/ 406907 h 412941"/>
                  <a:gd name="connsiteX1" fmla="*/ 333493 w 443927"/>
                  <a:gd name="connsiteY1" fmla="*/ 403615 h 412941"/>
                  <a:gd name="connsiteX2" fmla="*/ 334590 w 443927"/>
                  <a:gd name="connsiteY2" fmla="*/ 401283 h 412941"/>
                  <a:gd name="connsiteX3" fmla="*/ 337196 w 443927"/>
                  <a:gd name="connsiteY3" fmla="*/ 397580 h 412941"/>
                  <a:gd name="connsiteX4" fmla="*/ 343643 w 443927"/>
                  <a:gd name="connsiteY4" fmla="*/ 389487 h 412941"/>
                  <a:gd name="connsiteX5" fmla="*/ 353793 w 443927"/>
                  <a:gd name="connsiteY5" fmla="*/ 377006 h 412941"/>
                  <a:gd name="connsiteX6" fmla="*/ 372858 w 443927"/>
                  <a:gd name="connsiteY6" fmla="*/ 354237 h 412941"/>
                  <a:gd name="connsiteX7" fmla="*/ 395626 w 443927"/>
                  <a:gd name="connsiteY7" fmla="*/ 327354 h 412941"/>
                  <a:gd name="connsiteX8" fmla="*/ 405228 w 443927"/>
                  <a:gd name="connsiteY8" fmla="*/ 315695 h 412941"/>
                  <a:gd name="connsiteX9" fmla="*/ 411125 w 443927"/>
                  <a:gd name="connsiteY9" fmla="*/ 308563 h 412941"/>
                  <a:gd name="connsiteX10" fmla="*/ 422098 w 443927"/>
                  <a:gd name="connsiteY10" fmla="*/ 293750 h 412941"/>
                  <a:gd name="connsiteX11" fmla="*/ 421687 w 443927"/>
                  <a:gd name="connsiteY11" fmla="*/ 294161 h 412941"/>
                  <a:gd name="connsiteX12" fmla="*/ 428956 w 443927"/>
                  <a:gd name="connsiteY12" fmla="*/ 281954 h 412941"/>
                  <a:gd name="connsiteX13" fmla="*/ 428682 w 443927"/>
                  <a:gd name="connsiteY13" fmla="*/ 282503 h 412941"/>
                  <a:gd name="connsiteX14" fmla="*/ 431425 w 443927"/>
                  <a:gd name="connsiteY14" fmla="*/ 276330 h 412941"/>
                  <a:gd name="connsiteX15" fmla="*/ 433620 w 443927"/>
                  <a:gd name="connsiteY15" fmla="*/ 268512 h 412941"/>
                  <a:gd name="connsiteX16" fmla="*/ 433894 w 443927"/>
                  <a:gd name="connsiteY16" fmla="*/ 266592 h 412941"/>
                  <a:gd name="connsiteX17" fmla="*/ 433894 w 443927"/>
                  <a:gd name="connsiteY17" fmla="*/ 267278 h 412941"/>
                  <a:gd name="connsiteX18" fmla="*/ 433894 w 443927"/>
                  <a:gd name="connsiteY18" fmla="*/ 262889 h 412941"/>
                  <a:gd name="connsiteX19" fmla="*/ 433894 w 443927"/>
                  <a:gd name="connsiteY19" fmla="*/ 263574 h 412941"/>
                  <a:gd name="connsiteX20" fmla="*/ 433620 w 443927"/>
                  <a:gd name="connsiteY20" fmla="*/ 262066 h 412941"/>
                  <a:gd name="connsiteX21" fmla="*/ 433620 w 443927"/>
                  <a:gd name="connsiteY21" fmla="*/ 262477 h 412941"/>
                  <a:gd name="connsiteX22" fmla="*/ 433208 w 443927"/>
                  <a:gd name="connsiteY22" fmla="*/ 260831 h 412941"/>
                  <a:gd name="connsiteX23" fmla="*/ 432797 w 443927"/>
                  <a:gd name="connsiteY23" fmla="*/ 259734 h 412941"/>
                  <a:gd name="connsiteX24" fmla="*/ 432111 w 443927"/>
                  <a:gd name="connsiteY24" fmla="*/ 258637 h 412941"/>
                  <a:gd name="connsiteX25" fmla="*/ 431562 w 443927"/>
                  <a:gd name="connsiteY25" fmla="*/ 257951 h 412941"/>
                  <a:gd name="connsiteX26" fmla="*/ 430876 w 443927"/>
                  <a:gd name="connsiteY26" fmla="*/ 257402 h 412941"/>
                  <a:gd name="connsiteX27" fmla="*/ 429779 w 443927"/>
                  <a:gd name="connsiteY27" fmla="*/ 256716 h 412941"/>
                  <a:gd name="connsiteX28" fmla="*/ 428133 w 443927"/>
                  <a:gd name="connsiteY28" fmla="*/ 256031 h 412941"/>
                  <a:gd name="connsiteX29" fmla="*/ 427173 w 443927"/>
                  <a:gd name="connsiteY29" fmla="*/ 255756 h 412941"/>
                  <a:gd name="connsiteX30" fmla="*/ 425390 w 443927"/>
                  <a:gd name="connsiteY30" fmla="*/ 255482 h 412941"/>
                  <a:gd name="connsiteX31" fmla="*/ 425527 w 443927"/>
                  <a:gd name="connsiteY31" fmla="*/ 255482 h 412941"/>
                  <a:gd name="connsiteX32" fmla="*/ 421687 w 443927"/>
                  <a:gd name="connsiteY32" fmla="*/ 255482 h 412941"/>
                  <a:gd name="connsiteX33" fmla="*/ 422373 w 443927"/>
                  <a:gd name="connsiteY33" fmla="*/ 255482 h 412941"/>
                  <a:gd name="connsiteX34" fmla="*/ 417709 w 443927"/>
                  <a:gd name="connsiteY34" fmla="*/ 256031 h 412941"/>
                  <a:gd name="connsiteX35" fmla="*/ 418395 w 443927"/>
                  <a:gd name="connsiteY35" fmla="*/ 255894 h 412941"/>
                  <a:gd name="connsiteX36" fmla="*/ 406873 w 443927"/>
                  <a:gd name="connsiteY36" fmla="*/ 259185 h 412941"/>
                  <a:gd name="connsiteX37" fmla="*/ 407011 w 443927"/>
                  <a:gd name="connsiteY37" fmla="*/ 259185 h 412941"/>
                  <a:gd name="connsiteX38" fmla="*/ 394941 w 443927"/>
                  <a:gd name="connsiteY38" fmla="*/ 264123 h 412941"/>
                  <a:gd name="connsiteX39" fmla="*/ 386162 w 443927"/>
                  <a:gd name="connsiteY39" fmla="*/ 267964 h 412941"/>
                  <a:gd name="connsiteX40" fmla="*/ 386299 w 443927"/>
                  <a:gd name="connsiteY40" fmla="*/ 267826 h 412941"/>
                  <a:gd name="connsiteX41" fmla="*/ 377933 w 443927"/>
                  <a:gd name="connsiteY41" fmla="*/ 272216 h 412941"/>
                  <a:gd name="connsiteX42" fmla="*/ 371898 w 443927"/>
                  <a:gd name="connsiteY42" fmla="*/ 275370 h 412941"/>
                  <a:gd name="connsiteX43" fmla="*/ 369977 w 443927"/>
                  <a:gd name="connsiteY43" fmla="*/ 276330 h 412941"/>
                  <a:gd name="connsiteX44" fmla="*/ 352284 w 443927"/>
                  <a:gd name="connsiteY44" fmla="*/ 287303 h 412941"/>
                  <a:gd name="connsiteX45" fmla="*/ 336236 w 443927"/>
                  <a:gd name="connsiteY45" fmla="*/ 298825 h 412941"/>
                  <a:gd name="connsiteX46" fmla="*/ 332396 w 443927"/>
                  <a:gd name="connsiteY46" fmla="*/ 301705 h 412941"/>
                  <a:gd name="connsiteX47" fmla="*/ 324029 w 443927"/>
                  <a:gd name="connsiteY47" fmla="*/ 308563 h 412941"/>
                  <a:gd name="connsiteX48" fmla="*/ 311410 w 443927"/>
                  <a:gd name="connsiteY48" fmla="*/ 318987 h 412941"/>
                  <a:gd name="connsiteX49" fmla="*/ 302358 w 443927"/>
                  <a:gd name="connsiteY49" fmla="*/ 326531 h 412941"/>
                  <a:gd name="connsiteX50" fmla="*/ 299203 w 443927"/>
                  <a:gd name="connsiteY50" fmla="*/ 329137 h 412941"/>
                  <a:gd name="connsiteX51" fmla="*/ 294951 w 443927"/>
                  <a:gd name="connsiteY51" fmla="*/ 332292 h 412941"/>
                  <a:gd name="connsiteX52" fmla="*/ 293031 w 443927"/>
                  <a:gd name="connsiteY52" fmla="*/ 333526 h 412941"/>
                  <a:gd name="connsiteX53" fmla="*/ 290287 w 443927"/>
                  <a:gd name="connsiteY53" fmla="*/ 334623 h 412941"/>
                  <a:gd name="connsiteX54" fmla="*/ 284664 w 443927"/>
                  <a:gd name="connsiteY54" fmla="*/ 333526 h 412941"/>
                  <a:gd name="connsiteX55" fmla="*/ 283567 w 443927"/>
                  <a:gd name="connsiteY55" fmla="*/ 327903 h 412941"/>
                  <a:gd name="connsiteX56" fmla="*/ 284801 w 443927"/>
                  <a:gd name="connsiteY56" fmla="*/ 325296 h 412941"/>
                  <a:gd name="connsiteX57" fmla="*/ 288093 w 443927"/>
                  <a:gd name="connsiteY57" fmla="*/ 321593 h 412941"/>
                  <a:gd name="connsiteX58" fmla="*/ 292208 w 443927"/>
                  <a:gd name="connsiteY58" fmla="*/ 317067 h 412941"/>
                  <a:gd name="connsiteX59" fmla="*/ 301123 w 443927"/>
                  <a:gd name="connsiteY59" fmla="*/ 307191 h 412941"/>
                  <a:gd name="connsiteX60" fmla="*/ 300849 w 443927"/>
                  <a:gd name="connsiteY60" fmla="*/ 307466 h 412941"/>
                  <a:gd name="connsiteX61" fmla="*/ 306472 w 443927"/>
                  <a:gd name="connsiteY61" fmla="*/ 301156 h 412941"/>
                  <a:gd name="connsiteX62" fmla="*/ 306472 w 443927"/>
                  <a:gd name="connsiteY62" fmla="*/ 301156 h 412941"/>
                  <a:gd name="connsiteX63" fmla="*/ 306610 w 443927"/>
                  <a:gd name="connsiteY63" fmla="*/ 301019 h 412941"/>
                  <a:gd name="connsiteX64" fmla="*/ 306884 w 443927"/>
                  <a:gd name="connsiteY64" fmla="*/ 300608 h 412941"/>
                  <a:gd name="connsiteX65" fmla="*/ 306747 w 443927"/>
                  <a:gd name="connsiteY65" fmla="*/ 300745 h 412941"/>
                  <a:gd name="connsiteX66" fmla="*/ 322520 w 443927"/>
                  <a:gd name="connsiteY66" fmla="*/ 281954 h 412941"/>
                  <a:gd name="connsiteX67" fmla="*/ 330475 w 443927"/>
                  <a:gd name="connsiteY67" fmla="*/ 271530 h 412941"/>
                  <a:gd name="connsiteX68" fmla="*/ 338979 w 443927"/>
                  <a:gd name="connsiteY68" fmla="*/ 259323 h 412941"/>
                  <a:gd name="connsiteX69" fmla="*/ 338705 w 443927"/>
                  <a:gd name="connsiteY69" fmla="*/ 259871 h 412941"/>
                  <a:gd name="connsiteX70" fmla="*/ 344740 w 443927"/>
                  <a:gd name="connsiteY70" fmla="*/ 250407 h 412941"/>
                  <a:gd name="connsiteX71" fmla="*/ 349403 w 443927"/>
                  <a:gd name="connsiteY71" fmla="*/ 243000 h 412941"/>
                  <a:gd name="connsiteX72" fmla="*/ 356947 w 443927"/>
                  <a:gd name="connsiteY72" fmla="*/ 229970 h 412941"/>
                  <a:gd name="connsiteX73" fmla="*/ 365177 w 443927"/>
                  <a:gd name="connsiteY73" fmla="*/ 214883 h 412941"/>
                  <a:gd name="connsiteX74" fmla="*/ 365177 w 443927"/>
                  <a:gd name="connsiteY74" fmla="*/ 214883 h 412941"/>
                  <a:gd name="connsiteX75" fmla="*/ 365314 w 443927"/>
                  <a:gd name="connsiteY75" fmla="*/ 214608 h 412941"/>
                  <a:gd name="connsiteX76" fmla="*/ 365451 w 443927"/>
                  <a:gd name="connsiteY76" fmla="*/ 214334 h 412941"/>
                  <a:gd name="connsiteX77" fmla="*/ 365451 w 443927"/>
                  <a:gd name="connsiteY77" fmla="*/ 214471 h 412941"/>
                  <a:gd name="connsiteX78" fmla="*/ 372995 w 443927"/>
                  <a:gd name="connsiteY78" fmla="*/ 196503 h 412941"/>
                  <a:gd name="connsiteX79" fmla="*/ 372858 w 443927"/>
                  <a:gd name="connsiteY79" fmla="*/ 197052 h 412941"/>
                  <a:gd name="connsiteX80" fmla="*/ 374230 w 443927"/>
                  <a:gd name="connsiteY80" fmla="*/ 192251 h 412941"/>
                  <a:gd name="connsiteX81" fmla="*/ 374230 w 443927"/>
                  <a:gd name="connsiteY81" fmla="*/ 192526 h 412941"/>
                  <a:gd name="connsiteX82" fmla="*/ 375464 w 443927"/>
                  <a:gd name="connsiteY82" fmla="*/ 184433 h 412941"/>
                  <a:gd name="connsiteX83" fmla="*/ 375464 w 443927"/>
                  <a:gd name="connsiteY83" fmla="*/ 182650 h 412941"/>
                  <a:gd name="connsiteX84" fmla="*/ 375327 w 443927"/>
                  <a:gd name="connsiteY84" fmla="*/ 181004 h 412941"/>
                  <a:gd name="connsiteX85" fmla="*/ 375052 w 443927"/>
                  <a:gd name="connsiteY85" fmla="*/ 179633 h 412941"/>
                  <a:gd name="connsiteX86" fmla="*/ 374504 w 443927"/>
                  <a:gd name="connsiteY86" fmla="*/ 178398 h 412941"/>
                  <a:gd name="connsiteX87" fmla="*/ 374641 w 443927"/>
                  <a:gd name="connsiteY87" fmla="*/ 178672 h 412941"/>
                  <a:gd name="connsiteX88" fmla="*/ 373955 w 443927"/>
                  <a:gd name="connsiteY88" fmla="*/ 177301 h 412941"/>
                  <a:gd name="connsiteX89" fmla="*/ 373132 w 443927"/>
                  <a:gd name="connsiteY89" fmla="*/ 176066 h 412941"/>
                  <a:gd name="connsiteX90" fmla="*/ 373544 w 443927"/>
                  <a:gd name="connsiteY90" fmla="*/ 176478 h 412941"/>
                  <a:gd name="connsiteX91" fmla="*/ 372309 w 443927"/>
                  <a:gd name="connsiteY91" fmla="*/ 175106 h 412941"/>
                  <a:gd name="connsiteX92" fmla="*/ 372309 w 443927"/>
                  <a:gd name="connsiteY92" fmla="*/ 175106 h 412941"/>
                  <a:gd name="connsiteX93" fmla="*/ 371623 w 443927"/>
                  <a:gd name="connsiteY93" fmla="*/ 174558 h 412941"/>
                  <a:gd name="connsiteX94" fmla="*/ 370663 w 443927"/>
                  <a:gd name="connsiteY94" fmla="*/ 174009 h 412941"/>
                  <a:gd name="connsiteX95" fmla="*/ 367920 w 443927"/>
                  <a:gd name="connsiteY95" fmla="*/ 173323 h 412941"/>
                  <a:gd name="connsiteX96" fmla="*/ 368606 w 443927"/>
                  <a:gd name="connsiteY96" fmla="*/ 173460 h 412941"/>
                  <a:gd name="connsiteX97" fmla="*/ 366960 w 443927"/>
                  <a:gd name="connsiteY97" fmla="*/ 173323 h 412941"/>
                  <a:gd name="connsiteX98" fmla="*/ 365588 w 443927"/>
                  <a:gd name="connsiteY98" fmla="*/ 173323 h 412941"/>
                  <a:gd name="connsiteX99" fmla="*/ 364354 w 443927"/>
                  <a:gd name="connsiteY99" fmla="*/ 173460 h 412941"/>
                  <a:gd name="connsiteX100" fmla="*/ 364765 w 443927"/>
                  <a:gd name="connsiteY100" fmla="*/ 173323 h 412941"/>
                  <a:gd name="connsiteX101" fmla="*/ 364080 w 443927"/>
                  <a:gd name="connsiteY101" fmla="*/ 173460 h 412941"/>
                  <a:gd name="connsiteX102" fmla="*/ 364080 w 443927"/>
                  <a:gd name="connsiteY102" fmla="*/ 173460 h 412941"/>
                  <a:gd name="connsiteX103" fmla="*/ 364080 w 443927"/>
                  <a:gd name="connsiteY103" fmla="*/ 173460 h 412941"/>
                  <a:gd name="connsiteX104" fmla="*/ 360651 w 443927"/>
                  <a:gd name="connsiteY104" fmla="*/ 174420 h 412941"/>
                  <a:gd name="connsiteX105" fmla="*/ 361336 w 443927"/>
                  <a:gd name="connsiteY105" fmla="*/ 174146 h 412941"/>
                  <a:gd name="connsiteX106" fmla="*/ 355164 w 443927"/>
                  <a:gd name="connsiteY106" fmla="*/ 176752 h 412941"/>
                  <a:gd name="connsiteX107" fmla="*/ 351872 w 443927"/>
                  <a:gd name="connsiteY107" fmla="*/ 178810 h 412941"/>
                  <a:gd name="connsiteX108" fmla="*/ 351872 w 443927"/>
                  <a:gd name="connsiteY108" fmla="*/ 178810 h 412941"/>
                  <a:gd name="connsiteX109" fmla="*/ 345837 w 443927"/>
                  <a:gd name="connsiteY109" fmla="*/ 183199 h 412941"/>
                  <a:gd name="connsiteX110" fmla="*/ 340625 w 443927"/>
                  <a:gd name="connsiteY110" fmla="*/ 187588 h 412941"/>
                  <a:gd name="connsiteX111" fmla="*/ 340625 w 443927"/>
                  <a:gd name="connsiteY111" fmla="*/ 187588 h 412941"/>
                  <a:gd name="connsiteX112" fmla="*/ 340488 w 443927"/>
                  <a:gd name="connsiteY112" fmla="*/ 187725 h 412941"/>
                  <a:gd name="connsiteX113" fmla="*/ 340351 w 443927"/>
                  <a:gd name="connsiteY113" fmla="*/ 187862 h 412941"/>
                  <a:gd name="connsiteX114" fmla="*/ 340351 w 443927"/>
                  <a:gd name="connsiteY114" fmla="*/ 187862 h 412941"/>
                  <a:gd name="connsiteX115" fmla="*/ 309901 w 443927"/>
                  <a:gd name="connsiteY115" fmla="*/ 219272 h 412941"/>
                  <a:gd name="connsiteX116" fmla="*/ 296460 w 443927"/>
                  <a:gd name="connsiteY116" fmla="*/ 234085 h 412941"/>
                  <a:gd name="connsiteX117" fmla="*/ 285075 w 443927"/>
                  <a:gd name="connsiteY117" fmla="*/ 246292 h 412941"/>
                  <a:gd name="connsiteX118" fmla="*/ 263130 w 443927"/>
                  <a:gd name="connsiteY118" fmla="*/ 268787 h 412941"/>
                  <a:gd name="connsiteX119" fmla="*/ 252020 w 443927"/>
                  <a:gd name="connsiteY119" fmla="*/ 279485 h 412941"/>
                  <a:gd name="connsiteX120" fmla="*/ 246259 w 443927"/>
                  <a:gd name="connsiteY120" fmla="*/ 284834 h 412941"/>
                  <a:gd name="connsiteX121" fmla="*/ 244065 w 443927"/>
                  <a:gd name="connsiteY121" fmla="*/ 286892 h 412941"/>
                  <a:gd name="connsiteX122" fmla="*/ 241870 w 443927"/>
                  <a:gd name="connsiteY122" fmla="*/ 288400 h 412941"/>
                  <a:gd name="connsiteX123" fmla="*/ 238304 w 443927"/>
                  <a:gd name="connsiteY123" fmla="*/ 289086 h 412941"/>
                  <a:gd name="connsiteX124" fmla="*/ 233503 w 443927"/>
                  <a:gd name="connsiteY124" fmla="*/ 281954 h 412941"/>
                  <a:gd name="connsiteX125" fmla="*/ 235972 w 443927"/>
                  <a:gd name="connsiteY125" fmla="*/ 277290 h 412941"/>
                  <a:gd name="connsiteX126" fmla="*/ 237755 w 443927"/>
                  <a:gd name="connsiteY126" fmla="*/ 274684 h 412941"/>
                  <a:gd name="connsiteX127" fmla="*/ 241184 w 443927"/>
                  <a:gd name="connsiteY127" fmla="*/ 269884 h 412941"/>
                  <a:gd name="connsiteX128" fmla="*/ 247768 w 443927"/>
                  <a:gd name="connsiteY128" fmla="*/ 260694 h 412941"/>
                  <a:gd name="connsiteX129" fmla="*/ 260798 w 443927"/>
                  <a:gd name="connsiteY129" fmla="*/ 242863 h 412941"/>
                  <a:gd name="connsiteX130" fmla="*/ 273691 w 443927"/>
                  <a:gd name="connsiteY130" fmla="*/ 225170 h 412941"/>
                  <a:gd name="connsiteX131" fmla="*/ 279863 w 443927"/>
                  <a:gd name="connsiteY131" fmla="*/ 216391 h 412941"/>
                  <a:gd name="connsiteX132" fmla="*/ 287544 w 443927"/>
                  <a:gd name="connsiteY132" fmla="*/ 205144 h 412941"/>
                  <a:gd name="connsiteX133" fmla="*/ 287270 w 443927"/>
                  <a:gd name="connsiteY133" fmla="*/ 205556 h 412941"/>
                  <a:gd name="connsiteX134" fmla="*/ 292071 w 443927"/>
                  <a:gd name="connsiteY134" fmla="*/ 197738 h 412941"/>
                  <a:gd name="connsiteX135" fmla="*/ 294677 w 443927"/>
                  <a:gd name="connsiteY135" fmla="*/ 193623 h 412941"/>
                  <a:gd name="connsiteX136" fmla="*/ 299340 w 443927"/>
                  <a:gd name="connsiteY136" fmla="*/ 184982 h 412941"/>
                  <a:gd name="connsiteX137" fmla="*/ 305649 w 443927"/>
                  <a:gd name="connsiteY137" fmla="*/ 169894 h 412941"/>
                  <a:gd name="connsiteX138" fmla="*/ 305512 w 443927"/>
                  <a:gd name="connsiteY138" fmla="*/ 170169 h 412941"/>
                  <a:gd name="connsiteX139" fmla="*/ 308393 w 443927"/>
                  <a:gd name="connsiteY139" fmla="*/ 159470 h 412941"/>
                  <a:gd name="connsiteX140" fmla="*/ 308255 w 443927"/>
                  <a:gd name="connsiteY140" fmla="*/ 160156 h 412941"/>
                  <a:gd name="connsiteX141" fmla="*/ 309764 w 443927"/>
                  <a:gd name="connsiteY141" fmla="*/ 149046 h 412941"/>
                  <a:gd name="connsiteX142" fmla="*/ 309901 w 443927"/>
                  <a:gd name="connsiteY142" fmla="*/ 136976 h 412941"/>
                  <a:gd name="connsiteX143" fmla="*/ 309901 w 443927"/>
                  <a:gd name="connsiteY143" fmla="*/ 137524 h 412941"/>
                  <a:gd name="connsiteX144" fmla="*/ 308667 w 443927"/>
                  <a:gd name="connsiteY144" fmla="*/ 127923 h 412941"/>
                  <a:gd name="connsiteX145" fmla="*/ 308667 w 443927"/>
                  <a:gd name="connsiteY145" fmla="*/ 127923 h 412941"/>
                  <a:gd name="connsiteX146" fmla="*/ 308667 w 443927"/>
                  <a:gd name="connsiteY146" fmla="*/ 127923 h 412941"/>
                  <a:gd name="connsiteX147" fmla="*/ 308530 w 443927"/>
                  <a:gd name="connsiteY147" fmla="*/ 127375 h 412941"/>
                  <a:gd name="connsiteX148" fmla="*/ 308530 w 443927"/>
                  <a:gd name="connsiteY148" fmla="*/ 127649 h 412941"/>
                  <a:gd name="connsiteX149" fmla="*/ 307021 w 443927"/>
                  <a:gd name="connsiteY149" fmla="*/ 122025 h 412941"/>
                  <a:gd name="connsiteX150" fmla="*/ 307158 w 443927"/>
                  <a:gd name="connsiteY150" fmla="*/ 122574 h 412941"/>
                  <a:gd name="connsiteX151" fmla="*/ 305101 w 443927"/>
                  <a:gd name="connsiteY151" fmla="*/ 117362 h 412941"/>
                  <a:gd name="connsiteX152" fmla="*/ 304141 w 443927"/>
                  <a:gd name="connsiteY152" fmla="*/ 115853 h 412941"/>
                  <a:gd name="connsiteX153" fmla="*/ 303181 w 443927"/>
                  <a:gd name="connsiteY153" fmla="*/ 114482 h 412941"/>
                  <a:gd name="connsiteX154" fmla="*/ 303592 w 443927"/>
                  <a:gd name="connsiteY154" fmla="*/ 114893 h 412941"/>
                  <a:gd name="connsiteX155" fmla="*/ 300712 w 443927"/>
                  <a:gd name="connsiteY155" fmla="*/ 112013 h 412941"/>
                  <a:gd name="connsiteX156" fmla="*/ 299614 w 443927"/>
                  <a:gd name="connsiteY156" fmla="*/ 111190 h 412941"/>
                  <a:gd name="connsiteX157" fmla="*/ 298380 w 443927"/>
                  <a:gd name="connsiteY157" fmla="*/ 110504 h 412941"/>
                  <a:gd name="connsiteX158" fmla="*/ 297283 w 443927"/>
                  <a:gd name="connsiteY158" fmla="*/ 110092 h 412941"/>
                  <a:gd name="connsiteX159" fmla="*/ 295774 w 443927"/>
                  <a:gd name="connsiteY159" fmla="*/ 109818 h 412941"/>
                  <a:gd name="connsiteX160" fmla="*/ 294539 w 443927"/>
                  <a:gd name="connsiteY160" fmla="*/ 109681 h 412941"/>
                  <a:gd name="connsiteX161" fmla="*/ 292619 w 443927"/>
                  <a:gd name="connsiteY161" fmla="*/ 109681 h 412941"/>
                  <a:gd name="connsiteX162" fmla="*/ 291248 w 443927"/>
                  <a:gd name="connsiteY162" fmla="*/ 109818 h 412941"/>
                  <a:gd name="connsiteX163" fmla="*/ 291933 w 443927"/>
                  <a:gd name="connsiteY163" fmla="*/ 109681 h 412941"/>
                  <a:gd name="connsiteX164" fmla="*/ 288230 w 443927"/>
                  <a:gd name="connsiteY164" fmla="*/ 110641 h 412941"/>
                  <a:gd name="connsiteX165" fmla="*/ 288367 w 443927"/>
                  <a:gd name="connsiteY165" fmla="*/ 110504 h 412941"/>
                  <a:gd name="connsiteX166" fmla="*/ 288093 w 443927"/>
                  <a:gd name="connsiteY166" fmla="*/ 110641 h 412941"/>
                  <a:gd name="connsiteX167" fmla="*/ 287956 w 443927"/>
                  <a:gd name="connsiteY167" fmla="*/ 110641 h 412941"/>
                  <a:gd name="connsiteX168" fmla="*/ 288093 w 443927"/>
                  <a:gd name="connsiteY168" fmla="*/ 110641 h 412941"/>
                  <a:gd name="connsiteX169" fmla="*/ 282607 w 443927"/>
                  <a:gd name="connsiteY169" fmla="*/ 112973 h 412941"/>
                  <a:gd name="connsiteX170" fmla="*/ 283155 w 443927"/>
                  <a:gd name="connsiteY170" fmla="*/ 112698 h 412941"/>
                  <a:gd name="connsiteX171" fmla="*/ 277532 w 443927"/>
                  <a:gd name="connsiteY171" fmla="*/ 116127 h 412941"/>
                  <a:gd name="connsiteX172" fmla="*/ 277806 w 443927"/>
                  <a:gd name="connsiteY172" fmla="*/ 115990 h 412941"/>
                  <a:gd name="connsiteX173" fmla="*/ 264639 w 443927"/>
                  <a:gd name="connsiteY173" fmla="*/ 126689 h 412941"/>
                  <a:gd name="connsiteX174" fmla="*/ 264913 w 443927"/>
                  <a:gd name="connsiteY174" fmla="*/ 126552 h 412941"/>
                  <a:gd name="connsiteX175" fmla="*/ 251745 w 443927"/>
                  <a:gd name="connsiteY175" fmla="*/ 139856 h 412941"/>
                  <a:gd name="connsiteX176" fmla="*/ 251883 w 443927"/>
                  <a:gd name="connsiteY176" fmla="*/ 139582 h 412941"/>
                  <a:gd name="connsiteX177" fmla="*/ 231309 w 443927"/>
                  <a:gd name="connsiteY177" fmla="*/ 165505 h 412941"/>
                  <a:gd name="connsiteX178" fmla="*/ 225822 w 443927"/>
                  <a:gd name="connsiteY178" fmla="*/ 173186 h 412941"/>
                  <a:gd name="connsiteX179" fmla="*/ 218690 w 443927"/>
                  <a:gd name="connsiteY179" fmla="*/ 183473 h 412941"/>
                  <a:gd name="connsiteX180" fmla="*/ 218827 w 443927"/>
                  <a:gd name="connsiteY180" fmla="*/ 183199 h 412941"/>
                  <a:gd name="connsiteX181" fmla="*/ 206071 w 443927"/>
                  <a:gd name="connsiteY181" fmla="*/ 202675 h 412941"/>
                  <a:gd name="connsiteX182" fmla="*/ 200036 w 443927"/>
                  <a:gd name="connsiteY182" fmla="*/ 211728 h 412941"/>
                  <a:gd name="connsiteX183" fmla="*/ 195921 w 443927"/>
                  <a:gd name="connsiteY183" fmla="*/ 217900 h 412941"/>
                  <a:gd name="connsiteX184" fmla="*/ 193727 w 443927"/>
                  <a:gd name="connsiteY184" fmla="*/ 221192 h 412941"/>
                  <a:gd name="connsiteX185" fmla="*/ 186732 w 443927"/>
                  <a:gd name="connsiteY185" fmla="*/ 230793 h 412941"/>
                  <a:gd name="connsiteX186" fmla="*/ 180559 w 443927"/>
                  <a:gd name="connsiteY186" fmla="*/ 238886 h 412941"/>
                  <a:gd name="connsiteX187" fmla="*/ 177130 w 443927"/>
                  <a:gd name="connsiteY187" fmla="*/ 243275 h 412941"/>
                  <a:gd name="connsiteX188" fmla="*/ 173701 w 443927"/>
                  <a:gd name="connsiteY188" fmla="*/ 247252 h 412941"/>
                  <a:gd name="connsiteX189" fmla="*/ 170410 w 443927"/>
                  <a:gd name="connsiteY189" fmla="*/ 250956 h 412941"/>
                  <a:gd name="connsiteX190" fmla="*/ 166706 w 443927"/>
                  <a:gd name="connsiteY190" fmla="*/ 255071 h 412941"/>
                  <a:gd name="connsiteX191" fmla="*/ 162043 w 443927"/>
                  <a:gd name="connsiteY191" fmla="*/ 258500 h 412941"/>
                  <a:gd name="connsiteX192" fmla="*/ 156556 w 443927"/>
                  <a:gd name="connsiteY192" fmla="*/ 258225 h 412941"/>
                  <a:gd name="connsiteX193" fmla="*/ 155048 w 443927"/>
                  <a:gd name="connsiteY193" fmla="*/ 252327 h 412941"/>
                  <a:gd name="connsiteX194" fmla="*/ 162043 w 443927"/>
                  <a:gd name="connsiteY194" fmla="*/ 238749 h 412941"/>
                  <a:gd name="connsiteX195" fmla="*/ 169038 w 443927"/>
                  <a:gd name="connsiteY195" fmla="*/ 226267 h 412941"/>
                  <a:gd name="connsiteX196" fmla="*/ 180559 w 443927"/>
                  <a:gd name="connsiteY196" fmla="*/ 204733 h 412941"/>
                  <a:gd name="connsiteX197" fmla="*/ 180285 w 443927"/>
                  <a:gd name="connsiteY197" fmla="*/ 205144 h 412941"/>
                  <a:gd name="connsiteX198" fmla="*/ 186320 w 443927"/>
                  <a:gd name="connsiteY198" fmla="*/ 192937 h 412941"/>
                  <a:gd name="connsiteX199" fmla="*/ 191532 w 443927"/>
                  <a:gd name="connsiteY199" fmla="*/ 181553 h 412941"/>
                  <a:gd name="connsiteX200" fmla="*/ 195510 w 443927"/>
                  <a:gd name="connsiteY200" fmla="*/ 172089 h 412941"/>
                  <a:gd name="connsiteX201" fmla="*/ 201819 w 443927"/>
                  <a:gd name="connsiteY201" fmla="*/ 156178 h 412941"/>
                  <a:gd name="connsiteX202" fmla="*/ 201819 w 443927"/>
                  <a:gd name="connsiteY202" fmla="*/ 156178 h 412941"/>
                  <a:gd name="connsiteX203" fmla="*/ 201819 w 443927"/>
                  <a:gd name="connsiteY203" fmla="*/ 156041 h 412941"/>
                  <a:gd name="connsiteX204" fmla="*/ 201956 w 443927"/>
                  <a:gd name="connsiteY204" fmla="*/ 155492 h 412941"/>
                  <a:gd name="connsiteX205" fmla="*/ 201956 w 443927"/>
                  <a:gd name="connsiteY205" fmla="*/ 155630 h 412941"/>
                  <a:gd name="connsiteX206" fmla="*/ 204974 w 443927"/>
                  <a:gd name="connsiteY206" fmla="*/ 146440 h 412941"/>
                  <a:gd name="connsiteX207" fmla="*/ 207991 w 443927"/>
                  <a:gd name="connsiteY207" fmla="*/ 134233 h 412941"/>
                  <a:gd name="connsiteX208" fmla="*/ 207991 w 443927"/>
                  <a:gd name="connsiteY208" fmla="*/ 134233 h 412941"/>
                  <a:gd name="connsiteX209" fmla="*/ 211283 w 443927"/>
                  <a:gd name="connsiteY209" fmla="*/ 110092 h 412941"/>
                  <a:gd name="connsiteX210" fmla="*/ 211283 w 443927"/>
                  <a:gd name="connsiteY210" fmla="*/ 110230 h 412941"/>
                  <a:gd name="connsiteX211" fmla="*/ 211420 w 443927"/>
                  <a:gd name="connsiteY211" fmla="*/ 90204 h 412941"/>
                  <a:gd name="connsiteX212" fmla="*/ 211420 w 443927"/>
                  <a:gd name="connsiteY212" fmla="*/ 90479 h 412941"/>
                  <a:gd name="connsiteX213" fmla="*/ 210049 w 443927"/>
                  <a:gd name="connsiteY213" fmla="*/ 80466 h 412941"/>
                  <a:gd name="connsiteX214" fmla="*/ 210186 w 443927"/>
                  <a:gd name="connsiteY214" fmla="*/ 81152 h 412941"/>
                  <a:gd name="connsiteX215" fmla="*/ 208952 w 443927"/>
                  <a:gd name="connsiteY215" fmla="*/ 76351 h 412941"/>
                  <a:gd name="connsiteX216" fmla="*/ 209226 w 443927"/>
                  <a:gd name="connsiteY216" fmla="*/ 76900 h 412941"/>
                  <a:gd name="connsiteX217" fmla="*/ 207580 w 443927"/>
                  <a:gd name="connsiteY217" fmla="*/ 72922 h 412941"/>
                  <a:gd name="connsiteX218" fmla="*/ 207854 w 443927"/>
                  <a:gd name="connsiteY218" fmla="*/ 73471 h 412941"/>
                  <a:gd name="connsiteX219" fmla="*/ 207031 w 443927"/>
                  <a:gd name="connsiteY219" fmla="*/ 72099 h 412941"/>
                  <a:gd name="connsiteX220" fmla="*/ 204974 w 443927"/>
                  <a:gd name="connsiteY220" fmla="*/ 69493 h 412941"/>
                  <a:gd name="connsiteX221" fmla="*/ 203739 w 443927"/>
                  <a:gd name="connsiteY221" fmla="*/ 68396 h 412941"/>
                  <a:gd name="connsiteX222" fmla="*/ 202368 w 443927"/>
                  <a:gd name="connsiteY222" fmla="*/ 67299 h 412941"/>
                  <a:gd name="connsiteX223" fmla="*/ 201271 w 443927"/>
                  <a:gd name="connsiteY223" fmla="*/ 66750 h 412941"/>
                  <a:gd name="connsiteX224" fmla="*/ 200173 w 443927"/>
                  <a:gd name="connsiteY224" fmla="*/ 66476 h 412941"/>
                  <a:gd name="connsiteX225" fmla="*/ 198939 w 443927"/>
                  <a:gd name="connsiteY225" fmla="*/ 66338 h 412941"/>
                  <a:gd name="connsiteX226" fmla="*/ 198116 w 443927"/>
                  <a:gd name="connsiteY226" fmla="*/ 66476 h 412941"/>
                  <a:gd name="connsiteX227" fmla="*/ 197293 w 443927"/>
                  <a:gd name="connsiteY227" fmla="*/ 66750 h 412941"/>
                  <a:gd name="connsiteX228" fmla="*/ 194687 w 443927"/>
                  <a:gd name="connsiteY228" fmla="*/ 68944 h 412941"/>
                  <a:gd name="connsiteX229" fmla="*/ 195098 w 443927"/>
                  <a:gd name="connsiteY229" fmla="*/ 68533 h 412941"/>
                  <a:gd name="connsiteX230" fmla="*/ 193864 w 443927"/>
                  <a:gd name="connsiteY230" fmla="*/ 69905 h 412941"/>
                  <a:gd name="connsiteX231" fmla="*/ 190023 w 443927"/>
                  <a:gd name="connsiteY231" fmla="*/ 75117 h 412941"/>
                  <a:gd name="connsiteX232" fmla="*/ 190435 w 443927"/>
                  <a:gd name="connsiteY232" fmla="*/ 74705 h 412941"/>
                  <a:gd name="connsiteX233" fmla="*/ 176582 w 443927"/>
                  <a:gd name="connsiteY233" fmla="*/ 96925 h 412941"/>
                  <a:gd name="connsiteX234" fmla="*/ 166843 w 443927"/>
                  <a:gd name="connsiteY234" fmla="*/ 113796 h 412941"/>
                  <a:gd name="connsiteX235" fmla="*/ 145309 w 443927"/>
                  <a:gd name="connsiteY235" fmla="*/ 152338 h 412941"/>
                  <a:gd name="connsiteX236" fmla="*/ 123089 w 443927"/>
                  <a:gd name="connsiteY236" fmla="*/ 191017 h 412941"/>
                  <a:gd name="connsiteX237" fmla="*/ 102378 w 443927"/>
                  <a:gd name="connsiteY237" fmla="*/ 226130 h 412941"/>
                  <a:gd name="connsiteX238" fmla="*/ 97303 w 443927"/>
                  <a:gd name="connsiteY238" fmla="*/ 237377 h 412941"/>
                  <a:gd name="connsiteX239" fmla="*/ 95246 w 443927"/>
                  <a:gd name="connsiteY239" fmla="*/ 240257 h 412941"/>
                  <a:gd name="connsiteX240" fmla="*/ 92640 w 443927"/>
                  <a:gd name="connsiteY240" fmla="*/ 241629 h 412941"/>
                  <a:gd name="connsiteX241" fmla="*/ 88114 w 443927"/>
                  <a:gd name="connsiteY241" fmla="*/ 240394 h 412941"/>
                  <a:gd name="connsiteX242" fmla="*/ 87153 w 443927"/>
                  <a:gd name="connsiteY242" fmla="*/ 235320 h 412941"/>
                  <a:gd name="connsiteX243" fmla="*/ 94286 w 443927"/>
                  <a:gd name="connsiteY243" fmla="*/ 221329 h 412941"/>
                  <a:gd name="connsiteX244" fmla="*/ 94286 w 443927"/>
                  <a:gd name="connsiteY244" fmla="*/ 221329 h 412941"/>
                  <a:gd name="connsiteX245" fmla="*/ 102378 w 443927"/>
                  <a:gd name="connsiteY245" fmla="*/ 201441 h 412941"/>
                  <a:gd name="connsiteX246" fmla="*/ 113351 w 443927"/>
                  <a:gd name="connsiteY246" fmla="*/ 173323 h 412941"/>
                  <a:gd name="connsiteX247" fmla="*/ 116094 w 443927"/>
                  <a:gd name="connsiteY247" fmla="*/ 164819 h 412941"/>
                  <a:gd name="connsiteX248" fmla="*/ 118289 w 443927"/>
                  <a:gd name="connsiteY248" fmla="*/ 158098 h 412941"/>
                  <a:gd name="connsiteX249" fmla="*/ 121169 w 443927"/>
                  <a:gd name="connsiteY249" fmla="*/ 147263 h 412941"/>
                  <a:gd name="connsiteX250" fmla="*/ 124872 w 443927"/>
                  <a:gd name="connsiteY250" fmla="*/ 131627 h 412941"/>
                  <a:gd name="connsiteX251" fmla="*/ 124735 w 443927"/>
                  <a:gd name="connsiteY251" fmla="*/ 132175 h 412941"/>
                  <a:gd name="connsiteX252" fmla="*/ 128439 w 443927"/>
                  <a:gd name="connsiteY252" fmla="*/ 106389 h 412941"/>
                  <a:gd name="connsiteX253" fmla="*/ 128439 w 443927"/>
                  <a:gd name="connsiteY253" fmla="*/ 106938 h 412941"/>
                  <a:gd name="connsiteX254" fmla="*/ 128027 w 443927"/>
                  <a:gd name="connsiteY254" fmla="*/ 85266 h 412941"/>
                  <a:gd name="connsiteX255" fmla="*/ 128027 w 443927"/>
                  <a:gd name="connsiteY255" fmla="*/ 85404 h 412941"/>
                  <a:gd name="connsiteX256" fmla="*/ 127204 w 443927"/>
                  <a:gd name="connsiteY256" fmla="*/ 76488 h 412941"/>
                  <a:gd name="connsiteX257" fmla="*/ 125695 w 443927"/>
                  <a:gd name="connsiteY257" fmla="*/ 67024 h 412941"/>
                  <a:gd name="connsiteX258" fmla="*/ 125695 w 443927"/>
                  <a:gd name="connsiteY258" fmla="*/ 67161 h 412941"/>
                  <a:gd name="connsiteX259" fmla="*/ 123364 w 443927"/>
                  <a:gd name="connsiteY259" fmla="*/ 58109 h 412941"/>
                  <a:gd name="connsiteX260" fmla="*/ 123364 w 443927"/>
                  <a:gd name="connsiteY260" fmla="*/ 58109 h 412941"/>
                  <a:gd name="connsiteX261" fmla="*/ 121855 w 443927"/>
                  <a:gd name="connsiteY261" fmla="*/ 54405 h 412941"/>
                  <a:gd name="connsiteX262" fmla="*/ 122129 w 443927"/>
                  <a:gd name="connsiteY262" fmla="*/ 54954 h 412941"/>
                  <a:gd name="connsiteX263" fmla="*/ 120072 w 443927"/>
                  <a:gd name="connsiteY263" fmla="*/ 51251 h 412941"/>
                  <a:gd name="connsiteX264" fmla="*/ 120346 w 443927"/>
                  <a:gd name="connsiteY264" fmla="*/ 51662 h 412941"/>
                  <a:gd name="connsiteX265" fmla="*/ 117877 w 443927"/>
                  <a:gd name="connsiteY265" fmla="*/ 48508 h 412941"/>
                  <a:gd name="connsiteX266" fmla="*/ 118152 w 443927"/>
                  <a:gd name="connsiteY266" fmla="*/ 48782 h 412941"/>
                  <a:gd name="connsiteX267" fmla="*/ 116780 w 443927"/>
                  <a:gd name="connsiteY267" fmla="*/ 47547 h 412941"/>
                  <a:gd name="connsiteX268" fmla="*/ 117192 w 443927"/>
                  <a:gd name="connsiteY268" fmla="*/ 47959 h 412941"/>
                  <a:gd name="connsiteX269" fmla="*/ 115820 w 443927"/>
                  <a:gd name="connsiteY269" fmla="*/ 46999 h 412941"/>
                  <a:gd name="connsiteX270" fmla="*/ 114448 w 443927"/>
                  <a:gd name="connsiteY270" fmla="*/ 46176 h 412941"/>
                  <a:gd name="connsiteX271" fmla="*/ 111294 w 443927"/>
                  <a:gd name="connsiteY271" fmla="*/ 44941 h 412941"/>
                  <a:gd name="connsiteX272" fmla="*/ 110059 w 443927"/>
                  <a:gd name="connsiteY272" fmla="*/ 44530 h 412941"/>
                  <a:gd name="connsiteX273" fmla="*/ 108276 w 443927"/>
                  <a:gd name="connsiteY273" fmla="*/ 44256 h 412941"/>
                  <a:gd name="connsiteX274" fmla="*/ 107042 w 443927"/>
                  <a:gd name="connsiteY274" fmla="*/ 44256 h 412941"/>
                  <a:gd name="connsiteX275" fmla="*/ 105396 w 443927"/>
                  <a:gd name="connsiteY275" fmla="*/ 44393 h 412941"/>
                  <a:gd name="connsiteX276" fmla="*/ 103613 w 443927"/>
                  <a:gd name="connsiteY276" fmla="*/ 44941 h 412941"/>
                  <a:gd name="connsiteX277" fmla="*/ 102241 w 443927"/>
                  <a:gd name="connsiteY277" fmla="*/ 45490 h 412941"/>
                  <a:gd name="connsiteX278" fmla="*/ 101007 w 443927"/>
                  <a:gd name="connsiteY278" fmla="*/ 46176 h 412941"/>
                  <a:gd name="connsiteX279" fmla="*/ 99772 w 443927"/>
                  <a:gd name="connsiteY279" fmla="*/ 47136 h 412941"/>
                  <a:gd name="connsiteX280" fmla="*/ 98812 w 443927"/>
                  <a:gd name="connsiteY280" fmla="*/ 48233 h 412941"/>
                  <a:gd name="connsiteX281" fmla="*/ 98812 w 443927"/>
                  <a:gd name="connsiteY281" fmla="*/ 48233 h 412941"/>
                  <a:gd name="connsiteX282" fmla="*/ 96480 w 443927"/>
                  <a:gd name="connsiteY282" fmla="*/ 51525 h 412941"/>
                  <a:gd name="connsiteX283" fmla="*/ 91954 w 443927"/>
                  <a:gd name="connsiteY283" fmla="*/ 59755 h 412941"/>
                  <a:gd name="connsiteX284" fmla="*/ 92228 w 443927"/>
                  <a:gd name="connsiteY284" fmla="*/ 59343 h 412941"/>
                  <a:gd name="connsiteX285" fmla="*/ 86605 w 443927"/>
                  <a:gd name="connsiteY285" fmla="*/ 70865 h 412941"/>
                  <a:gd name="connsiteX286" fmla="*/ 80981 w 443927"/>
                  <a:gd name="connsiteY286" fmla="*/ 83209 h 412941"/>
                  <a:gd name="connsiteX287" fmla="*/ 78238 w 443927"/>
                  <a:gd name="connsiteY287" fmla="*/ 89518 h 412941"/>
                  <a:gd name="connsiteX288" fmla="*/ 74398 w 443927"/>
                  <a:gd name="connsiteY288" fmla="*/ 110092 h 412941"/>
                  <a:gd name="connsiteX289" fmla="*/ 68774 w 443927"/>
                  <a:gd name="connsiteY289" fmla="*/ 129295 h 412941"/>
                  <a:gd name="connsiteX290" fmla="*/ 66031 w 443927"/>
                  <a:gd name="connsiteY290" fmla="*/ 136976 h 412941"/>
                  <a:gd name="connsiteX291" fmla="*/ 62190 w 443927"/>
                  <a:gd name="connsiteY291" fmla="*/ 146577 h 412941"/>
                  <a:gd name="connsiteX292" fmla="*/ 56155 w 443927"/>
                  <a:gd name="connsiteY292" fmla="*/ 160430 h 412941"/>
                  <a:gd name="connsiteX293" fmla="*/ 46280 w 443927"/>
                  <a:gd name="connsiteY293" fmla="*/ 179907 h 412941"/>
                  <a:gd name="connsiteX294" fmla="*/ 43262 w 443927"/>
                  <a:gd name="connsiteY294" fmla="*/ 184296 h 412941"/>
                  <a:gd name="connsiteX295" fmla="*/ 39970 w 443927"/>
                  <a:gd name="connsiteY295" fmla="*/ 187039 h 412941"/>
                  <a:gd name="connsiteX296" fmla="*/ 33798 w 443927"/>
                  <a:gd name="connsiteY296" fmla="*/ 186628 h 412941"/>
                  <a:gd name="connsiteX297" fmla="*/ 31467 w 443927"/>
                  <a:gd name="connsiteY297" fmla="*/ 181827 h 412941"/>
                  <a:gd name="connsiteX298" fmla="*/ 34621 w 443927"/>
                  <a:gd name="connsiteY298" fmla="*/ 169894 h 412941"/>
                  <a:gd name="connsiteX299" fmla="*/ 40245 w 443927"/>
                  <a:gd name="connsiteY299" fmla="*/ 156178 h 412941"/>
                  <a:gd name="connsiteX300" fmla="*/ 44908 w 443927"/>
                  <a:gd name="connsiteY300" fmla="*/ 145205 h 412941"/>
                  <a:gd name="connsiteX301" fmla="*/ 53549 w 443927"/>
                  <a:gd name="connsiteY301" fmla="*/ 125043 h 412941"/>
                  <a:gd name="connsiteX302" fmla="*/ 70969 w 443927"/>
                  <a:gd name="connsiteY302" fmla="*/ 84306 h 412941"/>
                  <a:gd name="connsiteX303" fmla="*/ 71654 w 443927"/>
                  <a:gd name="connsiteY303" fmla="*/ 76488 h 412941"/>
                  <a:gd name="connsiteX304" fmla="*/ 71654 w 443927"/>
                  <a:gd name="connsiteY304" fmla="*/ 77037 h 412941"/>
                  <a:gd name="connsiteX305" fmla="*/ 71929 w 443927"/>
                  <a:gd name="connsiteY305" fmla="*/ 54543 h 412941"/>
                  <a:gd name="connsiteX306" fmla="*/ 71929 w 443927"/>
                  <a:gd name="connsiteY306" fmla="*/ 54680 h 412941"/>
                  <a:gd name="connsiteX307" fmla="*/ 69871 w 443927"/>
                  <a:gd name="connsiteY307" fmla="*/ 39318 h 412941"/>
                  <a:gd name="connsiteX308" fmla="*/ 65345 w 443927"/>
                  <a:gd name="connsiteY308" fmla="*/ 24367 h 412941"/>
                  <a:gd name="connsiteX309" fmla="*/ 65482 w 443927"/>
                  <a:gd name="connsiteY309" fmla="*/ 24779 h 412941"/>
                  <a:gd name="connsiteX310" fmla="*/ 61916 w 443927"/>
                  <a:gd name="connsiteY310" fmla="*/ 16412 h 412941"/>
                  <a:gd name="connsiteX311" fmla="*/ 61916 w 443927"/>
                  <a:gd name="connsiteY311" fmla="*/ 16412 h 412941"/>
                  <a:gd name="connsiteX312" fmla="*/ 60270 w 443927"/>
                  <a:gd name="connsiteY312" fmla="*/ 13532 h 412941"/>
                  <a:gd name="connsiteX313" fmla="*/ 60407 w 443927"/>
                  <a:gd name="connsiteY313" fmla="*/ 13806 h 412941"/>
                  <a:gd name="connsiteX314" fmla="*/ 58487 w 443927"/>
                  <a:gd name="connsiteY314" fmla="*/ 11337 h 412941"/>
                  <a:gd name="connsiteX315" fmla="*/ 57115 w 443927"/>
                  <a:gd name="connsiteY315" fmla="*/ 10103 h 412941"/>
                  <a:gd name="connsiteX316" fmla="*/ 57253 w 443927"/>
                  <a:gd name="connsiteY316" fmla="*/ 10240 h 412941"/>
                  <a:gd name="connsiteX317" fmla="*/ 56978 w 443927"/>
                  <a:gd name="connsiteY317" fmla="*/ 10103 h 412941"/>
                  <a:gd name="connsiteX318" fmla="*/ 56841 w 443927"/>
                  <a:gd name="connsiteY318" fmla="*/ 9966 h 412941"/>
                  <a:gd name="connsiteX319" fmla="*/ 56978 w 443927"/>
                  <a:gd name="connsiteY319" fmla="*/ 10103 h 412941"/>
                  <a:gd name="connsiteX320" fmla="*/ 55470 w 443927"/>
                  <a:gd name="connsiteY320" fmla="*/ 9143 h 412941"/>
                  <a:gd name="connsiteX321" fmla="*/ 53961 w 443927"/>
                  <a:gd name="connsiteY321" fmla="*/ 8457 h 412941"/>
                  <a:gd name="connsiteX322" fmla="*/ 52315 w 443927"/>
                  <a:gd name="connsiteY322" fmla="*/ 7908 h 412941"/>
                  <a:gd name="connsiteX323" fmla="*/ 50806 w 443927"/>
                  <a:gd name="connsiteY323" fmla="*/ 7634 h 412941"/>
                  <a:gd name="connsiteX324" fmla="*/ 49297 w 443927"/>
                  <a:gd name="connsiteY324" fmla="*/ 7634 h 412941"/>
                  <a:gd name="connsiteX325" fmla="*/ 47789 w 443927"/>
                  <a:gd name="connsiteY325" fmla="*/ 8045 h 412941"/>
                  <a:gd name="connsiteX326" fmla="*/ 46280 w 443927"/>
                  <a:gd name="connsiteY326" fmla="*/ 8594 h 412941"/>
                  <a:gd name="connsiteX327" fmla="*/ 44908 w 443927"/>
                  <a:gd name="connsiteY327" fmla="*/ 9417 h 412941"/>
                  <a:gd name="connsiteX328" fmla="*/ 43811 w 443927"/>
                  <a:gd name="connsiteY328" fmla="*/ 10377 h 412941"/>
                  <a:gd name="connsiteX329" fmla="*/ 40245 w 443927"/>
                  <a:gd name="connsiteY329" fmla="*/ 15315 h 412941"/>
                  <a:gd name="connsiteX330" fmla="*/ 40382 w 443927"/>
                  <a:gd name="connsiteY330" fmla="*/ 15178 h 412941"/>
                  <a:gd name="connsiteX331" fmla="*/ 36679 w 443927"/>
                  <a:gd name="connsiteY331" fmla="*/ 21624 h 412941"/>
                  <a:gd name="connsiteX332" fmla="*/ 36679 w 443927"/>
                  <a:gd name="connsiteY332" fmla="*/ 21487 h 412941"/>
                  <a:gd name="connsiteX333" fmla="*/ 36541 w 443927"/>
                  <a:gd name="connsiteY333" fmla="*/ 21761 h 412941"/>
                  <a:gd name="connsiteX334" fmla="*/ 36404 w 443927"/>
                  <a:gd name="connsiteY334" fmla="*/ 21899 h 412941"/>
                  <a:gd name="connsiteX335" fmla="*/ 36404 w 443927"/>
                  <a:gd name="connsiteY335" fmla="*/ 21761 h 412941"/>
                  <a:gd name="connsiteX336" fmla="*/ 30369 w 443927"/>
                  <a:gd name="connsiteY336" fmla="*/ 36575 h 412941"/>
                  <a:gd name="connsiteX337" fmla="*/ 30369 w 443927"/>
                  <a:gd name="connsiteY337" fmla="*/ 36438 h 412941"/>
                  <a:gd name="connsiteX338" fmla="*/ 25020 w 443927"/>
                  <a:gd name="connsiteY338" fmla="*/ 52760 h 412941"/>
                  <a:gd name="connsiteX339" fmla="*/ 22551 w 443927"/>
                  <a:gd name="connsiteY339" fmla="*/ 60715 h 412941"/>
                  <a:gd name="connsiteX340" fmla="*/ 19534 w 443927"/>
                  <a:gd name="connsiteY340" fmla="*/ 71825 h 412941"/>
                  <a:gd name="connsiteX341" fmla="*/ 11715 w 443927"/>
                  <a:gd name="connsiteY341" fmla="*/ 105292 h 412941"/>
                  <a:gd name="connsiteX342" fmla="*/ 11715 w 443927"/>
                  <a:gd name="connsiteY342" fmla="*/ 105155 h 412941"/>
                  <a:gd name="connsiteX343" fmla="*/ 10207 w 443927"/>
                  <a:gd name="connsiteY343" fmla="*/ 113110 h 412941"/>
                  <a:gd name="connsiteX344" fmla="*/ 8972 w 443927"/>
                  <a:gd name="connsiteY344" fmla="*/ 120379 h 412941"/>
                  <a:gd name="connsiteX345" fmla="*/ 7875 w 443927"/>
                  <a:gd name="connsiteY345" fmla="*/ 128746 h 412941"/>
                  <a:gd name="connsiteX346" fmla="*/ 7189 w 443927"/>
                  <a:gd name="connsiteY346" fmla="*/ 137387 h 412941"/>
                  <a:gd name="connsiteX347" fmla="*/ 7189 w 443927"/>
                  <a:gd name="connsiteY347" fmla="*/ 137113 h 412941"/>
                  <a:gd name="connsiteX348" fmla="*/ 6915 w 443927"/>
                  <a:gd name="connsiteY348" fmla="*/ 145068 h 412941"/>
                  <a:gd name="connsiteX349" fmla="*/ 7052 w 443927"/>
                  <a:gd name="connsiteY349" fmla="*/ 153161 h 412941"/>
                  <a:gd name="connsiteX350" fmla="*/ 7052 w 443927"/>
                  <a:gd name="connsiteY350" fmla="*/ 152749 h 412941"/>
                  <a:gd name="connsiteX351" fmla="*/ 7601 w 443927"/>
                  <a:gd name="connsiteY351" fmla="*/ 159059 h 412941"/>
                  <a:gd name="connsiteX352" fmla="*/ 8698 w 443927"/>
                  <a:gd name="connsiteY352" fmla="*/ 165505 h 412941"/>
                  <a:gd name="connsiteX353" fmla="*/ 8698 w 443927"/>
                  <a:gd name="connsiteY353" fmla="*/ 165094 h 412941"/>
                  <a:gd name="connsiteX354" fmla="*/ 9795 w 443927"/>
                  <a:gd name="connsiteY354" fmla="*/ 169483 h 412941"/>
                  <a:gd name="connsiteX355" fmla="*/ 10755 w 443927"/>
                  <a:gd name="connsiteY355" fmla="*/ 171952 h 412941"/>
                  <a:gd name="connsiteX356" fmla="*/ 10755 w 443927"/>
                  <a:gd name="connsiteY356" fmla="*/ 171952 h 412941"/>
                  <a:gd name="connsiteX357" fmla="*/ 10893 w 443927"/>
                  <a:gd name="connsiteY357" fmla="*/ 172089 h 412941"/>
                  <a:gd name="connsiteX358" fmla="*/ 11030 w 443927"/>
                  <a:gd name="connsiteY358" fmla="*/ 172363 h 412941"/>
                  <a:gd name="connsiteX359" fmla="*/ 11030 w 443927"/>
                  <a:gd name="connsiteY359" fmla="*/ 172226 h 412941"/>
                  <a:gd name="connsiteX360" fmla="*/ 11578 w 443927"/>
                  <a:gd name="connsiteY360" fmla="*/ 173186 h 412941"/>
                  <a:gd name="connsiteX361" fmla="*/ 10344 w 443927"/>
                  <a:gd name="connsiteY361" fmla="*/ 177849 h 412941"/>
                  <a:gd name="connsiteX362" fmla="*/ 5680 w 443927"/>
                  <a:gd name="connsiteY362" fmla="*/ 176615 h 412941"/>
                  <a:gd name="connsiteX363" fmla="*/ 1291 w 443927"/>
                  <a:gd name="connsiteY363" fmla="*/ 163173 h 412941"/>
                  <a:gd name="connsiteX364" fmla="*/ 606 w 443927"/>
                  <a:gd name="connsiteY364" fmla="*/ 158647 h 412941"/>
                  <a:gd name="connsiteX365" fmla="*/ 194 w 443927"/>
                  <a:gd name="connsiteY365" fmla="*/ 153298 h 412941"/>
                  <a:gd name="connsiteX366" fmla="*/ 57 w 443927"/>
                  <a:gd name="connsiteY366" fmla="*/ 142599 h 412941"/>
                  <a:gd name="connsiteX367" fmla="*/ 194 w 443927"/>
                  <a:gd name="connsiteY367" fmla="*/ 137250 h 412941"/>
                  <a:gd name="connsiteX368" fmla="*/ 606 w 443927"/>
                  <a:gd name="connsiteY368" fmla="*/ 132312 h 412941"/>
                  <a:gd name="connsiteX369" fmla="*/ 1017 w 443927"/>
                  <a:gd name="connsiteY369" fmla="*/ 127649 h 412941"/>
                  <a:gd name="connsiteX370" fmla="*/ 1840 w 443927"/>
                  <a:gd name="connsiteY370" fmla="*/ 120517 h 412941"/>
                  <a:gd name="connsiteX371" fmla="*/ 3486 w 443927"/>
                  <a:gd name="connsiteY371" fmla="*/ 110915 h 412941"/>
                  <a:gd name="connsiteX372" fmla="*/ 5269 w 443927"/>
                  <a:gd name="connsiteY372" fmla="*/ 101589 h 412941"/>
                  <a:gd name="connsiteX373" fmla="*/ 10481 w 443927"/>
                  <a:gd name="connsiteY373" fmla="*/ 78134 h 412941"/>
                  <a:gd name="connsiteX374" fmla="*/ 12538 w 443927"/>
                  <a:gd name="connsiteY374" fmla="*/ 69905 h 412941"/>
                  <a:gd name="connsiteX375" fmla="*/ 15556 w 443927"/>
                  <a:gd name="connsiteY375" fmla="*/ 58520 h 412941"/>
                  <a:gd name="connsiteX376" fmla="*/ 19259 w 443927"/>
                  <a:gd name="connsiteY376" fmla="*/ 46587 h 412941"/>
                  <a:gd name="connsiteX377" fmla="*/ 22688 w 443927"/>
                  <a:gd name="connsiteY377" fmla="*/ 35889 h 412941"/>
                  <a:gd name="connsiteX378" fmla="*/ 29958 w 443927"/>
                  <a:gd name="connsiteY378" fmla="*/ 18058 h 412941"/>
                  <a:gd name="connsiteX379" fmla="*/ 35444 w 443927"/>
                  <a:gd name="connsiteY379" fmla="*/ 9006 h 412941"/>
                  <a:gd name="connsiteX380" fmla="*/ 38462 w 443927"/>
                  <a:gd name="connsiteY380" fmla="*/ 5028 h 412941"/>
                  <a:gd name="connsiteX381" fmla="*/ 40382 w 443927"/>
                  <a:gd name="connsiteY381" fmla="*/ 3245 h 412941"/>
                  <a:gd name="connsiteX382" fmla="*/ 42714 w 443927"/>
                  <a:gd name="connsiteY382" fmla="*/ 1873 h 412941"/>
                  <a:gd name="connsiteX383" fmla="*/ 47789 w 443927"/>
                  <a:gd name="connsiteY383" fmla="*/ 227 h 412941"/>
                  <a:gd name="connsiteX384" fmla="*/ 51355 w 443927"/>
                  <a:gd name="connsiteY384" fmla="*/ 90 h 412941"/>
                  <a:gd name="connsiteX385" fmla="*/ 56567 w 443927"/>
                  <a:gd name="connsiteY385" fmla="*/ 1325 h 412941"/>
                  <a:gd name="connsiteX386" fmla="*/ 59036 w 443927"/>
                  <a:gd name="connsiteY386" fmla="*/ 2422 h 412941"/>
                  <a:gd name="connsiteX387" fmla="*/ 63013 w 443927"/>
                  <a:gd name="connsiteY387" fmla="*/ 5302 h 412941"/>
                  <a:gd name="connsiteX388" fmla="*/ 66031 w 443927"/>
                  <a:gd name="connsiteY388" fmla="*/ 9006 h 412941"/>
                  <a:gd name="connsiteX389" fmla="*/ 69323 w 443927"/>
                  <a:gd name="connsiteY389" fmla="*/ 15178 h 412941"/>
                  <a:gd name="connsiteX390" fmla="*/ 75769 w 443927"/>
                  <a:gd name="connsiteY390" fmla="*/ 33009 h 412941"/>
                  <a:gd name="connsiteX391" fmla="*/ 78787 w 443927"/>
                  <a:gd name="connsiteY391" fmla="*/ 49056 h 412941"/>
                  <a:gd name="connsiteX392" fmla="*/ 79473 w 443927"/>
                  <a:gd name="connsiteY392" fmla="*/ 64418 h 412941"/>
                  <a:gd name="connsiteX393" fmla="*/ 83999 w 443927"/>
                  <a:gd name="connsiteY393" fmla="*/ 55366 h 412941"/>
                  <a:gd name="connsiteX394" fmla="*/ 87291 w 443927"/>
                  <a:gd name="connsiteY394" fmla="*/ 49056 h 412941"/>
                  <a:gd name="connsiteX395" fmla="*/ 90171 w 443927"/>
                  <a:gd name="connsiteY395" fmla="*/ 44804 h 412941"/>
                  <a:gd name="connsiteX396" fmla="*/ 93463 w 443927"/>
                  <a:gd name="connsiteY396" fmla="*/ 40964 h 412941"/>
                  <a:gd name="connsiteX397" fmla="*/ 97852 w 443927"/>
                  <a:gd name="connsiteY397" fmla="*/ 37946 h 412941"/>
                  <a:gd name="connsiteX398" fmla="*/ 105670 w 443927"/>
                  <a:gd name="connsiteY398" fmla="*/ 35889 h 412941"/>
                  <a:gd name="connsiteX399" fmla="*/ 113351 w 443927"/>
                  <a:gd name="connsiteY399" fmla="*/ 36986 h 412941"/>
                  <a:gd name="connsiteX400" fmla="*/ 126793 w 443927"/>
                  <a:gd name="connsiteY400" fmla="*/ 47136 h 412941"/>
                  <a:gd name="connsiteX401" fmla="*/ 131045 w 443927"/>
                  <a:gd name="connsiteY401" fmla="*/ 56051 h 412941"/>
                  <a:gd name="connsiteX402" fmla="*/ 134062 w 443927"/>
                  <a:gd name="connsiteY402" fmla="*/ 68533 h 412941"/>
                  <a:gd name="connsiteX403" fmla="*/ 136805 w 443927"/>
                  <a:gd name="connsiteY403" fmla="*/ 97611 h 412941"/>
                  <a:gd name="connsiteX404" fmla="*/ 132691 w 443927"/>
                  <a:gd name="connsiteY404" fmla="*/ 136016 h 412941"/>
                  <a:gd name="connsiteX405" fmla="*/ 127616 w 443927"/>
                  <a:gd name="connsiteY405" fmla="*/ 157413 h 412941"/>
                  <a:gd name="connsiteX406" fmla="*/ 126518 w 443927"/>
                  <a:gd name="connsiteY406" fmla="*/ 161939 h 412941"/>
                  <a:gd name="connsiteX407" fmla="*/ 123775 w 443927"/>
                  <a:gd name="connsiteY407" fmla="*/ 170306 h 412941"/>
                  <a:gd name="connsiteX408" fmla="*/ 132005 w 443927"/>
                  <a:gd name="connsiteY408" fmla="*/ 155767 h 412941"/>
                  <a:gd name="connsiteX409" fmla="*/ 153676 w 443927"/>
                  <a:gd name="connsiteY409" fmla="*/ 116539 h 412941"/>
                  <a:gd name="connsiteX410" fmla="*/ 165746 w 443927"/>
                  <a:gd name="connsiteY410" fmla="*/ 95416 h 412941"/>
                  <a:gd name="connsiteX411" fmla="*/ 176856 w 443927"/>
                  <a:gd name="connsiteY411" fmla="*/ 77448 h 412941"/>
                  <a:gd name="connsiteX412" fmla="*/ 179874 w 443927"/>
                  <a:gd name="connsiteY412" fmla="*/ 73059 h 412941"/>
                  <a:gd name="connsiteX413" fmla="*/ 183440 w 443927"/>
                  <a:gd name="connsiteY413" fmla="*/ 67984 h 412941"/>
                  <a:gd name="connsiteX414" fmla="*/ 186594 w 443927"/>
                  <a:gd name="connsiteY414" fmla="*/ 63870 h 412941"/>
                  <a:gd name="connsiteX415" fmla="*/ 199213 w 443927"/>
                  <a:gd name="connsiteY415" fmla="*/ 57560 h 412941"/>
                  <a:gd name="connsiteX416" fmla="*/ 203877 w 443927"/>
                  <a:gd name="connsiteY416" fmla="*/ 58520 h 412941"/>
                  <a:gd name="connsiteX417" fmla="*/ 206894 w 443927"/>
                  <a:gd name="connsiteY417" fmla="*/ 60029 h 412941"/>
                  <a:gd name="connsiteX418" fmla="*/ 209637 w 443927"/>
                  <a:gd name="connsiteY418" fmla="*/ 62224 h 412941"/>
                  <a:gd name="connsiteX419" fmla="*/ 212929 w 443927"/>
                  <a:gd name="connsiteY419" fmla="*/ 65653 h 412941"/>
                  <a:gd name="connsiteX420" fmla="*/ 219650 w 443927"/>
                  <a:gd name="connsiteY420" fmla="*/ 84581 h 412941"/>
                  <a:gd name="connsiteX421" fmla="*/ 220473 w 443927"/>
                  <a:gd name="connsiteY421" fmla="*/ 98297 h 412941"/>
                  <a:gd name="connsiteX422" fmla="*/ 220062 w 443927"/>
                  <a:gd name="connsiteY422" fmla="*/ 111601 h 412941"/>
                  <a:gd name="connsiteX423" fmla="*/ 216221 w 443927"/>
                  <a:gd name="connsiteY423" fmla="*/ 139582 h 412941"/>
                  <a:gd name="connsiteX424" fmla="*/ 212381 w 443927"/>
                  <a:gd name="connsiteY424" fmla="*/ 154258 h 412941"/>
                  <a:gd name="connsiteX425" fmla="*/ 208814 w 443927"/>
                  <a:gd name="connsiteY425" fmla="*/ 164682 h 412941"/>
                  <a:gd name="connsiteX426" fmla="*/ 203739 w 443927"/>
                  <a:gd name="connsiteY426" fmla="*/ 177438 h 412941"/>
                  <a:gd name="connsiteX427" fmla="*/ 187966 w 443927"/>
                  <a:gd name="connsiteY427" fmla="*/ 211728 h 412941"/>
                  <a:gd name="connsiteX428" fmla="*/ 209637 w 443927"/>
                  <a:gd name="connsiteY428" fmla="*/ 178535 h 412941"/>
                  <a:gd name="connsiteX429" fmla="*/ 215261 w 443927"/>
                  <a:gd name="connsiteY429" fmla="*/ 170580 h 412941"/>
                  <a:gd name="connsiteX430" fmla="*/ 222530 w 443927"/>
                  <a:gd name="connsiteY430" fmla="*/ 160019 h 412941"/>
                  <a:gd name="connsiteX431" fmla="*/ 224176 w 443927"/>
                  <a:gd name="connsiteY431" fmla="*/ 157961 h 412941"/>
                  <a:gd name="connsiteX432" fmla="*/ 228428 w 443927"/>
                  <a:gd name="connsiteY432" fmla="*/ 152475 h 412941"/>
                  <a:gd name="connsiteX433" fmla="*/ 236384 w 443927"/>
                  <a:gd name="connsiteY433" fmla="*/ 142325 h 412941"/>
                  <a:gd name="connsiteX434" fmla="*/ 244202 w 443927"/>
                  <a:gd name="connsiteY434" fmla="*/ 132998 h 412941"/>
                  <a:gd name="connsiteX435" fmla="*/ 253940 w 443927"/>
                  <a:gd name="connsiteY435" fmla="*/ 122985 h 412941"/>
                  <a:gd name="connsiteX436" fmla="*/ 263678 w 443927"/>
                  <a:gd name="connsiteY436" fmla="*/ 114619 h 412941"/>
                  <a:gd name="connsiteX437" fmla="*/ 276160 w 443927"/>
                  <a:gd name="connsiteY437" fmla="*/ 105840 h 412941"/>
                  <a:gd name="connsiteX438" fmla="*/ 285350 w 443927"/>
                  <a:gd name="connsiteY438" fmla="*/ 102000 h 412941"/>
                  <a:gd name="connsiteX439" fmla="*/ 290013 w 443927"/>
                  <a:gd name="connsiteY439" fmla="*/ 100903 h 412941"/>
                  <a:gd name="connsiteX440" fmla="*/ 294677 w 443927"/>
                  <a:gd name="connsiteY440" fmla="*/ 100766 h 412941"/>
                  <a:gd name="connsiteX441" fmla="*/ 309353 w 443927"/>
                  <a:gd name="connsiteY441" fmla="*/ 107898 h 412941"/>
                  <a:gd name="connsiteX442" fmla="*/ 312370 w 443927"/>
                  <a:gd name="connsiteY442" fmla="*/ 111738 h 412941"/>
                  <a:gd name="connsiteX443" fmla="*/ 314565 w 443927"/>
                  <a:gd name="connsiteY443" fmla="*/ 115716 h 412941"/>
                  <a:gd name="connsiteX444" fmla="*/ 316211 w 443927"/>
                  <a:gd name="connsiteY444" fmla="*/ 120105 h 412941"/>
                  <a:gd name="connsiteX445" fmla="*/ 317857 w 443927"/>
                  <a:gd name="connsiteY445" fmla="*/ 126003 h 412941"/>
                  <a:gd name="connsiteX446" fmla="*/ 319365 w 443927"/>
                  <a:gd name="connsiteY446" fmla="*/ 137387 h 412941"/>
                  <a:gd name="connsiteX447" fmla="*/ 319503 w 443927"/>
                  <a:gd name="connsiteY447" fmla="*/ 144794 h 412941"/>
                  <a:gd name="connsiteX448" fmla="*/ 319091 w 443927"/>
                  <a:gd name="connsiteY448" fmla="*/ 152475 h 412941"/>
                  <a:gd name="connsiteX449" fmla="*/ 317171 w 443927"/>
                  <a:gd name="connsiteY449" fmla="*/ 164545 h 412941"/>
                  <a:gd name="connsiteX450" fmla="*/ 313742 w 443927"/>
                  <a:gd name="connsiteY450" fmla="*/ 176204 h 412941"/>
                  <a:gd name="connsiteX451" fmla="*/ 308255 w 443927"/>
                  <a:gd name="connsiteY451" fmla="*/ 189234 h 412941"/>
                  <a:gd name="connsiteX452" fmla="*/ 303181 w 443927"/>
                  <a:gd name="connsiteY452" fmla="*/ 198835 h 412941"/>
                  <a:gd name="connsiteX453" fmla="*/ 295911 w 443927"/>
                  <a:gd name="connsiteY453" fmla="*/ 210905 h 412941"/>
                  <a:gd name="connsiteX454" fmla="*/ 293442 w 443927"/>
                  <a:gd name="connsiteY454" fmla="*/ 214608 h 412941"/>
                  <a:gd name="connsiteX455" fmla="*/ 288367 w 443927"/>
                  <a:gd name="connsiteY455" fmla="*/ 222426 h 412941"/>
                  <a:gd name="connsiteX456" fmla="*/ 274377 w 443927"/>
                  <a:gd name="connsiteY456" fmla="*/ 242452 h 412941"/>
                  <a:gd name="connsiteX457" fmla="*/ 273280 w 443927"/>
                  <a:gd name="connsiteY457" fmla="*/ 243961 h 412941"/>
                  <a:gd name="connsiteX458" fmla="*/ 300849 w 443927"/>
                  <a:gd name="connsiteY458" fmla="*/ 213923 h 412941"/>
                  <a:gd name="connsiteX459" fmla="*/ 315799 w 443927"/>
                  <a:gd name="connsiteY459" fmla="*/ 197738 h 412941"/>
                  <a:gd name="connsiteX460" fmla="*/ 329790 w 443927"/>
                  <a:gd name="connsiteY460" fmla="*/ 183885 h 412941"/>
                  <a:gd name="connsiteX461" fmla="*/ 339665 w 443927"/>
                  <a:gd name="connsiteY461" fmla="*/ 175518 h 412941"/>
                  <a:gd name="connsiteX462" fmla="*/ 344329 w 443927"/>
                  <a:gd name="connsiteY462" fmla="*/ 172226 h 412941"/>
                  <a:gd name="connsiteX463" fmla="*/ 351324 w 443927"/>
                  <a:gd name="connsiteY463" fmla="*/ 168111 h 412941"/>
                  <a:gd name="connsiteX464" fmla="*/ 360925 w 443927"/>
                  <a:gd name="connsiteY464" fmla="*/ 164682 h 412941"/>
                  <a:gd name="connsiteX465" fmla="*/ 365725 w 443927"/>
                  <a:gd name="connsiteY465" fmla="*/ 164133 h 412941"/>
                  <a:gd name="connsiteX466" fmla="*/ 370115 w 443927"/>
                  <a:gd name="connsiteY466" fmla="*/ 164545 h 412941"/>
                  <a:gd name="connsiteX467" fmla="*/ 376973 w 443927"/>
                  <a:gd name="connsiteY467" fmla="*/ 167151 h 412941"/>
                  <a:gd name="connsiteX468" fmla="*/ 379304 w 443927"/>
                  <a:gd name="connsiteY468" fmla="*/ 169071 h 412941"/>
                  <a:gd name="connsiteX469" fmla="*/ 382322 w 443927"/>
                  <a:gd name="connsiteY469" fmla="*/ 173049 h 412941"/>
                  <a:gd name="connsiteX470" fmla="*/ 384105 w 443927"/>
                  <a:gd name="connsiteY470" fmla="*/ 177027 h 412941"/>
                  <a:gd name="connsiteX471" fmla="*/ 384791 w 443927"/>
                  <a:gd name="connsiteY471" fmla="*/ 180181 h 412941"/>
                  <a:gd name="connsiteX472" fmla="*/ 385065 w 443927"/>
                  <a:gd name="connsiteY472" fmla="*/ 185119 h 412941"/>
                  <a:gd name="connsiteX473" fmla="*/ 384654 w 443927"/>
                  <a:gd name="connsiteY473" fmla="*/ 190057 h 412941"/>
                  <a:gd name="connsiteX474" fmla="*/ 382048 w 443927"/>
                  <a:gd name="connsiteY474" fmla="*/ 200618 h 412941"/>
                  <a:gd name="connsiteX475" fmla="*/ 375327 w 443927"/>
                  <a:gd name="connsiteY475" fmla="*/ 216940 h 412941"/>
                  <a:gd name="connsiteX476" fmla="*/ 363805 w 443927"/>
                  <a:gd name="connsiteY476" fmla="*/ 238474 h 412941"/>
                  <a:gd name="connsiteX477" fmla="*/ 355987 w 443927"/>
                  <a:gd name="connsiteY477" fmla="*/ 251779 h 412941"/>
                  <a:gd name="connsiteX478" fmla="*/ 350089 w 443927"/>
                  <a:gd name="connsiteY478" fmla="*/ 261106 h 412941"/>
                  <a:gd name="connsiteX479" fmla="*/ 346797 w 443927"/>
                  <a:gd name="connsiteY479" fmla="*/ 266181 h 412941"/>
                  <a:gd name="connsiteX480" fmla="*/ 341037 w 443927"/>
                  <a:gd name="connsiteY480" fmla="*/ 274547 h 412941"/>
                  <a:gd name="connsiteX481" fmla="*/ 337196 w 443927"/>
                  <a:gd name="connsiteY481" fmla="*/ 280034 h 412941"/>
                  <a:gd name="connsiteX482" fmla="*/ 327184 w 443927"/>
                  <a:gd name="connsiteY482" fmla="*/ 293064 h 412941"/>
                  <a:gd name="connsiteX483" fmla="*/ 326772 w 443927"/>
                  <a:gd name="connsiteY483" fmla="*/ 293475 h 412941"/>
                  <a:gd name="connsiteX484" fmla="*/ 326909 w 443927"/>
                  <a:gd name="connsiteY484" fmla="*/ 293338 h 412941"/>
                  <a:gd name="connsiteX485" fmla="*/ 329378 w 443927"/>
                  <a:gd name="connsiteY485" fmla="*/ 291555 h 412941"/>
                  <a:gd name="connsiteX486" fmla="*/ 335002 w 443927"/>
                  <a:gd name="connsiteY486" fmla="*/ 287440 h 412941"/>
                  <a:gd name="connsiteX487" fmla="*/ 345974 w 443927"/>
                  <a:gd name="connsiteY487" fmla="*/ 279485 h 412941"/>
                  <a:gd name="connsiteX488" fmla="*/ 352284 w 443927"/>
                  <a:gd name="connsiteY488" fmla="*/ 275507 h 412941"/>
                  <a:gd name="connsiteX489" fmla="*/ 364628 w 443927"/>
                  <a:gd name="connsiteY489" fmla="*/ 267826 h 412941"/>
                  <a:gd name="connsiteX490" fmla="*/ 371898 w 443927"/>
                  <a:gd name="connsiteY490" fmla="*/ 264123 h 412941"/>
                  <a:gd name="connsiteX491" fmla="*/ 378619 w 443927"/>
                  <a:gd name="connsiteY491" fmla="*/ 260694 h 412941"/>
                  <a:gd name="connsiteX492" fmla="*/ 382459 w 443927"/>
                  <a:gd name="connsiteY492" fmla="*/ 258774 h 412941"/>
                  <a:gd name="connsiteX493" fmla="*/ 393569 w 443927"/>
                  <a:gd name="connsiteY493" fmla="*/ 253973 h 412941"/>
                  <a:gd name="connsiteX494" fmla="*/ 413731 w 443927"/>
                  <a:gd name="connsiteY494" fmla="*/ 247252 h 412941"/>
                  <a:gd name="connsiteX495" fmla="*/ 424430 w 443927"/>
                  <a:gd name="connsiteY495" fmla="*/ 246155 h 412941"/>
                  <a:gd name="connsiteX496" fmla="*/ 427859 w 443927"/>
                  <a:gd name="connsiteY496" fmla="*/ 246567 h 412941"/>
                  <a:gd name="connsiteX497" fmla="*/ 432523 w 443927"/>
                  <a:gd name="connsiteY497" fmla="*/ 247801 h 412941"/>
                  <a:gd name="connsiteX498" fmla="*/ 436637 w 443927"/>
                  <a:gd name="connsiteY498" fmla="*/ 250133 h 412941"/>
                  <a:gd name="connsiteX499" fmla="*/ 438969 w 443927"/>
                  <a:gd name="connsiteY499" fmla="*/ 252190 h 412941"/>
                  <a:gd name="connsiteX500" fmla="*/ 440752 w 443927"/>
                  <a:gd name="connsiteY500" fmla="*/ 254522 h 412941"/>
                  <a:gd name="connsiteX501" fmla="*/ 442810 w 443927"/>
                  <a:gd name="connsiteY501" fmla="*/ 259185 h 412941"/>
                  <a:gd name="connsiteX502" fmla="*/ 443770 w 443927"/>
                  <a:gd name="connsiteY502" fmla="*/ 263437 h 412941"/>
                  <a:gd name="connsiteX503" fmla="*/ 443770 w 443927"/>
                  <a:gd name="connsiteY503" fmla="*/ 268375 h 412941"/>
                  <a:gd name="connsiteX504" fmla="*/ 441575 w 443927"/>
                  <a:gd name="connsiteY504" fmla="*/ 278388 h 412941"/>
                  <a:gd name="connsiteX505" fmla="*/ 437597 w 443927"/>
                  <a:gd name="connsiteY505" fmla="*/ 287989 h 412941"/>
                  <a:gd name="connsiteX506" fmla="*/ 430054 w 443927"/>
                  <a:gd name="connsiteY506" fmla="*/ 300745 h 412941"/>
                  <a:gd name="connsiteX507" fmla="*/ 404542 w 443927"/>
                  <a:gd name="connsiteY507" fmla="*/ 333663 h 412941"/>
                  <a:gd name="connsiteX508" fmla="*/ 384379 w 443927"/>
                  <a:gd name="connsiteY508" fmla="*/ 357941 h 412941"/>
                  <a:gd name="connsiteX509" fmla="*/ 364765 w 443927"/>
                  <a:gd name="connsiteY509" fmla="*/ 381806 h 412941"/>
                  <a:gd name="connsiteX510" fmla="*/ 356536 w 443927"/>
                  <a:gd name="connsiteY510" fmla="*/ 391956 h 412941"/>
                  <a:gd name="connsiteX511" fmla="*/ 356261 w 443927"/>
                  <a:gd name="connsiteY511" fmla="*/ 392231 h 412941"/>
                  <a:gd name="connsiteX512" fmla="*/ 355713 w 443927"/>
                  <a:gd name="connsiteY512" fmla="*/ 398951 h 412941"/>
                  <a:gd name="connsiteX513" fmla="*/ 349541 w 443927"/>
                  <a:gd name="connsiteY513" fmla="*/ 405261 h 412941"/>
                  <a:gd name="connsiteX514" fmla="*/ 342271 w 443927"/>
                  <a:gd name="connsiteY514" fmla="*/ 411844 h 412941"/>
                  <a:gd name="connsiteX515" fmla="*/ 339116 w 443927"/>
                  <a:gd name="connsiteY515" fmla="*/ 412942 h 412941"/>
                  <a:gd name="connsiteX516" fmla="*/ 333081 w 443927"/>
                  <a:gd name="connsiteY516" fmla="*/ 406907 h 41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</a:cxnLst>
                <a:rect l="l" t="t" r="r" b="b"/>
                <a:pathLst>
                  <a:path w="443927" h="412941">
                    <a:moveTo>
                      <a:pt x="333081" y="406907"/>
                    </a:moveTo>
                    <a:cubicBezTo>
                      <a:pt x="333081" y="405809"/>
                      <a:pt x="333081" y="404575"/>
                      <a:pt x="333493" y="403615"/>
                    </a:cubicBezTo>
                    <a:cubicBezTo>
                      <a:pt x="333904" y="402792"/>
                      <a:pt x="334179" y="402106"/>
                      <a:pt x="334590" y="401283"/>
                    </a:cubicBezTo>
                    <a:cubicBezTo>
                      <a:pt x="335413" y="400049"/>
                      <a:pt x="336236" y="398677"/>
                      <a:pt x="337196" y="397580"/>
                    </a:cubicBezTo>
                    <a:cubicBezTo>
                      <a:pt x="339116" y="394699"/>
                      <a:pt x="341448" y="392093"/>
                      <a:pt x="343643" y="389487"/>
                    </a:cubicBezTo>
                    <a:cubicBezTo>
                      <a:pt x="346935" y="385373"/>
                      <a:pt x="350364" y="381121"/>
                      <a:pt x="353793" y="377006"/>
                    </a:cubicBezTo>
                    <a:cubicBezTo>
                      <a:pt x="360102" y="369325"/>
                      <a:pt x="366411" y="361781"/>
                      <a:pt x="372858" y="354237"/>
                    </a:cubicBezTo>
                    <a:cubicBezTo>
                      <a:pt x="380539" y="345185"/>
                      <a:pt x="388083" y="336269"/>
                      <a:pt x="395626" y="327354"/>
                    </a:cubicBezTo>
                    <a:cubicBezTo>
                      <a:pt x="398918" y="323513"/>
                      <a:pt x="402073" y="319673"/>
                      <a:pt x="405228" y="315695"/>
                    </a:cubicBezTo>
                    <a:cubicBezTo>
                      <a:pt x="407148" y="313364"/>
                      <a:pt x="409205" y="310895"/>
                      <a:pt x="411125" y="308563"/>
                    </a:cubicBezTo>
                    <a:cubicBezTo>
                      <a:pt x="415103" y="303762"/>
                      <a:pt x="418669" y="298825"/>
                      <a:pt x="422098" y="293750"/>
                    </a:cubicBezTo>
                    <a:cubicBezTo>
                      <a:pt x="421961" y="293887"/>
                      <a:pt x="421824" y="294024"/>
                      <a:pt x="421687" y="294161"/>
                    </a:cubicBezTo>
                    <a:cubicBezTo>
                      <a:pt x="424293" y="290184"/>
                      <a:pt x="426762" y="286206"/>
                      <a:pt x="428956" y="281954"/>
                    </a:cubicBezTo>
                    <a:cubicBezTo>
                      <a:pt x="428819" y="282228"/>
                      <a:pt x="428682" y="282365"/>
                      <a:pt x="428682" y="282503"/>
                    </a:cubicBezTo>
                    <a:cubicBezTo>
                      <a:pt x="429642" y="280445"/>
                      <a:pt x="430602" y="278525"/>
                      <a:pt x="431425" y="276330"/>
                    </a:cubicBezTo>
                    <a:cubicBezTo>
                      <a:pt x="432385" y="273724"/>
                      <a:pt x="433071" y="271118"/>
                      <a:pt x="433620" y="268512"/>
                    </a:cubicBezTo>
                    <a:cubicBezTo>
                      <a:pt x="433757" y="267826"/>
                      <a:pt x="433757" y="267141"/>
                      <a:pt x="433894" y="266592"/>
                    </a:cubicBezTo>
                    <a:cubicBezTo>
                      <a:pt x="433894" y="266866"/>
                      <a:pt x="433894" y="267003"/>
                      <a:pt x="433894" y="267278"/>
                    </a:cubicBezTo>
                    <a:cubicBezTo>
                      <a:pt x="434031" y="265769"/>
                      <a:pt x="434031" y="264397"/>
                      <a:pt x="433894" y="262889"/>
                    </a:cubicBezTo>
                    <a:cubicBezTo>
                      <a:pt x="433894" y="263163"/>
                      <a:pt x="433894" y="263300"/>
                      <a:pt x="433894" y="263574"/>
                    </a:cubicBezTo>
                    <a:cubicBezTo>
                      <a:pt x="433757" y="263026"/>
                      <a:pt x="433757" y="262477"/>
                      <a:pt x="433620" y="262066"/>
                    </a:cubicBezTo>
                    <a:cubicBezTo>
                      <a:pt x="433620" y="262203"/>
                      <a:pt x="433620" y="262340"/>
                      <a:pt x="433620" y="262477"/>
                    </a:cubicBezTo>
                    <a:cubicBezTo>
                      <a:pt x="433483" y="261929"/>
                      <a:pt x="433345" y="261380"/>
                      <a:pt x="433208" y="260831"/>
                    </a:cubicBezTo>
                    <a:cubicBezTo>
                      <a:pt x="433071" y="260420"/>
                      <a:pt x="432934" y="260145"/>
                      <a:pt x="432797" y="259734"/>
                    </a:cubicBezTo>
                    <a:cubicBezTo>
                      <a:pt x="432523" y="259323"/>
                      <a:pt x="432385" y="259048"/>
                      <a:pt x="432111" y="258637"/>
                    </a:cubicBezTo>
                    <a:cubicBezTo>
                      <a:pt x="431974" y="258362"/>
                      <a:pt x="431699" y="258088"/>
                      <a:pt x="431562" y="257951"/>
                    </a:cubicBezTo>
                    <a:cubicBezTo>
                      <a:pt x="431288" y="257814"/>
                      <a:pt x="431151" y="257539"/>
                      <a:pt x="430876" y="257402"/>
                    </a:cubicBezTo>
                    <a:cubicBezTo>
                      <a:pt x="430465" y="257128"/>
                      <a:pt x="430191" y="256991"/>
                      <a:pt x="429779" y="256716"/>
                    </a:cubicBezTo>
                    <a:cubicBezTo>
                      <a:pt x="429231" y="256442"/>
                      <a:pt x="428682" y="256168"/>
                      <a:pt x="428133" y="256031"/>
                    </a:cubicBezTo>
                    <a:cubicBezTo>
                      <a:pt x="427859" y="255894"/>
                      <a:pt x="427447" y="255756"/>
                      <a:pt x="427173" y="255756"/>
                    </a:cubicBezTo>
                    <a:cubicBezTo>
                      <a:pt x="426487" y="255619"/>
                      <a:pt x="425939" y="255482"/>
                      <a:pt x="425390" y="255482"/>
                    </a:cubicBezTo>
                    <a:cubicBezTo>
                      <a:pt x="425390" y="255482"/>
                      <a:pt x="425390" y="255482"/>
                      <a:pt x="425527" y="255482"/>
                    </a:cubicBezTo>
                    <a:cubicBezTo>
                      <a:pt x="424293" y="255345"/>
                      <a:pt x="422921" y="255345"/>
                      <a:pt x="421687" y="255482"/>
                    </a:cubicBezTo>
                    <a:cubicBezTo>
                      <a:pt x="421961" y="255482"/>
                      <a:pt x="422098" y="255482"/>
                      <a:pt x="422373" y="255482"/>
                    </a:cubicBezTo>
                    <a:cubicBezTo>
                      <a:pt x="420727" y="255619"/>
                      <a:pt x="419218" y="255756"/>
                      <a:pt x="417709" y="256031"/>
                    </a:cubicBezTo>
                    <a:cubicBezTo>
                      <a:pt x="417983" y="256031"/>
                      <a:pt x="418121" y="255894"/>
                      <a:pt x="418395" y="255894"/>
                    </a:cubicBezTo>
                    <a:cubicBezTo>
                      <a:pt x="414417" y="256716"/>
                      <a:pt x="410577" y="257951"/>
                      <a:pt x="406873" y="259185"/>
                    </a:cubicBezTo>
                    <a:cubicBezTo>
                      <a:pt x="406873" y="259185"/>
                      <a:pt x="407011" y="259185"/>
                      <a:pt x="407011" y="259185"/>
                    </a:cubicBezTo>
                    <a:cubicBezTo>
                      <a:pt x="402896" y="260694"/>
                      <a:pt x="398918" y="262340"/>
                      <a:pt x="394941" y="264123"/>
                    </a:cubicBezTo>
                    <a:cubicBezTo>
                      <a:pt x="391923" y="265358"/>
                      <a:pt x="389043" y="266729"/>
                      <a:pt x="386162" y="267964"/>
                    </a:cubicBezTo>
                    <a:cubicBezTo>
                      <a:pt x="386162" y="267964"/>
                      <a:pt x="386299" y="267964"/>
                      <a:pt x="386299" y="267826"/>
                    </a:cubicBezTo>
                    <a:cubicBezTo>
                      <a:pt x="383556" y="269335"/>
                      <a:pt x="380676" y="270707"/>
                      <a:pt x="377933" y="272216"/>
                    </a:cubicBezTo>
                    <a:cubicBezTo>
                      <a:pt x="375875" y="273313"/>
                      <a:pt x="373955" y="274273"/>
                      <a:pt x="371898" y="275370"/>
                    </a:cubicBezTo>
                    <a:cubicBezTo>
                      <a:pt x="371212" y="275645"/>
                      <a:pt x="370663" y="276056"/>
                      <a:pt x="369977" y="276330"/>
                    </a:cubicBezTo>
                    <a:cubicBezTo>
                      <a:pt x="364080" y="280034"/>
                      <a:pt x="358182" y="283600"/>
                      <a:pt x="352284" y="287303"/>
                    </a:cubicBezTo>
                    <a:cubicBezTo>
                      <a:pt x="346935" y="291144"/>
                      <a:pt x="341585" y="294984"/>
                      <a:pt x="336236" y="298825"/>
                    </a:cubicBezTo>
                    <a:cubicBezTo>
                      <a:pt x="335002" y="299785"/>
                      <a:pt x="333630" y="300745"/>
                      <a:pt x="332396" y="301705"/>
                    </a:cubicBezTo>
                    <a:cubicBezTo>
                      <a:pt x="329652" y="304037"/>
                      <a:pt x="326772" y="306231"/>
                      <a:pt x="324029" y="308563"/>
                    </a:cubicBezTo>
                    <a:cubicBezTo>
                      <a:pt x="319777" y="311992"/>
                      <a:pt x="315525" y="315421"/>
                      <a:pt x="311410" y="318987"/>
                    </a:cubicBezTo>
                    <a:cubicBezTo>
                      <a:pt x="308393" y="321456"/>
                      <a:pt x="305375" y="323925"/>
                      <a:pt x="302358" y="326531"/>
                    </a:cubicBezTo>
                    <a:cubicBezTo>
                      <a:pt x="301260" y="327354"/>
                      <a:pt x="300300" y="328177"/>
                      <a:pt x="299203" y="329137"/>
                    </a:cubicBezTo>
                    <a:cubicBezTo>
                      <a:pt x="297831" y="330234"/>
                      <a:pt x="296460" y="331469"/>
                      <a:pt x="294951" y="332292"/>
                    </a:cubicBezTo>
                    <a:cubicBezTo>
                      <a:pt x="294265" y="332703"/>
                      <a:pt x="293579" y="333115"/>
                      <a:pt x="293031" y="333526"/>
                    </a:cubicBezTo>
                    <a:cubicBezTo>
                      <a:pt x="292208" y="333938"/>
                      <a:pt x="291248" y="334349"/>
                      <a:pt x="290287" y="334623"/>
                    </a:cubicBezTo>
                    <a:cubicBezTo>
                      <a:pt x="288367" y="335309"/>
                      <a:pt x="286173" y="335035"/>
                      <a:pt x="284664" y="333526"/>
                    </a:cubicBezTo>
                    <a:cubicBezTo>
                      <a:pt x="283155" y="332154"/>
                      <a:pt x="282744" y="329823"/>
                      <a:pt x="283567" y="327903"/>
                    </a:cubicBezTo>
                    <a:cubicBezTo>
                      <a:pt x="283978" y="326942"/>
                      <a:pt x="284252" y="325982"/>
                      <a:pt x="284801" y="325296"/>
                    </a:cubicBezTo>
                    <a:cubicBezTo>
                      <a:pt x="285898" y="323925"/>
                      <a:pt x="286858" y="322828"/>
                      <a:pt x="288093" y="321593"/>
                    </a:cubicBezTo>
                    <a:cubicBezTo>
                      <a:pt x="289465" y="320084"/>
                      <a:pt x="290836" y="318576"/>
                      <a:pt x="292208" y="317067"/>
                    </a:cubicBezTo>
                    <a:cubicBezTo>
                      <a:pt x="295225" y="313775"/>
                      <a:pt x="298243" y="310483"/>
                      <a:pt x="301123" y="307191"/>
                    </a:cubicBezTo>
                    <a:cubicBezTo>
                      <a:pt x="300986" y="307329"/>
                      <a:pt x="300986" y="307466"/>
                      <a:pt x="300849" y="307466"/>
                    </a:cubicBezTo>
                    <a:cubicBezTo>
                      <a:pt x="302769" y="305408"/>
                      <a:pt x="304552" y="303214"/>
                      <a:pt x="306472" y="301156"/>
                    </a:cubicBezTo>
                    <a:cubicBezTo>
                      <a:pt x="306472" y="301156"/>
                      <a:pt x="306472" y="301156"/>
                      <a:pt x="306472" y="301156"/>
                    </a:cubicBezTo>
                    <a:cubicBezTo>
                      <a:pt x="306472" y="301156"/>
                      <a:pt x="306610" y="301019"/>
                      <a:pt x="306610" y="301019"/>
                    </a:cubicBezTo>
                    <a:cubicBezTo>
                      <a:pt x="306747" y="300882"/>
                      <a:pt x="306747" y="300745"/>
                      <a:pt x="306884" y="300608"/>
                    </a:cubicBezTo>
                    <a:cubicBezTo>
                      <a:pt x="306884" y="300608"/>
                      <a:pt x="306884" y="300608"/>
                      <a:pt x="306747" y="300745"/>
                    </a:cubicBezTo>
                    <a:cubicBezTo>
                      <a:pt x="312096" y="294573"/>
                      <a:pt x="317582" y="288400"/>
                      <a:pt x="322520" y="281954"/>
                    </a:cubicBezTo>
                    <a:cubicBezTo>
                      <a:pt x="325126" y="278525"/>
                      <a:pt x="328006" y="275096"/>
                      <a:pt x="330475" y="271530"/>
                    </a:cubicBezTo>
                    <a:cubicBezTo>
                      <a:pt x="333356" y="267415"/>
                      <a:pt x="336099" y="263437"/>
                      <a:pt x="338979" y="259323"/>
                    </a:cubicBezTo>
                    <a:cubicBezTo>
                      <a:pt x="338842" y="259460"/>
                      <a:pt x="338705" y="259734"/>
                      <a:pt x="338705" y="259871"/>
                    </a:cubicBezTo>
                    <a:cubicBezTo>
                      <a:pt x="340762" y="256716"/>
                      <a:pt x="342683" y="253562"/>
                      <a:pt x="344740" y="250407"/>
                    </a:cubicBezTo>
                    <a:cubicBezTo>
                      <a:pt x="346386" y="247938"/>
                      <a:pt x="348032" y="245469"/>
                      <a:pt x="349403" y="243000"/>
                    </a:cubicBezTo>
                    <a:cubicBezTo>
                      <a:pt x="351872" y="238749"/>
                      <a:pt x="354478" y="234359"/>
                      <a:pt x="356947" y="229970"/>
                    </a:cubicBezTo>
                    <a:cubicBezTo>
                      <a:pt x="359828" y="225033"/>
                      <a:pt x="362434" y="219958"/>
                      <a:pt x="365177" y="214883"/>
                    </a:cubicBezTo>
                    <a:cubicBezTo>
                      <a:pt x="365177" y="214883"/>
                      <a:pt x="365177" y="214883"/>
                      <a:pt x="365177" y="214883"/>
                    </a:cubicBezTo>
                    <a:cubicBezTo>
                      <a:pt x="365177" y="214746"/>
                      <a:pt x="365314" y="214746"/>
                      <a:pt x="365314" y="214608"/>
                    </a:cubicBezTo>
                    <a:cubicBezTo>
                      <a:pt x="365314" y="214471"/>
                      <a:pt x="365451" y="214471"/>
                      <a:pt x="365451" y="214334"/>
                    </a:cubicBezTo>
                    <a:cubicBezTo>
                      <a:pt x="365451" y="214334"/>
                      <a:pt x="365451" y="214334"/>
                      <a:pt x="365451" y="214471"/>
                    </a:cubicBezTo>
                    <a:cubicBezTo>
                      <a:pt x="368332" y="208573"/>
                      <a:pt x="370801" y="202538"/>
                      <a:pt x="372995" y="196503"/>
                    </a:cubicBezTo>
                    <a:cubicBezTo>
                      <a:pt x="372995" y="196640"/>
                      <a:pt x="372858" y="196915"/>
                      <a:pt x="372858" y="197052"/>
                    </a:cubicBezTo>
                    <a:cubicBezTo>
                      <a:pt x="373406" y="195406"/>
                      <a:pt x="373818" y="193897"/>
                      <a:pt x="374230" y="192251"/>
                    </a:cubicBezTo>
                    <a:cubicBezTo>
                      <a:pt x="374230" y="192388"/>
                      <a:pt x="374230" y="192388"/>
                      <a:pt x="374230" y="192526"/>
                    </a:cubicBezTo>
                    <a:cubicBezTo>
                      <a:pt x="374778" y="189782"/>
                      <a:pt x="375190" y="187176"/>
                      <a:pt x="375464" y="184433"/>
                    </a:cubicBezTo>
                    <a:cubicBezTo>
                      <a:pt x="375464" y="183885"/>
                      <a:pt x="375464" y="183199"/>
                      <a:pt x="375464" y="182650"/>
                    </a:cubicBezTo>
                    <a:cubicBezTo>
                      <a:pt x="375464" y="182101"/>
                      <a:pt x="375327" y="181553"/>
                      <a:pt x="375327" y="181004"/>
                    </a:cubicBezTo>
                    <a:cubicBezTo>
                      <a:pt x="375190" y="180593"/>
                      <a:pt x="375052" y="180044"/>
                      <a:pt x="375052" y="179633"/>
                    </a:cubicBezTo>
                    <a:cubicBezTo>
                      <a:pt x="374915" y="179221"/>
                      <a:pt x="374778" y="178810"/>
                      <a:pt x="374504" y="178398"/>
                    </a:cubicBezTo>
                    <a:cubicBezTo>
                      <a:pt x="374504" y="178535"/>
                      <a:pt x="374641" y="178535"/>
                      <a:pt x="374641" y="178672"/>
                    </a:cubicBezTo>
                    <a:cubicBezTo>
                      <a:pt x="374367" y="178261"/>
                      <a:pt x="374092" y="177712"/>
                      <a:pt x="373955" y="177301"/>
                    </a:cubicBezTo>
                    <a:cubicBezTo>
                      <a:pt x="373681" y="176889"/>
                      <a:pt x="373406" y="176478"/>
                      <a:pt x="373132" y="176066"/>
                    </a:cubicBezTo>
                    <a:cubicBezTo>
                      <a:pt x="373269" y="176204"/>
                      <a:pt x="373406" y="176341"/>
                      <a:pt x="373544" y="176478"/>
                    </a:cubicBezTo>
                    <a:cubicBezTo>
                      <a:pt x="373132" y="176066"/>
                      <a:pt x="372721" y="175518"/>
                      <a:pt x="372309" y="175106"/>
                    </a:cubicBezTo>
                    <a:cubicBezTo>
                      <a:pt x="372309" y="175106"/>
                      <a:pt x="372309" y="175106"/>
                      <a:pt x="372309" y="175106"/>
                    </a:cubicBezTo>
                    <a:cubicBezTo>
                      <a:pt x="372035" y="174969"/>
                      <a:pt x="371761" y="174695"/>
                      <a:pt x="371623" y="174558"/>
                    </a:cubicBezTo>
                    <a:cubicBezTo>
                      <a:pt x="371349" y="174420"/>
                      <a:pt x="370938" y="174146"/>
                      <a:pt x="370663" y="174009"/>
                    </a:cubicBezTo>
                    <a:cubicBezTo>
                      <a:pt x="369703" y="173735"/>
                      <a:pt x="368880" y="173460"/>
                      <a:pt x="367920" y="173323"/>
                    </a:cubicBezTo>
                    <a:cubicBezTo>
                      <a:pt x="368194" y="173323"/>
                      <a:pt x="368332" y="173460"/>
                      <a:pt x="368606" y="173460"/>
                    </a:cubicBezTo>
                    <a:cubicBezTo>
                      <a:pt x="368057" y="173460"/>
                      <a:pt x="367509" y="173323"/>
                      <a:pt x="366960" y="173323"/>
                    </a:cubicBezTo>
                    <a:cubicBezTo>
                      <a:pt x="366548" y="173323"/>
                      <a:pt x="366000" y="173323"/>
                      <a:pt x="365588" y="173323"/>
                    </a:cubicBezTo>
                    <a:cubicBezTo>
                      <a:pt x="365177" y="173323"/>
                      <a:pt x="364765" y="173323"/>
                      <a:pt x="364354" y="173460"/>
                    </a:cubicBezTo>
                    <a:cubicBezTo>
                      <a:pt x="364491" y="173460"/>
                      <a:pt x="364628" y="173460"/>
                      <a:pt x="364765" y="173323"/>
                    </a:cubicBezTo>
                    <a:cubicBezTo>
                      <a:pt x="364491" y="173323"/>
                      <a:pt x="364354" y="173323"/>
                      <a:pt x="364080" y="173460"/>
                    </a:cubicBezTo>
                    <a:lnTo>
                      <a:pt x="364080" y="173460"/>
                    </a:lnTo>
                    <a:lnTo>
                      <a:pt x="364080" y="173460"/>
                    </a:lnTo>
                    <a:cubicBezTo>
                      <a:pt x="362845" y="173735"/>
                      <a:pt x="361748" y="174009"/>
                      <a:pt x="360651" y="174420"/>
                    </a:cubicBezTo>
                    <a:cubicBezTo>
                      <a:pt x="360925" y="174420"/>
                      <a:pt x="361062" y="174283"/>
                      <a:pt x="361336" y="174146"/>
                    </a:cubicBezTo>
                    <a:cubicBezTo>
                      <a:pt x="359279" y="174969"/>
                      <a:pt x="357222" y="175792"/>
                      <a:pt x="355164" y="176752"/>
                    </a:cubicBezTo>
                    <a:cubicBezTo>
                      <a:pt x="354067" y="177438"/>
                      <a:pt x="352970" y="177987"/>
                      <a:pt x="351872" y="178810"/>
                    </a:cubicBezTo>
                    <a:cubicBezTo>
                      <a:pt x="351872" y="178810"/>
                      <a:pt x="351872" y="178810"/>
                      <a:pt x="351872" y="178810"/>
                    </a:cubicBezTo>
                    <a:cubicBezTo>
                      <a:pt x="349815" y="180181"/>
                      <a:pt x="347758" y="181690"/>
                      <a:pt x="345837" y="183199"/>
                    </a:cubicBezTo>
                    <a:cubicBezTo>
                      <a:pt x="344054" y="184570"/>
                      <a:pt x="342271" y="186079"/>
                      <a:pt x="340625" y="187588"/>
                    </a:cubicBezTo>
                    <a:cubicBezTo>
                      <a:pt x="340625" y="187588"/>
                      <a:pt x="340625" y="187588"/>
                      <a:pt x="340625" y="187588"/>
                    </a:cubicBezTo>
                    <a:cubicBezTo>
                      <a:pt x="340625" y="187588"/>
                      <a:pt x="340625" y="187588"/>
                      <a:pt x="340488" y="187725"/>
                    </a:cubicBezTo>
                    <a:cubicBezTo>
                      <a:pt x="340488" y="187725"/>
                      <a:pt x="340488" y="187725"/>
                      <a:pt x="340351" y="187862"/>
                    </a:cubicBezTo>
                    <a:cubicBezTo>
                      <a:pt x="340351" y="187862"/>
                      <a:pt x="340351" y="187862"/>
                      <a:pt x="340351" y="187862"/>
                    </a:cubicBezTo>
                    <a:cubicBezTo>
                      <a:pt x="329515" y="197738"/>
                      <a:pt x="319640" y="208436"/>
                      <a:pt x="309901" y="219272"/>
                    </a:cubicBezTo>
                    <a:cubicBezTo>
                      <a:pt x="305375" y="224210"/>
                      <a:pt x="300849" y="229147"/>
                      <a:pt x="296460" y="234085"/>
                    </a:cubicBezTo>
                    <a:cubicBezTo>
                      <a:pt x="292756" y="238200"/>
                      <a:pt x="288916" y="242178"/>
                      <a:pt x="285075" y="246292"/>
                    </a:cubicBezTo>
                    <a:cubicBezTo>
                      <a:pt x="277943" y="253973"/>
                      <a:pt x="270674" y="261380"/>
                      <a:pt x="263130" y="268787"/>
                    </a:cubicBezTo>
                    <a:cubicBezTo>
                      <a:pt x="259426" y="272353"/>
                      <a:pt x="255723" y="275919"/>
                      <a:pt x="252020" y="279485"/>
                    </a:cubicBezTo>
                    <a:cubicBezTo>
                      <a:pt x="250100" y="281268"/>
                      <a:pt x="248179" y="283051"/>
                      <a:pt x="246259" y="284834"/>
                    </a:cubicBezTo>
                    <a:cubicBezTo>
                      <a:pt x="245573" y="285520"/>
                      <a:pt x="244750" y="286206"/>
                      <a:pt x="244065" y="286892"/>
                    </a:cubicBezTo>
                    <a:cubicBezTo>
                      <a:pt x="243379" y="287577"/>
                      <a:pt x="242693" y="287989"/>
                      <a:pt x="241870" y="288400"/>
                    </a:cubicBezTo>
                    <a:cubicBezTo>
                      <a:pt x="240773" y="289086"/>
                      <a:pt x="239538" y="289086"/>
                      <a:pt x="238304" y="289086"/>
                    </a:cubicBezTo>
                    <a:cubicBezTo>
                      <a:pt x="234875" y="289086"/>
                      <a:pt x="231994" y="285109"/>
                      <a:pt x="233503" y="281954"/>
                    </a:cubicBezTo>
                    <a:cubicBezTo>
                      <a:pt x="234326" y="280171"/>
                      <a:pt x="235012" y="278936"/>
                      <a:pt x="235972" y="277290"/>
                    </a:cubicBezTo>
                    <a:cubicBezTo>
                      <a:pt x="236521" y="276468"/>
                      <a:pt x="237069" y="275645"/>
                      <a:pt x="237755" y="274684"/>
                    </a:cubicBezTo>
                    <a:cubicBezTo>
                      <a:pt x="238852" y="273039"/>
                      <a:pt x="239950" y="271530"/>
                      <a:pt x="241184" y="269884"/>
                    </a:cubicBezTo>
                    <a:cubicBezTo>
                      <a:pt x="243379" y="266866"/>
                      <a:pt x="245573" y="263712"/>
                      <a:pt x="247768" y="260694"/>
                    </a:cubicBezTo>
                    <a:cubicBezTo>
                      <a:pt x="252157" y="254796"/>
                      <a:pt x="256546" y="248898"/>
                      <a:pt x="260798" y="242863"/>
                    </a:cubicBezTo>
                    <a:cubicBezTo>
                      <a:pt x="265187" y="236965"/>
                      <a:pt x="269439" y="231068"/>
                      <a:pt x="273691" y="225170"/>
                    </a:cubicBezTo>
                    <a:cubicBezTo>
                      <a:pt x="275749" y="222289"/>
                      <a:pt x="277806" y="219409"/>
                      <a:pt x="279863" y="216391"/>
                    </a:cubicBezTo>
                    <a:cubicBezTo>
                      <a:pt x="282469" y="212688"/>
                      <a:pt x="284938" y="208848"/>
                      <a:pt x="287544" y="205144"/>
                    </a:cubicBezTo>
                    <a:cubicBezTo>
                      <a:pt x="287407" y="205281"/>
                      <a:pt x="287407" y="205419"/>
                      <a:pt x="287270" y="205556"/>
                    </a:cubicBezTo>
                    <a:cubicBezTo>
                      <a:pt x="288916" y="202950"/>
                      <a:pt x="290425" y="200344"/>
                      <a:pt x="292071" y="197738"/>
                    </a:cubicBezTo>
                    <a:cubicBezTo>
                      <a:pt x="292894" y="196366"/>
                      <a:pt x="293716" y="194994"/>
                      <a:pt x="294677" y="193623"/>
                    </a:cubicBezTo>
                    <a:cubicBezTo>
                      <a:pt x="296460" y="190880"/>
                      <a:pt x="297831" y="187862"/>
                      <a:pt x="299340" y="184982"/>
                    </a:cubicBezTo>
                    <a:cubicBezTo>
                      <a:pt x="301809" y="180044"/>
                      <a:pt x="303866" y="175106"/>
                      <a:pt x="305649" y="169894"/>
                    </a:cubicBezTo>
                    <a:cubicBezTo>
                      <a:pt x="305649" y="170031"/>
                      <a:pt x="305512" y="170031"/>
                      <a:pt x="305512" y="170169"/>
                    </a:cubicBezTo>
                    <a:cubicBezTo>
                      <a:pt x="306610" y="166602"/>
                      <a:pt x="307570" y="163036"/>
                      <a:pt x="308393" y="159470"/>
                    </a:cubicBezTo>
                    <a:cubicBezTo>
                      <a:pt x="308393" y="159744"/>
                      <a:pt x="308255" y="159882"/>
                      <a:pt x="308255" y="160156"/>
                    </a:cubicBezTo>
                    <a:cubicBezTo>
                      <a:pt x="308941" y="156453"/>
                      <a:pt x="309490" y="152886"/>
                      <a:pt x="309764" y="149046"/>
                    </a:cubicBezTo>
                    <a:cubicBezTo>
                      <a:pt x="310039" y="145068"/>
                      <a:pt x="310039" y="140953"/>
                      <a:pt x="309901" y="136976"/>
                    </a:cubicBezTo>
                    <a:cubicBezTo>
                      <a:pt x="309901" y="137113"/>
                      <a:pt x="309901" y="137387"/>
                      <a:pt x="309901" y="137524"/>
                    </a:cubicBezTo>
                    <a:cubicBezTo>
                      <a:pt x="309764" y="134370"/>
                      <a:pt x="309353" y="131215"/>
                      <a:pt x="308667" y="127923"/>
                    </a:cubicBezTo>
                    <a:cubicBezTo>
                      <a:pt x="308667" y="127923"/>
                      <a:pt x="308667" y="127923"/>
                      <a:pt x="308667" y="127923"/>
                    </a:cubicBezTo>
                    <a:lnTo>
                      <a:pt x="308667" y="127923"/>
                    </a:lnTo>
                    <a:cubicBezTo>
                      <a:pt x="308667" y="127786"/>
                      <a:pt x="308667" y="127512"/>
                      <a:pt x="308530" y="127375"/>
                    </a:cubicBezTo>
                    <a:cubicBezTo>
                      <a:pt x="308530" y="127512"/>
                      <a:pt x="308530" y="127512"/>
                      <a:pt x="308530" y="127649"/>
                    </a:cubicBezTo>
                    <a:cubicBezTo>
                      <a:pt x="308118" y="125729"/>
                      <a:pt x="307570" y="123946"/>
                      <a:pt x="307021" y="122025"/>
                    </a:cubicBezTo>
                    <a:cubicBezTo>
                      <a:pt x="307021" y="122300"/>
                      <a:pt x="307158" y="122437"/>
                      <a:pt x="307158" y="122574"/>
                    </a:cubicBezTo>
                    <a:cubicBezTo>
                      <a:pt x="306610" y="120791"/>
                      <a:pt x="305924" y="119008"/>
                      <a:pt x="305101" y="117362"/>
                    </a:cubicBezTo>
                    <a:cubicBezTo>
                      <a:pt x="304826" y="116950"/>
                      <a:pt x="304552" y="116402"/>
                      <a:pt x="304141" y="115853"/>
                    </a:cubicBezTo>
                    <a:cubicBezTo>
                      <a:pt x="303866" y="115442"/>
                      <a:pt x="303455" y="115030"/>
                      <a:pt x="303181" y="114482"/>
                    </a:cubicBezTo>
                    <a:cubicBezTo>
                      <a:pt x="303318" y="114619"/>
                      <a:pt x="303455" y="114756"/>
                      <a:pt x="303592" y="114893"/>
                    </a:cubicBezTo>
                    <a:cubicBezTo>
                      <a:pt x="302632" y="113796"/>
                      <a:pt x="301672" y="112836"/>
                      <a:pt x="300712" y="112013"/>
                    </a:cubicBezTo>
                    <a:cubicBezTo>
                      <a:pt x="300300" y="111738"/>
                      <a:pt x="299889" y="111464"/>
                      <a:pt x="299614" y="111190"/>
                    </a:cubicBezTo>
                    <a:cubicBezTo>
                      <a:pt x="299203" y="110915"/>
                      <a:pt x="298791" y="110641"/>
                      <a:pt x="298380" y="110504"/>
                    </a:cubicBezTo>
                    <a:cubicBezTo>
                      <a:pt x="297968" y="110367"/>
                      <a:pt x="297694" y="110230"/>
                      <a:pt x="297283" y="110092"/>
                    </a:cubicBezTo>
                    <a:cubicBezTo>
                      <a:pt x="296734" y="109955"/>
                      <a:pt x="296323" y="109818"/>
                      <a:pt x="295774" y="109818"/>
                    </a:cubicBezTo>
                    <a:cubicBezTo>
                      <a:pt x="295362" y="109818"/>
                      <a:pt x="294951" y="109681"/>
                      <a:pt x="294539" y="109681"/>
                    </a:cubicBezTo>
                    <a:cubicBezTo>
                      <a:pt x="293854" y="109681"/>
                      <a:pt x="293305" y="109681"/>
                      <a:pt x="292619" y="109681"/>
                    </a:cubicBezTo>
                    <a:cubicBezTo>
                      <a:pt x="292208" y="109681"/>
                      <a:pt x="291796" y="109818"/>
                      <a:pt x="291248" y="109818"/>
                    </a:cubicBezTo>
                    <a:cubicBezTo>
                      <a:pt x="291522" y="109818"/>
                      <a:pt x="291659" y="109681"/>
                      <a:pt x="291933" y="109681"/>
                    </a:cubicBezTo>
                    <a:cubicBezTo>
                      <a:pt x="290699" y="109955"/>
                      <a:pt x="289465" y="110230"/>
                      <a:pt x="288230" y="110641"/>
                    </a:cubicBezTo>
                    <a:cubicBezTo>
                      <a:pt x="288367" y="110641"/>
                      <a:pt x="288367" y="110641"/>
                      <a:pt x="288367" y="110504"/>
                    </a:cubicBezTo>
                    <a:cubicBezTo>
                      <a:pt x="288230" y="110504"/>
                      <a:pt x="288230" y="110504"/>
                      <a:pt x="288093" y="110641"/>
                    </a:cubicBezTo>
                    <a:cubicBezTo>
                      <a:pt x="288093" y="110641"/>
                      <a:pt x="287956" y="110641"/>
                      <a:pt x="287956" y="110641"/>
                    </a:cubicBezTo>
                    <a:cubicBezTo>
                      <a:pt x="287956" y="110641"/>
                      <a:pt x="288093" y="110641"/>
                      <a:pt x="288093" y="110641"/>
                    </a:cubicBezTo>
                    <a:cubicBezTo>
                      <a:pt x="286173" y="111327"/>
                      <a:pt x="284390" y="112150"/>
                      <a:pt x="282607" y="112973"/>
                    </a:cubicBezTo>
                    <a:cubicBezTo>
                      <a:pt x="282744" y="112836"/>
                      <a:pt x="283018" y="112698"/>
                      <a:pt x="283155" y="112698"/>
                    </a:cubicBezTo>
                    <a:cubicBezTo>
                      <a:pt x="281235" y="113796"/>
                      <a:pt x="279315" y="114893"/>
                      <a:pt x="277532" y="116127"/>
                    </a:cubicBezTo>
                    <a:cubicBezTo>
                      <a:pt x="277669" y="116127"/>
                      <a:pt x="277669" y="115990"/>
                      <a:pt x="277806" y="115990"/>
                    </a:cubicBezTo>
                    <a:cubicBezTo>
                      <a:pt x="273280" y="119282"/>
                      <a:pt x="268891" y="122985"/>
                      <a:pt x="264639" y="126689"/>
                    </a:cubicBezTo>
                    <a:cubicBezTo>
                      <a:pt x="264776" y="126552"/>
                      <a:pt x="264776" y="126552"/>
                      <a:pt x="264913" y="126552"/>
                    </a:cubicBezTo>
                    <a:cubicBezTo>
                      <a:pt x="260249" y="130666"/>
                      <a:pt x="255860" y="135193"/>
                      <a:pt x="251745" y="139856"/>
                    </a:cubicBezTo>
                    <a:cubicBezTo>
                      <a:pt x="251883" y="139719"/>
                      <a:pt x="251883" y="139719"/>
                      <a:pt x="251883" y="139582"/>
                    </a:cubicBezTo>
                    <a:cubicBezTo>
                      <a:pt x="244613" y="147949"/>
                      <a:pt x="238029" y="156727"/>
                      <a:pt x="231309" y="165505"/>
                    </a:cubicBezTo>
                    <a:cubicBezTo>
                      <a:pt x="229388" y="167974"/>
                      <a:pt x="227605" y="170580"/>
                      <a:pt x="225822" y="173186"/>
                    </a:cubicBezTo>
                    <a:cubicBezTo>
                      <a:pt x="223491" y="176615"/>
                      <a:pt x="221022" y="180044"/>
                      <a:pt x="218690" y="183473"/>
                    </a:cubicBezTo>
                    <a:cubicBezTo>
                      <a:pt x="218690" y="183336"/>
                      <a:pt x="218827" y="183336"/>
                      <a:pt x="218827" y="183199"/>
                    </a:cubicBezTo>
                    <a:cubicBezTo>
                      <a:pt x="214575" y="189645"/>
                      <a:pt x="210323" y="196229"/>
                      <a:pt x="206071" y="202675"/>
                    </a:cubicBezTo>
                    <a:cubicBezTo>
                      <a:pt x="204151" y="205693"/>
                      <a:pt x="202094" y="208710"/>
                      <a:pt x="200036" y="211728"/>
                    </a:cubicBezTo>
                    <a:cubicBezTo>
                      <a:pt x="198665" y="213785"/>
                      <a:pt x="197293" y="215843"/>
                      <a:pt x="195921" y="217900"/>
                    </a:cubicBezTo>
                    <a:cubicBezTo>
                      <a:pt x="195236" y="218997"/>
                      <a:pt x="194550" y="220232"/>
                      <a:pt x="193727" y="221192"/>
                    </a:cubicBezTo>
                    <a:cubicBezTo>
                      <a:pt x="191395" y="224347"/>
                      <a:pt x="189063" y="227639"/>
                      <a:pt x="186732" y="230793"/>
                    </a:cubicBezTo>
                    <a:cubicBezTo>
                      <a:pt x="184811" y="233536"/>
                      <a:pt x="182617" y="236142"/>
                      <a:pt x="180559" y="238886"/>
                    </a:cubicBezTo>
                    <a:cubicBezTo>
                      <a:pt x="179462" y="240257"/>
                      <a:pt x="178228" y="241766"/>
                      <a:pt x="177130" y="243275"/>
                    </a:cubicBezTo>
                    <a:cubicBezTo>
                      <a:pt x="176033" y="244646"/>
                      <a:pt x="174799" y="245881"/>
                      <a:pt x="173701" y="247252"/>
                    </a:cubicBezTo>
                    <a:cubicBezTo>
                      <a:pt x="172604" y="248487"/>
                      <a:pt x="171507" y="249858"/>
                      <a:pt x="170410" y="250956"/>
                    </a:cubicBezTo>
                    <a:cubicBezTo>
                      <a:pt x="169312" y="252327"/>
                      <a:pt x="167941" y="253699"/>
                      <a:pt x="166706" y="255071"/>
                    </a:cubicBezTo>
                    <a:cubicBezTo>
                      <a:pt x="165198" y="256579"/>
                      <a:pt x="163826" y="257402"/>
                      <a:pt x="162043" y="258500"/>
                    </a:cubicBezTo>
                    <a:cubicBezTo>
                      <a:pt x="160397" y="259460"/>
                      <a:pt x="158065" y="259460"/>
                      <a:pt x="156556" y="258225"/>
                    </a:cubicBezTo>
                    <a:cubicBezTo>
                      <a:pt x="154773" y="256854"/>
                      <a:pt x="154225" y="254385"/>
                      <a:pt x="155048" y="252327"/>
                    </a:cubicBezTo>
                    <a:cubicBezTo>
                      <a:pt x="156968" y="247527"/>
                      <a:pt x="159574" y="243138"/>
                      <a:pt x="162043" y="238749"/>
                    </a:cubicBezTo>
                    <a:cubicBezTo>
                      <a:pt x="164375" y="234634"/>
                      <a:pt x="166706" y="230382"/>
                      <a:pt x="169038" y="226267"/>
                    </a:cubicBezTo>
                    <a:cubicBezTo>
                      <a:pt x="172878" y="219135"/>
                      <a:pt x="176719" y="212002"/>
                      <a:pt x="180559" y="204733"/>
                    </a:cubicBezTo>
                    <a:cubicBezTo>
                      <a:pt x="180422" y="204870"/>
                      <a:pt x="180422" y="205007"/>
                      <a:pt x="180285" y="205144"/>
                    </a:cubicBezTo>
                    <a:cubicBezTo>
                      <a:pt x="182343" y="201030"/>
                      <a:pt x="184400" y="197052"/>
                      <a:pt x="186320" y="192937"/>
                    </a:cubicBezTo>
                    <a:cubicBezTo>
                      <a:pt x="188240" y="189234"/>
                      <a:pt x="189749" y="185256"/>
                      <a:pt x="191532" y="181553"/>
                    </a:cubicBezTo>
                    <a:cubicBezTo>
                      <a:pt x="192904" y="178398"/>
                      <a:pt x="194275" y="175243"/>
                      <a:pt x="195510" y="172089"/>
                    </a:cubicBezTo>
                    <a:cubicBezTo>
                      <a:pt x="197704" y="166877"/>
                      <a:pt x="199899" y="161527"/>
                      <a:pt x="201819" y="156178"/>
                    </a:cubicBezTo>
                    <a:cubicBezTo>
                      <a:pt x="201819" y="156178"/>
                      <a:pt x="201819" y="156178"/>
                      <a:pt x="201819" y="156178"/>
                    </a:cubicBezTo>
                    <a:cubicBezTo>
                      <a:pt x="201819" y="156178"/>
                      <a:pt x="201819" y="156178"/>
                      <a:pt x="201819" y="156041"/>
                    </a:cubicBezTo>
                    <a:cubicBezTo>
                      <a:pt x="201819" y="155904"/>
                      <a:pt x="201956" y="155767"/>
                      <a:pt x="201956" y="155492"/>
                    </a:cubicBezTo>
                    <a:cubicBezTo>
                      <a:pt x="201956" y="155492"/>
                      <a:pt x="201956" y="155630"/>
                      <a:pt x="201956" y="155630"/>
                    </a:cubicBezTo>
                    <a:cubicBezTo>
                      <a:pt x="203054" y="152612"/>
                      <a:pt x="204014" y="149457"/>
                      <a:pt x="204974" y="146440"/>
                    </a:cubicBezTo>
                    <a:cubicBezTo>
                      <a:pt x="206208" y="142462"/>
                      <a:pt x="207031" y="138347"/>
                      <a:pt x="207991" y="134233"/>
                    </a:cubicBezTo>
                    <a:cubicBezTo>
                      <a:pt x="207991" y="134233"/>
                      <a:pt x="207991" y="134233"/>
                      <a:pt x="207991" y="134233"/>
                    </a:cubicBezTo>
                    <a:cubicBezTo>
                      <a:pt x="209500" y="126277"/>
                      <a:pt x="210735" y="118185"/>
                      <a:pt x="211283" y="110092"/>
                    </a:cubicBezTo>
                    <a:cubicBezTo>
                      <a:pt x="211283" y="110092"/>
                      <a:pt x="211283" y="110230"/>
                      <a:pt x="211283" y="110230"/>
                    </a:cubicBezTo>
                    <a:cubicBezTo>
                      <a:pt x="211695" y="103509"/>
                      <a:pt x="211695" y="96788"/>
                      <a:pt x="211420" y="90204"/>
                    </a:cubicBezTo>
                    <a:cubicBezTo>
                      <a:pt x="211420" y="90341"/>
                      <a:pt x="211420" y="90341"/>
                      <a:pt x="211420" y="90479"/>
                    </a:cubicBezTo>
                    <a:cubicBezTo>
                      <a:pt x="211146" y="87050"/>
                      <a:pt x="210735" y="83758"/>
                      <a:pt x="210049" y="80466"/>
                    </a:cubicBezTo>
                    <a:cubicBezTo>
                      <a:pt x="210049" y="80740"/>
                      <a:pt x="210186" y="80877"/>
                      <a:pt x="210186" y="81152"/>
                    </a:cubicBezTo>
                    <a:cubicBezTo>
                      <a:pt x="209912" y="79506"/>
                      <a:pt x="209500" y="77860"/>
                      <a:pt x="208952" y="76351"/>
                    </a:cubicBezTo>
                    <a:cubicBezTo>
                      <a:pt x="208952" y="76488"/>
                      <a:pt x="209089" y="76763"/>
                      <a:pt x="209226" y="76900"/>
                    </a:cubicBezTo>
                    <a:cubicBezTo>
                      <a:pt x="208814" y="75528"/>
                      <a:pt x="208266" y="74157"/>
                      <a:pt x="207580" y="72922"/>
                    </a:cubicBezTo>
                    <a:cubicBezTo>
                      <a:pt x="207580" y="73059"/>
                      <a:pt x="207717" y="73334"/>
                      <a:pt x="207854" y="73471"/>
                    </a:cubicBezTo>
                    <a:cubicBezTo>
                      <a:pt x="207580" y="73059"/>
                      <a:pt x="207306" y="72511"/>
                      <a:pt x="207031" y="72099"/>
                    </a:cubicBezTo>
                    <a:cubicBezTo>
                      <a:pt x="206346" y="71276"/>
                      <a:pt x="205660" y="70316"/>
                      <a:pt x="204974" y="69493"/>
                    </a:cubicBezTo>
                    <a:cubicBezTo>
                      <a:pt x="204562" y="69082"/>
                      <a:pt x="204151" y="68807"/>
                      <a:pt x="203739" y="68396"/>
                    </a:cubicBezTo>
                    <a:cubicBezTo>
                      <a:pt x="203328" y="67984"/>
                      <a:pt x="202779" y="67710"/>
                      <a:pt x="202368" y="67299"/>
                    </a:cubicBezTo>
                    <a:cubicBezTo>
                      <a:pt x="201956" y="67161"/>
                      <a:pt x="201545" y="66887"/>
                      <a:pt x="201271" y="66750"/>
                    </a:cubicBezTo>
                    <a:cubicBezTo>
                      <a:pt x="200859" y="66613"/>
                      <a:pt x="200448" y="66476"/>
                      <a:pt x="200173" y="66476"/>
                    </a:cubicBezTo>
                    <a:cubicBezTo>
                      <a:pt x="199762" y="66476"/>
                      <a:pt x="199350" y="66476"/>
                      <a:pt x="198939" y="66338"/>
                    </a:cubicBezTo>
                    <a:cubicBezTo>
                      <a:pt x="198665" y="66338"/>
                      <a:pt x="198390" y="66338"/>
                      <a:pt x="198116" y="66476"/>
                    </a:cubicBezTo>
                    <a:cubicBezTo>
                      <a:pt x="197842" y="66613"/>
                      <a:pt x="197567" y="66750"/>
                      <a:pt x="197293" y="66750"/>
                    </a:cubicBezTo>
                    <a:cubicBezTo>
                      <a:pt x="196333" y="67436"/>
                      <a:pt x="195510" y="68121"/>
                      <a:pt x="194687" y="68944"/>
                    </a:cubicBezTo>
                    <a:cubicBezTo>
                      <a:pt x="194824" y="68807"/>
                      <a:pt x="194961" y="68670"/>
                      <a:pt x="195098" y="68533"/>
                    </a:cubicBezTo>
                    <a:cubicBezTo>
                      <a:pt x="194687" y="68944"/>
                      <a:pt x="194275" y="69493"/>
                      <a:pt x="193864" y="69905"/>
                    </a:cubicBezTo>
                    <a:cubicBezTo>
                      <a:pt x="192630" y="71688"/>
                      <a:pt x="191258" y="73334"/>
                      <a:pt x="190023" y="75117"/>
                    </a:cubicBezTo>
                    <a:cubicBezTo>
                      <a:pt x="190161" y="74979"/>
                      <a:pt x="190298" y="74842"/>
                      <a:pt x="190435" y="74705"/>
                    </a:cubicBezTo>
                    <a:cubicBezTo>
                      <a:pt x="185497" y="81975"/>
                      <a:pt x="181108" y="89518"/>
                      <a:pt x="176582" y="96925"/>
                    </a:cubicBezTo>
                    <a:cubicBezTo>
                      <a:pt x="173153" y="102549"/>
                      <a:pt x="169998" y="108172"/>
                      <a:pt x="166843" y="113796"/>
                    </a:cubicBezTo>
                    <a:cubicBezTo>
                      <a:pt x="159711" y="126689"/>
                      <a:pt x="152579" y="139582"/>
                      <a:pt x="145309" y="152338"/>
                    </a:cubicBezTo>
                    <a:cubicBezTo>
                      <a:pt x="138040" y="165368"/>
                      <a:pt x="130633" y="178124"/>
                      <a:pt x="123089" y="191017"/>
                    </a:cubicBezTo>
                    <a:cubicBezTo>
                      <a:pt x="116231" y="202675"/>
                      <a:pt x="109236" y="214334"/>
                      <a:pt x="102378" y="226130"/>
                    </a:cubicBezTo>
                    <a:cubicBezTo>
                      <a:pt x="100732" y="229970"/>
                      <a:pt x="99086" y="233674"/>
                      <a:pt x="97303" y="237377"/>
                    </a:cubicBezTo>
                    <a:cubicBezTo>
                      <a:pt x="96755" y="238474"/>
                      <a:pt x="96069" y="239434"/>
                      <a:pt x="95246" y="240257"/>
                    </a:cubicBezTo>
                    <a:cubicBezTo>
                      <a:pt x="94560" y="240943"/>
                      <a:pt x="93600" y="241355"/>
                      <a:pt x="92640" y="241629"/>
                    </a:cubicBezTo>
                    <a:cubicBezTo>
                      <a:pt x="90994" y="242040"/>
                      <a:pt x="89211" y="241629"/>
                      <a:pt x="88114" y="240394"/>
                    </a:cubicBezTo>
                    <a:cubicBezTo>
                      <a:pt x="86742" y="239023"/>
                      <a:pt x="86468" y="237103"/>
                      <a:pt x="87153" y="235320"/>
                    </a:cubicBezTo>
                    <a:cubicBezTo>
                      <a:pt x="89074" y="230382"/>
                      <a:pt x="91680" y="225855"/>
                      <a:pt x="94286" y="221329"/>
                    </a:cubicBezTo>
                    <a:cubicBezTo>
                      <a:pt x="94286" y="221329"/>
                      <a:pt x="94286" y="221329"/>
                      <a:pt x="94286" y="221329"/>
                    </a:cubicBezTo>
                    <a:cubicBezTo>
                      <a:pt x="97029" y="214746"/>
                      <a:pt x="99772" y="208162"/>
                      <a:pt x="102378" y="201441"/>
                    </a:cubicBezTo>
                    <a:cubicBezTo>
                      <a:pt x="106219" y="192114"/>
                      <a:pt x="109785" y="182650"/>
                      <a:pt x="113351" y="173323"/>
                    </a:cubicBezTo>
                    <a:cubicBezTo>
                      <a:pt x="114311" y="170443"/>
                      <a:pt x="115271" y="167700"/>
                      <a:pt x="116094" y="164819"/>
                    </a:cubicBezTo>
                    <a:cubicBezTo>
                      <a:pt x="116780" y="162625"/>
                      <a:pt x="117740" y="160430"/>
                      <a:pt x="118289" y="158098"/>
                    </a:cubicBezTo>
                    <a:cubicBezTo>
                      <a:pt x="119249" y="154395"/>
                      <a:pt x="120209" y="150829"/>
                      <a:pt x="121169" y="147263"/>
                    </a:cubicBezTo>
                    <a:cubicBezTo>
                      <a:pt x="122541" y="142051"/>
                      <a:pt x="123775" y="136839"/>
                      <a:pt x="124872" y="131627"/>
                    </a:cubicBezTo>
                    <a:cubicBezTo>
                      <a:pt x="124872" y="131764"/>
                      <a:pt x="124735" y="132038"/>
                      <a:pt x="124735" y="132175"/>
                    </a:cubicBezTo>
                    <a:cubicBezTo>
                      <a:pt x="126518" y="123671"/>
                      <a:pt x="127890" y="115030"/>
                      <a:pt x="128439" y="106389"/>
                    </a:cubicBezTo>
                    <a:cubicBezTo>
                      <a:pt x="128439" y="106526"/>
                      <a:pt x="128439" y="106801"/>
                      <a:pt x="128439" y="106938"/>
                    </a:cubicBezTo>
                    <a:cubicBezTo>
                      <a:pt x="128850" y="99668"/>
                      <a:pt x="128576" y="92536"/>
                      <a:pt x="128027" y="85266"/>
                    </a:cubicBezTo>
                    <a:cubicBezTo>
                      <a:pt x="128027" y="85266"/>
                      <a:pt x="128027" y="85266"/>
                      <a:pt x="128027" y="85404"/>
                    </a:cubicBezTo>
                    <a:cubicBezTo>
                      <a:pt x="127753" y="82386"/>
                      <a:pt x="127479" y="79506"/>
                      <a:pt x="127204" y="76488"/>
                    </a:cubicBezTo>
                    <a:cubicBezTo>
                      <a:pt x="126793" y="73196"/>
                      <a:pt x="126244" y="70179"/>
                      <a:pt x="125695" y="67024"/>
                    </a:cubicBezTo>
                    <a:cubicBezTo>
                      <a:pt x="125695" y="67024"/>
                      <a:pt x="125695" y="67161"/>
                      <a:pt x="125695" y="67161"/>
                    </a:cubicBezTo>
                    <a:cubicBezTo>
                      <a:pt x="125010" y="64007"/>
                      <a:pt x="124324" y="61126"/>
                      <a:pt x="123364" y="58109"/>
                    </a:cubicBezTo>
                    <a:cubicBezTo>
                      <a:pt x="123364" y="58109"/>
                      <a:pt x="123364" y="58109"/>
                      <a:pt x="123364" y="58109"/>
                    </a:cubicBezTo>
                    <a:cubicBezTo>
                      <a:pt x="122815" y="56874"/>
                      <a:pt x="122404" y="55640"/>
                      <a:pt x="121855" y="54405"/>
                    </a:cubicBezTo>
                    <a:cubicBezTo>
                      <a:pt x="121855" y="54543"/>
                      <a:pt x="121992" y="54817"/>
                      <a:pt x="122129" y="54954"/>
                    </a:cubicBezTo>
                    <a:cubicBezTo>
                      <a:pt x="121581" y="53583"/>
                      <a:pt x="120895" y="52348"/>
                      <a:pt x="120072" y="51251"/>
                    </a:cubicBezTo>
                    <a:cubicBezTo>
                      <a:pt x="120209" y="51388"/>
                      <a:pt x="120346" y="51525"/>
                      <a:pt x="120346" y="51662"/>
                    </a:cubicBezTo>
                    <a:cubicBezTo>
                      <a:pt x="119523" y="50565"/>
                      <a:pt x="118700" y="49468"/>
                      <a:pt x="117877" y="48508"/>
                    </a:cubicBezTo>
                    <a:cubicBezTo>
                      <a:pt x="118014" y="48645"/>
                      <a:pt x="118014" y="48645"/>
                      <a:pt x="118152" y="48782"/>
                    </a:cubicBezTo>
                    <a:cubicBezTo>
                      <a:pt x="117740" y="48370"/>
                      <a:pt x="117192" y="47959"/>
                      <a:pt x="116780" y="47547"/>
                    </a:cubicBezTo>
                    <a:cubicBezTo>
                      <a:pt x="116917" y="47685"/>
                      <a:pt x="117054" y="47822"/>
                      <a:pt x="117192" y="47959"/>
                    </a:cubicBezTo>
                    <a:cubicBezTo>
                      <a:pt x="116780" y="47685"/>
                      <a:pt x="116231" y="47273"/>
                      <a:pt x="115820" y="46999"/>
                    </a:cubicBezTo>
                    <a:cubicBezTo>
                      <a:pt x="115408" y="46725"/>
                      <a:pt x="114860" y="46450"/>
                      <a:pt x="114448" y="46176"/>
                    </a:cubicBezTo>
                    <a:cubicBezTo>
                      <a:pt x="113351" y="45627"/>
                      <a:pt x="112391" y="45216"/>
                      <a:pt x="111294" y="44941"/>
                    </a:cubicBezTo>
                    <a:cubicBezTo>
                      <a:pt x="110882" y="44804"/>
                      <a:pt x="110471" y="44667"/>
                      <a:pt x="110059" y="44530"/>
                    </a:cubicBezTo>
                    <a:cubicBezTo>
                      <a:pt x="109511" y="44393"/>
                      <a:pt x="108825" y="44256"/>
                      <a:pt x="108276" y="44256"/>
                    </a:cubicBezTo>
                    <a:cubicBezTo>
                      <a:pt x="107865" y="44256"/>
                      <a:pt x="107453" y="44256"/>
                      <a:pt x="107042" y="44256"/>
                    </a:cubicBezTo>
                    <a:cubicBezTo>
                      <a:pt x="106493" y="44393"/>
                      <a:pt x="105944" y="44393"/>
                      <a:pt x="105396" y="44393"/>
                    </a:cubicBezTo>
                    <a:cubicBezTo>
                      <a:pt x="104710" y="44530"/>
                      <a:pt x="104161" y="44667"/>
                      <a:pt x="103613" y="44941"/>
                    </a:cubicBezTo>
                    <a:cubicBezTo>
                      <a:pt x="103201" y="45079"/>
                      <a:pt x="102790" y="45353"/>
                      <a:pt x="102241" y="45490"/>
                    </a:cubicBezTo>
                    <a:cubicBezTo>
                      <a:pt x="101830" y="45764"/>
                      <a:pt x="101418" y="45902"/>
                      <a:pt x="101007" y="46176"/>
                    </a:cubicBezTo>
                    <a:cubicBezTo>
                      <a:pt x="100595" y="46587"/>
                      <a:pt x="100184" y="46862"/>
                      <a:pt x="99772" y="47136"/>
                    </a:cubicBezTo>
                    <a:cubicBezTo>
                      <a:pt x="99498" y="47547"/>
                      <a:pt x="99086" y="47959"/>
                      <a:pt x="98812" y="48233"/>
                    </a:cubicBezTo>
                    <a:lnTo>
                      <a:pt x="98812" y="48233"/>
                    </a:lnTo>
                    <a:cubicBezTo>
                      <a:pt x="97989" y="49331"/>
                      <a:pt x="97166" y="50291"/>
                      <a:pt x="96480" y="51525"/>
                    </a:cubicBezTo>
                    <a:cubicBezTo>
                      <a:pt x="94834" y="54268"/>
                      <a:pt x="93326" y="56874"/>
                      <a:pt x="91954" y="59755"/>
                    </a:cubicBezTo>
                    <a:cubicBezTo>
                      <a:pt x="92091" y="59618"/>
                      <a:pt x="92091" y="59480"/>
                      <a:pt x="92228" y="59343"/>
                    </a:cubicBezTo>
                    <a:cubicBezTo>
                      <a:pt x="90445" y="63184"/>
                      <a:pt x="88388" y="66887"/>
                      <a:pt x="86605" y="70865"/>
                    </a:cubicBezTo>
                    <a:cubicBezTo>
                      <a:pt x="84685" y="74979"/>
                      <a:pt x="82764" y="79094"/>
                      <a:pt x="80981" y="83209"/>
                    </a:cubicBezTo>
                    <a:cubicBezTo>
                      <a:pt x="80021" y="85266"/>
                      <a:pt x="79198" y="87461"/>
                      <a:pt x="78238" y="89518"/>
                    </a:cubicBezTo>
                    <a:cubicBezTo>
                      <a:pt x="77278" y="96376"/>
                      <a:pt x="76044" y="103372"/>
                      <a:pt x="74398" y="110092"/>
                    </a:cubicBezTo>
                    <a:cubicBezTo>
                      <a:pt x="72889" y="116539"/>
                      <a:pt x="70969" y="122985"/>
                      <a:pt x="68774" y="129295"/>
                    </a:cubicBezTo>
                    <a:cubicBezTo>
                      <a:pt x="67951" y="131901"/>
                      <a:pt x="66991" y="134370"/>
                      <a:pt x="66031" y="136976"/>
                    </a:cubicBezTo>
                    <a:cubicBezTo>
                      <a:pt x="64796" y="140268"/>
                      <a:pt x="63562" y="143422"/>
                      <a:pt x="62190" y="146577"/>
                    </a:cubicBezTo>
                    <a:cubicBezTo>
                      <a:pt x="60133" y="151240"/>
                      <a:pt x="58213" y="155904"/>
                      <a:pt x="56155" y="160430"/>
                    </a:cubicBezTo>
                    <a:cubicBezTo>
                      <a:pt x="53001" y="167014"/>
                      <a:pt x="50120" y="173735"/>
                      <a:pt x="46280" y="179907"/>
                    </a:cubicBezTo>
                    <a:cubicBezTo>
                      <a:pt x="45320" y="181416"/>
                      <a:pt x="44360" y="182924"/>
                      <a:pt x="43262" y="184296"/>
                    </a:cubicBezTo>
                    <a:cubicBezTo>
                      <a:pt x="42302" y="185530"/>
                      <a:pt x="41205" y="186353"/>
                      <a:pt x="39970" y="187039"/>
                    </a:cubicBezTo>
                    <a:cubicBezTo>
                      <a:pt x="38050" y="188136"/>
                      <a:pt x="35856" y="187314"/>
                      <a:pt x="33798" y="186628"/>
                    </a:cubicBezTo>
                    <a:cubicBezTo>
                      <a:pt x="31878" y="185942"/>
                      <a:pt x="31055" y="183610"/>
                      <a:pt x="31467" y="181827"/>
                    </a:cubicBezTo>
                    <a:cubicBezTo>
                      <a:pt x="32427" y="177849"/>
                      <a:pt x="33250" y="173735"/>
                      <a:pt x="34621" y="169894"/>
                    </a:cubicBezTo>
                    <a:cubicBezTo>
                      <a:pt x="36267" y="165231"/>
                      <a:pt x="38325" y="160704"/>
                      <a:pt x="40245" y="156178"/>
                    </a:cubicBezTo>
                    <a:cubicBezTo>
                      <a:pt x="41754" y="152475"/>
                      <a:pt x="43399" y="148772"/>
                      <a:pt x="44908" y="145205"/>
                    </a:cubicBezTo>
                    <a:cubicBezTo>
                      <a:pt x="47789" y="138485"/>
                      <a:pt x="50669" y="131764"/>
                      <a:pt x="53549" y="125043"/>
                    </a:cubicBezTo>
                    <a:cubicBezTo>
                      <a:pt x="59310" y="111464"/>
                      <a:pt x="65071" y="97885"/>
                      <a:pt x="70969" y="84306"/>
                    </a:cubicBezTo>
                    <a:cubicBezTo>
                      <a:pt x="71243" y="81700"/>
                      <a:pt x="71517" y="79094"/>
                      <a:pt x="71654" y="76488"/>
                    </a:cubicBezTo>
                    <a:cubicBezTo>
                      <a:pt x="71654" y="76625"/>
                      <a:pt x="71654" y="76763"/>
                      <a:pt x="71654" y="77037"/>
                    </a:cubicBezTo>
                    <a:cubicBezTo>
                      <a:pt x="72066" y="69630"/>
                      <a:pt x="72340" y="62086"/>
                      <a:pt x="71929" y="54543"/>
                    </a:cubicBezTo>
                    <a:cubicBezTo>
                      <a:pt x="71929" y="54543"/>
                      <a:pt x="71929" y="54543"/>
                      <a:pt x="71929" y="54680"/>
                    </a:cubicBezTo>
                    <a:cubicBezTo>
                      <a:pt x="71517" y="49468"/>
                      <a:pt x="70831" y="44393"/>
                      <a:pt x="69871" y="39318"/>
                    </a:cubicBezTo>
                    <a:cubicBezTo>
                      <a:pt x="68637" y="34243"/>
                      <a:pt x="66991" y="29305"/>
                      <a:pt x="65345" y="24367"/>
                    </a:cubicBezTo>
                    <a:cubicBezTo>
                      <a:pt x="65345" y="24505"/>
                      <a:pt x="65482" y="24642"/>
                      <a:pt x="65482" y="24779"/>
                    </a:cubicBezTo>
                    <a:cubicBezTo>
                      <a:pt x="64385" y="21899"/>
                      <a:pt x="63288" y="19155"/>
                      <a:pt x="61916" y="16412"/>
                    </a:cubicBezTo>
                    <a:lnTo>
                      <a:pt x="61916" y="16412"/>
                    </a:lnTo>
                    <a:cubicBezTo>
                      <a:pt x="61367" y="15452"/>
                      <a:pt x="60819" y="14355"/>
                      <a:pt x="60270" y="13532"/>
                    </a:cubicBezTo>
                    <a:cubicBezTo>
                      <a:pt x="60270" y="13669"/>
                      <a:pt x="60407" y="13669"/>
                      <a:pt x="60407" y="13806"/>
                    </a:cubicBezTo>
                    <a:cubicBezTo>
                      <a:pt x="59859" y="12983"/>
                      <a:pt x="59173" y="12023"/>
                      <a:pt x="58487" y="11337"/>
                    </a:cubicBezTo>
                    <a:cubicBezTo>
                      <a:pt x="58076" y="10926"/>
                      <a:pt x="57527" y="10514"/>
                      <a:pt x="57115" y="10103"/>
                    </a:cubicBezTo>
                    <a:cubicBezTo>
                      <a:pt x="57115" y="10103"/>
                      <a:pt x="57253" y="10240"/>
                      <a:pt x="57253" y="10240"/>
                    </a:cubicBezTo>
                    <a:cubicBezTo>
                      <a:pt x="57115" y="10240"/>
                      <a:pt x="57115" y="10103"/>
                      <a:pt x="56978" y="10103"/>
                    </a:cubicBezTo>
                    <a:cubicBezTo>
                      <a:pt x="56978" y="10103"/>
                      <a:pt x="56978" y="10103"/>
                      <a:pt x="56841" y="9966"/>
                    </a:cubicBezTo>
                    <a:cubicBezTo>
                      <a:pt x="56841" y="9966"/>
                      <a:pt x="56841" y="9966"/>
                      <a:pt x="56978" y="10103"/>
                    </a:cubicBezTo>
                    <a:cubicBezTo>
                      <a:pt x="56430" y="9828"/>
                      <a:pt x="56018" y="9417"/>
                      <a:pt x="55470" y="9143"/>
                    </a:cubicBezTo>
                    <a:cubicBezTo>
                      <a:pt x="54921" y="8868"/>
                      <a:pt x="54509" y="8731"/>
                      <a:pt x="53961" y="8457"/>
                    </a:cubicBezTo>
                    <a:cubicBezTo>
                      <a:pt x="53412" y="8320"/>
                      <a:pt x="52863" y="8183"/>
                      <a:pt x="52315" y="7908"/>
                    </a:cubicBezTo>
                    <a:cubicBezTo>
                      <a:pt x="51766" y="7771"/>
                      <a:pt x="51355" y="7771"/>
                      <a:pt x="50806" y="7634"/>
                    </a:cubicBezTo>
                    <a:cubicBezTo>
                      <a:pt x="50257" y="7634"/>
                      <a:pt x="49709" y="7634"/>
                      <a:pt x="49297" y="7634"/>
                    </a:cubicBezTo>
                    <a:cubicBezTo>
                      <a:pt x="48749" y="7771"/>
                      <a:pt x="48337" y="7908"/>
                      <a:pt x="47789" y="8045"/>
                    </a:cubicBezTo>
                    <a:cubicBezTo>
                      <a:pt x="47240" y="8183"/>
                      <a:pt x="46828" y="8457"/>
                      <a:pt x="46280" y="8594"/>
                    </a:cubicBezTo>
                    <a:cubicBezTo>
                      <a:pt x="45868" y="8868"/>
                      <a:pt x="45457" y="9143"/>
                      <a:pt x="44908" y="9417"/>
                    </a:cubicBezTo>
                    <a:cubicBezTo>
                      <a:pt x="44497" y="9691"/>
                      <a:pt x="44222" y="10103"/>
                      <a:pt x="43811" y="10377"/>
                    </a:cubicBezTo>
                    <a:cubicBezTo>
                      <a:pt x="42576" y="12023"/>
                      <a:pt x="41342" y="13669"/>
                      <a:pt x="40245" y="15315"/>
                    </a:cubicBezTo>
                    <a:cubicBezTo>
                      <a:pt x="40245" y="15315"/>
                      <a:pt x="40382" y="15178"/>
                      <a:pt x="40382" y="15178"/>
                    </a:cubicBezTo>
                    <a:cubicBezTo>
                      <a:pt x="39010" y="17235"/>
                      <a:pt x="37913" y="19430"/>
                      <a:pt x="36679" y="21624"/>
                    </a:cubicBezTo>
                    <a:cubicBezTo>
                      <a:pt x="36679" y="21624"/>
                      <a:pt x="36679" y="21487"/>
                      <a:pt x="36679" y="21487"/>
                    </a:cubicBezTo>
                    <a:cubicBezTo>
                      <a:pt x="36679" y="21624"/>
                      <a:pt x="36541" y="21624"/>
                      <a:pt x="36541" y="21761"/>
                    </a:cubicBezTo>
                    <a:cubicBezTo>
                      <a:pt x="36541" y="21761"/>
                      <a:pt x="36541" y="21899"/>
                      <a:pt x="36404" y="21899"/>
                    </a:cubicBezTo>
                    <a:cubicBezTo>
                      <a:pt x="36404" y="21899"/>
                      <a:pt x="36404" y="21761"/>
                      <a:pt x="36404" y="21761"/>
                    </a:cubicBezTo>
                    <a:cubicBezTo>
                      <a:pt x="34073" y="26562"/>
                      <a:pt x="32152" y="31500"/>
                      <a:pt x="30369" y="36575"/>
                    </a:cubicBezTo>
                    <a:cubicBezTo>
                      <a:pt x="30369" y="36575"/>
                      <a:pt x="30369" y="36575"/>
                      <a:pt x="30369" y="36438"/>
                    </a:cubicBezTo>
                    <a:cubicBezTo>
                      <a:pt x="28586" y="41787"/>
                      <a:pt x="26803" y="47273"/>
                      <a:pt x="25020" y="52760"/>
                    </a:cubicBezTo>
                    <a:cubicBezTo>
                      <a:pt x="24197" y="55366"/>
                      <a:pt x="23237" y="58109"/>
                      <a:pt x="22551" y="60715"/>
                    </a:cubicBezTo>
                    <a:cubicBezTo>
                      <a:pt x="21591" y="64418"/>
                      <a:pt x="20494" y="68121"/>
                      <a:pt x="19534" y="71825"/>
                    </a:cubicBezTo>
                    <a:cubicBezTo>
                      <a:pt x="16516" y="82935"/>
                      <a:pt x="14184" y="94182"/>
                      <a:pt x="11715" y="105292"/>
                    </a:cubicBezTo>
                    <a:cubicBezTo>
                      <a:pt x="11715" y="105292"/>
                      <a:pt x="11715" y="105155"/>
                      <a:pt x="11715" y="105155"/>
                    </a:cubicBezTo>
                    <a:cubicBezTo>
                      <a:pt x="11167" y="107898"/>
                      <a:pt x="10755" y="110504"/>
                      <a:pt x="10207" y="113110"/>
                    </a:cubicBezTo>
                    <a:cubicBezTo>
                      <a:pt x="9795" y="115579"/>
                      <a:pt x="9247" y="118048"/>
                      <a:pt x="8972" y="120379"/>
                    </a:cubicBezTo>
                    <a:cubicBezTo>
                      <a:pt x="8561" y="123123"/>
                      <a:pt x="8286" y="126003"/>
                      <a:pt x="7875" y="128746"/>
                    </a:cubicBezTo>
                    <a:cubicBezTo>
                      <a:pt x="7464" y="131627"/>
                      <a:pt x="7464" y="134507"/>
                      <a:pt x="7189" y="137387"/>
                    </a:cubicBezTo>
                    <a:cubicBezTo>
                      <a:pt x="7189" y="137250"/>
                      <a:pt x="7189" y="137113"/>
                      <a:pt x="7189" y="137113"/>
                    </a:cubicBezTo>
                    <a:cubicBezTo>
                      <a:pt x="7052" y="139719"/>
                      <a:pt x="7052" y="142462"/>
                      <a:pt x="6915" y="145068"/>
                    </a:cubicBezTo>
                    <a:cubicBezTo>
                      <a:pt x="6778" y="147674"/>
                      <a:pt x="7052" y="150417"/>
                      <a:pt x="7052" y="153161"/>
                    </a:cubicBezTo>
                    <a:cubicBezTo>
                      <a:pt x="7052" y="153024"/>
                      <a:pt x="7052" y="152886"/>
                      <a:pt x="7052" y="152749"/>
                    </a:cubicBezTo>
                    <a:cubicBezTo>
                      <a:pt x="7189" y="154944"/>
                      <a:pt x="7326" y="157001"/>
                      <a:pt x="7601" y="159059"/>
                    </a:cubicBezTo>
                    <a:cubicBezTo>
                      <a:pt x="7875" y="161253"/>
                      <a:pt x="8286" y="163311"/>
                      <a:pt x="8698" y="165505"/>
                    </a:cubicBezTo>
                    <a:cubicBezTo>
                      <a:pt x="8698" y="165368"/>
                      <a:pt x="8698" y="165231"/>
                      <a:pt x="8698" y="165094"/>
                    </a:cubicBezTo>
                    <a:cubicBezTo>
                      <a:pt x="8972" y="166602"/>
                      <a:pt x="9384" y="168111"/>
                      <a:pt x="9795" y="169483"/>
                    </a:cubicBezTo>
                    <a:cubicBezTo>
                      <a:pt x="10070" y="170306"/>
                      <a:pt x="10344" y="171129"/>
                      <a:pt x="10755" y="171952"/>
                    </a:cubicBezTo>
                    <a:cubicBezTo>
                      <a:pt x="10755" y="171952"/>
                      <a:pt x="10755" y="171952"/>
                      <a:pt x="10755" y="171952"/>
                    </a:cubicBezTo>
                    <a:cubicBezTo>
                      <a:pt x="10755" y="171952"/>
                      <a:pt x="10755" y="172089"/>
                      <a:pt x="10893" y="172089"/>
                    </a:cubicBezTo>
                    <a:cubicBezTo>
                      <a:pt x="10893" y="172226"/>
                      <a:pt x="11030" y="172226"/>
                      <a:pt x="11030" y="172363"/>
                    </a:cubicBezTo>
                    <a:cubicBezTo>
                      <a:pt x="11030" y="172363"/>
                      <a:pt x="11030" y="172226"/>
                      <a:pt x="11030" y="172226"/>
                    </a:cubicBezTo>
                    <a:cubicBezTo>
                      <a:pt x="11167" y="172500"/>
                      <a:pt x="11441" y="172775"/>
                      <a:pt x="11578" y="173186"/>
                    </a:cubicBezTo>
                    <a:cubicBezTo>
                      <a:pt x="12538" y="174832"/>
                      <a:pt x="11990" y="176889"/>
                      <a:pt x="10344" y="177849"/>
                    </a:cubicBezTo>
                    <a:cubicBezTo>
                      <a:pt x="8698" y="178810"/>
                      <a:pt x="6641" y="178124"/>
                      <a:pt x="5680" y="176615"/>
                    </a:cubicBezTo>
                    <a:cubicBezTo>
                      <a:pt x="3212" y="172637"/>
                      <a:pt x="1977" y="167837"/>
                      <a:pt x="1291" y="163173"/>
                    </a:cubicBezTo>
                    <a:cubicBezTo>
                      <a:pt x="1017" y="161665"/>
                      <a:pt x="880" y="160156"/>
                      <a:pt x="606" y="158647"/>
                    </a:cubicBezTo>
                    <a:cubicBezTo>
                      <a:pt x="468" y="156864"/>
                      <a:pt x="194" y="155081"/>
                      <a:pt x="194" y="153298"/>
                    </a:cubicBezTo>
                    <a:cubicBezTo>
                      <a:pt x="57" y="149732"/>
                      <a:pt x="-80" y="146166"/>
                      <a:pt x="57" y="142599"/>
                    </a:cubicBezTo>
                    <a:cubicBezTo>
                      <a:pt x="57" y="140816"/>
                      <a:pt x="194" y="139033"/>
                      <a:pt x="194" y="137250"/>
                    </a:cubicBezTo>
                    <a:cubicBezTo>
                      <a:pt x="194" y="135604"/>
                      <a:pt x="468" y="133958"/>
                      <a:pt x="606" y="132312"/>
                    </a:cubicBezTo>
                    <a:cubicBezTo>
                      <a:pt x="743" y="130804"/>
                      <a:pt x="743" y="129295"/>
                      <a:pt x="1017" y="127649"/>
                    </a:cubicBezTo>
                    <a:cubicBezTo>
                      <a:pt x="1291" y="125317"/>
                      <a:pt x="1566" y="122848"/>
                      <a:pt x="1840" y="120517"/>
                    </a:cubicBezTo>
                    <a:cubicBezTo>
                      <a:pt x="2251" y="117225"/>
                      <a:pt x="2937" y="114070"/>
                      <a:pt x="3486" y="110915"/>
                    </a:cubicBezTo>
                    <a:cubicBezTo>
                      <a:pt x="4035" y="107761"/>
                      <a:pt x="4583" y="104606"/>
                      <a:pt x="5269" y="101589"/>
                    </a:cubicBezTo>
                    <a:cubicBezTo>
                      <a:pt x="6915" y="93770"/>
                      <a:pt x="8698" y="85952"/>
                      <a:pt x="10481" y="78134"/>
                    </a:cubicBezTo>
                    <a:cubicBezTo>
                      <a:pt x="11167" y="75391"/>
                      <a:pt x="11715" y="72511"/>
                      <a:pt x="12538" y="69905"/>
                    </a:cubicBezTo>
                    <a:cubicBezTo>
                      <a:pt x="13499" y="66064"/>
                      <a:pt x="14459" y="62224"/>
                      <a:pt x="15556" y="58520"/>
                    </a:cubicBezTo>
                    <a:cubicBezTo>
                      <a:pt x="16790" y="54543"/>
                      <a:pt x="18025" y="50565"/>
                      <a:pt x="19259" y="46587"/>
                    </a:cubicBezTo>
                    <a:cubicBezTo>
                      <a:pt x="20357" y="43021"/>
                      <a:pt x="21591" y="39455"/>
                      <a:pt x="22688" y="35889"/>
                    </a:cubicBezTo>
                    <a:cubicBezTo>
                      <a:pt x="24746" y="29854"/>
                      <a:pt x="26940" y="23682"/>
                      <a:pt x="29958" y="18058"/>
                    </a:cubicBezTo>
                    <a:cubicBezTo>
                      <a:pt x="31604" y="15041"/>
                      <a:pt x="33387" y="12023"/>
                      <a:pt x="35444" y="9006"/>
                    </a:cubicBezTo>
                    <a:cubicBezTo>
                      <a:pt x="36267" y="7771"/>
                      <a:pt x="37364" y="6125"/>
                      <a:pt x="38462" y="5028"/>
                    </a:cubicBezTo>
                    <a:cubicBezTo>
                      <a:pt x="39147" y="4479"/>
                      <a:pt x="39833" y="3931"/>
                      <a:pt x="40382" y="3245"/>
                    </a:cubicBezTo>
                    <a:cubicBezTo>
                      <a:pt x="41068" y="2696"/>
                      <a:pt x="41891" y="2285"/>
                      <a:pt x="42714" y="1873"/>
                    </a:cubicBezTo>
                    <a:cubicBezTo>
                      <a:pt x="44222" y="913"/>
                      <a:pt x="46005" y="502"/>
                      <a:pt x="47789" y="227"/>
                    </a:cubicBezTo>
                    <a:cubicBezTo>
                      <a:pt x="48886" y="-47"/>
                      <a:pt x="50257" y="-47"/>
                      <a:pt x="51355" y="90"/>
                    </a:cubicBezTo>
                    <a:cubicBezTo>
                      <a:pt x="53138" y="364"/>
                      <a:pt x="54921" y="639"/>
                      <a:pt x="56567" y="1325"/>
                    </a:cubicBezTo>
                    <a:cubicBezTo>
                      <a:pt x="57390" y="1736"/>
                      <a:pt x="58213" y="2010"/>
                      <a:pt x="59036" y="2422"/>
                    </a:cubicBezTo>
                    <a:cubicBezTo>
                      <a:pt x="60956" y="3519"/>
                      <a:pt x="61367" y="3931"/>
                      <a:pt x="63013" y="5302"/>
                    </a:cubicBezTo>
                    <a:cubicBezTo>
                      <a:pt x="64248" y="6399"/>
                      <a:pt x="65071" y="7771"/>
                      <a:pt x="66031" y="9006"/>
                    </a:cubicBezTo>
                    <a:cubicBezTo>
                      <a:pt x="67402" y="10926"/>
                      <a:pt x="68363" y="13120"/>
                      <a:pt x="69323" y="15178"/>
                    </a:cubicBezTo>
                    <a:cubicBezTo>
                      <a:pt x="72066" y="20938"/>
                      <a:pt x="73986" y="26973"/>
                      <a:pt x="75769" y="33009"/>
                    </a:cubicBezTo>
                    <a:cubicBezTo>
                      <a:pt x="77278" y="38221"/>
                      <a:pt x="78101" y="43707"/>
                      <a:pt x="78787" y="49056"/>
                    </a:cubicBezTo>
                    <a:cubicBezTo>
                      <a:pt x="79335" y="54131"/>
                      <a:pt x="79473" y="59343"/>
                      <a:pt x="79473" y="64418"/>
                    </a:cubicBezTo>
                    <a:cubicBezTo>
                      <a:pt x="80981" y="61401"/>
                      <a:pt x="82353" y="58383"/>
                      <a:pt x="83999" y="55366"/>
                    </a:cubicBezTo>
                    <a:cubicBezTo>
                      <a:pt x="85096" y="53308"/>
                      <a:pt x="86193" y="51114"/>
                      <a:pt x="87291" y="49056"/>
                    </a:cubicBezTo>
                    <a:cubicBezTo>
                      <a:pt x="88114" y="47685"/>
                      <a:pt x="89211" y="46039"/>
                      <a:pt x="90171" y="44804"/>
                    </a:cubicBezTo>
                    <a:cubicBezTo>
                      <a:pt x="91268" y="43433"/>
                      <a:pt x="92228" y="42335"/>
                      <a:pt x="93463" y="40964"/>
                    </a:cubicBezTo>
                    <a:cubicBezTo>
                      <a:pt x="94697" y="39592"/>
                      <a:pt x="96206" y="38769"/>
                      <a:pt x="97852" y="37946"/>
                    </a:cubicBezTo>
                    <a:cubicBezTo>
                      <a:pt x="100184" y="36575"/>
                      <a:pt x="102927" y="36163"/>
                      <a:pt x="105670" y="35889"/>
                    </a:cubicBezTo>
                    <a:cubicBezTo>
                      <a:pt x="108276" y="35477"/>
                      <a:pt x="111019" y="36300"/>
                      <a:pt x="113351" y="36986"/>
                    </a:cubicBezTo>
                    <a:cubicBezTo>
                      <a:pt x="118837" y="38632"/>
                      <a:pt x="123912" y="42335"/>
                      <a:pt x="126793" y="47136"/>
                    </a:cubicBezTo>
                    <a:cubicBezTo>
                      <a:pt x="128439" y="49879"/>
                      <a:pt x="130085" y="52897"/>
                      <a:pt x="131045" y="56051"/>
                    </a:cubicBezTo>
                    <a:cubicBezTo>
                      <a:pt x="132416" y="60166"/>
                      <a:pt x="133376" y="64281"/>
                      <a:pt x="134062" y="68533"/>
                    </a:cubicBezTo>
                    <a:cubicBezTo>
                      <a:pt x="135982" y="78134"/>
                      <a:pt x="136531" y="87873"/>
                      <a:pt x="136805" y="97611"/>
                    </a:cubicBezTo>
                    <a:cubicBezTo>
                      <a:pt x="137217" y="110504"/>
                      <a:pt x="135159" y="123397"/>
                      <a:pt x="132691" y="136016"/>
                    </a:cubicBezTo>
                    <a:cubicBezTo>
                      <a:pt x="131319" y="143148"/>
                      <a:pt x="129399" y="150280"/>
                      <a:pt x="127616" y="157413"/>
                    </a:cubicBezTo>
                    <a:cubicBezTo>
                      <a:pt x="127204" y="158921"/>
                      <a:pt x="126930" y="160430"/>
                      <a:pt x="126518" y="161939"/>
                    </a:cubicBezTo>
                    <a:cubicBezTo>
                      <a:pt x="125558" y="164682"/>
                      <a:pt x="124735" y="167425"/>
                      <a:pt x="123775" y="170306"/>
                    </a:cubicBezTo>
                    <a:cubicBezTo>
                      <a:pt x="126518" y="165505"/>
                      <a:pt x="129262" y="160567"/>
                      <a:pt x="132005" y="155767"/>
                    </a:cubicBezTo>
                    <a:cubicBezTo>
                      <a:pt x="139274" y="142737"/>
                      <a:pt x="146407" y="129569"/>
                      <a:pt x="153676" y="116539"/>
                    </a:cubicBezTo>
                    <a:cubicBezTo>
                      <a:pt x="157654" y="109407"/>
                      <a:pt x="161631" y="102411"/>
                      <a:pt x="165746" y="95416"/>
                    </a:cubicBezTo>
                    <a:cubicBezTo>
                      <a:pt x="169312" y="89381"/>
                      <a:pt x="173153" y="83346"/>
                      <a:pt x="176856" y="77448"/>
                    </a:cubicBezTo>
                    <a:cubicBezTo>
                      <a:pt x="177816" y="75940"/>
                      <a:pt x="178776" y="74431"/>
                      <a:pt x="179874" y="73059"/>
                    </a:cubicBezTo>
                    <a:cubicBezTo>
                      <a:pt x="181108" y="71413"/>
                      <a:pt x="182205" y="69630"/>
                      <a:pt x="183440" y="67984"/>
                    </a:cubicBezTo>
                    <a:cubicBezTo>
                      <a:pt x="184400" y="66613"/>
                      <a:pt x="185497" y="65104"/>
                      <a:pt x="186594" y="63870"/>
                    </a:cubicBezTo>
                    <a:cubicBezTo>
                      <a:pt x="189886" y="60441"/>
                      <a:pt x="194138" y="56874"/>
                      <a:pt x="199213" y="57560"/>
                    </a:cubicBezTo>
                    <a:cubicBezTo>
                      <a:pt x="201133" y="57834"/>
                      <a:pt x="201956" y="57972"/>
                      <a:pt x="203877" y="58520"/>
                    </a:cubicBezTo>
                    <a:cubicBezTo>
                      <a:pt x="204974" y="58795"/>
                      <a:pt x="205934" y="59480"/>
                      <a:pt x="206894" y="60029"/>
                    </a:cubicBezTo>
                    <a:cubicBezTo>
                      <a:pt x="207854" y="60578"/>
                      <a:pt x="208814" y="61401"/>
                      <a:pt x="209637" y="62224"/>
                    </a:cubicBezTo>
                    <a:cubicBezTo>
                      <a:pt x="210872" y="63458"/>
                      <a:pt x="211832" y="64418"/>
                      <a:pt x="212929" y="65653"/>
                    </a:cubicBezTo>
                    <a:cubicBezTo>
                      <a:pt x="217455" y="70865"/>
                      <a:pt x="218690" y="77997"/>
                      <a:pt x="219650" y="84581"/>
                    </a:cubicBezTo>
                    <a:cubicBezTo>
                      <a:pt x="220336" y="89107"/>
                      <a:pt x="220473" y="93633"/>
                      <a:pt x="220473" y="98297"/>
                    </a:cubicBezTo>
                    <a:cubicBezTo>
                      <a:pt x="220473" y="102686"/>
                      <a:pt x="220473" y="107212"/>
                      <a:pt x="220062" y="111601"/>
                    </a:cubicBezTo>
                    <a:cubicBezTo>
                      <a:pt x="219376" y="121065"/>
                      <a:pt x="218141" y="130392"/>
                      <a:pt x="216221" y="139582"/>
                    </a:cubicBezTo>
                    <a:cubicBezTo>
                      <a:pt x="215124" y="144520"/>
                      <a:pt x="213889" y="149320"/>
                      <a:pt x="212381" y="154258"/>
                    </a:cubicBezTo>
                    <a:cubicBezTo>
                      <a:pt x="211283" y="157687"/>
                      <a:pt x="210186" y="161253"/>
                      <a:pt x="208814" y="164682"/>
                    </a:cubicBezTo>
                    <a:cubicBezTo>
                      <a:pt x="207168" y="168934"/>
                      <a:pt x="205385" y="173186"/>
                      <a:pt x="203739" y="177438"/>
                    </a:cubicBezTo>
                    <a:cubicBezTo>
                      <a:pt x="199076" y="189097"/>
                      <a:pt x="193727" y="200618"/>
                      <a:pt x="187966" y="211728"/>
                    </a:cubicBezTo>
                    <a:cubicBezTo>
                      <a:pt x="195236" y="200618"/>
                      <a:pt x="202505" y="189645"/>
                      <a:pt x="209637" y="178535"/>
                    </a:cubicBezTo>
                    <a:cubicBezTo>
                      <a:pt x="211420" y="175792"/>
                      <a:pt x="213341" y="173186"/>
                      <a:pt x="215261" y="170580"/>
                    </a:cubicBezTo>
                    <a:cubicBezTo>
                      <a:pt x="217730" y="167151"/>
                      <a:pt x="220199" y="163585"/>
                      <a:pt x="222530" y="160019"/>
                    </a:cubicBezTo>
                    <a:cubicBezTo>
                      <a:pt x="222942" y="159333"/>
                      <a:pt x="223628" y="158647"/>
                      <a:pt x="224176" y="157961"/>
                    </a:cubicBezTo>
                    <a:cubicBezTo>
                      <a:pt x="225548" y="156178"/>
                      <a:pt x="226920" y="154258"/>
                      <a:pt x="228428" y="152475"/>
                    </a:cubicBezTo>
                    <a:cubicBezTo>
                      <a:pt x="231034" y="149046"/>
                      <a:pt x="233778" y="145617"/>
                      <a:pt x="236384" y="142325"/>
                    </a:cubicBezTo>
                    <a:cubicBezTo>
                      <a:pt x="238990" y="139170"/>
                      <a:pt x="241458" y="136016"/>
                      <a:pt x="244202" y="132998"/>
                    </a:cubicBezTo>
                    <a:cubicBezTo>
                      <a:pt x="247356" y="129569"/>
                      <a:pt x="250511" y="126277"/>
                      <a:pt x="253940" y="122985"/>
                    </a:cubicBezTo>
                    <a:cubicBezTo>
                      <a:pt x="256958" y="120105"/>
                      <a:pt x="260249" y="117362"/>
                      <a:pt x="263678" y="114619"/>
                    </a:cubicBezTo>
                    <a:cubicBezTo>
                      <a:pt x="267656" y="111327"/>
                      <a:pt x="271771" y="108309"/>
                      <a:pt x="276160" y="105840"/>
                    </a:cubicBezTo>
                    <a:cubicBezTo>
                      <a:pt x="279040" y="104195"/>
                      <a:pt x="282195" y="103097"/>
                      <a:pt x="285350" y="102000"/>
                    </a:cubicBezTo>
                    <a:cubicBezTo>
                      <a:pt x="286858" y="101451"/>
                      <a:pt x="288367" y="101177"/>
                      <a:pt x="290013" y="100903"/>
                    </a:cubicBezTo>
                    <a:cubicBezTo>
                      <a:pt x="291385" y="100628"/>
                      <a:pt x="293168" y="100766"/>
                      <a:pt x="294677" y="100766"/>
                    </a:cubicBezTo>
                    <a:cubicBezTo>
                      <a:pt x="300300" y="100903"/>
                      <a:pt x="305649" y="103646"/>
                      <a:pt x="309353" y="107898"/>
                    </a:cubicBezTo>
                    <a:cubicBezTo>
                      <a:pt x="310450" y="109132"/>
                      <a:pt x="311547" y="110367"/>
                      <a:pt x="312370" y="111738"/>
                    </a:cubicBezTo>
                    <a:cubicBezTo>
                      <a:pt x="313193" y="113110"/>
                      <a:pt x="313742" y="114344"/>
                      <a:pt x="314565" y="115716"/>
                    </a:cubicBezTo>
                    <a:cubicBezTo>
                      <a:pt x="315251" y="117088"/>
                      <a:pt x="315799" y="118734"/>
                      <a:pt x="316211" y="120105"/>
                    </a:cubicBezTo>
                    <a:cubicBezTo>
                      <a:pt x="316897" y="122025"/>
                      <a:pt x="317308" y="124083"/>
                      <a:pt x="317857" y="126003"/>
                    </a:cubicBezTo>
                    <a:cubicBezTo>
                      <a:pt x="318817" y="129706"/>
                      <a:pt x="319228" y="133547"/>
                      <a:pt x="319365" y="137387"/>
                    </a:cubicBezTo>
                    <a:cubicBezTo>
                      <a:pt x="319503" y="139856"/>
                      <a:pt x="319503" y="142325"/>
                      <a:pt x="319503" y="144794"/>
                    </a:cubicBezTo>
                    <a:cubicBezTo>
                      <a:pt x="319503" y="147400"/>
                      <a:pt x="319228" y="149869"/>
                      <a:pt x="319091" y="152475"/>
                    </a:cubicBezTo>
                    <a:cubicBezTo>
                      <a:pt x="318817" y="156453"/>
                      <a:pt x="317994" y="160567"/>
                      <a:pt x="317171" y="164545"/>
                    </a:cubicBezTo>
                    <a:cubicBezTo>
                      <a:pt x="316348" y="168523"/>
                      <a:pt x="315113" y="172500"/>
                      <a:pt x="313742" y="176204"/>
                    </a:cubicBezTo>
                    <a:cubicBezTo>
                      <a:pt x="312096" y="180593"/>
                      <a:pt x="310313" y="184982"/>
                      <a:pt x="308255" y="189234"/>
                    </a:cubicBezTo>
                    <a:cubicBezTo>
                      <a:pt x="306747" y="192526"/>
                      <a:pt x="304964" y="195817"/>
                      <a:pt x="303181" y="198835"/>
                    </a:cubicBezTo>
                    <a:cubicBezTo>
                      <a:pt x="300849" y="202950"/>
                      <a:pt x="298380" y="206927"/>
                      <a:pt x="295911" y="210905"/>
                    </a:cubicBezTo>
                    <a:cubicBezTo>
                      <a:pt x="295225" y="212139"/>
                      <a:pt x="294265" y="213374"/>
                      <a:pt x="293442" y="214608"/>
                    </a:cubicBezTo>
                    <a:cubicBezTo>
                      <a:pt x="291796" y="217214"/>
                      <a:pt x="290013" y="219820"/>
                      <a:pt x="288367" y="222426"/>
                    </a:cubicBezTo>
                    <a:cubicBezTo>
                      <a:pt x="283841" y="229147"/>
                      <a:pt x="279040" y="235868"/>
                      <a:pt x="274377" y="242452"/>
                    </a:cubicBezTo>
                    <a:cubicBezTo>
                      <a:pt x="273965" y="243000"/>
                      <a:pt x="273691" y="243549"/>
                      <a:pt x="273280" y="243961"/>
                    </a:cubicBezTo>
                    <a:cubicBezTo>
                      <a:pt x="282607" y="234085"/>
                      <a:pt x="291796" y="223935"/>
                      <a:pt x="300849" y="213923"/>
                    </a:cubicBezTo>
                    <a:cubicBezTo>
                      <a:pt x="305787" y="208436"/>
                      <a:pt x="310861" y="203087"/>
                      <a:pt x="315799" y="197738"/>
                    </a:cubicBezTo>
                    <a:cubicBezTo>
                      <a:pt x="320326" y="192937"/>
                      <a:pt x="324989" y="188274"/>
                      <a:pt x="329790" y="183885"/>
                    </a:cubicBezTo>
                    <a:cubicBezTo>
                      <a:pt x="333081" y="181004"/>
                      <a:pt x="336236" y="178261"/>
                      <a:pt x="339665" y="175518"/>
                    </a:cubicBezTo>
                    <a:cubicBezTo>
                      <a:pt x="341174" y="174420"/>
                      <a:pt x="342683" y="173323"/>
                      <a:pt x="344329" y="172226"/>
                    </a:cubicBezTo>
                    <a:cubicBezTo>
                      <a:pt x="346660" y="170717"/>
                      <a:pt x="348855" y="169208"/>
                      <a:pt x="351324" y="168111"/>
                    </a:cubicBezTo>
                    <a:cubicBezTo>
                      <a:pt x="354341" y="166740"/>
                      <a:pt x="357633" y="165368"/>
                      <a:pt x="360925" y="164682"/>
                    </a:cubicBezTo>
                    <a:cubicBezTo>
                      <a:pt x="362708" y="164408"/>
                      <a:pt x="363942" y="164271"/>
                      <a:pt x="365725" y="164133"/>
                    </a:cubicBezTo>
                    <a:cubicBezTo>
                      <a:pt x="367097" y="164133"/>
                      <a:pt x="368743" y="164408"/>
                      <a:pt x="370115" y="164545"/>
                    </a:cubicBezTo>
                    <a:cubicBezTo>
                      <a:pt x="372583" y="164819"/>
                      <a:pt x="374915" y="165917"/>
                      <a:pt x="376973" y="167151"/>
                    </a:cubicBezTo>
                    <a:cubicBezTo>
                      <a:pt x="377933" y="167700"/>
                      <a:pt x="378619" y="168385"/>
                      <a:pt x="379304" y="169071"/>
                    </a:cubicBezTo>
                    <a:cubicBezTo>
                      <a:pt x="380539" y="170306"/>
                      <a:pt x="381362" y="171677"/>
                      <a:pt x="382322" y="173049"/>
                    </a:cubicBezTo>
                    <a:cubicBezTo>
                      <a:pt x="383145" y="174146"/>
                      <a:pt x="383693" y="175792"/>
                      <a:pt x="384105" y="177027"/>
                    </a:cubicBezTo>
                    <a:cubicBezTo>
                      <a:pt x="384517" y="177987"/>
                      <a:pt x="384791" y="179084"/>
                      <a:pt x="384791" y="180181"/>
                    </a:cubicBezTo>
                    <a:cubicBezTo>
                      <a:pt x="384928" y="181964"/>
                      <a:pt x="385065" y="183336"/>
                      <a:pt x="385065" y="185119"/>
                    </a:cubicBezTo>
                    <a:cubicBezTo>
                      <a:pt x="385065" y="186765"/>
                      <a:pt x="384791" y="188411"/>
                      <a:pt x="384654" y="190057"/>
                    </a:cubicBezTo>
                    <a:cubicBezTo>
                      <a:pt x="384242" y="193623"/>
                      <a:pt x="383282" y="197189"/>
                      <a:pt x="382048" y="200618"/>
                    </a:cubicBezTo>
                    <a:cubicBezTo>
                      <a:pt x="380127" y="206242"/>
                      <a:pt x="377933" y="211591"/>
                      <a:pt x="375327" y="216940"/>
                    </a:cubicBezTo>
                    <a:cubicBezTo>
                      <a:pt x="371898" y="224347"/>
                      <a:pt x="367783" y="231342"/>
                      <a:pt x="363805" y="238474"/>
                    </a:cubicBezTo>
                    <a:cubicBezTo>
                      <a:pt x="361199" y="242863"/>
                      <a:pt x="358730" y="247527"/>
                      <a:pt x="355987" y="251779"/>
                    </a:cubicBezTo>
                    <a:cubicBezTo>
                      <a:pt x="354067" y="254933"/>
                      <a:pt x="352009" y="258088"/>
                      <a:pt x="350089" y="261106"/>
                    </a:cubicBezTo>
                    <a:cubicBezTo>
                      <a:pt x="348992" y="262752"/>
                      <a:pt x="348032" y="264535"/>
                      <a:pt x="346797" y="266181"/>
                    </a:cubicBezTo>
                    <a:cubicBezTo>
                      <a:pt x="344877" y="268924"/>
                      <a:pt x="342957" y="271804"/>
                      <a:pt x="341037" y="274547"/>
                    </a:cubicBezTo>
                    <a:cubicBezTo>
                      <a:pt x="339802" y="276468"/>
                      <a:pt x="338568" y="278251"/>
                      <a:pt x="337196" y="280034"/>
                    </a:cubicBezTo>
                    <a:cubicBezTo>
                      <a:pt x="333904" y="284423"/>
                      <a:pt x="330613" y="288812"/>
                      <a:pt x="327184" y="293064"/>
                    </a:cubicBezTo>
                    <a:cubicBezTo>
                      <a:pt x="327046" y="293201"/>
                      <a:pt x="326909" y="293338"/>
                      <a:pt x="326772" y="293475"/>
                    </a:cubicBezTo>
                    <a:cubicBezTo>
                      <a:pt x="326772" y="293475"/>
                      <a:pt x="326909" y="293475"/>
                      <a:pt x="326909" y="293338"/>
                    </a:cubicBezTo>
                    <a:cubicBezTo>
                      <a:pt x="327732" y="292652"/>
                      <a:pt x="328555" y="292241"/>
                      <a:pt x="329378" y="291555"/>
                    </a:cubicBezTo>
                    <a:cubicBezTo>
                      <a:pt x="331298" y="290184"/>
                      <a:pt x="333081" y="288812"/>
                      <a:pt x="335002" y="287440"/>
                    </a:cubicBezTo>
                    <a:cubicBezTo>
                      <a:pt x="338705" y="284834"/>
                      <a:pt x="342271" y="282091"/>
                      <a:pt x="345974" y="279485"/>
                    </a:cubicBezTo>
                    <a:cubicBezTo>
                      <a:pt x="348032" y="277976"/>
                      <a:pt x="350226" y="276742"/>
                      <a:pt x="352284" y="275507"/>
                    </a:cubicBezTo>
                    <a:cubicBezTo>
                      <a:pt x="356399" y="272901"/>
                      <a:pt x="360513" y="270432"/>
                      <a:pt x="364628" y="267826"/>
                    </a:cubicBezTo>
                    <a:cubicBezTo>
                      <a:pt x="366960" y="266455"/>
                      <a:pt x="369429" y="265220"/>
                      <a:pt x="371898" y="264123"/>
                    </a:cubicBezTo>
                    <a:cubicBezTo>
                      <a:pt x="374092" y="262889"/>
                      <a:pt x="376424" y="261791"/>
                      <a:pt x="378619" y="260694"/>
                    </a:cubicBezTo>
                    <a:cubicBezTo>
                      <a:pt x="379853" y="260008"/>
                      <a:pt x="381225" y="259323"/>
                      <a:pt x="382459" y="258774"/>
                    </a:cubicBezTo>
                    <a:cubicBezTo>
                      <a:pt x="386162" y="257128"/>
                      <a:pt x="389866" y="255619"/>
                      <a:pt x="393569" y="253973"/>
                    </a:cubicBezTo>
                    <a:cubicBezTo>
                      <a:pt x="400015" y="251093"/>
                      <a:pt x="406736" y="248898"/>
                      <a:pt x="413731" y="247252"/>
                    </a:cubicBezTo>
                    <a:cubicBezTo>
                      <a:pt x="417298" y="246429"/>
                      <a:pt x="420864" y="246155"/>
                      <a:pt x="424430" y="246155"/>
                    </a:cubicBezTo>
                    <a:cubicBezTo>
                      <a:pt x="425527" y="246155"/>
                      <a:pt x="426762" y="246292"/>
                      <a:pt x="427859" y="246567"/>
                    </a:cubicBezTo>
                    <a:cubicBezTo>
                      <a:pt x="429368" y="246841"/>
                      <a:pt x="431014" y="247115"/>
                      <a:pt x="432523" y="247801"/>
                    </a:cubicBezTo>
                    <a:cubicBezTo>
                      <a:pt x="434168" y="248624"/>
                      <a:pt x="435128" y="249036"/>
                      <a:pt x="436637" y="250133"/>
                    </a:cubicBezTo>
                    <a:cubicBezTo>
                      <a:pt x="437460" y="250681"/>
                      <a:pt x="438283" y="251504"/>
                      <a:pt x="438969" y="252190"/>
                    </a:cubicBezTo>
                    <a:cubicBezTo>
                      <a:pt x="439655" y="252876"/>
                      <a:pt x="440341" y="253699"/>
                      <a:pt x="440752" y="254522"/>
                    </a:cubicBezTo>
                    <a:cubicBezTo>
                      <a:pt x="441575" y="256031"/>
                      <a:pt x="442398" y="257539"/>
                      <a:pt x="442810" y="259185"/>
                    </a:cubicBezTo>
                    <a:cubicBezTo>
                      <a:pt x="443221" y="260694"/>
                      <a:pt x="443495" y="261929"/>
                      <a:pt x="443770" y="263437"/>
                    </a:cubicBezTo>
                    <a:cubicBezTo>
                      <a:pt x="444044" y="265083"/>
                      <a:pt x="443907" y="266729"/>
                      <a:pt x="443770" y="268375"/>
                    </a:cubicBezTo>
                    <a:cubicBezTo>
                      <a:pt x="443495" y="271804"/>
                      <a:pt x="442535" y="275096"/>
                      <a:pt x="441575" y="278388"/>
                    </a:cubicBezTo>
                    <a:cubicBezTo>
                      <a:pt x="440615" y="281680"/>
                      <a:pt x="439243" y="284834"/>
                      <a:pt x="437597" y="287989"/>
                    </a:cubicBezTo>
                    <a:cubicBezTo>
                      <a:pt x="435266" y="292378"/>
                      <a:pt x="432934" y="296630"/>
                      <a:pt x="430054" y="300745"/>
                    </a:cubicBezTo>
                    <a:cubicBezTo>
                      <a:pt x="422236" y="312266"/>
                      <a:pt x="413183" y="322965"/>
                      <a:pt x="404542" y="333663"/>
                    </a:cubicBezTo>
                    <a:cubicBezTo>
                      <a:pt x="397958" y="341893"/>
                      <a:pt x="391100" y="349848"/>
                      <a:pt x="384379" y="357941"/>
                    </a:cubicBezTo>
                    <a:cubicBezTo>
                      <a:pt x="377796" y="365896"/>
                      <a:pt x="371212" y="373851"/>
                      <a:pt x="364765" y="381806"/>
                    </a:cubicBezTo>
                    <a:cubicBezTo>
                      <a:pt x="362022" y="385235"/>
                      <a:pt x="359279" y="388527"/>
                      <a:pt x="356536" y="391956"/>
                    </a:cubicBezTo>
                    <a:cubicBezTo>
                      <a:pt x="356399" y="392093"/>
                      <a:pt x="356399" y="392093"/>
                      <a:pt x="356261" y="392231"/>
                    </a:cubicBezTo>
                    <a:cubicBezTo>
                      <a:pt x="357633" y="394288"/>
                      <a:pt x="357496" y="397168"/>
                      <a:pt x="355713" y="398951"/>
                    </a:cubicBezTo>
                    <a:cubicBezTo>
                      <a:pt x="353655" y="401009"/>
                      <a:pt x="351598" y="403066"/>
                      <a:pt x="349541" y="405261"/>
                    </a:cubicBezTo>
                    <a:cubicBezTo>
                      <a:pt x="347209" y="407592"/>
                      <a:pt x="344877" y="409787"/>
                      <a:pt x="342271" y="411844"/>
                    </a:cubicBezTo>
                    <a:cubicBezTo>
                      <a:pt x="341311" y="412530"/>
                      <a:pt x="340214" y="412942"/>
                      <a:pt x="339116" y="412942"/>
                    </a:cubicBezTo>
                    <a:cubicBezTo>
                      <a:pt x="335687" y="412256"/>
                      <a:pt x="332944" y="410061"/>
                      <a:pt x="333081" y="4069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6" name="任意多边形: 形状 275"/>
              <p:cNvSpPr/>
              <p:nvPr/>
            </p:nvSpPr>
            <p:spPr>
              <a:xfrm>
                <a:off x="3559906" y="3998344"/>
                <a:ext cx="238697" cy="616817"/>
              </a:xfrm>
              <a:custGeom>
                <a:avLst/>
                <a:gdLst>
                  <a:gd name="connsiteX0" fmla="*/ 43896 w 238697"/>
                  <a:gd name="connsiteY0" fmla="*/ 104934 h 616817"/>
                  <a:gd name="connsiteX1" fmla="*/ 44856 w 238697"/>
                  <a:gd name="connsiteY1" fmla="*/ 104385 h 616817"/>
                  <a:gd name="connsiteX2" fmla="*/ 66253 w 238697"/>
                  <a:gd name="connsiteY2" fmla="*/ 87240 h 616817"/>
                  <a:gd name="connsiteX3" fmla="*/ 63373 w 238697"/>
                  <a:gd name="connsiteY3" fmla="*/ 89023 h 616817"/>
                  <a:gd name="connsiteX4" fmla="*/ 49108 w 238697"/>
                  <a:gd name="connsiteY4" fmla="*/ 99996 h 616817"/>
                  <a:gd name="connsiteX5" fmla="*/ 43896 w 238697"/>
                  <a:gd name="connsiteY5" fmla="*/ 104934 h 616817"/>
                  <a:gd name="connsiteX6" fmla="*/ 58572 w 238697"/>
                  <a:gd name="connsiteY6" fmla="*/ 396399 h 616817"/>
                  <a:gd name="connsiteX7" fmla="*/ 79558 w 238697"/>
                  <a:gd name="connsiteY7" fmla="*/ 393382 h 616817"/>
                  <a:gd name="connsiteX8" fmla="*/ 84770 w 238697"/>
                  <a:gd name="connsiteY8" fmla="*/ 392284 h 616817"/>
                  <a:gd name="connsiteX9" fmla="*/ 75717 w 238697"/>
                  <a:gd name="connsiteY9" fmla="*/ 391461 h 616817"/>
                  <a:gd name="connsiteX10" fmla="*/ 75717 w 238697"/>
                  <a:gd name="connsiteY10" fmla="*/ 391461 h 616817"/>
                  <a:gd name="connsiteX11" fmla="*/ 75580 w 238697"/>
                  <a:gd name="connsiteY11" fmla="*/ 391461 h 616817"/>
                  <a:gd name="connsiteX12" fmla="*/ 74894 w 238697"/>
                  <a:gd name="connsiteY12" fmla="*/ 391461 h 616817"/>
                  <a:gd name="connsiteX13" fmla="*/ 75032 w 238697"/>
                  <a:gd name="connsiteY13" fmla="*/ 391461 h 616817"/>
                  <a:gd name="connsiteX14" fmla="*/ 55692 w 238697"/>
                  <a:gd name="connsiteY14" fmla="*/ 391324 h 616817"/>
                  <a:gd name="connsiteX15" fmla="*/ 55829 w 238697"/>
                  <a:gd name="connsiteY15" fmla="*/ 391324 h 616817"/>
                  <a:gd name="connsiteX16" fmla="*/ 55418 w 238697"/>
                  <a:gd name="connsiteY16" fmla="*/ 391324 h 616817"/>
                  <a:gd name="connsiteX17" fmla="*/ 55143 w 238697"/>
                  <a:gd name="connsiteY17" fmla="*/ 391324 h 616817"/>
                  <a:gd name="connsiteX18" fmla="*/ 55281 w 238697"/>
                  <a:gd name="connsiteY18" fmla="*/ 391324 h 616817"/>
                  <a:gd name="connsiteX19" fmla="*/ 44856 w 238697"/>
                  <a:gd name="connsiteY19" fmla="*/ 392696 h 616817"/>
                  <a:gd name="connsiteX20" fmla="*/ 44994 w 238697"/>
                  <a:gd name="connsiteY20" fmla="*/ 392696 h 616817"/>
                  <a:gd name="connsiteX21" fmla="*/ 41839 w 238697"/>
                  <a:gd name="connsiteY21" fmla="*/ 393656 h 616817"/>
                  <a:gd name="connsiteX22" fmla="*/ 42525 w 238697"/>
                  <a:gd name="connsiteY22" fmla="*/ 393382 h 616817"/>
                  <a:gd name="connsiteX23" fmla="*/ 41290 w 238697"/>
                  <a:gd name="connsiteY23" fmla="*/ 393930 h 616817"/>
                  <a:gd name="connsiteX24" fmla="*/ 40879 w 238697"/>
                  <a:gd name="connsiteY24" fmla="*/ 394204 h 616817"/>
                  <a:gd name="connsiteX25" fmla="*/ 40879 w 238697"/>
                  <a:gd name="connsiteY25" fmla="*/ 394204 h 616817"/>
                  <a:gd name="connsiteX26" fmla="*/ 43622 w 238697"/>
                  <a:gd name="connsiteY26" fmla="*/ 395302 h 616817"/>
                  <a:gd name="connsiteX27" fmla="*/ 42936 w 238697"/>
                  <a:gd name="connsiteY27" fmla="*/ 395027 h 616817"/>
                  <a:gd name="connsiteX28" fmla="*/ 46640 w 238697"/>
                  <a:gd name="connsiteY28" fmla="*/ 395988 h 616817"/>
                  <a:gd name="connsiteX29" fmla="*/ 46091 w 238697"/>
                  <a:gd name="connsiteY29" fmla="*/ 395850 h 616817"/>
                  <a:gd name="connsiteX30" fmla="*/ 49520 w 238697"/>
                  <a:gd name="connsiteY30" fmla="*/ 396262 h 616817"/>
                  <a:gd name="connsiteX31" fmla="*/ 49383 w 238697"/>
                  <a:gd name="connsiteY31" fmla="*/ 396262 h 616817"/>
                  <a:gd name="connsiteX32" fmla="*/ 58572 w 238697"/>
                  <a:gd name="connsiteY32" fmla="*/ 396399 h 616817"/>
                  <a:gd name="connsiteX33" fmla="*/ 85044 w 238697"/>
                  <a:gd name="connsiteY33" fmla="*/ 544669 h 616817"/>
                  <a:gd name="connsiteX34" fmla="*/ 78323 w 238697"/>
                  <a:gd name="connsiteY34" fmla="*/ 535891 h 616817"/>
                  <a:gd name="connsiteX35" fmla="*/ 71191 w 238697"/>
                  <a:gd name="connsiteY35" fmla="*/ 526975 h 616817"/>
                  <a:gd name="connsiteX36" fmla="*/ 62276 w 238697"/>
                  <a:gd name="connsiteY36" fmla="*/ 517100 h 616817"/>
                  <a:gd name="connsiteX37" fmla="*/ 47051 w 238697"/>
                  <a:gd name="connsiteY37" fmla="*/ 501738 h 616817"/>
                  <a:gd name="connsiteX38" fmla="*/ 47188 w 238697"/>
                  <a:gd name="connsiteY38" fmla="*/ 501875 h 616817"/>
                  <a:gd name="connsiteX39" fmla="*/ 47051 w 238697"/>
                  <a:gd name="connsiteY39" fmla="*/ 501738 h 616817"/>
                  <a:gd name="connsiteX40" fmla="*/ 47051 w 238697"/>
                  <a:gd name="connsiteY40" fmla="*/ 501738 h 616817"/>
                  <a:gd name="connsiteX41" fmla="*/ 47051 w 238697"/>
                  <a:gd name="connsiteY41" fmla="*/ 501738 h 616817"/>
                  <a:gd name="connsiteX42" fmla="*/ 35530 w 238697"/>
                  <a:gd name="connsiteY42" fmla="*/ 492411 h 616817"/>
                  <a:gd name="connsiteX43" fmla="*/ 28123 w 238697"/>
                  <a:gd name="connsiteY43" fmla="*/ 488022 h 616817"/>
                  <a:gd name="connsiteX44" fmla="*/ 28809 w 238697"/>
                  <a:gd name="connsiteY44" fmla="*/ 488296 h 616817"/>
                  <a:gd name="connsiteX45" fmla="*/ 25105 w 238697"/>
                  <a:gd name="connsiteY45" fmla="*/ 486650 h 616817"/>
                  <a:gd name="connsiteX46" fmla="*/ 23597 w 238697"/>
                  <a:gd name="connsiteY46" fmla="*/ 486102 h 616817"/>
                  <a:gd name="connsiteX47" fmla="*/ 24420 w 238697"/>
                  <a:gd name="connsiteY47" fmla="*/ 486239 h 616817"/>
                  <a:gd name="connsiteX48" fmla="*/ 21265 w 238697"/>
                  <a:gd name="connsiteY48" fmla="*/ 485690 h 616817"/>
                  <a:gd name="connsiteX49" fmla="*/ 20030 w 238697"/>
                  <a:gd name="connsiteY49" fmla="*/ 485690 h 616817"/>
                  <a:gd name="connsiteX50" fmla="*/ 19756 w 238697"/>
                  <a:gd name="connsiteY50" fmla="*/ 485690 h 616817"/>
                  <a:gd name="connsiteX51" fmla="*/ 19756 w 238697"/>
                  <a:gd name="connsiteY51" fmla="*/ 485827 h 616817"/>
                  <a:gd name="connsiteX52" fmla="*/ 19756 w 238697"/>
                  <a:gd name="connsiteY52" fmla="*/ 485690 h 616817"/>
                  <a:gd name="connsiteX53" fmla="*/ 19756 w 238697"/>
                  <a:gd name="connsiteY53" fmla="*/ 485690 h 616817"/>
                  <a:gd name="connsiteX54" fmla="*/ 19756 w 238697"/>
                  <a:gd name="connsiteY54" fmla="*/ 487062 h 616817"/>
                  <a:gd name="connsiteX55" fmla="*/ 20030 w 238697"/>
                  <a:gd name="connsiteY55" fmla="*/ 488296 h 616817"/>
                  <a:gd name="connsiteX56" fmla="*/ 20579 w 238697"/>
                  <a:gd name="connsiteY56" fmla="*/ 489668 h 616817"/>
                  <a:gd name="connsiteX57" fmla="*/ 24008 w 238697"/>
                  <a:gd name="connsiteY57" fmla="*/ 495154 h 616817"/>
                  <a:gd name="connsiteX58" fmla="*/ 23597 w 238697"/>
                  <a:gd name="connsiteY58" fmla="*/ 494468 h 616817"/>
                  <a:gd name="connsiteX59" fmla="*/ 27849 w 238697"/>
                  <a:gd name="connsiteY59" fmla="*/ 499681 h 616817"/>
                  <a:gd name="connsiteX60" fmla="*/ 43073 w 238697"/>
                  <a:gd name="connsiteY60" fmla="*/ 514494 h 616817"/>
                  <a:gd name="connsiteX61" fmla="*/ 43073 w 238697"/>
                  <a:gd name="connsiteY61" fmla="*/ 514494 h 616817"/>
                  <a:gd name="connsiteX62" fmla="*/ 56378 w 238697"/>
                  <a:gd name="connsiteY62" fmla="*/ 525604 h 616817"/>
                  <a:gd name="connsiteX63" fmla="*/ 69820 w 238697"/>
                  <a:gd name="connsiteY63" fmla="*/ 535479 h 616817"/>
                  <a:gd name="connsiteX64" fmla="*/ 69682 w 238697"/>
                  <a:gd name="connsiteY64" fmla="*/ 535479 h 616817"/>
                  <a:gd name="connsiteX65" fmla="*/ 70094 w 238697"/>
                  <a:gd name="connsiteY65" fmla="*/ 535754 h 616817"/>
                  <a:gd name="connsiteX66" fmla="*/ 70368 w 238697"/>
                  <a:gd name="connsiteY66" fmla="*/ 535891 h 616817"/>
                  <a:gd name="connsiteX67" fmla="*/ 70231 w 238697"/>
                  <a:gd name="connsiteY67" fmla="*/ 535891 h 616817"/>
                  <a:gd name="connsiteX68" fmla="*/ 85044 w 238697"/>
                  <a:gd name="connsiteY68" fmla="*/ 544669 h 616817"/>
                  <a:gd name="connsiteX69" fmla="*/ 73249 w 238697"/>
                  <a:gd name="connsiteY69" fmla="*/ 616815 h 616817"/>
                  <a:gd name="connsiteX70" fmla="*/ 67076 w 238697"/>
                  <a:gd name="connsiteY70" fmla="*/ 615855 h 616817"/>
                  <a:gd name="connsiteX71" fmla="*/ 58298 w 238697"/>
                  <a:gd name="connsiteY71" fmla="*/ 613386 h 616817"/>
                  <a:gd name="connsiteX72" fmla="*/ 49246 w 238697"/>
                  <a:gd name="connsiteY72" fmla="*/ 609683 h 616817"/>
                  <a:gd name="connsiteX73" fmla="*/ 33061 w 238697"/>
                  <a:gd name="connsiteY73" fmla="*/ 602825 h 616817"/>
                  <a:gd name="connsiteX74" fmla="*/ 3160 w 238697"/>
                  <a:gd name="connsiteY74" fmla="*/ 588560 h 616817"/>
                  <a:gd name="connsiteX75" fmla="*/ 828 w 238697"/>
                  <a:gd name="connsiteY75" fmla="*/ 579782 h 616817"/>
                  <a:gd name="connsiteX76" fmla="*/ 9606 w 238697"/>
                  <a:gd name="connsiteY76" fmla="*/ 577450 h 616817"/>
                  <a:gd name="connsiteX77" fmla="*/ 14270 w 238697"/>
                  <a:gd name="connsiteY77" fmla="*/ 579919 h 616817"/>
                  <a:gd name="connsiteX78" fmla="*/ 34295 w 238697"/>
                  <a:gd name="connsiteY78" fmla="*/ 589383 h 616817"/>
                  <a:gd name="connsiteX79" fmla="*/ 44445 w 238697"/>
                  <a:gd name="connsiteY79" fmla="*/ 593772 h 616817"/>
                  <a:gd name="connsiteX80" fmla="*/ 49657 w 238697"/>
                  <a:gd name="connsiteY80" fmla="*/ 596104 h 616817"/>
                  <a:gd name="connsiteX81" fmla="*/ 61864 w 238697"/>
                  <a:gd name="connsiteY81" fmla="*/ 601316 h 616817"/>
                  <a:gd name="connsiteX82" fmla="*/ 70231 w 238697"/>
                  <a:gd name="connsiteY82" fmla="*/ 603648 h 616817"/>
                  <a:gd name="connsiteX83" fmla="*/ 69408 w 238697"/>
                  <a:gd name="connsiteY83" fmla="*/ 603511 h 616817"/>
                  <a:gd name="connsiteX84" fmla="*/ 73523 w 238697"/>
                  <a:gd name="connsiteY84" fmla="*/ 604196 h 616817"/>
                  <a:gd name="connsiteX85" fmla="*/ 73111 w 238697"/>
                  <a:gd name="connsiteY85" fmla="*/ 604196 h 616817"/>
                  <a:gd name="connsiteX86" fmla="*/ 73797 w 238697"/>
                  <a:gd name="connsiteY86" fmla="*/ 604196 h 616817"/>
                  <a:gd name="connsiteX87" fmla="*/ 73934 w 238697"/>
                  <a:gd name="connsiteY87" fmla="*/ 604196 h 616817"/>
                  <a:gd name="connsiteX88" fmla="*/ 73934 w 238697"/>
                  <a:gd name="connsiteY88" fmla="*/ 604196 h 616817"/>
                  <a:gd name="connsiteX89" fmla="*/ 76952 w 238697"/>
                  <a:gd name="connsiteY89" fmla="*/ 604196 h 616817"/>
                  <a:gd name="connsiteX90" fmla="*/ 78461 w 238697"/>
                  <a:gd name="connsiteY90" fmla="*/ 603922 h 616817"/>
                  <a:gd name="connsiteX91" fmla="*/ 83810 w 238697"/>
                  <a:gd name="connsiteY91" fmla="*/ 602413 h 616817"/>
                  <a:gd name="connsiteX92" fmla="*/ 89159 w 238697"/>
                  <a:gd name="connsiteY92" fmla="*/ 600219 h 616817"/>
                  <a:gd name="connsiteX93" fmla="*/ 88473 w 238697"/>
                  <a:gd name="connsiteY93" fmla="*/ 600493 h 616817"/>
                  <a:gd name="connsiteX94" fmla="*/ 92177 w 238697"/>
                  <a:gd name="connsiteY94" fmla="*/ 598436 h 616817"/>
                  <a:gd name="connsiteX95" fmla="*/ 91491 w 238697"/>
                  <a:gd name="connsiteY95" fmla="*/ 598847 h 616817"/>
                  <a:gd name="connsiteX96" fmla="*/ 93411 w 238697"/>
                  <a:gd name="connsiteY96" fmla="*/ 597338 h 616817"/>
                  <a:gd name="connsiteX97" fmla="*/ 93274 w 238697"/>
                  <a:gd name="connsiteY97" fmla="*/ 597476 h 616817"/>
                  <a:gd name="connsiteX98" fmla="*/ 96154 w 238697"/>
                  <a:gd name="connsiteY98" fmla="*/ 594458 h 616817"/>
                  <a:gd name="connsiteX99" fmla="*/ 95606 w 238697"/>
                  <a:gd name="connsiteY99" fmla="*/ 595007 h 616817"/>
                  <a:gd name="connsiteX100" fmla="*/ 96977 w 238697"/>
                  <a:gd name="connsiteY100" fmla="*/ 593086 h 616817"/>
                  <a:gd name="connsiteX101" fmla="*/ 96840 w 238697"/>
                  <a:gd name="connsiteY101" fmla="*/ 593361 h 616817"/>
                  <a:gd name="connsiteX102" fmla="*/ 98623 w 238697"/>
                  <a:gd name="connsiteY102" fmla="*/ 590343 h 616817"/>
                  <a:gd name="connsiteX103" fmla="*/ 99446 w 238697"/>
                  <a:gd name="connsiteY103" fmla="*/ 588286 h 616817"/>
                  <a:gd name="connsiteX104" fmla="*/ 99172 w 238697"/>
                  <a:gd name="connsiteY104" fmla="*/ 588972 h 616817"/>
                  <a:gd name="connsiteX105" fmla="*/ 100406 w 238697"/>
                  <a:gd name="connsiteY105" fmla="*/ 584857 h 616817"/>
                  <a:gd name="connsiteX106" fmla="*/ 100955 w 238697"/>
                  <a:gd name="connsiteY106" fmla="*/ 581016 h 616817"/>
                  <a:gd name="connsiteX107" fmla="*/ 100955 w 238697"/>
                  <a:gd name="connsiteY107" fmla="*/ 581154 h 616817"/>
                  <a:gd name="connsiteX108" fmla="*/ 100955 w 238697"/>
                  <a:gd name="connsiteY108" fmla="*/ 580879 h 616817"/>
                  <a:gd name="connsiteX109" fmla="*/ 100955 w 238697"/>
                  <a:gd name="connsiteY109" fmla="*/ 580331 h 616817"/>
                  <a:gd name="connsiteX110" fmla="*/ 100955 w 238697"/>
                  <a:gd name="connsiteY110" fmla="*/ 580605 h 616817"/>
                  <a:gd name="connsiteX111" fmla="*/ 100818 w 238697"/>
                  <a:gd name="connsiteY111" fmla="*/ 576490 h 616817"/>
                  <a:gd name="connsiteX112" fmla="*/ 100818 w 238697"/>
                  <a:gd name="connsiteY112" fmla="*/ 576902 h 616817"/>
                  <a:gd name="connsiteX113" fmla="*/ 100132 w 238697"/>
                  <a:gd name="connsiteY113" fmla="*/ 572512 h 616817"/>
                  <a:gd name="connsiteX114" fmla="*/ 98897 w 238697"/>
                  <a:gd name="connsiteY114" fmla="*/ 568261 h 616817"/>
                  <a:gd name="connsiteX115" fmla="*/ 99035 w 238697"/>
                  <a:gd name="connsiteY115" fmla="*/ 568535 h 616817"/>
                  <a:gd name="connsiteX116" fmla="*/ 98760 w 238697"/>
                  <a:gd name="connsiteY116" fmla="*/ 567849 h 616817"/>
                  <a:gd name="connsiteX117" fmla="*/ 98760 w 238697"/>
                  <a:gd name="connsiteY117" fmla="*/ 567849 h 616817"/>
                  <a:gd name="connsiteX118" fmla="*/ 98760 w 238697"/>
                  <a:gd name="connsiteY118" fmla="*/ 567849 h 616817"/>
                  <a:gd name="connsiteX119" fmla="*/ 96017 w 238697"/>
                  <a:gd name="connsiteY119" fmla="*/ 561540 h 616817"/>
                  <a:gd name="connsiteX120" fmla="*/ 92314 w 238697"/>
                  <a:gd name="connsiteY120" fmla="*/ 560305 h 616817"/>
                  <a:gd name="connsiteX121" fmla="*/ 80792 w 238697"/>
                  <a:gd name="connsiteY121" fmla="*/ 555230 h 616817"/>
                  <a:gd name="connsiteX122" fmla="*/ 67899 w 238697"/>
                  <a:gd name="connsiteY122" fmla="*/ 548098 h 616817"/>
                  <a:gd name="connsiteX123" fmla="*/ 43211 w 238697"/>
                  <a:gd name="connsiteY123" fmla="*/ 530130 h 616817"/>
                  <a:gd name="connsiteX124" fmla="*/ 22362 w 238697"/>
                  <a:gd name="connsiteY124" fmla="*/ 511065 h 616817"/>
                  <a:gd name="connsiteX125" fmla="*/ 14133 w 238697"/>
                  <a:gd name="connsiteY125" fmla="*/ 501326 h 616817"/>
                  <a:gd name="connsiteX126" fmla="*/ 11252 w 238697"/>
                  <a:gd name="connsiteY126" fmla="*/ 496800 h 616817"/>
                  <a:gd name="connsiteX127" fmla="*/ 8646 w 238697"/>
                  <a:gd name="connsiteY127" fmla="*/ 491177 h 616817"/>
                  <a:gd name="connsiteX128" fmla="*/ 7960 w 238697"/>
                  <a:gd name="connsiteY128" fmla="*/ 487473 h 616817"/>
                  <a:gd name="connsiteX129" fmla="*/ 8098 w 238697"/>
                  <a:gd name="connsiteY129" fmla="*/ 483633 h 616817"/>
                  <a:gd name="connsiteX130" fmla="*/ 8783 w 238697"/>
                  <a:gd name="connsiteY130" fmla="*/ 480615 h 616817"/>
                  <a:gd name="connsiteX131" fmla="*/ 10155 w 238697"/>
                  <a:gd name="connsiteY131" fmla="*/ 478009 h 616817"/>
                  <a:gd name="connsiteX132" fmla="*/ 11938 w 238697"/>
                  <a:gd name="connsiteY132" fmla="*/ 475952 h 616817"/>
                  <a:gd name="connsiteX133" fmla="*/ 14407 w 238697"/>
                  <a:gd name="connsiteY133" fmla="*/ 474443 h 616817"/>
                  <a:gd name="connsiteX134" fmla="*/ 22499 w 238697"/>
                  <a:gd name="connsiteY134" fmla="*/ 473483 h 616817"/>
                  <a:gd name="connsiteX135" fmla="*/ 26888 w 238697"/>
                  <a:gd name="connsiteY135" fmla="*/ 474169 h 616817"/>
                  <a:gd name="connsiteX136" fmla="*/ 31552 w 238697"/>
                  <a:gd name="connsiteY136" fmla="*/ 475952 h 616817"/>
                  <a:gd name="connsiteX137" fmla="*/ 41565 w 238697"/>
                  <a:gd name="connsiteY137" fmla="*/ 481713 h 616817"/>
                  <a:gd name="connsiteX138" fmla="*/ 50891 w 238697"/>
                  <a:gd name="connsiteY138" fmla="*/ 488845 h 616817"/>
                  <a:gd name="connsiteX139" fmla="*/ 62139 w 238697"/>
                  <a:gd name="connsiteY139" fmla="*/ 499269 h 616817"/>
                  <a:gd name="connsiteX140" fmla="*/ 72288 w 238697"/>
                  <a:gd name="connsiteY140" fmla="*/ 510105 h 616817"/>
                  <a:gd name="connsiteX141" fmla="*/ 77363 w 238697"/>
                  <a:gd name="connsiteY141" fmla="*/ 515865 h 616817"/>
                  <a:gd name="connsiteX142" fmla="*/ 80381 w 238697"/>
                  <a:gd name="connsiteY142" fmla="*/ 519157 h 616817"/>
                  <a:gd name="connsiteX143" fmla="*/ 98212 w 238697"/>
                  <a:gd name="connsiteY143" fmla="*/ 542474 h 616817"/>
                  <a:gd name="connsiteX144" fmla="*/ 103972 w 238697"/>
                  <a:gd name="connsiteY144" fmla="*/ 551664 h 616817"/>
                  <a:gd name="connsiteX145" fmla="*/ 109596 w 238697"/>
                  <a:gd name="connsiteY145" fmla="*/ 553036 h 616817"/>
                  <a:gd name="connsiteX146" fmla="*/ 118923 w 238697"/>
                  <a:gd name="connsiteY146" fmla="*/ 554270 h 616817"/>
                  <a:gd name="connsiteX147" fmla="*/ 125644 w 238697"/>
                  <a:gd name="connsiteY147" fmla="*/ 554270 h 616817"/>
                  <a:gd name="connsiteX148" fmla="*/ 134559 w 238697"/>
                  <a:gd name="connsiteY148" fmla="*/ 553036 h 616817"/>
                  <a:gd name="connsiteX149" fmla="*/ 140457 w 238697"/>
                  <a:gd name="connsiteY149" fmla="*/ 551390 h 616817"/>
                  <a:gd name="connsiteX150" fmla="*/ 140457 w 238697"/>
                  <a:gd name="connsiteY150" fmla="*/ 551390 h 616817"/>
                  <a:gd name="connsiteX151" fmla="*/ 146629 w 238697"/>
                  <a:gd name="connsiteY151" fmla="*/ 548784 h 616817"/>
                  <a:gd name="connsiteX152" fmla="*/ 150333 w 238697"/>
                  <a:gd name="connsiteY152" fmla="*/ 546452 h 616817"/>
                  <a:gd name="connsiteX153" fmla="*/ 149784 w 238697"/>
                  <a:gd name="connsiteY153" fmla="*/ 546864 h 616817"/>
                  <a:gd name="connsiteX154" fmla="*/ 153213 w 238697"/>
                  <a:gd name="connsiteY154" fmla="*/ 544258 h 616817"/>
                  <a:gd name="connsiteX155" fmla="*/ 152664 w 238697"/>
                  <a:gd name="connsiteY155" fmla="*/ 544669 h 616817"/>
                  <a:gd name="connsiteX156" fmla="*/ 155270 w 238697"/>
                  <a:gd name="connsiteY156" fmla="*/ 542063 h 616817"/>
                  <a:gd name="connsiteX157" fmla="*/ 156093 w 238697"/>
                  <a:gd name="connsiteY157" fmla="*/ 540966 h 616817"/>
                  <a:gd name="connsiteX158" fmla="*/ 156779 w 238697"/>
                  <a:gd name="connsiteY158" fmla="*/ 539731 h 616817"/>
                  <a:gd name="connsiteX159" fmla="*/ 157465 w 238697"/>
                  <a:gd name="connsiteY159" fmla="*/ 538085 h 616817"/>
                  <a:gd name="connsiteX160" fmla="*/ 157191 w 238697"/>
                  <a:gd name="connsiteY160" fmla="*/ 538771 h 616817"/>
                  <a:gd name="connsiteX161" fmla="*/ 158288 w 238697"/>
                  <a:gd name="connsiteY161" fmla="*/ 534656 h 616817"/>
                  <a:gd name="connsiteX162" fmla="*/ 158151 w 238697"/>
                  <a:gd name="connsiteY162" fmla="*/ 535342 h 616817"/>
                  <a:gd name="connsiteX163" fmla="*/ 158288 w 238697"/>
                  <a:gd name="connsiteY163" fmla="*/ 533971 h 616817"/>
                  <a:gd name="connsiteX164" fmla="*/ 158151 w 238697"/>
                  <a:gd name="connsiteY164" fmla="*/ 532599 h 616817"/>
                  <a:gd name="connsiteX165" fmla="*/ 157328 w 238697"/>
                  <a:gd name="connsiteY165" fmla="*/ 529581 h 616817"/>
                  <a:gd name="connsiteX166" fmla="*/ 157602 w 238697"/>
                  <a:gd name="connsiteY166" fmla="*/ 530267 h 616817"/>
                  <a:gd name="connsiteX167" fmla="*/ 155956 w 238697"/>
                  <a:gd name="connsiteY167" fmla="*/ 526564 h 616817"/>
                  <a:gd name="connsiteX168" fmla="*/ 156230 w 238697"/>
                  <a:gd name="connsiteY168" fmla="*/ 527250 h 616817"/>
                  <a:gd name="connsiteX169" fmla="*/ 154036 w 238697"/>
                  <a:gd name="connsiteY169" fmla="*/ 523546 h 616817"/>
                  <a:gd name="connsiteX170" fmla="*/ 154447 w 238697"/>
                  <a:gd name="connsiteY170" fmla="*/ 524095 h 616817"/>
                  <a:gd name="connsiteX171" fmla="*/ 149098 w 238697"/>
                  <a:gd name="connsiteY171" fmla="*/ 517511 h 616817"/>
                  <a:gd name="connsiteX172" fmla="*/ 138674 w 238697"/>
                  <a:gd name="connsiteY172" fmla="*/ 507499 h 616817"/>
                  <a:gd name="connsiteX173" fmla="*/ 139085 w 238697"/>
                  <a:gd name="connsiteY173" fmla="*/ 507773 h 616817"/>
                  <a:gd name="connsiteX174" fmla="*/ 131130 w 238697"/>
                  <a:gd name="connsiteY174" fmla="*/ 501189 h 616817"/>
                  <a:gd name="connsiteX175" fmla="*/ 126604 w 238697"/>
                  <a:gd name="connsiteY175" fmla="*/ 497760 h 616817"/>
                  <a:gd name="connsiteX176" fmla="*/ 117963 w 238697"/>
                  <a:gd name="connsiteY176" fmla="*/ 491314 h 616817"/>
                  <a:gd name="connsiteX177" fmla="*/ 101366 w 238697"/>
                  <a:gd name="connsiteY177" fmla="*/ 480478 h 616817"/>
                  <a:gd name="connsiteX178" fmla="*/ 93411 w 238697"/>
                  <a:gd name="connsiteY178" fmla="*/ 475678 h 616817"/>
                  <a:gd name="connsiteX179" fmla="*/ 83261 w 238697"/>
                  <a:gd name="connsiteY179" fmla="*/ 469642 h 616817"/>
                  <a:gd name="connsiteX180" fmla="*/ 75855 w 238697"/>
                  <a:gd name="connsiteY180" fmla="*/ 465528 h 616817"/>
                  <a:gd name="connsiteX181" fmla="*/ 73660 w 238697"/>
                  <a:gd name="connsiteY181" fmla="*/ 464293 h 616817"/>
                  <a:gd name="connsiteX182" fmla="*/ 70917 w 238697"/>
                  <a:gd name="connsiteY182" fmla="*/ 463745 h 616817"/>
                  <a:gd name="connsiteX183" fmla="*/ 53360 w 238697"/>
                  <a:gd name="connsiteY183" fmla="*/ 459081 h 616817"/>
                  <a:gd name="connsiteX184" fmla="*/ 45954 w 238697"/>
                  <a:gd name="connsiteY184" fmla="*/ 456475 h 616817"/>
                  <a:gd name="connsiteX185" fmla="*/ 39644 w 238697"/>
                  <a:gd name="connsiteY185" fmla="*/ 453732 h 616817"/>
                  <a:gd name="connsiteX186" fmla="*/ 31415 w 238697"/>
                  <a:gd name="connsiteY186" fmla="*/ 447285 h 616817"/>
                  <a:gd name="connsiteX187" fmla="*/ 29769 w 238697"/>
                  <a:gd name="connsiteY187" fmla="*/ 443856 h 616817"/>
                  <a:gd name="connsiteX188" fmla="*/ 29632 w 238697"/>
                  <a:gd name="connsiteY188" fmla="*/ 441799 h 616817"/>
                  <a:gd name="connsiteX189" fmla="*/ 29769 w 238697"/>
                  <a:gd name="connsiteY189" fmla="*/ 439604 h 616817"/>
                  <a:gd name="connsiteX190" fmla="*/ 35941 w 238697"/>
                  <a:gd name="connsiteY190" fmla="*/ 434941 h 616817"/>
                  <a:gd name="connsiteX191" fmla="*/ 40330 w 238697"/>
                  <a:gd name="connsiteY191" fmla="*/ 435627 h 616817"/>
                  <a:gd name="connsiteX192" fmla="*/ 45131 w 238697"/>
                  <a:gd name="connsiteY192" fmla="*/ 437136 h 616817"/>
                  <a:gd name="connsiteX193" fmla="*/ 50206 w 238697"/>
                  <a:gd name="connsiteY193" fmla="*/ 439467 h 616817"/>
                  <a:gd name="connsiteX194" fmla="*/ 54732 w 238697"/>
                  <a:gd name="connsiteY194" fmla="*/ 441799 h 616817"/>
                  <a:gd name="connsiteX195" fmla="*/ 67076 w 238697"/>
                  <a:gd name="connsiteY195" fmla="*/ 448383 h 616817"/>
                  <a:gd name="connsiteX196" fmla="*/ 75855 w 238697"/>
                  <a:gd name="connsiteY196" fmla="*/ 453183 h 616817"/>
                  <a:gd name="connsiteX197" fmla="*/ 79009 w 238697"/>
                  <a:gd name="connsiteY197" fmla="*/ 453869 h 616817"/>
                  <a:gd name="connsiteX198" fmla="*/ 78461 w 238697"/>
                  <a:gd name="connsiteY198" fmla="*/ 453732 h 616817"/>
                  <a:gd name="connsiteX199" fmla="*/ 96977 w 238697"/>
                  <a:gd name="connsiteY199" fmla="*/ 456338 h 616817"/>
                  <a:gd name="connsiteX200" fmla="*/ 116865 w 238697"/>
                  <a:gd name="connsiteY200" fmla="*/ 456475 h 616817"/>
                  <a:gd name="connsiteX201" fmla="*/ 116728 w 238697"/>
                  <a:gd name="connsiteY201" fmla="*/ 456475 h 616817"/>
                  <a:gd name="connsiteX202" fmla="*/ 117277 w 238697"/>
                  <a:gd name="connsiteY202" fmla="*/ 456475 h 616817"/>
                  <a:gd name="connsiteX203" fmla="*/ 117551 w 238697"/>
                  <a:gd name="connsiteY203" fmla="*/ 456475 h 616817"/>
                  <a:gd name="connsiteX204" fmla="*/ 117414 w 238697"/>
                  <a:gd name="connsiteY204" fmla="*/ 456475 h 616817"/>
                  <a:gd name="connsiteX205" fmla="*/ 139908 w 238697"/>
                  <a:gd name="connsiteY205" fmla="*/ 453320 h 616817"/>
                  <a:gd name="connsiteX206" fmla="*/ 139634 w 238697"/>
                  <a:gd name="connsiteY206" fmla="*/ 453320 h 616817"/>
                  <a:gd name="connsiteX207" fmla="*/ 158836 w 238697"/>
                  <a:gd name="connsiteY207" fmla="*/ 448108 h 616817"/>
                  <a:gd name="connsiteX208" fmla="*/ 169946 w 238697"/>
                  <a:gd name="connsiteY208" fmla="*/ 443719 h 616817"/>
                  <a:gd name="connsiteX209" fmla="*/ 176667 w 238697"/>
                  <a:gd name="connsiteY209" fmla="*/ 439879 h 616817"/>
                  <a:gd name="connsiteX210" fmla="*/ 176667 w 238697"/>
                  <a:gd name="connsiteY210" fmla="*/ 439879 h 616817"/>
                  <a:gd name="connsiteX211" fmla="*/ 176942 w 238697"/>
                  <a:gd name="connsiteY211" fmla="*/ 439742 h 616817"/>
                  <a:gd name="connsiteX212" fmla="*/ 176942 w 238697"/>
                  <a:gd name="connsiteY212" fmla="*/ 439742 h 616817"/>
                  <a:gd name="connsiteX213" fmla="*/ 177216 w 238697"/>
                  <a:gd name="connsiteY213" fmla="*/ 439604 h 616817"/>
                  <a:gd name="connsiteX214" fmla="*/ 177216 w 238697"/>
                  <a:gd name="connsiteY214" fmla="*/ 439604 h 616817"/>
                  <a:gd name="connsiteX215" fmla="*/ 180096 w 238697"/>
                  <a:gd name="connsiteY215" fmla="*/ 437410 h 616817"/>
                  <a:gd name="connsiteX216" fmla="*/ 179548 w 238697"/>
                  <a:gd name="connsiteY216" fmla="*/ 437821 h 616817"/>
                  <a:gd name="connsiteX217" fmla="*/ 182565 w 238697"/>
                  <a:gd name="connsiteY217" fmla="*/ 434941 h 616817"/>
                  <a:gd name="connsiteX218" fmla="*/ 182154 w 238697"/>
                  <a:gd name="connsiteY218" fmla="*/ 435490 h 616817"/>
                  <a:gd name="connsiteX219" fmla="*/ 182977 w 238697"/>
                  <a:gd name="connsiteY219" fmla="*/ 434392 h 616817"/>
                  <a:gd name="connsiteX220" fmla="*/ 183662 w 238697"/>
                  <a:gd name="connsiteY220" fmla="*/ 433158 h 616817"/>
                  <a:gd name="connsiteX221" fmla="*/ 184074 w 238697"/>
                  <a:gd name="connsiteY221" fmla="*/ 432061 h 616817"/>
                  <a:gd name="connsiteX222" fmla="*/ 184348 w 238697"/>
                  <a:gd name="connsiteY222" fmla="*/ 430826 h 616817"/>
                  <a:gd name="connsiteX223" fmla="*/ 184485 w 238697"/>
                  <a:gd name="connsiteY223" fmla="*/ 429729 h 616817"/>
                  <a:gd name="connsiteX224" fmla="*/ 184485 w 238697"/>
                  <a:gd name="connsiteY224" fmla="*/ 428632 h 616817"/>
                  <a:gd name="connsiteX225" fmla="*/ 184211 w 238697"/>
                  <a:gd name="connsiteY225" fmla="*/ 427672 h 616817"/>
                  <a:gd name="connsiteX226" fmla="*/ 183662 w 238697"/>
                  <a:gd name="connsiteY226" fmla="*/ 426437 h 616817"/>
                  <a:gd name="connsiteX227" fmla="*/ 182839 w 238697"/>
                  <a:gd name="connsiteY227" fmla="*/ 425065 h 616817"/>
                  <a:gd name="connsiteX228" fmla="*/ 180371 w 238697"/>
                  <a:gd name="connsiteY228" fmla="*/ 421911 h 616817"/>
                  <a:gd name="connsiteX229" fmla="*/ 180782 w 238697"/>
                  <a:gd name="connsiteY229" fmla="*/ 422459 h 616817"/>
                  <a:gd name="connsiteX230" fmla="*/ 179410 w 238697"/>
                  <a:gd name="connsiteY230" fmla="*/ 421225 h 616817"/>
                  <a:gd name="connsiteX231" fmla="*/ 174473 w 238697"/>
                  <a:gd name="connsiteY231" fmla="*/ 417522 h 616817"/>
                  <a:gd name="connsiteX232" fmla="*/ 174747 w 238697"/>
                  <a:gd name="connsiteY232" fmla="*/ 417659 h 616817"/>
                  <a:gd name="connsiteX233" fmla="*/ 174473 w 238697"/>
                  <a:gd name="connsiteY233" fmla="*/ 417522 h 616817"/>
                  <a:gd name="connsiteX234" fmla="*/ 174198 w 238697"/>
                  <a:gd name="connsiteY234" fmla="*/ 417247 h 616817"/>
                  <a:gd name="connsiteX235" fmla="*/ 174473 w 238697"/>
                  <a:gd name="connsiteY235" fmla="*/ 417385 h 616817"/>
                  <a:gd name="connsiteX236" fmla="*/ 167615 w 238697"/>
                  <a:gd name="connsiteY236" fmla="*/ 413544 h 616817"/>
                  <a:gd name="connsiteX237" fmla="*/ 152664 w 238697"/>
                  <a:gd name="connsiteY237" fmla="*/ 407098 h 616817"/>
                  <a:gd name="connsiteX238" fmla="*/ 143063 w 238697"/>
                  <a:gd name="connsiteY238" fmla="*/ 403394 h 616817"/>
                  <a:gd name="connsiteX239" fmla="*/ 135245 w 238697"/>
                  <a:gd name="connsiteY239" fmla="*/ 400925 h 616817"/>
                  <a:gd name="connsiteX240" fmla="*/ 129621 w 238697"/>
                  <a:gd name="connsiteY240" fmla="*/ 399279 h 616817"/>
                  <a:gd name="connsiteX241" fmla="*/ 126878 w 238697"/>
                  <a:gd name="connsiteY241" fmla="*/ 398456 h 616817"/>
                  <a:gd name="connsiteX242" fmla="*/ 110693 w 238697"/>
                  <a:gd name="connsiteY242" fmla="*/ 394753 h 616817"/>
                  <a:gd name="connsiteX243" fmla="*/ 106304 w 238697"/>
                  <a:gd name="connsiteY243" fmla="*/ 396262 h 616817"/>
                  <a:gd name="connsiteX244" fmla="*/ 86690 w 238697"/>
                  <a:gd name="connsiteY244" fmla="*/ 401748 h 616817"/>
                  <a:gd name="connsiteX245" fmla="*/ 59944 w 238697"/>
                  <a:gd name="connsiteY245" fmla="*/ 406000 h 616817"/>
                  <a:gd name="connsiteX246" fmla="*/ 49108 w 238697"/>
                  <a:gd name="connsiteY246" fmla="*/ 406000 h 616817"/>
                  <a:gd name="connsiteX247" fmla="*/ 44308 w 238697"/>
                  <a:gd name="connsiteY247" fmla="*/ 405314 h 616817"/>
                  <a:gd name="connsiteX248" fmla="*/ 37861 w 238697"/>
                  <a:gd name="connsiteY248" fmla="*/ 403394 h 616817"/>
                  <a:gd name="connsiteX249" fmla="*/ 34844 w 238697"/>
                  <a:gd name="connsiteY249" fmla="*/ 401748 h 616817"/>
                  <a:gd name="connsiteX250" fmla="*/ 32375 w 238697"/>
                  <a:gd name="connsiteY250" fmla="*/ 399691 h 616817"/>
                  <a:gd name="connsiteX251" fmla="*/ 30729 w 238697"/>
                  <a:gd name="connsiteY251" fmla="*/ 397085 h 616817"/>
                  <a:gd name="connsiteX252" fmla="*/ 29632 w 238697"/>
                  <a:gd name="connsiteY252" fmla="*/ 394067 h 616817"/>
                  <a:gd name="connsiteX253" fmla="*/ 29495 w 238697"/>
                  <a:gd name="connsiteY253" fmla="*/ 391050 h 616817"/>
                  <a:gd name="connsiteX254" fmla="*/ 30455 w 238697"/>
                  <a:gd name="connsiteY254" fmla="*/ 388444 h 616817"/>
                  <a:gd name="connsiteX255" fmla="*/ 35118 w 238697"/>
                  <a:gd name="connsiteY255" fmla="*/ 383780 h 616817"/>
                  <a:gd name="connsiteX256" fmla="*/ 38821 w 238697"/>
                  <a:gd name="connsiteY256" fmla="*/ 381860 h 616817"/>
                  <a:gd name="connsiteX257" fmla="*/ 43211 w 238697"/>
                  <a:gd name="connsiteY257" fmla="*/ 380488 h 616817"/>
                  <a:gd name="connsiteX258" fmla="*/ 54869 w 238697"/>
                  <a:gd name="connsiteY258" fmla="*/ 378843 h 616817"/>
                  <a:gd name="connsiteX259" fmla="*/ 68311 w 238697"/>
                  <a:gd name="connsiteY259" fmla="*/ 378705 h 616817"/>
                  <a:gd name="connsiteX260" fmla="*/ 84496 w 238697"/>
                  <a:gd name="connsiteY260" fmla="*/ 379666 h 616817"/>
                  <a:gd name="connsiteX261" fmla="*/ 99995 w 238697"/>
                  <a:gd name="connsiteY261" fmla="*/ 381586 h 616817"/>
                  <a:gd name="connsiteX262" fmla="*/ 110556 w 238697"/>
                  <a:gd name="connsiteY262" fmla="*/ 383369 h 616817"/>
                  <a:gd name="connsiteX263" fmla="*/ 121940 w 238697"/>
                  <a:gd name="connsiteY263" fmla="*/ 379666 h 616817"/>
                  <a:gd name="connsiteX264" fmla="*/ 135931 w 238697"/>
                  <a:gd name="connsiteY264" fmla="*/ 373905 h 616817"/>
                  <a:gd name="connsiteX265" fmla="*/ 143749 w 238697"/>
                  <a:gd name="connsiteY265" fmla="*/ 370613 h 616817"/>
                  <a:gd name="connsiteX266" fmla="*/ 156230 w 238697"/>
                  <a:gd name="connsiteY266" fmla="*/ 364715 h 616817"/>
                  <a:gd name="connsiteX267" fmla="*/ 182565 w 238697"/>
                  <a:gd name="connsiteY267" fmla="*/ 349490 h 616817"/>
                  <a:gd name="connsiteX268" fmla="*/ 192989 w 238697"/>
                  <a:gd name="connsiteY268" fmla="*/ 341261 h 616817"/>
                  <a:gd name="connsiteX269" fmla="*/ 198476 w 238697"/>
                  <a:gd name="connsiteY269" fmla="*/ 335774 h 616817"/>
                  <a:gd name="connsiteX270" fmla="*/ 200670 w 238697"/>
                  <a:gd name="connsiteY270" fmla="*/ 332894 h 616817"/>
                  <a:gd name="connsiteX271" fmla="*/ 200670 w 238697"/>
                  <a:gd name="connsiteY271" fmla="*/ 332894 h 616817"/>
                  <a:gd name="connsiteX272" fmla="*/ 200670 w 238697"/>
                  <a:gd name="connsiteY272" fmla="*/ 332894 h 616817"/>
                  <a:gd name="connsiteX273" fmla="*/ 201082 w 238697"/>
                  <a:gd name="connsiteY273" fmla="*/ 332345 h 616817"/>
                  <a:gd name="connsiteX274" fmla="*/ 200945 w 238697"/>
                  <a:gd name="connsiteY274" fmla="*/ 332482 h 616817"/>
                  <a:gd name="connsiteX275" fmla="*/ 202865 w 238697"/>
                  <a:gd name="connsiteY275" fmla="*/ 329191 h 616817"/>
                  <a:gd name="connsiteX276" fmla="*/ 202865 w 238697"/>
                  <a:gd name="connsiteY276" fmla="*/ 329328 h 616817"/>
                  <a:gd name="connsiteX277" fmla="*/ 204099 w 238697"/>
                  <a:gd name="connsiteY277" fmla="*/ 326310 h 616817"/>
                  <a:gd name="connsiteX278" fmla="*/ 204511 w 238697"/>
                  <a:gd name="connsiteY278" fmla="*/ 324802 h 616817"/>
                  <a:gd name="connsiteX279" fmla="*/ 204785 w 238697"/>
                  <a:gd name="connsiteY279" fmla="*/ 323293 h 616817"/>
                  <a:gd name="connsiteX280" fmla="*/ 204785 w 238697"/>
                  <a:gd name="connsiteY280" fmla="*/ 322470 h 616817"/>
                  <a:gd name="connsiteX281" fmla="*/ 204511 w 238697"/>
                  <a:gd name="connsiteY281" fmla="*/ 320550 h 616817"/>
                  <a:gd name="connsiteX282" fmla="*/ 204237 w 238697"/>
                  <a:gd name="connsiteY282" fmla="*/ 319452 h 616817"/>
                  <a:gd name="connsiteX283" fmla="*/ 203688 w 238697"/>
                  <a:gd name="connsiteY283" fmla="*/ 318081 h 616817"/>
                  <a:gd name="connsiteX284" fmla="*/ 203139 w 238697"/>
                  <a:gd name="connsiteY284" fmla="*/ 316983 h 616817"/>
                  <a:gd name="connsiteX285" fmla="*/ 202316 w 238697"/>
                  <a:gd name="connsiteY285" fmla="*/ 315886 h 616817"/>
                  <a:gd name="connsiteX286" fmla="*/ 201219 w 238697"/>
                  <a:gd name="connsiteY286" fmla="*/ 314789 h 616817"/>
                  <a:gd name="connsiteX287" fmla="*/ 201493 w 238697"/>
                  <a:gd name="connsiteY287" fmla="*/ 315063 h 616817"/>
                  <a:gd name="connsiteX288" fmla="*/ 198750 w 238697"/>
                  <a:gd name="connsiteY288" fmla="*/ 312869 h 616817"/>
                  <a:gd name="connsiteX289" fmla="*/ 195184 w 238697"/>
                  <a:gd name="connsiteY289" fmla="*/ 310674 h 616817"/>
                  <a:gd name="connsiteX290" fmla="*/ 195321 w 238697"/>
                  <a:gd name="connsiteY290" fmla="*/ 310674 h 616817"/>
                  <a:gd name="connsiteX291" fmla="*/ 192029 w 238697"/>
                  <a:gd name="connsiteY291" fmla="*/ 309302 h 616817"/>
                  <a:gd name="connsiteX292" fmla="*/ 192166 w 238697"/>
                  <a:gd name="connsiteY292" fmla="*/ 309302 h 616817"/>
                  <a:gd name="connsiteX293" fmla="*/ 191892 w 238697"/>
                  <a:gd name="connsiteY293" fmla="*/ 309165 h 616817"/>
                  <a:gd name="connsiteX294" fmla="*/ 192029 w 238697"/>
                  <a:gd name="connsiteY294" fmla="*/ 309165 h 616817"/>
                  <a:gd name="connsiteX295" fmla="*/ 191755 w 238697"/>
                  <a:gd name="connsiteY295" fmla="*/ 309028 h 616817"/>
                  <a:gd name="connsiteX296" fmla="*/ 184074 w 238697"/>
                  <a:gd name="connsiteY296" fmla="*/ 306834 h 616817"/>
                  <a:gd name="connsiteX297" fmla="*/ 160894 w 238697"/>
                  <a:gd name="connsiteY297" fmla="*/ 303679 h 616817"/>
                  <a:gd name="connsiteX298" fmla="*/ 160894 w 238697"/>
                  <a:gd name="connsiteY298" fmla="*/ 303679 h 616817"/>
                  <a:gd name="connsiteX299" fmla="*/ 160757 w 238697"/>
                  <a:gd name="connsiteY299" fmla="*/ 303679 h 616817"/>
                  <a:gd name="connsiteX300" fmla="*/ 160208 w 238697"/>
                  <a:gd name="connsiteY300" fmla="*/ 303679 h 616817"/>
                  <a:gd name="connsiteX301" fmla="*/ 160345 w 238697"/>
                  <a:gd name="connsiteY301" fmla="*/ 303679 h 616817"/>
                  <a:gd name="connsiteX302" fmla="*/ 126192 w 238697"/>
                  <a:gd name="connsiteY302" fmla="*/ 303953 h 616817"/>
                  <a:gd name="connsiteX303" fmla="*/ 104247 w 238697"/>
                  <a:gd name="connsiteY303" fmla="*/ 306148 h 616817"/>
                  <a:gd name="connsiteX304" fmla="*/ 97114 w 238697"/>
                  <a:gd name="connsiteY304" fmla="*/ 307108 h 616817"/>
                  <a:gd name="connsiteX305" fmla="*/ 83536 w 238697"/>
                  <a:gd name="connsiteY305" fmla="*/ 309028 h 616817"/>
                  <a:gd name="connsiteX306" fmla="*/ 64333 w 238697"/>
                  <a:gd name="connsiteY306" fmla="*/ 312046 h 616817"/>
                  <a:gd name="connsiteX307" fmla="*/ 41839 w 238697"/>
                  <a:gd name="connsiteY307" fmla="*/ 316160 h 616817"/>
                  <a:gd name="connsiteX308" fmla="*/ 35667 w 238697"/>
                  <a:gd name="connsiteY308" fmla="*/ 310811 h 616817"/>
                  <a:gd name="connsiteX309" fmla="*/ 37175 w 238697"/>
                  <a:gd name="connsiteY309" fmla="*/ 306285 h 616817"/>
                  <a:gd name="connsiteX310" fmla="*/ 39233 w 238697"/>
                  <a:gd name="connsiteY310" fmla="*/ 304502 h 616817"/>
                  <a:gd name="connsiteX311" fmla="*/ 44445 w 238697"/>
                  <a:gd name="connsiteY311" fmla="*/ 302307 h 616817"/>
                  <a:gd name="connsiteX312" fmla="*/ 59121 w 238697"/>
                  <a:gd name="connsiteY312" fmla="*/ 294763 h 616817"/>
                  <a:gd name="connsiteX313" fmla="*/ 75992 w 238697"/>
                  <a:gd name="connsiteY313" fmla="*/ 285711 h 616817"/>
                  <a:gd name="connsiteX314" fmla="*/ 91354 w 238697"/>
                  <a:gd name="connsiteY314" fmla="*/ 277481 h 616817"/>
                  <a:gd name="connsiteX315" fmla="*/ 108224 w 238697"/>
                  <a:gd name="connsiteY315" fmla="*/ 268292 h 616817"/>
                  <a:gd name="connsiteX316" fmla="*/ 138948 w 238697"/>
                  <a:gd name="connsiteY316" fmla="*/ 250735 h 616817"/>
                  <a:gd name="connsiteX317" fmla="*/ 190246 w 238697"/>
                  <a:gd name="connsiteY317" fmla="*/ 219463 h 616817"/>
                  <a:gd name="connsiteX318" fmla="*/ 190109 w 238697"/>
                  <a:gd name="connsiteY318" fmla="*/ 219600 h 616817"/>
                  <a:gd name="connsiteX319" fmla="*/ 212603 w 238697"/>
                  <a:gd name="connsiteY319" fmla="*/ 202729 h 616817"/>
                  <a:gd name="connsiteX320" fmla="*/ 223302 w 238697"/>
                  <a:gd name="connsiteY320" fmla="*/ 192168 h 616817"/>
                  <a:gd name="connsiteX321" fmla="*/ 222890 w 238697"/>
                  <a:gd name="connsiteY321" fmla="*/ 192579 h 616817"/>
                  <a:gd name="connsiteX322" fmla="*/ 226868 w 238697"/>
                  <a:gd name="connsiteY322" fmla="*/ 187504 h 616817"/>
                  <a:gd name="connsiteX323" fmla="*/ 226456 w 238697"/>
                  <a:gd name="connsiteY323" fmla="*/ 187916 h 616817"/>
                  <a:gd name="connsiteX324" fmla="*/ 228240 w 238697"/>
                  <a:gd name="connsiteY324" fmla="*/ 184761 h 616817"/>
                  <a:gd name="connsiteX325" fmla="*/ 229748 w 238697"/>
                  <a:gd name="connsiteY325" fmla="*/ 181469 h 616817"/>
                  <a:gd name="connsiteX326" fmla="*/ 230160 w 238697"/>
                  <a:gd name="connsiteY326" fmla="*/ 179961 h 616817"/>
                  <a:gd name="connsiteX327" fmla="*/ 230434 w 238697"/>
                  <a:gd name="connsiteY327" fmla="*/ 178589 h 616817"/>
                  <a:gd name="connsiteX328" fmla="*/ 230434 w 238697"/>
                  <a:gd name="connsiteY328" fmla="*/ 177629 h 616817"/>
                  <a:gd name="connsiteX329" fmla="*/ 230297 w 238697"/>
                  <a:gd name="connsiteY329" fmla="*/ 176806 h 616817"/>
                  <a:gd name="connsiteX330" fmla="*/ 229885 w 238697"/>
                  <a:gd name="connsiteY330" fmla="*/ 175709 h 616817"/>
                  <a:gd name="connsiteX331" fmla="*/ 229200 w 238697"/>
                  <a:gd name="connsiteY331" fmla="*/ 174474 h 616817"/>
                  <a:gd name="connsiteX332" fmla="*/ 228514 w 238697"/>
                  <a:gd name="connsiteY332" fmla="*/ 173514 h 616817"/>
                  <a:gd name="connsiteX333" fmla="*/ 227554 w 238697"/>
                  <a:gd name="connsiteY333" fmla="*/ 172554 h 616817"/>
                  <a:gd name="connsiteX334" fmla="*/ 226868 w 238697"/>
                  <a:gd name="connsiteY334" fmla="*/ 172005 h 616817"/>
                  <a:gd name="connsiteX335" fmla="*/ 226868 w 238697"/>
                  <a:gd name="connsiteY335" fmla="*/ 172005 h 616817"/>
                  <a:gd name="connsiteX336" fmla="*/ 225222 w 238697"/>
                  <a:gd name="connsiteY336" fmla="*/ 171182 h 616817"/>
                  <a:gd name="connsiteX337" fmla="*/ 225771 w 238697"/>
                  <a:gd name="connsiteY337" fmla="*/ 171457 h 616817"/>
                  <a:gd name="connsiteX338" fmla="*/ 224536 w 238697"/>
                  <a:gd name="connsiteY338" fmla="*/ 170908 h 616817"/>
                  <a:gd name="connsiteX339" fmla="*/ 219324 w 238697"/>
                  <a:gd name="connsiteY339" fmla="*/ 169536 h 616817"/>
                  <a:gd name="connsiteX340" fmla="*/ 220010 w 238697"/>
                  <a:gd name="connsiteY340" fmla="*/ 169674 h 616817"/>
                  <a:gd name="connsiteX341" fmla="*/ 215758 w 238697"/>
                  <a:gd name="connsiteY341" fmla="*/ 168988 h 616817"/>
                  <a:gd name="connsiteX342" fmla="*/ 215758 w 238697"/>
                  <a:gd name="connsiteY342" fmla="*/ 168988 h 616817"/>
                  <a:gd name="connsiteX343" fmla="*/ 193675 w 238697"/>
                  <a:gd name="connsiteY343" fmla="*/ 169262 h 616817"/>
                  <a:gd name="connsiteX344" fmla="*/ 193675 w 238697"/>
                  <a:gd name="connsiteY344" fmla="*/ 169262 h 616817"/>
                  <a:gd name="connsiteX345" fmla="*/ 175021 w 238697"/>
                  <a:gd name="connsiteY345" fmla="*/ 170771 h 616817"/>
                  <a:gd name="connsiteX346" fmla="*/ 161168 w 238697"/>
                  <a:gd name="connsiteY346" fmla="*/ 172417 h 616817"/>
                  <a:gd name="connsiteX347" fmla="*/ 154310 w 238697"/>
                  <a:gd name="connsiteY347" fmla="*/ 173240 h 616817"/>
                  <a:gd name="connsiteX348" fmla="*/ 140594 w 238697"/>
                  <a:gd name="connsiteY348" fmla="*/ 175297 h 616817"/>
                  <a:gd name="connsiteX349" fmla="*/ 132776 w 238697"/>
                  <a:gd name="connsiteY349" fmla="*/ 176394 h 616817"/>
                  <a:gd name="connsiteX350" fmla="*/ 109870 w 238697"/>
                  <a:gd name="connsiteY350" fmla="*/ 180921 h 616817"/>
                  <a:gd name="connsiteX351" fmla="*/ 90805 w 238697"/>
                  <a:gd name="connsiteY351" fmla="*/ 185584 h 616817"/>
                  <a:gd name="connsiteX352" fmla="*/ 75306 w 238697"/>
                  <a:gd name="connsiteY352" fmla="*/ 189836 h 616817"/>
                  <a:gd name="connsiteX353" fmla="*/ 59670 w 238697"/>
                  <a:gd name="connsiteY353" fmla="*/ 194500 h 616817"/>
                  <a:gd name="connsiteX354" fmla="*/ 34021 w 238697"/>
                  <a:gd name="connsiteY354" fmla="*/ 203278 h 616817"/>
                  <a:gd name="connsiteX355" fmla="*/ 28260 w 238697"/>
                  <a:gd name="connsiteY355" fmla="*/ 200946 h 616817"/>
                  <a:gd name="connsiteX356" fmla="*/ 27711 w 238697"/>
                  <a:gd name="connsiteY356" fmla="*/ 194637 h 616817"/>
                  <a:gd name="connsiteX357" fmla="*/ 30592 w 238697"/>
                  <a:gd name="connsiteY357" fmla="*/ 191208 h 616817"/>
                  <a:gd name="connsiteX358" fmla="*/ 36215 w 238697"/>
                  <a:gd name="connsiteY358" fmla="*/ 187779 h 616817"/>
                  <a:gd name="connsiteX359" fmla="*/ 59670 w 238697"/>
                  <a:gd name="connsiteY359" fmla="*/ 170771 h 616817"/>
                  <a:gd name="connsiteX360" fmla="*/ 68174 w 238697"/>
                  <a:gd name="connsiteY360" fmla="*/ 164461 h 616817"/>
                  <a:gd name="connsiteX361" fmla="*/ 79695 w 238697"/>
                  <a:gd name="connsiteY361" fmla="*/ 155820 h 616817"/>
                  <a:gd name="connsiteX362" fmla="*/ 90805 w 238697"/>
                  <a:gd name="connsiteY362" fmla="*/ 147042 h 616817"/>
                  <a:gd name="connsiteX363" fmla="*/ 100955 w 238697"/>
                  <a:gd name="connsiteY363" fmla="*/ 138950 h 616817"/>
                  <a:gd name="connsiteX364" fmla="*/ 122352 w 238697"/>
                  <a:gd name="connsiteY364" fmla="*/ 120707 h 616817"/>
                  <a:gd name="connsiteX365" fmla="*/ 122352 w 238697"/>
                  <a:gd name="connsiteY365" fmla="*/ 120707 h 616817"/>
                  <a:gd name="connsiteX366" fmla="*/ 122489 w 238697"/>
                  <a:gd name="connsiteY366" fmla="*/ 120570 h 616817"/>
                  <a:gd name="connsiteX367" fmla="*/ 122763 w 238697"/>
                  <a:gd name="connsiteY367" fmla="*/ 120433 h 616817"/>
                  <a:gd name="connsiteX368" fmla="*/ 122763 w 238697"/>
                  <a:gd name="connsiteY368" fmla="*/ 120433 h 616817"/>
                  <a:gd name="connsiteX369" fmla="*/ 134696 w 238697"/>
                  <a:gd name="connsiteY369" fmla="*/ 109597 h 616817"/>
                  <a:gd name="connsiteX370" fmla="*/ 147726 w 238697"/>
                  <a:gd name="connsiteY370" fmla="*/ 96156 h 616817"/>
                  <a:gd name="connsiteX371" fmla="*/ 147726 w 238697"/>
                  <a:gd name="connsiteY371" fmla="*/ 96156 h 616817"/>
                  <a:gd name="connsiteX372" fmla="*/ 147726 w 238697"/>
                  <a:gd name="connsiteY372" fmla="*/ 96156 h 616817"/>
                  <a:gd name="connsiteX373" fmla="*/ 147864 w 238697"/>
                  <a:gd name="connsiteY373" fmla="*/ 96019 h 616817"/>
                  <a:gd name="connsiteX374" fmla="*/ 147726 w 238697"/>
                  <a:gd name="connsiteY374" fmla="*/ 96156 h 616817"/>
                  <a:gd name="connsiteX375" fmla="*/ 153076 w 238697"/>
                  <a:gd name="connsiteY375" fmla="*/ 89435 h 616817"/>
                  <a:gd name="connsiteX376" fmla="*/ 153076 w 238697"/>
                  <a:gd name="connsiteY376" fmla="*/ 89435 h 616817"/>
                  <a:gd name="connsiteX377" fmla="*/ 157602 w 238697"/>
                  <a:gd name="connsiteY377" fmla="*/ 81754 h 616817"/>
                  <a:gd name="connsiteX378" fmla="*/ 157328 w 238697"/>
                  <a:gd name="connsiteY378" fmla="*/ 82165 h 616817"/>
                  <a:gd name="connsiteX379" fmla="*/ 158974 w 238697"/>
                  <a:gd name="connsiteY379" fmla="*/ 78188 h 616817"/>
                  <a:gd name="connsiteX380" fmla="*/ 159385 w 238697"/>
                  <a:gd name="connsiteY380" fmla="*/ 76679 h 616817"/>
                  <a:gd name="connsiteX381" fmla="*/ 159659 w 238697"/>
                  <a:gd name="connsiteY381" fmla="*/ 75033 h 616817"/>
                  <a:gd name="connsiteX382" fmla="*/ 159659 w 238697"/>
                  <a:gd name="connsiteY382" fmla="*/ 75033 h 616817"/>
                  <a:gd name="connsiteX383" fmla="*/ 159659 w 238697"/>
                  <a:gd name="connsiteY383" fmla="*/ 72016 h 616817"/>
                  <a:gd name="connsiteX384" fmla="*/ 159659 w 238697"/>
                  <a:gd name="connsiteY384" fmla="*/ 72016 h 616817"/>
                  <a:gd name="connsiteX385" fmla="*/ 159385 w 238697"/>
                  <a:gd name="connsiteY385" fmla="*/ 70507 h 616817"/>
                  <a:gd name="connsiteX386" fmla="*/ 158836 w 238697"/>
                  <a:gd name="connsiteY386" fmla="*/ 68861 h 616817"/>
                  <a:gd name="connsiteX387" fmla="*/ 158288 w 238697"/>
                  <a:gd name="connsiteY387" fmla="*/ 67627 h 616817"/>
                  <a:gd name="connsiteX388" fmla="*/ 157602 w 238697"/>
                  <a:gd name="connsiteY388" fmla="*/ 66666 h 616817"/>
                  <a:gd name="connsiteX389" fmla="*/ 156505 w 238697"/>
                  <a:gd name="connsiteY389" fmla="*/ 65569 h 616817"/>
                  <a:gd name="connsiteX390" fmla="*/ 153487 w 238697"/>
                  <a:gd name="connsiteY390" fmla="*/ 63237 h 616817"/>
                  <a:gd name="connsiteX391" fmla="*/ 153899 w 238697"/>
                  <a:gd name="connsiteY391" fmla="*/ 63512 h 616817"/>
                  <a:gd name="connsiteX392" fmla="*/ 152390 w 238697"/>
                  <a:gd name="connsiteY392" fmla="*/ 62689 h 616817"/>
                  <a:gd name="connsiteX393" fmla="*/ 150881 w 238697"/>
                  <a:gd name="connsiteY393" fmla="*/ 62140 h 616817"/>
                  <a:gd name="connsiteX394" fmla="*/ 151155 w 238697"/>
                  <a:gd name="connsiteY394" fmla="*/ 62277 h 616817"/>
                  <a:gd name="connsiteX395" fmla="*/ 147178 w 238697"/>
                  <a:gd name="connsiteY395" fmla="*/ 61180 h 616817"/>
                  <a:gd name="connsiteX396" fmla="*/ 147726 w 238697"/>
                  <a:gd name="connsiteY396" fmla="*/ 61317 h 616817"/>
                  <a:gd name="connsiteX397" fmla="*/ 143337 w 238697"/>
                  <a:gd name="connsiteY397" fmla="*/ 60631 h 616817"/>
                  <a:gd name="connsiteX398" fmla="*/ 143886 w 238697"/>
                  <a:gd name="connsiteY398" fmla="*/ 60631 h 616817"/>
                  <a:gd name="connsiteX399" fmla="*/ 134696 w 238697"/>
                  <a:gd name="connsiteY399" fmla="*/ 60631 h 616817"/>
                  <a:gd name="connsiteX400" fmla="*/ 134971 w 238697"/>
                  <a:gd name="connsiteY400" fmla="*/ 60631 h 616817"/>
                  <a:gd name="connsiteX401" fmla="*/ 121117 w 238697"/>
                  <a:gd name="connsiteY401" fmla="*/ 62552 h 616817"/>
                  <a:gd name="connsiteX402" fmla="*/ 121117 w 238697"/>
                  <a:gd name="connsiteY402" fmla="*/ 62552 h 616817"/>
                  <a:gd name="connsiteX403" fmla="*/ 100955 w 238697"/>
                  <a:gd name="connsiteY403" fmla="*/ 68175 h 616817"/>
                  <a:gd name="connsiteX404" fmla="*/ 101092 w 238697"/>
                  <a:gd name="connsiteY404" fmla="*/ 68038 h 616817"/>
                  <a:gd name="connsiteX405" fmla="*/ 92314 w 238697"/>
                  <a:gd name="connsiteY405" fmla="*/ 71467 h 616817"/>
                  <a:gd name="connsiteX406" fmla="*/ 89845 w 238697"/>
                  <a:gd name="connsiteY406" fmla="*/ 74073 h 616817"/>
                  <a:gd name="connsiteX407" fmla="*/ 74346 w 238697"/>
                  <a:gd name="connsiteY407" fmla="*/ 88886 h 616817"/>
                  <a:gd name="connsiteX408" fmla="*/ 64607 w 238697"/>
                  <a:gd name="connsiteY408" fmla="*/ 97253 h 616817"/>
                  <a:gd name="connsiteX409" fmla="*/ 56789 w 238697"/>
                  <a:gd name="connsiteY409" fmla="*/ 103700 h 616817"/>
                  <a:gd name="connsiteX410" fmla="*/ 51714 w 238697"/>
                  <a:gd name="connsiteY410" fmla="*/ 107677 h 616817"/>
                  <a:gd name="connsiteX411" fmla="*/ 42662 w 238697"/>
                  <a:gd name="connsiteY411" fmla="*/ 113301 h 616817"/>
                  <a:gd name="connsiteX412" fmla="*/ 37038 w 238697"/>
                  <a:gd name="connsiteY412" fmla="*/ 114810 h 616817"/>
                  <a:gd name="connsiteX413" fmla="*/ 31826 w 238697"/>
                  <a:gd name="connsiteY413" fmla="*/ 112341 h 616817"/>
                  <a:gd name="connsiteX414" fmla="*/ 30729 w 238697"/>
                  <a:gd name="connsiteY414" fmla="*/ 106717 h 616817"/>
                  <a:gd name="connsiteX415" fmla="*/ 36078 w 238697"/>
                  <a:gd name="connsiteY415" fmla="*/ 98076 h 616817"/>
                  <a:gd name="connsiteX416" fmla="*/ 45131 w 238697"/>
                  <a:gd name="connsiteY416" fmla="*/ 89298 h 616817"/>
                  <a:gd name="connsiteX417" fmla="*/ 69545 w 238697"/>
                  <a:gd name="connsiteY417" fmla="*/ 72564 h 616817"/>
                  <a:gd name="connsiteX418" fmla="*/ 88473 w 238697"/>
                  <a:gd name="connsiteY418" fmla="*/ 63512 h 616817"/>
                  <a:gd name="connsiteX419" fmla="*/ 88885 w 238697"/>
                  <a:gd name="connsiteY419" fmla="*/ 63100 h 616817"/>
                  <a:gd name="connsiteX420" fmla="*/ 88885 w 238697"/>
                  <a:gd name="connsiteY420" fmla="*/ 63237 h 616817"/>
                  <a:gd name="connsiteX421" fmla="*/ 89022 w 238697"/>
                  <a:gd name="connsiteY421" fmla="*/ 63100 h 616817"/>
                  <a:gd name="connsiteX422" fmla="*/ 89022 w 238697"/>
                  <a:gd name="connsiteY422" fmla="*/ 63100 h 616817"/>
                  <a:gd name="connsiteX423" fmla="*/ 89022 w 238697"/>
                  <a:gd name="connsiteY423" fmla="*/ 63100 h 616817"/>
                  <a:gd name="connsiteX424" fmla="*/ 99583 w 238697"/>
                  <a:gd name="connsiteY424" fmla="*/ 49659 h 616817"/>
                  <a:gd name="connsiteX425" fmla="*/ 99309 w 238697"/>
                  <a:gd name="connsiteY425" fmla="*/ 50070 h 616817"/>
                  <a:gd name="connsiteX426" fmla="*/ 105481 w 238697"/>
                  <a:gd name="connsiteY426" fmla="*/ 39509 h 616817"/>
                  <a:gd name="connsiteX427" fmla="*/ 105207 w 238697"/>
                  <a:gd name="connsiteY427" fmla="*/ 39920 h 616817"/>
                  <a:gd name="connsiteX428" fmla="*/ 108224 w 238697"/>
                  <a:gd name="connsiteY428" fmla="*/ 33199 h 616817"/>
                  <a:gd name="connsiteX429" fmla="*/ 109870 w 238697"/>
                  <a:gd name="connsiteY429" fmla="*/ 27301 h 616817"/>
                  <a:gd name="connsiteX430" fmla="*/ 109870 w 238697"/>
                  <a:gd name="connsiteY430" fmla="*/ 27439 h 616817"/>
                  <a:gd name="connsiteX431" fmla="*/ 109870 w 238697"/>
                  <a:gd name="connsiteY431" fmla="*/ 27301 h 616817"/>
                  <a:gd name="connsiteX432" fmla="*/ 109870 w 238697"/>
                  <a:gd name="connsiteY432" fmla="*/ 27301 h 616817"/>
                  <a:gd name="connsiteX433" fmla="*/ 109870 w 238697"/>
                  <a:gd name="connsiteY433" fmla="*/ 27301 h 616817"/>
                  <a:gd name="connsiteX434" fmla="*/ 110419 w 238697"/>
                  <a:gd name="connsiteY434" fmla="*/ 24010 h 616817"/>
                  <a:gd name="connsiteX435" fmla="*/ 110419 w 238697"/>
                  <a:gd name="connsiteY435" fmla="*/ 24147 h 616817"/>
                  <a:gd name="connsiteX436" fmla="*/ 110556 w 238697"/>
                  <a:gd name="connsiteY436" fmla="*/ 20306 h 616817"/>
                  <a:gd name="connsiteX437" fmla="*/ 110282 w 238697"/>
                  <a:gd name="connsiteY437" fmla="*/ 18523 h 616817"/>
                  <a:gd name="connsiteX438" fmla="*/ 110282 w 238697"/>
                  <a:gd name="connsiteY438" fmla="*/ 18660 h 616817"/>
                  <a:gd name="connsiteX439" fmla="*/ 109322 w 238697"/>
                  <a:gd name="connsiteY439" fmla="*/ 15094 h 616817"/>
                  <a:gd name="connsiteX440" fmla="*/ 109459 w 238697"/>
                  <a:gd name="connsiteY440" fmla="*/ 15506 h 616817"/>
                  <a:gd name="connsiteX441" fmla="*/ 108773 w 238697"/>
                  <a:gd name="connsiteY441" fmla="*/ 13860 h 616817"/>
                  <a:gd name="connsiteX442" fmla="*/ 107950 w 238697"/>
                  <a:gd name="connsiteY442" fmla="*/ 12488 h 616817"/>
                  <a:gd name="connsiteX443" fmla="*/ 107127 w 238697"/>
                  <a:gd name="connsiteY443" fmla="*/ 11528 h 616817"/>
                  <a:gd name="connsiteX444" fmla="*/ 105755 w 238697"/>
                  <a:gd name="connsiteY444" fmla="*/ 10431 h 616817"/>
                  <a:gd name="connsiteX445" fmla="*/ 104247 w 238697"/>
                  <a:gd name="connsiteY445" fmla="*/ 9471 h 616817"/>
                  <a:gd name="connsiteX446" fmla="*/ 102738 w 238697"/>
                  <a:gd name="connsiteY446" fmla="*/ 8785 h 616817"/>
                  <a:gd name="connsiteX447" fmla="*/ 101229 w 238697"/>
                  <a:gd name="connsiteY447" fmla="*/ 8236 h 616817"/>
                  <a:gd name="connsiteX448" fmla="*/ 97663 w 238697"/>
                  <a:gd name="connsiteY448" fmla="*/ 7825 h 616817"/>
                  <a:gd name="connsiteX449" fmla="*/ 97800 w 238697"/>
                  <a:gd name="connsiteY449" fmla="*/ 7825 h 616817"/>
                  <a:gd name="connsiteX450" fmla="*/ 93274 w 238697"/>
                  <a:gd name="connsiteY450" fmla="*/ 7825 h 616817"/>
                  <a:gd name="connsiteX451" fmla="*/ 93823 w 238697"/>
                  <a:gd name="connsiteY451" fmla="*/ 7825 h 616817"/>
                  <a:gd name="connsiteX452" fmla="*/ 89296 w 238697"/>
                  <a:gd name="connsiteY452" fmla="*/ 8511 h 616817"/>
                  <a:gd name="connsiteX453" fmla="*/ 81615 w 238697"/>
                  <a:gd name="connsiteY453" fmla="*/ 10568 h 616817"/>
                  <a:gd name="connsiteX454" fmla="*/ 68997 w 238697"/>
                  <a:gd name="connsiteY454" fmla="*/ 15917 h 616817"/>
                  <a:gd name="connsiteX455" fmla="*/ 69408 w 238697"/>
                  <a:gd name="connsiteY455" fmla="*/ 15643 h 616817"/>
                  <a:gd name="connsiteX456" fmla="*/ 55966 w 238697"/>
                  <a:gd name="connsiteY456" fmla="*/ 23598 h 616817"/>
                  <a:gd name="connsiteX457" fmla="*/ 55966 w 238697"/>
                  <a:gd name="connsiteY457" fmla="*/ 23598 h 616817"/>
                  <a:gd name="connsiteX458" fmla="*/ 43759 w 238697"/>
                  <a:gd name="connsiteY458" fmla="*/ 32925 h 616817"/>
                  <a:gd name="connsiteX459" fmla="*/ 30317 w 238697"/>
                  <a:gd name="connsiteY459" fmla="*/ 46367 h 616817"/>
                  <a:gd name="connsiteX460" fmla="*/ 30592 w 238697"/>
                  <a:gd name="connsiteY460" fmla="*/ 46092 h 616817"/>
                  <a:gd name="connsiteX461" fmla="*/ 22362 w 238697"/>
                  <a:gd name="connsiteY461" fmla="*/ 56517 h 616817"/>
                  <a:gd name="connsiteX462" fmla="*/ 19482 w 238697"/>
                  <a:gd name="connsiteY462" fmla="*/ 61454 h 616817"/>
                  <a:gd name="connsiteX463" fmla="*/ 19070 w 238697"/>
                  <a:gd name="connsiteY463" fmla="*/ 62552 h 616817"/>
                  <a:gd name="connsiteX464" fmla="*/ 21676 w 238697"/>
                  <a:gd name="connsiteY464" fmla="*/ 65432 h 616817"/>
                  <a:gd name="connsiteX465" fmla="*/ 18659 w 238697"/>
                  <a:gd name="connsiteY465" fmla="*/ 69410 h 616817"/>
                  <a:gd name="connsiteX466" fmla="*/ 15367 w 238697"/>
                  <a:gd name="connsiteY466" fmla="*/ 69410 h 616817"/>
                  <a:gd name="connsiteX467" fmla="*/ 12487 w 238697"/>
                  <a:gd name="connsiteY467" fmla="*/ 67352 h 616817"/>
                  <a:gd name="connsiteX468" fmla="*/ 11527 w 238697"/>
                  <a:gd name="connsiteY468" fmla="*/ 63649 h 616817"/>
                  <a:gd name="connsiteX469" fmla="*/ 13721 w 238697"/>
                  <a:gd name="connsiteY469" fmla="*/ 56654 h 616817"/>
                  <a:gd name="connsiteX470" fmla="*/ 18796 w 238697"/>
                  <a:gd name="connsiteY470" fmla="*/ 48836 h 616817"/>
                  <a:gd name="connsiteX471" fmla="*/ 26477 w 238697"/>
                  <a:gd name="connsiteY471" fmla="*/ 39372 h 616817"/>
                  <a:gd name="connsiteX472" fmla="*/ 45817 w 238697"/>
                  <a:gd name="connsiteY472" fmla="*/ 21404 h 616817"/>
                  <a:gd name="connsiteX473" fmla="*/ 65705 w 238697"/>
                  <a:gd name="connsiteY473" fmla="*/ 8922 h 616817"/>
                  <a:gd name="connsiteX474" fmla="*/ 87788 w 238697"/>
                  <a:gd name="connsiteY474" fmla="*/ 830 h 616817"/>
                  <a:gd name="connsiteX475" fmla="*/ 97937 w 238697"/>
                  <a:gd name="connsiteY475" fmla="*/ 144 h 616817"/>
                  <a:gd name="connsiteX476" fmla="*/ 102875 w 238697"/>
                  <a:gd name="connsiteY476" fmla="*/ 830 h 616817"/>
                  <a:gd name="connsiteX477" fmla="*/ 107264 w 238697"/>
                  <a:gd name="connsiteY477" fmla="*/ 2613 h 616817"/>
                  <a:gd name="connsiteX478" fmla="*/ 116454 w 238697"/>
                  <a:gd name="connsiteY478" fmla="*/ 13037 h 616817"/>
                  <a:gd name="connsiteX479" fmla="*/ 117688 w 238697"/>
                  <a:gd name="connsiteY479" fmla="*/ 17563 h 616817"/>
                  <a:gd name="connsiteX480" fmla="*/ 118100 w 238697"/>
                  <a:gd name="connsiteY480" fmla="*/ 22227 h 616817"/>
                  <a:gd name="connsiteX481" fmla="*/ 116728 w 238697"/>
                  <a:gd name="connsiteY481" fmla="*/ 31553 h 616817"/>
                  <a:gd name="connsiteX482" fmla="*/ 105893 w 238697"/>
                  <a:gd name="connsiteY482" fmla="*/ 54322 h 616817"/>
                  <a:gd name="connsiteX483" fmla="*/ 103012 w 238697"/>
                  <a:gd name="connsiteY483" fmla="*/ 58437 h 616817"/>
                  <a:gd name="connsiteX484" fmla="*/ 121255 w 238697"/>
                  <a:gd name="connsiteY484" fmla="*/ 53911 h 616817"/>
                  <a:gd name="connsiteX485" fmla="*/ 146218 w 238697"/>
                  <a:gd name="connsiteY485" fmla="*/ 52950 h 616817"/>
                  <a:gd name="connsiteX486" fmla="*/ 155270 w 238697"/>
                  <a:gd name="connsiteY486" fmla="*/ 55556 h 616817"/>
                  <a:gd name="connsiteX487" fmla="*/ 163088 w 238697"/>
                  <a:gd name="connsiteY487" fmla="*/ 61591 h 616817"/>
                  <a:gd name="connsiteX488" fmla="*/ 167066 w 238697"/>
                  <a:gd name="connsiteY488" fmla="*/ 75856 h 616817"/>
                  <a:gd name="connsiteX489" fmla="*/ 165009 w 238697"/>
                  <a:gd name="connsiteY489" fmla="*/ 83674 h 616817"/>
                  <a:gd name="connsiteX490" fmla="*/ 162951 w 238697"/>
                  <a:gd name="connsiteY490" fmla="*/ 88063 h 616817"/>
                  <a:gd name="connsiteX491" fmla="*/ 159248 w 238697"/>
                  <a:gd name="connsiteY491" fmla="*/ 94373 h 616817"/>
                  <a:gd name="connsiteX492" fmla="*/ 141691 w 238697"/>
                  <a:gd name="connsiteY492" fmla="*/ 114398 h 616817"/>
                  <a:gd name="connsiteX493" fmla="*/ 126467 w 238697"/>
                  <a:gd name="connsiteY493" fmla="*/ 128526 h 616817"/>
                  <a:gd name="connsiteX494" fmla="*/ 106304 w 238697"/>
                  <a:gd name="connsiteY494" fmla="*/ 146082 h 616817"/>
                  <a:gd name="connsiteX495" fmla="*/ 101366 w 238697"/>
                  <a:gd name="connsiteY495" fmla="*/ 150060 h 616817"/>
                  <a:gd name="connsiteX496" fmla="*/ 88885 w 238697"/>
                  <a:gd name="connsiteY496" fmla="*/ 160210 h 616817"/>
                  <a:gd name="connsiteX497" fmla="*/ 72288 w 238697"/>
                  <a:gd name="connsiteY497" fmla="*/ 173240 h 616817"/>
                  <a:gd name="connsiteX498" fmla="*/ 58161 w 238697"/>
                  <a:gd name="connsiteY498" fmla="*/ 183938 h 616817"/>
                  <a:gd name="connsiteX499" fmla="*/ 58710 w 238697"/>
                  <a:gd name="connsiteY499" fmla="*/ 183801 h 616817"/>
                  <a:gd name="connsiteX500" fmla="*/ 82164 w 238697"/>
                  <a:gd name="connsiteY500" fmla="*/ 176806 h 616817"/>
                  <a:gd name="connsiteX501" fmla="*/ 90531 w 238697"/>
                  <a:gd name="connsiteY501" fmla="*/ 174748 h 616817"/>
                  <a:gd name="connsiteX502" fmla="*/ 105207 w 238697"/>
                  <a:gd name="connsiteY502" fmla="*/ 171045 h 616817"/>
                  <a:gd name="connsiteX503" fmla="*/ 111242 w 238697"/>
                  <a:gd name="connsiteY503" fmla="*/ 169811 h 616817"/>
                  <a:gd name="connsiteX504" fmla="*/ 126878 w 238697"/>
                  <a:gd name="connsiteY504" fmla="*/ 166793 h 616817"/>
                  <a:gd name="connsiteX505" fmla="*/ 148275 w 238697"/>
                  <a:gd name="connsiteY505" fmla="*/ 163501 h 616817"/>
                  <a:gd name="connsiteX506" fmla="*/ 169809 w 238697"/>
                  <a:gd name="connsiteY506" fmla="*/ 160895 h 616817"/>
                  <a:gd name="connsiteX507" fmla="*/ 191343 w 238697"/>
                  <a:gd name="connsiteY507" fmla="*/ 159249 h 616817"/>
                  <a:gd name="connsiteX508" fmla="*/ 202316 w 238697"/>
                  <a:gd name="connsiteY508" fmla="*/ 158838 h 616817"/>
                  <a:gd name="connsiteX509" fmla="*/ 209723 w 238697"/>
                  <a:gd name="connsiteY509" fmla="*/ 158975 h 616817"/>
                  <a:gd name="connsiteX510" fmla="*/ 215346 w 238697"/>
                  <a:gd name="connsiteY510" fmla="*/ 159249 h 616817"/>
                  <a:gd name="connsiteX511" fmla="*/ 226182 w 238697"/>
                  <a:gd name="connsiteY511" fmla="*/ 161581 h 616817"/>
                  <a:gd name="connsiteX512" fmla="*/ 232903 w 238697"/>
                  <a:gd name="connsiteY512" fmla="*/ 165422 h 616817"/>
                  <a:gd name="connsiteX513" fmla="*/ 237292 w 238697"/>
                  <a:gd name="connsiteY513" fmla="*/ 171594 h 616817"/>
                  <a:gd name="connsiteX514" fmla="*/ 238527 w 238697"/>
                  <a:gd name="connsiteY514" fmla="*/ 175709 h 616817"/>
                  <a:gd name="connsiteX515" fmla="*/ 238664 w 238697"/>
                  <a:gd name="connsiteY515" fmla="*/ 178863 h 616817"/>
                  <a:gd name="connsiteX516" fmla="*/ 236606 w 238697"/>
                  <a:gd name="connsiteY516" fmla="*/ 186544 h 616817"/>
                  <a:gd name="connsiteX517" fmla="*/ 230571 w 238697"/>
                  <a:gd name="connsiteY517" fmla="*/ 196557 h 616817"/>
                  <a:gd name="connsiteX518" fmla="*/ 222753 w 238697"/>
                  <a:gd name="connsiteY518" fmla="*/ 204924 h 616817"/>
                  <a:gd name="connsiteX519" fmla="*/ 213700 w 238697"/>
                  <a:gd name="connsiteY519" fmla="*/ 213016 h 616817"/>
                  <a:gd name="connsiteX520" fmla="*/ 202316 w 238697"/>
                  <a:gd name="connsiteY520" fmla="*/ 221657 h 616817"/>
                  <a:gd name="connsiteX521" fmla="*/ 189835 w 238697"/>
                  <a:gd name="connsiteY521" fmla="*/ 230435 h 616817"/>
                  <a:gd name="connsiteX522" fmla="*/ 158974 w 238697"/>
                  <a:gd name="connsiteY522" fmla="*/ 249638 h 616817"/>
                  <a:gd name="connsiteX523" fmla="*/ 138811 w 238697"/>
                  <a:gd name="connsiteY523" fmla="*/ 261708 h 616817"/>
                  <a:gd name="connsiteX524" fmla="*/ 116454 w 238697"/>
                  <a:gd name="connsiteY524" fmla="*/ 274601 h 616817"/>
                  <a:gd name="connsiteX525" fmla="*/ 98760 w 238697"/>
                  <a:gd name="connsiteY525" fmla="*/ 284614 h 616817"/>
                  <a:gd name="connsiteX526" fmla="*/ 71740 w 238697"/>
                  <a:gd name="connsiteY526" fmla="*/ 299427 h 616817"/>
                  <a:gd name="connsiteX527" fmla="*/ 85319 w 238697"/>
                  <a:gd name="connsiteY527" fmla="*/ 297370 h 616817"/>
                  <a:gd name="connsiteX528" fmla="*/ 107950 w 238697"/>
                  <a:gd name="connsiteY528" fmla="*/ 294626 h 616817"/>
                  <a:gd name="connsiteX529" fmla="*/ 120980 w 238697"/>
                  <a:gd name="connsiteY529" fmla="*/ 293255 h 616817"/>
                  <a:gd name="connsiteX530" fmla="*/ 129484 w 238697"/>
                  <a:gd name="connsiteY530" fmla="*/ 292706 h 616817"/>
                  <a:gd name="connsiteX531" fmla="*/ 146904 w 238697"/>
                  <a:gd name="connsiteY531" fmla="*/ 292295 h 616817"/>
                  <a:gd name="connsiteX532" fmla="*/ 175844 w 238697"/>
                  <a:gd name="connsiteY532" fmla="*/ 294763 h 616817"/>
                  <a:gd name="connsiteX533" fmla="*/ 187229 w 238697"/>
                  <a:gd name="connsiteY533" fmla="*/ 297095 h 616817"/>
                  <a:gd name="connsiteX534" fmla="*/ 193675 w 238697"/>
                  <a:gd name="connsiteY534" fmla="*/ 299153 h 616817"/>
                  <a:gd name="connsiteX535" fmla="*/ 199161 w 238697"/>
                  <a:gd name="connsiteY535" fmla="*/ 301484 h 616817"/>
                  <a:gd name="connsiteX536" fmla="*/ 203276 w 238697"/>
                  <a:gd name="connsiteY536" fmla="*/ 304090 h 616817"/>
                  <a:gd name="connsiteX537" fmla="*/ 206980 w 238697"/>
                  <a:gd name="connsiteY537" fmla="*/ 307108 h 616817"/>
                  <a:gd name="connsiteX538" fmla="*/ 211369 w 238697"/>
                  <a:gd name="connsiteY538" fmla="*/ 313554 h 616817"/>
                  <a:gd name="connsiteX539" fmla="*/ 212740 w 238697"/>
                  <a:gd name="connsiteY539" fmla="*/ 317944 h 616817"/>
                  <a:gd name="connsiteX540" fmla="*/ 213152 w 238697"/>
                  <a:gd name="connsiteY540" fmla="*/ 321235 h 616817"/>
                  <a:gd name="connsiteX541" fmla="*/ 212877 w 238697"/>
                  <a:gd name="connsiteY541" fmla="*/ 325899 h 616817"/>
                  <a:gd name="connsiteX542" fmla="*/ 211232 w 238697"/>
                  <a:gd name="connsiteY542" fmla="*/ 331248 h 616817"/>
                  <a:gd name="connsiteX543" fmla="*/ 206294 w 238697"/>
                  <a:gd name="connsiteY543" fmla="*/ 339752 h 616817"/>
                  <a:gd name="connsiteX544" fmla="*/ 198476 w 238697"/>
                  <a:gd name="connsiteY544" fmla="*/ 348119 h 616817"/>
                  <a:gd name="connsiteX545" fmla="*/ 175844 w 238697"/>
                  <a:gd name="connsiteY545" fmla="*/ 364441 h 616817"/>
                  <a:gd name="connsiteX546" fmla="*/ 150058 w 238697"/>
                  <a:gd name="connsiteY546" fmla="*/ 378157 h 616817"/>
                  <a:gd name="connsiteX547" fmla="*/ 138537 w 238697"/>
                  <a:gd name="connsiteY547" fmla="*/ 383095 h 616817"/>
                  <a:gd name="connsiteX548" fmla="*/ 128387 w 238697"/>
                  <a:gd name="connsiteY548" fmla="*/ 387346 h 616817"/>
                  <a:gd name="connsiteX549" fmla="*/ 130170 w 238697"/>
                  <a:gd name="connsiteY549" fmla="*/ 387895 h 616817"/>
                  <a:gd name="connsiteX550" fmla="*/ 144023 w 238697"/>
                  <a:gd name="connsiteY550" fmla="*/ 392147 h 616817"/>
                  <a:gd name="connsiteX551" fmla="*/ 151978 w 238697"/>
                  <a:gd name="connsiteY551" fmla="*/ 395165 h 616817"/>
                  <a:gd name="connsiteX552" fmla="*/ 158425 w 238697"/>
                  <a:gd name="connsiteY552" fmla="*/ 397633 h 616817"/>
                  <a:gd name="connsiteX553" fmla="*/ 168575 w 238697"/>
                  <a:gd name="connsiteY553" fmla="*/ 402160 h 616817"/>
                  <a:gd name="connsiteX554" fmla="*/ 179273 w 238697"/>
                  <a:gd name="connsiteY554" fmla="*/ 408195 h 616817"/>
                  <a:gd name="connsiteX555" fmla="*/ 185171 w 238697"/>
                  <a:gd name="connsiteY555" fmla="*/ 412721 h 616817"/>
                  <a:gd name="connsiteX556" fmla="*/ 189972 w 238697"/>
                  <a:gd name="connsiteY556" fmla="*/ 418345 h 616817"/>
                  <a:gd name="connsiteX557" fmla="*/ 193401 w 238697"/>
                  <a:gd name="connsiteY557" fmla="*/ 426711 h 616817"/>
                  <a:gd name="connsiteX558" fmla="*/ 191618 w 238697"/>
                  <a:gd name="connsiteY558" fmla="*/ 436724 h 616817"/>
                  <a:gd name="connsiteX559" fmla="*/ 185583 w 238697"/>
                  <a:gd name="connsiteY559" fmla="*/ 444405 h 616817"/>
                  <a:gd name="connsiteX560" fmla="*/ 181194 w 238697"/>
                  <a:gd name="connsiteY560" fmla="*/ 447697 h 616817"/>
                  <a:gd name="connsiteX561" fmla="*/ 173513 w 238697"/>
                  <a:gd name="connsiteY561" fmla="*/ 452223 h 616817"/>
                  <a:gd name="connsiteX562" fmla="*/ 158699 w 238697"/>
                  <a:gd name="connsiteY562" fmla="*/ 458121 h 616817"/>
                  <a:gd name="connsiteX563" fmla="*/ 138674 w 238697"/>
                  <a:gd name="connsiteY563" fmla="*/ 463470 h 616817"/>
                  <a:gd name="connsiteX564" fmla="*/ 103012 w 238697"/>
                  <a:gd name="connsiteY564" fmla="*/ 467036 h 616817"/>
                  <a:gd name="connsiteX565" fmla="*/ 100406 w 238697"/>
                  <a:gd name="connsiteY565" fmla="*/ 467036 h 616817"/>
                  <a:gd name="connsiteX566" fmla="*/ 104795 w 238697"/>
                  <a:gd name="connsiteY566" fmla="*/ 469642 h 616817"/>
                  <a:gd name="connsiteX567" fmla="*/ 111242 w 238697"/>
                  <a:gd name="connsiteY567" fmla="*/ 473757 h 616817"/>
                  <a:gd name="connsiteX568" fmla="*/ 122215 w 238697"/>
                  <a:gd name="connsiteY568" fmla="*/ 480890 h 616817"/>
                  <a:gd name="connsiteX569" fmla="*/ 129896 w 238697"/>
                  <a:gd name="connsiteY569" fmla="*/ 486513 h 616817"/>
                  <a:gd name="connsiteX570" fmla="*/ 135519 w 238697"/>
                  <a:gd name="connsiteY570" fmla="*/ 490628 h 616817"/>
                  <a:gd name="connsiteX571" fmla="*/ 142652 w 238697"/>
                  <a:gd name="connsiteY571" fmla="*/ 496389 h 616817"/>
                  <a:gd name="connsiteX572" fmla="*/ 152390 w 238697"/>
                  <a:gd name="connsiteY572" fmla="*/ 505167 h 616817"/>
                  <a:gd name="connsiteX573" fmla="*/ 160757 w 238697"/>
                  <a:gd name="connsiteY573" fmla="*/ 514494 h 616817"/>
                  <a:gd name="connsiteX574" fmla="*/ 165832 w 238697"/>
                  <a:gd name="connsiteY574" fmla="*/ 522998 h 616817"/>
                  <a:gd name="connsiteX575" fmla="*/ 168163 w 238697"/>
                  <a:gd name="connsiteY575" fmla="*/ 532873 h 616817"/>
                  <a:gd name="connsiteX576" fmla="*/ 167478 w 238697"/>
                  <a:gd name="connsiteY576" fmla="*/ 537674 h 616817"/>
                  <a:gd name="connsiteX577" fmla="*/ 166380 w 238697"/>
                  <a:gd name="connsiteY577" fmla="*/ 541103 h 616817"/>
                  <a:gd name="connsiteX578" fmla="*/ 162265 w 238697"/>
                  <a:gd name="connsiteY578" fmla="*/ 548235 h 616817"/>
                  <a:gd name="connsiteX579" fmla="*/ 143063 w 238697"/>
                  <a:gd name="connsiteY579" fmla="*/ 560717 h 616817"/>
                  <a:gd name="connsiteX580" fmla="*/ 130581 w 238697"/>
                  <a:gd name="connsiteY580" fmla="*/ 563734 h 616817"/>
                  <a:gd name="connsiteX581" fmla="*/ 117688 w 238697"/>
                  <a:gd name="connsiteY581" fmla="*/ 564420 h 616817"/>
                  <a:gd name="connsiteX582" fmla="*/ 109184 w 238697"/>
                  <a:gd name="connsiteY582" fmla="*/ 563597 h 616817"/>
                  <a:gd name="connsiteX583" fmla="*/ 111791 w 238697"/>
                  <a:gd name="connsiteY583" fmla="*/ 576353 h 616817"/>
                  <a:gd name="connsiteX584" fmla="*/ 110556 w 238697"/>
                  <a:gd name="connsiteY584" fmla="*/ 588286 h 616817"/>
                  <a:gd name="connsiteX585" fmla="*/ 106167 w 238697"/>
                  <a:gd name="connsiteY585" fmla="*/ 598024 h 616817"/>
                  <a:gd name="connsiteX586" fmla="*/ 103835 w 238697"/>
                  <a:gd name="connsiteY586" fmla="*/ 601179 h 616817"/>
                  <a:gd name="connsiteX587" fmla="*/ 99858 w 238697"/>
                  <a:gd name="connsiteY587" fmla="*/ 605157 h 616817"/>
                  <a:gd name="connsiteX588" fmla="*/ 95606 w 238697"/>
                  <a:gd name="connsiteY588" fmla="*/ 608311 h 616817"/>
                  <a:gd name="connsiteX589" fmla="*/ 91217 w 238697"/>
                  <a:gd name="connsiteY589" fmla="*/ 610643 h 616817"/>
                  <a:gd name="connsiteX590" fmla="*/ 86553 w 238697"/>
                  <a:gd name="connsiteY590" fmla="*/ 612563 h 616817"/>
                  <a:gd name="connsiteX591" fmla="*/ 79558 w 238697"/>
                  <a:gd name="connsiteY591" fmla="*/ 614483 h 616817"/>
                  <a:gd name="connsiteX592" fmla="*/ 73797 w 238697"/>
                  <a:gd name="connsiteY592" fmla="*/ 614895 h 616817"/>
                  <a:gd name="connsiteX593" fmla="*/ 73249 w 238697"/>
                  <a:gd name="connsiteY593" fmla="*/ 616815 h 616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</a:cxnLst>
                <a:rect l="l" t="t" r="r" b="b"/>
                <a:pathLst>
                  <a:path w="238697" h="616817">
                    <a:moveTo>
                      <a:pt x="43896" y="104934"/>
                    </a:moveTo>
                    <a:cubicBezTo>
                      <a:pt x="44171" y="104797"/>
                      <a:pt x="44445" y="104523"/>
                      <a:pt x="44856" y="104385"/>
                    </a:cubicBezTo>
                    <a:cubicBezTo>
                      <a:pt x="52263" y="99036"/>
                      <a:pt x="59258" y="93138"/>
                      <a:pt x="66253" y="87240"/>
                    </a:cubicBezTo>
                    <a:cubicBezTo>
                      <a:pt x="65293" y="87789"/>
                      <a:pt x="64333" y="88475"/>
                      <a:pt x="63373" y="89023"/>
                    </a:cubicBezTo>
                    <a:cubicBezTo>
                      <a:pt x="58435" y="92315"/>
                      <a:pt x="53635" y="96019"/>
                      <a:pt x="49108" y="99996"/>
                    </a:cubicBezTo>
                    <a:cubicBezTo>
                      <a:pt x="47325" y="101505"/>
                      <a:pt x="45542" y="103151"/>
                      <a:pt x="43896" y="104934"/>
                    </a:cubicBezTo>
                    <a:close/>
                    <a:moveTo>
                      <a:pt x="58572" y="396399"/>
                    </a:moveTo>
                    <a:cubicBezTo>
                      <a:pt x="65568" y="395850"/>
                      <a:pt x="72563" y="394753"/>
                      <a:pt x="79558" y="393382"/>
                    </a:cubicBezTo>
                    <a:cubicBezTo>
                      <a:pt x="81341" y="392970"/>
                      <a:pt x="82987" y="392559"/>
                      <a:pt x="84770" y="392284"/>
                    </a:cubicBezTo>
                    <a:cubicBezTo>
                      <a:pt x="81752" y="392010"/>
                      <a:pt x="78735" y="391736"/>
                      <a:pt x="75717" y="391461"/>
                    </a:cubicBezTo>
                    <a:lnTo>
                      <a:pt x="75717" y="391461"/>
                    </a:lnTo>
                    <a:cubicBezTo>
                      <a:pt x="75717" y="391461"/>
                      <a:pt x="75717" y="391461"/>
                      <a:pt x="75580" y="391461"/>
                    </a:cubicBezTo>
                    <a:cubicBezTo>
                      <a:pt x="75306" y="391461"/>
                      <a:pt x="75169" y="391461"/>
                      <a:pt x="74894" y="391461"/>
                    </a:cubicBezTo>
                    <a:cubicBezTo>
                      <a:pt x="74894" y="391461"/>
                      <a:pt x="75032" y="391461"/>
                      <a:pt x="75032" y="391461"/>
                    </a:cubicBezTo>
                    <a:cubicBezTo>
                      <a:pt x="68585" y="391187"/>
                      <a:pt x="62139" y="391050"/>
                      <a:pt x="55692" y="391324"/>
                    </a:cubicBezTo>
                    <a:cubicBezTo>
                      <a:pt x="55692" y="391324"/>
                      <a:pt x="55829" y="391324"/>
                      <a:pt x="55829" y="391324"/>
                    </a:cubicBezTo>
                    <a:cubicBezTo>
                      <a:pt x="55692" y="391324"/>
                      <a:pt x="55555" y="391324"/>
                      <a:pt x="55418" y="391324"/>
                    </a:cubicBezTo>
                    <a:cubicBezTo>
                      <a:pt x="55281" y="391324"/>
                      <a:pt x="55281" y="391324"/>
                      <a:pt x="55143" y="391324"/>
                    </a:cubicBezTo>
                    <a:cubicBezTo>
                      <a:pt x="55143" y="391324"/>
                      <a:pt x="55281" y="391324"/>
                      <a:pt x="55281" y="391324"/>
                    </a:cubicBezTo>
                    <a:cubicBezTo>
                      <a:pt x="51714" y="391598"/>
                      <a:pt x="48285" y="392147"/>
                      <a:pt x="44856" y="392696"/>
                    </a:cubicBezTo>
                    <a:cubicBezTo>
                      <a:pt x="44856" y="392696"/>
                      <a:pt x="44994" y="392696"/>
                      <a:pt x="44994" y="392696"/>
                    </a:cubicBezTo>
                    <a:cubicBezTo>
                      <a:pt x="43896" y="392970"/>
                      <a:pt x="42799" y="393244"/>
                      <a:pt x="41839" y="393656"/>
                    </a:cubicBezTo>
                    <a:cubicBezTo>
                      <a:pt x="42113" y="393656"/>
                      <a:pt x="42250" y="393519"/>
                      <a:pt x="42525" y="393382"/>
                    </a:cubicBezTo>
                    <a:cubicBezTo>
                      <a:pt x="42113" y="393519"/>
                      <a:pt x="41702" y="393793"/>
                      <a:pt x="41290" y="393930"/>
                    </a:cubicBezTo>
                    <a:cubicBezTo>
                      <a:pt x="41153" y="394067"/>
                      <a:pt x="41016" y="394204"/>
                      <a:pt x="40879" y="394204"/>
                    </a:cubicBezTo>
                    <a:lnTo>
                      <a:pt x="40879" y="394204"/>
                    </a:lnTo>
                    <a:cubicBezTo>
                      <a:pt x="41702" y="394616"/>
                      <a:pt x="42662" y="394890"/>
                      <a:pt x="43622" y="395302"/>
                    </a:cubicBezTo>
                    <a:cubicBezTo>
                      <a:pt x="43348" y="395165"/>
                      <a:pt x="43211" y="395165"/>
                      <a:pt x="42936" y="395027"/>
                    </a:cubicBezTo>
                    <a:cubicBezTo>
                      <a:pt x="44171" y="395439"/>
                      <a:pt x="45405" y="395713"/>
                      <a:pt x="46640" y="395988"/>
                    </a:cubicBezTo>
                    <a:cubicBezTo>
                      <a:pt x="46502" y="395988"/>
                      <a:pt x="46365" y="395850"/>
                      <a:pt x="46091" y="395850"/>
                    </a:cubicBezTo>
                    <a:cubicBezTo>
                      <a:pt x="47188" y="396125"/>
                      <a:pt x="48423" y="396262"/>
                      <a:pt x="49520" y="396262"/>
                    </a:cubicBezTo>
                    <a:cubicBezTo>
                      <a:pt x="49520" y="396262"/>
                      <a:pt x="49520" y="396262"/>
                      <a:pt x="49383" y="396262"/>
                    </a:cubicBezTo>
                    <a:cubicBezTo>
                      <a:pt x="52537" y="396536"/>
                      <a:pt x="55555" y="396536"/>
                      <a:pt x="58572" y="396399"/>
                    </a:cubicBezTo>
                    <a:close/>
                    <a:moveTo>
                      <a:pt x="85044" y="544669"/>
                    </a:moveTo>
                    <a:cubicBezTo>
                      <a:pt x="82850" y="541651"/>
                      <a:pt x="80655" y="538771"/>
                      <a:pt x="78323" y="535891"/>
                    </a:cubicBezTo>
                    <a:cubicBezTo>
                      <a:pt x="75855" y="532873"/>
                      <a:pt x="73523" y="529856"/>
                      <a:pt x="71191" y="526975"/>
                    </a:cubicBezTo>
                    <a:cubicBezTo>
                      <a:pt x="68174" y="523684"/>
                      <a:pt x="65293" y="520392"/>
                      <a:pt x="62276" y="517100"/>
                    </a:cubicBezTo>
                    <a:cubicBezTo>
                      <a:pt x="57475" y="511751"/>
                      <a:pt x="52400" y="506539"/>
                      <a:pt x="47051" y="501738"/>
                    </a:cubicBezTo>
                    <a:cubicBezTo>
                      <a:pt x="47051" y="501738"/>
                      <a:pt x="47188" y="501875"/>
                      <a:pt x="47188" y="501875"/>
                    </a:cubicBezTo>
                    <a:cubicBezTo>
                      <a:pt x="47188" y="501875"/>
                      <a:pt x="47051" y="501738"/>
                      <a:pt x="47051" y="501738"/>
                    </a:cubicBezTo>
                    <a:lnTo>
                      <a:pt x="47051" y="501738"/>
                    </a:lnTo>
                    <a:lnTo>
                      <a:pt x="47051" y="501738"/>
                    </a:lnTo>
                    <a:cubicBezTo>
                      <a:pt x="43348" y="498446"/>
                      <a:pt x="39644" y="495291"/>
                      <a:pt x="35530" y="492411"/>
                    </a:cubicBezTo>
                    <a:cubicBezTo>
                      <a:pt x="33198" y="490765"/>
                      <a:pt x="30729" y="489394"/>
                      <a:pt x="28123" y="488022"/>
                    </a:cubicBezTo>
                    <a:cubicBezTo>
                      <a:pt x="28397" y="488159"/>
                      <a:pt x="28534" y="488296"/>
                      <a:pt x="28809" y="488296"/>
                    </a:cubicBezTo>
                    <a:cubicBezTo>
                      <a:pt x="27711" y="487610"/>
                      <a:pt x="26340" y="487062"/>
                      <a:pt x="25105" y="486650"/>
                    </a:cubicBezTo>
                    <a:cubicBezTo>
                      <a:pt x="24557" y="486513"/>
                      <a:pt x="24145" y="486239"/>
                      <a:pt x="23597" y="486102"/>
                    </a:cubicBezTo>
                    <a:cubicBezTo>
                      <a:pt x="23871" y="486102"/>
                      <a:pt x="24145" y="486239"/>
                      <a:pt x="24420" y="486239"/>
                    </a:cubicBezTo>
                    <a:cubicBezTo>
                      <a:pt x="23322" y="485965"/>
                      <a:pt x="22362" y="485827"/>
                      <a:pt x="21265" y="485690"/>
                    </a:cubicBezTo>
                    <a:cubicBezTo>
                      <a:pt x="20853" y="485690"/>
                      <a:pt x="20442" y="485690"/>
                      <a:pt x="20030" y="485690"/>
                    </a:cubicBezTo>
                    <a:cubicBezTo>
                      <a:pt x="19893" y="485690"/>
                      <a:pt x="19893" y="485690"/>
                      <a:pt x="19756" y="485690"/>
                    </a:cubicBezTo>
                    <a:cubicBezTo>
                      <a:pt x="19756" y="485690"/>
                      <a:pt x="19756" y="485827"/>
                      <a:pt x="19756" y="485827"/>
                    </a:cubicBezTo>
                    <a:cubicBezTo>
                      <a:pt x="19756" y="485827"/>
                      <a:pt x="19756" y="485690"/>
                      <a:pt x="19756" y="485690"/>
                    </a:cubicBezTo>
                    <a:cubicBezTo>
                      <a:pt x="19756" y="485690"/>
                      <a:pt x="19756" y="485690"/>
                      <a:pt x="19756" y="485690"/>
                    </a:cubicBezTo>
                    <a:cubicBezTo>
                      <a:pt x="19756" y="486102"/>
                      <a:pt x="19756" y="486650"/>
                      <a:pt x="19756" y="487062"/>
                    </a:cubicBezTo>
                    <a:cubicBezTo>
                      <a:pt x="19893" y="487473"/>
                      <a:pt x="19893" y="487885"/>
                      <a:pt x="20030" y="488296"/>
                    </a:cubicBezTo>
                    <a:cubicBezTo>
                      <a:pt x="20168" y="488708"/>
                      <a:pt x="20442" y="489256"/>
                      <a:pt x="20579" y="489668"/>
                    </a:cubicBezTo>
                    <a:cubicBezTo>
                      <a:pt x="21676" y="491588"/>
                      <a:pt x="22774" y="493371"/>
                      <a:pt x="24008" y="495154"/>
                    </a:cubicBezTo>
                    <a:cubicBezTo>
                      <a:pt x="23871" y="494880"/>
                      <a:pt x="23734" y="494743"/>
                      <a:pt x="23597" y="494468"/>
                    </a:cubicBezTo>
                    <a:cubicBezTo>
                      <a:pt x="24968" y="496252"/>
                      <a:pt x="26340" y="498035"/>
                      <a:pt x="27849" y="499681"/>
                    </a:cubicBezTo>
                    <a:cubicBezTo>
                      <a:pt x="32786" y="504893"/>
                      <a:pt x="37861" y="509830"/>
                      <a:pt x="43073" y="514494"/>
                    </a:cubicBezTo>
                    <a:cubicBezTo>
                      <a:pt x="43073" y="514494"/>
                      <a:pt x="43073" y="514494"/>
                      <a:pt x="43073" y="514494"/>
                    </a:cubicBezTo>
                    <a:cubicBezTo>
                      <a:pt x="47462" y="518334"/>
                      <a:pt x="51852" y="522038"/>
                      <a:pt x="56378" y="525604"/>
                    </a:cubicBezTo>
                    <a:cubicBezTo>
                      <a:pt x="60767" y="529170"/>
                      <a:pt x="65293" y="532325"/>
                      <a:pt x="69820" y="535479"/>
                    </a:cubicBezTo>
                    <a:cubicBezTo>
                      <a:pt x="69820" y="535479"/>
                      <a:pt x="69682" y="535479"/>
                      <a:pt x="69682" y="535479"/>
                    </a:cubicBezTo>
                    <a:cubicBezTo>
                      <a:pt x="69820" y="535616"/>
                      <a:pt x="69957" y="535616"/>
                      <a:pt x="70094" y="535754"/>
                    </a:cubicBezTo>
                    <a:cubicBezTo>
                      <a:pt x="70231" y="535754"/>
                      <a:pt x="70231" y="535891"/>
                      <a:pt x="70368" y="535891"/>
                    </a:cubicBezTo>
                    <a:cubicBezTo>
                      <a:pt x="70368" y="535891"/>
                      <a:pt x="70368" y="535891"/>
                      <a:pt x="70231" y="535891"/>
                    </a:cubicBezTo>
                    <a:cubicBezTo>
                      <a:pt x="75169" y="539045"/>
                      <a:pt x="79969" y="541926"/>
                      <a:pt x="85044" y="544669"/>
                    </a:cubicBezTo>
                    <a:close/>
                    <a:moveTo>
                      <a:pt x="73249" y="616815"/>
                    </a:moveTo>
                    <a:cubicBezTo>
                      <a:pt x="71191" y="616815"/>
                      <a:pt x="69134" y="616404"/>
                      <a:pt x="67076" y="615855"/>
                    </a:cubicBezTo>
                    <a:cubicBezTo>
                      <a:pt x="64059" y="615169"/>
                      <a:pt x="61178" y="614346"/>
                      <a:pt x="58298" y="613386"/>
                    </a:cubicBezTo>
                    <a:cubicBezTo>
                      <a:pt x="55143" y="612426"/>
                      <a:pt x="52126" y="610917"/>
                      <a:pt x="49246" y="609683"/>
                    </a:cubicBezTo>
                    <a:cubicBezTo>
                      <a:pt x="43896" y="607351"/>
                      <a:pt x="38547" y="605019"/>
                      <a:pt x="33061" y="602825"/>
                    </a:cubicBezTo>
                    <a:cubicBezTo>
                      <a:pt x="22911" y="598436"/>
                      <a:pt x="12898" y="593772"/>
                      <a:pt x="3160" y="588560"/>
                    </a:cubicBezTo>
                    <a:cubicBezTo>
                      <a:pt x="5" y="586914"/>
                      <a:pt x="-818" y="582662"/>
                      <a:pt x="828" y="579782"/>
                    </a:cubicBezTo>
                    <a:cubicBezTo>
                      <a:pt x="2748" y="576627"/>
                      <a:pt x="6589" y="575804"/>
                      <a:pt x="9606" y="577450"/>
                    </a:cubicBezTo>
                    <a:cubicBezTo>
                      <a:pt x="11115" y="578273"/>
                      <a:pt x="12761" y="579096"/>
                      <a:pt x="14270" y="579919"/>
                    </a:cubicBezTo>
                    <a:cubicBezTo>
                      <a:pt x="20853" y="583211"/>
                      <a:pt x="27574" y="586366"/>
                      <a:pt x="34295" y="589383"/>
                    </a:cubicBezTo>
                    <a:cubicBezTo>
                      <a:pt x="37724" y="590892"/>
                      <a:pt x="41153" y="592401"/>
                      <a:pt x="44445" y="593772"/>
                    </a:cubicBezTo>
                    <a:cubicBezTo>
                      <a:pt x="46228" y="594595"/>
                      <a:pt x="47874" y="595281"/>
                      <a:pt x="49657" y="596104"/>
                    </a:cubicBezTo>
                    <a:cubicBezTo>
                      <a:pt x="53772" y="597887"/>
                      <a:pt x="57749" y="599807"/>
                      <a:pt x="61864" y="601316"/>
                    </a:cubicBezTo>
                    <a:cubicBezTo>
                      <a:pt x="64607" y="602276"/>
                      <a:pt x="67351" y="602962"/>
                      <a:pt x="70231" y="603648"/>
                    </a:cubicBezTo>
                    <a:cubicBezTo>
                      <a:pt x="69957" y="603648"/>
                      <a:pt x="69682" y="603511"/>
                      <a:pt x="69408" y="603511"/>
                    </a:cubicBezTo>
                    <a:cubicBezTo>
                      <a:pt x="70780" y="603785"/>
                      <a:pt x="72151" y="604059"/>
                      <a:pt x="73523" y="604196"/>
                    </a:cubicBezTo>
                    <a:cubicBezTo>
                      <a:pt x="73386" y="604196"/>
                      <a:pt x="73249" y="604196"/>
                      <a:pt x="73111" y="604196"/>
                    </a:cubicBezTo>
                    <a:cubicBezTo>
                      <a:pt x="73386" y="604196"/>
                      <a:pt x="73660" y="604196"/>
                      <a:pt x="73797" y="604196"/>
                    </a:cubicBezTo>
                    <a:cubicBezTo>
                      <a:pt x="73797" y="604196"/>
                      <a:pt x="73797" y="604196"/>
                      <a:pt x="73934" y="604196"/>
                    </a:cubicBezTo>
                    <a:cubicBezTo>
                      <a:pt x="73934" y="604196"/>
                      <a:pt x="73934" y="604196"/>
                      <a:pt x="73934" y="604196"/>
                    </a:cubicBezTo>
                    <a:cubicBezTo>
                      <a:pt x="74894" y="604196"/>
                      <a:pt x="75992" y="604196"/>
                      <a:pt x="76952" y="604196"/>
                    </a:cubicBezTo>
                    <a:cubicBezTo>
                      <a:pt x="77501" y="604059"/>
                      <a:pt x="77912" y="604059"/>
                      <a:pt x="78461" y="603922"/>
                    </a:cubicBezTo>
                    <a:cubicBezTo>
                      <a:pt x="80244" y="603511"/>
                      <a:pt x="82027" y="602962"/>
                      <a:pt x="83810" y="602413"/>
                    </a:cubicBezTo>
                    <a:cubicBezTo>
                      <a:pt x="85593" y="601728"/>
                      <a:pt x="87376" y="601042"/>
                      <a:pt x="89159" y="600219"/>
                    </a:cubicBezTo>
                    <a:cubicBezTo>
                      <a:pt x="88885" y="600356"/>
                      <a:pt x="88748" y="600493"/>
                      <a:pt x="88473" y="600493"/>
                    </a:cubicBezTo>
                    <a:cubicBezTo>
                      <a:pt x="89708" y="599807"/>
                      <a:pt x="90942" y="599122"/>
                      <a:pt x="92177" y="598436"/>
                    </a:cubicBezTo>
                    <a:cubicBezTo>
                      <a:pt x="91902" y="598573"/>
                      <a:pt x="91765" y="598710"/>
                      <a:pt x="91491" y="598847"/>
                    </a:cubicBezTo>
                    <a:cubicBezTo>
                      <a:pt x="92177" y="598436"/>
                      <a:pt x="92725" y="597887"/>
                      <a:pt x="93411" y="597338"/>
                    </a:cubicBezTo>
                    <a:cubicBezTo>
                      <a:pt x="93411" y="597338"/>
                      <a:pt x="93274" y="597476"/>
                      <a:pt x="93274" y="597476"/>
                    </a:cubicBezTo>
                    <a:cubicBezTo>
                      <a:pt x="94371" y="596515"/>
                      <a:pt x="95331" y="595555"/>
                      <a:pt x="96154" y="594458"/>
                    </a:cubicBezTo>
                    <a:cubicBezTo>
                      <a:pt x="95880" y="594595"/>
                      <a:pt x="95743" y="594870"/>
                      <a:pt x="95606" y="595007"/>
                    </a:cubicBezTo>
                    <a:cubicBezTo>
                      <a:pt x="96017" y="594321"/>
                      <a:pt x="96566" y="593772"/>
                      <a:pt x="96977" y="593086"/>
                    </a:cubicBezTo>
                    <a:cubicBezTo>
                      <a:pt x="96977" y="593224"/>
                      <a:pt x="96840" y="593224"/>
                      <a:pt x="96840" y="593361"/>
                    </a:cubicBezTo>
                    <a:cubicBezTo>
                      <a:pt x="97526" y="592401"/>
                      <a:pt x="98075" y="591441"/>
                      <a:pt x="98623" y="590343"/>
                    </a:cubicBezTo>
                    <a:cubicBezTo>
                      <a:pt x="98897" y="589657"/>
                      <a:pt x="99172" y="588972"/>
                      <a:pt x="99446" y="588286"/>
                    </a:cubicBezTo>
                    <a:cubicBezTo>
                      <a:pt x="99309" y="588560"/>
                      <a:pt x="99309" y="588697"/>
                      <a:pt x="99172" y="588972"/>
                    </a:cubicBezTo>
                    <a:cubicBezTo>
                      <a:pt x="99720" y="587600"/>
                      <a:pt x="100132" y="586228"/>
                      <a:pt x="100406" y="584857"/>
                    </a:cubicBezTo>
                    <a:cubicBezTo>
                      <a:pt x="100681" y="583622"/>
                      <a:pt x="100818" y="582388"/>
                      <a:pt x="100955" y="581016"/>
                    </a:cubicBezTo>
                    <a:cubicBezTo>
                      <a:pt x="100955" y="581016"/>
                      <a:pt x="100955" y="581154"/>
                      <a:pt x="100955" y="581154"/>
                    </a:cubicBezTo>
                    <a:cubicBezTo>
                      <a:pt x="100955" y="581016"/>
                      <a:pt x="100955" y="581016"/>
                      <a:pt x="100955" y="580879"/>
                    </a:cubicBezTo>
                    <a:cubicBezTo>
                      <a:pt x="100955" y="580742"/>
                      <a:pt x="100955" y="580468"/>
                      <a:pt x="100955" y="580331"/>
                    </a:cubicBezTo>
                    <a:cubicBezTo>
                      <a:pt x="100955" y="580468"/>
                      <a:pt x="100955" y="580605"/>
                      <a:pt x="100955" y="580605"/>
                    </a:cubicBezTo>
                    <a:cubicBezTo>
                      <a:pt x="100955" y="579233"/>
                      <a:pt x="100955" y="577862"/>
                      <a:pt x="100818" y="576490"/>
                    </a:cubicBezTo>
                    <a:cubicBezTo>
                      <a:pt x="100818" y="576627"/>
                      <a:pt x="100818" y="576764"/>
                      <a:pt x="100818" y="576902"/>
                    </a:cubicBezTo>
                    <a:cubicBezTo>
                      <a:pt x="100681" y="575393"/>
                      <a:pt x="100406" y="574021"/>
                      <a:pt x="100132" y="572512"/>
                    </a:cubicBezTo>
                    <a:cubicBezTo>
                      <a:pt x="99858" y="571141"/>
                      <a:pt x="99446" y="569632"/>
                      <a:pt x="98897" y="568261"/>
                    </a:cubicBezTo>
                    <a:cubicBezTo>
                      <a:pt x="98897" y="568398"/>
                      <a:pt x="99035" y="568535"/>
                      <a:pt x="99035" y="568535"/>
                    </a:cubicBezTo>
                    <a:cubicBezTo>
                      <a:pt x="98897" y="568261"/>
                      <a:pt x="98897" y="568123"/>
                      <a:pt x="98760" y="567849"/>
                    </a:cubicBezTo>
                    <a:cubicBezTo>
                      <a:pt x="98760" y="567849"/>
                      <a:pt x="98760" y="567849"/>
                      <a:pt x="98760" y="567849"/>
                    </a:cubicBezTo>
                    <a:lnTo>
                      <a:pt x="98760" y="567849"/>
                    </a:lnTo>
                    <a:cubicBezTo>
                      <a:pt x="97937" y="565654"/>
                      <a:pt x="96977" y="563597"/>
                      <a:pt x="96017" y="561540"/>
                    </a:cubicBezTo>
                    <a:cubicBezTo>
                      <a:pt x="94783" y="561128"/>
                      <a:pt x="93548" y="560717"/>
                      <a:pt x="92314" y="560305"/>
                    </a:cubicBezTo>
                    <a:cubicBezTo>
                      <a:pt x="88336" y="558934"/>
                      <a:pt x="84496" y="557013"/>
                      <a:pt x="80792" y="555230"/>
                    </a:cubicBezTo>
                    <a:cubicBezTo>
                      <a:pt x="76403" y="553036"/>
                      <a:pt x="72151" y="550704"/>
                      <a:pt x="67899" y="548098"/>
                    </a:cubicBezTo>
                    <a:cubicBezTo>
                      <a:pt x="59258" y="542749"/>
                      <a:pt x="51029" y="536577"/>
                      <a:pt x="43211" y="530130"/>
                    </a:cubicBezTo>
                    <a:cubicBezTo>
                      <a:pt x="35941" y="524095"/>
                      <a:pt x="28809" y="517786"/>
                      <a:pt x="22362" y="511065"/>
                    </a:cubicBezTo>
                    <a:cubicBezTo>
                      <a:pt x="19345" y="508047"/>
                      <a:pt x="16601" y="504893"/>
                      <a:pt x="14133" y="501326"/>
                    </a:cubicBezTo>
                    <a:cubicBezTo>
                      <a:pt x="13172" y="499818"/>
                      <a:pt x="12212" y="498309"/>
                      <a:pt x="11252" y="496800"/>
                    </a:cubicBezTo>
                    <a:cubicBezTo>
                      <a:pt x="10292" y="495154"/>
                      <a:pt x="9195" y="492960"/>
                      <a:pt x="8646" y="491177"/>
                    </a:cubicBezTo>
                    <a:cubicBezTo>
                      <a:pt x="8372" y="489942"/>
                      <a:pt x="8098" y="488708"/>
                      <a:pt x="7960" y="487473"/>
                    </a:cubicBezTo>
                    <a:cubicBezTo>
                      <a:pt x="7960" y="486102"/>
                      <a:pt x="7960" y="485004"/>
                      <a:pt x="8098" y="483633"/>
                    </a:cubicBezTo>
                    <a:cubicBezTo>
                      <a:pt x="8098" y="482673"/>
                      <a:pt x="8509" y="481575"/>
                      <a:pt x="8783" y="480615"/>
                    </a:cubicBezTo>
                    <a:cubicBezTo>
                      <a:pt x="9195" y="479655"/>
                      <a:pt x="9469" y="478695"/>
                      <a:pt x="10155" y="478009"/>
                    </a:cubicBezTo>
                    <a:cubicBezTo>
                      <a:pt x="10704" y="477186"/>
                      <a:pt x="11252" y="476500"/>
                      <a:pt x="11938" y="475952"/>
                    </a:cubicBezTo>
                    <a:cubicBezTo>
                      <a:pt x="12624" y="475403"/>
                      <a:pt x="13584" y="474855"/>
                      <a:pt x="14407" y="474443"/>
                    </a:cubicBezTo>
                    <a:cubicBezTo>
                      <a:pt x="16876" y="473346"/>
                      <a:pt x="19893" y="473346"/>
                      <a:pt x="22499" y="473483"/>
                    </a:cubicBezTo>
                    <a:cubicBezTo>
                      <a:pt x="24008" y="473620"/>
                      <a:pt x="25380" y="473894"/>
                      <a:pt x="26888" y="474169"/>
                    </a:cubicBezTo>
                    <a:cubicBezTo>
                      <a:pt x="28397" y="474443"/>
                      <a:pt x="30180" y="475266"/>
                      <a:pt x="31552" y="475952"/>
                    </a:cubicBezTo>
                    <a:cubicBezTo>
                      <a:pt x="35118" y="477461"/>
                      <a:pt x="38410" y="479655"/>
                      <a:pt x="41565" y="481713"/>
                    </a:cubicBezTo>
                    <a:cubicBezTo>
                      <a:pt x="44856" y="483907"/>
                      <a:pt x="47874" y="486376"/>
                      <a:pt x="50891" y="488845"/>
                    </a:cubicBezTo>
                    <a:cubicBezTo>
                      <a:pt x="54869" y="492137"/>
                      <a:pt x="58572" y="495703"/>
                      <a:pt x="62139" y="499269"/>
                    </a:cubicBezTo>
                    <a:cubicBezTo>
                      <a:pt x="65705" y="502698"/>
                      <a:pt x="68997" y="506401"/>
                      <a:pt x="72288" y="510105"/>
                    </a:cubicBezTo>
                    <a:cubicBezTo>
                      <a:pt x="73934" y="512025"/>
                      <a:pt x="75717" y="513945"/>
                      <a:pt x="77363" y="515865"/>
                    </a:cubicBezTo>
                    <a:cubicBezTo>
                      <a:pt x="78323" y="516963"/>
                      <a:pt x="79421" y="518060"/>
                      <a:pt x="80381" y="519157"/>
                    </a:cubicBezTo>
                    <a:cubicBezTo>
                      <a:pt x="86553" y="526838"/>
                      <a:pt x="92725" y="534245"/>
                      <a:pt x="98212" y="542474"/>
                    </a:cubicBezTo>
                    <a:cubicBezTo>
                      <a:pt x="100269" y="545492"/>
                      <a:pt x="102189" y="548509"/>
                      <a:pt x="103972" y="551664"/>
                    </a:cubicBezTo>
                    <a:cubicBezTo>
                      <a:pt x="105755" y="552213"/>
                      <a:pt x="107676" y="552624"/>
                      <a:pt x="109596" y="553036"/>
                    </a:cubicBezTo>
                    <a:cubicBezTo>
                      <a:pt x="112751" y="553584"/>
                      <a:pt x="115905" y="553996"/>
                      <a:pt x="118923" y="554270"/>
                    </a:cubicBezTo>
                    <a:cubicBezTo>
                      <a:pt x="121117" y="554407"/>
                      <a:pt x="123449" y="554407"/>
                      <a:pt x="125644" y="554270"/>
                    </a:cubicBezTo>
                    <a:cubicBezTo>
                      <a:pt x="128661" y="553996"/>
                      <a:pt x="131542" y="553584"/>
                      <a:pt x="134559" y="553036"/>
                    </a:cubicBezTo>
                    <a:cubicBezTo>
                      <a:pt x="136479" y="552487"/>
                      <a:pt x="138400" y="551938"/>
                      <a:pt x="140457" y="551390"/>
                    </a:cubicBezTo>
                    <a:lnTo>
                      <a:pt x="140457" y="551390"/>
                    </a:lnTo>
                    <a:cubicBezTo>
                      <a:pt x="142652" y="550567"/>
                      <a:pt x="144572" y="549744"/>
                      <a:pt x="146629" y="548784"/>
                    </a:cubicBezTo>
                    <a:cubicBezTo>
                      <a:pt x="147864" y="548098"/>
                      <a:pt x="149235" y="547275"/>
                      <a:pt x="150333" y="546452"/>
                    </a:cubicBezTo>
                    <a:cubicBezTo>
                      <a:pt x="150195" y="546589"/>
                      <a:pt x="149921" y="546726"/>
                      <a:pt x="149784" y="546864"/>
                    </a:cubicBezTo>
                    <a:cubicBezTo>
                      <a:pt x="151018" y="546041"/>
                      <a:pt x="152116" y="545218"/>
                      <a:pt x="153213" y="544258"/>
                    </a:cubicBezTo>
                    <a:cubicBezTo>
                      <a:pt x="153076" y="544395"/>
                      <a:pt x="152939" y="544532"/>
                      <a:pt x="152664" y="544669"/>
                    </a:cubicBezTo>
                    <a:cubicBezTo>
                      <a:pt x="153624" y="543846"/>
                      <a:pt x="154447" y="543023"/>
                      <a:pt x="155270" y="542063"/>
                    </a:cubicBezTo>
                    <a:cubicBezTo>
                      <a:pt x="155545" y="541651"/>
                      <a:pt x="155819" y="541377"/>
                      <a:pt x="156093" y="540966"/>
                    </a:cubicBezTo>
                    <a:cubicBezTo>
                      <a:pt x="156368" y="540554"/>
                      <a:pt x="156505" y="540143"/>
                      <a:pt x="156779" y="539731"/>
                    </a:cubicBezTo>
                    <a:cubicBezTo>
                      <a:pt x="157053" y="539183"/>
                      <a:pt x="157328" y="538634"/>
                      <a:pt x="157465" y="538085"/>
                    </a:cubicBezTo>
                    <a:cubicBezTo>
                      <a:pt x="157465" y="538360"/>
                      <a:pt x="157328" y="538497"/>
                      <a:pt x="157191" y="538771"/>
                    </a:cubicBezTo>
                    <a:cubicBezTo>
                      <a:pt x="157602" y="537400"/>
                      <a:pt x="158013" y="536028"/>
                      <a:pt x="158288" y="534656"/>
                    </a:cubicBezTo>
                    <a:cubicBezTo>
                      <a:pt x="158288" y="534931"/>
                      <a:pt x="158151" y="535068"/>
                      <a:pt x="158151" y="535342"/>
                    </a:cubicBezTo>
                    <a:cubicBezTo>
                      <a:pt x="158288" y="534931"/>
                      <a:pt x="158288" y="534382"/>
                      <a:pt x="158288" y="533971"/>
                    </a:cubicBezTo>
                    <a:cubicBezTo>
                      <a:pt x="158288" y="533422"/>
                      <a:pt x="158151" y="533010"/>
                      <a:pt x="158151" y="532599"/>
                    </a:cubicBezTo>
                    <a:cubicBezTo>
                      <a:pt x="158013" y="531639"/>
                      <a:pt x="157739" y="530542"/>
                      <a:pt x="157328" y="529581"/>
                    </a:cubicBezTo>
                    <a:cubicBezTo>
                      <a:pt x="157328" y="529856"/>
                      <a:pt x="157465" y="529993"/>
                      <a:pt x="157602" y="530267"/>
                    </a:cubicBezTo>
                    <a:cubicBezTo>
                      <a:pt x="157191" y="529033"/>
                      <a:pt x="156642" y="527661"/>
                      <a:pt x="155956" y="526564"/>
                    </a:cubicBezTo>
                    <a:cubicBezTo>
                      <a:pt x="156093" y="526838"/>
                      <a:pt x="156230" y="526975"/>
                      <a:pt x="156230" y="527250"/>
                    </a:cubicBezTo>
                    <a:cubicBezTo>
                      <a:pt x="155545" y="525878"/>
                      <a:pt x="154859" y="524644"/>
                      <a:pt x="154036" y="523546"/>
                    </a:cubicBezTo>
                    <a:cubicBezTo>
                      <a:pt x="154173" y="523821"/>
                      <a:pt x="154310" y="523958"/>
                      <a:pt x="154447" y="524095"/>
                    </a:cubicBezTo>
                    <a:cubicBezTo>
                      <a:pt x="152801" y="521763"/>
                      <a:pt x="150881" y="519569"/>
                      <a:pt x="149098" y="517511"/>
                    </a:cubicBezTo>
                    <a:cubicBezTo>
                      <a:pt x="145806" y="513945"/>
                      <a:pt x="142240" y="510653"/>
                      <a:pt x="138674" y="507499"/>
                    </a:cubicBezTo>
                    <a:cubicBezTo>
                      <a:pt x="138811" y="507636"/>
                      <a:pt x="138948" y="507636"/>
                      <a:pt x="139085" y="507773"/>
                    </a:cubicBezTo>
                    <a:cubicBezTo>
                      <a:pt x="136479" y="505578"/>
                      <a:pt x="133873" y="503247"/>
                      <a:pt x="131130" y="501189"/>
                    </a:cubicBezTo>
                    <a:cubicBezTo>
                      <a:pt x="129621" y="500092"/>
                      <a:pt x="128113" y="498995"/>
                      <a:pt x="126604" y="497760"/>
                    </a:cubicBezTo>
                    <a:cubicBezTo>
                      <a:pt x="123723" y="495703"/>
                      <a:pt x="120843" y="493508"/>
                      <a:pt x="117963" y="491314"/>
                    </a:cubicBezTo>
                    <a:cubicBezTo>
                      <a:pt x="112476" y="487748"/>
                      <a:pt x="106853" y="484044"/>
                      <a:pt x="101366" y="480478"/>
                    </a:cubicBezTo>
                    <a:cubicBezTo>
                      <a:pt x="98760" y="478832"/>
                      <a:pt x="96017" y="477323"/>
                      <a:pt x="93411" y="475678"/>
                    </a:cubicBezTo>
                    <a:cubicBezTo>
                      <a:pt x="89982" y="473620"/>
                      <a:pt x="86690" y="471700"/>
                      <a:pt x="83261" y="469642"/>
                    </a:cubicBezTo>
                    <a:cubicBezTo>
                      <a:pt x="80792" y="468134"/>
                      <a:pt x="78323" y="466899"/>
                      <a:pt x="75855" y="465528"/>
                    </a:cubicBezTo>
                    <a:cubicBezTo>
                      <a:pt x="75169" y="465116"/>
                      <a:pt x="74346" y="464705"/>
                      <a:pt x="73660" y="464293"/>
                    </a:cubicBezTo>
                    <a:cubicBezTo>
                      <a:pt x="72700" y="464156"/>
                      <a:pt x="71877" y="463882"/>
                      <a:pt x="70917" y="463745"/>
                    </a:cubicBezTo>
                    <a:cubicBezTo>
                      <a:pt x="65019" y="462373"/>
                      <a:pt x="59121" y="460727"/>
                      <a:pt x="53360" y="459081"/>
                    </a:cubicBezTo>
                    <a:cubicBezTo>
                      <a:pt x="50891" y="458395"/>
                      <a:pt x="48423" y="457435"/>
                      <a:pt x="45954" y="456475"/>
                    </a:cubicBezTo>
                    <a:cubicBezTo>
                      <a:pt x="43896" y="455652"/>
                      <a:pt x="41702" y="454829"/>
                      <a:pt x="39644" y="453732"/>
                    </a:cubicBezTo>
                    <a:cubicBezTo>
                      <a:pt x="36764" y="452086"/>
                      <a:pt x="33335" y="450166"/>
                      <a:pt x="31415" y="447285"/>
                    </a:cubicBezTo>
                    <a:cubicBezTo>
                      <a:pt x="30729" y="446188"/>
                      <a:pt x="29906" y="445228"/>
                      <a:pt x="29769" y="443856"/>
                    </a:cubicBezTo>
                    <a:cubicBezTo>
                      <a:pt x="29769" y="443171"/>
                      <a:pt x="29632" y="442485"/>
                      <a:pt x="29632" y="441799"/>
                    </a:cubicBezTo>
                    <a:cubicBezTo>
                      <a:pt x="29632" y="441113"/>
                      <a:pt x="29769" y="440427"/>
                      <a:pt x="29769" y="439604"/>
                    </a:cubicBezTo>
                    <a:cubicBezTo>
                      <a:pt x="30043" y="436587"/>
                      <a:pt x="33198" y="434392"/>
                      <a:pt x="35941" y="434941"/>
                    </a:cubicBezTo>
                    <a:cubicBezTo>
                      <a:pt x="37450" y="435215"/>
                      <a:pt x="38959" y="435352"/>
                      <a:pt x="40330" y="435627"/>
                    </a:cubicBezTo>
                    <a:cubicBezTo>
                      <a:pt x="42113" y="436038"/>
                      <a:pt x="43348" y="436450"/>
                      <a:pt x="45131" y="437136"/>
                    </a:cubicBezTo>
                    <a:cubicBezTo>
                      <a:pt x="46914" y="437821"/>
                      <a:pt x="48560" y="438644"/>
                      <a:pt x="50206" y="439467"/>
                    </a:cubicBezTo>
                    <a:cubicBezTo>
                      <a:pt x="51714" y="440290"/>
                      <a:pt x="53223" y="440976"/>
                      <a:pt x="54732" y="441799"/>
                    </a:cubicBezTo>
                    <a:cubicBezTo>
                      <a:pt x="58847" y="443994"/>
                      <a:pt x="62962" y="446188"/>
                      <a:pt x="67076" y="448383"/>
                    </a:cubicBezTo>
                    <a:cubicBezTo>
                      <a:pt x="69957" y="449891"/>
                      <a:pt x="72974" y="451537"/>
                      <a:pt x="75855" y="453183"/>
                    </a:cubicBezTo>
                    <a:cubicBezTo>
                      <a:pt x="76952" y="453458"/>
                      <a:pt x="78049" y="453595"/>
                      <a:pt x="79009" y="453869"/>
                    </a:cubicBezTo>
                    <a:cubicBezTo>
                      <a:pt x="78872" y="453869"/>
                      <a:pt x="78598" y="453869"/>
                      <a:pt x="78461" y="453732"/>
                    </a:cubicBezTo>
                    <a:cubicBezTo>
                      <a:pt x="84496" y="454829"/>
                      <a:pt x="90668" y="455789"/>
                      <a:pt x="96977" y="456338"/>
                    </a:cubicBezTo>
                    <a:cubicBezTo>
                      <a:pt x="103698" y="456749"/>
                      <a:pt x="110282" y="456749"/>
                      <a:pt x="116865" y="456475"/>
                    </a:cubicBezTo>
                    <a:cubicBezTo>
                      <a:pt x="116865" y="456475"/>
                      <a:pt x="116728" y="456475"/>
                      <a:pt x="116728" y="456475"/>
                    </a:cubicBezTo>
                    <a:cubicBezTo>
                      <a:pt x="116865" y="456475"/>
                      <a:pt x="117140" y="456475"/>
                      <a:pt x="117277" y="456475"/>
                    </a:cubicBezTo>
                    <a:cubicBezTo>
                      <a:pt x="117414" y="456475"/>
                      <a:pt x="117414" y="456475"/>
                      <a:pt x="117551" y="456475"/>
                    </a:cubicBezTo>
                    <a:cubicBezTo>
                      <a:pt x="117551" y="456475"/>
                      <a:pt x="117414" y="456475"/>
                      <a:pt x="117414" y="456475"/>
                    </a:cubicBezTo>
                    <a:cubicBezTo>
                      <a:pt x="124958" y="455926"/>
                      <a:pt x="132502" y="454829"/>
                      <a:pt x="139908" y="453320"/>
                    </a:cubicBezTo>
                    <a:cubicBezTo>
                      <a:pt x="139771" y="453320"/>
                      <a:pt x="139771" y="453320"/>
                      <a:pt x="139634" y="453320"/>
                    </a:cubicBezTo>
                    <a:cubicBezTo>
                      <a:pt x="146218" y="451949"/>
                      <a:pt x="152527" y="450303"/>
                      <a:pt x="158836" y="448108"/>
                    </a:cubicBezTo>
                    <a:cubicBezTo>
                      <a:pt x="162540" y="446874"/>
                      <a:pt x="166243" y="445365"/>
                      <a:pt x="169946" y="443719"/>
                    </a:cubicBezTo>
                    <a:cubicBezTo>
                      <a:pt x="172278" y="442485"/>
                      <a:pt x="174473" y="441250"/>
                      <a:pt x="176667" y="439879"/>
                    </a:cubicBezTo>
                    <a:lnTo>
                      <a:pt x="176667" y="439879"/>
                    </a:lnTo>
                    <a:cubicBezTo>
                      <a:pt x="176804" y="439879"/>
                      <a:pt x="176942" y="439742"/>
                      <a:pt x="176942" y="439742"/>
                    </a:cubicBezTo>
                    <a:cubicBezTo>
                      <a:pt x="176942" y="439742"/>
                      <a:pt x="176942" y="439742"/>
                      <a:pt x="176942" y="439742"/>
                    </a:cubicBezTo>
                    <a:cubicBezTo>
                      <a:pt x="177079" y="439742"/>
                      <a:pt x="177079" y="439604"/>
                      <a:pt x="177216" y="439604"/>
                    </a:cubicBezTo>
                    <a:cubicBezTo>
                      <a:pt x="177216" y="439604"/>
                      <a:pt x="177216" y="439604"/>
                      <a:pt x="177216" y="439604"/>
                    </a:cubicBezTo>
                    <a:cubicBezTo>
                      <a:pt x="178176" y="438919"/>
                      <a:pt x="179136" y="438233"/>
                      <a:pt x="180096" y="437410"/>
                    </a:cubicBezTo>
                    <a:cubicBezTo>
                      <a:pt x="179959" y="437547"/>
                      <a:pt x="179685" y="437684"/>
                      <a:pt x="179548" y="437821"/>
                    </a:cubicBezTo>
                    <a:cubicBezTo>
                      <a:pt x="180645" y="436998"/>
                      <a:pt x="181605" y="436038"/>
                      <a:pt x="182565" y="434941"/>
                    </a:cubicBezTo>
                    <a:cubicBezTo>
                      <a:pt x="182428" y="435078"/>
                      <a:pt x="182291" y="435215"/>
                      <a:pt x="182154" y="435490"/>
                    </a:cubicBezTo>
                    <a:cubicBezTo>
                      <a:pt x="182428" y="435078"/>
                      <a:pt x="182702" y="434804"/>
                      <a:pt x="182977" y="434392"/>
                    </a:cubicBezTo>
                    <a:cubicBezTo>
                      <a:pt x="183251" y="433981"/>
                      <a:pt x="183388" y="433569"/>
                      <a:pt x="183662" y="433158"/>
                    </a:cubicBezTo>
                    <a:cubicBezTo>
                      <a:pt x="183800" y="432746"/>
                      <a:pt x="183937" y="432472"/>
                      <a:pt x="184074" y="432061"/>
                    </a:cubicBezTo>
                    <a:cubicBezTo>
                      <a:pt x="184211" y="431649"/>
                      <a:pt x="184211" y="431238"/>
                      <a:pt x="184348" y="430826"/>
                    </a:cubicBezTo>
                    <a:cubicBezTo>
                      <a:pt x="184348" y="430415"/>
                      <a:pt x="184485" y="430003"/>
                      <a:pt x="184485" y="429729"/>
                    </a:cubicBezTo>
                    <a:cubicBezTo>
                      <a:pt x="184485" y="429317"/>
                      <a:pt x="184485" y="429043"/>
                      <a:pt x="184485" y="428632"/>
                    </a:cubicBezTo>
                    <a:cubicBezTo>
                      <a:pt x="184348" y="428357"/>
                      <a:pt x="184348" y="427946"/>
                      <a:pt x="184211" y="427672"/>
                    </a:cubicBezTo>
                    <a:cubicBezTo>
                      <a:pt x="184074" y="427260"/>
                      <a:pt x="183800" y="426849"/>
                      <a:pt x="183662" y="426437"/>
                    </a:cubicBezTo>
                    <a:cubicBezTo>
                      <a:pt x="183388" y="426026"/>
                      <a:pt x="183114" y="425477"/>
                      <a:pt x="182839" y="425065"/>
                    </a:cubicBezTo>
                    <a:cubicBezTo>
                      <a:pt x="182154" y="423968"/>
                      <a:pt x="181331" y="422871"/>
                      <a:pt x="180371" y="421911"/>
                    </a:cubicBezTo>
                    <a:cubicBezTo>
                      <a:pt x="180508" y="422048"/>
                      <a:pt x="180645" y="422322"/>
                      <a:pt x="180782" y="422459"/>
                    </a:cubicBezTo>
                    <a:cubicBezTo>
                      <a:pt x="180371" y="422048"/>
                      <a:pt x="179822" y="421636"/>
                      <a:pt x="179410" y="421225"/>
                    </a:cubicBezTo>
                    <a:cubicBezTo>
                      <a:pt x="177765" y="419991"/>
                      <a:pt x="176119" y="418756"/>
                      <a:pt x="174473" y="417522"/>
                    </a:cubicBezTo>
                    <a:cubicBezTo>
                      <a:pt x="174473" y="417522"/>
                      <a:pt x="174610" y="417659"/>
                      <a:pt x="174747" y="417659"/>
                    </a:cubicBezTo>
                    <a:cubicBezTo>
                      <a:pt x="174610" y="417659"/>
                      <a:pt x="174610" y="417522"/>
                      <a:pt x="174473" y="417522"/>
                    </a:cubicBezTo>
                    <a:cubicBezTo>
                      <a:pt x="174336" y="417385"/>
                      <a:pt x="174198" y="417385"/>
                      <a:pt x="174198" y="417247"/>
                    </a:cubicBezTo>
                    <a:cubicBezTo>
                      <a:pt x="174336" y="417385"/>
                      <a:pt x="174336" y="417385"/>
                      <a:pt x="174473" y="417385"/>
                    </a:cubicBezTo>
                    <a:cubicBezTo>
                      <a:pt x="172141" y="416013"/>
                      <a:pt x="169946" y="414778"/>
                      <a:pt x="167615" y="413544"/>
                    </a:cubicBezTo>
                    <a:cubicBezTo>
                      <a:pt x="162677" y="411212"/>
                      <a:pt x="157739" y="409018"/>
                      <a:pt x="152664" y="407098"/>
                    </a:cubicBezTo>
                    <a:cubicBezTo>
                      <a:pt x="149510" y="405863"/>
                      <a:pt x="146218" y="404629"/>
                      <a:pt x="143063" y="403394"/>
                    </a:cubicBezTo>
                    <a:cubicBezTo>
                      <a:pt x="140457" y="402571"/>
                      <a:pt x="137851" y="401748"/>
                      <a:pt x="135245" y="400925"/>
                    </a:cubicBezTo>
                    <a:cubicBezTo>
                      <a:pt x="133325" y="400377"/>
                      <a:pt x="131542" y="399828"/>
                      <a:pt x="129621" y="399279"/>
                    </a:cubicBezTo>
                    <a:cubicBezTo>
                      <a:pt x="128661" y="399005"/>
                      <a:pt x="127838" y="398594"/>
                      <a:pt x="126878" y="398456"/>
                    </a:cubicBezTo>
                    <a:cubicBezTo>
                      <a:pt x="121529" y="397222"/>
                      <a:pt x="116042" y="395988"/>
                      <a:pt x="110693" y="394753"/>
                    </a:cubicBezTo>
                    <a:cubicBezTo>
                      <a:pt x="109184" y="395302"/>
                      <a:pt x="107813" y="395713"/>
                      <a:pt x="106304" y="396262"/>
                    </a:cubicBezTo>
                    <a:cubicBezTo>
                      <a:pt x="99858" y="398456"/>
                      <a:pt x="93274" y="400240"/>
                      <a:pt x="86690" y="401748"/>
                    </a:cubicBezTo>
                    <a:cubicBezTo>
                      <a:pt x="77912" y="403806"/>
                      <a:pt x="68859" y="405314"/>
                      <a:pt x="59944" y="406000"/>
                    </a:cubicBezTo>
                    <a:cubicBezTo>
                      <a:pt x="56378" y="406275"/>
                      <a:pt x="52675" y="406275"/>
                      <a:pt x="49108" y="406000"/>
                    </a:cubicBezTo>
                    <a:cubicBezTo>
                      <a:pt x="47462" y="405863"/>
                      <a:pt x="45817" y="405726"/>
                      <a:pt x="44308" y="405314"/>
                    </a:cubicBezTo>
                    <a:cubicBezTo>
                      <a:pt x="41976" y="404766"/>
                      <a:pt x="39919" y="404217"/>
                      <a:pt x="37861" y="403394"/>
                    </a:cubicBezTo>
                    <a:cubicBezTo>
                      <a:pt x="36764" y="402983"/>
                      <a:pt x="35804" y="402434"/>
                      <a:pt x="34844" y="401748"/>
                    </a:cubicBezTo>
                    <a:cubicBezTo>
                      <a:pt x="34021" y="401200"/>
                      <a:pt x="32924" y="400514"/>
                      <a:pt x="32375" y="399691"/>
                    </a:cubicBezTo>
                    <a:cubicBezTo>
                      <a:pt x="31826" y="398868"/>
                      <a:pt x="31140" y="398045"/>
                      <a:pt x="30729" y="397085"/>
                    </a:cubicBezTo>
                    <a:cubicBezTo>
                      <a:pt x="30317" y="396262"/>
                      <a:pt x="29769" y="395165"/>
                      <a:pt x="29632" y="394067"/>
                    </a:cubicBezTo>
                    <a:cubicBezTo>
                      <a:pt x="29495" y="393107"/>
                      <a:pt x="29357" y="392010"/>
                      <a:pt x="29495" y="391050"/>
                    </a:cubicBezTo>
                    <a:cubicBezTo>
                      <a:pt x="29632" y="390090"/>
                      <a:pt x="30043" y="389267"/>
                      <a:pt x="30455" y="388444"/>
                    </a:cubicBezTo>
                    <a:cubicBezTo>
                      <a:pt x="31415" y="386524"/>
                      <a:pt x="33198" y="384878"/>
                      <a:pt x="35118" y="383780"/>
                    </a:cubicBezTo>
                    <a:cubicBezTo>
                      <a:pt x="36353" y="382957"/>
                      <a:pt x="37450" y="382409"/>
                      <a:pt x="38821" y="381860"/>
                    </a:cubicBezTo>
                    <a:cubicBezTo>
                      <a:pt x="40193" y="381174"/>
                      <a:pt x="41839" y="380900"/>
                      <a:pt x="43211" y="380488"/>
                    </a:cubicBezTo>
                    <a:cubicBezTo>
                      <a:pt x="47051" y="379528"/>
                      <a:pt x="51029" y="379254"/>
                      <a:pt x="54869" y="378843"/>
                    </a:cubicBezTo>
                    <a:cubicBezTo>
                      <a:pt x="59395" y="378568"/>
                      <a:pt x="63922" y="378568"/>
                      <a:pt x="68311" y="378705"/>
                    </a:cubicBezTo>
                    <a:cubicBezTo>
                      <a:pt x="73660" y="378705"/>
                      <a:pt x="79146" y="379117"/>
                      <a:pt x="84496" y="379666"/>
                    </a:cubicBezTo>
                    <a:cubicBezTo>
                      <a:pt x="89708" y="380077"/>
                      <a:pt x="94920" y="380763"/>
                      <a:pt x="99995" y="381586"/>
                    </a:cubicBezTo>
                    <a:cubicBezTo>
                      <a:pt x="103561" y="382134"/>
                      <a:pt x="107127" y="382683"/>
                      <a:pt x="110556" y="383369"/>
                    </a:cubicBezTo>
                    <a:cubicBezTo>
                      <a:pt x="114397" y="382134"/>
                      <a:pt x="118100" y="380900"/>
                      <a:pt x="121940" y="379666"/>
                    </a:cubicBezTo>
                    <a:cubicBezTo>
                      <a:pt x="126604" y="377745"/>
                      <a:pt x="131267" y="375825"/>
                      <a:pt x="135931" y="373905"/>
                    </a:cubicBezTo>
                    <a:cubicBezTo>
                      <a:pt x="138537" y="372808"/>
                      <a:pt x="141143" y="371710"/>
                      <a:pt x="143749" y="370613"/>
                    </a:cubicBezTo>
                    <a:cubicBezTo>
                      <a:pt x="148001" y="368830"/>
                      <a:pt x="152116" y="366772"/>
                      <a:pt x="156230" y="364715"/>
                    </a:cubicBezTo>
                    <a:cubicBezTo>
                      <a:pt x="165283" y="360189"/>
                      <a:pt x="174061" y="355114"/>
                      <a:pt x="182565" y="349490"/>
                    </a:cubicBezTo>
                    <a:cubicBezTo>
                      <a:pt x="186131" y="346884"/>
                      <a:pt x="189697" y="344141"/>
                      <a:pt x="192989" y="341261"/>
                    </a:cubicBezTo>
                    <a:cubicBezTo>
                      <a:pt x="194910" y="339478"/>
                      <a:pt x="196693" y="337695"/>
                      <a:pt x="198476" y="335774"/>
                    </a:cubicBezTo>
                    <a:cubicBezTo>
                      <a:pt x="199299" y="334814"/>
                      <a:pt x="199984" y="333854"/>
                      <a:pt x="200670" y="332894"/>
                    </a:cubicBezTo>
                    <a:lnTo>
                      <a:pt x="200670" y="332894"/>
                    </a:lnTo>
                    <a:cubicBezTo>
                      <a:pt x="200670" y="332894"/>
                      <a:pt x="200670" y="332894"/>
                      <a:pt x="200670" y="332894"/>
                    </a:cubicBezTo>
                    <a:cubicBezTo>
                      <a:pt x="200808" y="332757"/>
                      <a:pt x="200945" y="332482"/>
                      <a:pt x="201082" y="332345"/>
                    </a:cubicBezTo>
                    <a:cubicBezTo>
                      <a:pt x="201082" y="332345"/>
                      <a:pt x="200945" y="332482"/>
                      <a:pt x="200945" y="332482"/>
                    </a:cubicBezTo>
                    <a:cubicBezTo>
                      <a:pt x="201630" y="331385"/>
                      <a:pt x="202316" y="330288"/>
                      <a:pt x="202865" y="329191"/>
                    </a:cubicBezTo>
                    <a:cubicBezTo>
                      <a:pt x="202865" y="329191"/>
                      <a:pt x="202865" y="329191"/>
                      <a:pt x="202865" y="329328"/>
                    </a:cubicBezTo>
                    <a:cubicBezTo>
                      <a:pt x="203276" y="328368"/>
                      <a:pt x="203825" y="327270"/>
                      <a:pt x="204099" y="326310"/>
                    </a:cubicBezTo>
                    <a:cubicBezTo>
                      <a:pt x="204237" y="325762"/>
                      <a:pt x="204374" y="325350"/>
                      <a:pt x="204511" y="324802"/>
                    </a:cubicBezTo>
                    <a:cubicBezTo>
                      <a:pt x="204648" y="324390"/>
                      <a:pt x="204648" y="323841"/>
                      <a:pt x="204785" y="323293"/>
                    </a:cubicBezTo>
                    <a:cubicBezTo>
                      <a:pt x="204785" y="323018"/>
                      <a:pt x="204785" y="322744"/>
                      <a:pt x="204785" y="322470"/>
                    </a:cubicBezTo>
                    <a:cubicBezTo>
                      <a:pt x="204785" y="321784"/>
                      <a:pt x="204648" y="321235"/>
                      <a:pt x="204511" y="320550"/>
                    </a:cubicBezTo>
                    <a:cubicBezTo>
                      <a:pt x="204374" y="320138"/>
                      <a:pt x="204374" y="319864"/>
                      <a:pt x="204237" y="319452"/>
                    </a:cubicBezTo>
                    <a:cubicBezTo>
                      <a:pt x="204099" y="319041"/>
                      <a:pt x="203962" y="318492"/>
                      <a:pt x="203688" y="318081"/>
                    </a:cubicBezTo>
                    <a:cubicBezTo>
                      <a:pt x="203551" y="317669"/>
                      <a:pt x="203276" y="317395"/>
                      <a:pt x="203139" y="316983"/>
                    </a:cubicBezTo>
                    <a:cubicBezTo>
                      <a:pt x="202865" y="316572"/>
                      <a:pt x="202590" y="316160"/>
                      <a:pt x="202316" y="315886"/>
                    </a:cubicBezTo>
                    <a:cubicBezTo>
                      <a:pt x="201905" y="315475"/>
                      <a:pt x="201630" y="315063"/>
                      <a:pt x="201219" y="314789"/>
                    </a:cubicBezTo>
                    <a:cubicBezTo>
                      <a:pt x="201356" y="314926"/>
                      <a:pt x="201356" y="314926"/>
                      <a:pt x="201493" y="315063"/>
                    </a:cubicBezTo>
                    <a:cubicBezTo>
                      <a:pt x="200670" y="314240"/>
                      <a:pt x="199710" y="313554"/>
                      <a:pt x="198750" y="312869"/>
                    </a:cubicBezTo>
                    <a:cubicBezTo>
                      <a:pt x="197653" y="312046"/>
                      <a:pt x="196418" y="311360"/>
                      <a:pt x="195184" y="310674"/>
                    </a:cubicBezTo>
                    <a:cubicBezTo>
                      <a:pt x="195184" y="310674"/>
                      <a:pt x="195184" y="310674"/>
                      <a:pt x="195321" y="310674"/>
                    </a:cubicBezTo>
                    <a:cubicBezTo>
                      <a:pt x="194224" y="310125"/>
                      <a:pt x="193126" y="309714"/>
                      <a:pt x="192029" y="309302"/>
                    </a:cubicBezTo>
                    <a:cubicBezTo>
                      <a:pt x="192029" y="309302"/>
                      <a:pt x="192166" y="309302"/>
                      <a:pt x="192166" y="309302"/>
                    </a:cubicBezTo>
                    <a:cubicBezTo>
                      <a:pt x="192029" y="309302"/>
                      <a:pt x="192029" y="309302"/>
                      <a:pt x="191892" y="309165"/>
                    </a:cubicBezTo>
                    <a:cubicBezTo>
                      <a:pt x="191892" y="309165"/>
                      <a:pt x="191892" y="309165"/>
                      <a:pt x="192029" y="309165"/>
                    </a:cubicBezTo>
                    <a:cubicBezTo>
                      <a:pt x="191892" y="309165"/>
                      <a:pt x="191892" y="309165"/>
                      <a:pt x="191755" y="309028"/>
                    </a:cubicBezTo>
                    <a:cubicBezTo>
                      <a:pt x="189149" y="308205"/>
                      <a:pt x="186680" y="307382"/>
                      <a:pt x="184074" y="306834"/>
                    </a:cubicBezTo>
                    <a:cubicBezTo>
                      <a:pt x="176393" y="305325"/>
                      <a:pt x="168712" y="304365"/>
                      <a:pt x="160894" y="303679"/>
                    </a:cubicBezTo>
                    <a:cubicBezTo>
                      <a:pt x="160894" y="303679"/>
                      <a:pt x="160894" y="303679"/>
                      <a:pt x="160894" y="303679"/>
                    </a:cubicBezTo>
                    <a:cubicBezTo>
                      <a:pt x="160894" y="303679"/>
                      <a:pt x="160757" y="303679"/>
                      <a:pt x="160757" y="303679"/>
                    </a:cubicBezTo>
                    <a:cubicBezTo>
                      <a:pt x="160620" y="303679"/>
                      <a:pt x="160345" y="303679"/>
                      <a:pt x="160208" y="303679"/>
                    </a:cubicBezTo>
                    <a:cubicBezTo>
                      <a:pt x="160208" y="303679"/>
                      <a:pt x="160208" y="303679"/>
                      <a:pt x="160345" y="303679"/>
                    </a:cubicBezTo>
                    <a:cubicBezTo>
                      <a:pt x="148961" y="302993"/>
                      <a:pt x="137577" y="303130"/>
                      <a:pt x="126192" y="303953"/>
                    </a:cubicBezTo>
                    <a:cubicBezTo>
                      <a:pt x="118786" y="304502"/>
                      <a:pt x="111516" y="305325"/>
                      <a:pt x="104247" y="306148"/>
                    </a:cubicBezTo>
                    <a:cubicBezTo>
                      <a:pt x="101778" y="306422"/>
                      <a:pt x="99446" y="306696"/>
                      <a:pt x="97114" y="307108"/>
                    </a:cubicBezTo>
                    <a:cubicBezTo>
                      <a:pt x="92588" y="307794"/>
                      <a:pt x="88062" y="308342"/>
                      <a:pt x="83536" y="309028"/>
                    </a:cubicBezTo>
                    <a:cubicBezTo>
                      <a:pt x="77089" y="309851"/>
                      <a:pt x="70780" y="311086"/>
                      <a:pt x="64333" y="312046"/>
                    </a:cubicBezTo>
                    <a:cubicBezTo>
                      <a:pt x="56789" y="313280"/>
                      <a:pt x="49246" y="314789"/>
                      <a:pt x="41839" y="316160"/>
                    </a:cubicBezTo>
                    <a:cubicBezTo>
                      <a:pt x="38547" y="316709"/>
                      <a:pt x="35804" y="313829"/>
                      <a:pt x="35667" y="310811"/>
                    </a:cubicBezTo>
                    <a:cubicBezTo>
                      <a:pt x="35667" y="309165"/>
                      <a:pt x="35941" y="307519"/>
                      <a:pt x="37175" y="306285"/>
                    </a:cubicBezTo>
                    <a:cubicBezTo>
                      <a:pt x="37861" y="305599"/>
                      <a:pt x="38547" y="304913"/>
                      <a:pt x="39233" y="304502"/>
                    </a:cubicBezTo>
                    <a:cubicBezTo>
                      <a:pt x="40879" y="303542"/>
                      <a:pt x="42662" y="302993"/>
                      <a:pt x="44445" y="302307"/>
                    </a:cubicBezTo>
                    <a:cubicBezTo>
                      <a:pt x="49383" y="299701"/>
                      <a:pt x="54320" y="297370"/>
                      <a:pt x="59121" y="294763"/>
                    </a:cubicBezTo>
                    <a:cubicBezTo>
                      <a:pt x="64745" y="291746"/>
                      <a:pt x="70505" y="288728"/>
                      <a:pt x="75992" y="285711"/>
                    </a:cubicBezTo>
                    <a:cubicBezTo>
                      <a:pt x="81067" y="282968"/>
                      <a:pt x="86142" y="280225"/>
                      <a:pt x="91354" y="277481"/>
                    </a:cubicBezTo>
                    <a:cubicBezTo>
                      <a:pt x="96977" y="274464"/>
                      <a:pt x="102601" y="271446"/>
                      <a:pt x="108224" y="268292"/>
                    </a:cubicBezTo>
                    <a:cubicBezTo>
                      <a:pt x="118511" y="262394"/>
                      <a:pt x="128798" y="256633"/>
                      <a:pt x="138948" y="250735"/>
                    </a:cubicBezTo>
                    <a:cubicBezTo>
                      <a:pt x="156230" y="240585"/>
                      <a:pt x="173650" y="230573"/>
                      <a:pt x="190246" y="219463"/>
                    </a:cubicBezTo>
                    <a:cubicBezTo>
                      <a:pt x="190246" y="219463"/>
                      <a:pt x="190109" y="219600"/>
                      <a:pt x="190109" y="219600"/>
                    </a:cubicBezTo>
                    <a:cubicBezTo>
                      <a:pt x="197790" y="214251"/>
                      <a:pt x="205471" y="208901"/>
                      <a:pt x="212603" y="202729"/>
                    </a:cubicBezTo>
                    <a:cubicBezTo>
                      <a:pt x="216306" y="199437"/>
                      <a:pt x="220010" y="195871"/>
                      <a:pt x="223302" y="192168"/>
                    </a:cubicBezTo>
                    <a:cubicBezTo>
                      <a:pt x="223164" y="192305"/>
                      <a:pt x="223027" y="192442"/>
                      <a:pt x="222890" y="192579"/>
                    </a:cubicBezTo>
                    <a:cubicBezTo>
                      <a:pt x="224262" y="190933"/>
                      <a:pt x="225496" y="189287"/>
                      <a:pt x="226868" y="187504"/>
                    </a:cubicBezTo>
                    <a:cubicBezTo>
                      <a:pt x="226731" y="187642"/>
                      <a:pt x="226593" y="187779"/>
                      <a:pt x="226456" y="187916"/>
                    </a:cubicBezTo>
                    <a:cubicBezTo>
                      <a:pt x="227142" y="186819"/>
                      <a:pt x="227691" y="185858"/>
                      <a:pt x="228240" y="184761"/>
                    </a:cubicBezTo>
                    <a:cubicBezTo>
                      <a:pt x="228788" y="183664"/>
                      <a:pt x="229200" y="182567"/>
                      <a:pt x="229748" y="181469"/>
                    </a:cubicBezTo>
                    <a:cubicBezTo>
                      <a:pt x="229885" y="180921"/>
                      <a:pt x="230022" y="180509"/>
                      <a:pt x="230160" y="179961"/>
                    </a:cubicBezTo>
                    <a:cubicBezTo>
                      <a:pt x="230297" y="179549"/>
                      <a:pt x="230297" y="179000"/>
                      <a:pt x="230434" y="178589"/>
                    </a:cubicBezTo>
                    <a:cubicBezTo>
                      <a:pt x="230434" y="178315"/>
                      <a:pt x="230434" y="178040"/>
                      <a:pt x="230434" y="177629"/>
                    </a:cubicBezTo>
                    <a:cubicBezTo>
                      <a:pt x="230434" y="177355"/>
                      <a:pt x="230297" y="177080"/>
                      <a:pt x="230297" y="176806"/>
                    </a:cubicBezTo>
                    <a:cubicBezTo>
                      <a:pt x="230160" y="176394"/>
                      <a:pt x="230022" y="175983"/>
                      <a:pt x="229885" y="175709"/>
                    </a:cubicBezTo>
                    <a:cubicBezTo>
                      <a:pt x="229611" y="175297"/>
                      <a:pt x="229474" y="174886"/>
                      <a:pt x="229200" y="174474"/>
                    </a:cubicBezTo>
                    <a:cubicBezTo>
                      <a:pt x="228925" y="174200"/>
                      <a:pt x="228788" y="173926"/>
                      <a:pt x="228514" y="173514"/>
                    </a:cubicBezTo>
                    <a:cubicBezTo>
                      <a:pt x="228240" y="173240"/>
                      <a:pt x="227828" y="172828"/>
                      <a:pt x="227554" y="172554"/>
                    </a:cubicBezTo>
                    <a:cubicBezTo>
                      <a:pt x="227279" y="172417"/>
                      <a:pt x="227142" y="172280"/>
                      <a:pt x="226868" y="172005"/>
                    </a:cubicBezTo>
                    <a:cubicBezTo>
                      <a:pt x="226868" y="172005"/>
                      <a:pt x="226868" y="172005"/>
                      <a:pt x="226868" y="172005"/>
                    </a:cubicBezTo>
                    <a:cubicBezTo>
                      <a:pt x="226319" y="171731"/>
                      <a:pt x="225771" y="171457"/>
                      <a:pt x="225222" y="171182"/>
                    </a:cubicBezTo>
                    <a:cubicBezTo>
                      <a:pt x="225496" y="171319"/>
                      <a:pt x="225633" y="171457"/>
                      <a:pt x="225771" y="171457"/>
                    </a:cubicBezTo>
                    <a:cubicBezTo>
                      <a:pt x="225359" y="171319"/>
                      <a:pt x="224948" y="171045"/>
                      <a:pt x="224536" y="170908"/>
                    </a:cubicBezTo>
                    <a:cubicBezTo>
                      <a:pt x="222753" y="170359"/>
                      <a:pt x="221107" y="169948"/>
                      <a:pt x="219324" y="169536"/>
                    </a:cubicBezTo>
                    <a:cubicBezTo>
                      <a:pt x="219598" y="169536"/>
                      <a:pt x="219735" y="169674"/>
                      <a:pt x="220010" y="169674"/>
                    </a:cubicBezTo>
                    <a:cubicBezTo>
                      <a:pt x="218638" y="169399"/>
                      <a:pt x="217267" y="169125"/>
                      <a:pt x="215758" y="168988"/>
                    </a:cubicBezTo>
                    <a:cubicBezTo>
                      <a:pt x="215758" y="168988"/>
                      <a:pt x="215758" y="168988"/>
                      <a:pt x="215758" y="168988"/>
                    </a:cubicBezTo>
                    <a:cubicBezTo>
                      <a:pt x="208351" y="168576"/>
                      <a:pt x="200945" y="168851"/>
                      <a:pt x="193675" y="169262"/>
                    </a:cubicBezTo>
                    <a:lnTo>
                      <a:pt x="193675" y="169262"/>
                    </a:lnTo>
                    <a:cubicBezTo>
                      <a:pt x="187503" y="169674"/>
                      <a:pt x="181194" y="170085"/>
                      <a:pt x="175021" y="170771"/>
                    </a:cubicBezTo>
                    <a:cubicBezTo>
                      <a:pt x="170358" y="171319"/>
                      <a:pt x="165694" y="171868"/>
                      <a:pt x="161168" y="172417"/>
                    </a:cubicBezTo>
                    <a:cubicBezTo>
                      <a:pt x="158836" y="172691"/>
                      <a:pt x="156642" y="172828"/>
                      <a:pt x="154310" y="173240"/>
                    </a:cubicBezTo>
                    <a:cubicBezTo>
                      <a:pt x="149647" y="173926"/>
                      <a:pt x="145120" y="174611"/>
                      <a:pt x="140594" y="175297"/>
                    </a:cubicBezTo>
                    <a:cubicBezTo>
                      <a:pt x="137988" y="175709"/>
                      <a:pt x="135382" y="175983"/>
                      <a:pt x="132776" y="176394"/>
                    </a:cubicBezTo>
                    <a:cubicBezTo>
                      <a:pt x="125095" y="177903"/>
                      <a:pt x="117551" y="179412"/>
                      <a:pt x="109870" y="180921"/>
                    </a:cubicBezTo>
                    <a:cubicBezTo>
                      <a:pt x="103561" y="182429"/>
                      <a:pt x="97114" y="184075"/>
                      <a:pt x="90805" y="185584"/>
                    </a:cubicBezTo>
                    <a:cubicBezTo>
                      <a:pt x="85593" y="186819"/>
                      <a:pt x="80381" y="188327"/>
                      <a:pt x="75306" y="189836"/>
                    </a:cubicBezTo>
                    <a:cubicBezTo>
                      <a:pt x="70094" y="191345"/>
                      <a:pt x="64745" y="192716"/>
                      <a:pt x="59670" y="194500"/>
                    </a:cubicBezTo>
                    <a:cubicBezTo>
                      <a:pt x="51166" y="197380"/>
                      <a:pt x="42525" y="200397"/>
                      <a:pt x="34021" y="203278"/>
                    </a:cubicBezTo>
                    <a:cubicBezTo>
                      <a:pt x="31826" y="203964"/>
                      <a:pt x="29357" y="202866"/>
                      <a:pt x="28260" y="200946"/>
                    </a:cubicBezTo>
                    <a:cubicBezTo>
                      <a:pt x="27163" y="199026"/>
                      <a:pt x="26614" y="196831"/>
                      <a:pt x="27711" y="194637"/>
                    </a:cubicBezTo>
                    <a:cubicBezTo>
                      <a:pt x="28534" y="193265"/>
                      <a:pt x="29357" y="192168"/>
                      <a:pt x="30592" y="191208"/>
                    </a:cubicBezTo>
                    <a:cubicBezTo>
                      <a:pt x="32375" y="189836"/>
                      <a:pt x="34295" y="189013"/>
                      <a:pt x="36215" y="187779"/>
                    </a:cubicBezTo>
                    <a:cubicBezTo>
                      <a:pt x="44171" y="182155"/>
                      <a:pt x="51989" y="176532"/>
                      <a:pt x="59670" y="170771"/>
                    </a:cubicBezTo>
                    <a:cubicBezTo>
                      <a:pt x="62550" y="168713"/>
                      <a:pt x="65293" y="166656"/>
                      <a:pt x="68174" y="164461"/>
                    </a:cubicBezTo>
                    <a:cubicBezTo>
                      <a:pt x="72014" y="161581"/>
                      <a:pt x="75992" y="158701"/>
                      <a:pt x="79695" y="155820"/>
                    </a:cubicBezTo>
                    <a:cubicBezTo>
                      <a:pt x="83398" y="152940"/>
                      <a:pt x="87102" y="149923"/>
                      <a:pt x="90805" y="147042"/>
                    </a:cubicBezTo>
                    <a:cubicBezTo>
                      <a:pt x="94234" y="144299"/>
                      <a:pt x="97663" y="141830"/>
                      <a:pt x="100955" y="138950"/>
                    </a:cubicBezTo>
                    <a:cubicBezTo>
                      <a:pt x="108087" y="132915"/>
                      <a:pt x="115220" y="126742"/>
                      <a:pt x="122352" y="120707"/>
                    </a:cubicBezTo>
                    <a:cubicBezTo>
                      <a:pt x="122352" y="120707"/>
                      <a:pt x="122352" y="120707"/>
                      <a:pt x="122352" y="120707"/>
                    </a:cubicBezTo>
                    <a:cubicBezTo>
                      <a:pt x="122352" y="120707"/>
                      <a:pt x="122489" y="120570"/>
                      <a:pt x="122489" y="120570"/>
                    </a:cubicBezTo>
                    <a:cubicBezTo>
                      <a:pt x="122626" y="120570"/>
                      <a:pt x="122626" y="120433"/>
                      <a:pt x="122763" y="120433"/>
                    </a:cubicBezTo>
                    <a:cubicBezTo>
                      <a:pt x="122763" y="120433"/>
                      <a:pt x="122763" y="120433"/>
                      <a:pt x="122763" y="120433"/>
                    </a:cubicBezTo>
                    <a:cubicBezTo>
                      <a:pt x="126741" y="116867"/>
                      <a:pt x="130719" y="113301"/>
                      <a:pt x="134696" y="109597"/>
                    </a:cubicBezTo>
                    <a:cubicBezTo>
                      <a:pt x="139223" y="105346"/>
                      <a:pt x="143475" y="100682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864" y="96019"/>
                      <a:pt x="147864" y="96019"/>
                    </a:cubicBezTo>
                    <a:cubicBezTo>
                      <a:pt x="147864" y="96019"/>
                      <a:pt x="147864" y="96019"/>
                      <a:pt x="147726" y="96156"/>
                    </a:cubicBezTo>
                    <a:cubicBezTo>
                      <a:pt x="149647" y="93961"/>
                      <a:pt x="151430" y="91767"/>
                      <a:pt x="153076" y="89435"/>
                    </a:cubicBezTo>
                    <a:cubicBezTo>
                      <a:pt x="153076" y="89435"/>
                      <a:pt x="153076" y="89435"/>
                      <a:pt x="153076" y="89435"/>
                    </a:cubicBezTo>
                    <a:cubicBezTo>
                      <a:pt x="154722" y="86966"/>
                      <a:pt x="156230" y="84360"/>
                      <a:pt x="157602" y="81754"/>
                    </a:cubicBezTo>
                    <a:cubicBezTo>
                      <a:pt x="157465" y="81891"/>
                      <a:pt x="157465" y="82028"/>
                      <a:pt x="157328" y="82165"/>
                    </a:cubicBezTo>
                    <a:cubicBezTo>
                      <a:pt x="158013" y="80931"/>
                      <a:pt x="158562" y="79559"/>
                      <a:pt x="158974" y="78188"/>
                    </a:cubicBezTo>
                    <a:cubicBezTo>
                      <a:pt x="159111" y="77639"/>
                      <a:pt x="159248" y="77228"/>
                      <a:pt x="159385" y="76679"/>
                    </a:cubicBezTo>
                    <a:cubicBezTo>
                      <a:pt x="159522" y="76130"/>
                      <a:pt x="159522" y="75582"/>
                      <a:pt x="159659" y="75033"/>
                    </a:cubicBezTo>
                    <a:cubicBezTo>
                      <a:pt x="159659" y="75033"/>
                      <a:pt x="159659" y="75033"/>
                      <a:pt x="159659" y="75033"/>
                    </a:cubicBezTo>
                    <a:cubicBezTo>
                      <a:pt x="159797" y="74073"/>
                      <a:pt x="159659" y="73113"/>
                      <a:pt x="159659" y="72016"/>
                    </a:cubicBezTo>
                    <a:cubicBezTo>
                      <a:pt x="159659" y="72016"/>
                      <a:pt x="159659" y="72016"/>
                      <a:pt x="159659" y="72016"/>
                    </a:cubicBezTo>
                    <a:cubicBezTo>
                      <a:pt x="159522" y="71467"/>
                      <a:pt x="159522" y="71056"/>
                      <a:pt x="159385" y="70507"/>
                    </a:cubicBezTo>
                    <a:cubicBezTo>
                      <a:pt x="159248" y="69958"/>
                      <a:pt x="159111" y="69410"/>
                      <a:pt x="158836" y="68861"/>
                    </a:cubicBezTo>
                    <a:cubicBezTo>
                      <a:pt x="158699" y="68449"/>
                      <a:pt x="158425" y="68038"/>
                      <a:pt x="158288" y="67627"/>
                    </a:cubicBezTo>
                    <a:cubicBezTo>
                      <a:pt x="158013" y="67352"/>
                      <a:pt x="157876" y="67078"/>
                      <a:pt x="157602" y="66666"/>
                    </a:cubicBezTo>
                    <a:cubicBezTo>
                      <a:pt x="157191" y="66255"/>
                      <a:pt x="156916" y="65981"/>
                      <a:pt x="156505" y="65569"/>
                    </a:cubicBezTo>
                    <a:cubicBezTo>
                      <a:pt x="155545" y="64746"/>
                      <a:pt x="154584" y="63923"/>
                      <a:pt x="153487" y="63237"/>
                    </a:cubicBezTo>
                    <a:cubicBezTo>
                      <a:pt x="153624" y="63375"/>
                      <a:pt x="153762" y="63512"/>
                      <a:pt x="153899" y="63512"/>
                    </a:cubicBezTo>
                    <a:cubicBezTo>
                      <a:pt x="153350" y="63237"/>
                      <a:pt x="152939" y="62963"/>
                      <a:pt x="152390" y="62689"/>
                    </a:cubicBezTo>
                    <a:cubicBezTo>
                      <a:pt x="151841" y="62552"/>
                      <a:pt x="151430" y="62277"/>
                      <a:pt x="150881" y="62140"/>
                    </a:cubicBezTo>
                    <a:cubicBezTo>
                      <a:pt x="151018" y="62140"/>
                      <a:pt x="151155" y="62277"/>
                      <a:pt x="151155" y="62277"/>
                    </a:cubicBezTo>
                    <a:cubicBezTo>
                      <a:pt x="149921" y="61866"/>
                      <a:pt x="148549" y="61454"/>
                      <a:pt x="147178" y="61180"/>
                    </a:cubicBezTo>
                    <a:cubicBezTo>
                      <a:pt x="147452" y="61180"/>
                      <a:pt x="147589" y="61317"/>
                      <a:pt x="147726" y="61317"/>
                    </a:cubicBezTo>
                    <a:cubicBezTo>
                      <a:pt x="146355" y="61043"/>
                      <a:pt x="144846" y="60769"/>
                      <a:pt x="143337" y="60631"/>
                    </a:cubicBezTo>
                    <a:cubicBezTo>
                      <a:pt x="143612" y="60631"/>
                      <a:pt x="143749" y="60631"/>
                      <a:pt x="143886" y="60631"/>
                    </a:cubicBezTo>
                    <a:cubicBezTo>
                      <a:pt x="140868" y="60494"/>
                      <a:pt x="137851" y="60494"/>
                      <a:pt x="134696" y="60631"/>
                    </a:cubicBezTo>
                    <a:cubicBezTo>
                      <a:pt x="134696" y="60631"/>
                      <a:pt x="134833" y="60631"/>
                      <a:pt x="134971" y="60631"/>
                    </a:cubicBezTo>
                    <a:cubicBezTo>
                      <a:pt x="130307" y="61043"/>
                      <a:pt x="125644" y="61591"/>
                      <a:pt x="121117" y="62552"/>
                    </a:cubicBezTo>
                    <a:cubicBezTo>
                      <a:pt x="121117" y="62552"/>
                      <a:pt x="121117" y="62552"/>
                      <a:pt x="121117" y="62552"/>
                    </a:cubicBezTo>
                    <a:cubicBezTo>
                      <a:pt x="114259" y="64060"/>
                      <a:pt x="107539" y="65981"/>
                      <a:pt x="100955" y="68175"/>
                    </a:cubicBezTo>
                    <a:cubicBezTo>
                      <a:pt x="100955" y="68175"/>
                      <a:pt x="101092" y="68175"/>
                      <a:pt x="101092" y="68038"/>
                    </a:cubicBezTo>
                    <a:cubicBezTo>
                      <a:pt x="98075" y="69135"/>
                      <a:pt x="95194" y="70233"/>
                      <a:pt x="92314" y="71467"/>
                    </a:cubicBezTo>
                    <a:cubicBezTo>
                      <a:pt x="91491" y="72290"/>
                      <a:pt x="90668" y="73250"/>
                      <a:pt x="89845" y="74073"/>
                    </a:cubicBezTo>
                    <a:cubicBezTo>
                      <a:pt x="85044" y="79285"/>
                      <a:pt x="79832" y="84223"/>
                      <a:pt x="74346" y="88886"/>
                    </a:cubicBezTo>
                    <a:cubicBezTo>
                      <a:pt x="71054" y="91630"/>
                      <a:pt x="67899" y="94510"/>
                      <a:pt x="64607" y="97253"/>
                    </a:cubicBezTo>
                    <a:cubicBezTo>
                      <a:pt x="62001" y="99448"/>
                      <a:pt x="59395" y="101505"/>
                      <a:pt x="56789" y="103700"/>
                    </a:cubicBezTo>
                    <a:cubicBezTo>
                      <a:pt x="55143" y="105071"/>
                      <a:pt x="53360" y="106443"/>
                      <a:pt x="51714" y="107677"/>
                    </a:cubicBezTo>
                    <a:cubicBezTo>
                      <a:pt x="48834" y="109735"/>
                      <a:pt x="45817" y="111518"/>
                      <a:pt x="42662" y="113301"/>
                    </a:cubicBezTo>
                    <a:cubicBezTo>
                      <a:pt x="40879" y="114261"/>
                      <a:pt x="38959" y="114810"/>
                      <a:pt x="37038" y="114810"/>
                    </a:cubicBezTo>
                    <a:cubicBezTo>
                      <a:pt x="34981" y="114810"/>
                      <a:pt x="33335" y="113438"/>
                      <a:pt x="31826" y="112341"/>
                    </a:cubicBezTo>
                    <a:cubicBezTo>
                      <a:pt x="30043" y="110969"/>
                      <a:pt x="29769" y="108637"/>
                      <a:pt x="30729" y="106717"/>
                    </a:cubicBezTo>
                    <a:cubicBezTo>
                      <a:pt x="32375" y="103700"/>
                      <a:pt x="33746" y="100682"/>
                      <a:pt x="36078" y="98076"/>
                    </a:cubicBezTo>
                    <a:cubicBezTo>
                      <a:pt x="38959" y="94921"/>
                      <a:pt x="41976" y="92041"/>
                      <a:pt x="45131" y="89298"/>
                    </a:cubicBezTo>
                    <a:cubicBezTo>
                      <a:pt x="52675" y="82851"/>
                      <a:pt x="60904" y="77502"/>
                      <a:pt x="69545" y="72564"/>
                    </a:cubicBezTo>
                    <a:cubicBezTo>
                      <a:pt x="75717" y="69135"/>
                      <a:pt x="82027" y="66118"/>
                      <a:pt x="88473" y="63512"/>
                    </a:cubicBezTo>
                    <a:cubicBezTo>
                      <a:pt x="88610" y="63375"/>
                      <a:pt x="88748" y="63237"/>
                      <a:pt x="88885" y="63100"/>
                    </a:cubicBezTo>
                    <a:cubicBezTo>
                      <a:pt x="88885" y="63100"/>
                      <a:pt x="88885" y="63100"/>
                      <a:pt x="88885" y="63237"/>
                    </a:cubicBezTo>
                    <a:cubicBezTo>
                      <a:pt x="88885" y="63237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92725" y="58711"/>
                      <a:pt x="96291" y="54322"/>
                      <a:pt x="99583" y="49659"/>
                    </a:cubicBezTo>
                    <a:cubicBezTo>
                      <a:pt x="99446" y="49796"/>
                      <a:pt x="99309" y="49933"/>
                      <a:pt x="99309" y="50070"/>
                    </a:cubicBezTo>
                    <a:cubicBezTo>
                      <a:pt x="101504" y="46641"/>
                      <a:pt x="103561" y="43075"/>
                      <a:pt x="105481" y="39509"/>
                    </a:cubicBezTo>
                    <a:cubicBezTo>
                      <a:pt x="105344" y="39646"/>
                      <a:pt x="105344" y="39783"/>
                      <a:pt x="105207" y="39920"/>
                    </a:cubicBezTo>
                    <a:cubicBezTo>
                      <a:pt x="106304" y="37726"/>
                      <a:pt x="107264" y="35531"/>
                      <a:pt x="108224" y="33199"/>
                    </a:cubicBezTo>
                    <a:cubicBezTo>
                      <a:pt x="108910" y="31279"/>
                      <a:pt x="109459" y="29359"/>
                      <a:pt x="109870" y="27301"/>
                    </a:cubicBezTo>
                    <a:cubicBezTo>
                      <a:pt x="109870" y="27301"/>
                      <a:pt x="109870" y="27301"/>
                      <a:pt x="109870" y="27439"/>
                    </a:cubicBezTo>
                    <a:cubicBezTo>
                      <a:pt x="109870" y="27439"/>
                      <a:pt x="109870" y="27301"/>
                      <a:pt x="109870" y="27301"/>
                    </a:cubicBezTo>
                    <a:cubicBezTo>
                      <a:pt x="109870" y="27301"/>
                      <a:pt x="109870" y="27301"/>
                      <a:pt x="109870" y="27301"/>
                    </a:cubicBezTo>
                    <a:lnTo>
                      <a:pt x="109870" y="27301"/>
                    </a:lnTo>
                    <a:cubicBezTo>
                      <a:pt x="110145" y="26204"/>
                      <a:pt x="110282" y="25107"/>
                      <a:pt x="110419" y="24010"/>
                    </a:cubicBezTo>
                    <a:cubicBezTo>
                      <a:pt x="110419" y="24010"/>
                      <a:pt x="110419" y="24147"/>
                      <a:pt x="110419" y="24147"/>
                    </a:cubicBezTo>
                    <a:cubicBezTo>
                      <a:pt x="110556" y="22912"/>
                      <a:pt x="110556" y="21541"/>
                      <a:pt x="110556" y="20306"/>
                    </a:cubicBezTo>
                    <a:cubicBezTo>
                      <a:pt x="110419" y="19758"/>
                      <a:pt x="110419" y="19072"/>
                      <a:pt x="110282" y="18523"/>
                    </a:cubicBezTo>
                    <a:cubicBezTo>
                      <a:pt x="110282" y="18523"/>
                      <a:pt x="110282" y="18660"/>
                      <a:pt x="110282" y="18660"/>
                    </a:cubicBezTo>
                    <a:cubicBezTo>
                      <a:pt x="110007" y="17426"/>
                      <a:pt x="109733" y="16192"/>
                      <a:pt x="109322" y="15094"/>
                    </a:cubicBezTo>
                    <a:cubicBezTo>
                      <a:pt x="109322" y="15231"/>
                      <a:pt x="109459" y="15369"/>
                      <a:pt x="109459" y="15506"/>
                    </a:cubicBezTo>
                    <a:cubicBezTo>
                      <a:pt x="109184" y="14957"/>
                      <a:pt x="109047" y="14408"/>
                      <a:pt x="108773" y="13860"/>
                    </a:cubicBezTo>
                    <a:cubicBezTo>
                      <a:pt x="108499" y="13448"/>
                      <a:pt x="108224" y="12900"/>
                      <a:pt x="107950" y="12488"/>
                    </a:cubicBezTo>
                    <a:cubicBezTo>
                      <a:pt x="107676" y="12214"/>
                      <a:pt x="107401" y="11940"/>
                      <a:pt x="107127" y="11528"/>
                    </a:cubicBezTo>
                    <a:cubicBezTo>
                      <a:pt x="106716" y="11117"/>
                      <a:pt x="106167" y="10842"/>
                      <a:pt x="105755" y="10431"/>
                    </a:cubicBezTo>
                    <a:cubicBezTo>
                      <a:pt x="105207" y="10156"/>
                      <a:pt x="104795" y="9745"/>
                      <a:pt x="104247" y="9471"/>
                    </a:cubicBezTo>
                    <a:cubicBezTo>
                      <a:pt x="103698" y="9196"/>
                      <a:pt x="103287" y="8922"/>
                      <a:pt x="102738" y="8785"/>
                    </a:cubicBezTo>
                    <a:cubicBezTo>
                      <a:pt x="102189" y="8648"/>
                      <a:pt x="101641" y="8511"/>
                      <a:pt x="101229" y="8236"/>
                    </a:cubicBezTo>
                    <a:cubicBezTo>
                      <a:pt x="99995" y="7962"/>
                      <a:pt x="98897" y="7825"/>
                      <a:pt x="97663" y="7825"/>
                    </a:cubicBezTo>
                    <a:cubicBezTo>
                      <a:pt x="97663" y="7825"/>
                      <a:pt x="97800" y="7825"/>
                      <a:pt x="97800" y="7825"/>
                    </a:cubicBezTo>
                    <a:cubicBezTo>
                      <a:pt x="96291" y="7688"/>
                      <a:pt x="94783" y="7688"/>
                      <a:pt x="93274" y="7825"/>
                    </a:cubicBezTo>
                    <a:cubicBezTo>
                      <a:pt x="93411" y="7825"/>
                      <a:pt x="93685" y="7825"/>
                      <a:pt x="93823" y="7825"/>
                    </a:cubicBezTo>
                    <a:cubicBezTo>
                      <a:pt x="92314" y="7962"/>
                      <a:pt x="90805" y="8236"/>
                      <a:pt x="89296" y="8511"/>
                    </a:cubicBezTo>
                    <a:cubicBezTo>
                      <a:pt x="86690" y="9059"/>
                      <a:pt x="84221" y="9745"/>
                      <a:pt x="81615" y="10568"/>
                    </a:cubicBezTo>
                    <a:cubicBezTo>
                      <a:pt x="77363" y="12214"/>
                      <a:pt x="73111" y="13997"/>
                      <a:pt x="68997" y="15917"/>
                    </a:cubicBezTo>
                    <a:cubicBezTo>
                      <a:pt x="69134" y="15780"/>
                      <a:pt x="69271" y="15780"/>
                      <a:pt x="69408" y="15643"/>
                    </a:cubicBezTo>
                    <a:cubicBezTo>
                      <a:pt x="64745" y="18112"/>
                      <a:pt x="60356" y="20718"/>
                      <a:pt x="55966" y="23598"/>
                    </a:cubicBezTo>
                    <a:cubicBezTo>
                      <a:pt x="55966" y="23598"/>
                      <a:pt x="55966" y="23598"/>
                      <a:pt x="55966" y="23598"/>
                    </a:cubicBezTo>
                    <a:cubicBezTo>
                      <a:pt x="51714" y="26479"/>
                      <a:pt x="47600" y="29633"/>
                      <a:pt x="43759" y="32925"/>
                    </a:cubicBezTo>
                    <a:cubicBezTo>
                      <a:pt x="38959" y="37177"/>
                      <a:pt x="34432" y="41703"/>
                      <a:pt x="30317" y="46367"/>
                    </a:cubicBezTo>
                    <a:cubicBezTo>
                      <a:pt x="30455" y="46230"/>
                      <a:pt x="30592" y="46092"/>
                      <a:pt x="30592" y="46092"/>
                    </a:cubicBezTo>
                    <a:cubicBezTo>
                      <a:pt x="27711" y="49521"/>
                      <a:pt x="24968" y="52950"/>
                      <a:pt x="22362" y="56517"/>
                    </a:cubicBezTo>
                    <a:cubicBezTo>
                      <a:pt x="21402" y="58162"/>
                      <a:pt x="20442" y="59808"/>
                      <a:pt x="19482" y="61454"/>
                    </a:cubicBezTo>
                    <a:cubicBezTo>
                      <a:pt x="19345" y="61866"/>
                      <a:pt x="19208" y="62140"/>
                      <a:pt x="19070" y="62552"/>
                    </a:cubicBezTo>
                    <a:cubicBezTo>
                      <a:pt x="20442" y="62963"/>
                      <a:pt x="21402" y="63923"/>
                      <a:pt x="21676" y="65432"/>
                    </a:cubicBezTo>
                    <a:cubicBezTo>
                      <a:pt x="21951" y="67352"/>
                      <a:pt x="20579" y="69272"/>
                      <a:pt x="18659" y="69410"/>
                    </a:cubicBezTo>
                    <a:cubicBezTo>
                      <a:pt x="17562" y="69547"/>
                      <a:pt x="16464" y="69684"/>
                      <a:pt x="15367" y="69410"/>
                    </a:cubicBezTo>
                    <a:cubicBezTo>
                      <a:pt x="14270" y="69135"/>
                      <a:pt x="13172" y="68175"/>
                      <a:pt x="12487" y="67352"/>
                    </a:cubicBezTo>
                    <a:cubicBezTo>
                      <a:pt x="11664" y="66392"/>
                      <a:pt x="11527" y="64883"/>
                      <a:pt x="11527" y="63649"/>
                    </a:cubicBezTo>
                    <a:cubicBezTo>
                      <a:pt x="11527" y="61180"/>
                      <a:pt x="12624" y="58848"/>
                      <a:pt x="13721" y="56654"/>
                    </a:cubicBezTo>
                    <a:cubicBezTo>
                      <a:pt x="15093" y="53911"/>
                      <a:pt x="16876" y="51304"/>
                      <a:pt x="18796" y="48836"/>
                    </a:cubicBezTo>
                    <a:cubicBezTo>
                      <a:pt x="21128" y="45544"/>
                      <a:pt x="23734" y="42389"/>
                      <a:pt x="26477" y="39372"/>
                    </a:cubicBezTo>
                    <a:cubicBezTo>
                      <a:pt x="32375" y="32788"/>
                      <a:pt x="38821" y="26890"/>
                      <a:pt x="45817" y="21404"/>
                    </a:cubicBezTo>
                    <a:cubicBezTo>
                      <a:pt x="51989" y="16603"/>
                      <a:pt x="58710" y="12351"/>
                      <a:pt x="65705" y="8922"/>
                    </a:cubicBezTo>
                    <a:cubicBezTo>
                      <a:pt x="72700" y="5493"/>
                      <a:pt x="80107" y="2338"/>
                      <a:pt x="87788" y="830"/>
                    </a:cubicBezTo>
                    <a:cubicBezTo>
                      <a:pt x="91217" y="281"/>
                      <a:pt x="94508" y="-268"/>
                      <a:pt x="97937" y="144"/>
                    </a:cubicBezTo>
                    <a:cubicBezTo>
                      <a:pt x="99583" y="281"/>
                      <a:pt x="101229" y="418"/>
                      <a:pt x="102875" y="830"/>
                    </a:cubicBezTo>
                    <a:cubicBezTo>
                      <a:pt x="104795" y="1378"/>
                      <a:pt x="105481" y="1790"/>
                      <a:pt x="107264" y="2613"/>
                    </a:cubicBezTo>
                    <a:cubicBezTo>
                      <a:pt x="111516" y="4670"/>
                      <a:pt x="115082" y="8511"/>
                      <a:pt x="116454" y="13037"/>
                    </a:cubicBezTo>
                    <a:cubicBezTo>
                      <a:pt x="116865" y="14546"/>
                      <a:pt x="117414" y="16054"/>
                      <a:pt x="117688" y="17563"/>
                    </a:cubicBezTo>
                    <a:cubicBezTo>
                      <a:pt x="117963" y="19209"/>
                      <a:pt x="117963" y="20443"/>
                      <a:pt x="118100" y="22227"/>
                    </a:cubicBezTo>
                    <a:cubicBezTo>
                      <a:pt x="118237" y="25381"/>
                      <a:pt x="117414" y="28536"/>
                      <a:pt x="116728" y="31553"/>
                    </a:cubicBezTo>
                    <a:cubicBezTo>
                      <a:pt x="114808" y="39783"/>
                      <a:pt x="110419" y="47327"/>
                      <a:pt x="105893" y="54322"/>
                    </a:cubicBezTo>
                    <a:cubicBezTo>
                      <a:pt x="104933" y="55694"/>
                      <a:pt x="103972" y="57065"/>
                      <a:pt x="103012" y="58437"/>
                    </a:cubicBezTo>
                    <a:cubicBezTo>
                      <a:pt x="109047" y="56654"/>
                      <a:pt x="115082" y="55145"/>
                      <a:pt x="121255" y="53911"/>
                    </a:cubicBezTo>
                    <a:cubicBezTo>
                      <a:pt x="129484" y="52402"/>
                      <a:pt x="137988" y="51990"/>
                      <a:pt x="146218" y="52950"/>
                    </a:cubicBezTo>
                    <a:cubicBezTo>
                      <a:pt x="149372" y="53362"/>
                      <a:pt x="152390" y="54322"/>
                      <a:pt x="155270" y="55556"/>
                    </a:cubicBezTo>
                    <a:cubicBezTo>
                      <a:pt x="158288" y="56791"/>
                      <a:pt x="160894" y="59123"/>
                      <a:pt x="163088" y="61591"/>
                    </a:cubicBezTo>
                    <a:cubicBezTo>
                      <a:pt x="166517" y="65295"/>
                      <a:pt x="167340" y="70918"/>
                      <a:pt x="167066" y="75856"/>
                    </a:cubicBezTo>
                    <a:cubicBezTo>
                      <a:pt x="166929" y="78599"/>
                      <a:pt x="165969" y="81205"/>
                      <a:pt x="165009" y="83674"/>
                    </a:cubicBezTo>
                    <a:cubicBezTo>
                      <a:pt x="164460" y="85183"/>
                      <a:pt x="163637" y="86692"/>
                      <a:pt x="162951" y="88063"/>
                    </a:cubicBezTo>
                    <a:cubicBezTo>
                      <a:pt x="161854" y="90121"/>
                      <a:pt x="160620" y="92315"/>
                      <a:pt x="159248" y="94373"/>
                    </a:cubicBezTo>
                    <a:cubicBezTo>
                      <a:pt x="154173" y="101642"/>
                      <a:pt x="147864" y="108089"/>
                      <a:pt x="141691" y="114398"/>
                    </a:cubicBezTo>
                    <a:cubicBezTo>
                      <a:pt x="136891" y="119336"/>
                      <a:pt x="131679" y="123999"/>
                      <a:pt x="126467" y="128526"/>
                    </a:cubicBezTo>
                    <a:cubicBezTo>
                      <a:pt x="119746" y="134423"/>
                      <a:pt x="113025" y="140184"/>
                      <a:pt x="106304" y="146082"/>
                    </a:cubicBezTo>
                    <a:cubicBezTo>
                      <a:pt x="104658" y="147454"/>
                      <a:pt x="103012" y="148688"/>
                      <a:pt x="101366" y="150060"/>
                    </a:cubicBezTo>
                    <a:cubicBezTo>
                      <a:pt x="97252" y="153352"/>
                      <a:pt x="93000" y="156781"/>
                      <a:pt x="88885" y="160210"/>
                    </a:cubicBezTo>
                    <a:cubicBezTo>
                      <a:pt x="83398" y="164599"/>
                      <a:pt x="77775" y="168851"/>
                      <a:pt x="72288" y="173240"/>
                    </a:cubicBezTo>
                    <a:cubicBezTo>
                      <a:pt x="67625" y="176806"/>
                      <a:pt x="62962" y="180372"/>
                      <a:pt x="58161" y="183938"/>
                    </a:cubicBezTo>
                    <a:cubicBezTo>
                      <a:pt x="58298" y="183938"/>
                      <a:pt x="58572" y="183801"/>
                      <a:pt x="58710" y="183801"/>
                    </a:cubicBezTo>
                    <a:cubicBezTo>
                      <a:pt x="66528" y="181469"/>
                      <a:pt x="74346" y="179138"/>
                      <a:pt x="82164" y="176806"/>
                    </a:cubicBezTo>
                    <a:cubicBezTo>
                      <a:pt x="84907" y="175983"/>
                      <a:pt x="87788" y="175434"/>
                      <a:pt x="90531" y="174748"/>
                    </a:cubicBezTo>
                    <a:cubicBezTo>
                      <a:pt x="95468" y="173514"/>
                      <a:pt x="100406" y="172280"/>
                      <a:pt x="105207" y="171045"/>
                    </a:cubicBezTo>
                    <a:cubicBezTo>
                      <a:pt x="107264" y="170634"/>
                      <a:pt x="109184" y="170222"/>
                      <a:pt x="111242" y="169811"/>
                    </a:cubicBezTo>
                    <a:cubicBezTo>
                      <a:pt x="116454" y="168851"/>
                      <a:pt x="121666" y="167753"/>
                      <a:pt x="126878" y="166793"/>
                    </a:cubicBezTo>
                    <a:cubicBezTo>
                      <a:pt x="134010" y="165422"/>
                      <a:pt x="141143" y="164461"/>
                      <a:pt x="148275" y="163501"/>
                    </a:cubicBezTo>
                    <a:cubicBezTo>
                      <a:pt x="155407" y="162404"/>
                      <a:pt x="162677" y="161718"/>
                      <a:pt x="169809" y="160895"/>
                    </a:cubicBezTo>
                    <a:cubicBezTo>
                      <a:pt x="176942" y="160072"/>
                      <a:pt x="184211" y="159661"/>
                      <a:pt x="191343" y="159249"/>
                    </a:cubicBezTo>
                    <a:cubicBezTo>
                      <a:pt x="195047" y="158975"/>
                      <a:pt x="198750" y="158838"/>
                      <a:pt x="202316" y="158838"/>
                    </a:cubicBezTo>
                    <a:cubicBezTo>
                      <a:pt x="204785" y="158838"/>
                      <a:pt x="207254" y="158838"/>
                      <a:pt x="209723" y="158975"/>
                    </a:cubicBezTo>
                    <a:cubicBezTo>
                      <a:pt x="211643" y="158975"/>
                      <a:pt x="213426" y="159112"/>
                      <a:pt x="215346" y="159249"/>
                    </a:cubicBezTo>
                    <a:cubicBezTo>
                      <a:pt x="219050" y="159661"/>
                      <a:pt x="222616" y="160484"/>
                      <a:pt x="226182" y="161581"/>
                    </a:cubicBezTo>
                    <a:cubicBezTo>
                      <a:pt x="228514" y="162404"/>
                      <a:pt x="231257" y="163639"/>
                      <a:pt x="232903" y="165422"/>
                    </a:cubicBezTo>
                    <a:cubicBezTo>
                      <a:pt x="234686" y="167205"/>
                      <a:pt x="236332" y="169125"/>
                      <a:pt x="237292" y="171594"/>
                    </a:cubicBezTo>
                    <a:cubicBezTo>
                      <a:pt x="237978" y="173103"/>
                      <a:pt x="238252" y="174063"/>
                      <a:pt x="238527" y="175709"/>
                    </a:cubicBezTo>
                    <a:cubicBezTo>
                      <a:pt x="238801" y="176806"/>
                      <a:pt x="238664" y="177766"/>
                      <a:pt x="238664" y="178863"/>
                    </a:cubicBezTo>
                    <a:cubicBezTo>
                      <a:pt x="238664" y="181469"/>
                      <a:pt x="237566" y="184213"/>
                      <a:pt x="236606" y="186544"/>
                    </a:cubicBezTo>
                    <a:cubicBezTo>
                      <a:pt x="235235" y="190248"/>
                      <a:pt x="232903" y="193539"/>
                      <a:pt x="230571" y="196557"/>
                    </a:cubicBezTo>
                    <a:cubicBezTo>
                      <a:pt x="228240" y="199574"/>
                      <a:pt x="225496" y="202318"/>
                      <a:pt x="222753" y="204924"/>
                    </a:cubicBezTo>
                    <a:cubicBezTo>
                      <a:pt x="219873" y="207804"/>
                      <a:pt x="216855" y="210410"/>
                      <a:pt x="213700" y="213016"/>
                    </a:cubicBezTo>
                    <a:cubicBezTo>
                      <a:pt x="209997" y="216034"/>
                      <a:pt x="206157" y="218777"/>
                      <a:pt x="202316" y="221657"/>
                    </a:cubicBezTo>
                    <a:cubicBezTo>
                      <a:pt x="198201" y="224675"/>
                      <a:pt x="193949" y="227555"/>
                      <a:pt x="189835" y="230435"/>
                    </a:cubicBezTo>
                    <a:cubicBezTo>
                      <a:pt x="179685" y="237156"/>
                      <a:pt x="169261" y="243466"/>
                      <a:pt x="158974" y="249638"/>
                    </a:cubicBezTo>
                    <a:cubicBezTo>
                      <a:pt x="152253" y="253615"/>
                      <a:pt x="145532" y="257730"/>
                      <a:pt x="138811" y="261708"/>
                    </a:cubicBezTo>
                    <a:cubicBezTo>
                      <a:pt x="131404" y="265960"/>
                      <a:pt x="123861" y="270349"/>
                      <a:pt x="116454" y="274601"/>
                    </a:cubicBezTo>
                    <a:cubicBezTo>
                      <a:pt x="110556" y="278030"/>
                      <a:pt x="104658" y="281322"/>
                      <a:pt x="98760" y="284614"/>
                    </a:cubicBezTo>
                    <a:cubicBezTo>
                      <a:pt x="89845" y="289689"/>
                      <a:pt x="80792" y="294489"/>
                      <a:pt x="71740" y="299427"/>
                    </a:cubicBezTo>
                    <a:cubicBezTo>
                      <a:pt x="76266" y="298741"/>
                      <a:pt x="80792" y="298055"/>
                      <a:pt x="85319" y="297370"/>
                    </a:cubicBezTo>
                    <a:cubicBezTo>
                      <a:pt x="92862" y="296409"/>
                      <a:pt x="100406" y="295312"/>
                      <a:pt x="107950" y="294626"/>
                    </a:cubicBezTo>
                    <a:cubicBezTo>
                      <a:pt x="112339" y="294215"/>
                      <a:pt x="116728" y="293666"/>
                      <a:pt x="120980" y="293255"/>
                    </a:cubicBezTo>
                    <a:cubicBezTo>
                      <a:pt x="123723" y="292980"/>
                      <a:pt x="126604" y="292843"/>
                      <a:pt x="129484" y="292706"/>
                    </a:cubicBezTo>
                    <a:cubicBezTo>
                      <a:pt x="135245" y="292295"/>
                      <a:pt x="141006" y="292295"/>
                      <a:pt x="146904" y="292295"/>
                    </a:cubicBezTo>
                    <a:cubicBezTo>
                      <a:pt x="156642" y="292432"/>
                      <a:pt x="166243" y="293255"/>
                      <a:pt x="175844" y="294763"/>
                    </a:cubicBezTo>
                    <a:cubicBezTo>
                      <a:pt x="179685" y="295449"/>
                      <a:pt x="183388" y="296135"/>
                      <a:pt x="187229" y="297095"/>
                    </a:cubicBezTo>
                    <a:cubicBezTo>
                      <a:pt x="189423" y="297644"/>
                      <a:pt x="191618" y="298467"/>
                      <a:pt x="193675" y="299153"/>
                    </a:cubicBezTo>
                    <a:cubicBezTo>
                      <a:pt x="195595" y="299838"/>
                      <a:pt x="197379" y="300524"/>
                      <a:pt x="199161" y="301484"/>
                    </a:cubicBezTo>
                    <a:cubicBezTo>
                      <a:pt x="200533" y="302307"/>
                      <a:pt x="202042" y="303130"/>
                      <a:pt x="203276" y="304090"/>
                    </a:cubicBezTo>
                    <a:cubicBezTo>
                      <a:pt x="204648" y="305050"/>
                      <a:pt x="205745" y="306011"/>
                      <a:pt x="206980" y="307108"/>
                    </a:cubicBezTo>
                    <a:cubicBezTo>
                      <a:pt x="209037" y="308891"/>
                      <a:pt x="210271" y="311223"/>
                      <a:pt x="211369" y="313554"/>
                    </a:cubicBezTo>
                    <a:cubicBezTo>
                      <a:pt x="212055" y="314926"/>
                      <a:pt x="212466" y="316572"/>
                      <a:pt x="212740" y="317944"/>
                    </a:cubicBezTo>
                    <a:cubicBezTo>
                      <a:pt x="213015" y="319041"/>
                      <a:pt x="213152" y="320138"/>
                      <a:pt x="213152" y="321235"/>
                    </a:cubicBezTo>
                    <a:cubicBezTo>
                      <a:pt x="213152" y="323018"/>
                      <a:pt x="213152" y="324116"/>
                      <a:pt x="212877" y="325899"/>
                    </a:cubicBezTo>
                    <a:cubicBezTo>
                      <a:pt x="212603" y="327819"/>
                      <a:pt x="211917" y="329465"/>
                      <a:pt x="211232" y="331248"/>
                    </a:cubicBezTo>
                    <a:cubicBezTo>
                      <a:pt x="210134" y="334266"/>
                      <a:pt x="208214" y="337009"/>
                      <a:pt x="206294" y="339752"/>
                    </a:cubicBezTo>
                    <a:cubicBezTo>
                      <a:pt x="204099" y="342769"/>
                      <a:pt x="201219" y="345513"/>
                      <a:pt x="198476" y="348119"/>
                    </a:cubicBezTo>
                    <a:cubicBezTo>
                      <a:pt x="191481" y="354428"/>
                      <a:pt x="183800" y="359640"/>
                      <a:pt x="175844" y="364441"/>
                    </a:cubicBezTo>
                    <a:cubicBezTo>
                      <a:pt x="167478" y="369516"/>
                      <a:pt x="158836" y="373905"/>
                      <a:pt x="150058" y="378157"/>
                    </a:cubicBezTo>
                    <a:cubicBezTo>
                      <a:pt x="146355" y="379940"/>
                      <a:pt x="142377" y="381449"/>
                      <a:pt x="138537" y="383095"/>
                    </a:cubicBezTo>
                    <a:cubicBezTo>
                      <a:pt x="135108" y="384466"/>
                      <a:pt x="131816" y="385975"/>
                      <a:pt x="128387" y="387346"/>
                    </a:cubicBezTo>
                    <a:cubicBezTo>
                      <a:pt x="128936" y="387484"/>
                      <a:pt x="129621" y="387621"/>
                      <a:pt x="130170" y="387895"/>
                    </a:cubicBezTo>
                    <a:cubicBezTo>
                      <a:pt x="134833" y="389267"/>
                      <a:pt x="139360" y="390775"/>
                      <a:pt x="144023" y="392147"/>
                    </a:cubicBezTo>
                    <a:cubicBezTo>
                      <a:pt x="146766" y="392970"/>
                      <a:pt x="149372" y="394067"/>
                      <a:pt x="151978" y="395165"/>
                    </a:cubicBezTo>
                    <a:cubicBezTo>
                      <a:pt x="154036" y="395988"/>
                      <a:pt x="156230" y="396811"/>
                      <a:pt x="158425" y="397633"/>
                    </a:cubicBezTo>
                    <a:cubicBezTo>
                      <a:pt x="161854" y="399005"/>
                      <a:pt x="165283" y="400651"/>
                      <a:pt x="168575" y="402160"/>
                    </a:cubicBezTo>
                    <a:cubicBezTo>
                      <a:pt x="172278" y="403943"/>
                      <a:pt x="175981" y="405863"/>
                      <a:pt x="179273" y="408195"/>
                    </a:cubicBezTo>
                    <a:cubicBezTo>
                      <a:pt x="181331" y="409566"/>
                      <a:pt x="183388" y="411075"/>
                      <a:pt x="185171" y="412721"/>
                    </a:cubicBezTo>
                    <a:cubicBezTo>
                      <a:pt x="187091" y="414504"/>
                      <a:pt x="188600" y="416150"/>
                      <a:pt x="189972" y="418345"/>
                    </a:cubicBezTo>
                    <a:cubicBezTo>
                      <a:pt x="191618" y="420814"/>
                      <a:pt x="192989" y="423694"/>
                      <a:pt x="193401" y="426711"/>
                    </a:cubicBezTo>
                    <a:cubicBezTo>
                      <a:pt x="193812" y="430140"/>
                      <a:pt x="192852" y="433569"/>
                      <a:pt x="191618" y="436724"/>
                    </a:cubicBezTo>
                    <a:cubicBezTo>
                      <a:pt x="190520" y="439742"/>
                      <a:pt x="188052" y="442210"/>
                      <a:pt x="185583" y="444405"/>
                    </a:cubicBezTo>
                    <a:cubicBezTo>
                      <a:pt x="184211" y="445639"/>
                      <a:pt x="182702" y="446737"/>
                      <a:pt x="181194" y="447697"/>
                    </a:cubicBezTo>
                    <a:cubicBezTo>
                      <a:pt x="178587" y="449343"/>
                      <a:pt x="176119" y="450852"/>
                      <a:pt x="173513" y="452223"/>
                    </a:cubicBezTo>
                    <a:cubicBezTo>
                      <a:pt x="168849" y="454692"/>
                      <a:pt x="163637" y="456338"/>
                      <a:pt x="158699" y="458121"/>
                    </a:cubicBezTo>
                    <a:cubicBezTo>
                      <a:pt x="152116" y="460316"/>
                      <a:pt x="145395" y="462099"/>
                      <a:pt x="138674" y="463470"/>
                    </a:cubicBezTo>
                    <a:cubicBezTo>
                      <a:pt x="126878" y="465939"/>
                      <a:pt x="115082" y="467036"/>
                      <a:pt x="103012" y="467036"/>
                    </a:cubicBezTo>
                    <a:cubicBezTo>
                      <a:pt x="102189" y="467036"/>
                      <a:pt x="101229" y="467036"/>
                      <a:pt x="100406" y="467036"/>
                    </a:cubicBezTo>
                    <a:cubicBezTo>
                      <a:pt x="101915" y="467859"/>
                      <a:pt x="103287" y="468820"/>
                      <a:pt x="104795" y="469642"/>
                    </a:cubicBezTo>
                    <a:cubicBezTo>
                      <a:pt x="106990" y="471014"/>
                      <a:pt x="109184" y="472386"/>
                      <a:pt x="111242" y="473757"/>
                    </a:cubicBezTo>
                    <a:cubicBezTo>
                      <a:pt x="114945" y="476089"/>
                      <a:pt x="118511" y="478558"/>
                      <a:pt x="122215" y="480890"/>
                    </a:cubicBezTo>
                    <a:cubicBezTo>
                      <a:pt x="124821" y="482536"/>
                      <a:pt x="127290" y="484593"/>
                      <a:pt x="129896" y="486513"/>
                    </a:cubicBezTo>
                    <a:cubicBezTo>
                      <a:pt x="131679" y="487885"/>
                      <a:pt x="133599" y="489256"/>
                      <a:pt x="135519" y="490628"/>
                    </a:cubicBezTo>
                    <a:cubicBezTo>
                      <a:pt x="137988" y="492411"/>
                      <a:pt x="140320" y="494331"/>
                      <a:pt x="142652" y="496389"/>
                    </a:cubicBezTo>
                    <a:cubicBezTo>
                      <a:pt x="145943" y="499132"/>
                      <a:pt x="149098" y="502149"/>
                      <a:pt x="152390" y="505167"/>
                    </a:cubicBezTo>
                    <a:cubicBezTo>
                      <a:pt x="155407" y="508047"/>
                      <a:pt x="158013" y="511202"/>
                      <a:pt x="160757" y="514494"/>
                    </a:cubicBezTo>
                    <a:cubicBezTo>
                      <a:pt x="162814" y="517100"/>
                      <a:pt x="164460" y="519980"/>
                      <a:pt x="165832" y="522998"/>
                    </a:cubicBezTo>
                    <a:cubicBezTo>
                      <a:pt x="167203" y="526015"/>
                      <a:pt x="168163" y="529444"/>
                      <a:pt x="168163" y="532873"/>
                    </a:cubicBezTo>
                    <a:cubicBezTo>
                      <a:pt x="168163" y="534519"/>
                      <a:pt x="167889" y="536165"/>
                      <a:pt x="167478" y="537674"/>
                    </a:cubicBezTo>
                    <a:cubicBezTo>
                      <a:pt x="167203" y="538771"/>
                      <a:pt x="166929" y="540006"/>
                      <a:pt x="166380" y="541103"/>
                    </a:cubicBezTo>
                    <a:cubicBezTo>
                      <a:pt x="165283" y="543709"/>
                      <a:pt x="164049" y="546178"/>
                      <a:pt x="162265" y="548235"/>
                    </a:cubicBezTo>
                    <a:cubicBezTo>
                      <a:pt x="157191" y="553996"/>
                      <a:pt x="150333" y="558248"/>
                      <a:pt x="143063" y="560717"/>
                    </a:cubicBezTo>
                    <a:cubicBezTo>
                      <a:pt x="138948" y="562088"/>
                      <a:pt x="134833" y="563048"/>
                      <a:pt x="130581" y="563734"/>
                    </a:cubicBezTo>
                    <a:cubicBezTo>
                      <a:pt x="126330" y="564420"/>
                      <a:pt x="121940" y="564420"/>
                      <a:pt x="117688" y="564420"/>
                    </a:cubicBezTo>
                    <a:cubicBezTo>
                      <a:pt x="114808" y="564283"/>
                      <a:pt x="112065" y="564009"/>
                      <a:pt x="109184" y="563597"/>
                    </a:cubicBezTo>
                    <a:cubicBezTo>
                      <a:pt x="110556" y="567849"/>
                      <a:pt x="111379" y="571964"/>
                      <a:pt x="111791" y="576353"/>
                    </a:cubicBezTo>
                    <a:cubicBezTo>
                      <a:pt x="112065" y="580331"/>
                      <a:pt x="111516" y="584308"/>
                      <a:pt x="110556" y="588286"/>
                    </a:cubicBezTo>
                    <a:cubicBezTo>
                      <a:pt x="109733" y="591715"/>
                      <a:pt x="107950" y="595007"/>
                      <a:pt x="106167" y="598024"/>
                    </a:cubicBezTo>
                    <a:cubicBezTo>
                      <a:pt x="105481" y="599122"/>
                      <a:pt x="104658" y="600219"/>
                      <a:pt x="103835" y="601179"/>
                    </a:cubicBezTo>
                    <a:cubicBezTo>
                      <a:pt x="102601" y="602551"/>
                      <a:pt x="101366" y="603922"/>
                      <a:pt x="99858" y="605157"/>
                    </a:cubicBezTo>
                    <a:cubicBezTo>
                      <a:pt x="98486" y="606391"/>
                      <a:pt x="97114" y="607214"/>
                      <a:pt x="95606" y="608311"/>
                    </a:cubicBezTo>
                    <a:cubicBezTo>
                      <a:pt x="94234" y="609271"/>
                      <a:pt x="92588" y="609957"/>
                      <a:pt x="91217" y="610643"/>
                    </a:cubicBezTo>
                    <a:cubicBezTo>
                      <a:pt x="89708" y="611329"/>
                      <a:pt x="88062" y="612015"/>
                      <a:pt x="86553" y="612563"/>
                    </a:cubicBezTo>
                    <a:cubicBezTo>
                      <a:pt x="84221" y="613249"/>
                      <a:pt x="82027" y="614072"/>
                      <a:pt x="79558" y="614483"/>
                    </a:cubicBezTo>
                    <a:cubicBezTo>
                      <a:pt x="77638" y="614758"/>
                      <a:pt x="75717" y="614895"/>
                      <a:pt x="73797" y="614895"/>
                    </a:cubicBezTo>
                    <a:cubicBezTo>
                      <a:pt x="74209" y="616952"/>
                      <a:pt x="73660" y="616815"/>
                      <a:pt x="73249" y="616815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7" name="任意多边形: 形状 276"/>
              <p:cNvSpPr/>
              <p:nvPr/>
            </p:nvSpPr>
            <p:spPr>
              <a:xfrm>
                <a:off x="2051288" y="3515856"/>
                <a:ext cx="806189" cy="934888"/>
              </a:xfrm>
              <a:custGeom>
                <a:avLst/>
                <a:gdLst>
                  <a:gd name="connsiteX0" fmla="*/ 692110 w 806189"/>
                  <a:gd name="connsiteY0" fmla="*/ 250420 h 934888"/>
                  <a:gd name="connsiteX1" fmla="*/ 692110 w 806189"/>
                  <a:gd name="connsiteY1" fmla="*/ 250283 h 934888"/>
                  <a:gd name="connsiteX2" fmla="*/ 691972 w 806189"/>
                  <a:gd name="connsiteY2" fmla="*/ 244522 h 934888"/>
                  <a:gd name="connsiteX3" fmla="*/ 691972 w 806189"/>
                  <a:gd name="connsiteY3" fmla="*/ 244659 h 934888"/>
                  <a:gd name="connsiteX4" fmla="*/ 688681 w 806189"/>
                  <a:gd name="connsiteY4" fmla="*/ 221479 h 934888"/>
                  <a:gd name="connsiteX5" fmla="*/ 688818 w 806189"/>
                  <a:gd name="connsiteY5" fmla="*/ 222028 h 934888"/>
                  <a:gd name="connsiteX6" fmla="*/ 680725 w 806189"/>
                  <a:gd name="connsiteY6" fmla="*/ 192950 h 934888"/>
                  <a:gd name="connsiteX7" fmla="*/ 680725 w 806189"/>
                  <a:gd name="connsiteY7" fmla="*/ 192950 h 934888"/>
                  <a:gd name="connsiteX8" fmla="*/ 671673 w 806189"/>
                  <a:gd name="connsiteY8" fmla="*/ 171004 h 934888"/>
                  <a:gd name="connsiteX9" fmla="*/ 675650 w 806189"/>
                  <a:gd name="connsiteY9" fmla="*/ 189658 h 934888"/>
                  <a:gd name="connsiteX10" fmla="*/ 679765 w 806189"/>
                  <a:gd name="connsiteY10" fmla="*/ 206940 h 934888"/>
                  <a:gd name="connsiteX11" fmla="*/ 683880 w 806189"/>
                  <a:gd name="connsiteY11" fmla="*/ 223537 h 934888"/>
                  <a:gd name="connsiteX12" fmla="*/ 685663 w 806189"/>
                  <a:gd name="connsiteY12" fmla="*/ 230669 h 934888"/>
                  <a:gd name="connsiteX13" fmla="*/ 689915 w 806189"/>
                  <a:gd name="connsiteY13" fmla="*/ 245757 h 934888"/>
                  <a:gd name="connsiteX14" fmla="*/ 691424 w 806189"/>
                  <a:gd name="connsiteY14" fmla="*/ 249597 h 934888"/>
                  <a:gd name="connsiteX15" fmla="*/ 691149 w 806189"/>
                  <a:gd name="connsiteY15" fmla="*/ 249186 h 934888"/>
                  <a:gd name="connsiteX16" fmla="*/ 692110 w 806189"/>
                  <a:gd name="connsiteY16" fmla="*/ 250420 h 934888"/>
                  <a:gd name="connsiteX17" fmla="*/ 591708 w 806189"/>
                  <a:gd name="connsiteY17" fmla="*/ 323527 h 934888"/>
                  <a:gd name="connsiteX18" fmla="*/ 591983 w 806189"/>
                  <a:gd name="connsiteY18" fmla="*/ 323115 h 934888"/>
                  <a:gd name="connsiteX19" fmla="*/ 592394 w 806189"/>
                  <a:gd name="connsiteY19" fmla="*/ 322155 h 934888"/>
                  <a:gd name="connsiteX20" fmla="*/ 592669 w 806189"/>
                  <a:gd name="connsiteY20" fmla="*/ 320646 h 934888"/>
                  <a:gd name="connsiteX21" fmla="*/ 592531 w 806189"/>
                  <a:gd name="connsiteY21" fmla="*/ 316669 h 934888"/>
                  <a:gd name="connsiteX22" fmla="*/ 592531 w 806189"/>
                  <a:gd name="connsiteY22" fmla="*/ 316805 h 934888"/>
                  <a:gd name="connsiteX23" fmla="*/ 591571 w 806189"/>
                  <a:gd name="connsiteY23" fmla="*/ 309811 h 934888"/>
                  <a:gd name="connsiteX24" fmla="*/ 591708 w 806189"/>
                  <a:gd name="connsiteY24" fmla="*/ 310359 h 934888"/>
                  <a:gd name="connsiteX25" fmla="*/ 587868 w 806189"/>
                  <a:gd name="connsiteY25" fmla="*/ 296643 h 934888"/>
                  <a:gd name="connsiteX26" fmla="*/ 587868 w 806189"/>
                  <a:gd name="connsiteY26" fmla="*/ 296780 h 934888"/>
                  <a:gd name="connsiteX27" fmla="*/ 577444 w 806189"/>
                  <a:gd name="connsiteY27" fmla="*/ 272503 h 934888"/>
                  <a:gd name="connsiteX28" fmla="*/ 577444 w 806189"/>
                  <a:gd name="connsiteY28" fmla="*/ 272503 h 934888"/>
                  <a:gd name="connsiteX29" fmla="*/ 577306 w 806189"/>
                  <a:gd name="connsiteY29" fmla="*/ 272228 h 934888"/>
                  <a:gd name="connsiteX30" fmla="*/ 577169 w 806189"/>
                  <a:gd name="connsiteY30" fmla="*/ 271954 h 934888"/>
                  <a:gd name="connsiteX31" fmla="*/ 577169 w 806189"/>
                  <a:gd name="connsiteY31" fmla="*/ 271954 h 934888"/>
                  <a:gd name="connsiteX32" fmla="*/ 556732 w 806189"/>
                  <a:gd name="connsiteY32" fmla="*/ 237664 h 934888"/>
                  <a:gd name="connsiteX33" fmla="*/ 557144 w 806189"/>
                  <a:gd name="connsiteY33" fmla="*/ 238076 h 934888"/>
                  <a:gd name="connsiteX34" fmla="*/ 545760 w 806189"/>
                  <a:gd name="connsiteY34" fmla="*/ 222165 h 934888"/>
                  <a:gd name="connsiteX35" fmla="*/ 546994 w 806189"/>
                  <a:gd name="connsiteY35" fmla="*/ 226143 h 934888"/>
                  <a:gd name="connsiteX36" fmla="*/ 552618 w 806189"/>
                  <a:gd name="connsiteY36" fmla="*/ 243836 h 934888"/>
                  <a:gd name="connsiteX37" fmla="*/ 557007 w 806189"/>
                  <a:gd name="connsiteY37" fmla="*/ 256181 h 934888"/>
                  <a:gd name="connsiteX38" fmla="*/ 558516 w 806189"/>
                  <a:gd name="connsiteY38" fmla="*/ 260570 h 934888"/>
                  <a:gd name="connsiteX39" fmla="*/ 560847 w 806189"/>
                  <a:gd name="connsiteY39" fmla="*/ 266193 h 934888"/>
                  <a:gd name="connsiteX40" fmla="*/ 564002 w 806189"/>
                  <a:gd name="connsiteY40" fmla="*/ 274012 h 934888"/>
                  <a:gd name="connsiteX41" fmla="*/ 565237 w 806189"/>
                  <a:gd name="connsiteY41" fmla="*/ 277029 h 934888"/>
                  <a:gd name="connsiteX42" fmla="*/ 571271 w 806189"/>
                  <a:gd name="connsiteY42" fmla="*/ 289922 h 934888"/>
                  <a:gd name="connsiteX43" fmla="*/ 570997 w 806189"/>
                  <a:gd name="connsiteY43" fmla="*/ 289373 h 934888"/>
                  <a:gd name="connsiteX44" fmla="*/ 586771 w 806189"/>
                  <a:gd name="connsiteY44" fmla="*/ 318040 h 934888"/>
                  <a:gd name="connsiteX45" fmla="*/ 589102 w 806189"/>
                  <a:gd name="connsiteY45" fmla="*/ 321057 h 934888"/>
                  <a:gd name="connsiteX46" fmla="*/ 590885 w 806189"/>
                  <a:gd name="connsiteY46" fmla="*/ 322840 h 934888"/>
                  <a:gd name="connsiteX47" fmla="*/ 591434 w 806189"/>
                  <a:gd name="connsiteY47" fmla="*/ 323115 h 934888"/>
                  <a:gd name="connsiteX48" fmla="*/ 591708 w 806189"/>
                  <a:gd name="connsiteY48" fmla="*/ 323527 h 934888"/>
                  <a:gd name="connsiteX49" fmla="*/ 557967 w 806189"/>
                  <a:gd name="connsiteY49" fmla="*/ 395261 h 934888"/>
                  <a:gd name="connsiteX50" fmla="*/ 558104 w 806189"/>
                  <a:gd name="connsiteY50" fmla="*/ 394712 h 934888"/>
                  <a:gd name="connsiteX51" fmla="*/ 558241 w 806189"/>
                  <a:gd name="connsiteY51" fmla="*/ 393615 h 934888"/>
                  <a:gd name="connsiteX52" fmla="*/ 557693 w 806189"/>
                  <a:gd name="connsiteY52" fmla="*/ 390186 h 934888"/>
                  <a:gd name="connsiteX53" fmla="*/ 557830 w 806189"/>
                  <a:gd name="connsiteY53" fmla="*/ 390598 h 934888"/>
                  <a:gd name="connsiteX54" fmla="*/ 556732 w 806189"/>
                  <a:gd name="connsiteY54" fmla="*/ 386620 h 934888"/>
                  <a:gd name="connsiteX55" fmla="*/ 556870 w 806189"/>
                  <a:gd name="connsiteY55" fmla="*/ 387169 h 934888"/>
                  <a:gd name="connsiteX56" fmla="*/ 554401 w 806189"/>
                  <a:gd name="connsiteY56" fmla="*/ 381271 h 934888"/>
                  <a:gd name="connsiteX57" fmla="*/ 546308 w 806189"/>
                  <a:gd name="connsiteY57" fmla="*/ 367417 h 934888"/>
                  <a:gd name="connsiteX58" fmla="*/ 546583 w 806189"/>
                  <a:gd name="connsiteY58" fmla="*/ 367966 h 934888"/>
                  <a:gd name="connsiteX59" fmla="*/ 523677 w 806189"/>
                  <a:gd name="connsiteY59" fmla="*/ 338751 h 934888"/>
                  <a:gd name="connsiteX60" fmla="*/ 523540 w 806189"/>
                  <a:gd name="connsiteY60" fmla="*/ 338614 h 934888"/>
                  <a:gd name="connsiteX61" fmla="*/ 523540 w 806189"/>
                  <a:gd name="connsiteY61" fmla="*/ 338614 h 934888"/>
                  <a:gd name="connsiteX62" fmla="*/ 523403 w 806189"/>
                  <a:gd name="connsiteY62" fmla="*/ 338477 h 934888"/>
                  <a:gd name="connsiteX63" fmla="*/ 523403 w 806189"/>
                  <a:gd name="connsiteY63" fmla="*/ 338477 h 934888"/>
                  <a:gd name="connsiteX64" fmla="*/ 515584 w 806189"/>
                  <a:gd name="connsiteY64" fmla="*/ 329836 h 934888"/>
                  <a:gd name="connsiteX65" fmla="*/ 507492 w 806189"/>
                  <a:gd name="connsiteY65" fmla="*/ 321469 h 934888"/>
                  <a:gd name="connsiteX66" fmla="*/ 504612 w 806189"/>
                  <a:gd name="connsiteY66" fmla="*/ 318451 h 934888"/>
                  <a:gd name="connsiteX67" fmla="*/ 507629 w 806189"/>
                  <a:gd name="connsiteY67" fmla="*/ 323938 h 934888"/>
                  <a:gd name="connsiteX68" fmla="*/ 519013 w 806189"/>
                  <a:gd name="connsiteY68" fmla="*/ 343552 h 934888"/>
                  <a:gd name="connsiteX69" fmla="*/ 524637 w 806189"/>
                  <a:gd name="connsiteY69" fmla="*/ 352330 h 934888"/>
                  <a:gd name="connsiteX70" fmla="*/ 530261 w 806189"/>
                  <a:gd name="connsiteY70" fmla="*/ 361108 h 934888"/>
                  <a:gd name="connsiteX71" fmla="*/ 529849 w 806189"/>
                  <a:gd name="connsiteY71" fmla="*/ 360559 h 934888"/>
                  <a:gd name="connsiteX72" fmla="*/ 539313 w 806189"/>
                  <a:gd name="connsiteY72" fmla="*/ 374550 h 934888"/>
                  <a:gd name="connsiteX73" fmla="*/ 538902 w 806189"/>
                  <a:gd name="connsiteY73" fmla="*/ 374138 h 934888"/>
                  <a:gd name="connsiteX74" fmla="*/ 550149 w 806189"/>
                  <a:gd name="connsiteY74" fmla="*/ 389363 h 934888"/>
                  <a:gd name="connsiteX75" fmla="*/ 549737 w 806189"/>
                  <a:gd name="connsiteY75" fmla="*/ 388952 h 934888"/>
                  <a:gd name="connsiteX76" fmla="*/ 553715 w 806189"/>
                  <a:gd name="connsiteY76" fmla="*/ 393066 h 934888"/>
                  <a:gd name="connsiteX77" fmla="*/ 555910 w 806189"/>
                  <a:gd name="connsiteY77" fmla="*/ 394712 h 934888"/>
                  <a:gd name="connsiteX78" fmla="*/ 556595 w 806189"/>
                  <a:gd name="connsiteY78" fmla="*/ 394987 h 934888"/>
                  <a:gd name="connsiteX79" fmla="*/ 557693 w 806189"/>
                  <a:gd name="connsiteY79" fmla="*/ 395261 h 934888"/>
                  <a:gd name="connsiteX80" fmla="*/ 557967 w 806189"/>
                  <a:gd name="connsiteY80" fmla="*/ 395261 h 934888"/>
                  <a:gd name="connsiteX81" fmla="*/ 476631 w 806189"/>
                  <a:gd name="connsiteY81" fmla="*/ 467819 h 934888"/>
                  <a:gd name="connsiteX82" fmla="*/ 476494 w 806189"/>
                  <a:gd name="connsiteY82" fmla="*/ 466858 h 934888"/>
                  <a:gd name="connsiteX83" fmla="*/ 476082 w 806189"/>
                  <a:gd name="connsiteY83" fmla="*/ 465761 h 934888"/>
                  <a:gd name="connsiteX84" fmla="*/ 476357 w 806189"/>
                  <a:gd name="connsiteY84" fmla="*/ 466310 h 934888"/>
                  <a:gd name="connsiteX85" fmla="*/ 474711 w 806189"/>
                  <a:gd name="connsiteY85" fmla="*/ 462332 h 934888"/>
                  <a:gd name="connsiteX86" fmla="*/ 474848 w 806189"/>
                  <a:gd name="connsiteY86" fmla="*/ 462607 h 934888"/>
                  <a:gd name="connsiteX87" fmla="*/ 468950 w 806189"/>
                  <a:gd name="connsiteY87" fmla="*/ 453005 h 934888"/>
                  <a:gd name="connsiteX88" fmla="*/ 448925 w 806189"/>
                  <a:gd name="connsiteY88" fmla="*/ 427219 h 934888"/>
                  <a:gd name="connsiteX89" fmla="*/ 448925 w 806189"/>
                  <a:gd name="connsiteY89" fmla="*/ 427219 h 934888"/>
                  <a:gd name="connsiteX90" fmla="*/ 448925 w 806189"/>
                  <a:gd name="connsiteY90" fmla="*/ 427219 h 934888"/>
                  <a:gd name="connsiteX91" fmla="*/ 448788 w 806189"/>
                  <a:gd name="connsiteY91" fmla="*/ 427082 h 934888"/>
                  <a:gd name="connsiteX92" fmla="*/ 448788 w 806189"/>
                  <a:gd name="connsiteY92" fmla="*/ 427082 h 934888"/>
                  <a:gd name="connsiteX93" fmla="*/ 419984 w 806189"/>
                  <a:gd name="connsiteY93" fmla="*/ 398278 h 934888"/>
                  <a:gd name="connsiteX94" fmla="*/ 420395 w 806189"/>
                  <a:gd name="connsiteY94" fmla="*/ 398690 h 934888"/>
                  <a:gd name="connsiteX95" fmla="*/ 408600 w 806189"/>
                  <a:gd name="connsiteY95" fmla="*/ 388540 h 934888"/>
                  <a:gd name="connsiteX96" fmla="*/ 426568 w 806189"/>
                  <a:gd name="connsiteY96" fmla="*/ 418990 h 934888"/>
                  <a:gd name="connsiteX97" fmla="*/ 440421 w 806189"/>
                  <a:gd name="connsiteY97" fmla="*/ 436958 h 934888"/>
                  <a:gd name="connsiteX98" fmla="*/ 463052 w 806189"/>
                  <a:gd name="connsiteY98" fmla="*/ 459315 h 934888"/>
                  <a:gd name="connsiteX99" fmla="*/ 469910 w 806189"/>
                  <a:gd name="connsiteY99" fmla="*/ 464664 h 934888"/>
                  <a:gd name="connsiteX100" fmla="*/ 469499 w 806189"/>
                  <a:gd name="connsiteY100" fmla="*/ 464390 h 934888"/>
                  <a:gd name="connsiteX101" fmla="*/ 472928 w 806189"/>
                  <a:gd name="connsiteY101" fmla="*/ 466447 h 934888"/>
                  <a:gd name="connsiteX102" fmla="*/ 476082 w 806189"/>
                  <a:gd name="connsiteY102" fmla="*/ 467819 h 934888"/>
                  <a:gd name="connsiteX103" fmla="*/ 476631 w 806189"/>
                  <a:gd name="connsiteY103" fmla="*/ 467819 h 934888"/>
                  <a:gd name="connsiteX104" fmla="*/ 436032 w 806189"/>
                  <a:gd name="connsiteY104" fmla="*/ 542571 h 934888"/>
                  <a:gd name="connsiteX105" fmla="*/ 436169 w 806189"/>
                  <a:gd name="connsiteY105" fmla="*/ 542571 h 934888"/>
                  <a:gd name="connsiteX106" fmla="*/ 436306 w 806189"/>
                  <a:gd name="connsiteY106" fmla="*/ 542571 h 934888"/>
                  <a:gd name="connsiteX107" fmla="*/ 436580 w 806189"/>
                  <a:gd name="connsiteY107" fmla="*/ 542296 h 934888"/>
                  <a:gd name="connsiteX108" fmla="*/ 436580 w 806189"/>
                  <a:gd name="connsiteY108" fmla="*/ 542296 h 934888"/>
                  <a:gd name="connsiteX109" fmla="*/ 436717 w 806189"/>
                  <a:gd name="connsiteY109" fmla="*/ 541748 h 934888"/>
                  <a:gd name="connsiteX110" fmla="*/ 436717 w 806189"/>
                  <a:gd name="connsiteY110" fmla="*/ 540376 h 934888"/>
                  <a:gd name="connsiteX111" fmla="*/ 436580 w 806189"/>
                  <a:gd name="connsiteY111" fmla="*/ 538867 h 934888"/>
                  <a:gd name="connsiteX112" fmla="*/ 435483 w 806189"/>
                  <a:gd name="connsiteY112" fmla="*/ 535027 h 934888"/>
                  <a:gd name="connsiteX113" fmla="*/ 435757 w 806189"/>
                  <a:gd name="connsiteY113" fmla="*/ 535576 h 934888"/>
                  <a:gd name="connsiteX114" fmla="*/ 434111 w 806189"/>
                  <a:gd name="connsiteY114" fmla="*/ 532009 h 934888"/>
                  <a:gd name="connsiteX115" fmla="*/ 434111 w 806189"/>
                  <a:gd name="connsiteY115" fmla="*/ 532147 h 934888"/>
                  <a:gd name="connsiteX116" fmla="*/ 430682 w 806189"/>
                  <a:gd name="connsiteY116" fmla="*/ 526386 h 934888"/>
                  <a:gd name="connsiteX117" fmla="*/ 431094 w 806189"/>
                  <a:gd name="connsiteY117" fmla="*/ 526797 h 934888"/>
                  <a:gd name="connsiteX118" fmla="*/ 419572 w 806189"/>
                  <a:gd name="connsiteY118" fmla="*/ 512396 h 934888"/>
                  <a:gd name="connsiteX119" fmla="*/ 404896 w 806189"/>
                  <a:gd name="connsiteY119" fmla="*/ 497445 h 934888"/>
                  <a:gd name="connsiteX120" fmla="*/ 395432 w 806189"/>
                  <a:gd name="connsiteY120" fmla="*/ 488393 h 934888"/>
                  <a:gd name="connsiteX121" fmla="*/ 367452 w 806189"/>
                  <a:gd name="connsiteY121" fmla="*/ 464664 h 934888"/>
                  <a:gd name="connsiteX122" fmla="*/ 368686 w 806189"/>
                  <a:gd name="connsiteY122" fmla="*/ 466584 h 934888"/>
                  <a:gd name="connsiteX123" fmla="*/ 368412 w 806189"/>
                  <a:gd name="connsiteY123" fmla="*/ 466036 h 934888"/>
                  <a:gd name="connsiteX124" fmla="*/ 377053 w 806189"/>
                  <a:gd name="connsiteY124" fmla="*/ 478791 h 934888"/>
                  <a:gd name="connsiteX125" fmla="*/ 383499 w 806189"/>
                  <a:gd name="connsiteY125" fmla="*/ 488119 h 934888"/>
                  <a:gd name="connsiteX126" fmla="*/ 392963 w 806189"/>
                  <a:gd name="connsiteY126" fmla="*/ 501011 h 934888"/>
                  <a:gd name="connsiteX127" fmla="*/ 397078 w 806189"/>
                  <a:gd name="connsiteY127" fmla="*/ 506223 h 934888"/>
                  <a:gd name="connsiteX128" fmla="*/ 402016 w 806189"/>
                  <a:gd name="connsiteY128" fmla="*/ 512533 h 934888"/>
                  <a:gd name="connsiteX129" fmla="*/ 401605 w 806189"/>
                  <a:gd name="connsiteY129" fmla="*/ 512122 h 934888"/>
                  <a:gd name="connsiteX130" fmla="*/ 407502 w 806189"/>
                  <a:gd name="connsiteY130" fmla="*/ 518705 h 934888"/>
                  <a:gd name="connsiteX131" fmla="*/ 407502 w 806189"/>
                  <a:gd name="connsiteY131" fmla="*/ 518705 h 934888"/>
                  <a:gd name="connsiteX132" fmla="*/ 407640 w 806189"/>
                  <a:gd name="connsiteY132" fmla="*/ 518842 h 934888"/>
                  <a:gd name="connsiteX133" fmla="*/ 407914 w 806189"/>
                  <a:gd name="connsiteY133" fmla="*/ 519116 h 934888"/>
                  <a:gd name="connsiteX134" fmla="*/ 407777 w 806189"/>
                  <a:gd name="connsiteY134" fmla="*/ 518980 h 934888"/>
                  <a:gd name="connsiteX135" fmla="*/ 410246 w 806189"/>
                  <a:gd name="connsiteY135" fmla="*/ 521722 h 934888"/>
                  <a:gd name="connsiteX136" fmla="*/ 409834 w 806189"/>
                  <a:gd name="connsiteY136" fmla="*/ 521311 h 934888"/>
                  <a:gd name="connsiteX137" fmla="*/ 425470 w 806189"/>
                  <a:gd name="connsiteY137" fmla="*/ 536261 h 934888"/>
                  <a:gd name="connsiteX138" fmla="*/ 425059 w 806189"/>
                  <a:gd name="connsiteY138" fmla="*/ 535850 h 934888"/>
                  <a:gd name="connsiteX139" fmla="*/ 431094 w 806189"/>
                  <a:gd name="connsiteY139" fmla="*/ 540513 h 934888"/>
                  <a:gd name="connsiteX140" fmla="*/ 432603 w 806189"/>
                  <a:gd name="connsiteY140" fmla="*/ 541336 h 934888"/>
                  <a:gd name="connsiteX141" fmla="*/ 434249 w 806189"/>
                  <a:gd name="connsiteY141" fmla="*/ 542022 h 934888"/>
                  <a:gd name="connsiteX142" fmla="*/ 433700 w 806189"/>
                  <a:gd name="connsiteY142" fmla="*/ 541885 h 934888"/>
                  <a:gd name="connsiteX143" fmla="*/ 435072 w 806189"/>
                  <a:gd name="connsiteY143" fmla="*/ 542296 h 934888"/>
                  <a:gd name="connsiteX144" fmla="*/ 436032 w 806189"/>
                  <a:gd name="connsiteY144" fmla="*/ 542571 h 934888"/>
                  <a:gd name="connsiteX145" fmla="*/ 413812 w 806189"/>
                  <a:gd name="connsiteY145" fmla="*/ 579467 h 934888"/>
                  <a:gd name="connsiteX146" fmla="*/ 416143 w 806189"/>
                  <a:gd name="connsiteY146" fmla="*/ 579193 h 934888"/>
                  <a:gd name="connsiteX147" fmla="*/ 416555 w 806189"/>
                  <a:gd name="connsiteY147" fmla="*/ 579055 h 934888"/>
                  <a:gd name="connsiteX148" fmla="*/ 416692 w 806189"/>
                  <a:gd name="connsiteY148" fmla="*/ 578781 h 934888"/>
                  <a:gd name="connsiteX149" fmla="*/ 416829 w 806189"/>
                  <a:gd name="connsiteY149" fmla="*/ 578232 h 934888"/>
                  <a:gd name="connsiteX150" fmla="*/ 416829 w 806189"/>
                  <a:gd name="connsiteY150" fmla="*/ 577958 h 934888"/>
                  <a:gd name="connsiteX151" fmla="*/ 416692 w 806189"/>
                  <a:gd name="connsiteY151" fmla="*/ 577409 h 934888"/>
                  <a:gd name="connsiteX152" fmla="*/ 416281 w 806189"/>
                  <a:gd name="connsiteY152" fmla="*/ 576586 h 934888"/>
                  <a:gd name="connsiteX153" fmla="*/ 415183 w 806189"/>
                  <a:gd name="connsiteY153" fmla="*/ 575078 h 934888"/>
                  <a:gd name="connsiteX154" fmla="*/ 411069 w 806189"/>
                  <a:gd name="connsiteY154" fmla="*/ 570826 h 934888"/>
                  <a:gd name="connsiteX155" fmla="*/ 411343 w 806189"/>
                  <a:gd name="connsiteY155" fmla="*/ 570963 h 934888"/>
                  <a:gd name="connsiteX156" fmla="*/ 404485 w 806189"/>
                  <a:gd name="connsiteY156" fmla="*/ 565751 h 934888"/>
                  <a:gd name="connsiteX157" fmla="*/ 392552 w 806189"/>
                  <a:gd name="connsiteY157" fmla="*/ 558207 h 934888"/>
                  <a:gd name="connsiteX158" fmla="*/ 376641 w 806189"/>
                  <a:gd name="connsiteY158" fmla="*/ 549566 h 934888"/>
                  <a:gd name="connsiteX159" fmla="*/ 376779 w 806189"/>
                  <a:gd name="connsiteY159" fmla="*/ 549566 h 934888"/>
                  <a:gd name="connsiteX160" fmla="*/ 348935 w 806189"/>
                  <a:gd name="connsiteY160" fmla="*/ 535987 h 934888"/>
                  <a:gd name="connsiteX161" fmla="*/ 342214 w 806189"/>
                  <a:gd name="connsiteY161" fmla="*/ 532970 h 934888"/>
                  <a:gd name="connsiteX162" fmla="*/ 329184 w 806189"/>
                  <a:gd name="connsiteY162" fmla="*/ 527483 h 934888"/>
                  <a:gd name="connsiteX163" fmla="*/ 340843 w 806189"/>
                  <a:gd name="connsiteY163" fmla="*/ 538593 h 934888"/>
                  <a:gd name="connsiteX164" fmla="*/ 340843 w 806189"/>
                  <a:gd name="connsiteY164" fmla="*/ 538593 h 934888"/>
                  <a:gd name="connsiteX165" fmla="*/ 340980 w 806189"/>
                  <a:gd name="connsiteY165" fmla="*/ 538730 h 934888"/>
                  <a:gd name="connsiteX166" fmla="*/ 341254 w 806189"/>
                  <a:gd name="connsiteY166" fmla="*/ 539005 h 934888"/>
                  <a:gd name="connsiteX167" fmla="*/ 341117 w 806189"/>
                  <a:gd name="connsiteY167" fmla="*/ 538867 h 934888"/>
                  <a:gd name="connsiteX168" fmla="*/ 362788 w 806189"/>
                  <a:gd name="connsiteY168" fmla="*/ 555464 h 934888"/>
                  <a:gd name="connsiteX169" fmla="*/ 362514 w 806189"/>
                  <a:gd name="connsiteY169" fmla="*/ 555190 h 934888"/>
                  <a:gd name="connsiteX170" fmla="*/ 379385 w 806189"/>
                  <a:gd name="connsiteY170" fmla="*/ 565339 h 934888"/>
                  <a:gd name="connsiteX171" fmla="*/ 389809 w 806189"/>
                  <a:gd name="connsiteY171" fmla="*/ 570826 h 934888"/>
                  <a:gd name="connsiteX172" fmla="*/ 389260 w 806189"/>
                  <a:gd name="connsiteY172" fmla="*/ 570551 h 934888"/>
                  <a:gd name="connsiteX173" fmla="*/ 404211 w 806189"/>
                  <a:gd name="connsiteY173" fmla="*/ 577135 h 934888"/>
                  <a:gd name="connsiteX174" fmla="*/ 410794 w 806189"/>
                  <a:gd name="connsiteY174" fmla="*/ 579055 h 934888"/>
                  <a:gd name="connsiteX175" fmla="*/ 410246 w 806189"/>
                  <a:gd name="connsiteY175" fmla="*/ 578918 h 934888"/>
                  <a:gd name="connsiteX176" fmla="*/ 412440 w 806189"/>
                  <a:gd name="connsiteY176" fmla="*/ 579330 h 934888"/>
                  <a:gd name="connsiteX177" fmla="*/ 413812 w 806189"/>
                  <a:gd name="connsiteY177" fmla="*/ 579467 h 934888"/>
                  <a:gd name="connsiteX178" fmla="*/ 322738 w 806189"/>
                  <a:gd name="connsiteY178" fmla="*/ 672598 h 934888"/>
                  <a:gd name="connsiteX179" fmla="*/ 322463 w 806189"/>
                  <a:gd name="connsiteY179" fmla="*/ 672598 h 934888"/>
                  <a:gd name="connsiteX180" fmla="*/ 327538 w 806189"/>
                  <a:gd name="connsiteY180" fmla="*/ 672050 h 934888"/>
                  <a:gd name="connsiteX181" fmla="*/ 327401 w 806189"/>
                  <a:gd name="connsiteY181" fmla="*/ 672050 h 934888"/>
                  <a:gd name="connsiteX182" fmla="*/ 325481 w 806189"/>
                  <a:gd name="connsiteY182" fmla="*/ 671638 h 934888"/>
                  <a:gd name="connsiteX183" fmla="*/ 325755 w 806189"/>
                  <a:gd name="connsiteY183" fmla="*/ 671638 h 934888"/>
                  <a:gd name="connsiteX184" fmla="*/ 311765 w 806189"/>
                  <a:gd name="connsiteY184" fmla="*/ 669581 h 934888"/>
                  <a:gd name="connsiteX185" fmla="*/ 295717 w 806189"/>
                  <a:gd name="connsiteY185" fmla="*/ 668209 h 934888"/>
                  <a:gd name="connsiteX186" fmla="*/ 296266 w 806189"/>
                  <a:gd name="connsiteY186" fmla="*/ 668209 h 934888"/>
                  <a:gd name="connsiteX187" fmla="*/ 271440 w 806189"/>
                  <a:gd name="connsiteY187" fmla="*/ 667112 h 934888"/>
                  <a:gd name="connsiteX188" fmla="*/ 264582 w 806189"/>
                  <a:gd name="connsiteY188" fmla="*/ 666838 h 934888"/>
                  <a:gd name="connsiteX189" fmla="*/ 283784 w 806189"/>
                  <a:gd name="connsiteY189" fmla="*/ 669856 h 934888"/>
                  <a:gd name="connsiteX190" fmla="*/ 293248 w 806189"/>
                  <a:gd name="connsiteY190" fmla="*/ 670815 h 934888"/>
                  <a:gd name="connsiteX191" fmla="*/ 309022 w 806189"/>
                  <a:gd name="connsiteY191" fmla="*/ 672324 h 934888"/>
                  <a:gd name="connsiteX192" fmla="*/ 308884 w 806189"/>
                  <a:gd name="connsiteY192" fmla="*/ 672324 h 934888"/>
                  <a:gd name="connsiteX193" fmla="*/ 322738 w 806189"/>
                  <a:gd name="connsiteY193" fmla="*/ 672598 h 934888"/>
                  <a:gd name="connsiteX194" fmla="*/ 273223 w 806189"/>
                  <a:gd name="connsiteY194" fmla="*/ 830332 h 934888"/>
                  <a:gd name="connsiteX195" fmla="*/ 254295 w 806189"/>
                  <a:gd name="connsiteY195" fmla="*/ 833487 h 934888"/>
                  <a:gd name="connsiteX196" fmla="*/ 252512 w 806189"/>
                  <a:gd name="connsiteY196" fmla="*/ 833761 h 934888"/>
                  <a:gd name="connsiteX197" fmla="*/ 257861 w 806189"/>
                  <a:gd name="connsiteY197" fmla="*/ 833076 h 934888"/>
                  <a:gd name="connsiteX198" fmla="*/ 277612 w 806189"/>
                  <a:gd name="connsiteY198" fmla="*/ 829784 h 934888"/>
                  <a:gd name="connsiteX199" fmla="*/ 273223 w 806189"/>
                  <a:gd name="connsiteY199" fmla="*/ 830332 h 934888"/>
                  <a:gd name="connsiteX200" fmla="*/ 116449 w 806189"/>
                  <a:gd name="connsiteY200" fmla="*/ 925384 h 934888"/>
                  <a:gd name="connsiteX201" fmla="*/ 115763 w 806189"/>
                  <a:gd name="connsiteY201" fmla="*/ 925384 h 934888"/>
                  <a:gd name="connsiteX202" fmla="*/ 133868 w 806189"/>
                  <a:gd name="connsiteY202" fmla="*/ 923602 h 934888"/>
                  <a:gd name="connsiteX203" fmla="*/ 148133 w 806189"/>
                  <a:gd name="connsiteY203" fmla="*/ 921681 h 934888"/>
                  <a:gd name="connsiteX204" fmla="*/ 155677 w 806189"/>
                  <a:gd name="connsiteY204" fmla="*/ 920309 h 934888"/>
                  <a:gd name="connsiteX205" fmla="*/ 167335 w 806189"/>
                  <a:gd name="connsiteY205" fmla="*/ 917978 h 934888"/>
                  <a:gd name="connsiteX206" fmla="*/ 167198 w 806189"/>
                  <a:gd name="connsiteY206" fmla="*/ 917978 h 934888"/>
                  <a:gd name="connsiteX207" fmla="*/ 180365 w 806189"/>
                  <a:gd name="connsiteY207" fmla="*/ 914686 h 934888"/>
                  <a:gd name="connsiteX208" fmla="*/ 190104 w 806189"/>
                  <a:gd name="connsiteY208" fmla="*/ 911943 h 934888"/>
                  <a:gd name="connsiteX209" fmla="*/ 201077 w 806189"/>
                  <a:gd name="connsiteY209" fmla="*/ 908651 h 934888"/>
                  <a:gd name="connsiteX210" fmla="*/ 214793 w 806189"/>
                  <a:gd name="connsiteY210" fmla="*/ 903987 h 934888"/>
                  <a:gd name="connsiteX211" fmla="*/ 232349 w 806189"/>
                  <a:gd name="connsiteY211" fmla="*/ 897267 h 934888"/>
                  <a:gd name="connsiteX212" fmla="*/ 241539 w 806189"/>
                  <a:gd name="connsiteY212" fmla="*/ 893289 h 934888"/>
                  <a:gd name="connsiteX213" fmla="*/ 251551 w 806189"/>
                  <a:gd name="connsiteY213" fmla="*/ 888488 h 934888"/>
                  <a:gd name="connsiteX214" fmla="*/ 251414 w 806189"/>
                  <a:gd name="connsiteY214" fmla="*/ 888488 h 934888"/>
                  <a:gd name="connsiteX215" fmla="*/ 269519 w 806189"/>
                  <a:gd name="connsiteY215" fmla="*/ 878613 h 934888"/>
                  <a:gd name="connsiteX216" fmla="*/ 287213 w 806189"/>
                  <a:gd name="connsiteY216" fmla="*/ 867640 h 934888"/>
                  <a:gd name="connsiteX217" fmla="*/ 288722 w 806189"/>
                  <a:gd name="connsiteY217" fmla="*/ 866543 h 934888"/>
                  <a:gd name="connsiteX218" fmla="*/ 288448 w 806189"/>
                  <a:gd name="connsiteY218" fmla="*/ 866817 h 934888"/>
                  <a:gd name="connsiteX219" fmla="*/ 291191 w 806189"/>
                  <a:gd name="connsiteY219" fmla="*/ 864211 h 934888"/>
                  <a:gd name="connsiteX220" fmla="*/ 293111 w 806189"/>
                  <a:gd name="connsiteY220" fmla="*/ 861605 h 934888"/>
                  <a:gd name="connsiteX221" fmla="*/ 292837 w 806189"/>
                  <a:gd name="connsiteY221" fmla="*/ 862016 h 934888"/>
                  <a:gd name="connsiteX222" fmla="*/ 293522 w 806189"/>
                  <a:gd name="connsiteY222" fmla="*/ 860919 h 934888"/>
                  <a:gd name="connsiteX223" fmla="*/ 293660 w 806189"/>
                  <a:gd name="connsiteY223" fmla="*/ 860233 h 934888"/>
                  <a:gd name="connsiteX224" fmla="*/ 293660 w 806189"/>
                  <a:gd name="connsiteY224" fmla="*/ 859410 h 934888"/>
                  <a:gd name="connsiteX225" fmla="*/ 293522 w 806189"/>
                  <a:gd name="connsiteY225" fmla="*/ 858451 h 934888"/>
                  <a:gd name="connsiteX226" fmla="*/ 293248 w 806189"/>
                  <a:gd name="connsiteY226" fmla="*/ 857764 h 934888"/>
                  <a:gd name="connsiteX227" fmla="*/ 292837 w 806189"/>
                  <a:gd name="connsiteY227" fmla="*/ 857353 h 934888"/>
                  <a:gd name="connsiteX228" fmla="*/ 291877 w 806189"/>
                  <a:gd name="connsiteY228" fmla="*/ 856530 h 934888"/>
                  <a:gd name="connsiteX229" fmla="*/ 292288 w 806189"/>
                  <a:gd name="connsiteY229" fmla="*/ 856804 h 934888"/>
                  <a:gd name="connsiteX230" fmla="*/ 289545 w 806189"/>
                  <a:gd name="connsiteY230" fmla="*/ 855158 h 934888"/>
                  <a:gd name="connsiteX231" fmla="*/ 289545 w 806189"/>
                  <a:gd name="connsiteY231" fmla="*/ 855158 h 934888"/>
                  <a:gd name="connsiteX232" fmla="*/ 289545 w 806189"/>
                  <a:gd name="connsiteY232" fmla="*/ 855158 h 934888"/>
                  <a:gd name="connsiteX233" fmla="*/ 288996 w 806189"/>
                  <a:gd name="connsiteY233" fmla="*/ 854884 h 934888"/>
                  <a:gd name="connsiteX234" fmla="*/ 289133 w 806189"/>
                  <a:gd name="connsiteY234" fmla="*/ 855022 h 934888"/>
                  <a:gd name="connsiteX235" fmla="*/ 283921 w 806189"/>
                  <a:gd name="connsiteY235" fmla="*/ 852827 h 934888"/>
                  <a:gd name="connsiteX236" fmla="*/ 284470 w 806189"/>
                  <a:gd name="connsiteY236" fmla="*/ 852964 h 934888"/>
                  <a:gd name="connsiteX237" fmla="*/ 277612 w 806189"/>
                  <a:gd name="connsiteY237" fmla="*/ 851181 h 934888"/>
                  <a:gd name="connsiteX238" fmla="*/ 278298 w 806189"/>
                  <a:gd name="connsiteY238" fmla="*/ 851318 h 934888"/>
                  <a:gd name="connsiteX239" fmla="*/ 266639 w 806189"/>
                  <a:gd name="connsiteY239" fmla="*/ 849261 h 934888"/>
                  <a:gd name="connsiteX240" fmla="*/ 254843 w 806189"/>
                  <a:gd name="connsiteY240" fmla="*/ 848164 h 934888"/>
                  <a:gd name="connsiteX241" fmla="*/ 254980 w 806189"/>
                  <a:gd name="connsiteY241" fmla="*/ 848164 h 934888"/>
                  <a:gd name="connsiteX242" fmla="*/ 238521 w 806189"/>
                  <a:gd name="connsiteY242" fmla="*/ 847889 h 934888"/>
                  <a:gd name="connsiteX243" fmla="*/ 227411 w 806189"/>
                  <a:gd name="connsiteY243" fmla="*/ 848300 h 934888"/>
                  <a:gd name="connsiteX244" fmla="*/ 218222 w 806189"/>
                  <a:gd name="connsiteY244" fmla="*/ 849261 h 934888"/>
                  <a:gd name="connsiteX245" fmla="*/ 206151 w 806189"/>
                  <a:gd name="connsiteY245" fmla="*/ 851318 h 934888"/>
                  <a:gd name="connsiteX246" fmla="*/ 206289 w 806189"/>
                  <a:gd name="connsiteY246" fmla="*/ 851318 h 934888"/>
                  <a:gd name="connsiteX247" fmla="*/ 188869 w 806189"/>
                  <a:gd name="connsiteY247" fmla="*/ 855570 h 934888"/>
                  <a:gd name="connsiteX248" fmla="*/ 181051 w 806189"/>
                  <a:gd name="connsiteY248" fmla="*/ 857902 h 934888"/>
                  <a:gd name="connsiteX249" fmla="*/ 172684 w 806189"/>
                  <a:gd name="connsiteY249" fmla="*/ 860508 h 934888"/>
                  <a:gd name="connsiteX250" fmla="*/ 172822 w 806189"/>
                  <a:gd name="connsiteY250" fmla="*/ 860508 h 934888"/>
                  <a:gd name="connsiteX251" fmla="*/ 156362 w 806189"/>
                  <a:gd name="connsiteY251" fmla="*/ 866954 h 934888"/>
                  <a:gd name="connsiteX252" fmla="*/ 153619 w 806189"/>
                  <a:gd name="connsiteY252" fmla="*/ 868463 h 934888"/>
                  <a:gd name="connsiteX253" fmla="*/ 154031 w 806189"/>
                  <a:gd name="connsiteY253" fmla="*/ 868189 h 934888"/>
                  <a:gd name="connsiteX254" fmla="*/ 152110 w 806189"/>
                  <a:gd name="connsiteY254" fmla="*/ 869697 h 934888"/>
                  <a:gd name="connsiteX255" fmla="*/ 150876 w 806189"/>
                  <a:gd name="connsiteY255" fmla="*/ 871069 h 934888"/>
                  <a:gd name="connsiteX256" fmla="*/ 150327 w 806189"/>
                  <a:gd name="connsiteY256" fmla="*/ 872029 h 934888"/>
                  <a:gd name="connsiteX257" fmla="*/ 150053 w 806189"/>
                  <a:gd name="connsiteY257" fmla="*/ 872715 h 934888"/>
                  <a:gd name="connsiteX258" fmla="*/ 150053 w 806189"/>
                  <a:gd name="connsiteY258" fmla="*/ 873126 h 934888"/>
                  <a:gd name="connsiteX259" fmla="*/ 150190 w 806189"/>
                  <a:gd name="connsiteY259" fmla="*/ 873538 h 934888"/>
                  <a:gd name="connsiteX260" fmla="*/ 150602 w 806189"/>
                  <a:gd name="connsiteY260" fmla="*/ 874224 h 934888"/>
                  <a:gd name="connsiteX261" fmla="*/ 151287 w 806189"/>
                  <a:gd name="connsiteY261" fmla="*/ 875047 h 934888"/>
                  <a:gd name="connsiteX262" fmla="*/ 152385 w 806189"/>
                  <a:gd name="connsiteY262" fmla="*/ 876144 h 934888"/>
                  <a:gd name="connsiteX263" fmla="*/ 152385 w 806189"/>
                  <a:gd name="connsiteY263" fmla="*/ 882454 h 934888"/>
                  <a:gd name="connsiteX264" fmla="*/ 146075 w 806189"/>
                  <a:gd name="connsiteY264" fmla="*/ 882454 h 934888"/>
                  <a:gd name="connsiteX265" fmla="*/ 141961 w 806189"/>
                  <a:gd name="connsiteY265" fmla="*/ 877104 h 934888"/>
                  <a:gd name="connsiteX266" fmla="*/ 141138 w 806189"/>
                  <a:gd name="connsiteY266" fmla="*/ 871480 h 934888"/>
                  <a:gd name="connsiteX267" fmla="*/ 143607 w 806189"/>
                  <a:gd name="connsiteY267" fmla="*/ 865720 h 934888"/>
                  <a:gd name="connsiteX268" fmla="*/ 146624 w 806189"/>
                  <a:gd name="connsiteY268" fmla="*/ 862565 h 934888"/>
                  <a:gd name="connsiteX269" fmla="*/ 150327 w 806189"/>
                  <a:gd name="connsiteY269" fmla="*/ 859959 h 934888"/>
                  <a:gd name="connsiteX270" fmla="*/ 156911 w 806189"/>
                  <a:gd name="connsiteY270" fmla="*/ 856667 h 934888"/>
                  <a:gd name="connsiteX271" fmla="*/ 161986 w 806189"/>
                  <a:gd name="connsiteY271" fmla="*/ 854473 h 934888"/>
                  <a:gd name="connsiteX272" fmla="*/ 171313 w 806189"/>
                  <a:gd name="connsiteY272" fmla="*/ 851044 h 934888"/>
                  <a:gd name="connsiteX273" fmla="*/ 187909 w 806189"/>
                  <a:gd name="connsiteY273" fmla="*/ 845969 h 934888"/>
                  <a:gd name="connsiteX274" fmla="*/ 185166 w 806189"/>
                  <a:gd name="connsiteY274" fmla="*/ 845969 h 934888"/>
                  <a:gd name="connsiteX275" fmla="*/ 176799 w 806189"/>
                  <a:gd name="connsiteY275" fmla="*/ 845832 h 934888"/>
                  <a:gd name="connsiteX276" fmla="*/ 168432 w 806189"/>
                  <a:gd name="connsiteY276" fmla="*/ 845420 h 934888"/>
                  <a:gd name="connsiteX277" fmla="*/ 168021 w 806189"/>
                  <a:gd name="connsiteY277" fmla="*/ 845420 h 934888"/>
                  <a:gd name="connsiteX278" fmla="*/ 123444 w 806189"/>
                  <a:gd name="connsiteY278" fmla="*/ 850221 h 934888"/>
                  <a:gd name="connsiteX279" fmla="*/ 96835 w 806189"/>
                  <a:gd name="connsiteY279" fmla="*/ 853375 h 934888"/>
                  <a:gd name="connsiteX280" fmla="*/ 72695 w 806189"/>
                  <a:gd name="connsiteY280" fmla="*/ 857079 h 934888"/>
                  <a:gd name="connsiteX281" fmla="*/ 73381 w 806189"/>
                  <a:gd name="connsiteY281" fmla="*/ 856942 h 934888"/>
                  <a:gd name="connsiteX282" fmla="*/ 56236 w 806189"/>
                  <a:gd name="connsiteY282" fmla="*/ 860782 h 934888"/>
                  <a:gd name="connsiteX283" fmla="*/ 53355 w 806189"/>
                  <a:gd name="connsiteY283" fmla="*/ 861605 h 934888"/>
                  <a:gd name="connsiteX284" fmla="*/ 47183 w 806189"/>
                  <a:gd name="connsiteY284" fmla="*/ 863388 h 934888"/>
                  <a:gd name="connsiteX285" fmla="*/ 33879 w 806189"/>
                  <a:gd name="connsiteY285" fmla="*/ 867503 h 934888"/>
                  <a:gd name="connsiteX286" fmla="*/ 33879 w 806189"/>
                  <a:gd name="connsiteY286" fmla="*/ 867503 h 934888"/>
                  <a:gd name="connsiteX287" fmla="*/ 19614 w 806189"/>
                  <a:gd name="connsiteY287" fmla="*/ 873264 h 934888"/>
                  <a:gd name="connsiteX288" fmla="*/ 19751 w 806189"/>
                  <a:gd name="connsiteY288" fmla="*/ 873264 h 934888"/>
                  <a:gd name="connsiteX289" fmla="*/ 15088 w 806189"/>
                  <a:gd name="connsiteY289" fmla="*/ 875732 h 934888"/>
                  <a:gd name="connsiteX290" fmla="*/ 13853 w 806189"/>
                  <a:gd name="connsiteY290" fmla="*/ 876555 h 934888"/>
                  <a:gd name="connsiteX291" fmla="*/ 14265 w 806189"/>
                  <a:gd name="connsiteY291" fmla="*/ 876144 h 934888"/>
                  <a:gd name="connsiteX292" fmla="*/ 11659 w 806189"/>
                  <a:gd name="connsiteY292" fmla="*/ 878750 h 934888"/>
                  <a:gd name="connsiteX293" fmla="*/ 12070 w 806189"/>
                  <a:gd name="connsiteY293" fmla="*/ 878338 h 934888"/>
                  <a:gd name="connsiteX294" fmla="*/ 11247 w 806189"/>
                  <a:gd name="connsiteY294" fmla="*/ 879436 h 934888"/>
                  <a:gd name="connsiteX295" fmla="*/ 10287 w 806189"/>
                  <a:gd name="connsiteY295" fmla="*/ 880807 h 934888"/>
                  <a:gd name="connsiteX296" fmla="*/ 8915 w 806189"/>
                  <a:gd name="connsiteY296" fmla="*/ 883962 h 934888"/>
                  <a:gd name="connsiteX297" fmla="*/ 9190 w 806189"/>
                  <a:gd name="connsiteY297" fmla="*/ 883413 h 934888"/>
                  <a:gd name="connsiteX298" fmla="*/ 8915 w 806189"/>
                  <a:gd name="connsiteY298" fmla="*/ 884785 h 934888"/>
                  <a:gd name="connsiteX299" fmla="*/ 8778 w 806189"/>
                  <a:gd name="connsiteY299" fmla="*/ 886019 h 934888"/>
                  <a:gd name="connsiteX300" fmla="*/ 8778 w 806189"/>
                  <a:gd name="connsiteY300" fmla="*/ 886019 h 934888"/>
                  <a:gd name="connsiteX301" fmla="*/ 8778 w 806189"/>
                  <a:gd name="connsiteY301" fmla="*/ 887940 h 934888"/>
                  <a:gd name="connsiteX302" fmla="*/ 8778 w 806189"/>
                  <a:gd name="connsiteY302" fmla="*/ 887528 h 934888"/>
                  <a:gd name="connsiteX303" fmla="*/ 9190 w 806189"/>
                  <a:gd name="connsiteY303" fmla="*/ 890683 h 934888"/>
                  <a:gd name="connsiteX304" fmla="*/ 9190 w 806189"/>
                  <a:gd name="connsiteY304" fmla="*/ 890683 h 934888"/>
                  <a:gd name="connsiteX305" fmla="*/ 9601 w 806189"/>
                  <a:gd name="connsiteY305" fmla="*/ 892603 h 934888"/>
                  <a:gd name="connsiteX306" fmla="*/ 11247 w 806189"/>
                  <a:gd name="connsiteY306" fmla="*/ 896444 h 934888"/>
                  <a:gd name="connsiteX307" fmla="*/ 11110 w 806189"/>
                  <a:gd name="connsiteY307" fmla="*/ 896170 h 934888"/>
                  <a:gd name="connsiteX308" fmla="*/ 13442 w 806189"/>
                  <a:gd name="connsiteY308" fmla="*/ 899873 h 934888"/>
                  <a:gd name="connsiteX309" fmla="*/ 13167 w 806189"/>
                  <a:gd name="connsiteY309" fmla="*/ 899461 h 934888"/>
                  <a:gd name="connsiteX310" fmla="*/ 14402 w 806189"/>
                  <a:gd name="connsiteY310" fmla="*/ 900970 h 934888"/>
                  <a:gd name="connsiteX311" fmla="*/ 18242 w 806189"/>
                  <a:gd name="connsiteY311" fmla="*/ 904948 h 934888"/>
                  <a:gd name="connsiteX312" fmla="*/ 17831 w 806189"/>
                  <a:gd name="connsiteY312" fmla="*/ 904536 h 934888"/>
                  <a:gd name="connsiteX313" fmla="*/ 21534 w 806189"/>
                  <a:gd name="connsiteY313" fmla="*/ 907416 h 934888"/>
                  <a:gd name="connsiteX314" fmla="*/ 21123 w 806189"/>
                  <a:gd name="connsiteY314" fmla="*/ 907142 h 934888"/>
                  <a:gd name="connsiteX315" fmla="*/ 28941 w 806189"/>
                  <a:gd name="connsiteY315" fmla="*/ 911806 h 934888"/>
                  <a:gd name="connsiteX316" fmla="*/ 28666 w 806189"/>
                  <a:gd name="connsiteY316" fmla="*/ 911668 h 934888"/>
                  <a:gd name="connsiteX317" fmla="*/ 28941 w 806189"/>
                  <a:gd name="connsiteY317" fmla="*/ 911806 h 934888"/>
                  <a:gd name="connsiteX318" fmla="*/ 29215 w 806189"/>
                  <a:gd name="connsiteY318" fmla="*/ 911943 h 934888"/>
                  <a:gd name="connsiteX319" fmla="*/ 29078 w 806189"/>
                  <a:gd name="connsiteY319" fmla="*/ 911943 h 934888"/>
                  <a:gd name="connsiteX320" fmla="*/ 39091 w 806189"/>
                  <a:gd name="connsiteY320" fmla="*/ 916195 h 934888"/>
                  <a:gd name="connsiteX321" fmla="*/ 39091 w 806189"/>
                  <a:gd name="connsiteY321" fmla="*/ 916195 h 934888"/>
                  <a:gd name="connsiteX322" fmla="*/ 39228 w 806189"/>
                  <a:gd name="connsiteY322" fmla="*/ 916195 h 934888"/>
                  <a:gd name="connsiteX323" fmla="*/ 39639 w 806189"/>
                  <a:gd name="connsiteY323" fmla="*/ 916332 h 934888"/>
                  <a:gd name="connsiteX324" fmla="*/ 39502 w 806189"/>
                  <a:gd name="connsiteY324" fmla="*/ 916332 h 934888"/>
                  <a:gd name="connsiteX325" fmla="*/ 59665 w 806189"/>
                  <a:gd name="connsiteY325" fmla="*/ 921681 h 934888"/>
                  <a:gd name="connsiteX326" fmla="*/ 59527 w 806189"/>
                  <a:gd name="connsiteY326" fmla="*/ 921681 h 934888"/>
                  <a:gd name="connsiteX327" fmla="*/ 88331 w 806189"/>
                  <a:gd name="connsiteY327" fmla="*/ 925659 h 934888"/>
                  <a:gd name="connsiteX328" fmla="*/ 87920 w 806189"/>
                  <a:gd name="connsiteY328" fmla="*/ 925659 h 934888"/>
                  <a:gd name="connsiteX329" fmla="*/ 116449 w 806189"/>
                  <a:gd name="connsiteY329" fmla="*/ 925384 h 934888"/>
                  <a:gd name="connsiteX330" fmla="*/ 45811 w 806189"/>
                  <a:gd name="connsiteY330" fmla="*/ 927716 h 934888"/>
                  <a:gd name="connsiteX331" fmla="*/ 22631 w 806189"/>
                  <a:gd name="connsiteY331" fmla="*/ 918664 h 934888"/>
                  <a:gd name="connsiteX332" fmla="*/ 5075 w 806189"/>
                  <a:gd name="connsiteY332" fmla="*/ 903302 h 934888"/>
                  <a:gd name="connsiteX333" fmla="*/ 1234 w 806189"/>
                  <a:gd name="connsiteY333" fmla="*/ 895346 h 934888"/>
                  <a:gd name="connsiteX334" fmla="*/ 274 w 806189"/>
                  <a:gd name="connsiteY334" fmla="*/ 890683 h 934888"/>
                  <a:gd name="connsiteX335" fmla="*/ 0 w 806189"/>
                  <a:gd name="connsiteY335" fmla="*/ 886157 h 934888"/>
                  <a:gd name="connsiteX336" fmla="*/ 549 w 806189"/>
                  <a:gd name="connsiteY336" fmla="*/ 881767 h 934888"/>
                  <a:gd name="connsiteX337" fmla="*/ 1509 w 806189"/>
                  <a:gd name="connsiteY337" fmla="*/ 878750 h 934888"/>
                  <a:gd name="connsiteX338" fmla="*/ 3566 w 806189"/>
                  <a:gd name="connsiteY338" fmla="*/ 874772 h 934888"/>
                  <a:gd name="connsiteX339" fmla="*/ 6584 w 806189"/>
                  <a:gd name="connsiteY339" fmla="*/ 870795 h 934888"/>
                  <a:gd name="connsiteX340" fmla="*/ 9876 w 806189"/>
                  <a:gd name="connsiteY340" fmla="*/ 868189 h 934888"/>
                  <a:gd name="connsiteX341" fmla="*/ 13579 w 806189"/>
                  <a:gd name="connsiteY341" fmla="*/ 865994 h 934888"/>
                  <a:gd name="connsiteX342" fmla="*/ 23592 w 806189"/>
                  <a:gd name="connsiteY342" fmla="*/ 861193 h 934888"/>
                  <a:gd name="connsiteX343" fmla="*/ 42520 w 806189"/>
                  <a:gd name="connsiteY343" fmla="*/ 854747 h 934888"/>
                  <a:gd name="connsiteX344" fmla="*/ 53904 w 806189"/>
                  <a:gd name="connsiteY344" fmla="*/ 851318 h 934888"/>
                  <a:gd name="connsiteX345" fmla="*/ 57607 w 806189"/>
                  <a:gd name="connsiteY345" fmla="*/ 850495 h 934888"/>
                  <a:gd name="connsiteX346" fmla="*/ 66248 w 806189"/>
                  <a:gd name="connsiteY346" fmla="*/ 848575 h 934888"/>
                  <a:gd name="connsiteX347" fmla="*/ 73518 w 806189"/>
                  <a:gd name="connsiteY347" fmla="*/ 847066 h 934888"/>
                  <a:gd name="connsiteX348" fmla="*/ 87920 w 806189"/>
                  <a:gd name="connsiteY348" fmla="*/ 844735 h 934888"/>
                  <a:gd name="connsiteX349" fmla="*/ 95875 w 806189"/>
                  <a:gd name="connsiteY349" fmla="*/ 843637 h 934888"/>
                  <a:gd name="connsiteX350" fmla="*/ 107945 w 806189"/>
                  <a:gd name="connsiteY350" fmla="*/ 842128 h 934888"/>
                  <a:gd name="connsiteX351" fmla="*/ 120015 w 806189"/>
                  <a:gd name="connsiteY351" fmla="*/ 840757 h 934888"/>
                  <a:gd name="connsiteX352" fmla="*/ 119741 w 806189"/>
                  <a:gd name="connsiteY352" fmla="*/ 840757 h 934888"/>
                  <a:gd name="connsiteX353" fmla="*/ 111785 w 806189"/>
                  <a:gd name="connsiteY353" fmla="*/ 839248 h 934888"/>
                  <a:gd name="connsiteX354" fmla="*/ 97384 w 806189"/>
                  <a:gd name="connsiteY354" fmla="*/ 835956 h 934888"/>
                  <a:gd name="connsiteX355" fmla="*/ 76672 w 806189"/>
                  <a:gd name="connsiteY355" fmla="*/ 829647 h 934888"/>
                  <a:gd name="connsiteX356" fmla="*/ 50201 w 806189"/>
                  <a:gd name="connsiteY356" fmla="*/ 816754 h 934888"/>
                  <a:gd name="connsiteX357" fmla="*/ 41697 w 806189"/>
                  <a:gd name="connsiteY357" fmla="*/ 810307 h 934888"/>
                  <a:gd name="connsiteX358" fmla="*/ 34976 w 806189"/>
                  <a:gd name="connsiteY358" fmla="*/ 802489 h 934888"/>
                  <a:gd name="connsiteX359" fmla="*/ 31547 w 806189"/>
                  <a:gd name="connsiteY359" fmla="*/ 794397 h 934888"/>
                  <a:gd name="connsiteX360" fmla="*/ 31135 w 806189"/>
                  <a:gd name="connsiteY360" fmla="*/ 789184 h 934888"/>
                  <a:gd name="connsiteX361" fmla="*/ 32233 w 806189"/>
                  <a:gd name="connsiteY361" fmla="*/ 783561 h 934888"/>
                  <a:gd name="connsiteX362" fmla="*/ 35936 w 806189"/>
                  <a:gd name="connsiteY362" fmla="*/ 776840 h 934888"/>
                  <a:gd name="connsiteX363" fmla="*/ 42245 w 806189"/>
                  <a:gd name="connsiteY363" fmla="*/ 771491 h 934888"/>
                  <a:gd name="connsiteX364" fmla="*/ 46909 w 806189"/>
                  <a:gd name="connsiteY364" fmla="*/ 769159 h 934888"/>
                  <a:gd name="connsiteX365" fmla="*/ 51435 w 806189"/>
                  <a:gd name="connsiteY365" fmla="*/ 767650 h 934888"/>
                  <a:gd name="connsiteX366" fmla="*/ 59665 w 806189"/>
                  <a:gd name="connsiteY366" fmla="*/ 765868 h 934888"/>
                  <a:gd name="connsiteX367" fmla="*/ 71460 w 806189"/>
                  <a:gd name="connsiteY367" fmla="*/ 763673 h 934888"/>
                  <a:gd name="connsiteX368" fmla="*/ 75438 w 806189"/>
                  <a:gd name="connsiteY368" fmla="*/ 763124 h 934888"/>
                  <a:gd name="connsiteX369" fmla="*/ 84353 w 806189"/>
                  <a:gd name="connsiteY369" fmla="*/ 762027 h 934888"/>
                  <a:gd name="connsiteX370" fmla="*/ 107122 w 806189"/>
                  <a:gd name="connsiteY370" fmla="*/ 759832 h 934888"/>
                  <a:gd name="connsiteX371" fmla="*/ 115352 w 806189"/>
                  <a:gd name="connsiteY371" fmla="*/ 759146 h 934888"/>
                  <a:gd name="connsiteX372" fmla="*/ 89565 w 806189"/>
                  <a:gd name="connsiteY372" fmla="*/ 750094 h 934888"/>
                  <a:gd name="connsiteX373" fmla="*/ 78044 w 806189"/>
                  <a:gd name="connsiteY373" fmla="*/ 744470 h 934888"/>
                  <a:gd name="connsiteX374" fmla="*/ 67071 w 806189"/>
                  <a:gd name="connsiteY374" fmla="*/ 737887 h 934888"/>
                  <a:gd name="connsiteX375" fmla="*/ 47869 w 806189"/>
                  <a:gd name="connsiteY375" fmla="*/ 720742 h 934888"/>
                  <a:gd name="connsiteX376" fmla="*/ 42794 w 806189"/>
                  <a:gd name="connsiteY376" fmla="*/ 712649 h 934888"/>
                  <a:gd name="connsiteX377" fmla="*/ 41011 w 806189"/>
                  <a:gd name="connsiteY377" fmla="*/ 708123 h 934888"/>
                  <a:gd name="connsiteX378" fmla="*/ 39914 w 806189"/>
                  <a:gd name="connsiteY378" fmla="*/ 703322 h 934888"/>
                  <a:gd name="connsiteX379" fmla="*/ 39502 w 806189"/>
                  <a:gd name="connsiteY379" fmla="*/ 698522 h 934888"/>
                  <a:gd name="connsiteX380" fmla="*/ 39914 w 806189"/>
                  <a:gd name="connsiteY380" fmla="*/ 693859 h 934888"/>
                  <a:gd name="connsiteX381" fmla="*/ 43754 w 806189"/>
                  <a:gd name="connsiteY381" fmla="*/ 684394 h 934888"/>
                  <a:gd name="connsiteX382" fmla="*/ 57196 w 806189"/>
                  <a:gd name="connsiteY382" fmla="*/ 671638 h 934888"/>
                  <a:gd name="connsiteX383" fmla="*/ 82296 w 806189"/>
                  <a:gd name="connsiteY383" fmla="*/ 662311 h 934888"/>
                  <a:gd name="connsiteX384" fmla="*/ 109042 w 806189"/>
                  <a:gd name="connsiteY384" fmla="*/ 658060 h 934888"/>
                  <a:gd name="connsiteX385" fmla="*/ 122210 w 806189"/>
                  <a:gd name="connsiteY385" fmla="*/ 656962 h 934888"/>
                  <a:gd name="connsiteX386" fmla="*/ 134965 w 806189"/>
                  <a:gd name="connsiteY386" fmla="*/ 656276 h 934888"/>
                  <a:gd name="connsiteX387" fmla="*/ 176799 w 806189"/>
                  <a:gd name="connsiteY387" fmla="*/ 655865 h 934888"/>
                  <a:gd name="connsiteX388" fmla="*/ 196825 w 806189"/>
                  <a:gd name="connsiteY388" fmla="*/ 656140 h 934888"/>
                  <a:gd name="connsiteX389" fmla="*/ 185715 w 806189"/>
                  <a:gd name="connsiteY389" fmla="*/ 651064 h 934888"/>
                  <a:gd name="connsiteX390" fmla="*/ 136474 w 806189"/>
                  <a:gd name="connsiteY390" fmla="*/ 620341 h 934888"/>
                  <a:gd name="connsiteX391" fmla="*/ 116175 w 806189"/>
                  <a:gd name="connsiteY391" fmla="*/ 601961 h 934888"/>
                  <a:gd name="connsiteX392" fmla="*/ 107945 w 806189"/>
                  <a:gd name="connsiteY392" fmla="*/ 592497 h 934888"/>
                  <a:gd name="connsiteX393" fmla="*/ 99852 w 806189"/>
                  <a:gd name="connsiteY393" fmla="*/ 581250 h 934888"/>
                  <a:gd name="connsiteX394" fmla="*/ 95189 w 806189"/>
                  <a:gd name="connsiteY394" fmla="*/ 571100 h 934888"/>
                  <a:gd name="connsiteX395" fmla="*/ 92994 w 806189"/>
                  <a:gd name="connsiteY395" fmla="*/ 561773 h 934888"/>
                  <a:gd name="connsiteX396" fmla="*/ 93817 w 806189"/>
                  <a:gd name="connsiteY396" fmla="*/ 554092 h 934888"/>
                  <a:gd name="connsiteX397" fmla="*/ 99167 w 806189"/>
                  <a:gd name="connsiteY397" fmla="*/ 545177 h 934888"/>
                  <a:gd name="connsiteX398" fmla="*/ 114391 w 806189"/>
                  <a:gd name="connsiteY398" fmla="*/ 537907 h 934888"/>
                  <a:gd name="connsiteX399" fmla="*/ 140863 w 806189"/>
                  <a:gd name="connsiteY399" fmla="*/ 537633 h 934888"/>
                  <a:gd name="connsiteX400" fmla="*/ 155677 w 806189"/>
                  <a:gd name="connsiteY400" fmla="*/ 539690 h 934888"/>
                  <a:gd name="connsiteX401" fmla="*/ 159929 w 806189"/>
                  <a:gd name="connsiteY401" fmla="*/ 540376 h 934888"/>
                  <a:gd name="connsiteX402" fmla="*/ 174605 w 806189"/>
                  <a:gd name="connsiteY402" fmla="*/ 543119 h 934888"/>
                  <a:gd name="connsiteX403" fmla="*/ 192024 w 806189"/>
                  <a:gd name="connsiteY403" fmla="*/ 546548 h 934888"/>
                  <a:gd name="connsiteX404" fmla="*/ 220690 w 806189"/>
                  <a:gd name="connsiteY404" fmla="*/ 552995 h 934888"/>
                  <a:gd name="connsiteX405" fmla="*/ 233721 w 806189"/>
                  <a:gd name="connsiteY405" fmla="*/ 556150 h 934888"/>
                  <a:gd name="connsiteX406" fmla="*/ 232623 w 806189"/>
                  <a:gd name="connsiteY406" fmla="*/ 555601 h 934888"/>
                  <a:gd name="connsiteX407" fmla="*/ 207112 w 806189"/>
                  <a:gd name="connsiteY407" fmla="*/ 540513 h 934888"/>
                  <a:gd name="connsiteX408" fmla="*/ 183383 w 806189"/>
                  <a:gd name="connsiteY408" fmla="*/ 522820 h 934888"/>
                  <a:gd name="connsiteX409" fmla="*/ 165552 w 806189"/>
                  <a:gd name="connsiteY409" fmla="*/ 504715 h 934888"/>
                  <a:gd name="connsiteX410" fmla="*/ 158557 w 806189"/>
                  <a:gd name="connsiteY410" fmla="*/ 494702 h 934888"/>
                  <a:gd name="connsiteX411" fmla="*/ 155128 w 806189"/>
                  <a:gd name="connsiteY411" fmla="*/ 485101 h 934888"/>
                  <a:gd name="connsiteX412" fmla="*/ 155402 w 806189"/>
                  <a:gd name="connsiteY412" fmla="*/ 477694 h 934888"/>
                  <a:gd name="connsiteX413" fmla="*/ 156500 w 806189"/>
                  <a:gd name="connsiteY413" fmla="*/ 475088 h 934888"/>
                  <a:gd name="connsiteX414" fmla="*/ 158283 w 806189"/>
                  <a:gd name="connsiteY414" fmla="*/ 473031 h 934888"/>
                  <a:gd name="connsiteX415" fmla="*/ 160614 w 806189"/>
                  <a:gd name="connsiteY415" fmla="*/ 471385 h 934888"/>
                  <a:gd name="connsiteX416" fmla="*/ 164455 w 806189"/>
                  <a:gd name="connsiteY416" fmla="*/ 469739 h 934888"/>
                  <a:gd name="connsiteX417" fmla="*/ 175153 w 806189"/>
                  <a:gd name="connsiteY417" fmla="*/ 468642 h 934888"/>
                  <a:gd name="connsiteX418" fmla="*/ 197236 w 806189"/>
                  <a:gd name="connsiteY418" fmla="*/ 472619 h 934888"/>
                  <a:gd name="connsiteX419" fmla="*/ 210678 w 806189"/>
                  <a:gd name="connsiteY419" fmla="*/ 476048 h 934888"/>
                  <a:gd name="connsiteX420" fmla="*/ 230840 w 806189"/>
                  <a:gd name="connsiteY420" fmla="*/ 481672 h 934888"/>
                  <a:gd name="connsiteX421" fmla="*/ 242636 w 806189"/>
                  <a:gd name="connsiteY421" fmla="*/ 485101 h 934888"/>
                  <a:gd name="connsiteX422" fmla="*/ 248945 w 806189"/>
                  <a:gd name="connsiteY422" fmla="*/ 487158 h 934888"/>
                  <a:gd name="connsiteX423" fmla="*/ 275417 w 806189"/>
                  <a:gd name="connsiteY423" fmla="*/ 495936 h 934888"/>
                  <a:gd name="connsiteX424" fmla="*/ 279806 w 806189"/>
                  <a:gd name="connsiteY424" fmla="*/ 497582 h 934888"/>
                  <a:gd name="connsiteX425" fmla="*/ 293522 w 806189"/>
                  <a:gd name="connsiteY425" fmla="*/ 502657 h 934888"/>
                  <a:gd name="connsiteX426" fmla="*/ 296677 w 806189"/>
                  <a:gd name="connsiteY426" fmla="*/ 503892 h 934888"/>
                  <a:gd name="connsiteX427" fmla="*/ 278161 w 806189"/>
                  <a:gd name="connsiteY427" fmla="*/ 475500 h 934888"/>
                  <a:gd name="connsiteX428" fmla="*/ 263622 w 806189"/>
                  <a:gd name="connsiteY428" fmla="*/ 449028 h 934888"/>
                  <a:gd name="connsiteX429" fmla="*/ 257861 w 806189"/>
                  <a:gd name="connsiteY429" fmla="*/ 437232 h 934888"/>
                  <a:gd name="connsiteX430" fmla="*/ 250454 w 806189"/>
                  <a:gd name="connsiteY430" fmla="*/ 420910 h 934888"/>
                  <a:gd name="connsiteX431" fmla="*/ 246065 w 806189"/>
                  <a:gd name="connsiteY431" fmla="*/ 408565 h 934888"/>
                  <a:gd name="connsiteX432" fmla="*/ 242910 w 806189"/>
                  <a:gd name="connsiteY432" fmla="*/ 396495 h 934888"/>
                  <a:gd name="connsiteX433" fmla="*/ 242910 w 806189"/>
                  <a:gd name="connsiteY433" fmla="*/ 387031 h 934888"/>
                  <a:gd name="connsiteX434" fmla="*/ 245791 w 806189"/>
                  <a:gd name="connsiteY434" fmla="*/ 378939 h 934888"/>
                  <a:gd name="connsiteX435" fmla="*/ 254980 w 806189"/>
                  <a:gd name="connsiteY435" fmla="*/ 373315 h 934888"/>
                  <a:gd name="connsiteX436" fmla="*/ 263622 w 806189"/>
                  <a:gd name="connsiteY436" fmla="*/ 374001 h 934888"/>
                  <a:gd name="connsiteX437" fmla="*/ 268559 w 806189"/>
                  <a:gd name="connsiteY437" fmla="*/ 375784 h 934888"/>
                  <a:gd name="connsiteX438" fmla="*/ 275280 w 806189"/>
                  <a:gd name="connsiteY438" fmla="*/ 379625 h 934888"/>
                  <a:gd name="connsiteX439" fmla="*/ 286116 w 806189"/>
                  <a:gd name="connsiteY439" fmla="*/ 386757 h 934888"/>
                  <a:gd name="connsiteX440" fmla="*/ 292974 w 806189"/>
                  <a:gd name="connsiteY440" fmla="*/ 391695 h 934888"/>
                  <a:gd name="connsiteX441" fmla="*/ 304770 w 806189"/>
                  <a:gd name="connsiteY441" fmla="*/ 400336 h 934888"/>
                  <a:gd name="connsiteX442" fmla="*/ 311079 w 806189"/>
                  <a:gd name="connsiteY442" fmla="*/ 404999 h 934888"/>
                  <a:gd name="connsiteX443" fmla="*/ 320817 w 806189"/>
                  <a:gd name="connsiteY443" fmla="*/ 412681 h 934888"/>
                  <a:gd name="connsiteX444" fmla="*/ 328361 w 806189"/>
                  <a:gd name="connsiteY444" fmla="*/ 418578 h 934888"/>
                  <a:gd name="connsiteX445" fmla="*/ 307650 w 806189"/>
                  <a:gd name="connsiteY445" fmla="*/ 373727 h 934888"/>
                  <a:gd name="connsiteX446" fmla="*/ 299009 w 806189"/>
                  <a:gd name="connsiteY446" fmla="*/ 347255 h 934888"/>
                  <a:gd name="connsiteX447" fmla="*/ 297500 w 806189"/>
                  <a:gd name="connsiteY447" fmla="*/ 340123 h 934888"/>
                  <a:gd name="connsiteX448" fmla="*/ 296403 w 806189"/>
                  <a:gd name="connsiteY448" fmla="*/ 334773 h 934888"/>
                  <a:gd name="connsiteX449" fmla="*/ 295443 w 806189"/>
                  <a:gd name="connsiteY449" fmla="*/ 327641 h 934888"/>
                  <a:gd name="connsiteX450" fmla="*/ 295580 w 806189"/>
                  <a:gd name="connsiteY450" fmla="*/ 321880 h 934888"/>
                  <a:gd name="connsiteX451" fmla="*/ 296266 w 806189"/>
                  <a:gd name="connsiteY451" fmla="*/ 318589 h 934888"/>
                  <a:gd name="connsiteX452" fmla="*/ 297912 w 806189"/>
                  <a:gd name="connsiteY452" fmla="*/ 314748 h 934888"/>
                  <a:gd name="connsiteX453" fmla="*/ 302575 w 806189"/>
                  <a:gd name="connsiteY453" fmla="*/ 309124 h 934888"/>
                  <a:gd name="connsiteX454" fmla="*/ 317800 w 806189"/>
                  <a:gd name="connsiteY454" fmla="*/ 308302 h 934888"/>
                  <a:gd name="connsiteX455" fmla="*/ 327127 w 806189"/>
                  <a:gd name="connsiteY455" fmla="*/ 312279 h 934888"/>
                  <a:gd name="connsiteX456" fmla="*/ 333025 w 806189"/>
                  <a:gd name="connsiteY456" fmla="*/ 315982 h 934888"/>
                  <a:gd name="connsiteX457" fmla="*/ 337551 w 806189"/>
                  <a:gd name="connsiteY457" fmla="*/ 319000 h 934888"/>
                  <a:gd name="connsiteX458" fmla="*/ 354147 w 806189"/>
                  <a:gd name="connsiteY458" fmla="*/ 331207 h 934888"/>
                  <a:gd name="connsiteX459" fmla="*/ 365806 w 806189"/>
                  <a:gd name="connsiteY459" fmla="*/ 340123 h 934888"/>
                  <a:gd name="connsiteX460" fmla="*/ 373350 w 806189"/>
                  <a:gd name="connsiteY460" fmla="*/ 345883 h 934888"/>
                  <a:gd name="connsiteX461" fmla="*/ 381991 w 806189"/>
                  <a:gd name="connsiteY461" fmla="*/ 352879 h 934888"/>
                  <a:gd name="connsiteX462" fmla="*/ 381853 w 806189"/>
                  <a:gd name="connsiteY462" fmla="*/ 352467 h 934888"/>
                  <a:gd name="connsiteX463" fmla="*/ 371978 w 806189"/>
                  <a:gd name="connsiteY463" fmla="*/ 326132 h 934888"/>
                  <a:gd name="connsiteX464" fmla="*/ 367452 w 806189"/>
                  <a:gd name="connsiteY464" fmla="*/ 311731 h 934888"/>
                  <a:gd name="connsiteX465" fmla="*/ 363063 w 806189"/>
                  <a:gd name="connsiteY465" fmla="*/ 294860 h 934888"/>
                  <a:gd name="connsiteX466" fmla="*/ 359222 w 806189"/>
                  <a:gd name="connsiteY466" fmla="*/ 269211 h 934888"/>
                  <a:gd name="connsiteX467" fmla="*/ 359222 w 806189"/>
                  <a:gd name="connsiteY467" fmla="*/ 256867 h 934888"/>
                  <a:gd name="connsiteX468" fmla="*/ 360045 w 806189"/>
                  <a:gd name="connsiteY468" fmla="*/ 249871 h 934888"/>
                  <a:gd name="connsiteX469" fmla="*/ 361965 w 806189"/>
                  <a:gd name="connsiteY469" fmla="*/ 242739 h 934888"/>
                  <a:gd name="connsiteX470" fmla="*/ 371704 w 806189"/>
                  <a:gd name="connsiteY470" fmla="*/ 227789 h 934888"/>
                  <a:gd name="connsiteX471" fmla="*/ 388574 w 806189"/>
                  <a:gd name="connsiteY471" fmla="*/ 222439 h 934888"/>
                  <a:gd name="connsiteX472" fmla="*/ 410246 w 806189"/>
                  <a:gd name="connsiteY472" fmla="*/ 228612 h 934888"/>
                  <a:gd name="connsiteX473" fmla="*/ 421630 w 806189"/>
                  <a:gd name="connsiteY473" fmla="*/ 234921 h 934888"/>
                  <a:gd name="connsiteX474" fmla="*/ 434797 w 806189"/>
                  <a:gd name="connsiteY474" fmla="*/ 243425 h 934888"/>
                  <a:gd name="connsiteX475" fmla="*/ 449062 w 806189"/>
                  <a:gd name="connsiteY475" fmla="*/ 253712 h 934888"/>
                  <a:gd name="connsiteX476" fmla="*/ 460583 w 806189"/>
                  <a:gd name="connsiteY476" fmla="*/ 263039 h 934888"/>
                  <a:gd name="connsiteX477" fmla="*/ 472379 w 806189"/>
                  <a:gd name="connsiteY477" fmla="*/ 272503 h 934888"/>
                  <a:gd name="connsiteX478" fmla="*/ 465795 w 806189"/>
                  <a:gd name="connsiteY478" fmla="*/ 257689 h 934888"/>
                  <a:gd name="connsiteX479" fmla="*/ 461818 w 806189"/>
                  <a:gd name="connsiteY479" fmla="*/ 248088 h 934888"/>
                  <a:gd name="connsiteX480" fmla="*/ 453588 w 806189"/>
                  <a:gd name="connsiteY480" fmla="*/ 225457 h 934888"/>
                  <a:gd name="connsiteX481" fmla="*/ 446593 w 806189"/>
                  <a:gd name="connsiteY481" fmla="*/ 202963 h 934888"/>
                  <a:gd name="connsiteX482" fmla="*/ 440558 w 806189"/>
                  <a:gd name="connsiteY482" fmla="*/ 179508 h 934888"/>
                  <a:gd name="connsiteX483" fmla="*/ 436992 w 806189"/>
                  <a:gd name="connsiteY483" fmla="*/ 156328 h 934888"/>
                  <a:gd name="connsiteX484" fmla="*/ 437952 w 806189"/>
                  <a:gd name="connsiteY484" fmla="*/ 136029 h 934888"/>
                  <a:gd name="connsiteX485" fmla="*/ 442067 w 806189"/>
                  <a:gd name="connsiteY485" fmla="*/ 126565 h 934888"/>
                  <a:gd name="connsiteX486" fmla="*/ 443575 w 806189"/>
                  <a:gd name="connsiteY486" fmla="*/ 124919 h 934888"/>
                  <a:gd name="connsiteX487" fmla="*/ 447004 w 806189"/>
                  <a:gd name="connsiteY487" fmla="*/ 122587 h 934888"/>
                  <a:gd name="connsiteX488" fmla="*/ 452079 w 806189"/>
                  <a:gd name="connsiteY488" fmla="*/ 120667 h 934888"/>
                  <a:gd name="connsiteX489" fmla="*/ 457429 w 806189"/>
                  <a:gd name="connsiteY489" fmla="*/ 120667 h 934888"/>
                  <a:gd name="connsiteX490" fmla="*/ 464287 w 806189"/>
                  <a:gd name="connsiteY490" fmla="*/ 123273 h 934888"/>
                  <a:gd name="connsiteX491" fmla="*/ 472105 w 806189"/>
                  <a:gd name="connsiteY491" fmla="*/ 128073 h 934888"/>
                  <a:gd name="connsiteX492" fmla="*/ 479374 w 806189"/>
                  <a:gd name="connsiteY492" fmla="*/ 134245 h 934888"/>
                  <a:gd name="connsiteX493" fmla="*/ 479100 w 806189"/>
                  <a:gd name="connsiteY493" fmla="*/ 133971 h 934888"/>
                  <a:gd name="connsiteX494" fmla="*/ 495833 w 806189"/>
                  <a:gd name="connsiteY494" fmla="*/ 149607 h 934888"/>
                  <a:gd name="connsiteX495" fmla="*/ 505160 w 806189"/>
                  <a:gd name="connsiteY495" fmla="*/ 159209 h 934888"/>
                  <a:gd name="connsiteX496" fmla="*/ 513527 w 806189"/>
                  <a:gd name="connsiteY496" fmla="*/ 167850 h 934888"/>
                  <a:gd name="connsiteX497" fmla="*/ 518465 w 806189"/>
                  <a:gd name="connsiteY497" fmla="*/ 173336 h 934888"/>
                  <a:gd name="connsiteX498" fmla="*/ 524226 w 806189"/>
                  <a:gd name="connsiteY498" fmla="*/ 179920 h 934888"/>
                  <a:gd name="connsiteX499" fmla="*/ 522168 w 806189"/>
                  <a:gd name="connsiteY499" fmla="*/ 168947 h 934888"/>
                  <a:gd name="connsiteX500" fmla="*/ 521208 w 806189"/>
                  <a:gd name="connsiteY500" fmla="*/ 163598 h 934888"/>
                  <a:gd name="connsiteX501" fmla="*/ 519699 w 806189"/>
                  <a:gd name="connsiteY501" fmla="*/ 152488 h 934888"/>
                  <a:gd name="connsiteX502" fmla="*/ 518602 w 806189"/>
                  <a:gd name="connsiteY502" fmla="*/ 138772 h 934888"/>
                  <a:gd name="connsiteX503" fmla="*/ 518602 w 806189"/>
                  <a:gd name="connsiteY503" fmla="*/ 123136 h 934888"/>
                  <a:gd name="connsiteX504" fmla="*/ 522991 w 806189"/>
                  <a:gd name="connsiteY504" fmla="*/ 105579 h 934888"/>
                  <a:gd name="connsiteX505" fmla="*/ 528752 w 806189"/>
                  <a:gd name="connsiteY505" fmla="*/ 101053 h 934888"/>
                  <a:gd name="connsiteX506" fmla="*/ 535473 w 806189"/>
                  <a:gd name="connsiteY506" fmla="*/ 99544 h 934888"/>
                  <a:gd name="connsiteX507" fmla="*/ 537804 w 806189"/>
                  <a:gd name="connsiteY507" fmla="*/ 99818 h 934888"/>
                  <a:gd name="connsiteX508" fmla="*/ 541782 w 806189"/>
                  <a:gd name="connsiteY508" fmla="*/ 101464 h 934888"/>
                  <a:gd name="connsiteX509" fmla="*/ 549326 w 806189"/>
                  <a:gd name="connsiteY509" fmla="*/ 106539 h 934888"/>
                  <a:gd name="connsiteX510" fmla="*/ 557144 w 806189"/>
                  <a:gd name="connsiteY510" fmla="*/ 114357 h 934888"/>
                  <a:gd name="connsiteX511" fmla="*/ 564825 w 806189"/>
                  <a:gd name="connsiteY511" fmla="*/ 123410 h 934888"/>
                  <a:gd name="connsiteX512" fmla="*/ 582244 w 806189"/>
                  <a:gd name="connsiteY512" fmla="*/ 146590 h 934888"/>
                  <a:gd name="connsiteX513" fmla="*/ 592531 w 806189"/>
                  <a:gd name="connsiteY513" fmla="*/ 161952 h 934888"/>
                  <a:gd name="connsiteX514" fmla="*/ 602407 w 806189"/>
                  <a:gd name="connsiteY514" fmla="*/ 177451 h 934888"/>
                  <a:gd name="connsiteX515" fmla="*/ 602544 w 806189"/>
                  <a:gd name="connsiteY515" fmla="*/ 177725 h 934888"/>
                  <a:gd name="connsiteX516" fmla="*/ 601035 w 806189"/>
                  <a:gd name="connsiteY516" fmla="*/ 171279 h 934888"/>
                  <a:gd name="connsiteX517" fmla="*/ 597606 w 806189"/>
                  <a:gd name="connsiteY517" fmla="*/ 156603 h 934888"/>
                  <a:gd name="connsiteX518" fmla="*/ 596098 w 806189"/>
                  <a:gd name="connsiteY518" fmla="*/ 150156 h 934888"/>
                  <a:gd name="connsiteX519" fmla="*/ 591160 w 806189"/>
                  <a:gd name="connsiteY519" fmla="*/ 124233 h 934888"/>
                  <a:gd name="connsiteX520" fmla="*/ 589514 w 806189"/>
                  <a:gd name="connsiteY520" fmla="*/ 114906 h 934888"/>
                  <a:gd name="connsiteX521" fmla="*/ 587182 w 806189"/>
                  <a:gd name="connsiteY521" fmla="*/ 98995 h 934888"/>
                  <a:gd name="connsiteX522" fmla="*/ 586085 w 806189"/>
                  <a:gd name="connsiteY522" fmla="*/ 83222 h 934888"/>
                  <a:gd name="connsiteX523" fmla="*/ 586085 w 806189"/>
                  <a:gd name="connsiteY523" fmla="*/ 71563 h 934888"/>
                  <a:gd name="connsiteX524" fmla="*/ 588416 w 806189"/>
                  <a:gd name="connsiteY524" fmla="*/ 63197 h 934888"/>
                  <a:gd name="connsiteX525" fmla="*/ 590337 w 806189"/>
                  <a:gd name="connsiteY525" fmla="*/ 59768 h 934888"/>
                  <a:gd name="connsiteX526" fmla="*/ 592120 w 806189"/>
                  <a:gd name="connsiteY526" fmla="*/ 57710 h 934888"/>
                  <a:gd name="connsiteX527" fmla="*/ 594177 w 806189"/>
                  <a:gd name="connsiteY527" fmla="*/ 56201 h 934888"/>
                  <a:gd name="connsiteX528" fmla="*/ 597332 w 806189"/>
                  <a:gd name="connsiteY528" fmla="*/ 55378 h 934888"/>
                  <a:gd name="connsiteX529" fmla="*/ 600212 w 806189"/>
                  <a:gd name="connsiteY529" fmla="*/ 55516 h 934888"/>
                  <a:gd name="connsiteX530" fmla="*/ 603093 w 806189"/>
                  <a:gd name="connsiteY530" fmla="*/ 56339 h 934888"/>
                  <a:gd name="connsiteX531" fmla="*/ 606933 w 806189"/>
                  <a:gd name="connsiteY531" fmla="*/ 57985 h 934888"/>
                  <a:gd name="connsiteX532" fmla="*/ 610911 w 806189"/>
                  <a:gd name="connsiteY532" fmla="*/ 60728 h 934888"/>
                  <a:gd name="connsiteX533" fmla="*/ 617632 w 806189"/>
                  <a:gd name="connsiteY533" fmla="*/ 68134 h 934888"/>
                  <a:gd name="connsiteX534" fmla="*/ 627781 w 806189"/>
                  <a:gd name="connsiteY534" fmla="*/ 81302 h 934888"/>
                  <a:gd name="connsiteX535" fmla="*/ 640537 w 806189"/>
                  <a:gd name="connsiteY535" fmla="*/ 99133 h 934888"/>
                  <a:gd name="connsiteX536" fmla="*/ 645201 w 806189"/>
                  <a:gd name="connsiteY536" fmla="*/ 106128 h 934888"/>
                  <a:gd name="connsiteX537" fmla="*/ 654116 w 806189"/>
                  <a:gd name="connsiteY537" fmla="*/ 119569 h 934888"/>
                  <a:gd name="connsiteX538" fmla="*/ 655076 w 806189"/>
                  <a:gd name="connsiteY538" fmla="*/ 120941 h 934888"/>
                  <a:gd name="connsiteX539" fmla="*/ 653705 w 806189"/>
                  <a:gd name="connsiteY539" fmla="*/ 110105 h 934888"/>
                  <a:gd name="connsiteX540" fmla="*/ 652882 w 806189"/>
                  <a:gd name="connsiteY540" fmla="*/ 101739 h 934888"/>
                  <a:gd name="connsiteX541" fmla="*/ 651784 w 806189"/>
                  <a:gd name="connsiteY541" fmla="*/ 88160 h 934888"/>
                  <a:gd name="connsiteX542" fmla="*/ 650962 w 806189"/>
                  <a:gd name="connsiteY542" fmla="*/ 55241 h 934888"/>
                  <a:gd name="connsiteX543" fmla="*/ 653705 w 806189"/>
                  <a:gd name="connsiteY543" fmla="*/ 27809 h 934888"/>
                  <a:gd name="connsiteX544" fmla="*/ 656585 w 806189"/>
                  <a:gd name="connsiteY544" fmla="*/ 17659 h 934888"/>
                  <a:gd name="connsiteX545" fmla="*/ 658642 w 806189"/>
                  <a:gd name="connsiteY545" fmla="*/ 13270 h 934888"/>
                  <a:gd name="connsiteX546" fmla="*/ 661934 w 806189"/>
                  <a:gd name="connsiteY546" fmla="*/ 7647 h 934888"/>
                  <a:gd name="connsiteX547" fmla="*/ 667009 w 806189"/>
                  <a:gd name="connsiteY547" fmla="*/ 2435 h 934888"/>
                  <a:gd name="connsiteX548" fmla="*/ 669615 w 806189"/>
                  <a:gd name="connsiteY548" fmla="*/ 1063 h 934888"/>
                  <a:gd name="connsiteX549" fmla="*/ 673456 w 806189"/>
                  <a:gd name="connsiteY549" fmla="*/ 103 h 934888"/>
                  <a:gd name="connsiteX550" fmla="*/ 676473 w 806189"/>
                  <a:gd name="connsiteY550" fmla="*/ 103 h 934888"/>
                  <a:gd name="connsiteX551" fmla="*/ 680862 w 806189"/>
                  <a:gd name="connsiteY551" fmla="*/ 789 h 934888"/>
                  <a:gd name="connsiteX552" fmla="*/ 684840 w 806189"/>
                  <a:gd name="connsiteY552" fmla="*/ 2298 h 934888"/>
                  <a:gd name="connsiteX553" fmla="*/ 689092 w 806189"/>
                  <a:gd name="connsiteY553" fmla="*/ 5315 h 934888"/>
                  <a:gd name="connsiteX554" fmla="*/ 692521 w 806189"/>
                  <a:gd name="connsiteY554" fmla="*/ 8607 h 934888"/>
                  <a:gd name="connsiteX555" fmla="*/ 696087 w 806189"/>
                  <a:gd name="connsiteY555" fmla="*/ 12173 h 934888"/>
                  <a:gd name="connsiteX556" fmla="*/ 705140 w 806189"/>
                  <a:gd name="connsiteY556" fmla="*/ 23832 h 934888"/>
                  <a:gd name="connsiteX557" fmla="*/ 715838 w 806189"/>
                  <a:gd name="connsiteY557" fmla="*/ 39742 h 934888"/>
                  <a:gd name="connsiteX558" fmla="*/ 727222 w 806189"/>
                  <a:gd name="connsiteY558" fmla="*/ 58122 h 934888"/>
                  <a:gd name="connsiteX559" fmla="*/ 751774 w 806189"/>
                  <a:gd name="connsiteY559" fmla="*/ 101327 h 934888"/>
                  <a:gd name="connsiteX560" fmla="*/ 762198 w 806189"/>
                  <a:gd name="connsiteY560" fmla="*/ 119432 h 934888"/>
                  <a:gd name="connsiteX561" fmla="*/ 766450 w 806189"/>
                  <a:gd name="connsiteY561" fmla="*/ 126702 h 934888"/>
                  <a:gd name="connsiteX562" fmla="*/ 773171 w 806189"/>
                  <a:gd name="connsiteY562" fmla="*/ 137674 h 934888"/>
                  <a:gd name="connsiteX563" fmla="*/ 778383 w 806189"/>
                  <a:gd name="connsiteY563" fmla="*/ 146041 h 934888"/>
                  <a:gd name="connsiteX564" fmla="*/ 786064 w 806189"/>
                  <a:gd name="connsiteY564" fmla="*/ 157426 h 934888"/>
                  <a:gd name="connsiteX565" fmla="*/ 785927 w 806189"/>
                  <a:gd name="connsiteY565" fmla="*/ 157288 h 934888"/>
                  <a:gd name="connsiteX566" fmla="*/ 797997 w 806189"/>
                  <a:gd name="connsiteY566" fmla="*/ 172787 h 934888"/>
                  <a:gd name="connsiteX567" fmla="*/ 802386 w 806189"/>
                  <a:gd name="connsiteY567" fmla="*/ 177039 h 934888"/>
                  <a:gd name="connsiteX568" fmla="*/ 802386 w 806189"/>
                  <a:gd name="connsiteY568" fmla="*/ 177039 h 934888"/>
                  <a:gd name="connsiteX569" fmla="*/ 803072 w 806189"/>
                  <a:gd name="connsiteY569" fmla="*/ 177588 h 934888"/>
                  <a:gd name="connsiteX570" fmla="*/ 803758 w 806189"/>
                  <a:gd name="connsiteY570" fmla="*/ 177862 h 934888"/>
                  <a:gd name="connsiteX571" fmla="*/ 805815 w 806189"/>
                  <a:gd name="connsiteY571" fmla="*/ 183212 h 934888"/>
                  <a:gd name="connsiteX572" fmla="*/ 800466 w 806189"/>
                  <a:gd name="connsiteY572" fmla="*/ 185406 h 934888"/>
                  <a:gd name="connsiteX573" fmla="*/ 796900 w 806189"/>
                  <a:gd name="connsiteY573" fmla="*/ 183212 h 934888"/>
                  <a:gd name="connsiteX574" fmla="*/ 793882 w 806189"/>
                  <a:gd name="connsiteY574" fmla="*/ 180468 h 934888"/>
                  <a:gd name="connsiteX575" fmla="*/ 790042 w 806189"/>
                  <a:gd name="connsiteY575" fmla="*/ 176354 h 934888"/>
                  <a:gd name="connsiteX576" fmla="*/ 780715 w 806189"/>
                  <a:gd name="connsiteY576" fmla="*/ 164421 h 934888"/>
                  <a:gd name="connsiteX577" fmla="*/ 775503 w 806189"/>
                  <a:gd name="connsiteY577" fmla="*/ 156877 h 934888"/>
                  <a:gd name="connsiteX578" fmla="*/ 769879 w 806189"/>
                  <a:gd name="connsiteY578" fmla="*/ 148647 h 934888"/>
                  <a:gd name="connsiteX579" fmla="*/ 758906 w 806189"/>
                  <a:gd name="connsiteY579" fmla="*/ 131091 h 934888"/>
                  <a:gd name="connsiteX580" fmla="*/ 754106 w 806189"/>
                  <a:gd name="connsiteY580" fmla="*/ 122861 h 934888"/>
                  <a:gd name="connsiteX581" fmla="*/ 746974 w 806189"/>
                  <a:gd name="connsiteY581" fmla="*/ 110654 h 934888"/>
                  <a:gd name="connsiteX582" fmla="*/ 728457 w 806189"/>
                  <a:gd name="connsiteY582" fmla="*/ 78421 h 934888"/>
                  <a:gd name="connsiteX583" fmla="*/ 720776 w 806189"/>
                  <a:gd name="connsiteY583" fmla="*/ 65254 h 934888"/>
                  <a:gd name="connsiteX584" fmla="*/ 717621 w 806189"/>
                  <a:gd name="connsiteY584" fmla="*/ 59905 h 934888"/>
                  <a:gd name="connsiteX585" fmla="*/ 703494 w 806189"/>
                  <a:gd name="connsiteY585" fmla="*/ 37548 h 934888"/>
                  <a:gd name="connsiteX586" fmla="*/ 703768 w 806189"/>
                  <a:gd name="connsiteY586" fmla="*/ 38096 h 934888"/>
                  <a:gd name="connsiteX587" fmla="*/ 688955 w 806189"/>
                  <a:gd name="connsiteY587" fmla="*/ 18345 h 934888"/>
                  <a:gd name="connsiteX588" fmla="*/ 683057 w 806189"/>
                  <a:gd name="connsiteY588" fmla="*/ 12447 h 934888"/>
                  <a:gd name="connsiteX589" fmla="*/ 681823 w 806189"/>
                  <a:gd name="connsiteY589" fmla="*/ 11350 h 934888"/>
                  <a:gd name="connsiteX590" fmla="*/ 680725 w 806189"/>
                  <a:gd name="connsiteY590" fmla="*/ 10664 h 934888"/>
                  <a:gd name="connsiteX591" fmla="*/ 679354 w 806189"/>
                  <a:gd name="connsiteY591" fmla="*/ 9979 h 934888"/>
                  <a:gd name="connsiteX592" fmla="*/ 679902 w 806189"/>
                  <a:gd name="connsiteY592" fmla="*/ 10116 h 934888"/>
                  <a:gd name="connsiteX593" fmla="*/ 678256 w 806189"/>
                  <a:gd name="connsiteY593" fmla="*/ 9704 h 934888"/>
                  <a:gd name="connsiteX594" fmla="*/ 678805 w 806189"/>
                  <a:gd name="connsiteY594" fmla="*/ 9841 h 934888"/>
                  <a:gd name="connsiteX595" fmla="*/ 675513 w 806189"/>
                  <a:gd name="connsiteY595" fmla="*/ 9293 h 934888"/>
                  <a:gd name="connsiteX596" fmla="*/ 675650 w 806189"/>
                  <a:gd name="connsiteY596" fmla="*/ 9293 h 934888"/>
                  <a:gd name="connsiteX597" fmla="*/ 674004 w 806189"/>
                  <a:gd name="connsiteY597" fmla="*/ 9293 h 934888"/>
                  <a:gd name="connsiteX598" fmla="*/ 673044 w 806189"/>
                  <a:gd name="connsiteY598" fmla="*/ 9430 h 934888"/>
                  <a:gd name="connsiteX599" fmla="*/ 672221 w 806189"/>
                  <a:gd name="connsiteY599" fmla="*/ 9704 h 934888"/>
                  <a:gd name="connsiteX600" fmla="*/ 671536 w 806189"/>
                  <a:gd name="connsiteY600" fmla="*/ 10116 h 934888"/>
                  <a:gd name="connsiteX601" fmla="*/ 670712 w 806189"/>
                  <a:gd name="connsiteY601" fmla="*/ 10801 h 934888"/>
                  <a:gd name="connsiteX602" fmla="*/ 669752 w 806189"/>
                  <a:gd name="connsiteY602" fmla="*/ 11899 h 934888"/>
                  <a:gd name="connsiteX603" fmla="*/ 668792 w 806189"/>
                  <a:gd name="connsiteY603" fmla="*/ 13270 h 934888"/>
                  <a:gd name="connsiteX604" fmla="*/ 666049 w 806189"/>
                  <a:gd name="connsiteY604" fmla="*/ 18071 h 934888"/>
                  <a:gd name="connsiteX605" fmla="*/ 666323 w 806189"/>
                  <a:gd name="connsiteY605" fmla="*/ 17659 h 934888"/>
                  <a:gd name="connsiteX606" fmla="*/ 663717 w 806189"/>
                  <a:gd name="connsiteY606" fmla="*/ 23695 h 934888"/>
                  <a:gd name="connsiteX607" fmla="*/ 663992 w 806189"/>
                  <a:gd name="connsiteY607" fmla="*/ 23146 h 934888"/>
                  <a:gd name="connsiteX608" fmla="*/ 662209 w 806189"/>
                  <a:gd name="connsiteY608" fmla="*/ 30004 h 934888"/>
                  <a:gd name="connsiteX609" fmla="*/ 659877 w 806189"/>
                  <a:gd name="connsiteY609" fmla="*/ 48795 h 934888"/>
                  <a:gd name="connsiteX610" fmla="*/ 659877 w 806189"/>
                  <a:gd name="connsiteY610" fmla="*/ 48246 h 934888"/>
                  <a:gd name="connsiteX611" fmla="*/ 660425 w 806189"/>
                  <a:gd name="connsiteY611" fmla="*/ 88160 h 934888"/>
                  <a:gd name="connsiteX612" fmla="*/ 660425 w 806189"/>
                  <a:gd name="connsiteY612" fmla="*/ 88023 h 934888"/>
                  <a:gd name="connsiteX613" fmla="*/ 663169 w 806189"/>
                  <a:gd name="connsiteY613" fmla="*/ 115455 h 934888"/>
                  <a:gd name="connsiteX614" fmla="*/ 666323 w 806189"/>
                  <a:gd name="connsiteY614" fmla="*/ 139183 h 934888"/>
                  <a:gd name="connsiteX615" fmla="*/ 666460 w 806189"/>
                  <a:gd name="connsiteY615" fmla="*/ 140418 h 934888"/>
                  <a:gd name="connsiteX616" fmla="*/ 676747 w 806189"/>
                  <a:gd name="connsiteY616" fmla="*/ 159757 h 934888"/>
                  <a:gd name="connsiteX617" fmla="*/ 697047 w 806189"/>
                  <a:gd name="connsiteY617" fmla="*/ 216953 h 934888"/>
                  <a:gd name="connsiteX618" fmla="*/ 700888 w 806189"/>
                  <a:gd name="connsiteY618" fmla="*/ 243836 h 934888"/>
                  <a:gd name="connsiteX619" fmla="*/ 700613 w 806189"/>
                  <a:gd name="connsiteY619" fmla="*/ 254535 h 934888"/>
                  <a:gd name="connsiteX620" fmla="*/ 698556 w 806189"/>
                  <a:gd name="connsiteY620" fmla="*/ 260158 h 934888"/>
                  <a:gd name="connsiteX621" fmla="*/ 694990 w 806189"/>
                  <a:gd name="connsiteY621" fmla="*/ 262079 h 934888"/>
                  <a:gd name="connsiteX622" fmla="*/ 691012 w 806189"/>
                  <a:gd name="connsiteY622" fmla="*/ 261530 h 934888"/>
                  <a:gd name="connsiteX623" fmla="*/ 688955 w 806189"/>
                  <a:gd name="connsiteY623" fmla="*/ 260158 h 934888"/>
                  <a:gd name="connsiteX624" fmla="*/ 686623 w 806189"/>
                  <a:gd name="connsiteY624" fmla="*/ 257689 h 934888"/>
                  <a:gd name="connsiteX625" fmla="*/ 680999 w 806189"/>
                  <a:gd name="connsiteY625" fmla="*/ 246168 h 934888"/>
                  <a:gd name="connsiteX626" fmla="*/ 676747 w 806189"/>
                  <a:gd name="connsiteY626" fmla="*/ 231492 h 934888"/>
                  <a:gd name="connsiteX627" fmla="*/ 674141 w 806189"/>
                  <a:gd name="connsiteY627" fmla="*/ 221616 h 934888"/>
                  <a:gd name="connsiteX628" fmla="*/ 668244 w 806189"/>
                  <a:gd name="connsiteY628" fmla="*/ 198436 h 934888"/>
                  <a:gd name="connsiteX629" fmla="*/ 663443 w 806189"/>
                  <a:gd name="connsiteY629" fmla="*/ 176354 h 934888"/>
                  <a:gd name="connsiteX630" fmla="*/ 659740 w 806189"/>
                  <a:gd name="connsiteY630" fmla="*/ 156191 h 934888"/>
                  <a:gd name="connsiteX631" fmla="*/ 657682 w 806189"/>
                  <a:gd name="connsiteY631" fmla="*/ 144121 h 934888"/>
                  <a:gd name="connsiteX632" fmla="*/ 657682 w 806189"/>
                  <a:gd name="connsiteY632" fmla="*/ 143984 h 934888"/>
                  <a:gd name="connsiteX633" fmla="*/ 645612 w 806189"/>
                  <a:gd name="connsiteY633" fmla="*/ 124781 h 934888"/>
                  <a:gd name="connsiteX634" fmla="*/ 632445 w 806189"/>
                  <a:gd name="connsiteY634" fmla="*/ 105168 h 934888"/>
                  <a:gd name="connsiteX635" fmla="*/ 632719 w 806189"/>
                  <a:gd name="connsiteY635" fmla="*/ 105579 h 934888"/>
                  <a:gd name="connsiteX636" fmla="*/ 622981 w 806189"/>
                  <a:gd name="connsiteY636" fmla="*/ 92137 h 934888"/>
                  <a:gd name="connsiteX637" fmla="*/ 619963 w 806189"/>
                  <a:gd name="connsiteY637" fmla="*/ 87885 h 934888"/>
                  <a:gd name="connsiteX638" fmla="*/ 614340 w 806189"/>
                  <a:gd name="connsiteY638" fmla="*/ 80204 h 934888"/>
                  <a:gd name="connsiteX639" fmla="*/ 607070 w 806189"/>
                  <a:gd name="connsiteY639" fmla="*/ 71289 h 934888"/>
                  <a:gd name="connsiteX640" fmla="*/ 607482 w 806189"/>
                  <a:gd name="connsiteY640" fmla="*/ 71701 h 934888"/>
                  <a:gd name="connsiteX641" fmla="*/ 604464 w 806189"/>
                  <a:gd name="connsiteY641" fmla="*/ 68546 h 934888"/>
                  <a:gd name="connsiteX642" fmla="*/ 603504 w 806189"/>
                  <a:gd name="connsiteY642" fmla="*/ 67723 h 934888"/>
                  <a:gd name="connsiteX643" fmla="*/ 601995 w 806189"/>
                  <a:gd name="connsiteY643" fmla="*/ 66763 h 934888"/>
                  <a:gd name="connsiteX644" fmla="*/ 602407 w 806189"/>
                  <a:gd name="connsiteY644" fmla="*/ 66900 h 934888"/>
                  <a:gd name="connsiteX645" fmla="*/ 599389 w 806189"/>
                  <a:gd name="connsiteY645" fmla="*/ 65528 h 934888"/>
                  <a:gd name="connsiteX646" fmla="*/ 598429 w 806189"/>
                  <a:gd name="connsiteY646" fmla="*/ 65254 h 934888"/>
                  <a:gd name="connsiteX647" fmla="*/ 598155 w 806189"/>
                  <a:gd name="connsiteY647" fmla="*/ 65254 h 934888"/>
                  <a:gd name="connsiteX648" fmla="*/ 597880 w 806189"/>
                  <a:gd name="connsiteY648" fmla="*/ 65528 h 934888"/>
                  <a:gd name="connsiteX649" fmla="*/ 596646 w 806189"/>
                  <a:gd name="connsiteY649" fmla="*/ 67860 h 934888"/>
                  <a:gd name="connsiteX650" fmla="*/ 596920 w 806189"/>
                  <a:gd name="connsiteY650" fmla="*/ 67311 h 934888"/>
                  <a:gd name="connsiteX651" fmla="*/ 596235 w 806189"/>
                  <a:gd name="connsiteY651" fmla="*/ 68957 h 934888"/>
                  <a:gd name="connsiteX652" fmla="*/ 596372 w 806189"/>
                  <a:gd name="connsiteY652" fmla="*/ 68409 h 934888"/>
                  <a:gd name="connsiteX653" fmla="*/ 595412 w 806189"/>
                  <a:gd name="connsiteY653" fmla="*/ 71838 h 934888"/>
                  <a:gd name="connsiteX654" fmla="*/ 595000 w 806189"/>
                  <a:gd name="connsiteY654" fmla="*/ 74992 h 934888"/>
                  <a:gd name="connsiteX655" fmla="*/ 595549 w 806189"/>
                  <a:gd name="connsiteY655" fmla="*/ 90766 h 934888"/>
                  <a:gd name="connsiteX656" fmla="*/ 595549 w 806189"/>
                  <a:gd name="connsiteY656" fmla="*/ 90629 h 934888"/>
                  <a:gd name="connsiteX657" fmla="*/ 595549 w 806189"/>
                  <a:gd name="connsiteY657" fmla="*/ 90903 h 934888"/>
                  <a:gd name="connsiteX658" fmla="*/ 595549 w 806189"/>
                  <a:gd name="connsiteY658" fmla="*/ 90903 h 934888"/>
                  <a:gd name="connsiteX659" fmla="*/ 595549 w 806189"/>
                  <a:gd name="connsiteY659" fmla="*/ 90903 h 934888"/>
                  <a:gd name="connsiteX660" fmla="*/ 597332 w 806189"/>
                  <a:gd name="connsiteY660" fmla="*/ 106265 h 934888"/>
                  <a:gd name="connsiteX661" fmla="*/ 598978 w 806189"/>
                  <a:gd name="connsiteY661" fmla="*/ 117100 h 934888"/>
                  <a:gd name="connsiteX662" fmla="*/ 600898 w 806189"/>
                  <a:gd name="connsiteY662" fmla="*/ 126976 h 934888"/>
                  <a:gd name="connsiteX663" fmla="*/ 605287 w 806189"/>
                  <a:gd name="connsiteY663" fmla="*/ 149745 h 934888"/>
                  <a:gd name="connsiteX664" fmla="*/ 605150 w 806189"/>
                  <a:gd name="connsiteY664" fmla="*/ 149059 h 934888"/>
                  <a:gd name="connsiteX665" fmla="*/ 612968 w 806189"/>
                  <a:gd name="connsiteY665" fmla="*/ 181977 h 934888"/>
                  <a:gd name="connsiteX666" fmla="*/ 614340 w 806189"/>
                  <a:gd name="connsiteY666" fmla="*/ 187052 h 934888"/>
                  <a:gd name="connsiteX667" fmla="*/ 617632 w 806189"/>
                  <a:gd name="connsiteY667" fmla="*/ 199122 h 934888"/>
                  <a:gd name="connsiteX668" fmla="*/ 621335 w 806189"/>
                  <a:gd name="connsiteY668" fmla="*/ 212838 h 934888"/>
                  <a:gd name="connsiteX669" fmla="*/ 624215 w 806189"/>
                  <a:gd name="connsiteY669" fmla="*/ 218599 h 934888"/>
                  <a:gd name="connsiteX670" fmla="*/ 630388 w 806189"/>
                  <a:gd name="connsiteY670" fmla="*/ 230943 h 934888"/>
                  <a:gd name="connsiteX671" fmla="*/ 637383 w 806189"/>
                  <a:gd name="connsiteY671" fmla="*/ 246580 h 934888"/>
                  <a:gd name="connsiteX672" fmla="*/ 646709 w 806189"/>
                  <a:gd name="connsiteY672" fmla="*/ 272228 h 934888"/>
                  <a:gd name="connsiteX673" fmla="*/ 649727 w 806189"/>
                  <a:gd name="connsiteY673" fmla="*/ 284573 h 934888"/>
                  <a:gd name="connsiteX674" fmla="*/ 650413 w 806189"/>
                  <a:gd name="connsiteY674" fmla="*/ 290059 h 934888"/>
                  <a:gd name="connsiteX675" fmla="*/ 650138 w 806189"/>
                  <a:gd name="connsiteY675" fmla="*/ 295820 h 934888"/>
                  <a:gd name="connsiteX676" fmla="*/ 644926 w 806189"/>
                  <a:gd name="connsiteY676" fmla="*/ 300346 h 934888"/>
                  <a:gd name="connsiteX677" fmla="*/ 640812 w 806189"/>
                  <a:gd name="connsiteY677" fmla="*/ 298975 h 934888"/>
                  <a:gd name="connsiteX678" fmla="*/ 637657 w 806189"/>
                  <a:gd name="connsiteY678" fmla="*/ 294723 h 934888"/>
                  <a:gd name="connsiteX679" fmla="*/ 633542 w 806189"/>
                  <a:gd name="connsiteY679" fmla="*/ 284299 h 934888"/>
                  <a:gd name="connsiteX680" fmla="*/ 631348 w 806189"/>
                  <a:gd name="connsiteY680" fmla="*/ 277715 h 934888"/>
                  <a:gd name="connsiteX681" fmla="*/ 624215 w 806189"/>
                  <a:gd name="connsiteY681" fmla="*/ 255495 h 934888"/>
                  <a:gd name="connsiteX682" fmla="*/ 613380 w 806189"/>
                  <a:gd name="connsiteY682" fmla="*/ 219422 h 934888"/>
                  <a:gd name="connsiteX683" fmla="*/ 610636 w 806189"/>
                  <a:gd name="connsiteY683" fmla="*/ 214210 h 934888"/>
                  <a:gd name="connsiteX684" fmla="*/ 607619 w 806189"/>
                  <a:gd name="connsiteY684" fmla="*/ 208175 h 934888"/>
                  <a:gd name="connsiteX685" fmla="*/ 601172 w 806189"/>
                  <a:gd name="connsiteY685" fmla="*/ 197065 h 934888"/>
                  <a:gd name="connsiteX686" fmla="*/ 593354 w 806189"/>
                  <a:gd name="connsiteY686" fmla="*/ 183486 h 934888"/>
                  <a:gd name="connsiteX687" fmla="*/ 590337 w 806189"/>
                  <a:gd name="connsiteY687" fmla="*/ 178685 h 934888"/>
                  <a:gd name="connsiteX688" fmla="*/ 576072 w 806189"/>
                  <a:gd name="connsiteY688" fmla="*/ 157014 h 934888"/>
                  <a:gd name="connsiteX689" fmla="*/ 576072 w 806189"/>
                  <a:gd name="connsiteY689" fmla="*/ 157151 h 934888"/>
                  <a:gd name="connsiteX690" fmla="*/ 565648 w 806189"/>
                  <a:gd name="connsiteY690" fmla="*/ 143024 h 934888"/>
                  <a:gd name="connsiteX691" fmla="*/ 561945 w 806189"/>
                  <a:gd name="connsiteY691" fmla="*/ 138086 h 934888"/>
                  <a:gd name="connsiteX692" fmla="*/ 547680 w 806189"/>
                  <a:gd name="connsiteY692" fmla="*/ 120529 h 934888"/>
                  <a:gd name="connsiteX693" fmla="*/ 547954 w 806189"/>
                  <a:gd name="connsiteY693" fmla="*/ 120941 h 934888"/>
                  <a:gd name="connsiteX694" fmla="*/ 542331 w 806189"/>
                  <a:gd name="connsiteY694" fmla="*/ 115317 h 934888"/>
                  <a:gd name="connsiteX695" fmla="*/ 538490 w 806189"/>
                  <a:gd name="connsiteY695" fmla="*/ 112437 h 934888"/>
                  <a:gd name="connsiteX696" fmla="*/ 538353 w 806189"/>
                  <a:gd name="connsiteY696" fmla="*/ 112437 h 934888"/>
                  <a:gd name="connsiteX697" fmla="*/ 538490 w 806189"/>
                  <a:gd name="connsiteY697" fmla="*/ 112437 h 934888"/>
                  <a:gd name="connsiteX698" fmla="*/ 538079 w 806189"/>
                  <a:gd name="connsiteY698" fmla="*/ 112163 h 934888"/>
                  <a:gd name="connsiteX699" fmla="*/ 538353 w 806189"/>
                  <a:gd name="connsiteY699" fmla="*/ 112300 h 934888"/>
                  <a:gd name="connsiteX700" fmla="*/ 535884 w 806189"/>
                  <a:gd name="connsiteY700" fmla="*/ 110928 h 934888"/>
                  <a:gd name="connsiteX701" fmla="*/ 535061 w 806189"/>
                  <a:gd name="connsiteY701" fmla="*/ 110654 h 934888"/>
                  <a:gd name="connsiteX702" fmla="*/ 534513 w 806189"/>
                  <a:gd name="connsiteY702" fmla="*/ 110654 h 934888"/>
                  <a:gd name="connsiteX703" fmla="*/ 533964 w 806189"/>
                  <a:gd name="connsiteY703" fmla="*/ 110654 h 934888"/>
                  <a:gd name="connsiteX704" fmla="*/ 533004 w 806189"/>
                  <a:gd name="connsiteY704" fmla="*/ 110928 h 934888"/>
                  <a:gd name="connsiteX705" fmla="*/ 532044 w 806189"/>
                  <a:gd name="connsiteY705" fmla="*/ 111340 h 934888"/>
                  <a:gd name="connsiteX706" fmla="*/ 531084 w 806189"/>
                  <a:gd name="connsiteY706" fmla="*/ 112163 h 934888"/>
                  <a:gd name="connsiteX707" fmla="*/ 530672 w 806189"/>
                  <a:gd name="connsiteY707" fmla="*/ 112574 h 934888"/>
                  <a:gd name="connsiteX708" fmla="*/ 530261 w 806189"/>
                  <a:gd name="connsiteY708" fmla="*/ 113123 h 934888"/>
                  <a:gd name="connsiteX709" fmla="*/ 529712 w 806189"/>
                  <a:gd name="connsiteY709" fmla="*/ 114357 h 934888"/>
                  <a:gd name="connsiteX710" fmla="*/ 529300 w 806189"/>
                  <a:gd name="connsiteY710" fmla="*/ 115729 h 934888"/>
                  <a:gd name="connsiteX711" fmla="*/ 529300 w 806189"/>
                  <a:gd name="connsiteY711" fmla="*/ 115592 h 934888"/>
                  <a:gd name="connsiteX712" fmla="*/ 527929 w 806189"/>
                  <a:gd name="connsiteY712" fmla="*/ 126976 h 934888"/>
                  <a:gd name="connsiteX713" fmla="*/ 527929 w 806189"/>
                  <a:gd name="connsiteY713" fmla="*/ 126839 h 934888"/>
                  <a:gd name="connsiteX714" fmla="*/ 527929 w 806189"/>
                  <a:gd name="connsiteY714" fmla="*/ 126976 h 934888"/>
                  <a:gd name="connsiteX715" fmla="*/ 527929 w 806189"/>
                  <a:gd name="connsiteY715" fmla="*/ 127525 h 934888"/>
                  <a:gd name="connsiteX716" fmla="*/ 527929 w 806189"/>
                  <a:gd name="connsiteY716" fmla="*/ 127250 h 934888"/>
                  <a:gd name="connsiteX717" fmla="*/ 528478 w 806189"/>
                  <a:gd name="connsiteY717" fmla="*/ 144258 h 934888"/>
                  <a:gd name="connsiteX718" fmla="*/ 528478 w 806189"/>
                  <a:gd name="connsiteY718" fmla="*/ 143572 h 934888"/>
                  <a:gd name="connsiteX719" fmla="*/ 531495 w 806189"/>
                  <a:gd name="connsiteY719" fmla="*/ 166890 h 934888"/>
                  <a:gd name="connsiteX720" fmla="*/ 534101 w 806189"/>
                  <a:gd name="connsiteY720" fmla="*/ 180194 h 934888"/>
                  <a:gd name="connsiteX721" fmla="*/ 538627 w 806189"/>
                  <a:gd name="connsiteY721" fmla="*/ 197065 h 934888"/>
                  <a:gd name="connsiteX722" fmla="*/ 538765 w 806189"/>
                  <a:gd name="connsiteY722" fmla="*/ 197339 h 934888"/>
                  <a:gd name="connsiteX723" fmla="*/ 543977 w 806189"/>
                  <a:gd name="connsiteY723" fmla="*/ 203786 h 934888"/>
                  <a:gd name="connsiteX724" fmla="*/ 553303 w 806189"/>
                  <a:gd name="connsiteY724" fmla="*/ 215856 h 934888"/>
                  <a:gd name="connsiteX725" fmla="*/ 570997 w 806189"/>
                  <a:gd name="connsiteY725" fmla="*/ 241505 h 934888"/>
                  <a:gd name="connsiteX726" fmla="*/ 597195 w 806189"/>
                  <a:gd name="connsiteY726" fmla="*/ 294311 h 934888"/>
                  <a:gd name="connsiteX727" fmla="*/ 600898 w 806189"/>
                  <a:gd name="connsiteY727" fmla="*/ 308164 h 934888"/>
                  <a:gd name="connsiteX728" fmla="*/ 602132 w 806189"/>
                  <a:gd name="connsiteY728" fmla="*/ 318863 h 934888"/>
                  <a:gd name="connsiteX729" fmla="*/ 601584 w 806189"/>
                  <a:gd name="connsiteY729" fmla="*/ 324212 h 934888"/>
                  <a:gd name="connsiteX730" fmla="*/ 600624 w 806189"/>
                  <a:gd name="connsiteY730" fmla="*/ 327092 h 934888"/>
                  <a:gd name="connsiteX731" fmla="*/ 596509 w 806189"/>
                  <a:gd name="connsiteY731" fmla="*/ 332167 h 934888"/>
                  <a:gd name="connsiteX732" fmla="*/ 591434 w 806189"/>
                  <a:gd name="connsiteY732" fmla="*/ 332990 h 934888"/>
                  <a:gd name="connsiteX733" fmla="*/ 586222 w 806189"/>
                  <a:gd name="connsiteY733" fmla="*/ 331207 h 934888"/>
                  <a:gd name="connsiteX734" fmla="*/ 583890 w 806189"/>
                  <a:gd name="connsiteY734" fmla="*/ 329287 h 934888"/>
                  <a:gd name="connsiteX735" fmla="*/ 580735 w 806189"/>
                  <a:gd name="connsiteY735" fmla="*/ 325995 h 934888"/>
                  <a:gd name="connsiteX736" fmla="*/ 577718 w 806189"/>
                  <a:gd name="connsiteY736" fmla="*/ 321880 h 934888"/>
                  <a:gd name="connsiteX737" fmla="*/ 573329 w 806189"/>
                  <a:gd name="connsiteY737" fmla="*/ 314748 h 934888"/>
                  <a:gd name="connsiteX738" fmla="*/ 568391 w 806189"/>
                  <a:gd name="connsiteY738" fmla="*/ 305833 h 934888"/>
                  <a:gd name="connsiteX739" fmla="*/ 562768 w 806189"/>
                  <a:gd name="connsiteY739" fmla="*/ 295134 h 934888"/>
                  <a:gd name="connsiteX740" fmla="*/ 558379 w 806189"/>
                  <a:gd name="connsiteY740" fmla="*/ 286082 h 934888"/>
                  <a:gd name="connsiteX741" fmla="*/ 554675 w 806189"/>
                  <a:gd name="connsiteY741" fmla="*/ 277715 h 934888"/>
                  <a:gd name="connsiteX742" fmla="*/ 549737 w 806189"/>
                  <a:gd name="connsiteY742" fmla="*/ 265645 h 934888"/>
                  <a:gd name="connsiteX743" fmla="*/ 546308 w 806189"/>
                  <a:gd name="connsiteY743" fmla="*/ 255906 h 934888"/>
                  <a:gd name="connsiteX744" fmla="*/ 543291 w 806189"/>
                  <a:gd name="connsiteY744" fmla="*/ 247265 h 934888"/>
                  <a:gd name="connsiteX745" fmla="*/ 539176 w 806189"/>
                  <a:gd name="connsiteY745" fmla="*/ 234098 h 934888"/>
                  <a:gd name="connsiteX746" fmla="*/ 532592 w 806189"/>
                  <a:gd name="connsiteY746" fmla="*/ 212290 h 934888"/>
                  <a:gd name="connsiteX747" fmla="*/ 530398 w 806189"/>
                  <a:gd name="connsiteY747" fmla="*/ 204609 h 934888"/>
                  <a:gd name="connsiteX748" fmla="*/ 529575 w 806189"/>
                  <a:gd name="connsiteY748" fmla="*/ 201591 h 934888"/>
                  <a:gd name="connsiteX749" fmla="*/ 528615 w 806189"/>
                  <a:gd name="connsiteY749" fmla="*/ 200494 h 934888"/>
                  <a:gd name="connsiteX750" fmla="*/ 528752 w 806189"/>
                  <a:gd name="connsiteY750" fmla="*/ 200631 h 934888"/>
                  <a:gd name="connsiteX751" fmla="*/ 528340 w 806189"/>
                  <a:gd name="connsiteY751" fmla="*/ 200219 h 934888"/>
                  <a:gd name="connsiteX752" fmla="*/ 528340 w 806189"/>
                  <a:gd name="connsiteY752" fmla="*/ 200219 h 934888"/>
                  <a:gd name="connsiteX753" fmla="*/ 528340 w 806189"/>
                  <a:gd name="connsiteY753" fmla="*/ 200219 h 934888"/>
                  <a:gd name="connsiteX754" fmla="*/ 517230 w 806189"/>
                  <a:gd name="connsiteY754" fmla="*/ 187738 h 934888"/>
                  <a:gd name="connsiteX755" fmla="*/ 509961 w 806189"/>
                  <a:gd name="connsiteY755" fmla="*/ 179508 h 934888"/>
                  <a:gd name="connsiteX756" fmla="*/ 506669 w 806189"/>
                  <a:gd name="connsiteY756" fmla="*/ 175805 h 934888"/>
                  <a:gd name="connsiteX757" fmla="*/ 492679 w 806189"/>
                  <a:gd name="connsiteY757" fmla="*/ 161540 h 934888"/>
                  <a:gd name="connsiteX758" fmla="*/ 486781 w 806189"/>
                  <a:gd name="connsiteY758" fmla="*/ 155505 h 934888"/>
                  <a:gd name="connsiteX759" fmla="*/ 469499 w 806189"/>
                  <a:gd name="connsiteY759" fmla="*/ 139458 h 934888"/>
                  <a:gd name="connsiteX760" fmla="*/ 464287 w 806189"/>
                  <a:gd name="connsiteY760" fmla="*/ 135343 h 934888"/>
                  <a:gd name="connsiteX761" fmla="*/ 464424 w 806189"/>
                  <a:gd name="connsiteY761" fmla="*/ 135343 h 934888"/>
                  <a:gd name="connsiteX762" fmla="*/ 457703 w 806189"/>
                  <a:gd name="connsiteY762" fmla="*/ 131502 h 934888"/>
                  <a:gd name="connsiteX763" fmla="*/ 456606 w 806189"/>
                  <a:gd name="connsiteY763" fmla="*/ 131091 h 934888"/>
                  <a:gd name="connsiteX764" fmla="*/ 455234 w 806189"/>
                  <a:gd name="connsiteY764" fmla="*/ 130679 h 934888"/>
                  <a:gd name="connsiteX765" fmla="*/ 454548 w 806189"/>
                  <a:gd name="connsiteY765" fmla="*/ 130679 h 934888"/>
                  <a:gd name="connsiteX766" fmla="*/ 454000 w 806189"/>
                  <a:gd name="connsiteY766" fmla="*/ 130816 h 934888"/>
                  <a:gd name="connsiteX767" fmla="*/ 454000 w 806189"/>
                  <a:gd name="connsiteY767" fmla="*/ 130816 h 934888"/>
                  <a:gd name="connsiteX768" fmla="*/ 452354 w 806189"/>
                  <a:gd name="connsiteY768" fmla="*/ 131228 h 934888"/>
                  <a:gd name="connsiteX769" fmla="*/ 452902 w 806189"/>
                  <a:gd name="connsiteY769" fmla="*/ 131091 h 934888"/>
                  <a:gd name="connsiteX770" fmla="*/ 451668 w 806189"/>
                  <a:gd name="connsiteY770" fmla="*/ 131639 h 934888"/>
                  <a:gd name="connsiteX771" fmla="*/ 450433 w 806189"/>
                  <a:gd name="connsiteY771" fmla="*/ 132325 h 934888"/>
                  <a:gd name="connsiteX772" fmla="*/ 449473 w 806189"/>
                  <a:gd name="connsiteY772" fmla="*/ 133011 h 934888"/>
                  <a:gd name="connsiteX773" fmla="*/ 449062 w 806189"/>
                  <a:gd name="connsiteY773" fmla="*/ 133560 h 934888"/>
                  <a:gd name="connsiteX774" fmla="*/ 448650 w 806189"/>
                  <a:gd name="connsiteY774" fmla="*/ 134108 h 934888"/>
                  <a:gd name="connsiteX775" fmla="*/ 447965 w 806189"/>
                  <a:gd name="connsiteY775" fmla="*/ 135480 h 934888"/>
                  <a:gd name="connsiteX776" fmla="*/ 447142 w 806189"/>
                  <a:gd name="connsiteY776" fmla="*/ 138635 h 934888"/>
                  <a:gd name="connsiteX777" fmla="*/ 447142 w 806189"/>
                  <a:gd name="connsiteY777" fmla="*/ 138635 h 934888"/>
                  <a:gd name="connsiteX778" fmla="*/ 446182 w 806189"/>
                  <a:gd name="connsiteY778" fmla="*/ 147139 h 934888"/>
                  <a:gd name="connsiteX779" fmla="*/ 446182 w 806189"/>
                  <a:gd name="connsiteY779" fmla="*/ 147001 h 934888"/>
                  <a:gd name="connsiteX780" fmla="*/ 446319 w 806189"/>
                  <a:gd name="connsiteY780" fmla="*/ 156740 h 934888"/>
                  <a:gd name="connsiteX781" fmla="*/ 449748 w 806189"/>
                  <a:gd name="connsiteY781" fmla="*/ 178960 h 934888"/>
                  <a:gd name="connsiteX782" fmla="*/ 449611 w 806189"/>
                  <a:gd name="connsiteY782" fmla="*/ 178411 h 934888"/>
                  <a:gd name="connsiteX783" fmla="*/ 462641 w 806189"/>
                  <a:gd name="connsiteY783" fmla="*/ 223674 h 934888"/>
                  <a:gd name="connsiteX784" fmla="*/ 462504 w 806189"/>
                  <a:gd name="connsiteY784" fmla="*/ 223125 h 934888"/>
                  <a:gd name="connsiteX785" fmla="*/ 468813 w 806189"/>
                  <a:gd name="connsiteY785" fmla="*/ 240270 h 934888"/>
                  <a:gd name="connsiteX786" fmla="*/ 473614 w 806189"/>
                  <a:gd name="connsiteY786" fmla="*/ 252615 h 934888"/>
                  <a:gd name="connsiteX787" fmla="*/ 478688 w 806189"/>
                  <a:gd name="connsiteY787" fmla="*/ 263999 h 934888"/>
                  <a:gd name="connsiteX788" fmla="*/ 490210 w 806189"/>
                  <a:gd name="connsiteY788" fmla="*/ 289648 h 934888"/>
                  <a:gd name="connsiteX789" fmla="*/ 495696 w 806189"/>
                  <a:gd name="connsiteY789" fmla="*/ 294723 h 934888"/>
                  <a:gd name="connsiteX790" fmla="*/ 499400 w 806189"/>
                  <a:gd name="connsiteY790" fmla="*/ 298152 h 934888"/>
                  <a:gd name="connsiteX791" fmla="*/ 507629 w 806189"/>
                  <a:gd name="connsiteY791" fmla="*/ 306793 h 934888"/>
                  <a:gd name="connsiteX792" fmla="*/ 524500 w 806189"/>
                  <a:gd name="connsiteY792" fmla="*/ 324486 h 934888"/>
                  <a:gd name="connsiteX793" fmla="*/ 533278 w 806189"/>
                  <a:gd name="connsiteY793" fmla="*/ 334499 h 934888"/>
                  <a:gd name="connsiteX794" fmla="*/ 543016 w 806189"/>
                  <a:gd name="connsiteY794" fmla="*/ 346295 h 934888"/>
                  <a:gd name="connsiteX795" fmla="*/ 560161 w 806189"/>
                  <a:gd name="connsiteY795" fmla="*/ 371258 h 934888"/>
                  <a:gd name="connsiteX796" fmla="*/ 565237 w 806189"/>
                  <a:gd name="connsiteY796" fmla="*/ 381682 h 934888"/>
                  <a:gd name="connsiteX797" fmla="*/ 567842 w 806189"/>
                  <a:gd name="connsiteY797" fmla="*/ 391283 h 934888"/>
                  <a:gd name="connsiteX798" fmla="*/ 567980 w 806189"/>
                  <a:gd name="connsiteY798" fmla="*/ 394712 h 934888"/>
                  <a:gd name="connsiteX799" fmla="*/ 567431 w 806189"/>
                  <a:gd name="connsiteY799" fmla="*/ 397867 h 934888"/>
                  <a:gd name="connsiteX800" fmla="*/ 565648 w 806189"/>
                  <a:gd name="connsiteY800" fmla="*/ 401159 h 934888"/>
                  <a:gd name="connsiteX801" fmla="*/ 563316 w 806189"/>
                  <a:gd name="connsiteY801" fmla="*/ 403353 h 934888"/>
                  <a:gd name="connsiteX802" fmla="*/ 561670 w 806189"/>
                  <a:gd name="connsiteY802" fmla="*/ 404176 h 934888"/>
                  <a:gd name="connsiteX803" fmla="*/ 559064 w 806189"/>
                  <a:gd name="connsiteY803" fmla="*/ 404588 h 934888"/>
                  <a:gd name="connsiteX804" fmla="*/ 552343 w 806189"/>
                  <a:gd name="connsiteY804" fmla="*/ 402805 h 934888"/>
                  <a:gd name="connsiteX805" fmla="*/ 546583 w 806189"/>
                  <a:gd name="connsiteY805" fmla="*/ 398416 h 934888"/>
                  <a:gd name="connsiteX806" fmla="*/ 538079 w 806189"/>
                  <a:gd name="connsiteY806" fmla="*/ 388403 h 934888"/>
                  <a:gd name="connsiteX807" fmla="*/ 528203 w 806189"/>
                  <a:gd name="connsiteY807" fmla="*/ 374550 h 934888"/>
                  <a:gd name="connsiteX808" fmla="*/ 522305 w 806189"/>
                  <a:gd name="connsiteY808" fmla="*/ 365909 h 934888"/>
                  <a:gd name="connsiteX809" fmla="*/ 515584 w 806189"/>
                  <a:gd name="connsiteY809" fmla="*/ 355210 h 934888"/>
                  <a:gd name="connsiteX810" fmla="*/ 511058 w 806189"/>
                  <a:gd name="connsiteY810" fmla="*/ 347941 h 934888"/>
                  <a:gd name="connsiteX811" fmla="*/ 498165 w 806189"/>
                  <a:gd name="connsiteY811" fmla="*/ 325584 h 934888"/>
                  <a:gd name="connsiteX812" fmla="*/ 495696 w 806189"/>
                  <a:gd name="connsiteY812" fmla="*/ 320783 h 934888"/>
                  <a:gd name="connsiteX813" fmla="*/ 488427 w 806189"/>
                  <a:gd name="connsiteY813" fmla="*/ 306656 h 934888"/>
                  <a:gd name="connsiteX814" fmla="*/ 483763 w 806189"/>
                  <a:gd name="connsiteY814" fmla="*/ 297603 h 934888"/>
                  <a:gd name="connsiteX815" fmla="*/ 483215 w 806189"/>
                  <a:gd name="connsiteY815" fmla="*/ 296506 h 934888"/>
                  <a:gd name="connsiteX816" fmla="*/ 480334 w 806189"/>
                  <a:gd name="connsiteY816" fmla="*/ 293900 h 934888"/>
                  <a:gd name="connsiteX817" fmla="*/ 465521 w 806189"/>
                  <a:gd name="connsiteY817" fmla="*/ 280321 h 934888"/>
                  <a:gd name="connsiteX818" fmla="*/ 450571 w 806189"/>
                  <a:gd name="connsiteY818" fmla="*/ 268388 h 934888"/>
                  <a:gd name="connsiteX819" fmla="*/ 442478 w 806189"/>
                  <a:gd name="connsiteY819" fmla="*/ 262079 h 934888"/>
                  <a:gd name="connsiteX820" fmla="*/ 429174 w 806189"/>
                  <a:gd name="connsiteY820" fmla="*/ 252615 h 934888"/>
                  <a:gd name="connsiteX821" fmla="*/ 429174 w 806189"/>
                  <a:gd name="connsiteY821" fmla="*/ 252615 h 934888"/>
                  <a:gd name="connsiteX822" fmla="*/ 405719 w 806189"/>
                  <a:gd name="connsiteY822" fmla="*/ 238350 h 934888"/>
                  <a:gd name="connsiteX823" fmla="*/ 406268 w 806189"/>
                  <a:gd name="connsiteY823" fmla="*/ 238624 h 934888"/>
                  <a:gd name="connsiteX824" fmla="*/ 395432 w 806189"/>
                  <a:gd name="connsiteY824" fmla="*/ 234098 h 934888"/>
                  <a:gd name="connsiteX825" fmla="*/ 391455 w 806189"/>
                  <a:gd name="connsiteY825" fmla="*/ 233138 h 934888"/>
                  <a:gd name="connsiteX826" fmla="*/ 392140 w 806189"/>
                  <a:gd name="connsiteY826" fmla="*/ 233275 h 934888"/>
                  <a:gd name="connsiteX827" fmla="*/ 390083 w 806189"/>
                  <a:gd name="connsiteY827" fmla="*/ 233001 h 934888"/>
                  <a:gd name="connsiteX828" fmla="*/ 386654 w 806189"/>
                  <a:gd name="connsiteY828" fmla="*/ 233001 h 934888"/>
                  <a:gd name="connsiteX829" fmla="*/ 386928 w 806189"/>
                  <a:gd name="connsiteY829" fmla="*/ 233001 h 934888"/>
                  <a:gd name="connsiteX830" fmla="*/ 383088 w 806189"/>
                  <a:gd name="connsiteY830" fmla="*/ 233549 h 934888"/>
                  <a:gd name="connsiteX831" fmla="*/ 383499 w 806189"/>
                  <a:gd name="connsiteY831" fmla="*/ 233412 h 934888"/>
                  <a:gd name="connsiteX832" fmla="*/ 381716 w 806189"/>
                  <a:gd name="connsiteY832" fmla="*/ 233824 h 934888"/>
                  <a:gd name="connsiteX833" fmla="*/ 380208 w 806189"/>
                  <a:gd name="connsiteY833" fmla="*/ 234372 h 934888"/>
                  <a:gd name="connsiteX834" fmla="*/ 380482 w 806189"/>
                  <a:gd name="connsiteY834" fmla="*/ 234235 h 934888"/>
                  <a:gd name="connsiteX835" fmla="*/ 379247 w 806189"/>
                  <a:gd name="connsiteY835" fmla="*/ 234921 h 934888"/>
                  <a:gd name="connsiteX836" fmla="*/ 378150 w 806189"/>
                  <a:gd name="connsiteY836" fmla="*/ 235744 h 934888"/>
                  <a:gd name="connsiteX837" fmla="*/ 376367 w 806189"/>
                  <a:gd name="connsiteY837" fmla="*/ 237527 h 934888"/>
                  <a:gd name="connsiteX838" fmla="*/ 376367 w 806189"/>
                  <a:gd name="connsiteY838" fmla="*/ 237527 h 934888"/>
                  <a:gd name="connsiteX839" fmla="*/ 374035 w 806189"/>
                  <a:gd name="connsiteY839" fmla="*/ 240544 h 934888"/>
                  <a:gd name="connsiteX840" fmla="*/ 374310 w 806189"/>
                  <a:gd name="connsiteY840" fmla="*/ 240133 h 934888"/>
                  <a:gd name="connsiteX841" fmla="*/ 372252 w 806189"/>
                  <a:gd name="connsiteY841" fmla="*/ 243562 h 934888"/>
                  <a:gd name="connsiteX842" fmla="*/ 372527 w 806189"/>
                  <a:gd name="connsiteY842" fmla="*/ 243013 h 934888"/>
                  <a:gd name="connsiteX843" fmla="*/ 371155 w 806189"/>
                  <a:gd name="connsiteY843" fmla="*/ 246168 h 934888"/>
                  <a:gd name="connsiteX844" fmla="*/ 369509 w 806189"/>
                  <a:gd name="connsiteY844" fmla="*/ 252340 h 934888"/>
                  <a:gd name="connsiteX845" fmla="*/ 368823 w 806189"/>
                  <a:gd name="connsiteY845" fmla="*/ 258101 h 934888"/>
                  <a:gd name="connsiteX846" fmla="*/ 368823 w 806189"/>
                  <a:gd name="connsiteY846" fmla="*/ 257964 h 934888"/>
                  <a:gd name="connsiteX847" fmla="*/ 368823 w 806189"/>
                  <a:gd name="connsiteY847" fmla="*/ 258238 h 934888"/>
                  <a:gd name="connsiteX848" fmla="*/ 368823 w 806189"/>
                  <a:gd name="connsiteY848" fmla="*/ 258650 h 934888"/>
                  <a:gd name="connsiteX849" fmla="*/ 368823 w 806189"/>
                  <a:gd name="connsiteY849" fmla="*/ 258512 h 934888"/>
                  <a:gd name="connsiteX850" fmla="*/ 368823 w 806189"/>
                  <a:gd name="connsiteY850" fmla="*/ 271680 h 934888"/>
                  <a:gd name="connsiteX851" fmla="*/ 368823 w 806189"/>
                  <a:gd name="connsiteY851" fmla="*/ 271405 h 934888"/>
                  <a:gd name="connsiteX852" fmla="*/ 368823 w 806189"/>
                  <a:gd name="connsiteY852" fmla="*/ 271954 h 934888"/>
                  <a:gd name="connsiteX853" fmla="*/ 368823 w 806189"/>
                  <a:gd name="connsiteY853" fmla="*/ 272092 h 934888"/>
                  <a:gd name="connsiteX854" fmla="*/ 368823 w 806189"/>
                  <a:gd name="connsiteY854" fmla="*/ 271954 h 934888"/>
                  <a:gd name="connsiteX855" fmla="*/ 371292 w 806189"/>
                  <a:gd name="connsiteY855" fmla="*/ 288413 h 934888"/>
                  <a:gd name="connsiteX856" fmla="*/ 371292 w 806189"/>
                  <a:gd name="connsiteY856" fmla="*/ 288139 h 934888"/>
                  <a:gd name="connsiteX857" fmla="*/ 375270 w 806189"/>
                  <a:gd name="connsiteY857" fmla="*/ 304598 h 934888"/>
                  <a:gd name="connsiteX858" fmla="*/ 381168 w 806189"/>
                  <a:gd name="connsiteY858" fmla="*/ 323527 h 934888"/>
                  <a:gd name="connsiteX859" fmla="*/ 381031 w 806189"/>
                  <a:gd name="connsiteY859" fmla="*/ 323252 h 934888"/>
                  <a:gd name="connsiteX860" fmla="*/ 392552 w 806189"/>
                  <a:gd name="connsiteY860" fmla="*/ 353564 h 934888"/>
                  <a:gd name="connsiteX861" fmla="*/ 398313 w 806189"/>
                  <a:gd name="connsiteY861" fmla="*/ 366732 h 934888"/>
                  <a:gd name="connsiteX862" fmla="*/ 426430 w 806189"/>
                  <a:gd name="connsiteY862" fmla="*/ 391009 h 934888"/>
                  <a:gd name="connsiteX863" fmla="*/ 432466 w 806189"/>
                  <a:gd name="connsiteY863" fmla="*/ 396633 h 934888"/>
                  <a:gd name="connsiteX864" fmla="*/ 442890 w 806189"/>
                  <a:gd name="connsiteY864" fmla="*/ 406782 h 934888"/>
                  <a:gd name="connsiteX865" fmla="*/ 462641 w 806189"/>
                  <a:gd name="connsiteY865" fmla="*/ 428865 h 934888"/>
                  <a:gd name="connsiteX866" fmla="*/ 478277 w 806189"/>
                  <a:gd name="connsiteY866" fmla="*/ 450262 h 934888"/>
                  <a:gd name="connsiteX867" fmla="*/ 484312 w 806189"/>
                  <a:gd name="connsiteY867" fmla="*/ 460823 h 934888"/>
                  <a:gd name="connsiteX868" fmla="*/ 485684 w 806189"/>
                  <a:gd name="connsiteY868" fmla="*/ 465075 h 934888"/>
                  <a:gd name="connsiteX869" fmla="*/ 486232 w 806189"/>
                  <a:gd name="connsiteY869" fmla="*/ 469602 h 934888"/>
                  <a:gd name="connsiteX870" fmla="*/ 485684 w 806189"/>
                  <a:gd name="connsiteY870" fmla="*/ 472071 h 934888"/>
                  <a:gd name="connsiteX871" fmla="*/ 484861 w 806189"/>
                  <a:gd name="connsiteY871" fmla="*/ 473716 h 934888"/>
                  <a:gd name="connsiteX872" fmla="*/ 480609 w 806189"/>
                  <a:gd name="connsiteY872" fmla="*/ 476597 h 934888"/>
                  <a:gd name="connsiteX873" fmla="*/ 474574 w 806189"/>
                  <a:gd name="connsiteY873" fmla="*/ 477008 h 934888"/>
                  <a:gd name="connsiteX874" fmla="*/ 471282 w 806189"/>
                  <a:gd name="connsiteY874" fmla="*/ 475911 h 934888"/>
                  <a:gd name="connsiteX875" fmla="*/ 464835 w 806189"/>
                  <a:gd name="connsiteY875" fmla="*/ 472619 h 934888"/>
                  <a:gd name="connsiteX876" fmla="*/ 450982 w 806189"/>
                  <a:gd name="connsiteY876" fmla="*/ 461235 h 934888"/>
                  <a:gd name="connsiteX877" fmla="*/ 441930 w 806189"/>
                  <a:gd name="connsiteY877" fmla="*/ 452594 h 934888"/>
                  <a:gd name="connsiteX878" fmla="*/ 431917 w 806189"/>
                  <a:gd name="connsiteY878" fmla="*/ 441895 h 934888"/>
                  <a:gd name="connsiteX879" fmla="*/ 424099 w 806189"/>
                  <a:gd name="connsiteY879" fmla="*/ 432294 h 934888"/>
                  <a:gd name="connsiteX880" fmla="*/ 407640 w 806189"/>
                  <a:gd name="connsiteY880" fmla="*/ 407331 h 934888"/>
                  <a:gd name="connsiteX881" fmla="*/ 389946 w 806189"/>
                  <a:gd name="connsiteY881" fmla="*/ 372630 h 934888"/>
                  <a:gd name="connsiteX882" fmla="*/ 382402 w 806189"/>
                  <a:gd name="connsiteY882" fmla="*/ 366595 h 934888"/>
                  <a:gd name="connsiteX883" fmla="*/ 363063 w 806189"/>
                  <a:gd name="connsiteY883" fmla="*/ 351095 h 934888"/>
                  <a:gd name="connsiteX884" fmla="*/ 349209 w 806189"/>
                  <a:gd name="connsiteY884" fmla="*/ 340534 h 934888"/>
                  <a:gd name="connsiteX885" fmla="*/ 331653 w 806189"/>
                  <a:gd name="connsiteY885" fmla="*/ 327504 h 934888"/>
                  <a:gd name="connsiteX886" fmla="*/ 331653 w 806189"/>
                  <a:gd name="connsiteY886" fmla="*/ 327504 h 934888"/>
                  <a:gd name="connsiteX887" fmla="*/ 331516 w 806189"/>
                  <a:gd name="connsiteY887" fmla="*/ 327504 h 934888"/>
                  <a:gd name="connsiteX888" fmla="*/ 331104 w 806189"/>
                  <a:gd name="connsiteY888" fmla="*/ 327230 h 934888"/>
                  <a:gd name="connsiteX889" fmla="*/ 331241 w 806189"/>
                  <a:gd name="connsiteY889" fmla="*/ 327230 h 934888"/>
                  <a:gd name="connsiteX890" fmla="*/ 319857 w 806189"/>
                  <a:gd name="connsiteY890" fmla="*/ 319960 h 934888"/>
                  <a:gd name="connsiteX891" fmla="*/ 320406 w 806189"/>
                  <a:gd name="connsiteY891" fmla="*/ 320234 h 934888"/>
                  <a:gd name="connsiteX892" fmla="*/ 316291 w 806189"/>
                  <a:gd name="connsiteY892" fmla="*/ 318451 h 934888"/>
                  <a:gd name="connsiteX893" fmla="*/ 316565 w 806189"/>
                  <a:gd name="connsiteY893" fmla="*/ 318589 h 934888"/>
                  <a:gd name="connsiteX894" fmla="*/ 310805 w 806189"/>
                  <a:gd name="connsiteY894" fmla="*/ 316943 h 934888"/>
                  <a:gd name="connsiteX895" fmla="*/ 311490 w 806189"/>
                  <a:gd name="connsiteY895" fmla="*/ 317080 h 934888"/>
                  <a:gd name="connsiteX896" fmla="*/ 309707 w 806189"/>
                  <a:gd name="connsiteY896" fmla="*/ 316805 h 934888"/>
                  <a:gd name="connsiteX897" fmla="*/ 308747 w 806189"/>
                  <a:gd name="connsiteY897" fmla="*/ 316805 h 934888"/>
                  <a:gd name="connsiteX898" fmla="*/ 308336 w 806189"/>
                  <a:gd name="connsiteY898" fmla="*/ 316943 h 934888"/>
                  <a:gd name="connsiteX899" fmla="*/ 308199 w 806189"/>
                  <a:gd name="connsiteY899" fmla="*/ 317080 h 934888"/>
                  <a:gd name="connsiteX900" fmla="*/ 307376 w 806189"/>
                  <a:gd name="connsiteY900" fmla="*/ 317766 h 934888"/>
                  <a:gd name="connsiteX901" fmla="*/ 307376 w 806189"/>
                  <a:gd name="connsiteY901" fmla="*/ 317766 h 934888"/>
                  <a:gd name="connsiteX902" fmla="*/ 306827 w 806189"/>
                  <a:gd name="connsiteY902" fmla="*/ 318451 h 934888"/>
                  <a:gd name="connsiteX903" fmla="*/ 306004 w 806189"/>
                  <a:gd name="connsiteY903" fmla="*/ 319823 h 934888"/>
                  <a:gd name="connsiteX904" fmla="*/ 306004 w 806189"/>
                  <a:gd name="connsiteY904" fmla="*/ 319686 h 934888"/>
                  <a:gd name="connsiteX905" fmla="*/ 305044 w 806189"/>
                  <a:gd name="connsiteY905" fmla="*/ 322018 h 934888"/>
                  <a:gd name="connsiteX906" fmla="*/ 304770 w 806189"/>
                  <a:gd name="connsiteY906" fmla="*/ 323663 h 934888"/>
                  <a:gd name="connsiteX907" fmla="*/ 304632 w 806189"/>
                  <a:gd name="connsiteY907" fmla="*/ 325035 h 934888"/>
                  <a:gd name="connsiteX908" fmla="*/ 304632 w 806189"/>
                  <a:gd name="connsiteY908" fmla="*/ 325035 h 934888"/>
                  <a:gd name="connsiteX909" fmla="*/ 304632 w 806189"/>
                  <a:gd name="connsiteY909" fmla="*/ 327230 h 934888"/>
                  <a:gd name="connsiteX910" fmla="*/ 305593 w 806189"/>
                  <a:gd name="connsiteY910" fmla="*/ 333676 h 934888"/>
                  <a:gd name="connsiteX911" fmla="*/ 305455 w 806189"/>
                  <a:gd name="connsiteY911" fmla="*/ 333127 h 934888"/>
                  <a:gd name="connsiteX912" fmla="*/ 308610 w 806189"/>
                  <a:gd name="connsiteY912" fmla="*/ 347255 h 934888"/>
                  <a:gd name="connsiteX913" fmla="*/ 312862 w 806189"/>
                  <a:gd name="connsiteY913" fmla="*/ 360971 h 934888"/>
                  <a:gd name="connsiteX914" fmla="*/ 312862 w 806189"/>
                  <a:gd name="connsiteY914" fmla="*/ 360834 h 934888"/>
                  <a:gd name="connsiteX915" fmla="*/ 321092 w 806189"/>
                  <a:gd name="connsiteY915" fmla="*/ 382094 h 934888"/>
                  <a:gd name="connsiteX916" fmla="*/ 330967 w 806189"/>
                  <a:gd name="connsiteY916" fmla="*/ 403079 h 934888"/>
                  <a:gd name="connsiteX917" fmla="*/ 330830 w 806189"/>
                  <a:gd name="connsiteY917" fmla="*/ 402805 h 934888"/>
                  <a:gd name="connsiteX918" fmla="*/ 349621 w 806189"/>
                  <a:gd name="connsiteY918" fmla="*/ 436272 h 934888"/>
                  <a:gd name="connsiteX919" fmla="*/ 357988 w 806189"/>
                  <a:gd name="connsiteY919" fmla="*/ 443267 h 934888"/>
                  <a:gd name="connsiteX920" fmla="*/ 387614 w 806189"/>
                  <a:gd name="connsiteY920" fmla="*/ 468642 h 934888"/>
                  <a:gd name="connsiteX921" fmla="*/ 398998 w 806189"/>
                  <a:gd name="connsiteY921" fmla="*/ 478517 h 934888"/>
                  <a:gd name="connsiteX922" fmla="*/ 404348 w 806189"/>
                  <a:gd name="connsiteY922" fmla="*/ 483318 h 934888"/>
                  <a:gd name="connsiteX923" fmla="*/ 414360 w 806189"/>
                  <a:gd name="connsiteY923" fmla="*/ 493056 h 934888"/>
                  <a:gd name="connsiteX924" fmla="*/ 428899 w 806189"/>
                  <a:gd name="connsiteY924" fmla="*/ 508555 h 934888"/>
                  <a:gd name="connsiteX925" fmla="*/ 437540 w 806189"/>
                  <a:gd name="connsiteY925" fmla="*/ 519528 h 934888"/>
                  <a:gd name="connsiteX926" fmla="*/ 442753 w 806189"/>
                  <a:gd name="connsiteY926" fmla="*/ 528169 h 934888"/>
                  <a:gd name="connsiteX927" fmla="*/ 446044 w 806189"/>
                  <a:gd name="connsiteY927" fmla="*/ 537633 h 934888"/>
                  <a:gd name="connsiteX928" fmla="*/ 445359 w 806189"/>
                  <a:gd name="connsiteY928" fmla="*/ 546274 h 934888"/>
                  <a:gd name="connsiteX929" fmla="*/ 441930 w 806189"/>
                  <a:gd name="connsiteY929" fmla="*/ 550252 h 934888"/>
                  <a:gd name="connsiteX930" fmla="*/ 439598 w 806189"/>
                  <a:gd name="connsiteY930" fmla="*/ 551486 h 934888"/>
                  <a:gd name="connsiteX931" fmla="*/ 436855 w 806189"/>
                  <a:gd name="connsiteY931" fmla="*/ 551898 h 934888"/>
                  <a:gd name="connsiteX932" fmla="*/ 433837 w 806189"/>
                  <a:gd name="connsiteY932" fmla="*/ 551623 h 934888"/>
                  <a:gd name="connsiteX933" fmla="*/ 430957 w 806189"/>
                  <a:gd name="connsiteY933" fmla="*/ 550800 h 934888"/>
                  <a:gd name="connsiteX934" fmla="*/ 426568 w 806189"/>
                  <a:gd name="connsiteY934" fmla="*/ 548606 h 934888"/>
                  <a:gd name="connsiteX935" fmla="*/ 421218 w 806189"/>
                  <a:gd name="connsiteY935" fmla="*/ 544765 h 934888"/>
                  <a:gd name="connsiteX936" fmla="*/ 411754 w 806189"/>
                  <a:gd name="connsiteY936" fmla="*/ 536399 h 934888"/>
                  <a:gd name="connsiteX937" fmla="*/ 403662 w 806189"/>
                  <a:gd name="connsiteY937" fmla="*/ 528443 h 934888"/>
                  <a:gd name="connsiteX938" fmla="*/ 401056 w 806189"/>
                  <a:gd name="connsiteY938" fmla="*/ 525563 h 934888"/>
                  <a:gd name="connsiteX939" fmla="*/ 396118 w 806189"/>
                  <a:gd name="connsiteY939" fmla="*/ 520077 h 934888"/>
                  <a:gd name="connsiteX940" fmla="*/ 389672 w 806189"/>
                  <a:gd name="connsiteY940" fmla="*/ 512122 h 934888"/>
                  <a:gd name="connsiteX941" fmla="*/ 384460 w 806189"/>
                  <a:gd name="connsiteY941" fmla="*/ 505400 h 934888"/>
                  <a:gd name="connsiteX942" fmla="*/ 375544 w 806189"/>
                  <a:gd name="connsiteY942" fmla="*/ 493330 h 934888"/>
                  <a:gd name="connsiteX943" fmla="*/ 371566 w 806189"/>
                  <a:gd name="connsiteY943" fmla="*/ 487707 h 934888"/>
                  <a:gd name="connsiteX944" fmla="*/ 362514 w 806189"/>
                  <a:gd name="connsiteY944" fmla="*/ 474539 h 934888"/>
                  <a:gd name="connsiteX945" fmla="*/ 352090 w 806189"/>
                  <a:gd name="connsiteY945" fmla="*/ 458355 h 934888"/>
                  <a:gd name="connsiteX946" fmla="*/ 344546 w 806189"/>
                  <a:gd name="connsiteY946" fmla="*/ 446559 h 934888"/>
                  <a:gd name="connsiteX947" fmla="*/ 342900 w 806189"/>
                  <a:gd name="connsiteY947" fmla="*/ 444090 h 934888"/>
                  <a:gd name="connsiteX948" fmla="*/ 340431 w 806189"/>
                  <a:gd name="connsiteY948" fmla="*/ 442033 h 934888"/>
                  <a:gd name="connsiteX949" fmla="*/ 331104 w 806189"/>
                  <a:gd name="connsiteY949" fmla="*/ 434352 h 934888"/>
                  <a:gd name="connsiteX950" fmla="*/ 327401 w 806189"/>
                  <a:gd name="connsiteY950" fmla="*/ 431197 h 934888"/>
                  <a:gd name="connsiteX951" fmla="*/ 310256 w 806189"/>
                  <a:gd name="connsiteY951" fmla="*/ 417755 h 934888"/>
                  <a:gd name="connsiteX952" fmla="*/ 298186 w 806189"/>
                  <a:gd name="connsiteY952" fmla="*/ 408565 h 934888"/>
                  <a:gd name="connsiteX953" fmla="*/ 276103 w 806189"/>
                  <a:gd name="connsiteY953" fmla="*/ 392381 h 934888"/>
                  <a:gd name="connsiteX954" fmla="*/ 276103 w 806189"/>
                  <a:gd name="connsiteY954" fmla="*/ 392381 h 934888"/>
                  <a:gd name="connsiteX955" fmla="*/ 276103 w 806189"/>
                  <a:gd name="connsiteY955" fmla="*/ 392381 h 934888"/>
                  <a:gd name="connsiteX956" fmla="*/ 275554 w 806189"/>
                  <a:gd name="connsiteY956" fmla="*/ 391969 h 934888"/>
                  <a:gd name="connsiteX957" fmla="*/ 275692 w 806189"/>
                  <a:gd name="connsiteY957" fmla="*/ 392107 h 934888"/>
                  <a:gd name="connsiteX958" fmla="*/ 263759 w 806189"/>
                  <a:gd name="connsiteY958" fmla="*/ 384837 h 934888"/>
                  <a:gd name="connsiteX959" fmla="*/ 262250 w 806189"/>
                  <a:gd name="connsiteY959" fmla="*/ 384151 h 934888"/>
                  <a:gd name="connsiteX960" fmla="*/ 262387 w 806189"/>
                  <a:gd name="connsiteY960" fmla="*/ 384151 h 934888"/>
                  <a:gd name="connsiteX961" fmla="*/ 258958 w 806189"/>
                  <a:gd name="connsiteY961" fmla="*/ 383191 h 934888"/>
                  <a:gd name="connsiteX962" fmla="*/ 259644 w 806189"/>
                  <a:gd name="connsiteY962" fmla="*/ 383328 h 934888"/>
                  <a:gd name="connsiteX963" fmla="*/ 255941 w 806189"/>
                  <a:gd name="connsiteY963" fmla="*/ 382917 h 934888"/>
                  <a:gd name="connsiteX964" fmla="*/ 256626 w 806189"/>
                  <a:gd name="connsiteY964" fmla="*/ 382917 h 934888"/>
                  <a:gd name="connsiteX965" fmla="*/ 255392 w 806189"/>
                  <a:gd name="connsiteY965" fmla="*/ 382917 h 934888"/>
                  <a:gd name="connsiteX966" fmla="*/ 254569 w 806189"/>
                  <a:gd name="connsiteY966" fmla="*/ 383054 h 934888"/>
                  <a:gd name="connsiteX967" fmla="*/ 254432 w 806189"/>
                  <a:gd name="connsiteY967" fmla="*/ 383054 h 934888"/>
                  <a:gd name="connsiteX968" fmla="*/ 254295 w 806189"/>
                  <a:gd name="connsiteY968" fmla="*/ 383191 h 934888"/>
                  <a:gd name="connsiteX969" fmla="*/ 253883 w 806189"/>
                  <a:gd name="connsiteY969" fmla="*/ 383740 h 934888"/>
                  <a:gd name="connsiteX970" fmla="*/ 253472 w 806189"/>
                  <a:gd name="connsiteY970" fmla="*/ 384562 h 934888"/>
                  <a:gd name="connsiteX971" fmla="*/ 252923 w 806189"/>
                  <a:gd name="connsiteY971" fmla="*/ 385934 h 934888"/>
                  <a:gd name="connsiteX972" fmla="*/ 253060 w 806189"/>
                  <a:gd name="connsiteY972" fmla="*/ 385249 h 934888"/>
                  <a:gd name="connsiteX973" fmla="*/ 252100 w 806189"/>
                  <a:gd name="connsiteY973" fmla="*/ 388540 h 934888"/>
                  <a:gd name="connsiteX974" fmla="*/ 252237 w 806189"/>
                  <a:gd name="connsiteY974" fmla="*/ 387854 h 934888"/>
                  <a:gd name="connsiteX975" fmla="*/ 251963 w 806189"/>
                  <a:gd name="connsiteY975" fmla="*/ 389226 h 934888"/>
                  <a:gd name="connsiteX976" fmla="*/ 251963 w 806189"/>
                  <a:gd name="connsiteY976" fmla="*/ 388678 h 934888"/>
                  <a:gd name="connsiteX977" fmla="*/ 251963 w 806189"/>
                  <a:gd name="connsiteY977" fmla="*/ 393066 h 934888"/>
                  <a:gd name="connsiteX978" fmla="*/ 251963 w 806189"/>
                  <a:gd name="connsiteY978" fmla="*/ 392381 h 934888"/>
                  <a:gd name="connsiteX979" fmla="*/ 252649 w 806189"/>
                  <a:gd name="connsiteY979" fmla="*/ 396907 h 934888"/>
                  <a:gd name="connsiteX980" fmla="*/ 252512 w 806189"/>
                  <a:gd name="connsiteY980" fmla="*/ 396358 h 934888"/>
                  <a:gd name="connsiteX981" fmla="*/ 256626 w 806189"/>
                  <a:gd name="connsiteY981" fmla="*/ 410074 h 934888"/>
                  <a:gd name="connsiteX982" fmla="*/ 256626 w 806189"/>
                  <a:gd name="connsiteY982" fmla="*/ 410074 h 934888"/>
                  <a:gd name="connsiteX983" fmla="*/ 271028 w 806189"/>
                  <a:gd name="connsiteY983" fmla="*/ 442170 h 934888"/>
                  <a:gd name="connsiteX984" fmla="*/ 270754 w 806189"/>
                  <a:gd name="connsiteY984" fmla="*/ 441621 h 934888"/>
                  <a:gd name="connsiteX985" fmla="*/ 298323 w 806189"/>
                  <a:gd name="connsiteY985" fmla="*/ 489078 h 934888"/>
                  <a:gd name="connsiteX986" fmla="*/ 298186 w 806189"/>
                  <a:gd name="connsiteY986" fmla="*/ 488941 h 934888"/>
                  <a:gd name="connsiteX987" fmla="*/ 314096 w 806189"/>
                  <a:gd name="connsiteY987" fmla="*/ 510201 h 934888"/>
                  <a:gd name="connsiteX988" fmla="*/ 336728 w 806189"/>
                  <a:gd name="connsiteY988" fmla="*/ 519802 h 934888"/>
                  <a:gd name="connsiteX989" fmla="*/ 352913 w 806189"/>
                  <a:gd name="connsiteY989" fmla="*/ 526797 h 934888"/>
                  <a:gd name="connsiteX990" fmla="*/ 378424 w 806189"/>
                  <a:gd name="connsiteY990" fmla="*/ 539416 h 934888"/>
                  <a:gd name="connsiteX991" fmla="*/ 390769 w 806189"/>
                  <a:gd name="connsiteY991" fmla="*/ 545863 h 934888"/>
                  <a:gd name="connsiteX992" fmla="*/ 404073 w 806189"/>
                  <a:gd name="connsiteY992" fmla="*/ 553818 h 934888"/>
                  <a:gd name="connsiteX993" fmla="*/ 415732 w 806189"/>
                  <a:gd name="connsiteY993" fmla="*/ 561910 h 934888"/>
                  <a:gd name="connsiteX994" fmla="*/ 422727 w 806189"/>
                  <a:gd name="connsiteY994" fmla="*/ 568906 h 934888"/>
                  <a:gd name="connsiteX995" fmla="*/ 425333 w 806189"/>
                  <a:gd name="connsiteY995" fmla="*/ 572883 h 934888"/>
                  <a:gd name="connsiteX996" fmla="*/ 426293 w 806189"/>
                  <a:gd name="connsiteY996" fmla="*/ 575764 h 934888"/>
                  <a:gd name="connsiteX997" fmla="*/ 425608 w 806189"/>
                  <a:gd name="connsiteY997" fmla="*/ 581661 h 934888"/>
                  <a:gd name="connsiteX998" fmla="*/ 422590 w 806189"/>
                  <a:gd name="connsiteY998" fmla="*/ 585776 h 934888"/>
                  <a:gd name="connsiteX999" fmla="*/ 419572 w 806189"/>
                  <a:gd name="connsiteY999" fmla="*/ 587285 h 934888"/>
                  <a:gd name="connsiteX1000" fmla="*/ 416966 w 806189"/>
                  <a:gd name="connsiteY1000" fmla="*/ 587971 h 934888"/>
                  <a:gd name="connsiteX1001" fmla="*/ 408600 w 806189"/>
                  <a:gd name="connsiteY1001" fmla="*/ 587696 h 934888"/>
                  <a:gd name="connsiteX1002" fmla="*/ 401605 w 806189"/>
                  <a:gd name="connsiteY1002" fmla="*/ 585776 h 934888"/>
                  <a:gd name="connsiteX1003" fmla="*/ 396667 w 806189"/>
                  <a:gd name="connsiteY1003" fmla="*/ 583856 h 934888"/>
                  <a:gd name="connsiteX1004" fmla="*/ 385145 w 806189"/>
                  <a:gd name="connsiteY1004" fmla="*/ 578781 h 934888"/>
                  <a:gd name="connsiteX1005" fmla="*/ 373898 w 806189"/>
                  <a:gd name="connsiteY1005" fmla="*/ 573020 h 934888"/>
                  <a:gd name="connsiteX1006" fmla="*/ 355382 w 806189"/>
                  <a:gd name="connsiteY1006" fmla="*/ 561910 h 934888"/>
                  <a:gd name="connsiteX1007" fmla="*/ 334670 w 806189"/>
                  <a:gd name="connsiteY1007" fmla="*/ 545863 h 934888"/>
                  <a:gd name="connsiteX1008" fmla="*/ 312725 w 806189"/>
                  <a:gd name="connsiteY1008" fmla="*/ 523780 h 934888"/>
                  <a:gd name="connsiteX1009" fmla="*/ 308061 w 806189"/>
                  <a:gd name="connsiteY1009" fmla="*/ 518293 h 934888"/>
                  <a:gd name="connsiteX1010" fmla="*/ 302712 w 806189"/>
                  <a:gd name="connsiteY1010" fmla="*/ 516373 h 934888"/>
                  <a:gd name="connsiteX1011" fmla="*/ 273497 w 806189"/>
                  <a:gd name="connsiteY1011" fmla="*/ 505538 h 934888"/>
                  <a:gd name="connsiteX1012" fmla="*/ 273497 w 806189"/>
                  <a:gd name="connsiteY1012" fmla="*/ 505538 h 934888"/>
                  <a:gd name="connsiteX1013" fmla="*/ 273497 w 806189"/>
                  <a:gd name="connsiteY1013" fmla="*/ 505538 h 934888"/>
                  <a:gd name="connsiteX1014" fmla="*/ 272948 w 806189"/>
                  <a:gd name="connsiteY1014" fmla="*/ 505400 h 934888"/>
                  <a:gd name="connsiteX1015" fmla="*/ 273086 w 806189"/>
                  <a:gd name="connsiteY1015" fmla="*/ 505400 h 934888"/>
                  <a:gd name="connsiteX1016" fmla="*/ 234544 w 806189"/>
                  <a:gd name="connsiteY1016" fmla="*/ 493056 h 934888"/>
                  <a:gd name="connsiteX1017" fmla="*/ 213832 w 806189"/>
                  <a:gd name="connsiteY1017" fmla="*/ 487158 h 934888"/>
                  <a:gd name="connsiteX1018" fmla="*/ 184206 w 806189"/>
                  <a:gd name="connsiteY1018" fmla="*/ 479614 h 934888"/>
                  <a:gd name="connsiteX1019" fmla="*/ 184892 w 806189"/>
                  <a:gd name="connsiteY1019" fmla="*/ 479752 h 934888"/>
                  <a:gd name="connsiteX1020" fmla="*/ 173096 w 806189"/>
                  <a:gd name="connsiteY1020" fmla="*/ 478106 h 934888"/>
                  <a:gd name="connsiteX1021" fmla="*/ 171039 w 806189"/>
                  <a:gd name="connsiteY1021" fmla="*/ 478106 h 934888"/>
                  <a:gd name="connsiteX1022" fmla="*/ 169530 w 806189"/>
                  <a:gd name="connsiteY1022" fmla="*/ 478380 h 934888"/>
                  <a:gd name="connsiteX1023" fmla="*/ 167061 w 806189"/>
                  <a:gd name="connsiteY1023" fmla="*/ 479066 h 934888"/>
                  <a:gd name="connsiteX1024" fmla="*/ 167061 w 806189"/>
                  <a:gd name="connsiteY1024" fmla="*/ 479066 h 934888"/>
                  <a:gd name="connsiteX1025" fmla="*/ 167061 w 806189"/>
                  <a:gd name="connsiteY1025" fmla="*/ 479066 h 934888"/>
                  <a:gd name="connsiteX1026" fmla="*/ 166512 w 806189"/>
                  <a:gd name="connsiteY1026" fmla="*/ 479203 h 934888"/>
                  <a:gd name="connsiteX1027" fmla="*/ 166924 w 806189"/>
                  <a:gd name="connsiteY1027" fmla="*/ 479066 h 934888"/>
                  <a:gd name="connsiteX1028" fmla="*/ 166101 w 806189"/>
                  <a:gd name="connsiteY1028" fmla="*/ 479477 h 934888"/>
                  <a:gd name="connsiteX1029" fmla="*/ 165415 w 806189"/>
                  <a:gd name="connsiteY1029" fmla="*/ 479889 h 934888"/>
                  <a:gd name="connsiteX1030" fmla="*/ 165415 w 806189"/>
                  <a:gd name="connsiteY1030" fmla="*/ 479889 h 934888"/>
                  <a:gd name="connsiteX1031" fmla="*/ 165278 w 806189"/>
                  <a:gd name="connsiteY1031" fmla="*/ 480163 h 934888"/>
                  <a:gd name="connsiteX1032" fmla="*/ 165141 w 806189"/>
                  <a:gd name="connsiteY1032" fmla="*/ 480849 h 934888"/>
                  <a:gd name="connsiteX1033" fmla="*/ 165141 w 806189"/>
                  <a:gd name="connsiteY1033" fmla="*/ 482358 h 934888"/>
                  <a:gd name="connsiteX1034" fmla="*/ 165141 w 806189"/>
                  <a:gd name="connsiteY1034" fmla="*/ 481672 h 934888"/>
                  <a:gd name="connsiteX1035" fmla="*/ 165552 w 806189"/>
                  <a:gd name="connsiteY1035" fmla="*/ 484690 h 934888"/>
                  <a:gd name="connsiteX1036" fmla="*/ 166101 w 806189"/>
                  <a:gd name="connsiteY1036" fmla="*/ 486335 h 934888"/>
                  <a:gd name="connsiteX1037" fmla="*/ 166787 w 806189"/>
                  <a:gd name="connsiteY1037" fmla="*/ 487981 h 934888"/>
                  <a:gd name="connsiteX1038" fmla="*/ 169804 w 806189"/>
                  <a:gd name="connsiteY1038" fmla="*/ 493193 h 934888"/>
                  <a:gd name="connsiteX1039" fmla="*/ 176662 w 806189"/>
                  <a:gd name="connsiteY1039" fmla="*/ 502109 h 934888"/>
                  <a:gd name="connsiteX1040" fmla="*/ 176525 w 806189"/>
                  <a:gd name="connsiteY1040" fmla="*/ 501971 h 934888"/>
                  <a:gd name="connsiteX1041" fmla="*/ 176662 w 806189"/>
                  <a:gd name="connsiteY1041" fmla="*/ 502109 h 934888"/>
                  <a:gd name="connsiteX1042" fmla="*/ 176799 w 806189"/>
                  <a:gd name="connsiteY1042" fmla="*/ 502383 h 934888"/>
                  <a:gd name="connsiteX1043" fmla="*/ 176662 w 806189"/>
                  <a:gd name="connsiteY1043" fmla="*/ 502246 h 934888"/>
                  <a:gd name="connsiteX1044" fmla="*/ 190378 w 806189"/>
                  <a:gd name="connsiteY1044" fmla="*/ 515413 h 934888"/>
                  <a:gd name="connsiteX1045" fmla="*/ 189967 w 806189"/>
                  <a:gd name="connsiteY1045" fmla="*/ 515002 h 934888"/>
                  <a:gd name="connsiteX1046" fmla="*/ 211226 w 806189"/>
                  <a:gd name="connsiteY1046" fmla="*/ 531049 h 934888"/>
                  <a:gd name="connsiteX1047" fmla="*/ 210678 w 806189"/>
                  <a:gd name="connsiteY1047" fmla="*/ 530775 h 934888"/>
                  <a:gd name="connsiteX1048" fmla="*/ 244831 w 806189"/>
                  <a:gd name="connsiteY1048" fmla="*/ 550526 h 934888"/>
                  <a:gd name="connsiteX1049" fmla="*/ 244556 w 806189"/>
                  <a:gd name="connsiteY1049" fmla="*/ 550389 h 934888"/>
                  <a:gd name="connsiteX1050" fmla="*/ 265405 w 806189"/>
                  <a:gd name="connsiteY1050" fmla="*/ 559990 h 934888"/>
                  <a:gd name="connsiteX1051" fmla="*/ 285979 w 806189"/>
                  <a:gd name="connsiteY1051" fmla="*/ 567808 h 934888"/>
                  <a:gd name="connsiteX1052" fmla="*/ 285430 w 806189"/>
                  <a:gd name="connsiteY1052" fmla="*/ 567534 h 934888"/>
                  <a:gd name="connsiteX1053" fmla="*/ 293248 w 806189"/>
                  <a:gd name="connsiteY1053" fmla="*/ 569866 h 934888"/>
                  <a:gd name="connsiteX1054" fmla="*/ 302575 w 806189"/>
                  <a:gd name="connsiteY1054" fmla="*/ 571923 h 934888"/>
                  <a:gd name="connsiteX1055" fmla="*/ 330007 w 806189"/>
                  <a:gd name="connsiteY1055" fmla="*/ 577958 h 934888"/>
                  <a:gd name="connsiteX1056" fmla="*/ 332613 w 806189"/>
                  <a:gd name="connsiteY1056" fmla="*/ 578507 h 934888"/>
                  <a:gd name="connsiteX1057" fmla="*/ 332476 w 806189"/>
                  <a:gd name="connsiteY1057" fmla="*/ 578507 h 934888"/>
                  <a:gd name="connsiteX1058" fmla="*/ 356616 w 806189"/>
                  <a:gd name="connsiteY1058" fmla="*/ 583444 h 934888"/>
                  <a:gd name="connsiteX1059" fmla="*/ 356479 w 806189"/>
                  <a:gd name="connsiteY1059" fmla="*/ 583444 h 934888"/>
                  <a:gd name="connsiteX1060" fmla="*/ 365257 w 806189"/>
                  <a:gd name="connsiteY1060" fmla="*/ 585228 h 934888"/>
                  <a:gd name="connsiteX1061" fmla="*/ 376504 w 806189"/>
                  <a:gd name="connsiteY1061" fmla="*/ 587834 h 934888"/>
                  <a:gd name="connsiteX1062" fmla="*/ 378013 w 806189"/>
                  <a:gd name="connsiteY1062" fmla="*/ 595652 h 934888"/>
                  <a:gd name="connsiteX1063" fmla="*/ 376093 w 806189"/>
                  <a:gd name="connsiteY1063" fmla="*/ 596886 h 934888"/>
                  <a:gd name="connsiteX1064" fmla="*/ 373212 w 806189"/>
                  <a:gd name="connsiteY1064" fmla="*/ 597298 h 934888"/>
                  <a:gd name="connsiteX1065" fmla="*/ 370195 w 806189"/>
                  <a:gd name="connsiteY1065" fmla="*/ 597160 h 934888"/>
                  <a:gd name="connsiteX1066" fmla="*/ 364434 w 806189"/>
                  <a:gd name="connsiteY1066" fmla="*/ 596338 h 934888"/>
                  <a:gd name="connsiteX1067" fmla="*/ 348524 w 806189"/>
                  <a:gd name="connsiteY1067" fmla="*/ 593320 h 934888"/>
                  <a:gd name="connsiteX1068" fmla="*/ 326304 w 806189"/>
                  <a:gd name="connsiteY1068" fmla="*/ 588519 h 934888"/>
                  <a:gd name="connsiteX1069" fmla="*/ 317800 w 806189"/>
                  <a:gd name="connsiteY1069" fmla="*/ 586462 h 934888"/>
                  <a:gd name="connsiteX1070" fmla="*/ 306004 w 806189"/>
                  <a:gd name="connsiteY1070" fmla="*/ 583582 h 934888"/>
                  <a:gd name="connsiteX1071" fmla="*/ 302986 w 806189"/>
                  <a:gd name="connsiteY1071" fmla="*/ 582622 h 934888"/>
                  <a:gd name="connsiteX1072" fmla="*/ 296266 w 806189"/>
                  <a:gd name="connsiteY1072" fmla="*/ 580564 h 934888"/>
                  <a:gd name="connsiteX1073" fmla="*/ 288448 w 806189"/>
                  <a:gd name="connsiteY1073" fmla="*/ 578232 h 934888"/>
                  <a:gd name="connsiteX1074" fmla="*/ 282687 w 806189"/>
                  <a:gd name="connsiteY1074" fmla="*/ 576861 h 934888"/>
                  <a:gd name="connsiteX1075" fmla="*/ 236327 w 806189"/>
                  <a:gd name="connsiteY1075" fmla="*/ 565888 h 934888"/>
                  <a:gd name="connsiteX1076" fmla="*/ 219730 w 806189"/>
                  <a:gd name="connsiteY1076" fmla="*/ 561910 h 934888"/>
                  <a:gd name="connsiteX1077" fmla="*/ 191201 w 806189"/>
                  <a:gd name="connsiteY1077" fmla="*/ 555601 h 934888"/>
                  <a:gd name="connsiteX1078" fmla="*/ 186263 w 806189"/>
                  <a:gd name="connsiteY1078" fmla="*/ 554504 h 934888"/>
                  <a:gd name="connsiteX1079" fmla="*/ 186538 w 806189"/>
                  <a:gd name="connsiteY1079" fmla="*/ 554504 h 934888"/>
                  <a:gd name="connsiteX1080" fmla="*/ 166375 w 806189"/>
                  <a:gd name="connsiteY1080" fmla="*/ 550663 h 934888"/>
                  <a:gd name="connsiteX1081" fmla="*/ 135926 w 806189"/>
                  <a:gd name="connsiteY1081" fmla="*/ 546000 h 934888"/>
                  <a:gd name="connsiteX1082" fmla="*/ 136063 w 806189"/>
                  <a:gd name="connsiteY1082" fmla="*/ 546000 h 934888"/>
                  <a:gd name="connsiteX1083" fmla="*/ 135788 w 806189"/>
                  <a:gd name="connsiteY1083" fmla="*/ 546000 h 934888"/>
                  <a:gd name="connsiteX1084" fmla="*/ 135788 w 806189"/>
                  <a:gd name="connsiteY1084" fmla="*/ 546000 h 934888"/>
                  <a:gd name="connsiteX1085" fmla="*/ 135788 w 806189"/>
                  <a:gd name="connsiteY1085" fmla="*/ 546000 h 934888"/>
                  <a:gd name="connsiteX1086" fmla="*/ 123444 w 806189"/>
                  <a:gd name="connsiteY1086" fmla="*/ 545588 h 934888"/>
                  <a:gd name="connsiteX1087" fmla="*/ 123855 w 806189"/>
                  <a:gd name="connsiteY1087" fmla="*/ 545588 h 934888"/>
                  <a:gd name="connsiteX1088" fmla="*/ 115626 w 806189"/>
                  <a:gd name="connsiteY1088" fmla="*/ 546686 h 934888"/>
                  <a:gd name="connsiteX1089" fmla="*/ 115763 w 806189"/>
                  <a:gd name="connsiteY1089" fmla="*/ 546686 h 934888"/>
                  <a:gd name="connsiteX1090" fmla="*/ 111785 w 806189"/>
                  <a:gd name="connsiteY1090" fmla="*/ 547783 h 934888"/>
                  <a:gd name="connsiteX1091" fmla="*/ 111785 w 806189"/>
                  <a:gd name="connsiteY1091" fmla="*/ 547783 h 934888"/>
                  <a:gd name="connsiteX1092" fmla="*/ 109179 w 806189"/>
                  <a:gd name="connsiteY1092" fmla="*/ 548880 h 934888"/>
                  <a:gd name="connsiteX1093" fmla="*/ 109179 w 806189"/>
                  <a:gd name="connsiteY1093" fmla="*/ 548880 h 934888"/>
                  <a:gd name="connsiteX1094" fmla="*/ 107945 w 806189"/>
                  <a:gd name="connsiteY1094" fmla="*/ 549703 h 934888"/>
                  <a:gd name="connsiteX1095" fmla="*/ 105613 w 806189"/>
                  <a:gd name="connsiteY1095" fmla="*/ 552172 h 934888"/>
                  <a:gd name="connsiteX1096" fmla="*/ 106025 w 806189"/>
                  <a:gd name="connsiteY1096" fmla="*/ 551761 h 934888"/>
                  <a:gd name="connsiteX1097" fmla="*/ 104790 w 806189"/>
                  <a:gd name="connsiteY1097" fmla="*/ 553406 h 934888"/>
                  <a:gd name="connsiteX1098" fmla="*/ 105065 w 806189"/>
                  <a:gd name="connsiteY1098" fmla="*/ 552995 h 934888"/>
                  <a:gd name="connsiteX1099" fmla="*/ 104104 w 806189"/>
                  <a:gd name="connsiteY1099" fmla="*/ 554641 h 934888"/>
                  <a:gd name="connsiteX1100" fmla="*/ 103556 w 806189"/>
                  <a:gd name="connsiteY1100" fmla="*/ 555875 h 934888"/>
                  <a:gd name="connsiteX1101" fmla="*/ 103144 w 806189"/>
                  <a:gd name="connsiteY1101" fmla="*/ 557247 h 934888"/>
                  <a:gd name="connsiteX1102" fmla="*/ 103007 w 806189"/>
                  <a:gd name="connsiteY1102" fmla="*/ 558344 h 934888"/>
                  <a:gd name="connsiteX1103" fmla="*/ 103007 w 806189"/>
                  <a:gd name="connsiteY1103" fmla="*/ 560128 h 934888"/>
                  <a:gd name="connsiteX1104" fmla="*/ 103556 w 806189"/>
                  <a:gd name="connsiteY1104" fmla="*/ 563693 h 934888"/>
                  <a:gd name="connsiteX1105" fmla="*/ 103419 w 806189"/>
                  <a:gd name="connsiteY1105" fmla="*/ 563145 h 934888"/>
                  <a:gd name="connsiteX1106" fmla="*/ 104516 w 806189"/>
                  <a:gd name="connsiteY1106" fmla="*/ 567260 h 934888"/>
                  <a:gd name="connsiteX1107" fmla="*/ 104379 w 806189"/>
                  <a:gd name="connsiteY1107" fmla="*/ 566711 h 934888"/>
                  <a:gd name="connsiteX1108" fmla="*/ 106710 w 806189"/>
                  <a:gd name="connsiteY1108" fmla="*/ 572609 h 934888"/>
                  <a:gd name="connsiteX1109" fmla="*/ 106436 w 806189"/>
                  <a:gd name="connsiteY1109" fmla="*/ 572060 h 934888"/>
                  <a:gd name="connsiteX1110" fmla="*/ 110688 w 806189"/>
                  <a:gd name="connsiteY1110" fmla="*/ 579055 h 934888"/>
                  <a:gd name="connsiteX1111" fmla="*/ 120289 w 806189"/>
                  <a:gd name="connsiteY1111" fmla="*/ 591125 h 934888"/>
                  <a:gd name="connsiteX1112" fmla="*/ 134142 w 806189"/>
                  <a:gd name="connsiteY1112" fmla="*/ 604705 h 934888"/>
                  <a:gd name="connsiteX1113" fmla="*/ 133731 w 806189"/>
                  <a:gd name="connsiteY1113" fmla="*/ 604293 h 934888"/>
                  <a:gd name="connsiteX1114" fmla="*/ 158008 w 806189"/>
                  <a:gd name="connsiteY1114" fmla="*/ 623221 h 934888"/>
                  <a:gd name="connsiteX1115" fmla="*/ 157871 w 806189"/>
                  <a:gd name="connsiteY1115" fmla="*/ 623084 h 934888"/>
                  <a:gd name="connsiteX1116" fmla="*/ 185852 w 806189"/>
                  <a:gd name="connsiteY1116" fmla="*/ 639406 h 934888"/>
                  <a:gd name="connsiteX1117" fmla="*/ 185852 w 806189"/>
                  <a:gd name="connsiteY1117" fmla="*/ 639406 h 934888"/>
                  <a:gd name="connsiteX1118" fmla="*/ 185989 w 806189"/>
                  <a:gd name="connsiteY1118" fmla="*/ 639543 h 934888"/>
                  <a:gd name="connsiteX1119" fmla="*/ 186126 w 806189"/>
                  <a:gd name="connsiteY1119" fmla="*/ 639543 h 934888"/>
                  <a:gd name="connsiteX1120" fmla="*/ 186126 w 806189"/>
                  <a:gd name="connsiteY1120" fmla="*/ 639543 h 934888"/>
                  <a:gd name="connsiteX1121" fmla="*/ 220142 w 806189"/>
                  <a:gd name="connsiteY1121" fmla="*/ 653945 h 934888"/>
                  <a:gd name="connsiteX1122" fmla="*/ 220142 w 806189"/>
                  <a:gd name="connsiteY1122" fmla="*/ 653945 h 934888"/>
                  <a:gd name="connsiteX1123" fmla="*/ 225354 w 806189"/>
                  <a:gd name="connsiteY1123" fmla="*/ 655728 h 934888"/>
                  <a:gd name="connsiteX1124" fmla="*/ 251963 w 806189"/>
                  <a:gd name="connsiteY1124" fmla="*/ 656414 h 934888"/>
                  <a:gd name="connsiteX1125" fmla="*/ 270754 w 806189"/>
                  <a:gd name="connsiteY1125" fmla="*/ 657237 h 934888"/>
                  <a:gd name="connsiteX1126" fmla="*/ 294208 w 806189"/>
                  <a:gd name="connsiteY1126" fmla="*/ 658334 h 934888"/>
                  <a:gd name="connsiteX1127" fmla="*/ 305455 w 806189"/>
                  <a:gd name="connsiteY1127" fmla="*/ 659294 h 934888"/>
                  <a:gd name="connsiteX1128" fmla="*/ 320817 w 806189"/>
                  <a:gd name="connsiteY1128" fmla="*/ 661077 h 934888"/>
                  <a:gd name="connsiteX1129" fmla="*/ 331104 w 806189"/>
                  <a:gd name="connsiteY1129" fmla="*/ 663134 h 934888"/>
                  <a:gd name="connsiteX1130" fmla="*/ 335493 w 806189"/>
                  <a:gd name="connsiteY1130" fmla="*/ 665192 h 934888"/>
                  <a:gd name="connsiteX1131" fmla="*/ 339197 w 806189"/>
                  <a:gd name="connsiteY1131" fmla="*/ 667935 h 934888"/>
                  <a:gd name="connsiteX1132" fmla="*/ 339608 w 806189"/>
                  <a:gd name="connsiteY1132" fmla="*/ 674382 h 934888"/>
                  <a:gd name="connsiteX1133" fmla="*/ 336179 w 806189"/>
                  <a:gd name="connsiteY1133" fmla="*/ 677673 h 934888"/>
                  <a:gd name="connsiteX1134" fmla="*/ 333436 w 806189"/>
                  <a:gd name="connsiteY1134" fmla="*/ 679045 h 934888"/>
                  <a:gd name="connsiteX1135" fmla="*/ 330281 w 806189"/>
                  <a:gd name="connsiteY1135" fmla="*/ 679868 h 934888"/>
                  <a:gd name="connsiteX1136" fmla="*/ 323972 w 806189"/>
                  <a:gd name="connsiteY1136" fmla="*/ 680554 h 934888"/>
                  <a:gd name="connsiteX1137" fmla="*/ 311902 w 806189"/>
                  <a:gd name="connsiteY1137" fmla="*/ 680554 h 934888"/>
                  <a:gd name="connsiteX1138" fmla="*/ 299969 w 806189"/>
                  <a:gd name="connsiteY1138" fmla="*/ 679731 h 934888"/>
                  <a:gd name="connsiteX1139" fmla="*/ 286527 w 806189"/>
                  <a:gd name="connsiteY1139" fmla="*/ 678496 h 934888"/>
                  <a:gd name="connsiteX1140" fmla="*/ 278298 w 806189"/>
                  <a:gd name="connsiteY1140" fmla="*/ 677399 h 934888"/>
                  <a:gd name="connsiteX1141" fmla="*/ 264582 w 806189"/>
                  <a:gd name="connsiteY1141" fmla="*/ 675342 h 934888"/>
                  <a:gd name="connsiteX1142" fmla="*/ 243596 w 806189"/>
                  <a:gd name="connsiteY1142" fmla="*/ 670815 h 934888"/>
                  <a:gd name="connsiteX1143" fmla="*/ 223022 w 806189"/>
                  <a:gd name="connsiteY1143" fmla="*/ 664918 h 934888"/>
                  <a:gd name="connsiteX1144" fmla="*/ 212735 w 806189"/>
                  <a:gd name="connsiteY1144" fmla="*/ 664780 h 934888"/>
                  <a:gd name="connsiteX1145" fmla="*/ 171861 w 806189"/>
                  <a:gd name="connsiteY1145" fmla="*/ 664369 h 934888"/>
                  <a:gd name="connsiteX1146" fmla="*/ 165415 w 806189"/>
                  <a:gd name="connsiteY1146" fmla="*/ 664506 h 934888"/>
                  <a:gd name="connsiteX1147" fmla="*/ 151699 w 806189"/>
                  <a:gd name="connsiteY1147" fmla="*/ 664780 h 934888"/>
                  <a:gd name="connsiteX1148" fmla="*/ 139217 w 806189"/>
                  <a:gd name="connsiteY1148" fmla="*/ 665055 h 934888"/>
                  <a:gd name="connsiteX1149" fmla="*/ 125776 w 806189"/>
                  <a:gd name="connsiteY1149" fmla="*/ 665740 h 934888"/>
                  <a:gd name="connsiteX1150" fmla="*/ 125913 w 806189"/>
                  <a:gd name="connsiteY1150" fmla="*/ 665740 h 934888"/>
                  <a:gd name="connsiteX1151" fmla="*/ 90251 w 806189"/>
                  <a:gd name="connsiteY1151" fmla="*/ 669992 h 934888"/>
                  <a:gd name="connsiteX1152" fmla="*/ 90388 w 806189"/>
                  <a:gd name="connsiteY1152" fmla="*/ 669992 h 934888"/>
                  <a:gd name="connsiteX1153" fmla="*/ 72146 w 806189"/>
                  <a:gd name="connsiteY1153" fmla="*/ 674793 h 934888"/>
                  <a:gd name="connsiteX1154" fmla="*/ 72283 w 806189"/>
                  <a:gd name="connsiteY1154" fmla="*/ 674793 h 934888"/>
                  <a:gd name="connsiteX1155" fmla="*/ 72146 w 806189"/>
                  <a:gd name="connsiteY1155" fmla="*/ 674793 h 934888"/>
                  <a:gd name="connsiteX1156" fmla="*/ 71872 w 806189"/>
                  <a:gd name="connsiteY1156" fmla="*/ 674930 h 934888"/>
                  <a:gd name="connsiteX1157" fmla="*/ 72009 w 806189"/>
                  <a:gd name="connsiteY1157" fmla="*/ 674930 h 934888"/>
                  <a:gd name="connsiteX1158" fmla="*/ 66248 w 806189"/>
                  <a:gd name="connsiteY1158" fmla="*/ 677399 h 934888"/>
                  <a:gd name="connsiteX1159" fmla="*/ 59253 w 806189"/>
                  <a:gd name="connsiteY1159" fmla="*/ 681514 h 934888"/>
                  <a:gd name="connsiteX1160" fmla="*/ 59802 w 806189"/>
                  <a:gd name="connsiteY1160" fmla="*/ 681240 h 934888"/>
                  <a:gd name="connsiteX1161" fmla="*/ 56784 w 806189"/>
                  <a:gd name="connsiteY1161" fmla="*/ 683572 h 934888"/>
                  <a:gd name="connsiteX1162" fmla="*/ 56784 w 806189"/>
                  <a:gd name="connsiteY1162" fmla="*/ 683572 h 934888"/>
                  <a:gd name="connsiteX1163" fmla="*/ 56784 w 806189"/>
                  <a:gd name="connsiteY1163" fmla="*/ 683572 h 934888"/>
                  <a:gd name="connsiteX1164" fmla="*/ 56647 w 806189"/>
                  <a:gd name="connsiteY1164" fmla="*/ 683708 h 934888"/>
                  <a:gd name="connsiteX1165" fmla="*/ 56647 w 806189"/>
                  <a:gd name="connsiteY1165" fmla="*/ 683708 h 934888"/>
                  <a:gd name="connsiteX1166" fmla="*/ 54453 w 806189"/>
                  <a:gd name="connsiteY1166" fmla="*/ 686040 h 934888"/>
                  <a:gd name="connsiteX1167" fmla="*/ 53355 w 806189"/>
                  <a:gd name="connsiteY1167" fmla="*/ 687412 h 934888"/>
                  <a:gd name="connsiteX1168" fmla="*/ 53630 w 806189"/>
                  <a:gd name="connsiteY1168" fmla="*/ 686863 h 934888"/>
                  <a:gd name="connsiteX1169" fmla="*/ 51435 w 806189"/>
                  <a:gd name="connsiteY1169" fmla="*/ 690566 h 934888"/>
                  <a:gd name="connsiteX1170" fmla="*/ 50063 w 806189"/>
                  <a:gd name="connsiteY1170" fmla="*/ 693859 h 934888"/>
                  <a:gd name="connsiteX1171" fmla="*/ 50338 w 806189"/>
                  <a:gd name="connsiteY1171" fmla="*/ 693310 h 934888"/>
                  <a:gd name="connsiteX1172" fmla="*/ 49789 w 806189"/>
                  <a:gd name="connsiteY1172" fmla="*/ 695230 h 934888"/>
                  <a:gd name="connsiteX1173" fmla="*/ 49515 w 806189"/>
                  <a:gd name="connsiteY1173" fmla="*/ 696739 h 934888"/>
                  <a:gd name="connsiteX1174" fmla="*/ 49515 w 806189"/>
                  <a:gd name="connsiteY1174" fmla="*/ 696601 h 934888"/>
                  <a:gd name="connsiteX1175" fmla="*/ 49515 w 806189"/>
                  <a:gd name="connsiteY1175" fmla="*/ 699619 h 934888"/>
                  <a:gd name="connsiteX1176" fmla="*/ 49515 w 806189"/>
                  <a:gd name="connsiteY1176" fmla="*/ 699482 h 934888"/>
                  <a:gd name="connsiteX1177" fmla="*/ 49789 w 806189"/>
                  <a:gd name="connsiteY1177" fmla="*/ 701402 h 934888"/>
                  <a:gd name="connsiteX1178" fmla="*/ 50612 w 806189"/>
                  <a:gd name="connsiteY1178" fmla="*/ 704831 h 934888"/>
                  <a:gd name="connsiteX1179" fmla="*/ 50475 w 806189"/>
                  <a:gd name="connsiteY1179" fmla="*/ 704557 h 934888"/>
                  <a:gd name="connsiteX1180" fmla="*/ 52669 w 806189"/>
                  <a:gd name="connsiteY1180" fmla="*/ 710043 h 934888"/>
                  <a:gd name="connsiteX1181" fmla="*/ 54727 w 806189"/>
                  <a:gd name="connsiteY1181" fmla="*/ 713472 h 934888"/>
                  <a:gd name="connsiteX1182" fmla="*/ 54453 w 806189"/>
                  <a:gd name="connsiteY1182" fmla="*/ 713061 h 934888"/>
                  <a:gd name="connsiteX1183" fmla="*/ 56784 w 806189"/>
                  <a:gd name="connsiteY1183" fmla="*/ 716078 h 934888"/>
                  <a:gd name="connsiteX1184" fmla="*/ 56647 w 806189"/>
                  <a:gd name="connsiteY1184" fmla="*/ 715941 h 934888"/>
                  <a:gd name="connsiteX1185" fmla="*/ 56784 w 806189"/>
                  <a:gd name="connsiteY1185" fmla="*/ 716078 h 934888"/>
                  <a:gd name="connsiteX1186" fmla="*/ 57059 w 806189"/>
                  <a:gd name="connsiteY1186" fmla="*/ 716353 h 934888"/>
                  <a:gd name="connsiteX1187" fmla="*/ 56921 w 806189"/>
                  <a:gd name="connsiteY1187" fmla="*/ 716215 h 934888"/>
                  <a:gd name="connsiteX1188" fmla="*/ 62545 w 806189"/>
                  <a:gd name="connsiteY1188" fmla="*/ 721839 h 934888"/>
                  <a:gd name="connsiteX1189" fmla="*/ 62408 w 806189"/>
                  <a:gd name="connsiteY1189" fmla="*/ 721702 h 934888"/>
                  <a:gd name="connsiteX1190" fmla="*/ 72969 w 806189"/>
                  <a:gd name="connsiteY1190" fmla="*/ 730069 h 934888"/>
                  <a:gd name="connsiteX1191" fmla="*/ 85176 w 806189"/>
                  <a:gd name="connsiteY1191" fmla="*/ 737201 h 934888"/>
                  <a:gd name="connsiteX1192" fmla="*/ 105065 w 806189"/>
                  <a:gd name="connsiteY1192" fmla="*/ 745705 h 934888"/>
                  <a:gd name="connsiteX1193" fmla="*/ 104516 w 806189"/>
                  <a:gd name="connsiteY1193" fmla="*/ 745568 h 934888"/>
                  <a:gd name="connsiteX1194" fmla="*/ 133182 w 806189"/>
                  <a:gd name="connsiteY1194" fmla="*/ 753523 h 934888"/>
                  <a:gd name="connsiteX1195" fmla="*/ 132634 w 806189"/>
                  <a:gd name="connsiteY1195" fmla="*/ 753386 h 934888"/>
                  <a:gd name="connsiteX1196" fmla="*/ 149642 w 806189"/>
                  <a:gd name="connsiteY1196" fmla="*/ 756403 h 934888"/>
                  <a:gd name="connsiteX1197" fmla="*/ 177485 w 806189"/>
                  <a:gd name="connsiteY1197" fmla="*/ 754620 h 934888"/>
                  <a:gd name="connsiteX1198" fmla="*/ 177348 w 806189"/>
                  <a:gd name="connsiteY1198" fmla="*/ 754620 h 934888"/>
                  <a:gd name="connsiteX1199" fmla="*/ 210129 w 806189"/>
                  <a:gd name="connsiteY1199" fmla="*/ 752288 h 934888"/>
                  <a:gd name="connsiteX1200" fmla="*/ 236738 w 806189"/>
                  <a:gd name="connsiteY1200" fmla="*/ 750094 h 934888"/>
                  <a:gd name="connsiteX1201" fmla="*/ 263622 w 806189"/>
                  <a:gd name="connsiteY1201" fmla="*/ 747625 h 934888"/>
                  <a:gd name="connsiteX1202" fmla="*/ 282687 w 806189"/>
                  <a:gd name="connsiteY1202" fmla="*/ 745705 h 934888"/>
                  <a:gd name="connsiteX1203" fmla="*/ 294071 w 806189"/>
                  <a:gd name="connsiteY1203" fmla="*/ 744607 h 934888"/>
                  <a:gd name="connsiteX1204" fmla="*/ 302438 w 806189"/>
                  <a:gd name="connsiteY1204" fmla="*/ 744059 h 934888"/>
                  <a:gd name="connsiteX1205" fmla="*/ 315605 w 806189"/>
                  <a:gd name="connsiteY1205" fmla="*/ 744470 h 934888"/>
                  <a:gd name="connsiteX1206" fmla="*/ 319857 w 806189"/>
                  <a:gd name="connsiteY1206" fmla="*/ 748174 h 934888"/>
                  <a:gd name="connsiteX1207" fmla="*/ 318623 w 806189"/>
                  <a:gd name="connsiteY1207" fmla="*/ 753934 h 934888"/>
                  <a:gd name="connsiteX1208" fmla="*/ 311353 w 806189"/>
                  <a:gd name="connsiteY1208" fmla="*/ 757089 h 934888"/>
                  <a:gd name="connsiteX1209" fmla="*/ 311490 w 806189"/>
                  <a:gd name="connsiteY1209" fmla="*/ 757089 h 934888"/>
                  <a:gd name="connsiteX1210" fmla="*/ 300792 w 806189"/>
                  <a:gd name="connsiteY1210" fmla="*/ 759146 h 934888"/>
                  <a:gd name="connsiteX1211" fmla="*/ 295306 w 806189"/>
                  <a:gd name="connsiteY1211" fmla="*/ 759969 h 934888"/>
                  <a:gd name="connsiteX1212" fmla="*/ 284058 w 806189"/>
                  <a:gd name="connsiteY1212" fmla="*/ 761615 h 934888"/>
                  <a:gd name="connsiteX1213" fmla="*/ 262250 w 806189"/>
                  <a:gd name="connsiteY1213" fmla="*/ 764496 h 934888"/>
                  <a:gd name="connsiteX1214" fmla="*/ 248260 w 806189"/>
                  <a:gd name="connsiteY1214" fmla="*/ 766142 h 934888"/>
                  <a:gd name="connsiteX1215" fmla="*/ 240716 w 806189"/>
                  <a:gd name="connsiteY1215" fmla="*/ 766827 h 934888"/>
                  <a:gd name="connsiteX1216" fmla="*/ 225491 w 806189"/>
                  <a:gd name="connsiteY1216" fmla="*/ 767925 h 934888"/>
                  <a:gd name="connsiteX1217" fmla="*/ 209718 w 806189"/>
                  <a:gd name="connsiteY1217" fmla="*/ 768610 h 934888"/>
                  <a:gd name="connsiteX1218" fmla="*/ 151699 w 806189"/>
                  <a:gd name="connsiteY1218" fmla="*/ 765593 h 934888"/>
                  <a:gd name="connsiteX1219" fmla="*/ 141549 w 806189"/>
                  <a:gd name="connsiteY1219" fmla="*/ 766279 h 934888"/>
                  <a:gd name="connsiteX1220" fmla="*/ 142235 w 806189"/>
                  <a:gd name="connsiteY1220" fmla="*/ 766279 h 934888"/>
                  <a:gd name="connsiteX1221" fmla="*/ 99715 w 806189"/>
                  <a:gd name="connsiteY1221" fmla="*/ 769708 h 934888"/>
                  <a:gd name="connsiteX1222" fmla="*/ 90663 w 806189"/>
                  <a:gd name="connsiteY1222" fmla="*/ 770531 h 934888"/>
                  <a:gd name="connsiteX1223" fmla="*/ 86685 w 806189"/>
                  <a:gd name="connsiteY1223" fmla="*/ 770942 h 934888"/>
                  <a:gd name="connsiteX1224" fmla="*/ 79004 w 806189"/>
                  <a:gd name="connsiteY1224" fmla="*/ 771902 h 934888"/>
                  <a:gd name="connsiteX1225" fmla="*/ 70363 w 806189"/>
                  <a:gd name="connsiteY1225" fmla="*/ 773137 h 934888"/>
                  <a:gd name="connsiteX1226" fmla="*/ 56373 w 806189"/>
                  <a:gd name="connsiteY1226" fmla="*/ 775743 h 934888"/>
                  <a:gd name="connsiteX1227" fmla="*/ 57059 w 806189"/>
                  <a:gd name="connsiteY1227" fmla="*/ 775606 h 934888"/>
                  <a:gd name="connsiteX1228" fmla="*/ 53492 w 806189"/>
                  <a:gd name="connsiteY1228" fmla="*/ 776429 h 934888"/>
                  <a:gd name="connsiteX1229" fmla="*/ 49926 w 806189"/>
                  <a:gd name="connsiteY1229" fmla="*/ 777800 h 934888"/>
                  <a:gd name="connsiteX1230" fmla="*/ 50063 w 806189"/>
                  <a:gd name="connsiteY1230" fmla="*/ 777663 h 934888"/>
                  <a:gd name="connsiteX1231" fmla="*/ 49652 w 806189"/>
                  <a:gd name="connsiteY1231" fmla="*/ 777937 h 934888"/>
                  <a:gd name="connsiteX1232" fmla="*/ 49515 w 806189"/>
                  <a:gd name="connsiteY1232" fmla="*/ 777937 h 934888"/>
                  <a:gd name="connsiteX1233" fmla="*/ 49515 w 806189"/>
                  <a:gd name="connsiteY1233" fmla="*/ 777937 h 934888"/>
                  <a:gd name="connsiteX1234" fmla="*/ 46086 w 806189"/>
                  <a:gd name="connsiteY1234" fmla="*/ 779995 h 934888"/>
                  <a:gd name="connsiteX1235" fmla="*/ 46497 w 806189"/>
                  <a:gd name="connsiteY1235" fmla="*/ 779720 h 934888"/>
                  <a:gd name="connsiteX1236" fmla="*/ 45126 w 806189"/>
                  <a:gd name="connsiteY1236" fmla="*/ 780818 h 934888"/>
                  <a:gd name="connsiteX1237" fmla="*/ 44303 w 806189"/>
                  <a:gd name="connsiteY1237" fmla="*/ 781778 h 934888"/>
                  <a:gd name="connsiteX1238" fmla="*/ 43480 w 806189"/>
                  <a:gd name="connsiteY1238" fmla="*/ 783013 h 934888"/>
                  <a:gd name="connsiteX1239" fmla="*/ 42657 w 806189"/>
                  <a:gd name="connsiteY1239" fmla="*/ 784384 h 934888"/>
                  <a:gd name="connsiteX1240" fmla="*/ 42108 w 806189"/>
                  <a:gd name="connsiteY1240" fmla="*/ 785755 h 934888"/>
                  <a:gd name="connsiteX1241" fmla="*/ 41697 w 806189"/>
                  <a:gd name="connsiteY1241" fmla="*/ 787264 h 934888"/>
                  <a:gd name="connsiteX1242" fmla="*/ 41422 w 806189"/>
                  <a:gd name="connsiteY1242" fmla="*/ 788773 h 934888"/>
                  <a:gd name="connsiteX1243" fmla="*/ 41422 w 806189"/>
                  <a:gd name="connsiteY1243" fmla="*/ 790419 h 934888"/>
                  <a:gd name="connsiteX1244" fmla="*/ 41697 w 806189"/>
                  <a:gd name="connsiteY1244" fmla="*/ 791928 h 934888"/>
                  <a:gd name="connsiteX1245" fmla="*/ 42245 w 806189"/>
                  <a:gd name="connsiteY1245" fmla="*/ 793848 h 934888"/>
                  <a:gd name="connsiteX1246" fmla="*/ 42931 w 806189"/>
                  <a:gd name="connsiteY1246" fmla="*/ 795494 h 934888"/>
                  <a:gd name="connsiteX1247" fmla="*/ 43891 w 806189"/>
                  <a:gd name="connsiteY1247" fmla="*/ 797140 h 934888"/>
                  <a:gd name="connsiteX1248" fmla="*/ 46086 w 806189"/>
                  <a:gd name="connsiteY1248" fmla="*/ 800158 h 934888"/>
                  <a:gd name="connsiteX1249" fmla="*/ 45949 w 806189"/>
                  <a:gd name="connsiteY1249" fmla="*/ 800020 h 934888"/>
                  <a:gd name="connsiteX1250" fmla="*/ 46223 w 806189"/>
                  <a:gd name="connsiteY1250" fmla="*/ 800294 h 934888"/>
                  <a:gd name="connsiteX1251" fmla="*/ 46360 w 806189"/>
                  <a:gd name="connsiteY1251" fmla="*/ 800432 h 934888"/>
                  <a:gd name="connsiteX1252" fmla="*/ 46360 w 806189"/>
                  <a:gd name="connsiteY1252" fmla="*/ 800432 h 934888"/>
                  <a:gd name="connsiteX1253" fmla="*/ 49240 w 806189"/>
                  <a:gd name="connsiteY1253" fmla="*/ 803312 h 934888"/>
                  <a:gd name="connsiteX1254" fmla="*/ 56098 w 806189"/>
                  <a:gd name="connsiteY1254" fmla="*/ 808661 h 934888"/>
                  <a:gd name="connsiteX1255" fmla="*/ 65974 w 806189"/>
                  <a:gd name="connsiteY1255" fmla="*/ 814285 h 934888"/>
                  <a:gd name="connsiteX1256" fmla="*/ 65837 w 806189"/>
                  <a:gd name="connsiteY1256" fmla="*/ 814285 h 934888"/>
                  <a:gd name="connsiteX1257" fmla="*/ 65974 w 806189"/>
                  <a:gd name="connsiteY1257" fmla="*/ 814422 h 934888"/>
                  <a:gd name="connsiteX1258" fmla="*/ 66385 w 806189"/>
                  <a:gd name="connsiteY1258" fmla="*/ 814559 h 934888"/>
                  <a:gd name="connsiteX1259" fmla="*/ 66111 w 806189"/>
                  <a:gd name="connsiteY1259" fmla="*/ 814422 h 934888"/>
                  <a:gd name="connsiteX1260" fmla="*/ 82845 w 806189"/>
                  <a:gd name="connsiteY1260" fmla="*/ 821417 h 934888"/>
                  <a:gd name="connsiteX1261" fmla="*/ 82845 w 806189"/>
                  <a:gd name="connsiteY1261" fmla="*/ 821417 h 934888"/>
                  <a:gd name="connsiteX1262" fmla="*/ 82845 w 806189"/>
                  <a:gd name="connsiteY1262" fmla="*/ 821417 h 934888"/>
                  <a:gd name="connsiteX1263" fmla="*/ 83393 w 806189"/>
                  <a:gd name="connsiteY1263" fmla="*/ 821554 h 934888"/>
                  <a:gd name="connsiteX1264" fmla="*/ 83256 w 806189"/>
                  <a:gd name="connsiteY1264" fmla="*/ 821554 h 934888"/>
                  <a:gd name="connsiteX1265" fmla="*/ 103556 w 806189"/>
                  <a:gd name="connsiteY1265" fmla="*/ 827315 h 934888"/>
                  <a:gd name="connsiteX1266" fmla="*/ 115900 w 806189"/>
                  <a:gd name="connsiteY1266" fmla="*/ 830195 h 934888"/>
                  <a:gd name="connsiteX1267" fmla="*/ 115626 w 806189"/>
                  <a:gd name="connsiteY1267" fmla="*/ 830195 h 934888"/>
                  <a:gd name="connsiteX1268" fmla="*/ 116175 w 806189"/>
                  <a:gd name="connsiteY1268" fmla="*/ 830332 h 934888"/>
                  <a:gd name="connsiteX1269" fmla="*/ 116312 w 806189"/>
                  <a:gd name="connsiteY1269" fmla="*/ 830332 h 934888"/>
                  <a:gd name="connsiteX1270" fmla="*/ 116175 w 806189"/>
                  <a:gd name="connsiteY1270" fmla="*/ 830332 h 934888"/>
                  <a:gd name="connsiteX1271" fmla="*/ 125776 w 806189"/>
                  <a:gd name="connsiteY1271" fmla="*/ 831978 h 934888"/>
                  <a:gd name="connsiteX1272" fmla="*/ 132908 w 806189"/>
                  <a:gd name="connsiteY1272" fmla="*/ 833076 h 934888"/>
                  <a:gd name="connsiteX1273" fmla="*/ 153756 w 806189"/>
                  <a:gd name="connsiteY1273" fmla="*/ 835133 h 934888"/>
                  <a:gd name="connsiteX1274" fmla="*/ 153619 w 806189"/>
                  <a:gd name="connsiteY1274" fmla="*/ 835133 h 934888"/>
                  <a:gd name="connsiteX1275" fmla="*/ 153756 w 806189"/>
                  <a:gd name="connsiteY1275" fmla="*/ 835133 h 934888"/>
                  <a:gd name="connsiteX1276" fmla="*/ 154168 w 806189"/>
                  <a:gd name="connsiteY1276" fmla="*/ 835133 h 934888"/>
                  <a:gd name="connsiteX1277" fmla="*/ 154031 w 806189"/>
                  <a:gd name="connsiteY1277" fmla="*/ 835133 h 934888"/>
                  <a:gd name="connsiteX1278" fmla="*/ 166787 w 806189"/>
                  <a:gd name="connsiteY1278" fmla="*/ 835819 h 934888"/>
                  <a:gd name="connsiteX1279" fmla="*/ 222199 w 806189"/>
                  <a:gd name="connsiteY1279" fmla="*/ 828961 h 934888"/>
                  <a:gd name="connsiteX1280" fmla="*/ 257312 w 806189"/>
                  <a:gd name="connsiteY1280" fmla="*/ 823474 h 934888"/>
                  <a:gd name="connsiteX1281" fmla="*/ 275006 w 806189"/>
                  <a:gd name="connsiteY1281" fmla="*/ 820868 h 934888"/>
                  <a:gd name="connsiteX1282" fmla="*/ 304084 w 806189"/>
                  <a:gd name="connsiteY1282" fmla="*/ 817303 h 934888"/>
                  <a:gd name="connsiteX1283" fmla="*/ 303947 w 806189"/>
                  <a:gd name="connsiteY1283" fmla="*/ 817303 h 934888"/>
                  <a:gd name="connsiteX1284" fmla="*/ 304221 w 806189"/>
                  <a:gd name="connsiteY1284" fmla="*/ 817303 h 934888"/>
                  <a:gd name="connsiteX1285" fmla="*/ 304495 w 806189"/>
                  <a:gd name="connsiteY1285" fmla="*/ 817303 h 934888"/>
                  <a:gd name="connsiteX1286" fmla="*/ 304358 w 806189"/>
                  <a:gd name="connsiteY1286" fmla="*/ 817303 h 934888"/>
                  <a:gd name="connsiteX1287" fmla="*/ 309982 w 806189"/>
                  <a:gd name="connsiteY1287" fmla="*/ 816616 h 934888"/>
                  <a:gd name="connsiteX1288" fmla="*/ 315057 w 806189"/>
                  <a:gd name="connsiteY1288" fmla="*/ 817028 h 934888"/>
                  <a:gd name="connsiteX1289" fmla="*/ 318211 w 806189"/>
                  <a:gd name="connsiteY1289" fmla="*/ 818948 h 934888"/>
                  <a:gd name="connsiteX1290" fmla="*/ 319857 w 806189"/>
                  <a:gd name="connsiteY1290" fmla="*/ 822377 h 934888"/>
                  <a:gd name="connsiteX1291" fmla="*/ 317800 w 806189"/>
                  <a:gd name="connsiteY1291" fmla="*/ 827315 h 934888"/>
                  <a:gd name="connsiteX1292" fmla="*/ 314096 w 806189"/>
                  <a:gd name="connsiteY1292" fmla="*/ 829510 h 934888"/>
                  <a:gd name="connsiteX1293" fmla="*/ 309159 w 806189"/>
                  <a:gd name="connsiteY1293" fmla="*/ 831293 h 934888"/>
                  <a:gd name="connsiteX1294" fmla="*/ 304221 w 806189"/>
                  <a:gd name="connsiteY1294" fmla="*/ 832664 h 934888"/>
                  <a:gd name="connsiteX1295" fmla="*/ 294894 w 806189"/>
                  <a:gd name="connsiteY1295" fmla="*/ 834996 h 934888"/>
                  <a:gd name="connsiteX1296" fmla="*/ 273360 w 806189"/>
                  <a:gd name="connsiteY1296" fmla="*/ 839659 h 934888"/>
                  <a:gd name="connsiteX1297" fmla="*/ 270068 w 806189"/>
                  <a:gd name="connsiteY1297" fmla="*/ 840208 h 934888"/>
                  <a:gd name="connsiteX1298" fmla="*/ 273771 w 806189"/>
                  <a:gd name="connsiteY1298" fmla="*/ 840757 h 934888"/>
                  <a:gd name="connsiteX1299" fmla="*/ 294757 w 806189"/>
                  <a:gd name="connsiteY1299" fmla="*/ 846792 h 934888"/>
                  <a:gd name="connsiteX1300" fmla="*/ 300655 w 806189"/>
                  <a:gd name="connsiteY1300" fmla="*/ 850906 h 934888"/>
                  <a:gd name="connsiteX1301" fmla="*/ 302301 w 806189"/>
                  <a:gd name="connsiteY1301" fmla="*/ 853238 h 934888"/>
                  <a:gd name="connsiteX1302" fmla="*/ 303261 w 806189"/>
                  <a:gd name="connsiteY1302" fmla="*/ 855433 h 934888"/>
                  <a:gd name="connsiteX1303" fmla="*/ 303672 w 806189"/>
                  <a:gd name="connsiteY1303" fmla="*/ 858039 h 934888"/>
                  <a:gd name="connsiteX1304" fmla="*/ 302712 w 806189"/>
                  <a:gd name="connsiteY1304" fmla="*/ 864074 h 934888"/>
                  <a:gd name="connsiteX1305" fmla="*/ 301203 w 806189"/>
                  <a:gd name="connsiteY1305" fmla="*/ 866680 h 934888"/>
                  <a:gd name="connsiteX1306" fmla="*/ 298597 w 806189"/>
                  <a:gd name="connsiteY1306" fmla="*/ 870109 h 934888"/>
                  <a:gd name="connsiteX1307" fmla="*/ 291602 w 806189"/>
                  <a:gd name="connsiteY1307" fmla="*/ 875870 h 934888"/>
                  <a:gd name="connsiteX1308" fmla="*/ 284744 w 806189"/>
                  <a:gd name="connsiteY1308" fmla="*/ 880259 h 934888"/>
                  <a:gd name="connsiteX1309" fmla="*/ 276652 w 806189"/>
                  <a:gd name="connsiteY1309" fmla="*/ 885334 h 934888"/>
                  <a:gd name="connsiteX1310" fmla="*/ 267736 w 806189"/>
                  <a:gd name="connsiteY1310" fmla="*/ 890409 h 934888"/>
                  <a:gd name="connsiteX1311" fmla="*/ 257449 w 806189"/>
                  <a:gd name="connsiteY1311" fmla="*/ 896032 h 934888"/>
                  <a:gd name="connsiteX1312" fmla="*/ 247025 w 806189"/>
                  <a:gd name="connsiteY1312" fmla="*/ 901107 h 934888"/>
                  <a:gd name="connsiteX1313" fmla="*/ 238247 w 806189"/>
                  <a:gd name="connsiteY1313" fmla="*/ 904948 h 934888"/>
                  <a:gd name="connsiteX1314" fmla="*/ 228783 w 806189"/>
                  <a:gd name="connsiteY1314" fmla="*/ 908651 h 934888"/>
                  <a:gd name="connsiteX1315" fmla="*/ 218359 w 806189"/>
                  <a:gd name="connsiteY1315" fmla="*/ 912628 h 934888"/>
                  <a:gd name="connsiteX1316" fmla="*/ 206151 w 806189"/>
                  <a:gd name="connsiteY1316" fmla="*/ 916744 h 934888"/>
                  <a:gd name="connsiteX1317" fmla="*/ 198471 w 806189"/>
                  <a:gd name="connsiteY1317" fmla="*/ 919212 h 934888"/>
                  <a:gd name="connsiteX1318" fmla="*/ 191201 w 806189"/>
                  <a:gd name="connsiteY1318" fmla="*/ 921407 h 934888"/>
                  <a:gd name="connsiteX1319" fmla="*/ 187223 w 806189"/>
                  <a:gd name="connsiteY1319" fmla="*/ 922504 h 934888"/>
                  <a:gd name="connsiteX1320" fmla="*/ 167335 w 806189"/>
                  <a:gd name="connsiteY1320" fmla="*/ 927305 h 934888"/>
                  <a:gd name="connsiteX1321" fmla="*/ 153619 w 806189"/>
                  <a:gd name="connsiteY1321" fmla="*/ 930048 h 934888"/>
                  <a:gd name="connsiteX1322" fmla="*/ 144841 w 806189"/>
                  <a:gd name="connsiteY1322" fmla="*/ 931419 h 934888"/>
                  <a:gd name="connsiteX1323" fmla="*/ 132634 w 806189"/>
                  <a:gd name="connsiteY1323" fmla="*/ 933065 h 934888"/>
                  <a:gd name="connsiteX1324" fmla="*/ 120426 w 806189"/>
                  <a:gd name="connsiteY1324" fmla="*/ 934163 h 934888"/>
                  <a:gd name="connsiteX1325" fmla="*/ 104927 w 806189"/>
                  <a:gd name="connsiteY1325" fmla="*/ 934848 h 934888"/>
                  <a:gd name="connsiteX1326" fmla="*/ 101087 w 806189"/>
                  <a:gd name="connsiteY1326" fmla="*/ 934848 h 934888"/>
                  <a:gd name="connsiteX1327" fmla="*/ 45811 w 806189"/>
                  <a:gd name="connsiteY1327" fmla="*/ 927716 h 934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</a:cxnLst>
                <a:rect l="l" t="t" r="r" b="b"/>
                <a:pathLst>
                  <a:path w="806189" h="934888">
                    <a:moveTo>
                      <a:pt x="692110" y="250420"/>
                    </a:moveTo>
                    <a:cubicBezTo>
                      <a:pt x="692110" y="250420"/>
                      <a:pt x="692110" y="250283"/>
                      <a:pt x="692110" y="250283"/>
                    </a:cubicBezTo>
                    <a:cubicBezTo>
                      <a:pt x="692247" y="248363"/>
                      <a:pt x="692110" y="246442"/>
                      <a:pt x="691972" y="244522"/>
                    </a:cubicBezTo>
                    <a:cubicBezTo>
                      <a:pt x="691972" y="244522"/>
                      <a:pt x="691972" y="244659"/>
                      <a:pt x="691972" y="244659"/>
                    </a:cubicBezTo>
                    <a:cubicBezTo>
                      <a:pt x="691424" y="236841"/>
                      <a:pt x="690189" y="229160"/>
                      <a:pt x="688681" y="221479"/>
                    </a:cubicBezTo>
                    <a:cubicBezTo>
                      <a:pt x="688681" y="221616"/>
                      <a:pt x="688818" y="221891"/>
                      <a:pt x="688818" y="222028"/>
                    </a:cubicBezTo>
                    <a:cubicBezTo>
                      <a:pt x="686760" y="212152"/>
                      <a:pt x="684017" y="202551"/>
                      <a:pt x="680725" y="192950"/>
                    </a:cubicBezTo>
                    <a:cubicBezTo>
                      <a:pt x="680725" y="192950"/>
                      <a:pt x="680725" y="192950"/>
                      <a:pt x="680725" y="192950"/>
                    </a:cubicBezTo>
                    <a:cubicBezTo>
                      <a:pt x="678119" y="185406"/>
                      <a:pt x="674965" y="178137"/>
                      <a:pt x="671673" y="171004"/>
                    </a:cubicBezTo>
                    <a:cubicBezTo>
                      <a:pt x="673044" y="177177"/>
                      <a:pt x="674279" y="183486"/>
                      <a:pt x="675650" y="189658"/>
                    </a:cubicBezTo>
                    <a:cubicBezTo>
                      <a:pt x="676885" y="195419"/>
                      <a:pt x="678394" y="201180"/>
                      <a:pt x="679765" y="206940"/>
                    </a:cubicBezTo>
                    <a:cubicBezTo>
                      <a:pt x="681137" y="212564"/>
                      <a:pt x="682508" y="218050"/>
                      <a:pt x="683880" y="223537"/>
                    </a:cubicBezTo>
                    <a:cubicBezTo>
                      <a:pt x="684428" y="225868"/>
                      <a:pt x="685114" y="228200"/>
                      <a:pt x="685663" y="230669"/>
                    </a:cubicBezTo>
                    <a:cubicBezTo>
                      <a:pt x="687034" y="235744"/>
                      <a:pt x="688269" y="240819"/>
                      <a:pt x="689915" y="245757"/>
                    </a:cubicBezTo>
                    <a:cubicBezTo>
                      <a:pt x="690463" y="247128"/>
                      <a:pt x="690875" y="248363"/>
                      <a:pt x="691424" y="249597"/>
                    </a:cubicBezTo>
                    <a:cubicBezTo>
                      <a:pt x="691286" y="249460"/>
                      <a:pt x="691286" y="249323"/>
                      <a:pt x="691149" y="249186"/>
                    </a:cubicBezTo>
                    <a:cubicBezTo>
                      <a:pt x="691698" y="249597"/>
                      <a:pt x="691835" y="250009"/>
                      <a:pt x="692110" y="250420"/>
                    </a:cubicBezTo>
                    <a:close/>
                    <a:moveTo>
                      <a:pt x="591708" y="323527"/>
                    </a:moveTo>
                    <a:cubicBezTo>
                      <a:pt x="591845" y="323389"/>
                      <a:pt x="591845" y="323252"/>
                      <a:pt x="591983" y="323115"/>
                    </a:cubicBezTo>
                    <a:cubicBezTo>
                      <a:pt x="592120" y="322840"/>
                      <a:pt x="592257" y="322429"/>
                      <a:pt x="592394" y="322155"/>
                    </a:cubicBezTo>
                    <a:cubicBezTo>
                      <a:pt x="592531" y="321606"/>
                      <a:pt x="592669" y="321057"/>
                      <a:pt x="592669" y="320646"/>
                    </a:cubicBezTo>
                    <a:cubicBezTo>
                      <a:pt x="592669" y="319274"/>
                      <a:pt x="592669" y="318040"/>
                      <a:pt x="592531" y="316669"/>
                    </a:cubicBezTo>
                    <a:cubicBezTo>
                      <a:pt x="592531" y="316669"/>
                      <a:pt x="592531" y="316805"/>
                      <a:pt x="592531" y="316805"/>
                    </a:cubicBezTo>
                    <a:cubicBezTo>
                      <a:pt x="592257" y="314474"/>
                      <a:pt x="591983" y="312142"/>
                      <a:pt x="591571" y="309811"/>
                    </a:cubicBezTo>
                    <a:cubicBezTo>
                      <a:pt x="591571" y="309947"/>
                      <a:pt x="591708" y="310222"/>
                      <a:pt x="591708" y="310359"/>
                    </a:cubicBezTo>
                    <a:cubicBezTo>
                      <a:pt x="590611" y="305695"/>
                      <a:pt x="589377" y="301032"/>
                      <a:pt x="587868" y="296643"/>
                    </a:cubicBezTo>
                    <a:cubicBezTo>
                      <a:pt x="587868" y="296643"/>
                      <a:pt x="587868" y="296780"/>
                      <a:pt x="587868" y="296780"/>
                    </a:cubicBezTo>
                    <a:cubicBezTo>
                      <a:pt x="584850" y="288413"/>
                      <a:pt x="581284" y="280321"/>
                      <a:pt x="577444" y="272503"/>
                    </a:cubicBezTo>
                    <a:cubicBezTo>
                      <a:pt x="577444" y="272503"/>
                      <a:pt x="577444" y="272503"/>
                      <a:pt x="577444" y="272503"/>
                    </a:cubicBezTo>
                    <a:cubicBezTo>
                      <a:pt x="577444" y="272366"/>
                      <a:pt x="577306" y="272366"/>
                      <a:pt x="577306" y="272228"/>
                    </a:cubicBezTo>
                    <a:cubicBezTo>
                      <a:pt x="577306" y="272092"/>
                      <a:pt x="577169" y="272092"/>
                      <a:pt x="577169" y="271954"/>
                    </a:cubicBezTo>
                    <a:cubicBezTo>
                      <a:pt x="577169" y="271954"/>
                      <a:pt x="577169" y="271954"/>
                      <a:pt x="577169" y="271954"/>
                    </a:cubicBezTo>
                    <a:cubicBezTo>
                      <a:pt x="571134" y="260021"/>
                      <a:pt x="564139" y="248774"/>
                      <a:pt x="556732" y="237664"/>
                    </a:cubicBezTo>
                    <a:cubicBezTo>
                      <a:pt x="556870" y="237801"/>
                      <a:pt x="557007" y="237938"/>
                      <a:pt x="557144" y="238076"/>
                    </a:cubicBezTo>
                    <a:cubicBezTo>
                      <a:pt x="553441" y="232726"/>
                      <a:pt x="549600" y="227377"/>
                      <a:pt x="545760" y="222165"/>
                    </a:cubicBezTo>
                    <a:cubicBezTo>
                      <a:pt x="546171" y="223537"/>
                      <a:pt x="546583" y="224908"/>
                      <a:pt x="546994" y="226143"/>
                    </a:cubicBezTo>
                    <a:cubicBezTo>
                      <a:pt x="548914" y="232041"/>
                      <a:pt x="550698" y="237938"/>
                      <a:pt x="552618" y="243836"/>
                    </a:cubicBezTo>
                    <a:cubicBezTo>
                      <a:pt x="554126" y="247951"/>
                      <a:pt x="555498" y="252066"/>
                      <a:pt x="557007" y="256181"/>
                    </a:cubicBezTo>
                    <a:cubicBezTo>
                      <a:pt x="557555" y="257689"/>
                      <a:pt x="558104" y="259198"/>
                      <a:pt x="558516" y="260570"/>
                    </a:cubicBezTo>
                    <a:cubicBezTo>
                      <a:pt x="559201" y="262490"/>
                      <a:pt x="560024" y="264273"/>
                      <a:pt x="560847" y="266193"/>
                    </a:cubicBezTo>
                    <a:cubicBezTo>
                      <a:pt x="561945" y="268799"/>
                      <a:pt x="562905" y="271405"/>
                      <a:pt x="564002" y="274012"/>
                    </a:cubicBezTo>
                    <a:cubicBezTo>
                      <a:pt x="564413" y="274972"/>
                      <a:pt x="564825" y="276069"/>
                      <a:pt x="565237" y="277029"/>
                    </a:cubicBezTo>
                    <a:cubicBezTo>
                      <a:pt x="567294" y="281281"/>
                      <a:pt x="569351" y="285670"/>
                      <a:pt x="571271" y="289922"/>
                    </a:cubicBezTo>
                    <a:cubicBezTo>
                      <a:pt x="571134" y="289648"/>
                      <a:pt x="570997" y="289511"/>
                      <a:pt x="570997" y="289373"/>
                    </a:cubicBezTo>
                    <a:cubicBezTo>
                      <a:pt x="575935" y="299112"/>
                      <a:pt x="580735" y="308987"/>
                      <a:pt x="586771" y="318040"/>
                    </a:cubicBezTo>
                    <a:cubicBezTo>
                      <a:pt x="587456" y="319137"/>
                      <a:pt x="588279" y="320098"/>
                      <a:pt x="589102" y="321057"/>
                    </a:cubicBezTo>
                    <a:cubicBezTo>
                      <a:pt x="589651" y="321606"/>
                      <a:pt x="590200" y="322292"/>
                      <a:pt x="590885" y="322840"/>
                    </a:cubicBezTo>
                    <a:cubicBezTo>
                      <a:pt x="591022" y="322978"/>
                      <a:pt x="591297" y="323115"/>
                      <a:pt x="591434" y="323115"/>
                    </a:cubicBezTo>
                    <a:cubicBezTo>
                      <a:pt x="591708" y="323527"/>
                      <a:pt x="591708" y="323527"/>
                      <a:pt x="591708" y="323527"/>
                    </a:cubicBezTo>
                    <a:close/>
                    <a:moveTo>
                      <a:pt x="557967" y="395261"/>
                    </a:moveTo>
                    <a:cubicBezTo>
                      <a:pt x="557967" y="395124"/>
                      <a:pt x="558104" y="394987"/>
                      <a:pt x="558104" y="394712"/>
                    </a:cubicBezTo>
                    <a:cubicBezTo>
                      <a:pt x="558104" y="394301"/>
                      <a:pt x="558241" y="393889"/>
                      <a:pt x="558241" y="393615"/>
                    </a:cubicBezTo>
                    <a:cubicBezTo>
                      <a:pt x="558104" y="392518"/>
                      <a:pt x="557967" y="391283"/>
                      <a:pt x="557693" y="390186"/>
                    </a:cubicBezTo>
                    <a:cubicBezTo>
                      <a:pt x="557693" y="390323"/>
                      <a:pt x="557830" y="390460"/>
                      <a:pt x="557830" y="390598"/>
                    </a:cubicBezTo>
                    <a:cubicBezTo>
                      <a:pt x="557418" y="389226"/>
                      <a:pt x="557144" y="387854"/>
                      <a:pt x="556732" y="386620"/>
                    </a:cubicBezTo>
                    <a:cubicBezTo>
                      <a:pt x="556732" y="386894"/>
                      <a:pt x="556870" y="387031"/>
                      <a:pt x="556870" y="387169"/>
                    </a:cubicBezTo>
                    <a:cubicBezTo>
                      <a:pt x="556184" y="385111"/>
                      <a:pt x="555361" y="383191"/>
                      <a:pt x="554401" y="381271"/>
                    </a:cubicBezTo>
                    <a:cubicBezTo>
                      <a:pt x="551932" y="376470"/>
                      <a:pt x="549326" y="371807"/>
                      <a:pt x="546308" y="367417"/>
                    </a:cubicBezTo>
                    <a:cubicBezTo>
                      <a:pt x="546445" y="367692"/>
                      <a:pt x="546583" y="367829"/>
                      <a:pt x="546583" y="367966"/>
                    </a:cubicBezTo>
                    <a:cubicBezTo>
                      <a:pt x="539587" y="357679"/>
                      <a:pt x="531907" y="348078"/>
                      <a:pt x="523677" y="338751"/>
                    </a:cubicBezTo>
                    <a:cubicBezTo>
                      <a:pt x="523677" y="338751"/>
                      <a:pt x="523540" y="338614"/>
                      <a:pt x="523540" y="338614"/>
                    </a:cubicBezTo>
                    <a:cubicBezTo>
                      <a:pt x="523540" y="338614"/>
                      <a:pt x="523540" y="338614"/>
                      <a:pt x="523540" y="338614"/>
                    </a:cubicBezTo>
                    <a:cubicBezTo>
                      <a:pt x="523540" y="338477"/>
                      <a:pt x="523403" y="338477"/>
                      <a:pt x="523403" y="338477"/>
                    </a:cubicBezTo>
                    <a:cubicBezTo>
                      <a:pt x="523403" y="338477"/>
                      <a:pt x="523403" y="338477"/>
                      <a:pt x="523403" y="338477"/>
                    </a:cubicBezTo>
                    <a:cubicBezTo>
                      <a:pt x="520797" y="335596"/>
                      <a:pt x="518328" y="332579"/>
                      <a:pt x="515584" y="329836"/>
                    </a:cubicBezTo>
                    <a:cubicBezTo>
                      <a:pt x="512841" y="327092"/>
                      <a:pt x="510235" y="324212"/>
                      <a:pt x="507492" y="321469"/>
                    </a:cubicBezTo>
                    <a:cubicBezTo>
                      <a:pt x="506532" y="320509"/>
                      <a:pt x="505572" y="319549"/>
                      <a:pt x="504612" y="318451"/>
                    </a:cubicBezTo>
                    <a:cubicBezTo>
                      <a:pt x="505572" y="320234"/>
                      <a:pt x="506532" y="322155"/>
                      <a:pt x="507629" y="323938"/>
                    </a:cubicBezTo>
                    <a:cubicBezTo>
                      <a:pt x="511470" y="330521"/>
                      <a:pt x="515310" y="336968"/>
                      <a:pt x="519013" y="343552"/>
                    </a:cubicBezTo>
                    <a:cubicBezTo>
                      <a:pt x="520797" y="346569"/>
                      <a:pt x="522717" y="349450"/>
                      <a:pt x="524637" y="352330"/>
                    </a:cubicBezTo>
                    <a:cubicBezTo>
                      <a:pt x="526557" y="355347"/>
                      <a:pt x="528340" y="358228"/>
                      <a:pt x="530261" y="361108"/>
                    </a:cubicBezTo>
                    <a:cubicBezTo>
                      <a:pt x="530124" y="360971"/>
                      <a:pt x="529986" y="360697"/>
                      <a:pt x="529849" y="360559"/>
                    </a:cubicBezTo>
                    <a:cubicBezTo>
                      <a:pt x="533004" y="365223"/>
                      <a:pt x="536158" y="369886"/>
                      <a:pt x="539313" y="374550"/>
                    </a:cubicBezTo>
                    <a:cubicBezTo>
                      <a:pt x="539176" y="374413"/>
                      <a:pt x="539039" y="374275"/>
                      <a:pt x="538902" y="374138"/>
                    </a:cubicBezTo>
                    <a:cubicBezTo>
                      <a:pt x="542468" y="379350"/>
                      <a:pt x="546171" y="384425"/>
                      <a:pt x="550149" y="389363"/>
                    </a:cubicBezTo>
                    <a:cubicBezTo>
                      <a:pt x="550012" y="389226"/>
                      <a:pt x="549874" y="389089"/>
                      <a:pt x="549737" y="388952"/>
                    </a:cubicBezTo>
                    <a:cubicBezTo>
                      <a:pt x="550972" y="390460"/>
                      <a:pt x="552343" y="391695"/>
                      <a:pt x="553715" y="393066"/>
                    </a:cubicBezTo>
                    <a:cubicBezTo>
                      <a:pt x="554401" y="393615"/>
                      <a:pt x="555087" y="394301"/>
                      <a:pt x="555910" y="394712"/>
                    </a:cubicBezTo>
                    <a:cubicBezTo>
                      <a:pt x="556184" y="394849"/>
                      <a:pt x="556321" y="394987"/>
                      <a:pt x="556595" y="394987"/>
                    </a:cubicBezTo>
                    <a:cubicBezTo>
                      <a:pt x="557007" y="395124"/>
                      <a:pt x="557281" y="395261"/>
                      <a:pt x="557693" y="395261"/>
                    </a:cubicBezTo>
                    <a:cubicBezTo>
                      <a:pt x="557830" y="395261"/>
                      <a:pt x="557830" y="395261"/>
                      <a:pt x="557967" y="395261"/>
                    </a:cubicBezTo>
                    <a:close/>
                    <a:moveTo>
                      <a:pt x="476631" y="467819"/>
                    </a:moveTo>
                    <a:cubicBezTo>
                      <a:pt x="476631" y="467545"/>
                      <a:pt x="476494" y="467270"/>
                      <a:pt x="476494" y="466858"/>
                    </a:cubicBezTo>
                    <a:cubicBezTo>
                      <a:pt x="476357" y="466447"/>
                      <a:pt x="476220" y="466036"/>
                      <a:pt x="476082" y="465761"/>
                    </a:cubicBezTo>
                    <a:cubicBezTo>
                      <a:pt x="476220" y="465898"/>
                      <a:pt x="476220" y="466173"/>
                      <a:pt x="476357" y="466310"/>
                    </a:cubicBezTo>
                    <a:cubicBezTo>
                      <a:pt x="475945" y="464938"/>
                      <a:pt x="475397" y="463567"/>
                      <a:pt x="474711" y="462332"/>
                    </a:cubicBezTo>
                    <a:cubicBezTo>
                      <a:pt x="474711" y="462469"/>
                      <a:pt x="474848" y="462469"/>
                      <a:pt x="474848" y="462607"/>
                    </a:cubicBezTo>
                    <a:cubicBezTo>
                      <a:pt x="472928" y="459315"/>
                      <a:pt x="471007" y="456160"/>
                      <a:pt x="468950" y="453005"/>
                    </a:cubicBezTo>
                    <a:cubicBezTo>
                      <a:pt x="462778" y="444090"/>
                      <a:pt x="456057" y="43544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788" y="427082"/>
                      <a:pt x="448788" y="427082"/>
                    </a:cubicBezTo>
                    <a:cubicBezTo>
                      <a:pt x="448788" y="427082"/>
                      <a:pt x="448788" y="427082"/>
                      <a:pt x="448788" y="427082"/>
                    </a:cubicBezTo>
                    <a:cubicBezTo>
                      <a:pt x="439735" y="416932"/>
                      <a:pt x="429997" y="407468"/>
                      <a:pt x="419984" y="398278"/>
                    </a:cubicBezTo>
                    <a:cubicBezTo>
                      <a:pt x="420121" y="398416"/>
                      <a:pt x="420258" y="398553"/>
                      <a:pt x="420395" y="398690"/>
                    </a:cubicBezTo>
                    <a:cubicBezTo>
                      <a:pt x="416418" y="395261"/>
                      <a:pt x="412577" y="391969"/>
                      <a:pt x="408600" y="388540"/>
                    </a:cubicBezTo>
                    <a:cubicBezTo>
                      <a:pt x="414086" y="398965"/>
                      <a:pt x="419984" y="409252"/>
                      <a:pt x="426568" y="418990"/>
                    </a:cubicBezTo>
                    <a:cubicBezTo>
                      <a:pt x="430820" y="425162"/>
                      <a:pt x="435483" y="431197"/>
                      <a:pt x="440421" y="436958"/>
                    </a:cubicBezTo>
                    <a:cubicBezTo>
                      <a:pt x="447553" y="444776"/>
                      <a:pt x="455097" y="452320"/>
                      <a:pt x="463052" y="459315"/>
                    </a:cubicBezTo>
                    <a:cubicBezTo>
                      <a:pt x="465247" y="461235"/>
                      <a:pt x="467578" y="462881"/>
                      <a:pt x="469910" y="464664"/>
                    </a:cubicBezTo>
                    <a:cubicBezTo>
                      <a:pt x="469773" y="464527"/>
                      <a:pt x="469636" y="464390"/>
                      <a:pt x="469499" y="464390"/>
                    </a:cubicBezTo>
                    <a:cubicBezTo>
                      <a:pt x="470596" y="465213"/>
                      <a:pt x="471693" y="465898"/>
                      <a:pt x="472928" y="466447"/>
                    </a:cubicBezTo>
                    <a:cubicBezTo>
                      <a:pt x="473888" y="466996"/>
                      <a:pt x="474985" y="467407"/>
                      <a:pt x="476082" y="467819"/>
                    </a:cubicBezTo>
                    <a:cubicBezTo>
                      <a:pt x="476220" y="467681"/>
                      <a:pt x="476357" y="467819"/>
                      <a:pt x="476631" y="467819"/>
                    </a:cubicBezTo>
                    <a:close/>
                    <a:moveTo>
                      <a:pt x="436032" y="542571"/>
                    </a:moveTo>
                    <a:cubicBezTo>
                      <a:pt x="436032" y="542571"/>
                      <a:pt x="436169" y="542571"/>
                      <a:pt x="436169" y="542571"/>
                    </a:cubicBezTo>
                    <a:cubicBezTo>
                      <a:pt x="436169" y="542571"/>
                      <a:pt x="436169" y="542571"/>
                      <a:pt x="436306" y="542571"/>
                    </a:cubicBezTo>
                    <a:cubicBezTo>
                      <a:pt x="436443" y="542434"/>
                      <a:pt x="436443" y="542434"/>
                      <a:pt x="436580" y="542296"/>
                    </a:cubicBezTo>
                    <a:lnTo>
                      <a:pt x="436580" y="542296"/>
                    </a:lnTo>
                    <a:cubicBezTo>
                      <a:pt x="436580" y="542159"/>
                      <a:pt x="436717" y="541885"/>
                      <a:pt x="436717" y="541748"/>
                    </a:cubicBezTo>
                    <a:cubicBezTo>
                      <a:pt x="436717" y="541336"/>
                      <a:pt x="436717" y="540788"/>
                      <a:pt x="436717" y="540376"/>
                    </a:cubicBezTo>
                    <a:cubicBezTo>
                      <a:pt x="436717" y="539828"/>
                      <a:pt x="436580" y="539416"/>
                      <a:pt x="436580" y="538867"/>
                    </a:cubicBezTo>
                    <a:cubicBezTo>
                      <a:pt x="436306" y="537496"/>
                      <a:pt x="435895" y="536261"/>
                      <a:pt x="435483" y="535027"/>
                    </a:cubicBezTo>
                    <a:cubicBezTo>
                      <a:pt x="435483" y="535301"/>
                      <a:pt x="435620" y="535438"/>
                      <a:pt x="435757" y="535576"/>
                    </a:cubicBezTo>
                    <a:cubicBezTo>
                      <a:pt x="435209" y="534341"/>
                      <a:pt x="434660" y="533107"/>
                      <a:pt x="434111" y="532009"/>
                    </a:cubicBezTo>
                    <a:cubicBezTo>
                      <a:pt x="434111" y="532009"/>
                      <a:pt x="434111" y="532147"/>
                      <a:pt x="434111" y="532147"/>
                    </a:cubicBezTo>
                    <a:cubicBezTo>
                      <a:pt x="433014" y="530089"/>
                      <a:pt x="431917" y="528169"/>
                      <a:pt x="430682" y="526386"/>
                    </a:cubicBezTo>
                    <a:cubicBezTo>
                      <a:pt x="430820" y="526523"/>
                      <a:pt x="430957" y="526660"/>
                      <a:pt x="431094" y="526797"/>
                    </a:cubicBezTo>
                    <a:cubicBezTo>
                      <a:pt x="427528" y="521722"/>
                      <a:pt x="423687" y="516922"/>
                      <a:pt x="419572" y="512396"/>
                    </a:cubicBezTo>
                    <a:cubicBezTo>
                      <a:pt x="414909" y="507184"/>
                      <a:pt x="409971" y="502246"/>
                      <a:pt x="404896" y="497445"/>
                    </a:cubicBezTo>
                    <a:cubicBezTo>
                      <a:pt x="401742" y="494428"/>
                      <a:pt x="398587" y="491410"/>
                      <a:pt x="395432" y="488393"/>
                    </a:cubicBezTo>
                    <a:cubicBezTo>
                      <a:pt x="386105" y="480437"/>
                      <a:pt x="376779" y="472482"/>
                      <a:pt x="367452" y="464664"/>
                    </a:cubicBezTo>
                    <a:cubicBezTo>
                      <a:pt x="367863" y="465213"/>
                      <a:pt x="368275" y="465898"/>
                      <a:pt x="368686" y="466584"/>
                    </a:cubicBezTo>
                    <a:cubicBezTo>
                      <a:pt x="368549" y="466310"/>
                      <a:pt x="368412" y="466173"/>
                      <a:pt x="368412" y="466036"/>
                    </a:cubicBezTo>
                    <a:cubicBezTo>
                      <a:pt x="371292" y="470287"/>
                      <a:pt x="374173" y="474539"/>
                      <a:pt x="377053" y="478791"/>
                    </a:cubicBezTo>
                    <a:cubicBezTo>
                      <a:pt x="379247" y="481946"/>
                      <a:pt x="381305" y="485101"/>
                      <a:pt x="383499" y="488119"/>
                    </a:cubicBezTo>
                    <a:cubicBezTo>
                      <a:pt x="386654" y="492370"/>
                      <a:pt x="389809" y="496759"/>
                      <a:pt x="392963" y="501011"/>
                    </a:cubicBezTo>
                    <a:cubicBezTo>
                      <a:pt x="394335" y="502794"/>
                      <a:pt x="395707" y="504440"/>
                      <a:pt x="397078" y="506223"/>
                    </a:cubicBezTo>
                    <a:cubicBezTo>
                      <a:pt x="398724" y="508281"/>
                      <a:pt x="400370" y="510475"/>
                      <a:pt x="402016" y="512533"/>
                    </a:cubicBezTo>
                    <a:cubicBezTo>
                      <a:pt x="401879" y="512396"/>
                      <a:pt x="401742" y="512258"/>
                      <a:pt x="401605" y="512122"/>
                    </a:cubicBezTo>
                    <a:cubicBezTo>
                      <a:pt x="403525" y="514316"/>
                      <a:pt x="405445" y="516510"/>
                      <a:pt x="407502" y="518705"/>
                    </a:cubicBezTo>
                    <a:cubicBezTo>
                      <a:pt x="407502" y="518705"/>
                      <a:pt x="407502" y="518705"/>
                      <a:pt x="407502" y="518705"/>
                    </a:cubicBezTo>
                    <a:cubicBezTo>
                      <a:pt x="407502" y="518705"/>
                      <a:pt x="407640" y="518842"/>
                      <a:pt x="407640" y="518842"/>
                    </a:cubicBezTo>
                    <a:cubicBezTo>
                      <a:pt x="407777" y="518980"/>
                      <a:pt x="407777" y="519116"/>
                      <a:pt x="407914" y="519116"/>
                    </a:cubicBezTo>
                    <a:cubicBezTo>
                      <a:pt x="407914" y="519116"/>
                      <a:pt x="407914" y="519116"/>
                      <a:pt x="407777" y="518980"/>
                    </a:cubicBezTo>
                    <a:cubicBezTo>
                      <a:pt x="408600" y="519939"/>
                      <a:pt x="409423" y="520900"/>
                      <a:pt x="410246" y="521722"/>
                    </a:cubicBezTo>
                    <a:cubicBezTo>
                      <a:pt x="410108" y="521585"/>
                      <a:pt x="409971" y="521448"/>
                      <a:pt x="409834" y="521311"/>
                    </a:cubicBezTo>
                    <a:cubicBezTo>
                      <a:pt x="414909" y="526386"/>
                      <a:pt x="419984" y="531461"/>
                      <a:pt x="425470" y="536261"/>
                    </a:cubicBezTo>
                    <a:cubicBezTo>
                      <a:pt x="425333" y="536125"/>
                      <a:pt x="425196" y="535987"/>
                      <a:pt x="425059" y="535850"/>
                    </a:cubicBezTo>
                    <a:cubicBezTo>
                      <a:pt x="426979" y="537496"/>
                      <a:pt x="429037" y="539005"/>
                      <a:pt x="431094" y="540513"/>
                    </a:cubicBezTo>
                    <a:cubicBezTo>
                      <a:pt x="431643" y="540788"/>
                      <a:pt x="432054" y="541062"/>
                      <a:pt x="432603" y="541336"/>
                    </a:cubicBezTo>
                    <a:cubicBezTo>
                      <a:pt x="433151" y="541611"/>
                      <a:pt x="433700" y="541885"/>
                      <a:pt x="434249" y="542022"/>
                    </a:cubicBezTo>
                    <a:cubicBezTo>
                      <a:pt x="434111" y="542022"/>
                      <a:pt x="433837" y="541885"/>
                      <a:pt x="433700" y="541885"/>
                    </a:cubicBezTo>
                    <a:cubicBezTo>
                      <a:pt x="434111" y="542022"/>
                      <a:pt x="434660" y="542159"/>
                      <a:pt x="435072" y="542296"/>
                    </a:cubicBezTo>
                    <a:cubicBezTo>
                      <a:pt x="435209" y="542434"/>
                      <a:pt x="435483" y="542434"/>
                      <a:pt x="436032" y="542571"/>
                    </a:cubicBezTo>
                    <a:close/>
                    <a:moveTo>
                      <a:pt x="413812" y="579467"/>
                    </a:moveTo>
                    <a:cubicBezTo>
                      <a:pt x="414635" y="579467"/>
                      <a:pt x="415321" y="579330"/>
                      <a:pt x="416143" y="579193"/>
                    </a:cubicBezTo>
                    <a:cubicBezTo>
                      <a:pt x="416281" y="579193"/>
                      <a:pt x="416418" y="579055"/>
                      <a:pt x="416555" y="579055"/>
                    </a:cubicBezTo>
                    <a:cubicBezTo>
                      <a:pt x="416555" y="578918"/>
                      <a:pt x="416692" y="578918"/>
                      <a:pt x="416692" y="578781"/>
                    </a:cubicBezTo>
                    <a:cubicBezTo>
                      <a:pt x="416692" y="578644"/>
                      <a:pt x="416829" y="578370"/>
                      <a:pt x="416829" y="578232"/>
                    </a:cubicBezTo>
                    <a:cubicBezTo>
                      <a:pt x="416829" y="578095"/>
                      <a:pt x="416829" y="577958"/>
                      <a:pt x="416829" y="577958"/>
                    </a:cubicBezTo>
                    <a:cubicBezTo>
                      <a:pt x="416829" y="577821"/>
                      <a:pt x="416692" y="577547"/>
                      <a:pt x="416692" y="577409"/>
                    </a:cubicBezTo>
                    <a:cubicBezTo>
                      <a:pt x="416555" y="577135"/>
                      <a:pt x="416418" y="576861"/>
                      <a:pt x="416281" y="576586"/>
                    </a:cubicBezTo>
                    <a:cubicBezTo>
                      <a:pt x="415869" y="576038"/>
                      <a:pt x="415595" y="575626"/>
                      <a:pt x="415183" y="575078"/>
                    </a:cubicBezTo>
                    <a:cubicBezTo>
                      <a:pt x="413812" y="573569"/>
                      <a:pt x="412440" y="572197"/>
                      <a:pt x="411069" y="570826"/>
                    </a:cubicBezTo>
                    <a:cubicBezTo>
                      <a:pt x="411206" y="570826"/>
                      <a:pt x="411206" y="570963"/>
                      <a:pt x="411343" y="570963"/>
                    </a:cubicBezTo>
                    <a:cubicBezTo>
                      <a:pt x="409148" y="569043"/>
                      <a:pt x="406817" y="567397"/>
                      <a:pt x="404485" y="565751"/>
                    </a:cubicBezTo>
                    <a:cubicBezTo>
                      <a:pt x="400644" y="563145"/>
                      <a:pt x="396667" y="560676"/>
                      <a:pt x="392552" y="558207"/>
                    </a:cubicBezTo>
                    <a:cubicBezTo>
                      <a:pt x="387340" y="555190"/>
                      <a:pt x="381991" y="552446"/>
                      <a:pt x="376641" y="549566"/>
                    </a:cubicBezTo>
                    <a:cubicBezTo>
                      <a:pt x="376641" y="549566"/>
                      <a:pt x="376641" y="549566"/>
                      <a:pt x="376779" y="549566"/>
                    </a:cubicBezTo>
                    <a:cubicBezTo>
                      <a:pt x="367452" y="545040"/>
                      <a:pt x="358262" y="540513"/>
                      <a:pt x="348935" y="535987"/>
                    </a:cubicBezTo>
                    <a:cubicBezTo>
                      <a:pt x="346741" y="534890"/>
                      <a:pt x="344546" y="533930"/>
                      <a:pt x="342214" y="532970"/>
                    </a:cubicBezTo>
                    <a:cubicBezTo>
                      <a:pt x="337825" y="531187"/>
                      <a:pt x="333436" y="529267"/>
                      <a:pt x="329184" y="527483"/>
                    </a:cubicBezTo>
                    <a:cubicBezTo>
                      <a:pt x="332887" y="531324"/>
                      <a:pt x="336865" y="535027"/>
                      <a:pt x="340843" y="538593"/>
                    </a:cubicBezTo>
                    <a:cubicBezTo>
                      <a:pt x="340843" y="538593"/>
                      <a:pt x="340843" y="538593"/>
                      <a:pt x="340843" y="538593"/>
                    </a:cubicBezTo>
                    <a:cubicBezTo>
                      <a:pt x="340843" y="538593"/>
                      <a:pt x="340980" y="538730"/>
                      <a:pt x="340980" y="538730"/>
                    </a:cubicBezTo>
                    <a:cubicBezTo>
                      <a:pt x="341117" y="538867"/>
                      <a:pt x="341117" y="538867"/>
                      <a:pt x="341254" y="539005"/>
                    </a:cubicBezTo>
                    <a:cubicBezTo>
                      <a:pt x="341254" y="539005"/>
                      <a:pt x="341117" y="538867"/>
                      <a:pt x="341117" y="538867"/>
                    </a:cubicBezTo>
                    <a:cubicBezTo>
                      <a:pt x="347975" y="544903"/>
                      <a:pt x="355244" y="550389"/>
                      <a:pt x="362788" y="555464"/>
                    </a:cubicBezTo>
                    <a:cubicBezTo>
                      <a:pt x="362651" y="555327"/>
                      <a:pt x="362651" y="555327"/>
                      <a:pt x="362514" y="555190"/>
                    </a:cubicBezTo>
                    <a:cubicBezTo>
                      <a:pt x="368000" y="558756"/>
                      <a:pt x="373624" y="562185"/>
                      <a:pt x="379385" y="565339"/>
                    </a:cubicBezTo>
                    <a:cubicBezTo>
                      <a:pt x="382814" y="567122"/>
                      <a:pt x="386380" y="569043"/>
                      <a:pt x="389809" y="570826"/>
                    </a:cubicBezTo>
                    <a:cubicBezTo>
                      <a:pt x="389534" y="570689"/>
                      <a:pt x="389397" y="570689"/>
                      <a:pt x="389260" y="570551"/>
                    </a:cubicBezTo>
                    <a:cubicBezTo>
                      <a:pt x="394198" y="572883"/>
                      <a:pt x="399136" y="575078"/>
                      <a:pt x="404211" y="577135"/>
                    </a:cubicBezTo>
                    <a:cubicBezTo>
                      <a:pt x="406405" y="577821"/>
                      <a:pt x="408600" y="578507"/>
                      <a:pt x="410794" y="579055"/>
                    </a:cubicBezTo>
                    <a:cubicBezTo>
                      <a:pt x="410657" y="579055"/>
                      <a:pt x="410383" y="578918"/>
                      <a:pt x="410246" y="578918"/>
                    </a:cubicBezTo>
                    <a:cubicBezTo>
                      <a:pt x="411069" y="579055"/>
                      <a:pt x="411754" y="579193"/>
                      <a:pt x="412440" y="579330"/>
                    </a:cubicBezTo>
                    <a:cubicBezTo>
                      <a:pt x="412714" y="579467"/>
                      <a:pt x="413263" y="579467"/>
                      <a:pt x="413812" y="579467"/>
                    </a:cubicBezTo>
                    <a:close/>
                    <a:moveTo>
                      <a:pt x="322738" y="672598"/>
                    </a:moveTo>
                    <a:cubicBezTo>
                      <a:pt x="322600" y="672598"/>
                      <a:pt x="322600" y="672598"/>
                      <a:pt x="322463" y="672598"/>
                    </a:cubicBezTo>
                    <a:cubicBezTo>
                      <a:pt x="324109" y="672461"/>
                      <a:pt x="325892" y="672324"/>
                      <a:pt x="327538" y="672050"/>
                    </a:cubicBezTo>
                    <a:cubicBezTo>
                      <a:pt x="327538" y="672050"/>
                      <a:pt x="327401" y="672050"/>
                      <a:pt x="327401" y="672050"/>
                    </a:cubicBezTo>
                    <a:cubicBezTo>
                      <a:pt x="326852" y="671913"/>
                      <a:pt x="326167" y="671776"/>
                      <a:pt x="325481" y="671638"/>
                    </a:cubicBezTo>
                    <a:cubicBezTo>
                      <a:pt x="325618" y="671638"/>
                      <a:pt x="325618" y="671638"/>
                      <a:pt x="325755" y="671638"/>
                    </a:cubicBezTo>
                    <a:cubicBezTo>
                      <a:pt x="321092" y="670678"/>
                      <a:pt x="316428" y="670267"/>
                      <a:pt x="311765" y="669581"/>
                    </a:cubicBezTo>
                    <a:cubicBezTo>
                      <a:pt x="306415" y="668895"/>
                      <a:pt x="301066" y="668484"/>
                      <a:pt x="295717" y="668209"/>
                    </a:cubicBezTo>
                    <a:cubicBezTo>
                      <a:pt x="295991" y="668209"/>
                      <a:pt x="296128" y="668209"/>
                      <a:pt x="296266" y="668209"/>
                    </a:cubicBezTo>
                    <a:cubicBezTo>
                      <a:pt x="288036" y="667661"/>
                      <a:pt x="279806" y="667386"/>
                      <a:pt x="271440" y="667112"/>
                    </a:cubicBezTo>
                    <a:cubicBezTo>
                      <a:pt x="269108" y="666975"/>
                      <a:pt x="266913" y="666975"/>
                      <a:pt x="264582" y="666838"/>
                    </a:cubicBezTo>
                    <a:cubicBezTo>
                      <a:pt x="271028" y="667935"/>
                      <a:pt x="277475" y="668895"/>
                      <a:pt x="283784" y="669856"/>
                    </a:cubicBezTo>
                    <a:cubicBezTo>
                      <a:pt x="286939" y="670267"/>
                      <a:pt x="290093" y="670541"/>
                      <a:pt x="293248" y="670815"/>
                    </a:cubicBezTo>
                    <a:cubicBezTo>
                      <a:pt x="298597" y="671364"/>
                      <a:pt x="303809" y="671913"/>
                      <a:pt x="309022" y="672324"/>
                    </a:cubicBezTo>
                    <a:cubicBezTo>
                      <a:pt x="309022" y="672324"/>
                      <a:pt x="308884" y="672324"/>
                      <a:pt x="308884" y="672324"/>
                    </a:cubicBezTo>
                    <a:cubicBezTo>
                      <a:pt x="313548" y="672598"/>
                      <a:pt x="318211" y="672736"/>
                      <a:pt x="322738" y="672598"/>
                    </a:cubicBezTo>
                    <a:close/>
                    <a:moveTo>
                      <a:pt x="273223" y="830332"/>
                    </a:moveTo>
                    <a:cubicBezTo>
                      <a:pt x="266913" y="831293"/>
                      <a:pt x="260604" y="832390"/>
                      <a:pt x="254295" y="833487"/>
                    </a:cubicBezTo>
                    <a:cubicBezTo>
                      <a:pt x="253746" y="833624"/>
                      <a:pt x="253060" y="833624"/>
                      <a:pt x="252512" y="833761"/>
                    </a:cubicBezTo>
                    <a:cubicBezTo>
                      <a:pt x="254295" y="833487"/>
                      <a:pt x="256078" y="833213"/>
                      <a:pt x="257861" y="833076"/>
                    </a:cubicBezTo>
                    <a:cubicBezTo>
                      <a:pt x="264445" y="832253"/>
                      <a:pt x="271028" y="831019"/>
                      <a:pt x="277612" y="829784"/>
                    </a:cubicBezTo>
                    <a:cubicBezTo>
                      <a:pt x="276103" y="829921"/>
                      <a:pt x="274732" y="830195"/>
                      <a:pt x="273223" y="830332"/>
                    </a:cubicBezTo>
                    <a:close/>
                    <a:moveTo>
                      <a:pt x="116449" y="925384"/>
                    </a:moveTo>
                    <a:cubicBezTo>
                      <a:pt x="116175" y="925384"/>
                      <a:pt x="116037" y="925384"/>
                      <a:pt x="115763" y="925384"/>
                    </a:cubicBezTo>
                    <a:cubicBezTo>
                      <a:pt x="121798" y="924973"/>
                      <a:pt x="127833" y="924424"/>
                      <a:pt x="133868" y="923602"/>
                    </a:cubicBezTo>
                    <a:cubicBezTo>
                      <a:pt x="138669" y="922915"/>
                      <a:pt x="143332" y="922230"/>
                      <a:pt x="148133" y="921681"/>
                    </a:cubicBezTo>
                    <a:cubicBezTo>
                      <a:pt x="150739" y="921270"/>
                      <a:pt x="153208" y="920721"/>
                      <a:pt x="155677" y="920309"/>
                    </a:cubicBezTo>
                    <a:cubicBezTo>
                      <a:pt x="159517" y="919486"/>
                      <a:pt x="163495" y="918801"/>
                      <a:pt x="167335" y="917978"/>
                    </a:cubicBezTo>
                    <a:cubicBezTo>
                      <a:pt x="167335" y="917978"/>
                      <a:pt x="167198" y="917978"/>
                      <a:pt x="167198" y="917978"/>
                    </a:cubicBezTo>
                    <a:cubicBezTo>
                      <a:pt x="171587" y="916880"/>
                      <a:pt x="175976" y="915783"/>
                      <a:pt x="180365" y="914686"/>
                    </a:cubicBezTo>
                    <a:cubicBezTo>
                      <a:pt x="183657" y="913863"/>
                      <a:pt x="186812" y="912903"/>
                      <a:pt x="190104" y="911943"/>
                    </a:cubicBezTo>
                    <a:cubicBezTo>
                      <a:pt x="193807" y="910845"/>
                      <a:pt x="197510" y="909886"/>
                      <a:pt x="201077" y="908651"/>
                    </a:cubicBezTo>
                    <a:cubicBezTo>
                      <a:pt x="205603" y="907142"/>
                      <a:pt x="210266" y="905496"/>
                      <a:pt x="214793" y="903987"/>
                    </a:cubicBezTo>
                    <a:cubicBezTo>
                      <a:pt x="220690" y="901793"/>
                      <a:pt x="226588" y="899599"/>
                      <a:pt x="232349" y="897267"/>
                    </a:cubicBezTo>
                    <a:cubicBezTo>
                      <a:pt x="235367" y="895895"/>
                      <a:pt x="238521" y="894798"/>
                      <a:pt x="241539" y="893289"/>
                    </a:cubicBezTo>
                    <a:cubicBezTo>
                      <a:pt x="244831" y="891643"/>
                      <a:pt x="248260" y="889997"/>
                      <a:pt x="251551" y="888488"/>
                    </a:cubicBezTo>
                    <a:cubicBezTo>
                      <a:pt x="251551" y="888488"/>
                      <a:pt x="251551" y="888488"/>
                      <a:pt x="251414" y="888488"/>
                    </a:cubicBezTo>
                    <a:cubicBezTo>
                      <a:pt x="257449" y="885196"/>
                      <a:pt x="263484" y="882042"/>
                      <a:pt x="269519" y="878613"/>
                    </a:cubicBezTo>
                    <a:cubicBezTo>
                      <a:pt x="275554" y="875184"/>
                      <a:pt x="281452" y="871480"/>
                      <a:pt x="287213" y="867640"/>
                    </a:cubicBezTo>
                    <a:cubicBezTo>
                      <a:pt x="287625" y="867229"/>
                      <a:pt x="288173" y="866954"/>
                      <a:pt x="288722" y="866543"/>
                    </a:cubicBezTo>
                    <a:cubicBezTo>
                      <a:pt x="288585" y="866680"/>
                      <a:pt x="288585" y="866680"/>
                      <a:pt x="288448" y="866817"/>
                    </a:cubicBezTo>
                    <a:cubicBezTo>
                      <a:pt x="289408" y="865994"/>
                      <a:pt x="290368" y="865171"/>
                      <a:pt x="291191" y="864211"/>
                    </a:cubicBezTo>
                    <a:cubicBezTo>
                      <a:pt x="291877" y="863388"/>
                      <a:pt x="292562" y="862565"/>
                      <a:pt x="293111" y="861605"/>
                    </a:cubicBezTo>
                    <a:cubicBezTo>
                      <a:pt x="292974" y="861742"/>
                      <a:pt x="292837" y="861880"/>
                      <a:pt x="292837" y="862016"/>
                    </a:cubicBezTo>
                    <a:cubicBezTo>
                      <a:pt x="293111" y="861605"/>
                      <a:pt x="293248" y="861331"/>
                      <a:pt x="293522" y="860919"/>
                    </a:cubicBezTo>
                    <a:cubicBezTo>
                      <a:pt x="293522" y="860645"/>
                      <a:pt x="293660" y="860508"/>
                      <a:pt x="293660" y="860233"/>
                    </a:cubicBezTo>
                    <a:cubicBezTo>
                      <a:pt x="293660" y="859959"/>
                      <a:pt x="293660" y="859685"/>
                      <a:pt x="293660" y="859410"/>
                    </a:cubicBezTo>
                    <a:cubicBezTo>
                      <a:pt x="293660" y="859136"/>
                      <a:pt x="293522" y="858862"/>
                      <a:pt x="293522" y="858451"/>
                    </a:cubicBezTo>
                    <a:cubicBezTo>
                      <a:pt x="293385" y="858176"/>
                      <a:pt x="293248" y="858039"/>
                      <a:pt x="293248" y="857764"/>
                    </a:cubicBezTo>
                    <a:cubicBezTo>
                      <a:pt x="293111" y="857627"/>
                      <a:pt x="292974" y="857490"/>
                      <a:pt x="292837" y="857353"/>
                    </a:cubicBezTo>
                    <a:cubicBezTo>
                      <a:pt x="292562" y="857079"/>
                      <a:pt x="292151" y="856804"/>
                      <a:pt x="291877" y="856530"/>
                    </a:cubicBezTo>
                    <a:cubicBezTo>
                      <a:pt x="292014" y="856667"/>
                      <a:pt x="292151" y="856804"/>
                      <a:pt x="292288" y="856804"/>
                    </a:cubicBezTo>
                    <a:cubicBezTo>
                      <a:pt x="291328" y="856119"/>
                      <a:pt x="290505" y="855570"/>
                      <a:pt x="289545" y="855158"/>
                    </a:cubicBezTo>
                    <a:lnTo>
                      <a:pt x="289545" y="855158"/>
                    </a:lnTo>
                    <a:cubicBezTo>
                      <a:pt x="289545" y="855158"/>
                      <a:pt x="289545" y="855158"/>
                      <a:pt x="289545" y="855158"/>
                    </a:cubicBezTo>
                    <a:cubicBezTo>
                      <a:pt x="289408" y="855022"/>
                      <a:pt x="289270" y="855022"/>
                      <a:pt x="288996" y="854884"/>
                    </a:cubicBezTo>
                    <a:cubicBezTo>
                      <a:pt x="288996" y="854884"/>
                      <a:pt x="289133" y="854884"/>
                      <a:pt x="289133" y="855022"/>
                    </a:cubicBezTo>
                    <a:cubicBezTo>
                      <a:pt x="287350" y="854198"/>
                      <a:pt x="285704" y="853513"/>
                      <a:pt x="283921" y="852827"/>
                    </a:cubicBezTo>
                    <a:cubicBezTo>
                      <a:pt x="284196" y="852827"/>
                      <a:pt x="284333" y="852964"/>
                      <a:pt x="284470" y="852964"/>
                    </a:cubicBezTo>
                    <a:cubicBezTo>
                      <a:pt x="282138" y="852278"/>
                      <a:pt x="279944" y="851729"/>
                      <a:pt x="277612" y="851181"/>
                    </a:cubicBezTo>
                    <a:cubicBezTo>
                      <a:pt x="277886" y="851181"/>
                      <a:pt x="278023" y="851318"/>
                      <a:pt x="278298" y="851318"/>
                    </a:cubicBezTo>
                    <a:cubicBezTo>
                      <a:pt x="274457" y="850632"/>
                      <a:pt x="270617" y="849946"/>
                      <a:pt x="266639" y="849261"/>
                    </a:cubicBezTo>
                    <a:cubicBezTo>
                      <a:pt x="262661" y="848712"/>
                      <a:pt x="258684" y="848438"/>
                      <a:pt x="254843" y="848164"/>
                    </a:cubicBezTo>
                    <a:cubicBezTo>
                      <a:pt x="254843" y="848164"/>
                      <a:pt x="254843" y="848164"/>
                      <a:pt x="254980" y="848164"/>
                    </a:cubicBezTo>
                    <a:cubicBezTo>
                      <a:pt x="249494" y="847752"/>
                      <a:pt x="244008" y="847615"/>
                      <a:pt x="238521" y="847889"/>
                    </a:cubicBezTo>
                    <a:cubicBezTo>
                      <a:pt x="234818" y="848026"/>
                      <a:pt x="231115" y="848164"/>
                      <a:pt x="227411" y="848300"/>
                    </a:cubicBezTo>
                    <a:cubicBezTo>
                      <a:pt x="224394" y="848575"/>
                      <a:pt x="221239" y="848849"/>
                      <a:pt x="218222" y="849261"/>
                    </a:cubicBezTo>
                    <a:cubicBezTo>
                      <a:pt x="214107" y="849672"/>
                      <a:pt x="210129" y="850495"/>
                      <a:pt x="206151" y="851318"/>
                    </a:cubicBezTo>
                    <a:cubicBezTo>
                      <a:pt x="206151" y="851318"/>
                      <a:pt x="206151" y="851318"/>
                      <a:pt x="206289" y="851318"/>
                    </a:cubicBezTo>
                    <a:cubicBezTo>
                      <a:pt x="200391" y="852552"/>
                      <a:pt x="194630" y="853924"/>
                      <a:pt x="188869" y="855570"/>
                    </a:cubicBezTo>
                    <a:cubicBezTo>
                      <a:pt x="186263" y="856256"/>
                      <a:pt x="183520" y="856942"/>
                      <a:pt x="181051" y="857902"/>
                    </a:cubicBezTo>
                    <a:cubicBezTo>
                      <a:pt x="178308" y="858725"/>
                      <a:pt x="175428" y="859685"/>
                      <a:pt x="172684" y="860508"/>
                    </a:cubicBezTo>
                    <a:cubicBezTo>
                      <a:pt x="172684" y="860508"/>
                      <a:pt x="172822" y="860508"/>
                      <a:pt x="172822" y="860508"/>
                    </a:cubicBezTo>
                    <a:cubicBezTo>
                      <a:pt x="167198" y="862565"/>
                      <a:pt x="161712" y="864485"/>
                      <a:pt x="156362" y="866954"/>
                    </a:cubicBezTo>
                    <a:cubicBezTo>
                      <a:pt x="155402" y="867503"/>
                      <a:pt x="154579" y="867914"/>
                      <a:pt x="153619" y="868463"/>
                    </a:cubicBezTo>
                    <a:cubicBezTo>
                      <a:pt x="153756" y="868326"/>
                      <a:pt x="153894" y="868189"/>
                      <a:pt x="154031" y="868189"/>
                    </a:cubicBezTo>
                    <a:cubicBezTo>
                      <a:pt x="153345" y="868600"/>
                      <a:pt x="152659" y="869149"/>
                      <a:pt x="152110" y="869697"/>
                    </a:cubicBezTo>
                    <a:cubicBezTo>
                      <a:pt x="151699" y="870109"/>
                      <a:pt x="151287" y="870520"/>
                      <a:pt x="150876" y="871069"/>
                    </a:cubicBezTo>
                    <a:cubicBezTo>
                      <a:pt x="150739" y="871343"/>
                      <a:pt x="150465" y="871755"/>
                      <a:pt x="150327" y="872029"/>
                    </a:cubicBezTo>
                    <a:cubicBezTo>
                      <a:pt x="150190" y="872303"/>
                      <a:pt x="150190" y="872578"/>
                      <a:pt x="150053" y="872715"/>
                    </a:cubicBezTo>
                    <a:cubicBezTo>
                      <a:pt x="150053" y="872852"/>
                      <a:pt x="150053" y="872989"/>
                      <a:pt x="150053" y="873126"/>
                    </a:cubicBezTo>
                    <a:cubicBezTo>
                      <a:pt x="150053" y="873264"/>
                      <a:pt x="150190" y="873401"/>
                      <a:pt x="150190" y="873538"/>
                    </a:cubicBezTo>
                    <a:cubicBezTo>
                      <a:pt x="150327" y="873812"/>
                      <a:pt x="150465" y="873949"/>
                      <a:pt x="150602" y="874224"/>
                    </a:cubicBezTo>
                    <a:cubicBezTo>
                      <a:pt x="150876" y="874498"/>
                      <a:pt x="151150" y="874772"/>
                      <a:pt x="151287" y="875047"/>
                    </a:cubicBezTo>
                    <a:cubicBezTo>
                      <a:pt x="151699" y="875458"/>
                      <a:pt x="151973" y="875732"/>
                      <a:pt x="152385" y="876144"/>
                    </a:cubicBezTo>
                    <a:cubicBezTo>
                      <a:pt x="154031" y="877790"/>
                      <a:pt x="154031" y="880670"/>
                      <a:pt x="152385" y="882454"/>
                    </a:cubicBezTo>
                    <a:cubicBezTo>
                      <a:pt x="150739" y="884099"/>
                      <a:pt x="147858" y="884099"/>
                      <a:pt x="146075" y="882454"/>
                    </a:cubicBezTo>
                    <a:cubicBezTo>
                      <a:pt x="144429" y="880807"/>
                      <a:pt x="142921" y="879161"/>
                      <a:pt x="141961" y="877104"/>
                    </a:cubicBezTo>
                    <a:cubicBezTo>
                      <a:pt x="141138" y="875184"/>
                      <a:pt x="140863" y="873538"/>
                      <a:pt x="141138" y="871480"/>
                    </a:cubicBezTo>
                    <a:cubicBezTo>
                      <a:pt x="141412" y="869560"/>
                      <a:pt x="142235" y="867229"/>
                      <a:pt x="143607" y="865720"/>
                    </a:cubicBezTo>
                    <a:cubicBezTo>
                      <a:pt x="144704" y="864485"/>
                      <a:pt x="145390" y="863662"/>
                      <a:pt x="146624" y="862565"/>
                    </a:cubicBezTo>
                    <a:cubicBezTo>
                      <a:pt x="147721" y="861605"/>
                      <a:pt x="148956" y="860782"/>
                      <a:pt x="150327" y="859959"/>
                    </a:cubicBezTo>
                    <a:cubicBezTo>
                      <a:pt x="152385" y="858725"/>
                      <a:pt x="154716" y="857627"/>
                      <a:pt x="156911" y="856667"/>
                    </a:cubicBezTo>
                    <a:cubicBezTo>
                      <a:pt x="158557" y="855981"/>
                      <a:pt x="160340" y="855296"/>
                      <a:pt x="161986" y="854473"/>
                    </a:cubicBezTo>
                    <a:cubicBezTo>
                      <a:pt x="165003" y="853238"/>
                      <a:pt x="168295" y="852141"/>
                      <a:pt x="171313" y="851044"/>
                    </a:cubicBezTo>
                    <a:cubicBezTo>
                      <a:pt x="176799" y="849261"/>
                      <a:pt x="182423" y="847477"/>
                      <a:pt x="187909" y="845969"/>
                    </a:cubicBezTo>
                    <a:cubicBezTo>
                      <a:pt x="186949" y="845969"/>
                      <a:pt x="185989" y="845969"/>
                      <a:pt x="185166" y="845969"/>
                    </a:cubicBezTo>
                    <a:cubicBezTo>
                      <a:pt x="182423" y="845969"/>
                      <a:pt x="179542" y="845969"/>
                      <a:pt x="176799" y="845832"/>
                    </a:cubicBezTo>
                    <a:cubicBezTo>
                      <a:pt x="174056" y="845694"/>
                      <a:pt x="171176" y="845557"/>
                      <a:pt x="168432" y="845420"/>
                    </a:cubicBezTo>
                    <a:cubicBezTo>
                      <a:pt x="168295" y="845420"/>
                      <a:pt x="168158" y="845420"/>
                      <a:pt x="168021" y="845420"/>
                    </a:cubicBezTo>
                    <a:cubicBezTo>
                      <a:pt x="153208" y="847066"/>
                      <a:pt x="138394" y="848575"/>
                      <a:pt x="123444" y="850221"/>
                    </a:cubicBezTo>
                    <a:cubicBezTo>
                      <a:pt x="114529" y="851181"/>
                      <a:pt x="105613" y="852278"/>
                      <a:pt x="96835" y="853375"/>
                    </a:cubicBezTo>
                    <a:cubicBezTo>
                      <a:pt x="88743" y="854473"/>
                      <a:pt x="80650" y="855707"/>
                      <a:pt x="72695" y="857079"/>
                    </a:cubicBezTo>
                    <a:cubicBezTo>
                      <a:pt x="72969" y="857079"/>
                      <a:pt x="73106" y="856942"/>
                      <a:pt x="73381" y="856942"/>
                    </a:cubicBezTo>
                    <a:cubicBezTo>
                      <a:pt x="67620" y="858176"/>
                      <a:pt x="61996" y="859548"/>
                      <a:pt x="56236" y="860782"/>
                    </a:cubicBezTo>
                    <a:cubicBezTo>
                      <a:pt x="55275" y="861056"/>
                      <a:pt x="54315" y="861331"/>
                      <a:pt x="53355" y="861605"/>
                    </a:cubicBezTo>
                    <a:cubicBezTo>
                      <a:pt x="51298" y="862154"/>
                      <a:pt x="49240" y="862702"/>
                      <a:pt x="47183" y="863388"/>
                    </a:cubicBezTo>
                    <a:cubicBezTo>
                      <a:pt x="42794" y="864622"/>
                      <a:pt x="38268" y="865994"/>
                      <a:pt x="33879" y="867503"/>
                    </a:cubicBezTo>
                    <a:cubicBezTo>
                      <a:pt x="33879" y="867503"/>
                      <a:pt x="33879" y="867503"/>
                      <a:pt x="33879" y="867503"/>
                    </a:cubicBezTo>
                    <a:cubicBezTo>
                      <a:pt x="29078" y="869149"/>
                      <a:pt x="24140" y="871069"/>
                      <a:pt x="19614" y="873264"/>
                    </a:cubicBezTo>
                    <a:cubicBezTo>
                      <a:pt x="19614" y="873264"/>
                      <a:pt x="19751" y="873264"/>
                      <a:pt x="19751" y="873264"/>
                    </a:cubicBezTo>
                    <a:cubicBezTo>
                      <a:pt x="18105" y="874087"/>
                      <a:pt x="16596" y="874909"/>
                      <a:pt x="15088" y="875732"/>
                    </a:cubicBezTo>
                    <a:cubicBezTo>
                      <a:pt x="14676" y="876007"/>
                      <a:pt x="14265" y="876281"/>
                      <a:pt x="13853" y="876555"/>
                    </a:cubicBezTo>
                    <a:cubicBezTo>
                      <a:pt x="13990" y="876418"/>
                      <a:pt x="14127" y="876281"/>
                      <a:pt x="14265" y="876144"/>
                    </a:cubicBezTo>
                    <a:cubicBezTo>
                      <a:pt x="13305" y="876967"/>
                      <a:pt x="12482" y="877790"/>
                      <a:pt x="11659" y="878750"/>
                    </a:cubicBezTo>
                    <a:cubicBezTo>
                      <a:pt x="11796" y="878613"/>
                      <a:pt x="11933" y="878476"/>
                      <a:pt x="12070" y="878338"/>
                    </a:cubicBezTo>
                    <a:cubicBezTo>
                      <a:pt x="11796" y="878750"/>
                      <a:pt x="11521" y="879025"/>
                      <a:pt x="11247" y="879436"/>
                    </a:cubicBezTo>
                    <a:cubicBezTo>
                      <a:pt x="10973" y="879847"/>
                      <a:pt x="10698" y="880396"/>
                      <a:pt x="10287" y="880807"/>
                    </a:cubicBezTo>
                    <a:cubicBezTo>
                      <a:pt x="9738" y="881767"/>
                      <a:pt x="9327" y="882865"/>
                      <a:pt x="8915" y="883962"/>
                    </a:cubicBezTo>
                    <a:cubicBezTo>
                      <a:pt x="9053" y="883688"/>
                      <a:pt x="9053" y="883551"/>
                      <a:pt x="9190" y="883413"/>
                    </a:cubicBezTo>
                    <a:cubicBezTo>
                      <a:pt x="9053" y="883825"/>
                      <a:pt x="9053" y="884374"/>
                      <a:pt x="8915" y="884785"/>
                    </a:cubicBezTo>
                    <a:cubicBezTo>
                      <a:pt x="8915" y="885196"/>
                      <a:pt x="8915" y="885608"/>
                      <a:pt x="8778" y="886019"/>
                    </a:cubicBezTo>
                    <a:lnTo>
                      <a:pt x="8778" y="886019"/>
                    </a:lnTo>
                    <a:cubicBezTo>
                      <a:pt x="8778" y="886705"/>
                      <a:pt x="8778" y="887391"/>
                      <a:pt x="8778" y="887940"/>
                    </a:cubicBezTo>
                    <a:cubicBezTo>
                      <a:pt x="8778" y="887803"/>
                      <a:pt x="8778" y="887665"/>
                      <a:pt x="8778" y="887528"/>
                    </a:cubicBezTo>
                    <a:cubicBezTo>
                      <a:pt x="8778" y="888625"/>
                      <a:pt x="8915" y="889586"/>
                      <a:pt x="9190" y="890683"/>
                    </a:cubicBezTo>
                    <a:cubicBezTo>
                      <a:pt x="9190" y="890683"/>
                      <a:pt x="9190" y="890683"/>
                      <a:pt x="9190" y="890683"/>
                    </a:cubicBezTo>
                    <a:cubicBezTo>
                      <a:pt x="9327" y="891369"/>
                      <a:pt x="9464" y="891917"/>
                      <a:pt x="9601" y="892603"/>
                    </a:cubicBezTo>
                    <a:cubicBezTo>
                      <a:pt x="10013" y="893975"/>
                      <a:pt x="10561" y="895209"/>
                      <a:pt x="11247" y="896444"/>
                    </a:cubicBezTo>
                    <a:cubicBezTo>
                      <a:pt x="11247" y="896306"/>
                      <a:pt x="11110" y="896170"/>
                      <a:pt x="11110" y="896170"/>
                    </a:cubicBezTo>
                    <a:cubicBezTo>
                      <a:pt x="11796" y="897404"/>
                      <a:pt x="12482" y="898638"/>
                      <a:pt x="13442" y="899873"/>
                    </a:cubicBezTo>
                    <a:cubicBezTo>
                      <a:pt x="13305" y="899735"/>
                      <a:pt x="13167" y="899599"/>
                      <a:pt x="13167" y="899461"/>
                    </a:cubicBezTo>
                    <a:cubicBezTo>
                      <a:pt x="13579" y="900010"/>
                      <a:pt x="13990" y="900421"/>
                      <a:pt x="14402" y="900970"/>
                    </a:cubicBezTo>
                    <a:cubicBezTo>
                      <a:pt x="15636" y="902341"/>
                      <a:pt x="16871" y="903713"/>
                      <a:pt x="18242" y="904948"/>
                    </a:cubicBezTo>
                    <a:cubicBezTo>
                      <a:pt x="18105" y="904810"/>
                      <a:pt x="17968" y="904673"/>
                      <a:pt x="17831" y="904536"/>
                    </a:cubicBezTo>
                    <a:cubicBezTo>
                      <a:pt x="18928" y="905633"/>
                      <a:pt x="20300" y="906593"/>
                      <a:pt x="21534" y="907416"/>
                    </a:cubicBezTo>
                    <a:cubicBezTo>
                      <a:pt x="21397" y="907279"/>
                      <a:pt x="21260" y="907142"/>
                      <a:pt x="21123" y="907142"/>
                    </a:cubicBezTo>
                    <a:cubicBezTo>
                      <a:pt x="23592" y="908925"/>
                      <a:pt x="26198" y="910434"/>
                      <a:pt x="28941" y="911806"/>
                    </a:cubicBezTo>
                    <a:cubicBezTo>
                      <a:pt x="28804" y="911806"/>
                      <a:pt x="28804" y="911668"/>
                      <a:pt x="28666" y="911668"/>
                    </a:cubicBezTo>
                    <a:cubicBezTo>
                      <a:pt x="28804" y="911668"/>
                      <a:pt x="28941" y="911806"/>
                      <a:pt x="28941" y="911806"/>
                    </a:cubicBezTo>
                    <a:cubicBezTo>
                      <a:pt x="29078" y="911806"/>
                      <a:pt x="29078" y="911943"/>
                      <a:pt x="29215" y="911943"/>
                    </a:cubicBezTo>
                    <a:cubicBezTo>
                      <a:pt x="29215" y="911943"/>
                      <a:pt x="29078" y="911943"/>
                      <a:pt x="29078" y="911943"/>
                    </a:cubicBezTo>
                    <a:cubicBezTo>
                      <a:pt x="32370" y="913451"/>
                      <a:pt x="35662" y="914823"/>
                      <a:pt x="39091" y="916195"/>
                    </a:cubicBezTo>
                    <a:cubicBezTo>
                      <a:pt x="39091" y="916195"/>
                      <a:pt x="39091" y="916195"/>
                      <a:pt x="39091" y="916195"/>
                    </a:cubicBezTo>
                    <a:cubicBezTo>
                      <a:pt x="39091" y="916195"/>
                      <a:pt x="39228" y="916195"/>
                      <a:pt x="39228" y="916195"/>
                    </a:cubicBezTo>
                    <a:cubicBezTo>
                      <a:pt x="39365" y="916195"/>
                      <a:pt x="39502" y="916332"/>
                      <a:pt x="39639" y="916332"/>
                    </a:cubicBezTo>
                    <a:cubicBezTo>
                      <a:pt x="39639" y="916332"/>
                      <a:pt x="39502" y="916332"/>
                      <a:pt x="39502" y="916332"/>
                    </a:cubicBezTo>
                    <a:cubicBezTo>
                      <a:pt x="46086" y="918526"/>
                      <a:pt x="52807" y="920309"/>
                      <a:pt x="59665" y="921681"/>
                    </a:cubicBezTo>
                    <a:cubicBezTo>
                      <a:pt x="59665" y="921681"/>
                      <a:pt x="59665" y="921681"/>
                      <a:pt x="59527" y="921681"/>
                    </a:cubicBezTo>
                    <a:cubicBezTo>
                      <a:pt x="68991" y="923602"/>
                      <a:pt x="78730" y="924973"/>
                      <a:pt x="88331" y="925659"/>
                    </a:cubicBezTo>
                    <a:cubicBezTo>
                      <a:pt x="88194" y="925659"/>
                      <a:pt x="88057" y="925659"/>
                      <a:pt x="87920" y="925659"/>
                    </a:cubicBezTo>
                    <a:cubicBezTo>
                      <a:pt x="97658" y="926070"/>
                      <a:pt x="106985" y="925933"/>
                      <a:pt x="116449" y="925384"/>
                    </a:cubicBezTo>
                    <a:close/>
                    <a:moveTo>
                      <a:pt x="45811" y="927716"/>
                    </a:moveTo>
                    <a:cubicBezTo>
                      <a:pt x="37856" y="925522"/>
                      <a:pt x="30038" y="922641"/>
                      <a:pt x="22631" y="918664"/>
                    </a:cubicBezTo>
                    <a:cubicBezTo>
                      <a:pt x="15636" y="914960"/>
                      <a:pt x="9464" y="909886"/>
                      <a:pt x="5075" y="903302"/>
                    </a:cubicBezTo>
                    <a:cubicBezTo>
                      <a:pt x="3429" y="900970"/>
                      <a:pt x="1920" y="898090"/>
                      <a:pt x="1234" y="895346"/>
                    </a:cubicBezTo>
                    <a:cubicBezTo>
                      <a:pt x="823" y="893700"/>
                      <a:pt x="549" y="892329"/>
                      <a:pt x="274" y="890683"/>
                    </a:cubicBezTo>
                    <a:cubicBezTo>
                      <a:pt x="0" y="889174"/>
                      <a:pt x="0" y="887665"/>
                      <a:pt x="0" y="886157"/>
                    </a:cubicBezTo>
                    <a:cubicBezTo>
                      <a:pt x="0" y="884648"/>
                      <a:pt x="274" y="883139"/>
                      <a:pt x="549" y="881767"/>
                    </a:cubicBezTo>
                    <a:cubicBezTo>
                      <a:pt x="686" y="880807"/>
                      <a:pt x="960" y="879710"/>
                      <a:pt x="1509" y="878750"/>
                    </a:cubicBezTo>
                    <a:cubicBezTo>
                      <a:pt x="2195" y="877378"/>
                      <a:pt x="2743" y="876144"/>
                      <a:pt x="3566" y="874772"/>
                    </a:cubicBezTo>
                    <a:cubicBezTo>
                      <a:pt x="4389" y="873401"/>
                      <a:pt x="5486" y="871892"/>
                      <a:pt x="6584" y="870795"/>
                    </a:cubicBezTo>
                    <a:cubicBezTo>
                      <a:pt x="7681" y="869835"/>
                      <a:pt x="8641" y="869012"/>
                      <a:pt x="9876" y="868189"/>
                    </a:cubicBezTo>
                    <a:cubicBezTo>
                      <a:pt x="11110" y="867366"/>
                      <a:pt x="12344" y="866680"/>
                      <a:pt x="13579" y="865994"/>
                    </a:cubicBezTo>
                    <a:cubicBezTo>
                      <a:pt x="16871" y="864211"/>
                      <a:pt x="20163" y="862702"/>
                      <a:pt x="23592" y="861193"/>
                    </a:cubicBezTo>
                    <a:cubicBezTo>
                      <a:pt x="29764" y="858587"/>
                      <a:pt x="36073" y="856530"/>
                      <a:pt x="42520" y="854747"/>
                    </a:cubicBezTo>
                    <a:cubicBezTo>
                      <a:pt x="46360" y="853650"/>
                      <a:pt x="50201" y="852415"/>
                      <a:pt x="53904" y="851318"/>
                    </a:cubicBezTo>
                    <a:cubicBezTo>
                      <a:pt x="55138" y="850906"/>
                      <a:pt x="56373" y="850769"/>
                      <a:pt x="57607" y="850495"/>
                    </a:cubicBezTo>
                    <a:cubicBezTo>
                      <a:pt x="60488" y="849809"/>
                      <a:pt x="63368" y="849261"/>
                      <a:pt x="66248" y="848575"/>
                    </a:cubicBezTo>
                    <a:cubicBezTo>
                      <a:pt x="68580" y="848026"/>
                      <a:pt x="71049" y="847477"/>
                      <a:pt x="73518" y="847066"/>
                    </a:cubicBezTo>
                    <a:cubicBezTo>
                      <a:pt x="78318" y="846380"/>
                      <a:pt x="83119" y="845557"/>
                      <a:pt x="87920" y="844735"/>
                    </a:cubicBezTo>
                    <a:cubicBezTo>
                      <a:pt x="90526" y="844323"/>
                      <a:pt x="93269" y="844048"/>
                      <a:pt x="95875" y="843637"/>
                    </a:cubicBezTo>
                    <a:cubicBezTo>
                      <a:pt x="99852" y="843226"/>
                      <a:pt x="103967" y="842540"/>
                      <a:pt x="107945" y="842128"/>
                    </a:cubicBezTo>
                    <a:cubicBezTo>
                      <a:pt x="111923" y="841580"/>
                      <a:pt x="115900" y="841168"/>
                      <a:pt x="120015" y="840757"/>
                    </a:cubicBezTo>
                    <a:cubicBezTo>
                      <a:pt x="119878" y="840757"/>
                      <a:pt x="119741" y="840757"/>
                      <a:pt x="119741" y="840757"/>
                    </a:cubicBezTo>
                    <a:cubicBezTo>
                      <a:pt x="117135" y="840345"/>
                      <a:pt x="114391" y="839934"/>
                      <a:pt x="111785" y="839248"/>
                    </a:cubicBezTo>
                    <a:cubicBezTo>
                      <a:pt x="106985" y="838151"/>
                      <a:pt x="102184" y="837053"/>
                      <a:pt x="97384" y="835956"/>
                    </a:cubicBezTo>
                    <a:cubicBezTo>
                      <a:pt x="90388" y="834310"/>
                      <a:pt x="83530" y="831978"/>
                      <a:pt x="76672" y="829647"/>
                    </a:cubicBezTo>
                    <a:cubicBezTo>
                      <a:pt x="67346" y="826355"/>
                      <a:pt x="58430" y="822103"/>
                      <a:pt x="50201" y="816754"/>
                    </a:cubicBezTo>
                    <a:cubicBezTo>
                      <a:pt x="47320" y="814833"/>
                      <a:pt x="44303" y="812776"/>
                      <a:pt x="41697" y="810307"/>
                    </a:cubicBezTo>
                    <a:cubicBezTo>
                      <a:pt x="39365" y="807975"/>
                      <a:pt x="36759" y="805369"/>
                      <a:pt x="34976" y="802489"/>
                    </a:cubicBezTo>
                    <a:cubicBezTo>
                      <a:pt x="33467" y="799883"/>
                      <a:pt x="32095" y="797277"/>
                      <a:pt x="31547" y="794397"/>
                    </a:cubicBezTo>
                    <a:cubicBezTo>
                      <a:pt x="31272" y="792202"/>
                      <a:pt x="31135" y="791379"/>
                      <a:pt x="31135" y="789184"/>
                    </a:cubicBezTo>
                    <a:cubicBezTo>
                      <a:pt x="31135" y="787264"/>
                      <a:pt x="31684" y="785344"/>
                      <a:pt x="32233" y="783561"/>
                    </a:cubicBezTo>
                    <a:cubicBezTo>
                      <a:pt x="32918" y="781092"/>
                      <a:pt x="34564" y="778897"/>
                      <a:pt x="35936" y="776840"/>
                    </a:cubicBezTo>
                    <a:cubicBezTo>
                      <a:pt x="37582" y="774508"/>
                      <a:pt x="39914" y="773000"/>
                      <a:pt x="42245" y="771491"/>
                    </a:cubicBezTo>
                    <a:cubicBezTo>
                      <a:pt x="43617" y="770531"/>
                      <a:pt x="45400" y="769845"/>
                      <a:pt x="46909" y="769159"/>
                    </a:cubicBezTo>
                    <a:cubicBezTo>
                      <a:pt x="48280" y="768473"/>
                      <a:pt x="49926" y="768062"/>
                      <a:pt x="51435" y="767650"/>
                    </a:cubicBezTo>
                    <a:cubicBezTo>
                      <a:pt x="54178" y="766827"/>
                      <a:pt x="56921" y="766416"/>
                      <a:pt x="59665" y="765868"/>
                    </a:cubicBezTo>
                    <a:cubicBezTo>
                      <a:pt x="63642" y="765181"/>
                      <a:pt x="67483" y="764496"/>
                      <a:pt x="71460" y="763673"/>
                    </a:cubicBezTo>
                    <a:cubicBezTo>
                      <a:pt x="72695" y="763398"/>
                      <a:pt x="74066" y="763261"/>
                      <a:pt x="75438" y="763124"/>
                    </a:cubicBezTo>
                    <a:cubicBezTo>
                      <a:pt x="78456" y="762713"/>
                      <a:pt x="81336" y="762439"/>
                      <a:pt x="84353" y="762027"/>
                    </a:cubicBezTo>
                    <a:cubicBezTo>
                      <a:pt x="91897" y="761067"/>
                      <a:pt x="99578" y="760518"/>
                      <a:pt x="107122" y="759832"/>
                    </a:cubicBezTo>
                    <a:cubicBezTo>
                      <a:pt x="109865" y="759558"/>
                      <a:pt x="112608" y="759421"/>
                      <a:pt x="115352" y="759146"/>
                    </a:cubicBezTo>
                    <a:cubicBezTo>
                      <a:pt x="106573" y="756678"/>
                      <a:pt x="97932" y="753660"/>
                      <a:pt x="89565" y="750094"/>
                    </a:cubicBezTo>
                    <a:cubicBezTo>
                      <a:pt x="85588" y="748448"/>
                      <a:pt x="81885" y="746391"/>
                      <a:pt x="78044" y="744470"/>
                    </a:cubicBezTo>
                    <a:cubicBezTo>
                      <a:pt x="74341" y="742550"/>
                      <a:pt x="70637" y="740356"/>
                      <a:pt x="67071" y="737887"/>
                    </a:cubicBezTo>
                    <a:cubicBezTo>
                      <a:pt x="59939" y="732949"/>
                      <a:pt x="53355" y="727325"/>
                      <a:pt x="47869" y="720742"/>
                    </a:cubicBezTo>
                    <a:cubicBezTo>
                      <a:pt x="45811" y="718273"/>
                      <a:pt x="44303" y="715392"/>
                      <a:pt x="42794" y="712649"/>
                    </a:cubicBezTo>
                    <a:cubicBezTo>
                      <a:pt x="42108" y="711278"/>
                      <a:pt x="41559" y="709632"/>
                      <a:pt x="41011" y="708123"/>
                    </a:cubicBezTo>
                    <a:cubicBezTo>
                      <a:pt x="40599" y="706477"/>
                      <a:pt x="40051" y="704968"/>
                      <a:pt x="39914" y="703322"/>
                    </a:cubicBezTo>
                    <a:cubicBezTo>
                      <a:pt x="39639" y="701676"/>
                      <a:pt x="39639" y="700305"/>
                      <a:pt x="39502" y="698522"/>
                    </a:cubicBezTo>
                    <a:cubicBezTo>
                      <a:pt x="39365" y="697013"/>
                      <a:pt x="39776" y="695367"/>
                      <a:pt x="39914" y="693859"/>
                    </a:cubicBezTo>
                    <a:cubicBezTo>
                      <a:pt x="40462" y="690430"/>
                      <a:pt x="42108" y="687412"/>
                      <a:pt x="43754" y="684394"/>
                    </a:cubicBezTo>
                    <a:cubicBezTo>
                      <a:pt x="46909" y="678771"/>
                      <a:pt x="51846" y="674930"/>
                      <a:pt x="57196" y="671638"/>
                    </a:cubicBezTo>
                    <a:cubicBezTo>
                      <a:pt x="64877" y="666838"/>
                      <a:pt x="73518" y="664506"/>
                      <a:pt x="82296" y="662311"/>
                    </a:cubicBezTo>
                    <a:cubicBezTo>
                      <a:pt x="91074" y="660117"/>
                      <a:pt x="100127" y="659020"/>
                      <a:pt x="109042" y="658060"/>
                    </a:cubicBezTo>
                    <a:cubicBezTo>
                      <a:pt x="113431" y="657648"/>
                      <a:pt x="117820" y="657237"/>
                      <a:pt x="122210" y="656962"/>
                    </a:cubicBezTo>
                    <a:cubicBezTo>
                      <a:pt x="126462" y="656688"/>
                      <a:pt x="130713" y="656276"/>
                      <a:pt x="134965" y="656276"/>
                    </a:cubicBezTo>
                    <a:cubicBezTo>
                      <a:pt x="148819" y="656140"/>
                      <a:pt x="162809" y="655591"/>
                      <a:pt x="176799" y="655865"/>
                    </a:cubicBezTo>
                    <a:cubicBezTo>
                      <a:pt x="183520" y="656002"/>
                      <a:pt x="190104" y="656002"/>
                      <a:pt x="196825" y="656140"/>
                    </a:cubicBezTo>
                    <a:cubicBezTo>
                      <a:pt x="193121" y="654493"/>
                      <a:pt x="189418" y="652847"/>
                      <a:pt x="185715" y="651064"/>
                    </a:cubicBezTo>
                    <a:cubicBezTo>
                      <a:pt x="168295" y="642698"/>
                      <a:pt x="151699" y="632411"/>
                      <a:pt x="136474" y="620341"/>
                    </a:cubicBezTo>
                    <a:cubicBezTo>
                      <a:pt x="129342" y="614717"/>
                      <a:pt x="122621" y="608545"/>
                      <a:pt x="116175" y="601961"/>
                    </a:cubicBezTo>
                    <a:cubicBezTo>
                      <a:pt x="113294" y="598944"/>
                      <a:pt x="110551" y="595789"/>
                      <a:pt x="107945" y="592497"/>
                    </a:cubicBezTo>
                    <a:cubicBezTo>
                      <a:pt x="104927" y="588931"/>
                      <a:pt x="102321" y="585228"/>
                      <a:pt x="99852" y="581250"/>
                    </a:cubicBezTo>
                    <a:cubicBezTo>
                      <a:pt x="97795" y="578095"/>
                      <a:pt x="96423" y="574529"/>
                      <a:pt x="95189" y="571100"/>
                    </a:cubicBezTo>
                    <a:cubicBezTo>
                      <a:pt x="94092" y="568083"/>
                      <a:pt x="93406" y="564928"/>
                      <a:pt x="92994" y="561773"/>
                    </a:cubicBezTo>
                    <a:cubicBezTo>
                      <a:pt x="92720" y="559167"/>
                      <a:pt x="93132" y="556699"/>
                      <a:pt x="93817" y="554092"/>
                    </a:cubicBezTo>
                    <a:cubicBezTo>
                      <a:pt x="94778" y="550800"/>
                      <a:pt x="96972" y="547783"/>
                      <a:pt x="99167" y="545177"/>
                    </a:cubicBezTo>
                    <a:cubicBezTo>
                      <a:pt x="103144" y="540788"/>
                      <a:pt x="108905" y="539005"/>
                      <a:pt x="114391" y="537907"/>
                    </a:cubicBezTo>
                    <a:cubicBezTo>
                      <a:pt x="123170" y="536125"/>
                      <a:pt x="132085" y="536810"/>
                      <a:pt x="140863" y="537633"/>
                    </a:cubicBezTo>
                    <a:cubicBezTo>
                      <a:pt x="145801" y="538045"/>
                      <a:pt x="150739" y="539005"/>
                      <a:pt x="155677" y="539690"/>
                    </a:cubicBezTo>
                    <a:cubicBezTo>
                      <a:pt x="157048" y="539965"/>
                      <a:pt x="158557" y="540102"/>
                      <a:pt x="159929" y="540376"/>
                    </a:cubicBezTo>
                    <a:cubicBezTo>
                      <a:pt x="164866" y="541336"/>
                      <a:pt x="169667" y="542159"/>
                      <a:pt x="174605" y="543119"/>
                    </a:cubicBezTo>
                    <a:cubicBezTo>
                      <a:pt x="180365" y="544217"/>
                      <a:pt x="186263" y="545314"/>
                      <a:pt x="192024" y="546548"/>
                    </a:cubicBezTo>
                    <a:cubicBezTo>
                      <a:pt x="201625" y="548743"/>
                      <a:pt x="211226" y="550938"/>
                      <a:pt x="220690" y="552995"/>
                    </a:cubicBezTo>
                    <a:cubicBezTo>
                      <a:pt x="225080" y="553955"/>
                      <a:pt x="229332" y="555052"/>
                      <a:pt x="233721" y="556150"/>
                    </a:cubicBezTo>
                    <a:cubicBezTo>
                      <a:pt x="233309" y="556012"/>
                      <a:pt x="232898" y="555738"/>
                      <a:pt x="232623" y="555601"/>
                    </a:cubicBezTo>
                    <a:cubicBezTo>
                      <a:pt x="223982" y="550938"/>
                      <a:pt x="215478" y="546000"/>
                      <a:pt x="207112" y="540513"/>
                    </a:cubicBezTo>
                    <a:cubicBezTo>
                      <a:pt x="198882" y="535164"/>
                      <a:pt x="190927" y="529267"/>
                      <a:pt x="183383" y="522820"/>
                    </a:cubicBezTo>
                    <a:cubicBezTo>
                      <a:pt x="176936" y="517333"/>
                      <a:pt x="170901" y="511298"/>
                      <a:pt x="165552" y="504715"/>
                    </a:cubicBezTo>
                    <a:cubicBezTo>
                      <a:pt x="162946" y="501560"/>
                      <a:pt x="160752" y="498131"/>
                      <a:pt x="158557" y="494702"/>
                    </a:cubicBezTo>
                    <a:cubicBezTo>
                      <a:pt x="156774" y="491684"/>
                      <a:pt x="155677" y="488393"/>
                      <a:pt x="155128" y="485101"/>
                    </a:cubicBezTo>
                    <a:cubicBezTo>
                      <a:pt x="154716" y="482769"/>
                      <a:pt x="154716" y="480026"/>
                      <a:pt x="155402" y="477694"/>
                    </a:cubicBezTo>
                    <a:cubicBezTo>
                      <a:pt x="155677" y="476871"/>
                      <a:pt x="155951" y="475911"/>
                      <a:pt x="156500" y="475088"/>
                    </a:cubicBezTo>
                    <a:cubicBezTo>
                      <a:pt x="156911" y="474265"/>
                      <a:pt x="157597" y="473579"/>
                      <a:pt x="158283" y="473031"/>
                    </a:cubicBezTo>
                    <a:cubicBezTo>
                      <a:pt x="158831" y="472345"/>
                      <a:pt x="159791" y="471796"/>
                      <a:pt x="160614" y="471385"/>
                    </a:cubicBezTo>
                    <a:cubicBezTo>
                      <a:pt x="161849" y="470699"/>
                      <a:pt x="163083" y="470150"/>
                      <a:pt x="164455" y="469739"/>
                    </a:cubicBezTo>
                    <a:cubicBezTo>
                      <a:pt x="167884" y="468504"/>
                      <a:pt x="171450" y="468504"/>
                      <a:pt x="175153" y="468642"/>
                    </a:cubicBezTo>
                    <a:cubicBezTo>
                      <a:pt x="182560" y="469053"/>
                      <a:pt x="189967" y="470836"/>
                      <a:pt x="197236" y="472619"/>
                    </a:cubicBezTo>
                    <a:cubicBezTo>
                      <a:pt x="201625" y="473716"/>
                      <a:pt x="206151" y="474951"/>
                      <a:pt x="210678" y="476048"/>
                    </a:cubicBezTo>
                    <a:cubicBezTo>
                      <a:pt x="217399" y="477832"/>
                      <a:pt x="224119" y="479752"/>
                      <a:pt x="230840" y="481672"/>
                    </a:cubicBezTo>
                    <a:cubicBezTo>
                      <a:pt x="234818" y="482769"/>
                      <a:pt x="238658" y="484003"/>
                      <a:pt x="242636" y="485101"/>
                    </a:cubicBezTo>
                    <a:cubicBezTo>
                      <a:pt x="244693" y="485787"/>
                      <a:pt x="246751" y="486472"/>
                      <a:pt x="248945" y="487158"/>
                    </a:cubicBezTo>
                    <a:cubicBezTo>
                      <a:pt x="257724" y="490039"/>
                      <a:pt x="266639" y="492919"/>
                      <a:pt x="275417" y="495936"/>
                    </a:cubicBezTo>
                    <a:cubicBezTo>
                      <a:pt x="276926" y="496485"/>
                      <a:pt x="278298" y="497034"/>
                      <a:pt x="279806" y="497582"/>
                    </a:cubicBezTo>
                    <a:cubicBezTo>
                      <a:pt x="284333" y="499228"/>
                      <a:pt x="288859" y="501011"/>
                      <a:pt x="293522" y="502657"/>
                    </a:cubicBezTo>
                    <a:cubicBezTo>
                      <a:pt x="294620" y="503069"/>
                      <a:pt x="295580" y="503480"/>
                      <a:pt x="296677" y="503892"/>
                    </a:cubicBezTo>
                    <a:cubicBezTo>
                      <a:pt x="290093" y="494702"/>
                      <a:pt x="283921" y="485238"/>
                      <a:pt x="278161" y="475500"/>
                    </a:cubicBezTo>
                    <a:cubicBezTo>
                      <a:pt x="273086" y="466858"/>
                      <a:pt x="268148" y="458080"/>
                      <a:pt x="263622" y="449028"/>
                    </a:cubicBezTo>
                    <a:cubicBezTo>
                      <a:pt x="261564" y="445050"/>
                      <a:pt x="259644" y="441072"/>
                      <a:pt x="257861" y="437232"/>
                    </a:cubicBezTo>
                    <a:cubicBezTo>
                      <a:pt x="255255" y="431883"/>
                      <a:pt x="252786" y="426397"/>
                      <a:pt x="250454" y="420910"/>
                    </a:cubicBezTo>
                    <a:cubicBezTo>
                      <a:pt x="248808" y="416795"/>
                      <a:pt x="247437" y="412681"/>
                      <a:pt x="246065" y="408565"/>
                    </a:cubicBezTo>
                    <a:cubicBezTo>
                      <a:pt x="244831" y="404588"/>
                      <a:pt x="243733" y="400610"/>
                      <a:pt x="242910" y="396495"/>
                    </a:cubicBezTo>
                    <a:cubicBezTo>
                      <a:pt x="242362" y="393341"/>
                      <a:pt x="242499" y="390049"/>
                      <a:pt x="242910" y="387031"/>
                    </a:cubicBezTo>
                    <a:cubicBezTo>
                      <a:pt x="243322" y="384151"/>
                      <a:pt x="244419" y="381408"/>
                      <a:pt x="245791" y="378939"/>
                    </a:cubicBezTo>
                    <a:cubicBezTo>
                      <a:pt x="247574" y="375510"/>
                      <a:pt x="251277" y="373590"/>
                      <a:pt x="254980" y="373315"/>
                    </a:cubicBezTo>
                    <a:cubicBezTo>
                      <a:pt x="257724" y="373178"/>
                      <a:pt x="260878" y="373315"/>
                      <a:pt x="263622" y="374001"/>
                    </a:cubicBezTo>
                    <a:cubicBezTo>
                      <a:pt x="265542" y="374550"/>
                      <a:pt x="266776" y="374962"/>
                      <a:pt x="268559" y="375784"/>
                    </a:cubicBezTo>
                    <a:cubicBezTo>
                      <a:pt x="270891" y="376744"/>
                      <a:pt x="273223" y="378253"/>
                      <a:pt x="275280" y="379625"/>
                    </a:cubicBezTo>
                    <a:cubicBezTo>
                      <a:pt x="278983" y="381956"/>
                      <a:pt x="282687" y="384288"/>
                      <a:pt x="286116" y="386757"/>
                    </a:cubicBezTo>
                    <a:cubicBezTo>
                      <a:pt x="288448" y="388403"/>
                      <a:pt x="290642" y="390049"/>
                      <a:pt x="292974" y="391695"/>
                    </a:cubicBezTo>
                    <a:cubicBezTo>
                      <a:pt x="296951" y="394575"/>
                      <a:pt x="300792" y="397456"/>
                      <a:pt x="304770" y="400336"/>
                    </a:cubicBezTo>
                    <a:cubicBezTo>
                      <a:pt x="306827" y="401982"/>
                      <a:pt x="309022" y="403353"/>
                      <a:pt x="311079" y="404999"/>
                    </a:cubicBezTo>
                    <a:cubicBezTo>
                      <a:pt x="314371" y="407605"/>
                      <a:pt x="317525" y="410074"/>
                      <a:pt x="320817" y="412681"/>
                    </a:cubicBezTo>
                    <a:cubicBezTo>
                      <a:pt x="323286" y="414601"/>
                      <a:pt x="325892" y="416658"/>
                      <a:pt x="328361" y="418578"/>
                    </a:cubicBezTo>
                    <a:cubicBezTo>
                      <a:pt x="320406" y="404039"/>
                      <a:pt x="313411" y="389089"/>
                      <a:pt x="307650" y="373727"/>
                    </a:cubicBezTo>
                    <a:cubicBezTo>
                      <a:pt x="304358" y="365086"/>
                      <a:pt x="301341" y="356308"/>
                      <a:pt x="299009" y="347255"/>
                    </a:cubicBezTo>
                    <a:cubicBezTo>
                      <a:pt x="298460" y="344923"/>
                      <a:pt x="297912" y="342592"/>
                      <a:pt x="297500" y="340123"/>
                    </a:cubicBezTo>
                    <a:cubicBezTo>
                      <a:pt x="297089" y="338340"/>
                      <a:pt x="296677" y="336556"/>
                      <a:pt x="296403" y="334773"/>
                    </a:cubicBezTo>
                    <a:cubicBezTo>
                      <a:pt x="295991" y="332442"/>
                      <a:pt x="295580" y="330110"/>
                      <a:pt x="295443" y="327641"/>
                    </a:cubicBezTo>
                    <a:cubicBezTo>
                      <a:pt x="295306" y="325721"/>
                      <a:pt x="295443" y="323801"/>
                      <a:pt x="295580" y="321880"/>
                    </a:cubicBezTo>
                    <a:cubicBezTo>
                      <a:pt x="295717" y="320783"/>
                      <a:pt x="295991" y="319549"/>
                      <a:pt x="296266" y="318589"/>
                    </a:cubicBezTo>
                    <a:cubicBezTo>
                      <a:pt x="296677" y="317354"/>
                      <a:pt x="297226" y="315982"/>
                      <a:pt x="297912" y="314748"/>
                    </a:cubicBezTo>
                    <a:cubicBezTo>
                      <a:pt x="299283" y="312691"/>
                      <a:pt x="300518" y="310633"/>
                      <a:pt x="302575" y="309124"/>
                    </a:cubicBezTo>
                    <a:cubicBezTo>
                      <a:pt x="306964" y="305695"/>
                      <a:pt x="312725" y="306793"/>
                      <a:pt x="317800" y="308302"/>
                    </a:cubicBezTo>
                    <a:cubicBezTo>
                      <a:pt x="321092" y="309262"/>
                      <a:pt x="324109" y="310633"/>
                      <a:pt x="327127" y="312279"/>
                    </a:cubicBezTo>
                    <a:cubicBezTo>
                      <a:pt x="329184" y="313376"/>
                      <a:pt x="331104" y="314748"/>
                      <a:pt x="333025" y="315982"/>
                    </a:cubicBezTo>
                    <a:cubicBezTo>
                      <a:pt x="334533" y="316943"/>
                      <a:pt x="336042" y="317903"/>
                      <a:pt x="337551" y="319000"/>
                    </a:cubicBezTo>
                    <a:cubicBezTo>
                      <a:pt x="343174" y="322978"/>
                      <a:pt x="348661" y="327092"/>
                      <a:pt x="354147" y="331207"/>
                    </a:cubicBezTo>
                    <a:cubicBezTo>
                      <a:pt x="357988" y="334225"/>
                      <a:pt x="361828" y="337105"/>
                      <a:pt x="365806" y="340123"/>
                    </a:cubicBezTo>
                    <a:cubicBezTo>
                      <a:pt x="368412" y="342043"/>
                      <a:pt x="370881" y="343963"/>
                      <a:pt x="373350" y="345883"/>
                    </a:cubicBezTo>
                    <a:cubicBezTo>
                      <a:pt x="376230" y="348215"/>
                      <a:pt x="379110" y="350547"/>
                      <a:pt x="381991" y="352879"/>
                    </a:cubicBezTo>
                    <a:cubicBezTo>
                      <a:pt x="381991" y="352741"/>
                      <a:pt x="381853" y="352604"/>
                      <a:pt x="381853" y="352467"/>
                    </a:cubicBezTo>
                    <a:cubicBezTo>
                      <a:pt x="378287" y="343826"/>
                      <a:pt x="375133" y="334911"/>
                      <a:pt x="371978" y="326132"/>
                    </a:cubicBezTo>
                    <a:cubicBezTo>
                      <a:pt x="370332" y="321332"/>
                      <a:pt x="368823" y="316531"/>
                      <a:pt x="367452" y="311731"/>
                    </a:cubicBezTo>
                    <a:cubicBezTo>
                      <a:pt x="365806" y="306107"/>
                      <a:pt x="364434" y="300483"/>
                      <a:pt x="363063" y="294860"/>
                    </a:cubicBezTo>
                    <a:cubicBezTo>
                      <a:pt x="361142" y="286356"/>
                      <a:pt x="359634" y="277989"/>
                      <a:pt x="359222" y="269211"/>
                    </a:cubicBezTo>
                    <a:cubicBezTo>
                      <a:pt x="358948" y="265096"/>
                      <a:pt x="358948" y="260981"/>
                      <a:pt x="359222" y="256867"/>
                    </a:cubicBezTo>
                    <a:cubicBezTo>
                      <a:pt x="359496" y="254535"/>
                      <a:pt x="359634" y="252203"/>
                      <a:pt x="360045" y="249871"/>
                    </a:cubicBezTo>
                    <a:cubicBezTo>
                      <a:pt x="360457" y="247402"/>
                      <a:pt x="361142" y="245071"/>
                      <a:pt x="361965" y="242739"/>
                    </a:cubicBezTo>
                    <a:cubicBezTo>
                      <a:pt x="363886" y="237115"/>
                      <a:pt x="367315" y="231903"/>
                      <a:pt x="371704" y="227789"/>
                    </a:cubicBezTo>
                    <a:cubicBezTo>
                      <a:pt x="376367" y="223674"/>
                      <a:pt x="382676" y="222714"/>
                      <a:pt x="388574" y="222439"/>
                    </a:cubicBezTo>
                    <a:cubicBezTo>
                      <a:pt x="396255" y="222165"/>
                      <a:pt x="403525" y="225594"/>
                      <a:pt x="410246" y="228612"/>
                    </a:cubicBezTo>
                    <a:cubicBezTo>
                      <a:pt x="414223" y="230395"/>
                      <a:pt x="417927" y="232726"/>
                      <a:pt x="421630" y="234921"/>
                    </a:cubicBezTo>
                    <a:cubicBezTo>
                      <a:pt x="426019" y="237664"/>
                      <a:pt x="430545" y="240544"/>
                      <a:pt x="434797" y="243425"/>
                    </a:cubicBezTo>
                    <a:cubicBezTo>
                      <a:pt x="439735" y="246717"/>
                      <a:pt x="444536" y="250009"/>
                      <a:pt x="449062" y="253712"/>
                    </a:cubicBezTo>
                    <a:cubicBezTo>
                      <a:pt x="452902" y="256867"/>
                      <a:pt x="456743" y="259884"/>
                      <a:pt x="460583" y="263039"/>
                    </a:cubicBezTo>
                    <a:cubicBezTo>
                      <a:pt x="464561" y="266193"/>
                      <a:pt x="468539" y="269211"/>
                      <a:pt x="472379" y="272503"/>
                    </a:cubicBezTo>
                    <a:cubicBezTo>
                      <a:pt x="470185" y="267565"/>
                      <a:pt x="467990" y="262627"/>
                      <a:pt x="465795" y="257689"/>
                    </a:cubicBezTo>
                    <a:cubicBezTo>
                      <a:pt x="464424" y="254535"/>
                      <a:pt x="463189" y="251243"/>
                      <a:pt x="461818" y="248088"/>
                    </a:cubicBezTo>
                    <a:cubicBezTo>
                      <a:pt x="458937" y="240682"/>
                      <a:pt x="456194" y="233001"/>
                      <a:pt x="453588" y="225457"/>
                    </a:cubicBezTo>
                    <a:cubicBezTo>
                      <a:pt x="450982" y="218050"/>
                      <a:pt x="448788" y="210506"/>
                      <a:pt x="446593" y="202963"/>
                    </a:cubicBezTo>
                    <a:cubicBezTo>
                      <a:pt x="444261" y="195282"/>
                      <a:pt x="442204" y="187464"/>
                      <a:pt x="440558" y="179508"/>
                    </a:cubicBezTo>
                    <a:cubicBezTo>
                      <a:pt x="439049" y="171827"/>
                      <a:pt x="437540" y="164009"/>
                      <a:pt x="436992" y="156328"/>
                    </a:cubicBezTo>
                    <a:cubicBezTo>
                      <a:pt x="436580" y="149607"/>
                      <a:pt x="436717" y="142612"/>
                      <a:pt x="437952" y="136029"/>
                    </a:cubicBezTo>
                    <a:cubicBezTo>
                      <a:pt x="438501" y="132737"/>
                      <a:pt x="439872" y="129033"/>
                      <a:pt x="442067" y="126565"/>
                    </a:cubicBezTo>
                    <a:cubicBezTo>
                      <a:pt x="442478" y="126016"/>
                      <a:pt x="443027" y="125467"/>
                      <a:pt x="443575" y="124919"/>
                    </a:cubicBezTo>
                    <a:cubicBezTo>
                      <a:pt x="444810" y="123958"/>
                      <a:pt x="445633" y="123273"/>
                      <a:pt x="447004" y="122587"/>
                    </a:cubicBezTo>
                    <a:cubicBezTo>
                      <a:pt x="448376" y="121627"/>
                      <a:pt x="450296" y="120941"/>
                      <a:pt x="452079" y="120667"/>
                    </a:cubicBezTo>
                    <a:cubicBezTo>
                      <a:pt x="453862" y="120392"/>
                      <a:pt x="455646" y="120255"/>
                      <a:pt x="457429" y="120667"/>
                    </a:cubicBezTo>
                    <a:cubicBezTo>
                      <a:pt x="459898" y="121215"/>
                      <a:pt x="462092" y="122038"/>
                      <a:pt x="464287" y="123273"/>
                    </a:cubicBezTo>
                    <a:cubicBezTo>
                      <a:pt x="467030" y="124781"/>
                      <a:pt x="469636" y="126290"/>
                      <a:pt x="472105" y="128073"/>
                    </a:cubicBezTo>
                    <a:cubicBezTo>
                      <a:pt x="474711" y="129856"/>
                      <a:pt x="477043" y="132188"/>
                      <a:pt x="479374" y="134245"/>
                    </a:cubicBezTo>
                    <a:cubicBezTo>
                      <a:pt x="479237" y="134108"/>
                      <a:pt x="479237" y="134108"/>
                      <a:pt x="479100" y="133971"/>
                    </a:cubicBezTo>
                    <a:cubicBezTo>
                      <a:pt x="484861" y="139046"/>
                      <a:pt x="490484" y="144258"/>
                      <a:pt x="495833" y="149607"/>
                    </a:cubicBezTo>
                    <a:cubicBezTo>
                      <a:pt x="498988" y="152762"/>
                      <a:pt x="502143" y="156054"/>
                      <a:pt x="505160" y="159209"/>
                    </a:cubicBezTo>
                    <a:cubicBezTo>
                      <a:pt x="507904" y="162089"/>
                      <a:pt x="510784" y="164969"/>
                      <a:pt x="513527" y="167850"/>
                    </a:cubicBezTo>
                    <a:cubicBezTo>
                      <a:pt x="515173" y="169633"/>
                      <a:pt x="516819" y="171553"/>
                      <a:pt x="518465" y="173336"/>
                    </a:cubicBezTo>
                    <a:cubicBezTo>
                      <a:pt x="520385" y="175531"/>
                      <a:pt x="522305" y="177725"/>
                      <a:pt x="524226" y="179920"/>
                    </a:cubicBezTo>
                    <a:cubicBezTo>
                      <a:pt x="523540" y="176216"/>
                      <a:pt x="522854" y="172650"/>
                      <a:pt x="522168" y="168947"/>
                    </a:cubicBezTo>
                    <a:cubicBezTo>
                      <a:pt x="521894" y="167164"/>
                      <a:pt x="521482" y="165381"/>
                      <a:pt x="521208" y="163598"/>
                    </a:cubicBezTo>
                    <a:cubicBezTo>
                      <a:pt x="520522" y="159894"/>
                      <a:pt x="520111" y="156191"/>
                      <a:pt x="519699" y="152488"/>
                    </a:cubicBezTo>
                    <a:cubicBezTo>
                      <a:pt x="519151" y="147961"/>
                      <a:pt x="518876" y="143435"/>
                      <a:pt x="518602" y="138772"/>
                    </a:cubicBezTo>
                    <a:cubicBezTo>
                      <a:pt x="518191" y="133560"/>
                      <a:pt x="518191" y="128348"/>
                      <a:pt x="518602" y="123136"/>
                    </a:cubicBezTo>
                    <a:cubicBezTo>
                      <a:pt x="519013" y="117238"/>
                      <a:pt x="519288" y="110380"/>
                      <a:pt x="522991" y="105579"/>
                    </a:cubicBezTo>
                    <a:cubicBezTo>
                      <a:pt x="524500" y="103522"/>
                      <a:pt x="526557" y="102287"/>
                      <a:pt x="528752" y="101053"/>
                    </a:cubicBezTo>
                    <a:cubicBezTo>
                      <a:pt x="530672" y="100093"/>
                      <a:pt x="533278" y="99270"/>
                      <a:pt x="535473" y="99544"/>
                    </a:cubicBezTo>
                    <a:cubicBezTo>
                      <a:pt x="536158" y="99544"/>
                      <a:pt x="536982" y="99681"/>
                      <a:pt x="537804" y="99818"/>
                    </a:cubicBezTo>
                    <a:cubicBezTo>
                      <a:pt x="539313" y="100230"/>
                      <a:pt x="540411" y="100778"/>
                      <a:pt x="541782" y="101464"/>
                    </a:cubicBezTo>
                    <a:cubicBezTo>
                      <a:pt x="544525" y="102836"/>
                      <a:pt x="546994" y="104756"/>
                      <a:pt x="549326" y="106539"/>
                    </a:cubicBezTo>
                    <a:cubicBezTo>
                      <a:pt x="552206" y="108734"/>
                      <a:pt x="554675" y="111614"/>
                      <a:pt x="557144" y="114357"/>
                    </a:cubicBezTo>
                    <a:cubicBezTo>
                      <a:pt x="559750" y="117375"/>
                      <a:pt x="562356" y="120392"/>
                      <a:pt x="564825" y="123410"/>
                    </a:cubicBezTo>
                    <a:cubicBezTo>
                      <a:pt x="570860" y="130954"/>
                      <a:pt x="576484" y="138909"/>
                      <a:pt x="582244" y="146590"/>
                    </a:cubicBezTo>
                    <a:cubicBezTo>
                      <a:pt x="585948" y="151528"/>
                      <a:pt x="589240" y="156740"/>
                      <a:pt x="592531" y="161952"/>
                    </a:cubicBezTo>
                    <a:cubicBezTo>
                      <a:pt x="595823" y="167027"/>
                      <a:pt x="599389" y="172102"/>
                      <a:pt x="602407" y="177451"/>
                    </a:cubicBezTo>
                    <a:cubicBezTo>
                      <a:pt x="602407" y="177588"/>
                      <a:pt x="602544" y="177588"/>
                      <a:pt x="602544" y="177725"/>
                    </a:cubicBezTo>
                    <a:cubicBezTo>
                      <a:pt x="601995" y="175531"/>
                      <a:pt x="601584" y="173336"/>
                      <a:pt x="601035" y="171279"/>
                    </a:cubicBezTo>
                    <a:cubicBezTo>
                      <a:pt x="599938" y="166341"/>
                      <a:pt x="598703" y="161540"/>
                      <a:pt x="597606" y="156603"/>
                    </a:cubicBezTo>
                    <a:cubicBezTo>
                      <a:pt x="597195" y="154408"/>
                      <a:pt x="596509" y="152351"/>
                      <a:pt x="596098" y="150156"/>
                    </a:cubicBezTo>
                    <a:cubicBezTo>
                      <a:pt x="594451" y="141515"/>
                      <a:pt x="592806" y="132874"/>
                      <a:pt x="591160" y="124233"/>
                    </a:cubicBezTo>
                    <a:cubicBezTo>
                      <a:pt x="590611" y="121215"/>
                      <a:pt x="589925" y="118061"/>
                      <a:pt x="589514" y="114906"/>
                    </a:cubicBezTo>
                    <a:cubicBezTo>
                      <a:pt x="588691" y="109557"/>
                      <a:pt x="587868" y="104345"/>
                      <a:pt x="587182" y="98995"/>
                    </a:cubicBezTo>
                    <a:cubicBezTo>
                      <a:pt x="586496" y="93783"/>
                      <a:pt x="586359" y="88571"/>
                      <a:pt x="586085" y="83222"/>
                    </a:cubicBezTo>
                    <a:cubicBezTo>
                      <a:pt x="585811" y="79244"/>
                      <a:pt x="585811" y="75404"/>
                      <a:pt x="586085" y="71563"/>
                    </a:cubicBezTo>
                    <a:cubicBezTo>
                      <a:pt x="586359" y="68683"/>
                      <a:pt x="587319" y="65803"/>
                      <a:pt x="588416" y="63197"/>
                    </a:cubicBezTo>
                    <a:cubicBezTo>
                      <a:pt x="588828" y="61962"/>
                      <a:pt x="589651" y="60865"/>
                      <a:pt x="590337" y="59768"/>
                    </a:cubicBezTo>
                    <a:cubicBezTo>
                      <a:pt x="590748" y="59082"/>
                      <a:pt x="591434" y="58396"/>
                      <a:pt x="592120" y="57710"/>
                    </a:cubicBezTo>
                    <a:cubicBezTo>
                      <a:pt x="592669" y="57162"/>
                      <a:pt x="593491" y="56613"/>
                      <a:pt x="594177" y="56201"/>
                    </a:cubicBezTo>
                    <a:cubicBezTo>
                      <a:pt x="595000" y="55653"/>
                      <a:pt x="596235" y="55516"/>
                      <a:pt x="597332" y="55378"/>
                    </a:cubicBezTo>
                    <a:cubicBezTo>
                      <a:pt x="598155" y="55104"/>
                      <a:pt x="599389" y="55378"/>
                      <a:pt x="600212" y="55516"/>
                    </a:cubicBezTo>
                    <a:cubicBezTo>
                      <a:pt x="601172" y="55653"/>
                      <a:pt x="602270" y="55927"/>
                      <a:pt x="603093" y="56339"/>
                    </a:cubicBezTo>
                    <a:cubicBezTo>
                      <a:pt x="604327" y="56750"/>
                      <a:pt x="605699" y="57299"/>
                      <a:pt x="606933" y="57985"/>
                    </a:cubicBezTo>
                    <a:cubicBezTo>
                      <a:pt x="608579" y="58945"/>
                      <a:pt x="609402" y="59630"/>
                      <a:pt x="610911" y="60728"/>
                    </a:cubicBezTo>
                    <a:cubicBezTo>
                      <a:pt x="613517" y="62785"/>
                      <a:pt x="615574" y="65665"/>
                      <a:pt x="617632" y="68134"/>
                    </a:cubicBezTo>
                    <a:cubicBezTo>
                      <a:pt x="621335" y="72386"/>
                      <a:pt x="624490" y="76913"/>
                      <a:pt x="627781" y="81302"/>
                    </a:cubicBezTo>
                    <a:cubicBezTo>
                      <a:pt x="632033" y="87200"/>
                      <a:pt x="636285" y="93097"/>
                      <a:pt x="640537" y="99133"/>
                    </a:cubicBezTo>
                    <a:cubicBezTo>
                      <a:pt x="642183" y="101464"/>
                      <a:pt x="643692" y="103796"/>
                      <a:pt x="645201" y="106128"/>
                    </a:cubicBezTo>
                    <a:cubicBezTo>
                      <a:pt x="648218" y="110654"/>
                      <a:pt x="651099" y="115043"/>
                      <a:pt x="654116" y="119569"/>
                    </a:cubicBezTo>
                    <a:cubicBezTo>
                      <a:pt x="654391" y="119981"/>
                      <a:pt x="654665" y="120529"/>
                      <a:pt x="655076" y="120941"/>
                    </a:cubicBezTo>
                    <a:cubicBezTo>
                      <a:pt x="654665" y="117375"/>
                      <a:pt x="654116" y="113671"/>
                      <a:pt x="653705" y="110105"/>
                    </a:cubicBezTo>
                    <a:cubicBezTo>
                      <a:pt x="653293" y="107362"/>
                      <a:pt x="653156" y="104482"/>
                      <a:pt x="652882" y="101739"/>
                    </a:cubicBezTo>
                    <a:cubicBezTo>
                      <a:pt x="652470" y="97212"/>
                      <a:pt x="652059" y="92686"/>
                      <a:pt x="651784" y="88160"/>
                    </a:cubicBezTo>
                    <a:cubicBezTo>
                      <a:pt x="651099" y="77187"/>
                      <a:pt x="650824" y="66214"/>
                      <a:pt x="650962" y="55241"/>
                    </a:cubicBezTo>
                    <a:cubicBezTo>
                      <a:pt x="651099" y="46052"/>
                      <a:pt x="652059" y="36862"/>
                      <a:pt x="653705" y="27809"/>
                    </a:cubicBezTo>
                    <a:cubicBezTo>
                      <a:pt x="654391" y="24380"/>
                      <a:pt x="655351" y="20951"/>
                      <a:pt x="656585" y="17659"/>
                    </a:cubicBezTo>
                    <a:cubicBezTo>
                      <a:pt x="657134" y="16151"/>
                      <a:pt x="657820" y="14642"/>
                      <a:pt x="658642" y="13270"/>
                    </a:cubicBezTo>
                    <a:cubicBezTo>
                      <a:pt x="659602" y="11350"/>
                      <a:pt x="660700" y="9430"/>
                      <a:pt x="661934" y="7647"/>
                    </a:cubicBezTo>
                    <a:cubicBezTo>
                      <a:pt x="663306" y="5727"/>
                      <a:pt x="664952" y="3669"/>
                      <a:pt x="667009" y="2435"/>
                    </a:cubicBezTo>
                    <a:cubicBezTo>
                      <a:pt x="667969" y="1886"/>
                      <a:pt x="668655" y="1475"/>
                      <a:pt x="669615" y="1063"/>
                    </a:cubicBezTo>
                    <a:cubicBezTo>
                      <a:pt x="671124" y="514"/>
                      <a:pt x="671947" y="377"/>
                      <a:pt x="673456" y="103"/>
                    </a:cubicBezTo>
                    <a:cubicBezTo>
                      <a:pt x="674416" y="-34"/>
                      <a:pt x="675513" y="-34"/>
                      <a:pt x="676473" y="103"/>
                    </a:cubicBezTo>
                    <a:cubicBezTo>
                      <a:pt x="677845" y="240"/>
                      <a:pt x="679354" y="377"/>
                      <a:pt x="680862" y="789"/>
                    </a:cubicBezTo>
                    <a:cubicBezTo>
                      <a:pt x="682508" y="1200"/>
                      <a:pt x="683331" y="1612"/>
                      <a:pt x="684840" y="2298"/>
                    </a:cubicBezTo>
                    <a:cubicBezTo>
                      <a:pt x="686486" y="2983"/>
                      <a:pt x="687857" y="4218"/>
                      <a:pt x="689092" y="5315"/>
                    </a:cubicBezTo>
                    <a:cubicBezTo>
                      <a:pt x="690326" y="6275"/>
                      <a:pt x="691424" y="7510"/>
                      <a:pt x="692521" y="8607"/>
                    </a:cubicBezTo>
                    <a:cubicBezTo>
                      <a:pt x="693755" y="9704"/>
                      <a:pt x="694990" y="10939"/>
                      <a:pt x="696087" y="12173"/>
                    </a:cubicBezTo>
                    <a:cubicBezTo>
                      <a:pt x="699379" y="15876"/>
                      <a:pt x="702259" y="19854"/>
                      <a:pt x="705140" y="23832"/>
                    </a:cubicBezTo>
                    <a:cubicBezTo>
                      <a:pt x="708980" y="28907"/>
                      <a:pt x="712546" y="34256"/>
                      <a:pt x="715838" y="39742"/>
                    </a:cubicBezTo>
                    <a:cubicBezTo>
                      <a:pt x="719679" y="45914"/>
                      <a:pt x="723656" y="51949"/>
                      <a:pt x="727222" y="58122"/>
                    </a:cubicBezTo>
                    <a:cubicBezTo>
                      <a:pt x="735589" y="72523"/>
                      <a:pt x="743682" y="86925"/>
                      <a:pt x="751774" y="101327"/>
                    </a:cubicBezTo>
                    <a:cubicBezTo>
                      <a:pt x="755203" y="107362"/>
                      <a:pt x="758769" y="113397"/>
                      <a:pt x="762198" y="119432"/>
                    </a:cubicBezTo>
                    <a:cubicBezTo>
                      <a:pt x="763570" y="121901"/>
                      <a:pt x="764941" y="124370"/>
                      <a:pt x="766450" y="126702"/>
                    </a:cubicBezTo>
                    <a:cubicBezTo>
                      <a:pt x="768782" y="130405"/>
                      <a:pt x="770977" y="133971"/>
                      <a:pt x="773171" y="137674"/>
                    </a:cubicBezTo>
                    <a:cubicBezTo>
                      <a:pt x="774954" y="140418"/>
                      <a:pt x="776600" y="143298"/>
                      <a:pt x="778383" y="146041"/>
                    </a:cubicBezTo>
                    <a:cubicBezTo>
                      <a:pt x="780989" y="149882"/>
                      <a:pt x="783458" y="153722"/>
                      <a:pt x="786064" y="157426"/>
                    </a:cubicBezTo>
                    <a:cubicBezTo>
                      <a:pt x="786064" y="157426"/>
                      <a:pt x="785927" y="157288"/>
                      <a:pt x="785927" y="157288"/>
                    </a:cubicBezTo>
                    <a:cubicBezTo>
                      <a:pt x="789904" y="162500"/>
                      <a:pt x="793745" y="167850"/>
                      <a:pt x="797997" y="172787"/>
                    </a:cubicBezTo>
                    <a:cubicBezTo>
                      <a:pt x="799369" y="174296"/>
                      <a:pt x="800740" y="175668"/>
                      <a:pt x="802386" y="177039"/>
                    </a:cubicBezTo>
                    <a:lnTo>
                      <a:pt x="802386" y="177039"/>
                    </a:lnTo>
                    <a:cubicBezTo>
                      <a:pt x="802660" y="177177"/>
                      <a:pt x="802798" y="177314"/>
                      <a:pt x="803072" y="177588"/>
                    </a:cubicBezTo>
                    <a:cubicBezTo>
                      <a:pt x="803346" y="177725"/>
                      <a:pt x="803483" y="177862"/>
                      <a:pt x="803758" y="177862"/>
                    </a:cubicBezTo>
                    <a:cubicBezTo>
                      <a:pt x="805815" y="178822"/>
                      <a:pt x="806775" y="181154"/>
                      <a:pt x="805815" y="183212"/>
                    </a:cubicBezTo>
                    <a:cubicBezTo>
                      <a:pt x="804992" y="185269"/>
                      <a:pt x="802523" y="186229"/>
                      <a:pt x="800466" y="185406"/>
                    </a:cubicBezTo>
                    <a:cubicBezTo>
                      <a:pt x="799094" y="184858"/>
                      <a:pt x="798134" y="184172"/>
                      <a:pt x="796900" y="183212"/>
                    </a:cubicBezTo>
                    <a:cubicBezTo>
                      <a:pt x="795802" y="182389"/>
                      <a:pt x="794842" y="181291"/>
                      <a:pt x="793882" y="180468"/>
                    </a:cubicBezTo>
                    <a:cubicBezTo>
                      <a:pt x="792511" y="179097"/>
                      <a:pt x="791276" y="177725"/>
                      <a:pt x="790042" y="176354"/>
                    </a:cubicBezTo>
                    <a:cubicBezTo>
                      <a:pt x="786750" y="172513"/>
                      <a:pt x="783732" y="168535"/>
                      <a:pt x="780715" y="164421"/>
                    </a:cubicBezTo>
                    <a:cubicBezTo>
                      <a:pt x="778932" y="161952"/>
                      <a:pt x="777286" y="159483"/>
                      <a:pt x="775503" y="156877"/>
                    </a:cubicBezTo>
                    <a:cubicBezTo>
                      <a:pt x="773720" y="154134"/>
                      <a:pt x="771662" y="151390"/>
                      <a:pt x="769879" y="148647"/>
                    </a:cubicBezTo>
                    <a:cubicBezTo>
                      <a:pt x="766176" y="142749"/>
                      <a:pt x="762472" y="136989"/>
                      <a:pt x="758906" y="131091"/>
                    </a:cubicBezTo>
                    <a:cubicBezTo>
                      <a:pt x="757261" y="128348"/>
                      <a:pt x="755614" y="125604"/>
                      <a:pt x="754106" y="122861"/>
                    </a:cubicBezTo>
                    <a:cubicBezTo>
                      <a:pt x="751774" y="118746"/>
                      <a:pt x="749305" y="114769"/>
                      <a:pt x="746974" y="110654"/>
                    </a:cubicBezTo>
                    <a:cubicBezTo>
                      <a:pt x="740664" y="99955"/>
                      <a:pt x="734629" y="89120"/>
                      <a:pt x="728457" y="78421"/>
                    </a:cubicBezTo>
                    <a:cubicBezTo>
                      <a:pt x="725851" y="74032"/>
                      <a:pt x="723382" y="69643"/>
                      <a:pt x="720776" y="65254"/>
                    </a:cubicBezTo>
                    <a:cubicBezTo>
                      <a:pt x="719679" y="63471"/>
                      <a:pt x="718718" y="61688"/>
                      <a:pt x="717621" y="59905"/>
                    </a:cubicBezTo>
                    <a:cubicBezTo>
                      <a:pt x="712958" y="52498"/>
                      <a:pt x="708294" y="44817"/>
                      <a:pt x="703494" y="37548"/>
                    </a:cubicBezTo>
                    <a:cubicBezTo>
                      <a:pt x="703631" y="37822"/>
                      <a:pt x="703768" y="37959"/>
                      <a:pt x="703768" y="38096"/>
                    </a:cubicBezTo>
                    <a:cubicBezTo>
                      <a:pt x="699105" y="31238"/>
                      <a:pt x="694441" y="24517"/>
                      <a:pt x="688955" y="18345"/>
                    </a:cubicBezTo>
                    <a:cubicBezTo>
                      <a:pt x="687034" y="16288"/>
                      <a:pt x="685114" y="14368"/>
                      <a:pt x="683057" y="12447"/>
                    </a:cubicBezTo>
                    <a:cubicBezTo>
                      <a:pt x="682645" y="12036"/>
                      <a:pt x="682234" y="11762"/>
                      <a:pt x="681823" y="11350"/>
                    </a:cubicBezTo>
                    <a:cubicBezTo>
                      <a:pt x="681411" y="11076"/>
                      <a:pt x="680999" y="10801"/>
                      <a:pt x="680725" y="10664"/>
                    </a:cubicBezTo>
                    <a:cubicBezTo>
                      <a:pt x="680176" y="10390"/>
                      <a:pt x="679765" y="10253"/>
                      <a:pt x="679354" y="9979"/>
                    </a:cubicBezTo>
                    <a:cubicBezTo>
                      <a:pt x="679628" y="9979"/>
                      <a:pt x="679765" y="10116"/>
                      <a:pt x="679902" y="10116"/>
                    </a:cubicBezTo>
                    <a:cubicBezTo>
                      <a:pt x="679354" y="9979"/>
                      <a:pt x="678805" y="9841"/>
                      <a:pt x="678256" y="9704"/>
                    </a:cubicBezTo>
                    <a:cubicBezTo>
                      <a:pt x="678531" y="9704"/>
                      <a:pt x="678668" y="9704"/>
                      <a:pt x="678805" y="9841"/>
                    </a:cubicBezTo>
                    <a:cubicBezTo>
                      <a:pt x="677708" y="9567"/>
                      <a:pt x="676610" y="9430"/>
                      <a:pt x="675513" y="9293"/>
                    </a:cubicBezTo>
                    <a:cubicBezTo>
                      <a:pt x="675513" y="9293"/>
                      <a:pt x="675650" y="9293"/>
                      <a:pt x="675650" y="9293"/>
                    </a:cubicBezTo>
                    <a:cubicBezTo>
                      <a:pt x="675102" y="9293"/>
                      <a:pt x="674553" y="9293"/>
                      <a:pt x="674004" y="9293"/>
                    </a:cubicBezTo>
                    <a:cubicBezTo>
                      <a:pt x="673730" y="9293"/>
                      <a:pt x="673456" y="9430"/>
                      <a:pt x="673044" y="9430"/>
                    </a:cubicBezTo>
                    <a:cubicBezTo>
                      <a:pt x="672770" y="9567"/>
                      <a:pt x="672496" y="9567"/>
                      <a:pt x="672221" y="9704"/>
                    </a:cubicBezTo>
                    <a:cubicBezTo>
                      <a:pt x="671947" y="9841"/>
                      <a:pt x="671810" y="9979"/>
                      <a:pt x="671536" y="10116"/>
                    </a:cubicBezTo>
                    <a:cubicBezTo>
                      <a:pt x="671261" y="10390"/>
                      <a:pt x="670987" y="10664"/>
                      <a:pt x="670712" y="10801"/>
                    </a:cubicBezTo>
                    <a:cubicBezTo>
                      <a:pt x="670438" y="11076"/>
                      <a:pt x="670027" y="11487"/>
                      <a:pt x="669752" y="11899"/>
                    </a:cubicBezTo>
                    <a:cubicBezTo>
                      <a:pt x="669478" y="12310"/>
                      <a:pt x="669067" y="12722"/>
                      <a:pt x="668792" y="13270"/>
                    </a:cubicBezTo>
                    <a:cubicBezTo>
                      <a:pt x="667832" y="14779"/>
                      <a:pt x="666872" y="16425"/>
                      <a:pt x="666049" y="18071"/>
                    </a:cubicBezTo>
                    <a:cubicBezTo>
                      <a:pt x="666049" y="17934"/>
                      <a:pt x="666186" y="17797"/>
                      <a:pt x="666323" y="17659"/>
                    </a:cubicBezTo>
                    <a:cubicBezTo>
                      <a:pt x="665363" y="19580"/>
                      <a:pt x="664540" y="21637"/>
                      <a:pt x="663717" y="23695"/>
                    </a:cubicBezTo>
                    <a:cubicBezTo>
                      <a:pt x="663854" y="23557"/>
                      <a:pt x="663854" y="23283"/>
                      <a:pt x="663992" y="23146"/>
                    </a:cubicBezTo>
                    <a:cubicBezTo>
                      <a:pt x="663306" y="25340"/>
                      <a:pt x="662757" y="27672"/>
                      <a:pt x="662209" y="30004"/>
                    </a:cubicBezTo>
                    <a:cubicBezTo>
                      <a:pt x="661111" y="36176"/>
                      <a:pt x="660288" y="42485"/>
                      <a:pt x="659877" y="48795"/>
                    </a:cubicBezTo>
                    <a:cubicBezTo>
                      <a:pt x="659877" y="48520"/>
                      <a:pt x="659877" y="48383"/>
                      <a:pt x="659877" y="48246"/>
                    </a:cubicBezTo>
                    <a:cubicBezTo>
                      <a:pt x="659191" y="61551"/>
                      <a:pt x="659602" y="74992"/>
                      <a:pt x="660425" y="88160"/>
                    </a:cubicBezTo>
                    <a:cubicBezTo>
                      <a:pt x="660425" y="88160"/>
                      <a:pt x="660425" y="88023"/>
                      <a:pt x="660425" y="88023"/>
                    </a:cubicBezTo>
                    <a:cubicBezTo>
                      <a:pt x="661111" y="97212"/>
                      <a:pt x="661934" y="106402"/>
                      <a:pt x="663169" y="115455"/>
                    </a:cubicBezTo>
                    <a:cubicBezTo>
                      <a:pt x="664129" y="123410"/>
                      <a:pt x="665226" y="131228"/>
                      <a:pt x="666323" y="139183"/>
                    </a:cubicBezTo>
                    <a:cubicBezTo>
                      <a:pt x="666323" y="139595"/>
                      <a:pt x="666460" y="140006"/>
                      <a:pt x="666460" y="140418"/>
                    </a:cubicBezTo>
                    <a:cubicBezTo>
                      <a:pt x="670027" y="146727"/>
                      <a:pt x="673456" y="153174"/>
                      <a:pt x="676747" y="159757"/>
                    </a:cubicBezTo>
                    <a:cubicBezTo>
                      <a:pt x="685800" y="178000"/>
                      <a:pt x="692795" y="197065"/>
                      <a:pt x="697047" y="216953"/>
                    </a:cubicBezTo>
                    <a:cubicBezTo>
                      <a:pt x="698968" y="225731"/>
                      <a:pt x="700339" y="234784"/>
                      <a:pt x="700888" y="243836"/>
                    </a:cubicBezTo>
                    <a:cubicBezTo>
                      <a:pt x="701162" y="247402"/>
                      <a:pt x="700888" y="250969"/>
                      <a:pt x="700613" y="254535"/>
                    </a:cubicBezTo>
                    <a:cubicBezTo>
                      <a:pt x="700476" y="256455"/>
                      <a:pt x="699928" y="258650"/>
                      <a:pt x="698556" y="260158"/>
                    </a:cubicBezTo>
                    <a:cubicBezTo>
                      <a:pt x="697459" y="261256"/>
                      <a:pt x="696361" y="261804"/>
                      <a:pt x="694990" y="262079"/>
                    </a:cubicBezTo>
                    <a:cubicBezTo>
                      <a:pt x="693618" y="262490"/>
                      <a:pt x="692384" y="261941"/>
                      <a:pt x="691012" y="261530"/>
                    </a:cubicBezTo>
                    <a:cubicBezTo>
                      <a:pt x="690326" y="261256"/>
                      <a:pt x="689641" y="260570"/>
                      <a:pt x="688955" y="260158"/>
                    </a:cubicBezTo>
                    <a:cubicBezTo>
                      <a:pt x="687995" y="259473"/>
                      <a:pt x="687309" y="258512"/>
                      <a:pt x="686623" y="257689"/>
                    </a:cubicBezTo>
                    <a:cubicBezTo>
                      <a:pt x="684017" y="254260"/>
                      <a:pt x="682508" y="250283"/>
                      <a:pt x="680999" y="246168"/>
                    </a:cubicBezTo>
                    <a:cubicBezTo>
                      <a:pt x="679354" y="241367"/>
                      <a:pt x="678119" y="236430"/>
                      <a:pt x="676747" y="231492"/>
                    </a:cubicBezTo>
                    <a:cubicBezTo>
                      <a:pt x="675787" y="228200"/>
                      <a:pt x="674965" y="224908"/>
                      <a:pt x="674141" y="221616"/>
                    </a:cubicBezTo>
                    <a:cubicBezTo>
                      <a:pt x="672084" y="213935"/>
                      <a:pt x="670164" y="206254"/>
                      <a:pt x="668244" y="198436"/>
                    </a:cubicBezTo>
                    <a:cubicBezTo>
                      <a:pt x="666460" y="191167"/>
                      <a:pt x="664952" y="183760"/>
                      <a:pt x="663443" y="176354"/>
                    </a:cubicBezTo>
                    <a:cubicBezTo>
                      <a:pt x="662071" y="169633"/>
                      <a:pt x="660837" y="162912"/>
                      <a:pt x="659740" y="156191"/>
                    </a:cubicBezTo>
                    <a:cubicBezTo>
                      <a:pt x="659054" y="152213"/>
                      <a:pt x="658368" y="148099"/>
                      <a:pt x="657682" y="144121"/>
                    </a:cubicBezTo>
                    <a:cubicBezTo>
                      <a:pt x="657682" y="144121"/>
                      <a:pt x="657682" y="143984"/>
                      <a:pt x="657682" y="143984"/>
                    </a:cubicBezTo>
                    <a:cubicBezTo>
                      <a:pt x="653842" y="137400"/>
                      <a:pt x="649864" y="131091"/>
                      <a:pt x="645612" y="124781"/>
                    </a:cubicBezTo>
                    <a:cubicBezTo>
                      <a:pt x="641223" y="118198"/>
                      <a:pt x="636834" y="111751"/>
                      <a:pt x="632445" y="105168"/>
                    </a:cubicBezTo>
                    <a:cubicBezTo>
                      <a:pt x="632582" y="105305"/>
                      <a:pt x="632582" y="105442"/>
                      <a:pt x="632719" y="105579"/>
                    </a:cubicBezTo>
                    <a:cubicBezTo>
                      <a:pt x="629427" y="101053"/>
                      <a:pt x="626273" y="96664"/>
                      <a:pt x="622981" y="92137"/>
                    </a:cubicBezTo>
                    <a:cubicBezTo>
                      <a:pt x="622021" y="90766"/>
                      <a:pt x="620923" y="89257"/>
                      <a:pt x="619963" y="87885"/>
                    </a:cubicBezTo>
                    <a:cubicBezTo>
                      <a:pt x="618043" y="85279"/>
                      <a:pt x="616260" y="82673"/>
                      <a:pt x="614340" y="80204"/>
                    </a:cubicBezTo>
                    <a:cubicBezTo>
                      <a:pt x="612008" y="77050"/>
                      <a:pt x="609539" y="74169"/>
                      <a:pt x="607070" y="71289"/>
                    </a:cubicBezTo>
                    <a:cubicBezTo>
                      <a:pt x="607207" y="71426"/>
                      <a:pt x="607345" y="71563"/>
                      <a:pt x="607482" y="71701"/>
                    </a:cubicBezTo>
                    <a:cubicBezTo>
                      <a:pt x="606522" y="70603"/>
                      <a:pt x="605561" y="69506"/>
                      <a:pt x="604464" y="68546"/>
                    </a:cubicBezTo>
                    <a:cubicBezTo>
                      <a:pt x="604053" y="68272"/>
                      <a:pt x="603778" y="67997"/>
                      <a:pt x="603504" y="67723"/>
                    </a:cubicBezTo>
                    <a:cubicBezTo>
                      <a:pt x="602956" y="67449"/>
                      <a:pt x="602544" y="67037"/>
                      <a:pt x="601995" y="66763"/>
                    </a:cubicBezTo>
                    <a:cubicBezTo>
                      <a:pt x="602132" y="66900"/>
                      <a:pt x="602270" y="66900"/>
                      <a:pt x="602407" y="66900"/>
                    </a:cubicBezTo>
                    <a:cubicBezTo>
                      <a:pt x="601447" y="66351"/>
                      <a:pt x="600487" y="65940"/>
                      <a:pt x="599389" y="65528"/>
                    </a:cubicBezTo>
                    <a:cubicBezTo>
                      <a:pt x="599115" y="65391"/>
                      <a:pt x="598703" y="65391"/>
                      <a:pt x="598429" y="65254"/>
                    </a:cubicBezTo>
                    <a:cubicBezTo>
                      <a:pt x="598292" y="65254"/>
                      <a:pt x="598155" y="65254"/>
                      <a:pt x="598155" y="65254"/>
                    </a:cubicBezTo>
                    <a:cubicBezTo>
                      <a:pt x="598018" y="65391"/>
                      <a:pt x="598018" y="65528"/>
                      <a:pt x="597880" y="65528"/>
                    </a:cubicBezTo>
                    <a:cubicBezTo>
                      <a:pt x="597332" y="66351"/>
                      <a:pt x="596920" y="67037"/>
                      <a:pt x="596646" y="67860"/>
                    </a:cubicBezTo>
                    <a:cubicBezTo>
                      <a:pt x="596783" y="67586"/>
                      <a:pt x="596783" y="67449"/>
                      <a:pt x="596920" y="67311"/>
                    </a:cubicBezTo>
                    <a:cubicBezTo>
                      <a:pt x="596646" y="67860"/>
                      <a:pt x="596509" y="68409"/>
                      <a:pt x="596235" y="68957"/>
                    </a:cubicBezTo>
                    <a:cubicBezTo>
                      <a:pt x="596235" y="68683"/>
                      <a:pt x="596372" y="68546"/>
                      <a:pt x="596372" y="68409"/>
                    </a:cubicBezTo>
                    <a:cubicBezTo>
                      <a:pt x="595960" y="69506"/>
                      <a:pt x="595686" y="70603"/>
                      <a:pt x="595412" y="71838"/>
                    </a:cubicBezTo>
                    <a:cubicBezTo>
                      <a:pt x="595274" y="72935"/>
                      <a:pt x="595137" y="74032"/>
                      <a:pt x="595000" y="74992"/>
                    </a:cubicBezTo>
                    <a:cubicBezTo>
                      <a:pt x="594863" y="80342"/>
                      <a:pt x="595274" y="85554"/>
                      <a:pt x="595549" y="90766"/>
                    </a:cubicBezTo>
                    <a:cubicBezTo>
                      <a:pt x="595549" y="90766"/>
                      <a:pt x="595549" y="90629"/>
                      <a:pt x="595549" y="90629"/>
                    </a:cubicBezTo>
                    <a:cubicBezTo>
                      <a:pt x="595549" y="90766"/>
                      <a:pt x="595549" y="90766"/>
                      <a:pt x="595549" y="90903"/>
                    </a:cubicBezTo>
                    <a:cubicBezTo>
                      <a:pt x="595549" y="90903"/>
                      <a:pt x="595549" y="90903"/>
                      <a:pt x="595549" y="90903"/>
                    </a:cubicBezTo>
                    <a:lnTo>
                      <a:pt x="595549" y="90903"/>
                    </a:lnTo>
                    <a:cubicBezTo>
                      <a:pt x="595960" y="95978"/>
                      <a:pt x="596646" y="101190"/>
                      <a:pt x="597332" y="106265"/>
                    </a:cubicBezTo>
                    <a:cubicBezTo>
                      <a:pt x="597880" y="109831"/>
                      <a:pt x="598292" y="113534"/>
                      <a:pt x="598978" y="117100"/>
                    </a:cubicBezTo>
                    <a:cubicBezTo>
                      <a:pt x="599664" y="120392"/>
                      <a:pt x="600212" y="123684"/>
                      <a:pt x="600898" y="126976"/>
                    </a:cubicBezTo>
                    <a:cubicBezTo>
                      <a:pt x="602270" y="134520"/>
                      <a:pt x="603778" y="142064"/>
                      <a:pt x="605287" y="149745"/>
                    </a:cubicBezTo>
                    <a:cubicBezTo>
                      <a:pt x="605287" y="149470"/>
                      <a:pt x="605150" y="149333"/>
                      <a:pt x="605150" y="149059"/>
                    </a:cubicBezTo>
                    <a:cubicBezTo>
                      <a:pt x="607756" y="160032"/>
                      <a:pt x="610499" y="171004"/>
                      <a:pt x="612968" y="181977"/>
                    </a:cubicBezTo>
                    <a:cubicBezTo>
                      <a:pt x="613380" y="183623"/>
                      <a:pt x="613928" y="185406"/>
                      <a:pt x="614340" y="187052"/>
                    </a:cubicBezTo>
                    <a:cubicBezTo>
                      <a:pt x="615437" y="191167"/>
                      <a:pt x="616534" y="195145"/>
                      <a:pt x="617632" y="199122"/>
                    </a:cubicBezTo>
                    <a:cubicBezTo>
                      <a:pt x="618866" y="203786"/>
                      <a:pt x="620101" y="208312"/>
                      <a:pt x="621335" y="212838"/>
                    </a:cubicBezTo>
                    <a:cubicBezTo>
                      <a:pt x="622295" y="214758"/>
                      <a:pt x="623255" y="216679"/>
                      <a:pt x="624215" y="218599"/>
                    </a:cubicBezTo>
                    <a:cubicBezTo>
                      <a:pt x="626273" y="222714"/>
                      <a:pt x="628330" y="226828"/>
                      <a:pt x="630388" y="230943"/>
                    </a:cubicBezTo>
                    <a:cubicBezTo>
                      <a:pt x="632993" y="236018"/>
                      <a:pt x="635188" y="241367"/>
                      <a:pt x="637383" y="246580"/>
                    </a:cubicBezTo>
                    <a:cubicBezTo>
                      <a:pt x="640949" y="254946"/>
                      <a:pt x="644104" y="263450"/>
                      <a:pt x="646709" y="272228"/>
                    </a:cubicBezTo>
                    <a:cubicBezTo>
                      <a:pt x="647944" y="276206"/>
                      <a:pt x="649041" y="280321"/>
                      <a:pt x="649727" y="284573"/>
                    </a:cubicBezTo>
                    <a:cubicBezTo>
                      <a:pt x="650001" y="286356"/>
                      <a:pt x="650413" y="288276"/>
                      <a:pt x="650413" y="290059"/>
                    </a:cubicBezTo>
                    <a:cubicBezTo>
                      <a:pt x="650413" y="291979"/>
                      <a:pt x="650276" y="293900"/>
                      <a:pt x="650138" y="295820"/>
                    </a:cubicBezTo>
                    <a:cubicBezTo>
                      <a:pt x="650001" y="298563"/>
                      <a:pt x="647807" y="300758"/>
                      <a:pt x="644926" y="300346"/>
                    </a:cubicBezTo>
                    <a:cubicBezTo>
                      <a:pt x="643555" y="300209"/>
                      <a:pt x="641909" y="299935"/>
                      <a:pt x="640812" y="298975"/>
                    </a:cubicBezTo>
                    <a:cubicBezTo>
                      <a:pt x="639440" y="297877"/>
                      <a:pt x="638343" y="296231"/>
                      <a:pt x="637657" y="294723"/>
                    </a:cubicBezTo>
                    <a:cubicBezTo>
                      <a:pt x="636148" y="291294"/>
                      <a:pt x="634777" y="287865"/>
                      <a:pt x="633542" y="284299"/>
                    </a:cubicBezTo>
                    <a:cubicBezTo>
                      <a:pt x="632856" y="282104"/>
                      <a:pt x="632033" y="279909"/>
                      <a:pt x="631348" y="277715"/>
                    </a:cubicBezTo>
                    <a:cubicBezTo>
                      <a:pt x="628879" y="270308"/>
                      <a:pt x="626547" y="262902"/>
                      <a:pt x="624215" y="255495"/>
                    </a:cubicBezTo>
                    <a:cubicBezTo>
                      <a:pt x="620375" y="243562"/>
                      <a:pt x="616809" y="231492"/>
                      <a:pt x="613380" y="219422"/>
                    </a:cubicBezTo>
                    <a:cubicBezTo>
                      <a:pt x="612419" y="217639"/>
                      <a:pt x="611596" y="215856"/>
                      <a:pt x="610636" y="214210"/>
                    </a:cubicBezTo>
                    <a:cubicBezTo>
                      <a:pt x="609676" y="212152"/>
                      <a:pt x="608716" y="210095"/>
                      <a:pt x="607619" y="208175"/>
                    </a:cubicBezTo>
                    <a:cubicBezTo>
                      <a:pt x="605424" y="204471"/>
                      <a:pt x="603367" y="200768"/>
                      <a:pt x="601172" y="197065"/>
                    </a:cubicBezTo>
                    <a:cubicBezTo>
                      <a:pt x="598566" y="192538"/>
                      <a:pt x="595960" y="188012"/>
                      <a:pt x="593354" y="183486"/>
                    </a:cubicBezTo>
                    <a:cubicBezTo>
                      <a:pt x="592394" y="181840"/>
                      <a:pt x="591434" y="180194"/>
                      <a:pt x="590337" y="178685"/>
                    </a:cubicBezTo>
                    <a:cubicBezTo>
                      <a:pt x="585536" y="171416"/>
                      <a:pt x="580873" y="164284"/>
                      <a:pt x="576072" y="157014"/>
                    </a:cubicBezTo>
                    <a:cubicBezTo>
                      <a:pt x="576072" y="157014"/>
                      <a:pt x="576072" y="157014"/>
                      <a:pt x="576072" y="157151"/>
                    </a:cubicBezTo>
                    <a:cubicBezTo>
                      <a:pt x="572643" y="152351"/>
                      <a:pt x="569077" y="147687"/>
                      <a:pt x="565648" y="143024"/>
                    </a:cubicBezTo>
                    <a:cubicBezTo>
                      <a:pt x="564413" y="141378"/>
                      <a:pt x="563179" y="139732"/>
                      <a:pt x="561945" y="138086"/>
                    </a:cubicBezTo>
                    <a:cubicBezTo>
                      <a:pt x="557555" y="132051"/>
                      <a:pt x="552618" y="126290"/>
                      <a:pt x="547680" y="120529"/>
                    </a:cubicBezTo>
                    <a:cubicBezTo>
                      <a:pt x="547817" y="120667"/>
                      <a:pt x="547817" y="120804"/>
                      <a:pt x="547954" y="120941"/>
                    </a:cubicBezTo>
                    <a:cubicBezTo>
                      <a:pt x="546171" y="118884"/>
                      <a:pt x="544388" y="117100"/>
                      <a:pt x="542331" y="115317"/>
                    </a:cubicBezTo>
                    <a:cubicBezTo>
                      <a:pt x="541096" y="114357"/>
                      <a:pt x="539862" y="113397"/>
                      <a:pt x="538490" y="112437"/>
                    </a:cubicBezTo>
                    <a:cubicBezTo>
                      <a:pt x="538490" y="112437"/>
                      <a:pt x="538490" y="112437"/>
                      <a:pt x="538353" y="112437"/>
                    </a:cubicBezTo>
                    <a:cubicBezTo>
                      <a:pt x="538353" y="112437"/>
                      <a:pt x="538353" y="112437"/>
                      <a:pt x="538490" y="112437"/>
                    </a:cubicBezTo>
                    <a:cubicBezTo>
                      <a:pt x="538353" y="112300"/>
                      <a:pt x="538216" y="112163"/>
                      <a:pt x="538079" y="112163"/>
                    </a:cubicBezTo>
                    <a:cubicBezTo>
                      <a:pt x="538216" y="112300"/>
                      <a:pt x="538216" y="112300"/>
                      <a:pt x="538353" y="112300"/>
                    </a:cubicBezTo>
                    <a:cubicBezTo>
                      <a:pt x="537530" y="111751"/>
                      <a:pt x="536707" y="111340"/>
                      <a:pt x="535884" y="110928"/>
                    </a:cubicBezTo>
                    <a:cubicBezTo>
                      <a:pt x="535610" y="110791"/>
                      <a:pt x="535336" y="110791"/>
                      <a:pt x="535061" y="110654"/>
                    </a:cubicBezTo>
                    <a:cubicBezTo>
                      <a:pt x="534924" y="110654"/>
                      <a:pt x="534787" y="110654"/>
                      <a:pt x="534513" y="110654"/>
                    </a:cubicBezTo>
                    <a:cubicBezTo>
                      <a:pt x="534375" y="110654"/>
                      <a:pt x="534238" y="110654"/>
                      <a:pt x="533964" y="110654"/>
                    </a:cubicBezTo>
                    <a:cubicBezTo>
                      <a:pt x="533690" y="110791"/>
                      <a:pt x="533278" y="110928"/>
                      <a:pt x="533004" y="110928"/>
                    </a:cubicBezTo>
                    <a:cubicBezTo>
                      <a:pt x="532729" y="111065"/>
                      <a:pt x="532455" y="111203"/>
                      <a:pt x="532044" y="111340"/>
                    </a:cubicBezTo>
                    <a:cubicBezTo>
                      <a:pt x="531769" y="111614"/>
                      <a:pt x="531358" y="111888"/>
                      <a:pt x="531084" y="112163"/>
                    </a:cubicBezTo>
                    <a:cubicBezTo>
                      <a:pt x="530946" y="112300"/>
                      <a:pt x="530809" y="112437"/>
                      <a:pt x="530672" y="112574"/>
                    </a:cubicBezTo>
                    <a:cubicBezTo>
                      <a:pt x="530535" y="112711"/>
                      <a:pt x="530398" y="112986"/>
                      <a:pt x="530261" y="113123"/>
                    </a:cubicBezTo>
                    <a:cubicBezTo>
                      <a:pt x="530124" y="113534"/>
                      <a:pt x="529849" y="113946"/>
                      <a:pt x="529712" y="114357"/>
                    </a:cubicBezTo>
                    <a:cubicBezTo>
                      <a:pt x="529575" y="114769"/>
                      <a:pt x="529438" y="115317"/>
                      <a:pt x="529300" y="115729"/>
                    </a:cubicBezTo>
                    <a:cubicBezTo>
                      <a:pt x="529300" y="115729"/>
                      <a:pt x="529300" y="115592"/>
                      <a:pt x="529300" y="115592"/>
                    </a:cubicBezTo>
                    <a:cubicBezTo>
                      <a:pt x="528615" y="119295"/>
                      <a:pt x="528340" y="123273"/>
                      <a:pt x="527929" y="126976"/>
                    </a:cubicBezTo>
                    <a:cubicBezTo>
                      <a:pt x="527929" y="126976"/>
                      <a:pt x="527929" y="126976"/>
                      <a:pt x="527929" y="126839"/>
                    </a:cubicBezTo>
                    <a:cubicBezTo>
                      <a:pt x="527929" y="126839"/>
                      <a:pt x="527929" y="126976"/>
                      <a:pt x="527929" y="126976"/>
                    </a:cubicBezTo>
                    <a:cubicBezTo>
                      <a:pt x="527929" y="127113"/>
                      <a:pt x="527929" y="127387"/>
                      <a:pt x="527929" y="127525"/>
                    </a:cubicBezTo>
                    <a:cubicBezTo>
                      <a:pt x="527929" y="127387"/>
                      <a:pt x="527929" y="127387"/>
                      <a:pt x="527929" y="127250"/>
                    </a:cubicBezTo>
                    <a:cubicBezTo>
                      <a:pt x="527792" y="133011"/>
                      <a:pt x="528066" y="138635"/>
                      <a:pt x="528478" y="144258"/>
                    </a:cubicBezTo>
                    <a:cubicBezTo>
                      <a:pt x="528478" y="143984"/>
                      <a:pt x="528478" y="143847"/>
                      <a:pt x="528478" y="143572"/>
                    </a:cubicBezTo>
                    <a:cubicBezTo>
                      <a:pt x="529026" y="151390"/>
                      <a:pt x="529986" y="159209"/>
                      <a:pt x="531495" y="166890"/>
                    </a:cubicBezTo>
                    <a:cubicBezTo>
                      <a:pt x="532318" y="171279"/>
                      <a:pt x="533278" y="175805"/>
                      <a:pt x="534101" y="180194"/>
                    </a:cubicBezTo>
                    <a:cubicBezTo>
                      <a:pt x="535610" y="185818"/>
                      <a:pt x="537119" y="191441"/>
                      <a:pt x="538627" y="197065"/>
                    </a:cubicBezTo>
                    <a:cubicBezTo>
                      <a:pt x="538627" y="197202"/>
                      <a:pt x="538627" y="197202"/>
                      <a:pt x="538765" y="197339"/>
                    </a:cubicBezTo>
                    <a:cubicBezTo>
                      <a:pt x="540548" y="199534"/>
                      <a:pt x="542194" y="201728"/>
                      <a:pt x="543977" y="203786"/>
                    </a:cubicBezTo>
                    <a:cubicBezTo>
                      <a:pt x="547269" y="207763"/>
                      <a:pt x="550286" y="211741"/>
                      <a:pt x="553303" y="215856"/>
                    </a:cubicBezTo>
                    <a:cubicBezTo>
                      <a:pt x="559613" y="224222"/>
                      <a:pt x="565374" y="232726"/>
                      <a:pt x="570997" y="241505"/>
                    </a:cubicBezTo>
                    <a:cubicBezTo>
                      <a:pt x="581558" y="258101"/>
                      <a:pt x="590748" y="275657"/>
                      <a:pt x="597195" y="294311"/>
                    </a:cubicBezTo>
                    <a:cubicBezTo>
                      <a:pt x="598703" y="298837"/>
                      <a:pt x="599938" y="303501"/>
                      <a:pt x="600898" y="308164"/>
                    </a:cubicBezTo>
                    <a:cubicBezTo>
                      <a:pt x="601584" y="311593"/>
                      <a:pt x="601858" y="315297"/>
                      <a:pt x="602132" y="318863"/>
                    </a:cubicBezTo>
                    <a:cubicBezTo>
                      <a:pt x="602270" y="320783"/>
                      <a:pt x="601858" y="322292"/>
                      <a:pt x="601584" y="324212"/>
                    </a:cubicBezTo>
                    <a:cubicBezTo>
                      <a:pt x="601309" y="325172"/>
                      <a:pt x="601035" y="326132"/>
                      <a:pt x="600624" y="327092"/>
                    </a:cubicBezTo>
                    <a:cubicBezTo>
                      <a:pt x="599938" y="329013"/>
                      <a:pt x="598292" y="331070"/>
                      <a:pt x="596509" y="332167"/>
                    </a:cubicBezTo>
                    <a:cubicBezTo>
                      <a:pt x="595000" y="333127"/>
                      <a:pt x="593217" y="333127"/>
                      <a:pt x="591434" y="332990"/>
                    </a:cubicBezTo>
                    <a:cubicBezTo>
                      <a:pt x="589514" y="332990"/>
                      <a:pt x="587868" y="332167"/>
                      <a:pt x="586222" y="331207"/>
                    </a:cubicBezTo>
                    <a:cubicBezTo>
                      <a:pt x="585399" y="330796"/>
                      <a:pt x="584576" y="330110"/>
                      <a:pt x="583890" y="329287"/>
                    </a:cubicBezTo>
                    <a:cubicBezTo>
                      <a:pt x="582793" y="328190"/>
                      <a:pt x="581833" y="327092"/>
                      <a:pt x="580735" y="325995"/>
                    </a:cubicBezTo>
                    <a:cubicBezTo>
                      <a:pt x="579638" y="324761"/>
                      <a:pt x="578678" y="323252"/>
                      <a:pt x="577718" y="321880"/>
                    </a:cubicBezTo>
                    <a:cubicBezTo>
                      <a:pt x="576209" y="319549"/>
                      <a:pt x="574700" y="317217"/>
                      <a:pt x="573329" y="314748"/>
                    </a:cubicBezTo>
                    <a:cubicBezTo>
                      <a:pt x="571546" y="311868"/>
                      <a:pt x="570037" y="308713"/>
                      <a:pt x="568391" y="305833"/>
                    </a:cubicBezTo>
                    <a:cubicBezTo>
                      <a:pt x="566471" y="302404"/>
                      <a:pt x="564688" y="298700"/>
                      <a:pt x="562768" y="295134"/>
                    </a:cubicBezTo>
                    <a:cubicBezTo>
                      <a:pt x="561259" y="292117"/>
                      <a:pt x="559887" y="289099"/>
                      <a:pt x="558379" y="286082"/>
                    </a:cubicBezTo>
                    <a:cubicBezTo>
                      <a:pt x="557007" y="283338"/>
                      <a:pt x="555772" y="280458"/>
                      <a:pt x="554675" y="277715"/>
                    </a:cubicBezTo>
                    <a:cubicBezTo>
                      <a:pt x="553029" y="273737"/>
                      <a:pt x="551383" y="269622"/>
                      <a:pt x="549737" y="265645"/>
                    </a:cubicBezTo>
                    <a:cubicBezTo>
                      <a:pt x="548366" y="262490"/>
                      <a:pt x="547406" y="259198"/>
                      <a:pt x="546308" y="255906"/>
                    </a:cubicBezTo>
                    <a:cubicBezTo>
                      <a:pt x="545348" y="253026"/>
                      <a:pt x="544251" y="250146"/>
                      <a:pt x="543291" y="247265"/>
                    </a:cubicBezTo>
                    <a:cubicBezTo>
                      <a:pt x="541919" y="242876"/>
                      <a:pt x="540548" y="238487"/>
                      <a:pt x="539176" y="234098"/>
                    </a:cubicBezTo>
                    <a:cubicBezTo>
                      <a:pt x="536844" y="226828"/>
                      <a:pt x="534787" y="219559"/>
                      <a:pt x="532592" y="212290"/>
                    </a:cubicBezTo>
                    <a:cubicBezTo>
                      <a:pt x="531907" y="209683"/>
                      <a:pt x="530946" y="207215"/>
                      <a:pt x="530398" y="204609"/>
                    </a:cubicBezTo>
                    <a:cubicBezTo>
                      <a:pt x="530124" y="203648"/>
                      <a:pt x="529849" y="202551"/>
                      <a:pt x="529575" y="201591"/>
                    </a:cubicBezTo>
                    <a:cubicBezTo>
                      <a:pt x="529300" y="201180"/>
                      <a:pt x="528889" y="200768"/>
                      <a:pt x="528615" y="200494"/>
                    </a:cubicBezTo>
                    <a:cubicBezTo>
                      <a:pt x="528615" y="200494"/>
                      <a:pt x="528752" y="200631"/>
                      <a:pt x="528752" y="200631"/>
                    </a:cubicBezTo>
                    <a:cubicBezTo>
                      <a:pt x="528615" y="200494"/>
                      <a:pt x="528478" y="200357"/>
                      <a:pt x="528340" y="200219"/>
                    </a:cubicBezTo>
                    <a:cubicBezTo>
                      <a:pt x="528340" y="200219"/>
                      <a:pt x="528340" y="200219"/>
                      <a:pt x="528340" y="200219"/>
                    </a:cubicBezTo>
                    <a:lnTo>
                      <a:pt x="528340" y="200219"/>
                    </a:lnTo>
                    <a:cubicBezTo>
                      <a:pt x="524637" y="196105"/>
                      <a:pt x="520934" y="191853"/>
                      <a:pt x="517230" y="187738"/>
                    </a:cubicBezTo>
                    <a:cubicBezTo>
                      <a:pt x="514762" y="184995"/>
                      <a:pt x="512430" y="182251"/>
                      <a:pt x="509961" y="179508"/>
                    </a:cubicBezTo>
                    <a:cubicBezTo>
                      <a:pt x="508864" y="178274"/>
                      <a:pt x="507766" y="176902"/>
                      <a:pt x="506669" y="175805"/>
                    </a:cubicBezTo>
                    <a:cubicBezTo>
                      <a:pt x="502006" y="171004"/>
                      <a:pt x="497342" y="166341"/>
                      <a:pt x="492679" y="161540"/>
                    </a:cubicBezTo>
                    <a:cubicBezTo>
                      <a:pt x="490759" y="159483"/>
                      <a:pt x="488701" y="157426"/>
                      <a:pt x="486781" y="155505"/>
                    </a:cubicBezTo>
                    <a:cubicBezTo>
                      <a:pt x="481157" y="150019"/>
                      <a:pt x="475397" y="144670"/>
                      <a:pt x="469499" y="139458"/>
                    </a:cubicBezTo>
                    <a:cubicBezTo>
                      <a:pt x="467853" y="137949"/>
                      <a:pt x="466070" y="136577"/>
                      <a:pt x="464287" y="135343"/>
                    </a:cubicBezTo>
                    <a:cubicBezTo>
                      <a:pt x="464287" y="135343"/>
                      <a:pt x="464424" y="135343"/>
                      <a:pt x="464424" y="135343"/>
                    </a:cubicBezTo>
                    <a:cubicBezTo>
                      <a:pt x="462229" y="133971"/>
                      <a:pt x="460035" y="132737"/>
                      <a:pt x="457703" y="131502"/>
                    </a:cubicBezTo>
                    <a:cubicBezTo>
                      <a:pt x="457291" y="131365"/>
                      <a:pt x="457017" y="131228"/>
                      <a:pt x="456606" y="131091"/>
                    </a:cubicBezTo>
                    <a:cubicBezTo>
                      <a:pt x="456194" y="130954"/>
                      <a:pt x="455646" y="130816"/>
                      <a:pt x="455234" y="130679"/>
                    </a:cubicBezTo>
                    <a:cubicBezTo>
                      <a:pt x="454960" y="130679"/>
                      <a:pt x="454823" y="130679"/>
                      <a:pt x="454548" y="130679"/>
                    </a:cubicBezTo>
                    <a:cubicBezTo>
                      <a:pt x="454411" y="130679"/>
                      <a:pt x="454137" y="130679"/>
                      <a:pt x="454000" y="130816"/>
                    </a:cubicBezTo>
                    <a:lnTo>
                      <a:pt x="454000" y="130816"/>
                    </a:lnTo>
                    <a:cubicBezTo>
                      <a:pt x="453451" y="130954"/>
                      <a:pt x="452902" y="131091"/>
                      <a:pt x="452354" y="131228"/>
                    </a:cubicBezTo>
                    <a:cubicBezTo>
                      <a:pt x="452628" y="131228"/>
                      <a:pt x="452765" y="131091"/>
                      <a:pt x="452902" y="131091"/>
                    </a:cubicBezTo>
                    <a:cubicBezTo>
                      <a:pt x="452491" y="131228"/>
                      <a:pt x="452079" y="131502"/>
                      <a:pt x="451668" y="131639"/>
                    </a:cubicBezTo>
                    <a:cubicBezTo>
                      <a:pt x="451256" y="131914"/>
                      <a:pt x="450845" y="132188"/>
                      <a:pt x="450433" y="132325"/>
                    </a:cubicBezTo>
                    <a:cubicBezTo>
                      <a:pt x="450159" y="132600"/>
                      <a:pt x="449885" y="132874"/>
                      <a:pt x="449473" y="133011"/>
                    </a:cubicBezTo>
                    <a:cubicBezTo>
                      <a:pt x="449336" y="133148"/>
                      <a:pt x="449199" y="133285"/>
                      <a:pt x="449062" y="133560"/>
                    </a:cubicBezTo>
                    <a:cubicBezTo>
                      <a:pt x="448925" y="133697"/>
                      <a:pt x="448788" y="133971"/>
                      <a:pt x="448650" y="134108"/>
                    </a:cubicBezTo>
                    <a:cubicBezTo>
                      <a:pt x="448376" y="134520"/>
                      <a:pt x="448239" y="135068"/>
                      <a:pt x="447965" y="135480"/>
                    </a:cubicBezTo>
                    <a:cubicBezTo>
                      <a:pt x="447553" y="136440"/>
                      <a:pt x="447279" y="137537"/>
                      <a:pt x="447142" y="138635"/>
                    </a:cubicBezTo>
                    <a:lnTo>
                      <a:pt x="447142" y="138635"/>
                    </a:lnTo>
                    <a:cubicBezTo>
                      <a:pt x="446593" y="141515"/>
                      <a:pt x="446319" y="144258"/>
                      <a:pt x="446182" y="147139"/>
                    </a:cubicBezTo>
                    <a:cubicBezTo>
                      <a:pt x="446182" y="147139"/>
                      <a:pt x="446182" y="147139"/>
                      <a:pt x="446182" y="147001"/>
                    </a:cubicBezTo>
                    <a:cubicBezTo>
                      <a:pt x="446044" y="150293"/>
                      <a:pt x="446044" y="153448"/>
                      <a:pt x="446319" y="156740"/>
                    </a:cubicBezTo>
                    <a:cubicBezTo>
                      <a:pt x="447004" y="164146"/>
                      <a:pt x="448239" y="171553"/>
                      <a:pt x="449748" y="178960"/>
                    </a:cubicBezTo>
                    <a:cubicBezTo>
                      <a:pt x="449748" y="178822"/>
                      <a:pt x="449611" y="178548"/>
                      <a:pt x="449611" y="178411"/>
                    </a:cubicBezTo>
                    <a:cubicBezTo>
                      <a:pt x="452902" y="193773"/>
                      <a:pt x="457566" y="208861"/>
                      <a:pt x="462641" y="223674"/>
                    </a:cubicBezTo>
                    <a:cubicBezTo>
                      <a:pt x="462641" y="223399"/>
                      <a:pt x="462504" y="223262"/>
                      <a:pt x="462504" y="223125"/>
                    </a:cubicBezTo>
                    <a:cubicBezTo>
                      <a:pt x="464424" y="228886"/>
                      <a:pt x="466618" y="234509"/>
                      <a:pt x="468813" y="240270"/>
                    </a:cubicBezTo>
                    <a:cubicBezTo>
                      <a:pt x="470322" y="244385"/>
                      <a:pt x="471830" y="248637"/>
                      <a:pt x="473614" y="252615"/>
                    </a:cubicBezTo>
                    <a:cubicBezTo>
                      <a:pt x="475259" y="256455"/>
                      <a:pt x="477043" y="260158"/>
                      <a:pt x="478688" y="263999"/>
                    </a:cubicBezTo>
                    <a:cubicBezTo>
                      <a:pt x="482529" y="272640"/>
                      <a:pt x="486369" y="281144"/>
                      <a:pt x="490210" y="289648"/>
                    </a:cubicBezTo>
                    <a:cubicBezTo>
                      <a:pt x="491993" y="291294"/>
                      <a:pt x="493913" y="293077"/>
                      <a:pt x="495696" y="294723"/>
                    </a:cubicBezTo>
                    <a:cubicBezTo>
                      <a:pt x="496931" y="295820"/>
                      <a:pt x="498165" y="297054"/>
                      <a:pt x="499400" y="298152"/>
                    </a:cubicBezTo>
                    <a:cubicBezTo>
                      <a:pt x="502143" y="301032"/>
                      <a:pt x="504886" y="303912"/>
                      <a:pt x="507629" y="306793"/>
                    </a:cubicBezTo>
                    <a:cubicBezTo>
                      <a:pt x="513253" y="312691"/>
                      <a:pt x="518876" y="318589"/>
                      <a:pt x="524500" y="324486"/>
                    </a:cubicBezTo>
                    <a:cubicBezTo>
                      <a:pt x="527517" y="327641"/>
                      <a:pt x="530398" y="331070"/>
                      <a:pt x="533278" y="334499"/>
                    </a:cubicBezTo>
                    <a:cubicBezTo>
                      <a:pt x="536570" y="338340"/>
                      <a:pt x="539725" y="342317"/>
                      <a:pt x="543016" y="346295"/>
                    </a:cubicBezTo>
                    <a:cubicBezTo>
                      <a:pt x="549326" y="354250"/>
                      <a:pt x="555224" y="362480"/>
                      <a:pt x="560161" y="371258"/>
                    </a:cubicBezTo>
                    <a:cubicBezTo>
                      <a:pt x="562082" y="374687"/>
                      <a:pt x="563865" y="378116"/>
                      <a:pt x="565237" y="381682"/>
                    </a:cubicBezTo>
                    <a:cubicBezTo>
                      <a:pt x="566471" y="384700"/>
                      <a:pt x="567157" y="387991"/>
                      <a:pt x="567842" y="391283"/>
                    </a:cubicBezTo>
                    <a:cubicBezTo>
                      <a:pt x="567980" y="392107"/>
                      <a:pt x="568117" y="393752"/>
                      <a:pt x="567980" y="394712"/>
                    </a:cubicBezTo>
                    <a:cubicBezTo>
                      <a:pt x="567842" y="395810"/>
                      <a:pt x="567842" y="396907"/>
                      <a:pt x="567431" y="397867"/>
                    </a:cubicBezTo>
                    <a:cubicBezTo>
                      <a:pt x="566882" y="399239"/>
                      <a:pt x="566608" y="399924"/>
                      <a:pt x="565648" y="401159"/>
                    </a:cubicBezTo>
                    <a:cubicBezTo>
                      <a:pt x="564962" y="402119"/>
                      <a:pt x="564276" y="402668"/>
                      <a:pt x="563316" y="403353"/>
                    </a:cubicBezTo>
                    <a:cubicBezTo>
                      <a:pt x="562905" y="403765"/>
                      <a:pt x="562356" y="404039"/>
                      <a:pt x="561670" y="404176"/>
                    </a:cubicBezTo>
                    <a:cubicBezTo>
                      <a:pt x="560847" y="404451"/>
                      <a:pt x="559887" y="404588"/>
                      <a:pt x="559064" y="404588"/>
                    </a:cubicBezTo>
                    <a:cubicBezTo>
                      <a:pt x="556732" y="404588"/>
                      <a:pt x="554538" y="403902"/>
                      <a:pt x="552343" y="402805"/>
                    </a:cubicBezTo>
                    <a:cubicBezTo>
                      <a:pt x="550149" y="401707"/>
                      <a:pt x="548366" y="399924"/>
                      <a:pt x="546583" y="398416"/>
                    </a:cubicBezTo>
                    <a:cubicBezTo>
                      <a:pt x="543291" y="395536"/>
                      <a:pt x="540685" y="391832"/>
                      <a:pt x="538079" y="388403"/>
                    </a:cubicBezTo>
                    <a:cubicBezTo>
                      <a:pt x="534650" y="384014"/>
                      <a:pt x="531358" y="379213"/>
                      <a:pt x="528203" y="374550"/>
                    </a:cubicBezTo>
                    <a:cubicBezTo>
                      <a:pt x="526283" y="371669"/>
                      <a:pt x="524226" y="368926"/>
                      <a:pt x="522305" y="365909"/>
                    </a:cubicBezTo>
                    <a:cubicBezTo>
                      <a:pt x="519974" y="362343"/>
                      <a:pt x="517779" y="358776"/>
                      <a:pt x="515584" y="355210"/>
                    </a:cubicBezTo>
                    <a:cubicBezTo>
                      <a:pt x="514076" y="352741"/>
                      <a:pt x="512430" y="350410"/>
                      <a:pt x="511058" y="347941"/>
                    </a:cubicBezTo>
                    <a:cubicBezTo>
                      <a:pt x="506669" y="340534"/>
                      <a:pt x="502417" y="332990"/>
                      <a:pt x="498165" y="325584"/>
                    </a:cubicBezTo>
                    <a:cubicBezTo>
                      <a:pt x="497205" y="324075"/>
                      <a:pt x="496519" y="322429"/>
                      <a:pt x="495696" y="320783"/>
                    </a:cubicBezTo>
                    <a:cubicBezTo>
                      <a:pt x="493227" y="316120"/>
                      <a:pt x="490896" y="311319"/>
                      <a:pt x="488427" y="306656"/>
                    </a:cubicBezTo>
                    <a:cubicBezTo>
                      <a:pt x="486781" y="303638"/>
                      <a:pt x="485272" y="300621"/>
                      <a:pt x="483763" y="297603"/>
                    </a:cubicBezTo>
                    <a:cubicBezTo>
                      <a:pt x="483626" y="297192"/>
                      <a:pt x="483352" y="296917"/>
                      <a:pt x="483215" y="296506"/>
                    </a:cubicBezTo>
                    <a:cubicBezTo>
                      <a:pt x="482255" y="295683"/>
                      <a:pt x="481294" y="294723"/>
                      <a:pt x="480334" y="293900"/>
                    </a:cubicBezTo>
                    <a:cubicBezTo>
                      <a:pt x="475397" y="289373"/>
                      <a:pt x="470459" y="284847"/>
                      <a:pt x="465521" y="280321"/>
                    </a:cubicBezTo>
                    <a:cubicBezTo>
                      <a:pt x="460446" y="276343"/>
                      <a:pt x="455508" y="272366"/>
                      <a:pt x="450571" y="268388"/>
                    </a:cubicBezTo>
                    <a:cubicBezTo>
                      <a:pt x="447827" y="266331"/>
                      <a:pt x="445221" y="264136"/>
                      <a:pt x="442478" y="262079"/>
                    </a:cubicBezTo>
                    <a:cubicBezTo>
                      <a:pt x="438226" y="258650"/>
                      <a:pt x="433700" y="255632"/>
                      <a:pt x="429174" y="252615"/>
                    </a:cubicBezTo>
                    <a:cubicBezTo>
                      <a:pt x="429174" y="252615"/>
                      <a:pt x="429174" y="252615"/>
                      <a:pt x="429174" y="252615"/>
                    </a:cubicBezTo>
                    <a:cubicBezTo>
                      <a:pt x="421630" y="247540"/>
                      <a:pt x="413812" y="242465"/>
                      <a:pt x="405719" y="238350"/>
                    </a:cubicBezTo>
                    <a:cubicBezTo>
                      <a:pt x="405994" y="238487"/>
                      <a:pt x="406131" y="238624"/>
                      <a:pt x="406268" y="238624"/>
                    </a:cubicBezTo>
                    <a:cubicBezTo>
                      <a:pt x="402702" y="236978"/>
                      <a:pt x="399136" y="235470"/>
                      <a:pt x="395432" y="234098"/>
                    </a:cubicBezTo>
                    <a:cubicBezTo>
                      <a:pt x="394198" y="233686"/>
                      <a:pt x="392826" y="233275"/>
                      <a:pt x="391455" y="233138"/>
                    </a:cubicBezTo>
                    <a:cubicBezTo>
                      <a:pt x="391729" y="233138"/>
                      <a:pt x="391866" y="233275"/>
                      <a:pt x="392140" y="233275"/>
                    </a:cubicBezTo>
                    <a:cubicBezTo>
                      <a:pt x="391455" y="233138"/>
                      <a:pt x="390769" y="233138"/>
                      <a:pt x="390083" y="233001"/>
                    </a:cubicBezTo>
                    <a:cubicBezTo>
                      <a:pt x="388986" y="233001"/>
                      <a:pt x="387751" y="233001"/>
                      <a:pt x="386654" y="233001"/>
                    </a:cubicBezTo>
                    <a:cubicBezTo>
                      <a:pt x="386791" y="233001"/>
                      <a:pt x="386791" y="233001"/>
                      <a:pt x="386928" y="233001"/>
                    </a:cubicBezTo>
                    <a:cubicBezTo>
                      <a:pt x="385694" y="233001"/>
                      <a:pt x="384322" y="233275"/>
                      <a:pt x="383088" y="233549"/>
                    </a:cubicBezTo>
                    <a:cubicBezTo>
                      <a:pt x="383225" y="233549"/>
                      <a:pt x="383362" y="233549"/>
                      <a:pt x="383499" y="233412"/>
                    </a:cubicBezTo>
                    <a:cubicBezTo>
                      <a:pt x="382951" y="233549"/>
                      <a:pt x="382402" y="233686"/>
                      <a:pt x="381716" y="233824"/>
                    </a:cubicBezTo>
                    <a:cubicBezTo>
                      <a:pt x="381168" y="233961"/>
                      <a:pt x="380756" y="234235"/>
                      <a:pt x="380208" y="234372"/>
                    </a:cubicBezTo>
                    <a:cubicBezTo>
                      <a:pt x="380345" y="234372"/>
                      <a:pt x="380482" y="234235"/>
                      <a:pt x="380482" y="234235"/>
                    </a:cubicBezTo>
                    <a:cubicBezTo>
                      <a:pt x="380070" y="234509"/>
                      <a:pt x="379659" y="234647"/>
                      <a:pt x="379247" y="234921"/>
                    </a:cubicBezTo>
                    <a:cubicBezTo>
                      <a:pt x="378836" y="235195"/>
                      <a:pt x="378424" y="235470"/>
                      <a:pt x="378150" y="235744"/>
                    </a:cubicBezTo>
                    <a:cubicBezTo>
                      <a:pt x="377464" y="236293"/>
                      <a:pt x="376916" y="236978"/>
                      <a:pt x="376367" y="237527"/>
                    </a:cubicBezTo>
                    <a:cubicBezTo>
                      <a:pt x="376367" y="237527"/>
                      <a:pt x="376367" y="237527"/>
                      <a:pt x="376367" y="237527"/>
                    </a:cubicBezTo>
                    <a:cubicBezTo>
                      <a:pt x="375544" y="238487"/>
                      <a:pt x="374858" y="239447"/>
                      <a:pt x="374035" y="240544"/>
                    </a:cubicBezTo>
                    <a:cubicBezTo>
                      <a:pt x="374173" y="240407"/>
                      <a:pt x="374173" y="240270"/>
                      <a:pt x="374310" y="240133"/>
                    </a:cubicBezTo>
                    <a:cubicBezTo>
                      <a:pt x="373624" y="241230"/>
                      <a:pt x="372938" y="242465"/>
                      <a:pt x="372252" y="243562"/>
                    </a:cubicBezTo>
                    <a:cubicBezTo>
                      <a:pt x="372389" y="243425"/>
                      <a:pt x="372527" y="243151"/>
                      <a:pt x="372527" y="243013"/>
                    </a:cubicBezTo>
                    <a:cubicBezTo>
                      <a:pt x="371978" y="243973"/>
                      <a:pt x="371566" y="245071"/>
                      <a:pt x="371155" y="246168"/>
                    </a:cubicBezTo>
                    <a:cubicBezTo>
                      <a:pt x="370469" y="248225"/>
                      <a:pt x="369921" y="250146"/>
                      <a:pt x="369509" y="252340"/>
                    </a:cubicBezTo>
                    <a:cubicBezTo>
                      <a:pt x="369235" y="254260"/>
                      <a:pt x="368960" y="256181"/>
                      <a:pt x="368823" y="258101"/>
                    </a:cubicBezTo>
                    <a:cubicBezTo>
                      <a:pt x="368823" y="258101"/>
                      <a:pt x="368823" y="257964"/>
                      <a:pt x="368823" y="257964"/>
                    </a:cubicBezTo>
                    <a:cubicBezTo>
                      <a:pt x="368823" y="258101"/>
                      <a:pt x="368823" y="258101"/>
                      <a:pt x="368823" y="258238"/>
                    </a:cubicBezTo>
                    <a:cubicBezTo>
                      <a:pt x="368823" y="258375"/>
                      <a:pt x="368823" y="258512"/>
                      <a:pt x="368823" y="258650"/>
                    </a:cubicBezTo>
                    <a:cubicBezTo>
                      <a:pt x="368823" y="258650"/>
                      <a:pt x="368823" y="258512"/>
                      <a:pt x="368823" y="258512"/>
                    </a:cubicBezTo>
                    <a:cubicBezTo>
                      <a:pt x="368686" y="262902"/>
                      <a:pt x="368686" y="267291"/>
                      <a:pt x="368823" y="271680"/>
                    </a:cubicBezTo>
                    <a:cubicBezTo>
                      <a:pt x="368823" y="271543"/>
                      <a:pt x="368823" y="271543"/>
                      <a:pt x="368823" y="271405"/>
                    </a:cubicBezTo>
                    <a:cubicBezTo>
                      <a:pt x="368823" y="271543"/>
                      <a:pt x="368823" y="271680"/>
                      <a:pt x="368823" y="271954"/>
                    </a:cubicBezTo>
                    <a:cubicBezTo>
                      <a:pt x="368823" y="271954"/>
                      <a:pt x="368823" y="272092"/>
                      <a:pt x="368823" y="272092"/>
                    </a:cubicBezTo>
                    <a:cubicBezTo>
                      <a:pt x="368823" y="272092"/>
                      <a:pt x="368823" y="271954"/>
                      <a:pt x="368823" y="271954"/>
                    </a:cubicBezTo>
                    <a:cubicBezTo>
                      <a:pt x="369372" y="277578"/>
                      <a:pt x="370195" y="282927"/>
                      <a:pt x="371292" y="288413"/>
                    </a:cubicBezTo>
                    <a:cubicBezTo>
                      <a:pt x="371292" y="288276"/>
                      <a:pt x="371292" y="288276"/>
                      <a:pt x="371292" y="288139"/>
                    </a:cubicBezTo>
                    <a:cubicBezTo>
                      <a:pt x="372527" y="293625"/>
                      <a:pt x="373898" y="299112"/>
                      <a:pt x="375270" y="304598"/>
                    </a:cubicBezTo>
                    <a:cubicBezTo>
                      <a:pt x="376916" y="311045"/>
                      <a:pt x="378973" y="317217"/>
                      <a:pt x="381168" y="323527"/>
                    </a:cubicBezTo>
                    <a:cubicBezTo>
                      <a:pt x="381168" y="323389"/>
                      <a:pt x="381031" y="323389"/>
                      <a:pt x="381031" y="323252"/>
                    </a:cubicBezTo>
                    <a:cubicBezTo>
                      <a:pt x="384597" y="333402"/>
                      <a:pt x="388437" y="343552"/>
                      <a:pt x="392552" y="353564"/>
                    </a:cubicBezTo>
                    <a:cubicBezTo>
                      <a:pt x="394472" y="357953"/>
                      <a:pt x="396392" y="362480"/>
                      <a:pt x="398313" y="366732"/>
                    </a:cubicBezTo>
                    <a:cubicBezTo>
                      <a:pt x="407777" y="374687"/>
                      <a:pt x="417104" y="382917"/>
                      <a:pt x="426430" y="391009"/>
                    </a:cubicBezTo>
                    <a:cubicBezTo>
                      <a:pt x="428488" y="392792"/>
                      <a:pt x="430408" y="394712"/>
                      <a:pt x="432466" y="396633"/>
                    </a:cubicBezTo>
                    <a:cubicBezTo>
                      <a:pt x="436032" y="399924"/>
                      <a:pt x="439461" y="403353"/>
                      <a:pt x="442890" y="406782"/>
                    </a:cubicBezTo>
                    <a:cubicBezTo>
                      <a:pt x="449885" y="413778"/>
                      <a:pt x="456469" y="421184"/>
                      <a:pt x="462641" y="428865"/>
                    </a:cubicBezTo>
                    <a:cubicBezTo>
                      <a:pt x="468264" y="435723"/>
                      <a:pt x="473476" y="442718"/>
                      <a:pt x="478277" y="450262"/>
                    </a:cubicBezTo>
                    <a:cubicBezTo>
                      <a:pt x="480472" y="453691"/>
                      <a:pt x="482529" y="457258"/>
                      <a:pt x="484312" y="460823"/>
                    </a:cubicBezTo>
                    <a:cubicBezTo>
                      <a:pt x="484998" y="462058"/>
                      <a:pt x="485272" y="463704"/>
                      <a:pt x="485684" y="465075"/>
                    </a:cubicBezTo>
                    <a:cubicBezTo>
                      <a:pt x="486095" y="466584"/>
                      <a:pt x="486232" y="468093"/>
                      <a:pt x="486232" y="469602"/>
                    </a:cubicBezTo>
                    <a:cubicBezTo>
                      <a:pt x="486232" y="470425"/>
                      <a:pt x="485958" y="471385"/>
                      <a:pt x="485684" y="472071"/>
                    </a:cubicBezTo>
                    <a:cubicBezTo>
                      <a:pt x="485546" y="472619"/>
                      <a:pt x="485272" y="473168"/>
                      <a:pt x="484861" y="473716"/>
                    </a:cubicBezTo>
                    <a:cubicBezTo>
                      <a:pt x="483763" y="475225"/>
                      <a:pt x="482255" y="475911"/>
                      <a:pt x="480609" y="476597"/>
                    </a:cubicBezTo>
                    <a:cubicBezTo>
                      <a:pt x="478688" y="477557"/>
                      <a:pt x="476631" y="477283"/>
                      <a:pt x="474574" y="477008"/>
                    </a:cubicBezTo>
                    <a:cubicBezTo>
                      <a:pt x="473476" y="476871"/>
                      <a:pt x="472242" y="476460"/>
                      <a:pt x="471282" y="475911"/>
                    </a:cubicBezTo>
                    <a:cubicBezTo>
                      <a:pt x="468950" y="474951"/>
                      <a:pt x="466893" y="473854"/>
                      <a:pt x="464835" y="472619"/>
                    </a:cubicBezTo>
                    <a:cubicBezTo>
                      <a:pt x="459760" y="469465"/>
                      <a:pt x="455234" y="465350"/>
                      <a:pt x="450982" y="461235"/>
                    </a:cubicBezTo>
                    <a:cubicBezTo>
                      <a:pt x="447965" y="458355"/>
                      <a:pt x="444947" y="455474"/>
                      <a:pt x="441930" y="452594"/>
                    </a:cubicBezTo>
                    <a:cubicBezTo>
                      <a:pt x="438363" y="449302"/>
                      <a:pt x="435072" y="445599"/>
                      <a:pt x="431917" y="441895"/>
                    </a:cubicBezTo>
                    <a:cubicBezTo>
                      <a:pt x="429174" y="438878"/>
                      <a:pt x="426568" y="435586"/>
                      <a:pt x="424099" y="432294"/>
                    </a:cubicBezTo>
                    <a:cubicBezTo>
                      <a:pt x="418064" y="424339"/>
                      <a:pt x="412714" y="415972"/>
                      <a:pt x="407640" y="407331"/>
                    </a:cubicBezTo>
                    <a:cubicBezTo>
                      <a:pt x="401056" y="396084"/>
                      <a:pt x="395295" y="384425"/>
                      <a:pt x="389946" y="372630"/>
                    </a:cubicBezTo>
                    <a:cubicBezTo>
                      <a:pt x="387477" y="370572"/>
                      <a:pt x="385008" y="368652"/>
                      <a:pt x="382402" y="366595"/>
                    </a:cubicBezTo>
                    <a:cubicBezTo>
                      <a:pt x="375956" y="361382"/>
                      <a:pt x="369646" y="356170"/>
                      <a:pt x="363063" y="351095"/>
                    </a:cubicBezTo>
                    <a:cubicBezTo>
                      <a:pt x="358399" y="347666"/>
                      <a:pt x="353873" y="344101"/>
                      <a:pt x="349209" y="340534"/>
                    </a:cubicBezTo>
                    <a:cubicBezTo>
                      <a:pt x="343449" y="336145"/>
                      <a:pt x="337688" y="331619"/>
                      <a:pt x="331653" y="327504"/>
                    </a:cubicBezTo>
                    <a:cubicBezTo>
                      <a:pt x="331653" y="327504"/>
                      <a:pt x="331653" y="327504"/>
                      <a:pt x="331653" y="327504"/>
                    </a:cubicBezTo>
                    <a:cubicBezTo>
                      <a:pt x="331653" y="327504"/>
                      <a:pt x="331653" y="327504"/>
                      <a:pt x="331516" y="327504"/>
                    </a:cubicBezTo>
                    <a:cubicBezTo>
                      <a:pt x="331379" y="327367"/>
                      <a:pt x="331241" y="327230"/>
                      <a:pt x="331104" y="327230"/>
                    </a:cubicBezTo>
                    <a:cubicBezTo>
                      <a:pt x="331104" y="327230"/>
                      <a:pt x="331104" y="327230"/>
                      <a:pt x="331241" y="327230"/>
                    </a:cubicBezTo>
                    <a:cubicBezTo>
                      <a:pt x="327538" y="324761"/>
                      <a:pt x="323698" y="322155"/>
                      <a:pt x="319857" y="319960"/>
                    </a:cubicBezTo>
                    <a:cubicBezTo>
                      <a:pt x="320131" y="320098"/>
                      <a:pt x="320269" y="320234"/>
                      <a:pt x="320406" y="320234"/>
                    </a:cubicBezTo>
                    <a:cubicBezTo>
                      <a:pt x="319034" y="319549"/>
                      <a:pt x="317663" y="318863"/>
                      <a:pt x="316291" y="318451"/>
                    </a:cubicBezTo>
                    <a:cubicBezTo>
                      <a:pt x="316428" y="318451"/>
                      <a:pt x="316428" y="318589"/>
                      <a:pt x="316565" y="318589"/>
                    </a:cubicBezTo>
                    <a:cubicBezTo>
                      <a:pt x="314645" y="317903"/>
                      <a:pt x="312862" y="317354"/>
                      <a:pt x="310805" y="316943"/>
                    </a:cubicBezTo>
                    <a:cubicBezTo>
                      <a:pt x="311079" y="316943"/>
                      <a:pt x="311216" y="317080"/>
                      <a:pt x="311490" y="317080"/>
                    </a:cubicBezTo>
                    <a:cubicBezTo>
                      <a:pt x="310942" y="316943"/>
                      <a:pt x="310393" y="316943"/>
                      <a:pt x="309707" y="316805"/>
                    </a:cubicBezTo>
                    <a:cubicBezTo>
                      <a:pt x="309433" y="316805"/>
                      <a:pt x="309022" y="316805"/>
                      <a:pt x="308747" y="316805"/>
                    </a:cubicBezTo>
                    <a:cubicBezTo>
                      <a:pt x="308610" y="316805"/>
                      <a:pt x="308473" y="316943"/>
                      <a:pt x="308336" y="316943"/>
                    </a:cubicBezTo>
                    <a:cubicBezTo>
                      <a:pt x="308336" y="316943"/>
                      <a:pt x="308199" y="317080"/>
                      <a:pt x="308199" y="317080"/>
                    </a:cubicBezTo>
                    <a:cubicBezTo>
                      <a:pt x="307924" y="317354"/>
                      <a:pt x="307650" y="317628"/>
                      <a:pt x="307376" y="317766"/>
                    </a:cubicBezTo>
                    <a:cubicBezTo>
                      <a:pt x="307376" y="317766"/>
                      <a:pt x="307376" y="317766"/>
                      <a:pt x="307376" y="317766"/>
                    </a:cubicBezTo>
                    <a:cubicBezTo>
                      <a:pt x="307238" y="318040"/>
                      <a:pt x="306964" y="318314"/>
                      <a:pt x="306827" y="318451"/>
                    </a:cubicBezTo>
                    <a:cubicBezTo>
                      <a:pt x="306553" y="318863"/>
                      <a:pt x="306278" y="319411"/>
                      <a:pt x="306004" y="319823"/>
                    </a:cubicBezTo>
                    <a:cubicBezTo>
                      <a:pt x="306004" y="319823"/>
                      <a:pt x="306004" y="319686"/>
                      <a:pt x="306004" y="319686"/>
                    </a:cubicBezTo>
                    <a:cubicBezTo>
                      <a:pt x="305593" y="320372"/>
                      <a:pt x="305318" y="321195"/>
                      <a:pt x="305044" y="322018"/>
                    </a:cubicBezTo>
                    <a:cubicBezTo>
                      <a:pt x="304907" y="322566"/>
                      <a:pt x="304907" y="323115"/>
                      <a:pt x="304770" y="323663"/>
                    </a:cubicBezTo>
                    <a:cubicBezTo>
                      <a:pt x="304770" y="324075"/>
                      <a:pt x="304770" y="324624"/>
                      <a:pt x="304632" y="325035"/>
                    </a:cubicBezTo>
                    <a:cubicBezTo>
                      <a:pt x="304632" y="325035"/>
                      <a:pt x="304632" y="325035"/>
                      <a:pt x="304632" y="325035"/>
                    </a:cubicBezTo>
                    <a:cubicBezTo>
                      <a:pt x="304632" y="325721"/>
                      <a:pt x="304632" y="326544"/>
                      <a:pt x="304632" y="327230"/>
                    </a:cubicBezTo>
                    <a:cubicBezTo>
                      <a:pt x="304907" y="329424"/>
                      <a:pt x="305181" y="331619"/>
                      <a:pt x="305593" y="333676"/>
                    </a:cubicBezTo>
                    <a:cubicBezTo>
                      <a:pt x="305593" y="333539"/>
                      <a:pt x="305455" y="333265"/>
                      <a:pt x="305455" y="333127"/>
                    </a:cubicBezTo>
                    <a:cubicBezTo>
                      <a:pt x="306415" y="337791"/>
                      <a:pt x="307376" y="342592"/>
                      <a:pt x="308610" y="347255"/>
                    </a:cubicBezTo>
                    <a:cubicBezTo>
                      <a:pt x="309844" y="351918"/>
                      <a:pt x="311353" y="356445"/>
                      <a:pt x="312862" y="360971"/>
                    </a:cubicBezTo>
                    <a:cubicBezTo>
                      <a:pt x="312862" y="360971"/>
                      <a:pt x="312862" y="360834"/>
                      <a:pt x="312862" y="360834"/>
                    </a:cubicBezTo>
                    <a:cubicBezTo>
                      <a:pt x="315468" y="367966"/>
                      <a:pt x="318074" y="375098"/>
                      <a:pt x="321092" y="382094"/>
                    </a:cubicBezTo>
                    <a:cubicBezTo>
                      <a:pt x="324109" y="389226"/>
                      <a:pt x="327538" y="396221"/>
                      <a:pt x="330967" y="403079"/>
                    </a:cubicBezTo>
                    <a:cubicBezTo>
                      <a:pt x="330967" y="402942"/>
                      <a:pt x="330967" y="402942"/>
                      <a:pt x="330830" y="402805"/>
                    </a:cubicBezTo>
                    <a:cubicBezTo>
                      <a:pt x="336591" y="414189"/>
                      <a:pt x="342900" y="425299"/>
                      <a:pt x="349621" y="436272"/>
                    </a:cubicBezTo>
                    <a:cubicBezTo>
                      <a:pt x="352364" y="438604"/>
                      <a:pt x="355244" y="440935"/>
                      <a:pt x="357988" y="443267"/>
                    </a:cubicBezTo>
                    <a:cubicBezTo>
                      <a:pt x="368000" y="451634"/>
                      <a:pt x="377876" y="460138"/>
                      <a:pt x="387614" y="468642"/>
                    </a:cubicBezTo>
                    <a:cubicBezTo>
                      <a:pt x="391455" y="471933"/>
                      <a:pt x="395158" y="475225"/>
                      <a:pt x="398998" y="478517"/>
                    </a:cubicBezTo>
                    <a:cubicBezTo>
                      <a:pt x="400782" y="480163"/>
                      <a:pt x="402565" y="481672"/>
                      <a:pt x="404348" y="483318"/>
                    </a:cubicBezTo>
                    <a:cubicBezTo>
                      <a:pt x="407640" y="486610"/>
                      <a:pt x="411069" y="489764"/>
                      <a:pt x="414360" y="493056"/>
                    </a:cubicBezTo>
                    <a:cubicBezTo>
                      <a:pt x="419435" y="497994"/>
                      <a:pt x="424373" y="503206"/>
                      <a:pt x="428899" y="508555"/>
                    </a:cubicBezTo>
                    <a:cubicBezTo>
                      <a:pt x="431917" y="511984"/>
                      <a:pt x="434797" y="515687"/>
                      <a:pt x="437540" y="519528"/>
                    </a:cubicBezTo>
                    <a:cubicBezTo>
                      <a:pt x="439461" y="522271"/>
                      <a:pt x="441244" y="525151"/>
                      <a:pt x="442753" y="528169"/>
                    </a:cubicBezTo>
                    <a:cubicBezTo>
                      <a:pt x="444124" y="531187"/>
                      <a:pt x="445633" y="534341"/>
                      <a:pt x="446044" y="537633"/>
                    </a:cubicBezTo>
                    <a:cubicBezTo>
                      <a:pt x="446456" y="540651"/>
                      <a:pt x="446593" y="543394"/>
                      <a:pt x="445359" y="546274"/>
                    </a:cubicBezTo>
                    <a:cubicBezTo>
                      <a:pt x="444673" y="547920"/>
                      <a:pt x="443301" y="549154"/>
                      <a:pt x="441930" y="550252"/>
                    </a:cubicBezTo>
                    <a:cubicBezTo>
                      <a:pt x="441244" y="550800"/>
                      <a:pt x="440284" y="551075"/>
                      <a:pt x="439598" y="551486"/>
                    </a:cubicBezTo>
                    <a:cubicBezTo>
                      <a:pt x="438775" y="551898"/>
                      <a:pt x="437678" y="551898"/>
                      <a:pt x="436855" y="551898"/>
                    </a:cubicBezTo>
                    <a:cubicBezTo>
                      <a:pt x="435757" y="552035"/>
                      <a:pt x="434934" y="551761"/>
                      <a:pt x="433837" y="551623"/>
                    </a:cubicBezTo>
                    <a:cubicBezTo>
                      <a:pt x="432877" y="551486"/>
                      <a:pt x="431917" y="551212"/>
                      <a:pt x="430957" y="550800"/>
                    </a:cubicBezTo>
                    <a:cubicBezTo>
                      <a:pt x="429174" y="550115"/>
                      <a:pt x="428214" y="549566"/>
                      <a:pt x="426568" y="548606"/>
                    </a:cubicBezTo>
                    <a:cubicBezTo>
                      <a:pt x="424647" y="547509"/>
                      <a:pt x="422864" y="546137"/>
                      <a:pt x="421218" y="544765"/>
                    </a:cubicBezTo>
                    <a:cubicBezTo>
                      <a:pt x="417927" y="542159"/>
                      <a:pt x="414772" y="539142"/>
                      <a:pt x="411754" y="536399"/>
                    </a:cubicBezTo>
                    <a:cubicBezTo>
                      <a:pt x="409011" y="533793"/>
                      <a:pt x="406405" y="531049"/>
                      <a:pt x="403662" y="528443"/>
                    </a:cubicBezTo>
                    <a:cubicBezTo>
                      <a:pt x="402702" y="527483"/>
                      <a:pt x="402016" y="526523"/>
                      <a:pt x="401056" y="525563"/>
                    </a:cubicBezTo>
                    <a:cubicBezTo>
                      <a:pt x="399410" y="523780"/>
                      <a:pt x="397764" y="521860"/>
                      <a:pt x="396118" y="520077"/>
                    </a:cubicBezTo>
                    <a:cubicBezTo>
                      <a:pt x="393924" y="517471"/>
                      <a:pt x="391866" y="514864"/>
                      <a:pt x="389672" y="512122"/>
                    </a:cubicBezTo>
                    <a:cubicBezTo>
                      <a:pt x="387889" y="509927"/>
                      <a:pt x="386105" y="507732"/>
                      <a:pt x="384460" y="505400"/>
                    </a:cubicBezTo>
                    <a:cubicBezTo>
                      <a:pt x="381442" y="501423"/>
                      <a:pt x="378562" y="497308"/>
                      <a:pt x="375544" y="493330"/>
                    </a:cubicBezTo>
                    <a:cubicBezTo>
                      <a:pt x="374173" y="491410"/>
                      <a:pt x="372938" y="489627"/>
                      <a:pt x="371566" y="487707"/>
                    </a:cubicBezTo>
                    <a:cubicBezTo>
                      <a:pt x="368549" y="483318"/>
                      <a:pt x="365531" y="478929"/>
                      <a:pt x="362514" y="474539"/>
                    </a:cubicBezTo>
                    <a:cubicBezTo>
                      <a:pt x="358948" y="469190"/>
                      <a:pt x="355519" y="463704"/>
                      <a:pt x="352090" y="458355"/>
                    </a:cubicBezTo>
                    <a:cubicBezTo>
                      <a:pt x="349621" y="454377"/>
                      <a:pt x="347015" y="450400"/>
                      <a:pt x="344546" y="446559"/>
                    </a:cubicBezTo>
                    <a:cubicBezTo>
                      <a:pt x="343997" y="445736"/>
                      <a:pt x="343449" y="444913"/>
                      <a:pt x="342900" y="444090"/>
                    </a:cubicBezTo>
                    <a:cubicBezTo>
                      <a:pt x="342077" y="443404"/>
                      <a:pt x="341254" y="442718"/>
                      <a:pt x="340431" y="442033"/>
                    </a:cubicBezTo>
                    <a:cubicBezTo>
                      <a:pt x="337414" y="439426"/>
                      <a:pt x="334259" y="436958"/>
                      <a:pt x="331104" y="434352"/>
                    </a:cubicBezTo>
                    <a:cubicBezTo>
                      <a:pt x="329870" y="433255"/>
                      <a:pt x="328635" y="432294"/>
                      <a:pt x="327401" y="431197"/>
                    </a:cubicBezTo>
                    <a:cubicBezTo>
                      <a:pt x="321640" y="426808"/>
                      <a:pt x="316017" y="422281"/>
                      <a:pt x="310256" y="417755"/>
                    </a:cubicBezTo>
                    <a:cubicBezTo>
                      <a:pt x="306278" y="414601"/>
                      <a:pt x="302164" y="411583"/>
                      <a:pt x="298186" y="408565"/>
                    </a:cubicBezTo>
                    <a:cubicBezTo>
                      <a:pt x="290779" y="403079"/>
                      <a:pt x="283510" y="397593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5966" y="392243"/>
                      <a:pt x="275829" y="392107"/>
                      <a:pt x="275554" y="391969"/>
                    </a:cubicBezTo>
                    <a:cubicBezTo>
                      <a:pt x="275554" y="391969"/>
                      <a:pt x="275692" y="391969"/>
                      <a:pt x="275692" y="392107"/>
                    </a:cubicBezTo>
                    <a:cubicBezTo>
                      <a:pt x="271851" y="389500"/>
                      <a:pt x="267874" y="387031"/>
                      <a:pt x="263759" y="384837"/>
                    </a:cubicBezTo>
                    <a:cubicBezTo>
                      <a:pt x="263210" y="384562"/>
                      <a:pt x="262661" y="384425"/>
                      <a:pt x="262250" y="384151"/>
                    </a:cubicBezTo>
                    <a:cubicBezTo>
                      <a:pt x="262250" y="384151"/>
                      <a:pt x="262387" y="384151"/>
                      <a:pt x="262387" y="384151"/>
                    </a:cubicBezTo>
                    <a:cubicBezTo>
                      <a:pt x="261290" y="383740"/>
                      <a:pt x="260193" y="383465"/>
                      <a:pt x="258958" y="383191"/>
                    </a:cubicBezTo>
                    <a:cubicBezTo>
                      <a:pt x="259232" y="383191"/>
                      <a:pt x="259370" y="383328"/>
                      <a:pt x="259644" y="383328"/>
                    </a:cubicBezTo>
                    <a:cubicBezTo>
                      <a:pt x="258409" y="383054"/>
                      <a:pt x="257175" y="382917"/>
                      <a:pt x="255941" y="382917"/>
                    </a:cubicBezTo>
                    <a:cubicBezTo>
                      <a:pt x="256215" y="382917"/>
                      <a:pt x="256352" y="382917"/>
                      <a:pt x="256626" y="382917"/>
                    </a:cubicBezTo>
                    <a:cubicBezTo>
                      <a:pt x="256215" y="382917"/>
                      <a:pt x="255803" y="382917"/>
                      <a:pt x="255392" y="382917"/>
                    </a:cubicBezTo>
                    <a:cubicBezTo>
                      <a:pt x="255118" y="382917"/>
                      <a:pt x="254843" y="383054"/>
                      <a:pt x="254569" y="383054"/>
                    </a:cubicBezTo>
                    <a:cubicBezTo>
                      <a:pt x="254569" y="383054"/>
                      <a:pt x="254432" y="383054"/>
                      <a:pt x="254432" y="383054"/>
                    </a:cubicBezTo>
                    <a:cubicBezTo>
                      <a:pt x="254432" y="383054"/>
                      <a:pt x="254295" y="383191"/>
                      <a:pt x="254295" y="383191"/>
                    </a:cubicBezTo>
                    <a:cubicBezTo>
                      <a:pt x="254157" y="383328"/>
                      <a:pt x="254020" y="383602"/>
                      <a:pt x="253883" y="383740"/>
                    </a:cubicBezTo>
                    <a:cubicBezTo>
                      <a:pt x="253746" y="384014"/>
                      <a:pt x="253609" y="384288"/>
                      <a:pt x="253472" y="384562"/>
                    </a:cubicBezTo>
                    <a:cubicBezTo>
                      <a:pt x="253335" y="384974"/>
                      <a:pt x="253060" y="385523"/>
                      <a:pt x="252923" y="385934"/>
                    </a:cubicBezTo>
                    <a:cubicBezTo>
                      <a:pt x="252923" y="385660"/>
                      <a:pt x="253060" y="385523"/>
                      <a:pt x="253060" y="385249"/>
                    </a:cubicBezTo>
                    <a:cubicBezTo>
                      <a:pt x="252649" y="386346"/>
                      <a:pt x="252374" y="387443"/>
                      <a:pt x="252100" y="388540"/>
                    </a:cubicBezTo>
                    <a:cubicBezTo>
                      <a:pt x="252100" y="388266"/>
                      <a:pt x="252237" y="388129"/>
                      <a:pt x="252237" y="387854"/>
                    </a:cubicBezTo>
                    <a:cubicBezTo>
                      <a:pt x="252100" y="388266"/>
                      <a:pt x="252100" y="388678"/>
                      <a:pt x="251963" y="389226"/>
                    </a:cubicBezTo>
                    <a:cubicBezTo>
                      <a:pt x="251963" y="389089"/>
                      <a:pt x="251963" y="388952"/>
                      <a:pt x="251963" y="388678"/>
                    </a:cubicBezTo>
                    <a:cubicBezTo>
                      <a:pt x="251826" y="390186"/>
                      <a:pt x="251826" y="391695"/>
                      <a:pt x="251963" y="393066"/>
                    </a:cubicBezTo>
                    <a:cubicBezTo>
                      <a:pt x="251963" y="392792"/>
                      <a:pt x="251963" y="392655"/>
                      <a:pt x="251963" y="392381"/>
                    </a:cubicBezTo>
                    <a:cubicBezTo>
                      <a:pt x="252100" y="393889"/>
                      <a:pt x="252374" y="395398"/>
                      <a:pt x="252649" y="396907"/>
                    </a:cubicBezTo>
                    <a:cubicBezTo>
                      <a:pt x="252649" y="396633"/>
                      <a:pt x="252512" y="396495"/>
                      <a:pt x="252512" y="396358"/>
                    </a:cubicBezTo>
                    <a:cubicBezTo>
                      <a:pt x="253609" y="401022"/>
                      <a:pt x="255118" y="405548"/>
                      <a:pt x="256626" y="410074"/>
                    </a:cubicBezTo>
                    <a:lnTo>
                      <a:pt x="256626" y="410074"/>
                    </a:lnTo>
                    <a:cubicBezTo>
                      <a:pt x="260467" y="421047"/>
                      <a:pt x="265816" y="431608"/>
                      <a:pt x="271028" y="442170"/>
                    </a:cubicBezTo>
                    <a:cubicBezTo>
                      <a:pt x="270891" y="441895"/>
                      <a:pt x="270891" y="441758"/>
                      <a:pt x="270754" y="441621"/>
                    </a:cubicBezTo>
                    <a:cubicBezTo>
                      <a:pt x="278983" y="457943"/>
                      <a:pt x="288173" y="473991"/>
                      <a:pt x="298323" y="489078"/>
                    </a:cubicBezTo>
                    <a:cubicBezTo>
                      <a:pt x="298323" y="489078"/>
                      <a:pt x="298323" y="489078"/>
                      <a:pt x="298186" y="488941"/>
                    </a:cubicBezTo>
                    <a:cubicBezTo>
                      <a:pt x="303124" y="496211"/>
                      <a:pt x="308473" y="503343"/>
                      <a:pt x="314096" y="510201"/>
                    </a:cubicBezTo>
                    <a:cubicBezTo>
                      <a:pt x="321640" y="513493"/>
                      <a:pt x="329184" y="516648"/>
                      <a:pt x="336728" y="519802"/>
                    </a:cubicBezTo>
                    <a:cubicBezTo>
                      <a:pt x="342077" y="522134"/>
                      <a:pt x="347701" y="524191"/>
                      <a:pt x="352913" y="526797"/>
                    </a:cubicBezTo>
                    <a:cubicBezTo>
                      <a:pt x="361417" y="530912"/>
                      <a:pt x="369921" y="535164"/>
                      <a:pt x="378424" y="539416"/>
                    </a:cubicBezTo>
                    <a:cubicBezTo>
                      <a:pt x="382539" y="541474"/>
                      <a:pt x="386654" y="543668"/>
                      <a:pt x="390769" y="545863"/>
                    </a:cubicBezTo>
                    <a:cubicBezTo>
                      <a:pt x="395295" y="548332"/>
                      <a:pt x="399684" y="550938"/>
                      <a:pt x="404073" y="553818"/>
                    </a:cubicBezTo>
                    <a:cubicBezTo>
                      <a:pt x="408051" y="556424"/>
                      <a:pt x="412029" y="559030"/>
                      <a:pt x="415732" y="561910"/>
                    </a:cubicBezTo>
                    <a:cubicBezTo>
                      <a:pt x="418338" y="563968"/>
                      <a:pt x="420533" y="566437"/>
                      <a:pt x="422727" y="568906"/>
                    </a:cubicBezTo>
                    <a:cubicBezTo>
                      <a:pt x="423824" y="570140"/>
                      <a:pt x="424510" y="571374"/>
                      <a:pt x="425333" y="572883"/>
                    </a:cubicBezTo>
                    <a:cubicBezTo>
                      <a:pt x="425745" y="573844"/>
                      <a:pt x="426019" y="574803"/>
                      <a:pt x="426293" y="575764"/>
                    </a:cubicBezTo>
                    <a:cubicBezTo>
                      <a:pt x="426842" y="577684"/>
                      <a:pt x="426293" y="579878"/>
                      <a:pt x="425608" y="581661"/>
                    </a:cubicBezTo>
                    <a:cubicBezTo>
                      <a:pt x="425059" y="583307"/>
                      <a:pt x="423962" y="584816"/>
                      <a:pt x="422590" y="585776"/>
                    </a:cubicBezTo>
                    <a:cubicBezTo>
                      <a:pt x="421493" y="586599"/>
                      <a:pt x="420944" y="586736"/>
                      <a:pt x="419572" y="587285"/>
                    </a:cubicBezTo>
                    <a:cubicBezTo>
                      <a:pt x="418750" y="587560"/>
                      <a:pt x="417789" y="587696"/>
                      <a:pt x="416966" y="587971"/>
                    </a:cubicBezTo>
                    <a:cubicBezTo>
                      <a:pt x="414223" y="588519"/>
                      <a:pt x="411343" y="588245"/>
                      <a:pt x="408600" y="587696"/>
                    </a:cubicBezTo>
                    <a:cubicBezTo>
                      <a:pt x="406268" y="587148"/>
                      <a:pt x="403936" y="586599"/>
                      <a:pt x="401605" y="585776"/>
                    </a:cubicBezTo>
                    <a:cubicBezTo>
                      <a:pt x="399959" y="585228"/>
                      <a:pt x="398313" y="584542"/>
                      <a:pt x="396667" y="583856"/>
                    </a:cubicBezTo>
                    <a:cubicBezTo>
                      <a:pt x="392826" y="582347"/>
                      <a:pt x="388849" y="580702"/>
                      <a:pt x="385145" y="578781"/>
                    </a:cubicBezTo>
                    <a:cubicBezTo>
                      <a:pt x="381442" y="576861"/>
                      <a:pt x="377602" y="574941"/>
                      <a:pt x="373898" y="573020"/>
                    </a:cubicBezTo>
                    <a:cubicBezTo>
                      <a:pt x="367589" y="569728"/>
                      <a:pt x="361417" y="565888"/>
                      <a:pt x="355382" y="561910"/>
                    </a:cubicBezTo>
                    <a:cubicBezTo>
                      <a:pt x="348249" y="556973"/>
                      <a:pt x="341254" y="551623"/>
                      <a:pt x="334670" y="545863"/>
                    </a:cubicBezTo>
                    <a:cubicBezTo>
                      <a:pt x="326989" y="539005"/>
                      <a:pt x="319583" y="531598"/>
                      <a:pt x="312725" y="523780"/>
                    </a:cubicBezTo>
                    <a:cubicBezTo>
                      <a:pt x="311079" y="521997"/>
                      <a:pt x="309570" y="520077"/>
                      <a:pt x="308061" y="518293"/>
                    </a:cubicBezTo>
                    <a:cubicBezTo>
                      <a:pt x="306278" y="517608"/>
                      <a:pt x="304495" y="517059"/>
                      <a:pt x="302712" y="516373"/>
                    </a:cubicBezTo>
                    <a:cubicBezTo>
                      <a:pt x="292974" y="512670"/>
                      <a:pt x="283235" y="509104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360" y="505538"/>
                      <a:pt x="273086" y="505400"/>
                      <a:pt x="272948" y="505400"/>
                    </a:cubicBezTo>
                    <a:cubicBezTo>
                      <a:pt x="272948" y="505400"/>
                      <a:pt x="272948" y="505400"/>
                      <a:pt x="273086" y="505400"/>
                    </a:cubicBezTo>
                    <a:cubicBezTo>
                      <a:pt x="260330" y="501286"/>
                      <a:pt x="247574" y="496759"/>
                      <a:pt x="234544" y="493056"/>
                    </a:cubicBezTo>
                    <a:cubicBezTo>
                      <a:pt x="227686" y="490999"/>
                      <a:pt x="220828" y="488941"/>
                      <a:pt x="213832" y="487158"/>
                    </a:cubicBezTo>
                    <a:cubicBezTo>
                      <a:pt x="203957" y="484552"/>
                      <a:pt x="194219" y="481809"/>
                      <a:pt x="184206" y="479614"/>
                    </a:cubicBezTo>
                    <a:cubicBezTo>
                      <a:pt x="184480" y="479614"/>
                      <a:pt x="184617" y="479752"/>
                      <a:pt x="184892" y="479752"/>
                    </a:cubicBezTo>
                    <a:cubicBezTo>
                      <a:pt x="180914" y="479066"/>
                      <a:pt x="177074" y="478380"/>
                      <a:pt x="173096" y="478106"/>
                    </a:cubicBezTo>
                    <a:cubicBezTo>
                      <a:pt x="172410" y="478106"/>
                      <a:pt x="171724" y="478106"/>
                      <a:pt x="171039" y="478106"/>
                    </a:cubicBezTo>
                    <a:cubicBezTo>
                      <a:pt x="170490" y="478243"/>
                      <a:pt x="169941" y="478243"/>
                      <a:pt x="169530" y="478380"/>
                    </a:cubicBezTo>
                    <a:cubicBezTo>
                      <a:pt x="168707" y="478517"/>
                      <a:pt x="167884" y="478791"/>
                      <a:pt x="167061" y="479066"/>
                    </a:cubicBezTo>
                    <a:lnTo>
                      <a:pt x="167061" y="479066"/>
                    </a:lnTo>
                    <a:cubicBezTo>
                      <a:pt x="167061" y="479066"/>
                      <a:pt x="167061" y="479066"/>
                      <a:pt x="167061" y="479066"/>
                    </a:cubicBezTo>
                    <a:cubicBezTo>
                      <a:pt x="166924" y="479066"/>
                      <a:pt x="166649" y="479203"/>
                      <a:pt x="166512" y="479203"/>
                    </a:cubicBezTo>
                    <a:cubicBezTo>
                      <a:pt x="166649" y="479203"/>
                      <a:pt x="166787" y="479066"/>
                      <a:pt x="166924" y="479066"/>
                    </a:cubicBezTo>
                    <a:cubicBezTo>
                      <a:pt x="166649" y="479203"/>
                      <a:pt x="166375" y="479340"/>
                      <a:pt x="166101" y="479477"/>
                    </a:cubicBezTo>
                    <a:cubicBezTo>
                      <a:pt x="165826" y="479614"/>
                      <a:pt x="165689" y="479752"/>
                      <a:pt x="165415" y="479889"/>
                    </a:cubicBezTo>
                    <a:cubicBezTo>
                      <a:pt x="165415" y="479889"/>
                      <a:pt x="165415" y="479889"/>
                      <a:pt x="165415" y="479889"/>
                    </a:cubicBezTo>
                    <a:cubicBezTo>
                      <a:pt x="165415" y="480026"/>
                      <a:pt x="165278" y="480026"/>
                      <a:pt x="165278" y="480163"/>
                    </a:cubicBezTo>
                    <a:cubicBezTo>
                      <a:pt x="165278" y="480437"/>
                      <a:pt x="165141" y="480574"/>
                      <a:pt x="165141" y="480849"/>
                    </a:cubicBezTo>
                    <a:cubicBezTo>
                      <a:pt x="165141" y="481397"/>
                      <a:pt x="165141" y="481809"/>
                      <a:pt x="165141" y="482358"/>
                    </a:cubicBezTo>
                    <a:cubicBezTo>
                      <a:pt x="165141" y="482083"/>
                      <a:pt x="165141" y="481946"/>
                      <a:pt x="165141" y="481672"/>
                    </a:cubicBezTo>
                    <a:cubicBezTo>
                      <a:pt x="165141" y="482769"/>
                      <a:pt x="165278" y="483729"/>
                      <a:pt x="165552" y="484690"/>
                    </a:cubicBezTo>
                    <a:cubicBezTo>
                      <a:pt x="165689" y="485238"/>
                      <a:pt x="165826" y="485787"/>
                      <a:pt x="166101" y="486335"/>
                    </a:cubicBezTo>
                    <a:cubicBezTo>
                      <a:pt x="166375" y="486884"/>
                      <a:pt x="166512" y="487432"/>
                      <a:pt x="166787" y="487981"/>
                    </a:cubicBezTo>
                    <a:cubicBezTo>
                      <a:pt x="167747" y="489764"/>
                      <a:pt x="168707" y="491548"/>
                      <a:pt x="169804" y="493193"/>
                    </a:cubicBezTo>
                    <a:cubicBezTo>
                      <a:pt x="171999" y="496211"/>
                      <a:pt x="174330" y="499228"/>
                      <a:pt x="176662" y="502109"/>
                    </a:cubicBezTo>
                    <a:cubicBezTo>
                      <a:pt x="176662" y="502109"/>
                      <a:pt x="176525" y="501971"/>
                      <a:pt x="176525" y="501971"/>
                    </a:cubicBezTo>
                    <a:cubicBezTo>
                      <a:pt x="176525" y="501971"/>
                      <a:pt x="176662" y="502109"/>
                      <a:pt x="176662" y="502109"/>
                    </a:cubicBezTo>
                    <a:cubicBezTo>
                      <a:pt x="176662" y="502246"/>
                      <a:pt x="176799" y="502246"/>
                      <a:pt x="176799" y="502383"/>
                    </a:cubicBezTo>
                    <a:cubicBezTo>
                      <a:pt x="176799" y="502383"/>
                      <a:pt x="176799" y="502246"/>
                      <a:pt x="176662" y="502246"/>
                    </a:cubicBezTo>
                    <a:cubicBezTo>
                      <a:pt x="180914" y="506909"/>
                      <a:pt x="185577" y="511298"/>
                      <a:pt x="190378" y="515413"/>
                    </a:cubicBezTo>
                    <a:cubicBezTo>
                      <a:pt x="190241" y="515276"/>
                      <a:pt x="190104" y="515139"/>
                      <a:pt x="189967" y="515002"/>
                    </a:cubicBezTo>
                    <a:cubicBezTo>
                      <a:pt x="196687" y="520762"/>
                      <a:pt x="203820" y="525974"/>
                      <a:pt x="211226" y="531049"/>
                    </a:cubicBezTo>
                    <a:cubicBezTo>
                      <a:pt x="211089" y="530912"/>
                      <a:pt x="210952" y="530775"/>
                      <a:pt x="210678" y="530775"/>
                    </a:cubicBezTo>
                    <a:cubicBezTo>
                      <a:pt x="221651" y="538045"/>
                      <a:pt x="233035" y="544628"/>
                      <a:pt x="244831" y="550526"/>
                    </a:cubicBezTo>
                    <a:cubicBezTo>
                      <a:pt x="244693" y="550526"/>
                      <a:pt x="244693" y="550389"/>
                      <a:pt x="244556" y="550389"/>
                    </a:cubicBezTo>
                    <a:cubicBezTo>
                      <a:pt x="251414" y="553818"/>
                      <a:pt x="258409" y="556973"/>
                      <a:pt x="265405" y="559990"/>
                    </a:cubicBezTo>
                    <a:cubicBezTo>
                      <a:pt x="272125" y="562733"/>
                      <a:pt x="278983" y="565339"/>
                      <a:pt x="285979" y="567808"/>
                    </a:cubicBezTo>
                    <a:cubicBezTo>
                      <a:pt x="285704" y="567671"/>
                      <a:pt x="285567" y="567671"/>
                      <a:pt x="285430" y="567534"/>
                    </a:cubicBezTo>
                    <a:cubicBezTo>
                      <a:pt x="288036" y="568357"/>
                      <a:pt x="290642" y="569180"/>
                      <a:pt x="293248" y="569866"/>
                    </a:cubicBezTo>
                    <a:cubicBezTo>
                      <a:pt x="296403" y="570551"/>
                      <a:pt x="299420" y="571374"/>
                      <a:pt x="302575" y="571923"/>
                    </a:cubicBezTo>
                    <a:cubicBezTo>
                      <a:pt x="311765" y="573980"/>
                      <a:pt x="320817" y="575901"/>
                      <a:pt x="330007" y="577958"/>
                    </a:cubicBezTo>
                    <a:cubicBezTo>
                      <a:pt x="330830" y="578095"/>
                      <a:pt x="331653" y="578370"/>
                      <a:pt x="332613" y="578507"/>
                    </a:cubicBezTo>
                    <a:cubicBezTo>
                      <a:pt x="332613" y="578507"/>
                      <a:pt x="332476" y="578507"/>
                      <a:pt x="332476" y="578507"/>
                    </a:cubicBezTo>
                    <a:cubicBezTo>
                      <a:pt x="340568" y="580153"/>
                      <a:pt x="348661" y="581799"/>
                      <a:pt x="356616" y="583444"/>
                    </a:cubicBezTo>
                    <a:cubicBezTo>
                      <a:pt x="356616" y="583444"/>
                      <a:pt x="356616" y="583444"/>
                      <a:pt x="356479" y="583444"/>
                    </a:cubicBezTo>
                    <a:cubicBezTo>
                      <a:pt x="359359" y="583993"/>
                      <a:pt x="362240" y="584679"/>
                      <a:pt x="365257" y="585228"/>
                    </a:cubicBezTo>
                    <a:cubicBezTo>
                      <a:pt x="369098" y="586051"/>
                      <a:pt x="372801" y="586873"/>
                      <a:pt x="376504" y="587834"/>
                    </a:cubicBezTo>
                    <a:cubicBezTo>
                      <a:pt x="379933" y="588657"/>
                      <a:pt x="381031" y="593594"/>
                      <a:pt x="378013" y="595652"/>
                    </a:cubicBezTo>
                    <a:cubicBezTo>
                      <a:pt x="377327" y="596063"/>
                      <a:pt x="376779" y="596612"/>
                      <a:pt x="376093" y="596886"/>
                    </a:cubicBezTo>
                    <a:cubicBezTo>
                      <a:pt x="375133" y="597298"/>
                      <a:pt x="374173" y="597298"/>
                      <a:pt x="373212" y="597298"/>
                    </a:cubicBezTo>
                    <a:cubicBezTo>
                      <a:pt x="372252" y="597435"/>
                      <a:pt x="371155" y="597298"/>
                      <a:pt x="370195" y="597160"/>
                    </a:cubicBezTo>
                    <a:cubicBezTo>
                      <a:pt x="368275" y="596886"/>
                      <a:pt x="366354" y="596612"/>
                      <a:pt x="364434" y="596338"/>
                    </a:cubicBezTo>
                    <a:cubicBezTo>
                      <a:pt x="359085" y="595652"/>
                      <a:pt x="353873" y="594418"/>
                      <a:pt x="348524" y="593320"/>
                    </a:cubicBezTo>
                    <a:cubicBezTo>
                      <a:pt x="341117" y="591811"/>
                      <a:pt x="333710" y="590165"/>
                      <a:pt x="326304" y="588519"/>
                    </a:cubicBezTo>
                    <a:cubicBezTo>
                      <a:pt x="323423" y="587971"/>
                      <a:pt x="320680" y="587148"/>
                      <a:pt x="317800" y="586462"/>
                    </a:cubicBezTo>
                    <a:cubicBezTo>
                      <a:pt x="313822" y="585502"/>
                      <a:pt x="309982" y="584542"/>
                      <a:pt x="306004" y="583582"/>
                    </a:cubicBezTo>
                    <a:cubicBezTo>
                      <a:pt x="305044" y="583307"/>
                      <a:pt x="304084" y="583033"/>
                      <a:pt x="302986" y="582622"/>
                    </a:cubicBezTo>
                    <a:cubicBezTo>
                      <a:pt x="300792" y="581936"/>
                      <a:pt x="298460" y="581250"/>
                      <a:pt x="296266" y="580564"/>
                    </a:cubicBezTo>
                    <a:cubicBezTo>
                      <a:pt x="293660" y="579741"/>
                      <a:pt x="291054" y="579055"/>
                      <a:pt x="288448" y="578232"/>
                    </a:cubicBezTo>
                    <a:cubicBezTo>
                      <a:pt x="286527" y="577821"/>
                      <a:pt x="284607" y="577273"/>
                      <a:pt x="282687" y="576861"/>
                    </a:cubicBezTo>
                    <a:cubicBezTo>
                      <a:pt x="267188" y="573295"/>
                      <a:pt x="251826" y="569591"/>
                      <a:pt x="236327" y="565888"/>
                    </a:cubicBezTo>
                    <a:cubicBezTo>
                      <a:pt x="230840" y="564516"/>
                      <a:pt x="225354" y="563145"/>
                      <a:pt x="219730" y="561910"/>
                    </a:cubicBezTo>
                    <a:cubicBezTo>
                      <a:pt x="210266" y="559853"/>
                      <a:pt x="200665" y="557658"/>
                      <a:pt x="191201" y="555601"/>
                    </a:cubicBezTo>
                    <a:cubicBezTo>
                      <a:pt x="189555" y="555190"/>
                      <a:pt x="187909" y="554915"/>
                      <a:pt x="186263" y="554504"/>
                    </a:cubicBezTo>
                    <a:cubicBezTo>
                      <a:pt x="186400" y="554504"/>
                      <a:pt x="186400" y="554504"/>
                      <a:pt x="186538" y="554504"/>
                    </a:cubicBezTo>
                    <a:cubicBezTo>
                      <a:pt x="179817" y="553270"/>
                      <a:pt x="173096" y="551898"/>
                      <a:pt x="166375" y="550663"/>
                    </a:cubicBezTo>
                    <a:cubicBezTo>
                      <a:pt x="156225" y="548743"/>
                      <a:pt x="146213" y="546960"/>
                      <a:pt x="135926" y="546000"/>
                    </a:cubicBezTo>
                    <a:cubicBezTo>
                      <a:pt x="135926" y="546000"/>
                      <a:pt x="136063" y="546000"/>
                      <a:pt x="136063" y="546000"/>
                    </a:cubicBezTo>
                    <a:cubicBezTo>
                      <a:pt x="135926" y="546000"/>
                      <a:pt x="135926" y="546000"/>
                      <a:pt x="135788" y="546000"/>
                    </a:cubicBezTo>
                    <a:lnTo>
                      <a:pt x="135788" y="546000"/>
                    </a:lnTo>
                    <a:lnTo>
                      <a:pt x="135788" y="546000"/>
                    </a:lnTo>
                    <a:cubicBezTo>
                      <a:pt x="131674" y="545725"/>
                      <a:pt x="127559" y="545451"/>
                      <a:pt x="123444" y="545588"/>
                    </a:cubicBezTo>
                    <a:cubicBezTo>
                      <a:pt x="123581" y="545588"/>
                      <a:pt x="123718" y="545588"/>
                      <a:pt x="123855" y="545588"/>
                    </a:cubicBezTo>
                    <a:cubicBezTo>
                      <a:pt x="121112" y="545725"/>
                      <a:pt x="118369" y="546137"/>
                      <a:pt x="115626" y="546686"/>
                    </a:cubicBezTo>
                    <a:cubicBezTo>
                      <a:pt x="115626" y="546686"/>
                      <a:pt x="115626" y="546686"/>
                      <a:pt x="115763" y="546686"/>
                    </a:cubicBezTo>
                    <a:cubicBezTo>
                      <a:pt x="114391" y="546960"/>
                      <a:pt x="113020" y="547371"/>
                      <a:pt x="111785" y="547783"/>
                    </a:cubicBezTo>
                    <a:cubicBezTo>
                      <a:pt x="111785" y="547783"/>
                      <a:pt x="111785" y="547783"/>
                      <a:pt x="111785" y="547783"/>
                    </a:cubicBezTo>
                    <a:cubicBezTo>
                      <a:pt x="110825" y="548057"/>
                      <a:pt x="110002" y="548469"/>
                      <a:pt x="109179" y="548880"/>
                    </a:cubicBezTo>
                    <a:cubicBezTo>
                      <a:pt x="109179" y="548880"/>
                      <a:pt x="109179" y="548880"/>
                      <a:pt x="109179" y="548880"/>
                    </a:cubicBezTo>
                    <a:cubicBezTo>
                      <a:pt x="108768" y="549154"/>
                      <a:pt x="108356" y="549429"/>
                      <a:pt x="107945" y="549703"/>
                    </a:cubicBezTo>
                    <a:cubicBezTo>
                      <a:pt x="107122" y="550389"/>
                      <a:pt x="106299" y="551212"/>
                      <a:pt x="105613" y="552172"/>
                    </a:cubicBezTo>
                    <a:cubicBezTo>
                      <a:pt x="105750" y="552035"/>
                      <a:pt x="105888" y="551898"/>
                      <a:pt x="106025" y="551761"/>
                    </a:cubicBezTo>
                    <a:cubicBezTo>
                      <a:pt x="105613" y="552309"/>
                      <a:pt x="105202" y="552858"/>
                      <a:pt x="104790" y="553406"/>
                    </a:cubicBezTo>
                    <a:cubicBezTo>
                      <a:pt x="104927" y="553270"/>
                      <a:pt x="104927" y="553132"/>
                      <a:pt x="105065" y="552995"/>
                    </a:cubicBezTo>
                    <a:cubicBezTo>
                      <a:pt x="104790" y="553544"/>
                      <a:pt x="104379" y="554092"/>
                      <a:pt x="104104" y="554641"/>
                    </a:cubicBezTo>
                    <a:cubicBezTo>
                      <a:pt x="103967" y="555052"/>
                      <a:pt x="103693" y="555464"/>
                      <a:pt x="103556" y="555875"/>
                    </a:cubicBezTo>
                    <a:cubicBezTo>
                      <a:pt x="103419" y="556424"/>
                      <a:pt x="103281" y="556835"/>
                      <a:pt x="103144" y="557247"/>
                    </a:cubicBezTo>
                    <a:cubicBezTo>
                      <a:pt x="103144" y="557658"/>
                      <a:pt x="103007" y="557933"/>
                      <a:pt x="103007" y="558344"/>
                    </a:cubicBezTo>
                    <a:cubicBezTo>
                      <a:pt x="103007" y="558893"/>
                      <a:pt x="103007" y="559579"/>
                      <a:pt x="103007" y="560128"/>
                    </a:cubicBezTo>
                    <a:cubicBezTo>
                      <a:pt x="103144" y="561362"/>
                      <a:pt x="103281" y="562459"/>
                      <a:pt x="103556" y="563693"/>
                    </a:cubicBezTo>
                    <a:cubicBezTo>
                      <a:pt x="103556" y="563419"/>
                      <a:pt x="103419" y="563282"/>
                      <a:pt x="103419" y="563145"/>
                    </a:cubicBezTo>
                    <a:cubicBezTo>
                      <a:pt x="103693" y="564516"/>
                      <a:pt x="104104" y="565888"/>
                      <a:pt x="104516" y="567260"/>
                    </a:cubicBezTo>
                    <a:cubicBezTo>
                      <a:pt x="104516" y="567122"/>
                      <a:pt x="104379" y="566848"/>
                      <a:pt x="104379" y="566711"/>
                    </a:cubicBezTo>
                    <a:cubicBezTo>
                      <a:pt x="105065" y="568768"/>
                      <a:pt x="105750" y="570689"/>
                      <a:pt x="106710" y="572609"/>
                    </a:cubicBezTo>
                    <a:cubicBezTo>
                      <a:pt x="106573" y="572335"/>
                      <a:pt x="106436" y="572197"/>
                      <a:pt x="106436" y="572060"/>
                    </a:cubicBezTo>
                    <a:cubicBezTo>
                      <a:pt x="107671" y="574529"/>
                      <a:pt x="109179" y="576861"/>
                      <a:pt x="110688" y="579055"/>
                    </a:cubicBezTo>
                    <a:cubicBezTo>
                      <a:pt x="113706" y="583307"/>
                      <a:pt x="116860" y="587285"/>
                      <a:pt x="120289" y="591125"/>
                    </a:cubicBezTo>
                    <a:cubicBezTo>
                      <a:pt x="124678" y="595926"/>
                      <a:pt x="129342" y="600452"/>
                      <a:pt x="134142" y="604705"/>
                    </a:cubicBezTo>
                    <a:cubicBezTo>
                      <a:pt x="134005" y="604567"/>
                      <a:pt x="133868" y="604430"/>
                      <a:pt x="133731" y="604293"/>
                    </a:cubicBezTo>
                    <a:cubicBezTo>
                      <a:pt x="141412" y="611151"/>
                      <a:pt x="149504" y="617323"/>
                      <a:pt x="158008" y="623221"/>
                    </a:cubicBezTo>
                    <a:cubicBezTo>
                      <a:pt x="158008" y="623221"/>
                      <a:pt x="157871" y="623221"/>
                      <a:pt x="157871" y="623084"/>
                    </a:cubicBezTo>
                    <a:cubicBezTo>
                      <a:pt x="166924" y="629119"/>
                      <a:pt x="176251" y="634468"/>
                      <a:pt x="185852" y="639406"/>
                    </a:cubicBezTo>
                    <a:cubicBezTo>
                      <a:pt x="185852" y="639406"/>
                      <a:pt x="185852" y="639406"/>
                      <a:pt x="185852" y="639406"/>
                    </a:cubicBezTo>
                    <a:cubicBezTo>
                      <a:pt x="185852" y="639406"/>
                      <a:pt x="185989" y="639406"/>
                      <a:pt x="185989" y="639543"/>
                    </a:cubicBezTo>
                    <a:cubicBezTo>
                      <a:pt x="185989" y="639543"/>
                      <a:pt x="185989" y="639543"/>
                      <a:pt x="186126" y="639543"/>
                    </a:cubicBezTo>
                    <a:cubicBezTo>
                      <a:pt x="186126" y="639543"/>
                      <a:pt x="186126" y="639543"/>
                      <a:pt x="186126" y="639543"/>
                    </a:cubicBezTo>
                    <a:cubicBezTo>
                      <a:pt x="197099" y="645029"/>
                      <a:pt x="208483" y="649830"/>
                      <a:pt x="220142" y="653945"/>
                    </a:cubicBezTo>
                    <a:lnTo>
                      <a:pt x="220142" y="653945"/>
                    </a:lnTo>
                    <a:cubicBezTo>
                      <a:pt x="221925" y="654493"/>
                      <a:pt x="223571" y="655179"/>
                      <a:pt x="225354" y="655728"/>
                    </a:cubicBezTo>
                    <a:cubicBezTo>
                      <a:pt x="234269" y="656002"/>
                      <a:pt x="243185" y="656140"/>
                      <a:pt x="251963" y="656414"/>
                    </a:cubicBezTo>
                    <a:cubicBezTo>
                      <a:pt x="258272" y="656551"/>
                      <a:pt x="264445" y="656962"/>
                      <a:pt x="270754" y="657237"/>
                    </a:cubicBezTo>
                    <a:cubicBezTo>
                      <a:pt x="278572" y="657648"/>
                      <a:pt x="286390" y="657922"/>
                      <a:pt x="294208" y="658334"/>
                    </a:cubicBezTo>
                    <a:cubicBezTo>
                      <a:pt x="297912" y="658608"/>
                      <a:pt x="301752" y="658882"/>
                      <a:pt x="305455" y="659294"/>
                    </a:cubicBezTo>
                    <a:cubicBezTo>
                      <a:pt x="310530" y="659705"/>
                      <a:pt x="315605" y="660391"/>
                      <a:pt x="320817" y="661077"/>
                    </a:cubicBezTo>
                    <a:cubicBezTo>
                      <a:pt x="324246" y="661489"/>
                      <a:pt x="327950" y="662037"/>
                      <a:pt x="331104" y="663134"/>
                    </a:cubicBezTo>
                    <a:cubicBezTo>
                      <a:pt x="333025" y="663820"/>
                      <a:pt x="333710" y="664095"/>
                      <a:pt x="335493" y="665192"/>
                    </a:cubicBezTo>
                    <a:cubicBezTo>
                      <a:pt x="336728" y="665878"/>
                      <a:pt x="337962" y="667112"/>
                      <a:pt x="339197" y="667935"/>
                    </a:cubicBezTo>
                    <a:cubicBezTo>
                      <a:pt x="341254" y="669581"/>
                      <a:pt x="341254" y="672461"/>
                      <a:pt x="339608" y="674382"/>
                    </a:cubicBezTo>
                    <a:cubicBezTo>
                      <a:pt x="338374" y="675753"/>
                      <a:pt x="337688" y="676439"/>
                      <a:pt x="336179" y="677673"/>
                    </a:cubicBezTo>
                    <a:cubicBezTo>
                      <a:pt x="335493" y="678359"/>
                      <a:pt x="334122" y="678634"/>
                      <a:pt x="333436" y="679045"/>
                    </a:cubicBezTo>
                    <a:cubicBezTo>
                      <a:pt x="332476" y="679456"/>
                      <a:pt x="331379" y="679731"/>
                      <a:pt x="330281" y="679868"/>
                    </a:cubicBezTo>
                    <a:cubicBezTo>
                      <a:pt x="328224" y="680143"/>
                      <a:pt x="326167" y="680417"/>
                      <a:pt x="323972" y="680554"/>
                    </a:cubicBezTo>
                    <a:cubicBezTo>
                      <a:pt x="319994" y="680965"/>
                      <a:pt x="315880" y="680691"/>
                      <a:pt x="311902" y="680554"/>
                    </a:cubicBezTo>
                    <a:cubicBezTo>
                      <a:pt x="307924" y="680417"/>
                      <a:pt x="303947" y="680143"/>
                      <a:pt x="299969" y="679731"/>
                    </a:cubicBezTo>
                    <a:cubicBezTo>
                      <a:pt x="295443" y="679319"/>
                      <a:pt x="290916" y="678908"/>
                      <a:pt x="286527" y="678496"/>
                    </a:cubicBezTo>
                    <a:cubicBezTo>
                      <a:pt x="283784" y="678222"/>
                      <a:pt x="281041" y="677811"/>
                      <a:pt x="278298" y="677399"/>
                    </a:cubicBezTo>
                    <a:cubicBezTo>
                      <a:pt x="273771" y="676714"/>
                      <a:pt x="269245" y="676027"/>
                      <a:pt x="264582" y="675342"/>
                    </a:cubicBezTo>
                    <a:cubicBezTo>
                      <a:pt x="257586" y="674244"/>
                      <a:pt x="250591" y="672598"/>
                      <a:pt x="243596" y="670815"/>
                    </a:cubicBezTo>
                    <a:cubicBezTo>
                      <a:pt x="236601" y="669032"/>
                      <a:pt x="229743" y="667112"/>
                      <a:pt x="223022" y="664918"/>
                    </a:cubicBezTo>
                    <a:cubicBezTo>
                      <a:pt x="219593" y="664780"/>
                      <a:pt x="216164" y="664780"/>
                      <a:pt x="212735" y="664780"/>
                    </a:cubicBezTo>
                    <a:cubicBezTo>
                      <a:pt x="199019" y="664506"/>
                      <a:pt x="185440" y="664506"/>
                      <a:pt x="171861" y="664369"/>
                    </a:cubicBezTo>
                    <a:cubicBezTo>
                      <a:pt x="169667" y="664369"/>
                      <a:pt x="167610" y="664506"/>
                      <a:pt x="165415" y="664506"/>
                    </a:cubicBezTo>
                    <a:cubicBezTo>
                      <a:pt x="160889" y="664643"/>
                      <a:pt x="156362" y="664643"/>
                      <a:pt x="151699" y="664780"/>
                    </a:cubicBezTo>
                    <a:cubicBezTo>
                      <a:pt x="147584" y="664780"/>
                      <a:pt x="143332" y="664918"/>
                      <a:pt x="139217" y="665055"/>
                    </a:cubicBezTo>
                    <a:cubicBezTo>
                      <a:pt x="134691" y="665192"/>
                      <a:pt x="130302" y="665329"/>
                      <a:pt x="125776" y="665740"/>
                    </a:cubicBezTo>
                    <a:cubicBezTo>
                      <a:pt x="125776" y="665740"/>
                      <a:pt x="125913" y="665740"/>
                      <a:pt x="125913" y="665740"/>
                    </a:cubicBezTo>
                    <a:cubicBezTo>
                      <a:pt x="113980" y="666563"/>
                      <a:pt x="102047" y="667798"/>
                      <a:pt x="90251" y="669992"/>
                    </a:cubicBezTo>
                    <a:cubicBezTo>
                      <a:pt x="90251" y="669992"/>
                      <a:pt x="90251" y="669992"/>
                      <a:pt x="90388" y="669992"/>
                    </a:cubicBezTo>
                    <a:cubicBezTo>
                      <a:pt x="84216" y="671364"/>
                      <a:pt x="78181" y="672736"/>
                      <a:pt x="72146" y="674793"/>
                    </a:cubicBezTo>
                    <a:cubicBezTo>
                      <a:pt x="72146" y="674793"/>
                      <a:pt x="72283" y="674793"/>
                      <a:pt x="72283" y="674793"/>
                    </a:cubicBezTo>
                    <a:cubicBezTo>
                      <a:pt x="72283" y="674793"/>
                      <a:pt x="72146" y="674793"/>
                      <a:pt x="72146" y="674793"/>
                    </a:cubicBezTo>
                    <a:cubicBezTo>
                      <a:pt x="72009" y="674793"/>
                      <a:pt x="72009" y="674793"/>
                      <a:pt x="71872" y="674930"/>
                    </a:cubicBezTo>
                    <a:cubicBezTo>
                      <a:pt x="71872" y="674930"/>
                      <a:pt x="72009" y="674930"/>
                      <a:pt x="72009" y="674930"/>
                    </a:cubicBezTo>
                    <a:cubicBezTo>
                      <a:pt x="70089" y="675616"/>
                      <a:pt x="68169" y="676439"/>
                      <a:pt x="66248" y="677399"/>
                    </a:cubicBezTo>
                    <a:cubicBezTo>
                      <a:pt x="63917" y="678634"/>
                      <a:pt x="61585" y="680005"/>
                      <a:pt x="59253" y="681514"/>
                    </a:cubicBezTo>
                    <a:cubicBezTo>
                      <a:pt x="59527" y="681377"/>
                      <a:pt x="59665" y="681240"/>
                      <a:pt x="59802" y="681240"/>
                    </a:cubicBezTo>
                    <a:cubicBezTo>
                      <a:pt x="58704" y="681925"/>
                      <a:pt x="57744" y="682748"/>
                      <a:pt x="56784" y="683572"/>
                    </a:cubicBezTo>
                    <a:cubicBezTo>
                      <a:pt x="56784" y="683572"/>
                      <a:pt x="56784" y="683572"/>
                      <a:pt x="56784" y="683572"/>
                    </a:cubicBezTo>
                    <a:lnTo>
                      <a:pt x="56784" y="683572"/>
                    </a:lnTo>
                    <a:cubicBezTo>
                      <a:pt x="56784" y="683572"/>
                      <a:pt x="56647" y="683708"/>
                      <a:pt x="56647" y="683708"/>
                    </a:cubicBezTo>
                    <a:cubicBezTo>
                      <a:pt x="56647" y="683708"/>
                      <a:pt x="56647" y="683708"/>
                      <a:pt x="56647" y="683708"/>
                    </a:cubicBezTo>
                    <a:cubicBezTo>
                      <a:pt x="55824" y="684394"/>
                      <a:pt x="55138" y="685217"/>
                      <a:pt x="54453" y="686040"/>
                    </a:cubicBezTo>
                    <a:cubicBezTo>
                      <a:pt x="54178" y="686452"/>
                      <a:pt x="53767" y="687001"/>
                      <a:pt x="53355" y="687412"/>
                    </a:cubicBezTo>
                    <a:cubicBezTo>
                      <a:pt x="53492" y="687275"/>
                      <a:pt x="53630" y="687137"/>
                      <a:pt x="53630" y="686863"/>
                    </a:cubicBezTo>
                    <a:cubicBezTo>
                      <a:pt x="52807" y="687960"/>
                      <a:pt x="52121" y="689195"/>
                      <a:pt x="51435" y="690566"/>
                    </a:cubicBezTo>
                    <a:cubicBezTo>
                      <a:pt x="50886" y="691664"/>
                      <a:pt x="50475" y="692761"/>
                      <a:pt x="50063" y="693859"/>
                    </a:cubicBezTo>
                    <a:cubicBezTo>
                      <a:pt x="50201" y="693721"/>
                      <a:pt x="50201" y="693447"/>
                      <a:pt x="50338" y="693310"/>
                    </a:cubicBezTo>
                    <a:cubicBezTo>
                      <a:pt x="50201" y="693859"/>
                      <a:pt x="49926" y="694544"/>
                      <a:pt x="49789" y="695230"/>
                    </a:cubicBezTo>
                    <a:cubicBezTo>
                      <a:pt x="49652" y="695641"/>
                      <a:pt x="49652" y="696190"/>
                      <a:pt x="49515" y="696739"/>
                    </a:cubicBezTo>
                    <a:cubicBezTo>
                      <a:pt x="49515" y="696739"/>
                      <a:pt x="49515" y="696601"/>
                      <a:pt x="49515" y="696601"/>
                    </a:cubicBezTo>
                    <a:cubicBezTo>
                      <a:pt x="49378" y="697562"/>
                      <a:pt x="49378" y="698659"/>
                      <a:pt x="49515" y="699619"/>
                    </a:cubicBezTo>
                    <a:cubicBezTo>
                      <a:pt x="49515" y="699619"/>
                      <a:pt x="49515" y="699619"/>
                      <a:pt x="49515" y="699482"/>
                    </a:cubicBezTo>
                    <a:cubicBezTo>
                      <a:pt x="49652" y="700168"/>
                      <a:pt x="49652" y="700717"/>
                      <a:pt x="49789" y="701402"/>
                    </a:cubicBezTo>
                    <a:cubicBezTo>
                      <a:pt x="50063" y="702637"/>
                      <a:pt x="50338" y="703734"/>
                      <a:pt x="50612" y="704831"/>
                    </a:cubicBezTo>
                    <a:cubicBezTo>
                      <a:pt x="50612" y="704694"/>
                      <a:pt x="50612" y="704694"/>
                      <a:pt x="50475" y="704557"/>
                    </a:cubicBezTo>
                    <a:cubicBezTo>
                      <a:pt x="51161" y="706477"/>
                      <a:pt x="51846" y="708260"/>
                      <a:pt x="52669" y="710043"/>
                    </a:cubicBezTo>
                    <a:cubicBezTo>
                      <a:pt x="53355" y="711278"/>
                      <a:pt x="54041" y="712375"/>
                      <a:pt x="54727" y="713472"/>
                    </a:cubicBezTo>
                    <a:cubicBezTo>
                      <a:pt x="54590" y="713335"/>
                      <a:pt x="54453" y="713198"/>
                      <a:pt x="54453" y="713061"/>
                    </a:cubicBezTo>
                    <a:cubicBezTo>
                      <a:pt x="55275" y="714158"/>
                      <a:pt x="56098" y="715118"/>
                      <a:pt x="56784" y="716078"/>
                    </a:cubicBezTo>
                    <a:cubicBezTo>
                      <a:pt x="56784" y="716078"/>
                      <a:pt x="56647" y="715941"/>
                      <a:pt x="56647" y="715941"/>
                    </a:cubicBezTo>
                    <a:cubicBezTo>
                      <a:pt x="56647" y="715941"/>
                      <a:pt x="56784" y="716078"/>
                      <a:pt x="56784" y="716078"/>
                    </a:cubicBezTo>
                    <a:cubicBezTo>
                      <a:pt x="56921" y="716215"/>
                      <a:pt x="56921" y="716215"/>
                      <a:pt x="57059" y="716353"/>
                    </a:cubicBezTo>
                    <a:cubicBezTo>
                      <a:pt x="57059" y="716353"/>
                      <a:pt x="56921" y="716215"/>
                      <a:pt x="56921" y="716215"/>
                    </a:cubicBezTo>
                    <a:cubicBezTo>
                      <a:pt x="58704" y="718136"/>
                      <a:pt x="60625" y="720056"/>
                      <a:pt x="62545" y="721839"/>
                    </a:cubicBezTo>
                    <a:cubicBezTo>
                      <a:pt x="62545" y="721839"/>
                      <a:pt x="62545" y="721839"/>
                      <a:pt x="62408" y="721702"/>
                    </a:cubicBezTo>
                    <a:cubicBezTo>
                      <a:pt x="65837" y="724720"/>
                      <a:pt x="69266" y="727462"/>
                      <a:pt x="72969" y="730069"/>
                    </a:cubicBezTo>
                    <a:cubicBezTo>
                      <a:pt x="76947" y="732675"/>
                      <a:pt x="81062" y="735007"/>
                      <a:pt x="85176" y="737201"/>
                    </a:cubicBezTo>
                    <a:cubicBezTo>
                      <a:pt x="91623" y="740493"/>
                      <a:pt x="98207" y="743236"/>
                      <a:pt x="105065" y="745705"/>
                    </a:cubicBezTo>
                    <a:cubicBezTo>
                      <a:pt x="104790" y="745705"/>
                      <a:pt x="104653" y="745568"/>
                      <a:pt x="104516" y="745568"/>
                    </a:cubicBezTo>
                    <a:cubicBezTo>
                      <a:pt x="113980" y="748859"/>
                      <a:pt x="123444" y="751465"/>
                      <a:pt x="133182" y="753523"/>
                    </a:cubicBezTo>
                    <a:cubicBezTo>
                      <a:pt x="133045" y="753523"/>
                      <a:pt x="132771" y="753386"/>
                      <a:pt x="132634" y="753386"/>
                    </a:cubicBezTo>
                    <a:cubicBezTo>
                      <a:pt x="138257" y="754483"/>
                      <a:pt x="144018" y="755581"/>
                      <a:pt x="149642" y="756403"/>
                    </a:cubicBezTo>
                    <a:cubicBezTo>
                      <a:pt x="158831" y="755855"/>
                      <a:pt x="168158" y="755169"/>
                      <a:pt x="177485" y="754620"/>
                    </a:cubicBezTo>
                    <a:cubicBezTo>
                      <a:pt x="177485" y="754620"/>
                      <a:pt x="177348" y="754620"/>
                      <a:pt x="177348" y="754620"/>
                    </a:cubicBezTo>
                    <a:cubicBezTo>
                      <a:pt x="188321" y="753797"/>
                      <a:pt x="199156" y="753111"/>
                      <a:pt x="210129" y="752288"/>
                    </a:cubicBezTo>
                    <a:cubicBezTo>
                      <a:pt x="219045" y="751603"/>
                      <a:pt x="227823" y="750780"/>
                      <a:pt x="236738" y="750094"/>
                    </a:cubicBezTo>
                    <a:cubicBezTo>
                      <a:pt x="245654" y="749271"/>
                      <a:pt x="254569" y="748448"/>
                      <a:pt x="263622" y="747625"/>
                    </a:cubicBezTo>
                    <a:cubicBezTo>
                      <a:pt x="269931" y="746939"/>
                      <a:pt x="276240" y="746391"/>
                      <a:pt x="282687" y="745705"/>
                    </a:cubicBezTo>
                    <a:cubicBezTo>
                      <a:pt x="286527" y="745294"/>
                      <a:pt x="290368" y="745019"/>
                      <a:pt x="294071" y="744607"/>
                    </a:cubicBezTo>
                    <a:cubicBezTo>
                      <a:pt x="296814" y="744333"/>
                      <a:pt x="299695" y="744196"/>
                      <a:pt x="302438" y="744059"/>
                    </a:cubicBezTo>
                    <a:cubicBezTo>
                      <a:pt x="306827" y="743785"/>
                      <a:pt x="311216" y="744333"/>
                      <a:pt x="315605" y="744470"/>
                    </a:cubicBezTo>
                    <a:cubicBezTo>
                      <a:pt x="317663" y="744607"/>
                      <a:pt x="319720" y="745979"/>
                      <a:pt x="319857" y="748174"/>
                    </a:cubicBezTo>
                    <a:cubicBezTo>
                      <a:pt x="319994" y="750231"/>
                      <a:pt x="320131" y="752288"/>
                      <a:pt x="318623" y="753934"/>
                    </a:cubicBezTo>
                    <a:cubicBezTo>
                      <a:pt x="316565" y="755992"/>
                      <a:pt x="313959" y="756540"/>
                      <a:pt x="311353" y="757089"/>
                    </a:cubicBezTo>
                    <a:cubicBezTo>
                      <a:pt x="311353" y="757089"/>
                      <a:pt x="311353" y="757089"/>
                      <a:pt x="311490" y="757089"/>
                    </a:cubicBezTo>
                    <a:cubicBezTo>
                      <a:pt x="307924" y="757775"/>
                      <a:pt x="304358" y="758598"/>
                      <a:pt x="300792" y="759146"/>
                    </a:cubicBezTo>
                    <a:cubicBezTo>
                      <a:pt x="298872" y="759421"/>
                      <a:pt x="297089" y="759695"/>
                      <a:pt x="295306" y="759969"/>
                    </a:cubicBezTo>
                    <a:cubicBezTo>
                      <a:pt x="291602" y="760518"/>
                      <a:pt x="287762" y="761067"/>
                      <a:pt x="284058" y="761615"/>
                    </a:cubicBezTo>
                    <a:cubicBezTo>
                      <a:pt x="276789" y="762575"/>
                      <a:pt x="269519" y="763673"/>
                      <a:pt x="262250" y="764496"/>
                    </a:cubicBezTo>
                    <a:cubicBezTo>
                      <a:pt x="257586" y="765044"/>
                      <a:pt x="252923" y="765593"/>
                      <a:pt x="248260" y="766142"/>
                    </a:cubicBezTo>
                    <a:cubicBezTo>
                      <a:pt x="245791" y="766416"/>
                      <a:pt x="243185" y="766553"/>
                      <a:pt x="240716" y="766827"/>
                    </a:cubicBezTo>
                    <a:cubicBezTo>
                      <a:pt x="235641" y="767239"/>
                      <a:pt x="230566" y="767513"/>
                      <a:pt x="225491" y="767925"/>
                    </a:cubicBezTo>
                    <a:cubicBezTo>
                      <a:pt x="220279" y="768336"/>
                      <a:pt x="214930" y="768473"/>
                      <a:pt x="209718" y="768610"/>
                    </a:cubicBezTo>
                    <a:cubicBezTo>
                      <a:pt x="190378" y="769159"/>
                      <a:pt x="170901" y="768199"/>
                      <a:pt x="151699" y="765593"/>
                    </a:cubicBezTo>
                    <a:cubicBezTo>
                      <a:pt x="148270" y="765868"/>
                      <a:pt x="144841" y="766004"/>
                      <a:pt x="141549" y="766279"/>
                    </a:cubicBezTo>
                    <a:cubicBezTo>
                      <a:pt x="141823" y="766279"/>
                      <a:pt x="141961" y="766279"/>
                      <a:pt x="142235" y="766279"/>
                    </a:cubicBezTo>
                    <a:cubicBezTo>
                      <a:pt x="128107" y="767376"/>
                      <a:pt x="113843" y="768336"/>
                      <a:pt x="99715" y="769708"/>
                    </a:cubicBezTo>
                    <a:cubicBezTo>
                      <a:pt x="96698" y="769982"/>
                      <a:pt x="93680" y="770256"/>
                      <a:pt x="90663" y="770531"/>
                    </a:cubicBezTo>
                    <a:cubicBezTo>
                      <a:pt x="89291" y="770668"/>
                      <a:pt x="88057" y="770805"/>
                      <a:pt x="86685" y="770942"/>
                    </a:cubicBezTo>
                    <a:cubicBezTo>
                      <a:pt x="84079" y="771217"/>
                      <a:pt x="81610" y="771628"/>
                      <a:pt x="79004" y="771902"/>
                    </a:cubicBezTo>
                    <a:cubicBezTo>
                      <a:pt x="76124" y="772314"/>
                      <a:pt x="73243" y="772588"/>
                      <a:pt x="70363" y="773137"/>
                    </a:cubicBezTo>
                    <a:cubicBezTo>
                      <a:pt x="65700" y="773960"/>
                      <a:pt x="61036" y="774783"/>
                      <a:pt x="56373" y="775743"/>
                    </a:cubicBezTo>
                    <a:cubicBezTo>
                      <a:pt x="56647" y="775743"/>
                      <a:pt x="56784" y="775606"/>
                      <a:pt x="57059" y="775606"/>
                    </a:cubicBezTo>
                    <a:cubicBezTo>
                      <a:pt x="55824" y="775880"/>
                      <a:pt x="54727" y="776155"/>
                      <a:pt x="53492" y="776429"/>
                    </a:cubicBezTo>
                    <a:cubicBezTo>
                      <a:pt x="52258" y="776840"/>
                      <a:pt x="51024" y="777252"/>
                      <a:pt x="49926" y="777800"/>
                    </a:cubicBezTo>
                    <a:cubicBezTo>
                      <a:pt x="49926" y="777800"/>
                      <a:pt x="50063" y="777800"/>
                      <a:pt x="50063" y="777663"/>
                    </a:cubicBezTo>
                    <a:cubicBezTo>
                      <a:pt x="49926" y="777800"/>
                      <a:pt x="49789" y="777800"/>
                      <a:pt x="49652" y="777937"/>
                    </a:cubicBezTo>
                    <a:cubicBezTo>
                      <a:pt x="49652" y="777937"/>
                      <a:pt x="49652" y="777937"/>
                      <a:pt x="49515" y="777937"/>
                    </a:cubicBezTo>
                    <a:cubicBezTo>
                      <a:pt x="49515" y="777937"/>
                      <a:pt x="49515" y="777937"/>
                      <a:pt x="49515" y="777937"/>
                    </a:cubicBezTo>
                    <a:cubicBezTo>
                      <a:pt x="48280" y="778623"/>
                      <a:pt x="47183" y="779172"/>
                      <a:pt x="46086" y="779995"/>
                    </a:cubicBezTo>
                    <a:cubicBezTo>
                      <a:pt x="46223" y="779858"/>
                      <a:pt x="46360" y="779720"/>
                      <a:pt x="46497" y="779720"/>
                    </a:cubicBezTo>
                    <a:cubicBezTo>
                      <a:pt x="46086" y="780132"/>
                      <a:pt x="45537" y="780543"/>
                      <a:pt x="45126" y="780818"/>
                    </a:cubicBezTo>
                    <a:cubicBezTo>
                      <a:pt x="44851" y="781092"/>
                      <a:pt x="44577" y="781504"/>
                      <a:pt x="44303" y="781778"/>
                    </a:cubicBezTo>
                    <a:cubicBezTo>
                      <a:pt x="44028" y="782189"/>
                      <a:pt x="43754" y="782601"/>
                      <a:pt x="43480" y="783013"/>
                    </a:cubicBezTo>
                    <a:cubicBezTo>
                      <a:pt x="43205" y="783424"/>
                      <a:pt x="42931" y="783972"/>
                      <a:pt x="42657" y="784384"/>
                    </a:cubicBezTo>
                    <a:cubicBezTo>
                      <a:pt x="42520" y="784795"/>
                      <a:pt x="42245" y="785344"/>
                      <a:pt x="42108" y="785755"/>
                    </a:cubicBezTo>
                    <a:cubicBezTo>
                      <a:pt x="41971" y="786304"/>
                      <a:pt x="41834" y="786716"/>
                      <a:pt x="41697" y="787264"/>
                    </a:cubicBezTo>
                    <a:cubicBezTo>
                      <a:pt x="41559" y="787813"/>
                      <a:pt x="41559" y="788224"/>
                      <a:pt x="41422" y="788773"/>
                    </a:cubicBezTo>
                    <a:cubicBezTo>
                      <a:pt x="41422" y="789322"/>
                      <a:pt x="41422" y="789871"/>
                      <a:pt x="41422" y="790419"/>
                    </a:cubicBezTo>
                    <a:cubicBezTo>
                      <a:pt x="41559" y="790968"/>
                      <a:pt x="41559" y="791379"/>
                      <a:pt x="41697" y="791928"/>
                    </a:cubicBezTo>
                    <a:cubicBezTo>
                      <a:pt x="41834" y="792476"/>
                      <a:pt x="42108" y="793162"/>
                      <a:pt x="42245" y="793848"/>
                    </a:cubicBezTo>
                    <a:cubicBezTo>
                      <a:pt x="42520" y="794397"/>
                      <a:pt x="42657" y="794945"/>
                      <a:pt x="42931" y="795494"/>
                    </a:cubicBezTo>
                    <a:cubicBezTo>
                      <a:pt x="43205" y="796042"/>
                      <a:pt x="43480" y="796591"/>
                      <a:pt x="43891" y="797140"/>
                    </a:cubicBezTo>
                    <a:cubicBezTo>
                      <a:pt x="44577" y="798100"/>
                      <a:pt x="45263" y="799197"/>
                      <a:pt x="46086" y="800158"/>
                    </a:cubicBezTo>
                    <a:cubicBezTo>
                      <a:pt x="46086" y="800158"/>
                      <a:pt x="45949" y="800020"/>
                      <a:pt x="45949" y="800020"/>
                    </a:cubicBezTo>
                    <a:cubicBezTo>
                      <a:pt x="46086" y="800158"/>
                      <a:pt x="46086" y="800158"/>
                      <a:pt x="46223" y="800294"/>
                    </a:cubicBezTo>
                    <a:cubicBezTo>
                      <a:pt x="46223" y="800294"/>
                      <a:pt x="46360" y="800432"/>
                      <a:pt x="46360" y="800432"/>
                    </a:cubicBezTo>
                    <a:cubicBezTo>
                      <a:pt x="46360" y="800432"/>
                      <a:pt x="46360" y="800432"/>
                      <a:pt x="46360" y="800432"/>
                    </a:cubicBezTo>
                    <a:cubicBezTo>
                      <a:pt x="47320" y="801392"/>
                      <a:pt x="48280" y="802489"/>
                      <a:pt x="49240" y="803312"/>
                    </a:cubicBezTo>
                    <a:cubicBezTo>
                      <a:pt x="51435" y="805232"/>
                      <a:pt x="53767" y="807016"/>
                      <a:pt x="56098" y="808661"/>
                    </a:cubicBezTo>
                    <a:cubicBezTo>
                      <a:pt x="59253" y="810719"/>
                      <a:pt x="62682" y="812639"/>
                      <a:pt x="65974" y="814285"/>
                    </a:cubicBezTo>
                    <a:cubicBezTo>
                      <a:pt x="65974" y="814285"/>
                      <a:pt x="65974" y="814285"/>
                      <a:pt x="65837" y="814285"/>
                    </a:cubicBezTo>
                    <a:cubicBezTo>
                      <a:pt x="65837" y="814285"/>
                      <a:pt x="65974" y="814285"/>
                      <a:pt x="65974" y="814422"/>
                    </a:cubicBezTo>
                    <a:cubicBezTo>
                      <a:pt x="66111" y="814422"/>
                      <a:pt x="66248" y="814559"/>
                      <a:pt x="66385" y="814559"/>
                    </a:cubicBezTo>
                    <a:cubicBezTo>
                      <a:pt x="66248" y="814559"/>
                      <a:pt x="66248" y="814422"/>
                      <a:pt x="66111" y="814422"/>
                    </a:cubicBezTo>
                    <a:cubicBezTo>
                      <a:pt x="71598" y="817028"/>
                      <a:pt x="77084" y="819360"/>
                      <a:pt x="82845" y="821417"/>
                    </a:cubicBezTo>
                    <a:lnTo>
                      <a:pt x="82845" y="821417"/>
                    </a:lnTo>
                    <a:cubicBezTo>
                      <a:pt x="82845" y="821417"/>
                      <a:pt x="82845" y="821417"/>
                      <a:pt x="82845" y="821417"/>
                    </a:cubicBezTo>
                    <a:cubicBezTo>
                      <a:pt x="82982" y="821417"/>
                      <a:pt x="83256" y="821554"/>
                      <a:pt x="83393" y="821554"/>
                    </a:cubicBezTo>
                    <a:cubicBezTo>
                      <a:pt x="83393" y="821554"/>
                      <a:pt x="83256" y="821554"/>
                      <a:pt x="83256" y="821554"/>
                    </a:cubicBezTo>
                    <a:cubicBezTo>
                      <a:pt x="89977" y="823749"/>
                      <a:pt x="96698" y="825806"/>
                      <a:pt x="103556" y="827315"/>
                    </a:cubicBezTo>
                    <a:cubicBezTo>
                      <a:pt x="107671" y="828275"/>
                      <a:pt x="111785" y="829235"/>
                      <a:pt x="115900" y="830195"/>
                    </a:cubicBezTo>
                    <a:cubicBezTo>
                      <a:pt x="115763" y="830195"/>
                      <a:pt x="115626" y="830195"/>
                      <a:pt x="115626" y="830195"/>
                    </a:cubicBezTo>
                    <a:cubicBezTo>
                      <a:pt x="115763" y="830195"/>
                      <a:pt x="115900" y="830195"/>
                      <a:pt x="116175" y="830332"/>
                    </a:cubicBezTo>
                    <a:cubicBezTo>
                      <a:pt x="116175" y="830332"/>
                      <a:pt x="116175" y="830332"/>
                      <a:pt x="116312" y="830332"/>
                    </a:cubicBezTo>
                    <a:cubicBezTo>
                      <a:pt x="116312" y="830332"/>
                      <a:pt x="116312" y="830332"/>
                      <a:pt x="116175" y="830332"/>
                    </a:cubicBezTo>
                    <a:cubicBezTo>
                      <a:pt x="119329" y="830881"/>
                      <a:pt x="122484" y="831430"/>
                      <a:pt x="125776" y="831978"/>
                    </a:cubicBezTo>
                    <a:cubicBezTo>
                      <a:pt x="128107" y="832390"/>
                      <a:pt x="130439" y="832939"/>
                      <a:pt x="132908" y="833076"/>
                    </a:cubicBezTo>
                    <a:cubicBezTo>
                      <a:pt x="139903" y="833761"/>
                      <a:pt x="146761" y="834448"/>
                      <a:pt x="153756" y="835133"/>
                    </a:cubicBezTo>
                    <a:cubicBezTo>
                      <a:pt x="153756" y="835133"/>
                      <a:pt x="153756" y="835133"/>
                      <a:pt x="153619" y="835133"/>
                    </a:cubicBezTo>
                    <a:cubicBezTo>
                      <a:pt x="153619" y="835133"/>
                      <a:pt x="153756" y="835133"/>
                      <a:pt x="153756" y="835133"/>
                    </a:cubicBezTo>
                    <a:cubicBezTo>
                      <a:pt x="153894" y="835133"/>
                      <a:pt x="154031" y="835133"/>
                      <a:pt x="154168" y="835133"/>
                    </a:cubicBezTo>
                    <a:cubicBezTo>
                      <a:pt x="154168" y="835133"/>
                      <a:pt x="154031" y="835133"/>
                      <a:pt x="154031" y="835133"/>
                    </a:cubicBezTo>
                    <a:cubicBezTo>
                      <a:pt x="158283" y="835407"/>
                      <a:pt x="162535" y="835545"/>
                      <a:pt x="166787" y="835819"/>
                    </a:cubicBezTo>
                    <a:cubicBezTo>
                      <a:pt x="185303" y="833899"/>
                      <a:pt x="203683" y="831704"/>
                      <a:pt x="222199" y="828961"/>
                    </a:cubicBezTo>
                    <a:cubicBezTo>
                      <a:pt x="233995" y="827178"/>
                      <a:pt x="245654" y="825258"/>
                      <a:pt x="257312" y="823474"/>
                    </a:cubicBezTo>
                    <a:cubicBezTo>
                      <a:pt x="263210" y="822514"/>
                      <a:pt x="269108" y="821554"/>
                      <a:pt x="275006" y="820868"/>
                    </a:cubicBezTo>
                    <a:cubicBezTo>
                      <a:pt x="284744" y="819497"/>
                      <a:pt x="294345" y="817988"/>
                      <a:pt x="304084" y="817303"/>
                    </a:cubicBezTo>
                    <a:cubicBezTo>
                      <a:pt x="304084" y="817303"/>
                      <a:pt x="304084" y="817303"/>
                      <a:pt x="303947" y="817303"/>
                    </a:cubicBezTo>
                    <a:cubicBezTo>
                      <a:pt x="304084" y="817303"/>
                      <a:pt x="304084" y="817303"/>
                      <a:pt x="304221" y="817303"/>
                    </a:cubicBezTo>
                    <a:cubicBezTo>
                      <a:pt x="304358" y="817303"/>
                      <a:pt x="304358" y="817303"/>
                      <a:pt x="304495" y="817303"/>
                    </a:cubicBezTo>
                    <a:cubicBezTo>
                      <a:pt x="304495" y="817303"/>
                      <a:pt x="304358" y="817303"/>
                      <a:pt x="304358" y="817303"/>
                    </a:cubicBezTo>
                    <a:cubicBezTo>
                      <a:pt x="306278" y="817028"/>
                      <a:pt x="308061" y="816754"/>
                      <a:pt x="309982" y="816616"/>
                    </a:cubicBezTo>
                    <a:cubicBezTo>
                      <a:pt x="311628" y="816616"/>
                      <a:pt x="313411" y="816479"/>
                      <a:pt x="315057" y="817028"/>
                    </a:cubicBezTo>
                    <a:cubicBezTo>
                      <a:pt x="316154" y="817439"/>
                      <a:pt x="317388" y="817851"/>
                      <a:pt x="318211" y="818948"/>
                    </a:cubicBezTo>
                    <a:cubicBezTo>
                      <a:pt x="319034" y="820045"/>
                      <a:pt x="319446" y="821143"/>
                      <a:pt x="319857" y="822377"/>
                    </a:cubicBezTo>
                    <a:cubicBezTo>
                      <a:pt x="320543" y="824297"/>
                      <a:pt x="319446" y="826355"/>
                      <a:pt x="317800" y="827315"/>
                    </a:cubicBezTo>
                    <a:cubicBezTo>
                      <a:pt x="316702" y="828001"/>
                      <a:pt x="315331" y="828961"/>
                      <a:pt x="314096" y="829510"/>
                    </a:cubicBezTo>
                    <a:cubicBezTo>
                      <a:pt x="312451" y="830195"/>
                      <a:pt x="310942" y="830607"/>
                      <a:pt x="309159" y="831293"/>
                    </a:cubicBezTo>
                    <a:cubicBezTo>
                      <a:pt x="307513" y="831704"/>
                      <a:pt x="305867" y="832253"/>
                      <a:pt x="304221" y="832664"/>
                    </a:cubicBezTo>
                    <a:cubicBezTo>
                      <a:pt x="301066" y="833624"/>
                      <a:pt x="297912" y="834310"/>
                      <a:pt x="294894" y="834996"/>
                    </a:cubicBezTo>
                    <a:cubicBezTo>
                      <a:pt x="287762" y="836779"/>
                      <a:pt x="280492" y="838288"/>
                      <a:pt x="273360" y="839659"/>
                    </a:cubicBezTo>
                    <a:cubicBezTo>
                      <a:pt x="272263" y="839934"/>
                      <a:pt x="271165" y="840071"/>
                      <a:pt x="270068" y="840208"/>
                    </a:cubicBezTo>
                    <a:cubicBezTo>
                      <a:pt x="271303" y="840345"/>
                      <a:pt x="272537" y="840619"/>
                      <a:pt x="273771" y="840757"/>
                    </a:cubicBezTo>
                    <a:cubicBezTo>
                      <a:pt x="280904" y="841991"/>
                      <a:pt x="288173" y="843363"/>
                      <a:pt x="294757" y="846792"/>
                    </a:cubicBezTo>
                    <a:cubicBezTo>
                      <a:pt x="296814" y="847889"/>
                      <a:pt x="299009" y="849123"/>
                      <a:pt x="300655" y="850906"/>
                    </a:cubicBezTo>
                    <a:cubicBezTo>
                      <a:pt x="301341" y="851593"/>
                      <a:pt x="301889" y="852278"/>
                      <a:pt x="302301" y="853238"/>
                    </a:cubicBezTo>
                    <a:cubicBezTo>
                      <a:pt x="302712" y="853924"/>
                      <a:pt x="302986" y="854747"/>
                      <a:pt x="303261" y="855433"/>
                    </a:cubicBezTo>
                    <a:cubicBezTo>
                      <a:pt x="303398" y="856256"/>
                      <a:pt x="303535" y="857079"/>
                      <a:pt x="303672" y="858039"/>
                    </a:cubicBezTo>
                    <a:cubicBezTo>
                      <a:pt x="303947" y="859959"/>
                      <a:pt x="303535" y="862154"/>
                      <a:pt x="302712" y="864074"/>
                    </a:cubicBezTo>
                    <a:cubicBezTo>
                      <a:pt x="302301" y="865034"/>
                      <a:pt x="301752" y="865857"/>
                      <a:pt x="301203" y="866680"/>
                    </a:cubicBezTo>
                    <a:cubicBezTo>
                      <a:pt x="300380" y="867777"/>
                      <a:pt x="299557" y="869012"/>
                      <a:pt x="298597" y="870109"/>
                    </a:cubicBezTo>
                    <a:cubicBezTo>
                      <a:pt x="296403" y="872303"/>
                      <a:pt x="294208" y="874224"/>
                      <a:pt x="291602" y="875870"/>
                    </a:cubicBezTo>
                    <a:cubicBezTo>
                      <a:pt x="289270" y="877378"/>
                      <a:pt x="287076" y="878887"/>
                      <a:pt x="284744" y="880259"/>
                    </a:cubicBezTo>
                    <a:cubicBezTo>
                      <a:pt x="282138" y="882042"/>
                      <a:pt x="279258" y="883688"/>
                      <a:pt x="276652" y="885334"/>
                    </a:cubicBezTo>
                    <a:cubicBezTo>
                      <a:pt x="273771" y="887117"/>
                      <a:pt x="270754" y="888763"/>
                      <a:pt x="267736" y="890409"/>
                    </a:cubicBezTo>
                    <a:cubicBezTo>
                      <a:pt x="264307" y="892329"/>
                      <a:pt x="260878" y="894112"/>
                      <a:pt x="257449" y="896032"/>
                    </a:cubicBezTo>
                    <a:cubicBezTo>
                      <a:pt x="254020" y="897952"/>
                      <a:pt x="250454" y="899461"/>
                      <a:pt x="247025" y="901107"/>
                    </a:cubicBezTo>
                    <a:cubicBezTo>
                      <a:pt x="244145" y="902479"/>
                      <a:pt x="241264" y="903713"/>
                      <a:pt x="238247" y="904948"/>
                    </a:cubicBezTo>
                    <a:cubicBezTo>
                      <a:pt x="235092" y="906182"/>
                      <a:pt x="231938" y="907554"/>
                      <a:pt x="228783" y="908651"/>
                    </a:cubicBezTo>
                    <a:cubicBezTo>
                      <a:pt x="225354" y="910022"/>
                      <a:pt x="221925" y="911394"/>
                      <a:pt x="218359" y="912628"/>
                    </a:cubicBezTo>
                    <a:cubicBezTo>
                      <a:pt x="214244" y="914000"/>
                      <a:pt x="210266" y="915372"/>
                      <a:pt x="206151" y="916744"/>
                    </a:cubicBezTo>
                    <a:cubicBezTo>
                      <a:pt x="203545" y="917703"/>
                      <a:pt x="201077" y="918389"/>
                      <a:pt x="198471" y="919212"/>
                    </a:cubicBezTo>
                    <a:cubicBezTo>
                      <a:pt x="196002" y="919898"/>
                      <a:pt x="193533" y="920584"/>
                      <a:pt x="191201" y="921407"/>
                    </a:cubicBezTo>
                    <a:cubicBezTo>
                      <a:pt x="189829" y="921818"/>
                      <a:pt x="188595" y="922230"/>
                      <a:pt x="187223" y="922504"/>
                    </a:cubicBezTo>
                    <a:cubicBezTo>
                      <a:pt x="180640" y="924150"/>
                      <a:pt x="174056" y="925933"/>
                      <a:pt x="167335" y="927305"/>
                    </a:cubicBezTo>
                    <a:cubicBezTo>
                      <a:pt x="162809" y="928265"/>
                      <a:pt x="158145" y="929088"/>
                      <a:pt x="153619" y="930048"/>
                    </a:cubicBezTo>
                    <a:cubicBezTo>
                      <a:pt x="150739" y="930596"/>
                      <a:pt x="147721" y="931008"/>
                      <a:pt x="144841" y="931419"/>
                    </a:cubicBezTo>
                    <a:cubicBezTo>
                      <a:pt x="140726" y="931968"/>
                      <a:pt x="136749" y="932517"/>
                      <a:pt x="132634" y="933065"/>
                    </a:cubicBezTo>
                    <a:cubicBezTo>
                      <a:pt x="128519" y="933614"/>
                      <a:pt x="124541" y="933889"/>
                      <a:pt x="120426" y="934163"/>
                    </a:cubicBezTo>
                    <a:cubicBezTo>
                      <a:pt x="115214" y="934574"/>
                      <a:pt x="110002" y="934711"/>
                      <a:pt x="104927" y="934848"/>
                    </a:cubicBezTo>
                    <a:cubicBezTo>
                      <a:pt x="103693" y="934848"/>
                      <a:pt x="102321" y="934848"/>
                      <a:pt x="101087" y="934848"/>
                    </a:cubicBezTo>
                    <a:cubicBezTo>
                      <a:pt x="81747" y="935260"/>
                      <a:pt x="63505" y="932517"/>
                      <a:pt x="45811" y="92771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9" name="任意多边形: 形状 278"/>
              <p:cNvSpPr/>
              <p:nvPr/>
            </p:nvSpPr>
            <p:spPr>
              <a:xfrm>
                <a:off x="2017168" y="4411870"/>
                <a:ext cx="500072" cy="678554"/>
              </a:xfrm>
              <a:custGeom>
                <a:avLst/>
                <a:gdLst>
                  <a:gd name="connsiteX0" fmla="*/ 64982 w 500072"/>
                  <a:gd name="connsiteY0" fmla="*/ 83411 h 678554"/>
                  <a:gd name="connsiteX1" fmla="*/ 64433 w 500072"/>
                  <a:gd name="connsiteY1" fmla="*/ 83411 h 678554"/>
                  <a:gd name="connsiteX2" fmla="*/ 81715 w 500072"/>
                  <a:gd name="connsiteY2" fmla="*/ 81765 h 678554"/>
                  <a:gd name="connsiteX3" fmla="*/ 94197 w 500072"/>
                  <a:gd name="connsiteY3" fmla="*/ 80119 h 678554"/>
                  <a:gd name="connsiteX4" fmla="*/ 105581 w 500072"/>
                  <a:gd name="connsiteY4" fmla="*/ 78199 h 678554"/>
                  <a:gd name="connsiteX5" fmla="*/ 133836 w 500072"/>
                  <a:gd name="connsiteY5" fmla="*/ 73399 h 678554"/>
                  <a:gd name="connsiteX6" fmla="*/ 155507 w 500072"/>
                  <a:gd name="connsiteY6" fmla="*/ 68872 h 678554"/>
                  <a:gd name="connsiteX7" fmla="*/ 169772 w 500072"/>
                  <a:gd name="connsiteY7" fmla="*/ 65855 h 678554"/>
                  <a:gd name="connsiteX8" fmla="*/ 176219 w 500072"/>
                  <a:gd name="connsiteY8" fmla="*/ 64483 h 678554"/>
                  <a:gd name="connsiteX9" fmla="*/ 199810 w 500072"/>
                  <a:gd name="connsiteY9" fmla="*/ 58997 h 678554"/>
                  <a:gd name="connsiteX10" fmla="*/ 217915 w 500072"/>
                  <a:gd name="connsiteY10" fmla="*/ 54745 h 678554"/>
                  <a:gd name="connsiteX11" fmla="*/ 245347 w 500072"/>
                  <a:gd name="connsiteY11" fmla="*/ 47750 h 678554"/>
                  <a:gd name="connsiteX12" fmla="*/ 262767 w 500072"/>
                  <a:gd name="connsiteY12" fmla="*/ 42949 h 678554"/>
                  <a:gd name="connsiteX13" fmla="*/ 270859 w 500072"/>
                  <a:gd name="connsiteY13" fmla="*/ 40617 h 678554"/>
                  <a:gd name="connsiteX14" fmla="*/ 267842 w 500072"/>
                  <a:gd name="connsiteY14" fmla="*/ 37051 h 678554"/>
                  <a:gd name="connsiteX15" fmla="*/ 267979 w 500072"/>
                  <a:gd name="connsiteY15" fmla="*/ 37188 h 678554"/>
                  <a:gd name="connsiteX16" fmla="*/ 260846 w 500072"/>
                  <a:gd name="connsiteY16" fmla="*/ 30056 h 678554"/>
                  <a:gd name="connsiteX17" fmla="*/ 260984 w 500072"/>
                  <a:gd name="connsiteY17" fmla="*/ 30056 h 678554"/>
                  <a:gd name="connsiteX18" fmla="*/ 260709 w 500072"/>
                  <a:gd name="connsiteY18" fmla="*/ 29782 h 678554"/>
                  <a:gd name="connsiteX19" fmla="*/ 260572 w 500072"/>
                  <a:gd name="connsiteY19" fmla="*/ 29645 h 678554"/>
                  <a:gd name="connsiteX20" fmla="*/ 260572 w 500072"/>
                  <a:gd name="connsiteY20" fmla="*/ 29645 h 678554"/>
                  <a:gd name="connsiteX21" fmla="*/ 255497 w 500072"/>
                  <a:gd name="connsiteY21" fmla="*/ 25530 h 678554"/>
                  <a:gd name="connsiteX22" fmla="*/ 255634 w 500072"/>
                  <a:gd name="connsiteY22" fmla="*/ 25530 h 678554"/>
                  <a:gd name="connsiteX23" fmla="*/ 255497 w 500072"/>
                  <a:gd name="connsiteY23" fmla="*/ 25393 h 678554"/>
                  <a:gd name="connsiteX24" fmla="*/ 255360 w 500072"/>
                  <a:gd name="connsiteY24" fmla="*/ 25255 h 678554"/>
                  <a:gd name="connsiteX25" fmla="*/ 255497 w 500072"/>
                  <a:gd name="connsiteY25" fmla="*/ 25393 h 678554"/>
                  <a:gd name="connsiteX26" fmla="*/ 247679 w 500072"/>
                  <a:gd name="connsiteY26" fmla="*/ 20866 h 678554"/>
                  <a:gd name="connsiteX27" fmla="*/ 247816 w 500072"/>
                  <a:gd name="connsiteY27" fmla="*/ 20866 h 678554"/>
                  <a:gd name="connsiteX28" fmla="*/ 247542 w 500072"/>
                  <a:gd name="connsiteY28" fmla="*/ 20729 h 678554"/>
                  <a:gd name="connsiteX29" fmla="*/ 247405 w 500072"/>
                  <a:gd name="connsiteY29" fmla="*/ 20592 h 678554"/>
                  <a:gd name="connsiteX30" fmla="*/ 247405 w 500072"/>
                  <a:gd name="connsiteY30" fmla="*/ 20592 h 678554"/>
                  <a:gd name="connsiteX31" fmla="*/ 234374 w 500072"/>
                  <a:gd name="connsiteY31" fmla="*/ 15243 h 678554"/>
                  <a:gd name="connsiteX32" fmla="*/ 234512 w 500072"/>
                  <a:gd name="connsiteY32" fmla="*/ 15243 h 678554"/>
                  <a:gd name="connsiteX33" fmla="*/ 217229 w 500072"/>
                  <a:gd name="connsiteY33" fmla="*/ 10579 h 678554"/>
                  <a:gd name="connsiteX34" fmla="*/ 217367 w 500072"/>
                  <a:gd name="connsiteY34" fmla="*/ 10579 h 678554"/>
                  <a:gd name="connsiteX35" fmla="*/ 217229 w 500072"/>
                  <a:gd name="connsiteY35" fmla="*/ 10579 h 678554"/>
                  <a:gd name="connsiteX36" fmla="*/ 217092 w 500072"/>
                  <a:gd name="connsiteY36" fmla="*/ 10579 h 678554"/>
                  <a:gd name="connsiteX37" fmla="*/ 217092 w 500072"/>
                  <a:gd name="connsiteY37" fmla="*/ 10579 h 678554"/>
                  <a:gd name="connsiteX38" fmla="*/ 192266 w 500072"/>
                  <a:gd name="connsiteY38" fmla="*/ 7288 h 678554"/>
                  <a:gd name="connsiteX39" fmla="*/ 192404 w 500072"/>
                  <a:gd name="connsiteY39" fmla="*/ 7288 h 678554"/>
                  <a:gd name="connsiteX40" fmla="*/ 166480 w 500072"/>
                  <a:gd name="connsiteY40" fmla="*/ 7288 h 678554"/>
                  <a:gd name="connsiteX41" fmla="*/ 167029 w 500072"/>
                  <a:gd name="connsiteY41" fmla="*/ 7288 h 678554"/>
                  <a:gd name="connsiteX42" fmla="*/ 134248 w 500072"/>
                  <a:gd name="connsiteY42" fmla="*/ 11814 h 678554"/>
                  <a:gd name="connsiteX43" fmla="*/ 134248 w 500072"/>
                  <a:gd name="connsiteY43" fmla="*/ 11814 h 678554"/>
                  <a:gd name="connsiteX44" fmla="*/ 134110 w 500072"/>
                  <a:gd name="connsiteY44" fmla="*/ 11814 h 678554"/>
                  <a:gd name="connsiteX45" fmla="*/ 133973 w 500072"/>
                  <a:gd name="connsiteY45" fmla="*/ 11814 h 678554"/>
                  <a:gd name="connsiteX46" fmla="*/ 133973 w 500072"/>
                  <a:gd name="connsiteY46" fmla="*/ 11814 h 678554"/>
                  <a:gd name="connsiteX47" fmla="*/ 89808 w 500072"/>
                  <a:gd name="connsiteY47" fmla="*/ 24295 h 678554"/>
                  <a:gd name="connsiteX48" fmla="*/ 90219 w 500072"/>
                  <a:gd name="connsiteY48" fmla="*/ 24158 h 678554"/>
                  <a:gd name="connsiteX49" fmla="*/ 42899 w 500072"/>
                  <a:gd name="connsiteY49" fmla="*/ 44184 h 678554"/>
                  <a:gd name="connsiteX50" fmla="*/ 43311 w 500072"/>
                  <a:gd name="connsiteY50" fmla="*/ 43909 h 678554"/>
                  <a:gd name="connsiteX51" fmla="*/ 30555 w 500072"/>
                  <a:gd name="connsiteY51" fmla="*/ 50356 h 678554"/>
                  <a:gd name="connsiteX52" fmla="*/ 17387 w 500072"/>
                  <a:gd name="connsiteY52" fmla="*/ 58585 h 678554"/>
                  <a:gd name="connsiteX53" fmla="*/ 14095 w 500072"/>
                  <a:gd name="connsiteY53" fmla="*/ 61054 h 678554"/>
                  <a:gd name="connsiteX54" fmla="*/ 14507 w 500072"/>
                  <a:gd name="connsiteY54" fmla="*/ 60643 h 678554"/>
                  <a:gd name="connsiteX55" fmla="*/ 11627 w 500072"/>
                  <a:gd name="connsiteY55" fmla="*/ 63523 h 678554"/>
                  <a:gd name="connsiteX56" fmla="*/ 11901 w 500072"/>
                  <a:gd name="connsiteY56" fmla="*/ 63112 h 678554"/>
                  <a:gd name="connsiteX57" fmla="*/ 11078 w 500072"/>
                  <a:gd name="connsiteY57" fmla="*/ 64346 h 678554"/>
                  <a:gd name="connsiteX58" fmla="*/ 10255 w 500072"/>
                  <a:gd name="connsiteY58" fmla="*/ 65855 h 678554"/>
                  <a:gd name="connsiteX59" fmla="*/ 10529 w 500072"/>
                  <a:gd name="connsiteY59" fmla="*/ 65443 h 678554"/>
                  <a:gd name="connsiteX60" fmla="*/ 9158 w 500072"/>
                  <a:gd name="connsiteY60" fmla="*/ 68598 h 678554"/>
                  <a:gd name="connsiteX61" fmla="*/ 8746 w 500072"/>
                  <a:gd name="connsiteY61" fmla="*/ 70107 h 678554"/>
                  <a:gd name="connsiteX62" fmla="*/ 8609 w 500072"/>
                  <a:gd name="connsiteY62" fmla="*/ 71204 h 678554"/>
                  <a:gd name="connsiteX63" fmla="*/ 8609 w 500072"/>
                  <a:gd name="connsiteY63" fmla="*/ 72164 h 678554"/>
                  <a:gd name="connsiteX64" fmla="*/ 8746 w 500072"/>
                  <a:gd name="connsiteY64" fmla="*/ 72713 h 678554"/>
                  <a:gd name="connsiteX65" fmla="*/ 9021 w 500072"/>
                  <a:gd name="connsiteY65" fmla="*/ 73261 h 678554"/>
                  <a:gd name="connsiteX66" fmla="*/ 9843 w 500072"/>
                  <a:gd name="connsiteY66" fmla="*/ 74222 h 678554"/>
                  <a:gd name="connsiteX67" fmla="*/ 9569 w 500072"/>
                  <a:gd name="connsiteY67" fmla="*/ 73810 h 678554"/>
                  <a:gd name="connsiteX68" fmla="*/ 10392 w 500072"/>
                  <a:gd name="connsiteY68" fmla="*/ 74633 h 678554"/>
                  <a:gd name="connsiteX69" fmla="*/ 11901 w 500072"/>
                  <a:gd name="connsiteY69" fmla="*/ 75730 h 678554"/>
                  <a:gd name="connsiteX70" fmla="*/ 11901 w 500072"/>
                  <a:gd name="connsiteY70" fmla="*/ 75730 h 678554"/>
                  <a:gd name="connsiteX71" fmla="*/ 14781 w 500072"/>
                  <a:gd name="connsiteY71" fmla="*/ 77376 h 678554"/>
                  <a:gd name="connsiteX72" fmla="*/ 14370 w 500072"/>
                  <a:gd name="connsiteY72" fmla="*/ 77102 h 678554"/>
                  <a:gd name="connsiteX73" fmla="*/ 21639 w 500072"/>
                  <a:gd name="connsiteY73" fmla="*/ 80119 h 678554"/>
                  <a:gd name="connsiteX74" fmla="*/ 21091 w 500072"/>
                  <a:gd name="connsiteY74" fmla="*/ 79982 h 678554"/>
                  <a:gd name="connsiteX75" fmla="*/ 25205 w 500072"/>
                  <a:gd name="connsiteY75" fmla="*/ 81080 h 678554"/>
                  <a:gd name="connsiteX76" fmla="*/ 25068 w 500072"/>
                  <a:gd name="connsiteY76" fmla="*/ 81080 h 678554"/>
                  <a:gd name="connsiteX77" fmla="*/ 25343 w 500072"/>
                  <a:gd name="connsiteY77" fmla="*/ 81080 h 678554"/>
                  <a:gd name="connsiteX78" fmla="*/ 25617 w 500072"/>
                  <a:gd name="connsiteY78" fmla="*/ 81217 h 678554"/>
                  <a:gd name="connsiteX79" fmla="*/ 25480 w 500072"/>
                  <a:gd name="connsiteY79" fmla="*/ 81217 h 678554"/>
                  <a:gd name="connsiteX80" fmla="*/ 42213 w 500072"/>
                  <a:gd name="connsiteY80" fmla="*/ 83000 h 678554"/>
                  <a:gd name="connsiteX81" fmla="*/ 41665 w 500072"/>
                  <a:gd name="connsiteY81" fmla="*/ 83000 h 678554"/>
                  <a:gd name="connsiteX82" fmla="*/ 64982 w 500072"/>
                  <a:gd name="connsiteY82" fmla="*/ 83411 h 678554"/>
                  <a:gd name="connsiteX83" fmla="*/ 228888 w 500072"/>
                  <a:gd name="connsiteY83" fmla="*/ 375562 h 678554"/>
                  <a:gd name="connsiteX84" fmla="*/ 226968 w 500072"/>
                  <a:gd name="connsiteY84" fmla="*/ 377208 h 678554"/>
                  <a:gd name="connsiteX85" fmla="*/ 221070 w 500072"/>
                  <a:gd name="connsiteY85" fmla="*/ 382283 h 678554"/>
                  <a:gd name="connsiteX86" fmla="*/ 202553 w 500072"/>
                  <a:gd name="connsiteY86" fmla="*/ 398331 h 678554"/>
                  <a:gd name="connsiteX87" fmla="*/ 175944 w 500072"/>
                  <a:gd name="connsiteY87" fmla="*/ 421236 h 678554"/>
                  <a:gd name="connsiteX88" fmla="*/ 200633 w 500072"/>
                  <a:gd name="connsiteY88" fmla="*/ 409852 h 678554"/>
                  <a:gd name="connsiteX89" fmla="*/ 200084 w 500072"/>
                  <a:gd name="connsiteY89" fmla="*/ 410126 h 678554"/>
                  <a:gd name="connsiteX90" fmla="*/ 233689 w 500072"/>
                  <a:gd name="connsiteY90" fmla="*/ 392158 h 678554"/>
                  <a:gd name="connsiteX91" fmla="*/ 259612 w 500072"/>
                  <a:gd name="connsiteY91" fmla="*/ 377208 h 678554"/>
                  <a:gd name="connsiteX92" fmla="*/ 277580 w 500072"/>
                  <a:gd name="connsiteY92" fmla="*/ 366784 h 678554"/>
                  <a:gd name="connsiteX93" fmla="*/ 293216 w 500072"/>
                  <a:gd name="connsiteY93" fmla="*/ 357320 h 678554"/>
                  <a:gd name="connsiteX94" fmla="*/ 330112 w 500072"/>
                  <a:gd name="connsiteY94" fmla="*/ 334688 h 678554"/>
                  <a:gd name="connsiteX95" fmla="*/ 356035 w 500072"/>
                  <a:gd name="connsiteY95" fmla="*/ 318504 h 678554"/>
                  <a:gd name="connsiteX96" fmla="*/ 368791 w 500072"/>
                  <a:gd name="connsiteY96" fmla="*/ 310274 h 678554"/>
                  <a:gd name="connsiteX97" fmla="*/ 394577 w 500072"/>
                  <a:gd name="connsiteY97" fmla="*/ 293266 h 678554"/>
                  <a:gd name="connsiteX98" fmla="*/ 394440 w 500072"/>
                  <a:gd name="connsiteY98" fmla="*/ 293403 h 678554"/>
                  <a:gd name="connsiteX99" fmla="*/ 421735 w 500072"/>
                  <a:gd name="connsiteY99" fmla="*/ 273927 h 678554"/>
                  <a:gd name="connsiteX100" fmla="*/ 436411 w 500072"/>
                  <a:gd name="connsiteY100" fmla="*/ 262954 h 678554"/>
                  <a:gd name="connsiteX101" fmla="*/ 456299 w 500072"/>
                  <a:gd name="connsiteY101" fmla="*/ 247180 h 678554"/>
                  <a:gd name="connsiteX102" fmla="*/ 459180 w 500072"/>
                  <a:gd name="connsiteY102" fmla="*/ 244163 h 678554"/>
                  <a:gd name="connsiteX103" fmla="*/ 458768 w 500072"/>
                  <a:gd name="connsiteY103" fmla="*/ 244574 h 678554"/>
                  <a:gd name="connsiteX104" fmla="*/ 459728 w 500072"/>
                  <a:gd name="connsiteY104" fmla="*/ 243203 h 678554"/>
                  <a:gd name="connsiteX105" fmla="*/ 460414 w 500072"/>
                  <a:gd name="connsiteY105" fmla="*/ 241831 h 678554"/>
                  <a:gd name="connsiteX106" fmla="*/ 459866 w 500072"/>
                  <a:gd name="connsiteY106" fmla="*/ 241694 h 678554"/>
                  <a:gd name="connsiteX107" fmla="*/ 458631 w 500072"/>
                  <a:gd name="connsiteY107" fmla="*/ 241282 h 678554"/>
                  <a:gd name="connsiteX108" fmla="*/ 457534 w 500072"/>
                  <a:gd name="connsiteY108" fmla="*/ 241145 h 678554"/>
                  <a:gd name="connsiteX109" fmla="*/ 455614 w 500072"/>
                  <a:gd name="connsiteY109" fmla="*/ 241145 h 678554"/>
                  <a:gd name="connsiteX110" fmla="*/ 456299 w 500072"/>
                  <a:gd name="connsiteY110" fmla="*/ 241145 h 678554"/>
                  <a:gd name="connsiteX111" fmla="*/ 451773 w 500072"/>
                  <a:gd name="connsiteY111" fmla="*/ 241831 h 678554"/>
                  <a:gd name="connsiteX112" fmla="*/ 445738 w 500072"/>
                  <a:gd name="connsiteY112" fmla="*/ 243614 h 678554"/>
                  <a:gd name="connsiteX113" fmla="*/ 445875 w 500072"/>
                  <a:gd name="connsiteY113" fmla="*/ 243614 h 678554"/>
                  <a:gd name="connsiteX114" fmla="*/ 445464 w 500072"/>
                  <a:gd name="connsiteY114" fmla="*/ 243751 h 678554"/>
                  <a:gd name="connsiteX115" fmla="*/ 445327 w 500072"/>
                  <a:gd name="connsiteY115" fmla="*/ 243751 h 678554"/>
                  <a:gd name="connsiteX116" fmla="*/ 445327 w 500072"/>
                  <a:gd name="connsiteY116" fmla="*/ 243751 h 678554"/>
                  <a:gd name="connsiteX117" fmla="*/ 427496 w 500072"/>
                  <a:gd name="connsiteY117" fmla="*/ 250884 h 678554"/>
                  <a:gd name="connsiteX118" fmla="*/ 407059 w 500072"/>
                  <a:gd name="connsiteY118" fmla="*/ 260348 h 678554"/>
                  <a:gd name="connsiteX119" fmla="*/ 407608 w 500072"/>
                  <a:gd name="connsiteY119" fmla="*/ 260073 h 678554"/>
                  <a:gd name="connsiteX120" fmla="*/ 388131 w 500072"/>
                  <a:gd name="connsiteY120" fmla="*/ 270223 h 678554"/>
                  <a:gd name="connsiteX121" fmla="*/ 370712 w 500072"/>
                  <a:gd name="connsiteY121" fmla="*/ 280099 h 678554"/>
                  <a:gd name="connsiteX122" fmla="*/ 350823 w 500072"/>
                  <a:gd name="connsiteY122" fmla="*/ 291346 h 678554"/>
                  <a:gd name="connsiteX123" fmla="*/ 343965 w 500072"/>
                  <a:gd name="connsiteY123" fmla="*/ 295324 h 678554"/>
                  <a:gd name="connsiteX124" fmla="*/ 341222 w 500072"/>
                  <a:gd name="connsiteY124" fmla="*/ 296832 h 678554"/>
                  <a:gd name="connsiteX125" fmla="*/ 285947 w 500072"/>
                  <a:gd name="connsiteY125" fmla="*/ 333180 h 678554"/>
                  <a:gd name="connsiteX126" fmla="*/ 286084 w 500072"/>
                  <a:gd name="connsiteY126" fmla="*/ 333180 h 678554"/>
                  <a:gd name="connsiteX127" fmla="*/ 228888 w 500072"/>
                  <a:gd name="connsiteY127" fmla="*/ 375562 h 678554"/>
                  <a:gd name="connsiteX128" fmla="*/ 169909 w 500072"/>
                  <a:gd name="connsiteY128" fmla="*/ 539605 h 678554"/>
                  <a:gd name="connsiteX129" fmla="*/ 186917 w 500072"/>
                  <a:gd name="connsiteY129" fmla="*/ 531239 h 678554"/>
                  <a:gd name="connsiteX130" fmla="*/ 281558 w 500072"/>
                  <a:gd name="connsiteY130" fmla="*/ 476100 h 678554"/>
                  <a:gd name="connsiteX131" fmla="*/ 301720 w 500072"/>
                  <a:gd name="connsiteY131" fmla="*/ 463207 h 678554"/>
                  <a:gd name="connsiteX132" fmla="*/ 318728 w 500072"/>
                  <a:gd name="connsiteY132" fmla="*/ 452235 h 678554"/>
                  <a:gd name="connsiteX133" fmla="*/ 322020 w 500072"/>
                  <a:gd name="connsiteY133" fmla="*/ 449217 h 678554"/>
                  <a:gd name="connsiteX134" fmla="*/ 325037 w 500072"/>
                  <a:gd name="connsiteY134" fmla="*/ 446611 h 678554"/>
                  <a:gd name="connsiteX135" fmla="*/ 333953 w 500072"/>
                  <a:gd name="connsiteY135" fmla="*/ 439204 h 678554"/>
                  <a:gd name="connsiteX136" fmla="*/ 374826 w 500072"/>
                  <a:gd name="connsiteY136" fmla="*/ 405463 h 678554"/>
                  <a:gd name="connsiteX137" fmla="*/ 387994 w 500072"/>
                  <a:gd name="connsiteY137" fmla="*/ 395450 h 678554"/>
                  <a:gd name="connsiteX138" fmla="*/ 413231 w 500072"/>
                  <a:gd name="connsiteY138" fmla="*/ 377620 h 678554"/>
                  <a:gd name="connsiteX139" fmla="*/ 437371 w 500072"/>
                  <a:gd name="connsiteY139" fmla="*/ 362120 h 678554"/>
                  <a:gd name="connsiteX140" fmla="*/ 450539 w 500072"/>
                  <a:gd name="connsiteY140" fmla="*/ 354577 h 678554"/>
                  <a:gd name="connsiteX141" fmla="*/ 458357 w 500072"/>
                  <a:gd name="connsiteY141" fmla="*/ 350736 h 678554"/>
                  <a:gd name="connsiteX142" fmla="*/ 458494 w 500072"/>
                  <a:gd name="connsiteY142" fmla="*/ 350599 h 678554"/>
                  <a:gd name="connsiteX143" fmla="*/ 468644 w 500072"/>
                  <a:gd name="connsiteY143" fmla="*/ 342507 h 678554"/>
                  <a:gd name="connsiteX144" fmla="*/ 479754 w 500072"/>
                  <a:gd name="connsiteY144" fmla="*/ 333180 h 678554"/>
                  <a:gd name="connsiteX145" fmla="*/ 484006 w 500072"/>
                  <a:gd name="connsiteY145" fmla="*/ 329065 h 678554"/>
                  <a:gd name="connsiteX146" fmla="*/ 485377 w 500072"/>
                  <a:gd name="connsiteY146" fmla="*/ 327419 h 678554"/>
                  <a:gd name="connsiteX147" fmla="*/ 484966 w 500072"/>
                  <a:gd name="connsiteY147" fmla="*/ 327968 h 678554"/>
                  <a:gd name="connsiteX148" fmla="*/ 486886 w 500072"/>
                  <a:gd name="connsiteY148" fmla="*/ 324676 h 678554"/>
                  <a:gd name="connsiteX149" fmla="*/ 487983 w 500072"/>
                  <a:gd name="connsiteY149" fmla="*/ 322344 h 678554"/>
                  <a:gd name="connsiteX150" fmla="*/ 486749 w 500072"/>
                  <a:gd name="connsiteY150" fmla="*/ 321384 h 678554"/>
                  <a:gd name="connsiteX151" fmla="*/ 486200 w 500072"/>
                  <a:gd name="connsiteY151" fmla="*/ 320972 h 678554"/>
                  <a:gd name="connsiteX152" fmla="*/ 483731 w 500072"/>
                  <a:gd name="connsiteY152" fmla="*/ 320424 h 678554"/>
                  <a:gd name="connsiteX153" fmla="*/ 480851 w 500072"/>
                  <a:gd name="connsiteY153" fmla="*/ 320424 h 678554"/>
                  <a:gd name="connsiteX154" fmla="*/ 480988 w 500072"/>
                  <a:gd name="connsiteY154" fmla="*/ 320424 h 678554"/>
                  <a:gd name="connsiteX155" fmla="*/ 480714 w 500072"/>
                  <a:gd name="connsiteY155" fmla="*/ 320424 h 678554"/>
                  <a:gd name="connsiteX156" fmla="*/ 480302 w 500072"/>
                  <a:gd name="connsiteY156" fmla="*/ 320424 h 678554"/>
                  <a:gd name="connsiteX157" fmla="*/ 480577 w 500072"/>
                  <a:gd name="connsiteY157" fmla="*/ 320424 h 678554"/>
                  <a:gd name="connsiteX158" fmla="*/ 476736 w 500072"/>
                  <a:gd name="connsiteY158" fmla="*/ 320972 h 678554"/>
                  <a:gd name="connsiteX159" fmla="*/ 466449 w 500072"/>
                  <a:gd name="connsiteY159" fmla="*/ 323853 h 678554"/>
                  <a:gd name="connsiteX160" fmla="*/ 455614 w 500072"/>
                  <a:gd name="connsiteY160" fmla="*/ 327282 h 678554"/>
                  <a:gd name="connsiteX161" fmla="*/ 420501 w 500072"/>
                  <a:gd name="connsiteY161" fmla="*/ 342781 h 678554"/>
                  <a:gd name="connsiteX162" fmla="*/ 421049 w 500072"/>
                  <a:gd name="connsiteY162" fmla="*/ 342507 h 678554"/>
                  <a:gd name="connsiteX163" fmla="*/ 395949 w 500072"/>
                  <a:gd name="connsiteY163" fmla="*/ 356223 h 678554"/>
                  <a:gd name="connsiteX164" fmla="*/ 382507 w 500072"/>
                  <a:gd name="connsiteY164" fmla="*/ 364315 h 678554"/>
                  <a:gd name="connsiteX165" fmla="*/ 373317 w 500072"/>
                  <a:gd name="connsiteY165" fmla="*/ 369939 h 678554"/>
                  <a:gd name="connsiteX166" fmla="*/ 357956 w 500072"/>
                  <a:gd name="connsiteY166" fmla="*/ 380226 h 678554"/>
                  <a:gd name="connsiteX167" fmla="*/ 319002 w 500072"/>
                  <a:gd name="connsiteY167" fmla="*/ 406423 h 678554"/>
                  <a:gd name="connsiteX168" fmla="*/ 319139 w 500072"/>
                  <a:gd name="connsiteY168" fmla="*/ 406286 h 678554"/>
                  <a:gd name="connsiteX169" fmla="*/ 264275 w 500072"/>
                  <a:gd name="connsiteY169" fmla="*/ 449629 h 678554"/>
                  <a:gd name="connsiteX170" fmla="*/ 264824 w 500072"/>
                  <a:gd name="connsiteY170" fmla="*/ 449217 h 678554"/>
                  <a:gd name="connsiteX171" fmla="*/ 215446 w 500072"/>
                  <a:gd name="connsiteY171" fmla="*/ 493108 h 678554"/>
                  <a:gd name="connsiteX172" fmla="*/ 211332 w 500072"/>
                  <a:gd name="connsiteY172" fmla="*/ 497086 h 678554"/>
                  <a:gd name="connsiteX173" fmla="*/ 198027 w 500072"/>
                  <a:gd name="connsiteY173" fmla="*/ 510528 h 678554"/>
                  <a:gd name="connsiteX174" fmla="*/ 174847 w 500072"/>
                  <a:gd name="connsiteY174" fmla="*/ 533845 h 678554"/>
                  <a:gd name="connsiteX175" fmla="*/ 175259 w 500072"/>
                  <a:gd name="connsiteY175" fmla="*/ 533296 h 678554"/>
                  <a:gd name="connsiteX176" fmla="*/ 169909 w 500072"/>
                  <a:gd name="connsiteY176" fmla="*/ 539605 h 678554"/>
                  <a:gd name="connsiteX177" fmla="*/ 293216 w 500072"/>
                  <a:gd name="connsiteY177" fmla="*/ 490502 h 678554"/>
                  <a:gd name="connsiteX178" fmla="*/ 279089 w 500072"/>
                  <a:gd name="connsiteY178" fmla="*/ 503670 h 678554"/>
                  <a:gd name="connsiteX179" fmla="*/ 276483 w 500072"/>
                  <a:gd name="connsiteY179" fmla="*/ 506276 h 678554"/>
                  <a:gd name="connsiteX180" fmla="*/ 267704 w 500072"/>
                  <a:gd name="connsiteY180" fmla="*/ 515328 h 678554"/>
                  <a:gd name="connsiteX181" fmla="*/ 245073 w 500072"/>
                  <a:gd name="connsiteY181" fmla="*/ 538508 h 678554"/>
                  <a:gd name="connsiteX182" fmla="*/ 237392 w 500072"/>
                  <a:gd name="connsiteY182" fmla="*/ 546326 h 678554"/>
                  <a:gd name="connsiteX183" fmla="*/ 234923 w 500072"/>
                  <a:gd name="connsiteY183" fmla="*/ 548932 h 678554"/>
                  <a:gd name="connsiteX184" fmla="*/ 204336 w 500072"/>
                  <a:gd name="connsiteY184" fmla="*/ 582948 h 678554"/>
                  <a:gd name="connsiteX185" fmla="*/ 216544 w 500072"/>
                  <a:gd name="connsiteY185" fmla="*/ 574856 h 678554"/>
                  <a:gd name="connsiteX186" fmla="*/ 215995 w 500072"/>
                  <a:gd name="connsiteY186" fmla="*/ 575267 h 678554"/>
                  <a:gd name="connsiteX187" fmla="*/ 240135 w 500072"/>
                  <a:gd name="connsiteY187" fmla="*/ 558259 h 678554"/>
                  <a:gd name="connsiteX188" fmla="*/ 249736 w 500072"/>
                  <a:gd name="connsiteY188" fmla="*/ 550441 h 678554"/>
                  <a:gd name="connsiteX189" fmla="*/ 273054 w 500072"/>
                  <a:gd name="connsiteY189" fmla="*/ 532747 h 678554"/>
                  <a:gd name="connsiteX190" fmla="*/ 279912 w 500072"/>
                  <a:gd name="connsiteY190" fmla="*/ 527535 h 678554"/>
                  <a:gd name="connsiteX191" fmla="*/ 306795 w 500072"/>
                  <a:gd name="connsiteY191" fmla="*/ 506276 h 678554"/>
                  <a:gd name="connsiteX192" fmla="*/ 349040 w 500072"/>
                  <a:gd name="connsiteY192" fmla="*/ 472534 h 678554"/>
                  <a:gd name="connsiteX193" fmla="*/ 360425 w 500072"/>
                  <a:gd name="connsiteY193" fmla="*/ 463207 h 678554"/>
                  <a:gd name="connsiteX194" fmla="*/ 384702 w 500072"/>
                  <a:gd name="connsiteY194" fmla="*/ 443319 h 678554"/>
                  <a:gd name="connsiteX195" fmla="*/ 425164 w 500072"/>
                  <a:gd name="connsiteY195" fmla="*/ 408892 h 678554"/>
                  <a:gd name="connsiteX196" fmla="*/ 424615 w 500072"/>
                  <a:gd name="connsiteY196" fmla="*/ 409303 h 678554"/>
                  <a:gd name="connsiteX197" fmla="*/ 448893 w 500072"/>
                  <a:gd name="connsiteY197" fmla="*/ 387769 h 678554"/>
                  <a:gd name="connsiteX198" fmla="*/ 460688 w 500072"/>
                  <a:gd name="connsiteY198" fmla="*/ 377071 h 678554"/>
                  <a:gd name="connsiteX199" fmla="*/ 466998 w 500072"/>
                  <a:gd name="connsiteY199" fmla="*/ 371447 h 678554"/>
                  <a:gd name="connsiteX200" fmla="*/ 478519 w 500072"/>
                  <a:gd name="connsiteY200" fmla="*/ 360337 h 678554"/>
                  <a:gd name="connsiteX201" fmla="*/ 478382 w 500072"/>
                  <a:gd name="connsiteY201" fmla="*/ 360612 h 678554"/>
                  <a:gd name="connsiteX202" fmla="*/ 480577 w 500072"/>
                  <a:gd name="connsiteY202" fmla="*/ 357731 h 678554"/>
                  <a:gd name="connsiteX203" fmla="*/ 483869 w 500072"/>
                  <a:gd name="connsiteY203" fmla="*/ 352382 h 678554"/>
                  <a:gd name="connsiteX204" fmla="*/ 483320 w 500072"/>
                  <a:gd name="connsiteY204" fmla="*/ 351833 h 678554"/>
                  <a:gd name="connsiteX205" fmla="*/ 482634 w 500072"/>
                  <a:gd name="connsiteY205" fmla="*/ 351833 h 678554"/>
                  <a:gd name="connsiteX206" fmla="*/ 481811 w 500072"/>
                  <a:gd name="connsiteY206" fmla="*/ 351833 h 678554"/>
                  <a:gd name="connsiteX207" fmla="*/ 480714 w 500072"/>
                  <a:gd name="connsiteY207" fmla="*/ 351971 h 678554"/>
                  <a:gd name="connsiteX208" fmla="*/ 477011 w 500072"/>
                  <a:gd name="connsiteY208" fmla="*/ 353068 h 678554"/>
                  <a:gd name="connsiteX209" fmla="*/ 477011 w 500072"/>
                  <a:gd name="connsiteY209" fmla="*/ 353068 h 678554"/>
                  <a:gd name="connsiteX210" fmla="*/ 469878 w 500072"/>
                  <a:gd name="connsiteY210" fmla="*/ 356360 h 678554"/>
                  <a:gd name="connsiteX211" fmla="*/ 468507 w 500072"/>
                  <a:gd name="connsiteY211" fmla="*/ 357046 h 678554"/>
                  <a:gd name="connsiteX212" fmla="*/ 455065 w 500072"/>
                  <a:gd name="connsiteY212" fmla="*/ 367881 h 678554"/>
                  <a:gd name="connsiteX213" fmla="*/ 439977 w 500072"/>
                  <a:gd name="connsiteY213" fmla="*/ 379814 h 678554"/>
                  <a:gd name="connsiteX214" fmla="*/ 418443 w 500072"/>
                  <a:gd name="connsiteY214" fmla="*/ 396273 h 678554"/>
                  <a:gd name="connsiteX215" fmla="*/ 403081 w 500072"/>
                  <a:gd name="connsiteY215" fmla="*/ 407520 h 678554"/>
                  <a:gd name="connsiteX216" fmla="*/ 383056 w 500072"/>
                  <a:gd name="connsiteY216" fmla="*/ 422197 h 678554"/>
                  <a:gd name="connsiteX217" fmla="*/ 368243 w 500072"/>
                  <a:gd name="connsiteY217" fmla="*/ 432346 h 678554"/>
                  <a:gd name="connsiteX218" fmla="*/ 343005 w 500072"/>
                  <a:gd name="connsiteY218" fmla="*/ 449766 h 678554"/>
                  <a:gd name="connsiteX219" fmla="*/ 333130 w 500072"/>
                  <a:gd name="connsiteY219" fmla="*/ 456487 h 678554"/>
                  <a:gd name="connsiteX220" fmla="*/ 322843 w 500072"/>
                  <a:gd name="connsiteY220" fmla="*/ 463070 h 678554"/>
                  <a:gd name="connsiteX221" fmla="*/ 293216 w 500072"/>
                  <a:gd name="connsiteY221" fmla="*/ 490502 h 678554"/>
                  <a:gd name="connsiteX222" fmla="*/ 136031 w 500072"/>
                  <a:gd name="connsiteY222" fmla="*/ 614769 h 678554"/>
                  <a:gd name="connsiteX223" fmla="*/ 136031 w 500072"/>
                  <a:gd name="connsiteY223" fmla="*/ 614769 h 678554"/>
                  <a:gd name="connsiteX224" fmla="*/ 136168 w 500072"/>
                  <a:gd name="connsiteY224" fmla="*/ 614769 h 678554"/>
                  <a:gd name="connsiteX225" fmla="*/ 136579 w 500072"/>
                  <a:gd name="connsiteY225" fmla="*/ 614769 h 678554"/>
                  <a:gd name="connsiteX226" fmla="*/ 136305 w 500072"/>
                  <a:gd name="connsiteY226" fmla="*/ 614769 h 678554"/>
                  <a:gd name="connsiteX227" fmla="*/ 141791 w 500072"/>
                  <a:gd name="connsiteY227" fmla="*/ 613946 h 678554"/>
                  <a:gd name="connsiteX228" fmla="*/ 147827 w 500072"/>
                  <a:gd name="connsiteY228" fmla="*/ 612300 h 678554"/>
                  <a:gd name="connsiteX229" fmla="*/ 171967 w 500072"/>
                  <a:gd name="connsiteY229" fmla="*/ 601739 h 678554"/>
                  <a:gd name="connsiteX230" fmla="*/ 174435 w 500072"/>
                  <a:gd name="connsiteY230" fmla="*/ 600505 h 678554"/>
                  <a:gd name="connsiteX231" fmla="*/ 180745 w 500072"/>
                  <a:gd name="connsiteY231" fmla="*/ 593098 h 678554"/>
                  <a:gd name="connsiteX232" fmla="*/ 189386 w 500072"/>
                  <a:gd name="connsiteY232" fmla="*/ 582811 h 678554"/>
                  <a:gd name="connsiteX233" fmla="*/ 192541 w 500072"/>
                  <a:gd name="connsiteY233" fmla="*/ 579108 h 678554"/>
                  <a:gd name="connsiteX234" fmla="*/ 209411 w 500072"/>
                  <a:gd name="connsiteY234" fmla="*/ 560591 h 678554"/>
                  <a:gd name="connsiteX235" fmla="*/ 226831 w 500072"/>
                  <a:gd name="connsiteY235" fmla="*/ 541251 h 678554"/>
                  <a:gd name="connsiteX236" fmla="*/ 236432 w 500072"/>
                  <a:gd name="connsiteY236" fmla="*/ 531513 h 678554"/>
                  <a:gd name="connsiteX237" fmla="*/ 259063 w 500072"/>
                  <a:gd name="connsiteY237" fmla="*/ 508470 h 678554"/>
                  <a:gd name="connsiteX238" fmla="*/ 267704 w 500072"/>
                  <a:gd name="connsiteY238" fmla="*/ 499692 h 678554"/>
                  <a:gd name="connsiteX239" fmla="*/ 271133 w 500072"/>
                  <a:gd name="connsiteY239" fmla="*/ 496126 h 678554"/>
                  <a:gd name="connsiteX240" fmla="*/ 272642 w 500072"/>
                  <a:gd name="connsiteY240" fmla="*/ 494754 h 678554"/>
                  <a:gd name="connsiteX241" fmla="*/ 247953 w 500072"/>
                  <a:gd name="connsiteY241" fmla="*/ 509705 h 678554"/>
                  <a:gd name="connsiteX242" fmla="*/ 240135 w 500072"/>
                  <a:gd name="connsiteY242" fmla="*/ 514368 h 678554"/>
                  <a:gd name="connsiteX243" fmla="*/ 210646 w 500072"/>
                  <a:gd name="connsiteY243" fmla="*/ 531102 h 678554"/>
                  <a:gd name="connsiteX244" fmla="*/ 184722 w 500072"/>
                  <a:gd name="connsiteY244" fmla="*/ 544543 h 678554"/>
                  <a:gd name="connsiteX245" fmla="*/ 154410 w 500072"/>
                  <a:gd name="connsiteY245" fmla="*/ 558534 h 678554"/>
                  <a:gd name="connsiteX246" fmla="*/ 152627 w 500072"/>
                  <a:gd name="connsiteY246" fmla="*/ 559219 h 678554"/>
                  <a:gd name="connsiteX247" fmla="*/ 147278 w 500072"/>
                  <a:gd name="connsiteY247" fmla="*/ 565254 h 678554"/>
                  <a:gd name="connsiteX248" fmla="*/ 147689 w 500072"/>
                  <a:gd name="connsiteY248" fmla="*/ 564706 h 678554"/>
                  <a:gd name="connsiteX249" fmla="*/ 139871 w 500072"/>
                  <a:gd name="connsiteY249" fmla="*/ 574170 h 678554"/>
                  <a:gd name="connsiteX250" fmla="*/ 131367 w 500072"/>
                  <a:gd name="connsiteY250" fmla="*/ 585280 h 678554"/>
                  <a:gd name="connsiteX251" fmla="*/ 131504 w 500072"/>
                  <a:gd name="connsiteY251" fmla="*/ 585143 h 678554"/>
                  <a:gd name="connsiteX252" fmla="*/ 131093 w 500072"/>
                  <a:gd name="connsiteY252" fmla="*/ 585691 h 678554"/>
                  <a:gd name="connsiteX253" fmla="*/ 131093 w 500072"/>
                  <a:gd name="connsiteY253" fmla="*/ 585691 h 678554"/>
                  <a:gd name="connsiteX254" fmla="*/ 131093 w 500072"/>
                  <a:gd name="connsiteY254" fmla="*/ 585691 h 678554"/>
                  <a:gd name="connsiteX255" fmla="*/ 123138 w 500072"/>
                  <a:gd name="connsiteY255" fmla="*/ 598173 h 678554"/>
                  <a:gd name="connsiteX256" fmla="*/ 121766 w 500072"/>
                  <a:gd name="connsiteY256" fmla="*/ 601190 h 678554"/>
                  <a:gd name="connsiteX257" fmla="*/ 121355 w 500072"/>
                  <a:gd name="connsiteY257" fmla="*/ 602562 h 678554"/>
                  <a:gd name="connsiteX258" fmla="*/ 121080 w 500072"/>
                  <a:gd name="connsiteY258" fmla="*/ 604894 h 678554"/>
                  <a:gd name="connsiteX259" fmla="*/ 121080 w 500072"/>
                  <a:gd name="connsiteY259" fmla="*/ 604619 h 678554"/>
                  <a:gd name="connsiteX260" fmla="*/ 121080 w 500072"/>
                  <a:gd name="connsiteY260" fmla="*/ 607637 h 678554"/>
                  <a:gd name="connsiteX261" fmla="*/ 121080 w 500072"/>
                  <a:gd name="connsiteY261" fmla="*/ 607225 h 678554"/>
                  <a:gd name="connsiteX262" fmla="*/ 121355 w 500072"/>
                  <a:gd name="connsiteY262" fmla="*/ 609008 h 678554"/>
                  <a:gd name="connsiteX263" fmla="*/ 121217 w 500072"/>
                  <a:gd name="connsiteY263" fmla="*/ 608323 h 678554"/>
                  <a:gd name="connsiteX264" fmla="*/ 121903 w 500072"/>
                  <a:gd name="connsiteY264" fmla="*/ 611066 h 678554"/>
                  <a:gd name="connsiteX265" fmla="*/ 121903 w 500072"/>
                  <a:gd name="connsiteY265" fmla="*/ 611066 h 678554"/>
                  <a:gd name="connsiteX266" fmla="*/ 122452 w 500072"/>
                  <a:gd name="connsiteY266" fmla="*/ 612300 h 678554"/>
                  <a:gd name="connsiteX267" fmla="*/ 122726 w 500072"/>
                  <a:gd name="connsiteY267" fmla="*/ 612712 h 678554"/>
                  <a:gd name="connsiteX268" fmla="*/ 123000 w 500072"/>
                  <a:gd name="connsiteY268" fmla="*/ 612986 h 678554"/>
                  <a:gd name="connsiteX269" fmla="*/ 123412 w 500072"/>
                  <a:gd name="connsiteY269" fmla="*/ 613260 h 678554"/>
                  <a:gd name="connsiteX270" fmla="*/ 124646 w 500072"/>
                  <a:gd name="connsiteY270" fmla="*/ 613809 h 678554"/>
                  <a:gd name="connsiteX271" fmla="*/ 123961 w 500072"/>
                  <a:gd name="connsiteY271" fmla="*/ 613535 h 678554"/>
                  <a:gd name="connsiteX272" fmla="*/ 125058 w 500072"/>
                  <a:gd name="connsiteY272" fmla="*/ 613946 h 678554"/>
                  <a:gd name="connsiteX273" fmla="*/ 126292 w 500072"/>
                  <a:gd name="connsiteY273" fmla="*/ 614221 h 678554"/>
                  <a:gd name="connsiteX274" fmla="*/ 129310 w 500072"/>
                  <a:gd name="connsiteY274" fmla="*/ 614632 h 678554"/>
                  <a:gd name="connsiteX275" fmla="*/ 136031 w 500072"/>
                  <a:gd name="connsiteY275" fmla="*/ 614769 h 678554"/>
                  <a:gd name="connsiteX276" fmla="*/ 163874 w 500072"/>
                  <a:gd name="connsiteY276" fmla="*/ 632463 h 678554"/>
                  <a:gd name="connsiteX277" fmla="*/ 171281 w 500072"/>
                  <a:gd name="connsiteY277" fmla="*/ 624508 h 678554"/>
                  <a:gd name="connsiteX278" fmla="*/ 185683 w 500072"/>
                  <a:gd name="connsiteY278" fmla="*/ 609283 h 678554"/>
                  <a:gd name="connsiteX279" fmla="*/ 190620 w 500072"/>
                  <a:gd name="connsiteY279" fmla="*/ 604071 h 678554"/>
                  <a:gd name="connsiteX280" fmla="*/ 190072 w 500072"/>
                  <a:gd name="connsiteY280" fmla="*/ 604345 h 678554"/>
                  <a:gd name="connsiteX281" fmla="*/ 182802 w 500072"/>
                  <a:gd name="connsiteY281" fmla="*/ 608460 h 678554"/>
                  <a:gd name="connsiteX282" fmla="*/ 163874 w 500072"/>
                  <a:gd name="connsiteY282" fmla="*/ 632463 h 678554"/>
                  <a:gd name="connsiteX283" fmla="*/ 171006 w 500072"/>
                  <a:gd name="connsiteY283" fmla="*/ 667713 h 678554"/>
                  <a:gd name="connsiteX284" fmla="*/ 175259 w 500072"/>
                  <a:gd name="connsiteY284" fmla="*/ 667164 h 678554"/>
                  <a:gd name="connsiteX285" fmla="*/ 174573 w 500072"/>
                  <a:gd name="connsiteY285" fmla="*/ 667301 h 678554"/>
                  <a:gd name="connsiteX286" fmla="*/ 183762 w 500072"/>
                  <a:gd name="connsiteY286" fmla="*/ 664695 h 678554"/>
                  <a:gd name="connsiteX287" fmla="*/ 183077 w 500072"/>
                  <a:gd name="connsiteY287" fmla="*/ 664970 h 678554"/>
                  <a:gd name="connsiteX288" fmla="*/ 194461 w 500072"/>
                  <a:gd name="connsiteY288" fmla="*/ 660306 h 678554"/>
                  <a:gd name="connsiteX289" fmla="*/ 207765 w 500072"/>
                  <a:gd name="connsiteY289" fmla="*/ 654271 h 678554"/>
                  <a:gd name="connsiteX290" fmla="*/ 207491 w 500072"/>
                  <a:gd name="connsiteY290" fmla="*/ 654408 h 678554"/>
                  <a:gd name="connsiteX291" fmla="*/ 234374 w 500072"/>
                  <a:gd name="connsiteY291" fmla="*/ 639458 h 678554"/>
                  <a:gd name="connsiteX292" fmla="*/ 242193 w 500072"/>
                  <a:gd name="connsiteY292" fmla="*/ 634520 h 678554"/>
                  <a:gd name="connsiteX293" fmla="*/ 262492 w 500072"/>
                  <a:gd name="connsiteY293" fmla="*/ 621627 h 678554"/>
                  <a:gd name="connsiteX294" fmla="*/ 262492 w 500072"/>
                  <a:gd name="connsiteY294" fmla="*/ 621627 h 678554"/>
                  <a:gd name="connsiteX295" fmla="*/ 281695 w 500072"/>
                  <a:gd name="connsiteY295" fmla="*/ 607637 h 678554"/>
                  <a:gd name="connsiteX296" fmla="*/ 295685 w 500072"/>
                  <a:gd name="connsiteY296" fmla="*/ 597350 h 678554"/>
                  <a:gd name="connsiteX297" fmla="*/ 317631 w 500072"/>
                  <a:gd name="connsiteY297" fmla="*/ 580068 h 678554"/>
                  <a:gd name="connsiteX298" fmla="*/ 332581 w 500072"/>
                  <a:gd name="connsiteY298" fmla="*/ 568272 h 678554"/>
                  <a:gd name="connsiteX299" fmla="*/ 368517 w 500072"/>
                  <a:gd name="connsiteY299" fmla="*/ 538920 h 678554"/>
                  <a:gd name="connsiteX300" fmla="*/ 386622 w 500072"/>
                  <a:gd name="connsiteY300" fmla="*/ 523558 h 678554"/>
                  <a:gd name="connsiteX301" fmla="*/ 400338 w 500072"/>
                  <a:gd name="connsiteY301" fmla="*/ 512036 h 678554"/>
                  <a:gd name="connsiteX302" fmla="*/ 419540 w 500072"/>
                  <a:gd name="connsiteY302" fmla="*/ 495303 h 678554"/>
                  <a:gd name="connsiteX303" fmla="*/ 419403 w 500072"/>
                  <a:gd name="connsiteY303" fmla="*/ 495440 h 678554"/>
                  <a:gd name="connsiteX304" fmla="*/ 419952 w 500072"/>
                  <a:gd name="connsiteY304" fmla="*/ 495028 h 678554"/>
                  <a:gd name="connsiteX305" fmla="*/ 419952 w 500072"/>
                  <a:gd name="connsiteY305" fmla="*/ 495028 h 678554"/>
                  <a:gd name="connsiteX306" fmla="*/ 419952 w 500072"/>
                  <a:gd name="connsiteY306" fmla="*/ 495028 h 678554"/>
                  <a:gd name="connsiteX307" fmla="*/ 431748 w 500072"/>
                  <a:gd name="connsiteY307" fmla="*/ 484330 h 678554"/>
                  <a:gd name="connsiteX308" fmla="*/ 437508 w 500072"/>
                  <a:gd name="connsiteY308" fmla="*/ 479255 h 678554"/>
                  <a:gd name="connsiteX309" fmla="*/ 444504 w 500072"/>
                  <a:gd name="connsiteY309" fmla="*/ 472809 h 678554"/>
                  <a:gd name="connsiteX310" fmla="*/ 452459 w 500072"/>
                  <a:gd name="connsiteY310" fmla="*/ 464853 h 678554"/>
                  <a:gd name="connsiteX311" fmla="*/ 452047 w 500072"/>
                  <a:gd name="connsiteY311" fmla="*/ 465265 h 678554"/>
                  <a:gd name="connsiteX312" fmla="*/ 454242 w 500072"/>
                  <a:gd name="connsiteY312" fmla="*/ 462522 h 678554"/>
                  <a:gd name="connsiteX313" fmla="*/ 454653 w 500072"/>
                  <a:gd name="connsiteY313" fmla="*/ 461561 h 678554"/>
                  <a:gd name="connsiteX314" fmla="*/ 454928 w 500072"/>
                  <a:gd name="connsiteY314" fmla="*/ 460738 h 678554"/>
                  <a:gd name="connsiteX315" fmla="*/ 455065 w 500072"/>
                  <a:gd name="connsiteY315" fmla="*/ 459641 h 678554"/>
                  <a:gd name="connsiteX316" fmla="*/ 455065 w 500072"/>
                  <a:gd name="connsiteY316" fmla="*/ 459916 h 678554"/>
                  <a:gd name="connsiteX317" fmla="*/ 455202 w 500072"/>
                  <a:gd name="connsiteY317" fmla="*/ 457995 h 678554"/>
                  <a:gd name="connsiteX318" fmla="*/ 455202 w 500072"/>
                  <a:gd name="connsiteY318" fmla="*/ 457858 h 678554"/>
                  <a:gd name="connsiteX319" fmla="*/ 454653 w 500072"/>
                  <a:gd name="connsiteY319" fmla="*/ 457584 h 678554"/>
                  <a:gd name="connsiteX320" fmla="*/ 455202 w 500072"/>
                  <a:gd name="connsiteY320" fmla="*/ 457858 h 678554"/>
                  <a:gd name="connsiteX321" fmla="*/ 454379 w 500072"/>
                  <a:gd name="connsiteY321" fmla="*/ 457584 h 678554"/>
                  <a:gd name="connsiteX322" fmla="*/ 453008 w 500072"/>
                  <a:gd name="connsiteY322" fmla="*/ 457309 h 678554"/>
                  <a:gd name="connsiteX323" fmla="*/ 450676 w 500072"/>
                  <a:gd name="connsiteY323" fmla="*/ 457035 h 678554"/>
                  <a:gd name="connsiteX324" fmla="*/ 450813 w 500072"/>
                  <a:gd name="connsiteY324" fmla="*/ 457035 h 678554"/>
                  <a:gd name="connsiteX325" fmla="*/ 441898 w 500072"/>
                  <a:gd name="connsiteY325" fmla="*/ 457172 h 678554"/>
                  <a:gd name="connsiteX326" fmla="*/ 435314 w 500072"/>
                  <a:gd name="connsiteY326" fmla="*/ 458132 h 678554"/>
                  <a:gd name="connsiteX327" fmla="*/ 436000 w 500072"/>
                  <a:gd name="connsiteY327" fmla="*/ 457995 h 678554"/>
                  <a:gd name="connsiteX328" fmla="*/ 415289 w 500072"/>
                  <a:gd name="connsiteY328" fmla="*/ 464030 h 678554"/>
                  <a:gd name="connsiteX329" fmla="*/ 415426 w 500072"/>
                  <a:gd name="connsiteY329" fmla="*/ 464030 h 678554"/>
                  <a:gd name="connsiteX330" fmla="*/ 378392 w 500072"/>
                  <a:gd name="connsiteY330" fmla="*/ 480352 h 678554"/>
                  <a:gd name="connsiteX331" fmla="*/ 378530 w 500072"/>
                  <a:gd name="connsiteY331" fmla="*/ 480352 h 678554"/>
                  <a:gd name="connsiteX332" fmla="*/ 336422 w 500072"/>
                  <a:gd name="connsiteY332" fmla="*/ 503807 h 678554"/>
                  <a:gd name="connsiteX333" fmla="*/ 322843 w 500072"/>
                  <a:gd name="connsiteY333" fmla="*/ 512585 h 678554"/>
                  <a:gd name="connsiteX334" fmla="*/ 294862 w 500072"/>
                  <a:gd name="connsiteY334" fmla="*/ 531102 h 678554"/>
                  <a:gd name="connsiteX335" fmla="*/ 278951 w 500072"/>
                  <a:gd name="connsiteY335" fmla="*/ 543583 h 678554"/>
                  <a:gd name="connsiteX336" fmla="*/ 261806 w 500072"/>
                  <a:gd name="connsiteY336" fmla="*/ 557025 h 678554"/>
                  <a:gd name="connsiteX337" fmla="*/ 255223 w 500072"/>
                  <a:gd name="connsiteY337" fmla="*/ 561963 h 678554"/>
                  <a:gd name="connsiteX338" fmla="*/ 245210 w 500072"/>
                  <a:gd name="connsiteY338" fmla="*/ 569232 h 678554"/>
                  <a:gd name="connsiteX339" fmla="*/ 228477 w 500072"/>
                  <a:gd name="connsiteY339" fmla="*/ 583360 h 678554"/>
                  <a:gd name="connsiteX340" fmla="*/ 218327 w 500072"/>
                  <a:gd name="connsiteY340" fmla="*/ 592961 h 678554"/>
                  <a:gd name="connsiteX341" fmla="*/ 211469 w 500072"/>
                  <a:gd name="connsiteY341" fmla="*/ 599407 h 678554"/>
                  <a:gd name="connsiteX342" fmla="*/ 208863 w 500072"/>
                  <a:gd name="connsiteY342" fmla="*/ 602013 h 678554"/>
                  <a:gd name="connsiteX343" fmla="*/ 190072 w 500072"/>
                  <a:gd name="connsiteY343" fmla="*/ 621490 h 678554"/>
                  <a:gd name="connsiteX344" fmla="*/ 153724 w 500072"/>
                  <a:gd name="connsiteY344" fmla="*/ 660306 h 678554"/>
                  <a:gd name="connsiteX345" fmla="*/ 154685 w 500072"/>
                  <a:gd name="connsiteY345" fmla="*/ 663461 h 678554"/>
                  <a:gd name="connsiteX346" fmla="*/ 154410 w 500072"/>
                  <a:gd name="connsiteY346" fmla="*/ 662775 h 678554"/>
                  <a:gd name="connsiteX347" fmla="*/ 154959 w 500072"/>
                  <a:gd name="connsiteY347" fmla="*/ 664010 h 678554"/>
                  <a:gd name="connsiteX348" fmla="*/ 155507 w 500072"/>
                  <a:gd name="connsiteY348" fmla="*/ 665107 h 678554"/>
                  <a:gd name="connsiteX349" fmla="*/ 156056 w 500072"/>
                  <a:gd name="connsiteY349" fmla="*/ 665793 h 678554"/>
                  <a:gd name="connsiteX350" fmla="*/ 156330 w 500072"/>
                  <a:gd name="connsiteY350" fmla="*/ 666067 h 678554"/>
                  <a:gd name="connsiteX351" fmla="*/ 156879 w 500072"/>
                  <a:gd name="connsiteY351" fmla="*/ 666478 h 678554"/>
                  <a:gd name="connsiteX352" fmla="*/ 157702 w 500072"/>
                  <a:gd name="connsiteY352" fmla="*/ 667027 h 678554"/>
                  <a:gd name="connsiteX353" fmla="*/ 159074 w 500072"/>
                  <a:gd name="connsiteY353" fmla="*/ 667439 h 678554"/>
                  <a:gd name="connsiteX354" fmla="*/ 160034 w 500072"/>
                  <a:gd name="connsiteY354" fmla="*/ 667713 h 678554"/>
                  <a:gd name="connsiteX355" fmla="*/ 164834 w 500072"/>
                  <a:gd name="connsiteY355" fmla="*/ 668399 h 678554"/>
                  <a:gd name="connsiteX356" fmla="*/ 171006 w 500072"/>
                  <a:gd name="connsiteY356" fmla="*/ 667713 h 678554"/>
                  <a:gd name="connsiteX357" fmla="*/ 159348 w 500072"/>
                  <a:gd name="connsiteY357" fmla="*/ 678137 h 678554"/>
                  <a:gd name="connsiteX358" fmla="*/ 152078 w 500072"/>
                  <a:gd name="connsiteY358" fmla="*/ 676080 h 678554"/>
                  <a:gd name="connsiteX359" fmla="*/ 146729 w 500072"/>
                  <a:gd name="connsiteY359" fmla="*/ 671965 h 678554"/>
                  <a:gd name="connsiteX360" fmla="*/ 144260 w 500072"/>
                  <a:gd name="connsiteY360" fmla="*/ 667987 h 678554"/>
                  <a:gd name="connsiteX361" fmla="*/ 139460 w 500072"/>
                  <a:gd name="connsiteY361" fmla="*/ 666478 h 678554"/>
                  <a:gd name="connsiteX362" fmla="*/ 139460 w 500072"/>
                  <a:gd name="connsiteY362" fmla="*/ 659072 h 678554"/>
                  <a:gd name="connsiteX363" fmla="*/ 141517 w 500072"/>
                  <a:gd name="connsiteY363" fmla="*/ 656740 h 678554"/>
                  <a:gd name="connsiteX364" fmla="*/ 141517 w 500072"/>
                  <a:gd name="connsiteY364" fmla="*/ 655780 h 678554"/>
                  <a:gd name="connsiteX365" fmla="*/ 142203 w 500072"/>
                  <a:gd name="connsiteY365" fmla="*/ 650705 h 678554"/>
                  <a:gd name="connsiteX366" fmla="*/ 143300 w 500072"/>
                  <a:gd name="connsiteY366" fmla="*/ 647139 h 678554"/>
                  <a:gd name="connsiteX367" fmla="*/ 148649 w 500072"/>
                  <a:gd name="connsiteY367" fmla="*/ 635755 h 678554"/>
                  <a:gd name="connsiteX368" fmla="*/ 155096 w 500072"/>
                  <a:gd name="connsiteY368" fmla="*/ 625193 h 678554"/>
                  <a:gd name="connsiteX369" fmla="*/ 159074 w 500072"/>
                  <a:gd name="connsiteY369" fmla="*/ 619844 h 678554"/>
                  <a:gd name="connsiteX370" fmla="*/ 151393 w 500072"/>
                  <a:gd name="connsiteY370" fmla="*/ 622724 h 678554"/>
                  <a:gd name="connsiteX371" fmla="*/ 139185 w 500072"/>
                  <a:gd name="connsiteY371" fmla="*/ 625468 h 678554"/>
                  <a:gd name="connsiteX372" fmla="*/ 129036 w 500072"/>
                  <a:gd name="connsiteY372" fmla="*/ 625742 h 678554"/>
                  <a:gd name="connsiteX373" fmla="*/ 119709 w 500072"/>
                  <a:gd name="connsiteY373" fmla="*/ 623822 h 678554"/>
                  <a:gd name="connsiteX374" fmla="*/ 114359 w 500072"/>
                  <a:gd name="connsiteY374" fmla="*/ 619981 h 678554"/>
                  <a:gd name="connsiteX375" fmla="*/ 111479 w 500072"/>
                  <a:gd name="connsiteY375" fmla="*/ 614769 h 678554"/>
                  <a:gd name="connsiteX376" fmla="*/ 111342 w 500072"/>
                  <a:gd name="connsiteY376" fmla="*/ 596938 h 678554"/>
                  <a:gd name="connsiteX377" fmla="*/ 116691 w 500072"/>
                  <a:gd name="connsiteY377" fmla="*/ 586789 h 678554"/>
                  <a:gd name="connsiteX378" fmla="*/ 123412 w 500072"/>
                  <a:gd name="connsiteY378" fmla="*/ 576639 h 678554"/>
                  <a:gd name="connsiteX379" fmla="*/ 131093 w 500072"/>
                  <a:gd name="connsiteY379" fmla="*/ 566626 h 678554"/>
                  <a:gd name="connsiteX380" fmla="*/ 127252 w 500072"/>
                  <a:gd name="connsiteY380" fmla="*/ 567860 h 678554"/>
                  <a:gd name="connsiteX381" fmla="*/ 114085 w 500072"/>
                  <a:gd name="connsiteY381" fmla="*/ 571289 h 678554"/>
                  <a:gd name="connsiteX382" fmla="*/ 98312 w 500072"/>
                  <a:gd name="connsiteY382" fmla="*/ 573073 h 678554"/>
                  <a:gd name="connsiteX383" fmla="*/ 78012 w 500072"/>
                  <a:gd name="connsiteY383" fmla="*/ 571015 h 678554"/>
                  <a:gd name="connsiteX384" fmla="*/ 71428 w 500072"/>
                  <a:gd name="connsiteY384" fmla="*/ 567998 h 678554"/>
                  <a:gd name="connsiteX385" fmla="*/ 68411 w 500072"/>
                  <a:gd name="connsiteY385" fmla="*/ 565392 h 678554"/>
                  <a:gd name="connsiteX386" fmla="*/ 65530 w 500072"/>
                  <a:gd name="connsiteY386" fmla="*/ 561414 h 678554"/>
                  <a:gd name="connsiteX387" fmla="*/ 62239 w 500072"/>
                  <a:gd name="connsiteY387" fmla="*/ 552773 h 678554"/>
                  <a:gd name="connsiteX388" fmla="*/ 61553 w 500072"/>
                  <a:gd name="connsiteY388" fmla="*/ 545092 h 678554"/>
                  <a:gd name="connsiteX389" fmla="*/ 62239 w 500072"/>
                  <a:gd name="connsiteY389" fmla="*/ 540154 h 678554"/>
                  <a:gd name="connsiteX390" fmla="*/ 63747 w 500072"/>
                  <a:gd name="connsiteY390" fmla="*/ 535354 h 678554"/>
                  <a:gd name="connsiteX391" fmla="*/ 65942 w 500072"/>
                  <a:gd name="connsiteY391" fmla="*/ 530553 h 678554"/>
                  <a:gd name="connsiteX392" fmla="*/ 70331 w 500072"/>
                  <a:gd name="connsiteY392" fmla="*/ 522460 h 678554"/>
                  <a:gd name="connsiteX393" fmla="*/ 77052 w 500072"/>
                  <a:gd name="connsiteY393" fmla="*/ 511762 h 678554"/>
                  <a:gd name="connsiteX394" fmla="*/ 85830 w 500072"/>
                  <a:gd name="connsiteY394" fmla="*/ 500241 h 678554"/>
                  <a:gd name="connsiteX395" fmla="*/ 105855 w 500072"/>
                  <a:gd name="connsiteY395" fmla="*/ 476238 h 678554"/>
                  <a:gd name="connsiteX396" fmla="*/ 116280 w 500072"/>
                  <a:gd name="connsiteY396" fmla="*/ 464579 h 678554"/>
                  <a:gd name="connsiteX397" fmla="*/ 123412 w 500072"/>
                  <a:gd name="connsiteY397" fmla="*/ 456761 h 678554"/>
                  <a:gd name="connsiteX398" fmla="*/ 128624 w 500072"/>
                  <a:gd name="connsiteY398" fmla="*/ 451549 h 678554"/>
                  <a:gd name="connsiteX399" fmla="*/ 134659 w 500072"/>
                  <a:gd name="connsiteY399" fmla="*/ 445514 h 678554"/>
                  <a:gd name="connsiteX400" fmla="*/ 119023 w 500072"/>
                  <a:gd name="connsiteY400" fmla="*/ 447983 h 678554"/>
                  <a:gd name="connsiteX401" fmla="*/ 107364 w 500072"/>
                  <a:gd name="connsiteY401" fmla="*/ 447983 h 678554"/>
                  <a:gd name="connsiteX402" fmla="*/ 96666 w 500072"/>
                  <a:gd name="connsiteY402" fmla="*/ 446337 h 678554"/>
                  <a:gd name="connsiteX403" fmla="*/ 92825 w 500072"/>
                  <a:gd name="connsiteY403" fmla="*/ 444828 h 678554"/>
                  <a:gd name="connsiteX404" fmla="*/ 90219 w 500072"/>
                  <a:gd name="connsiteY404" fmla="*/ 443319 h 678554"/>
                  <a:gd name="connsiteX405" fmla="*/ 88162 w 500072"/>
                  <a:gd name="connsiteY405" fmla="*/ 441399 h 678554"/>
                  <a:gd name="connsiteX406" fmla="*/ 86104 w 500072"/>
                  <a:gd name="connsiteY406" fmla="*/ 438107 h 678554"/>
                  <a:gd name="connsiteX407" fmla="*/ 84184 w 500072"/>
                  <a:gd name="connsiteY407" fmla="*/ 430975 h 678554"/>
                  <a:gd name="connsiteX408" fmla="*/ 85144 w 500072"/>
                  <a:gd name="connsiteY408" fmla="*/ 423019 h 678554"/>
                  <a:gd name="connsiteX409" fmla="*/ 88299 w 500072"/>
                  <a:gd name="connsiteY409" fmla="*/ 417259 h 678554"/>
                  <a:gd name="connsiteX410" fmla="*/ 93785 w 500072"/>
                  <a:gd name="connsiteY410" fmla="*/ 410264 h 678554"/>
                  <a:gd name="connsiteX411" fmla="*/ 109284 w 500072"/>
                  <a:gd name="connsiteY411" fmla="*/ 394216 h 678554"/>
                  <a:gd name="connsiteX412" fmla="*/ 114085 w 500072"/>
                  <a:gd name="connsiteY412" fmla="*/ 389827 h 678554"/>
                  <a:gd name="connsiteX413" fmla="*/ 123686 w 500072"/>
                  <a:gd name="connsiteY413" fmla="*/ 381186 h 678554"/>
                  <a:gd name="connsiteX414" fmla="*/ 132739 w 500072"/>
                  <a:gd name="connsiteY414" fmla="*/ 373093 h 678554"/>
                  <a:gd name="connsiteX415" fmla="*/ 149610 w 500072"/>
                  <a:gd name="connsiteY415" fmla="*/ 359240 h 678554"/>
                  <a:gd name="connsiteX416" fmla="*/ 162365 w 500072"/>
                  <a:gd name="connsiteY416" fmla="*/ 348679 h 678554"/>
                  <a:gd name="connsiteX417" fmla="*/ 165246 w 500072"/>
                  <a:gd name="connsiteY417" fmla="*/ 346621 h 678554"/>
                  <a:gd name="connsiteX418" fmla="*/ 173201 w 500072"/>
                  <a:gd name="connsiteY418" fmla="*/ 340723 h 678554"/>
                  <a:gd name="connsiteX419" fmla="*/ 178002 w 500072"/>
                  <a:gd name="connsiteY419" fmla="*/ 337157 h 678554"/>
                  <a:gd name="connsiteX420" fmla="*/ 158799 w 500072"/>
                  <a:gd name="connsiteY420" fmla="*/ 344290 h 678554"/>
                  <a:gd name="connsiteX421" fmla="*/ 132190 w 500072"/>
                  <a:gd name="connsiteY421" fmla="*/ 351971 h 678554"/>
                  <a:gd name="connsiteX422" fmla="*/ 120120 w 500072"/>
                  <a:gd name="connsiteY422" fmla="*/ 354028 h 678554"/>
                  <a:gd name="connsiteX423" fmla="*/ 114771 w 500072"/>
                  <a:gd name="connsiteY423" fmla="*/ 354577 h 678554"/>
                  <a:gd name="connsiteX424" fmla="*/ 107364 w 500072"/>
                  <a:gd name="connsiteY424" fmla="*/ 354577 h 678554"/>
                  <a:gd name="connsiteX425" fmla="*/ 102426 w 500072"/>
                  <a:gd name="connsiteY425" fmla="*/ 353617 h 678554"/>
                  <a:gd name="connsiteX426" fmla="*/ 98586 w 500072"/>
                  <a:gd name="connsiteY426" fmla="*/ 352245 h 678554"/>
                  <a:gd name="connsiteX427" fmla="*/ 91454 w 500072"/>
                  <a:gd name="connsiteY427" fmla="*/ 347719 h 678554"/>
                  <a:gd name="connsiteX428" fmla="*/ 88162 w 500072"/>
                  <a:gd name="connsiteY428" fmla="*/ 343192 h 678554"/>
                  <a:gd name="connsiteX429" fmla="*/ 87750 w 500072"/>
                  <a:gd name="connsiteY429" fmla="*/ 336472 h 678554"/>
                  <a:gd name="connsiteX430" fmla="*/ 97352 w 500072"/>
                  <a:gd name="connsiteY430" fmla="*/ 318504 h 678554"/>
                  <a:gd name="connsiteX431" fmla="*/ 105033 w 500072"/>
                  <a:gd name="connsiteY431" fmla="*/ 310411 h 678554"/>
                  <a:gd name="connsiteX432" fmla="*/ 117926 w 500072"/>
                  <a:gd name="connsiteY432" fmla="*/ 298204 h 678554"/>
                  <a:gd name="connsiteX433" fmla="*/ 139048 w 500072"/>
                  <a:gd name="connsiteY433" fmla="*/ 280099 h 678554"/>
                  <a:gd name="connsiteX434" fmla="*/ 152764 w 500072"/>
                  <a:gd name="connsiteY434" fmla="*/ 268714 h 678554"/>
                  <a:gd name="connsiteX435" fmla="*/ 176081 w 500072"/>
                  <a:gd name="connsiteY435" fmla="*/ 251021 h 678554"/>
                  <a:gd name="connsiteX436" fmla="*/ 188289 w 500072"/>
                  <a:gd name="connsiteY436" fmla="*/ 241831 h 678554"/>
                  <a:gd name="connsiteX437" fmla="*/ 210920 w 500072"/>
                  <a:gd name="connsiteY437" fmla="*/ 226058 h 678554"/>
                  <a:gd name="connsiteX438" fmla="*/ 230397 w 500072"/>
                  <a:gd name="connsiteY438" fmla="*/ 212479 h 678554"/>
                  <a:gd name="connsiteX439" fmla="*/ 243290 w 500072"/>
                  <a:gd name="connsiteY439" fmla="*/ 203975 h 678554"/>
                  <a:gd name="connsiteX440" fmla="*/ 250011 w 500072"/>
                  <a:gd name="connsiteY440" fmla="*/ 199586 h 678554"/>
                  <a:gd name="connsiteX441" fmla="*/ 209000 w 500072"/>
                  <a:gd name="connsiteY441" fmla="*/ 215085 h 678554"/>
                  <a:gd name="connsiteX442" fmla="*/ 203788 w 500072"/>
                  <a:gd name="connsiteY442" fmla="*/ 216868 h 678554"/>
                  <a:gd name="connsiteX443" fmla="*/ 190346 w 500072"/>
                  <a:gd name="connsiteY443" fmla="*/ 221257 h 678554"/>
                  <a:gd name="connsiteX444" fmla="*/ 162365 w 500072"/>
                  <a:gd name="connsiteY444" fmla="*/ 230584 h 678554"/>
                  <a:gd name="connsiteX445" fmla="*/ 153450 w 500072"/>
                  <a:gd name="connsiteY445" fmla="*/ 233327 h 678554"/>
                  <a:gd name="connsiteX446" fmla="*/ 120257 w 500072"/>
                  <a:gd name="connsiteY446" fmla="*/ 242380 h 678554"/>
                  <a:gd name="connsiteX447" fmla="*/ 91865 w 500072"/>
                  <a:gd name="connsiteY447" fmla="*/ 247729 h 678554"/>
                  <a:gd name="connsiteX448" fmla="*/ 78698 w 500072"/>
                  <a:gd name="connsiteY448" fmla="*/ 248826 h 678554"/>
                  <a:gd name="connsiteX449" fmla="*/ 65530 w 500072"/>
                  <a:gd name="connsiteY449" fmla="*/ 249101 h 678554"/>
                  <a:gd name="connsiteX450" fmla="*/ 56478 w 500072"/>
                  <a:gd name="connsiteY450" fmla="*/ 247318 h 678554"/>
                  <a:gd name="connsiteX451" fmla="*/ 53735 w 500072"/>
                  <a:gd name="connsiteY451" fmla="*/ 245809 h 678554"/>
                  <a:gd name="connsiteX452" fmla="*/ 50717 w 500072"/>
                  <a:gd name="connsiteY452" fmla="*/ 243340 h 678554"/>
                  <a:gd name="connsiteX453" fmla="*/ 46877 w 500072"/>
                  <a:gd name="connsiteY453" fmla="*/ 237442 h 678554"/>
                  <a:gd name="connsiteX454" fmla="*/ 46191 w 500072"/>
                  <a:gd name="connsiteY454" fmla="*/ 234836 h 678554"/>
                  <a:gd name="connsiteX455" fmla="*/ 46602 w 500072"/>
                  <a:gd name="connsiteY455" fmla="*/ 231407 h 678554"/>
                  <a:gd name="connsiteX456" fmla="*/ 50169 w 500072"/>
                  <a:gd name="connsiteY456" fmla="*/ 225235 h 678554"/>
                  <a:gd name="connsiteX457" fmla="*/ 53186 w 500072"/>
                  <a:gd name="connsiteY457" fmla="*/ 221943 h 678554"/>
                  <a:gd name="connsiteX458" fmla="*/ 56478 w 500072"/>
                  <a:gd name="connsiteY458" fmla="*/ 218788 h 678554"/>
                  <a:gd name="connsiteX459" fmla="*/ 65530 w 500072"/>
                  <a:gd name="connsiteY459" fmla="*/ 212342 h 678554"/>
                  <a:gd name="connsiteX460" fmla="*/ 79384 w 500072"/>
                  <a:gd name="connsiteY460" fmla="*/ 203975 h 678554"/>
                  <a:gd name="connsiteX461" fmla="*/ 107227 w 500072"/>
                  <a:gd name="connsiteY461" fmla="*/ 188476 h 678554"/>
                  <a:gd name="connsiteX462" fmla="*/ 123549 w 500072"/>
                  <a:gd name="connsiteY462" fmla="*/ 179423 h 678554"/>
                  <a:gd name="connsiteX463" fmla="*/ 160171 w 500072"/>
                  <a:gd name="connsiteY463" fmla="*/ 159535 h 678554"/>
                  <a:gd name="connsiteX464" fmla="*/ 103249 w 500072"/>
                  <a:gd name="connsiteY464" fmla="*/ 174897 h 678554"/>
                  <a:gd name="connsiteX465" fmla="*/ 88162 w 500072"/>
                  <a:gd name="connsiteY465" fmla="*/ 177229 h 678554"/>
                  <a:gd name="connsiteX466" fmla="*/ 73074 w 500072"/>
                  <a:gd name="connsiteY466" fmla="*/ 178738 h 678554"/>
                  <a:gd name="connsiteX467" fmla="*/ 67725 w 500072"/>
                  <a:gd name="connsiteY467" fmla="*/ 178600 h 678554"/>
                  <a:gd name="connsiteX468" fmla="*/ 62513 w 500072"/>
                  <a:gd name="connsiteY468" fmla="*/ 178052 h 678554"/>
                  <a:gd name="connsiteX469" fmla="*/ 57712 w 500072"/>
                  <a:gd name="connsiteY469" fmla="*/ 176680 h 678554"/>
                  <a:gd name="connsiteX470" fmla="*/ 49483 w 500072"/>
                  <a:gd name="connsiteY470" fmla="*/ 173251 h 678554"/>
                  <a:gd name="connsiteX471" fmla="*/ 46602 w 500072"/>
                  <a:gd name="connsiteY471" fmla="*/ 168313 h 678554"/>
                  <a:gd name="connsiteX472" fmla="*/ 47562 w 500072"/>
                  <a:gd name="connsiteY472" fmla="*/ 162278 h 678554"/>
                  <a:gd name="connsiteX473" fmla="*/ 48660 w 500072"/>
                  <a:gd name="connsiteY473" fmla="*/ 159261 h 678554"/>
                  <a:gd name="connsiteX474" fmla="*/ 50443 w 500072"/>
                  <a:gd name="connsiteY474" fmla="*/ 156655 h 678554"/>
                  <a:gd name="connsiteX475" fmla="*/ 52775 w 500072"/>
                  <a:gd name="connsiteY475" fmla="*/ 154323 h 678554"/>
                  <a:gd name="connsiteX476" fmla="*/ 61964 w 500072"/>
                  <a:gd name="connsiteY476" fmla="*/ 147877 h 678554"/>
                  <a:gd name="connsiteX477" fmla="*/ 75680 w 500072"/>
                  <a:gd name="connsiteY477" fmla="*/ 139647 h 678554"/>
                  <a:gd name="connsiteX478" fmla="*/ 99409 w 500072"/>
                  <a:gd name="connsiteY478" fmla="*/ 126342 h 678554"/>
                  <a:gd name="connsiteX479" fmla="*/ 136716 w 500072"/>
                  <a:gd name="connsiteY479" fmla="*/ 106180 h 678554"/>
                  <a:gd name="connsiteX480" fmla="*/ 141791 w 500072"/>
                  <a:gd name="connsiteY480" fmla="*/ 103574 h 678554"/>
                  <a:gd name="connsiteX481" fmla="*/ 155645 w 500072"/>
                  <a:gd name="connsiteY481" fmla="*/ 96579 h 678554"/>
                  <a:gd name="connsiteX482" fmla="*/ 176767 w 500072"/>
                  <a:gd name="connsiteY482" fmla="*/ 85743 h 678554"/>
                  <a:gd name="connsiteX483" fmla="*/ 181156 w 500072"/>
                  <a:gd name="connsiteY483" fmla="*/ 83548 h 678554"/>
                  <a:gd name="connsiteX484" fmla="*/ 194187 w 500072"/>
                  <a:gd name="connsiteY484" fmla="*/ 77376 h 678554"/>
                  <a:gd name="connsiteX485" fmla="*/ 219973 w 500072"/>
                  <a:gd name="connsiteY485" fmla="*/ 65169 h 678554"/>
                  <a:gd name="connsiteX486" fmla="*/ 229162 w 500072"/>
                  <a:gd name="connsiteY486" fmla="*/ 61054 h 678554"/>
                  <a:gd name="connsiteX487" fmla="*/ 214623 w 500072"/>
                  <a:gd name="connsiteY487" fmla="*/ 64620 h 678554"/>
                  <a:gd name="connsiteX488" fmla="*/ 171281 w 500072"/>
                  <a:gd name="connsiteY488" fmla="*/ 74633 h 678554"/>
                  <a:gd name="connsiteX489" fmla="*/ 141517 w 500072"/>
                  <a:gd name="connsiteY489" fmla="*/ 80805 h 678554"/>
                  <a:gd name="connsiteX490" fmla="*/ 135482 w 500072"/>
                  <a:gd name="connsiteY490" fmla="*/ 82040 h 678554"/>
                  <a:gd name="connsiteX491" fmla="*/ 126292 w 500072"/>
                  <a:gd name="connsiteY491" fmla="*/ 83548 h 678554"/>
                  <a:gd name="connsiteX492" fmla="*/ 97352 w 500072"/>
                  <a:gd name="connsiteY492" fmla="*/ 88349 h 678554"/>
                  <a:gd name="connsiteX493" fmla="*/ 80618 w 500072"/>
                  <a:gd name="connsiteY493" fmla="*/ 90544 h 678554"/>
                  <a:gd name="connsiteX494" fmla="*/ 49483 w 500072"/>
                  <a:gd name="connsiteY494" fmla="*/ 92327 h 678554"/>
                  <a:gd name="connsiteX495" fmla="*/ 35904 w 500072"/>
                  <a:gd name="connsiteY495" fmla="*/ 91504 h 678554"/>
                  <a:gd name="connsiteX496" fmla="*/ 23422 w 500072"/>
                  <a:gd name="connsiteY496" fmla="*/ 89858 h 678554"/>
                  <a:gd name="connsiteX497" fmla="*/ 18347 w 500072"/>
                  <a:gd name="connsiteY497" fmla="*/ 88486 h 678554"/>
                  <a:gd name="connsiteX498" fmla="*/ 12724 w 500072"/>
                  <a:gd name="connsiteY498" fmla="*/ 86292 h 678554"/>
                  <a:gd name="connsiteX499" fmla="*/ 4769 w 500072"/>
                  <a:gd name="connsiteY499" fmla="*/ 81628 h 678554"/>
                  <a:gd name="connsiteX500" fmla="*/ 791 w 500072"/>
                  <a:gd name="connsiteY500" fmla="*/ 76690 h 678554"/>
                  <a:gd name="connsiteX501" fmla="*/ 105 w 500072"/>
                  <a:gd name="connsiteY501" fmla="*/ 71341 h 678554"/>
                  <a:gd name="connsiteX502" fmla="*/ 928 w 500072"/>
                  <a:gd name="connsiteY502" fmla="*/ 67089 h 678554"/>
                  <a:gd name="connsiteX503" fmla="*/ 2574 w 500072"/>
                  <a:gd name="connsiteY503" fmla="*/ 62974 h 678554"/>
                  <a:gd name="connsiteX504" fmla="*/ 8472 w 500072"/>
                  <a:gd name="connsiteY504" fmla="*/ 55568 h 678554"/>
                  <a:gd name="connsiteX505" fmla="*/ 16427 w 500072"/>
                  <a:gd name="connsiteY505" fmla="*/ 49944 h 678554"/>
                  <a:gd name="connsiteX506" fmla="*/ 22188 w 500072"/>
                  <a:gd name="connsiteY506" fmla="*/ 46241 h 678554"/>
                  <a:gd name="connsiteX507" fmla="*/ 28360 w 500072"/>
                  <a:gd name="connsiteY507" fmla="*/ 42812 h 678554"/>
                  <a:gd name="connsiteX508" fmla="*/ 55792 w 500072"/>
                  <a:gd name="connsiteY508" fmla="*/ 29645 h 678554"/>
                  <a:gd name="connsiteX509" fmla="*/ 114497 w 500072"/>
                  <a:gd name="connsiteY509" fmla="*/ 9071 h 678554"/>
                  <a:gd name="connsiteX510" fmla="*/ 168812 w 500072"/>
                  <a:gd name="connsiteY510" fmla="*/ 292 h 678554"/>
                  <a:gd name="connsiteX511" fmla="*/ 223950 w 500072"/>
                  <a:gd name="connsiteY511" fmla="*/ 5367 h 678554"/>
                  <a:gd name="connsiteX512" fmla="*/ 248228 w 500072"/>
                  <a:gd name="connsiteY512" fmla="*/ 13734 h 678554"/>
                  <a:gd name="connsiteX513" fmla="*/ 259200 w 500072"/>
                  <a:gd name="connsiteY513" fmla="*/ 20043 h 678554"/>
                  <a:gd name="connsiteX514" fmla="*/ 267293 w 500072"/>
                  <a:gd name="connsiteY514" fmla="*/ 26764 h 678554"/>
                  <a:gd name="connsiteX515" fmla="*/ 277443 w 500072"/>
                  <a:gd name="connsiteY515" fmla="*/ 37874 h 678554"/>
                  <a:gd name="connsiteX516" fmla="*/ 278129 w 500072"/>
                  <a:gd name="connsiteY516" fmla="*/ 38697 h 678554"/>
                  <a:gd name="connsiteX517" fmla="*/ 282792 w 500072"/>
                  <a:gd name="connsiteY517" fmla="*/ 37326 h 678554"/>
                  <a:gd name="connsiteX518" fmla="*/ 284301 w 500072"/>
                  <a:gd name="connsiteY518" fmla="*/ 36914 h 678554"/>
                  <a:gd name="connsiteX519" fmla="*/ 294862 w 500072"/>
                  <a:gd name="connsiteY519" fmla="*/ 32388 h 678554"/>
                  <a:gd name="connsiteX520" fmla="*/ 308029 w 500072"/>
                  <a:gd name="connsiteY520" fmla="*/ 26764 h 678554"/>
                  <a:gd name="connsiteX521" fmla="*/ 327095 w 500072"/>
                  <a:gd name="connsiteY521" fmla="*/ 19358 h 678554"/>
                  <a:gd name="connsiteX522" fmla="*/ 343005 w 500072"/>
                  <a:gd name="connsiteY522" fmla="*/ 14557 h 678554"/>
                  <a:gd name="connsiteX523" fmla="*/ 347943 w 500072"/>
                  <a:gd name="connsiteY523" fmla="*/ 20181 h 678554"/>
                  <a:gd name="connsiteX524" fmla="*/ 345474 w 500072"/>
                  <a:gd name="connsiteY524" fmla="*/ 24158 h 678554"/>
                  <a:gd name="connsiteX525" fmla="*/ 341771 w 500072"/>
                  <a:gd name="connsiteY525" fmla="*/ 26627 h 678554"/>
                  <a:gd name="connsiteX526" fmla="*/ 337519 w 500072"/>
                  <a:gd name="connsiteY526" fmla="*/ 28410 h 678554"/>
                  <a:gd name="connsiteX527" fmla="*/ 331209 w 500072"/>
                  <a:gd name="connsiteY527" fmla="*/ 31016 h 678554"/>
                  <a:gd name="connsiteX528" fmla="*/ 326135 w 500072"/>
                  <a:gd name="connsiteY528" fmla="*/ 32799 h 678554"/>
                  <a:gd name="connsiteX529" fmla="*/ 319139 w 500072"/>
                  <a:gd name="connsiteY529" fmla="*/ 35131 h 678554"/>
                  <a:gd name="connsiteX530" fmla="*/ 298291 w 500072"/>
                  <a:gd name="connsiteY530" fmla="*/ 41989 h 678554"/>
                  <a:gd name="connsiteX531" fmla="*/ 284438 w 500072"/>
                  <a:gd name="connsiteY531" fmla="*/ 46378 h 678554"/>
                  <a:gd name="connsiteX532" fmla="*/ 283341 w 500072"/>
                  <a:gd name="connsiteY532" fmla="*/ 50630 h 678554"/>
                  <a:gd name="connsiteX533" fmla="*/ 278540 w 500072"/>
                  <a:gd name="connsiteY533" fmla="*/ 49944 h 678554"/>
                  <a:gd name="connsiteX534" fmla="*/ 277854 w 500072"/>
                  <a:gd name="connsiteY534" fmla="*/ 49121 h 678554"/>
                  <a:gd name="connsiteX535" fmla="*/ 248365 w 500072"/>
                  <a:gd name="connsiteY535" fmla="*/ 62426 h 678554"/>
                  <a:gd name="connsiteX536" fmla="*/ 219150 w 500072"/>
                  <a:gd name="connsiteY536" fmla="*/ 75868 h 678554"/>
                  <a:gd name="connsiteX537" fmla="*/ 180882 w 500072"/>
                  <a:gd name="connsiteY537" fmla="*/ 94247 h 678554"/>
                  <a:gd name="connsiteX538" fmla="*/ 181019 w 500072"/>
                  <a:gd name="connsiteY538" fmla="*/ 94110 h 678554"/>
                  <a:gd name="connsiteX539" fmla="*/ 151118 w 500072"/>
                  <a:gd name="connsiteY539" fmla="*/ 109609 h 678554"/>
                  <a:gd name="connsiteX540" fmla="*/ 141380 w 500072"/>
                  <a:gd name="connsiteY540" fmla="*/ 114684 h 678554"/>
                  <a:gd name="connsiteX541" fmla="*/ 128624 w 500072"/>
                  <a:gd name="connsiteY541" fmla="*/ 121679 h 678554"/>
                  <a:gd name="connsiteX542" fmla="*/ 103249 w 500072"/>
                  <a:gd name="connsiteY542" fmla="*/ 135532 h 678554"/>
                  <a:gd name="connsiteX543" fmla="*/ 86104 w 500072"/>
                  <a:gd name="connsiteY543" fmla="*/ 145270 h 678554"/>
                  <a:gd name="connsiteX544" fmla="*/ 78423 w 500072"/>
                  <a:gd name="connsiteY544" fmla="*/ 149522 h 678554"/>
                  <a:gd name="connsiteX545" fmla="*/ 70468 w 500072"/>
                  <a:gd name="connsiteY545" fmla="*/ 154049 h 678554"/>
                  <a:gd name="connsiteX546" fmla="*/ 61278 w 500072"/>
                  <a:gd name="connsiteY546" fmla="*/ 160084 h 678554"/>
                  <a:gd name="connsiteX547" fmla="*/ 61827 w 500072"/>
                  <a:gd name="connsiteY547" fmla="*/ 159809 h 678554"/>
                  <a:gd name="connsiteX548" fmla="*/ 58398 w 500072"/>
                  <a:gd name="connsiteY548" fmla="*/ 162415 h 678554"/>
                  <a:gd name="connsiteX549" fmla="*/ 58810 w 500072"/>
                  <a:gd name="connsiteY549" fmla="*/ 162004 h 678554"/>
                  <a:gd name="connsiteX550" fmla="*/ 57575 w 500072"/>
                  <a:gd name="connsiteY550" fmla="*/ 163238 h 678554"/>
                  <a:gd name="connsiteX551" fmla="*/ 57027 w 500072"/>
                  <a:gd name="connsiteY551" fmla="*/ 164061 h 678554"/>
                  <a:gd name="connsiteX552" fmla="*/ 56615 w 500072"/>
                  <a:gd name="connsiteY552" fmla="*/ 165022 h 678554"/>
                  <a:gd name="connsiteX553" fmla="*/ 56341 w 500072"/>
                  <a:gd name="connsiteY553" fmla="*/ 166805 h 678554"/>
                  <a:gd name="connsiteX554" fmla="*/ 61141 w 500072"/>
                  <a:gd name="connsiteY554" fmla="*/ 168862 h 678554"/>
                  <a:gd name="connsiteX555" fmla="*/ 60593 w 500072"/>
                  <a:gd name="connsiteY555" fmla="*/ 168725 h 678554"/>
                  <a:gd name="connsiteX556" fmla="*/ 64296 w 500072"/>
                  <a:gd name="connsiteY556" fmla="*/ 169685 h 678554"/>
                  <a:gd name="connsiteX557" fmla="*/ 64296 w 500072"/>
                  <a:gd name="connsiteY557" fmla="*/ 169685 h 678554"/>
                  <a:gd name="connsiteX558" fmla="*/ 68959 w 500072"/>
                  <a:gd name="connsiteY558" fmla="*/ 170096 h 678554"/>
                  <a:gd name="connsiteX559" fmla="*/ 68548 w 500072"/>
                  <a:gd name="connsiteY559" fmla="*/ 170096 h 678554"/>
                  <a:gd name="connsiteX560" fmla="*/ 75406 w 500072"/>
                  <a:gd name="connsiteY560" fmla="*/ 170096 h 678554"/>
                  <a:gd name="connsiteX561" fmla="*/ 74720 w 500072"/>
                  <a:gd name="connsiteY561" fmla="*/ 170096 h 678554"/>
                  <a:gd name="connsiteX562" fmla="*/ 89122 w 500072"/>
                  <a:gd name="connsiteY562" fmla="*/ 168451 h 678554"/>
                  <a:gd name="connsiteX563" fmla="*/ 104484 w 500072"/>
                  <a:gd name="connsiteY563" fmla="*/ 165844 h 678554"/>
                  <a:gd name="connsiteX564" fmla="*/ 104347 w 500072"/>
                  <a:gd name="connsiteY564" fmla="*/ 165844 h 678554"/>
                  <a:gd name="connsiteX565" fmla="*/ 134385 w 500072"/>
                  <a:gd name="connsiteY565" fmla="*/ 158438 h 678554"/>
                  <a:gd name="connsiteX566" fmla="*/ 165520 w 500072"/>
                  <a:gd name="connsiteY566" fmla="*/ 148562 h 678554"/>
                  <a:gd name="connsiteX567" fmla="*/ 188014 w 500072"/>
                  <a:gd name="connsiteY567" fmla="*/ 140333 h 678554"/>
                  <a:gd name="connsiteX568" fmla="*/ 195558 w 500072"/>
                  <a:gd name="connsiteY568" fmla="*/ 137590 h 678554"/>
                  <a:gd name="connsiteX569" fmla="*/ 203651 w 500072"/>
                  <a:gd name="connsiteY569" fmla="*/ 134298 h 678554"/>
                  <a:gd name="connsiteX570" fmla="*/ 223813 w 500072"/>
                  <a:gd name="connsiteY570" fmla="*/ 125931 h 678554"/>
                  <a:gd name="connsiteX571" fmla="*/ 248502 w 500072"/>
                  <a:gd name="connsiteY571" fmla="*/ 112489 h 678554"/>
                  <a:gd name="connsiteX572" fmla="*/ 296645 w 500072"/>
                  <a:gd name="connsiteY572" fmla="*/ 86566 h 678554"/>
                  <a:gd name="connsiteX573" fmla="*/ 306109 w 500072"/>
                  <a:gd name="connsiteY573" fmla="*/ 81903 h 678554"/>
                  <a:gd name="connsiteX574" fmla="*/ 325723 w 500072"/>
                  <a:gd name="connsiteY574" fmla="*/ 72301 h 678554"/>
                  <a:gd name="connsiteX575" fmla="*/ 335736 w 500072"/>
                  <a:gd name="connsiteY575" fmla="*/ 67364 h 678554"/>
                  <a:gd name="connsiteX576" fmla="*/ 345063 w 500072"/>
                  <a:gd name="connsiteY576" fmla="*/ 63112 h 678554"/>
                  <a:gd name="connsiteX577" fmla="*/ 354389 w 500072"/>
                  <a:gd name="connsiteY577" fmla="*/ 58997 h 678554"/>
                  <a:gd name="connsiteX578" fmla="*/ 362070 w 500072"/>
                  <a:gd name="connsiteY578" fmla="*/ 56254 h 678554"/>
                  <a:gd name="connsiteX579" fmla="*/ 372220 w 500072"/>
                  <a:gd name="connsiteY579" fmla="*/ 54196 h 678554"/>
                  <a:gd name="connsiteX580" fmla="*/ 376884 w 500072"/>
                  <a:gd name="connsiteY580" fmla="*/ 56391 h 678554"/>
                  <a:gd name="connsiteX581" fmla="*/ 376609 w 500072"/>
                  <a:gd name="connsiteY581" fmla="*/ 61466 h 678554"/>
                  <a:gd name="connsiteX582" fmla="*/ 374003 w 500072"/>
                  <a:gd name="connsiteY582" fmla="*/ 64895 h 678554"/>
                  <a:gd name="connsiteX583" fmla="*/ 370712 w 500072"/>
                  <a:gd name="connsiteY583" fmla="*/ 67912 h 678554"/>
                  <a:gd name="connsiteX584" fmla="*/ 366597 w 500072"/>
                  <a:gd name="connsiteY584" fmla="*/ 70518 h 678554"/>
                  <a:gd name="connsiteX585" fmla="*/ 360699 w 500072"/>
                  <a:gd name="connsiteY585" fmla="*/ 73536 h 678554"/>
                  <a:gd name="connsiteX586" fmla="*/ 349177 w 500072"/>
                  <a:gd name="connsiteY586" fmla="*/ 79297 h 678554"/>
                  <a:gd name="connsiteX587" fmla="*/ 328878 w 500072"/>
                  <a:gd name="connsiteY587" fmla="*/ 89035 h 678554"/>
                  <a:gd name="connsiteX588" fmla="*/ 293490 w 500072"/>
                  <a:gd name="connsiteY588" fmla="*/ 105631 h 678554"/>
                  <a:gd name="connsiteX589" fmla="*/ 267704 w 500072"/>
                  <a:gd name="connsiteY589" fmla="*/ 117290 h 678554"/>
                  <a:gd name="connsiteX590" fmla="*/ 250422 w 500072"/>
                  <a:gd name="connsiteY590" fmla="*/ 124696 h 678554"/>
                  <a:gd name="connsiteX591" fmla="*/ 231631 w 500072"/>
                  <a:gd name="connsiteY591" fmla="*/ 132789 h 678554"/>
                  <a:gd name="connsiteX592" fmla="*/ 228751 w 500072"/>
                  <a:gd name="connsiteY592" fmla="*/ 133886 h 678554"/>
                  <a:gd name="connsiteX593" fmla="*/ 218738 w 500072"/>
                  <a:gd name="connsiteY593" fmla="*/ 139373 h 678554"/>
                  <a:gd name="connsiteX594" fmla="*/ 143574 w 500072"/>
                  <a:gd name="connsiteY594" fmla="*/ 180658 h 678554"/>
                  <a:gd name="connsiteX595" fmla="*/ 117240 w 500072"/>
                  <a:gd name="connsiteY595" fmla="*/ 195334 h 678554"/>
                  <a:gd name="connsiteX596" fmla="*/ 98860 w 500072"/>
                  <a:gd name="connsiteY596" fmla="*/ 205621 h 678554"/>
                  <a:gd name="connsiteX597" fmla="*/ 67999 w 500072"/>
                  <a:gd name="connsiteY597" fmla="*/ 223726 h 678554"/>
                  <a:gd name="connsiteX598" fmla="*/ 67999 w 500072"/>
                  <a:gd name="connsiteY598" fmla="*/ 223726 h 678554"/>
                  <a:gd name="connsiteX599" fmla="*/ 63336 w 500072"/>
                  <a:gd name="connsiteY599" fmla="*/ 227292 h 678554"/>
                  <a:gd name="connsiteX600" fmla="*/ 63610 w 500072"/>
                  <a:gd name="connsiteY600" fmla="*/ 227018 h 678554"/>
                  <a:gd name="connsiteX601" fmla="*/ 63336 w 500072"/>
                  <a:gd name="connsiteY601" fmla="*/ 227292 h 678554"/>
                  <a:gd name="connsiteX602" fmla="*/ 63062 w 500072"/>
                  <a:gd name="connsiteY602" fmla="*/ 227429 h 678554"/>
                  <a:gd name="connsiteX603" fmla="*/ 63199 w 500072"/>
                  <a:gd name="connsiteY603" fmla="*/ 227292 h 678554"/>
                  <a:gd name="connsiteX604" fmla="*/ 58261 w 500072"/>
                  <a:gd name="connsiteY604" fmla="*/ 232367 h 678554"/>
                  <a:gd name="connsiteX605" fmla="*/ 58261 w 500072"/>
                  <a:gd name="connsiteY605" fmla="*/ 232367 h 678554"/>
                  <a:gd name="connsiteX606" fmla="*/ 57712 w 500072"/>
                  <a:gd name="connsiteY606" fmla="*/ 233053 h 678554"/>
                  <a:gd name="connsiteX607" fmla="*/ 57849 w 500072"/>
                  <a:gd name="connsiteY607" fmla="*/ 232779 h 678554"/>
                  <a:gd name="connsiteX608" fmla="*/ 57575 w 500072"/>
                  <a:gd name="connsiteY608" fmla="*/ 233190 h 678554"/>
                  <a:gd name="connsiteX609" fmla="*/ 57438 w 500072"/>
                  <a:gd name="connsiteY609" fmla="*/ 233327 h 678554"/>
                  <a:gd name="connsiteX610" fmla="*/ 57575 w 500072"/>
                  <a:gd name="connsiteY610" fmla="*/ 233190 h 678554"/>
                  <a:gd name="connsiteX611" fmla="*/ 57027 w 500072"/>
                  <a:gd name="connsiteY611" fmla="*/ 234287 h 678554"/>
                  <a:gd name="connsiteX612" fmla="*/ 56889 w 500072"/>
                  <a:gd name="connsiteY612" fmla="*/ 234562 h 678554"/>
                  <a:gd name="connsiteX613" fmla="*/ 57027 w 500072"/>
                  <a:gd name="connsiteY613" fmla="*/ 234836 h 678554"/>
                  <a:gd name="connsiteX614" fmla="*/ 57575 w 500072"/>
                  <a:gd name="connsiteY614" fmla="*/ 235796 h 678554"/>
                  <a:gd name="connsiteX615" fmla="*/ 58261 w 500072"/>
                  <a:gd name="connsiteY615" fmla="*/ 236619 h 678554"/>
                  <a:gd name="connsiteX616" fmla="*/ 58261 w 500072"/>
                  <a:gd name="connsiteY616" fmla="*/ 236619 h 678554"/>
                  <a:gd name="connsiteX617" fmla="*/ 59084 w 500072"/>
                  <a:gd name="connsiteY617" fmla="*/ 237442 h 678554"/>
                  <a:gd name="connsiteX618" fmla="*/ 59633 w 500072"/>
                  <a:gd name="connsiteY618" fmla="*/ 237853 h 678554"/>
                  <a:gd name="connsiteX619" fmla="*/ 60593 w 500072"/>
                  <a:gd name="connsiteY619" fmla="*/ 238402 h 678554"/>
                  <a:gd name="connsiteX620" fmla="*/ 63473 w 500072"/>
                  <a:gd name="connsiteY620" fmla="*/ 239225 h 678554"/>
                  <a:gd name="connsiteX621" fmla="*/ 66491 w 500072"/>
                  <a:gd name="connsiteY621" fmla="*/ 239499 h 678554"/>
                  <a:gd name="connsiteX622" fmla="*/ 66353 w 500072"/>
                  <a:gd name="connsiteY622" fmla="*/ 239499 h 678554"/>
                  <a:gd name="connsiteX623" fmla="*/ 83498 w 500072"/>
                  <a:gd name="connsiteY623" fmla="*/ 239088 h 678554"/>
                  <a:gd name="connsiteX624" fmla="*/ 108187 w 500072"/>
                  <a:gd name="connsiteY624" fmla="*/ 235247 h 678554"/>
                  <a:gd name="connsiteX625" fmla="*/ 107913 w 500072"/>
                  <a:gd name="connsiteY625" fmla="*/ 235247 h 678554"/>
                  <a:gd name="connsiteX626" fmla="*/ 130407 w 500072"/>
                  <a:gd name="connsiteY626" fmla="*/ 229898 h 678554"/>
                  <a:gd name="connsiteX627" fmla="*/ 155919 w 500072"/>
                  <a:gd name="connsiteY627" fmla="*/ 222492 h 678554"/>
                  <a:gd name="connsiteX628" fmla="*/ 169086 w 500072"/>
                  <a:gd name="connsiteY628" fmla="*/ 218102 h 678554"/>
                  <a:gd name="connsiteX629" fmla="*/ 204885 w 500072"/>
                  <a:gd name="connsiteY629" fmla="*/ 206032 h 678554"/>
                  <a:gd name="connsiteX630" fmla="*/ 204885 w 500072"/>
                  <a:gd name="connsiteY630" fmla="*/ 206032 h 678554"/>
                  <a:gd name="connsiteX631" fmla="*/ 245073 w 500072"/>
                  <a:gd name="connsiteY631" fmla="*/ 190808 h 678554"/>
                  <a:gd name="connsiteX632" fmla="*/ 254811 w 500072"/>
                  <a:gd name="connsiteY632" fmla="*/ 187104 h 678554"/>
                  <a:gd name="connsiteX633" fmla="*/ 277580 w 500072"/>
                  <a:gd name="connsiteY633" fmla="*/ 177503 h 678554"/>
                  <a:gd name="connsiteX634" fmla="*/ 292393 w 500072"/>
                  <a:gd name="connsiteY634" fmla="*/ 171194 h 678554"/>
                  <a:gd name="connsiteX635" fmla="*/ 303503 w 500072"/>
                  <a:gd name="connsiteY635" fmla="*/ 166119 h 678554"/>
                  <a:gd name="connsiteX636" fmla="*/ 309675 w 500072"/>
                  <a:gd name="connsiteY636" fmla="*/ 162278 h 678554"/>
                  <a:gd name="connsiteX637" fmla="*/ 327095 w 500072"/>
                  <a:gd name="connsiteY637" fmla="*/ 151580 h 678554"/>
                  <a:gd name="connsiteX638" fmla="*/ 357270 w 500072"/>
                  <a:gd name="connsiteY638" fmla="*/ 134023 h 678554"/>
                  <a:gd name="connsiteX639" fmla="*/ 365225 w 500072"/>
                  <a:gd name="connsiteY639" fmla="*/ 129360 h 678554"/>
                  <a:gd name="connsiteX640" fmla="*/ 382507 w 500072"/>
                  <a:gd name="connsiteY640" fmla="*/ 119622 h 678554"/>
                  <a:gd name="connsiteX641" fmla="*/ 398144 w 500072"/>
                  <a:gd name="connsiteY641" fmla="*/ 111666 h 678554"/>
                  <a:gd name="connsiteX642" fmla="*/ 397595 w 500072"/>
                  <a:gd name="connsiteY642" fmla="*/ 111941 h 678554"/>
                  <a:gd name="connsiteX643" fmla="*/ 405824 w 500072"/>
                  <a:gd name="connsiteY643" fmla="*/ 107551 h 678554"/>
                  <a:gd name="connsiteX644" fmla="*/ 412545 w 500072"/>
                  <a:gd name="connsiteY644" fmla="*/ 105631 h 678554"/>
                  <a:gd name="connsiteX645" fmla="*/ 414877 w 500072"/>
                  <a:gd name="connsiteY645" fmla="*/ 105631 h 678554"/>
                  <a:gd name="connsiteX646" fmla="*/ 416797 w 500072"/>
                  <a:gd name="connsiteY646" fmla="*/ 106043 h 678554"/>
                  <a:gd name="connsiteX647" fmla="*/ 420912 w 500072"/>
                  <a:gd name="connsiteY647" fmla="*/ 109060 h 678554"/>
                  <a:gd name="connsiteX648" fmla="*/ 420501 w 500072"/>
                  <a:gd name="connsiteY648" fmla="*/ 116467 h 678554"/>
                  <a:gd name="connsiteX649" fmla="*/ 415289 w 500072"/>
                  <a:gd name="connsiteY649" fmla="*/ 120856 h 678554"/>
                  <a:gd name="connsiteX650" fmla="*/ 410899 w 500072"/>
                  <a:gd name="connsiteY650" fmla="*/ 123874 h 678554"/>
                  <a:gd name="connsiteX651" fmla="*/ 401710 w 500072"/>
                  <a:gd name="connsiteY651" fmla="*/ 128948 h 678554"/>
                  <a:gd name="connsiteX652" fmla="*/ 389640 w 500072"/>
                  <a:gd name="connsiteY652" fmla="*/ 135395 h 678554"/>
                  <a:gd name="connsiteX653" fmla="*/ 371260 w 500072"/>
                  <a:gd name="connsiteY653" fmla="*/ 145133 h 678554"/>
                  <a:gd name="connsiteX654" fmla="*/ 351098 w 500072"/>
                  <a:gd name="connsiteY654" fmla="*/ 155420 h 678554"/>
                  <a:gd name="connsiteX655" fmla="*/ 344240 w 500072"/>
                  <a:gd name="connsiteY655" fmla="*/ 158712 h 678554"/>
                  <a:gd name="connsiteX656" fmla="*/ 329975 w 500072"/>
                  <a:gd name="connsiteY656" fmla="*/ 165570 h 678554"/>
                  <a:gd name="connsiteX657" fmla="*/ 312281 w 500072"/>
                  <a:gd name="connsiteY657" fmla="*/ 173663 h 678554"/>
                  <a:gd name="connsiteX658" fmla="*/ 303915 w 500072"/>
                  <a:gd name="connsiteY658" fmla="*/ 177503 h 678554"/>
                  <a:gd name="connsiteX659" fmla="*/ 286495 w 500072"/>
                  <a:gd name="connsiteY659" fmla="*/ 188339 h 678554"/>
                  <a:gd name="connsiteX660" fmla="*/ 276894 w 500072"/>
                  <a:gd name="connsiteY660" fmla="*/ 194648 h 678554"/>
                  <a:gd name="connsiteX661" fmla="*/ 236981 w 500072"/>
                  <a:gd name="connsiteY661" fmla="*/ 221257 h 678554"/>
                  <a:gd name="connsiteX662" fmla="*/ 237255 w 500072"/>
                  <a:gd name="connsiteY662" fmla="*/ 221120 h 678554"/>
                  <a:gd name="connsiteX663" fmla="*/ 207765 w 500072"/>
                  <a:gd name="connsiteY663" fmla="*/ 241831 h 678554"/>
                  <a:gd name="connsiteX664" fmla="*/ 194187 w 500072"/>
                  <a:gd name="connsiteY664" fmla="*/ 251295 h 678554"/>
                  <a:gd name="connsiteX665" fmla="*/ 186506 w 500072"/>
                  <a:gd name="connsiteY665" fmla="*/ 257193 h 678554"/>
                  <a:gd name="connsiteX666" fmla="*/ 168263 w 500072"/>
                  <a:gd name="connsiteY666" fmla="*/ 271321 h 678554"/>
                  <a:gd name="connsiteX667" fmla="*/ 160857 w 500072"/>
                  <a:gd name="connsiteY667" fmla="*/ 277081 h 678554"/>
                  <a:gd name="connsiteX668" fmla="*/ 157702 w 500072"/>
                  <a:gd name="connsiteY668" fmla="*/ 279413 h 678554"/>
                  <a:gd name="connsiteX669" fmla="*/ 131230 w 500072"/>
                  <a:gd name="connsiteY669" fmla="*/ 301907 h 678554"/>
                  <a:gd name="connsiteX670" fmla="*/ 131367 w 500072"/>
                  <a:gd name="connsiteY670" fmla="*/ 301770 h 678554"/>
                  <a:gd name="connsiteX671" fmla="*/ 118611 w 500072"/>
                  <a:gd name="connsiteY671" fmla="*/ 313291 h 678554"/>
                  <a:gd name="connsiteX672" fmla="*/ 111616 w 500072"/>
                  <a:gd name="connsiteY672" fmla="*/ 320149 h 678554"/>
                  <a:gd name="connsiteX673" fmla="*/ 105718 w 500072"/>
                  <a:gd name="connsiteY673" fmla="*/ 326185 h 678554"/>
                  <a:gd name="connsiteX674" fmla="*/ 106130 w 500072"/>
                  <a:gd name="connsiteY674" fmla="*/ 325636 h 678554"/>
                  <a:gd name="connsiteX675" fmla="*/ 102426 w 500072"/>
                  <a:gd name="connsiteY675" fmla="*/ 330299 h 678554"/>
                  <a:gd name="connsiteX676" fmla="*/ 99683 w 500072"/>
                  <a:gd name="connsiteY676" fmla="*/ 335237 h 678554"/>
                  <a:gd name="connsiteX677" fmla="*/ 99683 w 500072"/>
                  <a:gd name="connsiteY677" fmla="*/ 335100 h 678554"/>
                  <a:gd name="connsiteX678" fmla="*/ 98449 w 500072"/>
                  <a:gd name="connsiteY678" fmla="*/ 338117 h 678554"/>
                  <a:gd name="connsiteX679" fmla="*/ 98175 w 500072"/>
                  <a:gd name="connsiteY679" fmla="*/ 339215 h 678554"/>
                  <a:gd name="connsiteX680" fmla="*/ 98175 w 500072"/>
                  <a:gd name="connsiteY680" fmla="*/ 339901 h 678554"/>
                  <a:gd name="connsiteX681" fmla="*/ 98175 w 500072"/>
                  <a:gd name="connsiteY681" fmla="*/ 340038 h 678554"/>
                  <a:gd name="connsiteX682" fmla="*/ 98175 w 500072"/>
                  <a:gd name="connsiteY682" fmla="*/ 340175 h 678554"/>
                  <a:gd name="connsiteX683" fmla="*/ 98449 w 500072"/>
                  <a:gd name="connsiteY683" fmla="*/ 340586 h 678554"/>
                  <a:gd name="connsiteX684" fmla="*/ 99272 w 500072"/>
                  <a:gd name="connsiteY684" fmla="*/ 341409 h 678554"/>
                  <a:gd name="connsiteX685" fmla="*/ 100095 w 500072"/>
                  <a:gd name="connsiteY685" fmla="*/ 341958 h 678554"/>
                  <a:gd name="connsiteX686" fmla="*/ 99958 w 500072"/>
                  <a:gd name="connsiteY686" fmla="*/ 341958 h 678554"/>
                  <a:gd name="connsiteX687" fmla="*/ 100095 w 500072"/>
                  <a:gd name="connsiteY687" fmla="*/ 341958 h 678554"/>
                  <a:gd name="connsiteX688" fmla="*/ 100232 w 500072"/>
                  <a:gd name="connsiteY688" fmla="*/ 342095 h 678554"/>
                  <a:gd name="connsiteX689" fmla="*/ 100095 w 500072"/>
                  <a:gd name="connsiteY689" fmla="*/ 341958 h 678554"/>
                  <a:gd name="connsiteX690" fmla="*/ 101329 w 500072"/>
                  <a:gd name="connsiteY690" fmla="*/ 342644 h 678554"/>
                  <a:gd name="connsiteX691" fmla="*/ 104210 w 500072"/>
                  <a:gd name="connsiteY691" fmla="*/ 343878 h 678554"/>
                  <a:gd name="connsiteX692" fmla="*/ 103524 w 500072"/>
                  <a:gd name="connsiteY692" fmla="*/ 343604 h 678554"/>
                  <a:gd name="connsiteX693" fmla="*/ 106678 w 500072"/>
                  <a:gd name="connsiteY693" fmla="*/ 344564 h 678554"/>
                  <a:gd name="connsiteX694" fmla="*/ 106541 w 500072"/>
                  <a:gd name="connsiteY694" fmla="*/ 344564 h 678554"/>
                  <a:gd name="connsiteX695" fmla="*/ 106816 w 500072"/>
                  <a:gd name="connsiteY695" fmla="*/ 344564 h 678554"/>
                  <a:gd name="connsiteX696" fmla="*/ 107227 w 500072"/>
                  <a:gd name="connsiteY696" fmla="*/ 344701 h 678554"/>
                  <a:gd name="connsiteX697" fmla="*/ 106953 w 500072"/>
                  <a:gd name="connsiteY697" fmla="*/ 344564 h 678554"/>
                  <a:gd name="connsiteX698" fmla="*/ 108599 w 500072"/>
                  <a:gd name="connsiteY698" fmla="*/ 344838 h 678554"/>
                  <a:gd name="connsiteX699" fmla="*/ 114771 w 500072"/>
                  <a:gd name="connsiteY699" fmla="*/ 344838 h 678554"/>
                  <a:gd name="connsiteX700" fmla="*/ 114085 w 500072"/>
                  <a:gd name="connsiteY700" fmla="*/ 344838 h 678554"/>
                  <a:gd name="connsiteX701" fmla="*/ 130133 w 500072"/>
                  <a:gd name="connsiteY701" fmla="*/ 342369 h 678554"/>
                  <a:gd name="connsiteX702" fmla="*/ 129447 w 500072"/>
                  <a:gd name="connsiteY702" fmla="*/ 342507 h 678554"/>
                  <a:gd name="connsiteX703" fmla="*/ 155370 w 500072"/>
                  <a:gd name="connsiteY703" fmla="*/ 335100 h 678554"/>
                  <a:gd name="connsiteX704" fmla="*/ 154685 w 500072"/>
                  <a:gd name="connsiteY704" fmla="*/ 335374 h 678554"/>
                  <a:gd name="connsiteX705" fmla="*/ 176356 w 500072"/>
                  <a:gd name="connsiteY705" fmla="*/ 327282 h 678554"/>
                  <a:gd name="connsiteX706" fmla="*/ 200359 w 500072"/>
                  <a:gd name="connsiteY706" fmla="*/ 316858 h 678554"/>
                  <a:gd name="connsiteX707" fmla="*/ 215035 w 500072"/>
                  <a:gd name="connsiteY707" fmla="*/ 309725 h 678554"/>
                  <a:gd name="connsiteX708" fmla="*/ 221481 w 500072"/>
                  <a:gd name="connsiteY708" fmla="*/ 306571 h 678554"/>
                  <a:gd name="connsiteX709" fmla="*/ 246307 w 500072"/>
                  <a:gd name="connsiteY709" fmla="*/ 289837 h 678554"/>
                  <a:gd name="connsiteX710" fmla="*/ 246170 w 500072"/>
                  <a:gd name="connsiteY710" fmla="*/ 289974 h 678554"/>
                  <a:gd name="connsiteX711" fmla="*/ 248090 w 500072"/>
                  <a:gd name="connsiteY711" fmla="*/ 288740 h 678554"/>
                  <a:gd name="connsiteX712" fmla="*/ 247542 w 500072"/>
                  <a:gd name="connsiteY712" fmla="*/ 289151 h 678554"/>
                  <a:gd name="connsiteX713" fmla="*/ 255497 w 500072"/>
                  <a:gd name="connsiteY713" fmla="*/ 283939 h 678554"/>
                  <a:gd name="connsiteX714" fmla="*/ 277031 w 500072"/>
                  <a:gd name="connsiteY714" fmla="*/ 270223 h 678554"/>
                  <a:gd name="connsiteX715" fmla="*/ 303915 w 500072"/>
                  <a:gd name="connsiteY715" fmla="*/ 253353 h 678554"/>
                  <a:gd name="connsiteX716" fmla="*/ 342731 w 500072"/>
                  <a:gd name="connsiteY716" fmla="*/ 229898 h 678554"/>
                  <a:gd name="connsiteX717" fmla="*/ 355075 w 500072"/>
                  <a:gd name="connsiteY717" fmla="*/ 222629 h 678554"/>
                  <a:gd name="connsiteX718" fmla="*/ 380313 w 500072"/>
                  <a:gd name="connsiteY718" fmla="*/ 208501 h 678554"/>
                  <a:gd name="connsiteX719" fmla="*/ 401298 w 500072"/>
                  <a:gd name="connsiteY719" fmla="*/ 198077 h 678554"/>
                  <a:gd name="connsiteX720" fmla="*/ 411174 w 500072"/>
                  <a:gd name="connsiteY720" fmla="*/ 194099 h 678554"/>
                  <a:gd name="connsiteX721" fmla="*/ 422147 w 500072"/>
                  <a:gd name="connsiteY721" fmla="*/ 191631 h 678554"/>
                  <a:gd name="connsiteX722" fmla="*/ 421735 w 500072"/>
                  <a:gd name="connsiteY722" fmla="*/ 191768 h 678554"/>
                  <a:gd name="connsiteX723" fmla="*/ 423792 w 500072"/>
                  <a:gd name="connsiteY723" fmla="*/ 191356 h 678554"/>
                  <a:gd name="connsiteX724" fmla="*/ 428593 w 500072"/>
                  <a:gd name="connsiteY724" fmla="*/ 192591 h 678554"/>
                  <a:gd name="connsiteX725" fmla="*/ 429827 w 500072"/>
                  <a:gd name="connsiteY725" fmla="*/ 197391 h 678554"/>
                  <a:gd name="connsiteX726" fmla="*/ 427359 w 500072"/>
                  <a:gd name="connsiteY726" fmla="*/ 203152 h 678554"/>
                  <a:gd name="connsiteX727" fmla="*/ 423930 w 500072"/>
                  <a:gd name="connsiteY727" fmla="*/ 206170 h 678554"/>
                  <a:gd name="connsiteX728" fmla="*/ 419815 w 500072"/>
                  <a:gd name="connsiteY728" fmla="*/ 208638 h 678554"/>
                  <a:gd name="connsiteX729" fmla="*/ 407196 w 500072"/>
                  <a:gd name="connsiteY729" fmla="*/ 215771 h 678554"/>
                  <a:gd name="connsiteX730" fmla="*/ 386896 w 500072"/>
                  <a:gd name="connsiteY730" fmla="*/ 227566 h 678554"/>
                  <a:gd name="connsiteX731" fmla="*/ 351372 w 500072"/>
                  <a:gd name="connsiteY731" fmla="*/ 247866 h 678554"/>
                  <a:gd name="connsiteX732" fmla="*/ 310087 w 500072"/>
                  <a:gd name="connsiteY732" fmla="*/ 271321 h 678554"/>
                  <a:gd name="connsiteX733" fmla="*/ 294039 w 500072"/>
                  <a:gd name="connsiteY733" fmla="*/ 280510 h 678554"/>
                  <a:gd name="connsiteX734" fmla="*/ 270722 w 500072"/>
                  <a:gd name="connsiteY734" fmla="*/ 293266 h 678554"/>
                  <a:gd name="connsiteX735" fmla="*/ 258515 w 500072"/>
                  <a:gd name="connsiteY735" fmla="*/ 299987 h 678554"/>
                  <a:gd name="connsiteX736" fmla="*/ 253165 w 500072"/>
                  <a:gd name="connsiteY736" fmla="*/ 302867 h 678554"/>
                  <a:gd name="connsiteX737" fmla="*/ 233003 w 500072"/>
                  <a:gd name="connsiteY737" fmla="*/ 312606 h 678554"/>
                  <a:gd name="connsiteX738" fmla="*/ 229162 w 500072"/>
                  <a:gd name="connsiteY738" fmla="*/ 314526 h 678554"/>
                  <a:gd name="connsiteX739" fmla="*/ 209274 w 500072"/>
                  <a:gd name="connsiteY739" fmla="*/ 328105 h 678554"/>
                  <a:gd name="connsiteX740" fmla="*/ 209411 w 500072"/>
                  <a:gd name="connsiteY740" fmla="*/ 327968 h 678554"/>
                  <a:gd name="connsiteX741" fmla="*/ 170732 w 500072"/>
                  <a:gd name="connsiteY741" fmla="*/ 357046 h 678554"/>
                  <a:gd name="connsiteX742" fmla="*/ 157702 w 500072"/>
                  <a:gd name="connsiteY742" fmla="*/ 367744 h 678554"/>
                  <a:gd name="connsiteX743" fmla="*/ 138911 w 500072"/>
                  <a:gd name="connsiteY743" fmla="*/ 383380 h 678554"/>
                  <a:gd name="connsiteX744" fmla="*/ 138911 w 500072"/>
                  <a:gd name="connsiteY744" fmla="*/ 383380 h 678554"/>
                  <a:gd name="connsiteX745" fmla="*/ 125058 w 500072"/>
                  <a:gd name="connsiteY745" fmla="*/ 395862 h 678554"/>
                  <a:gd name="connsiteX746" fmla="*/ 104347 w 500072"/>
                  <a:gd name="connsiteY746" fmla="*/ 415750 h 678554"/>
                  <a:gd name="connsiteX747" fmla="*/ 104347 w 500072"/>
                  <a:gd name="connsiteY747" fmla="*/ 415750 h 678554"/>
                  <a:gd name="connsiteX748" fmla="*/ 104347 w 500072"/>
                  <a:gd name="connsiteY748" fmla="*/ 415750 h 678554"/>
                  <a:gd name="connsiteX749" fmla="*/ 103935 w 500072"/>
                  <a:gd name="connsiteY749" fmla="*/ 416299 h 678554"/>
                  <a:gd name="connsiteX750" fmla="*/ 104210 w 500072"/>
                  <a:gd name="connsiteY750" fmla="*/ 416024 h 678554"/>
                  <a:gd name="connsiteX751" fmla="*/ 96803 w 500072"/>
                  <a:gd name="connsiteY751" fmla="*/ 425351 h 678554"/>
                  <a:gd name="connsiteX752" fmla="*/ 96117 w 500072"/>
                  <a:gd name="connsiteY752" fmla="*/ 426448 h 678554"/>
                  <a:gd name="connsiteX753" fmla="*/ 95568 w 500072"/>
                  <a:gd name="connsiteY753" fmla="*/ 427683 h 678554"/>
                  <a:gd name="connsiteX754" fmla="*/ 95431 w 500072"/>
                  <a:gd name="connsiteY754" fmla="*/ 428506 h 678554"/>
                  <a:gd name="connsiteX755" fmla="*/ 95294 w 500072"/>
                  <a:gd name="connsiteY755" fmla="*/ 429329 h 678554"/>
                  <a:gd name="connsiteX756" fmla="*/ 95294 w 500072"/>
                  <a:gd name="connsiteY756" fmla="*/ 430700 h 678554"/>
                  <a:gd name="connsiteX757" fmla="*/ 95431 w 500072"/>
                  <a:gd name="connsiteY757" fmla="*/ 431935 h 678554"/>
                  <a:gd name="connsiteX758" fmla="*/ 95294 w 500072"/>
                  <a:gd name="connsiteY758" fmla="*/ 431249 h 678554"/>
                  <a:gd name="connsiteX759" fmla="*/ 96117 w 500072"/>
                  <a:gd name="connsiteY759" fmla="*/ 434404 h 678554"/>
                  <a:gd name="connsiteX760" fmla="*/ 96117 w 500072"/>
                  <a:gd name="connsiteY760" fmla="*/ 434404 h 678554"/>
                  <a:gd name="connsiteX761" fmla="*/ 95980 w 500072"/>
                  <a:gd name="connsiteY761" fmla="*/ 433992 h 678554"/>
                  <a:gd name="connsiteX762" fmla="*/ 96391 w 500072"/>
                  <a:gd name="connsiteY762" fmla="*/ 434678 h 678554"/>
                  <a:gd name="connsiteX763" fmla="*/ 96666 w 500072"/>
                  <a:gd name="connsiteY763" fmla="*/ 435090 h 678554"/>
                  <a:gd name="connsiteX764" fmla="*/ 97077 w 500072"/>
                  <a:gd name="connsiteY764" fmla="*/ 435364 h 678554"/>
                  <a:gd name="connsiteX765" fmla="*/ 97763 w 500072"/>
                  <a:gd name="connsiteY765" fmla="*/ 435775 h 678554"/>
                  <a:gd name="connsiteX766" fmla="*/ 98860 w 500072"/>
                  <a:gd name="connsiteY766" fmla="*/ 436324 h 678554"/>
                  <a:gd name="connsiteX767" fmla="*/ 98175 w 500072"/>
                  <a:gd name="connsiteY767" fmla="*/ 436050 h 678554"/>
                  <a:gd name="connsiteX768" fmla="*/ 101604 w 500072"/>
                  <a:gd name="connsiteY768" fmla="*/ 437010 h 678554"/>
                  <a:gd name="connsiteX769" fmla="*/ 101192 w 500072"/>
                  <a:gd name="connsiteY769" fmla="*/ 436873 h 678554"/>
                  <a:gd name="connsiteX770" fmla="*/ 110245 w 500072"/>
                  <a:gd name="connsiteY770" fmla="*/ 437970 h 678554"/>
                  <a:gd name="connsiteX771" fmla="*/ 110107 w 500072"/>
                  <a:gd name="connsiteY771" fmla="*/ 437970 h 678554"/>
                  <a:gd name="connsiteX772" fmla="*/ 118063 w 500072"/>
                  <a:gd name="connsiteY772" fmla="*/ 437970 h 678554"/>
                  <a:gd name="connsiteX773" fmla="*/ 117926 w 500072"/>
                  <a:gd name="connsiteY773" fmla="*/ 437970 h 678554"/>
                  <a:gd name="connsiteX774" fmla="*/ 118337 w 500072"/>
                  <a:gd name="connsiteY774" fmla="*/ 437970 h 678554"/>
                  <a:gd name="connsiteX775" fmla="*/ 118749 w 500072"/>
                  <a:gd name="connsiteY775" fmla="*/ 437970 h 678554"/>
                  <a:gd name="connsiteX776" fmla="*/ 118474 w 500072"/>
                  <a:gd name="connsiteY776" fmla="*/ 437970 h 678554"/>
                  <a:gd name="connsiteX777" fmla="*/ 130270 w 500072"/>
                  <a:gd name="connsiteY777" fmla="*/ 436187 h 678554"/>
                  <a:gd name="connsiteX778" fmla="*/ 129584 w 500072"/>
                  <a:gd name="connsiteY778" fmla="*/ 436324 h 678554"/>
                  <a:gd name="connsiteX779" fmla="*/ 149747 w 500072"/>
                  <a:gd name="connsiteY779" fmla="*/ 431112 h 678554"/>
                  <a:gd name="connsiteX780" fmla="*/ 150707 w 500072"/>
                  <a:gd name="connsiteY780" fmla="*/ 430289 h 678554"/>
                  <a:gd name="connsiteX781" fmla="*/ 167029 w 500072"/>
                  <a:gd name="connsiteY781" fmla="*/ 414104 h 678554"/>
                  <a:gd name="connsiteX782" fmla="*/ 169223 w 500072"/>
                  <a:gd name="connsiteY782" fmla="*/ 412184 h 678554"/>
                  <a:gd name="connsiteX783" fmla="*/ 176630 w 500072"/>
                  <a:gd name="connsiteY783" fmla="*/ 405874 h 678554"/>
                  <a:gd name="connsiteX784" fmla="*/ 220110 w 500072"/>
                  <a:gd name="connsiteY784" fmla="*/ 368704 h 678554"/>
                  <a:gd name="connsiteX785" fmla="*/ 228202 w 500072"/>
                  <a:gd name="connsiteY785" fmla="*/ 362532 h 678554"/>
                  <a:gd name="connsiteX786" fmla="*/ 252342 w 500072"/>
                  <a:gd name="connsiteY786" fmla="*/ 344564 h 678554"/>
                  <a:gd name="connsiteX787" fmla="*/ 275248 w 500072"/>
                  <a:gd name="connsiteY787" fmla="*/ 327693 h 678554"/>
                  <a:gd name="connsiteX788" fmla="*/ 279363 w 500072"/>
                  <a:gd name="connsiteY788" fmla="*/ 324676 h 678554"/>
                  <a:gd name="connsiteX789" fmla="*/ 283341 w 500072"/>
                  <a:gd name="connsiteY789" fmla="*/ 322070 h 678554"/>
                  <a:gd name="connsiteX790" fmla="*/ 331347 w 500072"/>
                  <a:gd name="connsiteY790" fmla="*/ 290797 h 678554"/>
                  <a:gd name="connsiteX791" fmla="*/ 335873 w 500072"/>
                  <a:gd name="connsiteY791" fmla="*/ 287780 h 678554"/>
                  <a:gd name="connsiteX792" fmla="*/ 340536 w 500072"/>
                  <a:gd name="connsiteY792" fmla="*/ 285174 h 678554"/>
                  <a:gd name="connsiteX793" fmla="*/ 366734 w 500072"/>
                  <a:gd name="connsiteY793" fmla="*/ 270498 h 678554"/>
                  <a:gd name="connsiteX794" fmla="*/ 383056 w 500072"/>
                  <a:gd name="connsiteY794" fmla="*/ 261308 h 678554"/>
                  <a:gd name="connsiteX795" fmla="*/ 402533 w 500072"/>
                  <a:gd name="connsiteY795" fmla="*/ 251158 h 678554"/>
                  <a:gd name="connsiteX796" fmla="*/ 418992 w 500072"/>
                  <a:gd name="connsiteY796" fmla="*/ 243340 h 678554"/>
                  <a:gd name="connsiteX797" fmla="*/ 428182 w 500072"/>
                  <a:gd name="connsiteY797" fmla="*/ 239637 h 678554"/>
                  <a:gd name="connsiteX798" fmla="*/ 439566 w 500072"/>
                  <a:gd name="connsiteY798" fmla="*/ 234973 h 678554"/>
                  <a:gd name="connsiteX799" fmla="*/ 447247 w 500072"/>
                  <a:gd name="connsiteY799" fmla="*/ 232367 h 678554"/>
                  <a:gd name="connsiteX800" fmla="*/ 455614 w 500072"/>
                  <a:gd name="connsiteY800" fmla="*/ 230995 h 678554"/>
                  <a:gd name="connsiteX801" fmla="*/ 461237 w 500072"/>
                  <a:gd name="connsiteY801" fmla="*/ 231270 h 678554"/>
                  <a:gd name="connsiteX802" fmla="*/ 469604 w 500072"/>
                  <a:gd name="connsiteY802" fmla="*/ 234287 h 678554"/>
                  <a:gd name="connsiteX803" fmla="*/ 472347 w 500072"/>
                  <a:gd name="connsiteY803" fmla="*/ 241008 h 678554"/>
                  <a:gd name="connsiteX804" fmla="*/ 467546 w 500072"/>
                  <a:gd name="connsiteY804" fmla="*/ 250198 h 678554"/>
                  <a:gd name="connsiteX805" fmla="*/ 461511 w 500072"/>
                  <a:gd name="connsiteY805" fmla="*/ 256507 h 678554"/>
                  <a:gd name="connsiteX806" fmla="*/ 449030 w 500072"/>
                  <a:gd name="connsiteY806" fmla="*/ 266657 h 678554"/>
                  <a:gd name="connsiteX807" fmla="*/ 430513 w 500072"/>
                  <a:gd name="connsiteY807" fmla="*/ 280922 h 678554"/>
                  <a:gd name="connsiteX808" fmla="*/ 413917 w 500072"/>
                  <a:gd name="connsiteY808" fmla="*/ 292992 h 678554"/>
                  <a:gd name="connsiteX809" fmla="*/ 398418 w 500072"/>
                  <a:gd name="connsiteY809" fmla="*/ 303965 h 678554"/>
                  <a:gd name="connsiteX810" fmla="*/ 373866 w 500072"/>
                  <a:gd name="connsiteY810" fmla="*/ 320149 h 678554"/>
                  <a:gd name="connsiteX811" fmla="*/ 360836 w 500072"/>
                  <a:gd name="connsiteY811" fmla="*/ 328379 h 678554"/>
                  <a:gd name="connsiteX812" fmla="*/ 324489 w 500072"/>
                  <a:gd name="connsiteY812" fmla="*/ 351010 h 678554"/>
                  <a:gd name="connsiteX813" fmla="*/ 297879 w 500072"/>
                  <a:gd name="connsiteY813" fmla="*/ 367195 h 678554"/>
                  <a:gd name="connsiteX814" fmla="*/ 283203 w 500072"/>
                  <a:gd name="connsiteY814" fmla="*/ 376111 h 678554"/>
                  <a:gd name="connsiteX815" fmla="*/ 238626 w 500072"/>
                  <a:gd name="connsiteY815" fmla="*/ 401623 h 678554"/>
                  <a:gd name="connsiteX816" fmla="*/ 232454 w 500072"/>
                  <a:gd name="connsiteY816" fmla="*/ 405052 h 678554"/>
                  <a:gd name="connsiteX817" fmla="*/ 205022 w 500072"/>
                  <a:gd name="connsiteY817" fmla="*/ 419453 h 678554"/>
                  <a:gd name="connsiteX818" fmla="*/ 177316 w 500072"/>
                  <a:gd name="connsiteY818" fmla="*/ 432072 h 678554"/>
                  <a:gd name="connsiteX819" fmla="*/ 157839 w 500072"/>
                  <a:gd name="connsiteY819" fmla="*/ 439616 h 678554"/>
                  <a:gd name="connsiteX820" fmla="*/ 149747 w 500072"/>
                  <a:gd name="connsiteY820" fmla="*/ 447708 h 678554"/>
                  <a:gd name="connsiteX821" fmla="*/ 135071 w 500072"/>
                  <a:gd name="connsiteY821" fmla="*/ 462384 h 678554"/>
                  <a:gd name="connsiteX822" fmla="*/ 116554 w 500072"/>
                  <a:gd name="connsiteY822" fmla="*/ 482273 h 678554"/>
                  <a:gd name="connsiteX823" fmla="*/ 116691 w 500072"/>
                  <a:gd name="connsiteY823" fmla="*/ 482135 h 678554"/>
                  <a:gd name="connsiteX824" fmla="*/ 99958 w 500072"/>
                  <a:gd name="connsiteY824" fmla="*/ 501886 h 678554"/>
                  <a:gd name="connsiteX825" fmla="*/ 85556 w 500072"/>
                  <a:gd name="connsiteY825" fmla="*/ 520403 h 678554"/>
                  <a:gd name="connsiteX826" fmla="*/ 85693 w 500072"/>
                  <a:gd name="connsiteY826" fmla="*/ 520266 h 678554"/>
                  <a:gd name="connsiteX827" fmla="*/ 76229 w 500072"/>
                  <a:gd name="connsiteY827" fmla="*/ 536314 h 678554"/>
                  <a:gd name="connsiteX828" fmla="*/ 76503 w 500072"/>
                  <a:gd name="connsiteY828" fmla="*/ 535628 h 678554"/>
                  <a:gd name="connsiteX829" fmla="*/ 74034 w 500072"/>
                  <a:gd name="connsiteY829" fmla="*/ 541389 h 678554"/>
                  <a:gd name="connsiteX830" fmla="*/ 74034 w 500072"/>
                  <a:gd name="connsiteY830" fmla="*/ 541251 h 678554"/>
                  <a:gd name="connsiteX831" fmla="*/ 73486 w 500072"/>
                  <a:gd name="connsiteY831" fmla="*/ 543309 h 678554"/>
                  <a:gd name="connsiteX832" fmla="*/ 73623 w 500072"/>
                  <a:gd name="connsiteY832" fmla="*/ 542623 h 678554"/>
                  <a:gd name="connsiteX833" fmla="*/ 73074 w 500072"/>
                  <a:gd name="connsiteY833" fmla="*/ 546738 h 678554"/>
                  <a:gd name="connsiteX834" fmla="*/ 73074 w 500072"/>
                  <a:gd name="connsiteY834" fmla="*/ 546052 h 678554"/>
                  <a:gd name="connsiteX835" fmla="*/ 73074 w 500072"/>
                  <a:gd name="connsiteY835" fmla="*/ 547698 h 678554"/>
                  <a:gd name="connsiteX836" fmla="*/ 73074 w 500072"/>
                  <a:gd name="connsiteY836" fmla="*/ 547286 h 678554"/>
                  <a:gd name="connsiteX837" fmla="*/ 73486 w 500072"/>
                  <a:gd name="connsiteY837" fmla="*/ 550167 h 678554"/>
                  <a:gd name="connsiteX838" fmla="*/ 73486 w 500072"/>
                  <a:gd name="connsiteY838" fmla="*/ 550030 h 678554"/>
                  <a:gd name="connsiteX839" fmla="*/ 74309 w 500072"/>
                  <a:gd name="connsiteY839" fmla="*/ 553321 h 678554"/>
                  <a:gd name="connsiteX840" fmla="*/ 74172 w 500072"/>
                  <a:gd name="connsiteY840" fmla="*/ 553047 h 678554"/>
                  <a:gd name="connsiteX841" fmla="*/ 74446 w 500072"/>
                  <a:gd name="connsiteY841" fmla="*/ 553733 h 678554"/>
                  <a:gd name="connsiteX842" fmla="*/ 74446 w 500072"/>
                  <a:gd name="connsiteY842" fmla="*/ 553733 h 678554"/>
                  <a:gd name="connsiteX843" fmla="*/ 74446 w 500072"/>
                  <a:gd name="connsiteY843" fmla="*/ 553733 h 678554"/>
                  <a:gd name="connsiteX844" fmla="*/ 75406 w 500072"/>
                  <a:gd name="connsiteY844" fmla="*/ 555928 h 678554"/>
                  <a:gd name="connsiteX845" fmla="*/ 76229 w 500072"/>
                  <a:gd name="connsiteY845" fmla="*/ 557162 h 678554"/>
                  <a:gd name="connsiteX846" fmla="*/ 76778 w 500072"/>
                  <a:gd name="connsiteY846" fmla="*/ 557848 h 678554"/>
                  <a:gd name="connsiteX847" fmla="*/ 77326 w 500072"/>
                  <a:gd name="connsiteY847" fmla="*/ 558396 h 678554"/>
                  <a:gd name="connsiteX848" fmla="*/ 78149 w 500072"/>
                  <a:gd name="connsiteY848" fmla="*/ 558945 h 678554"/>
                  <a:gd name="connsiteX849" fmla="*/ 79109 w 500072"/>
                  <a:gd name="connsiteY849" fmla="*/ 559494 h 678554"/>
                  <a:gd name="connsiteX850" fmla="*/ 81304 w 500072"/>
                  <a:gd name="connsiteY850" fmla="*/ 560454 h 678554"/>
                  <a:gd name="connsiteX851" fmla="*/ 81167 w 500072"/>
                  <a:gd name="connsiteY851" fmla="*/ 560454 h 678554"/>
                  <a:gd name="connsiteX852" fmla="*/ 81304 w 500072"/>
                  <a:gd name="connsiteY852" fmla="*/ 560454 h 678554"/>
                  <a:gd name="connsiteX853" fmla="*/ 81578 w 500072"/>
                  <a:gd name="connsiteY853" fmla="*/ 560591 h 678554"/>
                  <a:gd name="connsiteX854" fmla="*/ 81441 w 500072"/>
                  <a:gd name="connsiteY854" fmla="*/ 560591 h 678554"/>
                  <a:gd name="connsiteX855" fmla="*/ 84184 w 500072"/>
                  <a:gd name="connsiteY855" fmla="*/ 561277 h 678554"/>
                  <a:gd name="connsiteX856" fmla="*/ 89671 w 500072"/>
                  <a:gd name="connsiteY856" fmla="*/ 561963 h 678554"/>
                  <a:gd name="connsiteX857" fmla="*/ 100781 w 500072"/>
                  <a:gd name="connsiteY857" fmla="*/ 562100 h 678554"/>
                  <a:gd name="connsiteX858" fmla="*/ 100506 w 500072"/>
                  <a:gd name="connsiteY858" fmla="*/ 562100 h 678554"/>
                  <a:gd name="connsiteX859" fmla="*/ 101055 w 500072"/>
                  <a:gd name="connsiteY859" fmla="*/ 562100 h 678554"/>
                  <a:gd name="connsiteX860" fmla="*/ 101192 w 500072"/>
                  <a:gd name="connsiteY860" fmla="*/ 562100 h 678554"/>
                  <a:gd name="connsiteX861" fmla="*/ 101055 w 500072"/>
                  <a:gd name="connsiteY861" fmla="*/ 562100 h 678554"/>
                  <a:gd name="connsiteX862" fmla="*/ 112713 w 500072"/>
                  <a:gd name="connsiteY862" fmla="*/ 560454 h 678554"/>
                  <a:gd name="connsiteX863" fmla="*/ 138774 w 500072"/>
                  <a:gd name="connsiteY863" fmla="*/ 552773 h 678554"/>
                  <a:gd name="connsiteX864" fmla="*/ 138774 w 500072"/>
                  <a:gd name="connsiteY864" fmla="*/ 552773 h 678554"/>
                  <a:gd name="connsiteX865" fmla="*/ 145220 w 500072"/>
                  <a:gd name="connsiteY865" fmla="*/ 550441 h 678554"/>
                  <a:gd name="connsiteX866" fmla="*/ 157153 w 500072"/>
                  <a:gd name="connsiteY866" fmla="*/ 536862 h 678554"/>
                  <a:gd name="connsiteX867" fmla="*/ 165246 w 500072"/>
                  <a:gd name="connsiteY867" fmla="*/ 527673 h 678554"/>
                  <a:gd name="connsiteX868" fmla="*/ 167989 w 500072"/>
                  <a:gd name="connsiteY868" fmla="*/ 524655 h 678554"/>
                  <a:gd name="connsiteX869" fmla="*/ 205434 w 500072"/>
                  <a:gd name="connsiteY869" fmla="*/ 487210 h 678554"/>
                  <a:gd name="connsiteX870" fmla="*/ 214898 w 500072"/>
                  <a:gd name="connsiteY870" fmla="*/ 478706 h 678554"/>
                  <a:gd name="connsiteX871" fmla="*/ 238626 w 500072"/>
                  <a:gd name="connsiteY871" fmla="*/ 457858 h 678554"/>
                  <a:gd name="connsiteX872" fmla="*/ 257417 w 500072"/>
                  <a:gd name="connsiteY872" fmla="*/ 441262 h 678554"/>
                  <a:gd name="connsiteX873" fmla="*/ 257280 w 500072"/>
                  <a:gd name="connsiteY873" fmla="*/ 441399 h 678554"/>
                  <a:gd name="connsiteX874" fmla="*/ 260298 w 500072"/>
                  <a:gd name="connsiteY874" fmla="*/ 438930 h 678554"/>
                  <a:gd name="connsiteX875" fmla="*/ 269350 w 500072"/>
                  <a:gd name="connsiteY875" fmla="*/ 431798 h 678554"/>
                  <a:gd name="connsiteX876" fmla="*/ 294725 w 500072"/>
                  <a:gd name="connsiteY876" fmla="*/ 411910 h 678554"/>
                  <a:gd name="connsiteX877" fmla="*/ 312281 w 500072"/>
                  <a:gd name="connsiteY877" fmla="*/ 398194 h 678554"/>
                  <a:gd name="connsiteX878" fmla="*/ 314613 w 500072"/>
                  <a:gd name="connsiteY878" fmla="*/ 396548 h 678554"/>
                  <a:gd name="connsiteX879" fmla="*/ 322568 w 500072"/>
                  <a:gd name="connsiteY879" fmla="*/ 391198 h 678554"/>
                  <a:gd name="connsiteX880" fmla="*/ 367968 w 500072"/>
                  <a:gd name="connsiteY880" fmla="*/ 360886 h 678554"/>
                  <a:gd name="connsiteX881" fmla="*/ 370986 w 500072"/>
                  <a:gd name="connsiteY881" fmla="*/ 358966 h 678554"/>
                  <a:gd name="connsiteX882" fmla="*/ 384290 w 500072"/>
                  <a:gd name="connsiteY882" fmla="*/ 350873 h 678554"/>
                  <a:gd name="connsiteX883" fmla="*/ 413917 w 500072"/>
                  <a:gd name="connsiteY883" fmla="*/ 334414 h 678554"/>
                  <a:gd name="connsiteX884" fmla="*/ 440114 w 500072"/>
                  <a:gd name="connsiteY884" fmla="*/ 322070 h 678554"/>
                  <a:gd name="connsiteX885" fmla="*/ 468369 w 500072"/>
                  <a:gd name="connsiteY885" fmla="*/ 312331 h 678554"/>
                  <a:gd name="connsiteX886" fmla="*/ 477696 w 500072"/>
                  <a:gd name="connsiteY886" fmla="*/ 310137 h 678554"/>
                  <a:gd name="connsiteX887" fmla="*/ 485377 w 500072"/>
                  <a:gd name="connsiteY887" fmla="*/ 309862 h 678554"/>
                  <a:gd name="connsiteX888" fmla="*/ 491001 w 500072"/>
                  <a:gd name="connsiteY888" fmla="*/ 311371 h 678554"/>
                  <a:gd name="connsiteX889" fmla="*/ 497996 w 500072"/>
                  <a:gd name="connsiteY889" fmla="*/ 316309 h 678554"/>
                  <a:gd name="connsiteX890" fmla="*/ 499642 w 500072"/>
                  <a:gd name="connsiteY890" fmla="*/ 322618 h 678554"/>
                  <a:gd name="connsiteX891" fmla="*/ 497036 w 500072"/>
                  <a:gd name="connsiteY891" fmla="*/ 328791 h 678554"/>
                  <a:gd name="connsiteX892" fmla="*/ 494156 w 500072"/>
                  <a:gd name="connsiteY892" fmla="*/ 333865 h 678554"/>
                  <a:gd name="connsiteX893" fmla="*/ 489081 w 500072"/>
                  <a:gd name="connsiteY893" fmla="*/ 339489 h 678554"/>
                  <a:gd name="connsiteX894" fmla="*/ 486475 w 500072"/>
                  <a:gd name="connsiteY894" fmla="*/ 341821 h 678554"/>
                  <a:gd name="connsiteX895" fmla="*/ 488532 w 500072"/>
                  <a:gd name="connsiteY895" fmla="*/ 342644 h 678554"/>
                  <a:gd name="connsiteX896" fmla="*/ 491138 w 500072"/>
                  <a:gd name="connsiteY896" fmla="*/ 344564 h 678554"/>
                  <a:gd name="connsiteX897" fmla="*/ 494430 w 500072"/>
                  <a:gd name="connsiteY897" fmla="*/ 347856 h 678554"/>
                  <a:gd name="connsiteX898" fmla="*/ 495253 w 500072"/>
                  <a:gd name="connsiteY898" fmla="*/ 354165 h 678554"/>
                  <a:gd name="connsiteX899" fmla="*/ 489904 w 500072"/>
                  <a:gd name="connsiteY899" fmla="*/ 363629 h 678554"/>
                  <a:gd name="connsiteX900" fmla="*/ 482223 w 500072"/>
                  <a:gd name="connsiteY900" fmla="*/ 372545 h 678554"/>
                  <a:gd name="connsiteX901" fmla="*/ 470975 w 500072"/>
                  <a:gd name="connsiteY901" fmla="*/ 383243 h 678554"/>
                  <a:gd name="connsiteX902" fmla="*/ 455476 w 500072"/>
                  <a:gd name="connsiteY902" fmla="*/ 397508 h 678554"/>
                  <a:gd name="connsiteX903" fmla="*/ 434628 w 500072"/>
                  <a:gd name="connsiteY903" fmla="*/ 416161 h 678554"/>
                  <a:gd name="connsiteX904" fmla="*/ 421735 w 500072"/>
                  <a:gd name="connsiteY904" fmla="*/ 427271 h 678554"/>
                  <a:gd name="connsiteX905" fmla="*/ 400475 w 500072"/>
                  <a:gd name="connsiteY905" fmla="*/ 445514 h 678554"/>
                  <a:gd name="connsiteX906" fmla="*/ 388817 w 500072"/>
                  <a:gd name="connsiteY906" fmla="*/ 454978 h 678554"/>
                  <a:gd name="connsiteX907" fmla="*/ 362756 w 500072"/>
                  <a:gd name="connsiteY907" fmla="*/ 476238 h 678554"/>
                  <a:gd name="connsiteX908" fmla="*/ 380999 w 500072"/>
                  <a:gd name="connsiteY908" fmla="*/ 467048 h 678554"/>
                  <a:gd name="connsiteX909" fmla="*/ 409391 w 500072"/>
                  <a:gd name="connsiteY909" fmla="*/ 454703 h 678554"/>
                  <a:gd name="connsiteX910" fmla="*/ 436411 w 500072"/>
                  <a:gd name="connsiteY910" fmla="*/ 447022 h 678554"/>
                  <a:gd name="connsiteX911" fmla="*/ 447521 w 500072"/>
                  <a:gd name="connsiteY911" fmla="*/ 446200 h 678554"/>
                  <a:gd name="connsiteX912" fmla="*/ 455888 w 500072"/>
                  <a:gd name="connsiteY912" fmla="*/ 446748 h 678554"/>
                  <a:gd name="connsiteX913" fmla="*/ 459454 w 500072"/>
                  <a:gd name="connsiteY913" fmla="*/ 447845 h 678554"/>
                  <a:gd name="connsiteX914" fmla="*/ 461786 w 500072"/>
                  <a:gd name="connsiteY914" fmla="*/ 449217 h 678554"/>
                  <a:gd name="connsiteX915" fmla="*/ 465078 w 500072"/>
                  <a:gd name="connsiteY915" fmla="*/ 453743 h 678554"/>
                  <a:gd name="connsiteX916" fmla="*/ 465626 w 500072"/>
                  <a:gd name="connsiteY916" fmla="*/ 460327 h 678554"/>
                  <a:gd name="connsiteX917" fmla="*/ 463569 w 500072"/>
                  <a:gd name="connsiteY917" fmla="*/ 467048 h 678554"/>
                  <a:gd name="connsiteX918" fmla="*/ 460688 w 500072"/>
                  <a:gd name="connsiteY918" fmla="*/ 471025 h 678554"/>
                  <a:gd name="connsiteX919" fmla="*/ 457259 w 500072"/>
                  <a:gd name="connsiteY919" fmla="*/ 474729 h 678554"/>
                  <a:gd name="connsiteX920" fmla="*/ 452459 w 500072"/>
                  <a:gd name="connsiteY920" fmla="*/ 479667 h 678554"/>
                  <a:gd name="connsiteX921" fmla="*/ 445464 w 500072"/>
                  <a:gd name="connsiteY921" fmla="*/ 486113 h 678554"/>
                  <a:gd name="connsiteX922" fmla="*/ 427633 w 500072"/>
                  <a:gd name="connsiteY922" fmla="*/ 502572 h 678554"/>
                  <a:gd name="connsiteX923" fmla="*/ 422969 w 500072"/>
                  <a:gd name="connsiteY923" fmla="*/ 506687 h 678554"/>
                  <a:gd name="connsiteX924" fmla="*/ 423518 w 500072"/>
                  <a:gd name="connsiteY924" fmla="*/ 506276 h 678554"/>
                  <a:gd name="connsiteX925" fmla="*/ 410214 w 500072"/>
                  <a:gd name="connsiteY925" fmla="*/ 517934 h 678554"/>
                  <a:gd name="connsiteX926" fmla="*/ 410351 w 500072"/>
                  <a:gd name="connsiteY926" fmla="*/ 517797 h 678554"/>
                  <a:gd name="connsiteX927" fmla="*/ 410076 w 500072"/>
                  <a:gd name="connsiteY927" fmla="*/ 518071 h 678554"/>
                  <a:gd name="connsiteX928" fmla="*/ 409802 w 500072"/>
                  <a:gd name="connsiteY928" fmla="*/ 518346 h 678554"/>
                  <a:gd name="connsiteX929" fmla="*/ 409939 w 500072"/>
                  <a:gd name="connsiteY929" fmla="*/ 518209 h 678554"/>
                  <a:gd name="connsiteX930" fmla="*/ 408705 w 500072"/>
                  <a:gd name="connsiteY930" fmla="*/ 519306 h 678554"/>
                  <a:gd name="connsiteX931" fmla="*/ 408842 w 500072"/>
                  <a:gd name="connsiteY931" fmla="*/ 519169 h 678554"/>
                  <a:gd name="connsiteX932" fmla="*/ 405550 w 500072"/>
                  <a:gd name="connsiteY932" fmla="*/ 522049 h 678554"/>
                  <a:gd name="connsiteX933" fmla="*/ 406099 w 500072"/>
                  <a:gd name="connsiteY933" fmla="*/ 521638 h 678554"/>
                  <a:gd name="connsiteX934" fmla="*/ 389914 w 500072"/>
                  <a:gd name="connsiteY934" fmla="*/ 535354 h 678554"/>
                  <a:gd name="connsiteX935" fmla="*/ 375238 w 500072"/>
                  <a:gd name="connsiteY935" fmla="*/ 547698 h 678554"/>
                  <a:gd name="connsiteX936" fmla="*/ 354664 w 500072"/>
                  <a:gd name="connsiteY936" fmla="*/ 564431 h 678554"/>
                  <a:gd name="connsiteX937" fmla="*/ 339576 w 500072"/>
                  <a:gd name="connsiteY937" fmla="*/ 576776 h 678554"/>
                  <a:gd name="connsiteX938" fmla="*/ 301720 w 500072"/>
                  <a:gd name="connsiteY938" fmla="*/ 606402 h 678554"/>
                  <a:gd name="connsiteX939" fmla="*/ 297331 w 500072"/>
                  <a:gd name="connsiteY939" fmla="*/ 609557 h 678554"/>
                  <a:gd name="connsiteX940" fmla="*/ 284438 w 500072"/>
                  <a:gd name="connsiteY940" fmla="*/ 618884 h 678554"/>
                  <a:gd name="connsiteX941" fmla="*/ 273054 w 500072"/>
                  <a:gd name="connsiteY941" fmla="*/ 627251 h 678554"/>
                  <a:gd name="connsiteX942" fmla="*/ 268527 w 500072"/>
                  <a:gd name="connsiteY942" fmla="*/ 630543 h 678554"/>
                  <a:gd name="connsiteX943" fmla="*/ 208177 w 500072"/>
                  <a:gd name="connsiteY943" fmla="*/ 665793 h 678554"/>
                  <a:gd name="connsiteX944" fmla="*/ 194735 w 500072"/>
                  <a:gd name="connsiteY944" fmla="*/ 671828 h 678554"/>
                  <a:gd name="connsiteX945" fmla="*/ 182665 w 500072"/>
                  <a:gd name="connsiteY945" fmla="*/ 676217 h 678554"/>
                  <a:gd name="connsiteX946" fmla="*/ 167440 w 500072"/>
                  <a:gd name="connsiteY946" fmla="*/ 678411 h 678554"/>
                  <a:gd name="connsiteX947" fmla="*/ 159348 w 500072"/>
                  <a:gd name="connsiteY947" fmla="*/ 678137 h 678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</a:cxnLst>
                <a:rect l="l" t="t" r="r" b="b"/>
                <a:pathLst>
                  <a:path w="500072" h="678554">
                    <a:moveTo>
                      <a:pt x="64982" y="83411"/>
                    </a:moveTo>
                    <a:cubicBezTo>
                      <a:pt x="64707" y="83411"/>
                      <a:pt x="64570" y="83411"/>
                      <a:pt x="64433" y="83411"/>
                    </a:cubicBezTo>
                    <a:cubicBezTo>
                      <a:pt x="70194" y="83000"/>
                      <a:pt x="75955" y="82451"/>
                      <a:pt x="81715" y="81765"/>
                    </a:cubicBezTo>
                    <a:cubicBezTo>
                      <a:pt x="85830" y="81354"/>
                      <a:pt x="90082" y="80805"/>
                      <a:pt x="94197" y="80119"/>
                    </a:cubicBezTo>
                    <a:cubicBezTo>
                      <a:pt x="98037" y="79434"/>
                      <a:pt x="101741" y="78885"/>
                      <a:pt x="105581" y="78199"/>
                    </a:cubicBezTo>
                    <a:cubicBezTo>
                      <a:pt x="115045" y="76553"/>
                      <a:pt x="124372" y="75045"/>
                      <a:pt x="133836" y="73399"/>
                    </a:cubicBezTo>
                    <a:cubicBezTo>
                      <a:pt x="140968" y="71890"/>
                      <a:pt x="148238" y="70381"/>
                      <a:pt x="155507" y="68872"/>
                    </a:cubicBezTo>
                    <a:cubicBezTo>
                      <a:pt x="160171" y="67912"/>
                      <a:pt x="164972" y="66952"/>
                      <a:pt x="169772" y="65855"/>
                    </a:cubicBezTo>
                    <a:cubicBezTo>
                      <a:pt x="171967" y="65443"/>
                      <a:pt x="174161" y="65032"/>
                      <a:pt x="176219" y="64483"/>
                    </a:cubicBezTo>
                    <a:cubicBezTo>
                      <a:pt x="184037" y="62700"/>
                      <a:pt x="191992" y="60780"/>
                      <a:pt x="199810" y="58997"/>
                    </a:cubicBezTo>
                    <a:cubicBezTo>
                      <a:pt x="205845" y="57625"/>
                      <a:pt x="211880" y="56254"/>
                      <a:pt x="217915" y="54745"/>
                    </a:cubicBezTo>
                    <a:cubicBezTo>
                      <a:pt x="227105" y="52413"/>
                      <a:pt x="236157" y="50081"/>
                      <a:pt x="245347" y="47750"/>
                    </a:cubicBezTo>
                    <a:cubicBezTo>
                      <a:pt x="251108" y="46241"/>
                      <a:pt x="257006" y="44595"/>
                      <a:pt x="262767" y="42949"/>
                    </a:cubicBezTo>
                    <a:cubicBezTo>
                      <a:pt x="265510" y="42126"/>
                      <a:pt x="268116" y="41440"/>
                      <a:pt x="270859" y="40617"/>
                    </a:cubicBezTo>
                    <a:cubicBezTo>
                      <a:pt x="269899" y="39383"/>
                      <a:pt x="268802" y="38286"/>
                      <a:pt x="267842" y="37051"/>
                    </a:cubicBezTo>
                    <a:cubicBezTo>
                      <a:pt x="267842" y="37051"/>
                      <a:pt x="267979" y="37188"/>
                      <a:pt x="267979" y="37188"/>
                    </a:cubicBezTo>
                    <a:cubicBezTo>
                      <a:pt x="265647" y="34720"/>
                      <a:pt x="263452" y="32388"/>
                      <a:pt x="260846" y="30056"/>
                    </a:cubicBezTo>
                    <a:cubicBezTo>
                      <a:pt x="260846" y="30056"/>
                      <a:pt x="260846" y="30056"/>
                      <a:pt x="260984" y="30056"/>
                    </a:cubicBezTo>
                    <a:cubicBezTo>
                      <a:pt x="260846" y="29919"/>
                      <a:pt x="260846" y="29919"/>
                      <a:pt x="260709" y="29782"/>
                    </a:cubicBezTo>
                    <a:cubicBezTo>
                      <a:pt x="260709" y="29782"/>
                      <a:pt x="260709" y="29782"/>
                      <a:pt x="260572" y="29645"/>
                    </a:cubicBezTo>
                    <a:cubicBezTo>
                      <a:pt x="260572" y="29645"/>
                      <a:pt x="260572" y="29645"/>
                      <a:pt x="260572" y="29645"/>
                    </a:cubicBezTo>
                    <a:cubicBezTo>
                      <a:pt x="258926" y="28273"/>
                      <a:pt x="257280" y="26901"/>
                      <a:pt x="255497" y="25530"/>
                    </a:cubicBezTo>
                    <a:cubicBezTo>
                      <a:pt x="255497" y="25530"/>
                      <a:pt x="255497" y="25530"/>
                      <a:pt x="255634" y="25530"/>
                    </a:cubicBezTo>
                    <a:cubicBezTo>
                      <a:pt x="255634" y="25530"/>
                      <a:pt x="255497" y="25393"/>
                      <a:pt x="255497" y="25393"/>
                    </a:cubicBezTo>
                    <a:cubicBezTo>
                      <a:pt x="255497" y="25393"/>
                      <a:pt x="255360" y="25255"/>
                      <a:pt x="255360" y="25255"/>
                    </a:cubicBezTo>
                    <a:cubicBezTo>
                      <a:pt x="255360" y="25255"/>
                      <a:pt x="255360" y="25255"/>
                      <a:pt x="255497" y="25393"/>
                    </a:cubicBezTo>
                    <a:cubicBezTo>
                      <a:pt x="253028" y="23747"/>
                      <a:pt x="250422" y="22238"/>
                      <a:pt x="247679" y="20866"/>
                    </a:cubicBezTo>
                    <a:cubicBezTo>
                      <a:pt x="247679" y="20866"/>
                      <a:pt x="247679" y="20866"/>
                      <a:pt x="247816" y="20866"/>
                    </a:cubicBezTo>
                    <a:cubicBezTo>
                      <a:pt x="247679" y="20866"/>
                      <a:pt x="247679" y="20729"/>
                      <a:pt x="247542" y="20729"/>
                    </a:cubicBezTo>
                    <a:cubicBezTo>
                      <a:pt x="247542" y="20729"/>
                      <a:pt x="247405" y="20729"/>
                      <a:pt x="247405" y="20592"/>
                    </a:cubicBezTo>
                    <a:cubicBezTo>
                      <a:pt x="247405" y="20592"/>
                      <a:pt x="247405" y="20592"/>
                      <a:pt x="247405" y="20592"/>
                    </a:cubicBezTo>
                    <a:cubicBezTo>
                      <a:pt x="243153" y="18535"/>
                      <a:pt x="238901" y="16752"/>
                      <a:pt x="234374" y="15243"/>
                    </a:cubicBezTo>
                    <a:cubicBezTo>
                      <a:pt x="234374" y="15243"/>
                      <a:pt x="234374" y="15243"/>
                      <a:pt x="234512" y="15243"/>
                    </a:cubicBezTo>
                    <a:cubicBezTo>
                      <a:pt x="228888" y="13323"/>
                      <a:pt x="223127" y="11951"/>
                      <a:pt x="217229" y="10579"/>
                    </a:cubicBezTo>
                    <a:cubicBezTo>
                      <a:pt x="217229" y="10579"/>
                      <a:pt x="217229" y="10579"/>
                      <a:pt x="217367" y="10579"/>
                    </a:cubicBezTo>
                    <a:cubicBezTo>
                      <a:pt x="217367" y="10579"/>
                      <a:pt x="217229" y="10579"/>
                      <a:pt x="217229" y="10579"/>
                    </a:cubicBezTo>
                    <a:cubicBezTo>
                      <a:pt x="217229" y="10579"/>
                      <a:pt x="217092" y="10579"/>
                      <a:pt x="217092" y="10579"/>
                    </a:cubicBezTo>
                    <a:cubicBezTo>
                      <a:pt x="217092" y="10579"/>
                      <a:pt x="217092" y="10579"/>
                      <a:pt x="217092" y="10579"/>
                    </a:cubicBezTo>
                    <a:cubicBezTo>
                      <a:pt x="208863" y="8933"/>
                      <a:pt x="200633" y="7836"/>
                      <a:pt x="192266" y="7288"/>
                    </a:cubicBezTo>
                    <a:cubicBezTo>
                      <a:pt x="192266" y="7288"/>
                      <a:pt x="192266" y="7288"/>
                      <a:pt x="192404" y="7288"/>
                    </a:cubicBezTo>
                    <a:cubicBezTo>
                      <a:pt x="183762" y="6739"/>
                      <a:pt x="175121" y="6739"/>
                      <a:pt x="166480" y="7288"/>
                    </a:cubicBezTo>
                    <a:cubicBezTo>
                      <a:pt x="166755" y="7288"/>
                      <a:pt x="166892" y="7288"/>
                      <a:pt x="167029" y="7288"/>
                    </a:cubicBezTo>
                    <a:cubicBezTo>
                      <a:pt x="156056" y="8110"/>
                      <a:pt x="145083" y="9619"/>
                      <a:pt x="134248" y="11814"/>
                    </a:cubicBezTo>
                    <a:cubicBezTo>
                      <a:pt x="134248" y="11814"/>
                      <a:pt x="134248" y="11814"/>
                      <a:pt x="134248" y="11814"/>
                    </a:cubicBezTo>
                    <a:cubicBezTo>
                      <a:pt x="134248" y="11814"/>
                      <a:pt x="134110" y="11814"/>
                      <a:pt x="134110" y="11814"/>
                    </a:cubicBezTo>
                    <a:cubicBezTo>
                      <a:pt x="134110" y="11814"/>
                      <a:pt x="133973" y="11814"/>
                      <a:pt x="133973" y="11814"/>
                    </a:cubicBezTo>
                    <a:cubicBezTo>
                      <a:pt x="133973" y="11814"/>
                      <a:pt x="133973" y="11814"/>
                      <a:pt x="133973" y="11814"/>
                    </a:cubicBezTo>
                    <a:cubicBezTo>
                      <a:pt x="119023" y="14968"/>
                      <a:pt x="104210" y="19220"/>
                      <a:pt x="89808" y="24295"/>
                    </a:cubicBezTo>
                    <a:cubicBezTo>
                      <a:pt x="89945" y="24295"/>
                      <a:pt x="90082" y="24158"/>
                      <a:pt x="90219" y="24158"/>
                    </a:cubicBezTo>
                    <a:cubicBezTo>
                      <a:pt x="74034" y="29919"/>
                      <a:pt x="58261" y="36503"/>
                      <a:pt x="42899" y="44184"/>
                    </a:cubicBezTo>
                    <a:cubicBezTo>
                      <a:pt x="43036" y="44184"/>
                      <a:pt x="43173" y="44046"/>
                      <a:pt x="43311" y="43909"/>
                    </a:cubicBezTo>
                    <a:cubicBezTo>
                      <a:pt x="39059" y="45967"/>
                      <a:pt x="34807" y="48161"/>
                      <a:pt x="30555" y="50356"/>
                    </a:cubicBezTo>
                    <a:cubicBezTo>
                      <a:pt x="26028" y="52825"/>
                      <a:pt x="21639" y="55705"/>
                      <a:pt x="17387" y="58585"/>
                    </a:cubicBezTo>
                    <a:cubicBezTo>
                      <a:pt x="16290" y="59408"/>
                      <a:pt x="15193" y="60231"/>
                      <a:pt x="14095" y="61054"/>
                    </a:cubicBezTo>
                    <a:cubicBezTo>
                      <a:pt x="14233" y="60917"/>
                      <a:pt x="14370" y="60780"/>
                      <a:pt x="14507" y="60643"/>
                    </a:cubicBezTo>
                    <a:cubicBezTo>
                      <a:pt x="13410" y="61603"/>
                      <a:pt x="12450" y="62563"/>
                      <a:pt x="11627" y="63523"/>
                    </a:cubicBezTo>
                    <a:cubicBezTo>
                      <a:pt x="11764" y="63386"/>
                      <a:pt x="11901" y="63249"/>
                      <a:pt x="11901" y="63112"/>
                    </a:cubicBezTo>
                    <a:cubicBezTo>
                      <a:pt x="11627" y="63523"/>
                      <a:pt x="11352" y="63935"/>
                      <a:pt x="11078" y="64346"/>
                    </a:cubicBezTo>
                    <a:cubicBezTo>
                      <a:pt x="10804" y="64895"/>
                      <a:pt x="10529" y="65306"/>
                      <a:pt x="10255" y="65855"/>
                    </a:cubicBezTo>
                    <a:cubicBezTo>
                      <a:pt x="10255" y="65718"/>
                      <a:pt x="10392" y="65581"/>
                      <a:pt x="10529" y="65443"/>
                    </a:cubicBezTo>
                    <a:cubicBezTo>
                      <a:pt x="9981" y="66541"/>
                      <a:pt x="9569" y="67501"/>
                      <a:pt x="9158" y="68598"/>
                    </a:cubicBezTo>
                    <a:cubicBezTo>
                      <a:pt x="9021" y="69147"/>
                      <a:pt x="8883" y="69695"/>
                      <a:pt x="8746" y="70107"/>
                    </a:cubicBezTo>
                    <a:cubicBezTo>
                      <a:pt x="8746" y="70518"/>
                      <a:pt x="8609" y="70930"/>
                      <a:pt x="8609" y="71204"/>
                    </a:cubicBezTo>
                    <a:cubicBezTo>
                      <a:pt x="8609" y="71478"/>
                      <a:pt x="8609" y="71890"/>
                      <a:pt x="8609" y="72164"/>
                    </a:cubicBezTo>
                    <a:cubicBezTo>
                      <a:pt x="8609" y="72301"/>
                      <a:pt x="8746" y="72576"/>
                      <a:pt x="8746" y="72713"/>
                    </a:cubicBezTo>
                    <a:cubicBezTo>
                      <a:pt x="8883" y="72850"/>
                      <a:pt x="8883" y="73124"/>
                      <a:pt x="9021" y="73261"/>
                    </a:cubicBezTo>
                    <a:cubicBezTo>
                      <a:pt x="9295" y="73536"/>
                      <a:pt x="9569" y="73947"/>
                      <a:pt x="9843" y="74222"/>
                    </a:cubicBezTo>
                    <a:cubicBezTo>
                      <a:pt x="9706" y="74084"/>
                      <a:pt x="9569" y="73947"/>
                      <a:pt x="9569" y="73810"/>
                    </a:cubicBezTo>
                    <a:cubicBezTo>
                      <a:pt x="9843" y="74084"/>
                      <a:pt x="10118" y="74359"/>
                      <a:pt x="10392" y="74633"/>
                    </a:cubicBezTo>
                    <a:cubicBezTo>
                      <a:pt x="10941" y="75045"/>
                      <a:pt x="11352" y="75319"/>
                      <a:pt x="11901" y="75730"/>
                    </a:cubicBezTo>
                    <a:lnTo>
                      <a:pt x="11901" y="75730"/>
                    </a:lnTo>
                    <a:cubicBezTo>
                      <a:pt x="12861" y="76279"/>
                      <a:pt x="13821" y="76828"/>
                      <a:pt x="14781" y="77376"/>
                    </a:cubicBezTo>
                    <a:cubicBezTo>
                      <a:pt x="14644" y="77239"/>
                      <a:pt x="14507" y="77239"/>
                      <a:pt x="14370" y="77102"/>
                    </a:cubicBezTo>
                    <a:cubicBezTo>
                      <a:pt x="16701" y="78199"/>
                      <a:pt x="19170" y="79297"/>
                      <a:pt x="21639" y="80119"/>
                    </a:cubicBezTo>
                    <a:cubicBezTo>
                      <a:pt x="21502" y="80119"/>
                      <a:pt x="21365" y="79982"/>
                      <a:pt x="21091" y="79982"/>
                    </a:cubicBezTo>
                    <a:cubicBezTo>
                      <a:pt x="22462" y="80394"/>
                      <a:pt x="23834" y="80805"/>
                      <a:pt x="25205" y="81080"/>
                    </a:cubicBezTo>
                    <a:cubicBezTo>
                      <a:pt x="25205" y="81080"/>
                      <a:pt x="25205" y="81080"/>
                      <a:pt x="25068" y="81080"/>
                    </a:cubicBezTo>
                    <a:cubicBezTo>
                      <a:pt x="25205" y="81080"/>
                      <a:pt x="25205" y="81080"/>
                      <a:pt x="25343" y="81080"/>
                    </a:cubicBezTo>
                    <a:cubicBezTo>
                      <a:pt x="25480" y="81080"/>
                      <a:pt x="25617" y="81080"/>
                      <a:pt x="25617" y="81217"/>
                    </a:cubicBezTo>
                    <a:cubicBezTo>
                      <a:pt x="25617" y="81217"/>
                      <a:pt x="25480" y="81217"/>
                      <a:pt x="25480" y="81217"/>
                    </a:cubicBezTo>
                    <a:cubicBezTo>
                      <a:pt x="30966" y="82177"/>
                      <a:pt x="36590" y="82588"/>
                      <a:pt x="42213" y="83000"/>
                    </a:cubicBezTo>
                    <a:cubicBezTo>
                      <a:pt x="41939" y="83000"/>
                      <a:pt x="41802" y="83000"/>
                      <a:pt x="41665" y="83000"/>
                    </a:cubicBezTo>
                    <a:cubicBezTo>
                      <a:pt x="49208" y="83960"/>
                      <a:pt x="57027" y="83823"/>
                      <a:pt x="64982" y="83411"/>
                    </a:cubicBezTo>
                    <a:close/>
                    <a:moveTo>
                      <a:pt x="228888" y="375562"/>
                    </a:moveTo>
                    <a:cubicBezTo>
                      <a:pt x="228202" y="375974"/>
                      <a:pt x="227516" y="376659"/>
                      <a:pt x="226968" y="377208"/>
                    </a:cubicBezTo>
                    <a:cubicBezTo>
                      <a:pt x="225048" y="378854"/>
                      <a:pt x="222990" y="380637"/>
                      <a:pt x="221070" y="382283"/>
                    </a:cubicBezTo>
                    <a:cubicBezTo>
                      <a:pt x="214898" y="387632"/>
                      <a:pt x="208725" y="392981"/>
                      <a:pt x="202553" y="398331"/>
                    </a:cubicBezTo>
                    <a:cubicBezTo>
                      <a:pt x="193638" y="406012"/>
                      <a:pt x="184860" y="413693"/>
                      <a:pt x="175944" y="421236"/>
                    </a:cubicBezTo>
                    <a:cubicBezTo>
                      <a:pt x="184311" y="417670"/>
                      <a:pt x="192541" y="413830"/>
                      <a:pt x="200633" y="409852"/>
                    </a:cubicBezTo>
                    <a:cubicBezTo>
                      <a:pt x="200496" y="409852"/>
                      <a:pt x="200222" y="409989"/>
                      <a:pt x="200084" y="410126"/>
                    </a:cubicBezTo>
                    <a:cubicBezTo>
                      <a:pt x="211469" y="404366"/>
                      <a:pt x="222716" y="398468"/>
                      <a:pt x="233689" y="392158"/>
                    </a:cubicBezTo>
                    <a:cubicBezTo>
                      <a:pt x="242330" y="387221"/>
                      <a:pt x="250971" y="382146"/>
                      <a:pt x="259612" y="377208"/>
                    </a:cubicBezTo>
                    <a:cubicBezTo>
                      <a:pt x="265647" y="373779"/>
                      <a:pt x="271545" y="370213"/>
                      <a:pt x="277580" y="366784"/>
                    </a:cubicBezTo>
                    <a:cubicBezTo>
                      <a:pt x="282792" y="363766"/>
                      <a:pt x="288004" y="360475"/>
                      <a:pt x="293216" y="357320"/>
                    </a:cubicBezTo>
                    <a:cubicBezTo>
                      <a:pt x="305561" y="349776"/>
                      <a:pt x="317905" y="342369"/>
                      <a:pt x="330112" y="334688"/>
                    </a:cubicBezTo>
                    <a:cubicBezTo>
                      <a:pt x="338753" y="329339"/>
                      <a:pt x="347394" y="323853"/>
                      <a:pt x="356035" y="318504"/>
                    </a:cubicBezTo>
                    <a:cubicBezTo>
                      <a:pt x="360287" y="315760"/>
                      <a:pt x="364539" y="313154"/>
                      <a:pt x="368791" y="310274"/>
                    </a:cubicBezTo>
                    <a:cubicBezTo>
                      <a:pt x="377432" y="304650"/>
                      <a:pt x="385936" y="298890"/>
                      <a:pt x="394577" y="293266"/>
                    </a:cubicBezTo>
                    <a:cubicBezTo>
                      <a:pt x="394577" y="293266"/>
                      <a:pt x="394440" y="293266"/>
                      <a:pt x="394440" y="293403"/>
                    </a:cubicBezTo>
                    <a:cubicBezTo>
                      <a:pt x="403493" y="286957"/>
                      <a:pt x="412820" y="280647"/>
                      <a:pt x="421735" y="273927"/>
                    </a:cubicBezTo>
                    <a:cubicBezTo>
                      <a:pt x="426673" y="270223"/>
                      <a:pt x="431611" y="266657"/>
                      <a:pt x="436411" y="262954"/>
                    </a:cubicBezTo>
                    <a:cubicBezTo>
                      <a:pt x="443132" y="257742"/>
                      <a:pt x="449990" y="252667"/>
                      <a:pt x="456299" y="247180"/>
                    </a:cubicBezTo>
                    <a:cubicBezTo>
                      <a:pt x="457259" y="246220"/>
                      <a:pt x="458220" y="245260"/>
                      <a:pt x="459180" y="244163"/>
                    </a:cubicBezTo>
                    <a:cubicBezTo>
                      <a:pt x="459043" y="244300"/>
                      <a:pt x="458905" y="244437"/>
                      <a:pt x="458768" y="244574"/>
                    </a:cubicBezTo>
                    <a:cubicBezTo>
                      <a:pt x="459043" y="244163"/>
                      <a:pt x="459454" y="243614"/>
                      <a:pt x="459728" y="243203"/>
                    </a:cubicBezTo>
                    <a:cubicBezTo>
                      <a:pt x="460003" y="242791"/>
                      <a:pt x="460277" y="242380"/>
                      <a:pt x="460414" y="241831"/>
                    </a:cubicBezTo>
                    <a:cubicBezTo>
                      <a:pt x="460277" y="241694"/>
                      <a:pt x="460003" y="241694"/>
                      <a:pt x="459866" y="241694"/>
                    </a:cubicBezTo>
                    <a:cubicBezTo>
                      <a:pt x="459454" y="241557"/>
                      <a:pt x="459043" y="241420"/>
                      <a:pt x="458631" y="241282"/>
                    </a:cubicBezTo>
                    <a:cubicBezTo>
                      <a:pt x="458220" y="241282"/>
                      <a:pt x="457945" y="241282"/>
                      <a:pt x="457534" y="241145"/>
                    </a:cubicBezTo>
                    <a:cubicBezTo>
                      <a:pt x="456848" y="241145"/>
                      <a:pt x="456162" y="241145"/>
                      <a:pt x="455614" y="241145"/>
                    </a:cubicBezTo>
                    <a:cubicBezTo>
                      <a:pt x="455888" y="241145"/>
                      <a:pt x="456025" y="241145"/>
                      <a:pt x="456299" y="241145"/>
                    </a:cubicBezTo>
                    <a:cubicBezTo>
                      <a:pt x="454791" y="241282"/>
                      <a:pt x="453282" y="241420"/>
                      <a:pt x="451773" y="241831"/>
                    </a:cubicBezTo>
                    <a:cubicBezTo>
                      <a:pt x="449716" y="242380"/>
                      <a:pt x="447795" y="242928"/>
                      <a:pt x="445738" y="243614"/>
                    </a:cubicBezTo>
                    <a:cubicBezTo>
                      <a:pt x="445738" y="243614"/>
                      <a:pt x="445875" y="243614"/>
                      <a:pt x="445875" y="243614"/>
                    </a:cubicBezTo>
                    <a:cubicBezTo>
                      <a:pt x="445738" y="243614"/>
                      <a:pt x="445601" y="243751"/>
                      <a:pt x="445464" y="243751"/>
                    </a:cubicBezTo>
                    <a:cubicBezTo>
                      <a:pt x="445464" y="243751"/>
                      <a:pt x="445327" y="243751"/>
                      <a:pt x="445327" y="243751"/>
                    </a:cubicBezTo>
                    <a:cubicBezTo>
                      <a:pt x="445327" y="243751"/>
                      <a:pt x="445327" y="243751"/>
                      <a:pt x="445327" y="243751"/>
                    </a:cubicBezTo>
                    <a:cubicBezTo>
                      <a:pt x="439429" y="245946"/>
                      <a:pt x="433394" y="248415"/>
                      <a:pt x="427496" y="250884"/>
                    </a:cubicBezTo>
                    <a:cubicBezTo>
                      <a:pt x="420501" y="253627"/>
                      <a:pt x="413780" y="257056"/>
                      <a:pt x="407059" y="260348"/>
                    </a:cubicBezTo>
                    <a:cubicBezTo>
                      <a:pt x="407333" y="260211"/>
                      <a:pt x="407470" y="260073"/>
                      <a:pt x="407608" y="260073"/>
                    </a:cubicBezTo>
                    <a:cubicBezTo>
                      <a:pt x="401161" y="263365"/>
                      <a:pt x="394577" y="266657"/>
                      <a:pt x="388131" y="270223"/>
                    </a:cubicBezTo>
                    <a:cubicBezTo>
                      <a:pt x="382370" y="273515"/>
                      <a:pt x="376472" y="276807"/>
                      <a:pt x="370712" y="280099"/>
                    </a:cubicBezTo>
                    <a:cubicBezTo>
                      <a:pt x="364128" y="283802"/>
                      <a:pt x="357407" y="287643"/>
                      <a:pt x="350823" y="291346"/>
                    </a:cubicBezTo>
                    <a:cubicBezTo>
                      <a:pt x="348492" y="292717"/>
                      <a:pt x="346160" y="293952"/>
                      <a:pt x="343965" y="295324"/>
                    </a:cubicBezTo>
                    <a:cubicBezTo>
                      <a:pt x="343005" y="295735"/>
                      <a:pt x="342045" y="296284"/>
                      <a:pt x="341222" y="296832"/>
                    </a:cubicBezTo>
                    <a:cubicBezTo>
                      <a:pt x="322843" y="308902"/>
                      <a:pt x="304463" y="321110"/>
                      <a:pt x="285947" y="333180"/>
                    </a:cubicBezTo>
                    <a:cubicBezTo>
                      <a:pt x="285947" y="333180"/>
                      <a:pt x="285947" y="333180"/>
                      <a:pt x="286084" y="333180"/>
                    </a:cubicBezTo>
                    <a:cubicBezTo>
                      <a:pt x="266881" y="347033"/>
                      <a:pt x="247953" y="361297"/>
                      <a:pt x="228888" y="375562"/>
                    </a:cubicBezTo>
                    <a:close/>
                    <a:moveTo>
                      <a:pt x="169909" y="539605"/>
                    </a:moveTo>
                    <a:cubicBezTo>
                      <a:pt x="175670" y="536862"/>
                      <a:pt x="181293" y="533982"/>
                      <a:pt x="186917" y="531239"/>
                    </a:cubicBezTo>
                    <a:cubicBezTo>
                      <a:pt x="219424" y="514642"/>
                      <a:pt x="250422" y="495166"/>
                      <a:pt x="281558" y="476100"/>
                    </a:cubicBezTo>
                    <a:cubicBezTo>
                      <a:pt x="288278" y="471986"/>
                      <a:pt x="294999" y="467596"/>
                      <a:pt x="301720" y="463207"/>
                    </a:cubicBezTo>
                    <a:cubicBezTo>
                      <a:pt x="307344" y="459504"/>
                      <a:pt x="312967" y="455938"/>
                      <a:pt x="318728" y="452235"/>
                    </a:cubicBezTo>
                    <a:cubicBezTo>
                      <a:pt x="319825" y="451274"/>
                      <a:pt x="320922" y="450177"/>
                      <a:pt x="322020" y="449217"/>
                    </a:cubicBezTo>
                    <a:cubicBezTo>
                      <a:pt x="322980" y="448257"/>
                      <a:pt x="324077" y="447571"/>
                      <a:pt x="325037" y="446611"/>
                    </a:cubicBezTo>
                    <a:cubicBezTo>
                      <a:pt x="328055" y="444142"/>
                      <a:pt x="330935" y="441673"/>
                      <a:pt x="333953" y="439204"/>
                    </a:cubicBezTo>
                    <a:cubicBezTo>
                      <a:pt x="347531" y="427957"/>
                      <a:pt x="361110" y="416710"/>
                      <a:pt x="374826" y="405463"/>
                    </a:cubicBezTo>
                    <a:cubicBezTo>
                      <a:pt x="379078" y="402034"/>
                      <a:pt x="383604" y="398742"/>
                      <a:pt x="387994" y="395450"/>
                    </a:cubicBezTo>
                    <a:cubicBezTo>
                      <a:pt x="396223" y="389278"/>
                      <a:pt x="404727" y="383380"/>
                      <a:pt x="413231" y="377620"/>
                    </a:cubicBezTo>
                    <a:cubicBezTo>
                      <a:pt x="421186" y="372270"/>
                      <a:pt x="429279" y="367058"/>
                      <a:pt x="437371" y="362120"/>
                    </a:cubicBezTo>
                    <a:cubicBezTo>
                      <a:pt x="441760" y="359514"/>
                      <a:pt x="446150" y="357046"/>
                      <a:pt x="450539" y="354577"/>
                    </a:cubicBezTo>
                    <a:cubicBezTo>
                      <a:pt x="453145" y="353205"/>
                      <a:pt x="455751" y="351971"/>
                      <a:pt x="458357" y="350736"/>
                    </a:cubicBezTo>
                    <a:cubicBezTo>
                      <a:pt x="458357" y="350736"/>
                      <a:pt x="458357" y="350736"/>
                      <a:pt x="458494" y="350599"/>
                    </a:cubicBezTo>
                    <a:cubicBezTo>
                      <a:pt x="461923" y="347993"/>
                      <a:pt x="465215" y="345250"/>
                      <a:pt x="468644" y="342507"/>
                    </a:cubicBezTo>
                    <a:cubicBezTo>
                      <a:pt x="472484" y="339489"/>
                      <a:pt x="476050" y="336334"/>
                      <a:pt x="479754" y="333180"/>
                    </a:cubicBezTo>
                    <a:cubicBezTo>
                      <a:pt x="481262" y="331808"/>
                      <a:pt x="482634" y="330574"/>
                      <a:pt x="484006" y="329065"/>
                    </a:cubicBezTo>
                    <a:cubicBezTo>
                      <a:pt x="484417" y="328516"/>
                      <a:pt x="484829" y="327968"/>
                      <a:pt x="485377" y="327419"/>
                    </a:cubicBezTo>
                    <a:cubicBezTo>
                      <a:pt x="485240" y="327556"/>
                      <a:pt x="485103" y="327830"/>
                      <a:pt x="484966" y="327968"/>
                    </a:cubicBezTo>
                    <a:cubicBezTo>
                      <a:pt x="485652" y="326870"/>
                      <a:pt x="486337" y="325773"/>
                      <a:pt x="486886" y="324676"/>
                    </a:cubicBezTo>
                    <a:cubicBezTo>
                      <a:pt x="487298" y="323853"/>
                      <a:pt x="487572" y="323167"/>
                      <a:pt x="487983" y="322344"/>
                    </a:cubicBezTo>
                    <a:cubicBezTo>
                      <a:pt x="487572" y="322070"/>
                      <a:pt x="487160" y="321658"/>
                      <a:pt x="486749" y="321384"/>
                    </a:cubicBezTo>
                    <a:cubicBezTo>
                      <a:pt x="486612" y="321247"/>
                      <a:pt x="486337" y="321110"/>
                      <a:pt x="486200" y="320972"/>
                    </a:cubicBezTo>
                    <a:cubicBezTo>
                      <a:pt x="485377" y="320835"/>
                      <a:pt x="484554" y="320561"/>
                      <a:pt x="483731" y="320424"/>
                    </a:cubicBezTo>
                    <a:cubicBezTo>
                      <a:pt x="482771" y="320424"/>
                      <a:pt x="481811" y="320424"/>
                      <a:pt x="480851" y="320424"/>
                    </a:cubicBezTo>
                    <a:cubicBezTo>
                      <a:pt x="480851" y="320424"/>
                      <a:pt x="480988" y="320424"/>
                      <a:pt x="480988" y="320424"/>
                    </a:cubicBezTo>
                    <a:cubicBezTo>
                      <a:pt x="480851" y="320424"/>
                      <a:pt x="480851" y="320424"/>
                      <a:pt x="480714" y="320424"/>
                    </a:cubicBezTo>
                    <a:cubicBezTo>
                      <a:pt x="480577" y="320424"/>
                      <a:pt x="480440" y="320424"/>
                      <a:pt x="480302" y="320424"/>
                    </a:cubicBezTo>
                    <a:cubicBezTo>
                      <a:pt x="480440" y="320424"/>
                      <a:pt x="480440" y="320424"/>
                      <a:pt x="480577" y="320424"/>
                    </a:cubicBezTo>
                    <a:cubicBezTo>
                      <a:pt x="479342" y="320561"/>
                      <a:pt x="478108" y="320698"/>
                      <a:pt x="476736" y="320972"/>
                    </a:cubicBezTo>
                    <a:cubicBezTo>
                      <a:pt x="473307" y="321795"/>
                      <a:pt x="469878" y="322756"/>
                      <a:pt x="466449" y="323853"/>
                    </a:cubicBezTo>
                    <a:cubicBezTo>
                      <a:pt x="462883" y="324950"/>
                      <a:pt x="459180" y="326185"/>
                      <a:pt x="455614" y="327282"/>
                    </a:cubicBezTo>
                    <a:cubicBezTo>
                      <a:pt x="443543" y="331671"/>
                      <a:pt x="432022" y="337020"/>
                      <a:pt x="420501" y="342781"/>
                    </a:cubicBezTo>
                    <a:cubicBezTo>
                      <a:pt x="420775" y="342644"/>
                      <a:pt x="420912" y="342507"/>
                      <a:pt x="421049" y="342507"/>
                    </a:cubicBezTo>
                    <a:cubicBezTo>
                      <a:pt x="412545" y="346896"/>
                      <a:pt x="404179" y="351422"/>
                      <a:pt x="395949" y="356223"/>
                    </a:cubicBezTo>
                    <a:cubicBezTo>
                      <a:pt x="391423" y="358829"/>
                      <a:pt x="387033" y="361572"/>
                      <a:pt x="382507" y="364315"/>
                    </a:cubicBezTo>
                    <a:cubicBezTo>
                      <a:pt x="379490" y="366235"/>
                      <a:pt x="376335" y="368018"/>
                      <a:pt x="373317" y="369939"/>
                    </a:cubicBezTo>
                    <a:cubicBezTo>
                      <a:pt x="368243" y="373368"/>
                      <a:pt x="363168" y="376797"/>
                      <a:pt x="357956" y="380226"/>
                    </a:cubicBezTo>
                    <a:cubicBezTo>
                      <a:pt x="344925" y="389004"/>
                      <a:pt x="332032" y="397782"/>
                      <a:pt x="319002" y="406423"/>
                    </a:cubicBezTo>
                    <a:cubicBezTo>
                      <a:pt x="319002" y="406423"/>
                      <a:pt x="319139" y="406423"/>
                      <a:pt x="319139" y="406286"/>
                    </a:cubicBezTo>
                    <a:cubicBezTo>
                      <a:pt x="300760" y="420688"/>
                      <a:pt x="282518" y="435227"/>
                      <a:pt x="264275" y="449629"/>
                    </a:cubicBezTo>
                    <a:cubicBezTo>
                      <a:pt x="264413" y="449491"/>
                      <a:pt x="264687" y="449354"/>
                      <a:pt x="264824" y="449217"/>
                    </a:cubicBezTo>
                    <a:cubicBezTo>
                      <a:pt x="248365" y="463893"/>
                      <a:pt x="231906" y="478432"/>
                      <a:pt x="215446" y="493108"/>
                    </a:cubicBezTo>
                    <a:cubicBezTo>
                      <a:pt x="214075" y="494343"/>
                      <a:pt x="212703" y="495714"/>
                      <a:pt x="211332" y="497086"/>
                    </a:cubicBezTo>
                    <a:cubicBezTo>
                      <a:pt x="206942" y="501475"/>
                      <a:pt x="202416" y="506001"/>
                      <a:pt x="198027" y="510528"/>
                    </a:cubicBezTo>
                    <a:cubicBezTo>
                      <a:pt x="190346" y="518346"/>
                      <a:pt x="182665" y="526027"/>
                      <a:pt x="174847" y="533845"/>
                    </a:cubicBezTo>
                    <a:cubicBezTo>
                      <a:pt x="174984" y="533570"/>
                      <a:pt x="175121" y="533433"/>
                      <a:pt x="175259" y="533296"/>
                    </a:cubicBezTo>
                    <a:cubicBezTo>
                      <a:pt x="173475" y="535491"/>
                      <a:pt x="171692" y="537548"/>
                      <a:pt x="169909" y="539605"/>
                    </a:cubicBezTo>
                    <a:close/>
                    <a:moveTo>
                      <a:pt x="293216" y="490502"/>
                    </a:moveTo>
                    <a:cubicBezTo>
                      <a:pt x="288553" y="494891"/>
                      <a:pt x="283752" y="499280"/>
                      <a:pt x="279089" y="503670"/>
                    </a:cubicBezTo>
                    <a:cubicBezTo>
                      <a:pt x="278129" y="504493"/>
                      <a:pt x="277443" y="505453"/>
                      <a:pt x="276483" y="506276"/>
                    </a:cubicBezTo>
                    <a:cubicBezTo>
                      <a:pt x="273465" y="509293"/>
                      <a:pt x="270585" y="512311"/>
                      <a:pt x="267704" y="515328"/>
                    </a:cubicBezTo>
                    <a:cubicBezTo>
                      <a:pt x="260160" y="523009"/>
                      <a:pt x="252617" y="530827"/>
                      <a:pt x="245073" y="538508"/>
                    </a:cubicBezTo>
                    <a:cubicBezTo>
                      <a:pt x="242467" y="541114"/>
                      <a:pt x="239998" y="543720"/>
                      <a:pt x="237392" y="546326"/>
                    </a:cubicBezTo>
                    <a:cubicBezTo>
                      <a:pt x="236569" y="547149"/>
                      <a:pt x="235746" y="547972"/>
                      <a:pt x="234923" y="548932"/>
                    </a:cubicBezTo>
                    <a:cubicBezTo>
                      <a:pt x="224773" y="560317"/>
                      <a:pt x="214623" y="571564"/>
                      <a:pt x="204336" y="582948"/>
                    </a:cubicBezTo>
                    <a:cubicBezTo>
                      <a:pt x="208451" y="580342"/>
                      <a:pt x="212566" y="577599"/>
                      <a:pt x="216544" y="574856"/>
                    </a:cubicBezTo>
                    <a:cubicBezTo>
                      <a:pt x="216407" y="574993"/>
                      <a:pt x="216132" y="575130"/>
                      <a:pt x="215995" y="575267"/>
                    </a:cubicBezTo>
                    <a:cubicBezTo>
                      <a:pt x="224087" y="569781"/>
                      <a:pt x="232180" y="564020"/>
                      <a:pt x="240135" y="558259"/>
                    </a:cubicBezTo>
                    <a:cubicBezTo>
                      <a:pt x="243290" y="555653"/>
                      <a:pt x="246444" y="552910"/>
                      <a:pt x="249736" y="550441"/>
                    </a:cubicBezTo>
                    <a:cubicBezTo>
                      <a:pt x="257417" y="544543"/>
                      <a:pt x="265235" y="538645"/>
                      <a:pt x="273054" y="532747"/>
                    </a:cubicBezTo>
                    <a:cubicBezTo>
                      <a:pt x="275385" y="530964"/>
                      <a:pt x="277580" y="529181"/>
                      <a:pt x="279912" y="527535"/>
                    </a:cubicBezTo>
                    <a:cubicBezTo>
                      <a:pt x="288964" y="520403"/>
                      <a:pt x="297879" y="513408"/>
                      <a:pt x="306795" y="506276"/>
                    </a:cubicBezTo>
                    <a:cubicBezTo>
                      <a:pt x="320922" y="495028"/>
                      <a:pt x="334913" y="483781"/>
                      <a:pt x="349040" y="472534"/>
                    </a:cubicBezTo>
                    <a:cubicBezTo>
                      <a:pt x="352881" y="469517"/>
                      <a:pt x="356584" y="466362"/>
                      <a:pt x="360425" y="463207"/>
                    </a:cubicBezTo>
                    <a:cubicBezTo>
                      <a:pt x="368517" y="456624"/>
                      <a:pt x="376609" y="450040"/>
                      <a:pt x="384702" y="443319"/>
                    </a:cubicBezTo>
                    <a:cubicBezTo>
                      <a:pt x="398418" y="432072"/>
                      <a:pt x="411722" y="420413"/>
                      <a:pt x="425164" y="408892"/>
                    </a:cubicBezTo>
                    <a:cubicBezTo>
                      <a:pt x="424890" y="409029"/>
                      <a:pt x="424753" y="409166"/>
                      <a:pt x="424615" y="409303"/>
                    </a:cubicBezTo>
                    <a:cubicBezTo>
                      <a:pt x="432708" y="402171"/>
                      <a:pt x="440800" y="394902"/>
                      <a:pt x="448893" y="387769"/>
                    </a:cubicBezTo>
                    <a:cubicBezTo>
                      <a:pt x="452870" y="384340"/>
                      <a:pt x="456711" y="380637"/>
                      <a:pt x="460688" y="377071"/>
                    </a:cubicBezTo>
                    <a:cubicBezTo>
                      <a:pt x="462746" y="375151"/>
                      <a:pt x="464803" y="373368"/>
                      <a:pt x="466998" y="371447"/>
                    </a:cubicBezTo>
                    <a:cubicBezTo>
                      <a:pt x="470975" y="367881"/>
                      <a:pt x="474953" y="364315"/>
                      <a:pt x="478519" y="360337"/>
                    </a:cubicBezTo>
                    <a:cubicBezTo>
                      <a:pt x="478519" y="360475"/>
                      <a:pt x="478382" y="360475"/>
                      <a:pt x="478382" y="360612"/>
                    </a:cubicBezTo>
                    <a:cubicBezTo>
                      <a:pt x="479205" y="359789"/>
                      <a:pt x="479891" y="358691"/>
                      <a:pt x="480577" y="357731"/>
                    </a:cubicBezTo>
                    <a:cubicBezTo>
                      <a:pt x="481674" y="355948"/>
                      <a:pt x="482771" y="354165"/>
                      <a:pt x="483869" y="352382"/>
                    </a:cubicBezTo>
                    <a:cubicBezTo>
                      <a:pt x="483731" y="352245"/>
                      <a:pt x="483457" y="351971"/>
                      <a:pt x="483320" y="351833"/>
                    </a:cubicBezTo>
                    <a:cubicBezTo>
                      <a:pt x="483046" y="351833"/>
                      <a:pt x="482908" y="351833"/>
                      <a:pt x="482634" y="351833"/>
                    </a:cubicBezTo>
                    <a:cubicBezTo>
                      <a:pt x="482360" y="351833"/>
                      <a:pt x="482085" y="351833"/>
                      <a:pt x="481811" y="351833"/>
                    </a:cubicBezTo>
                    <a:cubicBezTo>
                      <a:pt x="481400" y="351833"/>
                      <a:pt x="480988" y="351971"/>
                      <a:pt x="480714" y="351971"/>
                    </a:cubicBezTo>
                    <a:cubicBezTo>
                      <a:pt x="479479" y="352245"/>
                      <a:pt x="478245" y="352656"/>
                      <a:pt x="477011" y="353068"/>
                    </a:cubicBezTo>
                    <a:cubicBezTo>
                      <a:pt x="477011" y="353068"/>
                      <a:pt x="477011" y="353068"/>
                      <a:pt x="477011" y="353068"/>
                    </a:cubicBezTo>
                    <a:cubicBezTo>
                      <a:pt x="474542" y="354028"/>
                      <a:pt x="472210" y="355125"/>
                      <a:pt x="469878" y="356360"/>
                    </a:cubicBezTo>
                    <a:cubicBezTo>
                      <a:pt x="469467" y="356634"/>
                      <a:pt x="469055" y="356771"/>
                      <a:pt x="468507" y="357046"/>
                    </a:cubicBezTo>
                    <a:cubicBezTo>
                      <a:pt x="463980" y="360749"/>
                      <a:pt x="459454" y="364315"/>
                      <a:pt x="455065" y="367881"/>
                    </a:cubicBezTo>
                    <a:cubicBezTo>
                      <a:pt x="450127" y="371859"/>
                      <a:pt x="445052" y="375836"/>
                      <a:pt x="439977" y="379814"/>
                    </a:cubicBezTo>
                    <a:cubicBezTo>
                      <a:pt x="432845" y="385300"/>
                      <a:pt x="425576" y="390787"/>
                      <a:pt x="418443" y="396273"/>
                    </a:cubicBezTo>
                    <a:cubicBezTo>
                      <a:pt x="413368" y="400114"/>
                      <a:pt x="408293" y="403680"/>
                      <a:pt x="403081" y="407520"/>
                    </a:cubicBezTo>
                    <a:cubicBezTo>
                      <a:pt x="396360" y="412458"/>
                      <a:pt x="389777" y="417259"/>
                      <a:pt x="383056" y="422197"/>
                    </a:cubicBezTo>
                    <a:cubicBezTo>
                      <a:pt x="378118" y="425763"/>
                      <a:pt x="373180" y="429055"/>
                      <a:pt x="368243" y="432346"/>
                    </a:cubicBezTo>
                    <a:cubicBezTo>
                      <a:pt x="359876" y="438107"/>
                      <a:pt x="351372" y="444005"/>
                      <a:pt x="343005" y="449766"/>
                    </a:cubicBezTo>
                    <a:cubicBezTo>
                      <a:pt x="339713" y="452097"/>
                      <a:pt x="336422" y="454292"/>
                      <a:pt x="333130" y="456487"/>
                    </a:cubicBezTo>
                    <a:cubicBezTo>
                      <a:pt x="329701" y="458681"/>
                      <a:pt x="326272" y="460876"/>
                      <a:pt x="322843" y="463070"/>
                    </a:cubicBezTo>
                    <a:cubicBezTo>
                      <a:pt x="312830" y="472260"/>
                      <a:pt x="303092" y="481450"/>
                      <a:pt x="293216" y="490502"/>
                    </a:cubicBezTo>
                    <a:close/>
                    <a:moveTo>
                      <a:pt x="136031" y="614769"/>
                    </a:moveTo>
                    <a:cubicBezTo>
                      <a:pt x="135894" y="614769"/>
                      <a:pt x="135894" y="614769"/>
                      <a:pt x="136031" y="614769"/>
                    </a:cubicBezTo>
                    <a:cubicBezTo>
                      <a:pt x="136031" y="614769"/>
                      <a:pt x="136031" y="614769"/>
                      <a:pt x="136168" y="614769"/>
                    </a:cubicBezTo>
                    <a:cubicBezTo>
                      <a:pt x="136305" y="614769"/>
                      <a:pt x="136442" y="614769"/>
                      <a:pt x="136579" y="614769"/>
                    </a:cubicBezTo>
                    <a:cubicBezTo>
                      <a:pt x="136442" y="614769"/>
                      <a:pt x="136442" y="614769"/>
                      <a:pt x="136305" y="614769"/>
                    </a:cubicBezTo>
                    <a:cubicBezTo>
                      <a:pt x="138225" y="614632"/>
                      <a:pt x="140008" y="614358"/>
                      <a:pt x="141791" y="613946"/>
                    </a:cubicBezTo>
                    <a:cubicBezTo>
                      <a:pt x="143849" y="613535"/>
                      <a:pt x="145769" y="612986"/>
                      <a:pt x="147827" y="612300"/>
                    </a:cubicBezTo>
                    <a:cubicBezTo>
                      <a:pt x="156056" y="609420"/>
                      <a:pt x="164011" y="605579"/>
                      <a:pt x="171967" y="601739"/>
                    </a:cubicBezTo>
                    <a:cubicBezTo>
                      <a:pt x="172790" y="601327"/>
                      <a:pt x="173613" y="600916"/>
                      <a:pt x="174435" y="600505"/>
                    </a:cubicBezTo>
                    <a:cubicBezTo>
                      <a:pt x="176493" y="598036"/>
                      <a:pt x="178688" y="595567"/>
                      <a:pt x="180745" y="593098"/>
                    </a:cubicBezTo>
                    <a:cubicBezTo>
                      <a:pt x="183625" y="589669"/>
                      <a:pt x="186506" y="586240"/>
                      <a:pt x="189386" y="582811"/>
                    </a:cubicBezTo>
                    <a:cubicBezTo>
                      <a:pt x="190346" y="581576"/>
                      <a:pt x="191443" y="580342"/>
                      <a:pt x="192541" y="579108"/>
                    </a:cubicBezTo>
                    <a:cubicBezTo>
                      <a:pt x="198164" y="572935"/>
                      <a:pt x="203788" y="566763"/>
                      <a:pt x="209411" y="560591"/>
                    </a:cubicBezTo>
                    <a:cubicBezTo>
                      <a:pt x="215172" y="554144"/>
                      <a:pt x="221070" y="547698"/>
                      <a:pt x="226831" y="541251"/>
                    </a:cubicBezTo>
                    <a:cubicBezTo>
                      <a:pt x="229848" y="537822"/>
                      <a:pt x="233277" y="534668"/>
                      <a:pt x="236432" y="531513"/>
                    </a:cubicBezTo>
                    <a:cubicBezTo>
                      <a:pt x="243976" y="523832"/>
                      <a:pt x="251519" y="516151"/>
                      <a:pt x="259063" y="508470"/>
                    </a:cubicBezTo>
                    <a:cubicBezTo>
                      <a:pt x="261944" y="505590"/>
                      <a:pt x="264824" y="502572"/>
                      <a:pt x="267704" y="499692"/>
                    </a:cubicBezTo>
                    <a:cubicBezTo>
                      <a:pt x="268802" y="498457"/>
                      <a:pt x="270036" y="497223"/>
                      <a:pt x="271133" y="496126"/>
                    </a:cubicBezTo>
                    <a:cubicBezTo>
                      <a:pt x="271682" y="495577"/>
                      <a:pt x="272231" y="495166"/>
                      <a:pt x="272642" y="494754"/>
                    </a:cubicBezTo>
                    <a:cubicBezTo>
                      <a:pt x="264413" y="499692"/>
                      <a:pt x="256183" y="504767"/>
                      <a:pt x="247953" y="509705"/>
                    </a:cubicBezTo>
                    <a:cubicBezTo>
                      <a:pt x="245347" y="511351"/>
                      <a:pt x="242741" y="512859"/>
                      <a:pt x="240135" y="514368"/>
                    </a:cubicBezTo>
                    <a:cubicBezTo>
                      <a:pt x="230397" y="519992"/>
                      <a:pt x="220658" y="525615"/>
                      <a:pt x="210646" y="531102"/>
                    </a:cubicBezTo>
                    <a:cubicBezTo>
                      <a:pt x="202142" y="535765"/>
                      <a:pt x="193501" y="540291"/>
                      <a:pt x="184722" y="544543"/>
                    </a:cubicBezTo>
                    <a:cubicBezTo>
                      <a:pt x="174710" y="549481"/>
                      <a:pt x="164697" y="554282"/>
                      <a:pt x="154410" y="558534"/>
                    </a:cubicBezTo>
                    <a:cubicBezTo>
                      <a:pt x="153861" y="558808"/>
                      <a:pt x="153176" y="559082"/>
                      <a:pt x="152627" y="559219"/>
                    </a:cubicBezTo>
                    <a:cubicBezTo>
                      <a:pt x="150844" y="561277"/>
                      <a:pt x="149061" y="563197"/>
                      <a:pt x="147278" y="565254"/>
                    </a:cubicBezTo>
                    <a:cubicBezTo>
                      <a:pt x="147415" y="564980"/>
                      <a:pt x="147552" y="564843"/>
                      <a:pt x="147689" y="564706"/>
                    </a:cubicBezTo>
                    <a:cubicBezTo>
                      <a:pt x="144946" y="567723"/>
                      <a:pt x="142477" y="571015"/>
                      <a:pt x="139871" y="574170"/>
                    </a:cubicBezTo>
                    <a:cubicBezTo>
                      <a:pt x="136854" y="577736"/>
                      <a:pt x="134110" y="581439"/>
                      <a:pt x="131367" y="585280"/>
                    </a:cubicBezTo>
                    <a:cubicBezTo>
                      <a:pt x="131367" y="585280"/>
                      <a:pt x="131367" y="585143"/>
                      <a:pt x="131504" y="585143"/>
                    </a:cubicBezTo>
                    <a:cubicBezTo>
                      <a:pt x="131367" y="585280"/>
                      <a:pt x="131230" y="585554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28350" y="589806"/>
                      <a:pt x="125607" y="593921"/>
                      <a:pt x="123138" y="598173"/>
                    </a:cubicBezTo>
                    <a:cubicBezTo>
                      <a:pt x="122589" y="599133"/>
                      <a:pt x="122178" y="600230"/>
                      <a:pt x="121766" y="601190"/>
                    </a:cubicBezTo>
                    <a:cubicBezTo>
                      <a:pt x="121629" y="601602"/>
                      <a:pt x="121492" y="602150"/>
                      <a:pt x="121355" y="602562"/>
                    </a:cubicBezTo>
                    <a:cubicBezTo>
                      <a:pt x="121217" y="603385"/>
                      <a:pt x="121080" y="604208"/>
                      <a:pt x="121080" y="604894"/>
                    </a:cubicBezTo>
                    <a:cubicBezTo>
                      <a:pt x="121080" y="604756"/>
                      <a:pt x="121080" y="604619"/>
                      <a:pt x="121080" y="604619"/>
                    </a:cubicBezTo>
                    <a:cubicBezTo>
                      <a:pt x="121080" y="605717"/>
                      <a:pt x="121080" y="606677"/>
                      <a:pt x="121080" y="607637"/>
                    </a:cubicBezTo>
                    <a:cubicBezTo>
                      <a:pt x="121080" y="607500"/>
                      <a:pt x="121080" y="607363"/>
                      <a:pt x="121080" y="607225"/>
                    </a:cubicBezTo>
                    <a:cubicBezTo>
                      <a:pt x="121080" y="607774"/>
                      <a:pt x="121217" y="608460"/>
                      <a:pt x="121355" y="609008"/>
                    </a:cubicBezTo>
                    <a:cubicBezTo>
                      <a:pt x="121355" y="608734"/>
                      <a:pt x="121217" y="608597"/>
                      <a:pt x="121217" y="608323"/>
                    </a:cubicBezTo>
                    <a:cubicBezTo>
                      <a:pt x="121355" y="609283"/>
                      <a:pt x="121629" y="610106"/>
                      <a:pt x="121903" y="611066"/>
                    </a:cubicBezTo>
                    <a:cubicBezTo>
                      <a:pt x="121903" y="611066"/>
                      <a:pt x="121903" y="611066"/>
                      <a:pt x="121903" y="611066"/>
                    </a:cubicBezTo>
                    <a:cubicBezTo>
                      <a:pt x="122040" y="611477"/>
                      <a:pt x="122178" y="611889"/>
                      <a:pt x="122452" y="612300"/>
                    </a:cubicBezTo>
                    <a:cubicBezTo>
                      <a:pt x="122589" y="612437"/>
                      <a:pt x="122589" y="612575"/>
                      <a:pt x="122726" y="612712"/>
                    </a:cubicBezTo>
                    <a:cubicBezTo>
                      <a:pt x="122863" y="612849"/>
                      <a:pt x="122863" y="612849"/>
                      <a:pt x="123000" y="612986"/>
                    </a:cubicBezTo>
                    <a:cubicBezTo>
                      <a:pt x="123138" y="613123"/>
                      <a:pt x="123275" y="613123"/>
                      <a:pt x="123412" y="613260"/>
                    </a:cubicBezTo>
                    <a:cubicBezTo>
                      <a:pt x="123823" y="613398"/>
                      <a:pt x="124235" y="613672"/>
                      <a:pt x="124646" y="613809"/>
                    </a:cubicBezTo>
                    <a:cubicBezTo>
                      <a:pt x="124372" y="613672"/>
                      <a:pt x="124235" y="613535"/>
                      <a:pt x="123961" y="613535"/>
                    </a:cubicBezTo>
                    <a:cubicBezTo>
                      <a:pt x="124372" y="613672"/>
                      <a:pt x="124646" y="613809"/>
                      <a:pt x="125058" y="613946"/>
                    </a:cubicBezTo>
                    <a:cubicBezTo>
                      <a:pt x="125469" y="614083"/>
                      <a:pt x="125881" y="614083"/>
                      <a:pt x="126292" y="614221"/>
                    </a:cubicBezTo>
                    <a:cubicBezTo>
                      <a:pt x="127252" y="614358"/>
                      <a:pt x="128350" y="614495"/>
                      <a:pt x="129310" y="614632"/>
                    </a:cubicBezTo>
                    <a:cubicBezTo>
                      <a:pt x="131504" y="614906"/>
                      <a:pt x="133699" y="614906"/>
                      <a:pt x="136031" y="614769"/>
                    </a:cubicBezTo>
                    <a:close/>
                    <a:moveTo>
                      <a:pt x="163874" y="632463"/>
                    </a:moveTo>
                    <a:cubicBezTo>
                      <a:pt x="166343" y="629857"/>
                      <a:pt x="168812" y="627114"/>
                      <a:pt x="171281" y="624508"/>
                    </a:cubicBezTo>
                    <a:cubicBezTo>
                      <a:pt x="176081" y="619433"/>
                      <a:pt x="180882" y="614358"/>
                      <a:pt x="185683" y="609283"/>
                    </a:cubicBezTo>
                    <a:cubicBezTo>
                      <a:pt x="187329" y="607500"/>
                      <a:pt x="188975" y="605854"/>
                      <a:pt x="190620" y="604071"/>
                    </a:cubicBezTo>
                    <a:cubicBezTo>
                      <a:pt x="190483" y="604208"/>
                      <a:pt x="190346" y="604208"/>
                      <a:pt x="190072" y="604345"/>
                    </a:cubicBezTo>
                    <a:cubicBezTo>
                      <a:pt x="187603" y="605717"/>
                      <a:pt x="185271" y="607088"/>
                      <a:pt x="182802" y="608460"/>
                    </a:cubicBezTo>
                    <a:cubicBezTo>
                      <a:pt x="176356" y="616278"/>
                      <a:pt x="169772" y="624096"/>
                      <a:pt x="163874" y="632463"/>
                    </a:cubicBezTo>
                    <a:close/>
                    <a:moveTo>
                      <a:pt x="171006" y="667713"/>
                    </a:moveTo>
                    <a:cubicBezTo>
                      <a:pt x="172515" y="667576"/>
                      <a:pt x="173887" y="667439"/>
                      <a:pt x="175259" y="667164"/>
                    </a:cubicBezTo>
                    <a:cubicBezTo>
                      <a:pt x="174984" y="667164"/>
                      <a:pt x="174847" y="667301"/>
                      <a:pt x="174573" y="667301"/>
                    </a:cubicBezTo>
                    <a:cubicBezTo>
                      <a:pt x="177727" y="666616"/>
                      <a:pt x="180745" y="665793"/>
                      <a:pt x="183762" y="664695"/>
                    </a:cubicBezTo>
                    <a:cubicBezTo>
                      <a:pt x="183488" y="664833"/>
                      <a:pt x="183351" y="664833"/>
                      <a:pt x="183077" y="664970"/>
                    </a:cubicBezTo>
                    <a:cubicBezTo>
                      <a:pt x="186917" y="663598"/>
                      <a:pt x="190758" y="661952"/>
                      <a:pt x="194461" y="660306"/>
                    </a:cubicBezTo>
                    <a:cubicBezTo>
                      <a:pt x="198850" y="658386"/>
                      <a:pt x="203376" y="656329"/>
                      <a:pt x="207765" y="654271"/>
                    </a:cubicBezTo>
                    <a:cubicBezTo>
                      <a:pt x="207628" y="654271"/>
                      <a:pt x="207491" y="654408"/>
                      <a:pt x="207491" y="654408"/>
                    </a:cubicBezTo>
                    <a:cubicBezTo>
                      <a:pt x="216681" y="649745"/>
                      <a:pt x="225459" y="644670"/>
                      <a:pt x="234374" y="639458"/>
                    </a:cubicBezTo>
                    <a:cubicBezTo>
                      <a:pt x="236981" y="637949"/>
                      <a:pt x="239586" y="636166"/>
                      <a:pt x="242193" y="634520"/>
                    </a:cubicBezTo>
                    <a:cubicBezTo>
                      <a:pt x="249051" y="630268"/>
                      <a:pt x="255771" y="625879"/>
                      <a:pt x="262492" y="621627"/>
                    </a:cubicBezTo>
                    <a:lnTo>
                      <a:pt x="262492" y="621627"/>
                    </a:lnTo>
                    <a:cubicBezTo>
                      <a:pt x="268939" y="616964"/>
                      <a:pt x="275248" y="612300"/>
                      <a:pt x="281695" y="607637"/>
                    </a:cubicBezTo>
                    <a:cubicBezTo>
                      <a:pt x="286358" y="604208"/>
                      <a:pt x="291159" y="600916"/>
                      <a:pt x="295685" y="597350"/>
                    </a:cubicBezTo>
                    <a:cubicBezTo>
                      <a:pt x="302954" y="591589"/>
                      <a:pt x="310361" y="585828"/>
                      <a:pt x="317631" y="580068"/>
                    </a:cubicBezTo>
                    <a:cubicBezTo>
                      <a:pt x="322706" y="576090"/>
                      <a:pt x="327643" y="572250"/>
                      <a:pt x="332581" y="568272"/>
                    </a:cubicBezTo>
                    <a:cubicBezTo>
                      <a:pt x="344514" y="558396"/>
                      <a:pt x="356447" y="548658"/>
                      <a:pt x="368517" y="538920"/>
                    </a:cubicBezTo>
                    <a:cubicBezTo>
                      <a:pt x="374552" y="533845"/>
                      <a:pt x="380587" y="528770"/>
                      <a:pt x="386622" y="523558"/>
                    </a:cubicBezTo>
                    <a:cubicBezTo>
                      <a:pt x="391148" y="519717"/>
                      <a:pt x="395812" y="515877"/>
                      <a:pt x="400338" y="512036"/>
                    </a:cubicBezTo>
                    <a:cubicBezTo>
                      <a:pt x="406785" y="506413"/>
                      <a:pt x="413094" y="500789"/>
                      <a:pt x="419540" y="495303"/>
                    </a:cubicBezTo>
                    <a:cubicBezTo>
                      <a:pt x="419540" y="495303"/>
                      <a:pt x="419403" y="495440"/>
                      <a:pt x="419403" y="495440"/>
                    </a:cubicBezTo>
                    <a:cubicBezTo>
                      <a:pt x="419540" y="495303"/>
                      <a:pt x="419815" y="495166"/>
                      <a:pt x="419952" y="495028"/>
                    </a:cubicBezTo>
                    <a:lnTo>
                      <a:pt x="419952" y="495028"/>
                    </a:lnTo>
                    <a:lnTo>
                      <a:pt x="419952" y="495028"/>
                    </a:lnTo>
                    <a:cubicBezTo>
                      <a:pt x="423930" y="491462"/>
                      <a:pt x="427907" y="487896"/>
                      <a:pt x="431748" y="484330"/>
                    </a:cubicBezTo>
                    <a:cubicBezTo>
                      <a:pt x="433668" y="482547"/>
                      <a:pt x="435588" y="480901"/>
                      <a:pt x="437508" y="479255"/>
                    </a:cubicBezTo>
                    <a:cubicBezTo>
                      <a:pt x="439840" y="477061"/>
                      <a:pt x="442172" y="475003"/>
                      <a:pt x="444504" y="472809"/>
                    </a:cubicBezTo>
                    <a:cubicBezTo>
                      <a:pt x="447247" y="470203"/>
                      <a:pt x="449853" y="467459"/>
                      <a:pt x="452459" y="464853"/>
                    </a:cubicBezTo>
                    <a:cubicBezTo>
                      <a:pt x="452322" y="464990"/>
                      <a:pt x="452185" y="465128"/>
                      <a:pt x="452047" y="465265"/>
                    </a:cubicBezTo>
                    <a:cubicBezTo>
                      <a:pt x="452870" y="464442"/>
                      <a:pt x="453556" y="463482"/>
                      <a:pt x="454242" y="462522"/>
                    </a:cubicBezTo>
                    <a:cubicBezTo>
                      <a:pt x="454379" y="462247"/>
                      <a:pt x="454516" y="461836"/>
                      <a:pt x="454653" y="461561"/>
                    </a:cubicBezTo>
                    <a:cubicBezTo>
                      <a:pt x="454653" y="461287"/>
                      <a:pt x="454791" y="461013"/>
                      <a:pt x="454928" y="460738"/>
                    </a:cubicBezTo>
                    <a:cubicBezTo>
                      <a:pt x="455065" y="460327"/>
                      <a:pt x="455065" y="460053"/>
                      <a:pt x="455065" y="459641"/>
                    </a:cubicBezTo>
                    <a:cubicBezTo>
                      <a:pt x="455065" y="459778"/>
                      <a:pt x="455065" y="459916"/>
                      <a:pt x="455065" y="459916"/>
                    </a:cubicBezTo>
                    <a:cubicBezTo>
                      <a:pt x="455202" y="459230"/>
                      <a:pt x="455202" y="458681"/>
                      <a:pt x="455202" y="457995"/>
                    </a:cubicBezTo>
                    <a:cubicBezTo>
                      <a:pt x="455202" y="457995"/>
                      <a:pt x="455202" y="457858"/>
                      <a:pt x="455202" y="457858"/>
                    </a:cubicBezTo>
                    <a:cubicBezTo>
                      <a:pt x="455065" y="457721"/>
                      <a:pt x="454791" y="457584"/>
                      <a:pt x="454653" y="457584"/>
                    </a:cubicBezTo>
                    <a:cubicBezTo>
                      <a:pt x="454928" y="457721"/>
                      <a:pt x="455065" y="457858"/>
                      <a:pt x="455202" y="457858"/>
                    </a:cubicBezTo>
                    <a:cubicBezTo>
                      <a:pt x="454928" y="457721"/>
                      <a:pt x="454653" y="457584"/>
                      <a:pt x="454379" y="457584"/>
                    </a:cubicBezTo>
                    <a:cubicBezTo>
                      <a:pt x="453968" y="457447"/>
                      <a:pt x="453419" y="457447"/>
                      <a:pt x="453008" y="457309"/>
                    </a:cubicBezTo>
                    <a:cubicBezTo>
                      <a:pt x="452185" y="457172"/>
                      <a:pt x="451499" y="457172"/>
                      <a:pt x="450676" y="457035"/>
                    </a:cubicBezTo>
                    <a:cubicBezTo>
                      <a:pt x="450676" y="457035"/>
                      <a:pt x="450813" y="457035"/>
                      <a:pt x="450813" y="457035"/>
                    </a:cubicBezTo>
                    <a:cubicBezTo>
                      <a:pt x="447795" y="456898"/>
                      <a:pt x="444778" y="456898"/>
                      <a:pt x="441898" y="457172"/>
                    </a:cubicBezTo>
                    <a:cubicBezTo>
                      <a:pt x="439703" y="457447"/>
                      <a:pt x="437508" y="457721"/>
                      <a:pt x="435314" y="458132"/>
                    </a:cubicBezTo>
                    <a:cubicBezTo>
                      <a:pt x="435588" y="458132"/>
                      <a:pt x="435725" y="457995"/>
                      <a:pt x="436000" y="457995"/>
                    </a:cubicBezTo>
                    <a:cubicBezTo>
                      <a:pt x="428867" y="459504"/>
                      <a:pt x="422147" y="461699"/>
                      <a:pt x="415289" y="464030"/>
                    </a:cubicBezTo>
                    <a:cubicBezTo>
                      <a:pt x="415289" y="464030"/>
                      <a:pt x="415426" y="464030"/>
                      <a:pt x="415426" y="464030"/>
                    </a:cubicBezTo>
                    <a:cubicBezTo>
                      <a:pt x="402670" y="468557"/>
                      <a:pt x="390463" y="474317"/>
                      <a:pt x="378392" y="480352"/>
                    </a:cubicBezTo>
                    <a:cubicBezTo>
                      <a:pt x="378392" y="480352"/>
                      <a:pt x="378530" y="480352"/>
                      <a:pt x="378530" y="480352"/>
                    </a:cubicBezTo>
                    <a:cubicBezTo>
                      <a:pt x="364128" y="487485"/>
                      <a:pt x="350138" y="495440"/>
                      <a:pt x="336422" y="503807"/>
                    </a:cubicBezTo>
                    <a:cubicBezTo>
                      <a:pt x="331758" y="506550"/>
                      <a:pt x="327369" y="509567"/>
                      <a:pt x="322843" y="512585"/>
                    </a:cubicBezTo>
                    <a:cubicBezTo>
                      <a:pt x="313516" y="518757"/>
                      <a:pt x="304189" y="524929"/>
                      <a:pt x="294862" y="531102"/>
                    </a:cubicBezTo>
                    <a:cubicBezTo>
                      <a:pt x="289513" y="535216"/>
                      <a:pt x="284163" y="539468"/>
                      <a:pt x="278951" y="543583"/>
                    </a:cubicBezTo>
                    <a:cubicBezTo>
                      <a:pt x="273191" y="548109"/>
                      <a:pt x="267567" y="552499"/>
                      <a:pt x="261806" y="557025"/>
                    </a:cubicBezTo>
                    <a:cubicBezTo>
                      <a:pt x="259612" y="558671"/>
                      <a:pt x="257417" y="560317"/>
                      <a:pt x="255223" y="561963"/>
                    </a:cubicBezTo>
                    <a:cubicBezTo>
                      <a:pt x="251931" y="564431"/>
                      <a:pt x="248639" y="566900"/>
                      <a:pt x="245210" y="569232"/>
                    </a:cubicBezTo>
                    <a:cubicBezTo>
                      <a:pt x="239724" y="573895"/>
                      <a:pt x="234100" y="578696"/>
                      <a:pt x="228477" y="583360"/>
                    </a:cubicBezTo>
                    <a:cubicBezTo>
                      <a:pt x="225048" y="586514"/>
                      <a:pt x="221756" y="589806"/>
                      <a:pt x="218327" y="592961"/>
                    </a:cubicBezTo>
                    <a:cubicBezTo>
                      <a:pt x="215995" y="595155"/>
                      <a:pt x="213800" y="597350"/>
                      <a:pt x="211469" y="599407"/>
                    </a:cubicBezTo>
                    <a:cubicBezTo>
                      <a:pt x="210509" y="600230"/>
                      <a:pt x="209686" y="601053"/>
                      <a:pt x="208863" y="602013"/>
                    </a:cubicBezTo>
                    <a:cubicBezTo>
                      <a:pt x="202553" y="608460"/>
                      <a:pt x="196381" y="615043"/>
                      <a:pt x="190072" y="621490"/>
                    </a:cubicBezTo>
                    <a:cubicBezTo>
                      <a:pt x="177864" y="634383"/>
                      <a:pt x="165657" y="647139"/>
                      <a:pt x="153724" y="660306"/>
                    </a:cubicBezTo>
                    <a:cubicBezTo>
                      <a:pt x="153999" y="661404"/>
                      <a:pt x="154273" y="662364"/>
                      <a:pt x="154685" y="663461"/>
                    </a:cubicBezTo>
                    <a:cubicBezTo>
                      <a:pt x="154685" y="663187"/>
                      <a:pt x="154547" y="663049"/>
                      <a:pt x="154410" y="662775"/>
                    </a:cubicBezTo>
                    <a:cubicBezTo>
                      <a:pt x="154547" y="663187"/>
                      <a:pt x="154685" y="663598"/>
                      <a:pt x="154959" y="664010"/>
                    </a:cubicBezTo>
                    <a:cubicBezTo>
                      <a:pt x="155233" y="664421"/>
                      <a:pt x="155370" y="664695"/>
                      <a:pt x="155507" y="665107"/>
                    </a:cubicBezTo>
                    <a:cubicBezTo>
                      <a:pt x="155645" y="665381"/>
                      <a:pt x="155919" y="665518"/>
                      <a:pt x="156056" y="665793"/>
                    </a:cubicBezTo>
                    <a:cubicBezTo>
                      <a:pt x="156193" y="665930"/>
                      <a:pt x="156193" y="665930"/>
                      <a:pt x="156330" y="666067"/>
                    </a:cubicBezTo>
                    <a:cubicBezTo>
                      <a:pt x="156468" y="666204"/>
                      <a:pt x="156742" y="666341"/>
                      <a:pt x="156879" y="666478"/>
                    </a:cubicBezTo>
                    <a:cubicBezTo>
                      <a:pt x="157153" y="666616"/>
                      <a:pt x="157428" y="666753"/>
                      <a:pt x="157702" y="667027"/>
                    </a:cubicBezTo>
                    <a:cubicBezTo>
                      <a:pt x="158114" y="667164"/>
                      <a:pt x="158525" y="667301"/>
                      <a:pt x="159074" y="667439"/>
                    </a:cubicBezTo>
                    <a:cubicBezTo>
                      <a:pt x="159348" y="667576"/>
                      <a:pt x="159622" y="667576"/>
                      <a:pt x="160034" y="667713"/>
                    </a:cubicBezTo>
                    <a:cubicBezTo>
                      <a:pt x="161680" y="667987"/>
                      <a:pt x="163188" y="668262"/>
                      <a:pt x="164834" y="668399"/>
                    </a:cubicBezTo>
                    <a:cubicBezTo>
                      <a:pt x="166343" y="667850"/>
                      <a:pt x="168675" y="667850"/>
                      <a:pt x="171006" y="667713"/>
                    </a:cubicBezTo>
                    <a:close/>
                    <a:moveTo>
                      <a:pt x="159348" y="678137"/>
                    </a:moveTo>
                    <a:cubicBezTo>
                      <a:pt x="156879" y="677863"/>
                      <a:pt x="154273" y="677177"/>
                      <a:pt x="152078" y="676080"/>
                    </a:cubicBezTo>
                    <a:cubicBezTo>
                      <a:pt x="150158" y="675120"/>
                      <a:pt x="148101" y="673885"/>
                      <a:pt x="146729" y="671965"/>
                    </a:cubicBezTo>
                    <a:cubicBezTo>
                      <a:pt x="145769" y="670730"/>
                      <a:pt x="144946" y="669359"/>
                      <a:pt x="144260" y="667987"/>
                    </a:cubicBezTo>
                    <a:cubicBezTo>
                      <a:pt x="142614" y="668262"/>
                      <a:pt x="140694" y="667713"/>
                      <a:pt x="139460" y="666478"/>
                    </a:cubicBezTo>
                    <a:cubicBezTo>
                      <a:pt x="137402" y="664421"/>
                      <a:pt x="137539" y="661266"/>
                      <a:pt x="139460" y="659072"/>
                    </a:cubicBezTo>
                    <a:cubicBezTo>
                      <a:pt x="140145" y="658249"/>
                      <a:pt x="140831" y="657563"/>
                      <a:pt x="141517" y="656740"/>
                    </a:cubicBezTo>
                    <a:cubicBezTo>
                      <a:pt x="141517" y="656466"/>
                      <a:pt x="141517" y="656054"/>
                      <a:pt x="141517" y="655780"/>
                    </a:cubicBezTo>
                    <a:cubicBezTo>
                      <a:pt x="141517" y="653997"/>
                      <a:pt x="141791" y="652351"/>
                      <a:pt x="142203" y="650705"/>
                    </a:cubicBezTo>
                    <a:cubicBezTo>
                      <a:pt x="142477" y="649471"/>
                      <a:pt x="142752" y="648236"/>
                      <a:pt x="143300" y="647139"/>
                    </a:cubicBezTo>
                    <a:cubicBezTo>
                      <a:pt x="144809" y="643161"/>
                      <a:pt x="146729" y="639458"/>
                      <a:pt x="148649" y="635755"/>
                    </a:cubicBezTo>
                    <a:cubicBezTo>
                      <a:pt x="150570" y="632051"/>
                      <a:pt x="152764" y="628622"/>
                      <a:pt x="155096" y="625193"/>
                    </a:cubicBezTo>
                    <a:cubicBezTo>
                      <a:pt x="156330" y="623410"/>
                      <a:pt x="157702" y="621627"/>
                      <a:pt x="159074" y="619844"/>
                    </a:cubicBezTo>
                    <a:cubicBezTo>
                      <a:pt x="156605" y="620941"/>
                      <a:pt x="153999" y="621901"/>
                      <a:pt x="151393" y="622724"/>
                    </a:cubicBezTo>
                    <a:cubicBezTo>
                      <a:pt x="147415" y="623959"/>
                      <a:pt x="143437" y="624919"/>
                      <a:pt x="139185" y="625468"/>
                    </a:cubicBezTo>
                    <a:cubicBezTo>
                      <a:pt x="135894" y="625879"/>
                      <a:pt x="132465" y="625879"/>
                      <a:pt x="129036" y="625742"/>
                    </a:cubicBezTo>
                    <a:cubicBezTo>
                      <a:pt x="125881" y="625605"/>
                      <a:pt x="122589" y="625056"/>
                      <a:pt x="119709" y="623822"/>
                    </a:cubicBezTo>
                    <a:cubicBezTo>
                      <a:pt x="117651" y="622999"/>
                      <a:pt x="115868" y="621764"/>
                      <a:pt x="114359" y="619981"/>
                    </a:cubicBezTo>
                    <a:cubicBezTo>
                      <a:pt x="112988" y="618472"/>
                      <a:pt x="112028" y="616689"/>
                      <a:pt x="111479" y="614769"/>
                    </a:cubicBezTo>
                    <a:cubicBezTo>
                      <a:pt x="109696" y="609146"/>
                      <a:pt x="109147" y="602562"/>
                      <a:pt x="111342" y="596938"/>
                    </a:cubicBezTo>
                    <a:cubicBezTo>
                      <a:pt x="112713" y="593372"/>
                      <a:pt x="114634" y="590080"/>
                      <a:pt x="116691" y="586789"/>
                    </a:cubicBezTo>
                    <a:cubicBezTo>
                      <a:pt x="118886" y="583360"/>
                      <a:pt x="121080" y="580068"/>
                      <a:pt x="123412" y="576639"/>
                    </a:cubicBezTo>
                    <a:cubicBezTo>
                      <a:pt x="125744" y="573210"/>
                      <a:pt x="128350" y="569918"/>
                      <a:pt x="131093" y="566626"/>
                    </a:cubicBezTo>
                    <a:cubicBezTo>
                      <a:pt x="129858" y="567037"/>
                      <a:pt x="128487" y="567449"/>
                      <a:pt x="127252" y="567860"/>
                    </a:cubicBezTo>
                    <a:cubicBezTo>
                      <a:pt x="122863" y="569232"/>
                      <a:pt x="118474" y="570466"/>
                      <a:pt x="114085" y="571289"/>
                    </a:cubicBezTo>
                    <a:cubicBezTo>
                      <a:pt x="108873" y="572250"/>
                      <a:pt x="103661" y="572935"/>
                      <a:pt x="98312" y="573073"/>
                    </a:cubicBezTo>
                    <a:cubicBezTo>
                      <a:pt x="91591" y="573347"/>
                      <a:pt x="84596" y="572935"/>
                      <a:pt x="78012" y="571015"/>
                    </a:cubicBezTo>
                    <a:cubicBezTo>
                      <a:pt x="75680" y="570466"/>
                      <a:pt x="73349" y="569369"/>
                      <a:pt x="71428" y="567998"/>
                    </a:cubicBezTo>
                    <a:cubicBezTo>
                      <a:pt x="70331" y="567175"/>
                      <a:pt x="69508" y="566352"/>
                      <a:pt x="68411" y="565392"/>
                    </a:cubicBezTo>
                    <a:cubicBezTo>
                      <a:pt x="67314" y="564294"/>
                      <a:pt x="66353" y="562786"/>
                      <a:pt x="65530" y="561414"/>
                    </a:cubicBezTo>
                    <a:cubicBezTo>
                      <a:pt x="63885" y="558808"/>
                      <a:pt x="63062" y="555790"/>
                      <a:pt x="62239" y="552773"/>
                    </a:cubicBezTo>
                    <a:cubicBezTo>
                      <a:pt x="61690" y="550304"/>
                      <a:pt x="61278" y="547698"/>
                      <a:pt x="61553" y="545092"/>
                    </a:cubicBezTo>
                    <a:cubicBezTo>
                      <a:pt x="61690" y="543446"/>
                      <a:pt x="61827" y="541800"/>
                      <a:pt x="62239" y="540154"/>
                    </a:cubicBezTo>
                    <a:cubicBezTo>
                      <a:pt x="62650" y="538508"/>
                      <a:pt x="63199" y="536999"/>
                      <a:pt x="63747" y="535354"/>
                    </a:cubicBezTo>
                    <a:cubicBezTo>
                      <a:pt x="64296" y="533708"/>
                      <a:pt x="65119" y="532062"/>
                      <a:pt x="65942" y="530553"/>
                    </a:cubicBezTo>
                    <a:cubicBezTo>
                      <a:pt x="67314" y="527810"/>
                      <a:pt x="68959" y="525204"/>
                      <a:pt x="70331" y="522460"/>
                    </a:cubicBezTo>
                    <a:cubicBezTo>
                      <a:pt x="72388" y="518757"/>
                      <a:pt x="74583" y="515328"/>
                      <a:pt x="77052" y="511762"/>
                    </a:cubicBezTo>
                    <a:cubicBezTo>
                      <a:pt x="79795" y="507784"/>
                      <a:pt x="82813" y="504081"/>
                      <a:pt x="85830" y="500241"/>
                    </a:cubicBezTo>
                    <a:cubicBezTo>
                      <a:pt x="92277" y="492148"/>
                      <a:pt x="98997" y="484056"/>
                      <a:pt x="105855" y="476238"/>
                    </a:cubicBezTo>
                    <a:cubicBezTo>
                      <a:pt x="109284" y="472260"/>
                      <a:pt x="112851" y="468419"/>
                      <a:pt x="116280" y="464579"/>
                    </a:cubicBezTo>
                    <a:cubicBezTo>
                      <a:pt x="118611" y="461973"/>
                      <a:pt x="120943" y="459230"/>
                      <a:pt x="123412" y="456761"/>
                    </a:cubicBezTo>
                    <a:cubicBezTo>
                      <a:pt x="125195" y="454978"/>
                      <a:pt x="126841" y="453332"/>
                      <a:pt x="128624" y="451549"/>
                    </a:cubicBezTo>
                    <a:cubicBezTo>
                      <a:pt x="130681" y="449491"/>
                      <a:pt x="132739" y="447571"/>
                      <a:pt x="134659" y="445514"/>
                    </a:cubicBezTo>
                    <a:cubicBezTo>
                      <a:pt x="129447" y="446611"/>
                      <a:pt x="124235" y="447571"/>
                      <a:pt x="119023" y="447983"/>
                    </a:cubicBezTo>
                    <a:cubicBezTo>
                      <a:pt x="115182" y="448257"/>
                      <a:pt x="111342" y="448120"/>
                      <a:pt x="107364" y="447983"/>
                    </a:cubicBezTo>
                    <a:cubicBezTo>
                      <a:pt x="103661" y="447708"/>
                      <a:pt x="100232" y="447297"/>
                      <a:pt x="96666" y="446337"/>
                    </a:cubicBezTo>
                    <a:cubicBezTo>
                      <a:pt x="95294" y="446062"/>
                      <a:pt x="94060" y="445377"/>
                      <a:pt x="92825" y="444828"/>
                    </a:cubicBezTo>
                    <a:cubicBezTo>
                      <a:pt x="91865" y="444416"/>
                      <a:pt x="91042" y="443868"/>
                      <a:pt x="90219" y="443319"/>
                    </a:cubicBezTo>
                    <a:cubicBezTo>
                      <a:pt x="89533" y="442633"/>
                      <a:pt x="88710" y="442085"/>
                      <a:pt x="88162" y="441399"/>
                    </a:cubicBezTo>
                    <a:cubicBezTo>
                      <a:pt x="87202" y="440164"/>
                      <a:pt x="86790" y="439479"/>
                      <a:pt x="86104" y="438107"/>
                    </a:cubicBezTo>
                    <a:cubicBezTo>
                      <a:pt x="85007" y="435913"/>
                      <a:pt x="84459" y="433306"/>
                      <a:pt x="84184" y="430975"/>
                    </a:cubicBezTo>
                    <a:cubicBezTo>
                      <a:pt x="83910" y="428369"/>
                      <a:pt x="84184" y="425351"/>
                      <a:pt x="85144" y="423019"/>
                    </a:cubicBezTo>
                    <a:cubicBezTo>
                      <a:pt x="85967" y="420962"/>
                      <a:pt x="87065" y="419042"/>
                      <a:pt x="88299" y="417259"/>
                    </a:cubicBezTo>
                    <a:cubicBezTo>
                      <a:pt x="89945" y="414790"/>
                      <a:pt x="91865" y="412595"/>
                      <a:pt x="93785" y="410264"/>
                    </a:cubicBezTo>
                    <a:cubicBezTo>
                      <a:pt x="98449" y="404366"/>
                      <a:pt x="103935" y="399291"/>
                      <a:pt x="109284" y="394216"/>
                    </a:cubicBezTo>
                    <a:cubicBezTo>
                      <a:pt x="110793" y="392707"/>
                      <a:pt x="112576" y="391336"/>
                      <a:pt x="114085" y="389827"/>
                    </a:cubicBezTo>
                    <a:cubicBezTo>
                      <a:pt x="117240" y="386946"/>
                      <a:pt x="120532" y="384066"/>
                      <a:pt x="123686" y="381186"/>
                    </a:cubicBezTo>
                    <a:cubicBezTo>
                      <a:pt x="126704" y="378442"/>
                      <a:pt x="129721" y="375699"/>
                      <a:pt x="132739" y="373093"/>
                    </a:cubicBezTo>
                    <a:cubicBezTo>
                      <a:pt x="138362" y="368430"/>
                      <a:pt x="143986" y="363766"/>
                      <a:pt x="149610" y="359240"/>
                    </a:cubicBezTo>
                    <a:cubicBezTo>
                      <a:pt x="153861" y="355811"/>
                      <a:pt x="158114" y="352245"/>
                      <a:pt x="162365" y="348679"/>
                    </a:cubicBezTo>
                    <a:cubicBezTo>
                      <a:pt x="163326" y="347993"/>
                      <a:pt x="164286" y="347307"/>
                      <a:pt x="165246" y="346621"/>
                    </a:cubicBezTo>
                    <a:cubicBezTo>
                      <a:pt x="167852" y="344701"/>
                      <a:pt x="170595" y="342644"/>
                      <a:pt x="173201" y="340723"/>
                    </a:cubicBezTo>
                    <a:cubicBezTo>
                      <a:pt x="174710" y="339489"/>
                      <a:pt x="176356" y="338392"/>
                      <a:pt x="178002" y="337157"/>
                    </a:cubicBezTo>
                    <a:cubicBezTo>
                      <a:pt x="171692" y="339626"/>
                      <a:pt x="165246" y="341958"/>
                      <a:pt x="158799" y="344290"/>
                    </a:cubicBezTo>
                    <a:cubicBezTo>
                      <a:pt x="150021" y="347307"/>
                      <a:pt x="141243" y="350050"/>
                      <a:pt x="132190" y="351971"/>
                    </a:cubicBezTo>
                    <a:cubicBezTo>
                      <a:pt x="128213" y="352794"/>
                      <a:pt x="124098" y="353479"/>
                      <a:pt x="120120" y="354028"/>
                    </a:cubicBezTo>
                    <a:cubicBezTo>
                      <a:pt x="118337" y="354302"/>
                      <a:pt x="116554" y="354439"/>
                      <a:pt x="114771" y="354577"/>
                    </a:cubicBezTo>
                    <a:cubicBezTo>
                      <a:pt x="112302" y="354714"/>
                      <a:pt x="109833" y="354851"/>
                      <a:pt x="107364" y="354577"/>
                    </a:cubicBezTo>
                    <a:cubicBezTo>
                      <a:pt x="105581" y="354302"/>
                      <a:pt x="104210" y="354028"/>
                      <a:pt x="102426" y="353617"/>
                    </a:cubicBezTo>
                    <a:cubicBezTo>
                      <a:pt x="101055" y="353342"/>
                      <a:pt x="99683" y="352794"/>
                      <a:pt x="98586" y="352245"/>
                    </a:cubicBezTo>
                    <a:cubicBezTo>
                      <a:pt x="95980" y="351148"/>
                      <a:pt x="93511" y="349639"/>
                      <a:pt x="91454" y="347719"/>
                    </a:cubicBezTo>
                    <a:cubicBezTo>
                      <a:pt x="90082" y="346484"/>
                      <a:pt x="88848" y="344975"/>
                      <a:pt x="88162" y="343192"/>
                    </a:cubicBezTo>
                    <a:cubicBezTo>
                      <a:pt x="87339" y="341135"/>
                      <a:pt x="87202" y="338529"/>
                      <a:pt x="87750" y="336472"/>
                    </a:cubicBezTo>
                    <a:cubicBezTo>
                      <a:pt x="89396" y="329751"/>
                      <a:pt x="92962" y="323716"/>
                      <a:pt x="97352" y="318504"/>
                    </a:cubicBezTo>
                    <a:cubicBezTo>
                      <a:pt x="99820" y="315623"/>
                      <a:pt x="102426" y="313017"/>
                      <a:pt x="105033" y="310411"/>
                    </a:cubicBezTo>
                    <a:cubicBezTo>
                      <a:pt x="109147" y="306159"/>
                      <a:pt x="113536" y="302182"/>
                      <a:pt x="117926" y="298204"/>
                    </a:cubicBezTo>
                    <a:cubicBezTo>
                      <a:pt x="124784" y="292032"/>
                      <a:pt x="131916" y="286134"/>
                      <a:pt x="139048" y="280099"/>
                    </a:cubicBezTo>
                    <a:cubicBezTo>
                      <a:pt x="143574" y="276258"/>
                      <a:pt x="147964" y="272281"/>
                      <a:pt x="152764" y="268714"/>
                    </a:cubicBezTo>
                    <a:cubicBezTo>
                      <a:pt x="160582" y="262817"/>
                      <a:pt x="168263" y="256919"/>
                      <a:pt x="176081" y="251021"/>
                    </a:cubicBezTo>
                    <a:cubicBezTo>
                      <a:pt x="180059" y="247866"/>
                      <a:pt x="184037" y="244711"/>
                      <a:pt x="188289" y="241831"/>
                    </a:cubicBezTo>
                    <a:cubicBezTo>
                      <a:pt x="195833" y="236619"/>
                      <a:pt x="203376" y="231270"/>
                      <a:pt x="210920" y="226058"/>
                    </a:cubicBezTo>
                    <a:cubicBezTo>
                      <a:pt x="217367" y="221531"/>
                      <a:pt x="223950" y="217005"/>
                      <a:pt x="230397" y="212479"/>
                    </a:cubicBezTo>
                    <a:cubicBezTo>
                      <a:pt x="234649" y="209599"/>
                      <a:pt x="239038" y="206855"/>
                      <a:pt x="243290" y="203975"/>
                    </a:cubicBezTo>
                    <a:cubicBezTo>
                      <a:pt x="245484" y="202466"/>
                      <a:pt x="247679" y="201095"/>
                      <a:pt x="250011" y="199586"/>
                    </a:cubicBezTo>
                    <a:cubicBezTo>
                      <a:pt x="236295" y="204798"/>
                      <a:pt x="222716" y="209873"/>
                      <a:pt x="209000" y="215085"/>
                    </a:cubicBezTo>
                    <a:cubicBezTo>
                      <a:pt x="207354" y="215771"/>
                      <a:pt x="205571" y="216182"/>
                      <a:pt x="203788" y="216868"/>
                    </a:cubicBezTo>
                    <a:cubicBezTo>
                      <a:pt x="199262" y="218377"/>
                      <a:pt x="194735" y="219886"/>
                      <a:pt x="190346" y="221257"/>
                    </a:cubicBezTo>
                    <a:cubicBezTo>
                      <a:pt x="181019" y="224275"/>
                      <a:pt x="171692" y="227429"/>
                      <a:pt x="162365" y="230584"/>
                    </a:cubicBezTo>
                    <a:cubicBezTo>
                      <a:pt x="159348" y="231544"/>
                      <a:pt x="156468" y="232504"/>
                      <a:pt x="153450" y="233327"/>
                    </a:cubicBezTo>
                    <a:cubicBezTo>
                      <a:pt x="142477" y="236619"/>
                      <a:pt x="131367" y="239774"/>
                      <a:pt x="120257" y="242380"/>
                    </a:cubicBezTo>
                    <a:cubicBezTo>
                      <a:pt x="110930" y="244574"/>
                      <a:pt x="101466" y="246495"/>
                      <a:pt x="91865" y="247729"/>
                    </a:cubicBezTo>
                    <a:cubicBezTo>
                      <a:pt x="87476" y="248415"/>
                      <a:pt x="83087" y="248689"/>
                      <a:pt x="78698" y="248826"/>
                    </a:cubicBezTo>
                    <a:cubicBezTo>
                      <a:pt x="74309" y="249101"/>
                      <a:pt x="69920" y="249375"/>
                      <a:pt x="65530" y="249101"/>
                    </a:cubicBezTo>
                    <a:cubicBezTo>
                      <a:pt x="62513" y="248826"/>
                      <a:pt x="59221" y="248552"/>
                      <a:pt x="56478" y="247318"/>
                    </a:cubicBezTo>
                    <a:cubicBezTo>
                      <a:pt x="55518" y="246906"/>
                      <a:pt x="54558" y="246357"/>
                      <a:pt x="53735" y="245809"/>
                    </a:cubicBezTo>
                    <a:cubicBezTo>
                      <a:pt x="52637" y="244986"/>
                      <a:pt x="51814" y="244300"/>
                      <a:pt x="50717" y="243340"/>
                    </a:cubicBezTo>
                    <a:cubicBezTo>
                      <a:pt x="48934" y="241694"/>
                      <a:pt x="47837" y="239637"/>
                      <a:pt x="46877" y="237442"/>
                    </a:cubicBezTo>
                    <a:cubicBezTo>
                      <a:pt x="46465" y="236619"/>
                      <a:pt x="46465" y="235659"/>
                      <a:pt x="46191" y="234836"/>
                    </a:cubicBezTo>
                    <a:cubicBezTo>
                      <a:pt x="45917" y="233739"/>
                      <a:pt x="46191" y="232367"/>
                      <a:pt x="46602" y="231407"/>
                    </a:cubicBezTo>
                    <a:cubicBezTo>
                      <a:pt x="47288" y="229075"/>
                      <a:pt x="48660" y="227018"/>
                      <a:pt x="50169" y="225235"/>
                    </a:cubicBezTo>
                    <a:cubicBezTo>
                      <a:pt x="51129" y="224137"/>
                      <a:pt x="52089" y="223040"/>
                      <a:pt x="53186" y="221943"/>
                    </a:cubicBezTo>
                    <a:cubicBezTo>
                      <a:pt x="54283" y="220846"/>
                      <a:pt x="55243" y="219748"/>
                      <a:pt x="56478" y="218788"/>
                    </a:cubicBezTo>
                    <a:cubicBezTo>
                      <a:pt x="59358" y="216457"/>
                      <a:pt x="62376" y="214399"/>
                      <a:pt x="65530" y="212342"/>
                    </a:cubicBezTo>
                    <a:cubicBezTo>
                      <a:pt x="70194" y="209461"/>
                      <a:pt x="74720" y="206581"/>
                      <a:pt x="79384" y="203975"/>
                    </a:cubicBezTo>
                    <a:cubicBezTo>
                      <a:pt x="88573" y="198626"/>
                      <a:pt x="97900" y="193551"/>
                      <a:pt x="107227" y="188476"/>
                    </a:cubicBezTo>
                    <a:cubicBezTo>
                      <a:pt x="112713" y="185458"/>
                      <a:pt x="118063" y="182441"/>
                      <a:pt x="123549" y="179423"/>
                    </a:cubicBezTo>
                    <a:cubicBezTo>
                      <a:pt x="135756" y="172840"/>
                      <a:pt x="147964" y="166119"/>
                      <a:pt x="160171" y="159535"/>
                    </a:cubicBezTo>
                    <a:cubicBezTo>
                      <a:pt x="141517" y="165707"/>
                      <a:pt x="122589" y="171057"/>
                      <a:pt x="103249" y="174897"/>
                    </a:cubicBezTo>
                    <a:cubicBezTo>
                      <a:pt x="98312" y="175857"/>
                      <a:pt x="93237" y="176543"/>
                      <a:pt x="88162" y="177229"/>
                    </a:cubicBezTo>
                    <a:cubicBezTo>
                      <a:pt x="83087" y="177915"/>
                      <a:pt x="78149" y="178463"/>
                      <a:pt x="73074" y="178738"/>
                    </a:cubicBezTo>
                    <a:cubicBezTo>
                      <a:pt x="71291" y="178738"/>
                      <a:pt x="69508" y="178738"/>
                      <a:pt x="67725" y="178600"/>
                    </a:cubicBezTo>
                    <a:cubicBezTo>
                      <a:pt x="65942" y="178463"/>
                      <a:pt x="64159" y="178326"/>
                      <a:pt x="62513" y="178052"/>
                    </a:cubicBezTo>
                    <a:cubicBezTo>
                      <a:pt x="60867" y="177777"/>
                      <a:pt x="59221" y="177366"/>
                      <a:pt x="57712" y="176680"/>
                    </a:cubicBezTo>
                    <a:cubicBezTo>
                      <a:pt x="54969" y="175583"/>
                      <a:pt x="52226" y="174348"/>
                      <a:pt x="49483" y="173251"/>
                    </a:cubicBezTo>
                    <a:cubicBezTo>
                      <a:pt x="47562" y="172565"/>
                      <a:pt x="46328" y="170371"/>
                      <a:pt x="46602" y="168313"/>
                    </a:cubicBezTo>
                    <a:cubicBezTo>
                      <a:pt x="46877" y="166256"/>
                      <a:pt x="47151" y="164199"/>
                      <a:pt x="47562" y="162278"/>
                    </a:cubicBezTo>
                    <a:cubicBezTo>
                      <a:pt x="47700" y="161181"/>
                      <a:pt x="48248" y="160358"/>
                      <a:pt x="48660" y="159261"/>
                    </a:cubicBezTo>
                    <a:cubicBezTo>
                      <a:pt x="49071" y="158301"/>
                      <a:pt x="49894" y="157341"/>
                      <a:pt x="50443" y="156655"/>
                    </a:cubicBezTo>
                    <a:cubicBezTo>
                      <a:pt x="51129" y="155695"/>
                      <a:pt x="51952" y="155009"/>
                      <a:pt x="52775" y="154323"/>
                    </a:cubicBezTo>
                    <a:cubicBezTo>
                      <a:pt x="55655" y="151854"/>
                      <a:pt x="58810" y="149934"/>
                      <a:pt x="61964" y="147877"/>
                    </a:cubicBezTo>
                    <a:cubicBezTo>
                      <a:pt x="66353" y="144859"/>
                      <a:pt x="71017" y="142253"/>
                      <a:pt x="75680" y="139647"/>
                    </a:cubicBezTo>
                    <a:cubicBezTo>
                      <a:pt x="83636" y="135258"/>
                      <a:pt x="91454" y="130869"/>
                      <a:pt x="99409" y="126342"/>
                    </a:cubicBezTo>
                    <a:cubicBezTo>
                      <a:pt x="111753" y="119484"/>
                      <a:pt x="124235" y="112901"/>
                      <a:pt x="136716" y="106180"/>
                    </a:cubicBezTo>
                    <a:cubicBezTo>
                      <a:pt x="138362" y="105357"/>
                      <a:pt x="140008" y="104534"/>
                      <a:pt x="141791" y="103574"/>
                    </a:cubicBezTo>
                    <a:cubicBezTo>
                      <a:pt x="146455" y="101242"/>
                      <a:pt x="150981" y="98910"/>
                      <a:pt x="155645" y="96579"/>
                    </a:cubicBezTo>
                    <a:cubicBezTo>
                      <a:pt x="162640" y="93013"/>
                      <a:pt x="169772" y="89309"/>
                      <a:pt x="176767" y="85743"/>
                    </a:cubicBezTo>
                    <a:cubicBezTo>
                      <a:pt x="178139" y="84920"/>
                      <a:pt x="179785" y="84371"/>
                      <a:pt x="181156" y="83548"/>
                    </a:cubicBezTo>
                    <a:cubicBezTo>
                      <a:pt x="185546" y="81491"/>
                      <a:pt x="189935" y="79434"/>
                      <a:pt x="194187" y="77376"/>
                    </a:cubicBezTo>
                    <a:cubicBezTo>
                      <a:pt x="202828" y="73399"/>
                      <a:pt x="211332" y="69284"/>
                      <a:pt x="219973" y="65169"/>
                    </a:cubicBezTo>
                    <a:cubicBezTo>
                      <a:pt x="222990" y="63797"/>
                      <a:pt x="226008" y="62426"/>
                      <a:pt x="229162" y="61054"/>
                    </a:cubicBezTo>
                    <a:cubicBezTo>
                      <a:pt x="224362" y="62289"/>
                      <a:pt x="219561" y="63523"/>
                      <a:pt x="214623" y="64620"/>
                    </a:cubicBezTo>
                    <a:cubicBezTo>
                      <a:pt x="200222" y="68049"/>
                      <a:pt x="185683" y="71616"/>
                      <a:pt x="171281" y="74633"/>
                    </a:cubicBezTo>
                    <a:cubicBezTo>
                      <a:pt x="161268" y="76690"/>
                      <a:pt x="151393" y="78748"/>
                      <a:pt x="141517" y="80805"/>
                    </a:cubicBezTo>
                    <a:cubicBezTo>
                      <a:pt x="139460" y="81217"/>
                      <a:pt x="137402" y="81628"/>
                      <a:pt x="135482" y="82040"/>
                    </a:cubicBezTo>
                    <a:cubicBezTo>
                      <a:pt x="132465" y="82588"/>
                      <a:pt x="129310" y="83000"/>
                      <a:pt x="126292" y="83548"/>
                    </a:cubicBezTo>
                    <a:cubicBezTo>
                      <a:pt x="116691" y="85194"/>
                      <a:pt x="107090" y="86703"/>
                      <a:pt x="97352" y="88349"/>
                    </a:cubicBezTo>
                    <a:cubicBezTo>
                      <a:pt x="91728" y="89309"/>
                      <a:pt x="86242" y="89858"/>
                      <a:pt x="80618" y="90544"/>
                    </a:cubicBezTo>
                    <a:cubicBezTo>
                      <a:pt x="70331" y="91778"/>
                      <a:pt x="59907" y="92327"/>
                      <a:pt x="49483" y="92327"/>
                    </a:cubicBezTo>
                    <a:cubicBezTo>
                      <a:pt x="44956" y="92327"/>
                      <a:pt x="40430" y="91915"/>
                      <a:pt x="35904" y="91504"/>
                    </a:cubicBezTo>
                    <a:cubicBezTo>
                      <a:pt x="31789" y="91092"/>
                      <a:pt x="27400" y="90818"/>
                      <a:pt x="23422" y="89858"/>
                    </a:cubicBezTo>
                    <a:cubicBezTo>
                      <a:pt x="21639" y="89446"/>
                      <a:pt x="19993" y="89035"/>
                      <a:pt x="18347" y="88486"/>
                    </a:cubicBezTo>
                    <a:cubicBezTo>
                      <a:pt x="16427" y="87800"/>
                      <a:pt x="14644" y="87115"/>
                      <a:pt x="12724" y="86292"/>
                    </a:cubicBezTo>
                    <a:cubicBezTo>
                      <a:pt x="9981" y="85057"/>
                      <a:pt x="7100" y="83548"/>
                      <a:pt x="4769" y="81628"/>
                    </a:cubicBezTo>
                    <a:cubicBezTo>
                      <a:pt x="3123" y="80257"/>
                      <a:pt x="1751" y="78611"/>
                      <a:pt x="791" y="76690"/>
                    </a:cubicBezTo>
                    <a:cubicBezTo>
                      <a:pt x="105" y="75045"/>
                      <a:pt x="-169" y="72987"/>
                      <a:pt x="105" y="71341"/>
                    </a:cubicBezTo>
                    <a:cubicBezTo>
                      <a:pt x="379" y="69695"/>
                      <a:pt x="517" y="68598"/>
                      <a:pt x="928" y="67089"/>
                    </a:cubicBezTo>
                    <a:cubicBezTo>
                      <a:pt x="1340" y="65718"/>
                      <a:pt x="2025" y="64346"/>
                      <a:pt x="2574" y="62974"/>
                    </a:cubicBezTo>
                    <a:cubicBezTo>
                      <a:pt x="3946" y="59957"/>
                      <a:pt x="6003" y="57625"/>
                      <a:pt x="8472" y="55568"/>
                    </a:cubicBezTo>
                    <a:cubicBezTo>
                      <a:pt x="10804" y="53373"/>
                      <a:pt x="13684" y="51590"/>
                      <a:pt x="16427" y="49944"/>
                    </a:cubicBezTo>
                    <a:cubicBezTo>
                      <a:pt x="18347" y="48710"/>
                      <a:pt x="20268" y="47475"/>
                      <a:pt x="22188" y="46241"/>
                    </a:cubicBezTo>
                    <a:cubicBezTo>
                      <a:pt x="24245" y="45007"/>
                      <a:pt x="26303" y="43909"/>
                      <a:pt x="28360" y="42812"/>
                    </a:cubicBezTo>
                    <a:cubicBezTo>
                      <a:pt x="37275" y="38011"/>
                      <a:pt x="46465" y="33622"/>
                      <a:pt x="55792" y="29645"/>
                    </a:cubicBezTo>
                    <a:cubicBezTo>
                      <a:pt x="74857" y="21278"/>
                      <a:pt x="94471" y="14420"/>
                      <a:pt x="114497" y="9071"/>
                    </a:cubicBezTo>
                    <a:cubicBezTo>
                      <a:pt x="132327" y="4270"/>
                      <a:pt x="150432" y="1390"/>
                      <a:pt x="168812" y="292"/>
                    </a:cubicBezTo>
                    <a:cubicBezTo>
                      <a:pt x="187329" y="-805"/>
                      <a:pt x="205982" y="1252"/>
                      <a:pt x="223950" y="5367"/>
                    </a:cubicBezTo>
                    <a:cubicBezTo>
                      <a:pt x="232317" y="7288"/>
                      <a:pt x="240410" y="10168"/>
                      <a:pt x="248228" y="13734"/>
                    </a:cubicBezTo>
                    <a:cubicBezTo>
                      <a:pt x="252068" y="15517"/>
                      <a:pt x="255771" y="17712"/>
                      <a:pt x="259200" y="20043"/>
                    </a:cubicBezTo>
                    <a:cubicBezTo>
                      <a:pt x="262081" y="21964"/>
                      <a:pt x="264687" y="24433"/>
                      <a:pt x="267293" y="26764"/>
                    </a:cubicBezTo>
                    <a:cubicBezTo>
                      <a:pt x="270996" y="30056"/>
                      <a:pt x="274151" y="34171"/>
                      <a:pt x="277443" y="37874"/>
                    </a:cubicBezTo>
                    <a:cubicBezTo>
                      <a:pt x="277717" y="38149"/>
                      <a:pt x="277991" y="38423"/>
                      <a:pt x="278129" y="38697"/>
                    </a:cubicBezTo>
                    <a:cubicBezTo>
                      <a:pt x="279637" y="38286"/>
                      <a:pt x="281283" y="37737"/>
                      <a:pt x="282792" y="37326"/>
                    </a:cubicBezTo>
                    <a:cubicBezTo>
                      <a:pt x="283341" y="37188"/>
                      <a:pt x="283752" y="37051"/>
                      <a:pt x="284301" y="36914"/>
                    </a:cubicBezTo>
                    <a:cubicBezTo>
                      <a:pt x="287730" y="35405"/>
                      <a:pt x="291296" y="33897"/>
                      <a:pt x="294862" y="32388"/>
                    </a:cubicBezTo>
                    <a:cubicBezTo>
                      <a:pt x="299251" y="30468"/>
                      <a:pt x="303640" y="28547"/>
                      <a:pt x="308029" y="26764"/>
                    </a:cubicBezTo>
                    <a:cubicBezTo>
                      <a:pt x="314339" y="24158"/>
                      <a:pt x="320648" y="21689"/>
                      <a:pt x="327095" y="19358"/>
                    </a:cubicBezTo>
                    <a:cubicBezTo>
                      <a:pt x="332307" y="17437"/>
                      <a:pt x="337656" y="16066"/>
                      <a:pt x="343005" y="14557"/>
                    </a:cubicBezTo>
                    <a:cubicBezTo>
                      <a:pt x="346297" y="13597"/>
                      <a:pt x="349314" y="17026"/>
                      <a:pt x="347943" y="20181"/>
                    </a:cubicBezTo>
                    <a:cubicBezTo>
                      <a:pt x="347394" y="21552"/>
                      <a:pt x="346709" y="23198"/>
                      <a:pt x="345474" y="24158"/>
                    </a:cubicBezTo>
                    <a:cubicBezTo>
                      <a:pt x="344102" y="25255"/>
                      <a:pt x="343417" y="25804"/>
                      <a:pt x="341771" y="26627"/>
                    </a:cubicBezTo>
                    <a:cubicBezTo>
                      <a:pt x="340399" y="27313"/>
                      <a:pt x="338890" y="27862"/>
                      <a:pt x="337519" y="28410"/>
                    </a:cubicBezTo>
                    <a:cubicBezTo>
                      <a:pt x="335461" y="29233"/>
                      <a:pt x="333267" y="30193"/>
                      <a:pt x="331209" y="31016"/>
                    </a:cubicBezTo>
                    <a:cubicBezTo>
                      <a:pt x="329564" y="31702"/>
                      <a:pt x="327918" y="32251"/>
                      <a:pt x="326135" y="32799"/>
                    </a:cubicBezTo>
                    <a:cubicBezTo>
                      <a:pt x="323803" y="33622"/>
                      <a:pt x="321471" y="34445"/>
                      <a:pt x="319139" y="35131"/>
                    </a:cubicBezTo>
                    <a:cubicBezTo>
                      <a:pt x="312144" y="37463"/>
                      <a:pt x="305286" y="39794"/>
                      <a:pt x="298291" y="41989"/>
                    </a:cubicBezTo>
                    <a:cubicBezTo>
                      <a:pt x="293628" y="43498"/>
                      <a:pt x="289101" y="45007"/>
                      <a:pt x="284438" y="46378"/>
                    </a:cubicBezTo>
                    <a:cubicBezTo>
                      <a:pt x="285124" y="47750"/>
                      <a:pt x="284712" y="49670"/>
                      <a:pt x="283341" y="50630"/>
                    </a:cubicBezTo>
                    <a:cubicBezTo>
                      <a:pt x="281832" y="51727"/>
                      <a:pt x="279774" y="51453"/>
                      <a:pt x="278540" y="49944"/>
                    </a:cubicBezTo>
                    <a:cubicBezTo>
                      <a:pt x="278266" y="49670"/>
                      <a:pt x="278129" y="49396"/>
                      <a:pt x="277854" y="49121"/>
                    </a:cubicBezTo>
                    <a:cubicBezTo>
                      <a:pt x="267979" y="53373"/>
                      <a:pt x="258240" y="57900"/>
                      <a:pt x="248365" y="62426"/>
                    </a:cubicBezTo>
                    <a:cubicBezTo>
                      <a:pt x="238626" y="66815"/>
                      <a:pt x="228888" y="71204"/>
                      <a:pt x="219150" y="75868"/>
                    </a:cubicBezTo>
                    <a:cubicBezTo>
                      <a:pt x="206394" y="82040"/>
                      <a:pt x="193638" y="88212"/>
                      <a:pt x="180882" y="94247"/>
                    </a:cubicBezTo>
                    <a:cubicBezTo>
                      <a:pt x="180882" y="94247"/>
                      <a:pt x="181019" y="94247"/>
                      <a:pt x="181019" y="94110"/>
                    </a:cubicBezTo>
                    <a:cubicBezTo>
                      <a:pt x="171144" y="99185"/>
                      <a:pt x="161131" y="104397"/>
                      <a:pt x="151118" y="109609"/>
                    </a:cubicBezTo>
                    <a:cubicBezTo>
                      <a:pt x="147827" y="111255"/>
                      <a:pt x="144672" y="112901"/>
                      <a:pt x="141380" y="114684"/>
                    </a:cubicBezTo>
                    <a:cubicBezTo>
                      <a:pt x="137128" y="117016"/>
                      <a:pt x="132876" y="119347"/>
                      <a:pt x="128624" y="121679"/>
                    </a:cubicBezTo>
                    <a:cubicBezTo>
                      <a:pt x="120120" y="126342"/>
                      <a:pt x="111753" y="130869"/>
                      <a:pt x="103249" y="135532"/>
                    </a:cubicBezTo>
                    <a:cubicBezTo>
                      <a:pt x="97489" y="138824"/>
                      <a:pt x="91865" y="141979"/>
                      <a:pt x="86104" y="145270"/>
                    </a:cubicBezTo>
                    <a:cubicBezTo>
                      <a:pt x="83498" y="146642"/>
                      <a:pt x="81030" y="148014"/>
                      <a:pt x="78423" y="149522"/>
                    </a:cubicBezTo>
                    <a:cubicBezTo>
                      <a:pt x="75817" y="151031"/>
                      <a:pt x="73074" y="152540"/>
                      <a:pt x="70468" y="154049"/>
                    </a:cubicBezTo>
                    <a:cubicBezTo>
                      <a:pt x="67314" y="155969"/>
                      <a:pt x="64296" y="158026"/>
                      <a:pt x="61278" y="160084"/>
                    </a:cubicBezTo>
                    <a:cubicBezTo>
                      <a:pt x="61416" y="159947"/>
                      <a:pt x="61690" y="159809"/>
                      <a:pt x="61827" y="159809"/>
                    </a:cubicBezTo>
                    <a:cubicBezTo>
                      <a:pt x="60730" y="160495"/>
                      <a:pt x="59495" y="161455"/>
                      <a:pt x="58398" y="162415"/>
                    </a:cubicBezTo>
                    <a:cubicBezTo>
                      <a:pt x="58535" y="162278"/>
                      <a:pt x="58672" y="162141"/>
                      <a:pt x="58810" y="162004"/>
                    </a:cubicBezTo>
                    <a:cubicBezTo>
                      <a:pt x="58398" y="162415"/>
                      <a:pt x="57987" y="162827"/>
                      <a:pt x="57575" y="163238"/>
                    </a:cubicBezTo>
                    <a:cubicBezTo>
                      <a:pt x="57438" y="163513"/>
                      <a:pt x="57164" y="163787"/>
                      <a:pt x="57027" y="164061"/>
                    </a:cubicBezTo>
                    <a:cubicBezTo>
                      <a:pt x="56889" y="164336"/>
                      <a:pt x="56752" y="164610"/>
                      <a:pt x="56615" y="165022"/>
                    </a:cubicBezTo>
                    <a:cubicBezTo>
                      <a:pt x="56478" y="165570"/>
                      <a:pt x="56478" y="166119"/>
                      <a:pt x="56341" y="166805"/>
                    </a:cubicBezTo>
                    <a:cubicBezTo>
                      <a:pt x="57987" y="167490"/>
                      <a:pt x="59495" y="168176"/>
                      <a:pt x="61141" y="168862"/>
                    </a:cubicBezTo>
                    <a:cubicBezTo>
                      <a:pt x="61004" y="168862"/>
                      <a:pt x="60730" y="168725"/>
                      <a:pt x="60593" y="168725"/>
                    </a:cubicBezTo>
                    <a:cubicBezTo>
                      <a:pt x="61827" y="169136"/>
                      <a:pt x="62924" y="169548"/>
                      <a:pt x="64296" y="169685"/>
                    </a:cubicBezTo>
                    <a:cubicBezTo>
                      <a:pt x="64296" y="169685"/>
                      <a:pt x="64296" y="169685"/>
                      <a:pt x="64296" y="169685"/>
                    </a:cubicBezTo>
                    <a:cubicBezTo>
                      <a:pt x="65805" y="169959"/>
                      <a:pt x="67451" y="170096"/>
                      <a:pt x="68959" y="170096"/>
                    </a:cubicBezTo>
                    <a:cubicBezTo>
                      <a:pt x="68822" y="170096"/>
                      <a:pt x="68685" y="170096"/>
                      <a:pt x="68548" y="170096"/>
                    </a:cubicBezTo>
                    <a:cubicBezTo>
                      <a:pt x="70880" y="170096"/>
                      <a:pt x="73074" y="170096"/>
                      <a:pt x="75406" y="170096"/>
                    </a:cubicBezTo>
                    <a:cubicBezTo>
                      <a:pt x="75132" y="170096"/>
                      <a:pt x="74994" y="170096"/>
                      <a:pt x="74720" y="170096"/>
                    </a:cubicBezTo>
                    <a:cubicBezTo>
                      <a:pt x="79521" y="169822"/>
                      <a:pt x="84321" y="169136"/>
                      <a:pt x="89122" y="168451"/>
                    </a:cubicBezTo>
                    <a:cubicBezTo>
                      <a:pt x="94197" y="167765"/>
                      <a:pt x="99272" y="166942"/>
                      <a:pt x="104484" y="165844"/>
                    </a:cubicBezTo>
                    <a:cubicBezTo>
                      <a:pt x="104484" y="165844"/>
                      <a:pt x="104347" y="165844"/>
                      <a:pt x="104347" y="165844"/>
                    </a:cubicBezTo>
                    <a:cubicBezTo>
                      <a:pt x="114497" y="163650"/>
                      <a:pt x="124509" y="161181"/>
                      <a:pt x="134385" y="158438"/>
                    </a:cubicBezTo>
                    <a:cubicBezTo>
                      <a:pt x="144946" y="155557"/>
                      <a:pt x="155233" y="151991"/>
                      <a:pt x="165520" y="148562"/>
                    </a:cubicBezTo>
                    <a:cubicBezTo>
                      <a:pt x="172927" y="145819"/>
                      <a:pt x="180471" y="143076"/>
                      <a:pt x="188014" y="140333"/>
                    </a:cubicBezTo>
                    <a:cubicBezTo>
                      <a:pt x="190483" y="139373"/>
                      <a:pt x="193089" y="138412"/>
                      <a:pt x="195558" y="137590"/>
                    </a:cubicBezTo>
                    <a:cubicBezTo>
                      <a:pt x="198301" y="136629"/>
                      <a:pt x="201045" y="135395"/>
                      <a:pt x="203651" y="134298"/>
                    </a:cubicBezTo>
                    <a:cubicBezTo>
                      <a:pt x="210371" y="131554"/>
                      <a:pt x="217092" y="128811"/>
                      <a:pt x="223813" y="125931"/>
                    </a:cubicBezTo>
                    <a:cubicBezTo>
                      <a:pt x="232043" y="121405"/>
                      <a:pt x="240272" y="117016"/>
                      <a:pt x="248502" y="112489"/>
                    </a:cubicBezTo>
                    <a:cubicBezTo>
                      <a:pt x="264550" y="103848"/>
                      <a:pt x="280597" y="95207"/>
                      <a:pt x="296645" y="86566"/>
                    </a:cubicBezTo>
                    <a:cubicBezTo>
                      <a:pt x="299663" y="84920"/>
                      <a:pt x="302954" y="83548"/>
                      <a:pt x="306109" y="81903"/>
                    </a:cubicBezTo>
                    <a:cubicBezTo>
                      <a:pt x="312556" y="78748"/>
                      <a:pt x="319139" y="75456"/>
                      <a:pt x="325723" y="72301"/>
                    </a:cubicBezTo>
                    <a:cubicBezTo>
                      <a:pt x="329015" y="70655"/>
                      <a:pt x="332307" y="69010"/>
                      <a:pt x="335736" y="67364"/>
                    </a:cubicBezTo>
                    <a:cubicBezTo>
                      <a:pt x="338753" y="65855"/>
                      <a:pt x="341908" y="64483"/>
                      <a:pt x="345063" y="63112"/>
                    </a:cubicBezTo>
                    <a:cubicBezTo>
                      <a:pt x="348080" y="61740"/>
                      <a:pt x="351235" y="60368"/>
                      <a:pt x="354389" y="58997"/>
                    </a:cubicBezTo>
                    <a:cubicBezTo>
                      <a:pt x="356996" y="58037"/>
                      <a:pt x="359464" y="57077"/>
                      <a:pt x="362070" y="56254"/>
                    </a:cubicBezTo>
                    <a:cubicBezTo>
                      <a:pt x="365362" y="55156"/>
                      <a:pt x="368928" y="54882"/>
                      <a:pt x="372220" y="54196"/>
                    </a:cubicBezTo>
                    <a:cubicBezTo>
                      <a:pt x="374003" y="53922"/>
                      <a:pt x="375924" y="54882"/>
                      <a:pt x="376884" y="56391"/>
                    </a:cubicBezTo>
                    <a:cubicBezTo>
                      <a:pt x="377844" y="58037"/>
                      <a:pt x="377570" y="59957"/>
                      <a:pt x="376609" y="61466"/>
                    </a:cubicBezTo>
                    <a:cubicBezTo>
                      <a:pt x="375786" y="62563"/>
                      <a:pt x="374963" y="63935"/>
                      <a:pt x="374003" y="64895"/>
                    </a:cubicBezTo>
                    <a:cubicBezTo>
                      <a:pt x="372769" y="66266"/>
                      <a:pt x="372083" y="66815"/>
                      <a:pt x="370712" y="67912"/>
                    </a:cubicBezTo>
                    <a:cubicBezTo>
                      <a:pt x="369477" y="68872"/>
                      <a:pt x="367968" y="69695"/>
                      <a:pt x="366597" y="70518"/>
                    </a:cubicBezTo>
                    <a:cubicBezTo>
                      <a:pt x="364676" y="71616"/>
                      <a:pt x="362619" y="72576"/>
                      <a:pt x="360699" y="73536"/>
                    </a:cubicBezTo>
                    <a:cubicBezTo>
                      <a:pt x="356996" y="75593"/>
                      <a:pt x="353018" y="77376"/>
                      <a:pt x="349177" y="79297"/>
                    </a:cubicBezTo>
                    <a:cubicBezTo>
                      <a:pt x="342456" y="82588"/>
                      <a:pt x="335598" y="85880"/>
                      <a:pt x="328878" y="89035"/>
                    </a:cubicBezTo>
                    <a:cubicBezTo>
                      <a:pt x="317219" y="94658"/>
                      <a:pt x="305423" y="100282"/>
                      <a:pt x="293490" y="105631"/>
                    </a:cubicBezTo>
                    <a:cubicBezTo>
                      <a:pt x="284849" y="109472"/>
                      <a:pt x="276345" y="113312"/>
                      <a:pt x="267704" y="117290"/>
                    </a:cubicBezTo>
                    <a:cubicBezTo>
                      <a:pt x="261944" y="119896"/>
                      <a:pt x="256183" y="122228"/>
                      <a:pt x="250422" y="124696"/>
                    </a:cubicBezTo>
                    <a:cubicBezTo>
                      <a:pt x="244113" y="127440"/>
                      <a:pt x="237941" y="130183"/>
                      <a:pt x="231631" y="132789"/>
                    </a:cubicBezTo>
                    <a:cubicBezTo>
                      <a:pt x="230671" y="133200"/>
                      <a:pt x="229711" y="133612"/>
                      <a:pt x="228751" y="133886"/>
                    </a:cubicBezTo>
                    <a:cubicBezTo>
                      <a:pt x="225459" y="135669"/>
                      <a:pt x="222030" y="137590"/>
                      <a:pt x="218738" y="139373"/>
                    </a:cubicBezTo>
                    <a:cubicBezTo>
                      <a:pt x="193638" y="153226"/>
                      <a:pt x="168675" y="166942"/>
                      <a:pt x="143574" y="180658"/>
                    </a:cubicBezTo>
                    <a:cubicBezTo>
                      <a:pt x="134796" y="185458"/>
                      <a:pt x="126018" y="190396"/>
                      <a:pt x="117240" y="195334"/>
                    </a:cubicBezTo>
                    <a:cubicBezTo>
                      <a:pt x="111068" y="198763"/>
                      <a:pt x="104895" y="202192"/>
                      <a:pt x="98860" y="205621"/>
                    </a:cubicBezTo>
                    <a:cubicBezTo>
                      <a:pt x="88436" y="211382"/>
                      <a:pt x="78012" y="217279"/>
                      <a:pt x="67999" y="223726"/>
                    </a:cubicBezTo>
                    <a:lnTo>
                      <a:pt x="67999" y="223726"/>
                    </a:lnTo>
                    <a:cubicBezTo>
                      <a:pt x="66353" y="224823"/>
                      <a:pt x="64845" y="225921"/>
                      <a:pt x="63336" y="227292"/>
                    </a:cubicBezTo>
                    <a:cubicBezTo>
                      <a:pt x="63473" y="227155"/>
                      <a:pt x="63473" y="227155"/>
                      <a:pt x="63610" y="227018"/>
                    </a:cubicBezTo>
                    <a:cubicBezTo>
                      <a:pt x="63473" y="227155"/>
                      <a:pt x="63473" y="227155"/>
                      <a:pt x="63336" y="227292"/>
                    </a:cubicBezTo>
                    <a:cubicBezTo>
                      <a:pt x="63336" y="227292"/>
                      <a:pt x="63199" y="227429"/>
                      <a:pt x="63062" y="227429"/>
                    </a:cubicBezTo>
                    <a:cubicBezTo>
                      <a:pt x="63062" y="227429"/>
                      <a:pt x="63199" y="227292"/>
                      <a:pt x="63199" y="227292"/>
                    </a:cubicBezTo>
                    <a:cubicBezTo>
                      <a:pt x="61416" y="228938"/>
                      <a:pt x="59770" y="230584"/>
                      <a:pt x="58261" y="232367"/>
                    </a:cubicBezTo>
                    <a:cubicBezTo>
                      <a:pt x="58261" y="232367"/>
                      <a:pt x="58261" y="232367"/>
                      <a:pt x="58261" y="232367"/>
                    </a:cubicBezTo>
                    <a:cubicBezTo>
                      <a:pt x="58124" y="232641"/>
                      <a:pt x="57849" y="232779"/>
                      <a:pt x="57712" y="233053"/>
                    </a:cubicBezTo>
                    <a:cubicBezTo>
                      <a:pt x="57712" y="232916"/>
                      <a:pt x="57849" y="232916"/>
                      <a:pt x="57849" y="232779"/>
                    </a:cubicBezTo>
                    <a:cubicBezTo>
                      <a:pt x="57712" y="232916"/>
                      <a:pt x="57712" y="233053"/>
                      <a:pt x="57575" y="233190"/>
                    </a:cubicBezTo>
                    <a:cubicBezTo>
                      <a:pt x="57575" y="233190"/>
                      <a:pt x="57438" y="233327"/>
                      <a:pt x="57438" y="233327"/>
                    </a:cubicBezTo>
                    <a:cubicBezTo>
                      <a:pt x="57438" y="233327"/>
                      <a:pt x="57438" y="233327"/>
                      <a:pt x="57575" y="233190"/>
                    </a:cubicBezTo>
                    <a:cubicBezTo>
                      <a:pt x="57301" y="233464"/>
                      <a:pt x="57164" y="233876"/>
                      <a:pt x="57027" y="234287"/>
                    </a:cubicBezTo>
                    <a:cubicBezTo>
                      <a:pt x="57027" y="234424"/>
                      <a:pt x="57027" y="234424"/>
                      <a:pt x="56889" y="234562"/>
                    </a:cubicBezTo>
                    <a:cubicBezTo>
                      <a:pt x="56889" y="234699"/>
                      <a:pt x="56889" y="234699"/>
                      <a:pt x="57027" y="234836"/>
                    </a:cubicBezTo>
                    <a:cubicBezTo>
                      <a:pt x="57164" y="235110"/>
                      <a:pt x="57438" y="235522"/>
                      <a:pt x="57575" y="235796"/>
                    </a:cubicBezTo>
                    <a:cubicBezTo>
                      <a:pt x="57849" y="236070"/>
                      <a:pt x="57987" y="236345"/>
                      <a:pt x="58261" y="236619"/>
                    </a:cubicBezTo>
                    <a:cubicBezTo>
                      <a:pt x="58261" y="236619"/>
                      <a:pt x="58261" y="236619"/>
                      <a:pt x="58261" y="236619"/>
                    </a:cubicBezTo>
                    <a:cubicBezTo>
                      <a:pt x="58535" y="236893"/>
                      <a:pt x="58810" y="237168"/>
                      <a:pt x="59084" y="237442"/>
                    </a:cubicBezTo>
                    <a:cubicBezTo>
                      <a:pt x="59221" y="237579"/>
                      <a:pt x="59495" y="237716"/>
                      <a:pt x="59633" y="237853"/>
                    </a:cubicBezTo>
                    <a:cubicBezTo>
                      <a:pt x="59907" y="237991"/>
                      <a:pt x="60318" y="238128"/>
                      <a:pt x="60593" y="238402"/>
                    </a:cubicBezTo>
                    <a:cubicBezTo>
                      <a:pt x="61553" y="238676"/>
                      <a:pt x="62513" y="238951"/>
                      <a:pt x="63473" y="239225"/>
                    </a:cubicBezTo>
                    <a:cubicBezTo>
                      <a:pt x="64433" y="239362"/>
                      <a:pt x="65530" y="239499"/>
                      <a:pt x="66491" y="239499"/>
                    </a:cubicBezTo>
                    <a:cubicBezTo>
                      <a:pt x="66491" y="239499"/>
                      <a:pt x="66491" y="239499"/>
                      <a:pt x="66353" y="239499"/>
                    </a:cubicBezTo>
                    <a:cubicBezTo>
                      <a:pt x="72114" y="239637"/>
                      <a:pt x="77875" y="239362"/>
                      <a:pt x="83498" y="239088"/>
                    </a:cubicBezTo>
                    <a:cubicBezTo>
                      <a:pt x="91865" y="238402"/>
                      <a:pt x="99958" y="236893"/>
                      <a:pt x="108187" y="235247"/>
                    </a:cubicBezTo>
                    <a:cubicBezTo>
                      <a:pt x="108187" y="235247"/>
                      <a:pt x="108050" y="235247"/>
                      <a:pt x="107913" y="235247"/>
                    </a:cubicBezTo>
                    <a:cubicBezTo>
                      <a:pt x="115457" y="233739"/>
                      <a:pt x="123000" y="231956"/>
                      <a:pt x="130407" y="229898"/>
                    </a:cubicBezTo>
                    <a:cubicBezTo>
                      <a:pt x="139048" y="227566"/>
                      <a:pt x="147415" y="224960"/>
                      <a:pt x="155919" y="222492"/>
                    </a:cubicBezTo>
                    <a:cubicBezTo>
                      <a:pt x="160308" y="221120"/>
                      <a:pt x="164697" y="219474"/>
                      <a:pt x="169086" y="218102"/>
                    </a:cubicBezTo>
                    <a:cubicBezTo>
                      <a:pt x="181019" y="214125"/>
                      <a:pt x="192952" y="210147"/>
                      <a:pt x="204885" y="206032"/>
                    </a:cubicBezTo>
                    <a:cubicBezTo>
                      <a:pt x="204885" y="206032"/>
                      <a:pt x="204885" y="206032"/>
                      <a:pt x="204885" y="206032"/>
                    </a:cubicBezTo>
                    <a:cubicBezTo>
                      <a:pt x="218327" y="200957"/>
                      <a:pt x="231768" y="195883"/>
                      <a:pt x="245073" y="190808"/>
                    </a:cubicBezTo>
                    <a:cubicBezTo>
                      <a:pt x="248365" y="189573"/>
                      <a:pt x="251519" y="188339"/>
                      <a:pt x="254811" y="187104"/>
                    </a:cubicBezTo>
                    <a:cubicBezTo>
                      <a:pt x="262492" y="183812"/>
                      <a:pt x="270036" y="180658"/>
                      <a:pt x="277580" y="177503"/>
                    </a:cubicBezTo>
                    <a:cubicBezTo>
                      <a:pt x="282518" y="175446"/>
                      <a:pt x="287455" y="173525"/>
                      <a:pt x="292393" y="171194"/>
                    </a:cubicBezTo>
                    <a:cubicBezTo>
                      <a:pt x="296096" y="169548"/>
                      <a:pt x="299800" y="167902"/>
                      <a:pt x="303503" y="166119"/>
                    </a:cubicBezTo>
                    <a:cubicBezTo>
                      <a:pt x="305561" y="164884"/>
                      <a:pt x="307618" y="163513"/>
                      <a:pt x="309675" y="162278"/>
                    </a:cubicBezTo>
                    <a:cubicBezTo>
                      <a:pt x="315436" y="158712"/>
                      <a:pt x="321197" y="155146"/>
                      <a:pt x="327095" y="151580"/>
                    </a:cubicBezTo>
                    <a:cubicBezTo>
                      <a:pt x="337107" y="145819"/>
                      <a:pt x="347257" y="139921"/>
                      <a:pt x="357270" y="134023"/>
                    </a:cubicBezTo>
                    <a:cubicBezTo>
                      <a:pt x="359876" y="132515"/>
                      <a:pt x="362619" y="131006"/>
                      <a:pt x="365225" y="129360"/>
                    </a:cubicBezTo>
                    <a:cubicBezTo>
                      <a:pt x="370986" y="126068"/>
                      <a:pt x="376746" y="122776"/>
                      <a:pt x="382507" y="119622"/>
                    </a:cubicBezTo>
                    <a:cubicBezTo>
                      <a:pt x="387582" y="116741"/>
                      <a:pt x="392931" y="114272"/>
                      <a:pt x="398144" y="111666"/>
                    </a:cubicBezTo>
                    <a:cubicBezTo>
                      <a:pt x="397869" y="111666"/>
                      <a:pt x="397732" y="111803"/>
                      <a:pt x="397595" y="111941"/>
                    </a:cubicBezTo>
                    <a:cubicBezTo>
                      <a:pt x="400338" y="110432"/>
                      <a:pt x="402944" y="108923"/>
                      <a:pt x="405824" y="107551"/>
                    </a:cubicBezTo>
                    <a:cubicBezTo>
                      <a:pt x="407882" y="106454"/>
                      <a:pt x="410214" y="105906"/>
                      <a:pt x="412545" y="105631"/>
                    </a:cubicBezTo>
                    <a:cubicBezTo>
                      <a:pt x="413368" y="105631"/>
                      <a:pt x="414191" y="105631"/>
                      <a:pt x="414877" y="105631"/>
                    </a:cubicBezTo>
                    <a:cubicBezTo>
                      <a:pt x="415563" y="105631"/>
                      <a:pt x="416249" y="105768"/>
                      <a:pt x="416797" y="106043"/>
                    </a:cubicBezTo>
                    <a:cubicBezTo>
                      <a:pt x="418443" y="106729"/>
                      <a:pt x="419540" y="107826"/>
                      <a:pt x="420912" y="109060"/>
                    </a:cubicBezTo>
                    <a:cubicBezTo>
                      <a:pt x="423107" y="111118"/>
                      <a:pt x="422695" y="114684"/>
                      <a:pt x="420501" y="116467"/>
                    </a:cubicBezTo>
                    <a:cubicBezTo>
                      <a:pt x="418718" y="117976"/>
                      <a:pt x="417072" y="119484"/>
                      <a:pt x="415289" y="120856"/>
                    </a:cubicBezTo>
                    <a:cubicBezTo>
                      <a:pt x="413917" y="121953"/>
                      <a:pt x="412271" y="122913"/>
                      <a:pt x="410899" y="123874"/>
                    </a:cubicBezTo>
                    <a:cubicBezTo>
                      <a:pt x="408019" y="125657"/>
                      <a:pt x="404864" y="127303"/>
                      <a:pt x="401710" y="128948"/>
                    </a:cubicBezTo>
                    <a:cubicBezTo>
                      <a:pt x="397732" y="131143"/>
                      <a:pt x="393617" y="133338"/>
                      <a:pt x="389640" y="135395"/>
                    </a:cubicBezTo>
                    <a:cubicBezTo>
                      <a:pt x="383604" y="138687"/>
                      <a:pt x="377432" y="141841"/>
                      <a:pt x="371260" y="145133"/>
                    </a:cubicBezTo>
                    <a:cubicBezTo>
                      <a:pt x="364539" y="148699"/>
                      <a:pt x="357818" y="151991"/>
                      <a:pt x="351098" y="155420"/>
                    </a:cubicBezTo>
                    <a:cubicBezTo>
                      <a:pt x="348766" y="156518"/>
                      <a:pt x="346571" y="157615"/>
                      <a:pt x="344240" y="158712"/>
                    </a:cubicBezTo>
                    <a:cubicBezTo>
                      <a:pt x="339439" y="161044"/>
                      <a:pt x="334776" y="163376"/>
                      <a:pt x="329975" y="165570"/>
                    </a:cubicBezTo>
                    <a:cubicBezTo>
                      <a:pt x="324214" y="168313"/>
                      <a:pt x="318179" y="171057"/>
                      <a:pt x="312281" y="173663"/>
                    </a:cubicBezTo>
                    <a:cubicBezTo>
                      <a:pt x="309538" y="174897"/>
                      <a:pt x="306795" y="176269"/>
                      <a:pt x="303915" y="177503"/>
                    </a:cubicBezTo>
                    <a:cubicBezTo>
                      <a:pt x="298154" y="181069"/>
                      <a:pt x="292256" y="184635"/>
                      <a:pt x="286495" y="188339"/>
                    </a:cubicBezTo>
                    <a:cubicBezTo>
                      <a:pt x="283203" y="190396"/>
                      <a:pt x="280049" y="192454"/>
                      <a:pt x="276894" y="194648"/>
                    </a:cubicBezTo>
                    <a:cubicBezTo>
                      <a:pt x="263589" y="203426"/>
                      <a:pt x="250285" y="212342"/>
                      <a:pt x="236981" y="221257"/>
                    </a:cubicBezTo>
                    <a:cubicBezTo>
                      <a:pt x="237118" y="221257"/>
                      <a:pt x="237255" y="221120"/>
                      <a:pt x="237255" y="221120"/>
                    </a:cubicBezTo>
                    <a:cubicBezTo>
                      <a:pt x="227379" y="228115"/>
                      <a:pt x="217504" y="234973"/>
                      <a:pt x="207765" y="241831"/>
                    </a:cubicBezTo>
                    <a:cubicBezTo>
                      <a:pt x="203239" y="244986"/>
                      <a:pt x="198713" y="248140"/>
                      <a:pt x="194187" y="251295"/>
                    </a:cubicBezTo>
                    <a:cubicBezTo>
                      <a:pt x="191580" y="253078"/>
                      <a:pt x="189112" y="255273"/>
                      <a:pt x="186506" y="257193"/>
                    </a:cubicBezTo>
                    <a:cubicBezTo>
                      <a:pt x="180471" y="261856"/>
                      <a:pt x="174298" y="266520"/>
                      <a:pt x="168263" y="271321"/>
                    </a:cubicBezTo>
                    <a:cubicBezTo>
                      <a:pt x="165794" y="273241"/>
                      <a:pt x="163326" y="275161"/>
                      <a:pt x="160857" y="277081"/>
                    </a:cubicBezTo>
                    <a:cubicBezTo>
                      <a:pt x="159759" y="277904"/>
                      <a:pt x="158799" y="278590"/>
                      <a:pt x="157702" y="279413"/>
                    </a:cubicBezTo>
                    <a:cubicBezTo>
                      <a:pt x="148924" y="286957"/>
                      <a:pt x="140008" y="294363"/>
                      <a:pt x="131230" y="301907"/>
                    </a:cubicBezTo>
                    <a:cubicBezTo>
                      <a:pt x="131230" y="301907"/>
                      <a:pt x="131230" y="301907"/>
                      <a:pt x="131367" y="301770"/>
                    </a:cubicBezTo>
                    <a:cubicBezTo>
                      <a:pt x="127115" y="305611"/>
                      <a:pt x="122726" y="309451"/>
                      <a:pt x="118611" y="313291"/>
                    </a:cubicBezTo>
                    <a:cubicBezTo>
                      <a:pt x="116280" y="315486"/>
                      <a:pt x="113948" y="317818"/>
                      <a:pt x="111616" y="320149"/>
                    </a:cubicBezTo>
                    <a:cubicBezTo>
                      <a:pt x="109696" y="322207"/>
                      <a:pt x="107639" y="324127"/>
                      <a:pt x="105718" y="326185"/>
                    </a:cubicBezTo>
                    <a:cubicBezTo>
                      <a:pt x="105855" y="325910"/>
                      <a:pt x="105993" y="325773"/>
                      <a:pt x="106130" y="325636"/>
                    </a:cubicBezTo>
                    <a:cubicBezTo>
                      <a:pt x="104758" y="327145"/>
                      <a:pt x="103661" y="328653"/>
                      <a:pt x="102426" y="330299"/>
                    </a:cubicBezTo>
                    <a:cubicBezTo>
                      <a:pt x="101466" y="331945"/>
                      <a:pt x="100506" y="333591"/>
                      <a:pt x="99683" y="335237"/>
                    </a:cubicBezTo>
                    <a:cubicBezTo>
                      <a:pt x="99683" y="335237"/>
                      <a:pt x="99683" y="335100"/>
                      <a:pt x="99683" y="335100"/>
                    </a:cubicBezTo>
                    <a:cubicBezTo>
                      <a:pt x="99272" y="336060"/>
                      <a:pt x="98860" y="337020"/>
                      <a:pt x="98449" y="338117"/>
                    </a:cubicBezTo>
                    <a:cubicBezTo>
                      <a:pt x="98312" y="338529"/>
                      <a:pt x="98312" y="338940"/>
                      <a:pt x="98175" y="339215"/>
                    </a:cubicBezTo>
                    <a:cubicBezTo>
                      <a:pt x="98175" y="339489"/>
                      <a:pt x="98175" y="339626"/>
                      <a:pt x="98175" y="339901"/>
                    </a:cubicBezTo>
                    <a:cubicBezTo>
                      <a:pt x="98175" y="339901"/>
                      <a:pt x="98175" y="339901"/>
                      <a:pt x="98175" y="340038"/>
                    </a:cubicBezTo>
                    <a:cubicBezTo>
                      <a:pt x="98175" y="340038"/>
                      <a:pt x="98175" y="340038"/>
                      <a:pt x="98175" y="340175"/>
                    </a:cubicBezTo>
                    <a:cubicBezTo>
                      <a:pt x="98312" y="340312"/>
                      <a:pt x="98312" y="340449"/>
                      <a:pt x="98449" y="340586"/>
                    </a:cubicBezTo>
                    <a:cubicBezTo>
                      <a:pt x="98723" y="340861"/>
                      <a:pt x="98997" y="341135"/>
                      <a:pt x="99272" y="341409"/>
                    </a:cubicBezTo>
                    <a:cubicBezTo>
                      <a:pt x="99546" y="341546"/>
                      <a:pt x="99820" y="341821"/>
                      <a:pt x="100095" y="341958"/>
                    </a:cubicBezTo>
                    <a:cubicBezTo>
                      <a:pt x="100095" y="341958"/>
                      <a:pt x="100095" y="341958"/>
                      <a:pt x="99958" y="341958"/>
                    </a:cubicBezTo>
                    <a:cubicBezTo>
                      <a:pt x="99958" y="341958"/>
                      <a:pt x="100095" y="341958"/>
                      <a:pt x="100095" y="341958"/>
                    </a:cubicBezTo>
                    <a:cubicBezTo>
                      <a:pt x="100095" y="341958"/>
                      <a:pt x="100232" y="342095"/>
                      <a:pt x="100232" y="342095"/>
                    </a:cubicBezTo>
                    <a:cubicBezTo>
                      <a:pt x="100232" y="342095"/>
                      <a:pt x="100095" y="342095"/>
                      <a:pt x="100095" y="341958"/>
                    </a:cubicBezTo>
                    <a:cubicBezTo>
                      <a:pt x="100506" y="342232"/>
                      <a:pt x="100918" y="342507"/>
                      <a:pt x="101329" y="342644"/>
                    </a:cubicBezTo>
                    <a:cubicBezTo>
                      <a:pt x="102289" y="343192"/>
                      <a:pt x="103249" y="343604"/>
                      <a:pt x="104210" y="343878"/>
                    </a:cubicBezTo>
                    <a:cubicBezTo>
                      <a:pt x="103935" y="343741"/>
                      <a:pt x="103798" y="343741"/>
                      <a:pt x="103524" y="343604"/>
                    </a:cubicBezTo>
                    <a:cubicBezTo>
                      <a:pt x="104621" y="344015"/>
                      <a:pt x="105581" y="344290"/>
                      <a:pt x="106678" y="344564"/>
                    </a:cubicBezTo>
                    <a:cubicBezTo>
                      <a:pt x="106678" y="344564"/>
                      <a:pt x="106541" y="344564"/>
                      <a:pt x="106541" y="344564"/>
                    </a:cubicBezTo>
                    <a:cubicBezTo>
                      <a:pt x="106678" y="344564"/>
                      <a:pt x="106678" y="344564"/>
                      <a:pt x="106816" y="344564"/>
                    </a:cubicBezTo>
                    <a:cubicBezTo>
                      <a:pt x="106953" y="344564"/>
                      <a:pt x="107090" y="344564"/>
                      <a:pt x="107227" y="344701"/>
                    </a:cubicBezTo>
                    <a:cubicBezTo>
                      <a:pt x="107090" y="344701"/>
                      <a:pt x="106953" y="344701"/>
                      <a:pt x="106953" y="344564"/>
                    </a:cubicBezTo>
                    <a:cubicBezTo>
                      <a:pt x="107501" y="344564"/>
                      <a:pt x="108050" y="344701"/>
                      <a:pt x="108599" y="344838"/>
                    </a:cubicBezTo>
                    <a:cubicBezTo>
                      <a:pt x="110656" y="344975"/>
                      <a:pt x="112713" y="344975"/>
                      <a:pt x="114771" y="344838"/>
                    </a:cubicBezTo>
                    <a:cubicBezTo>
                      <a:pt x="114497" y="344838"/>
                      <a:pt x="114359" y="344838"/>
                      <a:pt x="114085" y="344838"/>
                    </a:cubicBezTo>
                    <a:cubicBezTo>
                      <a:pt x="119434" y="344427"/>
                      <a:pt x="124784" y="343330"/>
                      <a:pt x="130133" y="342369"/>
                    </a:cubicBezTo>
                    <a:cubicBezTo>
                      <a:pt x="129858" y="342369"/>
                      <a:pt x="129721" y="342507"/>
                      <a:pt x="129447" y="342507"/>
                    </a:cubicBezTo>
                    <a:cubicBezTo>
                      <a:pt x="138225" y="340586"/>
                      <a:pt x="146866" y="337980"/>
                      <a:pt x="155370" y="335100"/>
                    </a:cubicBezTo>
                    <a:cubicBezTo>
                      <a:pt x="155096" y="335100"/>
                      <a:pt x="154959" y="335237"/>
                      <a:pt x="154685" y="335374"/>
                    </a:cubicBezTo>
                    <a:cubicBezTo>
                      <a:pt x="161954" y="332768"/>
                      <a:pt x="169223" y="330162"/>
                      <a:pt x="176356" y="327282"/>
                    </a:cubicBezTo>
                    <a:cubicBezTo>
                      <a:pt x="184448" y="323990"/>
                      <a:pt x="192404" y="320424"/>
                      <a:pt x="200359" y="316858"/>
                    </a:cubicBezTo>
                    <a:cubicBezTo>
                      <a:pt x="205296" y="314526"/>
                      <a:pt x="210234" y="312194"/>
                      <a:pt x="215035" y="309725"/>
                    </a:cubicBezTo>
                    <a:cubicBezTo>
                      <a:pt x="217229" y="308628"/>
                      <a:pt x="219287" y="307668"/>
                      <a:pt x="221481" y="306571"/>
                    </a:cubicBezTo>
                    <a:cubicBezTo>
                      <a:pt x="229711" y="300947"/>
                      <a:pt x="238078" y="295461"/>
                      <a:pt x="246307" y="289837"/>
                    </a:cubicBezTo>
                    <a:cubicBezTo>
                      <a:pt x="246307" y="289837"/>
                      <a:pt x="246170" y="289837"/>
                      <a:pt x="246170" y="289974"/>
                    </a:cubicBezTo>
                    <a:cubicBezTo>
                      <a:pt x="246719" y="289563"/>
                      <a:pt x="247405" y="289151"/>
                      <a:pt x="248090" y="288740"/>
                    </a:cubicBezTo>
                    <a:cubicBezTo>
                      <a:pt x="247816" y="288877"/>
                      <a:pt x="247679" y="289014"/>
                      <a:pt x="247542" y="289151"/>
                    </a:cubicBezTo>
                    <a:cubicBezTo>
                      <a:pt x="250148" y="287368"/>
                      <a:pt x="252891" y="285722"/>
                      <a:pt x="255497" y="283939"/>
                    </a:cubicBezTo>
                    <a:cubicBezTo>
                      <a:pt x="262629" y="279413"/>
                      <a:pt x="269899" y="274887"/>
                      <a:pt x="277031" y="270223"/>
                    </a:cubicBezTo>
                    <a:cubicBezTo>
                      <a:pt x="285947" y="264600"/>
                      <a:pt x="294862" y="258839"/>
                      <a:pt x="303915" y="253353"/>
                    </a:cubicBezTo>
                    <a:cubicBezTo>
                      <a:pt x="316808" y="245534"/>
                      <a:pt x="329701" y="237716"/>
                      <a:pt x="342731" y="229898"/>
                    </a:cubicBezTo>
                    <a:cubicBezTo>
                      <a:pt x="346846" y="227429"/>
                      <a:pt x="350960" y="225098"/>
                      <a:pt x="355075" y="222629"/>
                    </a:cubicBezTo>
                    <a:cubicBezTo>
                      <a:pt x="363442" y="217691"/>
                      <a:pt x="371809" y="213028"/>
                      <a:pt x="380313" y="208501"/>
                    </a:cubicBezTo>
                    <a:cubicBezTo>
                      <a:pt x="387308" y="204798"/>
                      <a:pt x="394166" y="201232"/>
                      <a:pt x="401298" y="198077"/>
                    </a:cubicBezTo>
                    <a:cubicBezTo>
                      <a:pt x="404453" y="196568"/>
                      <a:pt x="407745" y="195197"/>
                      <a:pt x="411174" y="194099"/>
                    </a:cubicBezTo>
                    <a:cubicBezTo>
                      <a:pt x="414877" y="193002"/>
                      <a:pt x="418443" y="192316"/>
                      <a:pt x="422147" y="191631"/>
                    </a:cubicBezTo>
                    <a:cubicBezTo>
                      <a:pt x="422009" y="191631"/>
                      <a:pt x="421872" y="191631"/>
                      <a:pt x="421735" y="191768"/>
                    </a:cubicBezTo>
                    <a:cubicBezTo>
                      <a:pt x="422421" y="191631"/>
                      <a:pt x="423107" y="191493"/>
                      <a:pt x="423792" y="191356"/>
                    </a:cubicBezTo>
                    <a:cubicBezTo>
                      <a:pt x="425576" y="190945"/>
                      <a:pt x="427221" y="191356"/>
                      <a:pt x="428593" y="192591"/>
                    </a:cubicBezTo>
                    <a:cubicBezTo>
                      <a:pt x="429827" y="193825"/>
                      <a:pt x="430239" y="195608"/>
                      <a:pt x="429827" y="197391"/>
                    </a:cubicBezTo>
                    <a:cubicBezTo>
                      <a:pt x="429416" y="199449"/>
                      <a:pt x="428867" y="201643"/>
                      <a:pt x="427359" y="203152"/>
                    </a:cubicBezTo>
                    <a:cubicBezTo>
                      <a:pt x="426124" y="204524"/>
                      <a:pt x="425438" y="205072"/>
                      <a:pt x="423930" y="206170"/>
                    </a:cubicBezTo>
                    <a:cubicBezTo>
                      <a:pt x="422695" y="207130"/>
                      <a:pt x="421186" y="207815"/>
                      <a:pt x="419815" y="208638"/>
                    </a:cubicBezTo>
                    <a:cubicBezTo>
                      <a:pt x="415563" y="210833"/>
                      <a:pt x="411448" y="213302"/>
                      <a:pt x="407196" y="215771"/>
                    </a:cubicBezTo>
                    <a:cubicBezTo>
                      <a:pt x="400475" y="219748"/>
                      <a:pt x="393754" y="223589"/>
                      <a:pt x="386896" y="227566"/>
                    </a:cubicBezTo>
                    <a:cubicBezTo>
                      <a:pt x="375101" y="234287"/>
                      <a:pt x="363305" y="241145"/>
                      <a:pt x="351372" y="247866"/>
                    </a:cubicBezTo>
                    <a:cubicBezTo>
                      <a:pt x="337656" y="255684"/>
                      <a:pt x="323803" y="263502"/>
                      <a:pt x="310087" y="271321"/>
                    </a:cubicBezTo>
                    <a:cubicBezTo>
                      <a:pt x="304737" y="274338"/>
                      <a:pt x="299388" y="277493"/>
                      <a:pt x="294039" y="280510"/>
                    </a:cubicBezTo>
                    <a:cubicBezTo>
                      <a:pt x="286221" y="284762"/>
                      <a:pt x="278540" y="289014"/>
                      <a:pt x="270722" y="293266"/>
                    </a:cubicBezTo>
                    <a:cubicBezTo>
                      <a:pt x="266607" y="295461"/>
                      <a:pt x="262629" y="297655"/>
                      <a:pt x="258515" y="299987"/>
                    </a:cubicBezTo>
                    <a:cubicBezTo>
                      <a:pt x="256731" y="300947"/>
                      <a:pt x="254948" y="302044"/>
                      <a:pt x="253165" y="302867"/>
                    </a:cubicBezTo>
                    <a:cubicBezTo>
                      <a:pt x="246444" y="306159"/>
                      <a:pt x="239724" y="309451"/>
                      <a:pt x="233003" y="312606"/>
                    </a:cubicBezTo>
                    <a:cubicBezTo>
                      <a:pt x="231768" y="313291"/>
                      <a:pt x="230397" y="313840"/>
                      <a:pt x="229162" y="314526"/>
                    </a:cubicBezTo>
                    <a:cubicBezTo>
                      <a:pt x="222579" y="319052"/>
                      <a:pt x="215858" y="323578"/>
                      <a:pt x="209274" y="328105"/>
                    </a:cubicBezTo>
                    <a:cubicBezTo>
                      <a:pt x="209274" y="328105"/>
                      <a:pt x="209411" y="328105"/>
                      <a:pt x="209411" y="327968"/>
                    </a:cubicBezTo>
                    <a:cubicBezTo>
                      <a:pt x="196381" y="337569"/>
                      <a:pt x="183625" y="347307"/>
                      <a:pt x="170732" y="357046"/>
                    </a:cubicBezTo>
                    <a:cubicBezTo>
                      <a:pt x="166206" y="360475"/>
                      <a:pt x="161954" y="364178"/>
                      <a:pt x="157702" y="367744"/>
                    </a:cubicBezTo>
                    <a:cubicBezTo>
                      <a:pt x="151393" y="372956"/>
                      <a:pt x="145220" y="378168"/>
                      <a:pt x="138911" y="383380"/>
                    </a:cubicBezTo>
                    <a:lnTo>
                      <a:pt x="138911" y="383380"/>
                    </a:lnTo>
                    <a:cubicBezTo>
                      <a:pt x="134248" y="387495"/>
                      <a:pt x="129584" y="391747"/>
                      <a:pt x="125058" y="395862"/>
                    </a:cubicBezTo>
                    <a:cubicBezTo>
                      <a:pt x="117926" y="402171"/>
                      <a:pt x="110656" y="408618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210" y="415887"/>
                      <a:pt x="104072" y="416024"/>
                      <a:pt x="103935" y="416299"/>
                    </a:cubicBezTo>
                    <a:cubicBezTo>
                      <a:pt x="104072" y="416161"/>
                      <a:pt x="104072" y="416161"/>
                      <a:pt x="104210" y="416024"/>
                    </a:cubicBezTo>
                    <a:cubicBezTo>
                      <a:pt x="101604" y="419042"/>
                      <a:pt x="99135" y="422059"/>
                      <a:pt x="96803" y="425351"/>
                    </a:cubicBezTo>
                    <a:cubicBezTo>
                      <a:pt x="96529" y="425763"/>
                      <a:pt x="96391" y="426037"/>
                      <a:pt x="96117" y="426448"/>
                    </a:cubicBezTo>
                    <a:cubicBezTo>
                      <a:pt x="95980" y="426860"/>
                      <a:pt x="95706" y="427271"/>
                      <a:pt x="95568" y="427683"/>
                    </a:cubicBezTo>
                    <a:cubicBezTo>
                      <a:pt x="95568" y="427957"/>
                      <a:pt x="95431" y="428232"/>
                      <a:pt x="95431" y="428506"/>
                    </a:cubicBezTo>
                    <a:cubicBezTo>
                      <a:pt x="95431" y="428780"/>
                      <a:pt x="95431" y="429055"/>
                      <a:pt x="95294" y="429329"/>
                    </a:cubicBezTo>
                    <a:cubicBezTo>
                      <a:pt x="95294" y="429740"/>
                      <a:pt x="95294" y="430289"/>
                      <a:pt x="95294" y="430700"/>
                    </a:cubicBezTo>
                    <a:cubicBezTo>
                      <a:pt x="95294" y="431112"/>
                      <a:pt x="95431" y="431523"/>
                      <a:pt x="95431" y="431935"/>
                    </a:cubicBezTo>
                    <a:cubicBezTo>
                      <a:pt x="95431" y="431661"/>
                      <a:pt x="95294" y="431523"/>
                      <a:pt x="95294" y="431249"/>
                    </a:cubicBezTo>
                    <a:cubicBezTo>
                      <a:pt x="95431" y="432346"/>
                      <a:pt x="95706" y="433306"/>
                      <a:pt x="96117" y="434404"/>
                    </a:cubicBezTo>
                    <a:cubicBezTo>
                      <a:pt x="96117" y="434404"/>
                      <a:pt x="96117" y="434404"/>
                      <a:pt x="96117" y="434404"/>
                    </a:cubicBezTo>
                    <a:cubicBezTo>
                      <a:pt x="96117" y="434267"/>
                      <a:pt x="95980" y="434129"/>
                      <a:pt x="95980" y="433992"/>
                    </a:cubicBezTo>
                    <a:cubicBezTo>
                      <a:pt x="96117" y="434267"/>
                      <a:pt x="96254" y="434404"/>
                      <a:pt x="96391" y="434678"/>
                    </a:cubicBezTo>
                    <a:cubicBezTo>
                      <a:pt x="96529" y="434815"/>
                      <a:pt x="96529" y="434952"/>
                      <a:pt x="96666" y="435090"/>
                    </a:cubicBezTo>
                    <a:cubicBezTo>
                      <a:pt x="96803" y="435227"/>
                      <a:pt x="96940" y="435227"/>
                      <a:pt x="97077" y="435364"/>
                    </a:cubicBezTo>
                    <a:cubicBezTo>
                      <a:pt x="97352" y="435501"/>
                      <a:pt x="97489" y="435638"/>
                      <a:pt x="97763" y="435775"/>
                    </a:cubicBezTo>
                    <a:cubicBezTo>
                      <a:pt x="98175" y="435913"/>
                      <a:pt x="98586" y="436187"/>
                      <a:pt x="98860" y="436324"/>
                    </a:cubicBezTo>
                    <a:cubicBezTo>
                      <a:pt x="98586" y="436324"/>
                      <a:pt x="98449" y="436187"/>
                      <a:pt x="98175" y="436050"/>
                    </a:cubicBezTo>
                    <a:cubicBezTo>
                      <a:pt x="99272" y="436461"/>
                      <a:pt x="100506" y="436873"/>
                      <a:pt x="101604" y="437010"/>
                    </a:cubicBezTo>
                    <a:cubicBezTo>
                      <a:pt x="101466" y="437010"/>
                      <a:pt x="101329" y="437010"/>
                      <a:pt x="101192" y="436873"/>
                    </a:cubicBezTo>
                    <a:cubicBezTo>
                      <a:pt x="104210" y="437421"/>
                      <a:pt x="107227" y="437833"/>
                      <a:pt x="110245" y="437970"/>
                    </a:cubicBezTo>
                    <a:cubicBezTo>
                      <a:pt x="110245" y="437970"/>
                      <a:pt x="110107" y="437970"/>
                      <a:pt x="110107" y="437970"/>
                    </a:cubicBezTo>
                    <a:cubicBezTo>
                      <a:pt x="112713" y="438107"/>
                      <a:pt x="115457" y="438107"/>
                      <a:pt x="118063" y="437970"/>
                    </a:cubicBezTo>
                    <a:cubicBezTo>
                      <a:pt x="118063" y="437970"/>
                      <a:pt x="117926" y="437970"/>
                      <a:pt x="117926" y="437970"/>
                    </a:cubicBezTo>
                    <a:cubicBezTo>
                      <a:pt x="118063" y="437970"/>
                      <a:pt x="118200" y="437970"/>
                      <a:pt x="118337" y="437970"/>
                    </a:cubicBezTo>
                    <a:cubicBezTo>
                      <a:pt x="118474" y="437970"/>
                      <a:pt x="118611" y="437970"/>
                      <a:pt x="118749" y="437970"/>
                    </a:cubicBezTo>
                    <a:cubicBezTo>
                      <a:pt x="118611" y="437970"/>
                      <a:pt x="118611" y="437970"/>
                      <a:pt x="118474" y="437970"/>
                    </a:cubicBezTo>
                    <a:cubicBezTo>
                      <a:pt x="122452" y="437558"/>
                      <a:pt x="126429" y="437010"/>
                      <a:pt x="130270" y="436187"/>
                    </a:cubicBezTo>
                    <a:cubicBezTo>
                      <a:pt x="129996" y="436187"/>
                      <a:pt x="129858" y="436324"/>
                      <a:pt x="129584" y="436324"/>
                    </a:cubicBezTo>
                    <a:cubicBezTo>
                      <a:pt x="136442" y="434815"/>
                      <a:pt x="143163" y="433169"/>
                      <a:pt x="149747" y="431112"/>
                    </a:cubicBezTo>
                    <a:cubicBezTo>
                      <a:pt x="150021" y="430838"/>
                      <a:pt x="150295" y="430563"/>
                      <a:pt x="150707" y="430289"/>
                    </a:cubicBezTo>
                    <a:cubicBezTo>
                      <a:pt x="156193" y="424940"/>
                      <a:pt x="161543" y="419453"/>
                      <a:pt x="167029" y="414104"/>
                    </a:cubicBezTo>
                    <a:cubicBezTo>
                      <a:pt x="167715" y="413418"/>
                      <a:pt x="168401" y="412732"/>
                      <a:pt x="169223" y="412184"/>
                    </a:cubicBezTo>
                    <a:cubicBezTo>
                      <a:pt x="171692" y="410126"/>
                      <a:pt x="174161" y="407932"/>
                      <a:pt x="176630" y="405874"/>
                    </a:cubicBezTo>
                    <a:cubicBezTo>
                      <a:pt x="191169" y="393530"/>
                      <a:pt x="205571" y="381049"/>
                      <a:pt x="220110" y="368704"/>
                    </a:cubicBezTo>
                    <a:cubicBezTo>
                      <a:pt x="222716" y="366510"/>
                      <a:pt x="225459" y="364589"/>
                      <a:pt x="228202" y="362532"/>
                    </a:cubicBezTo>
                    <a:cubicBezTo>
                      <a:pt x="236295" y="356497"/>
                      <a:pt x="244250" y="350599"/>
                      <a:pt x="252342" y="344564"/>
                    </a:cubicBezTo>
                    <a:cubicBezTo>
                      <a:pt x="260023" y="338940"/>
                      <a:pt x="267567" y="333317"/>
                      <a:pt x="275248" y="327693"/>
                    </a:cubicBezTo>
                    <a:cubicBezTo>
                      <a:pt x="276620" y="326733"/>
                      <a:pt x="277991" y="325636"/>
                      <a:pt x="279363" y="324676"/>
                    </a:cubicBezTo>
                    <a:cubicBezTo>
                      <a:pt x="280597" y="323716"/>
                      <a:pt x="281969" y="323030"/>
                      <a:pt x="283341" y="322070"/>
                    </a:cubicBezTo>
                    <a:cubicBezTo>
                      <a:pt x="299388" y="311646"/>
                      <a:pt x="315299" y="301221"/>
                      <a:pt x="331347" y="290797"/>
                    </a:cubicBezTo>
                    <a:cubicBezTo>
                      <a:pt x="332855" y="289837"/>
                      <a:pt x="334364" y="288877"/>
                      <a:pt x="335873" y="287780"/>
                    </a:cubicBezTo>
                    <a:cubicBezTo>
                      <a:pt x="337244" y="286820"/>
                      <a:pt x="338890" y="286134"/>
                      <a:pt x="340536" y="285174"/>
                    </a:cubicBezTo>
                    <a:cubicBezTo>
                      <a:pt x="349314" y="280236"/>
                      <a:pt x="357956" y="275435"/>
                      <a:pt x="366734" y="270498"/>
                    </a:cubicBezTo>
                    <a:cubicBezTo>
                      <a:pt x="372220" y="267480"/>
                      <a:pt x="377570" y="264463"/>
                      <a:pt x="383056" y="261308"/>
                    </a:cubicBezTo>
                    <a:cubicBezTo>
                      <a:pt x="389365" y="257742"/>
                      <a:pt x="395949" y="254450"/>
                      <a:pt x="402533" y="251158"/>
                    </a:cubicBezTo>
                    <a:cubicBezTo>
                      <a:pt x="407882" y="248415"/>
                      <a:pt x="413505" y="245809"/>
                      <a:pt x="418992" y="243340"/>
                    </a:cubicBezTo>
                    <a:cubicBezTo>
                      <a:pt x="422009" y="241968"/>
                      <a:pt x="425164" y="240734"/>
                      <a:pt x="428182" y="239637"/>
                    </a:cubicBezTo>
                    <a:cubicBezTo>
                      <a:pt x="432022" y="238128"/>
                      <a:pt x="435863" y="236482"/>
                      <a:pt x="439566" y="234973"/>
                    </a:cubicBezTo>
                    <a:cubicBezTo>
                      <a:pt x="442172" y="234013"/>
                      <a:pt x="444641" y="233190"/>
                      <a:pt x="447247" y="232367"/>
                    </a:cubicBezTo>
                    <a:cubicBezTo>
                      <a:pt x="449853" y="231681"/>
                      <a:pt x="452870" y="230995"/>
                      <a:pt x="455614" y="230995"/>
                    </a:cubicBezTo>
                    <a:cubicBezTo>
                      <a:pt x="457397" y="230995"/>
                      <a:pt x="459317" y="230858"/>
                      <a:pt x="461237" y="231270"/>
                    </a:cubicBezTo>
                    <a:cubicBezTo>
                      <a:pt x="464117" y="232093"/>
                      <a:pt x="466724" y="233190"/>
                      <a:pt x="469604" y="234287"/>
                    </a:cubicBezTo>
                    <a:cubicBezTo>
                      <a:pt x="472073" y="235247"/>
                      <a:pt x="473444" y="238539"/>
                      <a:pt x="472347" y="241008"/>
                    </a:cubicBezTo>
                    <a:cubicBezTo>
                      <a:pt x="470838" y="244163"/>
                      <a:pt x="469467" y="247318"/>
                      <a:pt x="467546" y="250198"/>
                    </a:cubicBezTo>
                    <a:cubicBezTo>
                      <a:pt x="465901" y="252667"/>
                      <a:pt x="463706" y="254724"/>
                      <a:pt x="461511" y="256507"/>
                    </a:cubicBezTo>
                    <a:cubicBezTo>
                      <a:pt x="457397" y="259936"/>
                      <a:pt x="453145" y="263228"/>
                      <a:pt x="449030" y="266657"/>
                    </a:cubicBezTo>
                    <a:cubicBezTo>
                      <a:pt x="442995" y="271595"/>
                      <a:pt x="436685" y="276121"/>
                      <a:pt x="430513" y="280922"/>
                    </a:cubicBezTo>
                    <a:cubicBezTo>
                      <a:pt x="425027" y="285037"/>
                      <a:pt x="419540" y="289014"/>
                      <a:pt x="413917" y="292992"/>
                    </a:cubicBezTo>
                    <a:cubicBezTo>
                      <a:pt x="408842" y="296695"/>
                      <a:pt x="403767" y="300398"/>
                      <a:pt x="398418" y="303965"/>
                    </a:cubicBezTo>
                    <a:cubicBezTo>
                      <a:pt x="390188" y="309314"/>
                      <a:pt x="381959" y="314800"/>
                      <a:pt x="373866" y="320149"/>
                    </a:cubicBezTo>
                    <a:cubicBezTo>
                      <a:pt x="369614" y="322893"/>
                      <a:pt x="365225" y="325636"/>
                      <a:pt x="360836" y="328379"/>
                    </a:cubicBezTo>
                    <a:cubicBezTo>
                      <a:pt x="348766" y="335923"/>
                      <a:pt x="336696" y="343604"/>
                      <a:pt x="324489" y="351010"/>
                    </a:cubicBezTo>
                    <a:cubicBezTo>
                      <a:pt x="315573" y="356360"/>
                      <a:pt x="306658" y="361846"/>
                      <a:pt x="297879" y="367195"/>
                    </a:cubicBezTo>
                    <a:cubicBezTo>
                      <a:pt x="293079" y="370213"/>
                      <a:pt x="288141" y="373230"/>
                      <a:pt x="283203" y="376111"/>
                    </a:cubicBezTo>
                    <a:cubicBezTo>
                      <a:pt x="268390" y="384615"/>
                      <a:pt x="253577" y="393119"/>
                      <a:pt x="238626" y="401623"/>
                    </a:cubicBezTo>
                    <a:cubicBezTo>
                      <a:pt x="236569" y="402720"/>
                      <a:pt x="234512" y="403954"/>
                      <a:pt x="232454" y="405052"/>
                    </a:cubicBezTo>
                    <a:cubicBezTo>
                      <a:pt x="223402" y="409989"/>
                      <a:pt x="214212" y="414790"/>
                      <a:pt x="205022" y="419453"/>
                    </a:cubicBezTo>
                    <a:cubicBezTo>
                      <a:pt x="195970" y="423980"/>
                      <a:pt x="186643" y="428094"/>
                      <a:pt x="177316" y="432072"/>
                    </a:cubicBezTo>
                    <a:cubicBezTo>
                      <a:pt x="170869" y="434815"/>
                      <a:pt x="164423" y="437284"/>
                      <a:pt x="157839" y="439616"/>
                    </a:cubicBezTo>
                    <a:cubicBezTo>
                      <a:pt x="155096" y="442359"/>
                      <a:pt x="152490" y="444965"/>
                      <a:pt x="149747" y="447708"/>
                    </a:cubicBezTo>
                    <a:cubicBezTo>
                      <a:pt x="144946" y="452646"/>
                      <a:pt x="140008" y="457447"/>
                      <a:pt x="135071" y="462384"/>
                    </a:cubicBezTo>
                    <a:cubicBezTo>
                      <a:pt x="128624" y="468694"/>
                      <a:pt x="122589" y="475552"/>
                      <a:pt x="116554" y="482273"/>
                    </a:cubicBezTo>
                    <a:cubicBezTo>
                      <a:pt x="116554" y="482273"/>
                      <a:pt x="116554" y="482273"/>
                      <a:pt x="116691" y="482135"/>
                    </a:cubicBezTo>
                    <a:cubicBezTo>
                      <a:pt x="110930" y="488582"/>
                      <a:pt x="105444" y="495166"/>
                      <a:pt x="99958" y="501886"/>
                    </a:cubicBezTo>
                    <a:cubicBezTo>
                      <a:pt x="95020" y="507922"/>
                      <a:pt x="89945" y="514094"/>
                      <a:pt x="85556" y="520403"/>
                    </a:cubicBezTo>
                    <a:cubicBezTo>
                      <a:pt x="85556" y="520403"/>
                      <a:pt x="85556" y="520266"/>
                      <a:pt x="85693" y="520266"/>
                    </a:cubicBezTo>
                    <a:cubicBezTo>
                      <a:pt x="82264" y="525341"/>
                      <a:pt x="79109" y="530827"/>
                      <a:pt x="76229" y="536314"/>
                    </a:cubicBezTo>
                    <a:cubicBezTo>
                      <a:pt x="76366" y="536039"/>
                      <a:pt x="76503" y="535902"/>
                      <a:pt x="76503" y="535628"/>
                    </a:cubicBezTo>
                    <a:cubicBezTo>
                      <a:pt x="75543" y="537548"/>
                      <a:pt x="74857" y="539331"/>
                      <a:pt x="74034" y="541389"/>
                    </a:cubicBezTo>
                    <a:cubicBezTo>
                      <a:pt x="74034" y="541389"/>
                      <a:pt x="74034" y="541251"/>
                      <a:pt x="74034" y="541251"/>
                    </a:cubicBezTo>
                    <a:cubicBezTo>
                      <a:pt x="73760" y="541937"/>
                      <a:pt x="73623" y="542623"/>
                      <a:pt x="73486" y="543309"/>
                    </a:cubicBezTo>
                    <a:cubicBezTo>
                      <a:pt x="73486" y="543034"/>
                      <a:pt x="73623" y="542897"/>
                      <a:pt x="73623" y="542623"/>
                    </a:cubicBezTo>
                    <a:cubicBezTo>
                      <a:pt x="73211" y="543995"/>
                      <a:pt x="73074" y="545366"/>
                      <a:pt x="73074" y="546738"/>
                    </a:cubicBezTo>
                    <a:cubicBezTo>
                      <a:pt x="73074" y="546463"/>
                      <a:pt x="73074" y="546326"/>
                      <a:pt x="73074" y="546052"/>
                    </a:cubicBezTo>
                    <a:cubicBezTo>
                      <a:pt x="73074" y="546601"/>
                      <a:pt x="73074" y="547149"/>
                      <a:pt x="73074" y="547698"/>
                    </a:cubicBezTo>
                    <a:cubicBezTo>
                      <a:pt x="73074" y="547561"/>
                      <a:pt x="73074" y="547424"/>
                      <a:pt x="73074" y="547286"/>
                    </a:cubicBezTo>
                    <a:cubicBezTo>
                      <a:pt x="73074" y="548247"/>
                      <a:pt x="73211" y="549207"/>
                      <a:pt x="73486" y="550167"/>
                    </a:cubicBezTo>
                    <a:cubicBezTo>
                      <a:pt x="73486" y="550030"/>
                      <a:pt x="73486" y="550030"/>
                      <a:pt x="73486" y="550030"/>
                    </a:cubicBezTo>
                    <a:cubicBezTo>
                      <a:pt x="73623" y="551127"/>
                      <a:pt x="74034" y="552224"/>
                      <a:pt x="74309" y="553321"/>
                    </a:cubicBezTo>
                    <a:cubicBezTo>
                      <a:pt x="74309" y="553184"/>
                      <a:pt x="74172" y="553184"/>
                      <a:pt x="74172" y="553047"/>
                    </a:cubicBezTo>
                    <a:cubicBezTo>
                      <a:pt x="74309" y="553321"/>
                      <a:pt x="74309" y="553459"/>
                      <a:pt x="74446" y="553733"/>
                    </a:cubicBezTo>
                    <a:lnTo>
                      <a:pt x="74446" y="553733"/>
                    </a:lnTo>
                    <a:lnTo>
                      <a:pt x="74446" y="553733"/>
                    </a:lnTo>
                    <a:cubicBezTo>
                      <a:pt x="74720" y="554419"/>
                      <a:pt x="75132" y="555242"/>
                      <a:pt x="75406" y="555928"/>
                    </a:cubicBezTo>
                    <a:cubicBezTo>
                      <a:pt x="75680" y="556339"/>
                      <a:pt x="75955" y="556750"/>
                      <a:pt x="76229" y="557162"/>
                    </a:cubicBezTo>
                    <a:cubicBezTo>
                      <a:pt x="76366" y="557436"/>
                      <a:pt x="76640" y="557573"/>
                      <a:pt x="76778" y="557848"/>
                    </a:cubicBezTo>
                    <a:cubicBezTo>
                      <a:pt x="76915" y="558122"/>
                      <a:pt x="77189" y="558259"/>
                      <a:pt x="77326" y="558396"/>
                    </a:cubicBezTo>
                    <a:cubicBezTo>
                      <a:pt x="77601" y="558534"/>
                      <a:pt x="77875" y="558808"/>
                      <a:pt x="78149" y="558945"/>
                    </a:cubicBezTo>
                    <a:cubicBezTo>
                      <a:pt x="78423" y="559082"/>
                      <a:pt x="78835" y="559357"/>
                      <a:pt x="79109" y="559494"/>
                    </a:cubicBezTo>
                    <a:cubicBezTo>
                      <a:pt x="79795" y="559768"/>
                      <a:pt x="80481" y="560179"/>
                      <a:pt x="81304" y="560454"/>
                    </a:cubicBezTo>
                    <a:cubicBezTo>
                      <a:pt x="81304" y="560454"/>
                      <a:pt x="81167" y="560454"/>
                      <a:pt x="81167" y="560454"/>
                    </a:cubicBezTo>
                    <a:cubicBezTo>
                      <a:pt x="81167" y="560454"/>
                      <a:pt x="81304" y="560454"/>
                      <a:pt x="81304" y="560454"/>
                    </a:cubicBezTo>
                    <a:cubicBezTo>
                      <a:pt x="81441" y="560454"/>
                      <a:pt x="81441" y="560454"/>
                      <a:pt x="81578" y="560591"/>
                    </a:cubicBezTo>
                    <a:cubicBezTo>
                      <a:pt x="81578" y="560591"/>
                      <a:pt x="81441" y="560591"/>
                      <a:pt x="81441" y="560591"/>
                    </a:cubicBezTo>
                    <a:cubicBezTo>
                      <a:pt x="82264" y="560865"/>
                      <a:pt x="83224" y="561140"/>
                      <a:pt x="84184" y="561277"/>
                    </a:cubicBezTo>
                    <a:cubicBezTo>
                      <a:pt x="85967" y="561551"/>
                      <a:pt x="87888" y="561825"/>
                      <a:pt x="89671" y="561963"/>
                    </a:cubicBezTo>
                    <a:cubicBezTo>
                      <a:pt x="93374" y="562237"/>
                      <a:pt x="97077" y="562237"/>
                      <a:pt x="100781" y="562100"/>
                    </a:cubicBezTo>
                    <a:cubicBezTo>
                      <a:pt x="100643" y="562100"/>
                      <a:pt x="100506" y="562100"/>
                      <a:pt x="100506" y="562100"/>
                    </a:cubicBezTo>
                    <a:cubicBezTo>
                      <a:pt x="100643" y="562100"/>
                      <a:pt x="100918" y="562100"/>
                      <a:pt x="101055" y="562100"/>
                    </a:cubicBezTo>
                    <a:cubicBezTo>
                      <a:pt x="101055" y="562100"/>
                      <a:pt x="101192" y="562100"/>
                      <a:pt x="101192" y="562100"/>
                    </a:cubicBezTo>
                    <a:cubicBezTo>
                      <a:pt x="101192" y="562100"/>
                      <a:pt x="101055" y="562100"/>
                      <a:pt x="101055" y="562100"/>
                    </a:cubicBezTo>
                    <a:cubicBezTo>
                      <a:pt x="105033" y="561825"/>
                      <a:pt x="108873" y="561277"/>
                      <a:pt x="112713" y="560454"/>
                    </a:cubicBezTo>
                    <a:cubicBezTo>
                      <a:pt x="121629" y="558396"/>
                      <a:pt x="130133" y="555653"/>
                      <a:pt x="138774" y="552773"/>
                    </a:cubicBezTo>
                    <a:cubicBezTo>
                      <a:pt x="138774" y="552773"/>
                      <a:pt x="138774" y="552773"/>
                      <a:pt x="138774" y="552773"/>
                    </a:cubicBezTo>
                    <a:cubicBezTo>
                      <a:pt x="140968" y="552087"/>
                      <a:pt x="143026" y="551264"/>
                      <a:pt x="145220" y="550441"/>
                    </a:cubicBezTo>
                    <a:cubicBezTo>
                      <a:pt x="149198" y="545915"/>
                      <a:pt x="153176" y="541389"/>
                      <a:pt x="157153" y="536862"/>
                    </a:cubicBezTo>
                    <a:cubicBezTo>
                      <a:pt x="159897" y="533845"/>
                      <a:pt x="162503" y="530690"/>
                      <a:pt x="165246" y="527673"/>
                    </a:cubicBezTo>
                    <a:cubicBezTo>
                      <a:pt x="166206" y="526575"/>
                      <a:pt x="167029" y="525615"/>
                      <a:pt x="167989" y="524655"/>
                    </a:cubicBezTo>
                    <a:cubicBezTo>
                      <a:pt x="180471" y="512173"/>
                      <a:pt x="192952" y="499692"/>
                      <a:pt x="205434" y="487210"/>
                    </a:cubicBezTo>
                    <a:cubicBezTo>
                      <a:pt x="208451" y="484193"/>
                      <a:pt x="211743" y="481450"/>
                      <a:pt x="214898" y="478706"/>
                    </a:cubicBezTo>
                    <a:cubicBezTo>
                      <a:pt x="222853" y="471711"/>
                      <a:pt x="230671" y="464853"/>
                      <a:pt x="238626" y="457858"/>
                    </a:cubicBezTo>
                    <a:cubicBezTo>
                      <a:pt x="244936" y="452235"/>
                      <a:pt x="251108" y="446748"/>
                      <a:pt x="257417" y="441262"/>
                    </a:cubicBezTo>
                    <a:cubicBezTo>
                      <a:pt x="257417" y="441262"/>
                      <a:pt x="257417" y="441262"/>
                      <a:pt x="257280" y="441399"/>
                    </a:cubicBezTo>
                    <a:cubicBezTo>
                      <a:pt x="258240" y="440576"/>
                      <a:pt x="259338" y="439753"/>
                      <a:pt x="260298" y="438930"/>
                    </a:cubicBezTo>
                    <a:cubicBezTo>
                      <a:pt x="263315" y="436598"/>
                      <a:pt x="266333" y="434267"/>
                      <a:pt x="269350" y="431798"/>
                    </a:cubicBezTo>
                    <a:cubicBezTo>
                      <a:pt x="277854" y="425214"/>
                      <a:pt x="286221" y="418630"/>
                      <a:pt x="294725" y="411910"/>
                    </a:cubicBezTo>
                    <a:cubicBezTo>
                      <a:pt x="300623" y="407383"/>
                      <a:pt x="306383" y="402720"/>
                      <a:pt x="312281" y="398194"/>
                    </a:cubicBezTo>
                    <a:cubicBezTo>
                      <a:pt x="312967" y="397645"/>
                      <a:pt x="313790" y="397096"/>
                      <a:pt x="314613" y="396548"/>
                    </a:cubicBezTo>
                    <a:cubicBezTo>
                      <a:pt x="317219" y="394765"/>
                      <a:pt x="319962" y="392981"/>
                      <a:pt x="322568" y="391198"/>
                    </a:cubicBezTo>
                    <a:cubicBezTo>
                      <a:pt x="337656" y="381049"/>
                      <a:pt x="352881" y="371036"/>
                      <a:pt x="367968" y="360886"/>
                    </a:cubicBezTo>
                    <a:cubicBezTo>
                      <a:pt x="368928" y="360200"/>
                      <a:pt x="369888" y="359652"/>
                      <a:pt x="370986" y="358966"/>
                    </a:cubicBezTo>
                    <a:cubicBezTo>
                      <a:pt x="375375" y="356223"/>
                      <a:pt x="379901" y="353617"/>
                      <a:pt x="384290" y="350873"/>
                    </a:cubicBezTo>
                    <a:cubicBezTo>
                      <a:pt x="394029" y="345113"/>
                      <a:pt x="403904" y="339489"/>
                      <a:pt x="413917" y="334414"/>
                    </a:cubicBezTo>
                    <a:cubicBezTo>
                      <a:pt x="422558" y="330025"/>
                      <a:pt x="431199" y="325910"/>
                      <a:pt x="440114" y="322070"/>
                    </a:cubicBezTo>
                    <a:cubicBezTo>
                      <a:pt x="449304" y="318092"/>
                      <a:pt x="458905" y="315212"/>
                      <a:pt x="468369" y="312331"/>
                    </a:cubicBezTo>
                    <a:cubicBezTo>
                      <a:pt x="471387" y="311371"/>
                      <a:pt x="474542" y="310685"/>
                      <a:pt x="477696" y="310137"/>
                    </a:cubicBezTo>
                    <a:cubicBezTo>
                      <a:pt x="480165" y="309725"/>
                      <a:pt x="482908" y="309451"/>
                      <a:pt x="485377" y="309862"/>
                    </a:cubicBezTo>
                    <a:cubicBezTo>
                      <a:pt x="487298" y="310137"/>
                      <a:pt x="489355" y="310411"/>
                      <a:pt x="491001" y="311371"/>
                    </a:cubicBezTo>
                    <a:cubicBezTo>
                      <a:pt x="493470" y="312880"/>
                      <a:pt x="495664" y="314663"/>
                      <a:pt x="497996" y="316309"/>
                    </a:cubicBezTo>
                    <a:cubicBezTo>
                      <a:pt x="499916" y="317681"/>
                      <a:pt x="500602" y="320424"/>
                      <a:pt x="499642" y="322618"/>
                    </a:cubicBezTo>
                    <a:cubicBezTo>
                      <a:pt x="498682" y="324676"/>
                      <a:pt x="497859" y="326733"/>
                      <a:pt x="497036" y="328791"/>
                    </a:cubicBezTo>
                    <a:cubicBezTo>
                      <a:pt x="496350" y="330436"/>
                      <a:pt x="495390" y="332357"/>
                      <a:pt x="494156" y="333865"/>
                    </a:cubicBezTo>
                    <a:cubicBezTo>
                      <a:pt x="492647" y="335923"/>
                      <a:pt x="490864" y="337706"/>
                      <a:pt x="489081" y="339489"/>
                    </a:cubicBezTo>
                    <a:cubicBezTo>
                      <a:pt x="488258" y="340312"/>
                      <a:pt x="487435" y="341135"/>
                      <a:pt x="486475" y="341821"/>
                    </a:cubicBezTo>
                    <a:cubicBezTo>
                      <a:pt x="487160" y="342095"/>
                      <a:pt x="487846" y="342369"/>
                      <a:pt x="488532" y="342644"/>
                    </a:cubicBezTo>
                    <a:cubicBezTo>
                      <a:pt x="489492" y="343055"/>
                      <a:pt x="490178" y="343741"/>
                      <a:pt x="491138" y="344564"/>
                    </a:cubicBezTo>
                    <a:cubicBezTo>
                      <a:pt x="492235" y="345524"/>
                      <a:pt x="493333" y="346759"/>
                      <a:pt x="494430" y="347856"/>
                    </a:cubicBezTo>
                    <a:cubicBezTo>
                      <a:pt x="496213" y="349502"/>
                      <a:pt x="496350" y="352108"/>
                      <a:pt x="495253" y="354165"/>
                    </a:cubicBezTo>
                    <a:cubicBezTo>
                      <a:pt x="493470" y="357320"/>
                      <a:pt x="491961" y="360612"/>
                      <a:pt x="489904" y="363629"/>
                    </a:cubicBezTo>
                    <a:cubicBezTo>
                      <a:pt x="487572" y="366921"/>
                      <a:pt x="484966" y="369801"/>
                      <a:pt x="482223" y="372545"/>
                    </a:cubicBezTo>
                    <a:cubicBezTo>
                      <a:pt x="478519" y="376248"/>
                      <a:pt x="474816" y="379677"/>
                      <a:pt x="470975" y="383243"/>
                    </a:cubicBezTo>
                    <a:cubicBezTo>
                      <a:pt x="465763" y="388044"/>
                      <a:pt x="460688" y="392844"/>
                      <a:pt x="455476" y="397508"/>
                    </a:cubicBezTo>
                    <a:cubicBezTo>
                      <a:pt x="448481" y="403680"/>
                      <a:pt x="441623" y="409989"/>
                      <a:pt x="434628" y="416161"/>
                    </a:cubicBezTo>
                    <a:cubicBezTo>
                      <a:pt x="430376" y="419865"/>
                      <a:pt x="425987" y="423568"/>
                      <a:pt x="421735" y="427271"/>
                    </a:cubicBezTo>
                    <a:cubicBezTo>
                      <a:pt x="414603" y="433306"/>
                      <a:pt x="407608" y="439342"/>
                      <a:pt x="400475" y="445514"/>
                    </a:cubicBezTo>
                    <a:cubicBezTo>
                      <a:pt x="396772" y="448806"/>
                      <a:pt x="392794" y="451823"/>
                      <a:pt x="388817" y="454978"/>
                    </a:cubicBezTo>
                    <a:cubicBezTo>
                      <a:pt x="380175" y="462110"/>
                      <a:pt x="371534" y="469242"/>
                      <a:pt x="362756" y="476238"/>
                    </a:cubicBezTo>
                    <a:cubicBezTo>
                      <a:pt x="368791" y="473083"/>
                      <a:pt x="374826" y="470065"/>
                      <a:pt x="380999" y="467048"/>
                    </a:cubicBezTo>
                    <a:cubicBezTo>
                      <a:pt x="390325" y="462522"/>
                      <a:pt x="399652" y="458270"/>
                      <a:pt x="409391" y="454703"/>
                    </a:cubicBezTo>
                    <a:cubicBezTo>
                      <a:pt x="418169" y="451549"/>
                      <a:pt x="427084" y="448668"/>
                      <a:pt x="436411" y="447022"/>
                    </a:cubicBezTo>
                    <a:cubicBezTo>
                      <a:pt x="440114" y="446337"/>
                      <a:pt x="443818" y="446337"/>
                      <a:pt x="447521" y="446200"/>
                    </a:cubicBezTo>
                    <a:cubicBezTo>
                      <a:pt x="450264" y="446200"/>
                      <a:pt x="453145" y="446200"/>
                      <a:pt x="455888" y="446748"/>
                    </a:cubicBezTo>
                    <a:cubicBezTo>
                      <a:pt x="457122" y="447022"/>
                      <a:pt x="458357" y="447297"/>
                      <a:pt x="459454" y="447845"/>
                    </a:cubicBezTo>
                    <a:cubicBezTo>
                      <a:pt x="460277" y="448257"/>
                      <a:pt x="461100" y="448531"/>
                      <a:pt x="461786" y="449217"/>
                    </a:cubicBezTo>
                    <a:cubicBezTo>
                      <a:pt x="463157" y="450451"/>
                      <a:pt x="464666" y="451823"/>
                      <a:pt x="465078" y="453743"/>
                    </a:cubicBezTo>
                    <a:cubicBezTo>
                      <a:pt x="465626" y="455938"/>
                      <a:pt x="465901" y="458132"/>
                      <a:pt x="465626" y="460327"/>
                    </a:cubicBezTo>
                    <a:cubicBezTo>
                      <a:pt x="465352" y="462659"/>
                      <a:pt x="464940" y="465128"/>
                      <a:pt x="463569" y="467048"/>
                    </a:cubicBezTo>
                    <a:cubicBezTo>
                      <a:pt x="462609" y="468557"/>
                      <a:pt x="461923" y="469654"/>
                      <a:pt x="460688" y="471025"/>
                    </a:cubicBezTo>
                    <a:cubicBezTo>
                      <a:pt x="459591" y="472397"/>
                      <a:pt x="458357" y="473494"/>
                      <a:pt x="457259" y="474729"/>
                    </a:cubicBezTo>
                    <a:cubicBezTo>
                      <a:pt x="455614" y="476375"/>
                      <a:pt x="454105" y="478021"/>
                      <a:pt x="452459" y="479667"/>
                    </a:cubicBezTo>
                    <a:cubicBezTo>
                      <a:pt x="450264" y="481998"/>
                      <a:pt x="447795" y="484056"/>
                      <a:pt x="445464" y="486113"/>
                    </a:cubicBezTo>
                    <a:cubicBezTo>
                      <a:pt x="439566" y="491599"/>
                      <a:pt x="433531" y="497086"/>
                      <a:pt x="427633" y="502572"/>
                    </a:cubicBezTo>
                    <a:cubicBezTo>
                      <a:pt x="426124" y="503944"/>
                      <a:pt x="424615" y="505315"/>
                      <a:pt x="422969" y="506687"/>
                    </a:cubicBezTo>
                    <a:cubicBezTo>
                      <a:pt x="423107" y="506550"/>
                      <a:pt x="423381" y="506413"/>
                      <a:pt x="423518" y="506276"/>
                    </a:cubicBezTo>
                    <a:cubicBezTo>
                      <a:pt x="419129" y="510116"/>
                      <a:pt x="414603" y="514094"/>
                      <a:pt x="410214" y="517934"/>
                    </a:cubicBezTo>
                    <a:cubicBezTo>
                      <a:pt x="410214" y="517934"/>
                      <a:pt x="410214" y="517934"/>
                      <a:pt x="410351" y="517797"/>
                    </a:cubicBezTo>
                    <a:cubicBezTo>
                      <a:pt x="410214" y="517934"/>
                      <a:pt x="410214" y="517934"/>
                      <a:pt x="410076" y="518071"/>
                    </a:cubicBezTo>
                    <a:cubicBezTo>
                      <a:pt x="409939" y="518209"/>
                      <a:pt x="409939" y="518209"/>
                      <a:pt x="409802" y="518346"/>
                    </a:cubicBezTo>
                    <a:cubicBezTo>
                      <a:pt x="409802" y="518346"/>
                      <a:pt x="409802" y="518346"/>
                      <a:pt x="409939" y="518209"/>
                    </a:cubicBezTo>
                    <a:cubicBezTo>
                      <a:pt x="409528" y="518620"/>
                      <a:pt x="409116" y="519031"/>
                      <a:pt x="408705" y="519306"/>
                    </a:cubicBezTo>
                    <a:cubicBezTo>
                      <a:pt x="408705" y="519306"/>
                      <a:pt x="408842" y="519169"/>
                      <a:pt x="408842" y="519169"/>
                    </a:cubicBezTo>
                    <a:cubicBezTo>
                      <a:pt x="407745" y="520129"/>
                      <a:pt x="406647" y="521089"/>
                      <a:pt x="405550" y="522049"/>
                    </a:cubicBezTo>
                    <a:cubicBezTo>
                      <a:pt x="405824" y="521912"/>
                      <a:pt x="405962" y="521775"/>
                      <a:pt x="406099" y="521638"/>
                    </a:cubicBezTo>
                    <a:cubicBezTo>
                      <a:pt x="400750" y="526301"/>
                      <a:pt x="395400" y="530827"/>
                      <a:pt x="389914" y="535354"/>
                    </a:cubicBezTo>
                    <a:cubicBezTo>
                      <a:pt x="384976" y="539468"/>
                      <a:pt x="380175" y="543720"/>
                      <a:pt x="375238" y="547698"/>
                    </a:cubicBezTo>
                    <a:cubicBezTo>
                      <a:pt x="368380" y="553321"/>
                      <a:pt x="361522" y="558808"/>
                      <a:pt x="354664" y="564431"/>
                    </a:cubicBezTo>
                    <a:cubicBezTo>
                      <a:pt x="349589" y="568546"/>
                      <a:pt x="344651" y="572798"/>
                      <a:pt x="339576" y="576776"/>
                    </a:cubicBezTo>
                    <a:cubicBezTo>
                      <a:pt x="326957" y="586651"/>
                      <a:pt x="314339" y="596527"/>
                      <a:pt x="301720" y="606402"/>
                    </a:cubicBezTo>
                    <a:cubicBezTo>
                      <a:pt x="300348" y="607500"/>
                      <a:pt x="298840" y="608460"/>
                      <a:pt x="297331" y="609557"/>
                    </a:cubicBezTo>
                    <a:cubicBezTo>
                      <a:pt x="293079" y="612712"/>
                      <a:pt x="288690" y="615866"/>
                      <a:pt x="284438" y="618884"/>
                    </a:cubicBezTo>
                    <a:cubicBezTo>
                      <a:pt x="280597" y="621627"/>
                      <a:pt x="276757" y="624508"/>
                      <a:pt x="273054" y="627251"/>
                    </a:cubicBezTo>
                    <a:cubicBezTo>
                      <a:pt x="271545" y="628348"/>
                      <a:pt x="270036" y="629445"/>
                      <a:pt x="268527" y="630543"/>
                    </a:cubicBezTo>
                    <a:cubicBezTo>
                      <a:pt x="248776" y="643024"/>
                      <a:pt x="229299" y="656054"/>
                      <a:pt x="208177" y="665793"/>
                    </a:cubicBezTo>
                    <a:cubicBezTo>
                      <a:pt x="203788" y="667850"/>
                      <a:pt x="199124" y="669770"/>
                      <a:pt x="194735" y="671828"/>
                    </a:cubicBezTo>
                    <a:cubicBezTo>
                      <a:pt x="190758" y="673474"/>
                      <a:pt x="186780" y="674982"/>
                      <a:pt x="182665" y="676217"/>
                    </a:cubicBezTo>
                    <a:cubicBezTo>
                      <a:pt x="177727" y="677726"/>
                      <a:pt x="172652" y="678411"/>
                      <a:pt x="167440" y="678411"/>
                    </a:cubicBezTo>
                    <a:cubicBezTo>
                      <a:pt x="164286" y="678686"/>
                      <a:pt x="161817" y="678549"/>
                      <a:pt x="159348" y="67813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0" name="任意多边形: 形状 279"/>
              <p:cNvSpPr/>
              <p:nvPr/>
            </p:nvSpPr>
            <p:spPr>
              <a:xfrm>
                <a:off x="2141757" y="5006891"/>
                <a:ext cx="654460" cy="649175"/>
              </a:xfrm>
              <a:custGeom>
                <a:avLst/>
                <a:gdLst>
                  <a:gd name="connsiteX0" fmla="*/ 128164 w 654460"/>
                  <a:gd name="connsiteY0" fmla="*/ 124676 h 649175"/>
                  <a:gd name="connsiteX1" fmla="*/ 152030 w 654460"/>
                  <a:gd name="connsiteY1" fmla="*/ 111371 h 649175"/>
                  <a:gd name="connsiteX2" fmla="*/ 163414 w 654460"/>
                  <a:gd name="connsiteY2" fmla="*/ 104239 h 649175"/>
                  <a:gd name="connsiteX3" fmla="*/ 187966 w 654460"/>
                  <a:gd name="connsiteY3" fmla="*/ 88191 h 649175"/>
                  <a:gd name="connsiteX4" fmla="*/ 222256 w 654460"/>
                  <a:gd name="connsiteY4" fmla="*/ 62679 h 649175"/>
                  <a:gd name="connsiteX5" fmla="*/ 234052 w 654460"/>
                  <a:gd name="connsiteY5" fmla="*/ 53215 h 649175"/>
                  <a:gd name="connsiteX6" fmla="*/ 239675 w 654460"/>
                  <a:gd name="connsiteY6" fmla="*/ 48689 h 649175"/>
                  <a:gd name="connsiteX7" fmla="*/ 263267 w 654460"/>
                  <a:gd name="connsiteY7" fmla="*/ 28664 h 649175"/>
                  <a:gd name="connsiteX8" fmla="*/ 273280 w 654460"/>
                  <a:gd name="connsiteY8" fmla="*/ 18925 h 649175"/>
                  <a:gd name="connsiteX9" fmla="*/ 273280 w 654460"/>
                  <a:gd name="connsiteY9" fmla="*/ 18925 h 649175"/>
                  <a:gd name="connsiteX10" fmla="*/ 275474 w 654460"/>
                  <a:gd name="connsiteY10" fmla="*/ 16182 h 649175"/>
                  <a:gd name="connsiteX11" fmla="*/ 275474 w 654460"/>
                  <a:gd name="connsiteY11" fmla="*/ 16182 h 649175"/>
                  <a:gd name="connsiteX12" fmla="*/ 276571 w 654460"/>
                  <a:gd name="connsiteY12" fmla="*/ 14261 h 649175"/>
                  <a:gd name="connsiteX13" fmla="*/ 276571 w 654460"/>
                  <a:gd name="connsiteY13" fmla="*/ 14261 h 649175"/>
                  <a:gd name="connsiteX14" fmla="*/ 277806 w 654460"/>
                  <a:gd name="connsiteY14" fmla="*/ 11107 h 649175"/>
                  <a:gd name="connsiteX15" fmla="*/ 277532 w 654460"/>
                  <a:gd name="connsiteY15" fmla="*/ 11656 h 649175"/>
                  <a:gd name="connsiteX16" fmla="*/ 277943 w 654460"/>
                  <a:gd name="connsiteY16" fmla="*/ 10010 h 649175"/>
                  <a:gd name="connsiteX17" fmla="*/ 277943 w 654460"/>
                  <a:gd name="connsiteY17" fmla="*/ 9461 h 649175"/>
                  <a:gd name="connsiteX18" fmla="*/ 277532 w 654460"/>
                  <a:gd name="connsiteY18" fmla="*/ 9050 h 649175"/>
                  <a:gd name="connsiteX19" fmla="*/ 275200 w 654460"/>
                  <a:gd name="connsiteY19" fmla="*/ 8090 h 649175"/>
                  <a:gd name="connsiteX20" fmla="*/ 275748 w 654460"/>
                  <a:gd name="connsiteY20" fmla="*/ 8364 h 649175"/>
                  <a:gd name="connsiteX21" fmla="*/ 274377 w 654460"/>
                  <a:gd name="connsiteY21" fmla="*/ 7952 h 649175"/>
                  <a:gd name="connsiteX22" fmla="*/ 273280 w 654460"/>
                  <a:gd name="connsiteY22" fmla="*/ 7815 h 649175"/>
                  <a:gd name="connsiteX23" fmla="*/ 271634 w 654460"/>
                  <a:gd name="connsiteY23" fmla="*/ 7815 h 649175"/>
                  <a:gd name="connsiteX24" fmla="*/ 269851 w 654460"/>
                  <a:gd name="connsiteY24" fmla="*/ 8090 h 649175"/>
                  <a:gd name="connsiteX25" fmla="*/ 265873 w 654460"/>
                  <a:gd name="connsiteY25" fmla="*/ 9187 h 649175"/>
                  <a:gd name="connsiteX26" fmla="*/ 266284 w 654460"/>
                  <a:gd name="connsiteY26" fmla="*/ 9050 h 649175"/>
                  <a:gd name="connsiteX27" fmla="*/ 253117 w 654460"/>
                  <a:gd name="connsiteY27" fmla="*/ 14948 h 649175"/>
                  <a:gd name="connsiteX28" fmla="*/ 253529 w 654460"/>
                  <a:gd name="connsiteY28" fmla="*/ 14673 h 649175"/>
                  <a:gd name="connsiteX29" fmla="*/ 242144 w 654460"/>
                  <a:gd name="connsiteY29" fmla="*/ 20983 h 649175"/>
                  <a:gd name="connsiteX30" fmla="*/ 242007 w 654460"/>
                  <a:gd name="connsiteY30" fmla="*/ 22080 h 649175"/>
                  <a:gd name="connsiteX31" fmla="*/ 237755 w 654460"/>
                  <a:gd name="connsiteY31" fmla="*/ 24548 h 649175"/>
                  <a:gd name="connsiteX32" fmla="*/ 236932 w 654460"/>
                  <a:gd name="connsiteY32" fmla="*/ 24274 h 649175"/>
                  <a:gd name="connsiteX33" fmla="*/ 234189 w 654460"/>
                  <a:gd name="connsiteY33" fmla="*/ 26057 h 649175"/>
                  <a:gd name="connsiteX34" fmla="*/ 234600 w 654460"/>
                  <a:gd name="connsiteY34" fmla="*/ 25783 h 649175"/>
                  <a:gd name="connsiteX35" fmla="*/ 211832 w 654460"/>
                  <a:gd name="connsiteY35" fmla="*/ 41968 h 649175"/>
                  <a:gd name="connsiteX36" fmla="*/ 188515 w 654460"/>
                  <a:gd name="connsiteY36" fmla="*/ 61033 h 649175"/>
                  <a:gd name="connsiteX37" fmla="*/ 188515 w 654460"/>
                  <a:gd name="connsiteY37" fmla="*/ 61033 h 649175"/>
                  <a:gd name="connsiteX38" fmla="*/ 188378 w 654460"/>
                  <a:gd name="connsiteY38" fmla="*/ 61170 h 649175"/>
                  <a:gd name="connsiteX39" fmla="*/ 188103 w 654460"/>
                  <a:gd name="connsiteY39" fmla="*/ 61445 h 649175"/>
                  <a:gd name="connsiteX40" fmla="*/ 188103 w 654460"/>
                  <a:gd name="connsiteY40" fmla="*/ 61445 h 649175"/>
                  <a:gd name="connsiteX41" fmla="*/ 141743 w 654460"/>
                  <a:gd name="connsiteY41" fmla="*/ 108216 h 649175"/>
                  <a:gd name="connsiteX42" fmla="*/ 141880 w 654460"/>
                  <a:gd name="connsiteY42" fmla="*/ 107942 h 649175"/>
                  <a:gd name="connsiteX43" fmla="*/ 128164 w 654460"/>
                  <a:gd name="connsiteY43" fmla="*/ 124676 h 649175"/>
                  <a:gd name="connsiteX44" fmla="*/ 57664 w 654460"/>
                  <a:gd name="connsiteY44" fmla="*/ 151010 h 649175"/>
                  <a:gd name="connsiteX45" fmla="*/ 68363 w 654460"/>
                  <a:gd name="connsiteY45" fmla="*/ 149501 h 649175"/>
                  <a:gd name="connsiteX46" fmla="*/ 77552 w 654460"/>
                  <a:gd name="connsiteY46" fmla="*/ 146895 h 649175"/>
                  <a:gd name="connsiteX47" fmla="*/ 77004 w 654460"/>
                  <a:gd name="connsiteY47" fmla="*/ 147033 h 649175"/>
                  <a:gd name="connsiteX48" fmla="*/ 98126 w 654460"/>
                  <a:gd name="connsiteY48" fmla="*/ 138940 h 649175"/>
                  <a:gd name="connsiteX49" fmla="*/ 108413 w 654460"/>
                  <a:gd name="connsiteY49" fmla="*/ 134414 h 649175"/>
                  <a:gd name="connsiteX50" fmla="*/ 109099 w 654460"/>
                  <a:gd name="connsiteY50" fmla="*/ 133591 h 649175"/>
                  <a:gd name="connsiteX51" fmla="*/ 120483 w 654460"/>
                  <a:gd name="connsiteY51" fmla="*/ 119875 h 649175"/>
                  <a:gd name="connsiteX52" fmla="*/ 162180 w 654460"/>
                  <a:gd name="connsiteY52" fmla="*/ 74475 h 649175"/>
                  <a:gd name="connsiteX53" fmla="*/ 208952 w 654460"/>
                  <a:gd name="connsiteY53" fmla="*/ 34150 h 649175"/>
                  <a:gd name="connsiteX54" fmla="*/ 225822 w 654460"/>
                  <a:gd name="connsiteY54" fmla="*/ 22217 h 649175"/>
                  <a:gd name="connsiteX55" fmla="*/ 216907 w 654460"/>
                  <a:gd name="connsiteY55" fmla="*/ 21257 h 649175"/>
                  <a:gd name="connsiteX56" fmla="*/ 217181 w 654460"/>
                  <a:gd name="connsiteY56" fmla="*/ 21257 h 649175"/>
                  <a:gd name="connsiteX57" fmla="*/ 198939 w 654460"/>
                  <a:gd name="connsiteY57" fmla="*/ 21257 h 649175"/>
                  <a:gd name="connsiteX58" fmla="*/ 199350 w 654460"/>
                  <a:gd name="connsiteY58" fmla="*/ 21257 h 649175"/>
                  <a:gd name="connsiteX59" fmla="*/ 184263 w 654460"/>
                  <a:gd name="connsiteY59" fmla="*/ 23177 h 649175"/>
                  <a:gd name="connsiteX60" fmla="*/ 184674 w 654460"/>
                  <a:gd name="connsiteY60" fmla="*/ 23177 h 649175"/>
                  <a:gd name="connsiteX61" fmla="*/ 166158 w 654460"/>
                  <a:gd name="connsiteY61" fmla="*/ 28115 h 649175"/>
                  <a:gd name="connsiteX62" fmla="*/ 145309 w 654460"/>
                  <a:gd name="connsiteY62" fmla="*/ 36893 h 649175"/>
                  <a:gd name="connsiteX63" fmla="*/ 145309 w 654460"/>
                  <a:gd name="connsiteY63" fmla="*/ 36893 h 649175"/>
                  <a:gd name="connsiteX64" fmla="*/ 145309 w 654460"/>
                  <a:gd name="connsiteY64" fmla="*/ 36893 h 649175"/>
                  <a:gd name="connsiteX65" fmla="*/ 145172 w 654460"/>
                  <a:gd name="connsiteY65" fmla="*/ 37030 h 649175"/>
                  <a:gd name="connsiteX66" fmla="*/ 145172 w 654460"/>
                  <a:gd name="connsiteY66" fmla="*/ 37030 h 649175"/>
                  <a:gd name="connsiteX67" fmla="*/ 121306 w 654460"/>
                  <a:gd name="connsiteY67" fmla="*/ 51021 h 649175"/>
                  <a:gd name="connsiteX68" fmla="*/ 121581 w 654460"/>
                  <a:gd name="connsiteY68" fmla="*/ 50883 h 649175"/>
                  <a:gd name="connsiteX69" fmla="*/ 92091 w 654460"/>
                  <a:gd name="connsiteY69" fmla="*/ 73652 h 649175"/>
                  <a:gd name="connsiteX70" fmla="*/ 92091 w 654460"/>
                  <a:gd name="connsiteY70" fmla="*/ 73652 h 649175"/>
                  <a:gd name="connsiteX71" fmla="*/ 76181 w 654460"/>
                  <a:gd name="connsiteY71" fmla="*/ 88602 h 649175"/>
                  <a:gd name="connsiteX72" fmla="*/ 59310 w 654460"/>
                  <a:gd name="connsiteY72" fmla="*/ 106570 h 649175"/>
                  <a:gd name="connsiteX73" fmla="*/ 59310 w 654460"/>
                  <a:gd name="connsiteY73" fmla="*/ 106433 h 649175"/>
                  <a:gd name="connsiteX74" fmla="*/ 59036 w 654460"/>
                  <a:gd name="connsiteY74" fmla="*/ 106708 h 649175"/>
                  <a:gd name="connsiteX75" fmla="*/ 59036 w 654460"/>
                  <a:gd name="connsiteY75" fmla="*/ 106708 h 649175"/>
                  <a:gd name="connsiteX76" fmla="*/ 59036 w 654460"/>
                  <a:gd name="connsiteY76" fmla="*/ 106708 h 649175"/>
                  <a:gd name="connsiteX77" fmla="*/ 53412 w 654460"/>
                  <a:gd name="connsiteY77" fmla="*/ 113428 h 649175"/>
                  <a:gd name="connsiteX78" fmla="*/ 46966 w 654460"/>
                  <a:gd name="connsiteY78" fmla="*/ 122481 h 649175"/>
                  <a:gd name="connsiteX79" fmla="*/ 47103 w 654460"/>
                  <a:gd name="connsiteY79" fmla="*/ 122344 h 649175"/>
                  <a:gd name="connsiteX80" fmla="*/ 43948 w 654460"/>
                  <a:gd name="connsiteY80" fmla="*/ 127693 h 649175"/>
                  <a:gd name="connsiteX81" fmla="*/ 44222 w 654460"/>
                  <a:gd name="connsiteY81" fmla="*/ 127282 h 649175"/>
                  <a:gd name="connsiteX82" fmla="*/ 42714 w 654460"/>
                  <a:gd name="connsiteY82" fmla="*/ 130985 h 649175"/>
                  <a:gd name="connsiteX83" fmla="*/ 41068 w 654460"/>
                  <a:gd name="connsiteY83" fmla="*/ 136746 h 649175"/>
                  <a:gd name="connsiteX84" fmla="*/ 41068 w 654460"/>
                  <a:gd name="connsiteY84" fmla="*/ 136746 h 649175"/>
                  <a:gd name="connsiteX85" fmla="*/ 40656 w 654460"/>
                  <a:gd name="connsiteY85" fmla="*/ 140037 h 649175"/>
                  <a:gd name="connsiteX86" fmla="*/ 40656 w 654460"/>
                  <a:gd name="connsiteY86" fmla="*/ 141409 h 649175"/>
                  <a:gd name="connsiteX87" fmla="*/ 40931 w 654460"/>
                  <a:gd name="connsiteY87" fmla="*/ 142643 h 649175"/>
                  <a:gd name="connsiteX88" fmla="*/ 41205 w 654460"/>
                  <a:gd name="connsiteY88" fmla="*/ 143466 h 649175"/>
                  <a:gd name="connsiteX89" fmla="*/ 42851 w 654460"/>
                  <a:gd name="connsiteY89" fmla="*/ 146210 h 649175"/>
                  <a:gd name="connsiteX90" fmla="*/ 42714 w 654460"/>
                  <a:gd name="connsiteY90" fmla="*/ 146072 h 649175"/>
                  <a:gd name="connsiteX91" fmla="*/ 43811 w 654460"/>
                  <a:gd name="connsiteY91" fmla="*/ 147444 h 649175"/>
                  <a:gd name="connsiteX92" fmla="*/ 44771 w 654460"/>
                  <a:gd name="connsiteY92" fmla="*/ 148404 h 649175"/>
                  <a:gd name="connsiteX93" fmla="*/ 46005 w 654460"/>
                  <a:gd name="connsiteY93" fmla="*/ 149364 h 649175"/>
                  <a:gd name="connsiteX94" fmla="*/ 46005 w 654460"/>
                  <a:gd name="connsiteY94" fmla="*/ 149364 h 649175"/>
                  <a:gd name="connsiteX95" fmla="*/ 46691 w 654460"/>
                  <a:gd name="connsiteY95" fmla="*/ 149776 h 649175"/>
                  <a:gd name="connsiteX96" fmla="*/ 48200 w 654460"/>
                  <a:gd name="connsiteY96" fmla="*/ 150324 h 649175"/>
                  <a:gd name="connsiteX97" fmla="*/ 49709 w 654460"/>
                  <a:gd name="connsiteY97" fmla="*/ 150736 h 649175"/>
                  <a:gd name="connsiteX98" fmla="*/ 51355 w 654460"/>
                  <a:gd name="connsiteY98" fmla="*/ 151010 h 649175"/>
                  <a:gd name="connsiteX99" fmla="*/ 57664 w 654460"/>
                  <a:gd name="connsiteY99" fmla="*/ 151010 h 649175"/>
                  <a:gd name="connsiteX100" fmla="*/ 158202 w 654460"/>
                  <a:gd name="connsiteY100" fmla="*/ 223568 h 649175"/>
                  <a:gd name="connsiteX101" fmla="*/ 150247 w 654460"/>
                  <a:gd name="connsiteY101" fmla="*/ 234266 h 649175"/>
                  <a:gd name="connsiteX102" fmla="*/ 146407 w 654460"/>
                  <a:gd name="connsiteY102" fmla="*/ 239890 h 649175"/>
                  <a:gd name="connsiteX103" fmla="*/ 139960 w 654460"/>
                  <a:gd name="connsiteY103" fmla="*/ 249354 h 649175"/>
                  <a:gd name="connsiteX104" fmla="*/ 142155 w 654460"/>
                  <a:gd name="connsiteY104" fmla="*/ 247571 h 649175"/>
                  <a:gd name="connsiteX105" fmla="*/ 142155 w 654460"/>
                  <a:gd name="connsiteY105" fmla="*/ 247571 h 649175"/>
                  <a:gd name="connsiteX106" fmla="*/ 180834 w 654460"/>
                  <a:gd name="connsiteY106" fmla="*/ 213555 h 649175"/>
                  <a:gd name="connsiteX107" fmla="*/ 209226 w 654460"/>
                  <a:gd name="connsiteY107" fmla="*/ 187083 h 649175"/>
                  <a:gd name="connsiteX108" fmla="*/ 232680 w 654460"/>
                  <a:gd name="connsiteY108" fmla="*/ 164863 h 649175"/>
                  <a:gd name="connsiteX109" fmla="*/ 258192 w 654460"/>
                  <a:gd name="connsiteY109" fmla="*/ 140312 h 649175"/>
                  <a:gd name="connsiteX110" fmla="*/ 267793 w 654460"/>
                  <a:gd name="connsiteY110" fmla="*/ 130847 h 649175"/>
                  <a:gd name="connsiteX111" fmla="*/ 276571 w 654460"/>
                  <a:gd name="connsiteY111" fmla="*/ 122069 h 649175"/>
                  <a:gd name="connsiteX112" fmla="*/ 286310 w 654460"/>
                  <a:gd name="connsiteY112" fmla="*/ 112194 h 649175"/>
                  <a:gd name="connsiteX113" fmla="*/ 286310 w 654460"/>
                  <a:gd name="connsiteY113" fmla="*/ 112331 h 649175"/>
                  <a:gd name="connsiteX114" fmla="*/ 286447 w 654460"/>
                  <a:gd name="connsiteY114" fmla="*/ 112194 h 649175"/>
                  <a:gd name="connsiteX115" fmla="*/ 286721 w 654460"/>
                  <a:gd name="connsiteY115" fmla="*/ 111782 h 649175"/>
                  <a:gd name="connsiteX116" fmla="*/ 286447 w 654460"/>
                  <a:gd name="connsiteY116" fmla="*/ 112057 h 649175"/>
                  <a:gd name="connsiteX117" fmla="*/ 291248 w 654460"/>
                  <a:gd name="connsiteY117" fmla="*/ 105336 h 649175"/>
                  <a:gd name="connsiteX118" fmla="*/ 292071 w 654460"/>
                  <a:gd name="connsiteY118" fmla="*/ 104102 h 649175"/>
                  <a:gd name="connsiteX119" fmla="*/ 292756 w 654460"/>
                  <a:gd name="connsiteY119" fmla="*/ 102730 h 649175"/>
                  <a:gd name="connsiteX120" fmla="*/ 292619 w 654460"/>
                  <a:gd name="connsiteY120" fmla="*/ 103415 h 649175"/>
                  <a:gd name="connsiteX121" fmla="*/ 293031 w 654460"/>
                  <a:gd name="connsiteY121" fmla="*/ 102181 h 649175"/>
                  <a:gd name="connsiteX122" fmla="*/ 293031 w 654460"/>
                  <a:gd name="connsiteY122" fmla="*/ 102044 h 649175"/>
                  <a:gd name="connsiteX123" fmla="*/ 292756 w 654460"/>
                  <a:gd name="connsiteY123" fmla="*/ 101633 h 649175"/>
                  <a:gd name="connsiteX124" fmla="*/ 292208 w 654460"/>
                  <a:gd name="connsiteY124" fmla="*/ 101084 h 649175"/>
                  <a:gd name="connsiteX125" fmla="*/ 291522 w 654460"/>
                  <a:gd name="connsiteY125" fmla="*/ 100535 h 649175"/>
                  <a:gd name="connsiteX126" fmla="*/ 291385 w 654460"/>
                  <a:gd name="connsiteY126" fmla="*/ 100535 h 649175"/>
                  <a:gd name="connsiteX127" fmla="*/ 290836 w 654460"/>
                  <a:gd name="connsiteY127" fmla="*/ 100398 h 649175"/>
                  <a:gd name="connsiteX128" fmla="*/ 289876 w 654460"/>
                  <a:gd name="connsiteY128" fmla="*/ 100398 h 649175"/>
                  <a:gd name="connsiteX129" fmla="*/ 288642 w 654460"/>
                  <a:gd name="connsiteY129" fmla="*/ 100535 h 649175"/>
                  <a:gd name="connsiteX130" fmla="*/ 288916 w 654460"/>
                  <a:gd name="connsiteY130" fmla="*/ 100398 h 649175"/>
                  <a:gd name="connsiteX131" fmla="*/ 288504 w 654460"/>
                  <a:gd name="connsiteY131" fmla="*/ 100535 h 649175"/>
                  <a:gd name="connsiteX132" fmla="*/ 288230 w 654460"/>
                  <a:gd name="connsiteY132" fmla="*/ 100535 h 649175"/>
                  <a:gd name="connsiteX133" fmla="*/ 288504 w 654460"/>
                  <a:gd name="connsiteY133" fmla="*/ 100535 h 649175"/>
                  <a:gd name="connsiteX134" fmla="*/ 285624 w 654460"/>
                  <a:gd name="connsiteY134" fmla="*/ 101358 h 649175"/>
                  <a:gd name="connsiteX135" fmla="*/ 285624 w 654460"/>
                  <a:gd name="connsiteY135" fmla="*/ 101358 h 649175"/>
                  <a:gd name="connsiteX136" fmla="*/ 276160 w 654460"/>
                  <a:gd name="connsiteY136" fmla="*/ 105610 h 649175"/>
                  <a:gd name="connsiteX137" fmla="*/ 268753 w 654460"/>
                  <a:gd name="connsiteY137" fmla="*/ 109999 h 649175"/>
                  <a:gd name="connsiteX138" fmla="*/ 269028 w 654460"/>
                  <a:gd name="connsiteY138" fmla="*/ 109862 h 649175"/>
                  <a:gd name="connsiteX139" fmla="*/ 256272 w 654460"/>
                  <a:gd name="connsiteY139" fmla="*/ 119463 h 649175"/>
                  <a:gd name="connsiteX140" fmla="*/ 243653 w 654460"/>
                  <a:gd name="connsiteY140" fmla="*/ 129888 h 649175"/>
                  <a:gd name="connsiteX141" fmla="*/ 243653 w 654460"/>
                  <a:gd name="connsiteY141" fmla="*/ 129888 h 649175"/>
                  <a:gd name="connsiteX142" fmla="*/ 243516 w 654460"/>
                  <a:gd name="connsiteY142" fmla="*/ 130025 h 649175"/>
                  <a:gd name="connsiteX143" fmla="*/ 243242 w 654460"/>
                  <a:gd name="connsiteY143" fmla="*/ 130299 h 649175"/>
                  <a:gd name="connsiteX144" fmla="*/ 243242 w 654460"/>
                  <a:gd name="connsiteY144" fmla="*/ 130299 h 649175"/>
                  <a:gd name="connsiteX145" fmla="*/ 215124 w 654460"/>
                  <a:gd name="connsiteY145" fmla="*/ 157320 h 649175"/>
                  <a:gd name="connsiteX146" fmla="*/ 188103 w 654460"/>
                  <a:gd name="connsiteY146" fmla="*/ 185986 h 649175"/>
                  <a:gd name="connsiteX147" fmla="*/ 188103 w 654460"/>
                  <a:gd name="connsiteY147" fmla="*/ 185986 h 649175"/>
                  <a:gd name="connsiteX148" fmla="*/ 187966 w 654460"/>
                  <a:gd name="connsiteY148" fmla="*/ 186123 h 649175"/>
                  <a:gd name="connsiteX149" fmla="*/ 187966 w 654460"/>
                  <a:gd name="connsiteY149" fmla="*/ 186123 h 649175"/>
                  <a:gd name="connsiteX150" fmla="*/ 187829 w 654460"/>
                  <a:gd name="connsiteY150" fmla="*/ 186260 h 649175"/>
                  <a:gd name="connsiteX151" fmla="*/ 158202 w 654460"/>
                  <a:gd name="connsiteY151" fmla="*/ 223568 h 649175"/>
                  <a:gd name="connsiteX152" fmla="*/ 182068 w 654460"/>
                  <a:gd name="connsiteY152" fmla="*/ 292010 h 649175"/>
                  <a:gd name="connsiteX153" fmla="*/ 172878 w 654460"/>
                  <a:gd name="connsiteY153" fmla="*/ 306138 h 649175"/>
                  <a:gd name="connsiteX154" fmla="*/ 167804 w 654460"/>
                  <a:gd name="connsiteY154" fmla="*/ 315054 h 649175"/>
                  <a:gd name="connsiteX155" fmla="*/ 158888 w 654460"/>
                  <a:gd name="connsiteY155" fmla="*/ 330690 h 649175"/>
                  <a:gd name="connsiteX156" fmla="*/ 164237 w 654460"/>
                  <a:gd name="connsiteY156" fmla="*/ 325478 h 649175"/>
                  <a:gd name="connsiteX157" fmla="*/ 181382 w 654460"/>
                  <a:gd name="connsiteY157" fmla="*/ 308058 h 649175"/>
                  <a:gd name="connsiteX158" fmla="*/ 203328 w 654460"/>
                  <a:gd name="connsiteY158" fmla="*/ 285564 h 649175"/>
                  <a:gd name="connsiteX159" fmla="*/ 228977 w 654460"/>
                  <a:gd name="connsiteY159" fmla="*/ 258955 h 649175"/>
                  <a:gd name="connsiteX160" fmla="*/ 244065 w 654460"/>
                  <a:gd name="connsiteY160" fmla="*/ 242770 h 649175"/>
                  <a:gd name="connsiteX161" fmla="*/ 255174 w 654460"/>
                  <a:gd name="connsiteY161" fmla="*/ 230837 h 649175"/>
                  <a:gd name="connsiteX162" fmla="*/ 255174 w 654460"/>
                  <a:gd name="connsiteY162" fmla="*/ 230837 h 649175"/>
                  <a:gd name="connsiteX163" fmla="*/ 276571 w 654460"/>
                  <a:gd name="connsiteY163" fmla="*/ 206423 h 649175"/>
                  <a:gd name="connsiteX164" fmla="*/ 276434 w 654460"/>
                  <a:gd name="connsiteY164" fmla="*/ 206560 h 649175"/>
                  <a:gd name="connsiteX165" fmla="*/ 276571 w 654460"/>
                  <a:gd name="connsiteY165" fmla="*/ 206423 h 649175"/>
                  <a:gd name="connsiteX166" fmla="*/ 276709 w 654460"/>
                  <a:gd name="connsiteY166" fmla="*/ 206285 h 649175"/>
                  <a:gd name="connsiteX167" fmla="*/ 276709 w 654460"/>
                  <a:gd name="connsiteY167" fmla="*/ 206285 h 649175"/>
                  <a:gd name="connsiteX168" fmla="*/ 286721 w 654460"/>
                  <a:gd name="connsiteY168" fmla="*/ 193804 h 649175"/>
                  <a:gd name="connsiteX169" fmla="*/ 300574 w 654460"/>
                  <a:gd name="connsiteY169" fmla="*/ 175836 h 649175"/>
                  <a:gd name="connsiteX170" fmla="*/ 300163 w 654460"/>
                  <a:gd name="connsiteY170" fmla="*/ 176385 h 649175"/>
                  <a:gd name="connsiteX171" fmla="*/ 306884 w 654460"/>
                  <a:gd name="connsiteY171" fmla="*/ 165275 h 649175"/>
                  <a:gd name="connsiteX172" fmla="*/ 306747 w 654460"/>
                  <a:gd name="connsiteY172" fmla="*/ 165549 h 649175"/>
                  <a:gd name="connsiteX173" fmla="*/ 308255 w 654460"/>
                  <a:gd name="connsiteY173" fmla="*/ 161983 h 649175"/>
                  <a:gd name="connsiteX174" fmla="*/ 308118 w 654460"/>
                  <a:gd name="connsiteY174" fmla="*/ 162257 h 649175"/>
                  <a:gd name="connsiteX175" fmla="*/ 308393 w 654460"/>
                  <a:gd name="connsiteY175" fmla="*/ 160749 h 649175"/>
                  <a:gd name="connsiteX176" fmla="*/ 308530 w 654460"/>
                  <a:gd name="connsiteY176" fmla="*/ 159240 h 649175"/>
                  <a:gd name="connsiteX177" fmla="*/ 308530 w 654460"/>
                  <a:gd name="connsiteY177" fmla="*/ 156497 h 649175"/>
                  <a:gd name="connsiteX178" fmla="*/ 308393 w 654460"/>
                  <a:gd name="connsiteY178" fmla="*/ 155399 h 649175"/>
                  <a:gd name="connsiteX179" fmla="*/ 308255 w 654460"/>
                  <a:gd name="connsiteY179" fmla="*/ 154988 h 649175"/>
                  <a:gd name="connsiteX180" fmla="*/ 307707 w 654460"/>
                  <a:gd name="connsiteY180" fmla="*/ 154714 h 649175"/>
                  <a:gd name="connsiteX181" fmla="*/ 304964 w 654460"/>
                  <a:gd name="connsiteY181" fmla="*/ 154439 h 649175"/>
                  <a:gd name="connsiteX182" fmla="*/ 305649 w 654460"/>
                  <a:gd name="connsiteY182" fmla="*/ 154439 h 649175"/>
                  <a:gd name="connsiteX183" fmla="*/ 303729 w 654460"/>
                  <a:gd name="connsiteY183" fmla="*/ 154439 h 649175"/>
                  <a:gd name="connsiteX184" fmla="*/ 304415 w 654460"/>
                  <a:gd name="connsiteY184" fmla="*/ 154439 h 649175"/>
                  <a:gd name="connsiteX185" fmla="*/ 300986 w 654460"/>
                  <a:gd name="connsiteY185" fmla="*/ 154850 h 649175"/>
                  <a:gd name="connsiteX186" fmla="*/ 301672 w 654460"/>
                  <a:gd name="connsiteY186" fmla="*/ 154714 h 649175"/>
                  <a:gd name="connsiteX187" fmla="*/ 297557 w 654460"/>
                  <a:gd name="connsiteY187" fmla="*/ 155811 h 649175"/>
                  <a:gd name="connsiteX188" fmla="*/ 298106 w 654460"/>
                  <a:gd name="connsiteY188" fmla="*/ 155537 h 649175"/>
                  <a:gd name="connsiteX189" fmla="*/ 294265 w 654460"/>
                  <a:gd name="connsiteY189" fmla="*/ 157182 h 649175"/>
                  <a:gd name="connsiteX190" fmla="*/ 294402 w 654460"/>
                  <a:gd name="connsiteY190" fmla="*/ 157045 h 649175"/>
                  <a:gd name="connsiteX191" fmla="*/ 287270 w 654460"/>
                  <a:gd name="connsiteY191" fmla="*/ 161434 h 649175"/>
                  <a:gd name="connsiteX192" fmla="*/ 287407 w 654460"/>
                  <a:gd name="connsiteY192" fmla="*/ 161297 h 649175"/>
                  <a:gd name="connsiteX193" fmla="*/ 286996 w 654460"/>
                  <a:gd name="connsiteY193" fmla="*/ 161572 h 649175"/>
                  <a:gd name="connsiteX194" fmla="*/ 286996 w 654460"/>
                  <a:gd name="connsiteY194" fmla="*/ 161572 h 649175"/>
                  <a:gd name="connsiteX195" fmla="*/ 286996 w 654460"/>
                  <a:gd name="connsiteY195" fmla="*/ 161572 h 649175"/>
                  <a:gd name="connsiteX196" fmla="*/ 274377 w 654460"/>
                  <a:gd name="connsiteY196" fmla="*/ 171310 h 649175"/>
                  <a:gd name="connsiteX197" fmla="*/ 274788 w 654460"/>
                  <a:gd name="connsiteY197" fmla="*/ 170898 h 649175"/>
                  <a:gd name="connsiteX198" fmla="*/ 252843 w 654460"/>
                  <a:gd name="connsiteY198" fmla="*/ 193256 h 649175"/>
                  <a:gd name="connsiteX199" fmla="*/ 240224 w 654460"/>
                  <a:gd name="connsiteY199" fmla="*/ 208480 h 649175"/>
                  <a:gd name="connsiteX200" fmla="*/ 230897 w 654460"/>
                  <a:gd name="connsiteY200" fmla="*/ 220550 h 649175"/>
                  <a:gd name="connsiteX201" fmla="*/ 221845 w 654460"/>
                  <a:gd name="connsiteY201" fmla="*/ 233032 h 649175"/>
                  <a:gd name="connsiteX202" fmla="*/ 201271 w 654460"/>
                  <a:gd name="connsiteY202" fmla="*/ 261561 h 649175"/>
                  <a:gd name="connsiteX203" fmla="*/ 182068 w 654460"/>
                  <a:gd name="connsiteY203" fmla="*/ 292010 h 649175"/>
                  <a:gd name="connsiteX204" fmla="*/ 240224 w 654460"/>
                  <a:gd name="connsiteY204" fmla="*/ 310116 h 649175"/>
                  <a:gd name="connsiteX205" fmla="*/ 236795 w 654460"/>
                  <a:gd name="connsiteY205" fmla="*/ 315602 h 649175"/>
                  <a:gd name="connsiteX206" fmla="*/ 228840 w 654460"/>
                  <a:gd name="connsiteY206" fmla="*/ 329181 h 649175"/>
                  <a:gd name="connsiteX207" fmla="*/ 209775 w 654460"/>
                  <a:gd name="connsiteY207" fmla="*/ 361551 h 649175"/>
                  <a:gd name="connsiteX208" fmla="*/ 207168 w 654460"/>
                  <a:gd name="connsiteY208" fmla="*/ 366077 h 649175"/>
                  <a:gd name="connsiteX209" fmla="*/ 198527 w 654460"/>
                  <a:gd name="connsiteY209" fmla="*/ 382262 h 649175"/>
                  <a:gd name="connsiteX210" fmla="*/ 191944 w 654460"/>
                  <a:gd name="connsiteY210" fmla="*/ 394469 h 649175"/>
                  <a:gd name="connsiteX211" fmla="*/ 204562 w 654460"/>
                  <a:gd name="connsiteY211" fmla="*/ 382811 h 649175"/>
                  <a:gd name="connsiteX212" fmla="*/ 221296 w 654460"/>
                  <a:gd name="connsiteY212" fmla="*/ 367037 h 649175"/>
                  <a:gd name="connsiteX213" fmla="*/ 233503 w 654460"/>
                  <a:gd name="connsiteY213" fmla="*/ 355379 h 649175"/>
                  <a:gd name="connsiteX214" fmla="*/ 242144 w 654460"/>
                  <a:gd name="connsiteY214" fmla="*/ 346600 h 649175"/>
                  <a:gd name="connsiteX215" fmla="*/ 258192 w 654460"/>
                  <a:gd name="connsiteY215" fmla="*/ 330141 h 649175"/>
                  <a:gd name="connsiteX216" fmla="*/ 265187 w 654460"/>
                  <a:gd name="connsiteY216" fmla="*/ 322871 h 649175"/>
                  <a:gd name="connsiteX217" fmla="*/ 289739 w 654460"/>
                  <a:gd name="connsiteY217" fmla="*/ 295577 h 649175"/>
                  <a:gd name="connsiteX218" fmla="*/ 289464 w 654460"/>
                  <a:gd name="connsiteY218" fmla="*/ 295851 h 649175"/>
                  <a:gd name="connsiteX219" fmla="*/ 308667 w 654460"/>
                  <a:gd name="connsiteY219" fmla="*/ 272534 h 649175"/>
                  <a:gd name="connsiteX220" fmla="*/ 310587 w 654460"/>
                  <a:gd name="connsiteY220" fmla="*/ 269928 h 649175"/>
                  <a:gd name="connsiteX221" fmla="*/ 317034 w 654460"/>
                  <a:gd name="connsiteY221" fmla="*/ 261287 h 649175"/>
                  <a:gd name="connsiteX222" fmla="*/ 329515 w 654460"/>
                  <a:gd name="connsiteY222" fmla="*/ 244142 h 649175"/>
                  <a:gd name="connsiteX223" fmla="*/ 329104 w 654460"/>
                  <a:gd name="connsiteY223" fmla="*/ 244691 h 649175"/>
                  <a:gd name="connsiteX224" fmla="*/ 337196 w 654460"/>
                  <a:gd name="connsiteY224" fmla="*/ 230975 h 649175"/>
                  <a:gd name="connsiteX225" fmla="*/ 337882 w 654460"/>
                  <a:gd name="connsiteY225" fmla="*/ 229191 h 649175"/>
                  <a:gd name="connsiteX226" fmla="*/ 339254 w 654460"/>
                  <a:gd name="connsiteY226" fmla="*/ 224254 h 649175"/>
                  <a:gd name="connsiteX227" fmla="*/ 339528 w 654460"/>
                  <a:gd name="connsiteY227" fmla="*/ 222471 h 649175"/>
                  <a:gd name="connsiteX228" fmla="*/ 339528 w 654460"/>
                  <a:gd name="connsiteY228" fmla="*/ 221236 h 649175"/>
                  <a:gd name="connsiteX229" fmla="*/ 339391 w 654460"/>
                  <a:gd name="connsiteY229" fmla="*/ 220413 h 649175"/>
                  <a:gd name="connsiteX230" fmla="*/ 339391 w 654460"/>
                  <a:gd name="connsiteY230" fmla="*/ 220276 h 649175"/>
                  <a:gd name="connsiteX231" fmla="*/ 339254 w 654460"/>
                  <a:gd name="connsiteY231" fmla="*/ 220001 h 649175"/>
                  <a:gd name="connsiteX232" fmla="*/ 338568 w 654460"/>
                  <a:gd name="connsiteY232" fmla="*/ 219316 h 649175"/>
                  <a:gd name="connsiteX233" fmla="*/ 337608 w 654460"/>
                  <a:gd name="connsiteY233" fmla="*/ 218630 h 649175"/>
                  <a:gd name="connsiteX234" fmla="*/ 336236 w 654460"/>
                  <a:gd name="connsiteY234" fmla="*/ 217944 h 649175"/>
                  <a:gd name="connsiteX235" fmla="*/ 336648 w 654460"/>
                  <a:gd name="connsiteY235" fmla="*/ 218219 h 649175"/>
                  <a:gd name="connsiteX236" fmla="*/ 335413 w 654460"/>
                  <a:gd name="connsiteY236" fmla="*/ 217807 h 649175"/>
                  <a:gd name="connsiteX237" fmla="*/ 334590 w 654460"/>
                  <a:gd name="connsiteY237" fmla="*/ 217670 h 649175"/>
                  <a:gd name="connsiteX238" fmla="*/ 333219 w 654460"/>
                  <a:gd name="connsiteY238" fmla="*/ 217533 h 649175"/>
                  <a:gd name="connsiteX239" fmla="*/ 333904 w 654460"/>
                  <a:gd name="connsiteY239" fmla="*/ 217533 h 649175"/>
                  <a:gd name="connsiteX240" fmla="*/ 330201 w 654460"/>
                  <a:gd name="connsiteY240" fmla="*/ 218081 h 649175"/>
                  <a:gd name="connsiteX241" fmla="*/ 328418 w 654460"/>
                  <a:gd name="connsiteY241" fmla="*/ 218630 h 649175"/>
                  <a:gd name="connsiteX242" fmla="*/ 320737 w 654460"/>
                  <a:gd name="connsiteY242" fmla="*/ 221922 h 649175"/>
                  <a:gd name="connsiteX243" fmla="*/ 320874 w 654460"/>
                  <a:gd name="connsiteY243" fmla="*/ 221922 h 649175"/>
                  <a:gd name="connsiteX244" fmla="*/ 310861 w 654460"/>
                  <a:gd name="connsiteY244" fmla="*/ 227546 h 649175"/>
                  <a:gd name="connsiteX245" fmla="*/ 298791 w 654460"/>
                  <a:gd name="connsiteY245" fmla="*/ 237010 h 649175"/>
                  <a:gd name="connsiteX246" fmla="*/ 298929 w 654460"/>
                  <a:gd name="connsiteY246" fmla="*/ 236872 h 649175"/>
                  <a:gd name="connsiteX247" fmla="*/ 298517 w 654460"/>
                  <a:gd name="connsiteY247" fmla="*/ 237284 h 649175"/>
                  <a:gd name="connsiteX248" fmla="*/ 298517 w 654460"/>
                  <a:gd name="connsiteY248" fmla="*/ 237284 h 649175"/>
                  <a:gd name="connsiteX249" fmla="*/ 298517 w 654460"/>
                  <a:gd name="connsiteY249" fmla="*/ 237284 h 649175"/>
                  <a:gd name="connsiteX250" fmla="*/ 280412 w 654460"/>
                  <a:gd name="connsiteY250" fmla="*/ 255252 h 649175"/>
                  <a:gd name="connsiteX251" fmla="*/ 280823 w 654460"/>
                  <a:gd name="connsiteY251" fmla="*/ 254840 h 649175"/>
                  <a:gd name="connsiteX252" fmla="*/ 250785 w 654460"/>
                  <a:gd name="connsiteY252" fmla="*/ 293794 h 649175"/>
                  <a:gd name="connsiteX253" fmla="*/ 251197 w 654460"/>
                  <a:gd name="connsiteY253" fmla="*/ 293245 h 649175"/>
                  <a:gd name="connsiteX254" fmla="*/ 240224 w 654460"/>
                  <a:gd name="connsiteY254" fmla="*/ 310116 h 649175"/>
                  <a:gd name="connsiteX255" fmla="*/ 264090 w 654460"/>
                  <a:gd name="connsiteY255" fmla="*/ 433560 h 649175"/>
                  <a:gd name="connsiteX256" fmla="*/ 280138 w 654460"/>
                  <a:gd name="connsiteY256" fmla="*/ 415729 h 649175"/>
                  <a:gd name="connsiteX257" fmla="*/ 279726 w 654460"/>
                  <a:gd name="connsiteY257" fmla="*/ 416141 h 649175"/>
                  <a:gd name="connsiteX258" fmla="*/ 307981 w 654460"/>
                  <a:gd name="connsiteY258" fmla="*/ 381164 h 649175"/>
                  <a:gd name="connsiteX259" fmla="*/ 310999 w 654460"/>
                  <a:gd name="connsiteY259" fmla="*/ 377050 h 649175"/>
                  <a:gd name="connsiteX260" fmla="*/ 319228 w 654460"/>
                  <a:gd name="connsiteY260" fmla="*/ 365666 h 649175"/>
                  <a:gd name="connsiteX261" fmla="*/ 332396 w 654460"/>
                  <a:gd name="connsiteY261" fmla="*/ 347561 h 649175"/>
                  <a:gd name="connsiteX262" fmla="*/ 351324 w 654460"/>
                  <a:gd name="connsiteY262" fmla="*/ 319306 h 649175"/>
                  <a:gd name="connsiteX263" fmla="*/ 353381 w 654460"/>
                  <a:gd name="connsiteY263" fmla="*/ 316013 h 649175"/>
                  <a:gd name="connsiteX264" fmla="*/ 359690 w 654460"/>
                  <a:gd name="connsiteY264" fmla="*/ 305726 h 649175"/>
                  <a:gd name="connsiteX265" fmla="*/ 372309 w 654460"/>
                  <a:gd name="connsiteY265" fmla="*/ 284330 h 649175"/>
                  <a:gd name="connsiteX266" fmla="*/ 372309 w 654460"/>
                  <a:gd name="connsiteY266" fmla="*/ 284330 h 649175"/>
                  <a:gd name="connsiteX267" fmla="*/ 378618 w 654460"/>
                  <a:gd name="connsiteY267" fmla="*/ 270202 h 649175"/>
                  <a:gd name="connsiteX268" fmla="*/ 379030 w 654460"/>
                  <a:gd name="connsiteY268" fmla="*/ 268694 h 649175"/>
                  <a:gd name="connsiteX269" fmla="*/ 379304 w 654460"/>
                  <a:gd name="connsiteY269" fmla="*/ 267185 h 649175"/>
                  <a:gd name="connsiteX270" fmla="*/ 379304 w 654460"/>
                  <a:gd name="connsiteY270" fmla="*/ 265539 h 649175"/>
                  <a:gd name="connsiteX271" fmla="*/ 378893 w 654460"/>
                  <a:gd name="connsiteY271" fmla="*/ 262658 h 649175"/>
                  <a:gd name="connsiteX272" fmla="*/ 378481 w 654460"/>
                  <a:gd name="connsiteY272" fmla="*/ 262658 h 649175"/>
                  <a:gd name="connsiteX273" fmla="*/ 376698 w 654460"/>
                  <a:gd name="connsiteY273" fmla="*/ 262658 h 649175"/>
                  <a:gd name="connsiteX274" fmla="*/ 375875 w 654460"/>
                  <a:gd name="connsiteY274" fmla="*/ 262796 h 649175"/>
                  <a:gd name="connsiteX275" fmla="*/ 374641 w 654460"/>
                  <a:gd name="connsiteY275" fmla="*/ 263344 h 649175"/>
                  <a:gd name="connsiteX276" fmla="*/ 373406 w 654460"/>
                  <a:gd name="connsiteY276" fmla="*/ 264030 h 649175"/>
                  <a:gd name="connsiteX277" fmla="*/ 373406 w 654460"/>
                  <a:gd name="connsiteY277" fmla="*/ 264030 h 649175"/>
                  <a:gd name="connsiteX278" fmla="*/ 370938 w 654460"/>
                  <a:gd name="connsiteY278" fmla="*/ 265813 h 649175"/>
                  <a:gd name="connsiteX279" fmla="*/ 371075 w 654460"/>
                  <a:gd name="connsiteY279" fmla="*/ 265676 h 649175"/>
                  <a:gd name="connsiteX280" fmla="*/ 370800 w 654460"/>
                  <a:gd name="connsiteY280" fmla="*/ 265813 h 649175"/>
                  <a:gd name="connsiteX281" fmla="*/ 370526 w 654460"/>
                  <a:gd name="connsiteY281" fmla="*/ 266087 h 649175"/>
                  <a:gd name="connsiteX282" fmla="*/ 370663 w 654460"/>
                  <a:gd name="connsiteY282" fmla="*/ 265950 h 649175"/>
                  <a:gd name="connsiteX283" fmla="*/ 359142 w 654460"/>
                  <a:gd name="connsiteY283" fmla="*/ 277883 h 649175"/>
                  <a:gd name="connsiteX284" fmla="*/ 344054 w 654460"/>
                  <a:gd name="connsiteY284" fmla="*/ 297223 h 649175"/>
                  <a:gd name="connsiteX285" fmla="*/ 329241 w 654460"/>
                  <a:gd name="connsiteY285" fmla="*/ 318071 h 649175"/>
                  <a:gd name="connsiteX286" fmla="*/ 329378 w 654460"/>
                  <a:gd name="connsiteY286" fmla="*/ 317934 h 649175"/>
                  <a:gd name="connsiteX287" fmla="*/ 319777 w 654460"/>
                  <a:gd name="connsiteY287" fmla="*/ 332610 h 649175"/>
                  <a:gd name="connsiteX288" fmla="*/ 315113 w 654460"/>
                  <a:gd name="connsiteY288" fmla="*/ 340154 h 649175"/>
                  <a:gd name="connsiteX289" fmla="*/ 307707 w 654460"/>
                  <a:gd name="connsiteY289" fmla="*/ 352498 h 649175"/>
                  <a:gd name="connsiteX290" fmla="*/ 289739 w 654460"/>
                  <a:gd name="connsiteY290" fmla="*/ 382811 h 649175"/>
                  <a:gd name="connsiteX291" fmla="*/ 287407 w 654460"/>
                  <a:gd name="connsiteY291" fmla="*/ 387474 h 649175"/>
                  <a:gd name="connsiteX292" fmla="*/ 279177 w 654460"/>
                  <a:gd name="connsiteY292" fmla="*/ 403385 h 649175"/>
                  <a:gd name="connsiteX293" fmla="*/ 265461 w 654460"/>
                  <a:gd name="connsiteY293" fmla="*/ 430131 h 649175"/>
                  <a:gd name="connsiteX294" fmla="*/ 265736 w 654460"/>
                  <a:gd name="connsiteY294" fmla="*/ 429445 h 649175"/>
                  <a:gd name="connsiteX295" fmla="*/ 264090 w 654460"/>
                  <a:gd name="connsiteY295" fmla="*/ 433560 h 649175"/>
                  <a:gd name="connsiteX296" fmla="*/ 326909 w 654460"/>
                  <a:gd name="connsiteY296" fmla="*/ 435892 h 649175"/>
                  <a:gd name="connsiteX297" fmla="*/ 312370 w 654460"/>
                  <a:gd name="connsiteY297" fmla="*/ 467987 h 649175"/>
                  <a:gd name="connsiteX298" fmla="*/ 315113 w 654460"/>
                  <a:gd name="connsiteY298" fmla="*/ 464284 h 649175"/>
                  <a:gd name="connsiteX299" fmla="*/ 334864 w 654460"/>
                  <a:gd name="connsiteY299" fmla="*/ 436989 h 649175"/>
                  <a:gd name="connsiteX300" fmla="*/ 345563 w 654460"/>
                  <a:gd name="connsiteY300" fmla="*/ 421764 h 649175"/>
                  <a:gd name="connsiteX301" fmla="*/ 360925 w 654460"/>
                  <a:gd name="connsiteY301" fmla="*/ 399681 h 649175"/>
                  <a:gd name="connsiteX302" fmla="*/ 360513 w 654460"/>
                  <a:gd name="connsiteY302" fmla="*/ 400230 h 649175"/>
                  <a:gd name="connsiteX303" fmla="*/ 379579 w 654460"/>
                  <a:gd name="connsiteY303" fmla="*/ 370741 h 649175"/>
                  <a:gd name="connsiteX304" fmla="*/ 381499 w 654460"/>
                  <a:gd name="connsiteY304" fmla="*/ 367448 h 649175"/>
                  <a:gd name="connsiteX305" fmla="*/ 387808 w 654460"/>
                  <a:gd name="connsiteY305" fmla="*/ 356750 h 649175"/>
                  <a:gd name="connsiteX306" fmla="*/ 400701 w 654460"/>
                  <a:gd name="connsiteY306" fmla="*/ 333982 h 649175"/>
                  <a:gd name="connsiteX307" fmla="*/ 400427 w 654460"/>
                  <a:gd name="connsiteY307" fmla="*/ 334667 h 649175"/>
                  <a:gd name="connsiteX308" fmla="*/ 407011 w 654460"/>
                  <a:gd name="connsiteY308" fmla="*/ 319442 h 649175"/>
                  <a:gd name="connsiteX309" fmla="*/ 406736 w 654460"/>
                  <a:gd name="connsiteY309" fmla="*/ 320129 h 649175"/>
                  <a:gd name="connsiteX310" fmla="*/ 407971 w 654460"/>
                  <a:gd name="connsiteY310" fmla="*/ 315739 h 649175"/>
                  <a:gd name="connsiteX311" fmla="*/ 407834 w 654460"/>
                  <a:gd name="connsiteY311" fmla="*/ 316151 h 649175"/>
                  <a:gd name="connsiteX312" fmla="*/ 408108 w 654460"/>
                  <a:gd name="connsiteY312" fmla="*/ 314093 h 649175"/>
                  <a:gd name="connsiteX313" fmla="*/ 408108 w 654460"/>
                  <a:gd name="connsiteY313" fmla="*/ 309704 h 649175"/>
                  <a:gd name="connsiteX314" fmla="*/ 407971 w 654460"/>
                  <a:gd name="connsiteY314" fmla="*/ 308470 h 649175"/>
                  <a:gd name="connsiteX315" fmla="*/ 407834 w 654460"/>
                  <a:gd name="connsiteY315" fmla="*/ 307784 h 649175"/>
                  <a:gd name="connsiteX316" fmla="*/ 406873 w 654460"/>
                  <a:gd name="connsiteY316" fmla="*/ 307647 h 649175"/>
                  <a:gd name="connsiteX317" fmla="*/ 403719 w 654460"/>
                  <a:gd name="connsiteY317" fmla="*/ 308058 h 649175"/>
                  <a:gd name="connsiteX318" fmla="*/ 404405 w 654460"/>
                  <a:gd name="connsiteY318" fmla="*/ 307921 h 649175"/>
                  <a:gd name="connsiteX319" fmla="*/ 403307 w 654460"/>
                  <a:gd name="connsiteY319" fmla="*/ 308196 h 649175"/>
                  <a:gd name="connsiteX320" fmla="*/ 401936 w 654460"/>
                  <a:gd name="connsiteY320" fmla="*/ 308881 h 649175"/>
                  <a:gd name="connsiteX321" fmla="*/ 400701 w 654460"/>
                  <a:gd name="connsiteY321" fmla="*/ 309567 h 649175"/>
                  <a:gd name="connsiteX322" fmla="*/ 401250 w 654460"/>
                  <a:gd name="connsiteY322" fmla="*/ 309155 h 649175"/>
                  <a:gd name="connsiteX323" fmla="*/ 398232 w 654460"/>
                  <a:gd name="connsiteY323" fmla="*/ 311350 h 649175"/>
                  <a:gd name="connsiteX324" fmla="*/ 392609 w 654460"/>
                  <a:gd name="connsiteY324" fmla="*/ 317111 h 649175"/>
                  <a:gd name="connsiteX325" fmla="*/ 392746 w 654460"/>
                  <a:gd name="connsiteY325" fmla="*/ 316974 h 649175"/>
                  <a:gd name="connsiteX326" fmla="*/ 387534 w 654460"/>
                  <a:gd name="connsiteY326" fmla="*/ 323009 h 649175"/>
                  <a:gd name="connsiteX327" fmla="*/ 380676 w 654460"/>
                  <a:gd name="connsiteY327" fmla="*/ 332336 h 649175"/>
                  <a:gd name="connsiteX328" fmla="*/ 380950 w 654460"/>
                  <a:gd name="connsiteY328" fmla="*/ 331787 h 649175"/>
                  <a:gd name="connsiteX329" fmla="*/ 364902 w 654460"/>
                  <a:gd name="connsiteY329" fmla="*/ 358670 h 649175"/>
                  <a:gd name="connsiteX330" fmla="*/ 348306 w 654460"/>
                  <a:gd name="connsiteY330" fmla="*/ 390766 h 649175"/>
                  <a:gd name="connsiteX331" fmla="*/ 348580 w 654460"/>
                  <a:gd name="connsiteY331" fmla="*/ 390217 h 649175"/>
                  <a:gd name="connsiteX332" fmla="*/ 326909 w 654460"/>
                  <a:gd name="connsiteY332" fmla="*/ 435892 h 649175"/>
                  <a:gd name="connsiteX333" fmla="*/ 263816 w 654460"/>
                  <a:gd name="connsiteY333" fmla="*/ 648490 h 649175"/>
                  <a:gd name="connsiteX334" fmla="*/ 256409 w 654460"/>
                  <a:gd name="connsiteY334" fmla="*/ 646844 h 649175"/>
                  <a:gd name="connsiteX335" fmla="*/ 251608 w 654460"/>
                  <a:gd name="connsiteY335" fmla="*/ 643415 h 649175"/>
                  <a:gd name="connsiteX336" fmla="*/ 247082 w 654460"/>
                  <a:gd name="connsiteY336" fmla="*/ 635185 h 649175"/>
                  <a:gd name="connsiteX337" fmla="*/ 245299 w 654460"/>
                  <a:gd name="connsiteY337" fmla="*/ 626132 h 649175"/>
                  <a:gd name="connsiteX338" fmla="*/ 246396 w 654460"/>
                  <a:gd name="connsiteY338" fmla="*/ 614062 h 649175"/>
                  <a:gd name="connsiteX339" fmla="*/ 249139 w 654460"/>
                  <a:gd name="connsiteY339" fmla="*/ 601581 h 649175"/>
                  <a:gd name="connsiteX340" fmla="*/ 254626 w 654460"/>
                  <a:gd name="connsiteY340" fmla="*/ 584436 h 649175"/>
                  <a:gd name="connsiteX341" fmla="*/ 263267 w 654460"/>
                  <a:gd name="connsiteY341" fmla="*/ 560296 h 649175"/>
                  <a:gd name="connsiteX342" fmla="*/ 268342 w 654460"/>
                  <a:gd name="connsiteY342" fmla="*/ 546580 h 649175"/>
                  <a:gd name="connsiteX343" fmla="*/ 270262 w 654460"/>
                  <a:gd name="connsiteY343" fmla="*/ 541230 h 649175"/>
                  <a:gd name="connsiteX344" fmla="*/ 276160 w 654460"/>
                  <a:gd name="connsiteY344" fmla="*/ 526829 h 649175"/>
                  <a:gd name="connsiteX345" fmla="*/ 262307 w 654460"/>
                  <a:gd name="connsiteY345" fmla="*/ 539859 h 649175"/>
                  <a:gd name="connsiteX346" fmla="*/ 252431 w 654460"/>
                  <a:gd name="connsiteY346" fmla="*/ 548226 h 649175"/>
                  <a:gd name="connsiteX347" fmla="*/ 240087 w 654460"/>
                  <a:gd name="connsiteY347" fmla="*/ 556318 h 649175"/>
                  <a:gd name="connsiteX348" fmla="*/ 230074 w 654460"/>
                  <a:gd name="connsiteY348" fmla="*/ 561256 h 649175"/>
                  <a:gd name="connsiteX349" fmla="*/ 222668 w 654460"/>
                  <a:gd name="connsiteY349" fmla="*/ 562353 h 649175"/>
                  <a:gd name="connsiteX350" fmla="*/ 216770 w 654460"/>
                  <a:gd name="connsiteY350" fmla="*/ 560296 h 649175"/>
                  <a:gd name="connsiteX351" fmla="*/ 211009 w 654460"/>
                  <a:gd name="connsiteY351" fmla="*/ 554398 h 649175"/>
                  <a:gd name="connsiteX352" fmla="*/ 209912 w 654460"/>
                  <a:gd name="connsiteY352" fmla="*/ 551380 h 649175"/>
                  <a:gd name="connsiteX353" fmla="*/ 209500 w 654460"/>
                  <a:gd name="connsiteY353" fmla="*/ 547951 h 649175"/>
                  <a:gd name="connsiteX354" fmla="*/ 211009 w 654460"/>
                  <a:gd name="connsiteY354" fmla="*/ 536018 h 649175"/>
                  <a:gd name="connsiteX355" fmla="*/ 214438 w 654460"/>
                  <a:gd name="connsiteY355" fmla="*/ 524908 h 649175"/>
                  <a:gd name="connsiteX356" fmla="*/ 216907 w 654460"/>
                  <a:gd name="connsiteY356" fmla="*/ 518050 h 649175"/>
                  <a:gd name="connsiteX357" fmla="*/ 222119 w 654460"/>
                  <a:gd name="connsiteY357" fmla="*/ 504472 h 649175"/>
                  <a:gd name="connsiteX358" fmla="*/ 225136 w 654460"/>
                  <a:gd name="connsiteY358" fmla="*/ 496928 h 649175"/>
                  <a:gd name="connsiteX359" fmla="*/ 230486 w 654460"/>
                  <a:gd name="connsiteY359" fmla="*/ 484172 h 649175"/>
                  <a:gd name="connsiteX360" fmla="*/ 224588 w 654460"/>
                  <a:gd name="connsiteY360" fmla="*/ 489658 h 649175"/>
                  <a:gd name="connsiteX361" fmla="*/ 201133 w 654460"/>
                  <a:gd name="connsiteY361" fmla="*/ 509821 h 649175"/>
                  <a:gd name="connsiteX362" fmla="*/ 190572 w 654460"/>
                  <a:gd name="connsiteY362" fmla="*/ 517365 h 649175"/>
                  <a:gd name="connsiteX363" fmla="*/ 178502 w 654460"/>
                  <a:gd name="connsiteY363" fmla="*/ 524634 h 649175"/>
                  <a:gd name="connsiteX364" fmla="*/ 156419 w 654460"/>
                  <a:gd name="connsiteY364" fmla="*/ 530258 h 649175"/>
                  <a:gd name="connsiteX365" fmla="*/ 141743 w 654460"/>
                  <a:gd name="connsiteY365" fmla="*/ 524497 h 649175"/>
                  <a:gd name="connsiteX366" fmla="*/ 138588 w 654460"/>
                  <a:gd name="connsiteY366" fmla="*/ 520931 h 649175"/>
                  <a:gd name="connsiteX367" fmla="*/ 136257 w 654460"/>
                  <a:gd name="connsiteY367" fmla="*/ 516953 h 649175"/>
                  <a:gd name="connsiteX368" fmla="*/ 134199 w 654460"/>
                  <a:gd name="connsiteY368" fmla="*/ 508312 h 649175"/>
                  <a:gd name="connsiteX369" fmla="*/ 135022 w 654460"/>
                  <a:gd name="connsiteY369" fmla="*/ 496653 h 649175"/>
                  <a:gd name="connsiteX370" fmla="*/ 138451 w 654460"/>
                  <a:gd name="connsiteY370" fmla="*/ 483623 h 649175"/>
                  <a:gd name="connsiteX371" fmla="*/ 143252 w 654460"/>
                  <a:gd name="connsiteY371" fmla="*/ 470867 h 649175"/>
                  <a:gd name="connsiteX372" fmla="*/ 150521 w 654460"/>
                  <a:gd name="connsiteY372" fmla="*/ 454134 h 649175"/>
                  <a:gd name="connsiteX373" fmla="*/ 161357 w 654460"/>
                  <a:gd name="connsiteY373" fmla="*/ 431502 h 649175"/>
                  <a:gd name="connsiteX374" fmla="*/ 149973 w 654460"/>
                  <a:gd name="connsiteY374" fmla="*/ 437400 h 649175"/>
                  <a:gd name="connsiteX375" fmla="*/ 138863 w 654460"/>
                  <a:gd name="connsiteY375" fmla="*/ 441378 h 649175"/>
                  <a:gd name="connsiteX376" fmla="*/ 128987 w 654460"/>
                  <a:gd name="connsiteY376" fmla="*/ 442750 h 649175"/>
                  <a:gd name="connsiteX377" fmla="*/ 121581 w 654460"/>
                  <a:gd name="connsiteY377" fmla="*/ 441378 h 649175"/>
                  <a:gd name="connsiteX378" fmla="*/ 113488 w 654460"/>
                  <a:gd name="connsiteY378" fmla="*/ 436852 h 649175"/>
                  <a:gd name="connsiteX379" fmla="*/ 109373 w 654460"/>
                  <a:gd name="connsiteY379" fmla="*/ 431365 h 649175"/>
                  <a:gd name="connsiteX380" fmla="*/ 107865 w 654460"/>
                  <a:gd name="connsiteY380" fmla="*/ 423959 h 649175"/>
                  <a:gd name="connsiteX381" fmla="*/ 108550 w 654460"/>
                  <a:gd name="connsiteY381" fmla="*/ 413260 h 649175"/>
                  <a:gd name="connsiteX382" fmla="*/ 112665 w 654460"/>
                  <a:gd name="connsiteY382" fmla="*/ 400504 h 649175"/>
                  <a:gd name="connsiteX383" fmla="*/ 118426 w 654460"/>
                  <a:gd name="connsiteY383" fmla="*/ 386651 h 649175"/>
                  <a:gd name="connsiteX384" fmla="*/ 124461 w 654460"/>
                  <a:gd name="connsiteY384" fmla="*/ 374032 h 649175"/>
                  <a:gd name="connsiteX385" fmla="*/ 111294 w 654460"/>
                  <a:gd name="connsiteY385" fmla="*/ 383496 h 649175"/>
                  <a:gd name="connsiteX386" fmla="*/ 100458 w 654460"/>
                  <a:gd name="connsiteY386" fmla="*/ 390492 h 649175"/>
                  <a:gd name="connsiteX387" fmla="*/ 87428 w 654460"/>
                  <a:gd name="connsiteY387" fmla="*/ 397761 h 649175"/>
                  <a:gd name="connsiteX388" fmla="*/ 69871 w 654460"/>
                  <a:gd name="connsiteY388" fmla="*/ 399956 h 649175"/>
                  <a:gd name="connsiteX389" fmla="*/ 64522 w 654460"/>
                  <a:gd name="connsiteY389" fmla="*/ 397898 h 649175"/>
                  <a:gd name="connsiteX390" fmla="*/ 62465 w 654460"/>
                  <a:gd name="connsiteY390" fmla="*/ 396252 h 649175"/>
                  <a:gd name="connsiteX391" fmla="*/ 61093 w 654460"/>
                  <a:gd name="connsiteY391" fmla="*/ 394469 h 649175"/>
                  <a:gd name="connsiteX392" fmla="*/ 60133 w 654460"/>
                  <a:gd name="connsiteY392" fmla="*/ 392412 h 649175"/>
                  <a:gd name="connsiteX393" fmla="*/ 59173 w 654460"/>
                  <a:gd name="connsiteY393" fmla="*/ 389394 h 649175"/>
                  <a:gd name="connsiteX394" fmla="*/ 58487 w 654460"/>
                  <a:gd name="connsiteY394" fmla="*/ 384868 h 649175"/>
                  <a:gd name="connsiteX395" fmla="*/ 59036 w 654460"/>
                  <a:gd name="connsiteY395" fmla="*/ 375404 h 649175"/>
                  <a:gd name="connsiteX396" fmla="*/ 62739 w 654460"/>
                  <a:gd name="connsiteY396" fmla="*/ 363883 h 649175"/>
                  <a:gd name="connsiteX397" fmla="*/ 69460 w 654460"/>
                  <a:gd name="connsiteY397" fmla="*/ 348521 h 649175"/>
                  <a:gd name="connsiteX398" fmla="*/ 83176 w 654460"/>
                  <a:gd name="connsiteY398" fmla="*/ 322735 h 649175"/>
                  <a:gd name="connsiteX399" fmla="*/ 91817 w 654460"/>
                  <a:gd name="connsiteY399" fmla="*/ 307235 h 649175"/>
                  <a:gd name="connsiteX400" fmla="*/ 99909 w 654460"/>
                  <a:gd name="connsiteY400" fmla="*/ 293794 h 649175"/>
                  <a:gd name="connsiteX401" fmla="*/ 98949 w 654460"/>
                  <a:gd name="connsiteY401" fmla="*/ 294480 h 649175"/>
                  <a:gd name="connsiteX402" fmla="*/ 76181 w 654460"/>
                  <a:gd name="connsiteY402" fmla="*/ 309979 h 649175"/>
                  <a:gd name="connsiteX403" fmla="*/ 63699 w 654460"/>
                  <a:gd name="connsiteY403" fmla="*/ 317385 h 649175"/>
                  <a:gd name="connsiteX404" fmla="*/ 50257 w 654460"/>
                  <a:gd name="connsiteY404" fmla="*/ 324518 h 649175"/>
                  <a:gd name="connsiteX405" fmla="*/ 27352 w 654460"/>
                  <a:gd name="connsiteY405" fmla="*/ 331376 h 649175"/>
                  <a:gd name="connsiteX406" fmla="*/ 9247 w 654460"/>
                  <a:gd name="connsiteY406" fmla="*/ 328632 h 649175"/>
                  <a:gd name="connsiteX407" fmla="*/ 4446 w 654460"/>
                  <a:gd name="connsiteY407" fmla="*/ 323558 h 649175"/>
                  <a:gd name="connsiteX408" fmla="*/ 1154 w 654460"/>
                  <a:gd name="connsiteY408" fmla="*/ 316974 h 649175"/>
                  <a:gd name="connsiteX409" fmla="*/ 194 w 654460"/>
                  <a:gd name="connsiteY409" fmla="*/ 312996 h 649175"/>
                  <a:gd name="connsiteX410" fmla="*/ 57 w 654460"/>
                  <a:gd name="connsiteY410" fmla="*/ 308333 h 649175"/>
                  <a:gd name="connsiteX411" fmla="*/ 2389 w 654460"/>
                  <a:gd name="connsiteY411" fmla="*/ 298046 h 649175"/>
                  <a:gd name="connsiteX412" fmla="*/ 7326 w 654460"/>
                  <a:gd name="connsiteY412" fmla="*/ 285564 h 649175"/>
                  <a:gd name="connsiteX413" fmla="*/ 13087 w 654460"/>
                  <a:gd name="connsiteY413" fmla="*/ 274454 h 649175"/>
                  <a:gd name="connsiteX414" fmla="*/ 20905 w 654460"/>
                  <a:gd name="connsiteY414" fmla="*/ 261287 h 649175"/>
                  <a:gd name="connsiteX415" fmla="*/ 36404 w 654460"/>
                  <a:gd name="connsiteY415" fmla="*/ 236049 h 649175"/>
                  <a:gd name="connsiteX416" fmla="*/ 40108 w 654460"/>
                  <a:gd name="connsiteY416" fmla="*/ 230014 h 649175"/>
                  <a:gd name="connsiteX417" fmla="*/ 43537 w 654460"/>
                  <a:gd name="connsiteY417" fmla="*/ 224939 h 649175"/>
                  <a:gd name="connsiteX418" fmla="*/ 60819 w 654460"/>
                  <a:gd name="connsiteY418" fmla="*/ 199565 h 649175"/>
                  <a:gd name="connsiteX419" fmla="*/ 68088 w 654460"/>
                  <a:gd name="connsiteY419" fmla="*/ 188866 h 649175"/>
                  <a:gd name="connsiteX420" fmla="*/ 70831 w 654460"/>
                  <a:gd name="connsiteY420" fmla="*/ 184752 h 649175"/>
                  <a:gd name="connsiteX421" fmla="*/ 98675 w 654460"/>
                  <a:gd name="connsiteY421" fmla="*/ 147992 h 649175"/>
                  <a:gd name="connsiteX422" fmla="*/ 92228 w 654460"/>
                  <a:gd name="connsiteY422" fmla="*/ 150462 h 649175"/>
                  <a:gd name="connsiteX423" fmla="*/ 80021 w 654460"/>
                  <a:gd name="connsiteY423" fmla="*/ 154850 h 649175"/>
                  <a:gd name="connsiteX424" fmla="*/ 67677 w 654460"/>
                  <a:gd name="connsiteY424" fmla="*/ 158143 h 649175"/>
                  <a:gd name="connsiteX425" fmla="*/ 55881 w 654460"/>
                  <a:gd name="connsiteY425" fmla="*/ 159377 h 649175"/>
                  <a:gd name="connsiteX426" fmla="*/ 50943 w 654460"/>
                  <a:gd name="connsiteY426" fmla="*/ 159240 h 649175"/>
                  <a:gd name="connsiteX427" fmla="*/ 45868 w 654460"/>
                  <a:gd name="connsiteY427" fmla="*/ 158143 h 649175"/>
                  <a:gd name="connsiteX428" fmla="*/ 39833 w 654460"/>
                  <a:gd name="connsiteY428" fmla="*/ 154576 h 649175"/>
                  <a:gd name="connsiteX429" fmla="*/ 36816 w 654460"/>
                  <a:gd name="connsiteY429" fmla="*/ 151285 h 649175"/>
                  <a:gd name="connsiteX430" fmla="*/ 34621 w 654460"/>
                  <a:gd name="connsiteY430" fmla="*/ 147581 h 649175"/>
                  <a:gd name="connsiteX431" fmla="*/ 34758 w 654460"/>
                  <a:gd name="connsiteY431" fmla="*/ 130847 h 649175"/>
                  <a:gd name="connsiteX432" fmla="*/ 44908 w 654460"/>
                  <a:gd name="connsiteY432" fmla="*/ 112605 h 649175"/>
                  <a:gd name="connsiteX433" fmla="*/ 63836 w 654460"/>
                  <a:gd name="connsiteY433" fmla="*/ 90523 h 649175"/>
                  <a:gd name="connsiteX434" fmla="*/ 109099 w 654460"/>
                  <a:gd name="connsiteY434" fmla="*/ 50609 h 649175"/>
                  <a:gd name="connsiteX435" fmla="*/ 161357 w 654460"/>
                  <a:gd name="connsiteY435" fmla="*/ 22217 h 649175"/>
                  <a:gd name="connsiteX436" fmla="*/ 181245 w 654460"/>
                  <a:gd name="connsiteY436" fmla="*/ 16593 h 649175"/>
                  <a:gd name="connsiteX437" fmla="*/ 193727 w 654460"/>
                  <a:gd name="connsiteY437" fmla="*/ 14673 h 649175"/>
                  <a:gd name="connsiteX438" fmla="*/ 204562 w 654460"/>
                  <a:gd name="connsiteY438" fmla="*/ 13987 h 649175"/>
                  <a:gd name="connsiteX439" fmla="*/ 227057 w 654460"/>
                  <a:gd name="connsiteY439" fmla="*/ 15359 h 649175"/>
                  <a:gd name="connsiteX440" fmla="*/ 234463 w 654460"/>
                  <a:gd name="connsiteY440" fmla="*/ 16868 h 649175"/>
                  <a:gd name="connsiteX441" fmla="*/ 245436 w 654460"/>
                  <a:gd name="connsiteY441" fmla="*/ 10284 h 649175"/>
                  <a:gd name="connsiteX442" fmla="*/ 259152 w 654460"/>
                  <a:gd name="connsiteY442" fmla="*/ 3700 h 649175"/>
                  <a:gd name="connsiteX443" fmla="*/ 276709 w 654460"/>
                  <a:gd name="connsiteY443" fmla="*/ 409 h 649175"/>
                  <a:gd name="connsiteX444" fmla="*/ 282881 w 654460"/>
                  <a:gd name="connsiteY444" fmla="*/ 2740 h 649175"/>
                  <a:gd name="connsiteX445" fmla="*/ 286310 w 654460"/>
                  <a:gd name="connsiteY445" fmla="*/ 6718 h 649175"/>
                  <a:gd name="connsiteX446" fmla="*/ 286858 w 654460"/>
                  <a:gd name="connsiteY446" fmla="*/ 9324 h 649175"/>
                  <a:gd name="connsiteX447" fmla="*/ 286584 w 654460"/>
                  <a:gd name="connsiteY447" fmla="*/ 12204 h 649175"/>
                  <a:gd name="connsiteX448" fmla="*/ 285213 w 654460"/>
                  <a:gd name="connsiteY448" fmla="*/ 16593 h 649175"/>
                  <a:gd name="connsiteX449" fmla="*/ 283155 w 654460"/>
                  <a:gd name="connsiteY449" fmla="*/ 20708 h 649175"/>
                  <a:gd name="connsiteX450" fmla="*/ 276571 w 654460"/>
                  <a:gd name="connsiteY450" fmla="*/ 28389 h 649175"/>
                  <a:gd name="connsiteX451" fmla="*/ 265599 w 654460"/>
                  <a:gd name="connsiteY451" fmla="*/ 38539 h 649175"/>
                  <a:gd name="connsiteX452" fmla="*/ 245162 w 654460"/>
                  <a:gd name="connsiteY452" fmla="*/ 55958 h 649175"/>
                  <a:gd name="connsiteX453" fmla="*/ 239813 w 654460"/>
                  <a:gd name="connsiteY453" fmla="*/ 60210 h 649175"/>
                  <a:gd name="connsiteX454" fmla="*/ 227057 w 654460"/>
                  <a:gd name="connsiteY454" fmla="*/ 70360 h 649175"/>
                  <a:gd name="connsiteX455" fmla="*/ 221845 w 654460"/>
                  <a:gd name="connsiteY455" fmla="*/ 74475 h 649175"/>
                  <a:gd name="connsiteX456" fmla="*/ 213066 w 654460"/>
                  <a:gd name="connsiteY456" fmla="*/ 80921 h 649175"/>
                  <a:gd name="connsiteX457" fmla="*/ 193590 w 654460"/>
                  <a:gd name="connsiteY457" fmla="*/ 95186 h 649175"/>
                  <a:gd name="connsiteX458" fmla="*/ 187966 w 654460"/>
                  <a:gd name="connsiteY458" fmla="*/ 98889 h 649175"/>
                  <a:gd name="connsiteX459" fmla="*/ 174387 w 654460"/>
                  <a:gd name="connsiteY459" fmla="*/ 107668 h 649175"/>
                  <a:gd name="connsiteX460" fmla="*/ 163414 w 654460"/>
                  <a:gd name="connsiteY460" fmla="*/ 114800 h 649175"/>
                  <a:gd name="connsiteX461" fmla="*/ 148053 w 654460"/>
                  <a:gd name="connsiteY461" fmla="*/ 123853 h 649175"/>
                  <a:gd name="connsiteX462" fmla="*/ 122815 w 654460"/>
                  <a:gd name="connsiteY462" fmla="*/ 137020 h 649175"/>
                  <a:gd name="connsiteX463" fmla="*/ 115957 w 654460"/>
                  <a:gd name="connsiteY463" fmla="*/ 140312 h 649175"/>
                  <a:gd name="connsiteX464" fmla="*/ 114860 w 654460"/>
                  <a:gd name="connsiteY464" fmla="*/ 141821 h 649175"/>
                  <a:gd name="connsiteX465" fmla="*/ 103475 w 654460"/>
                  <a:gd name="connsiteY465" fmla="*/ 157045 h 649175"/>
                  <a:gd name="connsiteX466" fmla="*/ 87153 w 654460"/>
                  <a:gd name="connsiteY466" fmla="*/ 178717 h 649175"/>
                  <a:gd name="connsiteX467" fmla="*/ 78512 w 654460"/>
                  <a:gd name="connsiteY467" fmla="*/ 190238 h 649175"/>
                  <a:gd name="connsiteX468" fmla="*/ 48200 w 654460"/>
                  <a:gd name="connsiteY468" fmla="*/ 235364 h 649175"/>
                  <a:gd name="connsiteX469" fmla="*/ 48474 w 654460"/>
                  <a:gd name="connsiteY469" fmla="*/ 234815 h 649175"/>
                  <a:gd name="connsiteX470" fmla="*/ 35718 w 654460"/>
                  <a:gd name="connsiteY470" fmla="*/ 255938 h 649175"/>
                  <a:gd name="connsiteX471" fmla="*/ 18299 w 654460"/>
                  <a:gd name="connsiteY471" fmla="*/ 285701 h 649175"/>
                  <a:gd name="connsiteX472" fmla="*/ 18573 w 654460"/>
                  <a:gd name="connsiteY472" fmla="*/ 285152 h 649175"/>
                  <a:gd name="connsiteX473" fmla="*/ 11853 w 654460"/>
                  <a:gd name="connsiteY473" fmla="*/ 301475 h 649175"/>
                  <a:gd name="connsiteX474" fmla="*/ 10070 w 654460"/>
                  <a:gd name="connsiteY474" fmla="*/ 307784 h 649175"/>
                  <a:gd name="connsiteX475" fmla="*/ 10207 w 654460"/>
                  <a:gd name="connsiteY475" fmla="*/ 307098 h 649175"/>
                  <a:gd name="connsiteX476" fmla="*/ 9932 w 654460"/>
                  <a:gd name="connsiteY476" fmla="*/ 308744 h 649175"/>
                  <a:gd name="connsiteX477" fmla="*/ 9932 w 654460"/>
                  <a:gd name="connsiteY477" fmla="*/ 310116 h 649175"/>
                  <a:gd name="connsiteX478" fmla="*/ 10070 w 654460"/>
                  <a:gd name="connsiteY478" fmla="*/ 311762 h 649175"/>
                  <a:gd name="connsiteX479" fmla="*/ 9932 w 654460"/>
                  <a:gd name="connsiteY479" fmla="*/ 311076 h 649175"/>
                  <a:gd name="connsiteX480" fmla="*/ 10618 w 654460"/>
                  <a:gd name="connsiteY480" fmla="*/ 313956 h 649175"/>
                  <a:gd name="connsiteX481" fmla="*/ 10481 w 654460"/>
                  <a:gd name="connsiteY481" fmla="*/ 313682 h 649175"/>
                  <a:gd name="connsiteX482" fmla="*/ 10618 w 654460"/>
                  <a:gd name="connsiteY482" fmla="*/ 314093 h 649175"/>
                  <a:gd name="connsiteX483" fmla="*/ 10755 w 654460"/>
                  <a:gd name="connsiteY483" fmla="*/ 314368 h 649175"/>
                  <a:gd name="connsiteX484" fmla="*/ 10755 w 654460"/>
                  <a:gd name="connsiteY484" fmla="*/ 314093 h 649175"/>
                  <a:gd name="connsiteX485" fmla="*/ 11853 w 654460"/>
                  <a:gd name="connsiteY485" fmla="*/ 316562 h 649175"/>
                  <a:gd name="connsiteX486" fmla="*/ 12676 w 654460"/>
                  <a:gd name="connsiteY486" fmla="*/ 318071 h 649175"/>
                  <a:gd name="connsiteX487" fmla="*/ 12264 w 654460"/>
                  <a:gd name="connsiteY487" fmla="*/ 317660 h 649175"/>
                  <a:gd name="connsiteX488" fmla="*/ 14184 w 654460"/>
                  <a:gd name="connsiteY488" fmla="*/ 320129 h 649175"/>
                  <a:gd name="connsiteX489" fmla="*/ 14047 w 654460"/>
                  <a:gd name="connsiteY489" fmla="*/ 319991 h 649175"/>
                  <a:gd name="connsiteX490" fmla="*/ 14870 w 654460"/>
                  <a:gd name="connsiteY490" fmla="*/ 320814 h 649175"/>
                  <a:gd name="connsiteX491" fmla="*/ 15419 w 654460"/>
                  <a:gd name="connsiteY491" fmla="*/ 321226 h 649175"/>
                  <a:gd name="connsiteX492" fmla="*/ 16242 w 654460"/>
                  <a:gd name="connsiteY492" fmla="*/ 321500 h 649175"/>
                  <a:gd name="connsiteX493" fmla="*/ 17339 w 654460"/>
                  <a:gd name="connsiteY493" fmla="*/ 321774 h 649175"/>
                  <a:gd name="connsiteX494" fmla="*/ 18985 w 654460"/>
                  <a:gd name="connsiteY494" fmla="*/ 322049 h 649175"/>
                  <a:gd name="connsiteX495" fmla="*/ 24060 w 654460"/>
                  <a:gd name="connsiteY495" fmla="*/ 322049 h 649175"/>
                  <a:gd name="connsiteX496" fmla="*/ 23923 w 654460"/>
                  <a:gd name="connsiteY496" fmla="*/ 322049 h 649175"/>
                  <a:gd name="connsiteX497" fmla="*/ 24197 w 654460"/>
                  <a:gd name="connsiteY497" fmla="*/ 322049 h 649175"/>
                  <a:gd name="connsiteX498" fmla="*/ 24608 w 654460"/>
                  <a:gd name="connsiteY498" fmla="*/ 322049 h 649175"/>
                  <a:gd name="connsiteX499" fmla="*/ 24197 w 654460"/>
                  <a:gd name="connsiteY499" fmla="*/ 322049 h 649175"/>
                  <a:gd name="connsiteX500" fmla="*/ 30369 w 654460"/>
                  <a:gd name="connsiteY500" fmla="*/ 321089 h 649175"/>
                  <a:gd name="connsiteX501" fmla="*/ 29683 w 654460"/>
                  <a:gd name="connsiteY501" fmla="*/ 321226 h 649175"/>
                  <a:gd name="connsiteX502" fmla="*/ 38187 w 654460"/>
                  <a:gd name="connsiteY502" fmla="*/ 319031 h 649175"/>
                  <a:gd name="connsiteX503" fmla="*/ 37639 w 654460"/>
                  <a:gd name="connsiteY503" fmla="*/ 319306 h 649175"/>
                  <a:gd name="connsiteX504" fmla="*/ 48611 w 654460"/>
                  <a:gd name="connsiteY504" fmla="*/ 314642 h 649175"/>
                  <a:gd name="connsiteX505" fmla="*/ 48200 w 654460"/>
                  <a:gd name="connsiteY505" fmla="*/ 314916 h 649175"/>
                  <a:gd name="connsiteX506" fmla="*/ 62876 w 654460"/>
                  <a:gd name="connsiteY506" fmla="*/ 306687 h 649175"/>
                  <a:gd name="connsiteX507" fmla="*/ 79061 w 654460"/>
                  <a:gd name="connsiteY507" fmla="*/ 296674 h 649175"/>
                  <a:gd name="connsiteX508" fmla="*/ 78924 w 654460"/>
                  <a:gd name="connsiteY508" fmla="*/ 296811 h 649175"/>
                  <a:gd name="connsiteX509" fmla="*/ 94972 w 654460"/>
                  <a:gd name="connsiteY509" fmla="*/ 285427 h 649175"/>
                  <a:gd name="connsiteX510" fmla="*/ 103750 w 654460"/>
                  <a:gd name="connsiteY510" fmla="*/ 278981 h 649175"/>
                  <a:gd name="connsiteX511" fmla="*/ 114448 w 654460"/>
                  <a:gd name="connsiteY511" fmla="*/ 270477 h 649175"/>
                  <a:gd name="connsiteX512" fmla="*/ 115134 w 654460"/>
                  <a:gd name="connsiteY512" fmla="*/ 269516 h 649175"/>
                  <a:gd name="connsiteX513" fmla="*/ 143389 w 654460"/>
                  <a:gd name="connsiteY513" fmla="*/ 228094 h 649175"/>
                  <a:gd name="connsiteX514" fmla="*/ 151070 w 654460"/>
                  <a:gd name="connsiteY514" fmla="*/ 217944 h 649175"/>
                  <a:gd name="connsiteX515" fmla="*/ 160397 w 654460"/>
                  <a:gd name="connsiteY515" fmla="*/ 205874 h 649175"/>
                  <a:gd name="connsiteX516" fmla="*/ 180148 w 654460"/>
                  <a:gd name="connsiteY516" fmla="*/ 182146 h 649175"/>
                  <a:gd name="connsiteX517" fmla="*/ 223353 w 654460"/>
                  <a:gd name="connsiteY517" fmla="*/ 137431 h 649175"/>
                  <a:gd name="connsiteX518" fmla="*/ 243927 w 654460"/>
                  <a:gd name="connsiteY518" fmla="*/ 118915 h 649175"/>
                  <a:gd name="connsiteX519" fmla="*/ 255037 w 654460"/>
                  <a:gd name="connsiteY519" fmla="*/ 110137 h 649175"/>
                  <a:gd name="connsiteX520" fmla="*/ 266833 w 654460"/>
                  <a:gd name="connsiteY520" fmla="*/ 101633 h 649175"/>
                  <a:gd name="connsiteX521" fmla="*/ 277120 w 654460"/>
                  <a:gd name="connsiteY521" fmla="*/ 96146 h 649175"/>
                  <a:gd name="connsiteX522" fmla="*/ 287270 w 654460"/>
                  <a:gd name="connsiteY522" fmla="*/ 92306 h 649175"/>
                  <a:gd name="connsiteX523" fmla="*/ 299614 w 654460"/>
                  <a:gd name="connsiteY523" fmla="*/ 95049 h 649175"/>
                  <a:gd name="connsiteX524" fmla="*/ 301535 w 654460"/>
                  <a:gd name="connsiteY524" fmla="*/ 97244 h 649175"/>
                  <a:gd name="connsiteX525" fmla="*/ 303180 w 654460"/>
                  <a:gd name="connsiteY525" fmla="*/ 100398 h 649175"/>
                  <a:gd name="connsiteX526" fmla="*/ 303455 w 654460"/>
                  <a:gd name="connsiteY526" fmla="*/ 105199 h 649175"/>
                  <a:gd name="connsiteX527" fmla="*/ 301946 w 654460"/>
                  <a:gd name="connsiteY527" fmla="*/ 109314 h 649175"/>
                  <a:gd name="connsiteX528" fmla="*/ 299477 w 654460"/>
                  <a:gd name="connsiteY528" fmla="*/ 113428 h 649175"/>
                  <a:gd name="connsiteX529" fmla="*/ 296734 w 654460"/>
                  <a:gd name="connsiteY529" fmla="*/ 117543 h 649175"/>
                  <a:gd name="connsiteX530" fmla="*/ 291659 w 654460"/>
                  <a:gd name="connsiteY530" fmla="*/ 123441 h 649175"/>
                  <a:gd name="connsiteX531" fmla="*/ 271771 w 654460"/>
                  <a:gd name="connsiteY531" fmla="*/ 143604 h 649175"/>
                  <a:gd name="connsiteX532" fmla="*/ 255037 w 654460"/>
                  <a:gd name="connsiteY532" fmla="*/ 159926 h 649175"/>
                  <a:gd name="connsiteX533" fmla="*/ 242281 w 654460"/>
                  <a:gd name="connsiteY533" fmla="*/ 172270 h 649175"/>
                  <a:gd name="connsiteX534" fmla="*/ 209089 w 654460"/>
                  <a:gd name="connsiteY534" fmla="*/ 203543 h 649175"/>
                  <a:gd name="connsiteX535" fmla="*/ 190023 w 654460"/>
                  <a:gd name="connsiteY535" fmla="*/ 221236 h 649175"/>
                  <a:gd name="connsiteX536" fmla="*/ 178228 w 654460"/>
                  <a:gd name="connsiteY536" fmla="*/ 231523 h 649175"/>
                  <a:gd name="connsiteX537" fmla="*/ 154773 w 654460"/>
                  <a:gd name="connsiteY537" fmla="*/ 251960 h 649175"/>
                  <a:gd name="connsiteX538" fmla="*/ 149836 w 654460"/>
                  <a:gd name="connsiteY538" fmla="*/ 256349 h 649175"/>
                  <a:gd name="connsiteX539" fmla="*/ 145172 w 654460"/>
                  <a:gd name="connsiteY539" fmla="*/ 260052 h 649175"/>
                  <a:gd name="connsiteX540" fmla="*/ 122678 w 654460"/>
                  <a:gd name="connsiteY540" fmla="*/ 277609 h 649175"/>
                  <a:gd name="connsiteX541" fmla="*/ 122678 w 654460"/>
                  <a:gd name="connsiteY541" fmla="*/ 277609 h 649175"/>
                  <a:gd name="connsiteX542" fmla="*/ 122815 w 654460"/>
                  <a:gd name="connsiteY542" fmla="*/ 277472 h 649175"/>
                  <a:gd name="connsiteX543" fmla="*/ 100595 w 654460"/>
                  <a:gd name="connsiteY543" fmla="*/ 314779 h 649175"/>
                  <a:gd name="connsiteX544" fmla="*/ 98675 w 654460"/>
                  <a:gd name="connsiteY544" fmla="*/ 318208 h 649175"/>
                  <a:gd name="connsiteX545" fmla="*/ 92640 w 654460"/>
                  <a:gd name="connsiteY545" fmla="*/ 329593 h 649175"/>
                  <a:gd name="connsiteX546" fmla="*/ 80021 w 654460"/>
                  <a:gd name="connsiteY546" fmla="*/ 353458 h 649175"/>
                  <a:gd name="connsiteX547" fmla="*/ 80295 w 654460"/>
                  <a:gd name="connsiteY547" fmla="*/ 352910 h 649175"/>
                  <a:gd name="connsiteX548" fmla="*/ 76181 w 654460"/>
                  <a:gd name="connsiteY548" fmla="*/ 361688 h 649175"/>
                  <a:gd name="connsiteX549" fmla="*/ 71929 w 654460"/>
                  <a:gd name="connsiteY549" fmla="*/ 372524 h 649175"/>
                  <a:gd name="connsiteX550" fmla="*/ 71929 w 654460"/>
                  <a:gd name="connsiteY550" fmla="*/ 372386 h 649175"/>
                  <a:gd name="connsiteX551" fmla="*/ 70146 w 654460"/>
                  <a:gd name="connsiteY551" fmla="*/ 378422 h 649175"/>
                  <a:gd name="connsiteX552" fmla="*/ 70283 w 654460"/>
                  <a:gd name="connsiteY552" fmla="*/ 377735 h 649175"/>
                  <a:gd name="connsiteX553" fmla="*/ 69734 w 654460"/>
                  <a:gd name="connsiteY553" fmla="*/ 382125 h 649175"/>
                  <a:gd name="connsiteX554" fmla="*/ 69734 w 654460"/>
                  <a:gd name="connsiteY554" fmla="*/ 381439 h 649175"/>
                  <a:gd name="connsiteX555" fmla="*/ 69734 w 654460"/>
                  <a:gd name="connsiteY555" fmla="*/ 384593 h 649175"/>
                  <a:gd name="connsiteX556" fmla="*/ 70146 w 654460"/>
                  <a:gd name="connsiteY556" fmla="*/ 387611 h 649175"/>
                  <a:gd name="connsiteX557" fmla="*/ 70557 w 654460"/>
                  <a:gd name="connsiteY557" fmla="*/ 388846 h 649175"/>
                  <a:gd name="connsiteX558" fmla="*/ 70831 w 654460"/>
                  <a:gd name="connsiteY558" fmla="*/ 389531 h 649175"/>
                  <a:gd name="connsiteX559" fmla="*/ 70831 w 654460"/>
                  <a:gd name="connsiteY559" fmla="*/ 389669 h 649175"/>
                  <a:gd name="connsiteX560" fmla="*/ 70969 w 654460"/>
                  <a:gd name="connsiteY560" fmla="*/ 389806 h 649175"/>
                  <a:gd name="connsiteX561" fmla="*/ 71517 w 654460"/>
                  <a:gd name="connsiteY561" fmla="*/ 390080 h 649175"/>
                  <a:gd name="connsiteX562" fmla="*/ 72340 w 654460"/>
                  <a:gd name="connsiteY562" fmla="*/ 390354 h 649175"/>
                  <a:gd name="connsiteX563" fmla="*/ 75358 w 654460"/>
                  <a:gd name="connsiteY563" fmla="*/ 390766 h 649175"/>
                  <a:gd name="connsiteX564" fmla="*/ 74672 w 654460"/>
                  <a:gd name="connsiteY564" fmla="*/ 390766 h 649175"/>
                  <a:gd name="connsiteX565" fmla="*/ 77415 w 654460"/>
                  <a:gd name="connsiteY565" fmla="*/ 390766 h 649175"/>
                  <a:gd name="connsiteX566" fmla="*/ 77415 w 654460"/>
                  <a:gd name="connsiteY566" fmla="*/ 390766 h 649175"/>
                  <a:gd name="connsiteX567" fmla="*/ 77552 w 654460"/>
                  <a:gd name="connsiteY567" fmla="*/ 390766 h 649175"/>
                  <a:gd name="connsiteX568" fmla="*/ 78101 w 654460"/>
                  <a:gd name="connsiteY568" fmla="*/ 390766 h 649175"/>
                  <a:gd name="connsiteX569" fmla="*/ 77964 w 654460"/>
                  <a:gd name="connsiteY569" fmla="*/ 390766 h 649175"/>
                  <a:gd name="connsiteX570" fmla="*/ 81256 w 654460"/>
                  <a:gd name="connsiteY570" fmla="*/ 390217 h 649175"/>
                  <a:gd name="connsiteX571" fmla="*/ 80570 w 654460"/>
                  <a:gd name="connsiteY571" fmla="*/ 390354 h 649175"/>
                  <a:gd name="connsiteX572" fmla="*/ 82627 w 654460"/>
                  <a:gd name="connsiteY572" fmla="*/ 389806 h 649175"/>
                  <a:gd name="connsiteX573" fmla="*/ 86468 w 654460"/>
                  <a:gd name="connsiteY573" fmla="*/ 388297 h 649175"/>
                  <a:gd name="connsiteX574" fmla="*/ 85919 w 654460"/>
                  <a:gd name="connsiteY574" fmla="*/ 388571 h 649175"/>
                  <a:gd name="connsiteX575" fmla="*/ 96206 w 654460"/>
                  <a:gd name="connsiteY575" fmla="*/ 382536 h 649175"/>
                  <a:gd name="connsiteX576" fmla="*/ 106630 w 654460"/>
                  <a:gd name="connsiteY576" fmla="*/ 375953 h 649175"/>
                  <a:gd name="connsiteX577" fmla="*/ 106630 w 654460"/>
                  <a:gd name="connsiteY577" fmla="*/ 375953 h 649175"/>
                  <a:gd name="connsiteX578" fmla="*/ 136805 w 654460"/>
                  <a:gd name="connsiteY578" fmla="*/ 352635 h 649175"/>
                  <a:gd name="connsiteX579" fmla="*/ 142017 w 654460"/>
                  <a:gd name="connsiteY579" fmla="*/ 342623 h 649175"/>
                  <a:gd name="connsiteX580" fmla="*/ 144486 w 654460"/>
                  <a:gd name="connsiteY580" fmla="*/ 338371 h 649175"/>
                  <a:gd name="connsiteX581" fmla="*/ 151893 w 654460"/>
                  <a:gd name="connsiteY581" fmla="*/ 325341 h 649175"/>
                  <a:gd name="connsiteX582" fmla="*/ 164786 w 654460"/>
                  <a:gd name="connsiteY582" fmla="*/ 302846 h 649175"/>
                  <a:gd name="connsiteX583" fmla="*/ 166706 w 654460"/>
                  <a:gd name="connsiteY583" fmla="*/ 299692 h 649175"/>
                  <a:gd name="connsiteX584" fmla="*/ 173839 w 654460"/>
                  <a:gd name="connsiteY584" fmla="*/ 288856 h 649175"/>
                  <a:gd name="connsiteX585" fmla="*/ 190572 w 654460"/>
                  <a:gd name="connsiteY585" fmla="*/ 263207 h 649175"/>
                  <a:gd name="connsiteX586" fmla="*/ 197430 w 654460"/>
                  <a:gd name="connsiteY586" fmla="*/ 253194 h 649175"/>
                  <a:gd name="connsiteX587" fmla="*/ 215398 w 654460"/>
                  <a:gd name="connsiteY587" fmla="*/ 228368 h 649175"/>
                  <a:gd name="connsiteX588" fmla="*/ 222668 w 654460"/>
                  <a:gd name="connsiteY588" fmla="*/ 218356 h 649175"/>
                  <a:gd name="connsiteX589" fmla="*/ 230760 w 654460"/>
                  <a:gd name="connsiteY589" fmla="*/ 207794 h 649175"/>
                  <a:gd name="connsiteX590" fmla="*/ 248454 w 654460"/>
                  <a:gd name="connsiteY590" fmla="*/ 186398 h 649175"/>
                  <a:gd name="connsiteX591" fmla="*/ 258603 w 654460"/>
                  <a:gd name="connsiteY591" fmla="*/ 175699 h 649175"/>
                  <a:gd name="connsiteX592" fmla="*/ 269576 w 654460"/>
                  <a:gd name="connsiteY592" fmla="*/ 165001 h 649175"/>
                  <a:gd name="connsiteX593" fmla="*/ 290973 w 654460"/>
                  <a:gd name="connsiteY593" fmla="*/ 149639 h 649175"/>
                  <a:gd name="connsiteX594" fmla="*/ 300300 w 654460"/>
                  <a:gd name="connsiteY594" fmla="*/ 146210 h 649175"/>
                  <a:gd name="connsiteX595" fmla="*/ 309627 w 654460"/>
                  <a:gd name="connsiteY595" fmla="*/ 145798 h 649175"/>
                  <a:gd name="connsiteX596" fmla="*/ 315251 w 654460"/>
                  <a:gd name="connsiteY596" fmla="*/ 147718 h 649175"/>
                  <a:gd name="connsiteX597" fmla="*/ 317308 w 654460"/>
                  <a:gd name="connsiteY597" fmla="*/ 149364 h 649175"/>
                  <a:gd name="connsiteX598" fmla="*/ 318680 w 654460"/>
                  <a:gd name="connsiteY598" fmla="*/ 151696 h 649175"/>
                  <a:gd name="connsiteX599" fmla="*/ 319640 w 654460"/>
                  <a:gd name="connsiteY599" fmla="*/ 154439 h 649175"/>
                  <a:gd name="connsiteX600" fmla="*/ 320051 w 654460"/>
                  <a:gd name="connsiteY600" fmla="*/ 158828 h 649175"/>
                  <a:gd name="connsiteX601" fmla="*/ 318405 w 654460"/>
                  <a:gd name="connsiteY601" fmla="*/ 168292 h 649175"/>
                  <a:gd name="connsiteX602" fmla="*/ 313056 w 654460"/>
                  <a:gd name="connsiteY602" fmla="*/ 178305 h 649175"/>
                  <a:gd name="connsiteX603" fmla="*/ 306061 w 654460"/>
                  <a:gd name="connsiteY603" fmla="*/ 188592 h 649175"/>
                  <a:gd name="connsiteX604" fmla="*/ 297283 w 654460"/>
                  <a:gd name="connsiteY604" fmla="*/ 199839 h 649175"/>
                  <a:gd name="connsiteX605" fmla="*/ 284115 w 654460"/>
                  <a:gd name="connsiteY605" fmla="*/ 216024 h 649175"/>
                  <a:gd name="connsiteX606" fmla="*/ 265599 w 654460"/>
                  <a:gd name="connsiteY606" fmla="*/ 237146 h 649175"/>
                  <a:gd name="connsiteX607" fmla="*/ 252843 w 654460"/>
                  <a:gd name="connsiteY607" fmla="*/ 250726 h 649175"/>
                  <a:gd name="connsiteX608" fmla="*/ 236658 w 654460"/>
                  <a:gd name="connsiteY608" fmla="*/ 267871 h 649175"/>
                  <a:gd name="connsiteX609" fmla="*/ 221707 w 654460"/>
                  <a:gd name="connsiteY609" fmla="*/ 283370 h 649175"/>
                  <a:gd name="connsiteX610" fmla="*/ 204288 w 654460"/>
                  <a:gd name="connsiteY610" fmla="*/ 301475 h 649175"/>
                  <a:gd name="connsiteX611" fmla="*/ 191669 w 654460"/>
                  <a:gd name="connsiteY611" fmla="*/ 314231 h 649175"/>
                  <a:gd name="connsiteX612" fmla="*/ 171644 w 654460"/>
                  <a:gd name="connsiteY612" fmla="*/ 334393 h 649175"/>
                  <a:gd name="connsiteX613" fmla="*/ 160534 w 654460"/>
                  <a:gd name="connsiteY613" fmla="*/ 344817 h 649175"/>
                  <a:gd name="connsiteX614" fmla="*/ 145035 w 654460"/>
                  <a:gd name="connsiteY614" fmla="*/ 358670 h 649175"/>
                  <a:gd name="connsiteX615" fmla="*/ 135159 w 654460"/>
                  <a:gd name="connsiteY615" fmla="*/ 378010 h 649175"/>
                  <a:gd name="connsiteX616" fmla="*/ 135297 w 654460"/>
                  <a:gd name="connsiteY616" fmla="*/ 377599 h 649175"/>
                  <a:gd name="connsiteX617" fmla="*/ 127616 w 654460"/>
                  <a:gd name="connsiteY617" fmla="*/ 393646 h 649175"/>
                  <a:gd name="connsiteX618" fmla="*/ 123775 w 654460"/>
                  <a:gd name="connsiteY618" fmla="*/ 402973 h 649175"/>
                  <a:gd name="connsiteX619" fmla="*/ 120346 w 654460"/>
                  <a:gd name="connsiteY619" fmla="*/ 411889 h 649175"/>
                  <a:gd name="connsiteX620" fmla="*/ 119386 w 654460"/>
                  <a:gd name="connsiteY620" fmla="*/ 415866 h 649175"/>
                  <a:gd name="connsiteX621" fmla="*/ 119523 w 654460"/>
                  <a:gd name="connsiteY621" fmla="*/ 415180 h 649175"/>
                  <a:gd name="connsiteX622" fmla="*/ 118975 w 654460"/>
                  <a:gd name="connsiteY622" fmla="*/ 419021 h 649175"/>
                  <a:gd name="connsiteX623" fmla="*/ 118837 w 654460"/>
                  <a:gd name="connsiteY623" fmla="*/ 424233 h 649175"/>
                  <a:gd name="connsiteX624" fmla="*/ 118837 w 654460"/>
                  <a:gd name="connsiteY624" fmla="*/ 423821 h 649175"/>
                  <a:gd name="connsiteX625" fmla="*/ 118837 w 654460"/>
                  <a:gd name="connsiteY625" fmla="*/ 424370 h 649175"/>
                  <a:gd name="connsiteX626" fmla="*/ 118837 w 654460"/>
                  <a:gd name="connsiteY626" fmla="*/ 424507 h 649175"/>
                  <a:gd name="connsiteX627" fmla="*/ 118837 w 654460"/>
                  <a:gd name="connsiteY627" fmla="*/ 424370 h 649175"/>
                  <a:gd name="connsiteX628" fmla="*/ 119249 w 654460"/>
                  <a:gd name="connsiteY628" fmla="*/ 426839 h 649175"/>
                  <a:gd name="connsiteX629" fmla="*/ 119523 w 654460"/>
                  <a:gd name="connsiteY629" fmla="*/ 427799 h 649175"/>
                  <a:gd name="connsiteX630" fmla="*/ 119798 w 654460"/>
                  <a:gd name="connsiteY630" fmla="*/ 428211 h 649175"/>
                  <a:gd name="connsiteX631" fmla="*/ 120209 w 654460"/>
                  <a:gd name="connsiteY631" fmla="*/ 428759 h 649175"/>
                  <a:gd name="connsiteX632" fmla="*/ 121032 w 654460"/>
                  <a:gd name="connsiteY632" fmla="*/ 429445 h 649175"/>
                  <a:gd name="connsiteX633" fmla="*/ 122129 w 654460"/>
                  <a:gd name="connsiteY633" fmla="*/ 430268 h 649175"/>
                  <a:gd name="connsiteX634" fmla="*/ 123089 w 654460"/>
                  <a:gd name="connsiteY634" fmla="*/ 430817 h 649175"/>
                  <a:gd name="connsiteX635" fmla="*/ 126107 w 654460"/>
                  <a:gd name="connsiteY635" fmla="*/ 432188 h 649175"/>
                  <a:gd name="connsiteX636" fmla="*/ 125421 w 654460"/>
                  <a:gd name="connsiteY636" fmla="*/ 431914 h 649175"/>
                  <a:gd name="connsiteX637" fmla="*/ 127204 w 654460"/>
                  <a:gd name="connsiteY637" fmla="*/ 432463 h 649175"/>
                  <a:gd name="connsiteX638" fmla="*/ 126793 w 654460"/>
                  <a:gd name="connsiteY638" fmla="*/ 432325 h 649175"/>
                  <a:gd name="connsiteX639" fmla="*/ 129810 w 654460"/>
                  <a:gd name="connsiteY639" fmla="*/ 432737 h 649175"/>
                  <a:gd name="connsiteX640" fmla="*/ 129399 w 654460"/>
                  <a:gd name="connsiteY640" fmla="*/ 432737 h 649175"/>
                  <a:gd name="connsiteX641" fmla="*/ 131182 w 654460"/>
                  <a:gd name="connsiteY641" fmla="*/ 432737 h 649175"/>
                  <a:gd name="connsiteX642" fmla="*/ 135159 w 654460"/>
                  <a:gd name="connsiteY642" fmla="*/ 432188 h 649175"/>
                  <a:gd name="connsiteX643" fmla="*/ 134474 w 654460"/>
                  <a:gd name="connsiteY643" fmla="*/ 432325 h 649175"/>
                  <a:gd name="connsiteX644" fmla="*/ 140509 w 654460"/>
                  <a:gd name="connsiteY644" fmla="*/ 430542 h 649175"/>
                  <a:gd name="connsiteX645" fmla="*/ 150796 w 654460"/>
                  <a:gd name="connsiteY645" fmla="*/ 426153 h 649175"/>
                  <a:gd name="connsiteX646" fmla="*/ 150384 w 654460"/>
                  <a:gd name="connsiteY646" fmla="*/ 426428 h 649175"/>
                  <a:gd name="connsiteX647" fmla="*/ 160671 w 654460"/>
                  <a:gd name="connsiteY647" fmla="*/ 420255 h 649175"/>
                  <a:gd name="connsiteX648" fmla="*/ 160123 w 654460"/>
                  <a:gd name="connsiteY648" fmla="*/ 420667 h 649175"/>
                  <a:gd name="connsiteX649" fmla="*/ 171507 w 654460"/>
                  <a:gd name="connsiteY649" fmla="*/ 412437 h 649175"/>
                  <a:gd name="connsiteX650" fmla="*/ 174387 w 654460"/>
                  <a:gd name="connsiteY650" fmla="*/ 406676 h 649175"/>
                  <a:gd name="connsiteX651" fmla="*/ 176307 w 654460"/>
                  <a:gd name="connsiteY651" fmla="*/ 402973 h 649175"/>
                  <a:gd name="connsiteX652" fmla="*/ 182617 w 654460"/>
                  <a:gd name="connsiteY652" fmla="*/ 391315 h 649175"/>
                  <a:gd name="connsiteX653" fmla="*/ 197430 w 654460"/>
                  <a:gd name="connsiteY653" fmla="*/ 364019 h 649175"/>
                  <a:gd name="connsiteX654" fmla="*/ 203191 w 654460"/>
                  <a:gd name="connsiteY654" fmla="*/ 353596 h 649175"/>
                  <a:gd name="connsiteX655" fmla="*/ 218553 w 654460"/>
                  <a:gd name="connsiteY655" fmla="*/ 327535 h 649175"/>
                  <a:gd name="connsiteX656" fmla="*/ 229251 w 654460"/>
                  <a:gd name="connsiteY656" fmla="*/ 309430 h 649175"/>
                  <a:gd name="connsiteX657" fmla="*/ 236246 w 654460"/>
                  <a:gd name="connsiteY657" fmla="*/ 298732 h 649175"/>
                  <a:gd name="connsiteX658" fmla="*/ 243653 w 654460"/>
                  <a:gd name="connsiteY658" fmla="*/ 287622 h 649175"/>
                  <a:gd name="connsiteX659" fmla="*/ 262993 w 654460"/>
                  <a:gd name="connsiteY659" fmla="*/ 261561 h 649175"/>
                  <a:gd name="connsiteX660" fmla="*/ 280686 w 654460"/>
                  <a:gd name="connsiteY660" fmla="*/ 241262 h 649175"/>
                  <a:gd name="connsiteX661" fmla="*/ 302358 w 654460"/>
                  <a:gd name="connsiteY661" fmla="*/ 222059 h 649175"/>
                  <a:gd name="connsiteX662" fmla="*/ 323617 w 654460"/>
                  <a:gd name="connsiteY662" fmla="*/ 210126 h 649175"/>
                  <a:gd name="connsiteX663" fmla="*/ 333493 w 654460"/>
                  <a:gd name="connsiteY663" fmla="*/ 207657 h 649175"/>
                  <a:gd name="connsiteX664" fmla="*/ 341585 w 654460"/>
                  <a:gd name="connsiteY664" fmla="*/ 209029 h 649175"/>
                  <a:gd name="connsiteX665" fmla="*/ 347757 w 654460"/>
                  <a:gd name="connsiteY665" fmla="*/ 213143 h 649175"/>
                  <a:gd name="connsiteX666" fmla="*/ 350501 w 654460"/>
                  <a:gd name="connsiteY666" fmla="*/ 218219 h 649175"/>
                  <a:gd name="connsiteX667" fmla="*/ 350501 w 654460"/>
                  <a:gd name="connsiteY667" fmla="*/ 225900 h 649175"/>
                  <a:gd name="connsiteX668" fmla="*/ 346797 w 654460"/>
                  <a:gd name="connsiteY668" fmla="*/ 237558 h 649175"/>
                  <a:gd name="connsiteX669" fmla="*/ 340625 w 654460"/>
                  <a:gd name="connsiteY669" fmla="*/ 248257 h 649175"/>
                  <a:gd name="connsiteX670" fmla="*/ 333904 w 654460"/>
                  <a:gd name="connsiteY670" fmla="*/ 258269 h 649175"/>
                  <a:gd name="connsiteX671" fmla="*/ 326635 w 654460"/>
                  <a:gd name="connsiteY671" fmla="*/ 268145 h 649175"/>
                  <a:gd name="connsiteX672" fmla="*/ 318817 w 654460"/>
                  <a:gd name="connsiteY672" fmla="*/ 278569 h 649175"/>
                  <a:gd name="connsiteX673" fmla="*/ 314428 w 654460"/>
                  <a:gd name="connsiteY673" fmla="*/ 283918 h 649175"/>
                  <a:gd name="connsiteX674" fmla="*/ 298791 w 654460"/>
                  <a:gd name="connsiteY674" fmla="*/ 302984 h 649175"/>
                  <a:gd name="connsiteX675" fmla="*/ 294128 w 654460"/>
                  <a:gd name="connsiteY675" fmla="*/ 308196 h 649175"/>
                  <a:gd name="connsiteX676" fmla="*/ 283292 w 654460"/>
                  <a:gd name="connsiteY676" fmla="*/ 320129 h 649175"/>
                  <a:gd name="connsiteX677" fmla="*/ 271497 w 654460"/>
                  <a:gd name="connsiteY677" fmla="*/ 333158 h 649175"/>
                  <a:gd name="connsiteX678" fmla="*/ 251471 w 654460"/>
                  <a:gd name="connsiteY678" fmla="*/ 353596 h 649175"/>
                  <a:gd name="connsiteX679" fmla="*/ 240361 w 654460"/>
                  <a:gd name="connsiteY679" fmla="*/ 364706 h 649175"/>
                  <a:gd name="connsiteX680" fmla="*/ 196470 w 654460"/>
                  <a:gd name="connsiteY680" fmla="*/ 405579 h 649175"/>
                  <a:gd name="connsiteX681" fmla="*/ 186457 w 654460"/>
                  <a:gd name="connsiteY681" fmla="*/ 414220 h 649175"/>
                  <a:gd name="connsiteX682" fmla="*/ 180148 w 654460"/>
                  <a:gd name="connsiteY682" fmla="*/ 419158 h 649175"/>
                  <a:gd name="connsiteX683" fmla="*/ 170272 w 654460"/>
                  <a:gd name="connsiteY683" fmla="*/ 439183 h 649175"/>
                  <a:gd name="connsiteX684" fmla="*/ 165335 w 654460"/>
                  <a:gd name="connsiteY684" fmla="*/ 449196 h 649175"/>
                  <a:gd name="connsiteX685" fmla="*/ 149150 w 654460"/>
                  <a:gd name="connsiteY685" fmla="*/ 487327 h 649175"/>
                  <a:gd name="connsiteX686" fmla="*/ 149424 w 654460"/>
                  <a:gd name="connsiteY686" fmla="*/ 486641 h 649175"/>
                  <a:gd name="connsiteX687" fmla="*/ 146681 w 654460"/>
                  <a:gd name="connsiteY687" fmla="*/ 495830 h 649175"/>
                  <a:gd name="connsiteX688" fmla="*/ 145584 w 654460"/>
                  <a:gd name="connsiteY688" fmla="*/ 504334 h 649175"/>
                  <a:gd name="connsiteX689" fmla="*/ 145584 w 654460"/>
                  <a:gd name="connsiteY689" fmla="*/ 504197 h 649175"/>
                  <a:gd name="connsiteX690" fmla="*/ 145584 w 654460"/>
                  <a:gd name="connsiteY690" fmla="*/ 504608 h 649175"/>
                  <a:gd name="connsiteX691" fmla="*/ 145584 w 654460"/>
                  <a:gd name="connsiteY691" fmla="*/ 504883 h 649175"/>
                  <a:gd name="connsiteX692" fmla="*/ 145584 w 654460"/>
                  <a:gd name="connsiteY692" fmla="*/ 504746 h 649175"/>
                  <a:gd name="connsiteX693" fmla="*/ 145584 w 654460"/>
                  <a:gd name="connsiteY693" fmla="*/ 508175 h 649175"/>
                  <a:gd name="connsiteX694" fmla="*/ 145584 w 654460"/>
                  <a:gd name="connsiteY694" fmla="*/ 507901 h 649175"/>
                  <a:gd name="connsiteX695" fmla="*/ 146269 w 654460"/>
                  <a:gd name="connsiteY695" fmla="*/ 512015 h 649175"/>
                  <a:gd name="connsiteX696" fmla="*/ 146132 w 654460"/>
                  <a:gd name="connsiteY696" fmla="*/ 511330 h 649175"/>
                  <a:gd name="connsiteX697" fmla="*/ 146818 w 654460"/>
                  <a:gd name="connsiteY697" fmla="*/ 513250 h 649175"/>
                  <a:gd name="connsiteX698" fmla="*/ 146544 w 654460"/>
                  <a:gd name="connsiteY698" fmla="*/ 512564 h 649175"/>
                  <a:gd name="connsiteX699" fmla="*/ 147092 w 654460"/>
                  <a:gd name="connsiteY699" fmla="*/ 513661 h 649175"/>
                  <a:gd name="connsiteX700" fmla="*/ 147915 w 654460"/>
                  <a:gd name="connsiteY700" fmla="*/ 514895 h 649175"/>
                  <a:gd name="connsiteX701" fmla="*/ 148875 w 654460"/>
                  <a:gd name="connsiteY701" fmla="*/ 516130 h 649175"/>
                  <a:gd name="connsiteX702" fmla="*/ 149973 w 654460"/>
                  <a:gd name="connsiteY702" fmla="*/ 517227 h 649175"/>
                  <a:gd name="connsiteX703" fmla="*/ 152304 w 654460"/>
                  <a:gd name="connsiteY703" fmla="*/ 519011 h 649175"/>
                  <a:gd name="connsiteX704" fmla="*/ 153265 w 654460"/>
                  <a:gd name="connsiteY704" fmla="*/ 519422 h 649175"/>
                  <a:gd name="connsiteX705" fmla="*/ 154362 w 654460"/>
                  <a:gd name="connsiteY705" fmla="*/ 519696 h 649175"/>
                  <a:gd name="connsiteX706" fmla="*/ 155871 w 654460"/>
                  <a:gd name="connsiteY706" fmla="*/ 519971 h 649175"/>
                  <a:gd name="connsiteX707" fmla="*/ 155322 w 654460"/>
                  <a:gd name="connsiteY707" fmla="*/ 519971 h 649175"/>
                  <a:gd name="connsiteX708" fmla="*/ 159025 w 654460"/>
                  <a:gd name="connsiteY708" fmla="*/ 520108 h 649175"/>
                  <a:gd name="connsiteX709" fmla="*/ 158888 w 654460"/>
                  <a:gd name="connsiteY709" fmla="*/ 520108 h 649175"/>
                  <a:gd name="connsiteX710" fmla="*/ 159300 w 654460"/>
                  <a:gd name="connsiteY710" fmla="*/ 520108 h 649175"/>
                  <a:gd name="connsiteX711" fmla="*/ 159574 w 654460"/>
                  <a:gd name="connsiteY711" fmla="*/ 520108 h 649175"/>
                  <a:gd name="connsiteX712" fmla="*/ 159437 w 654460"/>
                  <a:gd name="connsiteY712" fmla="*/ 520108 h 649175"/>
                  <a:gd name="connsiteX713" fmla="*/ 163277 w 654460"/>
                  <a:gd name="connsiteY713" fmla="*/ 519559 h 649175"/>
                  <a:gd name="connsiteX714" fmla="*/ 162591 w 654460"/>
                  <a:gd name="connsiteY714" fmla="*/ 519696 h 649175"/>
                  <a:gd name="connsiteX715" fmla="*/ 168627 w 654460"/>
                  <a:gd name="connsiteY715" fmla="*/ 518188 h 649175"/>
                  <a:gd name="connsiteX716" fmla="*/ 174250 w 654460"/>
                  <a:gd name="connsiteY716" fmla="*/ 515719 h 649175"/>
                  <a:gd name="connsiteX717" fmla="*/ 187966 w 654460"/>
                  <a:gd name="connsiteY717" fmla="*/ 507352 h 649175"/>
                  <a:gd name="connsiteX718" fmla="*/ 187692 w 654460"/>
                  <a:gd name="connsiteY718" fmla="*/ 507489 h 649175"/>
                  <a:gd name="connsiteX719" fmla="*/ 206620 w 654460"/>
                  <a:gd name="connsiteY719" fmla="*/ 492539 h 649175"/>
                  <a:gd name="connsiteX720" fmla="*/ 206483 w 654460"/>
                  <a:gd name="connsiteY720" fmla="*/ 492676 h 649175"/>
                  <a:gd name="connsiteX721" fmla="*/ 223491 w 654460"/>
                  <a:gd name="connsiteY721" fmla="*/ 477176 h 649175"/>
                  <a:gd name="connsiteX722" fmla="*/ 242007 w 654460"/>
                  <a:gd name="connsiteY722" fmla="*/ 458797 h 649175"/>
                  <a:gd name="connsiteX723" fmla="*/ 242144 w 654460"/>
                  <a:gd name="connsiteY723" fmla="*/ 458660 h 649175"/>
                  <a:gd name="connsiteX724" fmla="*/ 242830 w 654460"/>
                  <a:gd name="connsiteY724" fmla="*/ 457151 h 649175"/>
                  <a:gd name="connsiteX725" fmla="*/ 255312 w 654460"/>
                  <a:gd name="connsiteY725" fmla="*/ 429719 h 649175"/>
                  <a:gd name="connsiteX726" fmla="*/ 261210 w 654460"/>
                  <a:gd name="connsiteY726" fmla="*/ 417924 h 649175"/>
                  <a:gd name="connsiteX727" fmla="*/ 280549 w 654460"/>
                  <a:gd name="connsiteY727" fmla="*/ 380342 h 649175"/>
                  <a:gd name="connsiteX728" fmla="*/ 284938 w 654460"/>
                  <a:gd name="connsiteY728" fmla="*/ 372935 h 649175"/>
                  <a:gd name="connsiteX729" fmla="*/ 297694 w 654460"/>
                  <a:gd name="connsiteY729" fmla="*/ 351538 h 649175"/>
                  <a:gd name="connsiteX730" fmla="*/ 307021 w 654460"/>
                  <a:gd name="connsiteY730" fmla="*/ 335902 h 649175"/>
                  <a:gd name="connsiteX731" fmla="*/ 314565 w 654460"/>
                  <a:gd name="connsiteY731" fmla="*/ 324106 h 649175"/>
                  <a:gd name="connsiteX732" fmla="*/ 328006 w 654460"/>
                  <a:gd name="connsiteY732" fmla="*/ 304218 h 649175"/>
                  <a:gd name="connsiteX733" fmla="*/ 341311 w 654460"/>
                  <a:gd name="connsiteY733" fmla="*/ 285839 h 649175"/>
                  <a:gd name="connsiteX734" fmla="*/ 355987 w 654460"/>
                  <a:gd name="connsiteY734" fmla="*/ 268145 h 649175"/>
                  <a:gd name="connsiteX735" fmla="*/ 363257 w 654460"/>
                  <a:gd name="connsiteY735" fmla="*/ 260464 h 649175"/>
                  <a:gd name="connsiteX736" fmla="*/ 369017 w 654460"/>
                  <a:gd name="connsiteY736" fmla="*/ 255800 h 649175"/>
                  <a:gd name="connsiteX737" fmla="*/ 371349 w 654460"/>
                  <a:gd name="connsiteY737" fmla="*/ 254566 h 649175"/>
                  <a:gd name="connsiteX738" fmla="*/ 375738 w 654460"/>
                  <a:gd name="connsiteY738" fmla="*/ 253057 h 649175"/>
                  <a:gd name="connsiteX739" fmla="*/ 384105 w 654460"/>
                  <a:gd name="connsiteY739" fmla="*/ 253057 h 649175"/>
                  <a:gd name="connsiteX740" fmla="*/ 389180 w 654460"/>
                  <a:gd name="connsiteY740" fmla="*/ 257446 h 649175"/>
                  <a:gd name="connsiteX741" fmla="*/ 389591 w 654460"/>
                  <a:gd name="connsiteY741" fmla="*/ 259915 h 649175"/>
                  <a:gd name="connsiteX742" fmla="*/ 389454 w 654460"/>
                  <a:gd name="connsiteY742" fmla="*/ 259229 h 649175"/>
                  <a:gd name="connsiteX743" fmla="*/ 390551 w 654460"/>
                  <a:gd name="connsiteY743" fmla="*/ 268694 h 649175"/>
                  <a:gd name="connsiteX744" fmla="*/ 389591 w 654460"/>
                  <a:gd name="connsiteY744" fmla="*/ 273631 h 649175"/>
                  <a:gd name="connsiteX745" fmla="*/ 387945 w 654460"/>
                  <a:gd name="connsiteY745" fmla="*/ 278432 h 649175"/>
                  <a:gd name="connsiteX746" fmla="*/ 385202 w 654460"/>
                  <a:gd name="connsiteY746" fmla="*/ 284467 h 649175"/>
                  <a:gd name="connsiteX747" fmla="*/ 382733 w 654460"/>
                  <a:gd name="connsiteY747" fmla="*/ 289542 h 649175"/>
                  <a:gd name="connsiteX748" fmla="*/ 375464 w 654460"/>
                  <a:gd name="connsiteY748" fmla="*/ 302709 h 649175"/>
                  <a:gd name="connsiteX749" fmla="*/ 362434 w 654460"/>
                  <a:gd name="connsiteY749" fmla="*/ 323969 h 649175"/>
                  <a:gd name="connsiteX750" fmla="*/ 359690 w 654460"/>
                  <a:gd name="connsiteY750" fmla="*/ 328221 h 649175"/>
                  <a:gd name="connsiteX751" fmla="*/ 351049 w 654460"/>
                  <a:gd name="connsiteY751" fmla="*/ 340977 h 649175"/>
                  <a:gd name="connsiteX752" fmla="*/ 341037 w 654460"/>
                  <a:gd name="connsiteY752" fmla="*/ 355790 h 649175"/>
                  <a:gd name="connsiteX753" fmla="*/ 324029 w 654460"/>
                  <a:gd name="connsiteY753" fmla="*/ 378970 h 649175"/>
                  <a:gd name="connsiteX754" fmla="*/ 314976 w 654460"/>
                  <a:gd name="connsiteY754" fmla="*/ 391040 h 649175"/>
                  <a:gd name="connsiteX755" fmla="*/ 295774 w 654460"/>
                  <a:gd name="connsiteY755" fmla="*/ 414632 h 649175"/>
                  <a:gd name="connsiteX756" fmla="*/ 286447 w 654460"/>
                  <a:gd name="connsiteY756" fmla="*/ 425741 h 649175"/>
                  <a:gd name="connsiteX757" fmla="*/ 266833 w 654460"/>
                  <a:gd name="connsiteY757" fmla="*/ 447276 h 649175"/>
                  <a:gd name="connsiteX758" fmla="*/ 258603 w 654460"/>
                  <a:gd name="connsiteY758" fmla="*/ 456328 h 649175"/>
                  <a:gd name="connsiteX759" fmla="*/ 250648 w 654460"/>
                  <a:gd name="connsiteY759" fmla="*/ 464695 h 649175"/>
                  <a:gd name="connsiteX760" fmla="*/ 246396 w 654460"/>
                  <a:gd name="connsiteY760" fmla="*/ 474434 h 649175"/>
                  <a:gd name="connsiteX761" fmla="*/ 235012 w 654460"/>
                  <a:gd name="connsiteY761" fmla="*/ 501591 h 649175"/>
                  <a:gd name="connsiteX762" fmla="*/ 229937 w 654460"/>
                  <a:gd name="connsiteY762" fmla="*/ 514759 h 649175"/>
                  <a:gd name="connsiteX763" fmla="*/ 223628 w 654460"/>
                  <a:gd name="connsiteY763" fmla="*/ 531492 h 649175"/>
                  <a:gd name="connsiteX764" fmla="*/ 223628 w 654460"/>
                  <a:gd name="connsiteY764" fmla="*/ 531492 h 649175"/>
                  <a:gd name="connsiteX765" fmla="*/ 221707 w 654460"/>
                  <a:gd name="connsiteY765" fmla="*/ 537664 h 649175"/>
                  <a:gd name="connsiteX766" fmla="*/ 220199 w 654460"/>
                  <a:gd name="connsiteY766" fmla="*/ 546168 h 649175"/>
                  <a:gd name="connsiteX767" fmla="*/ 220199 w 654460"/>
                  <a:gd name="connsiteY767" fmla="*/ 547951 h 649175"/>
                  <a:gd name="connsiteX768" fmla="*/ 220336 w 654460"/>
                  <a:gd name="connsiteY768" fmla="*/ 548911 h 649175"/>
                  <a:gd name="connsiteX769" fmla="*/ 220473 w 654460"/>
                  <a:gd name="connsiteY769" fmla="*/ 549597 h 649175"/>
                  <a:gd name="connsiteX770" fmla="*/ 220747 w 654460"/>
                  <a:gd name="connsiteY770" fmla="*/ 550146 h 649175"/>
                  <a:gd name="connsiteX771" fmla="*/ 221570 w 654460"/>
                  <a:gd name="connsiteY771" fmla="*/ 550969 h 649175"/>
                  <a:gd name="connsiteX772" fmla="*/ 222393 w 654460"/>
                  <a:gd name="connsiteY772" fmla="*/ 551655 h 649175"/>
                  <a:gd name="connsiteX773" fmla="*/ 223216 w 654460"/>
                  <a:gd name="connsiteY773" fmla="*/ 552203 h 649175"/>
                  <a:gd name="connsiteX774" fmla="*/ 223628 w 654460"/>
                  <a:gd name="connsiteY774" fmla="*/ 552340 h 649175"/>
                  <a:gd name="connsiteX775" fmla="*/ 224176 w 654460"/>
                  <a:gd name="connsiteY775" fmla="*/ 552340 h 649175"/>
                  <a:gd name="connsiteX776" fmla="*/ 225411 w 654460"/>
                  <a:gd name="connsiteY776" fmla="*/ 552203 h 649175"/>
                  <a:gd name="connsiteX777" fmla="*/ 226782 w 654460"/>
                  <a:gd name="connsiteY777" fmla="*/ 551792 h 649175"/>
                  <a:gd name="connsiteX778" fmla="*/ 230074 w 654460"/>
                  <a:gd name="connsiteY778" fmla="*/ 550420 h 649175"/>
                  <a:gd name="connsiteX779" fmla="*/ 229526 w 654460"/>
                  <a:gd name="connsiteY779" fmla="*/ 550694 h 649175"/>
                  <a:gd name="connsiteX780" fmla="*/ 240498 w 654460"/>
                  <a:gd name="connsiteY780" fmla="*/ 544385 h 649175"/>
                  <a:gd name="connsiteX781" fmla="*/ 255586 w 654460"/>
                  <a:gd name="connsiteY781" fmla="*/ 532452 h 649175"/>
                  <a:gd name="connsiteX782" fmla="*/ 271359 w 654460"/>
                  <a:gd name="connsiteY782" fmla="*/ 517502 h 649175"/>
                  <a:gd name="connsiteX783" fmla="*/ 286584 w 654460"/>
                  <a:gd name="connsiteY783" fmla="*/ 500905 h 649175"/>
                  <a:gd name="connsiteX784" fmla="*/ 286447 w 654460"/>
                  <a:gd name="connsiteY784" fmla="*/ 501179 h 649175"/>
                  <a:gd name="connsiteX785" fmla="*/ 287544 w 654460"/>
                  <a:gd name="connsiteY785" fmla="*/ 499945 h 649175"/>
                  <a:gd name="connsiteX786" fmla="*/ 289739 w 654460"/>
                  <a:gd name="connsiteY786" fmla="*/ 494596 h 649175"/>
                  <a:gd name="connsiteX787" fmla="*/ 295088 w 654460"/>
                  <a:gd name="connsiteY787" fmla="*/ 482526 h 649175"/>
                  <a:gd name="connsiteX788" fmla="*/ 308255 w 654460"/>
                  <a:gd name="connsiteY788" fmla="*/ 453585 h 649175"/>
                  <a:gd name="connsiteX789" fmla="*/ 314976 w 654460"/>
                  <a:gd name="connsiteY789" fmla="*/ 438498 h 649175"/>
                  <a:gd name="connsiteX790" fmla="*/ 337470 w 654460"/>
                  <a:gd name="connsiteY790" fmla="*/ 392000 h 649175"/>
                  <a:gd name="connsiteX791" fmla="*/ 354204 w 654460"/>
                  <a:gd name="connsiteY791" fmla="*/ 359219 h 649175"/>
                  <a:gd name="connsiteX792" fmla="*/ 369017 w 654460"/>
                  <a:gd name="connsiteY792" fmla="*/ 333707 h 649175"/>
                  <a:gd name="connsiteX793" fmla="*/ 375738 w 654460"/>
                  <a:gd name="connsiteY793" fmla="*/ 323420 h 649175"/>
                  <a:gd name="connsiteX794" fmla="*/ 385476 w 654460"/>
                  <a:gd name="connsiteY794" fmla="*/ 311350 h 649175"/>
                  <a:gd name="connsiteX795" fmla="*/ 392197 w 654460"/>
                  <a:gd name="connsiteY795" fmla="*/ 304355 h 649175"/>
                  <a:gd name="connsiteX796" fmla="*/ 395901 w 654460"/>
                  <a:gd name="connsiteY796" fmla="*/ 301612 h 649175"/>
                  <a:gd name="connsiteX797" fmla="*/ 399878 w 654460"/>
                  <a:gd name="connsiteY797" fmla="*/ 299555 h 649175"/>
                  <a:gd name="connsiteX798" fmla="*/ 402759 w 654460"/>
                  <a:gd name="connsiteY798" fmla="*/ 298732 h 649175"/>
                  <a:gd name="connsiteX799" fmla="*/ 407148 w 654460"/>
                  <a:gd name="connsiteY799" fmla="*/ 298183 h 649175"/>
                  <a:gd name="connsiteX800" fmla="*/ 410302 w 654460"/>
                  <a:gd name="connsiteY800" fmla="*/ 298457 h 649175"/>
                  <a:gd name="connsiteX801" fmla="*/ 412497 w 654460"/>
                  <a:gd name="connsiteY801" fmla="*/ 299006 h 649175"/>
                  <a:gd name="connsiteX802" fmla="*/ 414280 w 654460"/>
                  <a:gd name="connsiteY802" fmla="*/ 299966 h 649175"/>
                  <a:gd name="connsiteX803" fmla="*/ 415789 w 654460"/>
                  <a:gd name="connsiteY803" fmla="*/ 301338 h 649175"/>
                  <a:gd name="connsiteX804" fmla="*/ 417160 w 654460"/>
                  <a:gd name="connsiteY804" fmla="*/ 303395 h 649175"/>
                  <a:gd name="connsiteX805" fmla="*/ 418806 w 654460"/>
                  <a:gd name="connsiteY805" fmla="*/ 309979 h 649175"/>
                  <a:gd name="connsiteX806" fmla="*/ 418395 w 654460"/>
                  <a:gd name="connsiteY806" fmla="*/ 318757 h 649175"/>
                  <a:gd name="connsiteX807" fmla="*/ 413457 w 654460"/>
                  <a:gd name="connsiteY807" fmla="*/ 332747 h 649175"/>
                  <a:gd name="connsiteX808" fmla="*/ 407971 w 654460"/>
                  <a:gd name="connsiteY808" fmla="*/ 343994 h 649175"/>
                  <a:gd name="connsiteX809" fmla="*/ 403307 w 654460"/>
                  <a:gd name="connsiteY809" fmla="*/ 352635 h 649175"/>
                  <a:gd name="connsiteX810" fmla="*/ 396861 w 654460"/>
                  <a:gd name="connsiteY810" fmla="*/ 363745 h 649175"/>
                  <a:gd name="connsiteX811" fmla="*/ 386985 w 654460"/>
                  <a:gd name="connsiteY811" fmla="*/ 380205 h 649175"/>
                  <a:gd name="connsiteX812" fmla="*/ 371486 w 654460"/>
                  <a:gd name="connsiteY812" fmla="*/ 404208 h 649175"/>
                  <a:gd name="connsiteX813" fmla="*/ 362022 w 654460"/>
                  <a:gd name="connsiteY813" fmla="*/ 417924 h 649175"/>
                  <a:gd name="connsiteX814" fmla="*/ 346935 w 654460"/>
                  <a:gd name="connsiteY814" fmla="*/ 439595 h 649175"/>
                  <a:gd name="connsiteX815" fmla="*/ 335550 w 654460"/>
                  <a:gd name="connsiteY815" fmla="*/ 455094 h 649175"/>
                  <a:gd name="connsiteX816" fmla="*/ 320600 w 654460"/>
                  <a:gd name="connsiteY816" fmla="*/ 475531 h 649175"/>
                  <a:gd name="connsiteX817" fmla="*/ 314153 w 654460"/>
                  <a:gd name="connsiteY817" fmla="*/ 483898 h 649175"/>
                  <a:gd name="connsiteX818" fmla="*/ 304552 w 654460"/>
                  <a:gd name="connsiteY818" fmla="*/ 495968 h 649175"/>
                  <a:gd name="connsiteX819" fmla="*/ 296460 w 654460"/>
                  <a:gd name="connsiteY819" fmla="*/ 505569 h 649175"/>
                  <a:gd name="connsiteX820" fmla="*/ 295088 w 654460"/>
                  <a:gd name="connsiteY820" fmla="*/ 509135 h 649175"/>
                  <a:gd name="connsiteX821" fmla="*/ 283292 w 654460"/>
                  <a:gd name="connsiteY821" fmla="*/ 538076 h 649175"/>
                  <a:gd name="connsiteX822" fmla="*/ 278355 w 654460"/>
                  <a:gd name="connsiteY822" fmla="*/ 550832 h 649175"/>
                  <a:gd name="connsiteX823" fmla="*/ 266696 w 654460"/>
                  <a:gd name="connsiteY823" fmla="*/ 583339 h 649175"/>
                  <a:gd name="connsiteX824" fmla="*/ 266696 w 654460"/>
                  <a:gd name="connsiteY824" fmla="*/ 583339 h 649175"/>
                  <a:gd name="connsiteX825" fmla="*/ 261210 w 654460"/>
                  <a:gd name="connsiteY825" fmla="*/ 599798 h 649175"/>
                  <a:gd name="connsiteX826" fmla="*/ 257232 w 654460"/>
                  <a:gd name="connsiteY826" fmla="*/ 615845 h 649175"/>
                  <a:gd name="connsiteX827" fmla="*/ 256135 w 654460"/>
                  <a:gd name="connsiteY827" fmla="*/ 622429 h 649175"/>
                  <a:gd name="connsiteX828" fmla="*/ 256135 w 654460"/>
                  <a:gd name="connsiteY828" fmla="*/ 622018 h 649175"/>
                  <a:gd name="connsiteX829" fmla="*/ 256135 w 654460"/>
                  <a:gd name="connsiteY829" fmla="*/ 622703 h 649175"/>
                  <a:gd name="connsiteX830" fmla="*/ 256135 w 654460"/>
                  <a:gd name="connsiteY830" fmla="*/ 622841 h 649175"/>
                  <a:gd name="connsiteX831" fmla="*/ 256135 w 654460"/>
                  <a:gd name="connsiteY831" fmla="*/ 622841 h 649175"/>
                  <a:gd name="connsiteX832" fmla="*/ 256135 w 654460"/>
                  <a:gd name="connsiteY832" fmla="*/ 626270 h 649175"/>
                  <a:gd name="connsiteX833" fmla="*/ 256683 w 654460"/>
                  <a:gd name="connsiteY833" fmla="*/ 629836 h 649175"/>
                  <a:gd name="connsiteX834" fmla="*/ 256546 w 654460"/>
                  <a:gd name="connsiteY834" fmla="*/ 629150 h 649175"/>
                  <a:gd name="connsiteX835" fmla="*/ 257643 w 654460"/>
                  <a:gd name="connsiteY835" fmla="*/ 632853 h 649175"/>
                  <a:gd name="connsiteX836" fmla="*/ 257643 w 654460"/>
                  <a:gd name="connsiteY836" fmla="*/ 632716 h 649175"/>
                  <a:gd name="connsiteX837" fmla="*/ 259015 w 654460"/>
                  <a:gd name="connsiteY837" fmla="*/ 635734 h 649175"/>
                  <a:gd name="connsiteX838" fmla="*/ 258741 w 654460"/>
                  <a:gd name="connsiteY838" fmla="*/ 635048 h 649175"/>
                  <a:gd name="connsiteX839" fmla="*/ 259426 w 654460"/>
                  <a:gd name="connsiteY839" fmla="*/ 636145 h 649175"/>
                  <a:gd name="connsiteX840" fmla="*/ 260112 w 654460"/>
                  <a:gd name="connsiteY840" fmla="*/ 636968 h 649175"/>
                  <a:gd name="connsiteX841" fmla="*/ 260524 w 654460"/>
                  <a:gd name="connsiteY841" fmla="*/ 637242 h 649175"/>
                  <a:gd name="connsiteX842" fmla="*/ 261347 w 654460"/>
                  <a:gd name="connsiteY842" fmla="*/ 637654 h 649175"/>
                  <a:gd name="connsiteX843" fmla="*/ 262170 w 654460"/>
                  <a:gd name="connsiteY843" fmla="*/ 637928 h 649175"/>
                  <a:gd name="connsiteX844" fmla="*/ 263267 w 654460"/>
                  <a:gd name="connsiteY844" fmla="*/ 638203 h 649175"/>
                  <a:gd name="connsiteX845" fmla="*/ 265050 w 654460"/>
                  <a:gd name="connsiteY845" fmla="*/ 638339 h 649175"/>
                  <a:gd name="connsiteX846" fmla="*/ 267930 w 654460"/>
                  <a:gd name="connsiteY846" fmla="*/ 638339 h 649175"/>
                  <a:gd name="connsiteX847" fmla="*/ 267656 w 654460"/>
                  <a:gd name="connsiteY847" fmla="*/ 638339 h 649175"/>
                  <a:gd name="connsiteX848" fmla="*/ 268068 w 654460"/>
                  <a:gd name="connsiteY848" fmla="*/ 638339 h 649175"/>
                  <a:gd name="connsiteX849" fmla="*/ 268342 w 654460"/>
                  <a:gd name="connsiteY849" fmla="*/ 638339 h 649175"/>
                  <a:gd name="connsiteX850" fmla="*/ 268205 w 654460"/>
                  <a:gd name="connsiteY850" fmla="*/ 638339 h 649175"/>
                  <a:gd name="connsiteX851" fmla="*/ 271222 w 654460"/>
                  <a:gd name="connsiteY851" fmla="*/ 637928 h 649175"/>
                  <a:gd name="connsiteX852" fmla="*/ 274651 w 654460"/>
                  <a:gd name="connsiteY852" fmla="*/ 636831 h 649175"/>
                  <a:gd name="connsiteX853" fmla="*/ 274651 w 654460"/>
                  <a:gd name="connsiteY853" fmla="*/ 636831 h 649175"/>
                  <a:gd name="connsiteX854" fmla="*/ 277532 w 654460"/>
                  <a:gd name="connsiteY854" fmla="*/ 635459 h 649175"/>
                  <a:gd name="connsiteX855" fmla="*/ 277394 w 654460"/>
                  <a:gd name="connsiteY855" fmla="*/ 635597 h 649175"/>
                  <a:gd name="connsiteX856" fmla="*/ 277532 w 654460"/>
                  <a:gd name="connsiteY856" fmla="*/ 635459 h 649175"/>
                  <a:gd name="connsiteX857" fmla="*/ 277943 w 654460"/>
                  <a:gd name="connsiteY857" fmla="*/ 635322 h 649175"/>
                  <a:gd name="connsiteX858" fmla="*/ 277532 w 654460"/>
                  <a:gd name="connsiteY858" fmla="*/ 635459 h 649175"/>
                  <a:gd name="connsiteX859" fmla="*/ 282881 w 654460"/>
                  <a:gd name="connsiteY859" fmla="*/ 632168 h 649175"/>
                  <a:gd name="connsiteX860" fmla="*/ 292756 w 654460"/>
                  <a:gd name="connsiteY860" fmla="*/ 624623 h 649175"/>
                  <a:gd name="connsiteX861" fmla="*/ 292619 w 654460"/>
                  <a:gd name="connsiteY861" fmla="*/ 624761 h 649175"/>
                  <a:gd name="connsiteX862" fmla="*/ 306061 w 654460"/>
                  <a:gd name="connsiteY862" fmla="*/ 611319 h 649175"/>
                  <a:gd name="connsiteX863" fmla="*/ 306198 w 654460"/>
                  <a:gd name="connsiteY863" fmla="*/ 611182 h 649175"/>
                  <a:gd name="connsiteX864" fmla="*/ 306198 w 654460"/>
                  <a:gd name="connsiteY864" fmla="*/ 611182 h 649175"/>
                  <a:gd name="connsiteX865" fmla="*/ 306335 w 654460"/>
                  <a:gd name="connsiteY865" fmla="*/ 611045 h 649175"/>
                  <a:gd name="connsiteX866" fmla="*/ 306198 w 654460"/>
                  <a:gd name="connsiteY866" fmla="*/ 611182 h 649175"/>
                  <a:gd name="connsiteX867" fmla="*/ 321971 w 654460"/>
                  <a:gd name="connsiteY867" fmla="*/ 592528 h 649175"/>
                  <a:gd name="connsiteX868" fmla="*/ 337333 w 654460"/>
                  <a:gd name="connsiteY868" fmla="*/ 571954 h 649175"/>
                  <a:gd name="connsiteX869" fmla="*/ 348032 w 654460"/>
                  <a:gd name="connsiteY869" fmla="*/ 556867 h 649175"/>
                  <a:gd name="connsiteX870" fmla="*/ 371760 w 654460"/>
                  <a:gd name="connsiteY870" fmla="*/ 522988 h 649175"/>
                  <a:gd name="connsiteX871" fmla="*/ 371760 w 654460"/>
                  <a:gd name="connsiteY871" fmla="*/ 523125 h 649175"/>
                  <a:gd name="connsiteX872" fmla="*/ 399330 w 654460"/>
                  <a:gd name="connsiteY872" fmla="*/ 480605 h 649175"/>
                  <a:gd name="connsiteX873" fmla="*/ 408794 w 654460"/>
                  <a:gd name="connsiteY873" fmla="*/ 459346 h 649175"/>
                  <a:gd name="connsiteX874" fmla="*/ 427036 w 654460"/>
                  <a:gd name="connsiteY874" fmla="*/ 419570 h 649175"/>
                  <a:gd name="connsiteX875" fmla="*/ 449256 w 654460"/>
                  <a:gd name="connsiteY875" fmla="*/ 371152 h 649175"/>
                  <a:gd name="connsiteX876" fmla="*/ 459406 w 654460"/>
                  <a:gd name="connsiteY876" fmla="*/ 348658 h 649175"/>
                  <a:gd name="connsiteX877" fmla="*/ 464892 w 654460"/>
                  <a:gd name="connsiteY877" fmla="*/ 336313 h 649175"/>
                  <a:gd name="connsiteX878" fmla="*/ 468047 w 654460"/>
                  <a:gd name="connsiteY878" fmla="*/ 328770 h 649175"/>
                  <a:gd name="connsiteX879" fmla="*/ 470790 w 654460"/>
                  <a:gd name="connsiteY879" fmla="*/ 324380 h 649175"/>
                  <a:gd name="connsiteX880" fmla="*/ 477237 w 654460"/>
                  <a:gd name="connsiteY880" fmla="*/ 320129 h 649175"/>
                  <a:gd name="connsiteX881" fmla="*/ 483820 w 654460"/>
                  <a:gd name="connsiteY881" fmla="*/ 325889 h 649175"/>
                  <a:gd name="connsiteX882" fmla="*/ 482311 w 654460"/>
                  <a:gd name="connsiteY882" fmla="*/ 333845 h 649175"/>
                  <a:gd name="connsiteX883" fmla="*/ 479431 w 654460"/>
                  <a:gd name="connsiteY883" fmla="*/ 343583 h 649175"/>
                  <a:gd name="connsiteX884" fmla="*/ 474493 w 654460"/>
                  <a:gd name="connsiteY884" fmla="*/ 356613 h 649175"/>
                  <a:gd name="connsiteX885" fmla="*/ 466127 w 654460"/>
                  <a:gd name="connsiteY885" fmla="*/ 376501 h 649175"/>
                  <a:gd name="connsiteX886" fmla="*/ 459817 w 654460"/>
                  <a:gd name="connsiteY886" fmla="*/ 390492 h 649175"/>
                  <a:gd name="connsiteX887" fmla="*/ 454879 w 654460"/>
                  <a:gd name="connsiteY887" fmla="*/ 401602 h 649175"/>
                  <a:gd name="connsiteX888" fmla="*/ 452959 w 654460"/>
                  <a:gd name="connsiteY888" fmla="*/ 405716 h 649175"/>
                  <a:gd name="connsiteX889" fmla="*/ 453096 w 654460"/>
                  <a:gd name="connsiteY889" fmla="*/ 405442 h 649175"/>
                  <a:gd name="connsiteX890" fmla="*/ 434717 w 654460"/>
                  <a:gd name="connsiteY890" fmla="*/ 441927 h 649175"/>
                  <a:gd name="connsiteX891" fmla="*/ 434991 w 654460"/>
                  <a:gd name="connsiteY891" fmla="*/ 441241 h 649175"/>
                  <a:gd name="connsiteX892" fmla="*/ 432797 w 654460"/>
                  <a:gd name="connsiteY892" fmla="*/ 445218 h 649175"/>
                  <a:gd name="connsiteX893" fmla="*/ 425802 w 654460"/>
                  <a:gd name="connsiteY893" fmla="*/ 457289 h 649175"/>
                  <a:gd name="connsiteX894" fmla="*/ 411400 w 654460"/>
                  <a:gd name="connsiteY894" fmla="*/ 482114 h 649175"/>
                  <a:gd name="connsiteX895" fmla="*/ 407559 w 654460"/>
                  <a:gd name="connsiteY895" fmla="*/ 488424 h 649175"/>
                  <a:gd name="connsiteX896" fmla="*/ 401387 w 654460"/>
                  <a:gd name="connsiteY896" fmla="*/ 502688 h 649175"/>
                  <a:gd name="connsiteX897" fmla="*/ 395763 w 654460"/>
                  <a:gd name="connsiteY897" fmla="*/ 516816 h 649175"/>
                  <a:gd name="connsiteX898" fmla="*/ 386711 w 654460"/>
                  <a:gd name="connsiteY898" fmla="*/ 539585 h 649175"/>
                  <a:gd name="connsiteX899" fmla="*/ 382185 w 654460"/>
                  <a:gd name="connsiteY899" fmla="*/ 551929 h 649175"/>
                  <a:gd name="connsiteX900" fmla="*/ 375052 w 654460"/>
                  <a:gd name="connsiteY900" fmla="*/ 571680 h 649175"/>
                  <a:gd name="connsiteX901" fmla="*/ 375327 w 654460"/>
                  <a:gd name="connsiteY901" fmla="*/ 570994 h 649175"/>
                  <a:gd name="connsiteX902" fmla="*/ 369566 w 654460"/>
                  <a:gd name="connsiteY902" fmla="*/ 588139 h 649175"/>
                  <a:gd name="connsiteX903" fmla="*/ 365040 w 654460"/>
                  <a:gd name="connsiteY903" fmla="*/ 604461 h 649175"/>
                  <a:gd name="connsiteX904" fmla="*/ 364354 w 654460"/>
                  <a:gd name="connsiteY904" fmla="*/ 610359 h 649175"/>
                  <a:gd name="connsiteX905" fmla="*/ 364217 w 654460"/>
                  <a:gd name="connsiteY905" fmla="*/ 615297 h 649175"/>
                  <a:gd name="connsiteX906" fmla="*/ 364354 w 654460"/>
                  <a:gd name="connsiteY906" fmla="*/ 616257 h 649175"/>
                  <a:gd name="connsiteX907" fmla="*/ 364491 w 654460"/>
                  <a:gd name="connsiteY907" fmla="*/ 616806 h 649175"/>
                  <a:gd name="connsiteX908" fmla="*/ 364628 w 654460"/>
                  <a:gd name="connsiteY908" fmla="*/ 616943 h 649175"/>
                  <a:gd name="connsiteX909" fmla="*/ 364765 w 654460"/>
                  <a:gd name="connsiteY909" fmla="*/ 617080 h 649175"/>
                  <a:gd name="connsiteX910" fmla="*/ 365314 w 654460"/>
                  <a:gd name="connsiteY910" fmla="*/ 617354 h 649175"/>
                  <a:gd name="connsiteX911" fmla="*/ 366411 w 654460"/>
                  <a:gd name="connsiteY911" fmla="*/ 617903 h 649175"/>
                  <a:gd name="connsiteX912" fmla="*/ 367371 w 654460"/>
                  <a:gd name="connsiteY912" fmla="*/ 618177 h 649175"/>
                  <a:gd name="connsiteX913" fmla="*/ 367783 w 654460"/>
                  <a:gd name="connsiteY913" fmla="*/ 618177 h 649175"/>
                  <a:gd name="connsiteX914" fmla="*/ 368606 w 654460"/>
                  <a:gd name="connsiteY914" fmla="*/ 618040 h 649175"/>
                  <a:gd name="connsiteX915" fmla="*/ 369840 w 654460"/>
                  <a:gd name="connsiteY915" fmla="*/ 617765 h 649175"/>
                  <a:gd name="connsiteX916" fmla="*/ 371075 w 654460"/>
                  <a:gd name="connsiteY916" fmla="*/ 617217 h 649175"/>
                  <a:gd name="connsiteX917" fmla="*/ 377796 w 654460"/>
                  <a:gd name="connsiteY917" fmla="*/ 612965 h 649175"/>
                  <a:gd name="connsiteX918" fmla="*/ 377658 w 654460"/>
                  <a:gd name="connsiteY918" fmla="*/ 613102 h 649175"/>
                  <a:gd name="connsiteX919" fmla="*/ 383831 w 654460"/>
                  <a:gd name="connsiteY919" fmla="*/ 608302 h 649175"/>
                  <a:gd name="connsiteX920" fmla="*/ 383556 w 654460"/>
                  <a:gd name="connsiteY920" fmla="*/ 608576 h 649175"/>
                  <a:gd name="connsiteX921" fmla="*/ 383831 w 654460"/>
                  <a:gd name="connsiteY921" fmla="*/ 608302 h 649175"/>
                  <a:gd name="connsiteX922" fmla="*/ 384105 w 654460"/>
                  <a:gd name="connsiteY922" fmla="*/ 608165 h 649175"/>
                  <a:gd name="connsiteX923" fmla="*/ 383968 w 654460"/>
                  <a:gd name="connsiteY923" fmla="*/ 608302 h 649175"/>
                  <a:gd name="connsiteX924" fmla="*/ 396175 w 654460"/>
                  <a:gd name="connsiteY924" fmla="*/ 595820 h 649175"/>
                  <a:gd name="connsiteX925" fmla="*/ 415789 w 654460"/>
                  <a:gd name="connsiteY925" fmla="*/ 570034 h 649175"/>
                  <a:gd name="connsiteX926" fmla="*/ 415377 w 654460"/>
                  <a:gd name="connsiteY926" fmla="*/ 570583 h 649175"/>
                  <a:gd name="connsiteX927" fmla="*/ 439106 w 654460"/>
                  <a:gd name="connsiteY927" fmla="*/ 529572 h 649175"/>
                  <a:gd name="connsiteX928" fmla="*/ 445827 w 654460"/>
                  <a:gd name="connsiteY928" fmla="*/ 515582 h 649175"/>
                  <a:gd name="connsiteX929" fmla="*/ 449119 w 654460"/>
                  <a:gd name="connsiteY929" fmla="*/ 507763 h 649175"/>
                  <a:gd name="connsiteX930" fmla="*/ 458308 w 654460"/>
                  <a:gd name="connsiteY930" fmla="*/ 485955 h 649175"/>
                  <a:gd name="connsiteX931" fmla="*/ 462560 w 654460"/>
                  <a:gd name="connsiteY931" fmla="*/ 474571 h 649175"/>
                  <a:gd name="connsiteX932" fmla="*/ 464618 w 654460"/>
                  <a:gd name="connsiteY932" fmla="*/ 469084 h 649175"/>
                  <a:gd name="connsiteX933" fmla="*/ 465166 w 654460"/>
                  <a:gd name="connsiteY933" fmla="*/ 466615 h 649175"/>
                  <a:gd name="connsiteX934" fmla="*/ 468321 w 654460"/>
                  <a:gd name="connsiteY934" fmla="*/ 454545 h 649175"/>
                  <a:gd name="connsiteX935" fmla="*/ 473396 w 654460"/>
                  <a:gd name="connsiteY935" fmla="*/ 434794 h 649175"/>
                  <a:gd name="connsiteX936" fmla="*/ 476414 w 654460"/>
                  <a:gd name="connsiteY936" fmla="*/ 423684 h 649175"/>
                  <a:gd name="connsiteX937" fmla="*/ 479705 w 654460"/>
                  <a:gd name="connsiteY937" fmla="*/ 413534 h 649175"/>
                  <a:gd name="connsiteX938" fmla="*/ 484232 w 654460"/>
                  <a:gd name="connsiteY938" fmla="*/ 403385 h 649175"/>
                  <a:gd name="connsiteX939" fmla="*/ 489855 w 654460"/>
                  <a:gd name="connsiteY939" fmla="*/ 400230 h 649175"/>
                  <a:gd name="connsiteX940" fmla="*/ 494382 w 654460"/>
                  <a:gd name="connsiteY940" fmla="*/ 404756 h 649175"/>
                  <a:gd name="connsiteX941" fmla="*/ 495067 w 654460"/>
                  <a:gd name="connsiteY941" fmla="*/ 409420 h 649175"/>
                  <a:gd name="connsiteX942" fmla="*/ 494382 w 654460"/>
                  <a:gd name="connsiteY942" fmla="*/ 415043 h 649175"/>
                  <a:gd name="connsiteX943" fmla="*/ 493010 w 654460"/>
                  <a:gd name="connsiteY943" fmla="*/ 420530 h 649175"/>
                  <a:gd name="connsiteX944" fmla="*/ 490953 w 654460"/>
                  <a:gd name="connsiteY944" fmla="*/ 427662 h 649175"/>
                  <a:gd name="connsiteX945" fmla="*/ 485466 w 654460"/>
                  <a:gd name="connsiteY945" fmla="*/ 444395 h 649175"/>
                  <a:gd name="connsiteX946" fmla="*/ 478471 w 654460"/>
                  <a:gd name="connsiteY946" fmla="*/ 464284 h 649175"/>
                  <a:gd name="connsiteX947" fmla="*/ 472573 w 654460"/>
                  <a:gd name="connsiteY947" fmla="*/ 480194 h 649175"/>
                  <a:gd name="connsiteX948" fmla="*/ 471064 w 654460"/>
                  <a:gd name="connsiteY948" fmla="*/ 486641 h 649175"/>
                  <a:gd name="connsiteX949" fmla="*/ 467910 w 654460"/>
                  <a:gd name="connsiteY949" fmla="*/ 499945 h 649175"/>
                  <a:gd name="connsiteX950" fmla="*/ 466401 w 654460"/>
                  <a:gd name="connsiteY950" fmla="*/ 506117 h 649175"/>
                  <a:gd name="connsiteX951" fmla="*/ 466538 w 654460"/>
                  <a:gd name="connsiteY951" fmla="*/ 505432 h 649175"/>
                  <a:gd name="connsiteX952" fmla="*/ 458994 w 654460"/>
                  <a:gd name="connsiteY952" fmla="*/ 542053 h 649175"/>
                  <a:gd name="connsiteX953" fmla="*/ 458857 w 654460"/>
                  <a:gd name="connsiteY953" fmla="*/ 542876 h 649175"/>
                  <a:gd name="connsiteX954" fmla="*/ 458994 w 654460"/>
                  <a:gd name="connsiteY954" fmla="*/ 542191 h 649175"/>
                  <a:gd name="connsiteX955" fmla="*/ 453782 w 654460"/>
                  <a:gd name="connsiteY955" fmla="*/ 572914 h 649175"/>
                  <a:gd name="connsiteX956" fmla="*/ 453371 w 654460"/>
                  <a:gd name="connsiteY956" fmla="*/ 576069 h 649175"/>
                  <a:gd name="connsiteX957" fmla="*/ 451999 w 654460"/>
                  <a:gd name="connsiteY957" fmla="*/ 586630 h 649175"/>
                  <a:gd name="connsiteX958" fmla="*/ 450902 w 654460"/>
                  <a:gd name="connsiteY958" fmla="*/ 595409 h 649175"/>
                  <a:gd name="connsiteX959" fmla="*/ 449942 w 654460"/>
                  <a:gd name="connsiteY959" fmla="*/ 606244 h 649175"/>
                  <a:gd name="connsiteX960" fmla="*/ 449942 w 654460"/>
                  <a:gd name="connsiteY960" fmla="*/ 606244 h 649175"/>
                  <a:gd name="connsiteX961" fmla="*/ 449942 w 654460"/>
                  <a:gd name="connsiteY961" fmla="*/ 606244 h 649175"/>
                  <a:gd name="connsiteX962" fmla="*/ 449942 w 654460"/>
                  <a:gd name="connsiteY962" fmla="*/ 606519 h 649175"/>
                  <a:gd name="connsiteX963" fmla="*/ 449942 w 654460"/>
                  <a:gd name="connsiteY963" fmla="*/ 606381 h 649175"/>
                  <a:gd name="connsiteX964" fmla="*/ 450079 w 654460"/>
                  <a:gd name="connsiteY964" fmla="*/ 622292 h 649175"/>
                  <a:gd name="connsiteX965" fmla="*/ 450079 w 654460"/>
                  <a:gd name="connsiteY965" fmla="*/ 622155 h 649175"/>
                  <a:gd name="connsiteX966" fmla="*/ 450490 w 654460"/>
                  <a:gd name="connsiteY966" fmla="*/ 625858 h 649175"/>
                  <a:gd name="connsiteX967" fmla="*/ 450353 w 654460"/>
                  <a:gd name="connsiteY967" fmla="*/ 625172 h 649175"/>
                  <a:gd name="connsiteX968" fmla="*/ 451450 w 654460"/>
                  <a:gd name="connsiteY968" fmla="*/ 629287 h 649175"/>
                  <a:gd name="connsiteX969" fmla="*/ 451176 w 654460"/>
                  <a:gd name="connsiteY969" fmla="*/ 628601 h 649175"/>
                  <a:gd name="connsiteX970" fmla="*/ 452548 w 654460"/>
                  <a:gd name="connsiteY970" fmla="*/ 631893 h 649175"/>
                  <a:gd name="connsiteX971" fmla="*/ 452136 w 654460"/>
                  <a:gd name="connsiteY971" fmla="*/ 631207 h 649175"/>
                  <a:gd name="connsiteX972" fmla="*/ 453645 w 654460"/>
                  <a:gd name="connsiteY972" fmla="*/ 633951 h 649175"/>
                  <a:gd name="connsiteX973" fmla="*/ 454468 w 654460"/>
                  <a:gd name="connsiteY973" fmla="*/ 635048 h 649175"/>
                  <a:gd name="connsiteX974" fmla="*/ 455154 w 654460"/>
                  <a:gd name="connsiteY974" fmla="*/ 635734 h 649175"/>
                  <a:gd name="connsiteX975" fmla="*/ 455428 w 654460"/>
                  <a:gd name="connsiteY975" fmla="*/ 636008 h 649175"/>
                  <a:gd name="connsiteX976" fmla="*/ 455977 w 654460"/>
                  <a:gd name="connsiteY976" fmla="*/ 636282 h 649175"/>
                  <a:gd name="connsiteX977" fmla="*/ 456937 w 654460"/>
                  <a:gd name="connsiteY977" fmla="*/ 636557 h 649175"/>
                  <a:gd name="connsiteX978" fmla="*/ 458171 w 654460"/>
                  <a:gd name="connsiteY978" fmla="*/ 636831 h 649175"/>
                  <a:gd name="connsiteX979" fmla="*/ 457623 w 654460"/>
                  <a:gd name="connsiteY979" fmla="*/ 636831 h 649175"/>
                  <a:gd name="connsiteX980" fmla="*/ 458308 w 654460"/>
                  <a:gd name="connsiteY980" fmla="*/ 636831 h 649175"/>
                  <a:gd name="connsiteX981" fmla="*/ 458308 w 654460"/>
                  <a:gd name="connsiteY981" fmla="*/ 636831 h 649175"/>
                  <a:gd name="connsiteX982" fmla="*/ 458308 w 654460"/>
                  <a:gd name="connsiteY982" fmla="*/ 636831 h 649175"/>
                  <a:gd name="connsiteX983" fmla="*/ 460777 w 654460"/>
                  <a:gd name="connsiteY983" fmla="*/ 636831 h 649175"/>
                  <a:gd name="connsiteX984" fmla="*/ 462286 w 654460"/>
                  <a:gd name="connsiteY984" fmla="*/ 636694 h 649175"/>
                  <a:gd name="connsiteX985" fmla="*/ 461600 w 654460"/>
                  <a:gd name="connsiteY985" fmla="*/ 636831 h 649175"/>
                  <a:gd name="connsiteX986" fmla="*/ 465304 w 654460"/>
                  <a:gd name="connsiteY986" fmla="*/ 635871 h 649175"/>
                  <a:gd name="connsiteX987" fmla="*/ 464618 w 654460"/>
                  <a:gd name="connsiteY987" fmla="*/ 636145 h 649175"/>
                  <a:gd name="connsiteX988" fmla="*/ 466264 w 654460"/>
                  <a:gd name="connsiteY988" fmla="*/ 635459 h 649175"/>
                  <a:gd name="connsiteX989" fmla="*/ 469144 w 654460"/>
                  <a:gd name="connsiteY989" fmla="*/ 633676 h 649175"/>
                  <a:gd name="connsiteX990" fmla="*/ 469007 w 654460"/>
                  <a:gd name="connsiteY990" fmla="*/ 633813 h 649175"/>
                  <a:gd name="connsiteX991" fmla="*/ 469281 w 654460"/>
                  <a:gd name="connsiteY991" fmla="*/ 633676 h 649175"/>
                  <a:gd name="connsiteX992" fmla="*/ 469418 w 654460"/>
                  <a:gd name="connsiteY992" fmla="*/ 633539 h 649175"/>
                  <a:gd name="connsiteX993" fmla="*/ 469281 w 654460"/>
                  <a:gd name="connsiteY993" fmla="*/ 633539 h 649175"/>
                  <a:gd name="connsiteX994" fmla="*/ 474219 w 654460"/>
                  <a:gd name="connsiteY994" fmla="*/ 629561 h 649175"/>
                  <a:gd name="connsiteX995" fmla="*/ 480391 w 654460"/>
                  <a:gd name="connsiteY995" fmla="*/ 623938 h 649175"/>
                  <a:gd name="connsiteX996" fmla="*/ 488484 w 654460"/>
                  <a:gd name="connsiteY996" fmla="*/ 615434 h 649175"/>
                  <a:gd name="connsiteX997" fmla="*/ 488072 w 654460"/>
                  <a:gd name="connsiteY997" fmla="*/ 615983 h 649175"/>
                  <a:gd name="connsiteX998" fmla="*/ 512761 w 654460"/>
                  <a:gd name="connsiteY998" fmla="*/ 583475 h 649175"/>
                  <a:gd name="connsiteX999" fmla="*/ 512349 w 654460"/>
                  <a:gd name="connsiteY999" fmla="*/ 584162 h 649175"/>
                  <a:gd name="connsiteX1000" fmla="*/ 550617 w 654460"/>
                  <a:gd name="connsiteY1000" fmla="*/ 519422 h 649175"/>
                  <a:gd name="connsiteX1001" fmla="*/ 550206 w 654460"/>
                  <a:gd name="connsiteY1001" fmla="*/ 520108 h 649175"/>
                  <a:gd name="connsiteX1002" fmla="*/ 571603 w 654460"/>
                  <a:gd name="connsiteY1002" fmla="*/ 474845 h 649175"/>
                  <a:gd name="connsiteX1003" fmla="*/ 576403 w 654460"/>
                  <a:gd name="connsiteY1003" fmla="*/ 464284 h 649175"/>
                  <a:gd name="connsiteX1004" fmla="*/ 587787 w 654460"/>
                  <a:gd name="connsiteY1004" fmla="*/ 437812 h 649175"/>
                  <a:gd name="connsiteX1005" fmla="*/ 622077 w 654460"/>
                  <a:gd name="connsiteY1005" fmla="*/ 357573 h 649175"/>
                  <a:gd name="connsiteX1006" fmla="*/ 641554 w 654460"/>
                  <a:gd name="connsiteY1006" fmla="*/ 311899 h 649175"/>
                  <a:gd name="connsiteX1007" fmla="*/ 650332 w 654460"/>
                  <a:gd name="connsiteY1007" fmla="*/ 308333 h 649175"/>
                  <a:gd name="connsiteX1008" fmla="*/ 653899 w 654460"/>
                  <a:gd name="connsiteY1008" fmla="*/ 317111 h 649175"/>
                  <a:gd name="connsiteX1009" fmla="*/ 609870 w 654460"/>
                  <a:gd name="connsiteY1009" fmla="*/ 419570 h 649175"/>
                  <a:gd name="connsiteX1010" fmla="*/ 591079 w 654460"/>
                  <a:gd name="connsiteY1010" fmla="*/ 462638 h 649175"/>
                  <a:gd name="connsiteX1011" fmla="*/ 585867 w 654460"/>
                  <a:gd name="connsiteY1011" fmla="*/ 474434 h 649175"/>
                  <a:gd name="connsiteX1012" fmla="*/ 574483 w 654460"/>
                  <a:gd name="connsiteY1012" fmla="*/ 498299 h 649175"/>
                  <a:gd name="connsiteX1013" fmla="*/ 562687 w 654460"/>
                  <a:gd name="connsiteY1013" fmla="*/ 522851 h 649175"/>
                  <a:gd name="connsiteX1014" fmla="*/ 557749 w 654460"/>
                  <a:gd name="connsiteY1014" fmla="*/ 532452 h 649175"/>
                  <a:gd name="connsiteX1015" fmla="*/ 541427 w 654460"/>
                  <a:gd name="connsiteY1015" fmla="*/ 561119 h 649175"/>
                  <a:gd name="connsiteX1016" fmla="*/ 525380 w 654460"/>
                  <a:gd name="connsiteY1016" fmla="*/ 586219 h 649175"/>
                  <a:gd name="connsiteX1017" fmla="*/ 507686 w 654460"/>
                  <a:gd name="connsiteY1017" fmla="*/ 610496 h 649175"/>
                  <a:gd name="connsiteX1018" fmla="*/ 490267 w 654460"/>
                  <a:gd name="connsiteY1018" fmla="*/ 630659 h 649175"/>
                  <a:gd name="connsiteX1019" fmla="*/ 481214 w 654460"/>
                  <a:gd name="connsiteY1019" fmla="*/ 638751 h 649175"/>
                  <a:gd name="connsiteX1020" fmla="*/ 470790 w 654460"/>
                  <a:gd name="connsiteY1020" fmla="*/ 645884 h 649175"/>
                  <a:gd name="connsiteX1021" fmla="*/ 466127 w 654460"/>
                  <a:gd name="connsiteY1021" fmla="*/ 647667 h 649175"/>
                  <a:gd name="connsiteX1022" fmla="*/ 462012 w 654460"/>
                  <a:gd name="connsiteY1022" fmla="*/ 648352 h 649175"/>
                  <a:gd name="connsiteX1023" fmla="*/ 457485 w 654460"/>
                  <a:gd name="connsiteY1023" fmla="*/ 648352 h 649175"/>
                  <a:gd name="connsiteX1024" fmla="*/ 454194 w 654460"/>
                  <a:gd name="connsiteY1024" fmla="*/ 647804 h 649175"/>
                  <a:gd name="connsiteX1025" fmla="*/ 450353 w 654460"/>
                  <a:gd name="connsiteY1025" fmla="*/ 646432 h 649175"/>
                  <a:gd name="connsiteX1026" fmla="*/ 447747 w 654460"/>
                  <a:gd name="connsiteY1026" fmla="*/ 644786 h 649175"/>
                  <a:gd name="connsiteX1027" fmla="*/ 445553 w 654460"/>
                  <a:gd name="connsiteY1027" fmla="*/ 642592 h 649175"/>
                  <a:gd name="connsiteX1028" fmla="*/ 442261 w 654460"/>
                  <a:gd name="connsiteY1028" fmla="*/ 637242 h 649175"/>
                  <a:gd name="connsiteX1029" fmla="*/ 439243 w 654460"/>
                  <a:gd name="connsiteY1029" fmla="*/ 628464 h 649175"/>
                  <a:gd name="connsiteX1030" fmla="*/ 438420 w 654460"/>
                  <a:gd name="connsiteY1030" fmla="*/ 618314 h 649175"/>
                  <a:gd name="connsiteX1031" fmla="*/ 439518 w 654460"/>
                  <a:gd name="connsiteY1031" fmla="*/ 595546 h 649175"/>
                  <a:gd name="connsiteX1032" fmla="*/ 442672 w 654460"/>
                  <a:gd name="connsiteY1032" fmla="*/ 572091 h 649175"/>
                  <a:gd name="connsiteX1033" fmla="*/ 444181 w 654460"/>
                  <a:gd name="connsiteY1033" fmla="*/ 563588 h 649175"/>
                  <a:gd name="connsiteX1034" fmla="*/ 447061 w 654460"/>
                  <a:gd name="connsiteY1034" fmla="*/ 547128 h 649175"/>
                  <a:gd name="connsiteX1035" fmla="*/ 449805 w 654460"/>
                  <a:gd name="connsiteY1035" fmla="*/ 532864 h 649175"/>
                  <a:gd name="connsiteX1036" fmla="*/ 444867 w 654460"/>
                  <a:gd name="connsiteY1036" fmla="*/ 542602 h 649175"/>
                  <a:gd name="connsiteX1037" fmla="*/ 412223 w 654460"/>
                  <a:gd name="connsiteY1037" fmla="*/ 593488 h 649175"/>
                  <a:gd name="connsiteX1038" fmla="*/ 393980 w 654460"/>
                  <a:gd name="connsiteY1038" fmla="*/ 613788 h 649175"/>
                  <a:gd name="connsiteX1039" fmla="*/ 384928 w 654460"/>
                  <a:gd name="connsiteY1039" fmla="*/ 621469 h 649175"/>
                  <a:gd name="connsiteX1040" fmla="*/ 380813 w 654460"/>
                  <a:gd name="connsiteY1040" fmla="*/ 624212 h 649175"/>
                  <a:gd name="connsiteX1041" fmla="*/ 374641 w 654460"/>
                  <a:gd name="connsiteY1041" fmla="*/ 627778 h 649175"/>
                  <a:gd name="connsiteX1042" fmla="*/ 366823 w 654460"/>
                  <a:gd name="connsiteY1042" fmla="*/ 629699 h 649175"/>
                  <a:gd name="connsiteX1043" fmla="*/ 359690 w 654460"/>
                  <a:gd name="connsiteY1043" fmla="*/ 627778 h 649175"/>
                  <a:gd name="connsiteX1044" fmla="*/ 354890 w 654460"/>
                  <a:gd name="connsiteY1044" fmla="*/ 623938 h 649175"/>
                  <a:gd name="connsiteX1045" fmla="*/ 352421 w 654460"/>
                  <a:gd name="connsiteY1045" fmla="*/ 616668 h 649175"/>
                  <a:gd name="connsiteX1046" fmla="*/ 352695 w 654460"/>
                  <a:gd name="connsiteY1046" fmla="*/ 607890 h 649175"/>
                  <a:gd name="connsiteX1047" fmla="*/ 355301 w 654460"/>
                  <a:gd name="connsiteY1047" fmla="*/ 595134 h 649175"/>
                  <a:gd name="connsiteX1048" fmla="*/ 364080 w 654460"/>
                  <a:gd name="connsiteY1048" fmla="*/ 567565 h 649175"/>
                  <a:gd name="connsiteX1049" fmla="*/ 372858 w 654460"/>
                  <a:gd name="connsiteY1049" fmla="*/ 543425 h 649175"/>
                  <a:gd name="connsiteX1050" fmla="*/ 375875 w 654460"/>
                  <a:gd name="connsiteY1050" fmla="*/ 535469 h 649175"/>
                  <a:gd name="connsiteX1051" fmla="*/ 362571 w 654460"/>
                  <a:gd name="connsiteY1051" fmla="*/ 554261 h 649175"/>
                  <a:gd name="connsiteX1052" fmla="*/ 349815 w 654460"/>
                  <a:gd name="connsiteY1052" fmla="*/ 572229 h 649175"/>
                  <a:gd name="connsiteX1053" fmla="*/ 342134 w 654460"/>
                  <a:gd name="connsiteY1053" fmla="*/ 582653 h 649175"/>
                  <a:gd name="connsiteX1054" fmla="*/ 332807 w 654460"/>
                  <a:gd name="connsiteY1054" fmla="*/ 594997 h 649175"/>
                  <a:gd name="connsiteX1055" fmla="*/ 313056 w 654460"/>
                  <a:gd name="connsiteY1055" fmla="*/ 618589 h 649175"/>
                  <a:gd name="connsiteX1056" fmla="*/ 293442 w 654460"/>
                  <a:gd name="connsiteY1056" fmla="*/ 637105 h 649175"/>
                  <a:gd name="connsiteX1057" fmla="*/ 283841 w 654460"/>
                  <a:gd name="connsiteY1057" fmla="*/ 643826 h 649175"/>
                  <a:gd name="connsiteX1058" fmla="*/ 272868 w 654460"/>
                  <a:gd name="connsiteY1058" fmla="*/ 648490 h 649175"/>
                  <a:gd name="connsiteX1059" fmla="*/ 266284 w 654460"/>
                  <a:gd name="connsiteY1059" fmla="*/ 649175 h 649175"/>
                  <a:gd name="connsiteX1060" fmla="*/ 263816 w 654460"/>
                  <a:gd name="connsiteY1060" fmla="*/ 648490 h 64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</a:cxnLst>
                <a:rect l="l" t="t" r="r" b="b"/>
                <a:pathLst>
                  <a:path w="654460" h="649175">
                    <a:moveTo>
                      <a:pt x="128164" y="124676"/>
                    </a:moveTo>
                    <a:cubicBezTo>
                      <a:pt x="136257" y="120424"/>
                      <a:pt x="144212" y="116034"/>
                      <a:pt x="152030" y="111371"/>
                    </a:cubicBezTo>
                    <a:cubicBezTo>
                      <a:pt x="155871" y="109039"/>
                      <a:pt x="159574" y="106708"/>
                      <a:pt x="163414" y="104239"/>
                    </a:cubicBezTo>
                    <a:cubicBezTo>
                      <a:pt x="171644" y="98889"/>
                      <a:pt x="179736" y="93540"/>
                      <a:pt x="187966" y="88191"/>
                    </a:cubicBezTo>
                    <a:cubicBezTo>
                      <a:pt x="199488" y="79687"/>
                      <a:pt x="211146" y="71457"/>
                      <a:pt x="222256" y="62679"/>
                    </a:cubicBezTo>
                    <a:cubicBezTo>
                      <a:pt x="226234" y="59525"/>
                      <a:pt x="230074" y="56370"/>
                      <a:pt x="234052" y="53215"/>
                    </a:cubicBezTo>
                    <a:cubicBezTo>
                      <a:pt x="235972" y="51706"/>
                      <a:pt x="237892" y="50198"/>
                      <a:pt x="239675" y="48689"/>
                    </a:cubicBezTo>
                    <a:cubicBezTo>
                      <a:pt x="247631" y="42105"/>
                      <a:pt x="255449" y="35522"/>
                      <a:pt x="263267" y="28664"/>
                    </a:cubicBezTo>
                    <a:cubicBezTo>
                      <a:pt x="266833" y="25509"/>
                      <a:pt x="269988" y="22217"/>
                      <a:pt x="273280" y="18925"/>
                    </a:cubicBezTo>
                    <a:lnTo>
                      <a:pt x="273280" y="18925"/>
                    </a:lnTo>
                    <a:cubicBezTo>
                      <a:pt x="274103" y="18102"/>
                      <a:pt x="274788" y="17142"/>
                      <a:pt x="275474" y="16182"/>
                    </a:cubicBezTo>
                    <a:cubicBezTo>
                      <a:pt x="275474" y="16182"/>
                      <a:pt x="275474" y="16182"/>
                      <a:pt x="275474" y="16182"/>
                    </a:cubicBezTo>
                    <a:cubicBezTo>
                      <a:pt x="275886" y="15633"/>
                      <a:pt x="276160" y="14948"/>
                      <a:pt x="276571" y="14261"/>
                    </a:cubicBezTo>
                    <a:cubicBezTo>
                      <a:pt x="276571" y="14261"/>
                      <a:pt x="276571" y="14261"/>
                      <a:pt x="276571" y="14261"/>
                    </a:cubicBezTo>
                    <a:cubicBezTo>
                      <a:pt x="276983" y="13164"/>
                      <a:pt x="277532" y="12204"/>
                      <a:pt x="277806" y="11107"/>
                    </a:cubicBezTo>
                    <a:cubicBezTo>
                      <a:pt x="277669" y="11244"/>
                      <a:pt x="277669" y="11519"/>
                      <a:pt x="277532" y="11656"/>
                    </a:cubicBezTo>
                    <a:cubicBezTo>
                      <a:pt x="277669" y="11107"/>
                      <a:pt x="277806" y="10558"/>
                      <a:pt x="277943" y="10010"/>
                    </a:cubicBezTo>
                    <a:cubicBezTo>
                      <a:pt x="277943" y="9873"/>
                      <a:pt x="277943" y="9598"/>
                      <a:pt x="277943" y="9461"/>
                    </a:cubicBezTo>
                    <a:cubicBezTo>
                      <a:pt x="277806" y="9324"/>
                      <a:pt x="277669" y="9187"/>
                      <a:pt x="277532" y="9050"/>
                    </a:cubicBezTo>
                    <a:cubicBezTo>
                      <a:pt x="276709" y="8638"/>
                      <a:pt x="276023" y="8364"/>
                      <a:pt x="275200" y="8090"/>
                    </a:cubicBezTo>
                    <a:cubicBezTo>
                      <a:pt x="275337" y="8227"/>
                      <a:pt x="275611" y="8227"/>
                      <a:pt x="275748" y="8364"/>
                    </a:cubicBezTo>
                    <a:cubicBezTo>
                      <a:pt x="275337" y="8227"/>
                      <a:pt x="274788" y="8090"/>
                      <a:pt x="274377" y="7952"/>
                    </a:cubicBezTo>
                    <a:cubicBezTo>
                      <a:pt x="273965" y="7952"/>
                      <a:pt x="273691" y="7815"/>
                      <a:pt x="273280" y="7815"/>
                    </a:cubicBezTo>
                    <a:cubicBezTo>
                      <a:pt x="272731" y="7815"/>
                      <a:pt x="272182" y="7815"/>
                      <a:pt x="271634" y="7815"/>
                    </a:cubicBezTo>
                    <a:cubicBezTo>
                      <a:pt x="271085" y="7952"/>
                      <a:pt x="270536" y="7952"/>
                      <a:pt x="269851" y="8090"/>
                    </a:cubicBezTo>
                    <a:cubicBezTo>
                      <a:pt x="268479" y="8364"/>
                      <a:pt x="267107" y="8775"/>
                      <a:pt x="265873" y="9187"/>
                    </a:cubicBezTo>
                    <a:cubicBezTo>
                      <a:pt x="266010" y="9187"/>
                      <a:pt x="266147" y="9050"/>
                      <a:pt x="266284" y="9050"/>
                    </a:cubicBezTo>
                    <a:cubicBezTo>
                      <a:pt x="261758" y="10832"/>
                      <a:pt x="257506" y="12890"/>
                      <a:pt x="253117" y="14948"/>
                    </a:cubicBezTo>
                    <a:cubicBezTo>
                      <a:pt x="253254" y="14948"/>
                      <a:pt x="253391" y="14810"/>
                      <a:pt x="253529" y="14673"/>
                    </a:cubicBezTo>
                    <a:cubicBezTo>
                      <a:pt x="249688" y="16593"/>
                      <a:pt x="245848" y="18788"/>
                      <a:pt x="242144" y="20983"/>
                    </a:cubicBezTo>
                    <a:cubicBezTo>
                      <a:pt x="242144" y="21394"/>
                      <a:pt x="242144" y="21806"/>
                      <a:pt x="242007" y="22080"/>
                    </a:cubicBezTo>
                    <a:cubicBezTo>
                      <a:pt x="241458" y="23863"/>
                      <a:pt x="239538" y="24960"/>
                      <a:pt x="237755" y="24548"/>
                    </a:cubicBezTo>
                    <a:cubicBezTo>
                      <a:pt x="237481" y="24412"/>
                      <a:pt x="237207" y="24412"/>
                      <a:pt x="236932" y="24274"/>
                    </a:cubicBezTo>
                    <a:cubicBezTo>
                      <a:pt x="235972" y="24823"/>
                      <a:pt x="235149" y="25509"/>
                      <a:pt x="234189" y="26057"/>
                    </a:cubicBezTo>
                    <a:cubicBezTo>
                      <a:pt x="234326" y="26057"/>
                      <a:pt x="234463" y="25920"/>
                      <a:pt x="234600" y="25783"/>
                    </a:cubicBezTo>
                    <a:cubicBezTo>
                      <a:pt x="226920" y="30995"/>
                      <a:pt x="219239" y="36344"/>
                      <a:pt x="211832" y="41968"/>
                    </a:cubicBezTo>
                    <a:cubicBezTo>
                      <a:pt x="203877" y="48003"/>
                      <a:pt x="196059" y="54450"/>
                      <a:pt x="188515" y="61033"/>
                    </a:cubicBezTo>
                    <a:lnTo>
                      <a:pt x="188515" y="61033"/>
                    </a:lnTo>
                    <a:cubicBezTo>
                      <a:pt x="188515" y="61033"/>
                      <a:pt x="188515" y="61033"/>
                      <a:pt x="188378" y="61170"/>
                    </a:cubicBezTo>
                    <a:cubicBezTo>
                      <a:pt x="188240" y="61308"/>
                      <a:pt x="188103" y="61308"/>
                      <a:pt x="188103" y="61445"/>
                    </a:cubicBezTo>
                    <a:cubicBezTo>
                      <a:pt x="188103" y="61445"/>
                      <a:pt x="188103" y="61445"/>
                      <a:pt x="188103" y="61445"/>
                    </a:cubicBezTo>
                    <a:cubicBezTo>
                      <a:pt x="171644" y="76121"/>
                      <a:pt x="156282" y="91757"/>
                      <a:pt x="141743" y="108216"/>
                    </a:cubicBezTo>
                    <a:cubicBezTo>
                      <a:pt x="141743" y="108079"/>
                      <a:pt x="141880" y="108079"/>
                      <a:pt x="141880" y="107942"/>
                    </a:cubicBezTo>
                    <a:cubicBezTo>
                      <a:pt x="137491" y="113566"/>
                      <a:pt x="132691" y="119052"/>
                      <a:pt x="128164" y="124676"/>
                    </a:cubicBezTo>
                    <a:close/>
                    <a:moveTo>
                      <a:pt x="57664" y="151010"/>
                    </a:moveTo>
                    <a:cubicBezTo>
                      <a:pt x="61230" y="150599"/>
                      <a:pt x="64796" y="150187"/>
                      <a:pt x="68363" y="149501"/>
                    </a:cubicBezTo>
                    <a:cubicBezTo>
                      <a:pt x="71380" y="148816"/>
                      <a:pt x="74398" y="147856"/>
                      <a:pt x="77552" y="146895"/>
                    </a:cubicBezTo>
                    <a:cubicBezTo>
                      <a:pt x="77278" y="146895"/>
                      <a:pt x="77141" y="147033"/>
                      <a:pt x="77004" y="147033"/>
                    </a:cubicBezTo>
                    <a:cubicBezTo>
                      <a:pt x="84136" y="144563"/>
                      <a:pt x="91131" y="141821"/>
                      <a:pt x="98126" y="138940"/>
                    </a:cubicBezTo>
                    <a:cubicBezTo>
                      <a:pt x="101555" y="137569"/>
                      <a:pt x="104984" y="135923"/>
                      <a:pt x="108413" y="134414"/>
                    </a:cubicBezTo>
                    <a:cubicBezTo>
                      <a:pt x="108688" y="134140"/>
                      <a:pt x="108825" y="133865"/>
                      <a:pt x="109099" y="133591"/>
                    </a:cubicBezTo>
                    <a:cubicBezTo>
                      <a:pt x="112802" y="128927"/>
                      <a:pt x="116643" y="124401"/>
                      <a:pt x="120483" y="119875"/>
                    </a:cubicBezTo>
                    <a:cubicBezTo>
                      <a:pt x="133651" y="104102"/>
                      <a:pt x="147504" y="88877"/>
                      <a:pt x="162180" y="74475"/>
                    </a:cubicBezTo>
                    <a:cubicBezTo>
                      <a:pt x="176856" y="60073"/>
                      <a:pt x="192492" y="46494"/>
                      <a:pt x="208952" y="34150"/>
                    </a:cubicBezTo>
                    <a:cubicBezTo>
                      <a:pt x="214438" y="30035"/>
                      <a:pt x="220062" y="26057"/>
                      <a:pt x="225822" y="22217"/>
                    </a:cubicBezTo>
                    <a:cubicBezTo>
                      <a:pt x="222942" y="21806"/>
                      <a:pt x="219924" y="21531"/>
                      <a:pt x="216907" y="21257"/>
                    </a:cubicBezTo>
                    <a:cubicBezTo>
                      <a:pt x="217044" y="21257"/>
                      <a:pt x="217181" y="21257"/>
                      <a:pt x="217181" y="21257"/>
                    </a:cubicBezTo>
                    <a:cubicBezTo>
                      <a:pt x="211009" y="20845"/>
                      <a:pt x="204974" y="20845"/>
                      <a:pt x="198939" y="21257"/>
                    </a:cubicBezTo>
                    <a:cubicBezTo>
                      <a:pt x="199076" y="21257"/>
                      <a:pt x="199213" y="21257"/>
                      <a:pt x="199350" y="21257"/>
                    </a:cubicBezTo>
                    <a:cubicBezTo>
                      <a:pt x="194275" y="21668"/>
                      <a:pt x="189201" y="22217"/>
                      <a:pt x="184263" y="23177"/>
                    </a:cubicBezTo>
                    <a:cubicBezTo>
                      <a:pt x="184400" y="23177"/>
                      <a:pt x="184537" y="23177"/>
                      <a:pt x="184674" y="23177"/>
                    </a:cubicBezTo>
                    <a:cubicBezTo>
                      <a:pt x="178365" y="24412"/>
                      <a:pt x="172193" y="26057"/>
                      <a:pt x="166158" y="28115"/>
                    </a:cubicBezTo>
                    <a:cubicBezTo>
                      <a:pt x="159025" y="30584"/>
                      <a:pt x="152167" y="33601"/>
                      <a:pt x="145309" y="36893"/>
                    </a:cubicBezTo>
                    <a:lnTo>
                      <a:pt x="145309" y="36893"/>
                    </a:lnTo>
                    <a:lnTo>
                      <a:pt x="145309" y="36893"/>
                    </a:lnTo>
                    <a:cubicBezTo>
                      <a:pt x="145309" y="36893"/>
                      <a:pt x="145172" y="36893"/>
                      <a:pt x="145172" y="37030"/>
                    </a:cubicBezTo>
                    <a:cubicBezTo>
                      <a:pt x="145172" y="37030"/>
                      <a:pt x="145172" y="37030"/>
                      <a:pt x="145172" y="37030"/>
                    </a:cubicBezTo>
                    <a:cubicBezTo>
                      <a:pt x="136943" y="41282"/>
                      <a:pt x="128987" y="45946"/>
                      <a:pt x="121306" y="51021"/>
                    </a:cubicBezTo>
                    <a:cubicBezTo>
                      <a:pt x="121306" y="51021"/>
                      <a:pt x="121443" y="50883"/>
                      <a:pt x="121581" y="50883"/>
                    </a:cubicBezTo>
                    <a:cubicBezTo>
                      <a:pt x="111294" y="57879"/>
                      <a:pt x="101555" y="65560"/>
                      <a:pt x="92091" y="73652"/>
                    </a:cubicBezTo>
                    <a:cubicBezTo>
                      <a:pt x="92091" y="73652"/>
                      <a:pt x="92091" y="73652"/>
                      <a:pt x="92091" y="73652"/>
                    </a:cubicBezTo>
                    <a:cubicBezTo>
                      <a:pt x="86605" y="78453"/>
                      <a:pt x="81393" y="83390"/>
                      <a:pt x="76181" y="88602"/>
                    </a:cubicBezTo>
                    <a:cubicBezTo>
                      <a:pt x="70283" y="94363"/>
                      <a:pt x="64796" y="100535"/>
                      <a:pt x="59310" y="106570"/>
                    </a:cubicBezTo>
                    <a:cubicBezTo>
                      <a:pt x="59310" y="106570"/>
                      <a:pt x="59310" y="106570"/>
                      <a:pt x="59310" y="106433"/>
                    </a:cubicBezTo>
                    <a:cubicBezTo>
                      <a:pt x="59173" y="106570"/>
                      <a:pt x="59173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7115" y="108902"/>
                      <a:pt x="55332" y="111234"/>
                      <a:pt x="53412" y="113428"/>
                    </a:cubicBezTo>
                    <a:cubicBezTo>
                      <a:pt x="51080" y="116309"/>
                      <a:pt x="49023" y="119463"/>
                      <a:pt x="46966" y="122481"/>
                    </a:cubicBezTo>
                    <a:cubicBezTo>
                      <a:pt x="46966" y="122481"/>
                      <a:pt x="46966" y="122344"/>
                      <a:pt x="47103" y="122344"/>
                    </a:cubicBezTo>
                    <a:cubicBezTo>
                      <a:pt x="46005" y="123989"/>
                      <a:pt x="44908" y="125773"/>
                      <a:pt x="43948" y="127693"/>
                    </a:cubicBezTo>
                    <a:cubicBezTo>
                      <a:pt x="43948" y="127556"/>
                      <a:pt x="44085" y="127418"/>
                      <a:pt x="44222" y="127282"/>
                    </a:cubicBezTo>
                    <a:cubicBezTo>
                      <a:pt x="43674" y="128516"/>
                      <a:pt x="43125" y="129750"/>
                      <a:pt x="42714" y="130985"/>
                    </a:cubicBezTo>
                    <a:cubicBezTo>
                      <a:pt x="42165" y="132905"/>
                      <a:pt x="41616" y="134825"/>
                      <a:pt x="41068" y="136746"/>
                    </a:cubicBezTo>
                    <a:cubicBezTo>
                      <a:pt x="41068" y="136746"/>
                      <a:pt x="41068" y="136746"/>
                      <a:pt x="41068" y="136746"/>
                    </a:cubicBezTo>
                    <a:cubicBezTo>
                      <a:pt x="40793" y="137843"/>
                      <a:pt x="40656" y="138940"/>
                      <a:pt x="40656" y="140037"/>
                    </a:cubicBezTo>
                    <a:cubicBezTo>
                      <a:pt x="40656" y="140449"/>
                      <a:pt x="40656" y="140860"/>
                      <a:pt x="40656" y="141409"/>
                    </a:cubicBezTo>
                    <a:cubicBezTo>
                      <a:pt x="40793" y="141821"/>
                      <a:pt x="40793" y="142232"/>
                      <a:pt x="40931" y="142643"/>
                    </a:cubicBezTo>
                    <a:cubicBezTo>
                      <a:pt x="41068" y="142918"/>
                      <a:pt x="41205" y="143192"/>
                      <a:pt x="41205" y="143466"/>
                    </a:cubicBezTo>
                    <a:cubicBezTo>
                      <a:pt x="41616" y="144427"/>
                      <a:pt x="42165" y="145387"/>
                      <a:pt x="42851" y="146210"/>
                    </a:cubicBezTo>
                    <a:cubicBezTo>
                      <a:pt x="42851" y="146210"/>
                      <a:pt x="42851" y="146072"/>
                      <a:pt x="42714" y="146072"/>
                    </a:cubicBezTo>
                    <a:cubicBezTo>
                      <a:pt x="42988" y="146484"/>
                      <a:pt x="43399" y="147033"/>
                      <a:pt x="43811" y="147444"/>
                    </a:cubicBezTo>
                    <a:cubicBezTo>
                      <a:pt x="44222" y="147718"/>
                      <a:pt x="44497" y="148130"/>
                      <a:pt x="44771" y="148404"/>
                    </a:cubicBezTo>
                    <a:cubicBezTo>
                      <a:pt x="45182" y="148679"/>
                      <a:pt x="45594" y="149090"/>
                      <a:pt x="46005" y="149364"/>
                    </a:cubicBezTo>
                    <a:lnTo>
                      <a:pt x="46005" y="149364"/>
                    </a:lnTo>
                    <a:cubicBezTo>
                      <a:pt x="46280" y="149501"/>
                      <a:pt x="46417" y="149639"/>
                      <a:pt x="46691" y="149776"/>
                    </a:cubicBezTo>
                    <a:cubicBezTo>
                      <a:pt x="47103" y="149913"/>
                      <a:pt x="47651" y="150187"/>
                      <a:pt x="48200" y="150324"/>
                    </a:cubicBezTo>
                    <a:cubicBezTo>
                      <a:pt x="48749" y="150462"/>
                      <a:pt x="49160" y="150599"/>
                      <a:pt x="49709" y="150736"/>
                    </a:cubicBezTo>
                    <a:cubicBezTo>
                      <a:pt x="50257" y="150873"/>
                      <a:pt x="50806" y="150873"/>
                      <a:pt x="51355" y="151010"/>
                    </a:cubicBezTo>
                    <a:cubicBezTo>
                      <a:pt x="53549" y="151147"/>
                      <a:pt x="55607" y="151147"/>
                      <a:pt x="57664" y="151010"/>
                    </a:cubicBezTo>
                    <a:close/>
                    <a:moveTo>
                      <a:pt x="158202" y="223568"/>
                    </a:moveTo>
                    <a:cubicBezTo>
                      <a:pt x="155459" y="227134"/>
                      <a:pt x="152716" y="230563"/>
                      <a:pt x="150247" y="234266"/>
                    </a:cubicBezTo>
                    <a:cubicBezTo>
                      <a:pt x="149013" y="236187"/>
                      <a:pt x="147641" y="237970"/>
                      <a:pt x="146407" y="239890"/>
                    </a:cubicBezTo>
                    <a:cubicBezTo>
                      <a:pt x="144212" y="243045"/>
                      <a:pt x="142155" y="246199"/>
                      <a:pt x="139960" y="249354"/>
                    </a:cubicBezTo>
                    <a:cubicBezTo>
                      <a:pt x="140646" y="248805"/>
                      <a:pt x="141469" y="248257"/>
                      <a:pt x="142155" y="247571"/>
                    </a:cubicBezTo>
                    <a:cubicBezTo>
                      <a:pt x="142155" y="247571"/>
                      <a:pt x="142155" y="247571"/>
                      <a:pt x="142155" y="247571"/>
                    </a:cubicBezTo>
                    <a:cubicBezTo>
                      <a:pt x="155048" y="236187"/>
                      <a:pt x="167941" y="224802"/>
                      <a:pt x="180834" y="213555"/>
                    </a:cubicBezTo>
                    <a:cubicBezTo>
                      <a:pt x="190298" y="204777"/>
                      <a:pt x="199762" y="195998"/>
                      <a:pt x="209226" y="187083"/>
                    </a:cubicBezTo>
                    <a:cubicBezTo>
                      <a:pt x="217044" y="179814"/>
                      <a:pt x="224862" y="172270"/>
                      <a:pt x="232680" y="164863"/>
                    </a:cubicBezTo>
                    <a:cubicBezTo>
                      <a:pt x="241184" y="156771"/>
                      <a:pt x="249688" y="148541"/>
                      <a:pt x="258192" y="140312"/>
                    </a:cubicBezTo>
                    <a:cubicBezTo>
                      <a:pt x="261484" y="137157"/>
                      <a:pt x="264639" y="134002"/>
                      <a:pt x="267793" y="130847"/>
                    </a:cubicBezTo>
                    <a:cubicBezTo>
                      <a:pt x="270811" y="127967"/>
                      <a:pt x="273691" y="125087"/>
                      <a:pt x="276571" y="122069"/>
                    </a:cubicBezTo>
                    <a:cubicBezTo>
                      <a:pt x="279863" y="118915"/>
                      <a:pt x="283155" y="115623"/>
                      <a:pt x="286310" y="112194"/>
                    </a:cubicBezTo>
                    <a:cubicBezTo>
                      <a:pt x="286310" y="112194"/>
                      <a:pt x="286310" y="112194"/>
                      <a:pt x="286310" y="112331"/>
                    </a:cubicBezTo>
                    <a:cubicBezTo>
                      <a:pt x="286310" y="112331"/>
                      <a:pt x="286310" y="112194"/>
                      <a:pt x="286447" y="112194"/>
                    </a:cubicBezTo>
                    <a:cubicBezTo>
                      <a:pt x="286584" y="112057"/>
                      <a:pt x="286721" y="111920"/>
                      <a:pt x="286721" y="111782"/>
                    </a:cubicBezTo>
                    <a:cubicBezTo>
                      <a:pt x="286584" y="111920"/>
                      <a:pt x="286584" y="111920"/>
                      <a:pt x="286447" y="112057"/>
                    </a:cubicBezTo>
                    <a:cubicBezTo>
                      <a:pt x="288230" y="109862"/>
                      <a:pt x="289739" y="107668"/>
                      <a:pt x="291248" y="105336"/>
                    </a:cubicBezTo>
                    <a:cubicBezTo>
                      <a:pt x="291522" y="104924"/>
                      <a:pt x="291796" y="104513"/>
                      <a:pt x="292071" y="104102"/>
                    </a:cubicBezTo>
                    <a:cubicBezTo>
                      <a:pt x="292345" y="103690"/>
                      <a:pt x="292482" y="103279"/>
                      <a:pt x="292756" y="102730"/>
                    </a:cubicBezTo>
                    <a:cubicBezTo>
                      <a:pt x="292756" y="103004"/>
                      <a:pt x="292619" y="103141"/>
                      <a:pt x="292619" y="103415"/>
                    </a:cubicBezTo>
                    <a:cubicBezTo>
                      <a:pt x="292756" y="103004"/>
                      <a:pt x="292893" y="102593"/>
                      <a:pt x="293031" y="102181"/>
                    </a:cubicBezTo>
                    <a:cubicBezTo>
                      <a:pt x="293031" y="102181"/>
                      <a:pt x="293031" y="102044"/>
                      <a:pt x="293031" y="102044"/>
                    </a:cubicBezTo>
                    <a:cubicBezTo>
                      <a:pt x="292893" y="101907"/>
                      <a:pt x="292893" y="101770"/>
                      <a:pt x="292756" y="101633"/>
                    </a:cubicBezTo>
                    <a:cubicBezTo>
                      <a:pt x="292619" y="101495"/>
                      <a:pt x="292345" y="101221"/>
                      <a:pt x="292208" y="101084"/>
                    </a:cubicBezTo>
                    <a:cubicBezTo>
                      <a:pt x="291933" y="100947"/>
                      <a:pt x="291796" y="100810"/>
                      <a:pt x="291522" y="100535"/>
                    </a:cubicBezTo>
                    <a:cubicBezTo>
                      <a:pt x="291522" y="100535"/>
                      <a:pt x="291522" y="100535"/>
                      <a:pt x="291385" y="100535"/>
                    </a:cubicBezTo>
                    <a:cubicBezTo>
                      <a:pt x="291248" y="100535"/>
                      <a:pt x="290973" y="100535"/>
                      <a:pt x="290836" y="100398"/>
                    </a:cubicBezTo>
                    <a:cubicBezTo>
                      <a:pt x="290562" y="100398"/>
                      <a:pt x="290150" y="100398"/>
                      <a:pt x="289876" y="100398"/>
                    </a:cubicBezTo>
                    <a:cubicBezTo>
                      <a:pt x="289464" y="100535"/>
                      <a:pt x="289053" y="100535"/>
                      <a:pt x="288642" y="100535"/>
                    </a:cubicBezTo>
                    <a:cubicBezTo>
                      <a:pt x="288779" y="100535"/>
                      <a:pt x="288916" y="100535"/>
                      <a:pt x="288916" y="100398"/>
                    </a:cubicBezTo>
                    <a:cubicBezTo>
                      <a:pt x="288779" y="100398"/>
                      <a:pt x="288642" y="100398"/>
                      <a:pt x="288504" y="100535"/>
                    </a:cubicBezTo>
                    <a:cubicBezTo>
                      <a:pt x="288367" y="100535"/>
                      <a:pt x="288367" y="100535"/>
                      <a:pt x="288230" y="100535"/>
                    </a:cubicBezTo>
                    <a:cubicBezTo>
                      <a:pt x="288367" y="100535"/>
                      <a:pt x="288367" y="100535"/>
                      <a:pt x="288504" y="100535"/>
                    </a:cubicBezTo>
                    <a:cubicBezTo>
                      <a:pt x="287544" y="100810"/>
                      <a:pt x="286584" y="101084"/>
                      <a:pt x="285624" y="101358"/>
                    </a:cubicBezTo>
                    <a:cubicBezTo>
                      <a:pt x="285624" y="101358"/>
                      <a:pt x="285624" y="101358"/>
                      <a:pt x="285624" y="101358"/>
                    </a:cubicBezTo>
                    <a:cubicBezTo>
                      <a:pt x="282469" y="102593"/>
                      <a:pt x="279315" y="104102"/>
                      <a:pt x="276160" y="105610"/>
                    </a:cubicBezTo>
                    <a:cubicBezTo>
                      <a:pt x="273691" y="106982"/>
                      <a:pt x="271222" y="108491"/>
                      <a:pt x="268753" y="109999"/>
                    </a:cubicBezTo>
                    <a:cubicBezTo>
                      <a:pt x="268890" y="109862"/>
                      <a:pt x="268890" y="109862"/>
                      <a:pt x="269028" y="109862"/>
                    </a:cubicBezTo>
                    <a:cubicBezTo>
                      <a:pt x="264639" y="112880"/>
                      <a:pt x="260524" y="116172"/>
                      <a:pt x="256272" y="119463"/>
                    </a:cubicBezTo>
                    <a:cubicBezTo>
                      <a:pt x="252020" y="122892"/>
                      <a:pt x="247768" y="126321"/>
                      <a:pt x="243653" y="129888"/>
                    </a:cubicBezTo>
                    <a:cubicBezTo>
                      <a:pt x="243653" y="129888"/>
                      <a:pt x="243653" y="129888"/>
                      <a:pt x="243653" y="129888"/>
                    </a:cubicBezTo>
                    <a:cubicBezTo>
                      <a:pt x="243653" y="129888"/>
                      <a:pt x="243653" y="129888"/>
                      <a:pt x="243516" y="130025"/>
                    </a:cubicBezTo>
                    <a:cubicBezTo>
                      <a:pt x="243379" y="130162"/>
                      <a:pt x="243242" y="130162"/>
                      <a:pt x="243242" y="130299"/>
                    </a:cubicBezTo>
                    <a:cubicBezTo>
                      <a:pt x="243242" y="130299"/>
                      <a:pt x="243242" y="130299"/>
                      <a:pt x="243242" y="130299"/>
                    </a:cubicBezTo>
                    <a:cubicBezTo>
                      <a:pt x="233503" y="138940"/>
                      <a:pt x="224313" y="148130"/>
                      <a:pt x="215124" y="157320"/>
                    </a:cubicBezTo>
                    <a:cubicBezTo>
                      <a:pt x="205934" y="166646"/>
                      <a:pt x="196881" y="176248"/>
                      <a:pt x="188103" y="185986"/>
                    </a:cubicBezTo>
                    <a:cubicBezTo>
                      <a:pt x="188103" y="185986"/>
                      <a:pt x="188103" y="185986"/>
                      <a:pt x="188103" y="185986"/>
                    </a:cubicBezTo>
                    <a:cubicBezTo>
                      <a:pt x="188103" y="185986"/>
                      <a:pt x="187966" y="186123"/>
                      <a:pt x="187966" y="186123"/>
                    </a:cubicBezTo>
                    <a:cubicBezTo>
                      <a:pt x="187966" y="186123"/>
                      <a:pt x="187966" y="186123"/>
                      <a:pt x="187966" y="186123"/>
                    </a:cubicBezTo>
                    <a:cubicBezTo>
                      <a:pt x="187966" y="186123"/>
                      <a:pt x="187966" y="186260"/>
                      <a:pt x="187829" y="186260"/>
                    </a:cubicBezTo>
                    <a:cubicBezTo>
                      <a:pt x="177816" y="198468"/>
                      <a:pt x="167941" y="210812"/>
                      <a:pt x="158202" y="223568"/>
                    </a:cubicBezTo>
                    <a:close/>
                    <a:moveTo>
                      <a:pt x="182068" y="292010"/>
                    </a:moveTo>
                    <a:cubicBezTo>
                      <a:pt x="179051" y="296674"/>
                      <a:pt x="176033" y="301475"/>
                      <a:pt x="172878" y="306138"/>
                    </a:cubicBezTo>
                    <a:cubicBezTo>
                      <a:pt x="170958" y="309019"/>
                      <a:pt x="169449" y="312036"/>
                      <a:pt x="167804" y="315054"/>
                    </a:cubicBezTo>
                    <a:cubicBezTo>
                      <a:pt x="164786" y="320266"/>
                      <a:pt x="161906" y="325478"/>
                      <a:pt x="158888" y="330690"/>
                    </a:cubicBezTo>
                    <a:cubicBezTo>
                      <a:pt x="160671" y="328907"/>
                      <a:pt x="162454" y="327261"/>
                      <a:pt x="164237" y="325478"/>
                    </a:cubicBezTo>
                    <a:cubicBezTo>
                      <a:pt x="169998" y="319717"/>
                      <a:pt x="175622" y="313819"/>
                      <a:pt x="181382" y="308058"/>
                    </a:cubicBezTo>
                    <a:cubicBezTo>
                      <a:pt x="188789" y="300652"/>
                      <a:pt x="196059" y="293108"/>
                      <a:pt x="203328" y="285564"/>
                    </a:cubicBezTo>
                    <a:cubicBezTo>
                      <a:pt x="211969" y="276649"/>
                      <a:pt x="220473" y="267871"/>
                      <a:pt x="228977" y="258955"/>
                    </a:cubicBezTo>
                    <a:cubicBezTo>
                      <a:pt x="234052" y="253606"/>
                      <a:pt x="239127" y="248120"/>
                      <a:pt x="244065" y="242770"/>
                    </a:cubicBezTo>
                    <a:cubicBezTo>
                      <a:pt x="247768" y="238793"/>
                      <a:pt x="251608" y="234952"/>
                      <a:pt x="255174" y="230837"/>
                    </a:cubicBezTo>
                    <a:lnTo>
                      <a:pt x="255174" y="230837"/>
                    </a:lnTo>
                    <a:cubicBezTo>
                      <a:pt x="262307" y="222745"/>
                      <a:pt x="269439" y="214515"/>
                      <a:pt x="276571" y="206423"/>
                    </a:cubicBezTo>
                    <a:cubicBezTo>
                      <a:pt x="276571" y="206423"/>
                      <a:pt x="276571" y="206560"/>
                      <a:pt x="276434" y="206560"/>
                    </a:cubicBezTo>
                    <a:cubicBezTo>
                      <a:pt x="276434" y="206560"/>
                      <a:pt x="276571" y="206423"/>
                      <a:pt x="276571" y="206423"/>
                    </a:cubicBezTo>
                    <a:cubicBezTo>
                      <a:pt x="276571" y="206423"/>
                      <a:pt x="276709" y="206285"/>
                      <a:pt x="276709" y="206285"/>
                    </a:cubicBezTo>
                    <a:cubicBezTo>
                      <a:pt x="276709" y="206285"/>
                      <a:pt x="276709" y="206285"/>
                      <a:pt x="276709" y="206285"/>
                    </a:cubicBezTo>
                    <a:cubicBezTo>
                      <a:pt x="280138" y="202034"/>
                      <a:pt x="283429" y="197919"/>
                      <a:pt x="286721" y="193804"/>
                    </a:cubicBezTo>
                    <a:cubicBezTo>
                      <a:pt x="291522" y="187906"/>
                      <a:pt x="296185" y="182146"/>
                      <a:pt x="300574" y="175836"/>
                    </a:cubicBezTo>
                    <a:cubicBezTo>
                      <a:pt x="300437" y="176111"/>
                      <a:pt x="300300" y="176248"/>
                      <a:pt x="300163" y="176385"/>
                    </a:cubicBezTo>
                    <a:cubicBezTo>
                      <a:pt x="302632" y="172819"/>
                      <a:pt x="304826" y="169115"/>
                      <a:pt x="306884" y="165275"/>
                    </a:cubicBezTo>
                    <a:cubicBezTo>
                      <a:pt x="306884" y="165412"/>
                      <a:pt x="306747" y="165412"/>
                      <a:pt x="306747" y="165549"/>
                    </a:cubicBezTo>
                    <a:cubicBezTo>
                      <a:pt x="307295" y="164452"/>
                      <a:pt x="307844" y="163217"/>
                      <a:pt x="308255" y="161983"/>
                    </a:cubicBezTo>
                    <a:cubicBezTo>
                      <a:pt x="308255" y="162120"/>
                      <a:pt x="308118" y="162257"/>
                      <a:pt x="308118" y="162257"/>
                    </a:cubicBezTo>
                    <a:cubicBezTo>
                      <a:pt x="308255" y="161846"/>
                      <a:pt x="308393" y="161297"/>
                      <a:pt x="308393" y="160749"/>
                    </a:cubicBezTo>
                    <a:cubicBezTo>
                      <a:pt x="308393" y="160200"/>
                      <a:pt x="308530" y="159788"/>
                      <a:pt x="308530" y="159240"/>
                    </a:cubicBezTo>
                    <a:cubicBezTo>
                      <a:pt x="308530" y="158417"/>
                      <a:pt x="308530" y="157457"/>
                      <a:pt x="308530" y="156497"/>
                    </a:cubicBezTo>
                    <a:cubicBezTo>
                      <a:pt x="308530" y="156085"/>
                      <a:pt x="308393" y="155811"/>
                      <a:pt x="308393" y="155399"/>
                    </a:cubicBezTo>
                    <a:cubicBezTo>
                      <a:pt x="308393" y="155262"/>
                      <a:pt x="308255" y="155125"/>
                      <a:pt x="308255" y="154988"/>
                    </a:cubicBezTo>
                    <a:cubicBezTo>
                      <a:pt x="308118" y="154850"/>
                      <a:pt x="307844" y="154850"/>
                      <a:pt x="307707" y="154714"/>
                    </a:cubicBezTo>
                    <a:cubicBezTo>
                      <a:pt x="306747" y="154576"/>
                      <a:pt x="305924" y="154439"/>
                      <a:pt x="304964" y="154439"/>
                    </a:cubicBezTo>
                    <a:cubicBezTo>
                      <a:pt x="305238" y="154439"/>
                      <a:pt x="305375" y="154439"/>
                      <a:pt x="305649" y="154439"/>
                    </a:cubicBezTo>
                    <a:cubicBezTo>
                      <a:pt x="304964" y="154439"/>
                      <a:pt x="304415" y="154439"/>
                      <a:pt x="303729" y="154439"/>
                    </a:cubicBezTo>
                    <a:cubicBezTo>
                      <a:pt x="304003" y="154439"/>
                      <a:pt x="304141" y="154439"/>
                      <a:pt x="304415" y="154439"/>
                    </a:cubicBezTo>
                    <a:cubicBezTo>
                      <a:pt x="303318" y="154439"/>
                      <a:pt x="302083" y="154714"/>
                      <a:pt x="300986" y="154850"/>
                    </a:cubicBezTo>
                    <a:cubicBezTo>
                      <a:pt x="301260" y="154850"/>
                      <a:pt x="301397" y="154714"/>
                      <a:pt x="301672" y="154714"/>
                    </a:cubicBezTo>
                    <a:cubicBezTo>
                      <a:pt x="300300" y="154988"/>
                      <a:pt x="298929" y="155399"/>
                      <a:pt x="297557" y="155811"/>
                    </a:cubicBezTo>
                    <a:cubicBezTo>
                      <a:pt x="297831" y="155811"/>
                      <a:pt x="297968" y="155674"/>
                      <a:pt x="298106" y="155537"/>
                    </a:cubicBezTo>
                    <a:cubicBezTo>
                      <a:pt x="296871" y="156085"/>
                      <a:pt x="295500" y="156634"/>
                      <a:pt x="294265" y="157182"/>
                    </a:cubicBezTo>
                    <a:cubicBezTo>
                      <a:pt x="294265" y="157182"/>
                      <a:pt x="294402" y="157182"/>
                      <a:pt x="294402" y="157045"/>
                    </a:cubicBezTo>
                    <a:cubicBezTo>
                      <a:pt x="291933" y="158417"/>
                      <a:pt x="289602" y="159926"/>
                      <a:pt x="287270" y="161434"/>
                    </a:cubicBezTo>
                    <a:cubicBezTo>
                      <a:pt x="287270" y="161434"/>
                      <a:pt x="287270" y="161434"/>
                      <a:pt x="287407" y="161297"/>
                    </a:cubicBezTo>
                    <a:cubicBezTo>
                      <a:pt x="287270" y="161434"/>
                      <a:pt x="287133" y="161572"/>
                      <a:pt x="286996" y="161572"/>
                    </a:cubicBezTo>
                    <a:cubicBezTo>
                      <a:pt x="286996" y="161572"/>
                      <a:pt x="286996" y="161572"/>
                      <a:pt x="286996" y="161572"/>
                    </a:cubicBezTo>
                    <a:lnTo>
                      <a:pt x="286996" y="161572"/>
                    </a:lnTo>
                    <a:cubicBezTo>
                      <a:pt x="282606" y="164589"/>
                      <a:pt x="278355" y="167881"/>
                      <a:pt x="274377" y="171310"/>
                    </a:cubicBezTo>
                    <a:cubicBezTo>
                      <a:pt x="274514" y="171173"/>
                      <a:pt x="274651" y="171036"/>
                      <a:pt x="274788" y="170898"/>
                    </a:cubicBezTo>
                    <a:cubicBezTo>
                      <a:pt x="267107" y="177894"/>
                      <a:pt x="259838" y="185437"/>
                      <a:pt x="252843" y="193256"/>
                    </a:cubicBezTo>
                    <a:cubicBezTo>
                      <a:pt x="248454" y="198193"/>
                      <a:pt x="244339" y="203268"/>
                      <a:pt x="240224" y="208480"/>
                    </a:cubicBezTo>
                    <a:cubicBezTo>
                      <a:pt x="237069" y="212458"/>
                      <a:pt x="233915" y="216298"/>
                      <a:pt x="230897" y="220550"/>
                    </a:cubicBezTo>
                    <a:cubicBezTo>
                      <a:pt x="227880" y="224665"/>
                      <a:pt x="224862" y="228917"/>
                      <a:pt x="221845" y="233032"/>
                    </a:cubicBezTo>
                    <a:cubicBezTo>
                      <a:pt x="214987" y="242496"/>
                      <a:pt x="208129" y="252097"/>
                      <a:pt x="201271" y="261561"/>
                    </a:cubicBezTo>
                    <a:cubicBezTo>
                      <a:pt x="194961" y="272123"/>
                      <a:pt x="188515" y="282135"/>
                      <a:pt x="182068" y="292010"/>
                    </a:cubicBezTo>
                    <a:close/>
                    <a:moveTo>
                      <a:pt x="240224" y="310116"/>
                    </a:moveTo>
                    <a:cubicBezTo>
                      <a:pt x="239127" y="311899"/>
                      <a:pt x="237892" y="313682"/>
                      <a:pt x="236795" y="315602"/>
                    </a:cubicBezTo>
                    <a:cubicBezTo>
                      <a:pt x="234189" y="320129"/>
                      <a:pt x="231446" y="324655"/>
                      <a:pt x="228840" y="329181"/>
                    </a:cubicBezTo>
                    <a:cubicBezTo>
                      <a:pt x="222530" y="340016"/>
                      <a:pt x="216084" y="350715"/>
                      <a:pt x="209775" y="361551"/>
                    </a:cubicBezTo>
                    <a:cubicBezTo>
                      <a:pt x="208952" y="363060"/>
                      <a:pt x="208129" y="364568"/>
                      <a:pt x="207168" y="366077"/>
                    </a:cubicBezTo>
                    <a:cubicBezTo>
                      <a:pt x="204288" y="371426"/>
                      <a:pt x="201408" y="376776"/>
                      <a:pt x="198527" y="382262"/>
                    </a:cubicBezTo>
                    <a:cubicBezTo>
                      <a:pt x="196333" y="386377"/>
                      <a:pt x="194138" y="390354"/>
                      <a:pt x="191944" y="394469"/>
                    </a:cubicBezTo>
                    <a:cubicBezTo>
                      <a:pt x="196196" y="390629"/>
                      <a:pt x="200448" y="386788"/>
                      <a:pt x="204562" y="382811"/>
                    </a:cubicBezTo>
                    <a:cubicBezTo>
                      <a:pt x="210186" y="377461"/>
                      <a:pt x="215672" y="372249"/>
                      <a:pt x="221296" y="367037"/>
                    </a:cubicBezTo>
                    <a:cubicBezTo>
                      <a:pt x="225411" y="363197"/>
                      <a:pt x="229388" y="359356"/>
                      <a:pt x="233503" y="355379"/>
                    </a:cubicBezTo>
                    <a:cubicBezTo>
                      <a:pt x="236521" y="352498"/>
                      <a:pt x="239264" y="349481"/>
                      <a:pt x="242144" y="346600"/>
                    </a:cubicBezTo>
                    <a:cubicBezTo>
                      <a:pt x="247494" y="341114"/>
                      <a:pt x="252843" y="335628"/>
                      <a:pt x="258192" y="330141"/>
                    </a:cubicBezTo>
                    <a:cubicBezTo>
                      <a:pt x="260524" y="327809"/>
                      <a:pt x="262993" y="325478"/>
                      <a:pt x="265187" y="322871"/>
                    </a:cubicBezTo>
                    <a:cubicBezTo>
                      <a:pt x="273280" y="313819"/>
                      <a:pt x="281509" y="304629"/>
                      <a:pt x="289739" y="295577"/>
                    </a:cubicBezTo>
                    <a:cubicBezTo>
                      <a:pt x="289602" y="295714"/>
                      <a:pt x="289602" y="295851"/>
                      <a:pt x="289464" y="295851"/>
                    </a:cubicBezTo>
                    <a:cubicBezTo>
                      <a:pt x="295774" y="288033"/>
                      <a:pt x="302220" y="280215"/>
                      <a:pt x="308667" y="272534"/>
                    </a:cubicBezTo>
                    <a:cubicBezTo>
                      <a:pt x="309353" y="271711"/>
                      <a:pt x="310038" y="270751"/>
                      <a:pt x="310587" y="269928"/>
                    </a:cubicBezTo>
                    <a:cubicBezTo>
                      <a:pt x="312782" y="267048"/>
                      <a:pt x="314976" y="264167"/>
                      <a:pt x="317034" y="261287"/>
                    </a:cubicBezTo>
                    <a:cubicBezTo>
                      <a:pt x="321286" y="255663"/>
                      <a:pt x="325538" y="249903"/>
                      <a:pt x="329515" y="244142"/>
                    </a:cubicBezTo>
                    <a:cubicBezTo>
                      <a:pt x="329378" y="244416"/>
                      <a:pt x="329241" y="244553"/>
                      <a:pt x="329104" y="244691"/>
                    </a:cubicBezTo>
                    <a:cubicBezTo>
                      <a:pt x="331984" y="240301"/>
                      <a:pt x="334727" y="235775"/>
                      <a:pt x="337196" y="230975"/>
                    </a:cubicBezTo>
                    <a:cubicBezTo>
                      <a:pt x="337470" y="230426"/>
                      <a:pt x="337745" y="229740"/>
                      <a:pt x="337882" y="229191"/>
                    </a:cubicBezTo>
                    <a:cubicBezTo>
                      <a:pt x="338431" y="227546"/>
                      <a:pt x="338842" y="225900"/>
                      <a:pt x="339254" y="224254"/>
                    </a:cubicBezTo>
                    <a:cubicBezTo>
                      <a:pt x="339391" y="223705"/>
                      <a:pt x="339391" y="223019"/>
                      <a:pt x="339528" y="222471"/>
                    </a:cubicBezTo>
                    <a:cubicBezTo>
                      <a:pt x="339528" y="222059"/>
                      <a:pt x="339528" y="221648"/>
                      <a:pt x="339528" y="221236"/>
                    </a:cubicBezTo>
                    <a:cubicBezTo>
                      <a:pt x="339528" y="220962"/>
                      <a:pt x="339528" y="220688"/>
                      <a:pt x="339391" y="220413"/>
                    </a:cubicBezTo>
                    <a:cubicBezTo>
                      <a:pt x="339391" y="220413"/>
                      <a:pt x="339391" y="220276"/>
                      <a:pt x="339391" y="220276"/>
                    </a:cubicBezTo>
                    <a:cubicBezTo>
                      <a:pt x="339391" y="220139"/>
                      <a:pt x="339254" y="220139"/>
                      <a:pt x="339254" y="220001"/>
                    </a:cubicBezTo>
                    <a:cubicBezTo>
                      <a:pt x="338979" y="219727"/>
                      <a:pt x="338842" y="219590"/>
                      <a:pt x="338568" y="219316"/>
                    </a:cubicBezTo>
                    <a:cubicBezTo>
                      <a:pt x="338293" y="219042"/>
                      <a:pt x="337882" y="218904"/>
                      <a:pt x="337608" y="218630"/>
                    </a:cubicBezTo>
                    <a:cubicBezTo>
                      <a:pt x="337196" y="218356"/>
                      <a:pt x="336785" y="218219"/>
                      <a:pt x="336236" y="217944"/>
                    </a:cubicBezTo>
                    <a:cubicBezTo>
                      <a:pt x="336373" y="218081"/>
                      <a:pt x="336510" y="218081"/>
                      <a:pt x="336648" y="218219"/>
                    </a:cubicBezTo>
                    <a:cubicBezTo>
                      <a:pt x="336236" y="218081"/>
                      <a:pt x="335825" y="217944"/>
                      <a:pt x="335413" y="217807"/>
                    </a:cubicBezTo>
                    <a:cubicBezTo>
                      <a:pt x="335139" y="217807"/>
                      <a:pt x="334864" y="217670"/>
                      <a:pt x="334590" y="217670"/>
                    </a:cubicBezTo>
                    <a:cubicBezTo>
                      <a:pt x="334179" y="217670"/>
                      <a:pt x="333630" y="217670"/>
                      <a:pt x="333219" y="217533"/>
                    </a:cubicBezTo>
                    <a:cubicBezTo>
                      <a:pt x="333493" y="217533"/>
                      <a:pt x="333630" y="217533"/>
                      <a:pt x="333904" y="217533"/>
                    </a:cubicBezTo>
                    <a:cubicBezTo>
                      <a:pt x="332670" y="217533"/>
                      <a:pt x="331435" y="217807"/>
                      <a:pt x="330201" y="218081"/>
                    </a:cubicBezTo>
                    <a:cubicBezTo>
                      <a:pt x="329652" y="218219"/>
                      <a:pt x="328967" y="218493"/>
                      <a:pt x="328418" y="218630"/>
                    </a:cubicBezTo>
                    <a:cubicBezTo>
                      <a:pt x="325812" y="219590"/>
                      <a:pt x="323206" y="220688"/>
                      <a:pt x="320737" y="221922"/>
                    </a:cubicBezTo>
                    <a:cubicBezTo>
                      <a:pt x="320737" y="221922"/>
                      <a:pt x="320737" y="221922"/>
                      <a:pt x="320874" y="221922"/>
                    </a:cubicBezTo>
                    <a:cubicBezTo>
                      <a:pt x="317445" y="223568"/>
                      <a:pt x="314153" y="225488"/>
                      <a:pt x="310861" y="227546"/>
                    </a:cubicBezTo>
                    <a:cubicBezTo>
                      <a:pt x="306609" y="230426"/>
                      <a:pt x="302632" y="233581"/>
                      <a:pt x="298791" y="237010"/>
                    </a:cubicBezTo>
                    <a:cubicBezTo>
                      <a:pt x="298791" y="237010"/>
                      <a:pt x="298791" y="237010"/>
                      <a:pt x="298929" y="236872"/>
                    </a:cubicBezTo>
                    <a:cubicBezTo>
                      <a:pt x="298791" y="237010"/>
                      <a:pt x="298654" y="237146"/>
                      <a:pt x="298517" y="237284"/>
                    </a:cubicBezTo>
                    <a:cubicBezTo>
                      <a:pt x="298517" y="237284"/>
                      <a:pt x="298517" y="237284"/>
                      <a:pt x="298517" y="237284"/>
                    </a:cubicBezTo>
                    <a:lnTo>
                      <a:pt x="298517" y="237284"/>
                    </a:lnTo>
                    <a:cubicBezTo>
                      <a:pt x="292071" y="242907"/>
                      <a:pt x="286173" y="248942"/>
                      <a:pt x="280412" y="255252"/>
                    </a:cubicBezTo>
                    <a:cubicBezTo>
                      <a:pt x="280549" y="255115"/>
                      <a:pt x="280686" y="254978"/>
                      <a:pt x="280823" y="254840"/>
                    </a:cubicBezTo>
                    <a:cubicBezTo>
                      <a:pt x="269988" y="267185"/>
                      <a:pt x="259975" y="280215"/>
                      <a:pt x="250785" y="293794"/>
                    </a:cubicBezTo>
                    <a:cubicBezTo>
                      <a:pt x="250923" y="293519"/>
                      <a:pt x="251060" y="293382"/>
                      <a:pt x="251197" y="293245"/>
                    </a:cubicBezTo>
                    <a:cubicBezTo>
                      <a:pt x="247494" y="298732"/>
                      <a:pt x="243790" y="304355"/>
                      <a:pt x="240224" y="310116"/>
                    </a:cubicBezTo>
                    <a:close/>
                    <a:moveTo>
                      <a:pt x="264090" y="433560"/>
                    </a:moveTo>
                    <a:cubicBezTo>
                      <a:pt x="269439" y="427662"/>
                      <a:pt x="274788" y="421627"/>
                      <a:pt x="280138" y="415729"/>
                    </a:cubicBezTo>
                    <a:cubicBezTo>
                      <a:pt x="280000" y="415866"/>
                      <a:pt x="279863" y="416003"/>
                      <a:pt x="279726" y="416141"/>
                    </a:cubicBezTo>
                    <a:cubicBezTo>
                      <a:pt x="289053" y="404482"/>
                      <a:pt x="298517" y="392823"/>
                      <a:pt x="307981" y="381164"/>
                    </a:cubicBezTo>
                    <a:cubicBezTo>
                      <a:pt x="309078" y="379793"/>
                      <a:pt x="310038" y="378422"/>
                      <a:pt x="310999" y="377050"/>
                    </a:cubicBezTo>
                    <a:cubicBezTo>
                      <a:pt x="313742" y="373347"/>
                      <a:pt x="316485" y="369506"/>
                      <a:pt x="319228" y="365666"/>
                    </a:cubicBezTo>
                    <a:cubicBezTo>
                      <a:pt x="323617" y="359631"/>
                      <a:pt x="328006" y="353596"/>
                      <a:pt x="332396" y="347561"/>
                    </a:cubicBezTo>
                    <a:cubicBezTo>
                      <a:pt x="338705" y="338096"/>
                      <a:pt x="345014" y="328632"/>
                      <a:pt x="351324" y="319306"/>
                    </a:cubicBezTo>
                    <a:cubicBezTo>
                      <a:pt x="352009" y="318208"/>
                      <a:pt x="352695" y="317111"/>
                      <a:pt x="353381" y="316013"/>
                    </a:cubicBezTo>
                    <a:cubicBezTo>
                      <a:pt x="355438" y="312584"/>
                      <a:pt x="357633" y="309155"/>
                      <a:pt x="359690" y="305726"/>
                    </a:cubicBezTo>
                    <a:cubicBezTo>
                      <a:pt x="364080" y="298594"/>
                      <a:pt x="368469" y="291599"/>
                      <a:pt x="372309" y="284330"/>
                    </a:cubicBezTo>
                    <a:lnTo>
                      <a:pt x="372309" y="284330"/>
                    </a:lnTo>
                    <a:cubicBezTo>
                      <a:pt x="374641" y="279803"/>
                      <a:pt x="376835" y="275003"/>
                      <a:pt x="378618" y="270202"/>
                    </a:cubicBezTo>
                    <a:cubicBezTo>
                      <a:pt x="378756" y="269654"/>
                      <a:pt x="378893" y="269242"/>
                      <a:pt x="379030" y="268694"/>
                    </a:cubicBezTo>
                    <a:cubicBezTo>
                      <a:pt x="379167" y="268145"/>
                      <a:pt x="379167" y="267733"/>
                      <a:pt x="379304" y="267185"/>
                    </a:cubicBezTo>
                    <a:cubicBezTo>
                      <a:pt x="379304" y="266636"/>
                      <a:pt x="379304" y="266087"/>
                      <a:pt x="379304" y="265539"/>
                    </a:cubicBezTo>
                    <a:cubicBezTo>
                      <a:pt x="379167" y="264578"/>
                      <a:pt x="379030" y="263619"/>
                      <a:pt x="378893" y="262658"/>
                    </a:cubicBezTo>
                    <a:cubicBezTo>
                      <a:pt x="378756" y="262658"/>
                      <a:pt x="378618" y="262658"/>
                      <a:pt x="378481" y="262658"/>
                    </a:cubicBezTo>
                    <a:cubicBezTo>
                      <a:pt x="377796" y="262658"/>
                      <a:pt x="377247" y="262658"/>
                      <a:pt x="376698" y="262658"/>
                    </a:cubicBezTo>
                    <a:cubicBezTo>
                      <a:pt x="376424" y="262658"/>
                      <a:pt x="376150" y="262796"/>
                      <a:pt x="375875" y="262796"/>
                    </a:cubicBezTo>
                    <a:cubicBezTo>
                      <a:pt x="375464" y="262933"/>
                      <a:pt x="375052" y="263207"/>
                      <a:pt x="374641" y="263344"/>
                    </a:cubicBezTo>
                    <a:cubicBezTo>
                      <a:pt x="374229" y="263619"/>
                      <a:pt x="373818" y="263893"/>
                      <a:pt x="373406" y="264030"/>
                    </a:cubicBezTo>
                    <a:cubicBezTo>
                      <a:pt x="373406" y="264030"/>
                      <a:pt x="373406" y="264030"/>
                      <a:pt x="373406" y="264030"/>
                    </a:cubicBezTo>
                    <a:cubicBezTo>
                      <a:pt x="372583" y="264578"/>
                      <a:pt x="371760" y="265265"/>
                      <a:pt x="370938" y="265813"/>
                    </a:cubicBezTo>
                    <a:cubicBezTo>
                      <a:pt x="370938" y="265813"/>
                      <a:pt x="371075" y="265676"/>
                      <a:pt x="371075" y="265676"/>
                    </a:cubicBezTo>
                    <a:cubicBezTo>
                      <a:pt x="370938" y="265676"/>
                      <a:pt x="370938" y="265813"/>
                      <a:pt x="370800" y="265813"/>
                    </a:cubicBezTo>
                    <a:cubicBezTo>
                      <a:pt x="370663" y="265950"/>
                      <a:pt x="370663" y="265950"/>
                      <a:pt x="370526" y="266087"/>
                    </a:cubicBezTo>
                    <a:cubicBezTo>
                      <a:pt x="370526" y="266087"/>
                      <a:pt x="370663" y="266087"/>
                      <a:pt x="370663" y="265950"/>
                    </a:cubicBezTo>
                    <a:cubicBezTo>
                      <a:pt x="366548" y="269654"/>
                      <a:pt x="362845" y="273906"/>
                      <a:pt x="359142" y="277883"/>
                    </a:cubicBezTo>
                    <a:cubicBezTo>
                      <a:pt x="353793" y="284055"/>
                      <a:pt x="348855" y="290639"/>
                      <a:pt x="344054" y="297223"/>
                    </a:cubicBezTo>
                    <a:cubicBezTo>
                      <a:pt x="338979" y="304081"/>
                      <a:pt x="334041" y="311076"/>
                      <a:pt x="329241" y="318071"/>
                    </a:cubicBezTo>
                    <a:cubicBezTo>
                      <a:pt x="329241" y="318071"/>
                      <a:pt x="329241" y="318071"/>
                      <a:pt x="329378" y="317934"/>
                    </a:cubicBezTo>
                    <a:cubicBezTo>
                      <a:pt x="326086" y="322871"/>
                      <a:pt x="322932" y="327672"/>
                      <a:pt x="319777" y="332610"/>
                    </a:cubicBezTo>
                    <a:cubicBezTo>
                      <a:pt x="318131" y="335079"/>
                      <a:pt x="316485" y="337548"/>
                      <a:pt x="315113" y="340154"/>
                    </a:cubicBezTo>
                    <a:cubicBezTo>
                      <a:pt x="312645" y="344269"/>
                      <a:pt x="310313" y="348383"/>
                      <a:pt x="307707" y="352498"/>
                    </a:cubicBezTo>
                    <a:cubicBezTo>
                      <a:pt x="301672" y="362648"/>
                      <a:pt x="295774" y="372798"/>
                      <a:pt x="289739" y="382811"/>
                    </a:cubicBezTo>
                    <a:cubicBezTo>
                      <a:pt x="288916" y="384319"/>
                      <a:pt x="288093" y="385828"/>
                      <a:pt x="287407" y="387474"/>
                    </a:cubicBezTo>
                    <a:cubicBezTo>
                      <a:pt x="284664" y="392823"/>
                      <a:pt x="281921" y="398173"/>
                      <a:pt x="279177" y="403385"/>
                    </a:cubicBezTo>
                    <a:cubicBezTo>
                      <a:pt x="274651" y="412300"/>
                      <a:pt x="270125" y="421215"/>
                      <a:pt x="265461" y="430131"/>
                    </a:cubicBezTo>
                    <a:cubicBezTo>
                      <a:pt x="265599" y="429857"/>
                      <a:pt x="265736" y="429719"/>
                      <a:pt x="265736" y="429445"/>
                    </a:cubicBezTo>
                    <a:cubicBezTo>
                      <a:pt x="265187" y="431091"/>
                      <a:pt x="264639" y="432325"/>
                      <a:pt x="264090" y="433560"/>
                    </a:cubicBezTo>
                    <a:close/>
                    <a:moveTo>
                      <a:pt x="326909" y="435892"/>
                    </a:moveTo>
                    <a:cubicBezTo>
                      <a:pt x="321834" y="446453"/>
                      <a:pt x="317171" y="457289"/>
                      <a:pt x="312370" y="467987"/>
                    </a:cubicBezTo>
                    <a:cubicBezTo>
                      <a:pt x="313330" y="466753"/>
                      <a:pt x="314153" y="465518"/>
                      <a:pt x="315113" y="464284"/>
                    </a:cubicBezTo>
                    <a:cubicBezTo>
                      <a:pt x="321697" y="455231"/>
                      <a:pt x="328281" y="446041"/>
                      <a:pt x="334864" y="436989"/>
                    </a:cubicBezTo>
                    <a:cubicBezTo>
                      <a:pt x="338568" y="432051"/>
                      <a:pt x="341997" y="426839"/>
                      <a:pt x="345563" y="421764"/>
                    </a:cubicBezTo>
                    <a:cubicBezTo>
                      <a:pt x="350638" y="414357"/>
                      <a:pt x="355713" y="406951"/>
                      <a:pt x="360925" y="399681"/>
                    </a:cubicBezTo>
                    <a:cubicBezTo>
                      <a:pt x="360788" y="399818"/>
                      <a:pt x="360651" y="400093"/>
                      <a:pt x="360513" y="400230"/>
                    </a:cubicBezTo>
                    <a:cubicBezTo>
                      <a:pt x="366823" y="390492"/>
                      <a:pt x="373269" y="380616"/>
                      <a:pt x="379579" y="370741"/>
                    </a:cubicBezTo>
                    <a:cubicBezTo>
                      <a:pt x="380264" y="369643"/>
                      <a:pt x="380950" y="368546"/>
                      <a:pt x="381499" y="367448"/>
                    </a:cubicBezTo>
                    <a:cubicBezTo>
                      <a:pt x="383556" y="363883"/>
                      <a:pt x="385614" y="360316"/>
                      <a:pt x="387808" y="356750"/>
                    </a:cubicBezTo>
                    <a:cubicBezTo>
                      <a:pt x="392197" y="349206"/>
                      <a:pt x="396724" y="341800"/>
                      <a:pt x="400701" y="333982"/>
                    </a:cubicBezTo>
                    <a:cubicBezTo>
                      <a:pt x="400564" y="334256"/>
                      <a:pt x="400564" y="334393"/>
                      <a:pt x="400427" y="334667"/>
                    </a:cubicBezTo>
                    <a:cubicBezTo>
                      <a:pt x="402896" y="329729"/>
                      <a:pt x="405090" y="324655"/>
                      <a:pt x="407011" y="319442"/>
                    </a:cubicBezTo>
                    <a:cubicBezTo>
                      <a:pt x="407011" y="319717"/>
                      <a:pt x="406873" y="319854"/>
                      <a:pt x="406736" y="320129"/>
                    </a:cubicBezTo>
                    <a:cubicBezTo>
                      <a:pt x="407285" y="318757"/>
                      <a:pt x="407559" y="317248"/>
                      <a:pt x="407971" y="315739"/>
                    </a:cubicBezTo>
                    <a:cubicBezTo>
                      <a:pt x="407971" y="315877"/>
                      <a:pt x="407834" y="316013"/>
                      <a:pt x="407834" y="316151"/>
                    </a:cubicBezTo>
                    <a:cubicBezTo>
                      <a:pt x="407971" y="315465"/>
                      <a:pt x="407971" y="314779"/>
                      <a:pt x="408108" y="314093"/>
                    </a:cubicBezTo>
                    <a:cubicBezTo>
                      <a:pt x="408245" y="312584"/>
                      <a:pt x="408245" y="311213"/>
                      <a:pt x="408108" y="309704"/>
                    </a:cubicBezTo>
                    <a:cubicBezTo>
                      <a:pt x="408108" y="309293"/>
                      <a:pt x="407971" y="308881"/>
                      <a:pt x="407971" y="308470"/>
                    </a:cubicBezTo>
                    <a:cubicBezTo>
                      <a:pt x="407971" y="308196"/>
                      <a:pt x="407834" y="308058"/>
                      <a:pt x="407834" y="307784"/>
                    </a:cubicBezTo>
                    <a:cubicBezTo>
                      <a:pt x="407559" y="307784"/>
                      <a:pt x="407148" y="307784"/>
                      <a:pt x="406873" y="307647"/>
                    </a:cubicBezTo>
                    <a:cubicBezTo>
                      <a:pt x="405776" y="307647"/>
                      <a:pt x="404816" y="307784"/>
                      <a:pt x="403719" y="308058"/>
                    </a:cubicBezTo>
                    <a:cubicBezTo>
                      <a:pt x="403993" y="308058"/>
                      <a:pt x="404130" y="308058"/>
                      <a:pt x="404405" y="307921"/>
                    </a:cubicBezTo>
                    <a:cubicBezTo>
                      <a:pt x="403993" y="308058"/>
                      <a:pt x="403719" y="308196"/>
                      <a:pt x="403307" y="308196"/>
                    </a:cubicBezTo>
                    <a:cubicBezTo>
                      <a:pt x="402896" y="308470"/>
                      <a:pt x="402347" y="308607"/>
                      <a:pt x="401936" y="308881"/>
                    </a:cubicBezTo>
                    <a:cubicBezTo>
                      <a:pt x="401524" y="309155"/>
                      <a:pt x="401113" y="309293"/>
                      <a:pt x="400701" y="309567"/>
                    </a:cubicBezTo>
                    <a:cubicBezTo>
                      <a:pt x="400838" y="309430"/>
                      <a:pt x="400976" y="309293"/>
                      <a:pt x="401250" y="309155"/>
                    </a:cubicBezTo>
                    <a:cubicBezTo>
                      <a:pt x="400153" y="309842"/>
                      <a:pt x="399192" y="310527"/>
                      <a:pt x="398232" y="311350"/>
                    </a:cubicBezTo>
                    <a:cubicBezTo>
                      <a:pt x="396312" y="313133"/>
                      <a:pt x="394392" y="315054"/>
                      <a:pt x="392609" y="317111"/>
                    </a:cubicBezTo>
                    <a:cubicBezTo>
                      <a:pt x="392609" y="317111"/>
                      <a:pt x="392609" y="317111"/>
                      <a:pt x="392746" y="316974"/>
                    </a:cubicBezTo>
                    <a:cubicBezTo>
                      <a:pt x="390963" y="319031"/>
                      <a:pt x="389317" y="320951"/>
                      <a:pt x="387534" y="323009"/>
                    </a:cubicBezTo>
                    <a:cubicBezTo>
                      <a:pt x="385065" y="326026"/>
                      <a:pt x="382870" y="329181"/>
                      <a:pt x="380676" y="332336"/>
                    </a:cubicBezTo>
                    <a:cubicBezTo>
                      <a:pt x="380813" y="332199"/>
                      <a:pt x="380950" y="331924"/>
                      <a:pt x="380950" y="331787"/>
                    </a:cubicBezTo>
                    <a:cubicBezTo>
                      <a:pt x="375189" y="340565"/>
                      <a:pt x="369977" y="349618"/>
                      <a:pt x="364902" y="358670"/>
                    </a:cubicBezTo>
                    <a:cubicBezTo>
                      <a:pt x="359005" y="369232"/>
                      <a:pt x="353793" y="380067"/>
                      <a:pt x="348306" y="390766"/>
                    </a:cubicBezTo>
                    <a:cubicBezTo>
                      <a:pt x="348443" y="390492"/>
                      <a:pt x="348580" y="390354"/>
                      <a:pt x="348580" y="390217"/>
                    </a:cubicBezTo>
                    <a:cubicBezTo>
                      <a:pt x="341311" y="405854"/>
                      <a:pt x="334179" y="420941"/>
                      <a:pt x="326909" y="435892"/>
                    </a:cubicBezTo>
                    <a:close/>
                    <a:moveTo>
                      <a:pt x="263816" y="648490"/>
                    </a:moveTo>
                    <a:cubicBezTo>
                      <a:pt x="261210" y="648490"/>
                      <a:pt x="258741" y="647804"/>
                      <a:pt x="256409" y="646844"/>
                    </a:cubicBezTo>
                    <a:cubicBezTo>
                      <a:pt x="254626" y="646158"/>
                      <a:pt x="252843" y="644786"/>
                      <a:pt x="251608" y="643415"/>
                    </a:cubicBezTo>
                    <a:cubicBezTo>
                      <a:pt x="249551" y="640946"/>
                      <a:pt x="248042" y="638203"/>
                      <a:pt x="247082" y="635185"/>
                    </a:cubicBezTo>
                    <a:cubicBezTo>
                      <a:pt x="246122" y="632305"/>
                      <a:pt x="245299" y="629150"/>
                      <a:pt x="245299" y="626132"/>
                    </a:cubicBezTo>
                    <a:cubicBezTo>
                      <a:pt x="245162" y="622018"/>
                      <a:pt x="245710" y="618040"/>
                      <a:pt x="246396" y="614062"/>
                    </a:cubicBezTo>
                    <a:cubicBezTo>
                      <a:pt x="247219" y="609948"/>
                      <a:pt x="248179" y="605696"/>
                      <a:pt x="249139" y="601581"/>
                    </a:cubicBezTo>
                    <a:cubicBezTo>
                      <a:pt x="250648" y="595820"/>
                      <a:pt x="252568" y="590059"/>
                      <a:pt x="254626" y="584436"/>
                    </a:cubicBezTo>
                    <a:cubicBezTo>
                      <a:pt x="257369" y="576343"/>
                      <a:pt x="260387" y="568251"/>
                      <a:pt x="263267" y="560296"/>
                    </a:cubicBezTo>
                    <a:cubicBezTo>
                      <a:pt x="264913" y="555632"/>
                      <a:pt x="266559" y="551106"/>
                      <a:pt x="268342" y="546580"/>
                    </a:cubicBezTo>
                    <a:cubicBezTo>
                      <a:pt x="269028" y="544797"/>
                      <a:pt x="269576" y="543014"/>
                      <a:pt x="270262" y="541230"/>
                    </a:cubicBezTo>
                    <a:cubicBezTo>
                      <a:pt x="272182" y="536430"/>
                      <a:pt x="274240" y="531629"/>
                      <a:pt x="276160" y="526829"/>
                    </a:cubicBezTo>
                    <a:cubicBezTo>
                      <a:pt x="271634" y="531355"/>
                      <a:pt x="266970" y="535607"/>
                      <a:pt x="262307" y="539859"/>
                    </a:cubicBezTo>
                    <a:cubicBezTo>
                      <a:pt x="259015" y="542739"/>
                      <a:pt x="255860" y="545482"/>
                      <a:pt x="252431" y="548226"/>
                    </a:cubicBezTo>
                    <a:cubicBezTo>
                      <a:pt x="248591" y="551243"/>
                      <a:pt x="244339" y="553849"/>
                      <a:pt x="240087" y="556318"/>
                    </a:cubicBezTo>
                    <a:cubicBezTo>
                      <a:pt x="236795" y="558238"/>
                      <a:pt x="233640" y="559884"/>
                      <a:pt x="230074" y="561256"/>
                    </a:cubicBezTo>
                    <a:cubicBezTo>
                      <a:pt x="227605" y="562216"/>
                      <a:pt x="225136" y="562353"/>
                      <a:pt x="222668" y="562353"/>
                    </a:cubicBezTo>
                    <a:cubicBezTo>
                      <a:pt x="220473" y="562216"/>
                      <a:pt x="218690" y="561256"/>
                      <a:pt x="216770" y="560296"/>
                    </a:cubicBezTo>
                    <a:cubicBezTo>
                      <a:pt x="214301" y="558924"/>
                      <a:pt x="212518" y="556730"/>
                      <a:pt x="211009" y="554398"/>
                    </a:cubicBezTo>
                    <a:cubicBezTo>
                      <a:pt x="210460" y="553575"/>
                      <a:pt x="210186" y="552203"/>
                      <a:pt x="209912" y="551380"/>
                    </a:cubicBezTo>
                    <a:cubicBezTo>
                      <a:pt x="209500" y="550283"/>
                      <a:pt x="209500" y="549049"/>
                      <a:pt x="209500" y="547951"/>
                    </a:cubicBezTo>
                    <a:cubicBezTo>
                      <a:pt x="209637" y="543974"/>
                      <a:pt x="210323" y="539996"/>
                      <a:pt x="211009" y="536018"/>
                    </a:cubicBezTo>
                    <a:cubicBezTo>
                      <a:pt x="211695" y="532178"/>
                      <a:pt x="213066" y="528611"/>
                      <a:pt x="214438" y="524908"/>
                    </a:cubicBezTo>
                    <a:cubicBezTo>
                      <a:pt x="215261" y="522577"/>
                      <a:pt x="216084" y="520245"/>
                      <a:pt x="216907" y="518050"/>
                    </a:cubicBezTo>
                    <a:cubicBezTo>
                      <a:pt x="218690" y="513524"/>
                      <a:pt x="220336" y="508998"/>
                      <a:pt x="222119" y="504472"/>
                    </a:cubicBezTo>
                    <a:cubicBezTo>
                      <a:pt x="223079" y="502003"/>
                      <a:pt x="224039" y="499397"/>
                      <a:pt x="225136" y="496928"/>
                    </a:cubicBezTo>
                    <a:cubicBezTo>
                      <a:pt x="226920" y="492676"/>
                      <a:pt x="228703" y="488424"/>
                      <a:pt x="230486" y="484172"/>
                    </a:cubicBezTo>
                    <a:cubicBezTo>
                      <a:pt x="228565" y="485955"/>
                      <a:pt x="226645" y="487875"/>
                      <a:pt x="224588" y="489658"/>
                    </a:cubicBezTo>
                    <a:cubicBezTo>
                      <a:pt x="216907" y="496653"/>
                      <a:pt x="209226" y="503511"/>
                      <a:pt x="201133" y="509821"/>
                    </a:cubicBezTo>
                    <a:cubicBezTo>
                      <a:pt x="197704" y="512564"/>
                      <a:pt x="194138" y="514895"/>
                      <a:pt x="190572" y="517365"/>
                    </a:cubicBezTo>
                    <a:cubicBezTo>
                      <a:pt x="186594" y="519971"/>
                      <a:pt x="182754" y="522440"/>
                      <a:pt x="178502" y="524634"/>
                    </a:cubicBezTo>
                    <a:cubicBezTo>
                      <a:pt x="171644" y="528200"/>
                      <a:pt x="164100" y="529983"/>
                      <a:pt x="156419" y="530258"/>
                    </a:cubicBezTo>
                    <a:cubicBezTo>
                      <a:pt x="151070" y="530395"/>
                      <a:pt x="145584" y="528337"/>
                      <a:pt x="141743" y="524497"/>
                    </a:cubicBezTo>
                    <a:cubicBezTo>
                      <a:pt x="140509" y="523262"/>
                      <a:pt x="139686" y="522165"/>
                      <a:pt x="138588" y="520931"/>
                    </a:cubicBezTo>
                    <a:cubicBezTo>
                      <a:pt x="137628" y="519833"/>
                      <a:pt x="136943" y="518324"/>
                      <a:pt x="136257" y="516953"/>
                    </a:cubicBezTo>
                    <a:cubicBezTo>
                      <a:pt x="134885" y="514347"/>
                      <a:pt x="134336" y="511192"/>
                      <a:pt x="134199" y="508312"/>
                    </a:cubicBezTo>
                    <a:cubicBezTo>
                      <a:pt x="134199" y="504334"/>
                      <a:pt x="134474" y="500494"/>
                      <a:pt x="135022" y="496653"/>
                    </a:cubicBezTo>
                    <a:cubicBezTo>
                      <a:pt x="135571" y="492264"/>
                      <a:pt x="136943" y="487875"/>
                      <a:pt x="138451" y="483623"/>
                    </a:cubicBezTo>
                    <a:cubicBezTo>
                      <a:pt x="139960" y="479371"/>
                      <a:pt x="141606" y="475119"/>
                      <a:pt x="143252" y="470867"/>
                    </a:cubicBezTo>
                    <a:cubicBezTo>
                      <a:pt x="145446" y="465244"/>
                      <a:pt x="147915" y="459757"/>
                      <a:pt x="150521" y="454134"/>
                    </a:cubicBezTo>
                    <a:cubicBezTo>
                      <a:pt x="154088" y="446453"/>
                      <a:pt x="157654" y="438909"/>
                      <a:pt x="161357" y="431502"/>
                    </a:cubicBezTo>
                    <a:cubicBezTo>
                      <a:pt x="157654" y="433697"/>
                      <a:pt x="153813" y="435754"/>
                      <a:pt x="149973" y="437400"/>
                    </a:cubicBezTo>
                    <a:cubicBezTo>
                      <a:pt x="146269" y="439046"/>
                      <a:pt x="142566" y="440281"/>
                      <a:pt x="138863" y="441378"/>
                    </a:cubicBezTo>
                    <a:cubicBezTo>
                      <a:pt x="135571" y="442338"/>
                      <a:pt x="132279" y="442612"/>
                      <a:pt x="128987" y="442750"/>
                    </a:cubicBezTo>
                    <a:cubicBezTo>
                      <a:pt x="126518" y="442750"/>
                      <a:pt x="123912" y="442201"/>
                      <a:pt x="121581" y="441378"/>
                    </a:cubicBezTo>
                    <a:cubicBezTo>
                      <a:pt x="118700" y="440281"/>
                      <a:pt x="115820" y="438909"/>
                      <a:pt x="113488" y="436852"/>
                    </a:cubicBezTo>
                    <a:cubicBezTo>
                      <a:pt x="111842" y="435206"/>
                      <a:pt x="110333" y="433560"/>
                      <a:pt x="109373" y="431365"/>
                    </a:cubicBezTo>
                    <a:cubicBezTo>
                      <a:pt x="108413" y="429034"/>
                      <a:pt x="108002" y="426428"/>
                      <a:pt x="107865" y="423959"/>
                    </a:cubicBezTo>
                    <a:cubicBezTo>
                      <a:pt x="107727" y="420392"/>
                      <a:pt x="108002" y="416826"/>
                      <a:pt x="108550" y="413260"/>
                    </a:cubicBezTo>
                    <a:cubicBezTo>
                      <a:pt x="109236" y="408871"/>
                      <a:pt x="111019" y="404619"/>
                      <a:pt x="112665" y="400504"/>
                    </a:cubicBezTo>
                    <a:cubicBezTo>
                      <a:pt x="114585" y="395841"/>
                      <a:pt x="116369" y="391177"/>
                      <a:pt x="118426" y="386651"/>
                    </a:cubicBezTo>
                    <a:cubicBezTo>
                      <a:pt x="120346" y="382399"/>
                      <a:pt x="122404" y="378147"/>
                      <a:pt x="124461" y="374032"/>
                    </a:cubicBezTo>
                    <a:cubicBezTo>
                      <a:pt x="120209" y="377324"/>
                      <a:pt x="115820" y="380479"/>
                      <a:pt x="111294" y="383496"/>
                    </a:cubicBezTo>
                    <a:cubicBezTo>
                      <a:pt x="107727" y="385965"/>
                      <a:pt x="104024" y="388160"/>
                      <a:pt x="100458" y="390492"/>
                    </a:cubicBezTo>
                    <a:cubicBezTo>
                      <a:pt x="96206" y="393235"/>
                      <a:pt x="91954" y="395704"/>
                      <a:pt x="87428" y="397761"/>
                    </a:cubicBezTo>
                    <a:cubicBezTo>
                      <a:pt x="81941" y="400230"/>
                      <a:pt x="75769" y="400779"/>
                      <a:pt x="69871" y="399956"/>
                    </a:cubicBezTo>
                    <a:cubicBezTo>
                      <a:pt x="67951" y="399681"/>
                      <a:pt x="66031" y="398996"/>
                      <a:pt x="64522" y="397898"/>
                    </a:cubicBezTo>
                    <a:cubicBezTo>
                      <a:pt x="63699" y="397350"/>
                      <a:pt x="63150" y="396938"/>
                      <a:pt x="62465" y="396252"/>
                    </a:cubicBezTo>
                    <a:cubicBezTo>
                      <a:pt x="61916" y="395704"/>
                      <a:pt x="61505" y="395155"/>
                      <a:pt x="61093" y="394469"/>
                    </a:cubicBezTo>
                    <a:cubicBezTo>
                      <a:pt x="60819" y="393783"/>
                      <a:pt x="60407" y="393098"/>
                      <a:pt x="60133" y="392412"/>
                    </a:cubicBezTo>
                    <a:cubicBezTo>
                      <a:pt x="59721" y="391451"/>
                      <a:pt x="59447" y="390354"/>
                      <a:pt x="59173" y="389394"/>
                    </a:cubicBezTo>
                    <a:cubicBezTo>
                      <a:pt x="58898" y="387886"/>
                      <a:pt x="58624" y="386377"/>
                      <a:pt x="58487" y="384868"/>
                    </a:cubicBezTo>
                    <a:cubicBezTo>
                      <a:pt x="58350" y="381713"/>
                      <a:pt x="58350" y="378559"/>
                      <a:pt x="59036" y="375404"/>
                    </a:cubicBezTo>
                    <a:cubicBezTo>
                      <a:pt x="59996" y="371426"/>
                      <a:pt x="61367" y="367723"/>
                      <a:pt x="62739" y="363883"/>
                    </a:cubicBezTo>
                    <a:cubicBezTo>
                      <a:pt x="64796" y="358670"/>
                      <a:pt x="66991" y="353596"/>
                      <a:pt x="69460" y="348521"/>
                    </a:cubicBezTo>
                    <a:cubicBezTo>
                      <a:pt x="73849" y="339880"/>
                      <a:pt x="78512" y="331376"/>
                      <a:pt x="83176" y="322735"/>
                    </a:cubicBezTo>
                    <a:cubicBezTo>
                      <a:pt x="85919" y="317522"/>
                      <a:pt x="88662" y="312310"/>
                      <a:pt x="91817" y="307235"/>
                    </a:cubicBezTo>
                    <a:cubicBezTo>
                      <a:pt x="94560" y="302709"/>
                      <a:pt x="97166" y="298320"/>
                      <a:pt x="99909" y="293794"/>
                    </a:cubicBezTo>
                    <a:cubicBezTo>
                      <a:pt x="99498" y="294068"/>
                      <a:pt x="99224" y="294342"/>
                      <a:pt x="98949" y="294480"/>
                    </a:cubicBezTo>
                    <a:cubicBezTo>
                      <a:pt x="91543" y="299829"/>
                      <a:pt x="83999" y="305041"/>
                      <a:pt x="76181" y="309979"/>
                    </a:cubicBezTo>
                    <a:cubicBezTo>
                      <a:pt x="72066" y="312584"/>
                      <a:pt x="67814" y="314916"/>
                      <a:pt x="63699" y="317385"/>
                    </a:cubicBezTo>
                    <a:cubicBezTo>
                      <a:pt x="59310" y="319991"/>
                      <a:pt x="54784" y="322323"/>
                      <a:pt x="50257" y="324518"/>
                    </a:cubicBezTo>
                    <a:cubicBezTo>
                      <a:pt x="42988" y="328084"/>
                      <a:pt x="35307" y="330141"/>
                      <a:pt x="27352" y="331376"/>
                    </a:cubicBezTo>
                    <a:cubicBezTo>
                      <a:pt x="21317" y="332336"/>
                      <a:pt x="14596" y="332199"/>
                      <a:pt x="9247" y="328632"/>
                    </a:cubicBezTo>
                    <a:cubicBezTo>
                      <a:pt x="7326" y="327261"/>
                      <a:pt x="5818" y="325341"/>
                      <a:pt x="4446" y="323558"/>
                    </a:cubicBezTo>
                    <a:cubicBezTo>
                      <a:pt x="3074" y="321637"/>
                      <a:pt x="1840" y="319168"/>
                      <a:pt x="1154" y="316974"/>
                    </a:cubicBezTo>
                    <a:cubicBezTo>
                      <a:pt x="743" y="315739"/>
                      <a:pt x="194" y="314368"/>
                      <a:pt x="194" y="312996"/>
                    </a:cubicBezTo>
                    <a:cubicBezTo>
                      <a:pt x="57" y="311350"/>
                      <a:pt x="-80" y="310116"/>
                      <a:pt x="57" y="308333"/>
                    </a:cubicBezTo>
                    <a:cubicBezTo>
                      <a:pt x="194" y="304904"/>
                      <a:pt x="1291" y="301338"/>
                      <a:pt x="2389" y="298046"/>
                    </a:cubicBezTo>
                    <a:cubicBezTo>
                      <a:pt x="3897" y="293794"/>
                      <a:pt x="5543" y="289542"/>
                      <a:pt x="7326" y="285564"/>
                    </a:cubicBezTo>
                    <a:cubicBezTo>
                      <a:pt x="8972" y="281723"/>
                      <a:pt x="11030" y="278020"/>
                      <a:pt x="13087" y="274454"/>
                    </a:cubicBezTo>
                    <a:cubicBezTo>
                      <a:pt x="15693" y="270065"/>
                      <a:pt x="18162" y="265676"/>
                      <a:pt x="20905" y="261287"/>
                    </a:cubicBezTo>
                    <a:cubicBezTo>
                      <a:pt x="25980" y="252920"/>
                      <a:pt x="31192" y="244416"/>
                      <a:pt x="36404" y="236049"/>
                    </a:cubicBezTo>
                    <a:cubicBezTo>
                      <a:pt x="37639" y="234129"/>
                      <a:pt x="38873" y="232072"/>
                      <a:pt x="40108" y="230014"/>
                    </a:cubicBezTo>
                    <a:cubicBezTo>
                      <a:pt x="41205" y="228231"/>
                      <a:pt x="42439" y="226585"/>
                      <a:pt x="43537" y="224939"/>
                    </a:cubicBezTo>
                    <a:cubicBezTo>
                      <a:pt x="49297" y="216436"/>
                      <a:pt x="55058" y="208069"/>
                      <a:pt x="60819" y="199565"/>
                    </a:cubicBezTo>
                    <a:cubicBezTo>
                      <a:pt x="63150" y="195998"/>
                      <a:pt x="65619" y="192433"/>
                      <a:pt x="68088" y="188866"/>
                    </a:cubicBezTo>
                    <a:cubicBezTo>
                      <a:pt x="69048" y="187495"/>
                      <a:pt x="69871" y="186123"/>
                      <a:pt x="70831" y="184752"/>
                    </a:cubicBezTo>
                    <a:cubicBezTo>
                      <a:pt x="80021" y="172544"/>
                      <a:pt x="89485" y="160200"/>
                      <a:pt x="98675" y="147992"/>
                    </a:cubicBezTo>
                    <a:cubicBezTo>
                      <a:pt x="96480" y="148816"/>
                      <a:pt x="94423" y="149639"/>
                      <a:pt x="92228" y="150462"/>
                    </a:cubicBezTo>
                    <a:cubicBezTo>
                      <a:pt x="88114" y="151970"/>
                      <a:pt x="84136" y="153479"/>
                      <a:pt x="80021" y="154850"/>
                    </a:cubicBezTo>
                    <a:cubicBezTo>
                      <a:pt x="76043" y="156222"/>
                      <a:pt x="71792" y="157320"/>
                      <a:pt x="67677" y="158143"/>
                    </a:cubicBezTo>
                    <a:cubicBezTo>
                      <a:pt x="63836" y="158828"/>
                      <a:pt x="59859" y="159240"/>
                      <a:pt x="55881" y="159377"/>
                    </a:cubicBezTo>
                    <a:cubicBezTo>
                      <a:pt x="54235" y="159377"/>
                      <a:pt x="52452" y="159377"/>
                      <a:pt x="50943" y="159240"/>
                    </a:cubicBezTo>
                    <a:cubicBezTo>
                      <a:pt x="49297" y="158966"/>
                      <a:pt x="47514" y="158828"/>
                      <a:pt x="45868" y="158143"/>
                    </a:cubicBezTo>
                    <a:cubicBezTo>
                      <a:pt x="43674" y="157182"/>
                      <a:pt x="41616" y="156222"/>
                      <a:pt x="39833" y="154576"/>
                    </a:cubicBezTo>
                    <a:cubicBezTo>
                      <a:pt x="38736" y="153479"/>
                      <a:pt x="37913" y="152656"/>
                      <a:pt x="36816" y="151285"/>
                    </a:cubicBezTo>
                    <a:cubicBezTo>
                      <a:pt x="35856" y="150187"/>
                      <a:pt x="35307" y="148953"/>
                      <a:pt x="34621" y="147581"/>
                    </a:cubicBezTo>
                    <a:cubicBezTo>
                      <a:pt x="31878" y="142369"/>
                      <a:pt x="33250" y="136197"/>
                      <a:pt x="34758" y="130847"/>
                    </a:cubicBezTo>
                    <a:cubicBezTo>
                      <a:pt x="36679" y="123989"/>
                      <a:pt x="40793" y="118366"/>
                      <a:pt x="44908" y="112605"/>
                    </a:cubicBezTo>
                    <a:cubicBezTo>
                      <a:pt x="50532" y="104787"/>
                      <a:pt x="57253" y="97655"/>
                      <a:pt x="63836" y="90523"/>
                    </a:cubicBezTo>
                    <a:cubicBezTo>
                      <a:pt x="77552" y="75847"/>
                      <a:pt x="92914" y="62542"/>
                      <a:pt x="109099" y="50609"/>
                    </a:cubicBezTo>
                    <a:cubicBezTo>
                      <a:pt x="125147" y="38813"/>
                      <a:pt x="142703" y="29075"/>
                      <a:pt x="161357" y="22217"/>
                    </a:cubicBezTo>
                    <a:cubicBezTo>
                      <a:pt x="167804" y="19885"/>
                      <a:pt x="174524" y="17965"/>
                      <a:pt x="181245" y="16593"/>
                    </a:cubicBezTo>
                    <a:cubicBezTo>
                      <a:pt x="185360" y="15770"/>
                      <a:pt x="189475" y="15085"/>
                      <a:pt x="193727" y="14673"/>
                    </a:cubicBezTo>
                    <a:cubicBezTo>
                      <a:pt x="197293" y="14261"/>
                      <a:pt x="200859" y="14125"/>
                      <a:pt x="204562" y="13987"/>
                    </a:cubicBezTo>
                    <a:cubicBezTo>
                      <a:pt x="212106" y="13713"/>
                      <a:pt x="219650" y="14261"/>
                      <a:pt x="227057" y="15359"/>
                    </a:cubicBezTo>
                    <a:cubicBezTo>
                      <a:pt x="229526" y="15770"/>
                      <a:pt x="231994" y="16319"/>
                      <a:pt x="234463" y="16868"/>
                    </a:cubicBezTo>
                    <a:cubicBezTo>
                      <a:pt x="238029" y="14536"/>
                      <a:pt x="241733" y="12341"/>
                      <a:pt x="245436" y="10284"/>
                    </a:cubicBezTo>
                    <a:cubicBezTo>
                      <a:pt x="249825" y="7815"/>
                      <a:pt x="254489" y="5895"/>
                      <a:pt x="259152" y="3700"/>
                    </a:cubicBezTo>
                    <a:cubicBezTo>
                      <a:pt x="264364" y="1369"/>
                      <a:pt x="270811" y="-963"/>
                      <a:pt x="276709" y="409"/>
                    </a:cubicBezTo>
                    <a:cubicBezTo>
                      <a:pt x="278766" y="820"/>
                      <a:pt x="281098" y="1506"/>
                      <a:pt x="282881" y="2740"/>
                    </a:cubicBezTo>
                    <a:cubicBezTo>
                      <a:pt x="284252" y="3700"/>
                      <a:pt x="285898" y="5072"/>
                      <a:pt x="286310" y="6718"/>
                    </a:cubicBezTo>
                    <a:cubicBezTo>
                      <a:pt x="286584" y="7541"/>
                      <a:pt x="286858" y="8501"/>
                      <a:pt x="286858" y="9324"/>
                    </a:cubicBezTo>
                    <a:cubicBezTo>
                      <a:pt x="286858" y="10284"/>
                      <a:pt x="286858" y="11244"/>
                      <a:pt x="286584" y="12204"/>
                    </a:cubicBezTo>
                    <a:cubicBezTo>
                      <a:pt x="286173" y="13850"/>
                      <a:pt x="285761" y="14948"/>
                      <a:pt x="285213" y="16593"/>
                    </a:cubicBezTo>
                    <a:cubicBezTo>
                      <a:pt x="284664" y="18102"/>
                      <a:pt x="283841" y="19337"/>
                      <a:pt x="283155" y="20708"/>
                    </a:cubicBezTo>
                    <a:cubicBezTo>
                      <a:pt x="281509" y="23589"/>
                      <a:pt x="278903" y="26057"/>
                      <a:pt x="276571" y="28389"/>
                    </a:cubicBezTo>
                    <a:cubicBezTo>
                      <a:pt x="273005" y="31955"/>
                      <a:pt x="269439" y="35384"/>
                      <a:pt x="265599" y="38539"/>
                    </a:cubicBezTo>
                    <a:cubicBezTo>
                      <a:pt x="258878" y="44437"/>
                      <a:pt x="251883" y="50198"/>
                      <a:pt x="245162" y="55958"/>
                    </a:cubicBezTo>
                    <a:cubicBezTo>
                      <a:pt x="243379" y="57467"/>
                      <a:pt x="241596" y="58838"/>
                      <a:pt x="239813" y="60210"/>
                    </a:cubicBezTo>
                    <a:cubicBezTo>
                      <a:pt x="235561" y="63639"/>
                      <a:pt x="231309" y="66931"/>
                      <a:pt x="227057" y="70360"/>
                    </a:cubicBezTo>
                    <a:cubicBezTo>
                      <a:pt x="225274" y="71732"/>
                      <a:pt x="223628" y="73241"/>
                      <a:pt x="221845" y="74475"/>
                    </a:cubicBezTo>
                    <a:cubicBezTo>
                      <a:pt x="218964" y="76670"/>
                      <a:pt x="215947" y="78727"/>
                      <a:pt x="213066" y="80921"/>
                    </a:cubicBezTo>
                    <a:cubicBezTo>
                      <a:pt x="206620" y="85722"/>
                      <a:pt x="200036" y="90386"/>
                      <a:pt x="193590" y="95186"/>
                    </a:cubicBezTo>
                    <a:cubicBezTo>
                      <a:pt x="191807" y="96557"/>
                      <a:pt x="189749" y="97655"/>
                      <a:pt x="187966" y="98889"/>
                    </a:cubicBezTo>
                    <a:cubicBezTo>
                      <a:pt x="183440" y="101770"/>
                      <a:pt x="178914" y="104650"/>
                      <a:pt x="174387" y="107668"/>
                    </a:cubicBezTo>
                    <a:cubicBezTo>
                      <a:pt x="170684" y="109999"/>
                      <a:pt x="167118" y="112331"/>
                      <a:pt x="163414" y="114800"/>
                    </a:cubicBezTo>
                    <a:cubicBezTo>
                      <a:pt x="158477" y="118092"/>
                      <a:pt x="153265" y="120972"/>
                      <a:pt x="148053" y="123853"/>
                    </a:cubicBezTo>
                    <a:cubicBezTo>
                      <a:pt x="139823" y="128516"/>
                      <a:pt x="131319" y="132905"/>
                      <a:pt x="122815" y="137020"/>
                    </a:cubicBezTo>
                    <a:cubicBezTo>
                      <a:pt x="120620" y="138117"/>
                      <a:pt x="118289" y="139214"/>
                      <a:pt x="115957" y="140312"/>
                    </a:cubicBezTo>
                    <a:cubicBezTo>
                      <a:pt x="115546" y="140860"/>
                      <a:pt x="115134" y="141272"/>
                      <a:pt x="114860" y="141821"/>
                    </a:cubicBezTo>
                    <a:cubicBezTo>
                      <a:pt x="111156" y="146895"/>
                      <a:pt x="107179" y="151970"/>
                      <a:pt x="103475" y="157045"/>
                    </a:cubicBezTo>
                    <a:cubicBezTo>
                      <a:pt x="98126" y="164315"/>
                      <a:pt x="92640" y="171584"/>
                      <a:pt x="87153" y="178717"/>
                    </a:cubicBezTo>
                    <a:cubicBezTo>
                      <a:pt x="84273" y="182557"/>
                      <a:pt x="81256" y="186398"/>
                      <a:pt x="78512" y="190238"/>
                    </a:cubicBezTo>
                    <a:cubicBezTo>
                      <a:pt x="68363" y="205326"/>
                      <a:pt x="58350" y="220276"/>
                      <a:pt x="48200" y="235364"/>
                    </a:cubicBezTo>
                    <a:cubicBezTo>
                      <a:pt x="48337" y="235226"/>
                      <a:pt x="48474" y="235089"/>
                      <a:pt x="48474" y="234815"/>
                    </a:cubicBezTo>
                    <a:cubicBezTo>
                      <a:pt x="44222" y="241810"/>
                      <a:pt x="39970" y="248942"/>
                      <a:pt x="35718" y="255938"/>
                    </a:cubicBezTo>
                    <a:cubicBezTo>
                      <a:pt x="29683" y="265813"/>
                      <a:pt x="23648" y="275552"/>
                      <a:pt x="18299" y="285701"/>
                    </a:cubicBezTo>
                    <a:cubicBezTo>
                      <a:pt x="18436" y="285564"/>
                      <a:pt x="18573" y="285290"/>
                      <a:pt x="18573" y="285152"/>
                    </a:cubicBezTo>
                    <a:cubicBezTo>
                      <a:pt x="15967" y="290365"/>
                      <a:pt x="13773" y="295851"/>
                      <a:pt x="11853" y="301475"/>
                    </a:cubicBezTo>
                    <a:cubicBezTo>
                      <a:pt x="11167" y="303532"/>
                      <a:pt x="10618" y="305590"/>
                      <a:pt x="10070" y="307784"/>
                    </a:cubicBezTo>
                    <a:cubicBezTo>
                      <a:pt x="10070" y="307510"/>
                      <a:pt x="10207" y="307373"/>
                      <a:pt x="10207" y="307098"/>
                    </a:cubicBezTo>
                    <a:cubicBezTo>
                      <a:pt x="10070" y="307647"/>
                      <a:pt x="10070" y="308196"/>
                      <a:pt x="9932" y="308744"/>
                    </a:cubicBezTo>
                    <a:cubicBezTo>
                      <a:pt x="9932" y="309155"/>
                      <a:pt x="9932" y="309704"/>
                      <a:pt x="9932" y="310116"/>
                    </a:cubicBezTo>
                    <a:cubicBezTo>
                      <a:pt x="9932" y="310664"/>
                      <a:pt x="10070" y="311213"/>
                      <a:pt x="10070" y="311762"/>
                    </a:cubicBezTo>
                    <a:cubicBezTo>
                      <a:pt x="10070" y="311487"/>
                      <a:pt x="9932" y="311350"/>
                      <a:pt x="9932" y="311076"/>
                    </a:cubicBezTo>
                    <a:cubicBezTo>
                      <a:pt x="10070" y="312036"/>
                      <a:pt x="10344" y="312996"/>
                      <a:pt x="10618" y="313956"/>
                    </a:cubicBezTo>
                    <a:cubicBezTo>
                      <a:pt x="10618" y="313819"/>
                      <a:pt x="10618" y="313819"/>
                      <a:pt x="10481" y="313682"/>
                    </a:cubicBezTo>
                    <a:cubicBezTo>
                      <a:pt x="10481" y="313819"/>
                      <a:pt x="10618" y="313956"/>
                      <a:pt x="10618" y="314093"/>
                    </a:cubicBezTo>
                    <a:cubicBezTo>
                      <a:pt x="10618" y="314231"/>
                      <a:pt x="10618" y="314231"/>
                      <a:pt x="10755" y="314368"/>
                    </a:cubicBezTo>
                    <a:cubicBezTo>
                      <a:pt x="10755" y="314368"/>
                      <a:pt x="10755" y="314231"/>
                      <a:pt x="10755" y="314093"/>
                    </a:cubicBezTo>
                    <a:cubicBezTo>
                      <a:pt x="11030" y="314916"/>
                      <a:pt x="11441" y="315739"/>
                      <a:pt x="11853" y="316562"/>
                    </a:cubicBezTo>
                    <a:cubicBezTo>
                      <a:pt x="12127" y="317111"/>
                      <a:pt x="12401" y="317522"/>
                      <a:pt x="12676" y="318071"/>
                    </a:cubicBezTo>
                    <a:cubicBezTo>
                      <a:pt x="12538" y="317934"/>
                      <a:pt x="12401" y="317797"/>
                      <a:pt x="12264" y="317660"/>
                    </a:cubicBezTo>
                    <a:cubicBezTo>
                      <a:pt x="12813" y="318620"/>
                      <a:pt x="13499" y="319306"/>
                      <a:pt x="14184" y="320129"/>
                    </a:cubicBezTo>
                    <a:cubicBezTo>
                      <a:pt x="14184" y="320129"/>
                      <a:pt x="14047" y="319991"/>
                      <a:pt x="14047" y="319991"/>
                    </a:cubicBezTo>
                    <a:cubicBezTo>
                      <a:pt x="14321" y="320266"/>
                      <a:pt x="14596" y="320540"/>
                      <a:pt x="14870" y="320814"/>
                    </a:cubicBezTo>
                    <a:cubicBezTo>
                      <a:pt x="15007" y="320951"/>
                      <a:pt x="15282" y="321089"/>
                      <a:pt x="15419" y="321226"/>
                    </a:cubicBezTo>
                    <a:cubicBezTo>
                      <a:pt x="15693" y="321363"/>
                      <a:pt x="15967" y="321500"/>
                      <a:pt x="16242" y="321500"/>
                    </a:cubicBezTo>
                    <a:cubicBezTo>
                      <a:pt x="16653" y="321637"/>
                      <a:pt x="16928" y="321774"/>
                      <a:pt x="17339" y="321774"/>
                    </a:cubicBezTo>
                    <a:cubicBezTo>
                      <a:pt x="17888" y="321912"/>
                      <a:pt x="18436" y="321912"/>
                      <a:pt x="18985" y="322049"/>
                    </a:cubicBezTo>
                    <a:cubicBezTo>
                      <a:pt x="20768" y="322186"/>
                      <a:pt x="22414" y="322049"/>
                      <a:pt x="24060" y="322049"/>
                    </a:cubicBezTo>
                    <a:cubicBezTo>
                      <a:pt x="24060" y="322049"/>
                      <a:pt x="23923" y="322049"/>
                      <a:pt x="23923" y="322049"/>
                    </a:cubicBezTo>
                    <a:cubicBezTo>
                      <a:pt x="24060" y="322049"/>
                      <a:pt x="24060" y="322049"/>
                      <a:pt x="24197" y="322049"/>
                    </a:cubicBezTo>
                    <a:cubicBezTo>
                      <a:pt x="24334" y="322049"/>
                      <a:pt x="24471" y="322049"/>
                      <a:pt x="24608" y="322049"/>
                    </a:cubicBezTo>
                    <a:cubicBezTo>
                      <a:pt x="24471" y="322049"/>
                      <a:pt x="24334" y="322049"/>
                      <a:pt x="24197" y="322049"/>
                    </a:cubicBezTo>
                    <a:cubicBezTo>
                      <a:pt x="26254" y="321774"/>
                      <a:pt x="28312" y="321500"/>
                      <a:pt x="30369" y="321089"/>
                    </a:cubicBezTo>
                    <a:cubicBezTo>
                      <a:pt x="30095" y="321089"/>
                      <a:pt x="29958" y="321226"/>
                      <a:pt x="29683" y="321226"/>
                    </a:cubicBezTo>
                    <a:cubicBezTo>
                      <a:pt x="32564" y="320540"/>
                      <a:pt x="35444" y="319854"/>
                      <a:pt x="38187" y="319031"/>
                    </a:cubicBezTo>
                    <a:cubicBezTo>
                      <a:pt x="37913" y="319031"/>
                      <a:pt x="37776" y="319168"/>
                      <a:pt x="37639" y="319306"/>
                    </a:cubicBezTo>
                    <a:cubicBezTo>
                      <a:pt x="41342" y="317934"/>
                      <a:pt x="45045" y="316425"/>
                      <a:pt x="48611" y="314642"/>
                    </a:cubicBezTo>
                    <a:cubicBezTo>
                      <a:pt x="48474" y="314779"/>
                      <a:pt x="48337" y="314779"/>
                      <a:pt x="48200" y="314916"/>
                    </a:cubicBezTo>
                    <a:cubicBezTo>
                      <a:pt x="53138" y="312310"/>
                      <a:pt x="58076" y="309430"/>
                      <a:pt x="62876" y="306687"/>
                    </a:cubicBezTo>
                    <a:cubicBezTo>
                      <a:pt x="68363" y="303532"/>
                      <a:pt x="73712" y="300240"/>
                      <a:pt x="79061" y="296674"/>
                    </a:cubicBezTo>
                    <a:cubicBezTo>
                      <a:pt x="79061" y="296674"/>
                      <a:pt x="78924" y="296674"/>
                      <a:pt x="78924" y="296811"/>
                    </a:cubicBezTo>
                    <a:cubicBezTo>
                      <a:pt x="84273" y="293108"/>
                      <a:pt x="89622" y="289405"/>
                      <a:pt x="94972" y="285427"/>
                    </a:cubicBezTo>
                    <a:cubicBezTo>
                      <a:pt x="97852" y="283370"/>
                      <a:pt x="100869" y="281175"/>
                      <a:pt x="103750" y="278981"/>
                    </a:cubicBezTo>
                    <a:cubicBezTo>
                      <a:pt x="107316" y="276100"/>
                      <a:pt x="110882" y="273357"/>
                      <a:pt x="114448" y="270477"/>
                    </a:cubicBezTo>
                    <a:cubicBezTo>
                      <a:pt x="114723" y="270202"/>
                      <a:pt x="114860" y="269791"/>
                      <a:pt x="115134" y="269516"/>
                    </a:cubicBezTo>
                    <a:cubicBezTo>
                      <a:pt x="124598" y="255663"/>
                      <a:pt x="133925" y="241947"/>
                      <a:pt x="143389" y="228094"/>
                    </a:cubicBezTo>
                    <a:cubicBezTo>
                      <a:pt x="145721" y="224665"/>
                      <a:pt x="148464" y="221236"/>
                      <a:pt x="151070" y="217944"/>
                    </a:cubicBezTo>
                    <a:cubicBezTo>
                      <a:pt x="154088" y="213967"/>
                      <a:pt x="157242" y="209852"/>
                      <a:pt x="160397" y="205874"/>
                    </a:cubicBezTo>
                    <a:cubicBezTo>
                      <a:pt x="166843" y="197782"/>
                      <a:pt x="173427" y="189827"/>
                      <a:pt x="180148" y="182146"/>
                    </a:cubicBezTo>
                    <a:cubicBezTo>
                      <a:pt x="193864" y="166646"/>
                      <a:pt x="208403" y="151833"/>
                      <a:pt x="223353" y="137431"/>
                    </a:cubicBezTo>
                    <a:cubicBezTo>
                      <a:pt x="230074" y="130985"/>
                      <a:pt x="236795" y="124813"/>
                      <a:pt x="243927" y="118915"/>
                    </a:cubicBezTo>
                    <a:cubicBezTo>
                      <a:pt x="247494" y="115897"/>
                      <a:pt x="251334" y="113017"/>
                      <a:pt x="255037" y="110137"/>
                    </a:cubicBezTo>
                    <a:cubicBezTo>
                      <a:pt x="258878" y="107119"/>
                      <a:pt x="262718" y="104376"/>
                      <a:pt x="266833" y="101633"/>
                    </a:cubicBezTo>
                    <a:cubicBezTo>
                      <a:pt x="270125" y="99575"/>
                      <a:pt x="273554" y="97792"/>
                      <a:pt x="277120" y="96146"/>
                    </a:cubicBezTo>
                    <a:cubicBezTo>
                      <a:pt x="280412" y="94637"/>
                      <a:pt x="283704" y="93266"/>
                      <a:pt x="287270" y="92306"/>
                    </a:cubicBezTo>
                    <a:cubicBezTo>
                      <a:pt x="291385" y="91208"/>
                      <a:pt x="296460" y="91757"/>
                      <a:pt x="299614" y="95049"/>
                    </a:cubicBezTo>
                    <a:cubicBezTo>
                      <a:pt x="300300" y="95735"/>
                      <a:pt x="300986" y="96421"/>
                      <a:pt x="301535" y="97244"/>
                    </a:cubicBezTo>
                    <a:cubicBezTo>
                      <a:pt x="302358" y="98478"/>
                      <a:pt x="302632" y="99027"/>
                      <a:pt x="303180" y="100398"/>
                    </a:cubicBezTo>
                    <a:cubicBezTo>
                      <a:pt x="303729" y="101907"/>
                      <a:pt x="303866" y="103690"/>
                      <a:pt x="303455" y="105199"/>
                    </a:cubicBezTo>
                    <a:cubicBezTo>
                      <a:pt x="303043" y="106844"/>
                      <a:pt x="302632" y="107805"/>
                      <a:pt x="301946" y="109314"/>
                    </a:cubicBezTo>
                    <a:cubicBezTo>
                      <a:pt x="301260" y="110685"/>
                      <a:pt x="300300" y="112057"/>
                      <a:pt x="299477" y="113428"/>
                    </a:cubicBezTo>
                    <a:cubicBezTo>
                      <a:pt x="298517" y="114800"/>
                      <a:pt x="297694" y="116172"/>
                      <a:pt x="296734" y="117543"/>
                    </a:cubicBezTo>
                    <a:cubicBezTo>
                      <a:pt x="295225" y="119601"/>
                      <a:pt x="293442" y="121521"/>
                      <a:pt x="291659" y="123441"/>
                    </a:cubicBezTo>
                    <a:cubicBezTo>
                      <a:pt x="285213" y="130299"/>
                      <a:pt x="278355" y="136883"/>
                      <a:pt x="271771" y="143604"/>
                    </a:cubicBezTo>
                    <a:cubicBezTo>
                      <a:pt x="266284" y="149090"/>
                      <a:pt x="260661" y="154439"/>
                      <a:pt x="255037" y="159926"/>
                    </a:cubicBezTo>
                    <a:cubicBezTo>
                      <a:pt x="250785" y="164040"/>
                      <a:pt x="246533" y="168155"/>
                      <a:pt x="242281" y="172270"/>
                    </a:cubicBezTo>
                    <a:cubicBezTo>
                      <a:pt x="231171" y="182694"/>
                      <a:pt x="220199" y="193118"/>
                      <a:pt x="209089" y="203543"/>
                    </a:cubicBezTo>
                    <a:cubicBezTo>
                      <a:pt x="202779" y="209440"/>
                      <a:pt x="196333" y="215338"/>
                      <a:pt x="190023" y="221236"/>
                    </a:cubicBezTo>
                    <a:cubicBezTo>
                      <a:pt x="186183" y="224802"/>
                      <a:pt x="182205" y="228094"/>
                      <a:pt x="178228" y="231523"/>
                    </a:cubicBezTo>
                    <a:cubicBezTo>
                      <a:pt x="170410" y="238381"/>
                      <a:pt x="162591" y="245239"/>
                      <a:pt x="154773" y="251960"/>
                    </a:cubicBezTo>
                    <a:cubicBezTo>
                      <a:pt x="153127" y="253469"/>
                      <a:pt x="151482" y="254840"/>
                      <a:pt x="149836" y="256349"/>
                    </a:cubicBezTo>
                    <a:cubicBezTo>
                      <a:pt x="148327" y="257720"/>
                      <a:pt x="146818" y="258818"/>
                      <a:pt x="145172" y="260052"/>
                    </a:cubicBezTo>
                    <a:cubicBezTo>
                      <a:pt x="137628" y="265950"/>
                      <a:pt x="130085" y="271848"/>
                      <a:pt x="122678" y="277609"/>
                    </a:cubicBezTo>
                    <a:cubicBezTo>
                      <a:pt x="122678" y="277609"/>
                      <a:pt x="122678" y="277609"/>
                      <a:pt x="122678" y="277609"/>
                    </a:cubicBezTo>
                    <a:cubicBezTo>
                      <a:pt x="122678" y="277609"/>
                      <a:pt x="122678" y="277609"/>
                      <a:pt x="122815" y="277472"/>
                    </a:cubicBezTo>
                    <a:cubicBezTo>
                      <a:pt x="115408" y="289816"/>
                      <a:pt x="108002" y="302297"/>
                      <a:pt x="100595" y="314779"/>
                    </a:cubicBezTo>
                    <a:cubicBezTo>
                      <a:pt x="99909" y="315877"/>
                      <a:pt x="99361" y="317111"/>
                      <a:pt x="98675" y="318208"/>
                    </a:cubicBezTo>
                    <a:cubicBezTo>
                      <a:pt x="96617" y="322049"/>
                      <a:pt x="94560" y="325752"/>
                      <a:pt x="92640" y="329593"/>
                    </a:cubicBezTo>
                    <a:cubicBezTo>
                      <a:pt x="88388" y="337548"/>
                      <a:pt x="83999" y="345503"/>
                      <a:pt x="80021" y="353458"/>
                    </a:cubicBezTo>
                    <a:cubicBezTo>
                      <a:pt x="80158" y="353321"/>
                      <a:pt x="80295" y="353047"/>
                      <a:pt x="80295" y="352910"/>
                    </a:cubicBezTo>
                    <a:cubicBezTo>
                      <a:pt x="78787" y="355790"/>
                      <a:pt x="77415" y="358670"/>
                      <a:pt x="76181" y="361688"/>
                    </a:cubicBezTo>
                    <a:cubicBezTo>
                      <a:pt x="74535" y="365254"/>
                      <a:pt x="73300" y="368957"/>
                      <a:pt x="71929" y="372524"/>
                    </a:cubicBezTo>
                    <a:cubicBezTo>
                      <a:pt x="71929" y="372524"/>
                      <a:pt x="71929" y="372524"/>
                      <a:pt x="71929" y="372386"/>
                    </a:cubicBezTo>
                    <a:cubicBezTo>
                      <a:pt x="71243" y="374306"/>
                      <a:pt x="70694" y="376364"/>
                      <a:pt x="70146" y="378422"/>
                    </a:cubicBezTo>
                    <a:cubicBezTo>
                      <a:pt x="70146" y="378147"/>
                      <a:pt x="70283" y="378010"/>
                      <a:pt x="70283" y="377735"/>
                    </a:cubicBezTo>
                    <a:cubicBezTo>
                      <a:pt x="70008" y="379107"/>
                      <a:pt x="69871" y="380616"/>
                      <a:pt x="69734" y="382125"/>
                    </a:cubicBezTo>
                    <a:cubicBezTo>
                      <a:pt x="69734" y="381851"/>
                      <a:pt x="69734" y="381713"/>
                      <a:pt x="69734" y="381439"/>
                    </a:cubicBezTo>
                    <a:cubicBezTo>
                      <a:pt x="69734" y="382536"/>
                      <a:pt x="69734" y="383496"/>
                      <a:pt x="69734" y="384593"/>
                    </a:cubicBezTo>
                    <a:cubicBezTo>
                      <a:pt x="69871" y="385691"/>
                      <a:pt x="70008" y="386651"/>
                      <a:pt x="70146" y="387611"/>
                    </a:cubicBezTo>
                    <a:cubicBezTo>
                      <a:pt x="70283" y="388022"/>
                      <a:pt x="70420" y="388434"/>
                      <a:pt x="70557" y="388846"/>
                    </a:cubicBezTo>
                    <a:cubicBezTo>
                      <a:pt x="70694" y="389120"/>
                      <a:pt x="70694" y="389257"/>
                      <a:pt x="70831" y="389531"/>
                    </a:cubicBezTo>
                    <a:cubicBezTo>
                      <a:pt x="70831" y="389531"/>
                      <a:pt x="70831" y="389531"/>
                      <a:pt x="70831" y="389669"/>
                    </a:cubicBezTo>
                    <a:cubicBezTo>
                      <a:pt x="70831" y="389669"/>
                      <a:pt x="70969" y="389806"/>
                      <a:pt x="70969" y="389806"/>
                    </a:cubicBezTo>
                    <a:cubicBezTo>
                      <a:pt x="71106" y="389943"/>
                      <a:pt x="71380" y="389943"/>
                      <a:pt x="71517" y="390080"/>
                    </a:cubicBezTo>
                    <a:cubicBezTo>
                      <a:pt x="71792" y="390217"/>
                      <a:pt x="72066" y="390217"/>
                      <a:pt x="72340" y="390354"/>
                    </a:cubicBezTo>
                    <a:cubicBezTo>
                      <a:pt x="73300" y="390492"/>
                      <a:pt x="74398" y="390629"/>
                      <a:pt x="75358" y="390766"/>
                    </a:cubicBezTo>
                    <a:cubicBezTo>
                      <a:pt x="75083" y="390766"/>
                      <a:pt x="74946" y="390766"/>
                      <a:pt x="74672" y="390766"/>
                    </a:cubicBezTo>
                    <a:cubicBezTo>
                      <a:pt x="75632" y="390766"/>
                      <a:pt x="76592" y="390766"/>
                      <a:pt x="77415" y="390766"/>
                    </a:cubicBezTo>
                    <a:cubicBezTo>
                      <a:pt x="77415" y="390766"/>
                      <a:pt x="77415" y="390766"/>
                      <a:pt x="77415" y="390766"/>
                    </a:cubicBezTo>
                    <a:cubicBezTo>
                      <a:pt x="77415" y="390766"/>
                      <a:pt x="77552" y="390766"/>
                      <a:pt x="77552" y="390766"/>
                    </a:cubicBezTo>
                    <a:cubicBezTo>
                      <a:pt x="77689" y="390766"/>
                      <a:pt x="77964" y="390766"/>
                      <a:pt x="78101" y="390766"/>
                    </a:cubicBezTo>
                    <a:cubicBezTo>
                      <a:pt x="78101" y="390766"/>
                      <a:pt x="77964" y="390766"/>
                      <a:pt x="77964" y="390766"/>
                    </a:cubicBezTo>
                    <a:cubicBezTo>
                      <a:pt x="79061" y="390629"/>
                      <a:pt x="80158" y="390492"/>
                      <a:pt x="81256" y="390217"/>
                    </a:cubicBezTo>
                    <a:cubicBezTo>
                      <a:pt x="80981" y="390217"/>
                      <a:pt x="80844" y="390217"/>
                      <a:pt x="80570" y="390354"/>
                    </a:cubicBezTo>
                    <a:cubicBezTo>
                      <a:pt x="81256" y="390217"/>
                      <a:pt x="81941" y="389943"/>
                      <a:pt x="82627" y="389806"/>
                    </a:cubicBezTo>
                    <a:cubicBezTo>
                      <a:pt x="83862" y="389394"/>
                      <a:pt x="85096" y="388846"/>
                      <a:pt x="86468" y="388297"/>
                    </a:cubicBezTo>
                    <a:cubicBezTo>
                      <a:pt x="86193" y="388434"/>
                      <a:pt x="86056" y="388571"/>
                      <a:pt x="85919" y="388571"/>
                    </a:cubicBezTo>
                    <a:cubicBezTo>
                      <a:pt x="89485" y="386788"/>
                      <a:pt x="92914" y="384731"/>
                      <a:pt x="96206" y="382536"/>
                    </a:cubicBezTo>
                    <a:cubicBezTo>
                      <a:pt x="99635" y="380342"/>
                      <a:pt x="103201" y="378147"/>
                      <a:pt x="106630" y="375953"/>
                    </a:cubicBezTo>
                    <a:cubicBezTo>
                      <a:pt x="106630" y="375953"/>
                      <a:pt x="106630" y="375953"/>
                      <a:pt x="106630" y="375953"/>
                    </a:cubicBezTo>
                    <a:cubicBezTo>
                      <a:pt x="117191" y="368820"/>
                      <a:pt x="127204" y="360865"/>
                      <a:pt x="136805" y="352635"/>
                    </a:cubicBezTo>
                    <a:cubicBezTo>
                      <a:pt x="138588" y="349344"/>
                      <a:pt x="140234" y="345915"/>
                      <a:pt x="142017" y="342623"/>
                    </a:cubicBezTo>
                    <a:cubicBezTo>
                      <a:pt x="142703" y="341251"/>
                      <a:pt x="143663" y="339742"/>
                      <a:pt x="144486" y="338371"/>
                    </a:cubicBezTo>
                    <a:cubicBezTo>
                      <a:pt x="146955" y="333982"/>
                      <a:pt x="149424" y="329729"/>
                      <a:pt x="151893" y="325341"/>
                    </a:cubicBezTo>
                    <a:cubicBezTo>
                      <a:pt x="156145" y="317797"/>
                      <a:pt x="160534" y="310390"/>
                      <a:pt x="164786" y="302846"/>
                    </a:cubicBezTo>
                    <a:cubicBezTo>
                      <a:pt x="165335" y="301749"/>
                      <a:pt x="166158" y="300789"/>
                      <a:pt x="166706" y="299692"/>
                    </a:cubicBezTo>
                    <a:cubicBezTo>
                      <a:pt x="169038" y="296126"/>
                      <a:pt x="171507" y="292422"/>
                      <a:pt x="173839" y="288856"/>
                    </a:cubicBezTo>
                    <a:cubicBezTo>
                      <a:pt x="179462" y="280352"/>
                      <a:pt x="184949" y="271711"/>
                      <a:pt x="190572" y="263207"/>
                    </a:cubicBezTo>
                    <a:cubicBezTo>
                      <a:pt x="192767" y="259778"/>
                      <a:pt x="194961" y="256486"/>
                      <a:pt x="197430" y="253194"/>
                    </a:cubicBezTo>
                    <a:cubicBezTo>
                      <a:pt x="203465" y="244965"/>
                      <a:pt x="209500" y="236735"/>
                      <a:pt x="215398" y="228368"/>
                    </a:cubicBezTo>
                    <a:cubicBezTo>
                      <a:pt x="217867" y="225077"/>
                      <a:pt x="220336" y="221648"/>
                      <a:pt x="222668" y="218356"/>
                    </a:cubicBezTo>
                    <a:cubicBezTo>
                      <a:pt x="225274" y="214790"/>
                      <a:pt x="228017" y="211361"/>
                      <a:pt x="230760" y="207794"/>
                    </a:cubicBezTo>
                    <a:cubicBezTo>
                      <a:pt x="236384" y="200525"/>
                      <a:pt x="242281" y="193393"/>
                      <a:pt x="248454" y="186398"/>
                    </a:cubicBezTo>
                    <a:cubicBezTo>
                      <a:pt x="251745" y="182694"/>
                      <a:pt x="255174" y="179265"/>
                      <a:pt x="258603" y="175699"/>
                    </a:cubicBezTo>
                    <a:cubicBezTo>
                      <a:pt x="262170" y="171995"/>
                      <a:pt x="265736" y="168430"/>
                      <a:pt x="269576" y="165001"/>
                    </a:cubicBezTo>
                    <a:cubicBezTo>
                      <a:pt x="276160" y="159240"/>
                      <a:pt x="283292" y="153891"/>
                      <a:pt x="290973" y="149639"/>
                    </a:cubicBezTo>
                    <a:cubicBezTo>
                      <a:pt x="293991" y="147992"/>
                      <a:pt x="297008" y="146895"/>
                      <a:pt x="300300" y="146210"/>
                    </a:cubicBezTo>
                    <a:cubicBezTo>
                      <a:pt x="303318" y="145524"/>
                      <a:pt x="306472" y="145524"/>
                      <a:pt x="309627" y="145798"/>
                    </a:cubicBezTo>
                    <a:cubicBezTo>
                      <a:pt x="311547" y="145935"/>
                      <a:pt x="313605" y="146621"/>
                      <a:pt x="315251" y="147718"/>
                    </a:cubicBezTo>
                    <a:cubicBezTo>
                      <a:pt x="315936" y="148130"/>
                      <a:pt x="316759" y="148679"/>
                      <a:pt x="317308" y="149364"/>
                    </a:cubicBezTo>
                    <a:cubicBezTo>
                      <a:pt x="317719" y="150050"/>
                      <a:pt x="318405" y="150873"/>
                      <a:pt x="318680" y="151696"/>
                    </a:cubicBezTo>
                    <a:cubicBezTo>
                      <a:pt x="319091" y="152656"/>
                      <a:pt x="319365" y="153616"/>
                      <a:pt x="319640" y="154439"/>
                    </a:cubicBezTo>
                    <a:cubicBezTo>
                      <a:pt x="319914" y="156085"/>
                      <a:pt x="320051" y="157182"/>
                      <a:pt x="320051" y="158828"/>
                    </a:cubicBezTo>
                    <a:cubicBezTo>
                      <a:pt x="320325" y="161983"/>
                      <a:pt x="319640" y="165549"/>
                      <a:pt x="318405" y="168292"/>
                    </a:cubicBezTo>
                    <a:cubicBezTo>
                      <a:pt x="316896" y="171721"/>
                      <a:pt x="314976" y="175013"/>
                      <a:pt x="313056" y="178305"/>
                    </a:cubicBezTo>
                    <a:cubicBezTo>
                      <a:pt x="310999" y="181871"/>
                      <a:pt x="308530" y="185300"/>
                      <a:pt x="306061" y="188592"/>
                    </a:cubicBezTo>
                    <a:cubicBezTo>
                      <a:pt x="303180" y="192433"/>
                      <a:pt x="300300" y="196136"/>
                      <a:pt x="297283" y="199839"/>
                    </a:cubicBezTo>
                    <a:cubicBezTo>
                      <a:pt x="292893" y="205326"/>
                      <a:pt x="288642" y="210812"/>
                      <a:pt x="284115" y="216024"/>
                    </a:cubicBezTo>
                    <a:cubicBezTo>
                      <a:pt x="277943" y="223019"/>
                      <a:pt x="271771" y="230152"/>
                      <a:pt x="265599" y="237146"/>
                    </a:cubicBezTo>
                    <a:cubicBezTo>
                      <a:pt x="261484" y="241810"/>
                      <a:pt x="257095" y="246199"/>
                      <a:pt x="252843" y="250726"/>
                    </a:cubicBezTo>
                    <a:cubicBezTo>
                      <a:pt x="247494" y="256486"/>
                      <a:pt x="242144" y="262247"/>
                      <a:pt x="236658" y="267871"/>
                    </a:cubicBezTo>
                    <a:cubicBezTo>
                      <a:pt x="231720" y="273083"/>
                      <a:pt x="226645" y="278158"/>
                      <a:pt x="221707" y="283370"/>
                    </a:cubicBezTo>
                    <a:cubicBezTo>
                      <a:pt x="215947" y="289405"/>
                      <a:pt x="210049" y="295439"/>
                      <a:pt x="204288" y="301475"/>
                    </a:cubicBezTo>
                    <a:cubicBezTo>
                      <a:pt x="200173" y="305726"/>
                      <a:pt x="195921" y="309979"/>
                      <a:pt x="191669" y="314231"/>
                    </a:cubicBezTo>
                    <a:cubicBezTo>
                      <a:pt x="184949" y="320951"/>
                      <a:pt x="178365" y="327672"/>
                      <a:pt x="171644" y="334393"/>
                    </a:cubicBezTo>
                    <a:cubicBezTo>
                      <a:pt x="168078" y="337959"/>
                      <a:pt x="164375" y="341388"/>
                      <a:pt x="160534" y="344817"/>
                    </a:cubicBezTo>
                    <a:cubicBezTo>
                      <a:pt x="155459" y="349481"/>
                      <a:pt x="150247" y="354144"/>
                      <a:pt x="145035" y="358670"/>
                    </a:cubicBezTo>
                    <a:cubicBezTo>
                      <a:pt x="141743" y="365117"/>
                      <a:pt x="138451" y="371564"/>
                      <a:pt x="135159" y="378010"/>
                    </a:cubicBezTo>
                    <a:cubicBezTo>
                      <a:pt x="135159" y="377873"/>
                      <a:pt x="135297" y="377735"/>
                      <a:pt x="135297" y="377599"/>
                    </a:cubicBezTo>
                    <a:cubicBezTo>
                      <a:pt x="132691" y="382948"/>
                      <a:pt x="130085" y="388297"/>
                      <a:pt x="127616" y="393646"/>
                    </a:cubicBezTo>
                    <a:cubicBezTo>
                      <a:pt x="126244" y="396664"/>
                      <a:pt x="125010" y="399818"/>
                      <a:pt x="123775" y="402973"/>
                    </a:cubicBezTo>
                    <a:cubicBezTo>
                      <a:pt x="122541" y="405991"/>
                      <a:pt x="121306" y="408871"/>
                      <a:pt x="120346" y="411889"/>
                    </a:cubicBezTo>
                    <a:cubicBezTo>
                      <a:pt x="119935" y="413260"/>
                      <a:pt x="119660" y="414632"/>
                      <a:pt x="119386" y="415866"/>
                    </a:cubicBezTo>
                    <a:cubicBezTo>
                      <a:pt x="119386" y="415592"/>
                      <a:pt x="119523" y="415454"/>
                      <a:pt x="119523" y="415180"/>
                    </a:cubicBezTo>
                    <a:cubicBezTo>
                      <a:pt x="119249" y="416415"/>
                      <a:pt x="119112" y="417786"/>
                      <a:pt x="118975" y="419021"/>
                    </a:cubicBezTo>
                    <a:cubicBezTo>
                      <a:pt x="118837" y="420804"/>
                      <a:pt x="118837" y="422450"/>
                      <a:pt x="118837" y="424233"/>
                    </a:cubicBezTo>
                    <a:cubicBezTo>
                      <a:pt x="118837" y="424096"/>
                      <a:pt x="118837" y="423959"/>
                      <a:pt x="118837" y="423821"/>
                    </a:cubicBezTo>
                    <a:cubicBezTo>
                      <a:pt x="118837" y="423959"/>
                      <a:pt x="118837" y="424233"/>
                      <a:pt x="118837" y="424370"/>
                    </a:cubicBezTo>
                    <a:cubicBezTo>
                      <a:pt x="118837" y="424370"/>
                      <a:pt x="118837" y="424507"/>
                      <a:pt x="118837" y="424507"/>
                    </a:cubicBezTo>
                    <a:cubicBezTo>
                      <a:pt x="118837" y="424507"/>
                      <a:pt x="118837" y="424370"/>
                      <a:pt x="118837" y="424370"/>
                    </a:cubicBezTo>
                    <a:cubicBezTo>
                      <a:pt x="118975" y="425193"/>
                      <a:pt x="118975" y="426016"/>
                      <a:pt x="119249" y="426839"/>
                    </a:cubicBezTo>
                    <a:cubicBezTo>
                      <a:pt x="119386" y="427113"/>
                      <a:pt x="119523" y="427525"/>
                      <a:pt x="119523" y="427799"/>
                    </a:cubicBezTo>
                    <a:cubicBezTo>
                      <a:pt x="119660" y="427936"/>
                      <a:pt x="119660" y="428073"/>
                      <a:pt x="119798" y="428211"/>
                    </a:cubicBezTo>
                    <a:cubicBezTo>
                      <a:pt x="119935" y="428348"/>
                      <a:pt x="120072" y="428622"/>
                      <a:pt x="120209" y="428759"/>
                    </a:cubicBezTo>
                    <a:cubicBezTo>
                      <a:pt x="120483" y="429034"/>
                      <a:pt x="120758" y="429308"/>
                      <a:pt x="121032" y="429445"/>
                    </a:cubicBezTo>
                    <a:cubicBezTo>
                      <a:pt x="121443" y="429719"/>
                      <a:pt x="121855" y="429994"/>
                      <a:pt x="122129" y="430268"/>
                    </a:cubicBezTo>
                    <a:cubicBezTo>
                      <a:pt x="122404" y="430405"/>
                      <a:pt x="122815" y="430679"/>
                      <a:pt x="123089" y="430817"/>
                    </a:cubicBezTo>
                    <a:cubicBezTo>
                      <a:pt x="124049" y="431365"/>
                      <a:pt x="125147" y="431777"/>
                      <a:pt x="126107" y="432188"/>
                    </a:cubicBezTo>
                    <a:cubicBezTo>
                      <a:pt x="125833" y="432051"/>
                      <a:pt x="125695" y="432051"/>
                      <a:pt x="125421" y="431914"/>
                    </a:cubicBezTo>
                    <a:cubicBezTo>
                      <a:pt x="125970" y="432051"/>
                      <a:pt x="126518" y="432325"/>
                      <a:pt x="127204" y="432463"/>
                    </a:cubicBezTo>
                    <a:cubicBezTo>
                      <a:pt x="127067" y="432463"/>
                      <a:pt x="126930" y="432463"/>
                      <a:pt x="126793" y="432325"/>
                    </a:cubicBezTo>
                    <a:cubicBezTo>
                      <a:pt x="127753" y="432599"/>
                      <a:pt x="128850" y="432737"/>
                      <a:pt x="129810" y="432737"/>
                    </a:cubicBezTo>
                    <a:cubicBezTo>
                      <a:pt x="129673" y="432737"/>
                      <a:pt x="129536" y="432737"/>
                      <a:pt x="129399" y="432737"/>
                    </a:cubicBezTo>
                    <a:cubicBezTo>
                      <a:pt x="129947" y="432737"/>
                      <a:pt x="130633" y="432737"/>
                      <a:pt x="131182" y="432737"/>
                    </a:cubicBezTo>
                    <a:cubicBezTo>
                      <a:pt x="132553" y="432599"/>
                      <a:pt x="133788" y="432463"/>
                      <a:pt x="135159" y="432188"/>
                    </a:cubicBezTo>
                    <a:cubicBezTo>
                      <a:pt x="134885" y="432188"/>
                      <a:pt x="134748" y="432188"/>
                      <a:pt x="134474" y="432325"/>
                    </a:cubicBezTo>
                    <a:cubicBezTo>
                      <a:pt x="136531" y="431777"/>
                      <a:pt x="138588" y="431228"/>
                      <a:pt x="140509" y="430542"/>
                    </a:cubicBezTo>
                    <a:cubicBezTo>
                      <a:pt x="144075" y="429308"/>
                      <a:pt x="147504" y="427799"/>
                      <a:pt x="150796" y="426153"/>
                    </a:cubicBezTo>
                    <a:cubicBezTo>
                      <a:pt x="150659" y="426290"/>
                      <a:pt x="150521" y="426290"/>
                      <a:pt x="150384" y="426428"/>
                    </a:cubicBezTo>
                    <a:cubicBezTo>
                      <a:pt x="153950" y="424507"/>
                      <a:pt x="157242" y="422587"/>
                      <a:pt x="160671" y="420255"/>
                    </a:cubicBezTo>
                    <a:cubicBezTo>
                      <a:pt x="160397" y="420392"/>
                      <a:pt x="160260" y="420530"/>
                      <a:pt x="160123" y="420667"/>
                    </a:cubicBezTo>
                    <a:cubicBezTo>
                      <a:pt x="163963" y="418061"/>
                      <a:pt x="167804" y="415318"/>
                      <a:pt x="171507" y="412437"/>
                    </a:cubicBezTo>
                    <a:cubicBezTo>
                      <a:pt x="172467" y="410517"/>
                      <a:pt x="173427" y="408596"/>
                      <a:pt x="174387" y="406676"/>
                    </a:cubicBezTo>
                    <a:cubicBezTo>
                      <a:pt x="175073" y="405442"/>
                      <a:pt x="175759" y="404208"/>
                      <a:pt x="176307" y="402973"/>
                    </a:cubicBezTo>
                    <a:cubicBezTo>
                      <a:pt x="178365" y="399133"/>
                      <a:pt x="180422" y="395292"/>
                      <a:pt x="182617" y="391315"/>
                    </a:cubicBezTo>
                    <a:cubicBezTo>
                      <a:pt x="187555" y="382262"/>
                      <a:pt x="192492" y="373072"/>
                      <a:pt x="197430" y="364019"/>
                    </a:cubicBezTo>
                    <a:cubicBezTo>
                      <a:pt x="199350" y="360590"/>
                      <a:pt x="201271" y="357025"/>
                      <a:pt x="203191" y="353596"/>
                    </a:cubicBezTo>
                    <a:cubicBezTo>
                      <a:pt x="208266" y="344954"/>
                      <a:pt x="213478" y="336176"/>
                      <a:pt x="218553" y="327535"/>
                    </a:cubicBezTo>
                    <a:cubicBezTo>
                      <a:pt x="222119" y="321500"/>
                      <a:pt x="225685" y="315465"/>
                      <a:pt x="229251" y="309430"/>
                    </a:cubicBezTo>
                    <a:cubicBezTo>
                      <a:pt x="231446" y="305726"/>
                      <a:pt x="233915" y="302297"/>
                      <a:pt x="236246" y="298732"/>
                    </a:cubicBezTo>
                    <a:cubicBezTo>
                      <a:pt x="238578" y="295028"/>
                      <a:pt x="241047" y="291325"/>
                      <a:pt x="243653" y="287622"/>
                    </a:cubicBezTo>
                    <a:cubicBezTo>
                      <a:pt x="249688" y="278569"/>
                      <a:pt x="256135" y="269928"/>
                      <a:pt x="262993" y="261561"/>
                    </a:cubicBezTo>
                    <a:cubicBezTo>
                      <a:pt x="268616" y="254566"/>
                      <a:pt x="274514" y="247708"/>
                      <a:pt x="280686" y="241262"/>
                    </a:cubicBezTo>
                    <a:cubicBezTo>
                      <a:pt x="287407" y="234266"/>
                      <a:pt x="294677" y="227820"/>
                      <a:pt x="302358" y="222059"/>
                    </a:cubicBezTo>
                    <a:cubicBezTo>
                      <a:pt x="308804" y="217121"/>
                      <a:pt x="316074" y="213281"/>
                      <a:pt x="323617" y="210126"/>
                    </a:cubicBezTo>
                    <a:cubicBezTo>
                      <a:pt x="326772" y="208755"/>
                      <a:pt x="330064" y="208069"/>
                      <a:pt x="333493" y="207657"/>
                    </a:cubicBezTo>
                    <a:cubicBezTo>
                      <a:pt x="336373" y="207383"/>
                      <a:pt x="338842" y="208069"/>
                      <a:pt x="341585" y="209029"/>
                    </a:cubicBezTo>
                    <a:cubicBezTo>
                      <a:pt x="343917" y="209852"/>
                      <a:pt x="345837" y="211498"/>
                      <a:pt x="347757" y="213143"/>
                    </a:cubicBezTo>
                    <a:cubicBezTo>
                      <a:pt x="349129" y="214378"/>
                      <a:pt x="350089" y="216436"/>
                      <a:pt x="350501" y="218219"/>
                    </a:cubicBezTo>
                    <a:cubicBezTo>
                      <a:pt x="351186" y="220688"/>
                      <a:pt x="350912" y="223430"/>
                      <a:pt x="350501" y="225900"/>
                    </a:cubicBezTo>
                    <a:cubicBezTo>
                      <a:pt x="349952" y="230014"/>
                      <a:pt x="348580" y="233855"/>
                      <a:pt x="346797" y="237558"/>
                    </a:cubicBezTo>
                    <a:cubicBezTo>
                      <a:pt x="345014" y="241262"/>
                      <a:pt x="342820" y="244828"/>
                      <a:pt x="340625" y="248257"/>
                    </a:cubicBezTo>
                    <a:cubicBezTo>
                      <a:pt x="338568" y="251686"/>
                      <a:pt x="336099" y="254978"/>
                      <a:pt x="333904" y="258269"/>
                    </a:cubicBezTo>
                    <a:cubicBezTo>
                      <a:pt x="331573" y="261561"/>
                      <a:pt x="329104" y="264853"/>
                      <a:pt x="326635" y="268145"/>
                    </a:cubicBezTo>
                    <a:cubicBezTo>
                      <a:pt x="324029" y="271574"/>
                      <a:pt x="321423" y="275140"/>
                      <a:pt x="318817" y="278569"/>
                    </a:cubicBezTo>
                    <a:cubicBezTo>
                      <a:pt x="317445" y="280489"/>
                      <a:pt x="315936" y="282135"/>
                      <a:pt x="314428" y="283918"/>
                    </a:cubicBezTo>
                    <a:cubicBezTo>
                      <a:pt x="309216" y="290228"/>
                      <a:pt x="304003" y="296674"/>
                      <a:pt x="298791" y="302984"/>
                    </a:cubicBezTo>
                    <a:cubicBezTo>
                      <a:pt x="297283" y="304767"/>
                      <a:pt x="295637" y="306413"/>
                      <a:pt x="294128" y="308196"/>
                    </a:cubicBezTo>
                    <a:cubicBezTo>
                      <a:pt x="290562" y="312173"/>
                      <a:pt x="286996" y="316151"/>
                      <a:pt x="283292" y="320129"/>
                    </a:cubicBezTo>
                    <a:cubicBezTo>
                      <a:pt x="279315" y="324518"/>
                      <a:pt x="275611" y="328907"/>
                      <a:pt x="271497" y="333158"/>
                    </a:cubicBezTo>
                    <a:cubicBezTo>
                      <a:pt x="264776" y="339880"/>
                      <a:pt x="258192" y="346738"/>
                      <a:pt x="251471" y="353596"/>
                    </a:cubicBezTo>
                    <a:cubicBezTo>
                      <a:pt x="247768" y="357299"/>
                      <a:pt x="244202" y="361139"/>
                      <a:pt x="240361" y="364706"/>
                    </a:cubicBezTo>
                    <a:cubicBezTo>
                      <a:pt x="225822" y="378422"/>
                      <a:pt x="211420" y="392275"/>
                      <a:pt x="196470" y="405579"/>
                    </a:cubicBezTo>
                    <a:cubicBezTo>
                      <a:pt x="193178" y="408460"/>
                      <a:pt x="189886" y="411340"/>
                      <a:pt x="186457" y="414220"/>
                    </a:cubicBezTo>
                    <a:cubicBezTo>
                      <a:pt x="184400" y="416003"/>
                      <a:pt x="182205" y="417649"/>
                      <a:pt x="180148" y="419158"/>
                    </a:cubicBezTo>
                    <a:cubicBezTo>
                      <a:pt x="176856" y="425879"/>
                      <a:pt x="173564" y="432463"/>
                      <a:pt x="170272" y="439183"/>
                    </a:cubicBezTo>
                    <a:cubicBezTo>
                      <a:pt x="168627" y="442612"/>
                      <a:pt x="166981" y="445904"/>
                      <a:pt x="165335" y="449196"/>
                    </a:cubicBezTo>
                    <a:cubicBezTo>
                      <a:pt x="159300" y="461540"/>
                      <a:pt x="153950" y="474434"/>
                      <a:pt x="149150" y="487327"/>
                    </a:cubicBezTo>
                    <a:cubicBezTo>
                      <a:pt x="149287" y="487052"/>
                      <a:pt x="149287" y="486915"/>
                      <a:pt x="149424" y="486641"/>
                    </a:cubicBezTo>
                    <a:cubicBezTo>
                      <a:pt x="148327" y="489658"/>
                      <a:pt x="147504" y="492676"/>
                      <a:pt x="146681" y="495830"/>
                    </a:cubicBezTo>
                    <a:cubicBezTo>
                      <a:pt x="146132" y="498711"/>
                      <a:pt x="145721" y="501454"/>
                      <a:pt x="145584" y="504334"/>
                    </a:cubicBezTo>
                    <a:cubicBezTo>
                      <a:pt x="145584" y="504334"/>
                      <a:pt x="145584" y="504197"/>
                      <a:pt x="145584" y="504197"/>
                    </a:cubicBezTo>
                    <a:cubicBezTo>
                      <a:pt x="145584" y="504334"/>
                      <a:pt x="145584" y="504472"/>
                      <a:pt x="145584" y="504608"/>
                    </a:cubicBezTo>
                    <a:cubicBezTo>
                      <a:pt x="145584" y="504746"/>
                      <a:pt x="145584" y="504883"/>
                      <a:pt x="145584" y="504883"/>
                    </a:cubicBezTo>
                    <a:cubicBezTo>
                      <a:pt x="145584" y="504883"/>
                      <a:pt x="145584" y="504746"/>
                      <a:pt x="145584" y="504746"/>
                    </a:cubicBezTo>
                    <a:cubicBezTo>
                      <a:pt x="145584" y="505843"/>
                      <a:pt x="145584" y="506940"/>
                      <a:pt x="145584" y="508175"/>
                    </a:cubicBezTo>
                    <a:cubicBezTo>
                      <a:pt x="145584" y="508037"/>
                      <a:pt x="145584" y="508037"/>
                      <a:pt x="145584" y="507901"/>
                    </a:cubicBezTo>
                    <a:cubicBezTo>
                      <a:pt x="145584" y="509272"/>
                      <a:pt x="145858" y="510644"/>
                      <a:pt x="146269" y="512015"/>
                    </a:cubicBezTo>
                    <a:cubicBezTo>
                      <a:pt x="146269" y="511741"/>
                      <a:pt x="146132" y="511604"/>
                      <a:pt x="146132" y="511330"/>
                    </a:cubicBezTo>
                    <a:cubicBezTo>
                      <a:pt x="146407" y="512015"/>
                      <a:pt x="146544" y="512564"/>
                      <a:pt x="146818" y="513250"/>
                    </a:cubicBezTo>
                    <a:cubicBezTo>
                      <a:pt x="146818" y="512975"/>
                      <a:pt x="146681" y="512838"/>
                      <a:pt x="146544" y="512564"/>
                    </a:cubicBezTo>
                    <a:cubicBezTo>
                      <a:pt x="146681" y="512975"/>
                      <a:pt x="146955" y="513250"/>
                      <a:pt x="147092" y="513661"/>
                    </a:cubicBezTo>
                    <a:cubicBezTo>
                      <a:pt x="147367" y="514073"/>
                      <a:pt x="147641" y="514484"/>
                      <a:pt x="147915" y="514895"/>
                    </a:cubicBezTo>
                    <a:cubicBezTo>
                      <a:pt x="148190" y="515307"/>
                      <a:pt x="148601" y="515719"/>
                      <a:pt x="148875" y="516130"/>
                    </a:cubicBezTo>
                    <a:cubicBezTo>
                      <a:pt x="149287" y="516542"/>
                      <a:pt x="149561" y="516816"/>
                      <a:pt x="149973" y="517227"/>
                    </a:cubicBezTo>
                    <a:cubicBezTo>
                      <a:pt x="150659" y="517913"/>
                      <a:pt x="151482" y="518462"/>
                      <a:pt x="152304" y="519011"/>
                    </a:cubicBezTo>
                    <a:cubicBezTo>
                      <a:pt x="152579" y="519148"/>
                      <a:pt x="152990" y="519285"/>
                      <a:pt x="153265" y="519422"/>
                    </a:cubicBezTo>
                    <a:cubicBezTo>
                      <a:pt x="153676" y="519559"/>
                      <a:pt x="153950" y="519559"/>
                      <a:pt x="154362" y="519696"/>
                    </a:cubicBezTo>
                    <a:cubicBezTo>
                      <a:pt x="154911" y="519833"/>
                      <a:pt x="155322" y="519833"/>
                      <a:pt x="155871" y="519971"/>
                    </a:cubicBezTo>
                    <a:cubicBezTo>
                      <a:pt x="155733" y="519971"/>
                      <a:pt x="155459" y="519971"/>
                      <a:pt x="155322" y="519971"/>
                    </a:cubicBezTo>
                    <a:cubicBezTo>
                      <a:pt x="156556" y="520108"/>
                      <a:pt x="157791" y="520108"/>
                      <a:pt x="159025" y="520108"/>
                    </a:cubicBezTo>
                    <a:cubicBezTo>
                      <a:pt x="159025" y="520108"/>
                      <a:pt x="158888" y="520108"/>
                      <a:pt x="158888" y="520108"/>
                    </a:cubicBezTo>
                    <a:cubicBezTo>
                      <a:pt x="159025" y="520108"/>
                      <a:pt x="159162" y="520108"/>
                      <a:pt x="159300" y="520108"/>
                    </a:cubicBezTo>
                    <a:cubicBezTo>
                      <a:pt x="159437" y="520108"/>
                      <a:pt x="159437" y="520108"/>
                      <a:pt x="159574" y="520108"/>
                    </a:cubicBezTo>
                    <a:cubicBezTo>
                      <a:pt x="159574" y="520108"/>
                      <a:pt x="159574" y="520108"/>
                      <a:pt x="159437" y="520108"/>
                    </a:cubicBezTo>
                    <a:cubicBezTo>
                      <a:pt x="160671" y="519971"/>
                      <a:pt x="162043" y="519833"/>
                      <a:pt x="163277" y="519559"/>
                    </a:cubicBezTo>
                    <a:cubicBezTo>
                      <a:pt x="163003" y="519559"/>
                      <a:pt x="162866" y="519559"/>
                      <a:pt x="162591" y="519696"/>
                    </a:cubicBezTo>
                    <a:cubicBezTo>
                      <a:pt x="164649" y="519285"/>
                      <a:pt x="166706" y="518736"/>
                      <a:pt x="168627" y="518188"/>
                    </a:cubicBezTo>
                    <a:cubicBezTo>
                      <a:pt x="170547" y="517502"/>
                      <a:pt x="172467" y="516679"/>
                      <a:pt x="174250" y="515719"/>
                    </a:cubicBezTo>
                    <a:cubicBezTo>
                      <a:pt x="179051" y="513113"/>
                      <a:pt x="183440" y="510232"/>
                      <a:pt x="187966" y="507352"/>
                    </a:cubicBezTo>
                    <a:cubicBezTo>
                      <a:pt x="187829" y="507352"/>
                      <a:pt x="187829" y="507489"/>
                      <a:pt x="187692" y="507489"/>
                    </a:cubicBezTo>
                    <a:cubicBezTo>
                      <a:pt x="194413" y="502963"/>
                      <a:pt x="200448" y="497888"/>
                      <a:pt x="206620" y="492539"/>
                    </a:cubicBezTo>
                    <a:cubicBezTo>
                      <a:pt x="206620" y="492539"/>
                      <a:pt x="206483" y="492539"/>
                      <a:pt x="206483" y="492676"/>
                    </a:cubicBezTo>
                    <a:cubicBezTo>
                      <a:pt x="212243" y="487601"/>
                      <a:pt x="217867" y="482526"/>
                      <a:pt x="223491" y="477176"/>
                    </a:cubicBezTo>
                    <a:cubicBezTo>
                      <a:pt x="229800" y="471142"/>
                      <a:pt x="235972" y="465107"/>
                      <a:pt x="242007" y="458797"/>
                    </a:cubicBezTo>
                    <a:cubicBezTo>
                      <a:pt x="242007" y="458797"/>
                      <a:pt x="242007" y="458797"/>
                      <a:pt x="242144" y="458660"/>
                    </a:cubicBezTo>
                    <a:cubicBezTo>
                      <a:pt x="242419" y="458111"/>
                      <a:pt x="242556" y="457563"/>
                      <a:pt x="242830" y="457151"/>
                    </a:cubicBezTo>
                    <a:cubicBezTo>
                      <a:pt x="246945" y="447962"/>
                      <a:pt x="251197" y="438909"/>
                      <a:pt x="255312" y="429719"/>
                    </a:cubicBezTo>
                    <a:cubicBezTo>
                      <a:pt x="257232" y="425741"/>
                      <a:pt x="259152" y="421901"/>
                      <a:pt x="261210" y="417924"/>
                    </a:cubicBezTo>
                    <a:cubicBezTo>
                      <a:pt x="267656" y="405442"/>
                      <a:pt x="274103" y="392823"/>
                      <a:pt x="280549" y="380342"/>
                    </a:cubicBezTo>
                    <a:cubicBezTo>
                      <a:pt x="281921" y="377735"/>
                      <a:pt x="283429" y="375404"/>
                      <a:pt x="284938" y="372935"/>
                    </a:cubicBezTo>
                    <a:cubicBezTo>
                      <a:pt x="289190" y="365803"/>
                      <a:pt x="293442" y="358670"/>
                      <a:pt x="297694" y="351538"/>
                    </a:cubicBezTo>
                    <a:cubicBezTo>
                      <a:pt x="300849" y="346326"/>
                      <a:pt x="303866" y="341114"/>
                      <a:pt x="307021" y="335902"/>
                    </a:cubicBezTo>
                    <a:cubicBezTo>
                      <a:pt x="309353" y="331924"/>
                      <a:pt x="311959" y="328084"/>
                      <a:pt x="314565" y="324106"/>
                    </a:cubicBezTo>
                    <a:cubicBezTo>
                      <a:pt x="318954" y="317385"/>
                      <a:pt x="323343" y="310802"/>
                      <a:pt x="328006" y="304218"/>
                    </a:cubicBezTo>
                    <a:cubicBezTo>
                      <a:pt x="332258" y="298046"/>
                      <a:pt x="336785" y="291874"/>
                      <a:pt x="341311" y="285839"/>
                    </a:cubicBezTo>
                    <a:cubicBezTo>
                      <a:pt x="345837" y="279666"/>
                      <a:pt x="350638" y="273768"/>
                      <a:pt x="355987" y="268145"/>
                    </a:cubicBezTo>
                    <a:cubicBezTo>
                      <a:pt x="358319" y="265539"/>
                      <a:pt x="360788" y="263070"/>
                      <a:pt x="363257" y="260464"/>
                    </a:cubicBezTo>
                    <a:cubicBezTo>
                      <a:pt x="364902" y="258818"/>
                      <a:pt x="366960" y="257035"/>
                      <a:pt x="369017" y="255800"/>
                    </a:cubicBezTo>
                    <a:cubicBezTo>
                      <a:pt x="369703" y="255389"/>
                      <a:pt x="370526" y="254840"/>
                      <a:pt x="371349" y="254566"/>
                    </a:cubicBezTo>
                    <a:cubicBezTo>
                      <a:pt x="373132" y="253743"/>
                      <a:pt x="373818" y="253469"/>
                      <a:pt x="375738" y="253057"/>
                    </a:cubicBezTo>
                    <a:cubicBezTo>
                      <a:pt x="378481" y="252509"/>
                      <a:pt x="381362" y="253057"/>
                      <a:pt x="384105" y="253057"/>
                    </a:cubicBezTo>
                    <a:cubicBezTo>
                      <a:pt x="386711" y="253194"/>
                      <a:pt x="388768" y="254978"/>
                      <a:pt x="389180" y="257446"/>
                    </a:cubicBezTo>
                    <a:cubicBezTo>
                      <a:pt x="389317" y="258269"/>
                      <a:pt x="389454" y="259092"/>
                      <a:pt x="389591" y="259915"/>
                    </a:cubicBezTo>
                    <a:cubicBezTo>
                      <a:pt x="389591" y="259641"/>
                      <a:pt x="389454" y="259504"/>
                      <a:pt x="389454" y="259229"/>
                    </a:cubicBezTo>
                    <a:cubicBezTo>
                      <a:pt x="390140" y="262247"/>
                      <a:pt x="391100" y="265539"/>
                      <a:pt x="390551" y="268694"/>
                    </a:cubicBezTo>
                    <a:cubicBezTo>
                      <a:pt x="390277" y="270477"/>
                      <a:pt x="390003" y="271848"/>
                      <a:pt x="389591" y="273631"/>
                    </a:cubicBezTo>
                    <a:cubicBezTo>
                      <a:pt x="389180" y="275277"/>
                      <a:pt x="388494" y="276923"/>
                      <a:pt x="387945" y="278432"/>
                    </a:cubicBezTo>
                    <a:cubicBezTo>
                      <a:pt x="387122" y="280489"/>
                      <a:pt x="386162" y="282547"/>
                      <a:pt x="385202" y="284467"/>
                    </a:cubicBezTo>
                    <a:cubicBezTo>
                      <a:pt x="384516" y="286250"/>
                      <a:pt x="383693" y="287896"/>
                      <a:pt x="382733" y="289542"/>
                    </a:cubicBezTo>
                    <a:cubicBezTo>
                      <a:pt x="380402" y="293931"/>
                      <a:pt x="378070" y="298457"/>
                      <a:pt x="375464" y="302709"/>
                    </a:cubicBezTo>
                    <a:cubicBezTo>
                      <a:pt x="371075" y="309842"/>
                      <a:pt x="366823" y="316837"/>
                      <a:pt x="362434" y="323969"/>
                    </a:cubicBezTo>
                    <a:cubicBezTo>
                      <a:pt x="361473" y="325341"/>
                      <a:pt x="360651" y="326712"/>
                      <a:pt x="359690" y="328221"/>
                    </a:cubicBezTo>
                    <a:cubicBezTo>
                      <a:pt x="356810" y="332473"/>
                      <a:pt x="353930" y="336725"/>
                      <a:pt x="351049" y="340977"/>
                    </a:cubicBezTo>
                    <a:cubicBezTo>
                      <a:pt x="347757" y="345915"/>
                      <a:pt x="344603" y="350990"/>
                      <a:pt x="341037" y="355790"/>
                    </a:cubicBezTo>
                    <a:cubicBezTo>
                      <a:pt x="335413" y="363471"/>
                      <a:pt x="329652" y="371289"/>
                      <a:pt x="324029" y="378970"/>
                    </a:cubicBezTo>
                    <a:cubicBezTo>
                      <a:pt x="321011" y="383085"/>
                      <a:pt x="318131" y="387200"/>
                      <a:pt x="314976" y="391040"/>
                    </a:cubicBezTo>
                    <a:cubicBezTo>
                      <a:pt x="308530" y="398996"/>
                      <a:pt x="302220" y="406814"/>
                      <a:pt x="295774" y="414632"/>
                    </a:cubicBezTo>
                    <a:cubicBezTo>
                      <a:pt x="292756" y="418335"/>
                      <a:pt x="289739" y="422176"/>
                      <a:pt x="286447" y="425741"/>
                    </a:cubicBezTo>
                    <a:cubicBezTo>
                      <a:pt x="279863" y="432874"/>
                      <a:pt x="273280" y="440144"/>
                      <a:pt x="266833" y="447276"/>
                    </a:cubicBezTo>
                    <a:cubicBezTo>
                      <a:pt x="264090" y="450293"/>
                      <a:pt x="261347" y="453311"/>
                      <a:pt x="258603" y="456328"/>
                    </a:cubicBezTo>
                    <a:cubicBezTo>
                      <a:pt x="255997" y="459209"/>
                      <a:pt x="253391" y="461952"/>
                      <a:pt x="250648" y="464695"/>
                    </a:cubicBezTo>
                    <a:cubicBezTo>
                      <a:pt x="249139" y="467987"/>
                      <a:pt x="247768" y="471142"/>
                      <a:pt x="246396" y="474434"/>
                    </a:cubicBezTo>
                    <a:cubicBezTo>
                      <a:pt x="242693" y="483486"/>
                      <a:pt x="238852" y="492539"/>
                      <a:pt x="235012" y="501591"/>
                    </a:cubicBezTo>
                    <a:cubicBezTo>
                      <a:pt x="233229" y="505980"/>
                      <a:pt x="231583" y="510369"/>
                      <a:pt x="229937" y="514759"/>
                    </a:cubicBezTo>
                    <a:cubicBezTo>
                      <a:pt x="227880" y="520382"/>
                      <a:pt x="225685" y="525869"/>
                      <a:pt x="223628" y="531492"/>
                    </a:cubicBezTo>
                    <a:cubicBezTo>
                      <a:pt x="223628" y="531492"/>
                      <a:pt x="223628" y="531492"/>
                      <a:pt x="223628" y="531492"/>
                    </a:cubicBezTo>
                    <a:cubicBezTo>
                      <a:pt x="222942" y="533549"/>
                      <a:pt x="222256" y="535607"/>
                      <a:pt x="221707" y="537664"/>
                    </a:cubicBezTo>
                    <a:cubicBezTo>
                      <a:pt x="221159" y="540407"/>
                      <a:pt x="220610" y="543288"/>
                      <a:pt x="220199" y="546168"/>
                    </a:cubicBezTo>
                    <a:cubicBezTo>
                      <a:pt x="220199" y="546717"/>
                      <a:pt x="220199" y="547265"/>
                      <a:pt x="220199" y="547951"/>
                    </a:cubicBezTo>
                    <a:cubicBezTo>
                      <a:pt x="220199" y="548226"/>
                      <a:pt x="220199" y="548637"/>
                      <a:pt x="220336" y="548911"/>
                    </a:cubicBezTo>
                    <a:cubicBezTo>
                      <a:pt x="220473" y="549185"/>
                      <a:pt x="220473" y="549323"/>
                      <a:pt x="220473" y="549597"/>
                    </a:cubicBezTo>
                    <a:cubicBezTo>
                      <a:pt x="220610" y="549734"/>
                      <a:pt x="220747" y="549872"/>
                      <a:pt x="220747" y="550146"/>
                    </a:cubicBezTo>
                    <a:cubicBezTo>
                      <a:pt x="221022" y="550420"/>
                      <a:pt x="221296" y="550694"/>
                      <a:pt x="221570" y="550969"/>
                    </a:cubicBezTo>
                    <a:cubicBezTo>
                      <a:pt x="221845" y="551243"/>
                      <a:pt x="222119" y="551380"/>
                      <a:pt x="222393" y="551655"/>
                    </a:cubicBezTo>
                    <a:cubicBezTo>
                      <a:pt x="222668" y="551792"/>
                      <a:pt x="222942" y="551929"/>
                      <a:pt x="223216" y="552203"/>
                    </a:cubicBezTo>
                    <a:cubicBezTo>
                      <a:pt x="223353" y="552203"/>
                      <a:pt x="223491" y="552340"/>
                      <a:pt x="223628" y="552340"/>
                    </a:cubicBezTo>
                    <a:cubicBezTo>
                      <a:pt x="223765" y="552340"/>
                      <a:pt x="224039" y="552340"/>
                      <a:pt x="224176" y="552340"/>
                    </a:cubicBezTo>
                    <a:cubicBezTo>
                      <a:pt x="224588" y="552340"/>
                      <a:pt x="224999" y="552203"/>
                      <a:pt x="225411" y="552203"/>
                    </a:cubicBezTo>
                    <a:cubicBezTo>
                      <a:pt x="225822" y="552066"/>
                      <a:pt x="226371" y="551929"/>
                      <a:pt x="226782" y="551792"/>
                    </a:cubicBezTo>
                    <a:cubicBezTo>
                      <a:pt x="227880" y="551380"/>
                      <a:pt x="228977" y="550969"/>
                      <a:pt x="230074" y="550420"/>
                    </a:cubicBezTo>
                    <a:cubicBezTo>
                      <a:pt x="229937" y="550420"/>
                      <a:pt x="229663" y="550557"/>
                      <a:pt x="229526" y="550694"/>
                    </a:cubicBezTo>
                    <a:cubicBezTo>
                      <a:pt x="233229" y="548774"/>
                      <a:pt x="236932" y="546717"/>
                      <a:pt x="240498" y="544385"/>
                    </a:cubicBezTo>
                    <a:cubicBezTo>
                      <a:pt x="245848" y="540819"/>
                      <a:pt x="250785" y="536567"/>
                      <a:pt x="255586" y="532452"/>
                    </a:cubicBezTo>
                    <a:cubicBezTo>
                      <a:pt x="260935" y="527652"/>
                      <a:pt x="266284" y="522714"/>
                      <a:pt x="271359" y="517502"/>
                    </a:cubicBezTo>
                    <a:cubicBezTo>
                      <a:pt x="276571" y="512153"/>
                      <a:pt x="281646" y="506529"/>
                      <a:pt x="286584" y="500905"/>
                    </a:cubicBezTo>
                    <a:cubicBezTo>
                      <a:pt x="286584" y="500905"/>
                      <a:pt x="286447" y="501043"/>
                      <a:pt x="286447" y="501179"/>
                    </a:cubicBezTo>
                    <a:cubicBezTo>
                      <a:pt x="286858" y="500768"/>
                      <a:pt x="287133" y="500357"/>
                      <a:pt x="287544" y="499945"/>
                    </a:cubicBezTo>
                    <a:cubicBezTo>
                      <a:pt x="288230" y="498162"/>
                      <a:pt x="289053" y="496379"/>
                      <a:pt x="289739" y="494596"/>
                    </a:cubicBezTo>
                    <a:cubicBezTo>
                      <a:pt x="291385" y="490481"/>
                      <a:pt x="293305" y="486504"/>
                      <a:pt x="295088" y="482526"/>
                    </a:cubicBezTo>
                    <a:cubicBezTo>
                      <a:pt x="299477" y="472925"/>
                      <a:pt x="303866" y="463186"/>
                      <a:pt x="308255" y="453585"/>
                    </a:cubicBezTo>
                    <a:cubicBezTo>
                      <a:pt x="310587" y="448510"/>
                      <a:pt x="312645" y="443435"/>
                      <a:pt x="314976" y="438498"/>
                    </a:cubicBezTo>
                    <a:cubicBezTo>
                      <a:pt x="322520" y="422999"/>
                      <a:pt x="329927" y="407499"/>
                      <a:pt x="337470" y="392000"/>
                    </a:cubicBezTo>
                    <a:cubicBezTo>
                      <a:pt x="342820" y="380890"/>
                      <a:pt x="348306" y="369918"/>
                      <a:pt x="354204" y="359219"/>
                    </a:cubicBezTo>
                    <a:cubicBezTo>
                      <a:pt x="358867" y="350578"/>
                      <a:pt x="363942" y="342074"/>
                      <a:pt x="369017" y="333707"/>
                    </a:cubicBezTo>
                    <a:cubicBezTo>
                      <a:pt x="371212" y="330278"/>
                      <a:pt x="373406" y="326849"/>
                      <a:pt x="375738" y="323420"/>
                    </a:cubicBezTo>
                    <a:cubicBezTo>
                      <a:pt x="378756" y="319168"/>
                      <a:pt x="382047" y="315328"/>
                      <a:pt x="385476" y="311350"/>
                    </a:cubicBezTo>
                    <a:cubicBezTo>
                      <a:pt x="387534" y="308881"/>
                      <a:pt x="389591" y="306550"/>
                      <a:pt x="392197" y="304355"/>
                    </a:cubicBezTo>
                    <a:cubicBezTo>
                      <a:pt x="393295" y="303395"/>
                      <a:pt x="394529" y="302435"/>
                      <a:pt x="395901" y="301612"/>
                    </a:cubicBezTo>
                    <a:cubicBezTo>
                      <a:pt x="397272" y="300789"/>
                      <a:pt x="398370" y="300240"/>
                      <a:pt x="399878" y="299555"/>
                    </a:cubicBezTo>
                    <a:cubicBezTo>
                      <a:pt x="400838" y="299143"/>
                      <a:pt x="401799" y="298868"/>
                      <a:pt x="402759" y="298732"/>
                    </a:cubicBezTo>
                    <a:cubicBezTo>
                      <a:pt x="404130" y="298457"/>
                      <a:pt x="405639" y="298046"/>
                      <a:pt x="407148" y="298183"/>
                    </a:cubicBezTo>
                    <a:cubicBezTo>
                      <a:pt x="408245" y="298183"/>
                      <a:pt x="409205" y="298183"/>
                      <a:pt x="410302" y="298457"/>
                    </a:cubicBezTo>
                    <a:cubicBezTo>
                      <a:pt x="411125" y="298457"/>
                      <a:pt x="411811" y="298732"/>
                      <a:pt x="412497" y="299006"/>
                    </a:cubicBezTo>
                    <a:cubicBezTo>
                      <a:pt x="413183" y="299280"/>
                      <a:pt x="413731" y="299555"/>
                      <a:pt x="414280" y="299966"/>
                    </a:cubicBezTo>
                    <a:cubicBezTo>
                      <a:pt x="414829" y="300240"/>
                      <a:pt x="415377" y="300789"/>
                      <a:pt x="415789" y="301338"/>
                    </a:cubicBezTo>
                    <a:cubicBezTo>
                      <a:pt x="416337" y="302023"/>
                      <a:pt x="416886" y="302572"/>
                      <a:pt x="417160" y="303395"/>
                    </a:cubicBezTo>
                    <a:cubicBezTo>
                      <a:pt x="418121" y="305590"/>
                      <a:pt x="418669" y="307647"/>
                      <a:pt x="418806" y="309979"/>
                    </a:cubicBezTo>
                    <a:cubicBezTo>
                      <a:pt x="418944" y="312859"/>
                      <a:pt x="419081" y="315877"/>
                      <a:pt x="418395" y="318757"/>
                    </a:cubicBezTo>
                    <a:cubicBezTo>
                      <a:pt x="417298" y="323695"/>
                      <a:pt x="415377" y="328221"/>
                      <a:pt x="413457" y="332747"/>
                    </a:cubicBezTo>
                    <a:cubicBezTo>
                      <a:pt x="411811" y="336587"/>
                      <a:pt x="410028" y="340291"/>
                      <a:pt x="407971" y="343994"/>
                    </a:cubicBezTo>
                    <a:cubicBezTo>
                      <a:pt x="406462" y="346874"/>
                      <a:pt x="404953" y="349755"/>
                      <a:pt x="403307" y="352635"/>
                    </a:cubicBezTo>
                    <a:cubicBezTo>
                      <a:pt x="401113" y="356339"/>
                      <a:pt x="398918" y="360042"/>
                      <a:pt x="396861" y="363745"/>
                    </a:cubicBezTo>
                    <a:cubicBezTo>
                      <a:pt x="393569" y="369232"/>
                      <a:pt x="390414" y="374855"/>
                      <a:pt x="386985" y="380205"/>
                    </a:cubicBezTo>
                    <a:cubicBezTo>
                      <a:pt x="381773" y="388160"/>
                      <a:pt x="376561" y="396252"/>
                      <a:pt x="371486" y="404208"/>
                    </a:cubicBezTo>
                    <a:cubicBezTo>
                      <a:pt x="368469" y="408871"/>
                      <a:pt x="365177" y="413397"/>
                      <a:pt x="362022" y="417924"/>
                    </a:cubicBezTo>
                    <a:cubicBezTo>
                      <a:pt x="356947" y="425193"/>
                      <a:pt x="352009" y="432325"/>
                      <a:pt x="346935" y="439595"/>
                    </a:cubicBezTo>
                    <a:cubicBezTo>
                      <a:pt x="343231" y="444807"/>
                      <a:pt x="339391" y="450019"/>
                      <a:pt x="335550" y="455094"/>
                    </a:cubicBezTo>
                    <a:cubicBezTo>
                      <a:pt x="330612" y="461815"/>
                      <a:pt x="325538" y="468673"/>
                      <a:pt x="320600" y="475531"/>
                    </a:cubicBezTo>
                    <a:cubicBezTo>
                      <a:pt x="318542" y="478274"/>
                      <a:pt x="316348" y="481154"/>
                      <a:pt x="314153" y="483898"/>
                    </a:cubicBezTo>
                    <a:cubicBezTo>
                      <a:pt x="310999" y="488012"/>
                      <a:pt x="307844" y="491990"/>
                      <a:pt x="304552" y="495968"/>
                    </a:cubicBezTo>
                    <a:cubicBezTo>
                      <a:pt x="301946" y="499122"/>
                      <a:pt x="299203" y="502414"/>
                      <a:pt x="296460" y="505569"/>
                    </a:cubicBezTo>
                    <a:cubicBezTo>
                      <a:pt x="296048" y="506803"/>
                      <a:pt x="295500" y="507901"/>
                      <a:pt x="295088" y="509135"/>
                    </a:cubicBezTo>
                    <a:cubicBezTo>
                      <a:pt x="291110" y="518873"/>
                      <a:pt x="287270" y="528475"/>
                      <a:pt x="283292" y="538076"/>
                    </a:cubicBezTo>
                    <a:cubicBezTo>
                      <a:pt x="281646" y="542327"/>
                      <a:pt x="279863" y="546580"/>
                      <a:pt x="278355" y="550832"/>
                    </a:cubicBezTo>
                    <a:cubicBezTo>
                      <a:pt x="274377" y="561667"/>
                      <a:pt x="270536" y="572503"/>
                      <a:pt x="266696" y="583339"/>
                    </a:cubicBezTo>
                    <a:cubicBezTo>
                      <a:pt x="266696" y="583339"/>
                      <a:pt x="266696" y="583339"/>
                      <a:pt x="266696" y="583339"/>
                    </a:cubicBezTo>
                    <a:cubicBezTo>
                      <a:pt x="264913" y="588825"/>
                      <a:pt x="262855" y="594311"/>
                      <a:pt x="261210" y="599798"/>
                    </a:cubicBezTo>
                    <a:cubicBezTo>
                      <a:pt x="259564" y="605010"/>
                      <a:pt x="258466" y="610496"/>
                      <a:pt x="257232" y="615845"/>
                    </a:cubicBezTo>
                    <a:cubicBezTo>
                      <a:pt x="256820" y="618040"/>
                      <a:pt x="256409" y="620235"/>
                      <a:pt x="256135" y="622429"/>
                    </a:cubicBezTo>
                    <a:cubicBezTo>
                      <a:pt x="256135" y="622292"/>
                      <a:pt x="256135" y="622155"/>
                      <a:pt x="256135" y="622018"/>
                    </a:cubicBezTo>
                    <a:cubicBezTo>
                      <a:pt x="256135" y="622292"/>
                      <a:pt x="256135" y="622429"/>
                      <a:pt x="256135" y="622703"/>
                    </a:cubicBezTo>
                    <a:cubicBezTo>
                      <a:pt x="256135" y="622703"/>
                      <a:pt x="256135" y="622703"/>
                      <a:pt x="256135" y="622841"/>
                    </a:cubicBezTo>
                    <a:cubicBezTo>
                      <a:pt x="256135" y="622841"/>
                      <a:pt x="256135" y="622841"/>
                      <a:pt x="256135" y="622841"/>
                    </a:cubicBezTo>
                    <a:cubicBezTo>
                      <a:pt x="256135" y="624075"/>
                      <a:pt x="255997" y="625172"/>
                      <a:pt x="256135" y="626270"/>
                    </a:cubicBezTo>
                    <a:cubicBezTo>
                      <a:pt x="256272" y="627504"/>
                      <a:pt x="256409" y="628739"/>
                      <a:pt x="256683" y="629836"/>
                    </a:cubicBezTo>
                    <a:cubicBezTo>
                      <a:pt x="256683" y="629561"/>
                      <a:pt x="256683" y="629424"/>
                      <a:pt x="256546" y="629150"/>
                    </a:cubicBezTo>
                    <a:cubicBezTo>
                      <a:pt x="256820" y="630384"/>
                      <a:pt x="257232" y="631619"/>
                      <a:pt x="257643" y="632853"/>
                    </a:cubicBezTo>
                    <a:cubicBezTo>
                      <a:pt x="257643" y="632853"/>
                      <a:pt x="257643" y="632716"/>
                      <a:pt x="257643" y="632716"/>
                    </a:cubicBezTo>
                    <a:cubicBezTo>
                      <a:pt x="258055" y="633813"/>
                      <a:pt x="258466" y="634774"/>
                      <a:pt x="259015" y="635734"/>
                    </a:cubicBezTo>
                    <a:cubicBezTo>
                      <a:pt x="258878" y="635459"/>
                      <a:pt x="258741" y="635322"/>
                      <a:pt x="258741" y="635048"/>
                    </a:cubicBezTo>
                    <a:cubicBezTo>
                      <a:pt x="259015" y="635459"/>
                      <a:pt x="259152" y="635734"/>
                      <a:pt x="259426" y="636145"/>
                    </a:cubicBezTo>
                    <a:cubicBezTo>
                      <a:pt x="259701" y="636419"/>
                      <a:pt x="259838" y="636694"/>
                      <a:pt x="260112" y="636968"/>
                    </a:cubicBezTo>
                    <a:cubicBezTo>
                      <a:pt x="260249" y="637105"/>
                      <a:pt x="260387" y="637242"/>
                      <a:pt x="260524" y="637242"/>
                    </a:cubicBezTo>
                    <a:cubicBezTo>
                      <a:pt x="260798" y="637380"/>
                      <a:pt x="261072" y="637517"/>
                      <a:pt x="261347" y="637654"/>
                    </a:cubicBezTo>
                    <a:cubicBezTo>
                      <a:pt x="261621" y="637791"/>
                      <a:pt x="261895" y="637791"/>
                      <a:pt x="262170" y="637928"/>
                    </a:cubicBezTo>
                    <a:cubicBezTo>
                      <a:pt x="262581" y="638065"/>
                      <a:pt x="262855" y="638065"/>
                      <a:pt x="263267" y="638203"/>
                    </a:cubicBezTo>
                    <a:cubicBezTo>
                      <a:pt x="263816" y="638203"/>
                      <a:pt x="264364" y="638339"/>
                      <a:pt x="265050" y="638339"/>
                    </a:cubicBezTo>
                    <a:cubicBezTo>
                      <a:pt x="266010" y="638339"/>
                      <a:pt x="266970" y="638339"/>
                      <a:pt x="267930" y="638339"/>
                    </a:cubicBezTo>
                    <a:cubicBezTo>
                      <a:pt x="267793" y="638339"/>
                      <a:pt x="267793" y="638339"/>
                      <a:pt x="267656" y="638339"/>
                    </a:cubicBezTo>
                    <a:cubicBezTo>
                      <a:pt x="267793" y="638339"/>
                      <a:pt x="267930" y="638339"/>
                      <a:pt x="268068" y="638339"/>
                    </a:cubicBezTo>
                    <a:cubicBezTo>
                      <a:pt x="268205" y="638339"/>
                      <a:pt x="268205" y="638339"/>
                      <a:pt x="268342" y="638339"/>
                    </a:cubicBezTo>
                    <a:cubicBezTo>
                      <a:pt x="268342" y="638339"/>
                      <a:pt x="268205" y="638339"/>
                      <a:pt x="268205" y="638339"/>
                    </a:cubicBezTo>
                    <a:cubicBezTo>
                      <a:pt x="269165" y="638203"/>
                      <a:pt x="270262" y="638065"/>
                      <a:pt x="271222" y="637928"/>
                    </a:cubicBezTo>
                    <a:cubicBezTo>
                      <a:pt x="272319" y="637654"/>
                      <a:pt x="273554" y="637242"/>
                      <a:pt x="274651" y="636831"/>
                    </a:cubicBezTo>
                    <a:cubicBezTo>
                      <a:pt x="274651" y="636831"/>
                      <a:pt x="274651" y="636831"/>
                      <a:pt x="274651" y="636831"/>
                    </a:cubicBezTo>
                    <a:cubicBezTo>
                      <a:pt x="275611" y="636419"/>
                      <a:pt x="276571" y="636008"/>
                      <a:pt x="277532" y="635459"/>
                    </a:cubicBezTo>
                    <a:cubicBezTo>
                      <a:pt x="277532" y="635459"/>
                      <a:pt x="277394" y="635597"/>
                      <a:pt x="277394" y="635597"/>
                    </a:cubicBezTo>
                    <a:cubicBezTo>
                      <a:pt x="277394" y="635597"/>
                      <a:pt x="277532" y="635459"/>
                      <a:pt x="277532" y="635459"/>
                    </a:cubicBezTo>
                    <a:cubicBezTo>
                      <a:pt x="277669" y="635322"/>
                      <a:pt x="277806" y="635322"/>
                      <a:pt x="277943" y="635322"/>
                    </a:cubicBezTo>
                    <a:cubicBezTo>
                      <a:pt x="277806" y="635322"/>
                      <a:pt x="277669" y="635459"/>
                      <a:pt x="277532" y="635459"/>
                    </a:cubicBezTo>
                    <a:cubicBezTo>
                      <a:pt x="279315" y="634362"/>
                      <a:pt x="281098" y="633265"/>
                      <a:pt x="282881" y="632168"/>
                    </a:cubicBezTo>
                    <a:cubicBezTo>
                      <a:pt x="286310" y="629836"/>
                      <a:pt x="289602" y="627230"/>
                      <a:pt x="292756" y="624623"/>
                    </a:cubicBezTo>
                    <a:cubicBezTo>
                      <a:pt x="292756" y="624623"/>
                      <a:pt x="292619" y="624623"/>
                      <a:pt x="292619" y="624761"/>
                    </a:cubicBezTo>
                    <a:cubicBezTo>
                      <a:pt x="297420" y="620509"/>
                      <a:pt x="301809" y="615983"/>
                      <a:pt x="306061" y="611319"/>
                    </a:cubicBezTo>
                    <a:cubicBezTo>
                      <a:pt x="306061" y="611319"/>
                      <a:pt x="306061" y="611319"/>
                      <a:pt x="306198" y="611182"/>
                    </a:cubicBezTo>
                    <a:cubicBezTo>
                      <a:pt x="306198" y="611182"/>
                      <a:pt x="306198" y="611182"/>
                      <a:pt x="306198" y="611182"/>
                    </a:cubicBezTo>
                    <a:cubicBezTo>
                      <a:pt x="306198" y="611182"/>
                      <a:pt x="306335" y="611045"/>
                      <a:pt x="306335" y="611045"/>
                    </a:cubicBezTo>
                    <a:cubicBezTo>
                      <a:pt x="306335" y="611045"/>
                      <a:pt x="306335" y="611045"/>
                      <a:pt x="306198" y="611182"/>
                    </a:cubicBezTo>
                    <a:cubicBezTo>
                      <a:pt x="311547" y="605010"/>
                      <a:pt x="316896" y="598838"/>
                      <a:pt x="321971" y="592528"/>
                    </a:cubicBezTo>
                    <a:cubicBezTo>
                      <a:pt x="327321" y="585807"/>
                      <a:pt x="332258" y="578812"/>
                      <a:pt x="337333" y="571954"/>
                    </a:cubicBezTo>
                    <a:cubicBezTo>
                      <a:pt x="341037" y="567017"/>
                      <a:pt x="344466" y="561942"/>
                      <a:pt x="348032" y="556867"/>
                    </a:cubicBezTo>
                    <a:cubicBezTo>
                      <a:pt x="355987" y="545620"/>
                      <a:pt x="363805" y="534235"/>
                      <a:pt x="371760" y="522988"/>
                    </a:cubicBezTo>
                    <a:cubicBezTo>
                      <a:pt x="371760" y="522988"/>
                      <a:pt x="371760" y="522988"/>
                      <a:pt x="371760" y="523125"/>
                    </a:cubicBezTo>
                    <a:cubicBezTo>
                      <a:pt x="380950" y="508998"/>
                      <a:pt x="390140" y="494870"/>
                      <a:pt x="399330" y="480605"/>
                    </a:cubicBezTo>
                    <a:cubicBezTo>
                      <a:pt x="402484" y="473473"/>
                      <a:pt x="405639" y="466478"/>
                      <a:pt x="408794" y="459346"/>
                    </a:cubicBezTo>
                    <a:cubicBezTo>
                      <a:pt x="414692" y="446041"/>
                      <a:pt x="420864" y="432874"/>
                      <a:pt x="427036" y="419570"/>
                    </a:cubicBezTo>
                    <a:cubicBezTo>
                      <a:pt x="434443" y="403522"/>
                      <a:pt x="441849" y="387337"/>
                      <a:pt x="449256" y="371152"/>
                    </a:cubicBezTo>
                    <a:cubicBezTo>
                      <a:pt x="452685" y="363608"/>
                      <a:pt x="455977" y="356064"/>
                      <a:pt x="459406" y="348658"/>
                    </a:cubicBezTo>
                    <a:cubicBezTo>
                      <a:pt x="461326" y="344543"/>
                      <a:pt x="463246" y="340428"/>
                      <a:pt x="464892" y="336313"/>
                    </a:cubicBezTo>
                    <a:cubicBezTo>
                      <a:pt x="465852" y="333707"/>
                      <a:pt x="466812" y="331238"/>
                      <a:pt x="468047" y="328770"/>
                    </a:cubicBezTo>
                    <a:cubicBezTo>
                      <a:pt x="468733" y="327124"/>
                      <a:pt x="469693" y="325752"/>
                      <a:pt x="470790" y="324380"/>
                    </a:cubicBezTo>
                    <a:cubicBezTo>
                      <a:pt x="472436" y="322049"/>
                      <a:pt x="474630" y="321089"/>
                      <a:pt x="477237" y="320129"/>
                    </a:cubicBezTo>
                    <a:cubicBezTo>
                      <a:pt x="480803" y="319031"/>
                      <a:pt x="484369" y="322460"/>
                      <a:pt x="483820" y="325889"/>
                    </a:cubicBezTo>
                    <a:cubicBezTo>
                      <a:pt x="483409" y="328495"/>
                      <a:pt x="482997" y="331238"/>
                      <a:pt x="482311" y="333845"/>
                    </a:cubicBezTo>
                    <a:cubicBezTo>
                      <a:pt x="481488" y="337136"/>
                      <a:pt x="480528" y="340428"/>
                      <a:pt x="479431" y="343583"/>
                    </a:cubicBezTo>
                    <a:cubicBezTo>
                      <a:pt x="477922" y="347972"/>
                      <a:pt x="476276" y="352361"/>
                      <a:pt x="474493" y="356613"/>
                    </a:cubicBezTo>
                    <a:cubicBezTo>
                      <a:pt x="471750" y="363197"/>
                      <a:pt x="468870" y="369918"/>
                      <a:pt x="466127" y="376501"/>
                    </a:cubicBezTo>
                    <a:cubicBezTo>
                      <a:pt x="464069" y="381164"/>
                      <a:pt x="462012" y="385828"/>
                      <a:pt x="459817" y="390492"/>
                    </a:cubicBezTo>
                    <a:cubicBezTo>
                      <a:pt x="458171" y="394195"/>
                      <a:pt x="456525" y="397898"/>
                      <a:pt x="454879" y="401602"/>
                    </a:cubicBezTo>
                    <a:cubicBezTo>
                      <a:pt x="454194" y="402973"/>
                      <a:pt x="453645" y="404345"/>
                      <a:pt x="452959" y="405716"/>
                    </a:cubicBezTo>
                    <a:cubicBezTo>
                      <a:pt x="452959" y="405579"/>
                      <a:pt x="453096" y="405579"/>
                      <a:pt x="453096" y="405442"/>
                    </a:cubicBezTo>
                    <a:cubicBezTo>
                      <a:pt x="447061" y="417649"/>
                      <a:pt x="440889" y="429857"/>
                      <a:pt x="434717" y="441927"/>
                    </a:cubicBezTo>
                    <a:cubicBezTo>
                      <a:pt x="434854" y="441652"/>
                      <a:pt x="434991" y="441515"/>
                      <a:pt x="434991" y="441241"/>
                    </a:cubicBezTo>
                    <a:cubicBezTo>
                      <a:pt x="434305" y="442612"/>
                      <a:pt x="433620" y="443847"/>
                      <a:pt x="432797" y="445218"/>
                    </a:cubicBezTo>
                    <a:cubicBezTo>
                      <a:pt x="430465" y="449196"/>
                      <a:pt x="428133" y="453311"/>
                      <a:pt x="425802" y="457289"/>
                    </a:cubicBezTo>
                    <a:cubicBezTo>
                      <a:pt x="421001" y="465518"/>
                      <a:pt x="416200" y="473885"/>
                      <a:pt x="411400" y="482114"/>
                    </a:cubicBezTo>
                    <a:cubicBezTo>
                      <a:pt x="410165" y="484172"/>
                      <a:pt x="408794" y="486366"/>
                      <a:pt x="407559" y="488424"/>
                    </a:cubicBezTo>
                    <a:cubicBezTo>
                      <a:pt x="405502" y="493224"/>
                      <a:pt x="403444" y="497888"/>
                      <a:pt x="401387" y="502688"/>
                    </a:cubicBezTo>
                    <a:cubicBezTo>
                      <a:pt x="399330" y="507352"/>
                      <a:pt x="397547" y="512153"/>
                      <a:pt x="395763" y="516816"/>
                    </a:cubicBezTo>
                    <a:cubicBezTo>
                      <a:pt x="392746" y="524360"/>
                      <a:pt x="389728" y="531904"/>
                      <a:pt x="386711" y="539585"/>
                    </a:cubicBezTo>
                    <a:cubicBezTo>
                      <a:pt x="385065" y="543699"/>
                      <a:pt x="383693" y="547814"/>
                      <a:pt x="382185" y="551929"/>
                    </a:cubicBezTo>
                    <a:cubicBezTo>
                      <a:pt x="379853" y="558513"/>
                      <a:pt x="377521" y="565096"/>
                      <a:pt x="375052" y="571680"/>
                    </a:cubicBezTo>
                    <a:cubicBezTo>
                      <a:pt x="375052" y="571406"/>
                      <a:pt x="375189" y="571268"/>
                      <a:pt x="375327" y="570994"/>
                    </a:cubicBezTo>
                    <a:cubicBezTo>
                      <a:pt x="373406" y="576755"/>
                      <a:pt x="371349" y="582378"/>
                      <a:pt x="369566" y="588139"/>
                    </a:cubicBezTo>
                    <a:cubicBezTo>
                      <a:pt x="367920" y="593488"/>
                      <a:pt x="366274" y="598975"/>
                      <a:pt x="365040" y="604461"/>
                    </a:cubicBezTo>
                    <a:cubicBezTo>
                      <a:pt x="364765" y="606381"/>
                      <a:pt x="364491" y="608439"/>
                      <a:pt x="364354" y="610359"/>
                    </a:cubicBezTo>
                    <a:cubicBezTo>
                      <a:pt x="364217" y="612005"/>
                      <a:pt x="364217" y="613651"/>
                      <a:pt x="364217" y="615297"/>
                    </a:cubicBezTo>
                    <a:cubicBezTo>
                      <a:pt x="364217" y="615571"/>
                      <a:pt x="364354" y="615983"/>
                      <a:pt x="364354" y="616257"/>
                    </a:cubicBezTo>
                    <a:cubicBezTo>
                      <a:pt x="364354" y="616394"/>
                      <a:pt x="364491" y="616668"/>
                      <a:pt x="364491" y="616806"/>
                    </a:cubicBezTo>
                    <a:cubicBezTo>
                      <a:pt x="364491" y="616806"/>
                      <a:pt x="364491" y="616943"/>
                      <a:pt x="364628" y="616943"/>
                    </a:cubicBezTo>
                    <a:cubicBezTo>
                      <a:pt x="364628" y="616943"/>
                      <a:pt x="364765" y="617080"/>
                      <a:pt x="364765" y="617080"/>
                    </a:cubicBezTo>
                    <a:cubicBezTo>
                      <a:pt x="364902" y="617217"/>
                      <a:pt x="365040" y="617354"/>
                      <a:pt x="365314" y="617354"/>
                    </a:cubicBezTo>
                    <a:cubicBezTo>
                      <a:pt x="365725" y="617491"/>
                      <a:pt x="366000" y="617629"/>
                      <a:pt x="366411" y="617903"/>
                    </a:cubicBezTo>
                    <a:cubicBezTo>
                      <a:pt x="366686" y="618040"/>
                      <a:pt x="367097" y="618040"/>
                      <a:pt x="367371" y="618177"/>
                    </a:cubicBezTo>
                    <a:cubicBezTo>
                      <a:pt x="367509" y="618177"/>
                      <a:pt x="367646" y="618177"/>
                      <a:pt x="367783" y="618177"/>
                    </a:cubicBezTo>
                    <a:cubicBezTo>
                      <a:pt x="368057" y="618177"/>
                      <a:pt x="368331" y="618177"/>
                      <a:pt x="368606" y="618040"/>
                    </a:cubicBezTo>
                    <a:cubicBezTo>
                      <a:pt x="369017" y="617903"/>
                      <a:pt x="369429" y="617765"/>
                      <a:pt x="369840" y="617765"/>
                    </a:cubicBezTo>
                    <a:cubicBezTo>
                      <a:pt x="370252" y="617629"/>
                      <a:pt x="370663" y="617491"/>
                      <a:pt x="371075" y="617217"/>
                    </a:cubicBezTo>
                    <a:cubicBezTo>
                      <a:pt x="373406" y="615983"/>
                      <a:pt x="375601" y="614474"/>
                      <a:pt x="377796" y="612965"/>
                    </a:cubicBezTo>
                    <a:cubicBezTo>
                      <a:pt x="377796" y="612965"/>
                      <a:pt x="377796" y="612965"/>
                      <a:pt x="377658" y="613102"/>
                    </a:cubicBezTo>
                    <a:cubicBezTo>
                      <a:pt x="379853" y="611594"/>
                      <a:pt x="381910" y="609948"/>
                      <a:pt x="383831" y="608302"/>
                    </a:cubicBezTo>
                    <a:cubicBezTo>
                      <a:pt x="383693" y="608439"/>
                      <a:pt x="383693" y="608439"/>
                      <a:pt x="383556" y="608576"/>
                    </a:cubicBezTo>
                    <a:cubicBezTo>
                      <a:pt x="383693" y="608439"/>
                      <a:pt x="383831" y="608439"/>
                      <a:pt x="383831" y="608302"/>
                    </a:cubicBezTo>
                    <a:cubicBezTo>
                      <a:pt x="383968" y="608302"/>
                      <a:pt x="383968" y="608165"/>
                      <a:pt x="384105" y="608165"/>
                    </a:cubicBezTo>
                    <a:cubicBezTo>
                      <a:pt x="384105" y="608165"/>
                      <a:pt x="383968" y="608165"/>
                      <a:pt x="383968" y="608302"/>
                    </a:cubicBezTo>
                    <a:cubicBezTo>
                      <a:pt x="388220" y="604324"/>
                      <a:pt x="392197" y="600209"/>
                      <a:pt x="396175" y="595820"/>
                    </a:cubicBezTo>
                    <a:cubicBezTo>
                      <a:pt x="403307" y="587591"/>
                      <a:pt x="409754" y="579087"/>
                      <a:pt x="415789" y="570034"/>
                    </a:cubicBezTo>
                    <a:cubicBezTo>
                      <a:pt x="415652" y="570308"/>
                      <a:pt x="415515" y="570446"/>
                      <a:pt x="415377" y="570583"/>
                    </a:cubicBezTo>
                    <a:cubicBezTo>
                      <a:pt x="424156" y="557415"/>
                      <a:pt x="431974" y="543699"/>
                      <a:pt x="439106" y="529572"/>
                    </a:cubicBezTo>
                    <a:cubicBezTo>
                      <a:pt x="441438" y="524908"/>
                      <a:pt x="443769" y="520245"/>
                      <a:pt x="445827" y="515582"/>
                    </a:cubicBezTo>
                    <a:cubicBezTo>
                      <a:pt x="446924" y="512975"/>
                      <a:pt x="448021" y="510369"/>
                      <a:pt x="449119" y="507763"/>
                    </a:cubicBezTo>
                    <a:cubicBezTo>
                      <a:pt x="452136" y="500494"/>
                      <a:pt x="455291" y="493087"/>
                      <a:pt x="458308" y="485955"/>
                    </a:cubicBezTo>
                    <a:cubicBezTo>
                      <a:pt x="459954" y="482252"/>
                      <a:pt x="461189" y="478274"/>
                      <a:pt x="462560" y="474571"/>
                    </a:cubicBezTo>
                    <a:cubicBezTo>
                      <a:pt x="463246" y="472788"/>
                      <a:pt x="463932" y="470867"/>
                      <a:pt x="464618" y="469084"/>
                    </a:cubicBezTo>
                    <a:cubicBezTo>
                      <a:pt x="464755" y="468261"/>
                      <a:pt x="465029" y="467438"/>
                      <a:pt x="465166" y="466615"/>
                    </a:cubicBezTo>
                    <a:cubicBezTo>
                      <a:pt x="466127" y="462638"/>
                      <a:pt x="467224" y="458523"/>
                      <a:pt x="468321" y="454545"/>
                    </a:cubicBezTo>
                    <a:cubicBezTo>
                      <a:pt x="469967" y="447962"/>
                      <a:pt x="471750" y="441378"/>
                      <a:pt x="473396" y="434794"/>
                    </a:cubicBezTo>
                    <a:cubicBezTo>
                      <a:pt x="474356" y="431091"/>
                      <a:pt x="475453" y="427388"/>
                      <a:pt x="476414" y="423684"/>
                    </a:cubicBezTo>
                    <a:cubicBezTo>
                      <a:pt x="477374" y="420255"/>
                      <a:pt x="478471" y="416963"/>
                      <a:pt x="479705" y="413534"/>
                    </a:cubicBezTo>
                    <a:cubicBezTo>
                      <a:pt x="480940" y="410105"/>
                      <a:pt x="482586" y="406814"/>
                      <a:pt x="484232" y="403385"/>
                    </a:cubicBezTo>
                    <a:cubicBezTo>
                      <a:pt x="485329" y="401327"/>
                      <a:pt x="487386" y="399818"/>
                      <a:pt x="489855" y="400230"/>
                    </a:cubicBezTo>
                    <a:cubicBezTo>
                      <a:pt x="492324" y="400504"/>
                      <a:pt x="493970" y="402425"/>
                      <a:pt x="494382" y="404756"/>
                    </a:cubicBezTo>
                    <a:cubicBezTo>
                      <a:pt x="494656" y="406265"/>
                      <a:pt x="495067" y="407911"/>
                      <a:pt x="495067" y="409420"/>
                    </a:cubicBezTo>
                    <a:cubicBezTo>
                      <a:pt x="495067" y="411340"/>
                      <a:pt x="494793" y="413123"/>
                      <a:pt x="494382" y="415043"/>
                    </a:cubicBezTo>
                    <a:cubicBezTo>
                      <a:pt x="494107" y="416826"/>
                      <a:pt x="493421" y="418747"/>
                      <a:pt x="493010" y="420530"/>
                    </a:cubicBezTo>
                    <a:cubicBezTo>
                      <a:pt x="492324" y="422861"/>
                      <a:pt x="491775" y="425330"/>
                      <a:pt x="490953" y="427662"/>
                    </a:cubicBezTo>
                    <a:cubicBezTo>
                      <a:pt x="489307" y="433286"/>
                      <a:pt x="487386" y="438909"/>
                      <a:pt x="485466" y="444395"/>
                    </a:cubicBezTo>
                    <a:cubicBezTo>
                      <a:pt x="483134" y="451116"/>
                      <a:pt x="480940" y="457700"/>
                      <a:pt x="478471" y="464284"/>
                    </a:cubicBezTo>
                    <a:cubicBezTo>
                      <a:pt x="476551" y="469633"/>
                      <a:pt x="474630" y="474845"/>
                      <a:pt x="472573" y="480194"/>
                    </a:cubicBezTo>
                    <a:cubicBezTo>
                      <a:pt x="472024" y="482389"/>
                      <a:pt x="471613" y="484446"/>
                      <a:pt x="471064" y="486641"/>
                    </a:cubicBezTo>
                    <a:cubicBezTo>
                      <a:pt x="469967" y="491030"/>
                      <a:pt x="469007" y="495556"/>
                      <a:pt x="467910" y="499945"/>
                    </a:cubicBezTo>
                    <a:cubicBezTo>
                      <a:pt x="467498" y="502003"/>
                      <a:pt x="466812" y="504060"/>
                      <a:pt x="466401" y="506117"/>
                    </a:cubicBezTo>
                    <a:cubicBezTo>
                      <a:pt x="466401" y="505843"/>
                      <a:pt x="466538" y="505706"/>
                      <a:pt x="466538" y="505432"/>
                    </a:cubicBezTo>
                    <a:cubicBezTo>
                      <a:pt x="464069" y="517639"/>
                      <a:pt x="461463" y="529846"/>
                      <a:pt x="458994" y="542053"/>
                    </a:cubicBezTo>
                    <a:cubicBezTo>
                      <a:pt x="458994" y="542327"/>
                      <a:pt x="458857" y="542602"/>
                      <a:pt x="458857" y="542876"/>
                    </a:cubicBezTo>
                    <a:cubicBezTo>
                      <a:pt x="458857" y="542602"/>
                      <a:pt x="458994" y="542465"/>
                      <a:pt x="458994" y="542191"/>
                    </a:cubicBezTo>
                    <a:cubicBezTo>
                      <a:pt x="457211" y="552340"/>
                      <a:pt x="455565" y="562627"/>
                      <a:pt x="453782" y="572914"/>
                    </a:cubicBezTo>
                    <a:cubicBezTo>
                      <a:pt x="453645" y="574012"/>
                      <a:pt x="453508" y="574972"/>
                      <a:pt x="453371" y="576069"/>
                    </a:cubicBezTo>
                    <a:cubicBezTo>
                      <a:pt x="452959" y="579635"/>
                      <a:pt x="452411" y="583064"/>
                      <a:pt x="451999" y="586630"/>
                    </a:cubicBezTo>
                    <a:cubicBezTo>
                      <a:pt x="451588" y="589648"/>
                      <a:pt x="451313" y="592528"/>
                      <a:pt x="450902" y="595409"/>
                    </a:cubicBezTo>
                    <a:cubicBezTo>
                      <a:pt x="450353" y="598975"/>
                      <a:pt x="450079" y="602678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381"/>
                      <a:pt x="449942" y="606381"/>
                      <a:pt x="449942" y="606519"/>
                    </a:cubicBezTo>
                    <a:cubicBezTo>
                      <a:pt x="449942" y="606519"/>
                      <a:pt x="449942" y="606381"/>
                      <a:pt x="449942" y="606381"/>
                    </a:cubicBezTo>
                    <a:cubicBezTo>
                      <a:pt x="449667" y="611731"/>
                      <a:pt x="449805" y="616943"/>
                      <a:pt x="450079" y="622292"/>
                    </a:cubicBezTo>
                    <a:cubicBezTo>
                      <a:pt x="450079" y="622292"/>
                      <a:pt x="450079" y="622292"/>
                      <a:pt x="450079" y="622155"/>
                    </a:cubicBezTo>
                    <a:cubicBezTo>
                      <a:pt x="450216" y="623389"/>
                      <a:pt x="450353" y="624623"/>
                      <a:pt x="450490" y="625858"/>
                    </a:cubicBezTo>
                    <a:cubicBezTo>
                      <a:pt x="450490" y="625584"/>
                      <a:pt x="450353" y="625447"/>
                      <a:pt x="450353" y="625172"/>
                    </a:cubicBezTo>
                    <a:cubicBezTo>
                      <a:pt x="450627" y="626544"/>
                      <a:pt x="450902" y="627916"/>
                      <a:pt x="451450" y="629287"/>
                    </a:cubicBezTo>
                    <a:cubicBezTo>
                      <a:pt x="451450" y="629013"/>
                      <a:pt x="451313" y="628876"/>
                      <a:pt x="451176" y="628601"/>
                    </a:cubicBezTo>
                    <a:cubicBezTo>
                      <a:pt x="451588" y="629699"/>
                      <a:pt x="451999" y="630796"/>
                      <a:pt x="452548" y="631893"/>
                    </a:cubicBezTo>
                    <a:cubicBezTo>
                      <a:pt x="452411" y="631619"/>
                      <a:pt x="452273" y="631481"/>
                      <a:pt x="452136" y="631207"/>
                    </a:cubicBezTo>
                    <a:cubicBezTo>
                      <a:pt x="452548" y="632168"/>
                      <a:pt x="453096" y="633128"/>
                      <a:pt x="453645" y="633951"/>
                    </a:cubicBezTo>
                    <a:cubicBezTo>
                      <a:pt x="453919" y="634362"/>
                      <a:pt x="454194" y="634636"/>
                      <a:pt x="454468" y="635048"/>
                    </a:cubicBezTo>
                    <a:cubicBezTo>
                      <a:pt x="454742" y="635322"/>
                      <a:pt x="454879" y="635459"/>
                      <a:pt x="455154" y="635734"/>
                    </a:cubicBezTo>
                    <a:cubicBezTo>
                      <a:pt x="455291" y="635871"/>
                      <a:pt x="455428" y="635871"/>
                      <a:pt x="455428" y="636008"/>
                    </a:cubicBezTo>
                    <a:cubicBezTo>
                      <a:pt x="455565" y="636145"/>
                      <a:pt x="455840" y="636145"/>
                      <a:pt x="455977" y="636282"/>
                    </a:cubicBezTo>
                    <a:cubicBezTo>
                      <a:pt x="456251" y="636419"/>
                      <a:pt x="456525" y="636419"/>
                      <a:pt x="456937" y="636557"/>
                    </a:cubicBezTo>
                    <a:cubicBezTo>
                      <a:pt x="457348" y="636694"/>
                      <a:pt x="457760" y="636694"/>
                      <a:pt x="458171" y="636831"/>
                    </a:cubicBezTo>
                    <a:cubicBezTo>
                      <a:pt x="458034" y="636831"/>
                      <a:pt x="457760" y="636831"/>
                      <a:pt x="457623" y="636831"/>
                    </a:cubicBezTo>
                    <a:cubicBezTo>
                      <a:pt x="457897" y="636831"/>
                      <a:pt x="458034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9131" y="636831"/>
                      <a:pt x="459954" y="636831"/>
                      <a:pt x="460777" y="636831"/>
                    </a:cubicBezTo>
                    <a:cubicBezTo>
                      <a:pt x="461326" y="636831"/>
                      <a:pt x="461875" y="636694"/>
                      <a:pt x="462286" y="636694"/>
                    </a:cubicBezTo>
                    <a:cubicBezTo>
                      <a:pt x="462012" y="636694"/>
                      <a:pt x="461875" y="636831"/>
                      <a:pt x="461600" y="636831"/>
                    </a:cubicBezTo>
                    <a:cubicBezTo>
                      <a:pt x="462835" y="636557"/>
                      <a:pt x="464069" y="636282"/>
                      <a:pt x="465304" y="635871"/>
                    </a:cubicBezTo>
                    <a:cubicBezTo>
                      <a:pt x="465029" y="635871"/>
                      <a:pt x="464892" y="636008"/>
                      <a:pt x="464618" y="636145"/>
                    </a:cubicBezTo>
                    <a:cubicBezTo>
                      <a:pt x="465166" y="635871"/>
                      <a:pt x="465715" y="635597"/>
                      <a:pt x="466264" y="635459"/>
                    </a:cubicBezTo>
                    <a:cubicBezTo>
                      <a:pt x="467224" y="634910"/>
                      <a:pt x="468184" y="634362"/>
                      <a:pt x="469144" y="633676"/>
                    </a:cubicBezTo>
                    <a:cubicBezTo>
                      <a:pt x="469144" y="633676"/>
                      <a:pt x="469007" y="633676"/>
                      <a:pt x="469007" y="633813"/>
                    </a:cubicBezTo>
                    <a:cubicBezTo>
                      <a:pt x="469144" y="633676"/>
                      <a:pt x="469144" y="633676"/>
                      <a:pt x="469281" y="633676"/>
                    </a:cubicBezTo>
                    <a:cubicBezTo>
                      <a:pt x="469281" y="633676"/>
                      <a:pt x="469418" y="633676"/>
                      <a:pt x="469418" y="633539"/>
                    </a:cubicBezTo>
                    <a:cubicBezTo>
                      <a:pt x="469418" y="633539"/>
                      <a:pt x="469418" y="633539"/>
                      <a:pt x="469281" y="633539"/>
                    </a:cubicBezTo>
                    <a:cubicBezTo>
                      <a:pt x="470927" y="632305"/>
                      <a:pt x="472573" y="630933"/>
                      <a:pt x="474219" y="629561"/>
                    </a:cubicBezTo>
                    <a:cubicBezTo>
                      <a:pt x="476276" y="627641"/>
                      <a:pt x="478334" y="625858"/>
                      <a:pt x="480391" y="623938"/>
                    </a:cubicBezTo>
                    <a:cubicBezTo>
                      <a:pt x="483272" y="621332"/>
                      <a:pt x="485878" y="618314"/>
                      <a:pt x="488484" y="615434"/>
                    </a:cubicBezTo>
                    <a:cubicBezTo>
                      <a:pt x="488346" y="615571"/>
                      <a:pt x="488209" y="615845"/>
                      <a:pt x="488072" y="615983"/>
                    </a:cubicBezTo>
                    <a:cubicBezTo>
                      <a:pt x="496850" y="605696"/>
                      <a:pt x="505080" y="594723"/>
                      <a:pt x="512761" y="583475"/>
                    </a:cubicBezTo>
                    <a:cubicBezTo>
                      <a:pt x="512624" y="583750"/>
                      <a:pt x="512487" y="583887"/>
                      <a:pt x="512349" y="584162"/>
                    </a:cubicBezTo>
                    <a:cubicBezTo>
                      <a:pt x="526477" y="563313"/>
                      <a:pt x="538959" y="541642"/>
                      <a:pt x="550617" y="519422"/>
                    </a:cubicBezTo>
                    <a:cubicBezTo>
                      <a:pt x="550480" y="519696"/>
                      <a:pt x="550343" y="519833"/>
                      <a:pt x="550206" y="520108"/>
                    </a:cubicBezTo>
                    <a:cubicBezTo>
                      <a:pt x="557338" y="505020"/>
                      <a:pt x="564470" y="489933"/>
                      <a:pt x="571603" y="474845"/>
                    </a:cubicBezTo>
                    <a:cubicBezTo>
                      <a:pt x="573249" y="471279"/>
                      <a:pt x="574894" y="467850"/>
                      <a:pt x="576403" y="464284"/>
                    </a:cubicBezTo>
                    <a:cubicBezTo>
                      <a:pt x="580107" y="455505"/>
                      <a:pt x="583947" y="446590"/>
                      <a:pt x="587787" y="437812"/>
                    </a:cubicBezTo>
                    <a:cubicBezTo>
                      <a:pt x="599172" y="411066"/>
                      <a:pt x="610693" y="384319"/>
                      <a:pt x="622077" y="357573"/>
                    </a:cubicBezTo>
                    <a:cubicBezTo>
                      <a:pt x="628524" y="342348"/>
                      <a:pt x="635108" y="327124"/>
                      <a:pt x="641554" y="311899"/>
                    </a:cubicBezTo>
                    <a:cubicBezTo>
                      <a:pt x="642926" y="308470"/>
                      <a:pt x="647041" y="306824"/>
                      <a:pt x="650332" y="308333"/>
                    </a:cubicBezTo>
                    <a:cubicBezTo>
                      <a:pt x="653761" y="309704"/>
                      <a:pt x="655407" y="313819"/>
                      <a:pt x="653899" y="317111"/>
                    </a:cubicBezTo>
                    <a:cubicBezTo>
                      <a:pt x="639360" y="351264"/>
                      <a:pt x="624546" y="385417"/>
                      <a:pt x="609870" y="419570"/>
                    </a:cubicBezTo>
                    <a:cubicBezTo>
                      <a:pt x="603561" y="433971"/>
                      <a:pt x="597389" y="448236"/>
                      <a:pt x="591079" y="462638"/>
                    </a:cubicBezTo>
                    <a:cubicBezTo>
                      <a:pt x="589433" y="466615"/>
                      <a:pt x="587787" y="470593"/>
                      <a:pt x="585867" y="474434"/>
                    </a:cubicBezTo>
                    <a:cubicBezTo>
                      <a:pt x="582164" y="482389"/>
                      <a:pt x="578323" y="490344"/>
                      <a:pt x="574483" y="498299"/>
                    </a:cubicBezTo>
                    <a:cubicBezTo>
                      <a:pt x="570505" y="506392"/>
                      <a:pt x="566665" y="514621"/>
                      <a:pt x="562687" y="522851"/>
                    </a:cubicBezTo>
                    <a:cubicBezTo>
                      <a:pt x="561178" y="526143"/>
                      <a:pt x="559395" y="529298"/>
                      <a:pt x="557749" y="532452"/>
                    </a:cubicBezTo>
                    <a:cubicBezTo>
                      <a:pt x="552537" y="542191"/>
                      <a:pt x="547051" y="551655"/>
                      <a:pt x="541427" y="561119"/>
                    </a:cubicBezTo>
                    <a:cubicBezTo>
                      <a:pt x="536352" y="569623"/>
                      <a:pt x="531003" y="577989"/>
                      <a:pt x="525380" y="586219"/>
                    </a:cubicBezTo>
                    <a:cubicBezTo>
                      <a:pt x="519756" y="594586"/>
                      <a:pt x="513858" y="602678"/>
                      <a:pt x="507686" y="610496"/>
                    </a:cubicBezTo>
                    <a:cubicBezTo>
                      <a:pt x="502200" y="617491"/>
                      <a:pt x="496576" y="624349"/>
                      <a:pt x="490267" y="630659"/>
                    </a:cubicBezTo>
                    <a:cubicBezTo>
                      <a:pt x="487386" y="633539"/>
                      <a:pt x="484369" y="636145"/>
                      <a:pt x="481214" y="638751"/>
                    </a:cubicBezTo>
                    <a:cubicBezTo>
                      <a:pt x="478197" y="641494"/>
                      <a:pt x="474630" y="644238"/>
                      <a:pt x="470790" y="645884"/>
                    </a:cubicBezTo>
                    <a:cubicBezTo>
                      <a:pt x="469144" y="646569"/>
                      <a:pt x="467910" y="647118"/>
                      <a:pt x="466127" y="647667"/>
                    </a:cubicBezTo>
                    <a:cubicBezTo>
                      <a:pt x="464892" y="648078"/>
                      <a:pt x="463246" y="648215"/>
                      <a:pt x="462012" y="648352"/>
                    </a:cubicBezTo>
                    <a:cubicBezTo>
                      <a:pt x="460503" y="648490"/>
                      <a:pt x="458994" y="648490"/>
                      <a:pt x="457485" y="648352"/>
                    </a:cubicBezTo>
                    <a:cubicBezTo>
                      <a:pt x="456388" y="648215"/>
                      <a:pt x="455291" y="648078"/>
                      <a:pt x="454194" y="647804"/>
                    </a:cubicBezTo>
                    <a:cubicBezTo>
                      <a:pt x="452685" y="647392"/>
                      <a:pt x="451725" y="646981"/>
                      <a:pt x="450353" y="646432"/>
                    </a:cubicBezTo>
                    <a:cubicBezTo>
                      <a:pt x="449393" y="646021"/>
                      <a:pt x="448707" y="645335"/>
                      <a:pt x="447747" y="644786"/>
                    </a:cubicBezTo>
                    <a:cubicBezTo>
                      <a:pt x="446924" y="644238"/>
                      <a:pt x="446101" y="643415"/>
                      <a:pt x="445553" y="642592"/>
                    </a:cubicBezTo>
                    <a:cubicBezTo>
                      <a:pt x="444318" y="640946"/>
                      <a:pt x="443221" y="639163"/>
                      <a:pt x="442261" y="637242"/>
                    </a:cubicBezTo>
                    <a:cubicBezTo>
                      <a:pt x="440889" y="634499"/>
                      <a:pt x="439929" y="631481"/>
                      <a:pt x="439243" y="628464"/>
                    </a:cubicBezTo>
                    <a:cubicBezTo>
                      <a:pt x="438557" y="625172"/>
                      <a:pt x="438557" y="621743"/>
                      <a:pt x="438420" y="618314"/>
                    </a:cubicBezTo>
                    <a:cubicBezTo>
                      <a:pt x="438146" y="610633"/>
                      <a:pt x="438557" y="602952"/>
                      <a:pt x="439518" y="595546"/>
                    </a:cubicBezTo>
                    <a:cubicBezTo>
                      <a:pt x="440615" y="587728"/>
                      <a:pt x="441575" y="579910"/>
                      <a:pt x="442672" y="572091"/>
                    </a:cubicBezTo>
                    <a:cubicBezTo>
                      <a:pt x="443084" y="569211"/>
                      <a:pt x="443632" y="566468"/>
                      <a:pt x="444181" y="563588"/>
                    </a:cubicBezTo>
                    <a:cubicBezTo>
                      <a:pt x="445141" y="558101"/>
                      <a:pt x="446101" y="552752"/>
                      <a:pt x="447061" y="547128"/>
                    </a:cubicBezTo>
                    <a:cubicBezTo>
                      <a:pt x="447884" y="542327"/>
                      <a:pt x="448844" y="537527"/>
                      <a:pt x="449805" y="532864"/>
                    </a:cubicBezTo>
                    <a:cubicBezTo>
                      <a:pt x="448159" y="536156"/>
                      <a:pt x="446513" y="539310"/>
                      <a:pt x="444867" y="542602"/>
                    </a:cubicBezTo>
                    <a:cubicBezTo>
                      <a:pt x="435540" y="560433"/>
                      <a:pt x="424567" y="577578"/>
                      <a:pt x="412223" y="593488"/>
                    </a:cubicBezTo>
                    <a:cubicBezTo>
                      <a:pt x="406599" y="600620"/>
                      <a:pt x="400564" y="607478"/>
                      <a:pt x="393980" y="613788"/>
                    </a:cubicBezTo>
                    <a:cubicBezTo>
                      <a:pt x="391100" y="616531"/>
                      <a:pt x="388083" y="619137"/>
                      <a:pt x="384928" y="621469"/>
                    </a:cubicBezTo>
                    <a:cubicBezTo>
                      <a:pt x="383693" y="622429"/>
                      <a:pt x="382185" y="623389"/>
                      <a:pt x="380813" y="624212"/>
                    </a:cubicBezTo>
                    <a:cubicBezTo>
                      <a:pt x="378893" y="625584"/>
                      <a:pt x="376835" y="626955"/>
                      <a:pt x="374641" y="627778"/>
                    </a:cubicBezTo>
                    <a:cubicBezTo>
                      <a:pt x="372172" y="628876"/>
                      <a:pt x="369703" y="629699"/>
                      <a:pt x="366823" y="629699"/>
                    </a:cubicBezTo>
                    <a:cubicBezTo>
                      <a:pt x="364217" y="629699"/>
                      <a:pt x="361885" y="628876"/>
                      <a:pt x="359690" y="627778"/>
                    </a:cubicBezTo>
                    <a:cubicBezTo>
                      <a:pt x="357907" y="626955"/>
                      <a:pt x="356124" y="625584"/>
                      <a:pt x="354890" y="623938"/>
                    </a:cubicBezTo>
                    <a:cubicBezTo>
                      <a:pt x="353244" y="621881"/>
                      <a:pt x="352695" y="619274"/>
                      <a:pt x="352421" y="616668"/>
                    </a:cubicBezTo>
                    <a:cubicBezTo>
                      <a:pt x="352009" y="613788"/>
                      <a:pt x="352284" y="610771"/>
                      <a:pt x="352695" y="607890"/>
                    </a:cubicBezTo>
                    <a:cubicBezTo>
                      <a:pt x="353107" y="603501"/>
                      <a:pt x="354067" y="599249"/>
                      <a:pt x="355301" y="595134"/>
                    </a:cubicBezTo>
                    <a:cubicBezTo>
                      <a:pt x="357907" y="585807"/>
                      <a:pt x="360925" y="576617"/>
                      <a:pt x="364080" y="567565"/>
                    </a:cubicBezTo>
                    <a:cubicBezTo>
                      <a:pt x="366960" y="559472"/>
                      <a:pt x="369840" y="551517"/>
                      <a:pt x="372858" y="543425"/>
                    </a:cubicBezTo>
                    <a:cubicBezTo>
                      <a:pt x="373818" y="540819"/>
                      <a:pt x="374778" y="538076"/>
                      <a:pt x="375875" y="535469"/>
                    </a:cubicBezTo>
                    <a:cubicBezTo>
                      <a:pt x="371486" y="541779"/>
                      <a:pt x="366960" y="548088"/>
                      <a:pt x="362571" y="554261"/>
                    </a:cubicBezTo>
                    <a:cubicBezTo>
                      <a:pt x="358319" y="560296"/>
                      <a:pt x="354067" y="566330"/>
                      <a:pt x="349815" y="572229"/>
                    </a:cubicBezTo>
                    <a:cubicBezTo>
                      <a:pt x="347346" y="575658"/>
                      <a:pt x="344740" y="579224"/>
                      <a:pt x="342134" y="582653"/>
                    </a:cubicBezTo>
                    <a:cubicBezTo>
                      <a:pt x="339116" y="586768"/>
                      <a:pt x="335962" y="590882"/>
                      <a:pt x="332807" y="594997"/>
                    </a:cubicBezTo>
                    <a:cubicBezTo>
                      <a:pt x="326498" y="603090"/>
                      <a:pt x="319777" y="610907"/>
                      <a:pt x="313056" y="618589"/>
                    </a:cubicBezTo>
                    <a:cubicBezTo>
                      <a:pt x="307021" y="625310"/>
                      <a:pt x="300712" y="631619"/>
                      <a:pt x="293442" y="637105"/>
                    </a:cubicBezTo>
                    <a:cubicBezTo>
                      <a:pt x="290425" y="639437"/>
                      <a:pt x="287133" y="641768"/>
                      <a:pt x="283841" y="643826"/>
                    </a:cubicBezTo>
                    <a:cubicBezTo>
                      <a:pt x="280412" y="645884"/>
                      <a:pt x="276709" y="647392"/>
                      <a:pt x="272868" y="648490"/>
                    </a:cubicBezTo>
                    <a:cubicBezTo>
                      <a:pt x="270674" y="649038"/>
                      <a:pt x="268479" y="649175"/>
                      <a:pt x="266284" y="649175"/>
                    </a:cubicBezTo>
                    <a:cubicBezTo>
                      <a:pt x="265461" y="648626"/>
                      <a:pt x="264639" y="648626"/>
                      <a:pt x="263816" y="64849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2" name="任意多边形: 形状 281"/>
              <p:cNvSpPr/>
              <p:nvPr/>
            </p:nvSpPr>
            <p:spPr>
              <a:xfrm>
                <a:off x="2673685" y="5427969"/>
                <a:ext cx="661756" cy="310856"/>
              </a:xfrm>
              <a:custGeom>
                <a:avLst/>
                <a:gdLst>
                  <a:gd name="connsiteX0" fmla="*/ 510408 w 661756"/>
                  <a:gd name="connsiteY0" fmla="*/ 85588 h 310856"/>
                  <a:gd name="connsiteX1" fmla="*/ 509174 w 661756"/>
                  <a:gd name="connsiteY1" fmla="*/ 72009 h 310856"/>
                  <a:gd name="connsiteX2" fmla="*/ 508351 w 661756"/>
                  <a:gd name="connsiteY2" fmla="*/ 63780 h 310856"/>
                  <a:gd name="connsiteX3" fmla="*/ 507116 w 661756"/>
                  <a:gd name="connsiteY3" fmla="*/ 51710 h 310856"/>
                  <a:gd name="connsiteX4" fmla="*/ 505882 w 661756"/>
                  <a:gd name="connsiteY4" fmla="*/ 43206 h 310856"/>
                  <a:gd name="connsiteX5" fmla="*/ 506019 w 661756"/>
                  <a:gd name="connsiteY5" fmla="*/ 45949 h 310856"/>
                  <a:gd name="connsiteX6" fmla="*/ 506019 w 661756"/>
                  <a:gd name="connsiteY6" fmla="*/ 45537 h 310856"/>
                  <a:gd name="connsiteX7" fmla="*/ 506705 w 661756"/>
                  <a:gd name="connsiteY7" fmla="*/ 55001 h 310856"/>
                  <a:gd name="connsiteX8" fmla="*/ 510408 w 661756"/>
                  <a:gd name="connsiteY8" fmla="*/ 85588 h 310856"/>
                  <a:gd name="connsiteX9" fmla="*/ 441965 w 661756"/>
                  <a:gd name="connsiteY9" fmla="*/ 102047 h 310856"/>
                  <a:gd name="connsiteX10" fmla="*/ 444160 w 661756"/>
                  <a:gd name="connsiteY10" fmla="*/ 124267 h 310856"/>
                  <a:gd name="connsiteX11" fmla="*/ 446629 w 661756"/>
                  <a:gd name="connsiteY11" fmla="*/ 145938 h 310856"/>
                  <a:gd name="connsiteX12" fmla="*/ 446766 w 661756"/>
                  <a:gd name="connsiteY12" fmla="*/ 144704 h 310856"/>
                  <a:gd name="connsiteX13" fmla="*/ 447589 w 661756"/>
                  <a:gd name="connsiteY13" fmla="*/ 109865 h 310856"/>
                  <a:gd name="connsiteX14" fmla="*/ 447452 w 661756"/>
                  <a:gd name="connsiteY14" fmla="*/ 106848 h 310856"/>
                  <a:gd name="connsiteX15" fmla="*/ 447040 w 661756"/>
                  <a:gd name="connsiteY15" fmla="*/ 96698 h 310856"/>
                  <a:gd name="connsiteX16" fmla="*/ 446354 w 661756"/>
                  <a:gd name="connsiteY16" fmla="*/ 79142 h 310856"/>
                  <a:gd name="connsiteX17" fmla="*/ 446354 w 661756"/>
                  <a:gd name="connsiteY17" fmla="*/ 79416 h 310856"/>
                  <a:gd name="connsiteX18" fmla="*/ 446354 w 661756"/>
                  <a:gd name="connsiteY18" fmla="*/ 78867 h 310856"/>
                  <a:gd name="connsiteX19" fmla="*/ 446354 w 661756"/>
                  <a:gd name="connsiteY19" fmla="*/ 78730 h 310856"/>
                  <a:gd name="connsiteX20" fmla="*/ 446354 w 661756"/>
                  <a:gd name="connsiteY20" fmla="*/ 78867 h 310856"/>
                  <a:gd name="connsiteX21" fmla="*/ 444983 w 661756"/>
                  <a:gd name="connsiteY21" fmla="*/ 61997 h 310856"/>
                  <a:gd name="connsiteX22" fmla="*/ 444571 w 661756"/>
                  <a:gd name="connsiteY22" fmla="*/ 55824 h 310856"/>
                  <a:gd name="connsiteX23" fmla="*/ 443337 w 661756"/>
                  <a:gd name="connsiteY23" fmla="*/ 43068 h 310856"/>
                  <a:gd name="connsiteX24" fmla="*/ 441554 w 661756"/>
                  <a:gd name="connsiteY24" fmla="*/ 32370 h 310856"/>
                  <a:gd name="connsiteX25" fmla="*/ 441554 w 661756"/>
                  <a:gd name="connsiteY25" fmla="*/ 32644 h 310856"/>
                  <a:gd name="connsiteX26" fmla="*/ 441554 w 661756"/>
                  <a:gd name="connsiteY26" fmla="*/ 32370 h 310856"/>
                  <a:gd name="connsiteX27" fmla="*/ 440731 w 661756"/>
                  <a:gd name="connsiteY27" fmla="*/ 34976 h 310856"/>
                  <a:gd name="connsiteX28" fmla="*/ 439496 w 661756"/>
                  <a:gd name="connsiteY28" fmla="*/ 43891 h 310856"/>
                  <a:gd name="connsiteX29" fmla="*/ 439359 w 661756"/>
                  <a:gd name="connsiteY29" fmla="*/ 61722 h 310856"/>
                  <a:gd name="connsiteX30" fmla="*/ 440182 w 661756"/>
                  <a:gd name="connsiteY30" fmla="*/ 80376 h 310856"/>
                  <a:gd name="connsiteX31" fmla="*/ 440182 w 661756"/>
                  <a:gd name="connsiteY31" fmla="*/ 80239 h 310856"/>
                  <a:gd name="connsiteX32" fmla="*/ 441965 w 661756"/>
                  <a:gd name="connsiteY32" fmla="*/ 102047 h 310856"/>
                  <a:gd name="connsiteX33" fmla="*/ 189865 w 661756"/>
                  <a:gd name="connsiteY33" fmla="*/ 132908 h 310856"/>
                  <a:gd name="connsiteX34" fmla="*/ 189454 w 661756"/>
                  <a:gd name="connsiteY34" fmla="*/ 142372 h 310856"/>
                  <a:gd name="connsiteX35" fmla="*/ 189454 w 661756"/>
                  <a:gd name="connsiteY35" fmla="*/ 145252 h 310856"/>
                  <a:gd name="connsiteX36" fmla="*/ 189454 w 661756"/>
                  <a:gd name="connsiteY36" fmla="*/ 153619 h 310856"/>
                  <a:gd name="connsiteX37" fmla="*/ 189454 w 661756"/>
                  <a:gd name="connsiteY37" fmla="*/ 160615 h 310856"/>
                  <a:gd name="connsiteX38" fmla="*/ 191511 w 661756"/>
                  <a:gd name="connsiteY38" fmla="*/ 151562 h 310856"/>
                  <a:gd name="connsiteX39" fmla="*/ 191511 w 661756"/>
                  <a:gd name="connsiteY39" fmla="*/ 151699 h 310856"/>
                  <a:gd name="connsiteX40" fmla="*/ 191648 w 661756"/>
                  <a:gd name="connsiteY40" fmla="*/ 151151 h 310856"/>
                  <a:gd name="connsiteX41" fmla="*/ 191648 w 661756"/>
                  <a:gd name="connsiteY41" fmla="*/ 151151 h 310856"/>
                  <a:gd name="connsiteX42" fmla="*/ 191648 w 661756"/>
                  <a:gd name="connsiteY42" fmla="*/ 151151 h 310856"/>
                  <a:gd name="connsiteX43" fmla="*/ 196723 w 661756"/>
                  <a:gd name="connsiteY43" fmla="*/ 122073 h 310856"/>
                  <a:gd name="connsiteX44" fmla="*/ 197135 w 661756"/>
                  <a:gd name="connsiteY44" fmla="*/ 119467 h 310856"/>
                  <a:gd name="connsiteX45" fmla="*/ 198095 w 661756"/>
                  <a:gd name="connsiteY45" fmla="*/ 110551 h 310856"/>
                  <a:gd name="connsiteX46" fmla="*/ 199741 w 661756"/>
                  <a:gd name="connsiteY46" fmla="*/ 96012 h 310856"/>
                  <a:gd name="connsiteX47" fmla="*/ 199741 w 661756"/>
                  <a:gd name="connsiteY47" fmla="*/ 96149 h 310856"/>
                  <a:gd name="connsiteX48" fmla="*/ 199741 w 661756"/>
                  <a:gd name="connsiteY48" fmla="*/ 95875 h 310856"/>
                  <a:gd name="connsiteX49" fmla="*/ 199741 w 661756"/>
                  <a:gd name="connsiteY49" fmla="*/ 95601 h 310856"/>
                  <a:gd name="connsiteX50" fmla="*/ 199741 w 661756"/>
                  <a:gd name="connsiteY50" fmla="*/ 95738 h 310856"/>
                  <a:gd name="connsiteX51" fmla="*/ 200564 w 661756"/>
                  <a:gd name="connsiteY51" fmla="*/ 81473 h 310856"/>
                  <a:gd name="connsiteX52" fmla="*/ 200975 w 661756"/>
                  <a:gd name="connsiteY52" fmla="*/ 75713 h 310856"/>
                  <a:gd name="connsiteX53" fmla="*/ 201249 w 661756"/>
                  <a:gd name="connsiteY53" fmla="*/ 65151 h 310856"/>
                  <a:gd name="connsiteX54" fmla="*/ 200838 w 661756"/>
                  <a:gd name="connsiteY54" fmla="*/ 55824 h 310856"/>
                  <a:gd name="connsiteX55" fmla="*/ 200838 w 661756"/>
                  <a:gd name="connsiteY55" fmla="*/ 56510 h 310856"/>
                  <a:gd name="connsiteX56" fmla="*/ 200427 w 661756"/>
                  <a:gd name="connsiteY56" fmla="*/ 52395 h 310856"/>
                  <a:gd name="connsiteX57" fmla="*/ 200564 w 661756"/>
                  <a:gd name="connsiteY57" fmla="*/ 53081 h 310856"/>
                  <a:gd name="connsiteX58" fmla="*/ 200152 w 661756"/>
                  <a:gd name="connsiteY58" fmla="*/ 51161 h 310856"/>
                  <a:gd name="connsiteX59" fmla="*/ 200289 w 661756"/>
                  <a:gd name="connsiteY59" fmla="*/ 51435 h 310856"/>
                  <a:gd name="connsiteX60" fmla="*/ 199741 w 661756"/>
                  <a:gd name="connsiteY60" fmla="*/ 50201 h 310856"/>
                  <a:gd name="connsiteX61" fmla="*/ 198918 w 661756"/>
                  <a:gd name="connsiteY61" fmla="*/ 51298 h 310856"/>
                  <a:gd name="connsiteX62" fmla="*/ 198369 w 661756"/>
                  <a:gd name="connsiteY62" fmla="*/ 52395 h 310856"/>
                  <a:gd name="connsiteX63" fmla="*/ 198369 w 661756"/>
                  <a:gd name="connsiteY63" fmla="*/ 52395 h 310856"/>
                  <a:gd name="connsiteX64" fmla="*/ 197683 w 661756"/>
                  <a:gd name="connsiteY64" fmla="*/ 54178 h 310856"/>
                  <a:gd name="connsiteX65" fmla="*/ 197820 w 661756"/>
                  <a:gd name="connsiteY65" fmla="*/ 53904 h 310856"/>
                  <a:gd name="connsiteX66" fmla="*/ 196037 w 661756"/>
                  <a:gd name="connsiteY66" fmla="*/ 60213 h 310856"/>
                  <a:gd name="connsiteX67" fmla="*/ 196174 w 661756"/>
                  <a:gd name="connsiteY67" fmla="*/ 59665 h 310856"/>
                  <a:gd name="connsiteX68" fmla="*/ 194803 w 661756"/>
                  <a:gd name="connsiteY68" fmla="*/ 68443 h 310856"/>
                  <a:gd name="connsiteX69" fmla="*/ 193157 w 661756"/>
                  <a:gd name="connsiteY69" fmla="*/ 80239 h 310856"/>
                  <a:gd name="connsiteX70" fmla="*/ 191100 w 661756"/>
                  <a:gd name="connsiteY70" fmla="*/ 105065 h 310856"/>
                  <a:gd name="connsiteX71" fmla="*/ 191100 w 661756"/>
                  <a:gd name="connsiteY71" fmla="*/ 104790 h 310856"/>
                  <a:gd name="connsiteX72" fmla="*/ 189865 w 661756"/>
                  <a:gd name="connsiteY72" fmla="*/ 132908 h 310856"/>
                  <a:gd name="connsiteX73" fmla="*/ 295753 w 661756"/>
                  <a:gd name="connsiteY73" fmla="*/ 102459 h 310856"/>
                  <a:gd name="connsiteX74" fmla="*/ 295615 w 661756"/>
                  <a:gd name="connsiteY74" fmla="*/ 113568 h 310856"/>
                  <a:gd name="connsiteX75" fmla="*/ 295204 w 661756"/>
                  <a:gd name="connsiteY75" fmla="*/ 138806 h 310856"/>
                  <a:gd name="connsiteX76" fmla="*/ 295341 w 661756"/>
                  <a:gd name="connsiteY76" fmla="*/ 142509 h 310856"/>
                  <a:gd name="connsiteX77" fmla="*/ 295753 w 661756"/>
                  <a:gd name="connsiteY77" fmla="*/ 155814 h 310856"/>
                  <a:gd name="connsiteX78" fmla="*/ 296164 w 661756"/>
                  <a:gd name="connsiteY78" fmla="*/ 165552 h 310856"/>
                  <a:gd name="connsiteX79" fmla="*/ 298496 w 661756"/>
                  <a:gd name="connsiteY79" fmla="*/ 155128 h 310856"/>
                  <a:gd name="connsiteX80" fmla="*/ 298359 w 661756"/>
                  <a:gd name="connsiteY80" fmla="*/ 155814 h 310856"/>
                  <a:gd name="connsiteX81" fmla="*/ 300553 w 661756"/>
                  <a:gd name="connsiteY81" fmla="*/ 144018 h 310856"/>
                  <a:gd name="connsiteX82" fmla="*/ 301925 w 661756"/>
                  <a:gd name="connsiteY82" fmla="*/ 135240 h 310856"/>
                  <a:gd name="connsiteX83" fmla="*/ 304942 w 661756"/>
                  <a:gd name="connsiteY83" fmla="*/ 114803 h 310856"/>
                  <a:gd name="connsiteX84" fmla="*/ 306040 w 661756"/>
                  <a:gd name="connsiteY84" fmla="*/ 103007 h 310856"/>
                  <a:gd name="connsiteX85" fmla="*/ 307411 w 661756"/>
                  <a:gd name="connsiteY85" fmla="*/ 85725 h 310856"/>
                  <a:gd name="connsiteX86" fmla="*/ 307960 w 661756"/>
                  <a:gd name="connsiteY86" fmla="*/ 71598 h 310856"/>
                  <a:gd name="connsiteX87" fmla="*/ 308234 w 661756"/>
                  <a:gd name="connsiteY87" fmla="*/ 49652 h 310856"/>
                  <a:gd name="connsiteX88" fmla="*/ 307000 w 661756"/>
                  <a:gd name="connsiteY88" fmla="*/ 39914 h 310856"/>
                  <a:gd name="connsiteX89" fmla="*/ 306588 w 661756"/>
                  <a:gd name="connsiteY89" fmla="*/ 38817 h 310856"/>
                  <a:gd name="connsiteX90" fmla="*/ 306314 w 661756"/>
                  <a:gd name="connsiteY90" fmla="*/ 38130 h 310856"/>
                  <a:gd name="connsiteX91" fmla="*/ 303982 w 661756"/>
                  <a:gd name="connsiteY91" fmla="*/ 42108 h 310856"/>
                  <a:gd name="connsiteX92" fmla="*/ 303434 w 661756"/>
                  <a:gd name="connsiteY92" fmla="*/ 43480 h 310856"/>
                  <a:gd name="connsiteX93" fmla="*/ 303571 w 661756"/>
                  <a:gd name="connsiteY93" fmla="*/ 43068 h 310856"/>
                  <a:gd name="connsiteX94" fmla="*/ 303434 w 661756"/>
                  <a:gd name="connsiteY94" fmla="*/ 43480 h 310856"/>
                  <a:gd name="connsiteX95" fmla="*/ 303297 w 661756"/>
                  <a:gd name="connsiteY95" fmla="*/ 43617 h 310856"/>
                  <a:gd name="connsiteX96" fmla="*/ 303434 w 661756"/>
                  <a:gd name="connsiteY96" fmla="*/ 43480 h 310856"/>
                  <a:gd name="connsiteX97" fmla="*/ 300965 w 661756"/>
                  <a:gd name="connsiteY97" fmla="*/ 52533 h 310856"/>
                  <a:gd name="connsiteX98" fmla="*/ 298496 w 661756"/>
                  <a:gd name="connsiteY98" fmla="*/ 69540 h 310856"/>
                  <a:gd name="connsiteX99" fmla="*/ 296713 w 661756"/>
                  <a:gd name="connsiteY99" fmla="*/ 87920 h 310856"/>
                  <a:gd name="connsiteX100" fmla="*/ 296713 w 661756"/>
                  <a:gd name="connsiteY100" fmla="*/ 87783 h 310856"/>
                  <a:gd name="connsiteX101" fmla="*/ 295753 w 661756"/>
                  <a:gd name="connsiteY101" fmla="*/ 102459 h 310856"/>
                  <a:gd name="connsiteX102" fmla="*/ 381203 w 661756"/>
                  <a:gd name="connsiteY102" fmla="*/ 184069 h 310856"/>
                  <a:gd name="connsiteX103" fmla="*/ 385455 w 661756"/>
                  <a:gd name="connsiteY103" fmla="*/ 146624 h 310856"/>
                  <a:gd name="connsiteX104" fmla="*/ 385455 w 661756"/>
                  <a:gd name="connsiteY104" fmla="*/ 147310 h 310856"/>
                  <a:gd name="connsiteX105" fmla="*/ 385318 w 661756"/>
                  <a:gd name="connsiteY105" fmla="*/ 97384 h 310856"/>
                  <a:gd name="connsiteX106" fmla="*/ 385318 w 661756"/>
                  <a:gd name="connsiteY106" fmla="*/ 97521 h 310856"/>
                  <a:gd name="connsiteX107" fmla="*/ 384084 w 661756"/>
                  <a:gd name="connsiteY107" fmla="*/ 83394 h 310856"/>
                  <a:gd name="connsiteX108" fmla="*/ 382986 w 661756"/>
                  <a:gd name="connsiteY108" fmla="*/ 73518 h 310856"/>
                  <a:gd name="connsiteX109" fmla="*/ 379557 w 661756"/>
                  <a:gd name="connsiteY109" fmla="*/ 48143 h 310856"/>
                  <a:gd name="connsiteX110" fmla="*/ 379557 w 661756"/>
                  <a:gd name="connsiteY110" fmla="*/ 48417 h 310856"/>
                  <a:gd name="connsiteX111" fmla="*/ 376403 w 661756"/>
                  <a:gd name="connsiteY111" fmla="*/ 36485 h 310856"/>
                  <a:gd name="connsiteX112" fmla="*/ 375854 w 661756"/>
                  <a:gd name="connsiteY112" fmla="*/ 35113 h 310856"/>
                  <a:gd name="connsiteX113" fmla="*/ 375306 w 661756"/>
                  <a:gd name="connsiteY113" fmla="*/ 34016 h 310856"/>
                  <a:gd name="connsiteX114" fmla="*/ 374757 w 661756"/>
                  <a:gd name="connsiteY114" fmla="*/ 33193 h 310856"/>
                  <a:gd name="connsiteX115" fmla="*/ 374071 w 661756"/>
                  <a:gd name="connsiteY115" fmla="*/ 32507 h 310856"/>
                  <a:gd name="connsiteX116" fmla="*/ 373385 w 661756"/>
                  <a:gd name="connsiteY116" fmla="*/ 32095 h 310856"/>
                  <a:gd name="connsiteX117" fmla="*/ 372014 w 661756"/>
                  <a:gd name="connsiteY117" fmla="*/ 33879 h 310856"/>
                  <a:gd name="connsiteX118" fmla="*/ 372151 w 661756"/>
                  <a:gd name="connsiteY118" fmla="*/ 33604 h 310856"/>
                  <a:gd name="connsiteX119" fmla="*/ 371191 w 661756"/>
                  <a:gd name="connsiteY119" fmla="*/ 35113 h 310856"/>
                  <a:gd name="connsiteX120" fmla="*/ 369682 w 661756"/>
                  <a:gd name="connsiteY120" fmla="*/ 38679 h 310856"/>
                  <a:gd name="connsiteX121" fmla="*/ 369956 w 661756"/>
                  <a:gd name="connsiteY121" fmla="*/ 38130 h 310856"/>
                  <a:gd name="connsiteX122" fmla="*/ 368859 w 661756"/>
                  <a:gd name="connsiteY122" fmla="*/ 42520 h 310856"/>
                  <a:gd name="connsiteX123" fmla="*/ 368859 w 661756"/>
                  <a:gd name="connsiteY123" fmla="*/ 42520 h 310856"/>
                  <a:gd name="connsiteX124" fmla="*/ 368859 w 661756"/>
                  <a:gd name="connsiteY124" fmla="*/ 42657 h 310856"/>
                  <a:gd name="connsiteX125" fmla="*/ 368859 w 661756"/>
                  <a:gd name="connsiteY125" fmla="*/ 42794 h 310856"/>
                  <a:gd name="connsiteX126" fmla="*/ 368859 w 661756"/>
                  <a:gd name="connsiteY126" fmla="*/ 42657 h 310856"/>
                  <a:gd name="connsiteX127" fmla="*/ 367213 w 661756"/>
                  <a:gd name="connsiteY127" fmla="*/ 58842 h 310856"/>
                  <a:gd name="connsiteX128" fmla="*/ 367213 w 661756"/>
                  <a:gd name="connsiteY128" fmla="*/ 58430 h 310856"/>
                  <a:gd name="connsiteX129" fmla="*/ 367762 w 661756"/>
                  <a:gd name="connsiteY129" fmla="*/ 94503 h 310856"/>
                  <a:gd name="connsiteX130" fmla="*/ 367762 w 661756"/>
                  <a:gd name="connsiteY130" fmla="*/ 94503 h 310856"/>
                  <a:gd name="connsiteX131" fmla="*/ 370779 w 661756"/>
                  <a:gd name="connsiteY131" fmla="*/ 123307 h 310856"/>
                  <a:gd name="connsiteX132" fmla="*/ 374071 w 661756"/>
                  <a:gd name="connsiteY132" fmla="*/ 146761 h 310856"/>
                  <a:gd name="connsiteX133" fmla="*/ 376266 w 661756"/>
                  <a:gd name="connsiteY133" fmla="*/ 159243 h 310856"/>
                  <a:gd name="connsiteX134" fmla="*/ 379832 w 661756"/>
                  <a:gd name="connsiteY134" fmla="*/ 178857 h 310856"/>
                  <a:gd name="connsiteX135" fmla="*/ 379695 w 661756"/>
                  <a:gd name="connsiteY135" fmla="*/ 178445 h 310856"/>
                  <a:gd name="connsiteX136" fmla="*/ 381203 w 661756"/>
                  <a:gd name="connsiteY136" fmla="*/ 184069 h 310856"/>
                  <a:gd name="connsiteX137" fmla="*/ 82332 w 661756"/>
                  <a:gd name="connsiteY137" fmla="*/ 188184 h 310856"/>
                  <a:gd name="connsiteX138" fmla="*/ 87132 w 661756"/>
                  <a:gd name="connsiteY138" fmla="*/ 178583 h 310856"/>
                  <a:gd name="connsiteX139" fmla="*/ 87132 w 661756"/>
                  <a:gd name="connsiteY139" fmla="*/ 178583 h 310856"/>
                  <a:gd name="connsiteX140" fmla="*/ 101260 w 661756"/>
                  <a:gd name="connsiteY140" fmla="*/ 146899 h 310856"/>
                  <a:gd name="connsiteX141" fmla="*/ 102906 w 661756"/>
                  <a:gd name="connsiteY141" fmla="*/ 142509 h 310856"/>
                  <a:gd name="connsiteX142" fmla="*/ 107158 w 661756"/>
                  <a:gd name="connsiteY142" fmla="*/ 131400 h 310856"/>
                  <a:gd name="connsiteX143" fmla="*/ 113467 w 661756"/>
                  <a:gd name="connsiteY143" fmla="*/ 114666 h 310856"/>
                  <a:gd name="connsiteX144" fmla="*/ 113330 w 661756"/>
                  <a:gd name="connsiteY144" fmla="*/ 115215 h 310856"/>
                  <a:gd name="connsiteX145" fmla="*/ 119502 w 661756"/>
                  <a:gd name="connsiteY145" fmla="*/ 95875 h 310856"/>
                  <a:gd name="connsiteX146" fmla="*/ 122108 w 661756"/>
                  <a:gd name="connsiteY146" fmla="*/ 87920 h 310856"/>
                  <a:gd name="connsiteX147" fmla="*/ 124165 w 661756"/>
                  <a:gd name="connsiteY147" fmla="*/ 80513 h 310856"/>
                  <a:gd name="connsiteX148" fmla="*/ 127594 w 661756"/>
                  <a:gd name="connsiteY148" fmla="*/ 66385 h 310856"/>
                  <a:gd name="connsiteX149" fmla="*/ 127457 w 661756"/>
                  <a:gd name="connsiteY149" fmla="*/ 66934 h 310856"/>
                  <a:gd name="connsiteX150" fmla="*/ 131572 w 661756"/>
                  <a:gd name="connsiteY150" fmla="*/ 36348 h 310856"/>
                  <a:gd name="connsiteX151" fmla="*/ 131572 w 661756"/>
                  <a:gd name="connsiteY151" fmla="*/ 36348 h 310856"/>
                  <a:gd name="connsiteX152" fmla="*/ 131572 w 661756"/>
                  <a:gd name="connsiteY152" fmla="*/ 24414 h 310856"/>
                  <a:gd name="connsiteX153" fmla="*/ 131572 w 661756"/>
                  <a:gd name="connsiteY153" fmla="*/ 24414 h 310856"/>
                  <a:gd name="connsiteX154" fmla="*/ 130612 w 661756"/>
                  <a:gd name="connsiteY154" fmla="*/ 17008 h 310856"/>
                  <a:gd name="connsiteX155" fmla="*/ 130063 w 661756"/>
                  <a:gd name="connsiteY155" fmla="*/ 15225 h 310856"/>
                  <a:gd name="connsiteX156" fmla="*/ 130338 w 661756"/>
                  <a:gd name="connsiteY156" fmla="*/ 15774 h 310856"/>
                  <a:gd name="connsiteX157" fmla="*/ 128829 w 661756"/>
                  <a:gd name="connsiteY157" fmla="*/ 12345 h 310856"/>
                  <a:gd name="connsiteX158" fmla="*/ 129103 w 661756"/>
                  <a:gd name="connsiteY158" fmla="*/ 12756 h 310856"/>
                  <a:gd name="connsiteX159" fmla="*/ 127457 w 661756"/>
                  <a:gd name="connsiteY159" fmla="*/ 9876 h 310856"/>
                  <a:gd name="connsiteX160" fmla="*/ 127457 w 661756"/>
                  <a:gd name="connsiteY160" fmla="*/ 9876 h 310856"/>
                  <a:gd name="connsiteX161" fmla="*/ 126497 w 661756"/>
                  <a:gd name="connsiteY161" fmla="*/ 8641 h 310856"/>
                  <a:gd name="connsiteX162" fmla="*/ 125949 w 661756"/>
                  <a:gd name="connsiteY162" fmla="*/ 8230 h 310856"/>
                  <a:gd name="connsiteX163" fmla="*/ 125674 w 661756"/>
                  <a:gd name="connsiteY163" fmla="*/ 8092 h 310856"/>
                  <a:gd name="connsiteX164" fmla="*/ 125263 w 661756"/>
                  <a:gd name="connsiteY164" fmla="*/ 8092 h 310856"/>
                  <a:gd name="connsiteX165" fmla="*/ 124440 w 661756"/>
                  <a:gd name="connsiteY165" fmla="*/ 8092 h 310856"/>
                  <a:gd name="connsiteX166" fmla="*/ 123342 w 661756"/>
                  <a:gd name="connsiteY166" fmla="*/ 8367 h 310856"/>
                  <a:gd name="connsiteX167" fmla="*/ 120325 w 661756"/>
                  <a:gd name="connsiteY167" fmla="*/ 9739 h 310856"/>
                  <a:gd name="connsiteX168" fmla="*/ 120736 w 661756"/>
                  <a:gd name="connsiteY168" fmla="*/ 9464 h 310856"/>
                  <a:gd name="connsiteX169" fmla="*/ 119639 w 661756"/>
                  <a:gd name="connsiteY169" fmla="*/ 10150 h 310856"/>
                  <a:gd name="connsiteX170" fmla="*/ 118542 w 661756"/>
                  <a:gd name="connsiteY170" fmla="*/ 11110 h 310856"/>
                  <a:gd name="connsiteX171" fmla="*/ 117582 w 661756"/>
                  <a:gd name="connsiteY171" fmla="*/ 12207 h 310856"/>
                  <a:gd name="connsiteX172" fmla="*/ 117856 w 661756"/>
                  <a:gd name="connsiteY172" fmla="*/ 11796 h 310856"/>
                  <a:gd name="connsiteX173" fmla="*/ 115524 w 661756"/>
                  <a:gd name="connsiteY173" fmla="*/ 14814 h 310856"/>
                  <a:gd name="connsiteX174" fmla="*/ 115799 w 661756"/>
                  <a:gd name="connsiteY174" fmla="*/ 14402 h 310856"/>
                  <a:gd name="connsiteX175" fmla="*/ 112918 w 661756"/>
                  <a:gd name="connsiteY175" fmla="*/ 19477 h 310856"/>
                  <a:gd name="connsiteX176" fmla="*/ 113193 w 661756"/>
                  <a:gd name="connsiteY176" fmla="*/ 19065 h 310856"/>
                  <a:gd name="connsiteX177" fmla="*/ 105375 w 661756"/>
                  <a:gd name="connsiteY177" fmla="*/ 37445 h 310856"/>
                  <a:gd name="connsiteX178" fmla="*/ 105512 w 661756"/>
                  <a:gd name="connsiteY178" fmla="*/ 37033 h 310856"/>
                  <a:gd name="connsiteX179" fmla="*/ 95910 w 661756"/>
                  <a:gd name="connsiteY179" fmla="*/ 73243 h 310856"/>
                  <a:gd name="connsiteX180" fmla="*/ 96048 w 661756"/>
                  <a:gd name="connsiteY180" fmla="*/ 72695 h 310856"/>
                  <a:gd name="connsiteX181" fmla="*/ 93167 w 661756"/>
                  <a:gd name="connsiteY181" fmla="*/ 88057 h 310856"/>
                  <a:gd name="connsiteX182" fmla="*/ 92207 w 661756"/>
                  <a:gd name="connsiteY182" fmla="*/ 93955 h 310856"/>
                  <a:gd name="connsiteX183" fmla="*/ 90699 w 661756"/>
                  <a:gd name="connsiteY183" fmla="*/ 105202 h 310856"/>
                  <a:gd name="connsiteX184" fmla="*/ 86721 w 661756"/>
                  <a:gd name="connsiteY184" fmla="*/ 134691 h 310856"/>
                  <a:gd name="connsiteX185" fmla="*/ 86309 w 661756"/>
                  <a:gd name="connsiteY185" fmla="*/ 139080 h 310856"/>
                  <a:gd name="connsiteX186" fmla="*/ 85075 w 661756"/>
                  <a:gd name="connsiteY186" fmla="*/ 153071 h 310856"/>
                  <a:gd name="connsiteX187" fmla="*/ 82880 w 661756"/>
                  <a:gd name="connsiteY187" fmla="*/ 177211 h 310856"/>
                  <a:gd name="connsiteX188" fmla="*/ 82880 w 661756"/>
                  <a:gd name="connsiteY188" fmla="*/ 177211 h 310856"/>
                  <a:gd name="connsiteX189" fmla="*/ 82332 w 661756"/>
                  <a:gd name="connsiteY189" fmla="*/ 188184 h 310856"/>
                  <a:gd name="connsiteX190" fmla="*/ 99339 w 661756"/>
                  <a:gd name="connsiteY190" fmla="*/ 310393 h 310856"/>
                  <a:gd name="connsiteX191" fmla="*/ 94676 w 661756"/>
                  <a:gd name="connsiteY191" fmla="*/ 309159 h 310856"/>
                  <a:gd name="connsiteX192" fmla="*/ 91796 w 661756"/>
                  <a:gd name="connsiteY192" fmla="*/ 307924 h 310856"/>
                  <a:gd name="connsiteX193" fmla="*/ 88092 w 661756"/>
                  <a:gd name="connsiteY193" fmla="*/ 305456 h 310856"/>
                  <a:gd name="connsiteX194" fmla="*/ 84663 w 661756"/>
                  <a:gd name="connsiteY194" fmla="*/ 302301 h 310856"/>
                  <a:gd name="connsiteX195" fmla="*/ 79040 w 661756"/>
                  <a:gd name="connsiteY195" fmla="*/ 294894 h 310856"/>
                  <a:gd name="connsiteX196" fmla="*/ 76983 w 661756"/>
                  <a:gd name="connsiteY196" fmla="*/ 290505 h 310856"/>
                  <a:gd name="connsiteX197" fmla="*/ 74788 w 661756"/>
                  <a:gd name="connsiteY197" fmla="*/ 283647 h 310856"/>
                  <a:gd name="connsiteX198" fmla="*/ 71222 w 661756"/>
                  <a:gd name="connsiteY198" fmla="*/ 257724 h 310856"/>
                  <a:gd name="connsiteX199" fmla="*/ 71085 w 661756"/>
                  <a:gd name="connsiteY199" fmla="*/ 237835 h 310856"/>
                  <a:gd name="connsiteX200" fmla="*/ 71496 w 661756"/>
                  <a:gd name="connsiteY200" fmla="*/ 225766 h 310856"/>
                  <a:gd name="connsiteX201" fmla="*/ 58329 w 661756"/>
                  <a:gd name="connsiteY201" fmla="*/ 243734 h 310856"/>
                  <a:gd name="connsiteX202" fmla="*/ 50511 w 661756"/>
                  <a:gd name="connsiteY202" fmla="*/ 251689 h 310856"/>
                  <a:gd name="connsiteX203" fmla="*/ 38852 w 661756"/>
                  <a:gd name="connsiteY203" fmla="*/ 259781 h 310856"/>
                  <a:gd name="connsiteX204" fmla="*/ 29662 w 661756"/>
                  <a:gd name="connsiteY204" fmla="*/ 262799 h 310856"/>
                  <a:gd name="connsiteX205" fmla="*/ 26645 w 661756"/>
                  <a:gd name="connsiteY205" fmla="*/ 263210 h 310856"/>
                  <a:gd name="connsiteX206" fmla="*/ 22119 w 661756"/>
                  <a:gd name="connsiteY206" fmla="*/ 263210 h 310856"/>
                  <a:gd name="connsiteX207" fmla="*/ 19238 w 661756"/>
                  <a:gd name="connsiteY207" fmla="*/ 262524 h 310856"/>
                  <a:gd name="connsiteX208" fmla="*/ 15123 w 661756"/>
                  <a:gd name="connsiteY208" fmla="*/ 260741 h 310856"/>
                  <a:gd name="connsiteX209" fmla="*/ 11283 w 661756"/>
                  <a:gd name="connsiteY209" fmla="*/ 257861 h 310856"/>
                  <a:gd name="connsiteX210" fmla="*/ 7717 w 661756"/>
                  <a:gd name="connsiteY210" fmla="*/ 253883 h 310856"/>
                  <a:gd name="connsiteX211" fmla="*/ 3190 w 661756"/>
                  <a:gd name="connsiteY211" fmla="*/ 244831 h 310856"/>
                  <a:gd name="connsiteX212" fmla="*/ 996 w 661756"/>
                  <a:gd name="connsiteY212" fmla="*/ 235230 h 310856"/>
                  <a:gd name="connsiteX213" fmla="*/ 36 w 661756"/>
                  <a:gd name="connsiteY213" fmla="*/ 223434 h 310856"/>
                  <a:gd name="connsiteX214" fmla="*/ 584 w 661756"/>
                  <a:gd name="connsiteY214" fmla="*/ 208758 h 310856"/>
                  <a:gd name="connsiteX215" fmla="*/ 4699 w 661756"/>
                  <a:gd name="connsiteY215" fmla="*/ 175154 h 310856"/>
                  <a:gd name="connsiteX216" fmla="*/ 8128 w 661756"/>
                  <a:gd name="connsiteY216" fmla="*/ 155128 h 310856"/>
                  <a:gd name="connsiteX217" fmla="*/ 10048 w 661756"/>
                  <a:gd name="connsiteY217" fmla="*/ 144841 h 310856"/>
                  <a:gd name="connsiteX218" fmla="*/ 10734 w 661756"/>
                  <a:gd name="connsiteY218" fmla="*/ 140864 h 310856"/>
                  <a:gd name="connsiteX219" fmla="*/ 14986 w 661756"/>
                  <a:gd name="connsiteY219" fmla="*/ 122073 h 310856"/>
                  <a:gd name="connsiteX220" fmla="*/ 17866 w 661756"/>
                  <a:gd name="connsiteY220" fmla="*/ 109865 h 310856"/>
                  <a:gd name="connsiteX221" fmla="*/ 24039 w 661756"/>
                  <a:gd name="connsiteY221" fmla="*/ 89017 h 310856"/>
                  <a:gd name="connsiteX222" fmla="*/ 25273 w 661756"/>
                  <a:gd name="connsiteY222" fmla="*/ 84902 h 310856"/>
                  <a:gd name="connsiteX223" fmla="*/ 27742 w 661756"/>
                  <a:gd name="connsiteY223" fmla="*/ 78181 h 310856"/>
                  <a:gd name="connsiteX224" fmla="*/ 34737 w 661756"/>
                  <a:gd name="connsiteY224" fmla="*/ 59116 h 310856"/>
                  <a:gd name="connsiteX225" fmla="*/ 53940 w 661756"/>
                  <a:gd name="connsiteY225" fmla="*/ 20574 h 310856"/>
                  <a:gd name="connsiteX226" fmla="*/ 65049 w 661756"/>
                  <a:gd name="connsiteY226" fmla="*/ 9053 h 310856"/>
                  <a:gd name="connsiteX227" fmla="*/ 72730 w 661756"/>
                  <a:gd name="connsiteY227" fmla="*/ 6310 h 310856"/>
                  <a:gd name="connsiteX228" fmla="*/ 76159 w 661756"/>
                  <a:gd name="connsiteY228" fmla="*/ 9739 h 310856"/>
                  <a:gd name="connsiteX229" fmla="*/ 72730 w 661756"/>
                  <a:gd name="connsiteY229" fmla="*/ 13168 h 310856"/>
                  <a:gd name="connsiteX230" fmla="*/ 72593 w 661756"/>
                  <a:gd name="connsiteY230" fmla="*/ 13168 h 310856"/>
                  <a:gd name="connsiteX231" fmla="*/ 72045 w 661756"/>
                  <a:gd name="connsiteY231" fmla="*/ 13305 h 310856"/>
                  <a:gd name="connsiteX232" fmla="*/ 70947 w 661756"/>
                  <a:gd name="connsiteY232" fmla="*/ 13716 h 310856"/>
                  <a:gd name="connsiteX233" fmla="*/ 71359 w 661756"/>
                  <a:gd name="connsiteY233" fmla="*/ 13579 h 310856"/>
                  <a:gd name="connsiteX234" fmla="*/ 70262 w 661756"/>
                  <a:gd name="connsiteY234" fmla="*/ 14127 h 310856"/>
                  <a:gd name="connsiteX235" fmla="*/ 68890 w 661756"/>
                  <a:gd name="connsiteY235" fmla="*/ 14950 h 310856"/>
                  <a:gd name="connsiteX236" fmla="*/ 69301 w 661756"/>
                  <a:gd name="connsiteY236" fmla="*/ 14676 h 310856"/>
                  <a:gd name="connsiteX237" fmla="*/ 66284 w 661756"/>
                  <a:gd name="connsiteY237" fmla="*/ 17145 h 310856"/>
                  <a:gd name="connsiteX238" fmla="*/ 63541 w 661756"/>
                  <a:gd name="connsiteY238" fmla="*/ 20026 h 310856"/>
                  <a:gd name="connsiteX239" fmla="*/ 63815 w 661756"/>
                  <a:gd name="connsiteY239" fmla="*/ 19751 h 310856"/>
                  <a:gd name="connsiteX240" fmla="*/ 58191 w 661756"/>
                  <a:gd name="connsiteY240" fmla="*/ 27021 h 310856"/>
                  <a:gd name="connsiteX241" fmla="*/ 58329 w 661756"/>
                  <a:gd name="connsiteY241" fmla="*/ 26884 h 310856"/>
                  <a:gd name="connsiteX242" fmla="*/ 51471 w 661756"/>
                  <a:gd name="connsiteY242" fmla="*/ 39091 h 310856"/>
                  <a:gd name="connsiteX243" fmla="*/ 51608 w 661756"/>
                  <a:gd name="connsiteY243" fmla="*/ 38679 h 310856"/>
                  <a:gd name="connsiteX244" fmla="*/ 32268 w 661756"/>
                  <a:gd name="connsiteY244" fmla="*/ 87920 h 310856"/>
                  <a:gd name="connsiteX245" fmla="*/ 32268 w 661756"/>
                  <a:gd name="connsiteY245" fmla="*/ 87783 h 310856"/>
                  <a:gd name="connsiteX246" fmla="*/ 28291 w 661756"/>
                  <a:gd name="connsiteY246" fmla="*/ 101910 h 310856"/>
                  <a:gd name="connsiteX247" fmla="*/ 25685 w 661756"/>
                  <a:gd name="connsiteY247" fmla="*/ 110826 h 310856"/>
                  <a:gd name="connsiteX248" fmla="*/ 24862 w 661756"/>
                  <a:gd name="connsiteY248" fmla="*/ 113843 h 310856"/>
                  <a:gd name="connsiteX249" fmla="*/ 18278 w 661756"/>
                  <a:gd name="connsiteY249" fmla="*/ 142921 h 310856"/>
                  <a:gd name="connsiteX250" fmla="*/ 13203 w 661756"/>
                  <a:gd name="connsiteY250" fmla="*/ 171450 h 310856"/>
                  <a:gd name="connsiteX251" fmla="*/ 12517 w 661756"/>
                  <a:gd name="connsiteY251" fmla="*/ 176525 h 310856"/>
                  <a:gd name="connsiteX252" fmla="*/ 11146 w 661756"/>
                  <a:gd name="connsiteY252" fmla="*/ 186812 h 310856"/>
                  <a:gd name="connsiteX253" fmla="*/ 8540 w 661756"/>
                  <a:gd name="connsiteY253" fmla="*/ 209992 h 310856"/>
                  <a:gd name="connsiteX254" fmla="*/ 8540 w 661756"/>
                  <a:gd name="connsiteY254" fmla="*/ 209718 h 310856"/>
                  <a:gd name="connsiteX255" fmla="*/ 8265 w 661756"/>
                  <a:gd name="connsiteY255" fmla="*/ 228234 h 310856"/>
                  <a:gd name="connsiteX256" fmla="*/ 8265 w 661756"/>
                  <a:gd name="connsiteY256" fmla="*/ 228234 h 310856"/>
                  <a:gd name="connsiteX257" fmla="*/ 9637 w 661756"/>
                  <a:gd name="connsiteY257" fmla="*/ 238796 h 310856"/>
                  <a:gd name="connsiteX258" fmla="*/ 9637 w 661756"/>
                  <a:gd name="connsiteY258" fmla="*/ 238659 h 310856"/>
                  <a:gd name="connsiteX259" fmla="*/ 10734 w 661756"/>
                  <a:gd name="connsiteY259" fmla="*/ 242499 h 310856"/>
                  <a:gd name="connsiteX260" fmla="*/ 10597 w 661756"/>
                  <a:gd name="connsiteY260" fmla="*/ 242088 h 310856"/>
                  <a:gd name="connsiteX261" fmla="*/ 12243 w 661756"/>
                  <a:gd name="connsiteY261" fmla="*/ 246202 h 310856"/>
                  <a:gd name="connsiteX262" fmla="*/ 12106 w 661756"/>
                  <a:gd name="connsiteY262" fmla="*/ 246065 h 310856"/>
                  <a:gd name="connsiteX263" fmla="*/ 14300 w 661756"/>
                  <a:gd name="connsiteY263" fmla="*/ 249906 h 310856"/>
                  <a:gd name="connsiteX264" fmla="*/ 14026 w 661756"/>
                  <a:gd name="connsiteY264" fmla="*/ 249494 h 310856"/>
                  <a:gd name="connsiteX265" fmla="*/ 15261 w 661756"/>
                  <a:gd name="connsiteY265" fmla="*/ 251003 h 310856"/>
                  <a:gd name="connsiteX266" fmla="*/ 16632 w 661756"/>
                  <a:gd name="connsiteY266" fmla="*/ 252375 h 310856"/>
                  <a:gd name="connsiteX267" fmla="*/ 16221 w 661756"/>
                  <a:gd name="connsiteY267" fmla="*/ 252100 h 310856"/>
                  <a:gd name="connsiteX268" fmla="*/ 19238 w 661756"/>
                  <a:gd name="connsiteY268" fmla="*/ 254432 h 310856"/>
                  <a:gd name="connsiteX269" fmla="*/ 19238 w 661756"/>
                  <a:gd name="connsiteY269" fmla="*/ 254432 h 310856"/>
                  <a:gd name="connsiteX270" fmla="*/ 20610 w 661756"/>
                  <a:gd name="connsiteY270" fmla="*/ 255255 h 310856"/>
                  <a:gd name="connsiteX271" fmla="*/ 21844 w 661756"/>
                  <a:gd name="connsiteY271" fmla="*/ 255666 h 310856"/>
                  <a:gd name="connsiteX272" fmla="*/ 23216 w 661756"/>
                  <a:gd name="connsiteY272" fmla="*/ 255941 h 310856"/>
                  <a:gd name="connsiteX273" fmla="*/ 22804 w 661756"/>
                  <a:gd name="connsiteY273" fmla="*/ 255941 h 310856"/>
                  <a:gd name="connsiteX274" fmla="*/ 26782 w 661756"/>
                  <a:gd name="connsiteY274" fmla="*/ 255941 h 310856"/>
                  <a:gd name="connsiteX275" fmla="*/ 26508 w 661756"/>
                  <a:gd name="connsiteY275" fmla="*/ 255941 h 310856"/>
                  <a:gd name="connsiteX276" fmla="*/ 28016 w 661756"/>
                  <a:gd name="connsiteY276" fmla="*/ 255804 h 310856"/>
                  <a:gd name="connsiteX277" fmla="*/ 27742 w 661756"/>
                  <a:gd name="connsiteY277" fmla="*/ 255941 h 310856"/>
                  <a:gd name="connsiteX278" fmla="*/ 31720 w 661756"/>
                  <a:gd name="connsiteY278" fmla="*/ 254980 h 310856"/>
                  <a:gd name="connsiteX279" fmla="*/ 31308 w 661756"/>
                  <a:gd name="connsiteY279" fmla="*/ 255118 h 310856"/>
                  <a:gd name="connsiteX280" fmla="*/ 35560 w 661756"/>
                  <a:gd name="connsiteY280" fmla="*/ 253335 h 310856"/>
                  <a:gd name="connsiteX281" fmla="*/ 35149 w 661756"/>
                  <a:gd name="connsiteY281" fmla="*/ 253609 h 310856"/>
                  <a:gd name="connsiteX282" fmla="*/ 38989 w 661756"/>
                  <a:gd name="connsiteY282" fmla="*/ 251415 h 310856"/>
                  <a:gd name="connsiteX283" fmla="*/ 38852 w 661756"/>
                  <a:gd name="connsiteY283" fmla="*/ 251551 h 310856"/>
                  <a:gd name="connsiteX284" fmla="*/ 45710 w 661756"/>
                  <a:gd name="connsiteY284" fmla="*/ 246477 h 310856"/>
                  <a:gd name="connsiteX285" fmla="*/ 45710 w 661756"/>
                  <a:gd name="connsiteY285" fmla="*/ 246477 h 310856"/>
                  <a:gd name="connsiteX286" fmla="*/ 45710 w 661756"/>
                  <a:gd name="connsiteY286" fmla="*/ 246477 h 310856"/>
                  <a:gd name="connsiteX287" fmla="*/ 45984 w 661756"/>
                  <a:gd name="connsiteY287" fmla="*/ 246202 h 310856"/>
                  <a:gd name="connsiteX288" fmla="*/ 45847 w 661756"/>
                  <a:gd name="connsiteY288" fmla="*/ 246340 h 310856"/>
                  <a:gd name="connsiteX289" fmla="*/ 53117 w 661756"/>
                  <a:gd name="connsiteY289" fmla="*/ 238796 h 310856"/>
                  <a:gd name="connsiteX290" fmla="*/ 52842 w 661756"/>
                  <a:gd name="connsiteY290" fmla="*/ 239207 h 310856"/>
                  <a:gd name="connsiteX291" fmla="*/ 61209 w 661756"/>
                  <a:gd name="connsiteY291" fmla="*/ 228234 h 310856"/>
                  <a:gd name="connsiteX292" fmla="*/ 60935 w 661756"/>
                  <a:gd name="connsiteY292" fmla="*/ 228646 h 310856"/>
                  <a:gd name="connsiteX293" fmla="*/ 67381 w 661756"/>
                  <a:gd name="connsiteY293" fmla="*/ 218222 h 310856"/>
                  <a:gd name="connsiteX294" fmla="*/ 72593 w 661756"/>
                  <a:gd name="connsiteY294" fmla="*/ 209032 h 310856"/>
                  <a:gd name="connsiteX295" fmla="*/ 72868 w 661756"/>
                  <a:gd name="connsiteY295" fmla="*/ 205877 h 310856"/>
                  <a:gd name="connsiteX296" fmla="*/ 73965 w 661756"/>
                  <a:gd name="connsiteY296" fmla="*/ 189144 h 310856"/>
                  <a:gd name="connsiteX297" fmla="*/ 75199 w 661756"/>
                  <a:gd name="connsiteY297" fmla="*/ 172822 h 310856"/>
                  <a:gd name="connsiteX298" fmla="*/ 78080 w 661756"/>
                  <a:gd name="connsiteY298" fmla="*/ 142647 h 310856"/>
                  <a:gd name="connsiteX299" fmla="*/ 78765 w 661756"/>
                  <a:gd name="connsiteY299" fmla="*/ 135651 h 310856"/>
                  <a:gd name="connsiteX300" fmla="*/ 79863 w 661756"/>
                  <a:gd name="connsiteY300" fmla="*/ 128107 h 310856"/>
                  <a:gd name="connsiteX301" fmla="*/ 83978 w 661756"/>
                  <a:gd name="connsiteY301" fmla="*/ 97932 h 310856"/>
                  <a:gd name="connsiteX302" fmla="*/ 91659 w 661756"/>
                  <a:gd name="connsiteY302" fmla="*/ 58568 h 310856"/>
                  <a:gd name="connsiteX303" fmla="*/ 99477 w 661756"/>
                  <a:gd name="connsiteY303" fmla="*/ 32095 h 310856"/>
                  <a:gd name="connsiteX304" fmla="*/ 104826 w 661756"/>
                  <a:gd name="connsiteY304" fmla="*/ 19751 h 310856"/>
                  <a:gd name="connsiteX305" fmla="*/ 109901 w 661756"/>
                  <a:gd name="connsiteY305" fmla="*/ 10013 h 310856"/>
                  <a:gd name="connsiteX306" fmla="*/ 112507 w 661756"/>
                  <a:gd name="connsiteY306" fmla="*/ 6584 h 310856"/>
                  <a:gd name="connsiteX307" fmla="*/ 115524 w 661756"/>
                  <a:gd name="connsiteY307" fmla="*/ 3840 h 310856"/>
                  <a:gd name="connsiteX308" fmla="*/ 117856 w 661756"/>
                  <a:gd name="connsiteY308" fmla="*/ 2332 h 310856"/>
                  <a:gd name="connsiteX309" fmla="*/ 121834 w 661756"/>
                  <a:gd name="connsiteY309" fmla="*/ 686 h 310856"/>
                  <a:gd name="connsiteX310" fmla="*/ 125811 w 661756"/>
                  <a:gd name="connsiteY310" fmla="*/ 0 h 310856"/>
                  <a:gd name="connsiteX311" fmla="*/ 128418 w 661756"/>
                  <a:gd name="connsiteY311" fmla="*/ 275 h 310856"/>
                  <a:gd name="connsiteX312" fmla="*/ 133355 w 661756"/>
                  <a:gd name="connsiteY312" fmla="*/ 3292 h 310856"/>
                  <a:gd name="connsiteX313" fmla="*/ 135138 w 661756"/>
                  <a:gd name="connsiteY313" fmla="*/ 5624 h 310856"/>
                  <a:gd name="connsiteX314" fmla="*/ 137333 w 661756"/>
                  <a:gd name="connsiteY314" fmla="*/ 9464 h 310856"/>
                  <a:gd name="connsiteX315" fmla="*/ 138979 w 661756"/>
                  <a:gd name="connsiteY315" fmla="*/ 13442 h 310856"/>
                  <a:gd name="connsiteX316" fmla="*/ 140076 w 661756"/>
                  <a:gd name="connsiteY316" fmla="*/ 17968 h 310856"/>
                  <a:gd name="connsiteX317" fmla="*/ 140762 w 661756"/>
                  <a:gd name="connsiteY317" fmla="*/ 24278 h 310856"/>
                  <a:gd name="connsiteX318" fmla="*/ 141036 w 661756"/>
                  <a:gd name="connsiteY318" fmla="*/ 29352 h 310856"/>
                  <a:gd name="connsiteX319" fmla="*/ 140213 w 661756"/>
                  <a:gd name="connsiteY319" fmla="*/ 44852 h 310856"/>
                  <a:gd name="connsiteX320" fmla="*/ 136098 w 661756"/>
                  <a:gd name="connsiteY320" fmla="*/ 71461 h 310856"/>
                  <a:gd name="connsiteX321" fmla="*/ 132669 w 661756"/>
                  <a:gd name="connsiteY321" fmla="*/ 85588 h 310856"/>
                  <a:gd name="connsiteX322" fmla="*/ 130749 w 661756"/>
                  <a:gd name="connsiteY322" fmla="*/ 92035 h 310856"/>
                  <a:gd name="connsiteX323" fmla="*/ 122657 w 661756"/>
                  <a:gd name="connsiteY323" fmla="*/ 117272 h 310856"/>
                  <a:gd name="connsiteX324" fmla="*/ 121011 w 661756"/>
                  <a:gd name="connsiteY324" fmla="*/ 121935 h 310856"/>
                  <a:gd name="connsiteX325" fmla="*/ 115387 w 661756"/>
                  <a:gd name="connsiteY325" fmla="*/ 136337 h 310856"/>
                  <a:gd name="connsiteX326" fmla="*/ 108804 w 661756"/>
                  <a:gd name="connsiteY326" fmla="*/ 153208 h 310856"/>
                  <a:gd name="connsiteX327" fmla="*/ 97008 w 661756"/>
                  <a:gd name="connsiteY327" fmla="*/ 179406 h 310856"/>
                  <a:gd name="connsiteX328" fmla="*/ 89052 w 661756"/>
                  <a:gd name="connsiteY328" fmla="*/ 195453 h 310856"/>
                  <a:gd name="connsiteX329" fmla="*/ 82469 w 661756"/>
                  <a:gd name="connsiteY329" fmla="*/ 208483 h 310856"/>
                  <a:gd name="connsiteX330" fmla="*/ 82057 w 661756"/>
                  <a:gd name="connsiteY330" fmla="*/ 209306 h 310856"/>
                  <a:gd name="connsiteX331" fmla="*/ 81920 w 661756"/>
                  <a:gd name="connsiteY331" fmla="*/ 212598 h 310856"/>
                  <a:gd name="connsiteX332" fmla="*/ 81646 w 661756"/>
                  <a:gd name="connsiteY332" fmla="*/ 219182 h 310856"/>
                  <a:gd name="connsiteX333" fmla="*/ 81372 w 661756"/>
                  <a:gd name="connsiteY333" fmla="*/ 231938 h 310856"/>
                  <a:gd name="connsiteX334" fmla="*/ 81509 w 661756"/>
                  <a:gd name="connsiteY334" fmla="*/ 260193 h 310856"/>
                  <a:gd name="connsiteX335" fmla="*/ 81509 w 661756"/>
                  <a:gd name="connsiteY335" fmla="*/ 260056 h 310856"/>
                  <a:gd name="connsiteX336" fmla="*/ 83566 w 661756"/>
                  <a:gd name="connsiteY336" fmla="*/ 277338 h 310856"/>
                  <a:gd name="connsiteX337" fmla="*/ 83566 w 661756"/>
                  <a:gd name="connsiteY337" fmla="*/ 277063 h 310856"/>
                  <a:gd name="connsiteX338" fmla="*/ 85898 w 661756"/>
                  <a:gd name="connsiteY338" fmla="*/ 285705 h 310856"/>
                  <a:gd name="connsiteX339" fmla="*/ 85761 w 661756"/>
                  <a:gd name="connsiteY339" fmla="*/ 285567 h 310856"/>
                  <a:gd name="connsiteX340" fmla="*/ 87270 w 661756"/>
                  <a:gd name="connsiteY340" fmla="*/ 289408 h 310856"/>
                  <a:gd name="connsiteX341" fmla="*/ 87132 w 661756"/>
                  <a:gd name="connsiteY341" fmla="*/ 289270 h 310856"/>
                  <a:gd name="connsiteX342" fmla="*/ 88915 w 661756"/>
                  <a:gd name="connsiteY342" fmla="*/ 292563 h 310856"/>
                  <a:gd name="connsiteX343" fmla="*/ 90973 w 661756"/>
                  <a:gd name="connsiteY343" fmla="*/ 295305 h 310856"/>
                  <a:gd name="connsiteX344" fmla="*/ 90836 w 661756"/>
                  <a:gd name="connsiteY344" fmla="*/ 295031 h 310856"/>
                  <a:gd name="connsiteX345" fmla="*/ 93442 w 661756"/>
                  <a:gd name="connsiteY345" fmla="*/ 297775 h 310856"/>
                  <a:gd name="connsiteX346" fmla="*/ 93304 w 661756"/>
                  <a:gd name="connsiteY346" fmla="*/ 297775 h 310856"/>
                  <a:gd name="connsiteX347" fmla="*/ 95636 w 661756"/>
                  <a:gd name="connsiteY347" fmla="*/ 299557 h 310856"/>
                  <a:gd name="connsiteX348" fmla="*/ 97008 w 661756"/>
                  <a:gd name="connsiteY348" fmla="*/ 300381 h 310856"/>
                  <a:gd name="connsiteX349" fmla="*/ 98517 w 661756"/>
                  <a:gd name="connsiteY349" fmla="*/ 301066 h 310856"/>
                  <a:gd name="connsiteX350" fmla="*/ 97968 w 661756"/>
                  <a:gd name="connsiteY350" fmla="*/ 300929 h 310856"/>
                  <a:gd name="connsiteX351" fmla="*/ 101946 w 661756"/>
                  <a:gd name="connsiteY351" fmla="*/ 302027 h 310856"/>
                  <a:gd name="connsiteX352" fmla="*/ 101808 w 661756"/>
                  <a:gd name="connsiteY352" fmla="*/ 302027 h 310856"/>
                  <a:gd name="connsiteX353" fmla="*/ 105100 w 661756"/>
                  <a:gd name="connsiteY353" fmla="*/ 302438 h 310856"/>
                  <a:gd name="connsiteX354" fmla="*/ 104963 w 661756"/>
                  <a:gd name="connsiteY354" fmla="*/ 302438 h 310856"/>
                  <a:gd name="connsiteX355" fmla="*/ 106746 w 661756"/>
                  <a:gd name="connsiteY355" fmla="*/ 302438 h 310856"/>
                  <a:gd name="connsiteX356" fmla="*/ 110449 w 661756"/>
                  <a:gd name="connsiteY356" fmla="*/ 302027 h 310856"/>
                  <a:gd name="connsiteX357" fmla="*/ 110038 w 661756"/>
                  <a:gd name="connsiteY357" fmla="*/ 302027 h 310856"/>
                  <a:gd name="connsiteX358" fmla="*/ 111958 w 661756"/>
                  <a:gd name="connsiteY358" fmla="*/ 301478 h 310856"/>
                  <a:gd name="connsiteX359" fmla="*/ 118268 w 661756"/>
                  <a:gd name="connsiteY359" fmla="*/ 298734 h 310856"/>
                  <a:gd name="connsiteX360" fmla="*/ 123891 w 661756"/>
                  <a:gd name="connsiteY360" fmla="*/ 295169 h 310856"/>
                  <a:gd name="connsiteX361" fmla="*/ 123754 w 661756"/>
                  <a:gd name="connsiteY361" fmla="*/ 295305 h 310856"/>
                  <a:gd name="connsiteX362" fmla="*/ 128143 w 661756"/>
                  <a:gd name="connsiteY362" fmla="*/ 291740 h 310856"/>
                  <a:gd name="connsiteX363" fmla="*/ 135413 w 661756"/>
                  <a:gd name="connsiteY363" fmla="*/ 284333 h 310856"/>
                  <a:gd name="connsiteX364" fmla="*/ 135413 w 661756"/>
                  <a:gd name="connsiteY364" fmla="*/ 284333 h 310856"/>
                  <a:gd name="connsiteX365" fmla="*/ 135550 w 661756"/>
                  <a:gd name="connsiteY365" fmla="*/ 284059 h 310856"/>
                  <a:gd name="connsiteX366" fmla="*/ 135687 w 661756"/>
                  <a:gd name="connsiteY366" fmla="*/ 283784 h 310856"/>
                  <a:gd name="connsiteX367" fmla="*/ 135687 w 661756"/>
                  <a:gd name="connsiteY367" fmla="*/ 283784 h 310856"/>
                  <a:gd name="connsiteX368" fmla="*/ 146660 w 661756"/>
                  <a:gd name="connsiteY368" fmla="*/ 269520 h 310856"/>
                  <a:gd name="connsiteX369" fmla="*/ 161061 w 661756"/>
                  <a:gd name="connsiteY369" fmla="*/ 244419 h 310856"/>
                  <a:gd name="connsiteX370" fmla="*/ 161061 w 661756"/>
                  <a:gd name="connsiteY370" fmla="*/ 244282 h 310856"/>
                  <a:gd name="connsiteX371" fmla="*/ 161061 w 661756"/>
                  <a:gd name="connsiteY371" fmla="*/ 244282 h 310856"/>
                  <a:gd name="connsiteX372" fmla="*/ 161199 w 661756"/>
                  <a:gd name="connsiteY372" fmla="*/ 244008 h 310856"/>
                  <a:gd name="connsiteX373" fmla="*/ 161199 w 661756"/>
                  <a:gd name="connsiteY373" fmla="*/ 244145 h 310856"/>
                  <a:gd name="connsiteX374" fmla="*/ 177521 w 661756"/>
                  <a:gd name="connsiteY374" fmla="*/ 204917 h 310856"/>
                  <a:gd name="connsiteX375" fmla="*/ 177521 w 661756"/>
                  <a:gd name="connsiteY375" fmla="*/ 204917 h 310856"/>
                  <a:gd name="connsiteX376" fmla="*/ 181635 w 661756"/>
                  <a:gd name="connsiteY376" fmla="*/ 192299 h 310856"/>
                  <a:gd name="connsiteX377" fmla="*/ 181087 w 661756"/>
                  <a:gd name="connsiteY377" fmla="*/ 174605 h 310856"/>
                  <a:gd name="connsiteX378" fmla="*/ 181224 w 661756"/>
                  <a:gd name="connsiteY378" fmla="*/ 145390 h 310856"/>
                  <a:gd name="connsiteX379" fmla="*/ 181910 w 661756"/>
                  <a:gd name="connsiteY379" fmla="*/ 127971 h 310856"/>
                  <a:gd name="connsiteX380" fmla="*/ 183007 w 661756"/>
                  <a:gd name="connsiteY380" fmla="*/ 104242 h 310856"/>
                  <a:gd name="connsiteX381" fmla="*/ 183967 w 661756"/>
                  <a:gd name="connsiteY381" fmla="*/ 91212 h 310856"/>
                  <a:gd name="connsiteX382" fmla="*/ 185476 w 661756"/>
                  <a:gd name="connsiteY382" fmla="*/ 76261 h 310856"/>
                  <a:gd name="connsiteX383" fmla="*/ 187396 w 661756"/>
                  <a:gd name="connsiteY383" fmla="*/ 62545 h 310856"/>
                  <a:gd name="connsiteX384" fmla="*/ 190140 w 661756"/>
                  <a:gd name="connsiteY384" fmla="*/ 50749 h 310856"/>
                  <a:gd name="connsiteX385" fmla="*/ 193020 w 661756"/>
                  <a:gd name="connsiteY385" fmla="*/ 44988 h 310856"/>
                  <a:gd name="connsiteX386" fmla="*/ 196723 w 661756"/>
                  <a:gd name="connsiteY386" fmla="*/ 40051 h 310856"/>
                  <a:gd name="connsiteX387" fmla="*/ 203444 w 661756"/>
                  <a:gd name="connsiteY387" fmla="*/ 39639 h 310856"/>
                  <a:gd name="connsiteX388" fmla="*/ 206187 w 661756"/>
                  <a:gd name="connsiteY388" fmla="*/ 42520 h 310856"/>
                  <a:gd name="connsiteX389" fmla="*/ 208519 w 661756"/>
                  <a:gd name="connsiteY389" fmla="*/ 45675 h 310856"/>
                  <a:gd name="connsiteX390" fmla="*/ 209616 w 661756"/>
                  <a:gd name="connsiteY390" fmla="*/ 48555 h 310856"/>
                  <a:gd name="connsiteX391" fmla="*/ 210576 w 661756"/>
                  <a:gd name="connsiteY391" fmla="*/ 53081 h 310856"/>
                  <a:gd name="connsiteX392" fmla="*/ 211125 w 661756"/>
                  <a:gd name="connsiteY392" fmla="*/ 59116 h 310856"/>
                  <a:gd name="connsiteX393" fmla="*/ 211399 w 661756"/>
                  <a:gd name="connsiteY393" fmla="*/ 65014 h 310856"/>
                  <a:gd name="connsiteX394" fmla="*/ 211125 w 661756"/>
                  <a:gd name="connsiteY394" fmla="*/ 76536 h 310856"/>
                  <a:gd name="connsiteX395" fmla="*/ 210439 w 661756"/>
                  <a:gd name="connsiteY395" fmla="*/ 90388 h 310856"/>
                  <a:gd name="connsiteX396" fmla="*/ 210028 w 661756"/>
                  <a:gd name="connsiteY396" fmla="*/ 98070 h 310856"/>
                  <a:gd name="connsiteX397" fmla="*/ 207422 w 661756"/>
                  <a:gd name="connsiteY397" fmla="*/ 122758 h 310856"/>
                  <a:gd name="connsiteX398" fmla="*/ 207010 w 661756"/>
                  <a:gd name="connsiteY398" fmla="*/ 125090 h 310856"/>
                  <a:gd name="connsiteX399" fmla="*/ 205913 w 661756"/>
                  <a:gd name="connsiteY399" fmla="*/ 130988 h 310856"/>
                  <a:gd name="connsiteX400" fmla="*/ 203032 w 661756"/>
                  <a:gd name="connsiteY400" fmla="*/ 147036 h 310856"/>
                  <a:gd name="connsiteX401" fmla="*/ 201249 w 661756"/>
                  <a:gd name="connsiteY401" fmla="*/ 156225 h 310856"/>
                  <a:gd name="connsiteX402" fmla="*/ 192471 w 661756"/>
                  <a:gd name="connsiteY402" fmla="*/ 189693 h 310856"/>
                  <a:gd name="connsiteX403" fmla="*/ 191100 w 661756"/>
                  <a:gd name="connsiteY403" fmla="*/ 194082 h 310856"/>
                  <a:gd name="connsiteX404" fmla="*/ 191648 w 661756"/>
                  <a:gd name="connsiteY404" fmla="*/ 207523 h 310856"/>
                  <a:gd name="connsiteX405" fmla="*/ 191648 w 661756"/>
                  <a:gd name="connsiteY405" fmla="*/ 207386 h 310856"/>
                  <a:gd name="connsiteX406" fmla="*/ 196586 w 661756"/>
                  <a:gd name="connsiteY406" fmla="*/ 245928 h 310856"/>
                  <a:gd name="connsiteX407" fmla="*/ 196449 w 661756"/>
                  <a:gd name="connsiteY407" fmla="*/ 245517 h 310856"/>
                  <a:gd name="connsiteX408" fmla="*/ 200564 w 661756"/>
                  <a:gd name="connsiteY408" fmla="*/ 260741 h 310856"/>
                  <a:gd name="connsiteX409" fmla="*/ 200564 w 661756"/>
                  <a:gd name="connsiteY409" fmla="*/ 260604 h 310856"/>
                  <a:gd name="connsiteX410" fmla="*/ 200701 w 661756"/>
                  <a:gd name="connsiteY410" fmla="*/ 260879 h 310856"/>
                  <a:gd name="connsiteX411" fmla="*/ 200838 w 661756"/>
                  <a:gd name="connsiteY411" fmla="*/ 261153 h 310856"/>
                  <a:gd name="connsiteX412" fmla="*/ 200838 w 661756"/>
                  <a:gd name="connsiteY412" fmla="*/ 261015 h 310856"/>
                  <a:gd name="connsiteX413" fmla="*/ 204130 w 661756"/>
                  <a:gd name="connsiteY413" fmla="*/ 268560 h 310856"/>
                  <a:gd name="connsiteX414" fmla="*/ 203993 w 661756"/>
                  <a:gd name="connsiteY414" fmla="*/ 268422 h 310856"/>
                  <a:gd name="connsiteX415" fmla="*/ 204130 w 661756"/>
                  <a:gd name="connsiteY415" fmla="*/ 268696 h 310856"/>
                  <a:gd name="connsiteX416" fmla="*/ 204130 w 661756"/>
                  <a:gd name="connsiteY416" fmla="*/ 268834 h 310856"/>
                  <a:gd name="connsiteX417" fmla="*/ 204130 w 661756"/>
                  <a:gd name="connsiteY417" fmla="*/ 268696 h 310856"/>
                  <a:gd name="connsiteX418" fmla="*/ 207559 w 661756"/>
                  <a:gd name="connsiteY418" fmla="*/ 274320 h 310856"/>
                  <a:gd name="connsiteX419" fmla="*/ 207285 w 661756"/>
                  <a:gd name="connsiteY419" fmla="*/ 274046 h 310856"/>
                  <a:gd name="connsiteX420" fmla="*/ 209890 w 661756"/>
                  <a:gd name="connsiteY420" fmla="*/ 277338 h 310856"/>
                  <a:gd name="connsiteX421" fmla="*/ 209479 w 661756"/>
                  <a:gd name="connsiteY421" fmla="*/ 276926 h 310856"/>
                  <a:gd name="connsiteX422" fmla="*/ 213457 w 661756"/>
                  <a:gd name="connsiteY422" fmla="*/ 280904 h 310856"/>
                  <a:gd name="connsiteX423" fmla="*/ 214691 w 661756"/>
                  <a:gd name="connsiteY423" fmla="*/ 281864 h 310856"/>
                  <a:gd name="connsiteX424" fmla="*/ 217572 w 661756"/>
                  <a:gd name="connsiteY424" fmla="*/ 283647 h 310856"/>
                  <a:gd name="connsiteX425" fmla="*/ 217434 w 661756"/>
                  <a:gd name="connsiteY425" fmla="*/ 283510 h 310856"/>
                  <a:gd name="connsiteX426" fmla="*/ 217983 w 661756"/>
                  <a:gd name="connsiteY426" fmla="*/ 283784 h 310856"/>
                  <a:gd name="connsiteX427" fmla="*/ 218120 w 661756"/>
                  <a:gd name="connsiteY427" fmla="*/ 283784 h 310856"/>
                  <a:gd name="connsiteX428" fmla="*/ 218120 w 661756"/>
                  <a:gd name="connsiteY428" fmla="*/ 283784 h 310856"/>
                  <a:gd name="connsiteX429" fmla="*/ 221412 w 661756"/>
                  <a:gd name="connsiteY429" fmla="*/ 285018 h 310856"/>
                  <a:gd name="connsiteX430" fmla="*/ 220863 w 661756"/>
                  <a:gd name="connsiteY430" fmla="*/ 284744 h 310856"/>
                  <a:gd name="connsiteX431" fmla="*/ 222646 w 661756"/>
                  <a:gd name="connsiteY431" fmla="*/ 285293 h 310856"/>
                  <a:gd name="connsiteX432" fmla="*/ 226075 w 661756"/>
                  <a:gd name="connsiteY432" fmla="*/ 285841 h 310856"/>
                  <a:gd name="connsiteX433" fmla="*/ 225527 w 661756"/>
                  <a:gd name="connsiteY433" fmla="*/ 285841 h 310856"/>
                  <a:gd name="connsiteX434" fmla="*/ 227584 w 661756"/>
                  <a:gd name="connsiteY434" fmla="*/ 285841 h 310856"/>
                  <a:gd name="connsiteX435" fmla="*/ 231150 w 661756"/>
                  <a:gd name="connsiteY435" fmla="*/ 285156 h 310856"/>
                  <a:gd name="connsiteX436" fmla="*/ 231150 w 661756"/>
                  <a:gd name="connsiteY436" fmla="*/ 285156 h 310856"/>
                  <a:gd name="connsiteX437" fmla="*/ 234854 w 661756"/>
                  <a:gd name="connsiteY437" fmla="*/ 283921 h 310856"/>
                  <a:gd name="connsiteX438" fmla="*/ 234854 w 661756"/>
                  <a:gd name="connsiteY438" fmla="*/ 283921 h 310856"/>
                  <a:gd name="connsiteX439" fmla="*/ 238008 w 661756"/>
                  <a:gd name="connsiteY439" fmla="*/ 282550 h 310856"/>
                  <a:gd name="connsiteX440" fmla="*/ 237734 w 661756"/>
                  <a:gd name="connsiteY440" fmla="*/ 282687 h 310856"/>
                  <a:gd name="connsiteX441" fmla="*/ 241437 w 661756"/>
                  <a:gd name="connsiteY441" fmla="*/ 280492 h 310856"/>
                  <a:gd name="connsiteX442" fmla="*/ 240889 w 661756"/>
                  <a:gd name="connsiteY442" fmla="*/ 280767 h 310856"/>
                  <a:gd name="connsiteX443" fmla="*/ 245964 w 661756"/>
                  <a:gd name="connsiteY443" fmla="*/ 276789 h 310856"/>
                  <a:gd name="connsiteX444" fmla="*/ 253096 w 661756"/>
                  <a:gd name="connsiteY444" fmla="*/ 269520 h 310856"/>
                  <a:gd name="connsiteX445" fmla="*/ 260228 w 661756"/>
                  <a:gd name="connsiteY445" fmla="*/ 260330 h 310856"/>
                  <a:gd name="connsiteX446" fmla="*/ 271887 w 661756"/>
                  <a:gd name="connsiteY446" fmla="*/ 240441 h 310856"/>
                  <a:gd name="connsiteX447" fmla="*/ 271887 w 661756"/>
                  <a:gd name="connsiteY447" fmla="*/ 240579 h 310856"/>
                  <a:gd name="connsiteX448" fmla="*/ 272024 w 661756"/>
                  <a:gd name="connsiteY448" fmla="*/ 240167 h 310856"/>
                  <a:gd name="connsiteX449" fmla="*/ 272161 w 661756"/>
                  <a:gd name="connsiteY449" fmla="*/ 240030 h 310856"/>
                  <a:gd name="connsiteX450" fmla="*/ 272161 w 661756"/>
                  <a:gd name="connsiteY450" fmla="*/ 240030 h 310856"/>
                  <a:gd name="connsiteX451" fmla="*/ 285054 w 661756"/>
                  <a:gd name="connsiteY451" fmla="*/ 209169 h 310856"/>
                  <a:gd name="connsiteX452" fmla="*/ 285054 w 661756"/>
                  <a:gd name="connsiteY452" fmla="*/ 209306 h 310856"/>
                  <a:gd name="connsiteX453" fmla="*/ 290129 w 661756"/>
                  <a:gd name="connsiteY453" fmla="*/ 193670 h 310856"/>
                  <a:gd name="connsiteX454" fmla="*/ 289169 w 661756"/>
                  <a:gd name="connsiteY454" fmla="*/ 181874 h 310856"/>
                  <a:gd name="connsiteX455" fmla="*/ 288346 w 661756"/>
                  <a:gd name="connsiteY455" fmla="*/ 165003 h 310856"/>
                  <a:gd name="connsiteX456" fmla="*/ 287386 w 661756"/>
                  <a:gd name="connsiteY456" fmla="*/ 139766 h 310856"/>
                  <a:gd name="connsiteX457" fmla="*/ 287523 w 661756"/>
                  <a:gd name="connsiteY457" fmla="*/ 133594 h 310856"/>
                  <a:gd name="connsiteX458" fmla="*/ 287797 w 661756"/>
                  <a:gd name="connsiteY458" fmla="*/ 117409 h 310856"/>
                  <a:gd name="connsiteX459" fmla="*/ 288072 w 661756"/>
                  <a:gd name="connsiteY459" fmla="*/ 103830 h 310856"/>
                  <a:gd name="connsiteX460" fmla="*/ 288895 w 661756"/>
                  <a:gd name="connsiteY460" fmla="*/ 87234 h 310856"/>
                  <a:gd name="connsiteX461" fmla="*/ 292049 w 661756"/>
                  <a:gd name="connsiteY461" fmla="*/ 58156 h 310856"/>
                  <a:gd name="connsiteX462" fmla="*/ 294381 w 661756"/>
                  <a:gd name="connsiteY462" fmla="*/ 45263 h 310856"/>
                  <a:gd name="connsiteX463" fmla="*/ 296027 w 661756"/>
                  <a:gd name="connsiteY463" fmla="*/ 40051 h 310856"/>
                  <a:gd name="connsiteX464" fmla="*/ 299044 w 661756"/>
                  <a:gd name="connsiteY464" fmla="*/ 34153 h 310856"/>
                  <a:gd name="connsiteX465" fmla="*/ 302199 w 661756"/>
                  <a:gd name="connsiteY465" fmla="*/ 29078 h 310856"/>
                  <a:gd name="connsiteX466" fmla="*/ 308508 w 661756"/>
                  <a:gd name="connsiteY466" fmla="*/ 27432 h 310856"/>
                  <a:gd name="connsiteX467" fmla="*/ 311800 w 661756"/>
                  <a:gd name="connsiteY467" fmla="*/ 29490 h 310856"/>
                  <a:gd name="connsiteX468" fmla="*/ 314681 w 661756"/>
                  <a:gd name="connsiteY468" fmla="*/ 31821 h 310856"/>
                  <a:gd name="connsiteX469" fmla="*/ 317424 w 661756"/>
                  <a:gd name="connsiteY469" fmla="*/ 37582 h 310856"/>
                  <a:gd name="connsiteX470" fmla="*/ 318384 w 661756"/>
                  <a:gd name="connsiteY470" fmla="*/ 42382 h 310856"/>
                  <a:gd name="connsiteX471" fmla="*/ 319070 w 661756"/>
                  <a:gd name="connsiteY471" fmla="*/ 48966 h 310856"/>
                  <a:gd name="connsiteX472" fmla="*/ 319344 w 661756"/>
                  <a:gd name="connsiteY472" fmla="*/ 63917 h 310856"/>
                  <a:gd name="connsiteX473" fmla="*/ 319070 w 661756"/>
                  <a:gd name="connsiteY473" fmla="*/ 74204 h 310856"/>
                  <a:gd name="connsiteX474" fmla="*/ 318658 w 661756"/>
                  <a:gd name="connsiteY474" fmla="*/ 85862 h 310856"/>
                  <a:gd name="connsiteX475" fmla="*/ 317973 w 661756"/>
                  <a:gd name="connsiteY475" fmla="*/ 94229 h 310856"/>
                  <a:gd name="connsiteX476" fmla="*/ 316601 w 661756"/>
                  <a:gd name="connsiteY476" fmla="*/ 110277 h 310856"/>
                  <a:gd name="connsiteX477" fmla="*/ 316189 w 661756"/>
                  <a:gd name="connsiteY477" fmla="*/ 115763 h 310856"/>
                  <a:gd name="connsiteX478" fmla="*/ 314132 w 661756"/>
                  <a:gd name="connsiteY478" fmla="*/ 128931 h 310856"/>
                  <a:gd name="connsiteX479" fmla="*/ 311937 w 661756"/>
                  <a:gd name="connsiteY479" fmla="*/ 143195 h 310856"/>
                  <a:gd name="connsiteX480" fmla="*/ 309194 w 661756"/>
                  <a:gd name="connsiteY480" fmla="*/ 158009 h 310856"/>
                  <a:gd name="connsiteX481" fmla="*/ 299456 w 661756"/>
                  <a:gd name="connsiteY481" fmla="*/ 196139 h 310856"/>
                  <a:gd name="connsiteX482" fmla="*/ 299593 w 661756"/>
                  <a:gd name="connsiteY482" fmla="*/ 198196 h 310856"/>
                  <a:gd name="connsiteX483" fmla="*/ 300553 w 661756"/>
                  <a:gd name="connsiteY483" fmla="*/ 208346 h 310856"/>
                  <a:gd name="connsiteX484" fmla="*/ 301239 w 661756"/>
                  <a:gd name="connsiteY484" fmla="*/ 213832 h 310856"/>
                  <a:gd name="connsiteX485" fmla="*/ 303159 w 661756"/>
                  <a:gd name="connsiteY485" fmla="*/ 227686 h 310856"/>
                  <a:gd name="connsiteX486" fmla="*/ 304119 w 661756"/>
                  <a:gd name="connsiteY486" fmla="*/ 234955 h 310856"/>
                  <a:gd name="connsiteX487" fmla="*/ 307960 w 661756"/>
                  <a:gd name="connsiteY487" fmla="*/ 255118 h 310856"/>
                  <a:gd name="connsiteX488" fmla="*/ 307960 w 661756"/>
                  <a:gd name="connsiteY488" fmla="*/ 254706 h 310856"/>
                  <a:gd name="connsiteX489" fmla="*/ 313995 w 661756"/>
                  <a:gd name="connsiteY489" fmla="*/ 276378 h 310856"/>
                  <a:gd name="connsiteX490" fmla="*/ 317287 w 661756"/>
                  <a:gd name="connsiteY490" fmla="*/ 283921 h 310856"/>
                  <a:gd name="connsiteX491" fmla="*/ 317013 w 661756"/>
                  <a:gd name="connsiteY491" fmla="*/ 283373 h 310856"/>
                  <a:gd name="connsiteX492" fmla="*/ 319207 w 661756"/>
                  <a:gd name="connsiteY492" fmla="*/ 287350 h 310856"/>
                  <a:gd name="connsiteX493" fmla="*/ 318795 w 661756"/>
                  <a:gd name="connsiteY493" fmla="*/ 286939 h 310856"/>
                  <a:gd name="connsiteX494" fmla="*/ 321402 w 661756"/>
                  <a:gd name="connsiteY494" fmla="*/ 290231 h 310856"/>
                  <a:gd name="connsiteX495" fmla="*/ 321127 w 661756"/>
                  <a:gd name="connsiteY495" fmla="*/ 289956 h 310856"/>
                  <a:gd name="connsiteX496" fmla="*/ 322636 w 661756"/>
                  <a:gd name="connsiteY496" fmla="*/ 291328 h 310856"/>
                  <a:gd name="connsiteX497" fmla="*/ 322636 w 661756"/>
                  <a:gd name="connsiteY497" fmla="*/ 291328 h 310856"/>
                  <a:gd name="connsiteX498" fmla="*/ 325105 w 661756"/>
                  <a:gd name="connsiteY498" fmla="*/ 293248 h 310856"/>
                  <a:gd name="connsiteX499" fmla="*/ 326339 w 661756"/>
                  <a:gd name="connsiteY499" fmla="*/ 293934 h 310856"/>
                  <a:gd name="connsiteX500" fmla="*/ 327574 w 661756"/>
                  <a:gd name="connsiteY500" fmla="*/ 294346 h 310856"/>
                  <a:gd name="connsiteX501" fmla="*/ 328808 w 661756"/>
                  <a:gd name="connsiteY501" fmla="*/ 294483 h 310856"/>
                  <a:gd name="connsiteX502" fmla="*/ 328260 w 661756"/>
                  <a:gd name="connsiteY502" fmla="*/ 294483 h 310856"/>
                  <a:gd name="connsiteX503" fmla="*/ 330180 w 661756"/>
                  <a:gd name="connsiteY503" fmla="*/ 294483 h 310856"/>
                  <a:gd name="connsiteX504" fmla="*/ 330043 w 661756"/>
                  <a:gd name="connsiteY504" fmla="*/ 294483 h 310856"/>
                  <a:gd name="connsiteX505" fmla="*/ 333609 w 661756"/>
                  <a:gd name="connsiteY505" fmla="*/ 293934 h 310856"/>
                  <a:gd name="connsiteX506" fmla="*/ 333060 w 661756"/>
                  <a:gd name="connsiteY506" fmla="*/ 294071 h 310856"/>
                  <a:gd name="connsiteX507" fmla="*/ 334706 w 661756"/>
                  <a:gd name="connsiteY507" fmla="*/ 293660 h 310856"/>
                  <a:gd name="connsiteX508" fmla="*/ 336215 w 661756"/>
                  <a:gd name="connsiteY508" fmla="*/ 293111 h 310856"/>
                  <a:gd name="connsiteX509" fmla="*/ 336078 w 661756"/>
                  <a:gd name="connsiteY509" fmla="*/ 293111 h 310856"/>
                  <a:gd name="connsiteX510" fmla="*/ 339095 w 661756"/>
                  <a:gd name="connsiteY510" fmla="*/ 291328 h 310856"/>
                  <a:gd name="connsiteX511" fmla="*/ 338547 w 661756"/>
                  <a:gd name="connsiteY511" fmla="*/ 291602 h 310856"/>
                  <a:gd name="connsiteX512" fmla="*/ 341564 w 661756"/>
                  <a:gd name="connsiteY512" fmla="*/ 289270 h 310856"/>
                  <a:gd name="connsiteX513" fmla="*/ 341427 w 661756"/>
                  <a:gd name="connsiteY513" fmla="*/ 289408 h 310856"/>
                  <a:gd name="connsiteX514" fmla="*/ 345679 w 661756"/>
                  <a:gd name="connsiteY514" fmla="*/ 285018 h 310856"/>
                  <a:gd name="connsiteX515" fmla="*/ 352125 w 661756"/>
                  <a:gd name="connsiteY515" fmla="*/ 276789 h 310856"/>
                  <a:gd name="connsiteX516" fmla="*/ 358572 w 661756"/>
                  <a:gd name="connsiteY516" fmla="*/ 265405 h 310856"/>
                  <a:gd name="connsiteX517" fmla="*/ 358572 w 661756"/>
                  <a:gd name="connsiteY517" fmla="*/ 265405 h 310856"/>
                  <a:gd name="connsiteX518" fmla="*/ 358572 w 661756"/>
                  <a:gd name="connsiteY518" fmla="*/ 265405 h 310856"/>
                  <a:gd name="connsiteX519" fmla="*/ 358709 w 661756"/>
                  <a:gd name="connsiteY519" fmla="*/ 265267 h 310856"/>
                  <a:gd name="connsiteX520" fmla="*/ 358709 w 661756"/>
                  <a:gd name="connsiteY520" fmla="*/ 265267 h 310856"/>
                  <a:gd name="connsiteX521" fmla="*/ 363647 w 661756"/>
                  <a:gd name="connsiteY521" fmla="*/ 254844 h 310856"/>
                  <a:gd name="connsiteX522" fmla="*/ 369270 w 661756"/>
                  <a:gd name="connsiteY522" fmla="*/ 240441 h 310856"/>
                  <a:gd name="connsiteX523" fmla="*/ 369270 w 661756"/>
                  <a:gd name="connsiteY523" fmla="*/ 240579 h 310856"/>
                  <a:gd name="connsiteX524" fmla="*/ 375168 w 661756"/>
                  <a:gd name="connsiteY524" fmla="*/ 221376 h 310856"/>
                  <a:gd name="connsiteX525" fmla="*/ 378460 w 661756"/>
                  <a:gd name="connsiteY525" fmla="*/ 207935 h 310856"/>
                  <a:gd name="connsiteX526" fmla="*/ 377774 w 661756"/>
                  <a:gd name="connsiteY526" fmla="*/ 204917 h 310856"/>
                  <a:gd name="connsiteX527" fmla="*/ 374620 w 661756"/>
                  <a:gd name="connsiteY527" fmla="*/ 191476 h 310856"/>
                  <a:gd name="connsiteX528" fmla="*/ 372288 w 661756"/>
                  <a:gd name="connsiteY528" fmla="*/ 181189 h 310856"/>
                  <a:gd name="connsiteX529" fmla="*/ 367899 w 661756"/>
                  <a:gd name="connsiteY529" fmla="*/ 156774 h 310856"/>
                  <a:gd name="connsiteX530" fmla="*/ 366939 w 661756"/>
                  <a:gd name="connsiteY530" fmla="*/ 151013 h 310856"/>
                  <a:gd name="connsiteX531" fmla="*/ 365293 w 661756"/>
                  <a:gd name="connsiteY531" fmla="*/ 138943 h 310856"/>
                  <a:gd name="connsiteX532" fmla="*/ 361590 w 661756"/>
                  <a:gd name="connsiteY532" fmla="*/ 110962 h 310856"/>
                  <a:gd name="connsiteX533" fmla="*/ 359532 w 661756"/>
                  <a:gd name="connsiteY533" fmla="*/ 61585 h 310856"/>
                  <a:gd name="connsiteX534" fmla="*/ 360218 w 661756"/>
                  <a:gd name="connsiteY534" fmla="*/ 50887 h 310856"/>
                  <a:gd name="connsiteX535" fmla="*/ 361590 w 661756"/>
                  <a:gd name="connsiteY535" fmla="*/ 40600 h 310856"/>
                  <a:gd name="connsiteX536" fmla="*/ 362687 w 661756"/>
                  <a:gd name="connsiteY536" fmla="*/ 35936 h 310856"/>
                  <a:gd name="connsiteX537" fmla="*/ 364607 w 661756"/>
                  <a:gd name="connsiteY537" fmla="*/ 31272 h 310856"/>
                  <a:gd name="connsiteX538" fmla="*/ 370230 w 661756"/>
                  <a:gd name="connsiteY538" fmla="*/ 23180 h 310856"/>
                  <a:gd name="connsiteX539" fmla="*/ 376540 w 661756"/>
                  <a:gd name="connsiteY539" fmla="*/ 21946 h 310856"/>
                  <a:gd name="connsiteX540" fmla="*/ 381615 w 661756"/>
                  <a:gd name="connsiteY540" fmla="*/ 24689 h 310856"/>
                  <a:gd name="connsiteX541" fmla="*/ 383946 w 661756"/>
                  <a:gd name="connsiteY541" fmla="*/ 26746 h 310856"/>
                  <a:gd name="connsiteX542" fmla="*/ 385867 w 661756"/>
                  <a:gd name="connsiteY542" fmla="*/ 29215 h 310856"/>
                  <a:gd name="connsiteX543" fmla="*/ 387787 w 661756"/>
                  <a:gd name="connsiteY543" fmla="*/ 33330 h 310856"/>
                  <a:gd name="connsiteX544" fmla="*/ 389159 w 661756"/>
                  <a:gd name="connsiteY544" fmla="*/ 37719 h 310856"/>
                  <a:gd name="connsiteX545" fmla="*/ 390804 w 661756"/>
                  <a:gd name="connsiteY545" fmla="*/ 44029 h 310856"/>
                  <a:gd name="connsiteX546" fmla="*/ 393548 w 661756"/>
                  <a:gd name="connsiteY546" fmla="*/ 59939 h 310856"/>
                  <a:gd name="connsiteX547" fmla="*/ 394645 w 661756"/>
                  <a:gd name="connsiteY547" fmla="*/ 69952 h 310856"/>
                  <a:gd name="connsiteX548" fmla="*/ 396291 w 661756"/>
                  <a:gd name="connsiteY548" fmla="*/ 83394 h 310856"/>
                  <a:gd name="connsiteX549" fmla="*/ 397251 w 661756"/>
                  <a:gd name="connsiteY549" fmla="*/ 94229 h 310856"/>
                  <a:gd name="connsiteX550" fmla="*/ 397937 w 661756"/>
                  <a:gd name="connsiteY550" fmla="*/ 107945 h 310856"/>
                  <a:gd name="connsiteX551" fmla="*/ 397662 w 661756"/>
                  <a:gd name="connsiteY551" fmla="*/ 142372 h 310856"/>
                  <a:gd name="connsiteX552" fmla="*/ 389296 w 661756"/>
                  <a:gd name="connsiteY552" fmla="*/ 203957 h 310856"/>
                  <a:gd name="connsiteX553" fmla="*/ 388473 w 661756"/>
                  <a:gd name="connsiteY553" fmla="*/ 207798 h 310856"/>
                  <a:gd name="connsiteX554" fmla="*/ 388473 w 661756"/>
                  <a:gd name="connsiteY554" fmla="*/ 207935 h 310856"/>
                  <a:gd name="connsiteX555" fmla="*/ 391216 w 661756"/>
                  <a:gd name="connsiteY555" fmla="*/ 217810 h 310856"/>
                  <a:gd name="connsiteX556" fmla="*/ 392862 w 661756"/>
                  <a:gd name="connsiteY556" fmla="*/ 223434 h 310856"/>
                  <a:gd name="connsiteX557" fmla="*/ 397800 w 661756"/>
                  <a:gd name="connsiteY557" fmla="*/ 238384 h 310856"/>
                  <a:gd name="connsiteX558" fmla="*/ 404795 w 661756"/>
                  <a:gd name="connsiteY558" fmla="*/ 255941 h 310856"/>
                  <a:gd name="connsiteX559" fmla="*/ 404795 w 661756"/>
                  <a:gd name="connsiteY559" fmla="*/ 255941 h 310856"/>
                  <a:gd name="connsiteX560" fmla="*/ 404795 w 661756"/>
                  <a:gd name="connsiteY560" fmla="*/ 255941 h 310856"/>
                  <a:gd name="connsiteX561" fmla="*/ 405069 w 661756"/>
                  <a:gd name="connsiteY561" fmla="*/ 256489 h 310856"/>
                  <a:gd name="connsiteX562" fmla="*/ 404932 w 661756"/>
                  <a:gd name="connsiteY562" fmla="*/ 256215 h 310856"/>
                  <a:gd name="connsiteX563" fmla="*/ 408635 w 661756"/>
                  <a:gd name="connsiteY563" fmla="*/ 262387 h 310856"/>
                  <a:gd name="connsiteX564" fmla="*/ 409596 w 661756"/>
                  <a:gd name="connsiteY564" fmla="*/ 263622 h 310856"/>
                  <a:gd name="connsiteX565" fmla="*/ 410281 w 661756"/>
                  <a:gd name="connsiteY565" fmla="*/ 264444 h 310856"/>
                  <a:gd name="connsiteX566" fmla="*/ 411104 w 661756"/>
                  <a:gd name="connsiteY566" fmla="*/ 264993 h 310856"/>
                  <a:gd name="connsiteX567" fmla="*/ 412339 w 661756"/>
                  <a:gd name="connsiteY567" fmla="*/ 265679 h 310856"/>
                  <a:gd name="connsiteX568" fmla="*/ 411790 w 661756"/>
                  <a:gd name="connsiteY568" fmla="*/ 265405 h 310856"/>
                  <a:gd name="connsiteX569" fmla="*/ 413025 w 661756"/>
                  <a:gd name="connsiteY569" fmla="*/ 265953 h 310856"/>
                  <a:gd name="connsiteX570" fmla="*/ 414396 w 661756"/>
                  <a:gd name="connsiteY570" fmla="*/ 266365 h 310856"/>
                  <a:gd name="connsiteX571" fmla="*/ 415082 w 661756"/>
                  <a:gd name="connsiteY571" fmla="*/ 266502 h 310856"/>
                  <a:gd name="connsiteX572" fmla="*/ 415630 w 661756"/>
                  <a:gd name="connsiteY572" fmla="*/ 266502 h 310856"/>
                  <a:gd name="connsiteX573" fmla="*/ 416454 w 661756"/>
                  <a:gd name="connsiteY573" fmla="*/ 266228 h 310856"/>
                  <a:gd name="connsiteX574" fmla="*/ 417688 w 661756"/>
                  <a:gd name="connsiteY574" fmla="*/ 265542 h 310856"/>
                  <a:gd name="connsiteX575" fmla="*/ 419059 w 661756"/>
                  <a:gd name="connsiteY575" fmla="*/ 264582 h 310856"/>
                  <a:gd name="connsiteX576" fmla="*/ 419059 w 661756"/>
                  <a:gd name="connsiteY576" fmla="*/ 264582 h 310856"/>
                  <a:gd name="connsiteX577" fmla="*/ 421528 w 661756"/>
                  <a:gd name="connsiteY577" fmla="*/ 262250 h 310856"/>
                  <a:gd name="connsiteX578" fmla="*/ 421391 w 661756"/>
                  <a:gd name="connsiteY578" fmla="*/ 262387 h 310856"/>
                  <a:gd name="connsiteX579" fmla="*/ 421665 w 661756"/>
                  <a:gd name="connsiteY579" fmla="*/ 262113 h 310856"/>
                  <a:gd name="connsiteX580" fmla="*/ 421803 w 661756"/>
                  <a:gd name="connsiteY580" fmla="*/ 261976 h 310856"/>
                  <a:gd name="connsiteX581" fmla="*/ 421803 w 661756"/>
                  <a:gd name="connsiteY581" fmla="*/ 261976 h 310856"/>
                  <a:gd name="connsiteX582" fmla="*/ 425232 w 661756"/>
                  <a:gd name="connsiteY582" fmla="*/ 257450 h 310856"/>
                  <a:gd name="connsiteX583" fmla="*/ 424957 w 661756"/>
                  <a:gd name="connsiteY583" fmla="*/ 257861 h 310856"/>
                  <a:gd name="connsiteX584" fmla="*/ 426878 w 661756"/>
                  <a:gd name="connsiteY584" fmla="*/ 254432 h 310856"/>
                  <a:gd name="connsiteX585" fmla="*/ 426878 w 661756"/>
                  <a:gd name="connsiteY585" fmla="*/ 254569 h 310856"/>
                  <a:gd name="connsiteX586" fmla="*/ 433324 w 661756"/>
                  <a:gd name="connsiteY586" fmla="*/ 238933 h 310856"/>
                  <a:gd name="connsiteX587" fmla="*/ 440457 w 661756"/>
                  <a:gd name="connsiteY587" fmla="*/ 211089 h 310856"/>
                  <a:gd name="connsiteX588" fmla="*/ 440319 w 661756"/>
                  <a:gd name="connsiteY588" fmla="*/ 211501 h 310856"/>
                  <a:gd name="connsiteX589" fmla="*/ 442925 w 661756"/>
                  <a:gd name="connsiteY589" fmla="*/ 196687 h 310856"/>
                  <a:gd name="connsiteX590" fmla="*/ 444023 w 661756"/>
                  <a:gd name="connsiteY590" fmla="*/ 189418 h 310856"/>
                  <a:gd name="connsiteX591" fmla="*/ 441005 w 661756"/>
                  <a:gd name="connsiteY591" fmla="*/ 167884 h 310856"/>
                  <a:gd name="connsiteX592" fmla="*/ 438673 w 661756"/>
                  <a:gd name="connsiteY592" fmla="*/ 148819 h 310856"/>
                  <a:gd name="connsiteX593" fmla="*/ 436342 w 661756"/>
                  <a:gd name="connsiteY593" fmla="*/ 128931 h 310856"/>
                  <a:gd name="connsiteX594" fmla="*/ 433599 w 661756"/>
                  <a:gd name="connsiteY594" fmla="*/ 100401 h 310856"/>
                  <a:gd name="connsiteX595" fmla="*/ 431404 w 661756"/>
                  <a:gd name="connsiteY595" fmla="*/ 69952 h 310856"/>
                  <a:gd name="connsiteX596" fmla="*/ 431130 w 661756"/>
                  <a:gd name="connsiteY596" fmla="*/ 56784 h 310856"/>
                  <a:gd name="connsiteX597" fmla="*/ 431267 w 661756"/>
                  <a:gd name="connsiteY597" fmla="*/ 44029 h 310856"/>
                  <a:gd name="connsiteX598" fmla="*/ 432638 w 661756"/>
                  <a:gd name="connsiteY598" fmla="*/ 33604 h 310856"/>
                  <a:gd name="connsiteX599" fmla="*/ 436067 w 661756"/>
                  <a:gd name="connsiteY599" fmla="*/ 21946 h 310856"/>
                  <a:gd name="connsiteX600" fmla="*/ 442377 w 661756"/>
                  <a:gd name="connsiteY600" fmla="*/ 18379 h 310856"/>
                  <a:gd name="connsiteX601" fmla="*/ 446491 w 661756"/>
                  <a:gd name="connsiteY601" fmla="*/ 19614 h 310856"/>
                  <a:gd name="connsiteX602" fmla="*/ 449097 w 661756"/>
                  <a:gd name="connsiteY602" fmla="*/ 21123 h 310856"/>
                  <a:gd name="connsiteX603" fmla="*/ 452526 w 661756"/>
                  <a:gd name="connsiteY603" fmla="*/ 26198 h 310856"/>
                  <a:gd name="connsiteX604" fmla="*/ 453761 w 661756"/>
                  <a:gd name="connsiteY604" fmla="*/ 30450 h 310856"/>
                  <a:gd name="connsiteX605" fmla="*/ 454721 w 661756"/>
                  <a:gd name="connsiteY605" fmla="*/ 34976 h 310856"/>
                  <a:gd name="connsiteX606" fmla="*/ 455955 w 661756"/>
                  <a:gd name="connsiteY606" fmla="*/ 41834 h 310856"/>
                  <a:gd name="connsiteX607" fmla="*/ 457053 w 661756"/>
                  <a:gd name="connsiteY607" fmla="*/ 51984 h 310856"/>
                  <a:gd name="connsiteX608" fmla="*/ 459110 w 661756"/>
                  <a:gd name="connsiteY608" fmla="*/ 77358 h 310856"/>
                  <a:gd name="connsiteX609" fmla="*/ 459384 w 661756"/>
                  <a:gd name="connsiteY609" fmla="*/ 83256 h 310856"/>
                  <a:gd name="connsiteX610" fmla="*/ 460070 w 661756"/>
                  <a:gd name="connsiteY610" fmla="*/ 99578 h 310856"/>
                  <a:gd name="connsiteX611" fmla="*/ 460482 w 661756"/>
                  <a:gd name="connsiteY611" fmla="*/ 109591 h 310856"/>
                  <a:gd name="connsiteX612" fmla="*/ 460482 w 661756"/>
                  <a:gd name="connsiteY612" fmla="*/ 111237 h 310856"/>
                  <a:gd name="connsiteX613" fmla="*/ 460345 w 661756"/>
                  <a:gd name="connsiteY613" fmla="*/ 117409 h 310856"/>
                  <a:gd name="connsiteX614" fmla="*/ 459659 w 661756"/>
                  <a:gd name="connsiteY614" fmla="*/ 144841 h 310856"/>
                  <a:gd name="connsiteX615" fmla="*/ 459247 w 661756"/>
                  <a:gd name="connsiteY615" fmla="*/ 149642 h 310856"/>
                  <a:gd name="connsiteX616" fmla="*/ 457739 w 661756"/>
                  <a:gd name="connsiteY616" fmla="*/ 164729 h 310856"/>
                  <a:gd name="connsiteX617" fmla="*/ 456367 w 661756"/>
                  <a:gd name="connsiteY617" fmla="*/ 178857 h 310856"/>
                  <a:gd name="connsiteX618" fmla="*/ 454995 w 661756"/>
                  <a:gd name="connsiteY618" fmla="*/ 189693 h 310856"/>
                  <a:gd name="connsiteX619" fmla="*/ 459659 w 661756"/>
                  <a:gd name="connsiteY619" fmla="*/ 216713 h 310856"/>
                  <a:gd name="connsiteX620" fmla="*/ 459659 w 661756"/>
                  <a:gd name="connsiteY620" fmla="*/ 216302 h 310856"/>
                  <a:gd name="connsiteX621" fmla="*/ 463774 w 661756"/>
                  <a:gd name="connsiteY621" fmla="*/ 235778 h 310856"/>
                  <a:gd name="connsiteX622" fmla="*/ 466243 w 661756"/>
                  <a:gd name="connsiteY622" fmla="*/ 244968 h 310856"/>
                  <a:gd name="connsiteX623" fmla="*/ 470906 w 661756"/>
                  <a:gd name="connsiteY623" fmla="*/ 260741 h 310856"/>
                  <a:gd name="connsiteX624" fmla="*/ 470906 w 661756"/>
                  <a:gd name="connsiteY624" fmla="*/ 260741 h 310856"/>
                  <a:gd name="connsiteX625" fmla="*/ 474747 w 661756"/>
                  <a:gd name="connsiteY625" fmla="*/ 270480 h 310856"/>
                  <a:gd name="connsiteX626" fmla="*/ 474747 w 661756"/>
                  <a:gd name="connsiteY626" fmla="*/ 270480 h 310856"/>
                  <a:gd name="connsiteX627" fmla="*/ 477627 w 661756"/>
                  <a:gd name="connsiteY627" fmla="*/ 275280 h 310856"/>
                  <a:gd name="connsiteX628" fmla="*/ 479136 w 661756"/>
                  <a:gd name="connsiteY628" fmla="*/ 277201 h 310856"/>
                  <a:gd name="connsiteX629" fmla="*/ 479959 w 661756"/>
                  <a:gd name="connsiteY629" fmla="*/ 277886 h 310856"/>
                  <a:gd name="connsiteX630" fmla="*/ 481193 w 661756"/>
                  <a:gd name="connsiteY630" fmla="*/ 278709 h 310856"/>
                  <a:gd name="connsiteX631" fmla="*/ 482427 w 661756"/>
                  <a:gd name="connsiteY631" fmla="*/ 279395 h 310856"/>
                  <a:gd name="connsiteX632" fmla="*/ 483525 w 661756"/>
                  <a:gd name="connsiteY632" fmla="*/ 279807 h 310856"/>
                  <a:gd name="connsiteX633" fmla="*/ 484210 w 661756"/>
                  <a:gd name="connsiteY633" fmla="*/ 279944 h 310856"/>
                  <a:gd name="connsiteX634" fmla="*/ 484896 w 661756"/>
                  <a:gd name="connsiteY634" fmla="*/ 279807 h 310856"/>
                  <a:gd name="connsiteX635" fmla="*/ 485994 w 661756"/>
                  <a:gd name="connsiteY635" fmla="*/ 279395 h 310856"/>
                  <a:gd name="connsiteX636" fmla="*/ 487365 w 661756"/>
                  <a:gd name="connsiteY636" fmla="*/ 278709 h 310856"/>
                  <a:gd name="connsiteX637" fmla="*/ 488737 w 661756"/>
                  <a:gd name="connsiteY637" fmla="*/ 277886 h 310856"/>
                  <a:gd name="connsiteX638" fmla="*/ 489834 w 661756"/>
                  <a:gd name="connsiteY638" fmla="*/ 276926 h 310856"/>
                  <a:gd name="connsiteX639" fmla="*/ 490931 w 661756"/>
                  <a:gd name="connsiteY639" fmla="*/ 275829 h 310856"/>
                  <a:gd name="connsiteX640" fmla="*/ 490931 w 661756"/>
                  <a:gd name="connsiteY640" fmla="*/ 275829 h 310856"/>
                  <a:gd name="connsiteX641" fmla="*/ 492714 w 661756"/>
                  <a:gd name="connsiteY641" fmla="*/ 273497 h 310856"/>
                  <a:gd name="connsiteX642" fmla="*/ 492577 w 661756"/>
                  <a:gd name="connsiteY642" fmla="*/ 273772 h 310856"/>
                  <a:gd name="connsiteX643" fmla="*/ 492852 w 661756"/>
                  <a:gd name="connsiteY643" fmla="*/ 273360 h 310856"/>
                  <a:gd name="connsiteX644" fmla="*/ 492989 w 661756"/>
                  <a:gd name="connsiteY644" fmla="*/ 273086 h 310856"/>
                  <a:gd name="connsiteX645" fmla="*/ 492852 w 661756"/>
                  <a:gd name="connsiteY645" fmla="*/ 273223 h 310856"/>
                  <a:gd name="connsiteX646" fmla="*/ 495595 w 661756"/>
                  <a:gd name="connsiteY646" fmla="*/ 268422 h 310856"/>
                  <a:gd name="connsiteX647" fmla="*/ 495458 w 661756"/>
                  <a:gd name="connsiteY647" fmla="*/ 268560 h 310856"/>
                  <a:gd name="connsiteX648" fmla="*/ 500533 w 661756"/>
                  <a:gd name="connsiteY648" fmla="*/ 256627 h 310856"/>
                  <a:gd name="connsiteX649" fmla="*/ 500258 w 661756"/>
                  <a:gd name="connsiteY649" fmla="*/ 257312 h 310856"/>
                  <a:gd name="connsiteX650" fmla="*/ 507253 w 661756"/>
                  <a:gd name="connsiteY650" fmla="*/ 230841 h 310856"/>
                  <a:gd name="connsiteX651" fmla="*/ 507116 w 661756"/>
                  <a:gd name="connsiteY651" fmla="*/ 231526 h 310856"/>
                  <a:gd name="connsiteX652" fmla="*/ 514111 w 661756"/>
                  <a:gd name="connsiteY652" fmla="*/ 176251 h 310856"/>
                  <a:gd name="connsiteX653" fmla="*/ 514797 w 661756"/>
                  <a:gd name="connsiteY653" fmla="*/ 164318 h 310856"/>
                  <a:gd name="connsiteX654" fmla="*/ 514111 w 661756"/>
                  <a:gd name="connsiteY654" fmla="*/ 160752 h 310856"/>
                  <a:gd name="connsiteX655" fmla="*/ 512466 w 661756"/>
                  <a:gd name="connsiteY655" fmla="*/ 151013 h 310856"/>
                  <a:gd name="connsiteX656" fmla="*/ 509174 w 661756"/>
                  <a:gd name="connsiteY656" fmla="*/ 131262 h 310856"/>
                  <a:gd name="connsiteX657" fmla="*/ 504922 w 661756"/>
                  <a:gd name="connsiteY657" fmla="*/ 103968 h 310856"/>
                  <a:gd name="connsiteX658" fmla="*/ 502864 w 661756"/>
                  <a:gd name="connsiteY658" fmla="*/ 90388 h 310856"/>
                  <a:gd name="connsiteX659" fmla="*/ 500670 w 661756"/>
                  <a:gd name="connsiteY659" fmla="*/ 74615 h 310856"/>
                  <a:gd name="connsiteX660" fmla="*/ 498475 w 661756"/>
                  <a:gd name="connsiteY660" fmla="*/ 53904 h 310856"/>
                  <a:gd name="connsiteX661" fmla="*/ 498475 w 661756"/>
                  <a:gd name="connsiteY661" fmla="*/ 53904 h 310856"/>
                  <a:gd name="connsiteX662" fmla="*/ 498475 w 661756"/>
                  <a:gd name="connsiteY662" fmla="*/ 53493 h 310856"/>
                  <a:gd name="connsiteX663" fmla="*/ 498475 w 661756"/>
                  <a:gd name="connsiteY663" fmla="*/ 53081 h 310856"/>
                  <a:gd name="connsiteX664" fmla="*/ 498475 w 661756"/>
                  <a:gd name="connsiteY664" fmla="*/ 53081 h 310856"/>
                  <a:gd name="connsiteX665" fmla="*/ 497926 w 661756"/>
                  <a:gd name="connsiteY665" fmla="*/ 45949 h 310856"/>
                  <a:gd name="connsiteX666" fmla="*/ 497789 w 661756"/>
                  <a:gd name="connsiteY666" fmla="*/ 35936 h 310856"/>
                  <a:gd name="connsiteX667" fmla="*/ 498475 w 661756"/>
                  <a:gd name="connsiteY667" fmla="*/ 31410 h 310856"/>
                  <a:gd name="connsiteX668" fmla="*/ 499161 w 661756"/>
                  <a:gd name="connsiteY668" fmla="*/ 28941 h 310856"/>
                  <a:gd name="connsiteX669" fmla="*/ 502316 w 661756"/>
                  <a:gd name="connsiteY669" fmla="*/ 22494 h 310856"/>
                  <a:gd name="connsiteX670" fmla="*/ 511094 w 661756"/>
                  <a:gd name="connsiteY670" fmla="*/ 21946 h 310856"/>
                  <a:gd name="connsiteX671" fmla="*/ 513700 w 661756"/>
                  <a:gd name="connsiteY671" fmla="*/ 25786 h 310856"/>
                  <a:gd name="connsiteX672" fmla="*/ 516032 w 661756"/>
                  <a:gd name="connsiteY672" fmla="*/ 29764 h 310856"/>
                  <a:gd name="connsiteX673" fmla="*/ 517815 w 661756"/>
                  <a:gd name="connsiteY673" fmla="*/ 35113 h 310856"/>
                  <a:gd name="connsiteX674" fmla="*/ 518912 w 661756"/>
                  <a:gd name="connsiteY674" fmla="*/ 40737 h 310856"/>
                  <a:gd name="connsiteX675" fmla="*/ 522204 w 661756"/>
                  <a:gd name="connsiteY675" fmla="*/ 65562 h 310856"/>
                  <a:gd name="connsiteX676" fmla="*/ 524536 w 661756"/>
                  <a:gd name="connsiteY676" fmla="*/ 90252 h 310856"/>
                  <a:gd name="connsiteX677" fmla="*/ 524947 w 661756"/>
                  <a:gd name="connsiteY677" fmla="*/ 97110 h 310856"/>
                  <a:gd name="connsiteX678" fmla="*/ 525770 w 661756"/>
                  <a:gd name="connsiteY678" fmla="*/ 113706 h 310856"/>
                  <a:gd name="connsiteX679" fmla="*/ 526319 w 661756"/>
                  <a:gd name="connsiteY679" fmla="*/ 124130 h 310856"/>
                  <a:gd name="connsiteX680" fmla="*/ 526319 w 661756"/>
                  <a:gd name="connsiteY680" fmla="*/ 130577 h 310856"/>
                  <a:gd name="connsiteX681" fmla="*/ 525907 w 661756"/>
                  <a:gd name="connsiteY681" fmla="*/ 160340 h 310856"/>
                  <a:gd name="connsiteX682" fmla="*/ 525770 w 661756"/>
                  <a:gd name="connsiteY682" fmla="*/ 165141 h 310856"/>
                  <a:gd name="connsiteX683" fmla="*/ 526182 w 661756"/>
                  <a:gd name="connsiteY683" fmla="*/ 166924 h 310856"/>
                  <a:gd name="connsiteX684" fmla="*/ 528650 w 661756"/>
                  <a:gd name="connsiteY684" fmla="*/ 180091 h 310856"/>
                  <a:gd name="connsiteX685" fmla="*/ 528650 w 661756"/>
                  <a:gd name="connsiteY685" fmla="*/ 179954 h 310856"/>
                  <a:gd name="connsiteX686" fmla="*/ 536331 w 661756"/>
                  <a:gd name="connsiteY686" fmla="*/ 209855 h 310856"/>
                  <a:gd name="connsiteX687" fmla="*/ 536331 w 661756"/>
                  <a:gd name="connsiteY687" fmla="*/ 209718 h 310856"/>
                  <a:gd name="connsiteX688" fmla="*/ 540995 w 661756"/>
                  <a:gd name="connsiteY688" fmla="*/ 221376 h 310856"/>
                  <a:gd name="connsiteX689" fmla="*/ 540721 w 661756"/>
                  <a:gd name="connsiteY689" fmla="*/ 220690 h 310856"/>
                  <a:gd name="connsiteX690" fmla="*/ 542641 w 661756"/>
                  <a:gd name="connsiteY690" fmla="*/ 224119 h 310856"/>
                  <a:gd name="connsiteX691" fmla="*/ 542229 w 661756"/>
                  <a:gd name="connsiteY691" fmla="*/ 223571 h 310856"/>
                  <a:gd name="connsiteX692" fmla="*/ 543327 w 661756"/>
                  <a:gd name="connsiteY692" fmla="*/ 225080 h 310856"/>
                  <a:gd name="connsiteX693" fmla="*/ 542915 w 661756"/>
                  <a:gd name="connsiteY693" fmla="*/ 224531 h 310856"/>
                  <a:gd name="connsiteX694" fmla="*/ 545795 w 661756"/>
                  <a:gd name="connsiteY694" fmla="*/ 227548 h 310856"/>
                  <a:gd name="connsiteX695" fmla="*/ 545247 w 661756"/>
                  <a:gd name="connsiteY695" fmla="*/ 227137 h 310856"/>
                  <a:gd name="connsiteX696" fmla="*/ 548127 w 661756"/>
                  <a:gd name="connsiteY696" fmla="*/ 229469 h 310856"/>
                  <a:gd name="connsiteX697" fmla="*/ 549224 w 661756"/>
                  <a:gd name="connsiteY697" fmla="*/ 230018 h 310856"/>
                  <a:gd name="connsiteX698" fmla="*/ 549910 w 661756"/>
                  <a:gd name="connsiteY698" fmla="*/ 230154 h 310856"/>
                  <a:gd name="connsiteX699" fmla="*/ 551145 w 661756"/>
                  <a:gd name="connsiteY699" fmla="*/ 230292 h 310856"/>
                  <a:gd name="connsiteX700" fmla="*/ 554025 w 661756"/>
                  <a:gd name="connsiteY700" fmla="*/ 229880 h 310856"/>
                  <a:gd name="connsiteX701" fmla="*/ 553339 w 661756"/>
                  <a:gd name="connsiteY701" fmla="*/ 230018 h 310856"/>
                  <a:gd name="connsiteX702" fmla="*/ 554711 w 661756"/>
                  <a:gd name="connsiteY702" fmla="*/ 229606 h 310856"/>
                  <a:gd name="connsiteX703" fmla="*/ 558003 w 661756"/>
                  <a:gd name="connsiteY703" fmla="*/ 228234 h 310856"/>
                  <a:gd name="connsiteX704" fmla="*/ 560883 w 661756"/>
                  <a:gd name="connsiteY704" fmla="*/ 226451 h 310856"/>
                  <a:gd name="connsiteX705" fmla="*/ 560609 w 661756"/>
                  <a:gd name="connsiteY705" fmla="*/ 226589 h 310856"/>
                  <a:gd name="connsiteX706" fmla="*/ 563352 w 661756"/>
                  <a:gd name="connsiteY706" fmla="*/ 224394 h 310856"/>
                  <a:gd name="connsiteX707" fmla="*/ 565958 w 661756"/>
                  <a:gd name="connsiteY707" fmla="*/ 221651 h 310856"/>
                  <a:gd name="connsiteX708" fmla="*/ 565684 w 661756"/>
                  <a:gd name="connsiteY708" fmla="*/ 222062 h 310856"/>
                  <a:gd name="connsiteX709" fmla="*/ 572130 w 661756"/>
                  <a:gd name="connsiteY709" fmla="*/ 213832 h 310856"/>
                  <a:gd name="connsiteX710" fmla="*/ 578988 w 661756"/>
                  <a:gd name="connsiteY710" fmla="*/ 204506 h 310856"/>
                  <a:gd name="connsiteX711" fmla="*/ 578577 w 661756"/>
                  <a:gd name="connsiteY711" fmla="*/ 205054 h 310856"/>
                  <a:gd name="connsiteX712" fmla="*/ 587766 w 661756"/>
                  <a:gd name="connsiteY712" fmla="*/ 190241 h 310856"/>
                  <a:gd name="connsiteX713" fmla="*/ 594487 w 661756"/>
                  <a:gd name="connsiteY713" fmla="*/ 178994 h 310856"/>
                  <a:gd name="connsiteX714" fmla="*/ 602168 w 661756"/>
                  <a:gd name="connsiteY714" fmla="*/ 165552 h 310856"/>
                  <a:gd name="connsiteX715" fmla="*/ 615473 w 661756"/>
                  <a:gd name="connsiteY715" fmla="*/ 142235 h 310856"/>
                  <a:gd name="connsiteX716" fmla="*/ 651134 w 661756"/>
                  <a:gd name="connsiteY716" fmla="*/ 79690 h 310856"/>
                  <a:gd name="connsiteX717" fmla="*/ 658952 w 661756"/>
                  <a:gd name="connsiteY717" fmla="*/ 77633 h 310856"/>
                  <a:gd name="connsiteX718" fmla="*/ 661010 w 661756"/>
                  <a:gd name="connsiteY718" fmla="*/ 85451 h 310856"/>
                  <a:gd name="connsiteX719" fmla="*/ 608615 w 661756"/>
                  <a:gd name="connsiteY719" fmla="*/ 176662 h 310856"/>
                  <a:gd name="connsiteX720" fmla="*/ 589549 w 661756"/>
                  <a:gd name="connsiteY720" fmla="*/ 208483 h 310856"/>
                  <a:gd name="connsiteX721" fmla="*/ 582143 w 661756"/>
                  <a:gd name="connsiteY721" fmla="*/ 218770 h 310856"/>
                  <a:gd name="connsiteX722" fmla="*/ 574325 w 661756"/>
                  <a:gd name="connsiteY722" fmla="*/ 228646 h 310856"/>
                  <a:gd name="connsiteX723" fmla="*/ 558277 w 661756"/>
                  <a:gd name="connsiteY723" fmla="*/ 239619 h 310856"/>
                  <a:gd name="connsiteX724" fmla="*/ 550185 w 661756"/>
                  <a:gd name="connsiteY724" fmla="*/ 240853 h 310856"/>
                  <a:gd name="connsiteX725" fmla="*/ 545932 w 661756"/>
                  <a:gd name="connsiteY725" fmla="*/ 239893 h 310856"/>
                  <a:gd name="connsiteX726" fmla="*/ 542915 w 661756"/>
                  <a:gd name="connsiteY726" fmla="*/ 238384 h 310856"/>
                  <a:gd name="connsiteX727" fmla="*/ 539074 w 661756"/>
                  <a:gd name="connsiteY727" fmla="*/ 235367 h 310856"/>
                  <a:gd name="connsiteX728" fmla="*/ 535645 w 661756"/>
                  <a:gd name="connsiteY728" fmla="*/ 231938 h 310856"/>
                  <a:gd name="connsiteX729" fmla="*/ 530571 w 661756"/>
                  <a:gd name="connsiteY729" fmla="*/ 223571 h 310856"/>
                  <a:gd name="connsiteX730" fmla="*/ 528239 w 661756"/>
                  <a:gd name="connsiteY730" fmla="*/ 217947 h 310856"/>
                  <a:gd name="connsiteX731" fmla="*/ 526319 w 661756"/>
                  <a:gd name="connsiteY731" fmla="*/ 212873 h 310856"/>
                  <a:gd name="connsiteX732" fmla="*/ 523027 w 661756"/>
                  <a:gd name="connsiteY732" fmla="*/ 201625 h 310856"/>
                  <a:gd name="connsiteX733" fmla="*/ 522890 w 661756"/>
                  <a:gd name="connsiteY733" fmla="*/ 200940 h 310856"/>
                  <a:gd name="connsiteX734" fmla="*/ 522341 w 661756"/>
                  <a:gd name="connsiteY734" fmla="*/ 204780 h 310856"/>
                  <a:gd name="connsiteX735" fmla="*/ 517678 w 661756"/>
                  <a:gd name="connsiteY735" fmla="*/ 233309 h 310856"/>
                  <a:gd name="connsiteX736" fmla="*/ 509448 w 661756"/>
                  <a:gd name="connsiteY736" fmla="*/ 262662 h 310856"/>
                  <a:gd name="connsiteX737" fmla="*/ 504647 w 661756"/>
                  <a:gd name="connsiteY737" fmla="*/ 273086 h 310856"/>
                  <a:gd name="connsiteX738" fmla="*/ 498887 w 661756"/>
                  <a:gd name="connsiteY738" fmla="*/ 281864 h 310856"/>
                  <a:gd name="connsiteX739" fmla="*/ 492714 w 661756"/>
                  <a:gd name="connsiteY739" fmla="*/ 286802 h 310856"/>
                  <a:gd name="connsiteX740" fmla="*/ 489697 w 661756"/>
                  <a:gd name="connsiteY740" fmla="*/ 288311 h 310856"/>
                  <a:gd name="connsiteX741" fmla="*/ 484485 w 661756"/>
                  <a:gd name="connsiteY741" fmla="*/ 289408 h 310856"/>
                  <a:gd name="connsiteX742" fmla="*/ 478176 w 661756"/>
                  <a:gd name="connsiteY742" fmla="*/ 287762 h 310856"/>
                  <a:gd name="connsiteX743" fmla="*/ 471866 w 661756"/>
                  <a:gd name="connsiteY743" fmla="*/ 283098 h 310856"/>
                  <a:gd name="connsiteX744" fmla="*/ 461579 w 661756"/>
                  <a:gd name="connsiteY744" fmla="*/ 263347 h 310856"/>
                  <a:gd name="connsiteX745" fmla="*/ 456641 w 661756"/>
                  <a:gd name="connsiteY745" fmla="*/ 247025 h 310856"/>
                  <a:gd name="connsiteX746" fmla="*/ 454035 w 661756"/>
                  <a:gd name="connsiteY746" fmla="*/ 237012 h 310856"/>
                  <a:gd name="connsiteX747" fmla="*/ 451155 w 661756"/>
                  <a:gd name="connsiteY747" fmla="*/ 223845 h 310856"/>
                  <a:gd name="connsiteX748" fmla="*/ 449920 w 661756"/>
                  <a:gd name="connsiteY748" fmla="*/ 218222 h 310856"/>
                  <a:gd name="connsiteX749" fmla="*/ 449372 w 661756"/>
                  <a:gd name="connsiteY749" fmla="*/ 220416 h 310856"/>
                  <a:gd name="connsiteX750" fmla="*/ 445668 w 661756"/>
                  <a:gd name="connsiteY750" fmla="*/ 234544 h 310856"/>
                  <a:gd name="connsiteX751" fmla="*/ 440731 w 661756"/>
                  <a:gd name="connsiteY751" fmla="*/ 248534 h 310856"/>
                  <a:gd name="connsiteX752" fmla="*/ 436067 w 661756"/>
                  <a:gd name="connsiteY752" fmla="*/ 258821 h 310856"/>
                  <a:gd name="connsiteX753" fmla="*/ 429758 w 661756"/>
                  <a:gd name="connsiteY753" fmla="*/ 267873 h 310856"/>
                  <a:gd name="connsiteX754" fmla="*/ 415905 w 661756"/>
                  <a:gd name="connsiteY754" fmla="*/ 275829 h 310856"/>
                  <a:gd name="connsiteX755" fmla="*/ 408910 w 661756"/>
                  <a:gd name="connsiteY755" fmla="*/ 274046 h 310856"/>
                  <a:gd name="connsiteX756" fmla="*/ 403286 w 661756"/>
                  <a:gd name="connsiteY756" fmla="*/ 269794 h 310856"/>
                  <a:gd name="connsiteX757" fmla="*/ 400680 w 661756"/>
                  <a:gd name="connsiteY757" fmla="*/ 266365 h 310856"/>
                  <a:gd name="connsiteX758" fmla="*/ 398211 w 661756"/>
                  <a:gd name="connsiteY758" fmla="*/ 262387 h 310856"/>
                  <a:gd name="connsiteX759" fmla="*/ 396017 w 661756"/>
                  <a:gd name="connsiteY759" fmla="*/ 257998 h 310856"/>
                  <a:gd name="connsiteX760" fmla="*/ 392313 w 661756"/>
                  <a:gd name="connsiteY760" fmla="*/ 249220 h 310856"/>
                  <a:gd name="connsiteX761" fmla="*/ 387375 w 661756"/>
                  <a:gd name="connsiteY761" fmla="*/ 235230 h 310856"/>
                  <a:gd name="connsiteX762" fmla="*/ 384495 w 661756"/>
                  <a:gd name="connsiteY762" fmla="*/ 226314 h 310856"/>
                  <a:gd name="connsiteX763" fmla="*/ 382438 w 661756"/>
                  <a:gd name="connsiteY763" fmla="*/ 233172 h 310856"/>
                  <a:gd name="connsiteX764" fmla="*/ 371191 w 661756"/>
                  <a:gd name="connsiteY764" fmla="*/ 262662 h 310856"/>
                  <a:gd name="connsiteX765" fmla="*/ 359395 w 661756"/>
                  <a:gd name="connsiteY765" fmla="*/ 283510 h 310856"/>
                  <a:gd name="connsiteX766" fmla="*/ 352125 w 661756"/>
                  <a:gd name="connsiteY766" fmla="*/ 292425 h 310856"/>
                  <a:gd name="connsiteX767" fmla="*/ 343073 w 661756"/>
                  <a:gd name="connsiteY767" fmla="*/ 299969 h 310856"/>
                  <a:gd name="connsiteX768" fmla="*/ 335940 w 661756"/>
                  <a:gd name="connsiteY768" fmla="*/ 302712 h 310856"/>
                  <a:gd name="connsiteX769" fmla="*/ 331277 w 661756"/>
                  <a:gd name="connsiteY769" fmla="*/ 303261 h 310856"/>
                  <a:gd name="connsiteX770" fmla="*/ 326888 w 661756"/>
                  <a:gd name="connsiteY770" fmla="*/ 302850 h 310856"/>
                  <a:gd name="connsiteX771" fmla="*/ 321127 w 661756"/>
                  <a:gd name="connsiteY771" fmla="*/ 300243 h 310856"/>
                  <a:gd name="connsiteX772" fmla="*/ 317287 w 661756"/>
                  <a:gd name="connsiteY772" fmla="*/ 297363 h 310856"/>
                  <a:gd name="connsiteX773" fmla="*/ 315366 w 661756"/>
                  <a:gd name="connsiteY773" fmla="*/ 295443 h 310856"/>
                  <a:gd name="connsiteX774" fmla="*/ 312760 w 661756"/>
                  <a:gd name="connsiteY774" fmla="*/ 292014 h 310856"/>
                  <a:gd name="connsiteX775" fmla="*/ 308097 w 661756"/>
                  <a:gd name="connsiteY775" fmla="*/ 283098 h 310856"/>
                  <a:gd name="connsiteX776" fmla="*/ 304257 w 661756"/>
                  <a:gd name="connsiteY776" fmla="*/ 272263 h 310856"/>
                  <a:gd name="connsiteX777" fmla="*/ 299593 w 661756"/>
                  <a:gd name="connsiteY777" fmla="*/ 253472 h 310856"/>
                  <a:gd name="connsiteX778" fmla="*/ 295615 w 661756"/>
                  <a:gd name="connsiteY778" fmla="*/ 231938 h 310856"/>
                  <a:gd name="connsiteX779" fmla="*/ 293558 w 661756"/>
                  <a:gd name="connsiteY779" fmla="*/ 216987 h 310856"/>
                  <a:gd name="connsiteX780" fmla="*/ 293558 w 661756"/>
                  <a:gd name="connsiteY780" fmla="*/ 217125 h 310856"/>
                  <a:gd name="connsiteX781" fmla="*/ 267635 w 661756"/>
                  <a:gd name="connsiteY781" fmla="*/ 267873 h 310856"/>
                  <a:gd name="connsiteX782" fmla="*/ 251450 w 661756"/>
                  <a:gd name="connsiteY782" fmla="*/ 285430 h 310856"/>
                  <a:gd name="connsiteX783" fmla="*/ 243220 w 661756"/>
                  <a:gd name="connsiteY783" fmla="*/ 290779 h 310856"/>
                  <a:gd name="connsiteX784" fmla="*/ 238694 w 661756"/>
                  <a:gd name="connsiteY784" fmla="*/ 292699 h 310856"/>
                  <a:gd name="connsiteX785" fmla="*/ 231699 w 661756"/>
                  <a:gd name="connsiteY785" fmla="*/ 294483 h 310856"/>
                  <a:gd name="connsiteX786" fmla="*/ 214828 w 661756"/>
                  <a:gd name="connsiteY786" fmla="*/ 291602 h 310856"/>
                  <a:gd name="connsiteX787" fmla="*/ 210851 w 661756"/>
                  <a:gd name="connsiteY787" fmla="*/ 289270 h 310856"/>
                  <a:gd name="connsiteX788" fmla="*/ 207285 w 661756"/>
                  <a:gd name="connsiteY788" fmla="*/ 286253 h 310856"/>
                  <a:gd name="connsiteX789" fmla="*/ 199741 w 661756"/>
                  <a:gd name="connsiteY789" fmla="*/ 277063 h 310856"/>
                  <a:gd name="connsiteX790" fmla="*/ 194391 w 661756"/>
                  <a:gd name="connsiteY790" fmla="*/ 266228 h 310856"/>
                  <a:gd name="connsiteX791" fmla="*/ 190688 w 661756"/>
                  <a:gd name="connsiteY791" fmla="*/ 254706 h 310856"/>
                  <a:gd name="connsiteX792" fmla="*/ 185613 w 661756"/>
                  <a:gd name="connsiteY792" fmla="*/ 225491 h 310856"/>
                  <a:gd name="connsiteX793" fmla="*/ 184790 w 661756"/>
                  <a:gd name="connsiteY793" fmla="*/ 217261 h 310856"/>
                  <a:gd name="connsiteX794" fmla="*/ 171486 w 661756"/>
                  <a:gd name="connsiteY794" fmla="*/ 247848 h 310856"/>
                  <a:gd name="connsiteX795" fmla="*/ 157632 w 661756"/>
                  <a:gd name="connsiteY795" fmla="*/ 272125 h 310856"/>
                  <a:gd name="connsiteX796" fmla="*/ 141036 w 661756"/>
                  <a:gd name="connsiteY796" fmla="*/ 293248 h 310856"/>
                  <a:gd name="connsiteX797" fmla="*/ 123617 w 661756"/>
                  <a:gd name="connsiteY797" fmla="*/ 306553 h 310856"/>
                  <a:gd name="connsiteX798" fmla="*/ 113604 w 661756"/>
                  <a:gd name="connsiteY798" fmla="*/ 310256 h 310856"/>
                  <a:gd name="connsiteX799" fmla="*/ 108804 w 661756"/>
                  <a:gd name="connsiteY799" fmla="*/ 310805 h 310856"/>
                  <a:gd name="connsiteX800" fmla="*/ 99339 w 661756"/>
                  <a:gd name="connsiteY800" fmla="*/ 310393 h 31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</a:cxnLst>
                <a:rect l="l" t="t" r="r" b="b"/>
                <a:pathLst>
                  <a:path w="661756" h="310856">
                    <a:moveTo>
                      <a:pt x="510408" y="85588"/>
                    </a:moveTo>
                    <a:cubicBezTo>
                      <a:pt x="509997" y="81062"/>
                      <a:pt x="509585" y="76536"/>
                      <a:pt x="509174" y="72009"/>
                    </a:cubicBezTo>
                    <a:cubicBezTo>
                      <a:pt x="508899" y="69266"/>
                      <a:pt x="508625" y="66523"/>
                      <a:pt x="508351" y="63780"/>
                    </a:cubicBezTo>
                    <a:cubicBezTo>
                      <a:pt x="507939" y="59802"/>
                      <a:pt x="507665" y="55687"/>
                      <a:pt x="507116" y="51710"/>
                    </a:cubicBezTo>
                    <a:cubicBezTo>
                      <a:pt x="506705" y="48829"/>
                      <a:pt x="506293" y="45949"/>
                      <a:pt x="505882" y="43206"/>
                    </a:cubicBezTo>
                    <a:cubicBezTo>
                      <a:pt x="505882" y="44166"/>
                      <a:pt x="506019" y="45126"/>
                      <a:pt x="506019" y="45949"/>
                    </a:cubicBezTo>
                    <a:cubicBezTo>
                      <a:pt x="506019" y="45811"/>
                      <a:pt x="506019" y="45675"/>
                      <a:pt x="506019" y="45537"/>
                    </a:cubicBezTo>
                    <a:cubicBezTo>
                      <a:pt x="506293" y="48692"/>
                      <a:pt x="506430" y="51846"/>
                      <a:pt x="506705" y="55001"/>
                    </a:cubicBezTo>
                    <a:cubicBezTo>
                      <a:pt x="507528" y="65288"/>
                      <a:pt x="508899" y="75438"/>
                      <a:pt x="510408" y="85588"/>
                    </a:cubicBezTo>
                    <a:close/>
                    <a:moveTo>
                      <a:pt x="441965" y="102047"/>
                    </a:moveTo>
                    <a:cubicBezTo>
                      <a:pt x="442651" y="109454"/>
                      <a:pt x="443474" y="116861"/>
                      <a:pt x="444160" y="124267"/>
                    </a:cubicBezTo>
                    <a:cubicBezTo>
                      <a:pt x="444846" y="131536"/>
                      <a:pt x="445806" y="138669"/>
                      <a:pt x="446629" y="145938"/>
                    </a:cubicBezTo>
                    <a:cubicBezTo>
                      <a:pt x="446629" y="145527"/>
                      <a:pt x="446766" y="145116"/>
                      <a:pt x="446766" y="144704"/>
                    </a:cubicBezTo>
                    <a:cubicBezTo>
                      <a:pt x="447040" y="133183"/>
                      <a:pt x="447315" y="121524"/>
                      <a:pt x="447589" y="109865"/>
                    </a:cubicBezTo>
                    <a:cubicBezTo>
                      <a:pt x="447589" y="108905"/>
                      <a:pt x="447589" y="107808"/>
                      <a:pt x="447452" y="106848"/>
                    </a:cubicBezTo>
                    <a:cubicBezTo>
                      <a:pt x="447315" y="103419"/>
                      <a:pt x="447177" y="100127"/>
                      <a:pt x="447040" y="96698"/>
                    </a:cubicBezTo>
                    <a:cubicBezTo>
                      <a:pt x="446766" y="90937"/>
                      <a:pt x="446629" y="85039"/>
                      <a:pt x="446354" y="79142"/>
                    </a:cubicBezTo>
                    <a:cubicBezTo>
                      <a:pt x="446354" y="79278"/>
                      <a:pt x="446354" y="79278"/>
                      <a:pt x="446354" y="79416"/>
                    </a:cubicBezTo>
                    <a:cubicBezTo>
                      <a:pt x="446354" y="79278"/>
                      <a:pt x="446354" y="79004"/>
                      <a:pt x="446354" y="78867"/>
                    </a:cubicBezTo>
                    <a:cubicBezTo>
                      <a:pt x="446354" y="78867"/>
                      <a:pt x="446354" y="78730"/>
                      <a:pt x="446354" y="78730"/>
                    </a:cubicBezTo>
                    <a:cubicBezTo>
                      <a:pt x="446354" y="78730"/>
                      <a:pt x="446354" y="78730"/>
                      <a:pt x="446354" y="78867"/>
                    </a:cubicBezTo>
                    <a:cubicBezTo>
                      <a:pt x="445943" y="73243"/>
                      <a:pt x="445394" y="67483"/>
                      <a:pt x="444983" y="61997"/>
                    </a:cubicBezTo>
                    <a:cubicBezTo>
                      <a:pt x="444846" y="59939"/>
                      <a:pt x="444708" y="57882"/>
                      <a:pt x="444571" y="55824"/>
                    </a:cubicBezTo>
                    <a:cubicBezTo>
                      <a:pt x="444297" y="51572"/>
                      <a:pt x="443886" y="47320"/>
                      <a:pt x="443337" y="43068"/>
                    </a:cubicBezTo>
                    <a:cubicBezTo>
                      <a:pt x="442925" y="39502"/>
                      <a:pt x="442102" y="35936"/>
                      <a:pt x="441554" y="32370"/>
                    </a:cubicBezTo>
                    <a:cubicBezTo>
                      <a:pt x="441554" y="32507"/>
                      <a:pt x="441554" y="32507"/>
                      <a:pt x="441554" y="32644"/>
                    </a:cubicBezTo>
                    <a:cubicBezTo>
                      <a:pt x="441554" y="32507"/>
                      <a:pt x="441554" y="32507"/>
                      <a:pt x="441554" y="32370"/>
                    </a:cubicBezTo>
                    <a:cubicBezTo>
                      <a:pt x="441279" y="33193"/>
                      <a:pt x="441005" y="34153"/>
                      <a:pt x="440731" y="34976"/>
                    </a:cubicBezTo>
                    <a:cubicBezTo>
                      <a:pt x="440182" y="37994"/>
                      <a:pt x="439771" y="40874"/>
                      <a:pt x="439496" y="43891"/>
                    </a:cubicBezTo>
                    <a:cubicBezTo>
                      <a:pt x="439222" y="49789"/>
                      <a:pt x="439222" y="55687"/>
                      <a:pt x="439359" y="61722"/>
                    </a:cubicBezTo>
                    <a:cubicBezTo>
                      <a:pt x="439359" y="67894"/>
                      <a:pt x="439771" y="74204"/>
                      <a:pt x="440182" y="80376"/>
                    </a:cubicBezTo>
                    <a:cubicBezTo>
                      <a:pt x="440182" y="80376"/>
                      <a:pt x="440182" y="80376"/>
                      <a:pt x="440182" y="80239"/>
                    </a:cubicBezTo>
                    <a:cubicBezTo>
                      <a:pt x="440594" y="87371"/>
                      <a:pt x="441279" y="94641"/>
                      <a:pt x="441965" y="102047"/>
                    </a:cubicBezTo>
                    <a:close/>
                    <a:moveTo>
                      <a:pt x="189865" y="132908"/>
                    </a:moveTo>
                    <a:cubicBezTo>
                      <a:pt x="189728" y="136063"/>
                      <a:pt x="189591" y="139218"/>
                      <a:pt x="189454" y="142372"/>
                    </a:cubicBezTo>
                    <a:cubicBezTo>
                      <a:pt x="189454" y="143332"/>
                      <a:pt x="189454" y="144293"/>
                      <a:pt x="189454" y="145252"/>
                    </a:cubicBezTo>
                    <a:cubicBezTo>
                      <a:pt x="189454" y="147996"/>
                      <a:pt x="189454" y="150876"/>
                      <a:pt x="189454" y="153619"/>
                    </a:cubicBezTo>
                    <a:cubicBezTo>
                      <a:pt x="189454" y="155951"/>
                      <a:pt x="189454" y="158283"/>
                      <a:pt x="189454" y="160615"/>
                    </a:cubicBezTo>
                    <a:cubicBezTo>
                      <a:pt x="190140" y="157597"/>
                      <a:pt x="190825" y="154580"/>
                      <a:pt x="191511" y="151562"/>
                    </a:cubicBezTo>
                    <a:cubicBezTo>
                      <a:pt x="191511" y="151562"/>
                      <a:pt x="191511" y="151699"/>
                      <a:pt x="191511" y="151699"/>
                    </a:cubicBezTo>
                    <a:cubicBezTo>
                      <a:pt x="191511" y="151562"/>
                      <a:pt x="191511" y="151287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3294" y="141549"/>
                      <a:pt x="195077" y="131811"/>
                      <a:pt x="196723" y="122073"/>
                    </a:cubicBezTo>
                    <a:cubicBezTo>
                      <a:pt x="196860" y="121249"/>
                      <a:pt x="196998" y="120290"/>
                      <a:pt x="197135" y="119467"/>
                    </a:cubicBezTo>
                    <a:cubicBezTo>
                      <a:pt x="197409" y="116449"/>
                      <a:pt x="197820" y="113432"/>
                      <a:pt x="198095" y="110551"/>
                    </a:cubicBezTo>
                    <a:cubicBezTo>
                      <a:pt x="198643" y="105613"/>
                      <a:pt x="199055" y="100813"/>
                      <a:pt x="199741" y="96012"/>
                    </a:cubicBezTo>
                    <a:cubicBezTo>
                      <a:pt x="199741" y="96012"/>
                      <a:pt x="199741" y="96149"/>
                      <a:pt x="199741" y="96149"/>
                    </a:cubicBezTo>
                    <a:cubicBezTo>
                      <a:pt x="199741" y="96012"/>
                      <a:pt x="199741" y="95875"/>
                      <a:pt x="199741" y="95875"/>
                    </a:cubicBezTo>
                    <a:cubicBezTo>
                      <a:pt x="199741" y="95738"/>
                      <a:pt x="199741" y="95738"/>
                      <a:pt x="199741" y="95601"/>
                    </a:cubicBezTo>
                    <a:cubicBezTo>
                      <a:pt x="199741" y="95601"/>
                      <a:pt x="199741" y="95738"/>
                      <a:pt x="199741" y="95738"/>
                    </a:cubicBezTo>
                    <a:cubicBezTo>
                      <a:pt x="200015" y="90937"/>
                      <a:pt x="200289" y="86136"/>
                      <a:pt x="200564" y="81473"/>
                    </a:cubicBezTo>
                    <a:cubicBezTo>
                      <a:pt x="200701" y="79553"/>
                      <a:pt x="200838" y="77633"/>
                      <a:pt x="200975" y="75713"/>
                    </a:cubicBezTo>
                    <a:cubicBezTo>
                      <a:pt x="201249" y="72284"/>
                      <a:pt x="201249" y="68717"/>
                      <a:pt x="201249" y="65151"/>
                    </a:cubicBezTo>
                    <a:cubicBezTo>
                      <a:pt x="201249" y="62133"/>
                      <a:pt x="200975" y="58979"/>
                      <a:pt x="200838" y="55824"/>
                    </a:cubicBezTo>
                    <a:cubicBezTo>
                      <a:pt x="200838" y="56098"/>
                      <a:pt x="200838" y="56236"/>
                      <a:pt x="200838" y="56510"/>
                    </a:cubicBezTo>
                    <a:cubicBezTo>
                      <a:pt x="200838" y="55139"/>
                      <a:pt x="200564" y="53767"/>
                      <a:pt x="200427" y="52395"/>
                    </a:cubicBezTo>
                    <a:cubicBezTo>
                      <a:pt x="200427" y="52669"/>
                      <a:pt x="200564" y="52807"/>
                      <a:pt x="200564" y="53081"/>
                    </a:cubicBezTo>
                    <a:cubicBezTo>
                      <a:pt x="200427" y="52395"/>
                      <a:pt x="200289" y="51710"/>
                      <a:pt x="200152" y="51161"/>
                    </a:cubicBezTo>
                    <a:cubicBezTo>
                      <a:pt x="200152" y="51298"/>
                      <a:pt x="200289" y="51435"/>
                      <a:pt x="200289" y="51435"/>
                    </a:cubicBezTo>
                    <a:cubicBezTo>
                      <a:pt x="200152" y="51024"/>
                      <a:pt x="200015" y="50612"/>
                      <a:pt x="199741" y="50201"/>
                    </a:cubicBezTo>
                    <a:cubicBezTo>
                      <a:pt x="199466" y="50612"/>
                      <a:pt x="199192" y="50887"/>
                      <a:pt x="198918" y="51298"/>
                    </a:cubicBezTo>
                    <a:cubicBezTo>
                      <a:pt x="198780" y="51710"/>
                      <a:pt x="198506" y="51984"/>
                      <a:pt x="198369" y="52395"/>
                    </a:cubicBezTo>
                    <a:cubicBezTo>
                      <a:pt x="198369" y="52395"/>
                      <a:pt x="198369" y="52395"/>
                      <a:pt x="198369" y="52395"/>
                    </a:cubicBezTo>
                    <a:cubicBezTo>
                      <a:pt x="198095" y="53081"/>
                      <a:pt x="197958" y="53630"/>
                      <a:pt x="197683" y="54178"/>
                    </a:cubicBezTo>
                    <a:cubicBezTo>
                      <a:pt x="197683" y="54041"/>
                      <a:pt x="197820" y="53904"/>
                      <a:pt x="197820" y="53904"/>
                    </a:cubicBezTo>
                    <a:cubicBezTo>
                      <a:pt x="197135" y="55962"/>
                      <a:pt x="196586" y="58019"/>
                      <a:pt x="196037" y="60213"/>
                    </a:cubicBezTo>
                    <a:cubicBezTo>
                      <a:pt x="196037" y="60076"/>
                      <a:pt x="196174" y="59802"/>
                      <a:pt x="196174" y="59665"/>
                    </a:cubicBezTo>
                    <a:cubicBezTo>
                      <a:pt x="195626" y="62545"/>
                      <a:pt x="195214" y="65426"/>
                      <a:pt x="194803" y="68443"/>
                    </a:cubicBezTo>
                    <a:cubicBezTo>
                      <a:pt x="194254" y="72420"/>
                      <a:pt x="193706" y="76261"/>
                      <a:pt x="193157" y="80239"/>
                    </a:cubicBezTo>
                    <a:cubicBezTo>
                      <a:pt x="192197" y="88468"/>
                      <a:pt x="191648" y="96835"/>
                      <a:pt x="191100" y="105065"/>
                    </a:cubicBezTo>
                    <a:cubicBezTo>
                      <a:pt x="191100" y="104928"/>
                      <a:pt x="191100" y="104928"/>
                      <a:pt x="191100" y="104790"/>
                    </a:cubicBezTo>
                    <a:cubicBezTo>
                      <a:pt x="190688" y="113980"/>
                      <a:pt x="190277" y="123444"/>
                      <a:pt x="189865" y="132908"/>
                    </a:cubicBezTo>
                    <a:close/>
                    <a:moveTo>
                      <a:pt x="295753" y="102459"/>
                    </a:moveTo>
                    <a:cubicBezTo>
                      <a:pt x="295753" y="106162"/>
                      <a:pt x="295615" y="109865"/>
                      <a:pt x="295615" y="113568"/>
                    </a:cubicBezTo>
                    <a:cubicBezTo>
                      <a:pt x="295478" y="121935"/>
                      <a:pt x="295341" y="130439"/>
                      <a:pt x="295204" y="138806"/>
                    </a:cubicBezTo>
                    <a:cubicBezTo>
                      <a:pt x="295204" y="140041"/>
                      <a:pt x="295204" y="141275"/>
                      <a:pt x="295341" y="142509"/>
                    </a:cubicBezTo>
                    <a:cubicBezTo>
                      <a:pt x="295478" y="146899"/>
                      <a:pt x="295615" y="151425"/>
                      <a:pt x="295753" y="155814"/>
                    </a:cubicBezTo>
                    <a:cubicBezTo>
                      <a:pt x="295890" y="158968"/>
                      <a:pt x="296027" y="162261"/>
                      <a:pt x="296164" y="165552"/>
                    </a:cubicBezTo>
                    <a:cubicBezTo>
                      <a:pt x="296987" y="162123"/>
                      <a:pt x="297673" y="158694"/>
                      <a:pt x="298496" y="155128"/>
                    </a:cubicBezTo>
                    <a:cubicBezTo>
                      <a:pt x="298496" y="155403"/>
                      <a:pt x="298359" y="155539"/>
                      <a:pt x="298359" y="155814"/>
                    </a:cubicBezTo>
                    <a:cubicBezTo>
                      <a:pt x="299182" y="151836"/>
                      <a:pt x="300005" y="147996"/>
                      <a:pt x="300553" y="144018"/>
                    </a:cubicBezTo>
                    <a:cubicBezTo>
                      <a:pt x="300965" y="141000"/>
                      <a:pt x="301513" y="138120"/>
                      <a:pt x="301925" y="135240"/>
                    </a:cubicBezTo>
                    <a:cubicBezTo>
                      <a:pt x="302885" y="128382"/>
                      <a:pt x="303982" y="121661"/>
                      <a:pt x="304942" y="114803"/>
                    </a:cubicBezTo>
                    <a:cubicBezTo>
                      <a:pt x="305491" y="110962"/>
                      <a:pt x="305628" y="106985"/>
                      <a:pt x="306040" y="103007"/>
                    </a:cubicBezTo>
                    <a:cubicBezTo>
                      <a:pt x="306451" y="97246"/>
                      <a:pt x="307000" y="91486"/>
                      <a:pt x="307411" y="85725"/>
                    </a:cubicBezTo>
                    <a:cubicBezTo>
                      <a:pt x="307686" y="80925"/>
                      <a:pt x="307823" y="76261"/>
                      <a:pt x="307960" y="71598"/>
                    </a:cubicBezTo>
                    <a:cubicBezTo>
                      <a:pt x="308234" y="64328"/>
                      <a:pt x="308646" y="56922"/>
                      <a:pt x="308234" y="49652"/>
                    </a:cubicBezTo>
                    <a:cubicBezTo>
                      <a:pt x="307960" y="46360"/>
                      <a:pt x="307686" y="43068"/>
                      <a:pt x="307000" y="39914"/>
                    </a:cubicBezTo>
                    <a:cubicBezTo>
                      <a:pt x="306863" y="39502"/>
                      <a:pt x="306726" y="39228"/>
                      <a:pt x="306588" y="38817"/>
                    </a:cubicBezTo>
                    <a:cubicBezTo>
                      <a:pt x="306451" y="38542"/>
                      <a:pt x="306451" y="38405"/>
                      <a:pt x="306314" y="38130"/>
                    </a:cubicBezTo>
                    <a:cubicBezTo>
                      <a:pt x="305491" y="39502"/>
                      <a:pt x="304668" y="40737"/>
                      <a:pt x="303982" y="42108"/>
                    </a:cubicBezTo>
                    <a:cubicBezTo>
                      <a:pt x="303845" y="42520"/>
                      <a:pt x="303571" y="42931"/>
                      <a:pt x="303434" y="43480"/>
                    </a:cubicBezTo>
                    <a:cubicBezTo>
                      <a:pt x="303434" y="43343"/>
                      <a:pt x="303571" y="43206"/>
                      <a:pt x="303571" y="43068"/>
                    </a:cubicBezTo>
                    <a:cubicBezTo>
                      <a:pt x="303571" y="43206"/>
                      <a:pt x="303434" y="43343"/>
                      <a:pt x="303434" y="43480"/>
                    </a:cubicBezTo>
                    <a:cubicBezTo>
                      <a:pt x="303434" y="43480"/>
                      <a:pt x="303434" y="43617"/>
                      <a:pt x="303297" y="43617"/>
                    </a:cubicBezTo>
                    <a:cubicBezTo>
                      <a:pt x="303297" y="43617"/>
                      <a:pt x="303297" y="43480"/>
                      <a:pt x="303434" y="43480"/>
                    </a:cubicBezTo>
                    <a:cubicBezTo>
                      <a:pt x="302473" y="46497"/>
                      <a:pt x="301650" y="49515"/>
                      <a:pt x="300965" y="52533"/>
                    </a:cubicBezTo>
                    <a:cubicBezTo>
                      <a:pt x="300005" y="58156"/>
                      <a:pt x="299182" y="63780"/>
                      <a:pt x="298496" y="69540"/>
                    </a:cubicBezTo>
                    <a:cubicBezTo>
                      <a:pt x="297673" y="75713"/>
                      <a:pt x="297261" y="81885"/>
                      <a:pt x="296713" y="87920"/>
                    </a:cubicBezTo>
                    <a:cubicBezTo>
                      <a:pt x="296713" y="87920"/>
                      <a:pt x="296713" y="87920"/>
                      <a:pt x="296713" y="87783"/>
                    </a:cubicBezTo>
                    <a:cubicBezTo>
                      <a:pt x="296164" y="92583"/>
                      <a:pt x="295890" y="97521"/>
                      <a:pt x="295753" y="102459"/>
                    </a:cubicBezTo>
                    <a:close/>
                    <a:moveTo>
                      <a:pt x="381203" y="184069"/>
                    </a:moveTo>
                    <a:cubicBezTo>
                      <a:pt x="383261" y="171725"/>
                      <a:pt x="384632" y="159243"/>
                      <a:pt x="385455" y="146624"/>
                    </a:cubicBezTo>
                    <a:cubicBezTo>
                      <a:pt x="385455" y="146899"/>
                      <a:pt x="385455" y="147036"/>
                      <a:pt x="385455" y="147310"/>
                    </a:cubicBezTo>
                    <a:cubicBezTo>
                      <a:pt x="386415" y="130713"/>
                      <a:pt x="386415" y="113980"/>
                      <a:pt x="385318" y="97384"/>
                    </a:cubicBezTo>
                    <a:cubicBezTo>
                      <a:pt x="385318" y="97384"/>
                      <a:pt x="385318" y="97521"/>
                      <a:pt x="385318" y="97521"/>
                    </a:cubicBezTo>
                    <a:cubicBezTo>
                      <a:pt x="384907" y="92858"/>
                      <a:pt x="384632" y="88194"/>
                      <a:pt x="384084" y="83394"/>
                    </a:cubicBezTo>
                    <a:cubicBezTo>
                      <a:pt x="383672" y="80101"/>
                      <a:pt x="383398" y="76810"/>
                      <a:pt x="382986" y="73518"/>
                    </a:cubicBezTo>
                    <a:cubicBezTo>
                      <a:pt x="382026" y="65014"/>
                      <a:pt x="381066" y="56647"/>
                      <a:pt x="379557" y="48143"/>
                    </a:cubicBezTo>
                    <a:cubicBezTo>
                      <a:pt x="379557" y="48281"/>
                      <a:pt x="379557" y="48281"/>
                      <a:pt x="379557" y="48417"/>
                    </a:cubicBezTo>
                    <a:cubicBezTo>
                      <a:pt x="378735" y="44440"/>
                      <a:pt x="377637" y="40462"/>
                      <a:pt x="376403" y="36485"/>
                    </a:cubicBezTo>
                    <a:cubicBezTo>
                      <a:pt x="376266" y="35936"/>
                      <a:pt x="375991" y="35524"/>
                      <a:pt x="375854" y="35113"/>
                    </a:cubicBezTo>
                    <a:cubicBezTo>
                      <a:pt x="375717" y="34701"/>
                      <a:pt x="375443" y="34290"/>
                      <a:pt x="375306" y="34016"/>
                    </a:cubicBezTo>
                    <a:cubicBezTo>
                      <a:pt x="375168" y="33742"/>
                      <a:pt x="374894" y="33467"/>
                      <a:pt x="374757" y="33193"/>
                    </a:cubicBezTo>
                    <a:cubicBezTo>
                      <a:pt x="374482" y="32919"/>
                      <a:pt x="374345" y="32781"/>
                      <a:pt x="374071" y="32507"/>
                    </a:cubicBezTo>
                    <a:cubicBezTo>
                      <a:pt x="373797" y="32370"/>
                      <a:pt x="373659" y="32233"/>
                      <a:pt x="373385" y="32095"/>
                    </a:cubicBezTo>
                    <a:cubicBezTo>
                      <a:pt x="372974" y="32644"/>
                      <a:pt x="372425" y="33330"/>
                      <a:pt x="372014" y="33879"/>
                    </a:cubicBezTo>
                    <a:cubicBezTo>
                      <a:pt x="372014" y="33742"/>
                      <a:pt x="372151" y="33742"/>
                      <a:pt x="372151" y="33604"/>
                    </a:cubicBezTo>
                    <a:cubicBezTo>
                      <a:pt x="371877" y="34016"/>
                      <a:pt x="371602" y="34565"/>
                      <a:pt x="371191" y="35113"/>
                    </a:cubicBezTo>
                    <a:cubicBezTo>
                      <a:pt x="370642" y="36210"/>
                      <a:pt x="370093" y="37445"/>
                      <a:pt x="369682" y="38679"/>
                    </a:cubicBezTo>
                    <a:cubicBezTo>
                      <a:pt x="369819" y="38405"/>
                      <a:pt x="369819" y="38268"/>
                      <a:pt x="369956" y="38130"/>
                    </a:cubicBezTo>
                    <a:cubicBezTo>
                      <a:pt x="369545" y="39502"/>
                      <a:pt x="369133" y="41011"/>
                      <a:pt x="368859" y="42520"/>
                    </a:cubicBezTo>
                    <a:cubicBezTo>
                      <a:pt x="368859" y="42520"/>
                      <a:pt x="368859" y="42520"/>
                      <a:pt x="368859" y="42520"/>
                    </a:cubicBezTo>
                    <a:cubicBezTo>
                      <a:pt x="368859" y="42520"/>
                      <a:pt x="368859" y="42657"/>
                      <a:pt x="368859" y="42657"/>
                    </a:cubicBezTo>
                    <a:cubicBezTo>
                      <a:pt x="368859" y="42657"/>
                      <a:pt x="368859" y="42794"/>
                      <a:pt x="368859" y="42794"/>
                    </a:cubicBezTo>
                    <a:cubicBezTo>
                      <a:pt x="368859" y="42794"/>
                      <a:pt x="368859" y="42794"/>
                      <a:pt x="368859" y="42657"/>
                    </a:cubicBezTo>
                    <a:cubicBezTo>
                      <a:pt x="368036" y="48006"/>
                      <a:pt x="367624" y="53493"/>
                      <a:pt x="367213" y="58842"/>
                    </a:cubicBezTo>
                    <a:cubicBezTo>
                      <a:pt x="367213" y="58704"/>
                      <a:pt x="367213" y="58568"/>
                      <a:pt x="367213" y="58430"/>
                    </a:cubicBezTo>
                    <a:cubicBezTo>
                      <a:pt x="366527" y="70500"/>
                      <a:pt x="366939" y="82571"/>
                      <a:pt x="367762" y="94503"/>
                    </a:cubicBezTo>
                    <a:lnTo>
                      <a:pt x="367762" y="94503"/>
                    </a:lnTo>
                    <a:cubicBezTo>
                      <a:pt x="368448" y="104104"/>
                      <a:pt x="369545" y="113706"/>
                      <a:pt x="370779" y="123307"/>
                    </a:cubicBezTo>
                    <a:cubicBezTo>
                      <a:pt x="371877" y="131125"/>
                      <a:pt x="372974" y="138943"/>
                      <a:pt x="374071" y="146761"/>
                    </a:cubicBezTo>
                    <a:cubicBezTo>
                      <a:pt x="374620" y="151013"/>
                      <a:pt x="375443" y="155128"/>
                      <a:pt x="376266" y="159243"/>
                    </a:cubicBezTo>
                    <a:cubicBezTo>
                      <a:pt x="377500" y="165826"/>
                      <a:pt x="378735" y="172273"/>
                      <a:pt x="379832" y="178857"/>
                    </a:cubicBezTo>
                    <a:cubicBezTo>
                      <a:pt x="379832" y="178719"/>
                      <a:pt x="379832" y="178583"/>
                      <a:pt x="379695" y="178445"/>
                    </a:cubicBezTo>
                    <a:cubicBezTo>
                      <a:pt x="380380" y="180503"/>
                      <a:pt x="380792" y="182286"/>
                      <a:pt x="381203" y="184069"/>
                    </a:cubicBezTo>
                    <a:close/>
                    <a:moveTo>
                      <a:pt x="82332" y="188184"/>
                    </a:moveTo>
                    <a:cubicBezTo>
                      <a:pt x="83978" y="185029"/>
                      <a:pt x="85623" y="181737"/>
                      <a:pt x="87132" y="178583"/>
                    </a:cubicBezTo>
                    <a:lnTo>
                      <a:pt x="87132" y="178583"/>
                    </a:lnTo>
                    <a:cubicBezTo>
                      <a:pt x="91796" y="168021"/>
                      <a:pt x="96596" y="157460"/>
                      <a:pt x="101260" y="146899"/>
                    </a:cubicBezTo>
                    <a:cubicBezTo>
                      <a:pt x="101946" y="145527"/>
                      <a:pt x="102357" y="143881"/>
                      <a:pt x="102906" y="142509"/>
                    </a:cubicBezTo>
                    <a:cubicBezTo>
                      <a:pt x="104277" y="138806"/>
                      <a:pt x="105649" y="135103"/>
                      <a:pt x="107158" y="131400"/>
                    </a:cubicBezTo>
                    <a:cubicBezTo>
                      <a:pt x="109215" y="125776"/>
                      <a:pt x="111273" y="120290"/>
                      <a:pt x="113467" y="114666"/>
                    </a:cubicBezTo>
                    <a:cubicBezTo>
                      <a:pt x="113467" y="114803"/>
                      <a:pt x="113330" y="114940"/>
                      <a:pt x="113330" y="115215"/>
                    </a:cubicBezTo>
                    <a:cubicBezTo>
                      <a:pt x="115387" y="108768"/>
                      <a:pt x="117445" y="102322"/>
                      <a:pt x="119502" y="95875"/>
                    </a:cubicBezTo>
                    <a:cubicBezTo>
                      <a:pt x="120325" y="93269"/>
                      <a:pt x="121148" y="90526"/>
                      <a:pt x="122108" y="87920"/>
                    </a:cubicBezTo>
                    <a:cubicBezTo>
                      <a:pt x="122931" y="85451"/>
                      <a:pt x="123480" y="82982"/>
                      <a:pt x="124165" y="80513"/>
                    </a:cubicBezTo>
                    <a:cubicBezTo>
                      <a:pt x="125400" y="75849"/>
                      <a:pt x="126497" y="71049"/>
                      <a:pt x="127594" y="66385"/>
                    </a:cubicBezTo>
                    <a:cubicBezTo>
                      <a:pt x="127594" y="66523"/>
                      <a:pt x="127457" y="66797"/>
                      <a:pt x="127457" y="66934"/>
                    </a:cubicBezTo>
                    <a:cubicBezTo>
                      <a:pt x="129515" y="56784"/>
                      <a:pt x="130749" y="46635"/>
                      <a:pt x="131572" y="36348"/>
                    </a:cubicBezTo>
                    <a:cubicBezTo>
                      <a:pt x="131572" y="36348"/>
                      <a:pt x="131572" y="36348"/>
                      <a:pt x="131572" y="36348"/>
                    </a:cubicBezTo>
                    <a:cubicBezTo>
                      <a:pt x="131847" y="32370"/>
                      <a:pt x="131847" y="28392"/>
                      <a:pt x="131572" y="24414"/>
                    </a:cubicBezTo>
                    <a:cubicBezTo>
                      <a:pt x="131572" y="24414"/>
                      <a:pt x="131572" y="24414"/>
                      <a:pt x="131572" y="24414"/>
                    </a:cubicBezTo>
                    <a:cubicBezTo>
                      <a:pt x="131435" y="21946"/>
                      <a:pt x="131161" y="19477"/>
                      <a:pt x="130612" y="17008"/>
                    </a:cubicBezTo>
                    <a:cubicBezTo>
                      <a:pt x="130475" y="16459"/>
                      <a:pt x="130338" y="15774"/>
                      <a:pt x="130063" y="15225"/>
                    </a:cubicBezTo>
                    <a:cubicBezTo>
                      <a:pt x="130063" y="15362"/>
                      <a:pt x="130200" y="15636"/>
                      <a:pt x="130338" y="15774"/>
                    </a:cubicBezTo>
                    <a:cubicBezTo>
                      <a:pt x="129926" y="14539"/>
                      <a:pt x="129378" y="13442"/>
                      <a:pt x="128829" y="12345"/>
                    </a:cubicBezTo>
                    <a:cubicBezTo>
                      <a:pt x="128966" y="12482"/>
                      <a:pt x="128966" y="12619"/>
                      <a:pt x="129103" y="12756"/>
                    </a:cubicBezTo>
                    <a:cubicBezTo>
                      <a:pt x="128555" y="11796"/>
                      <a:pt x="128006" y="10698"/>
                      <a:pt x="127457" y="9876"/>
                    </a:cubicBezTo>
                    <a:cubicBezTo>
                      <a:pt x="127457" y="9876"/>
                      <a:pt x="127457" y="9876"/>
                      <a:pt x="127457" y="9876"/>
                    </a:cubicBezTo>
                    <a:cubicBezTo>
                      <a:pt x="127183" y="9464"/>
                      <a:pt x="126771" y="9053"/>
                      <a:pt x="126497" y="8641"/>
                    </a:cubicBezTo>
                    <a:cubicBezTo>
                      <a:pt x="126360" y="8504"/>
                      <a:pt x="126223" y="8367"/>
                      <a:pt x="125949" y="8230"/>
                    </a:cubicBezTo>
                    <a:cubicBezTo>
                      <a:pt x="125811" y="8230"/>
                      <a:pt x="125811" y="8092"/>
                      <a:pt x="125674" y="8092"/>
                    </a:cubicBezTo>
                    <a:cubicBezTo>
                      <a:pt x="125537" y="8092"/>
                      <a:pt x="125400" y="8092"/>
                      <a:pt x="125263" y="8092"/>
                    </a:cubicBezTo>
                    <a:cubicBezTo>
                      <a:pt x="124989" y="8092"/>
                      <a:pt x="124714" y="8092"/>
                      <a:pt x="124440" y="8092"/>
                    </a:cubicBezTo>
                    <a:cubicBezTo>
                      <a:pt x="124028" y="8230"/>
                      <a:pt x="123754" y="8230"/>
                      <a:pt x="123342" y="8367"/>
                    </a:cubicBezTo>
                    <a:cubicBezTo>
                      <a:pt x="122245" y="8778"/>
                      <a:pt x="121285" y="9190"/>
                      <a:pt x="120325" y="9739"/>
                    </a:cubicBezTo>
                    <a:cubicBezTo>
                      <a:pt x="120462" y="9739"/>
                      <a:pt x="120599" y="9601"/>
                      <a:pt x="120736" y="9464"/>
                    </a:cubicBezTo>
                    <a:cubicBezTo>
                      <a:pt x="120325" y="9601"/>
                      <a:pt x="120051" y="9876"/>
                      <a:pt x="119639" y="10150"/>
                    </a:cubicBezTo>
                    <a:cubicBezTo>
                      <a:pt x="119228" y="10424"/>
                      <a:pt x="118953" y="10836"/>
                      <a:pt x="118542" y="11110"/>
                    </a:cubicBezTo>
                    <a:cubicBezTo>
                      <a:pt x="118268" y="11521"/>
                      <a:pt x="117856" y="11796"/>
                      <a:pt x="117582" y="12207"/>
                    </a:cubicBezTo>
                    <a:cubicBezTo>
                      <a:pt x="117719" y="12070"/>
                      <a:pt x="117856" y="11933"/>
                      <a:pt x="117856" y="11796"/>
                    </a:cubicBezTo>
                    <a:cubicBezTo>
                      <a:pt x="117033" y="12756"/>
                      <a:pt x="116210" y="13716"/>
                      <a:pt x="115524" y="14814"/>
                    </a:cubicBezTo>
                    <a:cubicBezTo>
                      <a:pt x="115662" y="14676"/>
                      <a:pt x="115799" y="14539"/>
                      <a:pt x="115799" y="14402"/>
                    </a:cubicBezTo>
                    <a:cubicBezTo>
                      <a:pt x="114702" y="16048"/>
                      <a:pt x="113878" y="17831"/>
                      <a:pt x="112918" y="19477"/>
                    </a:cubicBezTo>
                    <a:cubicBezTo>
                      <a:pt x="112918" y="19340"/>
                      <a:pt x="113055" y="19203"/>
                      <a:pt x="113193" y="19065"/>
                    </a:cubicBezTo>
                    <a:cubicBezTo>
                      <a:pt x="110312" y="25101"/>
                      <a:pt x="107569" y="31136"/>
                      <a:pt x="105375" y="37445"/>
                    </a:cubicBezTo>
                    <a:cubicBezTo>
                      <a:pt x="105375" y="37308"/>
                      <a:pt x="105512" y="37171"/>
                      <a:pt x="105512" y="37033"/>
                    </a:cubicBezTo>
                    <a:cubicBezTo>
                      <a:pt x="101534" y="48829"/>
                      <a:pt x="98517" y="61036"/>
                      <a:pt x="95910" y="73243"/>
                    </a:cubicBezTo>
                    <a:cubicBezTo>
                      <a:pt x="95910" y="72969"/>
                      <a:pt x="96048" y="72832"/>
                      <a:pt x="96048" y="72695"/>
                    </a:cubicBezTo>
                    <a:cubicBezTo>
                      <a:pt x="94950" y="77770"/>
                      <a:pt x="93990" y="82982"/>
                      <a:pt x="93167" y="88057"/>
                    </a:cubicBezTo>
                    <a:cubicBezTo>
                      <a:pt x="92756" y="89977"/>
                      <a:pt x="92481" y="92035"/>
                      <a:pt x="92207" y="93955"/>
                    </a:cubicBezTo>
                    <a:cubicBezTo>
                      <a:pt x="91796" y="97658"/>
                      <a:pt x="91247" y="101361"/>
                      <a:pt x="90699" y="105202"/>
                    </a:cubicBezTo>
                    <a:cubicBezTo>
                      <a:pt x="89327" y="114940"/>
                      <a:pt x="87955" y="124816"/>
                      <a:pt x="86721" y="134691"/>
                    </a:cubicBezTo>
                    <a:cubicBezTo>
                      <a:pt x="86584" y="136200"/>
                      <a:pt x="86446" y="137571"/>
                      <a:pt x="86309" y="139080"/>
                    </a:cubicBezTo>
                    <a:cubicBezTo>
                      <a:pt x="85898" y="143744"/>
                      <a:pt x="85486" y="148407"/>
                      <a:pt x="85075" y="153071"/>
                    </a:cubicBezTo>
                    <a:cubicBezTo>
                      <a:pt x="84389" y="161163"/>
                      <a:pt x="83566" y="169119"/>
                      <a:pt x="82880" y="177211"/>
                    </a:cubicBezTo>
                    <a:lnTo>
                      <a:pt x="82880" y="177211"/>
                    </a:lnTo>
                    <a:cubicBezTo>
                      <a:pt x="82743" y="180777"/>
                      <a:pt x="82606" y="184480"/>
                      <a:pt x="82332" y="188184"/>
                    </a:cubicBezTo>
                    <a:close/>
                    <a:moveTo>
                      <a:pt x="99339" y="310393"/>
                    </a:moveTo>
                    <a:cubicBezTo>
                      <a:pt x="97694" y="310119"/>
                      <a:pt x="96322" y="309708"/>
                      <a:pt x="94676" y="309159"/>
                    </a:cubicBezTo>
                    <a:cubicBezTo>
                      <a:pt x="93716" y="308885"/>
                      <a:pt x="92756" y="308473"/>
                      <a:pt x="91796" y="307924"/>
                    </a:cubicBezTo>
                    <a:cubicBezTo>
                      <a:pt x="90424" y="307101"/>
                      <a:pt x="89327" y="306415"/>
                      <a:pt x="88092" y="305456"/>
                    </a:cubicBezTo>
                    <a:cubicBezTo>
                      <a:pt x="86858" y="304633"/>
                      <a:pt x="85761" y="303398"/>
                      <a:pt x="84663" y="302301"/>
                    </a:cubicBezTo>
                    <a:cubicBezTo>
                      <a:pt x="82469" y="300106"/>
                      <a:pt x="80686" y="297500"/>
                      <a:pt x="79040" y="294894"/>
                    </a:cubicBezTo>
                    <a:cubicBezTo>
                      <a:pt x="78217" y="293523"/>
                      <a:pt x="77531" y="291876"/>
                      <a:pt x="76983" y="290505"/>
                    </a:cubicBezTo>
                    <a:cubicBezTo>
                      <a:pt x="76022" y="288311"/>
                      <a:pt x="75336" y="285979"/>
                      <a:pt x="74788" y="283647"/>
                    </a:cubicBezTo>
                    <a:cubicBezTo>
                      <a:pt x="72319" y="275280"/>
                      <a:pt x="71770" y="266502"/>
                      <a:pt x="71222" y="257724"/>
                    </a:cubicBezTo>
                    <a:cubicBezTo>
                      <a:pt x="70810" y="251003"/>
                      <a:pt x="70810" y="244419"/>
                      <a:pt x="71085" y="237835"/>
                    </a:cubicBezTo>
                    <a:cubicBezTo>
                      <a:pt x="71222" y="233858"/>
                      <a:pt x="71359" y="229880"/>
                      <a:pt x="71496" y="225766"/>
                    </a:cubicBezTo>
                    <a:cubicBezTo>
                      <a:pt x="67656" y="232075"/>
                      <a:pt x="63267" y="238384"/>
                      <a:pt x="58329" y="243734"/>
                    </a:cubicBezTo>
                    <a:cubicBezTo>
                      <a:pt x="55860" y="246477"/>
                      <a:pt x="53254" y="249357"/>
                      <a:pt x="50511" y="251689"/>
                    </a:cubicBezTo>
                    <a:cubicBezTo>
                      <a:pt x="46807" y="254706"/>
                      <a:pt x="42967" y="257450"/>
                      <a:pt x="38852" y="259781"/>
                    </a:cubicBezTo>
                    <a:cubicBezTo>
                      <a:pt x="35972" y="261427"/>
                      <a:pt x="32817" y="262250"/>
                      <a:pt x="29662" y="262799"/>
                    </a:cubicBezTo>
                    <a:cubicBezTo>
                      <a:pt x="28702" y="263073"/>
                      <a:pt x="27605" y="263210"/>
                      <a:pt x="26645" y="263210"/>
                    </a:cubicBezTo>
                    <a:cubicBezTo>
                      <a:pt x="25136" y="263210"/>
                      <a:pt x="23627" y="263485"/>
                      <a:pt x="22119" y="263210"/>
                    </a:cubicBezTo>
                    <a:cubicBezTo>
                      <a:pt x="21158" y="263073"/>
                      <a:pt x="20198" y="262936"/>
                      <a:pt x="19238" y="262524"/>
                    </a:cubicBezTo>
                    <a:cubicBezTo>
                      <a:pt x="17455" y="261838"/>
                      <a:pt x="16769" y="261564"/>
                      <a:pt x="15123" y="260741"/>
                    </a:cubicBezTo>
                    <a:cubicBezTo>
                      <a:pt x="13752" y="259918"/>
                      <a:pt x="12517" y="258821"/>
                      <a:pt x="11283" y="257861"/>
                    </a:cubicBezTo>
                    <a:cubicBezTo>
                      <a:pt x="9911" y="256764"/>
                      <a:pt x="8814" y="255392"/>
                      <a:pt x="7717" y="253883"/>
                    </a:cubicBezTo>
                    <a:cubicBezTo>
                      <a:pt x="5659" y="251277"/>
                      <a:pt x="4425" y="247848"/>
                      <a:pt x="3190" y="244831"/>
                    </a:cubicBezTo>
                    <a:cubicBezTo>
                      <a:pt x="2093" y="241813"/>
                      <a:pt x="1407" y="238521"/>
                      <a:pt x="996" y="235230"/>
                    </a:cubicBezTo>
                    <a:cubicBezTo>
                      <a:pt x="310" y="231252"/>
                      <a:pt x="173" y="227412"/>
                      <a:pt x="36" y="223434"/>
                    </a:cubicBezTo>
                    <a:cubicBezTo>
                      <a:pt x="-102" y="218633"/>
                      <a:pt x="173" y="213696"/>
                      <a:pt x="584" y="208758"/>
                    </a:cubicBezTo>
                    <a:cubicBezTo>
                      <a:pt x="1545" y="197511"/>
                      <a:pt x="3190" y="186264"/>
                      <a:pt x="4699" y="175154"/>
                    </a:cubicBezTo>
                    <a:cubicBezTo>
                      <a:pt x="5659" y="168432"/>
                      <a:pt x="6894" y="161849"/>
                      <a:pt x="8128" y="155128"/>
                    </a:cubicBezTo>
                    <a:cubicBezTo>
                      <a:pt x="8814" y="151699"/>
                      <a:pt x="9363" y="148270"/>
                      <a:pt x="10048" y="144841"/>
                    </a:cubicBezTo>
                    <a:cubicBezTo>
                      <a:pt x="10323" y="143470"/>
                      <a:pt x="10460" y="142235"/>
                      <a:pt x="10734" y="140864"/>
                    </a:cubicBezTo>
                    <a:cubicBezTo>
                      <a:pt x="12106" y="134554"/>
                      <a:pt x="13614" y="128382"/>
                      <a:pt x="14986" y="122073"/>
                    </a:cubicBezTo>
                    <a:cubicBezTo>
                      <a:pt x="15946" y="117958"/>
                      <a:pt x="16769" y="113843"/>
                      <a:pt x="17866" y="109865"/>
                    </a:cubicBezTo>
                    <a:cubicBezTo>
                      <a:pt x="19924" y="102870"/>
                      <a:pt x="21981" y="96012"/>
                      <a:pt x="24039" y="89017"/>
                    </a:cubicBezTo>
                    <a:cubicBezTo>
                      <a:pt x="24450" y="87645"/>
                      <a:pt x="24724" y="86274"/>
                      <a:pt x="25273" y="84902"/>
                    </a:cubicBezTo>
                    <a:cubicBezTo>
                      <a:pt x="26096" y="82707"/>
                      <a:pt x="26919" y="80376"/>
                      <a:pt x="27742" y="78181"/>
                    </a:cubicBezTo>
                    <a:cubicBezTo>
                      <a:pt x="30074" y="71872"/>
                      <a:pt x="32268" y="65426"/>
                      <a:pt x="34737" y="59116"/>
                    </a:cubicBezTo>
                    <a:cubicBezTo>
                      <a:pt x="39949" y="45675"/>
                      <a:pt x="45710" y="32370"/>
                      <a:pt x="53940" y="20574"/>
                    </a:cubicBezTo>
                    <a:cubicBezTo>
                      <a:pt x="56957" y="16185"/>
                      <a:pt x="60660" y="12207"/>
                      <a:pt x="65049" y="9053"/>
                    </a:cubicBezTo>
                    <a:cubicBezTo>
                      <a:pt x="67244" y="7407"/>
                      <a:pt x="69987" y="6310"/>
                      <a:pt x="72730" y="6310"/>
                    </a:cubicBezTo>
                    <a:cubicBezTo>
                      <a:pt x="74651" y="6310"/>
                      <a:pt x="76159" y="7956"/>
                      <a:pt x="76159" y="9739"/>
                    </a:cubicBezTo>
                    <a:cubicBezTo>
                      <a:pt x="76159" y="11659"/>
                      <a:pt x="74651" y="13030"/>
                      <a:pt x="72730" y="13168"/>
                    </a:cubicBezTo>
                    <a:cubicBezTo>
                      <a:pt x="72730" y="13168"/>
                      <a:pt x="72730" y="13168"/>
                      <a:pt x="72593" y="13168"/>
                    </a:cubicBezTo>
                    <a:cubicBezTo>
                      <a:pt x="72456" y="13168"/>
                      <a:pt x="72319" y="13168"/>
                      <a:pt x="72045" y="13305"/>
                    </a:cubicBezTo>
                    <a:cubicBezTo>
                      <a:pt x="71633" y="13442"/>
                      <a:pt x="71359" y="13579"/>
                      <a:pt x="70947" y="13716"/>
                    </a:cubicBezTo>
                    <a:cubicBezTo>
                      <a:pt x="71085" y="13716"/>
                      <a:pt x="71222" y="13716"/>
                      <a:pt x="71359" y="13579"/>
                    </a:cubicBezTo>
                    <a:cubicBezTo>
                      <a:pt x="70947" y="13716"/>
                      <a:pt x="70536" y="13991"/>
                      <a:pt x="70262" y="14127"/>
                    </a:cubicBezTo>
                    <a:cubicBezTo>
                      <a:pt x="69850" y="14402"/>
                      <a:pt x="69301" y="14676"/>
                      <a:pt x="68890" y="14950"/>
                    </a:cubicBezTo>
                    <a:cubicBezTo>
                      <a:pt x="69027" y="14950"/>
                      <a:pt x="69164" y="14814"/>
                      <a:pt x="69301" y="14676"/>
                    </a:cubicBezTo>
                    <a:cubicBezTo>
                      <a:pt x="68204" y="15362"/>
                      <a:pt x="67244" y="16185"/>
                      <a:pt x="66284" y="17145"/>
                    </a:cubicBezTo>
                    <a:cubicBezTo>
                      <a:pt x="65324" y="18105"/>
                      <a:pt x="64364" y="19065"/>
                      <a:pt x="63541" y="20026"/>
                    </a:cubicBezTo>
                    <a:cubicBezTo>
                      <a:pt x="63678" y="19888"/>
                      <a:pt x="63815" y="19751"/>
                      <a:pt x="63815" y="19751"/>
                    </a:cubicBezTo>
                    <a:cubicBezTo>
                      <a:pt x="61758" y="22083"/>
                      <a:pt x="59975" y="24414"/>
                      <a:pt x="58191" y="27021"/>
                    </a:cubicBezTo>
                    <a:cubicBezTo>
                      <a:pt x="58191" y="27021"/>
                      <a:pt x="58329" y="26884"/>
                      <a:pt x="58329" y="26884"/>
                    </a:cubicBezTo>
                    <a:cubicBezTo>
                      <a:pt x="55860" y="30861"/>
                      <a:pt x="53528" y="34839"/>
                      <a:pt x="51471" y="39091"/>
                    </a:cubicBezTo>
                    <a:cubicBezTo>
                      <a:pt x="51471" y="38953"/>
                      <a:pt x="51608" y="38817"/>
                      <a:pt x="51608" y="38679"/>
                    </a:cubicBezTo>
                    <a:cubicBezTo>
                      <a:pt x="43790" y="54453"/>
                      <a:pt x="38303" y="71323"/>
                      <a:pt x="32268" y="87920"/>
                    </a:cubicBezTo>
                    <a:cubicBezTo>
                      <a:pt x="32268" y="87920"/>
                      <a:pt x="32268" y="87920"/>
                      <a:pt x="32268" y="87783"/>
                    </a:cubicBezTo>
                    <a:cubicBezTo>
                      <a:pt x="30897" y="92446"/>
                      <a:pt x="29525" y="97110"/>
                      <a:pt x="28291" y="101910"/>
                    </a:cubicBezTo>
                    <a:cubicBezTo>
                      <a:pt x="27330" y="104928"/>
                      <a:pt x="26508" y="107808"/>
                      <a:pt x="25685" y="110826"/>
                    </a:cubicBezTo>
                    <a:cubicBezTo>
                      <a:pt x="25410" y="111786"/>
                      <a:pt x="25136" y="112746"/>
                      <a:pt x="24862" y="113843"/>
                    </a:cubicBezTo>
                    <a:cubicBezTo>
                      <a:pt x="22667" y="123581"/>
                      <a:pt x="20472" y="133183"/>
                      <a:pt x="18278" y="142921"/>
                    </a:cubicBezTo>
                    <a:cubicBezTo>
                      <a:pt x="16632" y="152385"/>
                      <a:pt x="14986" y="161986"/>
                      <a:pt x="13203" y="171450"/>
                    </a:cubicBezTo>
                    <a:cubicBezTo>
                      <a:pt x="12929" y="173096"/>
                      <a:pt x="12792" y="174879"/>
                      <a:pt x="12517" y="176525"/>
                    </a:cubicBezTo>
                    <a:cubicBezTo>
                      <a:pt x="12106" y="179954"/>
                      <a:pt x="11557" y="183383"/>
                      <a:pt x="11146" y="186812"/>
                    </a:cubicBezTo>
                    <a:cubicBezTo>
                      <a:pt x="10048" y="194493"/>
                      <a:pt x="9088" y="202174"/>
                      <a:pt x="8540" y="209992"/>
                    </a:cubicBezTo>
                    <a:cubicBezTo>
                      <a:pt x="8540" y="209992"/>
                      <a:pt x="8540" y="209855"/>
                      <a:pt x="8540" y="209718"/>
                    </a:cubicBezTo>
                    <a:cubicBezTo>
                      <a:pt x="8128" y="215890"/>
                      <a:pt x="7991" y="222062"/>
                      <a:pt x="8265" y="228234"/>
                    </a:cubicBezTo>
                    <a:cubicBezTo>
                      <a:pt x="8265" y="228234"/>
                      <a:pt x="8265" y="228234"/>
                      <a:pt x="8265" y="228234"/>
                    </a:cubicBezTo>
                    <a:cubicBezTo>
                      <a:pt x="8540" y="231801"/>
                      <a:pt x="8951" y="235230"/>
                      <a:pt x="9637" y="238796"/>
                    </a:cubicBezTo>
                    <a:cubicBezTo>
                      <a:pt x="9637" y="238796"/>
                      <a:pt x="9637" y="238796"/>
                      <a:pt x="9637" y="238659"/>
                    </a:cubicBezTo>
                    <a:cubicBezTo>
                      <a:pt x="9911" y="239893"/>
                      <a:pt x="10323" y="241264"/>
                      <a:pt x="10734" y="242499"/>
                    </a:cubicBezTo>
                    <a:cubicBezTo>
                      <a:pt x="10734" y="242362"/>
                      <a:pt x="10597" y="242225"/>
                      <a:pt x="10597" y="242088"/>
                    </a:cubicBezTo>
                    <a:cubicBezTo>
                      <a:pt x="11008" y="243459"/>
                      <a:pt x="11557" y="244831"/>
                      <a:pt x="12243" y="246202"/>
                    </a:cubicBezTo>
                    <a:cubicBezTo>
                      <a:pt x="12243" y="246202"/>
                      <a:pt x="12243" y="246065"/>
                      <a:pt x="12106" y="246065"/>
                    </a:cubicBezTo>
                    <a:cubicBezTo>
                      <a:pt x="12654" y="247437"/>
                      <a:pt x="13477" y="248671"/>
                      <a:pt x="14300" y="249906"/>
                    </a:cubicBezTo>
                    <a:cubicBezTo>
                      <a:pt x="14300" y="249769"/>
                      <a:pt x="14163" y="249631"/>
                      <a:pt x="14026" y="249494"/>
                    </a:cubicBezTo>
                    <a:cubicBezTo>
                      <a:pt x="14437" y="250043"/>
                      <a:pt x="14849" y="250454"/>
                      <a:pt x="15261" y="251003"/>
                    </a:cubicBezTo>
                    <a:cubicBezTo>
                      <a:pt x="15672" y="251415"/>
                      <a:pt x="16083" y="251826"/>
                      <a:pt x="16632" y="252375"/>
                    </a:cubicBezTo>
                    <a:cubicBezTo>
                      <a:pt x="16495" y="252237"/>
                      <a:pt x="16358" y="252100"/>
                      <a:pt x="16221" y="252100"/>
                    </a:cubicBezTo>
                    <a:cubicBezTo>
                      <a:pt x="17181" y="252923"/>
                      <a:pt x="18141" y="253746"/>
                      <a:pt x="19238" y="254432"/>
                    </a:cubicBezTo>
                    <a:lnTo>
                      <a:pt x="19238" y="254432"/>
                    </a:lnTo>
                    <a:cubicBezTo>
                      <a:pt x="19787" y="254706"/>
                      <a:pt x="20198" y="254980"/>
                      <a:pt x="20610" y="255255"/>
                    </a:cubicBezTo>
                    <a:cubicBezTo>
                      <a:pt x="21021" y="255392"/>
                      <a:pt x="21433" y="255529"/>
                      <a:pt x="21844" y="255666"/>
                    </a:cubicBezTo>
                    <a:cubicBezTo>
                      <a:pt x="22256" y="255804"/>
                      <a:pt x="22667" y="255804"/>
                      <a:pt x="23216" y="255941"/>
                    </a:cubicBezTo>
                    <a:cubicBezTo>
                      <a:pt x="23079" y="255941"/>
                      <a:pt x="22941" y="255941"/>
                      <a:pt x="22804" y="255941"/>
                    </a:cubicBezTo>
                    <a:cubicBezTo>
                      <a:pt x="24176" y="256078"/>
                      <a:pt x="25548" y="256078"/>
                      <a:pt x="26782" y="255941"/>
                    </a:cubicBezTo>
                    <a:cubicBezTo>
                      <a:pt x="26782" y="255941"/>
                      <a:pt x="26645" y="255941"/>
                      <a:pt x="26508" y="255941"/>
                    </a:cubicBezTo>
                    <a:cubicBezTo>
                      <a:pt x="27056" y="255804"/>
                      <a:pt x="27605" y="255804"/>
                      <a:pt x="28016" y="255804"/>
                    </a:cubicBezTo>
                    <a:cubicBezTo>
                      <a:pt x="27879" y="255804"/>
                      <a:pt x="27742" y="255804"/>
                      <a:pt x="27742" y="255941"/>
                    </a:cubicBezTo>
                    <a:cubicBezTo>
                      <a:pt x="29114" y="255666"/>
                      <a:pt x="30348" y="255392"/>
                      <a:pt x="31720" y="254980"/>
                    </a:cubicBezTo>
                    <a:cubicBezTo>
                      <a:pt x="31582" y="254980"/>
                      <a:pt x="31445" y="255118"/>
                      <a:pt x="31308" y="255118"/>
                    </a:cubicBezTo>
                    <a:cubicBezTo>
                      <a:pt x="32680" y="254706"/>
                      <a:pt x="34188" y="254021"/>
                      <a:pt x="35560" y="253335"/>
                    </a:cubicBezTo>
                    <a:cubicBezTo>
                      <a:pt x="35423" y="253335"/>
                      <a:pt x="35286" y="253472"/>
                      <a:pt x="35149" y="253609"/>
                    </a:cubicBezTo>
                    <a:cubicBezTo>
                      <a:pt x="36520" y="252923"/>
                      <a:pt x="37755" y="252237"/>
                      <a:pt x="38989" y="251415"/>
                    </a:cubicBezTo>
                    <a:cubicBezTo>
                      <a:pt x="38989" y="251415"/>
                      <a:pt x="38852" y="251415"/>
                      <a:pt x="38852" y="251551"/>
                    </a:cubicBezTo>
                    <a:cubicBezTo>
                      <a:pt x="41184" y="249906"/>
                      <a:pt x="43515" y="248260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847" y="246340"/>
                      <a:pt x="45984" y="246340"/>
                      <a:pt x="45984" y="246202"/>
                    </a:cubicBezTo>
                    <a:cubicBezTo>
                      <a:pt x="45847" y="246202"/>
                      <a:pt x="45847" y="246340"/>
                      <a:pt x="45847" y="246340"/>
                    </a:cubicBezTo>
                    <a:cubicBezTo>
                      <a:pt x="48316" y="244008"/>
                      <a:pt x="50785" y="241539"/>
                      <a:pt x="53117" y="238796"/>
                    </a:cubicBezTo>
                    <a:cubicBezTo>
                      <a:pt x="52980" y="238933"/>
                      <a:pt x="52842" y="239070"/>
                      <a:pt x="52842" y="239207"/>
                    </a:cubicBezTo>
                    <a:cubicBezTo>
                      <a:pt x="55860" y="235641"/>
                      <a:pt x="58603" y="232075"/>
                      <a:pt x="61209" y="228234"/>
                    </a:cubicBezTo>
                    <a:cubicBezTo>
                      <a:pt x="61072" y="228372"/>
                      <a:pt x="60935" y="228509"/>
                      <a:pt x="60935" y="228646"/>
                    </a:cubicBezTo>
                    <a:cubicBezTo>
                      <a:pt x="63267" y="225217"/>
                      <a:pt x="65324" y="221788"/>
                      <a:pt x="67381" y="218222"/>
                    </a:cubicBezTo>
                    <a:cubicBezTo>
                      <a:pt x="69164" y="215204"/>
                      <a:pt x="70947" y="212187"/>
                      <a:pt x="72593" y="209032"/>
                    </a:cubicBezTo>
                    <a:cubicBezTo>
                      <a:pt x="72730" y="207935"/>
                      <a:pt x="72730" y="206974"/>
                      <a:pt x="72868" y="205877"/>
                    </a:cubicBezTo>
                    <a:cubicBezTo>
                      <a:pt x="73279" y="200254"/>
                      <a:pt x="73554" y="194767"/>
                      <a:pt x="73965" y="189144"/>
                    </a:cubicBezTo>
                    <a:cubicBezTo>
                      <a:pt x="74239" y="183657"/>
                      <a:pt x="74651" y="178308"/>
                      <a:pt x="75199" y="172822"/>
                    </a:cubicBezTo>
                    <a:cubicBezTo>
                      <a:pt x="76159" y="162809"/>
                      <a:pt x="77120" y="152659"/>
                      <a:pt x="78080" y="142647"/>
                    </a:cubicBezTo>
                    <a:cubicBezTo>
                      <a:pt x="78354" y="140315"/>
                      <a:pt x="78491" y="137983"/>
                      <a:pt x="78765" y="135651"/>
                    </a:cubicBezTo>
                    <a:cubicBezTo>
                      <a:pt x="79040" y="133183"/>
                      <a:pt x="79451" y="130577"/>
                      <a:pt x="79863" y="128107"/>
                    </a:cubicBezTo>
                    <a:cubicBezTo>
                      <a:pt x="81234" y="118095"/>
                      <a:pt x="82606" y="107945"/>
                      <a:pt x="83978" y="97932"/>
                    </a:cubicBezTo>
                    <a:cubicBezTo>
                      <a:pt x="85898" y="84765"/>
                      <a:pt x="88367" y="71598"/>
                      <a:pt x="91659" y="58568"/>
                    </a:cubicBezTo>
                    <a:cubicBezTo>
                      <a:pt x="93853" y="49652"/>
                      <a:pt x="96459" y="40737"/>
                      <a:pt x="99477" y="32095"/>
                    </a:cubicBezTo>
                    <a:cubicBezTo>
                      <a:pt x="100986" y="27843"/>
                      <a:pt x="102906" y="23729"/>
                      <a:pt x="104826" y="19751"/>
                    </a:cubicBezTo>
                    <a:cubicBezTo>
                      <a:pt x="106335" y="16459"/>
                      <a:pt x="107844" y="13030"/>
                      <a:pt x="109901" y="10013"/>
                    </a:cubicBezTo>
                    <a:cubicBezTo>
                      <a:pt x="110724" y="8916"/>
                      <a:pt x="111547" y="7681"/>
                      <a:pt x="112507" y="6584"/>
                    </a:cubicBezTo>
                    <a:cubicBezTo>
                      <a:pt x="113604" y="5487"/>
                      <a:pt x="114427" y="4663"/>
                      <a:pt x="115524" y="3840"/>
                    </a:cubicBezTo>
                    <a:cubicBezTo>
                      <a:pt x="116210" y="3292"/>
                      <a:pt x="117033" y="2743"/>
                      <a:pt x="117856" y="2332"/>
                    </a:cubicBezTo>
                    <a:cubicBezTo>
                      <a:pt x="119091" y="1783"/>
                      <a:pt x="120462" y="1098"/>
                      <a:pt x="121834" y="686"/>
                    </a:cubicBezTo>
                    <a:cubicBezTo>
                      <a:pt x="123342" y="275"/>
                      <a:pt x="124165" y="137"/>
                      <a:pt x="125811" y="0"/>
                    </a:cubicBezTo>
                    <a:cubicBezTo>
                      <a:pt x="126771" y="0"/>
                      <a:pt x="127457" y="137"/>
                      <a:pt x="128418" y="275"/>
                    </a:cubicBezTo>
                    <a:cubicBezTo>
                      <a:pt x="130475" y="549"/>
                      <a:pt x="131984" y="2058"/>
                      <a:pt x="133355" y="3292"/>
                    </a:cubicBezTo>
                    <a:cubicBezTo>
                      <a:pt x="134041" y="3978"/>
                      <a:pt x="134727" y="4801"/>
                      <a:pt x="135138" y="5624"/>
                    </a:cubicBezTo>
                    <a:cubicBezTo>
                      <a:pt x="135961" y="6858"/>
                      <a:pt x="136784" y="8092"/>
                      <a:pt x="137333" y="9464"/>
                    </a:cubicBezTo>
                    <a:cubicBezTo>
                      <a:pt x="137881" y="10836"/>
                      <a:pt x="138567" y="12070"/>
                      <a:pt x="138979" y="13442"/>
                    </a:cubicBezTo>
                    <a:cubicBezTo>
                      <a:pt x="139390" y="15088"/>
                      <a:pt x="139665" y="16322"/>
                      <a:pt x="140076" y="17968"/>
                    </a:cubicBezTo>
                    <a:cubicBezTo>
                      <a:pt x="140487" y="20026"/>
                      <a:pt x="140487" y="22083"/>
                      <a:pt x="140762" y="24278"/>
                    </a:cubicBezTo>
                    <a:cubicBezTo>
                      <a:pt x="140899" y="25923"/>
                      <a:pt x="141036" y="27707"/>
                      <a:pt x="141036" y="29352"/>
                    </a:cubicBezTo>
                    <a:cubicBezTo>
                      <a:pt x="141310" y="34427"/>
                      <a:pt x="140625" y="39639"/>
                      <a:pt x="140213" y="44852"/>
                    </a:cubicBezTo>
                    <a:cubicBezTo>
                      <a:pt x="139527" y="53767"/>
                      <a:pt x="138019" y="62682"/>
                      <a:pt x="136098" y="71461"/>
                    </a:cubicBezTo>
                    <a:cubicBezTo>
                      <a:pt x="135138" y="76261"/>
                      <a:pt x="133904" y="80925"/>
                      <a:pt x="132669" y="85588"/>
                    </a:cubicBezTo>
                    <a:cubicBezTo>
                      <a:pt x="132121" y="87645"/>
                      <a:pt x="131435" y="89840"/>
                      <a:pt x="130749" y="92035"/>
                    </a:cubicBezTo>
                    <a:cubicBezTo>
                      <a:pt x="128006" y="100401"/>
                      <a:pt x="125400" y="108905"/>
                      <a:pt x="122657" y="117272"/>
                    </a:cubicBezTo>
                    <a:cubicBezTo>
                      <a:pt x="122245" y="118918"/>
                      <a:pt x="121560" y="120426"/>
                      <a:pt x="121011" y="121935"/>
                    </a:cubicBezTo>
                    <a:cubicBezTo>
                      <a:pt x="119091" y="126736"/>
                      <a:pt x="117307" y="131536"/>
                      <a:pt x="115387" y="136337"/>
                    </a:cubicBezTo>
                    <a:cubicBezTo>
                      <a:pt x="113330" y="141961"/>
                      <a:pt x="111273" y="147722"/>
                      <a:pt x="108804" y="153208"/>
                    </a:cubicBezTo>
                    <a:cubicBezTo>
                      <a:pt x="104826" y="161986"/>
                      <a:pt x="100986" y="170627"/>
                      <a:pt x="97008" y="179406"/>
                    </a:cubicBezTo>
                    <a:cubicBezTo>
                      <a:pt x="94539" y="184892"/>
                      <a:pt x="91659" y="190104"/>
                      <a:pt x="89052" y="195453"/>
                    </a:cubicBezTo>
                    <a:cubicBezTo>
                      <a:pt x="86858" y="199842"/>
                      <a:pt x="84663" y="204094"/>
                      <a:pt x="82469" y="208483"/>
                    </a:cubicBezTo>
                    <a:cubicBezTo>
                      <a:pt x="82332" y="208758"/>
                      <a:pt x="82194" y="209032"/>
                      <a:pt x="82057" y="209306"/>
                    </a:cubicBezTo>
                    <a:cubicBezTo>
                      <a:pt x="82057" y="210403"/>
                      <a:pt x="81920" y="211501"/>
                      <a:pt x="81920" y="212598"/>
                    </a:cubicBezTo>
                    <a:cubicBezTo>
                      <a:pt x="81783" y="214793"/>
                      <a:pt x="81783" y="216987"/>
                      <a:pt x="81646" y="219182"/>
                    </a:cubicBezTo>
                    <a:cubicBezTo>
                      <a:pt x="81509" y="223434"/>
                      <a:pt x="81372" y="227686"/>
                      <a:pt x="81372" y="231938"/>
                    </a:cubicBezTo>
                    <a:cubicBezTo>
                      <a:pt x="81097" y="241402"/>
                      <a:pt x="80960" y="250866"/>
                      <a:pt x="81509" y="260193"/>
                    </a:cubicBezTo>
                    <a:cubicBezTo>
                      <a:pt x="81509" y="260193"/>
                      <a:pt x="81509" y="260056"/>
                      <a:pt x="81509" y="260056"/>
                    </a:cubicBezTo>
                    <a:cubicBezTo>
                      <a:pt x="81920" y="265816"/>
                      <a:pt x="82469" y="271577"/>
                      <a:pt x="83566" y="277338"/>
                    </a:cubicBezTo>
                    <a:cubicBezTo>
                      <a:pt x="83566" y="277201"/>
                      <a:pt x="83566" y="277201"/>
                      <a:pt x="83566" y="277063"/>
                    </a:cubicBezTo>
                    <a:cubicBezTo>
                      <a:pt x="84252" y="279944"/>
                      <a:pt x="85075" y="282824"/>
                      <a:pt x="85898" y="285705"/>
                    </a:cubicBezTo>
                    <a:cubicBezTo>
                      <a:pt x="85898" y="285705"/>
                      <a:pt x="85898" y="285567"/>
                      <a:pt x="85761" y="285567"/>
                    </a:cubicBezTo>
                    <a:cubicBezTo>
                      <a:pt x="86172" y="286802"/>
                      <a:pt x="86721" y="288173"/>
                      <a:pt x="87270" y="289408"/>
                    </a:cubicBezTo>
                    <a:cubicBezTo>
                      <a:pt x="87270" y="289408"/>
                      <a:pt x="87270" y="289270"/>
                      <a:pt x="87132" y="289270"/>
                    </a:cubicBezTo>
                    <a:cubicBezTo>
                      <a:pt x="87681" y="290368"/>
                      <a:pt x="88230" y="291465"/>
                      <a:pt x="88915" y="292563"/>
                    </a:cubicBezTo>
                    <a:cubicBezTo>
                      <a:pt x="89601" y="293523"/>
                      <a:pt x="90287" y="294346"/>
                      <a:pt x="90973" y="295305"/>
                    </a:cubicBezTo>
                    <a:cubicBezTo>
                      <a:pt x="90973" y="295169"/>
                      <a:pt x="90836" y="295169"/>
                      <a:pt x="90836" y="295031"/>
                    </a:cubicBezTo>
                    <a:cubicBezTo>
                      <a:pt x="91659" y="295992"/>
                      <a:pt x="92481" y="296952"/>
                      <a:pt x="93442" y="297775"/>
                    </a:cubicBezTo>
                    <a:cubicBezTo>
                      <a:pt x="93442" y="297775"/>
                      <a:pt x="93442" y="297775"/>
                      <a:pt x="93304" y="297775"/>
                    </a:cubicBezTo>
                    <a:cubicBezTo>
                      <a:pt x="93990" y="298460"/>
                      <a:pt x="94813" y="299009"/>
                      <a:pt x="95636" y="299557"/>
                    </a:cubicBezTo>
                    <a:cubicBezTo>
                      <a:pt x="96185" y="299832"/>
                      <a:pt x="96596" y="300106"/>
                      <a:pt x="97008" y="300381"/>
                    </a:cubicBezTo>
                    <a:cubicBezTo>
                      <a:pt x="97557" y="300655"/>
                      <a:pt x="98105" y="300792"/>
                      <a:pt x="98517" y="301066"/>
                    </a:cubicBezTo>
                    <a:cubicBezTo>
                      <a:pt x="98379" y="301066"/>
                      <a:pt x="98105" y="300929"/>
                      <a:pt x="97968" y="300929"/>
                    </a:cubicBezTo>
                    <a:cubicBezTo>
                      <a:pt x="99202" y="301341"/>
                      <a:pt x="100574" y="301752"/>
                      <a:pt x="101946" y="302027"/>
                    </a:cubicBezTo>
                    <a:cubicBezTo>
                      <a:pt x="101946" y="302027"/>
                      <a:pt x="101808" y="302027"/>
                      <a:pt x="101808" y="302027"/>
                    </a:cubicBezTo>
                    <a:cubicBezTo>
                      <a:pt x="102906" y="302301"/>
                      <a:pt x="104003" y="302438"/>
                      <a:pt x="105100" y="302438"/>
                    </a:cubicBezTo>
                    <a:cubicBezTo>
                      <a:pt x="105100" y="302438"/>
                      <a:pt x="104963" y="302438"/>
                      <a:pt x="104963" y="302438"/>
                    </a:cubicBezTo>
                    <a:cubicBezTo>
                      <a:pt x="105512" y="302438"/>
                      <a:pt x="106197" y="302438"/>
                      <a:pt x="106746" y="302438"/>
                    </a:cubicBezTo>
                    <a:cubicBezTo>
                      <a:pt x="107981" y="302438"/>
                      <a:pt x="109215" y="302163"/>
                      <a:pt x="110449" y="302027"/>
                    </a:cubicBezTo>
                    <a:cubicBezTo>
                      <a:pt x="110312" y="302027"/>
                      <a:pt x="110175" y="302027"/>
                      <a:pt x="110038" y="302027"/>
                    </a:cubicBezTo>
                    <a:cubicBezTo>
                      <a:pt x="110724" y="301889"/>
                      <a:pt x="111273" y="301615"/>
                      <a:pt x="111958" y="301478"/>
                    </a:cubicBezTo>
                    <a:cubicBezTo>
                      <a:pt x="114153" y="300655"/>
                      <a:pt x="116210" y="299832"/>
                      <a:pt x="118268" y="298734"/>
                    </a:cubicBezTo>
                    <a:cubicBezTo>
                      <a:pt x="120188" y="297637"/>
                      <a:pt x="122108" y="296540"/>
                      <a:pt x="123891" y="295169"/>
                    </a:cubicBezTo>
                    <a:cubicBezTo>
                      <a:pt x="123891" y="295169"/>
                      <a:pt x="123891" y="295169"/>
                      <a:pt x="123754" y="295305"/>
                    </a:cubicBezTo>
                    <a:cubicBezTo>
                      <a:pt x="125263" y="294208"/>
                      <a:pt x="126771" y="292974"/>
                      <a:pt x="128143" y="291740"/>
                    </a:cubicBezTo>
                    <a:cubicBezTo>
                      <a:pt x="130749" y="289408"/>
                      <a:pt x="133081" y="286802"/>
                      <a:pt x="135413" y="284333"/>
                    </a:cubicBezTo>
                    <a:cubicBezTo>
                      <a:pt x="135413" y="284333"/>
                      <a:pt x="135413" y="284333"/>
                      <a:pt x="135413" y="284333"/>
                    </a:cubicBezTo>
                    <a:cubicBezTo>
                      <a:pt x="135413" y="284196"/>
                      <a:pt x="135550" y="284196"/>
                      <a:pt x="135550" y="284059"/>
                    </a:cubicBezTo>
                    <a:cubicBezTo>
                      <a:pt x="135550" y="283921"/>
                      <a:pt x="135687" y="283921"/>
                      <a:pt x="135687" y="283784"/>
                    </a:cubicBezTo>
                    <a:cubicBezTo>
                      <a:pt x="135687" y="283784"/>
                      <a:pt x="135687" y="283784"/>
                      <a:pt x="135687" y="283784"/>
                    </a:cubicBezTo>
                    <a:cubicBezTo>
                      <a:pt x="139527" y="279121"/>
                      <a:pt x="143231" y="274457"/>
                      <a:pt x="146660" y="269520"/>
                    </a:cubicBezTo>
                    <a:cubicBezTo>
                      <a:pt x="152009" y="261427"/>
                      <a:pt x="156672" y="252923"/>
                      <a:pt x="161061" y="244419"/>
                    </a:cubicBezTo>
                    <a:cubicBezTo>
                      <a:pt x="161061" y="244419"/>
                      <a:pt x="161061" y="244419"/>
                      <a:pt x="161061" y="244282"/>
                    </a:cubicBezTo>
                    <a:cubicBezTo>
                      <a:pt x="161061" y="244282"/>
                      <a:pt x="161061" y="244282"/>
                      <a:pt x="161061" y="244282"/>
                    </a:cubicBezTo>
                    <a:cubicBezTo>
                      <a:pt x="161061" y="244145"/>
                      <a:pt x="161199" y="244145"/>
                      <a:pt x="161199" y="244008"/>
                    </a:cubicBezTo>
                    <a:cubicBezTo>
                      <a:pt x="161199" y="244008"/>
                      <a:pt x="161199" y="244008"/>
                      <a:pt x="161199" y="244145"/>
                    </a:cubicBezTo>
                    <a:cubicBezTo>
                      <a:pt x="167371" y="231389"/>
                      <a:pt x="172857" y="218222"/>
                      <a:pt x="177521" y="204917"/>
                    </a:cubicBezTo>
                    <a:cubicBezTo>
                      <a:pt x="177521" y="204917"/>
                      <a:pt x="177521" y="204917"/>
                      <a:pt x="177521" y="204917"/>
                    </a:cubicBezTo>
                    <a:cubicBezTo>
                      <a:pt x="178892" y="200802"/>
                      <a:pt x="180264" y="196551"/>
                      <a:pt x="181635" y="192299"/>
                    </a:cubicBezTo>
                    <a:cubicBezTo>
                      <a:pt x="181361" y="186400"/>
                      <a:pt x="181087" y="180503"/>
                      <a:pt x="181087" y="174605"/>
                    </a:cubicBezTo>
                    <a:cubicBezTo>
                      <a:pt x="181087" y="164867"/>
                      <a:pt x="181224" y="155128"/>
                      <a:pt x="181224" y="145390"/>
                    </a:cubicBezTo>
                    <a:cubicBezTo>
                      <a:pt x="181224" y="139629"/>
                      <a:pt x="181635" y="133731"/>
                      <a:pt x="181910" y="127971"/>
                    </a:cubicBezTo>
                    <a:cubicBezTo>
                      <a:pt x="182184" y="120015"/>
                      <a:pt x="182596" y="112197"/>
                      <a:pt x="183007" y="104242"/>
                    </a:cubicBezTo>
                    <a:cubicBezTo>
                      <a:pt x="183282" y="99852"/>
                      <a:pt x="183693" y="95464"/>
                      <a:pt x="183967" y="91212"/>
                    </a:cubicBezTo>
                    <a:cubicBezTo>
                      <a:pt x="184379" y="86274"/>
                      <a:pt x="184927" y="81199"/>
                      <a:pt x="185476" y="76261"/>
                    </a:cubicBezTo>
                    <a:cubicBezTo>
                      <a:pt x="186025" y="71735"/>
                      <a:pt x="186711" y="67071"/>
                      <a:pt x="187396" y="62545"/>
                    </a:cubicBezTo>
                    <a:cubicBezTo>
                      <a:pt x="187945" y="58568"/>
                      <a:pt x="188768" y="54453"/>
                      <a:pt x="190140" y="50749"/>
                    </a:cubicBezTo>
                    <a:cubicBezTo>
                      <a:pt x="190962" y="48692"/>
                      <a:pt x="191785" y="46909"/>
                      <a:pt x="193020" y="44988"/>
                    </a:cubicBezTo>
                    <a:cubicBezTo>
                      <a:pt x="194117" y="43343"/>
                      <a:pt x="195489" y="41697"/>
                      <a:pt x="196723" y="40051"/>
                    </a:cubicBezTo>
                    <a:cubicBezTo>
                      <a:pt x="198232" y="37994"/>
                      <a:pt x="201661" y="37719"/>
                      <a:pt x="203444" y="39639"/>
                    </a:cubicBezTo>
                    <a:cubicBezTo>
                      <a:pt x="204404" y="40600"/>
                      <a:pt x="205364" y="41559"/>
                      <a:pt x="206187" y="42520"/>
                    </a:cubicBezTo>
                    <a:cubicBezTo>
                      <a:pt x="207147" y="43617"/>
                      <a:pt x="207696" y="44440"/>
                      <a:pt x="208519" y="45675"/>
                    </a:cubicBezTo>
                    <a:cubicBezTo>
                      <a:pt x="209067" y="46497"/>
                      <a:pt x="209479" y="47595"/>
                      <a:pt x="209616" y="48555"/>
                    </a:cubicBezTo>
                    <a:cubicBezTo>
                      <a:pt x="210028" y="50201"/>
                      <a:pt x="210302" y="51435"/>
                      <a:pt x="210576" y="53081"/>
                    </a:cubicBezTo>
                    <a:cubicBezTo>
                      <a:pt x="210851" y="55139"/>
                      <a:pt x="210988" y="57196"/>
                      <a:pt x="211125" y="59116"/>
                    </a:cubicBezTo>
                    <a:cubicBezTo>
                      <a:pt x="211262" y="61036"/>
                      <a:pt x="211399" y="63094"/>
                      <a:pt x="211399" y="65014"/>
                    </a:cubicBezTo>
                    <a:cubicBezTo>
                      <a:pt x="211536" y="68855"/>
                      <a:pt x="211399" y="72695"/>
                      <a:pt x="211125" y="76536"/>
                    </a:cubicBezTo>
                    <a:cubicBezTo>
                      <a:pt x="210851" y="81199"/>
                      <a:pt x="210714" y="85862"/>
                      <a:pt x="210439" y="90388"/>
                    </a:cubicBezTo>
                    <a:cubicBezTo>
                      <a:pt x="210302" y="92994"/>
                      <a:pt x="210165" y="95464"/>
                      <a:pt x="210028" y="98070"/>
                    </a:cubicBezTo>
                    <a:cubicBezTo>
                      <a:pt x="209067" y="106299"/>
                      <a:pt x="208245" y="114529"/>
                      <a:pt x="207422" y="122758"/>
                    </a:cubicBezTo>
                    <a:cubicBezTo>
                      <a:pt x="207422" y="123581"/>
                      <a:pt x="207147" y="124404"/>
                      <a:pt x="207010" y="125090"/>
                    </a:cubicBezTo>
                    <a:cubicBezTo>
                      <a:pt x="206736" y="127010"/>
                      <a:pt x="206324" y="129068"/>
                      <a:pt x="205913" y="130988"/>
                    </a:cubicBezTo>
                    <a:cubicBezTo>
                      <a:pt x="204953" y="136337"/>
                      <a:pt x="203993" y="141687"/>
                      <a:pt x="203032" y="147036"/>
                    </a:cubicBezTo>
                    <a:cubicBezTo>
                      <a:pt x="202484" y="150053"/>
                      <a:pt x="201935" y="153208"/>
                      <a:pt x="201249" y="156225"/>
                    </a:cubicBezTo>
                    <a:cubicBezTo>
                      <a:pt x="198780" y="167473"/>
                      <a:pt x="195763" y="178583"/>
                      <a:pt x="192471" y="189693"/>
                    </a:cubicBezTo>
                    <a:cubicBezTo>
                      <a:pt x="192060" y="191201"/>
                      <a:pt x="191511" y="192573"/>
                      <a:pt x="191100" y="194082"/>
                    </a:cubicBezTo>
                    <a:cubicBezTo>
                      <a:pt x="191237" y="198608"/>
                      <a:pt x="191511" y="202997"/>
                      <a:pt x="191648" y="207523"/>
                    </a:cubicBezTo>
                    <a:cubicBezTo>
                      <a:pt x="191648" y="207523"/>
                      <a:pt x="191648" y="207386"/>
                      <a:pt x="191648" y="207386"/>
                    </a:cubicBezTo>
                    <a:cubicBezTo>
                      <a:pt x="192608" y="220279"/>
                      <a:pt x="193980" y="233172"/>
                      <a:pt x="196586" y="245928"/>
                    </a:cubicBezTo>
                    <a:cubicBezTo>
                      <a:pt x="196586" y="245791"/>
                      <a:pt x="196586" y="245654"/>
                      <a:pt x="196449" y="245517"/>
                    </a:cubicBezTo>
                    <a:cubicBezTo>
                      <a:pt x="197546" y="250728"/>
                      <a:pt x="198918" y="255804"/>
                      <a:pt x="200564" y="260741"/>
                    </a:cubicBezTo>
                    <a:cubicBezTo>
                      <a:pt x="200564" y="260741"/>
                      <a:pt x="200564" y="260741"/>
                      <a:pt x="200564" y="260604"/>
                    </a:cubicBezTo>
                    <a:cubicBezTo>
                      <a:pt x="200564" y="260741"/>
                      <a:pt x="200701" y="260741"/>
                      <a:pt x="200701" y="260879"/>
                    </a:cubicBezTo>
                    <a:cubicBezTo>
                      <a:pt x="200701" y="261015"/>
                      <a:pt x="200701" y="261015"/>
                      <a:pt x="200838" y="261153"/>
                    </a:cubicBezTo>
                    <a:cubicBezTo>
                      <a:pt x="200838" y="261153"/>
                      <a:pt x="200838" y="261015"/>
                      <a:pt x="200838" y="261015"/>
                    </a:cubicBezTo>
                    <a:cubicBezTo>
                      <a:pt x="201798" y="263622"/>
                      <a:pt x="202895" y="266091"/>
                      <a:pt x="204130" y="268560"/>
                    </a:cubicBezTo>
                    <a:cubicBezTo>
                      <a:pt x="204130" y="268560"/>
                      <a:pt x="204130" y="268422"/>
                      <a:pt x="203993" y="268422"/>
                    </a:cubicBezTo>
                    <a:cubicBezTo>
                      <a:pt x="203993" y="268560"/>
                      <a:pt x="204130" y="268560"/>
                      <a:pt x="204130" y="268696"/>
                    </a:cubicBezTo>
                    <a:cubicBezTo>
                      <a:pt x="204130" y="268696"/>
                      <a:pt x="204130" y="268834"/>
                      <a:pt x="204130" y="268834"/>
                    </a:cubicBezTo>
                    <a:cubicBezTo>
                      <a:pt x="204130" y="268834"/>
                      <a:pt x="204130" y="268696"/>
                      <a:pt x="204130" y="268696"/>
                    </a:cubicBezTo>
                    <a:cubicBezTo>
                      <a:pt x="205090" y="270617"/>
                      <a:pt x="206324" y="272537"/>
                      <a:pt x="207559" y="274320"/>
                    </a:cubicBezTo>
                    <a:cubicBezTo>
                      <a:pt x="207422" y="274183"/>
                      <a:pt x="207422" y="274046"/>
                      <a:pt x="207285" y="274046"/>
                    </a:cubicBezTo>
                    <a:cubicBezTo>
                      <a:pt x="208107" y="275143"/>
                      <a:pt x="208930" y="276240"/>
                      <a:pt x="209890" y="277338"/>
                    </a:cubicBezTo>
                    <a:cubicBezTo>
                      <a:pt x="209753" y="277201"/>
                      <a:pt x="209616" y="277063"/>
                      <a:pt x="209479" y="276926"/>
                    </a:cubicBezTo>
                    <a:cubicBezTo>
                      <a:pt x="210714" y="278298"/>
                      <a:pt x="212085" y="279669"/>
                      <a:pt x="213457" y="280904"/>
                    </a:cubicBezTo>
                    <a:cubicBezTo>
                      <a:pt x="213868" y="281178"/>
                      <a:pt x="214280" y="281589"/>
                      <a:pt x="214691" y="281864"/>
                    </a:cubicBezTo>
                    <a:cubicBezTo>
                      <a:pt x="215651" y="282550"/>
                      <a:pt x="216611" y="283098"/>
                      <a:pt x="217572" y="283647"/>
                    </a:cubicBezTo>
                    <a:cubicBezTo>
                      <a:pt x="217572" y="283647"/>
                      <a:pt x="217434" y="283647"/>
                      <a:pt x="217434" y="283510"/>
                    </a:cubicBezTo>
                    <a:cubicBezTo>
                      <a:pt x="217572" y="283647"/>
                      <a:pt x="217709" y="283647"/>
                      <a:pt x="217983" y="283784"/>
                    </a:cubicBezTo>
                    <a:cubicBezTo>
                      <a:pt x="217983" y="283784"/>
                      <a:pt x="217983" y="283784"/>
                      <a:pt x="218120" y="283784"/>
                    </a:cubicBezTo>
                    <a:cubicBezTo>
                      <a:pt x="218120" y="283784"/>
                      <a:pt x="218120" y="283784"/>
                      <a:pt x="218120" y="283784"/>
                    </a:cubicBezTo>
                    <a:cubicBezTo>
                      <a:pt x="219217" y="284333"/>
                      <a:pt x="220315" y="284744"/>
                      <a:pt x="221412" y="285018"/>
                    </a:cubicBezTo>
                    <a:cubicBezTo>
                      <a:pt x="221275" y="285018"/>
                      <a:pt x="221001" y="284882"/>
                      <a:pt x="220863" y="284744"/>
                    </a:cubicBezTo>
                    <a:cubicBezTo>
                      <a:pt x="221549" y="284882"/>
                      <a:pt x="222098" y="285018"/>
                      <a:pt x="222646" y="285293"/>
                    </a:cubicBezTo>
                    <a:cubicBezTo>
                      <a:pt x="223744" y="285567"/>
                      <a:pt x="224978" y="285705"/>
                      <a:pt x="226075" y="285841"/>
                    </a:cubicBezTo>
                    <a:cubicBezTo>
                      <a:pt x="225938" y="285841"/>
                      <a:pt x="225664" y="285841"/>
                      <a:pt x="225527" y="285841"/>
                    </a:cubicBezTo>
                    <a:cubicBezTo>
                      <a:pt x="226212" y="285841"/>
                      <a:pt x="226898" y="285841"/>
                      <a:pt x="227584" y="285841"/>
                    </a:cubicBezTo>
                    <a:cubicBezTo>
                      <a:pt x="228819" y="285705"/>
                      <a:pt x="230053" y="285567"/>
                      <a:pt x="231150" y="285156"/>
                    </a:cubicBezTo>
                    <a:cubicBezTo>
                      <a:pt x="231150" y="285156"/>
                      <a:pt x="231150" y="285156"/>
                      <a:pt x="231150" y="285156"/>
                    </a:cubicBezTo>
                    <a:cubicBezTo>
                      <a:pt x="232385" y="284882"/>
                      <a:pt x="233619" y="284470"/>
                      <a:pt x="234854" y="283921"/>
                    </a:cubicBezTo>
                    <a:cubicBezTo>
                      <a:pt x="234854" y="283921"/>
                      <a:pt x="234854" y="283921"/>
                      <a:pt x="234854" y="283921"/>
                    </a:cubicBezTo>
                    <a:cubicBezTo>
                      <a:pt x="235951" y="283510"/>
                      <a:pt x="236911" y="283098"/>
                      <a:pt x="238008" y="282550"/>
                    </a:cubicBezTo>
                    <a:cubicBezTo>
                      <a:pt x="237871" y="282550"/>
                      <a:pt x="237871" y="282687"/>
                      <a:pt x="237734" y="282687"/>
                    </a:cubicBezTo>
                    <a:cubicBezTo>
                      <a:pt x="238968" y="282001"/>
                      <a:pt x="240203" y="281315"/>
                      <a:pt x="241437" y="280492"/>
                    </a:cubicBezTo>
                    <a:cubicBezTo>
                      <a:pt x="241300" y="280630"/>
                      <a:pt x="241026" y="280767"/>
                      <a:pt x="240889" y="280767"/>
                    </a:cubicBezTo>
                    <a:cubicBezTo>
                      <a:pt x="242672" y="279532"/>
                      <a:pt x="244318" y="278160"/>
                      <a:pt x="245964" y="276789"/>
                    </a:cubicBezTo>
                    <a:cubicBezTo>
                      <a:pt x="248433" y="274457"/>
                      <a:pt x="250901" y="271989"/>
                      <a:pt x="253096" y="269520"/>
                    </a:cubicBezTo>
                    <a:cubicBezTo>
                      <a:pt x="255565" y="266502"/>
                      <a:pt x="258034" y="263485"/>
                      <a:pt x="260228" y="260330"/>
                    </a:cubicBezTo>
                    <a:cubicBezTo>
                      <a:pt x="264480" y="253883"/>
                      <a:pt x="268321" y="247299"/>
                      <a:pt x="271887" y="240441"/>
                    </a:cubicBezTo>
                    <a:cubicBezTo>
                      <a:pt x="271887" y="240441"/>
                      <a:pt x="271887" y="240441"/>
                      <a:pt x="271887" y="240579"/>
                    </a:cubicBezTo>
                    <a:cubicBezTo>
                      <a:pt x="271887" y="240441"/>
                      <a:pt x="272024" y="240305"/>
                      <a:pt x="272024" y="240167"/>
                    </a:cubicBezTo>
                    <a:cubicBezTo>
                      <a:pt x="272024" y="240167"/>
                      <a:pt x="272024" y="240030"/>
                      <a:pt x="272161" y="240030"/>
                    </a:cubicBezTo>
                    <a:cubicBezTo>
                      <a:pt x="272161" y="240030"/>
                      <a:pt x="272161" y="240030"/>
                      <a:pt x="272161" y="240030"/>
                    </a:cubicBezTo>
                    <a:cubicBezTo>
                      <a:pt x="277099" y="230018"/>
                      <a:pt x="281351" y="219731"/>
                      <a:pt x="285054" y="209169"/>
                    </a:cubicBezTo>
                    <a:cubicBezTo>
                      <a:pt x="285054" y="209169"/>
                      <a:pt x="285054" y="209306"/>
                      <a:pt x="285054" y="209306"/>
                    </a:cubicBezTo>
                    <a:cubicBezTo>
                      <a:pt x="286837" y="204094"/>
                      <a:pt x="288483" y="198882"/>
                      <a:pt x="290129" y="193670"/>
                    </a:cubicBezTo>
                    <a:cubicBezTo>
                      <a:pt x="289855" y="189693"/>
                      <a:pt x="289443" y="185852"/>
                      <a:pt x="289169" y="181874"/>
                    </a:cubicBezTo>
                    <a:cubicBezTo>
                      <a:pt x="288757" y="176251"/>
                      <a:pt x="288483" y="170627"/>
                      <a:pt x="288346" y="165003"/>
                    </a:cubicBezTo>
                    <a:cubicBezTo>
                      <a:pt x="288072" y="156637"/>
                      <a:pt x="287797" y="148133"/>
                      <a:pt x="287386" y="139766"/>
                    </a:cubicBezTo>
                    <a:cubicBezTo>
                      <a:pt x="287386" y="137709"/>
                      <a:pt x="287523" y="135651"/>
                      <a:pt x="287523" y="133594"/>
                    </a:cubicBezTo>
                    <a:cubicBezTo>
                      <a:pt x="287660" y="128245"/>
                      <a:pt x="287797" y="122758"/>
                      <a:pt x="287797" y="117409"/>
                    </a:cubicBezTo>
                    <a:cubicBezTo>
                      <a:pt x="287797" y="112883"/>
                      <a:pt x="287934" y="108357"/>
                      <a:pt x="288072" y="103830"/>
                    </a:cubicBezTo>
                    <a:cubicBezTo>
                      <a:pt x="288209" y="98207"/>
                      <a:pt x="288483" y="92720"/>
                      <a:pt x="288895" y="87234"/>
                    </a:cubicBezTo>
                    <a:cubicBezTo>
                      <a:pt x="289581" y="77496"/>
                      <a:pt x="290815" y="67757"/>
                      <a:pt x="292049" y="58156"/>
                    </a:cubicBezTo>
                    <a:cubicBezTo>
                      <a:pt x="292598" y="53767"/>
                      <a:pt x="293421" y="49515"/>
                      <a:pt x="294381" y="45263"/>
                    </a:cubicBezTo>
                    <a:cubicBezTo>
                      <a:pt x="294792" y="43480"/>
                      <a:pt x="295341" y="41697"/>
                      <a:pt x="296027" y="40051"/>
                    </a:cubicBezTo>
                    <a:cubicBezTo>
                      <a:pt x="296850" y="37994"/>
                      <a:pt x="297810" y="36073"/>
                      <a:pt x="299044" y="34153"/>
                    </a:cubicBezTo>
                    <a:cubicBezTo>
                      <a:pt x="300005" y="32507"/>
                      <a:pt x="301102" y="30724"/>
                      <a:pt x="302199" y="29078"/>
                    </a:cubicBezTo>
                    <a:cubicBezTo>
                      <a:pt x="303434" y="27021"/>
                      <a:pt x="306314" y="26061"/>
                      <a:pt x="308508" y="27432"/>
                    </a:cubicBezTo>
                    <a:cubicBezTo>
                      <a:pt x="309606" y="28118"/>
                      <a:pt x="310703" y="28666"/>
                      <a:pt x="311800" y="29490"/>
                    </a:cubicBezTo>
                    <a:cubicBezTo>
                      <a:pt x="313035" y="30313"/>
                      <a:pt x="313584" y="30861"/>
                      <a:pt x="314681" y="31821"/>
                    </a:cubicBezTo>
                    <a:cubicBezTo>
                      <a:pt x="316189" y="33467"/>
                      <a:pt x="316738" y="35524"/>
                      <a:pt x="317424" y="37582"/>
                    </a:cubicBezTo>
                    <a:cubicBezTo>
                      <a:pt x="317835" y="38953"/>
                      <a:pt x="318110" y="40874"/>
                      <a:pt x="318384" y="42382"/>
                    </a:cubicBezTo>
                    <a:cubicBezTo>
                      <a:pt x="318658" y="44577"/>
                      <a:pt x="318933" y="46772"/>
                      <a:pt x="319070" y="48966"/>
                    </a:cubicBezTo>
                    <a:cubicBezTo>
                      <a:pt x="319618" y="53904"/>
                      <a:pt x="319344" y="58979"/>
                      <a:pt x="319344" y="63917"/>
                    </a:cubicBezTo>
                    <a:cubicBezTo>
                      <a:pt x="319344" y="67346"/>
                      <a:pt x="319070" y="70775"/>
                      <a:pt x="319070" y="74204"/>
                    </a:cubicBezTo>
                    <a:cubicBezTo>
                      <a:pt x="318933" y="78181"/>
                      <a:pt x="318795" y="82022"/>
                      <a:pt x="318658" y="85862"/>
                    </a:cubicBezTo>
                    <a:cubicBezTo>
                      <a:pt x="318658" y="88606"/>
                      <a:pt x="318247" y="91486"/>
                      <a:pt x="317973" y="94229"/>
                    </a:cubicBezTo>
                    <a:cubicBezTo>
                      <a:pt x="317561" y="99578"/>
                      <a:pt x="317150" y="104928"/>
                      <a:pt x="316601" y="110277"/>
                    </a:cubicBezTo>
                    <a:cubicBezTo>
                      <a:pt x="316464" y="112060"/>
                      <a:pt x="316327" y="113980"/>
                      <a:pt x="316189" y="115763"/>
                    </a:cubicBezTo>
                    <a:cubicBezTo>
                      <a:pt x="315504" y="120152"/>
                      <a:pt x="314818" y="124542"/>
                      <a:pt x="314132" y="128931"/>
                    </a:cubicBezTo>
                    <a:cubicBezTo>
                      <a:pt x="313446" y="133731"/>
                      <a:pt x="312623" y="138394"/>
                      <a:pt x="311937" y="143195"/>
                    </a:cubicBezTo>
                    <a:cubicBezTo>
                      <a:pt x="311252" y="148133"/>
                      <a:pt x="310155" y="153071"/>
                      <a:pt x="309194" y="158009"/>
                    </a:cubicBezTo>
                    <a:cubicBezTo>
                      <a:pt x="306588" y="170902"/>
                      <a:pt x="303297" y="183520"/>
                      <a:pt x="299456" y="196139"/>
                    </a:cubicBezTo>
                    <a:cubicBezTo>
                      <a:pt x="299456" y="196825"/>
                      <a:pt x="299593" y="197511"/>
                      <a:pt x="299593" y="198196"/>
                    </a:cubicBezTo>
                    <a:cubicBezTo>
                      <a:pt x="299868" y="201625"/>
                      <a:pt x="300142" y="204917"/>
                      <a:pt x="300553" y="208346"/>
                    </a:cubicBezTo>
                    <a:cubicBezTo>
                      <a:pt x="300690" y="210129"/>
                      <a:pt x="300965" y="211912"/>
                      <a:pt x="301239" y="213832"/>
                    </a:cubicBezTo>
                    <a:cubicBezTo>
                      <a:pt x="301925" y="218496"/>
                      <a:pt x="302473" y="223160"/>
                      <a:pt x="303159" y="227686"/>
                    </a:cubicBezTo>
                    <a:cubicBezTo>
                      <a:pt x="303571" y="230018"/>
                      <a:pt x="303708" y="232624"/>
                      <a:pt x="304119" y="234955"/>
                    </a:cubicBezTo>
                    <a:cubicBezTo>
                      <a:pt x="305491" y="241676"/>
                      <a:pt x="306726" y="248397"/>
                      <a:pt x="307960" y="255118"/>
                    </a:cubicBezTo>
                    <a:cubicBezTo>
                      <a:pt x="307960" y="254980"/>
                      <a:pt x="307960" y="254844"/>
                      <a:pt x="307960" y="254706"/>
                    </a:cubicBezTo>
                    <a:cubicBezTo>
                      <a:pt x="309606" y="262113"/>
                      <a:pt x="311526" y="269245"/>
                      <a:pt x="313995" y="276378"/>
                    </a:cubicBezTo>
                    <a:cubicBezTo>
                      <a:pt x="314955" y="278983"/>
                      <a:pt x="316052" y="281453"/>
                      <a:pt x="317287" y="283921"/>
                    </a:cubicBezTo>
                    <a:cubicBezTo>
                      <a:pt x="317150" y="283647"/>
                      <a:pt x="317150" y="283510"/>
                      <a:pt x="317013" y="283373"/>
                    </a:cubicBezTo>
                    <a:cubicBezTo>
                      <a:pt x="317698" y="284744"/>
                      <a:pt x="318384" y="286116"/>
                      <a:pt x="319207" y="287350"/>
                    </a:cubicBezTo>
                    <a:cubicBezTo>
                      <a:pt x="319070" y="287213"/>
                      <a:pt x="318933" y="287076"/>
                      <a:pt x="318795" y="286939"/>
                    </a:cubicBezTo>
                    <a:cubicBezTo>
                      <a:pt x="319481" y="288173"/>
                      <a:pt x="320442" y="289270"/>
                      <a:pt x="321402" y="290231"/>
                    </a:cubicBezTo>
                    <a:cubicBezTo>
                      <a:pt x="321264" y="290094"/>
                      <a:pt x="321264" y="290094"/>
                      <a:pt x="321127" y="289956"/>
                    </a:cubicBezTo>
                    <a:cubicBezTo>
                      <a:pt x="321676" y="290368"/>
                      <a:pt x="322087" y="290917"/>
                      <a:pt x="322636" y="291328"/>
                    </a:cubicBezTo>
                    <a:cubicBezTo>
                      <a:pt x="322636" y="291328"/>
                      <a:pt x="322636" y="291328"/>
                      <a:pt x="322636" y="291328"/>
                    </a:cubicBezTo>
                    <a:cubicBezTo>
                      <a:pt x="323459" y="292014"/>
                      <a:pt x="324282" y="292699"/>
                      <a:pt x="325105" y="293248"/>
                    </a:cubicBezTo>
                    <a:cubicBezTo>
                      <a:pt x="325516" y="293523"/>
                      <a:pt x="325928" y="293660"/>
                      <a:pt x="326339" y="293934"/>
                    </a:cubicBezTo>
                    <a:cubicBezTo>
                      <a:pt x="326751" y="294071"/>
                      <a:pt x="327162" y="294208"/>
                      <a:pt x="327574" y="294346"/>
                    </a:cubicBezTo>
                    <a:cubicBezTo>
                      <a:pt x="327985" y="294346"/>
                      <a:pt x="328397" y="294483"/>
                      <a:pt x="328808" y="294483"/>
                    </a:cubicBezTo>
                    <a:cubicBezTo>
                      <a:pt x="328534" y="294483"/>
                      <a:pt x="328397" y="294483"/>
                      <a:pt x="328260" y="294483"/>
                    </a:cubicBezTo>
                    <a:cubicBezTo>
                      <a:pt x="328945" y="294483"/>
                      <a:pt x="329494" y="294483"/>
                      <a:pt x="330180" y="294483"/>
                    </a:cubicBezTo>
                    <a:cubicBezTo>
                      <a:pt x="330180" y="294483"/>
                      <a:pt x="330043" y="294483"/>
                      <a:pt x="330043" y="294483"/>
                    </a:cubicBezTo>
                    <a:cubicBezTo>
                      <a:pt x="331277" y="294483"/>
                      <a:pt x="332374" y="294208"/>
                      <a:pt x="333609" y="293934"/>
                    </a:cubicBezTo>
                    <a:cubicBezTo>
                      <a:pt x="333334" y="293934"/>
                      <a:pt x="333197" y="293934"/>
                      <a:pt x="333060" y="294071"/>
                    </a:cubicBezTo>
                    <a:cubicBezTo>
                      <a:pt x="333609" y="293934"/>
                      <a:pt x="334158" y="293797"/>
                      <a:pt x="334706" y="293660"/>
                    </a:cubicBezTo>
                    <a:cubicBezTo>
                      <a:pt x="335118" y="293523"/>
                      <a:pt x="335666" y="293248"/>
                      <a:pt x="336215" y="293111"/>
                    </a:cubicBezTo>
                    <a:cubicBezTo>
                      <a:pt x="336215" y="293111"/>
                      <a:pt x="336078" y="293111"/>
                      <a:pt x="336078" y="293111"/>
                    </a:cubicBezTo>
                    <a:cubicBezTo>
                      <a:pt x="337175" y="292563"/>
                      <a:pt x="338135" y="292014"/>
                      <a:pt x="339095" y="291328"/>
                    </a:cubicBezTo>
                    <a:cubicBezTo>
                      <a:pt x="338958" y="291465"/>
                      <a:pt x="338684" y="291602"/>
                      <a:pt x="338547" y="291602"/>
                    </a:cubicBezTo>
                    <a:cubicBezTo>
                      <a:pt x="339644" y="290779"/>
                      <a:pt x="340604" y="290094"/>
                      <a:pt x="341564" y="289270"/>
                    </a:cubicBezTo>
                    <a:cubicBezTo>
                      <a:pt x="341564" y="289270"/>
                      <a:pt x="341564" y="289270"/>
                      <a:pt x="341427" y="289408"/>
                    </a:cubicBezTo>
                    <a:cubicBezTo>
                      <a:pt x="342936" y="288036"/>
                      <a:pt x="344307" y="286527"/>
                      <a:pt x="345679" y="285018"/>
                    </a:cubicBezTo>
                    <a:cubicBezTo>
                      <a:pt x="347874" y="282412"/>
                      <a:pt x="350068" y="279669"/>
                      <a:pt x="352125" y="276789"/>
                    </a:cubicBezTo>
                    <a:cubicBezTo>
                      <a:pt x="354457" y="273086"/>
                      <a:pt x="356652" y="269245"/>
                      <a:pt x="358572" y="265405"/>
                    </a:cubicBezTo>
                    <a:lnTo>
                      <a:pt x="358572" y="265405"/>
                    </a:lnTo>
                    <a:cubicBezTo>
                      <a:pt x="358572" y="265405"/>
                      <a:pt x="358572" y="265405"/>
                      <a:pt x="358572" y="265405"/>
                    </a:cubicBezTo>
                    <a:cubicBezTo>
                      <a:pt x="358572" y="265405"/>
                      <a:pt x="358572" y="265267"/>
                      <a:pt x="358709" y="265267"/>
                    </a:cubicBezTo>
                    <a:cubicBezTo>
                      <a:pt x="358709" y="265267"/>
                      <a:pt x="358709" y="265267"/>
                      <a:pt x="358709" y="265267"/>
                    </a:cubicBezTo>
                    <a:cubicBezTo>
                      <a:pt x="360355" y="261838"/>
                      <a:pt x="362001" y="258409"/>
                      <a:pt x="363647" y="254844"/>
                    </a:cubicBezTo>
                    <a:cubicBezTo>
                      <a:pt x="365704" y="250180"/>
                      <a:pt x="367487" y="245242"/>
                      <a:pt x="369270" y="240441"/>
                    </a:cubicBezTo>
                    <a:cubicBezTo>
                      <a:pt x="369270" y="240441"/>
                      <a:pt x="369270" y="240579"/>
                      <a:pt x="369270" y="240579"/>
                    </a:cubicBezTo>
                    <a:cubicBezTo>
                      <a:pt x="371328" y="234270"/>
                      <a:pt x="373385" y="227823"/>
                      <a:pt x="375168" y="221376"/>
                    </a:cubicBezTo>
                    <a:cubicBezTo>
                      <a:pt x="376403" y="216987"/>
                      <a:pt x="377500" y="212461"/>
                      <a:pt x="378460" y="207935"/>
                    </a:cubicBezTo>
                    <a:cubicBezTo>
                      <a:pt x="378186" y="206974"/>
                      <a:pt x="377911" y="206015"/>
                      <a:pt x="377774" y="204917"/>
                    </a:cubicBezTo>
                    <a:cubicBezTo>
                      <a:pt x="376677" y="200391"/>
                      <a:pt x="375717" y="195864"/>
                      <a:pt x="374620" y="191476"/>
                    </a:cubicBezTo>
                    <a:cubicBezTo>
                      <a:pt x="373797" y="188047"/>
                      <a:pt x="372974" y="184618"/>
                      <a:pt x="372288" y="181189"/>
                    </a:cubicBezTo>
                    <a:cubicBezTo>
                      <a:pt x="370779" y="173096"/>
                      <a:pt x="369270" y="165003"/>
                      <a:pt x="367899" y="156774"/>
                    </a:cubicBezTo>
                    <a:cubicBezTo>
                      <a:pt x="367624" y="154854"/>
                      <a:pt x="367213" y="152934"/>
                      <a:pt x="366939" y="151013"/>
                    </a:cubicBezTo>
                    <a:cubicBezTo>
                      <a:pt x="366390" y="147036"/>
                      <a:pt x="365841" y="142921"/>
                      <a:pt x="365293" y="138943"/>
                    </a:cubicBezTo>
                    <a:cubicBezTo>
                      <a:pt x="363921" y="129616"/>
                      <a:pt x="362687" y="120290"/>
                      <a:pt x="361590" y="110962"/>
                    </a:cubicBezTo>
                    <a:cubicBezTo>
                      <a:pt x="359943" y="94641"/>
                      <a:pt x="358983" y="78044"/>
                      <a:pt x="359532" y="61585"/>
                    </a:cubicBezTo>
                    <a:cubicBezTo>
                      <a:pt x="359669" y="58019"/>
                      <a:pt x="359943" y="54453"/>
                      <a:pt x="360218" y="50887"/>
                    </a:cubicBezTo>
                    <a:cubicBezTo>
                      <a:pt x="360492" y="47458"/>
                      <a:pt x="360766" y="44029"/>
                      <a:pt x="361590" y="40600"/>
                    </a:cubicBezTo>
                    <a:cubicBezTo>
                      <a:pt x="361864" y="38953"/>
                      <a:pt x="362275" y="37445"/>
                      <a:pt x="362687" y="35936"/>
                    </a:cubicBezTo>
                    <a:cubicBezTo>
                      <a:pt x="363098" y="34153"/>
                      <a:pt x="363784" y="32781"/>
                      <a:pt x="364607" y="31272"/>
                    </a:cubicBezTo>
                    <a:cubicBezTo>
                      <a:pt x="365979" y="28255"/>
                      <a:pt x="368310" y="25786"/>
                      <a:pt x="370230" y="23180"/>
                    </a:cubicBezTo>
                    <a:cubicBezTo>
                      <a:pt x="371602" y="21123"/>
                      <a:pt x="374482" y="20849"/>
                      <a:pt x="376540" y="21946"/>
                    </a:cubicBezTo>
                    <a:cubicBezTo>
                      <a:pt x="378186" y="22906"/>
                      <a:pt x="379969" y="23729"/>
                      <a:pt x="381615" y="24689"/>
                    </a:cubicBezTo>
                    <a:cubicBezTo>
                      <a:pt x="382438" y="25237"/>
                      <a:pt x="383261" y="26061"/>
                      <a:pt x="383946" y="26746"/>
                    </a:cubicBezTo>
                    <a:cubicBezTo>
                      <a:pt x="384632" y="27432"/>
                      <a:pt x="385318" y="28392"/>
                      <a:pt x="385867" y="29215"/>
                    </a:cubicBezTo>
                    <a:cubicBezTo>
                      <a:pt x="386553" y="30587"/>
                      <a:pt x="387101" y="31821"/>
                      <a:pt x="387787" y="33330"/>
                    </a:cubicBezTo>
                    <a:cubicBezTo>
                      <a:pt x="388336" y="34701"/>
                      <a:pt x="388747" y="36348"/>
                      <a:pt x="389159" y="37719"/>
                    </a:cubicBezTo>
                    <a:cubicBezTo>
                      <a:pt x="389707" y="39777"/>
                      <a:pt x="390256" y="41834"/>
                      <a:pt x="390804" y="44029"/>
                    </a:cubicBezTo>
                    <a:cubicBezTo>
                      <a:pt x="392176" y="49240"/>
                      <a:pt x="392725" y="54590"/>
                      <a:pt x="393548" y="59939"/>
                    </a:cubicBezTo>
                    <a:cubicBezTo>
                      <a:pt x="393959" y="63231"/>
                      <a:pt x="394371" y="66523"/>
                      <a:pt x="394645" y="69952"/>
                    </a:cubicBezTo>
                    <a:cubicBezTo>
                      <a:pt x="395194" y="74478"/>
                      <a:pt x="395742" y="79004"/>
                      <a:pt x="396291" y="83394"/>
                    </a:cubicBezTo>
                    <a:cubicBezTo>
                      <a:pt x="396702" y="86959"/>
                      <a:pt x="396977" y="90526"/>
                      <a:pt x="397251" y="94229"/>
                    </a:cubicBezTo>
                    <a:cubicBezTo>
                      <a:pt x="397525" y="98755"/>
                      <a:pt x="397800" y="103281"/>
                      <a:pt x="397937" y="107945"/>
                    </a:cubicBezTo>
                    <a:cubicBezTo>
                      <a:pt x="398348" y="119467"/>
                      <a:pt x="398211" y="130851"/>
                      <a:pt x="397662" y="142372"/>
                    </a:cubicBezTo>
                    <a:cubicBezTo>
                      <a:pt x="396565" y="163083"/>
                      <a:pt x="393548" y="183657"/>
                      <a:pt x="389296" y="203957"/>
                    </a:cubicBezTo>
                    <a:cubicBezTo>
                      <a:pt x="389022" y="205192"/>
                      <a:pt x="388747" y="206563"/>
                      <a:pt x="388473" y="207798"/>
                    </a:cubicBezTo>
                    <a:cubicBezTo>
                      <a:pt x="388473" y="207798"/>
                      <a:pt x="388473" y="207935"/>
                      <a:pt x="388473" y="207935"/>
                    </a:cubicBezTo>
                    <a:cubicBezTo>
                      <a:pt x="389433" y="211227"/>
                      <a:pt x="390393" y="214518"/>
                      <a:pt x="391216" y="217810"/>
                    </a:cubicBezTo>
                    <a:cubicBezTo>
                      <a:pt x="391765" y="219731"/>
                      <a:pt x="392176" y="221514"/>
                      <a:pt x="392862" y="223434"/>
                    </a:cubicBezTo>
                    <a:cubicBezTo>
                      <a:pt x="394508" y="228509"/>
                      <a:pt x="396154" y="233447"/>
                      <a:pt x="397800" y="238384"/>
                    </a:cubicBezTo>
                    <a:cubicBezTo>
                      <a:pt x="399857" y="244282"/>
                      <a:pt x="402189" y="250180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932" y="256078"/>
                      <a:pt x="404932" y="256352"/>
                      <a:pt x="405069" y="256489"/>
                    </a:cubicBezTo>
                    <a:cubicBezTo>
                      <a:pt x="405069" y="256352"/>
                      <a:pt x="405069" y="256352"/>
                      <a:pt x="404932" y="256215"/>
                    </a:cubicBezTo>
                    <a:cubicBezTo>
                      <a:pt x="406029" y="258409"/>
                      <a:pt x="407264" y="260330"/>
                      <a:pt x="408635" y="262387"/>
                    </a:cubicBezTo>
                    <a:cubicBezTo>
                      <a:pt x="408910" y="262799"/>
                      <a:pt x="409184" y="263210"/>
                      <a:pt x="409596" y="263622"/>
                    </a:cubicBezTo>
                    <a:cubicBezTo>
                      <a:pt x="409870" y="263896"/>
                      <a:pt x="410144" y="264170"/>
                      <a:pt x="410281" y="264444"/>
                    </a:cubicBezTo>
                    <a:cubicBezTo>
                      <a:pt x="410556" y="264582"/>
                      <a:pt x="410830" y="264856"/>
                      <a:pt x="411104" y="264993"/>
                    </a:cubicBezTo>
                    <a:cubicBezTo>
                      <a:pt x="411516" y="265267"/>
                      <a:pt x="411927" y="265542"/>
                      <a:pt x="412339" y="265679"/>
                    </a:cubicBezTo>
                    <a:cubicBezTo>
                      <a:pt x="412201" y="265542"/>
                      <a:pt x="411927" y="265405"/>
                      <a:pt x="411790" y="265405"/>
                    </a:cubicBezTo>
                    <a:cubicBezTo>
                      <a:pt x="412201" y="265542"/>
                      <a:pt x="412613" y="265816"/>
                      <a:pt x="413025" y="265953"/>
                    </a:cubicBezTo>
                    <a:cubicBezTo>
                      <a:pt x="413436" y="266091"/>
                      <a:pt x="413985" y="266228"/>
                      <a:pt x="414396" y="266365"/>
                    </a:cubicBezTo>
                    <a:cubicBezTo>
                      <a:pt x="414670" y="266365"/>
                      <a:pt x="414945" y="266365"/>
                      <a:pt x="415082" y="266502"/>
                    </a:cubicBezTo>
                    <a:cubicBezTo>
                      <a:pt x="415219" y="266502"/>
                      <a:pt x="415356" y="266502"/>
                      <a:pt x="415630" y="266502"/>
                    </a:cubicBezTo>
                    <a:cubicBezTo>
                      <a:pt x="415905" y="266365"/>
                      <a:pt x="416179" y="266365"/>
                      <a:pt x="416454" y="266228"/>
                    </a:cubicBezTo>
                    <a:cubicBezTo>
                      <a:pt x="416865" y="265953"/>
                      <a:pt x="417276" y="265816"/>
                      <a:pt x="417688" y="265542"/>
                    </a:cubicBezTo>
                    <a:cubicBezTo>
                      <a:pt x="418099" y="265267"/>
                      <a:pt x="418511" y="264856"/>
                      <a:pt x="419059" y="264582"/>
                    </a:cubicBezTo>
                    <a:cubicBezTo>
                      <a:pt x="419059" y="264582"/>
                      <a:pt x="419059" y="264582"/>
                      <a:pt x="419059" y="264582"/>
                    </a:cubicBezTo>
                    <a:cubicBezTo>
                      <a:pt x="419883" y="263759"/>
                      <a:pt x="420705" y="263073"/>
                      <a:pt x="421528" y="262250"/>
                    </a:cubicBezTo>
                    <a:cubicBezTo>
                      <a:pt x="421528" y="262250"/>
                      <a:pt x="421391" y="262387"/>
                      <a:pt x="421391" y="262387"/>
                    </a:cubicBezTo>
                    <a:cubicBezTo>
                      <a:pt x="421528" y="262250"/>
                      <a:pt x="421528" y="262113"/>
                      <a:pt x="421665" y="262113"/>
                    </a:cubicBezTo>
                    <a:cubicBezTo>
                      <a:pt x="421665" y="262113"/>
                      <a:pt x="421803" y="261976"/>
                      <a:pt x="421803" y="261976"/>
                    </a:cubicBezTo>
                    <a:cubicBezTo>
                      <a:pt x="421803" y="261976"/>
                      <a:pt x="421803" y="261976"/>
                      <a:pt x="421803" y="261976"/>
                    </a:cubicBezTo>
                    <a:cubicBezTo>
                      <a:pt x="423037" y="260604"/>
                      <a:pt x="424134" y="259095"/>
                      <a:pt x="425232" y="257450"/>
                    </a:cubicBezTo>
                    <a:cubicBezTo>
                      <a:pt x="425094" y="257586"/>
                      <a:pt x="425094" y="257724"/>
                      <a:pt x="424957" y="257861"/>
                    </a:cubicBezTo>
                    <a:cubicBezTo>
                      <a:pt x="425643" y="256764"/>
                      <a:pt x="426329" y="255529"/>
                      <a:pt x="426878" y="254432"/>
                    </a:cubicBezTo>
                    <a:cubicBezTo>
                      <a:pt x="426878" y="254432"/>
                      <a:pt x="426878" y="254432"/>
                      <a:pt x="426878" y="254569"/>
                    </a:cubicBezTo>
                    <a:cubicBezTo>
                      <a:pt x="429346" y="249494"/>
                      <a:pt x="431404" y="244282"/>
                      <a:pt x="433324" y="238933"/>
                    </a:cubicBezTo>
                    <a:cubicBezTo>
                      <a:pt x="436342" y="229880"/>
                      <a:pt x="438536" y="220554"/>
                      <a:pt x="440457" y="211089"/>
                    </a:cubicBezTo>
                    <a:cubicBezTo>
                      <a:pt x="440457" y="211227"/>
                      <a:pt x="440457" y="211364"/>
                      <a:pt x="440319" y="211501"/>
                    </a:cubicBezTo>
                    <a:cubicBezTo>
                      <a:pt x="441279" y="206563"/>
                      <a:pt x="442239" y="201625"/>
                      <a:pt x="442925" y="196687"/>
                    </a:cubicBezTo>
                    <a:cubicBezTo>
                      <a:pt x="443337" y="194356"/>
                      <a:pt x="443611" y="191887"/>
                      <a:pt x="444023" y="189418"/>
                    </a:cubicBezTo>
                    <a:cubicBezTo>
                      <a:pt x="442925" y="182148"/>
                      <a:pt x="441965" y="175016"/>
                      <a:pt x="441005" y="167884"/>
                    </a:cubicBezTo>
                    <a:cubicBezTo>
                      <a:pt x="440045" y="161574"/>
                      <a:pt x="439359" y="155128"/>
                      <a:pt x="438673" y="148819"/>
                    </a:cubicBezTo>
                    <a:cubicBezTo>
                      <a:pt x="437850" y="142235"/>
                      <a:pt x="436890" y="135651"/>
                      <a:pt x="436342" y="128931"/>
                    </a:cubicBezTo>
                    <a:cubicBezTo>
                      <a:pt x="435381" y="119467"/>
                      <a:pt x="434559" y="109865"/>
                      <a:pt x="433599" y="100401"/>
                    </a:cubicBezTo>
                    <a:cubicBezTo>
                      <a:pt x="432638" y="90252"/>
                      <a:pt x="431815" y="80101"/>
                      <a:pt x="431404" y="69952"/>
                    </a:cubicBezTo>
                    <a:cubicBezTo>
                      <a:pt x="431130" y="65562"/>
                      <a:pt x="431130" y="61174"/>
                      <a:pt x="431130" y="56784"/>
                    </a:cubicBezTo>
                    <a:cubicBezTo>
                      <a:pt x="431130" y="52533"/>
                      <a:pt x="431130" y="48281"/>
                      <a:pt x="431267" y="44029"/>
                    </a:cubicBezTo>
                    <a:cubicBezTo>
                      <a:pt x="431541" y="40462"/>
                      <a:pt x="431952" y="37033"/>
                      <a:pt x="432638" y="33604"/>
                    </a:cubicBezTo>
                    <a:cubicBezTo>
                      <a:pt x="433461" y="29627"/>
                      <a:pt x="434970" y="25923"/>
                      <a:pt x="436067" y="21946"/>
                    </a:cubicBezTo>
                    <a:cubicBezTo>
                      <a:pt x="436890" y="19340"/>
                      <a:pt x="439633" y="17556"/>
                      <a:pt x="442377" y="18379"/>
                    </a:cubicBezTo>
                    <a:cubicBezTo>
                      <a:pt x="443748" y="18791"/>
                      <a:pt x="445257" y="19065"/>
                      <a:pt x="446491" y="19614"/>
                    </a:cubicBezTo>
                    <a:cubicBezTo>
                      <a:pt x="447452" y="20026"/>
                      <a:pt x="448275" y="20574"/>
                      <a:pt x="449097" y="21123"/>
                    </a:cubicBezTo>
                    <a:cubicBezTo>
                      <a:pt x="450744" y="22357"/>
                      <a:pt x="451704" y="24414"/>
                      <a:pt x="452526" y="26198"/>
                    </a:cubicBezTo>
                    <a:cubicBezTo>
                      <a:pt x="453212" y="27569"/>
                      <a:pt x="453487" y="29078"/>
                      <a:pt x="453761" y="30450"/>
                    </a:cubicBezTo>
                    <a:cubicBezTo>
                      <a:pt x="454173" y="31959"/>
                      <a:pt x="454447" y="33467"/>
                      <a:pt x="454721" y="34976"/>
                    </a:cubicBezTo>
                    <a:cubicBezTo>
                      <a:pt x="455133" y="37308"/>
                      <a:pt x="455681" y="39502"/>
                      <a:pt x="455955" y="41834"/>
                    </a:cubicBezTo>
                    <a:cubicBezTo>
                      <a:pt x="456504" y="45263"/>
                      <a:pt x="456778" y="48555"/>
                      <a:pt x="457053" y="51984"/>
                    </a:cubicBezTo>
                    <a:cubicBezTo>
                      <a:pt x="457876" y="60488"/>
                      <a:pt x="458424" y="68855"/>
                      <a:pt x="459110" y="77358"/>
                    </a:cubicBezTo>
                    <a:cubicBezTo>
                      <a:pt x="459247" y="79278"/>
                      <a:pt x="459384" y="81336"/>
                      <a:pt x="459384" y="83256"/>
                    </a:cubicBezTo>
                    <a:cubicBezTo>
                      <a:pt x="459659" y="88743"/>
                      <a:pt x="459796" y="94092"/>
                      <a:pt x="460070" y="99578"/>
                    </a:cubicBezTo>
                    <a:cubicBezTo>
                      <a:pt x="460207" y="102870"/>
                      <a:pt x="460345" y="106299"/>
                      <a:pt x="460482" y="109591"/>
                    </a:cubicBezTo>
                    <a:cubicBezTo>
                      <a:pt x="460482" y="110139"/>
                      <a:pt x="460482" y="110688"/>
                      <a:pt x="460482" y="111237"/>
                    </a:cubicBezTo>
                    <a:cubicBezTo>
                      <a:pt x="460482" y="113294"/>
                      <a:pt x="460345" y="115352"/>
                      <a:pt x="460345" y="117409"/>
                    </a:cubicBezTo>
                    <a:cubicBezTo>
                      <a:pt x="460070" y="126462"/>
                      <a:pt x="459796" y="135651"/>
                      <a:pt x="459659" y="144841"/>
                    </a:cubicBezTo>
                    <a:cubicBezTo>
                      <a:pt x="459659" y="146487"/>
                      <a:pt x="459384" y="148133"/>
                      <a:pt x="459247" y="149642"/>
                    </a:cubicBezTo>
                    <a:cubicBezTo>
                      <a:pt x="458699" y="154716"/>
                      <a:pt x="458150" y="159654"/>
                      <a:pt x="457739" y="164729"/>
                    </a:cubicBezTo>
                    <a:cubicBezTo>
                      <a:pt x="457327" y="169393"/>
                      <a:pt x="456778" y="174193"/>
                      <a:pt x="456367" y="178857"/>
                    </a:cubicBezTo>
                    <a:cubicBezTo>
                      <a:pt x="455955" y="182423"/>
                      <a:pt x="455544" y="186126"/>
                      <a:pt x="454995" y="189693"/>
                    </a:cubicBezTo>
                    <a:cubicBezTo>
                      <a:pt x="456367" y="198745"/>
                      <a:pt x="458013" y="207798"/>
                      <a:pt x="459659" y="216713"/>
                    </a:cubicBezTo>
                    <a:cubicBezTo>
                      <a:pt x="459659" y="216576"/>
                      <a:pt x="459659" y="216438"/>
                      <a:pt x="459659" y="216302"/>
                    </a:cubicBezTo>
                    <a:cubicBezTo>
                      <a:pt x="461031" y="222748"/>
                      <a:pt x="462402" y="229332"/>
                      <a:pt x="463774" y="235778"/>
                    </a:cubicBezTo>
                    <a:cubicBezTo>
                      <a:pt x="464460" y="238933"/>
                      <a:pt x="465420" y="241950"/>
                      <a:pt x="466243" y="244968"/>
                    </a:cubicBezTo>
                    <a:cubicBezTo>
                      <a:pt x="467614" y="250317"/>
                      <a:pt x="469123" y="255529"/>
                      <a:pt x="470906" y="260741"/>
                    </a:cubicBezTo>
                    <a:cubicBezTo>
                      <a:pt x="470906" y="260741"/>
                      <a:pt x="470906" y="260741"/>
                      <a:pt x="470906" y="260741"/>
                    </a:cubicBezTo>
                    <a:cubicBezTo>
                      <a:pt x="472140" y="264033"/>
                      <a:pt x="473375" y="267325"/>
                      <a:pt x="474747" y="270480"/>
                    </a:cubicBezTo>
                    <a:cubicBezTo>
                      <a:pt x="474747" y="270480"/>
                      <a:pt x="474747" y="270480"/>
                      <a:pt x="474747" y="270480"/>
                    </a:cubicBezTo>
                    <a:cubicBezTo>
                      <a:pt x="475569" y="272125"/>
                      <a:pt x="476530" y="273772"/>
                      <a:pt x="477627" y="275280"/>
                    </a:cubicBezTo>
                    <a:cubicBezTo>
                      <a:pt x="478176" y="275966"/>
                      <a:pt x="478587" y="276652"/>
                      <a:pt x="479136" y="277201"/>
                    </a:cubicBezTo>
                    <a:cubicBezTo>
                      <a:pt x="479410" y="277475"/>
                      <a:pt x="479684" y="277749"/>
                      <a:pt x="479959" y="277886"/>
                    </a:cubicBezTo>
                    <a:cubicBezTo>
                      <a:pt x="480370" y="278160"/>
                      <a:pt x="480781" y="278435"/>
                      <a:pt x="481193" y="278709"/>
                    </a:cubicBezTo>
                    <a:cubicBezTo>
                      <a:pt x="481605" y="278847"/>
                      <a:pt x="482016" y="279121"/>
                      <a:pt x="482427" y="279395"/>
                    </a:cubicBezTo>
                    <a:cubicBezTo>
                      <a:pt x="482839" y="279532"/>
                      <a:pt x="483113" y="279669"/>
                      <a:pt x="483525" y="279807"/>
                    </a:cubicBezTo>
                    <a:cubicBezTo>
                      <a:pt x="483799" y="279807"/>
                      <a:pt x="483936" y="279807"/>
                      <a:pt x="484210" y="279944"/>
                    </a:cubicBezTo>
                    <a:cubicBezTo>
                      <a:pt x="484485" y="279944"/>
                      <a:pt x="484622" y="279807"/>
                      <a:pt x="484896" y="279807"/>
                    </a:cubicBezTo>
                    <a:cubicBezTo>
                      <a:pt x="485308" y="279669"/>
                      <a:pt x="485582" y="279532"/>
                      <a:pt x="485994" y="279395"/>
                    </a:cubicBezTo>
                    <a:cubicBezTo>
                      <a:pt x="486405" y="279121"/>
                      <a:pt x="486954" y="278983"/>
                      <a:pt x="487365" y="278709"/>
                    </a:cubicBezTo>
                    <a:cubicBezTo>
                      <a:pt x="487777" y="278435"/>
                      <a:pt x="488188" y="278160"/>
                      <a:pt x="488737" y="277886"/>
                    </a:cubicBezTo>
                    <a:cubicBezTo>
                      <a:pt x="489148" y="277612"/>
                      <a:pt x="489423" y="277201"/>
                      <a:pt x="489834" y="276926"/>
                    </a:cubicBezTo>
                    <a:cubicBezTo>
                      <a:pt x="490246" y="276515"/>
                      <a:pt x="490657" y="276103"/>
                      <a:pt x="490931" y="275829"/>
                    </a:cubicBezTo>
                    <a:cubicBezTo>
                      <a:pt x="490931" y="275829"/>
                      <a:pt x="490931" y="275829"/>
                      <a:pt x="490931" y="275829"/>
                    </a:cubicBezTo>
                    <a:cubicBezTo>
                      <a:pt x="491617" y="275143"/>
                      <a:pt x="492166" y="274320"/>
                      <a:pt x="492714" y="273497"/>
                    </a:cubicBezTo>
                    <a:cubicBezTo>
                      <a:pt x="492714" y="273634"/>
                      <a:pt x="492577" y="273634"/>
                      <a:pt x="492577" y="273772"/>
                    </a:cubicBezTo>
                    <a:cubicBezTo>
                      <a:pt x="492714" y="273634"/>
                      <a:pt x="492714" y="273497"/>
                      <a:pt x="492852" y="273360"/>
                    </a:cubicBezTo>
                    <a:cubicBezTo>
                      <a:pt x="492852" y="273223"/>
                      <a:pt x="492989" y="273223"/>
                      <a:pt x="492989" y="273086"/>
                    </a:cubicBezTo>
                    <a:cubicBezTo>
                      <a:pt x="492989" y="273086"/>
                      <a:pt x="492852" y="273223"/>
                      <a:pt x="492852" y="273223"/>
                    </a:cubicBezTo>
                    <a:cubicBezTo>
                      <a:pt x="493812" y="271577"/>
                      <a:pt x="494772" y="270068"/>
                      <a:pt x="495595" y="268422"/>
                    </a:cubicBezTo>
                    <a:cubicBezTo>
                      <a:pt x="495595" y="268422"/>
                      <a:pt x="495595" y="268560"/>
                      <a:pt x="495458" y="268560"/>
                    </a:cubicBezTo>
                    <a:cubicBezTo>
                      <a:pt x="497378" y="264719"/>
                      <a:pt x="499024" y="260741"/>
                      <a:pt x="500533" y="256627"/>
                    </a:cubicBezTo>
                    <a:cubicBezTo>
                      <a:pt x="500533" y="256901"/>
                      <a:pt x="500395" y="257038"/>
                      <a:pt x="500258" y="257312"/>
                    </a:cubicBezTo>
                    <a:cubicBezTo>
                      <a:pt x="503276" y="248671"/>
                      <a:pt x="505333" y="239756"/>
                      <a:pt x="507253" y="230841"/>
                    </a:cubicBezTo>
                    <a:cubicBezTo>
                      <a:pt x="507253" y="231115"/>
                      <a:pt x="507116" y="231252"/>
                      <a:pt x="507116" y="231526"/>
                    </a:cubicBezTo>
                    <a:cubicBezTo>
                      <a:pt x="510682" y="213284"/>
                      <a:pt x="512740" y="194767"/>
                      <a:pt x="514111" y="176251"/>
                    </a:cubicBezTo>
                    <a:cubicBezTo>
                      <a:pt x="514386" y="172273"/>
                      <a:pt x="514660" y="168296"/>
                      <a:pt x="514797" y="164318"/>
                    </a:cubicBezTo>
                    <a:cubicBezTo>
                      <a:pt x="514523" y="163083"/>
                      <a:pt x="514386" y="161986"/>
                      <a:pt x="514111" y="160752"/>
                    </a:cubicBezTo>
                    <a:cubicBezTo>
                      <a:pt x="513426" y="157460"/>
                      <a:pt x="513014" y="154305"/>
                      <a:pt x="512466" y="151013"/>
                    </a:cubicBezTo>
                    <a:cubicBezTo>
                      <a:pt x="511368" y="144429"/>
                      <a:pt x="510271" y="137846"/>
                      <a:pt x="509174" y="131262"/>
                    </a:cubicBezTo>
                    <a:cubicBezTo>
                      <a:pt x="507665" y="122210"/>
                      <a:pt x="506293" y="113020"/>
                      <a:pt x="504922" y="103968"/>
                    </a:cubicBezTo>
                    <a:cubicBezTo>
                      <a:pt x="504236" y="99441"/>
                      <a:pt x="503550" y="94915"/>
                      <a:pt x="502864" y="90388"/>
                    </a:cubicBezTo>
                    <a:cubicBezTo>
                      <a:pt x="502041" y="85177"/>
                      <a:pt x="501355" y="79827"/>
                      <a:pt x="500670" y="74615"/>
                    </a:cubicBezTo>
                    <a:cubicBezTo>
                      <a:pt x="499710" y="67757"/>
                      <a:pt x="499024" y="60762"/>
                      <a:pt x="498475" y="53904"/>
                    </a:cubicBezTo>
                    <a:cubicBezTo>
                      <a:pt x="498475" y="53904"/>
                      <a:pt x="498475" y="53904"/>
                      <a:pt x="498475" y="53904"/>
                    </a:cubicBezTo>
                    <a:cubicBezTo>
                      <a:pt x="498475" y="53767"/>
                      <a:pt x="498475" y="53630"/>
                      <a:pt x="498475" y="53493"/>
                    </a:cubicBezTo>
                    <a:cubicBezTo>
                      <a:pt x="498475" y="53355"/>
                      <a:pt x="498475" y="53218"/>
                      <a:pt x="498475" y="53081"/>
                    </a:cubicBezTo>
                    <a:cubicBezTo>
                      <a:pt x="498475" y="53081"/>
                      <a:pt x="498475" y="53081"/>
                      <a:pt x="498475" y="53081"/>
                    </a:cubicBezTo>
                    <a:cubicBezTo>
                      <a:pt x="498338" y="50749"/>
                      <a:pt x="498201" y="48417"/>
                      <a:pt x="497926" y="45949"/>
                    </a:cubicBezTo>
                    <a:cubicBezTo>
                      <a:pt x="497652" y="42657"/>
                      <a:pt x="497515" y="39228"/>
                      <a:pt x="497789" y="35936"/>
                    </a:cubicBezTo>
                    <a:cubicBezTo>
                      <a:pt x="497926" y="34427"/>
                      <a:pt x="498064" y="32919"/>
                      <a:pt x="498475" y="31410"/>
                    </a:cubicBezTo>
                    <a:cubicBezTo>
                      <a:pt x="498612" y="30587"/>
                      <a:pt x="498887" y="29764"/>
                      <a:pt x="499161" y="28941"/>
                    </a:cubicBezTo>
                    <a:cubicBezTo>
                      <a:pt x="499847" y="26746"/>
                      <a:pt x="501218" y="24552"/>
                      <a:pt x="502316" y="22494"/>
                    </a:cubicBezTo>
                    <a:cubicBezTo>
                      <a:pt x="503962" y="19203"/>
                      <a:pt x="509037" y="19065"/>
                      <a:pt x="511094" y="21946"/>
                    </a:cubicBezTo>
                    <a:cubicBezTo>
                      <a:pt x="511917" y="23180"/>
                      <a:pt x="512877" y="24552"/>
                      <a:pt x="513700" y="25786"/>
                    </a:cubicBezTo>
                    <a:cubicBezTo>
                      <a:pt x="514523" y="27021"/>
                      <a:pt x="515483" y="28392"/>
                      <a:pt x="516032" y="29764"/>
                    </a:cubicBezTo>
                    <a:cubicBezTo>
                      <a:pt x="516717" y="31684"/>
                      <a:pt x="517266" y="33193"/>
                      <a:pt x="517815" y="35113"/>
                    </a:cubicBezTo>
                    <a:cubicBezTo>
                      <a:pt x="518226" y="36896"/>
                      <a:pt x="518638" y="38817"/>
                      <a:pt x="518912" y="40737"/>
                    </a:cubicBezTo>
                    <a:cubicBezTo>
                      <a:pt x="520421" y="48966"/>
                      <a:pt x="521381" y="57196"/>
                      <a:pt x="522204" y="65562"/>
                    </a:cubicBezTo>
                    <a:cubicBezTo>
                      <a:pt x="523027" y="73792"/>
                      <a:pt x="523713" y="82022"/>
                      <a:pt x="524536" y="90252"/>
                    </a:cubicBezTo>
                    <a:cubicBezTo>
                      <a:pt x="524810" y="92583"/>
                      <a:pt x="524810" y="94915"/>
                      <a:pt x="524947" y="97110"/>
                    </a:cubicBezTo>
                    <a:cubicBezTo>
                      <a:pt x="525221" y="102596"/>
                      <a:pt x="525496" y="108219"/>
                      <a:pt x="525770" y="113706"/>
                    </a:cubicBezTo>
                    <a:cubicBezTo>
                      <a:pt x="525907" y="117135"/>
                      <a:pt x="526182" y="120701"/>
                      <a:pt x="526319" y="124130"/>
                    </a:cubicBezTo>
                    <a:cubicBezTo>
                      <a:pt x="526456" y="126187"/>
                      <a:pt x="526319" y="128382"/>
                      <a:pt x="526319" y="130577"/>
                    </a:cubicBezTo>
                    <a:cubicBezTo>
                      <a:pt x="526182" y="140589"/>
                      <a:pt x="526044" y="150465"/>
                      <a:pt x="525907" y="160340"/>
                    </a:cubicBezTo>
                    <a:cubicBezTo>
                      <a:pt x="525907" y="161986"/>
                      <a:pt x="525770" y="163495"/>
                      <a:pt x="525770" y="165141"/>
                    </a:cubicBezTo>
                    <a:cubicBezTo>
                      <a:pt x="525907" y="165690"/>
                      <a:pt x="526044" y="166238"/>
                      <a:pt x="526182" y="166924"/>
                    </a:cubicBezTo>
                    <a:cubicBezTo>
                      <a:pt x="527005" y="171313"/>
                      <a:pt x="527827" y="175702"/>
                      <a:pt x="528650" y="180091"/>
                    </a:cubicBezTo>
                    <a:cubicBezTo>
                      <a:pt x="528650" y="179954"/>
                      <a:pt x="528650" y="179954"/>
                      <a:pt x="528650" y="179954"/>
                    </a:cubicBezTo>
                    <a:cubicBezTo>
                      <a:pt x="530982" y="189967"/>
                      <a:pt x="533177" y="199980"/>
                      <a:pt x="536331" y="209855"/>
                    </a:cubicBezTo>
                    <a:cubicBezTo>
                      <a:pt x="536331" y="209855"/>
                      <a:pt x="536331" y="209855"/>
                      <a:pt x="536331" y="209718"/>
                    </a:cubicBezTo>
                    <a:cubicBezTo>
                      <a:pt x="537703" y="213696"/>
                      <a:pt x="539212" y="217536"/>
                      <a:pt x="540995" y="221376"/>
                    </a:cubicBezTo>
                    <a:cubicBezTo>
                      <a:pt x="540858" y="221102"/>
                      <a:pt x="540721" y="220965"/>
                      <a:pt x="540721" y="220690"/>
                    </a:cubicBezTo>
                    <a:cubicBezTo>
                      <a:pt x="541269" y="221925"/>
                      <a:pt x="541955" y="223022"/>
                      <a:pt x="542641" y="224119"/>
                    </a:cubicBezTo>
                    <a:cubicBezTo>
                      <a:pt x="542503" y="223845"/>
                      <a:pt x="542366" y="223708"/>
                      <a:pt x="542229" y="223571"/>
                    </a:cubicBezTo>
                    <a:cubicBezTo>
                      <a:pt x="542641" y="224119"/>
                      <a:pt x="543052" y="224531"/>
                      <a:pt x="543327" y="225080"/>
                    </a:cubicBezTo>
                    <a:cubicBezTo>
                      <a:pt x="543189" y="224943"/>
                      <a:pt x="543052" y="224668"/>
                      <a:pt x="542915" y="224531"/>
                    </a:cubicBezTo>
                    <a:cubicBezTo>
                      <a:pt x="543875" y="225628"/>
                      <a:pt x="544835" y="226589"/>
                      <a:pt x="545795" y="227548"/>
                    </a:cubicBezTo>
                    <a:cubicBezTo>
                      <a:pt x="545658" y="227412"/>
                      <a:pt x="545521" y="227274"/>
                      <a:pt x="545247" y="227137"/>
                    </a:cubicBezTo>
                    <a:cubicBezTo>
                      <a:pt x="546207" y="227960"/>
                      <a:pt x="547167" y="228783"/>
                      <a:pt x="548127" y="229469"/>
                    </a:cubicBezTo>
                    <a:cubicBezTo>
                      <a:pt x="548401" y="229606"/>
                      <a:pt x="548813" y="229880"/>
                      <a:pt x="549224" y="230018"/>
                    </a:cubicBezTo>
                    <a:cubicBezTo>
                      <a:pt x="549499" y="230018"/>
                      <a:pt x="549636" y="230154"/>
                      <a:pt x="549910" y="230154"/>
                    </a:cubicBezTo>
                    <a:cubicBezTo>
                      <a:pt x="550322" y="230154"/>
                      <a:pt x="550733" y="230292"/>
                      <a:pt x="551145" y="230292"/>
                    </a:cubicBezTo>
                    <a:cubicBezTo>
                      <a:pt x="552105" y="230292"/>
                      <a:pt x="553065" y="230018"/>
                      <a:pt x="554025" y="229880"/>
                    </a:cubicBezTo>
                    <a:cubicBezTo>
                      <a:pt x="553751" y="229880"/>
                      <a:pt x="553614" y="229880"/>
                      <a:pt x="553339" y="230018"/>
                    </a:cubicBezTo>
                    <a:cubicBezTo>
                      <a:pt x="553751" y="229880"/>
                      <a:pt x="554299" y="229743"/>
                      <a:pt x="554711" y="229606"/>
                    </a:cubicBezTo>
                    <a:cubicBezTo>
                      <a:pt x="555808" y="229195"/>
                      <a:pt x="556905" y="228783"/>
                      <a:pt x="558003" y="228234"/>
                    </a:cubicBezTo>
                    <a:cubicBezTo>
                      <a:pt x="558963" y="227686"/>
                      <a:pt x="559923" y="227137"/>
                      <a:pt x="560883" y="226451"/>
                    </a:cubicBezTo>
                    <a:cubicBezTo>
                      <a:pt x="560746" y="226451"/>
                      <a:pt x="560746" y="226589"/>
                      <a:pt x="560609" y="226589"/>
                    </a:cubicBezTo>
                    <a:cubicBezTo>
                      <a:pt x="561569" y="225903"/>
                      <a:pt x="562392" y="225217"/>
                      <a:pt x="563352" y="224394"/>
                    </a:cubicBezTo>
                    <a:cubicBezTo>
                      <a:pt x="564312" y="223571"/>
                      <a:pt x="565135" y="222611"/>
                      <a:pt x="565958" y="221651"/>
                    </a:cubicBezTo>
                    <a:cubicBezTo>
                      <a:pt x="565821" y="221788"/>
                      <a:pt x="565684" y="221925"/>
                      <a:pt x="565684" y="222062"/>
                    </a:cubicBezTo>
                    <a:cubicBezTo>
                      <a:pt x="568015" y="219456"/>
                      <a:pt x="570073" y="216713"/>
                      <a:pt x="572130" y="213832"/>
                    </a:cubicBezTo>
                    <a:cubicBezTo>
                      <a:pt x="574462" y="210678"/>
                      <a:pt x="576793" y="207660"/>
                      <a:pt x="578988" y="204506"/>
                    </a:cubicBezTo>
                    <a:cubicBezTo>
                      <a:pt x="578851" y="204780"/>
                      <a:pt x="578714" y="204917"/>
                      <a:pt x="578577" y="205054"/>
                    </a:cubicBezTo>
                    <a:cubicBezTo>
                      <a:pt x="581869" y="200254"/>
                      <a:pt x="584886" y="195316"/>
                      <a:pt x="587766" y="190241"/>
                    </a:cubicBezTo>
                    <a:cubicBezTo>
                      <a:pt x="589961" y="186538"/>
                      <a:pt x="592293" y="182835"/>
                      <a:pt x="594487" y="178994"/>
                    </a:cubicBezTo>
                    <a:cubicBezTo>
                      <a:pt x="597093" y="174468"/>
                      <a:pt x="599562" y="170079"/>
                      <a:pt x="602168" y="165552"/>
                    </a:cubicBezTo>
                    <a:cubicBezTo>
                      <a:pt x="606557" y="157734"/>
                      <a:pt x="611083" y="150053"/>
                      <a:pt x="615473" y="142235"/>
                    </a:cubicBezTo>
                    <a:cubicBezTo>
                      <a:pt x="627406" y="121387"/>
                      <a:pt x="639201" y="100539"/>
                      <a:pt x="651134" y="79690"/>
                    </a:cubicBezTo>
                    <a:cubicBezTo>
                      <a:pt x="652643" y="76947"/>
                      <a:pt x="656209" y="76124"/>
                      <a:pt x="658952" y="77633"/>
                    </a:cubicBezTo>
                    <a:cubicBezTo>
                      <a:pt x="661696" y="79278"/>
                      <a:pt x="662518" y="82707"/>
                      <a:pt x="661010" y="85451"/>
                    </a:cubicBezTo>
                    <a:cubicBezTo>
                      <a:pt x="643591" y="115900"/>
                      <a:pt x="626034" y="146213"/>
                      <a:pt x="608615" y="176662"/>
                    </a:cubicBezTo>
                    <a:cubicBezTo>
                      <a:pt x="602443" y="187361"/>
                      <a:pt x="596270" y="198059"/>
                      <a:pt x="589549" y="208483"/>
                    </a:cubicBezTo>
                    <a:cubicBezTo>
                      <a:pt x="587218" y="212050"/>
                      <a:pt x="584612" y="215479"/>
                      <a:pt x="582143" y="218770"/>
                    </a:cubicBezTo>
                    <a:cubicBezTo>
                      <a:pt x="579537" y="222199"/>
                      <a:pt x="577068" y="225491"/>
                      <a:pt x="574325" y="228646"/>
                    </a:cubicBezTo>
                    <a:cubicBezTo>
                      <a:pt x="570073" y="233583"/>
                      <a:pt x="564586" y="237835"/>
                      <a:pt x="558277" y="239619"/>
                    </a:cubicBezTo>
                    <a:cubicBezTo>
                      <a:pt x="555671" y="240441"/>
                      <a:pt x="552928" y="241128"/>
                      <a:pt x="550185" y="240853"/>
                    </a:cubicBezTo>
                    <a:cubicBezTo>
                      <a:pt x="548401" y="240716"/>
                      <a:pt x="547579" y="240441"/>
                      <a:pt x="545932" y="239893"/>
                    </a:cubicBezTo>
                    <a:cubicBezTo>
                      <a:pt x="544835" y="239619"/>
                      <a:pt x="543875" y="238933"/>
                      <a:pt x="542915" y="238384"/>
                    </a:cubicBezTo>
                    <a:cubicBezTo>
                      <a:pt x="541543" y="237699"/>
                      <a:pt x="540309" y="236464"/>
                      <a:pt x="539074" y="235367"/>
                    </a:cubicBezTo>
                    <a:cubicBezTo>
                      <a:pt x="537840" y="234270"/>
                      <a:pt x="536743" y="233035"/>
                      <a:pt x="535645" y="231938"/>
                    </a:cubicBezTo>
                    <a:cubicBezTo>
                      <a:pt x="533451" y="229469"/>
                      <a:pt x="531942" y="226451"/>
                      <a:pt x="530571" y="223571"/>
                    </a:cubicBezTo>
                    <a:cubicBezTo>
                      <a:pt x="529748" y="221651"/>
                      <a:pt x="529062" y="219867"/>
                      <a:pt x="528239" y="217947"/>
                    </a:cubicBezTo>
                    <a:cubicBezTo>
                      <a:pt x="527553" y="216302"/>
                      <a:pt x="526867" y="214656"/>
                      <a:pt x="526319" y="212873"/>
                    </a:cubicBezTo>
                    <a:cubicBezTo>
                      <a:pt x="525221" y="209169"/>
                      <a:pt x="523987" y="205466"/>
                      <a:pt x="523027" y="201625"/>
                    </a:cubicBezTo>
                    <a:cubicBezTo>
                      <a:pt x="523027" y="201351"/>
                      <a:pt x="522890" y="201214"/>
                      <a:pt x="522890" y="200940"/>
                    </a:cubicBezTo>
                    <a:cubicBezTo>
                      <a:pt x="522753" y="202174"/>
                      <a:pt x="522615" y="203409"/>
                      <a:pt x="522341" y="204780"/>
                    </a:cubicBezTo>
                    <a:cubicBezTo>
                      <a:pt x="521107" y="214244"/>
                      <a:pt x="519735" y="223845"/>
                      <a:pt x="517678" y="233309"/>
                    </a:cubicBezTo>
                    <a:cubicBezTo>
                      <a:pt x="515483" y="243322"/>
                      <a:pt x="513014" y="253198"/>
                      <a:pt x="509448" y="262662"/>
                    </a:cubicBezTo>
                    <a:cubicBezTo>
                      <a:pt x="508076" y="266228"/>
                      <a:pt x="506430" y="269794"/>
                      <a:pt x="504647" y="273086"/>
                    </a:cubicBezTo>
                    <a:cubicBezTo>
                      <a:pt x="503001" y="276240"/>
                      <a:pt x="501218" y="279121"/>
                      <a:pt x="498887" y="281864"/>
                    </a:cubicBezTo>
                    <a:cubicBezTo>
                      <a:pt x="497104" y="283921"/>
                      <a:pt x="494909" y="285430"/>
                      <a:pt x="492714" y="286802"/>
                    </a:cubicBezTo>
                    <a:cubicBezTo>
                      <a:pt x="491754" y="287488"/>
                      <a:pt x="490657" y="287899"/>
                      <a:pt x="489697" y="288311"/>
                    </a:cubicBezTo>
                    <a:cubicBezTo>
                      <a:pt x="487914" y="288859"/>
                      <a:pt x="486405" y="289408"/>
                      <a:pt x="484485" y="289408"/>
                    </a:cubicBezTo>
                    <a:cubicBezTo>
                      <a:pt x="482427" y="289408"/>
                      <a:pt x="479959" y="288722"/>
                      <a:pt x="478176" y="287762"/>
                    </a:cubicBezTo>
                    <a:cubicBezTo>
                      <a:pt x="475844" y="286527"/>
                      <a:pt x="473512" y="285156"/>
                      <a:pt x="471866" y="283098"/>
                    </a:cubicBezTo>
                    <a:cubicBezTo>
                      <a:pt x="466928" y="277475"/>
                      <a:pt x="463911" y="270343"/>
                      <a:pt x="461579" y="263347"/>
                    </a:cubicBezTo>
                    <a:cubicBezTo>
                      <a:pt x="459659" y="257998"/>
                      <a:pt x="458150" y="252512"/>
                      <a:pt x="456641" y="247025"/>
                    </a:cubicBezTo>
                    <a:cubicBezTo>
                      <a:pt x="455818" y="243734"/>
                      <a:pt x="454721" y="240441"/>
                      <a:pt x="454035" y="237012"/>
                    </a:cubicBezTo>
                    <a:cubicBezTo>
                      <a:pt x="453075" y="232624"/>
                      <a:pt x="452115" y="228234"/>
                      <a:pt x="451155" y="223845"/>
                    </a:cubicBezTo>
                    <a:cubicBezTo>
                      <a:pt x="450744" y="222062"/>
                      <a:pt x="450332" y="220142"/>
                      <a:pt x="449920" y="218222"/>
                    </a:cubicBezTo>
                    <a:cubicBezTo>
                      <a:pt x="449783" y="218908"/>
                      <a:pt x="449646" y="219731"/>
                      <a:pt x="449372" y="220416"/>
                    </a:cubicBezTo>
                    <a:cubicBezTo>
                      <a:pt x="448275" y="225080"/>
                      <a:pt x="447040" y="229880"/>
                      <a:pt x="445668" y="234544"/>
                    </a:cubicBezTo>
                    <a:cubicBezTo>
                      <a:pt x="444297" y="239207"/>
                      <a:pt x="442651" y="243870"/>
                      <a:pt x="440731" y="248534"/>
                    </a:cubicBezTo>
                    <a:cubicBezTo>
                      <a:pt x="439359" y="251963"/>
                      <a:pt x="437850" y="255392"/>
                      <a:pt x="436067" y="258821"/>
                    </a:cubicBezTo>
                    <a:cubicBezTo>
                      <a:pt x="434421" y="262113"/>
                      <a:pt x="432227" y="265131"/>
                      <a:pt x="429758" y="267873"/>
                    </a:cubicBezTo>
                    <a:cubicBezTo>
                      <a:pt x="426192" y="271851"/>
                      <a:pt x="421528" y="275829"/>
                      <a:pt x="415905" y="275829"/>
                    </a:cubicBezTo>
                    <a:cubicBezTo>
                      <a:pt x="413436" y="275829"/>
                      <a:pt x="411104" y="275006"/>
                      <a:pt x="408910" y="274046"/>
                    </a:cubicBezTo>
                    <a:cubicBezTo>
                      <a:pt x="406715" y="273086"/>
                      <a:pt x="404932" y="271577"/>
                      <a:pt x="403286" y="269794"/>
                    </a:cubicBezTo>
                    <a:cubicBezTo>
                      <a:pt x="402326" y="268696"/>
                      <a:pt x="401503" y="267462"/>
                      <a:pt x="400680" y="266365"/>
                    </a:cubicBezTo>
                    <a:cubicBezTo>
                      <a:pt x="399720" y="265131"/>
                      <a:pt x="399034" y="263759"/>
                      <a:pt x="398211" y="262387"/>
                    </a:cubicBezTo>
                    <a:cubicBezTo>
                      <a:pt x="397388" y="261015"/>
                      <a:pt x="396702" y="259370"/>
                      <a:pt x="396017" y="257998"/>
                    </a:cubicBezTo>
                    <a:cubicBezTo>
                      <a:pt x="394645" y="255118"/>
                      <a:pt x="393548" y="252237"/>
                      <a:pt x="392313" y="249220"/>
                    </a:cubicBezTo>
                    <a:cubicBezTo>
                      <a:pt x="390530" y="244557"/>
                      <a:pt x="389022" y="239893"/>
                      <a:pt x="387375" y="235230"/>
                    </a:cubicBezTo>
                    <a:cubicBezTo>
                      <a:pt x="386415" y="232349"/>
                      <a:pt x="385318" y="229332"/>
                      <a:pt x="384495" y="226314"/>
                    </a:cubicBezTo>
                    <a:cubicBezTo>
                      <a:pt x="383809" y="228646"/>
                      <a:pt x="383124" y="230977"/>
                      <a:pt x="382438" y="233172"/>
                    </a:cubicBezTo>
                    <a:cubicBezTo>
                      <a:pt x="379283" y="243185"/>
                      <a:pt x="375717" y="253198"/>
                      <a:pt x="371191" y="262662"/>
                    </a:cubicBezTo>
                    <a:cubicBezTo>
                      <a:pt x="367762" y="269931"/>
                      <a:pt x="364058" y="276926"/>
                      <a:pt x="359395" y="283510"/>
                    </a:cubicBezTo>
                    <a:cubicBezTo>
                      <a:pt x="357200" y="286665"/>
                      <a:pt x="354594" y="289545"/>
                      <a:pt x="352125" y="292425"/>
                    </a:cubicBezTo>
                    <a:cubicBezTo>
                      <a:pt x="349519" y="295305"/>
                      <a:pt x="346365" y="297775"/>
                      <a:pt x="343073" y="299969"/>
                    </a:cubicBezTo>
                    <a:cubicBezTo>
                      <a:pt x="341016" y="301341"/>
                      <a:pt x="338272" y="302301"/>
                      <a:pt x="335940" y="302712"/>
                    </a:cubicBezTo>
                    <a:cubicBezTo>
                      <a:pt x="334432" y="302986"/>
                      <a:pt x="332923" y="303398"/>
                      <a:pt x="331277" y="303261"/>
                    </a:cubicBezTo>
                    <a:cubicBezTo>
                      <a:pt x="329631" y="303261"/>
                      <a:pt x="328534" y="303124"/>
                      <a:pt x="326888" y="302850"/>
                    </a:cubicBezTo>
                    <a:cubicBezTo>
                      <a:pt x="324968" y="302575"/>
                      <a:pt x="322636" y="301478"/>
                      <a:pt x="321127" y="300243"/>
                    </a:cubicBezTo>
                    <a:cubicBezTo>
                      <a:pt x="319756" y="299283"/>
                      <a:pt x="318521" y="298460"/>
                      <a:pt x="317287" y="297363"/>
                    </a:cubicBezTo>
                    <a:cubicBezTo>
                      <a:pt x="316601" y="296814"/>
                      <a:pt x="316052" y="296128"/>
                      <a:pt x="315366" y="295443"/>
                    </a:cubicBezTo>
                    <a:cubicBezTo>
                      <a:pt x="314406" y="294346"/>
                      <a:pt x="313446" y="293248"/>
                      <a:pt x="312760" y="292014"/>
                    </a:cubicBezTo>
                    <a:cubicBezTo>
                      <a:pt x="310840" y="289270"/>
                      <a:pt x="309469" y="286116"/>
                      <a:pt x="308097" y="283098"/>
                    </a:cubicBezTo>
                    <a:cubicBezTo>
                      <a:pt x="306451" y="279669"/>
                      <a:pt x="305491" y="275829"/>
                      <a:pt x="304257" y="272263"/>
                    </a:cubicBezTo>
                    <a:cubicBezTo>
                      <a:pt x="302336" y="266091"/>
                      <a:pt x="300828" y="259781"/>
                      <a:pt x="299593" y="253472"/>
                    </a:cubicBezTo>
                    <a:cubicBezTo>
                      <a:pt x="298221" y="246340"/>
                      <a:pt x="296713" y="239070"/>
                      <a:pt x="295615" y="231938"/>
                    </a:cubicBezTo>
                    <a:cubicBezTo>
                      <a:pt x="294930" y="226863"/>
                      <a:pt x="294244" y="221925"/>
                      <a:pt x="293558" y="216987"/>
                    </a:cubicBezTo>
                    <a:cubicBezTo>
                      <a:pt x="293558" y="216987"/>
                      <a:pt x="293558" y="217125"/>
                      <a:pt x="293558" y="217125"/>
                    </a:cubicBezTo>
                    <a:cubicBezTo>
                      <a:pt x="286974" y="234955"/>
                      <a:pt x="278608" y="252237"/>
                      <a:pt x="267635" y="267873"/>
                    </a:cubicBezTo>
                    <a:cubicBezTo>
                      <a:pt x="262971" y="274320"/>
                      <a:pt x="257485" y="280218"/>
                      <a:pt x="251450" y="285430"/>
                    </a:cubicBezTo>
                    <a:cubicBezTo>
                      <a:pt x="248981" y="287488"/>
                      <a:pt x="246101" y="289408"/>
                      <a:pt x="243220" y="290779"/>
                    </a:cubicBezTo>
                    <a:cubicBezTo>
                      <a:pt x="241712" y="291465"/>
                      <a:pt x="240340" y="292151"/>
                      <a:pt x="238694" y="292699"/>
                    </a:cubicBezTo>
                    <a:cubicBezTo>
                      <a:pt x="236362" y="293523"/>
                      <a:pt x="234168" y="294071"/>
                      <a:pt x="231699" y="294483"/>
                    </a:cubicBezTo>
                    <a:cubicBezTo>
                      <a:pt x="226075" y="295580"/>
                      <a:pt x="219903" y="294208"/>
                      <a:pt x="214828" y="291602"/>
                    </a:cubicBezTo>
                    <a:cubicBezTo>
                      <a:pt x="213457" y="290917"/>
                      <a:pt x="212085" y="290231"/>
                      <a:pt x="210851" y="289270"/>
                    </a:cubicBezTo>
                    <a:cubicBezTo>
                      <a:pt x="209479" y="288311"/>
                      <a:pt x="208519" y="287350"/>
                      <a:pt x="207285" y="286253"/>
                    </a:cubicBezTo>
                    <a:cubicBezTo>
                      <a:pt x="204267" y="283647"/>
                      <a:pt x="201935" y="280355"/>
                      <a:pt x="199741" y="277063"/>
                    </a:cubicBezTo>
                    <a:cubicBezTo>
                      <a:pt x="197546" y="273772"/>
                      <a:pt x="195900" y="269931"/>
                      <a:pt x="194391" y="266228"/>
                    </a:cubicBezTo>
                    <a:cubicBezTo>
                      <a:pt x="192745" y="262524"/>
                      <a:pt x="191785" y="258547"/>
                      <a:pt x="190688" y="254706"/>
                    </a:cubicBezTo>
                    <a:cubicBezTo>
                      <a:pt x="188082" y="245105"/>
                      <a:pt x="186711" y="235230"/>
                      <a:pt x="185613" y="225491"/>
                    </a:cubicBezTo>
                    <a:cubicBezTo>
                      <a:pt x="185339" y="222748"/>
                      <a:pt x="185064" y="220005"/>
                      <a:pt x="184790" y="217261"/>
                    </a:cubicBezTo>
                    <a:cubicBezTo>
                      <a:pt x="180813" y="227686"/>
                      <a:pt x="176424" y="237835"/>
                      <a:pt x="171486" y="247848"/>
                    </a:cubicBezTo>
                    <a:cubicBezTo>
                      <a:pt x="167371" y="256215"/>
                      <a:pt x="162708" y="264308"/>
                      <a:pt x="157632" y="272125"/>
                    </a:cubicBezTo>
                    <a:cubicBezTo>
                      <a:pt x="152832" y="279669"/>
                      <a:pt x="147208" y="286665"/>
                      <a:pt x="141036" y="293248"/>
                    </a:cubicBezTo>
                    <a:cubicBezTo>
                      <a:pt x="136098" y="298598"/>
                      <a:pt x="130200" y="303398"/>
                      <a:pt x="123617" y="306553"/>
                    </a:cubicBezTo>
                    <a:cubicBezTo>
                      <a:pt x="120462" y="308199"/>
                      <a:pt x="117170" y="309708"/>
                      <a:pt x="113604" y="310256"/>
                    </a:cubicBezTo>
                    <a:cubicBezTo>
                      <a:pt x="111958" y="310530"/>
                      <a:pt x="110312" y="310805"/>
                      <a:pt x="108804" y="310805"/>
                    </a:cubicBezTo>
                    <a:cubicBezTo>
                      <a:pt x="103729" y="310942"/>
                      <a:pt x="101534" y="310805"/>
                      <a:pt x="99339" y="310393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3" name="任意多边形: 形状 282"/>
              <p:cNvSpPr/>
              <p:nvPr/>
            </p:nvSpPr>
            <p:spPr>
              <a:xfrm>
                <a:off x="3265271" y="4517055"/>
                <a:ext cx="773740" cy="1161477"/>
              </a:xfrm>
              <a:custGeom>
                <a:avLst/>
                <a:gdLst>
                  <a:gd name="connsiteX0" fmla="*/ 553736 w 773740"/>
                  <a:gd name="connsiteY0" fmla="*/ 150911 h 1161477"/>
                  <a:gd name="connsiteX1" fmla="*/ 553461 w 773740"/>
                  <a:gd name="connsiteY1" fmla="*/ 150911 h 1161477"/>
                  <a:gd name="connsiteX2" fmla="*/ 554010 w 773740"/>
                  <a:gd name="connsiteY2" fmla="*/ 150911 h 1161477"/>
                  <a:gd name="connsiteX3" fmla="*/ 554147 w 773740"/>
                  <a:gd name="connsiteY3" fmla="*/ 150911 h 1161477"/>
                  <a:gd name="connsiteX4" fmla="*/ 554010 w 773740"/>
                  <a:gd name="connsiteY4" fmla="*/ 150911 h 1161477"/>
                  <a:gd name="connsiteX5" fmla="*/ 568274 w 773740"/>
                  <a:gd name="connsiteY5" fmla="*/ 148991 h 1161477"/>
                  <a:gd name="connsiteX6" fmla="*/ 567589 w 773740"/>
                  <a:gd name="connsiteY6" fmla="*/ 149128 h 1161477"/>
                  <a:gd name="connsiteX7" fmla="*/ 598587 w 773740"/>
                  <a:gd name="connsiteY7" fmla="*/ 140349 h 1161477"/>
                  <a:gd name="connsiteX8" fmla="*/ 598450 w 773740"/>
                  <a:gd name="connsiteY8" fmla="*/ 140349 h 1161477"/>
                  <a:gd name="connsiteX9" fmla="*/ 620395 w 773740"/>
                  <a:gd name="connsiteY9" fmla="*/ 131983 h 1161477"/>
                  <a:gd name="connsiteX10" fmla="*/ 627939 w 773740"/>
                  <a:gd name="connsiteY10" fmla="*/ 129102 h 1161477"/>
                  <a:gd name="connsiteX11" fmla="*/ 635483 w 773740"/>
                  <a:gd name="connsiteY11" fmla="*/ 125811 h 1161477"/>
                  <a:gd name="connsiteX12" fmla="*/ 650845 w 773740"/>
                  <a:gd name="connsiteY12" fmla="*/ 119090 h 1161477"/>
                  <a:gd name="connsiteX13" fmla="*/ 616966 w 773740"/>
                  <a:gd name="connsiteY13" fmla="*/ 119090 h 1161477"/>
                  <a:gd name="connsiteX14" fmla="*/ 617103 w 773740"/>
                  <a:gd name="connsiteY14" fmla="*/ 119090 h 1161477"/>
                  <a:gd name="connsiteX15" fmla="*/ 578150 w 773740"/>
                  <a:gd name="connsiteY15" fmla="*/ 124302 h 1161477"/>
                  <a:gd name="connsiteX16" fmla="*/ 578424 w 773740"/>
                  <a:gd name="connsiteY16" fmla="*/ 124302 h 1161477"/>
                  <a:gd name="connsiteX17" fmla="*/ 549072 w 773740"/>
                  <a:gd name="connsiteY17" fmla="*/ 132120 h 1161477"/>
                  <a:gd name="connsiteX18" fmla="*/ 549072 w 773740"/>
                  <a:gd name="connsiteY18" fmla="*/ 132120 h 1161477"/>
                  <a:gd name="connsiteX19" fmla="*/ 549072 w 773740"/>
                  <a:gd name="connsiteY19" fmla="*/ 132120 h 1161477"/>
                  <a:gd name="connsiteX20" fmla="*/ 548523 w 773740"/>
                  <a:gd name="connsiteY20" fmla="*/ 132257 h 1161477"/>
                  <a:gd name="connsiteX21" fmla="*/ 548798 w 773740"/>
                  <a:gd name="connsiteY21" fmla="*/ 132120 h 1161477"/>
                  <a:gd name="connsiteX22" fmla="*/ 538785 w 773740"/>
                  <a:gd name="connsiteY22" fmla="*/ 136372 h 1161477"/>
                  <a:gd name="connsiteX23" fmla="*/ 538922 w 773740"/>
                  <a:gd name="connsiteY23" fmla="*/ 136372 h 1161477"/>
                  <a:gd name="connsiteX24" fmla="*/ 535905 w 773740"/>
                  <a:gd name="connsiteY24" fmla="*/ 138155 h 1161477"/>
                  <a:gd name="connsiteX25" fmla="*/ 534945 w 773740"/>
                  <a:gd name="connsiteY25" fmla="*/ 138841 h 1161477"/>
                  <a:gd name="connsiteX26" fmla="*/ 533024 w 773740"/>
                  <a:gd name="connsiteY26" fmla="*/ 140624 h 1161477"/>
                  <a:gd name="connsiteX27" fmla="*/ 533024 w 773740"/>
                  <a:gd name="connsiteY27" fmla="*/ 140624 h 1161477"/>
                  <a:gd name="connsiteX28" fmla="*/ 531927 w 773740"/>
                  <a:gd name="connsiteY28" fmla="*/ 141858 h 1161477"/>
                  <a:gd name="connsiteX29" fmla="*/ 531241 w 773740"/>
                  <a:gd name="connsiteY29" fmla="*/ 143093 h 1161477"/>
                  <a:gd name="connsiteX30" fmla="*/ 530967 w 773740"/>
                  <a:gd name="connsiteY30" fmla="*/ 143778 h 1161477"/>
                  <a:gd name="connsiteX31" fmla="*/ 530967 w 773740"/>
                  <a:gd name="connsiteY31" fmla="*/ 143916 h 1161477"/>
                  <a:gd name="connsiteX32" fmla="*/ 530967 w 773740"/>
                  <a:gd name="connsiteY32" fmla="*/ 144053 h 1161477"/>
                  <a:gd name="connsiteX33" fmla="*/ 531241 w 773740"/>
                  <a:gd name="connsiteY33" fmla="*/ 144876 h 1161477"/>
                  <a:gd name="connsiteX34" fmla="*/ 531653 w 773740"/>
                  <a:gd name="connsiteY34" fmla="*/ 145699 h 1161477"/>
                  <a:gd name="connsiteX35" fmla="*/ 532613 w 773740"/>
                  <a:gd name="connsiteY35" fmla="*/ 146796 h 1161477"/>
                  <a:gd name="connsiteX36" fmla="*/ 533024 w 773740"/>
                  <a:gd name="connsiteY36" fmla="*/ 147207 h 1161477"/>
                  <a:gd name="connsiteX37" fmla="*/ 533984 w 773740"/>
                  <a:gd name="connsiteY37" fmla="*/ 147893 h 1161477"/>
                  <a:gd name="connsiteX38" fmla="*/ 535630 w 773740"/>
                  <a:gd name="connsiteY38" fmla="*/ 148716 h 1161477"/>
                  <a:gd name="connsiteX39" fmla="*/ 535219 w 773740"/>
                  <a:gd name="connsiteY39" fmla="*/ 148442 h 1161477"/>
                  <a:gd name="connsiteX40" fmla="*/ 537276 w 773740"/>
                  <a:gd name="connsiteY40" fmla="*/ 149265 h 1161477"/>
                  <a:gd name="connsiteX41" fmla="*/ 536591 w 773740"/>
                  <a:gd name="connsiteY41" fmla="*/ 148991 h 1161477"/>
                  <a:gd name="connsiteX42" fmla="*/ 540842 w 773740"/>
                  <a:gd name="connsiteY42" fmla="*/ 150088 h 1161477"/>
                  <a:gd name="connsiteX43" fmla="*/ 540157 w 773740"/>
                  <a:gd name="connsiteY43" fmla="*/ 149951 h 1161477"/>
                  <a:gd name="connsiteX44" fmla="*/ 547152 w 773740"/>
                  <a:gd name="connsiteY44" fmla="*/ 150911 h 1161477"/>
                  <a:gd name="connsiteX45" fmla="*/ 546466 w 773740"/>
                  <a:gd name="connsiteY45" fmla="*/ 150911 h 1161477"/>
                  <a:gd name="connsiteX46" fmla="*/ 553736 w 773740"/>
                  <a:gd name="connsiteY46" fmla="*/ 150911 h 1161477"/>
                  <a:gd name="connsiteX47" fmla="*/ 558262 w 773740"/>
                  <a:gd name="connsiteY47" fmla="*/ 671570 h 1161477"/>
                  <a:gd name="connsiteX48" fmla="*/ 563337 w 773740"/>
                  <a:gd name="connsiteY48" fmla="*/ 674725 h 1161477"/>
                  <a:gd name="connsiteX49" fmla="*/ 565120 w 773740"/>
                  <a:gd name="connsiteY49" fmla="*/ 675822 h 1161477"/>
                  <a:gd name="connsiteX50" fmla="*/ 579933 w 773740"/>
                  <a:gd name="connsiteY50" fmla="*/ 683777 h 1161477"/>
                  <a:gd name="connsiteX51" fmla="*/ 565806 w 773740"/>
                  <a:gd name="connsiteY51" fmla="*/ 666358 h 1161477"/>
                  <a:gd name="connsiteX52" fmla="*/ 565943 w 773740"/>
                  <a:gd name="connsiteY52" fmla="*/ 666495 h 1161477"/>
                  <a:gd name="connsiteX53" fmla="*/ 550992 w 773740"/>
                  <a:gd name="connsiteY53" fmla="*/ 650585 h 1161477"/>
                  <a:gd name="connsiteX54" fmla="*/ 535219 w 773740"/>
                  <a:gd name="connsiteY54" fmla="*/ 635909 h 1161477"/>
                  <a:gd name="connsiteX55" fmla="*/ 535356 w 773740"/>
                  <a:gd name="connsiteY55" fmla="*/ 635909 h 1161477"/>
                  <a:gd name="connsiteX56" fmla="*/ 523286 w 773740"/>
                  <a:gd name="connsiteY56" fmla="*/ 625896 h 1161477"/>
                  <a:gd name="connsiteX57" fmla="*/ 505867 w 773740"/>
                  <a:gd name="connsiteY57" fmla="*/ 612454 h 1161477"/>
                  <a:gd name="connsiteX58" fmla="*/ 506415 w 773740"/>
                  <a:gd name="connsiteY58" fmla="*/ 612866 h 1161477"/>
                  <a:gd name="connsiteX59" fmla="*/ 497225 w 773740"/>
                  <a:gd name="connsiteY59" fmla="*/ 607105 h 1161477"/>
                  <a:gd name="connsiteX60" fmla="*/ 497911 w 773740"/>
                  <a:gd name="connsiteY60" fmla="*/ 607379 h 1161477"/>
                  <a:gd name="connsiteX61" fmla="*/ 492288 w 773740"/>
                  <a:gd name="connsiteY61" fmla="*/ 605048 h 1161477"/>
                  <a:gd name="connsiteX62" fmla="*/ 492974 w 773740"/>
                  <a:gd name="connsiteY62" fmla="*/ 605322 h 1161477"/>
                  <a:gd name="connsiteX63" fmla="*/ 489407 w 773740"/>
                  <a:gd name="connsiteY63" fmla="*/ 604362 h 1161477"/>
                  <a:gd name="connsiteX64" fmla="*/ 489407 w 773740"/>
                  <a:gd name="connsiteY64" fmla="*/ 604362 h 1161477"/>
                  <a:gd name="connsiteX65" fmla="*/ 489956 w 773740"/>
                  <a:gd name="connsiteY65" fmla="*/ 604499 h 1161477"/>
                  <a:gd name="connsiteX66" fmla="*/ 489133 w 773740"/>
                  <a:gd name="connsiteY66" fmla="*/ 604362 h 1161477"/>
                  <a:gd name="connsiteX67" fmla="*/ 489133 w 773740"/>
                  <a:gd name="connsiteY67" fmla="*/ 604362 h 1161477"/>
                  <a:gd name="connsiteX68" fmla="*/ 488859 w 773740"/>
                  <a:gd name="connsiteY68" fmla="*/ 604636 h 1161477"/>
                  <a:gd name="connsiteX69" fmla="*/ 488585 w 773740"/>
                  <a:gd name="connsiteY69" fmla="*/ 605048 h 1161477"/>
                  <a:gd name="connsiteX70" fmla="*/ 488585 w 773740"/>
                  <a:gd name="connsiteY70" fmla="*/ 605185 h 1161477"/>
                  <a:gd name="connsiteX71" fmla="*/ 488585 w 773740"/>
                  <a:gd name="connsiteY71" fmla="*/ 605459 h 1161477"/>
                  <a:gd name="connsiteX72" fmla="*/ 488722 w 773740"/>
                  <a:gd name="connsiteY72" fmla="*/ 606282 h 1161477"/>
                  <a:gd name="connsiteX73" fmla="*/ 489133 w 773740"/>
                  <a:gd name="connsiteY73" fmla="*/ 607516 h 1161477"/>
                  <a:gd name="connsiteX74" fmla="*/ 492151 w 773740"/>
                  <a:gd name="connsiteY74" fmla="*/ 614237 h 1161477"/>
                  <a:gd name="connsiteX75" fmla="*/ 494208 w 773740"/>
                  <a:gd name="connsiteY75" fmla="*/ 617529 h 1161477"/>
                  <a:gd name="connsiteX76" fmla="*/ 502438 w 773740"/>
                  <a:gd name="connsiteY76" fmla="*/ 627953 h 1161477"/>
                  <a:gd name="connsiteX77" fmla="*/ 502026 w 773740"/>
                  <a:gd name="connsiteY77" fmla="*/ 627405 h 1161477"/>
                  <a:gd name="connsiteX78" fmla="*/ 516428 w 773740"/>
                  <a:gd name="connsiteY78" fmla="*/ 641395 h 1161477"/>
                  <a:gd name="connsiteX79" fmla="*/ 516291 w 773740"/>
                  <a:gd name="connsiteY79" fmla="*/ 641258 h 1161477"/>
                  <a:gd name="connsiteX80" fmla="*/ 537276 w 773740"/>
                  <a:gd name="connsiteY80" fmla="*/ 657443 h 1161477"/>
                  <a:gd name="connsiteX81" fmla="*/ 550992 w 773740"/>
                  <a:gd name="connsiteY81" fmla="*/ 666907 h 1161477"/>
                  <a:gd name="connsiteX82" fmla="*/ 558262 w 773740"/>
                  <a:gd name="connsiteY82" fmla="*/ 671570 h 1161477"/>
                  <a:gd name="connsiteX83" fmla="*/ 457861 w 773740"/>
                  <a:gd name="connsiteY83" fmla="*/ 717656 h 1161477"/>
                  <a:gd name="connsiteX84" fmla="*/ 468422 w 773740"/>
                  <a:gd name="connsiteY84" fmla="*/ 728354 h 1161477"/>
                  <a:gd name="connsiteX85" fmla="*/ 472400 w 773740"/>
                  <a:gd name="connsiteY85" fmla="*/ 732469 h 1161477"/>
                  <a:gd name="connsiteX86" fmla="*/ 471165 w 773740"/>
                  <a:gd name="connsiteY86" fmla="*/ 730823 h 1161477"/>
                  <a:gd name="connsiteX87" fmla="*/ 456215 w 773740"/>
                  <a:gd name="connsiteY87" fmla="*/ 712992 h 1161477"/>
                  <a:gd name="connsiteX88" fmla="*/ 456763 w 773740"/>
                  <a:gd name="connsiteY88" fmla="*/ 713541 h 1161477"/>
                  <a:gd name="connsiteX89" fmla="*/ 440030 w 773740"/>
                  <a:gd name="connsiteY89" fmla="*/ 696259 h 1161477"/>
                  <a:gd name="connsiteX90" fmla="*/ 440579 w 773740"/>
                  <a:gd name="connsiteY90" fmla="*/ 696670 h 1161477"/>
                  <a:gd name="connsiteX91" fmla="*/ 438521 w 773740"/>
                  <a:gd name="connsiteY91" fmla="*/ 695162 h 1161477"/>
                  <a:gd name="connsiteX92" fmla="*/ 445790 w 773740"/>
                  <a:gd name="connsiteY92" fmla="*/ 704351 h 1161477"/>
                  <a:gd name="connsiteX93" fmla="*/ 445379 w 773740"/>
                  <a:gd name="connsiteY93" fmla="*/ 703803 h 1161477"/>
                  <a:gd name="connsiteX94" fmla="*/ 457861 w 773740"/>
                  <a:gd name="connsiteY94" fmla="*/ 717656 h 1161477"/>
                  <a:gd name="connsiteX95" fmla="*/ 417398 w 773740"/>
                  <a:gd name="connsiteY95" fmla="*/ 807084 h 1161477"/>
                  <a:gd name="connsiteX96" fmla="*/ 425079 w 773740"/>
                  <a:gd name="connsiteY96" fmla="*/ 816000 h 1161477"/>
                  <a:gd name="connsiteX97" fmla="*/ 417398 w 773740"/>
                  <a:gd name="connsiteY97" fmla="*/ 803518 h 1161477"/>
                  <a:gd name="connsiteX98" fmla="*/ 403682 w 773740"/>
                  <a:gd name="connsiteY98" fmla="*/ 781984 h 1161477"/>
                  <a:gd name="connsiteX99" fmla="*/ 394493 w 773740"/>
                  <a:gd name="connsiteY99" fmla="*/ 768542 h 1161477"/>
                  <a:gd name="connsiteX100" fmla="*/ 390104 w 773740"/>
                  <a:gd name="connsiteY100" fmla="*/ 762233 h 1161477"/>
                  <a:gd name="connsiteX101" fmla="*/ 377759 w 773740"/>
                  <a:gd name="connsiteY101" fmla="*/ 745911 h 1161477"/>
                  <a:gd name="connsiteX102" fmla="*/ 378033 w 773740"/>
                  <a:gd name="connsiteY102" fmla="*/ 746185 h 1161477"/>
                  <a:gd name="connsiteX103" fmla="*/ 375153 w 773740"/>
                  <a:gd name="connsiteY103" fmla="*/ 743168 h 1161477"/>
                  <a:gd name="connsiteX104" fmla="*/ 375702 w 773740"/>
                  <a:gd name="connsiteY104" fmla="*/ 743579 h 1161477"/>
                  <a:gd name="connsiteX105" fmla="*/ 374193 w 773740"/>
                  <a:gd name="connsiteY105" fmla="*/ 742208 h 1161477"/>
                  <a:gd name="connsiteX106" fmla="*/ 372821 w 773740"/>
                  <a:gd name="connsiteY106" fmla="*/ 741385 h 1161477"/>
                  <a:gd name="connsiteX107" fmla="*/ 372821 w 773740"/>
                  <a:gd name="connsiteY107" fmla="*/ 741385 h 1161477"/>
                  <a:gd name="connsiteX108" fmla="*/ 373233 w 773740"/>
                  <a:gd name="connsiteY108" fmla="*/ 742756 h 1161477"/>
                  <a:gd name="connsiteX109" fmla="*/ 377622 w 773740"/>
                  <a:gd name="connsiteY109" fmla="*/ 753043 h 1161477"/>
                  <a:gd name="connsiteX110" fmla="*/ 377348 w 773740"/>
                  <a:gd name="connsiteY110" fmla="*/ 752632 h 1161477"/>
                  <a:gd name="connsiteX111" fmla="*/ 387086 w 773740"/>
                  <a:gd name="connsiteY111" fmla="*/ 768817 h 1161477"/>
                  <a:gd name="connsiteX112" fmla="*/ 386949 w 773740"/>
                  <a:gd name="connsiteY112" fmla="*/ 768542 h 1161477"/>
                  <a:gd name="connsiteX113" fmla="*/ 417398 w 773740"/>
                  <a:gd name="connsiteY113" fmla="*/ 807084 h 1161477"/>
                  <a:gd name="connsiteX114" fmla="*/ 387223 w 773740"/>
                  <a:gd name="connsiteY114" fmla="*/ 937661 h 1161477"/>
                  <a:gd name="connsiteX115" fmla="*/ 372547 w 773740"/>
                  <a:gd name="connsiteY115" fmla="*/ 904879 h 1161477"/>
                  <a:gd name="connsiteX116" fmla="*/ 372821 w 773740"/>
                  <a:gd name="connsiteY116" fmla="*/ 905565 h 1161477"/>
                  <a:gd name="connsiteX117" fmla="*/ 361849 w 773740"/>
                  <a:gd name="connsiteY117" fmla="*/ 885128 h 1161477"/>
                  <a:gd name="connsiteX118" fmla="*/ 349641 w 773740"/>
                  <a:gd name="connsiteY118" fmla="*/ 865377 h 1161477"/>
                  <a:gd name="connsiteX119" fmla="*/ 350053 w 773740"/>
                  <a:gd name="connsiteY119" fmla="*/ 865926 h 1161477"/>
                  <a:gd name="connsiteX120" fmla="*/ 339217 w 773740"/>
                  <a:gd name="connsiteY120" fmla="*/ 850427 h 1161477"/>
                  <a:gd name="connsiteX121" fmla="*/ 334965 w 773740"/>
                  <a:gd name="connsiteY121" fmla="*/ 844392 h 1161477"/>
                  <a:gd name="connsiteX122" fmla="*/ 320564 w 773740"/>
                  <a:gd name="connsiteY122" fmla="*/ 826424 h 1161477"/>
                  <a:gd name="connsiteX123" fmla="*/ 320701 w 773740"/>
                  <a:gd name="connsiteY123" fmla="*/ 826561 h 1161477"/>
                  <a:gd name="connsiteX124" fmla="*/ 320426 w 773740"/>
                  <a:gd name="connsiteY124" fmla="*/ 826149 h 1161477"/>
                  <a:gd name="connsiteX125" fmla="*/ 320289 w 773740"/>
                  <a:gd name="connsiteY125" fmla="*/ 826012 h 1161477"/>
                  <a:gd name="connsiteX126" fmla="*/ 320426 w 773740"/>
                  <a:gd name="connsiteY126" fmla="*/ 826149 h 1161477"/>
                  <a:gd name="connsiteX127" fmla="*/ 317546 w 773740"/>
                  <a:gd name="connsiteY127" fmla="*/ 823132 h 1161477"/>
                  <a:gd name="connsiteX128" fmla="*/ 317957 w 773740"/>
                  <a:gd name="connsiteY128" fmla="*/ 823543 h 1161477"/>
                  <a:gd name="connsiteX129" fmla="*/ 312882 w 773740"/>
                  <a:gd name="connsiteY129" fmla="*/ 819429 h 1161477"/>
                  <a:gd name="connsiteX130" fmla="*/ 312882 w 773740"/>
                  <a:gd name="connsiteY130" fmla="*/ 819429 h 1161477"/>
                  <a:gd name="connsiteX131" fmla="*/ 311785 w 773740"/>
                  <a:gd name="connsiteY131" fmla="*/ 818743 h 1161477"/>
                  <a:gd name="connsiteX132" fmla="*/ 311648 w 773740"/>
                  <a:gd name="connsiteY132" fmla="*/ 818606 h 1161477"/>
                  <a:gd name="connsiteX133" fmla="*/ 311648 w 773740"/>
                  <a:gd name="connsiteY133" fmla="*/ 818743 h 1161477"/>
                  <a:gd name="connsiteX134" fmla="*/ 312608 w 773740"/>
                  <a:gd name="connsiteY134" fmla="*/ 821898 h 1161477"/>
                  <a:gd name="connsiteX135" fmla="*/ 312334 w 773740"/>
                  <a:gd name="connsiteY135" fmla="*/ 821212 h 1161477"/>
                  <a:gd name="connsiteX136" fmla="*/ 315351 w 773740"/>
                  <a:gd name="connsiteY136" fmla="*/ 828893 h 1161477"/>
                  <a:gd name="connsiteX137" fmla="*/ 319329 w 773740"/>
                  <a:gd name="connsiteY137" fmla="*/ 837397 h 1161477"/>
                  <a:gd name="connsiteX138" fmla="*/ 319192 w 773740"/>
                  <a:gd name="connsiteY138" fmla="*/ 837259 h 1161477"/>
                  <a:gd name="connsiteX139" fmla="*/ 336337 w 773740"/>
                  <a:gd name="connsiteY139" fmla="*/ 868120 h 1161477"/>
                  <a:gd name="connsiteX140" fmla="*/ 338257 w 773740"/>
                  <a:gd name="connsiteY140" fmla="*/ 871138 h 1161477"/>
                  <a:gd name="connsiteX141" fmla="*/ 344018 w 773740"/>
                  <a:gd name="connsiteY141" fmla="*/ 880053 h 1161477"/>
                  <a:gd name="connsiteX142" fmla="*/ 352110 w 773740"/>
                  <a:gd name="connsiteY142" fmla="*/ 892809 h 1161477"/>
                  <a:gd name="connsiteX143" fmla="*/ 369392 w 773740"/>
                  <a:gd name="connsiteY143" fmla="*/ 916264 h 1161477"/>
                  <a:gd name="connsiteX144" fmla="*/ 371313 w 773740"/>
                  <a:gd name="connsiteY144" fmla="*/ 918595 h 1161477"/>
                  <a:gd name="connsiteX145" fmla="*/ 377210 w 773740"/>
                  <a:gd name="connsiteY145" fmla="*/ 925590 h 1161477"/>
                  <a:gd name="connsiteX146" fmla="*/ 387360 w 773740"/>
                  <a:gd name="connsiteY146" fmla="*/ 937661 h 1161477"/>
                  <a:gd name="connsiteX147" fmla="*/ 386949 w 773740"/>
                  <a:gd name="connsiteY147" fmla="*/ 937249 h 1161477"/>
                  <a:gd name="connsiteX148" fmla="*/ 387223 w 773740"/>
                  <a:gd name="connsiteY148" fmla="*/ 937661 h 1161477"/>
                  <a:gd name="connsiteX149" fmla="*/ 151857 w 773740"/>
                  <a:gd name="connsiteY149" fmla="*/ 955217 h 1161477"/>
                  <a:gd name="connsiteX150" fmla="*/ 148976 w 773740"/>
                  <a:gd name="connsiteY150" fmla="*/ 946164 h 1161477"/>
                  <a:gd name="connsiteX151" fmla="*/ 148976 w 773740"/>
                  <a:gd name="connsiteY151" fmla="*/ 946302 h 1161477"/>
                  <a:gd name="connsiteX152" fmla="*/ 148839 w 773740"/>
                  <a:gd name="connsiteY152" fmla="*/ 945890 h 1161477"/>
                  <a:gd name="connsiteX153" fmla="*/ 148702 w 773740"/>
                  <a:gd name="connsiteY153" fmla="*/ 945616 h 1161477"/>
                  <a:gd name="connsiteX154" fmla="*/ 148702 w 773740"/>
                  <a:gd name="connsiteY154" fmla="*/ 945753 h 1161477"/>
                  <a:gd name="connsiteX155" fmla="*/ 141570 w 773740"/>
                  <a:gd name="connsiteY155" fmla="*/ 925316 h 1161477"/>
                  <a:gd name="connsiteX156" fmla="*/ 141844 w 773740"/>
                  <a:gd name="connsiteY156" fmla="*/ 926002 h 1161477"/>
                  <a:gd name="connsiteX157" fmla="*/ 138552 w 773740"/>
                  <a:gd name="connsiteY157" fmla="*/ 917224 h 1161477"/>
                  <a:gd name="connsiteX158" fmla="*/ 133889 w 773740"/>
                  <a:gd name="connsiteY158" fmla="*/ 907074 h 1161477"/>
                  <a:gd name="connsiteX159" fmla="*/ 134163 w 773740"/>
                  <a:gd name="connsiteY159" fmla="*/ 907760 h 1161477"/>
                  <a:gd name="connsiteX160" fmla="*/ 132929 w 773740"/>
                  <a:gd name="connsiteY160" fmla="*/ 905291 h 1161477"/>
                  <a:gd name="connsiteX161" fmla="*/ 132929 w 773740"/>
                  <a:gd name="connsiteY161" fmla="*/ 906388 h 1161477"/>
                  <a:gd name="connsiteX162" fmla="*/ 132929 w 773740"/>
                  <a:gd name="connsiteY162" fmla="*/ 905702 h 1161477"/>
                  <a:gd name="connsiteX163" fmla="*/ 133614 w 773740"/>
                  <a:gd name="connsiteY163" fmla="*/ 910229 h 1161477"/>
                  <a:gd name="connsiteX164" fmla="*/ 137729 w 773740"/>
                  <a:gd name="connsiteY164" fmla="*/ 923670 h 1161477"/>
                  <a:gd name="connsiteX165" fmla="*/ 137729 w 773740"/>
                  <a:gd name="connsiteY165" fmla="*/ 923533 h 1161477"/>
                  <a:gd name="connsiteX166" fmla="*/ 148428 w 773740"/>
                  <a:gd name="connsiteY166" fmla="*/ 948633 h 1161477"/>
                  <a:gd name="connsiteX167" fmla="*/ 148290 w 773740"/>
                  <a:gd name="connsiteY167" fmla="*/ 948496 h 1161477"/>
                  <a:gd name="connsiteX168" fmla="*/ 148565 w 773740"/>
                  <a:gd name="connsiteY168" fmla="*/ 948908 h 1161477"/>
                  <a:gd name="connsiteX169" fmla="*/ 148565 w 773740"/>
                  <a:gd name="connsiteY169" fmla="*/ 949045 h 1161477"/>
                  <a:gd name="connsiteX170" fmla="*/ 148565 w 773740"/>
                  <a:gd name="connsiteY170" fmla="*/ 949045 h 1161477"/>
                  <a:gd name="connsiteX171" fmla="*/ 151857 w 773740"/>
                  <a:gd name="connsiteY171" fmla="*/ 955217 h 1161477"/>
                  <a:gd name="connsiteX172" fmla="*/ 278592 w 773740"/>
                  <a:gd name="connsiteY172" fmla="*/ 960018 h 1161477"/>
                  <a:gd name="connsiteX173" fmla="*/ 292720 w 773740"/>
                  <a:gd name="connsiteY173" fmla="*/ 982923 h 1161477"/>
                  <a:gd name="connsiteX174" fmla="*/ 295600 w 773740"/>
                  <a:gd name="connsiteY174" fmla="*/ 987724 h 1161477"/>
                  <a:gd name="connsiteX175" fmla="*/ 300264 w 773740"/>
                  <a:gd name="connsiteY175" fmla="*/ 994719 h 1161477"/>
                  <a:gd name="connsiteX176" fmla="*/ 302458 w 773740"/>
                  <a:gd name="connsiteY176" fmla="*/ 998011 h 1161477"/>
                  <a:gd name="connsiteX177" fmla="*/ 302184 w 773740"/>
                  <a:gd name="connsiteY177" fmla="*/ 991839 h 1161477"/>
                  <a:gd name="connsiteX178" fmla="*/ 297246 w 773740"/>
                  <a:gd name="connsiteY178" fmla="*/ 955766 h 1161477"/>
                  <a:gd name="connsiteX179" fmla="*/ 297383 w 773740"/>
                  <a:gd name="connsiteY179" fmla="*/ 956177 h 1161477"/>
                  <a:gd name="connsiteX180" fmla="*/ 285176 w 773740"/>
                  <a:gd name="connsiteY180" fmla="*/ 911874 h 1161477"/>
                  <a:gd name="connsiteX181" fmla="*/ 285450 w 773740"/>
                  <a:gd name="connsiteY181" fmla="*/ 912560 h 1161477"/>
                  <a:gd name="connsiteX182" fmla="*/ 281198 w 773740"/>
                  <a:gd name="connsiteY182" fmla="*/ 900902 h 1161477"/>
                  <a:gd name="connsiteX183" fmla="*/ 279141 w 773740"/>
                  <a:gd name="connsiteY183" fmla="*/ 895690 h 1161477"/>
                  <a:gd name="connsiteX184" fmla="*/ 274752 w 773740"/>
                  <a:gd name="connsiteY184" fmla="*/ 885540 h 1161477"/>
                  <a:gd name="connsiteX185" fmla="*/ 269677 w 773740"/>
                  <a:gd name="connsiteY185" fmla="*/ 873470 h 1161477"/>
                  <a:gd name="connsiteX186" fmla="*/ 263505 w 773740"/>
                  <a:gd name="connsiteY186" fmla="*/ 860439 h 1161477"/>
                  <a:gd name="connsiteX187" fmla="*/ 263779 w 773740"/>
                  <a:gd name="connsiteY187" fmla="*/ 860988 h 1161477"/>
                  <a:gd name="connsiteX188" fmla="*/ 254864 w 773740"/>
                  <a:gd name="connsiteY188" fmla="*/ 845215 h 1161477"/>
                  <a:gd name="connsiteX189" fmla="*/ 250886 w 773740"/>
                  <a:gd name="connsiteY189" fmla="*/ 840003 h 1161477"/>
                  <a:gd name="connsiteX190" fmla="*/ 251160 w 773740"/>
                  <a:gd name="connsiteY190" fmla="*/ 840277 h 1161477"/>
                  <a:gd name="connsiteX191" fmla="*/ 250749 w 773740"/>
                  <a:gd name="connsiteY191" fmla="*/ 839865 h 1161477"/>
                  <a:gd name="connsiteX192" fmla="*/ 250612 w 773740"/>
                  <a:gd name="connsiteY192" fmla="*/ 839728 h 1161477"/>
                  <a:gd name="connsiteX193" fmla="*/ 250749 w 773740"/>
                  <a:gd name="connsiteY193" fmla="*/ 839865 h 1161477"/>
                  <a:gd name="connsiteX194" fmla="*/ 247046 w 773740"/>
                  <a:gd name="connsiteY194" fmla="*/ 836025 h 1161477"/>
                  <a:gd name="connsiteX195" fmla="*/ 245811 w 773740"/>
                  <a:gd name="connsiteY195" fmla="*/ 835065 h 1161477"/>
                  <a:gd name="connsiteX196" fmla="*/ 244851 w 773740"/>
                  <a:gd name="connsiteY196" fmla="*/ 834379 h 1161477"/>
                  <a:gd name="connsiteX197" fmla="*/ 243891 w 773740"/>
                  <a:gd name="connsiteY197" fmla="*/ 833968 h 1161477"/>
                  <a:gd name="connsiteX198" fmla="*/ 242931 w 773740"/>
                  <a:gd name="connsiteY198" fmla="*/ 833830 h 1161477"/>
                  <a:gd name="connsiteX199" fmla="*/ 241971 w 773740"/>
                  <a:gd name="connsiteY199" fmla="*/ 833830 h 1161477"/>
                  <a:gd name="connsiteX200" fmla="*/ 241011 w 773740"/>
                  <a:gd name="connsiteY200" fmla="*/ 833968 h 1161477"/>
                  <a:gd name="connsiteX201" fmla="*/ 240050 w 773740"/>
                  <a:gd name="connsiteY201" fmla="*/ 834242 h 1161477"/>
                  <a:gd name="connsiteX202" fmla="*/ 239639 w 773740"/>
                  <a:gd name="connsiteY202" fmla="*/ 834516 h 1161477"/>
                  <a:gd name="connsiteX203" fmla="*/ 239365 w 773740"/>
                  <a:gd name="connsiteY203" fmla="*/ 834791 h 1161477"/>
                  <a:gd name="connsiteX204" fmla="*/ 238953 w 773740"/>
                  <a:gd name="connsiteY204" fmla="*/ 835339 h 1161477"/>
                  <a:gd name="connsiteX205" fmla="*/ 238268 w 773740"/>
                  <a:gd name="connsiteY205" fmla="*/ 836711 h 1161477"/>
                  <a:gd name="connsiteX206" fmla="*/ 238542 w 773740"/>
                  <a:gd name="connsiteY206" fmla="*/ 836162 h 1161477"/>
                  <a:gd name="connsiteX207" fmla="*/ 237993 w 773740"/>
                  <a:gd name="connsiteY207" fmla="*/ 837534 h 1161477"/>
                  <a:gd name="connsiteX208" fmla="*/ 236759 w 773740"/>
                  <a:gd name="connsiteY208" fmla="*/ 842334 h 1161477"/>
                  <a:gd name="connsiteX209" fmla="*/ 236896 w 773740"/>
                  <a:gd name="connsiteY209" fmla="*/ 841649 h 1161477"/>
                  <a:gd name="connsiteX210" fmla="*/ 236210 w 773740"/>
                  <a:gd name="connsiteY210" fmla="*/ 847272 h 1161477"/>
                  <a:gd name="connsiteX211" fmla="*/ 236347 w 773740"/>
                  <a:gd name="connsiteY211" fmla="*/ 853993 h 1161477"/>
                  <a:gd name="connsiteX212" fmla="*/ 238268 w 773740"/>
                  <a:gd name="connsiteY212" fmla="*/ 868258 h 1161477"/>
                  <a:gd name="connsiteX213" fmla="*/ 238268 w 773740"/>
                  <a:gd name="connsiteY213" fmla="*/ 867846 h 1161477"/>
                  <a:gd name="connsiteX214" fmla="*/ 245263 w 773740"/>
                  <a:gd name="connsiteY214" fmla="*/ 892398 h 1161477"/>
                  <a:gd name="connsiteX215" fmla="*/ 260350 w 773740"/>
                  <a:gd name="connsiteY215" fmla="*/ 926825 h 1161477"/>
                  <a:gd name="connsiteX216" fmla="*/ 260076 w 773740"/>
                  <a:gd name="connsiteY216" fmla="*/ 926276 h 1161477"/>
                  <a:gd name="connsiteX217" fmla="*/ 278592 w 773740"/>
                  <a:gd name="connsiteY217" fmla="*/ 960018 h 1161477"/>
                  <a:gd name="connsiteX218" fmla="*/ 90546 w 773740"/>
                  <a:gd name="connsiteY218" fmla="*/ 1096766 h 1161477"/>
                  <a:gd name="connsiteX219" fmla="*/ 93015 w 773740"/>
                  <a:gd name="connsiteY219" fmla="*/ 1073998 h 1161477"/>
                  <a:gd name="connsiteX220" fmla="*/ 93015 w 773740"/>
                  <a:gd name="connsiteY220" fmla="*/ 1074135 h 1161477"/>
                  <a:gd name="connsiteX221" fmla="*/ 92878 w 773740"/>
                  <a:gd name="connsiteY221" fmla="*/ 1039845 h 1161477"/>
                  <a:gd name="connsiteX222" fmla="*/ 92878 w 773740"/>
                  <a:gd name="connsiteY222" fmla="*/ 1039982 h 1161477"/>
                  <a:gd name="connsiteX223" fmla="*/ 89037 w 773740"/>
                  <a:gd name="connsiteY223" fmla="*/ 1011041 h 1161477"/>
                  <a:gd name="connsiteX224" fmla="*/ 89037 w 773740"/>
                  <a:gd name="connsiteY224" fmla="*/ 1011315 h 1161477"/>
                  <a:gd name="connsiteX225" fmla="*/ 81494 w 773740"/>
                  <a:gd name="connsiteY225" fmla="*/ 983472 h 1161477"/>
                  <a:gd name="connsiteX226" fmla="*/ 81631 w 773740"/>
                  <a:gd name="connsiteY226" fmla="*/ 983609 h 1161477"/>
                  <a:gd name="connsiteX227" fmla="*/ 75596 w 773740"/>
                  <a:gd name="connsiteY227" fmla="*/ 967699 h 1161477"/>
                  <a:gd name="connsiteX228" fmla="*/ 67503 w 773740"/>
                  <a:gd name="connsiteY228" fmla="*/ 950005 h 1161477"/>
                  <a:gd name="connsiteX229" fmla="*/ 67778 w 773740"/>
                  <a:gd name="connsiteY229" fmla="*/ 950554 h 1161477"/>
                  <a:gd name="connsiteX230" fmla="*/ 61880 w 773740"/>
                  <a:gd name="connsiteY230" fmla="*/ 939992 h 1161477"/>
                  <a:gd name="connsiteX231" fmla="*/ 62291 w 773740"/>
                  <a:gd name="connsiteY231" fmla="*/ 940404 h 1161477"/>
                  <a:gd name="connsiteX232" fmla="*/ 56256 w 773740"/>
                  <a:gd name="connsiteY232" fmla="*/ 932311 h 1161477"/>
                  <a:gd name="connsiteX233" fmla="*/ 56393 w 773740"/>
                  <a:gd name="connsiteY233" fmla="*/ 932448 h 1161477"/>
                  <a:gd name="connsiteX234" fmla="*/ 56256 w 773740"/>
                  <a:gd name="connsiteY234" fmla="*/ 932311 h 1161477"/>
                  <a:gd name="connsiteX235" fmla="*/ 56119 w 773740"/>
                  <a:gd name="connsiteY235" fmla="*/ 932037 h 1161477"/>
                  <a:gd name="connsiteX236" fmla="*/ 56256 w 773740"/>
                  <a:gd name="connsiteY236" fmla="*/ 932174 h 1161477"/>
                  <a:gd name="connsiteX237" fmla="*/ 54062 w 773740"/>
                  <a:gd name="connsiteY237" fmla="*/ 930117 h 1161477"/>
                  <a:gd name="connsiteX238" fmla="*/ 54062 w 773740"/>
                  <a:gd name="connsiteY238" fmla="*/ 930117 h 1161477"/>
                  <a:gd name="connsiteX239" fmla="*/ 52553 w 773740"/>
                  <a:gd name="connsiteY239" fmla="*/ 929019 h 1161477"/>
                  <a:gd name="connsiteX240" fmla="*/ 49810 w 773740"/>
                  <a:gd name="connsiteY240" fmla="*/ 927511 h 1161477"/>
                  <a:gd name="connsiteX241" fmla="*/ 49947 w 773740"/>
                  <a:gd name="connsiteY241" fmla="*/ 927648 h 1161477"/>
                  <a:gd name="connsiteX242" fmla="*/ 47752 w 773740"/>
                  <a:gd name="connsiteY242" fmla="*/ 926688 h 1161477"/>
                  <a:gd name="connsiteX243" fmla="*/ 46655 w 773740"/>
                  <a:gd name="connsiteY243" fmla="*/ 926413 h 1161477"/>
                  <a:gd name="connsiteX244" fmla="*/ 46106 w 773740"/>
                  <a:gd name="connsiteY244" fmla="*/ 926413 h 1161477"/>
                  <a:gd name="connsiteX245" fmla="*/ 45558 w 773740"/>
                  <a:gd name="connsiteY245" fmla="*/ 926551 h 1161477"/>
                  <a:gd name="connsiteX246" fmla="*/ 44597 w 773740"/>
                  <a:gd name="connsiteY246" fmla="*/ 927099 h 1161477"/>
                  <a:gd name="connsiteX247" fmla="*/ 43500 w 773740"/>
                  <a:gd name="connsiteY247" fmla="*/ 927922 h 1161477"/>
                  <a:gd name="connsiteX248" fmla="*/ 43912 w 773740"/>
                  <a:gd name="connsiteY248" fmla="*/ 927511 h 1161477"/>
                  <a:gd name="connsiteX249" fmla="*/ 41443 w 773740"/>
                  <a:gd name="connsiteY249" fmla="*/ 929842 h 1161477"/>
                  <a:gd name="connsiteX250" fmla="*/ 41580 w 773740"/>
                  <a:gd name="connsiteY250" fmla="*/ 929705 h 1161477"/>
                  <a:gd name="connsiteX251" fmla="*/ 40757 w 773740"/>
                  <a:gd name="connsiteY251" fmla="*/ 930803 h 1161477"/>
                  <a:gd name="connsiteX252" fmla="*/ 40208 w 773740"/>
                  <a:gd name="connsiteY252" fmla="*/ 932037 h 1161477"/>
                  <a:gd name="connsiteX253" fmla="*/ 39660 w 773740"/>
                  <a:gd name="connsiteY253" fmla="*/ 933546 h 1161477"/>
                  <a:gd name="connsiteX254" fmla="*/ 39248 w 773740"/>
                  <a:gd name="connsiteY254" fmla="*/ 934917 h 1161477"/>
                  <a:gd name="connsiteX255" fmla="*/ 39248 w 773740"/>
                  <a:gd name="connsiteY255" fmla="*/ 934643 h 1161477"/>
                  <a:gd name="connsiteX256" fmla="*/ 38425 w 773740"/>
                  <a:gd name="connsiteY256" fmla="*/ 940541 h 1161477"/>
                  <a:gd name="connsiteX257" fmla="*/ 38288 w 773740"/>
                  <a:gd name="connsiteY257" fmla="*/ 953983 h 1161477"/>
                  <a:gd name="connsiteX258" fmla="*/ 41717 w 773740"/>
                  <a:gd name="connsiteY258" fmla="*/ 975380 h 1161477"/>
                  <a:gd name="connsiteX259" fmla="*/ 41717 w 773740"/>
                  <a:gd name="connsiteY259" fmla="*/ 975105 h 1161477"/>
                  <a:gd name="connsiteX260" fmla="*/ 51181 w 773740"/>
                  <a:gd name="connsiteY260" fmla="*/ 1007886 h 1161477"/>
                  <a:gd name="connsiteX261" fmla="*/ 51044 w 773740"/>
                  <a:gd name="connsiteY261" fmla="*/ 1007749 h 1161477"/>
                  <a:gd name="connsiteX262" fmla="*/ 62565 w 773740"/>
                  <a:gd name="connsiteY262" fmla="*/ 1037376 h 1161477"/>
                  <a:gd name="connsiteX263" fmla="*/ 71892 w 773740"/>
                  <a:gd name="connsiteY263" fmla="*/ 1058499 h 1161477"/>
                  <a:gd name="connsiteX264" fmla="*/ 76967 w 773740"/>
                  <a:gd name="connsiteY264" fmla="*/ 1069471 h 1161477"/>
                  <a:gd name="connsiteX265" fmla="*/ 85471 w 773740"/>
                  <a:gd name="connsiteY265" fmla="*/ 1087302 h 1161477"/>
                  <a:gd name="connsiteX266" fmla="*/ 85197 w 773740"/>
                  <a:gd name="connsiteY266" fmla="*/ 1086754 h 1161477"/>
                  <a:gd name="connsiteX267" fmla="*/ 90546 w 773740"/>
                  <a:gd name="connsiteY267" fmla="*/ 1096766 h 1161477"/>
                  <a:gd name="connsiteX268" fmla="*/ 129774 w 773740"/>
                  <a:gd name="connsiteY268" fmla="*/ 1159997 h 1161477"/>
                  <a:gd name="connsiteX269" fmla="*/ 121133 w 773740"/>
                  <a:gd name="connsiteY269" fmla="*/ 1155059 h 1161477"/>
                  <a:gd name="connsiteX270" fmla="*/ 104948 w 773740"/>
                  <a:gd name="connsiteY270" fmla="*/ 1138326 h 1161477"/>
                  <a:gd name="connsiteX271" fmla="*/ 93701 w 773740"/>
                  <a:gd name="connsiteY271" fmla="*/ 1121866 h 1161477"/>
                  <a:gd name="connsiteX272" fmla="*/ 92192 w 773740"/>
                  <a:gd name="connsiteY272" fmla="*/ 1126804 h 1161477"/>
                  <a:gd name="connsiteX273" fmla="*/ 87117 w 773740"/>
                  <a:gd name="connsiteY273" fmla="*/ 1137914 h 1161477"/>
                  <a:gd name="connsiteX274" fmla="*/ 81768 w 773740"/>
                  <a:gd name="connsiteY274" fmla="*/ 1145321 h 1161477"/>
                  <a:gd name="connsiteX275" fmla="*/ 75733 w 773740"/>
                  <a:gd name="connsiteY275" fmla="*/ 1149298 h 1161477"/>
                  <a:gd name="connsiteX276" fmla="*/ 68738 w 773740"/>
                  <a:gd name="connsiteY276" fmla="*/ 1150670 h 1161477"/>
                  <a:gd name="connsiteX277" fmla="*/ 65720 w 773740"/>
                  <a:gd name="connsiteY277" fmla="*/ 1150121 h 1161477"/>
                  <a:gd name="connsiteX278" fmla="*/ 60782 w 773740"/>
                  <a:gd name="connsiteY278" fmla="*/ 1147653 h 1161477"/>
                  <a:gd name="connsiteX279" fmla="*/ 55159 w 773740"/>
                  <a:gd name="connsiteY279" fmla="*/ 1142578 h 1161477"/>
                  <a:gd name="connsiteX280" fmla="*/ 48987 w 773740"/>
                  <a:gd name="connsiteY280" fmla="*/ 1133525 h 1161477"/>
                  <a:gd name="connsiteX281" fmla="*/ 41168 w 773740"/>
                  <a:gd name="connsiteY281" fmla="*/ 1118712 h 1161477"/>
                  <a:gd name="connsiteX282" fmla="*/ 31704 w 773740"/>
                  <a:gd name="connsiteY282" fmla="*/ 1098412 h 1161477"/>
                  <a:gd name="connsiteX283" fmla="*/ 28687 w 773740"/>
                  <a:gd name="connsiteY283" fmla="*/ 1090731 h 1161477"/>
                  <a:gd name="connsiteX284" fmla="*/ 23612 w 773740"/>
                  <a:gd name="connsiteY284" fmla="*/ 1077838 h 1161477"/>
                  <a:gd name="connsiteX285" fmla="*/ 21555 w 773740"/>
                  <a:gd name="connsiteY285" fmla="*/ 1071254 h 1161477"/>
                  <a:gd name="connsiteX286" fmla="*/ 16480 w 773740"/>
                  <a:gd name="connsiteY286" fmla="*/ 1055893 h 1161477"/>
                  <a:gd name="connsiteX287" fmla="*/ 11953 w 773740"/>
                  <a:gd name="connsiteY287" fmla="*/ 1039570 h 1161477"/>
                  <a:gd name="connsiteX288" fmla="*/ 8662 w 773740"/>
                  <a:gd name="connsiteY288" fmla="*/ 1026815 h 1161477"/>
                  <a:gd name="connsiteX289" fmla="*/ 5781 w 773740"/>
                  <a:gd name="connsiteY289" fmla="*/ 1013373 h 1161477"/>
                  <a:gd name="connsiteX290" fmla="*/ 20 w 773740"/>
                  <a:gd name="connsiteY290" fmla="*/ 957823 h 1161477"/>
                  <a:gd name="connsiteX291" fmla="*/ 1804 w 773740"/>
                  <a:gd name="connsiteY291" fmla="*/ 931626 h 1161477"/>
                  <a:gd name="connsiteX292" fmla="*/ 2901 w 773740"/>
                  <a:gd name="connsiteY292" fmla="*/ 926551 h 1161477"/>
                  <a:gd name="connsiteX293" fmla="*/ 4135 w 773740"/>
                  <a:gd name="connsiteY293" fmla="*/ 922024 h 1161477"/>
                  <a:gd name="connsiteX294" fmla="*/ 5781 w 773740"/>
                  <a:gd name="connsiteY294" fmla="*/ 918595 h 1161477"/>
                  <a:gd name="connsiteX295" fmla="*/ 7153 w 773740"/>
                  <a:gd name="connsiteY295" fmla="*/ 917087 h 1161477"/>
                  <a:gd name="connsiteX296" fmla="*/ 10993 w 773740"/>
                  <a:gd name="connsiteY296" fmla="*/ 916401 h 1161477"/>
                  <a:gd name="connsiteX297" fmla="*/ 12639 w 773740"/>
                  <a:gd name="connsiteY297" fmla="*/ 917635 h 1161477"/>
                  <a:gd name="connsiteX298" fmla="*/ 11953 w 773740"/>
                  <a:gd name="connsiteY298" fmla="*/ 922573 h 1161477"/>
                  <a:gd name="connsiteX299" fmla="*/ 11542 w 773740"/>
                  <a:gd name="connsiteY299" fmla="*/ 922847 h 1161477"/>
                  <a:gd name="connsiteX300" fmla="*/ 10719 w 773740"/>
                  <a:gd name="connsiteY300" fmla="*/ 924768 h 1161477"/>
                  <a:gd name="connsiteX301" fmla="*/ 9347 w 773740"/>
                  <a:gd name="connsiteY301" fmla="*/ 930117 h 1161477"/>
                  <a:gd name="connsiteX302" fmla="*/ 9347 w 773740"/>
                  <a:gd name="connsiteY302" fmla="*/ 930117 h 1161477"/>
                  <a:gd name="connsiteX303" fmla="*/ 7701 w 773740"/>
                  <a:gd name="connsiteY303" fmla="*/ 942873 h 1161477"/>
                  <a:gd name="connsiteX304" fmla="*/ 7701 w 773740"/>
                  <a:gd name="connsiteY304" fmla="*/ 942598 h 1161477"/>
                  <a:gd name="connsiteX305" fmla="*/ 7976 w 773740"/>
                  <a:gd name="connsiteY305" fmla="*/ 973185 h 1161477"/>
                  <a:gd name="connsiteX306" fmla="*/ 7976 w 773740"/>
                  <a:gd name="connsiteY306" fmla="*/ 972774 h 1161477"/>
                  <a:gd name="connsiteX307" fmla="*/ 13736 w 773740"/>
                  <a:gd name="connsiteY307" fmla="*/ 1014333 h 1161477"/>
                  <a:gd name="connsiteX308" fmla="*/ 13736 w 773740"/>
                  <a:gd name="connsiteY308" fmla="*/ 1014333 h 1161477"/>
                  <a:gd name="connsiteX309" fmla="*/ 13736 w 773740"/>
                  <a:gd name="connsiteY309" fmla="*/ 1014470 h 1161477"/>
                  <a:gd name="connsiteX310" fmla="*/ 13874 w 773740"/>
                  <a:gd name="connsiteY310" fmla="*/ 1014882 h 1161477"/>
                  <a:gd name="connsiteX311" fmla="*/ 13874 w 773740"/>
                  <a:gd name="connsiteY311" fmla="*/ 1014882 h 1161477"/>
                  <a:gd name="connsiteX312" fmla="*/ 15931 w 773740"/>
                  <a:gd name="connsiteY312" fmla="*/ 1023934 h 1161477"/>
                  <a:gd name="connsiteX313" fmla="*/ 18126 w 773740"/>
                  <a:gd name="connsiteY313" fmla="*/ 1032164 h 1161477"/>
                  <a:gd name="connsiteX314" fmla="*/ 22652 w 773740"/>
                  <a:gd name="connsiteY314" fmla="*/ 1049309 h 1161477"/>
                  <a:gd name="connsiteX315" fmla="*/ 23475 w 773740"/>
                  <a:gd name="connsiteY315" fmla="*/ 1051915 h 1161477"/>
                  <a:gd name="connsiteX316" fmla="*/ 26218 w 773740"/>
                  <a:gd name="connsiteY316" fmla="*/ 1060419 h 1161477"/>
                  <a:gd name="connsiteX317" fmla="*/ 30881 w 773740"/>
                  <a:gd name="connsiteY317" fmla="*/ 1074683 h 1161477"/>
                  <a:gd name="connsiteX318" fmla="*/ 30744 w 773740"/>
                  <a:gd name="connsiteY318" fmla="*/ 1074272 h 1161477"/>
                  <a:gd name="connsiteX319" fmla="*/ 38425 w 773740"/>
                  <a:gd name="connsiteY319" fmla="*/ 1093886 h 1161477"/>
                  <a:gd name="connsiteX320" fmla="*/ 41443 w 773740"/>
                  <a:gd name="connsiteY320" fmla="*/ 1100332 h 1161477"/>
                  <a:gd name="connsiteX321" fmla="*/ 46106 w 773740"/>
                  <a:gd name="connsiteY321" fmla="*/ 1110482 h 1161477"/>
                  <a:gd name="connsiteX322" fmla="*/ 46106 w 773740"/>
                  <a:gd name="connsiteY322" fmla="*/ 1110345 h 1161477"/>
                  <a:gd name="connsiteX323" fmla="*/ 58451 w 773740"/>
                  <a:gd name="connsiteY323" fmla="*/ 1133114 h 1161477"/>
                  <a:gd name="connsiteX324" fmla="*/ 58313 w 773740"/>
                  <a:gd name="connsiteY324" fmla="*/ 1132976 h 1161477"/>
                  <a:gd name="connsiteX325" fmla="*/ 61331 w 773740"/>
                  <a:gd name="connsiteY325" fmla="*/ 1137091 h 1161477"/>
                  <a:gd name="connsiteX326" fmla="*/ 61331 w 773740"/>
                  <a:gd name="connsiteY326" fmla="*/ 1137091 h 1161477"/>
                  <a:gd name="connsiteX327" fmla="*/ 63937 w 773740"/>
                  <a:gd name="connsiteY327" fmla="*/ 1139697 h 1161477"/>
                  <a:gd name="connsiteX328" fmla="*/ 65171 w 773740"/>
                  <a:gd name="connsiteY328" fmla="*/ 1140657 h 1161477"/>
                  <a:gd name="connsiteX329" fmla="*/ 65034 w 773740"/>
                  <a:gd name="connsiteY329" fmla="*/ 1140520 h 1161477"/>
                  <a:gd name="connsiteX330" fmla="*/ 65309 w 773740"/>
                  <a:gd name="connsiteY330" fmla="*/ 1140657 h 1161477"/>
                  <a:gd name="connsiteX331" fmla="*/ 65446 w 773740"/>
                  <a:gd name="connsiteY331" fmla="*/ 1140657 h 1161477"/>
                  <a:gd name="connsiteX332" fmla="*/ 65446 w 773740"/>
                  <a:gd name="connsiteY332" fmla="*/ 1140657 h 1161477"/>
                  <a:gd name="connsiteX333" fmla="*/ 66680 w 773740"/>
                  <a:gd name="connsiteY333" fmla="*/ 1141343 h 1161477"/>
                  <a:gd name="connsiteX334" fmla="*/ 68326 w 773740"/>
                  <a:gd name="connsiteY334" fmla="*/ 1142029 h 1161477"/>
                  <a:gd name="connsiteX335" fmla="*/ 69286 w 773740"/>
                  <a:gd name="connsiteY335" fmla="*/ 1142303 h 1161477"/>
                  <a:gd name="connsiteX336" fmla="*/ 70384 w 773740"/>
                  <a:gd name="connsiteY336" fmla="*/ 1142303 h 1161477"/>
                  <a:gd name="connsiteX337" fmla="*/ 71618 w 773740"/>
                  <a:gd name="connsiteY337" fmla="*/ 1142029 h 1161477"/>
                  <a:gd name="connsiteX338" fmla="*/ 73401 w 773740"/>
                  <a:gd name="connsiteY338" fmla="*/ 1141480 h 1161477"/>
                  <a:gd name="connsiteX339" fmla="*/ 72990 w 773740"/>
                  <a:gd name="connsiteY339" fmla="*/ 1141618 h 1161477"/>
                  <a:gd name="connsiteX340" fmla="*/ 74636 w 773740"/>
                  <a:gd name="connsiteY340" fmla="*/ 1140795 h 1161477"/>
                  <a:gd name="connsiteX341" fmla="*/ 74224 w 773740"/>
                  <a:gd name="connsiteY341" fmla="*/ 1141069 h 1161477"/>
                  <a:gd name="connsiteX342" fmla="*/ 75733 w 773740"/>
                  <a:gd name="connsiteY342" fmla="*/ 1140109 h 1161477"/>
                  <a:gd name="connsiteX343" fmla="*/ 75321 w 773740"/>
                  <a:gd name="connsiteY343" fmla="*/ 1140383 h 1161477"/>
                  <a:gd name="connsiteX344" fmla="*/ 76419 w 773740"/>
                  <a:gd name="connsiteY344" fmla="*/ 1139423 h 1161477"/>
                  <a:gd name="connsiteX345" fmla="*/ 77516 w 773740"/>
                  <a:gd name="connsiteY345" fmla="*/ 1138326 h 1161477"/>
                  <a:gd name="connsiteX346" fmla="*/ 78339 w 773740"/>
                  <a:gd name="connsiteY346" fmla="*/ 1137228 h 1161477"/>
                  <a:gd name="connsiteX347" fmla="*/ 82316 w 773740"/>
                  <a:gd name="connsiteY347" fmla="*/ 1130233 h 1161477"/>
                  <a:gd name="connsiteX348" fmla="*/ 82316 w 773740"/>
                  <a:gd name="connsiteY348" fmla="*/ 1130233 h 1161477"/>
                  <a:gd name="connsiteX349" fmla="*/ 84785 w 773740"/>
                  <a:gd name="connsiteY349" fmla="*/ 1124198 h 1161477"/>
                  <a:gd name="connsiteX350" fmla="*/ 88214 w 773740"/>
                  <a:gd name="connsiteY350" fmla="*/ 1111579 h 1161477"/>
                  <a:gd name="connsiteX351" fmla="*/ 84237 w 773740"/>
                  <a:gd name="connsiteY351" fmla="*/ 1103899 h 1161477"/>
                  <a:gd name="connsiteX352" fmla="*/ 77790 w 773740"/>
                  <a:gd name="connsiteY352" fmla="*/ 1091554 h 1161477"/>
                  <a:gd name="connsiteX353" fmla="*/ 74910 w 773740"/>
                  <a:gd name="connsiteY353" fmla="*/ 1085519 h 1161477"/>
                  <a:gd name="connsiteX354" fmla="*/ 67915 w 773740"/>
                  <a:gd name="connsiteY354" fmla="*/ 1070706 h 1161477"/>
                  <a:gd name="connsiteX355" fmla="*/ 60097 w 773740"/>
                  <a:gd name="connsiteY355" fmla="*/ 1053012 h 1161477"/>
                  <a:gd name="connsiteX356" fmla="*/ 54336 w 773740"/>
                  <a:gd name="connsiteY356" fmla="*/ 1039708 h 1161477"/>
                  <a:gd name="connsiteX357" fmla="*/ 47478 w 773740"/>
                  <a:gd name="connsiteY357" fmla="*/ 1022563 h 1161477"/>
                  <a:gd name="connsiteX358" fmla="*/ 38425 w 773740"/>
                  <a:gd name="connsiteY358" fmla="*/ 995816 h 1161477"/>
                  <a:gd name="connsiteX359" fmla="*/ 34585 w 773740"/>
                  <a:gd name="connsiteY359" fmla="*/ 981689 h 1161477"/>
                  <a:gd name="connsiteX360" fmla="*/ 31567 w 773740"/>
                  <a:gd name="connsiteY360" fmla="*/ 966601 h 1161477"/>
                  <a:gd name="connsiteX361" fmla="*/ 29921 w 773740"/>
                  <a:gd name="connsiteY361" fmla="*/ 953708 h 1161477"/>
                  <a:gd name="connsiteX362" fmla="*/ 30058 w 773740"/>
                  <a:gd name="connsiteY362" fmla="*/ 939992 h 1161477"/>
                  <a:gd name="connsiteX363" fmla="*/ 35408 w 773740"/>
                  <a:gd name="connsiteY363" fmla="*/ 923533 h 1161477"/>
                  <a:gd name="connsiteX364" fmla="*/ 38425 w 773740"/>
                  <a:gd name="connsiteY364" fmla="*/ 920516 h 1161477"/>
                  <a:gd name="connsiteX365" fmla="*/ 41991 w 773740"/>
                  <a:gd name="connsiteY365" fmla="*/ 918184 h 1161477"/>
                  <a:gd name="connsiteX366" fmla="*/ 44597 w 773740"/>
                  <a:gd name="connsiteY366" fmla="*/ 917224 h 1161477"/>
                  <a:gd name="connsiteX367" fmla="*/ 47341 w 773740"/>
                  <a:gd name="connsiteY367" fmla="*/ 916949 h 1161477"/>
                  <a:gd name="connsiteX368" fmla="*/ 50221 w 773740"/>
                  <a:gd name="connsiteY368" fmla="*/ 917361 h 1161477"/>
                  <a:gd name="connsiteX369" fmla="*/ 54199 w 773740"/>
                  <a:gd name="connsiteY369" fmla="*/ 919007 h 1161477"/>
                  <a:gd name="connsiteX370" fmla="*/ 61742 w 773740"/>
                  <a:gd name="connsiteY370" fmla="*/ 924219 h 1161477"/>
                  <a:gd name="connsiteX371" fmla="*/ 64760 w 773740"/>
                  <a:gd name="connsiteY371" fmla="*/ 927648 h 1161477"/>
                  <a:gd name="connsiteX372" fmla="*/ 68463 w 773740"/>
                  <a:gd name="connsiteY372" fmla="*/ 932448 h 1161477"/>
                  <a:gd name="connsiteX373" fmla="*/ 74910 w 773740"/>
                  <a:gd name="connsiteY373" fmla="*/ 943421 h 1161477"/>
                  <a:gd name="connsiteX374" fmla="*/ 86980 w 773740"/>
                  <a:gd name="connsiteY374" fmla="*/ 970579 h 1161477"/>
                  <a:gd name="connsiteX375" fmla="*/ 95347 w 773740"/>
                  <a:gd name="connsiteY375" fmla="*/ 996502 h 1161477"/>
                  <a:gd name="connsiteX376" fmla="*/ 100833 w 773740"/>
                  <a:gd name="connsiteY376" fmla="*/ 1026129 h 1161477"/>
                  <a:gd name="connsiteX377" fmla="*/ 100970 w 773740"/>
                  <a:gd name="connsiteY377" fmla="*/ 1084696 h 1161477"/>
                  <a:gd name="connsiteX378" fmla="*/ 97404 w 773740"/>
                  <a:gd name="connsiteY378" fmla="*/ 1108425 h 1161477"/>
                  <a:gd name="connsiteX379" fmla="*/ 100147 w 773740"/>
                  <a:gd name="connsiteY379" fmla="*/ 1113088 h 1161477"/>
                  <a:gd name="connsiteX380" fmla="*/ 106594 w 773740"/>
                  <a:gd name="connsiteY380" fmla="*/ 1123238 h 1161477"/>
                  <a:gd name="connsiteX381" fmla="*/ 106319 w 773740"/>
                  <a:gd name="connsiteY381" fmla="*/ 1122964 h 1161477"/>
                  <a:gd name="connsiteX382" fmla="*/ 118527 w 773740"/>
                  <a:gd name="connsiteY382" fmla="*/ 1138874 h 1161477"/>
                  <a:gd name="connsiteX383" fmla="*/ 118252 w 773740"/>
                  <a:gd name="connsiteY383" fmla="*/ 1138737 h 1161477"/>
                  <a:gd name="connsiteX384" fmla="*/ 124699 w 773740"/>
                  <a:gd name="connsiteY384" fmla="*/ 1145047 h 1161477"/>
                  <a:gd name="connsiteX385" fmla="*/ 124287 w 773740"/>
                  <a:gd name="connsiteY385" fmla="*/ 1144635 h 1161477"/>
                  <a:gd name="connsiteX386" fmla="*/ 128951 w 773740"/>
                  <a:gd name="connsiteY386" fmla="*/ 1148338 h 1161477"/>
                  <a:gd name="connsiteX387" fmla="*/ 131831 w 773740"/>
                  <a:gd name="connsiteY387" fmla="*/ 1149984 h 1161477"/>
                  <a:gd name="connsiteX388" fmla="*/ 132929 w 773740"/>
                  <a:gd name="connsiteY388" fmla="*/ 1150533 h 1161477"/>
                  <a:gd name="connsiteX389" fmla="*/ 132654 w 773740"/>
                  <a:gd name="connsiteY389" fmla="*/ 1150396 h 1161477"/>
                  <a:gd name="connsiteX390" fmla="*/ 133066 w 773740"/>
                  <a:gd name="connsiteY390" fmla="*/ 1150533 h 1161477"/>
                  <a:gd name="connsiteX391" fmla="*/ 133203 w 773740"/>
                  <a:gd name="connsiteY391" fmla="*/ 1150670 h 1161477"/>
                  <a:gd name="connsiteX392" fmla="*/ 133066 w 773740"/>
                  <a:gd name="connsiteY392" fmla="*/ 1150670 h 1161477"/>
                  <a:gd name="connsiteX393" fmla="*/ 136495 w 773740"/>
                  <a:gd name="connsiteY393" fmla="*/ 1151630 h 1161477"/>
                  <a:gd name="connsiteX394" fmla="*/ 135809 w 773740"/>
                  <a:gd name="connsiteY394" fmla="*/ 1151493 h 1161477"/>
                  <a:gd name="connsiteX395" fmla="*/ 139649 w 773740"/>
                  <a:gd name="connsiteY395" fmla="*/ 1151905 h 1161477"/>
                  <a:gd name="connsiteX396" fmla="*/ 139238 w 773740"/>
                  <a:gd name="connsiteY396" fmla="*/ 1151905 h 1161477"/>
                  <a:gd name="connsiteX397" fmla="*/ 140884 w 773740"/>
                  <a:gd name="connsiteY397" fmla="*/ 1151905 h 1161477"/>
                  <a:gd name="connsiteX398" fmla="*/ 142256 w 773740"/>
                  <a:gd name="connsiteY398" fmla="*/ 1151630 h 1161477"/>
                  <a:gd name="connsiteX399" fmla="*/ 143490 w 773740"/>
                  <a:gd name="connsiteY399" fmla="*/ 1151219 h 1161477"/>
                  <a:gd name="connsiteX400" fmla="*/ 145136 w 773740"/>
                  <a:gd name="connsiteY400" fmla="*/ 1150533 h 1161477"/>
                  <a:gd name="connsiteX401" fmla="*/ 144587 w 773740"/>
                  <a:gd name="connsiteY401" fmla="*/ 1150807 h 1161477"/>
                  <a:gd name="connsiteX402" fmla="*/ 148153 w 773740"/>
                  <a:gd name="connsiteY402" fmla="*/ 1148750 h 1161477"/>
                  <a:gd name="connsiteX403" fmla="*/ 150896 w 773740"/>
                  <a:gd name="connsiteY403" fmla="*/ 1146555 h 1161477"/>
                  <a:gd name="connsiteX404" fmla="*/ 153228 w 773740"/>
                  <a:gd name="connsiteY404" fmla="*/ 1144224 h 1161477"/>
                  <a:gd name="connsiteX405" fmla="*/ 153091 w 773740"/>
                  <a:gd name="connsiteY405" fmla="*/ 1144361 h 1161477"/>
                  <a:gd name="connsiteX406" fmla="*/ 155697 w 773740"/>
                  <a:gd name="connsiteY406" fmla="*/ 1140932 h 1161477"/>
                  <a:gd name="connsiteX407" fmla="*/ 155286 w 773740"/>
                  <a:gd name="connsiteY407" fmla="*/ 1141343 h 1161477"/>
                  <a:gd name="connsiteX408" fmla="*/ 158577 w 773740"/>
                  <a:gd name="connsiteY408" fmla="*/ 1135582 h 1161477"/>
                  <a:gd name="connsiteX409" fmla="*/ 158577 w 773740"/>
                  <a:gd name="connsiteY409" fmla="*/ 1135720 h 1161477"/>
                  <a:gd name="connsiteX410" fmla="*/ 163652 w 773740"/>
                  <a:gd name="connsiteY410" fmla="*/ 1123650 h 1161477"/>
                  <a:gd name="connsiteX411" fmla="*/ 168453 w 773740"/>
                  <a:gd name="connsiteY411" fmla="*/ 1104996 h 1161477"/>
                  <a:gd name="connsiteX412" fmla="*/ 168316 w 773740"/>
                  <a:gd name="connsiteY412" fmla="*/ 1105682 h 1161477"/>
                  <a:gd name="connsiteX413" fmla="*/ 171882 w 773740"/>
                  <a:gd name="connsiteY413" fmla="*/ 1078524 h 1161477"/>
                  <a:gd name="connsiteX414" fmla="*/ 171882 w 773740"/>
                  <a:gd name="connsiteY414" fmla="*/ 1079210 h 1161477"/>
                  <a:gd name="connsiteX415" fmla="*/ 171882 w 773740"/>
                  <a:gd name="connsiteY415" fmla="*/ 1044097 h 1161477"/>
                  <a:gd name="connsiteX416" fmla="*/ 171882 w 773740"/>
                  <a:gd name="connsiteY416" fmla="*/ 1044097 h 1161477"/>
                  <a:gd name="connsiteX417" fmla="*/ 166259 w 773740"/>
                  <a:gd name="connsiteY417" fmla="*/ 1004183 h 1161477"/>
                  <a:gd name="connsiteX418" fmla="*/ 166396 w 773740"/>
                  <a:gd name="connsiteY418" fmla="*/ 1004869 h 1161477"/>
                  <a:gd name="connsiteX419" fmla="*/ 165710 w 773740"/>
                  <a:gd name="connsiteY419" fmla="*/ 1001440 h 1161477"/>
                  <a:gd name="connsiteX420" fmla="*/ 158029 w 773740"/>
                  <a:gd name="connsiteY420" fmla="*/ 987450 h 1161477"/>
                  <a:gd name="connsiteX421" fmla="*/ 151308 w 773740"/>
                  <a:gd name="connsiteY421" fmla="*/ 974557 h 1161477"/>
                  <a:gd name="connsiteX422" fmla="*/ 140335 w 773740"/>
                  <a:gd name="connsiteY422" fmla="*/ 952611 h 1161477"/>
                  <a:gd name="connsiteX423" fmla="*/ 140609 w 773740"/>
                  <a:gd name="connsiteY423" fmla="*/ 953160 h 1161477"/>
                  <a:gd name="connsiteX424" fmla="*/ 134986 w 773740"/>
                  <a:gd name="connsiteY424" fmla="*/ 940815 h 1161477"/>
                  <a:gd name="connsiteX425" fmla="*/ 129088 w 773740"/>
                  <a:gd name="connsiteY425" fmla="*/ 925865 h 1161477"/>
                  <a:gd name="connsiteX426" fmla="*/ 124699 w 773740"/>
                  <a:gd name="connsiteY426" fmla="*/ 911326 h 1161477"/>
                  <a:gd name="connsiteX427" fmla="*/ 124013 w 773740"/>
                  <a:gd name="connsiteY427" fmla="*/ 906662 h 1161477"/>
                  <a:gd name="connsiteX428" fmla="*/ 124013 w 773740"/>
                  <a:gd name="connsiteY428" fmla="*/ 903782 h 1161477"/>
                  <a:gd name="connsiteX429" fmla="*/ 125110 w 773740"/>
                  <a:gd name="connsiteY429" fmla="*/ 896375 h 1161477"/>
                  <a:gd name="connsiteX430" fmla="*/ 130734 w 773740"/>
                  <a:gd name="connsiteY430" fmla="*/ 892123 h 1161477"/>
                  <a:gd name="connsiteX431" fmla="*/ 138689 w 773740"/>
                  <a:gd name="connsiteY431" fmla="*/ 894867 h 1161477"/>
                  <a:gd name="connsiteX432" fmla="*/ 142118 w 773740"/>
                  <a:gd name="connsiteY432" fmla="*/ 898707 h 1161477"/>
                  <a:gd name="connsiteX433" fmla="*/ 145410 w 773740"/>
                  <a:gd name="connsiteY433" fmla="*/ 904742 h 1161477"/>
                  <a:gd name="connsiteX434" fmla="*/ 145410 w 773740"/>
                  <a:gd name="connsiteY434" fmla="*/ 904605 h 1161477"/>
                  <a:gd name="connsiteX435" fmla="*/ 150211 w 773740"/>
                  <a:gd name="connsiteY435" fmla="*/ 915166 h 1161477"/>
                  <a:gd name="connsiteX436" fmla="*/ 152954 w 773740"/>
                  <a:gd name="connsiteY436" fmla="*/ 922710 h 1161477"/>
                  <a:gd name="connsiteX437" fmla="*/ 157892 w 773740"/>
                  <a:gd name="connsiteY437" fmla="*/ 936838 h 1161477"/>
                  <a:gd name="connsiteX438" fmla="*/ 164338 w 773740"/>
                  <a:gd name="connsiteY438" fmla="*/ 956726 h 1161477"/>
                  <a:gd name="connsiteX439" fmla="*/ 168179 w 773740"/>
                  <a:gd name="connsiteY439" fmla="*/ 968659 h 1161477"/>
                  <a:gd name="connsiteX440" fmla="*/ 170510 w 773740"/>
                  <a:gd name="connsiteY440" fmla="*/ 976888 h 1161477"/>
                  <a:gd name="connsiteX441" fmla="*/ 175037 w 773740"/>
                  <a:gd name="connsiteY441" fmla="*/ 994582 h 1161477"/>
                  <a:gd name="connsiteX442" fmla="*/ 176134 w 773740"/>
                  <a:gd name="connsiteY442" fmla="*/ 999520 h 1161477"/>
                  <a:gd name="connsiteX443" fmla="*/ 182032 w 773740"/>
                  <a:gd name="connsiteY443" fmla="*/ 1009670 h 1161477"/>
                  <a:gd name="connsiteX444" fmla="*/ 193965 w 773740"/>
                  <a:gd name="connsiteY444" fmla="*/ 1029969 h 1161477"/>
                  <a:gd name="connsiteX445" fmla="*/ 202057 w 773740"/>
                  <a:gd name="connsiteY445" fmla="*/ 1043411 h 1161477"/>
                  <a:gd name="connsiteX446" fmla="*/ 210150 w 773740"/>
                  <a:gd name="connsiteY446" fmla="*/ 1056578 h 1161477"/>
                  <a:gd name="connsiteX447" fmla="*/ 220985 w 773740"/>
                  <a:gd name="connsiteY447" fmla="*/ 1073175 h 1161477"/>
                  <a:gd name="connsiteX448" fmla="*/ 220848 w 773740"/>
                  <a:gd name="connsiteY448" fmla="*/ 1073038 h 1161477"/>
                  <a:gd name="connsiteX449" fmla="*/ 229078 w 773740"/>
                  <a:gd name="connsiteY449" fmla="*/ 1084559 h 1161477"/>
                  <a:gd name="connsiteX450" fmla="*/ 233192 w 773740"/>
                  <a:gd name="connsiteY450" fmla="*/ 1089771 h 1161477"/>
                  <a:gd name="connsiteX451" fmla="*/ 237993 w 773740"/>
                  <a:gd name="connsiteY451" fmla="*/ 1096080 h 1161477"/>
                  <a:gd name="connsiteX452" fmla="*/ 240050 w 773740"/>
                  <a:gd name="connsiteY452" fmla="*/ 1098138 h 1161477"/>
                  <a:gd name="connsiteX453" fmla="*/ 242657 w 773740"/>
                  <a:gd name="connsiteY453" fmla="*/ 1100058 h 1161477"/>
                  <a:gd name="connsiteX454" fmla="*/ 242519 w 773740"/>
                  <a:gd name="connsiteY454" fmla="*/ 1099921 h 1161477"/>
                  <a:gd name="connsiteX455" fmla="*/ 246223 w 773740"/>
                  <a:gd name="connsiteY455" fmla="*/ 1101978 h 1161477"/>
                  <a:gd name="connsiteX456" fmla="*/ 245674 w 773740"/>
                  <a:gd name="connsiteY456" fmla="*/ 1101704 h 1161477"/>
                  <a:gd name="connsiteX457" fmla="*/ 251160 w 773740"/>
                  <a:gd name="connsiteY457" fmla="*/ 1104036 h 1161477"/>
                  <a:gd name="connsiteX458" fmla="*/ 255001 w 773740"/>
                  <a:gd name="connsiteY458" fmla="*/ 1104996 h 1161477"/>
                  <a:gd name="connsiteX459" fmla="*/ 254315 w 773740"/>
                  <a:gd name="connsiteY459" fmla="*/ 1104859 h 1161477"/>
                  <a:gd name="connsiteX460" fmla="*/ 258018 w 773740"/>
                  <a:gd name="connsiteY460" fmla="*/ 1105270 h 1161477"/>
                  <a:gd name="connsiteX461" fmla="*/ 257607 w 773740"/>
                  <a:gd name="connsiteY461" fmla="*/ 1105270 h 1161477"/>
                  <a:gd name="connsiteX462" fmla="*/ 261173 w 773740"/>
                  <a:gd name="connsiteY462" fmla="*/ 1105270 h 1161477"/>
                  <a:gd name="connsiteX463" fmla="*/ 261036 w 773740"/>
                  <a:gd name="connsiteY463" fmla="*/ 1105270 h 1161477"/>
                  <a:gd name="connsiteX464" fmla="*/ 261310 w 773740"/>
                  <a:gd name="connsiteY464" fmla="*/ 1105270 h 1161477"/>
                  <a:gd name="connsiteX465" fmla="*/ 261722 w 773740"/>
                  <a:gd name="connsiteY465" fmla="*/ 1105270 h 1161477"/>
                  <a:gd name="connsiteX466" fmla="*/ 261585 w 773740"/>
                  <a:gd name="connsiteY466" fmla="*/ 1105270 h 1161477"/>
                  <a:gd name="connsiteX467" fmla="*/ 265151 w 773740"/>
                  <a:gd name="connsiteY467" fmla="*/ 1104721 h 1161477"/>
                  <a:gd name="connsiteX468" fmla="*/ 264465 w 773740"/>
                  <a:gd name="connsiteY468" fmla="*/ 1104859 h 1161477"/>
                  <a:gd name="connsiteX469" fmla="*/ 269951 w 773740"/>
                  <a:gd name="connsiteY469" fmla="*/ 1103350 h 1161477"/>
                  <a:gd name="connsiteX470" fmla="*/ 269814 w 773740"/>
                  <a:gd name="connsiteY470" fmla="*/ 1103350 h 1161477"/>
                  <a:gd name="connsiteX471" fmla="*/ 269951 w 773740"/>
                  <a:gd name="connsiteY471" fmla="*/ 1103350 h 1161477"/>
                  <a:gd name="connsiteX472" fmla="*/ 270500 w 773740"/>
                  <a:gd name="connsiteY472" fmla="*/ 1103213 h 1161477"/>
                  <a:gd name="connsiteX473" fmla="*/ 270089 w 773740"/>
                  <a:gd name="connsiteY473" fmla="*/ 1103350 h 1161477"/>
                  <a:gd name="connsiteX474" fmla="*/ 271734 w 773740"/>
                  <a:gd name="connsiteY474" fmla="*/ 1102664 h 1161477"/>
                  <a:gd name="connsiteX475" fmla="*/ 271186 w 773740"/>
                  <a:gd name="connsiteY475" fmla="*/ 1102938 h 1161477"/>
                  <a:gd name="connsiteX476" fmla="*/ 275163 w 773740"/>
                  <a:gd name="connsiteY476" fmla="*/ 1100744 h 1161477"/>
                  <a:gd name="connsiteX477" fmla="*/ 275163 w 773740"/>
                  <a:gd name="connsiteY477" fmla="*/ 1100744 h 1161477"/>
                  <a:gd name="connsiteX478" fmla="*/ 278318 w 773740"/>
                  <a:gd name="connsiteY478" fmla="*/ 1098275 h 1161477"/>
                  <a:gd name="connsiteX479" fmla="*/ 282570 w 773740"/>
                  <a:gd name="connsiteY479" fmla="*/ 1094023 h 1161477"/>
                  <a:gd name="connsiteX480" fmla="*/ 285176 w 773740"/>
                  <a:gd name="connsiteY480" fmla="*/ 1090594 h 1161477"/>
                  <a:gd name="connsiteX481" fmla="*/ 285176 w 773740"/>
                  <a:gd name="connsiteY481" fmla="*/ 1090594 h 1161477"/>
                  <a:gd name="connsiteX482" fmla="*/ 288056 w 773740"/>
                  <a:gd name="connsiteY482" fmla="*/ 1085793 h 1161477"/>
                  <a:gd name="connsiteX483" fmla="*/ 287919 w 773740"/>
                  <a:gd name="connsiteY483" fmla="*/ 1086068 h 1161477"/>
                  <a:gd name="connsiteX484" fmla="*/ 294366 w 773740"/>
                  <a:gd name="connsiteY484" fmla="*/ 1070157 h 1161477"/>
                  <a:gd name="connsiteX485" fmla="*/ 294366 w 773740"/>
                  <a:gd name="connsiteY485" fmla="*/ 1070294 h 1161477"/>
                  <a:gd name="connsiteX486" fmla="*/ 294503 w 773740"/>
                  <a:gd name="connsiteY486" fmla="*/ 1069883 h 1161477"/>
                  <a:gd name="connsiteX487" fmla="*/ 294503 w 773740"/>
                  <a:gd name="connsiteY487" fmla="*/ 1069746 h 1161477"/>
                  <a:gd name="connsiteX488" fmla="*/ 294503 w 773740"/>
                  <a:gd name="connsiteY488" fmla="*/ 1069746 h 1161477"/>
                  <a:gd name="connsiteX489" fmla="*/ 299441 w 773740"/>
                  <a:gd name="connsiteY489" fmla="*/ 1051366 h 1161477"/>
                  <a:gd name="connsiteX490" fmla="*/ 299304 w 773740"/>
                  <a:gd name="connsiteY490" fmla="*/ 1051778 h 1161477"/>
                  <a:gd name="connsiteX491" fmla="*/ 303281 w 773740"/>
                  <a:gd name="connsiteY491" fmla="*/ 1022014 h 1161477"/>
                  <a:gd name="connsiteX492" fmla="*/ 303556 w 773740"/>
                  <a:gd name="connsiteY492" fmla="*/ 1015979 h 1161477"/>
                  <a:gd name="connsiteX493" fmla="*/ 296012 w 773740"/>
                  <a:gd name="connsiteY493" fmla="*/ 1004732 h 1161477"/>
                  <a:gd name="connsiteX494" fmla="*/ 285862 w 773740"/>
                  <a:gd name="connsiteY494" fmla="*/ 989233 h 1161477"/>
                  <a:gd name="connsiteX495" fmla="*/ 270500 w 773740"/>
                  <a:gd name="connsiteY495" fmla="*/ 963995 h 1161477"/>
                  <a:gd name="connsiteX496" fmla="*/ 263368 w 773740"/>
                  <a:gd name="connsiteY496" fmla="*/ 951788 h 1161477"/>
                  <a:gd name="connsiteX497" fmla="*/ 248692 w 773740"/>
                  <a:gd name="connsiteY497" fmla="*/ 923533 h 1161477"/>
                  <a:gd name="connsiteX498" fmla="*/ 228941 w 773740"/>
                  <a:gd name="connsiteY498" fmla="*/ 866886 h 1161477"/>
                  <a:gd name="connsiteX499" fmla="*/ 227569 w 773740"/>
                  <a:gd name="connsiteY499" fmla="*/ 841786 h 1161477"/>
                  <a:gd name="connsiteX500" fmla="*/ 229489 w 773740"/>
                  <a:gd name="connsiteY500" fmla="*/ 833693 h 1161477"/>
                  <a:gd name="connsiteX501" fmla="*/ 231135 w 773740"/>
                  <a:gd name="connsiteY501" fmla="*/ 829990 h 1161477"/>
                  <a:gd name="connsiteX502" fmla="*/ 232370 w 773740"/>
                  <a:gd name="connsiteY502" fmla="*/ 828070 h 1161477"/>
                  <a:gd name="connsiteX503" fmla="*/ 233741 w 773740"/>
                  <a:gd name="connsiteY503" fmla="*/ 826561 h 1161477"/>
                  <a:gd name="connsiteX504" fmla="*/ 239228 w 773740"/>
                  <a:gd name="connsiteY504" fmla="*/ 823818 h 1161477"/>
                  <a:gd name="connsiteX505" fmla="*/ 246908 w 773740"/>
                  <a:gd name="connsiteY505" fmla="*/ 823543 h 1161477"/>
                  <a:gd name="connsiteX506" fmla="*/ 250063 w 773740"/>
                  <a:gd name="connsiteY506" fmla="*/ 824504 h 1161477"/>
                  <a:gd name="connsiteX507" fmla="*/ 252944 w 773740"/>
                  <a:gd name="connsiteY507" fmla="*/ 826149 h 1161477"/>
                  <a:gd name="connsiteX508" fmla="*/ 261585 w 773740"/>
                  <a:gd name="connsiteY508" fmla="*/ 834516 h 1161477"/>
                  <a:gd name="connsiteX509" fmla="*/ 268443 w 773740"/>
                  <a:gd name="connsiteY509" fmla="*/ 844803 h 1161477"/>
                  <a:gd name="connsiteX510" fmla="*/ 275163 w 773740"/>
                  <a:gd name="connsiteY510" fmla="*/ 857148 h 1161477"/>
                  <a:gd name="connsiteX511" fmla="*/ 281336 w 773740"/>
                  <a:gd name="connsiteY511" fmla="*/ 870452 h 1161477"/>
                  <a:gd name="connsiteX512" fmla="*/ 292171 w 773740"/>
                  <a:gd name="connsiteY512" fmla="*/ 896238 h 1161477"/>
                  <a:gd name="connsiteX513" fmla="*/ 308905 w 773740"/>
                  <a:gd name="connsiteY513" fmla="*/ 953845 h 1161477"/>
                  <a:gd name="connsiteX514" fmla="*/ 314117 w 773740"/>
                  <a:gd name="connsiteY514" fmla="*/ 1013373 h 1161477"/>
                  <a:gd name="connsiteX515" fmla="*/ 316449 w 773740"/>
                  <a:gd name="connsiteY515" fmla="*/ 1016528 h 1161477"/>
                  <a:gd name="connsiteX516" fmla="*/ 323307 w 773740"/>
                  <a:gd name="connsiteY516" fmla="*/ 1025854 h 1161477"/>
                  <a:gd name="connsiteX517" fmla="*/ 328107 w 773740"/>
                  <a:gd name="connsiteY517" fmla="*/ 1032575 h 1161477"/>
                  <a:gd name="connsiteX518" fmla="*/ 339629 w 773740"/>
                  <a:gd name="connsiteY518" fmla="*/ 1046566 h 1161477"/>
                  <a:gd name="connsiteX519" fmla="*/ 339217 w 773740"/>
                  <a:gd name="connsiteY519" fmla="*/ 1046017 h 1161477"/>
                  <a:gd name="connsiteX520" fmla="*/ 352659 w 773740"/>
                  <a:gd name="connsiteY520" fmla="*/ 1059733 h 1161477"/>
                  <a:gd name="connsiteX521" fmla="*/ 352247 w 773740"/>
                  <a:gd name="connsiteY521" fmla="*/ 1059322 h 1161477"/>
                  <a:gd name="connsiteX522" fmla="*/ 359380 w 773740"/>
                  <a:gd name="connsiteY522" fmla="*/ 1065082 h 1161477"/>
                  <a:gd name="connsiteX523" fmla="*/ 359105 w 773740"/>
                  <a:gd name="connsiteY523" fmla="*/ 1064945 h 1161477"/>
                  <a:gd name="connsiteX524" fmla="*/ 359380 w 773740"/>
                  <a:gd name="connsiteY524" fmla="*/ 1065082 h 1161477"/>
                  <a:gd name="connsiteX525" fmla="*/ 359654 w 773740"/>
                  <a:gd name="connsiteY525" fmla="*/ 1065219 h 1161477"/>
                  <a:gd name="connsiteX526" fmla="*/ 359517 w 773740"/>
                  <a:gd name="connsiteY526" fmla="*/ 1065082 h 1161477"/>
                  <a:gd name="connsiteX527" fmla="*/ 365003 w 773740"/>
                  <a:gd name="connsiteY527" fmla="*/ 1068374 h 1161477"/>
                  <a:gd name="connsiteX528" fmla="*/ 370215 w 773740"/>
                  <a:gd name="connsiteY528" fmla="*/ 1070569 h 1161477"/>
                  <a:gd name="connsiteX529" fmla="*/ 371999 w 773740"/>
                  <a:gd name="connsiteY529" fmla="*/ 1071117 h 1161477"/>
                  <a:gd name="connsiteX530" fmla="*/ 371313 w 773740"/>
                  <a:gd name="connsiteY530" fmla="*/ 1070980 h 1161477"/>
                  <a:gd name="connsiteX531" fmla="*/ 374879 w 773740"/>
                  <a:gd name="connsiteY531" fmla="*/ 1071529 h 1161477"/>
                  <a:gd name="connsiteX532" fmla="*/ 374742 w 773740"/>
                  <a:gd name="connsiteY532" fmla="*/ 1071529 h 1161477"/>
                  <a:gd name="connsiteX533" fmla="*/ 374879 w 773740"/>
                  <a:gd name="connsiteY533" fmla="*/ 1071529 h 1161477"/>
                  <a:gd name="connsiteX534" fmla="*/ 375153 w 773740"/>
                  <a:gd name="connsiteY534" fmla="*/ 1071529 h 1161477"/>
                  <a:gd name="connsiteX535" fmla="*/ 375016 w 773740"/>
                  <a:gd name="connsiteY535" fmla="*/ 1071529 h 1161477"/>
                  <a:gd name="connsiteX536" fmla="*/ 378719 w 773740"/>
                  <a:gd name="connsiteY536" fmla="*/ 1071529 h 1161477"/>
                  <a:gd name="connsiteX537" fmla="*/ 378582 w 773740"/>
                  <a:gd name="connsiteY537" fmla="*/ 1071529 h 1161477"/>
                  <a:gd name="connsiteX538" fmla="*/ 380777 w 773740"/>
                  <a:gd name="connsiteY538" fmla="*/ 1071254 h 1161477"/>
                  <a:gd name="connsiteX539" fmla="*/ 380091 w 773740"/>
                  <a:gd name="connsiteY539" fmla="*/ 1071392 h 1161477"/>
                  <a:gd name="connsiteX540" fmla="*/ 384206 w 773740"/>
                  <a:gd name="connsiteY540" fmla="*/ 1070294 h 1161477"/>
                  <a:gd name="connsiteX541" fmla="*/ 383520 w 773740"/>
                  <a:gd name="connsiteY541" fmla="*/ 1070569 h 1161477"/>
                  <a:gd name="connsiteX542" fmla="*/ 385029 w 773740"/>
                  <a:gd name="connsiteY542" fmla="*/ 1069883 h 1161477"/>
                  <a:gd name="connsiteX543" fmla="*/ 384754 w 773740"/>
                  <a:gd name="connsiteY543" fmla="*/ 1070020 h 1161477"/>
                  <a:gd name="connsiteX544" fmla="*/ 386400 w 773740"/>
                  <a:gd name="connsiteY544" fmla="*/ 1069060 h 1161477"/>
                  <a:gd name="connsiteX545" fmla="*/ 386126 w 773740"/>
                  <a:gd name="connsiteY545" fmla="*/ 1069197 h 1161477"/>
                  <a:gd name="connsiteX546" fmla="*/ 388732 w 773740"/>
                  <a:gd name="connsiteY546" fmla="*/ 1067277 h 1161477"/>
                  <a:gd name="connsiteX547" fmla="*/ 388595 w 773740"/>
                  <a:gd name="connsiteY547" fmla="*/ 1067414 h 1161477"/>
                  <a:gd name="connsiteX548" fmla="*/ 388732 w 773740"/>
                  <a:gd name="connsiteY548" fmla="*/ 1067277 h 1161477"/>
                  <a:gd name="connsiteX549" fmla="*/ 389006 w 773740"/>
                  <a:gd name="connsiteY549" fmla="*/ 1067002 h 1161477"/>
                  <a:gd name="connsiteX550" fmla="*/ 388869 w 773740"/>
                  <a:gd name="connsiteY550" fmla="*/ 1067140 h 1161477"/>
                  <a:gd name="connsiteX551" fmla="*/ 392435 w 773740"/>
                  <a:gd name="connsiteY551" fmla="*/ 1063436 h 1161477"/>
                  <a:gd name="connsiteX552" fmla="*/ 392435 w 773740"/>
                  <a:gd name="connsiteY552" fmla="*/ 1063436 h 1161477"/>
                  <a:gd name="connsiteX553" fmla="*/ 392573 w 773740"/>
                  <a:gd name="connsiteY553" fmla="*/ 1063299 h 1161477"/>
                  <a:gd name="connsiteX554" fmla="*/ 392984 w 773740"/>
                  <a:gd name="connsiteY554" fmla="*/ 1062888 h 1161477"/>
                  <a:gd name="connsiteX555" fmla="*/ 392710 w 773740"/>
                  <a:gd name="connsiteY555" fmla="*/ 1063162 h 1161477"/>
                  <a:gd name="connsiteX556" fmla="*/ 395041 w 773740"/>
                  <a:gd name="connsiteY556" fmla="*/ 1060144 h 1161477"/>
                  <a:gd name="connsiteX557" fmla="*/ 395041 w 773740"/>
                  <a:gd name="connsiteY557" fmla="*/ 1060144 h 1161477"/>
                  <a:gd name="connsiteX558" fmla="*/ 397647 w 773740"/>
                  <a:gd name="connsiteY558" fmla="*/ 1055755 h 1161477"/>
                  <a:gd name="connsiteX559" fmla="*/ 401762 w 773740"/>
                  <a:gd name="connsiteY559" fmla="*/ 1046154 h 1161477"/>
                  <a:gd name="connsiteX560" fmla="*/ 404505 w 773740"/>
                  <a:gd name="connsiteY560" fmla="*/ 1036004 h 1161477"/>
                  <a:gd name="connsiteX561" fmla="*/ 404505 w 773740"/>
                  <a:gd name="connsiteY561" fmla="*/ 1036279 h 1161477"/>
                  <a:gd name="connsiteX562" fmla="*/ 406014 w 773740"/>
                  <a:gd name="connsiteY562" fmla="*/ 1024894 h 1161477"/>
                  <a:gd name="connsiteX563" fmla="*/ 406014 w 773740"/>
                  <a:gd name="connsiteY563" fmla="*/ 1008572 h 1161477"/>
                  <a:gd name="connsiteX564" fmla="*/ 406014 w 773740"/>
                  <a:gd name="connsiteY564" fmla="*/ 1008709 h 1161477"/>
                  <a:gd name="connsiteX565" fmla="*/ 406014 w 773740"/>
                  <a:gd name="connsiteY565" fmla="*/ 1008298 h 1161477"/>
                  <a:gd name="connsiteX566" fmla="*/ 406014 w 773740"/>
                  <a:gd name="connsiteY566" fmla="*/ 1008024 h 1161477"/>
                  <a:gd name="connsiteX567" fmla="*/ 406014 w 773740"/>
                  <a:gd name="connsiteY567" fmla="*/ 1008161 h 1161477"/>
                  <a:gd name="connsiteX568" fmla="*/ 402997 w 773740"/>
                  <a:gd name="connsiteY568" fmla="*/ 986078 h 1161477"/>
                  <a:gd name="connsiteX569" fmla="*/ 403134 w 773740"/>
                  <a:gd name="connsiteY569" fmla="*/ 986764 h 1161477"/>
                  <a:gd name="connsiteX570" fmla="*/ 396550 w 773740"/>
                  <a:gd name="connsiteY570" fmla="*/ 961801 h 1161477"/>
                  <a:gd name="connsiteX571" fmla="*/ 393121 w 773740"/>
                  <a:gd name="connsiteY571" fmla="*/ 958235 h 1161477"/>
                  <a:gd name="connsiteX572" fmla="*/ 382148 w 773740"/>
                  <a:gd name="connsiteY572" fmla="*/ 946439 h 1161477"/>
                  <a:gd name="connsiteX573" fmla="*/ 368570 w 773740"/>
                  <a:gd name="connsiteY573" fmla="*/ 930528 h 1161477"/>
                  <a:gd name="connsiteX574" fmla="*/ 361849 w 773740"/>
                  <a:gd name="connsiteY574" fmla="*/ 922573 h 1161477"/>
                  <a:gd name="connsiteX575" fmla="*/ 360751 w 773740"/>
                  <a:gd name="connsiteY575" fmla="*/ 921064 h 1161477"/>
                  <a:gd name="connsiteX576" fmla="*/ 356774 w 773740"/>
                  <a:gd name="connsiteY576" fmla="*/ 915578 h 1161477"/>
                  <a:gd name="connsiteX577" fmla="*/ 347858 w 773740"/>
                  <a:gd name="connsiteY577" fmla="*/ 903371 h 1161477"/>
                  <a:gd name="connsiteX578" fmla="*/ 343606 w 773740"/>
                  <a:gd name="connsiteY578" fmla="*/ 897610 h 1161477"/>
                  <a:gd name="connsiteX579" fmla="*/ 329342 w 773740"/>
                  <a:gd name="connsiteY579" fmla="*/ 875253 h 1161477"/>
                  <a:gd name="connsiteX580" fmla="*/ 326598 w 773740"/>
                  <a:gd name="connsiteY580" fmla="*/ 870726 h 1161477"/>
                  <a:gd name="connsiteX581" fmla="*/ 318917 w 773740"/>
                  <a:gd name="connsiteY581" fmla="*/ 857148 h 1161477"/>
                  <a:gd name="connsiteX582" fmla="*/ 313843 w 773740"/>
                  <a:gd name="connsiteY582" fmla="*/ 848095 h 1161477"/>
                  <a:gd name="connsiteX583" fmla="*/ 308219 w 773740"/>
                  <a:gd name="connsiteY583" fmla="*/ 836985 h 1161477"/>
                  <a:gd name="connsiteX584" fmla="*/ 305476 w 773740"/>
                  <a:gd name="connsiteY584" fmla="*/ 830539 h 1161477"/>
                  <a:gd name="connsiteX585" fmla="*/ 303144 w 773740"/>
                  <a:gd name="connsiteY585" fmla="*/ 824366 h 1161477"/>
                  <a:gd name="connsiteX586" fmla="*/ 301910 w 773740"/>
                  <a:gd name="connsiteY586" fmla="*/ 820114 h 1161477"/>
                  <a:gd name="connsiteX587" fmla="*/ 301772 w 773740"/>
                  <a:gd name="connsiteY587" fmla="*/ 816960 h 1161477"/>
                  <a:gd name="connsiteX588" fmla="*/ 302321 w 773740"/>
                  <a:gd name="connsiteY588" fmla="*/ 814079 h 1161477"/>
                  <a:gd name="connsiteX589" fmla="*/ 303693 w 773740"/>
                  <a:gd name="connsiteY589" fmla="*/ 811885 h 1161477"/>
                  <a:gd name="connsiteX590" fmla="*/ 308082 w 773740"/>
                  <a:gd name="connsiteY590" fmla="*/ 808456 h 1161477"/>
                  <a:gd name="connsiteX591" fmla="*/ 314391 w 773740"/>
                  <a:gd name="connsiteY591" fmla="*/ 808044 h 1161477"/>
                  <a:gd name="connsiteX592" fmla="*/ 321524 w 773740"/>
                  <a:gd name="connsiteY592" fmla="*/ 812159 h 1161477"/>
                  <a:gd name="connsiteX593" fmla="*/ 330576 w 773740"/>
                  <a:gd name="connsiteY593" fmla="*/ 820526 h 1161477"/>
                  <a:gd name="connsiteX594" fmla="*/ 345938 w 773740"/>
                  <a:gd name="connsiteY594" fmla="*/ 839591 h 1161477"/>
                  <a:gd name="connsiteX595" fmla="*/ 359654 w 773740"/>
                  <a:gd name="connsiteY595" fmla="*/ 858931 h 1161477"/>
                  <a:gd name="connsiteX596" fmla="*/ 366923 w 773740"/>
                  <a:gd name="connsiteY596" fmla="*/ 870452 h 1161477"/>
                  <a:gd name="connsiteX597" fmla="*/ 374742 w 773740"/>
                  <a:gd name="connsiteY597" fmla="*/ 883757 h 1161477"/>
                  <a:gd name="connsiteX598" fmla="*/ 389144 w 773740"/>
                  <a:gd name="connsiteY598" fmla="*/ 912012 h 1161477"/>
                  <a:gd name="connsiteX599" fmla="*/ 406289 w 773740"/>
                  <a:gd name="connsiteY599" fmla="*/ 956726 h 1161477"/>
                  <a:gd name="connsiteX600" fmla="*/ 411226 w 773740"/>
                  <a:gd name="connsiteY600" fmla="*/ 961389 h 1161477"/>
                  <a:gd name="connsiteX601" fmla="*/ 422885 w 773740"/>
                  <a:gd name="connsiteY601" fmla="*/ 972225 h 1161477"/>
                  <a:gd name="connsiteX602" fmla="*/ 422473 w 773740"/>
                  <a:gd name="connsiteY602" fmla="*/ 971951 h 1161477"/>
                  <a:gd name="connsiteX603" fmla="*/ 434681 w 773740"/>
                  <a:gd name="connsiteY603" fmla="*/ 981415 h 1161477"/>
                  <a:gd name="connsiteX604" fmla="*/ 434818 w 773740"/>
                  <a:gd name="connsiteY604" fmla="*/ 981552 h 1161477"/>
                  <a:gd name="connsiteX605" fmla="*/ 434681 w 773740"/>
                  <a:gd name="connsiteY605" fmla="*/ 981415 h 1161477"/>
                  <a:gd name="connsiteX606" fmla="*/ 435229 w 773740"/>
                  <a:gd name="connsiteY606" fmla="*/ 981826 h 1161477"/>
                  <a:gd name="connsiteX607" fmla="*/ 434955 w 773740"/>
                  <a:gd name="connsiteY607" fmla="*/ 981689 h 1161477"/>
                  <a:gd name="connsiteX608" fmla="*/ 437835 w 773740"/>
                  <a:gd name="connsiteY608" fmla="*/ 983335 h 1161477"/>
                  <a:gd name="connsiteX609" fmla="*/ 437698 w 773740"/>
                  <a:gd name="connsiteY609" fmla="*/ 983198 h 1161477"/>
                  <a:gd name="connsiteX610" fmla="*/ 443870 w 773740"/>
                  <a:gd name="connsiteY610" fmla="*/ 985804 h 1161477"/>
                  <a:gd name="connsiteX611" fmla="*/ 443733 w 773740"/>
                  <a:gd name="connsiteY611" fmla="*/ 985804 h 1161477"/>
                  <a:gd name="connsiteX612" fmla="*/ 447437 w 773740"/>
                  <a:gd name="connsiteY612" fmla="*/ 986764 h 1161477"/>
                  <a:gd name="connsiteX613" fmla="*/ 446751 w 773740"/>
                  <a:gd name="connsiteY613" fmla="*/ 986627 h 1161477"/>
                  <a:gd name="connsiteX614" fmla="*/ 451414 w 773740"/>
                  <a:gd name="connsiteY614" fmla="*/ 987175 h 1161477"/>
                  <a:gd name="connsiteX615" fmla="*/ 450728 w 773740"/>
                  <a:gd name="connsiteY615" fmla="*/ 987175 h 1161477"/>
                  <a:gd name="connsiteX616" fmla="*/ 453060 w 773740"/>
                  <a:gd name="connsiteY616" fmla="*/ 987175 h 1161477"/>
                  <a:gd name="connsiteX617" fmla="*/ 456489 w 773740"/>
                  <a:gd name="connsiteY617" fmla="*/ 986627 h 1161477"/>
                  <a:gd name="connsiteX618" fmla="*/ 457998 w 773740"/>
                  <a:gd name="connsiteY618" fmla="*/ 986215 h 1161477"/>
                  <a:gd name="connsiteX619" fmla="*/ 457312 w 773740"/>
                  <a:gd name="connsiteY619" fmla="*/ 986490 h 1161477"/>
                  <a:gd name="connsiteX620" fmla="*/ 459095 w 773740"/>
                  <a:gd name="connsiteY620" fmla="*/ 985804 h 1161477"/>
                  <a:gd name="connsiteX621" fmla="*/ 459918 w 773740"/>
                  <a:gd name="connsiteY621" fmla="*/ 985255 h 1161477"/>
                  <a:gd name="connsiteX622" fmla="*/ 460878 w 773740"/>
                  <a:gd name="connsiteY622" fmla="*/ 984569 h 1161477"/>
                  <a:gd name="connsiteX623" fmla="*/ 462113 w 773740"/>
                  <a:gd name="connsiteY623" fmla="*/ 983335 h 1161477"/>
                  <a:gd name="connsiteX624" fmla="*/ 461701 w 773740"/>
                  <a:gd name="connsiteY624" fmla="*/ 983883 h 1161477"/>
                  <a:gd name="connsiteX625" fmla="*/ 463896 w 773740"/>
                  <a:gd name="connsiteY625" fmla="*/ 981140 h 1161477"/>
                  <a:gd name="connsiteX626" fmla="*/ 463896 w 773740"/>
                  <a:gd name="connsiteY626" fmla="*/ 981140 h 1161477"/>
                  <a:gd name="connsiteX627" fmla="*/ 465542 w 773740"/>
                  <a:gd name="connsiteY627" fmla="*/ 978260 h 1161477"/>
                  <a:gd name="connsiteX628" fmla="*/ 466913 w 773740"/>
                  <a:gd name="connsiteY628" fmla="*/ 974694 h 1161477"/>
                  <a:gd name="connsiteX629" fmla="*/ 466913 w 773740"/>
                  <a:gd name="connsiteY629" fmla="*/ 974968 h 1161477"/>
                  <a:gd name="connsiteX630" fmla="*/ 467050 w 773740"/>
                  <a:gd name="connsiteY630" fmla="*/ 974694 h 1161477"/>
                  <a:gd name="connsiteX631" fmla="*/ 467187 w 773740"/>
                  <a:gd name="connsiteY631" fmla="*/ 974419 h 1161477"/>
                  <a:gd name="connsiteX632" fmla="*/ 467187 w 773740"/>
                  <a:gd name="connsiteY632" fmla="*/ 974557 h 1161477"/>
                  <a:gd name="connsiteX633" fmla="*/ 469108 w 773740"/>
                  <a:gd name="connsiteY633" fmla="*/ 967424 h 1161477"/>
                  <a:gd name="connsiteX634" fmla="*/ 469108 w 773740"/>
                  <a:gd name="connsiteY634" fmla="*/ 967424 h 1161477"/>
                  <a:gd name="connsiteX635" fmla="*/ 470616 w 773740"/>
                  <a:gd name="connsiteY635" fmla="*/ 955903 h 1161477"/>
                  <a:gd name="connsiteX636" fmla="*/ 470479 w 773740"/>
                  <a:gd name="connsiteY636" fmla="*/ 936015 h 1161477"/>
                  <a:gd name="connsiteX637" fmla="*/ 467325 w 773740"/>
                  <a:gd name="connsiteY637" fmla="*/ 913109 h 1161477"/>
                  <a:gd name="connsiteX638" fmla="*/ 459918 w 773740"/>
                  <a:gd name="connsiteY638" fmla="*/ 886774 h 1161477"/>
                  <a:gd name="connsiteX639" fmla="*/ 460192 w 773740"/>
                  <a:gd name="connsiteY639" fmla="*/ 887460 h 1161477"/>
                  <a:gd name="connsiteX640" fmla="*/ 452923 w 773740"/>
                  <a:gd name="connsiteY640" fmla="*/ 868258 h 1161477"/>
                  <a:gd name="connsiteX641" fmla="*/ 447437 w 773740"/>
                  <a:gd name="connsiteY641" fmla="*/ 856050 h 1161477"/>
                  <a:gd name="connsiteX642" fmla="*/ 441950 w 773740"/>
                  <a:gd name="connsiteY642" fmla="*/ 850015 h 1161477"/>
                  <a:gd name="connsiteX643" fmla="*/ 415478 w 773740"/>
                  <a:gd name="connsiteY643" fmla="*/ 819840 h 1161477"/>
                  <a:gd name="connsiteX644" fmla="*/ 393670 w 773740"/>
                  <a:gd name="connsiteY644" fmla="*/ 793780 h 1161477"/>
                  <a:gd name="connsiteX645" fmla="*/ 387772 w 773740"/>
                  <a:gd name="connsiteY645" fmla="*/ 786099 h 1161477"/>
                  <a:gd name="connsiteX646" fmla="*/ 380777 w 773740"/>
                  <a:gd name="connsiteY646" fmla="*/ 776498 h 1161477"/>
                  <a:gd name="connsiteX647" fmla="*/ 369255 w 773740"/>
                  <a:gd name="connsiteY647" fmla="*/ 757569 h 1161477"/>
                  <a:gd name="connsiteX648" fmla="*/ 365278 w 773740"/>
                  <a:gd name="connsiteY648" fmla="*/ 748517 h 1161477"/>
                  <a:gd name="connsiteX649" fmla="*/ 364180 w 773740"/>
                  <a:gd name="connsiteY649" fmla="*/ 745774 h 1161477"/>
                  <a:gd name="connsiteX650" fmla="*/ 363083 w 773740"/>
                  <a:gd name="connsiteY650" fmla="*/ 740836 h 1161477"/>
                  <a:gd name="connsiteX651" fmla="*/ 363083 w 773740"/>
                  <a:gd name="connsiteY651" fmla="*/ 738230 h 1161477"/>
                  <a:gd name="connsiteX652" fmla="*/ 363494 w 773740"/>
                  <a:gd name="connsiteY652" fmla="*/ 736173 h 1161477"/>
                  <a:gd name="connsiteX653" fmla="*/ 364455 w 773740"/>
                  <a:gd name="connsiteY653" fmla="*/ 734115 h 1161477"/>
                  <a:gd name="connsiteX654" fmla="*/ 367198 w 773740"/>
                  <a:gd name="connsiteY654" fmla="*/ 730823 h 1161477"/>
                  <a:gd name="connsiteX655" fmla="*/ 373507 w 773740"/>
                  <a:gd name="connsiteY655" fmla="*/ 729177 h 1161477"/>
                  <a:gd name="connsiteX656" fmla="*/ 381874 w 773740"/>
                  <a:gd name="connsiteY656" fmla="*/ 733292 h 1161477"/>
                  <a:gd name="connsiteX657" fmla="*/ 385577 w 773740"/>
                  <a:gd name="connsiteY657" fmla="*/ 736584 h 1161477"/>
                  <a:gd name="connsiteX658" fmla="*/ 388869 w 773740"/>
                  <a:gd name="connsiteY658" fmla="*/ 740287 h 1161477"/>
                  <a:gd name="connsiteX659" fmla="*/ 402585 w 773740"/>
                  <a:gd name="connsiteY659" fmla="*/ 758118 h 1161477"/>
                  <a:gd name="connsiteX660" fmla="*/ 410678 w 773740"/>
                  <a:gd name="connsiteY660" fmla="*/ 769777 h 1161477"/>
                  <a:gd name="connsiteX661" fmla="*/ 415204 w 773740"/>
                  <a:gd name="connsiteY661" fmla="*/ 776360 h 1161477"/>
                  <a:gd name="connsiteX662" fmla="*/ 429468 w 773740"/>
                  <a:gd name="connsiteY662" fmla="*/ 798992 h 1161477"/>
                  <a:gd name="connsiteX663" fmla="*/ 439207 w 773740"/>
                  <a:gd name="connsiteY663" fmla="*/ 815451 h 1161477"/>
                  <a:gd name="connsiteX664" fmla="*/ 453746 w 773740"/>
                  <a:gd name="connsiteY664" fmla="*/ 842883 h 1161477"/>
                  <a:gd name="connsiteX665" fmla="*/ 458135 w 773740"/>
                  <a:gd name="connsiteY665" fmla="*/ 851798 h 1161477"/>
                  <a:gd name="connsiteX666" fmla="*/ 461838 w 773740"/>
                  <a:gd name="connsiteY666" fmla="*/ 855913 h 1161477"/>
                  <a:gd name="connsiteX667" fmla="*/ 474320 w 773740"/>
                  <a:gd name="connsiteY667" fmla="*/ 868669 h 1161477"/>
                  <a:gd name="connsiteX668" fmla="*/ 485978 w 773740"/>
                  <a:gd name="connsiteY668" fmla="*/ 879642 h 1161477"/>
                  <a:gd name="connsiteX669" fmla="*/ 485841 w 773740"/>
                  <a:gd name="connsiteY669" fmla="*/ 879642 h 1161477"/>
                  <a:gd name="connsiteX670" fmla="*/ 485978 w 773740"/>
                  <a:gd name="connsiteY670" fmla="*/ 879779 h 1161477"/>
                  <a:gd name="connsiteX671" fmla="*/ 486390 w 773740"/>
                  <a:gd name="connsiteY671" fmla="*/ 880191 h 1161477"/>
                  <a:gd name="connsiteX672" fmla="*/ 486253 w 773740"/>
                  <a:gd name="connsiteY672" fmla="*/ 880053 h 1161477"/>
                  <a:gd name="connsiteX673" fmla="*/ 491053 w 773740"/>
                  <a:gd name="connsiteY673" fmla="*/ 884168 h 1161477"/>
                  <a:gd name="connsiteX674" fmla="*/ 497911 w 773740"/>
                  <a:gd name="connsiteY674" fmla="*/ 889243 h 1161477"/>
                  <a:gd name="connsiteX675" fmla="*/ 502301 w 773740"/>
                  <a:gd name="connsiteY675" fmla="*/ 891849 h 1161477"/>
                  <a:gd name="connsiteX676" fmla="*/ 506552 w 773740"/>
                  <a:gd name="connsiteY676" fmla="*/ 893632 h 1161477"/>
                  <a:gd name="connsiteX677" fmla="*/ 505867 w 773740"/>
                  <a:gd name="connsiteY677" fmla="*/ 893358 h 1161477"/>
                  <a:gd name="connsiteX678" fmla="*/ 510667 w 773740"/>
                  <a:gd name="connsiteY678" fmla="*/ 894592 h 1161477"/>
                  <a:gd name="connsiteX679" fmla="*/ 509981 w 773740"/>
                  <a:gd name="connsiteY679" fmla="*/ 894455 h 1161477"/>
                  <a:gd name="connsiteX680" fmla="*/ 511902 w 773740"/>
                  <a:gd name="connsiteY680" fmla="*/ 894729 h 1161477"/>
                  <a:gd name="connsiteX681" fmla="*/ 514645 w 773740"/>
                  <a:gd name="connsiteY681" fmla="*/ 894729 h 1161477"/>
                  <a:gd name="connsiteX682" fmla="*/ 516291 w 773740"/>
                  <a:gd name="connsiteY682" fmla="*/ 894592 h 1161477"/>
                  <a:gd name="connsiteX683" fmla="*/ 515879 w 773740"/>
                  <a:gd name="connsiteY683" fmla="*/ 894729 h 1161477"/>
                  <a:gd name="connsiteX684" fmla="*/ 516428 w 773740"/>
                  <a:gd name="connsiteY684" fmla="*/ 894592 h 1161477"/>
                  <a:gd name="connsiteX685" fmla="*/ 516565 w 773740"/>
                  <a:gd name="connsiteY685" fmla="*/ 894592 h 1161477"/>
                  <a:gd name="connsiteX686" fmla="*/ 516428 w 773740"/>
                  <a:gd name="connsiteY686" fmla="*/ 894592 h 1161477"/>
                  <a:gd name="connsiteX687" fmla="*/ 519720 w 773740"/>
                  <a:gd name="connsiteY687" fmla="*/ 893632 h 1161477"/>
                  <a:gd name="connsiteX688" fmla="*/ 519034 w 773740"/>
                  <a:gd name="connsiteY688" fmla="*/ 893907 h 1161477"/>
                  <a:gd name="connsiteX689" fmla="*/ 520954 w 773740"/>
                  <a:gd name="connsiteY689" fmla="*/ 893084 h 1161477"/>
                  <a:gd name="connsiteX690" fmla="*/ 523697 w 773740"/>
                  <a:gd name="connsiteY690" fmla="*/ 891438 h 1161477"/>
                  <a:gd name="connsiteX691" fmla="*/ 523560 w 773740"/>
                  <a:gd name="connsiteY691" fmla="*/ 891575 h 1161477"/>
                  <a:gd name="connsiteX692" fmla="*/ 523697 w 773740"/>
                  <a:gd name="connsiteY692" fmla="*/ 891438 h 1161477"/>
                  <a:gd name="connsiteX693" fmla="*/ 523972 w 773740"/>
                  <a:gd name="connsiteY693" fmla="*/ 891300 h 1161477"/>
                  <a:gd name="connsiteX694" fmla="*/ 523697 w 773740"/>
                  <a:gd name="connsiteY694" fmla="*/ 891438 h 1161477"/>
                  <a:gd name="connsiteX695" fmla="*/ 524795 w 773740"/>
                  <a:gd name="connsiteY695" fmla="*/ 890615 h 1161477"/>
                  <a:gd name="connsiteX696" fmla="*/ 527675 w 773740"/>
                  <a:gd name="connsiteY696" fmla="*/ 887597 h 1161477"/>
                  <a:gd name="connsiteX697" fmla="*/ 527264 w 773740"/>
                  <a:gd name="connsiteY697" fmla="*/ 888009 h 1161477"/>
                  <a:gd name="connsiteX698" fmla="*/ 528635 w 773740"/>
                  <a:gd name="connsiteY698" fmla="*/ 886226 h 1161477"/>
                  <a:gd name="connsiteX699" fmla="*/ 528498 w 773740"/>
                  <a:gd name="connsiteY699" fmla="*/ 886363 h 1161477"/>
                  <a:gd name="connsiteX700" fmla="*/ 530281 w 773740"/>
                  <a:gd name="connsiteY700" fmla="*/ 883482 h 1161477"/>
                  <a:gd name="connsiteX701" fmla="*/ 531927 w 773740"/>
                  <a:gd name="connsiteY701" fmla="*/ 879916 h 1161477"/>
                  <a:gd name="connsiteX702" fmla="*/ 533436 w 773740"/>
                  <a:gd name="connsiteY702" fmla="*/ 874430 h 1161477"/>
                  <a:gd name="connsiteX703" fmla="*/ 533436 w 773740"/>
                  <a:gd name="connsiteY703" fmla="*/ 874567 h 1161477"/>
                  <a:gd name="connsiteX704" fmla="*/ 534396 w 773740"/>
                  <a:gd name="connsiteY704" fmla="*/ 867435 h 1161477"/>
                  <a:gd name="connsiteX705" fmla="*/ 534396 w 773740"/>
                  <a:gd name="connsiteY705" fmla="*/ 867572 h 1161477"/>
                  <a:gd name="connsiteX706" fmla="*/ 534396 w 773740"/>
                  <a:gd name="connsiteY706" fmla="*/ 867435 h 1161477"/>
                  <a:gd name="connsiteX707" fmla="*/ 534396 w 773740"/>
                  <a:gd name="connsiteY707" fmla="*/ 866749 h 1161477"/>
                  <a:gd name="connsiteX708" fmla="*/ 534396 w 773740"/>
                  <a:gd name="connsiteY708" fmla="*/ 867160 h 1161477"/>
                  <a:gd name="connsiteX709" fmla="*/ 534259 w 773740"/>
                  <a:gd name="connsiteY709" fmla="*/ 860439 h 1161477"/>
                  <a:gd name="connsiteX710" fmla="*/ 534259 w 773740"/>
                  <a:gd name="connsiteY710" fmla="*/ 860714 h 1161477"/>
                  <a:gd name="connsiteX711" fmla="*/ 534259 w 773740"/>
                  <a:gd name="connsiteY711" fmla="*/ 860302 h 1161477"/>
                  <a:gd name="connsiteX712" fmla="*/ 534259 w 773740"/>
                  <a:gd name="connsiteY712" fmla="*/ 859891 h 1161477"/>
                  <a:gd name="connsiteX713" fmla="*/ 534259 w 773740"/>
                  <a:gd name="connsiteY713" fmla="*/ 860165 h 1161477"/>
                  <a:gd name="connsiteX714" fmla="*/ 532064 w 773740"/>
                  <a:gd name="connsiteY714" fmla="*/ 845901 h 1161477"/>
                  <a:gd name="connsiteX715" fmla="*/ 527126 w 773740"/>
                  <a:gd name="connsiteY715" fmla="*/ 828618 h 1161477"/>
                  <a:gd name="connsiteX716" fmla="*/ 527401 w 773740"/>
                  <a:gd name="connsiteY716" fmla="*/ 829304 h 1161477"/>
                  <a:gd name="connsiteX717" fmla="*/ 520131 w 773740"/>
                  <a:gd name="connsiteY717" fmla="*/ 810102 h 1161477"/>
                  <a:gd name="connsiteX718" fmla="*/ 511764 w 773740"/>
                  <a:gd name="connsiteY718" fmla="*/ 792134 h 1161477"/>
                  <a:gd name="connsiteX719" fmla="*/ 498872 w 773740"/>
                  <a:gd name="connsiteY719" fmla="*/ 768679 h 1161477"/>
                  <a:gd name="connsiteX720" fmla="*/ 496403 w 773740"/>
                  <a:gd name="connsiteY720" fmla="*/ 766759 h 1161477"/>
                  <a:gd name="connsiteX721" fmla="*/ 486253 w 773740"/>
                  <a:gd name="connsiteY721" fmla="*/ 758392 h 1161477"/>
                  <a:gd name="connsiteX722" fmla="*/ 477612 w 773740"/>
                  <a:gd name="connsiteY722" fmla="*/ 750574 h 1161477"/>
                  <a:gd name="connsiteX723" fmla="*/ 469931 w 773740"/>
                  <a:gd name="connsiteY723" fmla="*/ 743579 h 1161477"/>
                  <a:gd name="connsiteX724" fmla="*/ 467873 w 773740"/>
                  <a:gd name="connsiteY724" fmla="*/ 741522 h 1161477"/>
                  <a:gd name="connsiteX725" fmla="*/ 461975 w 773740"/>
                  <a:gd name="connsiteY725" fmla="*/ 735761 h 1161477"/>
                  <a:gd name="connsiteX726" fmla="*/ 453334 w 773740"/>
                  <a:gd name="connsiteY726" fmla="*/ 727120 h 1161477"/>
                  <a:gd name="connsiteX727" fmla="*/ 451963 w 773740"/>
                  <a:gd name="connsiteY727" fmla="*/ 725748 h 1161477"/>
                  <a:gd name="connsiteX728" fmla="*/ 446888 w 773740"/>
                  <a:gd name="connsiteY728" fmla="*/ 719988 h 1161477"/>
                  <a:gd name="connsiteX729" fmla="*/ 439070 w 773740"/>
                  <a:gd name="connsiteY729" fmla="*/ 711209 h 1161477"/>
                  <a:gd name="connsiteX730" fmla="*/ 430017 w 773740"/>
                  <a:gd name="connsiteY730" fmla="*/ 699962 h 1161477"/>
                  <a:gd name="connsiteX731" fmla="*/ 424805 w 773740"/>
                  <a:gd name="connsiteY731" fmla="*/ 689127 h 1161477"/>
                  <a:gd name="connsiteX732" fmla="*/ 427685 w 773740"/>
                  <a:gd name="connsiteY732" fmla="*/ 682131 h 1161477"/>
                  <a:gd name="connsiteX733" fmla="*/ 432486 w 773740"/>
                  <a:gd name="connsiteY733" fmla="*/ 680486 h 1161477"/>
                  <a:gd name="connsiteX734" fmla="*/ 434681 w 773740"/>
                  <a:gd name="connsiteY734" fmla="*/ 680348 h 1161477"/>
                  <a:gd name="connsiteX735" fmla="*/ 442361 w 773740"/>
                  <a:gd name="connsiteY735" fmla="*/ 683503 h 1161477"/>
                  <a:gd name="connsiteX736" fmla="*/ 446476 w 773740"/>
                  <a:gd name="connsiteY736" fmla="*/ 686521 h 1161477"/>
                  <a:gd name="connsiteX737" fmla="*/ 450728 w 773740"/>
                  <a:gd name="connsiteY737" fmla="*/ 690087 h 1161477"/>
                  <a:gd name="connsiteX738" fmla="*/ 462524 w 773740"/>
                  <a:gd name="connsiteY738" fmla="*/ 702157 h 1161477"/>
                  <a:gd name="connsiteX739" fmla="*/ 482687 w 773740"/>
                  <a:gd name="connsiteY739" fmla="*/ 725886 h 1161477"/>
                  <a:gd name="connsiteX740" fmla="*/ 485978 w 773740"/>
                  <a:gd name="connsiteY740" fmla="*/ 729863 h 1161477"/>
                  <a:gd name="connsiteX741" fmla="*/ 491053 w 773740"/>
                  <a:gd name="connsiteY741" fmla="*/ 736584 h 1161477"/>
                  <a:gd name="connsiteX742" fmla="*/ 508198 w 773740"/>
                  <a:gd name="connsiteY742" fmla="*/ 762370 h 1161477"/>
                  <a:gd name="connsiteX743" fmla="*/ 508473 w 773740"/>
                  <a:gd name="connsiteY743" fmla="*/ 762919 h 1161477"/>
                  <a:gd name="connsiteX744" fmla="*/ 514096 w 773740"/>
                  <a:gd name="connsiteY744" fmla="*/ 766896 h 1161477"/>
                  <a:gd name="connsiteX745" fmla="*/ 526715 w 773740"/>
                  <a:gd name="connsiteY745" fmla="*/ 774852 h 1161477"/>
                  <a:gd name="connsiteX746" fmla="*/ 537139 w 773740"/>
                  <a:gd name="connsiteY746" fmla="*/ 780887 h 1161477"/>
                  <a:gd name="connsiteX747" fmla="*/ 551678 w 773740"/>
                  <a:gd name="connsiteY747" fmla="*/ 788430 h 1161477"/>
                  <a:gd name="connsiteX748" fmla="*/ 551129 w 773740"/>
                  <a:gd name="connsiteY748" fmla="*/ 788156 h 1161477"/>
                  <a:gd name="connsiteX749" fmla="*/ 567314 w 773740"/>
                  <a:gd name="connsiteY749" fmla="*/ 794740 h 1161477"/>
                  <a:gd name="connsiteX750" fmla="*/ 578013 w 773740"/>
                  <a:gd name="connsiteY750" fmla="*/ 797895 h 1161477"/>
                  <a:gd name="connsiteX751" fmla="*/ 577327 w 773740"/>
                  <a:gd name="connsiteY751" fmla="*/ 797757 h 1161477"/>
                  <a:gd name="connsiteX752" fmla="*/ 581168 w 773740"/>
                  <a:gd name="connsiteY752" fmla="*/ 798306 h 1161477"/>
                  <a:gd name="connsiteX753" fmla="*/ 584734 w 773740"/>
                  <a:gd name="connsiteY753" fmla="*/ 798306 h 1161477"/>
                  <a:gd name="connsiteX754" fmla="*/ 586242 w 773740"/>
                  <a:gd name="connsiteY754" fmla="*/ 798169 h 1161477"/>
                  <a:gd name="connsiteX755" fmla="*/ 588163 w 773740"/>
                  <a:gd name="connsiteY755" fmla="*/ 797620 h 1161477"/>
                  <a:gd name="connsiteX756" fmla="*/ 587477 w 773740"/>
                  <a:gd name="connsiteY756" fmla="*/ 797895 h 1161477"/>
                  <a:gd name="connsiteX757" fmla="*/ 591866 w 773740"/>
                  <a:gd name="connsiteY757" fmla="*/ 796111 h 1161477"/>
                  <a:gd name="connsiteX758" fmla="*/ 591180 w 773740"/>
                  <a:gd name="connsiteY758" fmla="*/ 796386 h 1161477"/>
                  <a:gd name="connsiteX759" fmla="*/ 593238 w 773740"/>
                  <a:gd name="connsiteY759" fmla="*/ 795288 h 1161477"/>
                  <a:gd name="connsiteX760" fmla="*/ 592689 w 773740"/>
                  <a:gd name="connsiteY760" fmla="*/ 795700 h 1161477"/>
                  <a:gd name="connsiteX761" fmla="*/ 596118 w 773740"/>
                  <a:gd name="connsiteY761" fmla="*/ 792957 h 1161477"/>
                  <a:gd name="connsiteX762" fmla="*/ 595706 w 773740"/>
                  <a:gd name="connsiteY762" fmla="*/ 793368 h 1161477"/>
                  <a:gd name="connsiteX763" fmla="*/ 598998 w 773740"/>
                  <a:gd name="connsiteY763" fmla="*/ 790076 h 1161477"/>
                  <a:gd name="connsiteX764" fmla="*/ 598587 w 773740"/>
                  <a:gd name="connsiteY764" fmla="*/ 790488 h 1161477"/>
                  <a:gd name="connsiteX765" fmla="*/ 604347 w 773740"/>
                  <a:gd name="connsiteY765" fmla="*/ 783081 h 1161477"/>
                  <a:gd name="connsiteX766" fmla="*/ 603936 w 773740"/>
                  <a:gd name="connsiteY766" fmla="*/ 783630 h 1161477"/>
                  <a:gd name="connsiteX767" fmla="*/ 606268 w 773740"/>
                  <a:gd name="connsiteY767" fmla="*/ 779515 h 1161477"/>
                  <a:gd name="connsiteX768" fmla="*/ 605993 w 773740"/>
                  <a:gd name="connsiteY768" fmla="*/ 780201 h 1161477"/>
                  <a:gd name="connsiteX769" fmla="*/ 608600 w 773740"/>
                  <a:gd name="connsiteY769" fmla="*/ 774166 h 1161477"/>
                  <a:gd name="connsiteX770" fmla="*/ 608325 w 773740"/>
                  <a:gd name="connsiteY770" fmla="*/ 774852 h 1161477"/>
                  <a:gd name="connsiteX771" fmla="*/ 610108 w 773740"/>
                  <a:gd name="connsiteY771" fmla="*/ 768954 h 1161477"/>
                  <a:gd name="connsiteX772" fmla="*/ 611068 w 773740"/>
                  <a:gd name="connsiteY772" fmla="*/ 761821 h 1161477"/>
                  <a:gd name="connsiteX773" fmla="*/ 611068 w 773740"/>
                  <a:gd name="connsiteY773" fmla="*/ 762507 h 1161477"/>
                  <a:gd name="connsiteX774" fmla="*/ 611205 w 773740"/>
                  <a:gd name="connsiteY774" fmla="*/ 752906 h 1161477"/>
                  <a:gd name="connsiteX775" fmla="*/ 611205 w 773740"/>
                  <a:gd name="connsiteY775" fmla="*/ 753180 h 1161477"/>
                  <a:gd name="connsiteX776" fmla="*/ 611205 w 773740"/>
                  <a:gd name="connsiteY776" fmla="*/ 752632 h 1161477"/>
                  <a:gd name="connsiteX777" fmla="*/ 611205 w 773740"/>
                  <a:gd name="connsiteY777" fmla="*/ 752495 h 1161477"/>
                  <a:gd name="connsiteX778" fmla="*/ 611205 w 773740"/>
                  <a:gd name="connsiteY778" fmla="*/ 752632 h 1161477"/>
                  <a:gd name="connsiteX779" fmla="*/ 609697 w 773740"/>
                  <a:gd name="connsiteY779" fmla="*/ 741659 h 1161477"/>
                  <a:gd name="connsiteX780" fmla="*/ 605993 w 773740"/>
                  <a:gd name="connsiteY780" fmla="*/ 728629 h 1161477"/>
                  <a:gd name="connsiteX781" fmla="*/ 606268 w 773740"/>
                  <a:gd name="connsiteY781" fmla="*/ 729315 h 1161477"/>
                  <a:gd name="connsiteX782" fmla="*/ 599821 w 773740"/>
                  <a:gd name="connsiteY782" fmla="*/ 714090 h 1161477"/>
                  <a:gd name="connsiteX783" fmla="*/ 592277 w 773740"/>
                  <a:gd name="connsiteY783" fmla="*/ 700511 h 1161477"/>
                  <a:gd name="connsiteX784" fmla="*/ 589809 w 773740"/>
                  <a:gd name="connsiteY784" fmla="*/ 699551 h 1161477"/>
                  <a:gd name="connsiteX785" fmla="*/ 572938 w 773740"/>
                  <a:gd name="connsiteY785" fmla="*/ 691458 h 1161477"/>
                  <a:gd name="connsiteX786" fmla="*/ 560868 w 773740"/>
                  <a:gd name="connsiteY786" fmla="*/ 685012 h 1161477"/>
                  <a:gd name="connsiteX787" fmla="*/ 558262 w 773740"/>
                  <a:gd name="connsiteY787" fmla="*/ 683366 h 1161477"/>
                  <a:gd name="connsiteX788" fmla="*/ 551815 w 773740"/>
                  <a:gd name="connsiteY788" fmla="*/ 679251 h 1161477"/>
                  <a:gd name="connsiteX789" fmla="*/ 544409 w 773740"/>
                  <a:gd name="connsiteY789" fmla="*/ 674451 h 1161477"/>
                  <a:gd name="connsiteX790" fmla="*/ 532750 w 773740"/>
                  <a:gd name="connsiteY790" fmla="*/ 666358 h 1161477"/>
                  <a:gd name="connsiteX791" fmla="*/ 517799 w 773740"/>
                  <a:gd name="connsiteY791" fmla="*/ 655248 h 1161477"/>
                  <a:gd name="connsiteX792" fmla="*/ 497363 w 773740"/>
                  <a:gd name="connsiteY792" fmla="*/ 636594 h 1161477"/>
                  <a:gd name="connsiteX793" fmla="*/ 489407 w 773740"/>
                  <a:gd name="connsiteY793" fmla="*/ 627130 h 1161477"/>
                  <a:gd name="connsiteX794" fmla="*/ 482687 w 773740"/>
                  <a:gd name="connsiteY794" fmla="*/ 616432 h 1161477"/>
                  <a:gd name="connsiteX795" fmla="*/ 480355 w 773740"/>
                  <a:gd name="connsiteY795" fmla="*/ 611083 h 1161477"/>
                  <a:gd name="connsiteX796" fmla="*/ 479532 w 773740"/>
                  <a:gd name="connsiteY796" fmla="*/ 607928 h 1161477"/>
                  <a:gd name="connsiteX797" fmla="*/ 479806 w 773740"/>
                  <a:gd name="connsiteY797" fmla="*/ 601756 h 1161477"/>
                  <a:gd name="connsiteX798" fmla="*/ 481041 w 773740"/>
                  <a:gd name="connsiteY798" fmla="*/ 599287 h 1161477"/>
                  <a:gd name="connsiteX799" fmla="*/ 483647 w 773740"/>
                  <a:gd name="connsiteY799" fmla="*/ 596269 h 1161477"/>
                  <a:gd name="connsiteX800" fmla="*/ 485978 w 773740"/>
                  <a:gd name="connsiteY800" fmla="*/ 594761 h 1161477"/>
                  <a:gd name="connsiteX801" fmla="*/ 489545 w 773740"/>
                  <a:gd name="connsiteY801" fmla="*/ 593800 h 1161477"/>
                  <a:gd name="connsiteX802" fmla="*/ 492699 w 773740"/>
                  <a:gd name="connsiteY802" fmla="*/ 593938 h 1161477"/>
                  <a:gd name="connsiteX803" fmla="*/ 497088 w 773740"/>
                  <a:gd name="connsiteY803" fmla="*/ 594898 h 1161477"/>
                  <a:gd name="connsiteX804" fmla="*/ 505867 w 773740"/>
                  <a:gd name="connsiteY804" fmla="*/ 598738 h 1161477"/>
                  <a:gd name="connsiteX805" fmla="*/ 515742 w 773740"/>
                  <a:gd name="connsiteY805" fmla="*/ 605048 h 1161477"/>
                  <a:gd name="connsiteX806" fmla="*/ 525480 w 773740"/>
                  <a:gd name="connsiteY806" fmla="*/ 612317 h 1161477"/>
                  <a:gd name="connsiteX807" fmla="*/ 545917 w 773740"/>
                  <a:gd name="connsiteY807" fmla="*/ 629188 h 1161477"/>
                  <a:gd name="connsiteX808" fmla="*/ 587065 w 773740"/>
                  <a:gd name="connsiteY808" fmla="*/ 673079 h 1161477"/>
                  <a:gd name="connsiteX809" fmla="*/ 600507 w 773740"/>
                  <a:gd name="connsiteY809" fmla="*/ 692281 h 1161477"/>
                  <a:gd name="connsiteX810" fmla="*/ 614909 w 773740"/>
                  <a:gd name="connsiteY810" fmla="*/ 696259 h 1161477"/>
                  <a:gd name="connsiteX811" fmla="*/ 614772 w 773740"/>
                  <a:gd name="connsiteY811" fmla="*/ 696259 h 1161477"/>
                  <a:gd name="connsiteX812" fmla="*/ 625745 w 773740"/>
                  <a:gd name="connsiteY812" fmla="*/ 698179 h 1161477"/>
                  <a:gd name="connsiteX813" fmla="*/ 631505 w 773740"/>
                  <a:gd name="connsiteY813" fmla="*/ 698179 h 1161477"/>
                  <a:gd name="connsiteX814" fmla="*/ 631368 w 773740"/>
                  <a:gd name="connsiteY814" fmla="*/ 698179 h 1161477"/>
                  <a:gd name="connsiteX815" fmla="*/ 634797 w 773740"/>
                  <a:gd name="connsiteY815" fmla="*/ 697768 h 1161477"/>
                  <a:gd name="connsiteX816" fmla="*/ 634111 w 773740"/>
                  <a:gd name="connsiteY816" fmla="*/ 697905 h 1161477"/>
                  <a:gd name="connsiteX817" fmla="*/ 637815 w 773740"/>
                  <a:gd name="connsiteY817" fmla="*/ 696808 h 1161477"/>
                  <a:gd name="connsiteX818" fmla="*/ 637129 w 773740"/>
                  <a:gd name="connsiteY818" fmla="*/ 697082 h 1161477"/>
                  <a:gd name="connsiteX819" fmla="*/ 640284 w 773740"/>
                  <a:gd name="connsiteY819" fmla="*/ 695710 h 1161477"/>
                  <a:gd name="connsiteX820" fmla="*/ 641518 w 773740"/>
                  <a:gd name="connsiteY820" fmla="*/ 694887 h 1161477"/>
                  <a:gd name="connsiteX821" fmla="*/ 642478 w 773740"/>
                  <a:gd name="connsiteY821" fmla="*/ 694064 h 1161477"/>
                  <a:gd name="connsiteX822" fmla="*/ 643575 w 773740"/>
                  <a:gd name="connsiteY822" fmla="*/ 692967 h 1161477"/>
                  <a:gd name="connsiteX823" fmla="*/ 644535 w 773740"/>
                  <a:gd name="connsiteY823" fmla="*/ 691733 h 1161477"/>
                  <a:gd name="connsiteX824" fmla="*/ 644261 w 773740"/>
                  <a:gd name="connsiteY824" fmla="*/ 692007 h 1161477"/>
                  <a:gd name="connsiteX825" fmla="*/ 644535 w 773740"/>
                  <a:gd name="connsiteY825" fmla="*/ 691596 h 1161477"/>
                  <a:gd name="connsiteX826" fmla="*/ 644535 w 773740"/>
                  <a:gd name="connsiteY826" fmla="*/ 691596 h 1161477"/>
                  <a:gd name="connsiteX827" fmla="*/ 644535 w 773740"/>
                  <a:gd name="connsiteY827" fmla="*/ 691596 h 1161477"/>
                  <a:gd name="connsiteX828" fmla="*/ 646456 w 773740"/>
                  <a:gd name="connsiteY828" fmla="*/ 688304 h 1161477"/>
                  <a:gd name="connsiteX829" fmla="*/ 646181 w 773740"/>
                  <a:gd name="connsiteY829" fmla="*/ 688852 h 1161477"/>
                  <a:gd name="connsiteX830" fmla="*/ 646867 w 773740"/>
                  <a:gd name="connsiteY830" fmla="*/ 687069 h 1161477"/>
                  <a:gd name="connsiteX831" fmla="*/ 647279 w 773740"/>
                  <a:gd name="connsiteY831" fmla="*/ 685560 h 1161477"/>
                  <a:gd name="connsiteX832" fmla="*/ 647827 w 773740"/>
                  <a:gd name="connsiteY832" fmla="*/ 682269 h 1161477"/>
                  <a:gd name="connsiteX833" fmla="*/ 647827 w 773740"/>
                  <a:gd name="connsiteY833" fmla="*/ 682269 h 1161477"/>
                  <a:gd name="connsiteX834" fmla="*/ 647827 w 773740"/>
                  <a:gd name="connsiteY834" fmla="*/ 682131 h 1161477"/>
                  <a:gd name="connsiteX835" fmla="*/ 647827 w 773740"/>
                  <a:gd name="connsiteY835" fmla="*/ 681583 h 1161477"/>
                  <a:gd name="connsiteX836" fmla="*/ 647827 w 773740"/>
                  <a:gd name="connsiteY836" fmla="*/ 681857 h 1161477"/>
                  <a:gd name="connsiteX837" fmla="*/ 647827 w 773740"/>
                  <a:gd name="connsiteY837" fmla="*/ 675822 h 1161477"/>
                  <a:gd name="connsiteX838" fmla="*/ 647279 w 773740"/>
                  <a:gd name="connsiteY838" fmla="*/ 672119 h 1161477"/>
                  <a:gd name="connsiteX839" fmla="*/ 647279 w 773740"/>
                  <a:gd name="connsiteY839" fmla="*/ 672119 h 1161477"/>
                  <a:gd name="connsiteX840" fmla="*/ 647279 w 773740"/>
                  <a:gd name="connsiteY840" fmla="*/ 672119 h 1161477"/>
                  <a:gd name="connsiteX841" fmla="*/ 647142 w 773740"/>
                  <a:gd name="connsiteY841" fmla="*/ 671570 h 1161477"/>
                  <a:gd name="connsiteX842" fmla="*/ 647142 w 773740"/>
                  <a:gd name="connsiteY842" fmla="*/ 671844 h 1161477"/>
                  <a:gd name="connsiteX843" fmla="*/ 644810 w 773740"/>
                  <a:gd name="connsiteY843" fmla="*/ 663478 h 1161477"/>
                  <a:gd name="connsiteX844" fmla="*/ 644810 w 773740"/>
                  <a:gd name="connsiteY844" fmla="*/ 663478 h 1161477"/>
                  <a:gd name="connsiteX845" fmla="*/ 644810 w 773740"/>
                  <a:gd name="connsiteY845" fmla="*/ 663341 h 1161477"/>
                  <a:gd name="connsiteX846" fmla="*/ 644673 w 773740"/>
                  <a:gd name="connsiteY846" fmla="*/ 662792 h 1161477"/>
                  <a:gd name="connsiteX847" fmla="*/ 644810 w 773740"/>
                  <a:gd name="connsiteY847" fmla="*/ 663066 h 1161477"/>
                  <a:gd name="connsiteX848" fmla="*/ 641244 w 773740"/>
                  <a:gd name="connsiteY848" fmla="*/ 654837 h 1161477"/>
                  <a:gd name="connsiteX849" fmla="*/ 641381 w 773740"/>
                  <a:gd name="connsiteY849" fmla="*/ 654974 h 1161477"/>
                  <a:gd name="connsiteX850" fmla="*/ 634523 w 773740"/>
                  <a:gd name="connsiteY850" fmla="*/ 643315 h 1161477"/>
                  <a:gd name="connsiteX851" fmla="*/ 634660 w 773740"/>
                  <a:gd name="connsiteY851" fmla="*/ 643590 h 1161477"/>
                  <a:gd name="connsiteX852" fmla="*/ 624373 w 773740"/>
                  <a:gd name="connsiteY852" fmla="*/ 630559 h 1161477"/>
                  <a:gd name="connsiteX853" fmla="*/ 624784 w 773740"/>
                  <a:gd name="connsiteY853" fmla="*/ 631108 h 1161477"/>
                  <a:gd name="connsiteX854" fmla="*/ 607365 w 773740"/>
                  <a:gd name="connsiteY854" fmla="*/ 613551 h 1161477"/>
                  <a:gd name="connsiteX855" fmla="*/ 607914 w 773740"/>
                  <a:gd name="connsiteY855" fmla="*/ 613963 h 1161477"/>
                  <a:gd name="connsiteX856" fmla="*/ 592415 w 773740"/>
                  <a:gd name="connsiteY856" fmla="*/ 601070 h 1161477"/>
                  <a:gd name="connsiteX857" fmla="*/ 580482 w 773740"/>
                  <a:gd name="connsiteY857" fmla="*/ 592155 h 1161477"/>
                  <a:gd name="connsiteX858" fmla="*/ 575955 w 773740"/>
                  <a:gd name="connsiteY858" fmla="*/ 590234 h 1161477"/>
                  <a:gd name="connsiteX859" fmla="*/ 561965 w 773740"/>
                  <a:gd name="connsiteY859" fmla="*/ 584199 h 1161477"/>
                  <a:gd name="connsiteX860" fmla="*/ 555381 w 773740"/>
                  <a:gd name="connsiteY860" fmla="*/ 581045 h 1161477"/>
                  <a:gd name="connsiteX861" fmla="*/ 542351 w 773740"/>
                  <a:gd name="connsiteY861" fmla="*/ 574598 h 1161477"/>
                  <a:gd name="connsiteX862" fmla="*/ 533299 w 773740"/>
                  <a:gd name="connsiteY862" fmla="*/ 569660 h 1161477"/>
                  <a:gd name="connsiteX863" fmla="*/ 521914 w 773740"/>
                  <a:gd name="connsiteY863" fmla="*/ 562802 h 1161477"/>
                  <a:gd name="connsiteX864" fmla="*/ 514508 w 773740"/>
                  <a:gd name="connsiteY864" fmla="*/ 557590 h 1161477"/>
                  <a:gd name="connsiteX865" fmla="*/ 511902 w 773740"/>
                  <a:gd name="connsiteY865" fmla="*/ 554436 h 1161477"/>
                  <a:gd name="connsiteX866" fmla="*/ 509844 w 773740"/>
                  <a:gd name="connsiteY866" fmla="*/ 550321 h 1161477"/>
                  <a:gd name="connsiteX867" fmla="*/ 514370 w 773740"/>
                  <a:gd name="connsiteY867" fmla="*/ 543463 h 1161477"/>
                  <a:gd name="connsiteX868" fmla="*/ 518760 w 773740"/>
                  <a:gd name="connsiteY868" fmla="*/ 543463 h 1161477"/>
                  <a:gd name="connsiteX869" fmla="*/ 523286 w 773740"/>
                  <a:gd name="connsiteY869" fmla="*/ 544423 h 1161477"/>
                  <a:gd name="connsiteX870" fmla="*/ 532338 w 773740"/>
                  <a:gd name="connsiteY870" fmla="*/ 548675 h 1161477"/>
                  <a:gd name="connsiteX871" fmla="*/ 549072 w 773740"/>
                  <a:gd name="connsiteY871" fmla="*/ 558550 h 1161477"/>
                  <a:gd name="connsiteX872" fmla="*/ 560319 w 773740"/>
                  <a:gd name="connsiteY872" fmla="*/ 565545 h 1161477"/>
                  <a:gd name="connsiteX873" fmla="*/ 568000 w 773740"/>
                  <a:gd name="connsiteY873" fmla="*/ 570620 h 1161477"/>
                  <a:gd name="connsiteX874" fmla="*/ 578973 w 773740"/>
                  <a:gd name="connsiteY874" fmla="*/ 577890 h 1161477"/>
                  <a:gd name="connsiteX875" fmla="*/ 588163 w 773740"/>
                  <a:gd name="connsiteY875" fmla="*/ 584336 h 1161477"/>
                  <a:gd name="connsiteX876" fmla="*/ 589946 w 773740"/>
                  <a:gd name="connsiteY876" fmla="*/ 585022 h 1161477"/>
                  <a:gd name="connsiteX877" fmla="*/ 602016 w 773740"/>
                  <a:gd name="connsiteY877" fmla="*/ 589686 h 1161477"/>
                  <a:gd name="connsiteX878" fmla="*/ 618749 w 773740"/>
                  <a:gd name="connsiteY878" fmla="*/ 595584 h 1161477"/>
                  <a:gd name="connsiteX879" fmla="*/ 633288 w 773740"/>
                  <a:gd name="connsiteY879" fmla="*/ 599835 h 1161477"/>
                  <a:gd name="connsiteX880" fmla="*/ 635346 w 773740"/>
                  <a:gd name="connsiteY880" fmla="*/ 600247 h 1161477"/>
                  <a:gd name="connsiteX881" fmla="*/ 641106 w 773740"/>
                  <a:gd name="connsiteY881" fmla="*/ 601619 h 1161477"/>
                  <a:gd name="connsiteX882" fmla="*/ 649473 w 773740"/>
                  <a:gd name="connsiteY882" fmla="*/ 603539 h 1161477"/>
                  <a:gd name="connsiteX883" fmla="*/ 649336 w 773740"/>
                  <a:gd name="connsiteY883" fmla="*/ 603539 h 1161477"/>
                  <a:gd name="connsiteX884" fmla="*/ 669636 w 773740"/>
                  <a:gd name="connsiteY884" fmla="*/ 606556 h 1161477"/>
                  <a:gd name="connsiteX885" fmla="*/ 680197 w 773740"/>
                  <a:gd name="connsiteY885" fmla="*/ 606556 h 1161477"/>
                  <a:gd name="connsiteX886" fmla="*/ 686506 w 773740"/>
                  <a:gd name="connsiteY886" fmla="*/ 605596 h 1161477"/>
                  <a:gd name="connsiteX887" fmla="*/ 686506 w 773740"/>
                  <a:gd name="connsiteY887" fmla="*/ 605596 h 1161477"/>
                  <a:gd name="connsiteX888" fmla="*/ 690896 w 773740"/>
                  <a:gd name="connsiteY888" fmla="*/ 604362 h 1161477"/>
                  <a:gd name="connsiteX889" fmla="*/ 690758 w 773740"/>
                  <a:gd name="connsiteY889" fmla="*/ 604362 h 1161477"/>
                  <a:gd name="connsiteX890" fmla="*/ 691033 w 773740"/>
                  <a:gd name="connsiteY890" fmla="*/ 604225 h 1161477"/>
                  <a:gd name="connsiteX891" fmla="*/ 691307 w 773740"/>
                  <a:gd name="connsiteY891" fmla="*/ 604087 h 1161477"/>
                  <a:gd name="connsiteX892" fmla="*/ 691170 w 773740"/>
                  <a:gd name="connsiteY892" fmla="*/ 604087 h 1161477"/>
                  <a:gd name="connsiteX893" fmla="*/ 695696 w 773740"/>
                  <a:gd name="connsiteY893" fmla="*/ 602167 h 1161477"/>
                  <a:gd name="connsiteX894" fmla="*/ 696793 w 773740"/>
                  <a:gd name="connsiteY894" fmla="*/ 601619 h 1161477"/>
                  <a:gd name="connsiteX895" fmla="*/ 699674 w 773740"/>
                  <a:gd name="connsiteY895" fmla="*/ 599424 h 1161477"/>
                  <a:gd name="connsiteX896" fmla="*/ 699399 w 773740"/>
                  <a:gd name="connsiteY896" fmla="*/ 599698 h 1161477"/>
                  <a:gd name="connsiteX897" fmla="*/ 702006 w 773740"/>
                  <a:gd name="connsiteY897" fmla="*/ 597092 h 1161477"/>
                  <a:gd name="connsiteX898" fmla="*/ 702691 w 773740"/>
                  <a:gd name="connsiteY898" fmla="*/ 596132 h 1161477"/>
                  <a:gd name="connsiteX899" fmla="*/ 702691 w 773740"/>
                  <a:gd name="connsiteY899" fmla="*/ 596132 h 1161477"/>
                  <a:gd name="connsiteX900" fmla="*/ 703514 w 773740"/>
                  <a:gd name="connsiteY900" fmla="*/ 594761 h 1161477"/>
                  <a:gd name="connsiteX901" fmla="*/ 703926 w 773740"/>
                  <a:gd name="connsiteY901" fmla="*/ 593663 h 1161477"/>
                  <a:gd name="connsiteX902" fmla="*/ 704337 w 773740"/>
                  <a:gd name="connsiteY902" fmla="*/ 592292 h 1161477"/>
                  <a:gd name="connsiteX903" fmla="*/ 704886 w 773740"/>
                  <a:gd name="connsiteY903" fmla="*/ 589137 h 1161477"/>
                  <a:gd name="connsiteX904" fmla="*/ 704886 w 773740"/>
                  <a:gd name="connsiteY904" fmla="*/ 587217 h 1161477"/>
                  <a:gd name="connsiteX905" fmla="*/ 704886 w 773740"/>
                  <a:gd name="connsiteY905" fmla="*/ 587903 h 1161477"/>
                  <a:gd name="connsiteX906" fmla="*/ 704337 w 773740"/>
                  <a:gd name="connsiteY906" fmla="*/ 583788 h 1161477"/>
                  <a:gd name="connsiteX907" fmla="*/ 704337 w 773740"/>
                  <a:gd name="connsiteY907" fmla="*/ 584199 h 1161477"/>
                  <a:gd name="connsiteX908" fmla="*/ 703651 w 773740"/>
                  <a:gd name="connsiteY908" fmla="*/ 582142 h 1161477"/>
                  <a:gd name="connsiteX909" fmla="*/ 702143 w 773740"/>
                  <a:gd name="connsiteY909" fmla="*/ 578713 h 1161477"/>
                  <a:gd name="connsiteX910" fmla="*/ 702143 w 773740"/>
                  <a:gd name="connsiteY910" fmla="*/ 578713 h 1161477"/>
                  <a:gd name="connsiteX911" fmla="*/ 702143 w 773740"/>
                  <a:gd name="connsiteY911" fmla="*/ 578713 h 1161477"/>
                  <a:gd name="connsiteX912" fmla="*/ 701868 w 773740"/>
                  <a:gd name="connsiteY912" fmla="*/ 578164 h 1161477"/>
                  <a:gd name="connsiteX913" fmla="*/ 702006 w 773740"/>
                  <a:gd name="connsiteY913" fmla="*/ 578439 h 1161477"/>
                  <a:gd name="connsiteX914" fmla="*/ 698439 w 773740"/>
                  <a:gd name="connsiteY914" fmla="*/ 572403 h 1161477"/>
                  <a:gd name="connsiteX915" fmla="*/ 698714 w 773740"/>
                  <a:gd name="connsiteY915" fmla="*/ 572952 h 1161477"/>
                  <a:gd name="connsiteX916" fmla="*/ 693364 w 773740"/>
                  <a:gd name="connsiteY916" fmla="*/ 565957 h 1161477"/>
                  <a:gd name="connsiteX917" fmla="*/ 693776 w 773740"/>
                  <a:gd name="connsiteY917" fmla="*/ 566368 h 1161477"/>
                  <a:gd name="connsiteX918" fmla="*/ 682940 w 773740"/>
                  <a:gd name="connsiteY918" fmla="*/ 555670 h 1161477"/>
                  <a:gd name="connsiteX919" fmla="*/ 682940 w 773740"/>
                  <a:gd name="connsiteY919" fmla="*/ 555670 h 1161477"/>
                  <a:gd name="connsiteX920" fmla="*/ 682803 w 773740"/>
                  <a:gd name="connsiteY920" fmla="*/ 555533 h 1161477"/>
                  <a:gd name="connsiteX921" fmla="*/ 682529 w 773740"/>
                  <a:gd name="connsiteY921" fmla="*/ 555258 h 1161477"/>
                  <a:gd name="connsiteX922" fmla="*/ 682666 w 773740"/>
                  <a:gd name="connsiteY922" fmla="*/ 555396 h 1161477"/>
                  <a:gd name="connsiteX923" fmla="*/ 662778 w 773740"/>
                  <a:gd name="connsiteY923" fmla="*/ 540445 h 1161477"/>
                  <a:gd name="connsiteX924" fmla="*/ 662915 w 773740"/>
                  <a:gd name="connsiteY924" fmla="*/ 540582 h 1161477"/>
                  <a:gd name="connsiteX925" fmla="*/ 635483 w 773740"/>
                  <a:gd name="connsiteY925" fmla="*/ 523849 h 1161477"/>
                  <a:gd name="connsiteX926" fmla="*/ 625333 w 773740"/>
                  <a:gd name="connsiteY926" fmla="*/ 518637 h 1161477"/>
                  <a:gd name="connsiteX927" fmla="*/ 601330 w 773740"/>
                  <a:gd name="connsiteY927" fmla="*/ 506567 h 1161477"/>
                  <a:gd name="connsiteX928" fmla="*/ 579384 w 773740"/>
                  <a:gd name="connsiteY928" fmla="*/ 496691 h 1161477"/>
                  <a:gd name="connsiteX929" fmla="*/ 559908 w 773740"/>
                  <a:gd name="connsiteY929" fmla="*/ 488324 h 1161477"/>
                  <a:gd name="connsiteX930" fmla="*/ 538099 w 773740"/>
                  <a:gd name="connsiteY930" fmla="*/ 479272 h 1161477"/>
                  <a:gd name="connsiteX931" fmla="*/ 527401 w 773740"/>
                  <a:gd name="connsiteY931" fmla="*/ 474883 h 1161477"/>
                  <a:gd name="connsiteX932" fmla="*/ 527264 w 773740"/>
                  <a:gd name="connsiteY932" fmla="*/ 474883 h 1161477"/>
                  <a:gd name="connsiteX933" fmla="*/ 517525 w 773740"/>
                  <a:gd name="connsiteY933" fmla="*/ 472002 h 1161477"/>
                  <a:gd name="connsiteX934" fmla="*/ 506827 w 773740"/>
                  <a:gd name="connsiteY934" fmla="*/ 467888 h 1161477"/>
                  <a:gd name="connsiteX935" fmla="*/ 504083 w 773740"/>
                  <a:gd name="connsiteY935" fmla="*/ 462127 h 1161477"/>
                  <a:gd name="connsiteX936" fmla="*/ 509433 w 773740"/>
                  <a:gd name="connsiteY936" fmla="*/ 458698 h 1161477"/>
                  <a:gd name="connsiteX937" fmla="*/ 519034 w 773740"/>
                  <a:gd name="connsiteY937" fmla="*/ 461030 h 1161477"/>
                  <a:gd name="connsiteX938" fmla="*/ 526166 w 773740"/>
                  <a:gd name="connsiteY938" fmla="*/ 463636 h 1161477"/>
                  <a:gd name="connsiteX939" fmla="*/ 534533 w 773740"/>
                  <a:gd name="connsiteY939" fmla="*/ 466927 h 1161477"/>
                  <a:gd name="connsiteX940" fmla="*/ 549209 w 773740"/>
                  <a:gd name="connsiteY940" fmla="*/ 470768 h 1161477"/>
                  <a:gd name="connsiteX941" fmla="*/ 559222 w 773740"/>
                  <a:gd name="connsiteY941" fmla="*/ 472962 h 1161477"/>
                  <a:gd name="connsiteX942" fmla="*/ 571292 w 773740"/>
                  <a:gd name="connsiteY942" fmla="*/ 475706 h 1161477"/>
                  <a:gd name="connsiteX943" fmla="*/ 571018 w 773740"/>
                  <a:gd name="connsiteY943" fmla="*/ 475706 h 1161477"/>
                  <a:gd name="connsiteX944" fmla="*/ 571566 w 773740"/>
                  <a:gd name="connsiteY944" fmla="*/ 475843 h 1161477"/>
                  <a:gd name="connsiteX945" fmla="*/ 571566 w 773740"/>
                  <a:gd name="connsiteY945" fmla="*/ 475843 h 1161477"/>
                  <a:gd name="connsiteX946" fmla="*/ 571566 w 773740"/>
                  <a:gd name="connsiteY946" fmla="*/ 475843 h 1161477"/>
                  <a:gd name="connsiteX947" fmla="*/ 590494 w 773740"/>
                  <a:gd name="connsiteY947" fmla="*/ 478998 h 1161477"/>
                  <a:gd name="connsiteX948" fmla="*/ 595706 w 773740"/>
                  <a:gd name="connsiteY948" fmla="*/ 479820 h 1161477"/>
                  <a:gd name="connsiteX949" fmla="*/ 604896 w 773740"/>
                  <a:gd name="connsiteY949" fmla="*/ 480918 h 1161477"/>
                  <a:gd name="connsiteX950" fmla="*/ 621218 w 773740"/>
                  <a:gd name="connsiteY950" fmla="*/ 482838 h 1161477"/>
                  <a:gd name="connsiteX951" fmla="*/ 640009 w 773740"/>
                  <a:gd name="connsiteY951" fmla="*/ 484347 h 1161477"/>
                  <a:gd name="connsiteX952" fmla="*/ 640009 w 773740"/>
                  <a:gd name="connsiteY952" fmla="*/ 484347 h 1161477"/>
                  <a:gd name="connsiteX953" fmla="*/ 640146 w 773740"/>
                  <a:gd name="connsiteY953" fmla="*/ 484347 h 1161477"/>
                  <a:gd name="connsiteX954" fmla="*/ 640695 w 773740"/>
                  <a:gd name="connsiteY954" fmla="*/ 484347 h 1161477"/>
                  <a:gd name="connsiteX955" fmla="*/ 640558 w 773740"/>
                  <a:gd name="connsiteY955" fmla="*/ 484347 h 1161477"/>
                  <a:gd name="connsiteX956" fmla="*/ 656606 w 773740"/>
                  <a:gd name="connsiteY956" fmla="*/ 485170 h 1161477"/>
                  <a:gd name="connsiteX957" fmla="*/ 663875 w 773740"/>
                  <a:gd name="connsiteY957" fmla="*/ 485170 h 1161477"/>
                  <a:gd name="connsiteX958" fmla="*/ 676082 w 773740"/>
                  <a:gd name="connsiteY958" fmla="*/ 484895 h 1161477"/>
                  <a:gd name="connsiteX959" fmla="*/ 691719 w 773740"/>
                  <a:gd name="connsiteY959" fmla="*/ 482975 h 1161477"/>
                  <a:gd name="connsiteX960" fmla="*/ 691307 w 773740"/>
                  <a:gd name="connsiteY960" fmla="*/ 482975 h 1161477"/>
                  <a:gd name="connsiteX961" fmla="*/ 700634 w 773740"/>
                  <a:gd name="connsiteY961" fmla="*/ 480643 h 1161477"/>
                  <a:gd name="connsiteX962" fmla="*/ 706532 w 773740"/>
                  <a:gd name="connsiteY962" fmla="*/ 478175 h 1161477"/>
                  <a:gd name="connsiteX963" fmla="*/ 706257 w 773740"/>
                  <a:gd name="connsiteY963" fmla="*/ 478312 h 1161477"/>
                  <a:gd name="connsiteX964" fmla="*/ 709412 w 773740"/>
                  <a:gd name="connsiteY964" fmla="*/ 476529 h 1161477"/>
                  <a:gd name="connsiteX965" fmla="*/ 709275 w 773740"/>
                  <a:gd name="connsiteY965" fmla="*/ 476666 h 1161477"/>
                  <a:gd name="connsiteX966" fmla="*/ 709549 w 773740"/>
                  <a:gd name="connsiteY966" fmla="*/ 476529 h 1161477"/>
                  <a:gd name="connsiteX967" fmla="*/ 709824 w 773740"/>
                  <a:gd name="connsiteY967" fmla="*/ 476391 h 1161477"/>
                  <a:gd name="connsiteX968" fmla="*/ 709686 w 773740"/>
                  <a:gd name="connsiteY968" fmla="*/ 476391 h 1161477"/>
                  <a:gd name="connsiteX969" fmla="*/ 712704 w 773740"/>
                  <a:gd name="connsiteY969" fmla="*/ 473923 h 1161477"/>
                  <a:gd name="connsiteX970" fmla="*/ 712293 w 773740"/>
                  <a:gd name="connsiteY970" fmla="*/ 474334 h 1161477"/>
                  <a:gd name="connsiteX971" fmla="*/ 713527 w 773740"/>
                  <a:gd name="connsiteY971" fmla="*/ 472962 h 1161477"/>
                  <a:gd name="connsiteX972" fmla="*/ 714350 w 773740"/>
                  <a:gd name="connsiteY972" fmla="*/ 471865 h 1161477"/>
                  <a:gd name="connsiteX973" fmla="*/ 715173 w 773740"/>
                  <a:gd name="connsiteY973" fmla="*/ 470356 h 1161477"/>
                  <a:gd name="connsiteX974" fmla="*/ 714899 w 773740"/>
                  <a:gd name="connsiteY974" fmla="*/ 470905 h 1161477"/>
                  <a:gd name="connsiteX975" fmla="*/ 715584 w 773740"/>
                  <a:gd name="connsiteY975" fmla="*/ 469259 h 1161477"/>
                  <a:gd name="connsiteX976" fmla="*/ 715859 w 773740"/>
                  <a:gd name="connsiteY976" fmla="*/ 468162 h 1161477"/>
                  <a:gd name="connsiteX977" fmla="*/ 716133 w 773740"/>
                  <a:gd name="connsiteY977" fmla="*/ 466516 h 1161477"/>
                  <a:gd name="connsiteX978" fmla="*/ 716133 w 773740"/>
                  <a:gd name="connsiteY978" fmla="*/ 467202 h 1161477"/>
                  <a:gd name="connsiteX979" fmla="*/ 716133 w 773740"/>
                  <a:gd name="connsiteY979" fmla="*/ 465693 h 1161477"/>
                  <a:gd name="connsiteX980" fmla="*/ 715996 w 773740"/>
                  <a:gd name="connsiteY980" fmla="*/ 464321 h 1161477"/>
                  <a:gd name="connsiteX981" fmla="*/ 715584 w 773740"/>
                  <a:gd name="connsiteY981" fmla="*/ 462538 h 1161477"/>
                  <a:gd name="connsiteX982" fmla="*/ 714350 w 773740"/>
                  <a:gd name="connsiteY982" fmla="*/ 459521 h 1161477"/>
                  <a:gd name="connsiteX983" fmla="*/ 714350 w 773740"/>
                  <a:gd name="connsiteY983" fmla="*/ 459658 h 1161477"/>
                  <a:gd name="connsiteX984" fmla="*/ 712155 w 773740"/>
                  <a:gd name="connsiteY984" fmla="*/ 455955 h 1161477"/>
                  <a:gd name="connsiteX985" fmla="*/ 712430 w 773740"/>
                  <a:gd name="connsiteY985" fmla="*/ 456366 h 1161477"/>
                  <a:gd name="connsiteX986" fmla="*/ 709961 w 773740"/>
                  <a:gd name="connsiteY986" fmla="*/ 453211 h 1161477"/>
                  <a:gd name="connsiteX987" fmla="*/ 705435 w 773740"/>
                  <a:gd name="connsiteY987" fmla="*/ 448685 h 1161477"/>
                  <a:gd name="connsiteX988" fmla="*/ 694325 w 773740"/>
                  <a:gd name="connsiteY988" fmla="*/ 440181 h 1161477"/>
                  <a:gd name="connsiteX989" fmla="*/ 694873 w 773740"/>
                  <a:gd name="connsiteY989" fmla="*/ 440593 h 1161477"/>
                  <a:gd name="connsiteX990" fmla="*/ 676219 w 773740"/>
                  <a:gd name="connsiteY990" fmla="*/ 429894 h 1161477"/>
                  <a:gd name="connsiteX991" fmla="*/ 676631 w 773740"/>
                  <a:gd name="connsiteY991" fmla="*/ 430031 h 1161477"/>
                  <a:gd name="connsiteX992" fmla="*/ 634797 w 773740"/>
                  <a:gd name="connsiteY992" fmla="*/ 412612 h 1161477"/>
                  <a:gd name="connsiteX993" fmla="*/ 634934 w 773740"/>
                  <a:gd name="connsiteY993" fmla="*/ 412612 h 1161477"/>
                  <a:gd name="connsiteX994" fmla="*/ 623001 w 773740"/>
                  <a:gd name="connsiteY994" fmla="*/ 408634 h 1161477"/>
                  <a:gd name="connsiteX995" fmla="*/ 622041 w 773740"/>
                  <a:gd name="connsiteY995" fmla="*/ 408360 h 1161477"/>
                  <a:gd name="connsiteX996" fmla="*/ 604622 w 773740"/>
                  <a:gd name="connsiteY996" fmla="*/ 407537 h 1161477"/>
                  <a:gd name="connsiteX997" fmla="*/ 589946 w 773740"/>
                  <a:gd name="connsiteY997" fmla="*/ 406028 h 1161477"/>
                  <a:gd name="connsiteX998" fmla="*/ 584597 w 773740"/>
                  <a:gd name="connsiteY998" fmla="*/ 405480 h 1161477"/>
                  <a:gd name="connsiteX999" fmla="*/ 573212 w 773740"/>
                  <a:gd name="connsiteY999" fmla="*/ 403834 h 1161477"/>
                  <a:gd name="connsiteX1000" fmla="*/ 545506 w 773740"/>
                  <a:gd name="connsiteY1000" fmla="*/ 397250 h 1161477"/>
                  <a:gd name="connsiteX1001" fmla="*/ 534945 w 773740"/>
                  <a:gd name="connsiteY1001" fmla="*/ 393273 h 1161477"/>
                  <a:gd name="connsiteX1002" fmla="*/ 532064 w 773740"/>
                  <a:gd name="connsiteY1002" fmla="*/ 391627 h 1161477"/>
                  <a:gd name="connsiteX1003" fmla="*/ 530144 w 773740"/>
                  <a:gd name="connsiteY1003" fmla="*/ 389981 h 1161477"/>
                  <a:gd name="connsiteX1004" fmla="*/ 527401 w 773740"/>
                  <a:gd name="connsiteY1004" fmla="*/ 387237 h 1161477"/>
                  <a:gd name="connsiteX1005" fmla="*/ 529047 w 773740"/>
                  <a:gd name="connsiteY1005" fmla="*/ 378871 h 1161477"/>
                  <a:gd name="connsiteX1006" fmla="*/ 535767 w 773740"/>
                  <a:gd name="connsiteY1006" fmla="*/ 376950 h 1161477"/>
                  <a:gd name="connsiteX1007" fmla="*/ 540568 w 773740"/>
                  <a:gd name="connsiteY1007" fmla="*/ 377088 h 1161477"/>
                  <a:gd name="connsiteX1008" fmla="*/ 546878 w 773740"/>
                  <a:gd name="connsiteY1008" fmla="*/ 378185 h 1161477"/>
                  <a:gd name="connsiteX1009" fmla="*/ 565257 w 773740"/>
                  <a:gd name="connsiteY1009" fmla="*/ 382300 h 1161477"/>
                  <a:gd name="connsiteX1010" fmla="*/ 587477 w 773740"/>
                  <a:gd name="connsiteY1010" fmla="*/ 387786 h 1161477"/>
                  <a:gd name="connsiteX1011" fmla="*/ 600096 w 773740"/>
                  <a:gd name="connsiteY1011" fmla="*/ 391078 h 1161477"/>
                  <a:gd name="connsiteX1012" fmla="*/ 607228 w 773740"/>
                  <a:gd name="connsiteY1012" fmla="*/ 393273 h 1161477"/>
                  <a:gd name="connsiteX1013" fmla="*/ 621904 w 773740"/>
                  <a:gd name="connsiteY1013" fmla="*/ 397662 h 1161477"/>
                  <a:gd name="connsiteX1014" fmla="*/ 623001 w 773740"/>
                  <a:gd name="connsiteY1014" fmla="*/ 398073 h 1161477"/>
                  <a:gd name="connsiteX1015" fmla="*/ 632328 w 773740"/>
                  <a:gd name="connsiteY1015" fmla="*/ 398347 h 1161477"/>
                  <a:gd name="connsiteX1016" fmla="*/ 634660 w 773740"/>
                  <a:gd name="connsiteY1016" fmla="*/ 398347 h 1161477"/>
                  <a:gd name="connsiteX1017" fmla="*/ 642752 w 773740"/>
                  <a:gd name="connsiteY1017" fmla="*/ 398073 h 1161477"/>
                  <a:gd name="connsiteX1018" fmla="*/ 654274 w 773740"/>
                  <a:gd name="connsiteY1018" fmla="*/ 397662 h 1161477"/>
                  <a:gd name="connsiteX1019" fmla="*/ 667441 w 773740"/>
                  <a:gd name="connsiteY1019" fmla="*/ 396427 h 1161477"/>
                  <a:gd name="connsiteX1020" fmla="*/ 673202 w 773740"/>
                  <a:gd name="connsiteY1020" fmla="*/ 395879 h 1161477"/>
                  <a:gd name="connsiteX1021" fmla="*/ 678003 w 773740"/>
                  <a:gd name="connsiteY1021" fmla="*/ 395193 h 1161477"/>
                  <a:gd name="connsiteX1022" fmla="*/ 687467 w 773740"/>
                  <a:gd name="connsiteY1022" fmla="*/ 393547 h 1161477"/>
                  <a:gd name="connsiteX1023" fmla="*/ 687055 w 773740"/>
                  <a:gd name="connsiteY1023" fmla="*/ 393684 h 1161477"/>
                  <a:gd name="connsiteX1024" fmla="*/ 709412 w 773740"/>
                  <a:gd name="connsiteY1024" fmla="*/ 387649 h 1161477"/>
                  <a:gd name="connsiteX1025" fmla="*/ 709275 w 773740"/>
                  <a:gd name="connsiteY1025" fmla="*/ 387649 h 1161477"/>
                  <a:gd name="connsiteX1026" fmla="*/ 719288 w 773740"/>
                  <a:gd name="connsiteY1026" fmla="*/ 383534 h 1161477"/>
                  <a:gd name="connsiteX1027" fmla="*/ 719151 w 773740"/>
                  <a:gd name="connsiteY1027" fmla="*/ 383534 h 1161477"/>
                  <a:gd name="connsiteX1028" fmla="*/ 723540 w 773740"/>
                  <a:gd name="connsiteY1028" fmla="*/ 380928 h 1161477"/>
                  <a:gd name="connsiteX1029" fmla="*/ 723540 w 773740"/>
                  <a:gd name="connsiteY1029" fmla="*/ 380928 h 1161477"/>
                  <a:gd name="connsiteX1030" fmla="*/ 726694 w 773740"/>
                  <a:gd name="connsiteY1030" fmla="*/ 378459 h 1161477"/>
                  <a:gd name="connsiteX1031" fmla="*/ 726557 w 773740"/>
                  <a:gd name="connsiteY1031" fmla="*/ 378459 h 1161477"/>
                  <a:gd name="connsiteX1032" fmla="*/ 727791 w 773740"/>
                  <a:gd name="connsiteY1032" fmla="*/ 377088 h 1161477"/>
                  <a:gd name="connsiteX1033" fmla="*/ 729438 w 773740"/>
                  <a:gd name="connsiteY1033" fmla="*/ 374207 h 1161477"/>
                  <a:gd name="connsiteX1034" fmla="*/ 729163 w 773740"/>
                  <a:gd name="connsiteY1034" fmla="*/ 374756 h 1161477"/>
                  <a:gd name="connsiteX1035" fmla="*/ 729575 w 773740"/>
                  <a:gd name="connsiteY1035" fmla="*/ 373521 h 1161477"/>
                  <a:gd name="connsiteX1036" fmla="*/ 729712 w 773740"/>
                  <a:gd name="connsiteY1036" fmla="*/ 372561 h 1161477"/>
                  <a:gd name="connsiteX1037" fmla="*/ 729575 w 773740"/>
                  <a:gd name="connsiteY1037" fmla="*/ 371601 h 1161477"/>
                  <a:gd name="connsiteX1038" fmla="*/ 729163 w 773740"/>
                  <a:gd name="connsiteY1038" fmla="*/ 370230 h 1161477"/>
                  <a:gd name="connsiteX1039" fmla="*/ 728477 w 773740"/>
                  <a:gd name="connsiteY1039" fmla="*/ 368584 h 1161477"/>
                  <a:gd name="connsiteX1040" fmla="*/ 727654 w 773740"/>
                  <a:gd name="connsiteY1040" fmla="*/ 367075 h 1161477"/>
                  <a:gd name="connsiteX1041" fmla="*/ 725734 w 773740"/>
                  <a:gd name="connsiteY1041" fmla="*/ 364606 h 1161477"/>
                  <a:gd name="connsiteX1042" fmla="*/ 725871 w 773740"/>
                  <a:gd name="connsiteY1042" fmla="*/ 364880 h 1161477"/>
                  <a:gd name="connsiteX1043" fmla="*/ 724637 w 773740"/>
                  <a:gd name="connsiteY1043" fmla="*/ 363646 h 1161477"/>
                  <a:gd name="connsiteX1044" fmla="*/ 722168 w 773740"/>
                  <a:gd name="connsiteY1044" fmla="*/ 361726 h 1161477"/>
                  <a:gd name="connsiteX1045" fmla="*/ 711744 w 773740"/>
                  <a:gd name="connsiteY1045" fmla="*/ 355554 h 1161477"/>
                  <a:gd name="connsiteX1046" fmla="*/ 712018 w 773740"/>
                  <a:gd name="connsiteY1046" fmla="*/ 355691 h 1161477"/>
                  <a:gd name="connsiteX1047" fmla="*/ 691581 w 773740"/>
                  <a:gd name="connsiteY1047" fmla="*/ 347461 h 1161477"/>
                  <a:gd name="connsiteX1048" fmla="*/ 691581 w 773740"/>
                  <a:gd name="connsiteY1048" fmla="*/ 347461 h 1161477"/>
                  <a:gd name="connsiteX1049" fmla="*/ 677728 w 773740"/>
                  <a:gd name="connsiteY1049" fmla="*/ 343209 h 1161477"/>
                  <a:gd name="connsiteX1050" fmla="*/ 670459 w 773740"/>
                  <a:gd name="connsiteY1050" fmla="*/ 341289 h 1161477"/>
                  <a:gd name="connsiteX1051" fmla="*/ 663052 w 773740"/>
                  <a:gd name="connsiteY1051" fmla="*/ 339369 h 1161477"/>
                  <a:gd name="connsiteX1052" fmla="*/ 653314 w 773740"/>
                  <a:gd name="connsiteY1052" fmla="*/ 337311 h 1161477"/>
                  <a:gd name="connsiteX1053" fmla="*/ 628350 w 773740"/>
                  <a:gd name="connsiteY1053" fmla="*/ 331962 h 1161477"/>
                  <a:gd name="connsiteX1054" fmla="*/ 629036 w 773740"/>
                  <a:gd name="connsiteY1054" fmla="*/ 332099 h 1161477"/>
                  <a:gd name="connsiteX1055" fmla="*/ 598038 w 773740"/>
                  <a:gd name="connsiteY1055" fmla="*/ 326476 h 1161477"/>
                  <a:gd name="connsiteX1056" fmla="*/ 570332 w 773740"/>
                  <a:gd name="connsiteY1056" fmla="*/ 321812 h 1161477"/>
                  <a:gd name="connsiteX1057" fmla="*/ 560182 w 773740"/>
                  <a:gd name="connsiteY1057" fmla="*/ 320166 h 1161477"/>
                  <a:gd name="connsiteX1058" fmla="*/ 553736 w 773740"/>
                  <a:gd name="connsiteY1058" fmla="*/ 319618 h 1161477"/>
                  <a:gd name="connsiteX1059" fmla="*/ 537276 w 773740"/>
                  <a:gd name="connsiteY1059" fmla="*/ 317972 h 1161477"/>
                  <a:gd name="connsiteX1060" fmla="*/ 526166 w 773740"/>
                  <a:gd name="connsiteY1060" fmla="*/ 316463 h 1161477"/>
                  <a:gd name="connsiteX1061" fmla="*/ 508473 w 773740"/>
                  <a:gd name="connsiteY1061" fmla="*/ 312760 h 1161477"/>
                  <a:gd name="connsiteX1062" fmla="*/ 507238 w 773740"/>
                  <a:gd name="connsiteY1062" fmla="*/ 303158 h 1161477"/>
                  <a:gd name="connsiteX1063" fmla="*/ 509844 w 773740"/>
                  <a:gd name="connsiteY1063" fmla="*/ 302061 h 1161477"/>
                  <a:gd name="connsiteX1064" fmla="*/ 513273 w 773740"/>
                  <a:gd name="connsiteY1064" fmla="*/ 301787 h 1161477"/>
                  <a:gd name="connsiteX1065" fmla="*/ 518485 w 773740"/>
                  <a:gd name="connsiteY1065" fmla="*/ 302473 h 1161477"/>
                  <a:gd name="connsiteX1066" fmla="*/ 521366 w 773740"/>
                  <a:gd name="connsiteY1066" fmla="*/ 303021 h 1161477"/>
                  <a:gd name="connsiteX1067" fmla="*/ 533710 w 773740"/>
                  <a:gd name="connsiteY1067" fmla="*/ 304941 h 1161477"/>
                  <a:gd name="connsiteX1068" fmla="*/ 553461 w 773740"/>
                  <a:gd name="connsiteY1068" fmla="*/ 308096 h 1161477"/>
                  <a:gd name="connsiteX1069" fmla="*/ 566217 w 773740"/>
                  <a:gd name="connsiteY1069" fmla="*/ 310154 h 1161477"/>
                  <a:gd name="connsiteX1070" fmla="*/ 576778 w 773740"/>
                  <a:gd name="connsiteY1070" fmla="*/ 310565 h 1161477"/>
                  <a:gd name="connsiteX1071" fmla="*/ 586380 w 773740"/>
                  <a:gd name="connsiteY1071" fmla="*/ 310977 h 1161477"/>
                  <a:gd name="connsiteX1072" fmla="*/ 590769 w 773740"/>
                  <a:gd name="connsiteY1072" fmla="*/ 311114 h 1161477"/>
                  <a:gd name="connsiteX1073" fmla="*/ 621630 w 773740"/>
                  <a:gd name="connsiteY1073" fmla="*/ 310702 h 1161477"/>
                  <a:gd name="connsiteX1074" fmla="*/ 620944 w 773740"/>
                  <a:gd name="connsiteY1074" fmla="*/ 310702 h 1161477"/>
                  <a:gd name="connsiteX1075" fmla="*/ 649885 w 773740"/>
                  <a:gd name="connsiteY1075" fmla="*/ 308370 h 1161477"/>
                  <a:gd name="connsiteX1076" fmla="*/ 660309 w 773740"/>
                  <a:gd name="connsiteY1076" fmla="*/ 306999 h 1161477"/>
                  <a:gd name="connsiteX1077" fmla="*/ 675396 w 773740"/>
                  <a:gd name="connsiteY1077" fmla="*/ 304941 h 1161477"/>
                  <a:gd name="connsiteX1078" fmla="*/ 696245 w 773740"/>
                  <a:gd name="connsiteY1078" fmla="*/ 300415 h 1161477"/>
                  <a:gd name="connsiteX1079" fmla="*/ 698851 w 773740"/>
                  <a:gd name="connsiteY1079" fmla="*/ 299729 h 1161477"/>
                  <a:gd name="connsiteX1080" fmla="*/ 705846 w 773740"/>
                  <a:gd name="connsiteY1080" fmla="*/ 297672 h 1161477"/>
                  <a:gd name="connsiteX1081" fmla="*/ 717642 w 773740"/>
                  <a:gd name="connsiteY1081" fmla="*/ 294106 h 1161477"/>
                  <a:gd name="connsiteX1082" fmla="*/ 716956 w 773740"/>
                  <a:gd name="connsiteY1082" fmla="*/ 294380 h 1161477"/>
                  <a:gd name="connsiteX1083" fmla="*/ 739725 w 773740"/>
                  <a:gd name="connsiteY1083" fmla="*/ 284916 h 1161477"/>
                  <a:gd name="connsiteX1084" fmla="*/ 739039 w 773740"/>
                  <a:gd name="connsiteY1084" fmla="*/ 285190 h 1161477"/>
                  <a:gd name="connsiteX1085" fmla="*/ 752206 w 773740"/>
                  <a:gd name="connsiteY1085" fmla="*/ 277784 h 1161477"/>
                  <a:gd name="connsiteX1086" fmla="*/ 752206 w 773740"/>
                  <a:gd name="connsiteY1086" fmla="*/ 277784 h 1161477"/>
                  <a:gd name="connsiteX1087" fmla="*/ 757418 w 773740"/>
                  <a:gd name="connsiteY1087" fmla="*/ 273806 h 1161477"/>
                  <a:gd name="connsiteX1088" fmla="*/ 757144 w 773740"/>
                  <a:gd name="connsiteY1088" fmla="*/ 274080 h 1161477"/>
                  <a:gd name="connsiteX1089" fmla="*/ 757555 w 773740"/>
                  <a:gd name="connsiteY1089" fmla="*/ 273669 h 1161477"/>
                  <a:gd name="connsiteX1090" fmla="*/ 757555 w 773740"/>
                  <a:gd name="connsiteY1090" fmla="*/ 273669 h 1161477"/>
                  <a:gd name="connsiteX1091" fmla="*/ 757555 w 773740"/>
                  <a:gd name="connsiteY1091" fmla="*/ 273669 h 1161477"/>
                  <a:gd name="connsiteX1092" fmla="*/ 760436 w 773740"/>
                  <a:gd name="connsiteY1092" fmla="*/ 270789 h 1161477"/>
                  <a:gd name="connsiteX1093" fmla="*/ 760024 w 773740"/>
                  <a:gd name="connsiteY1093" fmla="*/ 271200 h 1161477"/>
                  <a:gd name="connsiteX1094" fmla="*/ 761121 w 773740"/>
                  <a:gd name="connsiteY1094" fmla="*/ 269691 h 1161477"/>
                  <a:gd name="connsiteX1095" fmla="*/ 762905 w 773740"/>
                  <a:gd name="connsiteY1095" fmla="*/ 266674 h 1161477"/>
                  <a:gd name="connsiteX1096" fmla="*/ 762767 w 773740"/>
                  <a:gd name="connsiteY1096" fmla="*/ 266811 h 1161477"/>
                  <a:gd name="connsiteX1097" fmla="*/ 763590 w 773740"/>
                  <a:gd name="connsiteY1097" fmla="*/ 265028 h 1161477"/>
                  <a:gd name="connsiteX1098" fmla="*/ 763865 w 773740"/>
                  <a:gd name="connsiteY1098" fmla="*/ 263931 h 1161477"/>
                  <a:gd name="connsiteX1099" fmla="*/ 764002 w 773740"/>
                  <a:gd name="connsiteY1099" fmla="*/ 262833 h 1161477"/>
                  <a:gd name="connsiteX1100" fmla="*/ 763865 w 773740"/>
                  <a:gd name="connsiteY1100" fmla="*/ 261736 h 1161477"/>
                  <a:gd name="connsiteX1101" fmla="*/ 764002 w 773740"/>
                  <a:gd name="connsiteY1101" fmla="*/ 262285 h 1161477"/>
                  <a:gd name="connsiteX1102" fmla="*/ 764002 w 773740"/>
                  <a:gd name="connsiteY1102" fmla="*/ 262285 h 1161477"/>
                  <a:gd name="connsiteX1103" fmla="*/ 763042 w 773740"/>
                  <a:gd name="connsiteY1103" fmla="*/ 258856 h 1161477"/>
                  <a:gd name="connsiteX1104" fmla="*/ 763179 w 773740"/>
                  <a:gd name="connsiteY1104" fmla="*/ 259267 h 1161477"/>
                  <a:gd name="connsiteX1105" fmla="*/ 762493 w 773740"/>
                  <a:gd name="connsiteY1105" fmla="*/ 257621 h 1161477"/>
                  <a:gd name="connsiteX1106" fmla="*/ 761807 w 773740"/>
                  <a:gd name="connsiteY1106" fmla="*/ 256524 h 1161477"/>
                  <a:gd name="connsiteX1107" fmla="*/ 760984 w 773740"/>
                  <a:gd name="connsiteY1107" fmla="*/ 255290 h 1161477"/>
                  <a:gd name="connsiteX1108" fmla="*/ 758927 w 773740"/>
                  <a:gd name="connsiteY1108" fmla="*/ 253095 h 1161477"/>
                  <a:gd name="connsiteX1109" fmla="*/ 759064 w 773740"/>
                  <a:gd name="connsiteY1109" fmla="*/ 253232 h 1161477"/>
                  <a:gd name="connsiteX1110" fmla="*/ 755635 w 773740"/>
                  <a:gd name="connsiteY1110" fmla="*/ 250626 h 1161477"/>
                  <a:gd name="connsiteX1111" fmla="*/ 755909 w 773740"/>
                  <a:gd name="connsiteY1111" fmla="*/ 250763 h 1161477"/>
                  <a:gd name="connsiteX1112" fmla="*/ 748503 w 773740"/>
                  <a:gd name="connsiteY1112" fmla="*/ 246648 h 1161477"/>
                  <a:gd name="connsiteX1113" fmla="*/ 749051 w 773740"/>
                  <a:gd name="connsiteY1113" fmla="*/ 246923 h 1161477"/>
                  <a:gd name="connsiteX1114" fmla="*/ 735884 w 773740"/>
                  <a:gd name="connsiteY1114" fmla="*/ 241436 h 1161477"/>
                  <a:gd name="connsiteX1115" fmla="*/ 707217 w 773740"/>
                  <a:gd name="connsiteY1115" fmla="*/ 233893 h 1161477"/>
                  <a:gd name="connsiteX1116" fmla="*/ 707903 w 773740"/>
                  <a:gd name="connsiteY1116" fmla="*/ 234030 h 1161477"/>
                  <a:gd name="connsiteX1117" fmla="*/ 695422 w 773740"/>
                  <a:gd name="connsiteY1117" fmla="*/ 231698 h 1161477"/>
                  <a:gd name="connsiteX1118" fmla="*/ 689524 w 773740"/>
                  <a:gd name="connsiteY1118" fmla="*/ 230738 h 1161477"/>
                  <a:gd name="connsiteX1119" fmla="*/ 678688 w 773740"/>
                  <a:gd name="connsiteY1119" fmla="*/ 229366 h 1161477"/>
                  <a:gd name="connsiteX1120" fmla="*/ 653588 w 773740"/>
                  <a:gd name="connsiteY1120" fmla="*/ 226212 h 1161477"/>
                  <a:gd name="connsiteX1121" fmla="*/ 649885 w 773740"/>
                  <a:gd name="connsiteY1121" fmla="*/ 225800 h 1161477"/>
                  <a:gd name="connsiteX1122" fmla="*/ 636855 w 773740"/>
                  <a:gd name="connsiteY1122" fmla="*/ 224703 h 1161477"/>
                  <a:gd name="connsiteX1123" fmla="*/ 615046 w 773740"/>
                  <a:gd name="connsiteY1123" fmla="*/ 222920 h 1161477"/>
                  <a:gd name="connsiteX1124" fmla="*/ 587065 w 773740"/>
                  <a:gd name="connsiteY1124" fmla="*/ 221411 h 1161477"/>
                  <a:gd name="connsiteX1125" fmla="*/ 582128 w 773740"/>
                  <a:gd name="connsiteY1125" fmla="*/ 221137 h 1161477"/>
                  <a:gd name="connsiteX1126" fmla="*/ 578424 w 773740"/>
                  <a:gd name="connsiteY1126" fmla="*/ 221823 h 1161477"/>
                  <a:gd name="connsiteX1127" fmla="*/ 555519 w 773740"/>
                  <a:gd name="connsiteY1127" fmla="*/ 224840 h 1161477"/>
                  <a:gd name="connsiteX1128" fmla="*/ 527675 w 773740"/>
                  <a:gd name="connsiteY1128" fmla="*/ 225800 h 1161477"/>
                  <a:gd name="connsiteX1129" fmla="*/ 514645 w 773740"/>
                  <a:gd name="connsiteY1129" fmla="*/ 224977 h 1161477"/>
                  <a:gd name="connsiteX1130" fmla="*/ 499557 w 773740"/>
                  <a:gd name="connsiteY1130" fmla="*/ 222097 h 1161477"/>
                  <a:gd name="connsiteX1131" fmla="*/ 496540 w 773740"/>
                  <a:gd name="connsiteY1131" fmla="*/ 219765 h 1161477"/>
                  <a:gd name="connsiteX1132" fmla="*/ 496265 w 773740"/>
                  <a:gd name="connsiteY1132" fmla="*/ 215376 h 1161477"/>
                  <a:gd name="connsiteX1133" fmla="*/ 498734 w 773740"/>
                  <a:gd name="connsiteY1133" fmla="*/ 211398 h 1161477"/>
                  <a:gd name="connsiteX1134" fmla="*/ 503946 w 773740"/>
                  <a:gd name="connsiteY1134" fmla="*/ 209478 h 1161477"/>
                  <a:gd name="connsiteX1135" fmla="*/ 508061 w 773740"/>
                  <a:gd name="connsiteY1135" fmla="*/ 209341 h 1161477"/>
                  <a:gd name="connsiteX1136" fmla="*/ 514645 w 773740"/>
                  <a:gd name="connsiteY1136" fmla="*/ 209067 h 1161477"/>
                  <a:gd name="connsiteX1137" fmla="*/ 524109 w 773740"/>
                  <a:gd name="connsiteY1137" fmla="*/ 209067 h 1161477"/>
                  <a:gd name="connsiteX1138" fmla="*/ 547838 w 773740"/>
                  <a:gd name="connsiteY1138" fmla="*/ 209341 h 1161477"/>
                  <a:gd name="connsiteX1139" fmla="*/ 583911 w 773740"/>
                  <a:gd name="connsiteY1139" fmla="*/ 210575 h 1161477"/>
                  <a:gd name="connsiteX1140" fmla="*/ 603250 w 773740"/>
                  <a:gd name="connsiteY1140" fmla="*/ 206872 h 1161477"/>
                  <a:gd name="connsiteX1141" fmla="*/ 630682 w 773740"/>
                  <a:gd name="connsiteY1141" fmla="*/ 199877 h 1161477"/>
                  <a:gd name="connsiteX1142" fmla="*/ 633700 w 773740"/>
                  <a:gd name="connsiteY1142" fmla="*/ 198917 h 1161477"/>
                  <a:gd name="connsiteX1143" fmla="*/ 642478 w 773740"/>
                  <a:gd name="connsiteY1143" fmla="*/ 196036 h 1161477"/>
                  <a:gd name="connsiteX1144" fmla="*/ 655920 w 773740"/>
                  <a:gd name="connsiteY1144" fmla="*/ 191647 h 1161477"/>
                  <a:gd name="connsiteX1145" fmla="*/ 684038 w 773740"/>
                  <a:gd name="connsiteY1145" fmla="*/ 179714 h 1161477"/>
                  <a:gd name="connsiteX1146" fmla="*/ 683489 w 773740"/>
                  <a:gd name="connsiteY1146" fmla="*/ 179989 h 1161477"/>
                  <a:gd name="connsiteX1147" fmla="*/ 706120 w 773740"/>
                  <a:gd name="connsiteY1147" fmla="*/ 167096 h 1161477"/>
                  <a:gd name="connsiteX1148" fmla="*/ 705983 w 773740"/>
                  <a:gd name="connsiteY1148" fmla="*/ 167233 h 1161477"/>
                  <a:gd name="connsiteX1149" fmla="*/ 716133 w 773740"/>
                  <a:gd name="connsiteY1149" fmla="*/ 159826 h 1161477"/>
                  <a:gd name="connsiteX1150" fmla="*/ 721757 w 773740"/>
                  <a:gd name="connsiteY1150" fmla="*/ 154203 h 1161477"/>
                  <a:gd name="connsiteX1151" fmla="*/ 722991 w 773740"/>
                  <a:gd name="connsiteY1151" fmla="*/ 152557 h 1161477"/>
                  <a:gd name="connsiteX1152" fmla="*/ 723677 w 773740"/>
                  <a:gd name="connsiteY1152" fmla="*/ 151459 h 1161477"/>
                  <a:gd name="connsiteX1153" fmla="*/ 725048 w 773740"/>
                  <a:gd name="connsiteY1153" fmla="*/ 147756 h 1161477"/>
                  <a:gd name="connsiteX1154" fmla="*/ 724774 w 773740"/>
                  <a:gd name="connsiteY1154" fmla="*/ 148305 h 1161477"/>
                  <a:gd name="connsiteX1155" fmla="*/ 725186 w 773740"/>
                  <a:gd name="connsiteY1155" fmla="*/ 146522 h 1161477"/>
                  <a:gd name="connsiteX1156" fmla="*/ 725323 w 773740"/>
                  <a:gd name="connsiteY1156" fmla="*/ 145150 h 1161477"/>
                  <a:gd name="connsiteX1157" fmla="*/ 725186 w 773740"/>
                  <a:gd name="connsiteY1157" fmla="*/ 144190 h 1161477"/>
                  <a:gd name="connsiteX1158" fmla="*/ 724911 w 773740"/>
                  <a:gd name="connsiteY1158" fmla="*/ 143093 h 1161477"/>
                  <a:gd name="connsiteX1159" fmla="*/ 724362 w 773740"/>
                  <a:gd name="connsiteY1159" fmla="*/ 141995 h 1161477"/>
                  <a:gd name="connsiteX1160" fmla="*/ 723402 w 773740"/>
                  <a:gd name="connsiteY1160" fmla="*/ 140349 h 1161477"/>
                  <a:gd name="connsiteX1161" fmla="*/ 721345 w 773740"/>
                  <a:gd name="connsiteY1161" fmla="*/ 137743 h 1161477"/>
                  <a:gd name="connsiteX1162" fmla="*/ 721345 w 773740"/>
                  <a:gd name="connsiteY1162" fmla="*/ 137743 h 1161477"/>
                  <a:gd name="connsiteX1163" fmla="*/ 719836 w 773740"/>
                  <a:gd name="connsiteY1163" fmla="*/ 136235 h 1161477"/>
                  <a:gd name="connsiteX1164" fmla="*/ 720111 w 773740"/>
                  <a:gd name="connsiteY1164" fmla="*/ 136509 h 1161477"/>
                  <a:gd name="connsiteX1165" fmla="*/ 717367 w 773740"/>
                  <a:gd name="connsiteY1165" fmla="*/ 134314 h 1161477"/>
                  <a:gd name="connsiteX1166" fmla="*/ 717642 w 773740"/>
                  <a:gd name="connsiteY1166" fmla="*/ 134452 h 1161477"/>
                  <a:gd name="connsiteX1167" fmla="*/ 712155 w 773740"/>
                  <a:gd name="connsiteY1167" fmla="*/ 131297 h 1161477"/>
                  <a:gd name="connsiteX1168" fmla="*/ 712704 w 773740"/>
                  <a:gd name="connsiteY1168" fmla="*/ 131571 h 1161477"/>
                  <a:gd name="connsiteX1169" fmla="*/ 701045 w 773740"/>
                  <a:gd name="connsiteY1169" fmla="*/ 126771 h 1161477"/>
                  <a:gd name="connsiteX1170" fmla="*/ 701045 w 773740"/>
                  <a:gd name="connsiteY1170" fmla="*/ 126771 h 1161477"/>
                  <a:gd name="connsiteX1171" fmla="*/ 701045 w 773740"/>
                  <a:gd name="connsiteY1171" fmla="*/ 126771 h 1161477"/>
                  <a:gd name="connsiteX1172" fmla="*/ 700497 w 773740"/>
                  <a:gd name="connsiteY1172" fmla="*/ 126496 h 1161477"/>
                  <a:gd name="connsiteX1173" fmla="*/ 700634 w 773740"/>
                  <a:gd name="connsiteY1173" fmla="*/ 126633 h 1161477"/>
                  <a:gd name="connsiteX1174" fmla="*/ 682529 w 773740"/>
                  <a:gd name="connsiteY1174" fmla="*/ 122107 h 1161477"/>
                  <a:gd name="connsiteX1175" fmla="*/ 682666 w 773740"/>
                  <a:gd name="connsiteY1175" fmla="*/ 122107 h 1161477"/>
                  <a:gd name="connsiteX1176" fmla="*/ 672242 w 773740"/>
                  <a:gd name="connsiteY1176" fmla="*/ 120324 h 1161477"/>
                  <a:gd name="connsiteX1177" fmla="*/ 653177 w 773740"/>
                  <a:gd name="connsiteY1177" fmla="*/ 129240 h 1161477"/>
                  <a:gd name="connsiteX1178" fmla="*/ 639735 w 773740"/>
                  <a:gd name="connsiteY1178" fmla="*/ 135137 h 1161477"/>
                  <a:gd name="connsiteX1179" fmla="*/ 632603 w 773740"/>
                  <a:gd name="connsiteY1179" fmla="*/ 138155 h 1161477"/>
                  <a:gd name="connsiteX1180" fmla="*/ 608874 w 773740"/>
                  <a:gd name="connsiteY1180" fmla="*/ 147345 h 1161477"/>
                  <a:gd name="connsiteX1181" fmla="*/ 600781 w 773740"/>
                  <a:gd name="connsiteY1181" fmla="*/ 150088 h 1161477"/>
                  <a:gd name="connsiteX1182" fmla="*/ 586242 w 773740"/>
                  <a:gd name="connsiteY1182" fmla="*/ 154614 h 1161477"/>
                  <a:gd name="connsiteX1183" fmla="*/ 571566 w 773740"/>
                  <a:gd name="connsiteY1183" fmla="*/ 158180 h 1161477"/>
                  <a:gd name="connsiteX1184" fmla="*/ 556067 w 773740"/>
                  <a:gd name="connsiteY1184" fmla="*/ 160238 h 1161477"/>
                  <a:gd name="connsiteX1185" fmla="*/ 544546 w 773740"/>
                  <a:gd name="connsiteY1185" fmla="*/ 160101 h 1161477"/>
                  <a:gd name="connsiteX1186" fmla="*/ 539334 w 773740"/>
                  <a:gd name="connsiteY1186" fmla="*/ 159140 h 1161477"/>
                  <a:gd name="connsiteX1187" fmla="*/ 534533 w 773740"/>
                  <a:gd name="connsiteY1187" fmla="*/ 157769 h 1161477"/>
                  <a:gd name="connsiteX1188" fmla="*/ 527401 w 773740"/>
                  <a:gd name="connsiteY1188" fmla="*/ 153791 h 1161477"/>
                  <a:gd name="connsiteX1189" fmla="*/ 524658 w 773740"/>
                  <a:gd name="connsiteY1189" fmla="*/ 150636 h 1161477"/>
                  <a:gd name="connsiteX1190" fmla="*/ 522463 w 773740"/>
                  <a:gd name="connsiteY1190" fmla="*/ 146247 h 1161477"/>
                  <a:gd name="connsiteX1191" fmla="*/ 524932 w 773740"/>
                  <a:gd name="connsiteY1191" fmla="*/ 134726 h 1161477"/>
                  <a:gd name="connsiteX1192" fmla="*/ 527812 w 773740"/>
                  <a:gd name="connsiteY1192" fmla="*/ 131297 h 1161477"/>
                  <a:gd name="connsiteX1193" fmla="*/ 531241 w 773740"/>
                  <a:gd name="connsiteY1193" fmla="*/ 128417 h 1161477"/>
                  <a:gd name="connsiteX1194" fmla="*/ 535219 w 773740"/>
                  <a:gd name="connsiteY1194" fmla="*/ 126085 h 1161477"/>
                  <a:gd name="connsiteX1195" fmla="*/ 541528 w 773740"/>
                  <a:gd name="connsiteY1195" fmla="*/ 123067 h 1161477"/>
                  <a:gd name="connsiteX1196" fmla="*/ 553736 w 773740"/>
                  <a:gd name="connsiteY1196" fmla="*/ 118815 h 1161477"/>
                  <a:gd name="connsiteX1197" fmla="*/ 567314 w 773740"/>
                  <a:gd name="connsiteY1197" fmla="*/ 115112 h 1161477"/>
                  <a:gd name="connsiteX1198" fmla="*/ 598724 w 773740"/>
                  <a:gd name="connsiteY1198" fmla="*/ 109488 h 1161477"/>
                  <a:gd name="connsiteX1199" fmla="*/ 659211 w 773740"/>
                  <a:gd name="connsiteY1199" fmla="*/ 108391 h 1161477"/>
                  <a:gd name="connsiteX1200" fmla="*/ 669636 w 773740"/>
                  <a:gd name="connsiteY1200" fmla="*/ 109626 h 1161477"/>
                  <a:gd name="connsiteX1201" fmla="*/ 671282 w 773740"/>
                  <a:gd name="connsiteY1201" fmla="*/ 108803 h 1161477"/>
                  <a:gd name="connsiteX1202" fmla="*/ 672790 w 773740"/>
                  <a:gd name="connsiteY1202" fmla="*/ 108117 h 1161477"/>
                  <a:gd name="connsiteX1203" fmla="*/ 675396 w 773740"/>
                  <a:gd name="connsiteY1203" fmla="*/ 106882 h 1161477"/>
                  <a:gd name="connsiteX1204" fmla="*/ 679785 w 773740"/>
                  <a:gd name="connsiteY1204" fmla="*/ 104688 h 1161477"/>
                  <a:gd name="connsiteX1205" fmla="*/ 680060 w 773740"/>
                  <a:gd name="connsiteY1205" fmla="*/ 104551 h 1161477"/>
                  <a:gd name="connsiteX1206" fmla="*/ 681020 w 773740"/>
                  <a:gd name="connsiteY1206" fmla="*/ 104002 h 1161477"/>
                  <a:gd name="connsiteX1207" fmla="*/ 686095 w 773740"/>
                  <a:gd name="connsiteY1207" fmla="*/ 101396 h 1161477"/>
                  <a:gd name="connsiteX1208" fmla="*/ 693776 w 773740"/>
                  <a:gd name="connsiteY1208" fmla="*/ 97281 h 1161477"/>
                  <a:gd name="connsiteX1209" fmla="*/ 705846 w 773740"/>
                  <a:gd name="connsiteY1209" fmla="*/ 90149 h 1161477"/>
                  <a:gd name="connsiteX1210" fmla="*/ 705572 w 773740"/>
                  <a:gd name="connsiteY1210" fmla="*/ 90286 h 1161477"/>
                  <a:gd name="connsiteX1211" fmla="*/ 713938 w 773740"/>
                  <a:gd name="connsiteY1211" fmla="*/ 83840 h 1161477"/>
                  <a:gd name="connsiteX1212" fmla="*/ 713938 w 773740"/>
                  <a:gd name="connsiteY1212" fmla="*/ 83840 h 1161477"/>
                  <a:gd name="connsiteX1213" fmla="*/ 720111 w 773740"/>
                  <a:gd name="connsiteY1213" fmla="*/ 77805 h 1161477"/>
                  <a:gd name="connsiteX1214" fmla="*/ 725460 w 773740"/>
                  <a:gd name="connsiteY1214" fmla="*/ 71084 h 1161477"/>
                  <a:gd name="connsiteX1215" fmla="*/ 728615 w 773740"/>
                  <a:gd name="connsiteY1215" fmla="*/ 65597 h 1161477"/>
                  <a:gd name="connsiteX1216" fmla="*/ 729300 w 773740"/>
                  <a:gd name="connsiteY1216" fmla="*/ 63951 h 1161477"/>
                  <a:gd name="connsiteX1217" fmla="*/ 730260 w 773740"/>
                  <a:gd name="connsiteY1217" fmla="*/ 60385 h 1161477"/>
                  <a:gd name="connsiteX1218" fmla="*/ 730123 w 773740"/>
                  <a:gd name="connsiteY1218" fmla="*/ 60797 h 1161477"/>
                  <a:gd name="connsiteX1219" fmla="*/ 730672 w 773740"/>
                  <a:gd name="connsiteY1219" fmla="*/ 57231 h 1161477"/>
                  <a:gd name="connsiteX1220" fmla="*/ 730672 w 773740"/>
                  <a:gd name="connsiteY1220" fmla="*/ 57505 h 1161477"/>
                  <a:gd name="connsiteX1221" fmla="*/ 730672 w 773740"/>
                  <a:gd name="connsiteY1221" fmla="*/ 56956 h 1161477"/>
                  <a:gd name="connsiteX1222" fmla="*/ 730672 w 773740"/>
                  <a:gd name="connsiteY1222" fmla="*/ 56819 h 1161477"/>
                  <a:gd name="connsiteX1223" fmla="*/ 730672 w 773740"/>
                  <a:gd name="connsiteY1223" fmla="*/ 56956 h 1161477"/>
                  <a:gd name="connsiteX1224" fmla="*/ 730672 w 773740"/>
                  <a:gd name="connsiteY1224" fmla="*/ 53390 h 1161477"/>
                  <a:gd name="connsiteX1225" fmla="*/ 730672 w 773740"/>
                  <a:gd name="connsiteY1225" fmla="*/ 54076 h 1161477"/>
                  <a:gd name="connsiteX1226" fmla="*/ 730123 w 773740"/>
                  <a:gd name="connsiteY1226" fmla="*/ 49961 h 1161477"/>
                  <a:gd name="connsiteX1227" fmla="*/ 730260 w 773740"/>
                  <a:gd name="connsiteY1227" fmla="*/ 50647 h 1161477"/>
                  <a:gd name="connsiteX1228" fmla="*/ 729300 w 773740"/>
                  <a:gd name="connsiteY1228" fmla="*/ 46944 h 1161477"/>
                  <a:gd name="connsiteX1229" fmla="*/ 729438 w 773740"/>
                  <a:gd name="connsiteY1229" fmla="*/ 47218 h 1161477"/>
                  <a:gd name="connsiteX1230" fmla="*/ 729300 w 773740"/>
                  <a:gd name="connsiteY1230" fmla="*/ 46806 h 1161477"/>
                  <a:gd name="connsiteX1231" fmla="*/ 729163 w 773740"/>
                  <a:gd name="connsiteY1231" fmla="*/ 46532 h 1161477"/>
                  <a:gd name="connsiteX1232" fmla="*/ 729163 w 773740"/>
                  <a:gd name="connsiteY1232" fmla="*/ 46669 h 1161477"/>
                  <a:gd name="connsiteX1233" fmla="*/ 726969 w 773740"/>
                  <a:gd name="connsiteY1233" fmla="*/ 41457 h 1161477"/>
                  <a:gd name="connsiteX1234" fmla="*/ 727106 w 773740"/>
                  <a:gd name="connsiteY1234" fmla="*/ 41731 h 1161477"/>
                  <a:gd name="connsiteX1235" fmla="*/ 724774 w 773740"/>
                  <a:gd name="connsiteY1235" fmla="*/ 37754 h 1161477"/>
                  <a:gd name="connsiteX1236" fmla="*/ 725048 w 773740"/>
                  <a:gd name="connsiteY1236" fmla="*/ 38302 h 1161477"/>
                  <a:gd name="connsiteX1237" fmla="*/ 720796 w 773740"/>
                  <a:gd name="connsiteY1237" fmla="*/ 32816 h 1161477"/>
                  <a:gd name="connsiteX1238" fmla="*/ 721208 w 773740"/>
                  <a:gd name="connsiteY1238" fmla="*/ 33365 h 1161477"/>
                  <a:gd name="connsiteX1239" fmla="*/ 716544 w 773740"/>
                  <a:gd name="connsiteY1239" fmla="*/ 28701 h 1161477"/>
                  <a:gd name="connsiteX1240" fmla="*/ 709824 w 773740"/>
                  <a:gd name="connsiteY1240" fmla="*/ 23489 h 1161477"/>
                  <a:gd name="connsiteX1241" fmla="*/ 699948 w 773740"/>
                  <a:gd name="connsiteY1241" fmla="*/ 17866 h 1161477"/>
                  <a:gd name="connsiteX1242" fmla="*/ 700497 w 773740"/>
                  <a:gd name="connsiteY1242" fmla="*/ 18140 h 1161477"/>
                  <a:gd name="connsiteX1243" fmla="*/ 692130 w 773740"/>
                  <a:gd name="connsiteY1243" fmla="*/ 14574 h 1161477"/>
                  <a:gd name="connsiteX1244" fmla="*/ 692816 w 773740"/>
                  <a:gd name="connsiteY1244" fmla="*/ 14848 h 1161477"/>
                  <a:gd name="connsiteX1245" fmla="*/ 682254 w 773740"/>
                  <a:gd name="connsiteY1245" fmla="*/ 11968 h 1161477"/>
                  <a:gd name="connsiteX1246" fmla="*/ 682392 w 773740"/>
                  <a:gd name="connsiteY1246" fmla="*/ 11968 h 1161477"/>
                  <a:gd name="connsiteX1247" fmla="*/ 673476 w 773740"/>
                  <a:gd name="connsiteY1247" fmla="*/ 10733 h 1161477"/>
                  <a:gd name="connsiteX1248" fmla="*/ 662503 w 773740"/>
                  <a:gd name="connsiteY1248" fmla="*/ 10733 h 1161477"/>
                  <a:gd name="connsiteX1249" fmla="*/ 662640 w 773740"/>
                  <a:gd name="connsiteY1249" fmla="*/ 10733 h 1161477"/>
                  <a:gd name="connsiteX1250" fmla="*/ 662229 w 773740"/>
                  <a:gd name="connsiteY1250" fmla="*/ 10733 h 1161477"/>
                  <a:gd name="connsiteX1251" fmla="*/ 661955 w 773740"/>
                  <a:gd name="connsiteY1251" fmla="*/ 10733 h 1161477"/>
                  <a:gd name="connsiteX1252" fmla="*/ 662092 w 773740"/>
                  <a:gd name="connsiteY1252" fmla="*/ 10733 h 1161477"/>
                  <a:gd name="connsiteX1253" fmla="*/ 650708 w 773740"/>
                  <a:gd name="connsiteY1253" fmla="*/ 12379 h 1161477"/>
                  <a:gd name="connsiteX1254" fmla="*/ 650845 w 773740"/>
                  <a:gd name="connsiteY1254" fmla="*/ 12379 h 1161477"/>
                  <a:gd name="connsiteX1255" fmla="*/ 640421 w 773740"/>
                  <a:gd name="connsiteY1255" fmla="*/ 15260 h 1161477"/>
                  <a:gd name="connsiteX1256" fmla="*/ 640558 w 773740"/>
                  <a:gd name="connsiteY1256" fmla="*/ 15260 h 1161477"/>
                  <a:gd name="connsiteX1257" fmla="*/ 623001 w 773740"/>
                  <a:gd name="connsiteY1257" fmla="*/ 22666 h 1161477"/>
                  <a:gd name="connsiteX1258" fmla="*/ 623413 w 773740"/>
                  <a:gd name="connsiteY1258" fmla="*/ 22392 h 1161477"/>
                  <a:gd name="connsiteX1259" fmla="*/ 599821 w 773740"/>
                  <a:gd name="connsiteY1259" fmla="*/ 36382 h 1161477"/>
                  <a:gd name="connsiteX1260" fmla="*/ 600370 w 773740"/>
                  <a:gd name="connsiteY1260" fmla="*/ 35971 h 1161477"/>
                  <a:gd name="connsiteX1261" fmla="*/ 591317 w 773740"/>
                  <a:gd name="connsiteY1261" fmla="*/ 42417 h 1161477"/>
                  <a:gd name="connsiteX1262" fmla="*/ 584048 w 773740"/>
                  <a:gd name="connsiteY1262" fmla="*/ 48041 h 1161477"/>
                  <a:gd name="connsiteX1263" fmla="*/ 569646 w 773740"/>
                  <a:gd name="connsiteY1263" fmla="*/ 59974 h 1161477"/>
                  <a:gd name="connsiteX1264" fmla="*/ 570195 w 773740"/>
                  <a:gd name="connsiteY1264" fmla="*/ 59562 h 1161477"/>
                  <a:gd name="connsiteX1265" fmla="*/ 565668 w 773740"/>
                  <a:gd name="connsiteY1265" fmla="*/ 63677 h 1161477"/>
                  <a:gd name="connsiteX1266" fmla="*/ 557987 w 773740"/>
                  <a:gd name="connsiteY1266" fmla="*/ 63677 h 1161477"/>
                  <a:gd name="connsiteX1267" fmla="*/ 557987 w 773740"/>
                  <a:gd name="connsiteY1267" fmla="*/ 56133 h 1161477"/>
                  <a:gd name="connsiteX1268" fmla="*/ 568137 w 773740"/>
                  <a:gd name="connsiteY1268" fmla="*/ 47081 h 1161477"/>
                  <a:gd name="connsiteX1269" fmla="*/ 567863 w 773740"/>
                  <a:gd name="connsiteY1269" fmla="*/ 47355 h 1161477"/>
                  <a:gd name="connsiteX1270" fmla="*/ 582813 w 773740"/>
                  <a:gd name="connsiteY1270" fmla="*/ 35148 h 1161477"/>
                  <a:gd name="connsiteX1271" fmla="*/ 590631 w 773740"/>
                  <a:gd name="connsiteY1271" fmla="*/ 29387 h 1161477"/>
                  <a:gd name="connsiteX1272" fmla="*/ 605171 w 773740"/>
                  <a:gd name="connsiteY1272" fmla="*/ 19923 h 1161477"/>
                  <a:gd name="connsiteX1273" fmla="*/ 627253 w 773740"/>
                  <a:gd name="connsiteY1273" fmla="*/ 8676 h 1161477"/>
                  <a:gd name="connsiteX1274" fmla="*/ 648924 w 773740"/>
                  <a:gd name="connsiteY1274" fmla="*/ 1818 h 1161477"/>
                  <a:gd name="connsiteX1275" fmla="*/ 671693 w 773740"/>
                  <a:gd name="connsiteY1275" fmla="*/ 172 h 1161477"/>
                  <a:gd name="connsiteX1276" fmla="*/ 684038 w 773740"/>
                  <a:gd name="connsiteY1276" fmla="*/ 1818 h 1161477"/>
                  <a:gd name="connsiteX1277" fmla="*/ 695696 w 773740"/>
                  <a:gd name="connsiteY1277" fmla="*/ 5110 h 1161477"/>
                  <a:gd name="connsiteX1278" fmla="*/ 704612 w 773740"/>
                  <a:gd name="connsiteY1278" fmla="*/ 8950 h 1161477"/>
                  <a:gd name="connsiteX1279" fmla="*/ 715036 w 773740"/>
                  <a:gd name="connsiteY1279" fmla="*/ 15122 h 1161477"/>
                  <a:gd name="connsiteX1280" fmla="*/ 722991 w 773740"/>
                  <a:gd name="connsiteY1280" fmla="*/ 21295 h 1161477"/>
                  <a:gd name="connsiteX1281" fmla="*/ 731220 w 773740"/>
                  <a:gd name="connsiteY1281" fmla="*/ 30347 h 1161477"/>
                  <a:gd name="connsiteX1282" fmla="*/ 735610 w 773740"/>
                  <a:gd name="connsiteY1282" fmla="*/ 37342 h 1161477"/>
                  <a:gd name="connsiteX1283" fmla="*/ 738216 w 773740"/>
                  <a:gd name="connsiteY1283" fmla="*/ 43377 h 1161477"/>
                  <a:gd name="connsiteX1284" fmla="*/ 739450 w 773740"/>
                  <a:gd name="connsiteY1284" fmla="*/ 48178 h 1161477"/>
                  <a:gd name="connsiteX1285" fmla="*/ 738902 w 773740"/>
                  <a:gd name="connsiteY1285" fmla="*/ 65186 h 1161477"/>
                  <a:gd name="connsiteX1286" fmla="*/ 735747 w 773740"/>
                  <a:gd name="connsiteY1286" fmla="*/ 72592 h 1161477"/>
                  <a:gd name="connsiteX1287" fmla="*/ 729026 w 773740"/>
                  <a:gd name="connsiteY1287" fmla="*/ 82468 h 1161477"/>
                  <a:gd name="connsiteX1288" fmla="*/ 712978 w 773740"/>
                  <a:gd name="connsiteY1288" fmla="*/ 97556 h 1161477"/>
                  <a:gd name="connsiteX1289" fmla="*/ 699811 w 773740"/>
                  <a:gd name="connsiteY1289" fmla="*/ 105922 h 1161477"/>
                  <a:gd name="connsiteX1290" fmla="*/ 690347 w 773740"/>
                  <a:gd name="connsiteY1290" fmla="*/ 110997 h 1161477"/>
                  <a:gd name="connsiteX1291" fmla="*/ 690896 w 773740"/>
                  <a:gd name="connsiteY1291" fmla="*/ 110723 h 1161477"/>
                  <a:gd name="connsiteX1292" fmla="*/ 686781 w 773740"/>
                  <a:gd name="connsiteY1292" fmla="*/ 112780 h 1161477"/>
                  <a:gd name="connsiteX1293" fmla="*/ 687055 w 773740"/>
                  <a:gd name="connsiteY1293" fmla="*/ 112780 h 1161477"/>
                  <a:gd name="connsiteX1294" fmla="*/ 701045 w 773740"/>
                  <a:gd name="connsiteY1294" fmla="*/ 116209 h 1161477"/>
                  <a:gd name="connsiteX1295" fmla="*/ 714213 w 773740"/>
                  <a:gd name="connsiteY1295" fmla="*/ 121284 h 1161477"/>
                  <a:gd name="connsiteX1296" fmla="*/ 722717 w 773740"/>
                  <a:gd name="connsiteY1296" fmla="*/ 125948 h 1161477"/>
                  <a:gd name="connsiteX1297" fmla="*/ 726420 w 773740"/>
                  <a:gd name="connsiteY1297" fmla="*/ 128965 h 1161477"/>
                  <a:gd name="connsiteX1298" fmla="*/ 729712 w 773740"/>
                  <a:gd name="connsiteY1298" fmla="*/ 132531 h 1161477"/>
                  <a:gd name="connsiteX1299" fmla="*/ 734238 w 773740"/>
                  <a:gd name="connsiteY1299" fmla="*/ 148305 h 1161477"/>
                  <a:gd name="connsiteX1300" fmla="*/ 732867 w 773740"/>
                  <a:gd name="connsiteY1300" fmla="*/ 152968 h 1161477"/>
                  <a:gd name="connsiteX1301" fmla="*/ 730672 w 773740"/>
                  <a:gd name="connsiteY1301" fmla="*/ 157357 h 1161477"/>
                  <a:gd name="connsiteX1302" fmla="*/ 723814 w 773740"/>
                  <a:gd name="connsiteY1302" fmla="*/ 165175 h 1161477"/>
                  <a:gd name="connsiteX1303" fmla="*/ 714761 w 773740"/>
                  <a:gd name="connsiteY1303" fmla="*/ 172445 h 1161477"/>
                  <a:gd name="connsiteX1304" fmla="*/ 702828 w 773740"/>
                  <a:gd name="connsiteY1304" fmla="*/ 180263 h 1161477"/>
                  <a:gd name="connsiteX1305" fmla="*/ 678414 w 773740"/>
                  <a:gd name="connsiteY1305" fmla="*/ 192882 h 1161477"/>
                  <a:gd name="connsiteX1306" fmla="*/ 664012 w 773740"/>
                  <a:gd name="connsiteY1306" fmla="*/ 198780 h 1161477"/>
                  <a:gd name="connsiteX1307" fmla="*/ 657291 w 773740"/>
                  <a:gd name="connsiteY1307" fmla="*/ 201249 h 1161477"/>
                  <a:gd name="connsiteX1308" fmla="*/ 633151 w 773740"/>
                  <a:gd name="connsiteY1308" fmla="*/ 209067 h 1161477"/>
                  <a:gd name="connsiteX1309" fmla="*/ 625745 w 773740"/>
                  <a:gd name="connsiteY1309" fmla="*/ 210850 h 1161477"/>
                  <a:gd name="connsiteX1310" fmla="*/ 620258 w 773740"/>
                  <a:gd name="connsiteY1310" fmla="*/ 212221 h 1161477"/>
                  <a:gd name="connsiteX1311" fmla="*/ 621630 w 773740"/>
                  <a:gd name="connsiteY1311" fmla="*/ 212358 h 1161477"/>
                  <a:gd name="connsiteX1312" fmla="*/ 637677 w 773740"/>
                  <a:gd name="connsiteY1312" fmla="*/ 213730 h 1161477"/>
                  <a:gd name="connsiteX1313" fmla="*/ 655371 w 773740"/>
                  <a:gd name="connsiteY1313" fmla="*/ 215376 h 1161477"/>
                  <a:gd name="connsiteX1314" fmla="*/ 684038 w 773740"/>
                  <a:gd name="connsiteY1314" fmla="*/ 219079 h 1161477"/>
                  <a:gd name="connsiteX1315" fmla="*/ 691170 w 773740"/>
                  <a:gd name="connsiteY1315" fmla="*/ 220039 h 1161477"/>
                  <a:gd name="connsiteX1316" fmla="*/ 698577 w 773740"/>
                  <a:gd name="connsiteY1316" fmla="*/ 221411 h 1161477"/>
                  <a:gd name="connsiteX1317" fmla="*/ 706120 w 773740"/>
                  <a:gd name="connsiteY1317" fmla="*/ 222783 h 1161477"/>
                  <a:gd name="connsiteX1318" fmla="*/ 721619 w 773740"/>
                  <a:gd name="connsiteY1318" fmla="*/ 226349 h 1161477"/>
                  <a:gd name="connsiteX1319" fmla="*/ 748091 w 773740"/>
                  <a:gd name="connsiteY1319" fmla="*/ 235127 h 1161477"/>
                  <a:gd name="connsiteX1320" fmla="*/ 758652 w 773740"/>
                  <a:gd name="connsiteY1320" fmla="*/ 240613 h 1161477"/>
                  <a:gd name="connsiteX1321" fmla="*/ 767979 w 773740"/>
                  <a:gd name="connsiteY1321" fmla="*/ 248020 h 1161477"/>
                  <a:gd name="connsiteX1322" fmla="*/ 771957 w 773740"/>
                  <a:gd name="connsiteY1322" fmla="*/ 254741 h 1161477"/>
                  <a:gd name="connsiteX1323" fmla="*/ 773329 w 773740"/>
                  <a:gd name="connsiteY1323" fmla="*/ 259130 h 1161477"/>
                  <a:gd name="connsiteX1324" fmla="*/ 773740 w 773740"/>
                  <a:gd name="connsiteY1324" fmla="*/ 262285 h 1161477"/>
                  <a:gd name="connsiteX1325" fmla="*/ 771683 w 773740"/>
                  <a:gd name="connsiteY1325" fmla="*/ 270240 h 1161477"/>
                  <a:gd name="connsiteX1326" fmla="*/ 765648 w 773740"/>
                  <a:gd name="connsiteY1326" fmla="*/ 279155 h 1161477"/>
                  <a:gd name="connsiteX1327" fmla="*/ 761670 w 773740"/>
                  <a:gd name="connsiteY1327" fmla="*/ 282722 h 1161477"/>
                  <a:gd name="connsiteX1328" fmla="*/ 756321 w 773740"/>
                  <a:gd name="connsiteY1328" fmla="*/ 286699 h 1161477"/>
                  <a:gd name="connsiteX1329" fmla="*/ 746171 w 773740"/>
                  <a:gd name="connsiteY1329" fmla="*/ 292597 h 1161477"/>
                  <a:gd name="connsiteX1330" fmla="*/ 719973 w 773740"/>
                  <a:gd name="connsiteY1330" fmla="*/ 303844 h 1161477"/>
                  <a:gd name="connsiteX1331" fmla="*/ 708178 w 773740"/>
                  <a:gd name="connsiteY1331" fmla="*/ 307410 h 1161477"/>
                  <a:gd name="connsiteX1332" fmla="*/ 701183 w 773740"/>
                  <a:gd name="connsiteY1332" fmla="*/ 309468 h 1161477"/>
                  <a:gd name="connsiteX1333" fmla="*/ 698302 w 773740"/>
                  <a:gd name="connsiteY1333" fmla="*/ 310291 h 1161477"/>
                  <a:gd name="connsiteX1334" fmla="*/ 685958 w 773740"/>
                  <a:gd name="connsiteY1334" fmla="*/ 312897 h 1161477"/>
                  <a:gd name="connsiteX1335" fmla="*/ 679374 w 773740"/>
                  <a:gd name="connsiteY1335" fmla="*/ 314406 h 1161477"/>
                  <a:gd name="connsiteX1336" fmla="*/ 676356 w 773740"/>
                  <a:gd name="connsiteY1336" fmla="*/ 315091 h 1161477"/>
                  <a:gd name="connsiteX1337" fmla="*/ 651942 w 773740"/>
                  <a:gd name="connsiteY1337" fmla="*/ 318383 h 1161477"/>
                  <a:gd name="connsiteX1338" fmla="*/ 645084 w 773740"/>
                  <a:gd name="connsiteY1338" fmla="*/ 318932 h 1161477"/>
                  <a:gd name="connsiteX1339" fmla="*/ 628488 w 773740"/>
                  <a:gd name="connsiteY1339" fmla="*/ 320166 h 1161477"/>
                  <a:gd name="connsiteX1340" fmla="*/ 626705 w 773740"/>
                  <a:gd name="connsiteY1340" fmla="*/ 320303 h 1161477"/>
                  <a:gd name="connsiteX1341" fmla="*/ 638500 w 773740"/>
                  <a:gd name="connsiteY1341" fmla="*/ 322772 h 1161477"/>
                  <a:gd name="connsiteX1342" fmla="*/ 665109 w 773740"/>
                  <a:gd name="connsiteY1342" fmla="*/ 328533 h 1161477"/>
                  <a:gd name="connsiteX1343" fmla="*/ 672927 w 773740"/>
                  <a:gd name="connsiteY1343" fmla="*/ 330590 h 1161477"/>
                  <a:gd name="connsiteX1344" fmla="*/ 687467 w 773740"/>
                  <a:gd name="connsiteY1344" fmla="*/ 334705 h 1161477"/>
                  <a:gd name="connsiteX1345" fmla="*/ 699948 w 773740"/>
                  <a:gd name="connsiteY1345" fmla="*/ 338957 h 1161477"/>
                  <a:gd name="connsiteX1346" fmla="*/ 714075 w 773740"/>
                  <a:gd name="connsiteY1346" fmla="*/ 344855 h 1161477"/>
                  <a:gd name="connsiteX1347" fmla="*/ 732592 w 773740"/>
                  <a:gd name="connsiteY1347" fmla="*/ 357062 h 1161477"/>
                  <a:gd name="connsiteX1348" fmla="*/ 735473 w 773740"/>
                  <a:gd name="connsiteY1348" fmla="*/ 360766 h 1161477"/>
                  <a:gd name="connsiteX1349" fmla="*/ 737256 w 773740"/>
                  <a:gd name="connsiteY1349" fmla="*/ 363783 h 1161477"/>
                  <a:gd name="connsiteX1350" fmla="*/ 739313 w 773740"/>
                  <a:gd name="connsiteY1350" fmla="*/ 371876 h 1161477"/>
                  <a:gd name="connsiteX1351" fmla="*/ 737667 w 773740"/>
                  <a:gd name="connsiteY1351" fmla="*/ 378459 h 1161477"/>
                  <a:gd name="connsiteX1352" fmla="*/ 732729 w 773740"/>
                  <a:gd name="connsiteY1352" fmla="*/ 385317 h 1161477"/>
                  <a:gd name="connsiteX1353" fmla="*/ 723265 w 773740"/>
                  <a:gd name="connsiteY1353" fmla="*/ 391764 h 1161477"/>
                  <a:gd name="connsiteX1354" fmla="*/ 710372 w 773740"/>
                  <a:gd name="connsiteY1354" fmla="*/ 397113 h 1161477"/>
                  <a:gd name="connsiteX1355" fmla="*/ 685821 w 773740"/>
                  <a:gd name="connsiteY1355" fmla="*/ 403560 h 1161477"/>
                  <a:gd name="connsiteX1356" fmla="*/ 678688 w 773740"/>
                  <a:gd name="connsiteY1356" fmla="*/ 404794 h 1161477"/>
                  <a:gd name="connsiteX1357" fmla="*/ 673751 w 773740"/>
                  <a:gd name="connsiteY1357" fmla="*/ 405480 h 1161477"/>
                  <a:gd name="connsiteX1358" fmla="*/ 667990 w 773740"/>
                  <a:gd name="connsiteY1358" fmla="*/ 406028 h 1161477"/>
                  <a:gd name="connsiteX1359" fmla="*/ 654822 w 773740"/>
                  <a:gd name="connsiteY1359" fmla="*/ 407263 h 1161477"/>
                  <a:gd name="connsiteX1360" fmla="*/ 651531 w 773740"/>
                  <a:gd name="connsiteY1360" fmla="*/ 407537 h 1161477"/>
                  <a:gd name="connsiteX1361" fmla="*/ 688564 w 773740"/>
                  <a:gd name="connsiteY1361" fmla="*/ 424956 h 1161477"/>
                  <a:gd name="connsiteX1362" fmla="*/ 699399 w 773740"/>
                  <a:gd name="connsiteY1362" fmla="*/ 431540 h 1161477"/>
                  <a:gd name="connsiteX1363" fmla="*/ 710646 w 773740"/>
                  <a:gd name="connsiteY1363" fmla="*/ 440318 h 1161477"/>
                  <a:gd name="connsiteX1364" fmla="*/ 717916 w 773740"/>
                  <a:gd name="connsiteY1364" fmla="*/ 447999 h 1161477"/>
                  <a:gd name="connsiteX1365" fmla="*/ 723677 w 773740"/>
                  <a:gd name="connsiteY1365" fmla="*/ 458835 h 1161477"/>
                  <a:gd name="connsiteX1366" fmla="*/ 724774 w 773740"/>
                  <a:gd name="connsiteY1366" fmla="*/ 466790 h 1161477"/>
                  <a:gd name="connsiteX1367" fmla="*/ 722717 w 773740"/>
                  <a:gd name="connsiteY1367" fmla="*/ 474197 h 1161477"/>
                  <a:gd name="connsiteX1368" fmla="*/ 718053 w 773740"/>
                  <a:gd name="connsiteY1368" fmla="*/ 480781 h 1161477"/>
                  <a:gd name="connsiteX1369" fmla="*/ 714213 w 773740"/>
                  <a:gd name="connsiteY1369" fmla="*/ 483935 h 1161477"/>
                  <a:gd name="connsiteX1370" fmla="*/ 709275 w 773740"/>
                  <a:gd name="connsiteY1370" fmla="*/ 486953 h 1161477"/>
                  <a:gd name="connsiteX1371" fmla="*/ 697479 w 773740"/>
                  <a:gd name="connsiteY1371" fmla="*/ 491205 h 1161477"/>
                  <a:gd name="connsiteX1372" fmla="*/ 685683 w 773740"/>
                  <a:gd name="connsiteY1372" fmla="*/ 493399 h 1161477"/>
                  <a:gd name="connsiteX1373" fmla="*/ 665384 w 773740"/>
                  <a:gd name="connsiteY1373" fmla="*/ 494771 h 1161477"/>
                  <a:gd name="connsiteX1374" fmla="*/ 655645 w 773740"/>
                  <a:gd name="connsiteY1374" fmla="*/ 494771 h 1161477"/>
                  <a:gd name="connsiteX1375" fmla="*/ 652765 w 773740"/>
                  <a:gd name="connsiteY1375" fmla="*/ 494634 h 1161477"/>
                  <a:gd name="connsiteX1376" fmla="*/ 645358 w 773740"/>
                  <a:gd name="connsiteY1376" fmla="*/ 494222 h 1161477"/>
                  <a:gd name="connsiteX1377" fmla="*/ 627665 w 773740"/>
                  <a:gd name="connsiteY1377" fmla="*/ 492988 h 1161477"/>
                  <a:gd name="connsiteX1378" fmla="*/ 617652 w 773740"/>
                  <a:gd name="connsiteY1378" fmla="*/ 492165 h 1161477"/>
                  <a:gd name="connsiteX1379" fmla="*/ 611343 w 773740"/>
                  <a:gd name="connsiteY1379" fmla="*/ 491342 h 1161477"/>
                  <a:gd name="connsiteX1380" fmla="*/ 597764 w 773740"/>
                  <a:gd name="connsiteY1380" fmla="*/ 489696 h 1161477"/>
                  <a:gd name="connsiteX1381" fmla="*/ 592140 w 773740"/>
                  <a:gd name="connsiteY1381" fmla="*/ 489010 h 1161477"/>
                  <a:gd name="connsiteX1382" fmla="*/ 584048 w 773740"/>
                  <a:gd name="connsiteY1382" fmla="*/ 487639 h 1161477"/>
                  <a:gd name="connsiteX1383" fmla="*/ 600507 w 773740"/>
                  <a:gd name="connsiteY1383" fmla="*/ 495045 h 1161477"/>
                  <a:gd name="connsiteX1384" fmla="*/ 605993 w 773740"/>
                  <a:gd name="connsiteY1384" fmla="*/ 497514 h 1161477"/>
                  <a:gd name="connsiteX1385" fmla="*/ 615869 w 773740"/>
                  <a:gd name="connsiteY1385" fmla="*/ 502589 h 1161477"/>
                  <a:gd name="connsiteX1386" fmla="*/ 637815 w 773740"/>
                  <a:gd name="connsiteY1386" fmla="*/ 513699 h 1161477"/>
                  <a:gd name="connsiteX1387" fmla="*/ 650708 w 773740"/>
                  <a:gd name="connsiteY1387" fmla="*/ 521106 h 1161477"/>
                  <a:gd name="connsiteX1388" fmla="*/ 663326 w 773740"/>
                  <a:gd name="connsiteY1388" fmla="*/ 528924 h 1161477"/>
                  <a:gd name="connsiteX1389" fmla="*/ 686781 w 773740"/>
                  <a:gd name="connsiteY1389" fmla="*/ 546206 h 1161477"/>
                  <a:gd name="connsiteX1390" fmla="*/ 703514 w 773740"/>
                  <a:gd name="connsiteY1390" fmla="*/ 563077 h 1161477"/>
                  <a:gd name="connsiteX1391" fmla="*/ 709961 w 773740"/>
                  <a:gd name="connsiteY1391" fmla="*/ 573501 h 1161477"/>
                  <a:gd name="connsiteX1392" fmla="*/ 712155 w 773740"/>
                  <a:gd name="connsiteY1392" fmla="*/ 578576 h 1161477"/>
                  <a:gd name="connsiteX1393" fmla="*/ 713527 w 773740"/>
                  <a:gd name="connsiteY1393" fmla="*/ 584336 h 1161477"/>
                  <a:gd name="connsiteX1394" fmla="*/ 713664 w 773740"/>
                  <a:gd name="connsiteY1394" fmla="*/ 588863 h 1161477"/>
                  <a:gd name="connsiteX1395" fmla="*/ 712978 w 773740"/>
                  <a:gd name="connsiteY1395" fmla="*/ 593526 h 1161477"/>
                  <a:gd name="connsiteX1396" fmla="*/ 710235 w 773740"/>
                  <a:gd name="connsiteY1396" fmla="*/ 600658 h 1161477"/>
                  <a:gd name="connsiteX1397" fmla="*/ 708315 w 773740"/>
                  <a:gd name="connsiteY1397" fmla="*/ 603264 h 1161477"/>
                  <a:gd name="connsiteX1398" fmla="*/ 705023 w 773740"/>
                  <a:gd name="connsiteY1398" fmla="*/ 606693 h 1161477"/>
                  <a:gd name="connsiteX1399" fmla="*/ 697479 w 773740"/>
                  <a:gd name="connsiteY1399" fmla="*/ 611631 h 1161477"/>
                  <a:gd name="connsiteX1400" fmla="*/ 687878 w 773740"/>
                  <a:gd name="connsiteY1400" fmla="*/ 614923 h 1161477"/>
                  <a:gd name="connsiteX1401" fmla="*/ 675808 w 773740"/>
                  <a:gd name="connsiteY1401" fmla="*/ 616295 h 1161477"/>
                  <a:gd name="connsiteX1402" fmla="*/ 647690 w 773740"/>
                  <a:gd name="connsiteY1402" fmla="*/ 613140 h 1161477"/>
                  <a:gd name="connsiteX1403" fmla="*/ 635757 w 773740"/>
                  <a:gd name="connsiteY1403" fmla="*/ 610397 h 1161477"/>
                  <a:gd name="connsiteX1404" fmla="*/ 630545 w 773740"/>
                  <a:gd name="connsiteY1404" fmla="*/ 609162 h 1161477"/>
                  <a:gd name="connsiteX1405" fmla="*/ 626156 w 773740"/>
                  <a:gd name="connsiteY1405" fmla="*/ 607928 h 1161477"/>
                  <a:gd name="connsiteX1406" fmla="*/ 615046 w 773740"/>
                  <a:gd name="connsiteY1406" fmla="*/ 604636 h 1161477"/>
                  <a:gd name="connsiteX1407" fmla="*/ 612440 w 773740"/>
                  <a:gd name="connsiteY1407" fmla="*/ 603676 h 1161477"/>
                  <a:gd name="connsiteX1408" fmla="*/ 619984 w 773740"/>
                  <a:gd name="connsiteY1408" fmla="*/ 610534 h 1161477"/>
                  <a:gd name="connsiteX1409" fmla="*/ 639872 w 773740"/>
                  <a:gd name="connsiteY1409" fmla="*/ 633028 h 1161477"/>
                  <a:gd name="connsiteX1410" fmla="*/ 652353 w 773740"/>
                  <a:gd name="connsiteY1410" fmla="*/ 654425 h 1161477"/>
                  <a:gd name="connsiteX1411" fmla="*/ 656331 w 773740"/>
                  <a:gd name="connsiteY1411" fmla="*/ 666358 h 1161477"/>
                  <a:gd name="connsiteX1412" fmla="*/ 657840 w 773740"/>
                  <a:gd name="connsiteY1412" fmla="*/ 679251 h 1161477"/>
                  <a:gd name="connsiteX1413" fmla="*/ 656194 w 773740"/>
                  <a:gd name="connsiteY1413" fmla="*/ 689401 h 1161477"/>
                  <a:gd name="connsiteX1414" fmla="*/ 654822 w 773740"/>
                  <a:gd name="connsiteY1414" fmla="*/ 692693 h 1161477"/>
                  <a:gd name="connsiteX1415" fmla="*/ 652216 w 773740"/>
                  <a:gd name="connsiteY1415" fmla="*/ 697082 h 1161477"/>
                  <a:gd name="connsiteX1416" fmla="*/ 646456 w 773740"/>
                  <a:gd name="connsiteY1416" fmla="*/ 702843 h 1161477"/>
                  <a:gd name="connsiteX1417" fmla="*/ 636169 w 773740"/>
                  <a:gd name="connsiteY1417" fmla="*/ 707095 h 1161477"/>
                  <a:gd name="connsiteX1418" fmla="*/ 626705 w 773740"/>
                  <a:gd name="connsiteY1418" fmla="*/ 707918 h 1161477"/>
                  <a:gd name="connsiteX1419" fmla="*/ 614772 w 773740"/>
                  <a:gd name="connsiteY1419" fmla="*/ 706272 h 1161477"/>
                  <a:gd name="connsiteX1420" fmla="*/ 606954 w 773740"/>
                  <a:gd name="connsiteY1420" fmla="*/ 704626 h 1161477"/>
                  <a:gd name="connsiteX1421" fmla="*/ 614909 w 773740"/>
                  <a:gd name="connsiteY1421" fmla="*/ 722182 h 1161477"/>
                  <a:gd name="connsiteX1422" fmla="*/ 620944 w 773740"/>
                  <a:gd name="connsiteY1422" fmla="*/ 746460 h 1161477"/>
                  <a:gd name="connsiteX1423" fmla="*/ 619435 w 773740"/>
                  <a:gd name="connsiteY1423" fmla="*/ 772794 h 1161477"/>
                  <a:gd name="connsiteX1424" fmla="*/ 615183 w 773740"/>
                  <a:gd name="connsiteY1424" fmla="*/ 783630 h 1161477"/>
                  <a:gd name="connsiteX1425" fmla="*/ 609422 w 773740"/>
                  <a:gd name="connsiteY1425" fmla="*/ 792682 h 1161477"/>
                  <a:gd name="connsiteX1426" fmla="*/ 605993 w 773740"/>
                  <a:gd name="connsiteY1426" fmla="*/ 796660 h 1161477"/>
                  <a:gd name="connsiteX1427" fmla="*/ 602290 w 773740"/>
                  <a:gd name="connsiteY1427" fmla="*/ 800363 h 1161477"/>
                  <a:gd name="connsiteX1428" fmla="*/ 598175 w 773740"/>
                  <a:gd name="connsiteY1428" fmla="*/ 803518 h 1161477"/>
                  <a:gd name="connsiteX1429" fmla="*/ 595432 w 773740"/>
                  <a:gd name="connsiteY1429" fmla="*/ 805027 h 1161477"/>
                  <a:gd name="connsiteX1430" fmla="*/ 591043 w 773740"/>
                  <a:gd name="connsiteY1430" fmla="*/ 806947 h 1161477"/>
                  <a:gd name="connsiteX1431" fmla="*/ 572664 w 773740"/>
                  <a:gd name="connsiteY1431" fmla="*/ 806947 h 1161477"/>
                  <a:gd name="connsiteX1432" fmla="*/ 560319 w 773740"/>
                  <a:gd name="connsiteY1432" fmla="*/ 803107 h 1161477"/>
                  <a:gd name="connsiteX1433" fmla="*/ 553324 w 773740"/>
                  <a:gd name="connsiteY1433" fmla="*/ 800363 h 1161477"/>
                  <a:gd name="connsiteX1434" fmla="*/ 544546 w 773740"/>
                  <a:gd name="connsiteY1434" fmla="*/ 796523 h 1161477"/>
                  <a:gd name="connsiteX1435" fmla="*/ 532887 w 773740"/>
                  <a:gd name="connsiteY1435" fmla="*/ 790625 h 1161477"/>
                  <a:gd name="connsiteX1436" fmla="*/ 529458 w 773740"/>
                  <a:gd name="connsiteY1436" fmla="*/ 788568 h 1161477"/>
                  <a:gd name="connsiteX1437" fmla="*/ 522737 w 773740"/>
                  <a:gd name="connsiteY1437" fmla="*/ 784590 h 1161477"/>
                  <a:gd name="connsiteX1438" fmla="*/ 519308 w 773740"/>
                  <a:gd name="connsiteY1438" fmla="*/ 782533 h 1161477"/>
                  <a:gd name="connsiteX1439" fmla="*/ 534396 w 773740"/>
                  <a:gd name="connsiteY1439" fmla="*/ 817097 h 1161477"/>
                  <a:gd name="connsiteX1440" fmla="*/ 542351 w 773740"/>
                  <a:gd name="connsiteY1440" fmla="*/ 843569 h 1161477"/>
                  <a:gd name="connsiteX1441" fmla="*/ 544546 w 773740"/>
                  <a:gd name="connsiteY1441" fmla="*/ 858656 h 1161477"/>
                  <a:gd name="connsiteX1442" fmla="*/ 544134 w 773740"/>
                  <a:gd name="connsiteY1442" fmla="*/ 871824 h 1161477"/>
                  <a:gd name="connsiteX1443" fmla="*/ 541528 w 773740"/>
                  <a:gd name="connsiteY1443" fmla="*/ 882934 h 1161477"/>
                  <a:gd name="connsiteX1444" fmla="*/ 536865 w 773740"/>
                  <a:gd name="connsiteY1444" fmla="*/ 891712 h 1161477"/>
                  <a:gd name="connsiteX1445" fmla="*/ 521914 w 773740"/>
                  <a:gd name="connsiteY1445" fmla="*/ 903371 h 1161477"/>
                  <a:gd name="connsiteX1446" fmla="*/ 517251 w 773740"/>
                  <a:gd name="connsiteY1446" fmla="*/ 904468 h 1161477"/>
                  <a:gd name="connsiteX1447" fmla="*/ 512450 w 773740"/>
                  <a:gd name="connsiteY1447" fmla="*/ 904879 h 1161477"/>
                  <a:gd name="connsiteX1448" fmla="*/ 502301 w 773740"/>
                  <a:gd name="connsiteY1448" fmla="*/ 903096 h 1161477"/>
                  <a:gd name="connsiteX1449" fmla="*/ 481864 w 773740"/>
                  <a:gd name="connsiteY1449" fmla="*/ 890615 h 1161477"/>
                  <a:gd name="connsiteX1450" fmla="*/ 471440 w 773740"/>
                  <a:gd name="connsiteY1450" fmla="*/ 881288 h 1161477"/>
                  <a:gd name="connsiteX1451" fmla="*/ 468148 w 773740"/>
                  <a:gd name="connsiteY1451" fmla="*/ 878270 h 1161477"/>
                  <a:gd name="connsiteX1452" fmla="*/ 480355 w 773740"/>
                  <a:gd name="connsiteY1452" fmla="*/ 959195 h 1161477"/>
                  <a:gd name="connsiteX1453" fmla="*/ 478298 w 773740"/>
                  <a:gd name="connsiteY1453" fmla="*/ 971539 h 1161477"/>
                  <a:gd name="connsiteX1454" fmla="*/ 474731 w 773740"/>
                  <a:gd name="connsiteY1454" fmla="*/ 982238 h 1161477"/>
                  <a:gd name="connsiteX1455" fmla="*/ 469519 w 773740"/>
                  <a:gd name="connsiteY1455" fmla="*/ 990193 h 1161477"/>
                  <a:gd name="connsiteX1456" fmla="*/ 462661 w 773740"/>
                  <a:gd name="connsiteY1456" fmla="*/ 995268 h 1161477"/>
                  <a:gd name="connsiteX1457" fmla="*/ 458272 w 773740"/>
                  <a:gd name="connsiteY1457" fmla="*/ 996639 h 1161477"/>
                  <a:gd name="connsiteX1458" fmla="*/ 453334 w 773740"/>
                  <a:gd name="connsiteY1458" fmla="*/ 997325 h 1161477"/>
                  <a:gd name="connsiteX1459" fmla="*/ 444282 w 773740"/>
                  <a:gd name="connsiteY1459" fmla="*/ 996639 h 1161477"/>
                  <a:gd name="connsiteX1460" fmla="*/ 433172 w 773740"/>
                  <a:gd name="connsiteY1460" fmla="*/ 992662 h 1161477"/>
                  <a:gd name="connsiteX1461" fmla="*/ 423022 w 773740"/>
                  <a:gd name="connsiteY1461" fmla="*/ 986078 h 1161477"/>
                  <a:gd name="connsiteX1462" fmla="*/ 411500 w 773740"/>
                  <a:gd name="connsiteY1462" fmla="*/ 976340 h 1161477"/>
                  <a:gd name="connsiteX1463" fmla="*/ 415204 w 773740"/>
                  <a:gd name="connsiteY1463" fmla="*/ 996777 h 1161477"/>
                  <a:gd name="connsiteX1464" fmla="*/ 416301 w 773740"/>
                  <a:gd name="connsiteY1464" fmla="*/ 1010218 h 1161477"/>
                  <a:gd name="connsiteX1465" fmla="*/ 416027 w 773740"/>
                  <a:gd name="connsiteY1465" fmla="*/ 1025717 h 1161477"/>
                  <a:gd name="connsiteX1466" fmla="*/ 411089 w 773740"/>
                  <a:gd name="connsiteY1466" fmla="*/ 1049720 h 1161477"/>
                  <a:gd name="connsiteX1467" fmla="*/ 399979 w 773740"/>
                  <a:gd name="connsiteY1467" fmla="*/ 1069883 h 1161477"/>
                  <a:gd name="connsiteX1468" fmla="*/ 391749 w 773740"/>
                  <a:gd name="connsiteY1468" fmla="*/ 1077289 h 1161477"/>
                  <a:gd name="connsiteX1469" fmla="*/ 384480 w 773740"/>
                  <a:gd name="connsiteY1469" fmla="*/ 1080718 h 1161477"/>
                  <a:gd name="connsiteX1470" fmla="*/ 379405 w 773740"/>
                  <a:gd name="connsiteY1470" fmla="*/ 1081679 h 1161477"/>
                  <a:gd name="connsiteX1471" fmla="*/ 374330 w 773740"/>
                  <a:gd name="connsiteY1471" fmla="*/ 1081679 h 1161477"/>
                  <a:gd name="connsiteX1472" fmla="*/ 363906 w 773740"/>
                  <a:gd name="connsiteY1472" fmla="*/ 1079347 h 1161477"/>
                  <a:gd name="connsiteX1473" fmla="*/ 359243 w 773740"/>
                  <a:gd name="connsiteY1473" fmla="*/ 1077152 h 1161477"/>
                  <a:gd name="connsiteX1474" fmla="*/ 353345 w 773740"/>
                  <a:gd name="connsiteY1474" fmla="*/ 1073586 h 1161477"/>
                  <a:gd name="connsiteX1475" fmla="*/ 344841 w 773740"/>
                  <a:gd name="connsiteY1475" fmla="*/ 1066865 h 1161477"/>
                  <a:gd name="connsiteX1476" fmla="*/ 324404 w 773740"/>
                  <a:gd name="connsiteY1476" fmla="*/ 1044920 h 1161477"/>
                  <a:gd name="connsiteX1477" fmla="*/ 312471 w 773740"/>
                  <a:gd name="connsiteY1477" fmla="*/ 1029283 h 1161477"/>
                  <a:gd name="connsiteX1478" fmla="*/ 310139 w 773740"/>
                  <a:gd name="connsiteY1478" fmla="*/ 1045743 h 1161477"/>
                  <a:gd name="connsiteX1479" fmla="*/ 303144 w 773740"/>
                  <a:gd name="connsiteY1479" fmla="*/ 1073586 h 1161477"/>
                  <a:gd name="connsiteX1480" fmla="*/ 292857 w 773740"/>
                  <a:gd name="connsiteY1480" fmla="*/ 1096080 h 1161477"/>
                  <a:gd name="connsiteX1481" fmla="*/ 286136 w 773740"/>
                  <a:gd name="connsiteY1481" fmla="*/ 1103899 h 1161477"/>
                  <a:gd name="connsiteX1482" fmla="*/ 277084 w 773740"/>
                  <a:gd name="connsiteY1482" fmla="*/ 1110482 h 1161477"/>
                  <a:gd name="connsiteX1483" fmla="*/ 266660 w 773740"/>
                  <a:gd name="connsiteY1483" fmla="*/ 1114186 h 1161477"/>
                  <a:gd name="connsiteX1484" fmla="*/ 257058 w 773740"/>
                  <a:gd name="connsiteY1484" fmla="*/ 1115008 h 1161477"/>
                  <a:gd name="connsiteX1485" fmla="*/ 236896 w 773740"/>
                  <a:gd name="connsiteY1485" fmla="*/ 1108288 h 1161477"/>
                  <a:gd name="connsiteX1486" fmla="*/ 224552 w 773740"/>
                  <a:gd name="connsiteY1486" fmla="*/ 1095669 h 1161477"/>
                  <a:gd name="connsiteX1487" fmla="*/ 216322 w 773740"/>
                  <a:gd name="connsiteY1487" fmla="*/ 1084696 h 1161477"/>
                  <a:gd name="connsiteX1488" fmla="*/ 211658 w 773740"/>
                  <a:gd name="connsiteY1488" fmla="*/ 1078112 h 1161477"/>
                  <a:gd name="connsiteX1489" fmla="*/ 199588 w 773740"/>
                  <a:gd name="connsiteY1489" fmla="*/ 1059596 h 1161477"/>
                  <a:gd name="connsiteX1490" fmla="*/ 195885 w 773740"/>
                  <a:gd name="connsiteY1490" fmla="*/ 1053698 h 1161477"/>
                  <a:gd name="connsiteX1491" fmla="*/ 188067 w 773740"/>
                  <a:gd name="connsiteY1491" fmla="*/ 1040942 h 1161477"/>
                  <a:gd name="connsiteX1492" fmla="*/ 180112 w 773740"/>
                  <a:gd name="connsiteY1492" fmla="*/ 1027500 h 1161477"/>
                  <a:gd name="connsiteX1493" fmla="*/ 182032 w 773740"/>
                  <a:gd name="connsiteY1493" fmla="*/ 1053972 h 1161477"/>
                  <a:gd name="connsiteX1494" fmla="*/ 181072 w 773740"/>
                  <a:gd name="connsiteY1494" fmla="*/ 1082227 h 1161477"/>
                  <a:gd name="connsiteX1495" fmla="*/ 176408 w 773740"/>
                  <a:gd name="connsiteY1495" fmla="*/ 1112265 h 1161477"/>
                  <a:gd name="connsiteX1496" fmla="*/ 172568 w 773740"/>
                  <a:gd name="connsiteY1496" fmla="*/ 1126530 h 1161477"/>
                  <a:gd name="connsiteX1497" fmla="*/ 167904 w 773740"/>
                  <a:gd name="connsiteY1497" fmla="*/ 1137914 h 1161477"/>
                  <a:gd name="connsiteX1498" fmla="*/ 162830 w 773740"/>
                  <a:gd name="connsiteY1498" fmla="*/ 1146830 h 1161477"/>
                  <a:gd name="connsiteX1499" fmla="*/ 159812 w 773740"/>
                  <a:gd name="connsiteY1499" fmla="*/ 1150807 h 1161477"/>
                  <a:gd name="connsiteX1500" fmla="*/ 154874 w 773740"/>
                  <a:gd name="connsiteY1500" fmla="*/ 1155471 h 1161477"/>
                  <a:gd name="connsiteX1501" fmla="*/ 146782 w 773740"/>
                  <a:gd name="connsiteY1501" fmla="*/ 1160134 h 1161477"/>
                  <a:gd name="connsiteX1502" fmla="*/ 139238 w 773740"/>
                  <a:gd name="connsiteY1502" fmla="*/ 1161369 h 1161477"/>
                  <a:gd name="connsiteX1503" fmla="*/ 138964 w 773740"/>
                  <a:gd name="connsiteY1503" fmla="*/ 1161369 h 1161477"/>
                  <a:gd name="connsiteX1504" fmla="*/ 129774 w 773740"/>
                  <a:gd name="connsiteY1504" fmla="*/ 1159997 h 116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</a:cxnLst>
                <a:rect l="l" t="t" r="r" b="b"/>
                <a:pathLst>
                  <a:path w="773740" h="1161477">
                    <a:moveTo>
                      <a:pt x="553736" y="150911"/>
                    </a:moveTo>
                    <a:cubicBezTo>
                      <a:pt x="553598" y="150911"/>
                      <a:pt x="553598" y="150911"/>
                      <a:pt x="553461" y="150911"/>
                    </a:cubicBezTo>
                    <a:cubicBezTo>
                      <a:pt x="553598" y="150911"/>
                      <a:pt x="553873" y="150911"/>
                      <a:pt x="554010" y="150911"/>
                    </a:cubicBezTo>
                    <a:cubicBezTo>
                      <a:pt x="554010" y="150911"/>
                      <a:pt x="554147" y="150911"/>
                      <a:pt x="554147" y="150911"/>
                    </a:cubicBezTo>
                    <a:cubicBezTo>
                      <a:pt x="554147" y="150911"/>
                      <a:pt x="554010" y="150911"/>
                      <a:pt x="554010" y="150911"/>
                    </a:cubicBezTo>
                    <a:cubicBezTo>
                      <a:pt x="558810" y="150499"/>
                      <a:pt x="563611" y="149814"/>
                      <a:pt x="568274" y="148991"/>
                    </a:cubicBezTo>
                    <a:cubicBezTo>
                      <a:pt x="568000" y="148991"/>
                      <a:pt x="567863" y="149128"/>
                      <a:pt x="567589" y="149128"/>
                    </a:cubicBezTo>
                    <a:cubicBezTo>
                      <a:pt x="578150" y="146796"/>
                      <a:pt x="588300" y="143778"/>
                      <a:pt x="598587" y="140349"/>
                    </a:cubicBezTo>
                    <a:cubicBezTo>
                      <a:pt x="598587" y="140349"/>
                      <a:pt x="598587" y="140349"/>
                      <a:pt x="598450" y="140349"/>
                    </a:cubicBezTo>
                    <a:cubicBezTo>
                      <a:pt x="605856" y="137743"/>
                      <a:pt x="613126" y="134863"/>
                      <a:pt x="620395" y="131983"/>
                    </a:cubicBezTo>
                    <a:cubicBezTo>
                      <a:pt x="622864" y="131023"/>
                      <a:pt x="625470" y="130062"/>
                      <a:pt x="627939" y="129102"/>
                    </a:cubicBezTo>
                    <a:cubicBezTo>
                      <a:pt x="630545" y="128142"/>
                      <a:pt x="633014" y="126908"/>
                      <a:pt x="635483" y="125811"/>
                    </a:cubicBezTo>
                    <a:cubicBezTo>
                      <a:pt x="640558" y="123616"/>
                      <a:pt x="645770" y="121421"/>
                      <a:pt x="650845" y="119090"/>
                    </a:cubicBezTo>
                    <a:cubicBezTo>
                      <a:pt x="639598" y="118404"/>
                      <a:pt x="628213" y="118541"/>
                      <a:pt x="616966" y="119090"/>
                    </a:cubicBezTo>
                    <a:cubicBezTo>
                      <a:pt x="616966" y="119090"/>
                      <a:pt x="617103" y="119090"/>
                      <a:pt x="617103" y="119090"/>
                    </a:cubicBezTo>
                    <a:cubicBezTo>
                      <a:pt x="604073" y="120050"/>
                      <a:pt x="591043" y="121696"/>
                      <a:pt x="578150" y="124302"/>
                    </a:cubicBezTo>
                    <a:cubicBezTo>
                      <a:pt x="578287" y="124302"/>
                      <a:pt x="578424" y="124302"/>
                      <a:pt x="578424" y="124302"/>
                    </a:cubicBezTo>
                    <a:cubicBezTo>
                      <a:pt x="568412" y="126359"/>
                      <a:pt x="558673" y="128965"/>
                      <a:pt x="549072" y="132120"/>
                    </a:cubicBezTo>
                    <a:lnTo>
                      <a:pt x="549072" y="132120"/>
                    </a:lnTo>
                    <a:cubicBezTo>
                      <a:pt x="549072" y="132120"/>
                      <a:pt x="549072" y="132120"/>
                      <a:pt x="549072" y="132120"/>
                    </a:cubicBezTo>
                    <a:cubicBezTo>
                      <a:pt x="548935" y="132120"/>
                      <a:pt x="548661" y="132257"/>
                      <a:pt x="548523" y="132257"/>
                    </a:cubicBezTo>
                    <a:cubicBezTo>
                      <a:pt x="548661" y="132257"/>
                      <a:pt x="548661" y="132257"/>
                      <a:pt x="548798" y="132120"/>
                    </a:cubicBezTo>
                    <a:cubicBezTo>
                      <a:pt x="545369" y="133354"/>
                      <a:pt x="542077" y="134863"/>
                      <a:pt x="538785" y="136372"/>
                    </a:cubicBezTo>
                    <a:cubicBezTo>
                      <a:pt x="538785" y="136372"/>
                      <a:pt x="538922" y="136372"/>
                      <a:pt x="538922" y="136372"/>
                    </a:cubicBezTo>
                    <a:cubicBezTo>
                      <a:pt x="537962" y="136920"/>
                      <a:pt x="536865" y="137469"/>
                      <a:pt x="535905" y="138155"/>
                    </a:cubicBezTo>
                    <a:cubicBezTo>
                      <a:pt x="535630" y="138429"/>
                      <a:pt x="535219" y="138566"/>
                      <a:pt x="534945" y="138841"/>
                    </a:cubicBezTo>
                    <a:cubicBezTo>
                      <a:pt x="534259" y="139389"/>
                      <a:pt x="533573" y="140075"/>
                      <a:pt x="533024" y="140624"/>
                    </a:cubicBezTo>
                    <a:cubicBezTo>
                      <a:pt x="533024" y="140624"/>
                      <a:pt x="533024" y="140624"/>
                      <a:pt x="533024" y="140624"/>
                    </a:cubicBezTo>
                    <a:cubicBezTo>
                      <a:pt x="532750" y="141035"/>
                      <a:pt x="532338" y="141447"/>
                      <a:pt x="531927" y="141858"/>
                    </a:cubicBezTo>
                    <a:cubicBezTo>
                      <a:pt x="531653" y="142270"/>
                      <a:pt x="531378" y="142681"/>
                      <a:pt x="531241" y="143093"/>
                    </a:cubicBezTo>
                    <a:cubicBezTo>
                      <a:pt x="531104" y="143367"/>
                      <a:pt x="530967" y="143504"/>
                      <a:pt x="530967" y="143778"/>
                    </a:cubicBezTo>
                    <a:cubicBezTo>
                      <a:pt x="530967" y="143778"/>
                      <a:pt x="530967" y="143916"/>
                      <a:pt x="530967" y="143916"/>
                    </a:cubicBezTo>
                    <a:cubicBezTo>
                      <a:pt x="530967" y="143916"/>
                      <a:pt x="530967" y="144053"/>
                      <a:pt x="530967" y="144053"/>
                    </a:cubicBezTo>
                    <a:cubicBezTo>
                      <a:pt x="531104" y="144327"/>
                      <a:pt x="531104" y="144601"/>
                      <a:pt x="531241" y="144876"/>
                    </a:cubicBezTo>
                    <a:cubicBezTo>
                      <a:pt x="531378" y="145150"/>
                      <a:pt x="531516" y="145424"/>
                      <a:pt x="531653" y="145699"/>
                    </a:cubicBezTo>
                    <a:cubicBezTo>
                      <a:pt x="531927" y="146110"/>
                      <a:pt x="532201" y="146522"/>
                      <a:pt x="532613" y="146796"/>
                    </a:cubicBezTo>
                    <a:cubicBezTo>
                      <a:pt x="532750" y="146933"/>
                      <a:pt x="532887" y="147070"/>
                      <a:pt x="533024" y="147207"/>
                    </a:cubicBezTo>
                    <a:cubicBezTo>
                      <a:pt x="533299" y="147482"/>
                      <a:pt x="533710" y="147756"/>
                      <a:pt x="533984" y="147893"/>
                    </a:cubicBezTo>
                    <a:cubicBezTo>
                      <a:pt x="534533" y="148168"/>
                      <a:pt x="535082" y="148442"/>
                      <a:pt x="535630" y="148716"/>
                    </a:cubicBezTo>
                    <a:cubicBezTo>
                      <a:pt x="535493" y="148579"/>
                      <a:pt x="535356" y="148579"/>
                      <a:pt x="535219" y="148442"/>
                    </a:cubicBezTo>
                    <a:cubicBezTo>
                      <a:pt x="535905" y="148716"/>
                      <a:pt x="536591" y="148991"/>
                      <a:pt x="537276" y="149265"/>
                    </a:cubicBezTo>
                    <a:cubicBezTo>
                      <a:pt x="537002" y="149128"/>
                      <a:pt x="536865" y="149128"/>
                      <a:pt x="536591" y="148991"/>
                    </a:cubicBezTo>
                    <a:cubicBezTo>
                      <a:pt x="537962" y="149402"/>
                      <a:pt x="539334" y="149814"/>
                      <a:pt x="540842" y="150088"/>
                    </a:cubicBezTo>
                    <a:cubicBezTo>
                      <a:pt x="540568" y="150088"/>
                      <a:pt x="540431" y="149951"/>
                      <a:pt x="540157" y="149951"/>
                    </a:cubicBezTo>
                    <a:cubicBezTo>
                      <a:pt x="542488" y="150362"/>
                      <a:pt x="544820" y="150774"/>
                      <a:pt x="547152" y="150911"/>
                    </a:cubicBezTo>
                    <a:cubicBezTo>
                      <a:pt x="546878" y="150911"/>
                      <a:pt x="546740" y="150911"/>
                      <a:pt x="546466" y="150911"/>
                    </a:cubicBezTo>
                    <a:cubicBezTo>
                      <a:pt x="549072" y="151048"/>
                      <a:pt x="551404" y="150911"/>
                      <a:pt x="553736" y="150911"/>
                    </a:cubicBezTo>
                    <a:close/>
                    <a:moveTo>
                      <a:pt x="558262" y="671570"/>
                    </a:moveTo>
                    <a:cubicBezTo>
                      <a:pt x="559908" y="672667"/>
                      <a:pt x="561554" y="673628"/>
                      <a:pt x="563337" y="674725"/>
                    </a:cubicBezTo>
                    <a:cubicBezTo>
                      <a:pt x="563885" y="675136"/>
                      <a:pt x="564434" y="675548"/>
                      <a:pt x="565120" y="675822"/>
                    </a:cubicBezTo>
                    <a:cubicBezTo>
                      <a:pt x="570057" y="678428"/>
                      <a:pt x="574995" y="681171"/>
                      <a:pt x="579933" y="683777"/>
                    </a:cubicBezTo>
                    <a:cubicBezTo>
                      <a:pt x="575407" y="677742"/>
                      <a:pt x="570743" y="671982"/>
                      <a:pt x="565806" y="666358"/>
                    </a:cubicBezTo>
                    <a:cubicBezTo>
                      <a:pt x="565806" y="666358"/>
                      <a:pt x="565806" y="666358"/>
                      <a:pt x="565943" y="666495"/>
                    </a:cubicBezTo>
                    <a:cubicBezTo>
                      <a:pt x="561142" y="661146"/>
                      <a:pt x="556204" y="655797"/>
                      <a:pt x="550992" y="650585"/>
                    </a:cubicBezTo>
                    <a:cubicBezTo>
                      <a:pt x="545917" y="645510"/>
                      <a:pt x="540568" y="640709"/>
                      <a:pt x="535219" y="635909"/>
                    </a:cubicBezTo>
                    <a:cubicBezTo>
                      <a:pt x="535219" y="635909"/>
                      <a:pt x="535219" y="635909"/>
                      <a:pt x="535356" y="635909"/>
                    </a:cubicBezTo>
                    <a:cubicBezTo>
                      <a:pt x="531378" y="632480"/>
                      <a:pt x="527264" y="629188"/>
                      <a:pt x="523286" y="625896"/>
                    </a:cubicBezTo>
                    <a:cubicBezTo>
                      <a:pt x="517525" y="621232"/>
                      <a:pt x="511902" y="616706"/>
                      <a:pt x="505867" y="612454"/>
                    </a:cubicBezTo>
                    <a:cubicBezTo>
                      <a:pt x="506141" y="612591"/>
                      <a:pt x="506278" y="612729"/>
                      <a:pt x="506415" y="612866"/>
                    </a:cubicBezTo>
                    <a:cubicBezTo>
                      <a:pt x="503398" y="610808"/>
                      <a:pt x="500380" y="608888"/>
                      <a:pt x="497225" y="607105"/>
                    </a:cubicBezTo>
                    <a:cubicBezTo>
                      <a:pt x="497500" y="607242"/>
                      <a:pt x="497637" y="607379"/>
                      <a:pt x="497911" y="607379"/>
                    </a:cubicBezTo>
                    <a:cubicBezTo>
                      <a:pt x="496128" y="606419"/>
                      <a:pt x="494345" y="605733"/>
                      <a:pt x="492288" y="605048"/>
                    </a:cubicBezTo>
                    <a:cubicBezTo>
                      <a:pt x="492562" y="605185"/>
                      <a:pt x="492699" y="605185"/>
                      <a:pt x="492974" y="605322"/>
                    </a:cubicBezTo>
                    <a:cubicBezTo>
                      <a:pt x="491739" y="604910"/>
                      <a:pt x="490642" y="604499"/>
                      <a:pt x="489407" y="604362"/>
                    </a:cubicBezTo>
                    <a:lnTo>
                      <a:pt x="489407" y="604362"/>
                    </a:lnTo>
                    <a:cubicBezTo>
                      <a:pt x="489545" y="604362"/>
                      <a:pt x="489819" y="604499"/>
                      <a:pt x="489956" y="604499"/>
                    </a:cubicBezTo>
                    <a:cubicBezTo>
                      <a:pt x="489682" y="604499"/>
                      <a:pt x="489407" y="604499"/>
                      <a:pt x="489133" y="604362"/>
                    </a:cubicBezTo>
                    <a:cubicBezTo>
                      <a:pt x="489133" y="604362"/>
                      <a:pt x="489133" y="604362"/>
                      <a:pt x="489133" y="604362"/>
                    </a:cubicBezTo>
                    <a:cubicBezTo>
                      <a:pt x="488996" y="604499"/>
                      <a:pt x="488996" y="604499"/>
                      <a:pt x="488859" y="604636"/>
                    </a:cubicBezTo>
                    <a:cubicBezTo>
                      <a:pt x="488722" y="604773"/>
                      <a:pt x="488722" y="604910"/>
                      <a:pt x="488585" y="605048"/>
                    </a:cubicBezTo>
                    <a:cubicBezTo>
                      <a:pt x="488585" y="605048"/>
                      <a:pt x="488585" y="605048"/>
                      <a:pt x="488585" y="605185"/>
                    </a:cubicBezTo>
                    <a:cubicBezTo>
                      <a:pt x="488585" y="605322"/>
                      <a:pt x="488585" y="605322"/>
                      <a:pt x="488585" y="605459"/>
                    </a:cubicBezTo>
                    <a:cubicBezTo>
                      <a:pt x="488585" y="605733"/>
                      <a:pt x="488722" y="606008"/>
                      <a:pt x="488722" y="606282"/>
                    </a:cubicBezTo>
                    <a:cubicBezTo>
                      <a:pt x="488859" y="606693"/>
                      <a:pt x="488996" y="607105"/>
                      <a:pt x="489133" y="607516"/>
                    </a:cubicBezTo>
                    <a:cubicBezTo>
                      <a:pt x="489956" y="609848"/>
                      <a:pt x="491053" y="612043"/>
                      <a:pt x="492151" y="614237"/>
                    </a:cubicBezTo>
                    <a:cubicBezTo>
                      <a:pt x="492836" y="615335"/>
                      <a:pt x="493385" y="616432"/>
                      <a:pt x="494208" y="617529"/>
                    </a:cubicBezTo>
                    <a:cubicBezTo>
                      <a:pt x="496814" y="621232"/>
                      <a:pt x="499557" y="624524"/>
                      <a:pt x="502438" y="627953"/>
                    </a:cubicBezTo>
                    <a:cubicBezTo>
                      <a:pt x="502301" y="627679"/>
                      <a:pt x="502163" y="627542"/>
                      <a:pt x="502026" y="627405"/>
                    </a:cubicBezTo>
                    <a:cubicBezTo>
                      <a:pt x="506552" y="632342"/>
                      <a:pt x="511353" y="637006"/>
                      <a:pt x="516428" y="641395"/>
                    </a:cubicBezTo>
                    <a:cubicBezTo>
                      <a:pt x="516428" y="641395"/>
                      <a:pt x="516291" y="641258"/>
                      <a:pt x="516291" y="641258"/>
                    </a:cubicBezTo>
                    <a:cubicBezTo>
                      <a:pt x="523012" y="647019"/>
                      <a:pt x="530144" y="652368"/>
                      <a:pt x="537276" y="657443"/>
                    </a:cubicBezTo>
                    <a:cubicBezTo>
                      <a:pt x="541940" y="660597"/>
                      <a:pt x="546466" y="663752"/>
                      <a:pt x="550992" y="666907"/>
                    </a:cubicBezTo>
                    <a:cubicBezTo>
                      <a:pt x="553324" y="668553"/>
                      <a:pt x="555793" y="670061"/>
                      <a:pt x="558262" y="671570"/>
                    </a:cubicBezTo>
                    <a:close/>
                    <a:moveTo>
                      <a:pt x="457861" y="717656"/>
                    </a:moveTo>
                    <a:cubicBezTo>
                      <a:pt x="461153" y="721359"/>
                      <a:pt x="464856" y="724788"/>
                      <a:pt x="468422" y="728354"/>
                    </a:cubicBezTo>
                    <a:cubicBezTo>
                      <a:pt x="469793" y="729726"/>
                      <a:pt x="471165" y="731098"/>
                      <a:pt x="472400" y="732469"/>
                    </a:cubicBezTo>
                    <a:cubicBezTo>
                      <a:pt x="471988" y="731921"/>
                      <a:pt x="471577" y="731372"/>
                      <a:pt x="471165" y="730823"/>
                    </a:cubicBezTo>
                    <a:cubicBezTo>
                      <a:pt x="466227" y="724788"/>
                      <a:pt x="461427" y="718753"/>
                      <a:pt x="456215" y="712992"/>
                    </a:cubicBezTo>
                    <a:cubicBezTo>
                      <a:pt x="456489" y="713130"/>
                      <a:pt x="456626" y="713404"/>
                      <a:pt x="456763" y="713541"/>
                    </a:cubicBezTo>
                    <a:cubicBezTo>
                      <a:pt x="451414" y="707506"/>
                      <a:pt x="446065" y="701471"/>
                      <a:pt x="440030" y="696259"/>
                    </a:cubicBezTo>
                    <a:cubicBezTo>
                      <a:pt x="440167" y="696396"/>
                      <a:pt x="440304" y="696533"/>
                      <a:pt x="440579" y="696670"/>
                    </a:cubicBezTo>
                    <a:cubicBezTo>
                      <a:pt x="439893" y="696122"/>
                      <a:pt x="439207" y="695573"/>
                      <a:pt x="438521" y="695162"/>
                    </a:cubicBezTo>
                    <a:cubicBezTo>
                      <a:pt x="440853" y="698316"/>
                      <a:pt x="443322" y="701334"/>
                      <a:pt x="445790" y="704351"/>
                    </a:cubicBezTo>
                    <a:cubicBezTo>
                      <a:pt x="445653" y="704214"/>
                      <a:pt x="445516" y="703940"/>
                      <a:pt x="445379" y="703803"/>
                    </a:cubicBezTo>
                    <a:cubicBezTo>
                      <a:pt x="449631" y="708329"/>
                      <a:pt x="453746" y="712992"/>
                      <a:pt x="457861" y="717656"/>
                    </a:cubicBezTo>
                    <a:close/>
                    <a:moveTo>
                      <a:pt x="417398" y="807084"/>
                    </a:moveTo>
                    <a:cubicBezTo>
                      <a:pt x="419867" y="810102"/>
                      <a:pt x="422473" y="812982"/>
                      <a:pt x="425079" y="816000"/>
                    </a:cubicBezTo>
                    <a:cubicBezTo>
                      <a:pt x="422610" y="811748"/>
                      <a:pt x="420142" y="807633"/>
                      <a:pt x="417398" y="803518"/>
                    </a:cubicBezTo>
                    <a:cubicBezTo>
                      <a:pt x="412872" y="796386"/>
                      <a:pt x="408346" y="789116"/>
                      <a:pt x="403682" y="781984"/>
                    </a:cubicBezTo>
                    <a:cubicBezTo>
                      <a:pt x="400665" y="777458"/>
                      <a:pt x="397510" y="772931"/>
                      <a:pt x="394493" y="768542"/>
                    </a:cubicBezTo>
                    <a:cubicBezTo>
                      <a:pt x="392984" y="766485"/>
                      <a:pt x="391612" y="764290"/>
                      <a:pt x="390104" y="762233"/>
                    </a:cubicBezTo>
                    <a:cubicBezTo>
                      <a:pt x="386126" y="756609"/>
                      <a:pt x="382148" y="751260"/>
                      <a:pt x="377759" y="745911"/>
                    </a:cubicBezTo>
                    <a:cubicBezTo>
                      <a:pt x="377896" y="746048"/>
                      <a:pt x="377896" y="746185"/>
                      <a:pt x="378033" y="746185"/>
                    </a:cubicBezTo>
                    <a:cubicBezTo>
                      <a:pt x="377073" y="745088"/>
                      <a:pt x="376113" y="744128"/>
                      <a:pt x="375153" y="743168"/>
                    </a:cubicBezTo>
                    <a:cubicBezTo>
                      <a:pt x="375428" y="743305"/>
                      <a:pt x="375565" y="743442"/>
                      <a:pt x="375702" y="743579"/>
                    </a:cubicBezTo>
                    <a:cubicBezTo>
                      <a:pt x="375153" y="743168"/>
                      <a:pt x="374604" y="742756"/>
                      <a:pt x="374193" y="742208"/>
                    </a:cubicBezTo>
                    <a:cubicBezTo>
                      <a:pt x="373781" y="741933"/>
                      <a:pt x="373370" y="741659"/>
                      <a:pt x="372821" y="741385"/>
                    </a:cubicBezTo>
                    <a:cubicBezTo>
                      <a:pt x="372821" y="741385"/>
                      <a:pt x="372821" y="741385"/>
                      <a:pt x="372821" y="741385"/>
                    </a:cubicBezTo>
                    <a:cubicBezTo>
                      <a:pt x="372959" y="741796"/>
                      <a:pt x="373096" y="742345"/>
                      <a:pt x="373233" y="742756"/>
                    </a:cubicBezTo>
                    <a:cubicBezTo>
                      <a:pt x="374467" y="746185"/>
                      <a:pt x="375976" y="749614"/>
                      <a:pt x="377622" y="753043"/>
                    </a:cubicBezTo>
                    <a:cubicBezTo>
                      <a:pt x="377485" y="752906"/>
                      <a:pt x="377485" y="752769"/>
                      <a:pt x="377348" y="752632"/>
                    </a:cubicBezTo>
                    <a:cubicBezTo>
                      <a:pt x="380228" y="758255"/>
                      <a:pt x="383657" y="763467"/>
                      <a:pt x="387086" y="768817"/>
                    </a:cubicBezTo>
                    <a:cubicBezTo>
                      <a:pt x="387086" y="768679"/>
                      <a:pt x="386949" y="768679"/>
                      <a:pt x="386949" y="768542"/>
                    </a:cubicBezTo>
                    <a:cubicBezTo>
                      <a:pt x="396139" y="782258"/>
                      <a:pt x="406837" y="794603"/>
                      <a:pt x="417398" y="807084"/>
                    </a:cubicBezTo>
                    <a:close/>
                    <a:moveTo>
                      <a:pt x="387223" y="937661"/>
                    </a:moveTo>
                    <a:cubicBezTo>
                      <a:pt x="382834" y="926551"/>
                      <a:pt x="377896" y="915578"/>
                      <a:pt x="372547" y="904879"/>
                    </a:cubicBezTo>
                    <a:cubicBezTo>
                      <a:pt x="372684" y="905154"/>
                      <a:pt x="372821" y="905291"/>
                      <a:pt x="372821" y="905565"/>
                    </a:cubicBezTo>
                    <a:cubicBezTo>
                      <a:pt x="369392" y="898570"/>
                      <a:pt x="365689" y="891849"/>
                      <a:pt x="361849" y="885128"/>
                    </a:cubicBezTo>
                    <a:cubicBezTo>
                      <a:pt x="358008" y="878407"/>
                      <a:pt x="353893" y="871961"/>
                      <a:pt x="349641" y="865377"/>
                    </a:cubicBezTo>
                    <a:cubicBezTo>
                      <a:pt x="349778" y="865652"/>
                      <a:pt x="349916" y="865789"/>
                      <a:pt x="350053" y="865926"/>
                    </a:cubicBezTo>
                    <a:cubicBezTo>
                      <a:pt x="346349" y="860714"/>
                      <a:pt x="342783" y="855502"/>
                      <a:pt x="339217" y="850427"/>
                    </a:cubicBezTo>
                    <a:cubicBezTo>
                      <a:pt x="337846" y="848369"/>
                      <a:pt x="336337" y="846449"/>
                      <a:pt x="334965" y="844392"/>
                    </a:cubicBezTo>
                    <a:cubicBezTo>
                      <a:pt x="330439" y="838220"/>
                      <a:pt x="325638" y="832185"/>
                      <a:pt x="320564" y="826424"/>
                    </a:cubicBezTo>
                    <a:cubicBezTo>
                      <a:pt x="320564" y="826424"/>
                      <a:pt x="320701" y="826561"/>
                      <a:pt x="320701" y="826561"/>
                    </a:cubicBezTo>
                    <a:cubicBezTo>
                      <a:pt x="320564" y="826424"/>
                      <a:pt x="320426" y="826287"/>
                      <a:pt x="320426" y="826149"/>
                    </a:cubicBezTo>
                    <a:cubicBezTo>
                      <a:pt x="320426" y="826149"/>
                      <a:pt x="320289" y="826012"/>
                      <a:pt x="320289" y="826012"/>
                    </a:cubicBezTo>
                    <a:cubicBezTo>
                      <a:pt x="320289" y="826012"/>
                      <a:pt x="320289" y="826012"/>
                      <a:pt x="320426" y="826149"/>
                    </a:cubicBezTo>
                    <a:cubicBezTo>
                      <a:pt x="319466" y="825189"/>
                      <a:pt x="318506" y="824092"/>
                      <a:pt x="317546" y="823132"/>
                    </a:cubicBezTo>
                    <a:cubicBezTo>
                      <a:pt x="317683" y="823269"/>
                      <a:pt x="317820" y="823406"/>
                      <a:pt x="317957" y="823543"/>
                    </a:cubicBezTo>
                    <a:cubicBezTo>
                      <a:pt x="316311" y="822035"/>
                      <a:pt x="314528" y="820800"/>
                      <a:pt x="312882" y="819429"/>
                    </a:cubicBezTo>
                    <a:lnTo>
                      <a:pt x="312882" y="819429"/>
                    </a:lnTo>
                    <a:cubicBezTo>
                      <a:pt x="312471" y="819154"/>
                      <a:pt x="312197" y="819017"/>
                      <a:pt x="311785" y="818743"/>
                    </a:cubicBezTo>
                    <a:cubicBezTo>
                      <a:pt x="311785" y="818743"/>
                      <a:pt x="311648" y="818743"/>
                      <a:pt x="311648" y="818606"/>
                    </a:cubicBezTo>
                    <a:cubicBezTo>
                      <a:pt x="311648" y="818606"/>
                      <a:pt x="311648" y="818743"/>
                      <a:pt x="311648" y="818743"/>
                    </a:cubicBezTo>
                    <a:cubicBezTo>
                      <a:pt x="311922" y="819840"/>
                      <a:pt x="312197" y="820800"/>
                      <a:pt x="312608" y="821898"/>
                    </a:cubicBezTo>
                    <a:cubicBezTo>
                      <a:pt x="312471" y="821623"/>
                      <a:pt x="312471" y="821486"/>
                      <a:pt x="312334" y="821212"/>
                    </a:cubicBezTo>
                    <a:cubicBezTo>
                      <a:pt x="313294" y="823818"/>
                      <a:pt x="314391" y="826287"/>
                      <a:pt x="315351" y="828893"/>
                    </a:cubicBezTo>
                    <a:cubicBezTo>
                      <a:pt x="316449" y="831773"/>
                      <a:pt x="317957" y="834653"/>
                      <a:pt x="319329" y="837397"/>
                    </a:cubicBezTo>
                    <a:cubicBezTo>
                      <a:pt x="319329" y="837397"/>
                      <a:pt x="319192" y="837259"/>
                      <a:pt x="319192" y="837259"/>
                    </a:cubicBezTo>
                    <a:cubicBezTo>
                      <a:pt x="324541" y="847821"/>
                      <a:pt x="330439" y="857833"/>
                      <a:pt x="336337" y="868120"/>
                    </a:cubicBezTo>
                    <a:cubicBezTo>
                      <a:pt x="336885" y="869081"/>
                      <a:pt x="337571" y="870041"/>
                      <a:pt x="338257" y="871138"/>
                    </a:cubicBezTo>
                    <a:cubicBezTo>
                      <a:pt x="340177" y="874155"/>
                      <a:pt x="342098" y="877036"/>
                      <a:pt x="344018" y="880053"/>
                    </a:cubicBezTo>
                    <a:cubicBezTo>
                      <a:pt x="346761" y="884305"/>
                      <a:pt x="349367" y="888557"/>
                      <a:pt x="352110" y="892809"/>
                    </a:cubicBezTo>
                    <a:cubicBezTo>
                      <a:pt x="357871" y="900627"/>
                      <a:pt x="363632" y="908445"/>
                      <a:pt x="369392" y="916264"/>
                    </a:cubicBezTo>
                    <a:cubicBezTo>
                      <a:pt x="369941" y="917087"/>
                      <a:pt x="370627" y="917772"/>
                      <a:pt x="371313" y="918595"/>
                    </a:cubicBezTo>
                    <a:cubicBezTo>
                      <a:pt x="373233" y="920927"/>
                      <a:pt x="375290" y="923259"/>
                      <a:pt x="377210" y="925590"/>
                    </a:cubicBezTo>
                    <a:cubicBezTo>
                      <a:pt x="380639" y="929568"/>
                      <a:pt x="384068" y="933546"/>
                      <a:pt x="387360" y="937661"/>
                    </a:cubicBezTo>
                    <a:cubicBezTo>
                      <a:pt x="387223" y="937523"/>
                      <a:pt x="387086" y="937386"/>
                      <a:pt x="386949" y="937249"/>
                    </a:cubicBezTo>
                    <a:cubicBezTo>
                      <a:pt x="386812" y="937249"/>
                      <a:pt x="386949" y="937523"/>
                      <a:pt x="387223" y="937661"/>
                    </a:cubicBezTo>
                    <a:close/>
                    <a:moveTo>
                      <a:pt x="151857" y="955217"/>
                    </a:moveTo>
                    <a:cubicBezTo>
                      <a:pt x="150896" y="952200"/>
                      <a:pt x="149936" y="949182"/>
                      <a:pt x="148976" y="946164"/>
                    </a:cubicBezTo>
                    <a:cubicBezTo>
                      <a:pt x="148976" y="946164"/>
                      <a:pt x="148976" y="946164"/>
                      <a:pt x="148976" y="946302"/>
                    </a:cubicBezTo>
                    <a:cubicBezTo>
                      <a:pt x="148976" y="946164"/>
                      <a:pt x="148839" y="946027"/>
                      <a:pt x="148839" y="945890"/>
                    </a:cubicBezTo>
                    <a:cubicBezTo>
                      <a:pt x="148839" y="945753"/>
                      <a:pt x="148839" y="945753"/>
                      <a:pt x="148702" y="945616"/>
                    </a:cubicBezTo>
                    <a:cubicBezTo>
                      <a:pt x="148702" y="945616"/>
                      <a:pt x="148702" y="945753"/>
                      <a:pt x="148702" y="945753"/>
                    </a:cubicBezTo>
                    <a:cubicBezTo>
                      <a:pt x="146370" y="938895"/>
                      <a:pt x="143901" y="932174"/>
                      <a:pt x="141570" y="925316"/>
                    </a:cubicBezTo>
                    <a:cubicBezTo>
                      <a:pt x="141570" y="925590"/>
                      <a:pt x="141707" y="925728"/>
                      <a:pt x="141844" y="926002"/>
                    </a:cubicBezTo>
                    <a:cubicBezTo>
                      <a:pt x="140747" y="923122"/>
                      <a:pt x="139787" y="920104"/>
                      <a:pt x="138552" y="917224"/>
                    </a:cubicBezTo>
                    <a:cubicBezTo>
                      <a:pt x="137180" y="913795"/>
                      <a:pt x="135535" y="910503"/>
                      <a:pt x="133889" y="907074"/>
                    </a:cubicBezTo>
                    <a:cubicBezTo>
                      <a:pt x="134026" y="907348"/>
                      <a:pt x="134163" y="907485"/>
                      <a:pt x="134163" y="907760"/>
                    </a:cubicBezTo>
                    <a:cubicBezTo>
                      <a:pt x="133751" y="906937"/>
                      <a:pt x="133340" y="906114"/>
                      <a:pt x="132929" y="905291"/>
                    </a:cubicBezTo>
                    <a:cubicBezTo>
                      <a:pt x="132929" y="905702"/>
                      <a:pt x="132929" y="905977"/>
                      <a:pt x="132929" y="906388"/>
                    </a:cubicBezTo>
                    <a:cubicBezTo>
                      <a:pt x="132929" y="906114"/>
                      <a:pt x="132929" y="905977"/>
                      <a:pt x="132929" y="905702"/>
                    </a:cubicBezTo>
                    <a:cubicBezTo>
                      <a:pt x="133066" y="907211"/>
                      <a:pt x="133340" y="908720"/>
                      <a:pt x="133614" y="910229"/>
                    </a:cubicBezTo>
                    <a:cubicBezTo>
                      <a:pt x="134712" y="914755"/>
                      <a:pt x="136220" y="919281"/>
                      <a:pt x="137729" y="923670"/>
                    </a:cubicBezTo>
                    <a:cubicBezTo>
                      <a:pt x="137729" y="923670"/>
                      <a:pt x="137729" y="923533"/>
                      <a:pt x="137729" y="923533"/>
                    </a:cubicBezTo>
                    <a:cubicBezTo>
                      <a:pt x="140747" y="932174"/>
                      <a:pt x="144587" y="940404"/>
                      <a:pt x="148428" y="948633"/>
                    </a:cubicBezTo>
                    <a:cubicBezTo>
                      <a:pt x="148428" y="948633"/>
                      <a:pt x="148428" y="948496"/>
                      <a:pt x="148290" y="948496"/>
                    </a:cubicBezTo>
                    <a:cubicBezTo>
                      <a:pt x="148428" y="948633"/>
                      <a:pt x="148428" y="948771"/>
                      <a:pt x="148565" y="948908"/>
                    </a:cubicBezTo>
                    <a:cubicBezTo>
                      <a:pt x="148565" y="948908"/>
                      <a:pt x="148565" y="948908"/>
                      <a:pt x="148565" y="949045"/>
                    </a:cubicBezTo>
                    <a:cubicBezTo>
                      <a:pt x="148565" y="949045"/>
                      <a:pt x="148565" y="949045"/>
                      <a:pt x="148565" y="949045"/>
                    </a:cubicBezTo>
                    <a:cubicBezTo>
                      <a:pt x="149662" y="950965"/>
                      <a:pt x="150759" y="953022"/>
                      <a:pt x="151857" y="955217"/>
                    </a:cubicBezTo>
                    <a:close/>
                    <a:moveTo>
                      <a:pt x="278592" y="960018"/>
                    </a:moveTo>
                    <a:cubicBezTo>
                      <a:pt x="283256" y="967699"/>
                      <a:pt x="287919" y="975380"/>
                      <a:pt x="292720" y="982923"/>
                    </a:cubicBezTo>
                    <a:cubicBezTo>
                      <a:pt x="293680" y="984569"/>
                      <a:pt x="294640" y="986215"/>
                      <a:pt x="295600" y="987724"/>
                    </a:cubicBezTo>
                    <a:cubicBezTo>
                      <a:pt x="297246" y="990056"/>
                      <a:pt x="298755" y="992387"/>
                      <a:pt x="300264" y="994719"/>
                    </a:cubicBezTo>
                    <a:cubicBezTo>
                      <a:pt x="300950" y="995816"/>
                      <a:pt x="301772" y="996914"/>
                      <a:pt x="302458" y="998011"/>
                    </a:cubicBezTo>
                    <a:cubicBezTo>
                      <a:pt x="302321" y="995954"/>
                      <a:pt x="302321" y="993896"/>
                      <a:pt x="302184" y="991839"/>
                    </a:cubicBezTo>
                    <a:cubicBezTo>
                      <a:pt x="301224" y="979769"/>
                      <a:pt x="299715" y="967699"/>
                      <a:pt x="297246" y="955766"/>
                    </a:cubicBezTo>
                    <a:cubicBezTo>
                      <a:pt x="297246" y="955903"/>
                      <a:pt x="297246" y="956040"/>
                      <a:pt x="297383" y="956177"/>
                    </a:cubicBezTo>
                    <a:cubicBezTo>
                      <a:pt x="294229" y="941090"/>
                      <a:pt x="290114" y="926413"/>
                      <a:pt x="285176" y="911874"/>
                    </a:cubicBezTo>
                    <a:cubicBezTo>
                      <a:pt x="285313" y="912149"/>
                      <a:pt x="285313" y="912286"/>
                      <a:pt x="285450" y="912560"/>
                    </a:cubicBezTo>
                    <a:cubicBezTo>
                      <a:pt x="284079" y="908720"/>
                      <a:pt x="282707" y="904742"/>
                      <a:pt x="281198" y="900902"/>
                    </a:cubicBezTo>
                    <a:cubicBezTo>
                      <a:pt x="280513" y="899119"/>
                      <a:pt x="279964" y="897336"/>
                      <a:pt x="279141" y="895690"/>
                    </a:cubicBezTo>
                    <a:cubicBezTo>
                      <a:pt x="277632" y="892261"/>
                      <a:pt x="276261" y="888832"/>
                      <a:pt x="274752" y="885540"/>
                    </a:cubicBezTo>
                    <a:cubicBezTo>
                      <a:pt x="273106" y="881562"/>
                      <a:pt x="271323" y="877447"/>
                      <a:pt x="269677" y="873470"/>
                    </a:cubicBezTo>
                    <a:cubicBezTo>
                      <a:pt x="267757" y="869081"/>
                      <a:pt x="265700" y="864691"/>
                      <a:pt x="263505" y="860439"/>
                    </a:cubicBezTo>
                    <a:cubicBezTo>
                      <a:pt x="263642" y="860714"/>
                      <a:pt x="263779" y="860851"/>
                      <a:pt x="263779" y="860988"/>
                    </a:cubicBezTo>
                    <a:cubicBezTo>
                      <a:pt x="261036" y="855639"/>
                      <a:pt x="258018" y="850290"/>
                      <a:pt x="254864" y="845215"/>
                    </a:cubicBezTo>
                    <a:cubicBezTo>
                      <a:pt x="253629" y="843432"/>
                      <a:pt x="252395" y="841786"/>
                      <a:pt x="250886" y="840003"/>
                    </a:cubicBezTo>
                    <a:cubicBezTo>
                      <a:pt x="251023" y="840140"/>
                      <a:pt x="251023" y="840140"/>
                      <a:pt x="251160" y="840277"/>
                    </a:cubicBezTo>
                    <a:cubicBezTo>
                      <a:pt x="251023" y="840140"/>
                      <a:pt x="250886" y="840003"/>
                      <a:pt x="250749" y="839865"/>
                    </a:cubicBezTo>
                    <a:cubicBezTo>
                      <a:pt x="250749" y="839865"/>
                      <a:pt x="250612" y="839728"/>
                      <a:pt x="250612" y="839728"/>
                    </a:cubicBezTo>
                    <a:cubicBezTo>
                      <a:pt x="250612" y="839728"/>
                      <a:pt x="250612" y="839728"/>
                      <a:pt x="250749" y="839865"/>
                    </a:cubicBezTo>
                    <a:cubicBezTo>
                      <a:pt x="249515" y="838494"/>
                      <a:pt x="248280" y="837259"/>
                      <a:pt x="247046" y="836025"/>
                    </a:cubicBezTo>
                    <a:cubicBezTo>
                      <a:pt x="246634" y="835751"/>
                      <a:pt x="246223" y="835339"/>
                      <a:pt x="245811" y="835065"/>
                    </a:cubicBezTo>
                    <a:cubicBezTo>
                      <a:pt x="245537" y="834791"/>
                      <a:pt x="245126" y="834653"/>
                      <a:pt x="244851" y="834379"/>
                    </a:cubicBezTo>
                    <a:cubicBezTo>
                      <a:pt x="244577" y="834242"/>
                      <a:pt x="244302" y="834105"/>
                      <a:pt x="243891" y="833968"/>
                    </a:cubicBezTo>
                    <a:cubicBezTo>
                      <a:pt x="243617" y="833968"/>
                      <a:pt x="243205" y="833830"/>
                      <a:pt x="242931" y="833830"/>
                    </a:cubicBezTo>
                    <a:cubicBezTo>
                      <a:pt x="242657" y="833830"/>
                      <a:pt x="242245" y="833830"/>
                      <a:pt x="241971" y="833830"/>
                    </a:cubicBezTo>
                    <a:cubicBezTo>
                      <a:pt x="241697" y="833830"/>
                      <a:pt x="241285" y="833968"/>
                      <a:pt x="241011" y="833968"/>
                    </a:cubicBezTo>
                    <a:cubicBezTo>
                      <a:pt x="240736" y="834105"/>
                      <a:pt x="240325" y="834105"/>
                      <a:pt x="240050" y="834242"/>
                    </a:cubicBezTo>
                    <a:cubicBezTo>
                      <a:pt x="239913" y="834379"/>
                      <a:pt x="239776" y="834379"/>
                      <a:pt x="239639" y="834516"/>
                    </a:cubicBezTo>
                    <a:cubicBezTo>
                      <a:pt x="239502" y="834653"/>
                      <a:pt x="239502" y="834653"/>
                      <a:pt x="239365" y="834791"/>
                    </a:cubicBezTo>
                    <a:cubicBezTo>
                      <a:pt x="239228" y="834928"/>
                      <a:pt x="239090" y="835202"/>
                      <a:pt x="238953" y="835339"/>
                    </a:cubicBezTo>
                    <a:cubicBezTo>
                      <a:pt x="238679" y="835888"/>
                      <a:pt x="238542" y="836299"/>
                      <a:pt x="238268" y="836711"/>
                    </a:cubicBezTo>
                    <a:cubicBezTo>
                      <a:pt x="238405" y="836574"/>
                      <a:pt x="238542" y="836299"/>
                      <a:pt x="238542" y="836162"/>
                    </a:cubicBezTo>
                    <a:cubicBezTo>
                      <a:pt x="238405" y="836711"/>
                      <a:pt x="238130" y="837122"/>
                      <a:pt x="237993" y="837534"/>
                    </a:cubicBezTo>
                    <a:cubicBezTo>
                      <a:pt x="237582" y="839180"/>
                      <a:pt x="237170" y="840688"/>
                      <a:pt x="236759" y="842334"/>
                    </a:cubicBezTo>
                    <a:cubicBezTo>
                      <a:pt x="236759" y="842060"/>
                      <a:pt x="236896" y="841923"/>
                      <a:pt x="236896" y="841649"/>
                    </a:cubicBezTo>
                    <a:cubicBezTo>
                      <a:pt x="236621" y="843569"/>
                      <a:pt x="236347" y="845352"/>
                      <a:pt x="236210" y="847272"/>
                    </a:cubicBezTo>
                    <a:cubicBezTo>
                      <a:pt x="236210" y="849604"/>
                      <a:pt x="236210" y="851661"/>
                      <a:pt x="236347" y="853993"/>
                    </a:cubicBezTo>
                    <a:cubicBezTo>
                      <a:pt x="236759" y="858794"/>
                      <a:pt x="237444" y="863594"/>
                      <a:pt x="238268" y="868258"/>
                    </a:cubicBezTo>
                    <a:cubicBezTo>
                      <a:pt x="238268" y="868120"/>
                      <a:pt x="238268" y="867983"/>
                      <a:pt x="238268" y="867846"/>
                    </a:cubicBezTo>
                    <a:cubicBezTo>
                      <a:pt x="240050" y="876213"/>
                      <a:pt x="242519" y="884305"/>
                      <a:pt x="245263" y="892398"/>
                    </a:cubicBezTo>
                    <a:cubicBezTo>
                      <a:pt x="249515" y="904194"/>
                      <a:pt x="254727" y="915578"/>
                      <a:pt x="260350" y="926825"/>
                    </a:cubicBezTo>
                    <a:cubicBezTo>
                      <a:pt x="260213" y="926551"/>
                      <a:pt x="260076" y="926413"/>
                      <a:pt x="260076" y="926276"/>
                    </a:cubicBezTo>
                    <a:cubicBezTo>
                      <a:pt x="265837" y="937798"/>
                      <a:pt x="272009" y="949045"/>
                      <a:pt x="278592" y="960018"/>
                    </a:cubicBezTo>
                    <a:close/>
                    <a:moveTo>
                      <a:pt x="90546" y="1096766"/>
                    </a:moveTo>
                    <a:cubicBezTo>
                      <a:pt x="91643" y="1089222"/>
                      <a:pt x="92466" y="1081679"/>
                      <a:pt x="93015" y="1073998"/>
                    </a:cubicBezTo>
                    <a:cubicBezTo>
                      <a:pt x="93015" y="1073998"/>
                      <a:pt x="93015" y="1074135"/>
                      <a:pt x="93015" y="1074135"/>
                    </a:cubicBezTo>
                    <a:cubicBezTo>
                      <a:pt x="93701" y="1062751"/>
                      <a:pt x="93564" y="1051229"/>
                      <a:pt x="92878" y="1039845"/>
                    </a:cubicBezTo>
                    <a:cubicBezTo>
                      <a:pt x="92878" y="1039845"/>
                      <a:pt x="92878" y="1039982"/>
                      <a:pt x="92878" y="1039982"/>
                    </a:cubicBezTo>
                    <a:cubicBezTo>
                      <a:pt x="92192" y="1030244"/>
                      <a:pt x="90820" y="1020642"/>
                      <a:pt x="89037" y="1011041"/>
                    </a:cubicBezTo>
                    <a:cubicBezTo>
                      <a:pt x="89037" y="1011178"/>
                      <a:pt x="89037" y="1011178"/>
                      <a:pt x="89037" y="1011315"/>
                    </a:cubicBezTo>
                    <a:cubicBezTo>
                      <a:pt x="87117" y="1001851"/>
                      <a:pt x="84648" y="992662"/>
                      <a:pt x="81494" y="983472"/>
                    </a:cubicBezTo>
                    <a:cubicBezTo>
                      <a:pt x="81494" y="983472"/>
                      <a:pt x="81494" y="983609"/>
                      <a:pt x="81631" y="983609"/>
                    </a:cubicBezTo>
                    <a:cubicBezTo>
                      <a:pt x="79710" y="978260"/>
                      <a:pt x="77790" y="972911"/>
                      <a:pt x="75596" y="967699"/>
                    </a:cubicBezTo>
                    <a:cubicBezTo>
                      <a:pt x="73127" y="961664"/>
                      <a:pt x="70384" y="955903"/>
                      <a:pt x="67503" y="950005"/>
                    </a:cubicBezTo>
                    <a:cubicBezTo>
                      <a:pt x="67640" y="950279"/>
                      <a:pt x="67778" y="950416"/>
                      <a:pt x="67778" y="950554"/>
                    </a:cubicBezTo>
                    <a:cubicBezTo>
                      <a:pt x="65857" y="946987"/>
                      <a:pt x="64074" y="943421"/>
                      <a:pt x="61880" y="939992"/>
                    </a:cubicBezTo>
                    <a:cubicBezTo>
                      <a:pt x="62017" y="940129"/>
                      <a:pt x="62154" y="940267"/>
                      <a:pt x="62291" y="940404"/>
                    </a:cubicBezTo>
                    <a:cubicBezTo>
                      <a:pt x="60371" y="937661"/>
                      <a:pt x="58451" y="934917"/>
                      <a:pt x="56256" y="932311"/>
                    </a:cubicBezTo>
                    <a:cubicBezTo>
                      <a:pt x="56256" y="932311"/>
                      <a:pt x="56393" y="932448"/>
                      <a:pt x="56393" y="932448"/>
                    </a:cubicBezTo>
                    <a:cubicBezTo>
                      <a:pt x="56393" y="932448"/>
                      <a:pt x="56256" y="932311"/>
                      <a:pt x="56256" y="932311"/>
                    </a:cubicBezTo>
                    <a:cubicBezTo>
                      <a:pt x="56256" y="932174"/>
                      <a:pt x="56119" y="932174"/>
                      <a:pt x="56119" y="932037"/>
                    </a:cubicBezTo>
                    <a:cubicBezTo>
                      <a:pt x="56119" y="932037"/>
                      <a:pt x="56119" y="932174"/>
                      <a:pt x="56256" y="932174"/>
                    </a:cubicBezTo>
                    <a:cubicBezTo>
                      <a:pt x="55570" y="931488"/>
                      <a:pt x="54884" y="930803"/>
                      <a:pt x="54062" y="930117"/>
                    </a:cubicBezTo>
                    <a:lnTo>
                      <a:pt x="54062" y="930117"/>
                    </a:lnTo>
                    <a:cubicBezTo>
                      <a:pt x="53513" y="929705"/>
                      <a:pt x="53101" y="929294"/>
                      <a:pt x="52553" y="929019"/>
                    </a:cubicBezTo>
                    <a:cubicBezTo>
                      <a:pt x="51730" y="928471"/>
                      <a:pt x="50770" y="927922"/>
                      <a:pt x="49810" y="927511"/>
                    </a:cubicBezTo>
                    <a:cubicBezTo>
                      <a:pt x="49810" y="927511"/>
                      <a:pt x="49947" y="927511"/>
                      <a:pt x="49947" y="927648"/>
                    </a:cubicBezTo>
                    <a:cubicBezTo>
                      <a:pt x="49261" y="927236"/>
                      <a:pt x="48438" y="926962"/>
                      <a:pt x="47752" y="926688"/>
                    </a:cubicBezTo>
                    <a:cubicBezTo>
                      <a:pt x="47341" y="926551"/>
                      <a:pt x="47066" y="926551"/>
                      <a:pt x="46655" y="926413"/>
                    </a:cubicBezTo>
                    <a:cubicBezTo>
                      <a:pt x="46518" y="926413"/>
                      <a:pt x="46243" y="926413"/>
                      <a:pt x="46106" y="926413"/>
                    </a:cubicBezTo>
                    <a:cubicBezTo>
                      <a:pt x="45969" y="926413"/>
                      <a:pt x="45695" y="926551"/>
                      <a:pt x="45558" y="926551"/>
                    </a:cubicBezTo>
                    <a:cubicBezTo>
                      <a:pt x="45283" y="926688"/>
                      <a:pt x="44872" y="926825"/>
                      <a:pt x="44597" y="927099"/>
                    </a:cubicBezTo>
                    <a:cubicBezTo>
                      <a:pt x="44186" y="927374"/>
                      <a:pt x="43775" y="927648"/>
                      <a:pt x="43500" y="927922"/>
                    </a:cubicBezTo>
                    <a:cubicBezTo>
                      <a:pt x="43637" y="927785"/>
                      <a:pt x="43775" y="927648"/>
                      <a:pt x="43912" y="927511"/>
                    </a:cubicBezTo>
                    <a:cubicBezTo>
                      <a:pt x="42952" y="928197"/>
                      <a:pt x="42266" y="929019"/>
                      <a:pt x="41443" y="929842"/>
                    </a:cubicBezTo>
                    <a:cubicBezTo>
                      <a:pt x="41443" y="929842"/>
                      <a:pt x="41580" y="929705"/>
                      <a:pt x="41580" y="929705"/>
                    </a:cubicBezTo>
                    <a:cubicBezTo>
                      <a:pt x="41306" y="930117"/>
                      <a:pt x="41031" y="930391"/>
                      <a:pt x="40757" y="930803"/>
                    </a:cubicBezTo>
                    <a:cubicBezTo>
                      <a:pt x="40620" y="931214"/>
                      <a:pt x="40346" y="931626"/>
                      <a:pt x="40208" y="932037"/>
                    </a:cubicBezTo>
                    <a:cubicBezTo>
                      <a:pt x="40071" y="932586"/>
                      <a:pt x="39797" y="932997"/>
                      <a:pt x="39660" y="933546"/>
                    </a:cubicBezTo>
                    <a:cubicBezTo>
                      <a:pt x="39523" y="933957"/>
                      <a:pt x="39385" y="934506"/>
                      <a:pt x="39248" y="934917"/>
                    </a:cubicBezTo>
                    <a:cubicBezTo>
                      <a:pt x="39248" y="934780"/>
                      <a:pt x="39248" y="934643"/>
                      <a:pt x="39248" y="934643"/>
                    </a:cubicBezTo>
                    <a:cubicBezTo>
                      <a:pt x="38837" y="936700"/>
                      <a:pt x="38562" y="938621"/>
                      <a:pt x="38425" y="940541"/>
                    </a:cubicBezTo>
                    <a:cubicBezTo>
                      <a:pt x="38151" y="945067"/>
                      <a:pt x="38014" y="949456"/>
                      <a:pt x="38288" y="953983"/>
                    </a:cubicBezTo>
                    <a:cubicBezTo>
                      <a:pt x="38974" y="961115"/>
                      <a:pt x="40208" y="968247"/>
                      <a:pt x="41717" y="975380"/>
                    </a:cubicBezTo>
                    <a:cubicBezTo>
                      <a:pt x="41717" y="975242"/>
                      <a:pt x="41717" y="975105"/>
                      <a:pt x="41717" y="975105"/>
                    </a:cubicBezTo>
                    <a:cubicBezTo>
                      <a:pt x="44186" y="986215"/>
                      <a:pt x="47615" y="997051"/>
                      <a:pt x="51181" y="1007886"/>
                    </a:cubicBezTo>
                    <a:cubicBezTo>
                      <a:pt x="51181" y="1007886"/>
                      <a:pt x="51181" y="1007749"/>
                      <a:pt x="51044" y="1007749"/>
                    </a:cubicBezTo>
                    <a:cubicBezTo>
                      <a:pt x="54610" y="1017762"/>
                      <a:pt x="58313" y="1027638"/>
                      <a:pt x="62565" y="1037376"/>
                    </a:cubicBezTo>
                    <a:cubicBezTo>
                      <a:pt x="65583" y="1044371"/>
                      <a:pt x="68738" y="1051503"/>
                      <a:pt x="71892" y="1058499"/>
                    </a:cubicBezTo>
                    <a:cubicBezTo>
                      <a:pt x="73538" y="1062202"/>
                      <a:pt x="75184" y="1065905"/>
                      <a:pt x="76967" y="1069471"/>
                    </a:cubicBezTo>
                    <a:cubicBezTo>
                      <a:pt x="79710" y="1075369"/>
                      <a:pt x="82591" y="1081267"/>
                      <a:pt x="85471" y="1087302"/>
                    </a:cubicBezTo>
                    <a:cubicBezTo>
                      <a:pt x="85334" y="1087028"/>
                      <a:pt x="85334" y="1086891"/>
                      <a:pt x="85197" y="1086754"/>
                    </a:cubicBezTo>
                    <a:cubicBezTo>
                      <a:pt x="86980" y="1090045"/>
                      <a:pt x="88763" y="1093337"/>
                      <a:pt x="90546" y="1096766"/>
                    </a:cubicBezTo>
                    <a:close/>
                    <a:moveTo>
                      <a:pt x="129774" y="1159997"/>
                    </a:moveTo>
                    <a:cubicBezTo>
                      <a:pt x="126619" y="1159037"/>
                      <a:pt x="123876" y="1157117"/>
                      <a:pt x="121133" y="1155059"/>
                    </a:cubicBezTo>
                    <a:cubicBezTo>
                      <a:pt x="114823" y="1150396"/>
                      <a:pt x="109748" y="1144361"/>
                      <a:pt x="104948" y="1138326"/>
                    </a:cubicBezTo>
                    <a:cubicBezTo>
                      <a:pt x="100833" y="1133114"/>
                      <a:pt x="97267" y="1127490"/>
                      <a:pt x="93701" y="1121866"/>
                    </a:cubicBezTo>
                    <a:cubicBezTo>
                      <a:pt x="93152" y="1123512"/>
                      <a:pt x="92741" y="1125158"/>
                      <a:pt x="92192" y="1126804"/>
                    </a:cubicBezTo>
                    <a:cubicBezTo>
                      <a:pt x="90820" y="1130645"/>
                      <a:pt x="89037" y="1134348"/>
                      <a:pt x="87117" y="1137914"/>
                    </a:cubicBezTo>
                    <a:cubicBezTo>
                      <a:pt x="85608" y="1140657"/>
                      <a:pt x="83825" y="1142989"/>
                      <a:pt x="81768" y="1145321"/>
                    </a:cubicBezTo>
                    <a:cubicBezTo>
                      <a:pt x="80122" y="1147104"/>
                      <a:pt x="77790" y="1148201"/>
                      <a:pt x="75733" y="1149298"/>
                    </a:cubicBezTo>
                    <a:cubicBezTo>
                      <a:pt x="73538" y="1150396"/>
                      <a:pt x="71069" y="1150670"/>
                      <a:pt x="68738" y="1150670"/>
                    </a:cubicBezTo>
                    <a:cubicBezTo>
                      <a:pt x="67778" y="1150670"/>
                      <a:pt x="66406" y="1150259"/>
                      <a:pt x="65720" y="1150121"/>
                    </a:cubicBezTo>
                    <a:cubicBezTo>
                      <a:pt x="64074" y="1149847"/>
                      <a:pt x="62291" y="1148613"/>
                      <a:pt x="60782" y="1147653"/>
                    </a:cubicBezTo>
                    <a:cubicBezTo>
                      <a:pt x="58725" y="1146418"/>
                      <a:pt x="56668" y="1144498"/>
                      <a:pt x="55159" y="1142578"/>
                    </a:cubicBezTo>
                    <a:cubicBezTo>
                      <a:pt x="52827" y="1139697"/>
                      <a:pt x="50770" y="1136680"/>
                      <a:pt x="48987" y="1133525"/>
                    </a:cubicBezTo>
                    <a:cubicBezTo>
                      <a:pt x="46106" y="1128724"/>
                      <a:pt x="43637" y="1123650"/>
                      <a:pt x="41168" y="1118712"/>
                    </a:cubicBezTo>
                    <a:cubicBezTo>
                      <a:pt x="37739" y="1111991"/>
                      <a:pt x="34722" y="1105270"/>
                      <a:pt x="31704" y="1098412"/>
                    </a:cubicBezTo>
                    <a:cubicBezTo>
                      <a:pt x="30607" y="1095943"/>
                      <a:pt x="29647" y="1093337"/>
                      <a:pt x="28687" y="1090731"/>
                    </a:cubicBezTo>
                    <a:cubicBezTo>
                      <a:pt x="27041" y="1086479"/>
                      <a:pt x="25395" y="1082090"/>
                      <a:pt x="23612" y="1077838"/>
                    </a:cubicBezTo>
                    <a:cubicBezTo>
                      <a:pt x="22789" y="1075781"/>
                      <a:pt x="22240" y="1073449"/>
                      <a:pt x="21555" y="1071254"/>
                    </a:cubicBezTo>
                    <a:cubicBezTo>
                      <a:pt x="19909" y="1066180"/>
                      <a:pt x="18126" y="1060967"/>
                      <a:pt x="16480" y="1055893"/>
                    </a:cubicBezTo>
                    <a:cubicBezTo>
                      <a:pt x="14697" y="1050543"/>
                      <a:pt x="13462" y="1045057"/>
                      <a:pt x="11953" y="1039570"/>
                    </a:cubicBezTo>
                    <a:cubicBezTo>
                      <a:pt x="10856" y="1035318"/>
                      <a:pt x="9759" y="1031067"/>
                      <a:pt x="8662" y="1026815"/>
                    </a:cubicBezTo>
                    <a:cubicBezTo>
                      <a:pt x="7564" y="1022425"/>
                      <a:pt x="6604" y="1017899"/>
                      <a:pt x="5781" y="1013373"/>
                    </a:cubicBezTo>
                    <a:cubicBezTo>
                      <a:pt x="2215" y="994993"/>
                      <a:pt x="295" y="976477"/>
                      <a:pt x="20" y="957823"/>
                    </a:cubicBezTo>
                    <a:cubicBezTo>
                      <a:pt x="-117" y="949045"/>
                      <a:pt x="432" y="940267"/>
                      <a:pt x="1804" y="931626"/>
                    </a:cubicBezTo>
                    <a:cubicBezTo>
                      <a:pt x="2078" y="929980"/>
                      <a:pt x="2489" y="928197"/>
                      <a:pt x="2901" y="926551"/>
                    </a:cubicBezTo>
                    <a:cubicBezTo>
                      <a:pt x="3175" y="925042"/>
                      <a:pt x="3587" y="923396"/>
                      <a:pt x="4135" y="922024"/>
                    </a:cubicBezTo>
                    <a:cubicBezTo>
                      <a:pt x="4684" y="920790"/>
                      <a:pt x="5095" y="919693"/>
                      <a:pt x="5781" y="918595"/>
                    </a:cubicBezTo>
                    <a:cubicBezTo>
                      <a:pt x="6055" y="918047"/>
                      <a:pt x="6741" y="917498"/>
                      <a:pt x="7153" y="917087"/>
                    </a:cubicBezTo>
                    <a:cubicBezTo>
                      <a:pt x="8250" y="916126"/>
                      <a:pt x="9622" y="915852"/>
                      <a:pt x="10993" y="916401"/>
                    </a:cubicBezTo>
                    <a:cubicBezTo>
                      <a:pt x="11679" y="916675"/>
                      <a:pt x="12228" y="917087"/>
                      <a:pt x="12639" y="917635"/>
                    </a:cubicBezTo>
                    <a:cubicBezTo>
                      <a:pt x="13736" y="919144"/>
                      <a:pt x="13462" y="921339"/>
                      <a:pt x="11953" y="922573"/>
                    </a:cubicBezTo>
                    <a:cubicBezTo>
                      <a:pt x="11816" y="922710"/>
                      <a:pt x="11679" y="922710"/>
                      <a:pt x="11542" y="922847"/>
                    </a:cubicBezTo>
                    <a:cubicBezTo>
                      <a:pt x="11268" y="923533"/>
                      <a:pt x="10993" y="924082"/>
                      <a:pt x="10719" y="924768"/>
                    </a:cubicBezTo>
                    <a:cubicBezTo>
                      <a:pt x="10170" y="926551"/>
                      <a:pt x="9759" y="928334"/>
                      <a:pt x="9347" y="930117"/>
                    </a:cubicBezTo>
                    <a:cubicBezTo>
                      <a:pt x="9347" y="930117"/>
                      <a:pt x="9347" y="930117"/>
                      <a:pt x="9347" y="930117"/>
                    </a:cubicBezTo>
                    <a:cubicBezTo>
                      <a:pt x="8524" y="934369"/>
                      <a:pt x="7976" y="938621"/>
                      <a:pt x="7701" y="942873"/>
                    </a:cubicBezTo>
                    <a:cubicBezTo>
                      <a:pt x="7701" y="942873"/>
                      <a:pt x="7701" y="942735"/>
                      <a:pt x="7701" y="942598"/>
                    </a:cubicBezTo>
                    <a:cubicBezTo>
                      <a:pt x="7016" y="952885"/>
                      <a:pt x="7290" y="963035"/>
                      <a:pt x="7976" y="973185"/>
                    </a:cubicBezTo>
                    <a:cubicBezTo>
                      <a:pt x="7976" y="973048"/>
                      <a:pt x="7976" y="972911"/>
                      <a:pt x="7976" y="972774"/>
                    </a:cubicBezTo>
                    <a:cubicBezTo>
                      <a:pt x="9073" y="986764"/>
                      <a:pt x="10993" y="1000617"/>
                      <a:pt x="13736" y="1014333"/>
                    </a:cubicBezTo>
                    <a:cubicBezTo>
                      <a:pt x="13736" y="1014333"/>
                      <a:pt x="13736" y="1014333"/>
                      <a:pt x="13736" y="1014333"/>
                    </a:cubicBezTo>
                    <a:cubicBezTo>
                      <a:pt x="13736" y="1014333"/>
                      <a:pt x="13736" y="1014470"/>
                      <a:pt x="13736" y="1014470"/>
                    </a:cubicBezTo>
                    <a:cubicBezTo>
                      <a:pt x="13736" y="1014607"/>
                      <a:pt x="13736" y="1014744"/>
                      <a:pt x="13874" y="1014882"/>
                    </a:cubicBezTo>
                    <a:cubicBezTo>
                      <a:pt x="13874" y="1014882"/>
                      <a:pt x="13874" y="1014882"/>
                      <a:pt x="13874" y="1014882"/>
                    </a:cubicBezTo>
                    <a:cubicBezTo>
                      <a:pt x="14559" y="1017899"/>
                      <a:pt x="15108" y="1020917"/>
                      <a:pt x="15931" y="1023934"/>
                    </a:cubicBezTo>
                    <a:cubicBezTo>
                      <a:pt x="16617" y="1026677"/>
                      <a:pt x="17440" y="1029421"/>
                      <a:pt x="18126" y="1032164"/>
                    </a:cubicBezTo>
                    <a:cubicBezTo>
                      <a:pt x="19634" y="1037925"/>
                      <a:pt x="21143" y="1043548"/>
                      <a:pt x="22652" y="1049309"/>
                    </a:cubicBezTo>
                    <a:cubicBezTo>
                      <a:pt x="22926" y="1050269"/>
                      <a:pt x="23200" y="1051092"/>
                      <a:pt x="23475" y="1051915"/>
                    </a:cubicBezTo>
                    <a:cubicBezTo>
                      <a:pt x="24435" y="1054658"/>
                      <a:pt x="25395" y="1057538"/>
                      <a:pt x="26218" y="1060419"/>
                    </a:cubicBezTo>
                    <a:cubicBezTo>
                      <a:pt x="27864" y="1065219"/>
                      <a:pt x="29373" y="1069883"/>
                      <a:pt x="30881" y="1074683"/>
                    </a:cubicBezTo>
                    <a:cubicBezTo>
                      <a:pt x="30881" y="1074546"/>
                      <a:pt x="30744" y="1074409"/>
                      <a:pt x="30744" y="1074272"/>
                    </a:cubicBezTo>
                    <a:cubicBezTo>
                      <a:pt x="33350" y="1080718"/>
                      <a:pt x="35819" y="1087302"/>
                      <a:pt x="38425" y="1093886"/>
                    </a:cubicBezTo>
                    <a:cubicBezTo>
                      <a:pt x="39385" y="1096080"/>
                      <a:pt x="40346" y="1098275"/>
                      <a:pt x="41443" y="1100332"/>
                    </a:cubicBezTo>
                    <a:cubicBezTo>
                      <a:pt x="43089" y="1103761"/>
                      <a:pt x="44597" y="1107053"/>
                      <a:pt x="46106" y="1110482"/>
                    </a:cubicBezTo>
                    <a:cubicBezTo>
                      <a:pt x="46106" y="1110482"/>
                      <a:pt x="46106" y="1110482"/>
                      <a:pt x="46106" y="1110345"/>
                    </a:cubicBezTo>
                    <a:cubicBezTo>
                      <a:pt x="50084" y="1118026"/>
                      <a:pt x="53787" y="1125981"/>
                      <a:pt x="58451" y="1133114"/>
                    </a:cubicBezTo>
                    <a:cubicBezTo>
                      <a:pt x="58451" y="1133114"/>
                      <a:pt x="58451" y="1132976"/>
                      <a:pt x="58313" y="1132976"/>
                    </a:cubicBezTo>
                    <a:cubicBezTo>
                      <a:pt x="59274" y="1134348"/>
                      <a:pt x="60234" y="1135720"/>
                      <a:pt x="61331" y="1137091"/>
                    </a:cubicBezTo>
                    <a:cubicBezTo>
                      <a:pt x="61331" y="1137091"/>
                      <a:pt x="61331" y="1137091"/>
                      <a:pt x="61331" y="1137091"/>
                    </a:cubicBezTo>
                    <a:cubicBezTo>
                      <a:pt x="62154" y="1138051"/>
                      <a:pt x="62977" y="1138874"/>
                      <a:pt x="63937" y="1139697"/>
                    </a:cubicBezTo>
                    <a:cubicBezTo>
                      <a:pt x="64349" y="1139972"/>
                      <a:pt x="64760" y="1140246"/>
                      <a:pt x="65171" y="1140657"/>
                    </a:cubicBezTo>
                    <a:cubicBezTo>
                      <a:pt x="65171" y="1140657"/>
                      <a:pt x="65034" y="1140657"/>
                      <a:pt x="65034" y="1140520"/>
                    </a:cubicBezTo>
                    <a:cubicBezTo>
                      <a:pt x="65171" y="1140520"/>
                      <a:pt x="65171" y="1140657"/>
                      <a:pt x="65309" y="1140657"/>
                    </a:cubicBezTo>
                    <a:cubicBezTo>
                      <a:pt x="65309" y="1140657"/>
                      <a:pt x="65309" y="1140657"/>
                      <a:pt x="65446" y="1140657"/>
                    </a:cubicBezTo>
                    <a:cubicBezTo>
                      <a:pt x="65446" y="1140657"/>
                      <a:pt x="65446" y="1140657"/>
                      <a:pt x="65446" y="1140657"/>
                    </a:cubicBezTo>
                    <a:cubicBezTo>
                      <a:pt x="65857" y="1140932"/>
                      <a:pt x="66269" y="1141206"/>
                      <a:pt x="66680" y="1141343"/>
                    </a:cubicBezTo>
                    <a:cubicBezTo>
                      <a:pt x="67229" y="1141618"/>
                      <a:pt x="67778" y="1141892"/>
                      <a:pt x="68326" y="1142029"/>
                    </a:cubicBezTo>
                    <a:cubicBezTo>
                      <a:pt x="68600" y="1142166"/>
                      <a:pt x="69012" y="1142166"/>
                      <a:pt x="69286" y="1142303"/>
                    </a:cubicBezTo>
                    <a:cubicBezTo>
                      <a:pt x="69698" y="1142303"/>
                      <a:pt x="69972" y="1142303"/>
                      <a:pt x="70384" y="1142303"/>
                    </a:cubicBezTo>
                    <a:cubicBezTo>
                      <a:pt x="70795" y="1142166"/>
                      <a:pt x="71207" y="1142166"/>
                      <a:pt x="71618" y="1142029"/>
                    </a:cubicBezTo>
                    <a:cubicBezTo>
                      <a:pt x="72167" y="1141892"/>
                      <a:pt x="72715" y="1141618"/>
                      <a:pt x="73401" y="1141480"/>
                    </a:cubicBezTo>
                    <a:cubicBezTo>
                      <a:pt x="73264" y="1141480"/>
                      <a:pt x="73127" y="1141618"/>
                      <a:pt x="72990" y="1141618"/>
                    </a:cubicBezTo>
                    <a:cubicBezTo>
                      <a:pt x="73538" y="1141343"/>
                      <a:pt x="74087" y="1141069"/>
                      <a:pt x="74636" y="1140795"/>
                    </a:cubicBezTo>
                    <a:cubicBezTo>
                      <a:pt x="74498" y="1140795"/>
                      <a:pt x="74361" y="1140932"/>
                      <a:pt x="74224" y="1141069"/>
                    </a:cubicBezTo>
                    <a:cubicBezTo>
                      <a:pt x="74773" y="1140795"/>
                      <a:pt x="75321" y="1140383"/>
                      <a:pt x="75733" y="1140109"/>
                    </a:cubicBezTo>
                    <a:cubicBezTo>
                      <a:pt x="75596" y="1140109"/>
                      <a:pt x="75458" y="1140246"/>
                      <a:pt x="75321" y="1140383"/>
                    </a:cubicBezTo>
                    <a:cubicBezTo>
                      <a:pt x="75733" y="1140109"/>
                      <a:pt x="76007" y="1139697"/>
                      <a:pt x="76419" y="1139423"/>
                    </a:cubicBezTo>
                    <a:cubicBezTo>
                      <a:pt x="76830" y="1139011"/>
                      <a:pt x="77104" y="1138600"/>
                      <a:pt x="77516" y="1138326"/>
                    </a:cubicBezTo>
                    <a:cubicBezTo>
                      <a:pt x="77790" y="1137914"/>
                      <a:pt x="78065" y="1137503"/>
                      <a:pt x="78339" y="1137228"/>
                    </a:cubicBezTo>
                    <a:cubicBezTo>
                      <a:pt x="79848" y="1135034"/>
                      <a:pt x="81082" y="1132702"/>
                      <a:pt x="82316" y="1130233"/>
                    </a:cubicBezTo>
                    <a:cubicBezTo>
                      <a:pt x="82316" y="1130233"/>
                      <a:pt x="82316" y="1130233"/>
                      <a:pt x="82316" y="1130233"/>
                    </a:cubicBezTo>
                    <a:cubicBezTo>
                      <a:pt x="83277" y="1128313"/>
                      <a:pt x="84100" y="1126256"/>
                      <a:pt x="84785" y="1124198"/>
                    </a:cubicBezTo>
                    <a:cubicBezTo>
                      <a:pt x="86157" y="1120083"/>
                      <a:pt x="87254" y="1115831"/>
                      <a:pt x="88214" y="1111579"/>
                    </a:cubicBezTo>
                    <a:cubicBezTo>
                      <a:pt x="86843" y="1108973"/>
                      <a:pt x="85471" y="1106367"/>
                      <a:pt x="84237" y="1103899"/>
                    </a:cubicBezTo>
                    <a:cubicBezTo>
                      <a:pt x="82042" y="1099784"/>
                      <a:pt x="79985" y="1095669"/>
                      <a:pt x="77790" y="1091554"/>
                    </a:cubicBezTo>
                    <a:cubicBezTo>
                      <a:pt x="76693" y="1089634"/>
                      <a:pt x="75870" y="1087576"/>
                      <a:pt x="74910" y="1085519"/>
                    </a:cubicBezTo>
                    <a:cubicBezTo>
                      <a:pt x="72578" y="1080581"/>
                      <a:pt x="70246" y="1075644"/>
                      <a:pt x="67915" y="1070706"/>
                    </a:cubicBezTo>
                    <a:cubicBezTo>
                      <a:pt x="65171" y="1064945"/>
                      <a:pt x="62565" y="1058910"/>
                      <a:pt x="60097" y="1053012"/>
                    </a:cubicBezTo>
                    <a:cubicBezTo>
                      <a:pt x="58176" y="1048623"/>
                      <a:pt x="56256" y="1044234"/>
                      <a:pt x="54336" y="1039708"/>
                    </a:cubicBezTo>
                    <a:cubicBezTo>
                      <a:pt x="51867" y="1034084"/>
                      <a:pt x="49672" y="1028323"/>
                      <a:pt x="47478" y="1022563"/>
                    </a:cubicBezTo>
                    <a:cubicBezTo>
                      <a:pt x="44186" y="1013784"/>
                      <a:pt x="41168" y="1004869"/>
                      <a:pt x="38425" y="995816"/>
                    </a:cubicBezTo>
                    <a:cubicBezTo>
                      <a:pt x="37054" y="991153"/>
                      <a:pt x="35682" y="986352"/>
                      <a:pt x="34585" y="981689"/>
                    </a:cubicBezTo>
                    <a:cubicBezTo>
                      <a:pt x="33350" y="976751"/>
                      <a:pt x="32527" y="971676"/>
                      <a:pt x="31567" y="966601"/>
                    </a:cubicBezTo>
                    <a:cubicBezTo>
                      <a:pt x="30881" y="962349"/>
                      <a:pt x="30196" y="957960"/>
                      <a:pt x="29921" y="953708"/>
                    </a:cubicBezTo>
                    <a:cubicBezTo>
                      <a:pt x="29647" y="949182"/>
                      <a:pt x="29784" y="944656"/>
                      <a:pt x="30058" y="939992"/>
                    </a:cubicBezTo>
                    <a:cubicBezTo>
                      <a:pt x="30470" y="934369"/>
                      <a:pt x="31567" y="927922"/>
                      <a:pt x="35408" y="923533"/>
                    </a:cubicBezTo>
                    <a:cubicBezTo>
                      <a:pt x="36368" y="922436"/>
                      <a:pt x="37328" y="921339"/>
                      <a:pt x="38425" y="920516"/>
                    </a:cubicBezTo>
                    <a:cubicBezTo>
                      <a:pt x="39797" y="919555"/>
                      <a:pt x="40620" y="919007"/>
                      <a:pt x="41991" y="918184"/>
                    </a:cubicBezTo>
                    <a:cubicBezTo>
                      <a:pt x="42814" y="917772"/>
                      <a:pt x="43637" y="917498"/>
                      <a:pt x="44597" y="917224"/>
                    </a:cubicBezTo>
                    <a:cubicBezTo>
                      <a:pt x="45420" y="916949"/>
                      <a:pt x="46518" y="917087"/>
                      <a:pt x="47341" y="916949"/>
                    </a:cubicBezTo>
                    <a:cubicBezTo>
                      <a:pt x="48301" y="916949"/>
                      <a:pt x="49398" y="917224"/>
                      <a:pt x="50221" y="917361"/>
                    </a:cubicBezTo>
                    <a:cubicBezTo>
                      <a:pt x="51730" y="917910"/>
                      <a:pt x="52827" y="918321"/>
                      <a:pt x="54199" y="919007"/>
                    </a:cubicBezTo>
                    <a:cubicBezTo>
                      <a:pt x="57079" y="920241"/>
                      <a:pt x="59548" y="922161"/>
                      <a:pt x="61742" y="924219"/>
                    </a:cubicBezTo>
                    <a:cubicBezTo>
                      <a:pt x="62840" y="925179"/>
                      <a:pt x="63800" y="926551"/>
                      <a:pt x="64760" y="927648"/>
                    </a:cubicBezTo>
                    <a:cubicBezTo>
                      <a:pt x="66132" y="929157"/>
                      <a:pt x="67229" y="930803"/>
                      <a:pt x="68463" y="932448"/>
                    </a:cubicBezTo>
                    <a:cubicBezTo>
                      <a:pt x="70932" y="935877"/>
                      <a:pt x="72990" y="939581"/>
                      <a:pt x="74910" y="943421"/>
                    </a:cubicBezTo>
                    <a:cubicBezTo>
                      <a:pt x="79573" y="952200"/>
                      <a:pt x="83551" y="961252"/>
                      <a:pt x="86980" y="970579"/>
                    </a:cubicBezTo>
                    <a:cubicBezTo>
                      <a:pt x="90272" y="979083"/>
                      <a:pt x="93015" y="987724"/>
                      <a:pt x="95347" y="996502"/>
                    </a:cubicBezTo>
                    <a:cubicBezTo>
                      <a:pt x="97816" y="1006241"/>
                      <a:pt x="99599" y="1016116"/>
                      <a:pt x="100833" y="1026129"/>
                    </a:cubicBezTo>
                    <a:cubicBezTo>
                      <a:pt x="103165" y="1045468"/>
                      <a:pt x="102890" y="1065219"/>
                      <a:pt x="100970" y="1084696"/>
                    </a:cubicBezTo>
                    <a:cubicBezTo>
                      <a:pt x="100147" y="1092651"/>
                      <a:pt x="98913" y="1100607"/>
                      <a:pt x="97404" y="1108425"/>
                    </a:cubicBezTo>
                    <a:cubicBezTo>
                      <a:pt x="98227" y="1109934"/>
                      <a:pt x="99187" y="1111579"/>
                      <a:pt x="100147" y="1113088"/>
                    </a:cubicBezTo>
                    <a:cubicBezTo>
                      <a:pt x="102205" y="1116517"/>
                      <a:pt x="104399" y="1119946"/>
                      <a:pt x="106594" y="1123238"/>
                    </a:cubicBezTo>
                    <a:cubicBezTo>
                      <a:pt x="106457" y="1123101"/>
                      <a:pt x="106457" y="1123101"/>
                      <a:pt x="106319" y="1122964"/>
                    </a:cubicBezTo>
                    <a:cubicBezTo>
                      <a:pt x="110023" y="1128450"/>
                      <a:pt x="114138" y="1133799"/>
                      <a:pt x="118527" y="1138874"/>
                    </a:cubicBezTo>
                    <a:cubicBezTo>
                      <a:pt x="118390" y="1138874"/>
                      <a:pt x="118390" y="1138737"/>
                      <a:pt x="118252" y="1138737"/>
                    </a:cubicBezTo>
                    <a:cubicBezTo>
                      <a:pt x="120310" y="1140932"/>
                      <a:pt x="122367" y="1143126"/>
                      <a:pt x="124699" y="1145047"/>
                    </a:cubicBezTo>
                    <a:cubicBezTo>
                      <a:pt x="124562" y="1144909"/>
                      <a:pt x="124425" y="1144772"/>
                      <a:pt x="124287" y="1144635"/>
                    </a:cubicBezTo>
                    <a:cubicBezTo>
                      <a:pt x="125796" y="1145869"/>
                      <a:pt x="127442" y="1147104"/>
                      <a:pt x="128951" y="1148338"/>
                    </a:cubicBezTo>
                    <a:cubicBezTo>
                      <a:pt x="129911" y="1149024"/>
                      <a:pt x="130871" y="1149573"/>
                      <a:pt x="131831" y="1149984"/>
                    </a:cubicBezTo>
                    <a:cubicBezTo>
                      <a:pt x="132243" y="1150121"/>
                      <a:pt x="132654" y="1150259"/>
                      <a:pt x="132929" y="1150533"/>
                    </a:cubicBezTo>
                    <a:cubicBezTo>
                      <a:pt x="132791" y="1150533"/>
                      <a:pt x="132791" y="1150533"/>
                      <a:pt x="132654" y="1150396"/>
                    </a:cubicBezTo>
                    <a:cubicBezTo>
                      <a:pt x="132791" y="1150396"/>
                      <a:pt x="132929" y="1150533"/>
                      <a:pt x="133066" y="1150533"/>
                    </a:cubicBezTo>
                    <a:cubicBezTo>
                      <a:pt x="133066" y="1150533"/>
                      <a:pt x="133203" y="1150533"/>
                      <a:pt x="133203" y="1150670"/>
                    </a:cubicBezTo>
                    <a:cubicBezTo>
                      <a:pt x="133203" y="1150670"/>
                      <a:pt x="133066" y="1150670"/>
                      <a:pt x="133066" y="1150670"/>
                    </a:cubicBezTo>
                    <a:cubicBezTo>
                      <a:pt x="134163" y="1151082"/>
                      <a:pt x="135260" y="1151356"/>
                      <a:pt x="136495" y="1151630"/>
                    </a:cubicBezTo>
                    <a:cubicBezTo>
                      <a:pt x="136220" y="1151630"/>
                      <a:pt x="136083" y="1151493"/>
                      <a:pt x="135809" y="1151493"/>
                    </a:cubicBezTo>
                    <a:cubicBezTo>
                      <a:pt x="137043" y="1151767"/>
                      <a:pt x="138415" y="1151905"/>
                      <a:pt x="139649" y="1151905"/>
                    </a:cubicBezTo>
                    <a:cubicBezTo>
                      <a:pt x="139512" y="1151905"/>
                      <a:pt x="139375" y="1151905"/>
                      <a:pt x="139238" y="1151905"/>
                    </a:cubicBezTo>
                    <a:cubicBezTo>
                      <a:pt x="139787" y="1151905"/>
                      <a:pt x="140335" y="1151905"/>
                      <a:pt x="140884" y="1151905"/>
                    </a:cubicBezTo>
                    <a:cubicBezTo>
                      <a:pt x="141295" y="1151767"/>
                      <a:pt x="141707" y="1151767"/>
                      <a:pt x="142256" y="1151630"/>
                    </a:cubicBezTo>
                    <a:cubicBezTo>
                      <a:pt x="142667" y="1151493"/>
                      <a:pt x="143078" y="1151356"/>
                      <a:pt x="143490" y="1151219"/>
                    </a:cubicBezTo>
                    <a:cubicBezTo>
                      <a:pt x="144038" y="1150944"/>
                      <a:pt x="144587" y="1150807"/>
                      <a:pt x="145136" y="1150533"/>
                    </a:cubicBezTo>
                    <a:cubicBezTo>
                      <a:pt x="144861" y="1150670"/>
                      <a:pt x="144724" y="1150807"/>
                      <a:pt x="144587" y="1150807"/>
                    </a:cubicBezTo>
                    <a:cubicBezTo>
                      <a:pt x="145822" y="1150121"/>
                      <a:pt x="146919" y="1149573"/>
                      <a:pt x="148153" y="1148750"/>
                    </a:cubicBezTo>
                    <a:cubicBezTo>
                      <a:pt x="149114" y="1148064"/>
                      <a:pt x="149936" y="1147378"/>
                      <a:pt x="150896" y="1146555"/>
                    </a:cubicBezTo>
                    <a:cubicBezTo>
                      <a:pt x="151719" y="1145869"/>
                      <a:pt x="152405" y="1145047"/>
                      <a:pt x="153228" y="1144224"/>
                    </a:cubicBezTo>
                    <a:cubicBezTo>
                      <a:pt x="153228" y="1144224"/>
                      <a:pt x="153091" y="1144361"/>
                      <a:pt x="153091" y="1144361"/>
                    </a:cubicBezTo>
                    <a:cubicBezTo>
                      <a:pt x="154051" y="1143263"/>
                      <a:pt x="154874" y="1142029"/>
                      <a:pt x="155697" y="1140932"/>
                    </a:cubicBezTo>
                    <a:cubicBezTo>
                      <a:pt x="155560" y="1141069"/>
                      <a:pt x="155423" y="1141206"/>
                      <a:pt x="155286" y="1141343"/>
                    </a:cubicBezTo>
                    <a:cubicBezTo>
                      <a:pt x="156520" y="1139423"/>
                      <a:pt x="157617" y="1137503"/>
                      <a:pt x="158577" y="1135582"/>
                    </a:cubicBezTo>
                    <a:cubicBezTo>
                      <a:pt x="158577" y="1135582"/>
                      <a:pt x="158577" y="1135582"/>
                      <a:pt x="158577" y="1135720"/>
                    </a:cubicBezTo>
                    <a:cubicBezTo>
                      <a:pt x="160498" y="1131742"/>
                      <a:pt x="162144" y="1127764"/>
                      <a:pt x="163652" y="1123650"/>
                    </a:cubicBezTo>
                    <a:cubicBezTo>
                      <a:pt x="165573" y="1117477"/>
                      <a:pt x="167081" y="1111305"/>
                      <a:pt x="168453" y="1104996"/>
                    </a:cubicBezTo>
                    <a:cubicBezTo>
                      <a:pt x="168453" y="1105270"/>
                      <a:pt x="168316" y="1105407"/>
                      <a:pt x="168316" y="1105682"/>
                    </a:cubicBezTo>
                    <a:cubicBezTo>
                      <a:pt x="170099" y="1096629"/>
                      <a:pt x="171196" y="1087576"/>
                      <a:pt x="171882" y="1078524"/>
                    </a:cubicBezTo>
                    <a:cubicBezTo>
                      <a:pt x="171882" y="1078798"/>
                      <a:pt x="171882" y="1078935"/>
                      <a:pt x="171882" y="1079210"/>
                    </a:cubicBezTo>
                    <a:cubicBezTo>
                      <a:pt x="172568" y="1067551"/>
                      <a:pt x="172705" y="1055755"/>
                      <a:pt x="171882" y="1044097"/>
                    </a:cubicBezTo>
                    <a:lnTo>
                      <a:pt x="171882" y="1044097"/>
                    </a:lnTo>
                    <a:cubicBezTo>
                      <a:pt x="170922" y="1030655"/>
                      <a:pt x="168864" y="1017351"/>
                      <a:pt x="166259" y="1004183"/>
                    </a:cubicBezTo>
                    <a:cubicBezTo>
                      <a:pt x="166259" y="1004457"/>
                      <a:pt x="166396" y="1004595"/>
                      <a:pt x="166396" y="1004869"/>
                    </a:cubicBezTo>
                    <a:cubicBezTo>
                      <a:pt x="166121" y="1003772"/>
                      <a:pt x="165847" y="1002674"/>
                      <a:pt x="165710" y="1001440"/>
                    </a:cubicBezTo>
                    <a:cubicBezTo>
                      <a:pt x="163104" y="996777"/>
                      <a:pt x="160635" y="992113"/>
                      <a:pt x="158029" y="987450"/>
                    </a:cubicBezTo>
                    <a:cubicBezTo>
                      <a:pt x="155697" y="983198"/>
                      <a:pt x="153503" y="978809"/>
                      <a:pt x="151308" y="974557"/>
                    </a:cubicBezTo>
                    <a:cubicBezTo>
                      <a:pt x="147605" y="967287"/>
                      <a:pt x="144038" y="959880"/>
                      <a:pt x="140335" y="952611"/>
                    </a:cubicBezTo>
                    <a:cubicBezTo>
                      <a:pt x="140472" y="952885"/>
                      <a:pt x="140609" y="953022"/>
                      <a:pt x="140609" y="953160"/>
                    </a:cubicBezTo>
                    <a:cubicBezTo>
                      <a:pt x="138552" y="949182"/>
                      <a:pt x="136769" y="944930"/>
                      <a:pt x="134986" y="940815"/>
                    </a:cubicBezTo>
                    <a:cubicBezTo>
                      <a:pt x="132791" y="935877"/>
                      <a:pt x="130871" y="930940"/>
                      <a:pt x="129088" y="925865"/>
                    </a:cubicBezTo>
                    <a:cubicBezTo>
                      <a:pt x="127442" y="921064"/>
                      <a:pt x="125522" y="916401"/>
                      <a:pt x="124699" y="911326"/>
                    </a:cubicBezTo>
                    <a:cubicBezTo>
                      <a:pt x="124425" y="909817"/>
                      <a:pt x="124150" y="908171"/>
                      <a:pt x="124013" y="906662"/>
                    </a:cubicBezTo>
                    <a:cubicBezTo>
                      <a:pt x="124013" y="905702"/>
                      <a:pt x="124013" y="904742"/>
                      <a:pt x="124013" y="903782"/>
                    </a:cubicBezTo>
                    <a:cubicBezTo>
                      <a:pt x="124013" y="901313"/>
                      <a:pt x="124699" y="898844"/>
                      <a:pt x="125110" y="896375"/>
                    </a:cubicBezTo>
                    <a:cubicBezTo>
                      <a:pt x="125522" y="893769"/>
                      <a:pt x="127991" y="891575"/>
                      <a:pt x="130734" y="892123"/>
                    </a:cubicBezTo>
                    <a:cubicBezTo>
                      <a:pt x="133477" y="892672"/>
                      <a:pt x="136495" y="892946"/>
                      <a:pt x="138689" y="894867"/>
                    </a:cubicBezTo>
                    <a:cubicBezTo>
                      <a:pt x="140061" y="895964"/>
                      <a:pt x="141158" y="897198"/>
                      <a:pt x="142118" y="898707"/>
                    </a:cubicBezTo>
                    <a:cubicBezTo>
                      <a:pt x="143353" y="900627"/>
                      <a:pt x="144313" y="902685"/>
                      <a:pt x="145410" y="904742"/>
                    </a:cubicBezTo>
                    <a:cubicBezTo>
                      <a:pt x="145410" y="904742"/>
                      <a:pt x="145410" y="904605"/>
                      <a:pt x="145410" y="904605"/>
                    </a:cubicBezTo>
                    <a:cubicBezTo>
                      <a:pt x="147056" y="908034"/>
                      <a:pt x="148702" y="911463"/>
                      <a:pt x="150211" y="915166"/>
                    </a:cubicBezTo>
                    <a:cubicBezTo>
                      <a:pt x="151171" y="917635"/>
                      <a:pt x="152131" y="920241"/>
                      <a:pt x="152954" y="922710"/>
                    </a:cubicBezTo>
                    <a:cubicBezTo>
                      <a:pt x="154600" y="927374"/>
                      <a:pt x="156246" y="932174"/>
                      <a:pt x="157892" y="936838"/>
                    </a:cubicBezTo>
                    <a:cubicBezTo>
                      <a:pt x="160223" y="943421"/>
                      <a:pt x="162281" y="950005"/>
                      <a:pt x="164338" y="956726"/>
                    </a:cubicBezTo>
                    <a:cubicBezTo>
                      <a:pt x="165573" y="960703"/>
                      <a:pt x="166944" y="964681"/>
                      <a:pt x="168179" y="968659"/>
                    </a:cubicBezTo>
                    <a:cubicBezTo>
                      <a:pt x="169002" y="971402"/>
                      <a:pt x="169688" y="974145"/>
                      <a:pt x="170510" y="976888"/>
                    </a:cubicBezTo>
                    <a:cubicBezTo>
                      <a:pt x="172156" y="982649"/>
                      <a:pt x="173665" y="988547"/>
                      <a:pt x="175037" y="994582"/>
                    </a:cubicBezTo>
                    <a:cubicBezTo>
                      <a:pt x="175448" y="996228"/>
                      <a:pt x="175722" y="997874"/>
                      <a:pt x="176134" y="999520"/>
                    </a:cubicBezTo>
                    <a:cubicBezTo>
                      <a:pt x="178054" y="1002949"/>
                      <a:pt x="179975" y="1006378"/>
                      <a:pt x="182032" y="1009670"/>
                    </a:cubicBezTo>
                    <a:cubicBezTo>
                      <a:pt x="186009" y="1016390"/>
                      <a:pt x="189987" y="1023248"/>
                      <a:pt x="193965" y="1029969"/>
                    </a:cubicBezTo>
                    <a:cubicBezTo>
                      <a:pt x="196571" y="1034496"/>
                      <a:pt x="199314" y="1039022"/>
                      <a:pt x="202057" y="1043411"/>
                    </a:cubicBezTo>
                    <a:cubicBezTo>
                      <a:pt x="204800" y="1047800"/>
                      <a:pt x="207407" y="1052189"/>
                      <a:pt x="210150" y="1056578"/>
                    </a:cubicBezTo>
                    <a:cubicBezTo>
                      <a:pt x="213716" y="1062065"/>
                      <a:pt x="217419" y="1067688"/>
                      <a:pt x="220985" y="1073175"/>
                    </a:cubicBezTo>
                    <a:cubicBezTo>
                      <a:pt x="220985" y="1073175"/>
                      <a:pt x="220985" y="1073038"/>
                      <a:pt x="220848" y="1073038"/>
                    </a:cubicBezTo>
                    <a:cubicBezTo>
                      <a:pt x="223591" y="1077015"/>
                      <a:pt x="226197" y="1080718"/>
                      <a:pt x="229078" y="1084559"/>
                    </a:cubicBezTo>
                    <a:cubicBezTo>
                      <a:pt x="230449" y="1086342"/>
                      <a:pt x="231821" y="1087988"/>
                      <a:pt x="233192" y="1089771"/>
                    </a:cubicBezTo>
                    <a:cubicBezTo>
                      <a:pt x="234839" y="1091828"/>
                      <a:pt x="236347" y="1094023"/>
                      <a:pt x="237993" y="1096080"/>
                    </a:cubicBezTo>
                    <a:cubicBezTo>
                      <a:pt x="238679" y="1096766"/>
                      <a:pt x="239365" y="1097452"/>
                      <a:pt x="240050" y="1098138"/>
                    </a:cubicBezTo>
                    <a:cubicBezTo>
                      <a:pt x="240873" y="1098824"/>
                      <a:pt x="241697" y="1099509"/>
                      <a:pt x="242657" y="1100058"/>
                    </a:cubicBezTo>
                    <a:cubicBezTo>
                      <a:pt x="242657" y="1100058"/>
                      <a:pt x="242519" y="1099921"/>
                      <a:pt x="242519" y="1099921"/>
                    </a:cubicBezTo>
                    <a:cubicBezTo>
                      <a:pt x="243617" y="1100744"/>
                      <a:pt x="244851" y="1101430"/>
                      <a:pt x="246223" y="1101978"/>
                    </a:cubicBezTo>
                    <a:cubicBezTo>
                      <a:pt x="245948" y="1101841"/>
                      <a:pt x="245811" y="1101704"/>
                      <a:pt x="245674" y="1101704"/>
                    </a:cubicBezTo>
                    <a:cubicBezTo>
                      <a:pt x="247457" y="1102527"/>
                      <a:pt x="249240" y="1103350"/>
                      <a:pt x="251160" y="1104036"/>
                    </a:cubicBezTo>
                    <a:cubicBezTo>
                      <a:pt x="252395" y="1104447"/>
                      <a:pt x="253629" y="1104721"/>
                      <a:pt x="255001" y="1104996"/>
                    </a:cubicBezTo>
                    <a:cubicBezTo>
                      <a:pt x="254727" y="1104996"/>
                      <a:pt x="254589" y="1104859"/>
                      <a:pt x="254315" y="1104859"/>
                    </a:cubicBezTo>
                    <a:cubicBezTo>
                      <a:pt x="255550" y="1105133"/>
                      <a:pt x="256784" y="1105270"/>
                      <a:pt x="258018" y="1105270"/>
                    </a:cubicBezTo>
                    <a:cubicBezTo>
                      <a:pt x="257881" y="1105270"/>
                      <a:pt x="257744" y="1105270"/>
                      <a:pt x="257607" y="1105270"/>
                    </a:cubicBezTo>
                    <a:cubicBezTo>
                      <a:pt x="258842" y="1105270"/>
                      <a:pt x="259939" y="1105270"/>
                      <a:pt x="261173" y="1105270"/>
                    </a:cubicBezTo>
                    <a:cubicBezTo>
                      <a:pt x="261173" y="1105270"/>
                      <a:pt x="261173" y="1105270"/>
                      <a:pt x="261036" y="1105270"/>
                    </a:cubicBezTo>
                    <a:cubicBezTo>
                      <a:pt x="261173" y="1105270"/>
                      <a:pt x="261173" y="1105270"/>
                      <a:pt x="261310" y="1105270"/>
                    </a:cubicBezTo>
                    <a:cubicBezTo>
                      <a:pt x="261447" y="1105270"/>
                      <a:pt x="261585" y="1105270"/>
                      <a:pt x="261722" y="1105270"/>
                    </a:cubicBezTo>
                    <a:cubicBezTo>
                      <a:pt x="261722" y="1105270"/>
                      <a:pt x="261585" y="1105270"/>
                      <a:pt x="261585" y="1105270"/>
                    </a:cubicBezTo>
                    <a:cubicBezTo>
                      <a:pt x="262819" y="1105133"/>
                      <a:pt x="264053" y="1104996"/>
                      <a:pt x="265151" y="1104721"/>
                    </a:cubicBezTo>
                    <a:cubicBezTo>
                      <a:pt x="264876" y="1104721"/>
                      <a:pt x="264739" y="1104859"/>
                      <a:pt x="264465" y="1104859"/>
                    </a:cubicBezTo>
                    <a:cubicBezTo>
                      <a:pt x="266248" y="1104447"/>
                      <a:pt x="268031" y="1103899"/>
                      <a:pt x="269951" y="1103350"/>
                    </a:cubicBezTo>
                    <a:cubicBezTo>
                      <a:pt x="269951" y="1103350"/>
                      <a:pt x="269951" y="1103350"/>
                      <a:pt x="269814" y="1103350"/>
                    </a:cubicBezTo>
                    <a:cubicBezTo>
                      <a:pt x="269814" y="1103350"/>
                      <a:pt x="269951" y="1103350"/>
                      <a:pt x="269951" y="1103350"/>
                    </a:cubicBezTo>
                    <a:cubicBezTo>
                      <a:pt x="270089" y="1103350"/>
                      <a:pt x="270363" y="1103213"/>
                      <a:pt x="270500" y="1103213"/>
                    </a:cubicBezTo>
                    <a:cubicBezTo>
                      <a:pt x="270363" y="1103213"/>
                      <a:pt x="270226" y="1103350"/>
                      <a:pt x="270089" y="1103350"/>
                    </a:cubicBezTo>
                    <a:cubicBezTo>
                      <a:pt x="270637" y="1103076"/>
                      <a:pt x="271186" y="1102938"/>
                      <a:pt x="271734" y="1102664"/>
                    </a:cubicBezTo>
                    <a:cubicBezTo>
                      <a:pt x="271460" y="1102801"/>
                      <a:pt x="271323" y="1102938"/>
                      <a:pt x="271186" y="1102938"/>
                    </a:cubicBezTo>
                    <a:cubicBezTo>
                      <a:pt x="272558" y="1102253"/>
                      <a:pt x="273929" y="1101567"/>
                      <a:pt x="275163" y="1100744"/>
                    </a:cubicBezTo>
                    <a:cubicBezTo>
                      <a:pt x="275163" y="1100744"/>
                      <a:pt x="275163" y="1100744"/>
                      <a:pt x="275163" y="1100744"/>
                    </a:cubicBezTo>
                    <a:cubicBezTo>
                      <a:pt x="276261" y="1100058"/>
                      <a:pt x="277358" y="1099235"/>
                      <a:pt x="278318" y="1098275"/>
                    </a:cubicBezTo>
                    <a:cubicBezTo>
                      <a:pt x="279827" y="1096903"/>
                      <a:pt x="281198" y="1095532"/>
                      <a:pt x="282570" y="1094023"/>
                    </a:cubicBezTo>
                    <a:cubicBezTo>
                      <a:pt x="283530" y="1092926"/>
                      <a:pt x="284353" y="1091828"/>
                      <a:pt x="285176" y="1090594"/>
                    </a:cubicBezTo>
                    <a:cubicBezTo>
                      <a:pt x="285176" y="1090594"/>
                      <a:pt x="285176" y="1090594"/>
                      <a:pt x="285176" y="1090594"/>
                    </a:cubicBezTo>
                    <a:cubicBezTo>
                      <a:pt x="286136" y="1089085"/>
                      <a:pt x="287096" y="1087439"/>
                      <a:pt x="288056" y="1085793"/>
                    </a:cubicBezTo>
                    <a:cubicBezTo>
                      <a:pt x="288056" y="1085931"/>
                      <a:pt x="287919" y="1085931"/>
                      <a:pt x="287919" y="1086068"/>
                    </a:cubicBezTo>
                    <a:cubicBezTo>
                      <a:pt x="290525" y="1080993"/>
                      <a:pt x="292446" y="1075644"/>
                      <a:pt x="294366" y="1070157"/>
                    </a:cubicBezTo>
                    <a:cubicBezTo>
                      <a:pt x="294366" y="1070157"/>
                      <a:pt x="294366" y="1070294"/>
                      <a:pt x="294366" y="1070294"/>
                    </a:cubicBezTo>
                    <a:cubicBezTo>
                      <a:pt x="294366" y="1070157"/>
                      <a:pt x="294503" y="1070020"/>
                      <a:pt x="294503" y="1069883"/>
                    </a:cubicBezTo>
                    <a:cubicBezTo>
                      <a:pt x="294503" y="1069883"/>
                      <a:pt x="294503" y="1069746"/>
                      <a:pt x="294503" y="1069746"/>
                    </a:cubicBezTo>
                    <a:cubicBezTo>
                      <a:pt x="294503" y="1069746"/>
                      <a:pt x="294503" y="1069746"/>
                      <a:pt x="294503" y="1069746"/>
                    </a:cubicBezTo>
                    <a:cubicBezTo>
                      <a:pt x="296561" y="1063711"/>
                      <a:pt x="298069" y="1057676"/>
                      <a:pt x="299441" y="1051366"/>
                    </a:cubicBezTo>
                    <a:cubicBezTo>
                      <a:pt x="299441" y="1051503"/>
                      <a:pt x="299441" y="1051641"/>
                      <a:pt x="299304" y="1051778"/>
                    </a:cubicBezTo>
                    <a:cubicBezTo>
                      <a:pt x="301224" y="1041902"/>
                      <a:pt x="302595" y="1032027"/>
                      <a:pt x="303281" y="1022014"/>
                    </a:cubicBezTo>
                    <a:cubicBezTo>
                      <a:pt x="303419" y="1019957"/>
                      <a:pt x="303556" y="1018036"/>
                      <a:pt x="303556" y="1015979"/>
                    </a:cubicBezTo>
                    <a:cubicBezTo>
                      <a:pt x="301087" y="1012276"/>
                      <a:pt x="298618" y="1008435"/>
                      <a:pt x="296012" y="1004732"/>
                    </a:cubicBezTo>
                    <a:cubicBezTo>
                      <a:pt x="292583" y="999657"/>
                      <a:pt x="289017" y="994445"/>
                      <a:pt x="285862" y="989233"/>
                    </a:cubicBezTo>
                    <a:cubicBezTo>
                      <a:pt x="280787" y="980866"/>
                      <a:pt x="275575" y="972362"/>
                      <a:pt x="270500" y="963995"/>
                    </a:cubicBezTo>
                    <a:cubicBezTo>
                      <a:pt x="268031" y="960018"/>
                      <a:pt x="265700" y="955903"/>
                      <a:pt x="263368" y="951788"/>
                    </a:cubicBezTo>
                    <a:cubicBezTo>
                      <a:pt x="258156" y="942461"/>
                      <a:pt x="253218" y="932997"/>
                      <a:pt x="248692" y="923533"/>
                    </a:cubicBezTo>
                    <a:cubicBezTo>
                      <a:pt x="240050" y="905428"/>
                      <a:pt x="232644" y="886637"/>
                      <a:pt x="228941" y="866886"/>
                    </a:cubicBezTo>
                    <a:cubicBezTo>
                      <a:pt x="227432" y="858656"/>
                      <a:pt x="226472" y="850152"/>
                      <a:pt x="227569" y="841786"/>
                    </a:cubicBezTo>
                    <a:cubicBezTo>
                      <a:pt x="227843" y="839043"/>
                      <a:pt x="228529" y="836162"/>
                      <a:pt x="229489" y="833693"/>
                    </a:cubicBezTo>
                    <a:cubicBezTo>
                      <a:pt x="229901" y="832459"/>
                      <a:pt x="230449" y="831087"/>
                      <a:pt x="231135" y="829990"/>
                    </a:cubicBezTo>
                    <a:cubicBezTo>
                      <a:pt x="231547" y="829304"/>
                      <a:pt x="231958" y="828756"/>
                      <a:pt x="232370" y="828070"/>
                    </a:cubicBezTo>
                    <a:cubicBezTo>
                      <a:pt x="232781" y="827521"/>
                      <a:pt x="233330" y="826972"/>
                      <a:pt x="233741" y="826561"/>
                    </a:cubicBezTo>
                    <a:cubicBezTo>
                      <a:pt x="235250" y="825052"/>
                      <a:pt x="237307" y="824504"/>
                      <a:pt x="239228" y="823818"/>
                    </a:cubicBezTo>
                    <a:cubicBezTo>
                      <a:pt x="241697" y="822995"/>
                      <a:pt x="244440" y="823132"/>
                      <a:pt x="246908" y="823543"/>
                    </a:cubicBezTo>
                    <a:cubicBezTo>
                      <a:pt x="248006" y="823681"/>
                      <a:pt x="249103" y="824229"/>
                      <a:pt x="250063" y="824504"/>
                    </a:cubicBezTo>
                    <a:cubicBezTo>
                      <a:pt x="251023" y="824915"/>
                      <a:pt x="252121" y="825464"/>
                      <a:pt x="252944" y="826149"/>
                    </a:cubicBezTo>
                    <a:cubicBezTo>
                      <a:pt x="256098" y="828618"/>
                      <a:pt x="259253" y="831499"/>
                      <a:pt x="261585" y="834516"/>
                    </a:cubicBezTo>
                    <a:cubicBezTo>
                      <a:pt x="264191" y="837808"/>
                      <a:pt x="266385" y="841237"/>
                      <a:pt x="268443" y="844803"/>
                    </a:cubicBezTo>
                    <a:cubicBezTo>
                      <a:pt x="270911" y="848781"/>
                      <a:pt x="273106" y="852896"/>
                      <a:pt x="275163" y="857148"/>
                    </a:cubicBezTo>
                    <a:cubicBezTo>
                      <a:pt x="277358" y="861537"/>
                      <a:pt x="279416" y="865926"/>
                      <a:pt x="281336" y="870452"/>
                    </a:cubicBezTo>
                    <a:cubicBezTo>
                      <a:pt x="285039" y="879093"/>
                      <a:pt x="288879" y="887597"/>
                      <a:pt x="292171" y="896238"/>
                    </a:cubicBezTo>
                    <a:cubicBezTo>
                      <a:pt x="299166" y="915029"/>
                      <a:pt x="305064" y="934232"/>
                      <a:pt x="308905" y="953845"/>
                    </a:cubicBezTo>
                    <a:cubicBezTo>
                      <a:pt x="312745" y="973459"/>
                      <a:pt x="314666" y="993485"/>
                      <a:pt x="314117" y="1013373"/>
                    </a:cubicBezTo>
                    <a:cubicBezTo>
                      <a:pt x="314940" y="1014470"/>
                      <a:pt x="315626" y="1015567"/>
                      <a:pt x="316449" y="1016528"/>
                    </a:cubicBezTo>
                    <a:cubicBezTo>
                      <a:pt x="318780" y="1019682"/>
                      <a:pt x="321112" y="1022837"/>
                      <a:pt x="323307" y="1025854"/>
                    </a:cubicBezTo>
                    <a:cubicBezTo>
                      <a:pt x="324953" y="1028049"/>
                      <a:pt x="326598" y="1030244"/>
                      <a:pt x="328107" y="1032575"/>
                    </a:cubicBezTo>
                    <a:cubicBezTo>
                      <a:pt x="331673" y="1037513"/>
                      <a:pt x="335651" y="1042039"/>
                      <a:pt x="339629" y="1046566"/>
                    </a:cubicBezTo>
                    <a:cubicBezTo>
                      <a:pt x="339491" y="1046291"/>
                      <a:pt x="339354" y="1046154"/>
                      <a:pt x="339217" y="1046017"/>
                    </a:cubicBezTo>
                    <a:cubicBezTo>
                      <a:pt x="343469" y="1050818"/>
                      <a:pt x="347858" y="1055481"/>
                      <a:pt x="352659" y="1059733"/>
                    </a:cubicBezTo>
                    <a:cubicBezTo>
                      <a:pt x="352522" y="1059596"/>
                      <a:pt x="352385" y="1059459"/>
                      <a:pt x="352247" y="1059322"/>
                    </a:cubicBezTo>
                    <a:cubicBezTo>
                      <a:pt x="354579" y="1061379"/>
                      <a:pt x="356911" y="1063299"/>
                      <a:pt x="359380" y="1065082"/>
                    </a:cubicBezTo>
                    <a:cubicBezTo>
                      <a:pt x="359243" y="1065082"/>
                      <a:pt x="359243" y="1064945"/>
                      <a:pt x="359105" y="1064945"/>
                    </a:cubicBezTo>
                    <a:cubicBezTo>
                      <a:pt x="359243" y="1064945"/>
                      <a:pt x="359243" y="1065082"/>
                      <a:pt x="359380" y="1065082"/>
                    </a:cubicBezTo>
                    <a:cubicBezTo>
                      <a:pt x="359517" y="1065082"/>
                      <a:pt x="359517" y="1065219"/>
                      <a:pt x="359654" y="1065219"/>
                    </a:cubicBezTo>
                    <a:cubicBezTo>
                      <a:pt x="359654" y="1065219"/>
                      <a:pt x="359517" y="1065082"/>
                      <a:pt x="359517" y="1065082"/>
                    </a:cubicBezTo>
                    <a:cubicBezTo>
                      <a:pt x="361300" y="1066180"/>
                      <a:pt x="363083" y="1067277"/>
                      <a:pt x="365003" y="1068374"/>
                    </a:cubicBezTo>
                    <a:cubicBezTo>
                      <a:pt x="366786" y="1069197"/>
                      <a:pt x="368432" y="1069883"/>
                      <a:pt x="370215" y="1070569"/>
                    </a:cubicBezTo>
                    <a:cubicBezTo>
                      <a:pt x="370901" y="1070706"/>
                      <a:pt x="371450" y="1070843"/>
                      <a:pt x="371999" y="1071117"/>
                    </a:cubicBezTo>
                    <a:cubicBezTo>
                      <a:pt x="371724" y="1071117"/>
                      <a:pt x="371587" y="1070980"/>
                      <a:pt x="371313" y="1070980"/>
                    </a:cubicBezTo>
                    <a:cubicBezTo>
                      <a:pt x="372547" y="1071254"/>
                      <a:pt x="373781" y="1071392"/>
                      <a:pt x="374879" y="1071529"/>
                    </a:cubicBezTo>
                    <a:cubicBezTo>
                      <a:pt x="374879" y="1071529"/>
                      <a:pt x="374879" y="1071529"/>
                      <a:pt x="374742" y="1071529"/>
                    </a:cubicBezTo>
                    <a:cubicBezTo>
                      <a:pt x="374742" y="1071529"/>
                      <a:pt x="374742" y="1071529"/>
                      <a:pt x="374879" y="1071529"/>
                    </a:cubicBezTo>
                    <a:cubicBezTo>
                      <a:pt x="375016" y="1071529"/>
                      <a:pt x="375016" y="1071529"/>
                      <a:pt x="375153" y="1071529"/>
                    </a:cubicBezTo>
                    <a:cubicBezTo>
                      <a:pt x="375153" y="1071529"/>
                      <a:pt x="375016" y="1071529"/>
                      <a:pt x="375016" y="1071529"/>
                    </a:cubicBezTo>
                    <a:cubicBezTo>
                      <a:pt x="376250" y="1071666"/>
                      <a:pt x="377485" y="1071666"/>
                      <a:pt x="378719" y="1071529"/>
                    </a:cubicBezTo>
                    <a:cubicBezTo>
                      <a:pt x="378719" y="1071529"/>
                      <a:pt x="378582" y="1071529"/>
                      <a:pt x="378582" y="1071529"/>
                    </a:cubicBezTo>
                    <a:cubicBezTo>
                      <a:pt x="379268" y="1071392"/>
                      <a:pt x="380091" y="1071392"/>
                      <a:pt x="380777" y="1071254"/>
                    </a:cubicBezTo>
                    <a:cubicBezTo>
                      <a:pt x="380502" y="1071254"/>
                      <a:pt x="380365" y="1071392"/>
                      <a:pt x="380091" y="1071392"/>
                    </a:cubicBezTo>
                    <a:cubicBezTo>
                      <a:pt x="381462" y="1071117"/>
                      <a:pt x="382834" y="1070706"/>
                      <a:pt x="384206" y="1070294"/>
                    </a:cubicBezTo>
                    <a:cubicBezTo>
                      <a:pt x="383931" y="1070294"/>
                      <a:pt x="383794" y="1070431"/>
                      <a:pt x="383520" y="1070569"/>
                    </a:cubicBezTo>
                    <a:cubicBezTo>
                      <a:pt x="384068" y="1070294"/>
                      <a:pt x="384480" y="1070020"/>
                      <a:pt x="385029" y="1069883"/>
                    </a:cubicBezTo>
                    <a:cubicBezTo>
                      <a:pt x="384891" y="1069883"/>
                      <a:pt x="384891" y="1070020"/>
                      <a:pt x="384754" y="1070020"/>
                    </a:cubicBezTo>
                    <a:cubicBezTo>
                      <a:pt x="385303" y="1069746"/>
                      <a:pt x="385852" y="1069334"/>
                      <a:pt x="386400" y="1069060"/>
                    </a:cubicBezTo>
                    <a:cubicBezTo>
                      <a:pt x="386263" y="1069060"/>
                      <a:pt x="386263" y="1069197"/>
                      <a:pt x="386126" y="1069197"/>
                    </a:cubicBezTo>
                    <a:cubicBezTo>
                      <a:pt x="387086" y="1068648"/>
                      <a:pt x="387909" y="1067963"/>
                      <a:pt x="388732" y="1067277"/>
                    </a:cubicBezTo>
                    <a:cubicBezTo>
                      <a:pt x="388732" y="1067277"/>
                      <a:pt x="388595" y="1067414"/>
                      <a:pt x="388595" y="1067414"/>
                    </a:cubicBezTo>
                    <a:cubicBezTo>
                      <a:pt x="388595" y="1067414"/>
                      <a:pt x="388732" y="1067277"/>
                      <a:pt x="388732" y="1067277"/>
                    </a:cubicBezTo>
                    <a:cubicBezTo>
                      <a:pt x="388869" y="1067140"/>
                      <a:pt x="388869" y="1067140"/>
                      <a:pt x="389006" y="1067002"/>
                    </a:cubicBezTo>
                    <a:cubicBezTo>
                      <a:pt x="389006" y="1067002"/>
                      <a:pt x="388869" y="1067002"/>
                      <a:pt x="388869" y="1067140"/>
                    </a:cubicBezTo>
                    <a:cubicBezTo>
                      <a:pt x="390104" y="1065905"/>
                      <a:pt x="391338" y="1064808"/>
                      <a:pt x="392435" y="1063436"/>
                    </a:cubicBezTo>
                    <a:cubicBezTo>
                      <a:pt x="392435" y="1063436"/>
                      <a:pt x="392435" y="1063436"/>
                      <a:pt x="392435" y="1063436"/>
                    </a:cubicBezTo>
                    <a:cubicBezTo>
                      <a:pt x="392435" y="1063436"/>
                      <a:pt x="392435" y="1063436"/>
                      <a:pt x="392573" y="1063299"/>
                    </a:cubicBezTo>
                    <a:cubicBezTo>
                      <a:pt x="392710" y="1063162"/>
                      <a:pt x="392847" y="1063025"/>
                      <a:pt x="392984" y="1062888"/>
                    </a:cubicBezTo>
                    <a:cubicBezTo>
                      <a:pt x="392847" y="1063025"/>
                      <a:pt x="392847" y="1063025"/>
                      <a:pt x="392710" y="1063162"/>
                    </a:cubicBezTo>
                    <a:cubicBezTo>
                      <a:pt x="393533" y="1062202"/>
                      <a:pt x="394355" y="1061242"/>
                      <a:pt x="395041" y="1060144"/>
                    </a:cubicBezTo>
                    <a:cubicBezTo>
                      <a:pt x="395041" y="1060144"/>
                      <a:pt x="395041" y="1060144"/>
                      <a:pt x="395041" y="1060144"/>
                    </a:cubicBezTo>
                    <a:cubicBezTo>
                      <a:pt x="396002" y="1058636"/>
                      <a:pt x="396824" y="1057264"/>
                      <a:pt x="397647" y="1055755"/>
                    </a:cubicBezTo>
                    <a:cubicBezTo>
                      <a:pt x="399293" y="1052601"/>
                      <a:pt x="400528" y="1049446"/>
                      <a:pt x="401762" y="1046154"/>
                    </a:cubicBezTo>
                    <a:cubicBezTo>
                      <a:pt x="402860" y="1042725"/>
                      <a:pt x="403682" y="1039433"/>
                      <a:pt x="404505" y="1036004"/>
                    </a:cubicBezTo>
                    <a:cubicBezTo>
                      <a:pt x="404505" y="1036141"/>
                      <a:pt x="404505" y="1036279"/>
                      <a:pt x="404505" y="1036279"/>
                    </a:cubicBezTo>
                    <a:cubicBezTo>
                      <a:pt x="405191" y="1032575"/>
                      <a:pt x="405603" y="1028735"/>
                      <a:pt x="406014" y="1024894"/>
                    </a:cubicBezTo>
                    <a:cubicBezTo>
                      <a:pt x="406426" y="1019408"/>
                      <a:pt x="406289" y="1014059"/>
                      <a:pt x="406014" y="1008572"/>
                    </a:cubicBezTo>
                    <a:cubicBezTo>
                      <a:pt x="406014" y="1008572"/>
                      <a:pt x="406014" y="1008709"/>
                      <a:pt x="406014" y="1008709"/>
                    </a:cubicBezTo>
                    <a:cubicBezTo>
                      <a:pt x="406014" y="1008572"/>
                      <a:pt x="406014" y="1008435"/>
                      <a:pt x="406014" y="1008298"/>
                    </a:cubicBezTo>
                    <a:cubicBezTo>
                      <a:pt x="406014" y="1008161"/>
                      <a:pt x="406014" y="1008024"/>
                      <a:pt x="406014" y="1008024"/>
                    </a:cubicBezTo>
                    <a:cubicBezTo>
                      <a:pt x="406014" y="1008024"/>
                      <a:pt x="406014" y="1008161"/>
                      <a:pt x="406014" y="1008161"/>
                    </a:cubicBezTo>
                    <a:cubicBezTo>
                      <a:pt x="405328" y="1000754"/>
                      <a:pt x="404368" y="993348"/>
                      <a:pt x="402997" y="986078"/>
                    </a:cubicBezTo>
                    <a:cubicBezTo>
                      <a:pt x="402997" y="986352"/>
                      <a:pt x="403134" y="986490"/>
                      <a:pt x="403134" y="986764"/>
                    </a:cubicBezTo>
                    <a:cubicBezTo>
                      <a:pt x="401351" y="978397"/>
                      <a:pt x="399156" y="970030"/>
                      <a:pt x="396550" y="961801"/>
                    </a:cubicBezTo>
                    <a:cubicBezTo>
                      <a:pt x="395453" y="960566"/>
                      <a:pt x="394218" y="959469"/>
                      <a:pt x="393121" y="958235"/>
                    </a:cubicBezTo>
                    <a:cubicBezTo>
                      <a:pt x="389418" y="954257"/>
                      <a:pt x="385715" y="950416"/>
                      <a:pt x="382148" y="946439"/>
                    </a:cubicBezTo>
                    <a:cubicBezTo>
                      <a:pt x="377348" y="941364"/>
                      <a:pt x="372959" y="935877"/>
                      <a:pt x="368570" y="930528"/>
                    </a:cubicBezTo>
                    <a:cubicBezTo>
                      <a:pt x="366375" y="927785"/>
                      <a:pt x="364180" y="925179"/>
                      <a:pt x="361849" y="922573"/>
                    </a:cubicBezTo>
                    <a:cubicBezTo>
                      <a:pt x="361437" y="922161"/>
                      <a:pt x="361163" y="921613"/>
                      <a:pt x="360751" y="921064"/>
                    </a:cubicBezTo>
                    <a:cubicBezTo>
                      <a:pt x="359380" y="919281"/>
                      <a:pt x="358008" y="917361"/>
                      <a:pt x="356774" y="915578"/>
                    </a:cubicBezTo>
                    <a:cubicBezTo>
                      <a:pt x="353756" y="911463"/>
                      <a:pt x="350739" y="907485"/>
                      <a:pt x="347858" y="903371"/>
                    </a:cubicBezTo>
                    <a:cubicBezTo>
                      <a:pt x="346487" y="901450"/>
                      <a:pt x="344978" y="899530"/>
                      <a:pt x="343606" y="897610"/>
                    </a:cubicBezTo>
                    <a:cubicBezTo>
                      <a:pt x="338943" y="890203"/>
                      <a:pt x="334142" y="882797"/>
                      <a:pt x="329342" y="875253"/>
                    </a:cubicBezTo>
                    <a:cubicBezTo>
                      <a:pt x="328382" y="873744"/>
                      <a:pt x="327559" y="872235"/>
                      <a:pt x="326598" y="870726"/>
                    </a:cubicBezTo>
                    <a:cubicBezTo>
                      <a:pt x="323993" y="866200"/>
                      <a:pt x="321524" y="861674"/>
                      <a:pt x="318917" y="857148"/>
                    </a:cubicBezTo>
                    <a:cubicBezTo>
                      <a:pt x="317272" y="854130"/>
                      <a:pt x="315488" y="851113"/>
                      <a:pt x="313843" y="848095"/>
                    </a:cubicBezTo>
                    <a:cubicBezTo>
                      <a:pt x="311922" y="844392"/>
                      <a:pt x="310002" y="840688"/>
                      <a:pt x="308219" y="836985"/>
                    </a:cubicBezTo>
                    <a:cubicBezTo>
                      <a:pt x="307259" y="834928"/>
                      <a:pt x="306436" y="832733"/>
                      <a:pt x="305476" y="830539"/>
                    </a:cubicBezTo>
                    <a:cubicBezTo>
                      <a:pt x="304653" y="828481"/>
                      <a:pt x="303830" y="826424"/>
                      <a:pt x="303144" y="824366"/>
                    </a:cubicBezTo>
                    <a:cubicBezTo>
                      <a:pt x="302733" y="822995"/>
                      <a:pt x="302047" y="821486"/>
                      <a:pt x="301910" y="820114"/>
                    </a:cubicBezTo>
                    <a:cubicBezTo>
                      <a:pt x="301910" y="819154"/>
                      <a:pt x="301635" y="817920"/>
                      <a:pt x="301772" y="816960"/>
                    </a:cubicBezTo>
                    <a:cubicBezTo>
                      <a:pt x="301910" y="816000"/>
                      <a:pt x="302047" y="815040"/>
                      <a:pt x="302321" y="814079"/>
                    </a:cubicBezTo>
                    <a:cubicBezTo>
                      <a:pt x="302733" y="813394"/>
                      <a:pt x="303144" y="812571"/>
                      <a:pt x="303693" y="811885"/>
                    </a:cubicBezTo>
                    <a:cubicBezTo>
                      <a:pt x="304790" y="810513"/>
                      <a:pt x="306436" y="809142"/>
                      <a:pt x="308082" y="808456"/>
                    </a:cubicBezTo>
                    <a:cubicBezTo>
                      <a:pt x="310139" y="807633"/>
                      <a:pt x="312197" y="807496"/>
                      <a:pt x="314391" y="808044"/>
                    </a:cubicBezTo>
                    <a:cubicBezTo>
                      <a:pt x="317135" y="808730"/>
                      <a:pt x="319329" y="810513"/>
                      <a:pt x="321524" y="812159"/>
                    </a:cubicBezTo>
                    <a:cubicBezTo>
                      <a:pt x="324953" y="814628"/>
                      <a:pt x="327833" y="817371"/>
                      <a:pt x="330576" y="820526"/>
                    </a:cubicBezTo>
                    <a:cubicBezTo>
                      <a:pt x="336062" y="826561"/>
                      <a:pt x="341138" y="832870"/>
                      <a:pt x="345938" y="839591"/>
                    </a:cubicBezTo>
                    <a:cubicBezTo>
                      <a:pt x="350464" y="846038"/>
                      <a:pt x="354991" y="852484"/>
                      <a:pt x="359654" y="858931"/>
                    </a:cubicBezTo>
                    <a:cubicBezTo>
                      <a:pt x="362260" y="862634"/>
                      <a:pt x="364592" y="866612"/>
                      <a:pt x="366923" y="870452"/>
                    </a:cubicBezTo>
                    <a:cubicBezTo>
                      <a:pt x="369667" y="874841"/>
                      <a:pt x="372273" y="879230"/>
                      <a:pt x="374742" y="883757"/>
                    </a:cubicBezTo>
                    <a:cubicBezTo>
                      <a:pt x="379954" y="892946"/>
                      <a:pt x="384754" y="902548"/>
                      <a:pt x="389144" y="912012"/>
                    </a:cubicBezTo>
                    <a:cubicBezTo>
                      <a:pt x="395864" y="926551"/>
                      <a:pt x="401488" y="941501"/>
                      <a:pt x="406289" y="956726"/>
                    </a:cubicBezTo>
                    <a:cubicBezTo>
                      <a:pt x="407934" y="958235"/>
                      <a:pt x="409580" y="959880"/>
                      <a:pt x="411226" y="961389"/>
                    </a:cubicBezTo>
                    <a:cubicBezTo>
                      <a:pt x="415067" y="965093"/>
                      <a:pt x="418907" y="968659"/>
                      <a:pt x="422885" y="972225"/>
                    </a:cubicBezTo>
                    <a:cubicBezTo>
                      <a:pt x="422748" y="972088"/>
                      <a:pt x="422610" y="972088"/>
                      <a:pt x="422473" y="971951"/>
                    </a:cubicBezTo>
                    <a:cubicBezTo>
                      <a:pt x="426451" y="975380"/>
                      <a:pt x="430429" y="978534"/>
                      <a:pt x="434681" y="981415"/>
                    </a:cubicBezTo>
                    <a:cubicBezTo>
                      <a:pt x="434681" y="981415"/>
                      <a:pt x="434818" y="981415"/>
                      <a:pt x="434818" y="981552"/>
                    </a:cubicBezTo>
                    <a:cubicBezTo>
                      <a:pt x="434818" y="981552"/>
                      <a:pt x="434681" y="981415"/>
                      <a:pt x="434681" y="981415"/>
                    </a:cubicBezTo>
                    <a:cubicBezTo>
                      <a:pt x="434818" y="981552"/>
                      <a:pt x="434955" y="981689"/>
                      <a:pt x="435229" y="981826"/>
                    </a:cubicBezTo>
                    <a:cubicBezTo>
                      <a:pt x="435092" y="981689"/>
                      <a:pt x="435092" y="981689"/>
                      <a:pt x="434955" y="981689"/>
                    </a:cubicBezTo>
                    <a:cubicBezTo>
                      <a:pt x="435915" y="982238"/>
                      <a:pt x="436875" y="982923"/>
                      <a:pt x="437835" y="983335"/>
                    </a:cubicBezTo>
                    <a:cubicBezTo>
                      <a:pt x="437835" y="983335"/>
                      <a:pt x="437698" y="983335"/>
                      <a:pt x="437698" y="983198"/>
                    </a:cubicBezTo>
                    <a:cubicBezTo>
                      <a:pt x="439755" y="984158"/>
                      <a:pt x="441676" y="985118"/>
                      <a:pt x="443870" y="985804"/>
                    </a:cubicBezTo>
                    <a:cubicBezTo>
                      <a:pt x="443870" y="985804"/>
                      <a:pt x="443870" y="985804"/>
                      <a:pt x="443733" y="985804"/>
                    </a:cubicBezTo>
                    <a:cubicBezTo>
                      <a:pt x="444968" y="986215"/>
                      <a:pt x="446202" y="986490"/>
                      <a:pt x="447437" y="986764"/>
                    </a:cubicBezTo>
                    <a:cubicBezTo>
                      <a:pt x="447162" y="986764"/>
                      <a:pt x="447025" y="986627"/>
                      <a:pt x="446751" y="986627"/>
                    </a:cubicBezTo>
                    <a:cubicBezTo>
                      <a:pt x="448259" y="986901"/>
                      <a:pt x="449768" y="987038"/>
                      <a:pt x="451414" y="987175"/>
                    </a:cubicBezTo>
                    <a:cubicBezTo>
                      <a:pt x="451140" y="987175"/>
                      <a:pt x="451003" y="987175"/>
                      <a:pt x="450728" y="987175"/>
                    </a:cubicBezTo>
                    <a:cubicBezTo>
                      <a:pt x="451551" y="987175"/>
                      <a:pt x="452237" y="987175"/>
                      <a:pt x="453060" y="987175"/>
                    </a:cubicBezTo>
                    <a:cubicBezTo>
                      <a:pt x="454157" y="987038"/>
                      <a:pt x="455392" y="986901"/>
                      <a:pt x="456489" y="986627"/>
                    </a:cubicBezTo>
                    <a:cubicBezTo>
                      <a:pt x="457038" y="986490"/>
                      <a:pt x="457449" y="986352"/>
                      <a:pt x="457998" y="986215"/>
                    </a:cubicBezTo>
                    <a:cubicBezTo>
                      <a:pt x="457724" y="986352"/>
                      <a:pt x="457586" y="986352"/>
                      <a:pt x="457312" y="986490"/>
                    </a:cubicBezTo>
                    <a:cubicBezTo>
                      <a:pt x="457998" y="986215"/>
                      <a:pt x="458546" y="986078"/>
                      <a:pt x="459095" y="985804"/>
                    </a:cubicBezTo>
                    <a:cubicBezTo>
                      <a:pt x="459369" y="985667"/>
                      <a:pt x="459644" y="985529"/>
                      <a:pt x="459918" y="985255"/>
                    </a:cubicBezTo>
                    <a:cubicBezTo>
                      <a:pt x="460192" y="984981"/>
                      <a:pt x="460604" y="984706"/>
                      <a:pt x="460878" y="984569"/>
                    </a:cubicBezTo>
                    <a:cubicBezTo>
                      <a:pt x="461290" y="984158"/>
                      <a:pt x="461701" y="983746"/>
                      <a:pt x="462113" y="983335"/>
                    </a:cubicBezTo>
                    <a:cubicBezTo>
                      <a:pt x="461975" y="983472"/>
                      <a:pt x="461838" y="983609"/>
                      <a:pt x="461701" y="983883"/>
                    </a:cubicBezTo>
                    <a:cubicBezTo>
                      <a:pt x="462524" y="983061"/>
                      <a:pt x="463210" y="982100"/>
                      <a:pt x="463896" y="981140"/>
                    </a:cubicBezTo>
                    <a:cubicBezTo>
                      <a:pt x="463896" y="981140"/>
                      <a:pt x="463896" y="981140"/>
                      <a:pt x="463896" y="981140"/>
                    </a:cubicBezTo>
                    <a:cubicBezTo>
                      <a:pt x="464444" y="980180"/>
                      <a:pt x="465130" y="979220"/>
                      <a:pt x="465542" y="978260"/>
                    </a:cubicBezTo>
                    <a:cubicBezTo>
                      <a:pt x="466090" y="977163"/>
                      <a:pt x="466502" y="975928"/>
                      <a:pt x="466913" y="974694"/>
                    </a:cubicBezTo>
                    <a:cubicBezTo>
                      <a:pt x="466913" y="974831"/>
                      <a:pt x="466913" y="974831"/>
                      <a:pt x="466913" y="974968"/>
                    </a:cubicBezTo>
                    <a:cubicBezTo>
                      <a:pt x="466913" y="974831"/>
                      <a:pt x="467050" y="974694"/>
                      <a:pt x="467050" y="974694"/>
                    </a:cubicBezTo>
                    <a:cubicBezTo>
                      <a:pt x="467050" y="974557"/>
                      <a:pt x="467187" y="974557"/>
                      <a:pt x="467187" y="974419"/>
                    </a:cubicBezTo>
                    <a:cubicBezTo>
                      <a:pt x="467187" y="974419"/>
                      <a:pt x="467187" y="974557"/>
                      <a:pt x="467187" y="974557"/>
                    </a:cubicBezTo>
                    <a:cubicBezTo>
                      <a:pt x="467873" y="972225"/>
                      <a:pt x="468559" y="969756"/>
                      <a:pt x="469108" y="967424"/>
                    </a:cubicBezTo>
                    <a:cubicBezTo>
                      <a:pt x="469108" y="967424"/>
                      <a:pt x="469108" y="967424"/>
                      <a:pt x="469108" y="967424"/>
                    </a:cubicBezTo>
                    <a:cubicBezTo>
                      <a:pt x="469793" y="963584"/>
                      <a:pt x="470342" y="959743"/>
                      <a:pt x="470616" y="955903"/>
                    </a:cubicBezTo>
                    <a:cubicBezTo>
                      <a:pt x="471028" y="949319"/>
                      <a:pt x="470891" y="942735"/>
                      <a:pt x="470479" y="936015"/>
                    </a:cubicBezTo>
                    <a:cubicBezTo>
                      <a:pt x="469931" y="928334"/>
                      <a:pt x="468833" y="920653"/>
                      <a:pt x="467325" y="913109"/>
                    </a:cubicBezTo>
                    <a:cubicBezTo>
                      <a:pt x="465404" y="904194"/>
                      <a:pt x="462935" y="895415"/>
                      <a:pt x="459918" y="886774"/>
                    </a:cubicBezTo>
                    <a:cubicBezTo>
                      <a:pt x="460055" y="887049"/>
                      <a:pt x="460055" y="887186"/>
                      <a:pt x="460192" y="887460"/>
                    </a:cubicBezTo>
                    <a:cubicBezTo>
                      <a:pt x="457861" y="881013"/>
                      <a:pt x="455529" y="874567"/>
                      <a:pt x="452923" y="868258"/>
                    </a:cubicBezTo>
                    <a:cubicBezTo>
                      <a:pt x="451140" y="864143"/>
                      <a:pt x="449357" y="860028"/>
                      <a:pt x="447437" y="856050"/>
                    </a:cubicBezTo>
                    <a:cubicBezTo>
                      <a:pt x="445653" y="853993"/>
                      <a:pt x="443733" y="852073"/>
                      <a:pt x="441950" y="850015"/>
                    </a:cubicBezTo>
                    <a:cubicBezTo>
                      <a:pt x="433035" y="840003"/>
                      <a:pt x="424256" y="829990"/>
                      <a:pt x="415478" y="819840"/>
                    </a:cubicBezTo>
                    <a:cubicBezTo>
                      <a:pt x="408071" y="811199"/>
                      <a:pt x="400939" y="802421"/>
                      <a:pt x="393670" y="793780"/>
                    </a:cubicBezTo>
                    <a:cubicBezTo>
                      <a:pt x="391612" y="791311"/>
                      <a:pt x="389692" y="788705"/>
                      <a:pt x="387772" y="786099"/>
                    </a:cubicBezTo>
                    <a:cubicBezTo>
                      <a:pt x="385303" y="782944"/>
                      <a:pt x="382971" y="779789"/>
                      <a:pt x="380777" y="776498"/>
                    </a:cubicBezTo>
                    <a:cubicBezTo>
                      <a:pt x="376525" y="770463"/>
                      <a:pt x="372684" y="764153"/>
                      <a:pt x="369255" y="757569"/>
                    </a:cubicBezTo>
                    <a:cubicBezTo>
                      <a:pt x="367746" y="754689"/>
                      <a:pt x="366512" y="751534"/>
                      <a:pt x="365278" y="748517"/>
                    </a:cubicBezTo>
                    <a:cubicBezTo>
                      <a:pt x="364866" y="747557"/>
                      <a:pt x="364592" y="746597"/>
                      <a:pt x="364180" y="745774"/>
                    </a:cubicBezTo>
                    <a:cubicBezTo>
                      <a:pt x="363632" y="743853"/>
                      <a:pt x="363357" y="742756"/>
                      <a:pt x="363083" y="740836"/>
                    </a:cubicBezTo>
                    <a:cubicBezTo>
                      <a:pt x="362946" y="739876"/>
                      <a:pt x="363083" y="739053"/>
                      <a:pt x="363083" y="738230"/>
                    </a:cubicBezTo>
                    <a:cubicBezTo>
                      <a:pt x="363083" y="737544"/>
                      <a:pt x="363220" y="736858"/>
                      <a:pt x="363494" y="736173"/>
                    </a:cubicBezTo>
                    <a:cubicBezTo>
                      <a:pt x="363769" y="735487"/>
                      <a:pt x="364180" y="734801"/>
                      <a:pt x="364455" y="734115"/>
                    </a:cubicBezTo>
                    <a:cubicBezTo>
                      <a:pt x="365141" y="733018"/>
                      <a:pt x="366238" y="731921"/>
                      <a:pt x="367198" y="730823"/>
                    </a:cubicBezTo>
                    <a:cubicBezTo>
                      <a:pt x="368707" y="729040"/>
                      <a:pt x="371313" y="728217"/>
                      <a:pt x="373507" y="729177"/>
                    </a:cubicBezTo>
                    <a:cubicBezTo>
                      <a:pt x="376250" y="730412"/>
                      <a:pt x="379405" y="731372"/>
                      <a:pt x="381874" y="733292"/>
                    </a:cubicBezTo>
                    <a:cubicBezTo>
                      <a:pt x="383246" y="734389"/>
                      <a:pt x="384343" y="735350"/>
                      <a:pt x="385577" y="736584"/>
                    </a:cubicBezTo>
                    <a:cubicBezTo>
                      <a:pt x="386675" y="737681"/>
                      <a:pt x="387772" y="739053"/>
                      <a:pt x="388869" y="740287"/>
                    </a:cubicBezTo>
                    <a:cubicBezTo>
                      <a:pt x="393807" y="745911"/>
                      <a:pt x="398196" y="751946"/>
                      <a:pt x="402585" y="758118"/>
                    </a:cubicBezTo>
                    <a:cubicBezTo>
                      <a:pt x="405328" y="761959"/>
                      <a:pt x="407934" y="765799"/>
                      <a:pt x="410678" y="769777"/>
                    </a:cubicBezTo>
                    <a:cubicBezTo>
                      <a:pt x="412186" y="771971"/>
                      <a:pt x="413695" y="774166"/>
                      <a:pt x="415204" y="776360"/>
                    </a:cubicBezTo>
                    <a:cubicBezTo>
                      <a:pt x="420005" y="783904"/>
                      <a:pt x="424668" y="791448"/>
                      <a:pt x="429468" y="798992"/>
                    </a:cubicBezTo>
                    <a:cubicBezTo>
                      <a:pt x="432897" y="804341"/>
                      <a:pt x="436052" y="809965"/>
                      <a:pt x="439207" y="815451"/>
                    </a:cubicBezTo>
                    <a:cubicBezTo>
                      <a:pt x="444282" y="824504"/>
                      <a:pt x="449082" y="833556"/>
                      <a:pt x="453746" y="842883"/>
                    </a:cubicBezTo>
                    <a:cubicBezTo>
                      <a:pt x="455255" y="845901"/>
                      <a:pt x="456626" y="848781"/>
                      <a:pt x="458135" y="851798"/>
                    </a:cubicBezTo>
                    <a:cubicBezTo>
                      <a:pt x="459369" y="853170"/>
                      <a:pt x="460604" y="854542"/>
                      <a:pt x="461838" y="855913"/>
                    </a:cubicBezTo>
                    <a:cubicBezTo>
                      <a:pt x="465953" y="860302"/>
                      <a:pt x="470205" y="864554"/>
                      <a:pt x="474320" y="868669"/>
                    </a:cubicBezTo>
                    <a:cubicBezTo>
                      <a:pt x="478023" y="872510"/>
                      <a:pt x="482001" y="875939"/>
                      <a:pt x="485978" y="879642"/>
                    </a:cubicBezTo>
                    <a:cubicBezTo>
                      <a:pt x="485978" y="879642"/>
                      <a:pt x="485978" y="879642"/>
                      <a:pt x="485841" y="879642"/>
                    </a:cubicBezTo>
                    <a:cubicBezTo>
                      <a:pt x="485841" y="879642"/>
                      <a:pt x="485978" y="879779"/>
                      <a:pt x="485978" y="879779"/>
                    </a:cubicBezTo>
                    <a:cubicBezTo>
                      <a:pt x="486116" y="879916"/>
                      <a:pt x="486253" y="880053"/>
                      <a:pt x="486390" y="880191"/>
                    </a:cubicBezTo>
                    <a:cubicBezTo>
                      <a:pt x="486390" y="880191"/>
                      <a:pt x="486253" y="880053"/>
                      <a:pt x="486253" y="880053"/>
                    </a:cubicBezTo>
                    <a:cubicBezTo>
                      <a:pt x="487899" y="881425"/>
                      <a:pt x="489407" y="882797"/>
                      <a:pt x="491053" y="884168"/>
                    </a:cubicBezTo>
                    <a:cubicBezTo>
                      <a:pt x="493248" y="885951"/>
                      <a:pt x="495580" y="887597"/>
                      <a:pt x="497911" y="889243"/>
                    </a:cubicBezTo>
                    <a:cubicBezTo>
                      <a:pt x="499420" y="890203"/>
                      <a:pt x="500792" y="891026"/>
                      <a:pt x="502301" y="891849"/>
                    </a:cubicBezTo>
                    <a:cubicBezTo>
                      <a:pt x="503672" y="892535"/>
                      <a:pt x="505044" y="893084"/>
                      <a:pt x="506552" y="893632"/>
                    </a:cubicBezTo>
                    <a:cubicBezTo>
                      <a:pt x="506278" y="893632"/>
                      <a:pt x="506141" y="893495"/>
                      <a:pt x="505867" y="893358"/>
                    </a:cubicBezTo>
                    <a:cubicBezTo>
                      <a:pt x="507375" y="893907"/>
                      <a:pt x="509021" y="894318"/>
                      <a:pt x="510667" y="894592"/>
                    </a:cubicBezTo>
                    <a:cubicBezTo>
                      <a:pt x="510393" y="894592"/>
                      <a:pt x="510256" y="894455"/>
                      <a:pt x="509981" y="894455"/>
                    </a:cubicBezTo>
                    <a:cubicBezTo>
                      <a:pt x="510530" y="894455"/>
                      <a:pt x="511216" y="894592"/>
                      <a:pt x="511902" y="894729"/>
                    </a:cubicBezTo>
                    <a:cubicBezTo>
                      <a:pt x="512862" y="894729"/>
                      <a:pt x="513685" y="894867"/>
                      <a:pt x="514645" y="894729"/>
                    </a:cubicBezTo>
                    <a:cubicBezTo>
                      <a:pt x="515193" y="894592"/>
                      <a:pt x="515742" y="894592"/>
                      <a:pt x="516291" y="894592"/>
                    </a:cubicBezTo>
                    <a:cubicBezTo>
                      <a:pt x="516154" y="894592"/>
                      <a:pt x="516017" y="894592"/>
                      <a:pt x="515879" y="894729"/>
                    </a:cubicBezTo>
                    <a:cubicBezTo>
                      <a:pt x="516017" y="894729"/>
                      <a:pt x="516291" y="894729"/>
                      <a:pt x="516428" y="894592"/>
                    </a:cubicBezTo>
                    <a:cubicBezTo>
                      <a:pt x="516428" y="894592"/>
                      <a:pt x="516565" y="894592"/>
                      <a:pt x="516565" y="894592"/>
                    </a:cubicBezTo>
                    <a:cubicBezTo>
                      <a:pt x="516565" y="894592"/>
                      <a:pt x="516428" y="894592"/>
                      <a:pt x="516428" y="894592"/>
                    </a:cubicBezTo>
                    <a:cubicBezTo>
                      <a:pt x="517525" y="894318"/>
                      <a:pt x="518760" y="894044"/>
                      <a:pt x="519720" y="893632"/>
                    </a:cubicBezTo>
                    <a:cubicBezTo>
                      <a:pt x="519446" y="893632"/>
                      <a:pt x="519308" y="893769"/>
                      <a:pt x="519034" y="893907"/>
                    </a:cubicBezTo>
                    <a:cubicBezTo>
                      <a:pt x="519720" y="893632"/>
                      <a:pt x="520268" y="893358"/>
                      <a:pt x="520954" y="893084"/>
                    </a:cubicBezTo>
                    <a:cubicBezTo>
                      <a:pt x="521914" y="892535"/>
                      <a:pt x="522737" y="891986"/>
                      <a:pt x="523697" y="891438"/>
                    </a:cubicBezTo>
                    <a:cubicBezTo>
                      <a:pt x="523697" y="891438"/>
                      <a:pt x="523560" y="891575"/>
                      <a:pt x="523560" y="891575"/>
                    </a:cubicBezTo>
                    <a:cubicBezTo>
                      <a:pt x="523560" y="891575"/>
                      <a:pt x="523697" y="891438"/>
                      <a:pt x="523697" y="891438"/>
                    </a:cubicBezTo>
                    <a:cubicBezTo>
                      <a:pt x="523835" y="891438"/>
                      <a:pt x="523835" y="891300"/>
                      <a:pt x="523972" y="891300"/>
                    </a:cubicBezTo>
                    <a:cubicBezTo>
                      <a:pt x="523835" y="891300"/>
                      <a:pt x="523835" y="891438"/>
                      <a:pt x="523697" y="891438"/>
                    </a:cubicBezTo>
                    <a:cubicBezTo>
                      <a:pt x="524109" y="891163"/>
                      <a:pt x="524383" y="890889"/>
                      <a:pt x="524795" y="890615"/>
                    </a:cubicBezTo>
                    <a:cubicBezTo>
                      <a:pt x="525892" y="889655"/>
                      <a:pt x="526852" y="888694"/>
                      <a:pt x="527675" y="887597"/>
                    </a:cubicBezTo>
                    <a:cubicBezTo>
                      <a:pt x="527538" y="887734"/>
                      <a:pt x="527401" y="887871"/>
                      <a:pt x="527264" y="888009"/>
                    </a:cubicBezTo>
                    <a:cubicBezTo>
                      <a:pt x="527675" y="887460"/>
                      <a:pt x="528224" y="886774"/>
                      <a:pt x="528635" y="886226"/>
                    </a:cubicBezTo>
                    <a:cubicBezTo>
                      <a:pt x="528635" y="886363"/>
                      <a:pt x="528498" y="886363"/>
                      <a:pt x="528498" y="886363"/>
                    </a:cubicBezTo>
                    <a:cubicBezTo>
                      <a:pt x="529184" y="885403"/>
                      <a:pt x="529733" y="884442"/>
                      <a:pt x="530281" y="883482"/>
                    </a:cubicBezTo>
                    <a:cubicBezTo>
                      <a:pt x="530830" y="882385"/>
                      <a:pt x="531378" y="881151"/>
                      <a:pt x="531927" y="879916"/>
                    </a:cubicBezTo>
                    <a:cubicBezTo>
                      <a:pt x="532476" y="878133"/>
                      <a:pt x="533024" y="876350"/>
                      <a:pt x="533436" y="874430"/>
                    </a:cubicBezTo>
                    <a:cubicBezTo>
                      <a:pt x="533436" y="874430"/>
                      <a:pt x="533436" y="874430"/>
                      <a:pt x="533436" y="874567"/>
                    </a:cubicBezTo>
                    <a:cubicBezTo>
                      <a:pt x="533847" y="872235"/>
                      <a:pt x="534122" y="869766"/>
                      <a:pt x="534396" y="867435"/>
                    </a:cubicBezTo>
                    <a:cubicBezTo>
                      <a:pt x="534396" y="867435"/>
                      <a:pt x="534396" y="867572"/>
                      <a:pt x="534396" y="867572"/>
                    </a:cubicBezTo>
                    <a:cubicBezTo>
                      <a:pt x="534396" y="867572"/>
                      <a:pt x="534396" y="867435"/>
                      <a:pt x="534396" y="867435"/>
                    </a:cubicBezTo>
                    <a:cubicBezTo>
                      <a:pt x="534396" y="867160"/>
                      <a:pt x="534396" y="867023"/>
                      <a:pt x="534396" y="866749"/>
                    </a:cubicBezTo>
                    <a:cubicBezTo>
                      <a:pt x="534396" y="866886"/>
                      <a:pt x="534396" y="867023"/>
                      <a:pt x="534396" y="867160"/>
                    </a:cubicBezTo>
                    <a:cubicBezTo>
                      <a:pt x="534396" y="864829"/>
                      <a:pt x="534396" y="862634"/>
                      <a:pt x="534259" y="860439"/>
                    </a:cubicBezTo>
                    <a:cubicBezTo>
                      <a:pt x="534259" y="860577"/>
                      <a:pt x="534259" y="860577"/>
                      <a:pt x="534259" y="860714"/>
                    </a:cubicBezTo>
                    <a:cubicBezTo>
                      <a:pt x="534259" y="860577"/>
                      <a:pt x="534259" y="860439"/>
                      <a:pt x="534259" y="860302"/>
                    </a:cubicBezTo>
                    <a:cubicBezTo>
                      <a:pt x="534259" y="860165"/>
                      <a:pt x="534259" y="860028"/>
                      <a:pt x="534259" y="859891"/>
                    </a:cubicBezTo>
                    <a:cubicBezTo>
                      <a:pt x="534259" y="860028"/>
                      <a:pt x="534259" y="860028"/>
                      <a:pt x="534259" y="860165"/>
                    </a:cubicBezTo>
                    <a:cubicBezTo>
                      <a:pt x="533847" y="855365"/>
                      <a:pt x="533024" y="850701"/>
                      <a:pt x="532064" y="845901"/>
                    </a:cubicBezTo>
                    <a:cubicBezTo>
                      <a:pt x="530693" y="840003"/>
                      <a:pt x="529047" y="834379"/>
                      <a:pt x="527126" y="828618"/>
                    </a:cubicBezTo>
                    <a:cubicBezTo>
                      <a:pt x="527264" y="828893"/>
                      <a:pt x="527264" y="829030"/>
                      <a:pt x="527401" y="829304"/>
                    </a:cubicBezTo>
                    <a:cubicBezTo>
                      <a:pt x="525069" y="822858"/>
                      <a:pt x="522737" y="816411"/>
                      <a:pt x="520131" y="810102"/>
                    </a:cubicBezTo>
                    <a:cubicBezTo>
                      <a:pt x="517525" y="804067"/>
                      <a:pt x="514782" y="798032"/>
                      <a:pt x="511764" y="792134"/>
                    </a:cubicBezTo>
                    <a:cubicBezTo>
                      <a:pt x="507787" y="784179"/>
                      <a:pt x="503535" y="776360"/>
                      <a:pt x="498872" y="768679"/>
                    </a:cubicBezTo>
                    <a:cubicBezTo>
                      <a:pt x="498048" y="767994"/>
                      <a:pt x="497225" y="767445"/>
                      <a:pt x="496403" y="766759"/>
                    </a:cubicBezTo>
                    <a:cubicBezTo>
                      <a:pt x="492974" y="764153"/>
                      <a:pt x="489545" y="761410"/>
                      <a:pt x="486253" y="758392"/>
                    </a:cubicBezTo>
                    <a:cubicBezTo>
                      <a:pt x="483372" y="755786"/>
                      <a:pt x="480492" y="753180"/>
                      <a:pt x="477612" y="750574"/>
                    </a:cubicBezTo>
                    <a:cubicBezTo>
                      <a:pt x="475006" y="748243"/>
                      <a:pt x="472537" y="745911"/>
                      <a:pt x="469931" y="743579"/>
                    </a:cubicBezTo>
                    <a:cubicBezTo>
                      <a:pt x="469245" y="742893"/>
                      <a:pt x="468559" y="742208"/>
                      <a:pt x="467873" y="741522"/>
                    </a:cubicBezTo>
                    <a:cubicBezTo>
                      <a:pt x="465953" y="739602"/>
                      <a:pt x="463896" y="737544"/>
                      <a:pt x="461975" y="735761"/>
                    </a:cubicBezTo>
                    <a:cubicBezTo>
                      <a:pt x="459095" y="732881"/>
                      <a:pt x="456215" y="730000"/>
                      <a:pt x="453334" y="727120"/>
                    </a:cubicBezTo>
                    <a:cubicBezTo>
                      <a:pt x="452923" y="726708"/>
                      <a:pt x="452374" y="726160"/>
                      <a:pt x="451963" y="725748"/>
                    </a:cubicBezTo>
                    <a:cubicBezTo>
                      <a:pt x="450317" y="723828"/>
                      <a:pt x="448534" y="721908"/>
                      <a:pt x="446888" y="719988"/>
                    </a:cubicBezTo>
                    <a:cubicBezTo>
                      <a:pt x="444282" y="717107"/>
                      <a:pt x="441676" y="714090"/>
                      <a:pt x="439070" y="711209"/>
                    </a:cubicBezTo>
                    <a:cubicBezTo>
                      <a:pt x="435915" y="707643"/>
                      <a:pt x="432760" y="703803"/>
                      <a:pt x="430017" y="699962"/>
                    </a:cubicBezTo>
                    <a:cubicBezTo>
                      <a:pt x="427685" y="696533"/>
                      <a:pt x="426314" y="692830"/>
                      <a:pt x="424805" y="689127"/>
                    </a:cubicBezTo>
                    <a:cubicBezTo>
                      <a:pt x="423708" y="686383"/>
                      <a:pt x="424942" y="683229"/>
                      <a:pt x="427685" y="682131"/>
                    </a:cubicBezTo>
                    <a:cubicBezTo>
                      <a:pt x="429606" y="681309"/>
                      <a:pt x="430566" y="681034"/>
                      <a:pt x="432486" y="680486"/>
                    </a:cubicBezTo>
                    <a:cubicBezTo>
                      <a:pt x="433172" y="680348"/>
                      <a:pt x="433858" y="680211"/>
                      <a:pt x="434681" y="680348"/>
                    </a:cubicBezTo>
                    <a:cubicBezTo>
                      <a:pt x="437561" y="680760"/>
                      <a:pt x="439893" y="681994"/>
                      <a:pt x="442361" y="683503"/>
                    </a:cubicBezTo>
                    <a:cubicBezTo>
                      <a:pt x="443733" y="684463"/>
                      <a:pt x="445105" y="685423"/>
                      <a:pt x="446476" y="686521"/>
                    </a:cubicBezTo>
                    <a:cubicBezTo>
                      <a:pt x="447985" y="687618"/>
                      <a:pt x="449494" y="688852"/>
                      <a:pt x="450728" y="690087"/>
                    </a:cubicBezTo>
                    <a:cubicBezTo>
                      <a:pt x="454843" y="693927"/>
                      <a:pt x="458821" y="697905"/>
                      <a:pt x="462524" y="702157"/>
                    </a:cubicBezTo>
                    <a:cubicBezTo>
                      <a:pt x="469519" y="709838"/>
                      <a:pt x="476103" y="717930"/>
                      <a:pt x="482687" y="725886"/>
                    </a:cubicBezTo>
                    <a:cubicBezTo>
                      <a:pt x="483784" y="727257"/>
                      <a:pt x="484881" y="728629"/>
                      <a:pt x="485978" y="729863"/>
                    </a:cubicBezTo>
                    <a:cubicBezTo>
                      <a:pt x="487761" y="732058"/>
                      <a:pt x="489407" y="734252"/>
                      <a:pt x="491053" y="736584"/>
                    </a:cubicBezTo>
                    <a:cubicBezTo>
                      <a:pt x="497225" y="744951"/>
                      <a:pt x="502849" y="753592"/>
                      <a:pt x="508198" y="762370"/>
                    </a:cubicBezTo>
                    <a:cubicBezTo>
                      <a:pt x="508335" y="762507"/>
                      <a:pt x="508335" y="762644"/>
                      <a:pt x="508473" y="762919"/>
                    </a:cubicBezTo>
                    <a:cubicBezTo>
                      <a:pt x="510393" y="764290"/>
                      <a:pt x="512176" y="765662"/>
                      <a:pt x="514096" y="766896"/>
                    </a:cubicBezTo>
                    <a:cubicBezTo>
                      <a:pt x="518211" y="769640"/>
                      <a:pt x="522326" y="772383"/>
                      <a:pt x="526715" y="774852"/>
                    </a:cubicBezTo>
                    <a:cubicBezTo>
                      <a:pt x="530144" y="776909"/>
                      <a:pt x="533710" y="778966"/>
                      <a:pt x="537139" y="780887"/>
                    </a:cubicBezTo>
                    <a:cubicBezTo>
                      <a:pt x="541803" y="783630"/>
                      <a:pt x="546878" y="785962"/>
                      <a:pt x="551678" y="788430"/>
                    </a:cubicBezTo>
                    <a:cubicBezTo>
                      <a:pt x="551541" y="788293"/>
                      <a:pt x="551267" y="788156"/>
                      <a:pt x="551129" y="788156"/>
                    </a:cubicBezTo>
                    <a:cubicBezTo>
                      <a:pt x="556479" y="790351"/>
                      <a:pt x="561828" y="792820"/>
                      <a:pt x="567314" y="794740"/>
                    </a:cubicBezTo>
                    <a:cubicBezTo>
                      <a:pt x="570881" y="795837"/>
                      <a:pt x="574447" y="796934"/>
                      <a:pt x="578013" y="797895"/>
                    </a:cubicBezTo>
                    <a:cubicBezTo>
                      <a:pt x="577739" y="797895"/>
                      <a:pt x="577601" y="797757"/>
                      <a:pt x="577327" y="797757"/>
                    </a:cubicBezTo>
                    <a:cubicBezTo>
                      <a:pt x="578561" y="798032"/>
                      <a:pt x="579796" y="798169"/>
                      <a:pt x="581168" y="798306"/>
                    </a:cubicBezTo>
                    <a:cubicBezTo>
                      <a:pt x="582402" y="798443"/>
                      <a:pt x="583499" y="798443"/>
                      <a:pt x="584734" y="798306"/>
                    </a:cubicBezTo>
                    <a:cubicBezTo>
                      <a:pt x="585145" y="798306"/>
                      <a:pt x="585694" y="798169"/>
                      <a:pt x="586242" y="798169"/>
                    </a:cubicBezTo>
                    <a:cubicBezTo>
                      <a:pt x="586928" y="798032"/>
                      <a:pt x="587477" y="797895"/>
                      <a:pt x="588163" y="797620"/>
                    </a:cubicBezTo>
                    <a:cubicBezTo>
                      <a:pt x="587888" y="797757"/>
                      <a:pt x="587751" y="797757"/>
                      <a:pt x="587477" y="797895"/>
                    </a:cubicBezTo>
                    <a:cubicBezTo>
                      <a:pt x="588986" y="797346"/>
                      <a:pt x="590494" y="796797"/>
                      <a:pt x="591866" y="796111"/>
                    </a:cubicBezTo>
                    <a:cubicBezTo>
                      <a:pt x="591592" y="796249"/>
                      <a:pt x="591455" y="796249"/>
                      <a:pt x="591180" y="796386"/>
                    </a:cubicBezTo>
                    <a:cubicBezTo>
                      <a:pt x="591866" y="795974"/>
                      <a:pt x="592552" y="795563"/>
                      <a:pt x="593238" y="795288"/>
                    </a:cubicBezTo>
                    <a:cubicBezTo>
                      <a:pt x="593100" y="795426"/>
                      <a:pt x="592826" y="795563"/>
                      <a:pt x="592689" y="795700"/>
                    </a:cubicBezTo>
                    <a:cubicBezTo>
                      <a:pt x="593923" y="794877"/>
                      <a:pt x="595021" y="794054"/>
                      <a:pt x="596118" y="792957"/>
                    </a:cubicBezTo>
                    <a:cubicBezTo>
                      <a:pt x="595981" y="793094"/>
                      <a:pt x="595844" y="793231"/>
                      <a:pt x="595706" y="793368"/>
                    </a:cubicBezTo>
                    <a:cubicBezTo>
                      <a:pt x="596804" y="792271"/>
                      <a:pt x="597901" y="791174"/>
                      <a:pt x="598998" y="790076"/>
                    </a:cubicBezTo>
                    <a:cubicBezTo>
                      <a:pt x="598861" y="790214"/>
                      <a:pt x="598724" y="790351"/>
                      <a:pt x="598587" y="790488"/>
                    </a:cubicBezTo>
                    <a:cubicBezTo>
                      <a:pt x="600644" y="788156"/>
                      <a:pt x="602564" y="785687"/>
                      <a:pt x="604347" y="783081"/>
                    </a:cubicBezTo>
                    <a:cubicBezTo>
                      <a:pt x="604210" y="783218"/>
                      <a:pt x="604073" y="783493"/>
                      <a:pt x="603936" y="783630"/>
                    </a:cubicBezTo>
                    <a:cubicBezTo>
                      <a:pt x="604759" y="782258"/>
                      <a:pt x="605582" y="780887"/>
                      <a:pt x="606268" y="779515"/>
                    </a:cubicBezTo>
                    <a:cubicBezTo>
                      <a:pt x="606131" y="779789"/>
                      <a:pt x="605993" y="779927"/>
                      <a:pt x="605993" y="780201"/>
                    </a:cubicBezTo>
                    <a:cubicBezTo>
                      <a:pt x="606954" y="778143"/>
                      <a:pt x="607776" y="776223"/>
                      <a:pt x="608600" y="774166"/>
                    </a:cubicBezTo>
                    <a:cubicBezTo>
                      <a:pt x="608600" y="774440"/>
                      <a:pt x="608462" y="774577"/>
                      <a:pt x="608325" y="774852"/>
                    </a:cubicBezTo>
                    <a:cubicBezTo>
                      <a:pt x="609011" y="772931"/>
                      <a:pt x="609560" y="771011"/>
                      <a:pt x="610108" y="768954"/>
                    </a:cubicBezTo>
                    <a:cubicBezTo>
                      <a:pt x="610520" y="766485"/>
                      <a:pt x="610931" y="764153"/>
                      <a:pt x="611068" y="761821"/>
                    </a:cubicBezTo>
                    <a:cubicBezTo>
                      <a:pt x="611068" y="762096"/>
                      <a:pt x="611068" y="762370"/>
                      <a:pt x="611068" y="762507"/>
                    </a:cubicBezTo>
                    <a:cubicBezTo>
                      <a:pt x="611205" y="759353"/>
                      <a:pt x="611343" y="756198"/>
                      <a:pt x="611205" y="752906"/>
                    </a:cubicBezTo>
                    <a:cubicBezTo>
                      <a:pt x="611205" y="753043"/>
                      <a:pt x="611205" y="753180"/>
                      <a:pt x="611205" y="753180"/>
                    </a:cubicBezTo>
                    <a:cubicBezTo>
                      <a:pt x="611205" y="753043"/>
                      <a:pt x="611205" y="752769"/>
                      <a:pt x="611205" y="752632"/>
                    </a:cubicBezTo>
                    <a:cubicBezTo>
                      <a:pt x="611205" y="752632"/>
                      <a:pt x="611205" y="752495"/>
                      <a:pt x="611205" y="752495"/>
                    </a:cubicBezTo>
                    <a:cubicBezTo>
                      <a:pt x="611205" y="752495"/>
                      <a:pt x="611205" y="752632"/>
                      <a:pt x="611205" y="752632"/>
                    </a:cubicBezTo>
                    <a:cubicBezTo>
                      <a:pt x="610931" y="748928"/>
                      <a:pt x="610383" y="745362"/>
                      <a:pt x="609697" y="741659"/>
                    </a:cubicBezTo>
                    <a:cubicBezTo>
                      <a:pt x="608737" y="737133"/>
                      <a:pt x="607502" y="732881"/>
                      <a:pt x="605993" y="728629"/>
                    </a:cubicBezTo>
                    <a:cubicBezTo>
                      <a:pt x="606131" y="728903"/>
                      <a:pt x="606131" y="729040"/>
                      <a:pt x="606268" y="729315"/>
                    </a:cubicBezTo>
                    <a:cubicBezTo>
                      <a:pt x="604347" y="724102"/>
                      <a:pt x="602153" y="719165"/>
                      <a:pt x="599821" y="714090"/>
                    </a:cubicBezTo>
                    <a:cubicBezTo>
                      <a:pt x="597489" y="709426"/>
                      <a:pt x="595021" y="704900"/>
                      <a:pt x="592277" y="700511"/>
                    </a:cubicBezTo>
                    <a:cubicBezTo>
                      <a:pt x="591455" y="700237"/>
                      <a:pt x="590631" y="699825"/>
                      <a:pt x="589809" y="699551"/>
                    </a:cubicBezTo>
                    <a:cubicBezTo>
                      <a:pt x="584048" y="697356"/>
                      <a:pt x="578424" y="694476"/>
                      <a:pt x="572938" y="691458"/>
                    </a:cubicBezTo>
                    <a:cubicBezTo>
                      <a:pt x="568960" y="689401"/>
                      <a:pt x="564845" y="687206"/>
                      <a:pt x="560868" y="685012"/>
                    </a:cubicBezTo>
                    <a:cubicBezTo>
                      <a:pt x="559908" y="684600"/>
                      <a:pt x="559085" y="683915"/>
                      <a:pt x="558262" y="683366"/>
                    </a:cubicBezTo>
                    <a:cubicBezTo>
                      <a:pt x="556067" y="681994"/>
                      <a:pt x="553873" y="680623"/>
                      <a:pt x="551815" y="679251"/>
                    </a:cubicBezTo>
                    <a:cubicBezTo>
                      <a:pt x="549346" y="677742"/>
                      <a:pt x="546740" y="676234"/>
                      <a:pt x="544409" y="674451"/>
                    </a:cubicBezTo>
                    <a:cubicBezTo>
                      <a:pt x="540568" y="671844"/>
                      <a:pt x="536728" y="669101"/>
                      <a:pt x="532750" y="666358"/>
                    </a:cubicBezTo>
                    <a:cubicBezTo>
                      <a:pt x="527675" y="662792"/>
                      <a:pt x="522737" y="659089"/>
                      <a:pt x="517799" y="655248"/>
                    </a:cubicBezTo>
                    <a:cubicBezTo>
                      <a:pt x="510530" y="649625"/>
                      <a:pt x="503672" y="643315"/>
                      <a:pt x="497363" y="636594"/>
                    </a:cubicBezTo>
                    <a:cubicBezTo>
                      <a:pt x="494482" y="633577"/>
                      <a:pt x="491876" y="630285"/>
                      <a:pt x="489407" y="627130"/>
                    </a:cubicBezTo>
                    <a:cubicBezTo>
                      <a:pt x="486801" y="623838"/>
                      <a:pt x="484607" y="620135"/>
                      <a:pt x="482687" y="616432"/>
                    </a:cubicBezTo>
                    <a:cubicBezTo>
                      <a:pt x="481864" y="614786"/>
                      <a:pt x="481041" y="613003"/>
                      <a:pt x="480355" y="611083"/>
                    </a:cubicBezTo>
                    <a:cubicBezTo>
                      <a:pt x="479943" y="610122"/>
                      <a:pt x="479669" y="609025"/>
                      <a:pt x="479532" y="607928"/>
                    </a:cubicBezTo>
                    <a:cubicBezTo>
                      <a:pt x="479258" y="605871"/>
                      <a:pt x="478983" y="603813"/>
                      <a:pt x="479806" y="601756"/>
                    </a:cubicBezTo>
                    <a:cubicBezTo>
                      <a:pt x="480218" y="600796"/>
                      <a:pt x="480492" y="600110"/>
                      <a:pt x="481041" y="599287"/>
                    </a:cubicBezTo>
                    <a:cubicBezTo>
                      <a:pt x="482001" y="598052"/>
                      <a:pt x="482549" y="597367"/>
                      <a:pt x="483647" y="596269"/>
                    </a:cubicBezTo>
                    <a:cubicBezTo>
                      <a:pt x="484332" y="595584"/>
                      <a:pt x="485156" y="595172"/>
                      <a:pt x="485978" y="594761"/>
                    </a:cubicBezTo>
                    <a:cubicBezTo>
                      <a:pt x="487076" y="594075"/>
                      <a:pt x="488310" y="594075"/>
                      <a:pt x="489545" y="593800"/>
                    </a:cubicBezTo>
                    <a:cubicBezTo>
                      <a:pt x="490505" y="593526"/>
                      <a:pt x="491739" y="593800"/>
                      <a:pt x="492699" y="593938"/>
                    </a:cubicBezTo>
                    <a:cubicBezTo>
                      <a:pt x="494208" y="594075"/>
                      <a:pt x="495717" y="594623"/>
                      <a:pt x="497088" y="594898"/>
                    </a:cubicBezTo>
                    <a:cubicBezTo>
                      <a:pt x="500106" y="595858"/>
                      <a:pt x="502986" y="597229"/>
                      <a:pt x="505867" y="598738"/>
                    </a:cubicBezTo>
                    <a:cubicBezTo>
                      <a:pt x="509296" y="600658"/>
                      <a:pt x="512588" y="602853"/>
                      <a:pt x="515742" y="605048"/>
                    </a:cubicBezTo>
                    <a:cubicBezTo>
                      <a:pt x="519034" y="607379"/>
                      <a:pt x="522326" y="609711"/>
                      <a:pt x="525480" y="612317"/>
                    </a:cubicBezTo>
                    <a:cubicBezTo>
                      <a:pt x="532338" y="617803"/>
                      <a:pt x="539334" y="623290"/>
                      <a:pt x="545917" y="629188"/>
                    </a:cubicBezTo>
                    <a:cubicBezTo>
                      <a:pt x="561005" y="642492"/>
                      <a:pt x="574858" y="657168"/>
                      <a:pt x="587065" y="673079"/>
                    </a:cubicBezTo>
                    <a:cubicBezTo>
                      <a:pt x="591866" y="679251"/>
                      <a:pt x="596392" y="685560"/>
                      <a:pt x="600507" y="692281"/>
                    </a:cubicBezTo>
                    <a:cubicBezTo>
                      <a:pt x="605308" y="693927"/>
                      <a:pt x="610108" y="695162"/>
                      <a:pt x="614909" y="696259"/>
                    </a:cubicBezTo>
                    <a:cubicBezTo>
                      <a:pt x="614909" y="696259"/>
                      <a:pt x="614772" y="696259"/>
                      <a:pt x="614772" y="696259"/>
                    </a:cubicBezTo>
                    <a:cubicBezTo>
                      <a:pt x="618338" y="696945"/>
                      <a:pt x="622041" y="697768"/>
                      <a:pt x="625745" y="698179"/>
                    </a:cubicBezTo>
                    <a:cubicBezTo>
                      <a:pt x="627665" y="698316"/>
                      <a:pt x="629585" y="698316"/>
                      <a:pt x="631505" y="698179"/>
                    </a:cubicBezTo>
                    <a:cubicBezTo>
                      <a:pt x="631505" y="698179"/>
                      <a:pt x="631505" y="698179"/>
                      <a:pt x="631368" y="698179"/>
                    </a:cubicBezTo>
                    <a:cubicBezTo>
                      <a:pt x="632465" y="698042"/>
                      <a:pt x="633700" y="697905"/>
                      <a:pt x="634797" y="697768"/>
                    </a:cubicBezTo>
                    <a:cubicBezTo>
                      <a:pt x="634523" y="697768"/>
                      <a:pt x="634386" y="697905"/>
                      <a:pt x="634111" y="697905"/>
                    </a:cubicBezTo>
                    <a:cubicBezTo>
                      <a:pt x="635346" y="697631"/>
                      <a:pt x="636717" y="697219"/>
                      <a:pt x="637815" y="696808"/>
                    </a:cubicBezTo>
                    <a:cubicBezTo>
                      <a:pt x="637540" y="696808"/>
                      <a:pt x="637403" y="696945"/>
                      <a:pt x="637129" y="697082"/>
                    </a:cubicBezTo>
                    <a:cubicBezTo>
                      <a:pt x="638226" y="696670"/>
                      <a:pt x="639186" y="696259"/>
                      <a:pt x="640284" y="695710"/>
                    </a:cubicBezTo>
                    <a:cubicBezTo>
                      <a:pt x="640695" y="695436"/>
                      <a:pt x="641106" y="695162"/>
                      <a:pt x="641518" y="694887"/>
                    </a:cubicBezTo>
                    <a:cubicBezTo>
                      <a:pt x="641929" y="694613"/>
                      <a:pt x="642204" y="694339"/>
                      <a:pt x="642478" y="694064"/>
                    </a:cubicBezTo>
                    <a:cubicBezTo>
                      <a:pt x="642890" y="693653"/>
                      <a:pt x="643164" y="693379"/>
                      <a:pt x="643575" y="692967"/>
                    </a:cubicBezTo>
                    <a:cubicBezTo>
                      <a:pt x="643850" y="692556"/>
                      <a:pt x="644261" y="692144"/>
                      <a:pt x="644535" y="691733"/>
                    </a:cubicBezTo>
                    <a:cubicBezTo>
                      <a:pt x="644398" y="691870"/>
                      <a:pt x="644398" y="692007"/>
                      <a:pt x="644261" y="692007"/>
                    </a:cubicBezTo>
                    <a:cubicBezTo>
                      <a:pt x="644398" y="691870"/>
                      <a:pt x="644535" y="691733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5221" y="690635"/>
                      <a:pt x="645907" y="689401"/>
                      <a:pt x="646456" y="688304"/>
                    </a:cubicBezTo>
                    <a:cubicBezTo>
                      <a:pt x="646319" y="688578"/>
                      <a:pt x="646181" y="688715"/>
                      <a:pt x="646181" y="688852"/>
                    </a:cubicBezTo>
                    <a:cubicBezTo>
                      <a:pt x="646456" y="688304"/>
                      <a:pt x="646730" y="687618"/>
                      <a:pt x="646867" y="687069"/>
                    </a:cubicBezTo>
                    <a:cubicBezTo>
                      <a:pt x="647004" y="686521"/>
                      <a:pt x="647142" y="686109"/>
                      <a:pt x="647279" y="685560"/>
                    </a:cubicBezTo>
                    <a:cubicBezTo>
                      <a:pt x="647553" y="684463"/>
                      <a:pt x="647690" y="683366"/>
                      <a:pt x="647827" y="682269"/>
                    </a:cubicBezTo>
                    <a:cubicBezTo>
                      <a:pt x="647827" y="682269"/>
                      <a:pt x="647827" y="682269"/>
                      <a:pt x="647827" y="682269"/>
                    </a:cubicBezTo>
                    <a:cubicBezTo>
                      <a:pt x="647827" y="682269"/>
                      <a:pt x="647827" y="682269"/>
                      <a:pt x="647827" y="682131"/>
                    </a:cubicBezTo>
                    <a:cubicBezTo>
                      <a:pt x="647827" y="681994"/>
                      <a:pt x="647827" y="681720"/>
                      <a:pt x="647827" y="681583"/>
                    </a:cubicBezTo>
                    <a:cubicBezTo>
                      <a:pt x="647827" y="681720"/>
                      <a:pt x="647827" y="681720"/>
                      <a:pt x="647827" y="681857"/>
                    </a:cubicBezTo>
                    <a:cubicBezTo>
                      <a:pt x="647964" y="679800"/>
                      <a:pt x="647827" y="677880"/>
                      <a:pt x="647827" y="675822"/>
                    </a:cubicBezTo>
                    <a:cubicBezTo>
                      <a:pt x="647690" y="674588"/>
                      <a:pt x="647553" y="673353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1982"/>
                      <a:pt x="647279" y="671707"/>
                      <a:pt x="647142" y="671570"/>
                    </a:cubicBezTo>
                    <a:cubicBezTo>
                      <a:pt x="647142" y="671707"/>
                      <a:pt x="647142" y="671844"/>
                      <a:pt x="647142" y="671844"/>
                    </a:cubicBezTo>
                    <a:cubicBezTo>
                      <a:pt x="646456" y="668964"/>
                      <a:pt x="645770" y="666221"/>
                      <a:pt x="644810" y="663478"/>
                    </a:cubicBezTo>
                    <a:cubicBezTo>
                      <a:pt x="644810" y="663478"/>
                      <a:pt x="644810" y="663478"/>
                      <a:pt x="644810" y="663478"/>
                    </a:cubicBezTo>
                    <a:cubicBezTo>
                      <a:pt x="644810" y="663478"/>
                      <a:pt x="644810" y="663478"/>
                      <a:pt x="644810" y="663341"/>
                    </a:cubicBezTo>
                    <a:cubicBezTo>
                      <a:pt x="644810" y="663203"/>
                      <a:pt x="644673" y="662929"/>
                      <a:pt x="644673" y="662792"/>
                    </a:cubicBezTo>
                    <a:cubicBezTo>
                      <a:pt x="644673" y="662929"/>
                      <a:pt x="644673" y="662929"/>
                      <a:pt x="644810" y="663066"/>
                    </a:cubicBezTo>
                    <a:cubicBezTo>
                      <a:pt x="643713" y="660323"/>
                      <a:pt x="642615" y="657580"/>
                      <a:pt x="641244" y="654837"/>
                    </a:cubicBezTo>
                    <a:cubicBezTo>
                      <a:pt x="641244" y="654837"/>
                      <a:pt x="641244" y="654974"/>
                      <a:pt x="641381" y="654974"/>
                    </a:cubicBezTo>
                    <a:cubicBezTo>
                      <a:pt x="639323" y="650996"/>
                      <a:pt x="636992" y="647156"/>
                      <a:pt x="634523" y="643315"/>
                    </a:cubicBezTo>
                    <a:cubicBezTo>
                      <a:pt x="634523" y="643452"/>
                      <a:pt x="634660" y="643452"/>
                      <a:pt x="634660" y="643590"/>
                    </a:cubicBezTo>
                    <a:cubicBezTo>
                      <a:pt x="631505" y="639063"/>
                      <a:pt x="628076" y="634674"/>
                      <a:pt x="624373" y="630559"/>
                    </a:cubicBezTo>
                    <a:cubicBezTo>
                      <a:pt x="624510" y="630834"/>
                      <a:pt x="624647" y="630971"/>
                      <a:pt x="624784" y="631108"/>
                    </a:cubicBezTo>
                    <a:cubicBezTo>
                      <a:pt x="619298" y="624936"/>
                      <a:pt x="613537" y="619038"/>
                      <a:pt x="607365" y="613551"/>
                    </a:cubicBezTo>
                    <a:cubicBezTo>
                      <a:pt x="607639" y="613689"/>
                      <a:pt x="607776" y="613826"/>
                      <a:pt x="607914" y="613963"/>
                    </a:cubicBezTo>
                    <a:cubicBezTo>
                      <a:pt x="602839" y="609574"/>
                      <a:pt x="597764" y="605185"/>
                      <a:pt x="592415" y="601070"/>
                    </a:cubicBezTo>
                    <a:cubicBezTo>
                      <a:pt x="588574" y="597915"/>
                      <a:pt x="584597" y="595035"/>
                      <a:pt x="580482" y="592155"/>
                    </a:cubicBezTo>
                    <a:cubicBezTo>
                      <a:pt x="578973" y="591469"/>
                      <a:pt x="577464" y="590920"/>
                      <a:pt x="575955" y="590234"/>
                    </a:cubicBezTo>
                    <a:cubicBezTo>
                      <a:pt x="571292" y="588177"/>
                      <a:pt x="566628" y="586119"/>
                      <a:pt x="561965" y="584199"/>
                    </a:cubicBezTo>
                    <a:cubicBezTo>
                      <a:pt x="559633" y="583239"/>
                      <a:pt x="557576" y="582142"/>
                      <a:pt x="555381" y="581045"/>
                    </a:cubicBezTo>
                    <a:cubicBezTo>
                      <a:pt x="550992" y="578850"/>
                      <a:pt x="546740" y="576655"/>
                      <a:pt x="542351" y="574598"/>
                    </a:cubicBezTo>
                    <a:cubicBezTo>
                      <a:pt x="539334" y="573089"/>
                      <a:pt x="536316" y="571306"/>
                      <a:pt x="533299" y="569660"/>
                    </a:cubicBezTo>
                    <a:cubicBezTo>
                      <a:pt x="529458" y="567466"/>
                      <a:pt x="525755" y="565134"/>
                      <a:pt x="521914" y="562802"/>
                    </a:cubicBezTo>
                    <a:cubicBezTo>
                      <a:pt x="519308" y="561294"/>
                      <a:pt x="516565" y="559648"/>
                      <a:pt x="514508" y="557590"/>
                    </a:cubicBezTo>
                    <a:cubicBezTo>
                      <a:pt x="513410" y="556493"/>
                      <a:pt x="512725" y="555807"/>
                      <a:pt x="511902" y="554436"/>
                    </a:cubicBezTo>
                    <a:cubicBezTo>
                      <a:pt x="511079" y="553201"/>
                      <a:pt x="510530" y="551692"/>
                      <a:pt x="509844" y="550321"/>
                    </a:cubicBezTo>
                    <a:cubicBezTo>
                      <a:pt x="508335" y="547166"/>
                      <a:pt x="511079" y="543326"/>
                      <a:pt x="514370" y="543463"/>
                    </a:cubicBezTo>
                    <a:cubicBezTo>
                      <a:pt x="515879" y="543463"/>
                      <a:pt x="517388" y="543326"/>
                      <a:pt x="518760" y="543463"/>
                    </a:cubicBezTo>
                    <a:cubicBezTo>
                      <a:pt x="520543" y="543737"/>
                      <a:pt x="521503" y="543874"/>
                      <a:pt x="523286" y="544423"/>
                    </a:cubicBezTo>
                    <a:cubicBezTo>
                      <a:pt x="526441" y="545383"/>
                      <a:pt x="529458" y="547166"/>
                      <a:pt x="532338" y="548675"/>
                    </a:cubicBezTo>
                    <a:cubicBezTo>
                      <a:pt x="538099" y="551692"/>
                      <a:pt x="543586" y="555121"/>
                      <a:pt x="549072" y="558550"/>
                    </a:cubicBezTo>
                    <a:cubicBezTo>
                      <a:pt x="552775" y="560882"/>
                      <a:pt x="556616" y="563214"/>
                      <a:pt x="560319" y="565545"/>
                    </a:cubicBezTo>
                    <a:cubicBezTo>
                      <a:pt x="562925" y="567191"/>
                      <a:pt x="565531" y="568974"/>
                      <a:pt x="568000" y="570620"/>
                    </a:cubicBezTo>
                    <a:cubicBezTo>
                      <a:pt x="571703" y="573089"/>
                      <a:pt x="575407" y="575558"/>
                      <a:pt x="578973" y="577890"/>
                    </a:cubicBezTo>
                    <a:cubicBezTo>
                      <a:pt x="582128" y="579947"/>
                      <a:pt x="585145" y="582142"/>
                      <a:pt x="588163" y="584336"/>
                    </a:cubicBezTo>
                    <a:cubicBezTo>
                      <a:pt x="588711" y="584611"/>
                      <a:pt x="589397" y="584748"/>
                      <a:pt x="589946" y="585022"/>
                    </a:cubicBezTo>
                    <a:cubicBezTo>
                      <a:pt x="593923" y="586668"/>
                      <a:pt x="598038" y="588177"/>
                      <a:pt x="602016" y="589686"/>
                    </a:cubicBezTo>
                    <a:cubicBezTo>
                      <a:pt x="607502" y="591743"/>
                      <a:pt x="613126" y="593663"/>
                      <a:pt x="618749" y="595584"/>
                    </a:cubicBezTo>
                    <a:cubicBezTo>
                      <a:pt x="623550" y="596955"/>
                      <a:pt x="628488" y="598464"/>
                      <a:pt x="633288" y="599835"/>
                    </a:cubicBezTo>
                    <a:cubicBezTo>
                      <a:pt x="633974" y="600110"/>
                      <a:pt x="634660" y="600110"/>
                      <a:pt x="635346" y="600247"/>
                    </a:cubicBezTo>
                    <a:cubicBezTo>
                      <a:pt x="637266" y="600658"/>
                      <a:pt x="639323" y="601207"/>
                      <a:pt x="641106" y="601619"/>
                    </a:cubicBezTo>
                    <a:cubicBezTo>
                      <a:pt x="643987" y="602304"/>
                      <a:pt x="646730" y="602990"/>
                      <a:pt x="649473" y="603539"/>
                    </a:cubicBezTo>
                    <a:cubicBezTo>
                      <a:pt x="649473" y="603539"/>
                      <a:pt x="649336" y="603539"/>
                      <a:pt x="649336" y="603539"/>
                    </a:cubicBezTo>
                    <a:cubicBezTo>
                      <a:pt x="656057" y="604773"/>
                      <a:pt x="662778" y="605871"/>
                      <a:pt x="669636" y="606556"/>
                    </a:cubicBezTo>
                    <a:cubicBezTo>
                      <a:pt x="673202" y="606693"/>
                      <a:pt x="676768" y="606693"/>
                      <a:pt x="680197" y="606556"/>
                    </a:cubicBezTo>
                    <a:cubicBezTo>
                      <a:pt x="682254" y="606282"/>
                      <a:pt x="684312" y="606008"/>
                      <a:pt x="686506" y="605596"/>
                    </a:cubicBezTo>
                    <a:cubicBezTo>
                      <a:pt x="686506" y="605596"/>
                      <a:pt x="686506" y="605596"/>
                      <a:pt x="686506" y="605596"/>
                    </a:cubicBezTo>
                    <a:cubicBezTo>
                      <a:pt x="688015" y="605322"/>
                      <a:pt x="689387" y="604910"/>
                      <a:pt x="690896" y="604362"/>
                    </a:cubicBezTo>
                    <a:cubicBezTo>
                      <a:pt x="690896" y="604362"/>
                      <a:pt x="690758" y="604362"/>
                      <a:pt x="690758" y="604362"/>
                    </a:cubicBezTo>
                    <a:cubicBezTo>
                      <a:pt x="690896" y="604362"/>
                      <a:pt x="690896" y="604225"/>
                      <a:pt x="691033" y="604225"/>
                    </a:cubicBezTo>
                    <a:cubicBezTo>
                      <a:pt x="691170" y="604225"/>
                      <a:pt x="691170" y="604225"/>
                      <a:pt x="691307" y="604087"/>
                    </a:cubicBezTo>
                    <a:cubicBezTo>
                      <a:pt x="691307" y="604087"/>
                      <a:pt x="691170" y="604087"/>
                      <a:pt x="691170" y="604087"/>
                    </a:cubicBezTo>
                    <a:cubicBezTo>
                      <a:pt x="692679" y="603539"/>
                      <a:pt x="694187" y="602853"/>
                      <a:pt x="695696" y="602167"/>
                    </a:cubicBezTo>
                    <a:cubicBezTo>
                      <a:pt x="696108" y="602030"/>
                      <a:pt x="696382" y="601756"/>
                      <a:pt x="696793" y="601619"/>
                    </a:cubicBezTo>
                    <a:cubicBezTo>
                      <a:pt x="697754" y="600933"/>
                      <a:pt x="698714" y="600247"/>
                      <a:pt x="699674" y="599424"/>
                    </a:cubicBezTo>
                    <a:cubicBezTo>
                      <a:pt x="699537" y="599561"/>
                      <a:pt x="699537" y="599561"/>
                      <a:pt x="699399" y="599698"/>
                    </a:cubicBezTo>
                    <a:cubicBezTo>
                      <a:pt x="700359" y="598875"/>
                      <a:pt x="701183" y="597915"/>
                      <a:pt x="702006" y="597092"/>
                    </a:cubicBezTo>
                    <a:cubicBezTo>
                      <a:pt x="702280" y="596681"/>
                      <a:pt x="702417" y="596406"/>
                      <a:pt x="702691" y="596132"/>
                    </a:cubicBezTo>
                    <a:cubicBezTo>
                      <a:pt x="702691" y="596132"/>
                      <a:pt x="702691" y="596132"/>
                      <a:pt x="702691" y="596132"/>
                    </a:cubicBezTo>
                    <a:cubicBezTo>
                      <a:pt x="702966" y="595721"/>
                      <a:pt x="703240" y="595172"/>
                      <a:pt x="703514" y="594761"/>
                    </a:cubicBezTo>
                    <a:cubicBezTo>
                      <a:pt x="703651" y="594349"/>
                      <a:pt x="703788" y="594075"/>
                      <a:pt x="703926" y="593663"/>
                    </a:cubicBezTo>
                    <a:cubicBezTo>
                      <a:pt x="704063" y="593115"/>
                      <a:pt x="704200" y="592703"/>
                      <a:pt x="704337" y="592292"/>
                    </a:cubicBezTo>
                    <a:cubicBezTo>
                      <a:pt x="704612" y="591194"/>
                      <a:pt x="704749" y="590234"/>
                      <a:pt x="704886" y="589137"/>
                    </a:cubicBezTo>
                    <a:cubicBezTo>
                      <a:pt x="704886" y="588588"/>
                      <a:pt x="704886" y="587903"/>
                      <a:pt x="704886" y="587217"/>
                    </a:cubicBezTo>
                    <a:cubicBezTo>
                      <a:pt x="704886" y="587491"/>
                      <a:pt x="704886" y="587628"/>
                      <a:pt x="704886" y="587903"/>
                    </a:cubicBezTo>
                    <a:cubicBezTo>
                      <a:pt x="704886" y="586531"/>
                      <a:pt x="704612" y="585159"/>
                      <a:pt x="704337" y="583788"/>
                    </a:cubicBezTo>
                    <a:cubicBezTo>
                      <a:pt x="704337" y="583925"/>
                      <a:pt x="704337" y="584062"/>
                      <a:pt x="704337" y="584199"/>
                    </a:cubicBezTo>
                    <a:cubicBezTo>
                      <a:pt x="704200" y="583513"/>
                      <a:pt x="703926" y="582828"/>
                      <a:pt x="703651" y="582142"/>
                    </a:cubicBezTo>
                    <a:cubicBezTo>
                      <a:pt x="703240" y="581045"/>
                      <a:pt x="702691" y="579810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006" y="578576"/>
                      <a:pt x="702006" y="578439"/>
                      <a:pt x="701868" y="578164"/>
                    </a:cubicBezTo>
                    <a:cubicBezTo>
                      <a:pt x="701868" y="578301"/>
                      <a:pt x="702006" y="578439"/>
                      <a:pt x="702006" y="578439"/>
                    </a:cubicBezTo>
                    <a:cubicBezTo>
                      <a:pt x="700908" y="576381"/>
                      <a:pt x="699811" y="574324"/>
                      <a:pt x="698439" y="572403"/>
                    </a:cubicBezTo>
                    <a:cubicBezTo>
                      <a:pt x="698577" y="572678"/>
                      <a:pt x="698714" y="572815"/>
                      <a:pt x="698714" y="572952"/>
                    </a:cubicBezTo>
                    <a:cubicBezTo>
                      <a:pt x="697068" y="570483"/>
                      <a:pt x="695285" y="568289"/>
                      <a:pt x="693364" y="565957"/>
                    </a:cubicBezTo>
                    <a:cubicBezTo>
                      <a:pt x="693501" y="566094"/>
                      <a:pt x="693639" y="566231"/>
                      <a:pt x="693776" y="566368"/>
                    </a:cubicBezTo>
                    <a:cubicBezTo>
                      <a:pt x="690347" y="562665"/>
                      <a:pt x="686643" y="559099"/>
                      <a:pt x="682940" y="555670"/>
                    </a:cubicBezTo>
                    <a:cubicBezTo>
                      <a:pt x="682940" y="555670"/>
                      <a:pt x="682940" y="555670"/>
                      <a:pt x="682940" y="555670"/>
                    </a:cubicBezTo>
                    <a:cubicBezTo>
                      <a:pt x="682940" y="555670"/>
                      <a:pt x="682803" y="555533"/>
                      <a:pt x="682803" y="555533"/>
                    </a:cubicBezTo>
                    <a:cubicBezTo>
                      <a:pt x="682666" y="555396"/>
                      <a:pt x="682666" y="555396"/>
                      <a:pt x="682529" y="555258"/>
                    </a:cubicBezTo>
                    <a:cubicBezTo>
                      <a:pt x="682529" y="555258"/>
                      <a:pt x="682666" y="555396"/>
                      <a:pt x="682666" y="555396"/>
                    </a:cubicBezTo>
                    <a:cubicBezTo>
                      <a:pt x="676356" y="549909"/>
                      <a:pt x="669636" y="545109"/>
                      <a:pt x="662778" y="540445"/>
                    </a:cubicBezTo>
                    <a:cubicBezTo>
                      <a:pt x="662778" y="540445"/>
                      <a:pt x="662915" y="540582"/>
                      <a:pt x="662915" y="540582"/>
                    </a:cubicBezTo>
                    <a:cubicBezTo>
                      <a:pt x="654000" y="534547"/>
                      <a:pt x="644810" y="529198"/>
                      <a:pt x="635483" y="523849"/>
                    </a:cubicBezTo>
                    <a:cubicBezTo>
                      <a:pt x="632191" y="521929"/>
                      <a:pt x="628762" y="520420"/>
                      <a:pt x="625333" y="518637"/>
                    </a:cubicBezTo>
                    <a:cubicBezTo>
                      <a:pt x="617378" y="514659"/>
                      <a:pt x="609285" y="510681"/>
                      <a:pt x="601330" y="506567"/>
                    </a:cubicBezTo>
                    <a:cubicBezTo>
                      <a:pt x="593923" y="503275"/>
                      <a:pt x="586654" y="499983"/>
                      <a:pt x="579384" y="496691"/>
                    </a:cubicBezTo>
                    <a:cubicBezTo>
                      <a:pt x="572938" y="493811"/>
                      <a:pt x="566354" y="491068"/>
                      <a:pt x="559908" y="488324"/>
                    </a:cubicBezTo>
                    <a:cubicBezTo>
                      <a:pt x="552638" y="485307"/>
                      <a:pt x="545369" y="482289"/>
                      <a:pt x="538099" y="479272"/>
                    </a:cubicBezTo>
                    <a:cubicBezTo>
                      <a:pt x="534533" y="477763"/>
                      <a:pt x="530967" y="476391"/>
                      <a:pt x="527401" y="474883"/>
                    </a:cubicBezTo>
                    <a:cubicBezTo>
                      <a:pt x="527401" y="474883"/>
                      <a:pt x="527401" y="474883"/>
                      <a:pt x="527264" y="474883"/>
                    </a:cubicBezTo>
                    <a:cubicBezTo>
                      <a:pt x="523972" y="474060"/>
                      <a:pt x="520817" y="472962"/>
                      <a:pt x="517525" y="472002"/>
                    </a:cubicBezTo>
                    <a:cubicBezTo>
                      <a:pt x="513822" y="470905"/>
                      <a:pt x="510393" y="469396"/>
                      <a:pt x="506827" y="467888"/>
                    </a:cubicBezTo>
                    <a:cubicBezTo>
                      <a:pt x="504632" y="466927"/>
                      <a:pt x="503398" y="464459"/>
                      <a:pt x="504083" y="462127"/>
                    </a:cubicBezTo>
                    <a:cubicBezTo>
                      <a:pt x="504769" y="459932"/>
                      <a:pt x="507101" y="458149"/>
                      <a:pt x="509433" y="458698"/>
                    </a:cubicBezTo>
                    <a:cubicBezTo>
                      <a:pt x="512725" y="459246"/>
                      <a:pt x="515879" y="459932"/>
                      <a:pt x="519034" y="461030"/>
                    </a:cubicBezTo>
                    <a:cubicBezTo>
                      <a:pt x="521366" y="461853"/>
                      <a:pt x="523835" y="462675"/>
                      <a:pt x="526166" y="463636"/>
                    </a:cubicBezTo>
                    <a:cubicBezTo>
                      <a:pt x="528909" y="464733"/>
                      <a:pt x="531790" y="465830"/>
                      <a:pt x="534533" y="466927"/>
                    </a:cubicBezTo>
                    <a:cubicBezTo>
                      <a:pt x="539471" y="468299"/>
                      <a:pt x="544271" y="469533"/>
                      <a:pt x="549209" y="470768"/>
                    </a:cubicBezTo>
                    <a:cubicBezTo>
                      <a:pt x="552501" y="471728"/>
                      <a:pt x="555930" y="472277"/>
                      <a:pt x="559222" y="472962"/>
                    </a:cubicBezTo>
                    <a:cubicBezTo>
                      <a:pt x="563199" y="473785"/>
                      <a:pt x="567177" y="474746"/>
                      <a:pt x="571292" y="475706"/>
                    </a:cubicBezTo>
                    <a:cubicBezTo>
                      <a:pt x="571155" y="475706"/>
                      <a:pt x="571155" y="475706"/>
                      <a:pt x="571018" y="475706"/>
                    </a:cubicBezTo>
                    <a:cubicBezTo>
                      <a:pt x="571155" y="475706"/>
                      <a:pt x="571429" y="475706"/>
                      <a:pt x="571566" y="475843"/>
                    </a:cubicBezTo>
                    <a:lnTo>
                      <a:pt x="571566" y="475843"/>
                    </a:lnTo>
                    <a:lnTo>
                      <a:pt x="571566" y="475843"/>
                    </a:lnTo>
                    <a:cubicBezTo>
                      <a:pt x="577876" y="476803"/>
                      <a:pt x="584185" y="477900"/>
                      <a:pt x="590494" y="478998"/>
                    </a:cubicBezTo>
                    <a:cubicBezTo>
                      <a:pt x="592277" y="479272"/>
                      <a:pt x="593923" y="479683"/>
                      <a:pt x="595706" y="479820"/>
                    </a:cubicBezTo>
                    <a:cubicBezTo>
                      <a:pt x="598724" y="480232"/>
                      <a:pt x="601879" y="480506"/>
                      <a:pt x="604896" y="480918"/>
                    </a:cubicBezTo>
                    <a:cubicBezTo>
                      <a:pt x="610383" y="481604"/>
                      <a:pt x="615732" y="482289"/>
                      <a:pt x="621218" y="482838"/>
                    </a:cubicBezTo>
                    <a:cubicBezTo>
                      <a:pt x="627528" y="483387"/>
                      <a:pt x="633700" y="483798"/>
                      <a:pt x="640009" y="484347"/>
                    </a:cubicBezTo>
                    <a:cubicBezTo>
                      <a:pt x="640009" y="484347"/>
                      <a:pt x="640009" y="484347"/>
                      <a:pt x="640009" y="484347"/>
                    </a:cubicBezTo>
                    <a:cubicBezTo>
                      <a:pt x="640009" y="484347"/>
                      <a:pt x="640146" y="484347"/>
                      <a:pt x="640146" y="484347"/>
                    </a:cubicBezTo>
                    <a:cubicBezTo>
                      <a:pt x="640284" y="484347"/>
                      <a:pt x="640558" y="484347"/>
                      <a:pt x="640695" y="484347"/>
                    </a:cubicBezTo>
                    <a:cubicBezTo>
                      <a:pt x="640695" y="484347"/>
                      <a:pt x="640558" y="484347"/>
                      <a:pt x="640558" y="484347"/>
                    </a:cubicBezTo>
                    <a:cubicBezTo>
                      <a:pt x="645907" y="484621"/>
                      <a:pt x="651256" y="484895"/>
                      <a:pt x="656606" y="485170"/>
                    </a:cubicBezTo>
                    <a:cubicBezTo>
                      <a:pt x="659074" y="485307"/>
                      <a:pt x="661543" y="485170"/>
                      <a:pt x="663875" y="485170"/>
                    </a:cubicBezTo>
                    <a:cubicBezTo>
                      <a:pt x="667990" y="485170"/>
                      <a:pt x="671967" y="485170"/>
                      <a:pt x="676082" y="484895"/>
                    </a:cubicBezTo>
                    <a:cubicBezTo>
                      <a:pt x="681294" y="484484"/>
                      <a:pt x="686506" y="483935"/>
                      <a:pt x="691719" y="482975"/>
                    </a:cubicBezTo>
                    <a:cubicBezTo>
                      <a:pt x="691581" y="482975"/>
                      <a:pt x="691444" y="482975"/>
                      <a:pt x="691307" y="482975"/>
                    </a:cubicBezTo>
                    <a:cubicBezTo>
                      <a:pt x="694462" y="482289"/>
                      <a:pt x="697616" y="481604"/>
                      <a:pt x="700634" y="480643"/>
                    </a:cubicBezTo>
                    <a:cubicBezTo>
                      <a:pt x="702691" y="479958"/>
                      <a:pt x="704612" y="479135"/>
                      <a:pt x="706532" y="478175"/>
                    </a:cubicBezTo>
                    <a:cubicBezTo>
                      <a:pt x="706532" y="478175"/>
                      <a:pt x="706395" y="478312"/>
                      <a:pt x="706257" y="478312"/>
                    </a:cubicBezTo>
                    <a:cubicBezTo>
                      <a:pt x="707355" y="477763"/>
                      <a:pt x="708452" y="477214"/>
                      <a:pt x="709412" y="476529"/>
                    </a:cubicBezTo>
                    <a:cubicBezTo>
                      <a:pt x="709412" y="476529"/>
                      <a:pt x="709412" y="476529"/>
                      <a:pt x="709275" y="476666"/>
                    </a:cubicBezTo>
                    <a:cubicBezTo>
                      <a:pt x="709412" y="476666"/>
                      <a:pt x="709412" y="476529"/>
                      <a:pt x="709549" y="476529"/>
                    </a:cubicBezTo>
                    <a:cubicBezTo>
                      <a:pt x="709686" y="476529"/>
                      <a:pt x="709686" y="476391"/>
                      <a:pt x="709824" y="476391"/>
                    </a:cubicBezTo>
                    <a:cubicBezTo>
                      <a:pt x="709824" y="476391"/>
                      <a:pt x="709686" y="476391"/>
                      <a:pt x="709686" y="476391"/>
                    </a:cubicBezTo>
                    <a:cubicBezTo>
                      <a:pt x="710784" y="475569"/>
                      <a:pt x="711744" y="474746"/>
                      <a:pt x="712704" y="473923"/>
                    </a:cubicBezTo>
                    <a:cubicBezTo>
                      <a:pt x="712567" y="474060"/>
                      <a:pt x="712430" y="474197"/>
                      <a:pt x="712293" y="474334"/>
                    </a:cubicBezTo>
                    <a:cubicBezTo>
                      <a:pt x="712704" y="473923"/>
                      <a:pt x="713115" y="473511"/>
                      <a:pt x="713527" y="472962"/>
                    </a:cubicBezTo>
                    <a:cubicBezTo>
                      <a:pt x="713801" y="472551"/>
                      <a:pt x="714075" y="472140"/>
                      <a:pt x="714350" y="471865"/>
                    </a:cubicBezTo>
                    <a:cubicBezTo>
                      <a:pt x="714624" y="471317"/>
                      <a:pt x="714899" y="470768"/>
                      <a:pt x="715173" y="470356"/>
                    </a:cubicBezTo>
                    <a:cubicBezTo>
                      <a:pt x="715036" y="470494"/>
                      <a:pt x="714899" y="470768"/>
                      <a:pt x="714899" y="470905"/>
                    </a:cubicBezTo>
                    <a:cubicBezTo>
                      <a:pt x="715173" y="470356"/>
                      <a:pt x="715310" y="469808"/>
                      <a:pt x="715584" y="469259"/>
                    </a:cubicBezTo>
                    <a:cubicBezTo>
                      <a:pt x="715722" y="468848"/>
                      <a:pt x="715859" y="468573"/>
                      <a:pt x="715859" y="468162"/>
                    </a:cubicBezTo>
                    <a:cubicBezTo>
                      <a:pt x="715996" y="467613"/>
                      <a:pt x="715996" y="467065"/>
                      <a:pt x="716133" y="466516"/>
                    </a:cubicBezTo>
                    <a:cubicBezTo>
                      <a:pt x="716133" y="466790"/>
                      <a:pt x="716133" y="466927"/>
                      <a:pt x="716133" y="467202"/>
                    </a:cubicBezTo>
                    <a:cubicBezTo>
                      <a:pt x="716133" y="466653"/>
                      <a:pt x="716133" y="466242"/>
                      <a:pt x="716133" y="465693"/>
                    </a:cubicBezTo>
                    <a:cubicBezTo>
                      <a:pt x="716133" y="465282"/>
                      <a:pt x="715996" y="464733"/>
                      <a:pt x="715996" y="464321"/>
                    </a:cubicBezTo>
                    <a:cubicBezTo>
                      <a:pt x="715859" y="463773"/>
                      <a:pt x="715722" y="463087"/>
                      <a:pt x="715584" y="462538"/>
                    </a:cubicBezTo>
                    <a:cubicBezTo>
                      <a:pt x="715173" y="461441"/>
                      <a:pt x="714761" y="460481"/>
                      <a:pt x="714350" y="459521"/>
                    </a:cubicBezTo>
                    <a:cubicBezTo>
                      <a:pt x="714350" y="459521"/>
                      <a:pt x="714350" y="459521"/>
                      <a:pt x="714350" y="459658"/>
                    </a:cubicBezTo>
                    <a:cubicBezTo>
                      <a:pt x="713664" y="458424"/>
                      <a:pt x="712978" y="457052"/>
                      <a:pt x="712155" y="455955"/>
                    </a:cubicBezTo>
                    <a:cubicBezTo>
                      <a:pt x="712293" y="456092"/>
                      <a:pt x="712293" y="456229"/>
                      <a:pt x="712430" y="456366"/>
                    </a:cubicBezTo>
                    <a:cubicBezTo>
                      <a:pt x="711744" y="455269"/>
                      <a:pt x="710921" y="454172"/>
                      <a:pt x="709961" y="453211"/>
                    </a:cubicBezTo>
                    <a:cubicBezTo>
                      <a:pt x="708452" y="451703"/>
                      <a:pt x="706943" y="450194"/>
                      <a:pt x="705435" y="448685"/>
                    </a:cubicBezTo>
                    <a:cubicBezTo>
                      <a:pt x="701868" y="445668"/>
                      <a:pt x="698302" y="442787"/>
                      <a:pt x="694325" y="440181"/>
                    </a:cubicBezTo>
                    <a:cubicBezTo>
                      <a:pt x="694599" y="440318"/>
                      <a:pt x="694736" y="440456"/>
                      <a:pt x="694873" y="440593"/>
                    </a:cubicBezTo>
                    <a:cubicBezTo>
                      <a:pt x="688838" y="436752"/>
                      <a:pt x="682529" y="433186"/>
                      <a:pt x="676219" y="429894"/>
                    </a:cubicBezTo>
                    <a:cubicBezTo>
                      <a:pt x="676356" y="429894"/>
                      <a:pt x="676494" y="430031"/>
                      <a:pt x="676631" y="430031"/>
                    </a:cubicBezTo>
                    <a:cubicBezTo>
                      <a:pt x="663052" y="423311"/>
                      <a:pt x="649062" y="417687"/>
                      <a:pt x="634797" y="412612"/>
                    </a:cubicBezTo>
                    <a:cubicBezTo>
                      <a:pt x="634797" y="412612"/>
                      <a:pt x="634934" y="412612"/>
                      <a:pt x="634934" y="412612"/>
                    </a:cubicBezTo>
                    <a:cubicBezTo>
                      <a:pt x="630957" y="411240"/>
                      <a:pt x="626979" y="409869"/>
                      <a:pt x="623001" y="408634"/>
                    </a:cubicBezTo>
                    <a:cubicBezTo>
                      <a:pt x="622727" y="408497"/>
                      <a:pt x="622453" y="408497"/>
                      <a:pt x="622041" y="408360"/>
                    </a:cubicBezTo>
                    <a:cubicBezTo>
                      <a:pt x="616280" y="408223"/>
                      <a:pt x="610383" y="408086"/>
                      <a:pt x="604622" y="407537"/>
                    </a:cubicBezTo>
                    <a:cubicBezTo>
                      <a:pt x="599684" y="406989"/>
                      <a:pt x="594884" y="406577"/>
                      <a:pt x="589946" y="406028"/>
                    </a:cubicBezTo>
                    <a:cubicBezTo>
                      <a:pt x="588163" y="405891"/>
                      <a:pt x="586380" y="405754"/>
                      <a:pt x="584597" y="405480"/>
                    </a:cubicBezTo>
                    <a:cubicBezTo>
                      <a:pt x="580756" y="405068"/>
                      <a:pt x="577053" y="404382"/>
                      <a:pt x="573212" y="403834"/>
                    </a:cubicBezTo>
                    <a:cubicBezTo>
                      <a:pt x="563885" y="402325"/>
                      <a:pt x="554558" y="400131"/>
                      <a:pt x="545506" y="397250"/>
                    </a:cubicBezTo>
                    <a:cubicBezTo>
                      <a:pt x="541940" y="396016"/>
                      <a:pt x="538374" y="394918"/>
                      <a:pt x="534945" y="393273"/>
                    </a:cubicBezTo>
                    <a:cubicBezTo>
                      <a:pt x="533984" y="392861"/>
                      <a:pt x="532887" y="392312"/>
                      <a:pt x="532064" y="391627"/>
                    </a:cubicBezTo>
                    <a:cubicBezTo>
                      <a:pt x="531378" y="391078"/>
                      <a:pt x="530693" y="390529"/>
                      <a:pt x="530144" y="389981"/>
                    </a:cubicBezTo>
                    <a:cubicBezTo>
                      <a:pt x="529184" y="389021"/>
                      <a:pt x="528361" y="388060"/>
                      <a:pt x="527401" y="387237"/>
                    </a:cubicBezTo>
                    <a:cubicBezTo>
                      <a:pt x="525069" y="384769"/>
                      <a:pt x="525618" y="380242"/>
                      <a:pt x="529047" y="378871"/>
                    </a:cubicBezTo>
                    <a:cubicBezTo>
                      <a:pt x="531241" y="378048"/>
                      <a:pt x="533436" y="376950"/>
                      <a:pt x="535767" y="376950"/>
                    </a:cubicBezTo>
                    <a:cubicBezTo>
                      <a:pt x="537551" y="376813"/>
                      <a:pt x="538785" y="376950"/>
                      <a:pt x="540568" y="377088"/>
                    </a:cubicBezTo>
                    <a:cubicBezTo>
                      <a:pt x="542625" y="377225"/>
                      <a:pt x="544820" y="377773"/>
                      <a:pt x="546878" y="378185"/>
                    </a:cubicBezTo>
                    <a:cubicBezTo>
                      <a:pt x="553050" y="379282"/>
                      <a:pt x="559222" y="380791"/>
                      <a:pt x="565257" y="382300"/>
                    </a:cubicBezTo>
                    <a:cubicBezTo>
                      <a:pt x="572664" y="384083"/>
                      <a:pt x="580070" y="385866"/>
                      <a:pt x="587477" y="387786"/>
                    </a:cubicBezTo>
                    <a:cubicBezTo>
                      <a:pt x="591729" y="388883"/>
                      <a:pt x="595981" y="389981"/>
                      <a:pt x="600096" y="391078"/>
                    </a:cubicBezTo>
                    <a:cubicBezTo>
                      <a:pt x="602564" y="391764"/>
                      <a:pt x="604896" y="392450"/>
                      <a:pt x="607228" y="393273"/>
                    </a:cubicBezTo>
                    <a:cubicBezTo>
                      <a:pt x="612029" y="394781"/>
                      <a:pt x="616966" y="396290"/>
                      <a:pt x="621904" y="397662"/>
                    </a:cubicBezTo>
                    <a:cubicBezTo>
                      <a:pt x="622316" y="397799"/>
                      <a:pt x="622727" y="397936"/>
                      <a:pt x="623001" y="398073"/>
                    </a:cubicBezTo>
                    <a:cubicBezTo>
                      <a:pt x="626156" y="398210"/>
                      <a:pt x="629311" y="398210"/>
                      <a:pt x="632328" y="398347"/>
                    </a:cubicBezTo>
                    <a:cubicBezTo>
                      <a:pt x="633151" y="398347"/>
                      <a:pt x="633974" y="398347"/>
                      <a:pt x="634660" y="398347"/>
                    </a:cubicBezTo>
                    <a:cubicBezTo>
                      <a:pt x="637403" y="398347"/>
                      <a:pt x="640009" y="398210"/>
                      <a:pt x="642752" y="398073"/>
                    </a:cubicBezTo>
                    <a:cubicBezTo>
                      <a:pt x="646593" y="397936"/>
                      <a:pt x="650433" y="397799"/>
                      <a:pt x="654274" y="397662"/>
                    </a:cubicBezTo>
                    <a:cubicBezTo>
                      <a:pt x="658663" y="397250"/>
                      <a:pt x="663052" y="396839"/>
                      <a:pt x="667441" y="396427"/>
                    </a:cubicBezTo>
                    <a:cubicBezTo>
                      <a:pt x="669361" y="396153"/>
                      <a:pt x="671282" y="396016"/>
                      <a:pt x="673202" y="395879"/>
                    </a:cubicBezTo>
                    <a:cubicBezTo>
                      <a:pt x="674711" y="395741"/>
                      <a:pt x="676494" y="395467"/>
                      <a:pt x="678003" y="395193"/>
                    </a:cubicBezTo>
                    <a:cubicBezTo>
                      <a:pt x="681294" y="394781"/>
                      <a:pt x="684449" y="394095"/>
                      <a:pt x="687467" y="393547"/>
                    </a:cubicBezTo>
                    <a:cubicBezTo>
                      <a:pt x="687329" y="393547"/>
                      <a:pt x="687192" y="393547"/>
                      <a:pt x="687055" y="393684"/>
                    </a:cubicBezTo>
                    <a:cubicBezTo>
                      <a:pt x="694599" y="392038"/>
                      <a:pt x="702006" y="390118"/>
                      <a:pt x="709412" y="387649"/>
                    </a:cubicBezTo>
                    <a:cubicBezTo>
                      <a:pt x="709412" y="387649"/>
                      <a:pt x="709275" y="387649"/>
                      <a:pt x="709275" y="387649"/>
                    </a:cubicBezTo>
                    <a:cubicBezTo>
                      <a:pt x="712704" y="386415"/>
                      <a:pt x="715996" y="385043"/>
                      <a:pt x="719288" y="383534"/>
                    </a:cubicBezTo>
                    <a:cubicBezTo>
                      <a:pt x="719288" y="383534"/>
                      <a:pt x="719288" y="383534"/>
                      <a:pt x="719151" y="383534"/>
                    </a:cubicBezTo>
                    <a:cubicBezTo>
                      <a:pt x="720659" y="382711"/>
                      <a:pt x="722031" y="381888"/>
                      <a:pt x="723540" y="380928"/>
                    </a:cubicBezTo>
                    <a:cubicBezTo>
                      <a:pt x="723540" y="380928"/>
                      <a:pt x="723540" y="380928"/>
                      <a:pt x="723540" y="380928"/>
                    </a:cubicBezTo>
                    <a:cubicBezTo>
                      <a:pt x="724637" y="380242"/>
                      <a:pt x="725734" y="379419"/>
                      <a:pt x="726694" y="378459"/>
                    </a:cubicBezTo>
                    <a:cubicBezTo>
                      <a:pt x="726694" y="378459"/>
                      <a:pt x="726694" y="378459"/>
                      <a:pt x="726557" y="378459"/>
                    </a:cubicBezTo>
                    <a:cubicBezTo>
                      <a:pt x="726969" y="378048"/>
                      <a:pt x="727380" y="377499"/>
                      <a:pt x="727791" y="377088"/>
                    </a:cubicBezTo>
                    <a:cubicBezTo>
                      <a:pt x="728477" y="376128"/>
                      <a:pt x="729026" y="375167"/>
                      <a:pt x="729438" y="374207"/>
                    </a:cubicBezTo>
                    <a:cubicBezTo>
                      <a:pt x="729300" y="374482"/>
                      <a:pt x="729163" y="374619"/>
                      <a:pt x="729163" y="374756"/>
                    </a:cubicBezTo>
                    <a:cubicBezTo>
                      <a:pt x="729300" y="374344"/>
                      <a:pt x="729438" y="373933"/>
                      <a:pt x="729575" y="373521"/>
                    </a:cubicBezTo>
                    <a:cubicBezTo>
                      <a:pt x="729575" y="373247"/>
                      <a:pt x="729712" y="372973"/>
                      <a:pt x="729712" y="372561"/>
                    </a:cubicBezTo>
                    <a:cubicBezTo>
                      <a:pt x="729712" y="372287"/>
                      <a:pt x="729712" y="372013"/>
                      <a:pt x="729575" y="371601"/>
                    </a:cubicBezTo>
                    <a:cubicBezTo>
                      <a:pt x="729438" y="371190"/>
                      <a:pt x="729300" y="370641"/>
                      <a:pt x="729163" y="370230"/>
                    </a:cubicBezTo>
                    <a:cubicBezTo>
                      <a:pt x="728889" y="369681"/>
                      <a:pt x="728752" y="369132"/>
                      <a:pt x="728477" y="368584"/>
                    </a:cubicBezTo>
                    <a:cubicBezTo>
                      <a:pt x="728203" y="368035"/>
                      <a:pt x="727929" y="367624"/>
                      <a:pt x="727654" y="367075"/>
                    </a:cubicBezTo>
                    <a:cubicBezTo>
                      <a:pt x="727106" y="366252"/>
                      <a:pt x="726420" y="365429"/>
                      <a:pt x="725734" y="364606"/>
                    </a:cubicBezTo>
                    <a:cubicBezTo>
                      <a:pt x="725734" y="364743"/>
                      <a:pt x="725871" y="364743"/>
                      <a:pt x="725871" y="364880"/>
                    </a:cubicBezTo>
                    <a:cubicBezTo>
                      <a:pt x="725460" y="364469"/>
                      <a:pt x="725048" y="364057"/>
                      <a:pt x="724637" y="363646"/>
                    </a:cubicBezTo>
                    <a:cubicBezTo>
                      <a:pt x="723814" y="362960"/>
                      <a:pt x="722991" y="362274"/>
                      <a:pt x="722168" y="361726"/>
                    </a:cubicBezTo>
                    <a:cubicBezTo>
                      <a:pt x="718876" y="359531"/>
                      <a:pt x="715310" y="357474"/>
                      <a:pt x="711744" y="355554"/>
                    </a:cubicBezTo>
                    <a:cubicBezTo>
                      <a:pt x="711881" y="355554"/>
                      <a:pt x="711881" y="355691"/>
                      <a:pt x="712018" y="355691"/>
                    </a:cubicBezTo>
                    <a:cubicBezTo>
                      <a:pt x="705435" y="352399"/>
                      <a:pt x="698577" y="349930"/>
                      <a:pt x="691581" y="347461"/>
                    </a:cubicBezTo>
                    <a:cubicBezTo>
                      <a:pt x="691581" y="347461"/>
                      <a:pt x="691581" y="347461"/>
                      <a:pt x="691581" y="347461"/>
                    </a:cubicBezTo>
                    <a:cubicBezTo>
                      <a:pt x="687055" y="345952"/>
                      <a:pt x="682392" y="344444"/>
                      <a:pt x="677728" y="343209"/>
                    </a:cubicBezTo>
                    <a:cubicBezTo>
                      <a:pt x="675396" y="342523"/>
                      <a:pt x="672790" y="341838"/>
                      <a:pt x="670459" y="341289"/>
                    </a:cubicBezTo>
                    <a:cubicBezTo>
                      <a:pt x="667990" y="340603"/>
                      <a:pt x="665521" y="339917"/>
                      <a:pt x="663052" y="339369"/>
                    </a:cubicBezTo>
                    <a:cubicBezTo>
                      <a:pt x="659760" y="338683"/>
                      <a:pt x="656606" y="337997"/>
                      <a:pt x="653314" y="337311"/>
                    </a:cubicBezTo>
                    <a:cubicBezTo>
                      <a:pt x="644947" y="335528"/>
                      <a:pt x="636580" y="333745"/>
                      <a:pt x="628350" y="331962"/>
                    </a:cubicBezTo>
                    <a:cubicBezTo>
                      <a:pt x="628625" y="331962"/>
                      <a:pt x="628762" y="332099"/>
                      <a:pt x="629036" y="332099"/>
                    </a:cubicBezTo>
                    <a:cubicBezTo>
                      <a:pt x="618749" y="330179"/>
                      <a:pt x="608325" y="328396"/>
                      <a:pt x="598038" y="326476"/>
                    </a:cubicBezTo>
                    <a:cubicBezTo>
                      <a:pt x="588848" y="324830"/>
                      <a:pt x="579522" y="323458"/>
                      <a:pt x="570332" y="321812"/>
                    </a:cubicBezTo>
                    <a:cubicBezTo>
                      <a:pt x="566903" y="321264"/>
                      <a:pt x="563474" y="320715"/>
                      <a:pt x="560182" y="320166"/>
                    </a:cubicBezTo>
                    <a:cubicBezTo>
                      <a:pt x="557987" y="320029"/>
                      <a:pt x="555930" y="319755"/>
                      <a:pt x="553736" y="319618"/>
                    </a:cubicBezTo>
                    <a:cubicBezTo>
                      <a:pt x="548249" y="319069"/>
                      <a:pt x="542763" y="318520"/>
                      <a:pt x="537276" y="317972"/>
                    </a:cubicBezTo>
                    <a:cubicBezTo>
                      <a:pt x="533573" y="317560"/>
                      <a:pt x="529870" y="317012"/>
                      <a:pt x="526166" y="316463"/>
                    </a:cubicBezTo>
                    <a:cubicBezTo>
                      <a:pt x="520131" y="315503"/>
                      <a:pt x="514370" y="314131"/>
                      <a:pt x="508473" y="312760"/>
                    </a:cubicBezTo>
                    <a:cubicBezTo>
                      <a:pt x="504083" y="311662"/>
                      <a:pt x="503123" y="305353"/>
                      <a:pt x="507238" y="303158"/>
                    </a:cubicBezTo>
                    <a:cubicBezTo>
                      <a:pt x="508061" y="302747"/>
                      <a:pt x="508884" y="302198"/>
                      <a:pt x="509844" y="302061"/>
                    </a:cubicBezTo>
                    <a:cubicBezTo>
                      <a:pt x="510941" y="301787"/>
                      <a:pt x="512313" y="301787"/>
                      <a:pt x="513273" y="301787"/>
                    </a:cubicBezTo>
                    <a:cubicBezTo>
                      <a:pt x="515056" y="301650"/>
                      <a:pt x="516839" y="302198"/>
                      <a:pt x="518485" y="302473"/>
                    </a:cubicBezTo>
                    <a:cubicBezTo>
                      <a:pt x="519446" y="302747"/>
                      <a:pt x="520406" y="302884"/>
                      <a:pt x="521366" y="303021"/>
                    </a:cubicBezTo>
                    <a:cubicBezTo>
                      <a:pt x="525480" y="303570"/>
                      <a:pt x="529595" y="304256"/>
                      <a:pt x="533710" y="304941"/>
                    </a:cubicBezTo>
                    <a:cubicBezTo>
                      <a:pt x="540294" y="305902"/>
                      <a:pt x="546878" y="306999"/>
                      <a:pt x="553461" y="308096"/>
                    </a:cubicBezTo>
                    <a:cubicBezTo>
                      <a:pt x="557713" y="308782"/>
                      <a:pt x="561965" y="309468"/>
                      <a:pt x="566217" y="310154"/>
                    </a:cubicBezTo>
                    <a:cubicBezTo>
                      <a:pt x="569783" y="310291"/>
                      <a:pt x="573349" y="310428"/>
                      <a:pt x="576778" y="310565"/>
                    </a:cubicBezTo>
                    <a:cubicBezTo>
                      <a:pt x="579933" y="310702"/>
                      <a:pt x="583225" y="310839"/>
                      <a:pt x="586380" y="310977"/>
                    </a:cubicBezTo>
                    <a:cubicBezTo>
                      <a:pt x="587751" y="310977"/>
                      <a:pt x="589260" y="311251"/>
                      <a:pt x="590769" y="311114"/>
                    </a:cubicBezTo>
                    <a:cubicBezTo>
                      <a:pt x="601056" y="310977"/>
                      <a:pt x="611343" y="310839"/>
                      <a:pt x="621630" y="310702"/>
                    </a:cubicBezTo>
                    <a:cubicBezTo>
                      <a:pt x="621355" y="310702"/>
                      <a:pt x="621218" y="310702"/>
                      <a:pt x="620944" y="310702"/>
                    </a:cubicBezTo>
                    <a:cubicBezTo>
                      <a:pt x="630545" y="310016"/>
                      <a:pt x="640146" y="309193"/>
                      <a:pt x="649885" y="308370"/>
                    </a:cubicBezTo>
                    <a:cubicBezTo>
                      <a:pt x="653314" y="308096"/>
                      <a:pt x="656880" y="307410"/>
                      <a:pt x="660309" y="306999"/>
                    </a:cubicBezTo>
                    <a:cubicBezTo>
                      <a:pt x="665384" y="306313"/>
                      <a:pt x="670322" y="305627"/>
                      <a:pt x="675396" y="304941"/>
                    </a:cubicBezTo>
                    <a:cubicBezTo>
                      <a:pt x="682392" y="303433"/>
                      <a:pt x="689387" y="301924"/>
                      <a:pt x="696245" y="300415"/>
                    </a:cubicBezTo>
                    <a:cubicBezTo>
                      <a:pt x="697068" y="300141"/>
                      <a:pt x="698028" y="299867"/>
                      <a:pt x="698851" y="299729"/>
                    </a:cubicBezTo>
                    <a:cubicBezTo>
                      <a:pt x="701183" y="299044"/>
                      <a:pt x="703514" y="298358"/>
                      <a:pt x="705846" y="297672"/>
                    </a:cubicBezTo>
                    <a:cubicBezTo>
                      <a:pt x="709824" y="296575"/>
                      <a:pt x="713664" y="295477"/>
                      <a:pt x="717642" y="294106"/>
                    </a:cubicBezTo>
                    <a:cubicBezTo>
                      <a:pt x="717367" y="294106"/>
                      <a:pt x="717230" y="294243"/>
                      <a:pt x="716956" y="294380"/>
                    </a:cubicBezTo>
                    <a:cubicBezTo>
                      <a:pt x="724774" y="291637"/>
                      <a:pt x="732318" y="288619"/>
                      <a:pt x="739725" y="284916"/>
                    </a:cubicBezTo>
                    <a:cubicBezTo>
                      <a:pt x="739450" y="284916"/>
                      <a:pt x="739313" y="285053"/>
                      <a:pt x="739039" y="285190"/>
                    </a:cubicBezTo>
                    <a:cubicBezTo>
                      <a:pt x="743565" y="282859"/>
                      <a:pt x="748091" y="280527"/>
                      <a:pt x="752206" y="277784"/>
                    </a:cubicBezTo>
                    <a:cubicBezTo>
                      <a:pt x="752206" y="277784"/>
                      <a:pt x="752206" y="277784"/>
                      <a:pt x="752206" y="277784"/>
                    </a:cubicBezTo>
                    <a:cubicBezTo>
                      <a:pt x="753989" y="276549"/>
                      <a:pt x="755635" y="275178"/>
                      <a:pt x="757418" y="273806"/>
                    </a:cubicBezTo>
                    <a:cubicBezTo>
                      <a:pt x="757281" y="273943"/>
                      <a:pt x="757281" y="273943"/>
                      <a:pt x="757144" y="274080"/>
                    </a:cubicBezTo>
                    <a:cubicBezTo>
                      <a:pt x="757281" y="273943"/>
                      <a:pt x="757418" y="273806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8515" y="272709"/>
                      <a:pt x="759476" y="271749"/>
                      <a:pt x="760436" y="270789"/>
                    </a:cubicBezTo>
                    <a:cubicBezTo>
                      <a:pt x="760299" y="270926"/>
                      <a:pt x="760161" y="271063"/>
                      <a:pt x="760024" y="271200"/>
                    </a:cubicBezTo>
                    <a:cubicBezTo>
                      <a:pt x="760436" y="270651"/>
                      <a:pt x="760847" y="270240"/>
                      <a:pt x="761121" y="269691"/>
                    </a:cubicBezTo>
                    <a:cubicBezTo>
                      <a:pt x="761807" y="268731"/>
                      <a:pt x="762356" y="267634"/>
                      <a:pt x="762905" y="266674"/>
                    </a:cubicBezTo>
                    <a:cubicBezTo>
                      <a:pt x="762905" y="266674"/>
                      <a:pt x="762767" y="266811"/>
                      <a:pt x="762767" y="266811"/>
                    </a:cubicBezTo>
                    <a:cubicBezTo>
                      <a:pt x="763042" y="266262"/>
                      <a:pt x="763316" y="265577"/>
                      <a:pt x="763590" y="265028"/>
                    </a:cubicBezTo>
                    <a:cubicBezTo>
                      <a:pt x="763728" y="264616"/>
                      <a:pt x="763728" y="264342"/>
                      <a:pt x="763865" y="263931"/>
                    </a:cubicBezTo>
                    <a:cubicBezTo>
                      <a:pt x="763865" y="263519"/>
                      <a:pt x="764002" y="263108"/>
                      <a:pt x="764002" y="262833"/>
                    </a:cubicBezTo>
                    <a:cubicBezTo>
                      <a:pt x="764002" y="262422"/>
                      <a:pt x="764002" y="262148"/>
                      <a:pt x="763865" y="261736"/>
                    </a:cubicBezTo>
                    <a:cubicBezTo>
                      <a:pt x="763865" y="261873"/>
                      <a:pt x="764002" y="262148"/>
                      <a:pt x="764002" y="262285"/>
                    </a:cubicBezTo>
                    <a:lnTo>
                      <a:pt x="764002" y="262285"/>
                    </a:lnTo>
                    <a:cubicBezTo>
                      <a:pt x="763865" y="261050"/>
                      <a:pt x="763453" y="259953"/>
                      <a:pt x="763042" y="258856"/>
                    </a:cubicBezTo>
                    <a:cubicBezTo>
                      <a:pt x="763042" y="258993"/>
                      <a:pt x="763179" y="259130"/>
                      <a:pt x="763179" y="259267"/>
                    </a:cubicBezTo>
                    <a:cubicBezTo>
                      <a:pt x="762905" y="258719"/>
                      <a:pt x="762767" y="258170"/>
                      <a:pt x="762493" y="257621"/>
                    </a:cubicBezTo>
                    <a:cubicBezTo>
                      <a:pt x="762219" y="257210"/>
                      <a:pt x="762081" y="256935"/>
                      <a:pt x="761807" y="256524"/>
                    </a:cubicBezTo>
                    <a:cubicBezTo>
                      <a:pt x="761533" y="256113"/>
                      <a:pt x="761259" y="255701"/>
                      <a:pt x="760984" y="255290"/>
                    </a:cubicBezTo>
                    <a:cubicBezTo>
                      <a:pt x="760299" y="254467"/>
                      <a:pt x="759613" y="253781"/>
                      <a:pt x="758927" y="253095"/>
                    </a:cubicBezTo>
                    <a:cubicBezTo>
                      <a:pt x="758927" y="253095"/>
                      <a:pt x="758927" y="253095"/>
                      <a:pt x="759064" y="253232"/>
                    </a:cubicBezTo>
                    <a:cubicBezTo>
                      <a:pt x="757967" y="252272"/>
                      <a:pt x="756870" y="251449"/>
                      <a:pt x="755635" y="250626"/>
                    </a:cubicBezTo>
                    <a:cubicBezTo>
                      <a:pt x="755772" y="250763"/>
                      <a:pt x="755772" y="250763"/>
                      <a:pt x="755909" y="250763"/>
                    </a:cubicBezTo>
                    <a:cubicBezTo>
                      <a:pt x="753441" y="249255"/>
                      <a:pt x="750972" y="247883"/>
                      <a:pt x="748503" y="246648"/>
                    </a:cubicBezTo>
                    <a:cubicBezTo>
                      <a:pt x="748777" y="246786"/>
                      <a:pt x="748914" y="246923"/>
                      <a:pt x="749051" y="246923"/>
                    </a:cubicBezTo>
                    <a:cubicBezTo>
                      <a:pt x="744799" y="244728"/>
                      <a:pt x="740410" y="242945"/>
                      <a:pt x="735884" y="241436"/>
                    </a:cubicBezTo>
                    <a:cubicBezTo>
                      <a:pt x="726420" y="238419"/>
                      <a:pt x="716956" y="235813"/>
                      <a:pt x="707217" y="233893"/>
                    </a:cubicBezTo>
                    <a:cubicBezTo>
                      <a:pt x="707492" y="233893"/>
                      <a:pt x="707629" y="234030"/>
                      <a:pt x="707903" y="234030"/>
                    </a:cubicBezTo>
                    <a:cubicBezTo>
                      <a:pt x="703788" y="233207"/>
                      <a:pt x="699537" y="232384"/>
                      <a:pt x="695422" y="231698"/>
                    </a:cubicBezTo>
                    <a:cubicBezTo>
                      <a:pt x="693501" y="231287"/>
                      <a:pt x="691444" y="231012"/>
                      <a:pt x="689524" y="230738"/>
                    </a:cubicBezTo>
                    <a:cubicBezTo>
                      <a:pt x="685821" y="230326"/>
                      <a:pt x="682254" y="229778"/>
                      <a:pt x="678688" y="229366"/>
                    </a:cubicBezTo>
                    <a:cubicBezTo>
                      <a:pt x="670322" y="228269"/>
                      <a:pt x="661955" y="227309"/>
                      <a:pt x="653588" y="226212"/>
                    </a:cubicBezTo>
                    <a:cubicBezTo>
                      <a:pt x="652353" y="226074"/>
                      <a:pt x="651119" y="225937"/>
                      <a:pt x="649885" y="225800"/>
                    </a:cubicBezTo>
                    <a:cubicBezTo>
                      <a:pt x="645495" y="225526"/>
                      <a:pt x="641244" y="225114"/>
                      <a:pt x="636855" y="224703"/>
                    </a:cubicBezTo>
                    <a:cubicBezTo>
                      <a:pt x="629585" y="224154"/>
                      <a:pt x="622316" y="223468"/>
                      <a:pt x="615046" y="222920"/>
                    </a:cubicBezTo>
                    <a:cubicBezTo>
                      <a:pt x="605719" y="222371"/>
                      <a:pt x="596392" y="221823"/>
                      <a:pt x="587065" y="221411"/>
                    </a:cubicBezTo>
                    <a:cubicBezTo>
                      <a:pt x="585419" y="221274"/>
                      <a:pt x="583773" y="221274"/>
                      <a:pt x="582128" y="221137"/>
                    </a:cubicBezTo>
                    <a:cubicBezTo>
                      <a:pt x="580893" y="221411"/>
                      <a:pt x="579659" y="221548"/>
                      <a:pt x="578424" y="221823"/>
                    </a:cubicBezTo>
                    <a:cubicBezTo>
                      <a:pt x="570881" y="223331"/>
                      <a:pt x="563199" y="224154"/>
                      <a:pt x="555519" y="224840"/>
                    </a:cubicBezTo>
                    <a:cubicBezTo>
                      <a:pt x="546192" y="225800"/>
                      <a:pt x="537002" y="225937"/>
                      <a:pt x="527675" y="225800"/>
                    </a:cubicBezTo>
                    <a:cubicBezTo>
                      <a:pt x="523286" y="225663"/>
                      <a:pt x="519034" y="225389"/>
                      <a:pt x="514645" y="224977"/>
                    </a:cubicBezTo>
                    <a:cubicBezTo>
                      <a:pt x="509570" y="224566"/>
                      <a:pt x="504632" y="223331"/>
                      <a:pt x="499557" y="222097"/>
                    </a:cubicBezTo>
                    <a:cubicBezTo>
                      <a:pt x="498323" y="221823"/>
                      <a:pt x="497225" y="221000"/>
                      <a:pt x="496540" y="219765"/>
                    </a:cubicBezTo>
                    <a:cubicBezTo>
                      <a:pt x="495717" y="218394"/>
                      <a:pt x="495717" y="216748"/>
                      <a:pt x="496265" y="215376"/>
                    </a:cubicBezTo>
                    <a:cubicBezTo>
                      <a:pt x="496814" y="214004"/>
                      <a:pt x="497500" y="212358"/>
                      <a:pt x="498734" y="211398"/>
                    </a:cubicBezTo>
                    <a:cubicBezTo>
                      <a:pt x="500243" y="210164"/>
                      <a:pt x="502026" y="209890"/>
                      <a:pt x="503946" y="209478"/>
                    </a:cubicBezTo>
                    <a:cubicBezTo>
                      <a:pt x="505318" y="209204"/>
                      <a:pt x="506690" y="209341"/>
                      <a:pt x="508061" y="209341"/>
                    </a:cubicBezTo>
                    <a:cubicBezTo>
                      <a:pt x="510256" y="209341"/>
                      <a:pt x="512450" y="209067"/>
                      <a:pt x="514645" y="209067"/>
                    </a:cubicBezTo>
                    <a:cubicBezTo>
                      <a:pt x="517799" y="208929"/>
                      <a:pt x="520954" y="209067"/>
                      <a:pt x="524109" y="209067"/>
                    </a:cubicBezTo>
                    <a:cubicBezTo>
                      <a:pt x="531927" y="209067"/>
                      <a:pt x="539882" y="209204"/>
                      <a:pt x="547838" y="209341"/>
                    </a:cubicBezTo>
                    <a:cubicBezTo>
                      <a:pt x="559770" y="209615"/>
                      <a:pt x="571841" y="209890"/>
                      <a:pt x="583911" y="210575"/>
                    </a:cubicBezTo>
                    <a:cubicBezTo>
                      <a:pt x="590357" y="209341"/>
                      <a:pt x="596804" y="208107"/>
                      <a:pt x="603250" y="206872"/>
                    </a:cubicBezTo>
                    <a:cubicBezTo>
                      <a:pt x="612440" y="204540"/>
                      <a:pt x="621492" y="202209"/>
                      <a:pt x="630682" y="199877"/>
                    </a:cubicBezTo>
                    <a:cubicBezTo>
                      <a:pt x="631642" y="199603"/>
                      <a:pt x="632740" y="199191"/>
                      <a:pt x="633700" y="198917"/>
                    </a:cubicBezTo>
                    <a:cubicBezTo>
                      <a:pt x="636717" y="197957"/>
                      <a:pt x="639598" y="196997"/>
                      <a:pt x="642478" y="196036"/>
                    </a:cubicBezTo>
                    <a:cubicBezTo>
                      <a:pt x="647004" y="194528"/>
                      <a:pt x="651531" y="193156"/>
                      <a:pt x="655920" y="191647"/>
                    </a:cubicBezTo>
                    <a:cubicBezTo>
                      <a:pt x="665521" y="188081"/>
                      <a:pt x="674848" y="184241"/>
                      <a:pt x="684038" y="179714"/>
                    </a:cubicBezTo>
                    <a:cubicBezTo>
                      <a:pt x="683763" y="179852"/>
                      <a:pt x="683626" y="179989"/>
                      <a:pt x="683489" y="179989"/>
                    </a:cubicBezTo>
                    <a:cubicBezTo>
                      <a:pt x="691307" y="176011"/>
                      <a:pt x="698851" y="171896"/>
                      <a:pt x="706120" y="167096"/>
                    </a:cubicBezTo>
                    <a:cubicBezTo>
                      <a:pt x="706120" y="167096"/>
                      <a:pt x="705983" y="167233"/>
                      <a:pt x="705983" y="167233"/>
                    </a:cubicBezTo>
                    <a:cubicBezTo>
                      <a:pt x="709412" y="164901"/>
                      <a:pt x="712978" y="162432"/>
                      <a:pt x="716133" y="159826"/>
                    </a:cubicBezTo>
                    <a:cubicBezTo>
                      <a:pt x="718053" y="158043"/>
                      <a:pt x="719973" y="156123"/>
                      <a:pt x="721757" y="154203"/>
                    </a:cubicBezTo>
                    <a:cubicBezTo>
                      <a:pt x="722168" y="153654"/>
                      <a:pt x="722580" y="153105"/>
                      <a:pt x="722991" y="152557"/>
                    </a:cubicBezTo>
                    <a:cubicBezTo>
                      <a:pt x="723265" y="152145"/>
                      <a:pt x="723402" y="151871"/>
                      <a:pt x="723677" y="151459"/>
                    </a:cubicBezTo>
                    <a:cubicBezTo>
                      <a:pt x="724225" y="150225"/>
                      <a:pt x="724774" y="148991"/>
                      <a:pt x="725048" y="147756"/>
                    </a:cubicBezTo>
                    <a:cubicBezTo>
                      <a:pt x="725048" y="147893"/>
                      <a:pt x="724911" y="148168"/>
                      <a:pt x="724774" y="148305"/>
                    </a:cubicBezTo>
                    <a:cubicBezTo>
                      <a:pt x="724911" y="147756"/>
                      <a:pt x="725048" y="147207"/>
                      <a:pt x="725186" y="146522"/>
                    </a:cubicBezTo>
                    <a:cubicBezTo>
                      <a:pt x="725186" y="146110"/>
                      <a:pt x="725323" y="145699"/>
                      <a:pt x="725323" y="145150"/>
                    </a:cubicBezTo>
                    <a:cubicBezTo>
                      <a:pt x="725323" y="144876"/>
                      <a:pt x="725323" y="144464"/>
                      <a:pt x="725186" y="144190"/>
                    </a:cubicBezTo>
                    <a:cubicBezTo>
                      <a:pt x="725048" y="143778"/>
                      <a:pt x="724911" y="143367"/>
                      <a:pt x="724911" y="143093"/>
                    </a:cubicBezTo>
                    <a:cubicBezTo>
                      <a:pt x="724774" y="142681"/>
                      <a:pt x="724500" y="142270"/>
                      <a:pt x="724362" y="141995"/>
                    </a:cubicBezTo>
                    <a:cubicBezTo>
                      <a:pt x="724088" y="141447"/>
                      <a:pt x="723677" y="140898"/>
                      <a:pt x="723402" y="140349"/>
                    </a:cubicBezTo>
                    <a:cubicBezTo>
                      <a:pt x="722717" y="139527"/>
                      <a:pt x="722031" y="138566"/>
                      <a:pt x="721345" y="137743"/>
                    </a:cubicBezTo>
                    <a:cubicBezTo>
                      <a:pt x="721345" y="137743"/>
                      <a:pt x="721345" y="137743"/>
                      <a:pt x="721345" y="137743"/>
                    </a:cubicBezTo>
                    <a:cubicBezTo>
                      <a:pt x="720933" y="137332"/>
                      <a:pt x="720385" y="136783"/>
                      <a:pt x="719836" y="136235"/>
                    </a:cubicBezTo>
                    <a:cubicBezTo>
                      <a:pt x="719973" y="136372"/>
                      <a:pt x="720111" y="136372"/>
                      <a:pt x="720111" y="136509"/>
                    </a:cubicBezTo>
                    <a:cubicBezTo>
                      <a:pt x="719288" y="135686"/>
                      <a:pt x="718328" y="135000"/>
                      <a:pt x="717367" y="134314"/>
                    </a:cubicBezTo>
                    <a:cubicBezTo>
                      <a:pt x="717504" y="134452"/>
                      <a:pt x="717504" y="134452"/>
                      <a:pt x="717642" y="134452"/>
                    </a:cubicBezTo>
                    <a:cubicBezTo>
                      <a:pt x="715859" y="133354"/>
                      <a:pt x="714075" y="132257"/>
                      <a:pt x="712155" y="131297"/>
                    </a:cubicBezTo>
                    <a:cubicBezTo>
                      <a:pt x="712293" y="131434"/>
                      <a:pt x="712567" y="131571"/>
                      <a:pt x="712704" y="131571"/>
                    </a:cubicBezTo>
                    <a:cubicBezTo>
                      <a:pt x="708864" y="129788"/>
                      <a:pt x="705023" y="128279"/>
                      <a:pt x="701045" y="126771"/>
                    </a:cubicBezTo>
                    <a:lnTo>
                      <a:pt x="701045" y="126771"/>
                    </a:lnTo>
                    <a:cubicBezTo>
                      <a:pt x="701045" y="126771"/>
                      <a:pt x="701045" y="126771"/>
                      <a:pt x="701045" y="126771"/>
                    </a:cubicBezTo>
                    <a:cubicBezTo>
                      <a:pt x="700908" y="126633"/>
                      <a:pt x="700634" y="126633"/>
                      <a:pt x="700497" y="126496"/>
                    </a:cubicBezTo>
                    <a:cubicBezTo>
                      <a:pt x="700497" y="126496"/>
                      <a:pt x="700634" y="126496"/>
                      <a:pt x="700634" y="126633"/>
                    </a:cubicBezTo>
                    <a:cubicBezTo>
                      <a:pt x="694736" y="124850"/>
                      <a:pt x="688564" y="123342"/>
                      <a:pt x="682529" y="122107"/>
                    </a:cubicBezTo>
                    <a:cubicBezTo>
                      <a:pt x="682529" y="122107"/>
                      <a:pt x="682666" y="122107"/>
                      <a:pt x="682666" y="122107"/>
                    </a:cubicBezTo>
                    <a:cubicBezTo>
                      <a:pt x="679237" y="121421"/>
                      <a:pt x="675808" y="120873"/>
                      <a:pt x="672242" y="120324"/>
                    </a:cubicBezTo>
                    <a:cubicBezTo>
                      <a:pt x="665932" y="123342"/>
                      <a:pt x="659623" y="126496"/>
                      <a:pt x="653177" y="129240"/>
                    </a:cubicBezTo>
                    <a:cubicBezTo>
                      <a:pt x="648650" y="131160"/>
                      <a:pt x="644124" y="133217"/>
                      <a:pt x="639735" y="135137"/>
                    </a:cubicBezTo>
                    <a:cubicBezTo>
                      <a:pt x="637403" y="136235"/>
                      <a:pt x="635071" y="137332"/>
                      <a:pt x="632603" y="138155"/>
                    </a:cubicBezTo>
                    <a:cubicBezTo>
                      <a:pt x="624647" y="141172"/>
                      <a:pt x="616829" y="144190"/>
                      <a:pt x="608874" y="147345"/>
                    </a:cubicBezTo>
                    <a:cubicBezTo>
                      <a:pt x="606268" y="148305"/>
                      <a:pt x="603387" y="149265"/>
                      <a:pt x="600781" y="150088"/>
                    </a:cubicBezTo>
                    <a:cubicBezTo>
                      <a:pt x="595981" y="151734"/>
                      <a:pt x="591180" y="153243"/>
                      <a:pt x="586242" y="154614"/>
                    </a:cubicBezTo>
                    <a:cubicBezTo>
                      <a:pt x="581442" y="155986"/>
                      <a:pt x="576504" y="157083"/>
                      <a:pt x="571566" y="158180"/>
                    </a:cubicBezTo>
                    <a:cubicBezTo>
                      <a:pt x="566491" y="159278"/>
                      <a:pt x="561279" y="159826"/>
                      <a:pt x="556067" y="160238"/>
                    </a:cubicBezTo>
                    <a:cubicBezTo>
                      <a:pt x="552227" y="160512"/>
                      <a:pt x="548386" y="160375"/>
                      <a:pt x="544546" y="160101"/>
                    </a:cubicBezTo>
                    <a:cubicBezTo>
                      <a:pt x="542900" y="159963"/>
                      <a:pt x="541117" y="159689"/>
                      <a:pt x="539334" y="159140"/>
                    </a:cubicBezTo>
                    <a:cubicBezTo>
                      <a:pt x="537688" y="158729"/>
                      <a:pt x="536042" y="158455"/>
                      <a:pt x="534533" y="157769"/>
                    </a:cubicBezTo>
                    <a:cubicBezTo>
                      <a:pt x="531927" y="156809"/>
                      <a:pt x="529321" y="155711"/>
                      <a:pt x="527401" y="153791"/>
                    </a:cubicBezTo>
                    <a:cubicBezTo>
                      <a:pt x="526304" y="152694"/>
                      <a:pt x="525618" y="151871"/>
                      <a:pt x="524658" y="150636"/>
                    </a:cubicBezTo>
                    <a:cubicBezTo>
                      <a:pt x="523697" y="149265"/>
                      <a:pt x="523012" y="147893"/>
                      <a:pt x="522463" y="146247"/>
                    </a:cubicBezTo>
                    <a:cubicBezTo>
                      <a:pt x="520954" y="142270"/>
                      <a:pt x="522463" y="137881"/>
                      <a:pt x="524932" y="134726"/>
                    </a:cubicBezTo>
                    <a:cubicBezTo>
                      <a:pt x="525892" y="133491"/>
                      <a:pt x="526715" y="132394"/>
                      <a:pt x="527812" y="131297"/>
                    </a:cubicBezTo>
                    <a:cubicBezTo>
                      <a:pt x="528772" y="130200"/>
                      <a:pt x="530144" y="129240"/>
                      <a:pt x="531241" y="128417"/>
                    </a:cubicBezTo>
                    <a:cubicBezTo>
                      <a:pt x="532476" y="127456"/>
                      <a:pt x="533847" y="126771"/>
                      <a:pt x="535219" y="126085"/>
                    </a:cubicBezTo>
                    <a:cubicBezTo>
                      <a:pt x="537276" y="124988"/>
                      <a:pt x="539471" y="124027"/>
                      <a:pt x="541528" y="123067"/>
                    </a:cubicBezTo>
                    <a:cubicBezTo>
                      <a:pt x="545506" y="121284"/>
                      <a:pt x="549621" y="120050"/>
                      <a:pt x="553736" y="118815"/>
                    </a:cubicBezTo>
                    <a:cubicBezTo>
                      <a:pt x="558125" y="117444"/>
                      <a:pt x="562788" y="116209"/>
                      <a:pt x="567314" y="115112"/>
                    </a:cubicBezTo>
                    <a:cubicBezTo>
                      <a:pt x="577601" y="112506"/>
                      <a:pt x="588163" y="110723"/>
                      <a:pt x="598724" y="109488"/>
                    </a:cubicBezTo>
                    <a:cubicBezTo>
                      <a:pt x="618749" y="107020"/>
                      <a:pt x="639049" y="106745"/>
                      <a:pt x="659211" y="108391"/>
                    </a:cubicBezTo>
                    <a:cubicBezTo>
                      <a:pt x="662640" y="108666"/>
                      <a:pt x="666207" y="109077"/>
                      <a:pt x="669636" y="109626"/>
                    </a:cubicBezTo>
                    <a:cubicBezTo>
                      <a:pt x="670184" y="109351"/>
                      <a:pt x="670733" y="109077"/>
                      <a:pt x="671282" y="108803"/>
                    </a:cubicBezTo>
                    <a:cubicBezTo>
                      <a:pt x="671830" y="108528"/>
                      <a:pt x="672242" y="108391"/>
                      <a:pt x="672790" y="108117"/>
                    </a:cubicBezTo>
                    <a:cubicBezTo>
                      <a:pt x="673613" y="107705"/>
                      <a:pt x="674436" y="107157"/>
                      <a:pt x="675396" y="106882"/>
                    </a:cubicBezTo>
                    <a:cubicBezTo>
                      <a:pt x="676905" y="106197"/>
                      <a:pt x="678414" y="105374"/>
                      <a:pt x="679785" y="104688"/>
                    </a:cubicBezTo>
                    <a:cubicBezTo>
                      <a:pt x="679923" y="104688"/>
                      <a:pt x="679923" y="104688"/>
                      <a:pt x="680060" y="104551"/>
                    </a:cubicBezTo>
                    <a:cubicBezTo>
                      <a:pt x="680334" y="104414"/>
                      <a:pt x="680746" y="104276"/>
                      <a:pt x="681020" y="104002"/>
                    </a:cubicBezTo>
                    <a:cubicBezTo>
                      <a:pt x="682666" y="103179"/>
                      <a:pt x="684449" y="102356"/>
                      <a:pt x="686095" y="101396"/>
                    </a:cubicBezTo>
                    <a:cubicBezTo>
                      <a:pt x="688701" y="100024"/>
                      <a:pt x="691170" y="98653"/>
                      <a:pt x="693776" y="97281"/>
                    </a:cubicBezTo>
                    <a:cubicBezTo>
                      <a:pt x="697891" y="95087"/>
                      <a:pt x="701868" y="92755"/>
                      <a:pt x="705846" y="90149"/>
                    </a:cubicBezTo>
                    <a:cubicBezTo>
                      <a:pt x="705709" y="90149"/>
                      <a:pt x="705709" y="90286"/>
                      <a:pt x="705572" y="90286"/>
                    </a:cubicBezTo>
                    <a:cubicBezTo>
                      <a:pt x="708452" y="88229"/>
                      <a:pt x="711195" y="86171"/>
                      <a:pt x="713938" y="83840"/>
                    </a:cubicBezTo>
                    <a:lnTo>
                      <a:pt x="713938" y="83840"/>
                    </a:lnTo>
                    <a:cubicBezTo>
                      <a:pt x="716133" y="81919"/>
                      <a:pt x="718190" y="79862"/>
                      <a:pt x="720111" y="77805"/>
                    </a:cubicBezTo>
                    <a:cubicBezTo>
                      <a:pt x="722031" y="75610"/>
                      <a:pt x="723814" y="73415"/>
                      <a:pt x="725460" y="71084"/>
                    </a:cubicBezTo>
                    <a:cubicBezTo>
                      <a:pt x="726557" y="69301"/>
                      <a:pt x="727654" y="67518"/>
                      <a:pt x="728615" y="65597"/>
                    </a:cubicBezTo>
                    <a:cubicBezTo>
                      <a:pt x="728889" y="65049"/>
                      <a:pt x="729026" y="64500"/>
                      <a:pt x="729300" y="63951"/>
                    </a:cubicBezTo>
                    <a:cubicBezTo>
                      <a:pt x="729712" y="62854"/>
                      <a:pt x="729986" y="61620"/>
                      <a:pt x="730260" y="60385"/>
                    </a:cubicBezTo>
                    <a:cubicBezTo>
                      <a:pt x="730260" y="60522"/>
                      <a:pt x="730260" y="60660"/>
                      <a:pt x="730123" y="60797"/>
                    </a:cubicBezTo>
                    <a:cubicBezTo>
                      <a:pt x="730398" y="59562"/>
                      <a:pt x="730535" y="58465"/>
                      <a:pt x="730672" y="57231"/>
                    </a:cubicBezTo>
                    <a:cubicBezTo>
                      <a:pt x="730672" y="57368"/>
                      <a:pt x="730672" y="57368"/>
                      <a:pt x="730672" y="57505"/>
                    </a:cubicBezTo>
                    <a:cubicBezTo>
                      <a:pt x="730672" y="57368"/>
                      <a:pt x="730672" y="57231"/>
                      <a:pt x="730672" y="56956"/>
                    </a:cubicBezTo>
                    <a:cubicBezTo>
                      <a:pt x="730672" y="56956"/>
                      <a:pt x="730672" y="56819"/>
                      <a:pt x="730672" y="56819"/>
                    </a:cubicBezTo>
                    <a:cubicBezTo>
                      <a:pt x="730672" y="56819"/>
                      <a:pt x="730672" y="56819"/>
                      <a:pt x="730672" y="56956"/>
                    </a:cubicBezTo>
                    <a:cubicBezTo>
                      <a:pt x="730672" y="55722"/>
                      <a:pt x="730672" y="54624"/>
                      <a:pt x="730672" y="53390"/>
                    </a:cubicBezTo>
                    <a:cubicBezTo>
                      <a:pt x="730672" y="53664"/>
                      <a:pt x="730672" y="53802"/>
                      <a:pt x="730672" y="54076"/>
                    </a:cubicBezTo>
                    <a:cubicBezTo>
                      <a:pt x="730672" y="52704"/>
                      <a:pt x="730398" y="51333"/>
                      <a:pt x="730123" y="49961"/>
                    </a:cubicBezTo>
                    <a:cubicBezTo>
                      <a:pt x="730123" y="50235"/>
                      <a:pt x="730260" y="50373"/>
                      <a:pt x="730260" y="50647"/>
                    </a:cubicBezTo>
                    <a:cubicBezTo>
                      <a:pt x="729986" y="49412"/>
                      <a:pt x="729712" y="48178"/>
                      <a:pt x="729300" y="46944"/>
                    </a:cubicBezTo>
                    <a:cubicBezTo>
                      <a:pt x="729300" y="47081"/>
                      <a:pt x="729300" y="47081"/>
                      <a:pt x="729438" y="47218"/>
                    </a:cubicBezTo>
                    <a:cubicBezTo>
                      <a:pt x="729438" y="47081"/>
                      <a:pt x="729300" y="46944"/>
                      <a:pt x="729300" y="46806"/>
                    </a:cubicBezTo>
                    <a:cubicBezTo>
                      <a:pt x="729300" y="46669"/>
                      <a:pt x="729300" y="46669"/>
                      <a:pt x="729163" y="46532"/>
                    </a:cubicBezTo>
                    <a:cubicBezTo>
                      <a:pt x="729163" y="46532"/>
                      <a:pt x="729163" y="46669"/>
                      <a:pt x="729163" y="46669"/>
                    </a:cubicBezTo>
                    <a:cubicBezTo>
                      <a:pt x="728477" y="44886"/>
                      <a:pt x="727791" y="43103"/>
                      <a:pt x="726969" y="41457"/>
                    </a:cubicBezTo>
                    <a:cubicBezTo>
                      <a:pt x="726969" y="41594"/>
                      <a:pt x="727106" y="41594"/>
                      <a:pt x="727106" y="41731"/>
                    </a:cubicBezTo>
                    <a:cubicBezTo>
                      <a:pt x="726420" y="40360"/>
                      <a:pt x="725597" y="38988"/>
                      <a:pt x="724774" y="37754"/>
                    </a:cubicBezTo>
                    <a:cubicBezTo>
                      <a:pt x="724911" y="37891"/>
                      <a:pt x="725048" y="38165"/>
                      <a:pt x="725048" y="38302"/>
                    </a:cubicBezTo>
                    <a:cubicBezTo>
                      <a:pt x="723677" y="36382"/>
                      <a:pt x="722305" y="34599"/>
                      <a:pt x="720796" y="32816"/>
                    </a:cubicBezTo>
                    <a:cubicBezTo>
                      <a:pt x="720933" y="33090"/>
                      <a:pt x="721071" y="33228"/>
                      <a:pt x="721208" y="33365"/>
                    </a:cubicBezTo>
                    <a:cubicBezTo>
                      <a:pt x="719699" y="31719"/>
                      <a:pt x="718190" y="30210"/>
                      <a:pt x="716544" y="28701"/>
                    </a:cubicBezTo>
                    <a:cubicBezTo>
                      <a:pt x="714350" y="26781"/>
                      <a:pt x="712155" y="25135"/>
                      <a:pt x="709824" y="23489"/>
                    </a:cubicBezTo>
                    <a:cubicBezTo>
                      <a:pt x="706669" y="21432"/>
                      <a:pt x="703377" y="19512"/>
                      <a:pt x="699948" y="17866"/>
                    </a:cubicBezTo>
                    <a:cubicBezTo>
                      <a:pt x="700222" y="18003"/>
                      <a:pt x="700359" y="18140"/>
                      <a:pt x="700497" y="18140"/>
                    </a:cubicBezTo>
                    <a:cubicBezTo>
                      <a:pt x="697754" y="16768"/>
                      <a:pt x="695010" y="15671"/>
                      <a:pt x="692130" y="14574"/>
                    </a:cubicBezTo>
                    <a:cubicBezTo>
                      <a:pt x="692404" y="14711"/>
                      <a:pt x="692541" y="14711"/>
                      <a:pt x="692816" y="14848"/>
                    </a:cubicBezTo>
                    <a:cubicBezTo>
                      <a:pt x="689387" y="13614"/>
                      <a:pt x="685821" y="12791"/>
                      <a:pt x="682254" y="11968"/>
                    </a:cubicBezTo>
                    <a:cubicBezTo>
                      <a:pt x="682254" y="11968"/>
                      <a:pt x="682254" y="11968"/>
                      <a:pt x="682392" y="11968"/>
                    </a:cubicBezTo>
                    <a:cubicBezTo>
                      <a:pt x="679374" y="11419"/>
                      <a:pt x="676494" y="11008"/>
                      <a:pt x="673476" y="10733"/>
                    </a:cubicBezTo>
                    <a:cubicBezTo>
                      <a:pt x="669773" y="10459"/>
                      <a:pt x="666207" y="10459"/>
                      <a:pt x="662503" y="10733"/>
                    </a:cubicBezTo>
                    <a:cubicBezTo>
                      <a:pt x="662503" y="10733"/>
                      <a:pt x="662640" y="10733"/>
                      <a:pt x="662640" y="10733"/>
                    </a:cubicBezTo>
                    <a:cubicBezTo>
                      <a:pt x="662503" y="10733"/>
                      <a:pt x="662366" y="10733"/>
                      <a:pt x="662229" y="10733"/>
                    </a:cubicBezTo>
                    <a:cubicBezTo>
                      <a:pt x="662092" y="10733"/>
                      <a:pt x="662092" y="10733"/>
                      <a:pt x="661955" y="10733"/>
                    </a:cubicBezTo>
                    <a:cubicBezTo>
                      <a:pt x="661955" y="10733"/>
                      <a:pt x="662092" y="10733"/>
                      <a:pt x="662092" y="10733"/>
                    </a:cubicBezTo>
                    <a:cubicBezTo>
                      <a:pt x="658251" y="11145"/>
                      <a:pt x="654548" y="11693"/>
                      <a:pt x="650708" y="12379"/>
                    </a:cubicBezTo>
                    <a:cubicBezTo>
                      <a:pt x="650708" y="12379"/>
                      <a:pt x="650845" y="12379"/>
                      <a:pt x="650845" y="12379"/>
                    </a:cubicBezTo>
                    <a:cubicBezTo>
                      <a:pt x="647279" y="13202"/>
                      <a:pt x="643850" y="14162"/>
                      <a:pt x="640421" y="15260"/>
                    </a:cubicBezTo>
                    <a:cubicBezTo>
                      <a:pt x="640421" y="15260"/>
                      <a:pt x="640558" y="15260"/>
                      <a:pt x="640558" y="15260"/>
                    </a:cubicBezTo>
                    <a:cubicBezTo>
                      <a:pt x="634523" y="17317"/>
                      <a:pt x="628762" y="19923"/>
                      <a:pt x="623001" y="22666"/>
                    </a:cubicBezTo>
                    <a:cubicBezTo>
                      <a:pt x="623139" y="22529"/>
                      <a:pt x="623276" y="22529"/>
                      <a:pt x="623413" y="22392"/>
                    </a:cubicBezTo>
                    <a:cubicBezTo>
                      <a:pt x="615320" y="26644"/>
                      <a:pt x="607502" y="31307"/>
                      <a:pt x="599821" y="36382"/>
                    </a:cubicBezTo>
                    <a:cubicBezTo>
                      <a:pt x="600096" y="36245"/>
                      <a:pt x="600233" y="36108"/>
                      <a:pt x="600370" y="35971"/>
                    </a:cubicBezTo>
                    <a:cubicBezTo>
                      <a:pt x="597352" y="38165"/>
                      <a:pt x="594335" y="40360"/>
                      <a:pt x="591317" y="42417"/>
                    </a:cubicBezTo>
                    <a:cubicBezTo>
                      <a:pt x="588848" y="44200"/>
                      <a:pt x="586517" y="46121"/>
                      <a:pt x="584048" y="48041"/>
                    </a:cubicBezTo>
                    <a:cubicBezTo>
                      <a:pt x="579110" y="51881"/>
                      <a:pt x="574310" y="55859"/>
                      <a:pt x="569646" y="59974"/>
                    </a:cubicBezTo>
                    <a:cubicBezTo>
                      <a:pt x="569783" y="59837"/>
                      <a:pt x="569920" y="59699"/>
                      <a:pt x="570195" y="59562"/>
                    </a:cubicBezTo>
                    <a:cubicBezTo>
                      <a:pt x="568686" y="60934"/>
                      <a:pt x="567177" y="62305"/>
                      <a:pt x="565668" y="63677"/>
                    </a:cubicBezTo>
                    <a:cubicBezTo>
                      <a:pt x="563474" y="65734"/>
                      <a:pt x="560182" y="65734"/>
                      <a:pt x="557987" y="63677"/>
                    </a:cubicBezTo>
                    <a:cubicBezTo>
                      <a:pt x="556067" y="61620"/>
                      <a:pt x="555930" y="58053"/>
                      <a:pt x="557987" y="56133"/>
                    </a:cubicBezTo>
                    <a:cubicBezTo>
                      <a:pt x="561416" y="52979"/>
                      <a:pt x="564708" y="49961"/>
                      <a:pt x="568137" y="47081"/>
                    </a:cubicBezTo>
                    <a:cubicBezTo>
                      <a:pt x="568000" y="47218"/>
                      <a:pt x="567863" y="47218"/>
                      <a:pt x="567863" y="47355"/>
                    </a:cubicBezTo>
                    <a:cubicBezTo>
                      <a:pt x="572664" y="43103"/>
                      <a:pt x="577739" y="39125"/>
                      <a:pt x="582813" y="35148"/>
                    </a:cubicBezTo>
                    <a:cubicBezTo>
                      <a:pt x="585419" y="33090"/>
                      <a:pt x="588026" y="31307"/>
                      <a:pt x="590631" y="29387"/>
                    </a:cubicBezTo>
                    <a:cubicBezTo>
                      <a:pt x="595295" y="25958"/>
                      <a:pt x="600233" y="22803"/>
                      <a:pt x="605171" y="19923"/>
                    </a:cubicBezTo>
                    <a:cubicBezTo>
                      <a:pt x="612303" y="15671"/>
                      <a:pt x="619710" y="11831"/>
                      <a:pt x="627253" y="8676"/>
                    </a:cubicBezTo>
                    <a:cubicBezTo>
                      <a:pt x="634248" y="5796"/>
                      <a:pt x="641381" y="3189"/>
                      <a:pt x="648924" y="1818"/>
                    </a:cubicBezTo>
                    <a:cubicBezTo>
                      <a:pt x="656468" y="446"/>
                      <a:pt x="664149" y="-377"/>
                      <a:pt x="671693" y="172"/>
                    </a:cubicBezTo>
                    <a:cubicBezTo>
                      <a:pt x="675808" y="446"/>
                      <a:pt x="679923" y="995"/>
                      <a:pt x="684038" y="1818"/>
                    </a:cubicBezTo>
                    <a:cubicBezTo>
                      <a:pt x="688015" y="2778"/>
                      <a:pt x="691856" y="3875"/>
                      <a:pt x="695696" y="5110"/>
                    </a:cubicBezTo>
                    <a:cubicBezTo>
                      <a:pt x="698714" y="6207"/>
                      <a:pt x="701731" y="7441"/>
                      <a:pt x="704612" y="8950"/>
                    </a:cubicBezTo>
                    <a:cubicBezTo>
                      <a:pt x="708178" y="10870"/>
                      <a:pt x="711744" y="12791"/>
                      <a:pt x="715036" y="15122"/>
                    </a:cubicBezTo>
                    <a:cubicBezTo>
                      <a:pt x="717779" y="17043"/>
                      <a:pt x="720522" y="19100"/>
                      <a:pt x="722991" y="21295"/>
                    </a:cubicBezTo>
                    <a:cubicBezTo>
                      <a:pt x="726009" y="24038"/>
                      <a:pt x="728752" y="27055"/>
                      <a:pt x="731220" y="30347"/>
                    </a:cubicBezTo>
                    <a:cubicBezTo>
                      <a:pt x="732867" y="32405"/>
                      <a:pt x="734375" y="34873"/>
                      <a:pt x="735610" y="37342"/>
                    </a:cubicBezTo>
                    <a:cubicBezTo>
                      <a:pt x="736570" y="39263"/>
                      <a:pt x="737393" y="41320"/>
                      <a:pt x="738216" y="43377"/>
                    </a:cubicBezTo>
                    <a:cubicBezTo>
                      <a:pt x="738764" y="44886"/>
                      <a:pt x="739176" y="46532"/>
                      <a:pt x="739450" y="48178"/>
                    </a:cubicBezTo>
                    <a:cubicBezTo>
                      <a:pt x="740685" y="53939"/>
                      <a:pt x="740136" y="59562"/>
                      <a:pt x="738902" y="65186"/>
                    </a:cubicBezTo>
                    <a:cubicBezTo>
                      <a:pt x="738216" y="67792"/>
                      <a:pt x="736981" y="70261"/>
                      <a:pt x="735747" y="72592"/>
                    </a:cubicBezTo>
                    <a:cubicBezTo>
                      <a:pt x="733964" y="76159"/>
                      <a:pt x="731495" y="79313"/>
                      <a:pt x="729026" y="82468"/>
                    </a:cubicBezTo>
                    <a:cubicBezTo>
                      <a:pt x="724362" y="88229"/>
                      <a:pt x="718876" y="93166"/>
                      <a:pt x="712978" y="97556"/>
                    </a:cubicBezTo>
                    <a:cubicBezTo>
                      <a:pt x="708864" y="100710"/>
                      <a:pt x="704337" y="103316"/>
                      <a:pt x="699811" y="105922"/>
                    </a:cubicBezTo>
                    <a:cubicBezTo>
                      <a:pt x="696656" y="107705"/>
                      <a:pt x="693501" y="109488"/>
                      <a:pt x="690347" y="110997"/>
                    </a:cubicBezTo>
                    <a:cubicBezTo>
                      <a:pt x="690621" y="110860"/>
                      <a:pt x="690758" y="110723"/>
                      <a:pt x="690896" y="110723"/>
                    </a:cubicBezTo>
                    <a:cubicBezTo>
                      <a:pt x="689524" y="111409"/>
                      <a:pt x="688152" y="112095"/>
                      <a:pt x="686781" y="112780"/>
                    </a:cubicBezTo>
                    <a:cubicBezTo>
                      <a:pt x="686918" y="112780"/>
                      <a:pt x="686918" y="112780"/>
                      <a:pt x="687055" y="112780"/>
                    </a:cubicBezTo>
                    <a:cubicBezTo>
                      <a:pt x="691719" y="113740"/>
                      <a:pt x="696382" y="114975"/>
                      <a:pt x="701045" y="116209"/>
                    </a:cubicBezTo>
                    <a:cubicBezTo>
                      <a:pt x="705572" y="117581"/>
                      <a:pt x="709824" y="119364"/>
                      <a:pt x="714213" y="121284"/>
                    </a:cubicBezTo>
                    <a:cubicBezTo>
                      <a:pt x="717093" y="122519"/>
                      <a:pt x="720111" y="124027"/>
                      <a:pt x="722717" y="125948"/>
                    </a:cubicBezTo>
                    <a:cubicBezTo>
                      <a:pt x="723951" y="126908"/>
                      <a:pt x="725323" y="127868"/>
                      <a:pt x="726420" y="128965"/>
                    </a:cubicBezTo>
                    <a:cubicBezTo>
                      <a:pt x="727517" y="130200"/>
                      <a:pt x="728615" y="131297"/>
                      <a:pt x="729712" y="132531"/>
                    </a:cubicBezTo>
                    <a:cubicBezTo>
                      <a:pt x="733415" y="136783"/>
                      <a:pt x="735610" y="142681"/>
                      <a:pt x="734238" y="148305"/>
                    </a:cubicBezTo>
                    <a:cubicBezTo>
                      <a:pt x="733827" y="149951"/>
                      <a:pt x="733552" y="151597"/>
                      <a:pt x="732867" y="152968"/>
                    </a:cubicBezTo>
                    <a:cubicBezTo>
                      <a:pt x="732181" y="154614"/>
                      <a:pt x="731632" y="155711"/>
                      <a:pt x="730672" y="157357"/>
                    </a:cubicBezTo>
                    <a:cubicBezTo>
                      <a:pt x="729026" y="160375"/>
                      <a:pt x="726283" y="162844"/>
                      <a:pt x="723814" y="165175"/>
                    </a:cubicBezTo>
                    <a:cubicBezTo>
                      <a:pt x="721071" y="167919"/>
                      <a:pt x="717916" y="170113"/>
                      <a:pt x="714761" y="172445"/>
                    </a:cubicBezTo>
                    <a:cubicBezTo>
                      <a:pt x="710921" y="175188"/>
                      <a:pt x="706943" y="177794"/>
                      <a:pt x="702828" y="180263"/>
                    </a:cubicBezTo>
                    <a:cubicBezTo>
                      <a:pt x="695010" y="185064"/>
                      <a:pt x="686781" y="189178"/>
                      <a:pt x="678414" y="192882"/>
                    </a:cubicBezTo>
                    <a:cubicBezTo>
                      <a:pt x="673613" y="194939"/>
                      <a:pt x="668813" y="196997"/>
                      <a:pt x="664012" y="198780"/>
                    </a:cubicBezTo>
                    <a:cubicBezTo>
                      <a:pt x="661818" y="199603"/>
                      <a:pt x="659623" y="200426"/>
                      <a:pt x="657291" y="201249"/>
                    </a:cubicBezTo>
                    <a:cubicBezTo>
                      <a:pt x="649199" y="203855"/>
                      <a:pt x="641106" y="206461"/>
                      <a:pt x="633151" y="209067"/>
                    </a:cubicBezTo>
                    <a:cubicBezTo>
                      <a:pt x="630682" y="209752"/>
                      <a:pt x="628213" y="210301"/>
                      <a:pt x="625745" y="210850"/>
                    </a:cubicBezTo>
                    <a:cubicBezTo>
                      <a:pt x="623961" y="211261"/>
                      <a:pt x="622041" y="211810"/>
                      <a:pt x="620258" y="212221"/>
                    </a:cubicBezTo>
                    <a:cubicBezTo>
                      <a:pt x="620670" y="212221"/>
                      <a:pt x="621218" y="212358"/>
                      <a:pt x="621630" y="212358"/>
                    </a:cubicBezTo>
                    <a:cubicBezTo>
                      <a:pt x="626979" y="212770"/>
                      <a:pt x="632328" y="213319"/>
                      <a:pt x="637677" y="213730"/>
                    </a:cubicBezTo>
                    <a:cubicBezTo>
                      <a:pt x="643575" y="214142"/>
                      <a:pt x="649473" y="214553"/>
                      <a:pt x="655371" y="215376"/>
                    </a:cubicBezTo>
                    <a:cubicBezTo>
                      <a:pt x="664835" y="216610"/>
                      <a:pt x="674436" y="217982"/>
                      <a:pt x="684038" y="219079"/>
                    </a:cubicBezTo>
                    <a:cubicBezTo>
                      <a:pt x="686369" y="219354"/>
                      <a:pt x="688838" y="219765"/>
                      <a:pt x="691170" y="220039"/>
                    </a:cubicBezTo>
                    <a:cubicBezTo>
                      <a:pt x="693639" y="220314"/>
                      <a:pt x="696108" y="221000"/>
                      <a:pt x="698577" y="221411"/>
                    </a:cubicBezTo>
                    <a:cubicBezTo>
                      <a:pt x="701183" y="221823"/>
                      <a:pt x="703651" y="222371"/>
                      <a:pt x="706120" y="222783"/>
                    </a:cubicBezTo>
                    <a:cubicBezTo>
                      <a:pt x="711332" y="223743"/>
                      <a:pt x="716544" y="224977"/>
                      <a:pt x="721619" y="226349"/>
                    </a:cubicBezTo>
                    <a:cubicBezTo>
                      <a:pt x="730672" y="228681"/>
                      <a:pt x="739587" y="231287"/>
                      <a:pt x="748091" y="235127"/>
                    </a:cubicBezTo>
                    <a:cubicBezTo>
                      <a:pt x="751657" y="236773"/>
                      <a:pt x="755223" y="238556"/>
                      <a:pt x="758652" y="240613"/>
                    </a:cubicBezTo>
                    <a:cubicBezTo>
                      <a:pt x="762219" y="242534"/>
                      <a:pt x="765236" y="245003"/>
                      <a:pt x="767979" y="248020"/>
                    </a:cubicBezTo>
                    <a:cubicBezTo>
                      <a:pt x="769763" y="249940"/>
                      <a:pt x="770860" y="252272"/>
                      <a:pt x="771957" y="254741"/>
                    </a:cubicBezTo>
                    <a:cubicBezTo>
                      <a:pt x="772643" y="256113"/>
                      <a:pt x="772917" y="257758"/>
                      <a:pt x="773329" y="259130"/>
                    </a:cubicBezTo>
                    <a:cubicBezTo>
                      <a:pt x="773603" y="260090"/>
                      <a:pt x="773740" y="261187"/>
                      <a:pt x="773740" y="262285"/>
                    </a:cubicBezTo>
                    <a:cubicBezTo>
                      <a:pt x="773740" y="265028"/>
                      <a:pt x="772780" y="267634"/>
                      <a:pt x="771683" y="270240"/>
                    </a:cubicBezTo>
                    <a:cubicBezTo>
                      <a:pt x="770311" y="273669"/>
                      <a:pt x="767979" y="276549"/>
                      <a:pt x="765648" y="279155"/>
                    </a:cubicBezTo>
                    <a:cubicBezTo>
                      <a:pt x="764550" y="280390"/>
                      <a:pt x="762905" y="281624"/>
                      <a:pt x="761670" y="282722"/>
                    </a:cubicBezTo>
                    <a:cubicBezTo>
                      <a:pt x="760024" y="284093"/>
                      <a:pt x="758241" y="285465"/>
                      <a:pt x="756321" y="286699"/>
                    </a:cubicBezTo>
                    <a:cubicBezTo>
                      <a:pt x="753029" y="288894"/>
                      <a:pt x="749600" y="290677"/>
                      <a:pt x="746171" y="292597"/>
                    </a:cubicBezTo>
                    <a:cubicBezTo>
                      <a:pt x="737804" y="297123"/>
                      <a:pt x="728889" y="300690"/>
                      <a:pt x="719973" y="303844"/>
                    </a:cubicBezTo>
                    <a:cubicBezTo>
                      <a:pt x="715996" y="305216"/>
                      <a:pt x="712155" y="306313"/>
                      <a:pt x="708178" y="307410"/>
                    </a:cubicBezTo>
                    <a:cubicBezTo>
                      <a:pt x="705846" y="308096"/>
                      <a:pt x="703514" y="308782"/>
                      <a:pt x="701183" y="309468"/>
                    </a:cubicBezTo>
                    <a:cubicBezTo>
                      <a:pt x="700222" y="309742"/>
                      <a:pt x="699262" y="310154"/>
                      <a:pt x="698302" y="310291"/>
                    </a:cubicBezTo>
                    <a:cubicBezTo>
                      <a:pt x="694187" y="311251"/>
                      <a:pt x="690072" y="312074"/>
                      <a:pt x="685958" y="312897"/>
                    </a:cubicBezTo>
                    <a:cubicBezTo>
                      <a:pt x="683763" y="313308"/>
                      <a:pt x="681569" y="313857"/>
                      <a:pt x="679374" y="314406"/>
                    </a:cubicBezTo>
                    <a:cubicBezTo>
                      <a:pt x="678414" y="314680"/>
                      <a:pt x="677317" y="314817"/>
                      <a:pt x="676356" y="315091"/>
                    </a:cubicBezTo>
                    <a:cubicBezTo>
                      <a:pt x="668264" y="316189"/>
                      <a:pt x="660172" y="317286"/>
                      <a:pt x="651942" y="318383"/>
                    </a:cubicBezTo>
                    <a:cubicBezTo>
                      <a:pt x="649610" y="318657"/>
                      <a:pt x="647279" y="318795"/>
                      <a:pt x="645084" y="318932"/>
                    </a:cubicBezTo>
                    <a:cubicBezTo>
                      <a:pt x="639598" y="319343"/>
                      <a:pt x="633974" y="319755"/>
                      <a:pt x="628488" y="320166"/>
                    </a:cubicBezTo>
                    <a:cubicBezTo>
                      <a:pt x="627939" y="320166"/>
                      <a:pt x="627390" y="320303"/>
                      <a:pt x="626705" y="320303"/>
                    </a:cubicBezTo>
                    <a:cubicBezTo>
                      <a:pt x="630682" y="321126"/>
                      <a:pt x="634523" y="321949"/>
                      <a:pt x="638500" y="322772"/>
                    </a:cubicBezTo>
                    <a:cubicBezTo>
                      <a:pt x="647416" y="324693"/>
                      <a:pt x="656331" y="326750"/>
                      <a:pt x="665109" y="328533"/>
                    </a:cubicBezTo>
                    <a:cubicBezTo>
                      <a:pt x="667716" y="329082"/>
                      <a:pt x="670459" y="329905"/>
                      <a:pt x="672927" y="330590"/>
                    </a:cubicBezTo>
                    <a:cubicBezTo>
                      <a:pt x="677865" y="331825"/>
                      <a:pt x="682666" y="333196"/>
                      <a:pt x="687467" y="334705"/>
                    </a:cubicBezTo>
                    <a:cubicBezTo>
                      <a:pt x="691581" y="335940"/>
                      <a:pt x="695833" y="337448"/>
                      <a:pt x="699948" y="338957"/>
                    </a:cubicBezTo>
                    <a:cubicBezTo>
                      <a:pt x="704749" y="340603"/>
                      <a:pt x="709549" y="342523"/>
                      <a:pt x="714075" y="344855"/>
                    </a:cubicBezTo>
                    <a:cubicBezTo>
                      <a:pt x="720659" y="348147"/>
                      <a:pt x="727243" y="351850"/>
                      <a:pt x="732592" y="357062"/>
                    </a:cubicBezTo>
                    <a:cubicBezTo>
                      <a:pt x="733689" y="358160"/>
                      <a:pt x="734649" y="359394"/>
                      <a:pt x="735473" y="360766"/>
                    </a:cubicBezTo>
                    <a:cubicBezTo>
                      <a:pt x="736158" y="361726"/>
                      <a:pt x="736707" y="362686"/>
                      <a:pt x="737256" y="363783"/>
                    </a:cubicBezTo>
                    <a:cubicBezTo>
                      <a:pt x="738353" y="366389"/>
                      <a:pt x="739313" y="368995"/>
                      <a:pt x="739313" y="371876"/>
                    </a:cubicBezTo>
                    <a:cubicBezTo>
                      <a:pt x="739313" y="374070"/>
                      <a:pt x="738627" y="376539"/>
                      <a:pt x="737667" y="378459"/>
                    </a:cubicBezTo>
                    <a:cubicBezTo>
                      <a:pt x="736296" y="381065"/>
                      <a:pt x="734924" y="383534"/>
                      <a:pt x="732729" y="385317"/>
                    </a:cubicBezTo>
                    <a:cubicBezTo>
                      <a:pt x="729849" y="387923"/>
                      <a:pt x="726694" y="389981"/>
                      <a:pt x="723265" y="391764"/>
                    </a:cubicBezTo>
                    <a:cubicBezTo>
                      <a:pt x="719151" y="393958"/>
                      <a:pt x="714761" y="395467"/>
                      <a:pt x="710372" y="397113"/>
                    </a:cubicBezTo>
                    <a:cubicBezTo>
                      <a:pt x="702280" y="399856"/>
                      <a:pt x="694187" y="401914"/>
                      <a:pt x="685821" y="403560"/>
                    </a:cubicBezTo>
                    <a:cubicBezTo>
                      <a:pt x="683489" y="403971"/>
                      <a:pt x="681020" y="404382"/>
                      <a:pt x="678688" y="404794"/>
                    </a:cubicBezTo>
                    <a:cubicBezTo>
                      <a:pt x="677180" y="405068"/>
                      <a:pt x="675259" y="405343"/>
                      <a:pt x="673751" y="405480"/>
                    </a:cubicBezTo>
                    <a:cubicBezTo>
                      <a:pt x="671830" y="405754"/>
                      <a:pt x="669910" y="405891"/>
                      <a:pt x="667990" y="406028"/>
                    </a:cubicBezTo>
                    <a:cubicBezTo>
                      <a:pt x="663601" y="406440"/>
                      <a:pt x="659211" y="406851"/>
                      <a:pt x="654822" y="407263"/>
                    </a:cubicBezTo>
                    <a:cubicBezTo>
                      <a:pt x="653725" y="407400"/>
                      <a:pt x="652628" y="407400"/>
                      <a:pt x="651531" y="407537"/>
                    </a:cubicBezTo>
                    <a:cubicBezTo>
                      <a:pt x="664287" y="412612"/>
                      <a:pt x="676631" y="418236"/>
                      <a:pt x="688564" y="424956"/>
                    </a:cubicBezTo>
                    <a:cubicBezTo>
                      <a:pt x="692267" y="427014"/>
                      <a:pt x="695970" y="429208"/>
                      <a:pt x="699399" y="431540"/>
                    </a:cubicBezTo>
                    <a:cubicBezTo>
                      <a:pt x="703377" y="434283"/>
                      <a:pt x="707080" y="437164"/>
                      <a:pt x="710646" y="440318"/>
                    </a:cubicBezTo>
                    <a:cubicBezTo>
                      <a:pt x="713253" y="442650"/>
                      <a:pt x="715722" y="445119"/>
                      <a:pt x="717916" y="447999"/>
                    </a:cubicBezTo>
                    <a:cubicBezTo>
                      <a:pt x="720522" y="451154"/>
                      <a:pt x="722305" y="454995"/>
                      <a:pt x="723677" y="458835"/>
                    </a:cubicBezTo>
                    <a:cubicBezTo>
                      <a:pt x="724637" y="461441"/>
                      <a:pt x="724911" y="464047"/>
                      <a:pt x="724774" y="466790"/>
                    </a:cubicBezTo>
                    <a:cubicBezTo>
                      <a:pt x="724637" y="469396"/>
                      <a:pt x="723677" y="471865"/>
                      <a:pt x="722717" y="474197"/>
                    </a:cubicBezTo>
                    <a:cubicBezTo>
                      <a:pt x="721757" y="476803"/>
                      <a:pt x="719973" y="478723"/>
                      <a:pt x="718053" y="480781"/>
                    </a:cubicBezTo>
                    <a:cubicBezTo>
                      <a:pt x="716956" y="482015"/>
                      <a:pt x="715447" y="482975"/>
                      <a:pt x="714213" y="483935"/>
                    </a:cubicBezTo>
                    <a:cubicBezTo>
                      <a:pt x="712704" y="485033"/>
                      <a:pt x="710921" y="486130"/>
                      <a:pt x="709275" y="486953"/>
                    </a:cubicBezTo>
                    <a:cubicBezTo>
                      <a:pt x="705435" y="488736"/>
                      <a:pt x="701594" y="490107"/>
                      <a:pt x="697479" y="491205"/>
                    </a:cubicBezTo>
                    <a:cubicBezTo>
                      <a:pt x="693501" y="492302"/>
                      <a:pt x="689661" y="492851"/>
                      <a:pt x="685683" y="493399"/>
                    </a:cubicBezTo>
                    <a:cubicBezTo>
                      <a:pt x="678963" y="494359"/>
                      <a:pt x="672242" y="494771"/>
                      <a:pt x="665384" y="494771"/>
                    </a:cubicBezTo>
                    <a:cubicBezTo>
                      <a:pt x="662092" y="494771"/>
                      <a:pt x="658937" y="494771"/>
                      <a:pt x="655645" y="494771"/>
                    </a:cubicBezTo>
                    <a:cubicBezTo>
                      <a:pt x="654685" y="494771"/>
                      <a:pt x="653725" y="494634"/>
                      <a:pt x="652765" y="494634"/>
                    </a:cubicBezTo>
                    <a:cubicBezTo>
                      <a:pt x="650296" y="494497"/>
                      <a:pt x="647827" y="494359"/>
                      <a:pt x="645358" y="494222"/>
                    </a:cubicBezTo>
                    <a:cubicBezTo>
                      <a:pt x="639461" y="493948"/>
                      <a:pt x="633563" y="493399"/>
                      <a:pt x="627665" y="492988"/>
                    </a:cubicBezTo>
                    <a:cubicBezTo>
                      <a:pt x="624373" y="492714"/>
                      <a:pt x="620944" y="492439"/>
                      <a:pt x="617652" y="492165"/>
                    </a:cubicBezTo>
                    <a:cubicBezTo>
                      <a:pt x="615595" y="491891"/>
                      <a:pt x="613400" y="491616"/>
                      <a:pt x="611343" y="491342"/>
                    </a:cubicBezTo>
                    <a:cubicBezTo>
                      <a:pt x="606816" y="490793"/>
                      <a:pt x="602290" y="490245"/>
                      <a:pt x="597764" y="489696"/>
                    </a:cubicBezTo>
                    <a:cubicBezTo>
                      <a:pt x="595844" y="489422"/>
                      <a:pt x="594060" y="489285"/>
                      <a:pt x="592140" y="489010"/>
                    </a:cubicBezTo>
                    <a:cubicBezTo>
                      <a:pt x="589397" y="488599"/>
                      <a:pt x="586654" y="488050"/>
                      <a:pt x="584048" y="487639"/>
                    </a:cubicBezTo>
                    <a:cubicBezTo>
                      <a:pt x="589534" y="490107"/>
                      <a:pt x="595021" y="492576"/>
                      <a:pt x="600507" y="495045"/>
                    </a:cubicBezTo>
                    <a:cubicBezTo>
                      <a:pt x="602290" y="495868"/>
                      <a:pt x="604210" y="496691"/>
                      <a:pt x="605993" y="497514"/>
                    </a:cubicBezTo>
                    <a:cubicBezTo>
                      <a:pt x="609285" y="499160"/>
                      <a:pt x="612577" y="500806"/>
                      <a:pt x="615869" y="502589"/>
                    </a:cubicBezTo>
                    <a:cubicBezTo>
                      <a:pt x="623139" y="506292"/>
                      <a:pt x="630545" y="509996"/>
                      <a:pt x="637815" y="513699"/>
                    </a:cubicBezTo>
                    <a:cubicBezTo>
                      <a:pt x="642204" y="515894"/>
                      <a:pt x="646456" y="518637"/>
                      <a:pt x="650708" y="521106"/>
                    </a:cubicBezTo>
                    <a:cubicBezTo>
                      <a:pt x="654960" y="523712"/>
                      <a:pt x="659074" y="526181"/>
                      <a:pt x="663326" y="528924"/>
                    </a:cubicBezTo>
                    <a:cubicBezTo>
                      <a:pt x="671419" y="534273"/>
                      <a:pt x="679374" y="539897"/>
                      <a:pt x="686781" y="546206"/>
                    </a:cubicBezTo>
                    <a:cubicBezTo>
                      <a:pt x="692816" y="551281"/>
                      <a:pt x="698577" y="556904"/>
                      <a:pt x="703514" y="563077"/>
                    </a:cubicBezTo>
                    <a:cubicBezTo>
                      <a:pt x="706120" y="566231"/>
                      <a:pt x="708178" y="569797"/>
                      <a:pt x="709961" y="573501"/>
                    </a:cubicBezTo>
                    <a:cubicBezTo>
                      <a:pt x="710921" y="575147"/>
                      <a:pt x="711470" y="576793"/>
                      <a:pt x="712155" y="578576"/>
                    </a:cubicBezTo>
                    <a:cubicBezTo>
                      <a:pt x="712841" y="580496"/>
                      <a:pt x="713253" y="582279"/>
                      <a:pt x="713527" y="584336"/>
                    </a:cubicBezTo>
                    <a:cubicBezTo>
                      <a:pt x="713801" y="585708"/>
                      <a:pt x="713801" y="587491"/>
                      <a:pt x="713664" y="588863"/>
                    </a:cubicBezTo>
                    <a:cubicBezTo>
                      <a:pt x="713664" y="590509"/>
                      <a:pt x="713390" y="592017"/>
                      <a:pt x="712978" y="593526"/>
                    </a:cubicBezTo>
                    <a:cubicBezTo>
                      <a:pt x="712430" y="596132"/>
                      <a:pt x="711470" y="598464"/>
                      <a:pt x="710235" y="600658"/>
                    </a:cubicBezTo>
                    <a:cubicBezTo>
                      <a:pt x="709686" y="601619"/>
                      <a:pt x="709001" y="602442"/>
                      <a:pt x="708315" y="603264"/>
                    </a:cubicBezTo>
                    <a:cubicBezTo>
                      <a:pt x="707217" y="604499"/>
                      <a:pt x="706257" y="605596"/>
                      <a:pt x="705023" y="606693"/>
                    </a:cubicBezTo>
                    <a:cubicBezTo>
                      <a:pt x="702691" y="608614"/>
                      <a:pt x="700222" y="610397"/>
                      <a:pt x="697479" y="611631"/>
                    </a:cubicBezTo>
                    <a:cubicBezTo>
                      <a:pt x="694325" y="613003"/>
                      <a:pt x="691170" y="614237"/>
                      <a:pt x="687878" y="614923"/>
                    </a:cubicBezTo>
                    <a:cubicBezTo>
                      <a:pt x="683900" y="615746"/>
                      <a:pt x="679785" y="616158"/>
                      <a:pt x="675808" y="616295"/>
                    </a:cubicBezTo>
                    <a:cubicBezTo>
                      <a:pt x="666344" y="616569"/>
                      <a:pt x="656880" y="615060"/>
                      <a:pt x="647690" y="613140"/>
                    </a:cubicBezTo>
                    <a:cubicBezTo>
                      <a:pt x="643713" y="612454"/>
                      <a:pt x="639735" y="611357"/>
                      <a:pt x="635757" y="610397"/>
                    </a:cubicBezTo>
                    <a:cubicBezTo>
                      <a:pt x="633974" y="609985"/>
                      <a:pt x="632328" y="609574"/>
                      <a:pt x="630545" y="609162"/>
                    </a:cubicBezTo>
                    <a:cubicBezTo>
                      <a:pt x="629174" y="608888"/>
                      <a:pt x="627665" y="608339"/>
                      <a:pt x="626156" y="607928"/>
                    </a:cubicBezTo>
                    <a:cubicBezTo>
                      <a:pt x="622453" y="606831"/>
                      <a:pt x="618749" y="605871"/>
                      <a:pt x="615046" y="604636"/>
                    </a:cubicBezTo>
                    <a:cubicBezTo>
                      <a:pt x="614223" y="604362"/>
                      <a:pt x="613263" y="603950"/>
                      <a:pt x="612440" y="603676"/>
                    </a:cubicBezTo>
                    <a:cubicBezTo>
                      <a:pt x="615046" y="606008"/>
                      <a:pt x="617515" y="608202"/>
                      <a:pt x="619984" y="610534"/>
                    </a:cubicBezTo>
                    <a:cubicBezTo>
                      <a:pt x="627253" y="617392"/>
                      <a:pt x="633837" y="624936"/>
                      <a:pt x="639872" y="633028"/>
                    </a:cubicBezTo>
                    <a:cubicBezTo>
                      <a:pt x="644947" y="639612"/>
                      <a:pt x="649062" y="646881"/>
                      <a:pt x="652353" y="654425"/>
                    </a:cubicBezTo>
                    <a:cubicBezTo>
                      <a:pt x="654000" y="658266"/>
                      <a:pt x="655234" y="662380"/>
                      <a:pt x="656331" y="666358"/>
                    </a:cubicBezTo>
                    <a:cubicBezTo>
                      <a:pt x="657429" y="670610"/>
                      <a:pt x="657703" y="674999"/>
                      <a:pt x="657840" y="679251"/>
                    </a:cubicBezTo>
                    <a:cubicBezTo>
                      <a:pt x="657840" y="682680"/>
                      <a:pt x="657154" y="686246"/>
                      <a:pt x="656194" y="689401"/>
                    </a:cubicBezTo>
                    <a:cubicBezTo>
                      <a:pt x="655920" y="690498"/>
                      <a:pt x="655508" y="691596"/>
                      <a:pt x="654822" y="692693"/>
                    </a:cubicBezTo>
                    <a:cubicBezTo>
                      <a:pt x="654137" y="694202"/>
                      <a:pt x="653314" y="695710"/>
                      <a:pt x="652216" y="697082"/>
                    </a:cubicBezTo>
                    <a:cubicBezTo>
                      <a:pt x="650571" y="699139"/>
                      <a:pt x="648787" y="701334"/>
                      <a:pt x="646456" y="702843"/>
                    </a:cubicBezTo>
                    <a:cubicBezTo>
                      <a:pt x="643164" y="704900"/>
                      <a:pt x="639872" y="706134"/>
                      <a:pt x="636169" y="707095"/>
                    </a:cubicBezTo>
                    <a:cubicBezTo>
                      <a:pt x="633151" y="707918"/>
                      <a:pt x="629859" y="707918"/>
                      <a:pt x="626705" y="707918"/>
                    </a:cubicBezTo>
                    <a:cubicBezTo>
                      <a:pt x="622727" y="707918"/>
                      <a:pt x="618749" y="707095"/>
                      <a:pt x="614772" y="706272"/>
                    </a:cubicBezTo>
                    <a:cubicBezTo>
                      <a:pt x="612166" y="705723"/>
                      <a:pt x="609560" y="705174"/>
                      <a:pt x="606954" y="704626"/>
                    </a:cubicBezTo>
                    <a:cubicBezTo>
                      <a:pt x="609971" y="710249"/>
                      <a:pt x="612577" y="716147"/>
                      <a:pt x="614909" y="722182"/>
                    </a:cubicBezTo>
                    <a:cubicBezTo>
                      <a:pt x="617926" y="730000"/>
                      <a:pt x="619710" y="738230"/>
                      <a:pt x="620944" y="746460"/>
                    </a:cubicBezTo>
                    <a:cubicBezTo>
                      <a:pt x="622178" y="755238"/>
                      <a:pt x="621492" y="764153"/>
                      <a:pt x="619435" y="772794"/>
                    </a:cubicBezTo>
                    <a:cubicBezTo>
                      <a:pt x="618475" y="776498"/>
                      <a:pt x="616829" y="780201"/>
                      <a:pt x="615183" y="783630"/>
                    </a:cubicBezTo>
                    <a:cubicBezTo>
                      <a:pt x="613537" y="786922"/>
                      <a:pt x="611480" y="789802"/>
                      <a:pt x="609422" y="792682"/>
                    </a:cubicBezTo>
                    <a:cubicBezTo>
                      <a:pt x="608325" y="794054"/>
                      <a:pt x="607091" y="795426"/>
                      <a:pt x="605993" y="796660"/>
                    </a:cubicBezTo>
                    <a:cubicBezTo>
                      <a:pt x="604759" y="797895"/>
                      <a:pt x="603662" y="799266"/>
                      <a:pt x="602290" y="800363"/>
                    </a:cubicBezTo>
                    <a:cubicBezTo>
                      <a:pt x="600918" y="801461"/>
                      <a:pt x="599684" y="802695"/>
                      <a:pt x="598175" y="803518"/>
                    </a:cubicBezTo>
                    <a:cubicBezTo>
                      <a:pt x="597352" y="804067"/>
                      <a:pt x="596392" y="804615"/>
                      <a:pt x="595432" y="805027"/>
                    </a:cubicBezTo>
                    <a:cubicBezTo>
                      <a:pt x="594060" y="805713"/>
                      <a:pt x="592552" y="806398"/>
                      <a:pt x="591043" y="806947"/>
                    </a:cubicBezTo>
                    <a:cubicBezTo>
                      <a:pt x="585145" y="809142"/>
                      <a:pt x="578699" y="808456"/>
                      <a:pt x="572664" y="806947"/>
                    </a:cubicBezTo>
                    <a:cubicBezTo>
                      <a:pt x="568549" y="805987"/>
                      <a:pt x="564434" y="804478"/>
                      <a:pt x="560319" y="803107"/>
                    </a:cubicBezTo>
                    <a:cubicBezTo>
                      <a:pt x="557987" y="802284"/>
                      <a:pt x="555656" y="801186"/>
                      <a:pt x="553324" y="800363"/>
                    </a:cubicBezTo>
                    <a:cubicBezTo>
                      <a:pt x="550307" y="799129"/>
                      <a:pt x="547426" y="798032"/>
                      <a:pt x="544546" y="796523"/>
                    </a:cubicBezTo>
                    <a:cubicBezTo>
                      <a:pt x="540705" y="794603"/>
                      <a:pt x="536728" y="792545"/>
                      <a:pt x="532887" y="790625"/>
                    </a:cubicBezTo>
                    <a:cubicBezTo>
                      <a:pt x="531653" y="790076"/>
                      <a:pt x="530555" y="789253"/>
                      <a:pt x="529458" y="788568"/>
                    </a:cubicBezTo>
                    <a:cubicBezTo>
                      <a:pt x="527264" y="787333"/>
                      <a:pt x="525069" y="785962"/>
                      <a:pt x="522737" y="784590"/>
                    </a:cubicBezTo>
                    <a:cubicBezTo>
                      <a:pt x="521503" y="783904"/>
                      <a:pt x="520406" y="783218"/>
                      <a:pt x="519308" y="782533"/>
                    </a:cubicBezTo>
                    <a:cubicBezTo>
                      <a:pt x="525069" y="793780"/>
                      <a:pt x="530007" y="805301"/>
                      <a:pt x="534396" y="817097"/>
                    </a:cubicBezTo>
                    <a:cubicBezTo>
                      <a:pt x="537551" y="825738"/>
                      <a:pt x="540568" y="834516"/>
                      <a:pt x="542351" y="843569"/>
                    </a:cubicBezTo>
                    <a:cubicBezTo>
                      <a:pt x="543311" y="848507"/>
                      <a:pt x="544134" y="853581"/>
                      <a:pt x="544546" y="858656"/>
                    </a:cubicBezTo>
                    <a:cubicBezTo>
                      <a:pt x="544957" y="863046"/>
                      <a:pt x="544683" y="867435"/>
                      <a:pt x="544134" y="871824"/>
                    </a:cubicBezTo>
                    <a:cubicBezTo>
                      <a:pt x="543723" y="875527"/>
                      <a:pt x="542763" y="879230"/>
                      <a:pt x="541528" y="882934"/>
                    </a:cubicBezTo>
                    <a:cubicBezTo>
                      <a:pt x="540431" y="886088"/>
                      <a:pt x="538785" y="888969"/>
                      <a:pt x="536865" y="891712"/>
                    </a:cubicBezTo>
                    <a:cubicBezTo>
                      <a:pt x="533299" y="896924"/>
                      <a:pt x="527949" y="901450"/>
                      <a:pt x="521914" y="903371"/>
                    </a:cubicBezTo>
                    <a:cubicBezTo>
                      <a:pt x="520406" y="903782"/>
                      <a:pt x="518897" y="904331"/>
                      <a:pt x="517251" y="904468"/>
                    </a:cubicBezTo>
                    <a:cubicBezTo>
                      <a:pt x="515605" y="904742"/>
                      <a:pt x="514233" y="904742"/>
                      <a:pt x="512450" y="904879"/>
                    </a:cubicBezTo>
                    <a:cubicBezTo>
                      <a:pt x="509021" y="905016"/>
                      <a:pt x="505592" y="904194"/>
                      <a:pt x="502301" y="903096"/>
                    </a:cubicBezTo>
                    <a:cubicBezTo>
                      <a:pt x="494619" y="900765"/>
                      <a:pt x="488036" y="895690"/>
                      <a:pt x="481864" y="890615"/>
                    </a:cubicBezTo>
                    <a:cubicBezTo>
                      <a:pt x="478298" y="887597"/>
                      <a:pt x="474869" y="884442"/>
                      <a:pt x="471440" y="881288"/>
                    </a:cubicBezTo>
                    <a:cubicBezTo>
                      <a:pt x="470342" y="880328"/>
                      <a:pt x="469245" y="879230"/>
                      <a:pt x="468148" y="878270"/>
                    </a:cubicBezTo>
                    <a:cubicBezTo>
                      <a:pt x="477474" y="904194"/>
                      <a:pt x="482687" y="931488"/>
                      <a:pt x="480355" y="959195"/>
                    </a:cubicBezTo>
                    <a:cubicBezTo>
                      <a:pt x="479943" y="963309"/>
                      <a:pt x="479258" y="967424"/>
                      <a:pt x="478298" y="971539"/>
                    </a:cubicBezTo>
                    <a:cubicBezTo>
                      <a:pt x="477474" y="975242"/>
                      <a:pt x="476240" y="978809"/>
                      <a:pt x="474731" y="982238"/>
                    </a:cubicBezTo>
                    <a:cubicBezTo>
                      <a:pt x="473360" y="985255"/>
                      <a:pt x="471577" y="987861"/>
                      <a:pt x="469519" y="990193"/>
                    </a:cubicBezTo>
                    <a:cubicBezTo>
                      <a:pt x="467736" y="992250"/>
                      <a:pt x="465267" y="994445"/>
                      <a:pt x="462661" y="995268"/>
                    </a:cubicBezTo>
                    <a:cubicBezTo>
                      <a:pt x="461015" y="995816"/>
                      <a:pt x="459918" y="996228"/>
                      <a:pt x="458272" y="996639"/>
                    </a:cubicBezTo>
                    <a:cubicBezTo>
                      <a:pt x="456626" y="997051"/>
                      <a:pt x="454980" y="997188"/>
                      <a:pt x="453334" y="997325"/>
                    </a:cubicBezTo>
                    <a:cubicBezTo>
                      <a:pt x="450317" y="997599"/>
                      <a:pt x="447162" y="997325"/>
                      <a:pt x="444282" y="996639"/>
                    </a:cubicBezTo>
                    <a:cubicBezTo>
                      <a:pt x="440304" y="995816"/>
                      <a:pt x="436738" y="994445"/>
                      <a:pt x="433172" y="992662"/>
                    </a:cubicBezTo>
                    <a:cubicBezTo>
                      <a:pt x="429468" y="991016"/>
                      <a:pt x="426314" y="988547"/>
                      <a:pt x="423022" y="986078"/>
                    </a:cubicBezTo>
                    <a:cubicBezTo>
                      <a:pt x="419044" y="983061"/>
                      <a:pt x="415204" y="979769"/>
                      <a:pt x="411500" y="976340"/>
                    </a:cubicBezTo>
                    <a:cubicBezTo>
                      <a:pt x="413009" y="983061"/>
                      <a:pt x="414244" y="989919"/>
                      <a:pt x="415204" y="996777"/>
                    </a:cubicBezTo>
                    <a:cubicBezTo>
                      <a:pt x="415752" y="1001166"/>
                      <a:pt x="416164" y="1005692"/>
                      <a:pt x="416301" y="1010218"/>
                    </a:cubicBezTo>
                    <a:cubicBezTo>
                      <a:pt x="416576" y="1015430"/>
                      <a:pt x="416301" y="1020642"/>
                      <a:pt x="416027" y="1025717"/>
                    </a:cubicBezTo>
                    <a:cubicBezTo>
                      <a:pt x="415478" y="1033810"/>
                      <a:pt x="413832" y="1042039"/>
                      <a:pt x="411089" y="1049720"/>
                    </a:cubicBezTo>
                    <a:cubicBezTo>
                      <a:pt x="408483" y="1056990"/>
                      <a:pt x="405191" y="1064122"/>
                      <a:pt x="399979" y="1069883"/>
                    </a:cubicBezTo>
                    <a:cubicBezTo>
                      <a:pt x="397373" y="1072626"/>
                      <a:pt x="394904" y="1075095"/>
                      <a:pt x="391749" y="1077289"/>
                    </a:cubicBezTo>
                    <a:cubicBezTo>
                      <a:pt x="389555" y="1078935"/>
                      <a:pt x="387086" y="1079896"/>
                      <a:pt x="384480" y="1080718"/>
                    </a:cubicBezTo>
                    <a:cubicBezTo>
                      <a:pt x="382971" y="1081267"/>
                      <a:pt x="381051" y="1081404"/>
                      <a:pt x="379405" y="1081679"/>
                    </a:cubicBezTo>
                    <a:cubicBezTo>
                      <a:pt x="377759" y="1081953"/>
                      <a:pt x="375976" y="1081816"/>
                      <a:pt x="374330" y="1081679"/>
                    </a:cubicBezTo>
                    <a:cubicBezTo>
                      <a:pt x="370627" y="1081541"/>
                      <a:pt x="367335" y="1080581"/>
                      <a:pt x="363906" y="1079347"/>
                    </a:cubicBezTo>
                    <a:cubicBezTo>
                      <a:pt x="362260" y="1078798"/>
                      <a:pt x="360751" y="1077975"/>
                      <a:pt x="359243" y="1077152"/>
                    </a:cubicBezTo>
                    <a:cubicBezTo>
                      <a:pt x="357185" y="1076055"/>
                      <a:pt x="355265" y="1074958"/>
                      <a:pt x="353345" y="1073586"/>
                    </a:cubicBezTo>
                    <a:cubicBezTo>
                      <a:pt x="350327" y="1071529"/>
                      <a:pt x="347584" y="1069197"/>
                      <a:pt x="344841" y="1066865"/>
                    </a:cubicBezTo>
                    <a:cubicBezTo>
                      <a:pt x="337297" y="1060144"/>
                      <a:pt x="330713" y="1052738"/>
                      <a:pt x="324404" y="1044920"/>
                    </a:cubicBezTo>
                    <a:cubicBezTo>
                      <a:pt x="320289" y="1039845"/>
                      <a:pt x="316311" y="1034496"/>
                      <a:pt x="312471" y="1029283"/>
                    </a:cubicBezTo>
                    <a:cubicBezTo>
                      <a:pt x="311922" y="1034770"/>
                      <a:pt x="311099" y="1040256"/>
                      <a:pt x="310139" y="1045743"/>
                    </a:cubicBezTo>
                    <a:cubicBezTo>
                      <a:pt x="308493" y="1055207"/>
                      <a:pt x="306436" y="1064534"/>
                      <a:pt x="303144" y="1073586"/>
                    </a:cubicBezTo>
                    <a:cubicBezTo>
                      <a:pt x="300401" y="1081404"/>
                      <a:pt x="297521" y="1089085"/>
                      <a:pt x="292857" y="1096080"/>
                    </a:cubicBezTo>
                    <a:cubicBezTo>
                      <a:pt x="290937" y="1098961"/>
                      <a:pt x="288605" y="1101430"/>
                      <a:pt x="286136" y="1103899"/>
                    </a:cubicBezTo>
                    <a:cubicBezTo>
                      <a:pt x="283530" y="1106505"/>
                      <a:pt x="280376" y="1108836"/>
                      <a:pt x="277084" y="1110482"/>
                    </a:cubicBezTo>
                    <a:cubicBezTo>
                      <a:pt x="273655" y="1112128"/>
                      <a:pt x="270363" y="1113363"/>
                      <a:pt x="266660" y="1114186"/>
                    </a:cubicBezTo>
                    <a:cubicBezTo>
                      <a:pt x="263505" y="1114871"/>
                      <a:pt x="260213" y="1115008"/>
                      <a:pt x="257058" y="1115008"/>
                    </a:cubicBezTo>
                    <a:cubicBezTo>
                      <a:pt x="249926" y="1114871"/>
                      <a:pt x="242931" y="1111991"/>
                      <a:pt x="236896" y="1108288"/>
                    </a:cubicBezTo>
                    <a:cubicBezTo>
                      <a:pt x="231684" y="1105133"/>
                      <a:pt x="228255" y="1100332"/>
                      <a:pt x="224552" y="1095669"/>
                    </a:cubicBezTo>
                    <a:cubicBezTo>
                      <a:pt x="221808" y="1091966"/>
                      <a:pt x="218928" y="1088399"/>
                      <a:pt x="216322" y="1084696"/>
                    </a:cubicBezTo>
                    <a:cubicBezTo>
                      <a:pt x="214676" y="1082502"/>
                      <a:pt x="213167" y="1080307"/>
                      <a:pt x="211658" y="1078112"/>
                    </a:cubicBezTo>
                    <a:cubicBezTo>
                      <a:pt x="207681" y="1071940"/>
                      <a:pt x="203566" y="1065768"/>
                      <a:pt x="199588" y="1059596"/>
                    </a:cubicBezTo>
                    <a:cubicBezTo>
                      <a:pt x="198354" y="1057676"/>
                      <a:pt x="197120" y="1055618"/>
                      <a:pt x="195885" y="1053698"/>
                    </a:cubicBezTo>
                    <a:cubicBezTo>
                      <a:pt x="193279" y="1049446"/>
                      <a:pt x="190673" y="1045194"/>
                      <a:pt x="188067" y="1040942"/>
                    </a:cubicBezTo>
                    <a:cubicBezTo>
                      <a:pt x="185324" y="1036416"/>
                      <a:pt x="182718" y="1031889"/>
                      <a:pt x="180112" y="1027500"/>
                    </a:cubicBezTo>
                    <a:cubicBezTo>
                      <a:pt x="181209" y="1036279"/>
                      <a:pt x="181757" y="1045057"/>
                      <a:pt x="182032" y="1053972"/>
                    </a:cubicBezTo>
                    <a:cubicBezTo>
                      <a:pt x="182306" y="1063436"/>
                      <a:pt x="181757" y="1072763"/>
                      <a:pt x="181072" y="1082227"/>
                    </a:cubicBezTo>
                    <a:cubicBezTo>
                      <a:pt x="180249" y="1092377"/>
                      <a:pt x="178603" y="1102390"/>
                      <a:pt x="176408" y="1112265"/>
                    </a:cubicBezTo>
                    <a:cubicBezTo>
                      <a:pt x="175311" y="1117066"/>
                      <a:pt x="174077" y="1121729"/>
                      <a:pt x="172568" y="1126530"/>
                    </a:cubicBezTo>
                    <a:cubicBezTo>
                      <a:pt x="171196" y="1130508"/>
                      <a:pt x="169550" y="1134211"/>
                      <a:pt x="167904" y="1137914"/>
                    </a:cubicBezTo>
                    <a:cubicBezTo>
                      <a:pt x="166533" y="1140932"/>
                      <a:pt x="164887" y="1144086"/>
                      <a:pt x="162830" y="1146830"/>
                    </a:cubicBezTo>
                    <a:cubicBezTo>
                      <a:pt x="161869" y="1148201"/>
                      <a:pt x="160909" y="1149573"/>
                      <a:pt x="159812" y="1150807"/>
                    </a:cubicBezTo>
                    <a:cubicBezTo>
                      <a:pt x="158166" y="1152453"/>
                      <a:pt x="156657" y="1153962"/>
                      <a:pt x="154874" y="1155471"/>
                    </a:cubicBezTo>
                    <a:cubicBezTo>
                      <a:pt x="152405" y="1157528"/>
                      <a:pt x="149662" y="1158900"/>
                      <a:pt x="146782" y="1160134"/>
                    </a:cubicBezTo>
                    <a:cubicBezTo>
                      <a:pt x="144313" y="1161094"/>
                      <a:pt x="141844" y="1161369"/>
                      <a:pt x="139238" y="1161369"/>
                    </a:cubicBezTo>
                    <a:cubicBezTo>
                      <a:pt x="139101" y="1161369"/>
                      <a:pt x="139101" y="1161369"/>
                      <a:pt x="138964" y="1161369"/>
                    </a:cubicBezTo>
                    <a:cubicBezTo>
                      <a:pt x="135535" y="1161780"/>
                      <a:pt x="132517" y="1160957"/>
                      <a:pt x="129774" y="115999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4" name="任意多边形: 形状 283"/>
              <p:cNvSpPr/>
              <p:nvPr/>
            </p:nvSpPr>
            <p:spPr>
              <a:xfrm>
                <a:off x="2756827" y="3440809"/>
                <a:ext cx="770325" cy="321351"/>
              </a:xfrm>
              <a:custGeom>
                <a:avLst/>
                <a:gdLst>
                  <a:gd name="connsiteX0" fmla="*/ 96299 w 770325"/>
                  <a:gd name="connsiteY0" fmla="*/ 258807 h 321351"/>
                  <a:gd name="connsiteX1" fmla="*/ 96847 w 770325"/>
                  <a:gd name="connsiteY1" fmla="*/ 254829 h 321351"/>
                  <a:gd name="connsiteX2" fmla="*/ 96847 w 770325"/>
                  <a:gd name="connsiteY2" fmla="*/ 255378 h 321351"/>
                  <a:gd name="connsiteX3" fmla="*/ 96436 w 770325"/>
                  <a:gd name="connsiteY3" fmla="*/ 238644 h 321351"/>
                  <a:gd name="connsiteX4" fmla="*/ 96436 w 770325"/>
                  <a:gd name="connsiteY4" fmla="*/ 238781 h 321351"/>
                  <a:gd name="connsiteX5" fmla="*/ 96436 w 770325"/>
                  <a:gd name="connsiteY5" fmla="*/ 238233 h 321351"/>
                  <a:gd name="connsiteX6" fmla="*/ 96436 w 770325"/>
                  <a:gd name="connsiteY6" fmla="*/ 238233 h 321351"/>
                  <a:gd name="connsiteX7" fmla="*/ 96436 w 770325"/>
                  <a:gd name="connsiteY7" fmla="*/ 238233 h 321351"/>
                  <a:gd name="connsiteX8" fmla="*/ 95476 w 770325"/>
                  <a:gd name="connsiteY8" fmla="*/ 225751 h 321351"/>
                  <a:gd name="connsiteX9" fmla="*/ 94516 w 770325"/>
                  <a:gd name="connsiteY9" fmla="*/ 217933 h 321351"/>
                  <a:gd name="connsiteX10" fmla="*/ 94378 w 770325"/>
                  <a:gd name="connsiteY10" fmla="*/ 243993 h 321351"/>
                  <a:gd name="connsiteX11" fmla="*/ 94378 w 770325"/>
                  <a:gd name="connsiteY11" fmla="*/ 243719 h 321351"/>
                  <a:gd name="connsiteX12" fmla="*/ 95476 w 770325"/>
                  <a:gd name="connsiteY12" fmla="*/ 255515 h 321351"/>
                  <a:gd name="connsiteX13" fmla="*/ 96299 w 770325"/>
                  <a:gd name="connsiteY13" fmla="*/ 258807 h 321351"/>
                  <a:gd name="connsiteX14" fmla="*/ 154866 w 770325"/>
                  <a:gd name="connsiteY14" fmla="*/ 267996 h 321351"/>
                  <a:gd name="connsiteX15" fmla="*/ 155140 w 770325"/>
                  <a:gd name="connsiteY15" fmla="*/ 267174 h 321351"/>
                  <a:gd name="connsiteX16" fmla="*/ 156512 w 770325"/>
                  <a:gd name="connsiteY16" fmla="*/ 254418 h 321351"/>
                  <a:gd name="connsiteX17" fmla="*/ 156512 w 770325"/>
                  <a:gd name="connsiteY17" fmla="*/ 254418 h 321351"/>
                  <a:gd name="connsiteX18" fmla="*/ 157472 w 770325"/>
                  <a:gd name="connsiteY18" fmla="*/ 236999 h 321351"/>
                  <a:gd name="connsiteX19" fmla="*/ 157884 w 770325"/>
                  <a:gd name="connsiteY19" fmla="*/ 223008 h 321351"/>
                  <a:gd name="connsiteX20" fmla="*/ 157609 w 770325"/>
                  <a:gd name="connsiteY20" fmla="*/ 200925 h 321351"/>
                  <a:gd name="connsiteX21" fmla="*/ 154729 w 770325"/>
                  <a:gd name="connsiteY21" fmla="*/ 234393 h 321351"/>
                  <a:gd name="connsiteX22" fmla="*/ 154729 w 770325"/>
                  <a:gd name="connsiteY22" fmla="*/ 234393 h 321351"/>
                  <a:gd name="connsiteX23" fmla="*/ 154180 w 770325"/>
                  <a:gd name="connsiteY23" fmla="*/ 261550 h 321351"/>
                  <a:gd name="connsiteX24" fmla="*/ 154866 w 770325"/>
                  <a:gd name="connsiteY24" fmla="*/ 267996 h 321351"/>
                  <a:gd name="connsiteX25" fmla="*/ 723120 w 770325"/>
                  <a:gd name="connsiteY25" fmla="*/ 320529 h 321351"/>
                  <a:gd name="connsiteX26" fmla="*/ 719691 w 770325"/>
                  <a:gd name="connsiteY26" fmla="*/ 317100 h 321351"/>
                  <a:gd name="connsiteX27" fmla="*/ 719691 w 770325"/>
                  <a:gd name="connsiteY27" fmla="*/ 312162 h 321351"/>
                  <a:gd name="connsiteX28" fmla="*/ 723532 w 770325"/>
                  <a:gd name="connsiteY28" fmla="*/ 301875 h 321351"/>
                  <a:gd name="connsiteX29" fmla="*/ 727235 w 770325"/>
                  <a:gd name="connsiteY29" fmla="*/ 293508 h 321351"/>
                  <a:gd name="connsiteX30" fmla="*/ 736013 w 770325"/>
                  <a:gd name="connsiteY30" fmla="*/ 273620 h 321351"/>
                  <a:gd name="connsiteX31" fmla="*/ 743694 w 770325"/>
                  <a:gd name="connsiteY31" fmla="*/ 255515 h 321351"/>
                  <a:gd name="connsiteX32" fmla="*/ 746574 w 770325"/>
                  <a:gd name="connsiteY32" fmla="*/ 247697 h 321351"/>
                  <a:gd name="connsiteX33" fmla="*/ 750278 w 770325"/>
                  <a:gd name="connsiteY33" fmla="*/ 237958 h 321351"/>
                  <a:gd name="connsiteX34" fmla="*/ 753844 w 770325"/>
                  <a:gd name="connsiteY34" fmla="*/ 226574 h 321351"/>
                  <a:gd name="connsiteX35" fmla="*/ 757410 w 770325"/>
                  <a:gd name="connsiteY35" fmla="*/ 212447 h 321351"/>
                  <a:gd name="connsiteX36" fmla="*/ 759193 w 770325"/>
                  <a:gd name="connsiteY36" fmla="*/ 198594 h 321351"/>
                  <a:gd name="connsiteX37" fmla="*/ 759193 w 770325"/>
                  <a:gd name="connsiteY37" fmla="*/ 194479 h 321351"/>
                  <a:gd name="connsiteX38" fmla="*/ 759193 w 770325"/>
                  <a:gd name="connsiteY38" fmla="*/ 195027 h 321351"/>
                  <a:gd name="connsiteX39" fmla="*/ 758507 w 770325"/>
                  <a:gd name="connsiteY39" fmla="*/ 190913 h 321351"/>
                  <a:gd name="connsiteX40" fmla="*/ 758644 w 770325"/>
                  <a:gd name="connsiteY40" fmla="*/ 191736 h 321351"/>
                  <a:gd name="connsiteX41" fmla="*/ 758233 w 770325"/>
                  <a:gd name="connsiteY41" fmla="*/ 190501 h 321351"/>
                  <a:gd name="connsiteX42" fmla="*/ 757822 w 770325"/>
                  <a:gd name="connsiteY42" fmla="*/ 189267 h 321351"/>
                  <a:gd name="connsiteX43" fmla="*/ 757547 w 770325"/>
                  <a:gd name="connsiteY43" fmla="*/ 188718 h 321351"/>
                  <a:gd name="connsiteX44" fmla="*/ 757136 w 770325"/>
                  <a:gd name="connsiteY44" fmla="*/ 188718 h 321351"/>
                  <a:gd name="connsiteX45" fmla="*/ 756587 w 770325"/>
                  <a:gd name="connsiteY45" fmla="*/ 188855 h 321351"/>
                  <a:gd name="connsiteX46" fmla="*/ 755764 w 770325"/>
                  <a:gd name="connsiteY46" fmla="*/ 189404 h 321351"/>
                  <a:gd name="connsiteX47" fmla="*/ 755078 w 770325"/>
                  <a:gd name="connsiteY47" fmla="*/ 190090 h 321351"/>
                  <a:gd name="connsiteX48" fmla="*/ 755215 w 770325"/>
                  <a:gd name="connsiteY48" fmla="*/ 189952 h 321351"/>
                  <a:gd name="connsiteX49" fmla="*/ 753570 w 770325"/>
                  <a:gd name="connsiteY49" fmla="*/ 191598 h 321351"/>
                  <a:gd name="connsiteX50" fmla="*/ 753707 w 770325"/>
                  <a:gd name="connsiteY50" fmla="*/ 191461 h 321351"/>
                  <a:gd name="connsiteX51" fmla="*/ 750552 w 770325"/>
                  <a:gd name="connsiteY51" fmla="*/ 195439 h 321351"/>
                  <a:gd name="connsiteX52" fmla="*/ 744380 w 770325"/>
                  <a:gd name="connsiteY52" fmla="*/ 206274 h 321351"/>
                  <a:gd name="connsiteX53" fmla="*/ 744380 w 770325"/>
                  <a:gd name="connsiteY53" fmla="*/ 206138 h 321351"/>
                  <a:gd name="connsiteX54" fmla="*/ 744243 w 770325"/>
                  <a:gd name="connsiteY54" fmla="*/ 206412 h 321351"/>
                  <a:gd name="connsiteX55" fmla="*/ 744243 w 770325"/>
                  <a:gd name="connsiteY55" fmla="*/ 206412 h 321351"/>
                  <a:gd name="connsiteX56" fmla="*/ 744243 w 770325"/>
                  <a:gd name="connsiteY56" fmla="*/ 206412 h 321351"/>
                  <a:gd name="connsiteX57" fmla="*/ 725314 w 770325"/>
                  <a:gd name="connsiteY57" fmla="*/ 248931 h 321351"/>
                  <a:gd name="connsiteX58" fmla="*/ 715988 w 770325"/>
                  <a:gd name="connsiteY58" fmla="*/ 271151 h 321351"/>
                  <a:gd name="connsiteX59" fmla="*/ 712284 w 770325"/>
                  <a:gd name="connsiteY59" fmla="*/ 280067 h 321351"/>
                  <a:gd name="connsiteX60" fmla="*/ 711598 w 770325"/>
                  <a:gd name="connsiteY60" fmla="*/ 281987 h 321351"/>
                  <a:gd name="connsiteX61" fmla="*/ 709541 w 770325"/>
                  <a:gd name="connsiteY61" fmla="*/ 287199 h 321351"/>
                  <a:gd name="connsiteX62" fmla="*/ 706249 w 770325"/>
                  <a:gd name="connsiteY62" fmla="*/ 294468 h 321351"/>
                  <a:gd name="connsiteX63" fmla="*/ 698568 w 770325"/>
                  <a:gd name="connsiteY63" fmla="*/ 298172 h 321351"/>
                  <a:gd name="connsiteX64" fmla="*/ 694042 w 770325"/>
                  <a:gd name="connsiteY64" fmla="*/ 290216 h 321351"/>
                  <a:gd name="connsiteX65" fmla="*/ 699117 w 770325"/>
                  <a:gd name="connsiteY65" fmla="*/ 277735 h 321351"/>
                  <a:gd name="connsiteX66" fmla="*/ 702272 w 770325"/>
                  <a:gd name="connsiteY66" fmla="*/ 270191 h 321351"/>
                  <a:gd name="connsiteX67" fmla="*/ 715027 w 770325"/>
                  <a:gd name="connsiteY67" fmla="*/ 224791 h 321351"/>
                  <a:gd name="connsiteX68" fmla="*/ 717908 w 770325"/>
                  <a:gd name="connsiteY68" fmla="*/ 203394 h 321351"/>
                  <a:gd name="connsiteX69" fmla="*/ 717908 w 770325"/>
                  <a:gd name="connsiteY69" fmla="*/ 186387 h 321351"/>
                  <a:gd name="connsiteX70" fmla="*/ 716674 w 770325"/>
                  <a:gd name="connsiteY70" fmla="*/ 178020 h 321351"/>
                  <a:gd name="connsiteX71" fmla="*/ 715165 w 770325"/>
                  <a:gd name="connsiteY71" fmla="*/ 172259 h 321351"/>
                  <a:gd name="connsiteX72" fmla="*/ 714067 w 770325"/>
                  <a:gd name="connsiteY72" fmla="*/ 169790 h 321351"/>
                  <a:gd name="connsiteX73" fmla="*/ 713107 w 770325"/>
                  <a:gd name="connsiteY73" fmla="*/ 168144 h 321351"/>
                  <a:gd name="connsiteX74" fmla="*/ 713519 w 770325"/>
                  <a:gd name="connsiteY74" fmla="*/ 168830 h 321351"/>
                  <a:gd name="connsiteX75" fmla="*/ 711461 w 770325"/>
                  <a:gd name="connsiteY75" fmla="*/ 166087 h 321351"/>
                  <a:gd name="connsiteX76" fmla="*/ 710364 w 770325"/>
                  <a:gd name="connsiteY76" fmla="*/ 165126 h 321351"/>
                  <a:gd name="connsiteX77" fmla="*/ 709816 w 770325"/>
                  <a:gd name="connsiteY77" fmla="*/ 164852 h 321351"/>
                  <a:gd name="connsiteX78" fmla="*/ 708855 w 770325"/>
                  <a:gd name="connsiteY78" fmla="*/ 164578 h 321351"/>
                  <a:gd name="connsiteX79" fmla="*/ 707758 w 770325"/>
                  <a:gd name="connsiteY79" fmla="*/ 164304 h 321351"/>
                  <a:gd name="connsiteX80" fmla="*/ 706661 w 770325"/>
                  <a:gd name="connsiteY80" fmla="*/ 164304 h 321351"/>
                  <a:gd name="connsiteX81" fmla="*/ 705426 w 770325"/>
                  <a:gd name="connsiteY81" fmla="*/ 164441 h 321351"/>
                  <a:gd name="connsiteX82" fmla="*/ 704878 w 770325"/>
                  <a:gd name="connsiteY82" fmla="*/ 164578 h 321351"/>
                  <a:gd name="connsiteX83" fmla="*/ 703780 w 770325"/>
                  <a:gd name="connsiteY83" fmla="*/ 165126 h 321351"/>
                  <a:gd name="connsiteX84" fmla="*/ 702409 w 770325"/>
                  <a:gd name="connsiteY84" fmla="*/ 165949 h 321351"/>
                  <a:gd name="connsiteX85" fmla="*/ 699666 w 770325"/>
                  <a:gd name="connsiteY85" fmla="*/ 168144 h 321351"/>
                  <a:gd name="connsiteX86" fmla="*/ 697745 w 770325"/>
                  <a:gd name="connsiteY86" fmla="*/ 169927 h 321351"/>
                  <a:gd name="connsiteX87" fmla="*/ 697745 w 770325"/>
                  <a:gd name="connsiteY87" fmla="*/ 169790 h 321351"/>
                  <a:gd name="connsiteX88" fmla="*/ 697608 w 770325"/>
                  <a:gd name="connsiteY88" fmla="*/ 169927 h 321351"/>
                  <a:gd name="connsiteX89" fmla="*/ 697197 w 770325"/>
                  <a:gd name="connsiteY89" fmla="*/ 170339 h 321351"/>
                  <a:gd name="connsiteX90" fmla="*/ 697471 w 770325"/>
                  <a:gd name="connsiteY90" fmla="*/ 170201 h 321351"/>
                  <a:gd name="connsiteX91" fmla="*/ 691710 w 770325"/>
                  <a:gd name="connsiteY91" fmla="*/ 177882 h 321351"/>
                  <a:gd name="connsiteX92" fmla="*/ 691710 w 770325"/>
                  <a:gd name="connsiteY92" fmla="*/ 177882 h 321351"/>
                  <a:gd name="connsiteX93" fmla="*/ 675937 w 770325"/>
                  <a:gd name="connsiteY93" fmla="*/ 205863 h 321351"/>
                  <a:gd name="connsiteX94" fmla="*/ 670862 w 770325"/>
                  <a:gd name="connsiteY94" fmla="*/ 216013 h 321351"/>
                  <a:gd name="connsiteX95" fmla="*/ 665376 w 770325"/>
                  <a:gd name="connsiteY95" fmla="*/ 226712 h 321351"/>
                  <a:gd name="connsiteX96" fmla="*/ 656186 w 770325"/>
                  <a:gd name="connsiteY96" fmla="*/ 246051 h 321351"/>
                  <a:gd name="connsiteX97" fmla="*/ 649465 w 770325"/>
                  <a:gd name="connsiteY97" fmla="*/ 260864 h 321351"/>
                  <a:gd name="connsiteX98" fmla="*/ 642058 w 770325"/>
                  <a:gd name="connsiteY98" fmla="*/ 277872 h 321351"/>
                  <a:gd name="connsiteX99" fmla="*/ 637807 w 770325"/>
                  <a:gd name="connsiteY99" fmla="*/ 288159 h 321351"/>
                  <a:gd name="connsiteX100" fmla="*/ 636846 w 770325"/>
                  <a:gd name="connsiteY100" fmla="*/ 291451 h 321351"/>
                  <a:gd name="connsiteX101" fmla="*/ 634652 w 770325"/>
                  <a:gd name="connsiteY101" fmla="*/ 298446 h 321351"/>
                  <a:gd name="connsiteX102" fmla="*/ 632457 w 770325"/>
                  <a:gd name="connsiteY102" fmla="*/ 304618 h 321351"/>
                  <a:gd name="connsiteX103" fmla="*/ 632457 w 770325"/>
                  <a:gd name="connsiteY103" fmla="*/ 304618 h 321351"/>
                  <a:gd name="connsiteX104" fmla="*/ 630263 w 770325"/>
                  <a:gd name="connsiteY104" fmla="*/ 309831 h 321351"/>
                  <a:gd name="connsiteX105" fmla="*/ 628205 w 770325"/>
                  <a:gd name="connsiteY105" fmla="*/ 312025 h 321351"/>
                  <a:gd name="connsiteX106" fmla="*/ 621210 w 770325"/>
                  <a:gd name="connsiteY106" fmla="*/ 312437 h 321351"/>
                  <a:gd name="connsiteX107" fmla="*/ 618330 w 770325"/>
                  <a:gd name="connsiteY107" fmla="*/ 305441 h 321351"/>
                  <a:gd name="connsiteX108" fmla="*/ 623679 w 770325"/>
                  <a:gd name="connsiteY108" fmla="*/ 289257 h 321351"/>
                  <a:gd name="connsiteX109" fmla="*/ 628754 w 770325"/>
                  <a:gd name="connsiteY109" fmla="*/ 276638 h 321351"/>
                  <a:gd name="connsiteX110" fmla="*/ 634789 w 770325"/>
                  <a:gd name="connsiteY110" fmla="*/ 256201 h 321351"/>
                  <a:gd name="connsiteX111" fmla="*/ 640413 w 770325"/>
                  <a:gd name="connsiteY111" fmla="*/ 236450 h 321351"/>
                  <a:gd name="connsiteX112" fmla="*/ 643979 w 770325"/>
                  <a:gd name="connsiteY112" fmla="*/ 222459 h 321351"/>
                  <a:gd name="connsiteX113" fmla="*/ 647682 w 770325"/>
                  <a:gd name="connsiteY113" fmla="*/ 206686 h 321351"/>
                  <a:gd name="connsiteX114" fmla="*/ 647545 w 770325"/>
                  <a:gd name="connsiteY114" fmla="*/ 207235 h 321351"/>
                  <a:gd name="connsiteX115" fmla="*/ 652208 w 770325"/>
                  <a:gd name="connsiteY115" fmla="*/ 175002 h 321351"/>
                  <a:gd name="connsiteX116" fmla="*/ 652345 w 770325"/>
                  <a:gd name="connsiteY116" fmla="*/ 155937 h 321351"/>
                  <a:gd name="connsiteX117" fmla="*/ 651660 w 770325"/>
                  <a:gd name="connsiteY117" fmla="*/ 149765 h 321351"/>
                  <a:gd name="connsiteX118" fmla="*/ 649739 w 770325"/>
                  <a:gd name="connsiteY118" fmla="*/ 142084 h 321351"/>
                  <a:gd name="connsiteX119" fmla="*/ 647682 w 770325"/>
                  <a:gd name="connsiteY119" fmla="*/ 137146 h 321351"/>
                  <a:gd name="connsiteX120" fmla="*/ 646722 w 770325"/>
                  <a:gd name="connsiteY120" fmla="*/ 135637 h 321351"/>
                  <a:gd name="connsiteX121" fmla="*/ 646996 w 770325"/>
                  <a:gd name="connsiteY121" fmla="*/ 136049 h 321351"/>
                  <a:gd name="connsiteX122" fmla="*/ 646585 w 770325"/>
                  <a:gd name="connsiteY122" fmla="*/ 135500 h 321351"/>
                  <a:gd name="connsiteX123" fmla="*/ 646447 w 770325"/>
                  <a:gd name="connsiteY123" fmla="*/ 135363 h 321351"/>
                  <a:gd name="connsiteX124" fmla="*/ 646585 w 770325"/>
                  <a:gd name="connsiteY124" fmla="*/ 135500 h 321351"/>
                  <a:gd name="connsiteX125" fmla="*/ 644527 w 770325"/>
                  <a:gd name="connsiteY125" fmla="*/ 132894 h 321351"/>
                  <a:gd name="connsiteX126" fmla="*/ 644939 w 770325"/>
                  <a:gd name="connsiteY126" fmla="*/ 133443 h 321351"/>
                  <a:gd name="connsiteX127" fmla="*/ 643567 w 770325"/>
                  <a:gd name="connsiteY127" fmla="*/ 132071 h 321351"/>
                  <a:gd name="connsiteX128" fmla="*/ 642470 w 770325"/>
                  <a:gd name="connsiteY128" fmla="*/ 131248 h 321351"/>
                  <a:gd name="connsiteX129" fmla="*/ 643156 w 770325"/>
                  <a:gd name="connsiteY129" fmla="*/ 131659 h 321351"/>
                  <a:gd name="connsiteX130" fmla="*/ 640413 w 770325"/>
                  <a:gd name="connsiteY130" fmla="*/ 130014 h 321351"/>
                  <a:gd name="connsiteX131" fmla="*/ 639589 w 770325"/>
                  <a:gd name="connsiteY131" fmla="*/ 129739 h 321351"/>
                  <a:gd name="connsiteX132" fmla="*/ 638629 w 770325"/>
                  <a:gd name="connsiteY132" fmla="*/ 129602 h 321351"/>
                  <a:gd name="connsiteX133" fmla="*/ 637395 w 770325"/>
                  <a:gd name="connsiteY133" fmla="*/ 129602 h 321351"/>
                  <a:gd name="connsiteX134" fmla="*/ 638218 w 770325"/>
                  <a:gd name="connsiteY134" fmla="*/ 129602 h 321351"/>
                  <a:gd name="connsiteX135" fmla="*/ 634378 w 770325"/>
                  <a:gd name="connsiteY135" fmla="*/ 130014 h 321351"/>
                  <a:gd name="connsiteX136" fmla="*/ 635200 w 770325"/>
                  <a:gd name="connsiteY136" fmla="*/ 129876 h 321351"/>
                  <a:gd name="connsiteX137" fmla="*/ 633555 w 770325"/>
                  <a:gd name="connsiteY137" fmla="*/ 130288 h 321351"/>
                  <a:gd name="connsiteX138" fmla="*/ 632457 w 770325"/>
                  <a:gd name="connsiteY138" fmla="*/ 130700 h 321351"/>
                  <a:gd name="connsiteX139" fmla="*/ 633143 w 770325"/>
                  <a:gd name="connsiteY139" fmla="*/ 130288 h 321351"/>
                  <a:gd name="connsiteX140" fmla="*/ 629440 w 770325"/>
                  <a:gd name="connsiteY140" fmla="*/ 132482 h 321351"/>
                  <a:gd name="connsiteX141" fmla="*/ 630126 w 770325"/>
                  <a:gd name="connsiteY141" fmla="*/ 132071 h 321351"/>
                  <a:gd name="connsiteX142" fmla="*/ 628617 w 770325"/>
                  <a:gd name="connsiteY142" fmla="*/ 133305 h 321351"/>
                  <a:gd name="connsiteX143" fmla="*/ 624502 w 770325"/>
                  <a:gd name="connsiteY143" fmla="*/ 137558 h 321351"/>
                  <a:gd name="connsiteX144" fmla="*/ 624776 w 770325"/>
                  <a:gd name="connsiteY144" fmla="*/ 137283 h 321351"/>
                  <a:gd name="connsiteX145" fmla="*/ 622033 w 770325"/>
                  <a:gd name="connsiteY145" fmla="*/ 140712 h 321351"/>
                  <a:gd name="connsiteX146" fmla="*/ 622444 w 770325"/>
                  <a:gd name="connsiteY146" fmla="*/ 140026 h 321351"/>
                  <a:gd name="connsiteX147" fmla="*/ 615861 w 770325"/>
                  <a:gd name="connsiteY147" fmla="*/ 151685 h 321351"/>
                  <a:gd name="connsiteX148" fmla="*/ 616135 w 770325"/>
                  <a:gd name="connsiteY148" fmla="*/ 151136 h 321351"/>
                  <a:gd name="connsiteX149" fmla="*/ 606260 w 770325"/>
                  <a:gd name="connsiteY149" fmla="*/ 174042 h 321351"/>
                  <a:gd name="connsiteX150" fmla="*/ 600910 w 770325"/>
                  <a:gd name="connsiteY150" fmla="*/ 187484 h 321351"/>
                  <a:gd name="connsiteX151" fmla="*/ 588703 w 770325"/>
                  <a:gd name="connsiteY151" fmla="*/ 218345 h 321351"/>
                  <a:gd name="connsiteX152" fmla="*/ 575536 w 770325"/>
                  <a:gd name="connsiteY152" fmla="*/ 250303 h 321351"/>
                  <a:gd name="connsiteX153" fmla="*/ 570049 w 770325"/>
                  <a:gd name="connsiteY153" fmla="*/ 263196 h 321351"/>
                  <a:gd name="connsiteX154" fmla="*/ 565386 w 770325"/>
                  <a:gd name="connsiteY154" fmla="*/ 273483 h 321351"/>
                  <a:gd name="connsiteX155" fmla="*/ 559762 w 770325"/>
                  <a:gd name="connsiteY155" fmla="*/ 284456 h 321351"/>
                  <a:gd name="connsiteX156" fmla="*/ 553042 w 770325"/>
                  <a:gd name="connsiteY156" fmla="*/ 287199 h 321351"/>
                  <a:gd name="connsiteX157" fmla="*/ 548653 w 770325"/>
                  <a:gd name="connsiteY157" fmla="*/ 280615 h 321351"/>
                  <a:gd name="connsiteX158" fmla="*/ 549613 w 770325"/>
                  <a:gd name="connsiteY158" fmla="*/ 275541 h 321351"/>
                  <a:gd name="connsiteX159" fmla="*/ 550984 w 770325"/>
                  <a:gd name="connsiteY159" fmla="*/ 271700 h 321351"/>
                  <a:gd name="connsiteX160" fmla="*/ 550984 w 770325"/>
                  <a:gd name="connsiteY160" fmla="*/ 271700 h 321351"/>
                  <a:gd name="connsiteX161" fmla="*/ 550984 w 770325"/>
                  <a:gd name="connsiteY161" fmla="*/ 271563 h 321351"/>
                  <a:gd name="connsiteX162" fmla="*/ 551259 w 770325"/>
                  <a:gd name="connsiteY162" fmla="*/ 270877 h 321351"/>
                  <a:gd name="connsiteX163" fmla="*/ 551121 w 770325"/>
                  <a:gd name="connsiteY163" fmla="*/ 271151 h 321351"/>
                  <a:gd name="connsiteX164" fmla="*/ 557705 w 770325"/>
                  <a:gd name="connsiteY164" fmla="*/ 248520 h 321351"/>
                  <a:gd name="connsiteX165" fmla="*/ 563329 w 770325"/>
                  <a:gd name="connsiteY165" fmla="*/ 228769 h 321351"/>
                  <a:gd name="connsiteX166" fmla="*/ 566346 w 770325"/>
                  <a:gd name="connsiteY166" fmla="*/ 217248 h 321351"/>
                  <a:gd name="connsiteX167" fmla="*/ 568678 w 770325"/>
                  <a:gd name="connsiteY167" fmla="*/ 207920 h 321351"/>
                  <a:gd name="connsiteX168" fmla="*/ 573753 w 770325"/>
                  <a:gd name="connsiteY168" fmla="*/ 184055 h 321351"/>
                  <a:gd name="connsiteX169" fmla="*/ 576907 w 770325"/>
                  <a:gd name="connsiteY169" fmla="*/ 164715 h 321351"/>
                  <a:gd name="connsiteX170" fmla="*/ 578828 w 770325"/>
                  <a:gd name="connsiteY170" fmla="*/ 145787 h 321351"/>
                  <a:gd name="connsiteX171" fmla="*/ 578828 w 770325"/>
                  <a:gd name="connsiteY171" fmla="*/ 145924 h 321351"/>
                  <a:gd name="connsiteX172" fmla="*/ 578828 w 770325"/>
                  <a:gd name="connsiteY172" fmla="*/ 145650 h 321351"/>
                  <a:gd name="connsiteX173" fmla="*/ 578828 w 770325"/>
                  <a:gd name="connsiteY173" fmla="*/ 145239 h 321351"/>
                  <a:gd name="connsiteX174" fmla="*/ 578828 w 770325"/>
                  <a:gd name="connsiteY174" fmla="*/ 145375 h 321351"/>
                  <a:gd name="connsiteX175" fmla="*/ 578828 w 770325"/>
                  <a:gd name="connsiteY175" fmla="*/ 121510 h 321351"/>
                  <a:gd name="connsiteX176" fmla="*/ 577182 w 770325"/>
                  <a:gd name="connsiteY176" fmla="*/ 109165 h 321351"/>
                  <a:gd name="connsiteX177" fmla="*/ 574301 w 770325"/>
                  <a:gd name="connsiteY177" fmla="*/ 98604 h 321351"/>
                  <a:gd name="connsiteX178" fmla="*/ 574576 w 770325"/>
                  <a:gd name="connsiteY178" fmla="*/ 99290 h 321351"/>
                  <a:gd name="connsiteX179" fmla="*/ 572930 w 770325"/>
                  <a:gd name="connsiteY179" fmla="*/ 95312 h 321351"/>
                  <a:gd name="connsiteX180" fmla="*/ 570461 w 770325"/>
                  <a:gd name="connsiteY180" fmla="*/ 91197 h 321351"/>
                  <a:gd name="connsiteX181" fmla="*/ 570461 w 770325"/>
                  <a:gd name="connsiteY181" fmla="*/ 91197 h 321351"/>
                  <a:gd name="connsiteX182" fmla="*/ 567992 w 770325"/>
                  <a:gd name="connsiteY182" fmla="*/ 88043 h 321351"/>
                  <a:gd name="connsiteX183" fmla="*/ 568404 w 770325"/>
                  <a:gd name="connsiteY183" fmla="*/ 88591 h 321351"/>
                  <a:gd name="connsiteX184" fmla="*/ 567443 w 770325"/>
                  <a:gd name="connsiteY184" fmla="*/ 87631 h 321351"/>
                  <a:gd name="connsiteX185" fmla="*/ 566483 w 770325"/>
                  <a:gd name="connsiteY185" fmla="*/ 86808 h 321351"/>
                  <a:gd name="connsiteX186" fmla="*/ 566209 w 770325"/>
                  <a:gd name="connsiteY186" fmla="*/ 86671 h 321351"/>
                  <a:gd name="connsiteX187" fmla="*/ 565249 w 770325"/>
                  <a:gd name="connsiteY187" fmla="*/ 86397 h 321351"/>
                  <a:gd name="connsiteX188" fmla="*/ 564289 w 770325"/>
                  <a:gd name="connsiteY188" fmla="*/ 86259 h 321351"/>
                  <a:gd name="connsiteX189" fmla="*/ 562917 w 770325"/>
                  <a:gd name="connsiteY189" fmla="*/ 86259 h 321351"/>
                  <a:gd name="connsiteX190" fmla="*/ 561546 w 770325"/>
                  <a:gd name="connsiteY190" fmla="*/ 86534 h 321351"/>
                  <a:gd name="connsiteX191" fmla="*/ 560860 w 770325"/>
                  <a:gd name="connsiteY191" fmla="*/ 86808 h 321351"/>
                  <a:gd name="connsiteX192" fmla="*/ 559900 w 770325"/>
                  <a:gd name="connsiteY192" fmla="*/ 87357 h 321351"/>
                  <a:gd name="connsiteX193" fmla="*/ 558940 w 770325"/>
                  <a:gd name="connsiteY193" fmla="*/ 88043 h 321351"/>
                  <a:gd name="connsiteX194" fmla="*/ 558117 w 770325"/>
                  <a:gd name="connsiteY194" fmla="*/ 88866 h 321351"/>
                  <a:gd name="connsiteX195" fmla="*/ 554276 w 770325"/>
                  <a:gd name="connsiteY195" fmla="*/ 93804 h 321351"/>
                  <a:gd name="connsiteX196" fmla="*/ 554688 w 770325"/>
                  <a:gd name="connsiteY196" fmla="*/ 93117 h 321351"/>
                  <a:gd name="connsiteX197" fmla="*/ 551396 w 770325"/>
                  <a:gd name="connsiteY197" fmla="*/ 98604 h 321351"/>
                  <a:gd name="connsiteX198" fmla="*/ 551670 w 770325"/>
                  <a:gd name="connsiteY198" fmla="*/ 98055 h 321351"/>
                  <a:gd name="connsiteX199" fmla="*/ 551396 w 770325"/>
                  <a:gd name="connsiteY199" fmla="*/ 98741 h 321351"/>
                  <a:gd name="connsiteX200" fmla="*/ 551396 w 770325"/>
                  <a:gd name="connsiteY200" fmla="*/ 98878 h 321351"/>
                  <a:gd name="connsiteX201" fmla="*/ 551396 w 770325"/>
                  <a:gd name="connsiteY201" fmla="*/ 98741 h 321351"/>
                  <a:gd name="connsiteX202" fmla="*/ 540972 w 770325"/>
                  <a:gd name="connsiteY202" fmla="*/ 124390 h 321351"/>
                  <a:gd name="connsiteX203" fmla="*/ 541246 w 770325"/>
                  <a:gd name="connsiteY203" fmla="*/ 123567 h 321351"/>
                  <a:gd name="connsiteX204" fmla="*/ 534388 w 770325"/>
                  <a:gd name="connsiteY204" fmla="*/ 143592 h 321351"/>
                  <a:gd name="connsiteX205" fmla="*/ 529587 w 770325"/>
                  <a:gd name="connsiteY205" fmla="*/ 158680 h 321351"/>
                  <a:gd name="connsiteX206" fmla="*/ 523689 w 770325"/>
                  <a:gd name="connsiteY206" fmla="*/ 177608 h 321351"/>
                  <a:gd name="connsiteX207" fmla="*/ 517517 w 770325"/>
                  <a:gd name="connsiteY207" fmla="*/ 198594 h 321351"/>
                  <a:gd name="connsiteX208" fmla="*/ 506544 w 770325"/>
                  <a:gd name="connsiteY208" fmla="*/ 237135 h 321351"/>
                  <a:gd name="connsiteX209" fmla="*/ 502567 w 770325"/>
                  <a:gd name="connsiteY209" fmla="*/ 252086 h 321351"/>
                  <a:gd name="connsiteX210" fmla="*/ 500098 w 770325"/>
                  <a:gd name="connsiteY210" fmla="*/ 261825 h 321351"/>
                  <a:gd name="connsiteX211" fmla="*/ 498863 w 770325"/>
                  <a:gd name="connsiteY211" fmla="*/ 269368 h 321351"/>
                  <a:gd name="connsiteX212" fmla="*/ 495846 w 770325"/>
                  <a:gd name="connsiteY212" fmla="*/ 286787 h 321351"/>
                  <a:gd name="connsiteX213" fmla="*/ 494200 w 770325"/>
                  <a:gd name="connsiteY213" fmla="*/ 291725 h 321351"/>
                  <a:gd name="connsiteX214" fmla="*/ 487891 w 770325"/>
                  <a:gd name="connsiteY214" fmla="*/ 295292 h 321351"/>
                  <a:gd name="connsiteX215" fmla="*/ 482816 w 770325"/>
                  <a:gd name="connsiteY215" fmla="*/ 289393 h 321351"/>
                  <a:gd name="connsiteX216" fmla="*/ 483227 w 770325"/>
                  <a:gd name="connsiteY216" fmla="*/ 283358 h 321351"/>
                  <a:gd name="connsiteX217" fmla="*/ 484324 w 770325"/>
                  <a:gd name="connsiteY217" fmla="*/ 276226 h 321351"/>
                  <a:gd name="connsiteX218" fmla="*/ 486519 w 770325"/>
                  <a:gd name="connsiteY218" fmla="*/ 265939 h 321351"/>
                  <a:gd name="connsiteX219" fmla="*/ 488988 w 770325"/>
                  <a:gd name="connsiteY219" fmla="*/ 256064 h 321351"/>
                  <a:gd name="connsiteX220" fmla="*/ 489948 w 770325"/>
                  <a:gd name="connsiteY220" fmla="*/ 249617 h 321351"/>
                  <a:gd name="connsiteX221" fmla="*/ 491457 w 770325"/>
                  <a:gd name="connsiteY221" fmla="*/ 238919 h 321351"/>
                  <a:gd name="connsiteX222" fmla="*/ 493377 w 770325"/>
                  <a:gd name="connsiteY222" fmla="*/ 225203 h 321351"/>
                  <a:gd name="connsiteX223" fmla="*/ 495297 w 770325"/>
                  <a:gd name="connsiteY223" fmla="*/ 209292 h 321351"/>
                  <a:gd name="connsiteX224" fmla="*/ 496532 w 770325"/>
                  <a:gd name="connsiteY224" fmla="*/ 198456 h 321351"/>
                  <a:gd name="connsiteX225" fmla="*/ 499000 w 770325"/>
                  <a:gd name="connsiteY225" fmla="*/ 168419 h 321351"/>
                  <a:gd name="connsiteX226" fmla="*/ 500098 w 770325"/>
                  <a:gd name="connsiteY226" fmla="*/ 140987 h 321351"/>
                  <a:gd name="connsiteX227" fmla="*/ 499412 w 770325"/>
                  <a:gd name="connsiteY227" fmla="*/ 109988 h 321351"/>
                  <a:gd name="connsiteX228" fmla="*/ 499412 w 770325"/>
                  <a:gd name="connsiteY228" fmla="*/ 110126 h 321351"/>
                  <a:gd name="connsiteX229" fmla="*/ 499412 w 770325"/>
                  <a:gd name="connsiteY229" fmla="*/ 109714 h 321351"/>
                  <a:gd name="connsiteX230" fmla="*/ 499412 w 770325"/>
                  <a:gd name="connsiteY230" fmla="*/ 109440 h 321351"/>
                  <a:gd name="connsiteX231" fmla="*/ 499412 w 770325"/>
                  <a:gd name="connsiteY231" fmla="*/ 109577 h 321351"/>
                  <a:gd name="connsiteX232" fmla="*/ 495023 w 770325"/>
                  <a:gd name="connsiteY232" fmla="*/ 76933 h 321351"/>
                  <a:gd name="connsiteX233" fmla="*/ 489537 w 770325"/>
                  <a:gd name="connsiteY233" fmla="*/ 57456 h 321351"/>
                  <a:gd name="connsiteX234" fmla="*/ 489811 w 770325"/>
                  <a:gd name="connsiteY234" fmla="*/ 58142 h 321351"/>
                  <a:gd name="connsiteX235" fmla="*/ 487479 w 770325"/>
                  <a:gd name="connsiteY235" fmla="*/ 52244 h 321351"/>
                  <a:gd name="connsiteX236" fmla="*/ 483913 w 770325"/>
                  <a:gd name="connsiteY236" fmla="*/ 46072 h 321351"/>
                  <a:gd name="connsiteX237" fmla="*/ 481581 w 770325"/>
                  <a:gd name="connsiteY237" fmla="*/ 43054 h 321351"/>
                  <a:gd name="connsiteX238" fmla="*/ 481718 w 770325"/>
                  <a:gd name="connsiteY238" fmla="*/ 43191 h 321351"/>
                  <a:gd name="connsiteX239" fmla="*/ 479798 w 770325"/>
                  <a:gd name="connsiteY239" fmla="*/ 41134 h 321351"/>
                  <a:gd name="connsiteX240" fmla="*/ 478701 w 770325"/>
                  <a:gd name="connsiteY240" fmla="*/ 40311 h 321351"/>
                  <a:gd name="connsiteX241" fmla="*/ 477878 w 770325"/>
                  <a:gd name="connsiteY241" fmla="*/ 39900 h 321351"/>
                  <a:gd name="connsiteX242" fmla="*/ 477192 w 770325"/>
                  <a:gd name="connsiteY242" fmla="*/ 39625 h 321351"/>
                  <a:gd name="connsiteX243" fmla="*/ 475821 w 770325"/>
                  <a:gd name="connsiteY243" fmla="*/ 39351 h 321351"/>
                  <a:gd name="connsiteX244" fmla="*/ 474449 w 770325"/>
                  <a:gd name="connsiteY244" fmla="*/ 39351 h 321351"/>
                  <a:gd name="connsiteX245" fmla="*/ 473215 w 770325"/>
                  <a:gd name="connsiteY245" fmla="*/ 39488 h 321351"/>
                  <a:gd name="connsiteX246" fmla="*/ 472392 w 770325"/>
                  <a:gd name="connsiteY246" fmla="*/ 39625 h 321351"/>
                  <a:gd name="connsiteX247" fmla="*/ 471568 w 770325"/>
                  <a:gd name="connsiteY247" fmla="*/ 40037 h 321351"/>
                  <a:gd name="connsiteX248" fmla="*/ 470608 w 770325"/>
                  <a:gd name="connsiteY248" fmla="*/ 40722 h 321351"/>
                  <a:gd name="connsiteX249" fmla="*/ 471157 w 770325"/>
                  <a:gd name="connsiteY249" fmla="*/ 40311 h 321351"/>
                  <a:gd name="connsiteX250" fmla="*/ 468414 w 770325"/>
                  <a:gd name="connsiteY250" fmla="*/ 42917 h 321351"/>
                  <a:gd name="connsiteX251" fmla="*/ 465534 w 770325"/>
                  <a:gd name="connsiteY251" fmla="*/ 46758 h 321351"/>
                  <a:gd name="connsiteX252" fmla="*/ 463750 w 770325"/>
                  <a:gd name="connsiteY252" fmla="*/ 50049 h 321351"/>
                  <a:gd name="connsiteX253" fmla="*/ 463888 w 770325"/>
                  <a:gd name="connsiteY253" fmla="*/ 49775 h 321351"/>
                  <a:gd name="connsiteX254" fmla="*/ 463750 w 770325"/>
                  <a:gd name="connsiteY254" fmla="*/ 50187 h 321351"/>
                  <a:gd name="connsiteX255" fmla="*/ 463613 w 770325"/>
                  <a:gd name="connsiteY255" fmla="*/ 50598 h 321351"/>
                  <a:gd name="connsiteX256" fmla="*/ 463750 w 770325"/>
                  <a:gd name="connsiteY256" fmla="*/ 50324 h 321351"/>
                  <a:gd name="connsiteX257" fmla="*/ 459087 w 770325"/>
                  <a:gd name="connsiteY257" fmla="*/ 62119 h 321351"/>
                  <a:gd name="connsiteX258" fmla="*/ 459361 w 770325"/>
                  <a:gd name="connsiteY258" fmla="*/ 61434 h 321351"/>
                  <a:gd name="connsiteX259" fmla="*/ 452503 w 770325"/>
                  <a:gd name="connsiteY259" fmla="*/ 84339 h 321351"/>
                  <a:gd name="connsiteX260" fmla="*/ 448389 w 770325"/>
                  <a:gd name="connsiteY260" fmla="*/ 99015 h 321351"/>
                  <a:gd name="connsiteX261" fmla="*/ 440296 w 770325"/>
                  <a:gd name="connsiteY261" fmla="*/ 130288 h 321351"/>
                  <a:gd name="connsiteX262" fmla="*/ 435770 w 770325"/>
                  <a:gd name="connsiteY262" fmla="*/ 148942 h 321351"/>
                  <a:gd name="connsiteX263" fmla="*/ 435633 w 770325"/>
                  <a:gd name="connsiteY263" fmla="*/ 153742 h 321351"/>
                  <a:gd name="connsiteX264" fmla="*/ 434673 w 770325"/>
                  <a:gd name="connsiteY264" fmla="*/ 170064 h 321351"/>
                  <a:gd name="connsiteX265" fmla="*/ 432478 w 770325"/>
                  <a:gd name="connsiteY265" fmla="*/ 193107 h 321351"/>
                  <a:gd name="connsiteX266" fmla="*/ 431381 w 770325"/>
                  <a:gd name="connsiteY266" fmla="*/ 202023 h 321351"/>
                  <a:gd name="connsiteX267" fmla="*/ 430009 w 770325"/>
                  <a:gd name="connsiteY267" fmla="*/ 212447 h 321351"/>
                  <a:gd name="connsiteX268" fmla="*/ 427266 w 770325"/>
                  <a:gd name="connsiteY268" fmla="*/ 231512 h 321351"/>
                  <a:gd name="connsiteX269" fmla="*/ 425757 w 770325"/>
                  <a:gd name="connsiteY269" fmla="*/ 239330 h 321351"/>
                  <a:gd name="connsiteX270" fmla="*/ 424934 w 770325"/>
                  <a:gd name="connsiteY270" fmla="*/ 242759 h 321351"/>
                  <a:gd name="connsiteX271" fmla="*/ 423700 w 770325"/>
                  <a:gd name="connsiteY271" fmla="*/ 246737 h 321351"/>
                  <a:gd name="connsiteX272" fmla="*/ 416979 w 770325"/>
                  <a:gd name="connsiteY272" fmla="*/ 252635 h 321351"/>
                  <a:gd name="connsiteX273" fmla="*/ 409298 w 770325"/>
                  <a:gd name="connsiteY273" fmla="*/ 248931 h 321351"/>
                  <a:gd name="connsiteX274" fmla="*/ 407241 w 770325"/>
                  <a:gd name="connsiteY274" fmla="*/ 239879 h 321351"/>
                  <a:gd name="connsiteX275" fmla="*/ 407652 w 770325"/>
                  <a:gd name="connsiteY275" fmla="*/ 226437 h 321351"/>
                  <a:gd name="connsiteX276" fmla="*/ 413138 w 770325"/>
                  <a:gd name="connsiteY276" fmla="*/ 193930 h 321351"/>
                  <a:gd name="connsiteX277" fmla="*/ 418350 w 770325"/>
                  <a:gd name="connsiteY277" fmla="*/ 170339 h 321351"/>
                  <a:gd name="connsiteX278" fmla="*/ 424523 w 770325"/>
                  <a:gd name="connsiteY278" fmla="*/ 143730 h 321351"/>
                  <a:gd name="connsiteX279" fmla="*/ 424523 w 770325"/>
                  <a:gd name="connsiteY279" fmla="*/ 140849 h 321351"/>
                  <a:gd name="connsiteX280" fmla="*/ 423974 w 770325"/>
                  <a:gd name="connsiteY280" fmla="*/ 115063 h 321351"/>
                  <a:gd name="connsiteX281" fmla="*/ 423974 w 770325"/>
                  <a:gd name="connsiteY281" fmla="*/ 114926 h 321351"/>
                  <a:gd name="connsiteX282" fmla="*/ 423974 w 770325"/>
                  <a:gd name="connsiteY282" fmla="*/ 114926 h 321351"/>
                  <a:gd name="connsiteX283" fmla="*/ 423974 w 770325"/>
                  <a:gd name="connsiteY283" fmla="*/ 114652 h 321351"/>
                  <a:gd name="connsiteX284" fmla="*/ 423974 w 770325"/>
                  <a:gd name="connsiteY284" fmla="*/ 114789 h 321351"/>
                  <a:gd name="connsiteX285" fmla="*/ 418488 w 770325"/>
                  <a:gd name="connsiteY285" fmla="*/ 74738 h 321351"/>
                  <a:gd name="connsiteX286" fmla="*/ 418625 w 770325"/>
                  <a:gd name="connsiteY286" fmla="*/ 75150 h 321351"/>
                  <a:gd name="connsiteX287" fmla="*/ 415333 w 770325"/>
                  <a:gd name="connsiteY287" fmla="*/ 61022 h 321351"/>
                  <a:gd name="connsiteX288" fmla="*/ 410944 w 770325"/>
                  <a:gd name="connsiteY288" fmla="*/ 47169 h 321351"/>
                  <a:gd name="connsiteX289" fmla="*/ 411218 w 770325"/>
                  <a:gd name="connsiteY289" fmla="*/ 47855 h 321351"/>
                  <a:gd name="connsiteX290" fmla="*/ 405183 w 770325"/>
                  <a:gd name="connsiteY290" fmla="*/ 33042 h 321351"/>
                  <a:gd name="connsiteX291" fmla="*/ 399697 w 770325"/>
                  <a:gd name="connsiteY291" fmla="*/ 23852 h 321351"/>
                  <a:gd name="connsiteX292" fmla="*/ 400108 w 770325"/>
                  <a:gd name="connsiteY292" fmla="*/ 24400 h 321351"/>
                  <a:gd name="connsiteX293" fmla="*/ 396405 w 770325"/>
                  <a:gd name="connsiteY293" fmla="*/ 19463 h 321351"/>
                  <a:gd name="connsiteX294" fmla="*/ 396816 w 770325"/>
                  <a:gd name="connsiteY294" fmla="*/ 19874 h 321351"/>
                  <a:gd name="connsiteX295" fmla="*/ 396405 w 770325"/>
                  <a:gd name="connsiteY295" fmla="*/ 19463 h 321351"/>
                  <a:gd name="connsiteX296" fmla="*/ 396405 w 770325"/>
                  <a:gd name="connsiteY296" fmla="*/ 19463 h 321351"/>
                  <a:gd name="connsiteX297" fmla="*/ 396405 w 770325"/>
                  <a:gd name="connsiteY297" fmla="*/ 19463 h 321351"/>
                  <a:gd name="connsiteX298" fmla="*/ 394210 w 770325"/>
                  <a:gd name="connsiteY298" fmla="*/ 17131 h 321351"/>
                  <a:gd name="connsiteX299" fmla="*/ 394485 w 770325"/>
                  <a:gd name="connsiteY299" fmla="*/ 17405 h 321351"/>
                  <a:gd name="connsiteX300" fmla="*/ 394073 w 770325"/>
                  <a:gd name="connsiteY300" fmla="*/ 16994 h 321351"/>
                  <a:gd name="connsiteX301" fmla="*/ 393936 w 770325"/>
                  <a:gd name="connsiteY301" fmla="*/ 16857 h 321351"/>
                  <a:gd name="connsiteX302" fmla="*/ 394073 w 770325"/>
                  <a:gd name="connsiteY302" fmla="*/ 16994 h 321351"/>
                  <a:gd name="connsiteX303" fmla="*/ 391193 w 770325"/>
                  <a:gd name="connsiteY303" fmla="*/ 14662 h 321351"/>
                  <a:gd name="connsiteX304" fmla="*/ 391741 w 770325"/>
                  <a:gd name="connsiteY304" fmla="*/ 15074 h 321351"/>
                  <a:gd name="connsiteX305" fmla="*/ 388175 w 770325"/>
                  <a:gd name="connsiteY305" fmla="*/ 12879 h 321351"/>
                  <a:gd name="connsiteX306" fmla="*/ 386392 w 770325"/>
                  <a:gd name="connsiteY306" fmla="*/ 12056 h 321351"/>
                  <a:gd name="connsiteX307" fmla="*/ 385158 w 770325"/>
                  <a:gd name="connsiteY307" fmla="*/ 11645 h 321351"/>
                  <a:gd name="connsiteX308" fmla="*/ 384060 w 770325"/>
                  <a:gd name="connsiteY308" fmla="*/ 11507 h 321351"/>
                  <a:gd name="connsiteX309" fmla="*/ 383238 w 770325"/>
                  <a:gd name="connsiteY309" fmla="*/ 11507 h 321351"/>
                  <a:gd name="connsiteX310" fmla="*/ 382003 w 770325"/>
                  <a:gd name="connsiteY310" fmla="*/ 11782 h 321351"/>
                  <a:gd name="connsiteX311" fmla="*/ 380906 w 770325"/>
                  <a:gd name="connsiteY311" fmla="*/ 12193 h 321351"/>
                  <a:gd name="connsiteX312" fmla="*/ 379671 w 770325"/>
                  <a:gd name="connsiteY312" fmla="*/ 12742 h 321351"/>
                  <a:gd name="connsiteX313" fmla="*/ 378300 w 770325"/>
                  <a:gd name="connsiteY313" fmla="*/ 13428 h 321351"/>
                  <a:gd name="connsiteX314" fmla="*/ 377614 w 770325"/>
                  <a:gd name="connsiteY314" fmla="*/ 13976 h 321351"/>
                  <a:gd name="connsiteX315" fmla="*/ 376791 w 770325"/>
                  <a:gd name="connsiteY315" fmla="*/ 14799 h 321351"/>
                  <a:gd name="connsiteX316" fmla="*/ 375968 w 770325"/>
                  <a:gd name="connsiteY316" fmla="*/ 15759 h 321351"/>
                  <a:gd name="connsiteX317" fmla="*/ 374322 w 770325"/>
                  <a:gd name="connsiteY317" fmla="*/ 18640 h 321351"/>
                  <a:gd name="connsiteX318" fmla="*/ 374596 w 770325"/>
                  <a:gd name="connsiteY318" fmla="*/ 17954 h 321351"/>
                  <a:gd name="connsiteX319" fmla="*/ 371305 w 770325"/>
                  <a:gd name="connsiteY319" fmla="*/ 25635 h 321351"/>
                  <a:gd name="connsiteX320" fmla="*/ 371579 w 770325"/>
                  <a:gd name="connsiteY320" fmla="*/ 24949 h 321351"/>
                  <a:gd name="connsiteX321" fmla="*/ 369796 w 770325"/>
                  <a:gd name="connsiteY321" fmla="*/ 31944 h 321351"/>
                  <a:gd name="connsiteX322" fmla="*/ 367327 w 770325"/>
                  <a:gd name="connsiteY322" fmla="*/ 45249 h 321351"/>
                  <a:gd name="connsiteX323" fmla="*/ 365269 w 770325"/>
                  <a:gd name="connsiteY323" fmla="*/ 59376 h 321351"/>
                  <a:gd name="connsiteX324" fmla="*/ 363898 w 770325"/>
                  <a:gd name="connsiteY324" fmla="*/ 69389 h 321351"/>
                  <a:gd name="connsiteX325" fmla="*/ 361292 w 770325"/>
                  <a:gd name="connsiteY325" fmla="*/ 89277 h 321351"/>
                  <a:gd name="connsiteX326" fmla="*/ 355943 w 770325"/>
                  <a:gd name="connsiteY326" fmla="*/ 134265 h 321351"/>
                  <a:gd name="connsiteX327" fmla="*/ 351965 w 770325"/>
                  <a:gd name="connsiteY327" fmla="*/ 169104 h 321351"/>
                  <a:gd name="connsiteX328" fmla="*/ 352514 w 770325"/>
                  <a:gd name="connsiteY328" fmla="*/ 185289 h 321351"/>
                  <a:gd name="connsiteX329" fmla="*/ 351965 w 770325"/>
                  <a:gd name="connsiteY329" fmla="*/ 229455 h 321351"/>
                  <a:gd name="connsiteX330" fmla="*/ 351416 w 770325"/>
                  <a:gd name="connsiteY330" fmla="*/ 241936 h 321351"/>
                  <a:gd name="connsiteX331" fmla="*/ 351005 w 770325"/>
                  <a:gd name="connsiteY331" fmla="*/ 249480 h 321351"/>
                  <a:gd name="connsiteX332" fmla="*/ 349908 w 770325"/>
                  <a:gd name="connsiteY332" fmla="*/ 258532 h 321351"/>
                  <a:gd name="connsiteX333" fmla="*/ 347713 w 770325"/>
                  <a:gd name="connsiteY333" fmla="*/ 266076 h 321351"/>
                  <a:gd name="connsiteX334" fmla="*/ 340855 w 770325"/>
                  <a:gd name="connsiteY334" fmla="*/ 270054 h 321351"/>
                  <a:gd name="connsiteX335" fmla="*/ 336054 w 770325"/>
                  <a:gd name="connsiteY335" fmla="*/ 267860 h 321351"/>
                  <a:gd name="connsiteX336" fmla="*/ 333448 w 770325"/>
                  <a:gd name="connsiteY336" fmla="*/ 262784 h 321351"/>
                  <a:gd name="connsiteX337" fmla="*/ 333037 w 770325"/>
                  <a:gd name="connsiteY337" fmla="*/ 259630 h 321351"/>
                  <a:gd name="connsiteX338" fmla="*/ 333037 w 770325"/>
                  <a:gd name="connsiteY338" fmla="*/ 254280 h 321351"/>
                  <a:gd name="connsiteX339" fmla="*/ 332900 w 770325"/>
                  <a:gd name="connsiteY339" fmla="*/ 247697 h 321351"/>
                  <a:gd name="connsiteX340" fmla="*/ 333311 w 770325"/>
                  <a:gd name="connsiteY340" fmla="*/ 237958 h 321351"/>
                  <a:gd name="connsiteX341" fmla="*/ 335643 w 770325"/>
                  <a:gd name="connsiteY341" fmla="*/ 210115 h 321351"/>
                  <a:gd name="connsiteX342" fmla="*/ 340306 w 770325"/>
                  <a:gd name="connsiteY342" fmla="*/ 163618 h 321351"/>
                  <a:gd name="connsiteX343" fmla="*/ 340444 w 770325"/>
                  <a:gd name="connsiteY343" fmla="*/ 162795 h 321351"/>
                  <a:gd name="connsiteX344" fmla="*/ 338523 w 770325"/>
                  <a:gd name="connsiteY344" fmla="*/ 140987 h 321351"/>
                  <a:gd name="connsiteX345" fmla="*/ 337837 w 770325"/>
                  <a:gd name="connsiteY345" fmla="*/ 132620 h 321351"/>
                  <a:gd name="connsiteX346" fmla="*/ 335780 w 770325"/>
                  <a:gd name="connsiteY346" fmla="*/ 117395 h 321351"/>
                  <a:gd name="connsiteX347" fmla="*/ 333037 w 770325"/>
                  <a:gd name="connsiteY347" fmla="*/ 102307 h 321351"/>
                  <a:gd name="connsiteX348" fmla="*/ 333174 w 770325"/>
                  <a:gd name="connsiteY348" fmla="*/ 102993 h 321351"/>
                  <a:gd name="connsiteX349" fmla="*/ 324533 w 770325"/>
                  <a:gd name="connsiteY349" fmla="*/ 70623 h 321351"/>
                  <a:gd name="connsiteX350" fmla="*/ 324807 w 770325"/>
                  <a:gd name="connsiteY350" fmla="*/ 71309 h 321351"/>
                  <a:gd name="connsiteX351" fmla="*/ 317126 w 770325"/>
                  <a:gd name="connsiteY351" fmla="*/ 52381 h 321351"/>
                  <a:gd name="connsiteX352" fmla="*/ 310954 w 770325"/>
                  <a:gd name="connsiteY352" fmla="*/ 41957 h 321351"/>
                  <a:gd name="connsiteX353" fmla="*/ 310954 w 770325"/>
                  <a:gd name="connsiteY353" fmla="*/ 42094 h 321351"/>
                  <a:gd name="connsiteX354" fmla="*/ 305879 w 770325"/>
                  <a:gd name="connsiteY354" fmla="*/ 35373 h 321351"/>
                  <a:gd name="connsiteX355" fmla="*/ 306291 w 770325"/>
                  <a:gd name="connsiteY355" fmla="*/ 35785 h 321351"/>
                  <a:gd name="connsiteX356" fmla="*/ 303685 w 770325"/>
                  <a:gd name="connsiteY356" fmla="*/ 33179 h 321351"/>
                  <a:gd name="connsiteX357" fmla="*/ 303959 w 770325"/>
                  <a:gd name="connsiteY357" fmla="*/ 33316 h 321351"/>
                  <a:gd name="connsiteX358" fmla="*/ 303547 w 770325"/>
                  <a:gd name="connsiteY358" fmla="*/ 33042 h 321351"/>
                  <a:gd name="connsiteX359" fmla="*/ 303410 w 770325"/>
                  <a:gd name="connsiteY359" fmla="*/ 32904 h 321351"/>
                  <a:gd name="connsiteX360" fmla="*/ 303547 w 770325"/>
                  <a:gd name="connsiteY360" fmla="*/ 33042 h 321351"/>
                  <a:gd name="connsiteX361" fmla="*/ 300804 w 770325"/>
                  <a:gd name="connsiteY361" fmla="*/ 30847 h 321351"/>
                  <a:gd name="connsiteX362" fmla="*/ 301353 w 770325"/>
                  <a:gd name="connsiteY362" fmla="*/ 31258 h 321351"/>
                  <a:gd name="connsiteX363" fmla="*/ 297787 w 770325"/>
                  <a:gd name="connsiteY363" fmla="*/ 29064 h 321351"/>
                  <a:gd name="connsiteX364" fmla="*/ 298473 w 770325"/>
                  <a:gd name="connsiteY364" fmla="*/ 29338 h 321351"/>
                  <a:gd name="connsiteX365" fmla="*/ 295181 w 770325"/>
                  <a:gd name="connsiteY365" fmla="*/ 27829 h 321351"/>
                  <a:gd name="connsiteX366" fmla="*/ 293672 w 770325"/>
                  <a:gd name="connsiteY366" fmla="*/ 27418 h 321351"/>
                  <a:gd name="connsiteX367" fmla="*/ 292575 w 770325"/>
                  <a:gd name="connsiteY367" fmla="*/ 27281 h 321351"/>
                  <a:gd name="connsiteX368" fmla="*/ 291615 w 770325"/>
                  <a:gd name="connsiteY368" fmla="*/ 27281 h 321351"/>
                  <a:gd name="connsiteX369" fmla="*/ 290243 w 770325"/>
                  <a:gd name="connsiteY369" fmla="*/ 27418 h 321351"/>
                  <a:gd name="connsiteX370" fmla="*/ 288734 w 770325"/>
                  <a:gd name="connsiteY370" fmla="*/ 27829 h 321351"/>
                  <a:gd name="connsiteX371" fmla="*/ 285442 w 770325"/>
                  <a:gd name="connsiteY371" fmla="*/ 29338 h 321351"/>
                  <a:gd name="connsiteX372" fmla="*/ 286128 w 770325"/>
                  <a:gd name="connsiteY372" fmla="*/ 29064 h 321351"/>
                  <a:gd name="connsiteX373" fmla="*/ 285031 w 770325"/>
                  <a:gd name="connsiteY373" fmla="*/ 29750 h 321351"/>
                  <a:gd name="connsiteX374" fmla="*/ 283934 w 770325"/>
                  <a:gd name="connsiteY374" fmla="*/ 30573 h 321351"/>
                  <a:gd name="connsiteX375" fmla="*/ 282973 w 770325"/>
                  <a:gd name="connsiteY375" fmla="*/ 31533 h 321351"/>
                  <a:gd name="connsiteX376" fmla="*/ 282013 w 770325"/>
                  <a:gd name="connsiteY376" fmla="*/ 32904 h 321351"/>
                  <a:gd name="connsiteX377" fmla="*/ 279133 w 770325"/>
                  <a:gd name="connsiteY377" fmla="*/ 37705 h 321351"/>
                  <a:gd name="connsiteX378" fmla="*/ 279407 w 770325"/>
                  <a:gd name="connsiteY378" fmla="*/ 37156 h 321351"/>
                  <a:gd name="connsiteX379" fmla="*/ 276801 w 770325"/>
                  <a:gd name="connsiteY379" fmla="*/ 43191 h 321351"/>
                  <a:gd name="connsiteX380" fmla="*/ 272961 w 770325"/>
                  <a:gd name="connsiteY380" fmla="*/ 58827 h 321351"/>
                  <a:gd name="connsiteX381" fmla="*/ 267749 w 770325"/>
                  <a:gd name="connsiteY381" fmla="*/ 89826 h 321351"/>
                  <a:gd name="connsiteX382" fmla="*/ 265280 w 770325"/>
                  <a:gd name="connsiteY382" fmla="*/ 106011 h 321351"/>
                  <a:gd name="connsiteX383" fmla="*/ 259108 w 770325"/>
                  <a:gd name="connsiteY383" fmla="*/ 148256 h 321351"/>
                  <a:gd name="connsiteX384" fmla="*/ 252798 w 770325"/>
                  <a:gd name="connsiteY384" fmla="*/ 192558 h 321351"/>
                  <a:gd name="connsiteX385" fmla="*/ 250604 w 770325"/>
                  <a:gd name="connsiteY385" fmla="*/ 208606 h 321351"/>
                  <a:gd name="connsiteX386" fmla="*/ 250604 w 770325"/>
                  <a:gd name="connsiteY386" fmla="*/ 210938 h 321351"/>
                  <a:gd name="connsiteX387" fmla="*/ 250604 w 770325"/>
                  <a:gd name="connsiteY387" fmla="*/ 227809 h 321351"/>
                  <a:gd name="connsiteX388" fmla="*/ 250329 w 770325"/>
                  <a:gd name="connsiteY388" fmla="*/ 241113 h 321351"/>
                  <a:gd name="connsiteX389" fmla="*/ 249781 w 770325"/>
                  <a:gd name="connsiteY389" fmla="*/ 248657 h 321351"/>
                  <a:gd name="connsiteX390" fmla="*/ 249095 w 770325"/>
                  <a:gd name="connsiteY390" fmla="*/ 251263 h 321351"/>
                  <a:gd name="connsiteX391" fmla="*/ 247449 w 770325"/>
                  <a:gd name="connsiteY391" fmla="*/ 254144 h 321351"/>
                  <a:gd name="connsiteX392" fmla="*/ 241963 w 770325"/>
                  <a:gd name="connsiteY392" fmla="*/ 256749 h 321351"/>
                  <a:gd name="connsiteX393" fmla="*/ 237299 w 770325"/>
                  <a:gd name="connsiteY393" fmla="*/ 252086 h 321351"/>
                  <a:gd name="connsiteX394" fmla="*/ 236339 w 770325"/>
                  <a:gd name="connsiteY394" fmla="*/ 245639 h 321351"/>
                  <a:gd name="connsiteX395" fmla="*/ 236202 w 770325"/>
                  <a:gd name="connsiteY395" fmla="*/ 240290 h 321351"/>
                  <a:gd name="connsiteX396" fmla="*/ 237025 w 770325"/>
                  <a:gd name="connsiteY396" fmla="*/ 227809 h 321351"/>
                  <a:gd name="connsiteX397" fmla="*/ 238122 w 770325"/>
                  <a:gd name="connsiteY397" fmla="*/ 217384 h 321351"/>
                  <a:gd name="connsiteX398" fmla="*/ 239631 w 770325"/>
                  <a:gd name="connsiteY398" fmla="*/ 203943 h 321351"/>
                  <a:gd name="connsiteX399" fmla="*/ 238945 w 770325"/>
                  <a:gd name="connsiteY399" fmla="*/ 177882 h 321351"/>
                  <a:gd name="connsiteX400" fmla="*/ 237436 w 770325"/>
                  <a:gd name="connsiteY400" fmla="*/ 156623 h 321351"/>
                  <a:gd name="connsiteX401" fmla="*/ 231538 w 770325"/>
                  <a:gd name="connsiteY401" fmla="*/ 114789 h 321351"/>
                  <a:gd name="connsiteX402" fmla="*/ 231676 w 770325"/>
                  <a:gd name="connsiteY402" fmla="*/ 115200 h 321351"/>
                  <a:gd name="connsiteX403" fmla="*/ 223720 w 770325"/>
                  <a:gd name="connsiteY403" fmla="*/ 86123 h 321351"/>
                  <a:gd name="connsiteX404" fmla="*/ 223720 w 770325"/>
                  <a:gd name="connsiteY404" fmla="*/ 86397 h 321351"/>
                  <a:gd name="connsiteX405" fmla="*/ 217960 w 770325"/>
                  <a:gd name="connsiteY405" fmla="*/ 72955 h 321351"/>
                  <a:gd name="connsiteX406" fmla="*/ 218234 w 770325"/>
                  <a:gd name="connsiteY406" fmla="*/ 73504 h 321351"/>
                  <a:gd name="connsiteX407" fmla="*/ 212748 w 770325"/>
                  <a:gd name="connsiteY407" fmla="*/ 63765 h 321351"/>
                  <a:gd name="connsiteX408" fmla="*/ 212748 w 770325"/>
                  <a:gd name="connsiteY408" fmla="*/ 63765 h 321351"/>
                  <a:gd name="connsiteX409" fmla="*/ 208633 w 770325"/>
                  <a:gd name="connsiteY409" fmla="*/ 58553 h 321351"/>
                  <a:gd name="connsiteX410" fmla="*/ 203969 w 770325"/>
                  <a:gd name="connsiteY410" fmla="*/ 54027 h 321351"/>
                  <a:gd name="connsiteX411" fmla="*/ 204518 w 770325"/>
                  <a:gd name="connsiteY411" fmla="*/ 54438 h 321351"/>
                  <a:gd name="connsiteX412" fmla="*/ 200952 w 770325"/>
                  <a:gd name="connsiteY412" fmla="*/ 51695 h 321351"/>
                  <a:gd name="connsiteX413" fmla="*/ 201501 w 770325"/>
                  <a:gd name="connsiteY413" fmla="*/ 52107 h 321351"/>
                  <a:gd name="connsiteX414" fmla="*/ 199992 w 770325"/>
                  <a:gd name="connsiteY414" fmla="*/ 51147 h 321351"/>
                  <a:gd name="connsiteX415" fmla="*/ 198209 w 770325"/>
                  <a:gd name="connsiteY415" fmla="*/ 50461 h 321351"/>
                  <a:gd name="connsiteX416" fmla="*/ 198346 w 770325"/>
                  <a:gd name="connsiteY416" fmla="*/ 50461 h 321351"/>
                  <a:gd name="connsiteX417" fmla="*/ 197248 w 770325"/>
                  <a:gd name="connsiteY417" fmla="*/ 50049 h 321351"/>
                  <a:gd name="connsiteX418" fmla="*/ 194505 w 770325"/>
                  <a:gd name="connsiteY418" fmla="*/ 49638 h 321351"/>
                  <a:gd name="connsiteX419" fmla="*/ 192585 w 770325"/>
                  <a:gd name="connsiteY419" fmla="*/ 49638 h 321351"/>
                  <a:gd name="connsiteX420" fmla="*/ 193271 w 770325"/>
                  <a:gd name="connsiteY420" fmla="*/ 49638 h 321351"/>
                  <a:gd name="connsiteX421" fmla="*/ 189430 w 770325"/>
                  <a:gd name="connsiteY421" fmla="*/ 50187 h 321351"/>
                  <a:gd name="connsiteX422" fmla="*/ 190116 w 770325"/>
                  <a:gd name="connsiteY422" fmla="*/ 50049 h 321351"/>
                  <a:gd name="connsiteX423" fmla="*/ 188745 w 770325"/>
                  <a:gd name="connsiteY423" fmla="*/ 50461 h 321351"/>
                  <a:gd name="connsiteX424" fmla="*/ 187510 w 770325"/>
                  <a:gd name="connsiteY424" fmla="*/ 51147 h 321351"/>
                  <a:gd name="connsiteX425" fmla="*/ 186138 w 770325"/>
                  <a:gd name="connsiteY425" fmla="*/ 51969 h 321351"/>
                  <a:gd name="connsiteX426" fmla="*/ 186687 w 770325"/>
                  <a:gd name="connsiteY426" fmla="*/ 51558 h 321351"/>
                  <a:gd name="connsiteX427" fmla="*/ 183944 w 770325"/>
                  <a:gd name="connsiteY427" fmla="*/ 53753 h 321351"/>
                  <a:gd name="connsiteX428" fmla="*/ 182709 w 770325"/>
                  <a:gd name="connsiteY428" fmla="*/ 54987 h 321351"/>
                  <a:gd name="connsiteX429" fmla="*/ 182984 w 770325"/>
                  <a:gd name="connsiteY429" fmla="*/ 54713 h 321351"/>
                  <a:gd name="connsiteX430" fmla="*/ 180378 w 770325"/>
                  <a:gd name="connsiteY430" fmla="*/ 58005 h 321351"/>
                  <a:gd name="connsiteX431" fmla="*/ 180789 w 770325"/>
                  <a:gd name="connsiteY431" fmla="*/ 57456 h 321351"/>
                  <a:gd name="connsiteX432" fmla="*/ 178595 w 770325"/>
                  <a:gd name="connsiteY432" fmla="*/ 61159 h 321351"/>
                  <a:gd name="connsiteX433" fmla="*/ 175303 w 770325"/>
                  <a:gd name="connsiteY433" fmla="*/ 68840 h 321351"/>
                  <a:gd name="connsiteX434" fmla="*/ 175303 w 770325"/>
                  <a:gd name="connsiteY434" fmla="*/ 68703 h 321351"/>
                  <a:gd name="connsiteX435" fmla="*/ 171325 w 770325"/>
                  <a:gd name="connsiteY435" fmla="*/ 84339 h 321351"/>
                  <a:gd name="connsiteX436" fmla="*/ 167211 w 770325"/>
                  <a:gd name="connsiteY436" fmla="*/ 110126 h 321351"/>
                  <a:gd name="connsiteX437" fmla="*/ 165153 w 770325"/>
                  <a:gd name="connsiteY437" fmla="*/ 125487 h 321351"/>
                  <a:gd name="connsiteX438" fmla="*/ 161861 w 770325"/>
                  <a:gd name="connsiteY438" fmla="*/ 154839 h 321351"/>
                  <a:gd name="connsiteX439" fmla="*/ 162273 w 770325"/>
                  <a:gd name="connsiteY439" fmla="*/ 157171 h 321351"/>
                  <a:gd name="connsiteX440" fmla="*/ 164742 w 770325"/>
                  <a:gd name="connsiteY440" fmla="*/ 174728 h 321351"/>
                  <a:gd name="connsiteX441" fmla="*/ 166113 w 770325"/>
                  <a:gd name="connsiteY441" fmla="*/ 189404 h 321351"/>
                  <a:gd name="connsiteX442" fmla="*/ 166799 w 770325"/>
                  <a:gd name="connsiteY442" fmla="*/ 197222 h 321351"/>
                  <a:gd name="connsiteX443" fmla="*/ 167211 w 770325"/>
                  <a:gd name="connsiteY443" fmla="*/ 209841 h 321351"/>
                  <a:gd name="connsiteX444" fmla="*/ 167485 w 770325"/>
                  <a:gd name="connsiteY444" fmla="*/ 219442 h 321351"/>
                  <a:gd name="connsiteX445" fmla="*/ 166799 w 770325"/>
                  <a:gd name="connsiteY445" fmla="*/ 242348 h 321351"/>
                  <a:gd name="connsiteX446" fmla="*/ 165976 w 770325"/>
                  <a:gd name="connsiteY446" fmla="*/ 256064 h 321351"/>
                  <a:gd name="connsiteX447" fmla="*/ 164467 w 770325"/>
                  <a:gd name="connsiteY447" fmla="*/ 269917 h 321351"/>
                  <a:gd name="connsiteX448" fmla="*/ 163370 w 770325"/>
                  <a:gd name="connsiteY448" fmla="*/ 274580 h 321351"/>
                  <a:gd name="connsiteX449" fmla="*/ 161587 w 770325"/>
                  <a:gd name="connsiteY449" fmla="*/ 279244 h 321351"/>
                  <a:gd name="connsiteX450" fmla="*/ 152946 w 770325"/>
                  <a:gd name="connsiteY450" fmla="*/ 283633 h 321351"/>
                  <a:gd name="connsiteX451" fmla="*/ 148968 w 770325"/>
                  <a:gd name="connsiteY451" fmla="*/ 281987 h 321351"/>
                  <a:gd name="connsiteX452" fmla="*/ 147185 w 770325"/>
                  <a:gd name="connsiteY452" fmla="*/ 280067 h 321351"/>
                  <a:gd name="connsiteX453" fmla="*/ 146225 w 770325"/>
                  <a:gd name="connsiteY453" fmla="*/ 278147 h 321351"/>
                  <a:gd name="connsiteX454" fmla="*/ 145539 w 770325"/>
                  <a:gd name="connsiteY454" fmla="*/ 275952 h 321351"/>
                  <a:gd name="connsiteX455" fmla="*/ 144579 w 770325"/>
                  <a:gd name="connsiteY455" fmla="*/ 271837 h 321351"/>
                  <a:gd name="connsiteX456" fmla="*/ 143619 w 770325"/>
                  <a:gd name="connsiteY456" fmla="*/ 265665 h 321351"/>
                  <a:gd name="connsiteX457" fmla="*/ 143070 w 770325"/>
                  <a:gd name="connsiteY457" fmla="*/ 253458 h 321351"/>
                  <a:gd name="connsiteX458" fmla="*/ 144305 w 770325"/>
                  <a:gd name="connsiteY458" fmla="*/ 223968 h 321351"/>
                  <a:gd name="connsiteX459" fmla="*/ 148145 w 770325"/>
                  <a:gd name="connsiteY459" fmla="*/ 181586 h 321351"/>
                  <a:gd name="connsiteX460" fmla="*/ 150614 w 770325"/>
                  <a:gd name="connsiteY460" fmla="*/ 155114 h 321351"/>
                  <a:gd name="connsiteX461" fmla="*/ 151163 w 770325"/>
                  <a:gd name="connsiteY461" fmla="*/ 149902 h 321351"/>
                  <a:gd name="connsiteX462" fmla="*/ 150888 w 770325"/>
                  <a:gd name="connsiteY462" fmla="*/ 148119 h 321351"/>
                  <a:gd name="connsiteX463" fmla="*/ 151026 w 770325"/>
                  <a:gd name="connsiteY463" fmla="*/ 148530 h 321351"/>
                  <a:gd name="connsiteX464" fmla="*/ 142659 w 770325"/>
                  <a:gd name="connsiteY464" fmla="*/ 116160 h 321351"/>
                  <a:gd name="connsiteX465" fmla="*/ 142659 w 770325"/>
                  <a:gd name="connsiteY465" fmla="*/ 116298 h 321351"/>
                  <a:gd name="connsiteX466" fmla="*/ 134841 w 770325"/>
                  <a:gd name="connsiteY466" fmla="*/ 97233 h 321351"/>
                  <a:gd name="connsiteX467" fmla="*/ 134978 w 770325"/>
                  <a:gd name="connsiteY467" fmla="*/ 97644 h 321351"/>
                  <a:gd name="connsiteX468" fmla="*/ 128257 w 770325"/>
                  <a:gd name="connsiteY468" fmla="*/ 85985 h 321351"/>
                  <a:gd name="connsiteX469" fmla="*/ 128394 w 770325"/>
                  <a:gd name="connsiteY469" fmla="*/ 86123 h 321351"/>
                  <a:gd name="connsiteX470" fmla="*/ 124554 w 770325"/>
                  <a:gd name="connsiteY470" fmla="*/ 81185 h 321351"/>
                  <a:gd name="connsiteX471" fmla="*/ 121948 w 770325"/>
                  <a:gd name="connsiteY471" fmla="*/ 78579 h 321351"/>
                  <a:gd name="connsiteX472" fmla="*/ 122359 w 770325"/>
                  <a:gd name="connsiteY472" fmla="*/ 78990 h 321351"/>
                  <a:gd name="connsiteX473" fmla="*/ 119342 w 770325"/>
                  <a:gd name="connsiteY473" fmla="*/ 76659 h 321351"/>
                  <a:gd name="connsiteX474" fmla="*/ 119342 w 770325"/>
                  <a:gd name="connsiteY474" fmla="*/ 76659 h 321351"/>
                  <a:gd name="connsiteX475" fmla="*/ 119342 w 770325"/>
                  <a:gd name="connsiteY475" fmla="*/ 76659 h 321351"/>
                  <a:gd name="connsiteX476" fmla="*/ 118793 w 770325"/>
                  <a:gd name="connsiteY476" fmla="*/ 76247 h 321351"/>
                  <a:gd name="connsiteX477" fmla="*/ 118930 w 770325"/>
                  <a:gd name="connsiteY477" fmla="*/ 76384 h 321351"/>
                  <a:gd name="connsiteX478" fmla="*/ 117421 w 770325"/>
                  <a:gd name="connsiteY478" fmla="*/ 75424 h 321351"/>
                  <a:gd name="connsiteX479" fmla="*/ 115913 w 770325"/>
                  <a:gd name="connsiteY479" fmla="*/ 74738 h 321351"/>
                  <a:gd name="connsiteX480" fmla="*/ 116050 w 770325"/>
                  <a:gd name="connsiteY480" fmla="*/ 74738 h 321351"/>
                  <a:gd name="connsiteX481" fmla="*/ 114952 w 770325"/>
                  <a:gd name="connsiteY481" fmla="*/ 74327 h 321351"/>
                  <a:gd name="connsiteX482" fmla="*/ 113718 w 770325"/>
                  <a:gd name="connsiteY482" fmla="*/ 74189 h 321351"/>
                  <a:gd name="connsiteX483" fmla="*/ 113032 w 770325"/>
                  <a:gd name="connsiteY483" fmla="*/ 74327 h 321351"/>
                  <a:gd name="connsiteX484" fmla="*/ 111249 w 770325"/>
                  <a:gd name="connsiteY484" fmla="*/ 74875 h 321351"/>
                  <a:gd name="connsiteX485" fmla="*/ 111935 w 770325"/>
                  <a:gd name="connsiteY485" fmla="*/ 74738 h 321351"/>
                  <a:gd name="connsiteX486" fmla="*/ 110015 w 770325"/>
                  <a:gd name="connsiteY486" fmla="*/ 75698 h 321351"/>
                  <a:gd name="connsiteX487" fmla="*/ 110563 w 770325"/>
                  <a:gd name="connsiteY487" fmla="*/ 75424 h 321351"/>
                  <a:gd name="connsiteX488" fmla="*/ 108918 w 770325"/>
                  <a:gd name="connsiteY488" fmla="*/ 76521 h 321351"/>
                  <a:gd name="connsiteX489" fmla="*/ 109329 w 770325"/>
                  <a:gd name="connsiteY489" fmla="*/ 76247 h 321351"/>
                  <a:gd name="connsiteX490" fmla="*/ 108369 w 770325"/>
                  <a:gd name="connsiteY490" fmla="*/ 77207 h 321351"/>
                  <a:gd name="connsiteX491" fmla="*/ 107683 w 770325"/>
                  <a:gd name="connsiteY491" fmla="*/ 78030 h 321351"/>
                  <a:gd name="connsiteX492" fmla="*/ 106997 w 770325"/>
                  <a:gd name="connsiteY492" fmla="*/ 79127 h 321351"/>
                  <a:gd name="connsiteX493" fmla="*/ 105626 w 770325"/>
                  <a:gd name="connsiteY493" fmla="*/ 82419 h 321351"/>
                  <a:gd name="connsiteX494" fmla="*/ 105763 w 770325"/>
                  <a:gd name="connsiteY494" fmla="*/ 81733 h 321351"/>
                  <a:gd name="connsiteX495" fmla="*/ 103294 w 770325"/>
                  <a:gd name="connsiteY495" fmla="*/ 90100 h 321351"/>
                  <a:gd name="connsiteX496" fmla="*/ 103431 w 770325"/>
                  <a:gd name="connsiteY496" fmla="*/ 89414 h 321351"/>
                  <a:gd name="connsiteX497" fmla="*/ 98219 w 770325"/>
                  <a:gd name="connsiteY497" fmla="*/ 138929 h 321351"/>
                  <a:gd name="connsiteX498" fmla="*/ 98219 w 770325"/>
                  <a:gd name="connsiteY498" fmla="*/ 138792 h 321351"/>
                  <a:gd name="connsiteX499" fmla="*/ 98219 w 770325"/>
                  <a:gd name="connsiteY499" fmla="*/ 138929 h 321351"/>
                  <a:gd name="connsiteX500" fmla="*/ 98219 w 770325"/>
                  <a:gd name="connsiteY500" fmla="*/ 139066 h 321351"/>
                  <a:gd name="connsiteX501" fmla="*/ 98219 w 770325"/>
                  <a:gd name="connsiteY501" fmla="*/ 138929 h 321351"/>
                  <a:gd name="connsiteX502" fmla="*/ 95887 w 770325"/>
                  <a:gd name="connsiteY502" fmla="*/ 177608 h 321351"/>
                  <a:gd name="connsiteX503" fmla="*/ 101511 w 770325"/>
                  <a:gd name="connsiteY503" fmla="*/ 207509 h 321351"/>
                  <a:gd name="connsiteX504" fmla="*/ 103020 w 770325"/>
                  <a:gd name="connsiteY504" fmla="*/ 219716 h 321351"/>
                  <a:gd name="connsiteX505" fmla="*/ 104117 w 770325"/>
                  <a:gd name="connsiteY505" fmla="*/ 232061 h 321351"/>
                  <a:gd name="connsiteX506" fmla="*/ 104940 w 770325"/>
                  <a:gd name="connsiteY506" fmla="*/ 255926 h 321351"/>
                  <a:gd name="connsiteX507" fmla="*/ 104391 w 770325"/>
                  <a:gd name="connsiteY507" fmla="*/ 260453 h 321351"/>
                  <a:gd name="connsiteX508" fmla="*/ 103294 w 770325"/>
                  <a:gd name="connsiteY508" fmla="*/ 264979 h 321351"/>
                  <a:gd name="connsiteX509" fmla="*/ 101648 w 770325"/>
                  <a:gd name="connsiteY509" fmla="*/ 267860 h 321351"/>
                  <a:gd name="connsiteX510" fmla="*/ 97396 w 770325"/>
                  <a:gd name="connsiteY510" fmla="*/ 270603 h 321351"/>
                  <a:gd name="connsiteX511" fmla="*/ 91635 w 770325"/>
                  <a:gd name="connsiteY511" fmla="*/ 269505 h 321351"/>
                  <a:gd name="connsiteX512" fmla="*/ 87246 w 770325"/>
                  <a:gd name="connsiteY512" fmla="*/ 262373 h 321351"/>
                  <a:gd name="connsiteX513" fmla="*/ 85052 w 770325"/>
                  <a:gd name="connsiteY513" fmla="*/ 250440 h 321351"/>
                  <a:gd name="connsiteX514" fmla="*/ 84229 w 770325"/>
                  <a:gd name="connsiteY514" fmla="*/ 225751 h 321351"/>
                  <a:gd name="connsiteX515" fmla="*/ 85052 w 770325"/>
                  <a:gd name="connsiteY515" fmla="*/ 199280 h 321351"/>
                  <a:gd name="connsiteX516" fmla="*/ 86012 w 770325"/>
                  <a:gd name="connsiteY516" fmla="*/ 177745 h 321351"/>
                  <a:gd name="connsiteX517" fmla="*/ 86149 w 770325"/>
                  <a:gd name="connsiteY517" fmla="*/ 175413 h 321351"/>
                  <a:gd name="connsiteX518" fmla="*/ 78331 w 770325"/>
                  <a:gd name="connsiteY518" fmla="*/ 148530 h 321351"/>
                  <a:gd name="connsiteX519" fmla="*/ 78331 w 770325"/>
                  <a:gd name="connsiteY519" fmla="*/ 148668 h 321351"/>
                  <a:gd name="connsiteX520" fmla="*/ 69278 w 770325"/>
                  <a:gd name="connsiteY520" fmla="*/ 127271 h 321351"/>
                  <a:gd name="connsiteX521" fmla="*/ 69552 w 770325"/>
                  <a:gd name="connsiteY521" fmla="*/ 127682 h 321351"/>
                  <a:gd name="connsiteX522" fmla="*/ 62694 w 770325"/>
                  <a:gd name="connsiteY522" fmla="*/ 115886 h 321351"/>
                  <a:gd name="connsiteX523" fmla="*/ 56111 w 770325"/>
                  <a:gd name="connsiteY523" fmla="*/ 107245 h 321351"/>
                  <a:gd name="connsiteX524" fmla="*/ 51722 w 770325"/>
                  <a:gd name="connsiteY524" fmla="*/ 102856 h 321351"/>
                  <a:gd name="connsiteX525" fmla="*/ 45001 w 770325"/>
                  <a:gd name="connsiteY525" fmla="*/ 97781 h 321351"/>
                  <a:gd name="connsiteX526" fmla="*/ 41435 w 770325"/>
                  <a:gd name="connsiteY526" fmla="*/ 95861 h 321351"/>
                  <a:gd name="connsiteX527" fmla="*/ 41572 w 770325"/>
                  <a:gd name="connsiteY527" fmla="*/ 95998 h 321351"/>
                  <a:gd name="connsiteX528" fmla="*/ 39514 w 770325"/>
                  <a:gd name="connsiteY528" fmla="*/ 95038 h 321351"/>
                  <a:gd name="connsiteX529" fmla="*/ 40063 w 770325"/>
                  <a:gd name="connsiteY529" fmla="*/ 95175 h 321351"/>
                  <a:gd name="connsiteX530" fmla="*/ 36360 w 770325"/>
                  <a:gd name="connsiteY530" fmla="*/ 94215 h 321351"/>
                  <a:gd name="connsiteX531" fmla="*/ 34302 w 770325"/>
                  <a:gd name="connsiteY531" fmla="*/ 93940 h 321351"/>
                  <a:gd name="connsiteX532" fmla="*/ 34851 w 770325"/>
                  <a:gd name="connsiteY532" fmla="*/ 93940 h 321351"/>
                  <a:gd name="connsiteX533" fmla="*/ 30736 w 770325"/>
                  <a:gd name="connsiteY533" fmla="*/ 93804 h 321351"/>
                  <a:gd name="connsiteX534" fmla="*/ 31011 w 770325"/>
                  <a:gd name="connsiteY534" fmla="*/ 93804 h 321351"/>
                  <a:gd name="connsiteX535" fmla="*/ 26759 w 770325"/>
                  <a:gd name="connsiteY535" fmla="*/ 94352 h 321351"/>
                  <a:gd name="connsiteX536" fmla="*/ 27307 w 770325"/>
                  <a:gd name="connsiteY536" fmla="*/ 94215 h 321351"/>
                  <a:gd name="connsiteX537" fmla="*/ 25798 w 770325"/>
                  <a:gd name="connsiteY537" fmla="*/ 94626 h 321351"/>
                  <a:gd name="connsiteX538" fmla="*/ 24427 w 770325"/>
                  <a:gd name="connsiteY538" fmla="*/ 95175 h 321351"/>
                  <a:gd name="connsiteX539" fmla="*/ 22781 w 770325"/>
                  <a:gd name="connsiteY539" fmla="*/ 96135 h 321351"/>
                  <a:gd name="connsiteX540" fmla="*/ 23193 w 770325"/>
                  <a:gd name="connsiteY540" fmla="*/ 95861 h 321351"/>
                  <a:gd name="connsiteX541" fmla="*/ 19901 w 770325"/>
                  <a:gd name="connsiteY541" fmla="*/ 98467 h 321351"/>
                  <a:gd name="connsiteX542" fmla="*/ 20312 w 770325"/>
                  <a:gd name="connsiteY542" fmla="*/ 98055 h 321351"/>
                  <a:gd name="connsiteX543" fmla="*/ 17706 w 770325"/>
                  <a:gd name="connsiteY543" fmla="*/ 100798 h 321351"/>
                  <a:gd name="connsiteX544" fmla="*/ 17706 w 770325"/>
                  <a:gd name="connsiteY544" fmla="*/ 100662 h 321351"/>
                  <a:gd name="connsiteX545" fmla="*/ 17432 w 770325"/>
                  <a:gd name="connsiteY545" fmla="*/ 100936 h 321351"/>
                  <a:gd name="connsiteX546" fmla="*/ 17295 w 770325"/>
                  <a:gd name="connsiteY546" fmla="*/ 101073 h 321351"/>
                  <a:gd name="connsiteX547" fmla="*/ 17432 w 770325"/>
                  <a:gd name="connsiteY547" fmla="*/ 100936 h 321351"/>
                  <a:gd name="connsiteX548" fmla="*/ 15511 w 770325"/>
                  <a:gd name="connsiteY548" fmla="*/ 103404 h 321351"/>
                  <a:gd name="connsiteX549" fmla="*/ 13728 w 770325"/>
                  <a:gd name="connsiteY549" fmla="*/ 106559 h 321351"/>
                  <a:gd name="connsiteX550" fmla="*/ 13866 w 770325"/>
                  <a:gd name="connsiteY550" fmla="*/ 106422 h 321351"/>
                  <a:gd name="connsiteX551" fmla="*/ 12357 w 770325"/>
                  <a:gd name="connsiteY551" fmla="*/ 109851 h 321351"/>
                  <a:gd name="connsiteX552" fmla="*/ 12357 w 770325"/>
                  <a:gd name="connsiteY552" fmla="*/ 109714 h 321351"/>
                  <a:gd name="connsiteX553" fmla="*/ 9888 w 770325"/>
                  <a:gd name="connsiteY553" fmla="*/ 117943 h 321351"/>
                  <a:gd name="connsiteX554" fmla="*/ 8791 w 770325"/>
                  <a:gd name="connsiteY554" fmla="*/ 127271 h 321351"/>
                  <a:gd name="connsiteX555" fmla="*/ 8791 w 770325"/>
                  <a:gd name="connsiteY555" fmla="*/ 126722 h 321351"/>
                  <a:gd name="connsiteX556" fmla="*/ 8791 w 770325"/>
                  <a:gd name="connsiteY556" fmla="*/ 146061 h 321351"/>
                  <a:gd name="connsiteX557" fmla="*/ 8791 w 770325"/>
                  <a:gd name="connsiteY557" fmla="*/ 145924 h 321351"/>
                  <a:gd name="connsiteX558" fmla="*/ 14414 w 770325"/>
                  <a:gd name="connsiteY558" fmla="*/ 186112 h 321351"/>
                  <a:gd name="connsiteX559" fmla="*/ 14414 w 770325"/>
                  <a:gd name="connsiteY559" fmla="*/ 186112 h 321351"/>
                  <a:gd name="connsiteX560" fmla="*/ 14414 w 770325"/>
                  <a:gd name="connsiteY560" fmla="*/ 186249 h 321351"/>
                  <a:gd name="connsiteX561" fmla="*/ 14551 w 770325"/>
                  <a:gd name="connsiteY561" fmla="*/ 186661 h 321351"/>
                  <a:gd name="connsiteX562" fmla="*/ 14551 w 770325"/>
                  <a:gd name="connsiteY562" fmla="*/ 186661 h 321351"/>
                  <a:gd name="connsiteX563" fmla="*/ 21684 w 770325"/>
                  <a:gd name="connsiteY563" fmla="*/ 216150 h 321351"/>
                  <a:gd name="connsiteX564" fmla="*/ 26073 w 770325"/>
                  <a:gd name="connsiteY564" fmla="*/ 230552 h 321351"/>
                  <a:gd name="connsiteX565" fmla="*/ 30462 w 770325"/>
                  <a:gd name="connsiteY565" fmla="*/ 244268 h 321351"/>
                  <a:gd name="connsiteX566" fmla="*/ 30325 w 770325"/>
                  <a:gd name="connsiteY566" fmla="*/ 243857 h 321351"/>
                  <a:gd name="connsiteX567" fmla="*/ 36634 w 770325"/>
                  <a:gd name="connsiteY567" fmla="*/ 259493 h 321351"/>
                  <a:gd name="connsiteX568" fmla="*/ 36360 w 770325"/>
                  <a:gd name="connsiteY568" fmla="*/ 259081 h 321351"/>
                  <a:gd name="connsiteX569" fmla="*/ 42943 w 770325"/>
                  <a:gd name="connsiteY569" fmla="*/ 270740 h 321351"/>
                  <a:gd name="connsiteX570" fmla="*/ 42943 w 770325"/>
                  <a:gd name="connsiteY570" fmla="*/ 270740 h 321351"/>
                  <a:gd name="connsiteX571" fmla="*/ 46372 w 770325"/>
                  <a:gd name="connsiteY571" fmla="*/ 275266 h 321351"/>
                  <a:gd name="connsiteX572" fmla="*/ 46235 w 770325"/>
                  <a:gd name="connsiteY572" fmla="*/ 275129 h 321351"/>
                  <a:gd name="connsiteX573" fmla="*/ 46372 w 770325"/>
                  <a:gd name="connsiteY573" fmla="*/ 275266 h 321351"/>
                  <a:gd name="connsiteX574" fmla="*/ 46510 w 770325"/>
                  <a:gd name="connsiteY574" fmla="*/ 275541 h 321351"/>
                  <a:gd name="connsiteX575" fmla="*/ 46372 w 770325"/>
                  <a:gd name="connsiteY575" fmla="*/ 275403 h 321351"/>
                  <a:gd name="connsiteX576" fmla="*/ 48978 w 770325"/>
                  <a:gd name="connsiteY576" fmla="*/ 277872 h 321351"/>
                  <a:gd name="connsiteX577" fmla="*/ 50213 w 770325"/>
                  <a:gd name="connsiteY577" fmla="*/ 278832 h 321351"/>
                  <a:gd name="connsiteX578" fmla="*/ 51310 w 770325"/>
                  <a:gd name="connsiteY578" fmla="*/ 279381 h 321351"/>
                  <a:gd name="connsiteX579" fmla="*/ 55836 w 770325"/>
                  <a:gd name="connsiteY579" fmla="*/ 280752 h 321351"/>
                  <a:gd name="connsiteX580" fmla="*/ 58580 w 770325"/>
                  <a:gd name="connsiteY580" fmla="*/ 285416 h 321351"/>
                  <a:gd name="connsiteX581" fmla="*/ 53916 w 770325"/>
                  <a:gd name="connsiteY581" fmla="*/ 288022 h 321351"/>
                  <a:gd name="connsiteX582" fmla="*/ 48841 w 770325"/>
                  <a:gd name="connsiteY582" fmla="*/ 286513 h 321351"/>
                  <a:gd name="connsiteX583" fmla="*/ 46235 w 770325"/>
                  <a:gd name="connsiteY583" fmla="*/ 285279 h 321351"/>
                  <a:gd name="connsiteX584" fmla="*/ 43904 w 770325"/>
                  <a:gd name="connsiteY584" fmla="*/ 283358 h 321351"/>
                  <a:gd name="connsiteX585" fmla="*/ 40612 w 770325"/>
                  <a:gd name="connsiteY585" fmla="*/ 280067 h 321351"/>
                  <a:gd name="connsiteX586" fmla="*/ 27582 w 770325"/>
                  <a:gd name="connsiteY586" fmla="*/ 258121 h 321351"/>
                  <a:gd name="connsiteX587" fmla="*/ 18529 w 770325"/>
                  <a:gd name="connsiteY587" fmla="*/ 232472 h 321351"/>
                  <a:gd name="connsiteX588" fmla="*/ 14140 w 770325"/>
                  <a:gd name="connsiteY588" fmla="*/ 218070 h 321351"/>
                  <a:gd name="connsiteX589" fmla="*/ 9477 w 770325"/>
                  <a:gd name="connsiteY589" fmla="*/ 200651 h 321351"/>
                  <a:gd name="connsiteX590" fmla="*/ 150 w 770325"/>
                  <a:gd name="connsiteY590" fmla="*/ 141398 h 321351"/>
                  <a:gd name="connsiteX591" fmla="*/ 287 w 770325"/>
                  <a:gd name="connsiteY591" fmla="*/ 126585 h 321351"/>
                  <a:gd name="connsiteX592" fmla="*/ 1658 w 770325"/>
                  <a:gd name="connsiteY592" fmla="*/ 115612 h 321351"/>
                  <a:gd name="connsiteX593" fmla="*/ 5087 w 770325"/>
                  <a:gd name="connsiteY593" fmla="*/ 104776 h 321351"/>
                  <a:gd name="connsiteX594" fmla="*/ 10848 w 770325"/>
                  <a:gd name="connsiteY594" fmla="*/ 95038 h 321351"/>
                  <a:gd name="connsiteX595" fmla="*/ 17980 w 770325"/>
                  <a:gd name="connsiteY595" fmla="*/ 88728 h 321351"/>
                  <a:gd name="connsiteX596" fmla="*/ 24975 w 770325"/>
                  <a:gd name="connsiteY596" fmla="*/ 85574 h 321351"/>
                  <a:gd name="connsiteX597" fmla="*/ 34714 w 770325"/>
                  <a:gd name="connsiteY597" fmla="*/ 84888 h 321351"/>
                  <a:gd name="connsiteX598" fmla="*/ 44727 w 770325"/>
                  <a:gd name="connsiteY598" fmla="*/ 87494 h 321351"/>
                  <a:gd name="connsiteX599" fmla="*/ 53505 w 770325"/>
                  <a:gd name="connsiteY599" fmla="*/ 93117 h 321351"/>
                  <a:gd name="connsiteX600" fmla="*/ 62146 w 770325"/>
                  <a:gd name="connsiteY600" fmla="*/ 101210 h 321351"/>
                  <a:gd name="connsiteX601" fmla="*/ 69278 w 770325"/>
                  <a:gd name="connsiteY601" fmla="*/ 110674 h 321351"/>
                  <a:gd name="connsiteX602" fmla="*/ 76685 w 770325"/>
                  <a:gd name="connsiteY602" fmla="*/ 123156 h 321351"/>
                  <a:gd name="connsiteX603" fmla="*/ 81760 w 770325"/>
                  <a:gd name="connsiteY603" fmla="*/ 134403 h 321351"/>
                  <a:gd name="connsiteX604" fmla="*/ 86286 w 770325"/>
                  <a:gd name="connsiteY604" fmla="*/ 146061 h 321351"/>
                  <a:gd name="connsiteX605" fmla="*/ 86972 w 770325"/>
                  <a:gd name="connsiteY605" fmla="*/ 148256 h 321351"/>
                  <a:gd name="connsiteX606" fmla="*/ 89852 w 770325"/>
                  <a:gd name="connsiteY606" fmla="*/ 109988 h 321351"/>
                  <a:gd name="connsiteX607" fmla="*/ 91773 w 770325"/>
                  <a:gd name="connsiteY607" fmla="*/ 94901 h 321351"/>
                  <a:gd name="connsiteX608" fmla="*/ 94241 w 770325"/>
                  <a:gd name="connsiteY608" fmla="*/ 82556 h 321351"/>
                  <a:gd name="connsiteX609" fmla="*/ 103157 w 770325"/>
                  <a:gd name="connsiteY609" fmla="*/ 67880 h 321351"/>
                  <a:gd name="connsiteX610" fmla="*/ 107271 w 770325"/>
                  <a:gd name="connsiteY610" fmla="*/ 65548 h 321351"/>
                  <a:gd name="connsiteX611" fmla="*/ 110426 w 770325"/>
                  <a:gd name="connsiteY611" fmla="*/ 64588 h 321351"/>
                  <a:gd name="connsiteX612" fmla="*/ 113581 w 770325"/>
                  <a:gd name="connsiteY612" fmla="*/ 64451 h 321351"/>
                  <a:gd name="connsiteX613" fmla="*/ 118107 w 770325"/>
                  <a:gd name="connsiteY613" fmla="*/ 65548 h 321351"/>
                  <a:gd name="connsiteX614" fmla="*/ 125514 w 770325"/>
                  <a:gd name="connsiteY614" fmla="*/ 69800 h 321351"/>
                  <a:gd name="connsiteX615" fmla="*/ 133881 w 770325"/>
                  <a:gd name="connsiteY615" fmla="*/ 78441 h 321351"/>
                  <a:gd name="connsiteX616" fmla="*/ 140053 w 770325"/>
                  <a:gd name="connsiteY616" fmla="*/ 88454 h 321351"/>
                  <a:gd name="connsiteX617" fmla="*/ 145402 w 770325"/>
                  <a:gd name="connsiteY617" fmla="*/ 99290 h 321351"/>
                  <a:gd name="connsiteX618" fmla="*/ 153357 w 770325"/>
                  <a:gd name="connsiteY618" fmla="*/ 121510 h 321351"/>
                  <a:gd name="connsiteX619" fmla="*/ 154455 w 770325"/>
                  <a:gd name="connsiteY619" fmla="*/ 113280 h 321351"/>
                  <a:gd name="connsiteX620" fmla="*/ 156375 w 770325"/>
                  <a:gd name="connsiteY620" fmla="*/ 99290 h 321351"/>
                  <a:gd name="connsiteX621" fmla="*/ 160078 w 770325"/>
                  <a:gd name="connsiteY621" fmla="*/ 78990 h 321351"/>
                  <a:gd name="connsiteX622" fmla="*/ 168033 w 770325"/>
                  <a:gd name="connsiteY622" fmla="*/ 55536 h 321351"/>
                  <a:gd name="connsiteX623" fmla="*/ 170777 w 770325"/>
                  <a:gd name="connsiteY623" fmla="*/ 51009 h 321351"/>
                  <a:gd name="connsiteX624" fmla="*/ 174069 w 770325"/>
                  <a:gd name="connsiteY624" fmla="*/ 47032 h 321351"/>
                  <a:gd name="connsiteX625" fmla="*/ 177498 w 770325"/>
                  <a:gd name="connsiteY625" fmla="*/ 44014 h 321351"/>
                  <a:gd name="connsiteX626" fmla="*/ 182161 w 770325"/>
                  <a:gd name="connsiteY626" fmla="*/ 41134 h 321351"/>
                  <a:gd name="connsiteX627" fmla="*/ 186413 w 770325"/>
                  <a:gd name="connsiteY627" fmla="*/ 39488 h 321351"/>
                  <a:gd name="connsiteX628" fmla="*/ 190939 w 770325"/>
                  <a:gd name="connsiteY628" fmla="*/ 38802 h 321351"/>
                  <a:gd name="connsiteX629" fmla="*/ 198894 w 770325"/>
                  <a:gd name="connsiteY629" fmla="*/ 39625 h 321351"/>
                  <a:gd name="connsiteX630" fmla="*/ 206301 w 770325"/>
                  <a:gd name="connsiteY630" fmla="*/ 43054 h 321351"/>
                  <a:gd name="connsiteX631" fmla="*/ 215628 w 770325"/>
                  <a:gd name="connsiteY631" fmla="*/ 51558 h 321351"/>
                  <a:gd name="connsiteX632" fmla="*/ 226189 w 770325"/>
                  <a:gd name="connsiteY632" fmla="*/ 68017 h 321351"/>
                  <a:gd name="connsiteX633" fmla="*/ 233322 w 770325"/>
                  <a:gd name="connsiteY633" fmla="*/ 85437 h 321351"/>
                  <a:gd name="connsiteX634" fmla="*/ 243883 w 770325"/>
                  <a:gd name="connsiteY634" fmla="*/ 130700 h 321351"/>
                  <a:gd name="connsiteX635" fmla="*/ 246078 w 770325"/>
                  <a:gd name="connsiteY635" fmla="*/ 147570 h 321351"/>
                  <a:gd name="connsiteX636" fmla="*/ 252524 w 770325"/>
                  <a:gd name="connsiteY636" fmla="*/ 102307 h 321351"/>
                  <a:gd name="connsiteX637" fmla="*/ 255679 w 770325"/>
                  <a:gd name="connsiteY637" fmla="*/ 82694 h 321351"/>
                  <a:gd name="connsiteX638" fmla="*/ 257325 w 770325"/>
                  <a:gd name="connsiteY638" fmla="*/ 72543 h 321351"/>
                  <a:gd name="connsiteX639" fmla="*/ 259656 w 770325"/>
                  <a:gd name="connsiteY639" fmla="*/ 59376 h 321351"/>
                  <a:gd name="connsiteX640" fmla="*/ 263360 w 770325"/>
                  <a:gd name="connsiteY640" fmla="*/ 43740 h 321351"/>
                  <a:gd name="connsiteX641" fmla="*/ 273098 w 770325"/>
                  <a:gd name="connsiteY641" fmla="*/ 23852 h 321351"/>
                  <a:gd name="connsiteX642" fmla="*/ 289283 w 770325"/>
                  <a:gd name="connsiteY642" fmla="*/ 15759 h 321351"/>
                  <a:gd name="connsiteX643" fmla="*/ 305879 w 770325"/>
                  <a:gd name="connsiteY643" fmla="*/ 21246 h 321351"/>
                  <a:gd name="connsiteX644" fmla="*/ 320007 w 770325"/>
                  <a:gd name="connsiteY644" fmla="*/ 37156 h 321351"/>
                  <a:gd name="connsiteX645" fmla="*/ 331254 w 770325"/>
                  <a:gd name="connsiteY645" fmla="*/ 60062 h 321351"/>
                  <a:gd name="connsiteX646" fmla="*/ 340306 w 770325"/>
                  <a:gd name="connsiteY646" fmla="*/ 89552 h 321351"/>
                  <a:gd name="connsiteX647" fmla="*/ 344970 w 770325"/>
                  <a:gd name="connsiteY647" fmla="*/ 112594 h 321351"/>
                  <a:gd name="connsiteX648" fmla="*/ 348810 w 770325"/>
                  <a:gd name="connsiteY648" fmla="*/ 80636 h 321351"/>
                  <a:gd name="connsiteX649" fmla="*/ 352239 w 770325"/>
                  <a:gd name="connsiteY649" fmla="*/ 54850 h 321351"/>
                  <a:gd name="connsiteX650" fmla="*/ 354434 w 770325"/>
                  <a:gd name="connsiteY650" fmla="*/ 40722 h 321351"/>
                  <a:gd name="connsiteX651" fmla="*/ 357040 w 770325"/>
                  <a:gd name="connsiteY651" fmla="*/ 28241 h 321351"/>
                  <a:gd name="connsiteX652" fmla="*/ 361018 w 770325"/>
                  <a:gd name="connsiteY652" fmla="*/ 16582 h 321351"/>
                  <a:gd name="connsiteX653" fmla="*/ 366915 w 770325"/>
                  <a:gd name="connsiteY653" fmla="*/ 6981 h 321351"/>
                  <a:gd name="connsiteX654" fmla="*/ 380769 w 770325"/>
                  <a:gd name="connsiteY654" fmla="*/ 123 h 321351"/>
                  <a:gd name="connsiteX655" fmla="*/ 388998 w 770325"/>
                  <a:gd name="connsiteY655" fmla="*/ 1220 h 321351"/>
                  <a:gd name="connsiteX656" fmla="*/ 398599 w 770325"/>
                  <a:gd name="connsiteY656" fmla="*/ 6981 h 321351"/>
                  <a:gd name="connsiteX657" fmla="*/ 405320 w 770325"/>
                  <a:gd name="connsiteY657" fmla="*/ 13976 h 321351"/>
                  <a:gd name="connsiteX658" fmla="*/ 411630 w 770325"/>
                  <a:gd name="connsiteY658" fmla="*/ 23440 h 321351"/>
                  <a:gd name="connsiteX659" fmla="*/ 422054 w 770325"/>
                  <a:gd name="connsiteY659" fmla="*/ 48266 h 321351"/>
                  <a:gd name="connsiteX660" fmla="*/ 428912 w 770325"/>
                  <a:gd name="connsiteY660" fmla="*/ 75150 h 321351"/>
                  <a:gd name="connsiteX661" fmla="*/ 433301 w 770325"/>
                  <a:gd name="connsiteY661" fmla="*/ 104502 h 321351"/>
                  <a:gd name="connsiteX662" fmla="*/ 438376 w 770325"/>
                  <a:gd name="connsiteY662" fmla="*/ 85711 h 321351"/>
                  <a:gd name="connsiteX663" fmla="*/ 448800 w 770325"/>
                  <a:gd name="connsiteY663" fmla="*/ 52793 h 321351"/>
                  <a:gd name="connsiteX664" fmla="*/ 459224 w 770325"/>
                  <a:gd name="connsiteY664" fmla="*/ 34687 h 321351"/>
                  <a:gd name="connsiteX665" fmla="*/ 465534 w 770325"/>
                  <a:gd name="connsiteY665" fmla="*/ 29613 h 321351"/>
                  <a:gd name="connsiteX666" fmla="*/ 469786 w 770325"/>
                  <a:gd name="connsiteY666" fmla="*/ 28241 h 321351"/>
                  <a:gd name="connsiteX667" fmla="*/ 475546 w 770325"/>
                  <a:gd name="connsiteY667" fmla="*/ 27966 h 321351"/>
                  <a:gd name="connsiteX668" fmla="*/ 488302 w 770325"/>
                  <a:gd name="connsiteY668" fmla="*/ 34687 h 321351"/>
                  <a:gd name="connsiteX669" fmla="*/ 499549 w 770325"/>
                  <a:gd name="connsiteY669" fmla="*/ 54576 h 321351"/>
                  <a:gd name="connsiteX670" fmla="*/ 509973 w 770325"/>
                  <a:gd name="connsiteY670" fmla="*/ 112183 h 321351"/>
                  <a:gd name="connsiteX671" fmla="*/ 510659 w 770325"/>
                  <a:gd name="connsiteY671" fmla="*/ 143730 h 321351"/>
                  <a:gd name="connsiteX672" fmla="*/ 510248 w 770325"/>
                  <a:gd name="connsiteY672" fmla="*/ 158817 h 321351"/>
                  <a:gd name="connsiteX673" fmla="*/ 509699 w 770325"/>
                  <a:gd name="connsiteY673" fmla="*/ 169927 h 321351"/>
                  <a:gd name="connsiteX674" fmla="*/ 508739 w 770325"/>
                  <a:gd name="connsiteY674" fmla="*/ 182271 h 321351"/>
                  <a:gd name="connsiteX675" fmla="*/ 519986 w 770325"/>
                  <a:gd name="connsiteY675" fmla="*/ 144827 h 321351"/>
                  <a:gd name="connsiteX676" fmla="*/ 522181 w 770325"/>
                  <a:gd name="connsiteY676" fmla="*/ 138381 h 321351"/>
                  <a:gd name="connsiteX677" fmla="*/ 527393 w 770325"/>
                  <a:gd name="connsiteY677" fmla="*/ 123293 h 321351"/>
                  <a:gd name="connsiteX678" fmla="*/ 532879 w 770325"/>
                  <a:gd name="connsiteY678" fmla="*/ 108342 h 321351"/>
                  <a:gd name="connsiteX679" fmla="*/ 538640 w 770325"/>
                  <a:gd name="connsiteY679" fmla="*/ 95586 h 321351"/>
                  <a:gd name="connsiteX680" fmla="*/ 545361 w 770325"/>
                  <a:gd name="connsiteY680" fmla="*/ 84888 h 321351"/>
                  <a:gd name="connsiteX681" fmla="*/ 550710 w 770325"/>
                  <a:gd name="connsiteY681" fmla="*/ 78990 h 321351"/>
                  <a:gd name="connsiteX682" fmla="*/ 554688 w 770325"/>
                  <a:gd name="connsiteY682" fmla="*/ 76384 h 321351"/>
                  <a:gd name="connsiteX683" fmla="*/ 557979 w 770325"/>
                  <a:gd name="connsiteY683" fmla="*/ 75150 h 321351"/>
                  <a:gd name="connsiteX684" fmla="*/ 564563 w 770325"/>
                  <a:gd name="connsiteY684" fmla="*/ 74601 h 321351"/>
                  <a:gd name="connsiteX685" fmla="*/ 569227 w 770325"/>
                  <a:gd name="connsiteY685" fmla="*/ 75561 h 321351"/>
                  <a:gd name="connsiteX686" fmla="*/ 572107 w 770325"/>
                  <a:gd name="connsiteY686" fmla="*/ 76933 h 321351"/>
                  <a:gd name="connsiteX687" fmla="*/ 576496 w 770325"/>
                  <a:gd name="connsiteY687" fmla="*/ 80910 h 321351"/>
                  <a:gd name="connsiteX688" fmla="*/ 582394 w 770325"/>
                  <a:gd name="connsiteY688" fmla="*/ 89963 h 321351"/>
                  <a:gd name="connsiteX689" fmla="*/ 586097 w 770325"/>
                  <a:gd name="connsiteY689" fmla="*/ 99975 h 321351"/>
                  <a:gd name="connsiteX690" fmla="*/ 588703 w 770325"/>
                  <a:gd name="connsiteY690" fmla="*/ 112594 h 321351"/>
                  <a:gd name="connsiteX691" fmla="*/ 589663 w 770325"/>
                  <a:gd name="connsiteY691" fmla="*/ 123704 h 321351"/>
                  <a:gd name="connsiteX692" fmla="*/ 589938 w 770325"/>
                  <a:gd name="connsiteY692" fmla="*/ 138792 h 321351"/>
                  <a:gd name="connsiteX693" fmla="*/ 587880 w 770325"/>
                  <a:gd name="connsiteY693" fmla="*/ 164029 h 321351"/>
                  <a:gd name="connsiteX694" fmla="*/ 586097 w 770325"/>
                  <a:gd name="connsiteY694" fmla="*/ 176374 h 321351"/>
                  <a:gd name="connsiteX695" fmla="*/ 584314 w 770325"/>
                  <a:gd name="connsiteY695" fmla="*/ 187072 h 321351"/>
                  <a:gd name="connsiteX696" fmla="*/ 581982 w 770325"/>
                  <a:gd name="connsiteY696" fmla="*/ 198045 h 321351"/>
                  <a:gd name="connsiteX697" fmla="*/ 581296 w 770325"/>
                  <a:gd name="connsiteY697" fmla="*/ 201611 h 321351"/>
                  <a:gd name="connsiteX698" fmla="*/ 586646 w 770325"/>
                  <a:gd name="connsiteY698" fmla="*/ 188032 h 321351"/>
                  <a:gd name="connsiteX699" fmla="*/ 594601 w 770325"/>
                  <a:gd name="connsiteY699" fmla="*/ 168144 h 321351"/>
                  <a:gd name="connsiteX700" fmla="*/ 599402 w 770325"/>
                  <a:gd name="connsiteY700" fmla="*/ 156623 h 321351"/>
                  <a:gd name="connsiteX701" fmla="*/ 604477 w 770325"/>
                  <a:gd name="connsiteY701" fmla="*/ 145513 h 321351"/>
                  <a:gd name="connsiteX702" fmla="*/ 611609 w 770325"/>
                  <a:gd name="connsiteY702" fmla="*/ 133168 h 321351"/>
                  <a:gd name="connsiteX703" fmla="*/ 619564 w 770325"/>
                  <a:gd name="connsiteY703" fmla="*/ 124390 h 321351"/>
                  <a:gd name="connsiteX704" fmla="*/ 622582 w 770325"/>
                  <a:gd name="connsiteY704" fmla="*/ 122058 h 321351"/>
                  <a:gd name="connsiteX705" fmla="*/ 626971 w 770325"/>
                  <a:gd name="connsiteY705" fmla="*/ 119589 h 321351"/>
                  <a:gd name="connsiteX706" fmla="*/ 634652 w 770325"/>
                  <a:gd name="connsiteY706" fmla="*/ 117807 h 321351"/>
                  <a:gd name="connsiteX707" fmla="*/ 639178 w 770325"/>
                  <a:gd name="connsiteY707" fmla="*/ 117807 h 321351"/>
                  <a:gd name="connsiteX708" fmla="*/ 641647 w 770325"/>
                  <a:gd name="connsiteY708" fmla="*/ 118218 h 321351"/>
                  <a:gd name="connsiteX709" fmla="*/ 644116 w 770325"/>
                  <a:gd name="connsiteY709" fmla="*/ 119178 h 321351"/>
                  <a:gd name="connsiteX710" fmla="*/ 647133 w 770325"/>
                  <a:gd name="connsiteY710" fmla="*/ 120824 h 321351"/>
                  <a:gd name="connsiteX711" fmla="*/ 650837 w 770325"/>
                  <a:gd name="connsiteY711" fmla="*/ 123842 h 321351"/>
                  <a:gd name="connsiteX712" fmla="*/ 653991 w 770325"/>
                  <a:gd name="connsiteY712" fmla="*/ 127271 h 321351"/>
                  <a:gd name="connsiteX713" fmla="*/ 656597 w 770325"/>
                  <a:gd name="connsiteY713" fmla="*/ 131248 h 321351"/>
                  <a:gd name="connsiteX714" fmla="*/ 660163 w 770325"/>
                  <a:gd name="connsiteY714" fmla="*/ 140301 h 321351"/>
                  <a:gd name="connsiteX715" fmla="*/ 662770 w 770325"/>
                  <a:gd name="connsiteY715" fmla="*/ 154703 h 321351"/>
                  <a:gd name="connsiteX716" fmla="*/ 662907 w 770325"/>
                  <a:gd name="connsiteY716" fmla="*/ 172807 h 321351"/>
                  <a:gd name="connsiteX717" fmla="*/ 660987 w 770325"/>
                  <a:gd name="connsiteY717" fmla="*/ 191187 h 321351"/>
                  <a:gd name="connsiteX718" fmla="*/ 657832 w 770325"/>
                  <a:gd name="connsiteY718" fmla="*/ 209429 h 321351"/>
                  <a:gd name="connsiteX719" fmla="*/ 657420 w 770325"/>
                  <a:gd name="connsiteY719" fmla="*/ 211624 h 321351"/>
                  <a:gd name="connsiteX720" fmla="*/ 664690 w 770325"/>
                  <a:gd name="connsiteY720" fmla="*/ 197633 h 321351"/>
                  <a:gd name="connsiteX721" fmla="*/ 681835 w 770325"/>
                  <a:gd name="connsiteY721" fmla="*/ 168555 h 321351"/>
                  <a:gd name="connsiteX722" fmla="*/ 688967 w 770325"/>
                  <a:gd name="connsiteY722" fmla="*/ 159914 h 321351"/>
                  <a:gd name="connsiteX723" fmla="*/ 696785 w 770325"/>
                  <a:gd name="connsiteY723" fmla="*/ 154154 h 321351"/>
                  <a:gd name="connsiteX724" fmla="*/ 700077 w 770325"/>
                  <a:gd name="connsiteY724" fmla="*/ 152782 h 321351"/>
                  <a:gd name="connsiteX725" fmla="*/ 704740 w 770325"/>
                  <a:gd name="connsiteY725" fmla="*/ 151959 h 321351"/>
                  <a:gd name="connsiteX726" fmla="*/ 714067 w 770325"/>
                  <a:gd name="connsiteY726" fmla="*/ 153879 h 321351"/>
                  <a:gd name="connsiteX727" fmla="*/ 716948 w 770325"/>
                  <a:gd name="connsiteY727" fmla="*/ 155800 h 321351"/>
                  <a:gd name="connsiteX728" fmla="*/ 719554 w 770325"/>
                  <a:gd name="connsiteY728" fmla="*/ 158406 h 321351"/>
                  <a:gd name="connsiteX729" fmla="*/ 724766 w 770325"/>
                  <a:gd name="connsiteY729" fmla="*/ 166772 h 321351"/>
                  <a:gd name="connsiteX730" fmla="*/ 727509 w 770325"/>
                  <a:gd name="connsiteY730" fmla="*/ 176236 h 321351"/>
                  <a:gd name="connsiteX731" fmla="*/ 728606 w 770325"/>
                  <a:gd name="connsiteY731" fmla="*/ 182820 h 321351"/>
                  <a:gd name="connsiteX732" fmla="*/ 729155 w 770325"/>
                  <a:gd name="connsiteY732" fmla="*/ 191461 h 321351"/>
                  <a:gd name="connsiteX733" fmla="*/ 728743 w 770325"/>
                  <a:gd name="connsiteY733" fmla="*/ 206961 h 321351"/>
                  <a:gd name="connsiteX734" fmla="*/ 732996 w 770325"/>
                  <a:gd name="connsiteY734" fmla="*/ 198456 h 321351"/>
                  <a:gd name="connsiteX735" fmla="*/ 736287 w 770325"/>
                  <a:gd name="connsiteY735" fmla="*/ 192833 h 321351"/>
                  <a:gd name="connsiteX736" fmla="*/ 739030 w 770325"/>
                  <a:gd name="connsiteY736" fmla="*/ 188444 h 321351"/>
                  <a:gd name="connsiteX737" fmla="*/ 742322 w 770325"/>
                  <a:gd name="connsiteY737" fmla="*/ 184466 h 321351"/>
                  <a:gd name="connsiteX738" fmla="*/ 746026 w 770325"/>
                  <a:gd name="connsiteY738" fmla="*/ 180763 h 321351"/>
                  <a:gd name="connsiteX739" fmla="*/ 754118 w 770325"/>
                  <a:gd name="connsiteY739" fmla="*/ 176785 h 321351"/>
                  <a:gd name="connsiteX740" fmla="*/ 758233 w 770325"/>
                  <a:gd name="connsiteY740" fmla="*/ 176648 h 321351"/>
                  <a:gd name="connsiteX741" fmla="*/ 761251 w 770325"/>
                  <a:gd name="connsiteY741" fmla="*/ 177334 h 321351"/>
                  <a:gd name="connsiteX742" fmla="*/ 763308 w 770325"/>
                  <a:gd name="connsiteY742" fmla="*/ 178431 h 321351"/>
                  <a:gd name="connsiteX743" fmla="*/ 765502 w 770325"/>
                  <a:gd name="connsiteY743" fmla="*/ 180488 h 321351"/>
                  <a:gd name="connsiteX744" fmla="*/ 767286 w 770325"/>
                  <a:gd name="connsiteY744" fmla="*/ 183232 h 321351"/>
                  <a:gd name="connsiteX745" fmla="*/ 768931 w 770325"/>
                  <a:gd name="connsiteY745" fmla="*/ 187209 h 321351"/>
                  <a:gd name="connsiteX746" fmla="*/ 770029 w 770325"/>
                  <a:gd name="connsiteY746" fmla="*/ 191736 h 321351"/>
                  <a:gd name="connsiteX747" fmla="*/ 770303 w 770325"/>
                  <a:gd name="connsiteY747" fmla="*/ 199280 h 321351"/>
                  <a:gd name="connsiteX748" fmla="*/ 766051 w 770325"/>
                  <a:gd name="connsiteY748" fmla="*/ 225340 h 321351"/>
                  <a:gd name="connsiteX749" fmla="*/ 760153 w 770325"/>
                  <a:gd name="connsiteY749" fmla="*/ 244954 h 321351"/>
                  <a:gd name="connsiteX750" fmla="*/ 755353 w 770325"/>
                  <a:gd name="connsiteY750" fmla="*/ 258121 h 321351"/>
                  <a:gd name="connsiteX751" fmla="*/ 752061 w 770325"/>
                  <a:gd name="connsiteY751" fmla="*/ 266351 h 321351"/>
                  <a:gd name="connsiteX752" fmla="*/ 742185 w 770325"/>
                  <a:gd name="connsiteY752" fmla="*/ 290079 h 321351"/>
                  <a:gd name="connsiteX753" fmla="*/ 736562 w 770325"/>
                  <a:gd name="connsiteY753" fmla="*/ 302698 h 321351"/>
                  <a:gd name="connsiteX754" fmla="*/ 730527 w 770325"/>
                  <a:gd name="connsiteY754" fmla="*/ 317511 h 321351"/>
                  <a:gd name="connsiteX755" fmla="*/ 724492 w 770325"/>
                  <a:gd name="connsiteY755" fmla="*/ 321352 h 321351"/>
                  <a:gd name="connsiteX756" fmla="*/ 723120 w 770325"/>
                  <a:gd name="connsiteY756" fmla="*/ 320529 h 321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</a:cxnLst>
                <a:rect l="l" t="t" r="r" b="b"/>
                <a:pathLst>
                  <a:path w="770325" h="321351">
                    <a:moveTo>
                      <a:pt x="96299" y="258807"/>
                    </a:moveTo>
                    <a:cubicBezTo>
                      <a:pt x="96436" y="257435"/>
                      <a:pt x="96710" y="256064"/>
                      <a:pt x="96847" y="254829"/>
                    </a:cubicBezTo>
                    <a:cubicBezTo>
                      <a:pt x="96847" y="255103"/>
                      <a:pt x="96847" y="255241"/>
                      <a:pt x="96847" y="255378"/>
                    </a:cubicBezTo>
                    <a:cubicBezTo>
                      <a:pt x="97122" y="249754"/>
                      <a:pt x="96847" y="244131"/>
                      <a:pt x="96436" y="238644"/>
                    </a:cubicBezTo>
                    <a:cubicBezTo>
                      <a:pt x="96436" y="238644"/>
                      <a:pt x="96436" y="238644"/>
                      <a:pt x="96436" y="238781"/>
                    </a:cubicBezTo>
                    <a:cubicBezTo>
                      <a:pt x="96436" y="238644"/>
                      <a:pt x="96436" y="238370"/>
                      <a:pt x="96436" y="238233"/>
                    </a:cubicBezTo>
                    <a:cubicBezTo>
                      <a:pt x="96436" y="238233"/>
                      <a:pt x="96436" y="238233"/>
                      <a:pt x="96436" y="238233"/>
                    </a:cubicBezTo>
                    <a:lnTo>
                      <a:pt x="96436" y="238233"/>
                    </a:lnTo>
                    <a:cubicBezTo>
                      <a:pt x="96024" y="234118"/>
                      <a:pt x="95750" y="229866"/>
                      <a:pt x="95476" y="225751"/>
                    </a:cubicBezTo>
                    <a:cubicBezTo>
                      <a:pt x="95202" y="223145"/>
                      <a:pt x="94927" y="220539"/>
                      <a:pt x="94516" y="217933"/>
                    </a:cubicBezTo>
                    <a:cubicBezTo>
                      <a:pt x="94241" y="226574"/>
                      <a:pt x="93967" y="235352"/>
                      <a:pt x="94378" y="243993"/>
                    </a:cubicBezTo>
                    <a:cubicBezTo>
                      <a:pt x="94378" y="243857"/>
                      <a:pt x="94378" y="243857"/>
                      <a:pt x="94378" y="243719"/>
                    </a:cubicBezTo>
                    <a:cubicBezTo>
                      <a:pt x="94653" y="247697"/>
                      <a:pt x="94927" y="251674"/>
                      <a:pt x="95476" y="255515"/>
                    </a:cubicBezTo>
                    <a:cubicBezTo>
                      <a:pt x="95750" y="256749"/>
                      <a:pt x="96024" y="257847"/>
                      <a:pt x="96299" y="258807"/>
                    </a:cubicBezTo>
                    <a:close/>
                    <a:moveTo>
                      <a:pt x="154866" y="267996"/>
                    </a:moveTo>
                    <a:cubicBezTo>
                      <a:pt x="155003" y="267722"/>
                      <a:pt x="155003" y="267448"/>
                      <a:pt x="155140" y="267174"/>
                    </a:cubicBezTo>
                    <a:cubicBezTo>
                      <a:pt x="155826" y="262922"/>
                      <a:pt x="156238" y="258670"/>
                      <a:pt x="156512" y="254418"/>
                    </a:cubicBezTo>
                    <a:cubicBezTo>
                      <a:pt x="156512" y="254418"/>
                      <a:pt x="156512" y="254418"/>
                      <a:pt x="156512" y="254418"/>
                    </a:cubicBezTo>
                    <a:cubicBezTo>
                      <a:pt x="156924" y="248657"/>
                      <a:pt x="157198" y="242759"/>
                      <a:pt x="157472" y="236999"/>
                    </a:cubicBezTo>
                    <a:cubicBezTo>
                      <a:pt x="157746" y="232335"/>
                      <a:pt x="157746" y="227671"/>
                      <a:pt x="157884" y="223008"/>
                    </a:cubicBezTo>
                    <a:cubicBezTo>
                      <a:pt x="158021" y="215601"/>
                      <a:pt x="157746" y="208332"/>
                      <a:pt x="157609" y="200925"/>
                    </a:cubicBezTo>
                    <a:cubicBezTo>
                      <a:pt x="156512" y="212035"/>
                      <a:pt x="155415" y="223145"/>
                      <a:pt x="154729" y="234393"/>
                    </a:cubicBezTo>
                    <a:cubicBezTo>
                      <a:pt x="154729" y="234393"/>
                      <a:pt x="154729" y="234393"/>
                      <a:pt x="154729" y="234393"/>
                    </a:cubicBezTo>
                    <a:cubicBezTo>
                      <a:pt x="154043" y="243445"/>
                      <a:pt x="153769" y="252497"/>
                      <a:pt x="154180" y="261550"/>
                    </a:cubicBezTo>
                    <a:cubicBezTo>
                      <a:pt x="154180" y="263745"/>
                      <a:pt x="154455" y="265802"/>
                      <a:pt x="154866" y="267996"/>
                    </a:cubicBezTo>
                    <a:close/>
                    <a:moveTo>
                      <a:pt x="723120" y="320529"/>
                    </a:moveTo>
                    <a:cubicBezTo>
                      <a:pt x="721611" y="319843"/>
                      <a:pt x="720377" y="318609"/>
                      <a:pt x="719691" y="317100"/>
                    </a:cubicBezTo>
                    <a:cubicBezTo>
                      <a:pt x="719005" y="315454"/>
                      <a:pt x="719142" y="313808"/>
                      <a:pt x="719691" y="312162"/>
                    </a:cubicBezTo>
                    <a:cubicBezTo>
                      <a:pt x="720925" y="308733"/>
                      <a:pt x="722160" y="305304"/>
                      <a:pt x="723532" y="301875"/>
                    </a:cubicBezTo>
                    <a:cubicBezTo>
                      <a:pt x="724766" y="299132"/>
                      <a:pt x="726000" y="296251"/>
                      <a:pt x="727235" y="293508"/>
                    </a:cubicBezTo>
                    <a:cubicBezTo>
                      <a:pt x="730115" y="286787"/>
                      <a:pt x="733133" y="280204"/>
                      <a:pt x="736013" y="273620"/>
                    </a:cubicBezTo>
                    <a:cubicBezTo>
                      <a:pt x="738619" y="267585"/>
                      <a:pt x="741225" y="261550"/>
                      <a:pt x="743694" y="255515"/>
                    </a:cubicBezTo>
                    <a:cubicBezTo>
                      <a:pt x="744791" y="252909"/>
                      <a:pt x="745614" y="250303"/>
                      <a:pt x="746574" y="247697"/>
                    </a:cubicBezTo>
                    <a:cubicBezTo>
                      <a:pt x="747809" y="244405"/>
                      <a:pt x="749043" y="241251"/>
                      <a:pt x="750278" y="237958"/>
                    </a:cubicBezTo>
                    <a:cubicBezTo>
                      <a:pt x="751512" y="234255"/>
                      <a:pt x="752746" y="230415"/>
                      <a:pt x="753844" y="226574"/>
                    </a:cubicBezTo>
                    <a:cubicBezTo>
                      <a:pt x="755215" y="221911"/>
                      <a:pt x="756313" y="217110"/>
                      <a:pt x="757410" y="212447"/>
                    </a:cubicBezTo>
                    <a:cubicBezTo>
                      <a:pt x="758233" y="207783"/>
                      <a:pt x="758782" y="203257"/>
                      <a:pt x="759193" y="198594"/>
                    </a:cubicBezTo>
                    <a:cubicBezTo>
                      <a:pt x="759330" y="197222"/>
                      <a:pt x="759330" y="195851"/>
                      <a:pt x="759193" y="194479"/>
                    </a:cubicBezTo>
                    <a:cubicBezTo>
                      <a:pt x="759193" y="194616"/>
                      <a:pt x="759193" y="194890"/>
                      <a:pt x="759193" y="195027"/>
                    </a:cubicBezTo>
                    <a:cubicBezTo>
                      <a:pt x="759193" y="193656"/>
                      <a:pt x="758919" y="192284"/>
                      <a:pt x="758507" y="190913"/>
                    </a:cubicBezTo>
                    <a:cubicBezTo>
                      <a:pt x="758507" y="191187"/>
                      <a:pt x="758644" y="191461"/>
                      <a:pt x="758644" y="191736"/>
                    </a:cubicBezTo>
                    <a:cubicBezTo>
                      <a:pt x="758507" y="191324"/>
                      <a:pt x="758370" y="190913"/>
                      <a:pt x="758233" y="190501"/>
                    </a:cubicBezTo>
                    <a:cubicBezTo>
                      <a:pt x="758096" y="190090"/>
                      <a:pt x="757959" y="189678"/>
                      <a:pt x="757822" y="189267"/>
                    </a:cubicBezTo>
                    <a:cubicBezTo>
                      <a:pt x="757684" y="189129"/>
                      <a:pt x="757684" y="188855"/>
                      <a:pt x="757547" y="188718"/>
                    </a:cubicBezTo>
                    <a:cubicBezTo>
                      <a:pt x="757410" y="188718"/>
                      <a:pt x="757273" y="188718"/>
                      <a:pt x="757136" y="188718"/>
                    </a:cubicBezTo>
                    <a:cubicBezTo>
                      <a:pt x="756999" y="188718"/>
                      <a:pt x="756861" y="188855"/>
                      <a:pt x="756587" y="188855"/>
                    </a:cubicBezTo>
                    <a:cubicBezTo>
                      <a:pt x="756313" y="188993"/>
                      <a:pt x="756038" y="189129"/>
                      <a:pt x="755764" y="189404"/>
                    </a:cubicBezTo>
                    <a:cubicBezTo>
                      <a:pt x="755490" y="189678"/>
                      <a:pt x="755215" y="189816"/>
                      <a:pt x="755078" y="190090"/>
                    </a:cubicBezTo>
                    <a:cubicBezTo>
                      <a:pt x="755078" y="190090"/>
                      <a:pt x="755078" y="190090"/>
                      <a:pt x="755215" y="189952"/>
                    </a:cubicBezTo>
                    <a:cubicBezTo>
                      <a:pt x="754667" y="190501"/>
                      <a:pt x="754118" y="191050"/>
                      <a:pt x="753570" y="191598"/>
                    </a:cubicBezTo>
                    <a:cubicBezTo>
                      <a:pt x="753570" y="191598"/>
                      <a:pt x="753570" y="191598"/>
                      <a:pt x="753707" y="191461"/>
                    </a:cubicBezTo>
                    <a:cubicBezTo>
                      <a:pt x="752609" y="192833"/>
                      <a:pt x="751512" y="194067"/>
                      <a:pt x="750552" y="195439"/>
                    </a:cubicBezTo>
                    <a:cubicBezTo>
                      <a:pt x="748357" y="198868"/>
                      <a:pt x="746300" y="202571"/>
                      <a:pt x="744380" y="206274"/>
                    </a:cubicBezTo>
                    <a:cubicBezTo>
                      <a:pt x="744380" y="206274"/>
                      <a:pt x="744380" y="206138"/>
                      <a:pt x="744380" y="206138"/>
                    </a:cubicBezTo>
                    <a:cubicBezTo>
                      <a:pt x="744380" y="206274"/>
                      <a:pt x="744243" y="206274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37385" y="220402"/>
                      <a:pt x="731350" y="234667"/>
                      <a:pt x="725314" y="248931"/>
                    </a:cubicBezTo>
                    <a:cubicBezTo>
                      <a:pt x="722160" y="256338"/>
                      <a:pt x="719142" y="263745"/>
                      <a:pt x="715988" y="271151"/>
                    </a:cubicBezTo>
                    <a:cubicBezTo>
                      <a:pt x="714753" y="274169"/>
                      <a:pt x="713519" y="277186"/>
                      <a:pt x="712284" y="280067"/>
                    </a:cubicBezTo>
                    <a:cubicBezTo>
                      <a:pt x="712010" y="280752"/>
                      <a:pt x="711873" y="281301"/>
                      <a:pt x="711598" y="281987"/>
                    </a:cubicBezTo>
                    <a:cubicBezTo>
                      <a:pt x="710913" y="283770"/>
                      <a:pt x="710227" y="285416"/>
                      <a:pt x="709541" y="287199"/>
                    </a:cubicBezTo>
                    <a:cubicBezTo>
                      <a:pt x="708581" y="289668"/>
                      <a:pt x="707484" y="292137"/>
                      <a:pt x="706249" y="294468"/>
                    </a:cubicBezTo>
                    <a:cubicBezTo>
                      <a:pt x="704878" y="297349"/>
                      <a:pt x="701860" y="298995"/>
                      <a:pt x="698568" y="298172"/>
                    </a:cubicBezTo>
                    <a:cubicBezTo>
                      <a:pt x="695277" y="297212"/>
                      <a:pt x="692945" y="293508"/>
                      <a:pt x="694042" y="290216"/>
                    </a:cubicBezTo>
                    <a:cubicBezTo>
                      <a:pt x="695551" y="285964"/>
                      <a:pt x="697334" y="281850"/>
                      <a:pt x="699117" y="277735"/>
                    </a:cubicBezTo>
                    <a:cubicBezTo>
                      <a:pt x="700214" y="275266"/>
                      <a:pt x="701174" y="272797"/>
                      <a:pt x="702272" y="270191"/>
                    </a:cubicBezTo>
                    <a:cubicBezTo>
                      <a:pt x="707209" y="255241"/>
                      <a:pt x="711736" y="240153"/>
                      <a:pt x="715027" y="224791"/>
                    </a:cubicBezTo>
                    <a:cubicBezTo>
                      <a:pt x="716399" y="217796"/>
                      <a:pt x="717359" y="210526"/>
                      <a:pt x="717908" y="203394"/>
                    </a:cubicBezTo>
                    <a:cubicBezTo>
                      <a:pt x="718182" y="197771"/>
                      <a:pt x="718319" y="192147"/>
                      <a:pt x="717908" y="186387"/>
                    </a:cubicBezTo>
                    <a:cubicBezTo>
                      <a:pt x="717634" y="183506"/>
                      <a:pt x="717222" y="180763"/>
                      <a:pt x="716674" y="178020"/>
                    </a:cubicBezTo>
                    <a:cubicBezTo>
                      <a:pt x="716262" y="176100"/>
                      <a:pt x="715713" y="174179"/>
                      <a:pt x="715165" y="172259"/>
                    </a:cubicBezTo>
                    <a:cubicBezTo>
                      <a:pt x="714890" y="171436"/>
                      <a:pt x="714479" y="170613"/>
                      <a:pt x="714067" y="169790"/>
                    </a:cubicBezTo>
                    <a:cubicBezTo>
                      <a:pt x="713793" y="169242"/>
                      <a:pt x="713382" y="168693"/>
                      <a:pt x="713107" y="168144"/>
                    </a:cubicBezTo>
                    <a:cubicBezTo>
                      <a:pt x="713245" y="168419"/>
                      <a:pt x="713382" y="168555"/>
                      <a:pt x="713519" y="168830"/>
                    </a:cubicBezTo>
                    <a:cubicBezTo>
                      <a:pt x="712833" y="167870"/>
                      <a:pt x="712147" y="166910"/>
                      <a:pt x="711461" y="166087"/>
                    </a:cubicBezTo>
                    <a:cubicBezTo>
                      <a:pt x="711187" y="165813"/>
                      <a:pt x="710776" y="165401"/>
                      <a:pt x="710364" y="165126"/>
                    </a:cubicBezTo>
                    <a:cubicBezTo>
                      <a:pt x="710227" y="164990"/>
                      <a:pt x="710090" y="164852"/>
                      <a:pt x="709816" y="164852"/>
                    </a:cubicBezTo>
                    <a:cubicBezTo>
                      <a:pt x="709541" y="164715"/>
                      <a:pt x="709267" y="164578"/>
                      <a:pt x="708855" y="164578"/>
                    </a:cubicBezTo>
                    <a:cubicBezTo>
                      <a:pt x="708444" y="164578"/>
                      <a:pt x="708169" y="164441"/>
                      <a:pt x="707758" y="164304"/>
                    </a:cubicBezTo>
                    <a:cubicBezTo>
                      <a:pt x="707347" y="164304"/>
                      <a:pt x="707072" y="164304"/>
                      <a:pt x="706661" y="164304"/>
                    </a:cubicBezTo>
                    <a:cubicBezTo>
                      <a:pt x="706249" y="164304"/>
                      <a:pt x="705838" y="164441"/>
                      <a:pt x="705426" y="164441"/>
                    </a:cubicBezTo>
                    <a:cubicBezTo>
                      <a:pt x="705289" y="164441"/>
                      <a:pt x="705015" y="164578"/>
                      <a:pt x="704878" y="164578"/>
                    </a:cubicBezTo>
                    <a:cubicBezTo>
                      <a:pt x="704466" y="164715"/>
                      <a:pt x="704192" y="164852"/>
                      <a:pt x="703780" y="165126"/>
                    </a:cubicBezTo>
                    <a:cubicBezTo>
                      <a:pt x="703369" y="165401"/>
                      <a:pt x="702820" y="165675"/>
                      <a:pt x="702409" y="165949"/>
                    </a:cubicBezTo>
                    <a:cubicBezTo>
                      <a:pt x="701449" y="166635"/>
                      <a:pt x="700489" y="167321"/>
                      <a:pt x="699666" y="168144"/>
                    </a:cubicBezTo>
                    <a:cubicBezTo>
                      <a:pt x="698980" y="168693"/>
                      <a:pt x="698431" y="169378"/>
                      <a:pt x="697745" y="169927"/>
                    </a:cubicBezTo>
                    <a:cubicBezTo>
                      <a:pt x="697745" y="169927"/>
                      <a:pt x="697745" y="169927"/>
                      <a:pt x="697745" y="169790"/>
                    </a:cubicBezTo>
                    <a:cubicBezTo>
                      <a:pt x="697745" y="169790"/>
                      <a:pt x="697745" y="169927"/>
                      <a:pt x="697608" y="169927"/>
                    </a:cubicBezTo>
                    <a:cubicBezTo>
                      <a:pt x="697471" y="170064"/>
                      <a:pt x="697334" y="170201"/>
                      <a:pt x="697197" y="170339"/>
                    </a:cubicBezTo>
                    <a:cubicBezTo>
                      <a:pt x="697334" y="170339"/>
                      <a:pt x="697334" y="170201"/>
                      <a:pt x="697471" y="170201"/>
                    </a:cubicBezTo>
                    <a:cubicBezTo>
                      <a:pt x="695414" y="172671"/>
                      <a:pt x="693493" y="175277"/>
                      <a:pt x="691710" y="177882"/>
                    </a:cubicBezTo>
                    <a:cubicBezTo>
                      <a:pt x="691710" y="177882"/>
                      <a:pt x="691710" y="177882"/>
                      <a:pt x="691710" y="177882"/>
                    </a:cubicBezTo>
                    <a:cubicBezTo>
                      <a:pt x="685950" y="186935"/>
                      <a:pt x="681012" y="196399"/>
                      <a:pt x="675937" y="205863"/>
                    </a:cubicBezTo>
                    <a:cubicBezTo>
                      <a:pt x="674154" y="209155"/>
                      <a:pt x="672508" y="212584"/>
                      <a:pt x="670862" y="216013"/>
                    </a:cubicBezTo>
                    <a:cubicBezTo>
                      <a:pt x="669079" y="219579"/>
                      <a:pt x="667296" y="223145"/>
                      <a:pt x="665376" y="226712"/>
                    </a:cubicBezTo>
                    <a:cubicBezTo>
                      <a:pt x="662221" y="233158"/>
                      <a:pt x="659203" y="239604"/>
                      <a:pt x="656186" y="246051"/>
                    </a:cubicBezTo>
                    <a:cubicBezTo>
                      <a:pt x="653854" y="250989"/>
                      <a:pt x="651660" y="255926"/>
                      <a:pt x="649465" y="260864"/>
                    </a:cubicBezTo>
                    <a:cubicBezTo>
                      <a:pt x="646859" y="266488"/>
                      <a:pt x="644390" y="272112"/>
                      <a:pt x="642058" y="277872"/>
                    </a:cubicBezTo>
                    <a:cubicBezTo>
                      <a:pt x="640687" y="281301"/>
                      <a:pt x="639178" y="284730"/>
                      <a:pt x="637807" y="288159"/>
                    </a:cubicBezTo>
                    <a:cubicBezTo>
                      <a:pt x="637532" y="289257"/>
                      <a:pt x="637121" y="290354"/>
                      <a:pt x="636846" y="291451"/>
                    </a:cubicBezTo>
                    <a:cubicBezTo>
                      <a:pt x="636160" y="293783"/>
                      <a:pt x="635475" y="296115"/>
                      <a:pt x="634652" y="298446"/>
                    </a:cubicBezTo>
                    <a:cubicBezTo>
                      <a:pt x="633829" y="300503"/>
                      <a:pt x="633143" y="302561"/>
                      <a:pt x="632457" y="304618"/>
                    </a:cubicBezTo>
                    <a:cubicBezTo>
                      <a:pt x="632457" y="304618"/>
                      <a:pt x="632457" y="304618"/>
                      <a:pt x="632457" y="304618"/>
                    </a:cubicBezTo>
                    <a:cubicBezTo>
                      <a:pt x="631771" y="306402"/>
                      <a:pt x="631223" y="308184"/>
                      <a:pt x="630263" y="309831"/>
                    </a:cubicBezTo>
                    <a:cubicBezTo>
                      <a:pt x="629714" y="310790"/>
                      <a:pt x="629028" y="311339"/>
                      <a:pt x="628205" y="312025"/>
                    </a:cubicBezTo>
                    <a:cubicBezTo>
                      <a:pt x="626148" y="313534"/>
                      <a:pt x="623542" y="313808"/>
                      <a:pt x="621210" y="312437"/>
                    </a:cubicBezTo>
                    <a:cubicBezTo>
                      <a:pt x="618741" y="311065"/>
                      <a:pt x="617781" y="308184"/>
                      <a:pt x="618330" y="305441"/>
                    </a:cubicBezTo>
                    <a:cubicBezTo>
                      <a:pt x="619564" y="299955"/>
                      <a:pt x="621622" y="294468"/>
                      <a:pt x="623679" y="289257"/>
                    </a:cubicBezTo>
                    <a:cubicBezTo>
                      <a:pt x="625325" y="285005"/>
                      <a:pt x="627108" y="280890"/>
                      <a:pt x="628754" y="276638"/>
                    </a:cubicBezTo>
                    <a:cubicBezTo>
                      <a:pt x="630811" y="269780"/>
                      <a:pt x="632869" y="262922"/>
                      <a:pt x="634789" y="256201"/>
                    </a:cubicBezTo>
                    <a:cubicBezTo>
                      <a:pt x="636709" y="249617"/>
                      <a:pt x="638629" y="243171"/>
                      <a:pt x="640413" y="236450"/>
                    </a:cubicBezTo>
                    <a:cubicBezTo>
                      <a:pt x="641510" y="231786"/>
                      <a:pt x="642744" y="227123"/>
                      <a:pt x="643979" y="222459"/>
                    </a:cubicBezTo>
                    <a:cubicBezTo>
                      <a:pt x="645350" y="217248"/>
                      <a:pt x="646585" y="211898"/>
                      <a:pt x="647682" y="206686"/>
                    </a:cubicBezTo>
                    <a:cubicBezTo>
                      <a:pt x="647682" y="206823"/>
                      <a:pt x="647545" y="207097"/>
                      <a:pt x="647545" y="207235"/>
                    </a:cubicBezTo>
                    <a:cubicBezTo>
                      <a:pt x="649739" y="196536"/>
                      <a:pt x="651385" y="185838"/>
                      <a:pt x="652208" y="175002"/>
                    </a:cubicBezTo>
                    <a:cubicBezTo>
                      <a:pt x="652620" y="168693"/>
                      <a:pt x="652620" y="162246"/>
                      <a:pt x="652345" y="155937"/>
                    </a:cubicBezTo>
                    <a:cubicBezTo>
                      <a:pt x="652208" y="153879"/>
                      <a:pt x="651934" y="151822"/>
                      <a:pt x="651660" y="149765"/>
                    </a:cubicBezTo>
                    <a:cubicBezTo>
                      <a:pt x="651111" y="147159"/>
                      <a:pt x="650425" y="144690"/>
                      <a:pt x="649739" y="142084"/>
                    </a:cubicBezTo>
                    <a:cubicBezTo>
                      <a:pt x="649191" y="140438"/>
                      <a:pt x="648505" y="138792"/>
                      <a:pt x="647682" y="137146"/>
                    </a:cubicBezTo>
                    <a:cubicBezTo>
                      <a:pt x="647408" y="136597"/>
                      <a:pt x="647133" y="136049"/>
                      <a:pt x="646722" y="135637"/>
                    </a:cubicBezTo>
                    <a:cubicBezTo>
                      <a:pt x="646859" y="135774"/>
                      <a:pt x="646996" y="135911"/>
                      <a:pt x="646996" y="136049"/>
                    </a:cubicBezTo>
                    <a:cubicBezTo>
                      <a:pt x="646859" y="135911"/>
                      <a:pt x="646722" y="135774"/>
                      <a:pt x="646585" y="135500"/>
                    </a:cubicBezTo>
                    <a:cubicBezTo>
                      <a:pt x="646585" y="135500"/>
                      <a:pt x="646585" y="135363"/>
                      <a:pt x="646447" y="135363"/>
                    </a:cubicBezTo>
                    <a:cubicBezTo>
                      <a:pt x="646447" y="135363"/>
                      <a:pt x="646447" y="135500"/>
                      <a:pt x="646585" y="135500"/>
                    </a:cubicBezTo>
                    <a:cubicBezTo>
                      <a:pt x="645899" y="134540"/>
                      <a:pt x="645213" y="133717"/>
                      <a:pt x="644527" y="132894"/>
                    </a:cubicBezTo>
                    <a:cubicBezTo>
                      <a:pt x="644665" y="133168"/>
                      <a:pt x="644802" y="133305"/>
                      <a:pt x="644939" y="133443"/>
                    </a:cubicBezTo>
                    <a:cubicBezTo>
                      <a:pt x="644527" y="133031"/>
                      <a:pt x="643979" y="132482"/>
                      <a:pt x="643567" y="132071"/>
                    </a:cubicBezTo>
                    <a:cubicBezTo>
                      <a:pt x="643156" y="131797"/>
                      <a:pt x="642881" y="131523"/>
                      <a:pt x="642470" y="131248"/>
                    </a:cubicBezTo>
                    <a:cubicBezTo>
                      <a:pt x="642744" y="131385"/>
                      <a:pt x="642881" y="131523"/>
                      <a:pt x="643156" y="131659"/>
                    </a:cubicBezTo>
                    <a:cubicBezTo>
                      <a:pt x="642333" y="130974"/>
                      <a:pt x="641373" y="130425"/>
                      <a:pt x="640413" y="130014"/>
                    </a:cubicBezTo>
                    <a:cubicBezTo>
                      <a:pt x="640138" y="129876"/>
                      <a:pt x="639864" y="129739"/>
                      <a:pt x="639589" y="129739"/>
                    </a:cubicBezTo>
                    <a:cubicBezTo>
                      <a:pt x="639315" y="129739"/>
                      <a:pt x="639041" y="129602"/>
                      <a:pt x="638629" y="129602"/>
                    </a:cubicBezTo>
                    <a:cubicBezTo>
                      <a:pt x="638218" y="129602"/>
                      <a:pt x="637807" y="129602"/>
                      <a:pt x="637395" y="129602"/>
                    </a:cubicBezTo>
                    <a:cubicBezTo>
                      <a:pt x="637669" y="129602"/>
                      <a:pt x="637944" y="129602"/>
                      <a:pt x="638218" y="129602"/>
                    </a:cubicBezTo>
                    <a:cubicBezTo>
                      <a:pt x="636984" y="129602"/>
                      <a:pt x="635612" y="129739"/>
                      <a:pt x="634378" y="130014"/>
                    </a:cubicBezTo>
                    <a:cubicBezTo>
                      <a:pt x="634652" y="130014"/>
                      <a:pt x="634926" y="129876"/>
                      <a:pt x="635200" y="129876"/>
                    </a:cubicBezTo>
                    <a:cubicBezTo>
                      <a:pt x="634652" y="130014"/>
                      <a:pt x="634103" y="130151"/>
                      <a:pt x="633555" y="130288"/>
                    </a:cubicBezTo>
                    <a:cubicBezTo>
                      <a:pt x="633143" y="130425"/>
                      <a:pt x="632869" y="130562"/>
                      <a:pt x="632457" y="130700"/>
                    </a:cubicBezTo>
                    <a:cubicBezTo>
                      <a:pt x="632731" y="130562"/>
                      <a:pt x="632869" y="130425"/>
                      <a:pt x="633143" y="130288"/>
                    </a:cubicBezTo>
                    <a:cubicBezTo>
                      <a:pt x="631771" y="130836"/>
                      <a:pt x="630537" y="131659"/>
                      <a:pt x="629440" y="132482"/>
                    </a:cubicBezTo>
                    <a:cubicBezTo>
                      <a:pt x="629714" y="132345"/>
                      <a:pt x="629851" y="132208"/>
                      <a:pt x="630126" y="132071"/>
                    </a:cubicBezTo>
                    <a:cubicBezTo>
                      <a:pt x="629577" y="132482"/>
                      <a:pt x="629165" y="132894"/>
                      <a:pt x="628617" y="133305"/>
                    </a:cubicBezTo>
                    <a:cubicBezTo>
                      <a:pt x="627245" y="134677"/>
                      <a:pt x="625873" y="136049"/>
                      <a:pt x="624502" y="137558"/>
                    </a:cubicBezTo>
                    <a:cubicBezTo>
                      <a:pt x="624639" y="137420"/>
                      <a:pt x="624776" y="137283"/>
                      <a:pt x="624776" y="137283"/>
                    </a:cubicBezTo>
                    <a:cubicBezTo>
                      <a:pt x="623816" y="138381"/>
                      <a:pt x="622856" y="139615"/>
                      <a:pt x="622033" y="140712"/>
                    </a:cubicBezTo>
                    <a:cubicBezTo>
                      <a:pt x="622170" y="140438"/>
                      <a:pt x="622307" y="140301"/>
                      <a:pt x="622444" y="140026"/>
                    </a:cubicBezTo>
                    <a:cubicBezTo>
                      <a:pt x="619976" y="143730"/>
                      <a:pt x="617918" y="147707"/>
                      <a:pt x="615861" y="151685"/>
                    </a:cubicBezTo>
                    <a:cubicBezTo>
                      <a:pt x="615998" y="151548"/>
                      <a:pt x="615998" y="151274"/>
                      <a:pt x="616135" y="151136"/>
                    </a:cubicBezTo>
                    <a:cubicBezTo>
                      <a:pt x="612569" y="158543"/>
                      <a:pt x="609414" y="166361"/>
                      <a:pt x="606260" y="174042"/>
                    </a:cubicBezTo>
                    <a:cubicBezTo>
                      <a:pt x="604477" y="178431"/>
                      <a:pt x="602556" y="182958"/>
                      <a:pt x="600910" y="187484"/>
                    </a:cubicBezTo>
                    <a:cubicBezTo>
                      <a:pt x="596933" y="197771"/>
                      <a:pt x="592818" y="208058"/>
                      <a:pt x="588703" y="218345"/>
                    </a:cubicBezTo>
                    <a:cubicBezTo>
                      <a:pt x="584314" y="229043"/>
                      <a:pt x="580062" y="239742"/>
                      <a:pt x="575536" y="250303"/>
                    </a:cubicBezTo>
                    <a:cubicBezTo>
                      <a:pt x="573753" y="254692"/>
                      <a:pt x="571970" y="258944"/>
                      <a:pt x="570049" y="263196"/>
                    </a:cubicBezTo>
                    <a:cubicBezTo>
                      <a:pt x="568404" y="266625"/>
                      <a:pt x="566895" y="270054"/>
                      <a:pt x="565386" y="273483"/>
                    </a:cubicBezTo>
                    <a:cubicBezTo>
                      <a:pt x="563603" y="277186"/>
                      <a:pt x="561820" y="280890"/>
                      <a:pt x="559762" y="284456"/>
                    </a:cubicBezTo>
                    <a:cubicBezTo>
                      <a:pt x="558528" y="286787"/>
                      <a:pt x="555511" y="287885"/>
                      <a:pt x="553042" y="287199"/>
                    </a:cubicBezTo>
                    <a:cubicBezTo>
                      <a:pt x="550161" y="286376"/>
                      <a:pt x="548241" y="283496"/>
                      <a:pt x="548653" y="280615"/>
                    </a:cubicBezTo>
                    <a:cubicBezTo>
                      <a:pt x="548927" y="278695"/>
                      <a:pt x="549064" y="277323"/>
                      <a:pt x="549613" y="275541"/>
                    </a:cubicBezTo>
                    <a:cubicBezTo>
                      <a:pt x="550024" y="274306"/>
                      <a:pt x="550435" y="272934"/>
                      <a:pt x="550984" y="271700"/>
                    </a:cubicBezTo>
                    <a:cubicBezTo>
                      <a:pt x="550984" y="271700"/>
                      <a:pt x="550984" y="271700"/>
                      <a:pt x="550984" y="271700"/>
                    </a:cubicBezTo>
                    <a:cubicBezTo>
                      <a:pt x="550984" y="271700"/>
                      <a:pt x="550984" y="271700"/>
                      <a:pt x="550984" y="271563"/>
                    </a:cubicBezTo>
                    <a:cubicBezTo>
                      <a:pt x="551121" y="271289"/>
                      <a:pt x="551121" y="271151"/>
                      <a:pt x="551259" y="270877"/>
                    </a:cubicBezTo>
                    <a:cubicBezTo>
                      <a:pt x="551259" y="271014"/>
                      <a:pt x="551121" y="271014"/>
                      <a:pt x="551121" y="271151"/>
                    </a:cubicBezTo>
                    <a:cubicBezTo>
                      <a:pt x="553590" y="263607"/>
                      <a:pt x="555648" y="256064"/>
                      <a:pt x="557705" y="248520"/>
                    </a:cubicBezTo>
                    <a:cubicBezTo>
                      <a:pt x="559625" y="241936"/>
                      <a:pt x="561546" y="235352"/>
                      <a:pt x="563329" y="228769"/>
                    </a:cubicBezTo>
                    <a:cubicBezTo>
                      <a:pt x="564289" y="224928"/>
                      <a:pt x="565249" y="221088"/>
                      <a:pt x="566346" y="217248"/>
                    </a:cubicBezTo>
                    <a:cubicBezTo>
                      <a:pt x="567169" y="214093"/>
                      <a:pt x="568129" y="210938"/>
                      <a:pt x="568678" y="207920"/>
                    </a:cubicBezTo>
                    <a:cubicBezTo>
                      <a:pt x="570324" y="199965"/>
                      <a:pt x="572107" y="192010"/>
                      <a:pt x="573753" y="184055"/>
                    </a:cubicBezTo>
                    <a:cubicBezTo>
                      <a:pt x="574850" y="177608"/>
                      <a:pt x="575947" y="171162"/>
                      <a:pt x="576907" y="164715"/>
                    </a:cubicBezTo>
                    <a:cubicBezTo>
                      <a:pt x="577730" y="158406"/>
                      <a:pt x="578279" y="152097"/>
                      <a:pt x="578828" y="145787"/>
                    </a:cubicBezTo>
                    <a:cubicBezTo>
                      <a:pt x="578828" y="145787"/>
                      <a:pt x="578828" y="145787"/>
                      <a:pt x="578828" y="145924"/>
                    </a:cubicBezTo>
                    <a:cubicBezTo>
                      <a:pt x="578828" y="145787"/>
                      <a:pt x="578828" y="145650"/>
                      <a:pt x="578828" y="145650"/>
                    </a:cubicBezTo>
                    <a:cubicBezTo>
                      <a:pt x="578828" y="145513"/>
                      <a:pt x="578828" y="145375"/>
                      <a:pt x="578828" y="145239"/>
                    </a:cubicBezTo>
                    <a:cubicBezTo>
                      <a:pt x="578828" y="145239"/>
                      <a:pt x="578828" y="145239"/>
                      <a:pt x="578828" y="145375"/>
                    </a:cubicBezTo>
                    <a:cubicBezTo>
                      <a:pt x="579239" y="137420"/>
                      <a:pt x="579239" y="129465"/>
                      <a:pt x="578828" y="121510"/>
                    </a:cubicBezTo>
                    <a:cubicBezTo>
                      <a:pt x="578416" y="117395"/>
                      <a:pt x="578005" y="113143"/>
                      <a:pt x="577182" y="109165"/>
                    </a:cubicBezTo>
                    <a:cubicBezTo>
                      <a:pt x="576359" y="105599"/>
                      <a:pt x="575399" y="102033"/>
                      <a:pt x="574301" y="98604"/>
                    </a:cubicBezTo>
                    <a:cubicBezTo>
                      <a:pt x="574301" y="98878"/>
                      <a:pt x="574438" y="99015"/>
                      <a:pt x="574576" y="99290"/>
                    </a:cubicBezTo>
                    <a:cubicBezTo>
                      <a:pt x="574027" y="97918"/>
                      <a:pt x="573478" y="96546"/>
                      <a:pt x="572930" y="95312"/>
                    </a:cubicBezTo>
                    <a:cubicBezTo>
                      <a:pt x="572107" y="93940"/>
                      <a:pt x="571284" y="92569"/>
                      <a:pt x="570461" y="91197"/>
                    </a:cubicBezTo>
                    <a:cubicBezTo>
                      <a:pt x="570461" y="91197"/>
                      <a:pt x="570461" y="91197"/>
                      <a:pt x="570461" y="91197"/>
                    </a:cubicBezTo>
                    <a:cubicBezTo>
                      <a:pt x="569775" y="90100"/>
                      <a:pt x="568952" y="89140"/>
                      <a:pt x="567992" y="88043"/>
                    </a:cubicBezTo>
                    <a:cubicBezTo>
                      <a:pt x="568129" y="88317"/>
                      <a:pt x="568266" y="88454"/>
                      <a:pt x="568404" y="88591"/>
                    </a:cubicBezTo>
                    <a:cubicBezTo>
                      <a:pt x="568129" y="88180"/>
                      <a:pt x="567718" y="87905"/>
                      <a:pt x="567443" y="87631"/>
                    </a:cubicBezTo>
                    <a:cubicBezTo>
                      <a:pt x="567169" y="87357"/>
                      <a:pt x="566758" y="87082"/>
                      <a:pt x="566483" y="86808"/>
                    </a:cubicBezTo>
                    <a:cubicBezTo>
                      <a:pt x="566346" y="86808"/>
                      <a:pt x="566209" y="86671"/>
                      <a:pt x="566209" y="86671"/>
                    </a:cubicBezTo>
                    <a:cubicBezTo>
                      <a:pt x="565935" y="86534"/>
                      <a:pt x="565660" y="86534"/>
                      <a:pt x="565249" y="86397"/>
                    </a:cubicBezTo>
                    <a:cubicBezTo>
                      <a:pt x="564975" y="86397"/>
                      <a:pt x="564563" y="86397"/>
                      <a:pt x="564289" y="86259"/>
                    </a:cubicBezTo>
                    <a:cubicBezTo>
                      <a:pt x="563877" y="86259"/>
                      <a:pt x="563329" y="86259"/>
                      <a:pt x="562917" y="86259"/>
                    </a:cubicBezTo>
                    <a:cubicBezTo>
                      <a:pt x="562506" y="86397"/>
                      <a:pt x="562094" y="86397"/>
                      <a:pt x="561546" y="86534"/>
                    </a:cubicBezTo>
                    <a:cubicBezTo>
                      <a:pt x="561271" y="86671"/>
                      <a:pt x="561134" y="86671"/>
                      <a:pt x="560860" y="86808"/>
                    </a:cubicBezTo>
                    <a:cubicBezTo>
                      <a:pt x="560585" y="86946"/>
                      <a:pt x="560174" y="87082"/>
                      <a:pt x="559900" y="87357"/>
                    </a:cubicBezTo>
                    <a:cubicBezTo>
                      <a:pt x="559625" y="87631"/>
                      <a:pt x="559351" y="87905"/>
                      <a:pt x="558940" y="88043"/>
                    </a:cubicBezTo>
                    <a:cubicBezTo>
                      <a:pt x="558665" y="88317"/>
                      <a:pt x="558391" y="88591"/>
                      <a:pt x="558117" y="88866"/>
                    </a:cubicBezTo>
                    <a:cubicBezTo>
                      <a:pt x="556745" y="90511"/>
                      <a:pt x="555648" y="92157"/>
                      <a:pt x="554276" y="93804"/>
                    </a:cubicBezTo>
                    <a:cubicBezTo>
                      <a:pt x="554413" y="93529"/>
                      <a:pt x="554550" y="93392"/>
                      <a:pt x="554688" y="93117"/>
                    </a:cubicBezTo>
                    <a:cubicBezTo>
                      <a:pt x="553453" y="94901"/>
                      <a:pt x="552493" y="96684"/>
                      <a:pt x="551396" y="98604"/>
                    </a:cubicBezTo>
                    <a:cubicBezTo>
                      <a:pt x="551533" y="98467"/>
                      <a:pt x="551533" y="98330"/>
                      <a:pt x="551670" y="98055"/>
                    </a:cubicBezTo>
                    <a:cubicBezTo>
                      <a:pt x="551533" y="98330"/>
                      <a:pt x="551396" y="98467"/>
                      <a:pt x="551396" y="98741"/>
                    </a:cubicBezTo>
                    <a:cubicBezTo>
                      <a:pt x="551396" y="98741"/>
                      <a:pt x="551396" y="98741"/>
                      <a:pt x="551396" y="98878"/>
                    </a:cubicBezTo>
                    <a:cubicBezTo>
                      <a:pt x="551396" y="98878"/>
                      <a:pt x="551396" y="98878"/>
                      <a:pt x="551396" y="98741"/>
                    </a:cubicBezTo>
                    <a:cubicBezTo>
                      <a:pt x="547281" y="107108"/>
                      <a:pt x="544126" y="115612"/>
                      <a:pt x="540972" y="124390"/>
                    </a:cubicBezTo>
                    <a:cubicBezTo>
                      <a:pt x="541109" y="124116"/>
                      <a:pt x="541246" y="123842"/>
                      <a:pt x="541246" y="123567"/>
                    </a:cubicBezTo>
                    <a:cubicBezTo>
                      <a:pt x="538914" y="130288"/>
                      <a:pt x="536719" y="137009"/>
                      <a:pt x="534388" y="143592"/>
                    </a:cubicBezTo>
                    <a:cubicBezTo>
                      <a:pt x="532742" y="148530"/>
                      <a:pt x="531233" y="153605"/>
                      <a:pt x="529587" y="158680"/>
                    </a:cubicBezTo>
                    <a:cubicBezTo>
                      <a:pt x="527667" y="164990"/>
                      <a:pt x="525610" y="171299"/>
                      <a:pt x="523689" y="177608"/>
                    </a:cubicBezTo>
                    <a:cubicBezTo>
                      <a:pt x="521632" y="184603"/>
                      <a:pt x="519574" y="191598"/>
                      <a:pt x="517517" y="198594"/>
                    </a:cubicBezTo>
                    <a:cubicBezTo>
                      <a:pt x="513814" y="211349"/>
                      <a:pt x="510111" y="224242"/>
                      <a:pt x="506544" y="237135"/>
                    </a:cubicBezTo>
                    <a:cubicBezTo>
                      <a:pt x="505173" y="242073"/>
                      <a:pt x="503801" y="247148"/>
                      <a:pt x="502567" y="252086"/>
                    </a:cubicBezTo>
                    <a:cubicBezTo>
                      <a:pt x="501744" y="255378"/>
                      <a:pt x="500921" y="258532"/>
                      <a:pt x="500098" y="261825"/>
                    </a:cubicBezTo>
                    <a:cubicBezTo>
                      <a:pt x="499686" y="264293"/>
                      <a:pt x="499275" y="266899"/>
                      <a:pt x="498863" y="269368"/>
                    </a:cubicBezTo>
                    <a:cubicBezTo>
                      <a:pt x="498040" y="275129"/>
                      <a:pt x="497218" y="281027"/>
                      <a:pt x="495846" y="286787"/>
                    </a:cubicBezTo>
                    <a:cubicBezTo>
                      <a:pt x="495434" y="288434"/>
                      <a:pt x="494749" y="290216"/>
                      <a:pt x="494200" y="291725"/>
                    </a:cubicBezTo>
                    <a:cubicBezTo>
                      <a:pt x="493240" y="294194"/>
                      <a:pt x="490497" y="295566"/>
                      <a:pt x="487891" y="295292"/>
                    </a:cubicBezTo>
                    <a:cubicBezTo>
                      <a:pt x="485147" y="294880"/>
                      <a:pt x="482679" y="292274"/>
                      <a:pt x="482816" y="289393"/>
                    </a:cubicBezTo>
                    <a:cubicBezTo>
                      <a:pt x="482816" y="287336"/>
                      <a:pt x="483090" y="285416"/>
                      <a:pt x="483227" y="283358"/>
                    </a:cubicBezTo>
                    <a:cubicBezTo>
                      <a:pt x="483364" y="281027"/>
                      <a:pt x="483913" y="278558"/>
                      <a:pt x="484324" y="276226"/>
                    </a:cubicBezTo>
                    <a:cubicBezTo>
                      <a:pt x="485010" y="272797"/>
                      <a:pt x="485696" y="269368"/>
                      <a:pt x="486519" y="265939"/>
                    </a:cubicBezTo>
                    <a:cubicBezTo>
                      <a:pt x="487342" y="262647"/>
                      <a:pt x="488165" y="259355"/>
                      <a:pt x="488988" y="256064"/>
                    </a:cubicBezTo>
                    <a:cubicBezTo>
                      <a:pt x="489262" y="253869"/>
                      <a:pt x="489537" y="251812"/>
                      <a:pt x="489948" y="249617"/>
                    </a:cubicBezTo>
                    <a:cubicBezTo>
                      <a:pt x="490497" y="246051"/>
                      <a:pt x="490908" y="242485"/>
                      <a:pt x="491457" y="238919"/>
                    </a:cubicBezTo>
                    <a:cubicBezTo>
                      <a:pt x="492142" y="234255"/>
                      <a:pt x="492828" y="229729"/>
                      <a:pt x="493377" y="225203"/>
                    </a:cubicBezTo>
                    <a:cubicBezTo>
                      <a:pt x="493926" y="219854"/>
                      <a:pt x="494611" y="214504"/>
                      <a:pt x="495297" y="209292"/>
                    </a:cubicBezTo>
                    <a:cubicBezTo>
                      <a:pt x="495709" y="205726"/>
                      <a:pt x="496257" y="202160"/>
                      <a:pt x="496532" y="198456"/>
                    </a:cubicBezTo>
                    <a:cubicBezTo>
                      <a:pt x="497355" y="188444"/>
                      <a:pt x="498178" y="178431"/>
                      <a:pt x="499000" y="168419"/>
                    </a:cubicBezTo>
                    <a:cubicBezTo>
                      <a:pt x="499549" y="159229"/>
                      <a:pt x="499961" y="150176"/>
                      <a:pt x="500098" y="140987"/>
                    </a:cubicBezTo>
                    <a:cubicBezTo>
                      <a:pt x="500235" y="130700"/>
                      <a:pt x="499961" y="120275"/>
                      <a:pt x="499412" y="109988"/>
                    </a:cubicBezTo>
                    <a:cubicBezTo>
                      <a:pt x="499412" y="109988"/>
                      <a:pt x="499412" y="109988"/>
                      <a:pt x="499412" y="110126"/>
                    </a:cubicBezTo>
                    <a:cubicBezTo>
                      <a:pt x="499412" y="109988"/>
                      <a:pt x="499412" y="109851"/>
                      <a:pt x="499412" y="109714"/>
                    </a:cubicBezTo>
                    <a:cubicBezTo>
                      <a:pt x="499412" y="109577"/>
                      <a:pt x="499412" y="109440"/>
                      <a:pt x="499412" y="109440"/>
                    </a:cubicBezTo>
                    <a:cubicBezTo>
                      <a:pt x="499412" y="109440"/>
                      <a:pt x="499412" y="109440"/>
                      <a:pt x="499412" y="109577"/>
                    </a:cubicBezTo>
                    <a:cubicBezTo>
                      <a:pt x="498589" y="98604"/>
                      <a:pt x="497218" y="87631"/>
                      <a:pt x="495023" y="76933"/>
                    </a:cubicBezTo>
                    <a:cubicBezTo>
                      <a:pt x="493514" y="70349"/>
                      <a:pt x="491731" y="63903"/>
                      <a:pt x="489537" y="57456"/>
                    </a:cubicBezTo>
                    <a:cubicBezTo>
                      <a:pt x="489537" y="57730"/>
                      <a:pt x="489674" y="57867"/>
                      <a:pt x="489811" y="58142"/>
                    </a:cubicBezTo>
                    <a:cubicBezTo>
                      <a:pt x="489125" y="56222"/>
                      <a:pt x="488302" y="54164"/>
                      <a:pt x="487479" y="52244"/>
                    </a:cubicBezTo>
                    <a:cubicBezTo>
                      <a:pt x="486382" y="50049"/>
                      <a:pt x="485147" y="47992"/>
                      <a:pt x="483913" y="46072"/>
                    </a:cubicBezTo>
                    <a:cubicBezTo>
                      <a:pt x="483227" y="44974"/>
                      <a:pt x="482404" y="44014"/>
                      <a:pt x="481581" y="43054"/>
                    </a:cubicBezTo>
                    <a:cubicBezTo>
                      <a:pt x="481581" y="43054"/>
                      <a:pt x="481718" y="43191"/>
                      <a:pt x="481718" y="43191"/>
                    </a:cubicBezTo>
                    <a:cubicBezTo>
                      <a:pt x="481170" y="42506"/>
                      <a:pt x="480484" y="41820"/>
                      <a:pt x="479798" y="41134"/>
                    </a:cubicBezTo>
                    <a:cubicBezTo>
                      <a:pt x="479387" y="40860"/>
                      <a:pt x="479112" y="40585"/>
                      <a:pt x="478701" y="40311"/>
                    </a:cubicBezTo>
                    <a:cubicBezTo>
                      <a:pt x="478426" y="40174"/>
                      <a:pt x="478152" y="40037"/>
                      <a:pt x="477878" y="39900"/>
                    </a:cubicBezTo>
                    <a:cubicBezTo>
                      <a:pt x="477604" y="39762"/>
                      <a:pt x="477466" y="39762"/>
                      <a:pt x="477192" y="39625"/>
                    </a:cubicBezTo>
                    <a:cubicBezTo>
                      <a:pt x="476781" y="39488"/>
                      <a:pt x="476232" y="39488"/>
                      <a:pt x="475821" y="39351"/>
                    </a:cubicBezTo>
                    <a:cubicBezTo>
                      <a:pt x="475409" y="39351"/>
                      <a:pt x="474997" y="39351"/>
                      <a:pt x="474449" y="39351"/>
                    </a:cubicBezTo>
                    <a:cubicBezTo>
                      <a:pt x="474037" y="39351"/>
                      <a:pt x="473626" y="39488"/>
                      <a:pt x="473215" y="39488"/>
                    </a:cubicBezTo>
                    <a:cubicBezTo>
                      <a:pt x="472940" y="39488"/>
                      <a:pt x="472666" y="39625"/>
                      <a:pt x="472392" y="39625"/>
                    </a:cubicBezTo>
                    <a:cubicBezTo>
                      <a:pt x="472117" y="39762"/>
                      <a:pt x="471843" y="39900"/>
                      <a:pt x="471568" y="40037"/>
                    </a:cubicBezTo>
                    <a:cubicBezTo>
                      <a:pt x="471294" y="40311"/>
                      <a:pt x="471020" y="40448"/>
                      <a:pt x="470608" y="40722"/>
                    </a:cubicBezTo>
                    <a:cubicBezTo>
                      <a:pt x="470746" y="40585"/>
                      <a:pt x="471020" y="40448"/>
                      <a:pt x="471157" y="40311"/>
                    </a:cubicBezTo>
                    <a:cubicBezTo>
                      <a:pt x="470197" y="41134"/>
                      <a:pt x="469237" y="41957"/>
                      <a:pt x="468414" y="42917"/>
                    </a:cubicBezTo>
                    <a:cubicBezTo>
                      <a:pt x="467454" y="44151"/>
                      <a:pt x="466494" y="45386"/>
                      <a:pt x="465534" y="46758"/>
                    </a:cubicBezTo>
                    <a:cubicBezTo>
                      <a:pt x="464848" y="47855"/>
                      <a:pt x="464299" y="48952"/>
                      <a:pt x="463750" y="50049"/>
                    </a:cubicBezTo>
                    <a:cubicBezTo>
                      <a:pt x="463750" y="49912"/>
                      <a:pt x="463888" y="49912"/>
                      <a:pt x="463888" y="49775"/>
                    </a:cubicBezTo>
                    <a:cubicBezTo>
                      <a:pt x="463888" y="49912"/>
                      <a:pt x="463750" y="50049"/>
                      <a:pt x="463750" y="50187"/>
                    </a:cubicBezTo>
                    <a:cubicBezTo>
                      <a:pt x="463750" y="50324"/>
                      <a:pt x="463613" y="50461"/>
                      <a:pt x="463613" y="50598"/>
                    </a:cubicBezTo>
                    <a:cubicBezTo>
                      <a:pt x="463613" y="50461"/>
                      <a:pt x="463750" y="50461"/>
                      <a:pt x="463750" y="50324"/>
                    </a:cubicBezTo>
                    <a:cubicBezTo>
                      <a:pt x="461967" y="54164"/>
                      <a:pt x="460459" y="58142"/>
                      <a:pt x="459087" y="62119"/>
                    </a:cubicBezTo>
                    <a:cubicBezTo>
                      <a:pt x="459087" y="61845"/>
                      <a:pt x="459224" y="61708"/>
                      <a:pt x="459361" y="61434"/>
                    </a:cubicBezTo>
                    <a:cubicBezTo>
                      <a:pt x="456755" y="68977"/>
                      <a:pt x="454698" y="76659"/>
                      <a:pt x="452503" y="84339"/>
                    </a:cubicBezTo>
                    <a:cubicBezTo>
                      <a:pt x="451132" y="89277"/>
                      <a:pt x="449623" y="94078"/>
                      <a:pt x="448389" y="99015"/>
                    </a:cubicBezTo>
                    <a:cubicBezTo>
                      <a:pt x="445645" y="109440"/>
                      <a:pt x="442765" y="119864"/>
                      <a:pt x="440296" y="130288"/>
                    </a:cubicBezTo>
                    <a:cubicBezTo>
                      <a:pt x="438787" y="136460"/>
                      <a:pt x="437278" y="142769"/>
                      <a:pt x="435770" y="148942"/>
                    </a:cubicBezTo>
                    <a:cubicBezTo>
                      <a:pt x="435770" y="150588"/>
                      <a:pt x="435633" y="152097"/>
                      <a:pt x="435633" y="153742"/>
                    </a:cubicBezTo>
                    <a:cubicBezTo>
                      <a:pt x="435358" y="159091"/>
                      <a:pt x="435221" y="164578"/>
                      <a:pt x="434673" y="170064"/>
                    </a:cubicBezTo>
                    <a:cubicBezTo>
                      <a:pt x="433987" y="177745"/>
                      <a:pt x="433301" y="185426"/>
                      <a:pt x="432478" y="193107"/>
                    </a:cubicBezTo>
                    <a:cubicBezTo>
                      <a:pt x="432204" y="196125"/>
                      <a:pt x="431792" y="199142"/>
                      <a:pt x="431381" y="202023"/>
                    </a:cubicBezTo>
                    <a:cubicBezTo>
                      <a:pt x="430969" y="205452"/>
                      <a:pt x="430558" y="209018"/>
                      <a:pt x="430009" y="212447"/>
                    </a:cubicBezTo>
                    <a:cubicBezTo>
                      <a:pt x="429186" y="218756"/>
                      <a:pt x="428363" y="225203"/>
                      <a:pt x="427266" y="231512"/>
                    </a:cubicBezTo>
                    <a:cubicBezTo>
                      <a:pt x="426854" y="234118"/>
                      <a:pt x="426306" y="236724"/>
                      <a:pt x="425757" y="239330"/>
                    </a:cubicBezTo>
                    <a:cubicBezTo>
                      <a:pt x="425483" y="240428"/>
                      <a:pt x="425208" y="241662"/>
                      <a:pt x="424934" y="242759"/>
                    </a:cubicBezTo>
                    <a:cubicBezTo>
                      <a:pt x="424660" y="244131"/>
                      <a:pt x="424248" y="245365"/>
                      <a:pt x="423700" y="246737"/>
                    </a:cubicBezTo>
                    <a:cubicBezTo>
                      <a:pt x="422465" y="249754"/>
                      <a:pt x="419859" y="251400"/>
                      <a:pt x="416979" y="252635"/>
                    </a:cubicBezTo>
                    <a:cubicBezTo>
                      <a:pt x="413961" y="254006"/>
                      <a:pt x="410121" y="252223"/>
                      <a:pt x="409298" y="248931"/>
                    </a:cubicBezTo>
                    <a:cubicBezTo>
                      <a:pt x="408475" y="245914"/>
                      <a:pt x="407378" y="242896"/>
                      <a:pt x="407241" y="239879"/>
                    </a:cubicBezTo>
                    <a:cubicBezTo>
                      <a:pt x="406966" y="235352"/>
                      <a:pt x="407241" y="230964"/>
                      <a:pt x="407652" y="226437"/>
                    </a:cubicBezTo>
                    <a:cubicBezTo>
                      <a:pt x="408749" y="215464"/>
                      <a:pt x="410944" y="204629"/>
                      <a:pt x="413138" y="193930"/>
                    </a:cubicBezTo>
                    <a:cubicBezTo>
                      <a:pt x="414784" y="185975"/>
                      <a:pt x="416567" y="178157"/>
                      <a:pt x="418350" y="170339"/>
                    </a:cubicBezTo>
                    <a:cubicBezTo>
                      <a:pt x="420271" y="161423"/>
                      <a:pt x="422328" y="152645"/>
                      <a:pt x="424523" y="143730"/>
                    </a:cubicBezTo>
                    <a:cubicBezTo>
                      <a:pt x="424523" y="142769"/>
                      <a:pt x="424523" y="141810"/>
                      <a:pt x="424523" y="140849"/>
                    </a:cubicBezTo>
                    <a:cubicBezTo>
                      <a:pt x="424660" y="132208"/>
                      <a:pt x="424386" y="123704"/>
                      <a:pt x="423974" y="115063"/>
                    </a:cubicBezTo>
                    <a:cubicBezTo>
                      <a:pt x="423974" y="115063"/>
                      <a:pt x="423974" y="115063"/>
                      <a:pt x="423974" y="114926"/>
                    </a:cubicBezTo>
                    <a:cubicBezTo>
                      <a:pt x="423974" y="114926"/>
                      <a:pt x="423974" y="114926"/>
                      <a:pt x="423974" y="114926"/>
                    </a:cubicBezTo>
                    <a:cubicBezTo>
                      <a:pt x="423974" y="114789"/>
                      <a:pt x="423974" y="114789"/>
                      <a:pt x="423974" y="114652"/>
                    </a:cubicBezTo>
                    <a:cubicBezTo>
                      <a:pt x="423974" y="114652"/>
                      <a:pt x="423974" y="114789"/>
                      <a:pt x="423974" y="114789"/>
                    </a:cubicBezTo>
                    <a:cubicBezTo>
                      <a:pt x="423014" y="101347"/>
                      <a:pt x="421231" y="87905"/>
                      <a:pt x="418488" y="74738"/>
                    </a:cubicBezTo>
                    <a:cubicBezTo>
                      <a:pt x="418488" y="74875"/>
                      <a:pt x="418488" y="75012"/>
                      <a:pt x="418625" y="75150"/>
                    </a:cubicBezTo>
                    <a:cubicBezTo>
                      <a:pt x="417665" y="70486"/>
                      <a:pt x="416567" y="65685"/>
                      <a:pt x="415333" y="61022"/>
                    </a:cubicBezTo>
                    <a:cubicBezTo>
                      <a:pt x="414099" y="56359"/>
                      <a:pt x="412590" y="51695"/>
                      <a:pt x="410944" y="47169"/>
                    </a:cubicBezTo>
                    <a:cubicBezTo>
                      <a:pt x="411081" y="47443"/>
                      <a:pt x="411081" y="47580"/>
                      <a:pt x="411218" y="47855"/>
                    </a:cubicBezTo>
                    <a:cubicBezTo>
                      <a:pt x="409435" y="42780"/>
                      <a:pt x="407515" y="37842"/>
                      <a:pt x="405183" y="33042"/>
                    </a:cubicBezTo>
                    <a:cubicBezTo>
                      <a:pt x="403537" y="29887"/>
                      <a:pt x="401617" y="26869"/>
                      <a:pt x="399697" y="23852"/>
                    </a:cubicBezTo>
                    <a:cubicBezTo>
                      <a:pt x="399834" y="24126"/>
                      <a:pt x="399971" y="24263"/>
                      <a:pt x="400108" y="24400"/>
                    </a:cubicBezTo>
                    <a:cubicBezTo>
                      <a:pt x="398874" y="22755"/>
                      <a:pt x="397639" y="21108"/>
                      <a:pt x="396405" y="19463"/>
                    </a:cubicBezTo>
                    <a:cubicBezTo>
                      <a:pt x="396542" y="19600"/>
                      <a:pt x="396679" y="19737"/>
                      <a:pt x="396816" y="19874"/>
                    </a:cubicBezTo>
                    <a:cubicBezTo>
                      <a:pt x="396679" y="19737"/>
                      <a:pt x="396542" y="19600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5719" y="18640"/>
                      <a:pt x="394896" y="17954"/>
                      <a:pt x="394210" y="17131"/>
                    </a:cubicBezTo>
                    <a:cubicBezTo>
                      <a:pt x="394347" y="17268"/>
                      <a:pt x="394347" y="17268"/>
                      <a:pt x="394485" y="17405"/>
                    </a:cubicBezTo>
                    <a:cubicBezTo>
                      <a:pt x="394347" y="17268"/>
                      <a:pt x="394210" y="17131"/>
                      <a:pt x="394073" y="16994"/>
                    </a:cubicBezTo>
                    <a:cubicBezTo>
                      <a:pt x="394073" y="16994"/>
                      <a:pt x="393936" y="16857"/>
                      <a:pt x="393936" y="16857"/>
                    </a:cubicBezTo>
                    <a:cubicBezTo>
                      <a:pt x="393936" y="16857"/>
                      <a:pt x="394073" y="16994"/>
                      <a:pt x="394073" y="16994"/>
                    </a:cubicBezTo>
                    <a:cubicBezTo>
                      <a:pt x="393113" y="16171"/>
                      <a:pt x="392153" y="15348"/>
                      <a:pt x="391193" y="14662"/>
                    </a:cubicBezTo>
                    <a:cubicBezTo>
                      <a:pt x="391330" y="14799"/>
                      <a:pt x="391604" y="14936"/>
                      <a:pt x="391741" y="15074"/>
                    </a:cubicBezTo>
                    <a:cubicBezTo>
                      <a:pt x="390644" y="14250"/>
                      <a:pt x="389410" y="13565"/>
                      <a:pt x="388175" y="12879"/>
                    </a:cubicBezTo>
                    <a:cubicBezTo>
                      <a:pt x="387627" y="12605"/>
                      <a:pt x="386941" y="12330"/>
                      <a:pt x="386392" y="12056"/>
                    </a:cubicBezTo>
                    <a:cubicBezTo>
                      <a:pt x="385981" y="11919"/>
                      <a:pt x="385569" y="11782"/>
                      <a:pt x="385158" y="11645"/>
                    </a:cubicBezTo>
                    <a:cubicBezTo>
                      <a:pt x="384746" y="11645"/>
                      <a:pt x="384335" y="11507"/>
                      <a:pt x="384060" y="11507"/>
                    </a:cubicBezTo>
                    <a:cubicBezTo>
                      <a:pt x="383786" y="11507"/>
                      <a:pt x="383512" y="11507"/>
                      <a:pt x="383238" y="11507"/>
                    </a:cubicBezTo>
                    <a:cubicBezTo>
                      <a:pt x="382826" y="11645"/>
                      <a:pt x="382414" y="11645"/>
                      <a:pt x="382003" y="11782"/>
                    </a:cubicBezTo>
                    <a:cubicBezTo>
                      <a:pt x="381592" y="11919"/>
                      <a:pt x="381180" y="12056"/>
                      <a:pt x="380906" y="12193"/>
                    </a:cubicBezTo>
                    <a:cubicBezTo>
                      <a:pt x="380494" y="12330"/>
                      <a:pt x="380083" y="12468"/>
                      <a:pt x="379671" y="12742"/>
                    </a:cubicBezTo>
                    <a:cubicBezTo>
                      <a:pt x="379260" y="13016"/>
                      <a:pt x="378848" y="13153"/>
                      <a:pt x="378300" y="13428"/>
                    </a:cubicBezTo>
                    <a:cubicBezTo>
                      <a:pt x="378025" y="13565"/>
                      <a:pt x="377751" y="13839"/>
                      <a:pt x="377614" y="13976"/>
                    </a:cubicBezTo>
                    <a:cubicBezTo>
                      <a:pt x="377340" y="14250"/>
                      <a:pt x="377065" y="14525"/>
                      <a:pt x="376791" y="14799"/>
                    </a:cubicBezTo>
                    <a:cubicBezTo>
                      <a:pt x="376517" y="15211"/>
                      <a:pt x="376242" y="15485"/>
                      <a:pt x="375968" y="15759"/>
                    </a:cubicBezTo>
                    <a:cubicBezTo>
                      <a:pt x="375282" y="16719"/>
                      <a:pt x="374734" y="17542"/>
                      <a:pt x="374322" y="18640"/>
                    </a:cubicBezTo>
                    <a:cubicBezTo>
                      <a:pt x="374459" y="18365"/>
                      <a:pt x="374596" y="18228"/>
                      <a:pt x="374596" y="17954"/>
                    </a:cubicBezTo>
                    <a:cubicBezTo>
                      <a:pt x="373362" y="20423"/>
                      <a:pt x="372265" y="23029"/>
                      <a:pt x="371305" y="25635"/>
                    </a:cubicBezTo>
                    <a:cubicBezTo>
                      <a:pt x="371305" y="25361"/>
                      <a:pt x="371442" y="25223"/>
                      <a:pt x="371579" y="24949"/>
                    </a:cubicBezTo>
                    <a:cubicBezTo>
                      <a:pt x="370893" y="27281"/>
                      <a:pt x="370207" y="29475"/>
                      <a:pt x="369796" y="31944"/>
                    </a:cubicBezTo>
                    <a:cubicBezTo>
                      <a:pt x="368836" y="36333"/>
                      <a:pt x="368013" y="40860"/>
                      <a:pt x="367327" y="45249"/>
                    </a:cubicBezTo>
                    <a:cubicBezTo>
                      <a:pt x="366504" y="49912"/>
                      <a:pt x="365955" y="54576"/>
                      <a:pt x="365269" y="59376"/>
                    </a:cubicBezTo>
                    <a:cubicBezTo>
                      <a:pt x="364858" y="62668"/>
                      <a:pt x="364309" y="66097"/>
                      <a:pt x="363898" y="69389"/>
                    </a:cubicBezTo>
                    <a:cubicBezTo>
                      <a:pt x="362938" y="76110"/>
                      <a:pt x="362115" y="82694"/>
                      <a:pt x="361292" y="89277"/>
                    </a:cubicBezTo>
                    <a:cubicBezTo>
                      <a:pt x="359509" y="104227"/>
                      <a:pt x="357726" y="119178"/>
                      <a:pt x="355943" y="134265"/>
                    </a:cubicBezTo>
                    <a:cubicBezTo>
                      <a:pt x="354571" y="145787"/>
                      <a:pt x="353337" y="157446"/>
                      <a:pt x="351965" y="169104"/>
                    </a:cubicBezTo>
                    <a:cubicBezTo>
                      <a:pt x="352239" y="174453"/>
                      <a:pt x="352377" y="179940"/>
                      <a:pt x="352514" y="185289"/>
                    </a:cubicBezTo>
                    <a:cubicBezTo>
                      <a:pt x="352925" y="200103"/>
                      <a:pt x="352514" y="214778"/>
                      <a:pt x="351965" y="229455"/>
                    </a:cubicBezTo>
                    <a:cubicBezTo>
                      <a:pt x="351828" y="233570"/>
                      <a:pt x="351691" y="237822"/>
                      <a:pt x="351416" y="241936"/>
                    </a:cubicBezTo>
                    <a:cubicBezTo>
                      <a:pt x="351279" y="244542"/>
                      <a:pt x="351142" y="247011"/>
                      <a:pt x="351005" y="249480"/>
                    </a:cubicBezTo>
                    <a:cubicBezTo>
                      <a:pt x="350731" y="252497"/>
                      <a:pt x="350456" y="255515"/>
                      <a:pt x="349908" y="258532"/>
                    </a:cubicBezTo>
                    <a:cubicBezTo>
                      <a:pt x="349496" y="261138"/>
                      <a:pt x="348536" y="263607"/>
                      <a:pt x="347713" y="266076"/>
                    </a:cubicBezTo>
                    <a:cubicBezTo>
                      <a:pt x="346753" y="269094"/>
                      <a:pt x="343873" y="270603"/>
                      <a:pt x="340855" y="270054"/>
                    </a:cubicBezTo>
                    <a:cubicBezTo>
                      <a:pt x="339209" y="269642"/>
                      <a:pt x="337289" y="269094"/>
                      <a:pt x="336054" y="267860"/>
                    </a:cubicBezTo>
                    <a:cubicBezTo>
                      <a:pt x="334683" y="266488"/>
                      <a:pt x="333997" y="264567"/>
                      <a:pt x="333448" y="262784"/>
                    </a:cubicBezTo>
                    <a:cubicBezTo>
                      <a:pt x="333174" y="261825"/>
                      <a:pt x="333037" y="260727"/>
                      <a:pt x="333037" y="259630"/>
                    </a:cubicBezTo>
                    <a:cubicBezTo>
                      <a:pt x="333037" y="257847"/>
                      <a:pt x="333037" y="256064"/>
                      <a:pt x="333037" y="254280"/>
                    </a:cubicBezTo>
                    <a:cubicBezTo>
                      <a:pt x="333037" y="252086"/>
                      <a:pt x="332900" y="249891"/>
                      <a:pt x="332900" y="247697"/>
                    </a:cubicBezTo>
                    <a:cubicBezTo>
                      <a:pt x="332900" y="244405"/>
                      <a:pt x="333174" y="241251"/>
                      <a:pt x="333311" y="237958"/>
                    </a:cubicBezTo>
                    <a:cubicBezTo>
                      <a:pt x="333860" y="228632"/>
                      <a:pt x="334820" y="219442"/>
                      <a:pt x="335643" y="210115"/>
                    </a:cubicBezTo>
                    <a:cubicBezTo>
                      <a:pt x="337014" y="194616"/>
                      <a:pt x="338798" y="179117"/>
                      <a:pt x="340306" y="163618"/>
                    </a:cubicBezTo>
                    <a:cubicBezTo>
                      <a:pt x="340306" y="163343"/>
                      <a:pt x="340306" y="163069"/>
                      <a:pt x="340444" y="162795"/>
                    </a:cubicBezTo>
                    <a:cubicBezTo>
                      <a:pt x="339758" y="155526"/>
                      <a:pt x="339072" y="148256"/>
                      <a:pt x="338523" y="140987"/>
                    </a:cubicBezTo>
                    <a:cubicBezTo>
                      <a:pt x="338249" y="138243"/>
                      <a:pt x="337975" y="135363"/>
                      <a:pt x="337837" y="132620"/>
                    </a:cubicBezTo>
                    <a:cubicBezTo>
                      <a:pt x="337426" y="127545"/>
                      <a:pt x="336466" y="122470"/>
                      <a:pt x="335780" y="117395"/>
                    </a:cubicBezTo>
                    <a:cubicBezTo>
                      <a:pt x="334957" y="112320"/>
                      <a:pt x="334134" y="107245"/>
                      <a:pt x="333037" y="102307"/>
                    </a:cubicBezTo>
                    <a:cubicBezTo>
                      <a:pt x="333037" y="102582"/>
                      <a:pt x="333037" y="102719"/>
                      <a:pt x="333174" y="102993"/>
                    </a:cubicBezTo>
                    <a:cubicBezTo>
                      <a:pt x="330842" y="92020"/>
                      <a:pt x="328236" y="81185"/>
                      <a:pt x="324533" y="70623"/>
                    </a:cubicBezTo>
                    <a:cubicBezTo>
                      <a:pt x="324670" y="70898"/>
                      <a:pt x="324670" y="71035"/>
                      <a:pt x="324807" y="71309"/>
                    </a:cubicBezTo>
                    <a:cubicBezTo>
                      <a:pt x="322476" y="64863"/>
                      <a:pt x="320144" y="58553"/>
                      <a:pt x="317126" y="52381"/>
                    </a:cubicBezTo>
                    <a:cubicBezTo>
                      <a:pt x="315206" y="48815"/>
                      <a:pt x="313149" y="45249"/>
                      <a:pt x="310954" y="41957"/>
                    </a:cubicBezTo>
                    <a:cubicBezTo>
                      <a:pt x="310954" y="41957"/>
                      <a:pt x="310954" y="41957"/>
                      <a:pt x="310954" y="42094"/>
                    </a:cubicBezTo>
                    <a:cubicBezTo>
                      <a:pt x="309308" y="39762"/>
                      <a:pt x="307662" y="37568"/>
                      <a:pt x="305879" y="35373"/>
                    </a:cubicBezTo>
                    <a:cubicBezTo>
                      <a:pt x="306016" y="35510"/>
                      <a:pt x="306153" y="35648"/>
                      <a:pt x="306291" y="35785"/>
                    </a:cubicBezTo>
                    <a:cubicBezTo>
                      <a:pt x="305468" y="34824"/>
                      <a:pt x="304508" y="34002"/>
                      <a:pt x="303685" y="33179"/>
                    </a:cubicBezTo>
                    <a:cubicBezTo>
                      <a:pt x="303822" y="33316"/>
                      <a:pt x="303822" y="33316"/>
                      <a:pt x="303959" y="33316"/>
                    </a:cubicBezTo>
                    <a:cubicBezTo>
                      <a:pt x="303822" y="33179"/>
                      <a:pt x="303685" y="33179"/>
                      <a:pt x="303547" y="33042"/>
                    </a:cubicBezTo>
                    <a:cubicBezTo>
                      <a:pt x="303547" y="33042"/>
                      <a:pt x="303410" y="32904"/>
                      <a:pt x="303410" y="32904"/>
                    </a:cubicBezTo>
                    <a:cubicBezTo>
                      <a:pt x="303410" y="32904"/>
                      <a:pt x="303547" y="33042"/>
                      <a:pt x="303547" y="33042"/>
                    </a:cubicBezTo>
                    <a:cubicBezTo>
                      <a:pt x="302724" y="32219"/>
                      <a:pt x="301764" y="31533"/>
                      <a:pt x="300804" y="30847"/>
                    </a:cubicBezTo>
                    <a:cubicBezTo>
                      <a:pt x="301079" y="30984"/>
                      <a:pt x="301216" y="31121"/>
                      <a:pt x="301353" y="31258"/>
                    </a:cubicBezTo>
                    <a:cubicBezTo>
                      <a:pt x="300256" y="30435"/>
                      <a:pt x="299021" y="29750"/>
                      <a:pt x="297787" y="29064"/>
                    </a:cubicBezTo>
                    <a:cubicBezTo>
                      <a:pt x="298061" y="29201"/>
                      <a:pt x="298198" y="29338"/>
                      <a:pt x="298473" y="29338"/>
                    </a:cubicBezTo>
                    <a:cubicBezTo>
                      <a:pt x="297375" y="28790"/>
                      <a:pt x="296278" y="28241"/>
                      <a:pt x="295181" y="27829"/>
                    </a:cubicBezTo>
                    <a:cubicBezTo>
                      <a:pt x="294632" y="27692"/>
                      <a:pt x="294221" y="27555"/>
                      <a:pt x="293672" y="27418"/>
                    </a:cubicBezTo>
                    <a:cubicBezTo>
                      <a:pt x="293260" y="27418"/>
                      <a:pt x="292986" y="27281"/>
                      <a:pt x="292575" y="27281"/>
                    </a:cubicBezTo>
                    <a:cubicBezTo>
                      <a:pt x="292300" y="27281"/>
                      <a:pt x="291889" y="27281"/>
                      <a:pt x="291615" y="27281"/>
                    </a:cubicBezTo>
                    <a:cubicBezTo>
                      <a:pt x="291203" y="27281"/>
                      <a:pt x="290655" y="27418"/>
                      <a:pt x="290243" y="27418"/>
                    </a:cubicBezTo>
                    <a:cubicBezTo>
                      <a:pt x="289694" y="27555"/>
                      <a:pt x="289283" y="27692"/>
                      <a:pt x="288734" y="27829"/>
                    </a:cubicBezTo>
                    <a:cubicBezTo>
                      <a:pt x="287637" y="28241"/>
                      <a:pt x="286540" y="28652"/>
                      <a:pt x="285442" y="29338"/>
                    </a:cubicBezTo>
                    <a:cubicBezTo>
                      <a:pt x="285717" y="29201"/>
                      <a:pt x="285854" y="29064"/>
                      <a:pt x="286128" y="29064"/>
                    </a:cubicBezTo>
                    <a:cubicBezTo>
                      <a:pt x="285717" y="29338"/>
                      <a:pt x="285442" y="29475"/>
                      <a:pt x="285031" y="29750"/>
                    </a:cubicBezTo>
                    <a:cubicBezTo>
                      <a:pt x="284757" y="30024"/>
                      <a:pt x="284345" y="30298"/>
                      <a:pt x="283934" y="30573"/>
                    </a:cubicBezTo>
                    <a:cubicBezTo>
                      <a:pt x="283659" y="30847"/>
                      <a:pt x="283385" y="31258"/>
                      <a:pt x="282973" y="31533"/>
                    </a:cubicBezTo>
                    <a:cubicBezTo>
                      <a:pt x="282699" y="31944"/>
                      <a:pt x="282288" y="32493"/>
                      <a:pt x="282013" y="32904"/>
                    </a:cubicBezTo>
                    <a:cubicBezTo>
                      <a:pt x="281053" y="34550"/>
                      <a:pt x="280093" y="36059"/>
                      <a:pt x="279133" y="37705"/>
                    </a:cubicBezTo>
                    <a:cubicBezTo>
                      <a:pt x="279270" y="37568"/>
                      <a:pt x="279270" y="37431"/>
                      <a:pt x="279407" y="37156"/>
                    </a:cubicBezTo>
                    <a:cubicBezTo>
                      <a:pt x="278447" y="39214"/>
                      <a:pt x="277624" y="41134"/>
                      <a:pt x="276801" y="43191"/>
                    </a:cubicBezTo>
                    <a:cubicBezTo>
                      <a:pt x="275292" y="48266"/>
                      <a:pt x="274058" y="53616"/>
                      <a:pt x="272961" y="58827"/>
                    </a:cubicBezTo>
                    <a:cubicBezTo>
                      <a:pt x="270903" y="69114"/>
                      <a:pt x="269395" y="79401"/>
                      <a:pt x="267749" y="89826"/>
                    </a:cubicBezTo>
                    <a:cubicBezTo>
                      <a:pt x="266926" y="95175"/>
                      <a:pt x="266103" y="100662"/>
                      <a:pt x="265280" y="106011"/>
                    </a:cubicBezTo>
                    <a:cubicBezTo>
                      <a:pt x="263223" y="120138"/>
                      <a:pt x="261165" y="134129"/>
                      <a:pt x="259108" y="148256"/>
                    </a:cubicBezTo>
                    <a:cubicBezTo>
                      <a:pt x="257050" y="163069"/>
                      <a:pt x="254856" y="177745"/>
                      <a:pt x="252798" y="192558"/>
                    </a:cubicBezTo>
                    <a:cubicBezTo>
                      <a:pt x="251975" y="197908"/>
                      <a:pt x="251289" y="203257"/>
                      <a:pt x="250604" y="208606"/>
                    </a:cubicBezTo>
                    <a:cubicBezTo>
                      <a:pt x="250604" y="209429"/>
                      <a:pt x="250604" y="210115"/>
                      <a:pt x="250604" y="210938"/>
                    </a:cubicBezTo>
                    <a:cubicBezTo>
                      <a:pt x="250604" y="216561"/>
                      <a:pt x="250604" y="222185"/>
                      <a:pt x="250604" y="227809"/>
                    </a:cubicBezTo>
                    <a:cubicBezTo>
                      <a:pt x="250604" y="232198"/>
                      <a:pt x="250604" y="236724"/>
                      <a:pt x="250329" y="241113"/>
                    </a:cubicBezTo>
                    <a:cubicBezTo>
                      <a:pt x="250192" y="243582"/>
                      <a:pt x="250329" y="246188"/>
                      <a:pt x="249781" y="248657"/>
                    </a:cubicBezTo>
                    <a:cubicBezTo>
                      <a:pt x="249644" y="249617"/>
                      <a:pt x="249369" y="250440"/>
                      <a:pt x="249095" y="251263"/>
                    </a:cubicBezTo>
                    <a:cubicBezTo>
                      <a:pt x="248683" y="252360"/>
                      <a:pt x="248135" y="253183"/>
                      <a:pt x="247449" y="254144"/>
                    </a:cubicBezTo>
                    <a:cubicBezTo>
                      <a:pt x="246215" y="255926"/>
                      <a:pt x="244157" y="257161"/>
                      <a:pt x="241963" y="256749"/>
                    </a:cubicBezTo>
                    <a:cubicBezTo>
                      <a:pt x="239631" y="256475"/>
                      <a:pt x="237711" y="254555"/>
                      <a:pt x="237299" y="252086"/>
                    </a:cubicBezTo>
                    <a:cubicBezTo>
                      <a:pt x="236888" y="249891"/>
                      <a:pt x="236613" y="247834"/>
                      <a:pt x="236339" y="245639"/>
                    </a:cubicBezTo>
                    <a:cubicBezTo>
                      <a:pt x="236065" y="243857"/>
                      <a:pt x="236202" y="241936"/>
                      <a:pt x="236202" y="240290"/>
                    </a:cubicBezTo>
                    <a:cubicBezTo>
                      <a:pt x="236202" y="236175"/>
                      <a:pt x="236613" y="231923"/>
                      <a:pt x="237025" y="227809"/>
                    </a:cubicBezTo>
                    <a:cubicBezTo>
                      <a:pt x="237299" y="224380"/>
                      <a:pt x="237711" y="220813"/>
                      <a:pt x="238122" y="217384"/>
                    </a:cubicBezTo>
                    <a:cubicBezTo>
                      <a:pt x="238534" y="212858"/>
                      <a:pt x="239082" y="208469"/>
                      <a:pt x="239631" y="203943"/>
                    </a:cubicBezTo>
                    <a:cubicBezTo>
                      <a:pt x="239494" y="195302"/>
                      <a:pt x="239220" y="186661"/>
                      <a:pt x="238945" y="177882"/>
                    </a:cubicBezTo>
                    <a:cubicBezTo>
                      <a:pt x="238396" y="170750"/>
                      <a:pt x="237985" y="163755"/>
                      <a:pt x="237436" y="156623"/>
                    </a:cubicBezTo>
                    <a:cubicBezTo>
                      <a:pt x="236476" y="142632"/>
                      <a:pt x="234282" y="128642"/>
                      <a:pt x="231538" y="114789"/>
                    </a:cubicBezTo>
                    <a:cubicBezTo>
                      <a:pt x="231538" y="114926"/>
                      <a:pt x="231676" y="115063"/>
                      <a:pt x="231676" y="115200"/>
                    </a:cubicBezTo>
                    <a:cubicBezTo>
                      <a:pt x="229618" y="105325"/>
                      <a:pt x="227012" y="95586"/>
                      <a:pt x="223720" y="86123"/>
                    </a:cubicBezTo>
                    <a:cubicBezTo>
                      <a:pt x="223720" y="86259"/>
                      <a:pt x="223720" y="86259"/>
                      <a:pt x="223720" y="86397"/>
                    </a:cubicBezTo>
                    <a:cubicBezTo>
                      <a:pt x="222075" y="81870"/>
                      <a:pt x="220154" y="77344"/>
                      <a:pt x="217960" y="72955"/>
                    </a:cubicBezTo>
                    <a:cubicBezTo>
                      <a:pt x="218097" y="73230"/>
                      <a:pt x="218234" y="73366"/>
                      <a:pt x="218234" y="73504"/>
                    </a:cubicBezTo>
                    <a:cubicBezTo>
                      <a:pt x="216588" y="70212"/>
                      <a:pt x="214805" y="66920"/>
                      <a:pt x="212748" y="63765"/>
                    </a:cubicBezTo>
                    <a:cubicBezTo>
                      <a:pt x="212748" y="63765"/>
                      <a:pt x="212748" y="63765"/>
                      <a:pt x="212748" y="63765"/>
                    </a:cubicBezTo>
                    <a:cubicBezTo>
                      <a:pt x="211513" y="61845"/>
                      <a:pt x="210141" y="60199"/>
                      <a:pt x="208633" y="58553"/>
                    </a:cubicBezTo>
                    <a:cubicBezTo>
                      <a:pt x="207124" y="57045"/>
                      <a:pt x="205615" y="55398"/>
                      <a:pt x="203969" y="54027"/>
                    </a:cubicBezTo>
                    <a:cubicBezTo>
                      <a:pt x="204244" y="54164"/>
                      <a:pt x="204381" y="54301"/>
                      <a:pt x="204518" y="54438"/>
                    </a:cubicBezTo>
                    <a:cubicBezTo>
                      <a:pt x="203421" y="53478"/>
                      <a:pt x="202186" y="52518"/>
                      <a:pt x="200952" y="51695"/>
                    </a:cubicBezTo>
                    <a:cubicBezTo>
                      <a:pt x="201089" y="51832"/>
                      <a:pt x="201363" y="51969"/>
                      <a:pt x="201501" y="52107"/>
                    </a:cubicBezTo>
                    <a:cubicBezTo>
                      <a:pt x="200952" y="51832"/>
                      <a:pt x="200540" y="51558"/>
                      <a:pt x="199992" y="51147"/>
                    </a:cubicBezTo>
                    <a:cubicBezTo>
                      <a:pt x="199443" y="50872"/>
                      <a:pt x="198894" y="50598"/>
                      <a:pt x="198209" y="50461"/>
                    </a:cubicBezTo>
                    <a:cubicBezTo>
                      <a:pt x="198209" y="50461"/>
                      <a:pt x="198209" y="50461"/>
                      <a:pt x="198346" y="50461"/>
                    </a:cubicBezTo>
                    <a:cubicBezTo>
                      <a:pt x="197934" y="50324"/>
                      <a:pt x="197660" y="50187"/>
                      <a:pt x="197248" y="50049"/>
                    </a:cubicBezTo>
                    <a:cubicBezTo>
                      <a:pt x="196288" y="49912"/>
                      <a:pt x="195465" y="49775"/>
                      <a:pt x="194505" y="49638"/>
                    </a:cubicBezTo>
                    <a:cubicBezTo>
                      <a:pt x="193819" y="49638"/>
                      <a:pt x="193271" y="49638"/>
                      <a:pt x="192585" y="49638"/>
                    </a:cubicBezTo>
                    <a:cubicBezTo>
                      <a:pt x="192859" y="49638"/>
                      <a:pt x="192996" y="49638"/>
                      <a:pt x="193271" y="49638"/>
                    </a:cubicBezTo>
                    <a:cubicBezTo>
                      <a:pt x="191899" y="49638"/>
                      <a:pt x="190665" y="49912"/>
                      <a:pt x="189430" y="50187"/>
                    </a:cubicBezTo>
                    <a:cubicBezTo>
                      <a:pt x="189705" y="50187"/>
                      <a:pt x="189842" y="50049"/>
                      <a:pt x="190116" y="50049"/>
                    </a:cubicBezTo>
                    <a:cubicBezTo>
                      <a:pt x="189705" y="50187"/>
                      <a:pt x="189293" y="50324"/>
                      <a:pt x="188745" y="50461"/>
                    </a:cubicBezTo>
                    <a:cubicBezTo>
                      <a:pt x="188333" y="50598"/>
                      <a:pt x="187922" y="50872"/>
                      <a:pt x="187510" y="51147"/>
                    </a:cubicBezTo>
                    <a:cubicBezTo>
                      <a:pt x="186961" y="51421"/>
                      <a:pt x="186550" y="51695"/>
                      <a:pt x="186138" y="51969"/>
                    </a:cubicBezTo>
                    <a:cubicBezTo>
                      <a:pt x="186276" y="51832"/>
                      <a:pt x="186550" y="51695"/>
                      <a:pt x="186687" y="51558"/>
                    </a:cubicBezTo>
                    <a:cubicBezTo>
                      <a:pt x="185727" y="52244"/>
                      <a:pt x="184767" y="52930"/>
                      <a:pt x="183944" y="53753"/>
                    </a:cubicBezTo>
                    <a:cubicBezTo>
                      <a:pt x="183532" y="54164"/>
                      <a:pt x="183121" y="54576"/>
                      <a:pt x="182709" y="54987"/>
                    </a:cubicBezTo>
                    <a:cubicBezTo>
                      <a:pt x="182847" y="54850"/>
                      <a:pt x="182847" y="54850"/>
                      <a:pt x="182984" y="54713"/>
                    </a:cubicBezTo>
                    <a:cubicBezTo>
                      <a:pt x="182024" y="55673"/>
                      <a:pt x="181201" y="56770"/>
                      <a:pt x="180378" y="58005"/>
                    </a:cubicBezTo>
                    <a:cubicBezTo>
                      <a:pt x="180515" y="57867"/>
                      <a:pt x="180652" y="57593"/>
                      <a:pt x="180789" y="57456"/>
                    </a:cubicBezTo>
                    <a:cubicBezTo>
                      <a:pt x="179966" y="58690"/>
                      <a:pt x="179280" y="59925"/>
                      <a:pt x="178595" y="61159"/>
                    </a:cubicBezTo>
                    <a:cubicBezTo>
                      <a:pt x="177360" y="63765"/>
                      <a:pt x="176263" y="66234"/>
                      <a:pt x="175303" y="68840"/>
                    </a:cubicBezTo>
                    <a:cubicBezTo>
                      <a:pt x="175303" y="68840"/>
                      <a:pt x="175303" y="68703"/>
                      <a:pt x="175303" y="68703"/>
                    </a:cubicBezTo>
                    <a:cubicBezTo>
                      <a:pt x="173657" y="73778"/>
                      <a:pt x="172422" y="78990"/>
                      <a:pt x="171325" y="84339"/>
                    </a:cubicBezTo>
                    <a:cubicBezTo>
                      <a:pt x="169542" y="92843"/>
                      <a:pt x="168308" y="101484"/>
                      <a:pt x="167211" y="110126"/>
                    </a:cubicBezTo>
                    <a:cubicBezTo>
                      <a:pt x="166525" y="115200"/>
                      <a:pt x="165702" y="120275"/>
                      <a:pt x="165153" y="125487"/>
                    </a:cubicBezTo>
                    <a:cubicBezTo>
                      <a:pt x="164056" y="135226"/>
                      <a:pt x="162958" y="144964"/>
                      <a:pt x="161861" y="154839"/>
                    </a:cubicBezTo>
                    <a:cubicBezTo>
                      <a:pt x="161998" y="155662"/>
                      <a:pt x="162135" y="156348"/>
                      <a:pt x="162273" y="157171"/>
                    </a:cubicBezTo>
                    <a:cubicBezTo>
                      <a:pt x="163233" y="162932"/>
                      <a:pt x="164056" y="168830"/>
                      <a:pt x="164742" y="174728"/>
                    </a:cubicBezTo>
                    <a:cubicBezTo>
                      <a:pt x="165153" y="179665"/>
                      <a:pt x="165702" y="184466"/>
                      <a:pt x="166113" y="189404"/>
                    </a:cubicBezTo>
                    <a:cubicBezTo>
                      <a:pt x="166387" y="192010"/>
                      <a:pt x="166799" y="194616"/>
                      <a:pt x="166799" y="197222"/>
                    </a:cubicBezTo>
                    <a:cubicBezTo>
                      <a:pt x="166936" y="201474"/>
                      <a:pt x="167073" y="205589"/>
                      <a:pt x="167211" y="209841"/>
                    </a:cubicBezTo>
                    <a:cubicBezTo>
                      <a:pt x="167348" y="212996"/>
                      <a:pt x="167485" y="216287"/>
                      <a:pt x="167485" y="219442"/>
                    </a:cubicBezTo>
                    <a:cubicBezTo>
                      <a:pt x="167348" y="227123"/>
                      <a:pt x="167211" y="234804"/>
                      <a:pt x="166799" y="242348"/>
                    </a:cubicBezTo>
                    <a:cubicBezTo>
                      <a:pt x="166525" y="246874"/>
                      <a:pt x="166387" y="251538"/>
                      <a:pt x="165976" y="256064"/>
                    </a:cubicBezTo>
                    <a:cubicBezTo>
                      <a:pt x="165702" y="260727"/>
                      <a:pt x="165290" y="265390"/>
                      <a:pt x="164467" y="269917"/>
                    </a:cubicBezTo>
                    <a:cubicBezTo>
                      <a:pt x="164193" y="271563"/>
                      <a:pt x="163782" y="273071"/>
                      <a:pt x="163370" y="274580"/>
                    </a:cubicBezTo>
                    <a:cubicBezTo>
                      <a:pt x="162958" y="276226"/>
                      <a:pt x="162410" y="277735"/>
                      <a:pt x="161587" y="279244"/>
                    </a:cubicBezTo>
                    <a:cubicBezTo>
                      <a:pt x="159941" y="282124"/>
                      <a:pt x="156375" y="284044"/>
                      <a:pt x="152946" y="283633"/>
                    </a:cubicBezTo>
                    <a:cubicBezTo>
                      <a:pt x="151437" y="283358"/>
                      <a:pt x="150066" y="283084"/>
                      <a:pt x="148968" y="281987"/>
                    </a:cubicBezTo>
                    <a:cubicBezTo>
                      <a:pt x="148282" y="281438"/>
                      <a:pt x="147597" y="280890"/>
                      <a:pt x="147185" y="280067"/>
                    </a:cubicBezTo>
                    <a:cubicBezTo>
                      <a:pt x="146911" y="279381"/>
                      <a:pt x="146499" y="278832"/>
                      <a:pt x="146225" y="278147"/>
                    </a:cubicBezTo>
                    <a:cubicBezTo>
                      <a:pt x="145951" y="277461"/>
                      <a:pt x="145813" y="276638"/>
                      <a:pt x="145539" y="275952"/>
                    </a:cubicBezTo>
                    <a:cubicBezTo>
                      <a:pt x="145128" y="274718"/>
                      <a:pt x="144853" y="273071"/>
                      <a:pt x="144579" y="271837"/>
                    </a:cubicBezTo>
                    <a:cubicBezTo>
                      <a:pt x="144168" y="269780"/>
                      <a:pt x="143893" y="267722"/>
                      <a:pt x="143619" y="265665"/>
                    </a:cubicBezTo>
                    <a:cubicBezTo>
                      <a:pt x="143070" y="261550"/>
                      <a:pt x="143208" y="257435"/>
                      <a:pt x="143070" y="253458"/>
                    </a:cubicBezTo>
                    <a:cubicBezTo>
                      <a:pt x="143070" y="243582"/>
                      <a:pt x="143482" y="233706"/>
                      <a:pt x="144305" y="223968"/>
                    </a:cubicBezTo>
                    <a:cubicBezTo>
                      <a:pt x="145539" y="209841"/>
                      <a:pt x="146774" y="195713"/>
                      <a:pt x="148145" y="181586"/>
                    </a:cubicBezTo>
                    <a:cubicBezTo>
                      <a:pt x="148968" y="172807"/>
                      <a:pt x="149791" y="163892"/>
                      <a:pt x="150614" y="155114"/>
                    </a:cubicBezTo>
                    <a:cubicBezTo>
                      <a:pt x="150751" y="153331"/>
                      <a:pt x="151026" y="151685"/>
                      <a:pt x="151163" y="149902"/>
                    </a:cubicBezTo>
                    <a:cubicBezTo>
                      <a:pt x="151026" y="149353"/>
                      <a:pt x="150888" y="148804"/>
                      <a:pt x="150888" y="148119"/>
                    </a:cubicBezTo>
                    <a:cubicBezTo>
                      <a:pt x="150888" y="148256"/>
                      <a:pt x="150888" y="148393"/>
                      <a:pt x="151026" y="148530"/>
                    </a:cubicBezTo>
                    <a:cubicBezTo>
                      <a:pt x="148831" y="137558"/>
                      <a:pt x="146088" y="126722"/>
                      <a:pt x="142659" y="116160"/>
                    </a:cubicBezTo>
                    <a:cubicBezTo>
                      <a:pt x="142659" y="116160"/>
                      <a:pt x="142659" y="116298"/>
                      <a:pt x="142659" y="116298"/>
                    </a:cubicBezTo>
                    <a:cubicBezTo>
                      <a:pt x="140327" y="109851"/>
                      <a:pt x="137858" y="103404"/>
                      <a:pt x="134841" y="97233"/>
                    </a:cubicBezTo>
                    <a:cubicBezTo>
                      <a:pt x="134841" y="97369"/>
                      <a:pt x="134978" y="97507"/>
                      <a:pt x="134978" y="97644"/>
                    </a:cubicBezTo>
                    <a:cubicBezTo>
                      <a:pt x="132921" y="93666"/>
                      <a:pt x="130589" y="89688"/>
                      <a:pt x="128257" y="85985"/>
                    </a:cubicBezTo>
                    <a:cubicBezTo>
                      <a:pt x="128257" y="85985"/>
                      <a:pt x="128394" y="86123"/>
                      <a:pt x="128394" y="86123"/>
                    </a:cubicBezTo>
                    <a:cubicBezTo>
                      <a:pt x="127160" y="84476"/>
                      <a:pt x="125925" y="82830"/>
                      <a:pt x="124554" y="81185"/>
                    </a:cubicBezTo>
                    <a:cubicBezTo>
                      <a:pt x="123731" y="80224"/>
                      <a:pt x="122908" y="79401"/>
                      <a:pt x="121948" y="78579"/>
                    </a:cubicBezTo>
                    <a:cubicBezTo>
                      <a:pt x="122085" y="78716"/>
                      <a:pt x="122222" y="78853"/>
                      <a:pt x="122359" y="78990"/>
                    </a:cubicBezTo>
                    <a:cubicBezTo>
                      <a:pt x="121399" y="78167"/>
                      <a:pt x="120302" y="77481"/>
                      <a:pt x="119342" y="76659"/>
                    </a:cubicBezTo>
                    <a:lnTo>
                      <a:pt x="119342" y="76659"/>
                    </a:lnTo>
                    <a:cubicBezTo>
                      <a:pt x="119342" y="76659"/>
                      <a:pt x="119342" y="76659"/>
                      <a:pt x="119342" y="76659"/>
                    </a:cubicBezTo>
                    <a:cubicBezTo>
                      <a:pt x="119205" y="76521"/>
                      <a:pt x="119067" y="76384"/>
                      <a:pt x="118793" y="76247"/>
                    </a:cubicBezTo>
                    <a:cubicBezTo>
                      <a:pt x="118793" y="76247"/>
                      <a:pt x="118930" y="76384"/>
                      <a:pt x="118930" y="76384"/>
                    </a:cubicBezTo>
                    <a:cubicBezTo>
                      <a:pt x="118381" y="76110"/>
                      <a:pt x="117833" y="75698"/>
                      <a:pt x="117421" y="75424"/>
                    </a:cubicBezTo>
                    <a:cubicBezTo>
                      <a:pt x="116873" y="75150"/>
                      <a:pt x="116461" y="74875"/>
                      <a:pt x="115913" y="74738"/>
                    </a:cubicBezTo>
                    <a:cubicBezTo>
                      <a:pt x="115913" y="74738"/>
                      <a:pt x="116050" y="74738"/>
                      <a:pt x="116050" y="74738"/>
                    </a:cubicBezTo>
                    <a:cubicBezTo>
                      <a:pt x="115638" y="74601"/>
                      <a:pt x="115364" y="74464"/>
                      <a:pt x="114952" y="74327"/>
                    </a:cubicBezTo>
                    <a:cubicBezTo>
                      <a:pt x="114541" y="74327"/>
                      <a:pt x="114129" y="74189"/>
                      <a:pt x="113718" y="74189"/>
                    </a:cubicBezTo>
                    <a:cubicBezTo>
                      <a:pt x="113444" y="74189"/>
                      <a:pt x="113307" y="74189"/>
                      <a:pt x="113032" y="74327"/>
                    </a:cubicBezTo>
                    <a:cubicBezTo>
                      <a:pt x="112484" y="74464"/>
                      <a:pt x="111935" y="74738"/>
                      <a:pt x="111249" y="74875"/>
                    </a:cubicBezTo>
                    <a:cubicBezTo>
                      <a:pt x="111523" y="74875"/>
                      <a:pt x="111661" y="74738"/>
                      <a:pt x="111935" y="74738"/>
                    </a:cubicBezTo>
                    <a:cubicBezTo>
                      <a:pt x="111249" y="75012"/>
                      <a:pt x="110700" y="75287"/>
                      <a:pt x="110015" y="75698"/>
                    </a:cubicBezTo>
                    <a:cubicBezTo>
                      <a:pt x="110289" y="75561"/>
                      <a:pt x="110426" y="75561"/>
                      <a:pt x="110563" y="75424"/>
                    </a:cubicBezTo>
                    <a:cubicBezTo>
                      <a:pt x="110015" y="75836"/>
                      <a:pt x="109466" y="76110"/>
                      <a:pt x="108918" y="76521"/>
                    </a:cubicBezTo>
                    <a:cubicBezTo>
                      <a:pt x="109055" y="76384"/>
                      <a:pt x="109192" y="76247"/>
                      <a:pt x="109329" y="76247"/>
                    </a:cubicBezTo>
                    <a:cubicBezTo>
                      <a:pt x="109055" y="76521"/>
                      <a:pt x="108643" y="76795"/>
                      <a:pt x="108369" y="77207"/>
                    </a:cubicBezTo>
                    <a:cubicBezTo>
                      <a:pt x="108094" y="77481"/>
                      <a:pt x="107957" y="77756"/>
                      <a:pt x="107683" y="78030"/>
                    </a:cubicBezTo>
                    <a:cubicBezTo>
                      <a:pt x="107546" y="78441"/>
                      <a:pt x="107271" y="78716"/>
                      <a:pt x="106997" y="79127"/>
                    </a:cubicBezTo>
                    <a:cubicBezTo>
                      <a:pt x="106449" y="80224"/>
                      <a:pt x="106037" y="81322"/>
                      <a:pt x="105626" y="82419"/>
                    </a:cubicBezTo>
                    <a:cubicBezTo>
                      <a:pt x="105626" y="82145"/>
                      <a:pt x="105763" y="82008"/>
                      <a:pt x="105763" y="81733"/>
                    </a:cubicBezTo>
                    <a:cubicBezTo>
                      <a:pt x="104803" y="84476"/>
                      <a:pt x="103980" y="87357"/>
                      <a:pt x="103294" y="90100"/>
                    </a:cubicBezTo>
                    <a:cubicBezTo>
                      <a:pt x="103294" y="89826"/>
                      <a:pt x="103431" y="89688"/>
                      <a:pt x="103431" y="89414"/>
                    </a:cubicBezTo>
                    <a:cubicBezTo>
                      <a:pt x="100413" y="105736"/>
                      <a:pt x="99591" y="122470"/>
                      <a:pt x="98219" y="138929"/>
                    </a:cubicBezTo>
                    <a:cubicBezTo>
                      <a:pt x="98219" y="138929"/>
                      <a:pt x="98219" y="138929"/>
                      <a:pt x="98219" y="138792"/>
                    </a:cubicBezTo>
                    <a:cubicBezTo>
                      <a:pt x="98219" y="138792"/>
                      <a:pt x="98219" y="138929"/>
                      <a:pt x="98219" y="138929"/>
                    </a:cubicBezTo>
                    <a:cubicBezTo>
                      <a:pt x="98219" y="138929"/>
                      <a:pt x="98219" y="139066"/>
                      <a:pt x="98219" y="139066"/>
                    </a:cubicBezTo>
                    <a:cubicBezTo>
                      <a:pt x="98219" y="139066"/>
                      <a:pt x="98219" y="139066"/>
                      <a:pt x="98219" y="138929"/>
                    </a:cubicBezTo>
                    <a:cubicBezTo>
                      <a:pt x="97396" y="151822"/>
                      <a:pt x="96710" y="164715"/>
                      <a:pt x="95887" y="177608"/>
                    </a:cubicBezTo>
                    <a:cubicBezTo>
                      <a:pt x="98219" y="187484"/>
                      <a:pt x="99865" y="197496"/>
                      <a:pt x="101511" y="207509"/>
                    </a:cubicBezTo>
                    <a:cubicBezTo>
                      <a:pt x="102197" y="211487"/>
                      <a:pt x="102608" y="215601"/>
                      <a:pt x="103020" y="219716"/>
                    </a:cubicBezTo>
                    <a:cubicBezTo>
                      <a:pt x="103431" y="223831"/>
                      <a:pt x="103842" y="227809"/>
                      <a:pt x="104117" y="232061"/>
                    </a:cubicBezTo>
                    <a:cubicBezTo>
                      <a:pt x="104665" y="239879"/>
                      <a:pt x="105351" y="247971"/>
                      <a:pt x="104940" y="255926"/>
                    </a:cubicBezTo>
                    <a:cubicBezTo>
                      <a:pt x="104803" y="257435"/>
                      <a:pt x="104528" y="258944"/>
                      <a:pt x="104391" y="260453"/>
                    </a:cubicBezTo>
                    <a:cubicBezTo>
                      <a:pt x="104117" y="261961"/>
                      <a:pt x="103842" y="263607"/>
                      <a:pt x="103294" y="264979"/>
                    </a:cubicBezTo>
                    <a:cubicBezTo>
                      <a:pt x="102882" y="265939"/>
                      <a:pt x="102334" y="267036"/>
                      <a:pt x="101648" y="267860"/>
                    </a:cubicBezTo>
                    <a:cubicBezTo>
                      <a:pt x="100413" y="269094"/>
                      <a:pt x="98905" y="269917"/>
                      <a:pt x="97396" y="270603"/>
                    </a:cubicBezTo>
                    <a:cubicBezTo>
                      <a:pt x="95613" y="271563"/>
                      <a:pt x="93007" y="271289"/>
                      <a:pt x="91635" y="269505"/>
                    </a:cubicBezTo>
                    <a:cubicBezTo>
                      <a:pt x="89989" y="267311"/>
                      <a:pt x="88206" y="265116"/>
                      <a:pt x="87246" y="262373"/>
                    </a:cubicBezTo>
                    <a:cubicBezTo>
                      <a:pt x="86012" y="258396"/>
                      <a:pt x="85326" y="254555"/>
                      <a:pt x="85052" y="250440"/>
                    </a:cubicBezTo>
                    <a:cubicBezTo>
                      <a:pt x="84229" y="242348"/>
                      <a:pt x="83954" y="233981"/>
                      <a:pt x="84229" y="225751"/>
                    </a:cubicBezTo>
                    <a:cubicBezTo>
                      <a:pt x="84503" y="216973"/>
                      <a:pt x="84777" y="208058"/>
                      <a:pt x="85052" y="199280"/>
                    </a:cubicBezTo>
                    <a:cubicBezTo>
                      <a:pt x="85326" y="192147"/>
                      <a:pt x="85737" y="184878"/>
                      <a:pt x="86012" y="177745"/>
                    </a:cubicBezTo>
                    <a:cubicBezTo>
                      <a:pt x="86012" y="176922"/>
                      <a:pt x="86012" y="176236"/>
                      <a:pt x="86149" y="175413"/>
                    </a:cubicBezTo>
                    <a:cubicBezTo>
                      <a:pt x="83954" y="166361"/>
                      <a:pt x="81348" y="157446"/>
                      <a:pt x="78331" y="148530"/>
                    </a:cubicBezTo>
                    <a:cubicBezTo>
                      <a:pt x="78331" y="148530"/>
                      <a:pt x="78331" y="148530"/>
                      <a:pt x="78331" y="148668"/>
                    </a:cubicBezTo>
                    <a:cubicBezTo>
                      <a:pt x="75725" y="141398"/>
                      <a:pt x="72707" y="134129"/>
                      <a:pt x="69278" y="127271"/>
                    </a:cubicBezTo>
                    <a:cubicBezTo>
                      <a:pt x="69278" y="127407"/>
                      <a:pt x="69415" y="127545"/>
                      <a:pt x="69552" y="127682"/>
                    </a:cubicBezTo>
                    <a:cubicBezTo>
                      <a:pt x="67495" y="123567"/>
                      <a:pt x="65163" y="119727"/>
                      <a:pt x="62694" y="115886"/>
                    </a:cubicBezTo>
                    <a:cubicBezTo>
                      <a:pt x="60637" y="112869"/>
                      <a:pt x="58443" y="109988"/>
                      <a:pt x="56111" y="107245"/>
                    </a:cubicBezTo>
                    <a:cubicBezTo>
                      <a:pt x="54739" y="105736"/>
                      <a:pt x="53230" y="104227"/>
                      <a:pt x="51722" y="102856"/>
                    </a:cubicBezTo>
                    <a:cubicBezTo>
                      <a:pt x="49664" y="101073"/>
                      <a:pt x="47333" y="99290"/>
                      <a:pt x="45001" y="97781"/>
                    </a:cubicBezTo>
                    <a:cubicBezTo>
                      <a:pt x="43904" y="97095"/>
                      <a:pt x="42669" y="96410"/>
                      <a:pt x="41435" y="95861"/>
                    </a:cubicBezTo>
                    <a:cubicBezTo>
                      <a:pt x="41435" y="95861"/>
                      <a:pt x="41572" y="95861"/>
                      <a:pt x="41572" y="95998"/>
                    </a:cubicBezTo>
                    <a:cubicBezTo>
                      <a:pt x="40886" y="95724"/>
                      <a:pt x="40200" y="95312"/>
                      <a:pt x="39514" y="95038"/>
                    </a:cubicBezTo>
                    <a:cubicBezTo>
                      <a:pt x="39789" y="95038"/>
                      <a:pt x="39926" y="95175"/>
                      <a:pt x="40063" y="95175"/>
                    </a:cubicBezTo>
                    <a:cubicBezTo>
                      <a:pt x="38829" y="94763"/>
                      <a:pt x="37594" y="94352"/>
                      <a:pt x="36360" y="94215"/>
                    </a:cubicBezTo>
                    <a:cubicBezTo>
                      <a:pt x="35674" y="94078"/>
                      <a:pt x="34988" y="94078"/>
                      <a:pt x="34302" y="93940"/>
                    </a:cubicBezTo>
                    <a:cubicBezTo>
                      <a:pt x="34577" y="93940"/>
                      <a:pt x="34714" y="93940"/>
                      <a:pt x="34851" y="93940"/>
                    </a:cubicBezTo>
                    <a:cubicBezTo>
                      <a:pt x="33480" y="93804"/>
                      <a:pt x="32108" y="93804"/>
                      <a:pt x="30736" y="93804"/>
                    </a:cubicBezTo>
                    <a:cubicBezTo>
                      <a:pt x="30873" y="93804"/>
                      <a:pt x="30873" y="93804"/>
                      <a:pt x="31011" y="93804"/>
                    </a:cubicBezTo>
                    <a:cubicBezTo>
                      <a:pt x="29639" y="93940"/>
                      <a:pt x="28130" y="94078"/>
                      <a:pt x="26759" y="94352"/>
                    </a:cubicBezTo>
                    <a:cubicBezTo>
                      <a:pt x="26896" y="94352"/>
                      <a:pt x="27170" y="94352"/>
                      <a:pt x="27307" y="94215"/>
                    </a:cubicBezTo>
                    <a:cubicBezTo>
                      <a:pt x="26759" y="94352"/>
                      <a:pt x="26347" y="94489"/>
                      <a:pt x="25798" y="94626"/>
                    </a:cubicBezTo>
                    <a:cubicBezTo>
                      <a:pt x="25387" y="94763"/>
                      <a:pt x="24975" y="95038"/>
                      <a:pt x="24427" y="95175"/>
                    </a:cubicBezTo>
                    <a:cubicBezTo>
                      <a:pt x="23878" y="95449"/>
                      <a:pt x="23330" y="95861"/>
                      <a:pt x="22781" y="96135"/>
                    </a:cubicBezTo>
                    <a:cubicBezTo>
                      <a:pt x="22918" y="95998"/>
                      <a:pt x="23055" y="95861"/>
                      <a:pt x="23193" y="95861"/>
                    </a:cubicBezTo>
                    <a:cubicBezTo>
                      <a:pt x="21958" y="96546"/>
                      <a:pt x="20861" y="97507"/>
                      <a:pt x="19901" y="98467"/>
                    </a:cubicBezTo>
                    <a:cubicBezTo>
                      <a:pt x="20038" y="98330"/>
                      <a:pt x="20175" y="98192"/>
                      <a:pt x="20312" y="98055"/>
                    </a:cubicBezTo>
                    <a:cubicBezTo>
                      <a:pt x="19352" y="98878"/>
                      <a:pt x="18529" y="99839"/>
                      <a:pt x="17706" y="100798"/>
                    </a:cubicBezTo>
                    <a:cubicBezTo>
                      <a:pt x="17706" y="100798"/>
                      <a:pt x="17706" y="100798"/>
                      <a:pt x="17706" y="100662"/>
                    </a:cubicBezTo>
                    <a:cubicBezTo>
                      <a:pt x="17569" y="100798"/>
                      <a:pt x="17569" y="100798"/>
                      <a:pt x="17432" y="100936"/>
                    </a:cubicBezTo>
                    <a:cubicBezTo>
                      <a:pt x="17432" y="100936"/>
                      <a:pt x="17295" y="101073"/>
                      <a:pt x="17295" y="101073"/>
                    </a:cubicBezTo>
                    <a:cubicBezTo>
                      <a:pt x="17295" y="101073"/>
                      <a:pt x="17295" y="101073"/>
                      <a:pt x="17432" y="100936"/>
                    </a:cubicBezTo>
                    <a:cubicBezTo>
                      <a:pt x="16746" y="101759"/>
                      <a:pt x="16060" y="102582"/>
                      <a:pt x="15511" y="103404"/>
                    </a:cubicBezTo>
                    <a:cubicBezTo>
                      <a:pt x="14826" y="104502"/>
                      <a:pt x="14277" y="105462"/>
                      <a:pt x="13728" y="106559"/>
                    </a:cubicBezTo>
                    <a:cubicBezTo>
                      <a:pt x="13728" y="106559"/>
                      <a:pt x="13866" y="106422"/>
                      <a:pt x="13866" y="106422"/>
                    </a:cubicBezTo>
                    <a:cubicBezTo>
                      <a:pt x="13317" y="107520"/>
                      <a:pt x="12768" y="108754"/>
                      <a:pt x="12357" y="109851"/>
                    </a:cubicBezTo>
                    <a:cubicBezTo>
                      <a:pt x="12357" y="109851"/>
                      <a:pt x="12357" y="109714"/>
                      <a:pt x="12357" y="109714"/>
                    </a:cubicBezTo>
                    <a:cubicBezTo>
                      <a:pt x="11397" y="112457"/>
                      <a:pt x="10574" y="115200"/>
                      <a:pt x="9888" y="117943"/>
                    </a:cubicBezTo>
                    <a:cubicBezTo>
                      <a:pt x="9339" y="121098"/>
                      <a:pt x="8928" y="124116"/>
                      <a:pt x="8791" y="127271"/>
                    </a:cubicBezTo>
                    <a:cubicBezTo>
                      <a:pt x="8791" y="126996"/>
                      <a:pt x="8791" y="126859"/>
                      <a:pt x="8791" y="126722"/>
                    </a:cubicBezTo>
                    <a:cubicBezTo>
                      <a:pt x="8516" y="133168"/>
                      <a:pt x="8379" y="139615"/>
                      <a:pt x="8791" y="146061"/>
                    </a:cubicBezTo>
                    <a:cubicBezTo>
                      <a:pt x="8791" y="146061"/>
                      <a:pt x="8791" y="145924"/>
                      <a:pt x="8791" y="145924"/>
                    </a:cubicBezTo>
                    <a:cubicBezTo>
                      <a:pt x="9888" y="159366"/>
                      <a:pt x="11808" y="172807"/>
                      <a:pt x="14414" y="186112"/>
                    </a:cubicBezTo>
                    <a:cubicBezTo>
                      <a:pt x="14414" y="186112"/>
                      <a:pt x="14414" y="186112"/>
                      <a:pt x="14414" y="186112"/>
                    </a:cubicBezTo>
                    <a:cubicBezTo>
                      <a:pt x="14414" y="186112"/>
                      <a:pt x="14414" y="186112"/>
                      <a:pt x="14414" y="186249"/>
                    </a:cubicBezTo>
                    <a:cubicBezTo>
                      <a:pt x="14414" y="186387"/>
                      <a:pt x="14414" y="186523"/>
                      <a:pt x="14551" y="186661"/>
                    </a:cubicBezTo>
                    <a:cubicBezTo>
                      <a:pt x="14551" y="186661"/>
                      <a:pt x="14551" y="186661"/>
                      <a:pt x="14551" y="186661"/>
                    </a:cubicBezTo>
                    <a:cubicBezTo>
                      <a:pt x="16609" y="196674"/>
                      <a:pt x="18940" y="206412"/>
                      <a:pt x="21684" y="216150"/>
                    </a:cubicBezTo>
                    <a:cubicBezTo>
                      <a:pt x="23055" y="220951"/>
                      <a:pt x="24564" y="225751"/>
                      <a:pt x="26073" y="230552"/>
                    </a:cubicBezTo>
                    <a:cubicBezTo>
                      <a:pt x="27444" y="235215"/>
                      <a:pt x="28953" y="239742"/>
                      <a:pt x="30462" y="244268"/>
                    </a:cubicBezTo>
                    <a:cubicBezTo>
                      <a:pt x="30462" y="244131"/>
                      <a:pt x="30325" y="243993"/>
                      <a:pt x="30325" y="243857"/>
                    </a:cubicBezTo>
                    <a:cubicBezTo>
                      <a:pt x="32245" y="249206"/>
                      <a:pt x="34302" y="254418"/>
                      <a:pt x="36634" y="259493"/>
                    </a:cubicBezTo>
                    <a:cubicBezTo>
                      <a:pt x="36497" y="259355"/>
                      <a:pt x="36497" y="259218"/>
                      <a:pt x="36360" y="259081"/>
                    </a:cubicBezTo>
                    <a:cubicBezTo>
                      <a:pt x="38417" y="263059"/>
                      <a:pt x="40612" y="266899"/>
                      <a:pt x="42943" y="270740"/>
                    </a:cubicBezTo>
                    <a:lnTo>
                      <a:pt x="42943" y="270740"/>
                    </a:lnTo>
                    <a:cubicBezTo>
                      <a:pt x="44041" y="272248"/>
                      <a:pt x="45138" y="273757"/>
                      <a:pt x="46372" y="275266"/>
                    </a:cubicBezTo>
                    <a:cubicBezTo>
                      <a:pt x="46372" y="275266"/>
                      <a:pt x="46235" y="275129"/>
                      <a:pt x="46235" y="275129"/>
                    </a:cubicBezTo>
                    <a:cubicBezTo>
                      <a:pt x="46235" y="275129"/>
                      <a:pt x="46372" y="275266"/>
                      <a:pt x="46372" y="275266"/>
                    </a:cubicBezTo>
                    <a:cubicBezTo>
                      <a:pt x="46372" y="275403"/>
                      <a:pt x="46510" y="275403"/>
                      <a:pt x="46510" y="275541"/>
                    </a:cubicBezTo>
                    <a:cubicBezTo>
                      <a:pt x="46510" y="275403"/>
                      <a:pt x="46372" y="275403"/>
                      <a:pt x="46372" y="275403"/>
                    </a:cubicBezTo>
                    <a:cubicBezTo>
                      <a:pt x="47196" y="276226"/>
                      <a:pt x="48018" y="277186"/>
                      <a:pt x="48978" y="277872"/>
                    </a:cubicBezTo>
                    <a:cubicBezTo>
                      <a:pt x="49390" y="278147"/>
                      <a:pt x="49801" y="278558"/>
                      <a:pt x="50213" y="278832"/>
                    </a:cubicBezTo>
                    <a:cubicBezTo>
                      <a:pt x="50625" y="279106"/>
                      <a:pt x="51036" y="279244"/>
                      <a:pt x="51310" y="279381"/>
                    </a:cubicBezTo>
                    <a:cubicBezTo>
                      <a:pt x="52819" y="279792"/>
                      <a:pt x="54328" y="280341"/>
                      <a:pt x="55836" y="280752"/>
                    </a:cubicBezTo>
                    <a:cubicBezTo>
                      <a:pt x="57894" y="281301"/>
                      <a:pt x="59128" y="283358"/>
                      <a:pt x="58580" y="285416"/>
                    </a:cubicBezTo>
                    <a:cubicBezTo>
                      <a:pt x="58031" y="287473"/>
                      <a:pt x="55836" y="288708"/>
                      <a:pt x="53916" y="288022"/>
                    </a:cubicBezTo>
                    <a:cubicBezTo>
                      <a:pt x="52270" y="287610"/>
                      <a:pt x="50487" y="287062"/>
                      <a:pt x="48841" y="286513"/>
                    </a:cubicBezTo>
                    <a:cubicBezTo>
                      <a:pt x="47881" y="286239"/>
                      <a:pt x="47058" y="285690"/>
                      <a:pt x="46235" y="285279"/>
                    </a:cubicBezTo>
                    <a:cubicBezTo>
                      <a:pt x="45275" y="284867"/>
                      <a:pt x="44589" y="284044"/>
                      <a:pt x="43904" y="283358"/>
                    </a:cubicBezTo>
                    <a:cubicBezTo>
                      <a:pt x="42806" y="282261"/>
                      <a:pt x="41572" y="281301"/>
                      <a:pt x="40612" y="280067"/>
                    </a:cubicBezTo>
                    <a:cubicBezTo>
                      <a:pt x="35125" y="273483"/>
                      <a:pt x="31011" y="265939"/>
                      <a:pt x="27582" y="258121"/>
                    </a:cubicBezTo>
                    <a:cubicBezTo>
                      <a:pt x="23878" y="249891"/>
                      <a:pt x="21272" y="241113"/>
                      <a:pt x="18529" y="232472"/>
                    </a:cubicBezTo>
                    <a:cubicBezTo>
                      <a:pt x="17020" y="227671"/>
                      <a:pt x="15511" y="222871"/>
                      <a:pt x="14140" y="218070"/>
                    </a:cubicBezTo>
                    <a:cubicBezTo>
                      <a:pt x="12494" y="212310"/>
                      <a:pt x="10985" y="206549"/>
                      <a:pt x="9477" y="200651"/>
                    </a:cubicBezTo>
                    <a:cubicBezTo>
                      <a:pt x="4813" y="181174"/>
                      <a:pt x="1247" y="161423"/>
                      <a:pt x="150" y="141398"/>
                    </a:cubicBezTo>
                    <a:cubicBezTo>
                      <a:pt x="-125" y="136460"/>
                      <a:pt x="12" y="131385"/>
                      <a:pt x="287" y="126585"/>
                    </a:cubicBezTo>
                    <a:cubicBezTo>
                      <a:pt x="424" y="122881"/>
                      <a:pt x="835" y="119178"/>
                      <a:pt x="1658" y="115612"/>
                    </a:cubicBezTo>
                    <a:cubicBezTo>
                      <a:pt x="2619" y="111908"/>
                      <a:pt x="3716" y="108342"/>
                      <a:pt x="5087" y="104776"/>
                    </a:cubicBezTo>
                    <a:cubicBezTo>
                      <a:pt x="6459" y="101210"/>
                      <a:pt x="8516" y="98055"/>
                      <a:pt x="10848" y="95038"/>
                    </a:cubicBezTo>
                    <a:cubicBezTo>
                      <a:pt x="12906" y="92569"/>
                      <a:pt x="15374" y="90511"/>
                      <a:pt x="17980" y="88728"/>
                    </a:cubicBezTo>
                    <a:cubicBezTo>
                      <a:pt x="20038" y="87220"/>
                      <a:pt x="22507" y="86397"/>
                      <a:pt x="24975" y="85574"/>
                    </a:cubicBezTo>
                    <a:cubicBezTo>
                      <a:pt x="28130" y="84614"/>
                      <a:pt x="31559" y="84751"/>
                      <a:pt x="34714" y="84888"/>
                    </a:cubicBezTo>
                    <a:cubicBezTo>
                      <a:pt x="38143" y="85162"/>
                      <a:pt x="41435" y="86259"/>
                      <a:pt x="44727" y="87494"/>
                    </a:cubicBezTo>
                    <a:cubicBezTo>
                      <a:pt x="48018" y="88866"/>
                      <a:pt x="50762" y="90923"/>
                      <a:pt x="53505" y="93117"/>
                    </a:cubicBezTo>
                    <a:cubicBezTo>
                      <a:pt x="56659" y="95449"/>
                      <a:pt x="59540" y="98192"/>
                      <a:pt x="62146" y="101210"/>
                    </a:cubicBezTo>
                    <a:cubicBezTo>
                      <a:pt x="64752" y="104091"/>
                      <a:pt x="67084" y="107382"/>
                      <a:pt x="69278" y="110674"/>
                    </a:cubicBezTo>
                    <a:cubicBezTo>
                      <a:pt x="72021" y="114652"/>
                      <a:pt x="74353" y="118766"/>
                      <a:pt x="76685" y="123156"/>
                    </a:cubicBezTo>
                    <a:cubicBezTo>
                      <a:pt x="78605" y="126859"/>
                      <a:pt x="80251" y="130562"/>
                      <a:pt x="81760" y="134403"/>
                    </a:cubicBezTo>
                    <a:cubicBezTo>
                      <a:pt x="83406" y="138243"/>
                      <a:pt x="84915" y="142084"/>
                      <a:pt x="86286" y="146061"/>
                    </a:cubicBezTo>
                    <a:cubicBezTo>
                      <a:pt x="86560" y="146747"/>
                      <a:pt x="86697" y="147433"/>
                      <a:pt x="86972" y="148256"/>
                    </a:cubicBezTo>
                    <a:cubicBezTo>
                      <a:pt x="87658" y="135500"/>
                      <a:pt x="88618" y="122744"/>
                      <a:pt x="89852" y="109988"/>
                    </a:cubicBezTo>
                    <a:cubicBezTo>
                      <a:pt x="90264" y="104913"/>
                      <a:pt x="90949" y="99839"/>
                      <a:pt x="91773" y="94901"/>
                    </a:cubicBezTo>
                    <a:cubicBezTo>
                      <a:pt x="92321" y="90786"/>
                      <a:pt x="93144" y="86671"/>
                      <a:pt x="94241" y="82556"/>
                    </a:cubicBezTo>
                    <a:cubicBezTo>
                      <a:pt x="95887" y="77070"/>
                      <a:pt x="98219" y="71035"/>
                      <a:pt x="103157" y="67880"/>
                    </a:cubicBezTo>
                    <a:cubicBezTo>
                      <a:pt x="104665" y="66920"/>
                      <a:pt x="105763" y="66371"/>
                      <a:pt x="107271" y="65548"/>
                    </a:cubicBezTo>
                    <a:cubicBezTo>
                      <a:pt x="108232" y="65137"/>
                      <a:pt x="109329" y="64725"/>
                      <a:pt x="110426" y="64588"/>
                    </a:cubicBezTo>
                    <a:cubicBezTo>
                      <a:pt x="111386" y="64451"/>
                      <a:pt x="112484" y="64314"/>
                      <a:pt x="113581" y="64451"/>
                    </a:cubicBezTo>
                    <a:cubicBezTo>
                      <a:pt x="115501" y="64725"/>
                      <a:pt x="116324" y="64863"/>
                      <a:pt x="118107" y="65548"/>
                    </a:cubicBezTo>
                    <a:cubicBezTo>
                      <a:pt x="120850" y="66509"/>
                      <a:pt x="123182" y="68154"/>
                      <a:pt x="125514" y="69800"/>
                    </a:cubicBezTo>
                    <a:cubicBezTo>
                      <a:pt x="128806" y="72132"/>
                      <a:pt x="131412" y="75287"/>
                      <a:pt x="133881" y="78441"/>
                    </a:cubicBezTo>
                    <a:cubicBezTo>
                      <a:pt x="136212" y="81596"/>
                      <a:pt x="138132" y="85025"/>
                      <a:pt x="140053" y="88454"/>
                    </a:cubicBezTo>
                    <a:cubicBezTo>
                      <a:pt x="142110" y="91883"/>
                      <a:pt x="143756" y="95586"/>
                      <a:pt x="145402" y="99290"/>
                    </a:cubicBezTo>
                    <a:cubicBezTo>
                      <a:pt x="148557" y="106422"/>
                      <a:pt x="151163" y="113966"/>
                      <a:pt x="153357" y="121510"/>
                    </a:cubicBezTo>
                    <a:cubicBezTo>
                      <a:pt x="153632" y="118766"/>
                      <a:pt x="154043" y="116023"/>
                      <a:pt x="154455" y="113280"/>
                    </a:cubicBezTo>
                    <a:cubicBezTo>
                      <a:pt x="155140" y="108617"/>
                      <a:pt x="155689" y="103953"/>
                      <a:pt x="156375" y="99290"/>
                    </a:cubicBezTo>
                    <a:cubicBezTo>
                      <a:pt x="157335" y="92569"/>
                      <a:pt x="158569" y="85711"/>
                      <a:pt x="160078" y="78990"/>
                    </a:cubicBezTo>
                    <a:cubicBezTo>
                      <a:pt x="161861" y="70898"/>
                      <a:pt x="164056" y="62805"/>
                      <a:pt x="168033" y="55536"/>
                    </a:cubicBezTo>
                    <a:cubicBezTo>
                      <a:pt x="168856" y="54027"/>
                      <a:pt x="169679" y="52381"/>
                      <a:pt x="170777" y="51009"/>
                    </a:cubicBezTo>
                    <a:cubicBezTo>
                      <a:pt x="172011" y="49501"/>
                      <a:pt x="172834" y="48403"/>
                      <a:pt x="174069" y="47032"/>
                    </a:cubicBezTo>
                    <a:cubicBezTo>
                      <a:pt x="175029" y="45935"/>
                      <a:pt x="176400" y="44974"/>
                      <a:pt x="177498" y="44014"/>
                    </a:cubicBezTo>
                    <a:cubicBezTo>
                      <a:pt x="178869" y="42917"/>
                      <a:pt x="180515" y="41820"/>
                      <a:pt x="182161" y="41134"/>
                    </a:cubicBezTo>
                    <a:cubicBezTo>
                      <a:pt x="183670" y="40448"/>
                      <a:pt x="184904" y="40037"/>
                      <a:pt x="186413" y="39488"/>
                    </a:cubicBezTo>
                    <a:cubicBezTo>
                      <a:pt x="187785" y="39077"/>
                      <a:pt x="189430" y="39077"/>
                      <a:pt x="190939" y="38802"/>
                    </a:cubicBezTo>
                    <a:cubicBezTo>
                      <a:pt x="193682" y="38665"/>
                      <a:pt x="196288" y="39077"/>
                      <a:pt x="198894" y="39625"/>
                    </a:cubicBezTo>
                    <a:cubicBezTo>
                      <a:pt x="201501" y="40174"/>
                      <a:pt x="204244" y="41545"/>
                      <a:pt x="206301" y="43054"/>
                    </a:cubicBezTo>
                    <a:cubicBezTo>
                      <a:pt x="209730" y="45523"/>
                      <a:pt x="212885" y="48266"/>
                      <a:pt x="215628" y="51558"/>
                    </a:cubicBezTo>
                    <a:cubicBezTo>
                      <a:pt x="219880" y="56633"/>
                      <a:pt x="223172" y="62119"/>
                      <a:pt x="226189" y="68017"/>
                    </a:cubicBezTo>
                    <a:cubicBezTo>
                      <a:pt x="229070" y="73641"/>
                      <a:pt x="231264" y="79401"/>
                      <a:pt x="233322" y="85437"/>
                    </a:cubicBezTo>
                    <a:cubicBezTo>
                      <a:pt x="238396" y="100113"/>
                      <a:pt x="241414" y="115337"/>
                      <a:pt x="243883" y="130700"/>
                    </a:cubicBezTo>
                    <a:cubicBezTo>
                      <a:pt x="244706" y="136323"/>
                      <a:pt x="245529" y="141946"/>
                      <a:pt x="246078" y="147570"/>
                    </a:cubicBezTo>
                    <a:cubicBezTo>
                      <a:pt x="248135" y="132482"/>
                      <a:pt x="250329" y="117395"/>
                      <a:pt x="252524" y="102307"/>
                    </a:cubicBezTo>
                    <a:cubicBezTo>
                      <a:pt x="253484" y="95724"/>
                      <a:pt x="254581" y="89277"/>
                      <a:pt x="255679" y="82694"/>
                    </a:cubicBezTo>
                    <a:cubicBezTo>
                      <a:pt x="256227" y="79265"/>
                      <a:pt x="256776" y="75972"/>
                      <a:pt x="257325" y="72543"/>
                    </a:cubicBezTo>
                    <a:cubicBezTo>
                      <a:pt x="258010" y="68154"/>
                      <a:pt x="258833" y="63765"/>
                      <a:pt x="259656" y="59376"/>
                    </a:cubicBezTo>
                    <a:cubicBezTo>
                      <a:pt x="260616" y="54164"/>
                      <a:pt x="261988" y="48952"/>
                      <a:pt x="263360" y="43740"/>
                    </a:cubicBezTo>
                    <a:cubicBezTo>
                      <a:pt x="265280" y="36608"/>
                      <a:pt x="268434" y="29750"/>
                      <a:pt x="273098" y="23852"/>
                    </a:cubicBezTo>
                    <a:cubicBezTo>
                      <a:pt x="277076" y="18914"/>
                      <a:pt x="283111" y="16445"/>
                      <a:pt x="289283" y="15759"/>
                    </a:cubicBezTo>
                    <a:cubicBezTo>
                      <a:pt x="295318" y="14936"/>
                      <a:pt x="301079" y="17954"/>
                      <a:pt x="305879" y="21246"/>
                    </a:cubicBezTo>
                    <a:cubicBezTo>
                      <a:pt x="311914" y="25223"/>
                      <a:pt x="316166" y="31121"/>
                      <a:pt x="320007" y="37156"/>
                    </a:cubicBezTo>
                    <a:cubicBezTo>
                      <a:pt x="324670" y="44289"/>
                      <a:pt x="328099" y="52107"/>
                      <a:pt x="331254" y="60062"/>
                    </a:cubicBezTo>
                    <a:cubicBezTo>
                      <a:pt x="334957" y="69663"/>
                      <a:pt x="337837" y="79539"/>
                      <a:pt x="340306" y="89552"/>
                    </a:cubicBezTo>
                    <a:cubicBezTo>
                      <a:pt x="342090" y="97233"/>
                      <a:pt x="343598" y="104913"/>
                      <a:pt x="344970" y="112594"/>
                    </a:cubicBezTo>
                    <a:cubicBezTo>
                      <a:pt x="346204" y="101896"/>
                      <a:pt x="347302" y="91334"/>
                      <a:pt x="348810" y="80636"/>
                    </a:cubicBezTo>
                    <a:cubicBezTo>
                      <a:pt x="349908" y="71995"/>
                      <a:pt x="351005" y="63354"/>
                      <a:pt x="352239" y="54850"/>
                    </a:cubicBezTo>
                    <a:cubicBezTo>
                      <a:pt x="352925" y="50187"/>
                      <a:pt x="353611" y="45386"/>
                      <a:pt x="354434" y="40722"/>
                    </a:cubicBezTo>
                    <a:cubicBezTo>
                      <a:pt x="355120" y="36471"/>
                      <a:pt x="356080" y="32356"/>
                      <a:pt x="357040" y="28241"/>
                    </a:cubicBezTo>
                    <a:cubicBezTo>
                      <a:pt x="358000" y="24263"/>
                      <a:pt x="359235" y="20286"/>
                      <a:pt x="361018" y="16582"/>
                    </a:cubicBezTo>
                    <a:cubicBezTo>
                      <a:pt x="362664" y="13153"/>
                      <a:pt x="364447" y="9861"/>
                      <a:pt x="366915" y="6981"/>
                    </a:cubicBezTo>
                    <a:cubicBezTo>
                      <a:pt x="370344" y="3003"/>
                      <a:pt x="375694" y="946"/>
                      <a:pt x="380769" y="123"/>
                    </a:cubicBezTo>
                    <a:cubicBezTo>
                      <a:pt x="383512" y="-288"/>
                      <a:pt x="386392" y="397"/>
                      <a:pt x="388998" y="1220"/>
                    </a:cubicBezTo>
                    <a:cubicBezTo>
                      <a:pt x="392564" y="2318"/>
                      <a:pt x="395719" y="4649"/>
                      <a:pt x="398599" y="6981"/>
                    </a:cubicBezTo>
                    <a:cubicBezTo>
                      <a:pt x="401205" y="8901"/>
                      <a:pt x="403400" y="11507"/>
                      <a:pt x="405320" y="13976"/>
                    </a:cubicBezTo>
                    <a:cubicBezTo>
                      <a:pt x="407652" y="16857"/>
                      <a:pt x="409709" y="20286"/>
                      <a:pt x="411630" y="23440"/>
                    </a:cubicBezTo>
                    <a:cubicBezTo>
                      <a:pt x="416293" y="31121"/>
                      <a:pt x="419173" y="39762"/>
                      <a:pt x="422054" y="48266"/>
                    </a:cubicBezTo>
                    <a:cubicBezTo>
                      <a:pt x="425071" y="57045"/>
                      <a:pt x="427129" y="66097"/>
                      <a:pt x="428912" y="75150"/>
                    </a:cubicBezTo>
                    <a:cubicBezTo>
                      <a:pt x="430832" y="84888"/>
                      <a:pt x="432341" y="94626"/>
                      <a:pt x="433301" y="104502"/>
                    </a:cubicBezTo>
                    <a:cubicBezTo>
                      <a:pt x="434947" y="98192"/>
                      <a:pt x="436593" y="91883"/>
                      <a:pt x="438376" y="85711"/>
                    </a:cubicBezTo>
                    <a:cubicBezTo>
                      <a:pt x="441531" y="74601"/>
                      <a:pt x="444548" y="63491"/>
                      <a:pt x="448800" y="52793"/>
                    </a:cubicBezTo>
                    <a:cubicBezTo>
                      <a:pt x="451406" y="46346"/>
                      <a:pt x="454286" y="39762"/>
                      <a:pt x="459224" y="34687"/>
                    </a:cubicBezTo>
                    <a:cubicBezTo>
                      <a:pt x="461144" y="32767"/>
                      <a:pt x="463065" y="30710"/>
                      <a:pt x="465534" y="29613"/>
                    </a:cubicBezTo>
                    <a:cubicBezTo>
                      <a:pt x="467179" y="28927"/>
                      <a:pt x="468002" y="28515"/>
                      <a:pt x="469786" y="28241"/>
                    </a:cubicBezTo>
                    <a:cubicBezTo>
                      <a:pt x="471706" y="27829"/>
                      <a:pt x="473626" y="27829"/>
                      <a:pt x="475546" y="27966"/>
                    </a:cubicBezTo>
                    <a:cubicBezTo>
                      <a:pt x="480621" y="28241"/>
                      <a:pt x="485010" y="30984"/>
                      <a:pt x="488302" y="34687"/>
                    </a:cubicBezTo>
                    <a:cubicBezTo>
                      <a:pt x="493377" y="40448"/>
                      <a:pt x="497080" y="47306"/>
                      <a:pt x="499549" y="54576"/>
                    </a:cubicBezTo>
                    <a:cubicBezTo>
                      <a:pt x="505858" y="73092"/>
                      <a:pt x="508739" y="92706"/>
                      <a:pt x="509973" y="112183"/>
                    </a:cubicBezTo>
                    <a:cubicBezTo>
                      <a:pt x="510659" y="122607"/>
                      <a:pt x="510796" y="133168"/>
                      <a:pt x="510659" y="143730"/>
                    </a:cubicBezTo>
                    <a:cubicBezTo>
                      <a:pt x="510659" y="148804"/>
                      <a:pt x="510385" y="153879"/>
                      <a:pt x="510248" y="158817"/>
                    </a:cubicBezTo>
                    <a:cubicBezTo>
                      <a:pt x="510111" y="162520"/>
                      <a:pt x="509973" y="166224"/>
                      <a:pt x="509699" y="169927"/>
                    </a:cubicBezTo>
                    <a:cubicBezTo>
                      <a:pt x="509425" y="174042"/>
                      <a:pt x="509013" y="178157"/>
                      <a:pt x="508739" y="182271"/>
                    </a:cubicBezTo>
                    <a:cubicBezTo>
                      <a:pt x="512442" y="169790"/>
                      <a:pt x="516283" y="157308"/>
                      <a:pt x="519986" y="144827"/>
                    </a:cubicBezTo>
                    <a:cubicBezTo>
                      <a:pt x="520672" y="142632"/>
                      <a:pt x="521358" y="140575"/>
                      <a:pt x="522181" y="138381"/>
                    </a:cubicBezTo>
                    <a:cubicBezTo>
                      <a:pt x="523964" y="133305"/>
                      <a:pt x="525610" y="128368"/>
                      <a:pt x="527393" y="123293"/>
                    </a:cubicBezTo>
                    <a:cubicBezTo>
                      <a:pt x="529039" y="118218"/>
                      <a:pt x="530959" y="113280"/>
                      <a:pt x="532879" y="108342"/>
                    </a:cubicBezTo>
                    <a:cubicBezTo>
                      <a:pt x="534525" y="103953"/>
                      <a:pt x="536582" y="99701"/>
                      <a:pt x="538640" y="95586"/>
                    </a:cubicBezTo>
                    <a:cubicBezTo>
                      <a:pt x="540560" y="91746"/>
                      <a:pt x="542755" y="88317"/>
                      <a:pt x="545361" y="84888"/>
                    </a:cubicBezTo>
                    <a:cubicBezTo>
                      <a:pt x="546869" y="82830"/>
                      <a:pt x="548653" y="80636"/>
                      <a:pt x="550710" y="78990"/>
                    </a:cubicBezTo>
                    <a:cubicBezTo>
                      <a:pt x="552082" y="77893"/>
                      <a:pt x="553042" y="77207"/>
                      <a:pt x="554688" y="76384"/>
                    </a:cubicBezTo>
                    <a:cubicBezTo>
                      <a:pt x="555648" y="75836"/>
                      <a:pt x="556882" y="75561"/>
                      <a:pt x="557979" y="75150"/>
                    </a:cubicBezTo>
                    <a:cubicBezTo>
                      <a:pt x="559900" y="74601"/>
                      <a:pt x="562506" y="74464"/>
                      <a:pt x="564563" y="74601"/>
                    </a:cubicBezTo>
                    <a:cubicBezTo>
                      <a:pt x="566346" y="74875"/>
                      <a:pt x="567443" y="75012"/>
                      <a:pt x="569227" y="75561"/>
                    </a:cubicBezTo>
                    <a:cubicBezTo>
                      <a:pt x="570324" y="75836"/>
                      <a:pt x="571147" y="76521"/>
                      <a:pt x="572107" y="76933"/>
                    </a:cubicBezTo>
                    <a:cubicBezTo>
                      <a:pt x="573753" y="77893"/>
                      <a:pt x="575399" y="79401"/>
                      <a:pt x="576496" y="80910"/>
                    </a:cubicBezTo>
                    <a:cubicBezTo>
                      <a:pt x="578828" y="83653"/>
                      <a:pt x="580611" y="86671"/>
                      <a:pt x="582394" y="89963"/>
                    </a:cubicBezTo>
                    <a:cubicBezTo>
                      <a:pt x="584040" y="93117"/>
                      <a:pt x="585137" y="96546"/>
                      <a:pt x="586097" y="99975"/>
                    </a:cubicBezTo>
                    <a:cubicBezTo>
                      <a:pt x="587332" y="104091"/>
                      <a:pt x="588017" y="108342"/>
                      <a:pt x="588703" y="112594"/>
                    </a:cubicBezTo>
                    <a:cubicBezTo>
                      <a:pt x="589252" y="116298"/>
                      <a:pt x="589526" y="120001"/>
                      <a:pt x="589663" y="123704"/>
                    </a:cubicBezTo>
                    <a:cubicBezTo>
                      <a:pt x="589938" y="128779"/>
                      <a:pt x="589938" y="133717"/>
                      <a:pt x="589938" y="138792"/>
                    </a:cubicBezTo>
                    <a:cubicBezTo>
                      <a:pt x="589663" y="147296"/>
                      <a:pt x="588840" y="155662"/>
                      <a:pt x="587880" y="164029"/>
                    </a:cubicBezTo>
                    <a:cubicBezTo>
                      <a:pt x="587469" y="168144"/>
                      <a:pt x="586783" y="172259"/>
                      <a:pt x="586097" y="176374"/>
                    </a:cubicBezTo>
                    <a:cubicBezTo>
                      <a:pt x="585549" y="179940"/>
                      <a:pt x="585000" y="183506"/>
                      <a:pt x="584314" y="187072"/>
                    </a:cubicBezTo>
                    <a:cubicBezTo>
                      <a:pt x="583491" y="190775"/>
                      <a:pt x="582805" y="194342"/>
                      <a:pt x="581982" y="198045"/>
                    </a:cubicBezTo>
                    <a:cubicBezTo>
                      <a:pt x="581708" y="199280"/>
                      <a:pt x="581434" y="200377"/>
                      <a:pt x="581296" y="201611"/>
                    </a:cubicBezTo>
                    <a:cubicBezTo>
                      <a:pt x="583080" y="197085"/>
                      <a:pt x="584863" y="192558"/>
                      <a:pt x="586646" y="188032"/>
                    </a:cubicBezTo>
                    <a:cubicBezTo>
                      <a:pt x="589252" y="181311"/>
                      <a:pt x="591995" y="174728"/>
                      <a:pt x="594601" y="168144"/>
                    </a:cubicBezTo>
                    <a:cubicBezTo>
                      <a:pt x="596247" y="164304"/>
                      <a:pt x="597756" y="160463"/>
                      <a:pt x="599402" y="156623"/>
                    </a:cubicBezTo>
                    <a:cubicBezTo>
                      <a:pt x="601048" y="152919"/>
                      <a:pt x="602556" y="149216"/>
                      <a:pt x="604477" y="145513"/>
                    </a:cubicBezTo>
                    <a:cubicBezTo>
                      <a:pt x="606671" y="141398"/>
                      <a:pt x="608866" y="137009"/>
                      <a:pt x="611609" y="133168"/>
                    </a:cubicBezTo>
                    <a:cubicBezTo>
                      <a:pt x="613941" y="130014"/>
                      <a:pt x="616684" y="127133"/>
                      <a:pt x="619564" y="124390"/>
                    </a:cubicBezTo>
                    <a:cubicBezTo>
                      <a:pt x="620524" y="123567"/>
                      <a:pt x="621484" y="122744"/>
                      <a:pt x="622582" y="122058"/>
                    </a:cubicBezTo>
                    <a:cubicBezTo>
                      <a:pt x="624091" y="121098"/>
                      <a:pt x="625325" y="120413"/>
                      <a:pt x="626971" y="119589"/>
                    </a:cubicBezTo>
                    <a:cubicBezTo>
                      <a:pt x="629302" y="118492"/>
                      <a:pt x="632183" y="117943"/>
                      <a:pt x="634652" y="117807"/>
                    </a:cubicBezTo>
                    <a:cubicBezTo>
                      <a:pt x="636160" y="117669"/>
                      <a:pt x="637669" y="117532"/>
                      <a:pt x="639178" y="117807"/>
                    </a:cubicBezTo>
                    <a:cubicBezTo>
                      <a:pt x="640001" y="117943"/>
                      <a:pt x="640824" y="118081"/>
                      <a:pt x="641647" y="118218"/>
                    </a:cubicBezTo>
                    <a:cubicBezTo>
                      <a:pt x="642470" y="118492"/>
                      <a:pt x="643293" y="118766"/>
                      <a:pt x="644116" y="119178"/>
                    </a:cubicBezTo>
                    <a:cubicBezTo>
                      <a:pt x="645213" y="119589"/>
                      <a:pt x="646173" y="120138"/>
                      <a:pt x="647133" y="120824"/>
                    </a:cubicBezTo>
                    <a:cubicBezTo>
                      <a:pt x="648505" y="121784"/>
                      <a:pt x="649739" y="122744"/>
                      <a:pt x="650837" y="123842"/>
                    </a:cubicBezTo>
                    <a:cubicBezTo>
                      <a:pt x="651934" y="124939"/>
                      <a:pt x="652894" y="126036"/>
                      <a:pt x="653991" y="127271"/>
                    </a:cubicBezTo>
                    <a:cubicBezTo>
                      <a:pt x="654952" y="128368"/>
                      <a:pt x="655774" y="129876"/>
                      <a:pt x="656597" y="131248"/>
                    </a:cubicBezTo>
                    <a:cubicBezTo>
                      <a:pt x="658243" y="133991"/>
                      <a:pt x="659203" y="137283"/>
                      <a:pt x="660163" y="140301"/>
                    </a:cubicBezTo>
                    <a:cubicBezTo>
                      <a:pt x="661535" y="144964"/>
                      <a:pt x="662358" y="149765"/>
                      <a:pt x="662770" y="154703"/>
                    </a:cubicBezTo>
                    <a:cubicBezTo>
                      <a:pt x="663181" y="160737"/>
                      <a:pt x="663181" y="166772"/>
                      <a:pt x="662907" y="172807"/>
                    </a:cubicBezTo>
                    <a:cubicBezTo>
                      <a:pt x="662632" y="178980"/>
                      <a:pt x="661810" y="185152"/>
                      <a:pt x="660987" y="191187"/>
                    </a:cubicBezTo>
                    <a:cubicBezTo>
                      <a:pt x="660163" y="197222"/>
                      <a:pt x="659203" y="203394"/>
                      <a:pt x="657832" y="209429"/>
                    </a:cubicBezTo>
                    <a:cubicBezTo>
                      <a:pt x="657695" y="210115"/>
                      <a:pt x="657558" y="210938"/>
                      <a:pt x="657420" y="211624"/>
                    </a:cubicBezTo>
                    <a:cubicBezTo>
                      <a:pt x="659752" y="206961"/>
                      <a:pt x="662084" y="202160"/>
                      <a:pt x="664690" y="197633"/>
                    </a:cubicBezTo>
                    <a:cubicBezTo>
                      <a:pt x="670176" y="187758"/>
                      <a:pt x="675251" y="177745"/>
                      <a:pt x="681835" y="168555"/>
                    </a:cubicBezTo>
                    <a:cubicBezTo>
                      <a:pt x="684029" y="165538"/>
                      <a:pt x="686361" y="162658"/>
                      <a:pt x="688967" y="159914"/>
                    </a:cubicBezTo>
                    <a:cubicBezTo>
                      <a:pt x="691299" y="157583"/>
                      <a:pt x="694042" y="155800"/>
                      <a:pt x="696785" y="154154"/>
                    </a:cubicBezTo>
                    <a:cubicBezTo>
                      <a:pt x="697745" y="153605"/>
                      <a:pt x="698843" y="153056"/>
                      <a:pt x="700077" y="152782"/>
                    </a:cubicBezTo>
                    <a:cubicBezTo>
                      <a:pt x="701860" y="152371"/>
                      <a:pt x="702820" y="152097"/>
                      <a:pt x="704740" y="151959"/>
                    </a:cubicBezTo>
                    <a:cubicBezTo>
                      <a:pt x="708032" y="151685"/>
                      <a:pt x="711050" y="152645"/>
                      <a:pt x="714067" y="153879"/>
                    </a:cubicBezTo>
                    <a:cubicBezTo>
                      <a:pt x="715027" y="154291"/>
                      <a:pt x="716125" y="155114"/>
                      <a:pt x="716948" y="155800"/>
                    </a:cubicBezTo>
                    <a:cubicBezTo>
                      <a:pt x="717908" y="156485"/>
                      <a:pt x="718731" y="157446"/>
                      <a:pt x="719554" y="158406"/>
                    </a:cubicBezTo>
                    <a:cubicBezTo>
                      <a:pt x="721611" y="161012"/>
                      <a:pt x="723257" y="163755"/>
                      <a:pt x="724766" y="166772"/>
                    </a:cubicBezTo>
                    <a:cubicBezTo>
                      <a:pt x="726138" y="169653"/>
                      <a:pt x="726823" y="173082"/>
                      <a:pt x="727509" y="176236"/>
                    </a:cubicBezTo>
                    <a:cubicBezTo>
                      <a:pt x="727921" y="178431"/>
                      <a:pt x="728332" y="180626"/>
                      <a:pt x="728606" y="182820"/>
                    </a:cubicBezTo>
                    <a:cubicBezTo>
                      <a:pt x="729018" y="185700"/>
                      <a:pt x="729018" y="188581"/>
                      <a:pt x="729155" y="191461"/>
                    </a:cubicBezTo>
                    <a:cubicBezTo>
                      <a:pt x="729292" y="196674"/>
                      <a:pt x="729155" y="201748"/>
                      <a:pt x="728743" y="206961"/>
                    </a:cubicBezTo>
                    <a:cubicBezTo>
                      <a:pt x="730115" y="204080"/>
                      <a:pt x="731624" y="201200"/>
                      <a:pt x="732996" y="198456"/>
                    </a:cubicBezTo>
                    <a:cubicBezTo>
                      <a:pt x="733956" y="196536"/>
                      <a:pt x="735190" y="194616"/>
                      <a:pt x="736287" y="192833"/>
                    </a:cubicBezTo>
                    <a:cubicBezTo>
                      <a:pt x="737110" y="191324"/>
                      <a:pt x="738070" y="189816"/>
                      <a:pt x="739030" y="188444"/>
                    </a:cubicBezTo>
                    <a:cubicBezTo>
                      <a:pt x="739991" y="187072"/>
                      <a:pt x="741088" y="185700"/>
                      <a:pt x="742322" y="184466"/>
                    </a:cubicBezTo>
                    <a:cubicBezTo>
                      <a:pt x="743420" y="183232"/>
                      <a:pt x="744654" y="181860"/>
                      <a:pt x="746026" y="180763"/>
                    </a:cubicBezTo>
                    <a:cubicBezTo>
                      <a:pt x="748357" y="178842"/>
                      <a:pt x="750964" y="177197"/>
                      <a:pt x="754118" y="176785"/>
                    </a:cubicBezTo>
                    <a:cubicBezTo>
                      <a:pt x="755627" y="176648"/>
                      <a:pt x="756724" y="176511"/>
                      <a:pt x="758233" y="176648"/>
                    </a:cubicBezTo>
                    <a:cubicBezTo>
                      <a:pt x="759330" y="176785"/>
                      <a:pt x="760153" y="176922"/>
                      <a:pt x="761251" y="177334"/>
                    </a:cubicBezTo>
                    <a:cubicBezTo>
                      <a:pt x="761936" y="177608"/>
                      <a:pt x="762759" y="177882"/>
                      <a:pt x="763308" y="178431"/>
                    </a:cubicBezTo>
                    <a:cubicBezTo>
                      <a:pt x="763994" y="178980"/>
                      <a:pt x="764954" y="179665"/>
                      <a:pt x="765502" y="180488"/>
                    </a:cubicBezTo>
                    <a:cubicBezTo>
                      <a:pt x="766188" y="181449"/>
                      <a:pt x="766737" y="182135"/>
                      <a:pt x="767286" y="183232"/>
                    </a:cubicBezTo>
                    <a:cubicBezTo>
                      <a:pt x="767971" y="184466"/>
                      <a:pt x="768520" y="185838"/>
                      <a:pt x="768931" y="187209"/>
                    </a:cubicBezTo>
                    <a:cubicBezTo>
                      <a:pt x="769343" y="188718"/>
                      <a:pt x="769617" y="190090"/>
                      <a:pt x="770029" y="191736"/>
                    </a:cubicBezTo>
                    <a:cubicBezTo>
                      <a:pt x="770440" y="194204"/>
                      <a:pt x="770303" y="196810"/>
                      <a:pt x="770303" y="199280"/>
                    </a:cubicBezTo>
                    <a:cubicBezTo>
                      <a:pt x="769891" y="208058"/>
                      <a:pt x="768109" y="216699"/>
                      <a:pt x="766051" y="225340"/>
                    </a:cubicBezTo>
                    <a:cubicBezTo>
                      <a:pt x="764542" y="231923"/>
                      <a:pt x="762485" y="238507"/>
                      <a:pt x="760153" y="244954"/>
                    </a:cubicBezTo>
                    <a:cubicBezTo>
                      <a:pt x="758507" y="249343"/>
                      <a:pt x="756999" y="253732"/>
                      <a:pt x="755353" y="258121"/>
                    </a:cubicBezTo>
                    <a:cubicBezTo>
                      <a:pt x="754393" y="260864"/>
                      <a:pt x="753158" y="263607"/>
                      <a:pt x="752061" y="266351"/>
                    </a:cubicBezTo>
                    <a:cubicBezTo>
                      <a:pt x="748906" y="274306"/>
                      <a:pt x="745614" y="282124"/>
                      <a:pt x="742185" y="290079"/>
                    </a:cubicBezTo>
                    <a:cubicBezTo>
                      <a:pt x="740265" y="294194"/>
                      <a:pt x="738482" y="298446"/>
                      <a:pt x="736562" y="302698"/>
                    </a:cubicBezTo>
                    <a:cubicBezTo>
                      <a:pt x="734367" y="307636"/>
                      <a:pt x="732172" y="312437"/>
                      <a:pt x="730527" y="317511"/>
                    </a:cubicBezTo>
                    <a:cubicBezTo>
                      <a:pt x="729704" y="319980"/>
                      <a:pt x="727098" y="321352"/>
                      <a:pt x="724492" y="321352"/>
                    </a:cubicBezTo>
                    <a:cubicBezTo>
                      <a:pt x="724629" y="320940"/>
                      <a:pt x="723806" y="320803"/>
                      <a:pt x="723120" y="32052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5" name="任意多边形: 形状 284"/>
              <p:cNvSpPr/>
              <p:nvPr/>
            </p:nvSpPr>
            <p:spPr>
              <a:xfrm>
                <a:off x="3500789" y="3696731"/>
                <a:ext cx="357379" cy="570727"/>
              </a:xfrm>
              <a:custGeom>
                <a:avLst/>
                <a:gdLst>
                  <a:gd name="connsiteX0" fmla="*/ 70095 w 357379"/>
                  <a:gd name="connsiteY0" fmla="*/ 116042 h 570727"/>
                  <a:gd name="connsiteX1" fmla="*/ 66941 w 357379"/>
                  <a:gd name="connsiteY1" fmla="*/ 119883 h 570727"/>
                  <a:gd name="connsiteX2" fmla="*/ 74347 w 357379"/>
                  <a:gd name="connsiteY2" fmla="*/ 111790 h 570727"/>
                  <a:gd name="connsiteX3" fmla="*/ 74347 w 357379"/>
                  <a:gd name="connsiteY3" fmla="*/ 111927 h 570727"/>
                  <a:gd name="connsiteX4" fmla="*/ 74622 w 357379"/>
                  <a:gd name="connsiteY4" fmla="*/ 111653 h 570727"/>
                  <a:gd name="connsiteX5" fmla="*/ 74759 w 357379"/>
                  <a:gd name="connsiteY5" fmla="*/ 111516 h 570727"/>
                  <a:gd name="connsiteX6" fmla="*/ 74622 w 357379"/>
                  <a:gd name="connsiteY6" fmla="*/ 111653 h 570727"/>
                  <a:gd name="connsiteX7" fmla="*/ 83263 w 357379"/>
                  <a:gd name="connsiteY7" fmla="*/ 101503 h 570727"/>
                  <a:gd name="connsiteX8" fmla="*/ 86143 w 357379"/>
                  <a:gd name="connsiteY8" fmla="*/ 97937 h 570727"/>
                  <a:gd name="connsiteX9" fmla="*/ 80108 w 357379"/>
                  <a:gd name="connsiteY9" fmla="*/ 104658 h 570727"/>
                  <a:gd name="connsiteX10" fmla="*/ 80519 w 357379"/>
                  <a:gd name="connsiteY10" fmla="*/ 104246 h 570727"/>
                  <a:gd name="connsiteX11" fmla="*/ 70095 w 357379"/>
                  <a:gd name="connsiteY11" fmla="*/ 116042 h 570727"/>
                  <a:gd name="connsiteX12" fmla="*/ 218365 w 357379"/>
                  <a:gd name="connsiteY12" fmla="*/ 568807 h 570727"/>
                  <a:gd name="connsiteX13" fmla="*/ 217268 w 357379"/>
                  <a:gd name="connsiteY13" fmla="*/ 559892 h 570727"/>
                  <a:gd name="connsiteX14" fmla="*/ 274464 w 357379"/>
                  <a:gd name="connsiteY14" fmla="*/ 495152 h 570727"/>
                  <a:gd name="connsiteX15" fmla="*/ 274326 w 357379"/>
                  <a:gd name="connsiteY15" fmla="*/ 495289 h 570727"/>
                  <a:gd name="connsiteX16" fmla="*/ 294078 w 357379"/>
                  <a:gd name="connsiteY16" fmla="*/ 472658 h 570727"/>
                  <a:gd name="connsiteX17" fmla="*/ 307931 w 357379"/>
                  <a:gd name="connsiteY17" fmla="*/ 456336 h 570727"/>
                  <a:gd name="connsiteX18" fmla="*/ 333305 w 357379"/>
                  <a:gd name="connsiteY18" fmla="*/ 423143 h 570727"/>
                  <a:gd name="connsiteX19" fmla="*/ 333305 w 357379"/>
                  <a:gd name="connsiteY19" fmla="*/ 423280 h 570727"/>
                  <a:gd name="connsiteX20" fmla="*/ 337146 w 357379"/>
                  <a:gd name="connsiteY20" fmla="*/ 417245 h 570727"/>
                  <a:gd name="connsiteX21" fmla="*/ 341535 w 357379"/>
                  <a:gd name="connsiteY21" fmla="*/ 409016 h 570727"/>
                  <a:gd name="connsiteX22" fmla="*/ 345238 w 357379"/>
                  <a:gd name="connsiteY22" fmla="*/ 400375 h 570727"/>
                  <a:gd name="connsiteX23" fmla="*/ 344964 w 357379"/>
                  <a:gd name="connsiteY23" fmla="*/ 401061 h 570727"/>
                  <a:gd name="connsiteX24" fmla="*/ 346061 w 357379"/>
                  <a:gd name="connsiteY24" fmla="*/ 396671 h 570727"/>
                  <a:gd name="connsiteX25" fmla="*/ 346061 w 357379"/>
                  <a:gd name="connsiteY25" fmla="*/ 396809 h 570727"/>
                  <a:gd name="connsiteX26" fmla="*/ 346061 w 357379"/>
                  <a:gd name="connsiteY26" fmla="*/ 396671 h 570727"/>
                  <a:gd name="connsiteX27" fmla="*/ 346061 w 357379"/>
                  <a:gd name="connsiteY27" fmla="*/ 396534 h 570727"/>
                  <a:gd name="connsiteX28" fmla="*/ 346061 w 357379"/>
                  <a:gd name="connsiteY28" fmla="*/ 396671 h 570727"/>
                  <a:gd name="connsiteX29" fmla="*/ 346473 w 357379"/>
                  <a:gd name="connsiteY29" fmla="*/ 393517 h 570727"/>
                  <a:gd name="connsiteX30" fmla="*/ 346473 w 357379"/>
                  <a:gd name="connsiteY30" fmla="*/ 390499 h 570727"/>
                  <a:gd name="connsiteX31" fmla="*/ 346198 w 357379"/>
                  <a:gd name="connsiteY31" fmla="*/ 388990 h 570727"/>
                  <a:gd name="connsiteX32" fmla="*/ 345924 w 357379"/>
                  <a:gd name="connsiteY32" fmla="*/ 388168 h 570727"/>
                  <a:gd name="connsiteX33" fmla="*/ 345375 w 357379"/>
                  <a:gd name="connsiteY33" fmla="*/ 387207 h 570727"/>
                  <a:gd name="connsiteX34" fmla="*/ 344553 w 357379"/>
                  <a:gd name="connsiteY34" fmla="*/ 386247 h 570727"/>
                  <a:gd name="connsiteX35" fmla="*/ 343455 w 357379"/>
                  <a:gd name="connsiteY35" fmla="*/ 385287 h 570727"/>
                  <a:gd name="connsiteX36" fmla="*/ 342358 w 357379"/>
                  <a:gd name="connsiteY36" fmla="*/ 384601 h 570727"/>
                  <a:gd name="connsiteX37" fmla="*/ 341261 w 357379"/>
                  <a:gd name="connsiteY37" fmla="*/ 384190 h 570727"/>
                  <a:gd name="connsiteX38" fmla="*/ 339752 w 357379"/>
                  <a:gd name="connsiteY38" fmla="*/ 383916 h 570727"/>
                  <a:gd name="connsiteX39" fmla="*/ 340438 w 357379"/>
                  <a:gd name="connsiteY39" fmla="*/ 383916 h 570727"/>
                  <a:gd name="connsiteX40" fmla="*/ 336186 w 357379"/>
                  <a:gd name="connsiteY40" fmla="*/ 383778 h 570727"/>
                  <a:gd name="connsiteX41" fmla="*/ 336597 w 357379"/>
                  <a:gd name="connsiteY41" fmla="*/ 383778 h 570727"/>
                  <a:gd name="connsiteX42" fmla="*/ 335911 w 357379"/>
                  <a:gd name="connsiteY42" fmla="*/ 383778 h 570727"/>
                  <a:gd name="connsiteX43" fmla="*/ 335911 w 357379"/>
                  <a:gd name="connsiteY43" fmla="*/ 383778 h 570727"/>
                  <a:gd name="connsiteX44" fmla="*/ 335911 w 357379"/>
                  <a:gd name="connsiteY44" fmla="*/ 383778 h 570727"/>
                  <a:gd name="connsiteX45" fmla="*/ 331659 w 357379"/>
                  <a:gd name="connsiteY45" fmla="*/ 384464 h 570727"/>
                  <a:gd name="connsiteX46" fmla="*/ 332345 w 357379"/>
                  <a:gd name="connsiteY46" fmla="*/ 384327 h 570727"/>
                  <a:gd name="connsiteX47" fmla="*/ 325761 w 357379"/>
                  <a:gd name="connsiteY47" fmla="*/ 386247 h 570727"/>
                  <a:gd name="connsiteX48" fmla="*/ 308068 w 357379"/>
                  <a:gd name="connsiteY48" fmla="*/ 394065 h 570727"/>
                  <a:gd name="connsiteX49" fmla="*/ 308754 w 357379"/>
                  <a:gd name="connsiteY49" fmla="*/ 393791 h 570727"/>
                  <a:gd name="connsiteX50" fmla="*/ 297781 w 357379"/>
                  <a:gd name="connsiteY50" fmla="*/ 399552 h 570727"/>
                  <a:gd name="connsiteX51" fmla="*/ 291334 w 357379"/>
                  <a:gd name="connsiteY51" fmla="*/ 403118 h 570727"/>
                  <a:gd name="connsiteX52" fmla="*/ 288728 w 357379"/>
                  <a:gd name="connsiteY52" fmla="*/ 404490 h 570727"/>
                  <a:gd name="connsiteX53" fmla="*/ 271309 w 357379"/>
                  <a:gd name="connsiteY53" fmla="*/ 415188 h 570727"/>
                  <a:gd name="connsiteX54" fmla="*/ 254576 w 357379"/>
                  <a:gd name="connsiteY54" fmla="*/ 426847 h 570727"/>
                  <a:gd name="connsiteX55" fmla="*/ 240585 w 357379"/>
                  <a:gd name="connsiteY55" fmla="*/ 437682 h 570727"/>
                  <a:gd name="connsiteX56" fmla="*/ 234550 w 357379"/>
                  <a:gd name="connsiteY56" fmla="*/ 442345 h 570727"/>
                  <a:gd name="connsiteX57" fmla="*/ 227418 w 357379"/>
                  <a:gd name="connsiteY57" fmla="*/ 448381 h 570727"/>
                  <a:gd name="connsiteX58" fmla="*/ 219325 w 357379"/>
                  <a:gd name="connsiteY58" fmla="*/ 455239 h 570727"/>
                  <a:gd name="connsiteX59" fmla="*/ 211919 w 357379"/>
                  <a:gd name="connsiteY59" fmla="*/ 461685 h 570727"/>
                  <a:gd name="connsiteX60" fmla="*/ 202180 w 357379"/>
                  <a:gd name="connsiteY60" fmla="*/ 468543 h 570727"/>
                  <a:gd name="connsiteX61" fmla="*/ 195597 w 357379"/>
                  <a:gd name="connsiteY61" fmla="*/ 468132 h 570727"/>
                  <a:gd name="connsiteX62" fmla="*/ 193814 w 357379"/>
                  <a:gd name="connsiteY62" fmla="*/ 461137 h 570727"/>
                  <a:gd name="connsiteX63" fmla="*/ 196420 w 357379"/>
                  <a:gd name="connsiteY63" fmla="*/ 456336 h 570727"/>
                  <a:gd name="connsiteX64" fmla="*/ 202592 w 357379"/>
                  <a:gd name="connsiteY64" fmla="*/ 449067 h 570727"/>
                  <a:gd name="connsiteX65" fmla="*/ 208490 w 357379"/>
                  <a:gd name="connsiteY65" fmla="*/ 442483 h 570727"/>
                  <a:gd name="connsiteX66" fmla="*/ 219600 w 357379"/>
                  <a:gd name="connsiteY66" fmla="*/ 430276 h 570727"/>
                  <a:gd name="connsiteX67" fmla="*/ 241134 w 357379"/>
                  <a:gd name="connsiteY67" fmla="*/ 406273 h 570727"/>
                  <a:gd name="connsiteX68" fmla="*/ 241134 w 357379"/>
                  <a:gd name="connsiteY68" fmla="*/ 406273 h 570727"/>
                  <a:gd name="connsiteX69" fmla="*/ 254576 w 357379"/>
                  <a:gd name="connsiteY69" fmla="*/ 390499 h 570727"/>
                  <a:gd name="connsiteX70" fmla="*/ 278441 w 357379"/>
                  <a:gd name="connsiteY70" fmla="*/ 359227 h 570727"/>
                  <a:gd name="connsiteX71" fmla="*/ 278030 w 357379"/>
                  <a:gd name="connsiteY71" fmla="*/ 359775 h 570727"/>
                  <a:gd name="connsiteX72" fmla="*/ 290649 w 357379"/>
                  <a:gd name="connsiteY72" fmla="*/ 338378 h 570727"/>
                  <a:gd name="connsiteX73" fmla="*/ 295038 w 357379"/>
                  <a:gd name="connsiteY73" fmla="*/ 327680 h 570727"/>
                  <a:gd name="connsiteX74" fmla="*/ 294763 w 357379"/>
                  <a:gd name="connsiteY74" fmla="*/ 328366 h 570727"/>
                  <a:gd name="connsiteX75" fmla="*/ 296684 w 357379"/>
                  <a:gd name="connsiteY75" fmla="*/ 322056 h 570727"/>
                  <a:gd name="connsiteX76" fmla="*/ 297232 w 357379"/>
                  <a:gd name="connsiteY76" fmla="*/ 319039 h 570727"/>
                  <a:gd name="connsiteX77" fmla="*/ 297232 w 357379"/>
                  <a:gd name="connsiteY77" fmla="*/ 317119 h 570727"/>
                  <a:gd name="connsiteX78" fmla="*/ 297232 w 357379"/>
                  <a:gd name="connsiteY78" fmla="*/ 317530 h 570727"/>
                  <a:gd name="connsiteX79" fmla="*/ 296821 w 357379"/>
                  <a:gd name="connsiteY79" fmla="*/ 314924 h 570727"/>
                  <a:gd name="connsiteX80" fmla="*/ 296547 w 357379"/>
                  <a:gd name="connsiteY80" fmla="*/ 313827 h 570727"/>
                  <a:gd name="connsiteX81" fmla="*/ 296135 w 357379"/>
                  <a:gd name="connsiteY81" fmla="*/ 312592 h 570727"/>
                  <a:gd name="connsiteX82" fmla="*/ 295724 w 357379"/>
                  <a:gd name="connsiteY82" fmla="*/ 311769 h 570727"/>
                  <a:gd name="connsiteX83" fmla="*/ 295449 w 357379"/>
                  <a:gd name="connsiteY83" fmla="*/ 311495 h 570727"/>
                  <a:gd name="connsiteX84" fmla="*/ 294900 w 357379"/>
                  <a:gd name="connsiteY84" fmla="*/ 311084 h 570727"/>
                  <a:gd name="connsiteX85" fmla="*/ 293803 w 357379"/>
                  <a:gd name="connsiteY85" fmla="*/ 310535 h 570727"/>
                  <a:gd name="connsiteX86" fmla="*/ 294489 w 357379"/>
                  <a:gd name="connsiteY86" fmla="*/ 310809 h 570727"/>
                  <a:gd name="connsiteX87" fmla="*/ 292706 w 357379"/>
                  <a:gd name="connsiteY87" fmla="*/ 310123 h 570727"/>
                  <a:gd name="connsiteX88" fmla="*/ 293392 w 357379"/>
                  <a:gd name="connsiteY88" fmla="*/ 310398 h 570727"/>
                  <a:gd name="connsiteX89" fmla="*/ 292020 w 357379"/>
                  <a:gd name="connsiteY89" fmla="*/ 309986 h 570727"/>
                  <a:gd name="connsiteX90" fmla="*/ 290786 w 357379"/>
                  <a:gd name="connsiteY90" fmla="*/ 309849 h 570727"/>
                  <a:gd name="connsiteX91" fmla="*/ 289414 w 357379"/>
                  <a:gd name="connsiteY91" fmla="*/ 309849 h 570727"/>
                  <a:gd name="connsiteX92" fmla="*/ 287494 w 357379"/>
                  <a:gd name="connsiteY92" fmla="*/ 310123 h 570727"/>
                  <a:gd name="connsiteX93" fmla="*/ 279813 w 357379"/>
                  <a:gd name="connsiteY93" fmla="*/ 312181 h 570727"/>
                  <a:gd name="connsiteX94" fmla="*/ 262942 w 357379"/>
                  <a:gd name="connsiteY94" fmla="*/ 319724 h 570727"/>
                  <a:gd name="connsiteX95" fmla="*/ 256496 w 357379"/>
                  <a:gd name="connsiteY95" fmla="*/ 323153 h 570727"/>
                  <a:gd name="connsiteX96" fmla="*/ 250461 w 357379"/>
                  <a:gd name="connsiteY96" fmla="*/ 326446 h 570727"/>
                  <a:gd name="connsiteX97" fmla="*/ 236882 w 357379"/>
                  <a:gd name="connsiteY97" fmla="*/ 334949 h 570727"/>
                  <a:gd name="connsiteX98" fmla="*/ 225498 w 357379"/>
                  <a:gd name="connsiteY98" fmla="*/ 343179 h 570727"/>
                  <a:gd name="connsiteX99" fmla="*/ 216308 w 357379"/>
                  <a:gd name="connsiteY99" fmla="*/ 350449 h 570727"/>
                  <a:gd name="connsiteX100" fmla="*/ 207393 w 357379"/>
                  <a:gd name="connsiteY100" fmla="*/ 357855 h 570727"/>
                  <a:gd name="connsiteX101" fmla="*/ 195459 w 357379"/>
                  <a:gd name="connsiteY101" fmla="*/ 368142 h 570727"/>
                  <a:gd name="connsiteX102" fmla="*/ 196145 w 357379"/>
                  <a:gd name="connsiteY102" fmla="*/ 367594 h 570727"/>
                  <a:gd name="connsiteX103" fmla="*/ 171182 w 357379"/>
                  <a:gd name="connsiteY103" fmla="*/ 390225 h 570727"/>
                  <a:gd name="connsiteX104" fmla="*/ 167479 w 357379"/>
                  <a:gd name="connsiteY104" fmla="*/ 393654 h 570727"/>
                  <a:gd name="connsiteX105" fmla="*/ 162953 w 357379"/>
                  <a:gd name="connsiteY105" fmla="*/ 395574 h 570727"/>
                  <a:gd name="connsiteX106" fmla="*/ 158289 w 357379"/>
                  <a:gd name="connsiteY106" fmla="*/ 393654 h 570727"/>
                  <a:gd name="connsiteX107" fmla="*/ 158289 w 357379"/>
                  <a:gd name="connsiteY107" fmla="*/ 384464 h 570727"/>
                  <a:gd name="connsiteX108" fmla="*/ 165696 w 357379"/>
                  <a:gd name="connsiteY108" fmla="*/ 377469 h 570727"/>
                  <a:gd name="connsiteX109" fmla="*/ 188327 w 357379"/>
                  <a:gd name="connsiteY109" fmla="*/ 354152 h 570727"/>
                  <a:gd name="connsiteX110" fmla="*/ 202592 w 357379"/>
                  <a:gd name="connsiteY110" fmla="*/ 339064 h 570727"/>
                  <a:gd name="connsiteX111" fmla="*/ 218365 w 357379"/>
                  <a:gd name="connsiteY111" fmla="*/ 321782 h 570727"/>
                  <a:gd name="connsiteX112" fmla="*/ 218228 w 357379"/>
                  <a:gd name="connsiteY112" fmla="*/ 321919 h 570727"/>
                  <a:gd name="connsiteX113" fmla="*/ 245249 w 357379"/>
                  <a:gd name="connsiteY113" fmla="*/ 287355 h 570727"/>
                  <a:gd name="connsiteX114" fmla="*/ 254850 w 357379"/>
                  <a:gd name="connsiteY114" fmla="*/ 271033 h 570727"/>
                  <a:gd name="connsiteX115" fmla="*/ 258416 w 357379"/>
                  <a:gd name="connsiteY115" fmla="*/ 262392 h 570727"/>
                  <a:gd name="connsiteX116" fmla="*/ 258142 w 357379"/>
                  <a:gd name="connsiteY116" fmla="*/ 263078 h 570727"/>
                  <a:gd name="connsiteX117" fmla="*/ 260062 w 357379"/>
                  <a:gd name="connsiteY117" fmla="*/ 256631 h 570727"/>
                  <a:gd name="connsiteX118" fmla="*/ 260473 w 357379"/>
                  <a:gd name="connsiteY118" fmla="*/ 253065 h 570727"/>
                  <a:gd name="connsiteX119" fmla="*/ 260473 w 357379"/>
                  <a:gd name="connsiteY119" fmla="*/ 251282 h 570727"/>
                  <a:gd name="connsiteX120" fmla="*/ 260473 w 357379"/>
                  <a:gd name="connsiteY120" fmla="*/ 251830 h 570727"/>
                  <a:gd name="connsiteX121" fmla="*/ 260062 w 357379"/>
                  <a:gd name="connsiteY121" fmla="*/ 248127 h 570727"/>
                  <a:gd name="connsiteX122" fmla="*/ 260199 w 357379"/>
                  <a:gd name="connsiteY122" fmla="*/ 248813 h 570727"/>
                  <a:gd name="connsiteX123" fmla="*/ 259788 w 357379"/>
                  <a:gd name="connsiteY123" fmla="*/ 247579 h 570727"/>
                  <a:gd name="connsiteX124" fmla="*/ 259513 w 357379"/>
                  <a:gd name="connsiteY124" fmla="*/ 246892 h 570727"/>
                  <a:gd name="connsiteX125" fmla="*/ 259102 w 357379"/>
                  <a:gd name="connsiteY125" fmla="*/ 246344 h 570727"/>
                  <a:gd name="connsiteX126" fmla="*/ 258142 w 357379"/>
                  <a:gd name="connsiteY126" fmla="*/ 245521 h 570727"/>
                  <a:gd name="connsiteX127" fmla="*/ 257456 w 357379"/>
                  <a:gd name="connsiteY127" fmla="*/ 245110 h 570727"/>
                  <a:gd name="connsiteX128" fmla="*/ 256359 w 357379"/>
                  <a:gd name="connsiteY128" fmla="*/ 244698 h 570727"/>
                  <a:gd name="connsiteX129" fmla="*/ 255399 w 357379"/>
                  <a:gd name="connsiteY129" fmla="*/ 244424 h 570727"/>
                  <a:gd name="connsiteX130" fmla="*/ 254027 w 357379"/>
                  <a:gd name="connsiteY130" fmla="*/ 244424 h 570727"/>
                  <a:gd name="connsiteX131" fmla="*/ 250049 w 357379"/>
                  <a:gd name="connsiteY131" fmla="*/ 244972 h 570727"/>
                  <a:gd name="connsiteX132" fmla="*/ 250735 w 357379"/>
                  <a:gd name="connsiteY132" fmla="*/ 244835 h 570727"/>
                  <a:gd name="connsiteX133" fmla="*/ 246483 w 357379"/>
                  <a:gd name="connsiteY133" fmla="*/ 246070 h 570727"/>
                  <a:gd name="connsiteX134" fmla="*/ 246757 w 357379"/>
                  <a:gd name="connsiteY134" fmla="*/ 246070 h 570727"/>
                  <a:gd name="connsiteX135" fmla="*/ 240174 w 357379"/>
                  <a:gd name="connsiteY135" fmla="*/ 248950 h 570727"/>
                  <a:gd name="connsiteX136" fmla="*/ 240311 w 357379"/>
                  <a:gd name="connsiteY136" fmla="*/ 248813 h 570727"/>
                  <a:gd name="connsiteX137" fmla="*/ 221794 w 357379"/>
                  <a:gd name="connsiteY137" fmla="*/ 260060 h 570727"/>
                  <a:gd name="connsiteX138" fmla="*/ 222480 w 357379"/>
                  <a:gd name="connsiteY138" fmla="*/ 259649 h 570727"/>
                  <a:gd name="connsiteX139" fmla="*/ 210410 w 357379"/>
                  <a:gd name="connsiteY139" fmla="*/ 268153 h 570727"/>
                  <a:gd name="connsiteX140" fmla="*/ 199712 w 357379"/>
                  <a:gd name="connsiteY140" fmla="*/ 276519 h 570727"/>
                  <a:gd name="connsiteX141" fmla="*/ 179412 w 357379"/>
                  <a:gd name="connsiteY141" fmla="*/ 293116 h 570727"/>
                  <a:gd name="connsiteX142" fmla="*/ 179549 w 357379"/>
                  <a:gd name="connsiteY142" fmla="*/ 292978 h 570727"/>
                  <a:gd name="connsiteX143" fmla="*/ 169811 w 357379"/>
                  <a:gd name="connsiteY143" fmla="*/ 301620 h 570727"/>
                  <a:gd name="connsiteX144" fmla="*/ 161855 w 357379"/>
                  <a:gd name="connsiteY144" fmla="*/ 308752 h 570727"/>
                  <a:gd name="connsiteX145" fmla="*/ 155546 w 357379"/>
                  <a:gd name="connsiteY145" fmla="*/ 315061 h 570727"/>
                  <a:gd name="connsiteX146" fmla="*/ 147453 w 357379"/>
                  <a:gd name="connsiteY146" fmla="*/ 325211 h 570727"/>
                  <a:gd name="connsiteX147" fmla="*/ 140184 w 357379"/>
                  <a:gd name="connsiteY147" fmla="*/ 334264 h 570727"/>
                  <a:gd name="connsiteX148" fmla="*/ 135109 w 357379"/>
                  <a:gd name="connsiteY148" fmla="*/ 340573 h 570727"/>
                  <a:gd name="connsiteX149" fmla="*/ 125919 w 357379"/>
                  <a:gd name="connsiteY149" fmla="*/ 350997 h 570727"/>
                  <a:gd name="connsiteX150" fmla="*/ 118513 w 357379"/>
                  <a:gd name="connsiteY150" fmla="*/ 351957 h 570727"/>
                  <a:gd name="connsiteX151" fmla="*/ 115632 w 357379"/>
                  <a:gd name="connsiteY151" fmla="*/ 344962 h 570727"/>
                  <a:gd name="connsiteX152" fmla="*/ 116592 w 357379"/>
                  <a:gd name="connsiteY152" fmla="*/ 341533 h 570727"/>
                  <a:gd name="connsiteX153" fmla="*/ 119199 w 357379"/>
                  <a:gd name="connsiteY153" fmla="*/ 336869 h 570727"/>
                  <a:gd name="connsiteX154" fmla="*/ 122490 w 357379"/>
                  <a:gd name="connsiteY154" fmla="*/ 332481 h 570727"/>
                  <a:gd name="connsiteX155" fmla="*/ 126879 w 357379"/>
                  <a:gd name="connsiteY155" fmla="*/ 326994 h 570727"/>
                  <a:gd name="connsiteX156" fmla="*/ 138950 w 357379"/>
                  <a:gd name="connsiteY156" fmla="*/ 313552 h 570727"/>
                  <a:gd name="connsiteX157" fmla="*/ 149374 w 357379"/>
                  <a:gd name="connsiteY157" fmla="*/ 303128 h 570727"/>
                  <a:gd name="connsiteX158" fmla="*/ 153077 w 357379"/>
                  <a:gd name="connsiteY158" fmla="*/ 299562 h 570727"/>
                  <a:gd name="connsiteX159" fmla="*/ 155272 w 357379"/>
                  <a:gd name="connsiteY159" fmla="*/ 296819 h 570727"/>
                  <a:gd name="connsiteX160" fmla="*/ 169674 w 357379"/>
                  <a:gd name="connsiteY160" fmla="*/ 279125 h 570727"/>
                  <a:gd name="connsiteX161" fmla="*/ 196420 w 357379"/>
                  <a:gd name="connsiteY161" fmla="*/ 244012 h 570727"/>
                  <a:gd name="connsiteX162" fmla="*/ 196420 w 357379"/>
                  <a:gd name="connsiteY162" fmla="*/ 244150 h 570727"/>
                  <a:gd name="connsiteX163" fmla="*/ 206844 w 357379"/>
                  <a:gd name="connsiteY163" fmla="*/ 226593 h 570727"/>
                  <a:gd name="connsiteX164" fmla="*/ 211919 w 357379"/>
                  <a:gd name="connsiteY164" fmla="*/ 214934 h 570727"/>
                  <a:gd name="connsiteX165" fmla="*/ 214936 w 357379"/>
                  <a:gd name="connsiteY165" fmla="*/ 203687 h 570727"/>
                  <a:gd name="connsiteX166" fmla="*/ 214799 w 357379"/>
                  <a:gd name="connsiteY166" fmla="*/ 204373 h 570727"/>
                  <a:gd name="connsiteX167" fmla="*/ 215485 w 357379"/>
                  <a:gd name="connsiteY167" fmla="*/ 199709 h 570727"/>
                  <a:gd name="connsiteX168" fmla="*/ 215485 w 357379"/>
                  <a:gd name="connsiteY168" fmla="*/ 199847 h 570727"/>
                  <a:gd name="connsiteX169" fmla="*/ 215485 w 357379"/>
                  <a:gd name="connsiteY169" fmla="*/ 196280 h 570727"/>
                  <a:gd name="connsiteX170" fmla="*/ 215485 w 357379"/>
                  <a:gd name="connsiteY170" fmla="*/ 196555 h 570727"/>
                  <a:gd name="connsiteX171" fmla="*/ 215485 w 357379"/>
                  <a:gd name="connsiteY171" fmla="*/ 196006 h 570727"/>
                  <a:gd name="connsiteX172" fmla="*/ 215485 w 357379"/>
                  <a:gd name="connsiteY172" fmla="*/ 195732 h 570727"/>
                  <a:gd name="connsiteX173" fmla="*/ 215485 w 357379"/>
                  <a:gd name="connsiteY173" fmla="*/ 195869 h 570727"/>
                  <a:gd name="connsiteX174" fmla="*/ 215211 w 357379"/>
                  <a:gd name="connsiteY174" fmla="*/ 193263 h 570727"/>
                  <a:gd name="connsiteX175" fmla="*/ 215211 w 357379"/>
                  <a:gd name="connsiteY175" fmla="*/ 193263 h 570727"/>
                  <a:gd name="connsiteX176" fmla="*/ 214388 w 357379"/>
                  <a:gd name="connsiteY176" fmla="*/ 189834 h 570727"/>
                  <a:gd name="connsiteX177" fmla="*/ 213839 w 357379"/>
                  <a:gd name="connsiteY177" fmla="*/ 188463 h 570727"/>
                  <a:gd name="connsiteX178" fmla="*/ 213153 w 357379"/>
                  <a:gd name="connsiteY178" fmla="*/ 187365 h 570727"/>
                  <a:gd name="connsiteX179" fmla="*/ 212604 w 357379"/>
                  <a:gd name="connsiteY179" fmla="*/ 186679 h 570727"/>
                  <a:gd name="connsiteX180" fmla="*/ 211782 w 357379"/>
                  <a:gd name="connsiteY180" fmla="*/ 185857 h 570727"/>
                  <a:gd name="connsiteX181" fmla="*/ 210684 w 357379"/>
                  <a:gd name="connsiteY181" fmla="*/ 185034 h 570727"/>
                  <a:gd name="connsiteX182" fmla="*/ 209587 w 357379"/>
                  <a:gd name="connsiteY182" fmla="*/ 184348 h 570727"/>
                  <a:gd name="connsiteX183" fmla="*/ 209587 w 357379"/>
                  <a:gd name="connsiteY183" fmla="*/ 184348 h 570727"/>
                  <a:gd name="connsiteX184" fmla="*/ 208901 w 357379"/>
                  <a:gd name="connsiteY184" fmla="*/ 184073 h 570727"/>
                  <a:gd name="connsiteX185" fmla="*/ 207667 w 357379"/>
                  <a:gd name="connsiteY185" fmla="*/ 183799 h 570727"/>
                  <a:gd name="connsiteX186" fmla="*/ 206295 w 357379"/>
                  <a:gd name="connsiteY186" fmla="*/ 183662 h 570727"/>
                  <a:gd name="connsiteX187" fmla="*/ 204375 w 357379"/>
                  <a:gd name="connsiteY187" fmla="*/ 183662 h 570727"/>
                  <a:gd name="connsiteX188" fmla="*/ 201357 w 357379"/>
                  <a:gd name="connsiteY188" fmla="*/ 184073 h 570727"/>
                  <a:gd name="connsiteX189" fmla="*/ 197106 w 357379"/>
                  <a:gd name="connsiteY189" fmla="*/ 185445 h 570727"/>
                  <a:gd name="connsiteX190" fmla="*/ 197106 w 357379"/>
                  <a:gd name="connsiteY190" fmla="*/ 185445 h 570727"/>
                  <a:gd name="connsiteX191" fmla="*/ 189836 w 357379"/>
                  <a:gd name="connsiteY191" fmla="*/ 188599 h 570727"/>
                  <a:gd name="connsiteX192" fmla="*/ 190522 w 357379"/>
                  <a:gd name="connsiteY192" fmla="*/ 188188 h 570727"/>
                  <a:gd name="connsiteX193" fmla="*/ 175709 w 357379"/>
                  <a:gd name="connsiteY193" fmla="*/ 196280 h 570727"/>
                  <a:gd name="connsiteX194" fmla="*/ 169811 w 357379"/>
                  <a:gd name="connsiteY194" fmla="*/ 199984 h 570727"/>
                  <a:gd name="connsiteX195" fmla="*/ 163227 w 357379"/>
                  <a:gd name="connsiteY195" fmla="*/ 204099 h 570727"/>
                  <a:gd name="connsiteX196" fmla="*/ 156232 w 357379"/>
                  <a:gd name="connsiteY196" fmla="*/ 209173 h 570727"/>
                  <a:gd name="connsiteX197" fmla="*/ 151294 w 357379"/>
                  <a:gd name="connsiteY197" fmla="*/ 212877 h 570727"/>
                  <a:gd name="connsiteX198" fmla="*/ 148962 w 357379"/>
                  <a:gd name="connsiteY198" fmla="*/ 214523 h 570727"/>
                  <a:gd name="connsiteX199" fmla="*/ 134286 w 357379"/>
                  <a:gd name="connsiteY199" fmla="*/ 227141 h 570727"/>
                  <a:gd name="connsiteX200" fmla="*/ 124959 w 357379"/>
                  <a:gd name="connsiteY200" fmla="*/ 236057 h 570727"/>
                  <a:gd name="connsiteX201" fmla="*/ 118101 w 357379"/>
                  <a:gd name="connsiteY201" fmla="*/ 242915 h 570727"/>
                  <a:gd name="connsiteX202" fmla="*/ 106854 w 357379"/>
                  <a:gd name="connsiteY202" fmla="*/ 254711 h 570727"/>
                  <a:gd name="connsiteX203" fmla="*/ 100819 w 357379"/>
                  <a:gd name="connsiteY203" fmla="*/ 261157 h 570727"/>
                  <a:gd name="connsiteX204" fmla="*/ 95744 w 357379"/>
                  <a:gd name="connsiteY204" fmla="*/ 266232 h 570727"/>
                  <a:gd name="connsiteX205" fmla="*/ 90806 w 357379"/>
                  <a:gd name="connsiteY205" fmla="*/ 270347 h 570727"/>
                  <a:gd name="connsiteX206" fmla="*/ 83948 w 357379"/>
                  <a:gd name="connsiteY206" fmla="*/ 270347 h 570727"/>
                  <a:gd name="connsiteX207" fmla="*/ 82165 w 357379"/>
                  <a:gd name="connsiteY207" fmla="*/ 263626 h 570727"/>
                  <a:gd name="connsiteX208" fmla="*/ 84223 w 357379"/>
                  <a:gd name="connsiteY208" fmla="*/ 259649 h 570727"/>
                  <a:gd name="connsiteX209" fmla="*/ 89298 w 357379"/>
                  <a:gd name="connsiteY209" fmla="*/ 253202 h 570727"/>
                  <a:gd name="connsiteX210" fmla="*/ 95607 w 357379"/>
                  <a:gd name="connsiteY210" fmla="*/ 245247 h 570727"/>
                  <a:gd name="connsiteX211" fmla="*/ 104934 w 357379"/>
                  <a:gd name="connsiteY211" fmla="*/ 233588 h 570727"/>
                  <a:gd name="connsiteX212" fmla="*/ 125782 w 357379"/>
                  <a:gd name="connsiteY212" fmla="*/ 207116 h 570727"/>
                  <a:gd name="connsiteX213" fmla="*/ 148688 w 357379"/>
                  <a:gd name="connsiteY213" fmla="*/ 177215 h 570727"/>
                  <a:gd name="connsiteX214" fmla="*/ 156780 w 357379"/>
                  <a:gd name="connsiteY214" fmla="*/ 166243 h 570727"/>
                  <a:gd name="connsiteX215" fmla="*/ 169125 w 357379"/>
                  <a:gd name="connsiteY215" fmla="*/ 148960 h 570727"/>
                  <a:gd name="connsiteX216" fmla="*/ 168851 w 357379"/>
                  <a:gd name="connsiteY216" fmla="*/ 149509 h 570727"/>
                  <a:gd name="connsiteX217" fmla="*/ 174337 w 357379"/>
                  <a:gd name="connsiteY217" fmla="*/ 141142 h 570727"/>
                  <a:gd name="connsiteX218" fmla="*/ 179961 w 357379"/>
                  <a:gd name="connsiteY218" fmla="*/ 131129 h 570727"/>
                  <a:gd name="connsiteX219" fmla="*/ 179823 w 357379"/>
                  <a:gd name="connsiteY219" fmla="*/ 131404 h 570727"/>
                  <a:gd name="connsiteX220" fmla="*/ 183390 w 357379"/>
                  <a:gd name="connsiteY220" fmla="*/ 123174 h 570727"/>
                  <a:gd name="connsiteX221" fmla="*/ 183115 w 357379"/>
                  <a:gd name="connsiteY221" fmla="*/ 123723 h 570727"/>
                  <a:gd name="connsiteX222" fmla="*/ 184075 w 357379"/>
                  <a:gd name="connsiteY222" fmla="*/ 119883 h 570727"/>
                  <a:gd name="connsiteX223" fmla="*/ 184075 w 357379"/>
                  <a:gd name="connsiteY223" fmla="*/ 120019 h 570727"/>
                  <a:gd name="connsiteX224" fmla="*/ 184624 w 357379"/>
                  <a:gd name="connsiteY224" fmla="*/ 116316 h 570727"/>
                  <a:gd name="connsiteX225" fmla="*/ 184624 w 357379"/>
                  <a:gd name="connsiteY225" fmla="*/ 114670 h 570727"/>
                  <a:gd name="connsiteX226" fmla="*/ 184487 w 357379"/>
                  <a:gd name="connsiteY226" fmla="*/ 113848 h 570727"/>
                  <a:gd name="connsiteX227" fmla="*/ 184212 w 357379"/>
                  <a:gd name="connsiteY227" fmla="*/ 113161 h 570727"/>
                  <a:gd name="connsiteX228" fmla="*/ 183527 w 357379"/>
                  <a:gd name="connsiteY228" fmla="*/ 112202 h 570727"/>
                  <a:gd name="connsiteX229" fmla="*/ 182704 w 357379"/>
                  <a:gd name="connsiteY229" fmla="*/ 111379 h 570727"/>
                  <a:gd name="connsiteX230" fmla="*/ 182429 w 357379"/>
                  <a:gd name="connsiteY230" fmla="*/ 111241 h 570727"/>
                  <a:gd name="connsiteX231" fmla="*/ 181606 w 357379"/>
                  <a:gd name="connsiteY231" fmla="*/ 110967 h 570727"/>
                  <a:gd name="connsiteX232" fmla="*/ 180372 w 357379"/>
                  <a:gd name="connsiteY232" fmla="*/ 110967 h 570727"/>
                  <a:gd name="connsiteX233" fmla="*/ 176669 w 357379"/>
                  <a:gd name="connsiteY233" fmla="*/ 111516 h 570727"/>
                  <a:gd name="connsiteX234" fmla="*/ 177354 w 357379"/>
                  <a:gd name="connsiteY234" fmla="*/ 111379 h 570727"/>
                  <a:gd name="connsiteX235" fmla="*/ 175709 w 357379"/>
                  <a:gd name="connsiteY235" fmla="*/ 111790 h 570727"/>
                  <a:gd name="connsiteX236" fmla="*/ 172554 w 357379"/>
                  <a:gd name="connsiteY236" fmla="*/ 113161 h 570727"/>
                  <a:gd name="connsiteX237" fmla="*/ 167205 w 357379"/>
                  <a:gd name="connsiteY237" fmla="*/ 116316 h 570727"/>
                  <a:gd name="connsiteX238" fmla="*/ 152529 w 357379"/>
                  <a:gd name="connsiteY238" fmla="*/ 127975 h 570727"/>
                  <a:gd name="connsiteX239" fmla="*/ 152666 w 357379"/>
                  <a:gd name="connsiteY239" fmla="*/ 127838 h 570727"/>
                  <a:gd name="connsiteX240" fmla="*/ 152117 w 357379"/>
                  <a:gd name="connsiteY240" fmla="*/ 128249 h 570727"/>
                  <a:gd name="connsiteX241" fmla="*/ 152117 w 357379"/>
                  <a:gd name="connsiteY241" fmla="*/ 128249 h 570727"/>
                  <a:gd name="connsiteX242" fmla="*/ 152117 w 357379"/>
                  <a:gd name="connsiteY242" fmla="*/ 128249 h 570727"/>
                  <a:gd name="connsiteX243" fmla="*/ 135658 w 357379"/>
                  <a:gd name="connsiteY243" fmla="*/ 143748 h 570727"/>
                  <a:gd name="connsiteX244" fmla="*/ 133326 w 357379"/>
                  <a:gd name="connsiteY244" fmla="*/ 146217 h 570727"/>
                  <a:gd name="connsiteX245" fmla="*/ 128251 w 357379"/>
                  <a:gd name="connsiteY245" fmla="*/ 151567 h 570727"/>
                  <a:gd name="connsiteX246" fmla="*/ 121119 w 357379"/>
                  <a:gd name="connsiteY246" fmla="*/ 159110 h 570727"/>
                  <a:gd name="connsiteX247" fmla="*/ 121256 w 357379"/>
                  <a:gd name="connsiteY247" fmla="*/ 158973 h 570727"/>
                  <a:gd name="connsiteX248" fmla="*/ 120982 w 357379"/>
                  <a:gd name="connsiteY248" fmla="*/ 159247 h 570727"/>
                  <a:gd name="connsiteX249" fmla="*/ 120845 w 357379"/>
                  <a:gd name="connsiteY249" fmla="*/ 159522 h 570727"/>
                  <a:gd name="connsiteX250" fmla="*/ 120982 w 357379"/>
                  <a:gd name="connsiteY250" fmla="*/ 159385 h 570727"/>
                  <a:gd name="connsiteX251" fmla="*/ 92589 w 357379"/>
                  <a:gd name="connsiteY251" fmla="*/ 192166 h 570727"/>
                  <a:gd name="connsiteX252" fmla="*/ 76679 w 357379"/>
                  <a:gd name="connsiteY252" fmla="*/ 209996 h 570727"/>
                  <a:gd name="connsiteX253" fmla="*/ 74073 w 357379"/>
                  <a:gd name="connsiteY253" fmla="*/ 213151 h 570727"/>
                  <a:gd name="connsiteX254" fmla="*/ 65981 w 357379"/>
                  <a:gd name="connsiteY254" fmla="*/ 222341 h 570727"/>
                  <a:gd name="connsiteX255" fmla="*/ 66255 w 357379"/>
                  <a:gd name="connsiteY255" fmla="*/ 221930 h 570727"/>
                  <a:gd name="connsiteX256" fmla="*/ 62689 w 357379"/>
                  <a:gd name="connsiteY256" fmla="*/ 225633 h 570727"/>
                  <a:gd name="connsiteX257" fmla="*/ 55831 w 357379"/>
                  <a:gd name="connsiteY257" fmla="*/ 226044 h 570727"/>
                  <a:gd name="connsiteX258" fmla="*/ 54870 w 357379"/>
                  <a:gd name="connsiteY258" fmla="*/ 218775 h 570727"/>
                  <a:gd name="connsiteX259" fmla="*/ 55282 w 357379"/>
                  <a:gd name="connsiteY259" fmla="*/ 218226 h 570727"/>
                  <a:gd name="connsiteX260" fmla="*/ 55282 w 357379"/>
                  <a:gd name="connsiteY260" fmla="*/ 218226 h 570727"/>
                  <a:gd name="connsiteX261" fmla="*/ 55282 w 357379"/>
                  <a:gd name="connsiteY261" fmla="*/ 218226 h 570727"/>
                  <a:gd name="connsiteX262" fmla="*/ 68586 w 357379"/>
                  <a:gd name="connsiteY262" fmla="*/ 203002 h 570727"/>
                  <a:gd name="connsiteX263" fmla="*/ 68175 w 357379"/>
                  <a:gd name="connsiteY263" fmla="*/ 203550 h 570727"/>
                  <a:gd name="connsiteX264" fmla="*/ 81891 w 357379"/>
                  <a:gd name="connsiteY264" fmla="*/ 188051 h 570727"/>
                  <a:gd name="connsiteX265" fmla="*/ 81480 w 357379"/>
                  <a:gd name="connsiteY265" fmla="*/ 188599 h 570727"/>
                  <a:gd name="connsiteX266" fmla="*/ 89846 w 357379"/>
                  <a:gd name="connsiteY266" fmla="*/ 178861 h 570727"/>
                  <a:gd name="connsiteX267" fmla="*/ 97390 w 357379"/>
                  <a:gd name="connsiteY267" fmla="*/ 169534 h 570727"/>
                  <a:gd name="connsiteX268" fmla="*/ 116318 w 357379"/>
                  <a:gd name="connsiteY268" fmla="*/ 144434 h 570727"/>
                  <a:gd name="connsiteX269" fmla="*/ 116044 w 357379"/>
                  <a:gd name="connsiteY269" fmla="*/ 144845 h 570727"/>
                  <a:gd name="connsiteX270" fmla="*/ 131817 w 357379"/>
                  <a:gd name="connsiteY270" fmla="*/ 118511 h 570727"/>
                  <a:gd name="connsiteX271" fmla="*/ 131680 w 357379"/>
                  <a:gd name="connsiteY271" fmla="*/ 118648 h 570727"/>
                  <a:gd name="connsiteX272" fmla="*/ 141556 w 357379"/>
                  <a:gd name="connsiteY272" fmla="*/ 95331 h 570727"/>
                  <a:gd name="connsiteX273" fmla="*/ 141419 w 357379"/>
                  <a:gd name="connsiteY273" fmla="*/ 95880 h 570727"/>
                  <a:gd name="connsiteX274" fmla="*/ 145259 w 357379"/>
                  <a:gd name="connsiteY274" fmla="*/ 81752 h 570727"/>
                  <a:gd name="connsiteX275" fmla="*/ 145259 w 357379"/>
                  <a:gd name="connsiteY275" fmla="*/ 81889 h 570727"/>
                  <a:gd name="connsiteX276" fmla="*/ 145396 w 357379"/>
                  <a:gd name="connsiteY276" fmla="*/ 81478 h 570727"/>
                  <a:gd name="connsiteX277" fmla="*/ 145396 w 357379"/>
                  <a:gd name="connsiteY277" fmla="*/ 81341 h 570727"/>
                  <a:gd name="connsiteX278" fmla="*/ 145396 w 357379"/>
                  <a:gd name="connsiteY278" fmla="*/ 81341 h 570727"/>
                  <a:gd name="connsiteX279" fmla="*/ 146768 w 357379"/>
                  <a:gd name="connsiteY279" fmla="*/ 72288 h 570727"/>
                  <a:gd name="connsiteX280" fmla="*/ 146768 w 357379"/>
                  <a:gd name="connsiteY280" fmla="*/ 72836 h 570727"/>
                  <a:gd name="connsiteX281" fmla="*/ 146768 w 357379"/>
                  <a:gd name="connsiteY281" fmla="*/ 68310 h 570727"/>
                  <a:gd name="connsiteX282" fmla="*/ 146082 w 357379"/>
                  <a:gd name="connsiteY282" fmla="*/ 63235 h 570727"/>
                  <a:gd name="connsiteX283" fmla="*/ 145671 w 357379"/>
                  <a:gd name="connsiteY283" fmla="*/ 61726 h 570727"/>
                  <a:gd name="connsiteX284" fmla="*/ 145122 w 357379"/>
                  <a:gd name="connsiteY284" fmla="*/ 60355 h 570727"/>
                  <a:gd name="connsiteX285" fmla="*/ 144710 w 357379"/>
                  <a:gd name="connsiteY285" fmla="*/ 59532 h 570727"/>
                  <a:gd name="connsiteX286" fmla="*/ 144024 w 357379"/>
                  <a:gd name="connsiteY286" fmla="*/ 58846 h 570727"/>
                  <a:gd name="connsiteX287" fmla="*/ 143339 w 357379"/>
                  <a:gd name="connsiteY287" fmla="*/ 58297 h 570727"/>
                  <a:gd name="connsiteX288" fmla="*/ 141967 w 357379"/>
                  <a:gd name="connsiteY288" fmla="*/ 57475 h 570727"/>
                  <a:gd name="connsiteX289" fmla="*/ 140733 w 357379"/>
                  <a:gd name="connsiteY289" fmla="*/ 56926 h 570727"/>
                  <a:gd name="connsiteX290" fmla="*/ 139910 w 357379"/>
                  <a:gd name="connsiteY290" fmla="*/ 56789 h 570727"/>
                  <a:gd name="connsiteX291" fmla="*/ 138675 w 357379"/>
                  <a:gd name="connsiteY291" fmla="*/ 56652 h 570727"/>
                  <a:gd name="connsiteX292" fmla="*/ 135932 w 357379"/>
                  <a:gd name="connsiteY292" fmla="*/ 57063 h 570727"/>
                  <a:gd name="connsiteX293" fmla="*/ 136206 w 357379"/>
                  <a:gd name="connsiteY293" fmla="*/ 57063 h 570727"/>
                  <a:gd name="connsiteX294" fmla="*/ 132503 w 357379"/>
                  <a:gd name="connsiteY294" fmla="*/ 58161 h 570727"/>
                  <a:gd name="connsiteX295" fmla="*/ 133052 w 357379"/>
                  <a:gd name="connsiteY295" fmla="*/ 58023 h 570727"/>
                  <a:gd name="connsiteX296" fmla="*/ 129486 w 357379"/>
                  <a:gd name="connsiteY296" fmla="*/ 59532 h 570727"/>
                  <a:gd name="connsiteX297" fmla="*/ 129623 w 357379"/>
                  <a:gd name="connsiteY297" fmla="*/ 59395 h 570727"/>
                  <a:gd name="connsiteX298" fmla="*/ 124274 w 357379"/>
                  <a:gd name="connsiteY298" fmla="*/ 62687 h 570727"/>
                  <a:gd name="connsiteX299" fmla="*/ 114947 w 357379"/>
                  <a:gd name="connsiteY299" fmla="*/ 69819 h 570727"/>
                  <a:gd name="connsiteX300" fmla="*/ 114947 w 357379"/>
                  <a:gd name="connsiteY300" fmla="*/ 69819 h 570727"/>
                  <a:gd name="connsiteX301" fmla="*/ 98625 w 357379"/>
                  <a:gd name="connsiteY301" fmla="*/ 95880 h 570727"/>
                  <a:gd name="connsiteX302" fmla="*/ 85183 w 357379"/>
                  <a:gd name="connsiteY302" fmla="*/ 112476 h 570727"/>
                  <a:gd name="connsiteX303" fmla="*/ 76405 w 357379"/>
                  <a:gd name="connsiteY303" fmla="*/ 122489 h 570727"/>
                  <a:gd name="connsiteX304" fmla="*/ 66941 w 357379"/>
                  <a:gd name="connsiteY304" fmla="*/ 132776 h 570727"/>
                  <a:gd name="connsiteX305" fmla="*/ 61454 w 357379"/>
                  <a:gd name="connsiteY305" fmla="*/ 138673 h 570727"/>
                  <a:gd name="connsiteX306" fmla="*/ 56654 w 357379"/>
                  <a:gd name="connsiteY306" fmla="*/ 143337 h 570727"/>
                  <a:gd name="connsiteX307" fmla="*/ 54596 w 357379"/>
                  <a:gd name="connsiteY307" fmla="*/ 144845 h 570727"/>
                  <a:gd name="connsiteX308" fmla="*/ 48973 w 357379"/>
                  <a:gd name="connsiteY308" fmla="*/ 148000 h 570727"/>
                  <a:gd name="connsiteX309" fmla="*/ 42526 w 357379"/>
                  <a:gd name="connsiteY309" fmla="*/ 144845 h 570727"/>
                  <a:gd name="connsiteX310" fmla="*/ 42800 w 357379"/>
                  <a:gd name="connsiteY310" fmla="*/ 138948 h 570727"/>
                  <a:gd name="connsiteX311" fmla="*/ 44721 w 357379"/>
                  <a:gd name="connsiteY311" fmla="*/ 134833 h 570727"/>
                  <a:gd name="connsiteX312" fmla="*/ 47464 w 357379"/>
                  <a:gd name="connsiteY312" fmla="*/ 130993 h 570727"/>
                  <a:gd name="connsiteX313" fmla="*/ 62003 w 357379"/>
                  <a:gd name="connsiteY313" fmla="*/ 112339 h 570727"/>
                  <a:gd name="connsiteX314" fmla="*/ 76268 w 357379"/>
                  <a:gd name="connsiteY314" fmla="*/ 95605 h 570727"/>
                  <a:gd name="connsiteX315" fmla="*/ 85594 w 357379"/>
                  <a:gd name="connsiteY315" fmla="*/ 85318 h 570727"/>
                  <a:gd name="connsiteX316" fmla="*/ 92589 w 357379"/>
                  <a:gd name="connsiteY316" fmla="*/ 78186 h 570727"/>
                  <a:gd name="connsiteX317" fmla="*/ 109597 w 357379"/>
                  <a:gd name="connsiteY317" fmla="*/ 62275 h 570727"/>
                  <a:gd name="connsiteX318" fmla="*/ 114398 w 357379"/>
                  <a:gd name="connsiteY318" fmla="*/ 51028 h 570727"/>
                  <a:gd name="connsiteX319" fmla="*/ 114261 w 357379"/>
                  <a:gd name="connsiteY319" fmla="*/ 51439 h 570727"/>
                  <a:gd name="connsiteX320" fmla="*/ 118101 w 357379"/>
                  <a:gd name="connsiteY320" fmla="*/ 37723 h 570727"/>
                  <a:gd name="connsiteX321" fmla="*/ 117964 w 357379"/>
                  <a:gd name="connsiteY321" fmla="*/ 38272 h 570727"/>
                  <a:gd name="connsiteX322" fmla="*/ 119061 w 357379"/>
                  <a:gd name="connsiteY322" fmla="*/ 28808 h 570727"/>
                  <a:gd name="connsiteX323" fmla="*/ 119061 w 357379"/>
                  <a:gd name="connsiteY323" fmla="*/ 28945 h 570727"/>
                  <a:gd name="connsiteX324" fmla="*/ 119061 w 357379"/>
                  <a:gd name="connsiteY324" fmla="*/ 24556 h 570727"/>
                  <a:gd name="connsiteX325" fmla="*/ 119061 w 357379"/>
                  <a:gd name="connsiteY325" fmla="*/ 24694 h 570727"/>
                  <a:gd name="connsiteX326" fmla="*/ 118650 w 357379"/>
                  <a:gd name="connsiteY326" fmla="*/ 20853 h 570727"/>
                  <a:gd name="connsiteX327" fmla="*/ 117690 w 357379"/>
                  <a:gd name="connsiteY327" fmla="*/ 17287 h 570727"/>
                  <a:gd name="connsiteX328" fmla="*/ 117827 w 357379"/>
                  <a:gd name="connsiteY328" fmla="*/ 17698 h 570727"/>
                  <a:gd name="connsiteX329" fmla="*/ 116455 w 357379"/>
                  <a:gd name="connsiteY329" fmla="*/ 14269 h 570727"/>
                  <a:gd name="connsiteX330" fmla="*/ 116455 w 357379"/>
                  <a:gd name="connsiteY330" fmla="*/ 14269 h 570727"/>
                  <a:gd name="connsiteX331" fmla="*/ 115770 w 357379"/>
                  <a:gd name="connsiteY331" fmla="*/ 13035 h 570727"/>
                  <a:gd name="connsiteX332" fmla="*/ 115084 w 357379"/>
                  <a:gd name="connsiteY332" fmla="*/ 12075 h 570727"/>
                  <a:gd name="connsiteX333" fmla="*/ 114261 w 357379"/>
                  <a:gd name="connsiteY333" fmla="*/ 11252 h 570727"/>
                  <a:gd name="connsiteX334" fmla="*/ 113026 w 357379"/>
                  <a:gd name="connsiteY334" fmla="*/ 10291 h 570727"/>
                  <a:gd name="connsiteX335" fmla="*/ 113163 w 357379"/>
                  <a:gd name="connsiteY335" fmla="*/ 10429 h 570727"/>
                  <a:gd name="connsiteX336" fmla="*/ 113026 w 357379"/>
                  <a:gd name="connsiteY336" fmla="*/ 10291 h 570727"/>
                  <a:gd name="connsiteX337" fmla="*/ 112889 w 357379"/>
                  <a:gd name="connsiteY337" fmla="*/ 10155 h 570727"/>
                  <a:gd name="connsiteX338" fmla="*/ 113026 w 357379"/>
                  <a:gd name="connsiteY338" fmla="*/ 10291 h 570727"/>
                  <a:gd name="connsiteX339" fmla="*/ 111929 w 357379"/>
                  <a:gd name="connsiteY339" fmla="*/ 9606 h 570727"/>
                  <a:gd name="connsiteX340" fmla="*/ 108774 w 357379"/>
                  <a:gd name="connsiteY340" fmla="*/ 8234 h 570727"/>
                  <a:gd name="connsiteX341" fmla="*/ 109186 w 357379"/>
                  <a:gd name="connsiteY341" fmla="*/ 8509 h 570727"/>
                  <a:gd name="connsiteX342" fmla="*/ 107677 w 357379"/>
                  <a:gd name="connsiteY342" fmla="*/ 8234 h 570727"/>
                  <a:gd name="connsiteX343" fmla="*/ 107677 w 357379"/>
                  <a:gd name="connsiteY343" fmla="*/ 8234 h 570727"/>
                  <a:gd name="connsiteX344" fmla="*/ 107677 w 357379"/>
                  <a:gd name="connsiteY344" fmla="*/ 8234 h 570727"/>
                  <a:gd name="connsiteX345" fmla="*/ 107266 w 357379"/>
                  <a:gd name="connsiteY345" fmla="*/ 8097 h 570727"/>
                  <a:gd name="connsiteX346" fmla="*/ 107677 w 357379"/>
                  <a:gd name="connsiteY346" fmla="*/ 8234 h 570727"/>
                  <a:gd name="connsiteX347" fmla="*/ 105757 w 357379"/>
                  <a:gd name="connsiteY347" fmla="*/ 8097 h 570727"/>
                  <a:gd name="connsiteX348" fmla="*/ 106305 w 357379"/>
                  <a:gd name="connsiteY348" fmla="*/ 8097 h 570727"/>
                  <a:gd name="connsiteX349" fmla="*/ 104385 w 357379"/>
                  <a:gd name="connsiteY349" fmla="*/ 8097 h 570727"/>
                  <a:gd name="connsiteX350" fmla="*/ 104660 w 357379"/>
                  <a:gd name="connsiteY350" fmla="*/ 8097 h 570727"/>
                  <a:gd name="connsiteX351" fmla="*/ 101093 w 357379"/>
                  <a:gd name="connsiteY351" fmla="*/ 8646 h 570727"/>
                  <a:gd name="connsiteX352" fmla="*/ 99036 w 357379"/>
                  <a:gd name="connsiteY352" fmla="*/ 9194 h 570727"/>
                  <a:gd name="connsiteX353" fmla="*/ 93001 w 357379"/>
                  <a:gd name="connsiteY353" fmla="*/ 11800 h 570727"/>
                  <a:gd name="connsiteX354" fmla="*/ 85183 w 357379"/>
                  <a:gd name="connsiteY354" fmla="*/ 16464 h 570727"/>
                  <a:gd name="connsiteX355" fmla="*/ 85320 w 357379"/>
                  <a:gd name="connsiteY355" fmla="*/ 16327 h 570727"/>
                  <a:gd name="connsiteX356" fmla="*/ 66529 w 357379"/>
                  <a:gd name="connsiteY356" fmla="*/ 30317 h 570727"/>
                  <a:gd name="connsiteX357" fmla="*/ 59123 w 357379"/>
                  <a:gd name="connsiteY357" fmla="*/ 36352 h 570727"/>
                  <a:gd name="connsiteX358" fmla="*/ 50893 w 357379"/>
                  <a:gd name="connsiteY358" fmla="*/ 43073 h 570727"/>
                  <a:gd name="connsiteX359" fmla="*/ 18797 w 357379"/>
                  <a:gd name="connsiteY359" fmla="*/ 73522 h 570727"/>
                  <a:gd name="connsiteX360" fmla="*/ 18797 w 357379"/>
                  <a:gd name="connsiteY360" fmla="*/ 73522 h 570727"/>
                  <a:gd name="connsiteX361" fmla="*/ 10842 w 357379"/>
                  <a:gd name="connsiteY361" fmla="*/ 83535 h 570727"/>
                  <a:gd name="connsiteX362" fmla="*/ 10842 w 357379"/>
                  <a:gd name="connsiteY362" fmla="*/ 83398 h 570727"/>
                  <a:gd name="connsiteX363" fmla="*/ 8099 w 357379"/>
                  <a:gd name="connsiteY363" fmla="*/ 88061 h 570727"/>
                  <a:gd name="connsiteX364" fmla="*/ 8099 w 357379"/>
                  <a:gd name="connsiteY364" fmla="*/ 87924 h 570727"/>
                  <a:gd name="connsiteX365" fmla="*/ 7962 w 357379"/>
                  <a:gd name="connsiteY365" fmla="*/ 88061 h 570727"/>
                  <a:gd name="connsiteX366" fmla="*/ 7825 w 357379"/>
                  <a:gd name="connsiteY366" fmla="*/ 88336 h 570727"/>
                  <a:gd name="connsiteX367" fmla="*/ 7962 w 357379"/>
                  <a:gd name="connsiteY367" fmla="*/ 88199 h 570727"/>
                  <a:gd name="connsiteX368" fmla="*/ 7413 w 357379"/>
                  <a:gd name="connsiteY368" fmla="*/ 89570 h 570727"/>
                  <a:gd name="connsiteX369" fmla="*/ 7276 w 357379"/>
                  <a:gd name="connsiteY369" fmla="*/ 90119 h 570727"/>
                  <a:gd name="connsiteX370" fmla="*/ 8922 w 357379"/>
                  <a:gd name="connsiteY370" fmla="*/ 91902 h 570727"/>
                  <a:gd name="connsiteX371" fmla="*/ 7139 w 357379"/>
                  <a:gd name="connsiteY371" fmla="*/ 96291 h 570727"/>
                  <a:gd name="connsiteX372" fmla="*/ 2750 w 357379"/>
                  <a:gd name="connsiteY372" fmla="*/ 96565 h 570727"/>
                  <a:gd name="connsiteX373" fmla="*/ 555 w 357379"/>
                  <a:gd name="connsiteY373" fmla="*/ 94371 h 570727"/>
                  <a:gd name="connsiteX374" fmla="*/ 281 w 357379"/>
                  <a:gd name="connsiteY374" fmla="*/ 89433 h 570727"/>
                  <a:gd name="connsiteX375" fmla="*/ 1652 w 357379"/>
                  <a:gd name="connsiteY375" fmla="*/ 85318 h 570727"/>
                  <a:gd name="connsiteX376" fmla="*/ 3710 w 357379"/>
                  <a:gd name="connsiteY376" fmla="*/ 81478 h 570727"/>
                  <a:gd name="connsiteX377" fmla="*/ 10431 w 357379"/>
                  <a:gd name="connsiteY377" fmla="*/ 72151 h 570727"/>
                  <a:gd name="connsiteX378" fmla="*/ 18386 w 357379"/>
                  <a:gd name="connsiteY378" fmla="*/ 63098 h 570727"/>
                  <a:gd name="connsiteX379" fmla="*/ 28536 w 357379"/>
                  <a:gd name="connsiteY379" fmla="*/ 52948 h 570727"/>
                  <a:gd name="connsiteX380" fmla="*/ 45407 w 357379"/>
                  <a:gd name="connsiteY380" fmla="*/ 37449 h 570727"/>
                  <a:gd name="connsiteX381" fmla="*/ 53087 w 357379"/>
                  <a:gd name="connsiteY381" fmla="*/ 31003 h 570727"/>
                  <a:gd name="connsiteX382" fmla="*/ 61591 w 357379"/>
                  <a:gd name="connsiteY382" fmla="*/ 23871 h 570727"/>
                  <a:gd name="connsiteX383" fmla="*/ 86829 w 357379"/>
                  <a:gd name="connsiteY383" fmla="*/ 5628 h 570727"/>
                  <a:gd name="connsiteX384" fmla="*/ 91629 w 357379"/>
                  <a:gd name="connsiteY384" fmla="*/ 3159 h 570727"/>
                  <a:gd name="connsiteX385" fmla="*/ 96567 w 357379"/>
                  <a:gd name="connsiteY385" fmla="*/ 1239 h 570727"/>
                  <a:gd name="connsiteX386" fmla="*/ 101368 w 357379"/>
                  <a:gd name="connsiteY386" fmla="*/ 279 h 570727"/>
                  <a:gd name="connsiteX387" fmla="*/ 106031 w 357379"/>
                  <a:gd name="connsiteY387" fmla="*/ 4 h 570727"/>
                  <a:gd name="connsiteX388" fmla="*/ 120707 w 357379"/>
                  <a:gd name="connsiteY388" fmla="*/ 6726 h 570727"/>
                  <a:gd name="connsiteX389" fmla="*/ 124411 w 357379"/>
                  <a:gd name="connsiteY389" fmla="*/ 12761 h 570727"/>
                  <a:gd name="connsiteX390" fmla="*/ 126605 w 357379"/>
                  <a:gd name="connsiteY390" fmla="*/ 21539 h 570727"/>
                  <a:gd name="connsiteX391" fmla="*/ 126605 w 357379"/>
                  <a:gd name="connsiteY391" fmla="*/ 32100 h 570727"/>
                  <a:gd name="connsiteX392" fmla="*/ 123862 w 357379"/>
                  <a:gd name="connsiteY392" fmla="*/ 46639 h 570727"/>
                  <a:gd name="connsiteX393" fmla="*/ 121805 w 357379"/>
                  <a:gd name="connsiteY393" fmla="*/ 53223 h 570727"/>
                  <a:gd name="connsiteX394" fmla="*/ 124959 w 357379"/>
                  <a:gd name="connsiteY394" fmla="*/ 51439 h 570727"/>
                  <a:gd name="connsiteX395" fmla="*/ 133737 w 357379"/>
                  <a:gd name="connsiteY395" fmla="*/ 48285 h 570727"/>
                  <a:gd name="connsiteX396" fmla="*/ 136755 w 357379"/>
                  <a:gd name="connsiteY396" fmla="*/ 47874 h 570727"/>
                  <a:gd name="connsiteX397" fmla="*/ 141007 w 357379"/>
                  <a:gd name="connsiteY397" fmla="*/ 47874 h 570727"/>
                  <a:gd name="connsiteX398" fmla="*/ 147453 w 357379"/>
                  <a:gd name="connsiteY398" fmla="*/ 50617 h 570727"/>
                  <a:gd name="connsiteX399" fmla="*/ 149785 w 357379"/>
                  <a:gd name="connsiteY399" fmla="*/ 52400 h 570727"/>
                  <a:gd name="connsiteX400" fmla="*/ 151294 w 357379"/>
                  <a:gd name="connsiteY400" fmla="*/ 54046 h 570727"/>
                  <a:gd name="connsiteX401" fmla="*/ 152529 w 357379"/>
                  <a:gd name="connsiteY401" fmla="*/ 56103 h 570727"/>
                  <a:gd name="connsiteX402" fmla="*/ 154723 w 357379"/>
                  <a:gd name="connsiteY402" fmla="*/ 63373 h 570727"/>
                  <a:gd name="connsiteX403" fmla="*/ 155135 w 357379"/>
                  <a:gd name="connsiteY403" fmla="*/ 73385 h 570727"/>
                  <a:gd name="connsiteX404" fmla="*/ 148688 w 357379"/>
                  <a:gd name="connsiteY404" fmla="*/ 101092 h 570727"/>
                  <a:gd name="connsiteX405" fmla="*/ 137441 w 357379"/>
                  <a:gd name="connsiteY405" fmla="*/ 126603 h 570727"/>
                  <a:gd name="connsiteX406" fmla="*/ 141007 w 357379"/>
                  <a:gd name="connsiteY406" fmla="*/ 123174 h 570727"/>
                  <a:gd name="connsiteX407" fmla="*/ 151020 w 357379"/>
                  <a:gd name="connsiteY407" fmla="*/ 114670 h 570727"/>
                  <a:gd name="connsiteX408" fmla="*/ 161581 w 357379"/>
                  <a:gd name="connsiteY408" fmla="*/ 106990 h 570727"/>
                  <a:gd name="connsiteX409" fmla="*/ 171731 w 357379"/>
                  <a:gd name="connsiteY409" fmla="*/ 101915 h 570727"/>
                  <a:gd name="connsiteX410" fmla="*/ 180783 w 357379"/>
                  <a:gd name="connsiteY410" fmla="*/ 100543 h 570727"/>
                  <a:gd name="connsiteX411" fmla="*/ 185447 w 357379"/>
                  <a:gd name="connsiteY411" fmla="*/ 101503 h 570727"/>
                  <a:gd name="connsiteX412" fmla="*/ 188190 w 357379"/>
                  <a:gd name="connsiteY412" fmla="*/ 103012 h 570727"/>
                  <a:gd name="connsiteX413" fmla="*/ 192579 w 357379"/>
                  <a:gd name="connsiteY413" fmla="*/ 107812 h 570727"/>
                  <a:gd name="connsiteX414" fmla="*/ 192579 w 357379"/>
                  <a:gd name="connsiteY414" fmla="*/ 126192 h 570727"/>
                  <a:gd name="connsiteX415" fmla="*/ 188601 w 357379"/>
                  <a:gd name="connsiteY415" fmla="*/ 135656 h 570727"/>
                  <a:gd name="connsiteX416" fmla="*/ 181469 w 357379"/>
                  <a:gd name="connsiteY416" fmla="*/ 148274 h 570727"/>
                  <a:gd name="connsiteX417" fmla="*/ 172691 w 357379"/>
                  <a:gd name="connsiteY417" fmla="*/ 161305 h 570727"/>
                  <a:gd name="connsiteX418" fmla="*/ 160072 w 357379"/>
                  <a:gd name="connsiteY418" fmla="*/ 178999 h 570727"/>
                  <a:gd name="connsiteX419" fmla="*/ 144436 w 357379"/>
                  <a:gd name="connsiteY419" fmla="*/ 200121 h 570727"/>
                  <a:gd name="connsiteX420" fmla="*/ 137852 w 357379"/>
                  <a:gd name="connsiteY420" fmla="*/ 208762 h 570727"/>
                  <a:gd name="connsiteX421" fmla="*/ 141830 w 357379"/>
                  <a:gd name="connsiteY421" fmla="*/ 205333 h 570727"/>
                  <a:gd name="connsiteX422" fmla="*/ 144162 w 357379"/>
                  <a:gd name="connsiteY422" fmla="*/ 203687 h 570727"/>
                  <a:gd name="connsiteX423" fmla="*/ 150197 w 357379"/>
                  <a:gd name="connsiteY423" fmla="*/ 199298 h 570727"/>
                  <a:gd name="connsiteX424" fmla="*/ 158015 w 357379"/>
                  <a:gd name="connsiteY424" fmla="*/ 193675 h 570727"/>
                  <a:gd name="connsiteX425" fmla="*/ 169399 w 357379"/>
                  <a:gd name="connsiteY425" fmla="*/ 186542 h 570727"/>
                  <a:gd name="connsiteX426" fmla="*/ 172142 w 357379"/>
                  <a:gd name="connsiteY426" fmla="*/ 185034 h 570727"/>
                  <a:gd name="connsiteX427" fmla="*/ 179686 w 357379"/>
                  <a:gd name="connsiteY427" fmla="*/ 180919 h 570727"/>
                  <a:gd name="connsiteX428" fmla="*/ 196420 w 357379"/>
                  <a:gd name="connsiteY428" fmla="*/ 174061 h 570727"/>
                  <a:gd name="connsiteX429" fmla="*/ 206707 w 357379"/>
                  <a:gd name="connsiteY429" fmla="*/ 172826 h 570727"/>
                  <a:gd name="connsiteX430" fmla="*/ 215073 w 357379"/>
                  <a:gd name="connsiteY430" fmla="*/ 175158 h 570727"/>
                  <a:gd name="connsiteX431" fmla="*/ 220834 w 357379"/>
                  <a:gd name="connsiteY431" fmla="*/ 179959 h 570727"/>
                  <a:gd name="connsiteX432" fmla="*/ 224400 w 357379"/>
                  <a:gd name="connsiteY432" fmla="*/ 186679 h 570727"/>
                  <a:gd name="connsiteX433" fmla="*/ 226046 w 357379"/>
                  <a:gd name="connsiteY433" fmla="*/ 195869 h 570727"/>
                  <a:gd name="connsiteX434" fmla="*/ 224675 w 357379"/>
                  <a:gd name="connsiteY434" fmla="*/ 208899 h 570727"/>
                  <a:gd name="connsiteX435" fmla="*/ 221246 w 357379"/>
                  <a:gd name="connsiteY435" fmla="*/ 220558 h 570727"/>
                  <a:gd name="connsiteX436" fmla="*/ 215485 w 357379"/>
                  <a:gd name="connsiteY436" fmla="*/ 233176 h 570727"/>
                  <a:gd name="connsiteX437" fmla="*/ 201083 w 357379"/>
                  <a:gd name="connsiteY437" fmla="*/ 256768 h 570727"/>
                  <a:gd name="connsiteX438" fmla="*/ 196968 w 357379"/>
                  <a:gd name="connsiteY438" fmla="*/ 262529 h 570727"/>
                  <a:gd name="connsiteX439" fmla="*/ 199712 w 357379"/>
                  <a:gd name="connsiteY439" fmla="*/ 260472 h 570727"/>
                  <a:gd name="connsiteX440" fmla="*/ 207255 w 357379"/>
                  <a:gd name="connsiteY440" fmla="*/ 255122 h 570727"/>
                  <a:gd name="connsiteX441" fmla="*/ 213290 w 357379"/>
                  <a:gd name="connsiteY441" fmla="*/ 251008 h 570727"/>
                  <a:gd name="connsiteX442" fmla="*/ 215759 w 357379"/>
                  <a:gd name="connsiteY442" fmla="*/ 249362 h 570727"/>
                  <a:gd name="connsiteX443" fmla="*/ 226869 w 357379"/>
                  <a:gd name="connsiteY443" fmla="*/ 242641 h 570727"/>
                  <a:gd name="connsiteX444" fmla="*/ 235647 w 357379"/>
                  <a:gd name="connsiteY444" fmla="*/ 237977 h 570727"/>
                  <a:gd name="connsiteX445" fmla="*/ 247718 w 357379"/>
                  <a:gd name="connsiteY445" fmla="*/ 233863 h 570727"/>
                  <a:gd name="connsiteX446" fmla="*/ 256633 w 357379"/>
                  <a:gd name="connsiteY446" fmla="*/ 233451 h 570727"/>
                  <a:gd name="connsiteX447" fmla="*/ 264863 w 357379"/>
                  <a:gd name="connsiteY447" fmla="*/ 236880 h 570727"/>
                  <a:gd name="connsiteX448" fmla="*/ 269252 w 357379"/>
                  <a:gd name="connsiteY448" fmla="*/ 241955 h 570727"/>
                  <a:gd name="connsiteX449" fmla="*/ 270897 w 357379"/>
                  <a:gd name="connsiteY449" fmla="*/ 246070 h 570727"/>
                  <a:gd name="connsiteX450" fmla="*/ 271583 w 357379"/>
                  <a:gd name="connsiteY450" fmla="*/ 250733 h 570727"/>
                  <a:gd name="connsiteX451" fmla="*/ 266097 w 357379"/>
                  <a:gd name="connsiteY451" fmla="*/ 273502 h 570727"/>
                  <a:gd name="connsiteX452" fmla="*/ 257456 w 357379"/>
                  <a:gd name="connsiteY452" fmla="*/ 289275 h 570727"/>
                  <a:gd name="connsiteX453" fmla="*/ 247306 w 357379"/>
                  <a:gd name="connsiteY453" fmla="*/ 304226 h 570727"/>
                  <a:gd name="connsiteX454" fmla="*/ 233727 w 357379"/>
                  <a:gd name="connsiteY454" fmla="*/ 321782 h 570727"/>
                  <a:gd name="connsiteX455" fmla="*/ 237568 w 357379"/>
                  <a:gd name="connsiteY455" fmla="*/ 319450 h 570727"/>
                  <a:gd name="connsiteX456" fmla="*/ 245934 w 357379"/>
                  <a:gd name="connsiteY456" fmla="*/ 314513 h 570727"/>
                  <a:gd name="connsiteX457" fmla="*/ 257044 w 357379"/>
                  <a:gd name="connsiteY457" fmla="*/ 308889 h 570727"/>
                  <a:gd name="connsiteX458" fmla="*/ 266920 w 357379"/>
                  <a:gd name="connsiteY458" fmla="*/ 304363 h 570727"/>
                  <a:gd name="connsiteX459" fmla="*/ 280087 w 357379"/>
                  <a:gd name="connsiteY459" fmla="*/ 299836 h 570727"/>
                  <a:gd name="connsiteX460" fmla="*/ 285711 w 357379"/>
                  <a:gd name="connsiteY460" fmla="*/ 298739 h 570727"/>
                  <a:gd name="connsiteX461" fmla="*/ 291334 w 357379"/>
                  <a:gd name="connsiteY461" fmla="*/ 298602 h 570727"/>
                  <a:gd name="connsiteX462" fmla="*/ 298741 w 357379"/>
                  <a:gd name="connsiteY462" fmla="*/ 300522 h 570727"/>
                  <a:gd name="connsiteX463" fmla="*/ 301484 w 357379"/>
                  <a:gd name="connsiteY463" fmla="*/ 302168 h 570727"/>
                  <a:gd name="connsiteX464" fmla="*/ 303816 w 357379"/>
                  <a:gd name="connsiteY464" fmla="*/ 304226 h 570727"/>
                  <a:gd name="connsiteX465" fmla="*/ 305462 w 357379"/>
                  <a:gd name="connsiteY465" fmla="*/ 306694 h 570727"/>
                  <a:gd name="connsiteX466" fmla="*/ 307382 w 357379"/>
                  <a:gd name="connsiteY466" fmla="*/ 312318 h 570727"/>
                  <a:gd name="connsiteX467" fmla="*/ 305050 w 357379"/>
                  <a:gd name="connsiteY467" fmla="*/ 331383 h 570727"/>
                  <a:gd name="connsiteX468" fmla="*/ 300250 w 357379"/>
                  <a:gd name="connsiteY468" fmla="*/ 343042 h 570727"/>
                  <a:gd name="connsiteX469" fmla="*/ 292706 w 357379"/>
                  <a:gd name="connsiteY469" fmla="*/ 356758 h 570727"/>
                  <a:gd name="connsiteX470" fmla="*/ 283928 w 357379"/>
                  <a:gd name="connsiteY470" fmla="*/ 370200 h 570727"/>
                  <a:gd name="connsiteX471" fmla="*/ 273229 w 357379"/>
                  <a:gd name="connsiteY471" fmla="*/ 384875 h 570727"/>
                  <a:gd name="connsiteX472" fmla="*/ 261571 w 357379"/>
                  <a:gd name="connsiteY472" fmla="*/ 399277 h 570727"/>
                  <a:gd name="connsiteX473" fmla="*/ 244837 w 357379"/>
                  <a:gd name="connsiteY473" fmla="*/ 419165 h 570727"/>
                  <a:gd name="connsiteX474" fmla="*/ 244151 w 357379"/>
                  <a:gd name="connsiteY474" fmla="*/ 419989 h 570727"/>
                  <a:gd name="connsiteX475" fmla="*/ 261159 w 357379"/>
                  <a:gd name="connsiteY475" fmla="*/ 408055 h 570727"/>
                  <a:gd name="connsiteX476" fmla="*/ 266508 w 357379"/>
                  <a:gd name="connsiteY476" fmla="*/ 404490 h 570727"/>
                  <a:gd name="connsiteX477" fmla="*/ 279402 w 357379"/>
                  <a:gd name="connsiteY477" fmla="*/ 396671 h 570727"/>
                  <a:gd name="connsiteX478" fmla="*/ 298192 w 357379"/>
                  <a:gd name="connsiteY478" fmla="*/ 386384 h 570727"/>
                  <a:gd name="connsiteX479" fmla="*/ 319315 w 357379"/>
                  <a:gd name="connsiteY479" fmla="*/ 376920 h 570727"/>
                  <a:gd name="connsiteX480" fmla="*/ 330288 w 357379"/>
                  <a:gd name="connsiteY480" fmla="*/ 373765 h 570727"/>
                  <a:gd name="connsiteX481" fmla="*/ 342084 w 357379"/>
                  <a:gd name="connsiteY481" fmla="*/ 373629 h 570727"/>
                  <a:gd name="connsiteX482" fmla="*/ 350039 w 357379"/>
                  <a:gd name="connsiteY482" fmla="*/ 376920 h 570727"/>
                  <a:gd name="connsiteX483" fmla="*/ 352782 w 357379"/>
                  <a:gd name="connsiteY483" fmla="*/ 379389 h 570727"/>
                  <a:gd name="connsiteX484" fmla="*/ 355662 w 357379"/>
                  <a:gd name="connsiteY484" fmla="*/ 383504 h 570727"/>
                  <a:gd name="connsiteX485" fmla="*/ 357308 w 357379"/>
                  <a:gd name="connsiteY485" fmla="*/ 389951 h 570727"/>
                  <a:gd name="connsiteX486" fmla="*/ 356211 w 357379"/>
                  <a:gd name="connsiteY486" fmla="*/ 401884 h 570727"/>
                  <a:gd name="connsiteX487" fmla="*/ 354565 w 357379"/>
                  <a:gd name="connsiteY487" fmla="*/ 407096 h 570727"/>
                  <a:gd name="connsiteX488" fmla="*/ 351548 w 357379"/>
                  <a:gd name="connsiteY488" fmla="*/ 413816 h 570727"/>
                  <a:gd name="connsiteX489" fmla="*/ 345238 w 357379"/>
                  <a:gd name="connsiteY489" fmla="*/ 425338 h 570727"/>
                  <a:gd name="connsiteX490" fmla="*/ 337832 w 357379"/>
                  <a:gd name="connsiteY490" fmla="*/ 436585 h 570727"/>
                  <a:gd name="connsiteX491" fmla="*/ 327270 w 357379"/>
                  <a:gd name="connsiteY491" fmla="*/ 451124 h 570727"/>
                  <a:gd name="connsiteX492" fmla="*/ 310811 w 357379"/>
                  <a:gd name="connsiteY492" fmla="*/ 471424 h 570727"/>
                  <a:gd name="connsiteX493" fmla="*/ 299564 w 357379"/>
                  <a:gd name="connsiteY493" fmla="*/ 485002 h 570727"/>
                  <a:gd name="connsiteX494" fmla="*/ 274875 w 357379"/>
                  <a:gd name="connsiteY494" fmla="*/ 513943 h 570727"/>
                  <a:gd name="connsiteX495" fmla="*/ 227555 w 357379"/>
                  <a:gd name="connsiteY495" fmla="*/ 568259 h 570727"/>
                  <a:gd name="connsiteX496" fmla="*/ 223440 w 357379"/>
                  <a:gd name="connsiteY496" fmla="*/ 570727 h 570727"/>
                  <a:gd name="connsiteX497" fmla="*/ 222617 w 357379"/>
                  <a:gd name="connsiteY497" fmla="*/ 570727 h 570727"/>
                  <a:gd name="connsiteX498" fmla="*/ 218365 w 357379"/>
                  <a:gd name="connsiteY498" fmla="*/ 568807 h 570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</a:cxnLst>
                <a:rect l="l" t="t" r="r" b="b"/>
                <a:pathLst>
                  <a:path w="357379" h="570727">
                    <a:moveTo>
                      <a:pt x="70095" y="116042"/>
                    </a:moveTo>
                    <a:cubicBezTo>
                      <a:pt x="68998" y="117277"/>
                      <a:pt x="67901" y="118511"/>
                      <a:pt x="66941" y="119883"/>
                    </a:cubicBezTo>
                    <a:cubicBezTo>
                      <a:pt x="69410" y="117139"/>
                      <a:pt x="71878" y="114396"/>
                      <a:pt x="74347" y="111790"/>
                    </a:cubicBezTo>
                    <a:cubicBezTo>
                      <a:pt x="74347" y="111790"/>
                      <a:pt x="74347" y="111790"/>
                      <a:pt x="74347" y="111927"/>
                    </a:cubicBezTo>
                    <a:cubicBezTo>
                      <a:pt x="74484" y="111790"/>
                      <a:pt x="74484" y="111790"/>
                      <a:pt x="74622" y="111653"/>
                    </a:cubicBezTo>
                    <a:cubicBezTo>
                      <a:pt x="74622" y="111653"/>
                      <a:pt x="74759" y="111516"/>
                      <a:pt x="74759" y="111516"/>
                    </a:cubicBezTo>
                    <a:cubicBezTo>
                      <a:pt x="74759" y="111516"/>
                      <a:pt x="74759" y="111516"/>
                      <a:pt x="74622" y="111653"/>
                    </a:cubicBezTo>
                    <a:cubicBezTo>
                      <a:pt x="77502" y="108224"/>
                      <a:pt x="80382" y="104932"/>
                      <a:pt x="83263" y="101503"/>
                    </a:cubicBezTo>
                    <a:cubicBezTo>
                      <a:pt x="84223" y="100406"/>
                      <a:pt x="85183" y="99171"/>
                      <a:pt x="86143" y="97937"/>
                    </a:cubicBezTo>
                    <a:cubicBezTo>
                      <a:pt x="84086" y="100132"/>
                      <a:pt x="82165" y="102326"/>
                      <a:pt x="80108" y="104658"/>
                    </a:cubicBezTo>
                    <a:cubicBezTo>
                      <a:pt x="80245" y="104521"/>
                      <a:pt x="80382" y="104383"/>
                      <a:pt x="80519" y="104246"/>
                    </a:cubicBezTo>
                    <a:cubicBezTo>
                      <a:pt x="76953" y="108087"/>
                      <a:pt x="73524" y="112064"/>
                      <a:pt x="70095" y="116042"/>
                    </a:cubicBezTo>
                    <a:close/>
                    <a:moveTo>
                      <a:pt x="218365" y="568807"/>
                    </a:moveTo>
                    <a:cubicBezTo>
                      <a:pt x="215759" y="566750"/>
                      <a:pt x="214936" y="562498"/>
                      <a:pt x="217268" y="559892"/>
                    </a:cubicBezTo>
                    <a:cubicBezTo>
                      <a:pt x="236196" y="538221"/>
                      <a:pt x="255261" y="516686"/>
                      <a:pt x="274464" y="495152"/>
                    </a:cubicBezTo>
                    <a:cubicBezTo>
                      <a:pt x="274464" y="495152"/>
                      <a:pt x="274326" y="495289"/>
                      <a:pt x="274326" y="495289"/>
                    </a:cubicBezTo>
                    <a:cubicBezTo>
                      <a:pt x="280910" y="487745"/>
                      <a:pt x="287631" y="480202"/>
                      <a:pt x="294078" y="472658"/>
                    </a:cubicBezTo>
                    <a:cubicBezTo>
                      <a:pt x="298741" y="467171"/>
                      <a:pt x="303405" y="461822"/>
                      <a:pt x="307931" y="456336"/>
                    </a:cubicBezTo>
                    <a:cubicBezTo>
                      <a:pt x="316983" y="445638"/>
                      <a:pt x="325487" y="434665"/>
                      <a:pt x="333305" y="423143"/>
                    </a:cubicBezTo>
                    <a:cubicBezTo>
                      <a:pt x="333305" y="423143"/>
                      <a:pt x="333305" y="423280"/>
                      <a:pt x="333305" y="423280"/>
                    </a:cubicBezTo>
                    <a:cubicBezTo>
                      <a:pt x="334677" y="421360"/>
                      <a:pt x="335911" y="419303"/>
                      <a:pt x="337146" y="417245"/>
                    </a:cubicBezTo>
                    <a:cubicBezTo>
                      <a:pt x="338792" y="414502"/>
                      <a:pt x="340163" y="411759"/>
                      <a:pt x="341535" y="409016"/>
                    </a:cubicBezTo>
                    <a:cubicBezTo>
                      <a:pt x="342906" y="406135"/>
                      <a:pt x="344141" y="403255"/>
                      <a:pt x="345238" y="400375"/>
                    </a:cubicBezTo>
                    <a:cubicBezTo>
                      <a:pt x="345101" y="400649"/>
                      <a:pt x="345101" y="400786"/>
                      <a:pt x="344964" y="401061"/>
                    </a:cubicBezTo>
                    <a:cubicBezTo>
                      <a:pt x="345513" y="399689"/>
                      <a:pt x="345787" y="398180"/>
                      <a:pt x="346061" y="396671"/>
                    </a:cubicBezTo>
                    <a:cubicBezTo>
                      <a:pt x="346061" y="396671"/>
                      <a:pt x="346061" y="396809"/>
                      <a:pt x="346061" y="396809"/>
                    </a:cubicBezTo>
                    <a:cubicBezTo>
                      <a:pt x="346061" y="396809"/>
                      <a:pt x="346061" y="396671"/>
                      <a:pt x="346061" y="396671"/>
                    </a:cubicBezTo>
                    <a:cubicBezTo>
                      <a:pt x="346061" y="396671"/>
                      <a:pt x="346061" y="396534"/>
                      <a:pt x="346061" y="396534"/>
                    </a:cubicBezTo>
                    <a:cubicBezTo>
                      <a:pt x="346061" y="396534"/>
                      <a:pt x="346061" y="396671"/>
                      <a:pt x="346061" y="396671"/>
                    </a:cubicBezTo>
                    <a:cubicBezTo>
                      <a:pt x="346198" y="395574"/>
                      <a:pt x="346335" y="394614"/>
                      <a:pt x="346473" y="393517"/>
                    </a:cubicBezTo>
                    <a:cubicBezTo>
                      <a:pt x="346473" y="392557"/>
                      <a:pt x="346473" y="391459"/>
                      <a:pt x="346473" y="390499"/>
                    </a:cubicBezTo>
                    <a:cubicBezTo>
                      <a:pt x="346335" y="389951"/>
                      <a:pt x="346335" y="389539"/>
                      <a:pt x="346198" y="388990"/>
                    </a:cubicBezTo>
                    <a:cubicBezTo>
                      <a:pt x="346061" y="388716"/>
                      <a:pt x="346061" y="388442"/>
                      <a:pt x="345924" y="388168"/>
                    </a:cubicBezTo>
                    <a:cubicBezTo>
                      <a:pt x="345787" y="387893"/>
                      <a:pt x="345513" y="387481"/>
                      <a:pt x="345375" y="387207"/>
                    </a:cubicBezTo>
                    <a:cubicBezTo>
                      <a:pt x="345101" y="386933"/>
                      <a:pt x="344827" y="386659"/>
                      <a:pt x="344553" y="386247"/>
                    </a:cubicBezTo>
                    <a:cubicBezTo>
                      <a:pt x="344141" y="385973"/>
                      <a:pt x="343867" y="385561"/>
                      <a:pt x="343455" y="385287"/>
                    </a:cubicBezTo>
                    <a:cubicBezTo>
                      <a:pt x="343044" y="385013"/>
                      <a:pt x="342769" y="384875"/>
                      <a:pt x="342358" y="384601"/>
                    </a:cubicBezTo>
                    <a:cubicBezTo>
                      <a:pt x="341946" y="384464"/>
                      <a:pt x="341672" y="384327"/>
                      <a:pt x="341261" y="384190"/>
                    </a:cubicBezTo>
                    <a:cubicBezTo>
                      <a:pt x="340712" y="384052"/>
                      <a:pt x="340163" y="384052"/>
                      <a:pt x="339752" y="383916"/>
                    </a:cubicBezTo>
                    <a:cubicBezTo>
                      <a:pt x="340026" y="383916"/>
                      <a:pt x="340163" y="383916"/>
                      <a:pt x="340438" y="383916"/>
                    </a:cubicBezTo>
                    <a:cubicBezTo>
                      <a:pt x="339066" y="383778"/>
                      <a:pt x="337557" y="383778"/>
                      <a:pt x="336186" y="383778"/>
                    </a:cubicBezTo>
                    <a:cubicBezTo>
                      <a:pt x="336323" y="383778"/>
                      <a:pt x="336460" y="383778"/>
                      <a:pt x="336597" y="383778"/>
                    </a:cubicBezTo>
                    <a:cubicBezTo>
                      <a:pt x="336323" y="383778"/>
                      <a:pt x="336048" y="383778"/>
                      <a:pt x="335911" y="383778"/>
                    </a:cubicBezTo>
                    <a:lnTo>
                      <a:pt x="335911" y="383778"/>
                    </a:lnTo>
                    <a:lnTo>
                      <a:pt x="335911" y="383778"/>
                    </a:lnTo>
                    <a:cubicBezTo>
                      <a:pt x="334403" y="383916"/>
                      <a:pt x="333031" y="384052"/>
                      <a:pt x="331659" y="384464"/>
                    </a:cubicBezTo>
                    <a:cubicBezTo>
                      <a:pt x="331934" y="384464"/>
                      <a:pt x="332071" y="384327"/>
                      <a:pt x="332345" y="384327"/>
                    </a:cubicBezTo>
                    <a:cubicBezTo>
                      <a:pt x="330151" y="384875"/>
                      <a:pt x="327956" y="385561"/>
                      <a:pt x="325761" y="386247"/>
                    </a:cubicBezTo>
                    <a:cubicBezTo>
                      <a:pt x="319727" y="388442"/>
                      <a:pt x="313829" y="391185"/>
                      <a:pt x="308068" y="394065"/>
                    </a:cubicBezTo>
                    <a:cubicBezTo>
                      <a:pt x="308342" y="393928"/>
                      <a:pt x="308479" y="393791"/>
                      <a:pt x="308754" y="393791"/>
                    </a:cubicBezTo>
                    <a:cubicBezTo>
                      <a:pt x="305050" y="395711"/>
                      <a:pt x="301484" y="397632"/>
                      <a:pt x="297781" y="399552"/>
                    </a:cubicBezTo>
                    <a:cubicBezTo>
                      <a:pt x="295586" y="400649"/>
                      <a:pt x="293529" y="401884"/>
                      <a:pt x="291334" y="403118"/>
                    </a:cubicBezTo>
                    <a:cubicBezTo>
                      <a:pt x="290511" y="403529"/>
                      <a:pt x="289551" y="404078"/>
                      <a:pt x="288728" y="404490"/>
                    </a:cubicBezTo>
                    <a:cubicBezTo>
                      <a:pt x="282968" y="408055"/>
                      <a:pt x="277070" y="411622"/>
                      <a:pt x="271309" y="415188"/>
                    </a:cubicBezTo>
                    <a:cubicBezTo>
                      <a:pt x="265686" y="419165"/>
                      <a:pt x="260062" y="423006"/>
                      <a:pt x="254576" y="426847"/>
                    </a:cubicBezTo>
                    <a:cubicBezTo>
                      <a:pt x="249775" y="430276"/>
                      <a:pt x="245249" y="433979"/>
                      <a:pt x="240585" y="437682"/>
                    </a:cubicBezTo>
                    <a:cubicBezTo>
                      <a:pt x="238665" y="439328"/>
                      <a:pt x="236607" y="440837"/>
                      <a:pt x="234550" y="442345"/>
                    </a:cubicBezTo>
                    <a:cubicBezTo>
                      <a:pt x="232081" y="444266"/>
                      <a:pt x="229749" y="446461"/>
                      <a:pt x="227418" y="448381"/>
                    </a:cubicBezTo>
                    <a:cubicBezTo>
                      <a:pt x="224675" y="450712"/>
                      <a:pt x="222069" y="452907"/>
                      <a:pt x="219325" y="455239"/>
                    </a:cubicBezTo>
                    <a:cubicBezTo>
                      <a:pt x="216857" y="457296"/>
                      <a:pt x="214388" y="459490"/>
                      <a:pt x="211919" y="461685"/>
                    </a:cubicBezTo>
                    <a:cubicBezTo>
                      <a:pt x="208901" y="464291"/>
                      <a:pt x="205609" y="466348"/>
                      <a:pt x="202180" y="468543"/>
                    </a:cubicBezTo>
                    <a:cubicBezTo>
                      <a:pt x="200123" y="469777"/>
                      <a:pt x="197380" y="469503"/>
                      <a:pt x="195597" y="468132"/>
                    </a:cubicBezTo>
                    <a:cubicBezTo>
                      <a:pt x="193539" y="466623"/>
                      <a:pt x="192579" y="463468"/>
                      <a:pt x="193814" y="461137"/>
                    </a:cubicBezTo>
                    <a:cubicBezTo>
                      <a:pt x="194499" y="459490"/>
                      <a:pt x="195322" y="457845"/>
                      <a:pt x="196420" y="456336"/>
                    </a:cubicBezTo>
                    <a:cubicBezTo>
                      <a:pt x="198340" y="453730"/>
                      <a:pt x="200397" y="451398"/>
                      <a:pt x="202592" y="449067"/>
                    </a:cubicBezTo>
                    <a:cubicBezTo>
                      <a:pt x="204649" y="446872"/>
                      <a:pt x="206570" y="444677"/>
                      <a:pt x="208490" y="442483"/>
                    </a:cubicBezTo>
                    <a:cubicBezTo>
                      <a:pt x="212193" y="438368"/>
                      <a:pt x="215896" y="434390"/>
                      <a:pt x="219600" y="430276"/>
                    </a:cubicBezTo>
                    <a:cubicBezTo>
                      <a:pt x="226869" y="422320"/>
                      <a:pt x="234002" y="414228"/>
                      <a:pt x="241134" y="406273"/>
                    </a:cubicBezTo>
                    <a:cubicBezTo>
                      <a:pt x="241134" y="406273"/>
                      <a:pt x="241134" y="406273"/>
                      <a:pt x="241134" y="406273"/>
                    </a:cubicBezTo>
                    <a:cubicBezTo>
                      <a:pt x="245660" y="401061"/>
                      <a:pt x="250049" y="395711"/>
                      <a:pt x="254576" y="390499"/>
                    </a:cubicBezTo>
                    <a:cubicBezTo>
                      <a:pt x="263079" y="380487"/>
                      <a:pt x="271035" y="370062"/>
                      <a:pt x="278441" y="359227"/>
                    </a:cubicBezTo>
                    <a:cubicBezTo>
                      <a:pt x="278304" y="359364"/>
                      <a:pt x="278167" y="359638"/>
                      <a:pt x="278030" y="359775"/>
                    </a:cubicBezTo>
                    <a:cubicBezTo>
                      <a:pt x="282693" y="352917"/>
                      <a:pt x="286808" y="345785"/>
                      <a:pt x="290649" y="338378"/>
                    </a:cubicBezTo>
                    <a:cubicBezTo>
                      <a:pt x="292295" y="334949"/>
                      <a:pt x="293803" y="331383"/>
                      <a:pt x="295038" y="327680"/>
                    </a:cubicBezTo>
                    <a:cubicBezTo>
                      <a:pt x="295038" y="327954"/>
                      <a:pt x="294900" y="328091"/>
                      <a:pt x="294763" y="328366"/>
                    </a:cubicBezTo>
                    <a:cubicBezTo>
                      <a:pt x="295449" y="326308"/>
                      <a:pt x="296135" y="324251"/>
                      <a:pt x="296684" y="322056"/>
                    </a:cubicBezTo>
                    <a:cubicBezTo>
                      <a:pt x="296958" y="321096"/>
                      <a:pt x="297095" y="319999"/>
                      <a:pt x="297232" y="319039"/>
                    </a:cubicBezTo>
                    <a:cubicBezTo>
                      <a:pt x="297232" y="318353"/>
                      <a:pt x="297232" y="317667"/>
                      <a:pt x="297232" y="317119"/>
                    </a:cubicBezTo>
                    <a:cubicBezTo>
                      <a:pt x="297232" y="317256"/>
                      <a:pt x="297232" y="317393"/>
                      <a:pt x="297232" y="317530"/>
                    </a:cubicBezTo>
                    <a:cubicBezTo>
                      <a:pt x="297232" y="316570"/>
                      <a:pt x="297095" y="315747"/>
                      <a:pt x="296821" y="314924"/>
                    </a:cubicBezTo>
                    <a:cubicBezTo>
                      <a:pt x="296684" y="314513"/>
                      <a:pt x="296684" y="314238"/>
                      <a:pt x="296547" y="313827"/>
                    </a:cubicBezTo>
                    <a:cubicBezTo>
                      <a:pt x="296409" y="313415"/>
                      <a:pt x="296272" y="313004"/>
                      <a:pt x="296135" y="312592"/>
                    </a:cubicBezTo>
                    <a:cubicBezTo>
                      <a:pt x="295998" y="312318"/>
                      <a:pt x="295861" y="312043"/>
                      <a:pt x="295724" y="311769"/>
                    </a:cubicBezTo>
                    <a:cubicBezTo>
                      <a:pt x="295586" y="311632"/>
                      <a:pt x="295586" y="311632"/>
                      <a:pt x="295449" y="311495"/>
                    </a:cubicBezTo>
                    <a:cubicBezTo>
                      <a:pt x="295312" y="311358"/>
                      <a:pt x="295038" y="311221"/>
                      <a:pt x="294900" y="311084"/>
                    </a:cubicBezTo>
                    <a:cubicBezTo>
                      <a:pt x="294489" y="310946"/>
                      <a:pt x="294078" y="310672"/>
                      <a:pt x="293803" y="310535"/>
                    </a:cubicBezTo>
                    <a:cubicBezTo>
                      <a:pt x="294078" y="310672"/>
                      <a:pt x="294215" y="310809"/>
                      <a:pt x="294489" y="310809"/>
                    </a:cubicBezTo>
                    <a:cubicBezTo>
                      <a:pt x="293940" y="310535"/>
                      <a:pt x="293392" y="310398"/>
                      <a:pt x="292706" y="310123"/>
                    </a:cubicBezTo>
                    <a:cubicBezTo>
                      <a:pt x="292980" y="310261"/>
                      <a:pt x="293118" y="310261"/>
                      <a:pt x="293392" y="310398"/>
                    </a:cubicBezTo>
                    <a:cubicBezTo>
                      <a:pt x="292980" y="310261"/>
                      <a:pt x="292432" y="310123"/>
                      <a:pt x="292020" y="309986"/>
                    </a:cubicBezTo>
                    <a:cubicBezTo>
                      <a:pt x="291609" y="309986"/>
                      <a:pt x="291197" y="309849"/>
                      <a:pt x="290786" y="309849"/>
                    </a:cubicBezTo>
                    <a:cubicBezTo>
                      <a:pt x="290374" y="309849"/>
                      <a:pt x="289826" y="309849"/>
                      <a:pt x="289414" y="309849"/>
                    </a:cubicBezTo>
                    <a:cubicBezTo>
                      <a:pt x="288728" y="309986"/>
                      <a:pt x="288180" y="309986"/>
                      <a:pt x="287494" y="310123"/>
                    </a:cubicBezTo>
                    <a:cubicBezTo>
                      <a:pt x="284888" y="310672"/>
                      <a:pt x="282419" y="311358"/>
                      <a:pt x="279813" y="312181"/>
                    </a:cubicBezTo>
                    <a:cubicBezTo>
                      <a:pt x="274052" y="314375"/>
                      <a:pt x="268429" y="316981"/>
                      <a:pt x="262942" y="319724"/>
                    </a:cubicBezTo>
                    <a:cubicBezTo>
                      <a:pt x="260885" y="320822"/>
                      <a:pt x="258690" y="321919"/>
                      <a:pt x="256496" y="323153"/>
                    </a:cubicBezTo>
                    <a:cubicBezTo>
                      <a:pt x="254438" y="324251"/>
                      <a:pt x="252381" y="325211"/>
                      <a:pt x="250461" y="326446"/>
                    </a:cubicBezTo>
                    <a:cubicBezTo>
                      <a:pt x="245934" y="329326"/>
                      <a:pt x="241408" y="332069"/>
                      <a:pt x="236882" y="334949"/>
                    </a:cubicBezTo>
                    <a:cubicBezTo>
                      <a:pt x="233041" y="337693"/>
                      <a:pt x="229338" y="340436"/>
                      <a:pt x="225498" y="343179"/>
                    </a:cubicBezTo>
                    <a:cubicBezTo>
                      <a:pt x="222343" y="345511"/>
                      <a:pt x="219325" y="347980"/>
                      <a:pt x="216308" y="350449"/>
                    </a:cubicBezTo>
                    <a:cubicBezTo>
                      <a:pt x="213290" y="352917"/>
                      <a:pt x="210273" y="355249"/>
                      <a:pt x="207393" y="357855"/>
                    </a:cubicBezTo>
                    <a:cubicBezTo>
                      <a:pt x="203415" y="361284"/>
                      <a:pt x="199437" y="364713"/>
                      <a:pt x="195459" y="368142"/>
                    </a:cubicBezTo>
                    <a:cubicBezTo>
                      <a:pt x="195734" y="368005"/>
                      <a:pt x="195871" y="367730"/>
                      <a:pt x="196145" y="367594"/>
                    </a:cubicBezTo>
                    <a:cubicBezTo>
                      <a:pt x="187779" y="375000"/>
                      <a:pt x="179412" y="382544"/>
                      <a:pt x="171182" y="390225"/>
                    </a:cubicBezTo>
                    <a:cubicBezTo>
                      <a:pt x="169948" y="391459"/>
                      <a:pt x="168713" y="392557"/>
                      <a:pt x="167479" y="393654"/>
                    </a:cubicBezTo>
                    <a:cubicBezTo>
                      <a:pt x="166245" y="394751"/>
                      <a:pt x="164736" y="395574"/>
                      <a:pt x="162953" y="395574"/>
                    </a:cubicBezTo>
                    <a:cubicBezTo>
                      <a:pt x="161307" y="395574"/>
                      <a:pt x="159524" y="394888"/>
                      <a:pt x="158289" y="393654"/>
                    </a:cubicBezTo>
                    <a:cubicBezTo>
                      <a:pt x="155820" y="391185"/>
                      <a:pt x="155683" y="386933"/>
                      <a:pt x="158289" y="384464"/>
                    </a:cubicBezTo>
                    <a:cubicBezTo>
                      <a:pt x="160758" y="382132"/>
                      <a:pt x="163227" y="379801"/>
                      <a:pt x="165696" y="377469"/>
                    </a:cubicBezTo>
                    <a:cubicBezTo>
                      <a:pt x="173377" y="369788"/>
                      <a:pt x="180921" y="361970"/>
                      <a:pt x="188327" y="354152"/>
                    </a:cubicBezTo>
                    <a:cubicBezTo>
                      <a:pt x="193128" y="349077"/>
                      <a:pt x="197928" y="344139"/>
                      <a:pt x="202592" y="339064"/>
                    </a:cubicBezTo>
                    <a:cubicBezTo>
                      <a:pt x="207804" y="333304"/>
                      <a:pt x="213016" y="327543"/>
                      <a:pt x="218365" y="321782"/>
                    </a:cubicBezTo>
                    <a:cubicBezTo>
                      <a:pt x="218365" y="321782"/>
                      <a:pt x="218228" y="321919"/>
                      <a:pt x="218228" y="321919"/>
                    </a:cubicBezTo>
                    <a:cubicBezTo>
                      <a:pt x="227829" y="310809"/>
                      <a:pt x="237019" y="299425"/>
                      <a:pt x="245249" y="287355"/>
                    </a:cubicBezTo>
                    <a:cubicBezTo>
                      <a:pt x="248678" y="282143"/>
                      <a:pt x="251970" y="276656"/>
                      <a:pt x="254850" y="271033"/>
                    </a:cubicBezTo>
                    <a:cubicBezTo>
                      <a:pt x="256221" y="268153"/>
                      <a:pt x="257456" y="265409"/>
                      <a:pt x="258416" y="262392"/>
                    </a:cubicBezTo>
                    <a:cubicBezTo>
                      <a:pt x="258279" y="262666"/>
                      <a:pt x="258279" y="262803"/>
                      <a:pt x="258142" y="263078"/>
                    </a:cubicBezTo>
                    <a:cubicBezTo>
                      <a:pt x="258828" y="260883"/>
                      <a:pt x="259513" y="258826"/>
                      <a:pt x="260062" y="256631"/>
                    </a:cubicBezTo>
                    <a:cubicBezTo>
                      <a:pt x="260336" y="255397"/>
                      <a:pt x="260473" y="254299"/>
                      <a:pt x="260473" y="253065"/>
                    </a:cubicBezTo>
                    <a:cubicBezTo>
                      <a:pt x="260473" y="252516"/>
                      <a:pt x="260473" y="251968"/>
                      <a:pt x="260473" y="251282"/>
                    </a:cubicBezTo>
                    <a:cubicBezTo>
                      <a:pt x="260473" y="251419"/>
                      <a:pt x="260473" y="251693"/>
                      <a:pt x="260473" y="251830"/>
                    </a:cubicBezTo>
                    <a:cubicBezTo>
                      <a:pt x="260473" y="250596"/>
                      <a:pt x="260199" y="249362"/>
                      <a:pt x="260062" y="248127"/>
                    </a:cubicBezTo>
                    <a:cubicBezTo>
                      <a:pt x="260062" y="248401"/>
                      <a:pt x="260062" y="248539"/>
                      <a:pt x="260199" y="248813"/>
                    </a:cubicBezTo>
                    <a:cubicBezTo>
                      <a:pt x="260062" y="248401"/>
                      <a:pt x="259925" y="247990"/>
                      <a:pt x="259788" y="247579"/>
                    </a:cubicBezTo>
                    <a:cubicBezTo>
                      <a:pt x="259650" y="247304"/>
                      <a:pt x="259513" y="247167"/>
                      <a:pt x="259513" y="246892"/>
                    </a:cubicBezTo>
                    <a:cubicBezTo>
                      <a:pt x="259376" y="246756"/>
                      <a:pt x="259239" y="246618"/>
                      <a:pt x="259102" y="246344"/>
                    </a:cubicBezTo>
                    <a:cubicBezTo>
                      <a:pt x="258828" y="246070"/>
                      <a:pt x="258416" y="245795"/>
                      <a:pt x="258142" y="245521"/>
                    </a:cubicBezTo>
                    <a:cubicBezTo>
                      <a:pt x="257867" y="245384"/>
                      <a:pt x="257730" y="245247"/>
                      <a:pt x="257456" y="245110"/>
                    </a:cubicBezTo>
                    <a:cubicBezTo>
                      <a:pt x="257044" y="244972"/>
                      <a:pt x="256770" y="244835"/>
                      <a:pt x="256359" y="244698"/>
                    </a:cubicBezTo>
                    <a:cubicBezTo>
                      <a:pt x="256084" y="244698"/>
                      <a:pt x="255673" y="244561"/>
                      <a:pt x="255399" y="244424"/>
                    </a:cubicBezTo>
                    <a:cubicBezTo>
                      <a:pt x="254987" y="244424"/>
                      <a:pt x="254576" y="244424"/>
                      <a:pt x="254027" y="244424"/>
                    </a:cubicBezTo>
                    <a:cubicBezTo>
                      <a:pt x="252655" y="244561"/>
                      <a:pt x="251284" y="244698"/>
                      <a:pt x="250049" y="244972"/>
                    </a:cubicBezTo>
                    <a:cubicBezTo>
                      <a:pt x="250323" y="244972"/>
                      <a:pt x="250461" y="244835"/>
                      <a:pt x="250735" y="244835"/>
                    </a:cubicBezTo>
                    <a:cubicBezTo>
                      <a:pt x="249363" y="245110"/>
                      <a:pt x="247855" y="245521"/>
                      <a:pt x="246483" y="246070"/>
                    </a:cubicBezTo>
                    <a:cubicBezTo>
                      <a:pt x="246620" y="246070"/>
                      <a:pt x="246620" y="246070"/>
                      <a:pt x="246757" y="246070"/>
                    </a:cubicBezTo>
                    <a:cubicBezTo>
                      <a:pt x="244563" y="247030"/>
                      <a:pt x="242368" y="247853"/>
                      <a:pt x="240174" y="248950"/>
                    </a:cubicBezTo>
                    <a:cubicBezTo>
                      <a:pt x="240174" y="248950"/>
                      <a:pt x="240311" y="248950"/>
                      <a:pt x="240311" y="248813"/>
                    </a:cubicBezTo>
                    <a:cubicBezTo>
                      <a:pt x="233864" y="252242"/>
                      <a:pt x="227829" y="256220"/>
                      <a:pt x="221794" y="260060"/>
                    </a:cubicBezTo>
                    <a:cubicBezTo>
                      <a:pt x="222069" y="259923"/>
                      <a:pt x="222206" y="259786"/>
                      <a:pt x="222480" y="259649"/>
                    </a:cubicBezTo>
                    <a:cubicBezTo>
                      <a:pt x="218502" y="262529"/>
                      <a:pt x="214525" y="265272"/>
                      <a:pt x="210410" y="268153"/>
                    </a:cubicBezTo>
                    <a:cubicBezTo>
                      <a:pt x="206707" y="270759"/>
                      <a:pt x="203278" y="273776"/>
                      <a:pt x="199712" y="276519"/>
                    </a:cubicBezTo>
                    <a:cubicBezTo>
                      <a:pt x="192716" y="281869"/>
                      <a:pt x="186133" y="287492"/>
                      <a:pt x="179412" y="293116"/>
                    </a:cubicBezTo>
                    <a:cubicBezTo>
                      <a:pt x="179412" y="293116"/>
                      <a:pt x="179549" y="293116"/>
                      <a:pt x="179549" y="292978"/>
                    </a:cubicBezTo>
                    <a:cubicBezTo>
                      <a:pt x="176257" y="295859"/>
                      <a:pt x="173103" y="298739"/>
                      <a:pt x="169811" y="301620"/>
                    </a:cubicBezTo>
                    <a:cubicBezTo>
                      <a:pt x="167205" y="303951"/>
                      <a:pt x="164461" y="306283"/>
                      <a:pt x="161855" y="308752"/>
                    </a:cubicBezTo>
                    <a:cubicBezTo>
                      <a:pt x="159798" y="310809"/>
                      <a:pt x="157603" y="313004"/>
                      <a:pt x="155546" y="315061"/>
                    </a:cubicBezTo>
                    <a:cubicBezTo>
                      <a:pt x="152803" y="318353"/>
                      <a:pt x="150197" y="321782"/>
                      <a:pt x="147453" y="325211"/>
                    </a:cubicBezTo>
                    <a:cubicBezTo>
                      <a:pt x="145122" y="328229"/>
                      <a:pt x="142653" y="331246"/>
                      <a:pt x="140184" y="334264"/>
                    </a:cubicBezTo>
                    <a:cubicBezTo>
                      <a:pt x="138538" y="336321"/>
                      <a:pt x="136892" y="338378"/>
                      <a:pt x="135109" y="340573"/>
                    </a:cubicBezTo>
                    <a:cubicBezTo>
                      <a:pt x="132229" y="344139"/>
                      <a:pt x="129074" y="347568"/>
                      <a:pt x="125919" y="350997"/>
                    </a:cubicBezTo>
                    <a:cubicBezTo>
                      <a:pt x="123999" y="353055"/>
                      <a:pt x="120845" y="353329"/>
                      <a:pt x="118513" y="351957"/>
                    </a:cubicBezTo>
                    <a:cubicBezTo>
                      <a:pt x="116044" y="350585"/>
                      <a:pt x="115084" y="347705"/>
                      <a:pt x="115632" y="344962"/>
                    </a:cubicBezTo>
                    <a:cubicBezTo>
                      <a:pt x="115907" y="343865"/>
                      <a:pt x="116181" y="342630"/>
                      <a:pt x="116592" y="341533"/>
                    </a:cubicBezTo>
                    <a:cubicBezTo>
                      <a:pt x="117278" y="339887"/>
                      <a:pt x="118238" y="338378"/>
                      <a:pt x="119199" y="336869"/>
                    </a:cubicBezTo>
                    <a:cubicBezTo>
                      <a:pt x="120159" y="335361"/>
                      <a:pt x="121393" y="333852"/>
                      <a:pt x="122490" y="332481"/>
                    </a:cubicBezTo>
                    <a:cubicBezTo>
                      <a:pt x="123862" y="330697"/>
                      <a:pt x="125371" y="328777"/>
                      <a:pt x="126879" y="326994"/>
                    </a:cubicBezTo>
                    <a:cubicBezTo>
                      <a:pt x="130720" y="322330"/>
                      <a:pt x="134698" y="317804"/>
                      <a:pt x="138950" y="313552"/>
                    </a:cubicBezTo>
                    <a:cubicBezTo>
                      <a:pt x="142379" y="310123"/>
                      <a:pt x="145808" y="306557"/>
                      <a:pt x="149374" y="303128"/>
                    </a:cubicBezTo>
                    <a:cubicBezTo>
                      <a:pt x="150608" y="301894"/>
                      <a:pt x="151843" y="300659"/>
                      <a:pt x="153077" y="299562"/>
                    </a:cubicBezTo>
                    <a:cubicBezTo>
                      <a:pt x="153763" y="298602"/>
                      <a:pt x="154586" y="297779"/>
                      <a:pt x="155272" y="296819"/>
                    </a:cubicBezTo>
                    <a:cubicBezTo>
                      <a:pt x="160072" y="290921"/>
                      <a:pt x="164873" y="285023"/>
                      <a:pt x="169674" y="279125"/>
                    </a:cubicBezTo>
                    <a:cubicBezTo>
                      <a:pt x="179000" y="267604"/>
                      <a:pt x="188190" y="256220"/>
                      <a:pt x="196420" y="244012"/>
                    </a:cubicBezTo>
                    <a:cubicBezTo>
                      <a:pt x="196420" y="244012"/>
                      <a:pt x="196420" y="244012"/>
                      <a:pt x="196420" y="244150"/>
                    </a:cubicBezTo>
                    <a:cubicBezTo>
                      <a:pt x="200260" y="238389"/>
                      <a:pt x="203826" y="232765"/>
                      <a:pt x="206844" y="226593"/>
                    </a:cubicBezTo>
                    <a:cubicBezTo>
                      <a:pt x="208764" y="222753"/>
                      <a:pt x="210410" y="218912"/>
                      <a:pt x="211919" y="214934"/>
                    </a:cubicBezTo>
                    <a:cubicBezTo>
                      <a:pt x="213153" y="211231"/>
                      <a:pt x="214113" y="207528"/>
                      <a:pt x="214936" y="203687"/>
                    </a:cubicBezTo>
                    <a:cubicBezTo>
                      <a:pt x="214936" y="203962"/>
                      <a:pt x="214799" y="204099"/>
                      <a:pt x="214799" y="204373"/>
                    </a:cubicBezTo>
                    <a:cubicBezTo>
                      <a:pt x="215073" y="202864"/>
                      <a:pt x="215348" y="201218"/>
                      <a:pt x="215485" y="199709"/>
                    </a:cubicBezTo>
                    <a:cubicBezTo>
                      <a:pt x="215485" y="199709"/>
                      <a:pt x="215485" y="199847"/>
                      <a:pt x="215485" y="199847"/>
                    </a:cubicBezTo>
                    <a:cubicBezTo>
                      <a:pt x="215622" y="198612"/>
                      <a:pt x="215622" y="197515"/>
                      <a:pt x="215485" y="196280"/>
                    </a:cubicBezTo>
                    <a:cubicBezTo>
                      <a:pt x="215485" y="196418"/>
                      <a:pt x="215485" y="196418"/>
                      <a:pt x="215485" y="196555"/>
                    </a:cubicBezTo>
                    <a:cubicBezTo>
                      <a:pt x="215485" y="196418"/>
                      <a:pt x="215485" y="196280"/>
                      <a:pt x="215485" y="196006"/>
                    </a:cubicBezTo>
                    <a:cubicBezTo>
                      <a:pt x="215485" y="195869"/>
                      <a:pt x="215485" y="195869"/>
                      <a:pt x="215485" y="195732"/>
                    </a:cubicBezTo>
                    <a:cubicBezTo>
                      <a:pt x="215485" y="195732"/>
                      <a:pt x="215485" y="195869"/>
                      <a:pt x="215485" y="195869"/>
                    </a:cubicBezTo>
                    <a:cubicBezTo>
                      <a:pt x="215348" y="194909"/>
                      <a:pt x="215348" y="194086"/>
                      <a:pt x="215211" y="193263"/>
                    </a:cubicBezTo>
                    <a:lnTo>
                      <a:pt x="215211" y="193263"/>
                    </a:lnTo>
                    <a:cubicBezTo>
                      <a:pt x="215073" y="192028"/>
                      <a:pt x="214799" y="190931"/>
                      <a:pt x="214388" y="189834"/>
                    </a:cubicBezTo>
                    <a:cubicBezTo>
                      <a:pt x="214251" y="189422"/>
                      <a:pt x="213976" y="188874"/>
                      <a:pt x="213839" y="188463"/>
                    </a:cubicBezTo>
                    <a:cubicBezTo>
                      <a:pt x="213565" y="188051"/>
                      <a:pt x="213428" y="187777"/>
                      <a:pt x="213153" y="187365"/>
                    </a:cubicBezTo>
                    <a:cubicBezTo>
                      <a:pt x="213016" y="187091"/>
                      <a:pt x="212742" y="186954"/>
                      <a:pt x="212604" y="186679"/>
                    </a:cubicBezTo>
                    <a:cubicBezTo>
                      <a:pt x="212330" y="186405"/>
                      <a:pt x="212056" y="186131"/>
                      <a:pt x="211782" y="185857"/>
                    </a:cubicBezTo>
                    <a:cubicBezTo>
                      <a:pt x="211370" y="185582"/>
                      <a:pt x="211096" y="185308"/>
                      <a:pt x="210684" y="185034"/>
                    </a:cubicBezTo>
                    <a:cubicBezTo>
                      <a:pt x="210273" y="184759"/>
                      <a:pt x="209861" y="184622"/>
                      <a:pt x="209587" y="184348"/>
                    </a:cubicBezTo>
                    <a:cubicBezTo>
                      <a:pt x="209587" y="184348"/>
                      <a:pt x="209587" y="184348"/>
                      <a:pt x="209587" y="184348"/>
                    </a:cubicBezTo>
                    <a:cubicBezTo>
                      <a:pt x="209313" y="184211"/>
                      <a:pt x="209175" y="184073"/>
                      <a:pt x="208901" y="184073"/>
                    </a:cubicBezTo>
                    <a:cubicBezTo>
                      <a:pt x="208490" y="183936"/>
                      <a:pt x="208078" y="183936"/>
                      <a:pt x="207667" y="183799"/>
                    </a:cubicBezTo>
                    <a:cubicBezTo>
                      <a:pt x="207255" y="183799"/>
                      <a:pt x="206707" y="183662"/>
                      <a:pt x="206295" y="183662"/>
                    </a:cubicBezTo>
                    <a:cubicBezTo>
                      <a:pt x="205609" y="183662"/>
                      <a:pt x="205061" y="183662"/>
                      <a:pt x="204375" y="183662"/>
                    </a:cubicBezTo>
                    <a:cubicBezTo>
                      <a:pt x="203415" y="183799"/>
                      <a:pt x="202317" y="183936"/>
                      <a:pt x="201357" y="184073"/>
                    </a:cubicBezTo>
                    <a:cubicBezTo>
                      <a:pt x="199849" y="184485"/>
                      <a:pt x="198477" y="184896"/>
                      <a:pt x="197106" y="185445"/>
                    </a:cubicBezTo>
                    <a:cubicBezTo>
                      <a:pt x="197106" y="185445"/>
                      <a:pt x="197106" y="185445"/>
                      <a:pt x="197106" y="185445"/>
                    </a:cubicBezTo>
                    <a:cubicBezTo>
                      <a:pt x="194637" y="186405"/>
                      <a:pt x="192168" y="187365"/>
                      <a:pt x="189836" y="188599"/>
                    </a:cubicBezTo>
                    <a:cubicBezTo>
                      <a:pt x="190110" y="188463"/>
                      <a:pt x="190248" y="188325"/>
                      <a:pt x="190522" y="188188"/>
                    </a:cubicBezTo>
                    <a:cubicBezTo>
                      <a:pt x="185447" y="190794"/>
                      <a:pt x="180646" y="193537"/>
                      <a:pt x="175709" y="196280"/>
                    </a:cubicBezTo>
                    <a:cubicBezTo>
                      <a:pt x="173651" y="197378"/>
                      <a:pt x="171731" y="198750"/>
                      <a:pt x="169811" y="199984"/>
                    </a:cubicBezTo>
                    <a:cubicBezTo>
                      <a:pt x="167616" y="201356"/>
                      <a:pt x="165422" y="202727"/>
                      <a:pt x="163227" y="204099"/>
                    </a:cubicBezTo>
                    <a:cubicBezTo>
                      <a:pt x="160895" y="205744"/>
                      <a:pt x="158564" y="207528"/>
                      <a:pt x="156232" y="209173"/>
                    </a:cubicBezTo>
                    <a:cubicBezTo>
                      <a:pt x="154586" y="210408"/>
                      <a:pt x="152940" y="211643"/>
                      <a:pt x="151294" y="212877"/>
                    </a:cubicBezTo>
                    <a:cubicBezTo>
                      <a:pt x="150471" y="213425"/>
                      <a:pt x="149648" y="213974"/>
                      <a:pt x="148962" y="214523"/>
                    </a:cubicBezTo>
                    <a:cubicBezTo>
                      <a:pt x="144024" y="218775"/>
                      <a:pt x="139087" y="222889"/>
                      <a:pt x="134286" y="227141"/>
                    </a:cubicBezTo>
                    <a:cubicBezTo>
                      <a:pt x="131132" y="230159"/>
                      <a:pt x="128114" y="233176"/>
                      <a:pt x="124959" y="236057"/>
                    </a:cubicBezTo>
                    <a:cubicBezTo>
                      <a:pt x="122628" y="238389"/>
                      <a:pt x="120296" y="240446"/>
                      <a:pt x="118101" y="242915"/>
                    </a:cubicBezTo>
                    <a:cubicBezTo>
                      <a:pt x="114398" y="246892"/>
                      <a:pt x="110695" y="250733"/>
                      <a:pt x="106854" y="254711"/>
                    </a:cubicBezTo>
                    <a:cubicBezTo>
                      <a:pt x="104797" y="256768"/>
                      <a:pt x="102876" y="258963"/>
                      <a:pt x="100819" y="261157"/>
                    </a:cubicBezTo>
                    <a:cubicBezTo>
                      <a:pt x="99173" y="262940"/>
                      <a:pt x="97527" y="264586"/>
                      <a:pt x="95744" y="266232"/>
                    </a:cubicBezTo>
                    <a:cubicBezTo>
                      <a:pt x="94235" y="267741"/>
                      <a:pt x="92452" y="268975"/>
                      <a:pt x="90806" y="270347"/>
                    </a:cubicBezTo>
                    <a:cubicBezTo>
                      <a:pt x="88749" y="271856"/>
                      <a:pt x="85869" y="271856"/>
                      <a:pt x="83948" y="270347"/>
                    </a:cubicBezTo>
                    <a:cubicBezTo>
                      <a:pt x="82028" y="268838"/>
                      <a:pt x="81205" y="265958"/>
                      <a:pt x="82165" y="263626"/>
                    </a:cubicBezTo>
                    <a:cubicBezTo>
                      <a:pt x="82714" y="262255"/>
                      <a:pt x="83400" y="260883"/>
                      <a:pt x="84223" y="259649"/>
                    </a:cubicBezTo>
                    <a:cubicBezTo>
                      <a:pt x="85869" y="257317"/>
                      <a:pt x="87515" y="255397"/>
                      <a:pt x="89298" y="253202"/>
                    </a:cubicBezTo>
                    <a:cubicBezTo>
                      <a:pt x="91355" y="250596"/>
                      <a:pt x="93413" y="247853"/>
                      <a:pt x="95607" y="245247"/>
                    </a:cubicBezTo>
                    <a:cubicBezTo>
                      <a:pt x="98625" y="241269"/>
                      <a:pt x="101779" y="237428"/>
                      <a:pt x="104934" y="233588"/>
                    </a:cubicBezTo>
                    <a:cubicBezTo>
                      <a:pt x="111929" y="224810"/>
                      <a:pt x="118924" y="216031"/>
                      <a:pt x="125782" y="207116"/>
                    </a:cubicBezTo>
                    <a:cubicBezTo>
                      <a:pt x="133463" y="197104"/>
                      <a:pt x="141144" y="187228"/>
                      <a:pt x="148688" y="177215"/>
                    </a:cubicBezTo>
                    <a:cubicBezTo>
                      <a:pt x="151431" y="173512"/>
                      <a:pt x="154174" y="169946"/>
                      <a:pt x="156780" y="166243"/>
                    </a:cubicBezTo>
                    <a:cubicBezTo>
                      <a:pt x="160895" y="160482"/>
                      <a:pt x="165147" y="154858"/>
                      <a:pt x="169125" y="148960"/>
                    </a:cubicBezTo>
                    <a:cubicBezTo>
                      <a:pt x="168988" y="149098"/>
                      <a:pt x="168851" y="149372"/>
                      <a:pt x="168851" y="149509"/>
                    </a:cubicBezTo>
                    <a:cubicBezTo>
                      <a:pt x="170771" y="146766"/>
                      <a:pt x="172554" y="143886"/>
                      <a:pt x="174337" y="141142"/>
                    </a:cubicBezTo>
                    <a:cubicBezTo>
                      <a:pt x="176394" y="137987"/>
                      <a:pt x="178177" y="134558"/>
                      <a:pt x="179961" y="131129"/>
                    </a:cubicBezTo>
                    <a:cubicBezTo>
                      <a:pt x="179961" y="131267"/>
                      <a:pt x="179961" y="131267"/>
                      <a:pt x="179823" y="131404"/>
                    </a:cubicBezTo>
                    <a:cubicBezTo>
                      <a:pt x="181195" y="128661"/>
                      <a:pt x="182429" y="126055"/>
                      <a:pt x="183390" y="123174"/>
                    </a:cubicBezTo>
                    <a:cubicBezTo>
                      <a:pt x="183390" y="123312"/>
                      <a:pt x="183252" y="123586"/>
                      <a:pt x="183115" y="123723"/>
                    </a:cubicBezTo>
                    <a:cubicBezTo>
                      <a:pt x="183527" y="122489"/>
                      <a:pt x="183801" y="121254"/>
                      <a:pt x="184075" y="119883"/>
                    </a:cubicBezTo>
                    <a:cubicBezTo>
                      <a:pt x="184075" y="119883"/>
                      <a:pt x="184075" y="120019"/>
                      <a:pt x="184075" y="120019"/>
                    </a:cubicBezTo>
                    <a:cubicBezTo>
                      <a:pt x="184350" y="118785"/>
                      <a:pt x="184487" y="117551"/>
                      <a:pt x="184624" y="116316"/>
                    </a:cubicBezTo>
                    <a:cubicBezTo>
                      <a:pt x="184624" y="115768"/>
                      <a:pt x="184624" y="115219"/>
                      <a:pt x="184624" y="114670"/>
                    </a:cubicBezTo>
                    <a:cubicBezTo>
                      <a:pt x="184624" y="114396"/>
                      <a:pt x="184487" y="114122"/>
                      <a:pt x="184487" y="113848"/>
                    </a:cubicBezTo>
                    <a:cubicBezTo>
                      <a:pt x="184350" y="113573"/>
                      <a:pt x="184212" y="113436"/>
                      <a:pt x="184212" y="113161"/>
                    </a:cubicBezTo>
                    <a:cubicBezTo>
                      <a:pt x="183938" y="112887"/>
                      <a:pt x="183801" y="112476"/>
                      <a:pt x="183527" y="112202"/>
                    </a:cubicBezTo>
                    <a:cubicBezTo>
                      <a:pt x="183252" y="111927"/>
                      <a:pt x="182978" y="111653"/>
                      <a:pt x="182704" y="111379"/>
                    </a:cubicBezTo>
                    <a:cubicBezTo>
                      <a:pt x="182567" y="111379"/>
                      <a:pt x="182429" y="111241"/>
                      <a:pt x="182429" y="111241"/>
                    </a:cubicBezTo>
                    <a:cubicBezTo>
                      <a:pt x="182155" y="111104"/>
                      <a:pt x="181881" y="111104"/>
                      <a:pt x="181606" y="110967"/>
                    </a:cubicBezTo>
                    <a:cubicBezTo>
                      <a:pt x="181195" y="110967"/>
                      <a:pt x="180783" y="110967"/>
                      <a:pt x="180372" y="110967"/>
                    </a:cubicBezTo>
                    <a:cubicBezTo>
                      <a:pt x="179138" y="111104"/>
                      <a:pt x="177903" y="111241"/>
                      <a:pt x="176669" y="111516"/>
                    </a:cubicBezTo>
                    <a:cubicBezTo>
                      <a:pt x="176943" y="111516"/>
                      <a:pt x="177080" y="111516"/>
                      <a:pt x="177354" y="111379"/>
                    </a:cubicBezTo>
                    <a:cubicBezTo>
                      <a:pt x="176806" y="111516"/>
                      <a:pt x="176257" y="111653"/>
                      <a:pt x="175709" y="111790"/>
                    </a:cubicBezTo>
                    <a:cubicBezTo>
                      <a:pt x="174611" y="112202"/>
                      <a:pt x="173514" y="112750"/>
                      <a:pt x="172554" y="113161"/>
                    </a:cubicBezTo>
                    <a:cubicBezTo>
                      <a:pt x="170771" y="114259"/>
                      <a:pt x="168988" y="115219"/>
                      <a:pt x="167205" y="116316"/>
                    </a:cubicBezTo>
                    <a:cubicBezTo>
                      <a:pt x="162130" y="119883"/>
                      <a:pt x="157192" y="123860"/>
                      <a:pt x="152529" y="127975"/>
                    </a:cubicBezTo>
                    <a:cubicBezTo>
                      <a:pt x="152529" y="127975"/>
                      <a:pt x="152666" y="127838"/>
                      <a:pt x="152666" y="127838"/>
                    </a:cubicBezTo>
                    <a:cubicBezTo>
                      <a:pt x="152529" y="127975"/>
                      <a:pt x="152391" y="128112"/>
                      <a:pt x="152117" y="128249"/>
                    </a:cubicBezTo>
                    <a:lnTo>
                      <a:pt x="152117" y="128249"/>
                    </a:lnTo>
                    <a:lnTo>
                      <a:pt x="152117" y="128249"/>
                    </a:lnTo>
                    <a:cubicBezTo>
                      <a:pt x="146493" y="133324"/>
                      <a:pt x="141144" y="138536"/>
                      <a:pt x="135658" y="143748"/>
                    </a:cubicBezTo>
                    <a:cubicBezTo>
                      <a:pt x="134835" y="144571"/>
                      <a:pt x="134012" y="145394"/>
                      <a:pt x="133326" y="146217"/>
                    </a:cubicBezTo>
                    <a:cubicBezTo>
                      <a:pt x="131680" y="148000"/>
                      <a:pt x="129897" y="149783"/>
                      <a:pt x="128251" y="151567"/>
                    </a:cubicBezTo>
                    <a:cubicBezTo>
                      <a:pt x="125919" y="154035"/>
                      <a:pt x="123588" y="156641"/>
                      <a:pt x="121119" y="159110"/>
                    </a:cubicBezTo>
                    <a:cubicBezTo>
                      <a:pt x="121119" y="159110"/>
                      <a:pt x="121256" y="158973"/>
                      <a:pt x="121256" y="158973"/>
                    </a:cubicBezTo>
                    <a:cubicBezTo>
                      <a:pt x="121119" y="159110"/>
                      <a:pt x="121119" y="159247"/>
                      <a:pt x="120982" y="159247"/>
                    </a:cubicBezTo>
                    <a:cubicBezTo>
                      <a:pt x="120982" y="159385"/>
                      <a:pt x="120845" y="159385"/>
                      <a:pt x="120845" y="159522"/>
                    </a:cubicBezTo>
                    <a:cubicBezTo>
                      <a:pt x="120845" y="159522"/>
                      <a:pt x="120982" y="159385"/>
                      <a:pt x="120982" y="159385"/>
                    </a:cubicBezTo>
                    <a:cubicBezTo>
                      <a:pt x="111518" y="170357"/>
                      <a:pt x="102054" y="181193"/>
                      <a:pt x="92589" y="192166"/>
                    </a:cubicBezTo>
                    <a:cubicBezTo>
                      <a:pt x="87377" y="198201"/>
                      <a:pt x="82028" y="204099"/>
                      <a:pt x="76679" y="209996"/>
                    </a:cubicBezTo>
                    <a:cubicBezTo>
                      <a:pt x="75856" y="211094"/>
                      <a:pt x="74896" y="212054"/>
                      <a:pt x="74073" y="213151"/>
                    </a:cubicBezTo>
                    <a:cubicBezTo>
                      <a:pt x="71467" y="216306"/>
                      <a:pt x="68724" y="219324"/>
                      <a:pt x="65981" y="222341"/>
                    </a:cubicBezTo>
                    <a:cubicBezTo>
                      <a:pt x="66118" y="222204"/>
                      <a:pt x="66118" y="222067"/>
                      <a:pt x="66255" y="221930"/>
                    </a:cubicBezTo>
                    <a:cubicBezTo>
                      <a:pt x="65020" y="223301"/>
                      <a:pt x="63923" y="224398"/>
                      <a:pt x="62689" y="225633"/>
                    </a:cubicBezTo>
                    <a:cubicBezTo>
                      <a:pt x="60906" y="227553"/>
                      <a:pt x="57888" y="227690"/>
                      <a:pt x="55831" y="226044"/>
                    </a:cubicBezTo>
                    <a:cubicBezTo>
                      <a:pt x="53636" y="224398"/>
                      <a:pt x="53087" y="220969"/>
                      <a:pt x="54870" y="218775"/>
                    </a:cubicBezTo>
                    <a:cubicBezTo>
                      <a:pt x="55008" y="218638"/>
                      <a:pt x="55145" y="218363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9534" y="213014"/>
                      <a:pt x="64197" y="208076"/>
                      <a:pt x="68586" y="203002"/>
                    </a:cubicBezTo>
                    <a:cubicBezTo>
                      <a:pt x="68449" y="203138"/>
                      <a:pt x="68312" y="203413"/>
                      <a:pt x="68175" y="203550"/>
                    </a:cubicBezTo>
                    <a:cubicBezTo>
                      <a:pt x="72839" y="198338"/>
                      <a:pt x="77365" y="193126"/>
                      <a:pt x="81891" y="188051"/>
                    </a:cubicBezTo>
                    <a:cubicBezTo>
                      <a:pt x="81754" y="188188"/>
                      <a:pt x="81617" y="188463"/>
                      <a:pt x="81480" y="188599"/>
                    </a:cubicBezTo>
                    <a:cubicBezTo>
                      <a:pt x="84223" y="185308"/>
                      <a:pt x="86966" y="182153"/>
                      <a:pt x="89846" y="178861"/>
                    </a:cubicBezTo>
                    <a:cubicBezTo>
                      <a:pt x="92452" y="175706"/>
                      <a:pt x="94921" y="172552"/>
                      <a:pt x="97390" y="169534"/>
                    </a:cubicBezTo>
                    <a:cubicBezTo>
                      <a:pt x="103974" y="161442"/>
                      <a:pt x="110420" y="153075"/>
                      <a:pt x="116318" y="144434"/>
                    </a:cubicBezTo>
                    <a:cubicBezTo>
                      <a:pt x="116181" y="144571"/>
                      <a:pt x="116044" y="144709"/>
                      <a:pt x="116044" y="144845"/>
                    </a:cubicBezTo>
                    <a:cubicBezTo>
                      <a:pt x="121805" y="136342"/>
                      <a:pt x="127154" y="127700"/>
                      <a:pt x="131817" y="118511"/>
                    </a:cubicBezTo>
                    <a:cubicBezTo>
                      <a:pt x="131817" y="118511"/>
                      <a:pt x="131680" y="118648"/>
                      <a:pt x="131680" y="118648"/>
                    </a:cubicBezTo>
                    <a:cubicBezTo>
                      <a:pt x="135384" y="111104"/>
                      <a:pt x="138813" y="103423"/>
                      <a:pt x="141556" y="95331"/>
                    </a:cubicBezTo>
                    <a:cubicBezTo>
                      <a:pt x="141556" y="95468"/>
                      <a:pt x="141419" y="95742"/>
                      <a:pt x="141419" y="95880"/>
                    </a:cubicBezTo>
                    <a:cubicBezTo>
                      <a:pt x="142927" y="91216"/>
                      <a:pt x="144299" y="86552"/>
                      <a:pt x="145259" y="81752"/>
                    </a:cubicBezTo>
                    <a:cubicBezTo>
                      <a:pt x="145259" y="81752"/>
                      <a:pt x="145259" y="81752"/>
                      <a:pt x="145259" y="81889"/>
                    </a:cubicBezTo>
                    <a:cubicBezTo>
                      <a:pt x="145259" y="81752"/>
                      <a:pt x="145259" y="81615"/>
                      <a:pt x="145396" y="81478"/>
                    </a:cubicBezTo>
                    <a:cubicBezTo>
                      <a:pt x="145396" y="81478"/>
                      <a:pt x="145396" y="81478"/>
                      <a:pt x="145396" y="81341"/>
                    </a:cubicBezTo>
                    <a:cubicBezTo>
                      <a:pt x="145396" y="81341"/>
                      <a:pt x="145396" y="81341"/>
                      <a:pt x="145396" y="81341"/>
                    </a:cubicBezTo>
                    <a:cubicBezTo>
                      <a:pt x="145945" y="78323"/>
                      <a:pt x="146493" y="75442"/>
                      <a:pt x="146768" y="72288"/>
                    </a:cubicBezTo>
                    <a:cubicBezTo>
                      <a:pt x="146768" y="72425"/>
                      <a:pt x="146768" y="72700"/>
                      <a:pt x="146768" y="72836"/>
                    </a:cubicBezTo>
                    <a:cubicBezTo>
                      <a:pt x="146905" y="71328"/>
                      <a:pt x="146905" y="69819"/>
                      <a:pt x="146768" y="68310"/>
                    </a:cubicBezTo>
                    <a:cubicBezTo>
                      <a:pt x="146631" y="66664"/>
                      <a:pt x="146356" y="64881"/>
                      <a:pt x="146082" y="63235"/>
                    </a:cubicBezTo>
                    <a:cubicBezTo>
                      <a:pt x="145945" y="62687"/>
                      <a:pt x="145808" y="62275"/>
                      <a:pt x="145671" y="61726"/>
                    </a:cubicBezTo>
                    <a:cubicBezTo>
                      <a:pt x="145533" y="61315"/>
                      <a:pt x="145259" y="60767"/>
                      <a:pt x="145122" y="60355"/>
                    </a:cubicBezTo>
                    <a:cubicBezTo>
                      <a:pt x="144985" y="60081"/>
                      <a:pt x="144848" y="59806"/>
                      <a:pt x="144710" y="59532"/>
                    </a:cubicBezTo>
                    <a:cubicBezTo>
                      <a:pt x="144436" y="59258"/>
                      <a:pt x="144299" y="58984"/>
                      <a:pt x="144024" y="58846"/>
                    </a:cubicBezTo>
                    <a:cubicBezTo>
                      <a:pt x="143750" y="58709"/>
                      <a:pt x="143613" y="58435"/>
                      <a:pt x="143339" y="58297"/>
                    </a:cubicBezTo>
                    <a:cubicBezTo>
                      <a:pt x="142927" y="58023"/>
                      <a:pt x="142516" y="57749"/>
                      <a:pt x="141967" y="57475"/>
                    </a:cubicBezTo>
                    <a:cubicBezTo>
                      <a:pt x="141556" y="57338"/>
                      <a:pt x="141144" y="57063"/>
                      <a:pt x="140733" y="56926"/>
                    </a:cubicBezTo>
                    <a:cubicBezTo>
                      <a:pt x="140458" y="56789"/>
                      <a:pt x="140184" y="56789"/>
                      <a:pt x="139910" y="56789"/>
                    </a:cubicBezTo>
                    <a:cubicBezTo>
                      <a:pt x="139498" y="56789"/>
                      <a:pt x="139087" y="56652"/>
                      <a:pt x="138675" y="56652"/>
                    </a:cubicBezTo>
                    <a:cubicBezTo>
                      <a:pt x="137715" y="56789"/>
                      <a:pt x="136755" y="56789"/>
                      <a:pt x="135932" y="57063"/>
                    </a:cubicBezTo>
                    <a:cubicBezTo>
                      <a:pt x="136069" y="57063"/>
                      <a:pt x="136069" y="57063"/>
                      <a:pt x="136206" y="57063"/>
                    </a:cubicBezTo>
                    <a:cubicBezTo>
                      <a:pt x="134972" y="57338"/>
                      <a:pt x="133737" y="57749"/>
                      <a:pt x="132503" y="58161"/>
                    </a:cubicBezTo>
                    <a:cubicBezTo>
                      <a:pt x="132777" y="58161"/>
                      <a:pt x="132915" y="58023"/>
                      <a:pt x="133052" y="58023"/>
                    </a:cubicBezTo>
                    <a:cubicBezTo>
                      <a:pt x="131817" y="58435"/>
                      <a:pt x="130583" y="58984"/>
                      <a:pt x="129486" y="59532"/>
                    </a:cubicBezTo>
                    <a:cubicBezTo>
                      <a:pt x="129486" y="59532"/>
                      <a:pt x="129623" y="59532"/>
                      <a:pt x="129623" y="59395"/>
                    </a:cubicBezTo>
                    <a:cubicBezTo>
                      <a:pt x="127840" y="60355"/>
                      <a:pt x="126057" y="61590"/>
                      <a:pt x="124274" y="62687"/>
                    </a:cubicBezTo>
                    <a:cubicBezTo>
                      <a:pt x="120982" y="64881"/>
                      <a:pt x="117964" y="67350"/>
                      <a:pt x="114947" y="69819"/>
                    </a:cubicBezTo>
                    <a:cubicBezTo>
                      <a:pt x="114947" y="69819"/>
                      <a:pt x="114947" y="69819"/>
                      <a:pt x="114947" y="69819"/>
                    </a:cubicBezTo>
                    <a:cubicBezTo>
                      <a:pt x="110283" y="79009"/>
                      <a:pt x="104660" y="87650"/>
                      <a:pt x="98625" y="95880"/>
                    </a:cubicBezTo>
                    <a:cubicBezTo>
                      <a:pt x="94373" y="101640"/>
                      <a:pt x="89846" y="106990"/>
                      <a:pt x="85183" y="112476"/>
                    </a:cubicBezTo>
                    <a:cubicBezTo>
                      <a:pt x="82302" y="115905"/>
                      <a:pt x="79422" y="119197"/>
                      <a:pt x="76405" y="122489"/>
                    </a:cubicBezTo>
                    <a:cubicBezTo>
                      <a:pt x="73250" y="125918"/>
                      <a:pt x="70095" y="129484"/>
                      <a:pt x="66941" y="132776"/>
                    </a:cubicBezTo>
                    <a:cubicBezTo>
                      <a:pt x="65157" y="134833"/>
                      <a:pt x="63237" y="136753"/>
                      <a:pt x="61454" y="138673"/>
                    </a:cubicBezTo>
                    <a:cubicBezTo>
                      <a:pt x="59945" y="140319"/>
                      <a:pt x="58437" y="141965"/>
                      <a:pt x="56654" y="143337"/>
                    </a:cubicBezTo>
                    <a:cubicBezTo>
                      <a:pt x="55968" y="143886"/>
                      <a:pt x="55282" y="144434"/>
                      <a:pt x="54596" y="144845"/>
                    </a:cubicBezTo>
                    <a:cubicBezTo>
                      <a:pt x="52813" y="145943"/>
                      <a:pt x="50893" y="146903"/>
                      <a:pt x="48973" y="148000"/>
                    </a:cubicBezTo>
                    <a:cubicBezTo>
                      <a:pt x="46367" y="149372"/>
                      <a:pt x="42800" y="148000"/>
                      <a:pt x="42526" y="144845"/>
                    </a:cubicBezTo>
                    <a:cubicBezTo>
                      <a:pt x="42389" y="142925"/>
                      <a:pt x="42115" y="140731"/>
                      <a:pt x="42800" y="138948"/>
                    </a:cubicBezTo>
                    <a:cubicBezTo>
                      <a:pt x="43486" y="137302"/>
                      <a:pt x="43898" y="136342"/>
                      <a:pt x="44721" y="134833"/>
                    </a:cubicBezTo>
                    <a:cubicBezTo>
                      <a:pt x="45407" y="133599"/>
                      <a:pt x="46641" y="132090"/>
                      <a:pt x="47464" y="130993"/>
                    </a:cubicBezTo>
                    <a:cubicBezTo>
                      <a:pt x="52127" y="124683"/>
                      <a:pt x="56791" y="118374"/>
                      <a:pt x="62003" y="112339"/>
                    </a:cubicBezTo>
                    <a:cubicBezTo>
                      <a:pt x="66666" y="106715"/>
                      <a:pt x="71467" y="101092"/>
                      <a:pt x="76268" y="95605"/>
                    </a:cubicBezTo>
                    <a:cubicBezTo>
                      <a:pt x="79422" y="92176"/>
                      <a:pt x="82440" y="88747"/>
                      <a:pt x="85594" y="85318"/>
                    </a:cubicBezTo>
                    <a:cubicBezTo>
                      <a:pt x="87789" y="82849"/>
                      <a:pt x="90258" y="80518"/>
                      <a:pt x="92589" y="78186"/>
                    </a:cubicBezTo>
                    <a:cubicBezTo>
                      <a:pt x="98076" y="72700"/>
                      <a:pt x="103562" y="67213"/>
                      <a:pt x="109597" y="62275"/>
                    </a:cubicBezTo>
                    <a:cubicBezTo>
                      <a:pt x="111380" y="58572"/>
                      <a:pt x="113026" y="54868"/>
                      <a:pt x="114398" y="51028"/>
                    </a:cubicBezTo>
                    <a:cubicBezTo>
                      <a:pt x="114398" y="51165"/>
                      <a:pt x="114261" y="51303"/>
                      <a:pt x="114261" y="51439"/>
                    </a:cubicBezTo>
                    <a:cubicBezTo>
                      <a:pt x="115770" y="46913"/>
                      <a:pt x="117141" y="42387"/>
                      <a:pt x="118101" y="37723"/>
                    </a:cubicBezTo>
                    <a:cubicBezTo>
                      <a:pt x="118101" y="37861"/>
                      <a:pt x="117964" y="38135"/>
                      <a:pt x="117964" y="38272"/>
                    </a:cubicBezTo>
                    <a:cubicBezTo>
                      <a:pt x="118513" y="35117"/>
                      <a:pt x="118924" y="31963"/>
                      <a:pt x="119061" y="28808"/>
                    </a:cubicBezTo>
                    <a:cubicBezTo>
                      <a:pt x="119061" y="28808"/>
                      <a:pt x="119061" y="28945"/>
                      <a:pt x="119061" y="28945"/>
                    </a:cubicBezTo>
                    <a:cubicBezTo>
                      <a:pt x="119199" y="27436"/>
                      <a:pt x="119199" y="26065"/>
                      <a:pt x="119061" y="24556"/>
                    </a:cubicBezTo>
                    <a:cubicBezTo>
                      <a:pt x="119061" y="24556"/>
                      <a:pt x="119061" y="24694"/>
                      <a:pt x="119061" y="24694"/>
                    </a:cubicBezTo>
                    <a:cubicBezTo>
                      <a:pt x="119061" y="23459"/>
                      <a:pt x="118787" y="22087"/>
                      <a:pt x="118650" y="20853"/>
                    </a:cubicBezTo>
                    <a:cubicBezTo>
                      <a:pt x="118376" y="19619"/>
                      <a:pt x="118101" y="18384"/>
                      <a:pt x="117690" y="17287"/>
                    </a:cubicBezTo>
                    <a:cubicBezTo>
                      <a:pt x="117690" y="17424"/>
                      <a:pt x="117827" y="17561"/>
                      <a:pt x="117827" y="17698"/>
                    </a:cubicBezTo>
                    <a:cubicBezTo>
                      <a:pt x="117416" y="16464"/>
                      <a:pt x="117004" y="15367"/>
                      <a:pt x="116455" y="14269"/>
                    </a:cubicBezTo>
                    <a:cubicBezTo>
                      <a:pt x="116455" y="14269"/>
                      <a:pt x="116455" y="14269"/>
                      <a:pt x="116455" y="14269"/>
                    </a:cubicBezTo>
                    <a:cubicBezTo>
                      <a:pt x="116181" y="13858"/>
                      <a:pt x="115907" y="13446"/>
                      <a:pt x="115770" y="13035"/>
                    </a:cubicBezTo>
                    <a:cubicBezTo>
                      <a:pt x="115495" y="12761"/>
                      <a:pt x="115358" y="12486"/>
                      <a:pt x="115084" y="12075"/>
                    </a:cubicBezTo>
                    <a:cubicBezTo>
                      <a:pt x="114809" y="11800"/>
                      <a:pt x="114535" y="11526"/>
                      <a:pt x="114261" y="11252"/>
                    </a:cubicBezTo>
                    <a:cubicBezTo>
                      <a:pt x="113849" y="10840"/>
                      <a:pt x="113438" y="10566"/>
                      <a:pt x="113026" y="10291"/>
                    </a:cubicBezTo>
                    <a:cubicBezTo>
                      <a:pt x="113026" y="10291"/>
                      <a:pt x="113163" y="10291"/>
                      <a:pt x="113163" y="10429"/>
                    </a:cubicBezTo>
                    <a:cubicBezTo>
                      <a:pt x="113163" y="10429"/>
                      <a:pt x="113026" y="10429"/>
                      <a:pt x="113026" y="10291"/>
                    </a:cubicBezTo>
                    <a:cubicBezTo>
                      <a:pt x="113026" y="10291"/>
                      <a:pt x="113026" y="10291"/>
                      <a:pt x="112889" y="10155"/>
                    </a:cubicBezTo>
                    <a:cubicBezTo>
                      <a:pt x="112889" y="10155"/>
                      <a:pt x="112889" y="10155"/>
                      <a:pt x="113026" y="10291"/>
                    </a:cubicBezTo>
                    <a:cubicBezTo>
                      <a:pt x="112615" y="10017"/>
                      <a:pt x="112203" y="9743"/>
                      <a:pt x="111929" y="9606"/>
                    </a:cubicBezTo>
                    <a:cubicBezTo>
                      <a:pt x="110969" y="9057"/>
                      <a:pt x="109872" y="8509"/>
                      <a:pt x="108774" y="8234"/>
                    </a:cubicBezTo>
                    <a:cubicBezTo>
                      <a:pt x="108912" y="8371"/>
                      <a:pt x="109049" y="8371"/>
                      <a:pt x="109186" y="8509"/>
                    </a:cubicBezTo>
                    <a:cubicBezTo>
                      <a:pt x="108637" y="8371"/>
                      <a:pt x="108226" y="8234"/>
                      <a:pt x="107677" y="8234"/>
                    </a:cubicBezTo>
                    <a:lnTo>
                      <a:pt x="107677" y="8234"/>
                    </a:lnTo>
                    <a:lnTo>
                      <a:pt x="107677" y="8234"/>
                    </a:lnTo>
                    <a:cubicBezTo>
                      <a:pt x="107540" y="8234"/>
                      <a:pt x="107403" y="8234"/>
                      <a:pt x="107266" y="8097"/>
                    </a:cubicBezTo>
                    <a:cubicBezTo>
                      <a:pt x="107403" y="8097"/>
                      <a:pt x="107540" y="8234"/>
                      <a:pt x="107677" y="8234"/>
                    </a:cubicBezTo>
                    <a:cubicBezTo>
                      <a:pt x="107129" y="8234"/>
                      <a:pt x="106443" y="8097"/>
                      <a:pt x="105757" y="8097"/>
                    </a:cubicBezTo>
                    <a:cubicBezTo>
                      <a:pt x="106031" y="8097"/>
                      <a:pt x="106168" y="8097"/>
                      <a:pt x="106305" y="8097"/>
                    </a:cubicBezTo>
                    <a:cubicBezTo>
                      <a:pt x="105757" y="8097"/>
                      <a:pt x="105071" y="8097"/>
                      <a:pt x="104385" y="8097"/>
                    </a:cubicBezTo>
                    <a:cubicBezTo>
                      <a:pt x="104522" y="8097"/>
                      <a:pt x="104660" y="8097"/>
                      <a:pt x="104660" y="8097"/>
                    </a:cubicBezTo>
                    <a:cubicBezTo>
                      <a:pt x="103425" y="8234"/>
                      <a:pt x="102328" y="8371"/>
                      <a:pt x="101093" y="8646"/>
                    </a:cubicBezTo>
                    <a:cubicBezTo>
                      <a:pt x="100408" y="8783"/>
                      <a:pt x="99722" y="9057"/>
                      <a:pt x="99036" y="9194"/>
                    </a:cubicBezTo>
                    <a:cubicBezTo>
                      <a:pt x="96979" y="10017"/>
                      <a:pt x="94921" y="10840"/>
                      <a:pt x="93001" y="11800"/>
                    </a:cubicBezTo>
                    <a:cubicBezTo>
                      <a:pt x="90258" y="13172"/>
                      <a:pt x="87652" y="14818"/>
                      <a:pt x="85183" y="16464"/>
                    </a:cubicBezTo>
                    <a:cubicBezTo>
                      <a:pt x="85183" y="16464"/>
                      <a:pt x="85320" y="16327"/>
                      <a:pt x="85320" y="16327"/>
                    </a:cubicBezTo>
                    <a:cubicBezTo>
                      <a:pt x="78873" y="20716"/>
                      <a:pt x="72701" y="25654"/>
                      <a:pt x="66529" y="30317"/>
                    </a:cubicBezTo>
                    <a:cubicBezTo>
                      <a:pt x="63923" y="32237"/>
                      <a:pt x="61591" y="34432"/>
                      <a:pt x="59123" y="36352"/>
                    </a:cubicBezTo>
                    <a:cubicBezTo>
                      <a:pt x="56379" y="38684"/>
                      <a:pt x="53636" y="40878"/>
                      <a:pt x="50893" y="43073"/>
                    </a:cubicBezTo>
                    <a:cubicBezTo>
                      <a:pt x="39920" y="52948"/>
                      <a:pt x="28673" y="62549"/>
                      <a:pt x="18797" y="73522"/>
                    </a:cubicBezTo>
                    <a:cubicBezTo>
                      <a:pt x="18797" y="73522"/>
                      <a:pt x="18797" y="73522"/>
                      <a:pt x="18797" y="73522"/>
                    </a:cubicBezTo>
                    <a:cubicBezTo>
                      <a:pt x="15917" y="76814"/>
                      <a:pt x="13311" y="79969"/>
                      <a:pt x="10842" y="83535"/>
                    </a:cubicBezTo>
                    <a:cubicBezTo>
                      <a:pt x="10842" y="83535"/>
                      <a:pt x="10842" y="83535"/>
                      <a:pt x="10842" y="83398"/>
                    </a:cubicBezTo>
                    <a:cubicBezTo>
                      <a:pt x="9882" y="84907"/>
                      <a:pt x="8922" y="86552"/>
                      <a:pt x="8099" y="88061"/>
                    </a:cubicBezTo>
                    <a:cubicBezTo>
                      <a:pt x="8099" y="88061"/>
                      <a:pt x="8099" y="87924"/>
                      <a:pt x="8099" y="87924"/>
                    </a:cubicBezTo>
                    <a:cubicBezTo>
                      <a:pt x="8099" y="88061"/>
                      <a:pt x="8099" y="88061"/>
                      <a:pt x="7962" y="88061"/>
                    </a:cubicBezTo>
                    <a:cubicBezTo>
                      <a:pt x="7962" y="88199"/>
                      <a:pt x="7825" y="88199"/>
                      <a:pt x="7825" y="88336"/>
                    </a:cubicBezTo>
                    <a:cubicBezTo>
                      <a:pt x="7825" y="88336"/>
                      <a:pt x="7962" y="88199"/>
                      <a:pt x="7962" y="88199"/>
                    </a:cubicBezTo>
                    <a:cubicBezTo>
                      <a:pt x="7825" y="88610"/>
                      <a:pt x="7550" y="89158"/>
                      <a:pt x="7413" y="89570"/>
                    </a:cubicBezTo>
                    <a:cubicBezTo>
                      <a:pt x="7413" y="89707"/>
                      <a:pt x="7276" y="89981"/>
                      <a:pt x="7276" y="90119"/>
                    </a:cubicBezTo>
                    <a:cubicBezTo>
                      <a:pt x="7962" y="90530"/>
                      <a:pt x="8648" y="91079"/>
                      <a:pt x="8922" y="91902"/>
                    </a:cubicBezTo>
                    <a:cubicBezTo>
                      <a:pt x="9608" y="93685"/>
                      <a:pt x="8785" y="95605"/>
                      <a:pt x="7139" y="96291"/>
                    </a:cubicBezTo>
                    <a:cubicBezTo>
                      <a:pt x="5767" y="96977"/>
                      <a:pt x="4121" y="97388"/>
                      <a:pt x="2750" y="96565"/>
                    </a:cubicBezTo>
                    <a:cubicBezTo>
                      <a:pt x="1790" y="96016"/>
                      <a:pt x="967" y="95331"/>
                      <a:pt x="555" y="94371"/>
                    </a:cubicBezTo>
                    <a:cubicBezTo>
                      <a:pt x="-131" y="92862"/>
                      <a:pt x="-131" y="90942"/>
                      <a:pt x="281" y="89433"/>
                    </a:cubicBezTo>
                    <a:cubicBezTo>
                      <a:pt x="692" y="87787"/>
                      <a:pt x="967" y="86964"/>
                      <a:pt x="1652" y="85318"/>
                    </a:cubicBezTo>
                    <a:cubicBezTo>
                      <a:pt x="2201" y="83947"/>
                      <a:pt x="3024" y="82712"/>
                      <a:pt x="3710" y="81478"/>
                    </a:cubicBezTo>
                    <a:cubicBezTo>
                      <a:pt x="5630" y="78186"/>
                      <a:pt x="7962" y="75168"/>
                      <a:pt x="10431" y="72151"/>
                    </a:cubicBezTo>
                    <a:cubicBezTo>
                      <a:pt x="13037" y="68996"/>
                      <a:pt x="15643" y="66116"/>
                      <a:pt x="18386" y="63098"/>
                    </a:cubicBezTo>
                    <a:cubicBezTo>
                      <a:pt x="21678" y="59669"/>
                      <a:pt x="25107" y="56103"/>
                      <a:pt x="28536" y="52948"/>
                    </a:cubicBezTo>
                    <a:cubicBezTo>
                      <a:pt x="34159" y="47874"/>
                      <a:pt x="39783" y="42661"/>
                      <a:pt x="45407" y="37449"/>
                    </a:cubicBezTo>
                    <a:cubicBezTo>
                      <a:pt x="47875" y="35255"/>
                      <a:pt x="50481" y="33197"/>
                      <a:pt x="53087" y="31003"/>
                    </a:cubicBezTo>
                    <a:cubicBezTo>
                      <a:pt x="55831" y="28671"/>
                      <a:pt x="58711" y="26065"/>
                      <a:pt x="61591" y="23871"/>
                    </a:cubicBezTo>
                    <a:cubicBezTo>
                      <a:pt x="69684" y="17561"/>
                      <a:pt x="77776" y="10703"/>
                      <a:pt x="86829" y="5628"/>
                    </a:cubicBezTo>
                    <a:cubicBezTo>
                      <a:pt x="88338" y="4805"/>
                      <a:pt x="89984" y="3982"/>
                      <a:pt x="91629" y="3159"/>
                    </a:cubicBezTo>
                    <a:cubicBezTo>
                      <a:pt x="93138" y="2474"/>
                      <a:pt x="94921" y="1651"/>
                      <a:pt x="96567" y="1239"/>
                    </a:cubicBezTo>
                    <a:cubicBezTo>
                      <a:pt x="98350" y="827"/>
                      <a:pt x="99585" y="553"/>
                      <a:pt x="101368" y="279"/>
                    </a:cubicBezTo>
                    <a:cubicBezTo>
                      <a:pt x="102876" y="4"/>
                      <a:pt x="104522" y="4"/>
                      <a:pt x="106031" y="4"/>
                    </a:cubicBezTo>
                    <a:cubicBezTo>
                      <a:pt x="111655" y="-132"/>
                      <a:pt x="116867" y="2885"/>
                      <a:pt x="120707" y="6726"/>
                    </a:cubicBezTo>
                    <a:cubicBezTo>
                      <a:pt x="122353" y="8371"/>
                      <a:pt x="123313" y="10703"/>
                      <a:pt x="124411" y="12761"/>
                    </a:cubicBezTo>
                    <a:cubicBezTo>
                      <a:pt x="125645" y="15504"/>
                      <a:pt x="126194" y="18521"/>
                      <a:pt x="126605" y="21539"/>
                    </a:cubicBezTo>
                    <a:cubicBezTo>
                      <a:pt x="127154" y="24968"/>
                      <a:pt x="126879" y="28671"/>
                      <a:pt x="126605" y="32100"/>
                    </a:cubicBezTo>
                    <a:cubicBezTo>
                      <a:pt x="126194" y="37038"/>
                      <a:pt x="125234" y="41839"/>
                      <a:pt x="123862" y="46639"/>
                    </a:cubicBezTo>
                    <a:cubicBezTo>
                      <a:pt x="123313" y="48833"/>
                      <a:pt x="122628" y="51028"/>
                      <a:pt x="121805" y="53223"/>
                    </a:cubicBezTo>
                    <a:cubicBezTo>
                      <a:pt x="122765" y="52537"/>
                      <a:pt x="123862" y="51988"/>
                      <a:pt x="124959" y="51439"/>
                    </a:cubicBezTo>
                    <a:cubicBezTo>
                      <a:pt x="127703" y="49931"/>
                      <a:pt x="130720" y="49108"/>
                      <a:pt x="133737" y="48285"/>
                    </a:cubicBezTo>
                    <a:cubicBezTo>
                      <a:pt x="134698" y="48010"/>
                      <a:pt x="135795" y="47874"/>
                      <a:pt x="136755" y="47874"/>
                    </a:cubicBezTo>
                    <a:cubicBezTo>
                      <a:pt x="138538" y="47736"/>
                      <a:pt x="139361" y="47736"/>
                      <a:pt x="141007" y="47874"/>
                    </a:cubicBezTo>
                    <a:cubicBezTo>
                      <a:pt x="143339" y="48148"/>
                      <a:pt x="145533" y="49382"/>
                      <a:pt x="147453" y="50617"/>
                    </a:cubicBezTo>
                    <a:cubicBezTo>
                      <a:pt x="148277" y="51028"/>
                      <a:pt x="149100" y="51714"/>
                      <a:pt x="149785" y="52400"/>
                    </a:cubicBezTo>
                    <a:cubicBezTo>
                      <a:pt x="150334" y="52948"/>
                      <a:pt x="150882" y="53497"/>
                      <a:pt x="151294" y="54046"/>
                    </a:cubicBezTo>
                    <a:cubicBezTo>
                      <a:pt x="151706" y="54732"/>
                      <a:pt x="152117" y="55417"/>
                      <a:pt x="152529" y="56103"/>
                    </a:cubicBezTo>
                    <a:cubicBezTo>
                      <a:pt x="153900" y="58161"/>
                      <a:pt x="154311" y="61041"/>
                      <a:pt x="154723" y="63373"/>
                    </a:cubicBezTo>
                    <a:cubicBezTo>
                      <a:pt x="155272" y="66527"/>
                      <a:pt x="155409" y="70093"/>
                      <a:pt x="155135" y="73385"/>
                    </a:cubicBezTo>
                    <a:cubicBezTo>
                      <a:pt x="154311" y="82849"/>
                      <a:pt x="151843" y="92176"/>
                      <a:pt x="148688" y="101092"/>
                    </a:cubicBezTo>
                    <a:cubicBezTo>
                      <a:pt x="145533" y="109870"/>
                      <a:pt x="141830" y="118374"/>
                      <a:pt x="137441" y="126603"/>
                    </a:cubicBezTo>
                    <a:cubicBezTo>
                      <a:pt x="138675" y="125506"/>
                      <a:pt x="139910" y="124409"/>
                      <a:pt x="141007" y="123174"/>
                    </a:cubicBezTo>
                    <a:cubicBezTo>
                      <a:pt x="144299" y="120157"/>
                      <a:pt x="147728" y="117413"/>
                      <a:pt x="151020" y="114670"/>
                    </a:cubicBezTo>
                    <a:cubicBezTo>
                      <a:pt x="154449" y="111927"/>
                      <a:pt x="158015" y="109458"/>
                      <a:pt x="161581" y="106990"/>
                    </a:cubicBezTo>
                    <a:cubicBezTo>
                      <a:pt x="164736" y="104932"/>
                      <a:pt x="168302" y="103149"/>
                      <a:pt x="171731" y="101915"/>
                    </a:cubicBezTo>
                    <a:cubicBezTo>
                      <a:pt x="174474" y="100954"/>
                      <a:pt x="177766" y="100406"/>
                      <a:pt x="180783" y="100543"/>
                    </a:cubicBezTo>
                    <a:cubicBezTo>
                      <a:pt x="182841" y="100680"/>
                      <a:pt x="183527" y="100817"/>
                      <a:pt x="185447" y="101503"/>
                    </a:cubicBezTo>
                    <a:cubicBezTo>
                      <a:pt x="186407" y="101777"/>
                      <a:pt x="187230" y="102463"/>
                      <a:pt x="188190" y="103012"/>
                    </a:cubicBezTo>
                    <a:cubicBezTo>
                      <a:pt x="189973" y="104109"/>
                      <a:pt x="191482" y="106029"/>
                      <a:pt x="192579" y="107812"/>
                    </a:cubicBezTo>
                    <a:cubicBezTo>
                      <a:pt x="195871" y="113436"/>
                      <a:pt x="194225" y="120294"/>
                      <a:pt x="192579" y="126192"/>
                    </a:cubicBezTo>
                    <a:cubicBezTo>
                      <a:pt x="191619" y="129484"/>
                      <a:pt x="190110" y="132638"/>
                      <a:pt x="188601" y="135656"/>
                    </a:cubicBezTo>
                    <a:cubicBezTo>
                      <a:pt x="186407" y="139908"/>
                      <a:pt x="184075" y="144160"/>
                      <a:pt x="181469" y="148274"/>
                    </a:cubicBezTo>
                    <a:cubicBezTo>
                      <a:pt x="178726" y="152664"/>
                      <a:pt x="175709" y="156916"/>
                      <a:pt x="172691" y="161305"/>
                    </a:cubicBezTo>
                    <a:cubicBezTo>
                      <a:pt x="168576" y="167203"/>
                      <a:pt x="164324" y="173101"/>
                      <a:pt x="160072" y="178999"/>
                    </a:cubicBezTo>
                    <a:cubicBezTo>
                      <a:pt x="154860" y="185993"/>
                      <a:pt x="149648" y="193126"/>
                      <a:pt x="144436" y="200121"/>
                    </a:cubicBezTo>
                    <a:cubicBezTo>
                      <a:pt x="142242" y="203002"/>
                      <a:pt x="140047" y="205882"/>
                      <a:pt x="137852" y="208762"/>
                    </a:cubicBezTo>
                    <a:cubicBezTo>
                      <a:pt x="139224" y="207665"/>
                      <a:pt x="140458" y="206431"/>
                      <a:pt x="141830" y="205333"/>
                    </a:cubicBezTo>
                    <a:cubicBezTo>
                      <a:pt x="142516" y="204785"/>
                      <a:pt x="143339" y="204236"/>
                      <a:pt x="144162" y="203687"/>
                    </a:cubicBezTo>
                    <a:cubicBezTo>
                      <a:pt x="146082" y="202179"/>
                      <a:pt x="148139" y="200807"/>
                      <a:pt x="150197" y="199298"/>
                    </a:cubicBezTo>
                    <a:cubicBezTo>
                      <a:pt x="152803" y="197378"/>
                      <a:pt x="155272" y="195457"/>
                      <a:pt x="158015" y="193675"/>
                    </a:cubicBezTo>
                    <a:cubicBezTo>
                      <a:pt x="161718" y="191343"/>
                      <a:pt x="165559" y="189011"/>
                      <a:pt x="169399" y="186542"/>
                    </a:cubicBezTo>
                    <a:cubicBezTo>
                      <a:pt x="170359" y="185993"/>
                      <a:pt x="171182" y="185582"/>
                      <a:pt x="172142" y="185034"/>
                    </a:cubicBezTo>
                    <a:cubicBezTo>
                      <a:pt x="174748" y="183662"/>
                      <a:pt x="177217" y="182290"/>
                      <a:pt x="179686" y="180919"/>
                    </a:cubicBezTo>
                    <a:cubicBezTo>
                      <a:pt x="185035" y="178038"/>
                      <a:pt x="190522" y="175844"/>
                      <a:pt x="196420" y="174061"/>
                    </a:cubicBezTo>
                    <a:cubicBezTo>
                      <a:pt x="199712" y="172963"/>
                      <a:pt x="203278" y="172826"/>
                      <a:pt x="206707" y="172826"/>
                    </a:cubicBezTo>
                    <a:cubicBezTo>
                      <a:pt x="209450" y="172826"/>
                      <a:pt x="212742" y="173649"/>
                      <a:pt x="215073" y="175158"/>
                    </a:cubicBezTo>
                    <a:cubicBezTo>
                      <a:pt x="217131" y="176530"/>
                      <a:pt x="219325" y="177901"/>
                      <a:pt x="220834" y="179959"/>
                    </a:cubicBezTo>
                    <a:cubicBezTo>
                      <a:pt x="222343" y="182016"/>
                      <a:pt x="223715" y="184073"/>
                      <a:pt x="224400" y="186679"/>
                    </a:cubicBezTo>
                    <a:cubicBezTo>
                      <a:pt x="225360" y="189697"/>
                      <a:pt x="225909" y="192715"/>
                      <a:pt x="226046" y="195869"/>
                    </a:cubicBezTo>
                    <a:cubicBezTo>
                      <a:pt x="226183" y="200258"/>
                      <a:pt x="225772" y="204647"/>
                      <a:pt x="224675" y="208899"/>
                    </a:cubicBezTo>
                    <a:cubicBezTo>
                      <a:pt x="223715" y="212877"/>
                      <a:pt x="222617" y="216718"/>
                      <a:pt x="221246" y="220558"/>
                    </a:cubicBezTo>
                    <a:cubicBezTo>
                      <a:pt x="219600" y="224947"/>
                      <a:pt x="217542" y="229062"/>
                      <a:pt x="215485" y="233176"/>
                    </a:cubicBezTo>
                    <a:cubicBezTo>
                      <a:pt x="211370" y="241406"/>
                      <a:pt x="206158" y="249224"/>
                      <a:pt x="201083" y="256768"/>
                    </a:cubicBezTo>
                    <a:cubicBezTo>
                      <a:pt x="199712" y="258688"/>
                      <a:pt x="198340" y="260608"/>
                      <a:pt x="196968" y="262529"/>
                    </a:cubicBezTo>
                    <a:cubicBezTo>
                      <a:pt x="197928" y="261843"/>
                      <a:pt x="198751" y="261157"/>
                      <a:pt x="199712" y="260472"/>
                    </a:cubicBezTo>
                    <a:cubicBezTo>
                      <a:pt x="202180" y="258551"/>
                      <a:pt x="204786" y="256905"/>
                      <a:pt x="207255" y="255122"/>
                    </a:cubicBezTo>
                    <a:cubicBezTo>
                      <a:pt x="209313" y="253750"/>
                      <a:pt x="211233" y="252379"/>
                      <a:pt x="213290" y="251008"/>
                    </a:cubicBezTo>
                    <a:cubicBezTo>
                      <a:pt x="214113" y="250459"/>
                      <a:pt x="214936" y="249910"/>
                      <a:pt x="215759" y="249362"/>
                    </a:cubicBezTo>
                    <a:cubicBezTo>
                      <a:pt x="219462" y="247030"/>
                      <a:pt x="223166" y="244835"/>
                      <a:pt x="226869" y="242641"/>
                    </a:cubicBezTo>
                    <a:cubicBezTo>
                      <a:pt x="229749" y="240995"/>
                      <a:pt x="232630" y="239486"/>
                      <a:pt x="235647" y="237977"/>
                    </a:cubicBezTo>
                    <a:cubicBezTo>
                      <a:pt x="239488" y="236057"/>
                      <a:pt x="243603" y="234685"/>
                      <a:pt x="247718" y="233863"/>
                    </a:cubicBezTo>
                    <a:cubicBezTo>
                      <a:pt x="250598" y="233314"/>
                      <a:pt x="253752" y="233040"/>
                      <a:pt x="256633" y="233451"/>
                    </a:cubicBezTo>
                    <a:cubicBezTo>
                      <a:pt x="259513" y="233863"/>
                      <a:pt x="262668" y="234960"/>
                      <a:pt x="264863" y="236880"/>
                    </a:cubicBezTo>
                    <a:cubicBezTo>
                      <a:pt x="266646" y="238389"/>
                      <a:pt x="268292" y="239898"/>
                      <a:pt x="269252" y="241955"/>
                    </a:cubicBezTo>
                    <a:cubicBezTo>
                      <a:pt x="269937" y="243463"/>
                      <a:pt x="270349" y="244561"/>
                      <a:pt x="270897" y="246070"/>
                    </a:cubicBezTo>
                    <a:cubicBezTo>
                      <a:pt x="271309" y="247579"/>
                      <a:pt x="271446" y="249224"/>
                      <a:pt x="271583" y="250733"/>
                    </a:cubicBezTo>
                    <a:cubicBezTo>
                      <a:pt x="272132" y="258551"/>
                      <a:pt x="269252" y="266369"/>
                      <a:pt x="266097" y="273502"/>
                    </a:cubicBezTo>
                    <a:cubicBezTo>
                      <a:pt x="263765" y="278988"/>
                      <a:pt x="260473" y="284200"/>
                      <a:pt x="257456" y="289275"/>
                    </a:cubicBezTo>
                    <a:cubicBezTo>
                      <a:pt x="254438" y="294487"/>
                      <a:pt x="250872" y="299425"/>
                      <a:pt x="247306" y="304226"/>
                    </a:cubicBezTo>
                    <a:cubicBezTo>
                      <a:pt x="243054" y="310261"/>
                      <a:pt x="238528" y="316021"/>
                      <a:pt x="233727" y="321782"/>
                    </a:cubicBezTo>
                    <a:cubicBezTo>
                      <a:pt x="234962" y="320959"/>
                      <a:pt x="236333" y="320273"/>
                      <a:pt x="237568" y="319450"/>
                    </a:cubicBezTo>
                    <a:cubicBezTo>
                      <a:pt x="240311" y="317804"/>
                      <a:pt x="243054" y="316021"/>
                      <a:pt x="245934" y="314513"/>
                    </a:cubicBezTo>
                    <a:cubicBezTo>
                      <a:pt x="249638" y="312592"/>
                      <a:pt x="253341" y="310672"/>
                      <a:pt x="257044" y="308889"/>
                    </a:cubicBezTo>
                    <a:cubicBezTo>
                      <a:pt x="260336" y="307243"/>
                      <a:pt x="263628" y="305734"/>
                      <a:pt x="266920" y="304363"/>
                    </a:cubicBezTo>
                    <a:cubicBezTo>
                      <a:pt x="271172" y="302579"/>
                      <a:pt x="275561" y="300934"/>
                      <a:pt x="280087" y="299836"/>
                    </a:cubicBezTo>
                    <a:cubicBezTo>
                      <a:pt x="281870" y="299425"/>
                      <a:pt x="283791" y="299014"/>
                      <a:pt x="285711" y="298739"/>
                    </a:cubicBezTo>
                    <a:cubicBezTo>
                      <a:pt x="287631" y="298465"/>
                      <a:pt x="289414" y="298465"/>
                      <a:pt x="291334" y="298602"/>
                    </a:cubicBezTo>
                    <a:cubicBezTo>
                      <a:pt x="293940" y="298739"/>
                      <a:pt x="296409" y="299562"/>
                      <a:pt x="298741" y="300522"/>
                    </a:cubicBezTo>
                    <a:cubicBezTo>
                      <a:pt x="299701" y="300934"/>
                      <a:pt x="300798" y="301482"/>
                      <a:pt x="301484" y="302168"/>
                    </a:cubicBezTo>
                    <a:cubicBezTo>
                      <a:pt x="302170" y="302854"/>
                      <a:pt x="303130" y="303403"/>
                      <a:pt x="303816" y="304226"/>
                    </a:cubicBezTo>
                    <a:cubicBezTo>
                      <a:pt x="304502" y="305049"/>
                      <a:pt x="304913" y="305872"/>
                      <a:pt x="305462" y="306694"/>
                    </a:cubicBezTo>
                    <a:cubicBezTo>
                      <a:pt x="306422" y="308478"/>
                      <a:pt x="306971" y="310261"/>
                      <a:pt x="307382" y="312318"/>
                    </a:cubicBezTo>
                    <a:cubicBezTo>
                      <a:pt x="308891" y="318765"/>
                      <a:pt x="307245" y="325211"/>
                      <a:pt x="305050" y="331383"/>
                    </a:cubicBezTo>
                    <a:cubicBezTo>
                      <a:pt x="303679" y="335361"/>
                      <a:pt x="302033" y="339339"/>
                      <a:pt x="300250" y="343042"/>
                    </a:cubicBezTo>
                    <a:cubicBezTo>
                      <a:pt x="297918" y="347705"/>
                      <a:pt x="295312" y="352232"/>
                      <a:pt x="292706" y="356758"/>
                    </a:cubicBezTo>
                    <a:cubicBezTo>
                      <a:pt x="289963" y="361421"/>
                      <a:pt x="286945" y="365810"/>
                      <a:pt x="283928" y="370200"/>
                    </a:cubicBezTo>
                    <a:cubicBezTo>
                      <a:pt x="280499" y="375274"/>
                      <a:pt x="276795" y="380075"/>
                      <a:pt x="273229" y="384875"/>
                    </a:cubicBezTo>
                    <a:cubicBezTo>
                      <a:pt x="269526" y="389813"/>
                      <a:pt x="265548" y="394614"/>
                      <a:pt x="261571" y="399277"/>
                    </a:cubicBezTo>
                    <a:cubicBezTo>
                      <a:pt x="255947" y="405998"/>
                      <a:pt x="250461" y="412582"/>
                      <a:pt x="244837" y="419165"/>
                    </a:cubicBezTo>
                    <a:cubicBezTo>
                      <a:pt x="244563" y="419440"/>
                      <a:pt x="244289" y="419714"/>
                      <a:pt x="244151" y="419989"/>
                    </a:cubicBezTo>
                    <a:cubicBezTo>
                      <a:pt x="249638" y="415736"/>
                      <a:pt x="255399" y="412033"/>
                      <a:pt x="261159" y="408055"/>
                    </a:cubicBezTo>
                    <a:cubicBezTo>
                      <a:pt x="262942" y="406821"/>
                      <a:pt x="264725" y="405587"/>
                      <a:pt x="266508" y="404490"/>
                    </a:cubicBezTo>
                    <a:cubicBezTo>
                      <a:pt x="270760" y="401884"/>
                      <a:pt x="275150" y="399277"/>
                      <a:pt x="279402" y="396671"/>
                    </a:cubicBezTo>
                    <a:cubicBezTo>
                      <a:pt x="285574" y="392968"/>
                      <a:pt x="291883" y="389676"/>
                      <a:pt x="298192" y="386384"/>
                    </a:cubicBezTo>
                    <a:cubicBezTo>
                      <a:pt x="304913" y="382818"/>
                      <a:pt x="312045" y="379664"/>
                      <a:pt x="319315" y="376920"/>
                    </a:cubicBezTo>
                    <a:cubicBezTo>
                      <a:pt x="322744" y="375549"/>
                      <a:pt x="326585" y="374452"/>
                      <a:pt x="330288" y="373765"/>
                    </a:cubicBezTo>
                    <a:cubicBezTo>
                      <a:pt x="334128" y="373080"/>
                      <a:pt x="338243" y="372806"/>
                      <a:pt x="342084" y="373629"/>
                    </a:cubicBezTo>
                    <a:cubicBezTo>
                      <a:pt x="344827" y="374177"/>
                      <a:pt x="347844" y="375000"/>
                      <a:pt x="350039" y="376920"/>
                    </a:cubicBezTo>
                    <a:cubicBezTo>
                      <a:pt x="350999" y="377606"/>
                      <a:pt x="351959" y="378429"/>
                      <a:pt x="352782" y="379389"/>
                    </a:cubicBezTo>
                    <a:cubicBezTo>
                      <a:pt x="354154" y="381035"/>
                      <a:pt x="354702" y="381721"/>
                      <a:pt x="355662" y="383504"/>
                    </a:cubicBezTo>
                    <a:cubicBezTo>
                      <a:pt x="356760" y="385424"/>
                      <a:pt x="357308" y="387893"/>
                      <a:pt x="357308" y="389951"/>
                    </a:cubicBezTo>
                    <a:cubicBezTo>
                      <a:pt x="357583" y="394065"/>
                      <a:pt x="357034" y="397906"/>
                      <a:pt x="356211" y="401884"/>
                    </a:cubicBezTo>
                    <a:cubicBezTo>
                      <a:pt x="355937" y="403529"/>
                      <a:pt x="355114" y="405449"/>
                      <a:pt x="354565" y="407096"/>
                    </a:cubicBezTo>
                    <a:cubicBezTo>
                      <a:pt x="353742" y="409427"/>
                      <a:pt x="352645" y="411622"/>
                      <a:pt x="351548" y="413816"/>
                    </a:cubicBezTo>
                    <a:cubicBezTo>
                      <a:pt x="349627" y="417794"/>
                      <a:pt x="347570" y="421635"/>
                      <a:pt x="345238" y="425338"/>
                    </a:cubicBezTo>
                    <a:cubicBezTo>
                      <a:pt x="342906" y="429178"/>
                      <a:pt x="340301" y="432881"/>
                      <a:pt x="337832" y="436585"/>
                    </a:cubicBezTo>
                    <a:cubicBezTo>
                      <a:pt x="334403" y="441523"/>
                      <a:pt x="330837" y="446323"/>
                      <a:pt x="327270" y="451124"/>
                    </a:cubicBezTo>
                    <a:cubicBezTo>
                      <a:pt x="321921" y="457982"/>
                      <a:pt x="316435" y="464703"/>
                      <a:pt x="310811" y="471424"/>
                    </a:cubicBezTo>
                    <a:cubicBezTo>
                      <a:pt x="307108" y="475950"/>
                      <a:pt x="303405" y="480476"/>
                      <a:pt x="299564" y="485002"/>
                    </a:cubicBezTo>
                    <a:cubicBezTo>
                      <a:pt x="291334" y="494603"/>
                      <a:pt x="283105" y="504205"/>
                      <a:pt x="274875" y="513943"/>
                    </a:cubicBezTo>
                    <a:cubicBezTo>
                      <a:pt x="259102" y="532048"/>
                      <a:pt x="243328" y="550153"/>
                      <a:pt x="227555" y="568259"/>
                    </a:cubicBezTo>
                    <a:cubicBezTo>
                      <a:pt x="226458" y="569493"/>
                      <a:pt x="225086" y="570453"/>
                      <a:pt x="223440" y="570727"/>
                    </a:cubicBezTo>
                    <a:cubicBezTo>
                      <a:pt x="223166" y="570727"/>
                      <a:pt x="222891" y="570727"/>
                      <a:pt x="222617" y="570727"/>
                    </a:cubicBezTo>
                    <a:cubicBezTo>
                      <a:pt x="220971" y="570179"/>
                      <a:pt x="219600" y="569630"/>
                      <a:pt x="218365" y="5688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6" name="任意多边形: 形状 285"/>
              <p:cNvSpPr/>
              <p:nvPr/>
            </p:nvSpPr>
            <p:spPr>
              <a:xfrm>
                <a:off x="3666450" y="4162582"/>
                <a:ext cx="300414" cy="446110"/>
              </a:xfrm>
              <a:custGeom>
                <a:avLst/>
                <a:gdLst>
                  <a:gd name="connsiteX0" fmla="*/ 40771 w 300414"/>
                  <a:gd name="connsiteY0" fmla="*/ 169616 h 446110"/>
                  <a:gd name="connsiteX1" fmla="*/ 34736 w 300414"/>
                  <a:gd name="connsiteY1" fmla="*/ 174417 h 446110"/>
                  <a:gd name="connsiteX2" fmla="*/ 33776 w 300414"/>
                  <a:gd name="connsiteY2" fmla="*/ 175102 h 446110"/>
                  <a:gd name="connsiteX3" fmla="*/ 48589 w 300414"/>
                  <a:gd name="connsiteY3" fmla="*/ 166187 h 446110"/>
                  <a:gd name="connsiteX4" fmla="*/ 60796 w 300414"/>
                  <a:gd name="connsiteY4" fmla="*/ 158506 h 446110"/>
                  <a:gd name="connsiteX5" fmla="*/ 83153 w 300414"/>
                  <a:gd name="connsiteY5" fmla="*/ 144104 h 446110"/>
                  <a:gd name="connsiteX6" fmla="*/ 93440 w 300414"/>
                  <a:gd name="connsiteY6" fmla="*/ 136972 h 446110"/>
                  <a:gd name="connsiteX7" fmla="*/ 55036 w 300414"/>
                  <a:gd name="connsiteY7" fmla="*/ 159192 h 446110"/>
                  <a:gd name="connsiteX8" fmla="*/ 40771 w 300414"/>
                  <a:gd name="connsiteY8" fmla="*/ 169616 h 446110"/>
                  <a:gd name="connsiteX9" fmla="*/ 39948 w 300414"/>
                  <a:gd name="connsiteY9" fmla="*/ 330779 h 446110"/>
                  <a:gd name="connsiteX10" fmla="*/ 45023 w 300414"/>
                  <a:gd name="connsiteY10" fmla="*/ 329956 h 446110"/>
                  <a:gd name="connsiteX11" fmla="*/ 44200 w 300414"/>
                  <a:gd name="connsiteY11" fmla="*/ 330230 h 446110"/>
                  <a:gd name="connsiteX12" fmla="*/ 48040 w 300414"/>
                  <a:gd name="connsiteY12" fmla="*/ 329133 h 446110"/>
                  <a:gd name="connsiteX13" fmla="*/ 68066 w 300414"/>
                  <a:gd name="connsiteY13" fmla="*/ 320629 h 446110"/>
                  <a:gd name="connsiteX14" fmla="*/ 75061 w 300414"/>
                  <a:gd name="connsiteY14" fmla="*/ 317337 h 446110"/>
                  <a:gd name="connsiteX15" fmla="*/ 90560 w 300414"/>
                  <a:gd name="connsiteY15" fmla="*/ 309793 h 446110"/>
                  <a:gd name="connsiteX16" fmla="*/ 90423 w 300414"/>
                  <a:gd name="connsiteY16" fmla="*/ 309930 h 446110"/>
                  <a:gd name="connsiteX17" fmla="*/ 91109 w 300414"/>
                  <a:gd name="connsiteY17" fmla="*/ 309519 h 446110"/>
                  <a:gd name="connsiteX18" fmla="*/ 91109 w 300414"/>
                  <a:gd name="connsiteY18" fmla="*/ 309519 h 446110"/>
                  <a:gd name="connsiteX19" fmla="*/ 91109 w 300414"/>
                  <a:gd name="connsiteY19" fmla="*/ 309519 h 446110"/>
                  <a:gd name="connsiteX20" fmla="*/ 114837 w 300414"/>
                  <a:gd name="connsiteY20" fmla="*/ 296763 h 446110"/>
                  <a:gd name="connsiteX21" fmla="*/ 120461 w 300414"/>
                  <a:gd name="connsiteY21" fmla="*/ 293471 h 446110"/>
                  <a:gd name="connsiteX22" fmla="*/ 135411 w 300414"/>
                  <a:gd name="connsiteY22" fmla="*/ 284693 h 446110"/>
                  <a:gd name="connsiteX23" fmla="*/ 146110 w 300414"/>
                  <a:gd name="connsiteY23" fmla="*/ 278384 h 446110"/>
                  <a:gd name="connsiteX24" fmla="*/ 152693 w 300414"/>
                  <a:gd name="connsiteY24" fmla="*/ 274132 h 446110"/>
                  <a:gd name="connsiteX25" fmla="*/ 177108 w 300414"/>
                  <a:gd name="connsiteY25" fmla="*/ 258221 h 446110"/>
                  <a:gd name="connsiteX26" fmla="*/ 176559 w 300414"/>
                  <a:gd name="connsiteY26" fmla="*/ 258633 h 446110"/>
                  <a:gd name="connsiteX27" fmla="*/ 191921 w 300414"/>
                  <a:gd name="connsiteY27" fmla="*/ 247797 h 446110"/>
                  <a:gd name="connsiteX28" fmla="*/ 180811 w 300414"/>
                  <a:gd name="connsiteY28" fmla="*/ 251500 h 446110"/>
                  <a:gd name="connsiteX29" fmla="*/ 181497 w 300414"/>
                  <a:gd name="connsiteY29" fmla="*/ 251226 h 446110"/>
                  <a:gd name="connsiteX30" fmla="*/ 152282 w 300414"/>
                  <a:gd name="connsiteY30" fmla="*/ 262610 h 446110"/>
                  <a:gd name="connsiteX31" fmla="*/ 147619 w 300414"/>
                  <a:gd name="connsiteY31" fmla="*/ 264668 h 446110"/>
                  <a:gd name="connsiteX32" fmla="*/ 137469 w 300414"/>
                  <a:gd name="connsiteY32" fmla="*/ 269331 h 446110"/>
                  <a:gd name="connsiteX33" fmla="*/ 122793 w 300414"/>
                  <a:gd name="connsiteY33" fmla="*/ 276052 h 446110"/>
                  <a:gd name="connsiteX34" fmla="*/ 122793 w 300414"/>
                  <a:gd name="connsiteY34" fmla="*/ 276052 h 446110"/>
                  <a:gd name="connsiteX35" fmla="*/ 102767 w 300414"/>
                  <a:gd name="connsiteY35" fmla="*/ 286613 h 446110"/>
                  <a:gd name="connsiteX36" fmla="*/ 93852 w 300414"/>
                  <a:gd name="connsiteY36" fmla="*/ 291277 h 446110"/>
                  <a:gd name="connsiteX37" fmla="*/ 84662 w 300414"/>
                  <a:gd name="connsiteY37" fmla="*/ 296626 h 446110"/>
                  <a:gd name="connsiteX38" fmla="*/ 69849 w 300414"/>
                  <a:gd name="connsiteY38" fmla="*/ 305953 h 446110"/>
                  <a:gd name="connsiteX39" fmla="*/ 69986 w 300414"/>
                  <a:gd name="connsiteY39" fmla="*/ 305953 h 446110"/>
                  <a:gd name="connsiteX40" fmla="*/ 69712 w 300414"/>
                  <a:gd name="connsiteY40" fmla="*/ 306090 h 446110"/>
                  <a:gd name="connsiteX41" fmla="*/ 69300 w 300414"/>
                  <a:gd name="connsiteY41" fmla="*/ 306364 h 446110"/>
                  <a:gd name="connsiteX42" fmla="*/ 69437 w 300414"/>
                  <a:gd name="connsiteY42" fmla="*/ 306364 h 446110"/>
                  <a:gd name="connsiteX43" fmla="*/ 49686 w 300414"/>
                  <a:gd name="connsiteY43" fmla="*/ 321177 h 446110"/>
                  <a:gd name="connsiteX44" fmla="*/ 49961 w 300414"/>
                  <a:gd name="connsiteY44" fmla="*/ 321041 h 446110"/>
                  <a:gd name="connsiteX45" fmla="*/ 41320 w 300414"/>
                  <a:gd name="connsiteY45" fmla="*/ 329407 h 446110"/>
                  <a:gd name="connsiteX46" fmla="*/ 40359 w 300414"/>
                  <a:gd name="connsiteY46" fmla="*/ 330642 h 446110"/>
                  <a:gd name="connsiteX47" fmla="*/ 39948 w 300414"/>
                  <a:gd name="connsiteY47" fmla="*/ 330779 h 446110"/>
                  <a:gd name="connsiteX48" fmla="*/ 196996 w 300414"/>
                  <a:gd name="connsiteY48" fmla="*/ 444210 h 446110"/>
                  <a:gd name="connsiteX49" fmla="*/ 197956 w 300414"/>
                  <a:gd name="connsiteY49" fmla="*/ 436392 h 446110"/>
                  <a:gd name="connsiteX50" fmla="*/ 214690 w 300414"/>
                  <a:gd name="connsiteY50" fmla="*/ 422127 h 446110"/>
                  <a:gd name="connsiteX51" fmla="*/ 214141 w 300414"/>
                  <a:gd name="connsiteY51" fmla="*/ 422539 h 446110"/>
                  <a:gd name="connsiteX52" fmla="*/ 239379 w 300414"/>
                  <a:gd name="connsiteY52" fmla="*/ 399770 h 446110"/>
                  <a:gd name="connsiteX53" fmla="*/ 252134 w 300414"/>
                  <a:gd name="connsiteY53" fmla="*/ 388112 h 446110"/>
                  <a:gd name="connsiteX54" fmla="*/ 273120 w 300414"/>
                  <a:gd name="connsiteY54" fmla="*/ 367538 h 446110"/>
                  <a:gd name="connsiteX55" fmla="*/ 282721 w 300414"/>
                  <a:gd name="connsiteY55" fmla="*/ 355193 h 446110"/>
                  <a:gd name="connsiteX56" fmla="*/ 285739 w 300414"/>
                  <a:gd name="connsiteY56" fmla="*/ 349844 h 446110"/>
                  <a:gd name="connsiteX57" fmla="*/ 285739 w 300414"/>
                  <a:gd name="connsiteY57" fmla="*/ 349981 h 446110"/>
                  <a:gd name="connsiteX58" fmla="*/ 289031 w 300414"/>
                  <a:gd name="connsiteY58" fmla="*/ 342438 h 446110"/>
                  <a:gd name="connsiteX59" fmla="*/ 289442 w 300414"/>
                  <a:gd name="connsiteY59" fmla="*/ 340929 h 446110"/>
                  <a:gd name="connsiteX60" fmla="*/ 289579 w 300414"/>
                  <a:gd name="connsiteY60" fmla="*/ 339557 h 446110"/>
                  <a:gd name="connsiteX61" fmla="*/ 289579 w 300414"/>
                  <a:gd name="connsiteY61" fmla="*/ 338322 h 446110"/>
                  <a:gd name="connsiteX62" fmla="*/ 289442 w 300414"/>
                  <a:gd name="connsiteY62" fmla="*/ 337637 h 446110"/>
                  <a:gd name="connsiteX63" fmla="*/ 288893 w 300414"/>
                  <a:gd name="connsiteY63" fmla="*/ 336265 h 446110"/>
                  <a:gd name="connsiteX64" fmla="*/ 289305 w 300414"/>
                  <a:gd name="connsiteY64" fmla="*/ 336951 h 446110"/>
                  <a:gd name="connsiteX65" fmla="*/ 288345 w 300414"/>
                  <a:gd name="connsiteY65" fmla="*/ 335442 h 446110"/>
                  <a:gd name="connsiteX66" fmla="*/ 287522 w 300414"/>
                  <a:gd name="connsiteY66" fmla="*/ 334345 h 446110"/>
                  <a:gd name="connsiteX67" fmla="*/ 286973 w 300414"/>
                  <a:gd name="connsiteY67" fmla="*/ 333796 h 446110"/>
                  <a:gd name="connsiteX68" fmla="*/ 286562 w 300414"/>
                  <a:gd name="connsiteY68" fmla="*/ 333522 h 446110"/>
                  <a:gd name="connsiteX69" fmla="*/ 285876 w 300414"/>
                  <a:gd name="connsiteY69" fmla="*/ 333248 h 446110"/>
                  <a:gd name="connsiteX70" fmla="*/ 284779 w 300414"/>
                  <a:gd name="connsiteY70" fmla="*/ 332973 h 446110"/>
                  <a:gd name="connsiteX71" fmla="*/ 280252 w 300414"/>
                  <a:gd name="connsiteY71" fmla="*/ 332425 h 446110"/>
                  <a:gd name="connsiteX72" fmla="*/ 280527 w 300414"/>
                  <a:gd name="connsiteY72" fmla="*/ 332425 h 446110"/>
                  <a:gd name="connsiteX73" fmla="*/ 279978 w 300414"/>
                  <a:gd name="connsiteY73" fmla="*/ 332425 h 446110"/>
                  <a:gd name="connsiteX74" fmla="*/ 279704 w 300414"/>
                  <a:gd name="connsiteY74" fmla="*/ 332425 h 446110"/>
                  <a:gd name="connsiteX75" fmla="*/ 279841 w 300414"/>
                  <a:gd name="connsiteY75" fmla="*/ 332425 h 446110"/>
                  <a:gd name="connsiteX76" fmla="*/ 276686 w 300414"/>
                  <a:gd name="connsiteY76" fmla="*/ 332425 h 446110"/>
                  <a:gd name="connsiteX77" fmla="*/ 276686 w 300414"/>
                  <a:gd name="connsiteY77" fmla="*/ 332425 h 446110"/>
                  <a:gd name="connsiteX78" fmla="*/ 276686 w 300414"/>
                  <a:gd name="connsiteY78" fmla="*/ 332425 h 446110"/>
                  <a:gd name="connsiteX79" fmla="*/ 275863 w 300414"/>
                  <a:gd name="connsiteY79" fmla="*/ 332425 h 446110"/>
                  <a:gd name="connsiteX80" fmla="*/ 276412 w 300414"/>
                  <a:gd name="connsiteY80" fmla="*/ 332425 h 446110"/>
                  <a:gd name="connsiteX81" fmla="*/ 256935 w 300414"/>
                  <a:gd name="connsiteY81" fmla="*/ 335580 h 446110"/>
                  <a:gd name="connsiteX82" fmla="*/ 238144 w 300414"/>
                  <a:gd name="connsiteY82" fmla="*/ 339831 h 446110"/>
                  <a:gd name="connsiteX83" fmla="*/ 217570 w 300414"/>
                  <a:gd name="connsiteY83" fmla="*/ 345455 h 446110"/>
                  <a:gd name="connsiteX84" fmla="*/ 198368 w 300414"/>
                  <a:gd name="connsiteY84" fmla="*/ 351490 h 446110"/>
                  <a:gd name="connsiteX85" fmla="*/ 176422 w 300414"/>
                  <a:gd name="connsiteY85" fmla="*/ 358896 h 446110"/>
                  <a:gd name="connsiteX86" fmla="*/ 176422 w 300414"/>
                  <a:gd name="connsiteY86" fmla="*/ 358896 h 446110"/>
                  <a:gd name="connsiteX87" fmla="*/ 162020 w 300414"/>
                  <a:gd name="connsiteY87" fmla="*/ 364383 h 446110"/>
                  <a:gd name="connsiteX88" fmla="*/ 151733 w 300414"/>
                  <a:gd name="connsiteY88" fmla="*/ 368361 h 446110"/>
                  <a:gd name="connsiteX89" fmla="*/ 147619 w 300414"/>
                  <a:gd name="connsiteY89" fmla="*/ 370006 h 446110"/>
                  <a:gd name="connsiteX90" fmla="*/ 132119 w 300414"/>
                  <a:gd name="connsiteY90" fmla="*/ 376864 h 446110"/>
                  <a:gd name="connsiteX91" fmla="*/ 130062 w 300414"/>
                  <a:gd name="connsiteY91" fmla="*/ 377687 h 446110"/>
                  <a:gd name="connsiteX92" fmla="*/ 121147 w 300414"/>
                  <a:gd name="connsiteY92" fmla="*/ 383448 h 446110"/>
                  <a:gd name="connsiteX93" fmla="*/ 107979 w 300414"/>
                  <a:gd name="connsiteY93" fmla="*/ 392089 h 446110"/>
                  <a:gd name="connsiteX94" fmla="*/ 100847 w 300414"/>
                  <a:gd name="connsiteY94" fmla="*/ 396615 h 446110"/>
                  <a:gd name="connsiteX95" fmla="*/ 92480 w 300414"/>
                  <a:gd name="connsiteY95" fmla="*/ 401690 h 446110"/>
                  <a:gd name="connsiteX96" fmla="*/ 84936 w 300414"/>
                  <a:gd name="connsiteY96" fmla="*/ 404982 h 446110"/>
                  <a:gd name="connsiteX97" fmla="*/ 77941 w 300414"/>
                  <a:gd name="connsiteY97" fmla="*/ 403611 h 446110"/>
                  <a:gd name="connsiteX98" fmla="*/ 76981 w 300414"/>
                  <a:gd name="connsiteY98" fmla="*/ 395930 h 446110"/>
                  <a:gd name="connsiteX99" fmla="*/ 78353 w 300414"/>
                  <a:gd name="connsiteY99" fmla="*/ 393461 h 446110"/>
                  <a:gd name="connsiteX100" fmla="*/ 79450 w 300414"/>
                  <a:gd name="connsiteY100" fmla="*/ 391815 h 446110"/>
                  <a:gd name="connsiteX101" fmla="*/ 81507 w 300414"/>
                  <a:gd name="connsiteY101" fmla="*/ 389757 h 446110"/>
                  <a:gd name="connsiteX102" fmla="*/ 90149 w 300414"/>
                  <a:gd name="connsiteY102" fmla="*/ 383722 h 446110"/>
                  <a:gd name="connsiteX103" fmla="*/ 102493 w 300414"/>
                  <a:gd name="connsiteY103" fmla="*/ 376728 h 446110"/>
                  <a:gd name="connsiteX104" fmla="*/ 114152 w 300414"/>
                  <a:gd name="connsiteY104" fmla="*/ 370967 h 446110"/>
                  <a:gd name="connsiteX105" fmla="*/ 122381 w 300414"/>
                  <a:gd name="connsiteY105" fmla="*/ 367263 h 446110"/>
                  <a:gd name="connsiteX106" fmla="*/ 124301 w 300414"/>
                  <a:gd name="connsiteY106" fmla="*/ 366441 h 446110"/>
                  <a:gd name="connsiteX107" fmla="*/ 129376 w 300414"/>
                  <a:gd name="connsiteY107" fmla="*/ 363148 h 446110"/>
                  <a:gd name="connsiteX108" fmla="*/ 162569 w 300414"/>
                  <a:gd name="connsiteY108" fmla="*/ 341340 h 446110"/>
                  <a:gd name="connsiteX109" fmla="*/ 161883 w 300414"/>
                  <a:gd name="connsiteY109" fmla="*/ 341751 h 446110"/>
                  <a:gd name="connsiteX110" fmla="*/ 195899 w 300414"/>
                  <a:gd name="connsiteY110" fmla="*/ 318846 h 446110"/>
                  <a:gd name="connsiteX111" fmla="*/ 195350 w 300414"/>
                  <a:gd name="connsiteY111" fmla="*/ 319257 h 446110"/>
                  <a:gd name="connsiteX112" fmla="*/ 218256 w 300414"/>
                  <a:gd name="connsiteY112" fmla="*/ 302935 h 446110"/>
                  <a:gd name="connsiteX113" fmla="*/ 228680 w 300414"/>
                  <a:gd name="connsiteY113" fmla="*/ 295529 h 446110"/>
                  <a:gd name="connsiteX114" fmla="*/ 235401 w 300414"/>
                  <a:gd name="connsiteY114" fmla="*/ 290316 h 446110"/>
                  <a:gd name="connsiteX115" fmla="*/ 251174 w 300414"/>
                  <a:gd name="connsiteY115" fmla="*/ 277287 h 446110"/>
                  <a:gd name="connsiteX116" fmla="*/ 251174 w 300414"/>
                  <a:gd name="connsiteY116" fmla="*/ 277287 h 446110"/>
                  <a:gd name="connsiteX117" fmla="*/ 269005 w 300414"/>
                  <a:gd name="connsiteY117" fmla="*/ 259867 h 446110"/>
                  <a:gd name="connsiteX118" fmla="*/ 268868 w 300414"/>
                  <a:gd name="connsiteY118" fmla="*/ 260004 h 446110"/>
                  <a:gd name="connsiteX119" fmla="*/ 269005 w 300414"/>
                  <a:gd name="connsiteY119" fmla="*/ 259730 h 446110"/>
                  <a:gd name="connsiteX120" fmla="*/ 269279 w 300414"/>
                  <a:gd name="connsiteY120" fmla="*/ 259455 h 446110"/>
                  <a:gd name="connsiteX121" fmla="*/ 269142 w 300414"/>
                  <a:gd name="connsiteY121" fmla="*/ 259593 h 446110"/>
                  <a:gd name="connsiteX122" fmla="*/ 278058 w 300414"/>
                  <a:gd name="connsiteY122" fmla="*/ 247934 h 446110"/>
                  <a:gd name="connsiteX123" fmla="*/ 277921 w 300414"/>
                  <a:gd name="connsiteY123" fmla="*/ 248071 h 446110"/>
                  <a:gd name="connsiteX124" fmla="*/ 278195 w 300414"/>
                  <a:gd name="connsiteY124" fmla="*/ 247660 h 446110"/>
                  <a:gd name="connsiteX125" fmla="*/ 278332 w 300414"/>
                  <a:gd name="connsiteY125" fmla="*/ 247523 h 446110"/>
                  <a:gd name="connsiteX126" fmla="*/ 278332 w 300414"/>
                  <a:gd name="connsiteY126" fmla="*/ 247660 h 446110"/>
                  <a:gd name="connsiteX127" fmla="*/ 280938 w 300414"/>
                  <a:gd name="connsiteY127" fmla="*/ 243133 h 446110"/>
                  <a:gd name="connsiteX128" fmla="*/ 281624 w 300414"/>
                  <a:gd name="connsiteY128" fmla="*/ 241350 h 446110"/>
                  <a:gd name="connsiteX129" fmla="*/ 281350 w 300414"/>
                  <a:gd name="connsiteY129" fmla="*/ 242036 h 446110"/>
                  <a:gd name="connsiteX130" fmla="*/ 282310 w 300414"/>
                  <a:gd name="connsiteY130" fmla="*/ 238745 h 446110"/>
                  <a:gd name="connsiteX131" fmla="*/ 282447 w 300414"/>
                  <a:gd name="connsiteY131" fmla="*/ 237647 h 446110"/>
                  <a:gd name="connsiteX132" fmla="*/ 282447 w 300414"/>
                  <a:gd name="connsiteY132" fmla="*/ 236139 h 446110"/>
                  <a:gd name="connsiteX133" fmla="*/ 282173 w 300414"/>
                  <a:gd name="connsiteY133" fmla="*/ 234492 h 446110"/>
                  <a:gd name="connsiteX134" fmla="*/ 281898 w 300414"/>
                  <a:gd name="connsiteY134" fmla="*/ 233395 h 446110"/>
                  <a:gd name="connsiteX135" fmla="*/ 281487 w 300414"/>
                  <a:gd name="connsiteY135" fmla="*/ 232298 h 446110"/>
                  <a:gd name="connsiteX136" fmla="*/ 281075 w 300414"/>
                  <a:gd name="connsiteY136" fmla="*/ 231749 h 446110"/>
                  <a:gd name="connsiteX137" fmla="*/ 280664 w 300414"/>
                  <a:gd name="connsiteY137" fmla="*/ 231338 h 446110"/>
                  <a:gd name="connsiteX138" fmla="*/ 279841 w 300414"/>
                  <a:gd name="connsiteY138" fmla="*/ 230789 h 446110"/>
                  <a:gd name="connsiteX139" fmla="*/ 277098 w 300414"/>
                  <a:gd name="connsiteY139" fmla="*/ 229692 h 446110"/>
                  <a:gd name="connsiteX140" fmla="*/ 277783 w 300414"/>
                  <a:gd name="connsiteY140" fmla="*/ 229966 h 446110"/>
                  <a:gd name="connsiteX141" fmla="*/ 274080 w 300414"/>
                  <a:gd name="connsiteY141" fmla="*/ 229006 h 446110"/>
                  <a:gd name="connsiteX142" fmla="*/ 274492 w 300414"/>
                  <a:gd name="connsiteY142" fmla="*/ 229006 h 446110"/>
                  <a:gd name="connsiteX143" fmla="*/ 272846 w 300414"/>
                  <a:gd name="connsiteY143" fmla="*/ 228732 h 446110"/>
                  <a:gd name="connsiteX144" fmla="*/ 273394 w 300414"/>
                  <a:gd name="connsiteY144" fmla="*/ 228732 h 446110"/>
                  <a:gd name="connsiteX145" fmla="*/ 272708 w 300414"/>
                  <a:gd name="connsiteY145" fmla="*/ 228732 h 446110"/>
                  <a:gd name="connsiteX146" fmla="*/ 272708 w 300414"/>
                  <a:gd name="connsiteY146" fmla="*/ 228732 h 446110"/>
                  <a:gd name="connsiteX147" fmla="*/ 272708 w 300414"/>
                  <a:gd name="connsiteY147" fmla="*/ 228732 h 446110"/>
                  <a:gd name="connsiteX148" fmla="*/ 269417 w 300414"/>
                  <a:gd name="connsiteY148" fmla="*/ 228732 h 446110"/>
                  <a:gd name="connsiteX149" fmla="*/ 269554 w 300414"/>
                  <a:gd name="connsiteY149" fmla="*/ 228732 h 446110"/>
                  <a:gd name="connsiteX150" fmla="*/ 269279 w 300414"/>
                  <a:gd name="connsiteY150" fmla="*/ 228732 h 446110"/>
                  <a:gd name="connsiteX151" fmla="*/ 269142 w 300414"/>
                  <a:gd name="connsiteY151" fmla="*/ 228732 h 446110"/>
                  <a:gd name="connsiteX152" fmla="*/ 269142 w 300414"/>
                  <a:gd name="connsiteY152" fmla="*/ 228732 h 446110"/>
                  <a:gd name="connsiteX153" fmla="*/ 253095 w 300414"/>
                  <a:gd name="connsiteY153" fmla="*/ 230926 h 446110"/>
                  <a:gd name="connsiteX154" fmla="*/ 253643 w 300414"/>
                  <a:gd name="connsiteY154" fmla="*/ 230789 h 446110"/>
                  <a:gd name="connsiteX155" fmla="*/ 231286 w 300414"/>
                  <a:gd name="connsiteY155" fmla="*/ 236001 h 446110"/>
                  <a:gd name="connsiteX156" fmla="*/ 219216 w 300414"/>
                  <a:gd name="connsiteY156" fmla="*/ 239293 h 446110"/>
                  <a:gd name="connsiteX157" fmla="*/ 209615 w 300414"/>
                  <a:gd name="connsiteY157" fmla="*/ 247523 h 446110"/>
                  <a:gd name="connsiteX158" fmla="*/ 182594 w 300414"/>
                  <a:gd name="connsiteY158" fmla="*/ 267685 h 446110"/>
                  <a:gd name="connsiteX159" fmla="*/ 176559 w 300414"/>
                  <a:gd name="connsiteY159" fmla="*/ 271663 h 446110"/>
                  <a:gd name="connsiteX160" fmla="*/ 162843 w 300414"/>
                  <a:gd name="connsiteY160" fmla="*/ 280852 h 446110"/>
                  <a:gd name="connsiteX161" fmla="*/ 148167 w 300414"/>
                  <a:gd name="connsiteY161" fmla="*/ 290316 h 446110"/>
                  <a:gd name="connsiteX162" fmla="*/ 123616 w 300414"/>
                  <a:gd name="connsiteY162" fmla="*/ 305130 h 446110"/>
                  <a:gd name="connsiteX163" fmla="*/ 105922 w 300414"/>
                  <a:gd name="connsiteY163" fmla="*/ 315006 h 446110"/>
                  <a:gd name="connsiteX164" fmla="*/ 96184 w 300414"/>
                  <a:gd name="connsiteY164" fmla="*/ 320355 h 446110"/>
                  <a:gd name="connsiteX165" fmla="*/ 88503 w 300414"/>
                  <a:gd name="connsiteY165" fmla="*/ 324195 h 446110"/>
                  <a:gd name="connsiteX166" fmla="*/ 76021 w 300414"/>
                  <a:gd name="connsiteY166" fmla="*/ 330504 h 446110"/>
                  <a:gd name="connsiteX167" fmla="*/ 70123 w 300414"/>
                  <a:gd name="connsiteY167" fmla="*/ 333248 h 446110"/>
                  <a:gd name="connsiteX168" fmla="*/ 54350 w 300414"/>
                  <a:gd name="connsiteY168" fmla="*/ 339968 h 446110"/>
                  <a:gd name="connsiteX169" fmla="*/ 44063 w 300414"/>
                  <a:gd name="connsiteY169" fmla="*/ 342849 h 446110"/>
                  <a:gd name="connsiteX170" fmla="*/ 39125 w 300414"/>
                  <a:gd name="connsiteY170" fmla="*/ 343397 h 446110"/>
                  <a:gd name="connsiteX171" fmla="*/ 35833 w 300414"/>
                  <a:gd name="connsiteY171" fmla="*/ 343397 h 446110"/>
                  <a:gd name="connsiteX172" fmla="*/ 32953 w 300414"/>
                  <a:gd name="connsiteY172" fmla="*/ 342712 h 446110"/>
                  <a:gd name="connsiteX173" fmla="*/ 30484 w 300414"/>
                  <a:gd name="connsiteY173" fmla="*/ 341340 h 446110"/>
                  <a:gd name="connsiteX174" fmla="*/ 28975 w 300414"/>
                  <a:gd name="connsiteY174" fmla="*/ 339557 h 446110"/>
                  <a:gd name="connsiteX175" fmla="*/ 27878 w 300414"/>
                  <a:gd name="connsiteY175" fmla="*/ 337774 h 446110"/>
                  <a:gd name="connsiteX176" fmla="*/ 27192 w 300414"/>
                  <a:gd name="connsiteY176" fmla="*/ 335580 h 446110"/>
                  <a:gd name="connsiteX177" fmla="*/ 27329 w 300414"/>
                  <a:gd name="connsiteY177" fmla="*/ 329270 h 446110"/>
                  <a:gd name="connsiteX178" fmla="*/ 31170 w 300414"/>
                  <a:gd name="connsiteY178" fmla="*/ 322412 h 446110"/>
                  <a:gd name="connsiteX179" fmla="*/ 34462 w 300414"/>
                  <a:gd name="connsiteY179" fmla="*/ 318846 h 446110"/>
                  <a:gd name="connsiteX180" fmla="*/ 38988 w 300414"/>
                  <a:gd name="connsiteY180" fmla="*/ 314457 h 446110"/>
                  <a:gd name="connsiteX181" fmla="*/ 50235 w 300414"/>
                  <a:gd name="connsiteY181" fmla="*/ 305267 h 446110"/>
                  <a:gd name="connsiteX182" fmla="*/ 73552 w 300414"/>
                  <a:gd name="connsiteY182" fmla="*/ 289631 h 446110"/>
                  <a:gd name="connsiteX183" fmla="*/ 89600 w 300414"/>
                  <a:gd name="connsiteY183" fmla="*/ 280304 h 446110"/>
                  <a:gd name="connsiteX184" fmla="*/ 114837 w 300414"/>
                  <a:gd name="connsiteY184" fmla="*/ 267000 h 446110"/>
                  <a:gd name="connsiteX185" fmla="*/ 132257 w 300414"/>
                  <a:gd name="connsiteY185" fmla="*/ 258907 h 446110"/>
                  <a:gd name="connsiteX186" fmla="*/ 149950 w 300414"/>
                  <a:gd name="connsiteY186" fmla="*/ 250952 h 446110"/>
                  <a:gd name="connsiteX187" fmla="*/ 175599 w 300414"/>
                  <a:gd name="connsiteY187" fmla="*/ 240939 h 446110"/>
                  <a:gd name="connsiteX188" fmla="*/ 181086 w 300414"/>
                  <a:gd name="connsiteY188" fmla="*/ 239019 h 446110"/>
                  <a:gd name="connsiteX189" fmla="*/ 196310 w 300414"/>
                  <a:gd name="connsiteY189" fmla="*/ 234081 h 446110"/>
                  <a:gd name="connsiteX190" fmla="*/ 203717 w 300414"/>
                  <a:gd name="connsiteY190" fmla="*/ 231612 h 446110"/>
                  <a:gd name="connsiteX191" fmla="*/ 215238 w 300414"/>
                  <a:gd name="connsiteY191" fmla="*/ 228458 h 446110"/>
                  <a:gd name="connsiteX192" fmla="*/ 224702 w 300414"/>
                  <a:gd name="connsiteY192" fmla="*/ 218994 h 446110"/>
                  <a:gd name="connsiteX193" fmla="*/ 233755 w 300414"/>
                  <a:gd name="connsiteY193" fmla="*/ 207746 h 446110"/>
                  <a:gd name="connsiteX194" fmla="*/ 233618 w 300414"/>
                  <a:gd name="connsiteY194" fmla="*/ 208020 h 446110"/>
                  <a:gd name="connsiteX195" fmla="*/ 233892 w 300414"/>
                  <a:gd name="connsiteY195" fmla="*/ 207609 h 446110"/>
                  <a:gd name="connsiteX196" fmla="*/ 234029 w 300414"/>
                  <a:gd name="connsiteY196" fmla="*/ 207472 h 446110"/>
                  <a:gd name="connsiteX197" fmla="*/ 233892 w 300414"/>
                  <a:gd name="connsiteY197" fmla="*/ 207609 h 446110"/>
                  <a:gd name="connsiteX198" fmla="*/ 235675 w 300414"/>
                  <a:gd name="connsiteY198" fmla="*/ 204317 h 446110"/>
                  <a:gd name="connsiteX199" fmla="*/ 235401 w 300414"/>
                  <a:gd name="connsiteY199" fmla="*/ 204866 h 446110"/>
                  <a:gd name="connsiteX200" fmla="*/ 236087 w 300414"/>
                  <a:gd name="connsiteY200" fmla="*/ 203357 h 446110"/>
                  <a:gd name="connsiteX201" fmla="*/ 237184 w 300414"/>
                  <a:gd name="connsiteY201" fmla="*/ 200065 h 446110"/>
                  <a:gd name="connsiteX202" fmla="*/ 237458 w 300414"/>
                  <a:gd name="connsiteY202" fmla="*/ 198420 h 446110"/>
                  <a:gd name="connsiteX203" fmla="*/ 237458 w 300414"/>
                  <a:gd name="connsiteY203" fmla="*/ 197185 h 446110"/>
                  <a:gd name="connsiteX204" fmla="*/ 237458 w 300414"/>
                  <a:gd name="connsiteY204" fmla="*/ 196911 h 446110"/>
                  <a:gd name="connsiteX205" fmla="*/ 236910 w 300414"/>
                  <a:gd name="connsiteY205" fmla="*/ 196362 h 446110"/>
                  <a:gd name="connsiteX206" fmla="*/ 235950 w 300414"/>
                  <a:gd name="connsiteY206" fmla="*/ 195676 h 446110"/>
                  <a:gd name="connsiteX207" fmla="*/ 234852 w 300414"/>
                  <a:gd name="connsiteY207" fmla="*/ 194991 h 446110"/>
                  <a:gd name="connsiteX208" fmla="*/ 234029 w 300414"/>
                  <a:gd name="connsiteY208" fmla="*/ 194579 h 446110"/>
                  <a:gd name="connsiteX209" fmla="*/ 232383 w 300414"/>
                  <a:gd name="connsiteY209" fmla="*/ 194030 h 446110"/>
                  <a:gd name="connsiteX210" fmla="*/ 233069 w 300414"/>
                  <a:gd name="connsiteY210" fmla="*/ 194168 h 446110"/>
                  <a:gd name="connsiteX211" fmla="*/ 228680 w 300414"/>
                  <a:gd name="connsiteY211" fmla="*/ 193756 h 446110"/>
                  <a:gd name="connsiteX212" fmla="*/ 229366 w 300414"/>
                  <a:gd name="connsiteY212" fmla="*/ 193756 h 446110"/>
                  <a:gd name="connsiteX213" fmla="*/ 222919 w 300414"/>
                  <a:gd name="connsiteY213" fmla="*/ 193756 h 446110"/>
                  <a:gd name="connsiteX214" fmla="*/ 223331 w 300414"/>
                  <a:gd name="connsiteY214" fmla="*/ 193756 h 446110"/>
                  <a:gd name="connsiteX215" fmla="*/ 222782 w 300414"/>
                  <a:gd name="connsiteY215" fmla="*/ 193756 h 446110"/>
                  <a:gd name="connsiteX216" fmla="*/ 222645 w 300414"/>
                  <a:gd name="connsiteY216" fmla="*/ 193756 h 446110"/>
                  <a:gd name="connsiteX217" fmla="*/ 222782 w 300414"/>
                  <a:gd name="connsiteY217" fmla="*/ 193756 h 446110"/>
                  <a:gd name="connsiteX218" fmla="*/ 198505 w 300414"/>
                  <a:gd name="connsiteY218" fmla="*/ 197185 h 446110"/>
                  <a:gd name="connsiteX219" fmla="*/ 190001 w 300414"/>
                  <a:gd name="connsiteY219" fmla="*/ 198831 h 446110"/>
                  <a:gd name="connsiteX220" fmla="*/ 180537 w 300414"/>
                  <a:gd name="connsiteY220" fmla="*/ 200751 h 446110"/>
                  <a:gd name="connsiteX221" fmla="*/ 160786 w 300414"/>
                  <a:gd name="connsiteY221" fmla="*/ 205414 h 446110"/>
                  <a:gd name="connsiteX222" fmla="*/ 155711 w 300414"/>
                  <a:gd name="connsiteY222" fmla="*/ 206786 h 446110"/>
                  <a:gd name="connsiteX223" fmla="*/ 142681 w 300414"/>
                  <a:gd name="connsiteY223" fmla="*/ 210489 h 446110"/>
                  <a:gd name="connsiteX224" fmla="*/ 134863 w 300414"/>
                  <a:gd name="connsiteY224" fmla="*/ 212684 h 446110"/>
                  <a:gd name="connsiteX225" fmla="*/ 128416 w 300414"/>
                  <a:gd name="connsiteY225" fmla="*/ 214878 h 446110"/>
                  <a:gd name="connsiteX226" fmla="*/ 107842 w 300414"/>
                  <a:gd name="connsiteY226" fmla="*/ 221736 h 446110"/>
                  <a:gd name="connsiteX227" fmla="*/ 85622 w 300414"/>
                  <a:gd name="connsiteY227" fmla="*/ 230240 h 446110"/>
                  <a:gd name="connsiteX228" fmla="*/ 77804 w 300414"/>
                  <a:gd name="connsiteY228" fmla="*/ 233258 h 446110"/>
                  <a:gd name="connsiteX229" fmla="*/ 65460 w 300414"/>
                  <a:gd name="connsiteY229" fmla="*/ 238607 h 446110"/>
                  <a:gd name="connsiteX230" fmla="*/ 37616 w 300414"/>
                  <a:gd name="connsiteY230" fmla="*/ 257124 h 446110"/>
                  <a:gd name="connsiteX231" fmla="*/ 27466 w 300414"/>
                  <a:gd name="connsiteY231" fmla="*/ 263845 h 446110"/>
                  <a:gd name="connsiteX232" fmla="*/ 16768 w 300414"/>
                  <a:gd name="connsiteY232" fmla="*/ 270429 h 446110"/>
                  <a:gd name="connsiteX233" fmla="*/ 6892 w 300414"/>
                  <a:gd name="connsiteY233" fmla="*/ 274269 h 446110"/>
                  <a:gd name="connsiteX234" fmla="*/ 1132 w 300414"/>
                  <a:gd name="connsiteY234" fmla="*/ 272349 h 446110"/>
                  <a:gd name="connsiteX235" fmla="*/ 1132 w 300414"/>
                  <a:gd name="connsiteY235" fmla="*/ 265628 h 446110"/>
                  <a:gd name="connsiteX236" fmla="*/ 4286 w 300414"/>
                  <a:gd name="connsiteY236" fmla="*/ 261787 h 446110"/>
                  <a:gd name="connsiteX237" fmla="*/ 8127 w 300414"/>
                  <a:gd name="connsiteY237" fmla="*/ 258221 h 446110"/>
                  <a:gd name="connsiteX238" fmla="*/ 18688 w 300414"/>
                  <a:gd name="connsiteY238" fmla="*/ 250952 h 446110"/>
                  <a:gd name="connsiteX239" fmla="*/ 47629 w 300414"/>
                  <a:gd name="connsiteY239" fmla="*/ 234492 h 446110"/>
                  <a:gd name="connsiteX240" fmla="*/ 66146 w 300414"/>
                  <a:gd name="connsiteY240" fmla="*/ 225714 h 446110"/>
                  <a:gd name="connsiteX241" fmla="*/ 86034 w 300414"/>
                  <a:gd name="connsiteY241" fmla="*/ 212410 h 446110"/>
                  <a:gd name="connsiteX242" fmla="*/ 85897 w 300414"/>
                  <a:gd name="connsiteY242" fmla="*/ 212410 h 446110"/>
                  <a:gd name="connsiteX243" fmla="*/ 121832 w 300414"/>
                  <a:gd name="connsiteY243" fmla="*/ 187446 h 446110"/>
                  <a:gd name="connsiteX244" fmla="*/ 147756 w 300414"/>
                  <a:gd name="connsiteY244" fmla="*/ 168793 h 446110"/>
                  <a:gd name="connsiteX245" fmla="*/ 162432 w 300414"/>
                  <a:gd name="connsiteY245" fmla="*/ 157957 h 446110"/>
                  <a:gd name="connsiteX246" fmla="*/ 188904 w 300414"/>
                  <a:gd name="connsiteY246" fmla="*/ 136286 h 446110"/>
                  <a:gd name="connsiteX247" fmla="*/ 188904 w 300414"/>
                  <a:gd name="connsiteY247" fmla="*/ 136286 h 446110"/>
                  <a:gd name="connsiteX248" fmla="*/ 189041 w 300414"/>
                  <a:gd name="connsiteY248" fmla="*/ 136149 h 446110"/>
                  <a:gd name="connsiteX249" fmla="*/ 189315 w 300414"/>
                  <a:gd name="connsiteY249" fmla="*/ 135875 h 446110"/>
                  <a:gd name="connsiteX250" fmla="*/ 189178 w 300414"/>
                  <a:gd name="connsiteY250" fmla="*/ 135875 h 446110"/>
                  <a:gd name="connsiteX251" fmla="*/ 197819 w 300414"/>
                  <a:gd name="connsiteY251" fmla="*/ 127782 h 446110"/>
                  <a:gd name="connsiteX252" fmla="*/ 206049 w 300414"/>
                  <a:gd name="connsiteY252" fmla="*/ 119004 h 446110"/>
                  <a:gd name="connsiteX253" fmla="*/ 206049 w 300414"/>
                  <a:gd name="connsiteY253" fmla="*/ 119004 h 446110"/>
                  <a:gd name="connsiteX254" fmla="*/ 212907 w 300414"/>
                  <a:gd name="connsiteY254" fmla="*/ 110363 h 446110"/>
                  <a:gd name="connsiteX255" fmla="*/ 212632 w 300414"/>
                  <a:gd name="connsiteY255" fmla="*/ 110774 h 446110"/>
                  <a:gd name="connsiteX256" fmla="*/ 215924 w 300414"/>
                  <a:gd name="connsiteY256" fmla="*/ 105288 h 446110"/>
                  <a:gd name="connsiteX257" fmla="*/ 215787 w 300414"/>
                  <a:gd name="connsiteY257" fmla="*/ 105425 h 446110"/>
                  <a:gd name="connsiteX258" fmla="*/ 217296 w 300414"/>
                  <a:gd name="connsiteY258" fmla="*/ 102133 h 446110"/>
                  <a:gd name="connsiteX259" fmla="*/ 217296 w 300414"/>
                  <a:gd name="connsiteY259" fmla="*/ 102270 h 446110"/>
                  <a:gd name="connsiteX260" fmla="*/ 217433 w 300414"/>
                  <a:gd name="connsiteY260" fmla="*/ 101721 h 446110"/>
                  <a:gd name="connsiteX261" fmla="*/ 217433 w 300414"/>
                  <a:gd name="connsiteY261" fmla="*/ 101721 h 446110"/>
                  <a:gd name="connsiteX262" fmla="*/ 217433 w 300414"/>
                  <a:gd name="connsiteY262" fmla="*/ 101721 h 446110"/>
                  <a:gd name="connsiteX263" fmla="*/ 218256 w 300414"/>
                  <a:gd name="connsiteY263" fmla="*/ 98841 h 446110"/>
                  <a:gd name="connsiteX264" fmla="*/ 218393 w 300414"/>
                  <a:gd name="connsiteY264" fmla="*/ 97607 h 446110"/>
                  <a:gd name="connsiteX265" fmla="*/ 218256 w 300414"/>
                  <a:gd name="connsiteY265" fmla="*/ 96921 h 446110"/>
                  <a:gd name="connsiteX266" fmla="*/ 218119 w 300414"/>
                  <a:gd name="connsiteY266" fmla="*/ 96509 h 446110"/>
                  <a:gd name="connsiteX267" fmla="*/ 217570 w 300414"/>
                  <a:gd name="connsiteY267" fmla="*/ 95824 h 446110"/>
                  <a:gd name="connsiteX268" fmla="*/ 216884 w 300414"/>
                  <a:gd name="connsiteY268" fmla="*/ 95138 h 446110"/>
                  <a:gd name="connsiteX269" fmla="*/ 216061 w 300414"/>
                  <a:gd name="connsiteY269" fmla="*/ 94727 h 446110"/>
                  <a:gd name="connsiteX270" fmla="*/ 215513 w 300414"/>
                  <a:gd name="connsiteY270" fmla="*/ 94452 h 446110"/>
                  <a:gd name="connsiteX271" fmla="*/ 214141 w 300414"/>
                  <a:gd name="connsiteY271" fmla="*/ 94315 h 446110"/>
                  <a:gd name="connsiteX272" fmla="*/ 214690 w 300414"/>
                  <a:gd name="connsiteY272" fmla="*/ 94315 h 446110"/>
                  <a:gd name="connsiteX273" fmla="*/ 210986 w 300414"/>
                  <a:gd name="connsiteY273" fmla="*/ 94452 h 446110"/>
                  <a:gd name="connsiteX274" fmla="*/ 211124 w 300414"/>
                  <a:gd name="connsiteY274" fmla="*/ 94452 h 446110"/>
                  <a:gd name="connsiteX275" fmla="*/ 205637 w 300414"/>
                  <a:gd name="connsiteY275" fmla="*/ 95138 h 446110"/>
                  <a:gd name="connsiteX276" fmla="*/ 206186 w 300414"/>
                  <a:gd name="connsiteY276" fmla="*/ 95001 h 446110"/>
                  <a:gd name="connsiteX277" fmla="*/ 172445 w 300414"/>
                  <a:gd name="connsiteY277" fmla="*/ 104739 h 446110"/>
                  <a:gd name="connsiteX278" fmla="*/ 164352 w 300414"/>
                  <a:gd name="connsiteY278" fmla="*/ 107482 h 446110"/>
                  <a:gd name="connsiteX279" fmla="*/ 153379 w 300414"/>
                  <a:gd name="connsiteY279" fmla="*/ 111186 h 446110"/>
                  <a:gd name="connsiteX280" fmla="*/ 139389 w 300414"/>
                  <a:gd name="connsiteY280" fmla="*/ 116535 h 446110"/>
                  <a:gd name="connsiteX281" fmla="*/ 132531 w 300414"/>
                  <a:gd name="connsiteY281" fmla="*/ 119141 h 446110"/>
                  <a:gd name="connsiteX282" fmla="*/ 117581 w 300414"/>
                  <a:gd name="connsiteY282" fmla="*/ 130251 h 446110"/>
                  <a:gd name="connsiteX283" fmla="*/ 102630 w 300414"/>
                  <a:gd name="connsiteY283" fmla="*/ 140812 h 446110"/>
                  <a:gd name="connsiteX284" fmla="*/ 86171 w 300414"/>
                  <a:gd name="connsiteY284" fmla="*/ 152334 h 446110"/>
                  <a:gd name="connsiteX285" fmla="*/ 64774 w 300414"/>
                  <a:gd name="connsiteY285" fmla="*/ 166324 h 446110"/>
                  <a:gd name="connsiteX286" fmla="*/ 46806 w 300414"/>
                  <a:gd name="connsiteY286" fmla="*/ 177708 h 446110"/>
                  <a:gd name="connsiteX287" fmla="*/ 34599 w 300414"/>
                  <a:gd name="connsiteY287" fmla="*/ 184840 h 446110"/>
                  <a:gd name="connsiteX288" fmla="*/ 22117 w 300414"/>
                  <a:gd name="connsiteY288" fmla="*/ 189092 h 446110"/>
                  <a:gd name="connsiteX289" fmla="*/ 16356 w 300414"/>
                  <a:gd name="connsiteY289" fmla="*/ 184704 h 446110"/>
                  <a:gd name="connsiteX290" fmla="*/ 17179 w 300414"/>
                  <a:gd name="connsiteY290" fmla="*/ 178394 h 446110"/>
                  <a:gd name="connsiteX291" fmla="*/ 21980 w 300414"/>
                  <a:gd name="connsiteY291" fmla="*/ 172496 h 446110"/>
                  <a:gd name="connsiteX292" fmla="*/ 26918 w 300414"/>
                  <a:gd name="connsiteY292" fmla="*/ 168518 h 446110"/>
                  <a:gd name="connsiteX293" fmla="*/ 32404 w 300414"/>
                  <a:gd name="connsiteY293" fmla="*/ 163855 h 446110"/>
                  <a:gd name="connsiteX294" fmla="*/ 46943 w 300414"/>
                  <a:gd name="connsiteY294" fmla="*/ 153156 h 446110"/>
                  <a:gd name="connsiteX295" fmla="*/ 99338 w 300414"/>
                  <a:gd name="connsiteY295" fmla="*/ 123256 h 446110"/>
                  <a:gd name="connsiteX296" fmla="*/ 108802 w 300414"/>
                  <a:gd name="connsiteY296" fmla="*/ 119004 h 446110"/>
                  <a:gd name="connsiteX297" fmla="*/ 123616 w 300414"/>
                  <a:gd name="connsiteY297" fmla="*/ 112557 h 446110"/>
                  <a:gd name="connsiteX298" fmla="*/ 131708 w 300414"/>
                  <a:gd name="connsiteY298" fmla="*/ 109266 h 446110"/>
                  <a:gd name="connsiteX299" fmla="*/ 132531 w 300414"/>
                  <a:gd name="connsiteY299" fmla="*/ 108579 h 446110"/>
                  <a:gd name="connsiteX300" fmla="*/ 140623 w 300414"/>
                  <a:gd name="connsiteY300" fmla="*/ 102544 h 446110"/>
                  <a:gd name="connsiteX301" fmla="*/ 153105 w 300414"/>
                  <a:gd name="connsiteY301" fmla="*/ 92806 h 446110"/>
                  <a:gd name="connsiteX302" fmla="*/ 188355 w 300414"/>
                  <a:gd name="connsiteY302" fmla="*/ 64551 h 446110"/>
                  <a:gd name="connsiteX303" fmla="*/ 188355 w 300414"/>
                  <a:gd name="connsiteY303" fmla="*/ 64551 h 446110"/>
                  <a:gd name="connsiteX304" fmla="*/ 188355 w 300414"/>
                  <a:gd name="connsiteY304" fmla="*/ 64551 h 446110"/>
                  <a:gd name="connsiteX305" fmla="*/ 188492 w 300414"/>
                  <a:gd name="connsiteY305" fmla="*/ 64414 h 446110"/>
                  <a:gd name="connsiteX306" fmla="*/ 188355 w 300414"/>
                  <a:gd name="connsiteY306" fmla="*/ 64414 h 446110"/>
                  <a:gd name="connsiteX307" fmla="*/ 207146 w 300414"/>
                  <a:gd name="connsiteY307" fmla="*/ 46035 h 446110"/>
                  <a:gd name="connsiteX308" fmla="*/ 207009 w 300414"/>
                  <a:gd name="connsiteY308" fmla="*/ 46172 h 446110"/>
                  <a:gd name="connsiteX309" fmla="*/ 214141 w 300414"/>
                  <a:gd name="connsiteY309" fmla="*/ 37119 h 446110"/>
                  <a:gd name="connsiteX310" fmla="*/ 214141 w 300414"/>
                  <a:gd name="connsiteY310" fmla="*/ 37119 h 446110"/>
                  <a:gd name="connsiteX311" fmla="*/ 218805 w 300414"/>
                  <a:gd name="connsiteY311" fmla="*/ 29301 h 446110"/>
                  <a:gd name="connsiteX312" fmla="*/ 218805 w 300414"/>
                  <a:gd name="connsiteY312" fmla="*/ 29438 h 446110"/>
                  <a:gd name="connsiteX313" fmla="*/ 220313 w 300414"/>
                  <a:gd name="connsiteY313" fmla="*/ 25735 h 446110"/>
                  <a:gd name="connsiteX314" fmla="*/ 221273 w 300414"/>
                  <a:gd name="connsiteY314" fmla="*/ 22169 h 446110"/>
                  <a:gd name="connsiteX315" fmla="*/ 221273 w 300414"/>
                  <a:gd name="connsiteY315" fmla="*/ 22306 h 446110"/>
                  <a:gd name="connsiteX316" fmla="*/ 221685 w 300414"/>
                  <a:gd name="connsiteY316" fmla="*/ 18740 h 446110"/>
                  <a:gd name="connsiteX317" fmla="*/ 221685 w 300414"/>
                  <a:gd name="connsiteY317" fmla="*/ 19151 h 446110"/>
                  <a:gd name="connsiteX318" fmla="*/ 221685 w 300414"/>
                  <a:gd name="connsiteY318" fmla="*/ 17368 h 446110"/>
                  <a:gd name="connsiteX319" fmla="*/ 221548 w 300414"/>
                  <a:gd name="connsiteY319" fmla="*/ 15996 h 446110"/>
                  <a:gd name="connsiteX320" fmla="*/ 221273 w 300414"/>
                  <a:gd name="connsiteY320" fmla="*/ 14762 h 446110"/>
                  <a:gd name="connsiteX321" fmla="*/ 220862 w 300414"/>
                  <a:gd name="connsiteY321" fmla="*/ 13802 h 446110"/>
                  <a:gd name="connsiteX322" fmla="*/ 220176 w 300414"/>
                  <a:gd name="connsiteY322" fmla="*/ 12567 h 446110"/>
                  <a:gd name="connsiteX323" fmla="*/ 219353 w 300414"/>
                  <a:gd name="connsiteY323" fmla="*/ 11470 h 446110"/>
                  <a:gd name="connsiteX324" fmla="*/ 218393 w 300414"/>
                  <a:gd name="connsiteY324" fmla="*/ 10510 h 446110"/>
                  <a:gd name="connsiteX325" fmla="*/ 217433 w 300414"/>
                  <a:gd name="connsiteY325" fmla="*/ 9687 h 446110"/>
                  <a:gd name="connsiteX326" fmla="*/ 216336 w 300414"/>
                  <a:gd name="connsiteY326" fmla="*/ 9002 h 446110"/>
                  <a:gd name="connsiteX327" fmla="*/ 214690 w 300414"/>
                  <a:gd name="connsiteY327" fmla="*/ 8453 h 446110"/>
                  <a:gd name="connsiteX328" fmla="*/ 215101 w 300414"/>
                  <a:gd name="connsiteY328" fmla="*/ 8590 h 446110"/>
                  <a:gd name="connsiteX329" fmla="*/ 213455 w 300414"/>
                  <a:gd name="connsiteY329" fmla="*/ 8178 h 446110"/>
                  <a:gd name="connsiteX330" fmla="*/ 209889 w 300414"/>
                  <a:gd name="connsiteY330" fmla="*/ 7630 h 446110"/>
                  <a:gd name="connsiteX331" fmla="*/ 210164 w 300414"/>
                  <a:gd name="connsiteY331" fmla="*/ 7630 h 446110"/>
                  <a:gd name="connsiteX332" fmla="*/ 207969 w 300414"/>
                  <a:gd name="connsiteY332" fmla="*/ 7630 h 446110"/>
                  <a:gd name="connsiteX333" fmla="*/ 208380 w 300414"/>
                  <a:gd name="connsiteY333" fmla="*/ 7630 h 446110"/>
                  <a:gd name="connsiteX334" fmla="*/ 199465 w 300414"/>
                  <a:gd name="connsiteY334" fmla="*/ 9002 h 446110"/>
                  <a:gd name="connsiteX335" fmla="*/ 199465 w 300414"/>
                  <a:gd name="connsiteY335" fmla="*/ 9002 h 446110"/>
                  <a:gd name="connsiteX336" fmla="*/ 184789 w 300414"/>
                  <a:gd name="connsiteY336" fmla="*/ 13390 h 446110"/>
                  <a:gd name="connsiteX337" fmla="*/ 185200 w 300414"/>
                  <a:gd name="connsiteY337" fmla="*/ 13254 h 446110"/>
                  <a:gd name="connsiteX338" fmla="*/ 155574 w 300414"/>
                  <a:gd name="connsiteY338" fmla="*/ 25461 h 446110"/>
                  <a:gd name="connsiteX339" fmla="*/ 146247 w 300414"/>
                  <a:gd name="connsiteY339" fmla="*/ 29850 h 446110"/>
                  <a:gd name="connsiteX340" fmla="*/ 135823 w 300414"/>
                  <a:gd name="connsiteY340" fmla="*/ 34787 h 446110"/>
                  <a:gd name="connsiteX341" fmla="*/ 136234 w 300414"/>
                  <a:gd name="connsiteY341" fmla="*/ 34650 h 446110"/>
                  <a:gd name="connsiteX342" fmla="*/ 120461 w 300414"/>
                  <a:gd name="connsiteY342" fmla="*/ 42606 h 446110"/>
                  <a:gd name="connsiteX343" fmla="*/ 108254 w 300414"/>
                  <a:gd name="connsiteY343" fmla="*/ 49052 h 446110"/>
                  <a:gd name="connsiteX344" fmla="*/ 98241 w 300414"/>
                  <a:gd name="connsiteY344" fmla="*/ 54538 h 446110"/>
                  <a:gd name="connsiteX345" fmla="*/ 93715 w 300414"/>
                  <a:gd name="connsiteY345" fmla="*/ 57144 h 446110"/>
                  <a:gd name="connsiteX346" fmla="*/ 75610 w 300414"/>
                  <a:gd name="connsiteY346" fmla="*/ 68392 h 446110"/>
                  <a:gd name="connsiteX347" fmla="*/ 71358 w 300414"/>
                  <a:gd name="connsiteY347" fmla="*/ 71547 h 446110"/>
                  <a:gd name="connsiteX348" fmla="*/ 67929 w 300414"/>
                  <a:gd name="connsiteY348" fmla="*/ 74564 h 446110"/>
                  <a:gd name="connsiteX349" fmla="*/ 66968 w 300414"/>
                  <a:gd name="connsiteY349" fmla="*/ 74427 h 446110"/>
                  <a:gd name="connsiteX350" fmla="*/ 64088 w 300414"/>
                  <a:gd name="connsiteY350" fmla="*/ 70586 h 446110"/>
                  <a:gd name="connsiteX351" fmla="*/ 65048 w 300414"/>
                  <a:gd name="connsiteY351" fmla="*/ 68118 h 446110"/>
                  <a:gd name="connsiteX352" fmla="*/ 72043 w 300414"/>
                  <a:gd name="connsiteY352" fmla="*/ 62494 h 446110"/>
                  <a:gd name="connsiteX353" fmla="*/ 84662 w 300414"/>
                  <a:gd name="connsiteY353" fmla="*/ 54538 h 446110"/>
                  <a:gd name="connsiteX354" fmla="*/ 91794 w 300414"/>
                  <a:gd name="connsiteY354" fmla="*/ 50150 h 446110"/>
                  <a:gd name="connsiteX355" fmla="*/ 104550 w 300414"/>
                  <a:gd name="connsiteY355" fmla="*/ 43017 h 446110"/>
                  <a:gd name="connsiteX356" fmla="*/ 141995 w 300414"/>
                  <a:gd name="connsiteY356" fmla="*/ 23677 h 446110"/>
                  <a:gd name="connsiteX357" fmla="*/ 152282 w 300414"/>
                  <a:gd name="connsiteY357" fmla="*/ 18603 h 446110"/>
                  <a:gd name="connsiteX358" fmla="*/ 162295 w 300414"/>
                  <a:gd name="connsiteY358" fmla="*/ 14213 h 446110"/>
                  <a:gd name="connsiteX359" fmla="*/ 200562 w 300414"/>
                  <a:gd name="connsiteY359" fmla="*/ 909 h 446110"/>
                  <a:gd name="connsiteX360" fmla="*/ 210575 w 300414"/>
                  <a:gd name="connsiteY360" fmla="*/ 86 h 446110"/>
                  <a:gd name="connsiteX361" fmla="*/ 214964 w 300414"/>
                  <a:gd name="connsiteY361" fmla="*/ 635 h 446110"/>
                  <a:gd name="connsiteX362" fmla="*/ 219216 w 300414"/>
                  <a:gd name="connsiteY362" fmla="*/ 2006 h 446110"/>
                  <a:gd name="connsiteX363" fmla="*/ 224702 w 300414"/>
                  <a:gd name="connsiteY363" fmla="*/ 6121 h 446110"/>
                  <a:gd name="connsiteX364" fmla="*/ 226486 w 300414"/>
                  <a:gd name="connsiteY364" fmla="*/ 8316 h 446110"/>
                  <a:gd name="connsiteX365" fmla="*/ 228543 w 300414"/>
                  <a:gd name="connsiteY365" fmla="*/ 12431 h 446110"/>
                  <a:gd name="connsiteX366" fmla="*/ 229229 w 300414"/>
                  <a:gd name="connsiteY366" fmla="*/ 19563 h 446110"/>
                  <a:gd name="connsiteX367" fmla="*/ 227446 w 300414"/>
                  <a:gd name="connsiteY367" fmla="*/ 28341 h 446110"/>
                  <a:gd name="connsiteX368" fmla="*/ 213455 w 300414"/>
                  <a:gd name="connsiteY368" fmla="*/ 50561 h 446110"/>
                  <a:gd name="connsiteX369" fmla="*/ 204677 w 300414"/>
                  <a:gd name="connsiteY369" fmla="*/ 59751 h 446110"/>
                  <a:gd name="connsiteX370" fmla="*/ 193979 w 300414"/>
                  <a:gd name="connsiteY370" fmla="*/ 69763 h 446110"/>
                  <a:gd name="connsiteX371" fmla="*/ 184377 w 300414"/>
                  <a:gd name="connsiteY371" fmla="*/ 77993 h 446110"/>
                  <a:gd name="connsiteX372" fmla="*/ 174776 w 300414"/>
                  <a:gd name="connsiteY372" fmla="*/ 85811 h 446110"/>
                  <a:gd name="connsiteX373" fmla="*/ 158180 w 300414"/>
                  <a:gd name="connsiteY373" fmla="*/ 98841 h 446110"/>
                  <a:gd name="connsiteX374" fmla="*/ 163118 w 300414"/>
                  <a:gd name="connsiteY374" fmla="*/ 97195 h 446110"/>
                  <a:gd name="connsiteX375" fmla="*/ 170661 w 300414"/>
                  <a:gd name="connsiteY375" fmla="*/ 94727 h 446110"/>
                  <a:gd name="connsiteX376" fmla="*/ 184515 w 300414"/>
                  <a:gd name="connsiteY376" fmla="*/ 90612 h 446110"/>
                  <a:gd name="connsiteX377" fmla="*/ 206597 w 300414"/>
                  <a:gd name="connsiteY377" fmla="*/ 85263 h 446110"/>
                  <a:gd name="connsiteX378" fmla="*/ 211124 w 300414"/>
                  <a:gd name="connsiteY378" fmla="*/ 84988 h 446110"/>
                  <a:gd name="connsiteX379" fmla="*/ 215376 w 300414"/>
                  <a:gd name="connsiteY379" fmla="*/ 84988 h 446110"/>
                  <a:gd name="connsiteX380" fmla="*/ 218256 w 300414"/>
                  <a:gd name="connsiteY380" fmla="*/ 85537 h 446110"/>
                  <a:gd name="connsiteX381" fmla="*/ 222234 w 300414"/>
                  <a:gd name="connsiteY381" fmla="*/ 87594 h 446110"/>
                  <a:gd name="connsiteX382" fmla="*/ 227171 w 300414"/>
                  <a:gd name="connsiteY382" fmla="*/ 97607 h 446110"/>
                  <a:gd name="connsiteX383" fmla="*/ 226486 w 300414"/>
                  <a:gd name="connsiteY383" fmla="*/ 102133 h 446110"/>
                  <a:gd name="connsiteX384" fmla="*/ 224840 w 300414"/>
                  <a:gd name="connsiteY384" fmla="*/ 106522 h 446110"/>
                  <a:gd name="connsiteX385" fmla="*/ 218667 w 300414"/>
                  <a:gd name="connsiteY385" fmla="*/ 117221 h 446110"/>
                  <a:gd name="connsiteX386" fmla="*/ 210986 w 300414"/>
                  <a:gd name="connsiteY386" fmla="*/ 126547 h 446110"/>
                  <a:gd name="connsiteX387" fmla="*/ 200837 w 300414"/>
                  <a:gd name="connsiteY387" fmla="*/ 137109 h 446110"/>
                  <a:gd name="connsiteX388" fmla="*/ 191235 w 300414"/>
                  <a:gd name="connsiteY388" fmla="*/ 145887 h 446110"/>
                  <a:gd name="connsiteX389" fmla="*/ 178068 w 300414"/>
                  <a:gd name="connsiteY389" fmla="*/ 157134 h 446110"/>
                  <a:gd name="connsiteX390" fmla="*/ 148990 w 300414"/>
                  <a:gd name="connsiteY390" fmla="*/ 179354 h 446110"/>
                  <a:gd name="connsiteX391" fmla="*/ 125536 w 300414"/>
                  <a:gd name="connsiteY391" fmla="*/ 196499 h 446110"/>
                  <a:gd name="connsiteX392" fmla="*/ 111134 w 300414"/>
                  <a:gd name="connsiteY392" fmla="*/ 206649 h 446110"/>
                  <a:gd name="connsiteX393" fmla="*/ 108391 w 300414"/>
                  <a:gd name="connsiteY393" fmla="*/ 208569 h 446110"/>
                  <a:gd name="connsiteX394" fmla="*/ 129239 w 300414"/>
                  <a:gd name="connsiteY394" fmla="*/ 201574 h 446110"/>
                  <a:gd name="connsiteX395" fmla="*/ 149539 w 300414"/>
                  <a:gd name="connsiteY395" fmla="*/ 195676 h 446110"/>
                  <a:gd name="connsiteX396" fmla="*/ 156671 w 300414"/>
                  <a:gd name="connsiteY396" fmla="*/ 193619 h 446110"/>
                  <a:gd name="connsiteX397" fmla="*/ 170250 w 300414"/>
                  <a:gd name="connsiteY397" fmla="*/ 190464 h 446110"/>
                  <a:gd name="connsiteX398" fmla="*/ 178754 w 300414"/>
                  <a:gd name="connsiteY398" fmla="*/ 188544 h 446110"/>
                  <a:gd name="connsiteX399" fmla="*/ 192333 w 300414"/>
                  <a:gd name="connsiteY399" fmla="*/ 185938 h 446110"/>
                  <a:gd name="connsiteX400" fmla="*/ 214690 w 300414"/>
                  <a:gd name="connsiteY400" fmla="*/ 182646 h 446110"/>
                  <a:gd name="connsiteX401" fmla="*/ 220451 w 300414"/>
                  <a:gd name="connsiteY401" fmla="*/ 182097 h 446110"/>
                  <a:gd name="connsiteX402" fmla="*/ 227583 w 300414"/>
                  <a:gd name="connsiteY402" fmla="*/ 182097 h 446110"/>
                  <a:gd name="connsiteX403" fmla="*/ 232658 w 300414"/>
                  <a:gd name="connsiteY403" fmla="*/ 182509 h 446110"/>
                  <a:gd name="connsiteX404" fmla="*/ 237458 w 300414"/>
                  <a:gd name="connsiteY404" fmla="*/ 183743 h 446110"/>
                  <a:gd name="connsiteX405" fmla="*/ 243768 w 300414"/>
                  <a:gd name="connsiteY405" fmla="*/ 187446 h 446110"/>
                  <a:gd name="connsiteX406" fmla="*/ 245962 w 300414"/>
                  <a:gd name="connsiteY406" fmla="*/ 189641 h 446110"/>
                  <a:gd name="connsiteX407" fmla="*/ 247608 w 300414"/>
                  <a:gd name="connsiteY407" fmla="*/ 192796 h 446110"/>
                  <a:gd name="connsiteX408" fmla="*/ 248157 w 300414"/>
                  <a:gd name="connsiteY408" fmla="*/ 196088 h 446110"/>
                  <a:gd name="connsiteX409" fmla="*/ 247745 w 300414"/>
                  <a:gd name="connsiteY409" fmla="*/ 201026 h 446110"/>
                  <a:gd name="connsiteX410" fmla="*/ 245002 w 300414"/>
                  <a:gd name="connsiteY410" fmla="*/ 208981 h 446110"/>
                  <a:gd name="connsiteX411" fmla="*/ 238830 w 300414"/>
                  <a:gd name="connsiteY411" fmla="*/ 218445 h 446110"/>
                  <a:gd name="connsiteX412" fmla="*/ 235264 w 300414"/>
                  <a:gd name="connsiteY412" fmla="*/ 222697 h 446110"/>
                  <a:gd name="connsiteX413" fmla="*/ 237733 w 300414"/>
                  <a:gd name="connsiteY413" fmla="*/ 222148 h 446110"/>
                  <a:gd name="connsiteX414" fmla="*/ 249254 w 300414"/>
                  <a:gd name="connsiteY414" fmla="*/ 219542 h 446110"/>
                  <a:gd name="connsiteX415" fmla="*/ 264205 w 300414"/>
                  <a:gd name="connsiteY415" fmla="*/ 217485 h 446110"/>
                  <a:gd name="connsiteX416" fmla="*/ 269279 w 300414"/>
                  <a:gd name="connsiteY416" fmla="*/ 217073 h 446110"/>
                  <a:gd name="connsiteX417" fmla="*/ 276412 w 300414"/>
                  <a:gd name="connsiteY417" fmla="*/ 217622 h 446110"/>
                  <a:gd name="connsiteX418" fmla="*/ 283818 w 300414"/>
                  <a:gd name="connsiteY418" fmla="*/ 220091 h 446110"/>
                  <a:gd name="connsiteX419" fmla="*/ 289716 w 300414"/>
                  <a:gd name="connsiteY419" fmla="*/ 224617 h 446110"/>
                  <a:gd name="connsiteX420" fmla="*/ 292734 w 300414"/>
                  <a:gd name="connsiteY420" fmla="*/ 231749 h 446110"/>
                  <a:gd name="connsiteX421" fmla="*/ 292871 w 300414"/>
                  <a:gd name="connsiteY421" fmla="*/ 240527 h 446110"/>
                  <a:gd name="connsiteX422" fmla="*/ 291637 w 300414"/>
                  <a:gd name="connsiteY422" fmla="*/ 245054 h 446110"/>
                  <a:gd name="connsiteX423" fmla="*/ 289579 w 300414"/>
                  <a:gd name="connsiteY423" fmla="*/ 249443 h 446110"/>
                  <a:gd name="connsiteX424" fmla="*/ 283270 w 300414"/>
                  <a:gd name="connsiteY424" fmla="*/ 259044 h 446110"/>
                  <a:gd name="connsiteX425" fmla="*/ 264205 w 300414"/>
                  <a:gd name="connsiteY425" fmla="*/ 279893 h 446110"/>
                  <a:gd name="connsiteX426" fmla="*/ 242259 w 300414"/>
                  <a:gd name="connsiteY426" fmla="*/ 298683 h 446110"/>
                  <a:gd name="connsiteX427" fmla="*/ 232246 w 300414"/>
                  <a:gd name="connsiteY427" fmla="*/ 306364 h 446110"/>
                  <a:gd name="connsiteX428" fmla="*/ 207832 w 300414"/>
                  <a:gd name="connsiteY428" fmla="*/ 324058 h 446110"/>
                  <a:gd name="connsiteX429" fmla="*/ 178480 w 300414"/>
                  <a:gd name="connsiteY429" fmla="*/ 344358 h 446110"/>
                  <a:gd name="connsiteX430" fmla="*/ 195487 w 300414"/>
                  <a:gd name="connsiteY430" fmla="*/ 338597 h 446110"/>
                  <a:gd name="connsiteX431" fmla="*/ 214827 w 300414"/>
                  <a:gd name="connsiteY431" fmla="*/ 332562 h 446110"/>
                  <a:gd name="connsiteX432" fmla="*/ 234304 w 300414"/>
                  <a:gd name="connsiteY432" fmla="*/ 327350 h 446110"/>
                  <a:gd name="connsiteX433" fmla="*/ 253918 w 300414"/>
                  <a:gd name="connsiteY433" fmla="*/ 323235 h 446110"/>
                  <a:gd name="connsiteX434" fmla="*/ 253095 w 300414"/>
                  <a:gd name="connsiteY434" fmla="*/ 323372 h 446110"/>
                  <a:gd name="connsiteX435" fmla="*/ 272297 w 300414"/>
                  <a:gd name="connsiteY435" fmla="*/ 320492 h 446110"/>
                  <a:gd name="connsiteX436" fmla="*/ 288619 w 300414"/>
                  <a:gd name="connsiteY436" fmla="*/ 321726 h 446110"/>
                  <a:gd name="connsiteX437" fmla="*/ 297534 w 300414"/>
                  <a:gd name="connsiteY437" fmla="*/ 328858 h 446110"/>
                  <a:gd name="connsiteX438" fmla="*/ 300003 w 300414"/>
                  <a:gd name="connsiteY438" fmla="*/ 334757 h 446110"/>
                  <a:gd name="connsiteX439" fmla="*/ 300415 w 300414"/>
                  <a:gd name="connsiteY439" fmla="*/ 337362 h 446110"/>
                  <a:gd name="connsiteX440" fmla="*/ 300003 w 300414"/>
                  <a:gd name="connsiteY440" fmla="*/ 342300 h 446110"/>
                  <a:gd name="connsiteX441" fmla="*/ 297260 w 300414"/>
                  <a:gd name="connsiteY441" fmla="*/ 350255 h 446110"/>
                  <a:gd name="connsiteX442" fmla="*/ 292871 w 300414"/>
                  <a:gd name="connsiteY442" fmla="*/ 358896 h 446110"/>
                  <a:gd name="connsiteX443" fmla="*/ 287247 w 300414"/>
                  <a:gd name="connsiteY443" fmla="*/ 366852 h 446110"/>
                  <a:gd name="connsiteX444" fmla="*/ 280938 w 300414"/>
                  <a:gd name="connsiteY444" fmla="*/ 374533 h 446110"/>
                  <a:gd name="connsiteX445" fmla="*/ 258581 w 300414"/>
                  <a:gd name="connsiteY445" fmla="*/ 396615 h 446110"/>
                  <a:gd name="connsiteX446" fmla="*/ 204266 w 300414"/>
                  <a:gd name="connsiteY446" fmla="*/ 444896 h 446110"/>
                  <a:gd name="connsiteX447" fmla="*/ 200974 w 300414"/>
                  <a:gd name="connsiteY447" fmla="*/ 445993 h 446110"/>
                  <a:gd name="connsiteX448" fmla="*/ 196996 w 300414"/>
                  <a:gd name="connsiteY448" fmla="*/ 444210 h 44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</a:cxnLst>
                <a:rect l="l" t="t" r="r" b="b"/>
                <a:pathLst>
                  <a:path w="300414" h="446110">
                    <a:moveTo>
                      <a:pt x="40771" y="169616"/>
                    </a:moveTo>
                    <a:cubicBezTo>
                      <a:pt x="38713" y="171124"/>
                      <a:pt x="36793" y="172770"/>
                      <a:pt x="34736" y="174417"/>
                    </a:cubicBezTo>
                    <a:cubicBezTo>
                      <a:pt x="34462" y="174691"/>
                      <a:pt x="34187" y="174965"/>
                      <a:pt x="33776" y="175102"/>
                    </a:cubicBezTo>
                    <a:cubicBezTo>
                      <a:pt x="38851" y="172359"/>
                      <a:pt x="43651" y="169204"/>
                      <a:pt x="48589" y="166187"/>
                    </a:cubicBezTo>
                    <a:cubicBezTo>
                      <a:pt x="52704" y="163581"/>
                      <a:pt x="56681" y="161112"/>
                      <a:pt x="60796" y="158506"/>
                    </a:cubicBezTo>
                    <a:cubicBezTo>
                      <a:pt x="68340" y="153843"/>
                      <a:pt x="75747" y="148905"/>
                      <a:pt x="83153" y="144104"/>
                    </a:cubicBezTo>
                    <a:cubicBezTo>
                      <a:pt x="86582" y="141772"/>
                      <a:pt x="90011" y="139304"/>
                      <a:pt x="93440" y="136972"/>
                    </a:cubicBezTo>
                    <a:cubicBezTo>
                      <a:pt x="80273" y="143692"/>
                      <a:pt x="67380" y="151099"/>
                      <a:pt x="55036" y="159192"/>
                    </a:cubicBezTo>
                    <a:cubicBezTo>
                      <a:pt x="50235" y="162483"/>
                      <a:pt x="45434" y="165912"/>
                      <a:pt x="40771" y="169616"/>
                    </a:cubicBezTo>
                    <a:close/>
                    <a:moveTo>
                      <a:pt x="39948" y="330779"/>
                    </a:moveTo>
                    <a:cubicBezTo>
                      <a:pt x="41731" y="330642"/>
                      <a:pt x="43377" y="330230"/>
                      <a:pt x="45023" y="329956"/>
                    </a:cubicBezTo>
                    <a:cubicBezTo>
                      <a:pt x="44749" y="329956"/>
                      <a:pt x="44474" y="330093"/>
                      <a:pt x="44200" y="330230"/>
                    </a:cubicBezTo>
                    <a:cubicBezTo>
                      <a:pt x="45434" y="329956"/>
                      <a:pt x="46806" y="329544"/>
                      <a:pt x="48040" y="329133"/>
                    </a:cubicBezTo>
                    <a:cubicBezTo>
                      <a:pt x="54898" y="326664"/>
                      <a:pt x="61482" y="323784"/>
                      <a:pt x="68066" y="320629"/>
                    </a:cubicBezTo>
                    <a:cubicBezTo>
                      <a:pt x="70397" y="319532"/>
                      <a:pt x="72729" y="318435"/>
                      <a:pt x="75061" y="317337"/>
                    </a:cubicBezTo>
                    <a:cubicBezTo>
                      <a:pt x="80136" y="314868"/>
                      <a:pt x="85348" y="312262"/>
                      <a:pt x="90560" y="309793"/>
                    </a:cubicBezTo>
                    <a:cubicBezTo>
                      <a:pt x="90560" y="309793"/>
                      <a:pt x="90423" y="309930"/>
                      <a:pt x="90423" y="309930"/>
                    </a:cubicBezTo>
                    <a:cubicBezTo>
                      <a:pt x="90697" y="309793"/>
                      <a:pt x="90834" y="309656"/>
                      <a:pt x="91109" y="309519"/>
                    </a:cubicBezTo>
                    <a:cubicBezTo>
                      <a:pt x="91109" y="309519"/>
                      <a:pt x="91109" y="309519"/>
                      <a:pt x="91109" y="309519"/>
                    </a:cubicBezTo>
                    <a:lnTo>
                      <a:pt x="91109" y="309519"/>
                    </a:lnTo>
                    <a:cubicBezTo>
                      <a:pt x="98927" y="305267"/>
                      <a:pt x="106882" y="301015"/>
                      <a:pt x="114837" y="296763"/>
                    </a:cubicBezTo>
                    <a:cubicBezTo>
                      <a:pt x="116758" y="295666"/>
                      <a:pt x="118541" y="294568"/>
                      <a:pt x="120461" y="293471"/>
                    </a:cubicBezTo>
                    <a:cubicBezTo>
                      <a:pt x="125399" y="290591"/>
                      <a:pt x="130474" y="287710"/>
                      <a:pt x="135411" y="284693"/>
                    </a:cubicBezTo>
                    <a:cubicBezTo>
                      <a:pt x="138977" y="282636"/>
                      <a:pt x="142544" y="280441"/>
                      <a:pt x="146110" y="278384"/>
                    </a:cubicBezTo>
                    <a:cubicBezTo>
                      <a:pt x="148304" y="277012"/>
                      <a:pt x="150499" y="275640"/>
                      <a:pt x="152693" y="274132"/>
                    </a:cubicBezTo>
                    <a:cubicBezTo>
                      <a:pt x="160786" y="268782"/>
                      <a:pt x="169016" y="263571"/>
                      <a:pt x="177108" y="258221"/>
                    </a:cubicBezTo>
                    <a:cubicBezTo>
                      <a:pt x="176834" y="258358"/>
                      <a:pt x="176696" y="258495"/>
                      <a:pt x="176559" y="258633"/>
                    </a:cubicBezTo>
                    <a:cubicBezTo>
                      <a:pt x="181771" y="255066"/>
                      <a:pt x="186846" y="251500"/>
                      <a:pt x="191921" y="247797"/>
                    </a:cubicBezTo>
                    <a:cubicBezTo>
                      <a:pt x="188218" y="249032"/>
                      <a:pt x="184515" y="250266"/>
                      <a:pt x="180811" y="251500"/>
                    </a:cubicBezTo>
                    <a:cubicBezTo>
                      <a:pt x="181086" y="251500"/>
                      <a:pt x="181223" y="251363"/>
                      <a:pt x="181497" y="251226"/>
                    </a:cubicBezTo>
                    <a:cubicBezTo>
                      <a:pt x="171759" y="255066"/>
                      <a:pt x="162020" y="258770"/>
                      <a:pt x="152282" y="262610"/>
                    </a:cubicBezTo>
                    <a:cubicBezTo>
                      <a:pt x="150773" y="263296"/>
                      <a:pt x="149264" y="263982"/>
                      <a:pt x="147619" y="264668"/>
                    </a:cubicBezTo>
                    <a:cubicBezTo>
                      <a:pt x="144190" y="266177"/>
                      <a:pt x="140898" y="267822"/>
                      <a:pt x="137469" y="269331"/>
                    </a:cubicBezTo>
                    <a:cubicBezTo>
                      <a:pt x="132531" y="271526"/>
                      <a:pt x="127730" y="273720"/>
                      <a:pt x="122793" y="276052"/>
                    </a:cubicBezTo>
                    <a:cubicBezTo>
                      <a:pt x="122793" y="276052"/>
                      <a:pt x="122793" y="276052"/>
                      <a:pt x="122793" y="276052"/>
                    </a:cubicBezTo>
                    <a:cubicBezTo>
                      <a:pt x="116072" y="279618"/>
                      <a:pt x="109351" y="283184"/>
                      <a:pt x="102767" y="286613"/>
                    </a:cubicBezTo>
                    <a:cubicBezTo>
                      <a:pt x="99750" y="288122"/>
                      <a:pt x="96732" y="289768"/>
                      <a:pt x="93852" y="291277"/>
                    </a:cubicBezTo>
                    <a:cubicBezTo>
                      <a:pt x="90697" y="292923"/>
                      <a:pt x="87680" y="294843"/>
                      <a:pt x="84662" y="296626"/>
                    </a:cubicBezTo>
                    <a:cubicBezTo>
                      <a:pt x="79587" y="299643"/>
                      <a:pt x="74649" y="302798"/>
                      <a:pt x="69849" y="305953"/>
                    </a:cubicBezTo>
                    <a:cubicBezTo>
                      <a:pt x="69849" y="305953"/>
                      <a:pt x="69849" y="305953"/>
                      <a:pt x="69986" y="305953"/>
                    </a:cubicBezTo>
                    <a:cubicBezTo>
                      <a:pt x="69849" y="305953"/>
                      <a:pt x="69849" y="306090"/>
                      <a:pt x="69712" y="306090"/>
                    </a:cubicBezTo>
                    <a:cubicBezTo>
                      <a:pt x="69575" y="306227"/>
                      <a:pt x="69437" y="306227"/>
                      <a:pt x="69300" y="306364"/>
                    </a:cubicBezTo>
                    <a:cubicBezTo>
                      <a:pt x="69300" y="306364"/>
                      <a:pt x="69300" y="306364"/>
                      <a:pt x="69437" y="306364"/>
                    </a:cubicBezTo>
                    <a:cubicBezTo>
                      <a:pt x="62579" y="311028"/>
                      <a:pt x="55858" y="315828"/>
                      <a:pt x="49686" y="321177"/>
                    </a:cubicBezTo>
                    <a:cubicBezTo>
                      <a:pt x="49823" y="321177"/>
                      <a:pt x="49823" y="321041"/>
                      <a:pt x="49961" y="321041"/>
                    </a:cubicBezTo>
                    <a:cubicBezTo>
                      <a:pt x="46943" y="323646"/>
                      <a:pt x="44063" y="326390"/>
                      <a:pt x="41320" y="329407"/>
                    </a:cubicBezTo>
                    <a:cubicBezTo>
                      <a:pt x="41045" y="329819"/>
                      <a:pt x="40634" y="330230"/>
                      <a:pt x="40359" y="330642"/>
                    </a:cubicBezTo>
                    <a:cubicBezTo>
                      <a:pt x="40085" y="330642"/>
                      <a:pt x="40085" y="330779"/>
                      <a:pt x="39948" y="330779"/>
                    </a:cubicBezTo>
                    <a:close/>
                    <a:moveTo>
                      <a:pt x="196996" y="444210"/>
                    </a:moveTo>
                    <a:cubicBezTo>
                      <a:pt x="195076" y="441741"/>
                      <a:pt x="195625" y="438312"/>
                      <a:pt x="197956" y="436392"/>
                    </a:cubicBezTo>
                    <a:cubicBezTo>
                      <a:pt x="203580" y="431728"/>
                      <a:pt x="209066" y="426928"/>
                      <a:pt x="214690" y="422127"/>
                    </a:cubicBezTo>
                    <a:cubicBezTo>
                      <a:pt x="214415" y="422264"/>
                      <a:pt x="214278" y="422402"/>
                      <a:pt x="214141" y="422539"/>
                    </a:cubicBezTo>
                    <a:cubicBezTo>
                      <a:pt x="222645" y="414995"/>
                      <a:pt x="231012" y="407451"/>
                      <a:pt x="239379" y="399770"/>
                    </a:cubicBezTo>
                    <a:cubicBezTo>
                      <a:pt x="243631" y="395793"/>
                      <a:pt x="247883" y="391952"/>
                      <a:pt x="252134" y="388112"/>
                    </a:cubicBezTo>
                    <a:cubicBezTo>
                      <a:pt x="259267" y="381528"/>
                      <a:pt x="266536" y="374807"/>
                      <a:pt x="273120" y="367538"/>
                    </a:cubicBezTo>
                    <a:cubicBezTo>
                      <a:pt x="276549" y="363560"/>
                      <a:pt x="279704" y="359445"/>
                      <a:pt x="282721" y="355193"/>
                    </a:cubicBezTo>
                    <a:cubicBezTo>
                      <a:pt x="283818" y="353547"/>
                      <a:pt x="284779" y="351764"/>
                      <a:pt x="285739" y="349844"/>
                    </a:cubicBezTo>
                    <a:cubicBezTo>
                      <a:pt x="285739" y="349844"/>
                      <a:pt x="285739" y="349981"/>
                      <a:pt x="285739" y="349981"/>
                    </a:cubicBezTo>
                    <a:cubicBezTo>
                      <a:pt x="286973" y="347512"/>
                      <a:pt x="288070" y="345044"/>
                      <a:pt x="289031" y="342438"/>
                    </a:cubicBezTo>
                    <a:cubicBezTo>
                      <a:pt x="289168" y="341889"/>
                      <a:pt x="289305" y="341477"/>
                      <a:pt x="289442" y="340929"/>
                    </a:cubicBezTo>
                    <a:cubicBezTo>
                      <a:pt x="289442" y="340517"/>
                      <a:pt x="289579" y="339968"/>
                      <a:pt x="289579" y="339557"/>
                    </a:cubicBezTo>
                    <a:cubicBezTo>
                      <a:pt x="289579" y="339145"/>
                      <a:pt x="289579" y="338734"/>
                      <a:pt x="289579" y="338322"/>
                    </a:cubicBezTo>
                    <a:cubicBezTo>
                      <a:pt x="289579" y="338048"/>
                      <a:pt x="289442" y="337911"/>
                      <a:pt x="289442" y="337637"/>
                    </a:cubicBezTo>
                    <a:cubicBezTo>
                      <a:pt x="289305" y="337225"/>
                      <a:pt x="289031" y="336677"/>
                      <a:pt x="288893" y="336265"/>
                    </a:cubicBezTo>
                    <a:cubicBezTo>
                      <a:pt x="289031" y="336539"/>
                      <a:pt x="289168" y="336677"/>
                      <a:pt x="289305" y="336951"/>
                    </a:cubicBezTo>
                    <a:cubicBezTo>
                      <a:pt x="289031" y="336402"/>
                      <a:pt x="288756" y="335854"/>
                      <a:pt x="288345" y="335442"/>
                    </a:cubicBezTo>
                    <a:cubicBezTo>
                      <a:pt x="288070" y="335031"/>
                      <a:pt x="287796" y="334757"/>
                      <a:pt x="287522" y="334345"/>
                    </a:cubicBezTo>
                    <a:cubicBezTo>
                      <a:pt x="287385" y="334208"/>
                      <a:pt x="287247" y="334071"/>
                      <a:pt x="286973" y="333796"/>
                    </a:cubicBezTo>
                    <a:cubicBezTo>
                      <a:pt x="286836" y="333659"/>
                      <a:pt x="286699" y="333659"/>
                      <a:pt x="286562" y="333522"/>
                    </a:cubicBezTo>
                    <a:cubicBezTo>
                      <a:pt x="286287" y="333385"/>
                      <a:pt x="286150" y="333385"/>
                      <a:pt x="285876" y="333248"/>
                    </a:cubicBezTo>
                    <a:cubicBezTo>
                      <a:pt x="285464" y="333110"/>
                      <a:pt x="285190" y="333110"/>
                      <a:pt x="284779" y="332973"/>
                    </a:cubicBezTo>
                    <a:cubicBezTo>
                      <a:pt x="283270" y="332699"/>
                      <a:pt x="281761" y="332562"/>
                      <a:pt x="280252" y="332425"/>
                    </a:cubicBezTo>
                    <a:cubicBezTo>
                      <a:pt x="280389" y="332425"/>
                      <a:pt x="280389" y="332425"/>
                      <a:pt x="280527" y="332425"/>
                    </a:cubicBezTo>
                    <a:cubicBezTo>
                      <a:pt x="280389" y="332425"/>
                      <a:pt x="280252" y="332425"/>
                      <a:pt x="279978" y="332425"/>
                    </a:cubicBezTo>
                    <a:cubicBezTo>
                      <a:pt x="279841" y="332425"/>
                      <a:pt x="279841" y="332425"/>
                      <a:pt x="279704" y="332425"/>
                    </a:cubicBezTo>
                    <a:cubicBezTo>
                      <a:pt x="279704" y="332425"/>
                      <a:pt x="279841" y="332425"/>
                      <a:pt x="279841" y="332425"/>
                    </a:cubicBezTo>
                    <a:cubicBezTo>
                      <a:pt x="278744" y="332425"/>
                      <a:pt x="277783" y="332425"/>
                      <a:pt x="276686" y="332425"/>
                    </a:cubicBezTo>
                    <a:lnTo>
                      <a:pt x="276686" y="332425"/>
                    </a:lnTo>
                    <a:lnTo>
                      <a:pt x="276686" y="332425"/>
                    </a:lnTo>
                    <a:cubicBezTo>
                      <a:pt x="276412" y="332425"/>
                      <a:pt x="276137" y="332425"/>
                      <a:pt x="275863" y="332425"/>
                    </a:cubicBezTo>
                    <a:cubicBezTo>
                      <a:pt x="276000" y="332425"/>
                      <a:pt x="276137" y="332425"/>
                      <a:pt x="276412" y="332425"/>
                    </a:cubicBezTo>
                    <a:cubicBezTo>
                      <a:pt x="269828" y="333110"/>
                      <a:pt x="263382" y="334208"/>
                      <a:pt x="256935" y="335580"/>
                    </a:cubicBezTo>
                    <a:cubicBezTo>
                      <a:pt x="250626" y="336951"/>
                      <a:pt x="244316" y="338186"/>
                      <a:pt x="238144" y="339831"/>
                    </a:cubicBezTo>
                    <a:cubicBezTo>
                      <a:pt x="231286" y="341615"/>
                      <a:pt x="224428" y="343260"/>
                      <a:pt x="217570" y="345455"/>
                    </a:cubicBezTo>
                    <a:cubicBezTo>
                      <a:pt x="211124" y="347375"/>
                      <a:pt x="204814" y="349296"/>
                      <a:pt x="198368" y="351490"/>
                    </a:cubicBezTo>
                    <a:cubicBezTo>
                      <a:pt x="191098" y="353959"/>
                      <a:pt x="183692" y="356565"/>
                      <a:pt x="176422" y="358896"/>
                    </a:cubicBezTo>
                    <a:cubicBezTo>
                      <a:pt x="176422" y="358896"/>
                      <a:pt x="176422" y="358896"/>
                      <a:pt x="176422" y="358896"/>
                    </a:cubicBezTo>
                    <a:cubicBezTo>
                      <a:pt x="171622" y="360680"/>
                      <a:pt x="166821" y="362600"/>
                      <a:pt x="162020" y="364383"/>
                    </a:cubicBezTo>
                    <a:cubicBezTo>
                      <a:pt x="158591" y="365754"/>
                      <a:pt x="155162" y="366989"/>
                      <a:pt x="151733" y="368361"/>
                    </a:cubicBezTo>
                    <a:cubicBezTo>
                      <a:pt x="150362" y="368909"/>
                      <a:pt x="148990" y="369321"/>
                      <a:pt x="147619" y="370006"/>
                    </a:cubicBezTo>
                    <a:cubicBezTo>
                      <a:pt x="142406" y="372338"/>
                      <a:pt x="137332" y="374533"/>
                      <a:pt x="132119" y="376864"/>
                    </a:cubicBezTo>
                    <a:cubicBezTo>
                      <a:pt x="131434" y="377139"/>
                      <a:pt x="130748" y="377413"/>
                      <a:pt x="130062" y="377687"/>
                    </a:cubicBezTo>
                    <a:cubicBezTo>
                      <a:pt x="127182" y="379608"/>
                      <a:pt x="124164" y="381528"/>
                      <a:pt x="121147" y="383448"/>
                    </a:cubicBezTo>
                    <a:cubicBezTo>
                      <a:pt x="116758" y="386328"/>
                      <a:pt x="112368" y="389209"/>
                      <a:pt x="107979" y="392089"/>
                    </a:cubicBezTo>
                    <a:cubicBezTo>
                      <a:pt x="105648" y="393598"/>
                      <a:pt x="103316" y="395107"/>
                      <a:pt x="100847" y="396615"/>
                    </a:cubicBezTo>
                    <a:cubicBezTo>
                      <a:pt x="98104" y="398399"/>
                      <a:pt x="95223" y="400044"/>
                      <a:pt x="92480" y="401690"/>
                    </a:cubicBezTo>
                    <a:cubicBezTo>
                      <a:pt x="90011" y="402925"/>
                      <a:pt x="87405" y="403885"/>
                      <a:pt x="84936" y="404982"/>
                    </a:cubicBezTo>
                    <a:cubicBezTo>
                      <a:pt x="82605" y="405942"/>
                      <a:pt x="79862" y="405394"/>
                      <a:pt x="77941" y="403611"/>
                    </a:cubicBezTo>
                    <a:cubicBezTo>
                      <a:pt x="75884" y="401553"/>
                      <a:pt x="75610" y="398536"/>
                      <a:pt x="76981" y="395930"/>
                    </a:cubicBezTo>
                    <a:cubicBezTo>
                      <a:pt x="77393" y="395107"/>
                      <a:pt x="77941" y="394284"/>
                      <a:pt x="78353" y="393461"/>
                    </a:cubicBezTo>
                    <a:cubicBezTo>
                      <a:pt x="78764" y="392912"/>
                      <a:pt x="79039" y="392364"/>
                      <a:pt x="79450" y="391815"/>
                    </a:cubicBezTo>
                    <a:cubicBezTo>
                      <a:pt x="80136" y="390992"/>
                      <a:pt x="80822" y="390306"/>
                      <a:pt x="81507" y="389757"/>
                    </a:cubicBezTo>
                    <a:cubicBezTo>
                      <a:pt x="84113" y="387289"/>
                      <a:pt x="87268" y="385506"/>
                      <a:pt x="90149" y="383722"/>
                    </a:cubicBezTo>
                    <a:cubicBezTo>
                      <a:pt x="94263" y="381254"/>
                      <a:pt x="98378" y="378922"/>
                      <a:pt x="102493" y="376728"/>
                    </a:cubicBezTo>
                    <a:cubicBezTo>
                      <a:pt x="106333" y="374670"/>
                      <a:pt x="110174" y="372750"/>
                      <a:pt x="114152" y="370967"/>
                    </a:cubicBezTo>
                    <a:cubicBezTo>
                      <a:pt x="116895" y="369595"/>
                      <a:pt x="119638" y="368361"/>
                      <a:pt x="122381" y="367263"/>
                    </a:cubicBezTo>
                    <a:cubicBezTo>
                      <a:pt x="123067" y="366989"/>
                      <a:pt x="123753" y="366715"/>
                      <a:pt x="124301" y="366441"/>
                    </a:cubicBezTo>
                    <a:cubicBezTo>
                      <a:pt x="125947" y="365343"/>
                      <a:pt x="127593" y="364246"/>
                      <a:pt x="129376" y="363148"/>
                    </a:cubicBezTo>
                    <a:cubicBezTo>
                      <a:pt x="140486" y="356016"/>
                      <a:pt x="151459" y="348609"/>
                      <a:pt x="162569" y="341340"/>
                    </a:cubicBezTo>
                    <a:cubicBezTo>
                      <a:pt x="162295" y="341477"/>
                      <a:pt x="162158" y="341615"/>
                      <a:pt x="161883" y="341751"/>
                    </a:cubicBezTo>
                    <a:cubicBezTo>
                      <a:pt x="173130" y="334071"/>
                      <a:pt x="184515" y="326527"/>
                      <a:pt x="195899" y="318846"/>
                    </a:cubicBezTo>
                    <a:cubicBezTo>
                      <a:pt x="195625" y="318983"/>
                      <a:pt x="195487" y="319120"/>
                      <a:pt x="195350" y="319257"/>
                    </a:cubicBezTo>
                    <a:cubicBezTo>
                      <a:pt x="203031" y="313771"/>
                      <a:pt x="210712" y="308284"/>
                      <a:pt x="218256" y="302935"/>
                    </a:cubicBezTo>
                    <a:cubicBezTo>
                      <a:pt x="221685" y="300467"/>
                      <a:pt x="225251" y="297997"/>
                      <a:pt x="228680" y="295529"/>
                    </a:cubicBezTo>
                    <a:cubicBezTo>
                      <a:pt x="231012" y="293883"/>
                      <a:pt x="233206" y="292100"/>
                      <a:pt x="235401" y="290316"/>
                    </a:cubicBezTo>
                    <a:cubicBezTo>
                      <a:pt x="240750" y="286202"/>
                      <a:pt x="246099" y="281813"/>
                      <a:pt x="251174" y="277287"/>
                    </a:cubicBezTo>
                    <a:cubicBezTo>
                      <a:pt x="251174" y="277287"/>
                      <a:pt x="251174" y="277287"/>
                      <a:pt x="251174" y="277287"/>
                    </a:cubicBezTo>
                    <a:cubicBezTo>
                      <a:pt x="257347" y="271800"/>
                      <a:pt x="263382" y="266039"/>
                      <a:pt x="269005" y="259867"/>
                    </a:cubicBezTo>
                    <a:cubicBezTo>
                      <a:pt x="269005" y="259867"/>
                      <a:pt x="269005" y="260004"/>
                      <a:pt x="268868" y="260004"/>
                    </a:cubicBezTo>
                    <a:cubicBezTo>
                      <a:pt x="268868" y="259867"/>
                      <a:pt x="269005" y="259867"/>
                      <a:pt x="269005" y="259730"/>
                    </a:cubicBezTo>
                    <a:cubicBezTo>
                      <a:pt x="269142" y="259593"/>
                      <a:pt x="269142" y="259455"/>
                      <a:pt x="269279" y="259455"/>
                    </a:cubicBezTo>
                    <a:cubicBezTo>
                      <a:pt x="269279" y="259455"/>
                      <a:pt x="269142" y="259593"/>
                      <a:pt x="269142" y="259593"/>
                    </a:cubicBezTo>
                    <a:cubicBezTo>
                      <a:pt x="272434" y="255890"/>
                      <a:pt x="275315" y="251912"/>
                      <a:pt x="278058" y="247934"/>
                    </a:cubicBezTo>
                    <a:cubicBezTo>
                      <a:pt x="278058" y="247934"/>
                      <a:pt x="277921" y="248071"/>
                      <a:pt x="277921" y="248071"/>
                    </a:cubicBezTo>
                    <a:cubicBezTo>
                      <a:pt x="278058" y="247934"/>
                      <a:pt x="278058" y="247797"/>
                      <a:pt x="278195" y="247660"/>
                    </a:cubicBezTo>
                    <a:cubicBezTo>
                      <a:pt x="278195" y="247660"/>
                      <a:pt x="278195" y="247523"/>
                      <a:pt x="278332" y="247523"/>
                    </a:cubicBezTo>
                    <a:cubicBezTo>
                      <a:pt x="278332" y="247523"/>
                      <a:pt x="278332" y="247523"/>
                      <a:pt x="278332" y="247660"/>
                    </a:cubicBezTo>
                    <a:cubicBezTo>
                      <a:pt x="279292" y="246151"/>
                      <a:pt x="280115" y="244642"/>
                      <a:pt x="280938" y="243133"/>
                    </a:cubicBezTo>
                    <a:cubicBezTo>
                      <a:pt x="281212" y="242585"/>
                      <a:pt x="281487" y="241899"/>
                      <a:pt x="281624" y="241350"/>
                    </a:cubicBezTo>
                    <a:cubicBezTo>
                      <a:pt x="281624" y="241625"/>
                      <a:pt x="281487" y="241762"/>
                      <a:pt x="281350" y="242036"/>
                    </a:cubicBezTo>
                    <a:cubicBezTo>
                      <a:pt x="281761" y="240939"/>
                      <a:pt x="282035" y="239842"/>
                      <a:pt x="282310" y="238745"/>
                    </a:cubicBezTo>
                    <a:cubicBezTo>
                      <a:pt x="282310" y="238333"/>
                      <a:pt x="282310" y="238059"/>
                      <a:pt x="282447" y="237647"/>
                    </a:cubicBezTo>
                    <a:cubicBezTo>
                      <a:pt x="282447" y="237098"/>
                      <a:pt x="282447" y="236550"/>
                      <a:pt x="282447" y="236139"/>
                    </a:cubicBezTo>
                    <a:cubicBezTo>
                      <a:pt x="282310" y="235590"/>
                      <a:pt x="282310" y="235041"/>
                      <a:pt x="282173" y="234492"/>
                    </a:cubicBezTo>
                    <a:cubicBezTo>
                      <a:pt x="282035" y="234218"/>
                      <a:pt x="282035" y="233807"/>
                      <a:pt x="281898" y="233395"/>
                    </a:cubicBezTo>
                    <a:cubicBezTo>
                      <a:pt x="281761" y="232984"/>
                      <a:pt x="281624" y="232572"/>
                      <a:pt x="281487" y="232298"/>
                    </a:cubicBezTo>
                    <a:cubicBezTo>
                      <a:pt x="281350" y="232161"/>
                      <a:pt x="281212" y="231887"/>
                      <a:pt x="281075" y="231749"/>
                    </a:cubicBezTo>
                    <a:cubicBezTo>
                      <a:pt x="280938" y="231612"/>
                      <a:pt x="280801" y="231475"/>
                      <a:pt x="280664" y="231338"/>
                    </a:cubicBezTo>
                    <a:cubicBezTo>
                      <a:pt x="280389" y="231201"/>
                      <a:pt x="280115" y="230926"/>
                      <a:pt x="279841" y="230789"/>
                    </a:cubicBezTo>
                    <a:cubicBezTo>
                      <a:pt x="279018" y="230378"/>
                      <a:pt x="278058" y="229966"/>
                      <a:pt x="277098" y="229692"/>
                    </a:cubicBezTo>
                    <a:cubicBezTo>
                      <a:pt x="277372" y="229829"/>
                      <a:pt x="277509" y="229829"/>
                      <a:pt x="277783" y="229966"/>
                    </a:cubicBezTo>
                    <a:cubicBezTo>
                      <a:pt x="276549" y="229555"/>
                      <a:pt x="275315" y="229281"/>
                      <a:pt x="274080" y="229006"/>
                    </a:cubicBezTo>
                    <a:cubicBezTo>
                      <a:pt x="274217" y="229006"/>
                      <a:pt x="274354" y="229006"/>
                      <a:pt x="274492" y="229006"/>
                    </a:cubicBezTo>
                    <a:cubicBezTo>
                      <a:pt x="273943" y="228869"/>
                      <a:pt x="273394" y="228869"/>
                      <a:pt x="272846" y="228732"/>
                    </a:cubicBezTo>
                    <a:cubicBezTo>
                      <a:pt x="272983" y="228732"/>
                      <a:pt x="273257" y="228732"/>
                      <a:pt x="273394" y="228732"/>
                    </a:cubicBezTo>
                    <a:cubicBezTo>
                      <a:pt x="273120" y="228732"/>
                      <a:pt x="272983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1611" y="228732"/>
                      <a:pt x="270514" y="228594"/>
                      <a:pt x="269417" y="228732"/>
                    </a:cubicBezTo>
                    <a:cubicBezTo>
                      <a:pt x="269417" y="228732"/>
                      <a:pt x="269554" y="228732"/>
                      <a:pt x="269554" y="228732"/>
                    </a:cubicBezTo>
                    <a:cubicBezTo>
                      <a:pt x="269417" y="228732"/>
                      <a:pt x="269417" y="228732"/>
                      <a:pt x="269279" y="228732"/>
                    </a:cubicBezTo>
                    <a:cubicBezTo>
                      <a:pt x="269279" y="228732"/>
                      <a:pt x="269279" y="228732"/>
                      <a:pt x="269142" y="228732"/>
                    </a:cubicBezTo>
                    <a:cubicBezTo>
                      <a:pt x="269142" y="228732"/>
                      <a:pt x="269142" y="228732"/>
                      <a:pt x="269142" y="228732"/>
                    </a:cubicBezTo>
                    <a:cubicBezTo>
                      <a:pt x="263656" y="229143"/>
                      <a:pt x="258444" y="229829"/>
                      <a:pt x="253095" y="230926"/>
                    </a:cubicBezTo>
                    <a:cubicBezTo>
                      <a:pt x="253232" y="230926"/>
                      <a:pt x="253506" y="230789"/>
                      <a:pt x="253643" y="230789"/>
                    </a:cubicBezTo>
                    <a:cubicBezTo>
                      <a:pt x="246237" y="232298"/>
                      <a:pt x="238830" y="234081"/>
                      <a:pt x="231286" y="236001"/>
                    </a:cubicBezTo>
                    <a:cubicBezTo>
                      <a:pt x="227171" y="236961"/>
                      <a:pt x="223194" y="238196"/>
                      <a:pt x="219216" y="239293"/>
                    </a:cubicBezTo>
                    <a:cubicBezTo>
                      <a:pt x="216061" y="242036"/>
                      <a:pt x="212770" y="244779"/>
                      <a:pt x="209615" y="247523"/>
                    </a:cubicBezTo>
                    <a:cubicBezTo>
                      <a:pt x="200974" y="254655"/>
                      <a:pt x="191784" y="261239"/>
                      <a:pt x="182594" y="267685"/>
                    </a:cubicBezTo>
                    <a:cubicBezTo>
                      <a:pt x="180537" y="269057"/>
                      <a:pt x="178617" y="270291"/>
                      <a:pt x="176559" y="271663"/>
                    </a:cubicBezTo>
                    <a:cubicBezTo>
                      <a:pt x="171896" y="274680"/>
                      <a:pt x="167370" y="277698"/>
                      <a:pt x="162843" y="280852"/>
                    </a:cubicBezTo>
                    <a:cubicBezTo>
                      <a:pt x="157906" y="284145"/>
                      <a:pt x="153105" y="287299"/>
                      <a:pt x="148167" y="290316"/>
                    </a:cubicBezTo>
                    <a:cubicBezTo>
                      <a:pt x="140075" y="295254"/>
                      <a:pt x="131845" y="300192"/>
                      <a:pt x="123616" y="305130"/>
                    </a:cubicBezTo>
                    <a:cubicBezTo>
                      <a:pt x="117855" y="308559"/>
                      <a:pt x="111820" y="311713"/>
                      <a:pt x="105922" y="315006"/>
                    </a:cubicBezTo>
                    <a:cubicBezTo>
                      <a:pt x="102630" y="316788"/>
                      <a:pt x="99475" y="318571"/>
                      <a:pt x="96184" y="320355"/>
                    </a:cubicBezTo>
                    <a:cubicBezTo>
                      <a:pt x="93578" y="321726"/>
                      <a:pt x="90971" y="322961"/>
                      <a:pt x="88503" y="324195"/>
                    </a:cubicBezTo>
                    <a:cubicBezTo>
                      <a:pt x="84388" y="326252"/>
                      <a:pt x="80136" y="328310"/>
                      <a:pt x="76021" y="330504"/>
                    </a:cubicBezTo>
                    <a:cubicBezTo>
                      <a:pt x="74101" y="331464"/>
                      <a:pt x="72043" y="332425"/>
                      <a:pt x="70123" y="333248"/>
                    </a:cubicBezTo>
                    <a:cubicBezTo>
                      <a:pt x="64911" y="335716"/>
                      <a:pt x="59699" y="337911"/>
                      <a:pt x="54350" y="339968"/>
                    </a:cubicBezTo>
                    <a:cubicBezTo>
                      <a:pt x="50921" y="341340"/>
                      <a:pt x="47629" y="342300"/>
                      <a:pt x="44063" y="342849"/>
                    </a:cubicBezTo>
                    <a:cubicBezTo>
                      <a:pt x="42417" y="343123"/>
                      <a:pt x="40771" y="343260"/>
                      <a:pt x="39125" y="343397"/>
                    </a:cubicBezTo>
                    <a:cubicBezTo>
                      <a:pt x="38028" y="343397"/>
                      <a:pt x="36930" y="343535"/>
                      <a:pt x="35833" y="343397"/>
                    </a:cubicBezTo>
                    <a:cubicBezTo>
                      <a:pt x="34873" y="343123"/>
                      <a:pt x="33776" y="343123"/>
                      <a:pt x="32953" y="342712"/>
                    </a:cubicBezTo>
                    <a:cubicBezTo>
                      <a:pt x="32130" y="342300"/>
                      <a:pt x="31307" y="341889"/>
                      <a:pt x="30484" y="341340"/>
                    </a:cubicBezTo>
                    <a:cubicBezTo>
                      <a:pt x="29798" y="340791"/>
                      <a:pt x="29387" y="340243"/>
                      <a:pt x="28975" y="339557"/>
                    </a:cubicBezTo>
                    <a:cubicBezTo>
                      <a:pt x="28564" y="339009"/>
                      <a:pt x="28152" y="338460"/>
                      <a:pt x="27878" y="337774"/>
                    </a:cubicBezTo>
                    <a:cubicBezTo>
                      <a:pt x="27604" y="337088"/>
                      <a:pt x="27329" y="336265"/>
                      <a:pt x="27192" y="335580"/>
                    </a:cubicBezTo>
                    <a:cubicBezTo>
                      <a:pt x="26643" y="333522"/>
                      <a:pt x="26781" y="331190"/>
                      <a:pt x="27329" y="329270"/>
                    </a:cubicBezTo>
                    <a:cubicBezTo>
                      <a:pt x="28015" y="326664"/>
                      <a:pt x="29524" y="324470"/>
                      <a:pt x="31170" y="322412"/>
                    </a:cubicBezTo>
                    <a:cubicBezTo>
                      <a:pt x="32130" y="321177"/>
                      <a:pt x="33364" y="320080"/>
                      <a:pt x="34462" y="318846"/>
                    </a:cubicBezTo>
                    <a:cubicBezTo>
                      <a:pt x="35970" y="317474"/>
                      <a:pt x="37479" y="315965"/>
                      <a:pt x="38988" y="314457"/>
                    </a:cubicBezTo>
                    <a:cubicBezTo>
                      <a:pt x="42417" y="311165"/>
                      <a:pt x="46394" y="308148"/>
                      <a:pt x="50235" y="305267"/>
                    </a:cubicBezTo>
                    <a:cubicBezTo>
                      <a:pt x="57779" y="299643"/>
                      <a:pt x="65597" y="294568"/>
                      <a:pt x="73552" y="289631"/>
                    </a:cubicBezTo>
                    <a:cubicBezTo>
                      <a:pt x="78764" y="286339"/>
                      <a:pt x="84113" y="283184"/>
                      <a:pt x="89600" y="280304"/>
                    </a:cubicBezTo>
                    <a:cubicBezTo>
                      <a:pt x="97967" y="275915"/>
                      <a:pt x="106333" y="271388"/>
                      <a:pt x="114837" y="267000"/>
                    </a:cubicBezTo>
                    <a:cubicBezTo>
                      <a:pt x="120461" y="263982"/>
                      <a:pt x="126496" y="261513"/>
                      <a:pt x="132257" y="258907"/>
                    </a:cubicBezTo>
                    <a:cubicBezTo>
                      <a:pt x="138155" y="256164"/>
                      <a:pt x="143915" y="253284"/>
                      <a:pt x="149950" y="250952"/>
                    </a:cubicBezTo>
                    <a:cubicBezTo>
                      <a:pt x="158591" y="247660"/>
                      <a:pt x="167095" y="244231"/>
                      <a:pt x="175599" y="240939"/>
                    </a:cubicBezTo>
                    <a:cubicBezTo>
                      <a:pt x="177382" y="240253"/>
                      <a:pt x="179303" y="239704"/>
                      <a:pt x="181086" y="239019"/>
                    </a:cubicBezTo>
                    <a:cubicBezTo>
                      <a:pt x="186161" y="237373"/>
                      <a:pt x="191235" y="235727"/>
                      <a:pt x="196310" y="234081"/>
                    </a:cubicBezTo>
                    <a:cubicBezTo>
                      <a:pt x="198779" y="233258"/>
                      <a:pt x="201248" y="232298"/>
                      <a:pt x="203717" y="231612"/>
                    </a:cubicBezTo>
                    <a:cubicBezTo>
                      <a:pt x="207557" y="230515"/>
                      <a:pt x="211398" y="229417"/>
                      <a:pt x="215238" y="228458"/>
                    </a:cubicBezTo>
                    <a:cubicBezTo>
                      <a:pt x="218530" y="225440"/>
                      <a:pt x="221685" y="222285"/>
                      <a:pt x="224702" y="218994"/>
                    </a:cubicBezTo>
                    <a:cubicBezTo>
                      <a:pt x="227857" y="215427"/>
                      <a:pt x="231012" y="211724"/>
                      <a:pt x="233755" y="207746"/>
                    </a:cubicBezTo>
                    <a:cubicBezTo>
                      <a:pt x="233755" y="207884"/>
                      <a:pt x="233618" y="207884"/>
                      <a:pt x="233618" y="208020"/>
                    </a:cubicBezTo>
                    <a:cubicBezTo>
                      <a:pt x="233755" y="207884"/>
                      <a:pt x="233755" y="207746"/>
                      <a:pt x="233892" y="207609"/>
                    </a:cubicBezTo>
                    <a:cubicBezTo>
                      <a:pt x="233892" y="207609"/>
                      <a:pt x="234029" y="207472"/>
                      <a:pt x="234029" y="207472"/>
                    </a:cubicBezTo>
                    <a:cubicBezTo>
                      <a:pt x="234029" y="207472"/>
                      <a:pt x="233892" y="207609"/>
                      <a:pt x="233892" y="207609"/>
                    </a:cubicBezTo>
                    <a:cubicBezTo>
                      <a:pt x="234578" y="206512"/>
                      <a:pt x="235127" y="205552"/>
                      <a:pt x="235675" y="204317"/>
                    </a:cubicBezTo>
                    <a:cubicBezTo>
                      <a:pt x="235538" y="204591"/>
                      <a:pt x="235401" y="204729"/>
                      <a:pt x="235401" y="204866"/>
                    </a:cubicBezTo>
                    <a:cubicBezTo>
                      <a:pt x="235675" y="204317"/>
                      <a:pt x="235812" y="203906"/>
                      <a:pt x="236087" y="203357"/>
                    </a:cubicBezTo>
                    <a:cubicBezTo>
                      <a:pt x="236498" y="202260"/>
                      <a:pt x="236910" y="201162"/>
                      <a:pt x="237184" y="200065"/>
                    </a:cubicBezTo>
                    <a:cubicBezTo>
                      <a:pt x="237321" y="199517"/>
                      <a:pt x="237321" y="198968"/>
                      <a:pt x="237458" y="198420"/>
                    </a:cubicBezTo>
                    <a:cubicBezTo>
                      <a:pt x="237458" y="198008"/>
                      <a:pt x="237458" y="197597"/>
                      <a:pt x="237458" y="197185"/>
                    </a:cubicBezTo>
                    <a:cubicBezTo>
                      <a:pt x="237458" y="197048"/>
                      <a:pt x="237458" y="197048"/>
                      <a:pt x="237458" y="196911"/>
                    </a:cubicBezTo>
                    <a:cubicBezTo>
                      <a:pt x="237321" y="196773"/>
                      <a:pt x="237047" y="196499"/>
                      <a:pt x="236910" y="196362"/>
                    </a:cubicBezTo>
                    <a:cubicBezTo>
                      <a:pt x="236635" y="196088"/>
                      <a:pt x="236224" y="195950"/>
                      <a:pt x="235950" y="195676"/>
                    </a:cubicBezTo>
                    <a:cubicBezTo>
                      <a:pt x="235538" y="195539"/>
                      <a:pt x="235127" y="195265"/>
                      <a:pt x="234852" y="194991"/>
                    </a:cubicBezTo>
                    <a:cubicBezTo>
                      <a:pt x="234578" y="194853"/>
                      <a:pt x="234304" y="194716"/>
                      <a:pt x="234029" y="194579"/>
                    </a:cubicBezTo>
                    <a:cubicBezTo>
                      <a:pt x="233481" y="194442"/>
                      <a:pt x="232932" y="194304"/>
                      <a:pt x="232383" y="194030"/>
                    </a:cubicBezTo>
                    <a:cubicBezTo>
                      <a:pt x="232658" y="194030"/>
                      <a:pt x="232795" y="194168"/>
                      <a:pt x="233069" y="194168"/>
                    </a:cubicBezTo>
                    <a:cubicBezTo>
                      <a:pt x="231698" y="193893"/>
                      <a:pt x="230189" y="193756"/>
                      <a:pt x="228680" y="193756"/>
                    </a:cubicBezTo>
                    <a:cubicBezTo>
                      <a:pt x="228954" y="193756"/>
                      <a:pt x="229229" y="193756"/>
                      <a:pt x="229366" y="193756"/>
                    </a:cubicBezTo>
                    <a:cubicBezTo>
                      <a:pt x="227171" y="193756"/>
                      <a:pt x="225114" y="193756"/>
                      <a:pt x="222919" y="193756"/>
                    </a:cubicBezTo>
                    <a:cubicBezTo>
                      <a:pt x="223057" y="193756"/>
                      <a:pt x="223194" y="193756"/>
                      <a:pt x="223331" y="193756"/>
                    </a:cubicBezTo>
                    <a:cubicBezTo>
                      <a:pt x="223194" y="193756"/>
                      <a:pt x="222919" y="193756"/>
                      <a:pt x="222782" y="193756"/>
                    </a:cubicBezTo>
                    <a:cubicBezTo>
                      <a:pt x="222782" y="193756"/>
                      <a:pt x="222645" y="193756"/>
                      <a:pt x="222645" y="193756"/>
                    </a:cubicBezTo>
                    <a:cubicBezTo>
                      <a:pt x="222645" y="193756"/>
                      <a:pt x="222782" y="193756"/>
                      <a:pt x="222782" y="193756"/>
                    </a:cubicBezTo>
                    <a:cubicBezTo>
                      <a:pt x="214553" y="194442"/>
                      <a:pt x="206597" y="195950"/>
                      <a:pt x="198505" y="197185"/>
                    </a:cubicBezTo>
                    <a:cubicBezTo>
                      <a:pt x="195625" y="197597"/>
                      <a:pt x="192881" y="198282"/>
                      <a:pt x="190001" y="198831"/>
                    </a:cubicBezTo>
                    <a:cubicBezTo>
                      <a:pt x="186846" y="199379"/>
                      <a:pt x="183692" y="200065"/>
                      <a:pt x="180537" y="200751"/>
                    </a:cubicBezTo>
                    <a:cubicBezTo>
                      <a:pt x="173953" y="202260"/>
                      <a:pt x="167370" y="203906"/>
                      <a:pt x="160786" y="205414"/>
                    </a:cubicBezTo>
                    <a:cubicBezTo>
                      <a:pt x="159140" y="205826"/>
                      <a:pt x="157357" y="206375"/>
                      <a:pt x="155711" y="206786"/>
                    </a:cubicBezTo>
                    <a:cubicBezTo>
                      <a:pt x="151322" y="208020"/>
                      <a:pt x="147070" y="209255"/>
                      <a:pt x="142681" y="210489"/>
                    </a:cubicBezTo>
                    <a:cubicBezTo>
                      <a:pt x="140075" y="211175"/>
                      <a:pt x="137469" y="211998"/>
                      <a:pt x="134863" y="212684"/>
                    </a:cubicBezTo>
                    <a:cubicBezTo>
                      <a:pt x="132668" y="213370"/>
                      <a:pt x="130611" y="214056"/>
                      <a:pt x="128416" y="214878"/>
                    </a:cubicBezTo>
                    <a:cubicBezTo>
                      <a:pt x="121558" y="217210"/>
                      <a:pt x="114700" y="219405"/>
                      <a:pt x="107842" y="221736"/>
                    </a:cubicBezTo>
                    <a:cubicBezTo>
                      <a:pt x="100436" y="224617"/>
                      <a:pt x="93029" y="227497"/>
                      <a:pt x="85622" y="230240"/>
                    </a:cubicBezTo>
                    <a:cubicBezTo>
                      <a:pt x="83016" y="231201"/>
                      <a:pt x="80410" y="232298"/>
                      <a:pt x="77804" y="233258"/>
                    </a:cubicBezTo>
                    <a:cubicBezTo>
                      <a:pt x="73689" y="234904"/>
                      <a:pt x="69575" y="236824"/>
                      <a:pt x="65460" y="238607"/>
                    </a:cubicBezTo>
                    <a:cubicBezTo>
                      <a:pt x="56270" y="244779"/>
                      <a:pt x="46943" y="250952"/>
                      <a:pt x="37616" y="257124"/>
                    </a:cubicBezTo>
                    <a:cubicBezTo>
                      <a:pt x="34187" y="259319"/>
                      <a:pt x="30758" y="261650"/>
                      <a:pt x="27466" y="263845"/>
                    </a:cubicBezTo>
                    <a:cubicBezTo>
                      <a:pt x="24037" y="266177"/>
                      <a:pt x="20471" y="268371"/>
                      <a:pt x="16768" y="270429"/>
                    </a:cubicBezTo>
                    <a:cubicBezTo>
                      <a:pt x="13613" y="272211"/>
                      <a:pt x="10321" y="273171"/>
                      <a:pt x="6892" y="274269"/>
                    </a:cubicBezTo>
                    <a:cubicBezTo>
                      <a:pt x="4835" y="274955"/>
                      <a:pt x="2366" y="273994"/>
                      <a:pt x="1132" y="272349"/>
                    </a:cubicBezTo>
                    <a:cubicBezTo>
                      <a:pt x="-377" y="270429"/>
                      <a:pt x="-377" y="267548"/>
                      <a:pt x="1132" y="265628"/>
                    </a:cubicBezTo>
                    <a:cubicBezTo>
                      <a:pt x="2229" y="264393"/>
                      <a:pt x="3189" y="263022"/>
                      <a:pt x="4286" y="261787"/>
                    </a:cubicBezTo>
                    <a:cubicBezTo>
                      <a:pt x="5658" y="260416"/>
                      <a:pt x="6755" y="259455"/>
                      <a:pt x="8127" y="258221"/>
                    </a:cubicBezTo>
                    <a:cubicBezTo>
                      <a:pt x="11419" y="255478"/>
                      <a:pt x="15122" y="253146"/>
                      <a:pt x="18688" y="250952"/>
                    </a:cubicBezTo>
                    <a:cubicBezTo>
                      <a:pt x="28015" y="244917"/>
                      <a:pt x="37753" y="239430"/>
                      <a:pt x="47629" y="234492"/>
                    </a:cubicBezTo>
                    <a:cubicBezTo>
                      <a:pt x="53664" y="231338"/>
                      <a:pt x="59973" y="228458"/>
                      <a:pt x="66146" y="225714"/>
                    </a:cubicBezTo>
                    <a:cubicBezTo>
                      <a:pt x="72729" y="221325"/>
                      <a:pt x="79313" y="216799"/>
                      <a:pt x="86034" y="212410"/>
                    </a:cubicBezTo>
                    <a:cubicBezTo>
                      <a:pt x="86034" y="212410"/>
                      <a:pt x="86034" y="212410"/>
                      <a:pt x="85897" y="212410"/>
                    </a:cubicBezTo>
                    <a:cubicBezTo>
                      <a:pt x="97829" y="204043"/>
                      <a:pt x="110037" y="195950"/>
                      <a:pt x="121832" y="187446"/>
                    </a:cubicBezTo>
                    <a:cubicBezTo>
                      <a:pt x="130474" y="181137"/>
                      <a:pt x="139115" y="174965"/>
                      <a:pt x="147756" y="168793"/>
                    </a:cubicBezTo>
                    <a:cubicBezTo>
                      <a:pt x="152693" y="165227"/>
                      <a:pt x="157494" y="161660"/>
                      <a:pt x="162432" y="157957"/>
                    </a:cubicBezTo>
                    <a:cubicBezTo>
                      <a:pt x="171622" y="151099"/>
                      <a:pt x="180263" y="143830"/>
                      <a:pt x="188904" y="136286"/>
                    </a:cubicBezTo>
                    <a:cubicBezTo>
                      <a:pt x="188904" y="136286"/>
                      <a:pt x="188904" y="136286"/>
                      <a:pt x="188904" y="136286"/>
                    </a:cubicBezTo>
                    <a:cubicBezTo>
                      <a:pt x="188904" y="136286"/>
                      <a:pt x="188904" y="136286"/>
                      <a:pt x="189041" y="136149"/>
                    </a:cubicBezTo>
                    <a:cubicBezTo>
                      <a:pt x="189178" y="136011"/>
                      <a:pt x="189315" y="136011"/>
                      <a:pt x="189315" y="135875"/>
                    </a:cubicBezTo>
                    <a:cubicBezTo>
                      <a:pt x="189315" y="135875"/>
                      <a:pt x="189315" y="135875"/>
                      <a:pt x="189178" y="135875"/>
                    </a:cubicBezTo>
                    <a:cubicBezTo>
                      <a:pt x="192196" y="133269"/>
                      <a:pt x="195076" y="130525"/>
                      <a:pt x="197819" y="127782"/>
                    </a:cubicBezTo>
                    <a:cubicBezTo>
                      <a:pt x="200699" y="125039"/>
                      <a:pt x="203443" y="122021"/>
                      <a:pt x="206049" y="119004"/>
                    </a:cubicBezTo>
                    <a:lnTo>
                      <a:pt x="206049" y="119004"/>
                    </a:lnTo>
                    <a:cubicBezTo>
                      <a:pt x="208518" y="116260"/>
                      <a:pt x="210849" y="113380"/>
                      <a:pt x="212907" y="110363"/>
                    </a:cubicBezTo>
                    <a:cubicBezTo>
                      <a:pt x="212770" y="110500"/>
                      <a:pt x="212632" y="110637"/>
                      <a:pt x="212632" y="110774"/>
                    </a:cubicBezTo>
                    <a:cubicBezTo>
                      <a:pt x="213867" y="108991"/>
                      <a:pt x="214827" y="107208"/>
                      <a:pt x="215924" y="105288"/>
                    </a:cubicBezTo>
                    <a:cubicBezTo>
                      <a:pt x="215924" y="105288"/>
                      <a:pt x="215924" y="105425"/>
                      <a:pt x="215787" y="105425"/>
                    </a:cubicBezTo>
                    <a:cubicBezTo>
                      <a:pt x="216336" y="104328"/>
                      <a:pt x="216884" y="103230"/>
                      <a:pt x="217296" y="102133"/>
                    </a:cubicBezTo>
                    <a:cubicBezTo>
                      <a:pt x="217296" y="102133"/>
                      <a:pt x="217296" y="102133"/>
                      <a:pt x="217296" y="102270"/>
                    </a:cubicBezTo>
                    <a:cubicBezTo>
                      <a:pt x="217433" y="102133"/>
                      <a:pt x="217433" y="101996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844" y="100761"/>
                      <a:pt x="218119" y="99801"/>
                      <a:pt x="218256" y="98841"/>
                    </a:cubicBezTo>
                    <a:cubicBezTo>
                      <a:pt x="218256" y="98430"/>
                      <a:pt x="218393" y="98018"/>
                      <a:pt x="218393" y="97607"/>
                    </a:cubicBezTo>
                    <a:cubicBezTo>
                      <a:pt x="218393" y="97332"/>
                      <a:pt x="218393" y="97195"/>
                      <a:pt x="218256" y="96921"/>
                    </a:cubicBezTo>
                    <a:cubicBezTo>
                      <a:pt x="218119" y="96784"/>
                      <a:pt x="218119" y="96647"/>
                      <a:pt x="218119" y="96509"/>
                    </a:cubicBezTo>
                    <a:cubicBezTo>
                      <a:pt x="217982" y="96235"/>
                      <a:pt x="217707" y="96098"/>
                      <a:pt x="217570" y="95824"/>
                    </a:cubicBezTo>
                    <a:cubicBezTo>
                      <a:pt x="217296" y="95550"/>
                      <a:pt x="217022" y="95412"/>
                      <a:pt x="216884" y="95138"/>
                    </a:cubicBezTo>
                    <a:cubicBezTo>
                      <a:pt x="216610" y="95001"/>
                      <a:pt x="216336" y="94863"/>
                      <a:pt x="216061" y="94727"/>
                    </a:cubicBezTo>
                    <a:cubicBezTo>
                      <a:pt x="215924" y="94589"/>
                      <a:pt x="215650" y="94589"/>
                      <a:pt x="215513" y="94452"/>
                    </a:cubicBezTo>
                    <a:cubicBezTo>
                      <a:pt x="215101" y="94452"/>
                      <a:pt x="214553" y="94315"/>
                      <a:pt x="214141" y="94315"/>
                    </a:cubicBezTo>
                    <a:cubicBezTo>
                      <a:pt x="214278" y="94315"/>
                      <a:pt x="214553" y="94315"/>
                      <a:pt x="214690" y="94315"/>
                    </a:cubicBezTo>
                    <a:cubicBezTo>
                      <a:pt x="213455" y="94315"/>
                      <a:pt x="212221" y="94315"/>
                      <a:pt x="210986" y="94452"/>
                    </a:cubicBezTo>
                    <a:cubicBezTo>
                      <a:pt x="210986" y="94452"/>
                      <a:pt x="211124" y="94452"/>
                      <a:pt x="211124" y="94452"/>
                    </a:cubicBezTo>
                    <a:cubicBezTo>
                      <a:pt x="209203" y="94589"/>
                      <a:pt x="207420" y="94863"/>
                      <a:pt x="205637" y="95138"/>
                    </a:cubicBezTo>
                    <a:cubicBezTo>
                      <a:pt x="205912" y="95138"/>
                      <a:pt x="206049" y="95001"/>
                      <a:pt x="206186" y="95001"/>
                    </a:cubicBezTo>
                    <a:cubicBezTo>
                      <a:pt x="194802" y="97607"/>
                      <a:pt x="183692" y="101310"/>
                      <a:pt x="172445" y="104739"/>
                    </a:cubicBezTo>
                    <a:cubicBezTo>
                      <a:pt x="169701" y="105562"/>
                      <a:pt x="166958" y="106522"/>
                      <a:pt x="164352" y="107482"/>
                    </a:cubicBezTo>
                    <a:cubicBezTo>
                      <a:pt x="160649" y="108717"/>
                      <a:pt x="157083" y="109951"/>
                      <a:pt x="153379" y="111186"/>
                    </a:cubicBezTo>
                    <a:cubicBezTo>
                      <a:pt x="148716" y="112969"/>
                      <a:pt x="144052" y="114752"/>
                      <a:pt x="139389" y="116535"/>
                    </a:cubicBezTo>
                    <a:cubicBezTo>
                      <a:pt x="137057" y="117358"/>
                      <a:pt x="134726" y="118318"/>
                      <a:pt x="132531" y="119141"/>
                    </a:cubicBezTo>
                    <a:cubicBezTo>
                      <a:pt x="127593" y="122844"/>
                      <a:pt x="122518" y="126547"/>
                      <a:pt x="117581" y="130251"/>
                    </a:cubicBezTo>
                    <a:cubicBezTo>
                      <a:pt x="112780" y="133954"/>
                      <a:pt x="107568" y="137383"/>
                      <a:pt x="102630" y="140812"/>
                    </a:cubicBezTo>
                    <a:cubicBezTo>
                      <a:pt x="97144" y="144653"/>
                      <a:pt x="91794" y="148630"/>
                      <a:pt x="86171" y="152334"/>
                    </a:cubicBezTo>
                    <a:cubicBezTo>
                      <a:pt x="79039" y="156997"/>
                      <a:pt x="71906" y="161660"/>
                      <a:pt x="64774" y="166324"/>
                    </a:cubicBezTo>
                    <a:cubicBezTo>
                      <a:pt x="58876" y="170165"/>
                      <a:pt x="52841" y="173868"/>
                      <a:pt x="46806" y="177708"/>
                    </a:cubicBezTo>
                    <a:cubicBezTo>
                      <a:pt x="42828" y="180314"/>
                      <a:pt x="38713" y="182646"/>
                      <a:pt x="34599" y="184840"/>
                    </a:cubicBezTo>
                    <a:cubicBezTo>
                      <a:pt x="30621" y="186898"/>
                      <a:pt x="26369" y="187858"/>
                      <a:pt x="22117" y="189092"/>
                    </a:cubicBezTo>
                    <a:cubicBezTo>
                      <a:pt x="19237" y="189915"/>
                      <a:pt x="16494" y="187721"/>
                      <a:pt x="16356" y="184704"/>
                    </a:cubicBezTo>
                    <a:cubicBezTo>
                      <a:pt x="16356" y="182646"/>
                      <a:pt x="16082" y="180177"/>
                      <a:pt x="17179" y="178394"/>
                    </a:cubicBezTo>
                    <a:cubicBezTo>
                      <a:pt x="18414" y="176199"/>
                      <a:pt x="19923" y="174279"/>
                      <a:pt x="21980" y="172496"/>
                    </a:cubicBezTo>
                    <a:cubicBezTo>
                      <a:pt x="23626" y="171124"/>
                      <a:pt x="25272" y="169890"/>
                      <a:pt x="26918" y="168518"/>
                    </a:cubicBezTo>
                    <a:cubicBezTo>
                      <a:pt x="28838" y="167010"/>
                      <a:pt x="30621" y="165501"/>
                      <a:pt x="32404" y="163855"/>
                    </a:cubicBezTo>
                    <a:cubicBezTo>
                      <a:pt x="37068" y="160152"/>
                      <a:pt x="42005" y="156585"/>
                      <a:pt x="46943" y="153156"/>
                    </a:cubicBezTo>
                    <a:cubicBezTo>
                      <a:pt x="63539" y="141635"/>
                      <a:pt x="81233" y="132034"/>
                      <a:pt x="99338" y="123256"/>
                    </a:cubicBezTo>
                    <a:cubicBezTo>
                      <a:pt x="102493" y="121747"/>
                      <a:pt x="105648" y="120375"/>
                      <a:pt x="108802" y="119004"/>
                    </a:cubicBezTo>
                    <a:cubicBezTo>
                      <a:pt x="113740" y="116809"/>
                      <a:pt x="118678" y="114615"/>
                      <a:pt x="123616" y="112557"/>
                    </a:cubicBezTo>
                    <a:cubicBezTo>
                      <a:pt x="126222" y="111323"/>
                      <a:pt x="128965" y="110363"/>
                      <a:pt x="131708" y="109266"/>
                    </a:cubicBezTo>
                    <a:cubicBezTo>
                      <a:pt x="131982" y="108991"/>
                      <a:pt x="132257" y="108854"/>
                      <a:pt x="132531" y="108579"/>
                    </a:cubicBezTo>
                    <a:cubicBezTo>
                      <a:pt x="135274" y="106522"/>
                      <a:pt x="137880" y="104602"/>
                      <a:pt x="140623" y="102544"/>
                    </a:cubicBezTo>
                    <a:cubicBezTo>
                      <a:pt x="144738" y="99253"/>
                      <a:pt x="148990" y="96098"/>
                      <a:pt x="153105" y="92806"/>
                    </a:cubicBezTo>
                    <a:cubicBezTo>
                      <a:pt x="165038" y="83479"/>
                      <a:pt x="176971" y="74427"/>
                      <a:pt x="188355" y="64551"/>
                    </a:cubicBezTo>
                    <a:lnTo>
                      <a:pt x="188355" y="64551"/>
                    </a:lnTo>
                    <a:lnTo>
                      <a:pt x="188355" y="64551"/>
                    </a:lnTo>
                    <a:cubicBezTo>
                      <a:pt x="188355" y="64551"/>
                      <a:pt x="188492" y="64414"/>
                      <a:pt x="188492" y="64414"/>
                    </a:cubicBezTo>
                    <a:cubicBezTo>
                      <a:pt x="188492" y="64414"/>
                      <a:pt x="188492" y="64414"/>
                      <a:pt x="188355" y="64414"/>
                    </a:cubicBezTo>
                    <a:cubicBezTo>
                      <a:pt x="194939" y="58653"/>
                      <a:pt x="201248" y="52481"/>
                      <a:pt x="207146" y="46035"/>
                    </a:cubicBezTo>
                    <a:cubicBezTo>
                      <a:pt x="207146" y="46035"/>
                      <a:pt x="207146" y="46172"/>
                      <a:pt x="207009" y="46172"/>
                    </a:cubicBezTo>
                    <a:cubicBezTo>
                      <a:pt x="209615" y="43292"/>
                      <a:pt x="211947" y="40274"/>
                      <a:pt x="214141" y="37119"/>
                    </a:cubicBezTo>
                    <a:cubicBezTo>
                      <a:pt x="214141" y="37119"/>
                      <a:pt x="214141" y="37119"/>
                      <a:pt x="214141" y="37119"/>
                    </a:cubicBezTo>
                    <a:cubicBezTo>
                      <a:pt x="215787" y="34650"/>
                      <a:pt x="217433" y="32044"/>
                      <a:pt x="218805" y="29301"/>
                    </a:cubicBezTo>
                    <a:cubicBezTo>
                      <a:pt x="218805" y="29301"/>
                      <a:pt x="218805" y="29438"/>
                      <a:pt x="218805" y="29438"/>
                    </a:cubicBezTo>
                    <a:cubicBezTo>
                      <a:pt x="219353" y="28204"/>
                      <a:pt x="219902" y="26970"/>
                      <a:pt x="220313" y="25735"/>
                    </a:cubicBezTo>
                    <a:cubicBezTo>
                      <a:pt x="220725" y="24638"/>
                      <a:pt x="220999" y="23403"/>
                      <a:pt x="221273" y="22169"/>
                    </a:cubicBezTo>
                    <a:cubicBezTo>
                      <a:pt x="221273" y="22169"/>
                      <a:pt x="221273" y="22306"/>
                      <a:pt x="221273" y="22306"/>
                    </a:cubicBezTo>
                    <a:cubicBezTo>
                      <a:pt x="221548" y="21209"/>
                      <a:pt x="221685" y="19974"/>
                      <a:pt x="221685" y="18740"/>
                    </a:cubicBezTo>
                    <a:cubicBezTo>
                      <a:pt x="221685" y="18877"/>
                      <a:pt x="221685" y="19014"/>
                      <a:pt x="221685" y="19151"/>
                    </a:cubicBezTo>
                    <a:cubicBezTo>
                      <a:pt x="221685" y="18603"/>
                      <a:pt x="221685" y="18054"/>
                      <a:pt x="221685" y="17368"/>
                    </a:cubicBezTo>
                    <a:cubicBezTo>
                      <a:pt x="221685" y="16819"/>
                      <a:pt x="221548" y="16408"/>
                      <a:pt x="221548" y="15996"/>
                    </a:cubicBezTo>
                    <a:cubicBezTo>
                      <a:pt x="221411" y="15585"/>
                      <a:pt x="221411" y="15174"/>
                      <a:pt x="221273" y="14762"/>
                    </a:cubicBezTo>
                    <a:cubicBezTo>
                      <a:pt x="221136" y="14488"/>
                      <a:pt x="220999" y="14076"/>
                      <a:pt x="220862" y="13802"/>
                    </a:cubicBezTo>
                    <a:cubicBezTo>
                      <a:pt x="220588" y="13390"/>
                      <a:pt x="220313" y="12979"/>
                      <a:pt x="220176" y="12567"/>
                    </a:cubicBezTo>
                    <a:cubicBezTo>
                      <a:pt x="219902" y="12156"/>
                      <a:pt x="219628" y="11882"/>
                      <a:pt x="219353" y="11470"/>
                    </a:cubicBezTo>
                    <a:cubicBezTo>
                      <a:pt x="219079" y="11196"/>
                      <a:pt x="218667" y="10922"/>
                      <a:pt x="218393" y="10510"/>
                    </a:cubicBezTo>
                    <a:cubicBezTo>
                      <a:pt x="218119" y="10236"/>
                      <a:pt x="217707" y="9961"/>
                      <a:pt x="217433" y="9687"/>
                    </a:cubicBezTo>
                    <a:cubicBezTo>
                      <a:pt x="217022" y="9550"/>
                      <a:pt x="216610" y="9276"/>
                      <a:pt x="216336" y="9002"/>
                    </a:cubicBezTo>
                    <a:cubicBezTo>
                      <a:pt x="215787" y="8864"/>
                      <a:pt x="215238" y="8590"/>
                      <a:pt x="214690" y="8453"/>
                    </a:cubicBezTo>
                    <a:cubicBezTo>
                      <a:pt x="214827" y="8453"/>
                      <a:pt x="214964" y="8590"/>
                      <a:pt x="215101" y="8590"/>
                    </a:cubicBezTo>
                    <a:cubicBezTo>
                      <a:pt x="214553" y="8453"/>
                      <a:pt x="214004" y="8316"/>
                      <a:pt x="213455" y="8178"/>
                    </a:cubicBezTo>
                    <a:cubicBezTo>
                      <a:pt x="212221" y="7904"/>
                      <a:pt x="210986" y="7767"/>
                      <a:pt x="209889" y="7630"/>
                    </a:cubicBezTo>
                    <a:cubicBezTo>
                      <a:pt x="210026" y="7630"/>
                      <a:pt x="210164" y="7630"/>
                      <a:pt x="210164" y="7630"/>
                    </a:cubicBezTo>
                    <a:cubicBezTo>
                      <a:pt x="209478" y="7630"/>
                      <a:pt x="208655" y="7630"/>
                      <a:pt x="207969" y="7630"/>
                    </a:cubicBezTo>
                    <a:cubicBezTo>
                      <a:pt x="208106" y="7630"/>
                      <a:pt x="208243" y="7630"/>
                      <a:pt x="208380" y="7630"/>
                    </a:cubicBezTo>
                    <a:cubicBezTo>
                      <a:pt x="205363" y="7904"/>
                      <a:pt x="202483" y="8316"/>
                      <a:pt x="199465" y="9002"/>
                    </a:cubicBezTo>
                    <a:lnTo>
                      <a:pt x="199465" y="9002"/>
                    </a:lnTo>
                    <a:cubicBezTo>
                      <a:pt x="194390" y="10099"/>
                      <a:pt x="189590" y="11745"/>
                      <a:pt x="184789" y="13390"/>
                    </a:cubicBezTo>
                    <a:cubicBezTo>
                      <a:pt x="184926" y="13390"/>
                      <a:pt x="185063" y="13254"/>
                      <a:pt x="185200" y="13254"/>
                    </a:cubicBezTo>
                    <a:cubicBezTo>
                      <a:pt x="175188" y="16819"/>
                      <a:pt x="165312" y="21209"/>
                      <a:pt x="155574" y="25461"/>
                    </a:cubicBezTo>
                    <a:cubicBezTo>
                      <a:pt x="152419" y="26832"/>
                      <a:pt x="149264" y="28478"/>
                      <a:pt x="146247" y="29850"/>
                    </a:cubicBezTo>
                    <a:cubicBezTo>
                      <a:pt x="142818" y="31496"/>
                      <a:pt x="139252" y="33141"/>
                      <a:pt x="135823" y="34787"/>
                    </a:cubicBezTo>
                    <a:cubicBezTo>
                      <a:pt x="135960" y="34787"/>
                      <a:pt x="136097" y="34650"/>
                      <a:pt x="136234" y="34650"/>
                    </a:cubicBezTo>
                    <a:cubicBezTo>
                      <a:pt x="131022" y="37257"/>
                      <a:pt x="125810" y="39999"/>
                      <a:pt x="120461" y="42606"/>
                    </a:cubicBezTo>
                    <a:cubicBezTo>
                      <a:pt x="116346" y="44663"/>
                      <a:pt x="112368" y="46857"/>
                      <a:pt x="108254" y="49052"/>
                    </a:cubicBezTo>
                    <a:cubicBezTo>
                      <a:pt x="104962" y="50835"/>
                      <a:pt x="101533" y="52755"/>
                      <a:pt x="98241" y="54538"/>
                    </a:cubicBezTo>
                    <a:cubicBezTo>
                      <a:pt x="96732" y="55361"/>
                      <a:pt x="95223" y="56184"/>
                      <a:pt x="93715" y="57144"/>
                    </a:cubicBezTo>
                    <a:cubicBezTo>
                      <a:pt x="87542" y="60848"/>
                      <a:pt x="81507" y="64414"/>
                      <a:pt x="75610" y="68392"/>
                    </a:cubicBezTo>
                    <a:cubicBezTo>
                      <a:pt x="74101" y="69489"/>
                      <a:pt x="72729" y="70449"/>
                      <a:pt x="71358" y="71547"/>
                    </a:cubicBezTo>
                    <a:cubicBezTo>
                      <a:pt x="71220" y="73192"/>
                      <a:pt x="69712" y="74564"/>
                      <a:pt x="67929" y="74564"/>
                    </a:cubicBezTo>
                    <a:cubicBezTo>
                      <a:pt x="67654" y="74564"/>
                      <a:pt x="67243" y="74564"/>
                      <a:pt x="66968" y="74427"/>
                    </a:cubicBezTo>
                    <a:cubicBezTo>
                      <a:pt x="65048" y="74153"/>
                      <a:pt x="63814" y="72506"/>
                      <a:pt x="64088" y="70586"/>
                    </a:cubicBezTo>
                    <a:cubicBezTo>
                      <a:pt x="64225" y="69626"/>
                      <a:pt x="64362" y="68803"/>
                      <a:pt x="65048" y="68118"/>
                    </a:cubicBezTo>
                    <a:cubicBezTo>
                      <a:pt x="67106" y="65923"/>
                      <a:pt x="69575" y="64140"/>
                      <a:pt x="72043" y="62494"/>
                    </a:cubicBezTo>
                    <a:cubicBezTo>
                      <a:pt x="76158" y="59751"/>
                      <a:pt x="80410" y="57144"/>
                      <a:pt x="84662" y="54538"/>
                    </a:cubicBezTo>
                    <a:cubicBezTo>
                      <a:pt x="86994" y="53030"/>
                      <a:pt x="89463" y="51521"/>
                      <a:pt x="91794" y="50150"/>
                    </a:cubicBezTo>
                    <a:cubicBezTo>
                      <a:pt x="96046" y="47818"/>
                      <a:pt x="100298" y="45349"/>
                      <a:pt x="104550" y="43017"/>
                    </a:cubicBezTo>
                    <a:cubicBezTo>
                      <a:pt x="116758" y="36159"/>
                      <a:pt x="129376" y="29850"/>
                      <a:pt x="141995" y="23677"/>
                    </a:cubicBezTo>
                    <a:cubicBezTo>
                      <a:pt x="145424" y="22032"/>
                      <a:pt x="148853" y="20386"/>
                      <a:pt x="152282" y="18603"/>
                    </a:cubicBezTo>
                    <a:cubicBezTo>
                      <a:pt x="155574" y="17094"/>
                      <a:pt x="159003" y="15722"/>
                      <a:pt x="162295" y="14213"/>
                    </a:cubicBezTo>
                    <a:cubicBezTo>
                      <a:pt x="174639" y="8864"/>
                      <a:pt x="187258" y="3515"/>
                      <a:pt x="200562" y="909"/>
                    </a:cubicBezTo>
                    <a:cubicBezTo>
                      <a:pt x="203854" y="223"/>
                      <a:pt x="207283" y="-188"/>
                      <a:pt x="210575" y="86"/>
                    </a:cubicBezTo>
                    <a:cubicBezTo>
                      <a:pt x="212084" y="223"/>
                      <a:pt x="213593" y="360"/>
                      <a:pt x="214964" y="635"/>
                    </a:cubicBezTo>
                    <a:cubicBezTo>
                      <a:pt x="216610" y="1046"/>
                      <a:pt x="217570" y="1320"/>
                      <a:pt x="219216" y="2006"/>
                    </a:cubicBezTo>
                    <a:cubicBezTo>
                      <a:pt x="221411" y="2692"/>
                      <a:pt x="223194" y="4475"/>
                      <a:pt x="224702" y="6121"/>
                    </a:cubicBezTo>
                    <a:cubicBezTo>
                      <a:pt x="225388" y="6807"/>
                      <a:pt x="225937" y="7493"/>
                      <a:pt x="226486" y="8316"/>
                    </a:cubicBezTo>
                    <a:cubicBezTo>
                      <a:pt x="227309" y="9550"/>
                      <a:pt x="228131" y="10922"/>
                      <a:pt x="228543" y="12431"/>
                    </a:cubicBezTo>
                    <a:cubicBezTo>
                      <a:pt x="229092" y="14762"/>
                      <a:pt x="229503" y="17094"/>
                      <a:pt x="229229" y="19563"/>
                    </a:cubicBezTo>
                    <a:cubicBezTo>
                      <a:pt x="228954" y="22580"/>
                      <a:pt x="228543" y="25598"/>
                      <a:pt x="227446" y="28341"/>
                    </a:cubicBezTo>
                    <a:cubicBezTo>
                      <a:pt x="224291" y="36708"/>
                      <a:pt x="219216" y="43977"/>
                      <a:pt x="213455" y="50561"/>
                    </a:cubicBezTo>
                    <a:cubicBezTo>
                      <a:pt x="210712" y="53853"/>
                      <a:pt x="207695" y="56733"/>
                      <a:pt x="204677" y="59751"/>
                    </a:cubicBezTo>
                    <a:cubicBezTo>
                      <a:pt x="201248" y="63180"/>
                      <a:pt x="197682" y="66471"/>
                      <a:pt x="193979" y="69763"/>
                    </a:cubicBezTo>
                    <a:cubicBezTo>
                      <a:pt x="190824" y="72506"/>
                      <a:pt x="187532" y="75250"/>
                      <a:pt x="184377" y="77993"/>
                    </a:cubicBezTo>
                    <a:cubicBezTo>
                      <a:pt x="181223" y="80599"/>
                      <a:pt x="178068" y="83342"/>
                      <a:pt x="174776" y="85811"/>
                    </a:cubicBezTo>
                    <a:cubicBezTo>
                      <a:pt x="169290" y="90200"/>
                      <a:pt x="163666" y="94589"/>
                      <a:pt x="158180" y="98841"/>
                    </a:cubicBezTo>
                    <a:cubicBezTo>
                      <a:pt x="159826" y="98292"/>
                      <a:pt x="161472" y="97744"/>
                      <a:pt x="163118" y="97195"/>
                    </a:cubicBezTo>
                    <a:cubicBezTo>
                      <a:pt x="165724" y="96372"/>
                      <a:pt x="168193" y="95412"/>
                      <a:pt x="170661" y="94727"/>
                    </a:cubicBezTo>
                    <a:cubicBezTo>
                      <a:pt x="175325" y="93355"/>
                      <a:pt x="179988" y="91983"/>
                      <a:pt x="184515" y="90612"/>
                    </a:cubicBezTo>
                    <a:cubicBezTo>
                      <a:pt x="191784" y="88417"/>
                      <a:pt x="199054" y="86360"/>
                      <a:pt x="206597" y="85263"/>
                    </a:cubicBezTo>
                    <a:cubicBezTo>
                      <a:pt x="207969" y="84988"/>
                      <a:pt x="209615" y="84988"/>
                      <a:pt x="211124" y="84988"/>
                    </a:cubicBezTo>
                    <a:cubicBezTo>
                      <a:pt x="212495" y="84851"/>
                      <a:pt x="214004" y="84714"/>
                      <a:pt x="215376" y="84988"/>
                    </a:cubicBezTo>
                    <a:cubicBezTo>
                      <a:pt x="216336" y="85125"/>
                      <a:pt x="217296" y="85263"/>
                      <a:pt x="218256" y="85537"/>
                    </a:cubicBezTo>
                    <a:cubicBezTo>
                      <a:pt x="219765" y="86085"/>
                      <a:pt x="220999" y="86634"/>
                      <a:pt x="222234" y="87594"/>
                    </a:cubicBezTo>
                    <a:cubicBezTo>
                      <a:pt x="225251" y="89926"/>
                      <a:pt x="227583" y="93629"/>
                      <a:pt x="227171" y="97607"/>
                    </a:cubicBezTo>
                    <a:cubicBezTo>
                      <a:pt x="227034" y="99390"/>
                      <a:pt x="226897" y="100350"/>
                      <a:pt x="226486" y="102133"/>
                    </a:cubicBezTo>
                    <a:cubicBezTo>
                      <a:pt x="226074" y="103505"/>
                      <a:pt x="225388" y="105288"/>
                      <a:pt x="224840" y="106522"/>
                    </a:cubicBezTo>
                    <a:cubicBezTo>
                      <a:pt x="223194" y="110363"/>
                      <a:pt x="221136" y="113792"/>
                      <a:pt x="218667" y="117221"/>
                    </a:cubicBezTo>
                    <a:cubicBezTo>
                      <a:pt x="216336" y="120512"/>
                      <a:pt x="213593" y="123530"/>
                      <a:pt x="210986" y="126547"/>
                    </a:cubicBezTo>
                    <a:cubicBezTo>
                      <a:pt x="207695" y="130251"/>
                      <a:pt x="204403" y="133680"/>
                      <a:pt x="200837" y="137109"/>
                    </a:cubicBezTo>
                    <a:cubicBezTo>
                      <a:pt x="197682" y="140127"/>
                      <a:pt x="194390" y="143007"/>
                      <a:pt x="191235" y="145887"/>
                    </a:cubicBezTo>
                    <a:cubicBezTo>
                      <a:pt x="186846" y="149727"/>
                      <a:pt x="182457" y="153431"/>
                      <a:pt x="178068" y="157134"/>
                    </a:cubicBezTo>
                    <a:cubicBezTo>
                      <a:pt x="168604" y="164815"/>
                      <a:pt x="158866" y="172085"/>
                      <a:pt x="148990" y="179354"/>
                    </a:cubicBezTo>
                    <a:cubicBezTo>
                      <a:pt x="141172" y="185115"/>
                      <a:pt x="133354" y="190875"/>
                      <a:pt x="125536" y="196499"/>
                    </a:cubicBezTo>
                    <a:cubicBezTo>
                      <a:pt x="120872" y="199928"/>
                      <a:pt x="116072" y="203220"/>
                      <a:pt x="111134" y="206649"/>
                    </a:cubicBezTo>
                    <a:cubicBezTo>
                      <a:pt x="110174" y="207335"/>
                      <a:pt x="109351" y="207884"/>
                      <a:pt x="108391" y="208569"/>
                    </a:cubicBezTo>
                    <a:cubicBezTo>
                      <a:pt x="115386" y="206237"/>
                      <a:pt x="122244" y="203906"/>
                      <a:pt x="129239" y="201574"/>
                    </a:cubicBezTo>
                    <a:cubicBezTo>
                      <a:pt x="135960" y="199379"/>
                      <a:pt x="142818" y="197597"/>
                      <a:pt x="149539" y="195676"/>
                    </a:cubicBezTo>
                    <a:cubicBezTo>
                      <a:pt x="151871" y="194991"/>
                      <a:pt x="154202" y="194304"/>
                      <a:pt x="156671" y="193619"/>
                    </a:cubicBezTo>
                    <a:cubicBezTo>
                      <a:pt x="161197" y="192521"/>
                      <a:pt x="165724" y="191562"/>
                      <a:pt x="170250" y="190464"/>
                    </a:cubicBezTo>
                    <a:cubicBezTo>
                      <a:pt x="172993" y="189778"/>
                      <a:pt x="175874" y="189092"/>
                      <a:pt x="178754" y="188544"/>
                    </a:cubicBezTo>
                    <a:cubicBezTo>
                      <a:pt x="183280" y="187721"/>
                      <a:pt x="187806" y="186898"/>
                      <a:pt x="192333" y="185938"/>
                    </a:cubicBezTo>
                    <a:cubicBezTo>
                      <a:pt x="199739" y="184566"/>
                      <a:pt x="207146" y="183469"/>
                      <a:pt x="214690" y="182646"/>
                    </a:cubicBezTo>
                    <a:cubicBezTo>
                      <a:pt x="216610" y="182372"/>
                      <a:pt x="218530" y="182234"/>
                      <a:pt x="220451" y="182097"/>
                    </a:cubicBezTo>
                    <a:cubicBezTo>
                      <a:pt x="222782" y="181960"/>
                      <a:pt x="225114" y="181960"/>
                      <a:pt x="227583" y="182097"/>
                    </a:cubicBezTo>
                    <a:cubicBezTo>
                      <a:pt x="229366" y="182097"/>
                      <a:pt x="231012" y="182372"/>
                      <a:pt x="232658" y="182509"/>
                    </a:cubicBezTo>
                    <a:cubicBezTo>
                      <a:pt x="234304" y="182646"/>
                      <a:pt x="235950" y="183195"/>
                      <a:pt x="237458" y="183743"/>
                    </a:cubicBezTo>
                    <a:cubicBezTo>
                      <a:pt x="239790" y="184566"/>
                      <a:pt x="241847" y="185938"/>
                      <a:pt x="243768" y="187446"/>
                    </a:cubicBezTo>
                    <a:cubicBezTo>
                      <a:pt x="244591" y="187995"/>
                      <a:pt x="245276" y="188818"/>
                      <a:pt x="245962" y="189641"/>
                    </a:cubicBezTo>
                    <a:cubicBezTo>
                      <a:pt x="246648" y="190601"/>
                      <a:pt x="247334" y="191698"/>
                      <a:pt x="247608" y="192796"/>
                    </a:cubicBezTo>
                    <a:cubicBezTo>
                      <a:pt x="247883" y="193756"/>
                      <a:pt x="248157" y="194991"/>
                      <a:pt x="248157" y="196088"/>
                    </a:cubicBezTo>
                    <a:cubicBezTo>
                      <a:pt x="248157" y="198008"/>
                      <a:pt x="248020" y="199105"/>
                      <a:pt x="247745" y="201026"/>
                    </a:cubicBezTo>
                    <a:cubicBezTo>
                      <a:pt x="247334" y="203631"/>
                      <a:pt x="246237" y="206512"/>
                      <a:pt x="245002" y="208981"/>
                    </a:cubicBezTo>
                    <a:cubicBezTo>
                      <a:pt x="243219" y="212410"/>
                      <a:pt x="241162" y="215427"/>
                      <a:pt x="238830" y="218445"/>
                    </a:cubicBezTo>
                    <a:cubicBezTo>
                      <a:pt x="237733" y="219816"/>
                      <a:pt x="236498" y="221325"/>
                      <a:pt x="235264" y="222697"/>
                    </a:cubicBezTo>
                    <a:cubicBezTo>
                      <a:pt x="236087" y="222559"/>
                      <a:pt x="236910" y="222285"/>
                      <a:pt x="237733" y="222148"/>
                    </a:cubicBezTo>
                    <a:cubicBezTo>
                      <a:pt x="241573" y="221188"/>
                      <a:pt x="245414" y="220365"/>
                      <a:pt x="249254" y="219542"/>
                    </a:cubicBezTo>
                    <a:cubicBezTo>
                      <a:pt x="254192" y="218582"/>
                      <a:pt x="259267" y="217896"/>
                      <a:pt x="264205" y="217485"/>
                    </a:cubicBezTo>
                    <a:cubicBezTo>
                      <a:pt x="265988" y="217347"/>
                      <a:pt x="267634" y="217210"/>
                      <a:pt x="269279" y="217073"/>
                    </a:cubicBezTo>
                    <a:cubicBezTo>
                      <a:pt x="271611" y="216936"/>
                      <a:pt x="274080" y="217210"/>
                      <a:pt x="276412" y="217622"/>
                    </a:cubicBezTo>
                    <a:cubicBezTo>
                      <a:pt x="279018" y="218033"/>
                      <a:pt x="281624" y="218856"/>
                      <a:pt x="283818" y="220091"/>
                    </a:cubicBezTo>
                    <a:cubicBezTo>
                      <a:pt x="286013" y="221188"/>
                      <a:pt x="288208" y="222559"/>
                      <a:pt x="289716" y="224617"/>
                    </a:cubicBezTo>
                    <a:cubicBezTo>
                      <a:pt x="291362" y="226674"/>
                      <a:pt x="292185" y="229281"/>
                      <a:pt x="292734" y="231749"/>
                    </a:cubicBezTo>
                    <a:cubicBezTo>
                      <a:pt x="293420" y="234492"/>
                      <a:pt x="293420" y="237784"/>
                      <a:pt x="292871" y="240527"/>
                    </a:cubicBezTo>
                    <a:cubicBezTo>
                      <a:pt x="292597" y="242036"/>
                      <a:pt x="292185" y="243545"/>
                      <a:pt x="291637" y="245054"/>
                    </a:cubicBezTo>
                    <a:cubicBezTo>
                      <a:pt x="290951" y="246700"/>
                      <a:pt x="290265" y="247934"/>
                      <a:pt x="289579" y="249443"/>
                    </a:cubicBezTo>
                    <a:cubicBezTo>
                      <a:pt x="287933" y="252872"/>
                      <a:pt x="285464" y="255890"/>
                      <a:pt x="283270" y="259044"/>
                    </a:cubicBezTo>
                    <a:cubicBezTo>
                      <a:pt x="277783" y="266725"/>
                      <a:pt x="270925" y="273309"/>
                      <a:pt x="264205" y="279893"/>
                    </a:cubicBezTo>
                    <a:cubicBezTo>
                      <a:pt x="257209" y="286613"/>
                      <a:pt x="249803" y="292648"/>
                      <a:pt x="242259" y="298683"/>
                    </a:cubicBezTo>
                    <a:cubicBezTo>
                      <a:pt x="238967" y="301290"/>
                      <a:pt x="235675" y="303758"/>
                      <a:pt x="232246" y="306364"/>
                    </a:cubicBezTo>
                    <a:cubicBezTo>
                      <a:pt x="224154" y="312262"/>
                      <a:pt x="215924" y="318160"/>
                      <a:pt x="207832" y="324058"/>
                    </a:cubicBezTo>
                    <a:cubicBezTo>
                      <a:pt x="198231" y="331053"/>
                      <a:pt x="188218" y="337637"/>
                      <a:pt x="178480" y="344358"/>
                    </a:cubicBezTo>
                    <a:cubicBezTo>
                      <a:pt x="184103" y="342438"/>
                      <a:pt x="189864" y="340517"/>
                      <a:pt x="195487" y="338597"/>
                    </a:cubicBezTo>
                    <a:cubicBezTo>
                      <a:pt x="201934" y="336402"/>
                      <a:pt x="208380" y="334619"/>
                      <a:pt x="214827" y="332562"/>
                    </a:cubicBezTo>
                    <a:cubicBezTo>
                      <a:pt x="221273" y="330642"/>
                      <a:pt x="227857" y="328996"/>
                      <a:pt x="234304" y="327350"/>
                    </a:cubicBezTo>
                    <a:cubicBezTo>
                      <a:pt x="240750" y="325704"/>
                      <a:pt x="247334" y="324470"/>
                      <a:pt x="253918" y="323235"/>
                    </a:cubicBezTo>
                    <a:cubicBezTo>
                      <a:pt x="253643" y="323235"/>
                      <a:pt x="253369" y="323372"/>
                      <a:pt x="253095" y="323372"/>
                    </a:cubicBezTo>
                    <a:cubicBezTo>
                      <a:pt x="259404" y="322000"/>
                      <a:pt x="265850" y="321177"/>
                      <a:pt x="272297" y="320492"/>
                    </a:cubicBezTo>
                    <a:cubicBezTo>
                      <a:pt x="277783" y="319806"/>
                      <a:pt x="283270" y="320217"/>
                      <a:pt x="288619" y="321726"/>
                    </a:cubicBezTo>
                    <a:cubicBezTo>
                      <a:pt x="292322" y="322686"/>
                      <a:pt x="295751" y="325567"/>
                      <a:pt x="297534" y="328858"/>
                    </a:cubicBezTo>
                    <a:cubicBezTo>
                      <a:pt x="298495" y="330779"/>
                      <a:pt x="299592" y="332699"/>
                      <a:pt x="300003" y="334757"/>
                    </a:cubicBezTo>
                    <a:cubicBezTo>
                      <a:pt x="300278" y="335580"/>
                      <a:pt x="300415" y="336539"/>
                      <a:pt x="300415" y="337362"/>
                    </a:cubicBezTo>
                    <a:cubicBezTo>
                      <a:pt x="300415" y="339283"/>
                      <a:pt x="300278" y="340380"/>
                      <a:pt x="300003" y="342300"/>
                    </a:cubicBezTo>
                    <a:cubicBezTo>
                      <a:pt x="299592" y="345044"/>
                      <a:pt x="298357" y="347649"/>
                      <a:pt x="297260" y="350255"/>
                    </a:cubicBezTo>
                    <a:cubicBezTo>
                      <a:pt x="296026" y="353273"/>
                      <a:pt x="294517" y="356016"/>
                      <a:pt x="292871" y="358896"/>
                    </a:cubicBezTo>
                    <a:cubicBezTo>
                      <a:pt x="291225" y="361640"/>
                      <a:pt x="289305" y="364246"/>
                      <a:pt x="287247" y="366852"/>
                    </a:cubicBezTo>
                    <a:cubicBezTo>
                      <a:pt x="285190" y="369458"/>
                      <a:pt x="283133" y="371927"/>
                      <a:pt x="280938" y="374533"/>
                    </a:cubicBezTo>
                    <a:cubicBezTo>
                      <a:pt x="273943" y="382351"/>
                      <a:pt x="266262" y="389346"/>
                      <a:pt x="258581" y="396615"/>
                    </a:cubicBezTo>
                    <a:cubicBezTo>
                      <a:pt x="240750" y="413075"/>
                      <a:pt x="222919" y="429397"/>
                      <a:pt x="204266" y="444896"/>
                    </a:cubicBezTo>
                    <a:cubicBezTo>
                      <a:pt x="203306" y="445719"/>
                      <a:pt x="202208" y="445993"/>
                      <a:pt x="200974" y="445993"/>
                    </a:cubicBezTo>
                    <a:cubicBezTo>
                      <a:pt x="199739" y="446405"/>
                      <a:pt x="198093" y="445719"/>
                      <a:pt x="196996" y="44421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7" name="任意多边形: 形状 286"/>
              <p:cNvSpPr/>
              <p:nvPr/>
            </p:nvSpPr>
            <p:spPr>
              <a:xfrm>
                <a:off x="2461808" y="4827421"/>
                <a:ext cx="908747" cy="415138"/>
              </a:xfrm>
              <a:custGeom>
                <a:avLst/>
                <a:gdLst>
                  <a:gd name="connsiteX0" fmla="*/ 88057 w 908747"/>
                  <a:gd name="connsiteY0" fmla="*/ 107458 h 415138"/>
                  <a:gd name="connsiteX1" fmla="*/ 89154 w 908747"/>
                  <a:gd name="connsiteY1" fmla="*/ 106772 h 415138"/>
                  <a:gd name="connsiteX2" fmla="*/ 89154 w 908747"/>
                  <a:gd name="connsiteY2" fmla="*/ 106772 h 415138"/>
                  <a:gd name="connsiteX3" fmla="*/ 107533 w 908747"/>
                  <a:gd name="connsiteY3" fmla="*/ 93467 h 415138"/>
                  <a:gd name="connsiteX4" fmla="*/ 125913 w 908747"/>
                  <a:gd name="connsiteY4" fmla="*/ 78105 h 415138"/>
                  <a:gd name="connsiteX5" fmla="*/ 125913 w 908747"/>
                  <a:gd name="connsiteY5" fmla="*/ 78105 h 415138"/>
                  <a:gd name="connsiteX6" fmla="*/ 138532 w 908747"/>
                  <a:gd name="connsiteY6" fmla="*/ 66310 h 415138"/>
                  <a:gd name="connsiteX7" fmla="*/ 148270 w 908747"/>
                  <a:gd name="connsiteY7" fmla="*/ 56846 h 415138"/>
                  <a:gd name="connsiteX8" fmla="*/ 156088 w 908747"/>
                  <a:gd name="connsiteY8" fmla="*/ 48890 h 415138"/>
                  <a:gd name="connsiteX9" fmla="*/ 160751 w 908747"/>
                  <a:gd name="connsiteY9" fmla="*/ 44227 h 415138"/>
                  <a:gd name="connsiteX10" fmla="*/ 172410 w 908747"/>
                  <a:gd name="connsiteY10" fmla="*/ 31471 h 415138"/>
                  <a:gd name="connsiteX11" fmla="*/ 172136 w 908747"/>
                  <a:gd name="connsiteY11" fmla="*/ 31883 h 415138"/>
                  <a:gd name="connsiteX12" fmla="*/ 180777 w 908747"/>
                  <a:gd name="connsiteY12" fmla="*/ 20910 h 415138"/>
                  <a:gd name="connsiteX13" fmla="*/ 180503 w 908747"/>
                  <a:gd name="connsiteY13" fmla="*/ 21321 h 415138"/>
                  <a:gd name="connsiteX14" fmla="*/ 183932 w 908747"/>
                  <a:gd name="connsiteY14" fmla="*/ 15561 h 415138"/>
                  <a:gd name="connsiteX15" fmla="*/ 184617 w 908747"/>
                  <a:gd name="connsiteY15" fmla="*/ 13915 h 415138"/>
                  <a:gd name="connsiteX16" fmla="*/ 185166 w 908747"/>
                  <a:gd name="connsiteY16" fmla="*/ 12269 h 415138"/>
                  <a:gd name="connsiteX17" fmla="*/ 185029 w 908747"/>
                  <a:gd name="connsiteY17" fmla="*/ 12818 h 415138"/>
                  <a:gd name="connsiteX18" fmla="*/ 185578 w 908747"/>
                  <a:gd name="connsiteY18" fmla="*/ 9389 h 415138"/>
                  <a:gd name="connsiteX19" fmla="*/ 185578 w 908747"/>
                  <a:gd name="connsiteY19" fmla="*/ 9937 h 415138"/>
                  <a:gd name="connsiteX20" fmla="*/ 185578 w 908747"/>
                  <a:gd name="connsiteY20" fmla="*/ 8428 h 415138"/>
                  <a:gd name="connsiteX21" fmla="*/ 185578 w 908747"/>
                  <a:gd name="connsiteY21" fmla="*/ 7880 h 415138"/>
                  <a:gd name="connsiteX22" fmla="*/ 185166 w 908747"/>
                  <a:gd name="connsiteY22" fmla="*/ 7742 h 415138"/>
                  <a:gd name="connsiteX23" fmla="*/ 184206 w 908747"/>
                  <a:gd name="connsiteY23" fmla="*/ 7468 h 415138"/>
                  <a:gd name="connsiteX24" fmla="*/ 182834 w 908747"/>
                  <a:gd name="connsiteY24" fmla="*/ 7331 h 415138"/>
                  <a:gd name="connsiteX25" fmla="*/ 181600 w 908747"/>
                  <a:gd name="connsiteY25" fmla="*/ 7331 h 415138"/>
                  <a:gd name="connsiteX26" fmla="*/ 182149 w 908747"/>
                  <a:gd name="connsiteY26" fmla="*/ 7331 h 415138"/>
                  <a:gd name="connsiteX27" fmla="*/ 180640 w 908747"/>
                  <a:gd name="connsiteY27" fmla="*/ 7605 h 415138"/>
                  <a:gd name="connsiteX28" fmla="*/ 179131 w 908747"/>
                  <a:gd name="connsiteY28" fmla="*/ 8154 h 415138"/>
                  <a:gd name="connsiteX29" fmla="*/ 177759 w 908747"/>
                  <a:gd name="connsiteY29" fmla="*/ 8840 h 415138"/>
                  <a:gd name="connsiteX30" fmla="*/ 174056 w 908747"/>
                  <a:gd name="connsiteY30" fmla="*/ 11034 h 415138"/>
                  <a:gd name="connsiteX31" fmla="*/ 174193 w 908747"/>
                  <a:gd name="connsiteY31" fmla="*/ 10897 h 415138"/>
                  <a:gd name="connsiteX32" fmla="*/ 159791 w 908747"/>
                  <a:gd name="connsiteY32" fmla="*/ 22007 h 415138"/>
                  <a:gd name="connsiteX33" fmla="*/ 159929 w 908747"/>
                  <a:gd name="connsiteY33" fmla="*/ 21870 h 415138"/>
                  <a:gd name="connsiteX34" fmla="*/ 131125 w 908747"/>
                  <a:gd name="connsiteY34" fmla="*/ 51496 h 415138"/>
                  <a:gd name="connsiteX35" fmla="*/ 131399 w 908747"/>
                  <a:gd name="connsiteY35" fmla="*/ 51085 h 415138"/>
                  <a:gd name="connsiteX36" fmla="*/ 90937 w 908747"/>
                  <a:gd name="connsiteY36" fmla="*/ 103343 h 415138"/>
                  <a:gd name="connsiteX37" fmla="*/ 91211 w 908747"/>
                  <a:gd name="connsiteY37" fmla="*/ 102931 h 415138"/>
                  <a:gd name="connsiteX38" fmla="*/ 88057 w 908747"/>
                  <a:gd name="connsiteY38" fmla="*/ 107458 h 415138"/>
                  <a:gd name="connsiteX39" fmla="*/ 174742 w 908747"/>
                  <a:gd name="connsiteY39" fmla="*/ 134204 h 415138"/>
                  <a:gd name="connsiteX40" fmla="*/ 181600 w 908747"/>
                  <a:gd name="connsiteY40" fmla="*/ 125700 h 415138"/>
                  <a:gd name="connsiteX41" fmla="*/ 187635 w 908747"/>
                  <a:gd name="connsiteY41" fmla="*/ 118156 h 415138"/>
                  <a:gd name="connsiteX42" fmla="*/ 197922 w 908747"/>
                  <a:gd name="connsiteY42" fmla="*/ 104577 h 415138"/>
                  <a:gd name="connsiteX43" fmla="*/ 214107 w 908747"/>
                  <a:gd name="connsiteY43" fmla="*/ 82357 h 415138"/>
                  <a:gd name="connsiteX44" fmla="*/ 213970 w 908747"/>
                  <a:gd name="connsiteY44" fmla="*/ 82632 h 415138"/>
                  <a:gd name="connsiteX45" fmla="*/ 217673 w 908747"/>
                  <a:gd name="connsiteY45" fmla="*/ 76734 h 415138"/>
                  <a:gd name="connsiteX46" fmla="*/ 220691 w 908747"/>
                  <a:gd name="connsiteY46" fmla="*/ 70287 h 415138"/>
                  <a:gd name="connsiteX47" fmla="*/ 221102 w 908747"/>
                  <a:gd name="connsiteY47" fmla="*/ 69190 h 415138"/>
                  <a:gd name="connsiteX48" fmla="*/ 221239 w 908747"/>
                  <a:gd name="connsiteY48" fmla="*/ 68505 h 415138"/>
                  <a:gd name="connsiteX49" fmla="*/ 221102 w 908747"/>
                  <a:gd name="connsiteY49" fmla="*/ 68367 h 415138"/>
                  <a:gd name="connsiteX50" fmla="*/ 220828 w 908747"/>
                  <a:gd name="connsiteY50" fmla="*/ 68230 h 415138"/>
                  <a:gd name="connsiteX51" fmla="*/ 220279 w 908747"/>
                  <a:gd name="connsiteY51" fmla="*/ 68505 h 415138"/>
                  <a:gd name="connsiteX52" fmla="*/ 219456 w 908747"/>
                  <a:gd name="connsiteY52" fmla="*/ 69053 h 415138"/>
                  <a:gd name="connsiteX53" fmla="*/ 218222 w 908747"/>
                  <a:gd name="connsiteY53" fmla="*/ 70013 h 415138"/>
                  <a:gd name="connsiteX54" fmla="*/ 208483 w 908747"/>
                  <a:gd name="connsiteY54" fmla="*/ 79889 h 415138"/>
                  <a:gd name="connsiteX55" fmla="*/ 196276 w 908747"/>
                  <a:gd name="connsiteY55" fmla="*/ 96485 h 415138"/>
                  <a:gd name="connsiteX56" fmla="*/ 179268 w 908747"/>
                  <a:gd name="connsiteY56" fmla="*/ 125563 h 415138"/>
                  <a:gd name="connsiteX57" fmla="*/ 174742 w 908747"/>
                  <a:gd name="connsiteY57" fmla="*/ 134204 h 415138"/>
                  <a:gd name="connsiteX58" fmla="*/ 895792 w 908747"/>
                  <a:gd name="connsiteY58" fmla="*/ 142982 h 415138"/>
                  <a:gd name="connsiteX59" fmla="*/ 894146 w 908747"/>
                  <a:gd name="connsiteY59" fmla="*/ 127757 h 415138"/>
                  <a:gd name="connsiteX60" fmla="*/ 889346 w 908747"/>
                  <a:gd name="connsiteY60" fmla="*/ 99502 h 415138"/>
                  <a:gd name="connsiteX61" fmla="*/ 889346 w 908747"/>
                  <a:gd name="connsiteY61" fmla="*/ 99914 h 415138"/>
                  <a:gd name="connsiteX62" fmla="*/ 884271 w 908747"/>
                  <a:gd name="connsiteY62" fmla="*/ 77557 h 415138"/>
                  <a:gd name="connsiteX63" fmla="*/ 881665 w 908747"/>
                  <a:gd name="connsiteY63" fmla="*/ 66721 h 415138"/>
                  <a:gd name="connsiteX64" fmla="*/ 877413 w 908747"/>
                  <a:gd name="connsiteY64" fmla="*/ 51360 h 415138"/>
                  <a:gd name="connsiteX65" fmla="*/ 877413 w 908747"/>
                  <a:gd name="connsiteY65" fmla="*/ 51360 h 415138"/>
                  <a:gd name="connsiteX66" fmla="*/ 875630 w 908747"/>
                  <a:gd name="connsiteY66" fmla="*/ 46422 h 415138"/>
                  <a:gd name="connsiteX67" fmla="*/ 875904 w 908747"/>
                  <a:gd name="connsiteY67" fmla="*/ 57531 h 415138"/>
                  <a:gd name="connsiteX68" fmla="*/ 877550 w 908747"/>
                  <a:gd name="connsiteY68" fmla="*/ 74402 h 415138"/>
                  <a:gd name="connsiteX69" fmla="*/ 878921 w 908747"/>
                  <a:gd name="connsiteY69" fmla="*/ 85238 h 415138"/>
                  <a:gd name="connsiteX70" fmla="*/ 880293 w 908747"/>
                  <a:gd name="connsiteY70" fmla="*/ 93879 h 415138"/>
                  <a:gd name="connsiteX71" fmla="*/ 880979 w 908747"/>
                  <a:gd name="connsiteY71" fmla="*/ 98131 h 415138"/>
                  <a:gd name="connsiteX72" fmla="*/ 883859 w 908747"/>
                  <a:gd name="connsiteY72" fmla="*/ 112533 h 415138"/>
                  <a:gd name="connsiteX73" fmla="*/ 887562 w 908747"/>
                  <a:gd name="connsiteY73" fmla="*/ 126249 h 415138"/>
                  <a:gd name="connsiteX74" fmla="*/ 891952 w 908747"/>
                  <a:gd name="connsiteY74" fmla="*/ 136673 h 415138"/>
                  <a:gd name="connsiteX75" fmla="*/ 895792 w 908747"/>
                  <a:gd name="connsiteY75" fmla="*/ 142982 h 415138"/>
                  <a:gd name="connsiteX76" fmla="*/ 634228 w 908747"/>
                  <a:gd name="connsiteY76" fmla="*/ 157247 h 415138"/>
                  <a:gd name="connsiteX77" fmla="*/ 635874 w 908747"/>
                  <a:gd name="connsiteY77" fmla="*/ 169043 h 415138"/>
                  <a:gd name="connsiteX78" fmla="*/ 639303 w 908747"/>
                  <a:gd name="connsiteY78" fmla="*/ 193869 h 415138"/>
                  <a:gd name="connsiteX79" fmla="*/ 640263 w 908747"/>
                  <a:gd name="connsiteY79" fmla="*/ 198943 h 415138"/>
                  <a:gd name="connsiteX80" fmla="*/ 642183 w 908747"/>
                  <a:gd name="connsiteY80" fmla="*/ 209230 h 415138"/>
                  <a:gd name="connsiteX81" fmla="*/ 643692 w 908747"/>
                  <a:gd name="connsiteY81" fmla="*/ 191400 h 415138"/>
                  <a:gd name="connsiteX82" fmla="*/ 643692 w 908747"/>
                  <a:gd name="connsiteY82" fmla="*/ 191674 h 415138"/>
                  <a:gd name="connsiteX83" fmla="*/ 643692 w 908747"/>
                  <a:gd name="connsiteY83" fmla="*/ 191400 h 415138"/>
                  <a:gd name="connsiteX84" fmla="*/ 643692 w 908747"/>
                  <a:gd name="connsiteY84" fmla="*/ 190851 h 415138"/>
                  <a:gd name="connsiteX85" fmla="*/ 643692 w 908747"/>
                  <a:gd name="connsiteY85" fmla="*/ 191262 h 415138"/>
                  <a:gd name="connsiteX86" fmla="*/ 644652 w 908747"/>
                  <a:gd name="connsiteY86" fmla="*/ 157247 h 415138"/>
                  <a:gd name="connsiteX87" fmla="*/ 644652 w 908747"/>
                  <a:gd name="connsiteY87" fmla="*/ 153818 h 415138"/>
                  <a:gd name="connsiteX88" fmla="*/ 644378 w 908747"/>
                  <a:gd name="connsiteY88" fmla="*/ 142982 h 415138"/>
                  <a:gd name="connsiteX89" fmla="*/ 644241 w 908747"/>
                  <a:gd name="connsiteY89" fmla="*/ 132695 h 415138"/>
                  <a:gd name="connsiteX90" fmla="*/ 643692 w 908747"/>
                  <a:gd name="connsiteY90" fmla="*/ 120625 h 415138"/>
                  <a:gd name="connsiteX91" fmla="*/ 643692 w 908747"/>
                  <a:gd name="connsiteY91" fmla="*/ 120625 h 415138"/>
                  <a:gd name="connsiteX92" fmla="*/ 642869 w 908747"/>
                  <a:gd name="connsiteY92" fmla="*/ 111298 h 415138"/>
                  <a:gd name="connsiteX93" fmla="*/ 641497 w 908747"/>
                  <a:gd name="connsiteY93" fmla="*/ 100600 h 415138"/>
                  <a:gd name="connsiteX94" fmla="*/ 639989 w 908747"/>
                  <a:gd name="connsiteY94" fmla="*/ 95250 h 415138"/>
                  <a:gd name="connsiteX95" fmla="*/ 640263 w 908747"/>
                  <a:gd name="connsiteY95" fmla="*/ 95937 h 415138"/>
                  <a:gd name="connsiteX96" fmla="*/ 638480 w 908747"/>
                  <a:gd name="connsiteY96" fmla="*/ 91547 h 415138"/>
                  <a:gd name="connsiteX97" fmla="*/ 638068 w 908747"/>
                  <a:gd name="connsiteY97" fmla="*/ 90724 h 415138"/>
                  <a:gd name="connsiteX98" fmla="*/ 637931 w 908747"/>
                  <a:gd name="connsiteY98" fmla="*/ 90587 h 415138"/>
                  <a:gd name="connsiteX99" fmla="*/ 637383 w 908747"/>
                  <a:gd name="connsiteY99" fmla="*/ 90587 h 415138"/>
                  <a:gd name="connsiteX100" fmla="*/ 636971 w 908747"/>
                  <a:gd name="connsiteY100" fmla="*/ 90724 h 415138"/>
                  <a:gd name="connsiteX101" fmla="*/ 636834 w 908747"/>
                  <a:gd name="connsiteY101" fmla="*/ 90724 h 415138"/>
                  <a:gd name="connsiteX102" fmla="*/ 636697 w 908747"/>
                  <a:gd name="connsiteY102" fmla="*/ 90861 h 415138"/>
                  <a:gd name="connsiteX103" fmla="*/ 636285 w 908747"/>
                  <a:gd name="connsiteY103" fmla="*/ 91410 h 415138"/>
                  <a:gd name="connsiteX104" fmla="*/ 635462 w 908747"/>
                  <a:gd name="connsiteY104" fmla="*/ 93467 h 415138"/>
                  <a:gd name="connsiteX105" fmla="*/ 635462 w 908747"/>
                  <a:gd name="connsiteY105" fmla="*/ 93330 h 415138"/>
                  <a:gd name="connsiteX106" fmla="*/ 635325 w 908747"/>
                  <a:gd name="connsiteY106" fmla="*/ 93605 h 415138"/>
                  <a:gd name="connsiteX107" fmla="*/ 635188 w 908747"/>
                  <a:gd name="connsiteY107" fmla="*/ 94016 h 415138"/>
                  <a:gd name="connsiteX108" fmla="*/ 635325 w 908747"/>
                  <a:gd name="connsiteY108" fmla="*/ 93879 h 415138"/>
                  <a:gd name="connsiteX109" fmla="*/ 633131 w 908747"/>
                  <a:gd name="connsiteY109" fmla="*/ 102931 h 415138"/>
                  <a:gd name="connsiteX110" fmla="*/ 633268 w 908747"/>
                  <a:gd name="connsiteY110" fmla="*/ 102246 h 415138"/>
                  <a:gd name="connsiteX111" fmla="*/ 632308 w 908747"/>
                  <a:gd name="connsiteY111" fmla="*/ 109241 h 415138"/>
                  <a:gd name="connsiteX112" fmla="*/ 632308 w 908747"/>
                  <a:gd name="connsiteY112" fmla="*/ 108966 h 415138"/>
                  <a:gd name="connsiteX113" fmla="*/ 632308 w 908747"/>
                  <a:gd name="connsiteY113" fmla="*/ 109515 h 415138"/>
                  <a:gd name="connsiteX114" fmla="*/ 632308 w 908747"/>
                  <a:gd name="connsiteY114" fmla="*/ 109653 h 415138"/>
                  <a:gd name="connsiteX115" fmla="*/ 632308 w 908747"/>
                  <a:gd name="connsiteY115" fmla="*/ 109515 h 415138"/>
                  <a:gd name="connsiteX116" fmla="*/ 632445 w 908747"/>
                  <a:gd name="connsiteY116" fmla="*/ 139005 h 415138"/>
                  <a:gd name="connsiteX117" fmla="*/ 632445 w 908747"/>
                  <a:gd name="connsiteY117" fmla="*/ 138730 h 415138"/>
                  <a:gd name="connsiteX118" fmla="*/ 634228 w 908747"/>
                  <a:gd name="connsiteY118" fmla="*/ 157247 h 415138"/>
                  <a:gd name="connsiteX119" fmla="*/ 534238 w 908747"/>
                  <a:gd name="connsiteY119" fmla="*/ 185639 h 415138"/>
                  <a:gd name="connsiteX120" fmla="*/ 534375 w 908747"/>
                  <a:gd name="connsiteY120" fmla="*/ 194006 h 415138"/>
                  <a:gd name="connsiteX121" fmla="*/ 535061 w 908747"/>
                  <a:gd name="connsiteY121" fmla="*/ 223084 h 415138"/>
                  <a:gd name="connsiteX122" fmla="*/ 535198 w 908747"/>
                  <a:gd name="connsiteY122" fmla="*/ 227336 h 415138"/>
                  <a:gd name="connsiteX123" fmla="*/ 536296 w 908747"/>
                  <a:gd name="connsiteY123" fmla="*/ 220752 h 415138"/>
                  <a:gd name="connsiteX124" fmla="*/ 536707 w 908747"/>
                  <a:gd name="connsiteY124" fmla="*/ 217323 h 415138"/>
                  <a:gd name="connsiteX125" fmla="*/ 537942 w 908747"/>
                  <a:gd name="connsiteY125" fmla="*/ 205116 h 415138"/>
                  <a:gd name="connsiteX126" fmla="*/ 540136 w 908747"/>
                  <a:gd name="connsiteY126" fmla="*/ 185227 h 415138"/>
                  <a:gd name="connsiteX127" fmla="*/ 540136 w 908747"/>
                  <a:gd name="connsiteY127" fmla="*/ 185502 h 415138"/>
                  <a:gd name="connsiteX128" fmla="*/ 540136 w 908747"/>
                  <a:gd name="connsiteY128" fmla="*/ 185091 h 415138"/>
                  <a:gd name="connsiteX129" fmla="*/ 540136 w 908747"/>
                  <a:gd name="connsiteY129" fmla="*/ 184816 h 415138"/>
                  <a:gd name="connsiteX130" fmla="*/ 540136 w 908747"/>
                  <a:gd name="connsiteY130" fmla="*/ 184953 h 415138"/>
                  <a:gd name="connsiteX131" fmla="*/ 541782 w 908747"/>
                  <a:gd name="connsiteY131" fmla="*/ 125151 h 415138"/>
                  <a:gd name="connsiteX132" fmla="*/ 541782 w 908747"/>
                  <a:gd name="connsiteY132" fmla="*/ 125426 h 415138"/>
                  <a:gd name="connsiteX133" fmla="*/ 541782 w 908747"/>
                  <a:gd name="connsiteY133" fmla="*/ 125014 h 415138"/>
                  <a:gd name="connsiteX134" fmla="*/ 541782 w 908747"/>
                  <a:gd name="connsiteY134" fmla="*/ 124740 h 415138"/>
                  <a:gd name="connsiteX135" fmla="*/ 541782 w 908747"/>
                  <a:gd name="connsiteY135" fmla="*/ 124877 h 415138"/>
                  <a:gd name="connsiteX136" fmla="*/ 541096 w 908747"/>
                  <a:gd name="connsiteY136" fmla="*/ 118842 h 415138"/>
                  <a:gd name="connsiteX137" fmla="*/ 539999 w 908747"/>
                  <a:gd name="connsiteY137" fmla="*/ 115002 h 415138"/>
                  <a:gd name="connsiteX138" fmla="*/ 539999 w 908747"/>
                  <a:gd name="connsiteY138" fmla="*/ 115002 h 415138"/>
                  <a:gd name="connsiteX139" fmla="*/ 539999 w 908747"/>
                  <a:gd name="connsiteY139" fmla="*/ 115139 h 415138"/>
                  <a:gd name="connsiteX140" fmla="*/ 539999 w 908747"/>
                  <a:gd name="connsiteY140" fmla="*/ 115002 h 415138"/>
                  <a:gd name="connsiteX141" fmla="*/ 539862 w 908747"/>
                  <a:gd name="connsiteY141" fmla="*/ 115413 h 415138"/>
                  <a:gd name="connsiteX142" fmla="*/ 538627 w 908747"/>
                  <a:gd name="connsiteY142" fmla="*/ 122820 h 415138"/>
                  <a:gd name="connsiteX143" fmla="*/ 537119 w 908747"/>
                  <a:gd name="connsiteY143" fmla="*/ 132009 h 415138"/>
                  <a:gd name="connsiteX144" fmla="*/ 535061 w 908747"/>
                  <a:gd name="connsiteY144" fmla="*/ 154504 h 415138"/>
                  <a:gd name="connsiteX145" fmla="*/ 535061 w 908747"/>
                  <a:gd name="connsiteY145" fmla="*/ 154230 h 415138"/>
                  <a:gd name="connsiteX146" fmla="*/ 534238 w 908747"/>
                  <a:gd name="connsiteY146" fmla="*/ 185639 h 415138"/>
                  <a:gd name="connsiteX147" fmla="*/ 758358 w 908747"/>
                  <a:gd name="connsiteY147" fmla="*/ 279868 h 415138"/>
                  <a:gd name="connsiteX148" fmla="*/ 760689 w 908747"/>
                  <a:gd name="connsiteY148" fmla="*/ 257648 h 415138"/>
                  <a:gd name="connsiteX149" fmla="*/ 760689 w 908747"/>
                  <a:gd name="connsiteY149" fmla="*/ 257648 h 415138"/>
                  <a:gd name="connsiteX150" fmla="*/ 760689 w 908747"/>
                  <a:gd name="connsiteY150" fmla="*/ 257511 h 415138"/>
                  <a:gd name="connsiteX151" fmla="*/ 760689 w 908747"/>
                  <a:gd name="connsiteY151" fmla="*/ 256962 h 415138"/>
                  <a:gd name="connsiteX152" fmla="*/ 760689 w 908747"/>
                  <a:gd name="connsiteY152" fmla="*/ 257100 h 415138"/>
                  <a:gd name="connsiteX153" fmla="*/ 760689 w 908747"/>
                  <a:gd name="connsiteY153" fmla="*/ 217734 h 415138"/>
                  <a:gd name="connsiteX154" fmla="*/ 754380 w 908747"/>
                  <a:gd name="connsiteY154" fmla="*/ 171786 h 415138"/>
                  <a:gd name="connsiteX155" fmla="*/ 754380 w 908747"/>
                  <a:gd name="connsiteY155" fmla="*/ 172197 h 415138"/>
                  <a:gd name="connsiteX156" fmla="*/ 747934 w 908747"/>
                  <a:gd name="connsiteY156" fmla="*/ 145314 h 415138"/>
                  <a:gd name="connsiteX157" fmla="*/ 739841 w 908747"/>
                  <a:gd name="connsiteY157" fmla="*/ 119528 h 415138"/>
                  <a:gd name="connsiteX158" fmla="*/ 740115 w 908747"/>
                  <a:gd name="connsiteY158" fmla="*/ 120214 h 415138"/>
                  <a:gd name="connsiteX159" fmla="*/ 730377 w 908747"/>
                  <a:gd name="connsiteY159" fmla="*/ 96348 h 415138"/>
                  <a:gd name="connsiteX160" fmla="*/ 730789 w 908747"/>
                  <a:gd name="connsiteY160" fmla="*/ 97034 h 415138"/>
                  <a:gd name="connsiteX161" fmla="*/ 726674 w 908747"/>
                  <a:gd name="connsiteY161" fmla="*/ 90176 h 415138"/>
                  <a:gd name="connsiteX162" fmla="*/ 726948 w 908747"/>
                  <a:gd name="connsiteY162" fmla="*/ 90450 h 415138"/>
                  <a:gd name="connsiteX163" fmla="*/ 723656 w 908747"/>
                  <a:gd name="connsiteY163" fmla="*/ 86061 h 415138"/>
                  <a:gd name="connsiteX164" fmla="*/ 722696 w 908747"/>
                  <a:gd name="connsiteY164" fmla="*/ 85101 h 415138"/>
                  <a:gd name="connsiteX165" fmla="*/ 722148 w 908747"/>
                  <a:gd name="connsiteY165" fmla="*/ 84689 h 415138"/>
                  <a:gd name="connsiteX166" fmla="*/ 721736 w 908747"/>
                  <a:gd name="connsiteY166" fmla="*/ 84415 h 415138"/>
                  <a:gd name="connsiteX167" fmla="*/ 721050 w 908747"/>
                  <a:gd name="connsiteY167" fmla="*/ 84278 h 415138"/>
                  <a:gd name="connsiteX168" fmla="*/ 720227 w 908747"/>
                  <a:gd name="connsiteY168" fmla="*/ 84278 h 415138"/>
                  <a:gd name="connsiteX169" fmla="*/ 719130 w 908747"/>
                  <a:gd name="connsiteY169" fmla="*/ 84415 h 415138"/>
                  <a:gd name="connsiteX170" fmla="*/ 718581 w 908747"/>
                  <a:gd name="connsiteY170" fmla="*/ 84552 h 415138"/>
                  <a:gd name="connsiteX171" fmla="*/ 718307 w 908747"/>
                  <a:gd name="connsiteY171" fmla="*/ 84689 h 415138"/>
                  <a:gd name="connsiteX172" fmla="*/ 718170 w 908747"/>
                  <a:gd name="connsiteY172" fmla="*/ 84827 h 415138"/>
                  <a:gd name="connsiteX173" fmla="*/ 717896 w 908747"/>
                  <a:gd name="connsiteY173" fmla="*/ 85375 h 415138"/>
                  <a:gd name="connsiteX174" fmla="*/ 717347 w 908747"/>
                  <a:gd name="connsiteY174" fmla="*/ 86609 h 415138"/>
                  <a:gd name="connsiteX175" fmla="*/ 717621 w 908747"/>
                  <a:gd name="connsiteY175" fmla="*/ 85924 h 415138"/>
                  <a:gd name="connsiteX176" fmla="*/ 716250 w 908747"/>
                  <a:gd name="connsiteY176" fmla="*/ 90861 h 415138"/>
                  <a:gd name="connsiteX177" fmla="*/ 716250 w 908747"/>
                  <a:gd name="connsiteY177" fmla="*/ 90724 h 415138"/>
                  <a:gd name="connsiteX178" fmla="*/ 715152 w 908747"/>
                  <a:gd name="connsiteY178" fmla="*/ 98543 h 415138"/>
                  <a:gd name="connsiteX179" fmla="*/ 715152 w 908747"/>
                  <a:gd name="connsiteY179" fmla="*/ 98268 h 415138"/>
                  <a:gd name="connsiteX180" fmla="*/ 715152 w 908747"/>
                  <a:gd name="connsiteY180" fmla="*/ 98543 h 415138"/>
                  <a:gd name="connsiteX181" fmla="*/ 715152 w 908747"/>
                  <a:gd name="connsiteY181" fmla="*/ 98954 h 415138"/>
                  <a:gd name="connsiteX182" fmla="*/ 715152 w 908747"/>
                  <a:gd name="connsiteY182" fmla="*/ 98679 h 415138"/>
                  <a:gd name="connsiteX183" fmla="*/ 715290 w 908747"/>
                  <a:gd name="connsiteY183" fmla="*/ 107458 h 415138"/>
                  <a:gd name="connsiteX184" fmla="*/ 715290 w 908747"/>
                  <a:gd name="connsiteY184" fmla="*/ 107321 h 415138"/>
                  <a:gd name="connsiteX185" fmla="*/ 715290 w 908747"/>
                  <a:gd name="connsiteY185" fmla="*/ 107869 h 415138"/>
                  <a:gd name="connsiteX186" fmla="*/ 715290 w 908747"/>
                  <a:gd name="connsiteY186" fmla="*/ 108006 h 415138"/>
                  <a:gd name="connsiteX187" fmla="*/ 715290 w 908747"/>
                  <a:gd name="connsiteY187" fmla="*/ 108006 h 415138"/>
                  <a:gd name="connsiteX188" fmla="*/ 717347 w 908747"/>
                  <a:gd name="connsiteY188" fmla="*/ 127483 h 415138"/>
                  <a:gd name="connsiteX189" fmla="*/ 721050 w 908747"/>
                  <a:gd name="connsiteY189" fmla="*/ 148331 h 415138"/>
                  <a:gd name="connsiteX190" fmla="*/ 720913 w 908747"/>
                  <a:gd name="connsiteY190" fmla="*/ 148057 h 415138"/>
                  <a:gd name="connsiteX191" fmla="*/ 727634 w 908747"/>
                  <a:gd name="connsiteY191" fmla="*/ 178507 h 415138"/>
                  <a:gd name="connsiteX192" fmla="*/ 729828 w 908747"/>
                  <a:gd name="connsiteY192" fmla="*/ 187148 h 415138"/>
                  <a:gd name="connsiteX193" fmla="*/ 735041 w 908747"/>
                  <a:gd name="connsiteY193" fmla="*/ 207173 h 415138"/>
                  <a:gd name="connsiteX194" fmla="*/ 737372 w 908747"/>
                  <a:gd name="connsiteY194" fmla="*/ 215540 h 415138"/>
                  <a:gd name="connsiteX195" fmla="*/ 743133 w 908747"/>
                  <a:gd name="connsiteY195" fmla="*/ 234742 h 415138"/>
                  <a:gd name="connsiteX196" fmla="*/ 751088 w 908747"/>
                  <a:gd name="connsiteY196" fmla="*/ 258882 h 415138"/>
                  <a:gd name="connsiteX197" fmla="*/ 751088 w 908747"/>
                  <a:gd name="connsiteY197" fmla="*/ 258882 h 415138"/>
                  <a:gd name="connsiteX198" fmla="*/ 751088 w 908747"/>
                  <a:gd name="connsiteY198" fmla="*/ 258882 h 415138"/>
                  <a:gd name="connsiteX199" fmla="*/ 751225 w 908747"/>
                  <a:gd name="connsiteY199" fmla="*/ 259431 h 415138"/>
                  <a:gd name="connsiteX200" fmla="*/ 751225 w 908747"/>
                  <a:gd name="connsiteY200" fmla="*/ 259294 h 415138"/>
                  <a:gd name="connsiteX201" fmla="*/ 758358 w 908747"/>
                  <a:gd name="connsiteY201" fmla="*/ 279868 h 415138"/>
                  <a:gd name="connsiteX202" fmla="*/ 425196 w 908747"/>
                  <a:gd name="connsiteY202" fmla="*/ 290292 h 415138"/>
                  <a:gd name="connsiteX203" fmla="*/ 426431 w 908747"/>
                  <a:gd name="connsiteY203" fmla="*/ 287549 h 415138"/>
                  <a:gd name="connsiteX204" fmla="*/ 427802 w 908747"/>
                  <a:gd name="connsiteY204" fmla="*/ 283709 h 415138"/>
                  <a:gd name="connsiteX205" fmla="*/ 432740 w 908747"/>
                  <a:gd name="connsiteY205" fmla="*/ 269993 h 415138"/>
                  <a:gd name="connsiteX206" fmla="*/ 440832 w 908747"/>
                  <a:gd name="connsiteY206" fmla="*/ 247361 h 415138"/>
                  <a:gd name="connsiteX207" fmla="*/ 440832 w 908747"/>
                  <a:gd name="connsiteY207" fmla="*/ 247498 h 415138"/>
                  <a:gd name="connsiteX208" fmla="*/ 440969 w 908747"/>
                  <a:gd name="connsiteY208" fmla="*/ 247224 h 415138"/>
                  <a:gd name="connsiteX209" fmla="*/ 441107 w 908747"/>
                  <a:gd name="connsiteY209" fmla="*/ 246813 h 415138"/>
                  <a:gd name="connsiteX210" fmla="*/ 440969 w 908747"/>
                  <a:gd name="connsiteY210" fmla="*/ 247087 h 415138"/>
                  <a:gd name="connsiteX211" fmla="*/ 451805 w 908747"/>
                  <a:gd name="connsiteY211" fmla="*/ 210191 h 415138"/>
                  <a:gd name="connsiteX212" fmla="*/ 452628 w 908747"/>
                  <a:gd name="connsiteY212" fmla="*/ 206762 h 415138"/>
                  <a:gd name="connsiteX213" fmla="*/ 455234 w 908747"/>
                  <a:gd name="connsiteY213" fmla="*/ 194829 h 415138"/>
                  <a:gd name="connsiteX214" fmla="*/ 459349 w 908747"/>
                  <a:gd name="connsiteY214" fmla="*/ 176175 h 415138"/>
                  <a:gd name="connsiteX215" fmla="*/ 459212 w 908747"/>
                  <a:gd name="connsiteY215" fmla="*/ 176861 h 415138"/>
                  <a:gd name="connsiteX216" fmla="*/ 462229 w 908747"/>
                  <a:gd name="connsiteY216" fmla="*/ 158756 h 415138"/>
                  <a:gd name="connsiteX217" fmla="*/ 465795 w 908747"/>
                  <a:gd name="connsiteY217" fmla="*/ 132421 h 415138"/>
                  <a:gd name="connsiteX218" fmla="*/ 465932 w 908747"/>
                  <a:gd name="connsiteY218" fmla="*/ 118842 h 415138"/>
                  <a:gd name="connsiteX219" fmla="*/ 465658 w 908747"/>
                  <a:gd name="connsiteY219" fmla="*/ 116647 h 415138"/>
                  <a:gd name="connsiteX220" fmla="*/ 465795 w 908747"/>
                  <a:gd name="connsiteY220" fmla="*/ 117333 h 415138"/>
                  <a:gd name="connsiteX221" fmla="*/ 464287 w 908747"/>
                  <a:gd name="connsiteY221" fmla="*/ 111847 h 415138"/>
                  <a:gd name="connsiteX222" fmla="*/ 463738 w 908747"/>
                  <a:gd name="connsiteY222" fmla="*/ 110612 h 415138"/>
                  <a:gd name="connsiteX223" fmla="*/ 463327 w 908747"/>
                  <a:gd name="connsiteY223" fmla="*/ 109789 h 415138"/>
                  <a:gd name="connsiteX224" fmla="*/ 463327 w 908747"/>
                  <a:gd name="connsiteY224" fmla="*/ 109789 h 415138"/>
                  <a:gd name="connsiteX225" fmla="*/ 463327 w 908747"/>
                  <a:gd name="connsiteY225" fmla="*/ 109789 h 415138"/>
                  <a:gd name="connsiteX226" fmla="*/ 461818 w 908747"/>
                  <a:gd name="connsiteY226" fmla="*/ 110338 h 415138"/>
                  <a:gd name="connsiteX227" fmla="*/ 462503 w 908747"/>
                  <a:gd name="connsiteY227" fmla="*/ 110201 h 415138"/>
                  <a:gd name="connsiteX228" fmla="*/ 461406 w 908747"/>
                  <a:gd name="connsiteY228" fmla="*/ 110750 h 415138"/>
                  <a:gd name="connsiteX229" fmla="*/ 460721 w 908747"/>
                  <a:gd name="connsiteY229" fmla="*/ 111161 h 415138"/>
                  <a:gd name="connsiteX230" fmla="*/ 459760 w 908747"/>
                  <a:gd name="connsiteY230" fmla="*/ 112121 h 415138"/>
                  <a:gd name="connsiteX231" fmla="*/ 460172 w 908747"/>
                  <a:gd name="connsiteY231" fmla="*/ 111710 h 415138"/>
                  <a:gd name="connsiteX232" fmla="*/ 457840 w 908747"/>
                  <a:gd name="connsiteY232" fmla="*/ 114727 h 415138"/>
                  <a:gd name="connsiteX233" fmla="*/ 458252 w 908747"/>
                  <a:gd name="connsiteY233" fmla="*/ 114316 h 415138"/>
                  <a:gd name="connsiteX234" fmla="*/ 456331 w 908747"/>
                  <a:gd name="connsiteY234" fmla="*/ 117745 h 415138"/>
                  <a:gd name="connsiteX235" fmla="*/ 456469 w 908747"/>
                  <a:gd name="connsiteY235" fmla="*/ 117608 h 415138"/>
                  <a:gd name="connsiteX236" fmla="*/ 450296 w 908747"/>
                  <a:gd name="connsiteY236" fmla="*/ 132833 h 415138"/>
                  <a:gd name="connsiteX237" fmla="*/ 444810 w 908747"/>
                  <a:gd name="connsiteY237" fmla="*/ 151212 h 415138"/>
                  <a:gd name="connsiteX238" fmla="*/ 439598 w 908747"/>
                  <a:gd name="connsiteY238" fmla="*/ 173157 h 415138"/>
                  <a:gd name="connsiteX239" fmla="*/ 439735 w 908747"/>
                  <a:gd name="connsiteY239" fmla="*/ 172609 h 415138"/>
                  <a:gd name="connsiteX240" fmla="*/ 436855 w 908747"/>
                  <a:gd name="connsiteY240" fmla="*/ 187559 h 415138"/>
                  <a:gd name="connsiteX241" fmla="*/ 435895 w 908747"/>
                  <a:gd name="connsiteY241" fmla="*/ 193457 h 415138"/>
                  <a:gd name="connsiteX242" fmla="*/ 434386 w 908747"/>
                  <a:gd name="connsiteY242" fmla="*/ 204704 h 415138"/>
                  <a:gd name="connsiteX243" fmla="*/ 430408 w 908747"/>
                  <a:gd name="connsiteY243" fmla="*/ 233508 h 415138"/>
                  <a:gd name="connsiteX244" fmla="*/ 429997 w 908747"/>
                  <a:gd name="connsiteY244" fmla="*/ 237348 h 415138"/>
                  <a:gd name="connsiteX245" fmla="*/ 428625 w 908747"/>
                  <a:gd name="connsiteY245" fmla="*/ 251201 h 415138"/>
                  <a:gd name="connsiteX246" fmla="*/ 426293 w 908747"/>
                  <a:gd name="connsiteY246" fmla="*/ 275616 h 415138"/>
                  <a:gd name="connsiteX247" fmla="*/ 426293 w 908747"/>
                  <a:gd name="connsiteY247" fmla="*/ 274930 h 415138"/>
                  <a:gd name="connsiteX248" fmla="*/ 425196 w 908747"/>
                  <a:gd name="connsiteY248" fmla="*/ 290292 h 415138"/>
                  <a:gd name="connsiteX249" fmla="*/ 344820 w 908747"/>
                  <a:gd name="connsiteY249" fmla="*/ 414970 h 415138"/>
                  <a:gd name="connsiteX250" fmla="*/ 340431 w 908747"/>
                  <a:gd name="connsiteY250" fmla="*/ 413599 h 415138"/>
                  <a:gd name="connsiteX251" fmla="*/ 336316 w 908747"/>
                  <a:gd name="connsiteY251" fmla="*/ 411405 h 415138"/>
                  <a:gd name="connsiteX252" fmla="*/ 330693 w 908747"/>
                  <a:gd name="connsiteY252" fmla="*/ 406329 h 415138"/>
                  <a:gd name="connsiteX253" fmla="*/ 326715 w 908747"/>
                  <a:gd name="connsiteY253" fmla="*/ 398237 h 415138"/>
                  <a:gd name="connsiteX254" fmla="*/ 323835 w 908747"/>
                  <a:gd name="connsiteY254" fmla="*/ 386579 h 415138"/>
                  <a:gd name="connsiteX255" fmla="*/ 323423 w 908747"/>
                  <a:gd name="connsiteY255" fmla="*/ 371354 h 415138"/>
                  <a:gd name="connsiteX256" fmla="*/ 324521 w 908747"/>
                  <a:gd name="connsiteY256" fmla="*/ 355992 h 415138"/>
                  <a:gd name="connsiteX257" fmla="*/ 326715 w 908747"/>
                  <a:gd name="connsiteY257" fmla="*/ 340081 h 415138"/>
                  <a:gd name="connsiteX258" fmla="*/ 329596 w 908747"/>
                  <a:gd name="connsiteY258" fmla="*/ 322525 h 415138"/>
                  <a:gd name="connsiteX259" fmla="*/ 330967 w 908747"/>
                  <a:gd name="connsiteY259" fmla="*/ 314432 h 415138"/>
                  <a:gd name="connsiteX260" fmla="*/ 330830 w 908747"/>
                  <a:gd name="connsiteY260" fmla="*/ 315118 h 415138"/>
                  <a:gd name="connsiteX261" fmla="*/ 338511 w 908747"/>
                  <a:gd name="connsiteY261" fmla="*/ 277810 h 415138"/>
                  <a:gd name="connsiteX262" fmla="*/ 338374 w 908747"/>
                  <a:gd name="connsiteY262" fmla="*/ 278359 h 415138"/>
                  <a:gd name="connsiteX263" fmla="*/ 340980 w 908747"/>
                  <a:gd name="connsiteY263" fmla="*/ 267523 h 415138"/>
                  <a:gd name="connsiteX264" fmla="*/ 341666 w 908747"/>
                  <a:gd name="connsiteY264" fmla="*/ 264369 h 415138"/>
                  <a:gd name="connsiteX265" fmla="*/ 341391 w 908747"/>
                  <a:gd name="connsiteY265" fmla="*/ 265055 h 415138"/>
                  <a:gd name="connsiteX266" fmla="*/ 339197 w 908747"/>
                  <a:gd name="connsiteY266" fmla="*/ 269169 h 415138"/>
                  <a:gd name="connsiteX267" fmla="*/ 324795 w 908747"/>
                  <a:gd name="connsiteY267" fmla="*/ 292898 h 415138"/>
                  <a:gd name="connsiteX268" fmla="*/ 316154 w 908747"/>
                  <a:gd name="connsiteY268" fmla="*/ 307026 h 415138"/>
                  <a:gd name="connsiteX269" fmla="*/ 300380 w 908747"/>
                  <a:gd name="connsiteY269" fmla="*/ 330068 h 415138"/>
                  <a:gd name="connsiteX270" fmla="*/ 293797 w 908747"/>
                  <a:gd name="connsiteY270" fmla="*/ 339807 h 415138"/>
                  <a:gd name="connsiteX271" fmla="*/ 282413 w 908747"/>
                  <a:gd name="connsiteY271" fmla="*/ 355580 h 415138"/>
                  <a:gd name="connsiteX272" fmla="*/ 263759 w 908747"/>
                  <a:gd name="connsiteY272" fmla="*/ 378349 h 415138"/>
                  <a:gd name="connsiteX273" fmla="*/ 255392 w 908747"/>
                  <a:gd name="connsiteY273" fmla="*/ 387402 h 415138"/>
                  <a:gd name="connsiteX274" fmla="*/ 244282 w 908747"/>
                  <a:gd name="connsiteY274" fmla="*/ 396180 h 415138"/>
                  <a:gd name="connsiteX275" fmla="*/ 227686 w 908747"/>
                  <a:gd name="connsiteY275" fmla="*/ 402900 h 415138"/>
                  <a:gd name="connsiteX276" fmla="*/ 213558 w 908747"/>
                  <a:gd name="connsiteY276" fmla="*/ 396454 h 415138"/>
                  <a:gd name="connsiteX277" fmla="*/ 210129 w 908747"/>
                  <a:gd name="connsiteY277" fmla="*/ 390144 h 415138"/>
                  <a:gd name="connsiteX278" fmla="*/ 208346 w 908747"/>
                  <a:gd name="connsiteY278" fmla="*/ 381366 h 415138"/>
                  <a:gd name="connsiteX279" fmla="*/ 208346 w 908747"/>
                  <a:gd name="connsiteY279" fmla="*/ 370942 h 415138"/>
                  <a:gd name="connsiteX280" fmla="*/ 209443 w 908747"/>
                  <a:gd name="connsiteY280" fmla="*/ 363535 h 415138"/>
                  <a:gd name="connsiteX281" fmla="*/ 210952 w 908747"/>
                  <a:gd name="connsiteY281" fmla="*/ 355580 h 415138"/>
                  <a:gd name="connsiteX282" fmla="*/ 220005 w 908747"/>
                  <a:gd name="connsiteY282" fmla="*/ 321153 h 415138"/>
                  <a:gd name="connsiteX283" fmla="*/ 225902 w 908747"/>
                  <a:gd name="connsiteY283" fmla="*/ 300030 h 415138"/>
                  <a:gd name="connsiteX284" fmla="*/ 238247 w 908747"/>
                  <a:gd name="connsiteY284" fmla="*/ 258882 h 415138"/>
                  <a:gd name="connsiteX285" fmla="*/ 252100 w 908747"/>
                  <a:gd name="connsiteY285" fmla="*/ 214031 h 415138"/>
                  <a:gd name="connsiteX286" fmla="*/ 259370 w 908747"/>
                  <a:gd name="connsiteY286" fmla="*/ 190988 h 415138"/>
                  <a:gd name="connsiteX287" fmla="*/ 248534 w 908747"/>
                  <a:gd name="connsiteY287" fmla="*/ 208271 h 415138"/>
                  <a:gd name="connsiteX288" fmla="*/ 245791 w 908747"/>
                  <a:gd name="connsiteY288" fmla="*/ 212523 h 415138"/>
                  <a:gd name="connsiteX289" fmla="*/ 238796 w 908747"/>
                  <a:gd name="connsiteY289" fmla="*/ 221987 h 415138"/>
                  <a:gd name="connsiteX290" fmla="*/ 224531 w 908747"/>
                  <a:gd name="connsiteY290" fmla="*/ 241463 h 415138"/>
                  <a:gd name="connsiteX291" fmla="*/ 219868 w 908747"/>
                  <a:gd name="connsiteY291" fmla="*/ 246949 h 415138"/>
                  <a:gd name="connsiteX292" fmla="*/ 209306 w 908747"/>
                  <a:gd name="connsiteY292" fmla="*/ 259568 h 415138"/>
                  <a:gd name="connsiteX293" fmla="*/ 200939 w 908747"/>
                  <a:gd name="connsiteY293" fmla="*/ 269581 h 415138"/>
                  <a:gd name="connsiteX294" fmla="*/ 197922 w 908747"/>
                  <a:gd name="connsiteY294" fmla="*/ 273147 h 415138"/>
                  <a:gd name="connsiteX295" fmla="*/ 178582 w 908747"/>
                  <a:gd name="connsiteY295" fmla="*/ 293858 h 415138"/>
                  <a:gd name="connsiteX296" fmla="*/ 171862 w 908747"/>
                  <a:gd name="connsiteY296" fmla="*/ 300990 h 415138"/>
                  <a:gd name="connsiteX297" fmla="*/ 166375 w 908747"/>
                  <a:gd name="connsiteY297" fmla="*/ 306614 h 415138"/>
                  <a:gd name="connsiteX298" fmla="*/ 154168 w 908747"/>
                  <a:gd name="connsiteY298" fmla="*/ 318547 h 415138"/>
                  <a:gd name="connsiteX299" fmla="*/ 144704 w 908747"/>
                  <a:gd name="connsiteY299" fmla="*/ 327051 h 415138"/>
                  <a:gd name="connsiteX300" fmla="*/ 134554 w 908747"/>
                  <a:gd name="connsiteY300" fmla="*/ 335555 h 415138"/>
                  <a:gd name="connsiteX301" fmla="*/ 125090 w 908747"/>
                  <a:gd name="connsiteY301" fmla="*/ 342138 h 415138"/>
                  <a:gd name="connsiteX302" fmla="*/ 120701 w 908747"/>
                  <a:gd name="connsiteY302" fmla="*/ 344333 h 415138"/>
                  <a:gd name="connsiteX303" fmla="*/ 113980 w 908747"/>
                  <a:gd name="connsiteY303" fmla="*/ 346939 h 415138"/>
                  <a:gd name="connsiteX304" fmla="*/ 109042 w 908747"/>
                  <a:gd name="connsiteY304" fmla="*/ 348174 h 415138"/>
                  <a:gd name="connsiteX305" fmla="*/ 104242 w 908747"/>
                  <a:gd name="connsiteY305" fmla="*/ 348448 h 415138"/>
                  <a:gd name="connsiteX306" fmla="*/ 98481 w 908747"/>
                  <a:gd name="connsiteY306" fmla="*/ 346802 h 415138"/>
                  <a:gd name="connsiteX307" fmla="*/ 92857 w 908747"/>
                  <a:gd name="connsiteY307" fmla="*/ 342138 h 415138"/>
                  <a:gd name="connsiteX308" fmla="*/ 88468 w 908747"/>
                  <a:gd name="connsiteY308" fmla="*/ 334183 h 415138"/>
                  <a:gd name="connsiteX309" fmla="*/ 87782 w 908747"/>
                  <a:gd name="connsiteY309" fmla="*/ 329657 h 415138"/>
                  <a:gd name="connsiteX310" fmla="*/ 87782 w 908747"/>
                  <a:gd name="connsiteY310" fmla="*/ 324857 h 415138"/>
                  <a:gd name="connsiteX311" fmla="*/ 89154 w 908747"/>
                  <a:gd name="connsiteY311" fmla="*/ 313198 h 415138"/>
                  <a:gd name="connsiteX312" fmla="*/ 92857 w 908747"/>
                  <a:gd name="connsiteY312" fmla="*/ 300442 h 415138"/>
                  <a:gd name="connsiteX313" fmla="*/ 98207 w 908747"/>
                  <a:gd name="connsiteY313" fmla="*/ 285080 h 415138"/>
                  <a:gd name="connsiteX314" fmla="*/ 109728 w 908747"/>
                  <a:gd name="connsiteY314" fmla="*/ 256002 h 415138"/>
                  <a:gd name="connsiteX315" fmla="*/ 116723 w 908747"/>
                  <a:gd name="connsiteY315" fmla="*/ 238720 h 415138"/>
                  <a:gd name="connsiteX316" fmla="*/ 132085 w 908747"/>
                  <a:gd name="connsiteY316" fmla="*/ 203470 h 415138"/>
                  <a:gd name="connsiteX317" fmla="*/ 136611 w 908747"/>
                  <a:gd name="connsiteY317" fmla="*/ 193457 h 415138"/>
                  <a:gd name="connsiteX318" fmla="*/ 106299 w 908747"/>
                  <a:gd name="connsiteY318" fmla="*/ 225278 h 415138"/>
                  <a:gd name="connsiteX319" fmla="*/ 85588 w 908747"/>
                  <a:gd name="connsiteY319" fmla="*/ 244069 h 415138"/>
                  <a:gd name="connsiteX320" fmla="*/ 61585 w 908747"/>
                  <a:gd name="connsiteY320" fmla="*/ 261763 h 415138"/>
                  <a:gd name="connsiteX321" fmla="*/ 50612 w 908747"/>
                  <a:gd name="connsiteY321" fmla="*/ 268072 h 415138"/>
                  <a:gd name="connsiteX322" fmla="*/ 39639 w 908747"/>
                  <a:gd name="connsiteY322" fmla="*/ 272461 h 415138"/>
                  <a:gd name="connsiteX323" fmla="*/ 28804 w 908747"/>
                  <a:gd name="connsiteY323" fmla="*/ 275067 h 415138"/>
                  <a:gd name="connsiteX324" fmla="*/ 25649 w 908747"/>
                  <a:gd name="connsiteY324" fmla="*/ 275067 h 415138"/>
                  <a:gd name="connsiteX325" fmla="*/ 20985 w 908747"/>
                  <a:gd name="connsiteY325" fmla="*/ 274107 h 415138"/>
                  <a:gd name="connsiteX326" fmla="*/ 18517 w 908747"/>
                  <a:gd name="connsiteY326" fmla="*/ 272873 h 415138"/>
                  <a:gd name="connsiteX327" fmla="*/ 15362 w 908747"/>
                  <a:gd name="connsiteY327" fmla="*/ 270267 h 415138"/>
                  <a:gd name="connsiteX328" fmla="*/ 12619 w 908747"/>
                  <a:gd name="connsiteY328" fmla="*/ 266975 h 415138"/>
                  <a:gd name="connsiteX329" fmla="*/ 11110 w 908747"/>
                  <a:gd name="connsiteY329" fmla="*/ 264369 h 415138"/>
                  <a:gd name="connsiteX330" fmla="*/ 9464 w 908747"/>
                  <a:gd name="connsiteY330" fmla="*/ 256962 h 415138"/>
                  <a:gd name="connsiteX331" fmla="*/ 9876 w 908747"/>
                  <a:gd name="connsiteY331" fmla="*/ 251887 h 415138"/>
                  <a:gd name="connsiteX332" fmla="*/ 11247 w 908747"/>
                  <a:gd name="connsiteY332" fmla="*/ 244618 h 415138"/>
                  <a:gd name="connsiteX333" fmla="*/ 14950 w 908747"/>
                  <a:gd name="connsiteY333" fmla="*/ 232274 h 415138"/>
                  <a:gd name="connsiteX334" fmla="*/ 17968 w 908747"/>
                  <a:gd name="connsiteY334" fmla="*/ 224592 h 415138"/>
                  <a:gd name="connsiteX335" fmla="*/ 23454 w 908747"/>
                  <a:gd name="connsiteY335" fmla="*/ 211562 h 415138"/>
                  <a:gd name="connsiteX336" fmla="*/ 27569 w 908747"/>
                  <a:gd name="connsiteY336" fmla="*/ 201549 h 415138"/>
                  <a:gd name="connsiteX337" fmla="*/ 30998 w 908747"/>
                  <a:gd name="connsiteY337" fmla="*/ 194143 h 415138"/>
                  <a:gd name="connsiteX338" fmla="*/ 41971 w 908747"/>
                  <a:gd name="connsiteY338" fmla="*/ 170688 h 415138"/>
                  <a:gd name="connsiteX339" fmla="*/ 44577 w 908747"/>
                  <a:gd name="connsiteY339" fmla="*/ 165751 h 415138"/>
                  <a:gd name="connsiteX340" fmla="*/ 51846 w 908747"/>
                  <a:gd name="connsiteY340" fmla="*/ 152172 h 415138"/>
                  <a:gd name="connsiteX341" fmla="*/ 58842 w 908747"/>
                  <a:gd name="connsiteY341" fmla="*/ 139142 h 415138"/>
                  <a:gd name="connsiteX342" fmla="*/ 63094 w 908747"/>
                  <a:gd name="connsiteY342" fmla="*/ 131461 h 415138"/>
                  <a:gd name="connsiteX343" fmla="*/ 45674 w 908747"/>
                  <a:gd name="connsiteY343" fmla="*/ 138044 h 415138"/>
                  <a:gd name="connsiteX344" fmla="*/ 33741 w 908747"/>
                  <a:gd name="connsiteY344" fmla="*/ 140788 h 415138"/>
                  <a:gd name="connsiteX345" fmla="*/ 21671 w 908747"/>
                  <a:gd name="connsiteY345" fmla="*/ 140925 h 415138"/>
                  <a:gd name="connsiteX346" fmla="*/ 12344 w 908747"/>
                  <a:gd name="connsiteY346" fmla="*/ 138593 h 415138"/>
                  <a:gd name="connsiteX347" fmla="*/ 6309 w 908747"/>
                  <a:gd name="connsiteY347" fmla="*/ 134067 h 415138"/>
                  <a:gd name="connsiteX348" fmla="*/ 4252 w 908747"/>
                  <a:gd name="connsiteY348" fmla="*/ 131598 h 415138"/>
                  <a:gd name="connsiteX349" fmla="*/ 1783 w 908747"/>
                  <a:gd name="connsiteY349" fmla="*/ 127483 h 415138"/>
                  <a:gd name="connsiteX350" fmla="*/ 411 w 908747"/>
                  <a:gd name="connsiteY350" fmla="*/ 123094 h 415138"/>
                  <a:gd name="connsiteX351" fmla="*/ 0 w 908747"/>
                  <a:gd name="connsiteY351" fmla="*/ 117745 h 415138"/>
                  <a:gd name="connsiteX352" fmla="*/ 274 w 908747"/>
                  <a:gd name="connsiteY352" fmla="*/ 112807 h 415138"/>
                  <a:gd name="connsiteX353" fmla="*/ 960 w 908747"/>
                  <a:gd name="connsiteY353" fmla="*/ 107869 h 415138"/>
                  <a:gd name="connsiteX354" fmla="*/ 4663 w 908747"/>
                  <a:gd name="connsiteY354" fmla="*/ 96073 h 415138"/>
                  <a:gd name="connsiteX355" fmla="*/ 16871 w 908747"/>
                  <a:gd name="connsiteY355" fmla="*/ 69602 h 415138"/>
                  <a:gd name="connsiteX356" fmla="*/ 30861 w 908747"/>
                  <a:gd name="connsiteY356" fmla="*/ 47382 h 415138"/>
                  <a:gd name="connsiteX357" fmla="*/ 48280 w 908747"/>
                  <a:gd name="connsiteY357" fmla="*/ 28591 h 415138"/>
                  <a:gd name="connsiteX358" fmla="*/ 58293 w 908747"/>
                  <a:gd name="connsiteY358" fmla="*/ 21870 h 415138"/>
                  <a:gd name="connsiteX359" fmla="*/ 68031 w 908747"/>
                  <a:gd name="connsiteY359" fmla="*/ 18167 h 415138"/>
                  <a:gd name="connsiteX360" fmla="*/ 78730 w 908747"/>
                  <a:gd name="connsiteY360" fmla="*/ 17070 h 415138"/>
                  <a:gd name="connsiteX361" fmla="*/ 90663 w 908747"/>
                  <a:gd name="connsiteY361" fmla="*/ 19401 h 415138"/>
                  <a:gd name="connsiteX362" fmla="*/ 99578 w 908747"/>
                  <a:gd name="connsiteY362" fmla="*/ 23790 h 415138"/>
                  <a:gd name="connsiteX363" fmla="*/ 109728 w 908747"/>
                  <a:gd name="connsiteY363" fmla="*/ 31608 h 415138"/>
                  <a:gd name="connsiteX364" fmla="*/ 110277 w 908747"/>
                  <a:gd name="connsiteY364" fmla="*/ 36409 h 415138"/>
                  <a:gd name="connsiteX365" fmla="*/ 105476 w 908747"/>
                  <a:gd name="connsiteY365" fmla="*/ 36957 h 415138"/>
                  <a:gd name="connsiteX366" fmla="*/ 97658 w 908747"/>
                  <a:gd name="connsiteY366" fmla="*/ 30648 h 415138"/>
                  <a:gd name="connsiteX367" fmla="*/ 92309 w 908747"/>
                  <a:gd name="connsiteY367" fmla="*/ 27493 h 415138"/>
                  <a:gd name="connsiteX368" fmla="*/ 92446 w 908747"/>
                  <a:gd name="connsiteY368" fmla="*/ 27493 h 415138"/>
                  <a:gd name="connsiteX369" fmla="*/ 92172 w 908747"/>
                  <a:gd name="connsiteY369" fmla="*/ 27357 h 415138"/>
                  <a:gd name="connsiteX370" fmla="*/ 91897 w 908747"/>
                  <a:gd name="connsiteY370" fmla="*/ 27219 h 415138"/>
                  <a:gd name="connsiteX371" fmla="*/ 92034 w 908747"/>
                  <a:gd name="connsiteY371" fmla="*/ 27219 h 415138"/>
                  <a:gd name="connsiteX372" fmla="*/ 88605 w 908747"/>
                  <a:gd name="connsiteY372" fmla="*/ 25848 h 415138"/>
                  <a:gd name="connsiteX373" fmla="*/ 88743 w 908747"/>
                  <a:gd name="connsiteY373" fmla="*/ 25848 h 415138"/>
                  <a:gd name="connsiteX374" fmla="*/ 84902 w 908747"/>
                  <a:gd name="connsiteY374" fmla="*/ 24750 h 415138"/>
                  <a:gd name="connsiteX375" fmla="*/ 78044 w 908747"/>
                  <a:gd name="connsiteY375" fmla="*/ 23928 h 415138"/>
                  <a:gd name="connsiteX376" fmla="*/ 75987 w 908747"/>
                  <a:gd name="connsiteY376" fmla="*/ 23928 h 415138"/>
                  <a:gd name="connsiteX377" fmla="*/ 76398 w 908747"/>
                  <a:gd name="connsiteY377" fmla="*/ 23928 h 415138"/>
                  <a:gd name="connsiteX378" fmla="*/ 71735 w 908747"/>
                  <a:gd name="connsiteY378" fmla="*/ 24476 h 415138"/>
                  <a:gd name="connsiteX379" fmla="*/ 71872 w 908747"/>
                  <a:gd name="connsiteY379" fmla="*/ 24476 h 415138"/>
                  <a:gd name="connsiteX380" fmla="*/ 67346 w 908747"/>
                  <a:gd name="connsiteY380" fmla="*/ 25710 h 415138"/>
                  <a:gd name="connsiteX381" fmla="*/ 61448 w 908747"/>
                  <a:gd name="connsiteY381" fmla="*/ 28179 h 415138"/>
                  <a:gd name="connsiteX382" fmla="*/ 61448 w 908747"/>
                  <a:gd name="connsiteY382" fmla="*/ 28179 h 415138"/>
                  <a:gd name="connsiteX383" fmla="*/ 57744 w 908747"/>
                  <a:gd name="connsiteY383" fmla="*/ 30374 h 415138"/>
                  <a:gd name="connsiteX384" fmla="*/ 57882 w 908747"/>
                  <a:gd name="connsiteY384" fmla="*/ 30237 h 415138"/>
                  <a:gd name="connsiteX385" fmla="*/ 50612 w 908747"/>
                  <a:gd name="connsiteY385" fmla="*/ 35860 h 415138"/>
                  <a:gd name="connsiteX386" fmla="*/ 50886 w 908747"/>
                  <a:gd name="connsiteY386" fmla="*/ 35586 h 415138"/>
                  <a:gd name="connsiteX387" fmla="*/ 44577 w 908747"/>
                  <a:gd name="connsiteY387" fmla="*/ 41895 h 415138"/>
                  <a:gd name="connsiteX388" fmla="*/ 44851 w 908747"/>
                  <a:gd name="connsiteY388" fmla="*/ 41621 h 415138"/>
                  <a:gd name="connsiteX389" fmla="*/ 33741 w 908747"/>
                  <a:gd name="connsiteY389" fmla="*/ 55886 h 415138"/>
                  <a:gd name="connsiteX390" fmla="*/ 33741 w 908747"/>
                  <a:gd name="connsiteY390" fmla="*/ 55748 h 415138"/>
                  <a:gd name="connsiteX391" fmla="*/ 20985 w 908747"/>
                  <a:gd name="connsiteY391" fmla="*/ 77420 h 415138"/>
                  <a:gd name="connsiteX392" fmla="*/ 20985 w 908747"/>
                  <a:gd name="connsiteY392" fmla="*/ 77283 h 415138"/>
                  <a:gd name="connsiteX393" fmla="*/ 20848 w 908747"/>
                  <a:gd name="connsiteY393" fmla="*/ 77420 h 415138"/>
                  <a:gd name="connsiteX394" fmla="*/ 20848 w 908747"/>
                  <a:gd name="connsiteY394" fmla="*/ 77420 h 415138"/>
                  <a:gd name="connsiteX395" fmla="*/ 20711 w 908747"/>
                  <a:gd name="connsiteY395" fmla="*/ 77557 h 415138"/>
                  <a:gd name="connsiteX396" fmla="*/ 11247 w 908747"/>
                  <a:gd name="connsiteY396" fmla="*/ 99091 h 415138"/>
                  <a:gd name="connsiteX397" fmla="*/ 11384 w 908747"/>
                  <a:gd name="connsiteY397" fmla="*/ 98679 h 415138"/>
                  <a:gd name="connsiteX398" fmla="*/ 8092 w 908747"/>
                  <a:gd name="connsiteY398" fmla="*/ 109653 h 415138"/>
                  <a:gd name="connsiteX399" fmla="*/ 7269 w 908747"/>
                  <a:gd name="connsiteY399" fmla="*/ 115688 h 415138"/>
                  <a:gd name="connsiteX400" fmla="*/ 7269 w 908747"/>
                  <a:gd name="connsiteY400" fmla="*/ 115688 h 415138"/>
                  <a:gd name="connsiteX401" fmla="*/ 7269 w 908747"/>
                  <a:gd name="connsiteY401" fmla="*/ 115688 h 415138"/>
                  <a:gd name="connsiteX402" fmla="*/ 7269 w 908747"/>
                  <a:gd name="connsiteY402" fmla="*/ 115824 h 415138"/>
                  <a:gd name="connsiteX403" fmla="*/ 7269 w 908747"/>
                  <a:gd name="connsiteY403" fmla="*/ 115688 h 415138"/>
                  <a:gd name="connsiteX404" fmla="*/ 7269 w 908747"/>
                  <a:gd name="connsiteY404" fmla="*/ 119528 h 415138"/>
                  <a:gd name="connsiteX405" fmla="*/ 7269 w 908747"/>
                  <a:gd name="connsiteY405" fmla="*/ 119391 h 415138"/>
                  <a:gd name="connsiteX406" fmla="*/ 7269 w 908747"/>
                  <a:gd name="connsiteY406" fmla="*/ 119665 h 415138"/>
                  <a:gd name="connsiteX407" fmla="*/ 7269 w 908747"/>
                  <a:gd name="connsiteY407" fmla="*/ 119940 h 415138"/>
                  <a:gd name="connsiteX408" fmla="*/ 7269 w 908747"/>
                  <a:gd name="connsiteY408" fmla="*/ 119665 h 415138"/>
                  <a:gd name="connsiteX409" fmla="*/ 7407 w 908747"/>
                  <a:gd name="connsiteY409" fmla="*/ 121174 h 415138"/>
                  <a:gd name="connsiteX410" fmla="*/ 7818 w 908747"/>
                  <a:gd name="connsiteY410" fmla="*/ 122546 h 415138"/>
                  <a:gd name="connsiteX411" fmla="*/ 8504 w 908747"/>
                  <a:gd name="connsiteY411" fmla="*/ 124191 h 415138"/>
                  <a:gd name="connsiteX412" fmla="*/ 8230 w 908747"/>
                  <a:gd name="connsiteY412" fmla="*/ 123780 h 415138"/>
                  <a:gd name="connsiteX413" fmla="*/ 10150 w 908747"/>
                  <a:gd name="connsiteY413" fmla="*/ 127072 h 415138"/>
                  <a:gd name="connsiteX414" fmla="*/ 11384 w 908747"/>
                  <a:gd name="connsiteY414" fmla="*/ 128443 h 415138"/>
                  <a:gd name="connsiteX415" fmla="*/ 12619 w 908747"/>
                  <a:gd name="connsiteY415" fmla="*/ 129540 h 415138"/>
                  <a:gd name="connsiteX416" fmla="*/ 13853 w 908747"/>
                  <a:gd name="connsiteY416" fmla="*/ 130501 h 415138"/>
                  <a:gd name="connsiteX417" fmla="*/ 15088 w 908747"/>
                  <a:gd name="connsiteY417" fmla="*/ 131186 h 415138"/>
                  <a:gd name="connsiteX418" fmla="*/ 16596 w 908747"/>
                  <a:gd name="connsiteY418" fmla="*/ 131735 h 415138"/>
                  <a:gd name="connsiteX419" fmla="*/ 18242 w 908747"/>
                  <a:gd name="connsiteY419" fmla="*/ 132147 h 415138"/>
                  <a:gd name="connsiteX420" fmla="*/ 24003 w 908747"/>
                  <a:gd name="connsiteY420" fmla="*/ 132969 h 415138"/>
                  <a:gd name="connsiteX421" fmla="*/ 23866 w 908747"/>
                  <a:gd name="connsiteY421" fmla="*/ 132969 h 415138"/>
                  <a:gd name="connsiteX422" fmla="*/ 30038 w 908747"/>
                  <a:gd name="connsiteY422" fmla="*/ 132969 h 415138"/>
                  <a:gd name="connsiteX423" fmla="*/ 29901 w 908747"/>
                  <a:gd name="connsiteY423" fmla="*/ 132969 h 415138"/>
                  <a:gd name="connsiteX424" fmla="*/ 30312 w 908747"/>
                  <a:gd name="connsiteY424" fmla="*/ 132969 h 415138"/>
                  <a:gd name="connsiteX425" fmla="*/ 30450 w 908747"/>
                  <a:gd name="connsiteY425" fmla="*/ 132969 h 415138"/>
                  <a:gd name="connsiteX426" fmla="*/ 30312 w 908747"/>
                  <a:gd name="connsiteY426" fmla="*/ 132969 h 415138"/>
                  <a:gd name="connsiteX427" fmla="*/ 36210 w 908747"/>
                  <a:gd name="connsiteY427" fmla="*/ 132009 h 415138"/>
                  <a:gd name="connsiteX428" fmla="*/ 47457 w 908747"/>
                  <a:gd name="connsiteY428" fmla="*/ 128718 h 415138"/>
                  <a:gd name="connsiteX429" fmla="*/ 47046 w 908747"/>
                  <a:gd name="connsiteY429" fmla="*/ 128855 h 415138"/>
                  <a:gd name="connsiteX430" fmla="*/ 56098 w 908747"/>
                  <a:gd name="connsiteY430" fmla="*/ 125426 h 415138"/>
                  <a:gd name="connsiteX431" fmla="*/ 65425 w 908747"/>
                  <a:gd name="connsiteY431" fmla="*/ 121037 h 415138"/>
                  <a:gd name="connsiteX432" fmla="*/ 65014 w 908747"/>
                  <a:gd name="connsiteY432" fmla="*/ 121311 h 415138"/>
                  <a:gd name="connsiteX433" fmla="*/ 70637 w 908747"/>
                  <a:gd name="connsiteY433" fmla="*/ 118293 h 415138"/>
                  <a:gd name="connsiteX434" fmla="*/ 96835 w 908747"/>
                  <a:gd name="connsiteY434" fmla="*/ 80026 h 415138"/>
                  <a:gd name="connsiteX435" fmla="*/ 116037 w 908747"/>
                  <a:gd name="connsiteY435" fmla="*/ 56160 h 415138"/>
                  <a:gd name="connsiteX436" fmla="*/ 136474 w 908747"/>
                  <a:gd name="connsiteY436" fmla="*/ 33528 h 415138"/>
                  <a:gd name="connsiteX437" fmla="*/ 155951 w 908747"/>
                  <a:gd name="connsiteY437" fmla="*/ 14738 h 415138"/>
                  <a:gd name="connsiteX438" fmla="*/ 167061 w 908747"/>
                  <a:gd name="connsiteY438" fmla="*/ 6371 h 415138"/>
                  <a:gd name="connsiteX439" fmla="*/ 176114 w 908747"/>
                  <a:gd name="connsiteY439" fmla="*/ 1296 h 415138"/>
                  <a:gd name="connsiteX440" fmla="*/ 183109 w 908747"/>
                  <a:gd name="connsiteY440" fmla="*/ 61 h 415138"/>
                  <a:gd name="connsiteX441" fmla="*/ 189418 w 908747"/>
                  <a:gd name="connsiteY441" fmla="*/ 1707 h 415138"/>
                  <a:gd name="connsiteX442" fmla="*/ 193259 w 908747"/>
                  <a:gd name="connsiteY442" fmla="*/ 11171 h 415138"/>
                  <a:gd name="connsiteX443" fmla="*/ 192573 w 908747"/>
                  <a:gd name="connsiteY443" fmla="*/ 15149 h 415138"/>
                  <a:gd name="connsiteX444" fmla="*/ 190927 w 908747"/>
                  <a:gd name="connsiteY444" fmla="*/ 19812 h 415138"/>
                  <a:gd name="connsiteX445" fmla="*/ 188458 w 908747"/>
                  <a:gd name="connsiteY445" fmla="*/ 24339 h 415138"/>
                  <a:gd name="connsiteX446" fmla="*/ 185715 w 908747"/>
                  <a:gd name="connsiteY446" fmla="*/ 28591 h 415138"/>
                  <a:gd name="connsiteX447" fmla="*/ 174879 w 908747"/>
                  <a:gd name="connsiteY447" fmla="*/ 41758 h 415138"/>
                  <a:gd name="connsiteX448" fmla="*/ 166512 w 908747"/>
                  <a:gd name="connsiteY448" fmla="*/ 50948 h 415138"/>
                  <a:gd name="connsiteX449" fmla="*/ 159243 w 908747"/>
                  <a:gd name="connsiteY449" fmla="*/ 58354 h 415138"/>
                  <a:gd name="connsiteX450" fmla="*/ 151150 w 908747"/>
                  <a:gd name="connsiteY450" fmla="*/ 66584 h 415138"/>
                  <a:gd name="connsiteX451" fmla="*/ 144155 w 908747"/>
                  <a:gd name="connsiteY451" fmla="*/ 73031 h 415138"/>
                  <a:gd name="connsiteX452" fmla="*/ 133594 w 908747"/>
                  <a:gd name="connsiteY452" fmla="*/ 82906 h 415138"/>
                  <a:gd name="connsiteX453" fmla="*/ 119878 w 908747"/>
                  <a:gd name="connsiteY453" fmla="*/ 94702 h 415138"/>
                  <a:gd name="connsiteX454" fmla="*/ 96012 w 908747"/>
                  <a:gd name="connsiteY454" fmla="*/ 112670 h 415138"/>
                  <a:gd name="connsiteX455" fmla="*/ 77770 w 908747"/>
                  <a:gd name="connsiteY455" fmla="*/ 123917 h 415138"/>
                  <a:gd name="connsiteX456" fmla="*/ 70912 w 908747"/>
                  <a:gd name="connsiteY456" fmla="*/ 135576 h 415138"/>
                  <a:gd name="connsiteX457" fmla="*/ 64877 w 908747"/>
                  <a:gd name="connsiteY457" fmla="*/ 146685 h 415138"/>
                  <a:gd name="connsiteX458" fmla="*/ 50201 w 908747"/>
                  <a:gd name="connsiteY458" fmla="*/ 174392 h 415138"/>
                  <a:gd name="connsiteX459" fmla="*/ 36210 w 908747"/>
                  <a:gd name="connsiteY459" fmla="*/ 204430 h 415138"/>
                  <a:gd name="connsiteX460" fmla="*/ 34839 w 908747"/>
                  <a:gd name="connsiteY460" fmla="*/ 207722 h 415138"/>
                  <a:gd name="connsiteX461" fmla="*/ 30724 w 908747"/>
                  <a:gd name="connsiteY461" fmla="*/ 217597 h 415138"/>
                  <a:gd name="connsiteX462" fmla="*/ 26746 w 908747"/>
                  <a:gd name="connsiteY462" fmla="*/ 227061 h 415138"/>
                  <a:gd name="connsiteX463" fmla="*/ 22631 w 908747"/>
                  <a:gd name="connsiteY463" fmla="*/ 237623 h 415138"/>
                  <a:gd name="connsiteX464" fmla="*/ 22631 w 908747"/>
                  <a:gd name="connsiteY464" fmla="*/ 237623 h 415138"/>
                  <a:gd name="connsiteX465" fmla="*/ 22631 w 908747"/>
                  <a:gd name="connsiteY465" fmla="*/ 237623 h 415138"/>
                  <a:gd name="connsiteX466" fmla="*/ 22494 w 908747"/>
                  <a:gd name="connsiteY466" fmla="*/ 238171 h 415138"/>
                  <a:gd name="connsiteX467" fmla="*/ 22494 w 908747"/>
                  <a:gd name="connsiteY467" fmla="*/ 238034 h 415138"/>
                  <a:gd name="connsiteX468" fmla="*/ 20437 w 908747"/>
                  <a:gd name="connsiteY468" fmla="*/ 244618 h 415138"/>
                  <a:gd name="connsiteX469" fmla="*/ 18928 w 908747"/>
                  <a:gd name="connsiteY469" fmla="*/ 251339 h 415138"/>
                  <a:gd name="connsiteX470" fmla="*/ 19065 w 908747"/>
                  <a:gd name="connsiteY470" fmla="*/ 250790 h 415138"/>
                  <a:gd name="connsiteX471" fmla="*/ 18379 w 908747"/>
                  <a:gd name="connsiteY471" fmla="*/ 254905 h 415138"/>
                  <a:gd name="connsiteX472" fmla="*/ 18379 w 908747"/>
                  <a:gd name="connsiteY472" fmla="*/ 254630 h 415138"/>
                  <a:gd name="connsiteX473" fmla="*/ 18379 w 908747"/>
                  <a:gd name="connsiteY473" fmla="*/ 255042 h 415138"/>
                  <a:gd name="connsiteX474" fmla="*/ 18379 w 908747"/>
                  <a:gd name="connsiteY474" fmla="*/ 255316 h 415138"/>
                  <a:gd name="connsiteX475" fmla="*/ 18379 w 908747"/>
                  <a:gd name="connsiteY475" fmla="*/ 255179 h 415138"/>
                  <a:gd name="connsiteX476" fmla="*/ 18242 w 908747"/>
                  <a:gd name="connsiteY476" fmla="*/ 256825 h 415138"/>
                  <a:gd name="connsiteX477" fmla="*/ 18242 w 908747"/>
                  <a:gd name="connsiteY477" fmla="*/ 256413 h 415138"/>
                  <a:gd name="connsiteX478" fmla="*/ 18379 w 908747"/>
                  <a:gd name="connsiteY478" fmla="*/ 258059 h 415138"/>
                  <a:gd name="connsiteX479" fmla="*/ 18654 w 908747"/>
                  <a:gd name="connsiteY479" fmla="*/ 259294 h 415138"/>
                  <a:gd name="connsiteX480" fmla="*/ 19202 w 908747"/>
                  <a:gd name="connsiteY480" fmla="*/ 260391 h 415138"/>
                  <a:gd name="connsiteX481" fmla="*/ 19888 w 908747"/>
                  <a:gd name="connsiteY481" fmla="*/ 261626 h 415138"/>
                  <a:gd name="connsiteX482" fmla="*/ 19614 w 908747"/>
                  <a:gd name="connsiteY482" fmla="*/ 261214 h 415138"/>
                  <a:gd name="connsiteX483" fmla="*/ 21534 w 908747"/>
                  <a:gd name="connsiteY483" fmla="*/ 263683 h 415138"/>
                  <a:gd name="connsiteX484" fmla="*/ 22631 w 908747"/>
                  <a:gd name="connsiteY484" fmla="*/ 264643 h 415138"/>
                  <a:gd name="connsiteX485" fmla="*/ 23317 w 908747"/>
                  <a:gd name="connsiteY485" fmla="*/ 265055 h 415138"/>
                  <a:gd name="connsiteX486" fmla="*/ 23866 w 908747"/>
                  <a:gd name="connsiteY486" fmla="*/ 265329 h 415138"/>
                  <a:gd name="connsiteX487" fmla="*/ 24826 w 908747"/>
                  <a:gd name="connsiteY487" fmla="*/ 265603 h 415138"/>
                  <a:gd name="connsiteX488" fmla="*/ 25923 w 908747"/>
                  <a:gd name="connsiteY488" fmla="*/ 265740 h 415138"/>
                  <a:gd name="connsiteX489" fmla="*/ 27706 w 908747"/>
                  <a:gd name="connsiteY489" fmla="*/ 265740 h 415138"/>
                  <a:gd name="connsiteX490" fmla="*/ 31272 w 908747"/>
                  <a:gd name="connsiteY490" fmla="*/ 265055 h 415138"/>
                  <a:gd name="connsiteX491" fmla="*/ 30587 w 908747"/>
                  <a:gd name="connsiteY491" fmla="*/ 265192 h 415138"/>
                  <a:gd name="connsiteX492" fmla="*/ 36759 w 908747"/>
                  <a:gd name="connsiteY492" fmla="*/ 263271 h 415138"/>
                  <a:gd name="connsiteX493" fmla="*/ 36622 w 908747"/>
                  <a:gd name="connsiteY493" fmla="*/ 263271 h 415138"/>
                  <a:gd name="connsiteX494" fmla="*/ 46497 w 908747"/>
                  <a:gd name="connsiteY494" fmla="*/ 259157 h 415138"/>
                  <a:gd name="connsiteX495" fmla="*/ 45949 w 908747"/>
                  <a:gd name="connsiteY495" fmla="*/ 259431 h 415138"/>
                  <a:gd name="connsiteX496" fmla="*/ 58156 w 908747"/>
                  <a:gd name="connsiteY496" fmla="*/ 252162 h 415138"/>
                  <a:gd name="connsiteX497" fmla="*/ 69814 w 908747"/>
                  <a:gd name="connsiteY497" fmla="*/ 243932 h 415138"/>
                  <a:gd name="connsiteX498" fmla="*/ 82982 w 908747"/>
                  <a:gd name="connsiteY498" fmla="*/ 233097 h 415138"/>
                  <a:gd name="connsiteX499" fmla="*/ 82570 w 908747"/>
                  <a:gd name="connsiteY499" fmla="*/ 233508 h 415138"/>
                  <a:gd name="connsiteX500" fmla="*/ 95326 w 908747"/>
                  <a:gd name="connsiteY500" fmla="*/ 221849 h 415138"/>
                  <a:gd name="connsiteX501" fmla="*/ 109865 w 908747"/>
                  <a:gd name="connsiteY501" fmla="*/ 207310 h 415138"/>
                  <a:gd name="connsiteX502" fmla="*/ 124130 w 908747"/>
                  <a:gd name="connsiteY502" fmla="*/ 192085 h 415138"/>
                  <a:gd name="connsiteX503" fmla="*/ 145938 w 908747"/>
                  <a:gd name="connsiteY503" fmla="*/ 167946 h 415138"/>
                  <a:gd name="connsiteX504" fmla="*/ 145527 w 908747"/>
                  <a:gd name="connsiteY504" fmla="*/ 168357 h 415138"/>
                  <a:gd name="connsiteX505" fmla="*/ 150190 w 908747"/>
                  <a:gd name="connsiteY505" fmla="*/ 162870 h 415138"/>
                  <a:gd name="connsiteX506" fmla="*/ 150876 w 908747"/>
                  <a:gd name="connsiteY506" fmla="*/ 161224 h 415138"/>
                  <a:gd name="connsiteX507" fmla="*/ 154717 w 908747"/>
                  <a:gd name="connsiteY507" fmla="*/ 153543 h 415138"/>
                  <a:gd name="connsiteX508" fmla="*/ 170627 w 908747"/>
                  <a:gd name="connsiteY508" fmla="*/ 121860 h 415138"/>
                  <a:gd name="connsiteX509" fmla="*/ 170627 w 908747"/>
                  <a:gd name="connsiteY509" fmla="*/ 121860 h 415138"/>
                  <a:gd name="connsiteX510" fmla="*/ 175565 w 908747"/>
                  <a:gd name="connsiteY510" fmla="*/ 112807 h 415138"/>
                  <a:gd name="connsiteX511" fmla="*/ 182972 w 908747"/>
                  <a:gd name="connsiteY511" fmla="*/ 100188 h 415138"/>
                  <a:gd name="connsiteX512" fmla="*/ 189830 w 908747"/>
                  <a:gd name="connsiteY512" fmla="*/ 89490 h 415138"/>
                  <a:gd name="connsiteX513" fmla="*/ 199431 w 908747"/>
                  <a:gd name="connsiteY513" fmla="*/ 76322 h 415138"/>
                  <a:gd name="connsiteX514" fmla="*/ 207386 w 908747"/>
                  <a:gd name="connsiteY514" fmla="*/ 67818 h 415138"/>
                  <a:gd name="connsiteX515" fmla="*/ 214107 w 908747"/>
                  <a:gd name="connsiteY515" fmla="*/ 61783 h 415138"/>
                  <a:gd name="connsiteX516" fmla="*/ 217536 w 908747"/>
                  <a:gd name="connsiteY516" fmla="*/ 60000 h 415138"/>
                  <a:gd name="connsiteX517" fmla="*/ 220142 w 908747"/>
                  <a:gd name="connsiteY517" fmla="*/ 59452 h 415138"/>
                  <a:gd name="connsiteX518" fmla="*/ 225491 w 908747"/>
                  <a:gd name="connsiteY518" fmla="*/ 61098 h 415138"/>
                  <a:gd name="connsiteX519" fmla="*/ 229606 w 908747"/>
                  <a:gd name="connsiteY519" fmla="*/ 69190 h 415138"/>
                  <a:gd name="connsiteX520" fmla="*/ 228783 w 908747"/>
                  <a:gd name="connsiteY520" fmla="*/ 73168 h 415138"/>
                  <a:gd name="connsiteX521" fmla="*/ 227137 w 908747"/>
                  <a:gd name="connsiteY521" fmla="*/ 77283 h 415138"/>
                  <a:gd name="connsiteX522" fmla="*/ 225217 w 908747"/>
                  <a:gd name="connsiteY522" fmla="*/ 81534 h 415138"/>
                  <a:gd name="connsiteX523" fmla="*/ 220279 w 908747"/>
                  <a:gd name="connsiteY523" fmla="*/ 89490 h 415138"/>
                  <a:gd name="connsiteX524" fmla="*/ 213558 w 908747"/>
                  <a:gd name="connsiteY524" fmla="*/ 99228 h 415138"/>
                  <a:gd name="connsiteX525" fmla="*/ 207935 w 908747"/>
                  <a:gd name="connsiteY525" fmla="*/ 107183 h 415138"/>
                  <a:gd name="connsiteX526" fmla="*/ 199842 w 908747"/>
                  <a:gd name="connsiteY526" fmla="*/ 117882 h 415138"/>
                  <a:gd name="connsiteX527" fmla="*/ 194219 w 908747"/>
                  <a:gd name="connsiteY527" fmla="*/ 125289 h 415138"/>
                  <a:gd name="connsiteX528" fmla="*/ 177485 w 908747"/>
                  <a:gd name="connsiteY528" fmla="*/ 146000 h 415138"/>
                  <a:gd name="connsiteX529" fmla="*/ 165004 w 908747"/>
                  <a:gd name="connsiteY529" fmla="*/ 160676 h 415138"/>
                  <a:gd name="connsiteX530" fmla="*/ 156774 w 908747"/>
                  <a:gd name="connsiteY530" fmla="*/ 170277 h 415138"/>
                  <a:gd name="connsiteX531" fmla="*/ 151013 w 908747"/>
                  <a:gd name="connsiteY531" fmla="*/ 182896 h 415138"/>
                  <a:gd name="connsiteX532" fmla="*/ 141275 w 908747"/>
                  <a:gd name="connsiteY532" fmla="*/ 204293 h 415138"/>
                  <a:gd name="connsiteX533" fmla="*/ 133868 w 908747"/>
                  <a:gd name="connsiteY533" fmla="*/ 221712 h 415138"/>
                  <a:gd name="connsiteX534" fmla="*/ 124541 w 908747"/>
                  <a:gd name="connsiteY534" fmla="*/ 243520 h 415138"/>
                  <a:gd name="connsiteX535" fmla="*/ 122347 w 908747"/>
                  <a:gd name="connsiteY535" fmla="*/ 249007 h 415138"/>
                  <a:gd name="connsiteX536" fmla="*/ 116723 w 908747"/>
                  <a:gd name="connsiteY536" fmla="*/ 262997 h 415138"/>
                  <a:gd name="connsiteX537" fmla="*/ 104379 w 908747"/>
                  <a:gd name="connsiteY537" fmla="*/ 295230 h 415138"/>
                  <a:gd name="connsiteX538" fmla="*/ 104379 w 908747"/>
                  <a:gd name="connsiteY538" fmla="*/ 295230 h 415138"/>
                  <a:gd name="connsiteX539" fmla="*/ 98344 w 908747"/>
                  <a:gd name="connsiteY539" fmla="*/ 314844 h 415138"/>
                  <a:gd name="connsiteX540" fmla="*/ 98344 w 908747"/>
                  <a:gd name="connsiteY540" fmla="*/ 314432 h 415138"/>
                  <a:gd name="connsiteX541" fmla="*/ 97109 w 908747"/>
                  <a:gd name="connsiteY541" fmla="*/ 324582 h 415138"/>
                  <a:gd name="connsiteX542" fmla="*/ 97109 w 908747"/>
                  <a:gd name="connsiteY542" fmla="*/ 324582 h 415138"/>
                  <a:gd name="connsiteX543" fmla="*/ 97109 w 908747"/>
                  <a:gd name="connsiteY543" fmla="*/ 328422 h 415138"/>
                  <a:gd name="connsiteX544" fmla="*/ 97246 w 908747"/>
                  <a:gd name="connsiteY544" fmla="*/ 329931 h 415138"/>
                  <a:gd name="connsiteX545" fmla="*/ 97521 w 908747"/>
                  <a:gd name="connsiteY545" fmla="*/ 331303 h 415138"/>
                  <a:gd name="connsiteX546" fmla="*/ 97932 w 908747"/>
                  <a:gd name="connsiteY546" fmla="*/ 332538 h 415138"/>
                  <a:gd name="connsiteX547" fmla="*/ 99441 w 908747"/>
                  <a:gd name="connsiteY547" fmla="*/ 335006 h 415138"/>
                  <a:gd name="connsiteX548" fmla="*/ 99167 w 908747"/>
                  <a:gd name="connsiteY548" fmla="*/ 334458 h 415138"/>
                  <a:gd name="connsiteX549" fmla="*/ 100127 w 908747"/>
                  <a:gd name="connsiteY549" fmla="*/ 335692 h 415138"/>
                  <a:gd name="connsiteX550" fmla="*/ 101224 w 908747"/>
                  <a:gd name="connsiteY550" fmla="*/ 336789 h 415138"/>
                  <a:gd name="connsiteX551" fmla="*/ 102047 w 908747"/>
                  <a:gd name="connsiteY551" fmla="*/ 337475 h 415138"/>
                  <a:gd name="connsiteX552" fmla="*/ 103007 w 908747"/>
                  <a:gd name="connsiteY552" fmla="*/ 338161 h 415138"/>
                  <a:gd name="connsiteX553" fmla="*/ 103556 w 908747"/>
                  <a:gd name="connsiteY553" fmla="*/ 338435 h 415138"/>
                  <a:gd name="connsiteX554" fmla="*/ 104379 w 908747"/>
                  <a:gd name="connsiteY554" fmla="*/ 338573 h 415138"/>
                  <a:gd name="connsiteX555" fmla="*/ 105750 w 908747"/>
                  <a:gd name="connsiteY555" fmla="*/ 338573 h 415138"/>
                  <a:gd name="connsiteX556" fmla="*/ 107396 w 908747"/>
                  <a:gd name="connsiteY556" fmla="*/ 338298 h 415138"/>
                  <a:gd name="connsiteX557" fmla="*/ 106710 w 908747"/>
                  <a:gd name="connsiteY557" fmla="*/ 338435 h 415138"/>
                  <a:gd name="connsiteX558" fmla="*/ 113157 w 908747"/>
                  <a:gd name="connsiteY558" fmla="*/ 336652 h 415138"/>
                  <a:gd name="connsiteX559" fmla="*/ 112608 w 908747"/>
                  <a:gd name="connsiteY559" fmla="*/ 336789 h 415138"/>
                  <a:gd name="connsiteX560" fmla="*/ 118232 w 908747"/>
                  <a:gd name="connsiteY560" fmla="*/ 334458 h 415138"/>
                  <a:gd name="connsiteX561" fmla="*/ 123581 w 908747"/>
                  <a:gd name="connsiteY561" fmla="*/ 331166 h 415138"/>
                  <a:gd name="connsiteX562" fmla="*/ 123444 w 908747"/>
                  <a:gd name="connsiteY562" fmla="*/ 331303 h 415138"/>
                  <a:gd name="connsiteX563" fmla="*/ 131674 w 908747"/>
                  <a:gd name="connsiteY563" fmla="*/ 324719 h 415138"/>
                  <a:gd name="connsiteX564" fmla="*/ 141686 w 908747"/>
                  <a:gd name="connsiteY564" fmla="*/ 316215 h 415138"/>
                  <a:gd name="connsiteX565" fmla="*/ 141549 w 908747"/>
                  <a:gd name="connsiteY565" fmla="*/ 316352 h 415138"/>
                  <a:gd name="connsiteX566" fmla="*/ 141823 w 908747"/>
                  <a:gd name="connsiteY566" fmla="*/ 316078 h 415138"/>
                  <a:gd name="connsiteX567" fmla="*/ 141961 w 908747"/>
                  <a:gd name="connsiteY567" fmla="*/ 315941 h 415138"/>
                  <a:gd name="connsiteX568" fmla="*/ 141961 w 908747"/>
                  <a:gd name="connsiteY568" fmla="*/ 315941 h 415138"/>
                  <a:gd name="connsiteX569" fmla="*/ 191475 w 908747"/>
                  <a:gd name="connsiteY569" fmla="*/ 264917 h 415138"/>
                  <a:gd name="connsiteX570" fmla="*/ 191064 w 908747"/>
                  <a:gd name="connsiteY570" fmla="*/ 265329 h 415138"/>
                  <a:gd name="connsiteX571" fmla="*/ 216027 w 908747"/>
                  <a:gd name="connsiteY571" fmla="*/ 235428 h 415138"/>
                  <a:gd name="connsiteX572" fmla="*/ 218359 w 908747"/>
                  <a:gd name="connsiteY572" fmla="*/ 232274 h 415138"/>
                  <a:gd name="connsiteX573" fmla="*/ 225765 w 908747"/>
                  <a:gd name="connsiteY573" fmla="*/ 222123 h 415138"/>
                  <a:gd name="connsiteX574" fmla="*/ 237424 w 908747"/>
                  <a:gd name="connsiteY574" fmla="*/ 206213 h 415138"/>
                  <a:gd name="connsiteX575" fmla="*/ 255529 w 908747"/>
                  <a:gd name="connsiteY575" fmla="*/ 177684 h 415138"/>
                  <a:gd name="connsiteX576" fmla="*/ 257175 w 908747"/>
                  <a:gd name="connsiteY576" fmla="*/ 174529 h 415138"/>
                  <a:gd name="connsiteX577" fmla="*/ 262113 w 908747"/>
                  <a:gd name="connsiteY577" fmla="*/ 165476 h 415138"/>
                  <a:gd name="connsiteX578" fmla="*/ 269931 w 908747"/>
                  <a:gd name="connsiteY578" fmla="*/ 151349 h 415138"/>
                  <a:gd name="connsiteX579" fmla="*/ 269931 w 908747"/>
                  <a:gd name="connsiteY579" fmla="*/ 151486 h 415138"/>
                  <a:gd name="connsiteX580" fmla="*/ 275692 w 908747"/>
                  <a:gd name="connsiteY580" fmla="*/ 139965 h 415138"/>
                  <a:gd name="connsiteX581" fmla="*/ 281315 w 908747"/>
                  <a:gd name="connsiteY581" fmla="*/ 123369 h 415138"/>
                  <a:gd name="connsiteX582" fmla="*/ 285704 w 908747"/>
                  <a:gd name="connsiteY582" fmla="*/ 111710 h 415138"/>
                  <a:gd name="connsiteX583" fmla="*/ 289682 w 908747"/>
                  <a:gd name="connsiteY583" fmla="*/ 101286 h 415138"/>
                  <a:gd name="connsiteX584" fmla="*/ 289545 w 908747"/>
                  <a:gd name="connsiteY584" fmla="*/ 101834 h 415138"/>
                  <a:gd name="connsiteX585" fmla="*/ 293934 w 908747"/>
                  <a:gd name="connsiteY585" fmla="*/ 92096 h 415138"/>
                  <a:gd name="connsiteX586" fmla="*/ 296266 w 908747"/>
                  <a:gd name="connsiteY586" fmla="*/ 89764 h 415138"/>
                  <a:gd name="connsiteX587" fmla="*/ 299420 w 908747"/>
                  <a:gd name="connsiteY587" fmla="*/ 88530 h 415138"/>
                  <a:gd name="connsiteX588" fmla="*/ 305044 w 908747"/>
                  <a:gd name="connsiteY588" fmla="*/ 93467 h 415138"/>
                  <a:gd name="connsiteX589" fmla="*/ 304084 w 908747"/>
                  <a:gd name="connsiteY589" fmla="*/ 98543 h 415138"/>
                  <a:gd name="connsiteX590" fmla="*/ 302164 w 908747"/>
                  <a:gd name="connsiteY590" fmla="*/ 105263 h 415138"/>
                  <a:gd name="connsiteX591" fmla="*/ 297089 w 908747"/>
                  <a:gd name="connsiteY591" fmla="*/ 117333 h 415138"/>
                  <a:gd name="connsiteX592" fmla="*/ 291739 w 908747"/>
                  <a:gd name="connsiteY592" fmla="*/ 128855 h 415138"/>
                  <a:gd name="connsiteX593" fmla="*/ 282001 w 908747"/>
                  <a:gd name="connsiteY593" fmla="*/ 149017 h 415138"/>
                  <a:gd name="connsiteX594" fmla="*/ 281590 w 908747"/>
                  <a:gd name="connsiteY594" fmla="*/ 149840 h 415138"/>
                  <a:gd name="connsiteX595" fmla="*/ 274046 w 908747"/>
                  <a:gd name="connsiteY595" fmla="*/ 172609 h 415138"/>
                  <a:gd name="connsiteX596" fmla="*/ 260192 w 908747"/>
                  <a:gd name="connsiteY596" fmla="*/ 216911 h 415138"/>
                  <a:gd name="connsiteX597" fmla="*/ 246476 w 908747"/>
                  <a:gd name="connsiteY597" fmla="*/ 262174 h 415138"/>
                  <a:gd name="connsiteX598" fmla="*/ 240030 w 908747"/>
                  <a:gd name="connsiteY598" fmla="*/ 283845 h 415138"/>
                  <a:gd name="connsiteX599" fmla="*/ 234407 w 908747"/>
                  <a:gd name="connsiteY599" fmla="*/ 303185 h 415138"/>
                  <a:gd name="connsiteX600" fmla="*/ 228097 w 908747"/>
                  <a:gd name="connsiteY600" fmla="*/ 326365 h 415138"/>
                  <a:gd name="connsiteX601" fmla="*/ 219868 w 908747"/>
                  <a:gd name="connsiteY601" fmla="*/ 358461 h 415138"/>
                  <a:gd name="connsiteX602" fmla="*/ 220005 w 908747"/>
                  <a:gd name="connsiteY602" fmla="*/ 357775 h 415138"/>
                  <a:gd name="connsiteX603" fmla="*/ 217262 w 908747"/>
                  <a:gd name="connsiteY603" fmla="*/ 374371 h 415138"/>
                  <a:gd name="connsiteX604" fmla="*/ 217262 w 908747"/>
                  <a:gd name="connsiteY604" fmla="*/ 378760 h 415138"/>
                  <a:gd name="connsiteX605" fmla="*/ 218222 w 908747"/>
                  <a:gd name="connsiteY605" fmla="*/ 385481 h 415138"/>
                  <a:gd name="connsiteX606" fmla="*/ 218222 w 908747"/>
                  <a:gd name="connsiteY606" fmla="*/ 385344 h 415138"/>
                  <a:gd name="connsiteX607" fmla="*/ 218633 w 908747"/>
                  <a:gd name="connsiteY607" fmla="*/ 387264 h 415138"/>
                  <a:gd name="connsiteX608" fmla="*/ 218359 w 908747"/>
                  <a:gd name="connsiteY608" fmla="*/ 386715 h 415138"/>
                  <a:gd name="connsiteX609" fmla="*/ 218907 w 908747"/>
                  <a:gd name="connsiteY609" fmla="*/ 388224 h 415138"/>
                  <a:gd name="connsiteX610" fmla="*/ 218770 w 908747"/>
                  <a:gd name="connsiteY610" fmla="*/ 387813 h 415138"/>
                  <a:gd name="connsiteX611" fmla="*/ 218907 w 908747"/>
                  <a:gd name="connsiteY611" fmla="*/ 388224 h 415138"/>
                  <a:gd name="connsiteX612" fmla="*/ 219044 w 908747"/>
                  <a:gd name="connsiteY612" fmla="*/ 388361 h 415138"/>
                  <a:gd name="connsiteX613" fmla="*/ 219044 w 908747"/>
                  <a:gd name="connsiteY613" fmla="*/ 388224 h 415138"/>
                  <a:gd name="connsiteX614" fmla="*/ 219456 w 908747"/>
                  <a:gd name="connsiteY614" fmla="*/ 389184 h 415138"/>
                  <a:gd name="connsiteX615" fmla="*/ 220005 w 908747"/>
                  <a:gd name="connsiteY615" fmla="*/ 390008 h 415138"/>
                  <a:gd name="connsiteX616" fmla="*/ 220828 w 908747"/>
                  <a:gd name="connsiteY616" fmla="*/ 390831 h 415138"/>
                  <a:gd name="connsiteX617" fmla="*/ 221513 w 908747"/>
                  <a:gd name="connsiteY617" fmla="*/ 391379 h 415138"/>
                  <a:gd name="connsiteX618" fmla="*/ 222885 w 908747"/>
                  <a:gd name="connsiteY618" fmla="*/ 392202 h 415138"/>
                  <a:gd name="connsiteX619" fmla="*/ 222611 w 908747"/>
                  <a:gd name="connsiteY619" fmla="*/ 392065 h 415138"/>
                  <a:gd name="connsiteX620" fmla="*/ 225217 w 908747"/>
                  <a:gd name="connsiteY620" fmla="*/ 393162 h 415138"/>
                  <a:gd name="connsiteX621" fmla="*/ 226451 w 908747"/>
                  <a:gd name="connsiteY621" fmla="*/ 393437 h 415138"/>
                  <a:gd name="connsiteX622" fmla="*/ 226177 w 908747"/>
                  <a:gd name="connsiteY622" fmla="*/ 393299 h 415138"/>
                  <a:gd name="connsiteX623" fmla="*/ 227137 w 908747"/>
                  <a:gd name="connsiteY623" fmla="*/ 393437 h 415138"/>
                  <a:gd name="connsiteX624" fmla="*/ 228097 w 908747"/>
                  <a:gd name="connsiteY624" fmla="*/ 393299 h 415138"/>
                  <a:gd name="connsiteX625" fmla="*/ 229743 w 908747"/>
                  <a:gd name="connsiteY625" fmla="*/ 392888 h 415138"/>
                  <a:gd name="connsiteX626" fmla="*/ 229743 w 908747"/>
                  <a:gd name="connsiteY626" fmla="*/ 392888 h 415138"/>
                  <a:gd name="connsiteX627" fmla="*/ 232760 w 908747"/>
                  <a:gd name="connsiteY627" fmla="*/ 391653 h 415138"/>
                  <a:gd name="connsiteX628" fmla="*/ 237973 w 908747"/>
                  <a:gd name="connsiteY628" fmla="*/ 388499 h 415138"/>
                  <a:gd name="connsiteX629" fmla="*/ 237836 w 908747"/>
                  <a:gd name="connsiteY629" fmla="*/ 388636 h 415138"/>
                  <a:gd name="connsiteX630" fmla="*/ 238247 w 908747"/>
                  <a:gd name="connsiteY630" fmla="*/ 388361 h 415138"/>
                  <a:gd name="connsiteX631" fmla="*/ 238384 w 908747"/>
                  <a:gd name="connsiteY631" fmla="*/ 388361 h 415138"/>
                  <a:gd name="connsiteX632" fmla="*/ 238384 w 908747"/>
                  <a:gd name="connsiteY632" fmla="*/ 388361 h 415138"/>
                  <a:gd name="connsiteX633" fmla="*/ 246751 w 908747"/>
                  <a:gd name="connsiteY633" fmla="*/ 381778 h 415138"/>
                  <a:gd name="connsiteX634" fmla="*/ 246339 w 908747"/>
                  <a:gd name="connsiteY634" fmla="*/ 382189 h 415138"/>
                  <a:gd name="connsiteX635" fmla="*/ 254432 w 908747"/>
                  <a:gd name="connsiteY635" fmla="*/ 373822 h 415138"/>
                  <a:gd name="connsiteX636" fmla="*/ 254020 w 908747"/>
                  <a:gd name="connsiteY636" fmla="*/ 374234 h 415138"/>
                  <a:gd name="connsiteX637" fmla="*/ 266502 w 908747"/>
                  <a:gd name="connsiteY637" fmla="*/ 359558 h 415138"/>
                  <a:gd name="connsiteX638" fmla="*/ 280081 w 908747"/>
                  <a:gd name="connsiteY638" fmla="*/ 341590 h 415138"/>
                  <a:gd name="connsiteX639" fmla="*/ 289408 w 908747"/>
                  <a:gd name="connsiteY639" fmla="*/ 328148 h 415138"/>
                  <a:gd name="connsiteX640" fmla="*/ 308198 w 908747"/>
                  <a:gd name="connsiteY640" fmla="*/ 300442 h 415138"/>
                  <a:gd name="connsiteX641" fmla="*/ 330556 w 908747"/>
                  <a:gd name="connsiteY641" fmla="*/ 263271 h 415138"/>
                  <a:gd name="connsiteX642" fmla="*/ 332613 w 908747"/>
                  <a:gd name="connsiteY642" fmla="*/ 259431 h 415138"/>
                  <a:gd name="connsiteX643" fmla="*/ 339059 w 908747"/>
                  <a:gd name="connsiteY643" fmla="*/ 247087 h 415138"/>
                  <a:gd name="connsiteX644" fmla="*/ 349346 w 908747"/>
                  <a:gd name="connsiteY644" fmla="*/ 227473 h 415138"/>
                  <a:gd name="connsiteX645" fmla="*/ 349072 w 908747"/>
                  <a:gd name="connsiteY645" fmla="*/ 228021 h 415138"/>
                  <a:gd name="connsiteX646" fmla="*/ 351678 w 908747"/>
                  <a:gd name="connsiteY646" fmla="*/ 221987 h 415138"/>
                  <a:gd name="connsiteX647" fmla="*/ 354696 w 908747"/>
                  <a:gd name="connsiteY647" fmla="*/ 210876 h 415138"/>
                  <a:gd name="connsiteX648" fmla="*/ 359222 w 908747"/>
                  <a:gd name="connsiteY648" fmla="*/ 194280 h 415138"/>
                  <a:gd name="connsiteX649" fmla="*/ 363611 w 908747"/>
                  <a:gd name="connsiteY649" fmla="*/ 179467 h 415138"/>
                  <a:gd name="connsiteX650" fmla="*/ 369372 w 908747"/>
                  <a:gd name="connsiteY650" fmla="*/ 159990 h 415138"/>
                  <a:gd name="connsiteX651" fmla="*/ 374996 w 908747"/>
                  <a:gd name="connsiteY651" fmla="*/ 142708 h 415138"/>
                  <a:gd name="connsiteX652" fmla="*/ 379522 w 908747"/>
                  <a:gd name="connsiteY652" fmla="*/ 131186 h 415138"/>
                  <a:gd name="connsiteX653" fmla="*/ 384048 w 908747"/>
                  <a:gd name="connsiteY653" fmla="*/ 122271 h 415138"/>
                  <a:gd name="connsiteX654" fmla="*/ 383911 w 908747"/>
                  <a:gd name="connsiteY654" fmla="*/ 122408 h 415138"/>
                  <a:gd name="connsiteX655" fmla="*/ 385008 w 908747"/>
                  <a:gd name="connsiteY655" fmla="*/ 120214 h 415138"/>
                  <a:gd name="connsiteX656" fmla="*/ 390357 w 908747"/>
                  <a:gd name="connsiteY656" fmla="*/ 117608 h 415138"/>
                  <a:gd name="connsiteX657" fmla="*/ 394884 w 908747"/>
                  <a:gd name="connsiteY657" fmla="*/ 119665 h 415138"/>
                  <a:gd name="connsiteX658" fmla="*/ 395844 w 908747"/>
                  <a:gd name="connsiteY658" fmla="*/ 121174 h 415138"/>
                  <a:gd name="connsiteX659" fmla="*/ 396667 w 908747"/>
                  <a:gd name="connsiteY659" fmla="*/ 123780 h 415138"/>
                  <a:gd name="connsiteX660" fmla="*/ 395707 w 908747"/>
                  <a:gd name="connsiteY660" fmla="*/ 131186 h 415138"/>
                  <a:gd name="connsiteX661" fmla="*/ 394198 w 908747"/>
                  <a:gd name="connsiteY661" fmla="*/ 137359 h 415138"/>
                  <a:gd name="connsiteX662" fmla="*/ 391318 w 908747"/>
                  <a:gd name="connsiteY662" fmla="*/ 146823 h 415138"/>
                  <a:gd name="connsiteX663" fmla="*/ 382676 w 908747"/>
                  <a:gd name="connsiteY663" fmla="*/ 172197 h 415138"/>
                  <a:gd name="connsiteX664" fmla="*/ 380482 w 908747"/>
                  <a:gd name="connsiteY664" fmla="*/ 178233 h 415138"/>
                  <a:gd name="connsiteX665" fmla="*/ 374721 w 908747"/>
                  <a:gd name="connsiteY665" fmla="*/ 193457 h 415138"/>
                  <a:gd name="connsiteX666" fmla="*/ 372252 w 908747"/>
                  <a:gd name="connsiteY666" fmla="*/ 199904 h 415138"/>
                  <a:gd name="connsiteX667" fmla="*/ 367726 w 908747"/>
                  <a:gd name="connsiteY667" fmla="*/ 210191 h 415138"/>
                  <a:gd name="connsiteX668" fmla="*/ 361417 w 908747"/>
                  <a:gd name="connsiteY668" fmla="*/ 224455 h 415138"/>
                  <a:gd name="connsiteX669" fmla="*/ 358811 w 908747"/>
                  <a:gd name="connsiteY669" fmla="*/ 230353 h 415138"/>
                  <a:gd name="connsiteX670" fmla="*/ 355382 w 908747"/>
                  <a:gd name="connsiteY670" fmla="*/ 244069 h 415138"/>
                  <a:gd name="connsiteX671" fmla="*/ 347152 w 908747"/>
                  <a:gd name="connsiteY671" fmla="*/ 279319 h 415138"/>
                  <a:gd name="connsiteX672" fmla="*/ 347152 w 908747"/>
                  <a:gd name="connsiteY672" fmla="*/ 278908 h 415138"/>
                  <a:gd name="connsiteX673" fmla="*/ 339745 w 908747"/>
                  <a:gd name="connsiteY673" fmla="*/ 316490 h 415138"/>
                  <a:gd name="connsiteX674" fmla="*/ 338922 w 908747"/>
                  <a:gd name="connsiteY674" fmla="*/ 321564 h 415138"/>
                  <a:gd name="connsiteX675" fmla="*/ 336728 w 908747"/>
                  <a:gd name="connsiteY675" fmla="*/ 335280 h 415138"/>
                  <a:gd name="connsiteX676" fmla="*/ 334945 w 908747"/>
                  <a:gd name="connsiteY676" fmla="*/ 346390 h 415138"/>
                  <a:gd name="connsiteX677" fmla="*/ 333025 w 908747"/>
                  <a:gd name="connsiteY677" fmla="*/ 364633 h 415138"/>
                  <a:gd name="connsiteX678" fmla="*/ 333025 w 908747"/>
                  <a:gd name="connsiteY678" fmla="*/ 363947 h 415138"/>
                  <a:gd name="connsiteX679" fmla="*/ 333025 w 908747"/>
                  <a:gd name="connsiteY679" fmla="*/ 383286 h 415138"/>
                  <a:gd name="connsiteX680" fmla="*/ 333025 w 908747"/>
                  <a:gd name="connsiteY680" fmla="*/ 383150 h 415138"/>
                  <a:gd name="connsiteX681" fmla="*/ 333436 w 908747"/>
                  <a:gd name="connsiteY681" fmla="*/ 386990 h 415138"/>
                  <a:gd name="connsiteX682" fmla="*/ 333436 w 908747"/>
                  <a:gd name="connsiteY682" fmla="*/ 386990 h 415138"/>
                  <a:gd name="connsiteX683" fmla="*/ 333436 w 908747"/>
                  <a:gd name="connsiteY683" fmla="*/ 387127 h 415138"/>
                  <a:gd name="connsiteX684" fmla="*/ 333573 w 908747"/>
                  <a:gd name="connsiteY684" fmla="*/ 387676 h 415138"/>
                  <a:gd name="connsiteX685" fmla="*/ 333573 w 908747"/>
                  <a:gd name="connsiteY685" fmla="*/ 387402 h 415138"/>
                  <a:gd name="connsiteX686" fmla="*/ 335630 w 908747"/>
                  <a:gd name="connsiteY686" fmla="*/ 395082 h 415138"/>
                  <a:gd name="connsiteX687" fmla="*/ 335630 w 908747"/>
                  <a:gd name="connsiteY687" fmla="*/ 394945 h 415138"/>
                  <a:gd name="connsiteX688" fmla="*/ 337002 w 908747"/>
                  <a:gd name="connsiteY688" fmla="*/ 398100 h 415138"/>
                  <a:gd name="connsiteX689" fmla="*/ 336728 w 908747"/>
                  <a:gd name="connsiteY689" fmla="*/ 397551 h 415138"/>
                  <a:gd name="connsiteX690" fmla="*/ 338648 w 908747"/>
                  <a:gd name="connsiteY690" fmla="*/ 400843 h 415138"/>
                  <a:gd name="connsiteX691" fmla="*/ 338374 w 908747"/>
                  <a:gd name="connsiteY691" fmla="*/ 400295 h 415138"/>
                  <a:gd name="connsiteX692" fmla="*/ 339197 w 908747"/>
                  <a:gd name="connsiteY692" fmla="*/ 401254 h 415138"/>
                  <a:gd name="connsiteX693" fmla="*/ 340294 w 908747"/>
                  <a:gd name="connsiteY693" fmla="*/ 402215 h 415138"/>
                  <a:gd name="connsiteX694" fmla="*/ 341528 w 908747"/>
                  <a:gd name="connsiteY694" fmla="*/ 403038 h 415138"/>
                  <a:gd name="connsiteX695" fmla="*/ 342900 w 908747"/>
                  <a:gd name="connsiteY695" fmla="*/ 403860 h 415138"/>
                  <a:gd name="connsiteX696" fmla="*/ 342488 w 908747"/>
                  <a:gd name="connsiteY696" fmla="*/ 403724 h 415138"/>
                  <a:gd name="connsiteX697" fmla="*/ 345506 w 908747"/>
                  <a:gd name="connsiteY697" fmla="*/ 405095 h 415138"/>
                  <a:gd name="connsiteX698" fmla="*/ 346603 w 908747"/>
                  <a:gd name="connsiteY698" fmla="*/ 405369 h 415138"/>
                  <a:gd name="connsiteX699" fmla="*/ 348112 w 908747"/>
                  <a:gd name="connsiteY699" fmla="*/ 405644 h 415138"/>
                  <a:gd name="connsiteX700" fmla="*/ 349346 w 908747"/>
                  <a:gd name="connsiteY700" fmla="*/ 405644 h 415138"/>
                  <a:gd name="connsiteX701" fmla="*/ 350718 w 908747"/>
                  <a:gd name="connsiteY701" fmla="*/ 405506 h 415138"/>
                  <a:gd name="connsiteX702" fmla="*/ 350307 w 908747"/>
                  <a:gd name="connsiteY702" fmla="*/ 405644 h 415138"/>
                  <a:gd name="connsiteX703" fmla="*/ 350718 w 908747"/>
                  <a:gd name="connsiteY703" fmla="*/ 405506 h 415138"/>
                  <a:gd name="connsiteX704" fmla="*/ 350993 w 908747"/>
                  <a:gd name="connsiteY704" fmla="*/ 405506 h 415138"/>
                  <a:gd name="connsiteX705" fmla="*/ 350718 w 908747"/>
                  <a:gd name="connsiteY705" fmla="*/ 405506 h 415138"/>
                  <a:gd name="connsiteX706" fmla="*/ 354010 w 908747"/>
                  <a:gd name="connsiteY706" fmla="*/ 404547 h 415138"/>
                  <a:gd name="connsiteX707" fmla="*/ 353873 w 908747"/>
                  <a:gd name="connsiteY707" fmla="*/ 404547 h 415138"/>
                  <a:gd name="connsiteX708" fmla="*/ 354010 w 908747"/>
                  <a:gd name="connsiteY708" fmla="*/ 404409 h 415138"/>
                  <a:gd name="connsiteX709" fmla="*/ 354284 w 908747"/>
                  <a:gd name="connsiteY709" fmla="*/ 404272 h 415138"/>
                  <a:gd name="connsiteX710" fmla="*/ 354147 w 908747"/>
                  <a:gd name="connsiteY710" fmla="*/ 404272 h 415138"/>
                  <a:gd name="connsiteX711" fmla="*/ 357165 w 908747"/>
                  <a:gd name="connsiteY711" fmla="*/ 403038 h 415138"/>
                  <a:gd name="connsiteX712" fmla="*/ 357028 w 908747"/>
                  <a:gd name="connsiteY712" fmla="*/ 403038 h 415138"/>
                  <a:gd name="connsiteX713" fmla="*/ 362514 w 908747"/>
                  <a:gd name="connsiteY713" fmla="*/ 399883 h 415138"/>
                  <a:gd name="connsiteX714" fmla="*/ 361965 w 908747"/>
                  <a:gd name="connsiteY714" fmla="*/ 400157 h 415138"/>
                  <a:gd name="connsiteX715" fmla="*/ 365120 w 908747"/>
                  <a:gd name="connsiteY715" fmla="*/ 397689 h 415138"/>
                  <a:gd name="connsiteX716" fmla="*/ 370881 w 908747"/>
                  <a:gd name="connsiteY716" fmla="*/ 391790 h 415138"/>
                  <a:gd name="connsiteX717" fmla="*/ 381716 w 908747"/>
                  <a:gd name="connsiteY717" fmla="*/ 377800 h 415138"/>
                  <a:gd name="connsiteX718" fmla="*/ 391318 w 908747"/>
                  <a:gd name="connsiteY718" fmla="*/ 361890 h 415138"/>
                  <a:gd name="connsiteX719" fmla="*/ 401879 w 908747"/>
                  <a:gd name="connsiteY719" fmla="*/ 342276 h 415138"/>
                  <a:gd name="connsiteX720" fmla="*/ 401742 w 908747"/>
                  <a:gd name="connsiteY720" fmla="*/ 342550 h 415138"/>
                  <a:gd name="connsiteX721" fmla="*/ 408188 w 908747"/>
                  <a:gd name="connsiteY721" fmla="*/ 329245 h 415138"/>
                  <a:gd name="connsiteX722" fmla="*/ 410657 w 908747"/>
                  <a:gd name="connsiteY722" fmla="*/ 323896 h 415138"/>
                  <a:gd name="connsiteX723" fmla="*/ 413675 w 908747"/>
                  <a:gd name="connsiteY723" fmla="*/ 316764 h 415138"/>
                  <a:gd name="connsiteX724" fmla="*/ 413675 w 908747"/>
                  <a:gd name="connsiteY724" fmla="*/ 315255 h 415138"/>
                  <a:gd name="connsiteX725" fmla="*/ 413949 w 908747"/>
                  <a:gd name="connsiteY725" fmla="*/ 308946 h 415138"/>
                  <a:gd name="connsiteX726" fmla="*/ 414772 w 908747"/>
                  <a:gd name="connsiteY726" fmla="*/ 296190 h 415138"/>
                  <a:gd name="connsiteX727" fmla="*/ 415732 w 908747"/>
                  <a:gd name="connsiteY727" fmla="*/ 280965 h 415138"/>
                  <a:gd name="connsiteX728" fmla="*/ 416144 w 908747"/>
                  <a:gd name="connsiteY728" fmla="*/ 273696 h 415138"/>
                  <a:gd name="connsiteX729" fmla="*/ 418475 w 908747"/>
                  <a:gd name="connsiteY729" fmla="*/ 249281 h 415138"/>
                  <a:gd name="connsiteX730" fmla="*/ 419847 w 908747"/>
                  <a:gd name="connsiteY730" fmla="*/ 236114 h 415138"/>
                  <a:gd name="connsiteX731" fmla="*/ 420258 w 908747"/>
                  <a:gd name="connsiteY731" fmla="*/ 231588 h 415138"/>
                  <a:gd name="connsiteX732" fmla="*/ 424236 w 908747"/>
                  <a:gd name="connsiteY732" fmla="*/ 204018 h 415138"/>
                  <a:gd name="connsiteX733" fmla="*/ 425882 w 908747"/>
                  <a:gd name="connsiteY733" fmla="*/ 192497 h 415138"/>
                  <a:gd name="connsiteX734" fmla="*/ 429311 w 908747"/>
                  <a:gd name="connsiteY734" fmla="*/ 173157 h 415138"/>
                  <a:gd name="connsiteX735" fmla="*/ 435757 w 908747"/>
                  <a:gd name="connsiteY735" fmla="*/ 145725 h 415138"/>
                  <a:gd name="connsiteX736" fmla="*/ 439872 w 908747"/>
                  <a:gd name="connsiteY736" fmla="*/ 131872 h 415138"/>
                  <a:gd name="connsiteX737" fmla="*/ 445770 w 908747"/>
                  <a:gd name="connsiteY737" fmla="*/ 116647 h 415138"/>
                  <a:gd name="connsiteX738" fmla="*/ 450022 w 908747"/>
                  <a:gd name="connsiteY738" fmla="*/ 108281 h 415138"/>
                  <a:gd name="connsiteX739" fmla="*/ 452765 w 908747"/>
                  <a:gd name="connsiteY739" fmla="*/ 104852 h 415138"/>
                  <a:gd name="connsiteX740" fmla="*/ 455920 w 908747"/>
                  <a:gd name="connsiteY740" fmla="*/ 102246 h 415138"/>
                  <a:gd name="connsiteX741" fmla="*/ 461543 w 908747"/>
                  <a:gd name="connsiteY741" fmla="*/ 99914 h 415138"/>
                  <a:gd name="connsiteX742" fmla="*/ 464424 w 908747"/>
                  <a:gd name="connsiteY742" fmla="*/ 99640 h 415138"/>
                  <a:gd name="connsiteX743" fmla="*/ 467579 w 908747"/>
                  <a:gd name="connsiteY743" fmla="*/ 100463 h 415138"/>
                  <a:gd name="connsiteX744" fmla="*/ 471419 w 908747"/>
                  <a:gd name="connsiteY744" fmla="*/ 104166 h 415138"/>
                  <a:gd name="connsiteX745" fmla="*/ 473339 w 908747"/>
                  <a:gd name="connsiteY745" fmla="*/ 108006 h 415138"/>
                  <a:gd name="connsiteX746" fmla="*/ 474711 w 908747"/>
                  <a:gd name="connsiteY746" fmla="*/ 112121 h 415138"/>
                  <a:gd name="connsiteX747" fmla="*/ 475945 w 908747"/>
                  <a:gd name="connsiteY747" fmla="*/ 122546 h 415138"/>
                  <a:gd name="connsiteX748" fmla="*/ 475808 w 908747"/>
                  <a:gd name="connsiteY748" fmla="*/ 129540 h 415138"/>
                  <a:gd name="connsiteX749" fmla="*/ 475259 w 908747"/>
                  <a:gd name="connsiteY749" fmla="*/ 137907 h 415138"/>
                  <a:gd name="connsiteX750" fmla="*/ 473065 w 908747"/>
                  <a:gd name="connsiteY750" fmla="*/ 154230 h 415138"/>
                  <a:gd name="connsiteX751" fmla="*/ 470459 w 908747"/>
                  <a:gd name="connsiteY751" fmla="*/ 170003 h 415138"/>
                  <a:gd name="connsiteX752" fmla="*/ 469087 w 908747"/>
                  <a:gd name="connsiteY752" fmla="*/ 178507 h 415138"/>
                  <a:gd name="connsiteX753" fmla="*/ 467167 w 908747"/>
                  <a:gd name="connsiteY753" fmla="*/ 187148 h 415138"/>
                  <a:gd name="connsiteX754" fmla="*/ 461681 w 908747"/>
                  <a:gd name="connsiteY754" fmla="*/ 211974 h 415138"/>
                  <a:gd name="connsiteX755" fmla="*/ 459898 w 908747"/>
                  <a:gd name="connsiteY755" fmla="*/ 218009 h 415138"/>
                  <a:gd name="connsiteX756" fmla="*/ 455371 w 908747"/>
                  <a:gd name="connsiteY756" fmla="*/ 233645 h 415138"/>
                  <a:gd name="connsiteX757" fmla="*/ 451531 w 908747"/>
                  <a:gd name="connsiteY757" fmla="*/ 246675 h 415138"/>
                  <a:gd name="connsiteX758" fmla="*/ 450022 w 908747"/>
                  <a:gd name="connsiteY758" fmla="*/ 251476 h 415138"/>
                  <a:gd name="connsiteX759" fmla="*/ 440558 w 908747"/>
                  <a:gd name="connsiteY759" fmla="*/ 277399 h 415138"/>
                  <a:gd name="connsiteX760" fmla="*/ 434797 w 908747"/>
                  <a:gd name="connsiteY760" fmla="*/ 292761 h 415138"/>
                  <a:gd name="connsiteX761" fmla="*/ 423413 w 908747"/>
                  <a:gd name="connsiteY761" fmla="*/ 319233 h 415138"/>
                  <a:gd name="connsiteX762" fmla="*/ 423962 w 908747"/>
                  <a:gd name="connsiteY762" fmla="*/ 350094 h 415138"/>
                  <a:gd name="connsiteX763" fmla="*/ 423962 w 908747"/>
                  <a:gd name="connsiteY763" fmla="*/ 349408 h 415138"/>
                  <a:gd name="connsiteX764" fmla="*/ 426979 w 908747"/>
                  <a:gd name="connsiteY764" fmla="*/ 372039 h 415138"/>
                  <a:gd name="connsiteX765" fmla="*/ 426842 w 908747"/>
                  <a:gd name="connsiteY765" fmla="*/ 371354 h 415138"/>
                  <a:gd name="connsiteX766" fmla="*/ 429448 w 908747"/>
                  <a:gd name="connsiteY766" fmla="*/ 380680 h 415138"/>
                  <a:gd name="connsiteX767" fmla="*/ 429311 w 908747"/>
                  <a:gd name="connsiteY767" fmla="*/ 380406 h 415138"/>
                  <a:gd name="connsiteX768" fmla="*/ 432466 w 908747"/>
                  <a:gd name="connsiteY768" fmla="*/ 387676 h 415138"/>
                  <a:gd name="connsiteX769" fmla="*/ 432466 w 908747"/>
                  <a:gd name="connsiteY769" fmla="*/ 387538 h 415138"/>
                  <a:gd name="connsiteX770" fmla="*/ 433974 w 908747"/>
                  <a:gd name="connsiteY770" fmla="*/ 390282 h 415138"/>
                  <a:gd name="connsiteX771" fmla="*/ 433837 w 908747"/>
                  <a:gd name="connsiteY771" fmla="*/ 390144 h 415138"/>
                  <a:gd name="connsiteX772" fmla="*/ 433974 w 908747"/>
                  <a:gd name="connsiteY772" fmla="*/ 390282 h 415138"/>
                  <a:gd name="connsiteX773" fmla="*/ 434249 w 908747"/>
                  <a:gd name="connsiteY773" fmla="*/ 390693 h 415138"/>
                  <a:gd name="connsiteX774" fmla="*/ 434111 w 908747"/>
                  <a:gd name="connsiteY774" fmla="*/ 390419 h 415138"/>
                  <a:gd name="connsiteX775" fmla="*/ 436306 w 908747"/>
                  <a:gd name="connsiteY775" fmla="*/ 393299 h 415138"/>
                  <a:gd name="connsiteX776" fmla="*/ 438500 w 908747"/>
                  <a:gd name="connsiteY776" fmla="*/ 395494 h 415138"/>
                  <a:gd name="connsiteX777" fmla="*/ 438363 w 908747"/>
                  <a:gd name="connsiteY777" fmla="*/ 395357 h 415138"/>
                  <a:gd name="connsiteX778" fmla="*/ 438775 w 908747"/>
                  <a:gd name="connsiteY778" fmla="*/ 395631 h 415138"/>
                  <a:gd name="connsiteX779" fmla="*/ 438912 w 908747"/>
                  <a:gd name="connsiteY779" fmla="*/ 395768 h 415138"/>
                  <a:gd name="connsiteX780" fmla="*/ 438775 w 908747"/>
                  <a:gd name="connsiteY780" fmla="*/ 395631 h 415138"/>
                  <a:gd name="connsiteX781" fmla="*/ 441655 w 908747"/>
                  <a:gd name="connsiteY781" fmla="*/ 397825 h 415138"/>
                  <a:gd name="connsiteX782" fmla="*/ 442890 w 908747"/>
                  <a:gd name="connsiteY782" fmla="*/ 398648 h 415138"/>
                  <a:gd name="connsiteX783" fmla="*/ 442341 w 908747"/>
                  <a:gd name="connsiteY783" fmla="*/ 398374 h 415138"/>
                  <a:gd name="connsiteX784" fmla="*/ 446044 w 908747"/>
                  <a:gd name="connsiteY784" fmla="*/ 400020 h 415138"/>
                  <a:gd name="connsiteX785" fmla="*/ 445358 w 908747"/>
                  <a:gd name="connsiteY785" fmla="*/ 399746 h 415138"/>
                  <a:gd name="connsiteX786" fmla="*/ 447416 w 908747"/>
                  <a:gd name="connsiteY786" fmla="*/ 400295 h 415138"/>
                  <a:gd name="connsiteX787" fmla="*/ 446730 w 908747"/>
                  <a:gd name="connsiteY787" fmla="*/ 400157 h 415138"/>
                  <a:gd name="connsiteX788" fmla="*/ 448925 w 908747"/>
                  <a:gd name="connsiteY788" fmla="*/ 400431 h 415138"/>
                  <a:gd name="connsiteX789" fmla="*/ 448239 w 908747"/>
                  <a:gd name="connsiteY789" fmla="*/ 400431 h 415138"/>
                  <a:gd name="connsiteX790" fmla="*/ 452491 w 908747"/>
                  <a:gd name="connsiteY790" fmla="*/ 400431 h 415138"/>
                  <a:gd name="connsiteX791" fmla="*/ 456469 w 908747"/>
                  <a:gd name="connsiteY791" fmla="*/ 399883 h 415138"/>
                  <a:gd name="connsiteX792" fmla="*/ 457840 w 908747"/>
                  <a:gd name="connsiteY792" fmla="*/ 399471 h 415138"/>
                  <a:gd name="connsiteX793" fmla="*/ 457429 w 908747"/>
                  <a:gd name="connsiteY793" fmla="*/ 399609 h 415138"/>
                  <a:gd name="connsiteX794" fmla="*/ 460858 w 908747"/>
                  <a:gd name="connsiteY794" fmla="*/ 398237 h 415138"/>
                  <a:gd name="connsiteX795" fmla="*/ 460721 w 908747"/>
                  <a:gd name="connsiteY795" fmla="*/ 398237 h 415138"/>
                  <a:gd name="connsiteX796" fmla="*/ 464424 w 908747"/>
                  <a:gd name="connsiteY796" fmla="*/ 396180 h 415138"/>
                  <a:gd name="connsiteX797" fmla="*/ 464287 w 908747"/>
                  <a:gd name="connsiteY797" fmla="*/ 396180 h 415138"/>
                  <a:gd name="connsiteX798" fmla="*/ 471556 w 908747"/>
                  <a:gd name="connsiteY798" fmla="*/ 390693 h 415138"/>
                  <a:gd name="connsiteX799" fmla="*/ 471419 w 908747"/>
                  <a:gd name="connsiteY799" fmla="*/ 390831 h 415138"/>
                  <a:gd name="connsiteX800" fmla="*/ 471830 w 908747"/>
                  <a:gd name="connsiteY800" fmla="*/ 390419 h 415138"/>
                  <a:gd name="connsiteX801" fmla="*/ 471968 w 908747"/>
                  <a:gd name="connsiteY801" fmla="*/ 390282 h 415138"/>
                  <a:gd name="connsiteX802" fmla="*/ 471968 w 908747"/>
                  <a:gd name="connsiteY802" fmla="*/ 390282 h 415138"/>
                  <a:gd name="connsiteX803" fmla="*/ 478140 w 908747"/>
                  <a:gd name="connsiteY803" fmla="*/ 384247 h 415138"/>
                  <a:gd name="connsiteX804" fmla="*/ 486644 w 908747"/>
                  <a:gd name="connsiteY804" fmla="*/ 373274 h 415138"/>
                  <a:gd name="connsiteX805" fmla="*/ 486506 w 908747"/>
                  <a:gd name="connsiteY805" fmla="*/ 373548 h 415138"/>
                  <a:gd name="connsiteX806" fmla="*/ 493090 w 908747"/>
                  <a:gd name="connsiteY806" fmla="*/ 363261 h 415138"/>
                  <a:gd name="connsiteX807" fmla="*/ 498851 w 908747"/>
                  <a:gd name="connsiteY807" fmla="*/ 352700 h 415138"/>
                  <a:gd name="connsiteX808" fmla="*/ 498714 w 908747"/>
                  <a:gd name="connsiteY808" fmla="*/ 352974 h 415138"/>
                  <a:gd name="connsiteX809" fmla="*/ 513253 w 908747"/>
                  <a:gd name="connsiteY809" fmla="*/ 318410 h 415138"/>
                  <a:gd name="connsiteX810" fmla="*/ 512978 w 908747"/>
                  <a:gd name="connsiteY810" fmla="*/ 319096 h 415138"/>
                  <a:gd name="connsiteX811" fmla="*/ 522031 w 908747"/>
                  <a:gd name="connsiteY811" fmla="*/ 289881 h 415138"/>
                  <a:gd name="connsiteX812" fmla="*/ 527380 w 908747"/>
                  <a:gd name="connsiteY812" fmla="*/ 268346 h 415138"/>
                  <a:gd name="connsiteX813" fmla="*/ 527380 w 908747"/>
                  <a:gd name="connsiteY813" fmla="*/ 267798 h 415138"/>
                  <a:gd name="connsiteX814" fmla="*/ 527106 w 908747"/>
                  <a:gd name="connsiteY814" fmla="*/ 263683 h 415138"/>
                  <a:gd name="connsiteX815" fmla="*/ 525734 w 908747"/>
                  <a:gd name="connsiteY815" fmla="*/ 240503 h 415138"/>
                  <a:gd name="connsiteX816" fmla="*/ 525049 w 908747"/>
                  <a:gd name="connsiteY816" fmla="*/ 228159 h 415138"/>
                  <a:gd name="connsiteX817" fmla="*/ 524911 w 908747"/>
                  <a:gd name="connsiteY817" fmla="*/ 224181 h 415138"/>
                  <a:gd name="connsiteX818" fmla="*/ 524500 w 908747"/>
                  <a:gd name="connsiteY818" fmla="*/ 201001 h 415138"/>
                  <a:gd name="connsiteX819" fmla="*/ 524363 w 908747"/>
                  <a:gd name="connsiteY819" fmla="*/ 177272 h 415138"/>
                  <a:gd name="connsiteX820" fmla="*/ 525460 w 908747"/>
                  <a:gd name="connsiteY820" fmla="*/ 150252 h 415138"/>
                  <a:gd name="connsiteX821" fmla="*/ 528478 w 908747"/>
                  <a:gd name="connsiteY821" fmla="*/ 122820 h 415138"/>
                  <a:gd name="connsiteX822" fmla="*/ 529986 w 908747"/>
                  <a:gd name="connsiteY822" fmla="*/ 113356 h 415138"/>
                  <a:gd name="connsiteX823" fmla="*/ 530809 w 908747"/>
                  <a:gd name="connsiteY823" fmla="*/ 110338 h 415138"/>
                  <a:gd name="connsiteX824" fmla="*/ 532455 w 908747"/>
                  <a:gd name="connsiteY824" fmla="*/ 106772 h 415138"/>
                  <a:gd name="connsiteX825" fmla="*/ 533827 w 908747"/>
                  <a:gd name="connsiteY825" fmla="*/ 104989 h 415138"/>
                  <a:gd name="connsiteX826" fmla="*/ 535198 w 908747"/>
                  <a:gd name="connsiteY826" fmla="*/ 103754 h 415138"/>
                  <a:gd name="connsiteX827" fmla="*/ 537667 w 908747"/>
                  <a:gd name="connsiteY827" fmla="*/ 102657 h 415138"/>
                  <a:gd name="connsiteX828" fmla="*/ 541645 w 908747"/>
                  <a:gd name="connsiteY828" fmla="*/ 102108 h 415138"/>
                  <a:gd name="connsiteX829" fmla="*/ 546994 w 908747"/>
                  <a:gd name="connsiteY829" fmla="*/ 105126 h 415138"/>
                  <a:gd name="connsiteX830" fmla="*/ 550835 w 908747"/>
                  <a:gd name="connsiteY830" fmla="*/ 115688 h 415138"/>
                  <a:gd name="connsiteX831" fmla="*/ 552069 w 908747"/>
                  <a:gd name="connsiteY831" fmla="*/ 126660 h 415138"/>
                  <a:gd name="connsiteX832" fmla="*/ 552069 w 908747"/>
                  <a:gd name="connsiteY832" fmla="*/ 156150 h 415138"/>
                  <a:gd name="connsiteX833" fmla="*/ 550835 w 908747"/>
                  <a:gd name="connsiteY833" fmla="*/ 181662 h 415138"/>
                  <a:gd name="connsiteX834" fmla="*/ 549189 w 908747"/>
                  <a:gd name="connsiteY834" fmla="*/ 199492 h 415138"/>
                  <a:gd name="connsiteX835" fmla="*/ 547543 w 908747"/>
                  <a:gd name="connsiteY835" fmla="*/ 214580 h 415138"/>
                  <a:gd name="connsiteX836" fmla="*/ 546857 w 908747"/>
                  <a:gd name="connsiteY836" fmla="*/ 221438 h 415138"/>
                  <a:gd name="connsiteX837" fmla="*/ 542331 w 908747"/>
                  <a:gd name="connsiteY837" fmla="*/ 246813 h 415138"/>
                  <a:gd name="connsiteX838" fmla="*/ 540273 w 908747"/>
                  <a:gd name="connsiteY838" fmla="*/ 258745 h 415138"/>
                  <a:gd name="connsiteX839" fmla="*/ 537942 w 908747"/>
                  <a:gd name="connsiteY839" fmla="*/ 270267 h 415138"/>
                  <a:gd name="connsiteX840" fmla="*/ 540685 w 908747"/>
                  <a:gd name="connsiteY840" fmla="*/ 297973 h 415138"/>
                  <a:gd name="connsiteX841" fmla="*/ 541371 w 908747"/>
                  <a:gd name="connsiteY841" fmla="*/ 302362 h 415138"/>
                  <a:gd name="connsiteX842" fmla="*/ 543154 w 908747"/>
                  <a:gd name="connsiteY842" fmla="*/ 314706 h 415138"/>
                  <a:gd name="connsiteX843" fmla="*/ 544662 w 908747"/>
                  <a:gd name="connsiteY843" fmla="*/ 324719 h 415138"/>
                  <a:gd name="connsiteX844" fmla="*/ 546994 w 908747"/>
                  <a:gd name="connsiteY844" fmla="*/ 337612 h 415138"/>
                  <a:gd name="connsiteX845" fmla="*/ 546857 w 908747"/>
                  <a:gd name="connsiteY845" fmla="*/ 336926 h 415138"/>
                  <a:gd name="connsiteX846" fmla="*/ 554538 w 908747"/>
                  <a:gd name="connsiteY846" fmla="*/ 365593 h 415138"/>
                  <a:gd name="connsiteX847" fmla="*/ 554264 w 908747"/>
                  <a:gd name="connsiteY847" fmla="*/ 364907 h 415138"/>
                  <a:gd name="connsiteX848" fmla="*/ 559064 w 908747"/>
                  <a:gd name="connsiteY848" fmla="*/ 376428 h 415138"/>
                  <a:gd name="connsiteX849" fmla="*/ 559064 w 908747"/>
                  <a:gd name="connsiteY849" fmla="*/ 376292 h 415138"/>
                  <a:gd name="connsiteX850" fmla="*/ 563728 w 908747"/>
                  <a:gd name="connsiteY850" fmla="*/ 384109 h 415138"/>
                  <a:gd name="connsiteX851" fmla="*/ 567705 w 908747"/>
                  <a:gd name="connsiteY851" fmla="*/ 389184 h 415138"/>
                  <a:gd name="connsiteX852" fmla="*/ 570449 w 908747"/>
                  <a:gd name="connsiteY852" fmla="*/ 391790 h 415138"/>
                  <a:gd name="connsiteX853" fmla="*/ 570449 w 908747"/>
                  <a:gd name="connsiteY853" fmla="*/ 391790 h 415138"/>
                  <a:gd name="connsiteX854" fmla="*/ 572232 w 908747"/>
                  <a:gd name="connsiteY854" fmla="*/ 393162 h 415138"/>
                  <a:gd name="connsiteX855" fmla="*/ 575661 w 908747"/>
                  <a:gd name="connsiteY855" fmla="*/ 395082 h 415138"/>
                  <a:gd name="connsiteX856" fmla="*/ 575112 w 908747"/>
                  <a:gd name="connsiteY856" fmla="*/ 394808 h 415138"/>
                  <a:gd name="connsiteX857" fmla="*/ 576758 w 908747"/>
                  <a:gd name="connsiteY857" fmla="*/ 395494 h 415138"/>
                  <a:gd name="connsiteX858" fmla="*/ 578130 w 908747"/>
                  <a:gd name="connsiteY858" fmla="*/ 395905 h 415138"/>
                  <a:gd name="connsiteX859" fmla="*/ 578815 w 908747"/>
                  <a:gd name="connsiteY859" fmla="*/ 395905 h 415138"/>
                  <a:gd name="connsiteX860" fmla="*/ 579775 w 908747"/>
                  <a:gd name="connsiteY860" fmla="*/ 395768 h 415138"/>
                  <a:gd name="connsiteX861" fmla="*/ 581421 w 908747"/>
                  <a:gd name="connsiteY861" fmla="*/ 395219 h 415138"/>
                  <a:gd name="connsiteX862" fmla="*/ 583342 w 908747"/>
                  <a:gd name="connsiteY862" fmla="*/ 394396 h 415138"/>
                  <a:gd name="connsiteX863" fmla="*/ 582930 w 908747"/>
                  <a:gd name="connsiteY863" fmla="*/ 394671 h 415138"/>
                  <a:gd name="connsiteX864" fmla="*/ 586085 w 908747"/>
                  <a:gd name="connsiteY864" fmla="*/ 392751 h 415138"/>
                  <a:gd name="connsiteX865" fmla="*/ 586085 w 908747"/>
                  <a:gd name="connsiteY865" fmla="*/ 392751 h 415138"/>
                  <a:gd name="connsiteX866" fmla="*/ 587594 w 908747"/>
                  <a:gd name="connsiteY866" fmla="*/ 391653 h 415138"/>
                  <a:gd name="connsiteX867" fmla="*/ 591708 w 908747"/>
                  <a:gd name="connsiteY867" fmla="*/ 387538 h 415138"/>
                  <a:gd name="connsiteX868" fmla="*/ 591297 w 908747"/>
                  <a:gd name="connsiteY868" fmla="*/ 387950 h 415138"/>
                  <a:gd name="connsiteX869" fmla="*/ 597606 w 908747"/>
                  <a:gd name="connsiteY869" fmla="*/ 379446 h 415138"/>
                  <a:gd name="connsiteX870" fmla="*/ 597606 w 908747"/>
                  <a:gd name="connsiteY870" fmla="*/ 379446 h 415138"/>
                  <a:gd name="connsiteX871" fmla="*/ 605287 w 908747"/>
                  <a:gd name="connsiteY871" fmla="*/ 366141 h 415138"/>
                  <a:gd name="connsiteX872" fmla="*/ 605150 w 908747"/>
                  <a:gd name="connsiteY872" fmla="*/ 366553 h 415138"/>
                  <a:gd name="connsiteX873" fmla="*/ 617220 w 908747"/>
                  <a:gd name="connsiteY873" fmla="*/ 337475 h 415138"/>
                  <a:gd name="connsiteX874" fmla="*/ 616946 w 908747"/>
                  <a:gd name="connsiteY874" fmla="*/ 338161 h 415138"/>
                  <a:gd name="connsiteX875" fmla="*/ 632856 w 908747"/>
                  <a:gd name="connsiteY875" fmla="*/ 279045 h 415138"/>
                  <a:gd name="connsiteX876" fmla="*/ 632719 w 908747"/>
                  <a:gd name="connsiteY876" fmla="*/ 279731 h 415138"/>
                  <a:gd name="connsiteX877" fmla="*/ 636697 w 908747"/>
                  <a:gd name="connsiteY877" fmla="*/ 256139 h 415138"/>
                  <a:gd name="connsiteX878" fmla="*/ 638480 w 908747"/>
                  <a:gd name="connsiteY878" fmla="*/ 244618 h 415138"/>
                  <a:gd name="connsiteX879" fmla="*/ 638343 w 908747"/>
                  <a:gd name="connsiteY879" fmla="*/ 243795 h 415138"/>
                  <a:gd name="connsiteX880" fmla="*/ 630250 w 908747"/>
                  <a:gd name="connsiteY880" fmla="*/ 199904 h 415138"/>
                  <a:gd name="connsiteX881" fmla="*/ 627919 w 908747"/>
                  <a:gd name="connsiteY881" fmla="*/ 184404 h 415138"/>
                  <a:gd name="connsiteX882" fmla="*/ 624215 w 908747"/>
                  <a:gd name="connsiteY882" fmla="*/ 157384 h 415138"/>
                  <a:gd name="connsiteX883" fmla="*/ 623392 w 908747"/>
                  <a:gd name="connsiteY883" fmla="*/ 149292 h 415138"/>
                  <a:gd name="connsiteX884" fmla="*/ 622432 w 908747"/>
                  <a:gd name="connsiteY884" fmla="*/ 135987 h 415138"/>
                  <a:gd name="connsiteX885" fmla="*/ 622158 w 908747"/>
                  <a:gd name="connsiteY885" fmla="*/ 120762 h 415138"/>
                  <a:gd name="connsiteX886" fmla="*/ 622844 w 908747"/>
                  <a:gd name="connsiteY886" fmla="*/ 104989 h 415138"/>
                  <a:gd name="connsiteX887" fmla="*/ 624901 w 908747"/>
                  <a:gd name="connsiteY887" fmla="*/ 93467 h 415138"/>
                  <a:gd name="connsiteX888" fmla="*/ 627781 w 908747"/>
                  <a:gd name="connsiteY888" fmla="*/ 85375 h 415138"/>
                  <a:gd name="connsiteX889" fmla="*/ 631622 w 908747"/>
                  <a:gd name="connsiteY889" fmla="*/ 81123 h 415138"/>
                  <a:gd name="connsiteX890" fmla="*/ 634365 w 908747"/>
                  <a:gd name="connsiteY890" fmla="*/ 79889 h 415138"/>
                  <a:gd name="connsiteX891" fmla="*/ 639303 w 908747"/>
                  <a:gd name="connsiteY891" fmla="*/ 79340 h 415138"/>
                  <a:gd name="connsiteX892" fmla="*/ 644103 w 908747"/>
                  <a:gd name="connsiteY892" fmla="*/ 80849 h 415138"/>
                  <a:gd name="connsiteX893" fmla="*/ 646161 w 908747"/>
                  <a:gd name="connsiteY893" fmla="*/ 82632 h 415138"/>
                  <a:gd name="connsiteX894" fmla="*/ 648355 w 908747"/>
                  <a:gd name="connsiteY894" fmla="*/ 85650 h 415138"/>
                  <a:gd name="connsiteX895" fmla="*/ 650139 w 908747"/>
                  <a:gd name="connsiteY895" fmla="*/ 89353 h 415138"/>
                  <a:gd name="connsiteX896" fmla="*/ 651510 w 908747"/>
                  <a:gd name="connsiteY896" fmla="*/ 93193 h 415138"/>
                  <a:gd name="connsiteX897" fmla="*/ 654116 w 908747"/>
                  <a:gd name="connsiteY897" fmla="*/ 106909 h 415138"/>
                  <a:gd name="connsiteX898" fmla="*/ 655899 w 908747"/>
                  <a:gd name="connsiteY898" fmla="*/ 130227 h 415138"/>
                  <a:gd name="connsiteX899" fmla="*/ 656174 w 908747"/>
                  <a:gd name="connsiteY899" fmla="*/ 143531 h 415138"/>
                  <a:gd name="connsiteX900" fmla="*/ 656311 w 908747"/>
                  <a:gd name="connsiteY900" fmla="*/ 155601 h 415138"/>
                  <a:gd name="connsiteX901" fmla="*/ 656174 w 908747"/>
                  <a:gd name="connsiteY901" fmla="*/ 162733 h 415138"/>
                  <a:gd name="connsiteX902" fmla="*/ 655351 w 908747"/>
                  <a:gd name="connsiteY902" fmla="*/ 190440 h 415138"/>
                  <a:gd name="connsiteX903" fmla="*/ 655076 w 908747"/>
                  <a:gd name="connsiteY903" fmla="*/ 195103 h 415138"/>
                  <a:gd name="connsiteX904" fmla="*/ 653842 w 908747"/>
                  <a:gd name="connsiteY904" fmla="*/ 209505 h 415138"/>
                  <a:gd name="connsiteX905" fmla="*/ 651784 w 908747"/>
                  <a:gd name="connsiteY905" fmla="*/ 233645 h 415138"/>
                  <a:gd name="connsiteX906" fmla="*/ 650824 w 908747"/>
                  <a:gd name="connsiteY906" fmla="*/ 239406 h 415138"/>
                  <a:gd name="connsiteX907" fmla="*/ 649727 w 908747"/>
                  <a:gd name="connsiteY907" fmla="*/ 245715 h 415138"/>
                  <a:gd name="connsiteX908" fmla="*/ 655076 w 908747"/>
                  <a:gd name="connsiteY908" fmla="*/ 271090 h 415138"/>
                  <a:gd name="connsiteX909" fmla="*/ 656859 w 908747"/>
                  <a:gd name="connsiteY909" fmla="*/ 277948 h 415138"/>
                  <a:gd name="connsiteX910" fmla="*/ 660288 w 908747"/>
                  <a:gd name="connsiteY910" fmla="*/ 291664 h 415138"/>
                  <a:gd name="connsiteX911" fmla="*/ 662757 w 908747"/>
                  <a:gd name="connsiteY911" fmla="*/ 301402 h 415138"/>
                  <a:gd name="connsiteX912" fmla="*/ 664403 w 908747"/>
                  <a:gd name="connsiteY912" fmla="*/ 307026 h 415138"/>
                  <a:gd name="connsiteX913" fmla="*/ 668929 w 908747"/>
                  <a:gd name="connsiteY913" fmla="*/ 321428 h 415138"/>
                  <a:gd name="connsiteX914" fmla="*/ 668929 w 908747"/>
                  <a:gd name="connsiteY914" fmla="*/ 321290 h 415138"/>
                  <a:gd name="connsiteX915" fmla="*/ 679079 w 908747"/>
                  <a:gd name="connsiteY915" fmla="*/ 345842 h 415138"/>
                  <a:gd name="connsiteX916" fmla="*/ 679079 w 908747"/>
                  <a:gd name="connsiteY916" fmla="*/ 345842 h 415138"/>
                  <a:gd name="connsiteX917" fmla="*/ 685114 w 908747"/>
                  <a:gd name="connsiteY917" fmla="*/ 356403 h 415138"/>
                  <a:gd name="connsiteX918" fmla="*/ 690326 w 908747"/>
                  <a:gd name="connsiteY918" fmla="*/ 363124 h 415138"/>
                  <a:gd name="connsiteX919" fmla="*/ 690052 w 908747"/>
                  <a:gd name="connsiteY919" fmla="*/ 362850 h 415138"/>
                  <a:gd name="connsiteX920" fmla="*/ 690326 w 908747"/>
                  <a:gd name="connsiteY920" fmla="*/ 363124 h 415138"/>
                  <a:gd name="connsiteX921" fmla="*/ 690464 w 908747"/>
                  <a:gd name="connsiteY921" fmla="*/ 363261 h 415138"/>
                  <a:gd name="connsiteX922" fmla="*/ 690326 w 908747"/>
                  <a:gd name="connsiteY922" fmla="*/ 363124 h 415138"/>
                  <a:gd name="connsiteX923" fmla="*/ 694716 w 908747"/>
                  <a:gd name="connsiteY923" fmla="*/ 367513 h 415138"/>
                  <a:gd name="connsiteX924" fmla="*/ 694441 w 908747"/>
                  <a:gd name="connsiteY924" fmla="*/ 367376 h 415138"/>
                  <a:gd name="connsiteX925" fmla="*/ 697322 w 908747"/>
                  <a:gd name="connsiteY925" fmla="*/ 369434 h 415138"/>
                  <a:gd name="connsiteX926" fmla="*/ 697184 w 908747"/>
                  <a:gd name="connsiteY926" fmla="*/ 369296 h 415138"/>
                  <a:gd name="connsiteX927" fmla="*/ 700476 w 908747"/>
                  <a:gd name="connsiteY927" fmla="*/ 371216 h 415138"/>
                  <a:gd name="connsiteX928" fmla="*/ 704180 w 908747"/>
                  <a:gd name="connsiteY928" fmla="*/ 372725 h 415138"/>
                  <a:gd name="connsiteX929" fmla="*/ 703494 w 908747"/>
                  <a:gd name="connsiteY929" fmla="*/ 372451 h 415138"/>
                  <a:gd name="connsiteX930" fmla="*/ 705551 w 908747"/>
                  <a:gd name="connsiteY930" fmla="*/ 372999 h 415138"/>
                  <a:gd name="connsiteX931" fmla="*/ 704865 w 908747"/>
                  <a:gd name="connsiteY931" fmla="*/ 372863 h 415138"/>
                  <a:gd name="connsiteX932" fmla="*/ 708843 w 908747"/>
                  <a:gd name="connsiteY932" fmla="*/ 373411 h 415138"/>
                  <a:gd name="connsiteX933" fmla="*/ 708157 w 908747"/>
                  <a:gd name="connsiteY933" fmla="*/ 373411 h 415138"/>
                  <a:gd name="connsiteX934" fmla="*/ 709803 w 908747"/>
                  <a:gd name="connsiteY934" fmla="*/ 373411 h 415138"/>
                  <a:gd name="connsiteX935" fmla="*/ 711449 w 908747"/>
                  <a:gd name="connsiteY935" fmla="*/ 373137 h 415138"/>
                  <a:gd name="connsiteX936" fmla="*/ 710763 w 908747"/>
                  <a:gd name="connsiteY936" fmla="*/ 373274 h 415138"/>
                  <a:gd name="connsiteX937" fmla="*/ 714878 w 908747"/>
                  <a:gd name="connsiteY937" fmla="*/ 372177 h 415138"/>
                  <a:gd name="connsiteX938" fmla="*/ 714192 w 908747"/>
                  <a:gd name="connsiteY938" fmla="*/ 372451 h 415138"/>
                  <a:gd name="connsiteX939" fmla="*/ 718170 w 908747"/>
                  <a:gd name="connsiteY939" fmla="*/ 370805 h 415138"/>
                  <a:gd name="connsiteX940" fmla="*/ 717621 w 908747"/>
                  <a:gd name="connsiteY940" fmla="*/ 371079 h 415138"/>
                  <a:gd name="connsiteX941" fmla="*/ 721325 w 908747"/>
                  <a:gd name="connsiteY941" fmla="*/ 369022 h 415138"/>
                  <a:gd name="connsiteX942" fmla="*/ 720776 w 908747"/>
                  <a:gd name="connsiteY942" fmla="*/ 369434 h 415138"/>
                  <a:gd name="connsiteX943" fmla="*/ 724205 w 908747"/>
                  <a:gd name="connsiteY943" fmla="*/ 366828 h 415138"/>
                  <a:gd name="connsiteX944" fmla="*/ 723793 w 908747"/>
                  <a:gd name="connsiteY944" fmla="*/ 367239 h 415138"/>
                  <a:gd name="connsiteX945" fmla="*/ 728594 w 908747"/>
                  <a:gd name="connsiteY945" fmla="*/ 362576 h 415138"/>
                  <a:gd name="connsiteX946" fmla="*/ 728183 w 908747"/>
                  <a:gd name="connsiteY946" fmla="*/ 363124 h 415138"/>
                  <a:gd name="connsiteX947" fmla="*/ 734903 w 908747"/>
                  <a:gd name="connsiteY947" fmla="*/ 354346 h 415138"/>
                  <a:gd name="connsiteX948" fmla="*/ 734629 w 908747"/>
                  <a:gd name="connsiteY948" fmla="*/ 354757 h 415138"/>
                  <a:gd name="connsiteX949" fmla="*/ 740253 w 908747"/>
                  <a:gd name="connsiteY949" fmla="*/ 345293 h 415138"/>
                  <a:gd name="connsiteX950" fmla="*/ 748208 w 908747"/>
                  <a:gd name="connsiteY950" fmla="*/ 326091 h 415138"/>
                  <a:gd name="connsiteX951" fmla="*/ 747934 w 908747"/>
                  <a:gd name="connsiteY951" fmla="*/ 326777 h 415138"/>
                  <a:gd name="connsiteX952" fmla="*/ 755477 w 908747"/>
                  <a:gd name="connsiteY952" fmla="*/ 297425 h 415138"/>
                  <a:gd name="connsiteX953" fmla="*/ 755477 w 908747"/>
                  <a:gd name="connsiteY953" fmla="*/ 297425 h 415138"/>
                  <a:gd name="connsiteX954" fmla="*/ 755340 w 908747"/>
                  <a:gd name="connsiteY954" fmla="*/ 297836 h 415138"/>
                  <a:gd name="connsiteX955" fmla="*/ 755477 w 908747"/>
                  <a:gd name="connsiteY955" fmla="*/ 297425 h 415138"/>
                  <a:gd name="connsiteX956" fmla="*/ 753283 w 908747"/>
                  <a:gd name="connsiteY956" fmla="*/ 292761 h 415138"/>
                  <a:gd name="connsiteX957" fmla="*/ 746013 w 908747"/>
                  <a:gd name="connsiteY957" fmla="*/ 274656 h 415138"/>
                  <a:gd name="connsiteX958" fmla="*/ 741350 w 908747"/>
                  <a:gd name="connsiteY958" fmla="*/ 262174 h 415138"/>
                  <a:gd name="connsiteX959" fmla="*/ 738607 w 908747"/>
                  <a:gd name="connsiteY959" fmla="*/ 254219 h 415138"/>
                  <a:gd name="connsiteX960" fmla="*/ 732297 w 908747"/>
                  <a:gd name="connsiteY960" fmla="*/ 234605 h 415138"/>
                  <a:gd name="connsiteX961" fmla="*/ 728045 w 908747"/>
                  <a:gd name="connsiteY961" fmla="*/ 220340 h 415138"/>
                  <a:gd name="connsiteX962" fmla="*/ 725439 w 908747"/>
                  <a:gd name="connsiteY962" fmla="*/ 211700 h 415138"/>
                  <a:gd name="connsiteX963" fmla="*/ 718856 w 908747"/>
                  <a:gd name="connsiteY963" fmla="*/ 186462 h 415138"/>
                  <a:gd name="connsiteX964" fmla="*/ 714741 w 908747"/>
                  <a:gd name="connsiteY964" fmla="*/ 168494 h 415138"/>
                  <a:gd name="connsiteX965" fmla="*/ 711449 w 908747"/>
                  <a:gd name="connsiteY965" fmla="*/ 153818 h 415138"/>
                  <a:gd name="connsiteX966" fmla="*/ 708843 w 908747"/>
                  <a:gd name="connsiteY966" fmla="*/ 140514 h 415138"/>
                  <a:gd name="connsiteX967" fmla="*/ 706237 w 908747"/>
                  <a:gd name="connsiteY967" fmla="*/ 124877 h 415138"/>
                  <a:gd name="connsiteX968" fmla="*/ 704728 w 908747"/>
                  <a:gd name="connsiteY968" fmla="*/ 109789 h 415138"/>
                  <a:gd name="connsiteX969" fmla="*/ 705963 w 908747"/>
                  <a:gd name="connsiteY969" fmla="*/ 85375 h 415138"/>
                  <a:gd name="connsiteX970" fmla="*/ 707197 w 908747"/>
                  <a:gd name="connsiteY970" fmla="*/ 81123 h 415138"/>
                  <a:gd name="connsiteX971" fmla="*/ 709117 w 908747"/>
                  <a:gd name="connsiteY971" fmla="*/ 77557 h 415138"/>
                  <a:gd name="connsiteX972" fmla="*/ 711038 w 908747"/>
                  <a:gd name="connsiteY972" fmla="*/ 75363 h 415138"/>
                  <a:gd name="connsiteX973" fmla="*/ 713506 w 908747"/>
                  <a:gd name="connsiteY973" fmla="*/ 73716 h 415138"/>
                  <a:gd name="connsiteX974" fmla="*/ 716524 w 908747"/>
                  <a:gd name="connsiteY974" fmla="*/ 72756 h 415138"/>
                  <a:gd name="connsiteX975" fmla="*/ 719816 w 908747"/>
                  <a:gd name="connsiteY975" fmla="*/ 72345 h 415138"/>
                  <a:gd name="connsiteX976" fmla="*/ 723108 w 908747"/>
                  <a:gd name="connsiteY976" fmla="*/ 72619 h 415138"/>
                  <a:gd name="connsiteX977" fmla="*/ 727497 w 908747"/>
                  <a:gd name="connsiteY977" fmla="*/ 74265 h 415138"/>
                  <a:gd name="connsiteX978" fmla="*/ 733120 w 908747"/>
                  <a:gd name="connsiteY978" fmla="*/ 79477 h 415138"/>
                  <a:gd name="connsiteX979" fmla="*/ 736549 w 908747"/>
                  <a:gd name="connsiteY979" fmla="*/ 84141 h 415138"/>
                  <a:gd name="connsiteX980" fmla="*/ 739293 w 908747"/>
                  <a:gd name="connsiteY980" fmla="*/ 88392 h 415138"/>
                  <a:gd name="connsiteX981" fmla="*/ 744230 w 908747"/>
                  <a:gd name="connsiteY981" fmla="*/ 98817 h 415138"/>
                  <a:gd name="connsiteX982" fmla="*/ 750540 w 908747"/>
                  <a:gd name="connsiteY982" fmla="*/ 114727 h 415138"/>
                  <a:gd name="connsiteX983" fmla="*/ 766313 w 908747"/>
                  <a:gd name="connsiteY983" fmla="*/ 171511 h 415138"/>
                  <a:gd name="connsiteX984" fmla="*/ 772760 w 908747"/>
                  <a:gd name="connsiteY984" fmla="*/ 233782 h 415138"/>
                  <a:gd name="connsiteX985" fmla="*/ 771525 w 908747"/>
                  <a:gd name="connsiteY985" fmla="*/ 262311 h 415138"/>
                  <a:gd name="connsiteX986" fmla="*/ 767273 w 908747"/>
                  <a:gd name="connsiteY986" fmla="*/ 294407 h 415138"/>
                  <a:gd name="connsiteX987" fmla="*/ 766862 w 908747"/>
                  <a:gd name="connsiteY987" fmla="*/ 296876 h 415138"/>
                  <a:gd name="connsiteX988" fmla="*/ 767822 w 908747"/>
                  <a:gd name="connsiteY988" fmla="*/ 298248 h 415138"/>
                  <a:gd name="connsiteX989" fmla="*/ 767685 w 908747"/>
                  <a:gd name="connsiteY989" fmla="*/ 298110 h 415138"/>
                  <a:gd name="connsiteX990" fmla="*/ 767822 w 908747"/>
                  <a:gd name="connsiteY990" fmla="*/ 298384 h 415138"/>
                  <a:gd name="connsiteX991" fmla="*/ 767959 w 908747"/>
                  <a:gd name="connsiteY991" fmla="*/ 298659 h 415138"/>
                  <a:gd name="connsiteX992" fmla="*/ 767822 w 908747"/>
                  <a:gd name="connsiteY992" fmla="*/ 298522 h 415138"/>
                  <a:gd name="connsiteX993" fmla="*/ 769605 w 908747"/>
                  <a:gd name="connsiteY993" fmla="*/ 300990 h 415138"/>
                  <a:gd name="connsiteX994" fmla="*/ 769605 w 908747"/>
                  <a:gd name="connsiteY994" fmla="*/ 300990 h 415138"/>
                  <a:gd name="connsiteX995" fmla="*/ 769742 w 908747"/>
                  <a:gd name="connsiteY995" fmla="*/ 301128 h 415138"/>
                  <a:gd name="connsiteX996" fmla="*/ 770016 w 908747"/>
                  <a:gd name="connsiteY996" fmla="*/ 301539 h 415138"/>
                  <a:gd name="connsiteX997" fmla="*/ 770016 w 908747"/>
                  <a:gd name="connsiteY997" fmla="*/ 301402 h 415138"/>
                  <a:gd name="connsiteX998" fmla="*/ 772074 w 908747"/>
                  <a:gd name="connsiteY998" fmla="*/ 303459 h 415138"/>
                  <a:gd name="connsiteX999" fmla="*/ 772897 w 908747"/>
                  <a:gd name="connsiteY999" fmla="*/ 304008 h 415138"/>
                  <a:gd name="connsiteX1000" fmla="*/ 773720 w 908747"/>
                  <a:gd name="connsiteY1000" fmla="*/ 304419 h 415138"/>
                  <a:gd name="connsiteX1001" fmla="*/ 775091 w 908747"/>
                  <a:gd name="connsiteY1001" fmla="*/ 304831 h 415138"/>
                  <a:gd name="connsiteX1002" fmla="*/ 774680 w 908747"/>
                  <a:gd name="connsiteY1002" fmla="*/ 304831 h 415138"/>
                  <a:gd name="connsiteX1003" fmla="*/ 775914 w 908747"/>
                  <a:gd name="connsiteY1003" fmla="*/ 305106 h 415138"/>
                  <a:gd name="connsiteX1004" fmla="*/ 777012 w 908747"/>
                  <a:gd name="connsiteY1004" fmla="*/ 305106 h 415138"/>
                  <a:gd name="connsiteX1005" fmla="*/ 777697 w 908747"/>
                  <a:gd name="connsiteY1005" fmla="*/ 304968 h 415138"/>
                  <a:gd name="connsiteX1006" fmla="*/ 778520 w 908747"/>
                  <a:gd name="connsiteY1006" fmla="*/ 304694 h 415138"/>
                  <a:gd name="connsiteX1007" fmla="*/ 779892 w 908747"/>
                  <a:gd name="connsiteY1007" fmla="*/ 303871 h 415138"/>
                  <a:gd name="connsiteX1008" fmla="*/ 781401 w 908747"/>
                  <a:gd name="connsiteY1008" fmla="*/ 302774 h 415138"/>
                  <a:gd name="connsiteX1009" fmla="*/ 783870 w 908747"/>
                  <a:gd name="connsiteY1009" fmla="*/ 300305 h 415138"/>
                  <a:gd name="connsiteX1010" fmla="*/ 783732 w 908747"/>
                  <a:gd name="connsiteY1010" fmla="*/ 300442 h 415138"/>
                  <a:gd name="connsiteX1011" fmla="*/ 784007 w 908747"/>
                  <a:gd name="connsiteY1011" fmla="*/ 300168 h 415138"/>
                  <a:gd name="connsiteX1012" fmla="*/ 784144 w 908747"/>
                  <a:gd name="connsiteY1012" fmla="*/ 299893 h 415138"/>
                  <a:gd name="connsiteX1013" fmla="*/ 784007 w 908747"/>
                  <a:gd name="connsiteY1013" fmla="*/ 300030 h 415138"/>
                  <a:gd name="connsiteX1014" fmla="*/ 786201 w 908747"/>
                  <a:gd name="connsiteY1014" fmla="*/ 297150 h 415138"/>
                  <a:gd name="connsiteX1015" fmla="*/ 786064 w 908747"/>
                  <a:gd name="connsiteY1015" fmla="*/ 297425 h 415138"/>
                  <a:gd name="connsiteX1016" fmla="*/ 788121 w 908747"/>
                  <a:gd name="connsiteY1016" fmla="*/ 293996 h 415138"/>
                  <a:gd name="connsiteX1017" fmla="*/ 794431 w 908747"/>
                  <a:gd name="connsiteY1017" fmla="*/ 279045 h 415138"/>
                  <a:gd name="connsiteX1018" fmla="*/ 794431 w 908747"/>
                  <a:gd name="connsiteY1018" fmla="*/ 279182 h 415138"/>
                  <a:gd name="connsiteX1019" fmla="*/ 800329 w 908747"/>
                  <a:gd name="connsiteY1019" fmla="*/ 256413 h 415138"/>
                  <a:gd name="connsiteX1020" fmla="*/ 800329 w 908747"/>
                  <a:gd name="connsiteY1020" fmla="*/ 256688 h 415138"/>
                  <a:gd name="connsiteX1021" fmla="*/ 805678 w 908747"/>
                  <a:gd name="connsiteY1021" fmla="*/ 215403 h 415138"/>
                  <a:gd name="connsiteX1022" fmla="*/ 805678 w 908747"/>
                  <a:gd name="connsiteY1022" fmla="*/ 215540 h 415138"/>
                  <a:gd name="connsiteX1023" fmla="*/ 806364 w 908747"/>
                  <a:gd name="connsiteY1023" fmla="*/ 187971 h 415138"/>
                  <a:gd name="connsiteX1024" fmla="*/ 805129 w 908747"/>
                  <a:gd name="connsiteY1024" fmla="*/ 159579 h 415138"/>
                  <a:gd name="connsiteX1025" fmla="*/ 803209 w 908747"/>
                  <a:gd name="connsiteY1025" fmla="*/ 139827 h 415138"/>
                  <a:gd name="connsiteX1026" fmla="*/ 803072 w 908747"/>
                  <a:gd name="connsiteY1026" fmla="*/ 139279 h 415138"/>
                  <a:gd name="connsiteX1027" fmla="*/ 798408 w 908747"/>
                  <a:gd name="connsiteY1027" fmla="*/ 120899 h 415138"/>
                  <a:gd name="connsiteX1028" fmla="*/ 792922 w 908747"/>
                  <a:gd name="connsiteY1028" fmla="*/ 96622 h 415138"/>
                  <a:gd name="connsiteX1029" fmla="*/ 790453 w 908747"/>
                  <a:gd name="connsiteY1029" fmla="*/ 85101 h 415138"/>
                  <a:gd name="connsiteX1030" fmla="*/ 787710 w 908747"/>
                  <a:gd name="connsiteY1030" fmla="*/ 67682 h 415138"/>
                  <a:gd name="connsiteX1031" fmla="*/ 787299 w 908747"/>
                  <a:gd name="connsiteY1031" fmla="*/ 59863 h 415138"/>
                  <a:gd name="connsiteX1032" fmla="*/ 787710 w 908747"/>
                  <a:gd name="connsiteY1032" fmla="*/ 51085 h 415138"/>
                  <a:gd name="connsiteX1033" fmla="*/ 790316 w 908747"/>
                  <a:gd name="connsiteY1033" fmla="*/ 46696 h 415138"/>
                  <a:gd name="connsiteX1034" fmla="*/ 795528 w 908747"/>
                  <a:gd name="connsiteY1034" fmla="*/ 46696 h 415138"/>
                  <a:gd name="connsiteX1035" fmla="*/ 800329 w 908747"/>
                  <a:gd name="connsiteY1035" fmla="*/ 50811 h 415138"/>
                  <a:gd name="connsiteX1036" fmla="*/ 801289 w 908747"/>
                  <a:gd name="connsiteY1036" fmla="*/ 52457 h 415138"/>
                  <a:gd name="connsiteX1037" fmla="*/ 802249 w 908747"/>
                  <a:gd name="connsiteY1037" fmla="*/ 54925 h 415138"/>
                  <a:gd name="connsiteX1038" fmla="*/ 803072 w 908747"/>
                  <a:gd name="connsiteY1038" fmla="*/ 58218 h 415138"/>
                  <a:gd name="connsiteX1039" fmla="*/ 805404 w 908747"/>
                  <a:gd name="connsiteY1039" fmla="*/ 71247 h 415138"/>
                  <a:gd name="connsiteX1040" fmla="*/ 806912 w 908747"/>
                  <a:gd name="connsiteY1040" fmla="*/ 81398 h 415138"/>
                  <a:gd name="connsiteX1041" fmla="*/ 810067 w 908747"/>
                  <a:gd name="connsiteY1041" fmla="*/ 102246 h 415138"/>
                  <a:gd name="connsiteX1042" fmla="*/ 811987 w 908747"/>
                  <a:gd name="connsiteY1042" fmla="*/ 116099 h 415138"/>
                  <a:gd name="connsiteX1043" fmla="*/ 813222 w 908747"/>
                  <a:gd name="connsiteY1043" fmla="*/ 125563 h 415138"/>
                  <a:gd name="connsiteX1044" fmla="*/ 815005 w 908747"/>
                  <a:gd name="connsiteY1044" fmla="*/ 143943 h 415138"/>
                  <a:gd name="connsiteX1045" fmla="*/ 818160 w 908747"/>
                  <a:gd name="connsiteY1045" fmla="*/ 154915 h 415138"/>
                  <a:gd name="connsiteX1046" fmla="*/ 823372 w 908747"/>
                  <a:gd name="connsiteY1046" fmla="*/ 173157 h 415138"/>
                  <a:gd name="connsiteX1047" fmla="*/ 826938 w 908747"/>
                  <a:gd name="connsiteY1047" fmla="*/ 184542 h 415138"/>
                  <a:gd name="connsiteX1048" fmla="*/ 831876 w 908747"/>
                  <a:gd name="connsiteY1048" fmla="*/ 199904 h 415138"/>
                  <a:gd name="connsiteX1049" fmla="*/ 831601 w 908747"/>
                  <a:gd name="connsiteY1049" fmla="*/ 199218 h 415138"/>
                  <a:gd name="connsiteX1050" fmla="*/ 840654 w 908747"/>
                  <a:gd name="connsiteY1050" fmla="*/ 223769 h 415138"/>
                  <a:gd name="connsiteX1051" fmla="*/ 844494 w 908747"/>
                  <a:gd name="connsiteY1051" fmla="*/ 232959 h 415138"/>
                  <a:gd name="connsiteX1052" fmla="*/ 846414 w 908747"/>
                  <a:gd name="connsiteY1052" fmla="*/ 237485 h 415138"/>
                  <a:gd name="connsiteX1053" fmla="*/ 852587 w 908747"/>
                  <a:gd name="connsiteY1053" fmla="*/ 250516 h 415138"/>
                  <a:gd name="connsiteX1054" fmla="*/ 858347 w 908747"/>
                  <a:gd name="connsiteY1054" fmla="*/ 260665 h 415138"/>
                  <a:gd name="connsiteX1055" fmla="*/ 861639 w 908747"/>
                  <a:gd name="connsiteY1055" fmla="*/ 265055 h 415138"/>
                  <a:gd name="connsiteX1056" fmla="*/ 861228 w 908747"/>
                  <a:gd name="connsiteY1056" fmla="*/ 264643 h 415138"/>
                  <a:gd name="connsiteX1057" fmla="*/ 864108 w 908747"/>
                  <a:gd name="connsiteY1057" fmla="*/ 267523 h 415138"/>
                  <a:gd name="connsiteX1058" fmla="*/ 863971 w 908747"/>
                  <a:gd name="connsiteY1058" fmla="*/ 267387 h 415138"/>
                  <a:gd name="connsiteX1059" fmla="*/ 867263 w 908747"/>
                  <a:gd name="connsiteY1059" fmla="*/ 269855 h 415138"/>
                  <a:gd name="connsiteX1060" fmla="*/ 866714 w 908747"/>
                  <a:gd name="connsiteY1060" fmla="*/ 269444 h 415138"/>
                  <a:gd name="connsiteX1061" fmla="*/ 868086 w 908747"/>
                  <a:gd name="connsiteY1061" fmla="*/ 270129 h 415138"/>
                  <a:gd name="connsiteX1062" fmla="*/ 869183 w 908747"/>
                  <a:gd name="connsiteY1062" fmla="*/ 270404 h 415138"/>
                  <a:gd name="connsiteX1063" fmla="*/ 870006 w 908747"/>
                  <a:gd name="connsiteY1063" fmla="*/ 270541 h 415138"/>
                  <a:gd name="connsiteX1064" fmla="*/ 870966 w 908747"/>
                  <a:gd name="connsiteY1064" fmla="*/ 270541 h 415138"/>
                  <a:gd name="connsiteX1065" fmla="*/ 872338 w 908747"/>
                  <a:gd name="connsiteY1065" fmla="*/ 270404 h 415138"/>
                  <a:gd name="connsiteX1066" fmla="*/ 873709 w 908747"/>
                  <a:gd name="connsiteY1066" fmla="*/ 269993 h 415138"/>
                  <a:gd name="connsiteX1067" fmla="*/ 874532 w 908747"/>
                  <a:gd name="connsiteY1067" fmla="*/ 269581 h 415138"/>
                  <a:gd name="connsiteX1068" fmla="*/ 875355 w 908747"/>
                  <a:gd name="connsiteY1068" fmla="*/ 269169 h 415138"/>
                  <a:gd name="connsiteX1069" fmla="*/ 876590 w 908747"/>
                  <a:gd name="connsiteY1069" fmla="*/ 268209 h 415138"/>
                  <a:gd name="connsiteX1070" fmla="*/ 878921 w 908747"/>
                  <a:gd name="connsiteY1070" fmla="*/ 265740 h 415138"/>
                  <a:gd name="connsiteX1071" fmla="*/ 878647 w 908747"/>
                  <a:gd name="connsiteY1071" fmla="*/ 266015 h 415138"/>
                  <a:gd name="connsiteX1072" fmla="*/ 881802 w 908747"/>
                  <a:gd name="connsiteY1072" fmla="*/ 261626 h 415138"/>
                  <a:gd name="connsiteX1073" fmla="*/ 884682 w 908747"/>
                  <a:gd name="connsiteY1073" fmla="*/ 256413 h 415138"/>
                  <a:gd name="connsiteX1074" fmla="*/ 884408 w 908747"/>
                  <a:gd name="connsiteY1074" fmla="*/ 256962 h 415138"/>
                  <a:gd name="connsiteX1075" fmla="*/ 888385 w 908747"/>
                  <a:gd name="connsiteY1075" fmla="*/ 246813 h 415138"/>
                  <a:gd name="connsiteX1076" fmla="*/ 888111 w 908747"/>
                  <a:gd name="connsiteY1076" fmla="*/ 247498 h 415138"/>
                  <a:gd name="connsiteX1077" fmla="*/ 893186 w 908747"/>
                  <a:gd name="connsiteY1077" fmla="*/ 228570 h 415138"/>
                  <a:gd name="connsiteX1078" fmla="*/ 893049 w 908747"/>
                  <a:gd name="connsiteY1078" fmla="*/ 228981 h 415138"/>
                  <a:gd name="connsiteX1079" fmla="*/ 897301 w 908747"/>
                  <a:gd name="connsiteY1079" fmla="*/ 197023 h 415138"/>
                  <a:gd name="connsiteX1080" fmla="*/ 897301 w 908747"/>
                  <a:gd name="connsiteY1080" fmla="*/ 197160 h 415138"/>
                  <a:gd name="connsiteX1081" fmla="*/ 897301 w 908747"/>
                  <a:gd name="connsiteY1081" fmla="*/ 196886 h 415138"/>
                  <a:gd name="connsiteX1082" fmla="*/ 897301 w 908747"/>
                  <a:gd name="connsiteY1082" fmla="*/ 196886 h 415138"/>
                  <a:gd name="connsiteX1083" fmla="*/ 897301 w 908747"/>
                  <a:gd name="connsiteY1083" fmla="*/ 196886 h 415138"/>
                  <a:gd name="connsiteX1084" fmla="*/ 897575 w 908747"/>
                  <a:gd name="connsiteY1084" fmla="*/ 159990 h 415138"/>
                  <a:gd name="connsiteX1085" fmla="*/ 895929 w 908747"/>
                  <a:gd name="connsiteY1085" fmla="*/ 158618 h 415138"/>
                  <a:gd name="connsiteX1086" fmla="*/ 887562 w 908747"/>
                  <a:gd name="connsiteY1086" fmla="*/ 146549 h 415138"/>
                  <a:gd name="connsiteX1087" fmla="*/ 877138 w 908747"/>
                  <a:gd name="connsiteY1087" fmla="*/ 123643 h 415138"/>
                  <a:gd name="connsiteX1088" fmla="*/ 873435 w 908747"/>
                  <a:gd name="connsiteY1088" fmla="*/ 107732 h 415138"/>
                  <a:gd name="connsiteX1089" fmla="*/ 871378 w 908747"/>
                  <a:gd name="connsiteY1089" fmla="*/ 97171 h 415138"/>
                  <a:gd name="connsiteX1090" fmla="*/ 868360 w 908747"/>
                  <a:gd name="connsiteY1090" fmla="*/ 75637 h 415138"/>
                  <a:gd name="connsiteX1091" fmla="*/ 866988 w 908747"/>
                  <a:gd name="connsiteY1091" fmla="*/ 62606 h 415138"/>
                  <a:gd name="connsiteX1092" fmla="*/ 866303 w 908747"/>
                  <a:gd name="connsiteY1092" fmla="*/ 53417 h 415138"/>
                  <a:gd name="connsiteX1093" fmla="*/ 866166 w 908747"/>
                  <a:gd name="connsiteY1093" fmla="*/ 45461 h 415138"/>
                  <a:gd name="connsiteX1094" fmla="*/ 866166 w 908747"/>
                  <a:gd name="connsiteY1094" fmla="*/ 39152 h 415138"/>
                  <a:gd name="connsiteX1095" fmla="*/ 866851 w 908747"/>
                  <a:gd name="connsiteY1095" fmla="*/ 35174 h 415138"/>
                  <a:gd name="connsiteX1096" fmla="*/ 868086 w 908747"/>
                  <a:gd name="connsiteY1096" fmla="*/ 32843 h 415138"/>
                  <a:gd name="connsiteX1097" fmla="*/ 871515 w 908747"/>
                  <a:gd name="connsiteY1097" fmla="*/ 30237 h 415138"/>
                  <a:gd name="connsiteX1098" fmla="*/ 873435 w 908747"/>
                  <a:gd name="connsiteY1098" fmla="*/ 29825 h 415138"/>
                  <a:gd name="connsiteX1099" fmla="*/ 876315 w 908747"/>
                  <a:gd name="connsiteY1099" fmla="*/ 29825 h 415138"/>
                  <a:gd name="connsiteX1100" fmla="*/ 878784 w 908747"/>
                  <a:gd name="connsiteY1100" fmla="*/ 30648 h 415138"/>
                  <a:gd name="connsiteX1101" fmla="*/ 881390 w 908747"/>
                  <a:gd name="connsiteY1101" fmla="*/ 32706 h 415138"/>
                  <a:gd name="connsiteX1102" fmla="*/ 883448 w 908747"/>
                  <a:gd name="connsiteY1102" fmla="*/ 35860 h 415138"/>
                  <a:gd name="connsiteX1103" fmla="*/ 885094 w 908747"/>
                  <a:gd name="connsiteY1103" fmla="*/ 39564 h 415138"/>
                  <a:gd name="connsiteX1104" fmla="*/ 887562 w 908747"/>
                  <a:gd name="connsiteY1104" fmla="*/ 45461 h 415138"/>
                  <a:gd name="connsiteX1105" fmla="*/ 889208 w 908747"/>
                  <a:gd name="connsiteY1105" fmla="*/ 50673 h 415138"/>
                  <a:gd name="connsiteX1106" fmla="*/ 893049 w 908747"/>
                  <a:gd name="connsiteY1106" fmla="*/ 64664 h 415138"/>
                  <a:gd name="connsiteX1107" fmla="*/ 895243 w 908747"/>
                  <a:gd name="connsiteY1107" fmla="*/ 73168 h 415138"/>
                  <a:gd name="connsiteX1108" fmla="*/ 898398 w 908747"/>
                  <a:gd name="connsiteY1108" fmla="*/ 86609 h 415138"/>
                  <a:gd name="connsiteX1109" fmla="*/ 900456 w 908747"/>
                  <a:gd name="connsiteY1109" fmla="*/ 96073 h 415138"/>
                  <a:gd name="connsiteX1110" fmla="*/ 905942 w 908747"/>
                  <a:gd name="connsiteY1110" fmla="*/ 129678 h 415138"/>
                  <a:gd name="connsiteX1111" fmla="*/ 908274 w 908747"/>
                  <a:gd name="connsiteY1111" fmla="*/ 191811 h 415138"/>
                  <a:gd name="connsiteX1112" fmla="*/ 905256 w 908747"/>
                  <a:gd name="connsiteY1112" fmla="*/ 220066 h 415138"/>
                  <a:gd name="connsiteX1113" fmla="*/ 897987 w 908747"/>
                  <a:gd name="connsiteY1113" fmla="*/ 249693 h 415138"/>
                  <a:gd name="connsiteX1114" fmla="*/ 893735 w 908747"/>
                  <a:gd name="connsiteY1114" fmla="*/ 260391 h 415138"/>
                  <a:gd name="connsiteX1115" fmla="*/ 888797 w 908747"/>
                  <a:gd name="connsiteY1115" fmla="*/ 268758 h 415138"/>
                  <a:gd name="connsiteX1116" fmla="*/ 882762 w 908747"/>
                  <a:gd name="connsiteY1116" fmla="*/ 275479 h 415138"/>
                  <a:gd name="connsiteX1117" fmla="*/ 879196 w 908747"/>
                  <a:gd name="connsiteY1117" fmla="*/ 277948 h 415138"/>
                  <a:gd name="connsiteX1118" fmla="*/ 874532 w 908747"/>
                  <a:gd name="connsiteY1118" fmla="*/ 279594 h 415138"/>
                  <a:gd name="connsiteX1119" fmla="*/ 860542 w 908747"/>
                  <a:gd name="connsiteY1119" fmla="*/ 276987 h 415138"/>
                  <a:gd name="connsiteX1120" fmla="*/ 853135 w 908747"/>
                  <a:gd name="connsiteY1120" fmla="*/ 270541 h 415138"/>
                  <a:gd name="connsiteX1121" fmla="*/ 845317 w 908747"/>
                  <a:gd name="connsiteY1121" fmla="*/ 258745 h 415138"/>
                  <a:gd name="connsiteX1122" fmla="*/ 839282 w 908747"/>
                  <a:gd name="connsiteY1122" fmla="*/ 246538 h 415138"/>
                  <a:gd name="connsiteX1123" fmla="*/ 835305 w 908747"/>
                  <a:gd name="connsiteY1123" fmla="*/ 237897 h 415138"/>
                  <a:gd name="connsiteX1124" fmla="*/ 829955 w 908747"/>
                  <a:gd name="connsiteY1124" fmla="*/ 224867 h 415138"/>
                  <a:gd name="connsiteX1125" fmla="*/ 827075 w 908747"/>
                  <a:gd name="connsiteY1125" fmla="*/ 217049 h 415138"/>
                  <a:gd name="connsiteX1126" fmla="*/ 820080 w 908747"/>
                  <a:gd name="connsiteY1126" fmla="*/ 197023 h 415138"/>
                  <a:gd name="connsiteX1127" fmla="*/ 817199 w 908747"/>
                  <a:gd name="connsiteY1127" fmla="*/ 187833 h 415138"/>
                  <a:gd name="connsiteX1128" fmla="*/ 811164 w 908747"/>
                  <a:gd name="connsiteY1128" fmla="*/ 254630 h 415138"/>
                  <a:gd name="connsiteX1129" fmla="*/ 804169 w 908747"/>
                  <a:gd name="connsiteY1129" fmla="*/ 281514 h 415138"/>
                  <a:gd name="connsiteX1130" fmla="*/ 799506 w 908747"/>
                  <a:gd name="connsiteY1130" fmla="*/ 293035 h 415138"/>
                  <a:gd name="connsiteX1131" fmla="*/ 793196 w 908747"/>
                  <a:gd name="connsiteY1131" fmla="*/ 304145 h 415138"/>
                  <a:gd name="connsiteX1132" fmla="*/ 785790 w 908747"/>
                  <a:gd name="connsiteY1132" fmla="*/ 311277 h 415138"/>
                  <a:gd name="connsiteX1133" fmla="*/ 782772 w 908747"/>
                  <a:gd name="connsiteY1133" fmla="*/ 313061 h 415138"/>
                  <a:gd name="connsiteX1134" fmla="*/ 779480 w 908747"/>
                  <a:gd name="connsiteY1134" fmla="*/ 314021 h 415138"/>
                  <a:gd name="connsiteX1135" fmla="*/ 772348 w 908747"/>
                  <a:gd name="connsiteY1135" fmla="*/ 313746 h 415138"/>
                  <a:gd name="connsiteX1136" fmla="*/ 765216 w 908747"/>
                  <a:gd name="connsiteY1136" fmla="*/ 310180 h 415138"/>
                  <a:gd name="connsiteX1137" fmla="*/ 763981 w 908747"/>
                  <a:gd name="connsiteY1137" fmla="*/ 309083 h 415138"/>
                  <a:gd name="connsiteX1138" fmla="*/ 749854 w 908747"/>
                  <a:gd name="connsiteY1138" fmla="*/ 348996 h 415138"/>
                  <a:gd name="connsiteX1139" fmla="*/ 736412 w 908747"/>
                  <a:gd name="connsiteY1139" fmla="*/ 368885 h 415138"/>
                  <a:gd name="connsiteX1140" fmla="*/ 728868 w 908747"/>
                  <a:gd name="connsiteY1140" fmla="*/ 375880 h 415138"/>
                  <a:gd name="connsiteX1141" fmla="*/ 718170 w 908747"/>
                  <a:gd name="connsiteY1141" fmla="*/ 381366 h 415138"/>
                  <a:gd name="connsiteX1142" fmla="*/ 709940 w 908747"/>
                  <a:gd name="connsiteY1142" fmla="*/ 383012 h 415138"/>
                  <a:gd name="connsiteX1143" fmla="*/ 705277 w 908747"/>
                  <a:gd name="connsiteY1143" fmla="*/ 382875 h 415138"/>
                  <a:gd name="connsiteX1144" fmla="*/ 700476 w 908747"/>
                  <a:gd name="connsiteY1144" fmla="*/ 381778 h 415138"/>
                  <a:gd name="connsiteX1145" fmla="*/ 691561 w 908747"/>
                  <a:gd name="connsiteY1145" fmla="*/ 377663 h 415138"/>
                  <a:gd name="connsiteX1146" fmla="*/ 682097 w 908747"/>
                  <a:gd name="connsiteY1146" fmla="*/ 369434 h 415138"/>
                  <a:gd name="connsiteX1147" fmla="*/ 669067 w 908747"/>
                  <a:gd name="connsiteY1147" fmla="*/ 349683 h 415138"/>
                  <a:gd name="connsiteX1148" fmla="*/ 658368 w 908747"/>
                  <a:gd name="connsiteY1148" fmla="*/ 323759 h 415138"/>
                  <a:gd name="connsiteX1149" fmla="*/ 651922 w 908747"/>
                  <a:gd name="connsiteY1149" fmla="*/ 302636 h 415138"/>
                  <a:gd name="connsiteX1150" fmla="*/ 648630 w 908747"/>
                  <a:gd name="connsiteY1150" fmla="*/ 289469 h 415138"/>
                  <a:gd name="connsiteX1151" fmla="*/ 644652 w 908747"/>
                  <a:gd name="connsiteY1151" fmla="*/ 273558 h 415138"/>
                  <a:gd name="connsiteX1152" fmla="*/ 644241 w 908747"/>
                  <a:gd name="connsiteY1152" fmla="*/ 275753 h 415138"/>
                  <a:gd name="connsiteX1153" fmla="*/ 627919 w 908747"/>
                  <a:gd name="connsiteY1153" fmla="*/ 337338 h 415138"/>
                  <a:gd name="connsiteX1154" fmla="*/ 617494 w 908747"/>
                  <a:gd name="connsiteY1154" fmla="*/ 363399 h 415138"/>
                  <a:gd name="connsiteX1155" fmla="*/ 612008 w 908747"/>
                  <a:gd name="connsiteY1155" fmla="*/ 374508 h 415138"/>
                  <a:gd name="connsiteX1156" fmla="*/ 604464 w 908747"/>
                  <a:gd name="connsiteY1156" fmla="*/ 386441 h 415138"/>
                  <a:gd name="connsiteX1157" fmla="*/ 597469 w 908747"/>
                  <a:gd name="connsiteY1157" fmla="*/ 395219 h 415138"/>
                  <a:gd name="connsiteX1158" fmla="*/ 589925 w 908747"/>
                  <a:gd name="connsiteY1158" fmla="*/ 401392 h 415138"/>
                  <a:gd name="connsiteX1159" fmla="*/ 585125 w 908747"/>
                  <a:gd name="connsiteY1159" fmla="*/ 403724 h 415138"/>
                  <a:gd name="connsiteX1160" fmla="*/ 581696 w 908747"/>
                  <a:gd name="connsiteY1160" fmla="*/ 404683 h 415138"/>
                  <a:gd name="connsiteX1161" fmla="*/ 578130 w 908747"/>
                  <a:gd name="connsiteY1161" fmla="*/ 404958 h 415138"/>
                  <a:gd name="connsiteX1162" fmla="*/ 572917 w 908747"/>
                  <a:gd name="connsiteY1162" fmla="*/ 403860 h 415138"/>
                  <a:gd name="connsiteX1163" fmla="*/ 568528 w 908747"/>
                  <a:gd name="connsiteY1163" fmla="*/ 401803 h 415138"/>
                  <a:gd name="connsiteX1164" fmla="*/ 564139 w 908747"/>
                  <a:gd name="connsiteY1164" fmla="*/ 398786 h 415138"/>
                  <a:gd name="connsiteX1165" fmla="*/ 556733 w 908747"/>
                  <a:gd name="connsiteY1165" fmla="*/ 390831 h 415138"/>
                  <a:gd name="connsiteX1166" fmla="*/ 550012 w 908747"/>
                  <a:gd name="connsiteY1166" fmla="*/ 379857 h 415138"/>
                  <a:gd name="connsiteX1167" fmla="*/ 544662 w 908747"/>
                  <a:gd name="connsiteY1167" fmla="*/ 367102 h 415138"/>
                  <a:gd name="connsiteX1168" fmla="*/ 537119 w 908747"/>
                  <a:gd name="connsiteY1168" fmla="*/ 338435 h 415138"/>
                  <a:gd name="connsiteX1169" fmla="*/ 534375 w 908747"/>
                  <a:gd name="connsiteY1169" fmla="*/ 323073 h 415138"/>
                  <a:gd name="connsiteX1170" fmla="*/ 530809 w 908747"/>
                  <a:gd name="connsiteY1170" fmla="*/ 298248 h 415138"/>
                  <a:gd name="connsiteX1171" fmla="*/ 530809 w 908747"/>
                  <a:gd name="connsiteY1171" fmla="*/ 297973 h 415138"/>
                  <a:gd name="connsiteX1172" fmla="*/ 517916 w 908747"/>
                  <a:gd name="connsiteY1172" fmla="*/ 335006 h 415138"/>
                  <a:gd name="connsiteX1173" fmla="*/ 489524 w 908747"/>
                  <a:gd name="connsiteY1173" fmla="*/ 385618 h 415138"/>
                  <a:gd name="connsiteX1174" fmla="*/ 480883 w 908747"/>
                  <a:gd name="connsiteY1174" fmla="*/ 394945 h 415138"/>
                  <a:gd name="connsiteX1175" fmla="*/ 472516 w 908747"/>
                  <a:gd name="connsiteY1175" fmla="*/ 401666 h 415138"/>
                  <a:gd name="connsiteX1176" fmla="*/ 466481 w 908747"/>
                  <a:gd name="connsiteY1176" fmla="*/ 405369 h 415138"/>
                  <a:gd name="connsiteX1177" fmla="*/ 461681 w 908747"/>
                  <a:gd name="connsiteY1177" fmla="*/ 407289 h 415138"/>
                  <a:gd name="connsiteX1178" fmla="*/ 450982 w 908747"/>
                  <a:gd name="connsiteY1178" fmla="*/ 408935 h 415138"/>
                  <a:gd name="connsiteX1179" fmla="*/ 445907 w 908747"/>
                  <a:gd name="connsiteY1179" fmla="*/ 408524 h 415138"/>
                  <a:gd name="connsiteX1180" fmla="*/ 442615 w 908747"/>
                  <a:gd name="connsiteY1180" fmla="*/ 407701 h 415138"/>
                  <a:gd name="connsiteX1181" fmla="*/ 438363 w 908747"/>
                  <a:gd name="connsiteY1181" fmla="*/ 405781 h 415138"/>
                  <a:gd name="connsiteX1182" fmla="*/ 434249 w 908747"/>
                  <a:gd name="connsiteY1182" fmla="*/ 403038 h 415138"/>
                  <a:gd name="connsiteX1183" fmla="*/ 427528 w 908747"/>
                  <a:gd name="connsiteY1183" fmla="*/ 396317 h 415138"/>
                  <a:gd name="connsiteX1184" fmla="*/ 421904 w 908747"/>
                  <a:gd name="connsiteY1184" fmla="*/ 386167 h 415138"/>
                  <a:gd name="connsiteX1185" fmla="*/ 415869 w 908747"/>
                  <a:gd name="connsiteY1185" fmla="*/ 362301 h 415138"/>
                  <a:gd name="connsiteX1186" fmla="*/ 414497 w 908747"/>
                  <a:gd name="connsiteY1186" fmla="*/ 348585 h 415138"/>
                  <a:gd name="connsiteX1187" fmla="*/ 414086 w 908747"/>
                  <a:gd name="connsiteY1187" fmla="*/ 339807 h 415138"/>
                  <a:gd name="connsiteX1188" fmla="*/ 409971 w 908747"/>
                  <a:gd name="connsiteY1188" fmla="*/ 348174 h 415138"/>
                  <a:gd name="connsiteX1189" fmla="*/ 395844 w 908747"/>
                  <a:gd name="connsiteY1189" fmla="*/ 373548 h 415138"/>
                  <a:gd name="connsiteX1190" fmla="*/ 389123 w 908747"/>
                  <a:gd name="connsiteY1190" fmla="*/ 383835 h 415138"/>
                  <a:gd name="connsiteX1191" fmla="*/ 379110 w 908747"/>
                  <a:gd name="connsiteY1191" fmla="*/ 396317 h 415138"/>
                  <a:gd name="connsiteX1192" fmla="*/ 371978 w 908747"/>
                  <a:gd name="connsiteY1192" fmla="*/ 403586 h 415138"/>
                  <a:gd name="connsiteX1193" fmla="*/ 368000 w 908747"/>
                  <a:gd name="connsiteY1193" fmla="*/ 406741 h 415138"/>
                  <a:gd name="connsiteX1194" fmla="*/ 362651 w 908747"/>
                  <a:gd name="connsiteY1194" fmla="*/ 409896 h 415138"/>
                  <a:gd name="connsiteX1195" fmla="*/ 353461 w 908747"/>
                  <a:gd name="connsiteY1195" fmla="*/ 413187 h 415138"/>
                  <a:gd name="connsiteX1196" fmla="*/ 349072 w 908747"/>
                  <a:gd name="connsiteY1196" fmla="*/ 413736 h 415138"/>
                  <a:gd name="connsiteX1197" fmla="*/ 344820 w 908747"/>
                  <a:gd name="connsiteY1197" fmla="*/ 414970 h 415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</a:cxnLst>
                <a:rect l="l" t="t" r="r" b="b"/>
                <a:pathLst>
                  <a:path w="908747" h="415138">
                    <a:moveTo>
                      <a:pt x="88057" y="107458"/>
                    </a:moveTo>
                    <a:cubicBezTo>
                      <a:pt x="88468" y="107183"/>
                      <a:pt x="88880" y="106909"/>
                      <a:pt x="89154" y="106772"/>
                    </a:cubicBezTo>
                    <a:cubicBezTo>
                      <a:pt x="89154" y="106772"/>
                      <a:pt x="89154" y="106772"/>
                      <a:pt x="89154" y="106772"/>
                    </a:cubicBezTo>
                    <a:cubicBezTo>
                      <a:pt x="95463" y="102520"/>
                      <a:pt x="101498" y="98131"/>
                      <a:pt x="107533" y="93467"/>
                    </a:cubicBezTo>
                    <a:cubicBezTo>
                      <a:pt x="113843" y="88667"/>
                      <a:pt x="119878" y="83318"/>
                      <a:pt x="125913" y="78105"/>
                    </a:cubicBezTo>
                    <a:lnTo>
                      <a:pt x="125913" y="78105"/>
                    </a:lnTo>
                    <a:cubicBezTo>
                      <a:pt x="130028" y="74128"/>
                      <a:pt x="134280" y="70287"/>
                      <a:pt x="138532" y="66310"/>
                    </a:cubicBezTo>
                    <a:cubicBezTo>
                      <a:pt x="141823" y="63155"/>
                      <a:pt x="145115" y="60138"/>
                      <a:pt x="148270" y="56846"/>
                    </a:cubicBezTo>
                    <a:cubicBezTo>
                      <a:pt x="150876" y="54240"/>
                      <a:pt x="153482" y="51496"/>
                      <a:pt x="156088" y="48890"/>
                    </a:cubicBezTo>
                    <a:cubicBezTo>
                      <a:pt x="157597" y="47244"/>
                      <a:pt x="159243" y="45736"/>
                      <a:pt x="160751" y="44227"/>
                    </a:cubicBezTo>
                    <a:cubicBezTo>
                      <a:pt x="164592" y="39975"/>
                      <a:pt x="168433" y="35586"/>
                      <a:pt x="172410" y="31471"/>
                    </a:cubicBezTo>
                    <a:cubicBezTo>
                      <a:pt x="172273" y="31608"/>
                      <a:pt x="172136" y="31745"/>
                      <a:pt x="172136" y="31883"/>
                    </a:cubicBezTo>
                    <a:cubicBezTo>
                      <a:pt x="175153" y="28316"/>
                      <a:pt x="178171" y="24750"/>
                      <a:pt x="180777" y="20910"/>
                    </a:cubicBezTo>
                    <a:cubicBezTo>
                      <a:pt x="180640" y="21047"/>
                      <a:pt x="180503" y="21184"/>
                      <a:pt x="180503" y="21321"/>
                    </a:cubicBezTo>
                    <a:cubicBezTo>
                      <a:pt x="181737" y="19401"/>
                      <a:pt x="182834" y="17481"/>
                      <a:pt x="183932" y="15561"/>
                    </a:cubicBezTo>
                    <a:cubicBezTo>
                      <a:pt x="184206" y="15012"/>
                      <a:pt x="184343" y="14463"/>
                      <a:pt x="184617" y="13915"/>
                    </a:cubicBezTo>
                    <a:cubicBezTo>
                      <a:pt x="184754" y="13366"/>
                      <a:pt x="184892" y="12818"/>
                      <a:pt x="185166" y="12269"/>
                    </a:cubicBezTo>
                    <a:cubicBezTo>
                      <a:pt x="185166" y="12543"/>
                      <a:pt x="185029" y="12680"/>
                      <a:pt x="185029" y="12818"/>
                    </a:cubicBezTo>
                    <a:cubicBezTo>
                      <a:pt x="185303" y="11720"/>
                      <a:pt x="185440" y="10486"/>
                      <a:pt x="185578" y="9389"/>
                    </a:cubicBezTo>
                    <a:cubicBezTo>
                      <a:pt x="185578" y="9663"/>
                      <a:pt x="185578" y="9800"/>
                      <a:pt x="185578" y="9937"/>
                    </a:cubicBezTo>
                    <a:cubicBezTo>
                      <a:pt x="185578" y="9525"/>
                      <a:pt x="185578" y="8977"/>
                      <a:pt x="185578" y="8428"/>
                    </a:cubicBezTo>
                    <a:cubicBezTo>
                      <a:pt x="185578" y="8291"/>
                      <a:pt x="185578" y="8017"/>
                      <a:pt x="185578" y="7880"/>
                    </a:cubicBezTo>
                    <a:cubicBezTo>
                      <a:pt x="185440" y="7880"/>
                      <a:pt x="185303" y="7742"/>
                      <a:pt x="185166" y="7742"/>
                    </a:cubicBezTo>
                    <a:cubicBezTo>
                      <a:pt x="184892" y="7605"/>
                      <a:pt x="184617" y="7605"/>
                      <a:pt x="184206" y="7468"/>
                    </a:cubicBezTo>
                    <a:cubicBezTo>
                      <a:pt x="183794" y="7468"/>
                      <a:pt x="183246" y="7331"/>
                      <a:pt x="182834" y="7331"/>
                    </a:cubicBezTo>
                    <a:cubicBezTo>
                      <a:pt x="182423" y="7331"/>
                      <a:pt x="182011" y="7331"/>
                      <a:pt x="181600" y="7331"/>
                    </a:cubicBezTo>
                    <a:cubicBezTo>
                      <a:pt x="181874" y="7331"/>
                      <a:pt x="182011" y="7331"/>
                      <a:pt x="182149" y="7331"/>
                    </a:cubicBezTo>
                    <a:cubicBezTo>
                      <a:pt x="181600" y="7468"/>
                      <a:pt x="181188" y="7468"/>
                      <a:pt x="180640" y="7605"/>
                    </a:cubicBezTo>
                    <a:cubicBezTo>
                      <a:pt x="180228" y="7742"/>
                      <a:pt x="179680" y="7880"/>
                      <a:pt x="179131" y="8154"/>
                    </a:cubicBezTo>
                    <a:cubicBezTo>
                      <a:pt x="178720" y="8428"/>
                      <a:pt x="178171" y="8565"/>
                      <a:pt x="177759" y="8840"/>
                    </a:cubicBezTo>
                    <a:cubicBezTo>
                      <a:pt x="176525" y="9525"/>
                      <a:pt x="175291" y="10212"/>
                      <a:pt x="174056" y="11034"/>
                    </a:cubicBezTo>
                    <a:cubicBezTo>
                      <a:pt x="174056" y="11034"/>
                      <a:pt x="174193" y="10897"/>
                      <a:pt x="174193" y="10897"/>
                    </a:cubicBezTo>
                    <a:cubicBezTo>
                      <a:pt x="169118" y="14326"/>
                      <a:pt x="164318" y="17892"/>
                      <a:pt x="159791" y="22007"/>
                    </a:cubicBezTo>
                    <a:cubicBezTo>
                      <a:pt x="159791" y="22007"/>
                      <a:pt x="159929" y="21870"/>
                      <a:pt x="159929" y="21870"/>
                    </a:cubicBezTo>
                    <a:cubicBezTo>
                      <a:pt x="149779" y="31060"/>
                      <a:pt x="140315" y="41209"/>
                      <a:pt x="131125" y="51496"/>
                    </a:cubicBezTo>
                    <a:cubicBezTo>
                      <a:pt x="131262" y="51360"/>
                      <a:pt x="131399" y="51222"/>
                      <a:pt x="131399" y="51085"/>
                    </a:cubicBezTo>
                    <a:cubicBezTo>
                      <a:pt x="116860" y="67682"/>
                      <a:pt x="103281" y="85101"/>
                      <a:pt x="90937" y="103343"/>
                    </a:cubicBezTo>
                    <a:cubicBezTo>
                      <a:pt x="91074" y="103206"/>
                      <a:pt x="91211" y="103069"/>
                      <a:pt x="91211" y="102931"/>
                    </a:cubicBezTo>
                    <a:cubicBezTo>
                      <a:pt x="90114" y="104440"/>
                      <a:pt x="89017" y="105949"/>
                      <a:pt x="88057" y="107458"/>
                    </a:cubicBezTo>
                    <a:close/>
                    <a:moveTo>
                      <a:pt x="174742" y="134204"/>
                    </a:moveTo>
                    <a:cubicBezTo>
                      <a:pt x="177074" y="131324"/>
                      <a:pt x="179268" y="128580"/>
                      <a:pt x="181600" y="125700"/>
                    </a:cubicBezTo>
                    <a:cubicBezTo>
                      <a:pt x="183657" y="123094"/>
                      <a:pt x="185715" y="120762"/>
                      <a:pt x="187635" y="118156"/>
                    </a:cubicBezTo>
                    <a:cubicBezTo>
                      <a:pt x="191064" y="113630"/>
                      <a:pt x="194493" y="109104"/>
                      <a:pt x="197922" y="104577"/>
                    </a:cubicBezTo>
                    <a:cubicBezTo>
                      <a:pt x="203408" y="97308"/>
                      <a:pt x="208757" y="89901"/>
                      <a:pt x="214107" y="82357"/>
                    </a:cubicBezTo>
                    <a:cubicBezTo>
                      <a:pt x="214107" y="82495"/>
                      <a:pt x="213970" y="82495"/>
                      <a:pt x="213970" y="82632"/>
                    </a:cubicBezTo>
                    <a:cubicBezTo>
                      <a:pt x="215341" y="80712"/>
                      <a:pt x="216576" y="78792"/>
                      <a:pt x="217673" y="76734"/>
                    </a:cubicBezTo>
                    <a:cubicBezTo>
                      <a:pt x="218770" y="74540"/>
                      <a:pt x="219730" y="72482"/>
                      <a:pt x="220691" y="70287"/>
                    </a:cubicBezTo>
                    <a:cubicBezTo>
                      <a:pt x="220828" y="69876"/>
                      <a:pt x="220965" y="69464"/>
                      <a:pt x="221102" y="69190"/>
                    </a:cubicBezTo>
                    <a:cubicBezTo>
                      <a:pt x="221102" y="68916"/>
                      <a:pt x="221239" y="68779"/>
                      <a:pt x="221239" y="68505"/>
                    </a:cubicBezTo>
                    <a:cubicBezTo>
                      <a:pt x="221239" y="68505"/>
                      <a:pt x="221102" y="68367"/>
                      <a:pt x="221102" y="68367"/>
                    </a:cubicBezTo>
                    <a:cubicBezTo>
                      <a:pt x="221102" y="68367"/>
                      <a:pt x="220965" y="68230"/>
                      <a:pt x="220828" y="68230"/>
                    </a:cubicBezTo>
                    <a:cubicBezTo>
                      <a:pt x="220691" y="68367"/>
                      <a:pt x="220416" y="68367"/>
                      <a:pt x="220279" y="68505"/>
                    </a:cubicBezTo>
                    <a:cubicBezTo>
                      <a:pt x="220005" y="68641"/>
                      <a:pt x="219730" y="68916"/>
                      <a:pt x="219456" y="69053"/>
                    </a:cubicBezTo>
                    <a:cubicBezTo>
                      <a:pt x="219044" y="69327"/>
                      <a:pt x="218633" y="69739"/>
                      <a:pt x="218222" y="70013"/>
                    </a:cubicBezTo>
                    <a:cubicBezTo>
                      <a:pt x="214793" y="73168"/>
                      <a:pt x="211501" y="76460"/>
                      <a:pt x="208483" y="79889"/>
                    </a:cubicBezTo>
                    <a:cubicBezTo>
                      <a:pt x="204094" y="85238"/>
                      <a:pt x="200117" y="90861"/>
                      <a:pt x="196276" y="96485"/>
                    </a:cubicBezTo>
                    <a:cubicBezTo>
                      <a:pt x="190104" y="105949"/>
                      <a:pt x="184617" y="115688"/>
                      <a:pt x="179268" y="125563"/>
                    </a:cubicBezTo>
                    <a:cubicBezTo>
                      <a:pt x="177485" y="128443"/>
                      <a:pt x="176114" y="131324"/>
                      <a:pt x="174742" y="134204"/>
                    </a:cubicBezTo>
                    <a:close/>
                    <a:moveTo>
                      <a:pt x="895792" y="142982"/>
                    </a:moveTo>
                    <a:cubicBezTo>
                      <a:pt x="895243" y="137907"/>
                      <a:pt x="894695" y="132833"/>
                      <a:pt x="894146" y="127757"/>
                    </a:cubicBezTo>
                    <a:cubicBezTo>
                      <a:pt x="892912" y="118293"/>
                      <a:pt x="891129" y="108966"/>
                      <a:pt x="889346" y="99502"/>
                    </a:cubicBezTo>
                    <a:cubicBezTo>
                      <a:pt x="889346" y="99640"/>
                      <a:pt x="889346" y="99777"/>
                      <a:pt x="889346" y="99914"/>
                    </a:cubicBezTo>
                    <a:cubicBezTo>
                      <a:pt x="887700" y="92508"/>
                      <a:pt x="886054" y="84963"/>
                      <a:pt x="884271" y="77557"/>
                    </a:cubicBezTo>
                    <a:cubicBezTo>
                      <a:pt x="883448" y="73991"/>
                      <a:pt x="882488" y="70425"/>
                      <a:pt x="881665" y="66721"/>
                    </a:cubicBezTo>
                    <a:cubicBezTo>
                      <a:pt x="880293" y="61509"/>
                      <a:pt x="879059" y="56434"/>
                      <a:pt x="877413" y="51360"/>
                    </a:cubicBezTo>
                    <a:lnTo>
                      <a:pt x="877413" y="51360"/>
                    </a:lnTo>
                    <a:cubicBezTo>
                      <a:pt x="876864" y="49713"/>
                      <a:pt x="876315" y="48067"/>
                      <a:pt x="875630" y="46422"/>
                    </a:cubicBezTo>
                    <a:cubicBezTo>
                      <a:pt x="875630" y="50125"/>
                      <a:pt x="875630" y="53828"/>
                      <a:pt x="875904" y="57531"/>
                    </a:cubicBezTo>
                    <a:cubicBezTo>
                      <a:pt x="876315" y="63155"/>
                      <a:pt x="877001" y="68779"/>
                      <a:pt x="877550" y="74402"/>
                    </a:cubicBezTo>
                    <a:cubicBezTo>
                      <a:pt x="877961" y="78105"/>
                      <a:pt x="878373" y="81534"/>
                      <a:pt x="878921" y="85238"/>
                    </a:cubicBezTo>
                    <a:cubicBezTo>
                      <a:pt x="879333" y="88118"/>
                      <a:pt x="879882" y="90999"/>
                      <a:pt x="880293" y="93879"/>
                    </a:cubicBezTo>
                    <a:cubicBezTo>
                      <a:pt x="880567" y="95250"/>
                      <a:pt x="880704" y="96759"/>
                      <a:pt x="880979" y="98131"/>
                    </a:cubicBezTo>
                    <a:cubicBezTo>
                      <a:pt x="881939" y="102931"/>
                      <a:pt x="882899" y="107732"/>
                      <a:pt x="883859" y="112533"/>
                    </a:cubicBezTo>
                    <a:cubicBezTo>
                      <a:pt x="884956" y="117196"/>
                      <a:pt x="886191" y="121722"/>
                      <a:pt x="887562" y="126249"/>
                    </a:cubicBezTo>
                    <a:cubicBezTo>
                      <a:pt x="888934" y="129815"/>
                      <a:pt x="890306" y="133381"/>
                      <a:pt x="891952" y="136673"/>
                    </a:cubicBezTo>
                    <a:cubicBezTo>
                      <a:pt x="893323" y="138867"/>
                      <a:pt x="894558" y="140925"/>
                      <a:pt x="895792" y="142982"/>
                    </a:cubicBezTo>
                    <a:close/>
                    <a:moveTo>
                      <a:pt x="634228" y="157247"/>
                    </a:moveTo>
                    <a:cubicBezTo>
                      <a:pt x="634777" y="161224"/>
                      <a:pt x="635325" y="165065"/>
                      <a:pt x="635874" y="169043"/>
                    </a:cubicBezTo>
                    <a:cubicBezTo>
                      <a:pt x="636971" y="177272"/>
                      <a:pt x="638206" y="185502"/>
                      <a:pt x="639303" y="193869"/>
                    </a:cubicBezTo>
                    <a:cubicBezTo>
                      <a:pt x="639577" y="195514"/>
                      <a:pt x="639989" y="197298"/>
                      <a:pt x="640263" y="198943"/>
                    </a:cubicBezTo>
                    <a:cubicBezTo>
                      <a:pt x="640812" y="202372"/>
                      <a:pt x="641497" y="205801"/>
                      <a:pt x="642183" y="209230"/>
                    </a:cubicBezTo>
                    <a:cubicBezTo>
                      <a:pt x="642732" y="203333"/>
                      <a:pt x="643143" y="197298"/>
                      <a:pt x="643692" y="191400"/>
                    </a:cubicBezTo>
                    <a:cubicBezTo>
                      <a:pt x="643692" y="191537"/>
                      <a:pt x="643692" y="191537"/>
                      <a:pt x="643692" y="191674"/>
                    </a:cubicBezTo>
                    <a:cubicBezTo>
                      <a:pt x="643692" y="191537"/>
                      <a:pt x="643692" y="191537"/>
                      <a:pt x="643692" y="191400"/>
                    </a:cubicBezTo>
                    <a:cubicBezTo>
                      <a:pt x="643692" y="191262"/>
                      <a:pt x="643692" y="190988"/>
                      <a:pt x="643692" y="190851"/>
                    </a:cubicBezTo>
                    <a:cubicBezTo>
                      <a:pt x="643692" y="190988"/>
                      <a:pt x="643692" y="191126"/>
                      <a:pt x="643692" y="191262"/>
                    </a:cubicBezTo>
                    <a:cubicBezTo>
                      <a:pt x="643966" y="179878"/>
                      <a:pt x="644241" y="168494"/>
                      <a:pt x="644652" y="157247"/>
                    </a:cubicBezTo>
                    <a:cubicBezTo>
                      <a:pt x="644652" y="156150"/>
                      <a:pt x="644652" y="154915"/>
                      <a:pt x="644652" y="153818"/>
                    </a:cubicBezTo>
                    <a:cubicBezTo>
                      <a:pt x="644652" y="150252"/>
                      <a:pt x="644515" y="146685"/>
                      <a:pt x="644378" y="142982"/>
                    </a:cubicBezTo>
                    <a:cubicBezTo>
                      <a:pt x="644378" y="139553"/>
                      <a:pt x="644241" y="136124"/>
                      <a:pt x="644241" y="132695"/>
                    </a:cubicBezTo>
                    <a:cubicBezTo>
                      <a:pt x="644241" y="128718"/>
                      <a:pt x="643966" y="124603"/>
                      <a:pt x="643692" y="120625"/>
                    </a:cubicBezTo>
                    <a:lnTo>
                      <a:pt x="643692" y="120625"/>
                    </a:lnTo>
                    <a:cubicBezTo>
                      <a:pt x="643418" y="117470"/>
                      <a:pt x="643143" y="114453"/>
                      <a:pt x="642869" y="111298"/>
                    </a:cubicBezTo>
                    <a:cubicBezTo>
                      <a:pt x="642458" y="107732"/>
                      <a:pt x="642183" y="104166"/>
                      <a:pt x="641497" y="100600"/>
                    </a:cubicBezTo>
                    <a:cubicBezTo>
                      <a:pt x="641086" y="98817"/>
                      <a:pt x="640537" y="97034"/>
                      <a:pt x="639989" y="95250"/>
                    </a:cubicBezTo>
                    <a:cubicBezTo>
                      <a:pt x="640126" y="95525"/>
                      <a:pt x="640126" y="95662"/>
                      <a:pt x="640263" y="95937"/>
                    </a:cubicBezTo>
                    <a:cubicBezTo>
                      <a:pt x="639714" y="94428"/>
                      <a:pt x="639166" y="92919"/>
                      <a:pt x="638480" y="91547"/>
                    </a:cubicBezTo>
                    <a:cubicBezTo>
                      <a:pt x="638343" y="91273"/>
                      <a:pt x="638206" y="90999"/>
                      <a:pt x="638068" y="90724"/>
                    </a:cubicBezTo>
                    <a:cubicBezTo>
                      <a:pt x="638068" y="90724"/>
                      <a:pt x="637931" y="90587"/>
                      <a:pt x="637931" y="90587"/>
                    </a:cubicBezTo>
                    <a:cubicBezTo>
                      <a:pt x="637794" y="90587"/>
                      <a:pt x="637657" y="90587"/>
                      <a:pt x="637383" y="90587"/>
                    </a:cubicBezTo>
                    <a:cubicBezTo>
                      <a:pt x="637245" y="90587"/>
                      <a:pt x="637108" y="90587"/>
                      <a:pt x="636971" y="90724"/>
                    </a:cubicBezTo>
                    <a:cubicBezTo>
                      <a:pt x="636971" y="90724"/>
                      <a:pt x="636834" y="90724"/>
                      <a:pt x="636834" y="90724"/>
                    </a:cubicBezTo>
                    <a:cubicBezTo>
                      <a:pt x="636834" y="90724"/>
                      <a:pt x="636697" y="90861"/>
                      <a:pt x="636697" y="90861"/>
                    </a:cubicBezTo>
                    <a:cubicBezTo>
                      <a:pt x="636560" y="90999"/>
                      <a:pt x="636423" y="91273"/>
                      <a:pt x="636285" y="91410"/>
                    </a:cubicBezTo>
                    <a:cubicBezTo>
                      <a:pt x="636011" y="92096"/>
                      <a:pt x="635737" y="92782"/>
                      <a:pt x="635462" y="93467"/>
                    </a:cubicBezTo>
                    <a:cubicBezTo>
                      <a:pt x="635462" y="93467"/>
                      <a:pt x="635462" y="93330"/>
                      <a:pt x="635462" y="93330"/>
                    </a:cubicBezTo>
                    <a:cubicBezTo>
                      <a:pt x="635462" y="93467"/>
                      <a:pt x="635462" y="93467"/>
                      <a:pt x="635325" y="93605"/>
                    </a:cubicBezTo>
                    <a:cubicBezTo>
                      <a:pt x="635325" y="93742"/>
                      <a:pt x="635188" y="93879"/>
                      <a:pt x="635188" y="94016"/>
                    </a:cubicBezTo>
                    <a:cubicBezTo>
                      <a:pt x="635188" y="94016"/>
                      <a:pt x="635188" y="93879"/>
                      <a:pt x="635325" y="93879"/>
                    </a:cubicBezTo>
                    <a:cubicBezTo>
                      <a:pt x="634502" y="96896"/>
                      <a:pt x="633816" y="99914"/>
                      <a:pt x="633131" y="102931"/>
                    </a:cubicBezTo>
                    <a:cubicBezTo>
                      <a:pt x="633131" y="102657"/>
                      <a:pt x="633268" y="102520"/>
                      <a:pt x="633268" y="102246"/>
                    </a:cubicBezTo>
                    <a:cubicBezTo>
                      <a:pt x="632856" y="104577"/>
                      <a:pt x="632582" y="106909"/>
                      <a:pt x="632308" y="109241"/>
                    </a:cubicBezTo>
                    <a:cubicBezTo>
                      <a:pt x="632308" y="109104"/>
                      <a:pt x="632308" y="109104"/>
                      <a:pt x="632308" y="108966"/>
                    </a:cubicBezTo>
                    <a:cubicBezTo>
                      <a:pt x="632308" y="109104"/>
                      <a:pt x="632308" y="109378"/>
                      <a:pt x="632308" y="109515"/>
                    </a:cubicBezTo>
                    <a:cubicBezTo>
                      <a:pt x="632308" y="109653"/>
                      <a:pt x="632308" y="109653"/>
                      <a:pt x="632308" y="109653"/>
                    </a:cubicBezTo>
                    <a:cubicBezTo>
                      <a:pt x="632308" y="109653"/>
                      <a:pt x="632308" y="109653"/>
                      <a:pt x="632308" y="109515"/>
                    </a:cubicBezTo>
                    <a:cubicBezTo>
                      <a:pt x="631759" y="119391"/>
                      <a:pt x="631896" y="129129"/>
                      <a:pt x="632445" y="139005"/>
                    </a:cubicBezTo>
                    <a:cubicBezTo>
                      <a:pt x="632445" y="139005"/>
                      <a:pt x="632445" y="138867"/>
                      <a:pt x="632445" y="138730"/>
                    </a:cubicBezTo>
                    <a:cubicBezTo>
                      <a:pt x="632994" y="144765"/>
                      <a:pt x="633405" y="151075"/>
                      <a:pt x="634228" y="157247"/>
                    </a:cubicBezTo>
                    <a:close/>
                    <a:moveTo>
                      <a:pt x="534238" y="185639"/>
                    </a:moveTo>
                    <a:cubicBezTo>
                      <a:pt x="534238" y="188382"/>
                      <a:pt x="534375" y="191262"/>
                      <a:pt x="534375" y="194006"/>
                    </a:cubicBezTo>
                    <a:cubicBezTo>
                      <a:pt x="534650" y="203744"/>
                      <a:pt x="534787" y="213345"/>
                      <a:pt x="535061" y="223084"/>
                    </a:cubicBezTo>
                    <a:cubicBezTo>
                      <a:pt x="535061" y="224455"/>
                      <a:pt x="535198" y="225964"/>
                      <a:pt x="535198" y="227336"/>
                    </a:cubicBezTo>
                    <a:cubicBezTo>
                      <a:pt x="535610" y="225141"/>
                      <a:pt x="536021" y="222946"/>
                      <a:pt x="536296" y="220752"/>
                    </a:cubicBezTo>
                    <a:cubicBezTo>
                      <a:pt x="536570" y="219655"/>
                      <a:pt x="536570" y="218420"/>
                      <a:pt x="536707" y="217323"/>
                    </a:cubicBezTo>
                    <a:cubicBezTo>
                      <a:pt x="537119" y="213208"/>
                      <a:pt x="537530" y="209230"/>
                      <a:pt x="537942" y="205116"/>
                    </a:cubicBezTo>
                    <a:cubicBezTo>
                      <a:pt x="538627" y="198532"/>
                      <a:pt x="539450" y="191811"/>
                      <a:pt x="540136" y="185227"/>
                    </a:cubicBezTo>
                    <a:cubicBezTo>
                      <a:pt x="540136" y="185365"/>
                      <a:pt x="540136" y="185365"/>
                      <a:pt x="540136" y="185502"/>
                    </a:cubicBezTo>
                    <a:cubicBezTo>
                      <a:pt x="540136" y="185365"/>
                      <a:pt x="540136" y="185227"/>
                      <a:pt x="540136" y="185091"/>
                    </a:cubicBezTo>
                    <a:cubicBezTo>
                      <a:pt x="540136" y="184953"/>
                      <a:pt x="540136" y="184816"/>
                      <a:pt x="540136" y="184816"/>
                    </a:cubicBezTo>
                    <a:cubicBezTo>
                      <a:pt x="540136" y="184816"/>
                      <a:pt x="540136" y="184953"/>
                      <a:pt x="540136" y="184953"/>
                    </a:cubicBezTo>
                    <a:cubicBezTo>
                      <a:pt x="541096" y="165065"/>
                      <a:pt x="542605" y="145177"/>
                      <a:pt x="541782" y="125151"/>
                    </a:cubicBezTo>
                    <a:cubicBezTo>
                      <a:pt x="541782" y="125289"/>
                      <a:pt x="541782" y="125289"/>
                      <a:pt x="541782" y="125426"/>
                    </a:cubicBezTo>
                    <a:cubicBezTo>
                      <a:pt x="541782" y="125289"/>
                      <a:pt x="541782" y="125151"/>
                      <a:pt x="541782" y="125014"/>
                    </a:cubicBezTo>
                    <a:cubicBezTo>
                      <a:pt x="541782" y="124877"/>
                      <a:pt x="541782" y="124877"/>
                      <a:pt x="541782" y="124740"/>
                    </a:cubicBezTo>
                    <a:cubicBezTo>
                      <a:pt x="541782" y="124740"/>
                      <a:pt x="541782" y="124877"/>
                      <a:pt x="541782" y="124877"/>
                    </a:cubicBezTo>
                    <a:cubicBezTo>
                      <a:pt x="541645" y="122820"/>
                      <a:pt x="541371" y="120899"/>
                      <a:pt x="541096" y="118842"/>
                    </a:cubicBezTo>
                    <a:cubicBezTo>
                      <a:pt x="540822" y="117470"/>
                      <a:pt x="540548" y="116236"/>
                      <a:pt x="539999" y="115002"/>
                    </a:cubicBezTo>
                    <a:cubicBezTo>
                      <a:pt x="539999" y="115002"/>
                      <a:pt x="539999" y="115002"/>
                      <a:pt x="539999" y="115002"/>
                    </a:cubicBezTo>
                    <a:cubicBezTo>
                      <a:pt x="539999" y="115002"/>
                      <a:pt x="539999" y="115139"/>
                      <a:pt x="539999" y="115139"/>
                    </a:cubicBezTo>
                    <a:cubicBezTo>
                      <a:pt x="539999" y="115139"/>
                      <a:pt x="539999" y="115002"/>
                      <a:pt x="539999" y="115002"/>
                    </a:cubicBezTo>
                    <a:cubicBezTo>
                      <a:pt x="539999" y="115139"/>
                      <a:pt x="539862" y="115276"/>
                      <a:pt x="539862" y="115413"/>
                    </a:cubicBezTo>
                    <a:cubicBezTo>
                      <a:pt x="539313" y="117882"/>
                      <a:pt x="539039" y="120351"/>
                      <a:pt x="538627" y="122820"/>
                    </a:cubicBezTo>
                    <a:cubicBezTo>
                      <a:pt x="538216" y="125837"/>
                      <a:pt x="537530" y="128992"/>
                      <a:pt x="537119" y="132009"/>
                    </a:cubicBezTo>
                    <a:cubicBezTo>
                      <a:pt x="536021" y="139416"/>
                      <a:pt x="535610" y="146960"/>
                      <a:pt x="535061" y="154504"/>
                    </a:cubicBezTo>
                    <a:cubicBezTo>
                      <a:pt x="535061" y="154366"/>
                      <a:pt x="535061" y="154366"/>
                      <a:pt x="535061" y="154230"/>
                    </a:cubicBezTo>
                    <a:cubicBezTo>
                      <a:pt x="534513" y="164653"/>
                      <a:pt x="534238" y="175215"/>
                      <a:pt x="534238" y="185639"/>
                    </a:cubicBezTo>
                    <a:close/>
                    <a:moveTo>
                      <a:pt x="758358" y="279868"/>
                    </a:moveTo>
                    <a:cubicBezTo>
                      <a:pt x="759318" y="272461"/>
                      <a:pt x="760141" y="265055"/>
                      <a:pt x="760689" y="257648"/>
                    </a:cubicBezTo>
                    <a:cubicBezTo>
                      <a:pt x="760689" y="257648"/>
                      <a:pt x="760689" y="257648"/>
                      <a:pt x="760689" y="257648"/>
                    </a:cubicBezTo>
                    <a:cubicBezTo>
                      <a:pt x="760689" y="257648"/>
                      <a:pt x="760689" y="257511"/>
                      <a:pt x="760689" y="257511"/>
                    </a:cubicBezTo>
                    <a:cubicBezTo>
                      <a:pt x="760689" y="257374"/>
                      <a:pt x="760689" y="257100"/>
                      <a:pt x="760689" y="256962"/>
                    </a:cubicBezTo>
                    <a:cubicBezTo>
                      <a:pt x="760689" y="256962"/>
                      <a:pt x="760689" y="256962"/>
                      <a:pt x="760689" y="257100"/>
                    </a:cubicBezTo>
                    <a:cubicBezTo>
                      <a:pt x="761512" y="243932"/>
                      <a:pt x="761512" y="230902"/>
                      <a:pt x="760689" y="217734"/>
                    </a:cubicBezTo>
                    <a:cubicBezTo>
                      <a:pt x="759592" y="202236"/>
                      <a:pt x="757398" y="187011"/>
                      <a:pt x="754380" y="171786"/>
                    </a:cubicBezTo>
                    <a:cubicBezTo>
                      <a:pt x="754380" y="171923"/>
                      <a:pt x="754380" y="172060"/>
                      <a:pt x="754380" y="172197"/>
                    </a:cubicBezTo>
                    <a:cubicBezTo>
                      <a:pt x="752460" y="163145"/>
                      <a:pt x="750402" y="154230"/>
                      <a:pt x="747934" y="145314"/>
                    </a:cubicBezTo>
                    <a:cubicBezTo>
                      <a:pt x="745465" y="136673"/>
                      <a:pt x="742722" y="128032"/>
                      <a:pt x="739841" y="119528"/>
                    </a:cubicBezTo>
                    <a:cubicBezTo>
                      <a:pt x="739841" y="119802"/>
                      <a:pt x="739978" y="119940"/>
                      <a:pt x="740115" y="120214"/>
                    </a:cubicBezTo>
                    <a:cubicBezTo>
                      <a:pt x="737235" y="112121"/>
                      <a:pt x="734080" y="104166"/>
                      <a:pt x="730377" y="96348"/>
                    </a:cubicBezTo>
                    <a:cubicBezTo>
                      <a:pt x="730514" y="96622"/>
                      <a:pt x="730651" y="96759"/>
                      <a:pt x="730789" y="97034"/>
                    </a:cubicBezTo>
                    <a:cubicBezTo>
                      <a:pt x="729554" y="94565"/>
                      <a:pt x="728183" y="92370"/>
                      <a:pt x="726674" y="90176"/>
                    </a:cubicBezTo>
                    <a:cubicBezTo>
                      <a:pt x="726811" y="90313"/>
                      <a:pt x="726811" y="90450"/>
                      <a:pt x="726948" y="90450"/>
                    </a:cubicBezTo>
                    <a:cubicBezTo>
                      <a:pt x="725851" y="88941"/>
                      <a:pt x="724891" y="87432"/>
                      <a:pt x="723656" y="86061"/>
                    </a:cubicBezTo>
                    <a:cubicBezTo>
                      <a:pt x="723245" y="85650"/>
                      <a:pt x="722970" y="85375"/>
                      <a:pt x="722696" y="85101"/>
                    </a:cubicBezTo>
                    <a:cubicBezTo>
                      <a:pt x="722559" y="84963"/>
                      <a:pt x="722285" y="84827"/>
                      <a:pt x="722148" y="84689"/>
                    </a:cubicBezTo>
                    <a:cubicBezTo>
                      <a:pt x="722010" y="84552"/>
                      <a:pt x="721873" y="84552"/>
                      <a:pt x="721736" y="84415"/>
                    </a:cubicBezTo>
                    <a:cubicBezTo>
                      <a:pt x="721462" y="84415"/>
                      <a:pt x="721325" y="84278"/>
                      <a:pt x="721050" y="84278"/>
                    </a:cubicBezTo>
                    <a:cubicBezTo>
                      <a:pt x="720776" y="84278"/>
                      <a:pt x="720502" y="84278"/>
                      <a:pt x="720227" y="84278"/>
                    </a:cubicBezTo>
                    <a:cubicBezTo>
                      <a:pt x="719816" y="84278"/>
                      <a:pt x="719541" y="84278"/>
                      <a:pt x="719130" y="84415"/>
                    </a:cubicBezTo>
                    <a:cubicBezTo>
                      <a:pt x="718993" y="84415"/>
                      <a:pt x="718719" y="84552"/>
                      <a:pt x="718581" y="84552"/>
                    </a:cubicBezTo>
                    <a:cubicBezTo>
                      <a:pt x="718444" y="84552"/>
                      <a:pt x="718444" y="84689"/>
                      <a:pt x="718307" y="84689"/>
                    </a:cubicBezTo>
                    <a:cubicBezTo>
                      <a:pt x="718307" y="84689"/>
                      <a:pt x="718170" y="84827"/>
                      <a:pt x="718170" y="84827"/>
                    </a:cubicBezTo>
                    <a:cubicBezTo>
                      <a:pt x="718033" y="84963"/>
                      <a:pt x="717896" y="85101"/>
                      <a:pt x="717896" y="85375"/>
                    </a:cubicBezTo>
                    <a:cubicBezTo>
                      <a:pt x="717758" y="85786"/>
                      <a:pt x="717484" y="86198"/>
                      <a:pt x="717347" y="86609"/>
                    </a:cubicBezTo>
                    <a:cubicBezTo>
                      <a:pt x="717347" y="86335"/>
                      <a:pt x="717484" y="86198"/>
                      <a:pt x="717621" y="85924"/>
                    </a:cubicBezTo>
                    <a:cubicBezTo>
                      <a:pt x="717073" y="87570"/>
                      <a:pt x="716661" y="89215"/>
                      <a:pt x="716250" y="90861"/>
                    </a:cubicBezTo>
                    <a:cubicBezTo>
                      <a:pt x="716250" y="90861"/>
                      <a:pt x="716250" y="90724"/>
                      <a:pt x="716250" y="90724"/>
                    </a:cubicBezTo>
                    <a:cubicBezTo>
                      <a:pt x="715701" y="93330"/>
                      <a:pt x="715427" y="95937"/>
                      <a:pt x="715152" y="98543"/>
                    </a:cubicBezTo>
                    <a:cubicBezTo>
                      <a:pt x="715152" y="98405"/>
                      <a:pt x="715152" y="98405"/>
                      <a:pt x="715152" y="98268"/>
                    </a:cubicBezTo>
                    <a:cubicBezTo>
                      <a:pt x="715152" y="98405"/>
                      <a:pt x="715152" y="98405"/>
                      <a:pt x="715152" y="98543"/>
                    </a:cubicBezTo>
                    <a:cubicBezTo>
                      <a:pt x="715152" y="98679"/>
                      <a:pt x="715152" y="98817"/>
                      <a:pt x="715152" y="98954"/>
                    </a:cubicBezTo>
                    <a:cubicBezTo>
                      <a:pt x="715152" y="98817"/>
                      <a:pt x="715152" y="98679"/>
                      <a:pt x="715152" y="98679"/>
                    </a:cubicBezTo>
                    <a:cubicBezTo>
                      <a:pt x="715015" y="101697"/>
                      <a:pt x="715152" y="104577"/>
                      <a:pt x="715290" y="107458"/>
                    </a:cubicBezTo>
                    <a:cubicBezTo>
                      <a:pt x="715290" y="107458"/>
                      <a:pt x="715290" y="107321"/>
                      <a:pt x="715290" y="107321"/>
                    </a:cubicBezTo>
                    <a:cubicBezTo>
                      <a:pt x="715290" y="107458"/>
                      <a:pt x="715290" y="107732"/>
                      <a:pt x="715290" y="107869"/>
                    </a:cubicBezTo>
                    <a:cubicBezTo>
                      <a:pt x="715290" y="107869"/>
                      <a:pt x="715290" y="107869"/>
                      <a:pt x="715290" y="108006"/>
                    </a:cubicBezTo>
                    <a:cubicBezTo>
                      <a:pt x="715290" y="108006"/>
                      <a:pt x="715290" y="108006"/>
                      <a:pt x="715290" y="108006"/>
                    </a:cubicBezTo>
                    <a:cubicBezTo>
                      <a:pt x="715838" y="114453"/>
                      <a:pt x="716387" y="121037"/>
                      <a:pt x="717347" y="127483"/>
                    </a:cubicBezTo>
                    <a:cubicBezTo>
                      <a:pt x="718307" y="134478"/>
                      <a:pt x="719679" y="141336"/>
                      <a:pt x="721050" y="148331"/>
                    </a:cubicBezTo>
                    <a:cubicBezTo>
                      <a:pt x="721050" y="148194"/>
                      <a:pt x="721050" y="148194"/>
                      <a:pt x="720913" y="148057"/>
                    </a:cubicBezTo>
                    <a:cubicBezTo>
                      <a:pt x="723108" y="158207"/>
                      <a:pt x="725302" y="168357"/>
                      <a:pt x="727634" y="178507"/>
                    </a:cubicBezTo>
                    <a:cubicBezTo>
                      <a:pt x="728320" y="181387"/>
                      <a:pt x="729006" y="184268"/>
                      <a:pt x="729828" y="187148"/>
                    </a:cubicBezTo>
                    <a:cubicBezTo>
                      <a:pt x="731612" y="193869"/>
                      <a:pt x="733257" y="200589"/>
                      <a:pt x="735041" y="207173"/>
                    </a:cubicBezTo>
                    <a:cubicBezTo>
                      <a:pt x="735726" y="209916"/>
                      <a:pt x="736549" y="212797"/>
                      <a:pt x="737372" y="215540"/>
                    </a:cubicBezTo>
                    <a:cubicBezTo>
                      <a:pt x="739293" y="221987"/>
                      <a:pt x="741213" y="228433"/>
                      <a:pt x="743133" y="234742"/>
                    </a:cubicBezTo>
                    <a:cubicBezTo>
                      <a:pt x="745465" y="242835"/>
                      <a:pt x="748345" y="250927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9020"/>
                      <a:pt x="751225" y="259294"/>
                      <a:pt x="751225" y="259431"/>
                    </a:cubicBezTo>
                    <a:cubicBezTo>
                      <a:pt x="751225" y="259431"/>
                      <a:pt x="751225" y="259294"/>
                      <a:pt x="751225" y="259294"/>
                    </a:cubicBezTo>
                    <a:cubicBezTo>
                      <a:pt x="753146" y="266152"/>
                      <a:pt x="755615" y="273010"/>
                      <a:pt x="758358" y="279868"/>
                    </a:cubicBezTo>
                    <a:close/>
                    <a:moveTo>
                      <a:pt x="425196" y="290292"/>
                    </a:moveTo>
                    <a:cubicBezTo>
                      <a:pt x="425608" y="289332"/>
                      <a:pt x="426019" y="288372"/>
                      <a:pt x="426431" y="287549"/>
                    </a:cubicBezTo>
                    <a:cubicBezTo>
                      <a:pt x="426979" y="286314"/>
                      <a:pt x="427391" y="284943"/>
                      <a:pt x="427802" y="283709"/>
                    </a:cubicBezTo>
                    <a:cubicBezTo>
                      <a:pt x="429448" y="279182"/>
                      <a:pt x="431094" y="274519"/>
                      <a:pt x="432740" y="269993"/>
                    </a:cubicBezTo>
                    <a:cubicBezTo>
                      <a:pt x="435483" y="262449"/>
                      <a:pt x="438089" y="254905"/>
                      <a:pt x="440832" y="247361"/>
                    </a:cubicBezTo>
                    <a:cubicBezTo>
                      <a:pt x="440832" y="247361"/>
                      <a:pt x="440832" y="247498"/>
                      <a:pt x="440832" y="247498"/>
                    </a:cubicBezTo>
                    <a:cubicBezTo>
                      <a:pt x="440832" y="247361"/>
                      <a:pt x="440832" y="247361"/>
                      <a:pt x="440969" y="247224"/>
                    </a:cubicBezTo>
                    <a:cubicBezTo>
                      <a:pt x="440969" y="247087"/>
                      <a:pt x="441107" y="246949"/>
                      <a:pt x="441107" y="246813"/>
                    </a:cubicBezTo>
                    <a:cubicBezTo>
                      <a:pt x="441107" y="246949"/>
                      <a:pt x="441107" y="246949"/>
                      <a:pt x="440969" y="247087"/>
                    </a:cubicBezTo>
                    <a:cubicBezTo>
                      <a:pt x="444536" y="234742"/>
                      <a:pt x="448102" y="222398"/>
                      <a:pt x="451805" y="210191"/>
                    </a:cubicBezTo>
                    <a:cubicBezTo>
                      <a:pt x="452079" y="209094"/>
                      <a:pt x="452354" y="207859"/>
                      <a:pt x="452628" y="206762"/>
                    </a:cubicBezTo>
                    <a:cubicBezTo>
                      <a:pt x="453451" y="202784"/>
                      <a:pt x="454411" y="198807"/>
                      <a:pt x="455234" y="194829"/>
                    </a:cubicBezTo>
                    <a:cubicBezTo>
                      <a:pt x="456606" y="188520"/>
                      <a:pt x="457977" y="182347"/>
                      <a:pt x="459349" y="176175"/>
                    </a:cubicBezTo>
                    <a:cubicBezTo>
                      <a:pt x="459349" y="176449"/>
                      <a:pt x="459212" y="176586"/>
                      <a:pt x="459212" y="176861"/>
                    </a:cubicBezTo>
                    <a:cubicBezTo>
                      <a:pt x="460172" y="170826"/>
                      <a:pt x="461269" y="164791"/>
                      <a:pt x="462229" y="158756"/>
                    </a:cubicBezTo>
                    <a:cubicBezTo>
                      <a:pt x="463738" y="149978"/>
                      <a:pt x="465110" y="141199"/>
                      <a:pt x="465795" y="132421"/>
                    </a:cubicBezTo>
                    <a:cubicBezTo>
                      <a:pt x="465932" y="127895"/>
                      <a:pt x="466207" y="123369"/>
                      <a:pt x="465932" y="118842"/>
                    </a:cubicBezTo>
                    <a:cubicBezTo>
                      <a:pt x="465795" y="118156"/>
                      <a:pt x="465795" y="117470"/>
                      <a:pt x="465658" y="116647"/>
                    </a:cubicBezTo>
                    <a:cubicBezTo>
                      <a:pt x="465658" y="116922"/>
                      <a:pt x="465795" y="117059"/>
                      <a:pt x="465795" y="117333"/>
                    </a:cubicBezTo>
                    <a:cubicBezTo>
                      <a:pt x="465384" y="115413"/>
                      <a:pt x="464835" y="113767"/>
                      <a:pt x="464287" y="111847"/>
                    </a:cubicBezTo>
                    <a:cubicBezTo>
                      <a:pt x="464150" y="111435"/>
                      <a:pt x="463875" y="111024"/>
                      <a:pt x="463738" y="110612"/>
                    </a:cubicBezTo>
                    <a:cubicBezTo>
                      <a:pt x="463601" y="110338"/>
                      <a:pt x="463464" y="110064"/>
                      <a:pt x="463327" y="109789"/>
                    </a:cubicBezTo>
                    <a:cubicBezTo>
                      <a:pt x="463327" y="109789"/>
                      <a:pt x="463327" y="109789"/>
                      <a:pt x="463327" y="109789"/>
                    </a:cubicBezTo>
                    <a:lnTo>
                      <a:pt x="463327" y="109789"/>
                    </a:lnTo>
                    <a:cubicBezTo>
                      <a:pt x="462778" y="109927"/>
                      <a:pt x="462366" y="110201"/>
                      <a:pt x="461818" y="110338"/>
                    </a:cubicBezTo>
                    <a:cubicBezTo>
                      <a:pt x="462092" y="110338"/>
                      <a:pt x="462229" y="110201"/>
                      <a:pt x="462503" y="110201"/>
                    </a:cubicBezTo>
                    <a:cubicBezTo>
                      <a:pt x="462092" y="110338"/>
                      <a:pt x="461681" y="110612"/>
                      <a:pt x="461406" y="110750"/>
                    </a:cubicBezTo>
                    <a:cubicBezTo>
                      <a:pt x="461132" y="110887"/>
                      <a:pt x="460995" y="111024"/>
                      <a:pt x="460721" y="111161"/>
                    </a:cubicBezTo>
                    <a:cubicBezTo>
                      <a:pt x="460446" y="111435"/>
                      <a:pt x="460035" y="111847"/>
                      <a:pt x="459760" y="112121"/>
                    </a:cubicBezTo>
                    <a:cubicBezTo>
                      <a:pt x="459898" y="111984"/>
                      <a:pt x="460035" y="111847"/>
                      <a:pt x="460172" y="111710"/>
                    </a:cubicBezTo>
                    <a:cubicBezTo>
                      <a:pt x="459349" y="112670"/>
                      <a:pt x="458526" y="113630"/>
                      <a:pt x="457840" y="114727"/>
                    </a:cubicBezTo>
                    <a:cubicBezTo>
                      <a:pt x="457977" y="114590"/>
                      <a:pt x="458114" y="114453"/>
                      <a:pt x="458252" y="114316"/>
                    </a:cubicBezTo>
                    <a:cubicBezTo>
                      <a:pt x="457566" y="115413"/>
                      <a:pt x="456880" y="116647"/>
                      <a:pt x="456331" y="117745"/>
                    </a:cubicBezTo>
                    <a:cubicBezTo>
                      <a:pt x="456331" y="117745"/>
                      <a:pt x="456469" y="117608"/>
                      <a:pt x="456469" y="117608"/>
                    </a:cubicBezTo>
                    <a:cubicBezTo>
                      <a:pt x="454274" y="122546"/>
                      <a:pt x="452079" y="127757"/>
                      <a:pt x="450296" y="132833"/>
                    </a:cubicBezTo>
                    <a:cubicBezTo>
                      <a:pt x="448239" y="138867"/>
                      <a:pt x="446456" y="145040"/>
                      <a:pt x="444810" y="151212"/>
                    </a:cubicBezTo>
                    <a:cubicBezTo>
                      <a:pt x="442890" y="158481"/>
                      <a:pt x="441107" y="165888"/>
                      <a:pt x="439598" y="173157"/>
                    </a:cubicBezTo>
                    <a:cubicBezTo>
                      <a:pt x="439598" y="173020"/>
                      <a:pt x="439735" y="172746"/>
                      <a:pt x="439735" y="172609"/>
                    </a:cubicBezTo>
                    <a:cubicBezTo>
                      <a:pt x="438775" y="177546"/>
                      <a:pt x="437815" y="182621"/>
                      <a:pt x="436855" y="187559"/>
                    </a:cubicBezTo>
                    <a:cubicBezTo>
                      <a:pt x="436580" y="189479"/>
                      <a:pt x="436169" y="191537"/>
                      <a:pt x="435895" y="193457"/>
                    </a:cubicBezTo>
                    <a:cubicBezTo>
                      <a:pt x="435346" y="197160"/>
                      <a:pt x="434934" y="201001"/>
                      <a:pt x="434386" y="204704"/>
                    </a:cubicBezTo>
                    <a:cubicBezTo>
                      <a:pt x="433014" y="214305"/>
                      <a:pt x="431642" y="223907"/>
                      <a:pt x="430408" y="233508"/>
                    </a:cubicBezTo>
                    <a:cubicBezTo>
                      <a:pt x="430271" y="234879"/>
                      <a:pt x="430134" y="236114"/>
                      <a:pt x="429997" y="237348"/>
                    </a:cubicBezTo>
                    <a:cubicBezTo>
                      <a:pt x="429585" y="242012"/>
                      <a:pt x="429037" y="246675"/>
                      <a:pt x="428625" y="251201"/>
                    </a:cubicBezTo>
                    <a:cubicBezTo>
                      <a:pt x="427939" y="259294"/>
                      <a:pt x="427116" y="267387"/>
                      <a:pt x="426293" y="275616"/>
                    </a:cubicBezTo>
                    <a:cubicBezTo>
                      <a:pt x="426293" y="275342"/>
                      <a:pt x="426293" y="275204"/>
                      <a:pt x="426293" y="274930"/>
                    </a:cubicBezTo>
                    <a:cubicBezTo>
                      <a:pt x="425745" y="279868"/>
                      <a:pt x="425470" y="285080"/>
                      <a:pt x="425196" y="290292"/>
                    </a:cubicBezTo>
                    <a:close/>
                    <a:moveTo>
                      <a:pt x="344820" y="414970"/>
                    </a:moveTo>
                    <a:cubicBezTo>
                      <a:pt x="343174" y="414559"/>
                      <a:pt x="342077" y="414147"/>
                      <a:pt x="340431" y="413599"/>
                    </a:cubicBezTo>
                    <a:cubicBezTo>
                      <a:pt x="339059" y="413050"/>
                      <a:pt x="337551" y="412227"/>
                      <a:pt x="336316" y="411405"/>
                    </a:cubicBezTo>
                    <a:cubicBezTo>
                      <a:pt x="334122" y="410170"/>
                      <a:pt x="332339" y="408250"/>
                      <a:pt x="330693" y="406329"/>
                    </a:cubicBezTo>
                    <a:cubicBezTo>
                      <a:pt x="328772" y="403998"/>
                      <a:pt x="327675" y="400980"/>
                      <a:pt x="326715" y="398237"/>
                    </a:cubicBezTo>
                    <a:cubicBezTo>
                      <a:pt x="325343" y="394534"/>
                      <a:pt x="324521" y="390556"/>
                      <a:pt x="323835" y="386579"/>
                    </a:cubicBezTo>
                    <a:cubicBezTo>
                      <a:pt x="323149" y="381641"/>
                      <a:pt x="323286" y="376428"/>
                      <a:pt x="323423" y="371354"/>
                    </a:cubicBezTo>
                    <a:cubicBezTo>
                      <a:pt x="323423" y="366279"/>
                      <a:pt x="323972" y="361067"/>
                      <a:pt x="324521" y="355992"/>
                    </a:cubicBezTo>
                    <a:cubicBezTo>
                      <a:pt x="325069" y="350642"/>
                      <a:pt x="325892" y="345431"/>
                      <a:pt x="326715" y="340081"/>
                    </a:cubicBezTo>
                    <a:cubicBezTo>
                      <a:pt x="327675" y="334183"/>
                      <a:pt x="328635" y="328422"/>
                      <a:pt x="329596" y="322525"/>
                    </a:cubicBezTo>
                    <a:cubicBezTo>
                      <a:pt x="330007" y="319781"/>
                      <a:pt x="330419" y="317175"/>
                      <a:pt x="330967" y="314432"/>
                    </a:cubicBezTo>
                    <a:cubicBezTo>
                      <a:pt x="330967" y="314706"/>
                      <a:pt x="330830" y="314844"/>
                      <a:pt x="330830" y="315118"/>
                    </a:cubicBezTo>
                    <a:cubicBezTo>
                      <a:pt x="333436" y="302636"/>
                      <a:pt x="335905" y="290155"/>
                      <a:pt x="338511" y="277810"/>
                    </a:cubicBezTo>
                    <a:cubicBezTo>
                      <a:pt x="338511" y="278085"/>
                      <a:pt x="338374" y="278222"/>
                      <a:pt x="338374" y="278359"/>
                    </a:cubicBezTo>
                    <a:cubicBezTo>
                      <a:pt x="339197" y="274656"/>
                      <a:pt x="340157" y="271090"/>
                      <a:pt x="340980" y="267523"/>
                    </a:cubicBezTo>
                    <a:cubicBezTo>
                      <a:pt x="341254" y="266426"/>
                      <a:pt x="341528" y="265466"/>
                      <a:pt x="341666" y="264369"/>
                    </a:cubicBezTo>
                    <a:cubicBezTo>
                      <a:pt x="341528" y="264506"/>
                      <a:pt x="341391" y="264780"/>
                      <a:pt x="341391" y="265055"/>
                    </a:cubicBezTo>
                    <a:cubicBezTo>
                      <a:pt x="340706" y="266426"/>
                      <a:pt x="340020" y="267798"/>
                      <a:pt x="339197" y="269169"/>
                    </a:cubicBezTo>
                    <a:cubicBezTo>
                      <a:pt x="334396" y="277125"/>
                      <a:pt x="329596" y="285080"/>
                      <a:pt x="324795" y="292898"/>
                    </a:cubicBezTo>
                    <a:cubicBezTo>
                      <a:pt x="322052" y="297561"/>
                      <a:pt x="319171" y="302499"/>
                      <a:pt x="316154" y="307026"/>
                    </a:cubicBezTo>
                    <a:cubicBezTo>
                      <a:pt x="310942" y="314706"/>
                      <a:pt x="305593" y="322387"/>
                      <a:pt x="300380" y="330068"/>
                    </a:cubicBezTo>
                    <a:cubicBezTo>
                      <a:pt x="298186" y="333360"/>
                      <a:pt x="295991" y="336515"/>
                      <a:pt x="293797" y="339807"/>
                    </a:cubicBezTo>
                    <a:cubicBezTo>
                      <a:pt x="290093" y="345156"/>
                      <a:pt x="286253" y="350368"/>
                      <a:pt x="282413" y="355580"/>
                    </a:cubicBezTo>
                    <a:cubicBezTo>
                      <a:pt x="276515" y="363535"/>
                      <a:pt x="270205" y="370942"/>
                      <a:pt x="263759" y="378349"/>
                    </a:cubicBezTo>
                    <a:cubicBezTo>
                      <a:pt x="261016" y="381503"/>
                      <a:pt x="258272" y="384384"/>
                      <a:pt x="255392" y="387402"/>
                    </a:cubicBezTo>
                    <a:cubicBezTo>
                      <a:pt x="251963" y="390693"/>
                      <a:pt x="248260" y="393573"/>
                      <a:pt x="244282" y="396180"/>
                    </a:cubicBezTo>
                    <a:cubicBezTo>
                      <a:pt x="239481" y="399471"/>
                      <a:pt x="233858" y="402900"/>
                      <a:pt x="227686" y="402900"/>
                    </a:cubicBezTo>
                    <a:cubicBezTo>
                      <a:pt x="222336" y="402900"/>
                      <a:pt x="217262" y="400157"/>
                      <a:pt x="213558" y="396454"/>
                    </a:cubicBezTo>
                    <a:cubicBezTo>
                      <a:pt x="211912" y="394808"/>
                      <a:pt x="210815" y="392339"/>
                      <a:pt x="210129" y="390144"/>
                    </a:cubicBezTo>
                    <a:cubicBezTo>
                      <a:pt x="209032" y="387402"/>
                      <a:pt x="208757" y="384247"/>
                      <a:pt x="208346" y="381366"/>
                    </a:cubicBezTo>
                    <a:cubicBezTo>
                      <a:pt x="207935" y="377800"/>
                      <a:pt x="208072" y="374371"/>
                      <a:pt x="208346" y="370942"/>
                    </a:cubicBezTo>
                    <a:cubicBezTo>
                      <a:pt x="208620" y="368473"/>
                      <a:pt x="209032" y="366005"/>
                      <a:pt x="209443" y="363535"/>
                    </a:cubicBezTo>
                    <a:cubicBezTo>
                      <a:pt x="209855" y="360929"/>
                      <a:pt x="210404" y="358186"/>
                      <a:pt x="210952" y="355580"/>
                    </a:cubicBezTo>
                    <a:cubicBezTo>
                      <a:pt x="213421" y="343922"/>
                      <a:pt x="216713" y="332538"/>
                      <a:pt x="220005" y="321153"/>
                    </a:cubicBezTo>
                    <a:cubicBezTo>
                      <a:pt x="222062" y="314158"/>
                      <a:pt x="223845" y="307026"/>
                      <a:pt x="225902" y="300030"/>
                    </a:cubicBezTo>
                    <a:cubicBezTo>
                      <a:pt x="230017" y="286314"/>
                      <a:pt x="233995" y="272461"/>
                      <a:pt x="238247" y="258882"/>
                    </a:cubicBezTo>
                    <a:cubicBezTo>
                      <a:pt x="242910" y="243932"/>
                      <a:pt x="247437" y="228981"/>
                      <a:pt x="252100" y="214031"/>
                    </a:cubicBezTo>
                    <a:cubicBezTo>
                      <a:pt x="254569" y="206350"/>
                      <a:pt x="256901" y="198669"/>
                      <a:pt x="259370" y="190988"/>
                    </a:cubicBezTo>
                    <a:cubicBezTo>
                      <a:pt x="255803" y="196749"/>
                      <a:pt x="252100" y="202510"/>
                      <a:pt x="248534" y="208271"/>
                    </a:cubicBezTo>
                    <a:cubicBezTo>
                      <a:pt x="247574" y="209642"/>
                      <a:pt x="246751" y="211151"/>
                      <a:pt x="245791" y="212523"/>
                    </a:cubicBezTo>
                    <a:cubicBezTo>
                      <a:pt x="243459" y="215677"/>
                      <a:pt x="241127" y="218832"/>
                      <a:pt x="238796" y="221987"/>
                    </a:cubicBezTo>
                    <a:cubicBezTo>
                      <a:pt x="234132" y="228433"/>
                      <a:pt x="229331" y="235017"/>
                      <a:pt x="224531" y="241463"/>
                    </a:cubicBezTo>
                    <a:cubicBezTo>
                      <a:pt x="223159" y="243384"/>
                      <a:pt x="221513" y="245166"/>
                      <a:pt x="219868" y="246949"/>
                    </a:cubicBezTo>
                    <a:cubicBezTo>
                      <a:pt x="216439" y="251064"/>
                      <a:pt x="212872" y="255316"/>
                      <a:pt x="209306" y="259568"/>
                    </a:cubicBezTo>
                    <a:cubicBezTo>
                      <a:pt x="206563" y="262860"/>
                      <a:pt x="203683" y="266289"/>
                      <a:pt x="200939" y="269581"/>
                    </a:cubicBezTo>
                    <a:cubicBezTo>
                      <a:pt x="199979" y="270816"/>
                      <a:pt x="198882" y="271913"/>
                      <a:pt x="197922" y="273147"/>
                    </a:cubicBezTo>
                    <a:cubicBezTo>
                      <a:pt x="191475" y="280005"/>
                      <a:pt x="185029" y="287000"/>
                      <a:pt x="178582" y="293858"/>
                    </a:cubicBezTo>
                    <a:cubicBezTo>
                      <a:pt x="176251" y="296190"/>
                      <a:pt x="174056" y="298659"/>
                      <a:pt x="171862" y="300990"/>
                    </a:cubicBezTo>
                    <a:cubicBezTo>
                      <a:pt x="170078" y="302911"/>
                      <a:pt x="168158" y="304694"/>
                      <a:pt x="166375" y="306614"/>
                    </a:cubicBezTo>
                    <a:cubicBezTo>
                      <a:pt x="162398" y="310592"/>
                      <a:pt x="158283" y="314570"/>
                      <a:pt x="154168" y="318547"/>
                    </a:cubicBezTo>
                    <a:cubicBezTo>
                      <a:pt x="151150" y="321428"/>
                      <a:pt x="147859" y="324308"/>
                      <a:pt x="144704" y="327051"/>
                    </a:cubicBezTo>
                    <a:cubicBezTo>
                      <a:pt x="141275" y="329931"/>
                      <a:pt x="137983" y="332812"/>
                      <a:pt x="134554" y="335555"/>
                    </a:cubicBezTo>
                    <a:cubicBezTo>
                      <a:pt x="131536" y="338024"/>
                      <a:pt x="128382" y="340218"/>
                      <a:pt x="125090" y="342138"/>
                    </a:cubicBezTo>
                    <a:cubicBezTo>
                      <a:pt x="123718" y="342961"/>
                      <a:pt x="122210" y="343647"/>
                      <a:pt x="120701" y="344333"/>
                    </a:cubicBezTo>
                    <a:cubicBezTo>
                      <a:pt x="118643" y="345431"/>
                      <a:pt x="116312" y="346254"/>
                      <a:pt x="113980" y="346939"/>
                    </a:cubicBezTo>
                    <a:cubicBezTo>
                      <a:pt x="112334" y="347351"/>
                      <a:pt x="110688" y="348036"/>
                      <a:pt x="109042" y="348174"/>
                    </a:cubicBezTo>
                    <a:cubicBezTo>
                      <a:pt x="107259" y="348448"/>
                      <a:pt x="106025" y="348448"/>
                      <a:pt x="104242" y="348448"/>
                    </a:cubicBezTo>
                    <a:cubicBezTo>
                      <a:pt x="102459" y="348448"/>
                      <a:pt x="100127" y="347762"/>
                      <a:pt x="98481" y="346802"/>
                    </a:cubicBezTo>
                    <a:cubicBezTo>
                      <a:pt x="96423" y="345431"/>
                      <a:pt x="94503" y="344059"/>
                      <a:pt x="92857" y="342138"/>
                    </a:cubicBezTo>
                    <a:cubicBezTo>
                      <a:pt x="90937" y="339807"/>
                      <a:pt x="89017" y="337064"/>
                      <a:pt x="88468" y="334183"/>
                    </a:cubicBezTo>
                    <a:cubicBezTo>
                      <a:pt x="88194" y="332538"/>
                      <a:pt x="87920" y="331303"/>
                      <a:pt x="87782" y="329657"/>
                    </a:cubicBezTo>
                    <a:cubicBezTo>
                      <a:pt x="87645" y="328011"/>
                      <a:pt x="87645" y="326502"/>
                      <a:pt x="87782" y="324857"/>
                    </a:cubicBezTo>
                    <a:cubicBezTo>
                      <a:pt x="87920" y="320879"/>
                      <a:pt x="88468" y="316901"/>
                      <a:pt x="89154" y="313198"/>
                    </a:cubicBezTo>
                    <a:cubicBezTo>
                      <a:pt x="89977" y="308809"/>
                      <a:pt x="91486" y="304557"/>
                      <a:pt x="92857" y="300442"/>
                    </a:cubicBezTo>
                    <a:cubicBezTo>
                      <a:pt x="94503" y="295230"/>
                      <a:pt x="96286" y="290155"/>
                      <a:pt x="98207" y="285080"/>
                    </a:cubicBezTo>
                    <a:cubicBezTo>
                      <a:pt x="101910" y="275342"/>
                      <a:pt x="105888" y="265603"/>
                      <a:pt x="109728" y="256002"/>
                    </a:cubicBezTo>
                    <a:cubicBezTo>
                      <a:pt x="112060" y="250242"/>
                      <a:pt x="114391" y="244481"/>
                      <a:pt x="116723" y="238720"/>
                    </a:cubicBezTo>
                    <a:cubicBezTo>
                      <a:pt x="121798" y="226924"/>
                      <a:pt x="126873" y="215265"/>
                      <a:pt x="132085" y="203470"/>
                    </a:cubicBezTo>
                    <a:cubicBezTo>
                      <a:pt x="133594" y="200041"/>
                      <a:pt x="135103" y="196749"/>
                      <a:pt x="136611" y="193457"/>
                    </a:cubicBezTo>
                    <a:cubicBezTo>
                      <a:pt x="126736" y="204293"/>
                      <a:pt x="116723" y="214991"/>
                      <a:pt x="106299" y="225278"/>
                    </a:cubicBezTo>
                    <a:cubicBezTo>
                      <a:pt x="99578" y="231725"/>
                      <a:pt x="92720" y="238034"/>
                      <a:pt x="85588" y="244069"/>
                    </a:cubicBezTo>
                    <a:cubicBezTo>
                      <a:pt x="78044" y="250516"/>
                      <a:pt x="69814" y="256277"/>
                      <a:pt x="61585" y="261763"/>
                    </a:cubicBezTo>
                    <a:cubicBezTo>
                      <a:pt x="58019" y="264094"/>
                      <a:pt x="54453" y="266289"/>
                      <a:pt x="50612" y="268072"/>
                    </a:cubicBezTo>
                    <a:cubicBezTo>
                      <a:pt x="47046" y="269718"/>
                      <a:pt x="43480" y="271227"/>
                      <a:pt x="39639" y="272461"/>
                    </a:cubicBezTo>
                    <a:cubicBezTo>
                      <a:pt x="36073" y="273696"/>
                      <a:pt x="32644" y="274656"/>
                      <a:pt x="28804" y="275067"/>
                    </a:cubicBezTo>
                    <a:cubicBezTo>
                      <a:pt x="27706" y="275204"/>
                      <a:pt x="26746" y="275204"/>
                      <a:pt x="25649" y="275067"/>
                    </a:cubicBezTo>
                    <a:cubicBezTo>
                      <a:pt x="24140" y="274930"/>
                      <a:pt x="22357" y="274793"/>
                      <a:pt x="20985" y="274107"/>
                    </a:cubicBezTo>
                    <a:cubicBezTo>
                      <a:pt x="20163" y="273696"/>
                      <a:pt x="19340" y="273422"/>
                      <a:pt x="18517" y="272873"/>
                    </a:cubicBezTo>
                    <a:cubicBezTo>
                      <a:pt x="17282" y="271913"/>
                      <a:pt x="16459" y="271227"/>
                      <a:pt x="15362" y="270267"/>
                    </a:cubicBezTo>
                    <a:cubicBezTo>
                      <a:pt x="14265" y="269307"/>
                      <a:pt x="13442" y="268072"/>
                      <a:pt x="12619" y="266975"/>
                    </a:cubicBezTo>
                    <a:cubicBezTo>
                      <a:pt x="12070" y="266152"/>
                      <a:pt x="11521" y="265329"/>
                      <a:pt x="11110" y="264369"/>
                    </a:cubicBezTo>
                    <a:cubicBezTo>
                      <a:pt x="10150" y="262037"/>
                      <a:pt x="9327" y="259568"/>
                      <a:pt x="9464" y="256962"/>
                    </a:cubicBezTo>
                    <a:cubicBezTo>
                      <a:pt x="9601" y="255179"/>
                      <a:pt x="9738" y="253671"/>
                      <a:pt x="9876" y="251887"/>
                    </a:cubicBezTo>
                    <a:cubicBezTo>
                      <a:pt x="10150" y="249419"/>
                      <a:pt x="10836" y="246949"/>
                      <a:pt x="11247" y="244618"/>
                    </a:cubicBezTo>
                    <a:cubicBezTo>
                      <a:pt x="12207" y="240366"/>
                      <a:pt x="13579" y="236251"/>
                      <a:pt x="14950" y="232274"/>
                    </a:cubicBezTo>
                    <a:cubicBezTo>
                      <a:pt x="15911" y="229668"/>
                      <a:pt x="16871" y="227198"/>
                      <a:pt x="17968" y="224592"/>
                    </a:cubicBezTo>
                    <a:cubicBezTo>
                      <a:pt x="19751" y="220203"/>
                      <a:pt x="21671" y="215952"/>
                      <a:pt x="23454" y="211562"/>
                    </a:cubicBezTo>
                    <a:cubicBezTo>
                      <a:pt x="24826" y="208271"/>
                      <a:pt x="26198" y="204842"/>
                      <a:pt x="27569" y="201549"/>
                    </a:cubicBezTo>
                    <a:cubicBezTo>
                      <a:pt x="28666" y="199081"/>
                      <a:pt x="29901" y="196612"/>
                      <a:pt x="30998" y="194143"/>
                    </a:cubicBezTo>
                    <a:cubicBezTo>
                      <a:pt x="34701" y="186325"/>
                      <a:pt x="38405" y="178507"/>
                      <a:pt x="41971" y="170688"/>
                    </a:cubicBezTo>
                    <a:cubicBezTo>
                      <a:pt x="42794" y="169043"/>
                      <a:pt x="43754" y="167397"/>
                      <a:pt x="44577" y="165751"/>
                    </a:cubicBezTo>
                    <a:cubicBezTo>
                      <a:pt x="47046" y="161224"/>
                      <a:pt x="49378" y="156698"/>
                      <a:pt x="51846" y="152172"/>
                    </a:cubicBezTo>
                    <a:cubicBezTo>
                      <a:pt x="54178" y="147783"/>
                      <a:pt x="56510" y="143531"/>
                      <a:pt x="58842" y="139142"/>
                    </a:cubicBezTo>
                    <a:cubicBezTo>
                      <a:pt x="60213" y="136536"/>
                      <a:pt x="61585" y="133930"/>
                      <a:pt x="63094" y="131461"/>
                    </a:cubicBezTo>
                    <a:cubicBezTo>
                      <a:pt x="57470" y="133930"/>
                      <a:pt x="51572" y="136124"/>
                      <a:pt x="45674" y="138044"/>
                    </a:cubicBezTo>
                    <a:cubicBezTo>
                      <a:pt x="41697" y="139279"/>
                      <a:pt x="37856" y="140102"/>
                      <a:pt x="33741" y="140788"/>
                    </a:cubicBezTo>
                    <a:cubicBezTo>
                      <a:pt x="29764" y="141473"/>
                      <a:pt x="25649" y="141199"/>
                      <a:pt x="21671" y="140925"/>
                    </a:cubicBezTo>
                    <a:cubicBezTo>
                      <a:pt x="18379" y="140650"/>
                      <a:pt x="15362" y="139827"/>
                      <a:pt x="12344" y="138593"/>
                    </a:cubicBezTo>
                    <a:cubicBezTo>
                      <a:pt x="10013" y="137633"/>
                      <a:pt x="8092" y="135850"/>
                      <a:pt x="6309" y="134067"/>
                    </a:cubicBezTo>
                    <a:cubicBezTo>
                      <a:pt x="5486" y="133381"/>
                      <a:pt x="4938" y="132421"/>
                      <a:pt x="4252" y="131598"/>
                    </a:cubicBezTo>
                    <a:cubicBezTo>
                      <a:pt x="3292" y="130227"/>
                      <a:pt x="2332" y="128992"/>
                      <a:pt x="1783" y="127483"/>
                    </a:cubicBezTo>
                    <a:cubicBezTo>
                      <a:pt x="1097" y="125837"/>
                      <a:pt x="823" y="124877"/>
                      <a:pt x="411" y="123094"/>
                    </a:cubicBezTo>
                    <a:cubicBezTo>
                      <a:pt x="0" y="121448"/>
                      <a:pt x="0" y="119528"/>
                      <a:pt x="0" y="117745"/>
                    </a:cubicBezTo>
                    <a:cubicBezTo>
                      <a:pt x="0" y="116236"/>
                      <a:pt x="137" y="114453"/>
                      <a:pt x="274" y="112807"/>
                    </a:cubicBezTo>
                    <a:cubicBezTo>
                      <a:pt x="411" y="111161"/>
                      <a:pt x="686" y="109515"/>
                      <a:pt x="960" y="107869"/>
                    </a:cubicBezTo>
                    <a:cubicBezTo>
                      <a:pt x="1920" y="103892"/>
                      <a:pt x="3292" y="100051"/>
                      <a:pt x="4663" y="96073"/>
                    </a:cubicBezTo>
                    <a:cubicBezTo>
                      <a:pt x="7955" y="86884"/>
                      <a:pt x="12344" y="78105"/>
                      <a:pt x="16871" y="69602"/>
                    </a:cubicBezTo>
                    <a:cubicBezTo>
                      <a:pt x="20985" y="61921"/>
                      <a:pt x="25649" y="54514"/>
                      <a:pt x="30861" y="47382"/>
                    </a:cubicBezTo>
                    <a:cubicBezTo>
                      <a:pt x="35936" y="40524"/>
                      <a:pt x="41697" y="34077"/>
                      <a:pt x="48280" y="28591"/>
                    </a:cubicBezTo>
                    <a:cubicBezTo>
                      <a:pt x="51435" y="25985"/>
                      <a:pt x="54727" y="23790"/>
                      <a:pt x="58293" y="21870"/>
                    </a:cubicBezTo>
                    <a:cubicBezTo>
                      <a:pt x="61311" y="20087"/>
                      <a:pt x="64740" y="19127"/>
                      <a:pt x="68031" y="18167"/>
                    </a:cubicBezTo>
                    <a:cubicBezTo>
                      <a:pt x="71460" y="17206"/>
                      <a:pt x="75164" y="17070"/>
                      <a:pt x="78730" y="17070"/>
                    </a:cubicBezTo>
                    <a:cubicBezTo>
                      <a:pt x="82845" y="17070"/>
                      <a:pt x="86822" y="18029"/>
                      <a:pt x="90663" y="19401"/>
                    </a:cubicBezTo>
                    <a:cubicBezTo>
                      <a:pt x="93817" y="20499"/>
                      <a:pt x="96698" y="22007"/>
                      <a:pt x="99578" y="23790"/>
                    </a:cubicBezTo>
                    <a:cubicBezTo>
                      <a:pt x="103281" y="25985"/>
                      <a:pt x="106573" y="28865"/>
                      <a:pt x="109728" y="31608"/>
                    </a:cubicBezTo>
                    <a:cubicBezTo>
                      <a:pt x="111100" y="32843"/>
                      <a:pt x="111511" y="34900"/>
                      <a:pt x="110277" y="36409"/>
                    </a:cubicBezTo>
                    <a:cubicBezTo>
                      <a:pt x="109179" y="37780"/>
                      <a:pt x="106985" y="38192"/>
                      <a:pt x="105476" y="36957"/>
                    </a:cubicBezTo>
                    <a:cubicBezTo>
                      <a:pt x="103007" y="34763"/>
                      <a:pt x="100401" y="32568"/>
                      <a:pt x="97658" y="30648"/>
                    </a:cubicBezTo>
                    <a:cubicBezTo>
                      <a:pt x="95875" y="29551"/>
                      <a:pt x="94092" y="28454"/>
                      <a:pt x="92309" y="27493"/>
                    </a:cubicBezTo>
                    <a:cubicBezTo>
                      <a:pt x="92309" y="27493"/>
                      <a:pt x="92309" y="27493"/>
                      <a:pt x="92446" y="27493"/>
                    </a:cubicBezTo>
                    <a:cubicBezTo>
                      <a:pt x="92309" y="27493"/>
                      <a:pt x="92309" y="27493"/>
                      <a:pt x="92172" y="27357"/>
                    </a:cubicBezTo>
                    <a:cubicBezTo>
                      <a:pt x="92034" y="27357"/>
                      <a:pt x="92034" y="27219"/>
                      <a:pt x="91897" y="27219"/>
                    </a:cubicBezTo>
                    <a:cubicBezTo>
                      <a:pt x="91897" y="27219"/>
                      <a:pt x="91897" y="27219"/>
                      <a:pt x="92034" y="27219"/>
                    </a:cubicBezTo>
                    <a:cubicBezTo>
                      <a:pt x="90937" y="26670"/>
                      <a:pt x="89703" y="26259"/>
                      <a:pt x="88605" y="25848"/>
                    </a:cubicBezTo>
                    <a:cubicBezTo>
                      <a:pt x="88605" y="25848"/>
                      <a:pt x="88743" y="25848"/>
                      <a:pt x="88743" y="25848"/>
                    </a:cubicBezTo>
                    <a:cubicBezTo>
                      <a:pt x="87508" y="25436"/>
                      <a:pt x="86274" y="25025"/>
                      <a:pt x="84902" y="24750"/>
                    </a:cubicBezTo>
                    <a:cubicBezTo>
                      <a:pt x="82570" y="24339"/>
                      <a:pt x="80376" y="24064"/>
                      <a:pt x="78044" y="23928"/>
                    </a:cubicBezTo>
                    <a:cubicBezTo>
                      <a:pt x="77358" y="23928"/>
                      <a:pt x="76672" y="23928"/>
                      <a:pt x="75987" y="23928"/>
                    </a:cubicBezTo>
                    <a:cubicBezTo>
                      <a:pt x="76124" y="23928"/>
                      <a:pt x="76261" y="23928"/>
                      <a:pt x="76398" y="23928"/>
                    </a:cubicBezTo>
                    <a:cubicBezTo>
                      <a:pt x="74889" y="24064"/>
                      <a:pt x="73381" y="24202"/>
                      <a:pt x="71735" y="24476"/>
                    </a:cubicBezTo>
                    <a:cubicBezTo>
                      <a:pt x="71735" y="24476"/>
                      <a:pt x="71872" y="24476"/>
                      <a:pt x="71872" y="24476"/>
                    </a:cubicBezTo>
                    <a:cubicBezTo>
                      <a:pt x="70363" y="24750"/>
                      <a:pt x="68854" y="25162"/>
                      <a:pt x="67346" y="25710"/>
                    </a:cubicBezTo>
                    <a:cubicBezTo>
                      <a:pt x="65288" y="26396"/>
                      <a:pt x="63368" y="27219"/>
                      <a:pt x="61448" y="28179"/>
                    </a:cubicBezTo>
                    <a:lnTo>
                      <a:pt x="61448" y="28179"/>
                    </a:lnTo>
                    <a:cubicBezTo>
                      <a:pt x="60213" y="28865"/>
                      <a:pt x="58842" y="29688"/>
                      <a:pt x="57744" y="30374"/>
                    </a:cubicBezTo>
                    <a:cubicBezTo>
                      <a:pt x="57744" y="30374"/>
                      <a:pt x="57882" y="30237"/>
                      <a:pt x="57882" y="30237"/>
                    </a:cubicBezTo>
                    <a:cubicBezTo>
                      <a:pt x="55275" y="32020"/>
                      <a:pt x="52944" y="33940"/>
                      <a:pt x="50612" y="35860"/>
                    </a:cubicBezTo>
                    <a:cubicBezTo>
                      <a:pt x="50749" y="35723"/>
                      <a:pt x="50886" y="35586"/>
                      <a:pt x="50886" y="35586"/>
                    </a:cubicBezTo>
                    <a:cubicBezTo>
                      <a:pt x="48692" y="37644"/>
                      <a:pt x="46634" y="39701"/>
                      <a:pt x="44577" y="41895"/>
                    </a:cubicBezTo>
                    <a:cubicBezTo>
                      <a:pt x="44714" y="41758"/>
                      <a:pt x="44851" y="41621"/>
                      <a:pt x="44851" y="41621"/>
                    </a:cubicBezTo>
                    <a:cubicBezTo>
                      <a:pt x="40874" y="46147"/>
                      <a:pt x="37170" y="50948"/>
                      <a:pt x="33741" y="55886"/>
                    </a:cubicBezTo>
                    <a:cubicBezTo>
                      <a:pt x="33741" y="55886"/>
                      <a:pt x="33741" y="55886"/>
                      <a:pt x="33741" y="55748"/>
                    </a:cubicBezTo>
                    <a:cubicBezTo>
                      <a:pt x="29078" y="62744"/>
                      <a:pt x="24826" y="70013"/>
                      <a:pt x="20985" y="77420"/>
                    </a:cubicBezTo>
                    <a:cubicBezTo>
                      <a:pt x="20985" y="77420"/>
                      <a:pt x="20985" y="77420"/>
                      <a:pt x="20985" y="77283"/>
                    </a:cubicBezTo>
                    <a:cubicBezTo>
                      <a:pt x="20985" y="77283"/>
                      <a:pt x="20985" y="77420"/>
                      <a:pt x="20848" y="77420"/>
                    </a:cubicBezTo>
                    <a:cubicBezTo>
                      <a:pt x="20848" y="77420"/>
                      <a:pt x="20848" y="77420"/>
                      <a:pt x="20848" y="77420"/>
                    </a:cubicBezTo>
                    <a:cubicBezTo>
                      <a:pt x="20848" y="77420"/>
                      <a:pt x="20848" y="77557"/>
                      <a:pt x="20711" y="77557"/>
                    </a:cubicBezTo>
                    <a:cubicBezTo>
                      <a:pt x="17282" y="84552"/>
                      <a:pt x="13990" y="91685"/>
                      <a:pt x="11247" y="99091"/>
                    </a:cubicBezTo>
                    <a:cubicBezTo>
                      <a:pt x="11247" y="98954"/>
                      <a:pt x="11384" y="98817"/>
                      <a:pt x="11384" y="98679"/>
                    </a:cubicBezTo>
                    <a:cubicBezTo>
                      <a:pt x="10150" y="102383"/>
                      <a:pt x="8915" y="105949"/>
                      <a:pt x="8092" y="109653"/>
                    </a:cubicBezTo>
                    <a:cubicBezTo>
                      <a:pt x="7818" y="111573"/>
                      <a:pt x="7544" y="113630"/>
                      <a:pt x="7269" y="115688"/>
                    </a:cubicBezTo>
                    <a:lnTo>
                      <a:pt x="7269" y="115688"/>
                    </a:lnTo>
                    <a:lnTo>
                      <a:pt x="7269" y="115688"/>
                    </a:lnTo>
                    <a:cubicBezTo>
                      <a:pt x="7269" y="115688"/>
                      <a:pt x="7269" y="115824"/>
                      <a:pt x="7269" y="115824"/>
                    </a:cubicBezTo>
                    <a:cubicBezTo>
                      <a:pt x="7269" y="115824"/>
                      <a:pt x="7269" y="115824"/>
                      <a:pt x="7269" y="115688"/>
                    </a:cubicBezTo>
                    <a:cubicBezTo>
                      <a:pt x="7132" y="116922"/>
                      <a:pt x="7132" y="118156"/>
                      <a:pt x="7269" y="119528"/>
                    </a:cubicBezTo>
                    <a:cubicBezTo>
                      <a:pt x="7269" y="119528"/>
                      <a:pt x="7269" y="119391"/>
                      <a:pt x="7269" y="119391"/>
                    </a:cubicBezTo>
                    <a:cubicBezTo>
                      <a:pt x="7269" y="119528"/>
                      <a:pt x="7269" y="119528"/>
                      <a:pt x="7269" y="119665"/>
                    </a:cubicBezTo>
                    <a:cubicBezTo>
                      <a:pt x="7269" y="119802"/>
                      <a:pt x="7269" y="119802"/>
                      <a:pt x="7269" y="119940"/>
                    </a:cubicBezTo>
                    <a:cubicBezTo>
                      <a:pt x="7269" y="119940"/>
                      <a:pt x="7269" y="119802"/>
                      <a:pt x="7269" y="119665"/>
                    </a:cubicBezTo>
                    <a:cubicBezTo>
                      <a:pt x="7407" y="120214"/>
                      <a:pt x="7407" y="120762"/>
                      <a:pt x="7407" y="121174"/>
                    </a:cubicBezTo>
                    <a:cubicBezTo>
                      <a:pt x="7544" y="121585"/>
                      <a:pt x="7681" y="122134"/>
                      <a:pt x="7818" y="122546"/>
                    </a:cubicBezTo>
                    <a:cubicBezTo>
                      <a:pt x="8092" y="123094"/>
                      <a:pt x="8230" y="123643"/>
                      <a:pt x="8504" y="124191"/>
                    </a:cubicBezTo>
                    <a:cubicBezTo>
                      <a:pt x="8367" y="124054"/>
                      <a:pt x="8367" y="123917"/>
                      <a:pt x="8230" y="123780"/>
                    </a:cubicBezTo>
                    <a:cubicBezTo>
                      <a:pt x="8778" y="125014"/>
                      <a:pt x="9464" y="126111"/>
                      <a:pt x="10150" y="127072"/>
                    </a:cubicBezTo>
                    <a:cubicBezTo>
                      <a:pt x="10561" y="127620"/>
                      <a:pt x="10973" y="128032"/>
                      <a:pt x="11384" y="128443"/>
                    </a:cubicBezTo>
                    <a:cubicBezTo>
                      <a:pt x="11796" y="128855"/>
                      <a:pt x="12207" y="129266"/>
                      <a:pt x="12619" y="129540"/>
                    </a:cubicBezTo>
                    <a:cubicBezTo>
                      <a:pt x="13030" y="129815"/>
                      <a:pt x="13442" y="130227"/>
                      <a:pt x="13853" y="130501"/>
                    </a:cubicBezTo>
                    <a:cubicBezTo>
                      <a:pt x="14265" y="130775"/>
                      <a:pt x="14676" y="130912"/>
                      <a:pt x="15088" y="131186"/>
                    </a:cubicBezTo>
                    <a:cubicBezTo>
                      <a:pt x="15636" y="131324"/>
                      <a:pt x="16048" y="131598"/>
                      <a:pt x="16596" y="131735"/>
                    </a:cubicBezTo>
                    <a:cubicBezTo>
                      <a:pt x="17145" y="131872"/>
                      <a:pt x="17694" y="132009"/>
                      <a:pt x="18242" y="132147"/>
                    </a:cubicBezTo>
                    <a:cubicBezTo>
                      <a:pt x="20163" y="132558"/>
                      <a:pt x="22083" y="132833"/>
                      <a:pt x="24003" y="132969"/>
                    </a:cubicBezTo>
                    <a:cubicBezTo>
                      <a:pt x="24003" y="132969"/>
                      <a:pt x="24003" y="132969"/>
                      <a:pt x="23866" y="132969"/>
                    </a:cubicBezTo>
                    <a:cubicBezTo>
                      <a:pt x="25923" y="133107"/>
                      <a:pt x="27981" y="132969"/>
                      <a:pt x="30038" y="132969"/>
                    </a:cubicBezTo>
                    <a:cubicBezTo>
                      <a:pt x="30038" y="132969"/>
                      <a:pt x="29901" y="132969"/>
                      <a:pt x="29901" y="132969"/>
                    </a:cubicBezTo>
                    <a:cubicBezTo>
                      <a:pt x="30038" y="132969"/>
                      <a:pt x="30175" y="132969"/>
                      <a:pt x="30312" y="132969"/>
                    </a:cubicBezTo>
                    <a:cubicBezTo>
                      <a:pt x="30312" y="132969"/>
                      <a:pt x="30450" y="132969"/>
                      <a:pt x="30450" y="132969"/>
                    </a:cubicBezTo>
                    <a:cubicBezTo>
                      <a:pt x="30450" y="132969"/>
                      <a:pt x="30312" y="132969"/>
                      <a:pt x="30312" y="132969"/>
                    </a:cubicBezTo>
                    <a:cubicBezTo>
                      <a:pt x="32233" y="132695"/>
                      <a:pt x="34290" y="132421"/>
                      <a:pt x="36210" y="132009"/>
                    </a:cubicBezTo>
                    <a:cubicBezTo>
                      <a:pt x="40051" y="131049"/>
                      <a:pt x="43754" y="129952"/>
                      <a:pt x="47457" y="128718"/>
                    </a:cubicBezTo>
                    <a:cubicBezTo>
                      <a:pt x="47320" y="128718"/>
                      <a:pt x="47183" y="128855"/>
                      <a:pt x="47046" y="128855"/>
                    </a:cubicBezTo>
                    <a:cubicBezTo>
                      <a:pt x="50063" y="127757"/>
                      <a:pt x="53081" y="126660"/>
                      <a:pt x="56098" y="125426"/>
                    </a:cubicBezTo>
                    <a:cubicBezTo>
                      <a:pt x="59253" y="124191"/>
                      <a:pt x="62271" y="122682"/>
                      <a:pt x="65425" y="121037"/>
                    </a:cubicBezTo>
                    <a:cubicBezTo>
                      <a:pt x="65288" y="121174"/>
                      <a:pt x="65151" y="121174"/>
                      <a:pt x="65014" y="121311"/>
                    </a:cubicBezTo>
                    <a:cubicBezTo>
                      <a:pt x="66934" y="120351"/>
                      <a:pt x="68854" y="119253"/>
                      <a:pt x="70637" y="118293"/>
                    </a:cubicBezTo>
                    <a:cubicBezTo>
                      <a:pt x="78867" y="105126"/>
                      <a:pt x="87508" y="92370"/>
                      <a:pt x="96835" y="80026"/>
                    </a:cubicBezTo>
                    <a:cubicBezTo>
                      <a:pt x="103007" y="71934"/>
                      <a:pt x="109454" y="63978"/>
                      <a:pt x="116037" y="56160"/>
                    </a:cubicBezTo>
                    <a:cubicBezTo>
                      <a:pt x="122621" y="48342"/>
                      <a:pt x="129342" y="40798"/>
                      <a:pt x="136474" y="33528"/>
                    </a:cubicBezTo>
                    <a:cubicBezTo>
                      <a:pt x="142784" y="27082"/>
                      <a:pt x="149093" y="20635"/>
                      <a:pt x="155951" y="14738"/>
                    </a:cubicBezTo>
                    <a:cubicBezTo>
                      <a:pt x="159380" y="11720"/>
                      <a:pt x="163220" y="8977"/>
                      <a:pt x="167061" y="6371"/>
                    </a:cubicBezTo>
                    <a:cubicBezTo>
                      <a:pt x="169804" y="4313"/>
                      <a:pt x="172822" y="2393"/>
                      <a:pt x="176114" y="1296"/>
                    </a:cubicBezTo>
                    <a:cubicBezTo>
                      <a:pt x="178445" y="473"/>
                      <a:pt x="180777" y="-213"/>
                      <a:pt x="183109" y="61"/>
                    </a:cubicBezTo>
                    <a:cubicBezTo>
                      <a:pt x="185303" y="336"/>
                      <a:pt x="187498" y="610"/>
                      <a:pt x="189418" y="1707"/>
                    </a:cubicBezTo>
                    <a:cubicBezTo>
                      <a:pt x="192710" y="3628"/>
                      <a:pt x="193670" y="7605"/>
                      <a:pt x="193259" y="11171"/>
                    </a:cubicBezTo>
                    <a:cubicBezTo>
                      <a:pt x="193121" y="12543"/>
                      <a:pt x="192984" y="13915"/>
                      <a:pt x="192573" y="15149"/>
                    </a:cubicBezTo>
                    <a:cubicBezTo>
                      <a:pt x="192024" y="17070"/>
                      <a:pt x="191612" y="18029"/>
                      <a:pt x="190927" y="19812"/>
                    </a:cubicBezTo>
                    <a:cubicBezTo>
                      <a:pt x="190241" y="21458"/>
                      <a:pt x="189281" y="22830"/>
                      <a:pt x="188458" y="24339"/>
                    </a:cubicBezTo>
                    <a:cubicBezTo>
                      <a:pt x="187498" y="25710"/>
                      <a:pt x="186675" y="27219"/>
                      <a:pt x="185715" y="28591"/>
                    </a:cubicBezTo>
                    <a:cubicBezTo>
                      <a:pt x="182286" y="33254"/>
                      <a:pt x="178582" y="37506"/>
                      <a:pt x="174879" y="41758"/>
                    </a:cubicBezTo>
                    <a:cubicBezTo>
                      <a:pt x="172136" y="44776"/>
                      <a:pt x="169256" y="47931"/>
                      <a:pt x="166512" y="50948"/>
                    </a:cubicBezTo>
                    <a:cubicBezTo>
                      <a:pt x="164180" y="53554"/>
                      <a:pt x="161575" y="55886"/>
                      <a:pt x="159243" y="58354"/>
                    </a:cubicBezTo>
                    <a:cubicBezTo>
                      <a:pt x="156500" y="61098"/>
                      <a:pt x="153893" y="63841"/>
                      <a:pt x="151150" y="66584"/>
                    </a:cubicBezTo>
                    <a:cubicBezTo>
                      <a:pt x="148956" y="68779"/>
                      <a:pt x="146487" y="70836"/>
                      <a:pt x="144155" y="73031"/>
                    </a:cubicBezTo>
                    <a:cubicBezTo>
                      <a:pt x="140589" y="76322"/>
                      <a:pt x="137023" y="79614"/>
                      <a:pt x="133594" y="82906"/>
                    </a:cubicBezTo>
                    <a:cubicBezTo>
                      <a:pt x="129205" y="87021"/>
                      <a:pt x="124541" y="90861"/>
                      <a:pt x="119878" y="94702"/>
                    </a:cubicBezTo>
                    <a:cubicBezTo>
                      <a:pt x="112197" y="101148"/>
                      <a:pt x="104242" y="107046"/>
                      <a:pt x="96012" y="112670"/>
                    </a:cubicBezTo>
                    <a:cubicBezTo>
                      <a:pt x="90114" y="116785"/>
                      <a:pt x="84079" y="120488"/>
                      <a:pt x="77770" y="123917"/>
                    </a:cubicBezTo>
                    <a:cubicBezTo>
                      <a:pt x="75438" y="127757"/>
                      <a:pt x="73106" y="131598"/>
                      <a:pt x="70912" y="135576"/>
                    </a:cubicBezTo>
                    <a:cubicBezTo>
                      <a:pt x="68854" y="139142"/>
                      <a:pt x="66934" y="142982"/>
                      <a:pt x="64877" y="146685"/>
                    </a:cubicBezTo>
                    <a:cubicBezTo>
                      <a:pt x="59939" y="156012"/>
                      <a:pt x="55138" y="165202"/>
                      <a:pt x="50201" y="174392"/>
                    </a:cubicBezTo>
                    <a:cubicBezTo>
                      <a:pt x="45537" y="184404"/>
                      <a:pt x="40874" y="194417"/>
                      <a:pt x="36210" y="204430"/>
                    </a:cubicBezTo>
                    <a:cubicBezTo>
                      <a:pt x="35662" y="205527"/>
                      <a:pt x="35250" y="206487"/>
                      <a:pt x="34839" y="207722"/>
                    </a:cubicBezTo>
                    <a:cubicBezTo>
                      <a:pt x="33467" y="211014"/>
                      <a:pt x="32095" y="214305"/>
                      <a:pt x="30724" y="217597"/>
                    </a:cubicBezTo>
                    <a:cubicBezTo>
                      <a:pt x="29352" y="220752"/>
                      <a:pt x="28118" y="223907"/>
                      <a:pt x="26746" y="227061"/>
                    </a:cubicBezTo>
                    <a:cubicBezTo>
                      <a:pt x="25237" y="230627"/>
                      <a:pt x="24003" y="234056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760"/>
                      <a:pt x="22494" y="238034"/>
                      <a:pt x="22494" y="238171"/>
                    </a:cubicBezTo>
                    <a:cubicBezTo>
                      <a:pt x="22494" y="238171"/>
                      <a:pt x="22494" y="238034"/>
                      <a:pt x="22494" y="238034"/>
                    </a:cubicBezTo>
                    <a:cubicBezTo>
                      <a:pt x="21808" y="240229"/>
                      <a:pt x="21123" y="242423"/>
                      <a:pt x="20437" y="244618"/>
                    </a:cubicBezTo>
                    <a:cubicBezTo>
                      <a:pt x="19888" y="246813"/>
                      <a:pt x="19477" y="249144"/>
                      <a:pt x="18928" y="251339"/>
                    </a:cubicBezTo>
                    <a:cubicBezTo>
                      <a:pt x="18928" y="251201"/>
                      <a:pt x="19065" y="250927"/>
                      <a:pt x="19065" y="250790"/>
                    </a:cubicBezTo>
                    <a:cubicBezTo>
                      <a:pt x="18791" y="252162"/>
                      <a:pt x="18517" y="253533"/>
                      <a:pt x="18379" y="254905"/>
                    </a:cubicBezTo>
                    <a:cubicBezTo>
                      <a:pt x="18379" y="254768"/>
                      <a:pt x="18379" y="254768"/>
                      <a:pt x="18379" y="254630"/>
                    </a:cubicBezTo>
                    <a:cubicBezTo>
                      <a:pt x="18379" y="254768"/>
                      <a:pt x="18379" y="254905"/>
                      <a:pt x="18379" y="255042"/>
                    </a:cubicBezTo>
                    <a:cubicBezTo>
                      <a:pt x="18379" y="255179"/>
                      <a:pt x="18379" y="255179"/>
                      <a:pt x="18379" y="255316"/>
                    </a:cubicBezTo>
                    <a:cubicBezTo>
                      <a:pt x="18379" y="255316"/>
                      <a:pt x="18379" y="255179"/>
                      <a:pt x="18379" y="255179"/>
                    </a:cubicBezTo>
                    <a:cubicBezTo>
                      <a:pt x="18379" y="255728"/>
                      <a:pt x="18379" y="256277"/>
                      <a:pt x="18242" y="256825"/>
                    </a:cubicBezTo>
                    <a:cubicBezTo>
                      <a:pt x="18242" y="256688"/>
                      <a:pt x="18242" y="256551"/>
                      <a:pt x="18242" y="256413"/>
                    </a:cubicBezTo>
                    <a:cubicBezTo>
                      <a:pt x="18242" y="256962"/>
                      <a:pt x="18379" y="257511"/>
                      <a:pt x="18379" y="258059"/>
                    </a:cubicBezTo>
                    <a:cubicBezTo>
                      <a:pt x="18517" y="258471"/>
                      <a:pt x="18517" y="258882"/>
                      <a:pt x="18654" y="259294"/>
                    </a:cubicBezTo>
                    <a:cubicBezTo>
                      <a:pt x="18791" y="259706"/>
                      <a:pt x="18928" y="260117"/>
                      <a:pt x="19202" y="260391"/>
                    </a:cubicBezTo>
                    <a:cubicBezTo>
                      <a:pt x="19477" y="260803"/>
                      <a:pt x="19614" y="261214"/>
                      <a:pt x="19888" y="261626"/>
                    </a:cubicBezTo>
                    <a:cubicBezTo>
                      <a:pt x="19751" y="261488"/>
                      <a:pt x="19614" y="261351"/>
                      <a:pt x="19614" y="261214"/>
                    </a:cubicBezTo>
                    <a:cubicBezTo>
                      <a:pt x="20163" y="262037"/>
                      <a:pt x="20848" y="262997"/>
                      <a:pt x="21534" y="263683"/>
                    </a:cubicBezTo>
                    <a:cubicBezTo>
                      <a:pt x="21946" y="263958"/>
                      <a:pt x="22220" y="264232"/>
                      <a:pt x="22631" y="264643"/>
                    </a:cubicBezTo>
                    <a:cubicBezTo>
                      <a:pt x="22906" y="264780"/>
                      <a:pt x="23043" y="264917"/>
                      <a:pt x="23317" y="265055"/>
                    </a:cubicBezTo>
                    <a:cubicBezTo>
                      <a:pt x="23454" y="265192"/>
                      <a:pt x="23729" y="265192"/>
                      <a:pt x="23866" y="265329"/>
                    </a:cubicBezTo>
                    <a:cubicBezTo>
                      <a:pt x="24140" y="265466"/>
                      <a:pt x="24552" y="265466"/>
                      <a:pt x="24826" y="265603"/>
                    </a:cubicBezTo>
                    <a:cubicBezTo>
                      <a:pt x="25237" y="265603"/>
                      <a:pt x="25512" y="265603"/>
                      <a:pt x="25923" y="265740"/>
                    </a:cubicBezTo>
                    <a:cubicBezTo>
                      <a:pt x="26472" y="265740"/>
                      <a:pt x="27158" y="265740"/>
                      <a:pt x="27706" y="265740"/>
                    </a:cubicBezTo>
                    <a:cubicBezTo>
                      <a:pt x="28941" y="265603"/>
                      <a:pt x="30038" y="265466"/>
                      <a:pt x="31272" y="265055"/>
                    </a:cubicBezTo>
                    <a:cubicBezTo>
                      <a:pt x="30998" y="265055"/>
                      <a:pt x="30861" y="265192"/>
                      <a:pt x="30587" y="265192"/>
                    </a:cubicBezTo>
                    <a:cubicBezTo>
                      <a:pt x="32644" y="264643"/>
                      <a:pt x="34701" y="264094"/>
                      <a:pt x="36759" y="263271"/>
                    </a:cubicBezTo>
                    <a:cubicBezTo>
                      <a:pt x="36759" y="263271"/>
                      <a:pt x="36759" y="263271"/>
                      <a:pt x="36622" y="263271"/>
                    </a:cubicBezTo>
                    <a:cubicBezTo>
                      <a:pt x="40051" y="262037"/>
                      <a:pt x="43205" y="260803"/>
                      <a:pt x="46497" y="259157"/>
                    </a:cubicBezTo>
                    <a:cubicBezTo>
                      <a:pt x="46360" y="259294"/>
                      <a:pt x="46223" y="259431"/>
                      <a:pt x="45949" y="259431"/>
                    </a:cubicBezTo>
                    <a:cubicBezTo>
                      <a:pt x="50201" y="257236"/>
                      <a:pt x="54178" y="254768"/>
                      <a:pt x="58156" y="252162"/>
                    </a:cubicBezTo>
                    <a:cubicBezTo>
                      <a:pt x="61996" y="249555"/>
                      <a:pt x="65974" y="246813"/>
                      <a:pt x="69814" y="243932"/>
                    </a:cubicBezTo>
                    <a:cubicBezTo>
                      <a:pt x="74478" y="240503"/>
                      <a:pt x="78730" y="236800"/>
                      <a:pt x="82982" y="233097"/>
                    </a:cubicBezTo>
                    <a:cubicBezTo>
                      <a:pt x="82845" y="233233"/>
                      <a:pt x="82707" y="233371"/>
                      <a:pt x="82570" y="233508"/>
                    </a:cubicBezTo>
                    <a:cubicBezTo>
                      <a:pt x="86822" y="229668"/>
                      <a:pt x="91074" y="225827"/>
                      <a:pt x="95326" y="221849"/>
                    </a:cubicBezTo>
                    <a:cubicBezTo>
                      <a:pt x="100264" y="217186"/>
                      <a:pt x="105065" y="212248"/>
                      <a:pt x="109865" y="207310"/>
                    </a:cubicBezTo>
                    <a:cubicBezTo>
                      <a:pt x="114666" y="202236"/>
                      <a:pt x="119466" y="197298"/>
                      <a:pt x="124130" y="192085"/>
                    </a:cubicBezTo>
                    <a:cubicBezTo>
                      <a:pt x="131399" y="184130"/>
                      <a:pt x="138532" y="176038"/>
                      <a:pt x="145938" y="167946"/>
                    </a:cubicBezTo>
                    <a:cubicBezTo>
                      <a:pt x="145801" y="168082"/>
                      <a:pt x="145664" y="168220"/>
                      <a:pt x="145527" y="168357"/>
                    </a:cubicBezTo>
                    <a:cubicBezTo>
                      <a:pt x="147035" y="166574"/>
                      <a:pt x="148682" y="164791"/>
                      <a:pt x="150190" y="162870"/>
                    </a:cubicBezTo>
                    <a:cubicBezTo>
                      <a:pt x="150464" y="162322"/>
                      <a:pt x="150739" y="161773"/>
                      <a:pt x="150876" y="161224"/>
                    </a:cubicBezTo>
                    <a:cubicBezTo>
                      <a:pt x="151973" y="158618"/>
                      <a:pt x="153345" y="156150"/>
                      <a:pt x="154717" y="153543"/>
                    </a:cubicBezTo>
                    <a:cubicBezTo>
                      <a:pt x="159929" y="142982"/>
                      <a:pt x="165278" y="132421"/>
                      <a:pt x="170627" y="121860"/>
                    </a:cubicBezTo>
                    <a:cubicBezTo>
                      <a:pt x="170627" y="121860"/>
                      <a:pt x="170627" y="121860"/>
                      <a:pt x="170627" y="121860"/>
                    </a:cubicBezTo>
                    <a:cubicBezTo>
                      <a:pt x="172136" y="118842"/>
                      <a:pt x="173919" y="115824"/>
                      <a:pt x="175565" y="112807"/>
                    </a:cubicBezTo>
                    <a:cubicBezTo>
                      <a:pt x="177896" y="108555"/>
                      <a:pt x="180365" y="104440"/>
                      <a:pt x="182972" y="100188"/>
                    </a:cubicBezTo>
                    <a:cubicBezTo>
                      <a:pt x="185166" y="96622"/>
                      <a:pt x="187498" y="93056"/>
                      <a:pt x="189830" y="89490"/>
                    </a:cubicBezTo>
                    <a:cubicBezTo>
                      <a:pt x="192847" y="84963"/>
                      <a:pt x="196139" y="80574"/>
                      <a:pt x="199431" y="76322"/>
                    </a:cubicBezTo>
                    <a:cubicBezTo>
                      <a:pt x="201899" y="73305"/>
                      <a:pt x="204643" y="70562"/>
                      <a:pt x="207386" y="67818"/>
                    </a:cubicBezTo>
                    <a:cubicBezTo>
                      <a:pt x="209443" y="65761"/>
                      <a:pt x="211501" y="63429"/>
                      <a:pt x="214107" y="61783"/>
                    </a:cubicBezTo>
                    <a:cubicBezTo>
                      <a:pt x="215478" y="60960"/>
                      <a:pt x="216164" y="60549"/>
                      <a:pt x="217536" y="60000"/>
                    </a:cubicBezTo>
                    <a:cubicBezTo>
                      <a:pt x="218359" y="59589"/>
                      <a:pt x="219182" y="59589"/>
                      <a:pt x="220142" y="59452"/>
                    </a:cubicBezTo>
                    <a:cubicBezTo>
                      <a:pt x="222062" y="59177"/>
                      <a:pt x="223845" y="60138"/>
                      <a:pt x="225491" y="61098"/>
                    </a:cubicBezTo>
                    <a:cubicBezTo>
                      <a:pt x="228234" y="62744"/>
                      <a:pt x="230155" y="66035"/>
                      <a:pt x="229606" y="69190"/>
                    </a:cubicBezTo>
                    <a:cubicBezTo>
                      <a:pt x="229331" y="70699"/>
                      <a:pt x="229194" y="71659"/>
                      <a:pt x="228783" y="73168"/>
                    </a:cubicBezTo>
                    <a:cubicBezTo>
                      <a:pt x="228371" y="74540"/>
                      <a:pt x="227686" y="75911"/>
                      <a:pt x="227137" y="77283"/>
                    </a:cubicBezTo>
                    <a:cubicBezTo>
                      <a:pt x="226451" y="78654"/>
                      <a:pt x="225902" y="80163"/>
                      <a:pt x="225217" y="81534"/>
                    </a:cubicBezTo>
                    <a:cubicBezTo>
                      <a:pt x="223708" y="84278"/>
                      <a:pt x="221925" y="86884"/>
                      <a:pt x="220279" y="89490"/>
                    </a:cubicBezTo>
                    <a:cubicBezTo>
                      <a:pt x="218084" y="92782"/>
                      <a:pt x="215753" y="96073"/>
                      <a:pt x="213558" y="99228"/>
                    </a:cubicBezTo>
                    <a:cubicBezTo>
                      <a:pt x="211638" y="101834"/>
                      <a:pt x="209855" y="104577"/>
                      <a:pt x="207935" y="107183"/>
                    </a:cubicBezTo>
                    <a:cubicBezTo>
                      <a:pt x="205191" y="110750"/>
                      <a:pt x="202585" y="114316"/>
                      <a:pt x="199842" y="117882"/>
                    </a:cubicBezTo>
                    <a:cubicBezTo>
                      <a:pt x="198059" y="120351"/>
                      <a:pt x="196276" y="122820"/>
                      <a:pt x="194219" y="125289"/>
                    </a:cubicBezTo>
                    <a:cubicBezTo>
                      <a:pt x="188595" y="132147"/>
                      <a:pt x="183109" y="139005"/>
                      <a:pt x="177485" y="146000"/>
                    </a:cubicBezTo>
                    <a:cubicBezTo>
                      <a:pt x="173507" y="150937"/>
                      <a:pt x="169118" y="155738"/>
                      <a:pt x="165004" y="160676"/>
                    </a:cubicBezTo>
                    <a:cubicBezTo>
                      <a:pt x="162260" y="163830"/>
                      <a:pt x="159517" y="167123"/>
                      <a:pt x="156774" y="170277"/>
                    </a:cubicBezTo>
                    <a:cubicBezTo>
                      <a:pt x="154854" y="174392"/>
                      <a:pt x="152933" y="178644"/>
                      <a:pt x="151013" y="182896"/>
                    </a:cubicBezTo>
                    <a:cubicBezTo>
                      <a:pt x="147721" y="190028"/>
                      <a:pt x="144567" y="197160"/>
                      <a:pt x="141275" y="204293"/>
                    </a:cubicBezTo>
                    <a:cubicBezTo>
                      <a:pt x="138669" y="210053"/>
                      <a:pt x="136337" y="215814"/>
                      <a:pt x="133868" y="221712"/>
                    </a:cubicBezTo>
                    <a:cubicBezTo>
                      <a:pt x="130851" y="228981"/>
                      <a:pt x="127696" y="236251"/>
                      <a:pt x="124541" y="243520"/>
                    </a:cubicBezTo>
                    <a:cubicBezTo>
                      <a:pt x="123718" y="245441"/>
                      <a:pt x="123033" y="247224"/>
                      <a:pt x="122347" y="249007"/>
                    </a:cubicBezTo>
                    <a:cubicBezTo>
                      <a:pt x="120426" y="253671"/>
                      <a:pt x="118643" y="258334"/>
                      <a:pt x="116723" y="262997"/>
                    </a:cubicBezTo>
                    <a:cubicBezTo>
                      <a:pt x="112471" y="273696"/>
                      <a:pt x="108082" y="284394"/>
                      <a:pt x="104379" y="295230"/>
                    </a:cubicBezTo>
                    <a:lnTo>
                      <a:pt x="104379" y="295230"/>
                    </a:lnTo>
                    <a:cubicBezTo>
                      <a:pt x="102184" y="301677"/>
                      <a:pt x="99990" y="308123"/>
                      <a:pt x="98344" y="314844"/>
                    </a:cubicBezTo>
                    <a:cubicBezTo>
                      <a:pt x="98344" y="314706"/>
                      <a:pt x="98344" y="314570"/>
                      <a:pt x="98344" y="314432"/>
                    </a:cubicBezTo>
                    <a:cubicBezTo>
                      <a:pt x="97658" y="317724"/>
                      <a:pt x="97384" y="321153"/>
                      <a:pt x="97109" y="324582"/>
                    </a:cubicBezTo>
                    <a:lnTo>
                      <a:pt x="97109" y="324582"/>
                    </a:lnTo>
                    <a:cubicBezTo>
                      <a:pt x="96972" y="325816"/>
                      <a:pt x="96972" y="327051"/>
                      <a:pt x="97109" y="328422"/>
                    </a:cubicBezTo>
                    <a:cubicBezTo>
                      <a:pt x="97109" y="328971"/>
                      <a:pt x="97246" y="329383"/>
                      <a:pt x="97246" y="329931"/>
                    </a:cubicBezTo>
                    <a:cubicBezTo>
                      <a:pt x="97384" y="330343"/>
                      <a:pt x="97384" y="330754"/>
                      <a:pt x="97521" y="331303"/>
                    </a:cubicBezTo>
                    <a:cubicBezTo>
                      <a:pt x="97658" y="331715"/>
                      <a:pt x="97795" y="332126"/>
                      <a:pt x="97932" y="332538"/>
                    </a:cubicBezTo>
                    <a:cubicBezTo>
                      <a:pt x="98344" y="333497"/>
                      <a:pt x="98892" y="334320"/>
                      <a:pt x="99441" y="335006"/>
                    </a:cubicBezTo>
                    <a:cubicBezTo>
                      <a:pt x="99304" y="334869"/>
                      <a:pt x="99167" y="334732"/>
                      <a:pt x="99167" y="334458"/>
                    </a:cubicBezTo>
                    <a:cubicBezTo>
                      <a:pt x="99441" y="334869"/>
                      <a:pt x="99852" y="335280"/>
                      <a:pt x="100127" y="335692"/>
                    </a:cubicBezTo>
                    <a:cubicBezTo>
                      <a:pt x="100538" y="336103"/>
                      <a:pt x="100813" y="336378"/>
                      <a:pt x="101224" y="336789"/>
                    </a:cubicBezTo>
                    <a:cubicBezTo>
                      <a:pt x="101498" y="337064"/>
                      <a:pt x="101773" y="337338"/>
                      <a:pt x="102047" y="337475"/>
                    </a:cubicBezTo>
                    <a:cubicBezTo>
                      <a:pt x="102321" y="337749"/>
                      <a:pt x="102733" y="337887"/>
                      <a:pt x="103007" y="338161"/>
                    </a:cubicBezTo>
                    <a:cubicBezTo>
                      <a:pt x="103144" y="338298"/>
                      <a:pt x="103419" y="338298"/>
                      <a:pt x="103556" y="338435"/>
                    </a:cubicBezTo>
                    <a:cubicBezTo>
                      <a:pt x="103830" y="338435"/>
                      <a:pt x="104104" y="338573"/>
                      <a:pt x="104379" y="338573"/>
                    </a:cubicBezTo>
                    <a:cubicBezTo>
                      <a:pt x="104790" y="338573"/>
                      <a:pt x="105339" y="338573"/>
                      <a:pt x="105750" y="338573"/>
                    </a:cubicBezTo>
                    <a:cubicBezTo>
                      <a:pt x="106299" y="338435"/>
                      <a:pt x="106848" y="338435"/>
                      <a:pt x="107396" y="338298"/>
                    </a:cubicBezTo>
                    <a:cubicBezTo>
                      <a:pt x="107122" y="338298"/>
                      <a:pt x="106985" y="338435"/>
                      <a:pt x="106710" y="338435"/>
                    </a:cubicBezTo>
                    <a:cubicBezTo>
                      <a:pt x="108905" y="338024"/>
                      <a:pt x="111100" y="337338"/>
                      <a:pt x="113157" y="336652"/>
                    </a:cubicBezTo>
                    <a:cubicBezTo>
                      <a:pt x="113020" y="336652"/>
                      <a:pt x="112746" y="336789"/>
                      <a:pt x="112608" y="336789"/>
                    </a:cubicBezTo>
                    <a:cubicBezTo>
                      <a:pt x="114529" y="336103"/>
                      <a:pt x="116312" y="335280"/>
                      <a:pt x="118232" y="334458"/>
                    </a:cubicBezTo>
                    <a:cubicBezTo>
                      <a:pt x="120015" y="333497"/>
                      <a:pt x="121798" y="332400"/>
                      <a:pt x="123581" y="331166"/>
                    </a:cubicBezTo>
                    <a:cubicBezTo>
                      <a:pt x="123581" y="331166"/>
                      <a:pt x="123444" y="331303"/>
                      <a:pt x="123444" y="331303"/>
                    </a:cubicBezTo>
                    <a:cubicBezTo>
                      <a:pt x="126324" y="329245"/>
                      <a:pt x="129068" y="327051"/>
                      <a:pt x="131674" y="324719"/>
                    </a:cubicBezTo>
                    <a:cubicBezTo>
                      <a:pt x="135103" y="321839"/>
                      <a:pt x="138394" y="318958"/>
                      <a:pt x="141686" y="316215"/>
                    </a:cubicBezTo>
                    <a:cubicBezTo>
                      <a:pt x="141686" y="316215"/>
                      <a:pt x="141686" y="316215"/>
                      <a:pt x="141549" y="316352"/>
                    </a:cubicBezTo>
                    <a:cubicBezTo>
                      <a:pt x="141686" y="316215"/>
                      <a:pt x="141686" y="316215"/>
                      <a:pt x="141823" y="316078"/>
                    </a:cubicBezTo>
                    <a:cubicBezTo>
                      <a:pt x="141823" y="316078"/>
                      <a:pt x="141961" y="315941"/>
                      <a:pt x="141961" y="315941"/>
                    </a:cubicBezTo>
                    <a:cubicBezTo>
                      <a:pt x="141961" y="315941"/>
                      <a:pt x="141961" y="315941"/>
                      <a:pt x="141961" y="315941"/>
                    </a:cubicBezTo>
                    <a:cubicBezTo>
                      <a:pt x="159654" y="300168"/>
                      <a:pt x="175291" y="282200"/>
                      <a:pt x="191475" y="264917"/>
                    </a:cubicBezTo>
                    <a:cubicBezTo>
                      <a:pt x="191338" y="265055"/>
                      <a:pt x="191201" y="265192"/>
                      <a:pt x="191064" y="265329"/>
                    </a:cubicBezTo>
                    <a:cubicBezTo>
                      <a:pt x="199431" y="255316"/>
                      <a:pt x="207660" y="245304"/>
                      <a:pt x="216027" y="235428"/>
                    </a:cubicBezTo>
                    <a:cubicBezTo>
                      <a:pt x="216850" y="234468"/>
                      <a:pt x="217536" y="233371"/>
                      <a:pt x="218359" y="232274"/>
                    </a:cubicBezTo>
                    <a:cubicBezTo>
                      <a:pt x="220828" y="228845"/>
                      <a:pt x="223297" y="225552"/>
                      <a:pt x="225765" y="222123"/>
                    </a:cubicBezTo>
                    <a:cubicBezTo>
                      <a:pt x="229606" y="216774"/>
                      <a:pt x="233584" y="211425"/>
                      <a:pt x="237424" y="206213"/>
                    </a:cubicBezTo>
                    <a:cubicBezTo>
                      <a:pt x="243459" y="196749"/>
                      <a:pt x="249357" y="187148"/>
                      <a:pt x="255529" y="177684"/>
                    </a:cubicBezTo>
                    <a:cubicBezTo>
                      <a:pt x="256215" y="176724"/>
                      <a:pt x="256626" y="175626"/>
                      <a:pt x="257175" y="174529"/>
                    </a:cubicBezTo>
                    <a:cubicBezTo>
                      <a:pt x="258821" y="171511"/>
                      <a:pt x="260467" y="168494"/>
                      <a:pt x="262113" y="165476"/>
                    </a:cubicBezTo>
                    <a:cubicBezTo>
                      <a:pt x="264719" y="160813"/>
                      <a:pt x="267325" y="156012"/>
                      <a:pt x="269931" y="151349"/>
                    </a:cubicBezTo>
                    <a:cubicBezTo>
                      <a:pt x="269931" y="151349"/>
                      <a:pt x="269931" y="151486"/>
                      <a:pt x="269931" y="151486"/>
                    </a:cubicBezTo>
                    <a:cubicBezTo>
                      <a:pt x="271851" y="147646"/>
                      <a:pt x="273771" y="143805"/>
                      <a:pt x="275692" y="139965"/>
                    </a:cubicBezTo>
                    <a:cubicBezTo>
                      <a:pt x="277475" y="134478"/>
                      <a:pt x="279395" y="128855"/>
                      <a:pt x="281315" y="123369"/>
                    </a:cubicBezTo>
                    <a:cubicBezTo>
                      <a:pt x="282687" y="119391"/>
                      <a:pt x="284195" y="115550"/>
                      <a:pt x="285704" y="111710"/>
                    </a:cubicBezTo>
                    <a:cubicBezTo>
                      <a:pt x="287076" y="108281"/>
                      <a:pt x="288448" y="104852"/>
                      <a:pt x="289682" y="101286"/>
                    </a:cubicBezTo>
                    <a:cubicBezTo>
                      <a:pt x="289682" y="101423"/>
                      <a:pt x="289545" y="101697"/>
                      <a:pt x="289545" y="101834"/>
                    </a:cubicBezTo>
                    <a:cubicBezTo>
                      <a:pt x="290642" y="98543"/>
                      <a:pt x="291739" y="94976"/>
                      <a:pt x="293934" y="92096"/>
                    </a:cubicBezTo>
                    <a:cubicBezTo>
                      <a:pt x="294620" y="91273"/>
                      <a:pt x="295306" y="90313"/>
                      <a:pt x="296266" y="89764"/>
                    </a:cubicBezTo>
                    <a:cubicBezTo>
                      <a:pt x="297226" y="89215"/>
                      <a:pt x="298323" y="88804"/>
                      <a:pt x="299420" y="88530"/>
                    </a:cubicBezTo>
                    <a:cubicBezTo>
                      <a:pt x="302301" y="87570"/>
                      <a:pt x="305730" y="90450"/>
                      <a:pt x="305044" y="93467"/>
                    </a:cubicBezTo>
                    <a:cubicBezTo>
                      <a:pt x="304769" y="95114"/>
                      <a:pt x="304358" y="96759"/>
                      <a:pt x="304084" y="98543"/>
                    </a:cubicBezTo>
                    <a:cubicBezTo>
                      <a:pt x="303535" y="100874"/>
                      <a:pt x="302987" y="103069"/>
                      <a:pt x="302164" y="105263"/>
                    </a:cubicBezTo>
                    <a:cubicBezTo>
                      <a:pt x="300792" y="109378"/>
                      <a:pt x="298872" y="113356"/>
                      <a:pt x="297089" y="117333"/>
                    </a:cubicBezTo>
                    <a:cubicBezTo>
                      <a:pt x="295443" y="121174"/>
                      <a:pt x="293522" y="125014"/>
                      <a:pt x="291739" y="128855"/>
                    </a:cubicBezTo>
                    <a:cubicBezTo>
                      <a:pt x="288585" y="135713"/>
                      <a:pt x="285293" y="142296"/>
                      <a:pt x="282001" y="149017"/>
                    </a:cubicBezTo>
                    <a:cubicBezTo>
                      <a:pt x="281864" y="149292"/>
                      <a:pt x="281727" y="149566"/>
                      <a:pt x="281590" y="149840"/>
                    </a:cubicBezTo>
                    <a:cubicBezTo>
                      <a:pt x="278984" y="157384"/>
                      <a:pt x="276515" y="165065"/>
                      <a:pt x="274046" y="172609"/>
                    </a:cubicBezTo>
                    <a:cubicBezTo>
                      <a:pt x="269382" y="187422"/>
                      <a:pt x="264719" y="202098"/>
                      <a:pt x="260192" y="216911"/>
                    </a:cubicBezTo>
                    <a:cubicBezTo>
                      <a:pt x="255529" y="231999"/>
                      <a:pt x="251003" y="247087"/>
                      <a:pt x="246476" y="262174"/>
                    </a:cubicBezTo>
                    <a:cubicBezTo>
                      <a:pt x="244282" y="269307"/>
                      <a:pt x="242225" y="276576"/>
                      <a:pt x="240030" y="283845"/>
                    </a:cubicBezTo>
                    <a:cubicBezTo>
                      <a:pt x="238247" y="290292"/>
                      <a:pt x="236189" y="296739"/>
                      <a:pt x="234407" y="303185"/>
                    </a:cubicBezTo>
                    <a:cubicBezTo>
                      <a:pt x="232349" y="310866"/>
                      <a:pt x="230155" y="318547"/>
                      <a:pt x="228097" y="326365"/>
                    </a:cubicBezTo>
                    <a:cubicBezTo>
                      <a:pt x="225217" y="337064"/>
                      <a:pt x="222062" y="347625"/>
                      <a:pt x="219868" y="358461"/>
                    </a:cubicBezTo>
                    <a:cubicBezTo>
                      <a:pt x="219868" y="358186"/>
                      <a:pt x="220005" y="358049"/>
                      <a:pt x="220005" y="357775"/>
                    </a:cubicBezTo>
                    <a:cubicBezTo>
                      <a:pt x="218907" y="363261"/>
                      <a:pt x="217810" y="368748"/>
                      <a:pt x="217262" y="374371"/>
                    </a:cubicBezTo>
                    <a:cubicBezTo>
                      <a:pt x="217124" y="375880"/>
                      <a:pt x="217124" y="377389"/>
                      <a:pt x="217262" y="378760"/>
                    </a:cubicBezTo>
                    <a:cubicBezTo>
                      <a:pt x="217399" y="380955"/>
                      <a:pt x="217673" y="383286"/>
                      <a:pt x="218222" y="385481"/>
                    </a:cubicBezTo>
                    <a:cubicBezTo>
                      <a:pt x="218222" y="385481"/>
                      <a:pt x="218222" y="385344"/>
                      <a:pt x="218222" y="385344"/>
                    </a:cubicBezTo>
                    <a:cubicBezTo>
                      <a:pt x="218359" y="386030"/>
                      <a:pt x="218496" y="386579"/>
                      <a:pt x="218633" y="387264"/>
                    </a:cubicBezTo>
                    <a:cubicBezTo>
                      <a:pt x="218633" y="386990"/>
                      <a:pt x="218496" y="386853"/>
                      <a:pt x="218359" y="386715"/>
                    </a:cubicBezTo>
                    <a:cubicBezTo>
                      <a:pt x="218496" y="387264"/>
                      <a:pt x="218770" y="387676"/>
                      <a:pt x="218907" y="388224"/>
                    </a:cubicBezTo>
                    <a:cubicBezTo>
                      <a:pt x="218907" y="388087"/>
                      <a:pt x="218770" y="387950"/>
                      <a:pt x="218770" y="387813"/>
                    </a:cubicBezTo>
                    <a:cubicBezTo>
                      <a:pt x="218770" y="387950"/>
                      <a:pt x="218907" y="388087"/>
                      <a:pt x="218907" y="388224"/>
                    </a:cubicBezTo>
                    <a:cubicBezTo>
                      <a:pt x="218907" y="388224"/>
                      <a:pt x="218907" y="388361"/>
                      <a:pt x="219044" y="388361"/>
                    </a:cubicBezTo>
                    <a:cubicBezTo>
                      <a:pt x="219044" y="388361"/>
                      <a:pt x="219044" y="388224"/>
                      <a:pt x="219044" y="388224"/>
                    </a:cubicBezTo>
                    <a:cubicBezTo>
                      <a:pt x="219182" y="388499"/>
                      <a:pt x="219319" y="388910"/>
                      <a:pt x="219456" y="389184"/>
                    </a:cubicBezTo>
                    <a:cubicBezTo>
                      <a:pt x="219593" y="389459"/>
                      <a:pt x="219868" y="389733"/>
                      <a:pt x="220005" y="390008"/>
                    </a:cubicBezTo>
                    <a:cubicBezTo>
                      <a:pt x="220279" y="390282"/>
                      <a:pt x="220553" y="390556"/>
                      <a:pt x="220828" y="390831"/>
                    </a:cubicBezTo>
                    <a:cubicBezTo>
                      <a:pt x="221102" y="390967"/>
                      <a:pt x="221376" y="391242"/>
                      <a:pt x="221513" y="391379"/>
                    </a:cubicBezTo>
                    <a:cubicBezTo>
                      <a:pt x="221925" y="391653"/>
                      <a:pt x="222473" y="391928"/>
                      <a:pt x="222885" y="392202"/>
                    </a:cubicBezTo>
                    <a:cubicBezTo>
                      <a:pt x="222748" y="392202"/>
                      <a:pt x="222748" y="392202"/>
                      <a:pt x="222611" y="392065"/>
                    </a:cubicBezTo>
                    <a:cubicBezTo>
                      <a:pt x="223434" y="392476"/>
                      <a:pt x="224257" y="392888"/>
                      <a:pt x="225217" y="393162"/>
                    </a:cubicBezTo>
                    <a:cubicBezTo>
                      <a:pt x="225628" y="393299"/>
                      <a:pt x="226040" y="393299"/>
                      <a:pt x="226451" y="393437"/>
                    </a:cubicBezTo>
                    <a:cubicBezTo>
                      <a:pt x="226314" y="393437"/>
                      <a:pt x="226177" y="393437"/>
                      <a:pt x="226177" y="393299"/>
                    </a:cubicBezTo>
                    <a:cubicBezTo>
                      <a:pt x="226451" y="393299"/>
                      <a:pt x="226863" y="393299"/>
                      <a:pt x="227137" y="393437"/>
                    </a:cubicBezTo>
                    <a:cubicBezTo>
                      <a:pt x="227411" y="393437"/>
                      <a:pt x="227823" y="393437"/>
                      <a:pt x="228097" y="393299"/>
                    </a:cubicBezTo>
                    <a:cubicBezTo>
                      <a:pt x="228646" y="393162"/>
                      <a:pt x="229194" y="393025"/>
                      <a:pt x="229743" y="392888"/>
                    </a:cubicBezTo>
                    <a:cubicBezTo>
                      <a:pt x="229743" y="392888"/>
                      <a:pt x="229743" y="392888"/>
                      <a:pt x="229743" y="392888"/>
                    </a:cubicBezTo>
                    <a:cubicBezTo>
                      <a:pt x="230703" y="392613"/>
                      <a:pt x="231800" y="392202"/>
                      <a:pt x="232760" y="391653"/>
                    </a:cubicBezTo>
                    <a:cubicBezTo>
                      <a:pt x="234544" y="390693"/>
                      <a:pt x="236189" y="389596"/>
                      <a:pt x="237973" y="388499"/>
                    </a:cubicBezTo>
                    <a:cubicBezTo>
                      <a:pt x="237973" y="388499"/>
                      <a:pt x="237973" y="388499"/>
                      <a:pt x="237836" y="388636"/>
                    </a:cubicBezTo>
                    <a:cubicBezTo>
                      <a:pt x="237973" y="388499"/>
                      <a:pt x="238110" y="388499"/>
                      <a:pt x="238247" y="388361"/>
                    </a:cubicBezTo>
                    <a:cubicBezTo>
                      <a:pt x="238247" y="388361"/>
                      <a:pt x="238247" y="388361"/>
                      <a:pt x="238384" y="388361"/>
                    </a:cubicBezTo>
                    <a:cubicBezTo>
                      <a:pt x="238384" y="388361"/>
                      <a:pt x="238384" y="388361"/>
                      <a:pt x="238384" y="388361"/>
                    </a:cubicBezTo>
                    <a:cubicBezTo>
                      <a:pt x="241265" y="386304"/>
                      <a:pt x="244145" y="384247"/>
                      <a:pt x="246751" y="381778"/>
                    </a:cubicBezTo>
                    <a:cubicBezTo>
                      <a:pt x="246614" y="381915"/>
                      <a:pt x="246476" y="382052"/>
                      <a:pt x="246339" y="382189"/>
                    </a:cubicBezTo>
                    <a:cubicBezTo>
                      <a:pt x="249083" y="379446"/>
                      <a:pt x="251826" y="376703"/>
                      <a:pt x="254432" y="373822"/>
                    </a:cubicBezTo>
                    <a:cubicBezTo>
                      <a:pt x="254295" y="373960"/>
                      <a:pt x="254158" y="374097"/>
                      <a:pt x="254020" y="374234"/>
                    </a:cubicBezTo>
                    <a:cubicBezTo>
                      <a:pt x="258272" y="369434"/>
                      <a:pt x="262387" y="364496"/>
                      <a:pt x="266502" y="359558"/>
                    </a:cubicBezTo>
                    <a:cubicBezTo>
                      <a:pt x="271303" y="353797"/>
                      <a:pt x="275692" y="347625"/>
                      <a:pt x="280081" y="341590"/>
                    </a:cubicBezTo>
                    <a:cubicBezTo>
                      <a:pt x="283373" y="337201"/>
                      <a:pt x="286390" y="332674"/>
                      <a:pt x="289408" y="328148"/>
                    </a:cubicBezTo>
                    <a:cubicBezTo>
                      <a:pt x="295717" y="318958"/>
                      <a:pt x="302026" y="309632"/>
                      <a:pt x="308198" y="300442"/>
                    </a:cubicBezTo>
                    <a:cubicBezTo>
                      <a:pt x="315605" y="288097"/>
                      <a:pt x="323149" y="275753"/>
                      <a:pt x="330556" y="263271"/>
                    </a:cubicBezTo>
                    <a:cubicBezTo>
                      <a:pt x="331241" y="262037"/>
                      <a:pt x="331927" y="260665"/>
                      <a:pt x="332613" y="259431"/>
                    </a:cubicBezTo>
                    <a:cubicBezTo>
                      <a:pt x="334808" y="255316"/>
                      <a:pt x="336865" y="251201"/>
                      <a:pt x="339059" y="247087"/>
                    </a:cubicBezTo>
                    <a:cubicBezTo>
                      <a:pt x="342488" y="240503"/>
                      <a:pt x="345917" y="233919"/>
                      <a:pt x="349346" y="227473"/>
                    </a:cubicBezTo>
                    <a:cubicBezTo>
                      <a:pt x="349209" y="227610"/>
                      <a:pt x="349072" y="227884"/>
                      <a:pt x="349072" y="228021"/>
                    </a:cubicBezTo>
                    <a:cubicBezTo>
                      <a:pt x="349895" y="225964"/>
                      <a:pt x="350855" y="224044"/>
                      <a:pt x="351678" y="221987"/>
                    </a:cubicBezTo>
                    <a:cubicBezTo>
                      <a:pt x="352638" y="218283"/>
                      <a:pt x="353736" y="214580"/>
                      <a:pt x="354696" y="210876"/>
                    </a:cubicBezTo>
                    <a:cubicBezTo>
                      <a:pt x="356204" y="205390"/>
                      <a:pt x="357713" y="199766"/>
                      <a:pt x="359222" y="194280"/>
                    </a:cubicBezTo>
                    <a:cubicBezTo>
                      <a:pt x="360594" y="189342"/>
                      <a:pt x="362102" y="184404"/>
                      <a:pt x="363611" y="179467"/>
                    </a:cubicBezTo>
                    <a:cubicBezTo>
                      <a:pt x="365531" y="173020"/>
                      <a:pt x="367452" y="166437"/>
                      <a:pt x="369372" y="159990"/>
                    </a:cubicBezTo>
                    <a:cubicBezTo>
                      <a:pt x="371018" y="154230"/>
                      <a:pt x="372938" y="148331"/>
                      <a:pt x="374996" y="142708"/>
                    </a:cubicBezTo>
                    <a:cubicBezTo>
                      <a:pt x="376367" y="138867"/>
                      <a:pt x="377876" y="135027"/>
                      <a:pt x="379522" y="131186"/>
                    </a:cubicBezTo>
                    <a:cubicBezTo>
                      <a:pt x="380893" y="128169"/>
                      <a:pt x="382402" y="125289"/>
                      <a:pt x="384048" y="122271"/>
                    </a:cubicBezTo>
                    <a:cubicBezTo>
                      <a:pt x="384048" y="122271"/>
                      <a:pt x="384048" y="122408"/>
                      <a:pt x="383911" y="122408"/>
                    </a:cubicBezTo>
                    <a:cubicBezTo>
                      <a:pt x="384322" y="121722"/>
                      <a:pt x="384597" y="121037"/>
                      <a:pt x="385008" y="120214"/>
                    </a:cubicBezTo>
                    <a:cubicBezTo>
                      <a:pt x="385968" y="118156"/>
                      <a:pt x="388163" y="116922"/>
                      <a:pt x="390357" y="117608"/>
                    </a:cubicBezTo>
                    <a:cubicBezTo>
                      <a:pt x="392003" y="118019"/>
                      <a:pt x="393649" y="118568"/>
                      <a:pt x="394884" y="119665"/>
                    </a:cubicBezTo>
                    <a:cubicBezTo>
                      <a:pt x="395295" y="120076"/>
                      <a:pt x="395707" y="120625"/>
                      <a:pt x="395844" y="121174"/>
                    </a:cubicBezTo>
                    <a:cubicBezTo>
                      <a:pt x="396118" y="121997"/>
                      <a:pt x="396530" y="122820"/>
                      <a:pt x="396667" y="123780"/>
                    </a:cubicBezTo>
                    <a:cubicBezTo>
                      <a:pt x="396941" y="126249"/>
                      <a:pt x="396392" y="128718"/>
                      <a:pt x="395707" y="131186"/>
                    </a:cubicBezTo>
                    <a:cubicBezTo>
                      <a:pt x="395158" y="133244"/>
                      <a:pt x="394609" y="135301"/>
                      <a:pt x="394198" y="137359"/>
                    </a:cubicBezTo>
                    <a:cubicBezTo>
                      <a:pt x="393512" y="140514"/>
                      <a:pt x="392415" y="143668"/>
                      <a:pt x="391318" y="146823"/>
                    </a:cubicBezTo>
                    <a:cubicBezTo>
                      <a:pt x="388574" y="155327"/>
                      <a:pt x="385557" y="163694"/>
                      <a:pt x="382676" y="172197"/>
                    </a:cubicBezTo>
                    <a:cubicBezTo>
                      <a:pt x="381991" y="174255"/>
                      <a:pt x="381168" y="176312"/>
                      <a:pt x="380482" y="178233"/>
                    </a:cubicBezTo>
                    <a:cubicBezTo>
                      <a:pt x="378562" y="183307"/>
                      <a:pt x="376641" y="188382"/>
                      <a:pt x="374721" y="193457"/>
                    </a:cubicBezTo>
                    <a:cubicBezTo>
                      <a:pt x="373898" y="195514"/>
                      <a:pt x="373212" y="197709"/>
                      <a:pt x="372252" y="199904"/>
                    </a:cubicBezTo>
                    <a:cubicBezTo>
                      <a:pt x="370744" y="203333"/>
                      <a:pt x="369235" y="206762"/>
                      <a:pt x="367726" y="210191"/>
                    </a:cubicBezTo>
                    <a:cubicBezTo>
                      <a:pt x="365669" y="214991"/>
                      <a:pt x="363611" y="219655"/>
                      <a:pt x="361417" y="224455"/>
                    </a:cubicBezTo>
                    <a:cubicBezTo>
                      <a:pt x="360594" y="226375"/>
                      <a:pt x="359771" y="228433"/>
                      <a:pt x="358811" y="230353"/>
                    </a:cubicBezTo>
                    <a:cubicBezTo>
                      <a:pt x="357576" y="234879"/>
                      <a:pt x="356479" y="239543"/>
                      <a:pt x="355382" y="244069"/>
                    </a:cubicBezTo>
                    <a:cubicBezTo>
                      <a:pt x="352638" y="255865"/>
                      <a:pt x="349895" y="267661"/>
                      <a:pt x="347152" y="279319"/>
                    </a:cubicBezTo>
                    <a:cubicBezTo>
                      <a:pt x="347152" y="279182"/>
                      <a:pt x="347152" y="279045"/>
                      <a:pt x="347152" y="278908"/>
                    </a:cubicBezTo>
                    <a:cubicBezTo>
                      <a:pt x="344683" y="291390"/>
                      <a:pt x="342214" y="304008"/>
                      <a:pt x="339745" y="316490"/>
                    </a:cubicBezTo>
                    <a:cubicBezTo>
                      <a:pt x="339471" y="318135"/>
                      <a:pt x="339197" y="319919"/>
                      <a:pt x="338922" y="321564"/>
                    </a:cubicBezTo>
                    <a:cubicBezTo>
                      <a:pt x="338237" y="326091"/>
                      <a:pt x="337551" y="330617"/>
                      <a:pt x="336728" y="335280"/>
                    </a:cubicBezTo>
                    <a:cubicBezTo>
                      <a:pt x="336179" y="338984"/>
                      <a:pt x="335630" y="342687"/>
                      <a:pt x="334945" y="346390"/>
                    </a:cubicBezTo>
                    <a:cubicBezTo>
                      <a:pt x="333985" y="352425"/>
                      <a:pt x="333436" y="358598"/>
                      <a:pt x="333025" y="364633"/>
                    </a:cubicBezTo>
                    <a:cubicBezTo>
                      <a:pt x="333025" y="364358"/>
                      <a:pt x="333025" y="364221"/>
                      <a:pt x="333025" y="363947"/>
                    </a:cubicBezTo>
                    <a:cubicBezTo>
                      <a:pt x="332613" y="370393"/>
                      <a:pt x="332613" y="376840"/>
                      <a:pt x="333025" y="383286"/>
                    </a:cubicBezTo>
                    <a:cubicBezTo>
                      <a:pt x="333025" y="383286"/>
                      <a:pt x="333025" y="383150"/>
                      <a:pt x="333025" y="383150"/>
                    </a:cubicBezTo>
                    <a:cubicBezTo>
                      <a:pt x="333162" y="384384"/>
                      <a:pt x="333299" y="385755"/>
                      <a:pt x="333436" y="386990"/>
                    </a:cubicBezTo>
                    <a:cubicBezTo>
                      <a:pt x="333436" y="386990"/>
                      <a:pt x="333436" y="386990"/>
                      <a:pt x="333436" y="386990"/>
                    </a:cubicBezTo>
                    <a:cubicBezTo>
                      <a:pt x="333436" y="386990"/>
                      <a:pt x="333436" y="386990"/>
                      <a:pt x="333436" y="387127"/>
                    </a:cubicBezTo>
                    <a:cubicBezTo>
                      <a:pt x="333436" y="387264"/>
                      <a:pt x="333436" y="387538"/>
                      <a:pt x="333573" y="387676"/>
                    </a:cubicBezTo>
                    <a:cubicBezTo>
                      <a:pt x="333573" y="387538"/>
                      <a:pt x="333573" y="387538"/>
                      <a:pt x="333573" y="387402"/>
                    </a:cubicBezTo>
                    <a:cubicBezTo>
                      <a:pt x="334122" y="390008"/>
                      <a:pt x="334808" y="392613"/>
                      <a:pt x="335630" y="395082"/>
                    </a:cubicBezTo>
                    <a:cubicBezTo>
                      <a:pt x="335630" y="395082"/>
                      <a:pt x="335630" y="395082"/>
                      <a:pt x="335630" y="394945"/>
                    </a:cubicBezTo>
                    <a:cubicBezTo>
                      <a:pt x="336042" y="396042"/>
                      <a:pt x="336454" y="397140"/>
                      <a:pt x="337002" y="398100"/>
                    </a:cubicBezTo>
                    <a:cubicBezTo>
                      <a:pt x="336865" y="397825"/>
                      <a:pt x="336728" y="397689"/>
                      <a:pt x="336728" y="397551"/>
                    </a:cubicBezTo>
                    <a:cubicBezTo>
                      <a:pt x="337277" y="398648"/>
                      <a:pt x="337962" y="399883"/>
                      <a:pt x="338648" y="400843"/>
                    </a:cubicBezTo>
                    <a:cubicBezTo>
                      <a:pt x="338511" y="400706"/>
                      <a:pt x="338374" y="400569"/>
                      <a:pt x="338374" y="400295"/>
                    </a:cubicBezTo>
                    <a:cubicBezTo>
                      <a:pt x="338648" y="400569"/>
                      <a:pt x="338922" y="400980"/>
                      <a:pt x="339197" y="401254"/>
                    </a:cubicBezTo>
                    <a:cubicBezTo>
                      <a:pt x="339608" y="401529"/>
                      <a:pt x="339883" y="401940"/>
                      <a:pt x="340294" y="402215"/>
                    </a:cubicBezTo>
                    <a:cubicBezTo>
                      <a:pt x="340706" y="402489"/>
                      <a:pt x="341117" y="402763"/>
                      <a:pt x="341528" y="403038"/>
                    </a:cubicBezTo>
                    <a:cubicBezTo>
                      <a:pt x="341940" y="403312"/>
                      <a:pt x="342488" y="403586"/>
                      <a:pt x="342900" y="403860"/>
                    </a:cubicBezTo>
                    <a:cubicBezTo>
                      <a:pt x="342763" y="403724"/>
                      <a:pt x="342626" y="403724"/>
                      <a:pt x="342488" y="403724"/>
                    </a:cubicBezTo>
                    <a:cubicBezTo>
                      <a:pt x="343449" y="404272"/>
                      <a:pt x="344409" y="404683"/>
                      <a:pt x="345506" y="405095"/>
                    </a:cubicBezTo>
                    <a:cubicBezTo>
                      <a:pt x="345917" y="405232"/>
                      <a:pt x="346329" y="405232"/>
                      <a:pt x="346603" y="405369"/>
                    </a:cubicBezTo>
                    <a:cubicBezTo>
                      <a:pt x="347015" y="405506"/>
                      <a:pt x="347564" y="405506"/>
                      <a:pt x="348112" y="405644"/>
                    </a:cubicBezTo>
                    <a:cubicBezTo>
                      <a:pt x="348524" y="405644"/>
                      <a:pt x="348935" y="405644"/>
                      <a:pt x="349346" y="405644"/>
                    </a:cubicBezTo>
                    <a:cubicBezTo>
                      <a:pt x="349758" y="405506"/>
                      <a:pt x="350307" y="405506"/>
                      <a:pt x="350718" y="405506"/>
                    </a:cubicBezTo>
                    <a:cubicBezTo>
                      <a:pt x="350581" y="405506"/>
                      <a:pt x="350444" y="405506"/>
                      <a:pt x="350307" y="405644"/>
                    </a:cubicBezTo>
                    <a:cubicBezTo>
                      <a:pt x="350444" y="405644"/>
                      <a:pt x="350581" y="405644"/>
                      <a:pt x="350718" y="405506"/>
                    </a:cubicBezTo>
                    <a:cubicBezTo>
                      <a:pt x="350855" y="405506"/>
                      <a:pt x="350855" y="405506"/>
                      <a:pt x="350993" y="405506"/>
                    </a:cubicBezTo>
                    <a:cubicBezTo>
                      <a:pt x="350855" y="405506"/>
                      <a:pt x="350855" y="405506"/>
                      <a:pt x="350718" y="405506"/>
                    </a:cubicBezTo>
                    <a:cubicBezTo>
                      <a:pt x="351815" y="405232"/>
                      <a:pt x="352913" y="404958"/>
                      <a:pt x="354010" y="404547"/>
                    </a:cubicBezTo>
                    <a:cubicBezTo>
                      <a:pt x="354010" y="404547"/>
                      <a:pt x="353873" y="404547"/>
                      <a:pt x="353873" y="404547"/>
                    </a:cubicBezTo>
                    <a:cubicBezTo>
                      <a:pt x="353873" y="404547"/>
                      <a:pt x="354010" y="404547"/>
                      <a:pt x="354010" y="404409"/>
                    </a:cubicBezTo>
                    <a:cubicBezTo>
                      <a:pt x="354147" y="404409"/>
                      <a:pt x="354147" y="404409"/>
                      <a:pt x="354284" y="404272"/>
                    </a:cubicBezTo>
                    <a:cubicBezTo>
                      <a:pt x="354284" y="404272"/>
                      <a:pt x="354147" y="404272"/>
                      <a:pt x="354147" y="404272"/>
                    </a:cubicBezTo>
                    <a:cubicBezTo>
                      <a:pt x="355107" y="403860"/>
                      <a:pt x="356204" y="403449"/>
                      <a:pt x="357165" y="403038"/>
                    </a:cubicBezTo>
                    <a:cubicBezTo>
                      <a:pt x="357165" y="403038"/>
                      <a:pt x="357165" y="403038"/>
                      <a:pt x="357028" y="403038"/>
                    </a:cubicBezTo>
                    <a:cubicBezTo>
                      <a:pt x="358948" y="402077"/>
                      <a:pt x="360731" y="400980"/>
                      <a:pt x="362514" y="399883"/>
                    </a:cubicBezTo>
                    <a:cubicBezTo>
                      <a:pt x="362240" y="400020"/>
                      <a:pt x="362102" y="400157"/>
                      <a:pt x="361965" y="400157"/>
                    </a:cubicBezTo>
                    <a:cubicBezTo>
                      <a:pt x="363062" y="399334"/>
                      <a:pt x="364023" y="398511"/>
                      <a:pt x="365120" y="397689"/>
                    </a:cubicBezTo>
                    <a:cubicBezTo>
                      <a:pt x="367177" y="395905"/>
                      <a:pt x="368960" y="393848"/>
                      <a:pt x="370881" y="391790"/>
                    </a:cubicBezTo>
                    <a:cubicBezTo>
                      <a:pt x="374721" y="387264"/>
                      <a:pt x="378287" y="382738"/>
                      <a:pt x="381716" y="377800"/>
                    </a:cubicBezTo>
                    <a:cubicBezTo>
                      <a:pt x="385145" y="372588"/>
                      <a:pt x="388300" y="367239"/>
                      <a:pt x="391318" y="361890"/>
                    </a:cubicBezTo>
                    <a:cubicBezTo>
                      <a:pt x="395021" y="355443"/>
                      <a:pt x="398450" y="348860"/>
                      <a:pt x="401879" y="342276"/>
                    </a:cubicBezTo>
                    <a:cubicBezTo>
                      <a:pt x="401879" y="342413"/>
                      <a:pt x="401742" y="342550"/>
                      <a:pt x="401742" y="342550"/>
                    </a:cubicBezTo>
                    <a:cubicBezTo>
                      <a:pt x="403936" y="338161"/>
                      <a:pt x="405994" y="333635"/>
                      <a:pt x="408188" y="329245"/>
                    </a:cubicBezTo>
                    <a:cubicBezTo>
                      <a:pt x="409011" y="327462"/>
                      <a:pt x="409834" y="325816"/>
                      <a:pt x="410657" y="323896"/>
                    </a:cubicBezTo>
                    <a:cubicBezTo>
                      <a:pt x="411617" y="321564"/>
                      <a:pt x="412577" y="319233"/>
                      <a:pt x="413675" y="316764"/>
                    </a:cubicBezTo>
                    <a:cubicBezTo>
                      <a:pt x="413675" y="316215"/>
                      <a:pt x="413675" y="315804"/>
                      <a:pt x="413675" y="315255"/>
                    </a:cubicBezTo>
                    <a:cubicBezTo>
                      <a:pt x="413675" y="313198"/>
                      <a:pt x="413812" y="311003"/>
                      <a:pt x="413949" y="308946"/>
                    </a:cubicBezTo>
                    <a:cubicBezTo>
                      <a:pt x="414223" y="304694"/>
                      <a:pt x="414497" y="300305"/>
                      <a:pt x="414772" y="296190"/>
                    </a:cubicBezTo>
                    <a:cubicBezTo>
                      <a:pt x="415046" y="291115"/>
                      <a:pt x="415458" y="286040"/>
                      <a:pt x="415732" y="280965"/>
                    </a:cubicBezTo>
                    <a:cubicBezTo>
                      <a:pt x="415869" y="278496"/>
                      <a:pt x="416006" y="276027"/>
                      <a:pt x="416144" y="273696"/>
                    </a:cubicBezTo>
                    <a:cubicBezTo>
                      <a:pt x="416966" y="265603"/>
                      <a:pt x="417789" y="257511"/>
                      <a:pt x="418475" y="249281"/>
                    </a:cubicBezTo>
                    <a:cubicBezTo>
                      <a:pt x="418887" y="244892"/>
                      <a:pt x="419298" y="240503"/>
                      <a:pt x="419847" y="236114"/>
                    </a:cubicBezTo>
                    <a:cubicBezTo>
                      <a:pt x="419984" y="234605"/>
                      <a:pt x="420121" y="233097"/>
                      <a:pt x="420258" y="231588"/>
                    </a:cubicBezTo>
                    <a:cubicBezTo>
                      <a:pt x="421630" y="222398"/>
                      <a:pt x="422864" y="213208"/>
                      <a:pt x="424236" y="204018"/>
                    </a:cubicBezTo>
                    <a:cubicBezTo>
                      <a:pt x="424784" y="200178"/>
                      <a:pt x="425333" y="196337"/>
                      <a:pt x="425882" y="192497"/>
                    </a:cubicBezTo>
                    <a:cubicBezTo>
                      <a:pt x="426842" y="186050"/>
                      <a:pt x="428076" y="179604"/>
                      <a:pt x="429311" y="173157"/>
                    </a:cubicBezTo>
                    <a:cubicBezTo>
                      <a:pt x="431231" y="163830"/>
                      <a:pt x="433426" y="154778"/>
                      <a:pt x="435757" y="145725"/>
                    </a:cubicBezTo>
                    <a:cubicBezTo>
                      <a:pt x="436992" y="141062"/>
                      <a:pt x="438363" y="136398"/>
                      <a:pt x="439872" y="131872"/>
                    </a:cubicBezTo>
                    <a:cubicBezTo>
                      <a:pt x="441518" y="126660"/>
                      <a:pt x="443713" y="121722"/>
                      <a:pt x="445770" y="116647"/>
                    </a:cubicBezTo>
                    <a:cubicBezTo>
                      <a:pt x="446867" y="113904"/>
                      <a:pt x="448239" y="110887"/>
                      <a:pt x="450022" y="108281"/>
                    </a:cubicBezTo>
                    <a:cubicBezTo>
                      <a:pt x="450845" y="107046"/>
                      <a:pt x="451668" y="105812"/>
                      <a:pt x="452765" y="104852"/>
                    </a:cubicBezTo>
                    <a:cubicBezTo>
                      <a:pt x="453863" y="103754"/>
                      <a:pt x="454685" y="103206"/>
                      <a:pt x="455920" y="102246"/>
                    </a:cubicBezTo>
                    <a:cubicBezTo>
                      <a:pt x="457566" y="101148"/>
                      <a:pt x="459623" y="100188"/>
                      <a:pt x="461543" y="99914"/>
                    </a:cubicBezTo>
                    <a:cubicBezTo>
                      <a:pt x="462503" y="99777"/>
                      <a:pt x="463464" y="99502"/>
                      <a:pt x="464424" y="99640"/>
                    </a:cubicBezTo>
                    <a:cubicBezTo>
                      <a:pt x="465384" y="99777"/>
                      <a:pt x="466618" y="99914"/>
                      <a:pt x="467579" y="100463"/>
                    </a:cubicBezTo>
                    <a:cubicBezTo>
                      <a:pt x="469087" y="101560"/>
                      <a:pt x="470459" y="102520"/>
                      <a:pt x="471419" y="104166"/>
                    </a:cubicBezTo>
                    <a:cubicBezTo>
                      <a:pt x="472105" y="105537"/>
                      <a:pt x="472653" y="106635"/>
                      <a:pt x="473339" y="108006"/>
                    </a:cubicBezTo>
                    <a:cubicBezTo>
                      <a:pt x="473888" y="109241"/>
                      <a:pt x="474299" y="110750"/>
                      <a:pt x="474711" y="112121"/>
                    </a:cubicBezTo>
                    <a:cubicBezTo>
                      <a:pt x="475671" y="115550"/>
                      <a:pt x="475808" y="119117"/>
                      <a:pt x="475945" y="122546"/>
                    </a:cubicBezTo>
                    <a:cubicBezTo>
                      <a:pt x="475945" y="124877"/>
                      <a:pt x="475945" y="127209"/>
                      <a:pt x="475808" y="129540"/>
                    </a:cubicBezTo>
                    <a:cubicBezTo>
                      <a:pt x="475671" y="132284"/>
                      <a:pt x="475534" y="135164"/>
                      <a:pt x="475259" y="137907"/>
                    </a:cubicBezTo>
                    <a:cubicBezTo>
                      <a:pt x="474848" y="143394"/>
                      <a:pt x="474025" y="148743"/>
                      <a:pt x="473065" y="154230"/>
                    </a:cubicBezTo>
                    <a:cubicBezTo>
                      <a:pt x="472242" y="159441"/>
                      <a:pt x="471419" y="164653"/>
                      <a:pt x="470459" y="170003"/>
                    </a:cubicBezTo>
                    <a:cubicBezTo>
                      <a:pt x="470047" y="172746"/>
                      <a:pt x="469636" y="175626"/>
                      <a:pt x="469087" y="178507"/>
                    </a:cubicBezTo>
                    <a:cubicBezTo>
                      <a:pt x="468401" y="181387"/>
                      <a:pt x="467853" y="184268"/>
                      <a:pt x="467167" y="187148"/>
                    </a:cubicBezTo>
                    <a:cubicBezTo>
                      <a:pt x="465384" y="195378"/>
                      <a:pt x="463464" y="203607"/>
                      <a:pt x="461681" y="211974"/>
                    </a:cubicBezTo>
                    <a:cubicBezTo>
                      <a:pt x="461269" y="214031"/>
                      <a:pt x="460583" y="215952"/>
                      <a:pt x="459898" y="218009"/>
                    </a:cubicBezTo>
                    <a:cubicBezTo>
                      <a:pt x="458389" y="223221"/>
                      <a:pt x="456880" y="228433"/>
                      <a:pt x="455371" y="233645"/>
                    </a:cubicBezTo>
                    <a:cubicBezTo>
                      <a:pt x="454137" y="238034"/>
                      <a:pt x="452765" y="242286"/>
                      <a:pt x="451531" y="246675"/>
                    </a:cubicBezTo>
                    <a:cubicBezTo>
                      <a:pt x="451119" y="248321"/>
                      <a:pt x="450571" y="249967"/>
                      <a:pt x="450022" y="251476"/>
                    </a:cubicBezTo>
                    <a:cubicBezTo>
                      <a:pt x="446867" y="260117"/>
                      <a:pt x="443713" y="268758"/>
                      <a:pt x="440558" y="277399"/>
                    </a:cubicBezTo>
                    <a:cubicBezTo>
                      <a:pt x="438638" y="282474"/>
                      <a:pt x="436992" y="287686"/>
                      <a:pt x="434797" y="292761"/>
                    </a:cubicBezTo>
                    <a:cubicBezTo>
                      <a:pt x="430957" y="301539"/>
                      <a:pt x="427253" y="310455"/>
                      <a:pt x="423413" y="319233"/>
                    </a:cubicBezTo>
                    <a:cubicBezTo>
                      <a:pt x="423276" y="329520"/>
                      <a:pt x="423413" y="339807"/>
                      <a:pt x="423962" y="350094"/>
                    </a:cubicBezTo>
                    <a:cubicBezTo>
                      <a:pt x="423962" y="349819"/>
                      <a:pt x="423962" y="349683"/>
                      <a:pt x="423962" y="349408"/>
                    </a:cubicBezTo>
                    <a:cubicBezTo>
                      <a:pt x="424373" y="357089"/>
                      <a:pt x="425333" y="364496"/>
                      <a:pt x="426979" y="372039"/>
                    </a:cubicBezTo>
                    <a:cubicBezTo>
                      <a:pt x="426979" y="371765"/>
                      <a:pt x="426842" y="371628"/>
                      <a:pt x="426842" y="371354"/>
                    </a:cubicBezTo>
                    <a:cubicBezTo>
                      <a:pt x="427528" y="374508"/>
                      <a:pt x="428351" y="377526"/>
                      <a:pt x="429448" y="380680"/>
                    </a:cubicBezTo>
                    <a:cubicBezTo>
                      <a:pt x="429448" y="380544"/>
                      <a:pt x="429448" y="380544"/>
                      <a:pt x="429311" y="380406"/>
                    </a:cubicBezTo>
                    <a:cubicBezTo>
                      <a:pt x="430271" y="382875"/>
                      <a:pt x="431231" y="385344"/>
                      <a:pt x="432466" y="387676"/>
                    </a:cubicBezTo>
                    <a:cubicBezTo>
                      <a:pt x="432466" y="387676"/>
                      <a:pt x="432466" y="387676"/>
                      <a:pt x="432466" y="387538"/>
                    </a:cubicBezTo>
                    <a:cubicBezTo>
                      <a:pt x="433014" y="388499"/>
                      <a:pt x="433426" y="389322"/>
                      <a:pt x="433974" y="390282"/>
                    </a:cubicBezTo>
                    <a:cubicBezTo>
                      <a:pt x="433974" y="390282"/>
                      <a:pt x="433974" y="390144"/>
                      <a:pt x="433837" y="390144"/>
                    </a:cubicBezTo>
                    <a:cubicBezTo>
                      <a:pt x="433837" y="390144"/>
                      <a:pt x="433837" y="390282"/>
                      <a:pt x="433974" y="390282"/>
                    </a:cubicBezTo>
                    <a:cubicBezTo>
                      <a:pt x="434111" y="390419"/>
                      <a:pt x="434111" y="390556"/>
                      <a:pt x="434249" y="390693"/>
                    </a:cubicBezTo>
                    <a:cubicBezTo>
                      <a:pt x="434249" y="390556"/>
                      <a:pt x="434111" y="390419"/>
                      <a:pt x="434111" y="390419"/>
                    </a:cubicBezTo>
                    <a:cubicBezTo>
                      <a:pt x="434797" y="391379"/>
                      <a:pt x="435483" y="392339"/>
                      <a:pt x="436306" y="393299"/>
                    </a:cubicBezTo>
                    <a:cubicBezTo>
                      <a:pt x="436992" y="394122"/>
                      <a:pt x="437815" y="394808"/>
                      <a:pt x="438500" y="395494"/>
                    </a:cubicBezTo>
                    <a:cubicBezTo>
                      <a:pt x="438500" y="395494"/>
                      <a:pt x="438363" y="395357"/>
                      <a:pt x="438363" y="395357"/>
                    </a:cubicBezTo>
                    <a:cubicBezTo>
                      <a:pt x="438500" y="395494"/>
                      <a:pt x="438638" y="395494"/>
                      <a:pt x="438775" y="395631"/>
                    </a:cubicBezTo>
                    <a:cubicBezTo>
                      <a:pt x="438775" y="395631"/>
                      <a:pt x="438912" y="395768"/>
                      <a:pt x="438912" y="395768"/>
                    </a:cubicBezTo>
                    <a:cubicBezTo>
                      <a:pt x="438912" y="395768"/>
                      <a:pt x="438912" y="395768"/>
                      <a:pt x="438775" y="395631"/>
                    </a:cubicBezTo>
                    <a:cubicBezTo>
                      <a:pt x="439735" y="396454"/>
                      <a:pt x="440695" y="397140"/>
                      <a:pt x="441655" y="397825"/>
                    </a:cubicBezTo>
                    <a:cubicBezTo>
                      <a:pt x="442067" y="398100"/>
                      <a:pt x="442478" y="398374"/>
                      <a:pt x="442890" y="398648"/>
                    </a:cubicBezTo>
                    <a:cubicBezTo>
                      <a:pt x="442615" y="398511"/>
                      <a:pt x="442478" y="398374"/>
                      <a:pt x="442341" y="398374"/>
                    </a:cubicBezTo>
                    <a:cubicBezTo>
                      <a:pt x="443438" y="399060"/>
                      <a:pt x="444810" y="399609"/>
                      <a:pt x="446044" y="400020"/>
                    </a:cubicBezTo>
                    <a:cubicBezTo>
                      <a:pt x="445770" y="399883"/>
                      <a:pt x="445633" y="399883"/>
                      <a:pt x="445358" y="399746"/>
                    </a:cubicBezTo>
                    <a:cubicBezTo>
                      <a:pt x="446044" y="400020"/>
                      <a:pt x="446730" y="400157"/>
                      <a:pt x="447416" y="400295"/>
                    </a:cubicBezTo>
                    <a:cubicBezTo>
                      <a:pt x="447142" y="400295"/>
                      <a:pt x="447005" y="400157"/>
                      <a:pt x="446730" y="400157"/>
                    </a:cubicBezTo>
                    <a:cubicBezTo>
                      <a:pt x="447416" y="400295"/>
                      <a:pt x="448102" y="400431"/>
                      <a:pt x="448925" y="400431"/>
                    </a:cubicBezTo>
                    <a:cubicBezTo>
                      <a:pt x="448650" y="400431"/>
                      <a:pt x="448513" y="400431"/>
                      <a:pt x="448239" y="400431"/>
                    </a:cubicBezTo>
                    <a:cubicBezTo>
                      <a:pt x="449611" y="400569"/>
                      <a:pt x="451119" y="400569"/>
                      <a:pt x="452491" y="400431"/>
                    </a:cubicBezTo>
                    <a:cubicBezTo>
                      <a:pt x="453863" y="400295"/>
                      <a:pt x="455097" y="400157"/>
                      <a:pt x="456469" y="399883"/>
                    </a:cubicBezTo>
                    <a:cubicBezTo>
                      <a:pt x="456880" y="399746"/>
                      <a:pt x="457429" y="399609"/>
                      <a:pt x="457840" y="399471"/>
                    </a:cubicBezTo>
                    <a:cubicBezTo>
                      <a:pt x="457703" y="399471"/>
                      <a:pt x="457566" y="399609"/>
                      <a:pt x="457429" y="399609"/>
                    </a:cubicBezTo>
                    <a:cubicBezTo>
                      <a:pt x="458663" y="399197"/>
                      <a:pt x="459760" y="398786"/>
                      <a:pt x="460858" y="398237"/>
                    </a:cubicBezTo>
                    <a:cubicBezTo>
                      <a:pt x="460858" y="398237"/>
                      <a:pt x="460721" y="398237"/>
                      <a:pt x="460721" y="398237"/>
                    </a:cubicBezTo>
                    <a:cubicBezTo>
                      <a:pt x="461955" y="397689"/>
                      <a:pt x="463189" y="397002"/>
                      <a:pt x="464424" y="396180"/>
                    </a:cubicBezTo>
                    <a:cubicBezTo>
                      <a:pt x="464424" y="396180"/>
                      <a:pt x="464287" y="396180"/>
                      <a:pt x="464287" y="396180"/>
                    </a:cubicBezTo>
                    <a:cubicBezTo>
                      <a:pt x="466893" y="394396"/>
                      <a:pt x="469224" y="392613"/>
                      <a:pt x="471556" y="390693"/>
                    </a:cubicBezTo>
                    <a:cubicBezTo>
                      <a:pt x="471556" y="390693"/>
                      <a:pt x="471419" y="390831"/>
                      <a:pt x="471419" y="390831"/>
                    </a:cubicBezTo>
                    <a:cubicBezTo>
                      <a:pt x="471556" y="390693"/>
                      <a:pt x="471693" y="390556"/>
                      <a:pt x="471830" y="390419"/>
                    </a:cubicBezTo>
                    <a:cubicBezTo>
                      <a:pt x="471830" y="390419"/>
                      <a:pt x="471830" y="390419"/>
                      <a:pt x="471968" y="390282"/>
                    </a:cubicBezTo>
                    <a:cubicBezTo>
                      <a:pt x="471968" y="390282"/>
                      <a:pt x="471968" y="390282"/>
                      <a:pt x="471968" y="390282"/>
                    </a:cubicBezTo>
                    <a:cubicBezTo>
                      <a:pt x="474162" y="388361"/>
                      <a:pt x="476082" y="386304"/>
                      <a:pt x="478140" y="384247"/>
                    </a:cubicBezTo>
                    <a:cubicBezTo>
                      <a:pt x="481157" y="380818"/>
                      <a:pt x="483901" y="377115"/>
                      <a:pt x="486644" y="373274"/>
                    </a:cubicBezTo>
                    <a:cubicBezTo>
                      <a:pt x="486644" y="373411"/>
                      <a:pt x="486506" y="373411"/>
                      <a:pt x="486506" y="373548"/>
                    </a:cubicBezTo>
                    <a:cubicBezTo>
                      <a:pt x="488838" y="370119"/>
                      <a:pt x="490896" y="366690"/>
                      <a:pt x="493090" y="363261"/>
                    </a:cubicBezTo>
                    <a:cubicBezTo>
                      <a:pt x="495148" y="359832"/>
                      <a:pt x="497068" y="356266"/>
                      <a:pt x="498851" y="352700"/>
                    </a:cubicBezTo>
                    <a:cubicBezTo>
                      <a:pt x="498851" y="352837"/>
                      <a:pt x="498714" y="352837"/>
                      <a:pt x="498714" y="352974"/>
                    </a:cubicBezTo>
                    <a:cubicBezTo>
                      <a:pt x="504337" y="341864"/>
                      <a:pt x="509001" y="330206"/>
                      <a:pt x="513253" y="318410"/>
                    </a:cubicBezTo>
                    <a:cubicBezTo>
                      <a:pt x="513253" y="318684"/>
                      <a:pt x="513116" y="318822"/>
                      <a:pt x="512978" y="319096"/>
                    </a:cubicBezTo>
                    <a:cubicBezTo>
                      <a:pt x="516270" y="309357"/>
                      <a:pt x="519288" y="299619"/>
                      <a:pt x="522031" y="289881"/>
                    </a:cubicBezTo>
                    <a:cubicBezTo>
                      <a:pt x="523951" y="282748"/>
                      <a:pt x="525734" y="275616"/>
                      <a:pt x="527380" y="268346"/>
                    </a:cubicBezTo>
                    <a:cubicBezTo>
                      <a:pt x="527380" y="268209"/>
                      <a:pt x="527380" y="268072"/>
                      <a:pt x="527380" y="267798"/>
                    </a:cubicBezTo>
                    <a:cubicBezTo>
                      <a:pt x="527243" y="266426"/>
                      <a:pt x="527106" y="265055"/>
                      <a:pt x="527106" y="263683"/>
                    </a:cubicBezTo>
                    <a:cubicBezTo>
                      <a:pt x="526695" y="256002"/>
                      <a:pt x="526146" y="248184"/>
                      <a:pt x="525734" y="240503"/>
                    </a:cubicBezTo>
                    <a:cubicBezTo>
                      <a:pt x="525460" y="236388"/>
                      <a:pt x="525323" y="232410"/>
                      <a:pt x="525049" y="228159"/>
                    </a:cubicBezTo>
                    <a:cubicBezTo>
                      <a:pt x="525049" y="226787"/>
                      <a:pt x="524911" y="225552"/>
                      <a:pt x="524911" y="224181"/>
                    </a:cubicBezTo>
                    <a:cubicBezTo>
                      <a:pt x="524774" y="216500"/>
                      <a:pt x="524637" y="208682"/>
                      <a:pt x="524500" y="201001"/>
                    </a:cubicBezTo>
                    <a:cubicBezTo>
                      <a:pt x="524363" y="193046"/>
                      <a:pt x="524225" y="185227"/>
                      <a:pt x="524363" y="177272"/>
                    </a:cubicBezTo>
                    <a:cubicBezTo>
                      <a:pt x="524500" y="168220"/>
                      <a:pt x="524774" y="159304"/>
                      <a:pt x="525460" y="150252"/>
                    </a:cubicBezTo>
                    <a:cubicBezTo>
                      <a:pt x="526146" y="141062"/>
                      <a:pt x="526832" y="131872"/>
                      <a:pt x="528478" y="122820"/>
                    </a:cubicBezTo>
                    <a:cubicBezTo>
                      <a:pt x="529026" y="119665"/>
                      <a:pt x="529438" y="116511"/>
                      <a:pt x="529986" y="113356"/>
                    </a:cubicBezTo>
                    <a:cubicBezTo>
                      <a:pt x="530261" y="112395"/>
                      <a:pt x="530398" y="111298"/>
                      <a:pt x="530809" y="110338"/>
                    </a:cubicBezTo>
                    <a:cubicBezTo>
                      <a:pt x="531358" y="108966"/>
                      <a:pt x="531769" y="108006"/>
                      <a:pt x="532455" y="106772"/>
                    </a:cubicBezTo>
                    <a:cubicBezTo>
                      <a:pt x="532867" y="106086"/>
                      <a:pt x="533278" y="105537"/>
                      <a:pt x="533827" y="104989"/>
                    </a:cubicBezTo>
                    <a:cubicBezTo>
                      <a:pt x="534238" y="104577"/>
                      <a:pt x="534650" y="104029"/>
                      <a:pt x="535198" y="103754"/>
                    </a:cubicBezTo>
                    <a:cubicBezTo>
                      <a:pt x="536021" y="103343"/>
                      <a:pt x="536844" y="102931"/>
                      <a:pt x="537667" y="102657"/>
                    </a:cubicBezTo>
                    <a:cubicBezTo>
                      <a:pt x="538902" y="102246"/>
                      <a:pt x="540411" y="102246"/>
                      <a:pt x="541645" y="102108"/>
                    </a:cubicBezTo>
                    <a:cubicBezTo>
                      <a:pt x="543840" y="101834"/>
                      <a:pt x="546171" y="103069"/>
                      <a:pt x="546994" y="105126"/>
                    </a:cubicBezTo>
                    <a:cubicBezTo>
                      <a:pt x="548366" y="108555"/>
                      <a:pt x="549875" y="112121"/>
                      <a:pt x="550835" y="115688"/>
                    </a:cubicBezTo>
                    <a:cubicBezTo>
                      <a:pt x="551795" y="119253"/>
                      <a:pt x="551932" y="123094"/>
                      <a:pt x="552069" y="126660"/>
                    </a:cubicBezTo>
                    <a:cubicBezTo>
                      <a:pt x="552618" y="136398"/>
                      <a:pt x="552481" y="146274"/>
                      <a:pt x="552069" y="156150"/>
                    </a:cubicBezTo>
                    <a:cubicBezTo>
                      <a:pt x="551658" y="164653"/>
                      <a:pt x="551246" y="173157"/>
                      <a:pt x="550835" y="181662"/>
                    </a:cubicBezTo>
                    <a:cubicBezTo>
                      <a:pt x="550560" y="187697"/>
                      <a:pt x="549737" y="193594"/>
                      <a:pt x="549189" y="199492"/>
                    </a:cubicBezTo>
                    <a:cubicBezTo>
                      <a:pt x="548640" y="204567"/>
                      <a:pt x="548091" y="209642"/>
                      <a:pt x="547543" y="214580"/>
                    </a:cubicBezTo>
                    <a:cubicBezTo>
                      <a:pt x="547269" y="216911"/>
                      <a:pt x="547131" y="219106"/>
                      <a:pt x="546857" y="221438"/>
                    </a:cubicBezTo>
                    <a:cubicBezTo>
                      <a:pt x="545348" y="229942"/>
                      <a:pt x="543840" y="238308"/>
                      <a:pt x="542331" y="246813"/>
                    </a:cubicBezTo>
                    <a:cubicBezTo>
                      <a:pt x="541645" y="250790"/>
                      <a:pt x="540959" y="254768"/>
                      <a:pt x="540273" y="258745"/>
                    </a:cubicBezTo>
                    <a:cubicBezTo>
                      <a:pt x="539588" y="262586"/>
                      <a:pt x="538765" y="266426"/>
                      <a:pt x="537942" y="270267"/>
                    </a:cubicBezTo>
                    <a:cubicBezTo>
                      <a:pt x="538902" y="279456"/>
                      <a:pt x="539725" y="288783"/>
                      <a:pt x="540685" y="297973"/>
                    </a:cubicBezTo>
                    <a:cubicBezTo>
                      <a:pt x="540822" y="299345"/>
                      <a:pt x="541096" y="300854"/>
                      <a:pt x="541371" y="302362"/>
                    </a:cubicBezTo>
                    <a:cubicBezTo>
                      <a:pt x="542056" y="306477"/>
                      <a:pt x="542605" y="310455"/>
                      <a:pt x="543154" y="314706"/>
                    </a:cubicBezTo>
                    <a:cubicBezTo>
                      <a:pt x="543565" y="317999"/>
                      <a:pt x="544114" y="321428"/>
                      <a:pt x="544662" y="324719"/>
                    </a:cubicBezTo>
                    <a:cubicBezTo>
                      <a:pt x="545348" y="328971"/>
                      <a:pt x="546171" y="333360"/>
                      <a:pt x="546994" y="337612"/>
                    </a:cubicBezTo>
                    <a:cubicBezTo>
                      <a:pt x="546994" y="337338"/>
                      <a:pt x="546857" y="337201"/>
                      <a:pt x="546857" y="336926"/>
                    </a:cubicBezTo>
                    <a:cubicBezTo>
                      <a:pt x="548914" y="346528"/>
                      <a:pt x="551246" y="356129"/>
                      <a:pt x="554538" y="365593"/>
                    </a:cubicBezTo>
                    <a:cubicBezTo>
                      <a:pt x="554538" y="365319"/>
                      <a:pt x="554401" y="365181"/>
                      <a:pt x="554264" y="364907"/>
                    </a:cubicBezTo>
                    <a:cubicBezTo>
                      <a:pt x="555635" y="368885"/>
                      <a:pt x="557281" y="372588"/>
                      <a:pt x="559064" y="376428"/>
                    </a:cubicBezTo>
                    <a:cubicBezTo>
                      <a:pt x="559064" y="376428"/>
                      <a:pt x="559064" y="376428"/>
                      <a:pt x="559064" y="376292"/>
                    </a:cubicBezTo>
                    <a:cubicBezTo>
                      <a:pt x="560436" y="379035"/>
                      <a:pt x="561945" y="381641"/>
                      <a:pt x="563728" y="384109"/>
                    </a:cubicBezTo>
                    <a:cubicBezTo>
                      <a:pt x="564962" y="385893"/>
                      <a:pt x="566334" y="387538"/>
                      <a:pt x="567705" y="389184"/>
                    </a:cubicBezTo>
                    <a:cubicBezTo>
                      <a:pt x="568528" y="390144"/>
                      <a:pt x="569488" y="390967"/>
                      <a:pt x="570449" y="391790"/>
                    </a:cubicBezTo>
                    <a:lnTo>
                      <a:pt x="570449" y="391790"/>
                    </a:lnTo>
                    <a:cubicBezTo>
                      <a:pt x="570997" y="392339"/>
                      <a:pt x="571683" y="392751"/>
                      <a:pt x="572232" y="393162"/>
                    </a:cubicBezTo>
                    <a:cubicBezTo>
                      <a:pt x="573329" y="393848"/>
                      <a:pt x="574426" y="394534"/>
                      <a:pt x="575661" y="395082"/>
                    </a:cubicBezTo>
                    <a:cubicBezTo>
                      <a:pt x="575386" y="394945"/>
                      <a:pt x="575249" y="394808"/>
                      <a:pt x="575112" y="394808"/>
                    </a:cubicBezTo>
                    <a:cubicBezTo>
                      <a:pt x="575661" y="395082"/>
                      <a:pt x="576209" y="395219"/>
                      <a:pt x="576758" y="395494"/>
                    </a:cubicBezTo>
                    <a:cubicBezTo>
                      <a:pt x="577169" y="395631"/>
                      <a:pt x="577718" y="395768"/>
                      <a:pt x="578130" y="395905"/>
                    </a:cubicBezTo>
                    <a:cubicBezTo>
                      <a:pt x="578404" y="395905"/>
                      <a:pt x="578541" y="395905"/>
                      <a:pt x="578815" y="395905"/>
                    </a:cubicBezTo>
                    <a:cubicBezTo>
                      <a:pt x="579227" y="395905"/>
                      <a:pt x="579501" y="395768"/>
                      <a:pt x="579775" y="395768"/>
                    </a:cubicBezTo>
                    <a:cubicBezTo>
                      <a:pt x="580324" y="395631"/>
                      <a:pt x="580873" y="395494"/>
                      <a:pt x="581421" y="395219"/>
                    </a:cubicBezTo>
                    <a:cubicBezTo>
                      <a:pt x="582107" y="394945"/>
                      <a:pt x="582793" y="394671"/>
                      <a:pt x="583342" y="394396"/>
                    </a:cubicBezTo>
                    <a:cubicBezTo>
                      <a:pt x="583204" y="394534"/>
                      <a:pt x="583067" y="394534"/>
                      <a:pt x="582930" y="394671"/>
                    </a:cubicBezTo>
                    <a:cubicBezTo>
                      <a:pt x="584027" y="394122"/>
                      <a:pt x="585125" y="393437"/>
                      <a:pt x="586085" y="392751"/>
                    </a:cubicBezTo>
                    <a:cubicBezTo>
                      <a:pt x="586085" y="392751"/>
                      <a:pt x="586085" y="392751"/>
                      <a:pt x="586085" y="392751"/>
                    </a:cubicBezTo>
                    <a:cubicBezTo>
                      <a:pt x="586633" y="392339"/>
                      <a:pt x="587045" y="391928"/>
                      <a:pt x="587594" y="391653"/>
                    </a:cubicBezTo>
                    <a:cubicBezTo>
                      <a:pt x="588965" y="390419"/>
                      <a:pt x="590337" y="389047"/>
                      <a:pt x="591708" y="387538"/>
                    </a:cubicBezTo>
                    <a:cubicBezTo>
                      <a:pt x="591571" y="387676"/>
                      <a:pt x="591434" y="387813"/>
                      <a:pt x="591297" y="387950"/>
                    </a:cubicBezTo>
                    <a:cubicBezTo>
                      <a:pt x="593629" y="385207"/>
                      <a:pt x="595686" y="382326"/>
                      <a:pt x="597606" y="379446"/>
                    </a:cubicBezTo>
                    <a:cubicBezTo>
                      <a:pt x="597606" y="379446"/>
                      <a:pt x="597606" y="379446"/>
                      <a:pt x="597606" y="379446"/>
                    </a:cubicBezTo>
                    <a:cubicBezTo>
                      <a:pt x="600487" y="375057"/>
                      <a:pt x="602955" y="370668"/>
                      <a:pt x="605287" y="366141"/>
                    </a:cubicBezTo>
                    <a:cubicBezTo>
                      <a:pt x="605287" y="366279"/>
                      <a:pt x="605150" y="366416"/>
                      <a:pt x="605150" y="366553"/>
                    </a:cubicBezTo>
                    <a:cubicBezTo>
                      <a:pt x="609813" y="357089"/>
                      <a:pt x="613791" y="347351"/>
                      <a:pt x="617220" y="337475"/>
                    </a:cubicBezTo>
                    <a:cubicBezTo>
                      <a:pt x="617083" y="337749"/>
                      <a:pt x="617083" y="337887"/>
                      <a:pt x="616946" y="338161"/>
                    </a:cubicBezTo>
                    <a:cubicBezTo>
                      <a:pt x="623529" y="318822"/>
                      <a:pt x="628742" y="298933"/>
                      <a:pt x="632856" y="279045"/>
                    </a:cubicBezTo>
                    <a:cubicBezTo>
                      <a:pt x="632856" y="279319"/>
                      <a:pt x="632719" y="279456"/>
                      <a:pt x="632719" y="279731"/>
                    </a:cubicBezTo>
                    <a:cubicBezTo>
                      <a:pt x="634365" y="271913"/>
                      <a:pt x="635462" y="264094"/>
                      <a:pt x="636697" y="256139"/>
                    </a:cubicBezTo>
                    <a:cubicBezTo>
                      <a:pt x="637245" y="252299"/>
                      <a:pt x="637931" y="248458"/>
                      <a:pt x="638480" y="244618"/>
                    </a:cubicBezTo>
                    <a:cubicBezTo>
                      <a:pt x="638480" y="244343"/>
                      <a:pt x="638343" y="244069"/>
                      <a:pt x="638343" y="243795"/>
                    </a:cubicBezTo>
                    <a:cubicBezTo>
                      <a:pt x="635325" y="229119"/>
                      <a:pt x="632856" y="214580"/>
                      <a:pt x="630250" y="199904"/>
                    </a:cubicBezTo>
                    <a:cubicBezTo>
                      <a:pt x="629290" y="194691"/>
                      <a:pt x="628604" y="189617"/>
                      <a:pt x="627919" y="184404"/>
                    </a:cubicBezTo>
                    <a:cubicBezTo>
                      <a:pt x="626684" y="175352"/>
                      <a:pt x="625450" y="166437"/>
                      <a:pt x="624215" y="157384"/>
                    </a:cubicBezTo>
                    <a:cubicBezTo>
                      <a:pt x="623804" y="154641"/>
                      <a:pt x="623667" y="152035"/>
                      <a:pt x="623392" y="149292"/>
                    </a:cubicBezTo>
                    <a:cubicBezTo>
                      <a:pt x="622981" y="144902"/>
                      <a:pt x="622707" y="140376"/>
                      <a:pt x="622432" y="135987"/>
                    </a:cubicBezTo>
                    <a:cubicBezTo>
                      <a:pt x="622158" y="130912"/>
                      <a:pt x="622158" y="125837"/>
                      <a:pt x="622158" y="120762"/>
                    </a:cubicBezTo>
                    <a:cubicBezTo>
                      <a:pt x="622158" y="115550"/>
                      <a:pt x="622295" y="110201"/>
                      <a:pt x="622844" y="104989"/>
                    </a:cubicBezTo>
                    <a:cubicBezTo>
                      <a:pt x="623118" y="101011"/>
                      <a:pt x="624078" y="97308"/>
                      <a:pt x="624901" y="93467"/>
                    </a:cubicBezTo>
                    <a:cubicBezTo>
                      <a:pt x="625587" y="90724"/>
                      <a:pt x="626273" y="87844"/>
                      <a:pt x="627781" y="85375"/>
                    </a:cubicBezTo>
                    <a:cubicBezTo>
                      <a:pt x="628742" y="83729"/>
                      <a:pt x="629976" y="82083"/>
                      <a:pt x="631622" y="81123"/>
                    </a:cubicBezTo>
                    <a:cubicBezTo>
                      <a:pt x="632445" y="80712"/>
                      <a:pt x="633405" y="80163"/>
                      <a:pt x="634365" y="79889"/>
                    </a:cubicBezTo>
                    <a:cubicBezTo>
                      <a:pt x="636011" y="79477"/>
                      <a:pt x="637657" y="79340"/>
                      <a:pt x="639303" y="79340"/>
                    </a:cubicBezTo>
                    <a:cubicBezTo>
                      <a:pt x="640949" y="79340"/>
                      <a:pt x="642732" y="79889"/>
                      <a:pt x="644103" y="80849"/>
                    </a:cubicBezTo>
                    <a:cubicBezTo>
                      <a:pt x="644926" y="81398"/>
                      <a:pt x="645475" y="81946"/>
                      <a:pt x="646161" y="82632"/>
                    </a:cubicBezTo>
                    <a:cubicBezTo>
                      <a:pt x="647121" y="83592"/>
                      <a:pt x="647670" y="84552"/>
                      <a:pt x="648355" y="85650"/>
                    </a:cubicBezTo>
                    <a:cubicBezTo>
                      <a:pt x="649041" y="86747"/>
                      <a:pt x="649590" y="88118"/>
                      <a:pt x="650139" y="89353"/>
                    </a:cubicBezTo>
                    <a:cubicBezTo>
                      <a:pt x="650687" y="90587"/>
                      <a:pt x="651099" y="91959"/>
                      <a:pt x="651510" y="93193"/>
                    </a:cubicBezTo>
                    <a:cubicBezTo>
                      <a:pt x="652882" y="97719"/>
                      <a:pt x="653568" y="102246"/>
                      <a:pt x="654116" y="106909"/>
                    </a:cubicBezTo>
                    <a:cubicBezTo>
                      <a:pt x="655076" y="114590"/>
                      <a:pt x="655762" y="122408"/>
                      <a:pt x="655899" y="130227"/>
                    </a:cubicBezTo>
                    <a:cubicBezTo>
                      <a:pt x="656036" y="134615"/>
                      <a:pt x="656036" y="139142"/>
                      <a:pt x="656174" y="143531"/>
                    </a:cubicBezTo>
                    <a:cubicBezTo>
                      <a:pt x="656174" y="147508"/>
                      <a:pt x="656311" y="151623"/>
                      <a:pt x="656311" y="155601"/>
                    </a:cubicBezTo>
                    <a:cubicBezTo>
                      <a:pt x="656311" y="157933"/>
                      <a:pt x="656174" y="160401"/>
                      <a:pt x="656174" y="162733"/>
                    </a:cubicBezTo>
                    <a:cubicBezTo>
                      <a:pt x="655899" y="172060"/>
                      <a:pt x="655625" y="181250"/>
                      <a:pt x="655351" y="190440"/>
                    </a:cubicBezTo>
                    <a:cubicBezTo>
                      <a:pt x="655351" y="191949"/>
                      <a:pt x="655076" y="193457"/>
                      <a:pt x="655076" y="195103"/>
                    </a:cubicBezTo>
                    <a:cubicBezTo>
                      <a:pt x="654665" y="199904"/>
                      <a:pt x="654253" y="204704"/>
                      <a:pt x="653842" y="209505"/>
                    </a:cubicBezTo>
                    <a:cubicBezTo>
                      <a:pt x="653156" y="217597"/>
                      <a:pt x="652470" y="225690"/>
                      <a:pt x="651784" y="233645"/>
                    </a:cubicBezTo>
                    <a:cubicBezTo>
                      <a:pt x="651647" y="235565"/>
                      <a:pt x="651099" y="237485"/>
                      <a:pt x="650824" y="239406"/>
                    </a:cubicBezTo>
                    <a:cubicBezTo>
                      <a:pt x="650413" y="241463"/>
                      <a:pt x="650139" y="243658"/>
                      <a:pt x="649727" y="245715"/>
                    </a:cubicBezTo>
                    <a:cubicBezTo>
                      <a:pt x="651510" y="254219"/>
                      <a:pt x="653293" y="262586"/>
                      <a:pt x="655076" y="271090"/>
                    </a:cubicBezTo>
                    <a:cubicBezTo>
                      <a:pt x="655625" y="273422"/>
                      <a:pt x="656174" y="275753"/>
                      <a:pt x="656859" y="277948"/>
                    </a:cubicBezTo>
                    <a:cubicBezTo>
                      <a:pt x="657957" y="282474"/>
                      <a:pt x="659191" y="287000"/>
                      <a:pt x="660288" y="291664"/>
                    </a:cubicBezTo>
                    <a:cubicBezTo>
                      <a:pt x="661111" y="294955"/>
                      <a:pt x="661934" y="298110"/>
                      <a:pt x="662757" y="301402"/>
                    </a:cubicBezTo>
                    <a:cubicBezTo>
                      <a:pt x="663169" y="303322"/>
                      <a:pt x="663855" y="305106"/>
                      <a:pt x="664403" y="307026"/>
                    </a:cubicBezTo>
                    <a:cubicBezTo>
                      <a:pt x="665775" y="311826"/>
                      <a:pt x="667284" y="316764"/>
                      <a:pt x="668929" y="321428"/>
                    </a:cubicBezTo>
                    <a:cubicBezTo>
                      <a:pt x="668929" y="321428"/>
                      <a:pt x="668929" y="321428"/>
                      <a:pt x="668929" y="321290"/>
                    </a:cubicBezTo>
                    <a:cubicBezTo>
                      <a:pt x="671810" y="329657"/>
                      <a:pt x="675102" y="338024"/>
                      <a:pt x="679079" y="345842"/>
                    </a:cubicBezTo>
                    <a:cubicBezTo>
                      <a:pt x="679079" y="345842"/>
                      <a:pt x="679079" y="345842"/>
                      <a:pt x="679079" y="345842"/>
                    </a:cubicBezTo>
                    <a:cubicBezTo>
                      <a:pt x="681000" y="349408"/>
                      <a:pt x="682920" y="352974"/>
                      <a:pt x="685114" y="356403"/>
                    </a:cubicBezTo>
                    <a:cubicBezTo>
                      <a:pt x="686760" y="358735"/>
                      <a:pt x="688543" y="361067"/>
                      <a:pt x="690326" y="363124"/>
                    </a:cubicBezTo>
                    <a:cubicBezTo>
                      <a:pt x="690189" y="362987"/>
                      <a:pt x="690189" y="362987"/>
                      <a:pt x="690052" y="362850"/>
                    </a:cubicBezTo>
                    <a:cubicBezTo>
                      <a:pt x="690189" y="362987"/>
                      <a:pt x="690326" y="363124"/>
                      <a:pt x="690326" y="363124"/>
                    </a:cubicBezTo>
                    <a:cubicBezTo>
                      <a:pt x="690326" y="363124"/>
                      <a:pt x="690464" y="363261"/>
                      <a:pt x="690464" y="363261"/>
                    </a:cubicBezTo>
                    <a:cubicBezTo>
                      <a:pt x="690464" y="363261"/>
                      <a:pt x="690464" y="363124"/>
                      <a:pt x="690326" y="363124"/>
                    </a:cubicBezTo>
                    <a:cubicBezTo>
                      <a:pt x="691698" y="364633"/>
                      <a:pt x="693207" y="366141"/>
                      <a:pt x="694716" y="367513"/>
                    </a:cubicBezTo>
                    <a:cubicBezTo>
                      <a:pt x="694578" y="367513"/>
                      <a:pt x="694578" y="367376"/>
                      <a:pt x="694441" y="367376"/>
                    </a:cubicBezTo>
                    <a:cubicBezTo>
                      <a:pt x="695401" y="368062"/>
                      <a:pt x="696224" y="368885"/>
                      <a:pt x="697322" y="369434"/>
                    </a:cubicBezTo>
                    <a:cubicBezTo>
                      <a:pt x="697322" y="369434"/>
                      <a:pt x="697184" y="369434"/>
                      <a:pt x="697184" y="369296"/>
                    </a:cubicBezTo>
                    <a:cubicBezTo>
                      <a:pt x="698282" y="369982"/>
                      <a:pt x="699379" y="370531"/>
                      <a:pt x="700476" y="371216"/>
                    </a:cubicBezTo>
                    <a:cubicBezTo>
                      <a:pt x="701711" y="371765"/>
                      <a:pt x="702945" y="372314"/>
                      <a:pt x="704180" y="372725"/>
                    </a:cubicBezTo>
                    <a:cubicBezTo>
                      <a:pt x="703905" y="372588"/>
                      <a:pt x="703768" y="372588"/>
                      <a:pt x="703494" y="372451"/>
                    </a:cubicBezTo>
                    <a:cubicBezTo>
                      <a:pt x="704180" y="372725"/>
                      <a:pt x="704865" y="372863"/>
                      <a:pt x="705551" y="372999"/>
                    </a:cubicBezTo>
                    <a:cubicBezTo>
                      <a:pt x="705277" y="372999"/>
                      <a:pt x="705140" y="372999"/>
                      <a:pt x="704865" y="372863"/>
                    </a:cubicBezTo>
                    <a:cubicBezTo>
                      <a:pt x="706237" y="373137"/>
                      <a:pt x="707471" y="373274"/>
                      <a:pt x="708843" y="373411"/>
                    </a:cubicBezTo>
                    <a:cubicBezTo>
                      <a:pt x="708569" y="373411"/>
                      <a:pt x="708432" y="373411"/>
                      <a:pt x="708157" y="373411"/>
                    </a:cubicBezTo>
                    <a:cubicBezTo>
                      <a:pt x="708706" y="373411"/>
                      <a:pt x="709254" y="373411"/>
                      <a:pt x="709803" y="373411"/>
                    </a:cubicBezTo>
                    <a:cubicBezTo>
                      <a:pt x="710352" y="373274"/>
                      <a:pt x="710900" y="373274"/>
                      <a:pt x="711449" y="373137"/>
                    </a:cubicBezTo>
                    <a:cubicBezTo>
                      <a:pt x="711175" y="373137"/>
                      <a:pt x="711038" y="373274"/>
                      <a:pt x="710763" y="373274"/>
                    </a:cubicBezTo>
                    <a:cubicBezTo>
                      <a:pt x="712135" y="372999"/>
                      <a:pt x="713506" y="372725"/>
                      <a:pt x="714878" y="372177"/>
                    </a:cubicBezTo>
                    <a:cubicBezTo>
                      <a:pt x="714604" y="372314"/>
                      <a:pt x="714467" y="372314"/>
                      <a:pt x="714192" y="372451"/>
                    </a:cubicBezTo>
                    <a:cubicBezTo>
                      <a:pt x="715564" y="372039"/>
                      <a:pt x="716935" y="371491"/>
                      <a:pt x="718170" y="370805"/>
                    </a:cubicBezTo>
                    <a:cubicBezTo>
                      <a:pt x="718033" y="370942"/>
                      <a:pt x="717758" y="371079"/>
                      <a:pt x="717621" y="371079"/>
                    </a:cubicBezTo>
                    <a:cubicBezTo>
                      <a:pt x="718856" y="370531"/>
                      <a:pt x="720090" y="369845"/>
                      <a:pt x="721325" y="369022"/>
                    </a:cubicBezTo>
                    <a:cubicBezTo>
                      <a:pt x="721050" y="369159"/>
                      <a:pt x="720913" y="369296"/>
                      <a:pt x="720776" y="369434"/>
                    </a:cubicBezTo>
                    <a:cubicBezTo>
                      <a:pt x="722010" y="368610"/>
                      <a:pt x="723108" y="367787"/>
                      <a:pt x="724205" y="366828"/>
                    </a:cubicBezTo>
                    <a:cubicBezTo>
                      <a:pt x="724068" y="366964"/>
                      <a:pt x="723931" y="367102"/>
                      <a:pt x="723793" y="367239"/>
                    </a:cubicBezTo>
                    <a:cubicBezTo>
                      <a:pt x="725439" y="365730"/>
                      <a:pt x="727085" y="364221"/>
                      <a:pt x="728594" y="362576"/>
                    </a:cubicBezTo>
                    <a:cubicBezTo>
                      <a:pt x="728457" y="362712"/>
                      <a:pt x="728320" y="362850"/>
                      <a:pt x="728183" y="363124"/>
                    </a:cubicBezTo>
                    <a:cubicBezTo>
                      <a:pt x="730514" y="360381"/>
                      <a:pt x="732846" y="357363"/>
                      <a:pt x="734903" y="354346"/>
                    </a:cubicBezTo>
                    <a:cubicBezTo>
                      <a:pt x="734766" y="354483"/>
                      <a:pt x="734766" y="354620"/>
                      <a:pt x="734629" y="354757"/>
                    </a:cubicBezTo>
                    <a:cubicBezTo>
                      <a:pt x="736686" y="351603"/>
                      <a:pt x="738607" y="348585"/>
                      <a:pt x="740253" y="345293"/>
                    </a:cubicBezTo>
                    <a:cubicBezTo>
                      <a:pt x="743270" y="339121"/>
                      <a:pt x="745876" y="332674"/>
                      <a:pt x="748208" y="326091"/>
                    </a:cubicBezTo>
                    <a:cubicBezTo>
                      <a:pt x="748071" y="326365"/>
                      <a:pt x="748071" y="326502"/>
                      <a:pt x="747934" y="326777"/>
                    </a:cubicBezTo>
                    <a:cubicBezTo>
                      <a:pt x="751088" y="317175"/>
                      <a:pt x="753557" y="307300"/>
                      <a:pt x="755477" y="297425"/>
                    </a:cubicBezTo>
                    <a:lnTo>
                      <a:pt x="755477" y="297425"/>
                    </a:lnTo>
                    <a:cubicBezTo>
                      <a:pt x="755477" y="297561"/>
                      <a:pt x="755477" y="297699"/>
                      <a:pt x="755340" y="297836"/>
                    </a:cubicBezTo>
                    <a:cubicBezTo>
                      <a:pt x="755340" y="297699"/>
                      <a:pt x="755340" y="297561"/>
                      <a:pt x="755477" y="297425"/>
                    </a:cubicBezTo>
                    <a:cubicBezTo>
                      <a:pt x="754654" y="295916"/>
                      <a:pt x="753969" y="294270"/>
                      <a:pt x="753283" y="292761"/>
                    </a:cubicBezTo>
                    <a:cubicBezTo>
                      <a:pt x="750540" y="286863"/>
                      <a:pt x="748208" y="280691"/>
                      <a:pt x="746013" y="274656"/>
                    </a:cubicBezTo>
                    <a:cubicBezTo>
                      <a:pt x="744505" y="270541"/>
                      <a:pt x="742996" y="266289"/>
                      <a:pt x="741350" y="262174"/>
                    </a:cubicBezTo>
                    <a:cubicBezTo>
                      <a:pt x="740390" y="259568"/>
                      <a:pt x="739567" y="256825"/>
                      <a:pt x="738607" y="254219"/>
                    </a:cubicBezTo>
                    <a:cubicBezTo>
                      <a:pt x="736549" y="247635"/>
                      <a:pt x="734218" y="241189"/>
                      <a:pt x="732297" y="234605"/>
                    </a:cubicBezTo>
                    <a:cubicBezTo>
                      <a:pt x="730926" y="229804"/>
                      <a:pt x="729554" y="225141"/>
                      <a:pt x="728045" y="220340"/>
                    </a:cubicBezTo>
                    <a:cubicBezTo>
                      <a:pt x="727222" y="217460"/>
                      <a:pt x="726262" y="214580"/>
                      <a:pt x="725439" y="211700"/>
                    </a:cubicBezTo>
                    <a:cubicBezTo>
                      <a:pt x="723245" y="203195"/>
                      <a:pt x="721050" y="194829"/>
                      <a:pt x="718856" y="186462"/>
                    </a:cubicBezTo>
                    <a:cubicBezTo>
                      <a:pt x="717347" y="180564"/>
                      <a:pt x="716112" y="174529"/>
                      <a:pt x="714741" y="168494"/>
                    </a:cubicBezTo>
                    <a:cubicBezTo>
                      <a:pt x="713644" y="163694"/>
                      <a:pt x="712546" y="158756"/>
                      <a:pt x="711449" y="153818"/>
                    </a:cubicBezTo>
                    <a:cubicBezTo>
                      <a:pt x="710489" y="149429"/>
                      <a:pt x="709666" y="145040"/>
                      <a:pt x="708843" y="140514"/>
                    </a:cubicBezTo>
                    <a:cubicBezTo>
                      <a:pt x="707883" y="135301"/>
                      <a:pt x="706923" y="130089"/>
                      <a:pt x="706237" y="124877"/>
                    </a:cubicBezTo>
                    <a:cubicBezTo>
                      <a:pt x="705551" y="119940"/>
                      <a:pt x="705140" y="114864"/>
                      <a:pt x="704728" y="109789"/>
                    </a:cubicBezTo>
                    <a:cubicBezTo>
                      <a:pt x="704042" y="101697"/>
                      <a:pt x="703905" y="93330"/>
                      <a:pt x="705963" y="85375"/>
                    </a:cubicBezTo>
                    <a:cubicBezTo>
                      <a:pt x="706374" y="84003"/>
                      <a:pt x="706648" y="82495"/>
                      <a:pt x="707197" y="81123"/>
                    </a:cubicBezTo>
                    <a:cubicBezTo>
                      <a:pt x="707746" y="79751"/>
                      <a:pt x="708294" y="78792"/>
                      <a:pt x="709117" y="77557"/>
                    </a:cubicBezTo>
                    <a:cubicBezTo>
                      <a:pt x="709666" y="76734"/>
                      <a:pt x="710352" y="76048"/>
                      <a:pt x="711038" y="75363"/>
                    </a:cubicBezTo>
                    <a:cubicBezTo>
                      <a:pt x="711723" y="74676"/>
                      <a:pt x="712683" y="74265"/>
                      <a:pt x="713506" y="73716"/>
                    </a:cubicBezTo>
                    <a:cubicBezTo>
                      <a:pt x="714467" y="73168"/>
                      <a:pt x="715427" y="73031"/>
                      <a:pt x="716524" y="72756"/>
                    </a:cubicBezTo>
                    <a:cubicBezTo>
                      <a:pt x="717621" y="72482"/>
                      <a:pt x="718719" y="72345"/>
                      <a:pt x="719816" y="72345"/>
                    </a:cubicBezTo>
                    <a:cubicBezTo>
                      <a:pt x="720913" y="72345"/>
                      <a:pt x="722010" y="72345"/>
                      <a:pt x="723108" y="72619"/>
                    </a:cubicBezTo>
                    <a:cubicBezTo>
                      <a:pt x="724754" y="73031"/>
                      <a:pt x="726125" y="73442"/>
                      <a:pt x="727497" y="74265"/>
                    </a:cubicBezTo>
                    <a:cubicBezTo>
                      <a:pt x="729691" y="75637"/>
                      <a:pt x="731474" y="77557"/>
                      <a:pt x="733120" y="79477"/>
                    </a:cubicBezTo>
                    <a:cubicBezTo>
                      <a:pt x="734355" y="80849"/>
                      <a:pt x="735452" y="82632"/>
                      <a:pt x="736549" y="84141"/>
                    </a:cubicBezTo>
                    <a:cubicBezTo>
                      <a:pt x="737509" y="85512"/>
                      <a:pt x="738470" y="86884"/>
                      <a:pt x="739293" y="88392"/>
                    </a:cubicBezTo>
                    <a:cubicBezTo>
                      <a:pt x="741213" y="91685"/>
                      <a:pt x="742722" y="95250"/>
                      <a:pt x="744230" y="98817"/>
                    </a:cubicBezTo>
                    <a:cubicBezTo>
                      <a:pt x="746562" y="104029"/>
                      <a:pt x="748619" y="109241"/>
                      <a:pt x="750540" y="114727"/>
                    </a:cubicBezTo>
                    <a:cubicBezTo>
                      <a:pt x="757260" y="133244"/>
                      <a:pt x="762335" y="152309"/>
                      <a:pt x="766313" y="171511"/>
                    </a:cubicBezTo>
                    <a:cubicBezTo>
                      <a:pt x="770428" y="191949"/>
                      <a:pt x="772622" y="212934"/>
                      <a:pt x="772760" y="233782"/>
                    </a:cubicBezTo>
                    <a:cubicBezTo>
                      <a:pt x="772760" y="243246"/>
                      <a:pt x="772348" y="252848"/>
                      <a:pt x="771525" y="262311"/>
                    </a:cubicBezTo>
                    <a:cubicBezTo>
                      <a:pt x="770565" y="273010"/>
                      <a:pt x="769193" y="283845"/>
                      <a:pt x="767273" y="294407"/>
                    </a:cubicBezTo>
                    <a:cubicBezTo>
                      <a:pt x="767136" y="295230"/>
                      <a:pt x="766999" y="296053"/>
                      <a:pt x="766862" y="296876"/>
                    </a:cubicBezTo>
                    <a:cubicBezTo>
                      <a:pt x="767136" y="297425"/>
                      <a:pt x="767410" y="297836"/>
                      <a:pt x="767822" y="298248"/>
                    </a:cubicBezTo>
                    <a:cubicBezTo>
                      <a:pt x="767822" y="298248"/>
                      <a:pt x="767685" y="298110"/>
                      <a:pt x="767685" y="298110"/>
                    </a:cubicBezTo>
                    <a:cubicBezTo>
                      <a:pt x="767685" y="298248"/>
                      <a:pt x="767822" y="298248"/>
                      <a:pt x="767822" y="298384"/>
                    </a:cubicBezTo>
                    <a:cubicBezTo>
                      <a:pt x="767822" y="298522"/>
                      <a:pt x="767959" y="298522"/>
                      <a:pt x="767959" y="298659"/>
                    </a:cubicBezTo>
                    <a:cubicBezTo>
                      <a:pt x="767959" y="298659"/>
                      <a:pt x="767822" y="298522"/>
                      <a:pt x="767822" y="298522"/>
                    </a:cubicBezTo>
                    <a:cubicBezTo>
                      <a:pt x="768370" y="299345"/>
                      <a:pt x="769056" y="300168"/>
                      <a:pt x="769605" y="300990"/>
                    </a:cubicBezTo>
                    <a:cubicBezTo>
                      <a:pt x="769605" y="300990"/>
                      <a:pt x="769605" y="300990"/>
                      <a:pt x="769605" y="300990"/>
                    </a:cubicBezTo>
                    <a:cubicBezTo>
                      <a:pt x="769605" y="300990"/>
                      <a:pt x="769742" y="301128"/>
                      <a:pt x="769742" y="301128"/>
                    </a:cubicBezTo>
                    <a:cubicBezTo>
                      <a:pt x="769879" y="301265"/>
                      <a:pt x="769879" y="301402"/>
                      <a:pt x="770016" y="301539"/>
                    </a:cubicBezTo>
                    <a:cubicBezTo>
                      <a:pt x="770016" y="301539"/>
                      <a:pt x="770016" y="301539"/>
                      <a:pt x="770016" y="301402"/>
                    </a:cubicBezTo>
                    <a:cubicBezTo>
                      <a:pt x="770702" y="302088"/>
                      <a:pt x="771388" y="302911"/>
                      <a:pt x="772074" y="303459"/>
                    </a:cubicBezTo>
                    <a:cubicBezTo>
                      <a:pt x="772348" y="303597"/>
                      <a:pt x="772622" y="303871"/>
                      <a:pt x="772897" y="304008"/>
                    </a:cubicBezTo>
                    <a:cubicBezTo>
                      <a:pt x="773171" y="304145"/>
                      <a:pt x="773445" y="304283"/>
                      <a:pt x="773720" y="304419"/>
                    </a:cubicBezTo>
                    <a:cubicBezTo>
                      <a:pt x="774131" y="304557"/>
                      <a:pt x="774680" y="304694"/>
                      <a:pt x="775091" y="304831"/>
                    </a:cubicBezTo>
                    <a:cubicBezTo>
                      <a:pt x="774954" y="304831"/>
                      <a:pt x="774817" y="304831"/>
                      <a:pt x="774680" y="304831"/>
                    </a:cubicBezTo>
                    <a:cubicBezTo>
                      <a:pt x="775091" y="304968"/>
                      <a:pt x="775503" y="304968"/>
                      <a:pt x="775914" y="305106"/>
                    </a:cubicBezTo>
                    <a:cubicBezTo>
                      <a:pt x="776326" y="305106"/>
                      <a:pt x="776600" y="305106"/>
                      <a:pt x="777012" y="305106"/>
                    </a:cubicBezTo>
                    <a:cubicBezTo>
                      <a:pt x="777286" y="305106"/>
                      <a:pt x="777423" y="304968"/>
                      <a:pt x="777697" y="304968"/>
                    </a:cubicBezTo>
                    <a:cubicBezTo>
                      <a:pt x="777972" y="304831"/>
                      <a:pt x="778246" y="304831"/>
                      <a:pt x="778520" y="304694"/>
                    </a:cubicBezTo>
                    <a:cubicBezTo>
                      <a:pt x="778932" y="304419"/>
                      <a:pt x="779343" y="304145"/>
                      <a:pt x="779892" y="303871"/>
                    </a:cubicBezTo>
                    <a:cubicBezTo>
                      <a:pt x="780441" y="303459"/>
                      <a:pt x="780852" y="303185"/>
                      <a:pt x="781401" y="302774"/>
                    </a:cubicBezTo>
                    <a:cubicBezTo>
                      <a:pt x="782224" y="301951"/>
                      <a:pt x="783047" y="301128"/>
                      <a:pt x="783870" y="300305"/>
                    </a:cubicBezTo>
                    <a:cubicBezTo>
                      <a:pt x="783870" y="300305"/>
                      <a:pt x="783870" y="300442"/>
                      <a:pt x="783732" y="300442"/>
                    </a:cubicBezTo>
                    <a:cubicBezTo>
                      <a:pt x="783870" y="300305"/>
                      <a:pt x="783870" y="300305"/>
                      <a:pt x="784007" y="300168"/>
                    </a:cubicBezTo>
                    <a:cubicBezTo>
                      <a:pt x="784007" y="300030"/>
                      <a:pt x="784144" y="300030"/>
                      <a:pt x="784144" y="299893"/>
                    </a:cubicBezTo>
                    <a:cubicBezTo>
                      <a:pt x="784144" y="299893"/>
                      <a:pt x="784007" y="300030"/>
                      <a:pt x="784007" y="300030"/>
                    </a:cubicBezTo>
                    <a:cubicBezTo>
                      <a:pt x="784830" y="299070"/>
                      <a:pt x="785515" y="298110"/>
                      <a:pt x="786201" y="297150"/>
                    </a:cubicBezTo>
                    <a:cubicBezTo>
                      <a:pt x="786064" y="297287"/>
                      <a:pt x="786064" y="297287"/>
                      <a:pt x="786064" y="297425"/>
                    </a:cubicBezTo>
                    <a:cubicBezTo>
                      <a:pt x="786750" y="296327"/>
                      <a:pt x="787436" y="295093"/>
                      <a:pt x="788121" y="293996"/>
                    </a:cubicBezTo>
                    <a:cubicBezTo>
                      <a:pt x="790590" y="289195"/>
                      <a:pt x="792648" y="284120"/>
                      <a:pt x="794431" y="279045"/>
                    </a:cubicBezTo>
                    <a:cubicBezTo>
                      <a:pt x="794431" y="279045"/>
                      <a:pt x="794431" y="279182"/>
                      <a:pt x="794431" y="279182"/>
                    </a:cubicBezTo>
                    <a:cubicBezTo>
                      <a:pt x="796900" y="271638"/>
                      <a:pt x="798683" y="264094"/>
                      <a:pt x="800329" y="256413"/>
                    </a:cubicBezTo>
                    <a:cubicBezTo>
                      <a:pt x="800329" y="256551"/>
                      <a:pt x="800329" y="256688"/>
                      <a:pt x="800329" y="256688"/>
                    </a:cubicBezTo>
                    <a:cubicBezTo>
                      <a:pt x="803072" y="242972"/>
                      <a:pt x="804718" y="229256"/>
                      <a:pt x="805678" y="215403"/>
                    </a:cubicBezTo>
                    <a:cubicBezTo>
                      <a:pt x="805678" y="215403"/>
                      <a:pt x="805678" y="215540"/>
                      <a:pt x="805678" y="215540"/>
                    </a:cubicBezTo>
                    <a:cubicBezTo>
                      <a:pt x="806227" y="206350"/>
                      <a:pt x="806501" y="197160"/>
                      <a:pt x="806364" y="187971"/>
                    </a:cubicBezTo>
                    <a:cubicBezTo>
                      <a:pt x="806364" y="178507"/>
                      <a:pt x="805815" y="169043"/>
                      <a:pt x="805129" y="159579"/>
                    </a:cubicBezTo>
                    <a:cubicBezTo>
                      <a:pt x="804444" y="152995"/>
                      <a:pt x="803895" y="146411"/>
                      <a:pt x="803209" y="139827"/>
                    </a:cubicBezTo>
                    <a:cubicBezTo>
                      <a:pt x="803209" y="139691"/>
                      <a:pt x="803072" y="139416"/>
                      <a:pt x="803072" y="139279"/>
                    </a:cubicBezTo>
                    <a:cubicBezTo>
                      <a:pt x="801426" y="133107"/>
                      <a:pt x="799917" y="127072"/>
                      <a:pt x="798408" y="120899"/>
                    </a:cubicBezTo>
                    <a:cubicBezTo>
                      <a:pt x="796351" y="112807"/>
                      <a:pt x="794705" y="104715"/>
                      <a:pt x="792922" y="96622"/>
                    </a:cubicBezTo>
                    <a:cubicBezTo>
                      <a:pt x="792099" y="92782"/>
                      <a:pt x="791139" y="88941"/>
                      <a:pt x="790453" y="85101"/>
                    </a:cubicBezTo>
                    <a:cubicBezTo>
                      <a:pt x="789493" y="79340"/>
                      <a:pt x="788396" y="73579"/>
                      <a:pt x="787710" y="67682"/>
                    </a:cubicBezTo>
                    <a:cubicBezTo>
                      <a:pt x="787436" y="65076"/>
                      <a:pt x="787299" y="62469"/>
                      <a:pt x="787299" y="59863"/>
                    </a:cubicBezTo>
                    <a:cubicBezTo>
                      <a:pt x="787299" y="56846"/>
                      <a:pt x="787573" y="53966"/>
                      <a:pt x="787710" y="51085"/>
                    </a:cubicBezTo>
                    <a:cubicBezTo>
                      <a:pt x="787847" y="49302"/>
                      <a:pt x="788670" y="47656"/>
                      <a:pt x="790316" y="46696"/>
                    </a:cubicBezTo>
                    <a:cubicBezTo>
                      <a:pt x="791825" y="45736"/>
                      <a:pt x="794019" y="45736"/>
                      <a:pt x="795528" y="46696"/>
                    </a:cubicBezTo>
                    <a:cubicBezTo>
                      <a:pt x="797174" y="47793"/>
                      <a:pt x="799231" y="49028"/>
                      <a:pt x="800329" y="50811"/>
                    </a:cubicBezTo>
                    <a:cubicBezTo>
                      <a:pt x="800603" y="51360"/>
                      <a:pt x="801015" y="51908"/>
                      <a:pt x="801289" y="52457"/>
                    </a:cubicBezTo>
                    <a:cubicBezTo>
                      <a:pt x="801700" y="53280"/>
                      <a:pt x="801975" y="54102"/>
                      <a:pt x="802249" y="54925"/>
                    </a:cubicBezTo>
                    <a:cubicBezTo>
                      <a:pt x="802660" y="56023"/>
                      <a:pt x="802935" y="57120"/>
                      <a:pt x="803072" y="58218"/>
                    </a:cubicBezTo>
                    <a:cubicBezTo>
                      <a:pt x="803758" y="62606"/>
                      <a:pt x="804718" y="66858"/>
                      <a:pt x="805404" y="71247"/>
                    </a:cubicBezTo>
                    <a:cubicBezTo>
                      <a:pt x="805952" y="74676"/>
                      <a:pt x="806364" y="77969"/>
                      <a:pt x="806912" y="81398"/>
                    </a:cubicBezTo>
                    <a:cubicBezTo>
                      <a:pt x="808010" y="88392"/>
                      <a:pt x="809107" y="95250"/>
                      <a:pt x="810067" y="102246"/>
                    </a:cubicBezTo>
                    <a:cubicBezTo>
                      <a:pt x="810753" y="106909"/>
                      <a:pt x="811302" y="111573"/>
                      <a:pt x="811987" y="116099"/>
                    </a:cubicBezTo>
                    <a:cubicBezTo>
                      <a:pt x="812399" y="119253"/>
                      <a:pt x="812947" y="122408"/>
                      <a:pt x="813222" y="125563"/>
                    </a:cubicBezTo>
                    <a:cubicBezTo>
                      <a:pt x="813770" y="131735"/>
                      <a:pt x="814319" y="137770"/>
                      <a:pt x="815005" y="143943"/>
                    </a:cubicBezTo>
                    <a:cubicBezTo>
                      <a:pt x="815965" y="147508"/>
                      <a:pt x="817062" y="151212"/>
                      <a:pt x="818160" y="154915"/>
                    </a:cubicBezTo>
                    <a:cubicBezTo>
                      <a:pt x="819943" y="160950"/>
                      <a:pt x="821589" y="166985"/>
                      <a:pt x="823372" y="173157"/>
                    </a:cubicBezTo>
                    <a:cubicBezTo>
                      <a:pt x="824469" y="176998"/>
                      <a:pt x="825703" y="180701"/>
                      <a:pt x="826938" y="184542"/>
                    </a:cubicBezTo>
                    <a:cubicBezTo>
                      <a:pt x="828584" y="189617"/>
                      <a:pt x="830230" y="194691"/>
                      <a:pt x="831876" y="199904"/>
                    </a:cubicBezTo>
                    <a:cubicBezTo>
                      <a:pt x="831738" y="199629"/>
                      <a:pt x="831738" y="199492"/>
                      <a:pt x="831601" y="199218"/>
                    </a:cubicBezTo>
                    <a:cubicBezTo>
                      <a:pt x="834619" y="207447"/>
                      <a:pt x="837362" y="215677"/>
                      <a:pt x="840654" y="223769"/>
                    </a:cubicBezTo>
                    <a:cubicBezTo>
                      <a:pt x="841888" y="226787"/>
                      <a:pt x="843260" y="229942"/>
                      <a:pt x="844494" y="232959"/>
                    </a:cubicBezTo>
                    <a:cubicBezTo>
                      <a:pt x="845043" y="234468"/>
                      <a:pt x="845592" y="235977"/>
                      <a:pt x="846414" y="237485"/>
                    </a:cubicBezTo>
                    <a:cubicBezTo>
                      <a:pt x="848472" y="241875"/>
                      <a:pt x="850529" y="246264"/>
                      <a:pt x="852587" y="250516"/>
                    </a:cubicBezTo>
                    <a:cubicBezTo>
                      <a:pt x="854370" y="253945"/>
                      <a:pt x="856290" y="257374"/>
                      <a:pt x="858347" y="260665"/>
                    </a:cubicBezTo>
                    <a:cubicBezTo>
                      <a:pt x="859445" y="262174"/>
                      <a:pt x="860542" y="263683"/>
                      <a:pt x="861639" y="265055"/>
                    </a:cubicBezTo>
                    <a:cubicBezTo>
                      <a:pt x="861502" y="264917"/>
                      <a:pt x="861365" y="264780"/>
                      <a:pt x="861228" y="264643"/>
                    </a:cubicBezTo>
                    <a:cubicBezTo>
                      <a:pt x="862051" y="265740"/>
                      <a:pt x="863011" y="266700"/>
                      <a:pt x="864108" y="267523"/>
                    </a:cubicBezTo>
                    <a:cubicBezTo>
                      <a:pt x="864108" y="267523"/>
                      <a:pt x="863971" y="267387"/>
                      <a:pt x="863971" y="267387"/>
                    </a:cubicBezTo>
                    <a:cubicBezTo>
                      <a:pt x="865068" y="268209"/>
                      <a:pt x="866166" y="269032"/>
                      <a:pt x="867263" y="269855"/>
                    </a:cubicBezTo>
                    <a:cubicBezTo>
                      <a:pt x="867126" y="269718"/>
                      <a:pt x="866851" y="269581"/>
                      <a:pt x="866714" y="269444"/>
                    </a:cubicBezTo>
                    <a:cubicBezTo>
                      <a:pt x="867126" y="269718"/>
                      <a:pt x="867674" y="269855"/>
                      <a:pt x="868086" y="270129"/>
                    </a:cubicBezTo>
                    <a:cubicBezTo>
                      <a:pt x="868497" y="270267"/>
                      <a:pt x="868772" y="270404"/>
                      <a:pt x="869183" y="270404"/>
                    </a:cubicBezTo>
                    <a:cubicBezTo>
                      <a:pt x="869457" y="270404"/>
                      <a:pt x="869732" y="270541"/>
                      <a:pt x="870006" y="270541"/>
                    </a:cubicBezTo>
                    <a:cubicBezTo>
                      <a:pt x="870280" y="270541"/>
                      <a:pt x="870692" y="270541"/>
                      <a:pt x="870966" y="270541"/>
                    </a:cubicBezTo>
                    <a:cubicBezTo>
                      <a:pt x="871378" y="270541"/>
                      <a:pt x="871926" y="270404"/>
                      <a:pt x="872338" y="270404"/>
                    </a:cubicBezTo>
                    <a:cubicBezTo>
                      <a:pt x="872749" y="270267"/>
                      <a:pt x="873298" y="270129"/>
                      <a:pt x="873709" y="269993"/>
                    </a:cubicBezTo>
                    <a:cubicBezTo>
                      <a:pt x="873984" y="269855"/>
                      <a:pt x="874258" y="269718"/>
                      <a:pt x="874532" y="269581"/>
                    </a:cubicBezTo>
                    <a:cubicBezTo>
                      <a:pt x="874807" y="269444"/>
                      <a:pt x="875081" y="269307"/>
                      <a:pt x="875355" y="269169"/>
                    </a:cubicBezTo>
                    <a:cubicBezTo>
                      <a:pt x="875767" y="268895"/>
                      <a:pt x="876178" y="268484"/>
                      <a:pt x="876590" y="268209"/>
                    </a:cubicBezTo>
                    <a:cubicBezTo>
                      <a:pt x="877413" y="267387"/>
                      <a:pt x="878098" y="266700"/>
                      <a:pt x="878921" y="265740"/>
                    </a:cubicBezTo>
                    <a:cubicBezTo>
                      <a:pt x="878784" y="265878"/>
                      <a:pt x="878647" y="266015"/>
                      <a:pt x="878647" y="266015"/>
                    </a:cubicBezTo>
                    <a:cubicBezTo>
                      <a:pt x="879744" y="264643"/>
                      <a:pt x="880842" y="263135"/>
                      <a:pt x="881802" y="261626"/>
                    </a:cubicBezTo>
                    <a:cubicBezTo>
                      <a:pt x="882899" y="259980"/>
                      <a:pt x="883722" y="258197"/>
                      <a:pt x="884682" y="256413"/>
                    </a:cubicBezTo>
                    <a:cubicBezTo>
                      <a:pt x="884545" y="256551"/>
                      <a:pt x="884408" y="256825"/>
                      <a:pt x="884408" y="256962"/>
                    </a:cubicBezTo>
                    <a:cubicBezTo>
                      <a:pt x="885917" y="253671"/>
                      <a:pt x="887151" y="250242"/>
                      <a:pt x="888385" y="246813"/>
                    </a:cubicBezTo>
                    <a:cubicBezTo>
                      <a:pt x="888248" y="247087"/>
                      <a:pt x="888248" y="247224"/>
                      <a:pt x="888111" y="247498"/>
                    </a:cubicBezTo>
                    <a:cubicBezTo>
                      <a:pt x="890306" y="241326"/>
                      <a:pt x="891814" y="235017"/>
                      <a:pt x="893186" y="228570"/>
                    </a:cubicBezTo>
                    <a:cubicBezTo>
                      <a:pt x="893186" y="228707"/>
                      <a:pt x="893049" y="228845"/>
                      <a:pt x="893049" y="228981"/>
                    </a:cubicBezTo>
                    <a:cubicBezTo>
                      <a:pt x="895106" y="218420"/>
                      <a:pt x="896478" y="207859"/>
                      <a:pt x="897301" y="197023"/>
                    </a:cubicBezTo>
                    <a:cubicBezTo>
                      <a:pt x="897301" y="197023"/>
                      <a:pt x="897301" y="197160"/>
                      <a:pt x="897301" y="197160"/>
                    </a:cubicBezTo>
                    <a:cubicBezTo>
                      <a:pt x="897301" y="197023"/>
                      <a:pt x="897301" y="197023"/>
                      <a:pt x="897301" y="196886"/>
                    </a:cubicBezTo>
                    <a:lnTo>
                      <a:pt x="897301" y="196886"/>
                    </a:lnTo>
                    <a:cubicBezTo>
                      <a:pt x="897301" y="196886"/>
                      <a:pt x="897301" y="196886"/>
                      <a:pt x="897301" y="196886"/>
                    </a:cubicBezTo>
                    <a:cubicBezTo>
                      <a:pt x="898124" y="184542"/>
                      <a:pt x="898124" y="172197"/>
                      <a:pt x="897575" y="159990"/>
                    </a:cubicBezTo>
                    <a:cubicBezTo>
                      <a:pt x="896889" y="159716"/>
                      <a:pt x="896341" y="159167"/>
                      <a:pt x="895929" y="158618"/>
                    </a:cubicBezTo>
                    <a:cubicBezTo>
                      <a:pt x="893049" y="154641"/>
                      <a:pt x="890306" y="150526"/>
                      <a:pt x="887562" y="146549"/>
                    </a:cubicBezTo>
                    <a:cubicBezTo>
                      <a:pt x="882899" y="139416"/>
                      <a:pt x="879744" y="131735"/>
                      <a:pt x="877138" y="123643"/>
                    </a:cubicBezTo>
                    <a:cubicBezTo>
                      <a:pt x="875492" y="118431"/>
                      <a:pt x="874532" y="113082"/>
                      <a:pt x="873435" y="107732"/>
                    </a:cubicBezTo>
                    <a:cubicBezTo>
                      <a:pt x="872749" y="104303"/>
                      <a:pt x="871926" y="100737"/>
                      <a:pt x="871378" y="97171"/>
                    </a:cubicBezTo>
                    <a:cubicBezTo>
                      <a:pt x="870280" y="90038"/>
                      <a:pt x="869046" y="82906"/>
                      <a:pt x="868360" y="75637"/>
                    </a:cubicBezTo>
                    <a:cubicBezTo>
                      <a:pt x="867949" y="71247"/>
                      <a:pt x="867400" y="66996"/>
                      <a:pt x="866988" y="62606"/>
                    </a:cubicBezTo>
                    <a:cubicBezTo>
                      <a:pt x="866714" y="59589"/>
                      <a:pt x="866577" y="56571"/>
                      <a:pt x="866303" y="53417"/>
                    </a:cubicBezTo>
                    <a:cubicBezTo>
                      <a:pt x="866166" y="50811"/>
                      <a:pt x="866166" y="48067"/>
                      <a:pt x="866166" y="45461"/>
                    </a:cubicBezTo>
                    <a:cubicBezTo>
                      <a:pt x="866166" y="43404"/>
                      <a:pt x="866028" y="41209"/>
                      <a:pt x="866166" y="39152"/>
                    </a:cubicBezTo>
                    <a:cubicBezTo>
                      <a:pt x="866303" y="37506"/>
                      <a:pt x="866440" y="36683"/>
                      <a:pt x="866851" y="35174"/>
                    </a:cubicBezTo>
                    <a:cubicBezTo>
                      <a:pt x="867126" y="34215"/>
                      <a:pt x="867537" y="33666"/>
                      <a:pt x="868086" y="32843"/>
                    </a:cubicBezTo>
                    <a:cubicBezTo>
                      <a:pt x="869046" y="31471"/>
                      <a:pt x="870143" y="30922"/>
                      <a:pt x="871515" y="30237"/>
                    </a:cubicBezTo>
                    <a:cubicBezTo>
                      <a:pt x="872201" y="29963"/>
                      <a:pt x="872749" y="29825"/>
                      <a:pt x="873435" y="29825"/>
                    </a:cubicBezTo>
                    <a:cubicBezTo>
                      <a:pt x="874532" y="29688"/>
                      <a:pt x="875355" y="29688"/>
                      <a:pt x="876315" y="29825"/>
                    </a:cubicBezTo>
                    <a:cubicBezTo>
                      <a:pt x="877138" y="30099"/>
                      <a:pt x="877961" y="30237"/>
                      <a:pt x="878784" y="30648"/>
                    </a:cubicBezTo>
                    <a:cubicBezTo>
                      <a:pt x="879744" y="31197"/>
                      <a:pt x="880704" y="31883"/>
                      <a:pt x="881390" y="32706"/>
                    </a:cubicBezTo>
                    <a:cubicBezTo>
                      <a:pt x="882350" y="33803"/>
                      <a:pt x="882762" y="34626"/>
                      <a:pt x="883448" y="35860"/>
                    </a:cubicBezTo>
                    <a:cubicBezTo>
                      <a:pt x="884133" y="36957"/>
                      <a:pt x="884545" y="38329"/>
                      <a:pt x="885094" y="39564"/>
                    </a:cubicBezTo>
                    <a:cubicBezTo>
                      <a:pt x="885917" y="41621"/>
                      <a:pt x="886740" y="43541"/>
                      <a:pt x="887562" y="45461"/>
                    </a:cubicBezTo>
                    <a:cubicBezTo>
                      <a:pt x="888248" y="47108"/>
                      <a:pt x="888660" y="48890"/>
                      <a:pt x="889208" y="50673"/>
                    </a:cubicBezTo>
                    <a:cubicBezTo>
                      <a:pt x="890580" y="55337"/>
                      <a:pt x="891814" y="60000"/>
                      <a:pt x="893049" y="64664"/>
                    </a:cubicBezTo>
                    <a:cubicBezTo>
                      <a:pt x="893735" y="67407"/>
                      <a:pt x="894558" y="70287"/>
                      <a:pt x="895243" y="73168"/>
                    </a:cubicBezTo>
                    <a:cubicBezTo>
                      <a:pt x="896341" y="77557"/>
                      <a:pt x="897301" y="82083"/>
                      <a:pt x="898398" y="86609"/>
                    </a:cubicBezTo>
                    <a:cubicBezTo>
                      <a:pt x="899084" y="89764"/>
                      <a:pt x="899907" y="92919"/>
                      <a:pt x="900456" y="96073"/>
                    </a:cubicBezTo>
                    <a:cubicBezTo>
                      <a:pt x="902650" y="107183"/>
                      <a:pt x="904570" y="118431"/>
                      <a:pt x="905942" y="129678"/>
                    </a:cubicBezTo>
                    <a:cubicBezTo>
                      <a:pt x="908548" y="150252"/>
                      <a:pt x="909371" y="171100"/>
                      <a:pt x="908274" y="191811"/>
                    </a:cubicBezTo>
                    <a:cubicBezTo>
                      <a:pt x="907725" y="201275"/>
                      <a:pt x="906628" y="210739"/>
                      <a:pt x="905256" y="220066"/>
                    </a:cubicBezTo>
                    <a:cubicBezTo>
                      <a:pt x="903610" y="230216"/>
                      <a:pt x="901278" y="240091"/>
                      <a:pt x="897987" y="249693"/>
                    </a:cubicBezTo>
                    <a:cubicBezTo>
                      <a:pt x="896752" y="253396"/>
                      <a:pt x="895381" y="256962"/>
                      <a:pt x="893735" y="260391"/>
                    </a:cubicBezTo>
                    <a:cubicBezTo>
                      <a:pt x="892363" y="263409"/>
                      <a:pt x="890580" y="266015"/>
                      <a:pt x="888797" y="268758"/>
                    </a:cubicBezTo>
                    <a:cubicBezTo>
                      <a:pt x="887151" y="271090"/>
                      <a:pt x="885094" y="273696"/>
                      <a:pt x="882762" y="275479"/>
                    </a:cubicBezTo>
                    <a:cubicBezTo>
                      <a:pt x="881527" y="276439"/>
                      <a:pt x="880567" y="277125"/>
                      <a:pt x="879196" y="277948"/>
                    </a:cubicBezTo>
                    <a:cubicBezTo>
                      <a:pt x="877824" y="278771"/>
                      <a:pt x="876178" y="279182"/>
                      <a:pt x="874532" y="279594"/>
                    </a:cubicBezTo>
                    <a:cubicBezTo>
                      <a:pt x="869732" y="280828"/>
                      <a:pt x="864520" y="279868"/>
                      <a:pt x="860542" y="276987"/>
                    </a:cubicBezTo>
                    <a:cubicBezTo>
                      <a:pt x="857799" y="275067"/>
                      <a:pt x="855193" y="273147"/>
                      <a:pt x="853135" y="270541"/>
                    </a:cubicBezTo>
                    <a:cubicBezTo>
                      <a:pt x="850255" y="266838"/>
                      <a:pt x="847649" y="262997"/>
                      <a:pt x="845317" y="258745"/>
                    </a:cubicBezTo>
                    <a:cubicBezTo>
                      <a:pt x="843123" y="254768"/>
                      <a:pt x="841202" y="250653"/>
                      <a:pt x="839282" y="246538"/>
                    </a:cubicBezTo>
                    <a:cubicBezTo>
                      <a:pt x="837911" y="243658"/>
                      <a:pt x="836539" y="240914"/>
                      <a:pt x="835305" y="237897"/>
                    </a:cubicBezTo>
                    <a:cubicBezTo>
                      <a:pt x="833521" y="233645"/>
                      <a:pt x="831738" y="229256"/>
                      <a:pt x="829955" y="224867"/>
                    </a:cubicBezTo>
                    <a:cubicBezTo>
                      <a:pt x="828858" y="222261"/>
                      <a:pt x="828035" y="219655"/>
                      <a:pt x="827075" y="217049"/>
                    </a:cubicBezTo>
                    <a:cubicBezTo>
                      <a:pt x="824743" y="210328"/>
                      <a:pt x="822274" y="203744"/>
                      <a:pt x="820080" y="197023"/>
                    </a:cubicBezTo>
                    <a:cubicBezTo>
                      <a:pt x="819120" y="194006"/>
                      <a:pt x="818160" y="190988"/>
                      <a:pt x="817199" y="187833"/>
                    </a:cubicBezTo>
                    <a:cubicBezTo>
                      <a:pt x="817337" y="210191"/>
                      <a:pt x="815416" y="232685"/>
                      <a:pt x="811164" y="254630"/>
                    </a:cubicBezTo>
                    <a:cubicBezTo>
                      <a:pt x="809381" y="263683"/>
                      <a:pt x="807050" y="272736"/>
                      <a:pt x="804169" y="281514"/>
                    </a:cubicBezTo>
                    <a:cubicBezTo>
                      <a:pt x="802798" y="285491"/>
                      <a:pt x="801152" y="289195"/>
                      <a:pt x="799506" y="293035"/>
                    </a:cubicBezTo>
                    <a:cubicBezTo>
                      <a:pt x="797723" y="297013"/>
                      <a:pt x="795665" y="300716"/>
                      <a:pt x="793196" y="304145"/>
                    </a:cubicBezTo>
                    <a:cubicBezTo>
                      <a:pt x="791139" y="306888"/>
                      <a:pt x="788533" y="309220"/>
                      <a:pt x="785790" y="311277"/>
                    </a:cubicBezTo>
                    <a:cubicBezTo>
                      <a:pt x="784830" y="311964"/>
                      <a:pt x="783870" y="312649"/>
                      <a:pt x="782772" y="313061"/>
                    </a:cubicBezTo>
                    <a:cubicBezTo>
                      <a:pt x="781812" y="313335"/>
                      <a:pt x="780578" y="314021"/>
                      <a:pt x="779480" y="314021"/>
                    </a:cubicBezTo>
                    <a:cubicBezTo>
                      <a:pt x="777149" y="314295"/>
                      <a:pt x="774680" y="314432"/>
                      <a:pt x="772348" y="313746"/>
                    </a:cubicBezTo>
                    <a:cubicBezTo>
                      <a:pt x="769742" y="312923"/>
                      <a:pt x="767273" y="311964"/>
                      <a:pt x="765216" y="310180"/>
                    </a:cubicBezTo>
                    <a:cubicBezTo>
                      <a:pt x="764804" y="309769"/>
                      <a:pt x="764393" y="309494"/>
                      <a:pt x="763981" y="309083"/>
                    </a:cubicBezTo>
                    <a:cubicBezTo>
                      <a:pt x="760689" y="322799"/>
                      <a:pt x="756163" y="336241"/>
                      <a:pt x="749854" y="348996"/>
                    </a:cubicBezTo>
                    <a:cubicBezTo>
                      <a:pt x="746288" y="356129"/>
                      <a:pt x="741624" y="362850"/>
                      <a:pt x="736412" y="368885"/>
                    </a:cubicBezTo>
                    <a:cubicBezTo>
                      <a:pt x="734080" y="371491"/>
                      <a:pt x="731612" y="373822"/>
                      <a:pt x="728868" y="375880"/>
                    </a:cubicBezTo>
                    <a:cubicBezTo>
                      <a:pt x="725714" y="378349"/>
                      <a:pt x="721873" y="379995"/>
                      <a:pt x="718170" y="381366"/>
                    </a:cubicBezTo>
                    <a:cubicBezTo>
                      <a:pt x="715564" y="382326"/>
                      <a:pt x="712683" y="383012"/>
                      <a:pt x="709940" y="383012"/>
                    </a:cubicBezTo>
                    <a:cubicBezTo>
                      <a:pt x="708294" y="383012"/>
                      <a:pt x="706923" y="383012"/>
                      <a:pt x="705277" y="382875"/>
                    </a:cubicBezTo>
                    <a:cubicBezTo>
                      <a:pt x="703768" y="382738"/>
                      <a:pt x="701985" y="382189"/>
                      <a:pt x="700476" y="381778"/>
                    </a:cubicBezTo>
                    <a:cubicBezTo>
                      <a:pt x="697322" y="380818"/>
                      <a:pt x="694441" y="379172"/>
                      <a:pt x="691561" y="377663"/>
                    </a:cubicBezTo>
                    <a:cubicBezTo>
                      <a:pt x="687995" y="375606"/>
                      <a:pt x="684977" y="372451"/>
                      <a:pt x="682097" y="369434"/>
                    </a:cubicBezTo>
                    <a:cubicBezTo>
                      <a:pt x="676748" y="363535"/>
                      <a:pt x="672770" y="356677"/>
                      <a:pt x="669067" y="349683"/>
                    </a:cubicBezTo>
                    <a:cubicBezTo>
                      <a:pt x="664677" y="341453"/>
                      <a:pt x="661386" y="332538"/>
                      <a:pt x="658368" y="323759"/>
                    </a:cubicBezTo>
                    <a:cubicBezTo>
                      <a:pt x="656036" y="316764"/>
                      <a:pt x="653705" y="309769"/>
                      <a:pt x="651922" y="302636"/>
                    </a:cubicBezTo>
                    <a:cubicBezTo>
                      <a:pt x="650824" y="298248"/>
                      <a:pt x="649727" y="293858"/>
                      <a:pt x="648630" y="289469"/>
                    </a:cubicBezTo>
                    <a:cubicBezTo>
                      <a:pt x="647258" y="284120"/>
                      <a:pt x="645887" y="278908"/>
                      <a:pt x="644652" y="273558"/>
                    </a:cubicBezTo>
                    <a:cubicBezTo>
                      <a:pt x="644515" y="274245"/>
                      <a:pt x="644378" y="275067"/>
                      <a:pt x="644241" y="275753"/>
                    </a:cubicBezTo>
                    <a:cubicBezTo>
                      <a:pt x="639989" y="296601"/>
                      <a:pt x="634777" y="317175"/>
                      <a:pt x="627919" y="337338"/>
                    </a:cubicBezTo>
                    <a:cubicBezTo>
                      <a:pt x="624901" y="346254"/>
                      <a:pt x="621335" y="354894"/>
                      <a:pt x="617494" y="363399"/>
                    </a:cubicBezTo>
                    <a:cubicBezTo>
                      <a:pt x="615849" y="367102"/>
                      <a:pt x="613928" y="370805"/>
                      <a:pt x="612008" y="374508"/>
                    </a:cubicBezTo>
                    <a:cubicBezTo>
                      <a:pt x="609813" y="378623"/>
                      <a:pt x="607207" y="382601"/>
                      <a:pt x="604464" y="386441"/>
                    </a:cubicBezTo>
                    <a:cubicBezTo>
                      <a:pt x="602407" y="389596"/>
                      <a:pt x="600075" y="392476"/>
                      <a:pt x="597469" y="395219"/>
                    </a:cubicBezTo>
                    <a:cubicBezTo>
                      <a:pt x="595275" y="397689"/>
                      <a:pt x="592668" y="399609"/>
                      <a:pt x="589925" y="401392"/>
                    </a:cubicBezTo>
                    <a:cubicBezTo>
                      <a:pt x="588554" y="402352"/>
                      <a:pt x="586771" y="403038"/>
                      <a:pt x="585125" y="403724"/>
                    </a:cubicBezTo>
                    <a:cubicBezTo>
                      <a:pt x="584027" y="404135"/>
                      <a:pt x="582793" y="404547"/>
                      <a:pt x="581696" y="404683"/>
                    </a:cubicBezTo>
                    <a:cubicBezTo>
                      <a:pt x="580461" y="404821"/>
                      <a:pt x="579364" y="405095"/>
                      <a:pt x="578130" y="404958"/>
                    </a:cubicBezTo>
                    <a:cubicBezTo>
                      <a:pt x="576346" y="404821"/>
                      <a:pt x="574701" y="404547"/>
                      <a:pt x="572917" y="403860"/>
                    </a:cubicBezTo>
                    <a:cubicBezTo>
                      <a:pt x="571272" y="403175"/>
                      <a:pt x="570037" y="402626"/>
                      <a:pt x="568528" y="401803"/>
                    </a:cubicBezTo>
                    <a:cubicBezTo>
                      <a:pt x="566882" y="400980"/>
                      <a:pt x="565511" y="399746"/>
                      <a:pt x="564139" y="398786"/>
                    </a:cubicBezTo>
                    <a:cubicBezTo>
                      <a:pt x="561259" y="396591"/>
                      <a:pt x="558927" y="393711"/>
                      <a:pt x="556733" y="390831"/>
                    </a:cubicBezTo>
                    <a:cubicBezTo>
                      <a:pt x="554127" y="387402"/>
                      <a:pt x="551932" y="383698"/>
                      <a:pt x="550012" y="379857"/>
                    </a:cubicBezTo>
                    <a:cubicBezTo>
                      <a:pt x="547954" y="375743"/>
                      <a:pt x="546171" y="371491"/>
                      <a:pt x="544662" y="367102"/>
                    </a:cubicBezTo>
                    <a:cubicBezTo>
                      <a:pt x="541508" y="357775"/>
                      <a:pt x="539039" y="348174"/>
                      <a:pt x="537119" y="338435"/>
                    </a:cubicBezTo>
                    <a:cubicBezTo>
                      <a:pt x="536021" y="333360"/>
                      <a:pt x="535198" y="328286"/>
                      <a:pt x="534375" y="323073"/>
                    </a:cubicBezTo>
                    <a:cubicBezTo>
                      <a:pt x="533141" y="314706"/>
                      <a:pt x="531907" y="306477"/>
                      <a:pt x="530809" y="298248"/>
                    </a:cubicBezTo>
                    <a:cubicBezTo>
                      <a:pt x="530809" y="298110"/>
                      <a:pt x="530809" y="298110"/>
                      <a:pt x="530809" y="297973"/>
                    </a:cubicBezTo>
                    <a:cubicBezTo>
                      <a:pt x="527106" y="310592"/>
                      <a:pt x="522854" y="322936"/>
                      <a:pt x="517916" y="335006"/>
                    </a:cubicBezTo>
                    <a:cubicBezTo>
                      <a:pt x="510647" y="352974"/>
                      <a:pt x="501594" y="370257"/>
                      <a:pt x="489524" y="385618"/>
                    </a:cubicBezTo>
                    <a:cubicBezTo>
                      <a:pt x="486918" y="388910"/>
                      <a:pt x="484038" y="392065"/>
                      <a:pt x="480883" y="394945"/>
                    </a:cubicBezTo>
                    <a:cubicBezTo>
                      <a:pt x="478277" y="397414"/>
                      <a:pt x="475534" y="399746"/>
                      <a:pt x="472516" y="401666"/>
                    </a:cubicBezTo>
                    <a:cubicBezTo>
                      <a:pt x="470459" y="403038"/>
                      <a:pt x="468539" y="404272"/>
                      <a:pt x="466481" y="405369"/>
                    </a:cubicBezTo>
                    <a:cubicBezTo>
                      <a:pt x="464835" y="406192"/>
                      <a:pt x="463327" y="406741"/>
                      <a:pt x="461681" y="407289"/>
                    </a:cubicBezTo>
                    <a:cubicBezTo>
                      <a:pt x="458252" y="408524"/>
                      <a:pt x="454548" y="408798"/>
                      <a:pt x="450982" y="408935"/>
                    </a:cubicBezTo>
                    <a:cubicBezTo>
                      <a:pt x="449336" y="408935"/>
                      <a:pt x="447553" y="408661"/>
                      <a:pt x="445907" y="408524"/>
                    </a:cubicBezTo>
                    <a:cubicBezTo>
                      <a:pt x="444810" y="408387"/>
                      <a:pt x="443576" y="408112"/>
                      <a:pt x="442615" y="407701"/>
                    </a:cubicBezTo>
                    <a:cubicBezTo>
                      <a:pt x="441107" y="407153"/>
                      <a:pt x="439598" y="406604"/>
                      <a:pt x="438363" y="405781"/>
                    </a:cubicBezTo>
                    <a:cubicBezTo>
                      <a:pt x="436855" y="404821"/>
                      <a:pt x="435620" y="403998"/>
                      <a:pt x="434249" y="403038"/>
                    </a:cubicBezTo>
                    <a:cubicBezTo>
                      <a:pt x="431642" y="401118"/>
                      <a:pt x="429448" y="398786"/>
                      <a:pt x="427528" y="396317"/>
                    </a:cubicBezTo>
                    <a:cubicBezTo>
                      <a:pt x="425196" y="393299"/>
                      <a:pt x="423550" y="389596"/>
                      <a:pt x="421904" y="386167"/>
                    </a:cubicBezTo>
                    <a:cubicBezTo>
                      <a:pt x="418612" y="378486"/>
                      <a:pt x="416966" y="370393"/>
                      <a:pt x="415869" y="362301"/>
                    </a:cubicBezTo>
                    <a:cubicBezTo>
                      <a:pt x="415183" y="357775"/>
                      <a:pt x="414772" y="353112"/>
                      <a:pt x="414497" y="348585"/>
                    </a:cubicBezTo>
                    <a:cubicBezTo>
                      <a:pt x="414360" y="345705"/>
                      <a:pt x="414223" y="342825"/>
                      <a:pt x="414086" y="339807"/>
                    </a:cubicBezTo>
                    <a:cubicBezTo>
                      <a:pt x="412715" y="342550"/>
                      <a:pt x="411343" y="345431"/>
                      <a:pt x="409971" y="348174"/>
                    </a:cubicBezTo>
                    <a:cubicBezTo>
                      <a:pt x="405582" y="356815"/>
                      <a:pt x="400781" y="365319"/>
                      <a:pt x="395844" y="373548"/>
                    </a:cubicBezTo>
                    <a:cubicBezTo>
                      <a:pt x="393786" y="377115"/>
                      <a:pt x="391455" y="380544"/>
                      <a:pt x="389123" y="383835"/>
                    </a:cubicBezTo>
                    <a:cubicBezTo>
                      <a:pt x="386105" y="388224"/>
                      <a:pt x="382676" y="392339"/>
                      <a:pt x="379110" y="396317"/>
                    </a:cubicBezTo>
                    <a:cubicBezTo>
                      <a:pt x="376916" y="398923"/>
                      <a:pt x="374584" y="401392"/>
                      <a:pt x="371978" y="403586"/>
                    </a:cubicBezTo>
                    <a:cubicBezTo>
                      <a:pt x="370744" y="404683"/>
                      <a:pt x="369372" y="405781"/>
                      <a:pt x="368000" y="406741"/>
                    </a:cubicBezTo>
                    <a:cubicBezTo>
                      <a:pt x="366217" y="407976"/>
                      <a:pt x="364434" y="408935"/>
                      <a:pt x="362651" y="409896"/>
                    </a:cubicBezTo>
                    <a:cubicBezTo>
                      <a:pt x="359771" y="411405"/>
                      <a:pt x="356616" y="412502"/>
                      <a:pt x="353461" y="413187"/>
                    </a:cubicBezTo>
                    <a:cubicBezTo>
                      <a:pt x="352090" y="413462"/>
                      <a:pt x="350581" y="413736"/>
                      <a:pt x="349072" y="413736"/>
                    </a:cubicBezTo>
                    <a:cubicBezTo>
                      <a:pt x="347289" y="415382"/>
                      <a:pt x="346055" y="415245"/>
                      <a:pt x="344820" y="41497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8" name="任意多边形: 形状 287"/>
              <p:cNvSpPr/>
              <p:nvPr/>
            </p:nvSpPr>
            <p:spPr>
              <a:xfrm>
                <a:off x="3332977" y="4427287"/>
                <a:ext cx="449954" cy="581680"/>
              </a:xfrm>
              <a:custGeom>
                <a:avLst/>
                <a:gdLst>
                  <a:gd name="connsiteX0" fmla="*/ 297434 w 449954"/>
                  <a:gd name="connsiteY0" fmla="*/ 351642 h 581680"/>
                  <a:gd name="connsiteX1" fmla="*/ 281661 w 449954"/>
                  <a:gd name="connsiteY1" fmla="*/ 314746 h 581680"/>
                  <a:gd name="connsiteX2" fmla="*/ 282072 w 449954"/>
                  <a:gd name="connsiteY2" fmla="*/ 315431 h 581680"/>
                  <a:gd name="connsiteX3" fmla="*/ 267671 w 449954"/>
                  <a:gd name="connsiteY3" fmla="*/ 288959 h 581680"/>
                  <a:gd name="connsiteX4" fmla="*/ 258344 w 449954"/>
                  <a:gd name="connsiteY4" fmla="*/ 273872 h 581680"/>
                  <a:gd name="connsiteX5" fmla="*/ 245176 w 449954"/>
                  <a:gd name="connsiteY5" fmla="*/ 254121 h 581680"/>
                  <a:gd name="connsiteX6" fmla="*/ 245313 w 449954"/>
                  <a:gd name="connsiteY6" fmla="*/ 254395 h 581680"/>
                  <a:gd name="connsiteX7" fmla="*/ 244902 w 449954"/>
                  <a:gd name="connsiteY7" fmla="*/ 253709 h 581680"/>
                  <a:gd name="connsiteX8" fmla="*/ 244902 w 449954"/>
                  <a:gd name="connsiteY8" fmla="*/ 253709 h 581680"/>
                  <a:gd name="connsiteX9" fmla="*/ 244902 w 449954"/>
                  <a:gd name="connsiteY9" fmla="*/ 253709 h 581680"/>
                  <a:gd name="connsiteX10" fmla="*/ 236535 w 449954"/>
                  <a:gd name="connsiteY10" fmla="*/ 241914 h 581680"/>
                  <a:gd name="connsiteX11" fmla="*/ 228854 w 449954"/>
                  <a:gd name="connsiteY11" fmla="*/ 232312 h 581680"/>
                  <a:gd name="connsiteX12" fmla="*/ 228991 w 449954"/>
                  <a:gd name="connsiteY12" fmla="*/ 232450 h 581680"/>
                  <a:gd name="connsiteX13" fmla="*/ 226248 w 449954"/>
                  <a:gd name="connsiteY13" fmla="*/ 229569 h 581680"/>
                  <a:gd name="connsiteX14" fmla="*/ 226523 w 449954"/>
                  <a:gd name="connsiteY14" fmla="*/ 229844 h 581680"/>
                  <a:gd name="connsiteX15" fmla="*/ 224602 w 449954"/>
                  <a:gd name="connsiteY15" fmla="*/ 228335 h 581680"/>
                  <a:gd name="connsiteX16" fmla="*/ 223505 w 449954"/>
                  <a:gd name="connsiteY16" fmla="*/ 227786 h 581680"/>
                  <a:gd name="connsiteX17" fmla="*/ 222956 w 449954"/>
                  <a:gd name="connsiteY17" fmla="*/ 227649 h 581680"/>
                  <a:gd name="connsiteX18" fmla="*/ 222819 w 449954"/>
                  <a:gd name="connsiteY18" fmla="*/ 228198 h 581680"/>
                  <a:gd name="connsiteX19" fmla="*/ 222682 w 449954"/>
                  <a:gd name="connsiteY19" fmla="*/ 229432 h 581680"/>
                  <a:gd name="connsiteX20" fmla="*/ 222819 w 449954"/>
                  <a:gd name="connsiteY20" fmla="*/ 231215 h 581680"/>
                  <a:gd name="connsiteX21" fmla="*/ 222682 w 449954"/>
                  <a:gd name="connsiteY21" fmla="*/ 230529 h 581680"/>
                  <a:gd name="connsiteX22" fmla="*/ 223916 w 449954"/>
                  <a:gd name="connsiteY22" fmla="*/ 235193 h 581680"/>
                  <a:gd name="connsiteX23" fmla="*/ 223916 w 449954"/>
                  <a:gd name="connsiteY23" fmla="*/ 235056 h 581680"/>
                  <a:gd name="connsiteX24" fmla="*/ 227483 w 449954"/>
                  <a:gd name="connsiteY24" fmla="*/ 243560 h 581680"/>
                  <a:gd name="connsiteX25" fmla="*/ 231597 w 449954"/>
                  <a:gd name="connsiteY25" fmla="*/ 252201 h 581680"/>
                  <a:gd name="connsiteX26" fmla="*/ 231460 w 449954"/>
                  <a:gd name="connsiteY26" fmla="*/ 251926 h 581680"/>
                  <a:gd name="connsiteX27" fmla="*/ 254503 w 449954"/>
                  <a:gd name="connsiteY27" fmla="*/ 291566 h 581680"/>
                  <a:gd name="connsiteX28" fmla="*/ 261635 w 449954"/>
                  <a:gd name="connsiteY28" fmla="*/ 302812 h 581680"/>
                  <a:gd name="connsiteX29" fmla="*/ 272060 w 449954"/>
                  <a:gd name="connsiteY29" fmla="*/ 318998 h 581680"/>
                  <a:gd name="connsiteX30" fmla="*/ 271922 w 449954"/>
                  <a:gd name="connsiteY30" fmla="*/ 318860 h 581680"/>
                  <a:gd name="connsiteX31" fmla="*/ 283032 w 449954"/>
                  <a:gd name="connsiteY31" fmla="*/ 334497 h 581680"/>
                  <a:gd name="connsiteX32" fmla="*/ 295240 w 449954"/>
                  <a:gd name="connsiteY32" fmla="*/ 349310 h 581680"/>
                  <a:gd name="connsiteX33" fmla="*/ 294828 w 449954"/>
                  <a:gd name="connsiteY33" fmla="*/ 348761 h 581680"/>
                  <a:gd name="connsiteX34" fmla="*/ 297434 w 449954"/>
                  <a:gd name="connsiteY34" fmla="*/ 351642 h 581680"/>
                  <a:gd name="connsiteX35" fmla="*/ 195662 w 449954"/>
                  <a:gd name="connsiteY35" fmla="*/ 442167 h 581680"/>
                  <a:gd name="connsiteX36" fmla="*/ 183866 w 449954"/>
                  <a:gd name="connsiteY36" fmla="*/ 399922 h 581680"/>
                  <a:gd name="connsiteX37" fmla="*/ 184140 w 449954"/>
                  <a:gd name="connsiteY37" fmla="*/ 400607 h 581680"/>
                  <a:gd name="connsiteX38" fmla="*/ 164252 w 449954"/>
                  <a:gd name="connsiteY38" fmla="*/ 353836 h 581680"/>
                  <a:gd name="connsiteX39" fmla="*/ 150947 w 449954"/>
                  <a:gd name="connsiteY39" fmla="*/ 329421 h 581680"/>
                  <a:gd name="connsiteX40" fmla="*/ 136408 w 449954"/>
                  <a:gd name="connsiteY40" fmla="*/ 306241 h 581680"/>
                  <a:gd name="connsiteX41" fmla="*/ 136683 w 449954"/>
                  <a:gd name="connsiteY41" fmla="*/ 306653 h 581680"/>
                  <a:gd name="connsiteX42" fmla="*/ 131471 w 449954"/>
                  <a:gd name="connsiteY42" fmla="*/ 299795 h 581680"/>
                  <a:gd name="connsiteX43" fmla="*/ 125298 w 449954"/>
                  <a:gd name="connsiteY43" fmla="*/ 293349 h 581680"/>
                  <a:gd name="connsiteX44" fmla="*/ 124475 w 449954"/>
                  <a:gd name="connsiteY44" fmla="*/ 292800 h 581680"/>
                  <a:gd name="connsiteX45" fmla="*/ 124201 w 449954"/>
                  <a:gd name="connsiteY45" fmla="*/ 292663 h 581680"/>
                  <a:gd name="connsiteX46" fmla="*/ 124201 w 449954"/>
                  <a:gd name="connsiteY46" fmla="*/ 292663 h 581680"/>
                  <a:gd name="connsiteX47" fmla="*/ 123927 w 449954"/>
                  <a:gd name="connsiteY47" fmla="*/ 292800 h 581680"/>
                  <a:gd name="connsiteX48" fmla="*/ 123927 w 449954"/>
                  <a:gd name="connsiteY48" fmla="*/ 293486 h 581680"/>
                  <a:gd name="connsiteX49" fmla="*/ 124338 w 449954"/>
                  <a:gd name="connsiteY49" fmla="*/ 296092 h 581680"/>
                  <a:gd name="connsiteX50" fmla="*/ 124201 w 449954"/>
                  <a:gd name="connsiteY50" fmla="*/ 295543 h 581680"/>
                  <a:gd name="connsiteX51" fmla="*/ 126533 w 449954"/>
                  <a:gd name="connsiteY51" fmla="*/ 303361 h 581680"/>
                  <a:gd name="connsiteX52" fmla="*/ 129002 w 449954"/>
                  <a:gd name="connsiteY52" fmla="*/ 312002 h 581680"/>
                  <a:gd name="connsiteX53" fmla="*/ 129002 w 449954"/>
                  <a:gd name="connsiteY53" fmla="*/ 311865 h 581680"/>
                  <a:gd name="connsiteX54" fmla="*/ 129139 w 449954"/>
                  <a:gd name="connsiteY54" fmla="*/ 312140 h 581680"/>
                  <a:gd name="connsiteX55" fmla="*/ 129276 w 449954"/>
                  <a:gd name="connsiteY55" fmla="*/ 312414 h 581680"/>
                  <a:gd name="connsiteX56" fmla="*/ 129276 w 449954"/>
                  <a:gd name="connsiteY56" fmla="*/ 312276 h 581680"/>
                  <a:gd name="connsiteX57" fmla="*/ 133665 w 449954"/>
                  <a:gd name="connsiteY57" fmla="*/ 323661 h 581680"/>
                  <a:gd name="connsiteX58" fmla="*/ 136820 w 449954"/>
                  <a:gd name="connsiteY58" fmla="*/ 331342 h 581680"/>
                  <a:gd name="connsiteX59" fmla="*/ 141209 w 449954"/>
                  <a:gd name="connsiteY59" fmla="*/ 341217 h 581680"/>
                  <a:gd name="connsiteX60" fmla="*/ 150673 w 449954"/>
                  <a:gd name="connsiteY60" fmla="*/ 362340 h 581680"/>
                  <a:gd name="connsiteX61" fmla="*/ 167818 w 449954"/>
                  <a:gd name="connsiteY61" fmla="*/ 396081 h 581680"/>
                  <a:gd name="connsiteX62" fmla="*/ 170561 w 449954"/>
                  <a:gd name="connsiteY62" fmla="*/ 400745 h 581680"/>
                  <a:gd name="connsiteX63" fmla="*/ 177282 w 449954"/>
                  <a:gd name="connsiteY63" fmla="*/ 412403 h 581680"/>
                  <a:gd name="connsiteX64" fmla="*/ 184003 w 449954"/>
                  <a:gd name="connsiteY64" fmla="*/ 423925 h 581680"/>
                  <a:gd name="connsiteX65" fmla="*/ 186472 w 449954"/>
                  <a:gd name="connsiteY65" fmla="*/ 428177 h 581680"/>
                  <a:gd name="connsiteX66" fmla="*/ 186472 w 449954"/>
                  <a:gd name="connsiteY66" fmla="*/ 428039 h 581680"/>
                  <a:gd name="connsiteX67" fmla="*/ 195662 w 449954"/>
                  <a:gd name="connsiteY67" fmla="*/ 442167 h 581680"/>
                  <a:gd name="connsiteX68" fmla="*/ 110622 w 449954"/>
                  <a:gd name="connsiteY68" fmla="*/ 513764 h 581680"/>
                  <a:gd name="connsiteX69" fmla="*/ 113228 w 449954"/>
                  <a:gd name="connsiteY69" fmla="*/ 517057 h 581680"/>
                  <a:gd name="connsiteX70" fmla="*/ 119538 w 449954"/>
                  <a:gd name="connsiteY70" fmla="*/ 525012 h 581680"/>
                  <a:gd name="connsiteX71" fmla="*/ 123790 w 449954"/>
                  <a:gd name="connsiteY71" fmla="*/ 530361 h 581680"/>
                  <a:gd name="connsiteX72" fmla="*/ 124338 w 449954"/>
                  <a:gd name="connsiteY72" fmla="*/ 528029 h 581680"/>
                  <a:gd name="connsiteX73" fmla="*/ 124201 w 449954"/>
                  <a:gd name="connsiteY73" fmla="*/ 528441 h 581680"/>
                  <a:gd name="connsiteX74" fmla="*/ 127082 w 449954"/>
                  <a:gd name="connsiteY74" fmla="*/ 508141 h 581680"/>
                  <a:gd name="connsiteX75" fmla="*/ 127082 w 449954"/>
                  <a:gd name="connsiteY75" fmla="*/ 508690 h 581680"/>
                  <a:gd name="connsiteX76" fmla="*/ 126944 w 449954"/>
                  <a:gd name="connsiteY76" fmla="*/ 488390 h 581680"/>
                  <a:gd name="connsiteX77" fmla="*/ 126944 w 449954"/>
                  <a:gd name="connsiteY77" fmla="*/ 488527 h 581680"/>
                  <a:gd name="connsiteX78" fmla="*/ 126944 w 449954"/>
                  <a:gd name="connsiteY78" fmla="*/ 487978 h 581680"/>
                  <a:gd name="connsiteX79" fmla="*/ 126944 w 449954"/>
                  <a:gd name="connsiteY79" fmla="*/ 487978 h 581680"/>
                  <a:gd name="connsiteX80" fmla="*/ 126944 w 449954"/>
                  <a:gd name="connsiteY80" fmla="*/ 487978 h 581680"/>
                  <a:gd name="connsiteX81" fmla="*/ 124613 w 449954"/>
                  <a:gd name="connsiteY81" fmla="*/ 471245 h 581680"/>
                  <a:gd name="connsiteX82" fmla="*/ 124613 w 449954"/>
                  <a:gd name="connsiteY82" fmla="*/ 471245 h 581680"/>
                  <a:gd name="connsiteX83" fmla="*/ 119126 w 449954"/>
                  <a:gd name="connsiteY83" fmla="*/ 451494 h 581680"/>
                  <a:gd name="connsiteX84" fmla="*/ 119263 w 449954"/>
                  <a:gd name="connsiteY84" fmla="*/ 452042 h 581680"/>
                  <a:gd name="connsiteX85" fmla="*/ 114874 w 449954"/>
                  <a:gd name="connsiteY85" fmla="*/ 440247 h 581680"/>
                  <a:gd name="connsiteX86" fmla="*/ 108839 w 449954"/>
                  <a:gd name="connsiteY86" fmla="*/ 427217 h 581680"/>
                  <a:gd name="connsiteX87" fmla="*/ 108839 w 449954"/>
                  <a:gd name="connsiteY87" fmla="*/ 427217 h 581680"/>
                  <a:gd name="connsiteX88" fmla="*/ 108839 w 449954"/>
                  <a:gd name="connsiteY88" fmla="*/ 427080 h 581680"/>
                  <a:gd name="connsiteX89" fmla="*/ 108702 w 449954"/>
                  <a:gd name="connsiteY89" fmla="*/ 426942 h 581680"/>
                  <a:gd name="connsiteX90" fmla="*/ 108702 w 449954"/>
                  <a:gd name="connsiteY90" fmla="*/ 426942 h 581680"/>
                  <a:gd name="connsiteX91" fmla="*/ 98003 w 449954"/>
                  <a:gd name="connsiteY91" fmla="*/ 407329 h 581680"/>
                  <a:gd name="connsiteX92" fmla="*/ 85659 w 449954"/>
                  <a:gd name="connsiteY92" fmla="*/ 388263 h 581680"/>
                  <a:gd name="connsiteX93" fmla="*/ 85934 w 449954"/>
                  <a:gd name="connsiteY93" fmla="*/ 388812 h 581680"/>
                  <a:gd name="connsiteX94" fmla="*/ 74823 w 449954"/>
                  <a:gd name="connsiteY94" fmla="*/ 374273 h 581680"/>
                  <a:gd name="connsiteX95" fmla="*/ 75235 w 449954"/>
                  <a:gd name="connsiteY95" fmla="*/ 374684 h 581680"/>
                  <a:gd name="connsiteX96" fmla="*/ 71257 w 449954"/>
                  <a:gd name="connsiteY96" fmla="*/ 370569 h 581680"/>
                  <a:gd name="connsiteX97" fmla="*/ 68103 w 449954"/>
                  <a:gd name="connsiteY97" fmla="*/ 368375 h 581680"/>
                  <a:gd name="connsiteX98" fmla="*/ 64948 w 449954"/>
                  <a:gd name="connsiteY98" fmla="*/ 366455 h 581680"/>
                  <a:gd name="connsiteX99" fmla="*/ 63439 w 449954"/>
                  <a:gd name="connsiteY99" fmla="*/ 365769 h 581680"/>
                  <a:gd name="connsiteX100" fmla="*/ 61931 w 449954"/>
                  <a:gd name="connsiteY100" fmla="*/ 365358 h 581680"/>
                  <a:gd name="connsiteX101" fmla="*/ 61107 w 449954"/>
                  <a:gd name="connsiteY101" fmla="*/ 365358 h 581680"/>
                  <a:gd name="connsiteX102" fmla="*/ 60284 w 449954"/>
                  <a:gd name="connsiteY102" fmla="*/ 365495 h 581680"/>
                  <a:gd name="connsiteX103" fmla="*/ 59324 w 449954"/>
                  <a:gd name="connsiteY103" fmla="*/ 365906 h 581680"/>
                  <a:gd name="connsiteX104" fmla="*/ 58090 w 449954"/>
                  <a:gd name="connsiteY104" fmla="*/ 366592 h 581680"/>
                  <a:gd name="connsiteX105" fmla="*/ 56855 w 449954"/>
                  <a:gd name="connsiteY105" fmla="*/ 367552 h 581680"/>
                  <a:gd name="connsiteX106" fmla="*/ 55758 w 449954"/>
                  <a:gd name="connsiteY106" fmla="*/ 368512 h 581680"/>
                  <a:gd name="connsiteX107" fmla="*/ 55758 w 449954"/>
                  <a:gd name="connsiteY107" fmla="*/ 368512 h 581680"/>
                  <a:gd name="connsiteX108" fmla="*/ 55073 w 449954"/>
                  <a:gd name="connsiteY108" fmla="*/ 369198 h 581680"/>
                  <a:gd name="connsiteX109" fmla="*/ 54387 w 449954"/>
                  <a:gd name="connsiteY109" fmla="*/ 370433 h 581680"/>
                  <a:gd name="connsiteX110" fmla="*/ 53975 w 449954"/>
                  <a:gd name="connsiteY110" fmla="*/ 371530 h 581680"/>
                  <a:gd name="connsiteX111" fmla="*/ 54112 w 449954"/>
                  <a:gd name="connsiteY111" fmla="*/ 371118 h 581680"/>
                  <a:gd name="connsiteX112" fmla="*/ 53152 w 449954"/>
                  <a:gd name="connsiteY112" fmla="*/ 374410 h 581680"/>
                  <a:gd name="connsiteX113" fmla="*/ 53152 w 449954"/>
                  <a:gd name="connsiteY113" fmla="*/ 374273 h 581680"/>
                  <a:gd name="connsiteX114" fmla="*/ 53152 w 449954"/>
                  <a:gd name="connsiteY114" fmla="*/ 374547 h 581680"/>
                  <a:gd name="connsiteX115" fmla="*/ 53015 w 449954"/>
                  <a:gd name="connsiteY115" fmla="*/ 374959 h 581680"/>
                  <a:gd name="connsiteX116" fmla="*/ 53015 w 449954"/>
                  <a:gd name="connsiteY116" fmla="*/ 374684 h 581680"/>
                  <a:gd name="connsiteX117" fmla="*/ 52329 w 449954"/>
                  <a:gd name="connsiteY117" fmla="*/ 379897 h 581680"/>
                  <a:gd name="connsiteX118" fmla="*/ 52329 w 449954"/>
                  <a:gd name="connsiteY118" fmla="*/ 379759 h 581680"/>
                  <a:gd name="connsiteX119" fmla="*/ 52329 w 449954"/>
                  <a:gd name="connsiteY119" fmla="*/ 380033 h 581680"/>
                  <a:gd name="connsiteX120" fmla="*/ 52329 w 449954"/>
                  <a:gd name="connsiteY120" fmla="*/ 380445 h 581680"/>
                  <a:gd name="connsiteX121" fmla="*/ 52329 w 449954"/>
                  <a:gd name="connsiteY121" fmla="*/ 380308 h 581680"/>
                  <a:gd name="connsiteX122" fmla="*/ 52329 w 449954"/>
                  <a:gd name="connsiteY122" fmla="*/ 390595 h 581680"/>
                  <a:gd name="connsiteX123" fmla="*/ 53975 w 449954"/>
                  <a:gd name="connsiteY123" fmla="*/ 401568 h 581680"/>
                  <a:gd name="connsiteX124" fmla="*/ 53975 w 449954"/>
                  <a:gd name="connsiteY124" fmla="*/ 401568 h 581680"/>
                  <a:gd name="connsiteX125" fmla="*/ 56718 w 449954"/>
                  <a:gd name="connsiteY125" fmla="*/ 413364 h 581680"/>
                  <a:gd name="connsiteX126" fmla="*/ 60422 w 449954"/>
                  <a:gd name="connsiteY126" fmla="*/ 425022 h 581680"/>
                  <a:gd name="connsiteX127" fmla="*/ 60147 w 449954"/>
                  <a:gd name="connsiteY127" fmla="*/ 424474 h 581680"/>
                  <a:gd name="connsiteX128" fmla="*/ 72629 w 449954"/>
                  <a:gd name="connsiteY128" fmla="*/ 453688 h 581680"/>
                  <a:gd name="connsiteX129" fmla="*/ 72629 w 449954"/>
                  <a:gd name="connsiteY129" fmla="*/ 453688 h 581680"/>
                  <a:gd name="connsiteX130" fmla="*/ 72629 w 449954"/>
                  <a:gd name="connsiteY130" fmla="*/ 453826 h 581680"/>
                  <a:gd name="connsiteX131" fmla="*/ 72629 w 449954"/>
                  <a:gd name="connsiteY131" fmla="*/ 453963 h 581680"/>
                  <a:gd name="connsiteX132" fmla="*/ 72629 w 449954"/>
                  <a:gd name="connsiteY132" fmla="*/ 453963 h 581680"/>
                  <a:gd name="connsiteX133" fmla="*/ 83327 w 449954"/>
                  <a:gd name="connsiteY133" fmla="*/ 473577 h 581680"/>
                  <a:gd name="connsiteX134" fmla="*/ 95397 w 449954"/>
                  <a:gd name="connsiteY134" fmla="*/ 492779 h 581680"/>
                  <a:gd name="connsiteX135" fmla="*/ 95123 w 449954"/>
                  <a:gd name="connsiteY135" fmla="*/ 492231 h 581680"/>
                  <a:gd name="connsiteX136" fmla="*/ 110622 w 449954"/>
                  <a:gd name="connsiteY136" fmla="*/ 513764 h 581680"/>
                  <a:gd name="connsiteX137" fmla="*/ 85522 w 449954"/>
                  <a:gd name="connsiteY137" fmla="*/ 581522 h 581680"/>
                  <a:gd name="connsiteX138" fmla="*/ 76332 w 449954"/>
                  <a:gd name="connsiteY138" fmla="*/ 578367 h 581680"/>
                  <a:gd name="connsiteX139" fmla="*/ 60010 w 449954"/>
                  <a:gd name="connsiteY139" fmla="*/ 566983 h 581680"/>
                  <a:gd name="connsiteX140" fmla="*/ 51781 w 449954"/>
                  <a:gd name="connsiteY140" fmla="*/ 558341 h 581680"/>
                  <a:gd name="connsiteX141" fmla="*/ 43277 w 449954"/>
                  <a:gd name="connsiteY141" fmla="*/ 547643 h 581680"/>
                  <a:gd name="connsiteX142" fmla="*/ 29972 w 449954"/>
                  <a:gd name="connsiteY142" fmla="*/ 526109 h 581680"/>
                  <a:gd name="connsiteX143" fmla="*/ 24349 w 449954"/>
                  <a:gd name="connsiteY143" fmla="*/ 514587 h 581680"/>
                  <a:gd name="connsiteX144" fmla="*/ 19411 w 449954"/>
                  <a:gd name="connsiteY144" fmla="*/ 503341 h 581680"/>
                  <a:gd name="connsiteX145" fmla="*/ 11730 w 449954"/>
                  <a:gd name="connsiteY145" fmla="*/ 482492 h 581680"/>
                  <a:gd name="connsiteX146" fmla="*/ 9261 w 449954"/>
                  <a:gd name="connsiteY146" fmla="*/ 474811 h 581680"/>
                  <a:gd name="connsiteX147" fmla="*/ 5283 w 449954"/>
                  <a:gd name="connsiteY147" fmla="*/ 460546 h 581680"/>
                  <a:gd name="connsiteX148" fmla="*/ 346 w 449954"/>
                  <a:gd name="connsiteY148" fmla="*/ 432155 h 581680"/>
                  <a:gd name="connsiteX149" fmla="*/ 1717 w 449954"/>
                  <a:gd name="connsiteY149" fmla="*/ 411306 h 581680"/>
                  <a:gd name="connsiteX150" fmla="*/ 5695 w 449954"/>
                  <a:gd name="connsiteY150" fmla="*/ 406231 h 581680"/>
                  <a:gd name="connsiteX151" fmla="*/ 10084 w 449954"/>
                  <a:gd name="connsiteY151" fmla="*/ 408700 h 581680"/>
                  <a:gd name="connsiteX152" fmla="*/ 8987 w 449954"/>
                  <a:gd name="connsiteY152" fmla="*/ 412403 h 581680"/>
                  <a:gd name="connsiteX153" fmla="*/ 8575 w 449954"/>
                  <a:gd name="connsiteY153" fmla="*/ 413364 h 581680"/>
                  <a:gd name="connsiteX154" fmla="*/ 8164 w 449954"/>
                  <a:gd name="connsiteY154" fmla="*/ 415146 h 581680"/>
                  <a:gd name="connsiteX155" fmla="*/ 8164 w 449954"/>
                  <a:gd name="connsiteY155" fmla="*/ 414735 h 581680"/>
                  <a:gd name="connsiteX156" fmla="*/ 7478 w 449954"/>
                  <a:gd name="connsiteY156" fmla="*/ 419261 h 581680"/>
                  <a:gd name="connsiteX157" fmla="*/ 7478 w 449954"/>
                  <a:gd name="connsiteY157" fmla="*/ 418987 h 581680"/>
                  <a:gd name="connsiteX158" fmla="*/ 7478 w 449954"/>
                  <a:gd name="connsiteY158" fmla="*/ 429137 h 581680"/>
                  <a:gd name="connsiteX159" fmla="*/ 7478 w 449954"/>
                  <a:gd name="connsiteY159" fmla="*/ 429000 h 581680"/>
                  <a:gd name="connsiteX160" fmla="*/ 9947 w 449954"/>
                  <a:gd name="connsiteY160" fmla="*/ 446693 h 581680"/>
                  <a:gd name="connsiteX161" fmla="*/ 9947 w 449954"/>
                  <a:gd name="connsiteY161" fmla="*/ 446556 h 581680"/>
                  <a:gd name="connsiteX162" fmla="*/ 19136 w 449954"/>
                  <a:gd name="connsiteY162" fmla="*/ 479886 h 581680"/>
                  <a:gd name="connsiteX163" fmla="*/ 18999 w 449954"/>
                  <a:gd name="connsiteY163" fmla="*/ 479749 h 581680"/>
                  <a:gd name="connsiteX164" fmla="*/ 24486 w 449954"/>
                  <a:gd name="connsiteY164" fmla="*/ 494151 h 581680"/>
                  <a:gd name="connsiteX165" fmla="*/ 26817 w 449954"/>
                  <a:gd name="connsiteY165" fmla="*/ 500186 h 581680"/>
                  <a:gd name="connsiteX166" fmla="*/ 29835 w 449954"/>
                  <a:gd name="connsiteY166" fmla="*/ 506906 h 581680"/>
                  <a:gd name="connsiteX167" fmla="*/ 33950 w 449954"/>
                  <a:gd name="connsiteY167" fmla="*/ 515685 h 581680"/>
                  <a:gd name="connsiteX168" fmla="*/ 33675 w 449954"/>
                  <a:gd name="connsiteY168" fmla="*/ 515273 h 581680"/>
                  <a:gd name="connsiteX169" fmla="*/ 47529 w 449954"/>
                  <a:gd name="connsiteY169" fmla="*/ 539139 h 581680"/>
                  <a:gd name="connsiteX170" fmla="*/ 47391 w 449954"/>
                  <a:gd name="connsiteY170" fmla="*/ 539002 h 581680"/>
                  <a:gd name="connsiteX171" fmla="*/ 58364 w 449954"/>
                  <a:gd name="connsiteY171" fmla="*/ 553267 h 581680"/>
                  <a:gd name="connsiteX172" fmla="*/ 58090 w 449954"/>
                  <a:gd name="connsiteY172" fmla="*/ 552855 h 581680"/>
                  <a:gd name="connsiteX173" fmla="*/ 66045 w 449954"/>
                  <a:gd name="connsiteY173" fmla="*/ 560948 h 581680"/>
                  <a:gd name="connsiteX174" fmla="*/ 65634 w 449954"/>
                  <a:gd name="connsiteY174" fmla="*/ 560536 h 581680"/>
                  <a:gd name="connsiteX175" fmla="*/ 74412 w 449954"/>
                  <a:gd name="connsiteY175" fmla="*/ 567531 h 581680"/>
                  <a:gd name="connsiteX176" fmla="*/ 74275 w 449954"/>
                  <a:gd name="connsiteY176" fmla="*/ 567394 h 581680"/>
                  <a:gd name="connsiteX177" fmla="*/ 78252 w 449954"/>
                  <a:gd name="connsiteY177" fmla="*/ 569726 h 581680"/>
                  <a:gd name="connsiteX178" fmla="*/ 77841 w 449954"/>
                  <a:gd name="connsiteY178" fmla="*/ 569451 h 581680"/>
                  <a:gd name="connsiteX179" fmla="*/ 83739 w 449954"/>
                  <a:gd name="connsiteY179" fmla="*/ 572057 h 581680"/>
                  <a:gd name="connsiteX180" fmla="*/ 83190 w 449954"/>
                  <a:gd name="connsiteY180" fmla="*/ 571921 h 581680"/>
                  <a:gd name="connsiteX181" fmla="*/ 86894 w 449954"/>
                  <a:gd name="connsiteY181" fmla="*/ 573018 h 581680"/>
                  <a:gd name="connsiteX182" fmla="*/ 86756 w 449954"/>
                  <a:gd name="connsiteY182" fmla="*/ 573018 h 581680"/>
                  <a:gd name="connsiteX183" fmla="*/ 87031 w 449954"/>
                  <a:gd name="connsiteY183" fmla="*/ 573018 h 581680"/>
                  <a:gd name="connsiteX184" fmla="*/ 87305 w 449954"/>
                  <a:gd name="connsiteY184" fmla="*/ 573155 h 581680"/>
                  <a:gd name="connsiteX185" fmla="*/ 87168 w 449954"/>
                  <a:gd name="connsiteY185" fmla="*/ 573155 h 581680"/>
                  <a:gd name="connsiteX186" fmla="*/ 88951 w 449954"/>
                  <a:gd name="connsiteY186" fmla="*/ 573429 h 581680"/>
                  <a:gd name="connsiteX187" fmla="*/ 88402 w 449954"/>
                  <a:gd name="connsiteY187" fmla="*/ 573429 h 581680"/>
                  <a:gd name="connsiteX188" fmla="*/ 92243 w 449954"/>
                  <a:gd name="connsiteY188" fmla="*/ 573566 h 581680"/>
                  <a:gd name="connsiteX189" fmla="*/ 92106 w 449954"/>
                  <a:gd name="connsiteY189" fmla="*/ 573566 h 581680"/>
                  <a:gd name="connsiteX190" fmla="*/ 95946 w 449954"/>
                  <a:gd name="connsiteY190" fmla="*/ 573018 h 581680"/>
                  <a:gd name="connsiteX191" fmla="*/ 98003 w 449954"/>
                  <a:gd name="connsiteY191" fmla="*/ 572469 h 581680"/>
                  <a:gd name="connsiteX192" fmla="*/ 97592 w 449954"/>
                  <a:gd name="connsiteY192" fmla="*/ 572606 h 581680"/>
                  <a:gd name="connsiteX193" fmla="*/ 101295 w 449954"/>
                  <a:gd name="connsiteY193" fmla="*/ 571098 h 581680"/>
                  <a:gd name="connsiteX194" fmla="*/ 100884 w 449954"/>
                  <a:gd name="connsiteY194" fmla="*/ 571372 h 581680"/>
                  <a:gd name="connsiteX195" fmla="*/ 102667 w 449954"/>
                  <a:gd name="connsiteY195" fmla="*/ 570274 h 581680"/>
                  <a:gd name="connsiteX196" fmla="*/ 102255 w 449954"/>
                  <a:gd name="connsiteY196" fmla="*/ 570549 h 581680"/>
                  <a:gd name="connsiteX197" fmla="*/ 105684 w 449954"/>
                  <a:gd name="connsiteY197" fmla="*/ 567943 h 581680"/>
                  <a:gd name="connsiteX198" fmla="*/ 105273 w 449954"/>
                  <a:gd name="connsiteY198" fmla="*/ 568217 h 581680"/>
                  <a:gd name="connsiteX199" fmla="*/ 109525 w 449954"/>
                  <a:gd name="connsiteY199" fmla="*/ 563965 h 581680"/>
                  <a:gd name="connsiteX200" fmla="*/ 109388 w 449954"/>
                  <a:gd name="connsiteY200" fmla="*/ 564102 h 581680"/>
                  <a:gd name="connsiteX201" fmla="*/ 111994 w 449954"/>
                  <a:gd name="connsiteY201" fmla="*/ 560673 h 581680"/>
                  <a:gd name="connsiteX202" fmla="*/ 111719 w 449954"/>
                  <a:gd name="connsiteY202" fmla="*/ 561085 h 581680"/>
                  <a:gd name="connsiteX203" fmla="*/ 114874 w 449954"/>
                  <a:gd name="connsiteY203" fmla="*/ 555873 h 581680"/>
                  <a:gd name="connsiteX204" fmla="*/ 114874 w 449954"/>
                  <a:gd name="connsiteY204" fmla="*/ 555873 h 581680"/>
                  <a:gd name="connsiteX205" fmla="*/ 120361 w 449954"/>
                  <a:gd name="connsiteY205" fmla="*/ 543391 h 581680"/>
                  <a:gd name="connsiteX206" fmla="*/ 120224 w 449954"/>
                  <a:gd name="connsiteY206" fmla="*/ 543803 h 581680"/>
                  <a:gd name="connsiteX207" fmla="*/ 121046 w 449954"/>
                  <a:gd name="connsiteY207" fmla="*/ 541334 h 581680"/>
                  <a:gd name="connsiteX208" fmla="*/ 113777 w 449954"/>
                  <a:gd name="connsiteY208" fmla="*/ 532418 h 581680"/>
                  <a:gd name="connsiteX209" fmla="*/ 100884 w 449954"/>
                  <a:gd name="connsiteY209" fmla="*/ 515548 h 581680"/>
                  <a:gd name="connsiteX210" fmla="*/ 85385 w 449954"/>
                  <a:gd name="connsiteY210" fmla="*/ 493054 h 581680"/>
                  <a:gd name="connsiteX211" fmla="*/ 56855 w 449954"/>
                  <a:gd name="connsiteY211" fmla="*/ 439424 h 581680"/>
                  <a:gd name="connsiteX212" fmla="*/ 48077 w 449954"/>
                  <a:gd name="connsiteY212" fmla="*/ 413226 h 581680"/>
                  <a:gd name="connsiteX213" fmla="*/ 43825 w 449954"/>
                  <a:gd name="connsiteY213" fmla="*/ 385932 h 581680"/>
                  <a:gd name="connsiteX214" fmla="*/ 44511 w 449954"/>
                  <a:gd name="connsiteY214" fmla="*/ 374959 h 581680"/>
                  <a:gd name="connsiteX215" fmla="*/ 46980 w 449954"/>
                  <a:gd name="connsiteY215" fmla="*/ 366317 h 581680"/>
                  <a:gd name="connsiteX216" fmla="*/ 51369 w 449954"/>
                  <a:gd name="connsiteY216" fmla="*/ 360694 h 581680"/>
                  <a:gd name="connsiteX217" fmla="*/ 58364 w 449954"/>
                  <a:gd name="connsiteY217" fmla="*/ 356717 h 581680"/>
                  <a:gd name="connsiteX218" fmla="*/ 73452 w 449954"/>
                  <a:gd name="connsiteY218" fmla="*/ 360557 h 581680"/>
                  <a:gd name="connsiteX219" fmla="*/ 89363 w 449954"/>
                  <a:gd name="connsiteY219" fmla="*/ 376879 h 581680"/>
                  <a:gd name="connsiteX220" fmla="*/ 96906 w 449954"/>
                  <a:gd name="connsiteY220" fmla="*/ 387578 h 581680"/>
                  <a:gd name="connsiteX221" fmla="*/ 104999 w 449954"/>
                  <a:gd name="connsiteY221" fmla="*/ 400333 h 581680"/>
                  <a:gd name="connsiteX222" fmla="*/ 119538 w 449954"/>
                  <a:gd name="connsiteY222" fmla="*/ 427354 h 581680"/>
                  <a:gd name="connsiteX223" fmla="*/ 129687 w 449954"/>
                  <a:gd name="connsiteY223" fmla="*/ 453688 h 581680"/>
                  <a:gd name="connsiteX224" fmla="*/ 135860 w 449954"/>
                  <a:gd name="connsiteY224" fmla="*/ 484412 h 581680"/>
                  <a:gd name="connsiteX225" fmla="*/ 131196 w 449954"/>
                  <a:gd name="connsiteY225" fmla="*/ 536945 h 581680"/>
                  <a:gd name="connsiteX226" fmla="*/ 130922 w 449954"/>
                  <a:gd name="connsiteY226" fmla="*/ 538179 h 581680"/>
                  <a:gd name="connsiteX227" fmla="*/ 132842 w 449954"/>
                  <a:gd name="connsiteY227" fmla="*/ 540374 h 581680"/>
                  <a:gd name="connsiteX228" fmla="*/ 144501 w 449954"/>
                  <a:gd name="connsiteY228" fmla="*/ 552444 h 581680"/>
                  <a:gd name="connsiteX229" fmla="*/ 151496 w 449954"/>
                  <a:gd name="connsiteY229" fmla="*/ 558067 h 581680"/>
                  <a:gd name="connsiteX230" fmla="*/ 150947 w 449954"/>
                  <a:gd name="connsiteY230" fmla="*/ 557793 h 581680"/>
                  <a:gd name="connsiteX231" fmla="*/ 154788 w 449954"/>
                  <a:gd name="connsiteY231" fmla="*/ 560125 h 581680"/>
                  <a:gd name="connsiteX232" fmla="*/ 154788 w 449954"/>
                  <a:gd name="connsiteY232" fmla="*/ 560125 h 581680"/>
                  <a:gd name="connsiteX233" fmla="*/ 158354 w 449954"/>
                  <a:gd name="connsiteY233" fmla="*/ 561496 h 581680"/>
                  <a:gd name="connsiteX234" fmla="*/ 158217 w 449954"/>
                  <a:gd name="connsiteY234" fmla="*/ 561359 h 581680"/>
                  <a:gd name="connsiteX235" fmla="*/ 162194 w 449954"/>
                  <a:gd name="connsiteY235" fmla="*/ 562319 h 581680"/>
                  <a:gd name="connsiteX236" fmla="*/ 161509 w 449954"/>
                  <a:gd name="connsiteY236" fmla="*/ 562182 h 581680"/>
                  <a:gd name="connsiteX237" fmla="*/ 163429 w 449954"/>
                  <a:gd name="connsiteY237" fmla="*/ 562457 h 581680"/>
                  <a:gd name="connsiteX238" fmla="*/ 163017 w 449954"/>
                  <a:gd name="connsiteY238" fmla="*/ 562457 h 581680"/>
                  <a:gd name="connsiteX239" fmla="*/ 167406 w 449954"/>
                  <a:gd name="connsiteY239" fmla="*/ 562457 h 581680"/>
                  <a:gd name="connsiteX240" fmla="*/ 166721 w 449954"/>
                  <a:gd name="connsiteY240" fmla="*/ 562457 h 581680"/>
                  <a:gd name="connsiteX241" fmla="*/ 168367 w 449954"/>
                  <a:gd name="connsiteY241" fmla="*/ 562182 h 581680"/>
                  <a:gd name="connsiteX242" fmla="*/ 170287 w 449954"/>
                  <a:gd name="connsiteY242" fmla="*/ 561634 h 581680"/>
                  <a:gd name="connsiteX243" fmla="*/ 170150 w 449954"/>
                  <a:gd name="connsiteY243" fmla="*/ 561634 h 581680"/>
                  <a:gd name="connsiteX244" fmla="*/ 173304 w 449954"/>
                  <a:gd name="connsiteY244" fmla="*/ 560399 h 581680"/>
                  <a:gd name="connsiteX245" fmla="*/ 173167 w 449954"/>
                  <a:gd name="connsiteY245" fmla="*/ 560399 h 581680"/>
                  <a:gd name="connsiteX246" fmla="*/ 173441 w 449954"/>
                  <a:gd name="connsiteY246" fmla="*/ 560262 h 581680"/>
                  <a:gd name="connsiteX247" fmla="*/ 173716 w 449954"/>
                  <a:gd name="connsiteY247" fmla="*/ 560125 h 581680"/>
                  <a:gd name="connsiteX248" fmla="*/ 173579 w 449954"/>
                  <a:gd name="connsiteY248" fmla="*/ 560125 h 581680"/>
                  <a:gd name="connsiteX249" fmla="*/ 176870 w 449954"/>
                  <a:gd name="connsiteY249" fmla="*/ 558067 h 581680"/>
                  <a:gd name="connsiteX250" fmla="*/ 176733 w 449954"/>
                  <a:gd name="connsiteY250" fmla="*/ 558205 h 581680"/>
                  <a:gd name="connsiteX251" fmla="*/ 179339 w 449954"/>
                  <a:gd name="connsiteY251" fmla="*/ 556147 h 581680"/>
                  <a:gd name="connsiteX252" fmla="*/ 179202 w 449954"/>
                  <a:gd name="connsiteY252" fmla="*/ 556147 h 581680"/>
                  <a:gd name="connsiteX253" fmla="*/ 182220 w 449954"/>
                  <a:gd name="connsiteY253" fmla="*/ 552992 h 581680"/>
                  <a:gd name="connsiteX254" fmla="*/ 181808 w 449954"/>
                  <a:gd name="connsiteY254" fmla="*/ 553404 h 581680"/>
                  <a:gd name="connsiteX255" fmla="*/ 184414 w 449954"/>
                  <a:gd name="connsiteY255" fmla="*/ 550112 h 581680"/>
                  <a:gd name="connsiteX256" fmla="*/ 184277 w 449954"/>
                  <a:gd name="connsiteY256" fmla="*/ 550249 h 581680"/>
                  <a:gd name="connsiteX257" fmla="*/ 190038 w 449954"/>
                  <a:gd name="connsiteY257" fmla="*/ 540648 h 581680"/>
                  <a:gd name="connsiteX258" fmla="*/ 189764 w 449954"/>
                  <a:gd name="connsiteY258" fmla="*/ 541196 h 581680"/>
                  <a:gd name="connsiteX259" fmla="*/ 194015 w 449954"/>
                  <a:gd name="connsiteY259" fmla="*/ 530773 h 581680"/>
                  <a:gd name="connsiteX260" fmla="*/ 198130 w 449954"/>
                  <a:gd name="connsiteY260" fmla="*/ 515136 h 581680"/>
                  <a:gd name="connsiteX261" fmla="*/ 198130 w 449954"/>
                  <a:gd name="connsiteY261" fmla="*/ 515548 h 581680"/>
                  <a:gd name="connsiteX262" fmla="*/ 200599 w 449954"/>
                  <a:gd name="connsiteY262" fmla="*/ 496894 h 581680"/>
                  <a:gd name="connsiteX263" fmla="*/ 200599 w 449954"/>
                  <a:gd name="connsiteY263" fmla="*/ 497031 h 581680"/>
                  <a:gd name="connsiteX264" fmla="*/ 200599 w 449954"/>
                  <a:gd name="connsiteY264" fmla="*/ 496757 h 581680"/>
                  <a:gd name="connsiteX265" fmla="*/ 200599 w 449954"/>
                  <a:gd name="connsiteY265" fmla="*/ 496757 h 581680"/>
                  <a:gd name="connsiteX266" fmla="*/ 200599 w 449954"/>
                  <a:gd name="connsiteY266" fmla="*/ 496619 h 581680"/>
                  <a:gd name="connsiteX267" fmla="*/ 200462 w 449954"/>
                  <a:gd name="connsiteY267" fmla="*/ 472205 h 581680"/>
                  <a:gd name="connsiteX268" fmla="*/ 200462 w 449954"/>
                  <a:gd name="connsiteY268" fmla="*/ 472205 h 581680"/>
                  <a:gd name="connsiteX269" fmla="*/ 200462 w 449954"/>
                  <a:gd name="connsiteY269" fmla="*/ 472068 h 581680"/>
                  <a:gd name="connsiteX270" fmla="*/ 200462 w 449954"/>
                  <a:gd name="connsiteY270" fmla="*/ 471931 h 581680"/>
                  <a:gd name="connsiteX271" fmla="*/ 200462 w 449954"/>
                  <a:gd name="connsiteY271" fmla="*/ 472068 h 581680"/>
                  <a:gd name="connsiteX272" fmla="*/ 199776 w 449954"/>
                  <a:gd name="connsiteY272" fmla="*/ 465073 h 581680"/>
                  <a:gd name="connsiteX273" fmla="*/ 184963 w 449954"/>
                  <a:gd name="connsiteY273" fmla="*/ 443539 h 581680"/>
                  <a:gd name="connsiteX274" fmla="*/ 178242 w 449954"/>
                  <a:gd name="connsiteY274" fmla="*/ 433526 h 581680"/>
                  <a:gd name="connsiteX275" fmla="*/ 175499 w 449954"/>
                  <a:gd name="connsiteY275" fmla="*/ 428862 h 581680"/>
                  <a:gd name="connsiteX276" fmla="*/ 160823 w 449954"/>
                  <a:gd name="connsiteY276" fmla="*/ 403351 h 581680"/>
                  <a:gd name="connsiteX277" fmla="*/ 153142 w 449954"/>
                  <a:gd name="connsiteY277" fmla="*/ 388400 h 581680"/>
                  <a:gd name="connsiteX278" fmla="*/ 141758 w 449954"/>
                  <a:gd name="connsiteY278" fmla="*/ 365906 h 581680"/>
                  <a:gd name="connsiteX279" fmla="*/ 139151 w 449954"/>
                  <a:gd name="connsiteY279" fmla="*/ 360008 h 581680"/>
                  <a:gd name="connsiteX280" fmla="*/ 132568 w 449954"/>
                  <a:gd name="connsiteY280" fmla="*/ 345195 h 581680"/>
                  <a:gd name="connsiteX281" fmla="*/ 119675 w 449954"/>
                  <a:gd name="connsiteY281" fmla="*/ 313923 h 581680"/>
                  <a:gd name="connsiteX282" fmla="*/ 115697 w 449954"/>
                  <a:gd name="connsiteY282" fmla="*/ 300892 h 581680"/>
                  <a:gd name="connsiteX283" fmla="*/ 113914 w 449954"/>
                  <a:gd name="connsiteY283" fmla="*/ 291840 h 581680"/>
                  <a:gd name="connsiteX284" fmla="*/ 115148 w 449954"/>
                  <a:gd name="connsiteY284" fmla="*/ 286079 h 581680"/>
                  <a:gd name="connsiteX285" fmla="*/ 119949 w 449954"/>
                  <a:gd name="connsiteY285" fmla="*/ 281690 h 581680"/>
                  <a:gd name="connsiteX286" fmla="*/ 125710 w 449954"/>
                  <a:gd name="connsiteY286" fmla="*/ 280318 h 581680"/>
                  <a:gd name="connsiteX287" fmla="*/ 131196 w 449954"/>
                  <a:gd name="connsiteY287" fmla="*/ 282376 h 581680"/>
                  <a:gd name="connsiteX288" fmla="*/ 138603 w 449954"/>
                  <a:gd name="connsiteY288" fmla="*/ 289371 h 581680"/>
                  <a:gd name="connsiteX289" fmla="*/ 147244 w 449954"/>
                  <a:gd name="connsiteY289" fmla="*/ 300481 h 581680"/>
                  <a:gd name="connsiteX290" fmla="*/ 176870 w 449954"/>
                  <a:gd name="connsiteY290" fmla="*/ 352053 h 581680"/>
                  <a:gd name="connsiteX291" fmla="*/ 199365 w 449954"/>
                  <a:gd name="connsiteY291" fmla="*/ 410072 h 581680"/>
                  <a:gd name="connsiteX292" fmla="*/ 209789 w 449954"/>
                  <a:gd name="connsiteY292" fmla="*/ 460546 h 581680"/>
                  <a:gd name="connsiteX293" fmla="*/ 222682 w 449954"/>
                  <a:gd name="connsiteY293" fmla="*/ 476320 h 581680"/>
                  <a:gd name="connsiteX294" fmla="*/ 222545 w 449954"/>
                  <a:gd name="connsiteY294" fmla="*/ 476045 h 581680"/>
                  <a:gd name="connsiteX295" fmla="*/ 242707 w 449954"/>
                  <a:gd name="connsiteY295" fmla="*/ 496483 h 581680"/>
                  <a:gd name="connsiteX296" fmla="*/ 242707 w 449954"/>
                  <a:gd name="connsiteY296" fmla="*/ 496483 h 581680"/>
                  <a:gd name="connsiteX297" fmla="*/ 242707 w 449954"/>
                  <a:gd name="connsiteY297" fmla="*/ 496483 h 581680"/>
                  <a:gd name="connsiteX298" fmla="*/ 243256 w 449954"/>
                  <a:gd name="connsiteY298" fmla="*/ 496894 h 581680"/>
                  <a:gd name="connsiteX299" fmla="*/ 242982 w 449954"/>
                  <a:gd name="connsiteY299" fmla="*/ 496619 h 581680"/>
                  <a:gd name="connsiteX300" fmla="*/ 252308 w 449954"/>
                  <a:gd name="connsiteY300" fmla="*/ 503615 h 581680"/>
                  <a:gd name="connsiteX301" fmla="*/ 252171 w 449954"/>
                  <a:gd name="connsiteY301" fmla="*/ 503477 h 581680"/>
                  <a:gd name="connsiteX302" fmla="*/ 257246 w 449954"/>
                  <a:gd name="connsiteY302" fmla="*/ 506495 h 581680"/>
                  <a:gd name="connsiteX303" fmla="*/ 260127 w 449954"/>
                  <a:gd name="connsiteY303" fmla="*/ 507729 h 581680"/>
                  <a:gd name="connsiteX304" fmla="*/ 264104 w 449954"/>
                  <a:gd name="connsiteY304" fmla="*/ 508964 h 581680"/>
                  <a:gd name="connsiteX305" fmla="*/ 270414 w 449954"/>
                  <a:gd name="connsiteY305" fmla="*/ 509924 h 581680"/>
                  <a:gd name="connsiteX306" fmla="*/ 270276 w 449954"/>
                  <a:gd name="connsiteY306" fmla="*/ 509924 h 581680"/>
                  <a:gd name="connsiteX307" fmla="*/ 270414 w 449954"/>
                  <a:gd name="connsiteY307" fmla="*/ 509924 h 581680"/>
                  <a:gd name="connsiteX308" fmla="*/ 270962 w 449954"/>
                  <a:gd name="connsiteY308" fmla="*/ 509924 h 581680"/>
                  <a:gd name="connsiteX309" fmla="*/ 270551 w 449954"/>
                  <a:gd name="connsiteY309" fmla="*/ 509924 h 581680"/>
                  <a:gd name="connsiteX310" fmla="*/ 274117 w 449954"/>
                  <a:gd name="connsiteY310" fmla="*/ 509787 h 581680"/>
                  <a:gd name="connsiteX311" fmla="*/ 273980 w 449954"/>
                  <a:gd name="connsiteY311" fmla="*/ 509787 h 581680"/>
                  <a:gd name="connsiteX312" fmla="*/ 274117 w 449954"/>
                  <a:gd name="connsiteY312" fmla="*/ 509787 h 581680"/>
                  <a:gd name="connsiteX313" fmla="*/ 274666 w 449954"/>
                  <a:gd name="connsiteY313" fmla="*/ 509787 h 581680"/>
                  <a:gd name="connsiteX314" fmla="*/ 274391 w 449954"/>
                  <a:gd name="connsiteY314" fmla="*/ 509787 h 581680"/>
                  <a:gd name="connsiteX315" fmla="*/ 277958 w 449954"/>
                  <a:gd name="connsiteY315" fmla="*/ 509238 h 581680"/>
                  <a:gd name="connsiteX316" fmla="*/ 277683 w 449954"/>
                  <a:gd name="connsiteY316" fmla="*/ 509238 h 581680"/>
                  <a:gd name="connsiteX317" fmla="*/ 283581 w 449954"/>
                  <a:gd name="connsiteY317" fmla="*/ 507593 h 581680"/>
                  <a:gd name="connsiteX318" fmla="*/ 283444 w 449954"/>
                  <a:gd name="connsiteY318" fmla="*/ 507593 h 581680"/>
                  <a:gd name="connsiteX319" fmla="*/ 287833 w 449954"/>
                  <a:gd name="connsiteY319" fmla="*/ 505672 h 581680"/>
                  <a:gd name="connsiteX320" fmla="*/ 287147 w 449954"/>
                  <a:gd name="connsiteY320" fmla="*/ 505947 h 581680"/>
                  <a:gd name="connsiteX321" fmla="*/ 290850 w 449954"/>
                  <a:gd name="connsiteY321" fmla="*/ 503889 h 581680"/>
                  <a:gd name="connsiteX322" fmla="*/ 290713 w 449954"/>
                  <a:gd name="connsiteY322" fmla="*/ 503889 h 581680"/>
                  <a:gd name="connsiteX323" fmla="*/ 294417 w 449954"/>
                  <a:gd name="connsiteY323" fmla="*/ 501146 h 581680"/>
                  <a:gd name="connsiteX324" fmla="*/ 294279 w 449954"/>
                  <a:gd name="connsiteY324" fmla="*/ 501283 h 581680"/>
                  <a:gd name="connsiteX325" fmla="*/ 298394 w 449954"/>
                  <a:gd name="connsiteY325" fmla="*/ 497168 h 581680"/>
                  <a:gd name="connsiteX326" fmla="*/ 302509 w 449954"/>
                  <a:gd name="connsiteY326" fmla="*/ 491682 h 581680"/>
                  <a:gd name="connsiteX327" fmla="*/ 304429 w 449954"/>
                  <a:gd name="connsiteY327" fmla="*/ 488390 h 581680"/>
                  <a:gd name="connsiteX328" fmla="*/ 307035 w 449954"/>
                  <a:gd name="connsiteY328" fmla="*/ 482218 h 581680"/>
                  <a:gd name="connsiteX329" fmla="*/ 306761 w 449954"/>
                  <a:gd name="connsiteY329" fmla="*/ 482903 h 581680"/>
                  <a:gd name="connsiteX330" fmla="*/ 310876 w 449954"/>
                  <a:gd name="connsiteY330" fmla="*/ 467130 h 581680"/>
                  <a:gd name="connsiteX331" fmla="*/ 313208 w 449954"/>
                  <a:gd name="connsiteY331" fmla="*/ 450122 h 581680"/>
                  <a:gd name="connsiteX332" fmla="*/ 313070 w 449954"/>
                  <a:gd name="connsiteY332" fmla="*/ 426942 h 581680"/>
                  <a:gd name="connsiteX333" fmla="*/ 313208 w 449954"/>
                  <a:gd name="connsiteY333" fmla="*/ 427765 h 581680"/>
                  <a:gd name="connsiteX334" fmla="*/ 307173 w 449954"/>
                  <a:gd name="connsiteY334" fmla="*/ 386755 h 581680"/>
                  <a:gd name="connsiteX335" fmla="*/ 307310 w 449954"/>
                  <a:gd name="connsiteY335" fmla="*/ 387303 h 581680"/>
                  <a:gd name="connsiteX336" fmla="*/ 304155 w 449954"/>
                  <a:gd name="connsiteY336" fmla="*/ 373450 h 581680"/>
                  <a:gd name="connsiteX337" fmla="*/ 290028 w 449954"/>
                  <a:gd name="connsiteY337" fmla="*/ 359048 h 581680"/>
                  <a:gd name="connsiteX338" fmla="*/ 268082 w 449954"/>
                  <a:gd name="connsiteY338" fmla="*/ 332027 h 581680"/>
                  <a:gd name="connsiteX339" fmla="*/ 253680 w 449954"/>
                  <a:gd name="connsiteY339" fmla="*/ 310356 h 581680"/>
                  <a:gd name="connsiteX340" fmla="*/ 244902 w 449954"/>
                  <a:gd name="connsiteY340" fmla="*/ 296503 h 581680"/>
                  <a:gd name="connsiteX341" fmla="*/ 233792 w 449954"/>
                  <a:gd name="connsiteY341" fmla="*/ 278124 h 581680"/>
                  <a:gd name="connsiteX342" fmla="*/ 220762 w 449954"/>
                  <a:gd name="connsiteY342" fmla="*/ 255081 h 581680"/>
                  <a:gd name="connsiteX343" fmla="*/ 215687 w 449954"/>
                  <a:gd name="connsiteY343" fmla="*/ 244245 h 581680"/>
                  <a:gd name="connsiteX344" fmla="*/ 211983 w 449954"/>
                  <a:gd name="connsiteY344" fmla="*/ 234507 h 581680"/>
                  <a:gd name="connsiteX345" fmla="*/ 211298 w 449954"/>
                  <a:gd name="connsiteY345" fmla="*/ 231489 h 581680"/>
                  <a:gd name="connsiteX346" fmla="*/ 211023 w 449954"/>
                  <a:gd name="connsiteY346" fmla="*/ 229157 h 581680"/>
                  <a:gd name="connsiteX347" fmla="*/ 211023 w 449954"/>
                  <a:gd name="connsiteY347" fmla="*/ 226140 h 581680"/>
                  <a:gd name="connsiteX348" fmla="*/ 212944 w 449954"/>
                  <a:gd name="connsiteY348" fmla="*/ 217773 h 581680"/>
                  <a:gd name="connsiteX349" fmla="*/ 220213 w 449954"/>
                  <a:gd name="connsiteY349" fmla="*/ 213658 h 581680"/>
                  <a:gd name="connsiteX350" fmla="*/ 222408 w 449954"/>
                  <a:gd name="connsiteY350" fmla="*/ 214070 h 581680"/>
                  <a:gd name="connsiteX351" fmla="*/ 221585 w 449954"/>
                  <a:gd name="connsiteY351" fmla="*/ 213933 h 581680"/>
                  <a:gd name="connsiteX352" fmla="*/ 226797 w 449954"/>
                  <a:gd name="connsiteY352" fmla="*/ 215030 h 581680"/>
                  <a:gd name="connsiteX353" fmla="*/ 231734 w 449954"/>
                  <a:gd name="connsiteY353" fmla="*/ 217499 h 581680"/>
                  <a:gd name="connsiteX354" fmla="*/ 239004 w 449954"/>
                  <a:gd name="connsiteY354" fmla="*/ 224494 h 581680"/>
                  <a:gd name="connsiteX355" fmla="*/ 255189 w 449954"/>
                  <a:gd name="connsiteY355" fmla="*/ 246166 h 581680"/>
                  <a:gd name="connsiteX356" fmla="*/ 255052 w 449954"/>
                  <a:gd name="connsiteY356" fmla="*/ 246028 h 581680"/>
                  <a:gd name="connsiteX357" fmla="*/ 269454 w 449954"/>
                  <a:gd name="connsiteY357" fmla="*/ 267425 h 581680"/>
                  <a:gd name="connsiteX358" fmla="*/ 280426 w 449954"/>
                  <a:gd name="connsiteY358" fmla="*/ 285530 h 581680"/>
                  <a:gd name="connsiteX359" fmla="*/ 294965 w 449954"/>
                  <a:gd name="connsiteY359" fmla="*/ 313099 h 581680"/>
                  <a:gd name="connsiteX360" fmla="*/ 315265 w 449954"/>
                  <a:gd name="connsiteY360" fmla="*/ 368512 h 581680"/>
                  <a:gd name="connsiteX361" fmla="*/ 316362 w 449954"/>
                  <a:gd name="connsiteY361" fmla="*/ 369610 h 581680"/>
                  <a:gd name="connsiteX362" fmla="*/ 325278 w 449954"/>
                  <a:gd name="connsiteY362" fmla="*/ 376468 h 581680"/>
                  <a:gd name="connsiteX363" fmla="*/ 325140 w 449954"/>
                  <a:gd name="connsiteY363" fmla="*/ 376330 h 581680"/>
                  <a:gd name="connsiteX364" fmla="*/ 337896 w 449954"/>
                  <a:gd name="connsiteY364" fmla="*/ 383737 h 581680"/>
                  <a:gd name="connsiteX365" fmla="*/ 337211 w 449954"/>
                  <a:gd name="connsiteY365" fmla="*/ 383462 h 581680"/>
                  <a:gd name="connsiteX366" fmla="*/ 341188 w 449954"/>
                  <a:gd name="connsiteY366" fmla="*/ 385383 h 581680"/>
                  <a:gd name="connsiteX367" fmla="*/ 340503 w 449954"/>
                  <a:gd name="connsiteY367" fmla="*/ 385108 h 581680"/>
                  <a:gd name="connsiteX368" fmla="*/ 344206 w 449954"/>
                  <a:gd name="connsiteY368" fmla="*/ 386206 h 581680"/>
                  <a:gd name="connsiteX369" fmla="*/ 348046 w 449954"/>
                  <a:gd name="connsiteY369" fmla="*/ 386755 h 581680"/>
                  <a:gd name="connsiteX370" fmla="*/ 347498 w 449954"/>
                  <a:gd name="connsiteY370" fmla="*/ 386755 h 581680"/>
                  <a:gd name="connsiteX371" fmla="*/ 349006 w 449954"/>
                  <a:gd name="connsiteY371" fmla="*/ 386617 h 581680"/>
                  <a:gd name="connsiteX372" fmla="*/ 350378 w 449954"/>
                  <a:gd name="connsiteY372" fmla="*/ 386343 h 581680"/>
                  <a:gd name="connsiteX373" fmla="*/ 352161 w 449954"/>
                  <a:gd name="connsiteY373" fmla="*/ 385794 h 581680"/>
                  <a:gd name="connsiteX374" fmla="*/ 355864 w 449954"/>
                  <a:gd name="connsiteY374" fmla="*/ 384011 h 581680"/>
                  <a:gd name="connsiteX375" fmla="*/ 355179 w 449954"/>
                  <a:gd name="connsiteY375" fmla="*/ 384285 h 581680"/>
                  <a:gd name="connsiteX376" fmla="*/ 359156 w 449954"/>
                  <a:gd name="connsiteY376" fmla="*/ 381954 h 581680"/>
                  <a:gd name="connsiteX377" fmla="*/ 358470 w 449954"/>
                  <a:gd name="connsiteY377" fmla="*/ 382365 h 581680"/>
                  <a:gd name="connsiteX378" fmla="*/ 361762 w 449954"/>
                  <a:gd name="connsiteY378" fmla="*/ 379759 h 581680"/>
                  <a:gd name="connsiteX379" fmla="*/ 366563 w 449954"/>
                  <a:gd name="connsiteY379" fmla="*/ 374959 h 581680"/>
                  <a:gd name="connsiteX380" fmla="*/ 366151 w 449954"/>
                  <a:gd name="connsiteY380" fmla="*/ 375507 h 581680"/>
                  <a:gd name="connsiteX381" fmla="*/ 370129 w 449954"/>
                  <a:gd name="connsiteY381" fmla="*/ 370569 h 581680"/>
                  <a:gd name="connsiteX382" fmla="*/ 369992 w 449954"/>
                  <a:gd name="connsiteY382" fmla="*/ 370844 h 581680"/>
                  <a:gd name="connsiteX383" fmla="*/ 370266 w 449954"/>
                  <a:gd name="connsiteY383" fmla="*/ 370295 h 581680"/>
                  <a:gd name="connsiteX384" fmla="*/ 370403 w 449954"/>
                  <a:gd name="connsiteY384" fmla="*/ 370158 h 581680"/>
                  <a:gd name="connsiteX385" fmla="*/ 370266 w 449954"/>
                  <a:gd name="connsiteY385" fmla="*/ 370295 h 581680"/>
                  <a:gd name="connsiteX386" fmla="*/ 372049 w 449954"/>
                  <a:gd name="connsiteY386" fmla="*/ 367415 h 581680"/>
                  <a:gd name="connsiteX387" fmla="*/ 371912 w 449954"/>
                  <a:gd name="connsiteY387" fmla="*/ 367552 h 581680"/>
                  <a:gd name="connsiteX388" fmla="*/ 375341 w 449954"/>
                  <a:gd name="connsiteY388" fmla="*/ 359459 h 581680"/>
                  <a:gd name="connsiteX389" fmla="*/ 375341 w 449954"/>
                  <a:gd name="connsiteY389" fmla="*/ 359459 h 581680"/>
                  <a:gd name="connsiteX390" fmla="*/ 378770 w 449954"/>
                  <a:gd name="connsiteY390" fmla="*/ 346704 h 581680"/>
                  <a:gd name="connsiteX391" fmla="*/ 381102 w 449954"/>
                  <a:gd name="connsiteY391" fmla="*/ 330930 h 581680"/>
                  <a:gd name="connsiteX392" fmla="*/ 381102 w 449954"/>
                  <a:gd name="connsiteY392" fmla="*/ 318037 h 581680"/>
                  <a:gd name="connsiteX393" fmla="*/ 381102 w 449954"/>
                  <a:gd name="connsiteY393" fmla="*/ 318175 h 581680"/>
                  <a:gd name="connsiteX394" fmla="*/ 381102 w 449954"/>
                  <a:gd name="connsiteY394" fmla="*/ 317626 h 581680"/>
                  <a:gd name="connsiteX395" fmla="*/ 381102 w 449954"/>
                  <a:gd name="connsiteY395" fmla="*/ 317352 h 581680"/>
                  <a:gd name="connsiteX396" fmla="*/ 381102 w 449954"/>
                  <a:gd name="connsiteY396" fmla="*/ 317489 h 581680"/>
                  <a:gd name="connsiteX397" fmla="*/ 378222 w 449954"/>
                  <a:gd name="connsiteY397" fmla="*/ 296778 h 581680"/>
                  <a:gd name="connsiteX398" fmla="*/ 370403 w 449954"/>
                  <a:gd name="connsiteY398" fmla="*/ 268522 h 581680"/>
                  <a:gd name="connsiteX399" fmla="*/ 370403 w 449954"/>
                  <a:gd name="connsiteY399" fmla="*/ 268660 h 581680"/>
                  <a:gd name="connsiteX400" fmla="*/ 359705 w 449954"/>
                  <a:gd name="connsiteY400" fmla="*/ 241639 h 581680"/>
                  <a:gd name="connsiteX401" fmla="*/ 358333 w 449954"/>
                  <a:gd name="connsiteY401" fmla="*/ 238485 h 581680"/>
                  <a:gd name="connsiteX402" fmla="*/ 354219 w 449954"/>
                  <a:gd name="connsiteY402" fmla="*/ 232998 h 581680"/>
                  <a:gd name="connsiteX403" fmla="*/ 344343 w 449954"/>
                  <a:gd name="connsiteY403" fmla="*/ 218596 h 581680"/>
                  <a:gd name="connsiteX404" fmla="*/ 336936 w 449954"/>
                  <a:gd name="connsiteY404" fmla="*/ 206938 h 581680"/>
                  <a:gd name="connsiteX405" fmla="*/ 331038 w 449954"/>
                  <a:gd name="connsiteY405" fmla="*/ 197474 h 581680"/>
                  <a:gd name="connsiteX406" fmla="*/ 321300 w 449954"/>
                  <a:gd name="connsiteY406" fmla="*/ 181289 h 581680"/>
                  <a:gd name="connsiteX407" fmla="*/ 307173 w 449954"/>
                  <a:gd name="connsiteY407" fmla="*/ 155365 h 581680"/>
                  <a:gd name="connsiteX408" fmla="*/ 307447 w 449954"/>
                  <a:gd name="connsiteY408" fmla="*/ 156051 h 581680"/>
                  <a:gd name="connsiteX409" fmla="*/ 302098 w 449954"/>
                  <a:gd name="connsiteY409" fmla="*/ 144255 h 581680"/>
                  <a:gd name="connsiteX410" fmla="*/ 301000 w 449954"/>
                  <a:gd name="connsiteY410" fmla="*/ 140415 h 581680"/>
                  <a:gd name="connsiteX411" fmla="*/ 300315 w 449954"/>
                  <a:gd name="connsiteY411" fmla="*/ 133009 h 581680"/>
                  <a:gd name="connsiteX412" fmla="*/ 303195 w 449954"/>
                  <a:gd name="connsiteY412" fmla="*/ 127933 h 581680"/>
                  <a:gd name="connsiteX413" fmla="*/ 309641 w 449954"/>
                  <a:gd name="connsiteY413" fmla="*/ 128345 h 581680"/>
                  <a:gd name="connsiteX414" fmla="*/ 314579 w 449954"/>
                  <a:gd name="connsiteY414" fmla="*/ 131911 h 581680"/>
                  <a:gd name="connsiteX415" fmla="*/ 317185 w 449954"/>
                  <a:gd name="connsiteY415" fmla="*/ 134654 h 581680"/>
                  <a:gd name="connsiteX416" fmla="*/ 320203 w 449954"/>
                  <a:gd name="connsiteY416" fmla="*/ 139044 h 581680"/>
                  <a:gd name="connsiteX417" fmla="*/ 323769 w 449954"/>
                  <a:gd name="connsiteY417" fmla="*/ 144941 h 581680"/>
                  <a:gd name="connsiteX418" fmla="*/ 329804 w 449954"/>
                  <a:gd name="connsiteY418" fmla="*/ 155640 h 581680"/>
                  <a:gd name="connsiteX419" fmla="*/ 340640 w 449954"/>
                  <a:gd name="connsiteY419" fmla="*/ 175254 h 581680"/>
                  <a:gd name="connsiteX420" fmla="*/ 364094 w 449954"/>
                  <a:gd name="connsiteY420" fmla="*/ 220654 h 581680"/>
                  <a:gd name="connsiteX421" fmla="*/ 371638 w 449954"/>
                  <a:gd name="connsiteY421" fmla="*/ 236976 h 581680"/>
                  <a:gd name="connsiteX422" fmla="*/ 373284 w 449954"/>
                  <a:gd name="connsiteY422" fmla="*/ 239170 h 581680"/>
                  <a:gd name="connsiteX423" fmla="*/ 381102 w 449954"/>
                  <a:gd name="connsiteY423" fmla="*/ 248360 h 581680"/>
                  <a:gd name="connsiteX424" fmla="*/ 390703 w 449954"/>
                  <a:gd name="connsiteY424" fmla="*/ 258098 h 581680"/>
                  <a:gd name="connsiteX425" fmla="*/ 390429 w 449954"/>
                  <a:gd name="connsiteY425" fmla="*/ 257961 h 581680"/>
                  <a:gd name="connsiteX426" fmla="*/ 390703 w 449954"/>
                  <a:gd name="connsiteY426" fmla="*/ 258235 h 581680"/>
                  <a:gd name="connsiteX427" fmla="*/ 390840 w 449954"/>
                  <a:gd name="connsiteY427" fmla="*/ 258373 h 581680"/>
                  <a:gd name="connsiteX428" fmla="*/ 390703 w 449954"/>
                  <a:gd name="connsiteY428" fmla="*/ 258235 h 581680"/>
                  <a:gd name="connsiteX429" fmla="*/ 393583 w 449954"/>
                  <a:gd name="connsiteY429" fmla="*/ 260430 h 581680"/>
                  <a:gd name="connsiteX430" fmla="*/ 396189 w 449954"/>
                  <a:gd name="connsiteY430" fmla="*/ 261939 h 581680"/>
                  <a:gd name="connsiteX431" fmla="*/ 397561 w 449954"/>
                  <a:gd name="connsiteY431" fmla="*/ 262488 h 581680"/>
                  <a:gd name="connsiteX432" fmla="*/ 398384 w 449954"/>
                  <a:gd name="connsiteY432" fmla="*/ 262762 h 581680"/>
                  <a:gd name="connsiteX433" fmla="*/ 399344 w 449954"/>
                  <a:gd name="connsiteY433" fmla="*/ 262762 h 581680"/>
                  <a:gd name="connsiteX434" fmla="*/ 399344 w 449954"/>
                  <a:gd name="connsiteY434" fmla="*/ 262762 h 581680"/>
                  <a:gd name="connsiteX435" fmla="*/ 400716 w 449954"/>
                  <a:gd name="connsiteY435" fmla="*/ 262762 h 581680"/>
                  <a:gd name="connsiteX436" fmla="*/ 402087 w 449954"/>
                  <a:gd name="connsiteY436" fmla="*/ 262488 h 581680"/>
                  <a:gd name="connsiteX437" fmla="*/ 403596 w 449954"/>
                  <a:gd name="connsiteY437" fmla="*/ 262076 h 581680"/>
                  <a:gd name="connsiteX438" fmla="*/ 402910 w 449954"/>
                  <a:gd name="connsiteY438" fmla="*/ 262350 h 581680"/>
                  <a:gd name="connsiteX439" fmla="*/ 406476 w 449954"/>
                  <a:gd name="connsiteY439" fmla="*/ 260841 h 581680"/>
                  <a:gd name="connsiteX440" fmla="*/ 405791 w 449954"/>
                  <a:gd name="connsiteY440" fmla="*/ 261116 h 581680"/>
                  <a:gd name="connsiteX441" fmla="*/ 406888 w 449954"/>
                  <a:gd name="connsiteY441" fmla="*/ 260430 h 581680"/>
                  <a:gd name="connsiteX442" fmla="*/ 409768 w 449954"/>
                  <a:gd name="connsiteY442" fmla="*/ 258235 h 581680"/>
                  <a:gd name="connsiteX443" fmla="*/ 413746 w 449954"/>
                  <a:gd name="connsiteY443" fmla="*/ 254121 h 581680"/>
                  <a:gd name="connsiteX444" fmla="*/ 415941 w 449954"/>
                  <a:gd name="connsiteY444" fmla="*/ 251240 h 581680"/>
                  <a:gd name="connsiteX445" fmla="*/ 415941 w 449954"/>
                  <a:gd name="connsiteY445" fmla="*/ 251240 h 581680"/>
                  <a:gd name="connsiteX446" fmla="*/ 421701 w 449954"/>
                  <a:gd name="connsiteY446" fmla="*/ 241639 h 581680"/>
                  <a:gd name="connsiteX447" fmla="*/ 421290 w 449954"/>
                  <a:gd name="connsiteY447" fmla="*/ 242325 h 581680"/>
                  <a:gd name="connsiteX448" fmla="*/ 427462 w 449954"/>
                  <a:gd name="connsiteY448" fmla="*/ 227237 h 581680"/>
                  <a:gd name="connsiteX449" fmla="*/ 427188 w 449954"/>
                  <a:gd name="connsiteY449" fmla="*/ 227923 h 581680"/>
                  <a:gd name="connsiteX450" fmla="*/ 434320 w 449954"/>
                  <a:gd name="connsiteY450" fmla="*/ 201177 h 581680"/>
                  <a:gd name="connsiteX451" fmla="*/ 437337 w 449954"/>
                  <a:gd name="connsiteY451" fmla="*/ 178134 h 581680"/>
                  <a:gd name="connsiteX452" fmla="*/ 437200 w 449954"/>
                  <a:gd name="connsiteY452" fmla="*/ 178957 h 581680"/>
                  <a:gd name="connsiteX453" fmla="*/ 437337 w 449954"/>
                  <a:gd name="connsiteY453" fmla="*/ 158520 h 581680"/>
                  <a:gd name="connsiteX454" fmla="*/ 432811 w 449954"/>
                  <a:gd name="connsiteY454" fmla="*/ 124367 h 581680"/>
                  <a:gd name="connsiteX455" fmla="*/ 422661 w 449954"/>
                  <a:gd name="connsiteY455" fmla="*/ 85139 h 581680"/>
                  <a:gd name="connsiteX456" fmla="*/ 415941 w 449954"/>
                  <a:gd name="connsiteY456" fmla="*/ 61959 h 581680"/>
                  <a:gd name="connsiteX457" fmla="*/ 400030 w 449954"/>
                  <a:gd name="connsiteY457" fmla="*/ 7644 h 581680"/>
                  <a:gd name="connsiteX458" fmla="*/ 404282 w 449954"/>
                  <a:gd name="connsiteY458" fmla="*/ 237 h 581680"/>
                  <a:gd name="connsiteX459" fmla="*/ 411826 w 449954"/>
                  <a:gd name="connsiteY459" fmla="*/ 4489 h 581680"/>
                  <a:gd name="connsiteX460" fmla="*/ 438709 w 449954"/>
                  <a:gd name="connsiteY460" fmla="*/ 96661 h 581680"/>
                  <a:gd name="connsiteX461" fmla="*/ 442001 w 449954"/>
                  <a:gd name="connsiteY461" fmla="*/ 109142 h 581680"/>
                  <a:gd name="connsiteX462" fmla="*/ 445018 w 449954"/>
                  <a:gd name="connsiteY462" fmla="*/ 122447 h 581680"/>
                  <a:gd name="connsiteX463" fmla="*/ 449408 w 449954"/>
                  <a:gd name="connsiteY463" fmla="*/ 154954 h 581680"/>
                  <a:gd name="connsiteX464" fmla="*/ 444470 w 449954"/>
                  <a:gd name="connsiteY464" fmla="*/ 211053 h 581680"/>
                  <a:gd name="connsiteX465" fmla="*/ 436652 w 449954"/>
                  <a:gd name="connsiteY465" fmla="*/ 236290 h 581680"/>
                  <a:gd name="connsiteX466" fmla="*/ 424170 w 449954"/>
                  <a:gd name="connsiteY466" fmla="*/ 259607 h 581680"/>
                  <a:gd name="connsiteX467" fmla="*/ 417312 w 449954"/>
                  <a:gd name="connsiteY467" fmla="*/ 266876 h 581680"/>
                  <a:gd name="connsiteX468" fmla="*/ 413334 w 449954"/>
                  <a:gd name="connsiteY468" fmla="*/ 269894 h 581680"/>
                  <a:gd name="connsiteX469" fmla="*/ 409083 w 449954"/>
                  <a:gd name="connsiteY469" fmla="*/ 272226 h 581680"/>
                  <a:gd name="connsiteX470" fmla="*/ 404831 w 449954"/>
                  <a:gd name="connsiteY470" fmla="*/ 273460 h 581680"/>
                  <a:gd name="connsiteX471" fmla="*/ 401402 w 449954"/>
                  <a:gd name="connsiteY471" fmla="*/ 273872 h 581680"/>
                  <a:gd name="connsiteX472" fmla="*/ 397012 w 449954"/>
                  <a:gd name="connsiteY472" fmla="*/ 273734 h 581680"/>
                  <a:gd name="connsiteX473" fmla="*/ 391938 w 449954"/>
                  <a:gd name="connsiteY473" fmla="*/ 272089 h 581680"/>
                  <a:gd name="connsiteX474" fmla="*/ 382885 w 449954"/>
                  <a:gd name="connsiteY474" fmla="*/ 265779 h 581680"/>
                  <a:gd name="connsiteX475" fmla="*/ 386314 w 449954"/>
                  <a:gd name="connsiteY475" fmla="*/ 276752 h 581680"/>
                  <a:gd name="connsiteX476" fmla="*/ 393309 w 449954"/>
                  <a:gd name="connsiteY476" fmla="*/ 332027 h 581680"/>
                  <a:gd name="connsiteX477" fmla="*/ 391252 w 449954"/>
                  <a:gd name="connsiteY477" fmla="*/ 345607 h 581680"/>
                  <a:gd name="connsiteX478" fmla="*/ 388371 w 449954"/>
                  <a:gd name="connsiteY478" fmla="*/ 357676 h 581680"/>
                  <a:gd name="connsiteX479" fmla="*/ 383982 w 449954"/>
                  <a:gd name="connsiteY479" fmla="*/ 369472 h 581680"/>
                  <a:gd name="connsiteX480" fmla="*/ 376987 w 449954"/>
                  <a:gd name="connsiteY480" fmla="*/ 380308 h 581680"/>
                  <a:gd name="connsiteX481" fmla="*/ 369443 w 449954"/>
                  <a:gd name="connsiteY481" fmla="*/ 387989 h 581680"/>
                  <a:gd name="connsiteX482" fmla="*/ 360528 w 449954"/>
                  <a:gd name="connsiteY482" fmla="*/ 394024 h 581680"/>
                  <a:gd name="connsiteX483" fmla="*/ 355727 w 449954"/>
                  <a:gd name="connsiteY483" fmla="*/ 396081 h 581680"/>
                  <a:gd name="connsiteX484" fmla="*/ 350790 w 449954"/>
                  <a:gd name="connsiteY484" fmla="*/ 397316 h 581680"/>
                  <a:gd name="connsiteX485" fmla="*/ 347086 w 449954"/>
                  <a:gd name="connsiteY485" fmla="*/ 397453 h 581680"/>
                  <a:gd name="connsiteX486" fmla="*/ 339954 w 449954"/>
                  <a:gd name="connsiteY486" fmla="*/ 396219 h 581680"/>
                  <a:gd name="connsiteX487" fmla="*/ 334605 w 449954"/>
                  <a:gd name="connsiteY487" fmla="*/ 394161 h 581680"/>
                  <a:gd name="connsiteX488" fmla="*/ 323906 w 449954"/>
                  <a:gd name="connsiteY488" fmla="*/ 388400 h 581680"/>
                  <a:gd name="connsiteX489" fmla="*/ 319380 w 449954"/>
                  <a:gd name="connsiteY489" fmla="*/ 385520 h 581680"/>
                  <a:gd name="connsiteX490" fmla="*/ 321849 w 449954"/>
                  <a:gd name="connsiteY490" fmla="*/ 399922 h 581680"/>
                  <a:gd name="connsiteX491" fmla="*/ 325278 w 449954"/>
                  <a:gd name="connsiteY491" fmla="*/ 431880 h 581680"/>
                  <a:gd name="connsiteX492" fmla="*/ 323632 w 449954"/>
                  <a:gd name="connsiteY492" fmla="*/ 461095 h 581680"/>
                  <a:gd name="connsiteX493" fmla="*/ 321026 w 449954"/>
                  <a:gd name="connsiteY493" fmla="*/ 473988 h 581680"/>
                  <a:gd name="connsiteX494" fmla="*/ 316499 w 449954"/>
                  <a:gd name="connsiteY494" fmla="*/ 488527 h 581680"/>
                  <a:gd name="connsiteX495" fmla="*/ 303058 w 449954"/>
                  <a:gd name="connsiteY495" fmla="*/ 507593 h 581680"/>
                  <a:gd name="connsiteX496" fmla="*/ 294417 w 449954"/>
                  <a:gd name="connsiteY496" fmla="*/ 513902 h 581680"/>
                  <a:gd name="connsiteX497" fmla="*/ 282347 w 449954"/>
                  <a:gd name="connsiteY497" fmla="*/ 518839 h 581680"/>
                  <a:gd name="connsiteX498" fmla="*/ 272060 w 449954"/>
                  <a:gd name="connsiteY498" fmla="*/ 520348 h 581680"/>
                  <a:gd name="connsiteX499" fmla="*/ 266436 w 449954"/>
                  <a:gd name="connsiteY499" fmla="*/ 520074 h 581680"/>
                  <a:gd name="connsiteX500" fmla="*/ 260950 w 449954"/>
                  <a:gd name="connsiteY500" fmla="*/ 519114 h 581680"/>
                  <a:gd name="connsiteX501" fmla="*/ 251211 w 449954"/>
                  <a:gd name="connsiteY501" fmla="*/ 515410 h 581680"/>
                  <a:gd name="connsiteX502" fmla="*/ 239415 w 449954"/>
                  <a:gd name="connsiteY502" fmla="*/ 507729 h 581680"/>
                  <a:gd name="connsiteX503" fmla="*/ 229403 w 449954"/>
                  <a:gd name="connsiteY503" fmla="*/ 498951 h 581680"/>
                  <a:gd name="connsiteX504" fmla="*/ 219253 w 449954"/>
                  <a:gd name="connsiteY504" fmla="*/ 488527 h 581680"/>
                  <a:gd name="connsiteX505" fmla="*/ 210612 w 449954"/>
                  <a:gd name="connsiteY505" fmla="*/ 478789 h 581680"/>
                  <a:gd name="connsiteX506" fmla="*/ 210200 w 449954"/>
                  <a:gd name="connsiteY506" fmla="*/ 496894 h 581680"/>
                  <a:gd name="connsiteX507" fmla="*/ 204988 w 449954"/>
                  <a:gd name="connsiteY507" fmla="*/ 526109 h 581680"/>
                  <a:gd name="connsiteX508" fmla="*/ 195799 w 449954"/>
                  <a:gd name="connsiteY508" fmla="*/ 548603 h 581680"/>
                  <a:gd name="connsiteX509" fmla="*/ 189078 w 449954"/>
                  <a:gd name="connsiteY509" fmla="*/ 558341 h 581680"/>
                  <a:gd name="connsiteX510" fmla="*/ 181260 w 449954"/>
                  <a:gd name="connsiteY510" fmla="*/ 565337 h 581680"/>
                  <a:gd name="connsiteX511" fmla="*/ 172207 w 449954"/>
                  <a:gd name="connsiteY511" fmla="*/ 569589 h 581680"/>
                  <a:gd name="connsiteX512" fmla="*/ 167406 w 449954"/>
                  <a:gd name="connsiteY512" fmla="*/ 570686 h 581680"/>
                  <a:gd name="connsiteX513" fmla="*/ 162469 w 449954"/>
                  <a:gd name="connsiteY513" fmla="*/ 570686 h 581680"/>
                  <a:gd name="connsiteX514" fmla="*/ 153965 w 449954"/>
                  <a:gd name="connsiteY514" fmla="*/ 568766 h 581680"/>
                  <a:gd name="connsiteX515" fmla="*/ 149301 w 449954"/>
                  <a:gd name="connsiteY515" fmla="*/ 566845 h 581680"/>
                  <a:gd name="connsiteX516" fmla="*/ 143129 w 449954"/>
                  <a:gd name="connsiteY516" fmla="*/ 562868 h 581680"/>
                  <a:gd name="connsiteX517" fmla="*/ 126807 w 449954"/>
                  <a:gd name="connsiteY517" fmla="*/ 547232 h 581680"/>
                  <a:gd name="connsiteX518" fmla="*/ 122829 w 449954"/>
                  <a:gd name="connsiteY518" fmla="*/ 556147 h 581680"/>
                  <a:gd name="connsiteX519" fmla="*/ 110211 w 449954"/>
                  <a:gd name="connsiteY519" fmla="*/ 572880 h 581680"/>
                  <a:gd name="connsiteX520" fmla="*/ 104039 w 449954"/>
                  <a:gd name="connsiteY520" fmla="*/ 576995 h 581680"/>
                  <a:gd name="connsiteX521" fmla="*/ 99650 w 449954"/>
                  <a:gd name="connsiteY521" fmla="*/ 578779 h 581680"/>
                  <a:gd name="connsiteX522" fmla="*/ 94849 w 449954"/>
                  <a:gd name="connsiteY522" fmla="*/ 579738 h 581680"/>
                  <a:gd name="connsiteX523" fmla="*/ 91008 w 449954"/>
                  <a:gd name="connsiteY523" fmla="*/ 580013 h 581680"/>
                  <a:gd name="connsiteX524" fmla="*/ 85522 w 449954"/>
                  <a:gd name="connsiteY524" fmla="*/ 581522 h 58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</a:cxnLst>
                <a:rect l="l" t="t" r="r" b="b"/>
                <a:pathLst>
                  <a:path w="449954" h="581680">
                    <a:moveTo>
                      <a:pt x="297434" y="351642"/>
                    </a:moveTo>
                    <a:cubicBezTo>
                      <a:pt x="292908" y="339023"/>
                      <a:pt x="287559" y="326815"/>
                      <a:pt x="281661" y="314746"/>
                    </a:cubicBezTo>
                    <a:cubicBezTo>
                      <a:pt x="281798" y="315020"/>
                      <a:pt x="281935" y="315157"/>
                      <a:pt x="282072" y="315431"/>
                    </a:cubicBezTo>
                    <a:cubicBezTo>
                      <a:pt x="277546" y="306516"/>
                      <a:pt x="272745" y="297601"/>
                      <a:pt x="267671" y="288959"/>
                    </a:cubicBezTo>
                    <a:cubicBezTo>
                      <a:pt x="264653" y="283885"/>
                      <a:pt x="261635" y="278809"/>
                      <a:pt x="258344" y="273872"/>
                    </a:cubicBezTo>
                    <a:cubicBezTo>
                      <a:pt x="253955" y="267288"/>
                      <a:pt x="249565" y="260705"/>
                      <a:pt x="245176" y="254121"/>
                    </a:cubicBezTo>
                    <a:cubicBezTo>
                      <a:pt x="245176" y="254258"/>
                      <a:pt x="245313" y="254258"/>
                      <a:pt x="245313" y="254395"/>
                    </a:cubicBezTo>
                    <a:cubicBezTo>
                      <a:pt x="245176" y="254121"/>
                      <a:pt x="245039" y="253983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2159" y="249731"/>
                      <a:pt x="239415" y="245754"/>
                      <a:pt x="236535" y="241914"/>
                    </a:cubicBezTo>
                    <a:cubicBezTo>
                      <a:pt x="234066" y="238622"/>
                      <a:pt x="231460" y="235467"/>
                      <a:pt x="228854" y="232312"/>
                    </a:cubicBezTo>
                    <a:cubicBezTo>
                      <a:pt x="228854" y="232312"/>
                      <a:pt x="228854" y="232450"/>
                      <a:pt x="228991" y="232450"/>
                    </a:cubicBezTo>
                    <a:cubicBezTo>
                      <a:pt x="228168" y="231489"/>
                      <a:pt x="227208" y="230529"/>
                      <a:pt x="226248" y="229569"/>
                    </a:cubicBezTo>
                    <a:cubicBezTo>
                      <a:pt x="226385" y="229569"/>
                      <a:pt x="226385" y="229706"/>
                      <a:pt x="226523" y="229844"/>
                    </a:cubicBezTo>
                    <a:cubicBezTo>
                      <a:pt x="225974" y="229295"/>
                      <a:pt x="225288" y="228746"/>
                      <a:pt x="224602" y="228335"/>
                    </a:cubicBezTo>
                    <a:cubicBezTo>
                      <a:pt x="224191" y="228198"/>
                      <a:pt x="223779" y="227923"/>
                      <a:pt x="223505" y="227786"/>
                    </a:cubicBezTo>
                    <a:cubicBezTo>
                      <a:pt x="223368" y="227786"/>
                      <a:pt x="223231" y="227649"/>
                      <a:pt x="222956" y="227649"/>
                    </a:cubicBezTo>
                    <a:cubicBezTo>
                      <a:pt x="222956" y="227786"/>
                      <a:pt x="222819" y="227923"/>
                      <a:pt x="222819" y="228198"/>
                    </a:cubicBezTo>
                    <a:cubicBezTo>
                      <a:pt x="222819" y="228609"/>
                      <a:pt x="222819" y="229021"/>
                      <a:pt x="222682" y="229432"/>
                    </a:cubicBezTo>
                    <a:cubicBezTo>
                      <a:pt x="222682" y="229980"/>
                      <a:pt x="222819" y="230666"/>
                      <a:pt x="222819" y="231215"/>
                    </a:cubicBezTo>
                    <a:cubicBezTo>
                      <a:pt x="222819" y="230941"/>
                      <a:pt x="222682" y="230803"/>
                      <a:pt x="222682" y="230529"/>
                    </a:cubicBezTo>
                    <a:cubicBezTo>
                      <a:pt x="222956" y="232175"/>
                      <a:pt x="223368" y="233684"/>
                      <a:pt x="223916" y="235193"/>
                    </a:cubicBezTo>
                    <a:cubicBezTo>
                      <a:pt x="223916" y="235193"/>
                      <a:pt x="223916" y="235056"/>
                      <a:pt x="223916" y="235056"/>
                    </a:cubicBezTo>
                    <a:cubicBezTo>
                      <a:pt x="225014" y="237936"/>
                      <a:pt x="226248" y="240816"/>
                      <a:pt x="227483" y="243560"/>
                    </a:cubicBezTo>
                    <a:cubicBezTo>
                      <a:pt x="228854" y="246440"/>
                      <a:pt x="230089" y="249320"/>
                      <a:pt x="231597" y="252201"/>
                    </a:cubicBezTo>
                    <a:cubicBezTo>
                      <a:pt x="231460" y="252063"/>
                      <a:pt x="231460" y="252063"/>
                      <a:pt x="231460" y="251926"/>
                    </a:cubicBezTo>
                    <a:cubicBezTo>
                      <a:pt x="238455" y="265505"/>
                      <a:pt x="246685" y="278535"/>
                      <a:pt x="254503" y="291566"/>
                    </a:cubicBezTo>
                    <a:cubicBezTo>
                      <a:pt x="256835" y="295406"/>
                      <a:pt x="259166" y="299109"/>
                      <a:pt x="261635" y="302812"/>
                    </a:cubicBezTo>
                    <a:cubicBezTo>
                      <a:pt x="265064" y="308162"/>
                      <a:pt x="268493" y="313648"/>
                      <a:pt x="272060" y="318998"/>
                    </a:cubicBezTo>
                    <a:cubicBezTo>
                      <a:pt x="272060" y="318998"/>
                      <a:pt x="272060" y="318860"/>
                      <a:pt x="271922" y="318860"/>
                    </a:cubicBezTo>
                    <a:cubicBezTo>
                      <a:pt x="275489" y="324210"/>
                      <a:pt x="279192" y="329421"/>
                      <a:pt x="283032" y="334497"/>
                    </a:cubicBezTo>
                    <a:cubicBezTo>
                      <a:pt x="286873" y="339572"/>
                      <a:pt x="290988" y="344509"/>
                      <a:pt x="295240" y="349310"/>
                    </a:cubicBezTo>
                    <a:cubicBezTo>
                      <a:pt x="295103" y="349036"/>
                      <a:pt x="294965" y="348898"/>
                      <a:pt x="294828" y="348761"/>
                    </a:cubicBezTo>
                    <a:cubicBezTo>
                      <a:pt x="295514" y="349584"/>
                      <a:pt x="296474" y="350681"/>
                      <a:pt x="297434" y="351642"/>
                    </a:cubicBezTo>
                    <a:close/>
                    <a:moveTo>
                      <a:pt x="195662" y="442167"/>
                    </a:moveTo>
                    <a:cubicBezTo>
                      <a:pt x="192644" y="427903"/>
                      <a:pt x="188666" y="413775"/>
                      <a:pt x="183866" y="399922"/>
                    </a:cubicBezTo>
                    <a:cubicBezTo>
                      <a:pt x="183866" y="400196"/>
                      <a:pt x="184003" y="400333"/>
                      <a:pt x="184140" y="400607"/>
                    </a:cubicBezTo>
                    <a:cubicBezTo>
                      <a:pt x="178517" y="384560"/>
                      <a:pt x="171796" y="368924"/>
                      <a:pt x="164252" y="353836"/>
                    </a:cubicBezTo>
                    <a:cubicBezTo>
                      <a:pt x="160000" y="345607"/>
                      <a:pt x="155611" y="337514"/>
                      <a:pt x="150947" y="329421"/>
                    </a:cubicBezTo>
                    <a:cubicBezTo>
                      <a:pt x="146421" y="321466"/>
                      <a:pt x="141483" y="313785"/>
                      <a:pt x="136408" y="306241"/>
                    </a:cubicBezTo>
                    <a:cubicBezTo>
                      <a:pt x="136545" y="306379"/>
                      <a:pt x="136545" y="306516"/>
                      <a:pt x="136683" y="306653"/>
                    </a:cubicBezTo>
                    <a:cubicBezTo>
                      <a:pt x="135037" y="304321"/>
                      <a:pt x="133391" y="301989"/>
                      <a:pt x="131471" y="299795"/>
                    </a:cubicBezTo>
                    <a:cubicBezTo>
                      <a:pt x="129413" y="297601"/>
                      <a:pt x="127493" y="295406"/>
                      <a:pt x="125298" y="293349"/>
                    </a:cubicBezTo>
                    <a:cubicBezTo>
                      <a:pt x="125024" y="293211"/>
                      <a:pt x="124750" y="292937"/>
                      <a:pt x="124475" y="292800"/>
                    </a:cubicBezTo>
                    <a:cubicBezTo>
                      <a:pt x="124338" y="292800"/>
                      <a:pt x="124338" y="292663"/>
                      <a:pt x="124201" y="292663"/>
                    </a:cubicBezTo>
                    <a:cubicBezTo>
                      <a:pt x="124201" y="292663"/>
                      <a:pt x="124201" y="292663"/>
                      <a:pt x="124201" y="292663"/>
                    </a:cubicBezTo>
                    <a:cubicBezTo>
                      <a:pt x="124064" y="292663"/>
                      <a:pt x="124064" y="292800"/>
                      <a:pt x="123927" y="292800"/>
                    </a:cubicBezTo>
                    <a:cubicBezTo>
                      <a:pt x="123927" y="293074"/>
                      <a:pt x="123927" y="293349"/>
                      <a:pt x="123927" y="293486"/>
                    </a:cubicBezTo>
                    <a:cubicBezTo>
                      <a:pt x="124064" y="294308"/>
                      <a:pt x="124064" y="295269"/>
                      <a:pt x="124338" y="296092"/>
                    </a:cubicBezTo>
                    <a:cubicBezTo>
                      <a:pt x="124338" y="295954"/>
                      <a:pt x="124338" y="295817"/>
                      <a:pt x="124201" y="295543"/>
                    </a:cubicBezTo>
                    <a:cubicBezTo>
                      <a:pt x="124887" y="298149"/>
                      <a:pt x="125710" y="300755"/>
                      <a:pt x="126533" y="303361"/>
                    </a:cubicBezTo>
                    <a:cubicBezTo>
                      <a:pt x="127493" y="306241"/>
                      <a:pt x="128179" y="309122"/>
                      <a:pt x="129002" y="312002"/>
                    </a:cubicBezTo>
                    <a:cubicBezTo>
                      <a:pt x="129002" y="312002"/>
                      <a:pt x="129002" y="311865"/>
                      <a:pt x="129002" y="311865"/>
                    </a:cubicBezTo>
                    <a:cubicBezTo>
                      <a:pt x="129002" y="312002"/>
                      <a:pt x="129139" y="312002"/>
                      <a:pt x="129139" y="312140"/>
                    </a:cubicBezTo>
                    <a:cubicBezTo>
                      <a:pt x="129139" y="312276"/>
                      <a:pt x="129276" y="312414"/>
                      <a:pt x="129276" y="312414"/>
                    </a:cubicBezTo>
                    <a:cubicBezTo>
                      <a:pt x="129276" y="312414"/>
                      <a:pt x="129276" y="312276"/>
                      <a:pt x="129276" y="312276"/>
                    </a:cubicBezTo>
                    <a:cubicBezTo>
                      <a:pt x="130648" y="316117"/>
                      <a:pt x="132019" y="319957"/>
                      <a:pt x="133665" y="323661"/>
                    </a:cubicBezTo>
                    <a:cubicBezTo>
                      <a:pt x="134762" y="326267"/>
                      <a:pt x="135722" y="328736"/>
                      <a:pt x="136820" y="331342"/>
                    </a:cubicBezTo>
                    <a:cubicBezTo>
                      <a:pt x="138329" y="334634"/>
                      <a:pt x="139837" y="337926"/>
                      <a:pt x="141209" y="341217"/>
                    </a:cubicBezTo>
                    <a:cubicBezTo>
                      <a:pt x="144364" y="348213"/>
                      <a:pt x="147518" y="355345"/>
                      <a:pt x="150673" y="362340"/>
                    </a:cubicBezTo>
                    <a:cubicBezTo>
                      <a:pt x="156434" y="373587"/>
                      <a:pt x="162194" y="384834"/>
                      <a:pt x="167818" y="396081"/>
                    </a:cubicBezTo>
                    <a:cubicBezTo>
                      <a:pt x="168641" y="397727"/>
                      <a:pt x="169601" y="399099"/>
                      <a:pt x="170561" y="400745"/>
                    </a:cubicBezTo>
                    <a:cubicBezTo>
                      <a:pt x="172756" y="404585"/>
                      <a:pt x="174950" y="408426"/>
                      <a:pt x="177282" y="412403"/>
                    </a:cubicBezTo>
                    <a:cubicBezTo>
                      <a:pt x="179477" y="416244"/>
                      <a:pt x="181671" y="420084"/>
                      <a:pt x="184003" y="423925"/>
                    </a:cubicBezTo>
                    <a:cubicBezTo>
                      <a:pt x="184826" y="425297"/>
                      <a:pt x="185512" y="426805"/>
                      <a:pt x="186472" y="428177"/>
                    </a:cubicBezTo>
                    <a:cubicBezTo>
                      <a:pt x="186472" y="428177"/>
                      <a:pt x="186472" y="428177"/>
                      <a:pt x="186472" y="428039"/>
                    </a:cubicBezTo>
                    <a:cubicBezTo>
                      <a:pt x="189352" y="432840"/>
                      <a:pt x="192507" y="437504"/>
                      <a:pt x="195662" y="442167"/>
                    </a:cubicBezTo>
                    <a:close/>
                    <a:moveTo>
                      <a:pt x="110622" y="513764"/>
                    </a:moveTo>
                    <a:cubicBezTo>
                      <a:pt x="111445" y="514862"/>
                      <a:pt x="112405" y="515959"/>
                      <a:pt x="113228" y="517057"/>
                    </a:cubicBezTo>
                    <a:cubicBezTo>
                      <a:pt x="115286" y="519663"/>
                      <a:pt x="117343" y="522406"/>
                      <a:pt x="119538" y="525012"/>
                    </a:cubicBezTo>
                    <a:cubicBezTo>
                      <a:pt x="120909" y="526795"/>
                      <a:pt x="122418" y="528578"/>
                      <a:pt x="123790" y="530361"/>
                    </a:cubicBezTo>
                    <a:cubicBezTo>
                      <a:pt x="123927" y="529538"/>
                      <a:pt x="124201" y="528852"/>
                      <a:pt x="124338" y="528029"/>
                    </a:cubicBezTo>
                    <a:cubicBezTo>
                      <a:pt x="124338" y="528167"/>
                      <a:pt x="124338" y="528303"/>
                      <a:pt x="124201" y="528441"/>
                    </a:cubicBezTo>
                    <a:cubicBezTo>
                      <a:pt x="125573" y="521720"/>
                      <a:pt x="126533" y="514999"/>
                      <a:pt x="127082" y="508141"/>
                    </a:cubicBezTo>
                    <a:cubicBezTo>
                      <a:pt x="127082" y="508415"/>
                      <a:pt x="127082" y="508552"/>
                      <a:pt x="127082" y="508690"/>
                    </a:cubicBezTo>
                    <a:cubicBezTo>
                      <a:pt x="127493" y="501969"/>
                      <a:pt x="127356" y="495248"/>
                      <a:pt x="126944" y="488390"/>
                    </a:cubicBezTo>
                    <a:cubicBezTo>
                      <a:pt x="126944" y="488390"/>
                      <a:pt x="126944" y="488527"/>
                      <a:pt x="126944" y="488527"/>
                    </a:cubicBezTo>
                    <a:cubicBezTo>
                      <a:pt x="126944" y="488390"/>
                      <a:pt x="126944" y="488116"/>
                      <a:pt x="126944" y="487978"/>
                    </a:cubicBezTo>
                    <a:cubicBezTo>
                      <a:pt x="126944" y="487978"/>
                      <a:pt x="126944" y="487978"/>
                      <a:pt x="126944" y="487978"/>
                    </a:cubicBezTo>
                    <a:lnTo>
                      <a:pt x="126944" y="487978"/>
                    </a:lnTo>
                    <a:cubicBezTo>
                      <a:pt x="126396" y="482355"/>
                      <a:pt x="125710" y="476868"/>
                      <a:pt x="124613" y="471245"/>
                    </a:cubicBezTo>
                    <a:cubicBezTo>
                      <a:pt x="124613" y="471245"/>
                      <a:pt x="124613" y="471245"/>
                      <a:pt x="124613" y="471245"/>
                    </a:cubicBezTo>
                    <a:cubicBezTo>
                      <a:pt x="123241" y="464524"/>
                      <a:pt x="121321" y="457941"/>
                      <a:pt x="119126" y="451494"/>
                    </a:cubicBezTo>
                    <a:cubicBezTo>
                      <a:pt x="119126" y="451631"/>
                      <a:pt x="119263" y="451906"/>
                      <a:pt x="119263" y="452042"/>
                    </a:cubicBezTo>
                    <a:cubicBezTo>
                      <a:pt x="117892" y="448065"/>
                      <a:pt x="116520" y="444225"/>
                      <a:pt x="114874" y="440247"/>
                    </a:cubicBezTo>
                    <a:cubicBezTo>
                      <a:pt x="113091" y="435858"/>
                      <a:pt x="111034" y="431468"/>
                      <a:pt x="108839" y="427217"/>
                    </a:cubicBezTo>
                    <a:lnTo>
                      <a:pt x="108839" y="427217"/>
                    </a:lnTo>
                    <a:cubicBezTo>
                      <a:pt x="108839" y="427217"/>
                      <a:pt x="108839" y="427217"/>
                      <a:pt x="108839" y="427080"/>
                    </a:cubicBezTo>
                    <a:cubicBezTo>
                      <a:pt x="108839" y="427080"/>
                      <a:pt x="108839" y="426942"/>
                      <a:pt x="108702" y="426942"/>
                    </a:cubicBezTo>
                    <a:cubicBezTo>
                      <a:pt x="108702" y="426942"/>
                      <a:pt x="108702" y="426942"/>
                      <a:pt x="108702" y="426942"/>
                    </a:cubicBezTo>
                    <a:cubicBezTo>
                      <a:pt x="105273" y="420359"/>
                      <a:pt x="101844" y="413775"/>
                      <a:pt x="98003" y="407329"/>
                    </a:cubicBezTo>
                    <a:cubicBezTo>
                      <a:pt x="94026" y="400882"/>
                      <a:pt x="89911" y="394572"/>
                      <a:pt x="85659" y="388263"/>
                    </a:cubicBezTo>
                    <a:cubicBezTo>
                      <a:pt x="85796" y="388400"/>
                      <a:pt x="85934" y="388537"/>
                      <a:pt x="85934" y="388812"/>
                    </a:cubicBezTo>
                    <a:cubicBezTo>
                      <a:pt x="82505" y="383737"/>
                      <a:pt x="78801" y="378936"/>
                      <a:pt x="74823" y="374273"/>
                    </a:cubicBezTo>
                    <a:cubicBezTo>
                      <a:pt x="74961" y="374410"/>
                      <a:pt x="75098" y="374547"/>
                      <a:pt x="75235" y="374684"/>
                    </a:cubicBezTo>
                    <a:cubicBezTo>
                      <a:pt x="73863" y="373313"/>
                      <a:pt x="72629" y="371941"/>
                      <a:pt x="71257" y="370569"/>
                    </a:cubicBezTo>
                    <a:cubicBezTo>
                      <a:pt x="70297" y="369746"/>
                      <a:pt x="69200" y="369061"/>
                      <a:pt x="68103" y="368375"/>
                    </a:cubicBezTo>
                    <a:cubicBezTo>
                      <a:pt x="67142" y="367689"/>
                      <a:pt x="66045" y="367004"/>
                      <a:pt x="64948" y="366455"/>
                    </a:cubicBezTo>
                    <a:cubicBezTo>
                      <a:pt x="64399" y="366181"/>
                      <a:pt x="63988" y="366043"/>
                      <a:pt x="63439" y="365769"/>
                    </a:cubicBezTo>
                    <a:cubicBezTo>
                      <a:pt x="62891" y="365632"/>
                      <a:pt x="62479" y="365495"/>
                      <a:pt x="61931" y="365358"/>
                    </a:cubicBezTo>
                    <a:cubicBezTo>
                      <a:pt x="61656" y="365358"/>
                      <a:pt x="61382" y="365358"/>
                      <a:pt x="61107" y="365358"/>
                    </a:cubicBezTo>
                    <a:cubicBezTo>
                      <a:pt x="60833" y="365358"/>
                      <a:pt x="60559" y="365495"/>
                      <a:pt x="60284" y="365495"/>
                    </a:cubicBezTo>
                    <a:cubicBezTo>
                      <a:pt x="60010" y="365632"/>
                      <a:pt x="59599" y="365769"/>
                      <a:pt x="59324" y="365906"/>
                    </a:cubicBezTo>
                    <a:cubicBezTo>
                      <a:pt x="58913" y="366181"/>
                      <a:pt x="58502" y="366317"/>
                      <a:pt x="58090" y="366592"/>
                    </a:cubicBezTo>
                    <a:cubicBezTo>
                      <a:pt x="57678" y="366866"/>
                      <a:pt x="57267" y="367140"/>
                      <a:pt x="56855" y="367552"/>
                    </a:cubicBezTo>
                    <a:cubicBezTo>
                      <a:pt x="56444" y="367826"/>
                      <a:pt x="56170" y="368238"/>
                      <a:pt x="55758" y="368512"/>
                    </a:cubicBezTo>
                    <a:cubicBezTo>
                      <a:pt x="55758" y="368512"/>
                      <a:pt x="55758" y="368512"/>
                      <a:pt x="55758" y="368512"/>
                    </a:cubicBezTo>
                    <a:cubicBezTo>
                      <a:pt x="55484" y="368787"/>
                      <a:pt x="55347" y="369061"/>
                      <a:pt x="55073" y="369198"/>
                    </a:cubicBezTo>
                    <a:cubicBezTo>
                      <a:pt x="54798" y="369610"/>
                      <a:pt x="54524" y="370021"/>
                      <a:pt x="54387" y="370433"/>
                    </a:cubicBezTo>
                    <a:cubicBezTo>
                      <a:pt x="54249" y="370844"/>
                      <a:pt x="54112" y="371118"/>
                      <a:pt x="53975" y="371530"/>
                    </a:cubicBezTo>
                    <a:cubicBezTo>
                      <a:pt x="53975" y="371392"/>
                      <a:pt x="54112" y="371255"/>
                      <a:pt x="54112" y="371118"/>
                    </a:cubicBezTo>
                    <a:cubicBezTo>
                      <a:pt x="53701" y="372216"/>
                      <a:pt x="53426" y="373313"/>
                      <a:pt x="53152" y="374410"/>
                    </a:cubicBezTo>
                    <a:cubicBezTo>
                      <a:pt x="53152" y="374410"/>
                      <a:pt x="53152" y="374273"/>
                      <a:pt x="53152" y="374273"/>
                    </a:cubicBezTo>
                    <a:cubicBezTo>
                      <a:pt x="53152" y="374410"/>
                      <a:pt x="53152" y="374410"/>
                      <a:pt x="53152" y="374547"/>
                    </a:cubicBezTo>
                    <a:cubicBezTo>
                      <a:pt x="53152" y="374684"/>
                      <a:pt x="53152" y="374821"/>
                      <a:pt x="53015" y="374959"/>
                    </a:cubicBezTo>
                    <a:cubicBezTo>
                      <a:pt x="53015" y="374821"/>
                      <a:pt x="53015" y="374821"/>
                      <a:pt x="53015" y="374684"/>
                    </a:cubicBezTo>
                    <a:cubicBezTo>
                      <a:pt x="52741" y="376468"/>
                      <a:pt x="52604" y="378113"/>
                      <a:pt x="52329" y="379897"/>
                    </a:cubicBezTo>
                    <a:cubicBezTo>
                      <a:pt x="52329" y="379897"/>
                      <a:pt x="52329" y="379759"/>
                      <a:pt x="52329" y="379759"/>
                    </a:cubicBezTo>
                    <a:cubicBezTo>
                      <a:pt x="52329" y="379897"/>
                      <a:pt x="52329" y="379897"/>
                      <a:pt x="52329" y="380033"/>
                    </a:cubicBezTo>
                    <a:cubicBezTo>
                      <a:pt x="52329" y="380171"/>
                      <a:pt x="52329" y="380308"/>
                      <a:pt x="52329" y="380445"/>
                    </a:cubicBezTo>
                    <a:cubicBezTo>
                      <a:pt x="52329" y="380445"/>
                      <a:pt x="52329" y="380308"/>
                      <a:pt x="52329" y="380308"/>
                    </a:cubicBezTo>
                    <a:cubicBezTo>
                      <a:pt x="52192" y="383737"/>
                      <a:pt x="52055" y="387166"/>
                      <a:pt x="52329" y="390595"/>
                    </a:cubicBezTo>
                    <a:cubicBezTo>
                      <a:pt x="52741" y="394298"/>
                      <a:pt x="53289" y="398001"/>
                      <a:pt x="53975" y="401568"/>
                    </a:cubicBezTo>
                    <a:cubicBezTo>
                      <a:pt x="53975" y="401568"/>
                      <a:pt x="53975" y="401568"/>
                      <a:pt x="53975" y="401568"/>
                    </a:cubicBezTo>
                    <a:cubicBezTo>
                      <a:pt x="54798" y="405545"/>
                      <a:pt x="55758" y="409386"/>
                      <a:pt x="56718" y="413364"/>
                    </a:cubicBezTo>
                    <a:cubicBezTo>
                      <a:pt x="57816" y="417341"/>
                      <a:pt x="59050" y="421181"/>
                      <a:pt x="60422" y="425022"/>
                    </a:cubicBezTo>
                    <a:cubicBezTo>
                      <a:pt x="60422" y="424885"/>
                      <a:pt x="60284" y="424610"/>
                      <a:pt x="60147" y="424474"/>
                    </a:cubicBezTo>
                    <a:cubicBezTo>
                      <a:pt x="63713" y="434486"/>
                      <a:pt x="67828" y="444225"/>
                      <a:pt x="72629" y="453688"/>
                    </a:cubicBezTo>
                    <a:cubicBezTo>
                      <a:pt x="72629" y="453688"/>
                      <a:pt x="72629" y="453688"/>
                      <a:pt x="72629" y="453688"/>
                    </a:cubicBezTo>
                    <a:cubicBezTo>
                      <a:pt x="72629" y="453688"/>
                      <a:pt x="72629" y="453826"/>
                      <a:pt x="72629" y="453826"/>
                    </a:cubicBezTo>
                    <a:cubicBezTo>
                      <a:pt x="72629" y="453826"/>
                      <a:pt x="72629" y="453963"/>
                      <a:pt x="72629" y="453963"/>
                    </a:cubicBezTo>
                    <a:cubicBezTo>
                      <a:pt x="72629" y="453963"/>
                      <a:pt x="72629" y="453963"/>
                      <a:pt x="72629" y="453963"/>
                    </a:cubicBezTo>
                    <a:cubicBezTo>
                      <a:pt x="76058" y="460684"/>
                      <a:pt x="79624" y="467130"/>
                      <a:pt x="83327" y="473577"/>
                    </a:cubicBezTo>
                    <a:cubicBezTo>
                      <a:pt x="87168" y="480023"/>
                      <a:pt x="91283" y="486470"/>
                      <a:pt x="95397" y="492779"/>
                    </a:cubicBezTo>
                    <a:cubicBezTo>
                      <a:pt x="95260" y="492642"/>
                      <a:pt x="95123" y="492368"/>
                      <a:pt x="95123" y="492231"/>
                    </a:cubicBezTo>
                    <a:cubicBezTo>
                      <a:pt x="100472" y="499363"/>
                      <a:pt x="105547" y="506632"/>
                      <a:pt x="110622" y="513764"/>
                    </a:cubicBezTo>
                    <a:close/>
                    <a:moveTo>
                      <a:pt x="85522" y="581522"/>
                    </a:moveTo>
                    <a:cubicBezTo>
                      <a:pt x="82367" y="581110"/>
                      <a:pt x="79213" y="579602"/>
                      <a:pt x="76332" y="578367"/>
                    </a:cubicBezTo>
                    <a:cubicBezTo>
                      <a:pt x="70297" y="575624"/>
                      <a:pt x="64948" y="571372"/>
                      <a:pt x="60010" y="566983"/>
                    </a:cubicBezTo>
                    <a:cubicBezTo>
                      <a:pt x="56993" y="564377"/>
                      <a:pt x="54387" y="561359"/>
                      <a:pt x="51781" y="558341"/>
                    </a:cubicBezTo>
                    <a:cubicBezTo>
                      <a:pt x="48763" y="554912"/>
                      <a:pt x="46020" y="551347"/>
                      <a:pt x="43277" y="547643"/>
                    </a:cubicBezTo>
                    <a:cubicBezTo>
                      <a:pt x="38202" y="540785"/>
                      <a:pt x="33950" y="533516"/>
                      <a:pt x="29972" y="526109"/>
                    </a:cubicBezTo>
                    <a:cubicBezTo>
                      <a:pt x="27915" y="522406"/>
                      <a:pt x="26132" y="518428"/>
                      <a:pt x="24349" y="514587"/>
                    </a:cubicBezTo>
                    <a:cubicBezTo>
                      <a:pt x="22565" y="510884"/>
                      <a:pt x="20920" y="507181"/>
                      <a:pt x="19411" y="503341"/>
                    </a:cubicBezTo>
                    <a:cubicBezTo>
                      <a:pt x="16805" y="496345"/>
                      <a:pt x="14199" y="489350"/>
                      <a:pt x="11730" y="482492"/>
                    </a:cubicBezTo>
                    <a:cubicBezTo>
                      <a:pt x="10770" y="480023"/>
                      <a:pt x="10084" y="477417"/>
                      <a:pt x="9261" y="474811"/>
                    </a:cubicBezTo>
                    <a:cubicBezTo>
                      <a:pt x="7752" y="470148"/>
                      <a:pt x="6518" y="465347"/>
                      <a:pt x="5283" y="460546"/>
                    </a:cubicBezTo>
                    <a:cubicBezTo>
                      <a:pt x="2952" y="451220"/>
                      <a:pt x="1169" y="441755"/>
                      <a:pt x="346" y="432155"/>
                    </a:cubicBezTo>
                    <a:cubicBezTo>
                      <a:pt x="-340" y="425159"/>
                      <a:pt x="-66" y="418027"/>
                      <a:pt x="1717" y="411306"/>
                    </a:cubicBezTo>
                    <a:cubicBezTo>
                      <a:pt x="2266" y="409386"/>
                      <a:pt x="3638" y="406643"/>
                      <a:pt x="5695" y="406231"/>
                    </a:cubicBezTo>
                    <a:cubicBezTo>
                      <a:pt x="7615" y="405820"/>
                      <a:pt x="9535" y="406780"/>
                      <a:pt x="10084" y="408700"/>
                    </a:cubicBezTo>
                    <a:cubicBezTo>
                      <a:pt x="10496" y="409935"/>
                      <a:pt x="9947" y="411443"/>
                      <a:pt x="8987" y="412403"/>
                    </a:cubicBezTo>
                    <a:cubicBezTo>
                      <a:pt x="8849" y="412678"/>
                      <a:pt x="8712" y="413089"/>
                      <a:pt x="8575" y="413364"/>
                    </a:cubicBezTo>
                    <a:cubicBezTo>
                      <a:pt x="8438" y="413912"/>
                      <a:pt x="8301" y="414598"/>
                      <a:pt x="8164" y="415146"/>
                    </a:cubicBezTo>
                    <a:cubicBezTo>
                      <a:pt x="8164" y="415010"/>
                      <a:pt x="8164" y="414872"/>
                      <a:pt x="8164" y="414735"/>
                    </a:cubicBezTo>
                    <a:cubicBezTo>
                      <a:pt x="7889" y="416244"/>
                      <a:pt x="7615" y="417752"/>
                      <a:pt x="7478" y="419261"/>
                    </a:cubicBezTo>
                    <a:cubicBezTo>
                      <a:pt x="7478" y="419124"/>
                      <a:pt x="7478" y="419124"/>
                      <a:pt x="7478" y="418987"/>
                    </a:cubicBezTo>
                    <a:cubicBezTo>
                      <a:pt x="7204" y="422416"/>
                      <a:pt x="7204" y="425708"/>
                      <a:pt x="7478" y="429137"/>
                    </a:cubicBezTo>
                    <a:cubicBezTo>
                      <a:pt x="7478" y="429137"/>
                      <a:pt x="7478" y="429137"/>
                      <a:pt x="7478" y="429000"/>
                    </a:cubicBezTo>
                    <a:cubicBezTo>
                      <a:pt x="7889" y="434897"/>
                      <a:pt x="8712" y="440796"/>
                      <a:pt x="9947" y="446693"/>
                    </a:cubicBezTo>
                    <a:cubicBezTo>
                      <a:pt x="9947" y="446693"/>
                      <a:pt x="9947" y="446556"/>
                      <a:pt x="9947" y="446556"/>
                    </a:cubicBezTo>
                    <a:cubicBezTo>
                      <a:pt x="12278" y="457803"/>
                      <a:pt x="15433" y="468913"/>
                      <a:pt x="19136" y="479886"/>
                    </a:cubicBezTo>
                    <a:cubicBezTo>
                      <a:pt x="19136" y="479886"/>
                      <a:pt x="19136" y="479749"/>
                      <a:pt x="18999" y="479749"/>
                    </a:cubicBezTo>
                    <a:cubicBezTo>
                      <a:pt x="20920" y="484549"/>
                      <a:pt x="22703" y="489350"/>
                      <a:pt x="24486" y="494151"/>
                    </a:cubicBezTo>
                    <a:cubicBezTo>
                      <a:pt x="25172" y="496208"/>
                      <a:pt x="25994" y="498265"/>
                      <a:pt x="26817" y="500186"/>
                    </a:cubicBezTo>
                    <a:cubicBezTo>
                      <a:pt x="27778" y="502518"/>
                      <a:pt x="28738" y="504712"/>
                      <a:pt x="29835" y="506906"/>
                    </a:cubicBezTo>
                    <a:cubicBezTo>
                      <a:pt x="31207" y="509924"/>
                      <a:pt x="32578" y="512805"/>
                      <a:pt x="33950" y="515685"/>
                    </a:cubicBezTo>
                    <a:cubicBezTo>
                      <a:pt x="33813" y="515548"/>
                      <a:pt x="33813" y="515410"/>
                      <a:pt x="33675" y="515273"/>
                    </a:cubicBezTo>
                    <a:cubicBezTo>
                      <a:pt x="37790" y="523503"/>
                      <a:pt x="42454" y="531458"/>
                      <a:pt x="47529" y="539139"/>
                    </a:cubicBezTo>
                    <a:cubicBezTo>
                      <a:pt x="47529" y="539139"/>
                      <a:pt x="47391" y="539002"/>
                      <a:pt x="47391" y="539002"/>
                    </a:cubicBezTo>
                    <a:cubicBezTo>
                      <a:pt x="50820" y="543940"/>
                      <a:pt x="54524" y="548603"/>
                      <a:pt x="58364" y="553267"/>
                    </a:cubicBezTo>
                    <a:cubicBezTo>
                      <a:pt x="58227" y="553129"/>
                      <a:pt x="58090" y="552992"/>
                      <a:pt x="58090" y="552855"/>
                    </a:cubicBezTo>
                    <a:cubicBezTo>
                      <a:pt x="60696" y="555735"/>
                      <a:pt x="63165" y="558479"/>
                      <a:pt x="66045" y="560948"/>
                    </a:cubicBezTo>
                    <a:cubicBezTo>
                      <a:pt x="65908" y="560811"/>
                      <a:pt x="65771" y="560673"/>
                      <a:pt x="65634" y="560536"/>
                    </a:cubicBezTo>
                    <a:cubicBezTo>
                      <a:pt x="68514" y="563005"/>
                      <a:pt x="71394" y="565474"/>
                      <a:pt x="74412" y="567531"/>
                    </a:cubicBezTo>
                    <a:cubicBezTo>
                      <a:pt x="74412" y="567531"/>
                      <a:pt x="74275" y="567394"/>
                      <a:pt x="74275" y="567394"/>
                    </a:cubicBezTo>
                    <a:cubicBezTo>
                      <a:pt x="75509" y="568217"/>
                      <a:pt x="76881" y="569040"/>
                      <a:pt x="78252" y="569726"/>
                    </a:cubicBezTo>
                    <a:cubicBezTo>
                      <a:pt x="78115" y="569726"/>
                      <a:pt x="77978" y="569589"/>
                      <a:pt x="77841" y="569451"/>
                    </a:cubicBezTo>
                    <a:cubicBezTo>
                      <a:pt x="79761" y="570412"/>
                      <a:pt x="81819" y="571235"/>
                      <a:pt x="83739" y="572057"/>
                    </a:cubicBezTo>
                    <a:cubicBezTo>
                      <a:pt x="83602" y="572057"/>
                      <a:pt x="83465" y="571921"/>
                      <a:pt x="83190" y="571921"/>
                    </a:cubicBezTo>
                    <a:cubicBezTo>
                      <a:pt x="84425" y="572332"/>
                      <a:pt x="85659" y="572744"/>
                      <a:pt x="86894" y="573018"/>
                    </a:cubicBezTo>
                    <a:cubicBezTo>
                      <a:pt x="86894" y="573018"/>
                      <a:pt x="86756" y="573018"/>
                      <a:pt x="86756" y="573018"/>
                    </a:cubicBezTo>
                    <a:cubicBezTo>
                      <a:pt x="86894" y="573018"/>
                      <a:pt x="86894" y="573018"/>
                      <a:pt x="87031" y="573018"/>
                    </a:cubicBezTo>
                    <a:cubicBezTo>
                      <a:pt x="87168" y="573018"/>
                      <a:pt x="87168" y="573018"/>
                      <a:pt x="87305" y="573155"/>
                    </a:cubicBezTo>
                    <a:cubicBezTo>
                      <a:pt x="87305" y="573155"/>
                      <a:pt x="87168" y="573155"/>
                      <a:pt x="87168" y="573155"/>
                    </a:cubicBezTo>
                    <a:cubicBezTo>
                      <a:pt x="87716" y="573292"/>
                      <a:pt x="88265" y="573292"/>
                      <a:pt x="88951" y="573429"/>
                    </a:cubicBezTo>
                    <a:cubicBezTo>
                      <a:pt x="88814" y="573429"/>
                      <a:pt x="88539" y="573429"/>
                      <a:pt x="88402" y="573429"/>
                    </a:cubicBezTo>
                    <a:cubicBezTo>
                      <a:pt x="89637" y="573566"/>
                      <a:pt x="91008" y="573566"/>
                      <a:pt x="92243" y="573566"/>
                    </a:cubicBezTo>
                    <a:cubicBezTo>
                      <a:pt x="92243" y="573566"/>
                      <a:pt x="92106" y="573566"/>
                      <a:pt x="92106" y="573566"/>
                    </a:cubicBezTo>
                    <a:cubicBezTo>
                      <a:pt x="93340" y="573429"/>
                      <a:pt x="94712" y="573292"/>
                      <a:pt x="95946" y="573018"/>
                    </a:cubicBezTo>
                    <a:cubicBezTo>
                      <a:pt x="96632" y="572744"/>
                      <a:pt x="97318" y="572606"/>
                      <a:pt x="98003" y="572469"/>
                    </a:cubicBezTo>
                    <a:cubicBezTo>
                      <a:pt x="97866" y="572606"/>
                      <a:pt x="97729" y="572606"/>
                      <a:pt x="97592" y="572606"/>
                    </a:cubicBezTo>
                    <a:cubicBezTo>
                      <a:pt x="98826" y="572195"/>
                      <a:pt x="100061" y="571646"/>
                      <a:pt x="101295" y="571098"/>
                    </a:cubicBezTo>
                    <a:cubicBezTo>
                      <a:pt x="101158" y="571098"/>
                      <a:pt x="101021" y="571235"/>
                      <a:pt x="100884" y="571372"/>
                    </a:cubicBezTo>
                    <a:cubicBezTo>
                      <a:pt x="101432" y="570960"/>
                      <a:pt x="102118" y="570686"/>
                      <a:pt x="102667" y="570274"/>
                    </a:cubicBezTo>
                    <a:cubicBezTo>
                      <a:pt x="102530" y="570412"/>
                      <a:pt x="102393" y="570549"/>
                      <a:pt x="102255" y="570549"/>
                    </a:cubicBezTo>
                    <a:cubicBezTo>
                      <a:pt x="103490" y="569726"/>
                      <a:pt x="104587" y="568903"/>
                      <a:pt x="105684" y="567943"/>
                    </a:cubicBezTo>
                    <a:cubicBezTo>
                      <a:pt x="105547" y="568080"/>
                      <a:pt x="105410" y="568217"/>
                      <a:pt x="105273" y="568217"/>
                    </a:cubicBezTo>
                    <a:cubicBezTo>
                      <a:pt x="106782" y="566845"/>
                      <a:pt x="108290" y="565474"/>
                      <a:pt x="109525" y="563965"/>
                    </a:cubicBezTo>
                    <a:cubicBezTo>
                      <a:pt x="109525" y="563965"/>
                      <a:pt x="109388" y="564102"/>
                      <a:pt x="109388" y="564102"/>
                    </a:cubicBezTo>
                    <a:cubicBezTo>
                      <a:pt x="110348" y="563005"/>
                      <a:pt x="111171" y="561908"/>
                      <a:pt x="111994" y="560673"/>
                    </a:cubicBezTo>
                    <a:cubicBezTo>
                      <a:pt x="111857" y="560811"/>
                      <a:pt x="111719" y="560948"/>
                      <a:pt x="111719" y="561085"/>
                    </a:cubicBezTo>
                    <a:cubicBezTo>
                      <a:pt x="112817" y="559439"/>
                      <a:pt x="113914" y="557656"/>
                      <a:pt x="114874" y="555873"/>
                    </a:cubicBezTo>
                    <a:lnTo>
                      <a:pt x="114874" y="555873"/>
                    </a:lnTo>
                    <a:cubicBezTo>
                      <a:pt x="116932" y="551758"/>
                      <a:pt x="118715" y="547643"/>
                      <a:pt x="120361" y="543391"/>
                    </a:cubicBezTo>
                    <a:cubicBezTo>
                      <a:pt x="120361" y="543528"/>
                      <a:pt x="120224" y="543666"/>
                      <a:pt x="120224" y="543803"/>
                    </a:cubicBezTo>
                    <a:cubicBezTo>
                      <a:pt x="120498" y="542980"/>
                      <a:pt x="120772" y="542157"/>
                      <a:pt x="121046" y="541334"/>
                    </a:cubicBezTo>
                    <a:cubicBezTo>
                      <a:pt x="118577" y="538454"/>
                      <a:pt x="116246" y="535436"/>
                      <a:pt x="113777" y="532418"/>
                    </a:cubicBezTo>
                    <a:cubicBezTo>
                      <a:pt x="109388" y="526795"/>
                      <a:pt x="104999" y="521309"/>
                      <a:pt x="100884" y="515548"/>
                    </a:cubicBezTo>
                    <a:cubicBezTo>
                      <a:pt x="95672" y="508141"/>
                      <a:pt x="90323" y="500735"/>
                      <a:pt x="85385" y="493054"/>
                    </a:cubicBezTo>
                    <a:cubicBezTo>
                      <a:pt x="74412" y="476045"/>
                      <a:pt x="64536" y="458215"/>
                      <a:pt x="56855" y="439424"/>
                    </a:cubicBezTo>
                    <a:cubicBezTo>
                      <a:pt x="53426" y="430920"/>
                      <a:pt x="50409" y="422142"/>
                      <a:pt x="48077" y="413226"/>
                    </a:cubicBezTo>
                    <a:cubicBezTo>
                      <a:pt x="45746" y="404311"/>
                      <a:pt x="44100" y="395121"/>
                      <a:pt x="43825" y="385932"/>
                    </a:cubicBezTo>
                    <a:cubicBezTo>
                      <a:pt x="43688" y="382228"/>
                      <a:pt x="44100" y="378525"/>
                      <a:pt x="44511" y="374959"/>
                    </a:cubicBezTo>
                    <a:cubicBezTo>
                      <a:pt x="44923" y="371941"/>
                      <a:pt x="45746" y="369061"/>
                      <a:pt x="46980" y="366317"/>
                    </a:cubicBezTo>
                    <a:cubicBezTo>
                      <a:pt x="47940" y="363986"/>
                      <a:pt x="49586" y="362340"/>
                      <a:pt x="51369" y="360694"/>
                    </a:cubicBezTo>
                    <a:cubicBezTo>
                      <a:pt x="53289" y="358911"/>
                      <a:pt x="55895" y="357402"/>
                      <a:pt x="58364" y="356717"/>
                    </a:cubicBezTo>
                    <a:cubicBezTo>
                      <a:pt x="63851" y="355208"/>
                      <a:pt x="68789" y="357814"/>
                      <a:pt x="73452" y="360557"/>
                    </a:cubicBezTo>
                    <a:cubicBezTo>
                      <a:pt x="80036" y="364672"/>
                      <a:pt x="84562" y="370981"/>
                      <a:pt x="89363" y="376879"/>
                    </a:cubicBezTo>
                    <a:cubicBezTo>
                      <a:pt x="92106" y="380308"/>
                      <a:pt x="94437" y="384011"/>
                      <a:pt x="96906" y="387578"/>
                    </a:cubicBezTo>
                    <a:cubicBezTo>
                      <a:pt x="99650" y="391829"/>
                      <a:pt x="102393" y="396081"/>
                      <a:pt x="104999" y="400333"/>
                    </a:cubicBezTo>
                    <a:cubicBezTo>
                      <a:pt x="110348" y="408974"/>
                      <a:pt x="115148" y="418164"/>
                      <a:pt x="119538" y="427354"/>
                    </a:cubicBezTo>
                    <a:cubicBezTo>
                      <a:pt x="123653" y="435858"/>
                      <a:pt x="126944" y="444773"/>
                      <a:pt x="129687" y="453688"/>
                    </a:cubicBezTo>
                    <a:cubicBezTo>
                      <a:pt x="132842" y="463701"/>
                      <a:pt x="134762" y="473988"/>
                      <a:pt x="135860" y="484412"/>
                    </a:cubicBezTo>
                    <a:cubicBezTo>
                      <a:pt x="137506" y="502106"/>
                      <a:pt x="135722" y="519800"/>
                      <a:pt x="131196" y="536945"/>
                    </a:cubicBezTo>
                    <a:cubicBezTo>
                      <a:pt x="131059" y="537356"/>
                      <a:pt x="130922" y="537767"/>
                      <a:pt x="130922" y="538179"/>
                    </a:cubicBezTo>
                    <a:cubicBezTo>
                      <a:pt x="131608" y="538865"/>
                      <a:pt x="132156" y="539688"/>
                      <a:pt x="132842" y="540374"/>
                    </a:cubicBezTo>
                    <a:cubicBezTo>
                      <a:pt x="136545" y="544625"/>
                      <a:pt x="140386" y="548741"/>
                      <a:pt x="144501" y="552444"/>
                    </a:cubicBezTo>
                    <a:cubicBezTo>
                      <a:pt x="146832" y="554364"/>
                      <a:pt x="149164" y="556284"/>
                      <a:pt x="151496" y="558067"/>
                    </a:cubicBezTo>
                    <a:cubicBezTo>
                      <a:pt x="151359" y="557930"/>
                      <a:pt x="151085" y="557793"/>
                      <a:pt x="150947" y="557793"/>
                    </a:cubicBezTo>
                    <a:cubicBezTo>
                      <a:pt x="152182" y="558616"/>
                      <a:pt x="153416" y="559439"/>
                      <a:pt x="154788" y="560125"/>
                    </a:cubicBezTo>
                    <a:lnTo>
                      <a:pt x="154788" y="560125"/>
                    </a:lnTo>
                    <a:cubicBezTo>
                      <a:pt x="155885" y="560673"/>
                      <a:pt x="157119" y="561085"/>
                      <a:pt x="158354" y="561496"/>
                    </a:cubicBezTo>
                    <a:cubicBezTo>
                      <a:pt x="158354" y="561496"/>
                      <a:pt x="158217" y="561496"/>
                      <a:pt x="158217" y="561359"/>
                    </a:cubicBezTo>
                    <a:cubicBezTo>
                      <a:pt x="159451" y="561770"/>
                      <a:pt x="160823" y="562045"/>
                      <a:pt x="162194" y="562319"/>
                    </a:cubicBezTo>
                    <a:cubicBezTo>
                      <a:pt x="161920" y="562319"/>
                      <a:pt x="161783" y="562182"/>
                      <a:pt x="161509" y="562182"/>
                    </a:cubicBezTo>
                    <a:cubicBezTo>
                      <a:pt x="162194" y="562319"/>
                      <a:pt x="162880" y="562457"/>
                      <a:pt x="163429" y="562457"/>
                    </a:cubicBezTo>
                    <a:cubicBezTo>
                      <a:pt x="163292" y="562457"/>
                      <a:pt x="163154" y="562457"/>
                      <a:pt x="163017" y="562457"/>
                    </a:cubicBezTo>
                    <a:cubicBezTo>
                      <a:pt x="164389" y="562593"/>
                      <a:pt x="165898" y="562593"/>
                      <a:pt x="167406" y="562457"/>
                    </a:cubicBezTo>
                    <a:cubicBezTo>
                      <a:pt x="167132" y="562457"/>
                      <a:pt x="166995" y="562457"/>
                      <a:pt x="166721" y="562457"/>
                    </a:cubicBezTo>
                    <a:cubicBezTo>
                      <a:pt x="167269" y="562319"/>
                      <a:pt x="167818" y="562182"/>
                      <a:pt x="168367" y="562182"/>
                    </a:cubicBezTo>
                    <a:cubicBezTo>
                      <a:pt x="169052" y="562045"/>
                      <a:pt x="169601" y="561770"/>
                      <a:pt x="170287" y="561634"/>
                    </a:cubicBezTo>
                    <a:cubicBezTo>
                      <a:pt x="170287" y="561634"/>
                      <a:pt x="170287" y="561634"/>
                      <a:pt x="170150" y="561634"/>
                    </a:cubicBezTo>
                    <a:cubicBezTo>
                      <a:pt x="171247" y="561222"/>
                      <a:pt x="172207" y="560811"/>
                      <a:pt x="173304" y="560399"/>
                    </a:cubicBezTo>
                    <a:cubicBezTo>
                      <a:pt x="173304" y="560399"/>
                      <a:pt x="173304" y="560399"/>
                      <a:pt x="173167" y="560399"/>
                    </a:cubicBezTo>
                    <a:cubicBezTo>
                      <a:pt x="173304" y="560399"/>
                      <a:pt x="173304" y="560262"/>
                      <a:pt x="173441" y="560262"/>
                    </a:cubicBezTo>
                    <a:cubicBezTo>
                      <a:pt x="173579" y="560262"/>
                      <a:pt x="173579" y="560125"/>
                      <a:pt x="173716" y="560125"/>
                    </a:cubicBezTo>
                    <a:cubicBezTo>
                      <a:pt x="173716" y="560125"/>
                      <a:pt x="173716" y="560125"/>
                      <a:pt x="173579" y="560125"/>
                    </a:cubicBezTo>
                    <a:cubicBezTo>
                      <a:pt x="174676" y="559576"/>
                      <a:pt x="175773" y="558890"/>
                      <a:pt x="176870" y="558067"/>
                    </a:cubicBezTo>
                    <a:cubicBezTo>
                      <a:pt x="176870" y="558067"/>
                      <a:pt x="176733" y="558067"/>
                      <a:pt x="176733" y="558205"/>
                    </a:cubicBezTo>
                    <a:cubicBezTo>
                      <a:pt x="177693" y="557519"/>
                      <a:pt x="178517" y="556833"/>
                      <a:pt x="179339" y="556147"/>
                    </a:cubicBezTo>
                    <a:cubicBezTo>
                      <a:pt x="179339" y="556147"/>
                      <a:pt x="179339" y="556147"/>
                      <a:pt x="179202" y="556147"/>
                    </a:cubicBezTo>
                    <a:cubicBezTo>
                      <a:pt x="180299" y="555187"/>
                      <a:pt x="181260" y="554090"/>
                      <a:pt x="182220" y="552992"/>
                    </a:cubicBezTo>
                    <a:cubicBezTo>
                      <a:pt x="182083" y="553129"/>
                      <a:pt x="181946" y="553267"/>
                      <a:pt x="181808" y="553404"/>
                    </a:cubicBezTo>
                    <a:cubicBezTo>
                      <a:pt x="182768" y="552306"/>
                      <a:pt x="183591" y="551209"/>
                      <a:pt x="184414" y="550112"/>
                    </a:cubicBezTo>
                    <a:cubicBezTo>
                      <a:pt x="184414" y="550112"/>
                      <a:pt x="184277" y="550249"/>
                      <a:pt x="184277" y="550249"/>
                    </a:cubicBezTo>
                    <a:cubicBezTo>
                      <a:pt x="186335" y="547095"/>
                      <a:pt x="188255" y="543940"/>
                      <a:pt x="190038" y="540648"/>
                    </a:cubicBezTo>
                    <a:cubicBezTo>
                      <a:pt x="189901" y="540785"/>
                      <a:pt x="189764" y="541060"/>
                      <a:pt x="189764" y="541196"/>
                    </a:cubicBezTo>
                    <a:cubicBezTo>
                      <a:pt x="191409" y="537767"/>
                      <a:pt x="192781" y="534338"/>
                      <a:pt x="194015" y="530773"/>
                    </a:cubicBezTo>
                    <a:cubicBezTo>
                      <a:pt x="195662" y="525697"/>
                      <a:pt x="197033" y="520486"/>
                      <a:pt x="198130" y="515136"/>
                    </a:cubicBezTo>
                    <a:cubicBezTo>
                      <a:pt x="198130" y="515273"/>
                      <a:pt x="198130" y="515410"/>
                      <a:pt x="198130" y="515548"/>
                    </a:cubicBezTo>
                    <a:cubicBezTo>
                      <a:pt x="199228" y="509376"/>
                      <a:pt x="200051" y="503203"/>
                      <a:pt x="200599" y="496894"/>
                    </a:cubicBezTo>
                    <a:cubicBezTo>
                      <a:pt x="200599" y="496894"/>
                      <a:pt x="200599" y="497031"/>
                      <a:pt x="200599" y="497031"/>
                    </a:cubicBezTo>
                    <a:cubicBezTo>
                      <a:pt x="200599" y="496894"/>
                      <a:pt x="200599" y="496894"/>
                      <a:pt x="200599" y="496757"/>
                    </a:cubicBezTo>
                    <a:cubicBezTo>
                      <a:pt x="200599" y="496757"/>
                      <a:pt x="200599" y="496757"/>
                      <a:pt x="200599" y="496757"/>
                    </a:cubicBezTo>
                    <a:cubicBezTo>
                      <a:pt x="200599" y="496757"/>
                      <a:pt x="200599" y="496757"/>
                      <a:pt x="200599" y="496619"/>
                    </a:cubicBezTo>
                    <a:cubicBezTo>
                      <a:pt x="201148" y="488390"/>
                      <a:pt x="201011" y="480297"/>
                      <a:pt x="200462" y="472205"/>
                    </a:cubicBezTo>
                    <a:cubicBezTo>
                      <a:pt x="200462" y="472205"/>
                      <a:pt x="200462" y="472205"/>
                      <a:pt x="200462" y="472205"/>
                    </a:cubicBezTo>
                    <a:cubicBezTo>
                      <a:pt x="200462" y="472205"/>
                      <a:pt x="200462" y="472068"/>
                      <a:pt x="200462" y="472068"/>
                    </a:cubicBezTo>
                    <a:cubicBezTo>
                      <a:pt x="200462" y="472068"/>
                      <a:pt x="200462" y="471931"/>
                      <a:pt x="200462" y="471931"/>
                    </a:cubicBezTo>
                    <a:cubicBezTo>
                      <a:pt x="200462" y="471931"/>
                      <a:pt x="200462" y="471931"/>
                      <a:pt x="200462" y="472068"/>
                    </a:cubicBezTo>
                    <a:cubicBezTo>
                      <a:pt x="200325" y="469736"/>
                      <a:pt x="200051" y="467404"/>
                      <a:pt x="199776" y="465073"/>
                    </a:cubicBezTo>
                    <a:cubicBezTo>
                      <a:pt x="194564" y="458078"/>
                      <a:pt x="189901" y="450808"/>
                      <a:pt x="184963" y="443539"/>
                    </a:cubicBezTo>
                    <a:cubicBezTo>
                      <a:pt x="182768" y="440247"/>
                      <a:pt x="180574" y="436955"/>
                      <a:pt x="178242" y="433526"/>
                    </a:cubicBezTo>
                    <a:cubicBezTo>
                      <a:pt x="177282" y="432017"/>
                      <a:pt x="176322" y="430371"/>
                      <a:pt x="175499" y="428862"/>
                    </a:cubicBezTo>
                    <a:cubicBezTo>
                      <a:pt x="170561" y="420359"/>
                      <a:pt x="165761" y="411855"/>
                      <a:pt x="160823" y="403351"/>
                    </a:cubicBezTo>
                    <a:cubicBezTo>
                      <a:pt x="158080" y="398413"/>
                      <a:pt x="155611" y="393338"/>
                      <a:pt x="153142" y="388400"/>
                    </a:cubicBezTo>
                    <a:cubicBezTo>
                      <a:pt x="149301" y="380856"/>
                      <a:pt x="145598" y="373450"/>
                      <a:pt x="141758" y="365906"/>
                    </a:cubicBezTo>
                    <a:cubicBezTo>
                      <a:pt x="140798" y="363986"/>
                      <a:pt x="139974" y="361929"/>
                      <a:pt x="139151" y="360008"/>
                    </a:cubicBezTo>
                    <a:cubicBezTo>
                      <a:pt x="136957" y="355071"/>
                      <a:pt x="134762" y="350133"/>
                      <a:pt x="132568" y="345195"/>
                    </a:cubicBezTo>
                    <a:cubicBezTo>
                      <a:pt x="127904" y="334908"/>
                      <a:pt x="123241" y="324621"/>
                      <a:pt x="119675" y="313923"/>
                    </a:cubicBezTo>
                    <a:cubicBezTo>
                      <a:pt x="118303" y="309670"/>
                      <a:pt x="117069" y="305282"/>
                      <a:pt x="115697" y="300892"/>
                    </a:cubicBezTo>
                    <a:cubicBezTo>
                      <a:pt x="114737" y="298012"/>
                      <a:pt x="113914" y="294995"/>
                      <a:pt x="113914" y="291840"/>
                    </a:cubicBezTo>
                    <a:cubicBezTo>
                      <a:pt x="113914" y="289920"/>
                      <a:pt x="114188" y="287725"/>
                      <a:pt x="115148" y="286079"/>
                    </a:cubicBezTo>
                    <a:cubicBezTo>
                      <a:pt x="116246" y="284159"/>
                      <a:pt x="117892" y="282650"/>
                      <a:pt x="119949" y="281690"/>
                    </a:cubicBezTo>
                    <a:cubicBezTo>
                      <a:pt x="121732" y="280867"/>
                      <a:pt x="123653" y="280044"/>
                      <a:pt x="125710" y="280318"/>
                    </a:cubicBezTo>
                    <a:cubicBezTo>
                      <a:pt x="127630" y="280592"/>
                      <a:pt x="129687" y="281279"/>
                      <a:pt x="131196" y="282376"/>
                    </a:cubicBezTo>
                    <a:cubicBezTo>
                      <a:pt x="133940" y="284433"/>
                      <a:pt x="136271" y="286902"/>
                      <a:pt x="138603" y="289371"/>
                    </a:cubicBezTo>
                    <a:cubicBezTo>
                      <a:pt x="141895" y="292800"/>
                      <a:pt x="144638" y="296503"/>
                      <a:pt x="147244" y="300481"/>
                    </a:cubicBezTo>
                    <a:cubicBezTo>
                      <a:pt x="158354" y="316940"/>
                      <a:pt x="168230" y="334222"/>
                      <a:pt x="176870" y="352053"/>
                    </a:cubicBezTo>
                    <a:cubicBezTo>
                      <a:pt x="185923" y="370844"/>
                      <a:pt x="193467" y="390184"/>
                      <a:pt x="199365" y="410072"/>
                    </a:cubicBezTo>
                    <a:cubicBezTo>
                      <a:pt x="204302" y="426531"/>
                      <a:pt x="207869" y="443401"/>
                      <a:pt x="209789" y="460546"/>
                    </a:cubicBezTo>
                    <a:cubicBezTo>
                      <a:pt x="213904" y="465896"/>
                      <a:pt x="218293" y="471245"/>
                      <a:pt x="222682" y="476320"/>
                    </a:cubicBezTo>
                    <a:cubicBezTo>
                      <a:pt x="222682" y="476183"/>
                      <a:pt x="222545" y="476183"/>
                      <a:pt x="222545" y="476045"/>
                    </a:cubicBezTo>
                    <a:cubicBezTo>
                      <a:pt x="228854" y="483178"/>
                      <a:pt x="235575" y="490036"/>
                      <a:pt x="242707" y="496483"/>
                    </a:cubicBezTo>
                    <a:lnTo>
                      <a:pt x="242707" y="496483"/>
                    </a:lnTo>
                    <a:lnTo>
                      <a:pt x="242707" y="496483"/>
                    </a:lnTo>
                    <a:cubicBezTo>
                      <a:pt x="242844" y="496619"/>
                      <a:pt x="243119" y="496757"/>
                      <a:pt x="243256" y="496894"/>
                    </a:cubicBezTo>
                    <a:cubicBezTo>
                      <a:pt x="243119" y="496757"/>
                      <a:pt x="242982" y="496757"/>
                      <a:pt x="242982" y="496619"/>
                    </a:cubicBezTo>
                    <a:cubicBezTo>
                      <a:pt x="245999" y="499089"/>
                      <a:pt x="249017" y="501420"/>
                      <a:pt x="252308" y="503615"/>
                    </a:cubicBezTo>
                    <a:cubicBezTo>
                      <a:pt x="252308" y="503615"/>
                      <a:pt x="252171" y="503615"/>
                      <a:pt x="252171" y="503477"/>
                    </a:cubicBezTo>
                    <a:cubicBezTo>
                      <a:pt x="253817" y="504575"/>
                      <a:pt x="255463" y="505535"/>
                      <a:pt x="257246" y="506495"/>
                    </a:cubicBezTo>
                    <a:cubicBezTo>
                      <a:pt x="258206" y="506906"/>
                      <a:pt x="259166" y="507318"/>
                      <a:pt x="260127" y="507729"/>
                    </a:cubicBezTo>
                    <a:cubicBezTo>
                      <a:pt x="261498" y="508141"/>
                      <a:pt x="262733" y="508552"/>
                      <a:pt x="264104" y="508964"/>
                    </a:cubicBezTo>
                    <a:cubicBezTo>
                      <a:pt x="266299" y="509376"/>
                      <a:pt x="268356" y="509650"/>
                      <a:pt x="270414" y="509924"/>
                    </a:cubicBezTo>
                    <a:cubicBezTo>
                      <a:pt x="270414" y="509924"/>
                      <a:pt x="270276" y="509924"/>
                      <a:pt x="270276" y="509924"/>
                    </a:cubicBezTo>
                    <a:cubicBezTo>
                      <a:pt x="270276" y="509924"/>
                      <a:pt x="270414" y="509924"/>
                      <a:pt x="270414" y="509924"/>
                    </a:cubicBezTo>
                    <a:cubicBezTo>
                      <a:pt x="270551" y="509924"/>
                      <a:pt x="270825" y="509924"/>
                      <a:pt x="270962" y="509924"/>
                    </a:cubicBezTo>
                    <a:cubicBezTo>
                      <a:pt x="270825" y="509924"/>
                      <a:pt x="270688" y="509924"/>
                      <a:pt x="270551" y="509924"/>
                    </a:cubicBezTo>
                    <a:cubicBezTo>
                      <a:pt x="271785" y="509924"/>
                      <a:pt x="272883" y="509924"/>
                      <a:pt x="274117" y="509787"/>
                    </a:cubicBezTo>
                    <a:cubicBezTo>
                      <a:pt x="274117" y="509787"/>
                      <a:pt x="274117" y="509787"/>
                      <a:pt x="273980" y="509787"/>
                    </a:cubicBezTo>
                    <a:cubicBezTo>
                      <a:pt x="273980" y="509787"/>
                      <a:pt x="274117" y="509787"/>
                      <a:pt x="274117" y="509787"/>
                    </a:cubicBezTo>
                    <a:cubicBezTo>
                      <a:pt x="274254" y="509787"/>
                      <a:pt x="274529" y="509787"/>
                      <a:pt x="274666" y="509787"/>
                    </a:cubicBezTo>
                    <a:cubicBezTo>
                      <a:pt x="274529" y="509787"/>
                      <a:pt x="274391" y="509787"/>
                      <a:pt x="274391" y="509787"/>
                    </a:cubicBezTo>
                    <a:cubicBezTo>
                      <a:pt x="275626" y="509650"/>
                      <a:pt x="276860" y="509513"/>
                      <a:pt x="277958" y="509238"/>
                    </a:cubicBezTo>
                    <a:cubicBezTo>
                      <a:pt x="277820" y="509238"/>
                      <a:pt x="277820" y="509238"/>
                      <a:pt x="277683" y="509238"/>
                    </a:cubicBezTo>
                    <a:cubicBezTo>
                      <a:pt x="279741" y="508690"/>
                      <a:pt x="281661" y="508278"/>
                      <a:pt x="283581" y="507593"/>
                    </a:cubicBezTo>
                    <a:cubicBezTo>
                      <a:pt x="283581" y="507593"/>
                      <a:pt x="283444" y="507593"/>
                      <a:pt x="283444" y="507593"/>
                    </a:cubicBezTo>
                    <a:cubicBezTo>
                      <a:pt x="284953" y="507044"/>
                      <a:pt x="286324" y="506358"/>
                      <a:pt x="287833" y="505672"/>
                    </a:cubicBezTo>
                    <a:cubicBezTo>
                      <a:pt x="287559" y="505809"/>
                      <a:pt x="287421" y="505947"/>
                      <a:pt x="287147" y="505947"/>
                    </a:cubicBezTo>
                    <a:cubicBezTo>
                      <a:pt x="288382" y="505261"/>
                      <a:pt x="289616" y="504575"/>
                      <a:pt x="290850" y="503889"/>
                    </a:cubicBezTo>
                    <a:cubicBezTo>
                      <a:pt x="290850" y="503889"/>
                      <a:pt x="290713" y="503889"/>
                      <a:pt x="290713" y="503889"/>
                    </a:cubicBezTo>
                    <a:cubicBezTo>
                      <a:pt x="292085" y="503066"/>
                      <a:pt x="293319" y="502106"/>
                      <a:pt x="294417" y="501146"/>
                    </a:cubicBezTo>
                    <a:cubicBezTo>
                      <a:pt x="294417" y="501146"/>
                      <a:pt x="294417" y="501146"/>
                      <a:pt x="294279" y="501283"/>
                    </a:cubicBezTo>
                    <a:cubicBezTo>
                      <a:pt x="295651" y="500048"/>
                      <a:pt x="297023" y="498677"/>
                      <a:pt x="298394" y="497168"/>
                    </a:cubicBezTo>
                    <a:cubicBezTo>
                      <a:pt x="299903" y="495385"/>
                      <a:pt x="301275" y="493602"/>
                      <a:pt x="302509" y="491682"/>
                    </a:cubicBezTo>
                    <a:cubicBezTo>
                      <a:pt x="303195" y="490584"/>
                      <a:pt x="303881" y="489487"/>
                      <a:pt x="304429" y="488390"/>
                    </a:cubicBezTo>
                    <a:cubicBezTo>
                      <a:pt x="305390" y="486332"/>
                      <a:pt x="306350" y="484275"/>
                      <a:pt x="307035" y="482218"/>
                    </a:cubicBezTo>
                    <a:cubicBezTo>
                      <a:pt x="307035" y="482492"/>
                      <a:pt x="306898" y="482629"/>
                      <a:pt x="306761" y="482903"/>
                    </a:cubicBezTo>
                    <a:cubicBezTo>
                      <a:pt x="308544" y="477691"/>
                      <a:pt x="309779" y="472480"/>
                      <a:pt x="310876" y="467130"/>
                    </a:cubicBezTo>
                    <a:cubicBezTo>
                      <a:pt x="311973" y="461507"/>
                      <a:pt x="312796" y="455883"/>
                      <a:pt x="313208" y="450122"/>
                    </a:cubicBezTo>
                    <a:cubicBezTo>
                      <a:pt x="313619" y="442442"/>
                      <a:pt x="313619" y="434623"/>
                      <a:pt x="313070" y="426942"/>
                    </a:cubicBezTo>
                    <a:cubicBezTo>
                      <a:pt x="313070" y="427217"/>
                      <a:pt x="313070" y="427491"/>
                      <a:pt x="313208" y="427765"/>
                    </a:cubicBezTo>
                    <a:cubicBezTo>
                      <a:pt x="312110" y="414049"/>
                      <a:pt x="309779" y="400333"/>
                      <a:pt x="307173" y="386755"/>
                    </a:cubicBezTo>
                    <a:cubicBezTo>
                      <a:pt x="307173" y="386891"/>
                      <a:pt x="307310" y="387166"/>
                      <a:pt x="307310" y="387303"/>
                    </a:cubicBezTo>
                    <a:cubicBezTo>
                      <a:pt x="306350" y="382640"/>
                      <a:pt x="305252" y="377976"/>
                      <a:pt x="304155" y="373450"/>
                    </a:cubicBezTo>
                    <a:cubicBezTo>
                      <a:pt x="299217" y="368787"/>
                      <a:pt x="294691" y="363849"/>
                      <a:pt x="290028" y="359048"/>
                    </a:cubicBezTo>
                    <a:cubicBezTo>
                      <a:pt x="281935" y="350681"/>
                      <a:pt x="274803" y="341492"/>
                      <a:pt x="268082" y="332027"/>
                    </a:cubicBezTo>
                    <a:cubicBezTo>
                      <a:pt x="263007" y="324895"/>
                      <a:pt x="258344" y="317626"/>
                      <a:pt x="253680" y="310356"/>
                    </a:cubicBezTo>
                    <a:cubicBezTo>
                      <a:pt x="250800" y="305693"/>
                      <a:pt x="247645" y="301304"/>
                      <a:pt x="244902" y="296503"/>
                    </a:cubicBezTo>
                    <a:cubicBezTo>
                      <a:pt x="241199" y="290331"/>
                      <a:pt x="237495" y="284296"/>
                      <a:pt x="233792" y="278124"/>
                    </a:cubicBezTo>
                    <a:cubicBezTo>
                      <a:pt x="229266" y="270580"/>
                      <a:pt x="224739" y="263036"/>
                      <a:pt x="220762" y="255081"/>
                    </a:cubicBezTo>
                    <a:cubicBezTo>
                      <a:pt x="218979" y="251515"/>
                      <a:pt x="217333" y="247811"/>
                      <a:pt x="215687" y="244245"/>
                    </a:cubicBezTo>
                    <a:cubicBezTo>
                      <a:pt x="214178" y="240953"/>
                      <a:pt x="212944" y="237799"/>
                      <a:pt x="211983" y="234507"/>
                    </a:cubicBezTo>
                    <a:cubicBezTo>
                      <a:pt x="211709" y="233409"/>
                      <a:pt x="211572" y="232450"/>
                      <a:pt x="211298" y="231489"/>
                    </a:cubicBezTo>
                    <a:cubicBezTo>
                      <a:pt x="211160" y="230666"/>
                      <a:pt x="211023" y="229980"/>
                      <a:pt x="211023" y="229157"/>
                    </a:cubicBezTo>
                    <a:cubicBezTo>
                      <a:pt x="211023" y="228198"/>
                      <a:pt x="211023" y="227100"/>
                      <a:pt x="211023" y="226140"/>
                    </a:cubicBezTo>
                    <a:cubicBezTo>
                      <a:pt x="211160" y="223397"/>
                      <a:pt x="212258" y="220516"/>
                      <a:pt x="212944" y="217773"/>
                    </a:cubicBezTo>
                    <a:cubicBezTo>
                      <a:pt x="213767" y="214482"/>
                      <a:pt x="217058" y="212973"/>
                      <a:pt x="220213" y="213658"/>
                    </a:cubicBezTo>
                    <a:cubicBezTo>
                      <a:pt x="220899" y="213796"/>
                      <a:pt x="221722" y="213933"/>
                      <a:pt x="222408" y="214070"/>
                    </a:cubicBezTo>
                    <a:cubicBezTo>
                      <a:pt x="222133" y="214070"/>
                      <a:pt x="221859" y="213933"/>
                      <a:pt x="221585" y="213933"/>
                    </a:cubicBezTo>
                    <a:cubicBezTo>
                      <a:pt x="223368" y="214344"/>
                      <a:pt x="225014" y="214619"/>
                      <a:pt x="226797" y="215030"/>
                    </a:cubicBezTo>
                    <a:cubicBezTo>
                      <a:pt x="228580" y="215441"/>
                      <a:pt x="230226" y="216539"/>
                      <a:pt x="231734" y="217499"/>
                    </a:cubicBezTo>
                    <a:cubicBezTo>
                      <a:pt x="234615" y="219419"/>
                      <a:pt x="236810" y="222025"/>
                      <a:pt x="239004" y="224494"/>
                    </a:cubicBezTo>
                    <a:cubicBezTo>
                      <a:pt x="244902" y="231352"/>
                      <a:pt x="250251" y="238622"/>
                      <a:pt x="255189" y="246166"/>
                    </a:cubicBezTo>
                    <a:cubicBezTo>
                      <a:pt x="255189" y="246166"/>
                      <a:pt x="255189" y="246028"/>
                      <a:pt x="255052" y="246028"/>
                    </a:cubicBezTo>
                    <a:cubicBezTo>
                      <a:pt x="259852" y="253160"/>
                      <a:pt x="264653" y="260293"/>
                      <a:pt x="269454" y="267425"/>
                    </a:cubicBezTo>
                    <a:cubicBezTo>
                      <a:pt x="273431" y="273186"/>
                      <a:pt x="276860" y="279495"/>
                      <a:pt x="280426" y="285530"/>
                    </a:cubicBezTo>
                    <a:cubicBezTo>
                      <a:pt x="285638" y="294446"/>
                      <a:pt x="290439" y="303773"/>
                      <a:pt x="294965" y="313099"/>
                    </a:cubicBezTo>
                    <a:cubicBezTo>
                      <a:pt x="303469" y="330930"/>
                      <a:pt x="310327" y="349447"/>
                      <a:pt x="315265" y="368512"/>
                    </a:cubicBezTo>
                    <a:cubicBezTo>
                      <a:pt x="315677" y="368924"/>
                      <a:pt x="316088" y="369198"/>
                      <a:pt x="316362" y="369610"/>
                    </a:cubicBezTo>
                    <a:cubicBezTo>
                      <a:pt x="319243" y="372078"/>
                      <a:pt x="322123" y="374410"/>
                      <a:pt x="325278" y="376468"/>
                    </a:cubicBezTo>
                    <a:cubicBezTo>
                      <a:pt x="325278" y="376468"/>
                      <a:pt x="325278" y="376468"/>
                      <a:pt x="325140" y="376330"/>
                    </a:cubicBezTo>
                    <a:cubicBezTo>
                      <a:pt x="329255" y="379074"/>
                      <a:pt x="333507" y="381542"/>
                      <a:pt x="337896" y="383737"/>
                    </a:cubicBezTo>
                    <a:cubicBezTo>
                      <a:pt x="337622" y="383600"/>
                      <a:pt x="337485" y="383462"/>
                      <a:pt x="337211" y="383462"/>
                    </a:cubicBezTo>
                    <a:cubicBezTo>
                      <a:pt x="338445" y="384149"/>
                      <a:pt x="339817" y="384834"/>
                      <a:pt x="341188" y="385383"/>
                    </a:cubicBezTo>
                    <a:cubicBezTo>
                      <a:pt x="340914" y="385383"/>
                      <a:pt x="340777" y="385246"/>
                      <a:pt x="340503" y="385108"/>
                    </a:cubicBezTo>
                    <a:cubicBezTo>
                      <a:pt x="341737" y="385520"/>
                      <a:pt x="342971" y="385932"/>
                      <a:pt x="344206" y="386206"/>
                    </a:cubicBezTo>
                    <a:cubicBezTo>
                      <a:pt x="345440" y="386480"/>
                      <a:pt x="346812" y="386617"/>
                      <a:pt x="348046" y="386755"/>
                    </a:cubicBezTo>
                    <a:cubicBezTo>
                      <a:pt x="347909" y="386755"/>
                      <a:pt x="347635" y="386755"/>
                      <a:pt x="347498" y="386755"/>
                    </a:cubicBezTo>
                    <a:cubicBezTo>
                      <a:pt x="347909" y="386755"/>
                      <a:pt x="348458" y="386755"/>
                      <a:pt x="349006" y="386617"/>
                    </a:cubicBezTo>
                    <a:cubicBezTo>
                      <a:pt x="349418" y="386480"/>
                      <a:pt x="349967" y="386480"/>
                      <a:pt x="350378" y="386343"/>
                    </a:cubicBezTo>
                    <a:cubicBezTo>
                      <a:pt x="350927" y="386069"/>
                      <a:pt x="351475" y="385932"/>
                      <a:pt x="352161" y="385794"/>
                    </a:cubicBezTo>
                    <a:cubicBezTo>
                      <a:pt x="353396" y="385246"/>
                      <a:pt x="354630" y="384697"/>
                      <a:pt x="355864" y="384011"/>
                    </a:cubicBezTo>
                    <a:cubicBezTo>
                      <a:pt x="355590" y="384149"/>
                      <a:pt x="355453" y="384285"/>
                      <a:pt x="355179" y="384285"/>
                    </a:cubicBezTo>
                    <a:cubicBezTo>
                      <a:pt x="356550" y="383600"/>
                      <a:pt x="357785" y="382777"/>
                      <a:pt x="359156" y="381954"/>
                    </a:cubicBezTo>
                    <a:cubicBezTo>
                      <a:pt x="358882" y="382091"/>
                      <a:pt x="358745" y="382228"/>
                      <a:pt x="358470" y="382365"/>
                    </a:cubicBezTo>
                    <a:cubicBezTo>
                      <a:pt x="359705" y="381542"/>
                      <a:pt x="360802" y="380720"/>
                      <a:pt x="361762" y="379759"/>
                    </a:cubicBezTo>
                    <a:cubicBezTo>
                      <a:pt x="363408" y="378250"/>
                      <a:pt x="365054" y="376604"/>
                      <a:pt x="366563" y="374959"/>
                    </a:cubicBezTo>
                    <a:cubicBezTo>
                      <a:pt x="366426" y="375233"/>
                      <a:pt x="366288" y="375370"/>
                      <a:pt x="366151" y="375507"/>
                    </a:cubicBezTo>
                    <a:cubicBezTo>
                      <a:pt x="367660" y="373862"/>
                      <a:pt x="368895" y="372216"/>
                      <a:pt x="370129" y="370569"/>
                    </a:cubicBezTo>
                    <a:cubicBezTo>
                      <a:pt x="370129" y="370707"/>
                      <a:pt x="369992" y="370707"/>
                      <a:pt x="369992" y="370844"/>
                    </a:cubicBezTo>
                    <a:cubicBezTo>
                      <a:pt x="370129" y="370707"/>
                      <a:pt x="370266" y="370569"/>
                      <a:pt x="370266" y="370295"/>
                    </a:cubicBezTo>
                    <a:cubicBezTo>
                      <a:pt x="370266" y="370295"/>
                      <a:pt x="370403" y="370158"/>
                      <a:pt x="370403" y="370158"/>
                    </a:cubicBezTo>
                    <a:cubicBezTo>
                      <a:pt x="370403" y="370158"/>
                      <a:pt x="370403" y="370295"/>
                      <a:pt x="370266" y="370295"/>
                    </a:cubicBezTo>
                    <a:cubicBezTo>
                      <a:pt x="370815" y="369335"/>
                      <a:pt x="371501" y="368375"/>
                      <a:pt x="372049" y="367415"/>
                    </a:cubicBezTo>
                    <a:cubicBezTo>
                      <a:pt x="372049" y="367415"/>
                      <a:pt x="372049" y="367552"/>
                      <a:pt x="371912" y="367552"/>
                    </a:cubicBezTo>
                    <a:cubicBezTo>
                      <a:pt x="373284" y="364946"/>
                      <a:pt x="374244" y="362203"/>
                      <a:pt x="375341" y="359459"/>
                    </a:cubicBezTo>
                    <a:lnTo>
                      <a:pt x="375341" y="359459"/>
                    </a:lnTo>
                    <a:cubicBezTo>
                      <a:pt x="376713" y="355208"/>
                      <a:pt x="377810" y="350956"/>
                      <a:pt x="378770" y="346704"/>
                    </a:cubicBezTo>
                    <a:cubicBezTo>
                      <a:pt x="379867" y="341492"/>
                      <a:pt x="380553" y="336279"/>
                      <a:pt x="381102" y="330930"/>
                    </a:cubicBezTo>
                    <a:cubicBezTo>
                      <a:pt x="381376" y="326678"/>
                      <a:pt x="381376" y="322289"/>
                      <a:pt x="381102" y="318037"/>
                    </a:cubicBezTo>
                    <a:cubicBezTo>
                      <a:pt x="381102" y="318037"/>
                      <a:pt x="381102" y="318175"/>
                      <a:pt x="381102" y="318175"/>
                    </a:cubicBezTo>
                    <a:cubicBezTo>
                      <a:pt x="381102" y="318037"/>
                      <a:pt x="381102" y="317900"/>
                      <a:pt x="381102" y="317626"/>
                    </a:cubicBezTo>
                    <a:cubicBezTo>
                      <a:pt x="381102" y="317489"/>
                      <a:pt x="381102" y="317489"/>
                      <a:pt x="381102" y="317352"/>
                    </a:cubicBezTo>
                    <a:cubicBezTo>
                      <a:pt x="381102" y="317352"/>
                      <a:pt x="381102" y="317489"/>
                      <a:pt x="381102" y="317489"/>
                    </a:cubicBezTo>
                    <a:cubicBezTo>
                      <a:pt x="380553" y="310494"/>
                      <a:pt x="379593" y="303636"/>
                      <a:pt x="378222" y="296778"/>
                    </a:cubicBezTo>
                    <a:cubicBezTo>
                      <a:pt x="376164" y="287176"/>
                      <a:pt x="373558" y="277850"/>
                      <a:pt x="370403" y="268522"/>
                    </a:cubicBezTo>
                    <a:cubicBezTo>
                      <a:pt x="370403" y="268522"/>
                      <a:pt x="370403" y="268660"/>
                      <a:pt x="370403" y="268660"/>
                    </a:cubicBezTo>
                    <a:cubicBezTo>
                      <a:pt x="367249" y="259607"/>
                      <a:pt x="363683" y="250554"/>
                      <a:pt x="359705" y="241639"/>
                    </a:cubicBezTo>
                    <a:cubicBezTo>
                      <a:pt x="359293" y="240542"/>
                      <a:pt x="358745" y="239582"/>
                      <a:pt x="358333" y="238485"/>
                    </a:cubicBezTo>
                    <a:cubicBezTo>
                      <a:pt x="356962" y="236702"/>
                      <a:pt x="355590" y="234781"/>
                      <a:pt x="354219" y="232998"/>
                    </a:cubicBezTo>
                    <a:cubicBezTo>
                      <a:pt x="350927" y="228198"/>
                      <a:pt x="347635" y="223534"/>
                      <a:pt x="344343" y="218596"/>
                    </a:cubicBezTo>
                    <a:cubicBezTo>
                      <a:pt x="341737" y="214893"/>
                      <a:pt x="339405" y="210915"/>
                      <a:pt x="336936" y="206938"/>
                    </a:cubicBezTo>
                    <a:cubicBezTo>
                      <a:pt x="334879" y="203783"/>
                      <a:pt x="332959" y="200628"/>
                      <a:pt x="331038" y="197474"/>
                    </a:cubicBezTo>
                    <a:cubicBezTo>
                      <a:pt x="327747" y="191987"/>
                      <a:pt x="324592" y="186638"/>
                      <a:pt x="321300" y="181289"/>
                    </a:cubicBezTo>
                    <a:cubicBezTo>
                      <a:pt x="316225" y="172785"/>
                      <a:pt x="311562" y="164144"/>
                      <a:pt x="307173" y="155365"/>
                    </a:cubicBezTo>
                    <a:cubicBezTo>
                      <a:pt x="307310" y="155640"/>
                      <a:pt x="307447" y="155777"/>
                      <a:pt x="307447" y="156051"/>
                    </a:cubicBezTo>
                    <a:cubicBezTo>
                      <a:pt x="305527" y="152211"/>
                      <a:pt x="303469" y="148370"/>
                      <a:pt x="302098" y="144255"/>
                    </a:cubicBezTo>
                    <a:cubicBezTo>
                      <a:pt x="301686" y="143021"/>
                      <a:pt x="301137" y="141787"/>
                      <a:pt x="301000" y="140415"/>
                    </a:cubicBezTo>
                    <a:cubicBezTo>
                      <a:pt x="300589" y="137946"/>
                      <a:pt x="300452" y="135615"/>
                      <a:pt x="300315" y="133009"/>
                    </a:cubicBezTo>
                    <a:cubicBezTo>
                      <a:pt x="300177" y="130951"/>
                      <a:pt x="301549" y="128894"/>
                      <a:pt x="303195" y="127933"/>
                    </a:cubicBezTo>
                    <a:cubicBezTo>
                      <a:pt x="305252" y="126699"/>
                      <a:pt x="307721" y="126974"/>
                      <a:pt x="309641" y="128345"/>
                    </a:cubicBezTo>
                    <a:cubicBezTo>
                      <a:pt x="311287" y="129442"/>
                      <a:pt x="312933" y="130539"/>
                      <a:pt x="314579" y="131911"/>
                    </a:cubicBezTo>
                    <a:cubicBezTo>
                      <a:pt x="315539" y="132734"/>
                      <a:pt x="316362" y="133694"/>
                      <a:pt x="317185" y="134654"/>
                    </a:cubicBezTo>
                    <a:cubicBezTo>
                      <a:pt x="318282" y="135889"/>
                      <a:pt x="319243" y="137672"/>
                      <a:pt x="320203" y="139044"/>
                    </a:cubicBezTo>
                    <a:cubicBezTo>
                      <a:pt x="321437" y="140964"/>
                      <a:pt x="322535" y="143021"/>
                      <a:pt x="323769" y="144941"/>
                    </a:cubicBezTo>
                    <a:cubicBezTo>
                      <a:pt x="325826" y="148370"/>
                      <a:pt x="327747" y="152074"/>
                      <a:pt x="329804" y="155640"/>
                    </a:cubicBezTo>
                    <a:cubicBezTo>
                      <a:pt x="333507" y="162086"/>
                      <a:pt x="336936" y="168670"/>
                      <a:pt x="340640" y="175254"/>
                    </a:cubicBezTo>
                    <a:cubicBezTo>
                      <a:pt x="348732" y="190204"/>
                      <a:pt x="356687" y="205429"/>
                      <a:pt x="364094" y="220654"/>
                    </a:cubicBezTo>
                    <a:cubicBezTo>
                      <a:pt x="366700" y="226003"/>
                      <a:pt x="369169" y="231489"/>
                      <a:pt x="371638" y="236976"/>
                    </a:cubicBezTo>
                    <a:cubicBezTo>
                      <a:pt x="372186" y="237661"/>
                      <a:pt x="372735" y="238485"/>
                      <a:pt x="373284" y="239170"/>
                    </a:cubicBezTo>
                    <a:cubicBezTo>
                      <a:pt x="375890" y="242188"/>
                      <a:pt x="378496" y="245343"/>
                      <a:pt x="381102" y="248360"/>
                    </a:cubicBezTo>
                    <a:cubicBezTo>
                      <a:pt x="384257" y="251789"/>
                      <a:pt x="387411" y="254944"/>
                      <a:pt x="390703" y="258098"/>
                    </a:cubicBezTo>
                    <a:cubicBezTo>
                      <a:pt x="390566" y="258098"/>
                      <a:pt x="390566" y="257961"/>
                      <a:pt x="390429" y="257961"/>
                    </a:cubicBezTo>
                    <a:cubicBezTo>
                      <a:pt x="390566" y="258098"/>
                      <a:pt x="390703" y="258098"/>
                      <a:pt x="390703" y="258235"/>
                    </a:cubicBezTo>
                    <a:cubicBezTo>
                      <a:pt x="390703" y="258235"/>
                      <a:pt x="390840" y="258373"/>
                      <a:pt x="390840" y="258373"/>
                    </a:cubicBezTo>
                    <a:cubicBezTo>
                      <a:pt x="390840" y="258373"/>
                      <a:pt x="390703" y="258235"/>
                      <a:pt x="390703" y="258235"/>
                    </a:cubicBezTo>
                    <a:cubicBezTo>
                      <a:pt x="391663" y="259059"/>
                      <a:pt x="392486" y="259744"/>
                      <a:pt x="393583" y="260430"/>
                    </a:cubicBezTo>
                    <a:cubicBezTo>
                      <a:pt x="394406" y="260979"/>
                      <a:pt x="395229" y="261527"/>
                      <a:pt x="396189" y="261939"/>
                    </a:cubicBezTo>
                    <a:cubicBezTo>
                      <a:pt x="396601" y="262076"/>
                      <a:pt x="397149" y="262350"/>
                      <a:pt x="397561" y="262488"/>
                    </a:cubicBezTo>
                    <a:cubicBezTo>
                      <a:pt x="397835" y="262625"/>
                      <a:pt x="398110" y="262625"/>
                      <a:pt x="398384" y="262762"/>
                    </a:cubicBezTo>
                    <a:cubicBezTo>
                      <a:pt x="398658" y="262762"/>
                      <a:pt x="399070" y="262762"/>
                      <a:pt x="399344" y="262762"/>
                    </a:cubicBezTo>
                    <a:cubicBezTo>
                      <a:pt x="399344" y="262762"/>
                      <a:pt x="399344" y="262762"/>
                      <a:pt x="399344" y="262762"/>
                    </a:cubicBezTo>
                    <a:cubicBezTo>
                      <a:pt x="399756" y="262762"/>
                      <a:pt x="400304" y="262762"/>
                      <a:pt x="400716" y="262762"/>
                    </a:cubicBezTo>
                    <a:cubicBezTo>
                      <a:pt x="401127" y="262625"/>
                      <a:pt x="401539" y="262625"/>
                      <a:pt x="402087" y="262488"/>
                    </a:cubicBezTo>
                    <a:cubicBezTo>
                      <a:pt x="402636" y="262350"/>
                      <a:pt x="403047" y="262213"/>
                      <a:pt x="403596" y="262076"/>
                    </a:cubicBezTo>
                    <a:cubicBezTo>
                      <a:pt x="403322" y="262213"/>
                      <a:pt x="403185" y="262213"/>
                      <a:pt x="402910" y="262350"/>
                    </a:cubicBezTo>
                    <a:cubicBezTo>
                      <a:pt x="404145" y="261939"/>
                      <a:pt x="405379" y="261390"/>
                      <a:pt x="406476" y="260841"/>
                    </a:cubicBezTo>
                    <a:cubicBezTo>
                      <a:pt x="406202" y="260979"/>
                      <a:pt x="406065" y="261116"/>
                      <a:pt x="405791" y="261116"/>
                    </a:cubicBezTo>
                    <a:cubicBezTo>
                      <a:pt x="406202" y="260841"/>
                      <a:pt x="406614" y="260567"/>
                      <a:pt x="406888" y="260430"/>
                    </a:cubicBezTo>
                    <a:cubicBezTo>
                      <a:pt x="407848" y="259744"/>
                      <a:pt x="408808" y="258921"/>
                      <a:pt x="409768" y="258235"/>
                    </a:cubicBezTo>
                    <a:cubicBezTo>
                      <a:pt x="411140" y="256864"/>
                      <a:pt x="412374" y="255630"/>
                      <a:pt x="413746" y="254121"/>
                    </a:cubicBezTo>
                    <a:cubicBezTo>
                      <a:pt x="414569" y="253160"/>
                      <a:pt x="415255" y="252201"/>
                      <a:pt x="415941" y="251240"/>
                    </a:cubicBezTo>
                    <a:cubicBezTo>
                      <a:pt x="415941" y="251240"/>
                      <a:pt x="415941" y="251240"/>
                      <a:pt x="415941" y="251240"/>
                    </a:cubicBezTo>
                    <a:cubicBezTo>
                      <a:pt x="417998" y="248086"/>
                      <a:pt x="419918" y="244931"/>
                      <a:pt x="421701" y="241639"/>
                    </a:cubicBezTo>
                    <a:cubicBezTo>
                      <a:pt x="421564" y="241914"/>
                      <a:pt x="421427" y="242051"/>
                      <a:pt x="421290" y="242325"/>
                    </a:cubicBezTo>
                    <a:cubicBezTo>
                      <a:pt x="423621" y="237387"/>
                      <a:pt x="425542" y="232450"/>
                      <a:pt x="427462" y="227237"/>
                    </a:cubicBezTo>
                    <a:cubicBezTo>
                      <a:pt x="427325" y="227512"/>
                      <a:pt x="427325" y="227649"/>
                      <a:pt x="427188" y="227923"/>
                    </a:cubicBezTo>
                    <a:cubicBezTo>
                      <a:pt x="430205" y="219145"/>
                      <a:pt x="432537" y="210229"/>
                      <a:pt x="434320" y="201177"/>
                    </a:cubicBezTo>
                    <a:cubicBezTo>
                      <a:pt x="435829" y="193496"/>
                      <a:pt x="436652" y="185952"/>
                      <a:pt x="437337" y="178134"/>
                    </a:cubicBezTo>
                    <a:cubicBezTo>
                      <a:pt x="437337" y="178409"/>
                      <a:pt x="437337" y="178683"/>
                      <a:pt x="437200" y="178957"/>
                    </a:cubicBezTo>
                    <a:cubicBezTo>
                      <a:pt x="437612" y="172099"/>
                      <a:pt x="437612" y="165241"/>
                      <a:pt x="437337" y="158520"/>
                    </a:cubicBezTo>
                    <a:cubicBezTo>
                      <a:pt x="436515" y="146999"/>
                      <a:pt x="435006" y="135615"/>
                      <a:pt x="432811" y="124367"/>
                    </a:cubicBezTo>
                    <a:cubicBezTo>
                      <a:pt x="430068" y="111200"/>
                      <a:pt x="426365" y="98170"/>
                      <a:pt x="422661" y="85139"/>
                    </a:cubicBezTo>
                    <a:cubicBezTo>
                      <a:pt x="420467" y="77459"/>
                      <a:pt x="418272" y="69640"/>
                      <a:pt x="415941" y="61959"/>
                    </a:cubicBezTo>
                    <a:cubicBezTo>
                      <a:pt x="410728" y="43855"/>
                      <a:pt x="405379" y="25749"/>
                      <a:pt x="400030" y="7644"/>
                    </a:cubicBezTo>
                    <a:cubicBezTo>
                      <a:pt x="399070" y="4489"/>
                      <a:pt x="401127" y="1060"/>
                      <a:pt x="404282" y="237"/>
                    </a:cubicBezTo>
                    <a:cubicBezTo>
                      <a:pt x="407574" y="-722"/>
                      <a:pt x="410865" y="1335"/>
                      <a:pt x="411826" y="4489"/>
                    </a:cubicBezTo>
                    <a:cubicBezTo>
                      <a:pt x="421015" y="35076"/>
                      <a:pt x="429794" y="65937"/>
                      <a:pt x="438709" y="96661"/>
                    </a:cubicBezTo>
                    <a:cubicBezTo>
                      <a:pt x="439944" y="100776"/>
                      <a:pt x="440904" y="105028"/>
                      <a:pt x="442001" y="109142"/>
                    </a:cubicBezTo>
                    <a:cubicBezTo>
                      <a:pt x="443098" y="113532"/>
                      <a:pt x="444058" y="117921"/>
                      <a:pt x="445018" y="122447"/>
                    </a:cubicBezTo>
                    <a:cubicBezTo>
                      <a:pt x="447076" y="133145"/>
                      <a:pt x="448584" y="143981"/>
                      <a:pt x="449408" y="154954"/>
                    </a:cubicBezTo>
                    <a:cubicBezTo>
                      <a:pt x="451053" y="173745"/>
                      <a:pt x="448859" y="192673"/>
                      <a:pt x="444470" y="211053"/>
                    </a:cubicBezTo>
                    <a:cubicBezTo>
                      <a:pt x="442412" y="219693"/>
                      <a:pt x="439669" y="227923"/>
                      <a:pt x="436652" y="236290"/>
                    </a:cubicBezTo>
                    <a:cubicBezTo>
                      <a:pt x="433497" y="244657"/>
                      <a:pt x="429519" y="252475"/>
                      <a:pt x="424170" y="259607"/>
                    </a:cubicBezTo>
                    <a:cubicBezTo>
                      <a:pt x="422250" y="262213"/>
                      <a:pt x="419781" y="264682"/>
                      <a:pt x="417312" y="266876"/>
                    </a:cubicBezTo>
                    <a:cubicBezTo>
                      <a:pt x="416078" y="267974"/>
                      <a:pt x="414706" y="268934"/>
                      <a:pt x="413334" y="269894"/>
                    </a:cubicBezTo>
                    <a:cubicBezTo>
                      <a:pt x="411826" y="270854"/>
                      <a:pt x="410591" y="271403"/>
                      <a:pt x="409083" y="272226"/>
                    </a:cubicBezTo>
                    <a:cubicBezTo>
                      <a:pt x="407848" y="272775"/>
                      <a:pt x="406202" y="273186"/>
                      <a:pt x="404831" y="273460"/>
                    </a:cubicBezTo>
                    <a:cubicBezTo>
                      <a:pt x="403733" y="273734"/>
                      <a:pt x="402636" y="273872"/>
                      <a:pt x="401402" y="273872"/>
                    </a:cubicBezTo>
                    <a:cubicBezTo>
                      <a:pt x="399756" y="274009"/>
                      <a:pt x="398658" y="273872"/>
                      <a:pt x="397012" y="273734"/>
                    </a:cubicBezTo>
                    <a:cubicBezTo>
                      <a:pt x="395229" y="273598"/>
                      <a:pt x="393583" y="272775"/>
                      <a:pt x="391938" y="272089"/>
                    </a:cubicBezTo>
                    <a:cubicBezTo>
                      <a:pt x="388509" y="270580"/>
                      <a:pt x="385628" y="268248"/>
                      <a:pt x="382885" y="265779"/>
                    </a:cubicBezTo>
                    <a:cubicBezTo>
                      <a:pt x="384119" y="269483"/>
                      <a:pt x="385217" y="273049"/>
                      <a:pt x="386314" y="276752"/>
                    </a:cubicBezTo>
                    <a:cubicBezTo>
                      <a:pt x="391389" y="294583"/>
                      <a:pt x="394681" y="313374"/>
                      <a:pt x="393309" y="332027"/>
                    </a:cubicBezTo>
                    <a:cubicBezTo>
                      <a:pt x="392898" y="336691"/>
                      <a:pt x="392075" y="341080"/>
                      <a:pt x="391252" y="345607"/>
                    </a:cubicBezTo>
                    <a:cubicBezTo>
                      <a:pt x="390566" y="349721"/>
                      <a:pt x="389469" y="353699"/>
                      <a:pt x="388371" y="357676"/>
                    </a:cubicBezTo>
                    <a:cubicBezTo>
                      <a:pt x="387274" y="361654"/>
                      <a:pt x="385628" y="365632"/>
                      <a:pt x="383982" y="369472"/>
                    </a:cubicBezTo>
                    <a:cubicBezTo>
                      <a:pt x="382199" y="373450"/>
                      <a:pt x="379867" y="377016"/>
                      <a:pt x="376987" y="380308"/>
                    </a:cubicBezTo>
                    <a:cubicBezTo>
                      <a:pt x="374793" y="383051"/>
                      <a:pt x="372186" y="385657"/>
                      <a:pt x="369443" y="387989"/>
                    </a:cubicBezTo>
                    <a:cubicBezTo>
                      <a:pt x="366700" y="390320"/>
                      <a:pt x="363820" y="392378"/>
                      <a:pt x="360528" y="394024"/>
                    </a:cubicBezTo>
                    <a:cubicBezTo>
                      <a:pt x="358882" y="394847"/>
                      <a:pt x="357373" y="395670"/>
                      <a:pt x="355727" y="396081"/>
                    </a:cubicBezTo>
                    <a:cubicBezTo>
                      <a:pt x="353944" y="396630"/>
                      <a:pt x="352572" y="397042"/>
                      <a:pt x="350790" y="397316"/>
                    </a:cubicBezTo>
                    <a:cubicBezTo>
                      <a:pt x="349692" y="397590"/>
                      <a:pt x="348321" y="397590"/>
                      <a:pt x="347086" y="397453"/>
                    </a:cubicBezTo>
                    <a:cubicBezTo>
                      <a:pt x="344617" y="397178"/>
                      <a:pt x="342285" y="396767"/>
                      <a:pt x="339954" y="396219"/>
                    </a:cubicBezTo>
                    <a:cubicBezTo>
                      <a:pt x="338034" y="395807"/>
                      <a:pt x="336251" y="394984"/>
                      <a:pt x="334605" y="394161"/>
                    </a:cubicBezTo>
                    <a:cubicBezTo>
                      <a:pt x="331038" y="392378"/>
                      <a:pt x="327472" y="390458"/>
                      <a:pt x="323906" y="388400"/>
                    </a:cubicBezTo>
                    <a:cubicBezTo>
                      <a:pt x="322397" y="387440"/>
                      <a:pt x="320889" y="386480"/>
                      <a:pt x="319380" y="385520"/>
                    </a:cubicBezTo>
                    <a:cubicBezTo>
                      <a:pt x="320340" y="390320"/>
                      <a:pt x="321163" y="395121"/>
                      <a:pt x="321849" y="399922"/>
                    </a:cubicBezTo>
                    <a:cubicBezTo>
                      <a:pt x="323495" y="410483"/>
                      <a:pt x="324866" y="421181"/>
                      <a:pt x="325278" y="431880"/>
                    </a:cubicBezTo>
                    <a:cubicBezTo>
                      <a:pt x="325689" y="441619"/>
                      <a:pt x="325003" y="451357"/>
                      <a:pt x="323632" y="461095"/>
                    </a:cubicBezTo>
                    <a:cubicBezTo>
                      <a:pt x="322946" y="465347"/>
                      <a:pt x="321986" y="469736"/>
                      <a:pt x="321026" y="473988"/>
                    </a:cubicBezTo>
                    <a:cubicBezTo>
                      <a:pt x="319791" y="478926"/>
                      <a:pt x="318282" y="483726"/>
                      <a:pt x="316499" y="488527"/>
                    </a:cubicBezTo>
                    <a:cubicBezTo>
                      <a:pt x="313619" y="495797"/>
                      <a:pt x="308681" y="502243"/>
                      <a:pt x="303058" y="507593"/>
                    </a:cubicBezTo>
                    <a:cubicBezTo>
                      <a:pt x="300452" y="510061"/>
                      <a:pt x="297434" y="512119"/>
                      <a:pt x="294417" y="513902"/>
                    </a:cubicBezTo>
                    <a:cubicBezTo>
                      <a:pt x="290713" y="516234"/>
                      <a:pt x="286599" y="517605"/>
                      <a:pt x="282347" y="518839"/>
                    </a:cubicBezTo>
                    <a:cubicBezTo>
                      <a:pt x="278918" y="519800"/>
                      <a:pt x="275489" y="520211"/>
                      <a:pt x="272060" y="520348"/>
                    </a:cubicBezTo>
                    <a:cubicBezTo>
                      <a:pt x="270276" y="520486"/>
                      <a:pt x="268356" y="520211"/>
                      <a:pt x="266436" y="520074"/>
                    </a:cubicBezTo>
                    <a:cubicBezTo>
                      <a:pt x="264653" y="519937"/>
                      <a:pt x="262733" y="519525"/>
                      <a:pt x="260950" y="519114"/>
                    </a:cubicBezTo>
                    <a:cubicBezTo>
                      <a:pt x="257521" y="518154"/>
                      <a:pt x="254229" y="517193"/>
                      <a:pt x="251211" y="515410"/>
                    </a:cubicBezTo>
                    <a:cubicBezTo>
                      <a:pt x="247097" y="513079"/>
                      <a:pt x="243256" y="510473"/>
                      <a:pt x="239415" y="507729"/>
                    </a:cubicBezTo>
                    <a:cubicBezTo>
                      <a:pt x="235986" y="505123"/>
                      <a:pt x="232695" y="501969"/>
                      <a:pt x="229403" y="498951"/>
                    </a:cubicBezTo>
                    <a:cubicBezTo>
                      <a:pt x="225837" y="495660"/>
                      <a:pt x="222408" y="492231"/>
                      <a:pt x="219253" y="488527"/>
                    </a:cubicBezTo>
                    <a:cubicBezTo>
                      <a:pt x="216236" y="485373"/>
                      <a:pt x="213355" y="482081"/>
                      <a:pt x="210612" y="478789"/>
                    </a:cubicBezTo>
                    <a:cubicBezTo>
                      <a:pt x="210749" y="484824"/>
                      <a:pt x="210612" y="490859"/>
                      <a:pt x="210200" y="496894"/>
                    </a:cubicBezTo>
                    <a:cubicBezTo>
                      <a:pt x="209515" y="506770"/>
                      <a:pt x="207594" y="516508"/>
                      <a:pt x="204988" y="526109"/>
                    </a:cubicBezTo>
                    <a:cubicBezTo>
                      <a:pt x="202794" y="533927"/>
                      <a:pt x="199776" y="541471"/>
                      <a:pt x="195799" y="548603"/>
                    </a:cubicBezTo>
                    <a:cubicBezTo>
                      <a:pt x="193878" y="552032"/>
                      <a:pt x="191547" y="555324"/>
                      <a:pt x="189078" y="558341"/>
                    </a:cubicBezTo>
                    <a:cubicBezTo>
                      <a:pt x="186883" y="561085"/>
                      <a:pt x="184277" y="563554"/>
                      <a:pt x="181260" y="565337"/>
                    </a:cubicBezTo>
                    <a:cubicBezTo>
                      <a:pt x="178517" y="567120"/>
                      <a:pt x="175499" y="568766"/>
                      <a:pt x="172207" y="569589"/>
                    </a:cubicBezTo>
                    <a:cubicBezTo>
                      <a:pt x="170561" y="570000"/>
                      <a:pt x="169190" y="570274"/>
                      <a:pt x="167406" y="570686"/>
                    </a:cubicBezTo>
                    <a:cubicBezTo>
                      <a:pt x="165761" y="570960"/>
                      <a:pt x="164115" y="570823"/>
                      <a:pt x="162469" y="570686"/>
                    </a:cubicBezTo>
                    <a:cubicBezTo>
                      <a:pt x="159588" y="570412"/>
                      <a:pt x="156708" y="569726"/>
                      <a:pt x="153965" y="568766"/>
                    </a:cubicBezTo>
                    <a:cubicBezTo>
                      <a:pt x="152456" y="568217"/>
                      <a:pt x="150810" y="567669"/>
                      <a:pt x="149301" y="566845"/>
                    </a:cubicBezTo>
                    <a:cubicBezTo>
                      <a:pt x="147244" y="565611"/>
                      <a:pt x="145187" y="564240"/>
                      <a:pt x="143129" y="562868"/>
                    </a:cubicBezTo>
                    <a:cubicBezTo>
                      <a:pt x="137094" y="558341"/>
                      <a:pt x="131745" y="552855"/>
                      <a:pt x="126807" y="547232"/>
                    </a:cubicBezTo>
                    <a:cubicBezTo>
                      <a:pt x="125573" y="550249"/>
                      <a:pt x="124338" y="553267"/>
                      <a:pt x="122829" y="556147"/>
                    </a:cubicBezTo>
                    <a:cubicBezTo>
                      <a:pt x="119675" y="562457"/>
                      <a:pt x="115834" y="568492"/>
                      <a:pt x="110211" y="572880"/>
                    </a:cubicBezTo>
                    <a:cubicBezTo>
                      <a:pt x="108290" y="574389"/>
                      <a:pt x="106233" y="575898"/>
                      <a:pt x="104039" y="576995"/>
                    </a:cubicBezTo>
                    <a:cubicBezTo>
                      <a:pt x="102667" y="577681"/>
                      <a:pt x="101158" y="578367"/>
                      <a:pt x="99650" y="578779"/>
                    </a:cubicBezTo>
                    <a:cubicBezTo>
                      <a:pt x="97866" y="579190"/>
                      <a:pt x="96632" y="579464"/>
                      <a:pt x="94849" y="579738"/>
                    </a:cubicBezTo>
                    <a:cubicBezTo>
                      <a:pt x="93614" y="580013"/>
                      <a:pt x="92243" y="580013"/>
                      <a:pt x="91008" y="580013"/>
                    </a:cubicBezTo>
                    <a:cubicBezTo>
                      <a:pt x="89363" y="581933"/>
                      <a:pt x="87442" y="581796"/>
                      <a:pt x="85522" y="58152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9" name="任意多边形: 形状 288"/>
              <p:cNvSpPr/>
              <p:nvPr/>
            </p:nvSpPr>
            <p:spPr>
              <a:xfrm>
                <a:off x="2409919" y="5006687"/>
                <a:ext cx="992563" cy="501753"/>
              </a:xfrm>
              <a:custGeom>
                <a:avLst/>
                <a:gdLst>
                  <a:gd name="connsiteX0" fmla="*/ 15953 w 992563"/>
                  <a:gd name="connsiteY0" fmla="*/ 194008 h 501753"/>
                  <a:gd name="connsiteX1" fmla="*/ 15953 w 992563"/>
                  <a:gd name="connsiteY1" fmla="*/ 194008 h 501753"/>
                  <a:gd name="connsiteX2" fmla="*/ 17462 w 992563"/>
                  <a:gd name="connsiteY2" fmla="*/ 193871 h 501753"/>
                  <a:gd name="connsiteX3" fmla="*/ 17050 w 992563"/>
                  <a:gd name="connsiteY3" fmla="*/ 194008 h 501753"/>
                  <a:gd name="connsiteX4" fmla="*/ 21439 w 992563"/>
                  <a:gd name="connsiteY4" fmla="*/ 192911 h 501753"/>
                  <a:gd name="connsiteX5" fmla="*/ 21302 w 992563"/>
                  <a:gd name="connsiteY5" fmla="*/ 192911 h 501753"/>
                  <a:gd name="connsiteX6" fmla="*/ 25280 w 992563"/>
                  <a:gd name="connsiteY6" fmla="*/ 191265 h 501753"/>
                  <a:gd name="connsiteX7" fmla="*/ 24868 w 992563"/>
                  <a:gd name="connsiteY7" fmla="*/ 191539 h 501753"/>
                  <a:gd name="connsiteX8" fmla="*/ 38996 w 992563"/>
                  <a:gd name="connsiteY8" fmla="*/ 183310 h 501753"/>
                  <a:gd name="connsiteX9" fmla="*/ 38859 w 992563"/>
                  <a:gd name="connsiteY9" fmla="*/ 183447 h 501753"/>
                  <a:gd name="connsiteX10" fmla="*/ 49557 w 992563"/>
                  <a:gd name="connsiteY10" fmla="*/ 175354 h 501753"/>
                  <a:gd name="connsiteX11" fmla="*/ 54906 w 992563"/>
                  <a:gd name="connsiteY11" fmla="*/ 170965 h 501753"/>
                  <a:gd name="connsiteX12" fmla="*/ 58610 w 992563"/>
                  <a:gd name="connsiteY12" fmla="*/ 167811 h 501753"/>
                  <a:gd name="connsiteX13" fmla="*/ 67525 w 992563"/>
                  <a:gd name="connsiteY13" fmla="*/ 160130 h 501753"/>
                  <a:gd name="connsiteX14" fmla="*/ 87413 w 992563"/>
                  <a:gd name="connsiteY14" fmla="*/ 142710 h 501753"/>
                  <a:gd name="connsiteX15" fmla="*/ 87002 w 992563"/>
                  <a:gd name="connsiteY15" fmla="*/ 142985 h 501753"/>
                  <a:gd name="connsiteX16" fmla="*/ 109908 w 992563"/>
                  <a:gd name="connsiteY16" fmla="*/ 121862 h 501753"/>
                  <a:gd name="connsiteX17" fmla="*/ 116903 w 992563"/>
                  <a:gd name="connsiteY17" fmla="*/ 115415 h 501753"/>
                  <a:gd name="connsiteX18" fmla="*/ 127053 w 992563"/>
                  <a:gd name="connsiteY18" fmla="*/ 105266 h 501753"/>
                  <a:gd name="connsiteX19" fmla="*/ 140357 w 992563"/>
                  <a:gd name="connsiteY19" fmla="*/ 92098 h 501753"/>
                  <a:gd name="connsiteX20" fmla="*/ 145706 w 992563"/>
                  <a:gd name="connsiteY20" fmla="*/ 86612 h 501753"/>
                  <a:gd name="connsiteX21" fmla="*/ 166829 w 992563"/>
                  <a:gd name="connsiteY21" fmla="*/ 63432 h 501753"/>
                  <a:gd name="connsiteX22" fmla="*/ 171081 w 992563"/>
                  <a:gd name="connsiteY22" fmla="*/ 58631 h 501753"/>
                  <a:gd name="connsiteX23" fmla="*/ 168201 w 992563"/>
                  <a:gd name="connsiteY23" fmla="*/ 57671 h 501753"/>
                  <a:gd name="connsiteX24" fmla="*/ 160657 w 992563"/>
                  <a:gd name="connsiteY24" fmla="*/ 55888 h 501753"/>
                  <a:gd name="connsiteX25" fmla="*/ 145569 w 992563"/>
                  <a:gd name="connsiteY25" fmla="*/ 53693 h 501753"/>
                  <a:gd name="connsiteX26" fmla="*/ 138300 w 992563"/>
                  <a:gd name="connsiteY26" fmla="*/ 53693 h 501753"/>
                  <a:gd name="connsiteX27" fmla="*/ 138711 w 992563"/>
                  <a:gd name="connsiteY27" fmla="*/ 53693 h 501753"/>
                  <a:gd name="connsiteX28" fmla="*/ 129110 w 992563"/>
                  <a:gd name="connsiteY28" fmla="*/ 54928 h 501753"/>
                  <a:gd name="connsiteX29" fmla="*/ 129110 w 992563"/>
                  <a:gd name="connsiteY29" fmla="*/ 54928 h 501753"/>
                  <a:gd name="connsiteX30" fmla="*/ 120606 w 992563"/>
                  <a:gd name="connsiteY30" fmla="*/ 57260 h 501753"/>
                  <a:gd name="connsiteX31" fmla="*/ 112514 w 992563"/>
                  <a:gd name="connsiteY31" fmla="*/ 60689 h 501753"/>
                  <a:gd name="connsiteX32" fmla="*/ 103187 w 992563"/>
                  <a:gd name="connsiteY32" fmla="*/ 66312 h 501753"/>
                  <a:gd name="connsiteX33" fmla="*/ 103324 w 992563"/>
                  <a:gd name="connsiteY33" fmla="*/ 66312 h 501753"/>
                  <a:gd name="connsiteX34" fmla="*/ 102912 w 992563"/>
                  <a:gd name="connsiteY34" fmla="*/ 66587 h 501753"/>
                  <a:gd name="connsiteX35" fmla="*/ 102912 w 992563"/>
                  <a:gd name="connsiteY35" fmla="*/ 66587 h 501753"/>
                  <a:gd name="connsiteX36" fmla="*/ 102912 w 992563"/>
                  <a:gd name="connsiteY36" fmla="*/ 66587 h 501753"/>
                  <a:gd name="connsiteX37" fmla="*/ 90294 w 992563"/>
                  <a:gd name="connsiteY37" fmla="*/ 76462 h 501753"/>
                  <a:gd name="connsiteX38" fmla="*/ 90568 w 992563"/>
                  <a:gd name="connsiteY38" fmla="*/ 76187 h 501753"/>
                  <a:gd name="connsiteX39" fmla="*/ 67388 w 992563"/>
                  <a:gd name="connsiteY39" fmla="*/ 99642 h 501753"/>
                  <a:gd name="connsiteX40" fmla="*/ 67525 w 992563"/>
                  <a:gd name="connsiteY40" fmla="*/ 99505 h 501753"/>
                  <a:gd name="connsiteX41" fmla="*/ 59296 w 992563"/>
                  <a:gd name="connsiteY41" fmla="*/ 109243 h 501753"/>
                  <a:gd name="connsiteX42" fmla="*/ 53946 w 992563"/>
                  <a:gd name="connsiteY42" fmla="*/ 115964 h 501753"/>
                  <a:gd name="connsiteX43" fmla="*/ 47363 w 992563"/>
                  <a:gd name="connsiteY43" fmla="*/ 124742 h 501753"/>
                  <a:gd name="connsiteX44" fmla="*/ 35978 w 992563"/>
                  <a:gd name="connsiteY44" fmla="*/ 140104 h 501753"/>
                  <a:gd name="connsiteX45" fmla="*/ 36116 w 992563"/>
                  <a:gd name="connsiteY45" fmla="*/ 139967 h 501753"/>
                  <a:gd name="connsiteX46" fmla="*/ 24183 w 992563"/>
                  <a:gd name="connsiteY46" fmla="*/ 157524 h 501753"/>
                  <a:gd name="connsiteX47" fmla="*/ 24183 w 992563"/>
                  <a:gd name="connsiteY47" fmla="*/ 157386 h 501753"/>
                  <a:gd name="connsiteX48" fmla="*/ 18010 w 992563"/>
                  <a:gd name="connsiteY48" fmla="*/ 166850 h 501753"/>
                  <a:gd name="connsiteX49" fmla="*/ 11701 w 992563"/>
                  <a:gd name="connsiteY49" fmla="*/ 177960 h 501753"/>
                  <a:gd name="connsiteX50" fmla="*/ 11701 w 992563"/>
                  <a:gd name="connsiteY50" fmla="*/ 177823 h 501753"/>
                  <a:gd name="connsiteX51" fmla="*/ 9918 w 992563"/>
                  <a:gd name="connsiteY51" fmla="*/ 181664 h 501753"/>
                  <a:gd name="connsiteX52" fmla="*/ 10055 w 992563"/>
                  <a:gd name="connsiteY52" fmla="*/ 181115 h 501753"/>
                  <a:gd name="connsiteX53" fmla="*/ 8958 w 992563"/>
                  <a:gd name="connsiteY53" fmla="*/ 184544 h 501753"/>
                  <a:gd name="connsiteX54" fmla="*/ 8958 w 992563"/>
                  <a:gd name="connsiteY54" fmla="*/ 184544 h 501753"/>
                  <a:gd name="connsiteX55" fmla="*/ 8958 w 992563"/>
                  <a:gd name="connsiteY55" fmla="*/ 184544 h 501753"/>
                  <a:gd name="connsiteX56" fmla="*/ 8821 w 992563"/>
                  <a:gd name="connsiteY56" fmla="*/ 185093 h 501753"/>
                  <a:gd name="connsiteX57" fmla="*/ 8821 w 992563"/>
                  <a:gd name="connsiteY57" fmla="*/ 184956 h 501753"/>
                  <a:gd name="connsiteX58" fmla="*/ 8409 w 992563"/>
                  <a:gd name="connsiteY58" fmla="*/ 188385 h 501753"/>
                  <a:gd name="connsiteX59" fmla="*/ 8409 w 992563"/>
                  <a:gd name="connsiteY59" fmla="*/ 187973 h 501753"/>
                  <a:gd name="connsiteX60" fmla="*/ 8409 w 992563"/>
                  <a:gd name="connsiteY60" fmla="*/ 189756 h 501753"/>
                  <a:gd name="connsiteX61" fmla="*/ 8409 w 992563"/>
                  <a:gd name="connsiteY61" fmla="*/ 189208 h 501753"/>
                  <a:gd name="connsiteX62" fmla="*/ 8546 w 992563"/>
                  <a:gd name="connsiteY62" fmla="*/ 190853 h 501753"/>
                  <a:gd name="connsiteX63" fmla="*/ 8821 w 992563"/>
                  <a:gd name="connsiteY63" fmla="*/ 191814 h 501753"/>
                  <a:gd name="connsiteX64" fmla="*/ 9095 w 992563"/>
                  <a:gd name="connsiteY64" fmla="*/ 192225 h 501753"/>
                  <a:gd name="connsiteX65" fmla="*/ 9369 w 992563"/>
                  <a:gd name="connsiteY65" fmla="*/ 192499 h 501753"/>
                  <a:gd name="connsiteX66" fmla="*/ 9918 w 992563"/>
                  <a:gd name="connsiteY66" fmla="*/ 192773 h 501753"/>
                  <a:gd name="connsiteX67" fmla="*/ 11152 w 992563"/>
                  <a:gd name="connsiteY67" fmla="*/ 193322 h 501753"/>
                  <a:gd name="connsiteX68" fmla="*/ 13484 w 992563"/>
                  <a:gd name="connsiteY68" fmla="*/ 194008 h 501753"/>
                  <a:gd name="connsiteX69" fmla="*/ 14856 w 992563"/>
                  <a:gd name="connsiteY69" fmla="*/ 194145 h 501753"/>
                  <a:gd name="connsiteX70" fmla="*/ 15953 w 992563"/>
                  <a:gd name="connsiteY70" fmla="*/ 194008 h 501753"/>
                  <a:gd name="connsiteX71" fmla="*/ 242953 w 992563"/>
                  <a:gd name="connsiteY71" fmla="*/ 206215 h 501753"/>
                  <a:gd name="connsiteX72" fmla="*/ 251868 w 992563"/>
                  <a:gd name="connsiteY72" fmla="*/ 196340 h 501753"/>
                  <a:gd name="connsiteX73" fmla="*/ 251868 w 992563"/>
                  <a:gd name="connsiteY73" fmla="*/ 196340 h 501753"/>
                  <a:gd name="connsiteX74" fmla="*/ 269973 w 992563"/>
                  <a:gd name="connsiteY74" fmla="*/ 174669 h 501753"/>
                  <a:gd name="connsiteX75" fmla="*/ 286433 w 992563"/>
                  <a:gd name="connsiteY75" fmla="*/ 152449 h 501753"/>
                  <a:gd name="connsiteX76" fmla="*/ 286433 w 992563"/>
                  <a:gd name="connsiteY76" fmla="*/ 152449 h 501753"/>
                  <a:gd name="connsiteX77" fmla="*/ 286570 w 992563"/>
                  <a:gd name="connsiteY77" fmla="*/ 152312 h 501753"/>
                  <a:gd name="connsiteX78" fmla="*/ 286844 w 992563"/>
                  <a:gd name="connsiteY78" fmla="*/ 151900 h 501753"/>
                  <a:gd name="connsiteX79" fmla="*/ 286707 w 992563"/>
                  <a:gd name="connsiteY79" fmla="*/ 152037 h 501753"/>
                  <a:gd name="connsiteX80" fmla="*/ 303440 w 992563"/>
                  <a:gd name="connsiteY80" fmla="*/ 126525 h 501753"/>
                  <a:gd name="connsiteX81" fmla="*/ 305086 w 992563"/>
                  <a:gd name="connsiteY81" fmla="*/ 123645 h 501753"/>
                  <a:gd name="connsiteX82" fmla="*/ 310573 w 992563"/>
                  <a:gd name="connsiteY82" fmla="*/ 114181 h 501753"/>
                  <a:gd name="connsiteX83" fmla="*/ 320723 w 992563"/>
                  <a:gd name="connsiteY83" fmla="*/ 95939 h 501753"/>
                  <a:gd name="connsiteX84" fmla="*/ 320723 w 992563"/>
                  <a:gd name="connsiteY84" fmla="*/ 96076 h 501753"/>
                  <a:gd name="connsiteX85" fmla="*/ 320860 w 992563"/>
                  <a:gd name="connsiteY85" fmla="*/ 95664 h 501753"/>
                  <a:gd name="connsiteX86" fmla="*/ 320997 w 992563"/>
                  <a:gd name="connsiteY86" fmla="*/ 95527 h 501753"/>
                  <a:gd name="connsiteX87" fmla="*/ 320997 w 992563"/>
                  <a:gd name="connsiteY87" fmla="*/ 95527 h 501753"/>
                  <a:gd name="connsiteX88" fmla="*/ 327032 w 992563"/>
                  <a:gd name="connsiteY88" fmla="*/ 81674 h 501753"/>
                  <a:gd name="connsiteX89" fmla="*/ 327718 w 992563"/>
                  <a:gd name="connsiteY89" fmla="*/ 79480 h 501753"/>
                  <a:gd name="connsiteX90" fmla="*/ 327718 w 992563"/>
                  <a:gd name="connsiteY90" fmla="*/ 79616 h 501753"/>
                  <a:gd name="connsiteX91" fmla="*/ 328541 w 992563"/>
                  <a:gd name="connsiteY91" fmla="*/ 74267 h 501753"/>
                  <a:gd name="connsiteX92" fmla="*/ 328541 w 992563"/>
                  <a:gd name="connsiteY92" fmla="*/ 74953 h 501753"/>
                  <a:gd name="connsiteX93" fmla="*/ 328678 w 992563"/>
                  <a:gd name="connsiteY93" fmla="*/ 71936 h 501753"/>
                  <a:gd name="connsiteX94" fmla="*/ 328541 w 992563"/>
                  <a:gd name="connsiteY94" fmla="*/ 70976 h 501753"/>
                  <a:gd name="connsiteX95" fmla="*/ 328403 w 992563"/>
                  <a:gd name="connsiteY95" fmla="*/ 70701 h 501753"/>
                  <a:gd name="connsiteX96" fmla="*/ 328266 w 992563"/>
                  <a:gd name="connsiteY96" fmla="*/ 70427 h 501753"/>
                  <a:gd name="connsiteX97" fmla="*/ 327443 w 992563"/>
                  <a:gd name="connsiteY97" fmla="*/ 69878 h 501753"/>
                  <a:gd name="connsiteX98" fmla="*/ 326483 w 992563"/>
                  <a:gd name="connsiteY98" fmla="*/ 69467 h 501753"/>
                  <a:gd name="connsiteX99" fmla="*/ 325660 w 992563"/>
                  <a:gd name="connsiteY99" fmla="*/ 69193 h 501753"/>
                  <a:gd name="connsiteX100" fmla="*/ 325112 w 992563"/>
                  <a:gd name="connsiteY100" fmla="*/ 69055 h 501753"/>
                  <a:gd name="connsiteX101" fmla="*/ 324289 w 992563"/>
                  <a:gd name="connsiteY101" fmla="*/ 69193 h 501753"/>
                  <a:gd name="connsiteX102" fmla="*/ 322917 w 992563"/>
                  <a:gd name="connsiteY102" fmla="*/ 69604 h 501753"/>
                  <a:gd name="connsiteX103" fmla="*/ 321683 w 992563"/>
                  <a:gd name="connsiteY103" fmla="*/ 70153 h 501753"/>
                  <a:gd name="connsiteX104" fmla="*/ 318254 w 992563"/>
                  <a:gd name="connsiteY104" fmla="*/ 72210 h 501753"/>
                  <a:gd name="connsiteX105" fmla="*/ 318665 w 992563"/>
                  <a:gd name="connsiteY105" fmla="*/ 71936 h 501753"/>
                  <a:gd name="connsiteX106" fmla="*/ 310573 w 992563"/>
                  <a:gd name="connsiteY106" fmla="*/ 78382 h 501753"/>
                  <a:gd name="connsiteX107" fmla="*/ 304400 w 992563"/>
                  <a:gd name="connsiteY107" fmla="*/ 84692 h 501753"/>
                  <a:gd name="connsiteX108" fmla="*/ 289176 w 992563"/>
                  <a:gd name="connsiteY108" fmla="*/ 104443 h 501753"/>
                  <a:gd name="connsiteX109" fmla="*/ 270933 w 992563"/>
                  <a:gd name="connsiteY109" fmla="*/ 135852 h 501753"/>
                  <a:gd name="connsiteX110" fmla="*/ 248165 w 992563"/>
                  <a:gd name="connsiteY110" fmla="*/ 190442 h 501753"/>
                  <a:gd name="connsiteX111" fmla="*/ 248165 w 992563"/>
                  <a:gd name="connsiteY111" fmla="*/ 190442 h 501753"/>
                  <a:gd name="connsiteX112" fmla="*/ 242953 w 992563"/>
                  <a:gd name="connsiteY112" fmla="*/ 206215 h 501753"/>
                  <a:gd name="connsiteX113" fmla="*/ 608347 w 992563"/>
                  <a:gd name="connsiteY113" fmla="*/ 285905 h 501753"/>
                  <a:gd name="connsiteX114" fmla="*/ 609307 w 992563"/>
                  <a:gd name="connsiteY114" fmla="*/ 294546 h 501753"/>
                  <a:gd name="connsiteX115" fmla="*/ 609444 w 992563"/>
                  <a:gd name="connsiteY115" fmla="*/ 293723 h 501753"/>
                  <a:gd name="connsiteX116" fmla="*/ 612736 w 992563"/>
                  <a:gd name="connsiteY116" fmla="*/ 261902 h 501753"/>
                  <a:gd name="connsiteX117" fmla="*/ 612736 w 992563"/>
                  <a:gd name="connsiteY117" fmla="*/ 261902 h 501753"/>
                  <a:gd name="connsiteX118" fmla="*/ 613285 w 992563"/>
                  <a:gd name="connsiteY118" fmla="*/ 250792 h 501753"/>
                  <a:gd name="connsiteX119" fmla="*/ 613559 w 992563"/>
                  <a:gd name="connsiteY119" fmla="*/ 238585 h 501753"/>
                  <a:gd name="connsiteX120" fmla="*/ 613422 w 992563"/>
                  <a:gd name="connsiteY120" fmla="*/ 208959 h 501753"/>
                  <a:gd name="connsiteX121" fmla="*/ 611913 w 992563"/>
                  <a:gd name="connsiteY121" fmla="*/ 196340 h 501753"/>
                  <a:gd name="connsiteX122" fmla="*/ 611913 w 992563"/>
                  <a:gd name="connsiteY122" fmla="*/ 196477 h 501753"/>
                  <a:gd name="connsiteX123" fmla="*/ 611090 w 992563"/>
                  <a:gd name="connsiteY123" fmla="*/ 193185 h 501753"/>
                  <a:gd name="connsiteX124" fmla="*/ 610542 w 992563"/>
                  <a:gd name="connsiteY124" fmla="*/ 192088 h 501753"/>
                  <a:gd name="connsiteX125" fmla="*/ 609856 w 992563"/>
                  <a:gd name="connsiteY125" fmla="*/ 193460 h 501753"/>
                  <a:gd name="connsiteX126" fmla="*/ 610130 w 992563"/>
                  <a:gd name="connsiteY126" fmla="*/ 192911 h 501753"/>
                  <a:gd name="connsiteX127" fmla="*/ 609444 w 992563"/>
                  <a:gd name="connsiteY127" fmla="*/ 194968 h 501753"/>
                  <a:gd name="connsiteX128" fmla="*/ 609582 w 992563"/>
                  <a:gd name="connsiteY128" fmla="*/ 194694 h 501753"/>
                  <a:gd name="connsiteX129" fmla="*/ 608622 w 992563"/>
                  <a:gd name="connsiteY129" fmla="*/ 198672 h 501753"/>
                  <a:gd name="connsiteX130" fmla="*/ 608622 w 992563"/>
                  <a:gd name="connsiteY130" fmla="*/ 198672 h 501753"/>
                  <a:gd name="connsiteX131" fmla="*/ 607524 w 992563"/>
                  <a:gd name="connsiteY131" fmla="*/ 206901 h 501753"/>
                  <a:gd name="connsiteX132" fmla="*/ 606564 w 992563"/>
                  <a:gd name="connsiteY132" fmla="*/ 218971 h 501753"/>
                  <a:gd name="connsiteX133" fmla="*/ 606564 w 992563"/>
                  <a:gd name="connsiteY133" fmla="*/ 218834 h 501753"/>
                  <a:gd name="connsiteX134" fmla="*/ 607250 w 992563"/>
                  <a:gd name="connsiteY134" fmla="*/ 271092 h 501753"/>
                  <a:gd name="connsiteX135" fmla="*/ 607250 w 992563"/>
                  <a:gd name="connsiteY135" fmla="*/ 270955 h 501753"/>
                  <a:gd name="connsiteX136" fmla="*/ 608347 w 992563"/>
                  <a:gd name="connsiteY136" fmla="*/ 285905 h 501753"/>
                  <a:gd name="connsiteX137" fmla="*/ 429491 w 992563"/>
                  <a:gd name="connsiteY137" fmla="*/ 274110 h 501753"/>
                  <a:gd name="connsiteX138" fmla="*/ 425650 w 992563"/>
                  <a:gd name="connsiteY138" fmla="*/ 286317 h 501753"/>
                  <a:gd name="connsiteX139" fmla="*/ 422633 w 992563"/>
                  <a:gd name="connsiteY139" fmla="*/ 296604 h 501753"/>
                  <a:gd name="connsiteX140" fmla="*/ 414951 w 992563"/>
                  <a:gd name="connsiteY140" fmla="*/ 323350 h 501753"/>
                  <a:gd name="connsiteX141" fmla="*/ 429765 w 992563"/>
                  <a:gd name="connsiteY141" fmla="*/ 297152 h 501753"/>
                  <a:gd name="connsiteX142" fmla="*/ 441149 w 992563"/>
                  <a:gd name="connsiteY142" fmla="*/ 274521 h 501753"/>
                  <a:gd name="connsiteX143" fmla="*/ 441149 w 992563"/>
                  <a:gd name="connsiteY143" fmla="*/ 274521 h 501753"/>
                  <a:gd name="connsiteX144" fmla="*/ 441149 w 992563"/>
                  <a:gd name="connsiteY144" fmla="*/ 274521 h 501753"/>
                  <a:gd name="connsiteX145" fmla="*/ 441423 w 992563"/>
                  <a:gd name="connsiteY145" fmla="*/ 273972 h 501753"/>
                  <a:gd name="connsiteX146" fmla="*/ 441286 w 992563"/>
                  <a:gd name="connsiteY146" fmla="*/ 274247 h 501753"/>
                  <a:gd name="connsiteX147" fmla="*/ 450750 w 992563"/>
                  <a:gd name="connsiteY147" fmla="*/ 251753 h 501753"/>
                  <a:gd name="connsiteX148" fmla="*/ 453768 w 992563"/>
                  <a:gd name="connsiteY148" fmla="*/ 243386 h 501753"/>
                  <a:gd name="connsiteX149" fmla="*/ 457608 w 992563"/>
                  <a:gd name="connsiteY149" fmla="*/ 232687 h 501753"/>
                  <a:gd name="connsiteX150" fmla="*/ 461997 w 992563"/>
                  <a:gd name="connsiteY150" fmla="*/ 217874 h 501753"/>
                  <a:gd name="connsiteX151" fmla="*/ 461860 w 992563"/>
                  <a:gd name="connsiteY151" fmla="*/ 218560 h 501753"/>
                  <a:gd name="connsiteX152" fmla="*/ 463095 w 992563"/>
                  <a:gd name="connsiteY152" fmla="*/ 211565 h 501753"/>
                  <a:gd name="connsiteX153" fmla="*/ 463095 w 992563"/>
                  <a:gd name="connsiteY153" fmla="*/ 211839 h 501753"/>
                  <a:gd name="connsiteX154" fmla="*/ 463095 w 992563"/>
                  <a:gd name="connsiteY154" fmla="*/ 211427 h 501753"/>
                  <a:gd name="connsiteX155" fmla="*/ 463095 w 992563"/>
                  <a:gd name="connsiteY155" fmla="*/ 211153 h 501753"/>
                  <a:gd name="connsiteX156" fmla="*/ 463095 w 992563"/>
                  <a:gd name="connsiteY156" fmla="*/ 211290 h 501753"/>
                  <a:gd name="connsiteX157" fmla="*/ 463232 w 992563"/>
                  <a:gd name="connsiteY157" fmla="*/ 209370 h 501753"/>
                  <a:gd name="connsiteX158" fmla="*/ 463232 w 992563"/>
                  <a:gd name="connsiteY158" fmla="*/ 209782 h 501753"/>
                  <a:gd name="connsiteX159" fmla="*/ 463095 w 992563"/>
                  <a:gd name="connsiteY159" fmla="*/ 207861 h 501753"/>
                  <a:gd name="connsiteX160" fmla="*/ 462820 w 992563"/>
                  <a:gd name="connsiteY160" fmla="*/ 206764 h 501753"/>
                  <a:gd name="connsiteX161" fmla="*/ 462272 w 992563"/>
                  <a:gd name="connsiteY161" fmla="*/ 205392 h 501753"/>
                  <a:gd name="connsiteX162" fmla="*/ 462409 w 992563"/>
                  <a:gd name="connsiteY162" fmla="*/ 205667 h 501753"/>
                  <a:gd name="connsiteX163" fmla="*/ 462135 w 992563"/>
                  <a:gd name="connsiteY163" fmla="*/ 205255 h 501753"/>
                  <a:gd name="connsiteX164" fmla="*/ 462135 w 992563"/>
                  <a:gd name="connsiteY164" fmla="*/ 205255 h 501753"/>
                  <a:gd name="connsiteX165" fmla="*/ 462135 w 992563"/>
                  <a:gd name="connsiteY165" fmla="*/ 205255 h 501753"/>
                  <a:gd name="connsiteX166" fmla="*/ 462135 w 992563"/>
                  <a:gd name="connsiteY166" fmla="*/ 205255 h 501753"/>
                  <a:gd name="connsiteX167" fmla="*/ 462135 w 992563"/>
                  <a:gd name="connsiteY167" fmla="*/ 205255 h 501753"/>
                  <a:gd name="connsiteX168" fmla="*/ 461997 w 992563"/>
                  <a:gd name="connsiteY168" fmla="*/ 205255 h 501753"/>
                  <a:gd name="connsiteX169" fmla="*/ 460489 w 992563"/>
                  <a:gd name="connsiteY169" fmla="*/ 205804 h 501753"/>
                  <a:gd name="connsiteX170" fmla="*/ 459391 w 992563"/>
                  <a:gd name="connsiteY170" fmla="*/ 206489 h 501753"/>
                  <a:gd name="connsiteX171" fmla="*/ 457745 w 992563"/>
                  <a:gd name="connsiteY171" fmla="*/ 208136 h 501753"/>
                  <a:gd name="connsiteX172" fmla="*/ 457745 w 992563"/>
                  <a:gd name="connsiteY172" fmla="*/ 208136 h 501753"/>
                  <a:gd name="connsiteX173" fmla="*/ 455688 w 992563"/>
                  <a:gd name="connsiteY173" fmla="*/ 210879 h 501753"/>
                  <a:gd name="connsiteX174" fmla="*/ 448830 w 992563"/>
                  <a:gd name="connsiteY174" fmla="*/ 223498 h 501753"/>
                  <a:gd name="connsiteX175" fmla="*/ 448967 w 992563"/>
                  <a:gd name="connsiteY175" fmla="*/ 223223 h 501753"/>
                  <a:gd name="connsiteX176" fmla="*/ 441012 w 992563"/>
                  <a:gd name="connsiteY176" fmla="*/ 241466 h 501753"/>
                  <a:gd name="connsiteX177" fmla="*/ 434017 w 992563"/>
                  <a:gd name="connsiteY177" fmla="*/ 260256 h 501753"/>
                  <a:gd name="connsiteX178" fmla="*/ 434154 w 992563"/>
                  <a:gd name="connsiteY178" fmla="*/ 260119 h 501753"/>
                  <a:gd name="connsiteX179" fmla="*/ 429491 w 992563"/>
                  <a:gd name="connsiteY179" fmla="*/ 274110 h 501753"/>
                  <a:gd name="connsiteX180" fmla="*/ 774448 w 992563"/>
                  <a:gd name="connsiteY180" fmla="*/ 199357 h 501753"/>
                  <a:gd name="connsiteX181" fmla="*/ 776231 w 992563"/>
                  <a:gd name="connsiteY181" fmla="*/ 206353 h 501753"/>
                  <a:gd name="connsiteX182" fmla="*/ 778288 w 992563"/>
                  <a:gd name="connsiteY182" fmla="*/ 213759 h 501753"/>
                  <a:gd name="connsiteX183" fmla="*/ 785969 w 992563"/>
                  <a:gd name="connsiteY183" fmla="*/ 238722 h 501753"/>
                  <a:gd name="connsiteX184" fmla="*/ 793376 w 992563"/>
                  <a:gd name="connsiteY184" fmla="*/ 263137 h 501753"/>
                  <a:gd name="connsiteX185" fmla="*/ 799823 w 992563"/>
                  <a:gd name="connsiteY185" fmla="*/ 284122 h 501753"/>
                  <a:gd name="connsiteX186" fmla="*/ 801468 w 992563"/>
                  <a:gd name="connsiteY186" fmla="*/ 289883 h 501753"/>
                  <a:gd name="connsiteX187" fmla="*/ 805583 w 992563"/>
                  <a:gd name="connsiteY187" fmla="*/ 304559 h 501753"/>
                  <a:gd name="connsiteX188" fmla="*/ 813127 w 992563"/>
                  <a:gd name="connsiteY188" fmla="*/ 331031 h 501753"/>
                  <a:gd name="connsiteX189" fmla="*/ 807504 w 992563"/>
                  <a:gd name="connsiteY189" fmla="*/ 292489 h 501753"/>
                  <a:gd name="connsiteX190" fmla="*/ 807504 w 992563"/>
                  <a:gd name="connsiteY190" fmla="*/ 292763 h 501753"/>
                  <a:gd name="connsiteX191" fmla="*/ 800920 w 992563"/>
                  <a:gd name="connsiteY191" fmla="*/ 265606 h 501753"/>
                  <a:gd name="connsiteX192" fmla="*/ 792553 w 992563"/>
                  <a:gd name="connsiteY192" fmla="*/ 239271 h 501753"/>
                  <a:gd name="connsiteX193" fmla="*/ 792827 w 992563"/>
                  <a:gd name="connsiteY193" fmla="*/ 239957 h 501753"/>
                  <a:gd name="connsiteX194" fmla="*/ 784735 w 992563"/>
                  <a:gd name="connsiteY194" fmla="*/ 217737 h 501753"/>
                  <a:gd name="connsiteX195" fmla="*/ 774311 w 992563"/>
                  <a:gd name="connsiteY195" fmla="*/ 191951 h 501753"/>
                  <a:gd name="connsiteX196" fmla="*/ 774448 w 992563"/>
                  <a:gd name="connsiteY196" fmla="*/ 192225 h 501753"/>
                  <a:gd name="connsiteX197" fmla="*/ 772253 w 992563"/>
                  <a:gd name="connsiteY197" fmla="*/ 188385 h 501753"/>
                  <a:gd name="connsiteX198" fmla="*/ 770607 w 992563"/>
                  <a:gd name="connsiteY198" fmla="*/ 186190 h 501753"/>
                  <a:gd name="connsiteX199" fmla="*/ 770882 w 992563"/>
                  <a:gd name="connsiteY199" fmla="*/ 187424 h 501753"/>
                  <a:gd name="connsiteX200" fmla="*/ 770745 w 992563"/>
                  <a:gd name="connsiteY200" fmla="*/ 187013 h 501753"/>
                  <a:gd name="connsiteX201" fmla="*/ 774448 w 992563"/>
                  <a:gd name="connsiteY201" fmla="*/ 199357 h 501753"/>
                  <a:gd name="connsiteX202" fmla="*/ 692563 w 992563"/>
                  <a:gd name="connsiteY202" fmla="*/ 289472 h 501753"/>
                  <a:gd name="connsiteX203" fmla="*/ 697638 w 992563"/>
                  <a:gd name="connsiteY203" fmla="*/ 310868 h 501753"/>
                  <a:gd name="connsiteX204" fmla="*/ 701205 w 992563"/>
                  <a:gd name="connsiteY204" fmla="*/ 325956 h 501753"/>
                  <a:gd name="connsiteX205" fmla="*/ 704222 w 992563"/>
                  <a:gd name="connsiteY205" fmla="*/ 337340 h 501753"/>
                  <a:gd name="connsiteX206" fmla="*/ 705731 w 992563"/>
                  <a:gd name="connsiteY206" fmla="*/ 342827 h 501753"/>
                  <a:gd name="connsiteX207" fmla="*/ 704771 w 992563"/>
                  <a:gd name="connsiteY207" fmla="*/ 315258 h 501753"/>
                  <a:gd name="connsiteX208" fmla="*/ 704771 w 992563"/>
                  <a:gd name="connsiteY208" fmla="*/ 315258 h 501753"/>
                  <a:gd name="connsiteX209" fmla="*/ 702302 w 992563"/>
                  <a:gd name="connsiteY209" fmla="*/ 290569 h 501753"/>
                  <a:gd name="connsiteX210" fmla="*/ 697501 w 992563"/>
                  <a:gd name="connsiteY210" fmla="*/ 261902 h 501753"/>
                  <a:gd name="connsiteX211" fmla="*/ 697638 w 992563"/>
                  <a:gd name="connsiteY211" fmla="*/ 262588 h 501753"/>
                  <a:gd name="connsiteX212" fmla="*/ 693935 w 992563"/>
                  <a:gd name="connsiteY212" fmla="*/ 245169 h 501753"/>
                  <a:gd name="connsiteX213" fmla="*/ 688997 w 992563"/>
                  <a:gd name="connsiteY213" fmla="*/ 227612 h 501753"/>
                  <a:gd name="connsiteX214" fmla="*/ 686803 w 992563"/>
                  <a:gd name="connsiteY214" fmla="*/ 222263 h 501753"/>
                  <a:gd name="connsiteX215" fmla="*/ 685980 w 992563"/>
                  <a:gd name="connsiteY215" fmla="*/ 220892 h 501753"/>
                  <a:gd name="connsiteX216" fmla="*/ 685020 w 992563"/>
                  <a:gd name="connsiteY216" fmla="*/ 219657 h 501753"/>
                  <a:gd name="connsiteX217" fmla="*/ 683785 w 992563"/>
                  <a:gd name="connsiteY217" fmla="*/ 218423 h 501753"/>
                  <a:gd name="connsiteX218" fmla="*/ 683648 w 992563"/>
                  <a:gd name="connsiteY218" fmla="*/ 218697 h 501753"/>
                  <a:gd name="connsiteX219" fmla="*/ 683785 w 992563"/>
                  <a:gd name="connsiteY219" fmla="*/ 218423 h 501753"/>
                  <a:gd name="connsiteX220" fmla="*/ 683648 w 992563"/>
                  <a:gd name="connsiteY220" fmla="*/ 218697 h 501753"/>
                  <a:gd name="connsiteX221" fmla="*/ 683511 w 992563"/>
                  <a:gd name="connsiteY221" fmla="*/ 218971 h 501753"/>
                  <a:gd name="connsiteX222" fmla="*/ 683648 w 992563"/>
                  <a:gd name="connsiteY222" fmla="*/ 218697 h 501753"/>
                  <a:gd name="connsiteX223" fmla="*/ 682962 w 992563"/>
                  <a:gd name="connsiteY223" fmla="*/ 220069 h 501753"/>
                  <a:gd name="connsiteX224" fmla="*/ 682413 w 992563"/>
                  <a:gd name="connsiteY224" fmla="*/ 221714 h 501753"/>
                  <a:gd name="connsiteX225" fmla="*/ 682002 w 992563"/>
                  <a:gd name="connsiteY225" fmla="*/ 225281 h 501753"/>
                  <a:gd name="connsiteX226" fmla="*/ 682002 w 992563"/>
                  <a:gd name="connsiteY226" fmla="*/ 225143 h 501753"/>
                  <a:gd name="connsiteX227" fmla="*/ 682002 w 992563"/>
                  <a:gd name="connsiteY227" fmla="*/ 229944 h 501753"/>
                  <a:gd name="connsiteX228" fmla="*/ 684060 w 992563"/>
                  <a:gd name="connsiteY228" fmla="*/ 246403 h 501753"/>
                  <a:gd name="connsiteX229" fmla="*/ 687351 w 992563"/>
                  <a:gd name="connsiteY229" fmla="*/ 266154 h 501753"/>
                  <a:gd name="connsiteX230" fmla="*/ 687351 w 992563"/>
                  <a:gd name="connsiteY230" fmla="*/ 266154 h 501753"/>
                  <a:gd name="connsiteX231" fmla="*/ 692563 w 992563"/>
                  <a:gd name="connsiteY231" fmla="*/ 289472 h 501753"/>
                  <a:gd name="connsiteX232" fmla="*/ 509729 w 992563"/>
                  <a:gd name="connsiteY232" fmla="*/ 286454 h 501753"/>
                  <a:gd name="connsiteX233" fmla="*/ 508358 w 992563"/>
                  <a:gd name="connsiteY233" fmla="*/ 295232 h 501753"/>
                  <a:gd name="connsiteX234" fmla="*/ 507946 w 992563"/>
                  <a:gd name="connsiteY234" fmla="*/ 298250 h 501753"/>
                  <a:gd name="connsiteX235" fmla="*/ 506300 w 992563"/>
                  <a:gd name="connsiteY235" fmla="*/ 312652 h 501753"/>
                  <a:gd name="connsiteX236" fmla="*/ 503694 w 992563"/>
                  <a:gd name="connsiteY236" fmla="*/ 334871 h 501753"/>
                  <a:gd name="connsiteX237" fmla="*/ 502734 w 992563"/>
                  <a:gd name="connsiteY237" fmla="*/ 343513 h 501753"/>
                  <a:gd name="connsiteX238" fmla="*/ 502048 w 992563"/>
                  <a:gd name="connsiteY238" fmla="*/ 354074 h 501753"/>
                  <a:gd name="connsiteX239" fmla="*/ 503008 w 992563"/>
                  <a:gd name="connsiteY239" fmla="*/ 352565 h 501753"/>
                  <a:gd name="connsiteX240" fmla="*/ 513158 w 992563"/>
                  <a:gd name="connsiteY240" fmla="*/ 333362 h 501753"/>
                  <a:gd name="connsiteX241" fmla="*/ 512884 w 992563"/>
                  <a:gd name="connsiteY241" fmla="*/ 333911 h 501753"/>
                  <a:gd name="connsiteX242" fmla="*/ 536201 w 992563"/>
                  <a:gd name="connsiteY242" fmla="*/ 279322 h 501753"/>
                  <a:gd name="connsiteX243" fmla="*/ 536201 w 992563"/>
                  <a:gd name="connsiteY243" fmla="*/ 279459 h 501753"/>
                  <a:gd name="connsiteX244" fmla="*/ 548408 w 992563"/>
                  <a:gd name="connsiteY244" fmla="*/ 235293 h 501753"/>
                  <a:gd name="connsiteX245" fmla="*/ 548271 w 992563"/>
                  <a:gd name="connsiteY245" fmla="*/ 235979 h 501753"/>
                  <a:gd name="connsiteX246" fmla="*/ 553209 w 992563"/>
                  <a:gd name="connsiteY246" fmla="*/ 202649 h 501753"/>
                  <a:gd name="connsiteX247" fmla="*/ 553209 w 992563"/>
                  <a:gd name="connsiteY247" fmla="*/ 202649 h 501753"/>
                  <a:gd name="connsiteX248" fmla="*/ 553483 w 992563"/>
                  <a:gd name="connsiteY248" fmla="*/ 188247 h 501753"/>
                  <a:gd name="connsiteX249" fmla="*/ 553483 w 992563"/>
                  <a:gd name="connsiteY249" fmla="*/ 188933 h 501753"/>
                  <a:gd name="connsiteX250" fmla="*/ 552797 w 992563"/>
                  <a:gd name="connsiteY250" fmla="*/ 184270 h 501753"/>
                  <a:gd name="connsiteX251" fmla="*/ 552935 w 992563"/>
                  <a:gd name="connsiteY251" fmla="*/ 184956 h 501753"/>
                  <a:gd name="connsiteX252" fmla="*/ 551563 w 992563"/>
                  <a:gd name="connsiteY252" fmla="*/ 180018 h 501753"/>
                  <a:gd name="connsiteX253" fmla="*/ 551563 w 992563"/>
                  <a:gd name="connsiteY253" fmla="*/ 180018 h 501753"/>
                  <a:gd name="connsiteX254" fmla="*/ 550877 w 992563"/>
                  <a:gd name="connsiteY254" fmla="*/ 178235 h 501753"/>
                  <a:gd name="connsiteX255" fmla="*/ 551151 w 992563"/>
                  <a:gd name="connsiteY255" fmla="*/ 178783 h 501753"/>
                  <a:gd name="connsiteX256" fmla="*/ 550191 w 992563"/>
                  <a:gd name="connsiteY256" fmla="*/ 177137 h 501753"/>
                  <a:gd name="connsiteX257" fmla="*/ 550329 w 992563"/>
                  <a:gd name="connsiteY257" fmla="*/ 177412 h 501753"/>
                  <a:gd name="connsiteX258" fmla="*/ 549643 w 992563"/>
                  <a:gd name="connsiteY258" fmla="*/ 176589 h 501753"/>
                  <a:gd name="connsiteX259" fmla="*/ 549231 w 992563"/>
                  <a:gd name="connsiteY259" fmla="*/ 176177 h 501753"/>
                  <a:gd name="connsiteX260" fmla="*/ 548820 w 992563"/>
                  <a:gd name="connsiteY260" fmla="*/ 175903 h 501753"/>
                  <a:gd name="connsiteX261" fmla="*/ 547997 w 992563"/>
                  <a:gd name="connsiteY261" fmla="*/ 175628 h 501753"/>
                  <a:gd name="connsiteX262" fmla="*/ 546762 w 992563"/>
                  <a:gd name="connsiteY262" fmla="*/ 175492 h 501753"/>
                  <a:gd name="connsiteX263" fmla="*/ 547448 w 992563"/>
                  <a:gd name="connsiteY263" fmla="*/ 175492 h 501753"/>
                  <a:gd name="connsiteX264" fmla="*/ 545802 w 992563"/>
                  <a:gd name="connsiteY264" fmla="*/ 175492 h 501753"/>
                  <a:gd name="connsiteX265" fmla="*/ 544979 w 992563"/>
                  <a:gd name="connsiteY265" fmla="*/ 175628 h 501753"/>
                  <a:gd name="connsiteX266" fmla="*/ 544293 w 992563"/>
                  <a:gd name="connsiteY266" fmla="*/ 175766 h 501753"/>
                  <a:gd name="connsiteX267" fmla="*/ 543745 w 992563"/>
                  <a:gd name="connsiteY267" fmla="*/ 176040 h 501753"/>
                  <a:gd name="connsiteX268" fmla="*/ 542648 w 992563"/>
                  <a:gd name="connsiteY268" fmla="*/ 176863 h 501753"/>
                  <a:gd name="connsiteX269" fmla="*/ 543059 w 992563"/>
                  <a:gd name="connsiteY269" fmla="*/ 176452 h 501753"/>
                  <a:gd name="connsiteX270" fmla="*/ 540453 w 992563"/>
                  <a:gd name="connsiteY270" fmla="*/ 179057 h 501753"/>
                  <a:gd name="connsiteX271" fmla="*/ 540864 w 992563"/>
                  <a:gd name="connsiteY271" fmla="*/ 178646 h 501753"/>
                  <a:gd name="connsiteX272" fmla="*/ 538533 w 992563"/>
                  <a:gd name="connsiteY272" fmla="*/ 181801 h 501753"/>
                  <a:gd name="connsiteX273" fmla="*/ 538807 w 992563"/>
                  <a:gd name="connsiteY273" fmla="*/ 181389 h 501753"/>
                  <a:gd name="connsiteX274" fmla="*/ 532909 w 992563"/>
                  <a:gd name="connsiteY274" fmla="*/ 191676 h 501753"/>
                  <a:gd name="connsiteX275" fmla="*/ 532909 w 992563"/>
                  <a:gd name="connsiteY275" fmla="*/ 191539 h 501753"/>
                  <a:gd name="connsiteX276" fmla="*/ 532772 w 992563"/>
                  <a:gd name="connsiteY276" fmla="*/ 191676 h 501753"/>
                  <a:gd name="connsiteX277" fmla="*/ 532635 w 992563"/>
                  <a:gd name="connsiteY277" fmla="*/ 191951 h 501753"/>
                  <a:gd name="connsiteX278" fmla="*/ 532772 w 992563"/>
                  <a:gd name="connsiteY278" fmla="*/ 191814 h 501753"/>
                  <a:gd name="connsiteX279" fmla="*/ 528657 w 992563"/>
                  <a:gd name="connsiteY279" fmla="*/ 201963 h 501753"/>
                  <a:gd name="connsiteX280" fmla="*/ 522211 w 992563"/>
                  <a:gd name="connsiteY280" fmla="*/ 222949 h 501753"/>
                  <a:gd name="connsiteX281" fmla="*/ 516587 w 992563"/>
                  <a:gd name="connsiteY281" fmla="*/ 247363 h 501753"/>
                  <a:gd name="connsiteX282" fmla="*/ 516724 w 992563"/>
                  <a:gd name="connsiteY282" fmla="*/ 246678 h 501753"/>
                  <a:gd name="connsiteX283" fmla="*/ 509729 w 992563"/>
                  <a:gd name="connsiteY283" fmla="*/ 286454 h 501753"/>
                  <a:gd name="connsiteX284" fmla="*/ 321683 w 992563"/>
                  <a:gd name="connsiteY284" fmla="*/ 289472 h 501753"/>
                  <a:gd name="connsiteX285" fmla="*/ 317979 w 992563"/>
                  <a:gd name="connsiteY285" fmla="*/ 300444 h 501753"/>
                  <a:gd name="connsiteX286" fmla="*/ 317019 w 992563"/>
                  <a:gd name="connsiteY286" fmla="*/ 303736 h 501753"/>
                  <a:gd name="connsiteX287" fmla="*/ 314276 w 992563"/>
                  <a:gd name="connsiteY287" fmla="*/ 312926 h 501753"/>
                  <a:gd name="connsiteX288" fmla="*/ 308515 w 992563"/>
                  <a:gd name="connsiteY288" fmla="*/ 332403 h 501753"/>
                  <a:gd name="connsiteX289" fmla="*/ 306047 w 992563"/>
                  <a:gd name="connsiteY289" fmla="*/ 340907 h 501753"/>
                  <a:gd name="connsiteX290" fmla="*/ 301246 w 992563"/>
                  <a:gd name="connsiteY290" fmla="*/ 360109 h 501753"/>
                  <a:gd name="connsiteX291" fmla="*/ 299326 w 992563"/>
                  <a:gd name="connsiteY291" fmla="*/ 367927 h 501753"/>
                  <a:gd name="connsiteX292" fmla="*/ 320723 w 992563"/>
                  <a:gd name="connsiteY292" fmla="*/ 345296 h 501753"/>
                  <a:gd name="connsiteX293" fmla="*/ 320723 w 992563"/>
                  <a:gd name="connsiteY293" fmla="*/ 345296 h 501753"/>
                  <a:gd name="connsiteX294" fmla="*/ 344726 w 992563"/>
                  <a:gd name="connsiteY294" fmla="*/ 315395 h 501753"/>
                  <a:gd name="connsiteX295" fmla="*/ 353092 w 992563"/>
                  <a:gd name="connsiteY295" fmla="*/ 303736 h 501753"/>
                  <a:gd name="connsiteX296" fmla="*/ 371198 w 992563"/>
                  <a:gd name="connsiteY296" fmla="*/ 277950 h 501753"/>
                  <a:gd name="connsiteX297" fmla="*/ 383679 w 992563"/>
                  <a:gd name="connsiteY297" fmla="*/ 257513 h 501753"/>
                  <a:gd name="connsiteX298" fmla="*/ 389988 w 992563"/>
                  <a:gd name="connsiteY298" fmla="*/ 247363 h 501753"/>
                  <a:gd name="connsiteX299" fmla="*/ 400001 w 992563"/>
                  <a:gd name="connsiteY299" fmla="*/ 228847 h 501753"/>
                  <a:gd name="connsiteX300" fmla="*/ 399864 w 992563"/>
                  <a:gd name="connsiteY300" fmla="*/ 229258 h 501753"/>
                  <a:gd name="connsiteX301" fmla="*/ 413991 w 992563"/>
                  <a:gd name="connsiteY301" fmla="*/ 197163 h 501753"/>
                  <a:gd name="connsiteX302" fmla="*/ 413991 w 992563"/>
                  <a:gd name="connsiteY302" fmla="*/ 197300 h 501753"/>
                  <a:gd name="connsiteX303" fmla="*/ 418929 w 992563"/>
                  <a:gd name="connsiteY303" fmla="*/ 180566 h 501753"/>
                  <a:gd name="connsiteX304" fmla="*/ 418792 w 992563"/>
                  <a:gd name="connsiteY304" fmla="*/ 181252 h 501753"/>
                  <a:gd name="connsiteX305" fmla="*/ 420164 w 992563"/>
                  <a:gd name="connsiteY305" fmla="*/ 172063 h 501753"/>
                  <a:gd name="connsiteX306" fmla="*/ 420164 w 992563"/>
                  <a:gd name="connsiteY306" fmla="*/ 172199 h 501753"/>
                  <a:gd name="connsiteX307" fmla="*/ 420164 w 992563"/>
                  <a:gd name="connsiteY307" fmla="*/ 171925 h 501753"/>
                  <a:gd name="connsiteX308" fmla="*/ 420164 w 992563"/>
                  <a:gd name="connsiteY308" fmla="*/ 171514 h 501753"/>
                  <a:gd name="connsiteX309" fmla="*/ 420164 w 992563"/>
                  <a:gd name="connsiteY309" fmla="*/ 171651 h 501753"/>
                  <a:gd name="connsiteX310" fmla="*/ 420301 w 992563"/>
                  <a:gd name="connsiteY310" fmla="*/ 164930 h 501753"/>
                  <a:gd name="connsiteX311" fmla="*/ 420301 w 992563"/>
                  <a:gd name="connsiteY311" fmla="*/ 165616 h 501753"/>
                  <a:gd name="connsiteX312" fmla="*/ 420026 w 992563"/>
                  <a:gd name="connsiteY312" fmla="*/ 163559 h 501753"/>
                  <a:gd name="connsiteX313" fmla="*/ 419204 w 992563"/>
                  <a:gd name="connsiteY313" fmla="*/ 160267 h 501753"/>
                  <a:gd name="connsiteX314" fmla="*/ 419204 w 992563"/>
                  <a:gd name="connsiteY314" fmla="*/ 160404 h 501753"/>
                  <a:gd name="connsiteX315" fmla="*/ 419066 w 992563"/>
                  <a:gd name="connsiteY315" fmla="*/ 160130 h 501753"/>
                  <a:gd name="connsiteX316" fmla="*/ 418929 w 992563"/>
                  <a:gd name="connsiteY316" fmla="*/ 159855 h 501753"/>
                  <a:gd name="connsiteX317" fmla="*/ 418929 w 992563"/>
                  <a:gd name="connsiteY317" fmla="*/ 159992 h 501753"/>
                  <a:gd name="connsiteX318" fmla="*/ 417420 w 992563"/>
                  <a:gd name="connsiteY318" fmla="*/ 156563 h 501753"/>
                  <a:gd name="connsiteX319" fmla="*/ 417695 w 992563"/>
                  <a:gd name="connsiteY319" fmla="*/ 157112 h 501753"/>
                  <a:gd name="connsiteX320" fmla="*/ 416872 w 992563"/>
                  <a:gd name="connsiteY320" fmla="*/ 155741 h 501753"/>
                  <a:gd name="connsiteX321" fmla="*/ 415775 w 992563"/>
                  <a:gd name="connsiteY321" fmla="*/ 154232 h 501753"/>
                  <a:gd name="connsiteX322" fmla="*/ 414814 w 992563"/>
                  <a:gd name="connsiteY322" fmla="*/ 153272 h 501753"/>
                  <a:gd name="connsiteX323" fmla="*/ 413991 w 992563"/>
                  <a:gd name="connsiteY323" fmla="*/ 152586 h 501753"/>
                  <a:gd name="connsiteX324" fmla="*/ 413031 w 992563"/>
                  <a:gd name="connsiteY324" fmla="*/ 152037 h 501753"/>
                  <a:gd name="connsiteX325" fmla="*/ 411660 w 992563"/>
                  <a:gd name="connsiteY325" fmla="*/ 151489 h 501753"/>
                  <a:gd name="connsiteX326" fmla="*/ 410562 w 992563"/>
                  <a:gd name="connsiteY326" fmla="*/ 151214 h 501753"/>
                  <a:gd name="connsiteX327" fmla="*/ 407545 w 992563"/>
                  <a:gd name="connsiteY327" fmla="*/ 150803 h 501753"/>
                  <a:gd name="connsiteX328" fmla="*/ 407682 w 992563"/>
                  <a:gd name="connsiteY328" fmla="*/ 150803 h 501753"/>
                  <a:gd name="connsiteX329" fmla="*/ 404116 w 992563"/>
                  <a:gd name="connsiteY329" fmla="*/ 150803 h 501753"/>
                  <a:gd name="connsiteX330" fmla="*/ 402744 w 992563"/>
                  <a:gd name="connsiteY330" fmla="*/ 150940 h 501753"/>
                  <a:gd name="connsiteX331" fmla="*/ 399041 w 992563"/>
                  <a:gd name="connsiteY331" fmla="*/ 152037 h 501753"/>
                  <a:gd name="connsiteX332" fmla="*/ 399315 w 992563"/>
                  <a:gd name="connsiteY332" fmla="*/ 151900 h 501753"/>
                  <a:gd name="connsiteX333" fmla="*/ 397532 w 992563"/>
                  <a:gd name="connsiteY333" fmla="*/ 152586 h 501753"/>
                  <a:gd name="connsiteX334" fmla="*/ 392320 w 992563"/>
                  <a:gd name="connsiteY334" fmla="*/ 155603 h 501753"/>
                  <a:gd name="connsiteX335" fmla="*/ 385051 w 992563"/>
                  <a:gd name="connsiteY335" fmla="*/ 161227 h 501753"/>
                  <a:gd name="connsiteX336" fmla="*/ 385462 w 992563"/>
                  <a:gd name="connsiteY336" fmla="*/ 160815 h 501753"/>
                  <a:gd name="connsiteX337" fmla="*/ 379427 w 992563"/>
                  <a:gd name="connsiteY337" fmla="*/ 166988 h 501753"/>
                  <a:gd name="connsiteX338" fmla="*/ 368591 w 992563"/>
                  <a:gd name="connsiteY338" fmla="*/ 181664 h 501753"/>
                  <a:gd name="connsiteX339" fmla="*/ 356658 w 992563"/>
                  <a:gd name="connsiteY339" fmla="*/ 202649 h 501753"/>
                  <a:gd name="connsiteX340" fmla="*/ 344314 w 992563"/>
                  <a:gd name="connsiteY340" fmla="*/ 229258 h 501753"/>
                  <a:gd name="connsiteX341" fmla="*/ 333204 w 992563"/>
                  <a:gd name="connsiteY341" fmla="*/ 257376 h 501753"/>
                  <a:gd name="connsiteX342" fmla="*/ 333204 w 992563"/>
                  <a:gd name="connsiteY342" fmla="*/ 257239 h 501753"/>
                  <a:gd name="connsiteX343" fmla="*/ 333204 w 992563"/>
                  <a:gd name="connsiteY343" fmla="*/ 257239 h 501753"/>
                  <a:gd name="connsiteX344" fmla="*/ 333341 w 992563"/>
                  <a:gd name="connsiteY344" fmla="*/ 256965 h 501753"/>
                  <a:gd name="connsiteX345" fmla="*/ 321683 w 992563"/>
                  <a:gd name="connsiteY345" fmla="*/ 289472 h 501753"/>
                  <a:gd name="connsiteX346" fmla="*/ 867717 w 992563"/>
                  <a:gd name="connsiteY346" fmla="*/ 500286 h 501753"/>
                  <a:gd name="connsiteX347" fmla="*/ 863602 w 992563"/>
                  <a:gd name="connsiteY347" fmla="*/ 497818 h 501753"/>
                  <a:gd name="connsiteX348" fmla="*/ 859899 w 992563"/>
                  <a:gd name="connsiteY348" fmla="*/ 494663 h 501753"/>
                  <a:gd name="connsiteX349" fmla="*/ 853726 w 992563"/>
                  <a:gd name="connsiteY349" fmla="*/ 487119 h 501753"/>
                  <a:gd name="connsiteX350" fmla="*/ 848103 w 992563"/>
                  <a:gd name="connsiteY350" fmla="*/ 476969 h 501753"/>
                  <a:gd name="connsiteX351" fmla="*/ 841794 w 992563"/>
                  <a:gd name="connsiteY351" fmla="*/ 462156 h 501753"/>
                  <a:gd name="connsiteX352" fmla="*/ 838502 w 992563"/>
                  <a:gd name="connsiteY352" fmla="*/ 452829 h 501753"/>
                  <a:gd name="connsiteX353" fmla="*/ 833975 w 992563"/>
                  <a:gd name="connsiteY353" fmla="*/ 440348 h 501753"/>
                  <a:gd name="connsiteX354" fmla="*/ 832055 w 992563"/>
                  <a:gd name="connsiteY354" fmla="*/ 434175 h 501753"/>
                  <a:gd name="connsiteX355" fmla="*/ 827255 w 992563"/>
                  <a:gd name="connsiteY355" fmla="*/ 418265 h 501753"/>
                  <a:gd name="connsiteX356" fmla="*/ 822865 w 992563"/>
                  <a:gd name="connsiteY356" fmla="*/ 403451 h 501753"/>
                  <a:gd name="connsiteX357" fmla="*/ 820397 w 992563"/>
                  <a:gd name="connsiteY357" fmla="*/ 421831 h 501753"/>
                  <a:gd name="connsiteX358" fmla="*/ 814636 w 992563"/>
                  <a:gd name="connsiteY358" fmla="*/ 449948 h 501753"/>
                  <a:gd name="connsiteX359" fmla="*/ 810658 w 992563"/>
                  <a:gd name="connsiteY359" fmla="*/ 462430 h 501753"/>
                  <a:gd name="connsiteX360" fmla="*/ 805309 w 992563"/>
                  <a:gd name="connsiteY360" fmla="*/ 475735 h 501753"/>
                  <a:gd name="connsiteX361" fmla="*/ 799137 w 992563"/>
                  <a:gd name="connsiteY361" fmla="*/ 485473 h 501753"/>
                  <a:gd name="connsiteX362" fmla="*/ 792553 w 992563"/>
                  <a:gd name="connsiteY362" fmla="*/ 492331 h 501753"/>
                  <a:gd name="connsiteX363" fmla="*/ 785832 w 992563"/>
                  <a:gd name="connsiteY363" fmla="*/ 496309 h 501753"/>
                  <a:gd name="connsiteX364" fmla="*/ 775820 w 992563"/>
                  <a:gd name="connsiteY364" fmla="*/ 497543 h 501753"/>
                  <a:gd name="connsiteX365" fmla="*/ 768001 w 992563"/>
                  <a:gd name="connsiteY365" fmla="*/ 495486 h 501753"/>
                  <a:gd name="connsiteX366" fmla="*/ 759498 w 992563"/>
                  <a:gd name="connsiteY366" fmla="*/ 489725 h 501753"/>
                  <a:gd name="connsiteX367" fmla="*/ 754697 w 992563"/>
                  <a:gd name="connsiteY367" fmla="*/ 485062 h 501753"/>
                  <a:gd name="connsiteX368" fmla="*/ 751405 w 992563"/>
                  <a:gd name="connsiteY368" fmla="*/ 481084 h 501753"/>
                  <a:gd name="connsiteX369" fmla="*/ 743175 w 992563"/>
                  <a:gd name="connsiteY369" fmla="*/ 468740 h 501753"/>
                  <a:gd name="connsiteX370" fmla="*/ 736043 w 992563"/>
                  <a:gd name="connsiteY370" fmla="*/ 455709 h 501753"/>
                  <a:gd name="connsiteX371" fmla="*/ 730145 w 992563"/>
                  <a:gd name="connsiteY371" fmla="*/ 443777 h 501753"/>
                  <a:gd name="connsiteX372" fmla="*/ 724110 w 992563"/>
                  <a:gd name="connsiteY372" fmla="*/ 429923 h 501753"/>
                  <a:gd name="connsiteX373" fmla="*/ 714372 w 992563"/>
                  <a:gd name="connsiteY373" fmla="*/ 405371 h 501753"/>
                  <a:gd name="connsiteX374" fmla="*/ 712726 w 992563"/>
                  <a:gd name="connsiteY374" fmla="*/ 400297 h 501753"/>
                  <a:gd name="connsiteX375" fmla="*/ 712314 w 992563"/>
                  <a:gd name="connsiteY375" fmla="*/ 399062 h 501753"/>
                  <a:gd name="connsiteX376" fmla="*/ 711217 w 992563"/>
                  <a:gd name="connsiteY376" fmla="*/ 407429 h 501753"/>
                  <a:gd name="connsiteX377" fmla="*/ 705319 w 992563"/>
                  <a:gd name="connsiteY377" fmla="*/ 437741 h 501753"/>
                  <a:gd name="connsiteX378" fmla="*/ 696953 w 992563"/>
                  <a:gd name="connsiteY378" fmla="*/ 463528 h 501753"/>
                  <a:gd name="connsiteX379" fmla="*/ 691603 w 992563"/>
                  <a:gd name="connsiteY379" fmla="*/ 474089 h 501753"/>
                  <a:gd name="connsiteX380" fmla="*/ 684882 w 992563"/>
                  <a:gd name="connsiteY380" fmla="*/ 482318 h 501753"/>
                  <a:gd name="connsiteX381" fmla="*/ 681179 w 992563"/>
                  <a:gd name="connsiteY381" fmla="*/ 485199 h 501753"/>
                  <a:gd name="connsiteX382" fmla="*/ 676927 w 992563"/>
                  <a:gd name="connsiteY382" fmla="*/ 487531 h 501753"/>
                  <a:gd name="connsiteX383" fmla="*/ 673773 w 992563"/>
                  <a:gd name="connsiteY383" fmla="*/ 488491 h 501753"/>
                  <a:gd name="connsiteX384" fmla="*/ 671852 w 992563"/>
                  <a:gd name="connsiteY384" fmla="*/ 488902 h 501753"/>
                  <a:gd name="connsiteX385" fmla="*/ 669246 w 992563"/>
                  <a:gd name="connsiteY385" fmla="*/ 488902 h 501753"/>
                  <a:gd name="connsiteX386" fmla="*/ 661291 w 992563"/>
                  <a:gd name="connsiteY386" fmla="*/ 486708 h 501753"/>
                  <a:gd name="connsiteX387" fmla="*/ 653473 w 992563"/>
                  <a:gd name="connsiteY387" fmla="*/ 481084 h 501753"/>
                  <a:gd name="connsiteX388" fmla="*/ 650455 w 992563"/>
                  <a:gd name="connsiteY388" fmla="*/ 477655 h 501753"/>
                  <a:gd name="connsiteX389" fmla="*/ 647438 w 992563"/>
                  <a:gd name="connsiteY389" fmla="*/ 473677 h 501753"/>
                  <a:gd name="connsiteX390" fmla="*/ 640305 w 992563"/>
                  <a:gd name="connsiteY390" fmla="*/ 461333 h 501753"/>
                  <a:gd name="connsiteX391" fmla="*/ 632350 w 992563"/>
                  <a:gd name="connsiteY391" fmla="*/ 444051 h 501753"/>
                  <a:gd name="connsiteX392" fmla="*/ 626864 w 992563"/>
                  <a:gd name="connsiteY392" fmla="*/ 430061 h 501753"/>
                  <a:gd name="connsiteX393" fmla="*/ 624532 w 992563"/>
                  <a:gd name="connsiteY393" fmla="*/ 423614 h 501753"/>
                  <a:gd name="connsiteX394" fmla="*/ 616851 w 992563"/>
                  <a:gd name="connsiteY394" fmla="*/ 398788 h 501753"/>
                  <a:gd name="connsiteX395" fmla="*/ 616440 w 992563"/>
                  <a:gd name="connsiteY395" fmla="*/ 397142 h 501753"/>
                  <a:gd name="connsiteX396" fmla="*/ 615342 w 992563"/>
                  <a:gd name="connsiteY396" fmla="*/ 392067 h 501753"/>
                  <a:gd name="connsiteX397" fmla="*/ 611639 w 992563"/>
                  <a:gd name="connsiteY397" fmla="*/ 376019 h 501753"/>
                  <a:gd name="connsiteX398" fmla="*/ 609307 w 992563"/>
                  <a:gd name="connsiteY398" fmla="*/ 366144 h 501753"/>
                  <a:gd name="connsiteX399" fmla="*/ 608347 w 992563"/>
                  <a:gd name="connsiteY399" fmla="*/ 359972 h 501753"/>
                  <a:gd name="connsiteX400" fmla="*/ 607524 w 992563"/>
                  <a:gd name="connsiteY400" fmla="*/ 354897 h 501753"/>
                  <a:gd name="connsiteX401" fmla="*/ 605330 w 992563"/>
                  <a:gd name="connsiteY401" fmla="*/ 362852 h 501753"/>
                  <a:gd name="connsiteX402" fmla="*/ 595866 w 992563"/>
                  <a:gd name="connsiteY402" fmla="*/ 392753 h 501753"/>
                  <a:gd name="connsiteX403" fmla="*/ 584207 w 992563"/>
                  <a:gd name="connsiteY403" fmla="*/ 422380 h 501753"/>
                  <a:gd name="connsiteX404" fmla="*/ 571314 w 992563"/>
                  <a:gd name="connsiteY404" fmla="*/ 447617 h 501753"/>
                  <a:gd name="connsiteX405" fmla="*/ 564593 w 992563"/>
                  <a:gd name="connsiteY405" fmla="*/ 458041 h 501753"/>
                  <a:gd name="connsiteX406" fmla="*/ 555266 w 992563"/>
                  <a:gd name="connsiteY406" fmla="*/ 469014 h 501753"/>
                  <a:gd name="connsiteX407" fmla="*/ 546900 w 992563"/>
                  <a:gd name="connsiteY407" fmla="*/ 475872 h 501753"/>
                  <a:gd name="connsiteX408" fmla="*/ 542236 w 992563"/>
                  <a:gd name="connsiteY408" fmla="*/ 478615 h 501753"/>
                  <a:gd name="connsiteX409" fmla="*/ 537298 w 992563"/>
                  <a:gd name="connsiteY409" fmla="*/ 480535 h 501753"/>
                  <a:gd name="connsiteX410" fmla="*/ 532772 w 992563"/>
                  <a:gd name="connsiteY410" fmla="*/ 481358 h 501753"/>
                  <a:gd name="connsiteX411" fmla="*/ 527971 w 992563"/>
                  <a:gd name="connsiteY411" fmla="*/ 481496 h 501753"/>
                  <a:gd name="connsiteX412" fmla="*/ 523308 w 992563"/>
                  <a:gd name="connsiteY412" fmla="*/ 480947 h 501753"/>
                  <a:gd name="connsiteX413" fmla="*/ 518096 w 992563"/>
                  <a:gd name="connsiteY413" fmla="*/ 479301 h 501753"/>
                  <a:gd name="connsiteX414" fmla="*/ 513432 w 992563"/>
                  <a:gd name="connsiteY414" fmla="*/ 476558 h 501753"/>
                  <a:gd name="connsiteX415" fmla="*/ 510552 w 992563"/>
                  <a:gd name="connsiteY415" fmla="*/ 474226 h 501753"/>
                  <a:gd name="connsiteX416" fmla="*/ 503557 w 992563"/>
                  <a:gd name="connsiteY416" fmla="*/ 466271 h 501753"/>
                  <a:gd name="connsiteX417" fmla="*/ 497933 w 992563"/>
                  <a:gd name="connsiteY417" fmla="*/ 455435 h 501753"/>
                  <a:gd name="connsiteX418" fmla="*/ 493544 w 992563"/>
                  <a:gd name="connsiteY418" fmla="*/ 440622 h 501753"/>
                  <a:gd name="connsiteX419" fmla="*/ 490115 w 992563"/>
                  <a:gd name="connsiteY419" fmla="*/ 414699 h 501753"/>
                  <a:gd name="connsiteX420" fmla="*/ 489567 w 992563"/>
                  <a:gd name="connsiteY420" fmla="*/ 393850 h 501753"/>
                  <a:gd name="connsiteX421" fmla="*/ 488606 w 992563"/>
                  <a:gd name="connsiteY421" fmla="*/ 395359 h 501753"/>
                  <a:gd name="connsiteX422" fmla="*/ 479965 w 992563"/>
                  <a:gd name="connsiteY422" fmla="*/ 408252 h 501753"/>
                  <a:gd name="connsiteX423" fmla="*/ 461997 w 992563"/>
                  <a:gd name="connsiteY423" fmla="*/ 431981 h 501753"/>
                  <a:gd name="connsiteX424" fmla="*/ 453494 w 992563"/>
                  <a:gd name="connsiteY424" fmla="*/ 441856 h 501753"/>
                  <a:gd name="connsiteX425" fmla="*/ 442521 w 992563"/>
                  <a:gd name="connsiteY425" fmla="*/ 452143 h 501753"/>
                  <a:gd name="connsiteX426" fmla="*/ 432645 w 992563"/>
                  <a:gd name="connsiteY426" fmla="*/ 459413 h 501753"/>
                  <a:gd name="connsiteX427" fmla="*/ 423318 w 992563"/>
                  <a:gd name="connsiteY427" fmla="*/ 463528 h 501753"/>
                  <a:gd name="connsiteX428" fmla="*/ 413168 w 992563"/>
                  <a:gd name="connsiteY428" fmla="*/ 465036 h 501753"/>
                  <a:gd name="connsiteX429" fmla="*/ 403430 w 992563"/>
                  <a:gd name="connsiteY429" fmla="*/ 462842 h 501753"/>
                  <a:gd name="connsiteX430" fmla="*/ 396983 w 992563"/>
                  <a:gd name="connsiteY430" fmla="*/ 458453 h 501753"/>
                  <a:gd name="connsiteX431" fmla="*/ 393829 w 992563"/>
                  <a:gd name="connsiteY431" fmla="*/ 455161 h 501753"/>
                  <a:gd name="connsiteX432" fmla="*/ 391223 w 992563"/>
                  <a:gd name="connsiteY432" fmla="*/ 451457 h 501753"/>
                  <a:gd name="connsiteX433" fmla="*/ 387657 w 992563"/>
                  <a:gd name="connsiteY433" fmla="*/ 442954 h 501753"/>
                  <a:gd name="connsiteX434" fmla="*/ 385325 w 992563"/>
                  <a:gd name="connsiteY434" fmla="*/ 430746 h 501753"/>
                  <a:gd name="connsiteX435" fmla="*/ 386834 w 992563"/>
                  <a:gd name="connsiteY435" fmla="*/ 403451 h 501753"/>
                  <a:gd name="connsiteX436" fmla="*/ 392594 w 992563"/>
                  <a:gd name="connsiteY436" fmla="*/ 373002 h 501753"/>
                  <a:gd name="connsiteX437" fmla="*/ 393143 w 992563"/>
                  <a:gd name="connsiteY437" fmla="*/ 370807 h 501753"/>
                  <a:gd name="connsiteX438" fmla="*/ 379153 w 992563"/>
                  <a:gd name="connsiteY438" fmla="*/ 387267 h 501753"/>
                  <a:gd name="connsiteX439" fmla="*/ 358442 w 992563"/>
                  <a:gd name="connsiteY439" fmla="*/ 408115 h 501753"/>
                  <a:gd name="connsiteX440" fmla="*/ 348566 w 992563"/>
                  <a:gd name="connsiteY440" fmla="*/ 416482 h 501753"/>
                  <a:gd name="connsiteX441" fmla="*/ 336633 w 992563"/>
                  <a:gd name="connsiteY441" fmla="*/ 425260 h 501753"/>
                  <a:gd name="connsiteX442" fmla="*/ 325935 w 992563"/>
                  <a:gd name="connsiteY442" fmla="*/ 431295 h 501753"/>
                  <a:gd name="connsiteX443" fmla="*/ 314687 w 992563"/>
                  <a:gd name="connsiteY443" fmla="*/ 434998 h 501753"/>
                  <a:gd name="connsiteX444" fmla="*/ 309613 w 992563"/>
                  <a:gd name="connsiteY444" fmla="*/ 435684 h 501753"/>
                  <a:gd name="connsiteX445" fmla="*/ 306184 w 992563"/>
                  <a:gd name="connsiteY445" fmla="*/ 435684 h 501753"/>
                  <a:gd name="connsiteX446" fmla="*/ 301794 w 992563"/>
                  <a:gd name="connsiteY446" fmla="*/ 434861 h 501753"/>
                  <a:gd name="connsiteX447" fmla="*/ 297131 w 992563"/>
                  <a:gd name="connsiteY447" fmla="*/ 432803 h 501753"/>
                  <a:gd name="connsiteX448" fmla="*/ 291507 w 992563"/>
                  <a:gd name="connsiteY448" fmla="*/ 428689 h 501753"/>
                  <a:gd name="connsiteX449" fmla="*/ 287530 w 992563"/>
                  <a:gd name="connsiteY449" fmla="*/ 422928 h 501753"/>
                  <a:gd name="connsiteX450" fmla="*/ 285061 w 992563"/>
                  <a:gd name="connsiteY450" fmla="*/ 415658 h 501753"/>
                  <a:gd name="connsiteX451" fmla="*/ 283689 w 992563"/>
                  <a:gd name="connsiteY451" fmla="*/ 405783 h 501753"/>
                  <a:gd name="connsiteX452" fmla="*/ 284101 w 992563"/>
                  <a:gd name="connsiteY452" fmla="*/ 395771 h 501753"/>
                  <a:gd name="connsiteX453" fmla="*/ 284512 w 992563"/>
                  <a:gd name="connsiteY453" fmla="*/ 391793 h 501753"/>
                  <a:gd name="connsiteX454" fmla="*/ 271757 w 992563"/>
                  <a:gd name="connsiteY454" fmla="*/ 399062 h 501753"/>
                  <a:gd name="connsiteX455" fmla="*/ 248165 w 992563"/>
                  <a:gd name="connsiteY455" fmla="*/ 405783 h 501753"/>
                  <a:gd name="connsiteX456" fmla="*/ 238152 w 992563"/>
                  <a:gd name="connsiteY456" fmla="*/ 405646 h 501753"/>
                  <a:gd name="connsiteX457" fmla="*/ 226356 w 992563"/>
                  <a:gd name="connsiteY457" fmla="*/ 402766 h 501753"/>
                  <a:gd name="connsiteX458" fmla="*/ 211406 w 992563"/>
                  <a:gd name="connsiteY458" fmla="*/ 390696 h 501753"/>
                  <a:gd name="connsiteX459" fmla="*/ 206606 w 992563"/>
                  <a:gd name="connsiteY459" fmla="*/ 382055 h 501753"/>
                  <a:gd name="connsiteX460" fmla="*/ 204959 w 992563"/>
                  <a:gd name="connsiteY460" fmla="*/ 377117 h 501753"/>
                  <a:gd name="connsiteX461" fmla="*/ 203588 w 992563"/>
                  <a:gd name="connsiteY461" fmla="*/ 369573 h 501753"/>
                  <a:gd name="connsiteX462" fmla="*/ 202765 w 992563"/>
                  <a:gd name="connsiteY462" fmla="*/ 357091 h 501753"/>
                  <a:gd name="connsiteX463" fmla="*/ 203588 w 992563"/>
                  <a:gd name="connsiteY463" fmla="*/ 343924 h 501753"/>
                  <a:gd name="connsiteX464" fmla="*/ 207977 w 992563"/>
                  <a:gd name="connsiteY464" fmla="*/ 311691 h 501753"/>
                  <a:gd name="connsiteX465" fmla="*/ 213052 w 992563"/>
                  <a:gd name="connsiteY465" fmla="*/ 285631 h 501753"/>
                  <a:gd name="connsiteX466" fmla="*/ 217715 w 992563"/>
                  <a:gd name="connsiteY466" fmla="*/ 263137 h 501753"/>
                  <a:gd name="connsiteX467" fmla="*/ 219087 w 992563"/>
                  <a:gd name="connsiteY467" fmla="*/ 257513 h 501753"/>
                  <a:gd name="connsiteX468" fmla="*/ 222927 w 992563"/>
                  <a:gd name="connsiteY468" fmla="*/ 242974 h 501753"/>
                  <a:gd name="connsiteX469" fmla="*/ 224025 w 992563"/>
                  <a:gd name="connsiteY469" fmla="*/ 238722 h 501753"/>
                  <a:gd name="connsiteX470" fmla="*/ 221693 w 992563"/>
                  <a:gd name="connsiteY470" fmla="*/ 240917 h 501753"/>
                  <a:gd name="connsiteX471" fmla="*/ 198787 w 992563"/>
                  <a:gd name="connsiteY471" fmla="*/ 260531 h 501753"/>
                  <a:gd name="connsiteX472" fmla="*/ 176979 w 992563"/>
                  <a:gd name="connsiteY472" fmla="*/ 276304 h 501753"/>
                  <a:gd name="connsiteX473" fmla="*/ 164360 w 992563"/>
                  <a:gd name="connsiteY473" fmla="*/ 283574 h 501753"/>
                  <a:gd name="connsiteX474" fmla="*/ 152153 w 992563"/>
                  <a:gd name="connsiteY474" fmla="*/ 289197 h 501753"/>
                  <a:gd name="connsiteX475" fmla="*/ 145295 w 992563"/>
                  <a:gd name="connsiteY475" fmla="*/ 291117 h 501753"/>
                  <a:gd name="connsiteX476" fmla="*/ 140357 w 992563"/>
                  <a:gd name="connsiteY476" fmla="*/ 291940 h 501753"/>
                  <a:gd name="connsiteX477" fmla="*/ 129933 w 992563"/>
                  <a:gd name="connsiteY477" fmla="*/ 292352 h 501753"/>
                  <a:gd name="connsiteX478" fmla="*/ 120332 w 992563"/>
                  <a:gd name="connsiteY478" fmla="*/ 290294 h 501753"/>
                  <a:gd name="connsiteX479" fmla="*/ 111554 w 992563"/>
                  <a:gd name="connsiteY479" fmla="*/ 284534 h 501753"/>
                  <a:gd name="connsiteX480" fmla="*/ 107987 w 992563"/>
                  <a:gd name="connsiteY480" fmla="*/ 280830 h 501753"/>
                  <a:gd name="connsiteX481" fmla="*/ 105244 w 992563"/>
                  <a:gd name="connsiteY481" fmla="*/ 276716 h 501753"/>
                  <a:gd name="connsiteX482" fmla="*/ 102501 w 992563"/>
                  <a:gd name="connsiteY482" fmla="*/ 269446 h 501753"/>
                  <a:gd name="connsiteX483" fmla="*/ 101267 w 992563"/>
                  <a:gd name="connsiteY483" fmla="*/ 258336 h 501753"/>
                  <a:gd name="connsiteX484" fmla="*/ 102638 w 992563"/>
                  <a:gd name="connsiteY484" fmla="*/ 243934 h 501753"/>
                  <a:gd name="connsiteX485" fmla="*/ 105518 w 992563"/>
                  <a:gd name="connsiteY485" fmla="*/ 231590 h 501753"/>
                  <a:gd name="connsiteX486" fmla="*/ 109633 w 992563"/>
                  <a:gd name="connsiteY486" fmla="*/ 217600 h 501753"/>
                  <a:gd name="connsiteX487" fmla="*/ 114160 w 992563"/>
                  <a:gd name="connsiteY487" fmla="*/ 204295 h 501753"/>
                  <a:gd name="connsiteX488" fmla="*/ 124035 w 992563"/>
                  <a:gd name="connsiteY488" fmla="*/ 177549 h 501753"/>
                  <a:gd name="connsiteX489" fmla="*/ 130893 w 992563"/>
                  <a:gd name="connsiteY489" fmla="*/ 161501 h 501753"/>
                  <a:gd name="connsiteX490" fmla="*/ 141043 w 992563"/>
                  <a:gd name="connsiteY490" fmla="*/ 137773 h 501753"/>
                  <a:gd name="connsiteX491" fmla="*/ 143237 w 992563"/>
                  <a:gd name="connsiteY491" fmla="*/ 133383 h 501753"/>
                  <a:gd name="connsiteX492" fmla="*/ 149958 w 992563"/>
                  <a:gd name="connsiteY492" fmla="*/ 119667 h 501753"/>
                  <a:gd name="connsiteX493" fmla="*/ 160657 w 992563"/>
                  <a:gd name="connsiteY493" fmla="*/ 98270 h 501753"/>
                  <a:gd name="connsiteX494" fmla="*/ 163263 w 992563"/>
                  <a:gd name="connsiteY494" fmla="*/ 93470 h 501753"/>
                  <a:gd name="connsiteX495" fmla="*/ 170669 w 992563"/>
                  <a:gd name="connsiteY495" fmla="*/ 80028 h 501753"/>
                  <a:gd name="connsiteX496" fmla="*/ 180545 w 992563"/>
                  <a:gd name="connsiteY496" fmla="*/ 61923 h 501753"/>
                  <a:gd name="connsiteX497" fmla="*/ 179585 w 992563"/>
                  <a:gd name="connsiteY497" fmla="*/ 61512 h 501753"/>
                  <a:gd name="connsiteX498" fmla="*/ 175607 w 992563"/>
                  <a:gd name="connsiteY498" fmla="*/ 66175 h 501753"/>
                  <a:gd name="connsiteX499" fmla="*/ 163263 w 992563"/>
                  <a:gd name="connsiteY499" fmla="*/ 79891 h 501753"/>
                  <a:gd name="connsiteX500" fmla="*/ 153250 w 992563"/>
                  <a:gd name="connsiteY500" fmla="*/ 90727 h 501753"/>
                  <a:gd name="connsiteX501" fmla="*/ 149273 w 992563"/>
                  <a:gd name="connsiteY501" fmla="*/ 94841 h 501753"/>
                  <a:gd name="connsiteX502" fmla="*/ 129247 w 992563"/>
                  <a:gd name="connsiteY502" fmla="*/ 114593 h 501753"/>
                  <a:gd name="connsiteX503" fmla="*/ 122526 w 992563"/>
                  <a:gd name="connsiteY503" fmla="*/ 121313 h 501753"/>
                  <a:gd name="connsiteX504" fmla="*/ 117863 w 992563"/>
                  <a:gd name="connsiteY504" fmla="*/ 125565 h 501753"/>
                  <a:gd name="connsiteX505" fmla="*/ 95643 w 992563"/>
                  <a:gd name="connsiteY505" fmla="*/ 146002 h 501753"/>
                  <a:gd name="connsiteX506" fmla="*/ 83984 w 992563"/>
                  <a:gd name="connsiteY506" fmla="*/ 156289 h 501753"/>
                  <a:gd name="connsiteX507" fmla="*/ 63548 w 992563"/>
                  <a:gd name="connsiteY507" fmla="*/ 173983 h 501753"/>
                  <a:gd name="connsiteX508" fmla="*/ 57787 w 992563"/>
                  <a:gd name="connsiteY508" fmla="*/ 178783 h 501753"/>
                  <a:gd name="connsiteX509" fmla="*/ 46951 w 992563"/>
                  <a:gd name="connsiteY509" fmla="*/ 187424 h 501753"/>
                  <a:gd name="connsiteX510" fmla="*/ 36938 w 992563"/>
                  <a:gd name="connsiteY510" fmla="*/ 193871 h 501753"/>
                  <a:gd name="connsiteX511" fmla="*/ 23771 w 992563"/>
                  <a:gd name="connsiteY511" fmla="*/ 200455 h 501753"/>
                  <a:gd name="connsiteX512" fmla="*/ 20479 w 992563"/>
                  <a:gd name="connsiteY512" fmla="*/ 201415 h 501753"/>
                  <a:gd name="connsiteX513" fmla="*/ 15542 w 992563"/>
                  <a:gd name="connsiteY513" fmla="*/ 202101 h 501753"/>
                  <a:gd name="connsiteX514" fmla="*/ 11838 w 992563"/>
                  <a:gd name="connsiteY514" fmla="*/ 201826 h 501753"/>
                  <a:gd name="connsiteX515" fmla="*/ 7998 w 992563"/>
                  <a:gd name="connsiteY515" fmla="*/ 200866 h 501753"/>
                  <a:gd name="connsiteX516" fmla="*/ 3471 w 992563"/>
                  <a:gd name="connsiteY516" fmla="*/ 198260 h 501753"/>
                  <a:gd name="connsiteX517" fmla="*/ 1826 w 992563"/>
                  <a:gd name="connsiteY517" fmla="*/ 196477 h 501753"/>
                  <a:gd name="connsiteX518" fmla="*/ 865 w 992563"/>
                  <a:gd name="connsiteY518" fmla="*/ 194557 h 501753"/>
                  <a:gd name="connsiteX519" fmla="*/ 317 w 992563"/>
                  <a:gd name="connsiteY519" fmla="*/ 192362 h 501753"/>
                  <a:gd name="connsiteX520" fmla="*/ 317 w 992563"/>
                  <a:gd name="connsiteY520" fmla="*/ 184818 h 501753"/>
                  <a:gd name="connsiteX521" fmla="*/ 2923 w 992563"/>
                  <a:gd name="connsiteY521" fmla="*/ 176040 h 501753"/>
                  <a:gd name="connsiteX522" fmla="*/ 5117 w 992563"/>
                  <a:gd name="connsiteY522" fmla="*/ 171788 h 501753"/>
                  <a:gd name="connsiteX523" fmla="*/ 8272 w 992563"/>
                  <a:gd name="connsiteY523" fmla="*/ 166165 h 501753"/>
                  <a:gd name="connsiteX524" fmla="*/ 16913 w 992563"/>
                  <a:gd name="connsiteY524" fmla="*/ 152860 h 501753"/>
                  <a:gd name="connsiteX525" fmla="*/ 30080 w 992563"/>
                  <a:gd name="connsiteY525" fmla="*/ 133383 h 501753"/>
                  <a:gd name="connsiteX526" fmla="*/ 34332 w 992563"/>
                  <a:gd name="connsiteY526" fmla="*/ 127760 h 501753"/>
                  <a:gd name="connsiteX527" fmla="*/ 44345 w 992563"/>
                  <a:gd name="connsiteY527" fmla="*/ 114593 h 501753"/>
                  <a:gd name="connsiteX528" fmla="*/ 73697 w 992563"/>
                  <a:gd name="connsiteY528" fmla="*/ 80714 h 501753"/>
                  <a:gd name="connsiteX529" fmla="*/ 92625 w 992563"/>
                  <a:gd name="connsiteY529" fmla="*/ 63980 h 501753"/>
                  <a:gd name="connsiteX530" fmla="*/ 113199 w 992563"/>
                  <a:gd name="connsiteY530" fmla="*/ 51636 h 501753"/>
                  <a:gd name="connsiteX531" fmla="*/ 134734 w 992563"/>
                  <a:gd name="connsiteY531" fmla="*/ 46424 h 501753"/>
                  <a:gd name="connsiteX532" fmla="*/ 153799 w 992563"/>
                  <a:gd name="connsiteY532" fmla="*/ 47521 h 501753"/>
                  <a:gd name="connsiteX533" fmla="*/ 162577 w 992563"/>
                  <a:gd name="connsiteY533" fmla="*/ 49167 h 501753"/>
                  <a:gd name="connsiteX534" fmla="*/ 168886 w 992563"/>
                  <a:gd name="connsiteY534" fmla="*/ 50676 h 501753"/>
                  <a:gd name="connsiteX535" fmla="*/ 173001 w 992563"/>
                  <a:gd name="connsiteY535" fmla="*/ 51910 h 501753"/>
                  <a:gd name="connsiteX536" fmla="*/ 175470 w 992563"/>
                  <a:gd name="connsiteY536" fmla="*/ 52733 h 501753"/>
                  <a:gd name="connsiteX537" fmla="*/ 187129 w 992563"/>
                  <a:gd name="connsiteY537" fmla="*/ 39017 h 501753"/>
                  <a:gd name="connsiteX538" fmla="*/ 197827 w 992563"/>
                  <a:gd name="connsiteY538" fmla="*/ 26261 h 501753"/>
                  <a:gd name="connsiteX539" fmla="*/ 209623 w 992563"/>
                  <a:gd name="connsiteY539" fmla="*/ 11997 h 501753"/>
                  <a:gd name="connsiteX540" fmla="*/ 211132 w 992563"/>
                  <a:gd name="connsiteY540" fmla="*/ 9528 h 501753"/>
                  <a:gd name="connsiteX541" fmla="*/ 216481 w 992563"/>
                  <a:gd name="connsiteY541" fmla="*/ 1573 h 501753"/>
                  <a:gd name="connsiteX542" fmla="*/ 221830 w 992563"/>
                  <a:gd name="connsiteY542" fmla="*/ 613 h 501753"/>
                  <a:gd name="connsiteX543" fmla="*/ 223613 w 992563"/>
                  <a:gd name="connsiteY543" fmla="*/ 5825 h 501753"/>
                  <a:gd name="connsiteX544" fmla="*/ 221693 w 992563"/>
                  <a:gd name="connsiteY544" fmla="*/ 9802 h 501753"/>
                  <a:gd name="connsiteX545" fmla="*/ 218813 w 992563"/>
                  <a:gd name="connsiteY545" fmla="*/ 14191 h 501753"/>
                  <a:gd name="connsiteX546" fmla="*/ 214835 w 992563"/>
                  <a:gd name="connsiteY546" fmla="*/ 19403 h 501753"/>
                  <a:gd name="connsiteX547" fmla="*/ 212640 w 992563"/>
                  <a:gd name="connsiteY547" fmla="*/ 23244 h 501753"/>
                  <a:gd name="connsiteX548" fmla="*/ 206880 w 992563"/>
                  <a:gd name="connsiteY548" fmla="*/ 32982 h 501753"/>
                  <a:gd name="connsiteX549" fmla="*/ 191929 w 992563"/>
                  <a:gd name="connsiteY549" fmla="*/ 59042 h 501753"/>
                  <a:gd name="connsiteX550" fmla="*/ 193164 w 992563"/>
                  <a:gd name="connsiteY550" fmla="*/ 59591 h 501753"/>
                  <a:gd name="connsiteX551" fmla="*/ 194947 w 992563"/>
                  <a:gd name="connsiteY551" fmla="*/ 63980 h 501753"/>
                  <a:gd name="connsiteX552" fmla="*/ 190558 w 992563"/>
                  <a:gd name="connsiteY552" fmla="*/ 65764 h 501753"/>
                  <a:gd name="connsiteX553" fmla="*/ 188638 w 992563"/>
                  <a:gd name="connsiteY553" fmla="*/ 64941 h 501753"/>
                  <a:gd name="connsiteX554" fmla="*/ 182054 w 992563"/>
                  <a:gd name="connsiteY554" fmla="*/ 77148 h 501753"/>
                  <a:gd name="connsiteX555" fmla="*/ 168886 w 992563"/>
                  <a:gd name="connsiteY555" fmla="*/ 101562 h 501753"/>
                  <a:gd name="connsiteX556" fmla="*/ 168886 w 992563"/>
                  <a:gd name="connsiteY556" fmla="*/ 101425 h 501753"/>
                  <a:gd name="connsiteX557" fmla="*/ 154347 w 992563"/>
                  <a:gd name="connsiteY557" fmla="*/ 131051 h 501753"/>
                  <a:gd name="connsiteX558" fmla="*/ 150918 w 992563"/>
                  <a:gd name="connsiteY558" fmla="*/ 138047 h 501753"/>
                  <a:gd name="connsiteX559" fmla="*/ 149547 w 992563"/>
                  <a:gd name="connsiteY559" fmla="*/ 140927 h 501753"/>
                  <a:gd name="connsiteX560" fmla="*/ 144060 w 992563"/>
                  <a:gd name="connsiteY560" fmla="*/ 153683 h 501753"/>
                  <a:gd name="connsiteX561" fmla="*/ 136105 w 992563"/>
                  <a:gd name="connsiteY561" fmla="*/ 172337 h 501753"/>
                  <a:gd name="connsiteX562" fmla="*/ 132813 w 992563"/>
                  <a:gd name="connsiteY562" fmla="*/ 180155 h 501753"/>
                  <a:gd name="connsiteX563" fmla="*/ 121841 w 992563"/>
                  <a:gd name="connsiteY563" fmla="*/ 210605 h 501753"/>
                  <a:gd name="connsiteX564" fmla="*/ 121841 w 992563"/>
                  <a:gd name="connsiteY564" fmla="*/ 210605 h 501753"/>
                  <a:gd name="connsiteX565" fmla="*/ 116766 w 992563"/>
                  <a:gd name="connsiteY565" fmla="*/ 226789 h 501753"/>
                  <a:gd name="connsiteX566" fmla="*/ 112102 w 992563"/>
                  <a:gd name="connsiteY566" fmla="*/ 245443 h 501753"/>
                  <a:gd name="connsiteX567" fmla="*/ 112102 w 992563"/>
                  <a:gd name="connsiteY567" fmla="*/ 245306 h 501753"/>
                  <a:gd name="connsiteX568" fmla="*/ 110868 w 992563"/>
                  <a:gd name="connsiteY568" fmla="*/ 253673 h 501753"/>
                  <a:gd name="connsiteX569" fmla="*/ 111005 w 992563"/>
                  <a:gd name="connsiteY569" fmla="*/ 261902 h 501753"/>
                  <a:gd name="connsiteX570" fmla="*/ 111828 w 992563"/>
                  <a:gd name="connsiteY570" fmla="*/ 267663 h 501753"/>
                  <a:gd name="connsiteX571" fmla="*/ 112239 w 992563"/>
                  <a:gd name="connsiteY571" fmla="*/ 269172 h 501753"/>
                  <a:gd name="connsiteX572" fmla="*/ 111965 w 992563"/>
                  <a:gd name="connsiteY572" fmla="*/ 268623 h 501753"/>
                  <a:gd name="connsiteX573" fmla="*/ 113337 w 992563"/>
                  <a:gd name="connsiteY573" fmla="*/ 271778 h 501753"/>
                  <a:gd name="connsiteX574" fmla="*/ 113337 w 992563"/>
                  <a:gd name="connsiteY574" fmla="*/ 271640 h 501753"/>
                  <a:gd name="connsiteX575" fmla="*/ 114434 w 992563"/>
                  <a:gd name="connsiteY575" fmla="*/ 273424 h 501753"/>
                  <a:gd name="connsiteX576" fmla="*/ 114022 w 992563"/>
                  <a:gd name="connsiteY576" fmla="*/ 273012 h 501753"/>
                  <a:gd name="connsiteX577" fmla="*/ 116628 w 992563"/>
                  <a:gd name="connsiteY577" fmla="*/ 276167 h 501753"/>
                  <a:gd name="connsiteX578" fmla="*/ 118137 w 992563"/>
                  <a:gd name="connsiteY578" fmla="*/ 277539 h 501753"/>
                  <a:gd name="connsiteX579" fmla="*/ 118137 w 992563"/>
                  <a:gd name="connsiteY579" fmla="*/ 277539 h 501753"/>
                  <a:gd name="connsiteX580" fmla="*/ 120880 w 992563"/>
                  <a:gd name="connsiteY580" fmla="*/ 279596 h 501753"/>
                  <a:gd name="connsiteX581" fmla="*/ 122801 w 992563"/>
                  <a:gd name="connsiteY581" fmla="*/ 280693 h 501753"/>
                  <a:gd name="connsiteX582" fmla="*/ 122663 w 992563"/>
                  <a:gd name="connsiteY582" fmla="*/ 280556 h 501753"/>
                  <a:gd name="connsiteX583" fmla="*/ 123898 w 992563"/>
                  <a:gd name="connsiteY583" fmla="*/ 281105 h 501753"/>
                  <a:gd name="connsiteX584" fmla="*/ 123624 w 992563"/>
                  <a:gd name="connsiteY584" fmla="*/ 280968 h 501753"/>
                  <a:gd name="connsiteX585" fmla="*/ 124172 w 992563"/>
                  <a:gd name="connsiteY585" fmla="*/ 281105 h 501753"/>
                  <a:gd name="connsiteX586" fmla="*/ 124172 w 992563"/>
                  <a:gd name="connsiteY586" fmla="*/ 281105 h 501753"/>
                  <a:gd name="connsiteX587" fmla="*/ 124172 w 992563"/>
                  <a:gd name="connsiteY587" fmla="*/ 281105 h 501753"/>
                  <a:gd name="connsiteX588" fmla="*/ 127738 w 992563"/>
                  <a:gd name="connsiteY588" fmla="*/ 282065 h 501753"/>
                  <a:gd name="connsiteX589" fmla="*/ 127190 w 992563"/>
                  <a:gd name="connsiteY589" fmla="*/ 281927 h 501753"/>
                  <a:gd name="connsiteX590" fmla="*/ 131579 w 992563"/>
                  <a:gd name="connsiteY590" fmla="*/ 282476 h 501753"/>
                  <a:gd name="connsiteX591" fmla="*/ 130893 w 992563"/>
                  <a:gd name="connsiteY591" fmla="*/ 282476 h 501753"/>
                  <a:gd name="connsiteX592" fmla="*/ 135419 w 992563"/>
                  <a:gd name="connsiteY592" fmla="*/ 282476 h 501753"/>
                  <a:gd name="connsiteX593" fmla="*/ 135419 w 992563"/>
                  <a:gd name="connsiteY593" fmla="*/ 282476 h 501753"/>
                  <a:gd name="connsiteX594" fmla="*/ 143100 w 992563"/>
                  <a:gd name="connsiteY594" fmla="*/ 281516 h 501753"/>
                  <a:gd name="connsiteX595" fmla="*/ 143100 w 992563"/>
                  <a:gd name="connsiteY595" fmla="*/ 281516 h 501753"/>
                  <a:gd name="connsiteX596" fmla="*/ 149547 w 992563"/>
                  <a:gd name="connsiteY596" fmla="*/ 279733 h 501753"/>
                  <a:gd name="connsiteX597" fmla="*/ 157776 w 992563"/>
                  <a:gd name="connsiteY597" fmla="*/ 276030 h 501753"/>
                  <a:gd name="connsiteX598" fmla="*/ 157639 w 992563"/>
                  <a:gd name="connsiteY598" fmla="*/ 276030 h 501753"/>
                  <a:gd name="connsiteX599" fmla="*/ 176019 w 992563"/>
                  <a:gd name="connsiteY599" fmla="*/ 265194 h 501753"/>
                  <a:gd name="connsiteX600" fmla="*/ 175882 w 992563"/>
                  <a:gd name="connsiteY600" fmla="*/ 265331 h 501753"/>
                  <a:gd name="connsiteX601" fmla="*/ 209486 w 992563"/>
                  <a:gd name="connsiteY601" fmla="*/ 238585 h 501753"/>
                  <a:gd name="connsiteX602" fmla="*/ 209349 w 992563"/>
                  <a:gd name="connsiteY602" fmla="*/ 238722 h 501753"/>
                  <a:gd name="connsiteX603" fmla="*/ 209486 w 992563"/>
                  <a:gd name="connsiteY603" fmla="*/ 238585 h 501753"/>
                  <a:gd name="connsiteX604" fmla="*/ 209486 w 992563"/>
                  <a:gd name="connsiteY604" fmla="*/ 238585 h 501753"/>
                  <a:gd name="connsiteX605" fmla="*/ 209486 w 992563"/>
                  <a:gd name="connsiteY605" fmla="*/ 238585 h 501753"/>
                  <a:gd name="connsiteX606" fmla="*/ 228825 w 992563"/>
                  <a:gd name="connsiteY606" fmla="*/ 220343 h 501753"/>
                  <a:gd name="connsiteX607" fmla="*/ 229923 w 992563"/>
                  <a:gd name="connsiteY607" fmla="*/ 216365 h 501753"/>
                  <a:gd name="connsiteX608" fmla="*/ 231020 w 992563"/>
                  <a:gd name="connsiteY608" fmla="*/ 212662 h 501753"/>
                  <a:gd name="connsiteX609" fmla="*/ 235820 w 992563"/>
                  <a:gd name="connsiteY609" fmla="*/ 197574 h 501753"/>
                  <a:gd name="connsiteX610" fmla="*/ 246656 w 992563"/>
                  <a:gd name="connsiteY610" fmla="*/ 167399 h 501753"/>
                  <a:gd name="connsiteX611" fmla="*/ 273677 w 992563"/>
                  <a:gd name="connsiteY611" fmla="*/ 111575 h 501753"/>
                  <a:gd name="connsiteX612" fmla="*/ 288902 w 992563"/>
                  <a:gd name="connsiteY612" fmla="*/ 89081 h 501753"/>
                  <a:gd name="connsiteX613" fmla="*/ 297542 w 992563"/>
                  <a:gd name="connsiteY613" fmla="*/ 78657 h 501753"/>
                  <a:gd name="connsiteX614" fmla="*/ 306321 w 992563"/>
                  <a:gd name="connsiteY614" fmla="*/ 70016 h 501753"/>
                  <a:gd name="connsiteX615" fmla="*/ 315373 w 992563"/>
                  <a:gd name="connsiteY615" fmla="*/ 63158 h 501753"/>
                  <a:gd name="connsiteX616" fmla="*/ 319625 w 992563"/>
                  <a:gd name="connsiteY616" fmla="*/ 60963 h 501753"/>
                  <a:gd name="connsiteX617" fmla="*/ 322643 w 992563"/>
                  <a:gd name="connsiteY617" fmla="*/ 60140 h 501753"/>
                  <a:gd name="connsiteX618" fmla="*/ 325660 w 992563"/>
                  <a:gd name="connsiteY618" fmla="*/ 59866 h 501753"/>
                  <a:gd name="connsiteX619" fmla="*/ 329364 w 992563"/>
                  <a:gd name="connsiteY619" fmla="*/ 60689 h 501753"/>
                  <a:gd name="connsiteX620" fmla="*/ 332107 w 992563"/>
                  <a:gd name="connsiteY620" fmla="*/ 61923 h 501753"/>
                  <a:gd name="connsiteX621" fmla="*/ 335399 w 992563"/>
                  <a:gd name="connsiteY621" fmla="*/ 64666 h 501753"/>
                  <a:gd name="connsiteX622" fmla="*/ 337456 w 992563"/>
                  <a:gd name="connsiteY622" fmla="*/ 77011 h 501753"/>
                  <a:gd name="connsiteX623" fmla="*/ 335124 w 992563"/>
                  <a:gd name="connsiteY623" fmla="*/ 86749 h 501753"/>
                  <a:gd name="connsiteX624" fmla="*/ 329364 w 992563"/>
                  <a:gd name="connsiteY624" fmla="*/ 100054 h 501753"/>
                  <a:gd name="connsiteX625" fmla="*/ 314139 w 992563"/>
                  <a:gd name="connsiteY625" fmla="*/ 127486 h 501753"/>
                  <a:gd name="connsiteX626" fmla="*/ 303166 w 992563"/>
                  <a:gd name="connsiteY626" fmla="*/ 144631 h 501753"/>
                  <a:gd name="connsiteX627" fmla="*/ 295897 w 992563"/>
                  <a:gd name="connsiteY627" fmla="*/ 155741 h 501753"/>
                  <a:gd name="connsiteX628" fmla="*/ 284101 w 992563"/>
                  <a:gd name="connsiteY628" fmla="*/ 172199 h 501753"/>
                  <a:gd name="connsiteX629" fmla="*/ 243776 w 992563"/>
                  <a:gd name="connsiteY629" fmla="*/ 219383 h 501753"/>
                  <a:gd name="connsiteX630" fmla="*/ 237467 w 992563"/>
                  <a:gd name="connsiteY630" fmla="*/ 225829 h 501753"/>
                  <a:gd name="connsiteX631" fmla="*/ 235546 w 992563"/>
                  <a:gd name="connsiteY631" fmla="*/ 233373 h 501753"/>
                  <a:gd name="connsiteX632" fmla="*/ 227591 w 992563"/>
                  <a:gd name="connsiteY632" fmla="*/ 263960 h 501753"/>
                  <a:gd name="connsiteX633" fmla="*/ 221419 w 992563"/>
                  <a:gd name="connsiteY633" fmla="*/ 295232 h 501753"/>
                  <a:gd name="connsiteX634" fmla="*/ 219087 w 992563"/>
                  <a:gd name="connsiteY634" fmla="*/ 307577 h 501753"/>
                  <a:gd name="connsiteX635" fmla="*/ 215932 w 992563"/>
                  <a:gd name="connsiteY635" fmla="*/ 327328 h 501753"/>
                  <a:gd name="connsiteX636" fmla="*/ 213601 w 992563"/>
                  <a:gd name="connsiteY636" fmla="*/ 349822 h 501753"/>
                  <a:gd name="connsiteX637" fmla="*/ 213601 w 992563"/>
                  <a:gd name="connsiteY637" fmla="*/ 349136 h 501753"/>
                  <a:gd name="connsiteX638" fmla="*/ 213464 w 992563"/>
                  <a:gd name="connsiteY638" fmla="*/ 361481 h 501753"/>
                  <a:gd name="connsiteX639" fmla="*/ 214698 w 992563"/>
                  <a:gd name="connsiteY639" fmla="*/ 372453 h 501753"/>
                  <a:gd name="connsiteX640" fmla="*/ 214561 w 992563"/>
                  <a:gd name="connsiteY640" fmla="*/ 371768 h 501753"/>
                  <a:gd name="connsiteX641" fmla="*/ 215658 w 992563"/>
                  <a:gd name="connsiteY641" fmla="*/ 376157 h 501753"/>
                  <a:gd name="connsiteX642" fmla="*/ 215384 w 992563"/>
                  <a:gd name="connsiteY642" fmla="*/ 375608 h 501753"/>
                  <a:gd name="connsiteX643" fmla="*/ 216893 w 992563"/>
                  <a:gd name="connsiteY643" fmla="*/ 379586 h 501753"/>
                  <a:gd name="connsiteX644" fmla="*/ 218538 w 992563"/>
                  <a:gd name="connsiteY644" fmla="*/ 382466 h 501753"/>
                  <a:gd name="connsiteX645" fmla="*/ 218538 w 992563"/>
                  <a:gd name="connsiteY645" fmla="*/ 382329 h 501753"/>
                  <a:gd name="connsiteX646" fmla="*/ 222379 w 992563"/>
                  <a:gd name="connsiteY646" fmla="*/ 387267 h 501753"/>
                  <a:gd name="connsiteX647" fmla="*/ 224848 w 992563"/>
                  <a:gd name="connsiteY647" fmla="*/ 389735 h 501753"/>
                  <a:gd name="connsiteX648" fmla="*/ 224711 w 992563"/>
                  <a:gd name="connsiteY648" fmla="*/ 389598 h 501753"/>
                  <a:gd name="connsiteX649" fmla="*/ 226356 w 992563"/>
                  <a:gd name="connsiteY649" fmla="*/ 390970 h 501753"/>
                  <a:gd name="connsiteX650" fmla="*/ 228962 w 992563"/>
                  <a:gd name="connsiteY650" fmla="*/ 392479 h 501753"/>
                  <a:gd name="connsiteX651" fmla="*/ 228825 w 992563"/>
                  <a:gd name="connsiteY651" fmla="*/ 392479 h 501753"/>
                  <a:gd name="connsiteX652" fmla="*/ 229237 w 992563"/>
                  <a:gd name="connsiteY652" fmla="*/ 392616 h 501753"/>
                  <a:gd name="connsiteX653" fmla="*/ 229374 w 992563"/>
                  <a:gd name="connsiteY653" fmla="*/ 392753 h 501753"/>
                  <a:gd name="connsiteX654" fmla="*/ 229237 w 992563"/>
                  <a:gd name="connsiteY654" fmla="*/ 392753 h 501753"/>
                  <a:gd name="connsiteX655" fmla="*/ 232254 w 992563"/>
                  <a:gd name="connsiteY655" fmla="*/ 393987 h 501753"/>
                  <a:gd name="connsiteX656" fmla="*/ 232117 w 992563"/>
                  <a:gd name="connsiteY656" fmla="*/ 393987 h 501753"/>
                  <a:gd name="connsiteX657" fmla="*/ 236232 w 992563"/>
                  <a:gd name="connsiteY657" fmla="*/ 395084 h 501753"/>
                  <a:gd name="connsiteX658" fmla="*/ 235546 w 992563"/>
                  <a:gd name="connsiteY658" fmla="*/ 394948 h 501753"/>
                  <a:gd name="connsiteX659" fmla="*/ 241581 w 992563"/>
                  <a:gd name="connsiteY659" fmla="*/ 395771 h 501753"/>
                  <a:gd name="connsiteX660" fmla="*/ 247616 w 992563"/>
                  <a:gd name="connsiteY660" fmla="*/ 395771 h 501753"/>
                  <a:gd name="connsiteX661" fmla="*/ 254063 w 992563"/>
                  <a:gd name="connsiteY661" fmla="*/ 394810 h 501753"/>
                  <a:gd name="connsiteX662" fmla="*/ 259961 w 992563"/>
                  <a:gd name="connsiteY662" fmla="*/ 393164 h 501753"/>
                  <a:gd name="connsiteX663" fmla="*/ 270110 w 992563"/>
                  <a:gd name="connsiteY663" fmla="*/ 389050 h 501753"/>
                  <a:gd name="connsiteX664" fmla="*/ 270110 w 992563"/>
                  <a:gd name="connsiteY664" fmla="*/ 389050 h 501753"/>
                  <a:gd name="connsiteX665" fmla="*/ 280535 w 992563"/>
                  <a:gd name="connsiteY665" fmla="*/ 382877 h 501753"/>
                  <a:gd name="connsiteX666" fmla="*/ 279986 w 992563"/>
                  <a:gd name="connsiteY666" fmla="*/ 383152 h 501753"/>
                  <a:gd name="connsiteX667" fmla="*/ 287118 w 992563"/>
                  <a:gd name="connsiteY667" fmla="*/ 377939 h 501753"/>
                  <a:gd name="connsiteX668" fmla="*/ 288353 w 992563"/>
                  <a:gd name="connsiteY668" fmla="*/ 372042 h 501753"/>
                  <a:gd name="connsiteX669" fmla="*/ 289724 w 992563"/>
                  <a:gd name="connsiteY669" fmla="*/ 365732 h 501753"/>
                  <a:gd name="connsiteX670" fmla="*/ 295760 w 992563"/>
                  <a:gd name="connsiteY670" fmla="*/ 342415 h 501753"/>
                  <a:gd name="connsiteX671" fmla="*/ 297268 w 992563"/>
                  <a:gd name="connsiteY671" fmla="*/ 336380 h 501753"/>
                  <a:gd name="connsiteX672" fmla="*/ 299326 w 992563"/>
                  <a:gd name="connsiteY672" fmla="*/ 329659 h 501753"/>
                  <a:gd name="connsiteX673" fmla="*/ 306869 w 992563"/>
                  <a:gd name="connsiteY673" fmla="*/ 304422 h 501753"/>
                  <a:gd name="connsiteX674" fmla="*/ 310161 w 992563"/>
                  <a:gd name="connsiteY674" fmla="*/ 294272 h 501753"/>
                  <a:gd name="connsiteX675" fmla="*/ 324426 w 992563"/>
                  <a:gd name="connsiteY675" fmla="*/ 253536 h 501753"/>
                  <a:gd name="connsiteX676" fmla="*/ 324426 w 992563"/>
                  <a:gd name="connsiteY676" fmla="*/ 253673 h 501753"/>
                  <a:gd name="connsiteX677" fmla="*/ 328129 w 992563"/>
                  <a:gd name="connsiteY677" fmla="*/ 244072 h 501753"/>
                  <a:gd name="connsiteX678" fmla="*/ 333753 w 992563"/>
                  <a:gd name="connsiteY678" fmla="*/ 230081 h 501753"/>
                  <a:gd name="connsiteX679" fmla="*/ 347195 w 992563"/>
                  <a:gd name="connsiteY679" fmla="*/ 200592 h 501753"/>
                  <a:gd name="connsiteX680" fmla="*/ 360773 w 992563"/>
                  <a:gd name="connsiteY680" fmla="*/ 176589 h 501753"/>
                  <a:gd name="connsiteX681" fmla="*/ 377370 w 992563"/>
                  <a:gd name="connsiteY681" fmla="*/ 155741 h 501753"/>
                  <a:gd name="connsiteX682" fmla="*/ 386696 w 992563"/>
                  <a:gd name="connsiteY682" fmla="*/ 148060 h 501753"/>
                  <a:gd name="connsiteX683" fmla="*/ 395886 w 992563"/>
                  <a:gd name="connsiteY683" fmla="*/ 142985 h 501753"/>
                  <a:gd name="connsiteX684" fmla="*/ 414403 w 992563"/>
                  <a:gd name="connsiteY684" fmla="*/ 142299 h 501753"/>
                  <a:gd name="connsiteX685" fmla="*/ 420712 w 992563"/>
                  <a:gd name="connsiteY685" fmla="*/ 145728 h 501753"/>
                  <a:gd name="connsiteX686" fmla="*/ 425650 w 992563"/>
                  <a:gd name="connsiteY686" fmla="*/ 152037 h 501753"/>
                  <a:gd name="connsiteX687" fmla="*/ 429079 w 992563"/>
                  <a:gd name="connsiteY687" fmla="*/ 161090 h 501753"/>
                  <a:gd name="connsiteX688" fmla="*/ 429491 w 992563"/>
                  <a:gd name="connsiteY688" fmla="*/ 164656 h 501753"/>
                  <a:gd name="connsiteX689" fmla="*/ 429491 w 992563"/>
                  <a:gd name="connsiteY689" fmla="*/ 172611 h 501753"/>
                  <a:gd name="connsiteX690" fmla="*/ 428667 w 992563"/>
                  <a:gd name="connsiteY690" fmla="*/ 179881 h 501753"/>
                  <a:gd name="connsiteX691" fmla="*/ 427570 w 992563"/>
                  <a:gd name="connsiteY691" fmla="*/ 185504 h 501753"/>
                  <a:gd name="connsiteX692" fmla="*/ 423181 w 992563"/>
                  <a:gd name="connsiteY692" fmla="*/ 200180 h 501753"/>
                  <a:gd name="connsiteX693" fmla="*/ 410974 w 992563"/>
                  <a:gd name="connsiteY693" fmla="*/ 228710 h 501753"/>
                  <a:gd name="connsiteX694" fmla="*/ 405213 w 992563"/>
                  <a:gd name="connsiteY694" fmla="*/ 240231 h 501753"/>
                  <a:gd name="connsiteX695" fmla="*/ 401784 w 992563"/>
                  <a:gd name="connsiteY695" fmla="*/ 246678 h 501753"/>
                  <a:gd name="connsiteX696" fmla="*/ 399452 w 992563"/>
                  <a:gd name="connsiteY696" fmla="*/ 251066 h 501753"/>
                  <a:gd name="connsiteX697" fmla="*/ 394377 w 992563"/>
                  <a:gd name="connsiteY697" fmla="*/ 259159 h 501753"/>
                  <a:gd name="connsiteX698" fmla="*/ 380250 w 992563"/>
                  <a:gd name="connsiteY698" fmla="*/ 282339 h 501753"/>
                  <a:gd name="connsiteX699" fmla="*/ 377644 w 992563"/>
                  <a:gd name="connsiteY699" fmla="*/ 286043 h 501753"/>
                  <a:gd name="connsiteX700" fmla="*/ 369140 w 992563"/>
                  <a:gd name="connsiteY700" fmla="*/ 297975 h 501753"/>
                  <a:gd name="connsiteX701" fmla="*/ 355698 w 992563"/>
                  <a:gd name="connsiteY701" fmla="*/ 317041 h 501753"/>
                  <a:gd name="connsiteX702" fmla="*/ 351035 w 992563"/>
                  <a:gd name="connsiteY702" fmla="*/ 323075 h 501753"/>
                  <a:gd name="connsiteX703" fmla="*/ 346371 w 992563"/>
                  <a:gd name="connsiteY703" fmla="*/ 329111 h 501753"/>
                  <a:gd name="connsiteX704" fmla="*/ 336770 w 992563"/>
                  <a:gd name="connsiteY704" fmla="*/ 341044 h 501753"/>
                  <a:gd name="connsiteX705" fmla="*/ 316334 w 992563"/>
                  <a:gd name="connsiteY705" fmla="*/ 364223 h 501753"/>
                  <a:gd name="connsiteX706" fmla="*/ 295897 w 992563"/>
                  <a:gd name="connsiteY706" fmla="*/ 383152 h 501753"/>
                  <a:gd name="connsiteX707" fmla="*/ 294936 w 992563"/>
                  <a:gd name="connsiteY707" fmla="*/ 389324 h 501753"/>
                  <a:gd name="connsiteX708" fmla="*/ 293976 w 992563"/>
                  <a:gd name="connsiteY708" fmla="*/ 398377 h 501753"/>
                  <a:gd name="connsiteX709" fmla="*/ 293839 w 992563"/>
                  <a:gd name="connsiteY709" fmla="*/ 406880 h 501753"/>
                  <a:gd name="connsiteX710" fmla="*/ 293839 w 992563"/>
                  <a:gd name="connsiteY710" fmla="*/ 406743 h 501753"/>
                  <a:gd name="connsiteX711" fmla="*/ 293839 w 992563"/>
                  <a:gd name="connsiteY711" fmla="*/ 406880 h 501753"/>
                  <a:gd name="connsiteX712" fmla="*/ 293839 w 992563"/>
                  <a:gd name="connsiteY712" fmla="*/ 407429 h 501753"/>
                  <a:gd name="connsiteX713" fmla="*/ 293839 w 992563"/>
                  <a:gd name="connsiteY713" fmla="*/ 407155 h 501753"/>
                  <a:gd name="connsiteX714" fmla="*/ 294799 w 992563"/>
                  <a:gd name="connsiteY714" fmla="*/ 413053 h 501753"/>
                  <a:gd name="connsiteX715" fmla="*/ 294662 w 992563"/>
                  <a:gd name="connsiteY715" fmla="*/ 412641 h 501753"/>
                  <a:gd name="connsiteX716" fmla="*/ 295622 w 992563"/>
                  <a:gd name="connsiteY716" fmla="*/ 416207 h 501753"/>
                  <a:gd name="connsiteX717" fmla="*/ 296445 w 992563"/>
                  <a:gd name="connsiteY717" fmla="*/ 418128 h 501753"/>
                  <a:gd name="connsiteX718" fmla="*/ 296171 w 992563"/>
                  <a:gd name="connsiteY718" fmla="*/ 417579 h 501753"/>
                  <a:gd name="connsiteX719" fmla="*/ 297131 w 992563"/>
                  <a:gd name="connsiteY719" fmla="*/ 419225 h 501753"/>
                  <a:gd name="connsiteX720" fmla="*/ 297954 w 992563"/>
                  <a:gd name="connsiteY720" fmla="*/ 420459 h 501753"/>
                  <a:gd name="connsiteX721" fmla="*/ 297542 w 992563"/>
                  <a:gd name="connsiteY721" fmla="*/ 420048 h 501753"/>
                  <a:gd name="connsiteX722" fmla="*/ 299737 w 992563"/>
                  <a:gd name="connsiteY722" fmla="*/ 422242 h 501753"/>
                  <a:gd name="connsiteX723" fmla="*/ 299737 w 992563"/>
                  <a:gd name="connsiteY723" fmla="*/ 422242 h 501753"/>
                  <a:gd name="connsiteX724" fmla="*/ 300971 w 992563"/>
                  <a:gd name="connsiteY724" fmla="*/ 423203 h 501753"/>
                  <a:gd name="connsiteX725" fmla="*/ 300697 w 992563"/>
                  <a:gd name="connsiteY725" fmla="*/ 423065 h 501753"/>
                  <a:gd name="connsiteX726" fmla="*/ 301109 w 992563"/>
                  <a:gd name="connsiteY726" fmla="*/ 423340 h 501753"/>
                  <a:gd name="connsiteX727" fmla="*/ 301246 w 992563"/>
                  <a:gd name="connsiteY727" fmla="*/ 423477 h 501753"/>
                  <a:gd name="connsiteX728" fmla="*/ 301109 w 992563"/>
                  <a:gd name="connsiteY728" fmla="*/ 423340 h 501753"/>
                  <a:gd name="connsiteX729" fmla="*/ 303715 w 992563"/>
                  <a:gd name="connsiteY729" fmla="*/ 424711 h 501753"/>
                  <a:gd name="connsiteX730" fmla="*/ 304675 w 992563"/>
                  <a:gd name="connsiteY730" fmla="*/ 425123 h 501753"/>
                  <a:gd name="connsiteX731" fmla="*/ 306047 w 992563"/>
                  <a:gd name="connsiteY731" fmla="*/ 425534 h 501753"/>
                  <a:gd name="connsiteX732" fmla="*/ 307829 w 992563"/>
                  <a:gd name="connsiteY732" fmla="*/ 425671 h 501753"/>
                  <a:gd name="connsiteX733" fmla="*/ 307144 w 992563"/>
                  <a:gd name="connsiteY733" fmla="*/ 425671 h 501753"/>
                  <a:gd name="connsiteX734" fmla="*/ 309338 w 992563"/>
                  <a:gd name="connsiteY734" fmla="*/ 425671 h 501753"/>
                  <a:gd name="connsiteX735" fmla="*/ 308652 w 992563"/>
                  <a:gd name="connsiteY735" fmla="*/ 425671 h 501753"/>
                  <a:gd name="connsiteX736" fmla="*/ 313042 w 992563"/>
                  <a:gd name="connsiteY736" fmla="*/ 425123 h 501753"/>
                  <a:gd name="connsiteX737" fmla="*/ 312356 w 992563"/>
                  <a:gd name="connsiteY737" fmla="*/ 425260 h 501753"/>
                  <a:gd name="connsiteX738" fmla="*/ 318665 w 992563"/>
                  <a:gd name="connsiteY738" fmla="*/ 423477 h 501753"/>
                  <a:gd name="connsiteX739" fmla="*/ 318528 w 992563"/>
                  <a:gd name="connsiteY739" fmla="*/ 423477 h 501753"/>
                  <a:gd name="connsiteX740" fmla="*/ 318665 w 992563"/>
                  <a:gd name="connsiteY740" fmla="*/ 423477 h 501753"/>
                  <a:gd name="connsiteX741" fmla="*/ 318939 w 992563"/>
                  <a:gd name="connsiteY741" fmla="*/ 423340 h 501753"/>
                  <a:gd name="connsiteX742" fmla="*/ 318802 w 992563"/>
                  <a:gd name="connsiteY742" fmla="*/ 423340 h 501753"/>
                  <a:gd name="connsiteX743" fmla="*/ 324014 w 992563"/>
                  <a:gd name="connsiteY743" fmla="*/ 421145 h 501753"/>
                  <a:gd name="connsiteX744" fmla="*/ 331695 w 992563"/>
                  <a:gd name="connsiteY744" fmla="*/ 416619 h 501753"/>
                  <a:gd name="connsiteX745" fmla="*/ 348566 w 992563"/>
                  <a:gd name="connsiteY745" fmla="*/ 403589 h 501753"/>
                  <a:gd name="connsiteX746" fmla="*/ 348566 w 992563"/>
                  <a:gd name="connsiteY746" fmla="*/ 403589 h 501753"/>
                  <a:gd name="connsiteX747" fmla="*/ 374078 w 992563"/>
                  <a:gd name="connsiteY747" fmla="*/ 377939 h 501753"/>
                  <a:gd name="connsiteX748" fmla="*/ 373666 w 992563"/>
                  <a:gd name="connsiteY748" fmla="*/ 378351 h 501753"/>
                  <a:gd name="connsiteX749" fmla="*/ 399041 w 992563"/>
                  <a:gd name="connsiteY749" fmla="*/ 346256 h 501753"/>
                  <a:gd name="connsiteX750" fmla="*/ 399590 w 992563"/>
                  <a:gd name="connsiteY750" fmla="*/ 344198 h 501753"/>
                  <a:gd name="connsiteX751" fmla="*/ 403293 w 992563"/>
                  <a:gd name="connsiteY751" fmla="*/ 329933 h 501753"/>
                  <a:gd name="connsiteX752" fmla="*/ 404664 w 992563"/>
                  <a:gd name="connsiteY752" fmla="*/ 324310 h 501753"/>
                  <a:gd name="connsiteX753" fmla="*/ 411934 w 992563"/>
                  <a:gd name="connsiteY753" fmla="*/ 299347 h 501753"/>
                  <a:gd name="connsiteX754" fmla="*/ 415637 w 992563"/>
                  <a:gd name="connsiteY754" fmla="*/ 286591 h 501753"/>
                  <a:gd name="connsiteX755" fmla="*/ 419752 w 992563"/>
                  <a:gd name="connsiteY755" fmla="*/ 273287 h 501753"/>
                  <a:gd name="connsiteX756" fmla="*/ 428942 w 992563"/>
                  <a:gd name="connsiteY756" fmla="*/ 246540 h 501753"/>
                  <a:gd name="connsiteX757" fmla="*/ 434565 w 992563"/>
                  <a:gd name="connsiteY757" fmla="*/ 232413 h 501753"/>
                  <a:gd name="connsiteX758" fmla="*/ 441012 w 992563"/>
                  <a:gd name="connsiteY758" fmla="*/ 218011 h 501753"/>
                  <a:gd name="connsiteX759" fmla="*/ 450476 w 992563"/>
                  <a:gd name="connsiteY759" fmla="*/ 201689 h 501753"/>
                  <a:gd name="connsiteX760" fmla="*/ 454454 w 992563"/>
                  <a:gd name="connsiteY760" fmla="*/ 197986 h 501753"/>
                  <a:gd name="connsiteX761" fmla="*/ 458431 w 992563"/>
                  <a:gd name="connsiteY761" fmla="*/ 196066 h 501753"/>
                  <a:gd name="connsiteX762" fmla="*/ 462820 w 992563"/>
                  <a:gd name="connsiteY762" fmla="*/ 194694 h 501753"/>
                  <a:gd name="connsiteX763" fmla="*/ 468170 w 992563"/>
                  <a:gd name="connsiteY763" fmla="*/ 197300 h 501753"/>
                  <a:gd name="connsiteX764" fmla="*/ 468855 w 992563"/>
                  <a:gd name="connsiteY764" fmla="*/ 198672 h 501753"/>
                  <a:gd name="connsiteX765" fmla="*/ 468855 w 992563"/>
                  <a:gd name="connsiteY765" fmla="*/ 198534 h 501753"/>
                  <a:gd name="connsiteX766" fmla="*/ 471736 w 992563"/>
                  <a:gd name="connsiteY766" fmla="*/ 205530 h 501753"/>
                  <a:gd name="connsiteX767" fmla="*/ 472010 w 992563"/>
                  <a:gd name="connsiteY767" fmla="*/ 211016 h 501753"/>
                  <a:gd name="connsiteX768" fmla="*/ 471324 w 992563"/>
                  <a:gd name="connsiteY768" fmla="*/ 216640 h 501753"/>
                  <a:gd name="connsiteX769" fmla="*/ 465838 w 992563"/>
                  <a:gd name="connsiteY769" fmla="*/ 236665 h 501753"/>
                  <a:gd name="connsiteX770" fmla="*/ 461174 w 992563"/>
                  <a:gd name="connsiteY770" fmla="*/ 249832 h 501753"/>
                  <a:gd name="connsiteX771" fmla="*/ 458568 w 992563"/>
                  <a:gd name="connsiteY771" fmla="*/ 256553 h 501753"/>
                  <a:gd name="connsiteX772" fmla="*/ 452945 w 992563"/>
                  <a:gd name="connsiteY772" fmla="*/ 269858 h 501753"/>
                  <a:gd name="connsiteX773" fmla="*/ 450613 w 992563"/>
                  <a:gd name="connsiteY773" fmla="*/ 275618 h 501753"/>
                  <a:gd name="connsiteX774" fmla="*/ 449653 w 992563"/>
                  <a:gd name="connsiteY774" fmla="*/ 277676 h 501753"/>
                  <a:gd name="connsiteX775" fmla="*/ 437857 w 992563"/>
                  <a:gd name="connsiteY775" fmla="*/ 301130 h 501753"/>
                  <a:gd name="connsiteX776" fmla="*/ 414677 w 992563"/>
                  <a:gd name="connsiteY776" fmla="*/ 340358 h 501753"/>
                  <a:gd name="connsiteX777" fmla="*/ 407408 w 992563"/>
                  <a:gd name="connsiteY777" fmla="*/ 351056 h 501753"/>
                  <a:gd name="connsiteX778" fmla="*/ 404664 w 992563"/>
                  <a:gd name="connsiteY778" fmla="*/ 362029 h 501753"/>
                  <a:gd name="connsiteX779" fmla="*/ 400138 w 992563"/>
                  <a:gd name="connsiteY779" fmla="*/ 382329 h 501753"/>
                  <a:gd name="connsiteX780" fmla="*/ 400275 w 992563"/>
                  <a:gd name="connsiteY780" fmla="*/ 381643 h 501753"/>
                  <a:gd name="connsiteX781" fmla="*/ 397121 w 992563"/>
                  <a:gd name="connsiteY781" fmla="*/ 399062 h 501753"/>
                  <a:gd name="connsiteX782" fmla="*/ 395063 w 992563"/>
                  <a:gd name="connsiteY782" fmla="*/ 415933 h 501753"/>
                  <a:gd name="connsiteX783" fmla="*/ 395063 w 992563"/>
                  <a:gd name="connsiteY783" fmla="*/ 415658 h 501753"/>
                  <a:gd name="connsiteX784" fmla="*/ 395063 w 992563"/>
                  <a:gd name="connsiteY784" fmla="*/ 429238 h 501753"/>
                  <a:gd name="connsiteX785" fmla="*/ 395063 w 992563"/>
                  <a:gd name="connsiteY785" fmla="*/ 429100 h 501753"/>
                  <a:gd name="connsiteX786" fmla="*/ 395612 w 992563"/>
                  <a:gd name="connsiteY786" fmla="*/ 433352 h 501753"/>
                  <a:gd name="connsiteX787" fmla="*/ 397669 w 992563"/>
                  <a:gd name="connsiteY787" fmla="*/ 441308 h 501753"/>
                  <a:gd name="connsiteX788" fmla="*/ 397532 w 992563"/>
                  <a:gd name="connsiteY788" fmla="*/ 440759 h 501753"/>
                  <a:gd name="connsiteX789" fmla="*/ 399041 w 992563"/>
                  <a:gd name="connsiteY789" fmla="*/ 444462 h 501753"/>
                  <a:gd name="connsiteX790" fmla="*/ 398767 w 992563"/>
                  <a:gd name="connsiteY790" fmla="*/ 443914 h 501753"/>
                  <a:gd name="connsiteX791" fmla="*/ 400687 w 992563"/>
                  <a:gd name="connsiteY791" fmla="*/ 447343 h 501753"/>
                  <a:gd name="connsiteX792" fmla="*/ 400412 w 992563"/>
                  <a:gd name="connsiteY792" fmla="*/ 446794 h 501753"/>
                  <a:gd name="connsiteX793" fmla="*/ 401510 w 992563"/>
                  <a:gd name="connsiteY793" fmla="*/ 448303 h 501753"/>
                  <a:gd name="connsiteX794" fmla="*/ 401510 w 992563"/>
                  <a:gd name="connsiteY794" fmla="*/ 448303 h 501753"/>
                  <a:gd name="connsiteX795" fmla="*/ 403430 w 992563"/>
                  <a:gd name="connsiteY795" fmla="*/ 450360 h 501753"/>
                  <a:gd name="connsiteX796" fmla="*/ 403430 w 992563"/>
                  <a:gd name="connsiteY796" fmla="*/ 450360 h 501753"/>
                  <a:gd name="connsiteX797" fmla="*/ 403567 w 992563"/>
                  <a:gd name="connsiteY797" fmla="*/ 450497 h 501753"/>
                  <a:gd name="connsiteX798" fmla="*/ 403979 w 992563"/>
                  <a:gd name="connsiteY798" fmla="*/ 450909 h 501753"/>
                  <a:gd name="connsiteX799" fmla="*/ 403841 w 992563"/>
                  <a:gd name="connsiteY799" fmla="*/ 450772 h 501753"/>
                  <a:gd name="connsiteX800" fmla="*/ 406448 w 992563"/>
                  <a:gd name="connsiteY800" fmla="*/ 452692 h 501753"/>
                  <a:gd name="connsiteX801" fmla="*/ 407682 w 992563"/>
                  <a:gd name="connsiteY801" fmla="*/ 453377 h 501753"/>
                  <a:gd name="connsiteX802" fmla="*/ 407545 w 992563"/>
                  <a:gd name="connsiteY802" fmla="*/ 453241 h 501753"/>
                  <a:gd name="connsiteX803" fmla="*/ 407819 w 992563"/>
                  <a:gd name="connsiteY803" fmla="*/ 453377 h 501753"/>
                  <a:gd name="connsiteX804" fmla="*/ 408093 w 992563"/>
                  <a:gd name="connsiteY804" fmla="*/ 453515 h 501753"/>
                  <a:gd name="connsiteX805" fmla="*/ 407956 w 992563"/>
                  <a:gd name="connsiteY805" fmla="*/ 453377 h 501753"/>
                  <a:gd name="connsiteX806" fmla="*/ 409054 w 992563"/>
                  <a:gd name="connsiteY806" fmla="*/ 453926 h 501753"/>
                  <a:gd name="connsiteX807" fmla="*/ 410425 w 992563"/>
                  <a:gd name="connsiteY807" fmla="*/ 454338 h 501753"/>
                  <a:gd name="connsiteX808" fmla="*/ 411934 w 992563"/>
                  <a:gd name="connsiteY808" fmla="*/ 454612 h 501753"/>
                  <a:gd name="connsiteX809" fmla="*/ 411248 w 992563"/>
                  <a:gd name="connsiteY809" fmla="*/ 454612 h 501753"/>
                  <a:gd name="connsiteX810" fmla="*/ 415637 w 992563"/>
                  <a:gd name="connsiteY810" fmla="*/ 454612 h 501753"/>
                  <a:gd name="connsiteX811" fmla="*/ 414951 w 992563"/>
                  <a:gd name="connsiteY811" fmla="*/ 454612 h 501753"/>
                  <a:gd name="connsiteX812" fmla="*/ 419341 w 992563"/>
                  <a:gd name="connsiteY812" fmla="*/ 453926 h 501753"/>
                  <a:gd name="connsiteX813" fmla="*/ 418929 w 992563"/>
                  <a:gd name="connsiteY813" fmla="*/ 453926 h 501753"/>
                  <a:gd name="connsiteX814" fmla="*/ 422770 w 992563"/>
                  <a:gd name="connsiteY814" fmla="*/ 452829 h 501753"/>
                  <a:gd name="connsiteX815" fmla="*/ 422633 w 992563"/>
                  <a:gd name="connsiteY815" fmla="*/ 452966 h 501753"/>
                  <a:gd name="connsiteX816" fmla="*/ 422907 w 992563"/>
                  <a:gd name="connsiteY816" fmla="*/ 452829 h 501753"/>
                  <a:gd name="connsiteX817" fmla="*/ 423181 w 992563"/>
                  <a:gd name="connsiteY817" fmla="*/ 452692 h 501753"/>
                  <a:gd name="connsiteX818" fmla="*/ 422907 w 992563"/>
                  <a:gd name="connsiteY818" fmla="*/ 452829 h 501753"/>
                  <a:gd name="connsiteX819" fmla="*/ 426610 w 992563"/>
                  <a:gd name="connsiteY819" fmla="*/ 451183 h 501753"/>
                  <a:gd name="connsiteX820" fmla="*/ 426062 w 992563"/>
                  <a:gd name="connsiteY820" fmla="*/ 451457 h 501753"/>
                  <a:gd name="connsiteX821" fmla="*/ 430039 w 992563"/>
                  <a:gd name="connsiteY821" fmla="*/ 449126 h 501753"/>
                  <a:gd name="connsiteX822" fmla="*/ 429902 w 992563"/>
                  <a:gd name="connsiteY822" fmla="*/ 449263 h 501753"/>
                  <a:gd name="connsiteX823" fmla="*/ 440189 w 992563"/>
                  <a:gd name="connsiteY823" fmla="*/ 441033 h 501753"/>
                  <a:gd name="connsiteX824" fmla="*/ 450339 w 992563"/>
                  <a:gd name="connsiteY824" fmla="*/ 430609 h 501753"/>
                  <a:gd name="connsiteX825" fmla="*/ 449927 w 992563"/>
                  <a:gd name="connsiteY825" fmla="*/ 431021 h 501753"/>
                  <a:gd name="connsiteX826" fmla="*/ 475439 w 992563"/>
                  <a:gd name="connsiteY826" fmla="*/ 397416 h 501753"/>
                  <a:gd name="connsiteX827" fmla="*/ 475165 w 992563"/>
                  <a:gd name="connsiteY827" fmla="*/ 397965 h 501753"/>
                  <a:gd name="connsiteX828" fmla="*/ 485315 w 992563"/>
                  <a:gd name="connsiteY828" fmla="*/ 382192 h 501753"/>
                  <a:gd name="connsiteX829" fmla="*/ 490801 w 992563"/>
                  <a:gd name="connsiteY829" fmla="*/ 372865 h 501753"/>
                  <a:gd name="connsiteX830" fmla="*/ 490801 w 992563"/>
                  <a:gd name="connsiteY830" fmla="*/ 372042 h 501753"/>
                  <a:gd name="connsiteX831" fmla="*/ 492035 w 992563"/>
                  <a:gd name="connsiteY831" fmla="*/ 355857 h 501753"/>
                  <a:gd name="connsiteX832" fmla="*/ 493407 w 992563"/>
                  <a:gd name="connsiteY832" fmla="*/ 337889 h 501753"/>
                  <a:gd name="connsiteX833" fmla="*/ 496836 w 992563"/>
                  <a:gd name="connsiteY833" fmla="*/ 309634 h 501753"/>
                  <a:gd name="connsiteX834" fmla="*/ 498893 w 992563"/>
                  <a:gd name="connsiteY834" fmla="*/ 294135 h 501753"/>
                  <a:gd name="connsiteX835" fmla="*/ 503694 w 992563"/>
                  <a:gd name="connsiteY835" fmla="*/ 265469 h 501753"/>
                  <a:gd name="connsiteX836" fmla="*/ 505614 w 992563"/>
                  <a:gd name="connsiteY836" fmla="*/ 254221 h 501753"/>
                  <a:gd name="connsiteX837" fmla="*/ 509043 w 992563"/>
                  <a:gd name="connsiteY837" fmla="*/ 237076 h 501753"/>
                  <a:gd name="connsiteX838" fmla="*/ 512472 w 992563"/>
                  <a:gd name="connsiteY838" fmla="*/ 222400 h 501753"/>
                  <a:gd name="connsiteX839" fmla="*/ 516587 w 992563"/>
                  <a:gd name="connsiteY839" fmla="*/ 208273 h 501753"/>
                  <a:gd name="connsiteX840" fmla="*/ 520565 w 992563"/>
                  <a:gd name="connsiteY840" fmla="*/ 196202 h 501753"/>
                  <a:gd name="connsiteX841" fmla="*/ 526737 w 992563"/>
                  <a:gd name="connsiteY841" fmla="*/ 182624 h 501753"/>
                  <a:gd name="connsiteX842" fmla="*/ 532086 w 992563"/>
                  <a:gd name="connsiteY842" fmla="*/ 173983 h 501753"/>
                  <a:gd name="connsiteX843" fmla="*/ 537984 w 992563"/>
                  <a:gd name="connsiteY843" fmla="*/ 167948 h 501753"/>
                  <a:gd name="connsiteX844" fmla="*/ 551837 w 992563"/>
                  <a:gd name="connsiteY844" fmla="*/ 166576 h 501753"/>
                  <a:gd name="connsiteX845" fmla="*/ 556501 w 992563"/>
                  <a:gd name="connsiteY845" fmla="*/ 169594 h 501753"/>
                  <a:gd name="connsiteX846" fmla="*/ 558284 w 992563"/>
                  <a:gd name="connsiteY846" fmla="*/ 171925 h 501753"/>
                  <a:gd name="connsiteX847" fmla="*/ 560204 w 992563"/>
                  <a:gd name="connsiteY847" fmla="*/ 175903 h 501753"/>
                  <a:gd name="connsiteX848" fmla="*/ 561576 w 992563"/>
                  <a:gd name="connsiteY848" fmla="*/ 180155 h 501753"/>
                  <a:gd name="connsiteX849" fmla="*/ 562673 w 992563"/>
                  <a:gd name="connsiteY849" fmla="*/ 184818 h 501753"/>
                  <a:gd name="connsiteX850" fmla="*/ 563084 w 992563"/>
                  <a:gd name="connsiteY850" fmla="*/ 190168 h 501753"/>
                  <a:gd name="connsiteX851" fmla="*/ 562947 w 992563"/>
                  <a:gd name="connsiteY851" fmla="*/ 199906 h 501753"/>
                  <a:gd name="connsiteX852" fmla="*/ 559793 w 992563"/>
                  <a:gd name="connsiteY852" fmla="*/ 227063 h 501753"/>
                  <a:gd name="connsiteX853" fmla="*/ 553209 w 992563"/>
                  <a:gd name="connsiteY853" fmla="*/ 257376 h 501753"/>
                  <a:gd name="connsiteX854" fmla="*/ 532772 w 992563"/>
                  <a:gd name="connsiteY854" fmla="*/ 314572 h 501753"/>
                  <a:gd name="connsiteX855" fmla="*/ 520428 w 992563"/>
                  <a:gd name="connsiteY855" fmla="*/ 340358 h 501753"/>
                  <a:gd name="connsiteX856" fmla="*/ 512061 w 992563"/>
                  <a:gd name="connsiteY856" fmla="*/ 355994 h 501753"/>
                  <a:gd name="connsiteX857" fmla="*/ 500265 w 992563"/>
                  <a:gd name="connsiteY857" fmla="*/ 375882 h 501753"/>
                  <a:gd name="connsiteX858" fmla="*/ 500128 w 992563"/>
                  <a:gd name="connsiteY858" fmla="*/ 378214 h 501753"/>
                  <a:gd name="connsiteX859" fmla="*/ 500128 w 992563"/>
                  <a:gd name="connsiteY859" fmla="*/ 378214 h 501753"/>
                  <a:gd name="connsiteX860" fmla="*/ 499716 w 992563"/>
                  <a:gd name="connsiteY860" fmla="*/ 396319 h 501753"/>
                  <a:gd name="connsiteX861" fmla="*/ 500265 w 992563"/>
                  <a:gd name="connsiteY861" fmla="*/ 413601 h 501753"/>
                  <a:gd name="connsiteX862" fmla="*/ 500265 w 992563"/>
                  <a:gd name="connsiteY862" fmla="*/ 413464 h 501753"/>
                  <a:gd name="connsiteX863" fmla="*/ 500265 w 992563"/>
                  <a:gd name="connsiteY863" fmla="*/ 414150 h 501753"/>
                  <a:gd name="connsiteX864" fmla="*/ 500265 w 992563"/>
                  <a:gd name="connsiteY864" fmla="*/ 414150 h 501753"/>
                  <a:gd name="connsiteX865" fmla="*/ 500265 w 992563"/>
                  <a:gd name="connsiteY865" fmla="*/ 414150 h 501753"/>
                  <a:gd name="connsiteX866" fmla="*/ 502871 w 992563"/>
                  <a:gd name="connsiteY866" fmla="*/ 435410 h 501753"/>
                  <a:gd name="connsiteX867" fmla="*/ 502871 w 992563"/>
                  <a:gd name="connsiteY867" fmla="*/ 434998 h 501753"/>
                  <a:gd name="connsiteX868" fmla="*/ 505751 w 992563"/>
                  <a:gd name="connsiteY868" fmla="*/ 446794 h 501753"/>
                  <a:gd name="connsiteX869" fmla="*/ 509043 w 992563"/>
                  <a:gd name="connsiteY869" fmla="*/ 454886 h 501753"/>
                  <a:gd name="connsiteX870" fmla="*/ 508906 w 992563"/>
                  <a:gd name="connsiteY870" fmla="*/ 454749 h 501753"/>
                  <a:gd name="connsiteX871" fmla="*/ 512335 w 992563"/>
                  <a:gd name="connsiteY871" fmla="*/ 460922 h 501753"/>
                  <a:gd name="connsiteX872" fmla="*/ 512061 w 992563"/>
                  <a:gd name="connsiteY872" fmla="*/ 460510 h 501753"/>
                  <a:gd name="connsiteX873" fmla="*/ 514392 w 992563"/>
                  <a:gd name="connsiteY873" fmla="*/ 463528 h 501753"/>
                  <a:gd name="connsiteX874" fmla="*/ 514392 w 992563"/>
                  <a:gd name="connsiteY874" fmla="*/ 463528 h 501753"/>
                  <a:gd name="connsiteX875" fmla="*/ 514530 w 992563"/>
                  <a:gd name="connsiteY875" fmla="*/ 463664 h 501753"/>
                  <a:gd name="connsiteX876" fmla="*/ 514804 w 992563"/>
                  <a:gd name="connsiteY876" fmla="*/ 464076 h 501753"/>
                  <a:gd name="connsiteX877" fmla="*/ 514667 w 992563"/>
                  <a:gd name="connsiteY877" fmla="*/ 463939 h 501753"/>
                  <a:gd name="connsiteX878" fmla="*/ 517410 w 992563"/>
                  <a:gd name="connsiteY878" fmla="*/ 466545 h 501753"/>
                  <a:gd name="connsiteX879" fmla="*/ 517273 w 992563"/>
                  <a:gd name="connsiteY879" fmla="*/ 466545 h 501753"/>
                  <a:gd name="connsiteX880" fmla="*/ 517410 w 992563"/>
                  <a:gd name="connsiteY880" fmla="*/ 466545 h 501753"/>
                  <a:gd name="connsiteX881" fmla="*/ 517821 w 992563"/>
                  <a:gd name="connsiteY881" fmla="*/ 466957 h 501753"/>
                  <a:gd name="connsiteX882" fmla="*/ 517410 w 992563"/>
                  <a:gd name="connsiteY882" fmla="*/ 466682 h 501753"/>
                  <a:gd name="connsiteX883" fmla="*/ 519193 w 992563"/>
                  <a:gd name="connsiteY883" fmla="*/ 468054 h 501753"/>
                  <a:gd name="connsiteX884" fmla="*/ 518645 w 992563"/>
                  <a:gd name="connsiteY884" fmla="*/ 467642 h 501753"/>
                  <a:gd name="connsiteX885" fmla="*/ 522622 w 992563"/>
                  <a:gd name="connsiteY885" fmla="*/ 470111 h 501753"/>
                  <a:gd name="connsiteX886" fmla="*/ 522074 w 992563"/>
                  <a:gd name="connsiteY886" fmla="*/ 469837 h 501753"/>
                  <a:gd name="connsiteX887" fmla="*/ 523719 w 992563"/>
                  <a:gd name="connsiteY887" fmla="*/ 470522 h 501753"/>
                  <a:gd name="connsiteX888" fmla="*/ 525091 w 992563"/>
                  <a:gd name="connsiteY888" fmla="*/ 470934 h 501753"/>
                  <a:gd name="connsiteX889" fmla="*/ 528246 w 992563"/>
                  <a:gd name="connsiteY889" fmla="*/ 471346 h 501753"/>
                  <a:gd name="connsiteX890" fmla="*/ 528108 w 992563"/>
                  <a:gd name="connsiteY890" fmla="*/ 471346 h 501753"/>
                  <a:gd name="connsiteX891" fmla="*/ 528246 w 992563"/>
                  <a:gd name="connsiteY891" fmla="*/ 471346 h 501753"/>
                  <a:gd name="connsiteX892" fmla="*/ 528383 w 992563"/>
                  <a:gd name="connsiteY892" fmla="*/ 471346 h 501753"/>
                  <a:gd name="connsiteX893" fmla="*/ 528383 w 992563"/>
                  <a:gd name="connsiteY893" fmla="*/ 471346 h 501753"/>
                  <a:gd name="connsiteX894" fmla="*/ 532361 w 992563"/>
                  <a:gd name="connsiteY894" fmla="*/ 471346 h 501753"/>
                  <a:gd name="connsiteX895" fmla="*/ 531675 w 992563"/>
                  <a:gd name="connsiteY895" fmla="*/ 471346 h 501753"/>
                  <a:gd name="connsiteX896" fmla="*/ 533595 w 992563"/>
                  <a:gd name="connsiteY896" fmla="*/ 471071 h 501753"/>
                  <a:gd name="connsiteX897" fmla="*/ 532909 w 992563"/>
                  <a:gd name="connsiteY897" fmla="*/ 471209 h 501753"/>
                  <a:gd name="connsiteX898" fmla="*/ 536887 w 992563"/>
                  <a:gd name="connsiteY898" fmla="*/ 470111 h 501753"/>
                  <a:gd name="connsiteX899" fmla="*/ 536475 w 992563"/>
                  <a:gd name="connsiteY899" fmla="*/ 470248 h 501753"/>
                  <a:gd name="connsiteX900" fmla="*/ 537984 w 992563"/>
                  <a:gd name="connsiteY900" fmla="*/ 469563 h 501753"/>
                  <a:gd name="connsiteX901" fmla="*/ 537847 w 992563"/>
                  <a:gd name="connsiteY901" fmla="*/ 469700 h 501753"/>
                  <a:gd name="connsiteX902" fmla="*/ 541687 w 992563"/>
                  <a:gd name="connsiteY902" fmla="*/ 467505 h 501753"/>
                  <a:gd name="connsiteX903" fmla="*/ 547174 w 992563"/>
                  <a:gd name="connsiteY903" fmla="*/ 463253 h 501753"/>
                  <a:gd name="connsiteX904" fmla="*/ 546900 w 992563"/>
                  <a:gd name="connsiteY904" fmla="*/ 463390 h 501753"/>
                  <a:gd name="connsiteX905" fmla="*/ 551289 w 992563"/>
                  <a:gd name="connsiteY905" fmla="*/ 459001 h 501753"/>
                  <a:gd name="connsiteX906" fmla="*/ 551151 w 992563"/>
                  <a:gd name="connsiteY906" fmla="*/ 459138 h 501753"/>
                  <a:gd name="connsiteX907" fmla="*/ 551426 w 992563"/>
                  <a:gd name="connsiteY907" fmla="*/ 458864 h 501753"/>
                  <a:gd name="connsiteX908" fmla="*/ 551563 w 992563"/>
                  <a:gd name="connsiteY908" fmla="*/ 458727 h 501753"/>
                  <a:gd name="connsiteX909" fmla="*/ 551426 w 992563"/>
                  <a:gd name="connsiteY909" fmla="*/ 458864 h 501753"/>
                  <a:gd name="connsiteX910" fmla="*/ 557872 w 992563"/>
                  <a:gd name="connsiteY910" fmla="*/ 450223 h 501753"/>
                  <a:gd name="connsiteX911" fmla="*/ 557735 w 992563"/>
                  <a:gd name="connsiteY911" fmla="*/ 450497 h 501753"/>
                  <a:gd name="connsiteX912" fmla="*/ 568708 w 992563"/>
                  <a:gd name="connsiteY912" fmla="*/ 431706 h 501753"/>
                  <a:gd name="connsiteX913" fmla="*/ 568434 w 992563"/>
                  <a:gd name="connsiteY913" fmla="*/ 432392 h 501753"/>
                  <a:gd name="connsiteX914" fmla="*/ 585167 w 992563"/>
                  <a:gd name="connsiteY914" fmla="*/ 392342 h 501753"/>
                  <a:gd name="connsiteX915" fmla="*/ 585167 w 992563"/>
                  <a:gd name="connsiteY915" fmla="*/ 392479 h 501753"/>
                  <a:gd name="connsiteX916" fmla="*/ 603272 w 992563"/>
                  <a:gd name="connsiteY916" fmla="*/ 328425 h 501753"/>
                  <a:gd name="connsiteX917" fmla="*/ 601764 w 992563"/>
                  <a:gd name="connsiteY917" fmla="*/ 314709 h 501753"/>
                  <a:gd name="connsiteX918" fmla="*/ 598746 w 992563"/>
                  <a:gd name="connsiteY918" fmla="*/ 286728 h 501753"/>
                  <a:gd name="connsiteX919" fmla="*/ 597374 w 992563"/>
                  <a:gd name="connsiteY919" fmla="*/ 268898 h 501753"/>
                  <a:gd name="connsiteX920" fmla="*/ 596414 w 992563"/>
                  <a:gd name="connsiteY920" fmla="*/ 234333 h 501753"/>
                  <a:gd name="connsiteX921" fmla="*/ 596963 w 992563"/>
                  <a:gd name="connsiteY921" fmla="*/ 218285 h 501753"/>
                  <a:gd name="connsiteX922" fmla="*/ 597923 w 992563"/>
                  <a:gd name="connsiteY922" fmla="*/ 205530 h 501753"/>
                  <a:gd name="connsiteX923" fmla="*/ 599706 w 992563"/>
                  <a:gd name="connsiteY923" fmla="*/ 193871 h 501753"/>
                  <a:gd name="connsiteX924" fmla="*/ 601215 w 992563"/>
                  <a:gd name="connsiteY924" fmla="*/ 189208 h 501753"/>
                  <a:gd name="connsiteX925" fmla="*/ 604232 w 992563"/>
                  <a:gd name="connsiteY925" fmla="*/ 184407 h 501753"/>
                  <a:gd name="connsiteX926" fmla="*/ 606975 w 992563"/>
                  <a:gd name="connsiteY926" fmla="*/ 180978 h 501753"/>
                  <a:gd name="connsiteX927" fmla="*/ 614794 w 992563"/>
                  <a:gd name="connsiteY927" fmla="*/ 180978 h 501753"/>
                  <a:gd name="connsiteX928" fmla="*/ 618771 w 992563"/>
                  <a:gd name="connsiteY928" fmla="*/ 186053 h 501753"/>
                  <a:gd name="connsiteX929" fmla="*/ 620417 w 992563"/>
                  <a:gd name="connsiteY929" fmla="*/ 189070 h 501753"/>
                  <a:gd name="connsiteX930" fmla="*/ 621926 w 992563"/>
                  <a:gd name="connsiteY930" fmla="*/ 193871 h 501753"/>
                  <a:gd name="connsiteX931" fmla="*/ 622886 w 992563"/>
                  <a:gd name="connsiteY931" fmla="*/ 198946 h 501753"/>
                  <a:gd name="connsiteX932" fmla="*/ 623709 w 992563"/>
                  <a:gd name="connsiteY932" fmla="*/ 205667 h 501753"/>
                  <a:gd name="connsiteX933" fmla="*/ 624120 w 992563"/>
                  <a:gd name="connsiteY933" fmla="*/ 211427 h 501753"/>
                  <a:gd name="connsiteX934" fmla="*/ 624395 w 992563"/>
                  <a:gd name="connsiteY934" fmla="*/ 226927 h 501753"/>
                  <a:gd name="connsiteX935" fmla="*/ 623983 w 992563"/>
                  <a:gd name="connsiteY935" fmla="*/ 252438 h 501753"/>
                  <a:gd name="connsiteX936" fmla="*/ 622886 w 992563"/>
                  <a:gd name="connsiteY936" fmla="*/ 270132 h 501753"/>
                  <a:gd name="connsiteX937" fmla="*/ 618909 w 992563"/>
                  <a:gd name="connsiteY937" fmla="*/ 302639 h 501753"/>
                  <a:gd name="connsiteX938" fmla="*/ 613559 w 992563"/>
                  <a:gd name="connsiteY938" fmla="*/ 330482 h 501753"/>
                  <a:gd name="connsiteX939" fmla="*/ 615342 w 992563"/>
                  <a:gd name="connsiteY939" fmla="*/ 341592 h 501753"/>
                  <a:gd name="connsiteX940" fmla="*/ 618909 w 992563"/>
                  <a:gd name="connsiteY940" fmla="*/ 363401 h 501753"/>
                  <a:gd name="connsiteX941" fmla="*/ 626315 w 992563"/>
                  <a:gd name="connsiteY941" fmla="*/ 395222 h 501753"/>
                  <a:gd name="connsiteX942" fmla="*/ 626864 w 992563"/>
                  <a:gd name="connsiteY942" fmla="*/ 397554 h 501753"/>
                  <a:gd name="connsiteX943" fmla="*/ 629607 w 992563"/>
                  <a:gd name="connsiteY943" fmla="*/ 406469 h 501753"/>
                  <a:gd name="connsiteX944" fmla="*/ 634545 w 992563"/>
                  <a:gd name="connsiteY944" fmla="*/ 422654 h 501753"/>
                  <a:gd name="connsiteX945" fmla="*/ 639757 w 992563"/>
                  <a:gd name="connsiteY945" fmla="*/ 435958 h 501753"/>
                  <a:gd name="connsiteX946" fmla="*/ 642363 w 992563"/>
                  <a:gd name="connsiteY946" fmla="*/ 442405 h 501753"/>
                  <a:gd name="connsiteX947" fmla="*/ 647986 w 992563"/>
                  <a:gd name="connsiteY947" fmla="*/ 454749 h 501753"/>
                  <a:gd name="connsiteX948" fmla="*/ 647712 w 992563"/>
                  <a:gd name="connsiteY948" fmla="*/ 454201 h 501753"/>
                  <a:gd name="connsiteX949" fmla="*/ 655805 w 992563"/>
                  <a:gd name="connsiteY949" fmla="*/ 468602 h 501753"/>
                  <a:gd name="connsiteX950" fmla="*/ 659508 w 992563"/>
                  <a:gd name="connsiteY950" fmla="*/ 473266 h 501753"/>
                  <a:gd name="connsiteX951" fmla="*/ 659371 w 992563"/>
                  <a:gd name="connsiteY951" fmla="*/ 473129 h 501753"/>
                  <a:gd name="connsiteX952" fmla="*/ 661428 w 992563"/>
                  <a:gd name="connsiteY952" fmla="*/ 475323 h 501753"/>
                  <a:gd name="connsiteX953" fmla="*/ 661154 w 992563"/>
                  <a:gd name="connsiteY953" fmla="*/ 475186 h 501753"/>
                  <a:gd name="connsiteX954" fmla="*/ 661565 w 992563"/>
                  <a:gd name="connsiteY954" fmla="*/ 475598 h 501753"/>
                  <a:gd name="connsiteX955" fmla="*/ 661702 w 992563"/>
                  <a:gd name="connsiteY955" fmla="*/ 475735 h 501753"/>
                  <a:gd name="connsiteX956" fmla="*/ 661565 w 992563"/>
                  <a:gd name="connsiteY956" fmla="*/ 475598 h 501753"/>
                  <a:gd name="connsiteX957" fmla="*/ 663760 w 992563"/>
                  <a:gd name="connsiteY957" fmla="*/ 477244 h 501753"/>
                  <a:gd name="connsiteX958" fmla="*/ 665268 w 992563"/>
                  <a:gd name="connsiteY958" fmla="*/ 478067 h 501753"/>
                  <a:gd name="connsiteX959" fmla="*/ 664994 w 992563"/>
                  <a:gd name="connsiteY959" fmla="*/ 477929 h 501753"/>
                  <a:gd name="connsiteX960" fmla="*/ 666777 w 992563"/>
                  <a:gd name="connsiteY960" fmla="*/ 478752 h 501753"/>
                  <a:gd name="connsiteX961" fmla="*/ 668286 w 992563"/>
                  <a:gd name="connsiteY961" fmla="*/ 479164 h 501753"/>
                  <a:gd name="connsiteX962" fmla="*/ 669383 w 992563"/>
                  <a:gd name="connsiteY962" fmla="*/ 479438 h 501753"/>
                  <a:gd name="connsiteX963" fmla="*/ 670618 w 992563"/>
                  <a:gd name="connsiteY963" fmla="*/ 479438 h 501753"/>
                  <a:gd name="connsiteX964" fmla="*/ 671852 w 992563"/>
                  <a:gd name="connsiteY964" fmla="*/ 479164 h 501753"/>
                  <a:gd name="connsiteX965" fmla="*/ 673224 w 992563"/>
                  <a:gd name="connsiteY965" fmla="*/ 478752 h 501753"/>
                  <a:gd name="connsiteX966" fmla="*/ 672950 w 992563"/>
                  <a:gd name="connsiteY966" fmla="*/ 478889 h 501753"/>
                  <a:gd name="connsiteX967" fmla="*/ 674595 w 992563"/>
                  <a:gd name="connsiteY967" fmla="*/ 478204 h 501753"/>
                  <a:gd name="connsiteX968" fmla="*/ 676104 w 992563"/>
                  <a:gd name="connsiteY968" fmla="*/ 477244 h 501753"/>
                  <a:gd name="connsiteX969" fmla="*/ 675967 w 992563"/>
                  <a:gd name="connsiteY969" fmla="*/ 477380 h 501753"/>
                  <a:gd name="connsiteX970" fmla="*/ 678710 w 992563"/>
                  <a:gd name="connsiteY970" fmla="*/ 475186 h 501753"/>
                  <a:gd name="connsiteX971" fmla="*/ 678299 w 992563"/>
                  <a:gd name="connsiteY971" fmla="*/ 475598 h 501753"/>
                  <a:gd name="connsiteX972" fmla="*/ 679808 w 992563"/>
                  <a:gd name="connsiteY972" fmla="*/ 474089 h 501753"/>
                  <a:gd name="connsiteX973" fmla="*/ 679396 w 992563"/>
                  <a:gd name="connsiteY973" fmla="*/ 474500 h 501753"/>
                  <a:gd name="connsiteX974" fmla="*/ 681728 w 992563"/>
                  <a:gd name="connsiteY974" fmla="*/ 471483 h 501753"/>
                  <a:gd name="connsiteX975" fmla="*/ 681728 w 992563"/>
                  <a:gd name="connsiteY975" fmla="*/ 471483 h 501753"/>
                  <a:gd name="connsiteX976" fmla="*/ 681865 w 992563"/>
                  <a:gd name="connsiteY976" fmla="*/ 471346 h 501753"/>
                  <a:gd name="connsiteX977" fmla="*/ 682139 w 992563"/>
                  <a:gd name="connsiteY977" fmla="*/ 470934 h 501753"/>
                  <a:gd name="connsiteX978" fmla="*/ 682002 w 992563"/>
                  <a:gd name="connsiteY978" fmla="*/ 471071 h 501753"/>
                  <a:gd name="connsiteX979" fmla="*/ 686254 w 992563"/>
                  <a:gd name="connsiteY979" fmla="*/ 463664 h 501753"/>
                  <a:gd name="connsiteX980" fmla="*/ 685980 w 992563"/>
                  <a:gd name="connsiteY980" fmla="*/ 464213 h 501753"/>
                  <a:gd name="connsiteX981" fmla="*/ 691329 w 992563"/>
                  <a:gd name="connsiteY981" fmla="*/ 451457 h 501753"/>
                  <a:gd name="connsiteX982" fmla="*/ 698050 w 992563"/>
                  <a:gd name="connsiteY982" fmla="*/ 425809 h 501753"/>
                  <a:gd name="connsiteX983" fmla="*/ 698050 w 992563"/>
                  <a:gd name="connsiteY983" fmla="*/ 425945 h 501753"/>
                  <a:gd name="connsiteX984" fmla="*/ 704634 w 992563"/>
                  <a:gd name="connsiteY984" fmla="*/ 375608 h 501753"/>
                  <a:gd name="connsiteX985" fmla="*/ 703673 w 992563"/>
                  <a:gd name="connsiteY985" fmla="*/ 372590 h 501753"/>
                  <a:gd name="connsiteX986" fmla="*/ 702302 w 992563"/>
                  <a:gd name="connsiteY986" fmla="*/ 367927 h 501753"/>
                  <a:gd name="connsiteX987" fmla="*/ 694895 w 992563"/>
                  <a:gd name="connsiteY987" fmla="*/ 340358 h 501753"/>
                  <a:gd name="connsiteX988" fmla="*/ 691055 w 992563"/>
                  <a:gd name="connsiteY988" fmla="*/ 325407 h 501753"/>
                  <a:gd name="connsiteX989" fmla="*/ 677202 w 992563"/>
                  <a:gd name="connsiteY989" fmla="*/ 263548 h 501753"/>
                  <a:gd name="connsiteX990" fmla="*/ 674733 w 992563"/>
                  <a:gd name="connsiteY990" fmla="*/ 248324 h 501753"/>
                  <a:gd name="connsiteX991" fmla="*/ 672675 w 992563"/>
                  <a:gd name="connsiteY991" fmla="*/ 231179 h 501753"/>
                  <a:gd name="connsiteX992" fmla="*/ 672675 w 992563"/>
                  <a:gd name="connsiteY992" fmla="*/ 225692 h 501753"/>
                  <a:gd name="connsiteX993" fmla="*/ 673361 w 992563"/>
                  <a:gd name="connsiteY993" fmla="*/ 219657 h 501753"/>
                  <a:gd name="connsiteX994" fmla="*/ 675007 w 992563"/>
                  <a:gd name="connsiteY994" fmla="*/ 214994 h 501753"/>
                  <a:gd name="connsiteX995" fmla="*/ 678436 w 992563"/>
                  <a:gd name="connsiteY995" fmla="*/ 208684 h 501753"/>
                  <a:gd name="connsiteX996" fmla="*/ 682002 w 992563"/>
                  <a:gd name="connsiteY996" fmla="*/ 206353 h 501753"/>
                  <a:gd name="connsiteX997" fmla="*/ 686117 w 992563"/>
                  <a:gd name="connsiteY997" fmla="*/ 207724 h 501753"/>
                  <a:gd name="connsiteX998" fmla="*/ 687351 w 992563"/>
                  <a:gd name="connsiteY998" fmla="*/ 208821 h 501753"/>
                  <a:gd name="connsiteX999" fmla="*/ 690918 w 992563"/>
                  <a:gd name="connsiteY999" fmla="*/ 211839 h 501753"/>
                  <a:gd name="connsiteX1000" fmla="*/ 694072 w 992563"/>
                  <a:gd name="connsiteY1000" fmla="*/ 215405 h 501753"/>
                  <a:gd name="connsiteX1001" fmla="*/ 696541 w 992563"/>
                  <a:gd name="connsiteY1001" fmla="*/ 219657 h 501753"/>
                  <a:gd name="connsiteX1002" fmla="*/ 698461 w 992563"/>
                  <a:gd name="connsiteY1002" fmla="*/ 224321 h 501753"/>
                  <a:gd name="connsiteX1003" fmla="*/ 702027 w 992563"/>
                  <a:gd name="connsiteY1003" fmla="*/ 235705 h 501753"/>
                  <a:gd name="connsiteX1004" fmla="*/ 706142 w 992563"/>
                  <a:gd name="connsiteY1004" fmla="*/ 252575 h 501753"/>
                  <a:gd name="connsiteX1005" fmla="*/ 711629 w 992563"/>
                  <a:gd name="connsiteY1005" fmla="*/ 281927 h 501753"/>
                  <a:gd name="connsiteX1006" fmla="*/ 715195 w 992563"/>
                  <a:gd name="connsiteY1006" fmla="*/ 314846 h 501753"/>
                  <a:gd name="connsiteX1007" fmla="*/ 714921 w 992563"/>
                  <a:gd name="connsiteY1007" fmla="*/ 374785 h 501753"/>
                  <a:gd name="connsiteX1008" fmla="*/ 723699 w 992563"/>
                  <a:gd name="connsiteY1008" fmla="*/ 401806 h 501753"/>
                  <a:gd name="connsiteX1009" fmla="*/ 730968 w 992563"/>
                  <a:gd name="connsiteY1009" fmla="*/ 419911 h 501753"/>
                  <a:gd name="connsiteX1010" fmla="*/ 734946 w 992563"/>
                  <a:gd name="connsiteY1010" fmla="*/ 429923 h 501753"/>
                  <a:gd name="connsiteX1011" fmla="*/ 742901 w 992563"/>
                  <a:gd name="connsiteY1011" fmla="*/ 446931 h 501753"/>
                  <a:gd name="connsiteX1012" fmla="*/ 742764 w 992563"/>
                  <a:gd name="connsiteY1012" fmla="*/ 446519 h 501753"/>
                  <a:gd name="connsiteX1013" fmla="*/ 756069 w 992563"/>
                  <a:gd name="connsiteY1013" fmla="*/ 470111 h 501753"/>
                  <a:gd name="connsiteX1014" fmla="*/ 755657 w 992563"/>
                  <a:gd name="connsiteY1014" fmla="*/ 469563 h 501753"/>
                  <a:gd name="connsiteX1015" fmla="*/ 762241 w 992563"/>
                  <a:gd name="connsiteY1015" fmla="*/ 478752 h 501753"/>
                  <a:gd name="connsiteX1016" fmla="*/ 766081 w 992563"/>
                  <a:gd name="connsiteY1016" fmla="*/ 482593 h 501753"/>
                  <a:gd name="connsiteX1017" fmla="*/ 766081 w 992563"/>
                  <a:gd name="connsiteY1017" fmla="*/ 482593 h 501753"/>
                  <a:gd name="connsiteX1018" fmla="*/ 769236 w 992563"/>
                  <a:gd name="connsiteY1018" fmla="*/ 485199 h 501753"/>
                  <a:gd name="connsiteX1019" fmla="*/ 769099 w 992563"/>
                  <a:gd name="connsiteY1019" fmla="*/ 485199 h 501753"/>
                  <a:gd name="connsiteX1020" fmla="*/ 769373 w 992563"/>
                  <a:gd name="connsiteY1020" fmla="*/ 485336 h 501753"/>
                  <a:gd name="connsiteX1021" fmla="*/ 769647 w 992563"/>
                  <a:gd name="connsiteY1021" fmla="*/ 485473 h 501753"/>
                  <a:gd name="connsiteX1022" fmla="*/ 769510 w 992563"/>
                  <a:gd name="connsiteY1022" fmla="*/ 485336 h 501753"/>
                  <a:gd name="connsiteX1023" fmla="*/ 772939 w 992563"/>
                  <a:gd name="connsiteY1023" fmla="*/ 487256 h 501753"/>
                  <a:gd name="connsiteX1024" fmla="*/ 772391 w 992563"/>
                  <a:gd name="connsiteY1024" fmla="*/ 486982 h 501753"/>
                  <a:gd name="connsiteX1025" fmla="*/ 774311 w 992563"/>
                  <a:gd name="connsiteY1025" fmla="*/ 487667 h 501753"/>
                  <a:gd name="connsiteX1026" fmla="*/ 773762 w 992563"/>
                  <a:gd name="connsiteY1026" fmla="*/ 487393 h 501753"/>
                  <a:gd name="connsiteX1027" fmla="*/ 775134 w 992563"/>
                  <a:gd name="connsiteY1027" fmla="*/ 487667 h 501753"/>
                  <a:gd name="connsiteX1028" fmla="*/ 777054 w 992563"/>
                  <a:gd name="connsiteY1028" fmla="*/ 487805 h 501753"/>
                  <a:gd name="connsiteX1029" fmla="*/ 776368 w 992563"/>
                  <a:gd name="connsiteY1029" fmla="*/ 487805 h 501753"/>
                  <a:gd name="connsiteX1030" fmla="*/ 778425 w 992563"/>
                  <a:gd name="connsiteY1030" fmla="*/ 487805 h 501753"/>
                  <a:gd name="connsiteX1031" fmla="*/ 777740 w 992563"/>
                  <a:gd name="connsiteY1031" fmla="*/ 487805 h 501753"/>
                  <a:gd name="connsiteX1032" fmla="*/ 781854 w 992563"/>
                  <a:gd name="connsiteY1032" fmla="*/ 487256 h 501753"/>
                  <a:gd name="connsiteX1033" fmla="*/ 781169 w 992563"/>
                  <a:gd name="connsiteY1033" fmla="*/ 487393 h 501753"/>
                  <a:gd name="connsiteX1034" fmla="*/ 782540 w 992563"/>
                  <a:gd name="connsiteY1034" fmla="*/ 486982 h 501753"/>
                  <a:gd name="connsiteX1035" fmla="*/ 783638 w 992563"/>
                  <a:gd name="connsiteY1035" fmla="*/ 486433 h 501753"/>
                  <a:gd name="connsiteX1036" fmla="*/ 785283 w 992563"/>
                  <a:gd name="connsiteY1036" fmla="*/ 485336 h 501753"/>
                  <a:gd name="connsiteX1037" fmla="*/ 785283 w 992563"/>
                  <a:gd name="connsiteY1037" fmla="*/ 485336 h 501753"/>
                  <a:gd name="connsiteX1038" fmla="*/ 786381 w 992563"/>
                  <a:gd name="connsiteY1038" fmla="*/ 484513 h 501753"/>
                  <a:gd name="connsiteX1039" fmla="*/ 786381 w 992563"/>
                  <a:gd name="connsiteY1039" fmla="*/ 484513 h 501753"/>
                  <a:gd name="connsiteX1040" fmla="*/ 790359 w 992563"/>
                  <a:gd name="connsiteY1040" fmla="*/ 480535 h 501753"/>
                  <a:gd name="connsiteX1041" fmla="*/ 790221 w 992563"/>
                  <a:gd name="connsiteY1041" fmla="*/ 480673 h 501753"/>
                  <a:gd name="connsiteX1042" fmla="*/ 793513 w 992563"/>
                  <a:gd name="connsiteY1042" fmla="*/ 476421 h 501753"/>
                  <a:gd name="connsiteX1043" fmla="*/ 793376 w 992563"/>
                  <a:gd name="connsiteY1043" fmla="*/ 476558 h 501753"/>
                  <a:gd name="connsiteX1044" fmla="*/ 796668 w 992563"/>
                  <a:gd name="connsiteY1044" fmla="*/ 470797 h 501753"/>
                  <a:gd name="connsiteX1045" fmla="*/ 796394 w 992563"/>
                  <a:gd name="connsiteY1045" fmla="*/ 471209 h 501753"/>
                  <a:gd name="connsiteX1046" fmla="*/ 801468 w 992563"/>
                  <a:gd name="connsiteY1046" fmla="*/ 458453 h 501753"/>
                  <a:gd name="connsiteX1047" fmla="*/ 807229 w 992563"/>
                  <a:gd name="connsiteY1047" fmla="*/ 437330 h 501753"/>
                  <a:gd name="connsiteX1048" fmla="*/ 807092 w 992563"/>
                  <a:gd name="connsiteY1048" fmla="*/ 438016 h 501753"/>
                  <a:gd name="connsiteX1049" fmla="*/ 811070 w 992563"/>
                  <a:gd name="connsiteY1049" fmla="*/ 415247 h 501753"/>
                  <a:gd name="connsiteX1050" fmla="*/ 813676 w 992563"/>
                  <a:gd name="connsiteY1050" fmla="*/ 389461 h 501753"/>
                  <a:gd name="connsiteX1051" fmla="*/ 813676 w 992563"/>
                  <a:gd name="connsiteY1051" fmla="*/ 389598 h 501753"/>
                  <a:gd name="connsiteX1052" fmla="*/ 814362 w 992563"/>
                  <a:gd name="connsiteY1052" fmla="*/ 373276 h 501753"/>
                  <a:gd name="connsiteX1053" fmla="*/ 798177 w 992563"/>
                  <a:gd name="connsiteY1053" fmla="*/ 314435 h 501753"/>
                  <a:gd name="connsiteX1054" fmla="*/ 790359 w 992563"/>
                  <a:gd name="connsiteY1054" fmla="*/ 286454 h 501753"/>
                  <a:gd name="connsiteX1055" fmla="*/ 787890 w 992563"/>
                  <a:gd name="connsiteY1055" fmla="*/ 278498 h 501753"/>
                  <a:gd name="connsiteX1056" fmla="*/ 781992 w 992563"/>
                  <a:gd name="connsiteY1056" fmla="*/ 259022 h 501753"/>
                  <a:gd name="connsiteX1057" fmla="*/ 771156 w 992563"/>
                  <a:gd name="connsiteY1057" fmla="*/ 223498 h 501753"/>
                  <a:gd name="connsiteX1058" fmla="*/ 766218 w 992563"/>
                  <a:gd name="connsiteY1058" fmla="*/ 206353 h 501753"/>
                  <a:gd name="connsiteX1059" fmla="*/ 763612 w 992563"/>
                  <a:gd name="connsiteY1059" fmla="*/ 197711 h 501753"/>
                  <a:gd name="connsiteX1060" fmla="*/ 761006 w 992563"/>
                  <a:gd name="connsiteY1060" fmla="*/ 189344 h 501753"/>
                  <a:gd name="connsiteX1061" fmla="*/ 761006 w 992563"/>
                  <a:gd name="connsiteY1061" fmla="*/ 179195 h 501753"/>
                  <a:gd name="connsiteX1062" fmla="*/ 766493 w 992563"/>
                  <a:gd name="connsiteY1062" fmla="*/ 172748 h 501753"/>
                  <a:gd name="connsiteX1063" fmla="*/ 773488 w 992563"/>
                  <a:gd name="connsiteY1063" fmla="*/ 173708 h 501753"/>
                  <a:gd name="connsiteX1064" fmla="*/ 780757 w 992563"/>
                  <a:gd name="connsiteY1064" fmla="*/ 182761 h 501753"/>
                  <a:gd name="connsiteX1065" fmla="*/ 786655 w 992563"/>
                  <a:gd name="connsiteY1065" fmla="*/ 194008 h 501753"/>
                  <a:gd name="connsiteX1066" fmla="*/ 792553 w 992563"/>
                  <a:gd name="connsiteY1066" fmla="*/ 208684 h 501753"/>
                  <a:gd name="connsiteX1067" fmla="*/ 802703 w 992563"/>
                  <a:gd name="connsiteY1067" fmla="*/ 236116 h 501753"/>
                  <a:gd name="connsiteX1068" fmla="*/ 811755 w 992563"/>
                  <a:gd name="connsiteY1068" fmla="*/ 264920 h 501753"/>
                  <a:gd name="connsiteX1069" fmla="*/ 818888 w 992563"/>
                  <a:gd name="connsiteY1069" fmla="*/ 295781 h 501753"/>
                  <a:gd name="connsiteX1070" fmla="*/ 824923 w 992563"/>
                  <a:gd name="connsiteY1070" fmla="*/ 359149 h 501753"/>
                  <a:gd name="connsiteX1071" fmla="*/ 824786 w 992563"/>
                  <a:gd name="connsiteY1071" fmla="*/ 373002 h 501753"/>
                  <a:gd name="connsiteX1072" fmla="*/ 829860 w 992563"/>
                  <a:gd name="connsiteY1072" fmla="*/ 391244 h 501753"/>
                  <a:gd name="connsiteX1073" fmla="*/ 835347 w 992563"/>
                  <a:gd name="connsiteY1073" fmla="*/ 410721 h 501753"/>
                  <a:gd name="connsiteX1074" fmla="*/ 843165 w 992563"/>
                  <a:gd name="connsiteY1074" fmla="*/ 436370 h 501753"/>
                  <a:gd name="connsiteX1075" fmla="*/ 857155 w 992563"/>
                  <a:gd name="connsiteY1075" fmla="*/ 472443 h 501753"/>
                  <a:gd name="connsiteX1076" fmla="*/ 857155 w 992563"/>
                  <a:gd name="connsiteY1076" fmla="*/ 472306 h 501753"/>
                  <a:gd name="connsiteX1077" fmla="*/ 863465 w 992563"/>
                  <a:gd name="connsiteY1077" fmla="*/ 483416 h 501753"/>
                  <a:gd name="connsiteX1078" fmla="*/ 864562 w 992563"/>
                  <a:gd name="connsiteY1078" fmla="*/ 484787 h 501753"/>
                  <a:gd name="connsiteX1079" fmla="*/ 868265 w 992563"/>
                  <a:gd name="connsiteY1079" fmla="*/ 488491 h 501753"/>
                  <a:gd name="connsiteX1080" fmla="*/ 869911 w 992563"/>
                  <a:gd name="connsiteY1080" fmla="*/ 489725 h 501753"/>
                  <a:gd name="connsiteX1081" fmla="*/ 869363 w 992563"/>
                  <a:gd name="connsiteY1081" fmla="*/ 489451 h 501753"/>
                  <a:gd name="connsiteX1082" fmla="*/ 872380 w 992563"/>
                  <a:gd name="connsiteY1082" fmla="*/ 491234 h 501753"/>
                  <a:gd name="connsiteX1083" fmla="*/ 873615 w 992563"/>
                  <a:gd name="connsiteY1083" fmla="*/ 491645 h 501753"/>
                  <a:gd name="connsiteX1084" fmla="*/ 874437 w 992563"/>
                  <a:gd name="connsiteY1084" fmla="*/ 491783 h 501753"/>
                  <a:gd name="connsiteX1085" fmla="*/ 875809 w 992563"/>
                  <a:gd name="connsiteY1085" fmla="*/ 491783 h 501753"/>
                  <a:gd name="connsiteX1086" fmla="*/ 877318 w 992563"/>
                  <a:gd name="connsiteY1086" fmla="*/ 491645 h 501753"/>
                  <a:gd name="connsiteX1087" fmla="*/ 877181 w 992563"/>
                  <a:gd name="connsiteY1087" fmla="*/ 491645 h 501753"/>
                  <a:gd name="connsiteX1088" fmla="*/ 880473 w 992563"/>
                  <a:gd name="connsiteY1088" fmla="*/ 490822 h 501753"/>
                  <a:gd name="connsiteX1089" fmla="*/ 880335 w 992563"/>
                  <a:gd name="connsiteY1089" fmla="*/ 490822 h 501753"/>
                  <a:gd name="connsiteX1090" fmla="*/ 880335 w 992563"/>
                  <a:gd name="connsiteY1090" fmla="*/ 490822 h 501753"/>
                  <a:gd name="connsiteX1091" fmla="*/ 880335 w 992563"/>
                  <a:gd name="connsiteY1091" fmla="*/ 490822 h 501753"/>
                  <a:gd name="connsiteX1092" fmla="*/ 879787 w 992563"/>
                  <a:gd name="connsiteY1092" fmla="*/ 490960 h 501753"/>
                  <a:gd name="connsiteX1093" fmla="*/ 881021 w 992563"/>
                  <a:gd name="connsiteY1093" fmla="*/ 490274 h 501753"/>
                  <a:gd name="connsiteX1094" fmla="*/ 881844 w 992563"/>
                  <a:gd name="connsiteY1094" fmla="*/ 489725 h 501753"/>
                  <a:gd name="connsiteX1095" fmla="*/ 881433 w 992563"/>
                  <a:gd name="connsiteY1095" fmla="*/ 490137 h 501753"/>
                  <a:gd name="connsiteX1096" fmla="*/ 884039 w 992563"/>
                  <a:gd name="connsiteY1096" fmla="*/ 487667 h 501753"/>
                  <a:gd name="connsiteX1097" fmla="*/ 884039 w 992563"/>
                  <a:gd name="connsiteY1097" fmla="*/ 487667 h 501753"/>
                  <a:gd name="connsiteX1098" fmla="*/ 884039 w 992563"/>
                  <a:gd name="connsiteY1098" fmla="*/ 487667 h 501753"/>
                  <a:gd name="connsiteX1099" fmla="*/ 884450 w 992563"/>
                  <a:gd name="connsiteY1099" fmla="*/ 487256 h 501753"/>
                  <a:gd name="connsiteX1100" fmla="*/ 884176 w 992563"/>
                  <a:gd name="connsiteY1100" fmla="*/ 487531 h 501753"/>
                  <a:gd name="connsiteX1101" fmla="*/ 886508 w 992563"/>
                  <a:gd name="connsiteY1101" fmla="*/ 484238 h 501753"/>
                  <a:gd name="connsiteX1102" fmla="*/ 886508 w 992563"/>
                  <a:gd name="connsiteY1102" fmla="*/ 484376 h 501753"/>
                  <a:gd name="connsiteX1103" fmla="*/ 890485 w 992563"/>
                  <a:gd name="connsiteY1103" fmla="*/ 477380 h 501753"/>
                  <a:gd name="connsiteX1104" fmla="*/ 892680 w 992563"/>
                  <a:gd name="connsiteY1104" fmla="*/ 472031 h 501753"/>
                  <a:gd name="connsiteX1105" fmla="*/ 898440 w 992563"/>
                  <a:gd name="connsiteY1105" fmla="*/ 450086 h 501753"/>
                  <a:gd name="connsiteX1106" fmla="*/ 898440 w 992563"/>
                  <a:gd name="connsiteY1106" fmla="*/ 450360 h 501753"/>
                  <a:gd name="connsiteX1107" fmla="*/ 902830 w 992563"/>
                  <a:gd name="connsiteY1107" fmla="*/ 416345 h 501753"/>
                  <a:gd name="connsiteX1108" fmla="*/ 902830 w 992563"/>
                  <a:gd name="connsiteY1108" fmla="*/ 416345 h 501753"/>
                  <a:gd name="connsiteX1109" fmla="*/ 902693 w 992563"/>
                  <a:gd name="connsiteY1109" fmla="*/ 364635 h 501753"/>
                  <a:gd name="connsiteX1110" fmla="*/ 902693 w 992563"/>
                  <a:gd name="connsiteY1110" fmla="*/ 364772 h 501753"/>
                  <a:gd name="connsiteX1111" fmla="*/ 902693 w 992563"/>
                  <a:gd name="connsiteY1111" fmla="*/ 364223 h 501753"/>
                  <a:gd name="connsiteX1112" fmla="*/ 902693 w 992563"/>
                  <a:gd name="connsiteY1112" fmla="*/ 364087 h 501753"/>
                  <a:gd name="connsiteX1113" fmla="*/ 902693 w 992563"/>
                  <a:gd name="connsiteY1113" fmla="*/ 364087 h 501753"/>
                  <a:gd name="connsiteX1114" fmla="*/ 899675 w 992563"/>
                  <a:gd name="connsiteY1114" fmla="*/ 335969 h 501753"/>
                  <a:gd name="connsiteX1115" fmla="*/ 895423 w 992563"/>
                  <a:gd name="connsiteY1115" fmla="*/ 310594 h 501753"/>
                  <a:gd name="connsiteX1116" fmla="*/ 887742 w 992563"/>
                  <a:gd name="connsiteY1116" fmla="*/ 289197 h 501753"/>
                  <a:gd name="connsiteX1117" fmla="*/ 864425 w 992563"/>
                  <a:gd name="connsiteY1117" fmla="*/ 225829 h 501753"/>
                  <a:gd name="connsiteX1118" fmla="*/ 855372 w 992563"/>
                  <a:gd name="connsiteY1118" fmla="*/ 200180 h 501753"/>
                  <a:gd name="connsiteX1119" fmla="*/ 850023 w 992563"/>
                  <a:gd name="connsiteY1119" fmla="*/ 184544 h 501753"/>
                  <a:gd name="connsiteX1120" fmla="*/ 848377 w 992563"/>
                  <a:gd name="connsiteY1120" fmla="*/ 179469 h 501753"/>
                  <a:gd name="connsiteX1121" fmla="*/ 844674 w 992563"/>
                  <a:gd name="connsiteY1121" fmla="*/ 167125 h 501753"/>
                  <a:gd name="connsiteX1122" fmla="*/ 842891 w 992563"/>
                  <a:gd name="connsiteY1122" fmla="*/ 159032 h 501753"/>
                  <a:gd name="connsiteX1123" fmla="*/ 842342 w 992563"/>
                  <a:gd name="connsiteY1123" fmla="*/ 148608 h 501753"/>
                  <a:gd name="connsiteX1124" fmla="*/ 850434 w 992563"/>
                  <a:gd name="connsiteY1124" fmla="*/ 144631 h 501753"/>
                  <a:gd name="connsiteX1125" fmla="*/ 855784 w 992563"/>
                  <a:gd name="connsiteY1125" fmla="*/ 149431 h 501753"/>
                  <a:gd name="connsiteX1126" fmla="*/ 858390 w 992563"/>
                  <a:gd name="connsiteY1126" fmla="*/ 153683 h 501753"/>
                  <a:gd name="connsiteX1127" fmla="*/ 860447 w 992563"/>
                  <a:gd name="connsiteY1127" fmla="*/ 158347 h 501753"/>
                  <a:gd name="connsiteX1128" fmla="*/ 862093 w 992563"/>
                  <a:gd name="connsiteY1128" fmla="*/ 162461 h 501753"/>
                  <a:gd name="connsiteX1129" fmla="*/ 864836 w 992563"/>
                  <a:gd name="connsiteY1129" fmla="*/ 169457 h 501753"/>
                  <a:gd name="connsiteX1130" fmla="*/ 869500 w 992563"/>
                  <a:gd name="connsiteY1130" fmla="*/ 182486 h 501753"/>
                  <a:gd name="connsiteX1131" fmla="*/ 869226 w 992563"/>
                  <a:gd name="connsiteY1131" fmla="*/ 181801 h 501753"/>
                  <a:gd name="connsiteX1132" fmla="*/ 878278 w 992563"/>
                  <a:gd name="connsiteY1132" fmla="*/ 207998 h 501753"/>
                  <a:gd name="connsiteX1133" fmla="*/ 884039 w 992563"/>
                  <a:gd name="connsiteY1133" fmla="*/ 225829 h 501753"/>
                  <a:gd name="connsiteX1134" fmla="*/ 892131 w 992563"/>
                  <a:gd name="connsiteY1134" fmla="*/ 251615 h 501753"/>
                  <a:gd name="connsiteX1135" fmla="*/ 900361 w 992563"/>
                  <a:gd name="connsiteY1135" fmla="*/ 281516 h 501753"/>
                  <a:gd name="connsiteX1136" fmla="*/ 906945 w 992563"/>
                  <a:gd name="connsiteY1136" fmla="*/ 311966 h 501753"/>
                  <a:gd name="connsiteX1137" fmla="*/ 907219 w 992563"/>
                  <a:gd name="connsiteY1137" fmla="*/ 313063 h 501753"/>
                  <a:gd name="connsiteX1138" fmla="*/ 917917 w 992563"/>
                  <a:gd name="connsiteY1138" fmla="*/ 342141 h 501753"/>
                  <a:gd name="connsiteX1139" fmla="*/ 925324 w 992563"/>
                  <a:gd name="connsiteY1139" fmla="*/ 361755 h 501753"/>
                  <a:gd name="connsiteX1140" fmla="*/ 933279 w 992563"/>
                  <a:gd name="connsiteY1140" fmla="*/ 381917 h 501753"/>
                  <a:gd name="connsiteX1141" fmla="*/ 936983 w 992563"/>
                  <a:gd name="connsiteY1141" fmla="*/ 390558 h 501753"/>
                  <a:gd name="connsiteX1142" fmla="*/ 936708 w 992563"/>
                  <a:gd name="connsiteY1142" fmla="*/ 390010 h 501753"/>
                  <a:gd name="connsiteX1143" fmla="*/ 940960 w 992563"/>
                  <a:gd name="connsiteY1143" fmla="*/ 397554 h 501753"/>
                  <a:gd name="connsiteX1144" fmla="*/ 940549 w 992563"/>
                  <a:gd name="connsiteY1144" fmla="*/ 397005 h 501753"/>
                  <a:gd name="connsiteX1145" fmla="*/ 942469 w 992563"/>
                  <a:gd name="connsiteY1145" fmla="*/ 399611 h 501753"/>
                  <a:gd name="connsiteX1146" fmla="*/ 943429 w 992563"/>
                  <a:gd name="connsiteY1146" fmla="*/ 400297 h 501753"/>
                  <a:gd name="connsiteX1147" fmla="*/ 944252 w 992563"/>
                  <a:gd name="connsiteY1147" fmla="*/ 400708 h 501753"/>
                  <a:gd name="connsiteX1148" fmla="*/ 945486 w 992563"/>
                  <a:gd name="connsiteY1148" fmla="*/ 401120 h 501753"/>
                  <a:gd name="connsiteX1149" fmla="*/ 946309 w 992563"/>
                  <a:gd name="connsiteY1149" fmla="*/ 401257 h 501753"/>
                  <a:gd name="connsiteX1150" fmla="*/ 946721 w 992563"/>
                  <a:gd name="connsiteY1150" fmla="*/ 401257 h 501753"/>
                  <a:gd name="connsiteX1151" fmla="*/ 946858 w 992563"/>
                  <a:gd name="connsiteY1151" fmla="*/ 401120 h 501753"/>
                  <a:gd name="connsiteX1152" fmla="*/ 947544 w 992563"/>
                  <a:gd name="connsiteY1152" fmla="*/ 400434 h 501753"/>
                  <a:gd name="connsiteX1153" fmla="*/ 947270 w 992563"/>
                  <a:gd name="connsiteY1153" fmla="*/ 400708 h 501753"/>
                  <a:gd name="connsiteX1154" fmla="*/ 949601 w 992563"/>
                  <a:gd name="connsiteY1154" fmla="*/ 397691 h 501753"/>
                  <a:gd name="connsiteX1155" fmla="*/ 949327 w 992563"/>
                  <a:gd name="connsiteY1155" fmla="*/ 398102 h 501753"/>
                  <a:gd name="connsiteX1156" fmla="*/ 951247 w 992563"/>
                  <a:gd name="connsiteY1156" fmla="*/ 394810 h 501753"/>
                  <a:gd name="connsiteX1157" fmla="*/ 950973 w 992563"/>
                  <a:gd name="connsiteY1157" fmla="*/ 395359 h 501753"/>
                  <a:gd name="connsiteX1158" fmla="*/ 953442 w 992563"/>
                  <a:gd name="connsiteY1158" fmla="*/ 389598 h 501753"/>
                  <a:gd name="connsiteX1159" fmla="*/ 957145 w 992563"/>
                  <a:gd name="connsiteY1159" fmla="*/ 374785 h 501753"/>
                  <a:gd name="connsiteX1160" fmla="*/ 957145 w 992563"/>
                  <a:gd name="connsiteY1160" fmla="*/ 375059 h 501753"/>
                  <a:gd name="connsiteX1161" fmla="*/ 961809 w 992563"/>
                  <a:gd name="connsiteY1161" fmla="*/ 336380 h 501753"/>
                  <a:gd name="connsiteX1162" fmla="*/ 961809 w 992563"/>
                  <a:gd name="connsiteY1162" fmla="*/ 336517 h 501753"/>
                  <a:gd name="connsiteX1163" fmla="*/ 962494 w 992563"/>
                  <a:gd name="connsiteY1163" fmla="*/ 321978 h 501753"/>
                  <a:gd name="connsiteX1164" fmla="*/ 962769 w 992563"/>
                  <a:gd name="connsiteY1164" fmla="*/ 313475 h 501753"/>
                  <a:gd name="connsiteX1165" fmla="*/ 962494 w 992563"/>
                  <a:gd name="connsiteY1165" fmla="*/ 301404 h 501753"/>
                  <a:gd name="connsiteX1166" fmla="*/ 962083 w 992563"/>
                  <a:gd name="connsiteY1166" fmla="*/ 275893 h 501753"/>
                  <a:gd name="connsiteX1167" fmla="*/ 962083 w 992563"/>
                  <a:gd name="connsiteY1167" fmla="*/ 275893 h 501753"/>
                  <a:gd name="connsiteX1168" fmla="*/ 962083 w 992563"/>
                  <a:gd name="connsiteY1168" fmla="*/ 276167 h 501753"/>
                  <a:gd name="connsiteX1169" fmla="*/ 962083 w 992563"/>
                  <a:gd name="connsiteY1169" fmla="*/ 275756 h 501753"/>
                  <a:gd name="connsiteX1170" fmla="*/ 961123 w 992563"/>
                  <a:gd name="connsiteY1170" fmla="*/ 272875 h 501753"/>
                  <a:gd name="connsiteX1171" fmla="*/ 958380 w 992563"/>
                  <a:gd name="connsiteY1171" fmla="*/ 264097 h 501753"/>
                  <a:gd name="connsiteX1172" fmla="*/ 953167 w 992563"/>
                  <a:gd name="connsiteY1172" fmla="*/ 244072 h 501753"/>
                  <a:gd name="connsiteX1173" fmla="*/ 948367 w 992563"/>
                  <a:gd name="connsiteY1173" fmla="*/ 222537 h 501753"/>
                  <a:gd name="connsiteX1174" fmla="*/ 938766 w 992563"/>
                  <a:gd name="connsiteY1174" fmla="*/ 175080 h 501753"/>
                  <a:gd name="connsiteX1175" fmla="*/ 934925 w 992563"/>
                  <a:gd name="connsiteY1175" fmla="*/ 154506 h 501753"/>
                  <a:gd name="connsiteX1176" fmla="*/ 933005 w 992563"/>
                  <a:gd name="connsiteY1176" fmla="*/ 143808 h 501753"/>
                  <a:gd name="connsiteX1177" fmla="*/ 931633 w 992563"/>
                  <a:gd name="connsiteY1177" fmla="*/ 136401 h 501753"/>
                  <a:gd name="connsiteX1178" fmla="*/ 931222 w 992563"/>
                  <a:gd name="connsiteY1178" fmla="*/ 130777 h 501753"/>
                  <a:gd name="connsiteX1179" fmla="*/ 931633 w 992563"/>
                  <a:gd name="connsiteY1179" fmla="*/ 127074 h 501753"/>
                  <a:gd name="connsiteX1180" fmla="*/ 932319 w 992563"/>
                  <a:gd name="connsiteY1180" fmla="*/ 124880 h 501753"/>
                  <a:gd name="connsiteX1181" fmla="*/ 933828 w 992563"/>
                  <a:gd name="connsiteY1181" fmla="*/ 121862 h 501753"/>
                  <a:gd name="connsiteX1182" fmla="*/ 937668 w 992563"/>
                  <a:gd name="connsiteY1182" fmla="*/ 118844 h 501753"/>
                  <a:gd name="connsiteX1183" fmla="*/ 942469 w 992563"/>
                  <a:gd name="connsiteY1183" fmla="*/ 121176 h 501753"/>
                  <a:gd name="connsiteX1184" fmla="*/ 946309 w 992563"/>
                  <a:gd name="connsiteY1184" fmla="*/ 127211 h 501753"/>
                  <a:gd name="connsiteX1185" fmla="*/ 948641 w 992563"/>
                  <a:gd name="connsiteY1185" fmla="*/ 132149 h 501753"/>
                  <a:gd name="connsiteX1186" fmla="*/ 952207 w 992563"/>
                  <a:gd name="connsiteY1186" fmla="*/ 144767 h 501753"/>
                  <a:gd name="connsiteX1187" fmla="*/ 955088 w 992563"/>
                  <a:gd name="connsiteY1187" fmla="*/ 157524 h 501753"/>
                  <a:gd name="connsiteX1188" fmla="*/ 959340 w 992563"/>
                  <a:gd name="connsiteY1188" fmla="*/ 177275 h 501753"/>
                  <a:gd name="connsiteX1189" fmla="*/ 962220 w 992563"/>
                  <a:gd name="connsiteY1189" fmla="*/ 192088 h 501753"/>
                  <a:gd name="connsiteX1190" fmla="*/ 963591 w 992563"/>
                  <a:gd name="connsiteY1190" fmla="*/ 198946 h 501753"/>
                  <a:gd name="connsiteX1191" fmla="*/ 967706 w 992563"/>
                  <a:gd name="connsiteY1191" fmla="*/ 225966 h 501753"/>
                  <a:gd name="connsiteX1192" fmla="*/ 968941 w 992563"/>
                  <a:gd name="connsiteY1192" fmla="*/ 234470 h 501753"/>
                  <a:gd name="connsiteX1193" fmla="*/ 969627 w 992563"/>
                  <a:gd name="connsiteY1193" fmla="*/ 241603 h 501753"/>
                  <a:gd name="connsiteX1194" fmla="*/ 972233 w 992563"/>
                  <a:gd name="connsiteY1194" fmla="*/ 271229 h 501753"/>
                  <a:gd name="connsiteX1195" fmla="*/ 972644 w 992563"/>
                  <a:gd name="connsiteY1195" fmla="*/ 275756 h 501753"/>
                  <a:gd name="connsiteX1196" fmla="*/ 972644 w 992563"/>
                  <a:gd name="connsiteY1196" fmla="*/ 276441 h 501753"/>
                  <a:gd name="connsiteX1197" fmla="*/ 977719 w 992563"/>
                  <a:gd name="connsiteY1197" fmla="*/ 288100 h 501753"/>
                  <a:gd name="connsiteX1198" fmla="*/ 981560 w 992563"/>
                  <a:gd name="connsiteY1198" fmla="*/ 295918 h 501753"/>
                  <a:gd name="connsiteX1199" fmla="*/ 981560 w 992563"/>
                  <a:gd name="connsiteY1199" fmla="*/ 295918 h 501753"/>
                  <a:gd name="connsiteX1200" fmla="*/ 981560 w 992563"/>
                  <a:gd name="connsiteY1200" fmla="*/ 296055 h 501753"/>
                  <a:gd name="connsiteX1201" fmla="*/ 981834 w 992563"/>
                  <a:gd name="connsiteY1201" fmla="*/ 296467 h 501753"/>
                  <a:gd name="connsiteX1202" fmla="*/ 981834 w 992563"/>
                  <a:gd name="connsiteY1202" fmla="*/ 296330 h 501753"/>
                  <a:gd name="connsiteX1203" fmla="*/ 991984 w 992563"/>
                  <a:gd name="connsiteY1203" fmla="*/ 314160 h 501753"/>
                  <a:gd name="connsiteX1204" fmla="*/ 990338 w 992563"/>
                  <a:gd name="connsiteY1204" fmla="*/ 320470 h 501753"/>
                  <a:gd name="connsiteX1205" fmla="*/ 984028 w 992563"/>
                  <a:gd name="connsiteY1205" fmla="*/ 318824 h 501753"/>
                  <a:gd name="connsiteX1206" fmla="*/ 972918 w 992563"/>
                  <a:gd name="connsiteY1206" fmla="*/ 299210 h 501753"/>
                  <a:gd name="connsiteX1207" fmla="*/ 972918 w 992563"/>
                  <a:gd name="connsiteY1207" fmla="*/ 299072 h 501753"/>
                  <a:gd name="connsiteX1208" fmla="*/ 973056 w 992563"/>
                  <a:gd name="connsiteY1208" fmla="*/ 313749 h 501753"/>
                  <a:gd name="connsiteX1209" fmla="*/ 972781 w 992563"/>
                  <a:gd name="connsiteY1209" fmla="*/ 321841 h 501753"/>
                  <a:gd name="connsiteX1210" fmla="*/ 972096 w 992563"/>
                  <a:gd name="connsiteY1210" fmla="*/ 335146 h 501753"/>
                  <a:gd name="connsiteX1211" fmla="*/ 968529 w 992563"/>
                  <a:gd name="connsiteY1211" fmla="*/ 368476 h 501753"/>
                  <a:gd name="connsiteX1212" fmla="*/ 965923 w 992563"/>
                  <a:gd name="connsiteY1212" fmla="*/ 381643 h 501753"/>
                  <a:gd name="connsiteX1213" fmla="*/ 962769 w 992563"/>
                  <a:gd name="connsiteY1213" fmla="*/ 393027 h 501753"/>
                  <a:gd name="connsiteX1214" fmla="*/ 960848 w 992563"/>
                  <a:gd name="connsiteY1214" fmla="*/ 397691 h 501753"/>
                  <a:gd name="connsiteX1215" fmla="*/ 957831 w 992563"/>
                  <a:gd name="connsiteY1215" fmla="*/ 403040 h 501753"/>
                  <a:gd name="connsiteX1216" fmla="*/ 955088 w 992563"/>
                  <a:gd name="connsiteY1216" fmla="*/ 406743 h 501753"/>
                  <a:gd name="connsiteX1217" fmla="*/ 953304 w 992563"/>
                  <a:gd name="connsiteY1217" fmla="*/ 408389 h 501753"/>
                  <a:gd name="connsiteX1218" fmla="*/ 952344 w 992563"/>
                  <a:gd name="connsiteY1218" fmla="*/ 409212 h 501753"/>
                  <a:gd name="connsiteX1219" fmla="*/ 949738 w 992563"/>
                  <a:gd name="connsiteY1219" fmla="*/ 410447 h 501753"/>
                  <a:gd name="connsiteX1220" fmla="*/ 946721 w 992563"/>
                  <a:gd name="connsiteY1220" fmla="*/ 410858 h 501753"/>
                  <a:gd name="connsiteX1221" fmla="*/ 939177 w 992563"/>
                  <a:gd name="connsiteY1221" fmla="*/ 408800 h 501753"/>
                  <a:gd name="connsiteX1222" fmla="*/ 934239 w 992563"/>
                  <a:gd name="connsiteY1222" fmla="*/ 404549 h 501753"/>
                  <a:gd name="connsiteX1223" fmla="*/ 928067 w 992563"/>
                  <a:gd name="connsiteY1223" fmla="*/ 394262 h 501753"/>
                  <a:gd name="connsiteX1224" fmla="*/ 922032 w 992563"/>
                  <a:gd name="connsiteY1224" fmla="*/ 380134 h 501753"/>
                  <a:gd name="connsiteX1225" fmla="*/ 917917 w 992563"/>
                  <a:gd name="connsiteY1225" fmla="*/ 370122 h 501753"/>
                  <a:gd name="connsiteX1226" fmla="*/ 913254 w 992563"/>
                  <a:gd name="connsiteY1226" fmla="*/ 358052 h 501753"/>
                  <a:gd name="connsiteX1227" fmla="*/ 914214 w 992563"/>
                  <a:gd name="connsiteY1227" fmla="*/ 374374 h 501753"/>
                  <a:gd name="connsiteX1228" fmla="*/ 911471 w 992563"/>
                  <a:gd name="connsiteY1228" fmla="*/ 437193 h 501753"/>
                  <a:gd name="connsiteX1229" fmla="*/ 905984 w 992563"/>
                  <a:gd name="connsiteY1229" fmla="*/ 464213 h 501753"/>
                  <a:gd name="connsiteX1230" fmla="*/ 902555 w 992563"/>
                  <a:gd name="connsiteY1230" fmla="*/ 475598 h 501753"/>
                  <a:gd name="connsiteX1231" fmla="*/ 896520 w 992563"/>
                  <a:gd name="connsiteY1231" fmla="*/ 487942 h 501753"/>
                  <a:gd name="connsiteX1232" fmla="*/ 890485 w 992563"/>
                  <a:gd name="connsiteY1232" fmla="*/ 495760 h 501753"/>
                  <a:gd name="connsiteX1233" fmla="*/ 884176 w 992563"/>
                  <a:gd name="connsiteY1233" fmla="*/ 500012 h 501753"/>
                  <a:gd name="connsiteX1234" fmla="*/ 879787 w 992563"/>
                  <a:gd name="connsiteY1234" fmla="*/ 501247 h 501753"/>
                  <a:gd name="connsiteX1235" fmla="*/ 876495 w 992563"/>
                  <a:gd name="connsiteY1235" fmla="*/ 501658 h 501753"/>
                  <a:gd name="connsiteX1236" fmla="*/ 867717 w 992563"/>
                  <a:gd name="connsiteY1236" fmla="*/ 500286 h 501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</a:cxnLst>
                <a:rect l="l" t="t" r="r" b="b"/>
                <a:pathLst>
                  <a:path w="992563" h="501753">
                    <a:moveTo>
                      <a:pt x="15953" y="194008"/>
                    </a:moveTo>
                    <a:cubicBezTo>
                      <a:pt x="15953" y="194008"/>
                      <a:pt x="15953" y="194008"/>
                      <a:pt x="15953" y="194008"/>
                    </a:cubicBezTo>
                    <a:cubicBezTo>
                      <a:pt x="16364" y="194008"/>
                      <a:pt x="16913" y="194008"/>
                      <a:pt x="17462" y="193871"/>
                    </a:cubicBezTo>
                    <a:cubicBezTo>
                      <a:pt x="17325" y="193871"/>
                      <a:pt x="17187" y="193871"/>
                      <a:pt x="17050" y="194008"/>
                    </a:cubicBezTo>
                    <a:cubicBezTo>
                      <a:pt x="18559" y="193734"/>
                      <a:pt x="20068" y="193322"/>
                      <a:pt x="21439" y="192911"/>
                    </a:cubicBezTo>
                    <a:cubicBezTo>
                      <a:pt x="21439" y="192911"/>
                      <a:pt x="21302" y="192911"/>
                      <a:pt x="21302" y="192911"/>
                    </a:cubicBezTo>
                    <a:cubicBezTo>
                      <a:pt x="22674" y="192362"/>
                      <a:pt x="24045" y="191814"/>
                      <a:pt x="25280" y="191265"/>
                    </a:cubicBezTo>
                    <a:cubicBezTo>
                      <a:pt x="25143" y="191265"/>
                      <a:pt x="25006" y="191402"/>
                      <a:pt x="24868" y="191539"/>
                    </a:cubicBezTo>
                    <a:cubicBezTo>
                      <a:pt x="29669" y="189070"/>
                      <a:pt x="34470" y="186327"/>
                      <a:pt x="38996" y="183310"/>
                    </a:cubicBezTo>
                    <a:cubicBezTo>
                      <a:pt x="38996" y="183310"/>
                      <a:pt x="38859" y="183447"/>
                      <a:pt x="38859" y="183447"/>
                    </a:cubicBezTo>
                    <a:cubicBezTo>
                      <a:pt x="42562" y="180841"/>
                      <a:pt x="46128" y="178098"/>
                      <a:pt x="49557" y="175354"/>
                    </a:cubicBezTo>
                    <a:cubicBezTo>
                      <a:pt x="51340" y="173846"/>
                      <a:pt x="53123" y="172337"/>
                      <a:pt x="54906" y="170965"/>
                    </a:cubicBezTo>
                    <a:cubicBezTo>
                      <a:pt x="56141" y="169868"/>
                      <a:pt x="57375" y="168908"/>
                      <a:pt x="58610" y="167811"/>
                    </a:cubicBezTo>
                    <a:cubicBezTo>
                      <a:pt x="61627" y="165205"/>
                      <a:pt x="64508" y="162736"/>
                      <a:pt x="67525" y="160130"/>
                    </a:cubicBezTo>
                    <a:cubicBezTo>
                      <a:pt x="74109" y="154369"/>
                      <a:pt x="80693" y="148471"/>
                      <a:pt x="87413" y="142710"/>
                    </a:cubicBezTo>
                    <a:cubicBezTo>
                      <a:pt x="87276" y="142847"/>
                      <a:pt x="87139" y="142985"/>
                      <a:pt x="87002" y="142985"/>
                    </a:cubicBezTo>
                    <a:cubicBezTo>
                      <a:pt x="94683" y="135989"/>
                      <a:pt x="102227" y="128857"/>
                      <a:pt x="109908" y="121862"/>
                    </a:cubicBezTo>
                    <a:cubicBezTo>
                      <a:pt x="112239" y="119805"/>
                      <a:pt x="114708" y="117610"/>
                      <a:pt x="116903" y="115415"/>
                    </a:cubicBezTo>
                    <a:cubicBezTo>
                      <a:pt x="120332" y="111986"/>
                      <a:pt x="123761" y="108557"/>
                      <a:pt x="127053" y="105266"/>
                    </a:cubicBezTo>
                    <a:cubicBezTo>
                      <a:pt x="131442" y="100877"/>
                      <a:pt x="135968" y="96487"/>
                      <a:pt x="140357" y="92098"/>
                    </a:cubicBezTo>
                    <a:cubicBezTo>
                      <a:pt x="142140" y="90315"/>
                      <a:pt x="143923" y="88532"/>
                      <a:pt x="145706" y="86612"/>
                    </a:cubicBezTo>
                    <a:cubicBezTo>
                      <a:pt x="152702" y="78931"/>
                      <a:pt x="159834" y="71113"/>
                      <a:pt x="166829" y="63432"/>
                    </a:cubicBezTo>
                    <a:cubicBezTo>
                      <a:pt x="168201" y="61786"/>
                      <a:pt x="169572" y="60140"/>
                      <a:pt x="171081" y="58631"/>
                    </a:cubicBezTo>
                    <a:cubicBezTo>
                      <a:pt x="170121" y="58357"/>
                      <a:pt x="169161" y="57945"/>
                      <a:pt x="168201" y="57671"/>
                    </a:cubicBezTo>
                    <a:cubicBezTo>
                      <a:pt x="165732" y="57122"/>
                      <a:pt x="163126" y="56437"/>
                      <a:pt x="160657" y="55888"/>
                    </a:cubicBezTo>
                    <a:cubicBezTo>
                      <a:pt x="155719" y="55065"/>
                      <a:pt x="150644" y="54105"/>
                      <a:pt x="145569" y="53693"/>
                    </a:cubicBezTo>
                    <a:cubicBezTo>
                      <a:pt x="143100" y="53556"/>
                      <a:pt x="140769" y="53556"/>
                      <a:pt x="138300" y="53693"/>
                    </a:cubicBezTo>
                    <a:cubicBezTo>
                      <a:pt x="138437" y="53693"/>
                      <a:pt x="138574" y="53693"/>
                      <a:pt x="138711" y="53693"/>
                    </a:cubicBezTo>
                    <a:cubicBezTo>
                      <a:pt x="135419" y="53968"/>
                      <a:pt x="132265" y="54379"/>
                      <a:pt x="129110" y="54928"/>
                    </a:cubicBezTo>
                    <a:cubicBezTo>
                      <a:pt x="129110" y="54928"/>
                      <a:pt x="129110" y="54928"/>
                      <a:pt x="129110" y="54928"/>
                    </a:cubicBezTo>
                    <a:cubicBezTo>
                      <a:pt x="126230" y="55613"/>
                      <a:pt x="123349" y="56300"/>
                      <a:pt x="120606" y="57260"/>
                    </a:cubicBezTo>
                    <a:cubicBezTo>
                      <a:pt x="117863" y="58357"/>
                      <a:pt x="115257" y="59317"/>
                      <a:pt x="112514" y="60689"/>
                    </a:cubicBezTo>
                    <a:cubicBezTo>
                      <a:pt x="109359" y="62471"/>
                      <a:pt x="106204" y="64255"/>
                      <a:pt x="103187" y="66312"/>
                    </a:cubicBezTo>
                    <a:cubicBezTo>
                      <a:pt x="103187" y="66312"/>
                      <a:pt x="103187" y="66312"/>
                      <a:pt x="103324" y="66312"/>
                    </a:cubicBezTo>
                    <a:cubicBezTo>
                      <a:pt x="103187" y="66449"/>
                      <a:pt x="103050" y="66449"/>
                      <a:pt x="102912" y="66587"/>
                    </a:cubicBezTo>
                    <a:lnTo>
                      <a:pt x="102912" y="66587"/>
                    </a:lnTo>
                    <a:lnTo>
                      <a:pt x="102912" y="66587"/>
                    </a:lnTo>
                    <a:cubicBezTo>
                      <a:pt x="98523" y="69741"/>
                      <a:pt x="94409" y="73033"/>
                      <a:pt x="90294" y="76462"/>
                    </a:cubicBezTo>
                    <a:cubicBezTo>
                      <a:pt x="90431" y="76325"/>
                      <a:pt x="90568" y="76187"/>
                      <a:pt x="90568" y="76187"/>
                    </a:cubicBezTo>
                    <a:cubicBezTo>
                      <a:pt x="82338" y="83457"/>
                      <a:pt x="74657" y="91275"/>
                      <a:pt x="67388" y="99642"/>
                    </a:cubicBezTo>
                    <a:cubicBezTo>
                      <a:pt x="67388" y="99642"/>
                      <a:pt x="67388" y="99642"/>
                      <a:pt x="67525" y="99505"/>
                    </a:cubicBezTo>
                    <a:cubicBezTo>
                      <a:pt x="64782" y="102797"/>
                      <a:pt x="62039" y="105951"/>
                      <a:pt x="59296" y="109243"/>
                    </a:cubicBezTo>
                    <a:cubicBezTo>
                      <a:pt x="57512" y="111438"/>
                      <a:pt x="55592" y="113632"/>
                      <a:pt x="53946" y="115964"/>
                    </a:cubicBezTo>
                    <a:cubicBezTo>
                      <a:pt x="51752" y="118982"/>
                      <a:pt x="49557" y="121862"/>
                      <a:pt x="47363" y="124742"/>
                    </a:cubicBezTo>
                    <a:cubicBezTo>
                      <a:pt x="43522" y="129817"/>
                      <a:pt x="39545" y="134892"/>
                      <a:pt x="35978" y="140104"/>
                    </a:cubicBezTo>
                    <a:cubicBezTo>
                      <a:pt x="35978" y="139967"/>
                      <a:pt x="36116" y="139967"/>
                      <a:pt x="36116" y="139967"/>
                    </a:cubicBezTo>
                    <a:cubicBezTo>
                      <a:pt x="32138" y="145865"/>
                      <a:pt x="28160" y="151625"/>
                      <a:pt x="24183" y="157524"/>
                    </a:cubicBezTo>
                    <a:cubicBezTo>
                      <a:pt x="24183" y="157524"/>
                      <a:pt x="24183" y="157524"/>
                      <a:pt x="24183" y="157386"/>
                    </a:cubicBezTo>
                    <a:cubicBezTo>
                      <a:pt x="22125" y="160541"/>
                      <a:pt x="20068" y="163696"/>
                      <a:pt x="18010" y="166850"/>
                    </a:cubicBezTo>
                    <a:cubicBezTo>
                      <a:pt x="15679" y="170417"/>
                      <a:pt x="13758" y="174120"/>
                      <a:pt x="11701" y="177960"/>
                    </a:cubicBezTo>
                    <a:cubicBezTo>
                      <a:pt x="11701" y="177960"/>
                      <a:pt x="11701" y="177960"/>
                      <a:pt x="11701" y="177823"/>
                    </a:cubicBezTo>
                    <a:cubicBezTo>
                      <a:pt x="11015" y="179057"/>
                      <a:pt x="10467" y="180429"/>
                      <a:pt x="9918" y="181664"/>
                    </a:cubicBezTo>
                    <a:cubicBezTo>
                      <a:pt x="9918" y="181527"/>
                      <a:pt x="10055" y="181389"/>
                      <a:pt x="10055" y="181115"/>
                    </a:cubicBezTo>
                    <a:cubicBezTo>
                      <a:pt x="9644" y="182212"/>
                      <a:pt x="9232" y="183447"/>
                      <a:pt x="8958" y="184544"/>
                    </a:cubicBezTo>
                    <a:lnTo>
                      <a:pt x="8958" y="184544"/>
                    </a:lnTo>
                    <a:cubicBezTo>
                      <a:pt x="8958" y="184544"/>
                      <a:pt x="8958" y="184544"/>
                      <a:pt x="8958" y="184544"/>
                    </a:cubicBezTo>
                    <a:cubicBezTo>
                      <a:pt x="8958" y="184681"/>
                      <a:pt x="8958" y="184818"/>
                      <a:pt x="8821" y="185093"/>
                    </a:cubicBezTo>
                    <a:cubicBezTo>
                      <a:pt x="8821" y="185093"/>
                      <a:pt x="8821" y="184956"/>
                      <a:pt x="8821" y="184956"/>
                    </a:cubicBezTo>
                    <a:cubicBezTo>
                      <a:pt x="8684" y="186053"/>
                      <a:pt x="8546" y="187287"/>
                      <a:pt x="8409" y="188385"/>
                    </a:cubicBezTo>
                    <a:cubicBezTo>
                      <a:pt x="8409" y="188247"/>
                      <a:pt x="8409" y="188110"/>
                      <a:pt x="8409" y="187973"/>
                    </a:cubicBezTo>
                    <a:cubicBezTo>
                      <a:pt x="8409" y="188522"/>
                      <a:pt x="8409" y="189208"/>
                      <a:pt x="8409" y="189756"/>
                    </a:cubicBezTo>
                    <a:cubicBezTo>
                      <a:pt x="8409" y="189619"/>
                      <a:pt x="8409" y="189482"/>
                      <a:pt x="8409" y="189208"/>
                    </a:cubicBezTo>
                    <a:cubicBezTo>
                      <a:pt x="8409" y="189756"/>
                      <a:pt x="8546" y="190305"/>
                      <a:pt x="8546" y="190853"/>
                    </a:cubicBezTo>
                    <a:cubicBezTo>
                      <a:pt x="8684" y="191128"/>
                      <a:pt x="8684" y="191539"/>
                      <a:pt x="8821" y="191814"/>
                    </a:cubicBezTo>
                    <a:cubicBezTo>
                      <a:pt x="8958" y="191951"/>
                      <a:pt x="8958" y="192088"/>
                      <a:pt x="9095" y="192225"/>
                    </a:cubicBezTo>
                    <a:cubicBezTo>
                      <a:pt x="9232" y="192362"/>
                      <a:pt x="9232" y="192362"/>
                      <a:pt x="9369" y="192499"/>
                    </a:cubicBezTo>
                    <a:cubicBezTo>
                      <a:pt x="9506" y="192637"/>
                      <a:pt x="9644" y="192773"/>
                      <a:pt x="9918" y="192773"/>
                    </a:cubicBezTo>
                    <a:cubicBezTo>
                      <a:pt x="10329" y="192911"/>
                      <a:pt x="10741" y="193185"/>
                      <a:pt x="11152" y="193322"/>
                    </a:cubicBezTo>
                    <a:cubicBezTo>
                      <a:pt x="11975" y="193597"/>
                      <a:pt x="12661" y="193734"/>
                      <a:pt x="13484" y="194008"/>
                    </a:cubicBezTo>
                    <a:cubicBezTo>
                      <a:pt x="13896" y="194008"/>
                      <a:pt x="14444" y="194145"/>
                      <a:pt x="14856" y="194145"/>
                    </a:cubicBezTo>
                    <a:cubicBezTo>
                      <a:pt x="15267" y="194008"/>
                      <a:pt x="15679" y="194008"/>
                      <a:pt x="15953" y="194008"/>
                    </a:cubicBezTo>
                    <a:close/>
                    <a:moveTo>
                      <a:pt x="242953" y="206215"/>
                    </a:moveTo>
                    <a:cubicBezTo>
                      <a:pt x="245970" y="202924"/>
                      <a:pt x="248988" y="199769"/>
                      <a:pt x="251868" y="196340"/>
                    </a:cubicBezTo>
                    <a:lnTo>
                      <a:pt x="251868" y="196340"/>
                    </a:lnTo>
                    <a:cubicBezTo>
                      <a:pt x="258041" y="189208"/>
                      <a:pt x="264075" y="182075"/>
                      <a:pt x="269973" y="174669"/>
                    </a:cubicBezTo>
                    <a:cubicBezTo>
                      <a:pt x="275734" y="167399"/>
                      <a:pt x="281083" y="159992"/>
                      <a:pt x="286433" y="152449"/>
                    </a:cubicBezTo>
                    <a:cubicBezTo>
                      <a:pt x="286433" y="152449"/>
                      <a:pt x="286433" y="152449"/>
                      <a:pt x="286433" y="152449"/>
                    </a:cubicBezTo>
                    <a:cubicBezTo>
                      <a:pt x="286433" y="152449"/>
                      <a:pt x="286433" y="152312"/>
                      <a:pt x="286570" y="152312"/>
                    </a:cubicBezTo>
                    <a:cubicBezTo>
                      <a:pt x="286707" y="152174"/>
                      <a:pt x="286707" y="152037"/>
                      <a:pt x="286844" y="151900"/>
                    </a:cubicBezTo>
                    <a:cubicBezTo>
                      <a:pt x="286844" y="151900"/>
                      <a:pt x="286844" y="151900"/>
                      <a:pt x="286707" y="152037"/>
                    </a:cubicBezTo>
                    <a:cubicBezTo>
                      <a:pt x="292331" y="143533"/>
                      <a:pt x="297817" y="135029"/>
                      <a:pt x="303440" y="126525"/>
                    </a:cubicBezTo>
                    <a:cubicBezTo>
                      <a:pt x="303989" y="125565"/>
                      <a:pt x="304538" y="124605"/>
                      <a:pt x="305086" y="123645"/>
                    </a:cubicBezTo>
                    <a:cubicBezTo>
                      <a:pt x="306869" y="120490"/>
                      <a:pt x="308790" y="117335"/>
                      <a:pt x="310573" y="114181"/>
                    </a:cubicBezTo>
                    <a:cubicBezTo>
                      <a:pt x="314139" y="108146"/>
                      <a:pt x="317568" y="102111"/>
                      <a:pt x="320723" y="95939"/>
                    </a:cubicBezTo>
                    <a:cubicBezTo>
                      <a:pt x="320723" y="95939"/>
                      <a:pt x="320723" y="95939"/>
                      <a:pt x="320723" y="96076"/>
                    </a:cubicBezTo>
                    <a:cubicBezTo>
                      <a:pt x="320723" y="95939"/>
                      <a:pt x="320860" y="95802"/>
                      <a:pt x="320860" y="95664"/>
                    </a:cubicBezTo>
                    <a:cubicBezTo>
                      <a:pt x="320860" y="95664"/>
                      <a:pt x="320860" y="95527"/>
                      <a:pt x="320997" y="95527"/>
                    </a:cubicBezTo>
                    <a:cubicBezTo>
                      <a:pt x="320997" y="95527"/>
                      <a:pt x="320997" y="95527"/>
                      <a:pt x="320997" y="95527"/>
                    </a:cubicBezTo>
                    <a:cubicBezTo>
                      <a:pt x="323192" y="91001"/>
                      <a:pt x="325249" y="86338"/>
                      <a:pt x="327032" y="81674"/>
                    </a:cubicBezTo>
                    <a:cubicBezTo>
                      <a:pt x="327306" y="80988"/>
                      <a:pt x="327443" y="80165"/>
                      <a:pt x="327718" y="79480"/>
                    </a:cubicBezTo>
                    <a:cubicBezTo>
                      <a:pt x="327718" y="79480"/>
                      <a:pt x="327718" y="79480"/>
                      <a:pt x="327718" y="79616"/>
                    </a:cubicBezTo>
                    <a:cubicBezTo>
                      <a:pt x="327992" y="77834"/>
                      <a:pt x="328266" y="76051"/>
                      <a:pt x="328541" y="74267"/>
                    </a:cubicBezTo>
                    <a:cubicBezTo>
                      <a:pt x="328541" y="74542"/>
                      <a:pt x="328541" y="74679"/>
                      <a:pt x="328541" y="74953"/>
                    </a:cubicBezTo>
                    <a:cubicBezTo>
                      <a:pt x="328678" y="73993"/>
                      <a:pt x="328678" y="72896"/>
                      <a:pt x="328678" y="71936"/>
                    </a:cubicBezTo>
                    <a:cubicBezTo>
                      <a:pt x="328678" y="71661"/>
                      <a:pt x="328541" y="71250"/>
                      <a:pt x="328541" y="70976"/>
                    </a:cubicBezTo>
                    <a:cubicBezTo>
                      <a:pt x="328541" y="70838"/>
                      <a:pt x="328541" y="70838"/>
                      <a:pt x="328403" y="70701"/>
                    </a:cubicBezTo>
                    <a:cubicBezTo>
                      <a:pt x="328266" y="70564"/>
                      <a:pt x="328266" y="70564"/>
                      <a:pt x="328266" y="70427"/>
                    </a:cubicBezTo>
                    <a:cubicBezTo>
                      <a:pt x="327992" y="70290"/>
                      <a:pt x="327718" y="70016"/>
                      <a:pt x="327443" y="69878"/>
                    </a:cubicBezTo>
                    <a:cubicBezTo>
                      <a:pt x="327169" y="69741"/>
                      <a:pt x="326895" y="69604"/>
                      <a:pt x="326483" y="69467"/>
                    </a:cubicBezTo>
                    <a:cubicBezTo>
                      <a:pt x="326209" y="69329"/>
                      <a:pt x="325935" y="69329"/>
                      <a:pt x="325660" y="69193"/>
                    </a:cubicBezTo>
                    <a:cubicBezTo>
                      <a:pt x="325523" y="69193"/>
                      <a:pt x="325249" y="69193"/>
                      <a:pt x="325112" y="69055"/>
                    </a:cubicBezTo>
                    <a:cubicBezTo>
                      <a:pt x="324837" y="69055"/>
                      <a:pt x="324563" y="69055"/>
                      <a:pt x="324289" y="69193"/>
                    </a:cubicBezTo>
                    <a:cubicBezTo>
                      <a:pt x="323740" y="69329"/>
                      <a:pt x="323329" y="69467"/>
                      <a:pt x="322917" y="69604"/>
                    </a:cubicBezTo>
                    <a:cubicBezTo>
                      <a:pt x="322506" y="69741"/>
                      <a:pt x="322094" y="70016"/>
                      <a:pt x="321683" y="70153"/>
                    </a:cubicBezTo>
                    <a:cubicBezTo>
                      <a:pt x="320448" y="70838"/>
                      <a:pt x="319351" y="71524"/>
                      <a:pt x="318254" y="72210"/>
                    </a:cubicBezTo>
                    <a:cubicBezTo>
                      <a:pt x="318391" y="72073"/>
                      <a:pt x="318528" y="71936"/>
                      <a:pt x="318665" y="71936"/>
                    </a:cubicBezTo>
                    <a:cubicBezTo>
                      <a:pt x="315922" y="73993"/>
                      <a:pt x="313179" y="76051"/>
                      <a:pt x="310573" y="78382"/>
                    </a:cubicBezTo>
                    <a:cubicBezTo>
                      <a:pt x="308378" y="80440"/>
                      <a:pt x="306321" y="82497"/>
                      <a:pt x="304400" y="84692"/>
                    </a:cubicBezTo>
                    <a:cubicBezTo>
                      <a:pt x="298914" y="91001"/>
                      <a:pt x="293839" y="97585"/>
                      <a:pt x="289176" y="104443"/>
                    </a:cubicBezTo>
                    <a:cubicBezTo>
                      <a:pt x="282455" y="114455"/>
                      <a:pt x="276420" y="125017"/>
                      <a:pt x="270933" y="135852"/>
                    </a:cubicBezTo>
                    <a:cubicBezTo>
                      <a:pt x="262155" y="153546"/>
                      <a:pt x="254749" y="171788"/>
                      <a:pt x="248165" y="190442"/>
                    </a:cubicBezTo>
                    <a:cubicBezTo>
                      <a:pt x="248165" y="190442"/>
                      <a:pt x="248165" y="190442"/>
                      <a:pt x="248165" y="190442"/>
                    </a:cubicBezTo>
                    <a:cubicBezTo>
                      <a:pt x="246382" y="195654"/>
                      <a:pt x="244599" y="201003"/>
                      <a:pt x="242953" y="206215"/>
                    </a:cubicBezTo>
                    <a:close/>
                    <a:moveTo>
                      <a:pt x="608347" y="285905"/>
                    </a:moveTo>
                    <a:cubicBezTo>
                      <a:pt x="608759" y="288785"/>
                      <a:pt x="609033" y="291666"/>
                      <a:pt x="609307" y="294546"/>
                    </a:cubicBezTo>
                    <a:cubicBezTo>
                      <a:pt x="609307" y="294272"/>
                      <a:pt x="609444" y="293998"/>
                      <a:pt x="609444" y="293723"/>
                    </a:cubicBezTo>
                    <a:cubicBezTo>
                      <a:pt x="610953" y="283162"/>
                      <a:pt x="611913" y="272464"/>
                      <a:pt x="612736" y="261902"/>
                    </a:cubicBezTo>
                    <a:lnTo>
                      <a:pt x="612736" y="261902"/>
                    </a:lnTo>
                    <a:cubicBezTo>
                      <a:pt x="613011" y="258199"/>
                      <a:pt x="613148" y="254495"/>
                      <a:pt x="613285" y="250792"/>
                    </a:cubicBezTo>
                    <a:cubicBezTo>
                      <a:pt x="613422" y="246678"/>
                      <a:pt x="613559" y="242700"/>
                      <a:pt x="613559" y="238585"/>
                    </a:cubicBezTo>
                    <a:cubicBezTo>
                      <a:pt x="613833" y="228710"/>
                      <a:pt x="614108" y="218834"/>
                      <a:pt x="613422" y="208959"/>
                    </a:cubicBezTo>
                    <a:cubicBezTo>
                      <a:pt x="613148" y="204844"/>
                      <a:pt x="612736" y="200592"/>
                      <a:pt x="611913" y="196340"/>
                    </a:cubicBezTo>
                    <a:cubicBezTo>
                      <a:pt x="611913" y="196340"/>
                      <a:pt x="611913" y="196477"/>
                      <a:pt x="611913" y="196477"/>
                    </a:cubicBezTo>
                    <a:cubicBezTo>
                      <a:pt x="611776" y="195380"/>
                      <a:pt x="611365" y="194282"/>
                      <a:pt x="611090" y="193185"/>
                    </a:cubicBezTo>
                    <a:cubicBezTo>
                      <a:pt x="610953" y="192773"/>
                      <a:pt x="610679" y="192499"/>
                      <a:pt x="610542" y="192088"/>
                    </a:cubicBezTo>
                    <a:cubicBezTo>
                      <a:pt x="610267" y="192499"/>
                      <a:pt x="609993" y="193048"/>
                      <a:pt x="609856" y="193460"/>
                    </a:cubicBezTo>
                    <a:cubicBezTo>
                      <a:pt x="609993" y="193322"/>
                      <a:pt x="610130" y="193048"/>
                      <a:pt x="610130" y="192911"/>
                    </a:cubicBezTo>
                    <a:cubicBezTo>
                      <a:pt x="609856" y="193597"/>
                      <a:pt x="609582" y="194282"/>
                      <a:pt x="609444" y="194968"/>
                    </a:cubicBezTo>
                    <a:cubicBezTo>
                      <a:pt x="609444" y="194831"/>
                      <a:pt x="609444" y="194694"/>
                      <a:pt x="609582" y="194694"/>
                    </a:cubicBezTo>
                    <a:cubicBezTo>
                      <a:pt x="609170" y="195928"/>
                      <a:pt x="608896" y="197300"/>
                      <a:pt x="608622" y="198672"/>
                    </a:cubicBezTo>
                    <a:cubicBezTo>
                      <a:pt x="608622" y="198672"/>
                      <a:pt x="608622" y="198672"/>
                      <a:pt x="608622" y="198672"/>
                    </a:cubicBezTo>
                    <a:cubicBezTo>
                      <a:pt x="608210" y="201415"/>
                      <a:pt x="607799" y="204158"/>
                      <a:pt x="607524" y="206901"/>
                    </a:cubicBezTo>
                    <a:cubicBezTo>
                      <a:pt x="607113" y="210879"/>
                      <a:pt x="606838" y="214994"/>
                      <a:pt x="606564" y="218971"/>
                    </a:cubicBezTo>
                    <a:cubicBezTo>
                      <a:pt x="606564" y="218971"/>
                      <a:pt x="606564" y="218834"/>
                      <a:pt x="606564" y="218834"/>
                    </a:cubicBezTo>
                    <a:cubicBezTo>
                      <a:pt x="605604" y="236253"/>
                      <a:pt x="606153" y="253673"/>
                      <a:pt x="607250" y="271092"/>
                    </a:cubicBezTo>
                    <a:cubicBezTo>
                      <a:pt x="607250" y="271092"/>
                      <a:pt x="607250" y="271092"/>
                      <a:pt x="607250" y="270955"/>
                    </a:cubicBezTo>
                    <a:cubicBezTo>
                      <a:pt x="607524" y="275893"/>
                      <a:pt x="607936" y="280830"/>
                      <a:pt x="608347" y="285905"/>
                    </a:cubicBezTo>
                    <a:close/>
                    <a:moveTo>
                      <a:pt x="429491" y="274110"/>
                    </a:moveTo>
                    <a:cubicBezTo>
                      <a:pt x="428119" y="278087"/>
                      <a:pt x="426884" y="282202"/>
                      <a:pt x="425650" y="286317"/>
                    </a:cubicBezTo>
                    <a:cubicBezTo>
                      <a:pt x="424690" y="289746"/>
                      <a:pt x="423730" y="293175"/>
                      <a:pt x="422633" y="296604"/>
                    </a:cubicBezTo>
                    <a:cubicBezTo>
                      <a:pt x="420026" y="305519"/>
                      <a:pt x="417420" y="314435"/>
                      <a:pt x="414951" y="323350"/>
                    </a:cubicBezTo>
                    <a:cubicBezTo>
                      <a:pt x="420164" y="314846"/>
                      <a:pt x="425238" y="306068"/>
                      <a:pt x="429765" y="297152"/>
                    </a:cubicBezTo>
                    <a:cubicBezTo>
                      <a:pt x="433605" y="289609"/>
                      <a:pt x="437309" y="282065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286" y="274384"/>
                      <a:pt x="441286" y="274247"/>
                      <a:pt x="441423" y="273972"/>
                    </a:cubicBezTo>
                    <a:cubicBezTo>
                      <a:pt x="441423" y="274110"/>
                      <a:pt x="441286" y="274110"/>
                      <a:pt x="441286" y="274247"/>
                    </a:cubicBezTo>
                    <a:cubicBezTo>
                      <a:pt x="444441" y="266703"/>
                      <a:pt x="447596" y="259296"/>
                      <a:pt x="450750" y="251753"/>
                    </a:cubicBezTo>
                    <a:cubicBezTo>
                      <a:pt x="451848" y="249009"/>
                      <a:pt x="452808" y="246129"/>
                      <a:pt x="453768" y="243386"/>
                    </a:cubicBezTo>
                    <a:cubicBezTo>
                      <a:pt x="455002" y="239820"/>
                      <a:pt x="456374" y="236253"/>
                      <a:pt x="457608" y="232687"/>
                    </a:cubicBezTo>
                    <a:cubicBezTo>
                      <a:pt x="459254" y="227750"/>
                      <a:pt x="460763" y="222949"/>
                      <a:pt x="461997" y="217874"/>
                    </a:cubicBezTo>
                    <a:cubicBezTo>
                      <a:pt x="461997" y="218148"/>
                      <a:pt x="461860" y="218285"/>
                      <a:pt x="461860" y="218560"/>
                    </a:cubicBezTo>
                    <a:cubicBezTo>
                      <a:pt x="462272" y="216228"/>
                      <a:pt x="462820" y="213896"/>
                      <a:pt x="463095" y="211565"/>
                    </a:cubicBezTo>
                    <a:cubicBezTo>
                      <a:pt x="463095" y="211702"/>
                      <a:pt x="463095" y="211702"/>
                      <a:pt x="463095" y="211839"/>
                    </a:cubicBezTo>
                    <a:cubicBezTo>
                      <a:pt x="463095" y="211702"/>
                      <a:pt x="463095" y="211565"/>
                      <a:pt x="463095" y="211427"/>
                    </a:cubicBezTo>
                    <a:cubicBezTo>
                      <a:pt x="463095" y="211290"/>
                      <a:pt x="463095" y="211290"/>
                      <a:pt x="463095" y="211153"/>
                    </a:cubicBezTo>
                    <a:cubicBezTo>
                      <a:pt x="463095" y="211153"/>
                      <a:pt x="463095" y="211290"/>
                      <a:pt x="463095" y="211290"/>
                    </a:cubicBezTo>
                    <a:cubicBezTo>
                      <a:pt x="463095" y="210605"/>
                      <a:pt x="463095" y="209918"/>
                      <a:pt x="463232" y="209370"/>
                    </a:cubicBezTo>
                    <a:cubicBezTo>
                      <a:pt x="463232" y="209507"/>
                      <a:pt x="463232" y="209644"/>
                      <a:pt x="463232" y="209782"/>
                    </a:cubicBezTo>
                    <a:cubicBezTo>
                      <a:pt x="463232" y="209096"/>
                      <a:pt x="463095" y="208547"/>
                      <a:pt x="463095" y="207861"/>
                    </a:cubicBezTo>
                    <a:cubicBezTo>
                      <a:pt x="462957" y="207587"/>
                      <a:pt x="462957" y="207176"/>
                      <a:pt x="462820" y="206764"/>
                    </a:cubicBezTo>
                    <a:cubicBezTo>
                      <a:pt x="462683" y="206353"/>
                      <a:pt x="462409" y="205804"/>
                      <a:pt x="462272" y="205392"/>
                    </a:cubicBezTo>
                    <a:cubicBezTo>
                      <a:pt x="462272" y="205530"/>
                      <a:pt x="462409" y="205530"/>
                      <a:pt x="462409" y="205667"/>
                    </a:cubicBezTo>
                    <a:cubicBezTo>
                      <a:pt x="462272" y="205530"/>
                      <a:pt x="462272" y="205392"/>
                      <a:pt x="462135" y="205255"/>
                    </a:cubicBez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cubicBezTo>
                      <a:pt x="462135" y="205255"/>
                      <a:pt x="461997" y="205255"/>
                      <a:pt x="461997" y="205255"/>
                    </a:cubicBezTo>
                    <a:cubicBezTo>
                      <a:pt x="461449" y="205392"/>
                      <a:pt x="461037" y="205530"/>
                      <a:pt x="460489" y="205804"/>
                    </a:cubicBezTo>
                    <a:cubicBezTo>
                      <a:pt x="460214" y="206078"/>
                      <a:pt x="459803" y="206215"/>
                      <a:pt x="459391" y="206489"/>
                    </a:cubicBezTo>
                    <a:cubicBezTo>
                      <a:pt x="458843" y="207038"/>
                      <a:pt x="458294" y="207587"/>
                      <a:pt x="457745" y="208136"/>
                    </a:cubicBezTo>
                    <a:cubicBezTo>
                      <a:pt x="457745" y="208136"/>
                      <a:pt x="457745" y="208136"/>
                      <a:pt x="457745" y="208136"/>
                    </a:cubicBezTo>
                    <a:cubicBezTo>
                      <a:pt x="457060" y="208959"/>
                      <a:pt x="456374" y="209918"/>
                      <a:pt x="455688" y="210879"/>
                    </a:cubicBezTo>
                    <a:cubicBezTo>
                      <a:pt x="453219" y="214994"/>
                      <a:pt x="451025" y="219246"/>
                      <a:pt x="448830" y="223498"/>
                    </a:cubicBezTo>
                    <a:cubicBezTo>
                      <a:pt x="448830" y="223360"/>
                      <a:pt x="448967" y="223360"/>
                      <a:pt x="448967" y="223223"/>
                    </a:cubicBezTo>
                    <a:cubicBezTo>
                      <a:pt x="445950" y="229121"/>
                      <a:pt x="443481" y="235293"/>
                      <a:pt x="441012" y="241466"/>
                    </a:cubicBezTo>
                    <a:cubicBezTo>
                      <a:pt x="438543" y="247775"/>
                      <a:pt x="436211" y="253947"/>
                      <a:pt x="434017" y="260256"/>
                    </a:cubicBezTo>
                    <a:cubicBezTo>
                      <a:pt x="434017" y="260256"/>
                      <a:pt x="434154" y="260119"/>
                      <a:pt x="434154" y="260119"/>
                    </a:cubicBezTo>
                    <a:cubicBezTo>
                      <a:pt x="432508" y="264920"/>
                      <a:pt x="430999" y="269583"/>
                      <a:pt x="429491" y="274110"/>
                    </a:cubicBezTo>
                    <a:close/>
                    <a:moveTo>
                      <a:pt x="774448" y="199357"/>
                    </a:moveTo>
                    <a:cubicBezTo>
                      <a:pt x="775134" y="201689"/>
                      <a:pt x="775682" y="204021"/>
                      <a:pt x="776231" y="206353"/>
                    </a:cubicBezTo>
                    <a:cubicBezTo>
                      <a:pt x="776917" y="208821"/>
                      <a:pt x="777603" y="211290"/>
                      <a:pt x="778288" y="213759"/>
                    </a:cubicBezTo>
                    <a:cubicBezTo>
                      <a:pt x="780757" y="222126"/>
                      <a:pt x="783363" y="230356"/>
                      <a:pt x="785969" y="238722"/>
                    </a:cubicBezTo>
                    <a:cubicBezTo>
                      <a:pt x="788438" y="246815"/>
                      <a:pt x="790907" y="254907"/>
                      <a:pt x="793376" y="263137"/>
                    </a:cubicBezTo>
                    <a:cubicBezTo>
                      <a:pt x="795433" y="270132"/>
                      <a:pt x="797628" y="277127"/>
                      <a:pt x="799823" y="284122"/>
                    </a:cubicBezTo>
                    <a:cubicBezTo>
                      <a:pt x="800371" y="286043"/>
                      <a:pt x="800920" y="287963"/>
                      <a:pt x="801468" y="289883"/>
                    </a:cubicBezTo>
                    <a:cubicBezTo>
                      <a:pt x="802840" y="294821"/>
                      <a:pt x="804212" y="299621"/>
                      <a:pt x="805583" y="304559"/>
                    </a:cubicBezTo>
                    <a:cubicBezTo>
                      <a:pt x="808052" y="313337"/>
                      <a:pt x="810658" y="322253"/>
                      <a:pt x="813127" y="331031"/>
                    </a:cubicBezTo>
                    <a:cubicBezTo>
                      <a:pt x="811893" y="318138"/>
                      <a:pt x="810110" y="305245"/>
                      <a:pt x="807504" y="292489"/>
                    </a:cubicBezTo>
                    <a:cubicBezTo>
                      <a:pt x="807504" y="292626"/>
                      <a:pt x="807504" y="292763"/>
                      <a:pt x="807504" y="292763"/>
                    </a:cubicBezTo>
                    <a:cubicBezTo>
                      <a:pt x="805583" y="283574"/>
                      <a:pt x="803252" y="274521"/>
                      <a:pt x="800920" y="265606"/>
                    </a:cubicBezTo>
                    <a:cubicBezTo>
                      <a:pt x="798451" y="256690"/>
                      <a:pt x="795570" y="247912"/>
                      <a:pt x="792553" y="239271"/>
                    </a:cubicBezTo>
                    <a:cubicBezTo>
                      <a:pt x="792553" y="239545"/>
                      <a:pt x="792690" y="239682"/>
                      <a:pt x="792827" y="239957"/>
                    </a:cubicBezTo>
                    <a:cubicBezTo>
                      <a:pt x="790221" y="232550"/>
                      <a:pt x="787478" y="225143"/>
                      <a:pt x="784735" y="217737"/>
                    </a:cubicBezTo>
                    <a:cubicBezTo>
                      <a:pt x="781443" y="209096"/>
                      <a:pt x="778425" y="200318"/>
                      <a:pt x="774311" y="191951"/>
                    </a:cubicBezTo>
                    <a:cubicBezTo>
                      <a:pt x="774311" y="192088"/>
                      <a:pt x="774448" y="192088"/>
                      <a:pt x="774448" y="192225"/>
                    </a:cubicBezTo>
                    <a:cubicBezTo>
                      <a:pt x="773762" y="190853"/>
                      <a:pt x="773076" y="189619"/>
                      <a:pt x="772253" y="188385"/>
                    </a:cubicBezTo>
                    <a:cubicBezTo>
                      <a:pt x="771705" y="187699"/>
                      <a:pt x="771156" y="186876"/>
                      <a:pt x="770607" y="186190"/>
                    </a:cubicBezTo>
                    <a:cubicBezTo>
                      <a:pt x="770607" y="186602"/>
                      <a:pt x="770745" y="187013"/>
                      <a:pt x="770882" y="187424"/>
                    </a:cubicBezTo>
                    <a:cubicBezTo>
                      <a:pt x="770882" y="187287"/>
                      <a:pt x="770882" y="187150"/>
                      <a:pt x="770745" y="187013"/>
                    </a:cubicBezTo>
                    <a:cubicBezTo>
                      <a:pt x="771567" y="191128"/>
                      <a:pt x="773076" y="195243"/>
                      <a:pt x="774448" y="199357"/>
                    </a:cubicBezTo>
                    <a:close/>
                    <a:moveTo>
                      <a:pt x="692563" y="289472"/>
                    </a:moveTo>
                    <a:cubicBezTo>
                      <a:pt x="694209" y="296604"/>
                      <a:pt x="695992" y="303736"/>
                      <a:pt x="697638" y="310868"/>
                    </a:cubicBezTo>
                    <a:cubicBezTo>
                      <a:pt x="698736" y="315943"/>
                      <a:pt x="699970" y="321018"/>
                      <a:pt x="701205" y="325956"/>
                    </a:cubicBezTo>
                    <a:cubicBezTo>
                      <a:pt x="702165" y="329797"/>
                      <a:pt x="703262" y="333637"/>
                      <a:pt x="704222" y="337340"/>
                    </a:cubicBezTo>
                    <a:cubicBezTo>
                      <a:pt x="704771" y="339123"/>
                      <a:pt x="705182" y="341044"/>
                      <a:pt x="705731" y="342827"/>
                    </a:cubicBezTo>
                    <a:cubicBezTo>
                      <a:pt x="705731" y="333637"/>
                      <a:pt x="705456" y="324447"/>
                      <a:pt x="704771" y="315258"/>
                    </a:cubicBezTo>
                    <a:cubicBezTo>
                      <a:pt x="704771" y="315258"/>
                      <a:pt x="704771" y="315258"/>
                      <a:pt x="704771" y="315258"/>
                    </a:cubicBezTo>
                    <a:cubicBezTo>
                      <a:pt x="704222" y="307028"/>
                      <a:pt x="703399" y="298798"/>
                      <a:pt x="702302" y="290569"/>
                    </a:cubicBezTo>
                    <a:cubicBezTo>
                      <a:pt x="701067" y="280968"/>
                      <a:pt x="699421" y="271366"/>
                      <a:pt x="697501" y="261902"/>
                    </a:cubicBezTo>
                    <a:cubicBezTo>
                      <a:pt x="697501" y="262177"/>
                      <a:pt x="697638" y="262314"/>
                      <a:pt x="697638" y="262588"/>
                    </a:cubicBezTo>
                    <a:cubicBezTo>
                      <a:pt x="696404" y="256827"/>
                      <a:pt x="695307" y="250930"/>
                      <a:pt x="693935" y="245169"/>
                    </a:cubicBezTo>
                    <a:cubicBezTo>
                      <a:pt x="692563" y="239271"/>
                      <a:pt x="690780" y="233373"/>
                      <a:pt x="688997" y="227612"/>
                    </a:cubicBezTo>
                    <a:cubicBezTo>
                      <a:pt x="688311" y="225829"/>
                      <a:pt x="687626" y="224046"/>
                      <a:pt x="686803" y="222263"/>
                    </a:cubicBezTo>
                    <a:cubicBezTo>
                      <a:pt x="686528" y="221852"/>
                      <a:pt x="686254" y="221303"/>
                      <a:pt x="685980" y="220892"/>
                    </a:cubicBezTo>
                    <a:cubicBezTo>
                      <a:pt x="685705" y="220480"/>
                      <a:pt x="685431" y="220069"/>
                      <a:pt x="685020" y="219657"/>
                    </a:cubicBezTo>
                    <a:cubicBezTo>
                      <a:pt x="684608" y="219246"/>
                      <a:pt x="684197" y="218834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560"/>
                      <a:pt x="683785" y="218560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834"/>
                      <a:pt x="683511" y="218834"/>
                      <a:pt x="683511" y="218971"/>
                    </a:cubicBezTo>
                    <a:cubicBezTo>
                      <a:pt x="683511" y="218834"/>
                      <a:pt x="683648" y="218834"/>
                      <a:pt x="683648" y="218697"/>
                    </a:cubicBezTo>
                    <a:cubicBezTo>
                      <a:pt x="683511" y="219108"/>
                      <a:pt x="683237" y="219657"/>
                      <a:pt x="682962" y="220069"/>
                    </a:cubicBezTo>
                    <a:cubicBezTo>
                      <a:pt x="682825" y="220617"/>
                      <a:pt x="682688" y="221166"/>
                      <a:pt x="682413" y="221714"/>
                    </a:cubicBezTo>
                    <a:cubicBezTo>
                      <a:pt x="682276" y="222949"/>
                      <a:pt x="682139" y="224046"/>
                      <a:pt x="682002" y="225281"/>
                    </a:cubicBezTo>
                    <a:cubicBezTo>
                      <a:pt x="682002" y="225281"/>
                      <a:pt x="682002" y="225143"/>
                      <a:pt x="682002" y="225143"/>
                    </a:cubicBezTo>
                    <a:cubicBezTo>
                      <a:pt x="681865" y="226789"/>
                      <a:pt x="681865" y="228298"/>
                      <a:pt x="682002" y="229944"/>
                    </a:cubicBezTo>
                    <a:cubicBezTo>
                      <a:pt x="682413" y="235430"/>
                      <a:pt x="683237" y="240917"/>
                      <a:pt x="684060" y="246403"/>
                    </a:cubicBezTo>
                    <a:cubicBezTo>
                      <a:pt x="684882" y="252987"/>
                      <a:pt x="686117" y="259571"/>
                      <a:pt x="687351" y="266154"/>
                    </a:cubicBezTo>
                    <a:cubicBezTo>
                      <a:pt x="687351" y="266154"/>
                      <a:pt x="687351" y="266154"/>
                      <a:pt x="687351" y="266154"/>
                    </a:cubicBezTo>
                    <a:cubicBezTo>
                      <a:pt x="689134" y="274110"/>
                      <a:pt x="690643" y="281791"/>
                      <a:pt x="692563" y="289472"/>
                    </a:cubicBezTo>
                    <a:close/>
                    <a:moveTo>
                      <a:pt x="509729" y="286454"/>
                    </a:moveTo>
                    <a:cubicBezTo>
                      <a:pt x="509318" y="289472"/>
                      <a:pt x="508769" y="292352"/>
                      <a:pt x="508358" y="295232"/>
                    </a:cubicBezTo>
                    <a:cubicBezTo>
                      <a:pt x="508220" y="296192"/>
                      <a:pt x="507946" y="297290"/>
                      <a:pt x="507946" y="298250"/>
                    </a:cubicBezTo>
                    <a:cubicBezTo>
                      <a:pt x="507397" y="303050"/>
                      <a:pt x="506849" y="307851"/>
                      <a:pt x="506300" y="312652"/>
                    </a:cubicBezTo>
                    <a:cubicBezTo>
                      <a:pt x="505477" y="320058"/>
                      <a:pt x="504517" y="327465"/>
                      <a:pt x="503694" y="334871"/>
                    </a:cubicBezTo>
                    <a:cubicBezTo>
                      <a:pt x="503420" y="337752"/>
                      <a:pt x="503008" y="340632"/>
                      <a:pt x="502734" y="343513"/>
                    </a:cubicBezTo>
                    <a:cubicBezTo>
                      <a:pt x="502460" y="347078"/>
                      <a:pt x="502185" y="350645"/>
                      <a:pt x="502048" y="354074"/>
                    </a:cubicBezTo>
                    <a:cubicBezTo>
                      <a:pt x="502322" y="353525"/>
                      <a:pt x="502597" y="352977"/>
                      <a:pt x="503008" y="352565"/>
                    </a:cubicBezTo>
                    <a:cubicBezTo>
                      <a:pt x="506712" y="346256"/>
                      <a:pt x="510003" y="339809"/>
                      <a:pt x="513158" y="333362"/>
                    </a:cubicBezTo>
                    <a:cubicBezTo>
                      <a:pt x="513021" y="333500"/>
                      <a:pt x="512884" y="333774"/>
                      <a:pt x="512884" y="333911"/>
                    </a:cubicBezTo>
                    <a:cubicBezTo>
                      <a:pt x="521799" y="316217"/>
                      <a:pt x="529617" y="297975"/>
                      <a:pt x="536201" y="279322"/>
                    </a:cubicBezTo>
                    <a:cubicBezTo>
                      <a:pt x="536201" y="279322"/>
                      <a:pt x="536201" y="279459"/>
                      <a:pt x="536201" y="279459"/>
                    </a:cubicBezTo>
                    <a:cubicBezTo>
                      <a:pt x="541139" y="265057"/>
                      <a:pt x="545253" y="250244"/>
                      <a:pt x="548408" y="235293"/>
                    </a:cubicBezTo>
                    <a:cubicBezTo>
                      <a:pt x="548408" y="235568"/>
                      <a:pt x="548271" y="235705"/>
                      <a:pt x="548271" y="235979"/>
                    </a:cubicBezTo>
                    <a:cubicBezTo>
                      <a:pt x="550466" y="225006"/>
                      <a:pt x="552386" y="213896"/>
                      <a:pt x="553209" y="202649"/>
                    </a:cubicBezTo>
                    <a:lnTo>
                      <a:pt x="553209" y="202649"/>
                    </a:lnTo>
                    <a:cubicBezTo>
                      <a:pt x="553483" y="197849"/>
                      <a:pt x="553620" y="193048"/>
                      <a:pt x="553483" y="188247"/>
                    </a:cubicBezTo>
                    <a:cubicBezTo>
                      <a:pt x="553483" y="188522"/>
                      <a:pt x="553483" y="188659"/>
                      <a:pt x="553483" y="188933"/>
                    </a:cubicBezTo>
                    <a:cubicBezTo>
                      <a:pt x="553346" y="187287"/>
                      <a:pt x="553209" y="185779"/>
                      <a:pt x="552797" y="184270"/>
                    </a:cubicBezTo>
                    <a:cubicBezTo>
                      <a:pt x="552797" y="184544"/>
                      <a:pt x="552797" y="184681"/>
                      <a:pt x="552935" y="184956"/>
                    </a:cubicBezTo>
                    <a:cubicBezTo>
                      <a:pt x="552523" y="183310"/>
                      <a:pt x="552111" y="181664"/>
                      <a:pt x="551563" y="180018"/>
                    </a:cubicBezTo>
                    <a:lnTo>
                      <a:pt x="551563" y="180018"/>
                    </a:lnTo>
                    <a:cubicBezTo>
                      <a:pt x="551289" y="179332"/>
                      <a:pt x="551151" y="178783"/>
                      <a:pt x="550877" y="178235"/>
                    </a:cubicBezTo>
                    <a:cubicBezTo>
                      <a:pt x="551014" y="178372"/>
                      <a:pt x="551151" y="178646"/>
                      <a:pt x="551151" y="178783"/>
                    </a:cubicBezTo>
                    <a:cubicBezTo>
                      <a:pt x="550877" y="178235"/>
                      <a:pt x="550603" y="177686"/>
                      <a:pt x="550191" y="177137"/>
                    </a:cubicBezTo>
                    <a:cubicBezTo>
                      <a:pt x="550191" y="177275"/>
                      <a:pt x="550329" y="177275"/>
                      <a:pt x="550329" y="177412"/>
                    </a:cubicBezTo>
                    <a:cubicBezTo>
                      <a:pt x="550054" y="177137"/>
                      <a:pt x="549917" y="176863"/>
                      <a:pt x="549643" y="176589"/>
                    </a:cubicBezTo>
                    <a:cubicBezTo>
                      <a:pt x="549506" y="176452"/>
                      <a:pt x="549368" y="176315"/>
                      <a:pt x="549231" y="176177"/>
                    </a:cubicBezTo>
                    <a:cubicBezTo>
                      <a:pt x="549094" y="176040"/>
                      <a:pt x="548957" y="176040"/>
                      <a:pt x="548820" y="175903"/>
                    </a:cubicBezTo>
                    <a:cubicBezTo>
                      <a:pt x="548545" y="175766"/>
                      <a:pt x="548271" y="175766"/>
                      <a:pt x="547997" y="175628"/>
                    </a:cubicBezTo>
                    <a:cubicBezTo>
                      <a:pt x="547585" y="175628"/>
                      <a:pt x="547174" y="175492"/>
                      <a:pt x="546762" y="175492"/>
                    </a:cubicBezTo>
                    <a:cubicBezTo>
                      <a:pt x="547037" y="175492"/>
                      <a:pt x="547174" y="175492"/>
                      <a:pt x="547448" y="175492"/>
                    </a:cubicBezTo>
                    <a:cubicBezTo>
                      <a:pt x="546900" y="175492"/>
                      <a:pt x="546351" y="175492"/>
                      <a:pt x="545802" y="175492"/>
                    </a:cubicBezTo>
                    <a:cubicBezTo>
                      <a:pt x="545528" y="175492"/>
                      <a:pt x="545253" y="175492"/>
                      <a:pt x="544979" y="175628"/>
                    </a:cubicBezTo>
                    <a:cubicBezTo>
                      <a:pt x="544705" y="175628"/>
                      <a:pt x="544568" y="175766"/>
                      <a:pt x="544293" y="175766"/>
                    </a:cubicBezTo>
                    <a:cubicBezTo>
                      <a:pt x="544156" y="175903"/>
                      <a:pt x="544019" y="175903"/>
                      <a:pt x="543745" y="176040"/>
                    </a:cubicBezTo>
                    <a:cubicBezTo>
                      <a:pt x="543333" y="176315"/>
                      <a:pt x="542922" y="176589"/>
                      <a:pt x="542648" y="176863"/>
                    </a:cubicBezTo>
                    <a:cubicBezTo>
                      <a:pt x="542785" y="176726"/>
                      <a:pt x="542922" y="176589"/>
                      <a:pt x="543059" y="176452"/>
                    </a:cubicBezTo>
                    <a:cubicBezTo>
                      <a:pt x="542099" y="177275"/>
                      <a:pt x="541276" y="178098"/>
                      <a:pt x="540453" y="179057"/>
                    </a:cubicBezTo>
                    <a:cubicBezTo>
                      <a:pt x="540590" y="178921"/>
                      <a:pt x="540727" y="178783"/>
                      <a:pt x="540864" y="178646"/>
                    </a:cubicBezTo>
                    <a:cubicBezTo>
                      <a:pt x="540042" y="179606"/>
                      <a:pt x="539219" y="180704"/>
                      <a:pt x="538533" y="181801"/>
                    </a:cubicBezTo>
                    <a:cubicBezTo>
                      <a:pt x="538670" y="181664"/>
                      <a:pt x="538807" y="181527"/>
                      <a:pt x="538807" y="181389"/>
                    </a:cubicBezTo>
                    <a:cubicBezTo>
                      <a:pt x="536613" y="184681"/>
                      <a:pt x="534692" y="188247"/>
                      <a:pt x="532909" y="191676"/>
                    </a:cubicBezTo>
                    <a:cubicBezTo>
                      <a:pt x="532909" y="191676"/>
                      <a:pt x="532909" y="191539"/>
                      <a:pt x="532909" y="191539"/>
                    </a:cubicBezTo>
                    <a:cubicBezTo>
                      <a:pt x="532909" y="191539"/>
                      <a:pt x="532909" y="191676"/>
                      <a:pt x="532772" y="191676"/>
                    </a:cubicBezTo>
                    <a:cubicBezTo>
                      <a:pt x="532772" y="191814"/>
                      <a:pt x="532635" y="191951"/>
                      <a:pt x="532635" y="191951"/>
                    </a:cubicBezTo>
                    <a:cubicBezTo>
                      <a:pt x="532635" y="191951"/>
                      <a:pt x="532635" y="191814"/>
                      <a:pt x="532772" y="191814"/>
                    </a:cubicBezTo>
                    <a:cubicBezTo>
                      <a:pt x="531263" y="195105"/>
                      <a:pt x="529892" y="198534"/>
                      <a:pt x="528657" y="201963"/>
                    </a:cubicBezTo>
                    <a:cubicBezTo>
                      <a:pt x="526326" y="208821"/>
                      <a:pt x="524131" y="215817"/>
                      <a:pt x="522211" y="222949"/>
                    </a:cubicBezTo>
                    <a:cubicBezTo>
                      <a:pt x="520016" y="231041"/>
                      <a:pt x="518233" y="239134"/>
                      <a:pt x="516587" y="247363"/>
                    </a:cubicBezTo>
                    <a:cubicBezTo>
                      <a:pt x="516587" y="247089"/>
                      <a:pt x="516724" y="246952"/>
                      <a:pt x="516724" y="246678"/>
                    </a:cubicBezTo>
                    <a:cubicBezTo>
                      <a:pt x="513844" y="259982"/>
                      <a:pt x="511924" y="273287"/>
                      <a:pt x="509729" y="286454"/>
                    </a:cubicBezTo>
                    <a:close/>
                    <a:moveTo>
                      <a:pt x="321683" y="289472"/>
                    </a:moveTo>
                    <a:cubicBezTo>
                      <a:pt x="320448" y="293175"/>
                      <a:pt x="319077" y="296741"/>
                      <a:pt x="317979" y="300444"/>
                    </a:cubicBezTo>
                    <a:cubicBezTo>
                      <a:pt x="317568" y="301542"/>
                      <a:pt x="317294" y="302639"/>
                      <a:pt x="317019" y="303736"/>
                    </a:cubicBezTo>
                    <a:cubicBezTo>
                      <a:pt x="316059" y="306754"/>
                      <a:pt x="315236" y="309908"/>
                      <a:pt x="314276" y="312926"/>
                    </a:cubicBezTo>
                    <a:cubicBezTo>
                      <a:pt x="312356" y="319372"/>
                      <a:pt x="310298" y="325956"/>
                      <a:pt x="308515" y="332403"/>
                    </a:cubicBezTo>
                    <a:cubicBezTo>
                      <a:pt x="307692" y="335146"/>
                      <a:pt x="306732" y="338026"/>
                      <a:pt x="306047" y="340907"/>
                    </a:cubicBezTo>
                    <a:cubicBezTo>
                      <a:pt x="304400" y="347353"/>
                      <a:pt x="302755" y="353800"/>
                      <a:pt x="301246" y="360109"/>
                    </a:cubicBezTo>
                    <a:cubicBezTo>
                      <a:pt x="300560" y="362715"/>
                      <a:pt x="299874" y="365321"/>
                      <a:pt x="299326" y="367927"/>
                    </a:cubicBezTo>
                    <a:cubicBezTo>
                      <a:pt x="306869" y="360794"/>
                      <a:pt x="313865" y="353114"/>
                      <a:pt x="320723" y="345296"/>
                    </a:cubicBezTo>
                    <a:cubicBezTo>
                      <a:pt x="320723" y="345296"/>
                      <a:pt x="320723" y="345296"/>
                      <a:pt x="320723" y="345296"/>
                    </a:cubicBezTo>
                    <a:cubicBezTo>
                      <a:pt x="329089" y="335694"/>
                      <a:pt x="337045" y="325682"/>
                      <a:pt x="344726" y="315395"/>
                    </a:cubicBezTo>
                    <a:cubicBezTo>
                      <a:pt x="347606" y="311554"/>
                      <a:pt x="350349" y="307714"/>
                      <a:pt x="353092" y="303736"/>
                    </a:cubicBezTo>
                    <a:cubicBezTo>
                      <a:pt x="359127" y="295232"/>
                      <a:pt x="365162" y="286591"/>
                      <a:pt x="371198" y="277950"/>
                    </a:cubicBezTo>
                    <a:cubicBezTo>
                      <a:pt x="375312" y="271229"/>
                      <a:pt x="379564" y="264371"/>
                      <a:pt x="383679" y="257513"/>
                    </a:cubicBezTo>
                    <a:cubicBezTo>
                      <a:pt x="385736" y="254084"/>
                      <a:pt x="387794" y="250792"/>
                      <a:pt x="389988" y="247363"/>
                    </a:cubicBezTo>
                    <a:cubicBezTo>
                      <a:pt x="393692" y="241328"/>
                      <a:pt x="396846" y="235019"/>
                      <a:pt x="400001" y="228847"/>
                    </a:cubicBezTo>
                    <a:cubicBezTo>
                      <a:pt x="400001" y="228984"/>
                      <a:pt x="399864" y="229121"/>
                      <a:pt x="399864" y="229258"/>
                    </a:cubicBezTo>
                    <a:cubicBezTo>
                      <a:pt x="405076" y="218834"/>
                      <a:pt x="410014" y="208136"/>
                      <a:pt x="413991" y="197163"/>
                    </a:cubicBezTo>
                    <a:cubicBezTo>
                      <a:pt x="413991" y="197163"/>
                      <a:pt x="413991" y="197300"/>
                      <a:pt x="413991" y="197300"/>
                    </a:cubicBezTo>
                    <a:cubicBezTo>
                      <a:pt x="415912" y="191814"/>
                      <a:pt x="417557" y="186327"/>
                      <a:pt x="418929" y="180566"/>
                    </a:cubicBezTo>
                    <a:cubicBezTo>
                      <a:pt x="418929" y="180841"/>
                      <a:pt x="418792" y="180978"/>
                      <a:pt x="418792" y="181252"/>
                    </a:cubicBezTo>
                    <a:cubicBezTo>
                      <a:pt x="419341" y="178235"/>
                      <a:pt x="419752" y="175080"/>
                      <a:pt x="420164" y="172063"/>
                    </a:cubicBezTo>
                    <a:cubicBezTo>
                      <a:pt x="420164" y="172063"/>
                      <a:pt x="420164" y="172199"/>
                      <a:pt x="420164" y="172199"/>
                    </a:cubicBezTo>
                    <a:cubicBezTo>
                      <a:pt x="420164" y="172063"/>
                      <a:pt x="420164" y="172063"/>
                      <a:pt x="420164" y="171925"/>
                    </a:cubicBezTo>
                    <a:cubicBezTo>
                      <a:pt x="420164" y="171788"/>
                      <a:pt x="420164" y="171651"/>
                      <a:pt x="420164" y="171514"/>
                    </a:cubicBezTo>
                    <a:cubicBezTo>
                      <a:pt x="420164" y="171514"/>
                      <a:pt x="420164" y="171651"/>
                      <a:pt x="420164" y="171651"/>
                    </a:cubicBezTo>
                    <a:cubicBezTo>
                      <a:pt x="420301" y="169457"/>
                      <a:pt x="420301" y="167125"/>
                      <a:pt x="420301" y="164930"/>
                    </a:cubicBezTo>
                    <a:cubicBezTo>
                      <a:pt x="420301" y="165205"/>
                      <a:pt x="420301" y="165341"/>
                      <a:pt x="420301" y="165616"/>
                    </a:cubicBezTo>
                    <a:cubicBezTo>
                      <a:pt x="420301" y="164930"/>
                      <a:pt x="420164" y="164244"/>
                      <a:pt x="420026" y="163559"/>
                    </a:cubicBezTo>
                    <a:cubicBezTo>
                      <a:pt x="419752" y="162461"/>
                      <a:pt x="419478" y="161364"/>
                      <a:pt x="419204" y="160267"/>
                    </a:cubicBezTo>
                    <a:cubicBezTo>
                      <a:pt x="419204" y="160267"/>
                      <a:pt x="419204" y="160267"/>
                      <a:pt x="419204" y="160404"/>
                    </a:cubicBezTo>
                    <a:cubicBezTo>
                      <a:pt x="419204" y="160267"/>
                      <a:pt x="419066" y="160267"/>
                      <a:pt x="419066" y="160130"/>
                    </a:cubicBezTo>
                    <a:cubicBezTo>
                      <a:pt x="419066" y="159992"/>
                      <a:pt x="419066" y="159992"/>
                      <a:pt x="418929" y="159855"/>
                    </a:cubicBezTo>
                    <a:cubicBezTo>
                      <a:pt x="418929" y="159855"/>
                      <a:pt x="418929" y="159992"/>
                      <a:pt x="418929" y="159992"/>
                    </a:cubicBezTo>
                    <a:cubicBezTo>
                      <a:pt x="418518" y="158758"/>
                      <a:pt x="417969" y="157661"/>
                      <a:pt x="417420" y="156563"/>
                    </a:cubicBezTo>
                    <a:cubicBezTo>
                      <a:pt x="417557" y="156838"/>
                      <a:pt x="417695" y="156975"/>
                      <a:pt x="417695" y="157112"/>
                    </a:cubicBezTo>
                    <a:cubicBezTo>
                      <a:pt x="417420" y="156701"/>
                      <a:pt x="417146" y="156152"/>
                      <a:pt x="416872" y="155741"/>
                    </a:cubicBezTo>
                    <a:cubicBezTo>
                      <a:pt x="416597" y="155192"/>
                      <a:pt x="416186" y="154643"/>
                      <a:pt x="415775" y="154232"/>
                    </a:cubicBezTo>
                    <a:cubicBezTo>
                      <a:pt x="415500" y="153957"/>
                      <a:pt x="415226" y="153546"/>
                      <a:pt x="414814" y="153272"/>
                    </a:cubicBezTo>
                    <a:cubicBezTo>
                      <a:pt x="414540" y="152997"/>
                      <a:pt x="414266" y="152860"/>
                      <a:pt x="413991" y="152586"/>
                    </a:cubicBezTo>
                    <a:cubicBezTo>
                      <a:pt x="413580" y="152449"/>
                      <a:pt x="413306" y="152174"/>
                      <a:pt x="413031" y="152037"/>
                    </a:cubicBezTo>
                    <a:cubicBezTo>
                      <a:pt x="412620" y="151900"/>
                      <a:pt x="412208" y="151763"/>
                      <a:pt x="411660" y="151489"/>
                    </a:cubicBezTo>
                    <a:cubicBezTo>
                      <a:pt x="411248" y="151351"/>
                      <a:pt x="410974" y="151214"/>
                      <a:pt x="410562" y="151214"/>
                    </a:cubicBezTo>
                    <a:cubicBezTo>
                      <a:pt x="409602" y="150940"/>
                      <a:pt x="408642" y="150803"/>
                      <a:pt x="407545" y="150803"/>
                    </a:cubicBezTo>
                    <a:cubicBezTo>
                      <a:pt x="407545" y="150803"/>
                      <a:pt x="407682" y="150803"/>
                      <a:pt x="407682" y="150803"/>
                    </a:cubicBezTo>
                    <a:cubicBezTo>
                      <a:pt x="406448" y="150666"/>
                      <a:pt x="405350" y="150666"/>
                      <a:pt x="404116" y="150803"/>
                    </a:cubicBezTo>
                    <a:cubicBezTo>
                      <a:pt x="403704" y="150803"/>
                      <a:pt x="403156" y="150940"/>
                      <a:pt x="402744" y="150940"/>
                    </a:cubicBezTo>
                    <a:cubicBezTo>
                      <a:pt x="401510" y="151214"/>
                      <a:pt x="400275" y="151489"/>
                      <a:pt x="399041" y="152037"/>
                    </a:cubicBezTo>
                    <a:cubicBezTo>
                      <a:pt x="399178" y="152037"/>
                      <a:pt x="399315" y="152037"/>
                      <a:pt x="399315" y="151900"/>
                    </a:cubicBezTo>
                    <a:cubicBezTo>
                      <a:pt x="398767" y="152174"/>
                      <a:pt x="398218" y="152449"/>
                      <a:pt x="397532" y="152586"/>
                    </a:cubicBezTo>
                    <a:cubicBezTo>
                      <a:pt x="395749" y="153546"/>
                      <a:pt x="393966" y="154506"/>
                      <a:pt x="392320" y="155603"/>
                    </a:cubicBezTo>
                    <a:cubicBezTo>
                      <a:pt x="389851" y="157386"/>
                      <a:pt x="387382" y="159170"/>
                      <a:pt x="385051" y="161227"/>
                    </a:cubicBezTo>
                    <a:cubicBezTo>
                      <a:pt x="385188" y="161090"/>
                      <a:pt x="385325" y="160953"/>
                      <a:pt x="385462" y="160815"/>
                    </a:cubicBezTo>
                    <a:cubicBezTo>
                      <a:pt x="383267" y="162736"/>
                      <a:pt x="381347" y="164793"/>
                      <a:pt x="379427" y="166988"/>
                    </a:cubicBezTo>
                    <a:cubicBezTo>
                      <a:pt x="375449" y="171651"/>
                      <a:pt x="372020" y="176589"/>
                      <a:pt x="368591" y="181664"/>
                    </a:cubicBezTo>
                    <a:cubicBezTo>
                      <a:pt x="364202" y="188385"/>
                      <a:pt x="360225" y="195380"/>
                      <a:pt x="356658" y="202649"/>
                    </a:cubicBezTo>
                    <a:cubicBezTo>
                      <a:pt x="352269" y="211427"/>
                      <a:pt x="348155" y="220205"/>
                      <a:pt x="344314" y="229258"/>
                    </a:cubicBezTo>
                    <a:cubicBezTo>
                      <a:pt x="340337" y="238585"/>
                      <a:pt x="336770" y="247912"/>
                      <a:pt x="333204" y="257376"/>
                    </a:cubicBezTo>
                    <a:cubicBezTo>
                      <a:pt x="333204" y="257376"/>
                      <a:pt x="333204" y="257239"/>
                      <a:pt x="333204" y="257239"/>
                    </a:cubicBezTo>
                    <a:cubicBezTo>
                      <a:pt x="333204" y="257239"/>
                      <a:pt x="333204" y="257239"/>
                      <a:pt x="333204" y="257239"/>
                    </a:cubicBezTo>
                    <a:cubicBezTo>
                      <a:pt x="333204" y="257102"/>
                      <a:pt x="333204" y="257102"/>
                      <a:pt x="333341" y="256965"/>
                    </a:cubicBezTo>
                    <a:cubicBezTo>
                      <a:pt x="329226" y="267800"/>
                      <a:pt x="325386" y="278636"/>
                      <a:pt x="321683" y="289472"/>
                    </a:cubicBezTo>
                    <a:close/>
                    <a:moveTo>
                      <a:pt x="867717" y="500286"/>
                    </a:moveTo>
                    <a:cubicBezTo>
                      <a:pt x="866345" y="499601"/>
                      <a:pt x="864974" y="498778"/>
                      <a:pt x="863602" y="497818"/>
                    </a:cubicBezTo>
                    <a:cubicBezTo>
                      <a:pt x="862230" y="496720"/>
                      <a:pt x="861133" y="495760"/>
                      <a:pt x="859899" y="494663"/>
                    </a:cubicBezTo>
                    <a:cubicBezTo>
                      <a:pt x="857567" y="492468"/>
                      <a:pt x="855510" y="489862"/>
                      <a:pt x="853726" y="487119"/>
                    </a:cubicBezTo>
                    <a:cubicBezTo>
                      <a:pt x="851669" y="483827"/>
                      <a:pt x="849749" y="480398"/>
                      <a:pt x="848103" y="476969"/>
                    </a:cubicBezTo>
                    <a:cubicBezTo>
                      <a:pt x="845771" y="472169"/>
                      <a:pt x="843714" y="467231"/>
                      <a:pt x="841794" y="462156"/>
                    </a:cubicBezTo>
                    <a:cubicBezTo>
                      <a:pt x="840559" y="459138"/>
                      <a:pt x="839599" y="455984"/>
                      <a:pt x="838502" y="452829"/>
                    </a:cubicBezTo>
                    <a:cubicBezTo>
                      <a:pt x="836993" y="448714"/>
                      <a:pt x="835484" y="444462"/>
                      <a:pt x="833975" y="440348"/>
                    </a:cubicBezTo>
                    <a:cubicBezTo>
                      <a:pt x="833289" y="438290"/>
                      <a:pt x="832741" y="436232"/>
                      <a:pt x="832055" y="434175"/>
                    </a:cubicBezTo>
                    <a:cubicBezTo>
                      <a:pt x="830409" y="428826"/>
                      <a:pt x="828763" y="423614"/>
                      <a:pt x="827255" y="418265"/>
                    </a:cubicBezTo>
                    <a:cubicBezTo>
                      <a:pt x="825746" y="413327"/>
                      <a:pt x="824374" y="408389"/>
                      <a:pt x="822865" y="403451"/>
                    </a:cubicBezTo>
                    <a:cubicBezTo>
                      <a:pt x="822180" y="409624"/>
                      <a:pt x="821357" y="415796"/>
                      <a:pt x="820397" y="421831"/>
                    </a:cubicBezTo>
                    <a:cubicBezTo>
                      <a:pt x="818888" y="431295"/>
                      <a:pt x="817105" y="440622"/>
                      <a:pt x="814636" y="449948"/>
                    </a:cubicBezTo>
                    <a:cubicBezTo>
                      <a:pt x="813539" y="454064"/>
                      <a:pt x="812167" y="458315"/>
                      <a:pt x="810658" y="462430"/>
                    </a:cubicBezTo>
                    <a:cubicBezTo>
                      <a:pt x="809012" y="466957"/>
                      <a:pt x="807366" y="471483"/>
                      <a:pt x="805309" y="475735"/>
                    </a:cubicBezTo>
                    <a:cubicBezTo>
                      <a:pt x="803526" y="479164"/>
                      <a:pt x="801606" y="482456"/>
                      <a:pt x="799137" y="485473"/>
                    </a:cubicBezTo>
                    <a:cubicBezTo>
                      <a:pt x="797217" y="487942"/>
                      <a:pt x="795022" y="490411"/>
                      <a:pt x="792553" y="492331"/>
                    </a:cubicBezTo>
                    <a:cubicBezTo>
                      <a:pt x="790496" y="493840"/>
                      <a:pt x="788301" y="495486"/>
                      <a:pt x="785832" y="496309"/>
                    </a:cubicBezTo>
                    <a:cubicBezTo>
                      <a:pt x="782540" y="497269"/>
                      <a:pt x="779249" y="497954"/>
                      <a:pt x="775820" y="497543"/>
                    </a:cubicBezTo>
                    <a:cubicBezTo>
                      <a:pt x="773076" y="497269"/>
                      <a:pt x="770470" y="496720"/>
                      <a:pt x="768001" y="495486"/>
                    </a:cubicBezTo>
                    <a:cubicBezTo>
                      <a:pt x="764847" y="493840"/>
                      <a:pt x="762104" y="492057"/>
                      <a:pt x="759498" y="489725"/>
                    </a:cubicBezTo>
                    <a:cubicBezTo>
                      <a:pt x="757851" y="488216"/>
                      <a:pt x="756206" y="486708"/>
                      <a:pt x="754697" y="485062"/>
                    </a:cubicBezTo>
                    <a:cubicBezTo>
                      <a:pt x="753600" y="483827"/>
                      <a:pt x="752502" y="482456"/>
                      <a:pt x="751405" y="481084"/>
                    </a:cubicBezTo>
                    <a:cubicBezTo>
                      <a:pt x="748388" y="477106"/>
                      <a:pt x="745782" y="472992"/>
                      <a:pt x="743175" y="468740"/>
                    </a:cubicBezTo>
                    <a:cubicBezTo>
                      <a:pt x="740569" y="464488"/>
                      <a:pt x="738375" y="460099"/>
                      <a:pt x="736043" y="455709"/>
                    </a:cubicBezTo>
                    <a:cubicBezTo>
                      <a:pt x="733986" y="451732"/>
                      <a:pt x="732066" y="447891"/>
                      <a:pt x="730145" y="443777"/>
                    </a:cubicBezTo>
                    <a:cubicBezTo>
                      <a:pt x="727951" y="439250"/>
                      <a:pt x="726030" y="434587"/>
                      <a:pt x="724110" y="429923"/>
                    </a:cubicBezTo>
                    <a:cubicBezTo>
                      <a:pt x="720818" y="421694"/>
                      <a:pt x="717527" y="413464"/>
                      <a:pt x="714372" y="405371"/>
                    </a:cubicBezTo>
                    <a:cubicBezTo>
                      <a:pt x="713686" y="403726"/>
                      <a:pt x="713274" y="401942"/>
                      <a:pt x="712726" y="400297"/>
                    </a:cubicBezTo>
                    <a:cubicBezTo>
                      <a:pt x="712589" y="399885"/>
                      <a:pt x="712452" y="399474"/>
                      <a:pt x="712314" y="399062"/>
                    </a:cubicBezTo>
                    <a:cubicBezTo>
                      <a:pt x="711903" y="401942"/>
                      <a:pt x="711629" y="404686"/>
                      <a:pt x="711217" y="407429"/>
                    </a:cubicBezTo>
                    <a:cubicBezTo>
                      <a:pt x="709845" y="417579"/>
                      <a:pt x="707788" y="427729"/>
                      <a:pt x="705319" y="437741"/>
                    </a:cubicBezTo>
                    <a:cubicBezTo>
                      <a:pt x="703125" y="446519"/>
                      <a:pt x="700656" y="455298"/>
                      <a:pt x="696953" y="463528"/>
                    </a:cubicBezTo>
                    <a:cubicBezTo>
                      <a:pt x="695307" y="467093"/>
                      <a:pt x="693524" y="470660"/>
                      <a:pt x="691603" y="474089"/>
                    </a:cubicBezTo>
                    <a:cubicBezTo>
                      <a:pt x="689820" y="477106"/>
                      <a:pt x="687626" y="480124"/>
                      <a:pt x="684882" y="482318"/>
                    </a:cubicBezTo>
                    <a:cubicBezTo>
                      <a:pt x="683785" y="483416"/>
                      <a:pt x="682551" y="484376"/>
                      <a:pt x="681179" y="485199"/>
                    </a:cubicBezTo>
                    <a:cubicBezTo>
                      <a:pt x="679670" y="486159"/>
                      <a:pt x="678436" y="486708"/>
                      <a:pt x="676927" y="487531"/>
                    </a:cubicBezTo>
                    <a:cubicBezTo>
                      <a:pt x="675967" y="487942"/>
                      <a:pt x="674870" y="488354"/>
                      <a:pt x="673773" y="488491"/>
                    </a:cubicBezTo>
                    <a:cubicBezTo>
                      <a:pt x="673087" y="488628"/>
                      <a:pt x="672538" y="488765"/>
                      <a:pt x="671852" y="488902"/>
                    </a:cubicBezTo>
                    <a:cubicBezTo>
                      <a:pt x="671029" y="489039"/>
                      <a:pt x="670069" y="489039"/>
                      <a:pt x="669246" y="488902"/>
                    </a:cubicBezTo>
                    <a:cubicBezTo>
                      <a:pt x="666503" y="488902"/>
                      <a:pt x="663760" y="487805"/>
                      <a:pt x="661291" y="486708"/>
                    </a:cubicBezTo>
                    <a:cubicBezTo>
                      <a:pt x="658273" y="485473"/>
                      <a:pt x="655805" y="483279"/>
                      <a:pt x="653473" y="481084"/>
                    </a:cubicBezTo>
                    <a:cubicBezTo>
                      <a:pt x="652376" y="480124"/>
                      <a:pt x="651415" y="478752"/>
                      <a:pt x="650455" y="477655"/>
                    </a:cubicBezTo>
                    <a:cubicBezTo>
                      <a:pt x="649358" y="476421"/>
                      <a:pt x="648398" y="475049"/>
                      <a:pt x="647438" y="473677"/>
                    </a:cubicBezTo>
                    <a:cubicBezTo>
                      <a:pt x="644694" y="469700"/>
                      <a:pt x="642500" y="465585"/>
                      <a:pt x="640305" y="461333"/>
                    </a:cubicBezTo>
                    <a:cubicBezTo>
                      <a:pt x="637288" y="455709"/>
                      <a:pt x="634682" y="449948"/>
                      <a:pt x="632350" y="444051"/>
                    </a:cubicBezTo>
                    <a:cubicBezTo>
                      <a:pt x="630567" y="439387"/>
                      <a:pt x="628647" y="434724"/>
                      <a:pt x="626864" y="430061"/>
                    </a:cubicBezTo>
                    <a:cubicBezTo>
                      <a:pt x="626041" y="428003"/>
                      <a:pt x="625218" y="425809"/>
                      <a:pt x="624532" y="423614"/>
                    </a:cubicBezTo>
                    <a:cubicBezTo>
                      <a:pt x="621926" y="415384"/>
                      <a:pt x="619457" y="407155"/>
                      <a:pt x="616851" y="398788"/>
                    </a:cubicBezTo>
                    <a:cubicBezTo>
                      <a:pt x="616714" y="398239"/>
                      <a:pt x="616577" y="397691"/>
                      <a:pt x="616440" y="397142"/>
                    </a:cubicBezTo>
                    <a:cubicBezTo>
                      <a:pt x="616028" y="395496"/>
                      <a:pt x="615754" y="393713"/>
                      <a:pt x="615342" y="392067"/>
                    </a:cubicBezTo>
                    <a:cubicBezTo>
                      <a:pt x="614108" y="386718"/>
                      <a:pt x="612873" y="381368"/>
                      <a:pt x="611639" y="376019"/>
                    </a:cubicBezTo>
                    <a:cubicBezTo>
                      <a:pt x="610953" y="372728"/>
                      <a:pt x="610130" y="369436"/>
                      <a:pt x="609307" y="366144"/>
                    </a:cubicBezTo>
                    <a:cubicBezTo>
                      <a:pt x="608896" y="364087"/>
                      <a:pt x="608622" y="362029"/>
                      <a:pt x="608347" y="359972"/>
                    </a:cubicBezTo>
                    <a:cubicBezTo>
                      <a:pt x="608073" y="358326"/>
                      <a:pt x="607799" y="356543"/>
                      <a:pt x="607524" y="354897"/>
                    </a:cubicBezTo>
                    <a:cubicBezTo>
                      <a:pt x="606838" y="357503"/>
                      <a:pt x="606015" y="360246"/>
                      <a:pt x="605330" y="362852"/>
                    </a:cubicBezTo>
                    <a:cubicBezTo>
                      <a:pt x="602449" y="372865"/>
                      <a:pt x="599295" y="382877"/>
                      <a:pt x="595866" y="392753"/>
                    </a:cubicBezTo>
                    <a:cubicBezTo>
                      <a:pt x="592437" y="402766"/>
                      <a:pt x="588459" y="412641"/>
                      <a:pt x="584207" y="422380"/>
                    </a:cubicBezTo>
                    <a:cubicBezTo>
                      <a:pt x="580504" y="431158"/>
                      <a:pt x="576252" y="439525"/>
                      <a:pt x="571314" y="447617"/>
                    </a:cubicBezTo>
                    <a:cubicBezTo>
                      <a:pt x="569256" y="451183"/>
                      <a:pt x="566925" y="454612"/>
                      <a:pt x="564593" y="458041"/>
                    </a:cubicBezTo>
                    <a:cubicBezTo>
                      <a:pt x="561850" y="462019"/>
                      <a:pt x="558695" y="465722"/>
                      <a:pt x="555266" y="469014"/>
                    </a:cubicBezTo>
                    <a:cubicBezTo>
                      <a:pt x="552660" y="471483"/>
                      <a:pt x="549917" y="473951"/>
                      <a:pt x="546900" y="475872"/>
                    </a:cubicBezTo>
                    <a:cubicBezTo>
                      <a:pt x="545391" y="476832"/>
                      <a:pt x="543882" y="477792"/>
                      <a:pt x="542236" y="478615"/>
                    </a:cubicBezTo>
                    <a:cubicBezTo>
                      <a:pt x="540453" y="479438"/>
                      <a:pt x="539219" y="479850"/>
                      <a:pt x="537298" y="480535"/>
                    </a:cubicBezTo>
                    <a:cubicBezTo>
                      <a:pt x="535927" y="480947"/>
                      <a:pt x="534281" y="481221"/>
                      <a:pt x="532772" y="481358"/>
                    </a:cubicBezTo>
                    <a:cubicBezTo>
                      <a:pt x="531126" y="481633"/>
                      <a:pt x="529480" y="481496"/>
                      <a:pt x="527971" y="481496"/>
                    </a:cubicBezTo>
                    <a:cubicBezTo>
                      <a:pt x="526326" y="481496"/>
                      <a:pt x="524817" y="481221"/>
                      <a:pt x="523308" y="480947"/>
                    </a:cubicBezTo>
                    <a:cubicBezTo>
                      <a:pt x="521388" y="480673"/>
                      <a:pt x="519879" y="479987"/>
                      <a:pt x="518096" y="479301"/>
                    </a:cubicBezTo>
                    <a:cubicBezTo>
                      <a:pt x="516450" y="478615"/>
                      <a:pt x="514941" y="477518"/>
                      <a:pt x="513432" y="476558"/>
                    </a:cubicBezTo>
                    <a:cubicBezTo>
                      <a:pt x="512335" y="475872"/>
                      <a:pt x="511375" y="475186"/>
                      <a:pt x="510552" y="474226"/>
                    </a:cubicBezTo>
                    <a:cubicBezTo>
                      <a:pt x="507946" y="471894"/>
                      <a:pt x="505477" y="469288"/>
                      <a:pt x="503557" y="466271"/>
                    </a:cubicBezTo>
                    <a:cubicBezTo>
                      <a:pt x="501362" y="462842"/>
                      <a:pt x="499579" y="459138"/>
                      <a:pt x="497933" y="455435"/>
                    </a:cubicBezTo>
                    <a:cubicBezTo>
                      <a:pt x="495876" y="450635"/>
                      <a:pt x="494642" y="445697"/>
                      <a:pt x="493544" y="440622"/>
                    </a:cubicBezTo>
                    <a:cubicBezTo>
                      <a:pt x="491624" y="432118"/>
                      <a:pt x="490801" y="423477"/>
                      <a:pt x="490115" y="414699"/>
                    </a:cubicBezTo>
                    <a:cubicBezTo>
                      <a:pt x="489704" y="407703"/>
                      <a:pt x="489567" y="400845"/>
                      <a:pt x="489567" y="393850"/>
                    </a:cubicBezTo>
                    <a:cubicBezTo>
                      <a:pt x="489292" y="394399"/>
                      <a:pt x="488881" y="394810"/>
                      <a:pt x="488606" y="395359"/>
                    </a:cubicBezTo>
                    <a:cubicBezTo>
                      <a:pt x="485726" y="399748"/>
                      <a:pt x="482846" y="404000"/>
                      <a:pt x="479965" y="408252"/>
                    </a:cubicBezTo>
                    <a:cubicBezTo>
                      <a:pt x="474342" y="416482"/>
                      <a:pt x="468307" y="424300"/>
                      <a:pt x="461997" y="431981"/>
                    </a:cubicBezTo>
                    <a:cubicBezTo>
                      <a:pt x="459254" y="435410"/>
                      <a:pt x="456374" y="438564"/>
                      <a:pt x="453494" y="441856"/>
                    </a:cubicBezTo>
                    <a:cubicBezTo>
                      <a:pt x="450065" y="445560"/>
                      <a:pt x="446361" y="448851"/>
                      <a:pt x="442521" y="452143"/>
                    </a:cubicBezTo>
                    <a:cubicBezTo>
                      <a:pt x="439366" y="454749"/>
                      <a:pt x="436074" y="457218"/>
                      <a:pt x="432645" y="459413"/>
                    </a:cubicBezTo>
                    <a:cubicBezTo>
                      <a:pt x="429765" y="461333"/>
                      <a:pt x="426610" y="462430"/>
                      <a:pt x="423318" y="463528"/>
                    </a:cubicBezTo>
                    <a:cubicBezTo>
                      <a:pt x="420026" y="464625"/>
                      <a:pt x="416597" y="464899"/>
                      <a:pt x="413168" y="465036"/>
                    </a:cubicBezTo>
                    <a:cubicBezTo>
                      <a:pt x="409739" y="465173"/>
                      <a:pt x="406585" y="464213"/>
                      <a:pt x="403430" y="462842"/>
                    </a:cubicBezTo>
                    <a:cubicBezTo>
                      <a:pt x="401098" y="461882"/>
                      <a:pt x="398767" y="460235"/>
                      <a:pt x="396983" y="458453"/>
                    </a:cubicBezTo>
                    <a:cubicBezTo>
                      <a:pt x="395886" y="457493"/>
                      <a:pt x="394789" y="456395"/>
                      <a:pt x="393829" y="455161"/>
                    </a:cubicBezTo>
                    <a:cubicBezTo>
                      <a:pt x="392869" y="453926"/>
                      <a:pt x="392183" y="452829"/>
                      <a:pt x="391223" y="451457"/>
                    </a:cubicBezTo>
                    <a:cubicBezTo>
                      <a:pt x="389577" y="448851"/>
                      <a:pt x="388617" y="445834"/>
                      <a:pt x="387657" y="442954"/>
                    </a:cubicBezTo>
                    <a:cubicBezTo>
                      <a:pt x="386422" y="439113"/>
                      <a:pt x="385599" y="434861"/>
                      <a:pt x="385325" y="430746"/>
                    </a:cubicBezTo>
                    <a:cubicBezTo>
                      <a:pt x="384914" y="421557"/>
                      <a:pt x="385462" y="412504"/>
                      <a:pt x="386834" y="403451"/>
                    </a:cubicBezTo>
                    <a:cubicBezTo>
                      <a:pt x="388343" y="393302"/>
                      <a:pt x="390263" y="383015"/>
                      <a:pt x="392594" y="373002"/>
                    </a:cubicBezTo>
                    <a:cubicBezTo>
                      <a:pt x="392732" y="372316"/>
                      <a:pt x="392869" y="371493"/>
                      <a:pt x="393143" y="370807"/>
                    </a:cubicBezTo>
                    <a:cubicBezTo>
                      <a:pt x="388617" y="376431"/>
                      <a:pt x="383953" y="381917"/>
                      <a:pt x="379153" y="387267"/>
                    </a:cubicBezTo>
                    <a:cubicBezTo>
                      <a:pt x="372569" y="394536"/>
                      <a:pt x="365711" y="401531"/>
                      <a:pt x="358442" y="408115"/>
                    </a:cubicBezTo>
                    <a:cubicBezTo>
                      <a:pt x="355287" y="410995"/>
                      <a:pt x="351995" y="413876"/>
                      <a:pt x="348566" y="416482"/>
                    </a:cubicBezTo>
                    <a:cubicBezTo>
                      <a:pt x="344726" y="419499"/>
                      <a:pt x="340748" y="422516"/>
                      <a:pt x="336633" y="425260"/>
                    </a:cubicBezTo>
                    <a:cubicBezTo>
                      <a:pt x="333204" y="427454"/>
                      <a:pt x="329638" y="429512"/>
                      <a:pt x="325935" y="431295"/>
                    </a:cubicBezTo>
                    <a:cubicBezTo>
                      <a:pt x="322368" y="432941"/>
                      <a:pt x="318528" y="434038"/>
                      <a:pt x="314687" y="434998"/>
                    </a:cubicBezTo>
                    <a:cubicBezTo>
                      <a:pt x="313042" y="435410"/>
                      <a:pt x="311396" y="435547"/>
                      <a:pt x="309613" y="435684"/>
                    </a:cubicBezTo>
                    <a:cubicBezTo>
                      <a:pt x="308515" y="435821"/>
                      <a:pt x="307281" y="435821"/>
                      <a:pt x="306184" y="435684"/>
                    </a:cubicBezTo>
                    <a:cubicBezTo>
                      <a:pt x="304538" y="435410"/>
                      <a:pt x="303440" y="435273"/>
                      <a:pt x="301794" y="434861"/>
                    </a:cubicBezTo>
                    <a:cubicBezTo>
                      <a:pt x="300149" y="434450"/>
                      <a:pt x="298640" y="433627"/>
                      <a:pt x="297131" y="432803"/>
                    </a:cubicBezTo>
                    <a:cubicBezTo>
                      <a:pt x="295074" y="431706"/>
                      <a:pt x="293291" y="430198"/>
                      <a:pt x="291507" y="428689"/>
                    </a:cubicBezTo>
                    <a:cubicBezTo>
                      <a:pt x="289724" y="427043"/>
                      <a:pt x="288627" y="424986"/>
                      <a:pt x="287530" y="422928"/>
                    </a:cubicBezTo>
                    <a:cubicBezTo>
                      <a:pt x="286433" y="420596"/>
                      <a:pt x="285747" y="418128"/>
                      <a:pt x="285061" y="415658"/>
                    </a:cubicBezTo>
                    <a:cubicBezTo>
                      <a:pt x="284238" y="412367"/>
                      <a:pt x="283964" y="409075"/>
                      <a:pt x="283689" y="405783"/>
                    </a:cubicBezTo>
                    <a:cubicBezTo>
                      <a:pt x="283415" y="402491"/>
                      <a:pt x="283826" y="399062"/>
                      <a:pt x="284101" y="395771"/>
                    </a:cubicBezTo>
                    <a:cubicBezTo>
                      <a:pt x="284238" y="394399"/>
                      <a:pt x="284375" y="393027"/>
                      <a:pt x="284512" y="391793"/>
                    </a:cubicBezTo>
                    <a:cubicBezTo>
                      <a:pt x="280397" y="394536"/>
                      <a:pt x="276146" y="396868"/>
                      <a:pt x="271757" y="399062"/>
                    </a:cubicBezTo>
                    <a:cubicBezTo>
                      <a:pt x="264350" y="402491"/>
                      <a:pt x="256257" y="404960"/>
                      <a:pt x="248165" y="405783"/>
                    </a:cubicBezTo>
                    <a:cubicBezTo>
                      <a:pt x="244873" y="406195"/>
                      <a:pt x="241444" y="405920"/>
                      <a:pt x="238152" y="405646"/>
                    </a:cubicBezTo>
                    <a:cubicBezTo>
                      <a:pt x="234038" y="405235"/>
                      <a:pt x="230197" y="404137"/>
                      <a:pt x="226356" y="402766"/>
                    </a:cubicBezTo>
                    <a:cubicBezTo>
                      <a:pt x="220184" y="400571"/>
                      <a:pt x="215246" y="395771"/>
                      <a:pt x="211406" y="390696"/>
                    </a:cubicBezTo>
                    <a:cubicBezTo>
                      <a:pt x="209349" y="388090"/>
                      <a:pt x="207840" y="385072"/>
                      <a:pt x="206606" y="382055"/>
                    </a:cubicBezTo>
                    <a:cubicBezTo>
                      <a:pt x="205920" y="380546"/>
                      <a:pt x="205508" y="378626"/>
                      <a:pt x="204959" y="377117"/>
                    </a:cubicBezTo>
                    <a:cubicBezTo>
                      <a:pt x="204274" y="374648"/>
                      <a:pt x="203999" y="372042"/>
                      <a:pt x="203588" y="369573"/>
                    </a:cubicBezTo>
                    <a:cubicBezTo>
                      <a:pt x="203039" y="365458"/>
                      <a:pt x="202765" y="361206"/>
                      <a:pt x="202765" y="357091"/>
                    </a:cubicBezTo>
                    <a:cubicBezTo>
                      <a:pt x="202765" y="352702"/>
                      <a:pt x="203177" y="348313"/>
                      <a:pt x="203588" y="343924"/>
                    </a:cubicBezTo>
                    <a:cubicBezTo>
                      <a:pt x="204685" y="333088"/>
                      <a:pt x="206194" y="322390"/>
                      <a:pt x="207977" y="311691"/>
                    </a:cubicBezTo>
                    <a:cubicBezTo>
                      <a:pt x="209486" y="302913"/>
                      <a:pt x="211269" y="294272"/>
                      <a:pt x="213052" y="285631"/>
                    </a:cubicBezTo>
                    <a:cubicBezTo>
                      <a:pt x="214561" y="278087"/>
                      <a:pt x="216069" y="270543"/>
                      <a:pt x="217715" y="263137"/>
                    </a:cubicBezTo>
                    <a:cubicBezTo>
                      <a:pt x="218127" y="261217"/>
                      <a:pt x="218675" y="259296"/>
                      <a:pt x="219087" y="257513"/>
                    </a:cubicBezTo>
                    <a:cubicBezTo>
                      <a:pt x="220322" y="252713"/>
                      <a:pt x="221693" y="247912"/>
                      <a:pt x="222927" y="242974"/>
                    </a:cubicBezTo>
                    <a:cubicBezTo>
                      <a:pt x="223339" y="241603"/>
                      <a:pt x="223613" y="240231"/>
                      <a:pt x="224025" y="238722"/>
                    </a:cubicBezTo>
                    <a:cubicBezTo>
                      <a:pt x="223202" y="239408"/>
                      <a:pt x="222379" y="240231"/>
                      <a:pt x="221693" y="240917"/>
                    </a:cubicBezTo>
                    <a:cubicBezTo>
                      <a:pt x="214286" y="247775"/>
                      <a:pt x="206606" y="254084"/>
                      <a:pt x="198787" y="260531"/>
                    </a:cubicBezTo>
                    <a:cubicBezTo>
                      <a:pt x="191792" y="266154"/>
                      <a:pt x="184660" y="271504"/>
                      <a:pt x="176979" y="276304"/>
                    </a:cubicBezTo>
                    <a:cubicBezTo>
                      <a:pt x="172864" y="278910"/>
                      <a:pt x="168612" y="281242"/>
                      <a:pt x="164360" y="283574"/>
                    </a:cubicBezTo>
                    <a:cubicBezTo>
                      <a:pt x="160382" y="285768"/>
                      <a:pt x="156405" y="287688"/>
                      <a:pt x="152153" y="289197"/>
                    </a:cubicBezTo>
                    <a:cubicBezTo>
                      <a:pt x="149821" y="289883"/>
                      <a:pt x="147627" y="290569"/>
                      <a:pt x="145295" y="291117"/>
                    </a:cubicBezTo>
                    <a:cubicBezTo>
                      <a:pt x="143649" y="291529"/>
                      <a:pt x="142003" y="291803"/>
                      <a:pt x="140357" y="291940"/>
                    </a:cubicBezTo>
                    <a:cubicBezTo>
                      <a:pt x="137065" y="292489"/>
                      <a:pt x="133362" y="292626"/>
                      <a:pt x="129933" y="292352"/>
                    </a:cubicBezTo>
                    <a:cubicBezTo>
                      <a:pt x="126641" y="292078"/>
                      <a:pt x="123212" y="291666"/>
                      <a:pt x="120332" y="290294"/>
                    </a:cubicBezTo>
                    <a:cubicBezTo>
                      <a:pt x="117040" y="288785"/>
                      <a:pt x="114022" y="287003"/>
                      <a:pt x="111554" y="284534"/>
                    </a:cubicBezTo>
                    <a:cubicBezTo>
                      <a:pt x="110182" y="283162"/>
                      <a:pt x="109222" y="282202"/>
                      <a:pt x="107987" y="280830"/>
                    </a:cubicBezTo>
                    <a:cubicBezTo>
                      <a:pt x="106890" y="279596"/>
                      <a:pt x="106067" y="278087"/>
                      <a:pt x="105244" y="276716"/>
                    </a:cubicBezTo>
                    <a:cubicBezTo>
                      <a:pt x="103873" y="274521"/>
                      <a:pt x="103050" y="271915"/>
                      <a:pt x="102501" y="269446"/>
                    </a:cubicBezTo>
                    <a:cubicBezTo>
                      <a:pt x="101815" y="265743"/>
                      <a:pt x="101541" y="262177"/>
                      <a:pt x="101267" y="258336"/>
                    </a:cubicBezTo>
                    <a:cubicBezTo>
                      <a:pt x="101129" y="253398"/>
                      <a:pt x="101815" y="248735"/>
                      <a:pt x="102638" y="243934"/>
                    </a:cubicBezTo>
                    <a:cubicBezTo>
                      <a:pt x="103461" y="239820"/>
                      <a:pt x="104558" y="235705"/>
                      <a:pt x="105518" y="231590"/>
                    </a:cubicBezTo>
                    <a:cubicBezTo>
                      <a:pt x="106616" y="226927"/>
                      <a:pt x="108125" y="222263"/>
                      <a:pt x="109633" y="217600"/>
                    </a:cubicBezTo>
                    <a:cubicBezTo>
                      <a:pt x="111005" y="213211"/>
                      <a:pt x="112514" y="208684"/>
                      <a:pt x="114160" y="204295"/>
                    </a:cubicBezTo>
                    <a:cubicBezTo>
                      <a:pt x="117451" y="195380"/>
                      <a:pt x="120743" y="186464"/>
                      <a:pt x="124035" y="177549"/>
                    </a:cubicBezTo>
                    <a:cubicBezTo>
                      <a:pt x="125955" y="172063"/>
                      <a:pt x="128561" y="166850"/>
                      <a:pt x="130893" y="161501"/>
                    </a:cubicBezTo>
                    <a:cubicBezTo>
                      <a:pt x="134322" y="153546"/>
                      <a:pt x="137614" y="145728"/>
                      <a:pt x="141043" y="137773"/>
                    </a:cubicBezTo>
                    <a:cubicBezTo>
                      <a:pt x="141729" y="136264"/>
                      <a:pt x="142552" y="134755"/>
                      <a:pt x="143237" y="133383"/>
                    </a:cubicBezTo>
                    <a:cubicBezTo>
                      <a:pt x="145432" y="128857"/>
                      <a:pt x="147764" y="124331"/>
                      <a:pt x="149958" y="119667"/>
                    </a:cubicBezTo>
                    <a:cubicBezTo>
                      <a:pt x="153524" y="112535"/>
                      <a:pt x="157091" y="105403"/>
                      <a:pt x="160657" y="98270"/>
                    </a:cubicBezTo>
                    <a:cubicBezTo>
                      <a:pt x="161480" y="96625"/>
                      <a:pt x="162303" y="94979"/>
                      <a:pt x="163263" y="93470"/>
                    </a:cubicBezTo>
                    <a:cubicBezTo>
                      <a:pt x="165732" y="88944"/>
                      <a:pt x="168063" y="84417"/>
                      <a:pt x="170669" y="80028"/>
                    </a:cubicBezTo>
                    <a:cubicBezTo>
                      <a:pt x="173961" y="73993"/>
                      <a:pt x="177253" y="67958"/>
                      <a:pt x="180545" y="61923"/>
                    </a:cubicBezTo>
                    <a:cubicBezTo>
                      <a:pt x="180271" y="61786"/>
                      <a:pt x="179859" y="61649"/>
                      <a:pt x="179585" y="61512"/>
                    </a:cubicBezTo>
                    <a:cubicBezTo>
                      <a:pt x="178213" y="63020"/>
                      <a:pt x="176979" y="64666"/>
                      <a:pt x="175607" y="66175"/>
                    </a:cubicBezTo>
                    <a:cubicBezTo>
                      <a:pt x="171630" y="70838"/>
                      <a:pt x="167378" y="75365"/>
                      <a:pt x="163263" y="79891"/>
                    </a:cubicBezTo>
                    <a:cubicBezTo>
                      <a:pt x="159971" y="83457"/>
                      <a:pt x="156542" y="87161"/>
                      <a:pt x="153250" y="90727"/>
                    </a:cubicBezTo>
                    <a:cubicBezTo>
                      <a:pt x="152016" y="92098"/>
                      <a:pt x="150644" y="93470"/>
                      <a:pt x="149273" y="94841"/>
                    </a:cubicBezTo>
                    <a:cubicBezTo>
                      <a:pt x="142552" y="101425"/>
                      <a:pt x="135968" y="108009"/>
                      <a:pt x="129247" y="114593"/>
                    </a:cubicBezTo>
                    <a:cubicBezTo>
                      <a:pt x="127053" y="116787"/>
                      <a:pt x="124858" y="118982"/>
                      <a:pt x="122526" y="121313"/>
                    </a:cubicBezTo>
                    <a:cubicBezTo>
                      <a:pt x="121018" y="122822"/>
                      <a:pt x="119372" y="124057"/>
                      <a:pt x="117863" y="125565"/>
                    </a:cubicBezTo>
                    <a:cubicBezTo>
                      <a:pt x="110456" y="132423"/>
                      <a:pt x="103050" y="139144"/>
                      <a:pt x="95643" y="146002"/>
                    </a:cubicBezTo>
                    <a:cubicBezTo>
                      <a:pt x="91802" y="149431"/>
                      <a:pt x="87825" y="152860"/>
                      <a:pt x="83984" y="156289"/>
                    </a:cubicBezTo>
                    <a:cubicBezTo>
                      <a:pt x="77126" y="162187"/>
                      <a:pt x="70268" y="168085"/>
                      <a:pt x="63548" y="173983"/>
                    </a:cubicBezTo>
                    <a:cubicBezTo>
                      <a:pt x="61627" y="175628"/>
                      <a:pt x="59707" y="177137"/>
                      <a:pt x="57787" y="178783"/>
                    </a:cubicBezTo>
                    <a:cubicBezTo>
                      <a:pt x="54221" y="181664"/>
                      <a:pt x="50654" y="184544"/>
                      <a:pt x="46951" y="187424"/>
                    </a:cubicBezTo>
                    <a:cubicBezTo>
                      <a:pt x="43796" y="189756"/>
                      <a:pt x="40367" y="191951"/>
                      <a:pt x="36938" y="193871"/>
                    </a:cubicBezTo>
                    <a:cubicBezTo>
                      <a:pt x="32687" y="196340"/>
                      <a:pt x="28297" y="198809"/>
                      <a:pt x="23771" y="200455"/>
                    </a:cubicBezTo>
                    <a:cubicBezTo>
                      <a:pt x="22674" y="200866"/>
                      <a:pt x="21714" y="201140"/>
                      <a:pt x="20479" y="201415"/>
                    </a:cubicBezTo>
                    <a:cubicBezTo>
                      <a:pt x="18833" y="201689"/>
                      <a:pt x="17187" y="202101"/>
                      <a:pt x="15542" y="202101"/>
                    </a:cubicBezTo>
                    <a:cubicBezTo>
                      <a:pt x="14170" y="202101"/>
                      <a:pt x="13210" y="201963"/>
                      <a:pt x="11838" y="201826"/>
                    </a:cubicBezTo>
                    <a:cubicBezTo>
                      <a:pt x="10467" y="201689"/>
                      <a:pt x="9232" y="201278"/>
                      <a:pt x="7998" y="200866"/>
                    </a:cubicBezTo>
                    <a:cubicBezTo>
                      <a:pt x="6489" y="200318"/>
                      <a:pt x="4706" y="199495"/>
                      <a:pt x="3471" y="198260"/>
                    </a:cubicBezTo>
                    <a:cubicBezTo>
                      <a:pt x="3060" y="197711"/>
                      <a:pt x="2237" y="197163"/>
                      <a:pt x="1826" y="196477"/>
                    </a:cubicBezTo>
                    <a:cubicBezTo>
                      <a:pt x="1551" y="195791"/>
                      <a:pt x="1140" y="195243"/>
                      <a:pt x="865" y="194557"/>
                    </a:cubicBezTo>
                    <a:cubicBezTo>
                      <a:pt x="591" y="193871"/>
                      <a:pt x="454" y="193048"/>
                      <a:pt x="317" y="192362"/>
                    </a:cubicBezTo>
                    <a:cubicBezTo>
                      <a:pt x="-232" y="189893"/>
                      <a:pt x="42" y="187287"/>
                      <a:pt x="317" y="184818"/>
                    </a:cubicBezTo>
                    <a:cubicBezTo>
                      <a:pt x="591" y="181801"/>
                      <a:pt x="1688" y="178921"/>
                      <a:pt x="2923" y="176040"/>
                    </a:cubicBezTo>
                    <a:cubicBezTo>
                      <a:pt x="3609" y="174669"/>
                      <a:pt x="4432" y="173160"/>
                      <a:pt x="5117" y="171788"/>
                    </a:cubicBezTo>
                    <a:cubicBezTo>
                      <a:pt x="6077" y="169868"/>
                      <a:pt x="7175" y="167948"/>
                      <a:pt x="8272" y="166165"/>
                    </a:cubicBezTo>
                    <a:cubicBezTo>
                      <a:pt x="10878" y="161501"/>
                      <a:pt x="13896" y="157249"/>
                      <a:pt x="16913" y="152860"/>
                    </a:cubicBezTo>
                    <a:cubicBezTo>
                      <a:pt x="21165" y="146276"/>
                      <a:pt x="25691" y="139830"/>
                      <a:pt x="30080" y="133383"/>
                    </a:cubicBezTo>
                    <a:cubicBezTo>
                      <a:pt x="31452" y="131463"/>
                      <a:pt x="32961" y="129680"/>
                      <a:pt x="34332" y="127760"/>
                    </a:cubicBezTo>
                    <a:cubicBezTo>
                      <a:pt x="37624" y="123371"/>
                      <a:pt x="41053" y="118982"/>
                      <a:pt x="44345" y="114593"/>
                    </a:cubicBezTo>
                    <a:cubicBezTo>
                      <a:pt x="53261" y="102660"/>
                      <a:pt x="63136" y="91275"/>
                      <a:pt x="73697" y="80714"/>
                    </a:cubicBezTo>
                    <a:cubicBezTo>
                      <a:pt x="79595" y="74679"/>
                      <a:pt x="85905" y="69193"/>
                      <a:pt x="92625" y="63980"/>
                    </a:cubicBezTo>
                    <a:cubicBezTo>
                      <a:pt x="98935" y="59042"/>
                      <a:pt x="105793" y="54928"/>
                      <a:pt x="113199" y="51636"/>
                    </a:cubicBezTo>
                    <a:cubicBezTo>
                      <a:pt x="120057" y="48619"/>
                      <a:pt x="127327" y="47247"/>
                      <a:pt x="134734" y="46424"/>
                    </a:cubicBezTo>
                    <a:cubicBezTo>
                      <a:pt x="141180" y="45738"/>
                      <a:pt x="147489" y="46424"/>
                      <a:pt x="153799" y="47521"/>
                    </a:cubicBezTo>
                    <a:cubicBezTo>
                      <a:pt x="156679" y="48070"/>
                      <a:pt x="159697" y="48481"/>
                      <a:pt x="162577" y="49167"/>
                    </a:cubicBezTo>
                    <a:cubicBezTo>
                      <a:pt x="164634" y="49579"/>
                      <a:pt x="166829" y="50127"/>
                      <a:pt x="168886" y="50676"/>
                    </a:cubicBezTo>
                    <a:cubicBezTo>
                      <a:pt x="170258" y="51087"/>
                      <a:pt x="171630" y="51499"/>
                      <a:pt x="173001" y="51910"/>
                    </a:cubicBezTo>
                    <a:cubicBezTo>
                      <a:pt x="173824" y="52184"/>
                      <a:pt x="174647" y="52459"/>
                      <a:pt x="175470" y="52733"/>
                    </a:cubicBezTo>
                    <a:cubicBezTo>
                      <a:pt x="179448" y="48207"/>
                      <a:pt x="183288" y="43544"/>
                      <a:pt x="187129" y="39017"/>
                    </a:cubicBezTo>
                    <a:cubicBezTo>
                      <a:pt x="190695" y="34765"/>
                      <a:pt x="194261" y="30513"/>
                      <a:pt x="197827" y="26261"/>
                    </a:cubicBezTo>
                    <a:cubicBezTo>
                      <a:pt x="201805" y="21598"/>
                      <a:pt x="205782" y="16797"/>
                      <a:pt x="209623" y="11997"/>
                    </a:cubicBezTo>
                    <a:cubicBezTo>
                      <a:pt x="210172" y="11174"/>
                      <a:pt x="210583" y="10351"/>
                      <a:pt x="211132" y="9528"/>
                    </a:cubicBezTo>
                    <a:cubicBezTo>
                      <a:pt x="212778" y="6785"/>
                      <a:pt x="214698" y="4178"/>
                      <a:pt x="216481" y="1573"/>
                    </a:cubicBezTo>
                    <a:cubicBezTo>
                      <a:pt x="217715" y="-73"/>
                      <a:pt x="220184" y="-485"/>
                      <a:pt x="221830" y="613"/>
                    </a:cubicBezTo>
                    <a:cubicBezTo>
                      <a:pt x="223613" y="1573"/>
                      <a:pt x="224436" y="3904"/>
                      <a:pt x="223613" y="5825"/>
                    </a:cubicBezTo>
                    <a:cubicBezTo>
                      <a:pt x="223065" y="7196"/>
                      <a:pt x="222516" y="8568"/>
                      <a:pt x="221693" y="9802"/>
                    </a:cubicBezTo>
                    <a:cubicBezTo>
                      <a:pt x="220733" y="11311"/>
                      <a:pt x="219910" y="12683"/>
                      <a:pt x="218813" y="14191"/>
                    </a:cubicBezTo>
                    <a:cubicBezTo>
                      <a:pt x="217578" y="15974"/>
                      <a:pt x="216207" y="17758"/>
                      <a:pt x="214835" y="19403"/>
                    </a:cubicBezTo>
                    <a:cubicBezTo>
                      <a:pt x="214149" y="20638"/>
                      <a:pt x="213326" y="22009"/>
                      <a:pt x="212640" y="23244"/>
                    </a:cubicBezTo>
                    <a:cubicBezTo>
                      <a:pt x="210720" y="26536"/>
                      <a:pt x="208663" y="29690"/>
                      <a:pt x="206880" y="32982"/>
                    </a:cubicBezTo>
                    <a:cubicBezTo>
                      <a:pt x="201942" y="41623"/>
                      <a:pt x="196867" y="50402"/>
                      <a:pt x="191929" y="59042"/>
                    </a:cubicBezTo>
                    <a:cubicBezTo>
                      <a:pt x="192341" y="59180"/>
                      <a:pt x="192752" y="59317"/>
                      <a:pt x="193164" y="59591"/>
                    </a:cubicBezTo>
                    <a:cubicBezTo>
                      <a:pt x="194810" y="60277"/>
                      <a:pt x="195633" y="62335"/>
                      <a:pt x="194947" y="63980"/>
                    </a:cubicBezTo>
                    <a:cubicBezTo>
                      <a:pt x="194261" y="65626"/>
                      <a:pt x="192204" y="66449"/>
                      <a:pt x="190558" y="65764"/>
                    </a:cubicBezTo>
                    <a:cubicBezTo>
                      <a:pt x="189872" y="65489"/>
                      <a:pt x="189323" y="65215"/>
                      <a:pt x="188638" y="64941"/>
                    </a:cubicBezTo>
                    <a:cubicBezTo>
                      <a:pt x="186443" y="68918"/>
                      <a:pt x="184248" y="73033"/>
                      <a:pt x="182054" y="77148"/>
                    </a:cubicBezTo>
                    <a:cubicBezTo>
                      <a:pt x="177665" y="85240"/>
                      <a:pt x="173276" y="93332"/>
                      <a:pt x="168886" y="101562"/>
                    </a:cubicBezTo>
                    <a:cubicBezTo>
                      <a:pt x="168886" y="101562"/>
                      <a:pt x="168886" y="101562"/>
                      <a:pt x="168886" y="101425"/>
                    </a:cubicBezTo>
                    <a:cubicBezTo>
                      <a:pt x="163949" y="111301"/>
                      <a:pt x="159148" y="121176"/>
                      <a:pt x="154347" y="131051"/>
                    </a:cubicBezTo>
                    <a:cubicBezTo>
                      <a:pt x="153250" y="133383"/>
                      <a:pt x="152016" y="135715"/>
                      <a:pt x="150918" y="138047"/>
                    </a:cubicBezTo>
                    <a:cubicBezTo>
                      <a:pt x="150507" y="139007"/>
                      <a:pt x="149958" y="139967"/>
                      <a:pt x="149547" y="140927"/>
                    </a:cubicBezTo>
                    <a:cubicBezTo>
                      <a:pt x="147764" y="145179"/>
                      <a:pt x="145844" y="149431"/>
                      <a:pt x="144060" y="153683"/>
                    </a:cubicBezTo>
                    <a:cubicBezTo>
                      <a:pt x="141454" y="159992"/>
                      <a:pt x="138711" y="166165"/>
                      <a:pt x="136105" y="172337"/>
                    </a:cubicBezTo>
                    <a:cubicBezTo>
                      <a:pt x="135008" y="174943"/>
                      <a:pt x="133773" y="177549"/>
                      <a:pt x="132813" y="180155"/>
                    </a:cubicBezTo>
                    <a:cubicBezTo>
                      <a:pt x="129110" y="190305"/>
                      <a:pt x="125544" y="200455"/>
                      <a:pt x="121841" y="210605"/>
                    </a:cubicBezTo>
                    <a:lnTo>
                      <a:pt x="121841" y="210605"/>
                    </a:lnTo>
                    <a:cubicBezTo>
                      <a:pt x="120057" y="215954"/>
                      <a:pt x="118274" y="221303"/>
                      <a:pt x="116766" y="226789"/>
                    </a:cubicBezTo>
                    <a:cubicBezTo>
                      <a:pt x="114845" y="232962"/>
                      <a:pt x="113474" y="239134"/>
                      <a:pt x="112102" y="245443"/>
                    </a:cubicBezTo>
                    <a:cubicBezTo>
                      <a:pt x="112102" y="245443"/>
                      <a:pt x="112102" y="245306"/>
                      <a:pt x="112102" y="245306"/>
                    </a:cubicBezTo>
                    <a:cubicBezTo>
                      <a:pt x="111554" y="248049"/>
                      <a:pt x="111142" y="250792"/>
                      <a:pt x="110868" y="253673"/>
                    </a:cubicBezTo>
                    <a:cubicBezTo>
                      <a:pt x="110731" y="256416"/>
                      <a:pt x="110868" y="259159"/>
                      <a:pt x="111005" y="261902"/>
                    </a:cubicBezTo>
                    <a:cubicBezTo>
                      <a:pt x="111142" y="263823"/>
                      <a:pt x="111554" y="265743"/>
                      <a:pt x="111828" y="267663"/>
                    </a:cubicBezTo>
                    <a:cubicBezTo>
                      <a:pt x="111965" y="268211"/>
                      <a:pt x="112102" y="268623"/>
                      <a:pt x="112239" y="269172"/>
                    </a:cubicBezTo>
                    <a:cubicBezTo>
                      <a:pt x="112102" y="268898"/>
                      <a:pt x="112102" y="268760"/>
                      <a:pt x="111965" y="268623"/>
                    </a:cubicBezTo>
                    <a:cubicBezTo>
                      <a:pt x="112239" y="269720"/>
                      <a:pt x="112788" y="270818"/>
                      <a:pt x="113337" y="271778"/>
                    </a:cubicBezTo>
                    <a:cubicBezTo>
                      <a:pt x="113337" y="271778"/>
                      <a:pt x="113337" y="271640"/>
                      <a:pt x="113337" y="271640"/>
                    </a:cubicBezTo>
                    <a:cubicBezTo>
                      <a:pt x="113748" y="272189"/>
                      <a:pt x="114022" y="272875"/>
                      <a:pt x="114434" y="273424"/>
                    </a:cubicBezTo>
                    <a:cubicBezTo>
                      <a:pt x="114297" y="273287"/>
                      <a:pt x="114160" y="273149"/>
                      <a:pt x="114022" y="273012"/>
                    </a:cubicBezTo>
                    <a:cubicBezTo>
                      <a:pt x="114845" y="274110"/>
                      <a:pt x="115668" y="275207"/>
                      <a:pt x="116628" y="276167"/>
                    </a:cubicBezTo>
                    <a:cubicBezTo>
                      <a:pt x="117177" y="276578"/>
                      <a:pt x="117589" y="277127"/>
                      <a:pt x="118137" y="277539"/>
                    </a:cubicBezTo>
                    <a:cubicBezTo>
                      <a:pt x="118137" y="277539"/>
                      <a:pt x="118137" y="277539"/>
                      <a:pt x="118137" y="277539"/>
                    </a:cubicBezTo>
                    <a:cubicBezTo>
                      <a:pt x="118960" y="278362"/>
                      <a:pt x="119920" y="279047"/>
                      <a:pt x="120880" y="279596"/>
                    </a:cubicBezTo>
                    <a:cubicBezTo>
                      <a:pt x="121566" y="280007"/>
                      <a:pt x="122115" y="280282"/>
                      <a:pt x="122801" y="280693"/>
                    </a:cubicBezTo>
                    <a:cubicBezTo>
                      <a:pt x="122801" y="280693"/>
                      <a:pt x="122663" y="280693"/>
                      <a:pt x="122663" y="280556"/>
                    </a:cubicBezTo>
                    <a:cubicBezTo>
                      <a:pt x="123075" y="280830"/>
                      <a:pt x="123486" y="280968"/>
                      <a:pt x="123898" y="281105"/>
                    </a:cubicBezTo>
                    <a:cubicBezTo>
                      <a:pt x="123761" y="281105"/>
                      <a:pt x="123624" y="281105"/>
                      <a:pt x="123624" y="280968"/>
                    </a:cubicBezTo>
                    <a:cubicBezTo>
                      <a:pt x="123761" y="281105"/>
                      <a:pt x="123898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5270" y="281516"/>
                      <a:pt x="126504" y="281791"/>
                      <a:pt x="127738" y="282065"/>
                    </a:cubicBezTo>
                    <a:cubicBezTo>
                      <a:pt x="127464" y="282065"/>
                      <a:pt x="127327" y="281927"/>
                      <a:pt x="127190" y="281927"/>
                    </a:cubicBezTo>
                    <a:cubicBezTo>
                      <a:pt x="128561" y="282202"/>
                      <a:pt x="130070" y="282339"/>
                      <a:pt x="131579" y="282476"/>
                    </a:cubicBezTo>
                    <a:cubicBezTo>
                      <a:pt x="131305" y="282476"/>
                      <a:pt x="131167" y="282476"/>
                      <a:pt x="130893" y="282476"/>
                    </a:cubicBezTo>
                    <a:cubicBezTo>
                      <a:pt x="132402" y="282476"/>
                      <a:pt x="133911" y="282476"/>
                      <a:pt x="135419" y="282476"/>
                    </a:cubicBezTo>
                    <a:cubicBezTo>
                      <a:pt x="135419" y="282476"/>
                      <a:pt x="135419" y="282476"/>
                      <a:pt x="135419" y="282476"/>
                    </a:cubicBezTo>
                    <a:cubicBezTo>
                      <a:pt x="138025" y="282339"/>
                      <a:pt x="140631" y="281927"/>
                      <a:pt x="143100" y="281516"/>
                    </a:cubicBezTo>
                    <a:cubicBezTo>
                      <a:pt x="143100" y="281516"/>
                      <a:pt x="143100" y="281516"/>
                      <a:pt x="143100" y="281516"/>
                    </a:cubicBezTo>
                    <a:cubicBezTo>
                      <a:pt x="145295" y="280968"/>
                      <a:pt x="147489" y="280419"/>
                      <a:pt x="149547" y="279733"/>
                    </a:cubicBezTo>
                    <a:cubicBezTo>
                      <a:pt x="152290" y="278636"/>
                      <a:pt x="155033" y="277401"/>
                      <a:pt x="157776" y="276030"/>
                    </a:cubicBezTo>
                    <a:cubicBezTo>
                      <a:pt x="157776" y="276030"/>
                      <a:pt x="157639" y="276030"/>
                      <a:pt x="157639" y="276030"/>
                    </a:cubicBezTo>
                    <a:cubicBezTo>
                      <a:pt x="163949" y="272738"/>
                      <a:pt x="170121" y="269035"/>
                      <a:pt x="176019" y="265194"/>
                    </a:cubicBezTo>
                    <a:cubicBezTo>
                      <a:pt x="176019" y="265194"/>
                      <a:pt x="175882" y="265331"/>
                      <a:pt x="175882" y="265331"/>
                    </a:cubicBezTo>
                    <a:cubicBezTo>
                      <a:pt x="187814" y="257239"/>
                      <a:pt x="198787" y="248049"/>
                      <a:pt x="209486" y="238585"/>
                    </a:cubicBezTo>
                    <a:cubicBezTo>
                      <a:pt x="209486" y="238585"/>
                      <a:pt x="209486" y="238585"/>
                      <a:pt x="209349" y="238722"/>
                    </a:cubicBezTo>
                    <a:cubicBezTo>
                      <a:pt x="209349" y="238722"/>
                      <a:pt x="209486" y="238585"/>
                      <a:pt x="209486" y="238585"/>
                    </a:cubicBezTo>
                    <a:lnTo>
                      <a:pt x="209486" y="238585"/>
                    </a:lnTo>
                    <a:cubicBezTo>
                      <a:pt x="209486" y="238585"/>
                      <a:pt x="209486" y="238585"/>
                      <a:pt x="209486" y="238585"/>
                    </a:cubicBezTo>
                    <a:cubicBezTo>
                      <a:pt x="216069" y="232687"/>
                      <a:pt x="222516" y="226652"/>
                      <a:pt x="228825" y="220343"/>
                    </a:cubicBezTo>
                    <a:cubicBezTo>
                      <a:pt x="229237" y="218971"/>
                      <a:pt x="229511" y="217737"/>
                      <a:pt x="229923" y="216365"/>
                    </a:cubicBezTo>
                    <a:cubicBezTo>
                      <a:pt x="230197" y="215131"/>
                      <a:pt x="230609" y="214034"/>
                      <a:pt x="231020" y="212662"/>
                    </a:cubicBezTo>
                    <a:cubicBezTo>
                      <a:pt x="232529" y="207587"/>
                      <a:pt x="234175" y="202649"/>
                      <a:pt x="235820" y="197574"/>
                    </a:cubicBezTo>
                    <a:cubicBezTo>
                      <a:pt x="239112" y="187424"/>
                      <a:pt x="242816" y="177412"/>
                      <a:pt x="246656" y="167399"/>
                    </a:cubicBezTo>
                    <a:cubicBezTo>
                      <a:pt x="254337" y="148196"/>
                      <a:pt x="263115" y="129406"/>
                      <a:pt x="273677" y="111575"/>
                    </a:cubicBezTo>
                    <a:cubicBezTo>
                      <a:pt x="278340" y="103757"/>
                      <a:pt x="283415" y="96213"/>
                      <a:pt x="288902" y="89081"/>
                    </a:cubicBezTo>
                    <a:cubicBezTo>
                      <a:pt x="291645" y="85515"/>
                      <a:pt x="294525" y="81948"/>
                      <a:pt x="297542" y="78657"/>
                    </a:cubicBezTo>
                    <a:cubicBezTo>
                      <a:pt x="300286" y="75502"/>
                      <a:pt x="303166" y="72758"/>
                      <a:pt x="306321" y="70016"/>
                    </a:cubicBezTo>
                    <a:cubicBezTo>
                      <a:pt x="309201" y="67547"/>
                      <a:pt x="312356" y="65352"/>
                      <a:pt x="315373" y="63158"/>
                    </a:cubicBezTo>
                    <a:cubicBezTo>
                      <a:pt x="316745" y="62197"/>
                      <a:pt x="318116" y="61649"/>
                      <a:pt x="319625" y="60963"/>
                    </a:cubicBezTo>
                    <a:cubicBezTo>
                      <a:pt x="320585" y="60551"/>
                      <a:pt x="321545" y="60277"/>
                      <a:pt x="322643" y="60140"/>
                    </a:cubicBezTo>
                    <a:cubicBezTo>
                      <a:pt x="323603" y="60003"/>
                      <a:pt x="324700" y="59729"/>
                      <a:pt x="325660" y="59866"/>
                    </a:cubicBezTo>
                    <a:cubicBezTo>
                      <a:pt x="327169" y="60140"/>
                      <a:pt x="327992" y="60277"/>
                      <a:pt x="329364" y="60689"/>
                    </a:cubicBezTo>
                    <a:cubicBezTo>
                      <a:pt x="330324" y="60963"/>
                      <a:pt x="331147" y="61374"/>
                      <a:pt x="332107" y="61923"/>
                    </a:cubicBezTo>
                    <a:cubicBezTo>
                      <a:pt x="333479" y="62746"/>
                      <a:pt x="334439" y="63569"/>
                      <a:pt x="335399" y="64666"/>
                    </a:cubicBezTo>
                    <a:cubicBezTo>
                      <a:pt x="338279" y="67958"/>
                      <a:pt x="337868" y="73033"/>
                      <a:pt x="337456" y="77011"/>
                    </a:cubicBezTo>
                    <a:cubicBezTo>
                      <a:pt x="337182" y="80303"/>
                      <a:pt x="336359" y="83594"/>
                      <a:pt x="335124" y="86749"/>
                    </a:cubicBezTo>
                    <a:cubicBezTo>
                      <a:pt x="333341" y="91275"/>
                      <a:pt x="331558" y="95802"/>
                      <a:pt x="329364" y="100054"/>
                    </a:cubicBezTo>
                    <a:cubicBezTo>
                      <a:pt x="324700" y="109380"/>
                      <a:pt x="319351" y="118433"/>
                      <a:pt x="314139" y="127486"/>
                    </a:cubicBezTo>
                    <a:cubicBezTo>
                      <a:pt x="310710" y="133383"/>
                      <a:pt x="306869" y="139007"/>
                      <a:pt x="303166" y="144631"/>
                    </a:cubicBezTo>
                    <a:cubicBezTo>
                      <a:pt x="300697" y="148334"/>
                      <a:pt x="298365" y="152037"/>
                      <a:pt x="295897" y="155741"/>
                    </a:cubicBezTo>
                    <a:cubicBezTo>
                      <a:pt x="292193" y="161364"/>
                      <a:pt x="288078" y="166850"/>
                      <a:pt x="284101" y="172199"/>
                    </a:cubicBezTo>
                    <a:cubicBezTo>
                      <a:pt x="271757" y="188796"/>
                      <a:pt x="258041" y="204432"/>
                      <a:pt x="243776" y="219383"/>
                    </a:cubicBezTo>
                    <a:cubicBezTo>
                      <a:pt x="241718" y="221577"/>
                      <a:pt x="239524" y="223634"/>
                      <a:pt x="237467" y="225829"/>
                    </a:cubicBezTo>
                    <a:cubicBezTo>
                      <a:pt x="236781" y="228298"/>
                      <a:pt x="236095" y="230767"/>
                      <a:pt x="235546" y="233373"/>
                    </a:cubicBezTo>
                    <a:cubicBezTo>
                      <a:pt x="232940" y="243523"/>
                      <a:pt x="230197" y="253810"/>
                      <a:pt x="227591" y="263960"/>
                    </a:cubicBezTo>
                    <a:cubicBezTo>
                      <a:pt x="225533" y="274384"/>
                      <a:pt x="223476" y="284808"/>
                      <a:pt x="221419" y="295232"/>
                    </a:cubicBezTo>
                    <a:cubicBezTo>
                      <a:pt x="220596" y="299347"/>
                      <a:pt x="219773" y="303462"/>
                      <a:pt x="219087" y="307577"/>
                    </a:cubicBezTo>
                    <a:cubicBezTo>
                      <a:pt x="217990" y="314160"/>
                      <a:pt x="216893" y="320744"/>
                      <a:pt x="215932" y="327328"/>
                    </a:cubicBezTo>
                    <a:cubicBezTo>
                      <a:pt x="214835" y="334734"/>
                      <a:pt x="214149" y="342278"/>
                      <a:pt x="213601" y="349822"/>
                    </a:cubicBezTo>
                    <a:cubicBezTo>
                      <a:pt x="213601" y="349548"/>
                      <a:pt x="213601" y="349410"/>
                      <a:pt x="213601" y="349136"/>
                    </a:cubicBezTo>
                    <a:cubicBezTo>
                      <a:pt x="213326" y="353251"/>
                      <a:pt x="213326" y="357365"/>
                      <a:pt x="213464" y="361481"/>
                    </a:cubicBezTo>
                    <a:cubicBezTo>
                      <a:pt x="213738" y="365184"/>
                      <a:pt x="214149" y="368887"/>
                      <a:pt x="214698" y="372453"/>
                    </a:cubicBezTo>
                    <a:cubicBezTo>
                      <a:pt x="214698" y="372179"/>
                      <a:pt x="214561" y="372042"/>
                      <a:pt x="214561" y="371768"/>
                    </a:cubicBezTo>
                    <a:cubicBezTo>
                      <a:pt x="214835" y="373276"/>
                      <a:pt x="215246" y="374785"/>
                      <a:pt x="215658" y="376157"/>
                    </a:cubicBezTo>
                    <a:cubicBezTo>
                      <a:pt x="215658" y="375882"/>
                      <a:pt x="215521" y="375745"/>
                      <a:pt x="215384" y="375608"/>
                    </a:cubicBezTo>
                    <a:cubicBezTo>
                      <a:pt x="215795" y="376980"/>
                      <a:pt x="216344" y="378214"/>
                      <a:pt x="216893" y="379586"/>
                    </a:cubicBezTo>
                    <a:cubicBezTo>
                      <a:pt x="217441" y="380546"/>
                      <a:pt x="217990" y="381506"/>
                      <a:pt x="218538" y="382466"/>
                    </a:cubicBezTo>
                    <a:cubicBezTo>
                      <a:pt x="218538" y="382466"/>
                      <a:pt x="218538" y="382329"/>
                      <a:pt x="218538" y="382329"/>
                    </a:cubicBezTo>
                    <a:cubicBezTo>
                      <a:pt x="219773" y="384112"/>
                      <a:pt x="221007" y="385758"/>
                      <a:pt x="222379" y="387267"/>
                    </a:cubicBezTo>
                    <a:cubicBezTo>
                      <a:pt x="223202" y="388090"/>
                      <a:pt x="224025" y="388913"/>
                      <a:pt x="224848" y="389735"/>
                    </a:cubicBezTo>
                    <a:cubicBezTo>
                      <a:pt x="224848" y="389735"/>
                      <a:pt x="224848" y="389735"/>
                      <a:pt x="224711" y="389598"/>
                    </a:cubicBezTo>
                    <a:cubicBezTo>
                      <a:pt x="225259" y="390010"/>
                      <a:pt x="225808" y="390558"/>
                      <a:pt x="226356" y="390970"/>
                    </a:cubicBezTo>
                    <a:cubicBezTo>
                      <a:pt x="227180" y="391519"/>
                      <a:pt x="228002" y="392067"/>
                      <a:pt x="228962" y="392479"/>
                    </a:cubicBezTo>
                    <a:cubicBezTo>
                      <a:pt x="228962" y="392479"/>
                      <a:pt x="228825" y="392479"/>
                      <a:pt x="228825" y="392479"/>
                    </a:cubicBezTo>
                    <a:cubicBezTo>
                      <a:pt x="228962" y="392479"/>
                      <a:pt x="229100" y="392616"/>
                      <a:pt x="229237" y="392616"/>
                    </a:cubicBezTo>
                    <a:cubicBezTo>
                      <a:pt x="229237" y="392616"/>
                      <a:pt x="229374" y="392616"/>
                      <a:pt x="229374" y="392753"/>
                    </a:cubicBezTo>
                    <a:cubicBezTo>
                      <a:pt x="229374" y="392753"/>
                      <a:pt x="229237" y="392753"/>
                      <a:pt x="229237" y="392753"/>
                    </a:cubicBezTo>
                    <a:cubicBezTo>
                      <a:pt x="230197" y="393164"/>
                      <a:pt x="231157" y="393576"/>
                      <a:pt x="232254" y="393987"/>
                    </a:cubicBezTo>
                    <a:cubicBezTo>
                      <a:pt x="232254" y="393987"/>
                      <a:pt x="232117" y="393987"/>
                      <a:pt x="232117" y="393987"/>
                    </a:cubicBezTo>
                    <a:cubicBezTo>
                      <a:pt x="233489" y="394399"/>
                      <a:pt x="234860" y="394810"/>
                      <a:pt x="236232" y="395084"/>
                    </a:cubicBezTo>
                    <a:cubicBezTo>
                      <a:pt x="235958" y="395084"/>
                      <a:pt x="235820" y="394948"/>
                      <a:pt x="235546" y="394948"/>
                    </a:cubicBezTo>
                    <a:cubicBezTo>
                      <a:pt x="237604" y="395359"/>
                      <a:pt x="239524" y="395633"/>
                      <a:pt x="241581" y="395771"/>
                    </a:cubicBezTo>
                    <a:cubicBezTo>
                      <a:pt x="243639" y="395908"/>
                      <a:pt x="245559" y="395908"/>
                      <a:pt x="247616" y="395771"/>
                    </a:cubicBezTo>
                    <a:cubicBezTo>
                      <a:pt x="249811" y="395496"/>
                      <a:pt x="251868" y="395222"/>
                      <a:pt x="254063" y="394810"/>
                    </a:cubicBezTo>
                    <a:cubicBezTo>
                      <a:pt x="255983" y="394262"/>
                      <a:pt x="258041" y="393713"/>
                      <a:pt x="259961" y="393164"/>
                    </a:cubicBezTo>
                    <a:cubicBezTo>
                      <a:pt x="263390" y="391930"/>
                      <a:pt x="266681" y="390558"/>
                      <a:pt x="270110" y="389050"/>
                    </a:cubicBezTo>
                    <a:cubicBezTo>
                      <a:pt x="270110" y="389050"/>
                      <a:pt x="270110" y="389050"/>
                      <a:pt x="270110" y="389050"/>
                    </a:cubicBezTo>
                    <a:cubicBezTo>
                      <a:pt x="273814" y="387267"/>
                      <a:pt x="277243" y="385072"/>
                      <a:pt x="280535" y="382877"/>
                    </a:cubicBezTo>
                    <a:cubicBezTo>
                      <a:pt x="280397" y="383015"/>
                      <a:pt x="280260" y="383152"/>
                      <a:pt x="279986" y="383152"/>
                    </a:cubicBezTo>
                    <a:cubicBezTo>
                      <a:pt x="282455" y="381506"/>
                      <a:pt x="284787" y="379723"/>
                      <a:pt x="287118" y="377939"/>
                    </a:cubicBezTo>
                    <a:cubicBezTo>
                      <a:pt x="287530" y="376019"/>
                      <a:pt x="287941" y="374099"/>
                      <a:pt x="288353" y="372042"/>
                    </a:cubicBezTo>
                    <a:cubicBezTo>
                      <a:pt x="288764" y="369984"/>
                      <a:pt x="289313" y="367927"/>
                      <a:pt x="289724" y="365732"/>
                    </a:cubicBezTo>
                    <a:cubicBezTo>
                      <a:pt x="291782" y="357914"/>
                      <a:pt x="293702" y="350233"/>
                      <a:pt x="295760" y="342415"/>
                    </a:cubicBezTo>
                    <a:cubicBezTo>
                      <a:pt x="296308" y="340358"/>
                      <a:pt x="296720" y="338300"/>
                      <a:pt x="297268" y="336380"/>
                    </a:cubicBezTo>
                    <a:cubicBezTo>
                      <a:pt x="297954" y="334049"/>
                      <a:pt x="298640" y="331854"/>
                      <a:pt x="299326" y="329659"/>
                    </a:cubicBezTo>
                    <a:cubicBezTo>
                      <a:pt x="301932" y="321293"/>
                      <a:pt x="304400" y="312926"/>
                      <a:pt x="306869" y="304422"/>
                    </a:cubicBezTo>
                    <a:cubicBezTo>
                      <a:pt x="307967" y="300993"/>
                      <a:pt x="308927" y="297701"/>
                      <a:pt x="310161" y="294272"/>
                    </a:cubicBezTo>
                    <a:cubicBezTo>
                      <a:pt x="314962" y="280693"/>
                      <a:pt x="319625" y="267114"/>
                      <a:pt x="324426" y="253536"/>
                    </a:cubicBezTo>
                    <a:cubicBezTo>
                      <a:pt x="324426" y="253536"/>
                      <a:pt x="324426" y="253673"/>
                      <a:pt x="324426" y="253673"/>
                    </a:cubicBezTo>
                    <a:cubicBezTo>
                      <a:pt x="325523" y="250518"/>
                      <a:pt x="326895" y="247226"/>
                      <a:pt x="328129" y="244072"/>
                    </a:cubicBezTo>
                    <a:cubicBezTo>
                      <a:pt x="330050" y="239408"/>
                      <a:pt x="331832" y="234745"/>
                      <a:pt x="333753" y="230081"/>
                    </a:cubicBezTo>
                    <a:cubicBezTo>
                      <a:pt x="337868" y="220069"/>
                      <a:pt x="342531" y="210330"/>
                      <a:pt x="347195" y="200592"/>
                    </a:cubicBezTo>
                    <a:cubicBezTo>
                      <a:pt x="351309" y="192362"/>
                      <a:pt x="355698" y="184270"/>
                      <a:pt x="360773" y="176589"/>
                    </a:cubicBezTo>
                    <a:cubicBezTo>
                      <a:pt x="365711" y="169182"/>
                      <a:pt x="370923" y="161912"/>
                      <a:pt x="377370" y="155741"/>
                    </a:cubicBezTo>
                    <a:cubicBezTo>
                      <a:pt x="380113" y="152860"/>
                      <a:pt x="383405" y="150391"/>
                      <a:pt x="386696" y="148060"/>
                    </a:cubicBezTo>
                    <a:cubicBezTo>
                      <a:pt x="389577" y="146002"/>
                      <a:pt x="392732" y="144356"/>
                      <a:pt x="395886" y="142985"/>
                    </a:cubicBezTo>
                    <a:cubicBezTo>
                      <a:pt x="401647" y="140379"/>
                      <a:pt x="408368" y="140653"/>
                      <a:pt x="414403" y="142299"/>
                    </a:cubicBezTo>
                    <a:cubicBezTo>
                      <a:pt x="416735" y="142985"/>
                      <a:pt x="418792" y="144219"/>
                      <a:pt x="420712" y="145728"/>
                    </a:cubicBezTo>
                    <a:cubicBezTo>
                      <a:pt x="422770" y="147374"/>
                      <a:pt x="424278" y="149705"/>
                      <a:pt x="425650" y="152037"/>
                    </a:cubicBezTo>
                    <a:cubicBezTo>
                      <a:pt x="427296" y="154780"/>
                      <a:pt x="428393" y="158072"/>
                      <a:pt x="429079" y="161090"/>
                    </a:cubicBezTo>
                    <a:cubicBezTo>
                      <a:pt x="429353" y="162324"/>
                      <a:pt x="429491" y="163421"/>
                      <a:pt x="429491" y="164656"/>
                    </a:cubicBezTo>
                    <a:cubicBezTo>
                      <a:pt x="429628" y="167262"/>
                      <a:pt x="429765" y="169868"/>
                      <a:pt x="429491" y="172611"/>
                    </a:cubicBezTo>
                    <a:cubicBezTo>
                      <a:pt x="429353" y="175080"/>
                      <a:pt x="429079" y="177549"/>
                      <a:pt x="428667" y="179881"/>
                    </a:cubicBezTo>
                    <a:cubicBezTo>
                      <a:pt x="428393" y="181801"/>
                      <a:pt x="427982" y="183721"/>
                      <a:pt x="427570" y="185504"/>
                    </a:cubicBezTo>
                    <a:cubicBezTo>
                      <a:pt x="426473" y="190579"/>
                      <a:pt x="424827" y="195380"/>
                      <a:pt x="423181" y="200180"/>
                    </a:cubicBezTo>
                    <a:cubicBezTo>
                      <a:pt x="419889" y="209918"/>
                      <a:pt x="415500" y="219383"/>
                      <a:pt x="410974" y="228710"/>
                    </a:cubicBezTo>
                    <a:cubicBezTo>
                      <a:pt x="409054" y="232550"/>
                      <a:pt x="407133" y="236391"/>
                      <a:pt x="405213" y="240231"/>
                    </a:cubicBezTo>
                    <a:cubicBezTo>
                      <a:pt x="404116" y="242426"/>
                      <a:pt x="402881" y="244483"/>
                      <a:pt x="401784" y="246678"/>
                    </a:cubicBezTo>
                    <a:cubicBezTo>
                      <a:pt x="401098" y="247912"/>
                      <a:pt x="400138" y="249832"/>
                      <a:pt x="399452" y="251066"/>
                    </a:cubicBezTo>
                    <a:cubicBezTo>
                      <a:pt x="397806" y="253810"/>
                      <a:pt x="396161" y="256553"/>
                      <a:pt x="394377" y="259159"/>
                    </a:cubicBezTo>
                    <a:cubicBezTo>
                      <a:pt x="389714" y="266840"/>
                      <a:pt x="384914" y="274521"/>
                      <a:pt x="380250" y="282339"/>
                    </a:cubicBezTo>
                    <a:cubicBezTo>
                      <a:pt x="379427" y="283574"/>
                      <a:pt x="378604" y="284808"/>
                      <a:pt x="377644" y="286043"/>
                    </a:cubicBezTo>
                    <a:cubicBezTo>
                      <a:pt x="374901" y="290020"/>
                      <a:pt x="372020" y="293998"/>
                      <a:pt x="369140" y="297975"/>
                    </a:cubicBezTo>
                    <a:cubicBezTo>
                      <a:pt x="364751" y="304285"/>
                      <a:pt x="360225" y="310731"/>
                      <a:pt x="355698" y="317041"/>
                    </a:cubicBezTo>
                    <a:cubicBezTo>
                      <a:pt x="354190" y="319098"/>
                      <a:pt x="352681" y="321155"/>
                      <a:pt x="351035" y="323075"/>
                    </a:cubicBezTo>
                    <a:cubicBezTo>
                      <a:pt x="349526" y="325133"/>
                      <a:pt x="347880" y="327191"/>
                      <a:pt x="346371" y="329111"/>
                    </a:cubicBezTo>
                    <a:cubicBezTo>
                      <a:pt x="343217" y="333088"/>
                      <a:pt x="340062" y="337203"/>
                      <a:pt x="336770" y="341044"/>
                    </a:cubicBezTo>
                    <a:cubicBezTo>
                      <a:pt x="330324" y="348999"/>
                      <a:pt x="323329" y="356680"/>
                      <a:pt x="316334" y="364223"/>
                    </a:cubicBezTo>
                    <a:cubicBezTo>
                      <a:pt x="310024" y="371081"/>
                      <a:pt x="303166" y="377254"/>
                      <a:pt x="295897" y="383152"/>
                    </a:cubicBezTo>
                    <a:cubicBezTo>
                      <a:pt x="295485" y="385209"/>
                      <a:pt x="295211" y="387267"/>
                      <a:pt x="294936" y="389324"/>
                    </a:cubicBezTo>
                    <a:cubicBezTo>
                      <a:pt x="294525" y="392342"/>
                      <a:pt x="294251" y="395359"/>
                      <a:pt x="293976" y="398377"/>
                    </a:cubicBezTo>
                    <a:cubicBezTo>
                      <a:pt x="293839" y="401257"/>
                      <a:pt x="293702" y="404000"/>
                      <a:pt x="293839" y="406880"/>
                    </a:cubicBezTo>
                    <a:cubicBezTo>
                      <a:pt x="293839" y="406880"/>
                      <a:pt x="293839" y="406743"/>
                      <a:pt x="293839" y="406743"/>
                    </a:cubicBezTo>
                    <a:cubicBezTo>
                      <a:pt x="293839" y="406743"/>
                      <a:pt x="293839" y="406880"/>
                      <a:pt x="293839" y="406880"/>
                    </a:cubicBezTo>
                    <a:cubicBezTo>
                      <a:pt x="293839" y="407018"/>
                      <a:pt x="293839" y="407292"/>
                      <a:pt x="293839" y="407429"/>
                    </a:cubicBezTo>
                    <a:cubicBezTo>
                      <a:pt x="293839" y="407292"/>
                      <a:pt x="293839" y="407155"/>
                      <a:pt x="293839" y="407155"/>
                    </a:cubicBezTo>
                    <a:cubicBezTo>
                      <a:pt x="294113" y="409212"/>
                      <a:pt x="294388" y="411132"/>
                      <a:pt x="294799" y="413053"/>
                    </a:cubicBezTo>
                    <a:cubicBezTo>
                      <a:pt x="294799" y="412916"/>
                      <a:pt x="294799" y="412778"/>
                      <a:pt x="294662" y="412641"/>
                    </a:cubicBezTo>
                    <a:cubicBezTo>
                      <a:pt x="294936" y="413876"/>
                      <a:pt x="295211" y="415110"/>
                      <a:pt x="295622" y="416207"/>
                    </a:cubicBezTo>
                    <a:cubicBezTo>
                      <a:pt x="295897" y="416893"/>
                      <a:pt x="296171" y="417442"/>
                      <a:pt x="296445" y="418128"/>
                    </a:cubicBezTo>
                    <a:cubicBezTo>
                      <a:pt x="296308" y="417990"/>
                      <a:pt x="296171" y="417716"/>
                      <a:pt x="296171" y="417579"/>
                    </a:cubicBezTo>
                    <a:cubicBezTo>
                      <a:pt x="296445" y="418128"/>
                      <a:pt x="296720" y="418676"/>
                      <a:pt x="297131" y="419225"/>
                    </a:cubicBezTo>
                    <a:cubicBezTo>
                      <a:pt x="297405" y="419636"/>
                      <a:pt x="297680" y="420048"/>
                      <a:pt x="297954" y="420459"/>
                    </a:cubicBezTo>
                    <a:cubicBezTo>
                      <a:pt x="297817" y="420322"/>
                      <a:pt x="297680" y="420185"/>
                      <a:pt x="297542" y="420048"/>
                    </a:cubicBezTo>
                    <a:cubicBezTo>
                      <a:pt x="298228" y="420871"/>
                      <a:pt x="298914" y="421557"/>
                      <a:pt x="299737" y="422242"/>
                    </a:cubicBezTo>
                    <a:cubicBezTo>
                      <a:pt x="299737" y="422242"/>
                      <a:pt x="299737" y="422242"/>
                      <a:pt x="299737" y="422242"/>
                    </a:cubicBezTo>
                    <a:cubicBezTo>
                      <a:pt x="300149" y="422516"/>
                      <a:pt x="300560" y="422928"/>
                      <a:pt x="300971" y="423203"/>
                    </a:cubicBezTo>
                    <a:cubicBezTo>
                      <a:pt x="300834" y="423203"/>
                      <a:pt x="300834" y="423065"/>
                      <a:pt x="300697" y="423065"/>
                    </a:cubicBezTo>
                    <a:cubicBezTo>
                      <a:pt x="300834" y="423203"/>
                      <a:pt x="300971" y="423203"/>
                      <a:pt x="301109" y="423340"/>
                    </a:cubicBezTo>
                    <a:cubicBezTo>
                      <a:pt x="301109" y="423340"/>
                      <a:pt x="301246" y="423477"/>
                      <a:pt x="301246" y="423477"/>
                    </a:cubicBezTo>
                    <a:cubicBezTo>
                      <a:pt x="301246" y="423477"/>
                      <a:pt x="301246" y="423477"/>
                      <a:pt x="301109" y="423340"/>
                    </a:cubicBezTo>
                    <a:cubicBezTo>
                      <a:pt x="301932" y="423888"/>
                      <a:pt x="302755" y="424300"/>
                      <a:pt x="303715" y="424711"/>
                    </a:cubicBezTo>
                    <a:cubicBezTo>
                      <a:pt x="303989" y="424848"/>
                      <a:pt x="304400" y="424986"/>
                      <a:pt x="304675" y="425123"/>
                    </a:cubicBezTo>
                    <a:cubicBezTo>
                      <a:pt x="305086" y="425260"/>
                      <a:pt x="305635" y="425397"/>
                      <a:pt x="306047" y="425534"/>
                    </a:cubicBezTo>
                    <a:cubicBezTo>
                      <a:pt x="306595" y="425534"/>
                      <a:pt x="307144" y="425671"/>
                      <a:pt x="307829" y="425671"/>
                    </a:cubicBezTo>
                    <a:cubicBezTo>
                      <a:pt x="307555" y="425671"/>
                      <a:pt x="307418" y="425671"/>
                      <a:pt x="307144" y="425671"/>
                    </a:cubicBezTo>
                    <a:cubicBezTo>
                      <a:pt x="307829" y="425671"/>
                      <a:pt x="308515" y="425671"/>
                      <a:pt x="309338" y="425671"/>
                    </a:cubicBezTo>
                    <a:cubicBezTo>
                      <a:pt x="309064" y="425671"/>
                      <a:pt x="308927" y="425671"/>
                      <a:pt x="308652" y="425671"/>
                    </a:cubicBezTo>
                    <a:cubicBezTo>
                      <a:pt x="310161" y="425534"/>
                      <a:pt x="311533" y="425397"/>
                      <a:pt x="313042" y="425123"/>
                    </a:cubicBezTo>
                    <a:cubicBezTo>
                      <a:pt x="312767" y="425123"/>
                      <a:pt x="312630" y="425123"/>
                      <a:pt x="312356" y="425260"/>
                    </a:cubicBezTo>
                    <a:cubicBezTo>
                      <a:pt x="314550" y="424711"/>
                      <a:pt x="316608" y="424163"/>
                      <a:pt x="318665" y="423477"/>
                    </a:cubicBezTo>
                    <a:cubicBezTo>
                      <a:pt x="318665" y="423477"/>
                      <a:pt x="318528" y="423477"/>
                      <a:pt x="318528" y="423477"/>
                    </a:cubicBezTo>
                    <a:cubicBezTo>
                      <a:pt x="318528" y="423477"/>
                      <a:pt x="318665" y="423477"/>
                      <a:pt x="318665" y="423477"/>
                    </a:cubicBezTo>
                    <a:cubicBezTo>
                      <a:pt x="318802" y="423477"/>
                      <a:pt x="318802" y="423477"/>
                      <a:pt x="318939" y="423340"/>
                    </a:cubicBezTo>
                    <a:cubicBezTo>
                      <a:pt x="318939" y="423340"/>
                      <a:pt x="318802" y="423340"/>
                      <a:pt x="318802" y="423340"/>
                    </a:cubicBezTo>
                    <a:cubicBezTo>
                      <a:pt x="320585" y="422654"/>
                      <a:pt x="322368" y="421968"/>
                      <a:pt x="324014" y="421145"/>
                    </a:cubicBezTo>
                    <a:cubicBezTo>
                      <a:pt x="326758" y="419774"/>
                      <a:pt x="329226" y="418265"/>
                      <a:pt x="331695" y="416619"/>
                    </a:cubicBezTo>
                    <a:cubicBezTo>
                      <a:pt x="337456" y="412641"/>
                      <a:pt x="343217" y="408252"/>
                      <a:pt x="348566" y="403589"/>
                    </a:cubicBezTo>
                    <a:cubicBezTo>
                      <a:pt x="348566" y="403589"/>
                      <a:pt x="348566" y="403589"/>
                      <a:pt x="348566" y="403589"/>
                    </a:cubicBezTo>
                    <a:cubicBezTo>
                      <a:pt x="357619" y="395633"/>
                      <a:pt x="366122" y="386855"/>
                      <a:pt x="374078" y="377939"/>
                    </a:cubicBezTo>
                    <a:cubicBezTo>
                      <a:pt x="373941" y="378077"/>
                      <a:pt x="373803" y="378214"/>
                      <a:pt x="373666" y="378351"/>
                    </a:cubicBezTo>
                    <a:cubicBezTo>
                      <a:pt x="382719" y="368064"/>
                      <a:pt x="391086" y="357365"/>
                      <a:pt x="399041" y="346256"/>
                    </a:cubicBezTo>
                    <a:cubicBezTo>
                      <a:pt x="399178" y="345570"/>
                      <a:pt x="399452" y="344884"/>
                      <a:pt x="399590" y="344198"/>
                    </a:cubicBezTo>
                    <a:cubicBezTo>
                      <a:pt x="400824" y="339535"/>
                      <a:pt x="402059" y="334734"/>
                      <a:pt x="403293" y="329933"/>
                    </a:cubicBezTo>
                    <a:cubicBezTo>
                      <a:pt x="403704" y="328013"/>
                      <a:pt x="404253" y="326230"/>
                      <a:pt x="404664" y="324310"/>
                    </a:cubicBezTo>
                    <a:cubicBezTo>
                      <a:pt x="407133" y="315943"/>
                      <a:pt x="409602" y="307714"/>
                      <a:pt x="411934" y="299347"/>
                    </a:cubicBezTo>
                    <a:cubicBezTo>
                      <a:pt x="413168" y="295095"/>
                      <a:pt x="414403" y="290843"/>
                      <a:pt x="415637" y="286591"/>
                    </a:cubicBezTo>
                    <a:cubicBezTo>
                      <a:pt x="417009" y="282202"/>
                      <a:pt x="418380" y="277676"/>
                      <a:pt x="419752" y="273287"/>
                    </a:cubicBezTo>
                    <a:cubicBezTo>
                      <a:pt x="422633" y="264371"/>
                      <a:pt x="425650" y="255456"/>
                      <a:pt x="428942" y="246540"/>
                    </a:cubicBezTo>
                    <a:cubicBezTo>
                      <a:pt x="430725" y="241877"/>
                      <a:pt x="432645" y="237076"/>
                      <a:pt x="434565" y="232413"/>
                    </a:cubicBezTo>
                    <a:cubicBezTo>
                      <a:pt x="436486" y="227475"/>
                      <a:pt x="438543" y="222675"/>
                      <a:pt x="441012" y="218011"/>
                    </a:cubicBezTo>
                    <a:cubicBezTo>
                      <a:pt x="443892" y="212388"/>
                      <a:pt x="446636" y="206627"/>
                      <a:pt x="450476" y="201689"/>
                    </a:cubicBezTo>
                    <a:cubicBezTo>
                      <a:pt x="451573" y="200318"/>
                      <a:pt x="452945" y="198809"/>
                      <a:pt x="454454" y="197986"/>
                    </a:cubicBezTo>
                    <a:cubicBezTo>
                      <a:pt x="456099" y="197026"/>
                      <a:pt x="456648" y="196751"/>
                      <a:pt x="458431" y="196066"/>
                    </a:cubicBezTo>
                    <a:cubicBezTo>
                      <a:pt x="459803" y="195517"/>
                      <a:pt x="461449" y="195105"/>
                      <a:pt x="462820" y="194694"/>
                    </a:cubicBezTo>
                    <a:cubicBezTo>
                      <a:pt x="465015" y="194008"/>
                      <a:pt x="467210" y="195380"/>
                      <a:pt x="468170" y="197300"/>
                    </a:cubicBezTo>
                    <a:cubicBezTo>
                      <a:pt x="468444" y="197711"/>
                      <a:pt x="468581" y="198123"/>
                      <a:pt x="468855" y="198672"/>
                    </a:cubicBezTo>
                    <a:cubicBezTo>
                      <a:pt x="468855" y="198672"/>
                      <a:pt x="468855" y="198534"/>
                      <a:pt x="468855" y="198534"/>
                    </a:cubicBezTo>
                    <a:cubicBezTo>
                      <a:pt x="469953" y="200592"/>
                      <a:pt x="471461" y="203060"/>
                      <a:pt x="471736" y="205530"/>
                    </a:cubicBezTo>
                    <a:cubicBezTo>
                      <a:pt x="472010" y="207724"/>
                      <a:pt x="472010" y="208821"/>
                      <a:pt x="472010" y="211016"/>
                    </a:cubicBezTo>
                    <a:cubicBezTo>
                      <a:pt x="472010" y="212936"/>
                      <a:pt x="471599" y="214719"/>
                      <a:pt x="471324" y="216640"/>
                    </a:cubicBezTo>
                    <a:cubicBezTo>
                      <a:pt x="470227" y="223498"/>
                      <a:pt x="468170" y="230218"/>
                      <a:pt x="465838" y="236665"/>
                    </a:cubicBezTo>
                    <a:cubicBezTo>
                      <a:pt x="464329" y="241054"/>
                      <a:pt x="462683" y="245443"/>
                      <a:pt x="461174" y="249832"/>
                    </a:cubicBezTo>
                    <a:cubicBezTo>
                      <a:pt x="460352" y="252164"/>
                      <a:pt x="459528" y="254359"/>
                      <a:pt x="458568" y="256553"/>
                    </a:cubicBezTo>
                    <a:cubicBezTo>
                      <a:pt x="456785" y="260942"/>
                      <a:pt x="454865" y="265331"/>
                      <a:pt x="452945" y="269858"/>
                    </a:cubicBezTo>
                    <a:cubicBezTo>
                      <a:pt x="452122" y="271778"/>
                      <a:pt x="451299" y="273698"/>
                      <a:pt x="450613" y="275618"/>
                    </a:cubicBezTo>
                    <a:cubicBezTo>
                      <a:pt x="450339" y="276304"/>
                      <a:pt x="450065" y="276990"/>
                      <a:pt x="449653" y="277676"/>
                    </a:cubicBezTo>
                    <a:cubicBezTo>
                      <a:pt x="445675" y="285494"/>
                      <a:pt x="441835" y="293312"/>
                      <a:pt x="437857" y="301130"/>
                    </a:cubicBezTo>
                    <a:cubicBezTo>
                      <a:pt x="430999" y="314709"/>
                      <a:pt x="423044" y="327739"/>
                      <a:pt x="414677" y="340358"/>
                    </a:cubicBezTo>
                    <a:cubicBezTo>
                      <a:pt x="412346" y="343924"/>
                      <a:pt x="409877" y="347490"/>
                      <a:pt x="407408" y="351056"/>
                    </a:cubicBezTo>
                    <a:cubicBezTo>
                      <a:pt x="406448" y="354760"/>
                      <a:pt x="405625" y="358326"/>
                      <a:pt x="404664" y="362029"/>
                    </a:cubicBezTo>
                    <a:cubicBezTo>
                      <a:pt x="403019" y="368750"/>
                      <a:pt x="401510" y="375471"/>
                      <a:pt x="400138" y="382329"/>
                    </a:cubicBezTo>
                    <a:cubicBezTo>
                      <a:pt x="400138" y="382055"/>
                      <a:pt x="400275" y="381917"/>
                      <a:pt x="400275" y="381643"/>
                    </a:cubicBezTo>
                    <a:cubicBezTo>
                      <a:pt x="399178" y="387404"/>
                      <a:pt x="398081" y="393302"/>
                      <a:pt x="397121" y="399062"/>
                    </a:cubicBezTo>
                    <a:cubicBezTo>
                      <a:pt x="396161" y="404686"/>
                      <a:pt x="395475" y="410309"/>
                      <a:pt x="395063" y="415933"/>
                    </a:cubicBezTo>
                    <a:cubicBezTo>
                      <a:pt x="395063" y="415796"/>
                      <a:pt x="395063" y="415796"/>
                      <a:pt x="395063" y="415658"/>
                    </a:cubicBezTo>
                    <a:cubicBezTo>
                      <a:pt x="394926" y="420185"/>
                      <a:pt x="394789" y="424711"/>
                      <a:pt x="395063" y="429238"/>
                    </a:cubicBezTo>
                    <a:cubicBezTo>
                      <a:pt x="395063" y="429238"/>
                      <a:pt x="395063" y="429100"/>
                      <a:pt x="395063" y="429100"/>
                    </a:cubicBezTo>
                    <a:cubicBezTo>
                      <a:pt x="395201" y="430472"/>
                      <a:pt x="395338" y="431981"/>
                      <a:pt x="395612" y="433352"/>
                    </a:cubicBezTo>
                    <a:cubicBezTo>
                      <a:pt x="396161" y="436096"/>
                      <a:pt x="396846" y="438702"/>
                      <a:pt x="397669" y="441308"/>
                    </a:cubicBezTo>
                    <a:cubicBezTo>
                      <a:pt x="397669" y="441033"/>
                      <a:pt x="397532" y="440896"/>
                      <a:pt x="397532" y="440759"/>
                    </a:cubicBezTo>
                    <a:cubicBezTo>
                      <a:pt x="397944" y="441993"/>
                      <a:pt x="398492" y="443228"/>
                      <a:pt x="399041" y="444462"/>
                    </a:cubicBezTo>
                    <a:cubicBezTo>
                      <a:pt x="398904" y="444325"/>
                      <a:pt x="398767" y="444051"/>
                      <a:pt x="398767" y="443914"/>
                    </a:cubicBezTo>
                    <a:cubicBezTo>
                      <a:pt x="399315" y="445011"/>
                      <a:pt x="400001" y="446245"/>
                      <a:pt x="400687" y="447343"/>
                    </a:cubicBezTo>
                    <a:cubicBezTo>
                      <a:pt x="400550" y="447068"/>
                      <a:pt x="400412" y="446931"/>
                      <a:pt x="400412" y="446794"/>
                    </a:cubicBezTo>
                    <a:cubicBezTo>
                      <a:pt x="400824" y="447343"/>
                      <a:pt x="401098" y="447754"/>
                      <a:pt x="401510" y="448303"/>
                    </a:cubicBezTo>
                    <a:cubicBezTo>
                      <a:pt x="401510" y="448303"/>
                      <a:pt x="401510" y="448303"/>
                      <a:pt x="401510" y="448303"/>
                    </a:cubicBezTo>
                    <a:cubicBezTo>
                      <a:pt x="402059" y="448989"/>
                      <a:pt x="402744" y="449674"/>
                      <a:pt x="403430" y="450360"/>
                    </a:cubicBezTo>
                    <a:cubicBezTo>
                      <a:pt x="403430" y="450360"/>
                      <a:pt x="403430" y="450360"/>
                      <a:pt x="403430" y="450360"/>
                    </a:cubicBezTo>
                    <a:cubicBezTo>
                      <a:pt x="403430" y="450360"/>
                      <a:pt x="403430" y="450360"/>
                      <a:pt x="403567" y="450497"/>
                    </a:cubicBezTo>
                    <a:cubicBezTo>
                      <a:pt x="403704" y="450635"/>
                      <a:pt x="403841" y="450772"/>
                      <a:pt x="403979" y="450909"/>
                    </a:cubicBezTo>
                    <a:cubicBezTo>
                      <a:pt x="403979" y="450909"/>
                      <a:pt x="403841" y="450772"/>
                      <a:pt x="403841" y="450772"/>
                    </a:cubicBezTo>
                    <a:cubicBezTo>
                      <a:pt x="404664" y="451457"/>
                      <a:pt x="405625" y="452143"/>
                      <a:pt x="406448" y="452692"/>
                    </a:cubicBezTo>
                    <a:cubicBezTo>
                      <a:pt x="406859" y="452966"/>
                      <a:pt x="407270" y="453103"/>
                      <a:pt x="407682" y="453377"/>
                    </a:cubicBezTo>
                    <a:cubicBezTo>
                      <a:pt x="407682" y="453377"/>
                      <a:pt x="407545" y="453377"/>
                      <a:pt x="407545" y="453241"/>
                    </a:cubicBezTo>
                    <a:cubicBezTo>
                      <a:pt x="407682" y="453241"/>
                      <a:pt x="407682" y="453377"/>
                      <a:pt x="407819" y="453377"/>
                    </a:cubicBezTo>
                    <a:cubicBezTo>
                      <a:pt x="407956" y="453377"/>
                      <a:pt x="407956" y="453515"/>
                      <a:pt x="408093" y="453515"/>
                    </a:cubicBezTo>
                    <a:cubicBezTo>
                      <a:pt x="408093" y="453515"/>
                      <a:pt x="407956" y="453515"/>
                      <a:pt x="407956" y="453377"/>
                    </a:cubicBezTo>
                    <a:cubicBezTo>
                      <a:pt x="408368" y="453515"/>
                      <a:pt x="408642" y="453652"/>
                      <a:pt x="409054" y="453926"/>
                    </a:cubicBezTo>
                    <a:cubicBezTo>
                      <a:pt x="409465" y="454064"/>
                      <a:pt x="410014" y="454201"/>
                      <a:pt x="410425" y="454338"/>
                    </a:cubicBezTo>
                    <a:cubicBezTo>
                      <a:pt x="410974" y="454475"/>
                      <a:pt x="411385" y="454475"/>
                      <a:pt x="411934" y="454612"/>
                    </a:cubicBezTo>
                    <a:cubicBezTo>
                      <a:pt x="411660" y="454612"/>
                      <a:pt x="411522" y="454612"/>
                      <a:pt x="411248" y="454612"/>
                    </a:cubicBezTo>
                    <a:cubicBezTo>
                      <a:pt x="412757" y="454749"/>
                      <a:pt x="414266" y="454749"/>
                      <a:pt x="415637" y="454612"/>
                    </a:cubicBezTo>
                    <a:cubicBezTo>
                      <a:pt x="415363" y="454612"/>
                      <a:pt x="415226" y="454612"/>
                      <a:pt x="414951" y="454612"/>
                    </a:cubicBezTo>
                    <a:cubicBezTo>
                      <a:pt x="416460" y="454475"/>
                      <a:pt x="417832" y="454338"/>
                      <a:pt x="419341" y="453926"/>
                    </a:cubicBezTo>
                    <a:cubicBezTo>
                      <a:pt x="419204" y="453926"/>
                      <a:pt x="419066" y="453926"/>
                      <a:pt x="418929" y="453926"/>
                    </a:cubicBezTo>
                    <a:cubicBezTo>
                      <a:pt x="420164" y="453652"/>
                      <a:pt x="421535" y="453241"/>
                      <a:pt x="422770" y="452829"/>
                    </a:cubicBezTo>
                    <a:cubicBezTo>
                      <a:pt x="422770" y="452829"/>
                      <a:pt x="422633" y="452829"/>
                      <a:pt x="422633" y="452966"/>
                    </a:cubicBezTo>
                    <a:cubicBezTo>
                      <a:pt x="422770" y="452966"/>
                      <a:pt x="422770" y="452829"/>
                      <a:pt x="422907" y="452829"/>
                    </a:cubicBezTo>
                    <a:cubicBezTo>
                      <a:pt x="423044" y="452829"/>
                      <a:pt x="423044" y="452829"/>
                      <a:pt x="423181" y="452692"/>
                    </a:cubicBezTo>
                    <a:cubicBezTo>
                      <a:pt x="423181" y="452692"/>
                      <a:pt x="423044" y="452692"/>
                      <a:pt x="422907" y="452829"/>
                    </a:cubicBezTo>
                    <a:cubicBezTo>
                      <a:pt x="424141" y="452280"/>
                      <a:pt x="425513" y="451732"/>
                      <a:pt x="426610" y="451183"/>
                    </a:cubicBezTo>
                    <a:cubicBezTo>
                      <a:pt x="426336" y="451320"/>
                      <a:pt x="426199" y="451320"/>
                      <a:pt x="426062" y="451457"/>
                    </a:cubicBezTo>
                    <a:cubicBezTo>
                      <a:pt x="427433" y="450772"/>
                      <a:pt x="428667" y="449948"/>
                      <a:pt x="430039" y="449126"/>
                    </a:cubicBezTo>
                    <a:cubicBezTo>
                      <a:pt x="430039" y="449126"/>
                      <a:pt x="429902" y="449263"/>
                      <a:pt x="429902" y="449263"/>
                    </a:cubicBezTo>
                    <a:cubicBezTo>
                      <a:pt x="433468" y="446657"/>
                      <a:pt x="436897" y="443914"/>
                      <a:pt x="440189" y="441033"/>
                    </a:cubicBezTo>
                    <a:cubicBezTo>
                      <a:pt x="443755" y="437741"/>
                      <a:pt x="447184" y="434312"/>
                      <a:pt x="450339" y="430609"/>
                    </a:cubicBezTo>
                    <a:cubicBezTo>
                      <a:pt x="450202" y="430746"/>
                      <a:pt x="450065" y="430883"/>
                      <a:pt x="449927" y="431021"/>
                    </a:cubicBezTo>
                    <a:cubicBezTo>
                      <a:pt x="459117" y="420322"/>
                      <a:pt x="467621" y="409075"/>
                      <a:pt x="475439" y="397416"/>
                    </a:cubicBezTo>
                    <a:cubicBezTo>
                      <a:pt x="475302" y="397691"/>
                      <a:pt x="475165" y="397828"/>
                      <a:pt x="475165" y="397965"/>
                    </a:cubicBezTo>
                    <a:cubicBezTo>
                      <a:pt x="478594" y="392753"/>
                      <a:pt x="482160" y="387541"/>
                      <a:pt x="485315" y="382192"/>
                    </a:cubicBezTo>
                    <a:cubicBezTo>
                      <a:pt x="487098" y="379037"/>
                      <a:pt x="489018" y="375882"/>
                      <a:pt x="490801" y="372865"/>
                    </a:cubicBezTo>
                    <a:cubicBezTo>
                      <a:pt x="490801" y="372590"/>
                      <a:pt x="490801" y="372316"/>
                      <a:pt x="490801" y="372042"/>
                    </a:cubicBezTo>
                    <a:cubicBezTo>
                      <a:pt x="491213" y="366693"/>
                      <a:pt x="491624" y="361343"/>
                      <a:pt x="492035" y="355857"/>
                    </a:cubicBezTo>
                    <a:cubicBezTo>
                      <a:pt x="492447" y="349822"/>
                      <a:pt x="492721" y="343787"/>
                      <a:pt x="493407" y="337889"/>
                    </a:cubicBezTo>
                    <a:cubicBezTo>
                      <a:pt x="494504" y="328425"/>
                      <a:pt x="495739" y="319098"/>
                      <a:pt x="496836" y="309634"/>
                    </a:cubicBezTo>
                    <a:cubicBezTo>
                      <a:pt x="497522" y="304422"/>
                      <a:pt x="497933" y="299210"/>
                      <a:pt x="498893" y="294135"/>
                    </a:cubicBezTo>
                    <a:cubicBezTo>
                      <a:pt x="500539" y="284534"/>
                      <a:pt x="502048" y="274933"/>
                      <a:pt x="503694" y="265469"/>
                    </a:cubicBezTo>
                    <a:cubicBezTo>
                      <a:pt x="504380" y="261765"/>
                      <a:pt x="504929" y="257924"/>
                      <a:pt x="505614" y="254221"/>
                    </a:cubicBezTo>
                    <a:cubicBezTo>
                      <a:pt x="506574" y="248461"/>
                      <a:pt x="507809" y="242837"/>
                      <a:pt x="509043" y="237076"/>
                    </a:cubicBezTo>
                    <a:cubicBezTo>
                      <a:pt x="510141" y="232139"/>
                      <a:pt x="511238" y="227338"/>
                      <a:pt x="512472" y="222400"/>
                    </a:cubicBezTo>
                    <a:cubicBezTo>
                      <a:pt x="513707" y="217600"/>
                      <a:pt x="515216" y="212936"/>
                      <a:pt x="516587" y="208273"/>
                    </a:cubicBezTo>
                    <a:cubicBezTo>
                      <a:pt x="517821" y="204158"/>
                      <a:pt x="519193" y="200180"/>
                      <a:pt x="520565" y="196202"/>
                    </a:cubicBezTo>
                    <a:cubicBezTo>
                      <a:pt x="522211" y="191539"/>
                      <a:pt x="524405" y="187013"/>
                      <a:pt x="526737" y="182624"/>
                    </a:cubicBezTo>
                    <a:cubicBezTo>
                      <a:pt x="528383" y="179606"/>
                      <a:pt x="530166" y="176726"/>
                      <a:pt x="532086" y="173983"/>
                    </a:cubicBezTo>
                    <a:cubicBezTo>
                      <a:pt x="533732" y="171651"/>
                      <a:pt x="535652" y="169731"/>
                      <a:pt x="537984" y="167948"/>
                    </a:cubicBezTo>
                    <a:cubicBezTo>
                      <a:pt x="541962" y="165067"/>
                      <a:pt x="547311" y="165205"/>
                      <a:pt x="551837" y="166576"/>
                    </a:cubicBezTo>
                    <a:cubicBezTo>
                      <a:pt x="553758" y="167125"/>
                      <a:pt x="555129" y="168359"/>
                      <a:pt x="556501" y="169594"/>
                    </a:cubicBezTo>
                    <a:cubicBezTo>
                      <a:pt x="557187" y="170279"/>
                      <a:pt x="557872" y="171102"/>
                      <a:pt x="558284" y="171925"/>
                    </a:cubicBezTo>
                    <a:cubicBezTo>
                      <a:pt x="558969" y="173297"/>
                      <a:pt x="559518" y="174394"/>
                      <a:pt x="560204" y="175903"/>
                    </a:cubicBezTo>
                    <a:cubicBezTo>
                      <a:pt x="560753" y="177275"/>
                      <a:pt x="561164" y="178783"/>
                      <a:pt x="561576" y="180155"/>
                    </a:cubicBezTo>
                    <a:cubicBezTo>
                      <a:pt x="561987" y="181664"/>
                      <a:pt x="562536" y="183310"/>
                      <a:pt x="562673" y="184818"/>
                    </a:cubicBezTo>
                    <a:cubicBezTo>
                      <a:pt x="562947" y="186739"/>
                      <a:pt x="563084" y="188385"/>
                      <a:pt x="563084" y="190168"/>
                    </a:cubicBezTo>
                    <a:cubicBezTo>
                      <a:pt x="563359" y="193460"/>
                      <a:pt x="563084" y="196614"/>
                      <a:pt x="562947" y="199906"/>
                    </a:cubicBezTo>
                    <a:cubicBezTo>
                      <a:pt x="562673" y="208959"/>
                      <a:pt x="561301" y="218011"/>
                      <a:pt x="559793" y="227063"/>
                    </a:cubicBezTo>
                    <a:cubicBezTo>
                      <a:pt x="558147" y="237214"/>
                      <a:pt x="555815" y="247363"/>
                      <a:pt x="553209" y="257376"/>
                    </a:cubicBezTo>
                    <a:cubicBezTo>
                      <a:pt x="547997" y="276990"/>
                      <a:pt x="540864" y="296055"/>
                      <a:pt x="532772" y="314572"/>
                    </a:cubicBezTo>
                    <a:cubicBezTo>
                      <a:pt x="528932" y="323350"/>
                      <a:pt x="524817" y="331854"/>
                      <a:pt x="520428" y="340358"/>
                    </a:cubicBezTo>
                    <a:cubicBezTo>
                      <a:pt x="517821" y="345570"/>
                      <a:pt x="515078" y="350919"/>
                      <a:pt x="512061" y="355994"/>
                    </a:cubicBezTo>
                    <a:cubicBezTo>
                      <a:pt x="508083" y="362578"/>
                      <a:pt x="504243" y="369299"/>
                      <a:pt x="500265" y="375882"/>
                    </a:cubicBezTo>
                    <a:cubicBezTo>
                      <a:pt x="500265" y="376705"/>
                      <a:pt x="500128" y="377391"/>
                      <a:pt x="500128" y="378214"/>
                    </a:cubicBezTo>
                    <a:cubicBezTo>
                      <a:pt x="500128" y="378214"/>
                      <a:pt x="500128" y="378214"/>
                      <a:pt x="500128" y="378214"/>
                    </a:cubicBezTo>
                    <a:cubicBezTo>
                      <a:pt x="499854" y="384249"/>
                      <a:pt x="499716" y="390284"/>
                      <a:pt x="499716" y="396319"/>
                    </a:cubicBezTo>
                    <a:cubicBezTo>
                      <a:pt x="499716" y="402080"/>
                      <a:pt x="499854" y="407841"/>
                      <a:pt x="500265" y="413601"/>
                    </a:cubicBezTo>
                    <a:cubicBezTo>
                      <a:pt x="500265" y="413601"/>
                      <a:pt x="500265" y="413601"/>
                      <a:pt x="500265" y="413464"/>
                    </a:cubicBezTo>
                    <a:cubicBezTo>
                      <a:pt x="500265" y="413738"/>
                      <a:pt x="500265" y="413876"/>
                      <a:pt x="500265" y="414150"/>
                    </a:cubicBezTo>
                    <a:lnTo>
                      <a:pt x="500265" y="414150"/>
                    </a:lnTo>
                    <a:lnTo>
                      <a:pt x="500265" y="414150"/>
                    </a:lnTo>
                    <a:cubicBezTo>
                      <a:pt x="500814" y="421282"/>
                      <a:pt x="501637" y="428277"/>
                      <a:pt x="502871" y="435410"/>
                    </a:cubicBezTo>
                    <a:cubicBezTo>
                      <a:pt x="502871" y="435273"/>
                      <a:pt x="502871" y="435135"/>
                      <a:pt x="502871" y="434998"/>
                    </a:cubicBezTo>
                    <a:cubicBezTo>
                      <a:pt x="503694" y="438976"/>
                      <a:pt x="504654" y="442816"/>
                      <a:pt x="505751" y="446794"/>
                    </a:cubicBezTo>
                    <a:cubicBezTo>
                      <a:pt x="506712" y="449537"/>
                      <a:pt x="507809" y="452280"/>
                      <a:pt x="509043" y="454886"/>
                    </a:cubicBezTo>
                    <a:cubicBezTo>
                      <a:pt x="509043" y="454886"/>
                      <a:pt x="509043" y="454749"/>
                      <a:pt x="508906" y="454749"/>
                    </a:cubicBezTo>
                    <a:cubicBezTo>
                      <a:pt x="510003" y="456806"/>
                      <a:pt x="511101" y="458864"/>
                      <a:pt x="512335" y="460922"/>
                    </a:cubicBezTo>
                    <a:cubicBezTo>
                      <a:pt x="512335" y="460784"/>
                      <a:pt x="512198" y="460647"/>
                      <a:pt x="512061" y="460510"/>
                    </a:cubicBezTo>
                    <a:cubicBezTo>
                      <a:pt x="512747" y="461607"/>
                      <a:pt x="513570" y="462567"/>
                      <a:pt x="514392" y="463528"/>
                    </a:cubicBezTo>
                    <a:cubicBezTo>
                      <a:pt x="514392" y="463528"/>
                      <a:pt x="514392" y="463528"/>
                      <a:pt x="514392" y="463528"/>
                    </a:cubicBezTo>
                    <a:cubicBezTo>
                      <a:pt x="514392" y="463528"/>
                      <a:pt x="514392" y="463664"/>
                      <a:pt x="514530" y="463664"/>
                    </a:cubicBezTo>
                    <a:cubicBezTo>
                      <a:pt x="514667" y="463802"/>
                      <a:pt x="514804" y="463939"/>
                      <a:pt x="514804" y="464076"/>
                    </a:cubicBezTo>
                    <a:cubicBezTo>
                      <a:pt x="514804" y="464076"/>
                      <a:pt x="514667" y="463939"/>
                      <a:pt x="514667" y="463939"/>
                    </a:cubicBezTo>
                    <a:cubicBezTo>
                      <a:pt x="515490" y="464899"/>
                      <a:pt x="516450" y="465722"/>
                      <a:pt x="517410" y="466545"/>
                    </a:cubicBezTo>
                    <a:cubicBezTo>
                      <a:pt x="517410" y="466545"/>
                      <a:pt x="517410" y="466545"/>
                      <a:pt x="517273" y="466545"/>
                    </a:cubicBezTo>
                    <a:cubicBezTo>
                      <a:pt x="517273" y="466545"/>
                      <a:pt x="517273" y="466545"/>
                      <a:pt x="517410" y="466545"/>
                    </a:cubicBezTo>
                    <a:cubicBezTo>
                      <a:pt x="517547" y="466682"/>
                      <a:pt x="517684" y="466819"/>
                      <a:pt x="517821" y="466957"/>
                    </a:cubicBezTo>
                    <a:cubicBezTo>
                      <a:pt x="517684" y="466819"/>
                      <a:pt x="517547" y="466682"/>
                      <a:pt x="517410" y="466682"/>
                    </a:cubicBezTo>
                    <a:cubicBezTo>
                      <a:pt x="517959" y="467093"/>
                      <a:pt x="518645" y="467642"/>
                      <a:pt x="519193" y="468054"/>
                    </a:cubicBezTo>
                    <a:cubicBezTo>
                      <a:pt x="518919" y="467917"/>
                      <a:pt x="518782" y="467780"/>
                      <a:pt x="518645" y="467642"/>
                    </a:cubicBezTo>
                    <a:cubicBezTo>
                      <a:pt x="519879" y="468602"/>
                      <a:pt x="521250" y="469425"/>
                      <a:pt x="522622" y="470111"/>
                    </a:cubicBezTo>
                    <a:cubicBezTo>
                      <a:pt x="522348" y="469974"/>
                      <a:pt x="522211" y="469837"/>
                      <a:pt x="522074" y="469837"/>
                    </a:cubicBezTo>
                    <a:cubicBezTo>
                      <a:pt x="522622" y="470111"/>
                      <a:pt x="523171" y="470248"/>
                      <a:pt x="523719" y="470522"/>
                    </a:cubicBezTo>
                    <a:cubicBezTo>
                      <a:pt x="524131" y="470660"/>
                      <a:pt x="524542" y="470797"/>
                      <a:pt x="525091" y="470934"/>
                    </a:cubicBezTo>
                    <a:cubicBezTo>
                      <a:pt x="526188" y="471209"/>
                      <a:pt x="527148" y="471346"/>
                      <a:pt x="528246" y="471346"/>
                    </a:cubicBezTo>
                    <a:cubicBezTo>
                      <a:pt x="528246" y="471346"/>
                      <a:pt x="528108" y="471346"/>
                      <a:pt x="528108" y="471346"/>
                    </a:cubicBezTo>
                    <a:cubicBezTo>
                      <a:pt x="528108" y="471346"/>
                      <a:pt x="528246" y="471346"/>
                      <a:pt x="528246" y="471346"/>
                    </a:cubicBezTo>
                    <a:cubicBezTo>
                      <a:pt x="528246" y="471346"/>
                      <a:pt x="528246" y="471346"/>
                      <a:pt x="528383" y="471346"/>
                    </a:cubicBezTo>
                    <a:cubicBezTo>
                      <a:pt x="528383" y="471346"/>
                      <a:pt x="528383" y="471346"/>
                      <a:pt x="528383" y="471346"/>
                    </a:cubicBezTo>
                    <a:cubicBezTo>
                      <a:pt x="529755" y="471483"/>
                      <a:pt x="530989" y="471346"/>
                      <a:pt x="532361" y="471346"/>
                    </a:cubicBezTo>
                    <a:cubicBezTo>
                      <a:pt x="532086" y="471346"/>
                      <a:pt x="531949" y="471346"/>
                      <a:pt x="531675" y="471346"/>
                    </a:cubicBezTo>
                    <a:cubicBezTo>
                      <a:pt x="532361" y="471346"/>
                      <a:pt x="533046" y="471209"/>
                      <a:pt x="533595" y="471071"/>
                    </a:cubicBezTo>
                    <a:cubicBezTo>
                      <a:pt x="533321" y="471071"/>
                      <a:pt x="533184" y="471209"/>
                      <a:pt x="532909" y="471209"/>
                    </a:cubicBezTo>
                    <a:cubicBezTo>
                      <a:pt x="534281" y="470934"/>
                      <a:pt x="535652" y="470522"/>
                      <a:pt x="536887" y="470111"/>
                    </a:cubicBezTo>
                    <a:cubicBezTo>
                      <a:pt x="536750" y="470111"/>
                      <a:pt x="536613" y="470248"/>
                      <a:pt x="536475" y="470248"/>
                    </a:cubicBezTo>
                    <a:cubicBezTo>
                      <a:pt x="537024" y="469974"/>
                      <a:pt x="537573" y="469837"/>
                      <a:pt x="537984" y="469563"/>
                    </a:cubicBezTo>
                    <a:cubicBezTo>
                      <a:pt x="537984" y="469563"/>
                      <a:pt x="537847" y="469563"/>
                      <a:pt x="537847" y="469700"/>
                    </a:cubicBezTo>
                    <a:cubicBezTo>
                      <a:pt x="539219" y="469014"/>
                      <a:pt x="540453" y="468328"/>
                      <a:pt x="541687" y="467505"/>
                    </a:cubicBezTo>
                    <a:cubicBezTo>
                      <a:pt x="543608" y="466134"/>
                      <a:pt x="545391" y="464762"/>
                      <a:pt x="547174" y="463253"/>
                    </a:cubicBezTo>
                    <a:cubicBezTo>
                      <a:pt x="547037" y="463253"/>
                      <a:pt x="547037" y="463390"/>
                      <a:pt x="546900" y="463390"/>
                    </a:cubicBezTo>
                    <a:cubicBezTo>
                      <a:pt x="548408" y="462019"/>
                      <a:pt x="549917" y="460510"/>
                      <a:pt x="551289" y="459001"/>
                    </a:cubicBezTo>
                    <a:cubicBezTo>
                      <a:pt x="551289" y="459138"/>
                      <a:pt x="551151" y="459138"/>
                      <a:pt x="551151" y="459138"/>
                    </a:cubicBezTo>
                    <a:cubicBezTo>
                      <a:pt x="551289" y="459001"/>
                      <a:pt x="551289" y="459001"/>
                      <a:pt x="551426" y="458864"/>
                    </a:cubicBezTo>
                    <a:cubicBezTo>
                      <a:pt x="551426" y="458864"/>
                      <a:pt x="551563" y="458727"/>
                      <a:pt x="551563" y="458727"/>
                    </a:cubicBezTo>
                    <a:cubicBezTo>
                      <a:pt x="551563" y="458727"/>
                      <a:pt x="551426" y="458864"/>
                      <a:pt x="551426" y="458864"/>
                    </a:cubicBezTo>
                    <a:cubicBezTo>
                      <a:pt x="553758" y="456121"/>
                      <a:pt x="555815" y="453241"/>
                      <a:pt x="557872" y="450223"/>
                    </a:cubicBezTo>
                    <a:cubicBezTo>
                      <a:pt x="557872" y="450360"/>
                      <a:pt x="557735" y="450360"/>
                      <a:pt x="557735" y="450497"/>
                    </a:cubicBezTo>
                    <a:cubicBezTo>
                      <a:pt x="561713" y="444462"/>
                      <a:pt x="565416" y="438153"/>
                      <a:pt x="568708" y="431706"/>
                    </a:cubicBezTo>
                    <a:cubicBezTo>
                      <a:pt x="568571" y="431981"/>
                      <a:pt x="568571" y="432118"/>
                      <a:pt x="568434" y="432392"/>
                    </a:cubicBezTo>
                    <a:cubicBezTo>
                      <a:pt x="574880" y="419499"/>
                      <a:pt x="580367" y="405920"/>
                      <a:pt x="585167" y="392342"/>
                    </a:cubicBezTo>
                    <a:cubicBezTo>
                      <a:pt x="585167" y="392342"/>
                      <a:pt x="585167" y="392479"/>
                      <a:pt x="585167" y="392479"/>
                    </a:cubicBezTo>
                    <a:cubicBezTo>
                      <a:pt x="592437" y="371493"/>
                      <a:pt x="598472" y="350096"/>
                      <a:pt x="603272" y="328425"/>
                    </a:cubicBezTo>
                    <a:cubicBezTo>
                      <a:pt x="602586" y="323899"/>
                      <a:pt x="602175" y="319235"/>
                      <a:pt x="601764" y="314709"/>
                    </a:cubicBezTo>
                    <a:cubicBezTo>
                      <a:pt x="600803" y="305382"/>
                      <a:pt x="599706" y="296055"/>
                      <a:pt x="598746" y="286728"/>
                    </a:cubicBezTo>
                    <a:cubicBezTo>
                      <a:pt x="598060" y="280830"/>
                      <a:pt x="597786" y="274795"/>
                      <a:pt x="597374" y="268898"/>
                    </a:cubicBezTo>
                    <a:cubicBezTo>
                      <a:pt x="596688" y="257376"/>
                      <a:pt x="596414" y="245855"/>
                      <a:pt x="596414" y="234333"/>
                    </a:cubicBezTo>
                    <a:cubicBezTo>
                      <a:pt x="596414" y="228984"/>
                      <a:pt x="596688" y="223634"/>
                      <a:pt x="596963" y="218285"/>
                    </a:cubicBezTo>
                    <a:cubicBezTo>
                      <a:pt x="597237" y="214034"/>
                      <a:pt x="597649" y="209782"/>
                      <a:pt x="597923" y="205530"/>
                    </a:cubicBezTo>
                    <a:cubicBezTo>
                      <a:pt x="598197" y="201552"/>
                      <a:pt x="598746" y="197711"/>
                      <a:pt x="599706" y="193871"/>
                    </a:cubicBezTo>
                    <a:cubicBezTo>
                      <a:pt x="600117" y="192225"/>
                      <a:pt x="600666" y="190716"/>
                      <a:pt x="601215" y="189208"/>
                    </a:cubicBezTo>
                    <a:cubicBezTo>
                      <a:pt x="601901" y="187424"/>
                      <a:pt x="603135" y="185915"/>
                      <a:pt x="604232" y="184407"/>
                    </a:cubicBezTo>
                    <a:cubicBezTo>
                      <a:pt x="605193" y="183310"/>
                      <a:pt x="606015" y="182075"/>
                      <a:pt x="606975" y="180978"/>
                    </a:cubicBezTo>
                    <a:cubicBezTo>
                      <a:pt x="608896" y="178372"/>
                      <a:pt x="612873" y="178372"/>
                      <a:pt x="614794" y="180978"/>
                    </a:cubicBezTo>
                    <a:cubicBezTo>
                      <a:pt x="616028" y="182624"/>
                      <a:pt x="617400" y="184270"/>
                      <a:pt x="618771" y="186053"/>
                    </a:cubicBezTo>
                    <a:cubicBezTo>
                      <a:pt x="619457" y="187013"/>
                      <a:pt x="620006" y="187973"/>
                      <a:pt x="620417" y="189070"/>
                    </a:cubicBezTo>
                    <a:cubicBezTo>
                      <a:pt x="621103" y="190716"/>
                      <a:pt x="621515" y="192088"/>
                      <a:pt x="621926" y="193871"/>
                    </a:cubicBezTo>
                    <a:cubicBezTo>
                      <a:pt x="622338" y="195517"/>
                      <a:pt x="622612" y="197300"/>
                      <a:pt x="622886" y="198946"/>
                    </a:cubicBezTo>
                    <a:cubicBezTo>
                      <a:pt x="623298" y="201140"/>
                      <a:pt x="623435" y="203335"/>
                      <a:pt x="623709" y="205667"/>
                    </a:cubicBezTo>
                    <a:cubicBezTo>
                      <a:pt x="623983" y="207587"/>
                      <a:pt x="624120" y="209507"/>
                      <a:pt x="624120" y="211427"/>
                    </a:cubicBezTo>
                    <a:cubicBezTo>
                      <a:pt x="624395" y="216640"/>
                      <a:pt x="624532" y="221852"/>
                      <a:pt x="624395" y="226927"/>
                    </a:cubicBezTo>
                    <a:cubicBezTo>
                      <a:pt x="624258" y="235430"/>
                      <a:pt x="624120" y="243934"/>
                      <a:pt x="623983" y="252438"/>
                    </a:cubicBezTo>
                    <a:cubicBezTo>
                      <a:pt x="623846" y="258336"/>
                      <a:pt x="623298" y="264234"/>
                      <a:pt x="622886" y="270132"/>
                    </a:cubicBezTo>
                    <a:cubicBezTo>
                      <a:pt x="622063" y="280968"/>
                      <a:pt x="620691" y="291940"/>
                      <a:pt x="618909" y="302639"/>
                    </a:cubicBezTo>
                    <a:cubicBezTo>
                      <a:pt x="617400" y="311966"/>
                      <a:pt x="615617" y="321293"/>
                      <a:pt x="613559" y="330482"/>
                    </a:cubicBezTo>
                    <a:cubicBezTo>
                      <a:pt x="614245" y="334186"/>
                      <a:pt x="614794" y="337889"/>
                      <a:pt x="615342" y="341592"/>
                    </a:cubicBezTo>
                    <a:cubicBezTo>
                      <a:pt x="616577" y="348862"/>
                      <a:pt x="617811" y="356131"/>
                      <a:pt x="618909" y="363401"/>
                    </a:cubicBezTo>
                    <a:cubicBezTo>
                      <a:pt x="621377" y="373962"/>
                      <a:pt x="623846" y="384661"/>
                      <a:pt x="626315" y="395222"/>
                    </a:cubicBezTo>
                    <a:cubicBezTo>
                      <a:pt x="626452" y="396045"/>
                      <a:pt x="626727" y="396731"/>
                      <a:pt x="626864" y="397554"/>
                    </a:cubicBezTo>
                    <a:cubicBezTo>
                      <a:pt x="627824" y="400571"/>
                      <a:pt x="628647" y="403451"/>
                      <a:pt x="629607" y="406469"/>
                    </a:cubicBezTo>
                    <a:cubicBezTo>
                      <a:pt x="631253" y="411818"/>
                      <a:pt x="632899" y="417305"/>
                      <a:pt x="634545" y="422654"/>
                    </a:cubicBezTo>
                    <a:cubicBezTo>
                      <a:pt x="636328" y="427043"/>
                      <a:pt x="637974" y="431569"/>
                      <a:pt x="639757" y="435958"/>
                    </a:cubicBezTo>
                    <a:cubicBezTo>
                      <a:pt x="640580" y="438153"/>
                      <a:pt x="641403" y="440348"/>
                      <a:pt x="642363" y="442405"/>
                    </a:cubicBezTo>
                    <a:cubicBezTo>
                      <a:pt x="644009" y="446657"/>
                      <a:pt x="646066" y="450772"/>
                      <a:pt x="647986" y="454749"/>
                    </a:cubicBezTo>
                    <a:cubicBezTo>
                      <a:pt x="647849" y="454475"/>
                      <a:pt x="647849" y="454338"/>
                      <a:pt x="647712" y="454201"/>
                    </a:cubicBezTo>
                    <a:cubicBezTo>
                      <a:pt x="650181" y="459138"/>
                      <a:pt x="652787" y="463939"/>
                      <a:pt x="655805" y="468602"/>
                    </a:cubicBezTo>
                    <a:cubicBezTo>
                      <a:pt x="657039" y="470248"/>
                      <a:pt x="658273" y="471757"/>
                      <a:pt x="659508" y="473266"/>
                    </a:cubicBezTo>
                    <a:cubicBezTo>
                      <a:pt x="659508" y="473266"/>
                      <a:pt x="659508" y="473266"/>
                      <a:pt x="659371" y="473129"/>
                    </a:cubicBezTo>
                    <a:cubicBezTo>
                      <a:pt x="660057" y="473951"/>
                      <a:pt x="660742" y="474638"/>
                      <a:pt x="661428" y="475323"/>
                    </a:cubicBezTo>
                    <a:cubicBezTo>
                      <a:pt x="661291" y="475186"/>
                      <a:pt x="661291" y="475186"/>
                      <a:pt x="661154" y="475186"/>
                    </a:cubicBezTo>
                    <a:cubicBezTo>
                      <a:pt x="661291" y="475323"/>
                      <a:pt x="661428" y="475460"/>
                      <a:pt x="661565" y="475598"/>
                    </a:cubicBezTo>
                    <a:cubicBezTo>
                      <a:pt x="661565" y="475598"/>
                      <a:pt x="661565" y="475598"/>
                      <a:pt x="661702" y="475735"/>
                    </a:cubicBezTo>
                    <a:cubicBezTo>
                      <a:pt x="661702" y="475735"/>
                      <a:pt x="661702" y="475735"/>
                      <a:pt x="661565" y="475598"/>
                    </a:cubicBezTo>
                    <a:cubicBezTo>
                      <a:pt x="662251" y="476146"/>
                      <a:pt x="662937" y="476695"/>
                      <a:pt x="663760" y="477244"/>
                    </a:cubicBezTo>
                    <a:cubicBezTo>
                      <a:pt x="664308" y="477518"/>
                      <a:pt x="664720" y="477792"/>
                      <a:pt x="665268" y="478067"/>
                    </a:cubicBezTo>
                    <a:cubicBezTo>
                      <a:pt x="665131" y="478067"/>
                      <a:pt x="664994" y="477929"/>
                      <a:pt x="664994" y="477929"/>
                    </a:cubicBezTo>
                    <a:cubicBezTo>
                      <a:pt x="665543" y="478204"/>
                      <a:pt x="666229" y="478478"/>
                      <a:pt x="666777" y="478752"/>
                    </a:cubicBezTo>
                    <a:cubicBezTo>
                      <a:pt x="667326" y="478889"/>
                      <a:pt x="667875" y="479027"/>
                      <a:pt x="668286" y="479164"/>
                    </a:cubicBezTo>
                    <a:cubicBezTo>
                      <a:pt x="668697" y="479164"/>
                      <a:pt x="669109" y="479301"/>
                      <a:pt x="669383" y="479438"/>
                    </a:cubicBezTo>
                    <a:cubicBezTo>
                      <a:pt x="669795" y="479438"/>
                      <a:pt x="670206" y="479438"/>
                      <a:pt x="670618" y="479438"/>
                    </a:cubicBezTo>
                    <a:cubicBezTo>
                      <a:pt x="671029" y="479301"/>
                      <a:pt x="671441" y="479301"/>
                      <a:pt x="671852" y="479164"/>
                    </a:cubicBezTo>
                    <a:cubicBezTo>
                      <a:pt x="672264" y="479027"/>
                      <a:pt x="672675" y="478889"/>
                      <a:pt x="673224" y="478752"/>
                    </a:cubicBezTo>
                    <a:cubicBezTo>
                      <a:pt x="673087" y="478752"/>
                      <a:pt x="672950" y="478752"/>
                      <a:pt x="672950" y="478889"/>
                    </a:cubicBezTo>
                    <a:cubicBezTo>
                      <a:pt x="673498" y="478615"/>
                      <a:pt x="674047" y="478341"/>
                      <a:pt x="674595" y="478204"/>
                    </a:cubicBezTo>
                    <a:cubicBezTo>
                      <a:pt x="675144" y="477929"/>
                      <a:pt x="675555" y="477518"/>
                      <a:pt x="676104" y="477244"/>
                    </a:cubicBezTo>
                    <a:cubicBezTo>
                      <a:pt x="676104" y="477244"/>
                      <a:pt x="675967" y="477244"/>
                      <a:pt x="675967" y="477380"/>
                    </a:cubicBezTo>
                    <a:cubicBezTo>
                      <a:pt x="676927" y="476695"/>
                      <a:pt x="677887" y="476009"/>
                      <a:pt x="678710" y="475186"/>
                    </a:cubicBezTo>
                    <a:cubicBezTo>
                      <a:pt x="678573" y="475323"/>
                      <a:pt x="678436" y="475460"/>
                      <a:pt x="678299" y="475598"/>
                    </a:cubicBezTo>
                    <a:cubicBezTo>
                      <a:pt x="678710" y="475186"/>
                      <a:pt x="679259" y="474638"/>
                      <a:pt x="679808" y="474089"/>
                    </a:cubicBezTo>
                    <a:cubicBezTo>
                      <a:pt x="679670" y="474226"/>
                      <a:pt x="679533" y="474363"/>
                      <a:pt x="679396" y="474500"/>
                    </a:cubicBezTo>
                    <a:cubicBezTo>
                      <a:pt x="680219" y="473540"/>
                      <a:pt x="681042" y="472580"/>
                      <a:pt x="681728" y="471483"/>
                    </a:cubicBezTo>
                    <a:cubicBezTo>
                      <a:pt x="681728" y="471483"/>
                      <a:pt x="681728" y="471483"/>
                      <a:pt x="681728" y="471483"/>
                    </a:cubicBezTo>
                    <a:cubicBezTo>
                      <a:pt x="681728" y="471483"/>
                      <a:pt x="681728" y="471346"/>
                      <a:pt x="681865" y="471346"/>
                    </a:cubicBezTo>
                    <a:cubicBezTo>
                      <a:pt x="682002" y="471209"/>
                      <a:pt x="682002" y="471071"/>
                      <a:pt x="682139" y="470934"/>
                    </a:cubicBezTo>
                    <a:cubicBezTo>
                      <a:pt x="682139" y="470934"/>
                      <a:pt x="682002" y="471071"/>
                      <a:pt x="682002" y="471071"/>
                    </a:cubicBezTo>
                    <a:cubicBezTo>
                      <a:pt x="683511" y="468602"/>
                      <a:pt x="684882" y="466134"/>
                      <a:pt x="686254" y="463664"/>
                    </a:cubicBezTo>
                    <a:cubicBezTo>
                      <a:pt x="686117" y="463802"/>
                      <a:pt x="685980" y="464076"/>
                      <a:pt x="685980" y="464213"/>
                    </a:cubicBezTo>
                    <a:cubicBezTo>
                      <a:pt x="688037" y="460099"/>
                      <a:pt x="689820" y="455847"/>
                      <a:pt x="691329" y="451457"/>
                    </a:cubicBezTo>
                    <a:cubicBezTo>
                      <a:pt x="694072" y="443090"/>
                      <a:pt x="696129" y="434450"/>
                      <a:pt x="698050" y="425809"/>
                    </a:cubicBezTo>
                    <a:cubicBezTo>
                      <a:pt x="698050" y="425809"/>
                      <a:pt x="698050" y="425945"/>
                      <a:pt x="698050" y="425945"/>
                    </a:cubicBezTo>
                    <a:cubicBezTo>
                      <a:pt x="701342" y="409349"/>
                      <a:pt x="703399" y="392479"/>
                      <a:pt x="704634" y="375608"/>
                    </a:cubicBezTo>
                    <a:cubicBezTo>
                      <a:pt x="704359" y="374648"/>
                      <a:pt x="703948" y="373688"/>
                      <a:pt x="703673" y="372590"/>
                    </a:cubicBezTo>
                    <a:cubicBezTo>
                      <a:pt x="703125" y="371081"/>
                      <a:pt x="702713" y="369573"/>
                      <a:pt x="702302" y="367927"/>
                    </a:cubicBezTo>
                    <a:cubicBezTo>
                      <a:pt x="699833" y="358737"/>
                      <a:pt x="697364" y="349548"/>
                      <a:pt x="694895" y="340358"/>
                    </a:cubicBezTo>
                    <a:cubicBezTo>
                      <a:pt x="693524" y="335420"/>
                      <a:pt x="692152" y="330482"/>
                      <a:pt x="691055" y="325407"/>
                    </a:cubicBezTo>
                    <a:cubicBezTo>
                      <a:pt x="686254" y="304833"/>
                      <a:pt x="681179" y="284397"/>
                      <a:pt x="677202" y="263548"/>
                    </a:cubicBezTo>
                    <a:cubicBezTo>
                      <a:pt x="676241" y="258473"/>
                      <a:pt x="675418" y="253398"/>
                      <a:pt x="674733" y="248324"/>
                    </a:cubicBezTo>
                    <a:cubicBezTo>
                      <a:pt x="674047" y="242563"/>
                      <a:pt x="673087" y="236939"/>
                      <a:pt x="672675" y="231179"/>
                    </a:cubicBezTo>
                    <a:cubicBezTo>
                      <a:pt x="672538" y="229395"/>
                      <a:pt x="672538" y="227475"/>
                      <a:pt x="672675" y="225692"/>
                    </a:cubicBezTo>
                    <a:cubicBezTo>
                      <a:pt x="672675" y="223772"/>
                      <a:pt x="672950" y="221577"/>
                      <a:pt x="673361" y="219657"/>
                    </a:cubicBezTo>
                    <a:cubicBezTo>
                      <a:pt x="673910" y="217737"/>
                      <a:pt x="674321" y="216776"/>
                      <a:pt x="675007" y="214994"/>
                    </a:cubicBezTo>
                    <a:cubicBezTo>
                      <a:pt x="675967" y="212799"/>
                      <a:pt x="677339" y="210742"/>
                      <a:pt x="678436" y="208684"/>
                    </a:cubicBezTo>
                    <a:cubicBezTo>
                      <a:pt x="679122" y="207450"/>
                      <a:pt x="680493" y="206489"/>
                      <a:pt x="682002" y="206353"/>
                    </a:cubicBezTo>
                    <a:cubicBezTo>
                      <a:pt x="683511" y="206078"/>
                      <a:pt x="684882" y="206627"/>
                      <a:pt x="686117" y="207724"/>
                    </a:cubicBezTo>
                    <a:cubicBezTo>
                      <a:pt x="686528" y="208136"/>
                      <a:pt x="686940" y="208410"/>
                      <a:pt x="687351" y="208821"/>
                    </a:cubicBezTo>
                    <a:cubicBezTo>
                      <a:pt x="688586" y="209782"/>
                      <a:pt x="689820" y="210742"/>
                      <a:pt x="690918" y="211839"/>
                    </a:cubicBezTo>
                    <a:cubicBezTo>
                      <a:pt x="692152" y="213073"/>
                      <a:pt x="692975" y="213896"/>
                      <a:pt x="694072" y="215405"/>
                    </a:cubicBezTo>
                    <a:cubicBezTo>
                      <a:pt x="695032" y="216640"/>
                      <a:pt x="695718" y="218148"/>
                      <a:pt x="696541" y="219657"/>
                    </a:cubicBezTo>
                    <a:cubicBezTo>
                      <a:pt x="697227" y="221166"/>
                      <a:pt x="697913" y="222675"/>
                      <a:pt x="698461" y="224321"/>
                    </a:cubicBezTo>
                    <a:cubicBezTo>
                      <a:pt x="699833" y="228024"/>
                      <a:pt x="700930" y="231864"/>
                      <a:pt x="702027" y="235705"/>
                    </a:cubicBezTo>
                    <a:cubicBezTo>
                      <a:pt x="703811" y="241328"/>
                      <a:pt x="704908" y="246952"/>
                      <a:pt x="706142" y="252575"/>
                    </a:cubicBezTo>
                    <a:cubicBezTo>
                      <a:pt x="708200" y="262314"/>
                      <a:pt x="710120" y="272052"/>
                      <a:pt x="711629" y="281927"/>
                    </a:cubicBezTo>
                    <a:cubicBezTo>
                      <a:pt x="713274" y="292763"/>
                      <a:pt x="714372" y="303873"/>
                      <a:pt x="715195" y="314846"/>
                    </a:cubicBezTo>
                    <a:cubicBezTo>
                      <a:pt x="716566" y="334734"/>
                      <a:pt x="716292" y="354760"/>
                      <a:pt x="714921" y="374785"/>
                    </a:cubicBezTo>
                    <a:cubicBezTo>
                      <a:pt x="717801" y="383838"/>
                      <a:pt x="720818" y="392753"/>
                      <a:pt x="723699" y="401806"/>
                    </a:cubicBezTo>
                    <a:cubicBezTo>
                      <a:pt x="726030" y="407841"/>
                      <a:pt x="728499" y="413876"/>
                      <a:pt x="730968" y="419911"/>
                    </a:cubicBezTo>
                    <a:cubicBezTo>
                      <a:pt x="732340" y="423203"/>
                      <a:pt x="733711" y="426632"/>
                      <a:pt x="734946" y="429923"/>
                    </a:cubicBezTo>
                    <a:cubicBezTo>
                      <a:pt x="737277" y="435684"/>
                      <a:pt x="740158" y="441308"/>
                      <a:pt x="742901" y="446931"/>
                    </a:cubicBezTo>
                    <a:cubicBezTo>
                      <a:pt x="742901" y="446794"/>
                      <a:pt x="742764" y="446657"/>
                      <a:pt x="742764" y="446519"/>
                    </a:cubicBezTo>
                    <a:cubicBezTo>
                      <a:pt x="746879" y="454612"/>
                      <a:pt x="751131" y="462567"/>
                      <a:pt x="756069" y="470111"/>
                    </a:cubicBezTo>
                    <a:cubicBezTo>
                      <a:pt x="755931" y="469974"/>
                      <a:pt x="755794" y="469700"/>
                      <a:pt x="755657" y="469563"/>
                    </a:cubicBezTo>
                    <a:cubicBezTo>
                      <a:pt x="757714" y="472717"/>
                      <a:pt x="759909" y="475735"/>
                      <a:pt x="762241" y="478752"/>
                    </a:cubicBezTo>
                    <a:cubicBezTo>
                      <a:pt x="763475" y="480124"/>
                      <a:pt x="764709" y="481358"/>
                      <a:pt x="766081" y="482593"/>
                    </a:cubicBezTo>
                    <a:lnTo>
                      <a:pt x="766081" y="482593"/>
                    </a:lnTo>
                    <a:cubicBezTo>
                      <a:pt x="767041" y="483416"/>
                      <a:pt x="768138" y="484376"/>
                      <a:pt x="769236" y="485199"/>
                    </a:cubicBezTo>
                    <a:cubicBezTo>
                      <a:pt x="769236" y="485199"/>
                      <a:pt x="769099" y="485199"/>
                      <a:pt x="769099" y="485199"/>
                    </a:cubicBezTo>
                    <a:cubicBezTo>
                      <a:pt x="769236" y="485199"/>
                      <a:pt x="769236" y="485336"/>
                      <a:pt x="769373" y="485336"/>
                    </a:cubicBezTo>
                    <a:cubicBezTo>
                      <a:pt x="769510" y="485336"/>
                      <a:pt x="769510" y="485473"/>
                      <a:pt x="769647" y="485473"/>
                    </a:cubicBezTo>
                    <a:cubicBezTo>
                      <a:pt x="769647" y="485473"/>
                      <a:pt x="769647" y="485473"/>
                      <a:pt x="769510" y="485336"/>
                    </a:cubicBezTo>
                    <a:cubicBezTo>
                      <a:pt x="770607" y="486022"/>
                      <a:pt x="771705" y="486708"/>
                      <a:pt x="772939" y="487256"/>
                    </a:cubicBezTo>
                    <a:cubicBezTo>
                      <a:pt x="772802" y="487119"/>
                      <a:pt x="772528" y="486982"/>
                      <a:pt x="772391" y="486982"/>
                    </a:cubicBezTo>
                    <a:cubicBezTo>
                      <a:pt x="773076" y="487256"/>
                      <a:pt x="773762" y="487531"/>
                      <a:pt x="774311" y="487667"/>
                    </a:cubicBezTo>
                    <a:cubicBezTo>
                      <a:pt x="774174" y="487667"/>
                      <a:pt x="773899" y="487531"/>
                      <a:pt x="773762" y="487393"/>
                    </a:cubicBezTo>
                    <a:cubicBezTo>
                      <a:pt x="774174" y="487531"/>
                      <a:pt x="774722" y="487667"/>
                      <a:pt x="775134" y="487667"/>
                    </a:cubicBezTo>
                    <a:cubicBezTo>
                      <a:pt x="775820" y="487667"/>
                      <a:pt x="776505" y="487805"/>
                      <a:pt x="777054" y="487805"/>
                    </a:cubicBezTo>
                    <a:cubicBezTo>
                      <a:pt x="776780" y="487805"/>
                      <a:pt x="776643" y="487805"/>
                      <a:pt x="776368" y="487805"/>
                    </a:cubicBezTo>
                    <a:cubicBezTo>
                      <a:pt x="777054" y="487805"/>
                      <a:pt x="777740" y="487805"/>
                      <a:pt x="778425" y="487805"/>
                    </a:cubicBezTo>
                    <a:cubicBezTo>
                      <a:pt x="778151" y="487805"/>
                      <a:pt x="778014" y="487805"/>
                      <a:pt x="777740" y="487805"/>
                    </a:cubicBezTo>
                    <a:cubicBezTo>
                      <a:pt x="779111" y="487805"/>
                      <a:pt x="780483" y="487531"/>
                      <a:pt x="781854" y="487256"/>
                    </a:cubicBezTo>
                    <a:cubicBezTo>
                      <a:pt x="781580" y="487256"/>
                      <a:pt x="781443" y="487256"/>
                      <a:pt x="781169" y="487393"/>
                    </a:cubicBezTo>
                    <a:cubicBezTo>
                      <a:pt x="781580" y="487256"/>
                      <a:pt x="782129" y="487119"/>
                      <a:pt x="782540" y="486982"/>
                    </a:cubicBezTo>
                    <a:cubicBezTo>
                      <a:pt x="782952" y="486845"/>
                      <a:pt x="783363" y="486570"/>
                      <a:pt x="783638" y="486433"/>
                    </a:cubicBezTo>
                    <a:cubicBezTo>
                      <a:pt x="784186" y="486022"/>
                      <a:pt x="784735" y="485747"/>
                      <a:pt x="785283" y="485336"/>
                    </a:cubicBezTo>
                    <a:cubicBezTo>
                      <a:pt x="785283" y="485336"/>
                      <a:pt x="785283" y="485336"/>
                      <a:pt x="785283" y="485336"/>
                    </a:cubicBezTo>
                    <a:cubicBezTo>
                      <a:pt x="785695" y="485062"/>
                      <a:pt x="785969" y="484787"/>
                      <a:pt x="786381" y="484513"/>
                    </a:cubicBezTo>
                    <a:cubicBezTo>
                      <a:pt x="786381" y="484513"/>
                      <a:pt x="786381" y="484513"/>
                      <a:pt x="786381" y="484513"/>
                    </a:cubicBezTo>
                    <a:cubicBezTo>
                      <a:pt x="787752" y="483279"/>
                      <a:pt x="789124" y="481907"/>
                      <a:pt x="790359" y="480535"/>
                    </a:cubicBezTo>
                    <a:cubicBezTo>
                      <a:pt x="790359" y="480535"/>
                      <a:pt x="790359" y="480673"/>
                      <a:pt x="790221" y="480673"/>
                    </a:cubicBezTo>
                    <a:cubicBezTo>
                      <a:pt x="791319" y="479301"/>
                      <a:pt x="792416" y="477792"/>
                      <a:pt x="793513" y="476421"/>
                    </a:cubicBezTo>
                    <a:cubicBezTo>
                      <a:pt x="793513" y="476421"/>
                      <a:pt x="793376" y="476558"/>
                      <a:pt x="793376" y="476558"/>
                    </a:cubicBezTo>
                    <a:cubicBezTo>
                      <a:pt x="794610" y="474638"/>
                      <a:pt x="795570" y="472854"/>
                      <a:pt x="796668" y="470797"/>
                    </a:cubicBezTo>
                    <a:cubicBezTo>
                      <a:pt x="796531" y="470934"/>
                      <a:pt x="796531" y="471071"/>
                      <a:pt x="796394" y="471209"/>
                    </a:cubicBezTo>
                    <a:cubicBezTo>
                      <a:pt x="798314" y="467093"/>
                      <a:pt x="799960" y="462842"/>
                      <a:pt x="801468" y="458453"/>
                    </a:cubicBezTo>
                    <a:cubicBezTo>
                      <a:pt x="803800" y="451457"/>
                      <a:pt x="805720" y="444462"/>
                      <a:pt x="807229" y="437330"/>
                    </a:cubicBezTo>
                    <a:cubicBezTo>
                      <a:pt x="807229" y="437604"/>
                      <a:pt x="807092" y="437741"/>
                      <a:pt x="807092" y="438016"/>
                    </a:cubicBezTo>
                    <a:cubicBezTo>
                      <a:pt x="808601" y="430472"/>
                      <a:pt x="809972" y="422928"/>
                      <a:pt x="811070" y="415247"/>
                    </a:cubicBezTo>
                    <a:cubicBezTo>
                      <a:pt x="812304" y="406606"/>
                      <a:pt x="812990" y="398102"/>
                      <a:pt x="813676" y="389461"/>
                    </a:cubicBezTo>
                    <a:cubicBezTo>
                      <a:pt x="813676" y="389461"/>
                      <a:pt x="813676" y="389598"/>
                      <a:pt x="813676" y="389598"/>
                    </a:cubicBezTo>
                    <a:cubicBezTo>
                      <a:pt x="813950" y="384112"/>
                      <a:pt x="814224" y="378626"/>
                      <a:pt x="814362" y="373276"/>
                    </a:cubicBezTo>
                    <a:cubicBezTo>
                      <a:pt x="809012" y="353662"/>
                      <a:pt x="803663" y="334049"/>
                      <a:pt x="798177" y="314435"/>
                    </a:cubicBezTo>
                    <a:cubicBezTo>
                      <a:pt x="795570" y="305108"/>
                      <a:pt x="792827" y="295781"/>
                      <a:pt x="790359" y="286454"/>
                    </a:cubicBezTo>
                    <a:cubicBezTo>
                      <a:pt x="789536" y="283711"/>
                      <a:pt x="788712" y="281105"/>
                      <a:pt x="787890" y="278498"/>
                    </a:cubicBezTo>
                    <a:cubicBezTo>
                      <a:pt x="785969" y="272052"/>
                      <a:pt x="783912" y="265469"/>
                      <a:pt x="781992" y="259022"/>
                    </a:cubicBezTo>
                    <a:cubicBezTo>
                      <a:pt x="778425" y="247226"/>
                      <a:pt x="774859" y="235293"/>
                      <a:pt x="771156" y="223498"/>
                    </a:cubicBezTo>
                    <a:cubicBezTo>
                      <a:pt x="769373" y="217737"/>
                      <a:pt x="767727" y="212113"/>
                      <a:pt x="766218" y="206353"/>
                    </a:cubicBezTo>
                    <a:cubicBezTo>
                      <a:pt x="765395" y="203472"/>
                      <a:pt x="764572" y="200592"/>
                      <a:pt x="763612" y="197711"/>
                    </a:cubicBezTo>
                    <a:cubicBezTo>
                      <a:pt x="762652" y="194968"/>
                      <a:pt x="761692" y="192225"/>
                      <a:pt x="761006" y="189344"/>
                    </a:cubicBezTo>
                    <a:cubicBezTo>
                      <a:pt x="760183" y="186053"/>
                      <a:pt x="760046" y="182350"/>
                      <a:pt x="761006" y="179195"/>
                    </a:cubicBezTo>
                    <a:cubicBezTo>
                      <a:pt x="761829" y="176315"/>
                      <a:pt x="764435" y="174531"/>
                      <a:pt x="766493" y="172748"/>
                    </a:cubicBezTo>
                    <a:cubicBezTo>
                      <a:pt x="768550" y="170965"/>
                      <a:pt x="771842" y="171651"/>
                      <a:pt x="773488" y="173708"/>
                    </a:cubicBezTo>
                    <a:cubicBezTo>
                      <a:pt x="775957" y="176726"/>
                      <a:pt x="778700" y="179606"/>
                      <a:pt x="780757" y="182761"/>
                    </a:cubicBezTo>
                    <a:cubicBezTo>
                      <a:pt x="783089" y="186327"/>
                      <a:pt x="784872" y="190168"/>
                      <a:pt x="786655" y="194008"/>
                    </a:cubicBezTo>
                    <a:cubicBezTo>
                      <a:pt x="788712" y="198809"/>
                      <a:pt x="790633" y="203747"/>
                      <a:pt x="792553" y="208684"/>
                    </a:cubicBezTo>
                    <a:cubicBezTo>
                      <a:pt x="795982" y="217874"/>
                      <a:pt x="799548" y="226927"/>
                      <a:pt x="802703" y="236116"/>
                    </a:cubicBezTo>
                    <a:cubicBezTo>
                      <a:pt x="805995" y="245580"/>
                      <a:pt x="809149" y="255182"/>
                      <a:pt x="811755" y="264920"/>
                    </a:cubicBezTo>
                    <a:cubicBezTo>
                      <a:pt x="814499" y="275069"/>
                      <a:pt x="816830" y="285356"/>
                      <a:pt x="818888" y="295781"/>
                    </a:cubicBezTo>
                    <a:cubicBezTo>
                      <a:pt x="822865" y="316629"/>
                      <a:pt x="824649" y="337889"/>
                      <a:pt x="824923" y="359149"/>
                    </a:cubicBezTo>
                    <a:cubicBezTo>
                      <a:pt x="824923" y="363812"/>
                      <a:pt x="824923" y="368339"/>
                      <a:pt x="824786" y="373002"/>
                    </a:cubicBezTo>
                    <a:cubicBezTo>
                      <a:pt x="826431" y="379037"/>
                      <a:pt x="828215" y="385209"/>
                      <a:pt x="829860" y="391244"/>
                    </a:cubicBezTo>
                    <a:cubicBezTo>
                      <a:pt x="831644" y="397691"/>
                      <a:pt x="833289" y="404274"/>
                      <a:pt x="835347" y="410721"/>
                    </a:cubicBezTo>
                    <a:cubicBezTo>
                      <a:pt x="837953" y="419225"/>
                      <a:pt x="840559" y="427866"/>
                      <a:pt x="843165" y="436370"/>
                    </a:cubicBezTo>
                    <a:cubicBezTo>
                      <a:pt x="847554" y="448440"/>
                      <a:pt x="851532" y="460784"/>
                      <a:pt x="857155" y="472443"/>
                    </a:cubicBezTo>
                    <a:cubicBezTo>
                      <a:pt x="857155" y="472443"/>
                      <a:pt x="857155" y="472306"/>
                      <a:pt x="857155" y="472306"/>
                    </a:cubicBezTo>
                    <a:cubicBezTo>
                      <a:pt x="859076" y="476009"/>
                      <a:pt x="861133" y="479850"/>
                      <a:pt x="863465" y="483416"/>
                    </a:cubicBezTo>
                    <a:cubicBezTo>
                      <a:pt x="863876" y="483827"/>
                      <a:pt x="864150" y="484376"/>
                      <a:pt x="864562" y="484787"/>
                    </a:cubicBezTo>
                    <a:cubicBezTo>
                      <a:pt x="865797" y="486159"/>
                      <a:pt x="866894" y="487256"/>
                      <a:pt x="868265" y="488491"/>
                    </a:cubicBezTo>
                    <a:cubicBezTo>
                      <a:pt x="868814" y="488902"/>
                      <a:pt x="869363" y="489314"/>
                      <a:pt x="869911" y="489725"/>
                    </a:cubicBezTo>
                    <a:cubicBezTo>
                      <a:pt x="869637" y="489588"/>
                      <a:pt x="869500" y="489451"/>
                      <a:pt x="869363" y="489451"/>
                    </a:cubicBezTo>
                    <a:cubicBezTo>
                      <a:pt x="870323" y="490137"/>
                      <a:pt x="871283" y="490822"/>
                      <a:pt x="872380" y="491234"/>
                    </a:cubicBezTo>
                    <a:cubicBezTo>
                      <a:pt x="872792" y="491371"/>
                      <a:pt x="873203" y="491508"/>
                      <a:pt x="873615" y="491645"/>
                    </a:cubicBezTo>
                    <a:cubicBezTo>
                      <a:pt x="873889" y="491645"/>
                      <a:pt x="874163" y="491783"/>
                      <a:pt x="874437" y="491783"/>
                    </a:cubicBezTo>
                    <a:cubicBezTo>
                      <a:pt x="874849" y="491783"/>
                      <a:pt x="875261" y="491783"/>
                      <a:pt x="875809" y="491783"/>
                    </a:cubicBezTo>
                    <a:cubicBezTo>
                      <a:pt x="876358" y="491783"/>
                      <a:pt x="876769" y="491645"/>
                      <a:pt x="877318" y="491645"/>
                    </a:cubicBezTo>
                    <a:cubicBezTo>
                      <a:pt x="877318" y="491645"/>
                      <a:pt x="877181" y="491645"/>
                      <a:pt x="877181" y="491645"/>
                    </a:cubicBezTo>
                    <a:cubicBezTo>
                      <a:pt x="878278" y="491508"/>
                      <a:pt x="879375" y="491234"/>
                      <a:pt x="880473" y="490822"/>
                    </a:cubicBezTo>
                    <a:cubicBezTo>
                      <a:pt x="880473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198" y="490822"/>
                      <a:pt x="879924" y="490960"/>
                      <a:pt x="879787" y="490960"/>
                    </a:cubicBezTo>
                    <a:cubicBezTo>
                      <a:pt x="880198" y="490685"/>
                      <a:pt x="880610" y="490548"/>
                      <a:pt x="881021" y="490274"/>
                    </a:cubicBezTo>
                    <a:cubicBezTo>
                      <a:pt x="881295" y="490137"/>
                      <a:pt x="881570" y="489862"/>
                      <a:pt x="881844" y="489725"/>
                    </a:cubicBezTo>
                    <a:cubicBezTo>
                      <a:pt x="881707" y="489862"/>
                      <a:pt x="881570" y="489999"/>
                      <a:pt x="881433" y="490137"/>
                    </a:cubicBezTo>
                    <a:cubicBezTo>
                      <a:pt x="882393" y="489314"/>
                      <a:pt x="883216" y="488491"/>
                      <a:pt x="884039" y="487667"/>
                    </a:cubicBezTo>
                    <a:lnTo>
                      <a:pt x="884039" y="487667"/>
                    </a:lnTo>
                    <a:cubicBezTo>
                      <a:pt x="884039" y="487667"/>
                      <a:pt x="884039" y="487667"/>
                      <a:pt x="884039" y="487667"/>
                    </a:cubicBezTo>
                    <a:cubicBezTo>
                      <a:pt x="884176" y="487531"/>
                      <a:pt x="884313" y="487393"/>
                      <a:pt x="884450" y="487256"/>
                    </a:cubicBezTo>
                    <a:cubicBezTo>
                      <a:pt x="884313" y="487393"/>
                      <a:pt x="884313" y="487393"/>
                      <a:pt x="884176" y="487531"/>
                    </a:cubicBezTo>
                    <a:cubicBezTo>
                      <a:pt x="884999" y="486433"/>
                      <a:pt x="885822" y="485336"/>
                      <a:pt x="886508" y="484238"/>
                    </a:cubicBezTo>
                    <a:cubicBezTo>
                      <a:pt x="886508" y="484238"/>
                      <a:pt x="886508" y="484376"/>
                      <a:pt x="886508" y="484376"/>
                    </a:cubicBezTo>
                    <a:cubicBezTo>
                      <a:pt x="887879" y="482044"/>
                      <a:pt x="889251" y="479850"/>
                      <a:pt x="890485" y="477380"/>
                    </a:cubicBezTo>
                    <a:cubicBezTo>
                      <a:pt x="891308" y="475598"/>
                      <a:pt x="891994" y="473815"/>
                      <a:pt x="892680" y="472031"/>
                    </a:cubicBezTo>
                    <a:cubicBezTo>
                      <a:pt x="895149" y="464899"/>
                      <a:pt x="896795" y="457493"/>
                      <a:pt x="898440" y="450086"/>
                    </a:cubicBezTo>
                    <a:cubicBezTo>
                      <a:pt x="898440" y="450223"/>
                      <a:pt x="898440" y="450223"/>
                      <a:pt x="898440" y="450360"/>
                    </a:cubicBezTo>
                    <a:cubicBezTo>
                      <a:pt x="900635" y="439113"/>
                      <a:pt x="902007" y="427729"/>
                      <a:pt x="902830" y="416345"/>
                    </a:cubicBezTo>
                    <a:cubicBezTo>
                      <a:pt x="902830" y="416345"/>
                      <a:pt x="902830" y="416345"/>
                      <a:pt x="902830" y="416345"/>
                    </a:cubicBezTo>
                    <a:cubicBezTo>
                      <a:pt x="903927" y="399200"/>
                      <a:pt x="903790" y="381780"/>
                      <a:pt x="902693" y="364635"/>
                    </a:cubicBezTo>
                    <a:cubicBezTo>
                      <a:pt x="902693" y="364635"/>
                      <a:pt x="902693" y="364635"/>
                      <a:pt x="902693" y="364772"/>
                    </a:cubicBezTo>
                    <a:cubicBezTo>
                      <a:pt x="902693" y="364635"/>
                      <a:pt x="902693" y="364361"/>
                      <a:pt x="902693" y="364223"/>
                    </a:cubicBezTo>
                    <a:cubicBezTo>
                      <a:pt x="902693" y="364223"/>
                      <a:pt x="902693" y="364087"/>
                      <a:pt x="902693" y="364087"/>
                    </a:cubicBezTo>
                    <a:cubicBezTo>
                      <a:pt x="902693" y="364087"/>
                      <a:pt x="902693" y="364087"/>
                      <a:pt x="902693" y="364087"/>
                    </a:cubicBezTo>
                    <a:cubicBezTo>
                      <a:pt x="902007" y="354623"/>
                      <a:pt x="900909" y="345296"/>
                      <a:pt x="899675" y="335969"/>
                    </a:cubicBezTo>
                    <a:cubicBezTo>
                      <a:pt x="898578" y="327465"/>
                      <a:pt x="897069" y="318961"/>
                      <a:pt x="895423" y="310594"/>
                    </a:cubicBezTo>
                    <a:cubicBezTo>
                      <a:pt x="892817" y="303462"/>
                      <a:pt x="890348" y="296330"/>
                      <a:pt x="887742" y="289197"/>
                    </a:cubicBezTo>
                    <a:cubicBezTo>
                      <a:pt x="879924" y="268075"/>
                      <a:pt x="872243" y="246952"/>
                      <a:pt x="864425" y="225829"/>
                    </a:cubicBezTo>
                    <a:cubicBezTo>
                      <a:pt x="861270" y="217325"/>
                      <a:pt x="858390" y="208684"/>
                      <a:pt x="855372" y="200180"/>
                    </a:cubicBezTo>
                    <a:cubicBezTo>
                      <a:pt x="853589" y="194968"/>
                      <a:pt x="851806" y="189756"/>
                      <a:pt x="850023" y="184544"/>
                    </a:cubicBezTo>
                    <a:cubicBezTo>
                      <a:pt x="849474" y="182898"/>
                      <a:pt x="848926" y="181115"/>
                      <a:pt x="848377" y="179469"/>
                    </a:cubicBezTo>
                    <a:cubicBezTo>
                      <a:pt x="847005" y="175354"/>
                      <a:pt x="845771" y="171377"/>
                      <a:pt x="844674" y="167125"/>
                    </a:cubicBezTo>
                    <a:cubicBezTo>
                      <a:pt x="843988" y="164382"/>
                      <a:pt x="843439" y="161776"/>
                      <a:pt x="842891" y="159032"/>
                    </a:cubicBezTo>
                    <a:cubicBezTo>
                      <a:pt x="842205" y="155603"/>
                      <a:pt x="842479" y="152037"/>
                      <a:pt x="842342" y="148608"/>
                    </a:cubicBezTo>
                    <a:cubicBezTo>
                      <a:pt x="842205" y="144493"/>
                      <a:pt x="847280" y="142025"/>
                      <a:pt x="850434" y="144631"/>
                    </a:cubicBezTo>
                    <a:cubicBezTo>
                      <a:pt x="852218" y="146002"/>
                      <a:pt x="854412" y="147511"/>
                      <a:pt x="855784" y="149431"/>
                    </a:cubicBezTo>
                    <a:cubicBezTo>
                      <a:pt x="856744" y="150940"/>
                      <a:pt x="857567" y="152174"/>
                      <a:pt x="858390" y="153683"/>
                    </a:cubicBezTo>
                    <a:cubicBezTo>
                      <a:pt x="859213" y="155192"/>
                      <a:pt x="859899" y="156838"/>
                      <a:pt x="860447" y="158347"/>
                    </a:cubicBezTo>
                    <a:cubicBezTo>
                      <a:pt x="860996" y="159718"/>
                      <a:pt x="861545" y="161090"/>
                      <a:pt x="862093" y="162461"/>
                    </a:cubicBezTo>
                    <a:cubicBezTo>
                      <a:pt x="863053" y="164793"/>
                      <a:pt x="864013" y="167125"/>
                      <a:pt x="864836" y="169457"/>
                    </a:cubicBezTo>
                    <a:cubicBezTo>
                      <a:pt x="866482" y="173708"/>
                      <a:pt x="867854" y="178098"/>
                      <a:pt x="869500" y="182486"/>
                    </a:cubicBezTo>
                    <a:cubicBezTo>
                      <a:pt x="869363" y="182212"/>
                      <a:pt x="869363" y="182075"/>
                      <a:pt x="869226" y="181801"/>
                    </a:cubicBezTo>
                    <a:cubicBezTo>
                      <a:pt x="872243" y="190442"/>
                      <a:pt x="875261" y="199220"/>
                      <a:pt x="878278" y="207998"/>
                    </a:cubicBezTo>
                    <a:cubicBezTo>
                      <a:pt x="880335" y="213896"/>
                      <a:pt x="882119" y="219931"/>
                      <a:pt x="884039" y="225829"/>
                    </a:cubicBezTo>
                    <a:cubicBezTo>
                      <a:pt x="886782" y="234470"/>
                      <a:pt x="889662" y="242974"/>
                      <a:pt x="892131" y="251615"/>
                    </a:cubicBezTo>
                    <a:cubicBezTo>
                      <a:pt x="895011" y="261628"/>
                      <a:pt x="897892" y="271504"/>
                      <a:pt x="900361" y="281516"/>
                    </a:cubicBezTo>
                    <a:cubicBezTo>
                      <a:pt x="902830" y="291529"/>
                      <a:pt x="905024" y="301816"/>
                      <a:pt x="906945" y="311966"/>
                    </a:cubicBezTo>
                    <a:cubicBezTo>
                      <a:pt x="907082" y="312377"/>
                      <a:pt x="907082" y="312652"/>
                      <a:pt x="907219" y="313063"/>
                    </a:cubicBezTo>
                    <a:cubicBezTo>
                      <a:pt x="910785" y="322801"/>
                      <a:pt x="914351" y="332540"/>
                      <a:pt x="917917" y="342141"/>
                    </a:cubicBezTo>
                    <a:cubicBezTo>
                      <a:pt x="920249" y="348725"/>
                      <a:pt x="922855" y="355171"/>
                      <a:pt x="925324" y="361755"/>
                    </a:cubicBezTo>
                    <a:cubicBezTo>
                      <a:pt x="927930" y="368476"/>
                      <a:pt x="930673" y="375197"/>
                      <a:pt x="933279" y="381917"/>
                    </a:cubicBezTo>
                    <a:cubicBezTo>
                      <a:pt x="934377" y="384797"/>
                      <a:pt x="935748" y="387678"/>
                      <a:pt x="936983" y="390558"/>
                    </a:cubicBezTo>
                    <a:cubicBezTo>
                      <a:pt x="936845" y="390284"/>
                      <a:pt x="936708" y="390147"/>
                      <a:pt x="936708" y="390010"/>
                    </a:cubicBezTo>
                    <a:cubicBezTo>
                      <a:pt x="938080" y="392616"/>
                      <a:pt x="939451" y="395084"/>
                      <a:pt x="940960" y="397554"/>
                    </a:cubicBezTo>
                    <a:cubicBezTo>
                      <a:pt x="940823" y="397416"/>
                      <a:pt x="940686" y="397279"/>
                      <a:pt x="940549" y="397005"/>
                    </a:cubicBezTo>
                    <a:cubicBezTo>
                      <a:pt x="941097" y="397965"/>
                      <a:pt x="941783" y="398788"/>
                      <a:pt x="942469" y="399611"/>
                    </a:cubicBezTo>
                    <a:cubicBezTo>
                      <a:pt x="942743" y="399885"/>
                      <a:pt x="943155" y="400160"/>
                      <a:pt x="943429" y="400297"/>
                    </a:cubicBezTo>
                    <a:cubicBezTo>
                      <a:pt x="943703" y="400434"/>
                      <a:pt x="943978" y="400571"/>
                      <a:pt x="944252" y="400708"/>
                    </a:cubicBezTo>
                    <a:cubicBezTo>
                      <a:pt x="944664" y="400845"/>
                      <a:pt x="945075" y="400983"/>
                      <a:pt x="945486" y="401120"/>
                    </a:cubicBezTo>
                    <a:cubicBezTo>
                      <a:pt x="945761" y="401120"/>
                      <a:pt x="946035" y="401120"/>
                      <a:pt x="946309" y="401257"/>
                    </a:cubicBezTo>
                    <a:cubicBezTo>
                      <a:pt x="946446" y="401257"/>
                      <a:pt x="946584" y="401257"/>
                      <a:pt x="946721" y="401257"/>
                    </a:cubicBezTo>
                    <a:cubicBezTo>
                      <a:pt x="946721" y="401257"/>
                      <a:pt x="946858" y="401257"/>
                      <a:pt x="946858" y="401120"/>
                    </a:cubicBezTo>
                    <a:cubicBezTo>
                      <a:pt x="947132" y="400845"/>
                      <a:pt x="947407" y="400708"/>
                      <a:pt x="947544" y="400434"/>
                    </a:cubicBezTo>
                    <a:cubicBezTo>
                      <a:pt x="947407" y="400571"/>
                      <a:pt x="947407" y="400708"/>
                      <a:pt x="947270" y="400708"/>
                    </a:cubicBezTo>
                    <a:cubicBezTo>
                      <a:pt x="948093" y="399748"/>
                      <a:pt x="948915" y="398788"/>
                      <a:pt x="949601" y="397691"/>
                    </a:cubicBezTo>
                    <a:cubicBezTo>
                      <a:pt x="949464" y="397828"/>
                      <a:pt x="949464" y="397965"/>
                      <a:pt x="949327" y="398102"/>
                    </a:cubicBezTo>
                    <a:cubicBezTo>
                      <a:pt x="950013" y="397005"/>
                      <a:pt x="950699" y="395908"/>
                      <a:pt x="951247" y="394810"/>
                    </a:cubicBezTo>
                    <a:cubicBezTo>
                      <a:pt x="951110" y="394948"/>
                      <a:pt x="950973" y="395222"/>
                      <a:pt x="950973" y="395359"/>
                    </a:cubicBezTo>
                    <a:cubicBezTo>
                      <a:pt x="951933" y="393439"/>
                      <a:pt x="952756" y="391655"/>
                      <a:pt x="953442" y="389598"/>
                    </a:cubicBezTo>
                    <a:cubicBezTo>
                      <a:pt x="954951" y="384661"/>
                      <a:pt x="956048" y="379723"/>
                      <a:pt x="957145" y="374785"/>
                    </a:cubicBezTo>
                    <a:cubicBezTo>
                      <a:pt x="957145" y="374922"/>
                      <a:pt x="957145" y="374922"/>
                      <a:pt x="957145" y="375059"/>
                    </a:cubicBezTo>
                    <a:cubicBezTo>
                      <a:pt x="959614" y="362303"/>
                      <a:pt x="960848" y="349273"/>
                      <a:pt x="961809" y="336380"/>
                    </a:cubicBezTo>
                    <a:cubicBezTo>
                      <a:pt x="961809" y="336380"/>
                      <a:pt x="961809" y="336517"/>
                      <a:pt x="961809" y="336517"/>
                    </a:cubicBezTo>
                    <a:cubicBezTo>
                      <a:pt x="962083" y="331717"/>
                      <a:pt x="962357" y="326779"/>
                      <a:pt x="962494" y="321978"/>
                    </a:cubicBezTo>
                    <a:cubicBezTo>
                      <a:pt x="962631" y="319235"/>
                      <a:pt x="962769" y="316355"/>
                      <a:pt x="962769" y="313475"/>
                    </a:cubicBezTo>
                    <a:cubicBezTo>
                      <a:pt x="962769" y="309497"/>
                      <a:pt x="962631" y="305382"/>
                      <a:pt x="962494" y="301404"/>
                    </a:cubicBezTo>
                    <a:cubicBezTo>
                      <a:pt x="962357" y="292901"/>
                      <a:pt x="962220" y="284397"/>
                      <a:pt x="962083" y="275893"/>
                    </a:cubicBezTo>
                    <a:cubicBezTo>
                      <a:pt x="962083" y="275893"/>
                      <a:pt x="962083" y="275893"/>
                      <a:pt x="962083" y="275893"/>
                    </a:cubicBezTo>
                    <a:cubicBezTo>
                      <a:pt x="962083" y="276030"/>
                      <a:pt x="962083" y="276030"/>
                      <a:pt x="962083" y="276167"/>
                    </a:cubicBezTo>
                    <a:cubicBezTo>
                      <a:pt x="962083" y="276030"/>
                      <a:pt x="962083" y="275893"/>
                      <a:pt x="962083" y="275756"/>
                    </a:cubicBezTo>
                    <a:cubicBezTo>
                      <a:pt x="961671" y="274795"/>
                      <a:pt x="961397" y="273835"/>
                      <a:pt x="961123" y="272875"/>
                    </a:cubicBezTo>
                    <a:cubicBezTo>
                      <a:pt x="960162" y="269995"/>
                      <a:pt x="959065" y="267114"/>
                      <a:pt x="958380" y="264097"/>
                    </a:cubicBezTo>
                    <a:cubicBezTo>
                      <a:pt x="956596" y="257376"/>
                      <a:pt x="954676" y="250792"/>
                      <a:pt x="953167" y="244072"/>
                    </a:cubicBezTo>
                    <a:cubicBezTo>
                      <a:pt x="951522" y="236939"/>
                      <a:pt x="949875" y="229670"/>
                      <a:pt x="948367" y="222537"/>
                    </a:cubicBezTo>
                    <a:cubicBezTo>
                      <a:pt x="945075" y="206764"/>
                      <a:pt x="941920" y="190991"/>
                      <a:pt x="938766" y="175080"/>
                    </a:cubicBezTo>
                    <a:cubicBezTo>
                      <a:pt x="937394" y="168222"/>
                      <a:pt x="936159" y="161364"/>
                      <a:pt x="934925" y="154506"/>
                    </a:cubicBezTo>
                    <a:cubicBezTo>
                      <a:pt x="934239" y="150940"/>
                      <a:pt x="933554" y="147511"/>
                      <a:pt x="933005" y="143808"/>
                    </a:cubicBezTo>
                    <a:cubicBezTo>
                      <a:pt x="932593" y="141338"/>
                      <a:pt x="932045" y="138870"/>
                      <a:pt x="931633" y="136401"/>
                    </a:cubicBezTo>
                    <a:cubicBezTo>
                      <a:pt x="931359" y="134480"/>
                      <a:pt x="931359" y="132698"/>
                      <a:pt x="931222" y="130777"/>
                    </a:cubicBezTo>
                    <a:cubicBezTo>
                      <a:pt x="931222" y="129543"/>
                      <a:pt x="931222" y="128309"/>
                      <a:pt x="931633" y="127074"/>
                    </a:cubicBezTo>
                    <a:cubicBezTo>
                      <a:pt x="931770" y="126388"/>
                      <a:pt x="932045" y="125565"/>
                      <a:pt x="932319" y="124880"/>
                    </a:cubicBezTo>
                    <a:cubicBezTo>
                      <a:pt x="932868" y="123919"/>
                      <a:pt x="933279" y="122822"/>
                      <a:pt x="933828" y="121862"/>
                    </a:cubicBezTo>
                    <a:cubicBezTo>
                      <a:pt x="934514" y="120216"/>
                      <a:pt x="935885" y="119119"/>
                      <a:pt x="937668" y="118844"/>
                    </a:cubicBezTo>
                    <a:cubicBezTo>
                      <a:pt x="939726" y="118570"/>
                      <a:pt x="941509" y="119530"/>
                      <a:pt x="942469" y="121176"/>
                    </a:cubicBezTo>
                    <a:cubicBezTo>
                      <a:pt x="943703" y="123234"/>
                      <a:pt x="945075" y="125154"/>
                      <a:pt x="946309" y="127211"/>
                    </a:cubicBezTo>
                    <a:cubicBezTo>
                      <a:pt x="947270" y="128720"/>
                      <a:pt x="947955" y="130503"/>
                      <a:pt x="948641" y="132149"/>
                    </a:cubicBezTo>
                    <a:cubicBezTo>
                      <a:pt x="950287" y="136127"/>
                      <a:pt x="951247" y="140516"/>
                      <a:pt x="952207" y="144767"/>
                    </a:cubicBezTo>
                    <a:cubicBezTo>
                      <a:pt x="953304" y="149020"/>
                      <a:pt x="954265" y="153272"/>
                      <a:pt x="955088" y="157524"/>
                    </a:cubicBezTo>
                    <a:cubicBezTo>
                      <a:pt x="956596" y="164107"/>
                      <a:pt x="957968" y="170554"/>
                      <a:pt x="959340" y="177275"/>
                    </a:cubicBezTo>
                    <a:cubicBezTo>
                      <a:pt x="960300" y="182212"/>
                      <a:pt x="961260" y="187150"/>
                      <a:pt x="962220" y="192088"/>
                    </a:cubicBezTo>
                    <a:cubicBezTo>
                      <a:pt x="962631" y="194420"/>
                      <a:pt x="963180" y="196614"/>
                      <a:pt x="963591" y="198946"/>
                    </a:cubicBezTo>
                    <a:cubicBezTo>
                      <a:pt x="964963" y="207998"/>
                      <a:pt x="966335" y="216914"/>
                      <a:pt x="967706" y="225966"/>
                    </a:cubicBezTo>
                    <a:cubicBezTo>
                      <a:pt x="968118" y="228710"/>
                      <a:pt x="968529" y="231590"/>
                      <a:pt x="968941" y="234470"/>
                    </a:cubicBezTo>
                    <a:cubicBezTo>
                      <a:pt x="969352" y="236802"/>
                      <a:pt x="969352" y="239134"/>
                      <a:pt x="969627" y="241603"/>
                    </a:cubicBezTo>
                    <a:cubicBezTo>
                      <a:pt x="970449" y="251478"/>
                      <a:pt x="971410" y="261353"/>
                      <a:pt x="972233" y="271229"/>
                    </a:cubicBezTo>
                    <a:cubicBezTo>
                      <a:pt x="972370" y="272738"/>
                      <a:pt x="972507" y="274247"/>
                      <a:pt x="972644" y="275756"/>
                    </a:cubicBezTo>
                    <a:cubicBezTo>
                      <a:pt x="972644" y="276030"/>
                      <a:pt x="972644" y="276167"/>
                      <a:pt x="972644" y="276441"/>
                    </a:cubicBezTo>
                    <a:cubicBezTo>
                      <a:pt x="974153" y="280419"/>
                      <a:pt x="975936" y="284259"/>
                      <a:pt x="977719" y="288100"/>
                    </a:cubicBezTo>
                    <a:cubicBezTo>
                      <a:pt x="978954" y="290706"/>
                      <a:pt x="980325" y="293312"/>
                      <a:pt x="981560" y="295918"/>
                    </a:cubicBezTo>
                    <a:cubicBezTo>
                      <a:pt x="981560" y="295918"/>
                      <a:pt x="981560" y="295918"/>
                      <a:pt x="981560" y="295918"/>
                    </a:cubicBezTo>
                    <a:cubicBezTo>
                      <a:pt x="981560" y="295918"/>
                      <a:pt x="981560" y="295918"/>
                      <a:pt x="981560" y="296055"/>
                    </a:cubicBezTo>
                    <a:cubicBezTo>
                      <a:pt x="981697" y="296192"/>
                      <a:pt x="981697" y="296330"/>
                      <a:pt x="981834" y="296467"/>
                    </a:cubicBezTo>
                    <a:cubicBezTo>
                      <a:pt x="981834" y="296467"/>
                      <a:pt x="981834" y="296467"/>
                      <a:pt x="981834" y="296330"/>
                    </a:cubicBezTo>
                    <a:cubicBezTo>
                      <a:pt x="984989" y="302365"/>
                      <a:pt x="988280" y="308400"/>
                      <a:pt x="991984" y="314160"/>
                    </a:cubicBezTo>
                    <a:cubicBezTo>
                      <a:pt x="993218" y="316217"/>
                      <a:pt x="992395" y="319098"/>
                      <a:pt x="990338" y="320470"/>
                    </a:cubicBezTo>
                    <a:cubicBezTo>
                      <a:pt x="988143" y="321704"/>
                      <a:pt x="985400" y="320881"/>
                      <a:pt x="984028" y="318824"/>
                    </a:cubicBezTo>
                    <a:cubicBezTo>
                      <a:pt x="980051" y="312377"/>
                      <a:pt x="976347" y="305794"/>
                      <a:pt x="972918" y="299210"/>
                    </a:cubicBezTo>
                    <a:cubicBezTo>
                      <a:pt x="972918" y="299210"/>
                      <a:pt x="972918" y="299210"/>
                      <a:pt x="972918" y="299072"/>
                    </a:cubicBezTo>
                    <a:cubicBezTo>
                      <a:pt x="973056" y="304010"/>
                      <a:pt x="973056" y="308811"/>
                      <a:pt x="973056" y="313749"/>
                    </a:cubicBezTo>
                    <a:cubicBezTo>
                      <a:pt x="973056" y="316492"/>
                      <a:pt x="972918" y="319098"/>
                      <a:pt x="972781" y="321841"/>
                    </a:cubicBezTo>
                    <a:cubicBezTo>
                      <a:pt x="972644" y="326230"/>
                      <a:pt x="972370" y="330757"/>
                      <a:pt x="972096" y="335146"/>
                    </a:cubicBezTo>
                    <a:cubicBezTo>
                      <a:pt x="971273" y="346256"/>
                      <a:pt x="970175" y="357503"/>
                      <a:pt x="968529" y="368476"/>
                    </a:cubicBezTo>
                    <a:cubicBezTo>
                      <a:pt x="967844" y="372865"/>
                      <a:pt x="966883" y="377254"/>
                      <a:pt x="965923" y="381643"/>
                    </a:cubicBezTo>
                    <a:cubicBezTo>
                      <a:pt x="964963" y="385484"/>
                      <a:pt x="964140" y="389324"/>
                      <a:pt x="962769" y="393027"/>
                    </a:cubicBezTo>
                    <a:cubicBezTo>
                      <a:pt x="962220" y="394673"/>
                      <a:pt x="961671" y="396182"/>
                      <a:pt x="960848" y="397691"/>
                    </a:cubicBezTo>
                    <a:cubicBezTo>
                      <a:pt x="959888" y="399474"/>
                      <a:pt x="958928" y="401257"/>
                      <a:pt x="957831" y="403040"/>
                    </a:cubicBezTo>
                    <a:cubicBezTo>
                      <a:pt x="957008" y="404412"/>
                      <a:pt x="956048" y="405646"/>
                      <a:pt x="955088" y="406743"/>
                    </a:cubicBezTo>
                    <a:cubicBezTo>
                      <a:pt x="954539" y="407429"/>
                      <a:pt x="953990" y="407978"/>
                      <a:pt x="953304" y="408389"/>
                    </a:cubicBezTo>
                    <a:cubicBezTo>
                      <a:pt x="953030" y="408664"/>
                      <a:pt x="952619" y="408938"/>
                      <a:pt x="952344" y="409212"/>
                    </a:cubicBezTo>
                    <a:cubicBezTo>
                      <a:pt x="951522" y="409624"/>
                      <a:pt x="950699" y="410172"/>
                      <a:pt x="949738" y="410447"/>
                    </a:cubicBezTo>
                    <a:cubicBezTo>
                      <a:pt x="948778" y="410721"/>
                      <a:pt x="947681" y="410858"/>
                      <a:pt x="946721" y="410858"/>
                    </a:cubicBezTo>
                    <a:cubicBezTo>
                      <a:pt x="943978" y="410858"/>
                      <a:pt x="941509" y="410035"/>
                      <a:pt x="939177" y="408800"/>
                    </a:cubicBezTo>
                    <a:cubicBezTo>
                      <a:pt x="937257" y="407841"/>
                      <a:pt x="935474" y="406195"/>
                      <a:pt x="934239" y="404549"/>
                    </a:cubicBezTo>
                    <a:cubicBezTo>
                      <a:pt x="931908" y="401257"/>
                      <a:pt x="929713" y="397828"/>
                      <a:pt x="928067" y="394262"/>
                    </a:cubicBezTo>
                    <a:cubicBezTo>
                      <a:pt x="925872" y="389598"/>
                      <a:pt x="923952" y="384935"/>
                      <a:pt x="922032" y="380134"/>
                    </a:cubicBezTo>
                    <a:cubicBezTo>
                      <a:pt x="920661" y="376842"/>
                      <a:pt x="919289" y="373413"/>
                      <a:pt x="917917" y="370122"/>
                    </a:cubicBezTo>
                    <a:cubicBezTo>
                      <a:pt x="916409" y="366144"/>
                      <a:pt x="914763" y="362166"/>
                      <a:pt x="913254" y="358052"/>
                    </a:cubicBezTo>
                    <a:cubicBezTo>
                      <a:pt x="913665" y="363401"/>
                      <a:pt x="913940" y="368887"/>
                      <a:pt x="914214" y="374374"/>
                    </a:cubicBezTo>
                    <a:cubicBezTo>
                      <a:pt x="915174" y="395359"/>
                      <a:pt x="914351" y="416345"/>
                      <a:pt x="911471" y="437193"/>
                    </a:cubicBezTo>
                    <a:cubicBezTo>
                      <a:pt x="910236" y="446245"/>
                      <a:pt x="908316" y="455298"/>
                      <a:pt x="905984" y="464213"/>
                    </a:cubicBezTo>
                    <a:cubicBezTo>
                      <a:pt x="905024" y="468054"/>
                      <a:pt x="903790" y="471894"/>
                      <a:pt x="902555" y="475598"/>
                    </a:cubicBezTo>
                    <a:cubicBezTo>
                      <a:pt x="901047" y="479987"/>
                      <a:pt x="898852" y="483964"/>
                      <a:pt x="896520" y="487942"/>
                    </a:cubicBezTo>
                    <a:cubicBezTo>
                      <a:pt x="894874" y="490822"/>
                      <a:pt x="892817" y="493428"/>
                      <a:pt x="890485" y="495760"/>
                    </a:cubicBezTo>
                    <a:cubicBezTo>
                      <a:pt x="888702" y="497680"/>
                      <a:pt x="886371" y="498915"/>
                      <a:pt x="884176" y="500012"/>
                    </a:cubicBezTo>
                    <a:cubicBezTo>
                      <a:pt x="882804" y="500698"/>
                      <a:pt x="881295" y="500972"/>
                      <a:pt x="879787" y="501247"/>
                    </a:cubicBezTo>
                    <a:cubicBezTo>
                      <a:pt x="878690" y="501521"/>
                      <a:pt x="877592" y="501658"/>
                      <a:pt x="876495" y="501658"/>
                    </a:cubicBezTo>
                    <a:cubicBezTo>
                      <a:pt x="872929" y="501932"/>
                      <a:pt x="870323" y="501658"/>
                      <a:pt x="867717" y="50028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0" name="任意多边形: 形状 289"/>
              <p:cNvSpPr/>
              <p:nvPr/>
            </p:nvSpPr>
            <p:spPr>
              <a:xfrm>
                <a:off x="3341310" y="4475364"/>
                <a:ext cx="566149" cy="897329"/>
              </a:xfrm>
              <a:custGeom>
                <a:avLst/>
                <a:gdLst>
                  <a:gd name="connsiteX0" fmla="*/ 381959 w 566149"/>
                  <a:gd name="connsiteY0" fmla="*/ 366657 h 897329"/>
                  <a:gd name="connsiteX1" fmla="*/ 380587 w 566149"/>
                  <a:gd name="connsiteY1" fmla="*/ 365286 h 897329"/>
                  <a:gd name="connsiteX2" fmla="*/ 362619 w 566149"/>
                  <a:gd name="connsiteY2" fmla="*/ 347044 h 897329"/>
                  <a:gd name="connsiteX3" fmla="*/ 352195 w 566149"/>
                  <a:gd name="connsiteY3" fmla="*/ 336894 h 897329"/>
                  <a:gd name="connsiteX4" fmla="*/ 331758 w 566149"/>
                  <a:gd name="connsiteY4" fmla="*/ 317691 h 897329"/>
                  <a:gd name="connsiteX5" fmla="*/ 331895 w 566149"/>
                  <a:gd name="connsiteY5" fmla="*/ 317691 h 897329"/>
                  <a:gd name="connsiteX6" fmla="*/ 331758 w 566149"/>
                  <a:gd name="connsiteY6" fmla="*/ 317554 h 897329"/>
                  <a:gd name="connsiteX7" fmla="*/ 331484 w 566149"/>
                  <a:gd name="connsiteY7" fmla="*/ 317280 h 897329"/>
                  <a:gd name="connsiteX8" fmla="*/ 331621 w 566149"/>
                  <a:gd name="connsiteY8" fmla="*/ 317417 h 897329"/>
                  <a:gd name="connsiteX9" fmla="*/ 319551 w 566149"/>
                  <a:gd name="connsiteY9" fmla="*/ 307679 h 897329"/>
                  <a:gd name="connsiteX10" fmla="*/ 318042 w 566149"/>
                  <a:gd name="connsiteY10" fmla="*/ 306856 h 897329"/>
                  <a:gd name="connsiteX11" fmla="*/ 318728 w 566149"/>
                  <a:gd name="connsiteY11" fmla="*/ 307130 h 897329"/>
                  <a:gd name="connsiteX12" fmla="*/ 315985 w 566149"/>
                  <a:gd name="connsiteY12" fmla="*/ 305896 h 897329"/>
                  <a:gd name="connsiteX13" fmla="*/ 315025 w 566149"/>
                  <a:gd name="connsiteY13" fmla="*/ 305758 h 897329"/>
                  <a:gd name="connsiteX14" fmla="*/ 314750 w 566149"/>
                  <a:gd name="connsiteY14" fmla="*/ 305758 h 897329"/>
                  <a:gd name="connsiteX15" fmla="*/ 315025 w 566149"/>
                  <a:gd name="connsiteY15" fmla="*/ 307953 h 897329"/>
                  <a:gd name="connsiteX16" fmla="*/ 315436 w 566149"/>
                  <a:gd name="connsiteY16" fmla="*/ 309325 h 897329"/>
                  <a:gd name="connsiteX17" fmla="*/ 316259 w 566149"/>
                  <a:gd name="connsiteY17" fmla="*/ 310970 h 897329"/>
                  <a:gd name="connsiteX18" fmla="*/ 315985 w 566149"/>
                  <a:gd name="connsiteY18" fmla="*/ 310285 h 897329"/>
                  <a:gd name="connsiteX19" fmla="*/ 316670 w 566149"/>
                  <a:gd name="connsiteY19" fmla="*/ 311519 h 897329"/>
                  <a:gd name="connsiteX20" fmla="*/ 320374 w 566149"/>
                  <a:gd name="connsiteY20" fmla="*/ 316457 h 897329"/>
                  <a:gd name="connsiteX21" fmla="*/ 319962 w 566149"/>
                  <a:gd name="connsiteY21" fmla="*/ 316045 h 897329"/>
                  <a:gd name="connsiteX22" fmla="*/ 337793 w 566149"/>
                  <a:gd name="connsiteY22" fmla="*/ 333739 h 897329"/>
                  <a:gd name="connsiteX23" fmla="*/ 337382 w 566149"/>
                  <a:gd name="connsiteY23" fmla="*/ 333328 h 897329"/>
                  <a:gd name="connsiteX24" fmla="*/ 367968 w 566149"/>
                  <a:gd name="connsiteY24" fmla="*/ 357331 h 897329"/>
                  <a:gd name="connsiteX25" fmla="*/ 381959 w 566149"/>
                  <a:gd name="connsiteY25" fmla="*/ 366657 h 897329"/>
                  <a:gd name="connsiteX26" fmla="*/ 391971 w 566149"/>
                  <a:gd name="connsiteY26" fmla="*/ 520551 h 897329"/>
                  <a:gd name="connsiteX27" fmla="*/ 382233 w 566149"/>
                  <a:gd name="connsiteY27" fmla="*/ 503132 h 897329"/>
                  <a:gd name="connsiteX28" fmla="*/ 365774 w 566149"/>
                  <a:gd name="connsiteY28" fmla="*/ 477208 h 897329"/>
                  <a:gd name="connsiteX29" fmla="*/ 366185 w 566149"/>
                  <a:gd name="connsiteY29" fmla="*/ 477757 h 897329"/>
                  <a:gd name="connsiteX30" fmla="*/ 356310 w 566149"/>
                  <a:gd name="connsiteY30" fmla="*/ 463630 h 897329"/>
                  <a:gd name="connsiteX31" fmla="*/ 349177 w 566149"/>
                  <a:gd name="connsiteY31" fmla="*/ 454165 h 897329"/>
                  <a:gd name="connsiteX32" fmla="*/ 332444 w 566149"/>
                  <a:gd name="connsiteY32" fmla="*/ 432083 h 897329"/>
                  <a:gd name="connsiteX33" fmla="*/ 329838 w 566149"/>
                  <a:gd name="connsiteY33" fmla="*/ 428791 h 897329"/>
                  <a:gd name="connsiteX34" fmla="*/ 321197 w 566149"/>
                  <a:gd name="connsiteY34" fmla="*/ 418504 h 897329"/>
                  <a:gd name="connsiteX35" fmla="*/ 302680 w 566149"/>
                  <a:gd name="connsiteY35" fmla="*/ 396695 h 897329"/>
                  <a:gd name="connsiteX36" fmla="*/ 303092 w 566149"/>
                  <a:gd name="connsiteY36" fmla="*/ 397107 h 897329"/>
                  <a:gd name="connsiteX37" fmla="*/ 292805 w 566149"/>
                  <a:gd name="connsiteY37" fmla="*/ 385997 h 897329"/>
                  <a:gd name="connsiteX38" fmla="*/ 283203 w 566149"/>
                  <a:gd name="connsiteY38" fmla="*/ 376259 h 897329"/>
                  <a:gd name="connsiteX39" fmla="*/ 278540 w 566149"/>
                  <a:gd name="connsiteY39" fmla="*/ 372830 h 897329"/>
                  <a:gd name="connsiteX40" fmla="*/ 278540 w 566149"/>
                  <a:gd name="connsiteY40" fmla="*/ 372830 h 897329"/>
                  <a:gd name="connsiteX41" fmla="*/ 273877 w 566149"/>
                  <a:gd name="connsiteY41" fmla="*/ 369949 h 897329"/>
                  <a:gd name="connsiteX42" fmla="*/ 272642 w 566149"/>
                  <a:gd name="connsiteY42" fmla="*/ 369401 h 897329"/>
                  <a:gd name="connsiteX43" fmla="*/ 272642 w 566149"/>
                  <a:gd name="connsiteY43" fmla="*/ 369401 h 897329"/>
                  <a:gd name="connsiteX44" fmla="*/ 271956 w 566149"/>
                  <a:gd name="connsiteY44" fmla="*/ 370224 h 897329"/>
                  <a:gd name="connsiteX45" fmla="*/ 271545 w 566149"/>
                  <a:gd name="connsiteY45" fmla="*/ 370909 h 897329"/>
                  <a:gd name="connsiteX46" fmla="*/ 271271 w 566149"/>
                  <a:gd name="connsiteY46" fmla="*/ 371733 h 897329"/>
                  <a:gd name="connsiteX47" fmla="*/ 271133 w 566149"/>
                  <a:gd name="connsiteY47" fmla="*/ 372967 h 897329"/>
                  <a:gd name="connsiteX48" fmla="*/ 271271 w 566149"/>
                  <a:gd name="connsiteY48" fmla="*/ 374613 h 897329"/>
                  <a:gd name="connsiteX49" fmla="*/ 271271 w 566149"/>
                  <a:gd name="connsiteY49" fmla="*/ 373927 h 897329"/>
                  <a:gd name="connsiteX50" fmla="*/ 271545 w 566149"/>
                  <a:gd name="connsiteY50" fmla="*/ 375436 h 897329"/>
                  <a:gd name="connsiteX51" fmla="*/ 272642 w 566149"/>
                  <a:gd name="connsiteY51" fmla="*/ 379002 h 897329"/>
                  <a:gd name="connsiteX52" fmla="*/ 272642 w 566149"/>
                  <a:gd name="connsiteY52" fmla="*/ 379002 h 897329"/>
                  <a:gd name="connsiteX53" fmla="*/ 279089 w 566149"/>
                  <a:gd name="connsiteY53" fmla="*/ 394089 h 897329"/>
                  <a:gd name="connsiteX54" fmla="*/ 278951 w 566149"/>
                  <a:gd name="connsiteY54" fmla="*/ 393815 h 897329"/>
                  <a:gd name="connsiteX55" fmla="*/ 291570 w 566149"/>
                  <a:gd name="connsiteY55" fmla="*/ 414938 h 897329"/>
                  <a:gd name="connsiteX56" fmla="*/ 291433 w 566149"/>
                  <a:gd name="connsiteY56" fmla="*/ 414663 h 897329"/>
                  <a:gd name="connsiteX57" fmla="*/ 317493 w 566149"/>
                  <a:gd name="connsiteY57" fmla="*/ 447856 h 897329"/>
                  <a:gd name="connsiteX58" fmla="*/ 317493 w 566149"/>
                  <a:gd name="connsiteY58" fmla="*/ 447856 h 897329"/>
                  <a:gd name="connsiteX59" fmla="*/ 339988 w 566149"/>
                  <a:gd name="connsiteY59" fmla="*/ 471996 h 897329"/>
                  <a:gd name="connsiteX60" fmla="*/ 357133 w 566149"/>
                  <a:gd name="connsiteY60" fmla="*/ 489278 h 897329"/>
                  <a:gd name="connsiteX61" fmla="*/ 366460 w 566149"/>
                  <a:gd name="connsiteY61" fmla="*/ 498057 h 897329"/>
                  <a:gd name="connsiteX62" fmla="*/ 381410 w 566149"/>
                  <a:gd name="connsiteY62" fmla="*/ 511910 h 897329"/>
                  <a:gd name="connsiteX63" fmla="*/ 391971 w 566149"/>
                  <a:gd name="connsiteY63" fmla="*/ 520551 h 897329"/>
                  <a:gd name="connsiteX64" fmla="*/ 323528 w 566149"/>
                  <a:gd name="connsiteY64" fmla="*/ 592697 h 897329"/>
                  <a:gd name="connsiteX65" fmla="*/ 326957 w 566149"/>
                  <a:gd name="connsiteY65" fmla="*/ 596126 h 897329"/>
                  <a:gd name="connsiteX66" fmla="*/ 323803 w 566149"/>
                  <a:gd name="connsiteY66" fmla="*/ 590228 h 897329"/>
                  <a:gd name="connsiteX67" fmla="*/ 315162 w 566149"/>
                  <a:gd name="connsiteY67" fmla="*/ 573906 h 897329"/>
                  <a:gd name="connsiteX68" fmla="*/ 312556 w 566149"/>
                  <a:gd name="connsiteY68" fmla="*/ 568968 h 897329"/>
                  <a:gd name="connsiteX69" fmla="*/ 311596 w 566149"/>
                  <a:gd name="connsiteY69" fmla="*/ 567048 h 897329"/>
                  <a:gd name="connsiteX70" fmla="*/ 282792 w 566149"/>
                  <a:gd name="connsiteY70" fmla="*/ 521100 h 897329"/>
                  <a:gd name="connsiteX71" fmla="*/ 254811 w 566149"/>
                  <a:gd name="connsiteY71" fmla="*/ 483106 h 897329"/>
                  <a:gd name="connsiteX72" fmla="*/ 252068 w 566149"/>
                  <a:gd name="connsiteY72" fmla="*/ 479677 h 897329"/>
                  <a:gd name="connsiteX73" fmla="*/ 242330 w 566149"/>
                  <a:gd name="connsiteY73" fmla="*/ 467745 h 897329"/>
                  <a:gd name="connsiteX74" fmla="*/ 223402 w 566149"/>
                  <a:gd name="connsiteY74" fmla="*/ 444839 h 897329"/>
                  <a:gd name="connsiteX75" fmla="*/ 223539 w 566149"/>
                  <a:gd name="connsiteY75" fmla="*/ 444976 h 897329"/>
                  <a:gd name="connsiteX76" fmla="*/ 223127 w 566149"/>
                  <a:gd name="connsiteY76" fmla="*/ 444564 h 897329"/>
                  <a:gd name="connsiteX77" fmla="*/ 223127 w 566149"/>
                  <a:gd name="connsiteY77" fmla="*/ 444427 h 897329"/>
                  <a:gd name="connsiteX78" fmla="*/ 223127 w 566149"/>
                  <a:gd name="connsiteY78" fmla="*/ 444427 h 897329"/>
                  <a:gd name="connsiteX79" fmla="*/ 209823 w 566149"/>
                  <a:gd name="connsiteY79" fmla="*/ 430985 h 897329"/>
                  <a:gd name="connsiteX80" fmla="*/ 209960 w 566149"/>
                  <a:gd name="connsiteY80" fmla="*/ 430985 h 897329"/>
                  <a:gd name="connsiteX81" fmla="*/ 207765 w 566149"/>
                  <a:gd name="connsiteY81" fmla="*/ 429202 h 897329"/>
                  <a:gd name="connsiteX82" fmla="*/ 206394 w 566149"/>
                  <a:gd name="connsiteY82" fmla="*/ 428242 h 897329"/>
                  <a:gd name="connsiteX83" fmla="*/ 205297 w 566149"/>
                  <a:gd name="connsiteY83" fmla="*/ 427831 h 897329"/>
                  <a:gd name="connsiteX84" fmla="*/ 204885 w 566149"/>
                  <a:gd name="connsiteY84" fmla="*/ 427694 h 897329"/>
                  <a:gd name="connsiteX85" fmla="*/ 204474 w 566149"/>
                  <a:gd name="connsiteY85" fmla="*/ 427694 h 897329"/>
                  <a:gd name="connsiteX86" fmla="*/ 203513 w 566149"/>
                  <a:gd name="connsiteY86" fmla="*/ 427968 h 897329"/>
                  <a:gd name="connsiteX87" fmla="*/ 202416 w 566149"/>
                  <a:gd name="connsiteY87" fmla="*/ 428379 h 897329"/>
                  <a:gd name="connsiteX88" fmla="*/ 203788 w 566149"/>
                  <a:gd name="connsiteY88" fmla="*/ 437432 h 897329"/>
                  <a:gd name="connsiteX89" fmla="*/ 203788 w 566149"/>
                  <a:gd name="connsiteY89" fmla="*/ 437432 h 897329"/>
                  <a:gd name="connsiteX90" fmla="*/ 205022 w 566149"/>
                  <a:gd name="connsiteY90" fmla="*/ 441821 h 897329"/>
                  <a:gd name="connsiteX91" fmla="*/ 205022 w 566149"/>
                  <a:gd name="connsiteY91" fmla="*/ 441684 h 897329"/>
                  <a:gd name="connsiteX92" fmla="*/ 207491 w 566149"/>
                  <a:gd name="connsiteY92" fmla="*/ 447307 h 897329"/>
                  <a:gd name="connsiteX93" fmla="*/ 207354 w 566149"/>
                  <a:gd name="connsiteY93" fmla="*/ 447171 h 897329"/>
                  <a:gd name="connsiteX94" fmla="*/ 215172 w 566149"/>
                  <a:gd name="connsiteY94" fmla="*/ 460612 h 897329"/>
                  <a:gd name="connsiteX95" fmla="*/ 224087 w 566149"/>
                  <a:gd name="connsiteY95" fmla="*/ 474191 h 897329"/>
                  <a:gd name="connsiteX96" fmla="*/ 223950 w 566149"/>
                  <a:gd name="connsiteY96" fmla="*/ 474054 h 897329"/>
                  <a:gd name="connsiteX97" fmla="*/ 235746 w 566149"/>
                  <a:gd name="connsiteY97" fmla="*/ 490787 h 897329"/>
                  <a:gd name="connsiteX98" fmla="*/ 243564 w 566149"/>
                  <a:gd name="connsiteY98" fmla="*/ 501349 h 897329"/>
                  <a:gd name="connsiteX99" fmla="*/ 252205 w 566149"/>
                  <a:gd name="connsiteY99" fmla="*/ 512322 h 897329"/>
                  <a:gd name="connsiteX100" fmla="*/ 264824 w 566149"/>
                  <a:gd name="connsiteY100" fmla="*/ 528506 h 897329"/>
                  <a:gd name="connsiteX101" fmla="*/ 269350 w 566149"/>
                  <a:gd name="connsiteY101" fmla="*/ 534130 h 897329"/>
                  <a:gd name="connsiteX102" fmla="*/ 270585 w 566149"/>
                  <a:gd name="connsiteY102" fmla="*/ 535639 h 897329"/>
                  <a:gd name="connsiteX103" fmla="*/ 270448 w 566149"/>
                  <a:gd name="connsiteY103" fmla="*/ 535501 h 897329"/>
                  <a:gd name="connsiteX104" fmla="*/ 297331 w 566149"/>
                  <a:gd name="connsiteY104" fmla="*/ 565951 h 897329"/>
                  <a:gd name="connsiteX105" fmla="*/ 297194 w 566149"/>
                  <a:gd name="connsiteY105" fmla="*/ 565814 h 897329"/>
                  <a:gd name="connsiteX106" fmla="*/ 298291 w 566149"/>
                  <a:gd name="connsiteY106" fmla="*/ 567186 h 897329"/>
                  <a:gd name="connsiteX107" fmla="*/ 298291 w 566149"/>
                  <a:gd name="connsiteY107" fmla="*/ 567186 h 897329"/>
                  <a:gd name="connsiteX108" fmla="*/ 298291 w 566149"/>
                  <a:gd name="connsiteY108" fmla="*/ 567186 h 897329"/>
                  <a:gd name="connsiteX109" fmla="*/ 298703 w 566149"/>
                  <a:gd name="connsiteY109" fmla="*/ 567597 h 897329"/>
                  <a:gd name="connsiteX110" fmla="*/ 298428 w 566149"/>
                  <a:gd name="connsiteY110" fmla="*/ 567322 h 897329"/>
                  <a:gd name="connsiteX111" fmla="*/ 298565 w 566149"/>
                  <a:gd name="connsiteY111" fmla="*/ 567460 h 897329"/>
                  <a:gd name="connsiteX112" fmla="*/ 323528 w 566149"/>
                  <a:gd name="connsiteY112" fmla="*/ 592697 h 897329"/>
                  <a:gd name="connsiteX113" fmla="*/ 278814 w 566149"/>
                  <a:gd name="connsiteY113" fmla="*/ 681577 h 897329"/>
                  <a:gd name="connsiteX114" fmla="*/ 257280 w 566149"/>
                  <a:gd name="connsiteY114" fmla="*/ 632885 h 897329"/>
                  <a:gd name="connsiteX115" fmla="*/ 239861 w 566149"/>
                  <a:gd name="connsiteY115" fmla="*/ 600790 h 897329"/>
                  <a:gd name="connsiteX116" fmla="*/ 232729 w 566149"/>
                  <a:gd name="connsiteY116" fmla="*/ 588719 h 897329"/>
                  <a:gd name="connsiteX117" fmla="*/ 214349 w 566149"/>
                  <a:gd name="connsiteY117" fmla="*/ 558819 h 897329"/>
                  <a:gd name="connsiteX118" fmla="*/ 203513 w 566149"/>
                  <a:gd name="connsiteY118" fmla="*/ 541948 h 897329"/>
                  <a:gd name="connsiteX119" fmla="*/ 183488 w 566149"/>
                  <a:gd name="connsiteY119" fmla="*/ 511636 h 897329"/>
                  <a:gd name="connsiteX120" fmla="*/ 183900 w 566149"/>
                  <a:gd name="connsiteY120" fmla="*/ 512322 h 897329"/>
                  <a:gd name="connsiteX121" fmla="*/ 177042 w 566149"/>
                  <a:gd name="connsiteY121" fmla="*/ 502583 h 897329"/>
                  <a:gd name="connsiteX122" fmla="*/ 169361 w 566149"/>
                  <a:gd name="connsiteY122" fmla="*/ 492159 h 897329"/>
                  <a:gd name="connsiteX123" fmla="*/ 169772 w 566149"/>
                  <a:gd name="connsiteY123" fmla="*/ 492707 h 897329"/>
                  <a:gd name="connsiteX124" fmla="*/ 166892 w 566149"/>
                  <a:gd name="connsiteY124" fmla="*/ 489690 h 897329"/>
                  <a:gd name="connsiteX125" fmla="*/ 167303 w 566149"/>
                  <a:gd name="connsiteY125" fmla="*/ 490101 h 897329"/>
                  <a:gd name="connsiteX126" fmla="*/ 164286 w 566149"/>
                  <a:gd name="connsiteY126" fmla="*/ 487770 h 897329"/>
                  <a:gd name="connsiteX127" fmla="*/ 164560 w 566149"/>
                  <a:gd name="connsiteY127" fmla="*/ 488044 h 897329"/>
                  <a:gd name="connsiteX128" fmla="*/ 164011 w 566149"/>
                  <a:gd name="connsiteY128" fmla="*/ 487770 h 897329"/>
                  <a:gd name="connsiteX129" fmla="*/ 164011 w 566149"/>
                  <a:gd name="connsiteY129" fmla="*/ 488181 h 897329"/>
                  <a:gd name="connsiteX130" fmla="*/ 164011 w 566149"/>
                  <a:gd name="connsiteY130" fmla="*/ 487907 h 897329"/>
                  <a:gd name="connsiteX131" fmla="*/ 164011 w 566149"/>
                  <a:gd name="connsiteY131" fmla="*/ 492296 h 897329"/>
                  <a:gd name="connsiteX132" fmla="*/ 164011 w 566149"/>
                  <a:gd name="connsiteY132" fmla="*/ 491610 h 897329"/>
                  <a:gd name="connsiteX133" fmla="*/ 164423 w 566149"/>
                  <a:gd name="connsiteY133" fmla="*/ 493805 h 897329"/>
                  <a:gd name="connsiteX134" fmla="*/ 164286 w 566149"/>
                  <a:gd name="connsiteY134" fmla="*/ 493119 h 897329"/>
                  <a:gd name="connsiteX135" fmla="*/ 166069 w 566149"/>
                  <a:gd name="connsiteY135" fmla="*/ 499703 h 897329"/>
                  <a:gd name="connsiteX136" fmla="*/ 176493 w 566149"/>
                  <a:gd name="connsiteY136" fmla="*/ 522883 h 897329"/>
                  <a:gd name="connsiteX137" fmla="*/ 176219 w 566149"/>
                  <a:gd name="connsiteY137" fmla="*/ 522334 h 897329"/>
                  <a:gd name="connsiteX138" fmla="*/ 188289 w 566149"/>
                  <a:gd name="connsiteY138" fmla="*/ 543731 h 897329"/>
                  <a:gd name="connsiteX139" fmla="*/ 195558 w 566149"/>
                  <a:gd name="connsiteY139" fmla="*/ 555664 h 897329"/>
                  <a:gd name="connsiteX140" fmla="*/ 208451 w 566149"/>
                  <a:gd name="connsiteY140" fmla="*/ 575415 h 897329"/>
                  <a:gd name="connsiteX141" fmla="*/ 227654 w 566149"/>
                  <a:gd name="connsiteY141" fmla="*/ 604767 h 897329"/>
                  <a:gd name="connsiteX142" fmla="*/ 249051 w 566149"/>
                  <a:gd name="connsiteY142" fmla="*/ 637411 h 897329"/>
                  <a:gd name="connsiteX143" fmla="*/ 271956 w 566149"/>
                  <a:gd name="connsiteY143" fmla="*/ 672250 h 897329"/>
                  <a:gd name="connsiteX144" fmla="*/ 271819 w 566149"/>
                  <a:gd name="connsiteY144" fmla="*/ 672113 h 897329"/>
                  <a:gd name="connsiteX145" fmla="*/ 272093 w 566149"/>
                  <a:gd name="connsiteY145" fmla="*/ 672524 h 897329"/>
                  <a:gd name="connsiteX146" fmla="*/ 272093 w 566149"/>
                  <a:gd name="connsiteY146" fmla="*/ 672524 h 897329"/>
                  <a:gd name="connsiteX147" fmla="*/ 272093 w 566149"/>
                  <a:gd name="connsiteY147" fmla="*/ 672524 h 897329"/>
                  <a:gd name="connsiteX148" fmla="*/ 278814 w 566149"/>
                  <a:gd name="connsiteY148" fmla="*/ 681577 h 897329"/>
                  <a:gd name="connsiteX149" fmla="*/ 70605 w 566149"/>
                  <a:gd name="connsiteY149" fmla="*/ 666763 h 897329"/>
                  <a:gd name="connsiteX150" fmla="*/ 85007 w 566149"/>
                  <a:gd name="connsiteY150" fmla="*/ 692961 h 897329"/>
                  <a:gd name="connsiteX151" fmla="*/ 106953 w 566149"/>
                  <a:gd name="connsiteY151" fmla="*/ 731640 h 897329"/>
                  <a:gd name="connsiteX152" fmla="*/ 128761 w 566149"/>
                  <a:gd name="connsiteY152" fmla="*/ 770045 h 897329"/>
                  <a:gd name="connsiteX153" fmla="*/ 136717 w 566149"/>
                  <a:gd name="connsiteY153" fmla="*/ 784035 h 897329"/>
                  <a:gd name="connsiteX154" fmla="*/ 130956 w 566149"/>
                  <a:gd name="connsiteY154" fmla="*/ 742887 h 897329"/>
                  <a:gd name="connsiteX155" fmla="*/ 119297 w 566149"/>
                  <a:gd name="connsiteY155" fmla="*/ 699956 h 897329"/>
                  <a:gd name="connsiteX156" fmla="*/ 119434 w 566149"/>
                  <a:gd name="connsiteY156" fmla="*/ 700505 h 897329"/>
                  <a:gd name="connsiteX157" fmla="*/ 98860 w 566149"/>
                  <a:gd name="connsiteY157" fmla="*/ 653047 h 897329"/>
                  <a:gd name="connsiteX158" fmla="*/ 87888 w 566149"/>
                  <a:gd name="connsiteY158" fmla="*/ 632748 h 897329"/>
                  <a:gd name="connsiteX159" fmla="*/ 80618 w 566149"/>
                  <a:gd name="connsiteY159" fmla="*/ 620266 h 897329"/>
                  <a:gd name="connsiteX160" fmla="*/ 68411 w 566149"/>
                  <a:gd name="connsiteY160" fmla="*/ 600378 h 897329"/>
                  <a:gd name="connsiteX161" fmla="*/ 61416 w 566149"/>
                  <a:gd name="connsiteY161" fmla="*/ 589268 h 897329"/>
                  <a:gd name="connsiteX162" fmla="*/ 50717 w 566149"/>
                  <a:gd name="connsiteY162" fmla="*/ 572946 h 897329"/>
                  <a:gd name="connsiteX163" fmla="*/ 42762 w 566149"/>
                  <a:gd name="connsiteY163" fmla="*/ 561699 h 897329"/>
                  <a:gd name="connsiteX164" fmla="*/ 36315 w 566149"/>
                  <a:gd name="connsiteY164" fmla="*/ 555252 h 897329"/>
                  <a:gd name="connsiteX165" fmla="*/ 36315 w 566149"/>
                  <a:gd name="connsiteY165" fmla="*/ 555252 h 897329"/>
                  <a:gd name="connsiteX166" fmla="*/ 36178 w 566149"/>
                  <a:gd name="connsiteY166" fmla="*/ 555115 h 897329"/>
                  <a:gd name="connsiteX167" fmla="*/ 35904 w 566149"/>
                  <a:gd name="connsiteY167" fmla="*/ 554978 h 897329"/>
                  <a:gd name="connsiteX168" fmla="*/ 35904 w 566149"/>
                  <a:gd name="connsiteY168" fmla="*/ 554978 h 897329"/>
                  <a:gd name="connsiteX169" fmla="*/ 33847 w 566149"/>
                  <a:gd name="connsiteY169" fmla="*/ 553470 h 897329"/>
                  <a:gd name="connsiteX170" fmla="*/ 32749 w 566149"/>
                  <a:gd name="connsiteY170" fmla="*/ 552921 h 897329"/>
                  <a:gd name="connsiteX171" fmla="*/ 32612 w 566149"/>
                  <a:gd name="connsiteY171" fmla="*/ 552921 h 897329"/>
                  <a:gd name="connsiteX172" fmla="*/ 32201 w 566149"/>
                  <a:gd name="connsiteY172" fmla="*/ 553195 h 897329"/>
                  <a:gd name="connsiteX173" fmla="*/ 31515 w 566149"/>
                  <a:gd name="connsiteY173" fmla="*/ 553744 h 897329"/>
                  <a:gd name="connsiteX174" fmla="*/ 30692 w 566149"/>
                  <a:gd name="connsiteY174" fmla="*/ 554704 h 897329"/>
                  <a:gd name="connsiteX175" fmla="*/ 30006 w 566149"/>
                  <a:gd name="connsiteY175" fmla="*/ 555801 h 897329"/>
                  <a:gd name="connsiteX176" fmla="*/ 30280 w 566149"/>
                  <a:gd name="connsiteY176" fmla="*/ 555390 h 897329"/>
                  <a:gd name="connsiteX177" fmla="*/ 29732 w 566149"/>
                  <a:gd name="connsiteY177" fmla="*/ 556487 h 897329"/>
                  <a:gd name="connsiteX178" fmla="*/ 29320 w 566149"/>
                  <a:gd name="connsiteY178" fmla="*/ 557858 h 897329"/>
                  <a:gd name="connsiteX179" fmla="*/ 29046 w 566149"/>
                  <a:gd name="connsiteY179" fmla="*/ 559230 h 897329"/>
                  <a:gd name="connsiteX180" fmla="*/ 29046 w 566149"/>
                  <a:gd name="connsiteY180" fmla="*/ 558956 h 897329"/>
                  <a:gd name="connsiteX181" fmla="*/ 29046 w 566149"/>
                  <a:gd name="connsiteY181" fmla="*/ 559367 h 897329"/>
                  <a:gd name="connsiteX182" fmla="*/ 29046 w 566149"/>
                  <a:gd name="connsiteY182" fmla="*/ 559504 h 897329"/>
                  <a:gd name="connsiteX183" fmla="*/ 29046 w 566149"/>
                  <a:gd name="connsiteY183" fmla="*/ 559367 h 897329"/>
                  <a:gd name="connsiteX184" fmla="*/ 29046 w 566149"/>
                  <a:gd name="connsiteY184" fmla="*/ 562522 h 897329"/>
                  <a:gd name="connsiteX185" fmla="*/ 29046 w 566149"/>
                  <a:gd name="connsiteY185" fmla="*/ 562385 h 897329"/>
                  <a:gd name="connsiteX186" fmla="*/ 30006 w 566149"/>
                  <a:gd name="connsiteY186" fmla="*/ 568420 h 897329"/>
                  <a:gd name="connsiteX187" fmla="*/ 30006 w 566149"/>
                  <a:gd name="connsiteY187" fmla="*/ 568420 h 897329"/>
                  <a:gd name="connsiteX188" fmla="*/ 30006 w 566149"/>
                  <a:gd name="connsiteY188" fmla="*/ 568420 h 897329"/>
                  <a:gd name="connsiteX189" fmla="*/ 30006 w 566149"/>
                  <a:gd name="connsiteY189" fmla="*/ 568694 h 897329"/>
                  <a:gd name="connsiteX190" fmla="*/ 30006 w 566149"/>
                  <a:gd name="connsiteY190" fmla="*/ 568557 h 897329"/>
                  <a:gd name="connsiteX191" fmla="*/ 33024 w 566149"/>
                  <a:gd name="connsiteY191" fmla="*/ 582273 h 897329"/>
                  <a:gd name="connsiteX192" fmla="*/ 36864 w 566149"/>
                  <a:gd name="connsiteY192" fmla="*/ 594618 h 897329"/>
                  <a:gd name="connsiteX193" fmla="*/ 36727 w 566149"/>
                  <a:gd name="connsiteY193" fmla="*/ 594069 h 897329"/>
                  <a:gd name="connsiteX194" fmla="*/ 46877 w 566149"/>
                  <a:gd name="connsiteY194" fmla="*/ 620129 h 897329"/>
                  <a:gd name="connsiteX195" fmla="*/ 59907 w 566149"/>
                  <a:gd name="connsiteY195" fmla="*/ 647287 h 897329"/>
                  <a:gd name="connsiteX196" fmla="*/ 59633 w 566149"/>
                  <a:gd name="connsiteY196" fmla="*/ 646875 h 897329"/>
                  <a:gd name="connsiteX197" fmla="*/ 70605 w 566149"/>
                  <a:gd name="connsiteY197" fmla="*/ 666763 h 897329"/>
                  <a:gd name="connsiteX198" fmla="*/ 106267 w 566149"/>
                  <a:gd name="connsiteY198" fmla="*/ 895684 h 897329"/>
                  <a:gd name="connsiteX199" fmla="*/ 101741 w 566149"/>
                  <a:gd name="connsiteY199" fmla="*/ 894312 h 897329"/>
                  <a:gd name="connsiteX200" fmla="*/ 97763 w 566149"/>
                  <a:gd name="connsiteY200" fmla="*/ 892255 h 897329"/>
                  <a:gd name="connsiteX201" fmla="*/ 90494 w 566149"/>
                  <a:gd name="connsiteY201" fmla="*/ 886631 h 897329"/>
                  <a:gd name="connsiteX202" fmla="*/ 71703 w 566149"/>
                  <a:gd name="connsiteY202" fmla="*/ 864274 h 897329"/>
                  <a:gd name="connsiteX203" fmla="*/ 43722 w 566149"/>
                  <a:gd name="connsiteY203" fmla="*/ 813662 h 897329"/>
                  <a:gd name="connsiteX204" fmla="*/ 26577 w 566149"/>
                  <a:gd name="connsiteY204" fmla="*/ 768811 h 897329"/>
                  <a:gd name="connsiteX205" fmla="*/ 20816 w 566149"/>
                  <a:gd name="connsiteY205" fmla="*/ 748923 h 897329"/>
                  <a:gd name="connsiteX206" fmla="*/ 14644 w 566149"/>
                  <a:gd name="connsiteY206" fmla="*/ 726840 h 897329"/>
                  <a:gd name="connsiteX207" fmla="*/ 13958 w 566149"/>
                  <a:gd name="connsiteY207" fmla="*/ 724096 h 897329"/>
                  <a:gd name="connsiteX208" fmla="*/ 11627 w 566149"/>
                  <a:gd name="connsiteY208" fmla="*/ 713261 h 897329"/>
                  <a:gd name="connsiteX209" fmla="*/ 6415 w 566149"/>
                  <a:gd name="connsiteY209" fmla="*/ 689669 h 897329"/>
                  <a:gd name="connsiteX210" fmla="*/ 4494 w 566149"/>
                  <a:gd name="connsiteY210" fmla="*/ 679382 h 897329"/>
                  <a:gd name="connsiteX211" fmla="*/ 791 w 566149"/>
                  <a:gd name="connsiteY211" fmla="*/ 650579 h 897329"/>
                  <a:gd name="connsiteX212" fmla="*/ 2711 w 566149"/>
                  <a:gd name="connsiteY212" fmla="*/ 601064 h 897329"/>
                  <a:gd name="connsiteX213" fmla="*/ 8060 w 566149"/>
                  <a:gd name="connsiteY213" fmla="*/ 583782 h 897329"/>
                  <a:gd name="connsiteX214" fmla="*/ 11901 w 566149"/>
                  <a:gd name="connsiteY214" fmla="*/ 576787 h 897329"/>
                  <a:gd name="connsiteX215" fmla="*/ 15330 w 566149"/>
                  <a:gd name="connsiteY215" fmla="*/ 572946 h 897329"/>
                  <a:gd name="connsiteX216" fmla="*/ 20131 w 566149"/>
                  <a:gd name="connsiteY216" fmla="*/ 573495 h 897329"/>
                  <a:gd name="connsiteX217" fmla="*/ 19582 w 566149"/>
                  <a:gd name="connsiteY217" fmla="*/ 578295 h 897329"/>
                  <a:gd name="connsiteX218" fmla="*/ 19308 w 566149"/>
                  <a:gd name="connsiteY218" fmla="*/ 578570 h 897329"/>
                  <a:gd name="connsiteX219" fmla="*/ 19582 w 566149"/>
                  <a:gd name="connsiteY219" fmla="*/ 578295 h 897329"/>
                  <a:gd name="connsiteX220" fmla="*/ 18485 w 566149"/>
                  <a:gd name="connsiteY220" fmla="*/ 579393 h 897329"/>
                  <a:gd name="connsiteX221" fmla="*/ 17662 w 566149"/>
                  <a:gd name="connsiteY221" fmla="*/ 580490 h 897329"/>
                  <a:gd name="connsiteX222" fmla="*/ 17799 w 566149"/>
                  <a:gd name="connsiteY222" fmla="*/ 580353 h 897329"/>
                  <a:gd name="connsiteX223" fmla="*/ 15193 w 566149"/>
                  <a:gd name="connsiteY223" fmla="*/ 584879 h 897329"/>
                  <a:gd name="connsiteX224" fmla="*/ 15193 w 566149"/>
                  <a:gd name="connsiteY224" fmla="*/ 584879 h 897329"/>
                  <a:gd name="connsiteX225" fmla="*/ 12724 w 566149"/>
                  <a:gd name="connsiteY225" fmla="*/ 590365 h 897329"/>
                  <a:gd name="connsiteX226" fmla="*/ 12861 w 566149"/>
                  <a:gd name="connsiteY226" fmla="*/ 589954 h 897329"/>
                  <a:gd name="connsiteX227" fmla="*/ 9981 w 566149"/>
                  <a:gd name="connsiteY227" fmla="*/ 600241 h 897329"/>
                  <a:gd name="connsiteX228" fmla="*/ 9981 w 566149"/>
                  <a:gd name="connsiteY228" fmla="*/ 600241 h 897329"/>
                  <a:gd name="connsiteX229" fmla="*/ 9981 w 566149"/>
                  <a:gd name="connsiteY229" fmla="*/ 600378 h 897329"/>
                  <a:gd name="connsiteX230" fmla="*/ 9844 w 566149"/>
                  <a:gd name="connsiteY230" fmla="*/ 600652 h 897329"/>
                  <a:gd name="connsiteX231" fmla="*/ 9844 w 566149"/>
                  <a:gd name="connsiteY231" fmla="*/ 600515 h 897329"/>
                  <a:gd name="connsiteX232" fmla="*/ 7375 w 566149"/>
                  <a:gd name="connsiteY232" fmla="*/ 619718 h 897329"/>
                  <a:gd name="connsiteX233" fmla="*/ 7375 w 566149"/>
                  <a:gd name="connsiteY233" fmla="*/ 619306 h 897329"/>
                  <a:gd name="connsiteX234" fmla="*/ 7512 w 566149"/>
                  <a:gd name="connsiteY234" fmla="*/ 644818 h 897329"/>
                  <a:gd name="connsiteX235" fmla="*/ 7512 w 566149"/>
                  <a:gd name="connsiteY235" fmla="*/ 644681 h 897329"/>
                  <a:gd name="connsiteX236" fmla="*/ 9706 w 566149"/>
                  <a:gd name="connsiteY236" fmla="*/ 665666 h 897329"/>
                  <a:gd name="connsiteX237" fmla="*/ 13135 w 566149"/>
                  <a:gd name="connsiteY237" fmla="*/ 686240 h 897329"/>
                  <a:gd name="connsiteX238" fmla="*/ 13135 w 566149"/>
                  <a:gd name="connsiteY238" fmla="*/ 686103 h 897329"/>
                  <a:gd name="connsiteX239" fmla="*/ 13273 w 566149"/>
                  <a:gd name="connsiteY239" fmla="*/ 686515 h 897329"/>
                  <a:gd name="connsiteX240" fmla="*/ 13273 w 566149"/>
                  <a:gd name="connsiteY240" fmla="*/ 686652 h 897329"/>
                  <a:gd name="connsiteX241" fmla="*/ 13273 w 566149"/>
                  <a:gd name="connsiteY241" fmla="*/ 686652 h 897329"/>
                  <a:gd name="connsiteX242" fmla="*/ 17799 w 566149"/>
                  <a:gd name="connsiteY242" fmla="*/ 706540 h 897329"/>
                  <a:gd name="connsiteX243" fmla="*/ 20679 w 566149"/>
                  <a:gd name="connsiteY243" fmla="*/ 719296 h 897329"/>
                  <a:gd name="connsiteX244" fmla="*/ 21776 w 566149"/>
                  <a:gd name="connsiteY244" fmla="*/ 724508 h 897329"/>
                  <a:gd name="connsiteX245" fmla="*/ 28223 w 566149"/>
                  <a:gd name="connsiteY245" fmla="*/ 747139 h 897329"/>
                  <a:gd name="connsiteX246" fmla="*/ 31789 w 566149"/>
                  <a:gd name="connsiteY246" fmla="*/ 759758 h 897329"/>
                  <a:gd name="connsiteX247" fmla="*/ 36453 w 566149"/>
                  <a:gd name="connsiteY247" fmla="*/ 774160 h 897329"/>
                  <a:gd name="connsiteX248" fmla="*/ 36315 w 566149"/>
                  <a:gd name="connsiteY248" fmla="*/ 773885 h 897329"/>
                  <a:gd name="connsiteX249" fmla="*/ 57575 w 566149"/>
                  <a:gd name="connsiteY249" fmla="*/ 824635 h 897329"/>
                  <a:gd name="connsiteX250" fmla="*/ 57301 w 566149"/>
                  <a:gd name="connsiteY250" fmla="*/ 824223 h 897329"/>
                  <a:gd name="connsiteX251" fmla="*/ 77052 w 566149"/>
                  <a:gd name="connsiteY251" fmla="*/ 858102 h 897329"/>
                  <a:gd name="connsiteX252" fmla="*/ 76778 w 566149"/>
                  <a:gd name="connsiteY252" fmla="*/ 857690 h 897329"/>
                  <a:gd name="connsiteX253" fmla="*/ 89808 w 566149"/>
                  <a:gd name="connsiteY253" fmla="*/ 874698 h 897329"/>
                  <a:gd name="connsiteX254" fmla="*/ 89671 w 566149"/>
                  <a:gd name="connsiteY254" fmla="*/ 874561 h 897329"/>
                  <a:gd name="connsiteX255" fmla="*/ 89808 w 566149"/>
                  <a:gd name="connsiteY255" fmla="*/ 874698 h 897329"/>
                  <a:gd name="connsiteX256" fmla="*/ 89945 w 566149"/>
                  <a:gd name="connsiteY256" fmla="*/ 874972 h 897329"/>
                  <a:gd name="connsiteX257" fmla="*/ 89945 w 566149"/>
                  <a:gd name="connsiteY257" fmla="*/ 874835 h 897329"/>
                  <a:gd name="connsiteX258" fmla="*/ 96117 w 566149"/>
                  <a:gd name="connsiteY258" fmla="*/ 881007 h 897329"/>
                  <a:gd name="connsiteX259" fmla="*/ 95980 w 566149"/>
                  <a:gd name="connsiteY259" fmla="*/ 880870 h 897329"/>
                  <a:gd name="connsiteX260" fmla="*/ 101878 w 566149"/>
                  <a:gd name="connsiteY260" fmla="*/ 885534 h 897329"/>
                  <a:gd name="connsiteX261" fmla="*/ 101741 w 566149"/>
                  <a:gd name="connsiteY261" fmla="*/ 885534 h 897329"/>
                  <a:gd name="connsiteX262" fmla="*/ 101878 w 566149"/>
                  <a:gd name="connsiteY262" fmla="*/ 885671 h 897329"/>
                  <a:gd name="connsiteX263" fmla="*/ 102152 w 566149"/>
                  <a:gd name="connsiteY263" fmla="*/ 885808 h 897329"/>
                  <a:gd name="connsiteX264" fmla="*/ 102015 w 566149"/>
                  <a:gd name="connsiteY264" fmla="*/ 885671 h 897329"/>
                  <a:gd name="connsiteX265" fmla="*/ 103524 w 566149"/>
                  <a:gd name="connsiteY265" fmla="*/ 886494 h 897329"/>
                  <a:gd name="connsiteX266" fmla="*/ 103112 w 566149"/>
                  <a:gd name="connsiteY266" fmla="*/ 886219 h 897329"/>
                  <a:gd name="connsiteX267" fmla="*/ 106404 w 566149"/>
                  <a:gd name="connsiteY267" fmla="*/ 887591 h 897329"/>
                  <a:gd name="connsiteX268" fmla="*/ 108462 w 566149"/>
                  <a:gd name="connsiteY268" fmla="*/ 888140 h 897329"/>
                  <a:gd name="connsiteX269" fmla="*/ 107913 w 566149"/>
                  <a:gd name="connsiteY269" fmla="*/ 888003 h 897329"/>
                  <a:gd name="connsiteX270" fmla="*/ 111616 w 566149"/>
                  <a:gd name="connsiteY270" fmla="*/ 888551 h 897329"/>
                  <a:gd name="connsiteX271" fmla="*/ 113262 w 566149"/>
                  <a:gd name="connsiteY271" fmla="*/ 888551 h 897329"/>
                  <a:gd name="connsiteX272" fmla="*/ 114497 w 566149"/>
                  <a:gd name="connsiteY272" fmla="*/ 888277 h 897329"/>
                  <a:gd name="connsiteX273" fmla="*/ 115457 w 566149"/>
                  <a:gd name="connsiteY273" fmla="*/ 887865 h 897329"/>
                  <a:gd name="connsiteX274" fmla="*/ 116966 w 566149"/>
                  <a:gd name="connsiteY274" fmla="*/ 887042 h 897329"/>
                  <a:gd name="connsiteX275" fmla="*/ 116554 w 566149"/>
                  <a:gd name="connsiteY275" fmla="*/ 887317 h 897329"/>
                  <a:gd name="connsiteX276" fmla="*/ 119572 w 566149"/>
                  <a:gd name="connsiteY276" fmla="*/ 884848 h 897329"/>
                  <a:gd name="connsiteX277" fmla="*/ 119297 w 566149"/>
                  <a:gd name="connsiteY277" fmla="*/ 884985 h 897329"/>
                  <a:gd name="connsiteX278" fmla="*/ 122040 w 566149"/>
                  <a:gd name="connsiteY278" fmla="*/ 882105 h 897329"/>
                  <a:gd name="connsiteX279" fmla="*/ 121903 w 566149"/>
                  <a:gd name="connsiteY279" fmla="*/ 882242 h 897329"/>
                  <a:gd name="connsiteX280" fmla="*/ 124235 w 566149"/>
                  <a:gd name="connsiteY280" fmla="*/ 879087 h 897329"/>
                  <a:gd name="connsiteX281" fmla="*/ 124098 w 566149"/>
                  <a:gd name="connsiteY281" fmla="*/ 879225 h 897329"/>
                  <a:gd name="connsiteX282" fmla="*/ 126978 w 566149"/>
                  <a:gd name="connsiteY282" fmla="*/ 874149 h 897329"/>
                  <a:gd name="connsiteX283" fmla="*/ 129036 w 566149"/>
                  <a:gd name="connsiteY283" fmla="*/ 869074 h 897329"/>
                  <a:gd name="connsiteX284" fmla="*/ 129036 w 566149"/>
                  <a:gd name="connsiteY284" fmla="*/ 869074 h 897329"/>
                  <a:gd name="connsiteX285" fmla="*/ 134385 w 566149"/>
                  <a:gd name="connsiteY285" fmla="*/ 849461 h 897329"/>
                  <a:gd name="connsiteX286" fmla="*/ 137128 w 566149"/>
                  <a:gd name="connsiteY286" fmla="*/ 826829 h 897329"/>
                  <a:gd name="connsiteX287" fmla="*/ 137128 w 566149"/>
                  <a:gd name="connsiteY287" fmla="*/ 827241 h 897329"/>
                  <a:gd name="connsiteX288" fmla="*/ 137677 w 566149"/>
                  <a:gd name="connsiteY288" fmla="*/ 804746 h 897329"/>
                  <a:gd name="connsiteX289" fmla="*/ 133699 w 566149"/>
                  <a:gd name="connsiteY289" fmla="*/ 797751 h 897329"/>
                  <a:gd name="connsiteX290" fmla="*/ 124646 w 566149"/>
                  <a:gd name="connsiteY290" fmla="*/ 781841 h 897329"/>
                  <a:gd name="connsiteX291" fmla="*/ 102838 w 566149"/>
                  <a:gd name="connsiteY291" fmla="*/ 743162 h 897329"/>
                  <a:gd name="connsiteX292" fmla="*/ 88848 w 566149"/>
                  <a:gd name="connsiteY292" fmla="*/ 718473 h 897329"/>
                  <a:gd name="connsiteX293" fmla="*/ 79109 w 566149"/>
                  <a:gd name="connsiteY293" fmla="*/ 701191 h 897329"/>
                  <a:gd name="connsiteX294" fmla="*/ 55244 w 566149"/>
                  <a:gd name="connsiteY294" fmla="*/ 657437 h 897329"/>
                  <a:gd name="connsiteX295" fmla="*/ 49483 w 566149"/>
                  <a:gd name="connsiteY295" fmla="*/ 646053 h 897329"/>
                  <a:gd name="connsiteX296" fmla="*/ 35904 w 566149"/>
                  <a:gd name="connsiteY296" fmla="*/ 616426 h 897329"/>
                  <a:gd name="connsiteX297" fmla="*/ 26028 w 566149"/>
                  <a:gd name="connsiteY297" fmla="*/ 589405 h 897329"/>
                  <a:gd name="connsiteX298" fmla="*/ 22462 w 566149"/>
                  <a:gd name="connsiteY298" fmla="*/ 574866 h 897329"/>
                  <a:gd name="connsiteX299" fmla="*/ 20405 w 566149"/>
                  <a:gd name="connsiteY299" fmla="*/ 562796 h 897329"/>
                  <a:gd name="connsiteX300" fmla="*/ 20405 w 566149"/>
                  <a:gd name="connsiteY300" fmla="*/ 557996 h 897329"/>
                  <a:gd name="connsiteX301" fmla="*/ 21365 w 566149"/>
                  <a:gd name="connsiteY301" fmla="*/ 553606 h 897329"/>
                  <a:gd name="connsiteX302" fmla="*/ 24794 w 566149"/>
                  <a:gd name="connsiteY302" fmla="*/ 547983 h 897329"/>
                  <a:gd name="connsiteX303" fmla="*/ 29046 w 566149"/>
                  <a:gd name="connsiteY303" fmla="*/ 544554 h 897329"/>
                  <a:gd name="connsiteX304" fmla="*/ 31378 w 566149"/>
                  <a:gd name="connsiteY304" fmla="*/ 543868 h 897329"/>
                  <a:gd name="connsiteX305" fmla="*/ 33298 w 566149"/>
                  <a:gd name="connsiteY305" fmla="*/ 543868 h 897329"/>
                  <a:gd name="connsiteX306" fmla="*/ 34532 w 566149"/>
                  <a:gd name="connsiteY306" fmla="*/ 544005 h 897329"/>
                  <a:gd name="connsiteX307" fmla="*/ 37001 w 566149"/>
                  <a:gd name="connsiteY307" fmla="*/ 544965 h 897329"/>
                  <a:gd name="connsiteX308" fmla="*/ 40293 w 566149"/>
                  <a:gd name="connsiteY308" fmla="*/ 547023 h 897329"/>
                  <a:gd name="connsiteX309" fmla="*/ 43585 w 566149"/>
                  <a:gd name="connsiteY309" fmla="*/ 549766 h 897329"/>
                  <a:gd name="connsiteX310" fmla="*/ 47837 w 566149"/>
                  <a:gd name="connsiteY310" fmla="*/ 553744 h 897329"/>
                  <a:gd name="connsiteX311" fmla="*/ 55381 w 566149"/>
                  <a:gd name="connsiteY311" fmla="*/ 563482 h 897329"/>
                  <a:gd name="connsiteX312" fmla="*/ 59221 w 566149"/>
                  <a:gd name="connsiteY312" fmla="*/ 568968 h 897329"/>
                  <a:gd name="connsiteX313" fmla="*/ 66765 w 566149"/>
                  <a:gd name="connsiteY313" fmla="*/ 580353 h 897329"/>
                  <a:gd name="connsiteX314" fmla="*/ 72251 w 566149"/>
                  <a:gd name="connsiteY314" fmla="*/ 588582 h 897329"/>
                  <a:gd name="connsiteX315" fmla="*/ 85830 w 566149"/>
                  <a:gd name="connsiteY315" fmla="*/ 610802 h 897329"/>
                  <a:gd name="connsiteX316" fmla="*/ 106816 w 566149"/>
                  <a:gd name="connsiteY316" fmla="*/ 648384 h 897329"/>
                  <a:gd name="connsiteX317" fmla="*/ 129584 w 566149"/>
                  <a:gd name="connsiteY317" fmla="*/ 702425 h 897329"/>
                  <a:gd name="connsiteX318" fmla="*/ 143437 w 566149"/>
                  <a:gd name="connsiteY318" fmla="*/ 764421 h 897329"/>
                  <a:gd name="connsiteX319" fmla="*/ 146043 w 566149"/>
                  <a:gd name="connsiteY319" fmla="*/ 793636 h 897329"/>
                  <a:gd name="connsiteX320" fmla="*/ 146318 w 566149"/>
                  <a:gd name="connsiteY320" fmla="*/ 800220 h 897329"/>
                  <a:gd name="connsiteX321" fmla="*/ 150844 w 566149"/>
                  <a:gd name="connsiteY321" fmla="*/ 808038 h 897329"/>
                  <a:gd name="connsiteX322" fmla="*/ 155233 w 566149"/>
                  <a:gd name="connsiteY322" fmla="*/ 815171 h 897329"/>
                  <a:gd name="connsiteX323" fmla="*/ 164972 w 566149"/>
                  <a:gd name="connsiteY323" fmla="*/ 830670 h 897329"/>
                  <a:gd name="connsiteX324" fmla="*/ 178276 w 566149"/>
                  <a:gd name="connsiteY324" fmla="*/ 850695 h 897329"/>
                  <a:gd name="connsiteX325" fmla="*/ 178002 w 566149"/>
                  <a:gd name="connsiteY325" fmla="*/ 850284 h 897329"/>
                  <a:gd name="connsiteX326" fmla="*/ 178413 w 566149"/>
                  <a:gd name="connsiteY326" fmla="*/ 850832 h 897329"/>
                  <a:gd name="connsiteX327" fmla="*/ 178413 w 566149"/>
                  <a:gd name="connsiteY327" fmla="*/ 850832 h 897329"/>
                  <a:gd name="connsiteX328" fmla="*/ 178413 w 566149"/>
                  <a:gd name="connsiteY328" fmla="*/ 850832 h 897329"/>
                  <a:gd name="connsiteX329" fmla="*/ 184860 w 566149"/>
                  <a:gd name="connsiteY329" fmla="*/ 859885 h 897329"/>
                  <a:gd name="connsiteX330" fmla="*/ 191992 w 566149"/>
                  <a:gd name="connsiteY330" fmla="*/ 868526 h 897329"/>
                  <a:gd name="connsiteX331" fmla="*/ 191581 w 566149"/>
                  <a:gd name="connsiteY331" fmla="*/ 868114 h 897329"/>
                  <a:gd name="connsiteX332" fmla="*/ 194461 w 566149"/>
                  <a:gd name="connsiteY332" fmla="*/ 870858 h 897329"/>
                  <a:gd name="connsiteX333" fmla="*/ 195833 w 566149"/>
                  <a:gd name="connsiteY333" fmla="*/ 871818 h 897329"/>
                  <a:gd name="connsiteX334" fmla="*/ 198576 w 566149"/>
                  <a:gd name="connsiteY334" fmla="*/ 873326 h 897329"/>
                  <a:gd name="connsiteX335" fmla="*/ 198576 w 566149"/>
                  <a:gd name="connsiteY335" fmla="*/ 873326 h 897329"/>
                  <a:gd name="connsiteX336" fmla="*/ 200359 w 566149"/>
                  <a:gd name="connsiteY336" fmla="*/ 874012 h 897329"/>
                  <a:gd name="connsiteX337" fmla="*/ 201182 w 566149"/>
                  <a:gd name="connsiteY337" fmla="*/ 874149 h 897329"/>
                  <a:gd name="connsiteX338" fmla="*/ 201593 w 566149"/>
                  <a:gd name="connsiteY338" fmla="*/ 874149 h 897329"/>
                  <a:gd name="connsiteX339" fmla="*/ 202005 w 566149"/>
                  <a:gd name="connsiteY339" fmla="*/ 874012 h 897329"/>
                  <a:gd name="connsiteX340" fmla="*/ 202965 w 566149"/>
                  <a:gd name="connsiteY340" fmla="*/ 873464 h 897329"/>
                  <a:gd name="connsiteX341" fmla="*/ 204062 w 566149"/>
                  <a:gd name="connsiteY341" fmla="*/ 872503 h 897329"/>
                  <a:gd name="connsiteX342" fmla="*/ 205434 w 566149"/>
                  <a:gd name="connsiteY342" fmla="*/ 870995 h 897329"/>
                  <a:gd name="connsiteX343" fmla="*/ 205022 w 566149"/>
                  <a:gd name="connsiteY343" fmla="*/ 871406 h 897329"/>
                  <a:gd name="connsiteX344" fmla="*/ 206120 w 566149"/>
                  <a:gd name="connsiteY344" fmla="*/ 869897 h 897329"/>
                  <a:gd name="connsiteX345" fmla="*/ 206942 w 566149"/>
                  <a:gd name="connsiteY345" fmla="*/ 868526 h 897329"/>
                  <a:gd name="connsiteX346" fmla="*/ 206942 w 566149"/>
                  <a:gd name="connsiteY346" fmla="*/ 868663 h 897329"/>
                  <a:gd name="connsiteX347" fmla="*/ 208314 w 566149"/>
                  <a:gd name="connsiteY347" fmla="*/ 865783 h 897329"/>
                  <a:gd name="connsiteX348" fmla="*/ 208314 w 566149"/>
                  <a:gd name="connsiteY348" fmla="*/ 865783 h 897329"/>
                  <a:gd name="connsiteX349" fmla="*/ 209411 w 566149"/>
                  <a:gd name="connsiteY349" fmla="*/ 861668 h 897329"/>
                  <a:gd name="connsiteX350" fmla="*/ 210920 w 566149"/>
                  <a:gd name="connsiteY350" fmla="*/ 849049 h 897329"/>
                  <a:gd name="connsiteX351" fmla="*/ 210920 w 566149"/>
                  <a:gd name="connsiteY351" fmla="*/ 849186 h 897329"/>
                  <a:gd name="connsiteX352" fmla="*/ 210783 w 566149"/>
                  <a:gd name="connsiteY352" fmla="*/ 831493 h 897329"/>
                  <a:gd name="connsiteX353" fmla="*/ 210783 w 566149"/>
                  <a:gd name="connsiteY353" fmla="*/ 832178 h 897329"/>
                  <a:gd name="connsiteX354" fmla="*/ 205297 w 566149"/>
                  <a:gd name="connsiteY354" fmla="*/ 793636 h 897329"/>
                  <a:gd name="connsiteX355" fmla="*/ 205434 w 566149"/>
                  <a:gd name="connsiteY355" fmla="*/ 794322 h 897329"/>
                  <a:gd name="connsiteX356" fmla="*/ 200907 w 566149"/>
                  <a:gd name="connsiteY356" fmla="*/ 774160 h 897329"/>
                  <a:gd name="connsiteX357" fmla="*/ 196793 w 566149"/>
                  <a:gd name="connsiteY357" fmla="*/ 759072 h 897329"/>
                  <a:gd name="connsiteX358" fmla="*/ 188975 w 566149"/>
                  <a:gd name="connsiteY358" fmla="*/ 730269 h 897329"/>
                  <a:gd name="connsiteX359" fmla="*/ 186917 w 566149"/>
                  <a:gd name="connsiteY359" fmla="*/ 723959 h 897329"/>
                  <a:gd name="connsiteX360" fmla="*/ 181294 w 566149"/>
                  <a:gd name="connsiteY360" fmla="*/ 706951 h 897329"/>
                  <a:gd name="connsiteX361" fmla="*/ 173064 w 566149"/>
                  <a:gd name="connsiteY361" fmla="*/ 681714 h 897329"/>
                  <a:gd name="connsiteX362" fmla="*/ 159622 w 566149"/>
                  <a:gd name="connsiteY362" fmla="*/ 647424 h 897329"/>
                  <a:gd name="connsiteX363" fmla="*/ 152216 w 566149"/>
                  <a:gd name="connsiteY363" fmla="*/ 635217 h 897329"/>
                  <a:gd name="connsiteX364" fmla="*/ 144672 w 566149"/>
                  <a:gd name="connsiteY364" fmla="*/ 622186 h 897329"/>
                  <a:gd name="connsiteX365" fmla="*/ 122863 w 566149"/>
                  <a:gd name="connsiteY365" fmla="*/ 583919 h 897329"/>
                  <a:gd name="connsiteX366" fmla="*/ 105993 w 566149"/>
                  <a:gd name="connsiteY366" fmla="*/ 553606 h 897329"/>
                  <a:gd name="connsiteX367" fmla="*/ 98312 w 566149"/>
                  <a:gd name="connsiteY367" fmla="*/ 539754 h 897329"/>
                  <a:gd name="connsiteX368" fmla="*/ 91591 w 566149"/>
                  <a:gd name="connsiteY368" fmla="*/ 526449 h 897329"/>
                  <a:gd name="connsiteX369" fmla="*/ 88573 w 566149"/>
                  <a:gd name="connsiteY369" fmla="*/ 519180 h 897329"/>
                  <a:gd name="connsiteX370" fmla="*/ 85693 w 566149"/>
                  <a:gd name="connsiteY370" fmla="*/ 509441 h 897329"/>
                  <a:gd name="connsiteX371" fmla="*/ 87339 w 566149"/>
                  <a:gd name="connsiteY371" fmla="*/ 504229 h 897329"/>
                  <a:gd name="connsiteX372" fmla="*/ 93374 w 566149"/>
                  <a:gd name="connsiteY372" fmla="*/ 504229 h 897329"/>
                  <a:gd name="connsiteX373" fmla="*/ 100781 w 566149"/>
                  <a:gd name="connsiteY373" fmla="*/ 510264 h 897329"/>
                  <a:gd name="connsiteX374" fmla="*/ 107776 w 566149"/>
                  <a:gd name="connsiteY374" fmla="*/ 520139 h 897329"/>
                  <a:gd name="connsiteX375" fmla="*/ 115182 w 566149"/>
                  <a:gd name="connsiteY375" fmla="*/ 533170 h 897329"/>
                  <a:gd name="connsiteX376" fmla="*/ 122589 w 566149"/>
                  <a:gd name="connsiteY376" fmla="*/ 546612 h 897329"/>
                  <a:gd name="connsiteX377" fmla="*/ 126155 w 566149"/>
                  <a:gd name="connsiteY377" fmla="*/ 553058 h 897329"/>
                  <a:gd name="connsiteX378" fmla="*/ 138637 w 566149"/>
                  <a:gd name="connsiteY378" fmla="*/ 576924 h 897329"/>
                  <a:gd name="connsiteX379" fmla="*/ 145220 w 566149"/>
                  <a:gd name="connsiteY379" fmla="*/ 590091 h 897329"/>
                  <a:gd name="connsiteX380" fmla="*/ 157976 w 566149"/>
                  <a:gd name="connsiteY380" fmla="*/ 617660 h 897329"/>
                  <a:gd name="connsiteX381" fmla="*/ 164011 w 566149"/>
                  <a:gd name="connsiteY381" fmla="*/ 631102 h 897329"/>
                  <a:gd name="connsiteX382" fmla="*/ 169635 w 566149"/>
                  <a:gd name="connsiteY382" fmla="*/ 645641 h 897329"/>
                  <a:gd name="connsiteX383" fmla="*/ 175670 w 566149"/>
                  <a:gd name="connsiteY383" fmla="*/ 655654 h 897329"/>
                  <a:gd name="connsiteX384" fmla="*/ 196244 w 566149"/>
                  <a:gd name="connsiteY384" fmla="*/ 689806 h 897329"/>
                  <a:gd name="connsiteX385" fmla="*/ 212017 w 566149"/>
                  <a:gd name="connsiteY385" fmla="*/ 716004 h 897329"/>
                  <a:gd name="connsiteX386" fmla="*/ 219013 w 566149"/>
                  <a:gd name="connsiteY386" fmla="*/ 727663 h 897329"/>
                  <a:gd name="connsiteX387" fmla="*/ 241918 w 566149"/>
                  <a:gd name="connsiteY387" fmla="*/ 767027 h 897329"/>
                  <a:gd name="connsiteX388" fmla="*/ 263452 w 566149"/>
                  <a:gd name="connsiteY388" fmla="*/ 804884 h 897329"/>
                  <a:gd name="connsiteX389" fmla="*/ 274837 w 566149"/>
                  <a:gd name="connsiteY389" fmla="*/ 824772 h 897329"/>
                  <a:gd name="connsiteX390" fmla="*/ 290473 w 566149"/>
                  <a:gd name="connsiteY390" fmla="*/ 850421 h 897329"/>
                  <a:gd name="connsiteX391" fmla="*/ 290061 w 566149"/>
                  <a:gd name="connsiteY391" fmla="*/ 849872 h 897329"/>
                  <a:gd name="connsiteX392" fmla="*/ 292805 w 566149"/>
                  <a:gd name="connsiteY392" fmla="*/ 853713 h 897329"/>
                  <a:gd name="connsiteX393" fmla="*/ 297057 w 566149"/>
                  <a:gd name="connsiteY393" fmla="*/ 858787 h 897329"/>
                  <a:gd name="connsiteX394" fmla="*/ 296919 w 566149"/>
                  <a:gd name="connsiteY394" fmla="*/ 858651 h 897329"/>
                  <a:gd name="connsiteX395" fmla="*/ 299114 w 566149"/>
                  <a:gd name="connsiteY395" fmla="*/ 860845 h 897329"/>
                  <a:gd name="connsiteX396" fmla="*/ 299114 w 566149"/>
                  <a:gd name="connsiteY396" fmla="*/ 860845 h 897329"/>
                  <a:gd name="connsiteX397" fmla="*/ 300348 w 566149"/>
                  <a:gd name="connsiteY397" fmla="*/ 861805 h 897329"/>
                  <a:gd name="connsiteX398" fmla="*/ 301034 w 566149"/>
                  <a:gd name="connsiteY398" fmla="*/ 862080 h 897329"/>
                  <a:gd name="connsiteX399" fmla="*/ 301720 w 566149"/>
                  <a:gd name="connsiteY399" fmla="*/ 862216 h 897329"/>
                  <a:gd name="connsiteX400" fmla="*/ 302406 w 566149"/>
                  <a:gd name="connsiteY400" fmla="*/ 862354 h 897329"/>
                  <a:gd name="connsiteX401" fmla="*/ 303503 w 566149"/>
                  <a:gd name="connsiteY401" fmla="*/ 862354 h 897329"/>
                  <a:gd name="connsiteX402" fmla="*/ 304600 w 566149"/>
                  <a:gd name="connsiteY402" fmla="*/ 862216 h 897329"/>
                  <a:gd name="connsiteX403" fmla="*/ 305149 w 566149"/>
                  <a:gd name="connsiteY403" fmla="*/ 862080 h 897329"/>
                  <a:gd name="connsiteX404" fmla="*/ 305423 w 566149"/>
                  <a:gd name="connsiteY404" fmla="*/ 861942 h 897329"/>
                  <a:gd name="connsiteX405" fmla="*/ 305835 w 566149"/>
                  <a:gd name="connsiteY405" fmla="*/ 861668 h 897329"/>
                  <a:gd name="connsiteX406" fmla="*/ 306383 w 566149"/>
                  <a:gd name="connsiteY406" fmla="*/ 860982 h 897329"/>
                  <a:gd name="connsiteX407" fmla="*/ 306932 w 566149"/>
                  <a:gd name="connsiteY407" fmla="*/ 860022 h 897329"/>
                  <a:gd name="connsiteX408" fmla="*/ 308029 w 566149"/>
                  <a:gd name="connsiteY408" fmla="*/ 857279 h 897329"/>
                  <a:gd name="connsiteX409" fmla="*/ 308029 w 566149"/>
                  <a:gd name="connsiteY409" fmla="*/ 857279 h 897329"/>
                  <a:gd name="connsiteX410" fmla="*/ 309950 w 566149"/>
                  <a:gd name="connsiteY410" fmla="*/ 849872 h 897329"/>
                  <a:gd name="connsiteX411" fmla="*/ 309812 w 566149"/>
                  <a:gd name="connsiteY411" fmla="*/ 850558 h 897329"/>
                  <a:gd name="connsiteX412" fmla="*/ 311047 w 566149"/>
                  <a:gd name="connsiteY412" fmla="*/ 841642 h 897329"/>
                  <a:gd name="connsiteX413" fmla="*/ 310635 w 566149"/>
                  <a:gd name="connsiteY413" fmla="*/ 818051 h 897329"/>
                  <a:gd name="connsiteX414" fmla="*/ 310635 w 566149"/>
                  <a:gd name="connsiteY414" fmla="*/ 818188 h 897329"/>
                  <a:gd name="connsiteX415" fmla="*/ 310635 w 566149"/>
                  <a:gd name="connsiteY415" fmla="*/ 817639 h 897329"/>
                  <a:gd name="connsiteX416" fmla="*/ 310635 w 566149"/>
                  <a:gd name="connsiteY416" fmla="*/ 817503 h 897329"/>
                  <a:gd name="connsiteX417" fmla="*/ 310635 w 566149"/>
                  <a:gd name="connsiteY417" fmla="*/ 817503 h 897329"/>
                  <a:gd name="connsiteX418" fmla="*/ 307755 w 566149"/>
                  <a:gd name="connsiteY418" fmla="*/ 792676 h 897329"/>
                  <a:gd name="connsiteX419" fmla="*/ 302817 w 566149"/>
                  <a:gd name="connsiteY419" fmla="*/ 765107 h 897329"/>
                  <a:gd name="connsiteX420" fmla="*/ 302954 w 566149"/>
                  <a:gd name="connsiteY420" fmla="*/ 765793 h 897329"/>
                  <a:gd name="connsiteX421" fmla="*/ 290199 w 566149"/>
                  <a:gd name="connsiteY421" fmla="*/ 715867 h 897329"/>
                  <a:gd name="connsiteX422" fmla="*/ 285124 w 566149"/>
                  <a:gd name="connsiteY422" fmla="*/ 709420 h 897329"/>
                  <a:gd name="connsiteX423" fmla="*/ 280872 w 566149"/>
                  <a:gd name="connsiteY423" fmla="*/ 703385 h 897329"/>
                  <a:gd name="connsiteX424" fmla="*/ 271408 w 566149"/>
                  <a:gd name="connsiteY424" fmla="*/ 689944 h 897329"/>
                  <a:gd name="connsiteX425" fmla="*/ 262081 w 566149"/>
                  <a:gd name="connsiteY425" fmla="*/ 676502 h 897329"/>
                  <a:gd name="connsiteX426" fmla="*/ 246170 w 566149"/>
                  <a:gd name="connsiteY426" fmla="*/ 652225 h 897329"/>
                  <a:gd name="connsiteX427" fmla="*/ 198987 w 566149"/>
                  <a:gd name="connsiteY427" fmla="*/ 579941 h 897329"/>
                  <a:gd name="connsiteX428" fmla="*/ 188700 w 566149"/>
                  <a:gd name="connsiteY428" fmla="*/ 564168 h 897329"/>
                  <a:gd name="connsiteX429" fmla="*/ 178276 w 566149"/>
                  <a:gd name="connsiteY429" fmla="*/ 547297 h 897329"/>
                  <a:gd name="connsiteX430" fmla="*/ 168538 w 566149"/>
                  <a:gd name="connsiteY430" fmla="*/ 530152 h 897329"/>
                  <a:gd name="connsiteX431" fmla="*/ 159897 w 566149"/>
                  <a:gd name="connsiteY431" fmla="*/ 512322 h 897329"/>
                  <a:gd name="connsiteX432" fmla="*/ 154273 w 566149"/>
                  <a:gd name="connsiteY432" fmla="*/ 496411 h 897329"/>
                  <a:gd name="connsiteX433" fmla="*/ 153450 w 566149"/>
                  <a:gd name="connsiteY433" fmla="*/ 490376 h 897329"/>
                  <a:gd name="connsiteX434" fmla="*/ 154410 w 566149"/>
                  <a:gd name="connsiteY434" fmla="*/ 479814 h 897329"/>
                  <a:gd name="connsiteX435" fmla="*/ 161543 w 566149"/>
                  <a:gd name="connsiteY435" fmla="*/ 475700 h 897329"/>
                  <a:gd name="connsiteX436" fmla="*/ 167303 w 566149"/>
                  <a:gd name="connsiteY436" fmla="*/ 478032 h 897329"/>
                  <a:gd name="connsiteX437" fmla="*/ 171967 w 566149"/>
                  <a:gd name="connsiteY437" fmla="*/ 480637 h 897329"/>
                  <a:gd name="connsiteX438" fmla="*/ 175533 w 566149"/>
                  <a:gd name="connsiteY438" fmla="*/ 483929 h 897329"/>
                  <a:gd name="connsiteX439" fmla="*/ 180196 w 566149"/>
                  <a:gd name="connsiteY439" fmla="*/ 489416 h 897329"/>
                  <a:gd name="connsiteX440" fmla="*/ 184037 w 566149"/>
                  <a:gd name="connsiteY440" fmla="*/ 494628 h 897329"/>
                  <a:gd name="connsiteX441" fmla="*/ 189660 w 566149"/>
                  <a:gd name="connsiteY441" fmla="*/ 502035 h 897329"/>
                  <a:gd name="connsiteX442" fmla="*/ 199124 w 566149"/>
                  <a:gd name="connsiteY442" fmla="*/ 516025 h 897329"/>
                  <a:gd name="connsiteX443" fmla="*/ 198987 w 566149"/>
                  <a:gd name="connsiteY443" fmla="*/ 515887 h 897329"/>
                  <a:gd name="connsiteX444" fmla="*/ 212703 w 566149"/>
                  <a:gd name="connsiteY444" fmla="*/ 536736 h 897329"/>
                  <a:gd name="connsiteX445" fmla="*/ 221893 w 566149"/>
                  <a:gd name="connsiteY445" fmla="*/ 550863 h 897329"/>
                  <a:gd name="connsiteX446" fmla="*/ 237255 w 566149"/>
                  <a:gd name="connsiteY446" fmla="*/ 575964 h 897329"/>
                  <a:gd name="connsiteX447" fmla="*/ 243701 w 566149"/>
                  <a:gd name="connsiteY447" fmla="*/ 586388 h 897329"/>
                  <a:gd name="connsiteX448" fmla="*/ 251657 w 566149"/>
                  <a:gd name="connsiteY448" fmla="*/ 600241 h 897329"/>
                  <a:gd name="connsiteX449" fmla="*/ 266470 w 566149"/>
                  <a:gd name="connsiteY449" fmla="*/ 628084 h 897329"/>
                  <a:gd name="connsiteX450" fmla="*/ 279912 w 566149"/>
                  <a:gd name="connsiteY450" fmla="*/ 657162 h 897329"/>
                  <a:gd name="connsiteX451" fmla="*/ 299663 w 566149"/>
                  <a:gd name="connsiteY451" fmla="*/ 711340 h 897329"/>
                  <a:gd name="connsiteX452" fmla="*/ 311733 w 566149"/>
                  <a:gd name="connsiteY452" fmla="*/ 726840 h 897329"/>
                  <a:gd name="connsiteX453" fmla="*/ 313790 w 566149"/>
                  <a:gd name="connsiteY453" fmla="*/ 729308 h 897329"/>
                  <a:gd name="connsiteX454" fmla="*/ 319414 w 566149"/>
                  <a:gd name="connsiteY454" fmla="*/ 735755 h 897329"/>
                  <a:gd name="connsiteX455" fmla="*/ 326957 w 566149"/>
                  <a:gd name="connsiteY455" fmla="*/ 744533 h 897329"/>
                  <a:gd name="connsiteX456" fmla="*/ 326683 w 566149"/>
                  <a:gd name="connsiteY456" fmla="*/ 744122 h 897329"/>
                  <a:gd name="connsiteX457" fmla="*/ 333678 w 566149"/>
                  <a:gd name="connsiteY457" fmla="*/ 751666 h 897329"/>
                  <a:gd name="connsiteX458" fmla="*/ 342319 w 566149"/>
                  <a:gd name="connsiteY458" fmla="*/ 759895 h 897329"/>
                  <a:gd name="connsiteX459" fmla="*/ 347394 w 566149"/>
                  <a:gd name="connsiteY459" fmla="*/ 764010 h 897329"/>
                  <a:gd name="connsiteX460" fmla="*/ 353018 w 566149"/>
                  <a:gd name="connsiteY460" fmla="*/ 767165 h 897329"/>
                  <a:gd name="connsiteX461" fmla="*/ 352606 w 566149"/>
                  <a:gd name="connsiteY461" fmla="*/ 766890 h 897329"/>
                  <a:gd name="connsiteX462" fmla="*/ 354389 w 566149"/>
                  <a:gd name="connsiteY462" fmla="*/ 767713 h 897329"/>
                  <a:gd name="connsiteX463" fmla="*/ 356173 w 566149"/>
                  <a:gd name="connsiteY463" fmla="*/ 768262 h 897329"/>
                  <a:gd name="connsiteX464" fmla="*/ 357407 w 566149"/>
                  <a:gd name="connsiteY464" fmla="*/ 768399 h 897329"/>
                  <a:gd name="connsiteX465" fmla="*/ 358504 w 566149"/>
                  <a:gd name="connsiteY465" fmla="*/ 768399 h 897329"/>
                  <a:gd name="connsiteX466" fmla="*/ 359876 w 566149"/>
                  <a:gd name="connsiteY466" fmla="*/ 768125 h 897329"/>
                  <a:gd name="connsiteX467" fmla="*/ 360973 w 566149"/>
                  <a:gd name="connsiteY467" fmla="*/ 767850 h 897329"/>
                  <a:gd name="connsiteX468" fmla="*/ 362070 w 566149"/>
                  <a:gd name="connsiteY468" fmla="*/ 767439 h 897329"/>
                  <a:gd name="connsiteX469" fmla="*/ 363305 w 566149"/>
                  <a:gd name="connsiteY469" fmla="*/ 766890 h 897329"/>
                  <a:gd name="connsiteX470" fmla="*/ 362756 w 566149"/>
                  <a:gd name="connsiteY470" fmla="*/ 767302 h 897329"/>
                  <a:gd name="connsiteX471" fmla="*/ 363854 w 566149"/>
                  <a:gd name="connsiteY471" fmla="*/ 766616 h 897329"/>
                  <a:gd name="connsiteX472" fmla="*/ 364951 w 566149"/>
                  <a:gd name="connsiteY472" fmla="*/ 765519 h 897329"/>
                  <a:gd name="connsiteX473" fmla="*/ 365774 w 566149"/>
                  <a:gd name="connsiteY473" fmla="*/ 764421 h 897329"/>
                  <a:gd name="connsiteX474" fmla="*/ 365499 w 566149"/>
                  <a:gd name="connsiteY474" fmla="*/ 764833 h 897329"/>
                  <a:gd name="connsiteX475" fmla="*/ 367557 w 566149"/>
                  <a:gd name="connsiteY475" fmla="*/ 761541 h 897329"/>
                  <a:gd name="connsiteX476" fmla="*/ 369614 w 566149"/>
                  <a:gd name="connsiteY476" fmla="*/ 756466 h 897329"/>
                  <a:gd name="connsiteX477" fmla="*/ 371123 w 566149"/>
                  <a:gd name="connsiteY477" fmla="*/ 750705 h 897329"/>
                  <a:gd name="connsiteX478" fmla="*/ 371123 w 566149"/>
                  <a:gd name="connsiteY478" fmla="*/ 750980 h 897329"/>
                  <a:gd name="connsiteX479" fmla="*/ 372220 w 566149"/>
                  <a:gd name="connsiteY479" fmla="*/ 742750 h 897329"/>
                  <a:gd name="connsiteX480" fmla="*/ 372220 w 566149"/>
                  <a:gd name="connsiteY480" fmla="*/ 726565 h 897329"/>
                  <a:gd name="connsiteX481" fmla="*/ 372220 w 566149"/>
                  <a:gd name="connsiteY481" fmla="*/ 726977 h 897329"/>
                  <a:gd name="connsiteX482" fmla="*/ 368791 w 566149"/>
                  <a:gd name="connsiteY482" fmla="*/ 702837 h 897329"/>
                  <a:gd name="connsiteX483" fmla="*/ 368928 w 566149"/>
                  <a:gd name="connsiteY483" fmla="*/ 703248 h 897329"/>
                  <a:gd name="connsiteX484" fmla="*/ 365499 w 566149"/>
                  <a:gd name="connsiteY484" fmla="*/ 688846 h 897329"/>
                  <a:gd name="connsiteX485" fmla="*/ 360150 w 566149"/>
                  <a:gd name="connsiteY485" fmla="*/ 671701 h 897329"/>
                  <a:gd name="connsiteX486" fmla="*/ 360425 w 566149"/>
                  <a:gd name="connsiteY486" fmla="*/ 672387 h 897329"/>
                  <a:gd name="connsiteX487" fmla="*/ 349452 w 566149"/>
                  <a:gd name="connsiteY487" fmla="*/ 643721 h 897329"/>
                  <a:gd name="connsiteX488" fmla="*/ 340262 w 566149"/>
                  <a:gd name="connsiteY488" fmla="*/ 623147 h 897329"/>
                  <a:gd name="connsiteX489" fmla="*/ 339165 w 566149"/>
                  <a:gd name="connsiteY489" fmla="*/ 622186 h 897329"/>
                  <a:gd name="connsiteX490" fmla="*/ 334501 w 566149"/>
                  <a:gd name="connsiteY490" fmla="*/ 617797 h 897329"/>
                  <a:gd name="connsiteX491" fmla="*/ 323391 w 566149"/>
                  <a:gd name="connsiteY491" fmla="*/ 607373 h 897329"/>
                  <a:gd name="connsiteX492" fmla="*/ 316945 w 566149"/>
                  <a:gd name="connsiteY492" fmla="*/ 601338 h 897329"/>
                  <a:gd name="connsiteX493" fmla="*/ 311733 w 566149"/>
                  <a:gd name="connsiteY493" fmla="*/ 595989 h 897329"/>
                  <a:gd name="connsiteX494" fmla="*/ 292530 w 566149"/>
                  <a:gd name="connsiteY494" fmla="*/ 576375 h 897329"/>
                  <a:gd name="connsiteX495" fmla="*/ 288827 w 566149"/>
                  <a:gd name="connsiteY495" fmla="*/ 572397 h 897329"/>
                  <a:gd name="connsiteX496" fmla="*/ 280049 w 566149"/>
                  <a:gd name="connsiteY496" fmla="*/ 562385 h 897329"/>
                  <a:gd name="connsiteX497" fmla="*/ 263452 w 566149"/>
                  <a:gd name="connsiteY497" fmla="*/ 543594 h 897329"/>
                  <a:gd name="connsiteX498" fmla="*/ 263452 w 566149"/>
                  <a:gd name="connsiteY498" fmla="*/ 543594 h 897329"/>
                  <a:gd name="connsiteX499" fmla="*/ 260984 w 566149"/>
                  <a:gd name="connsiteY499" fmla="*/ 540576 h 897329"/>
                  <a:gd name="connsiteX500" fmla="*/ 253165 w 566149"/>
                  <a:gd name="connsiteY500" fmla="*/ 530564 h 897329"/>
                  <a:gd name="connsiteX501" fmla="*/ 236432 w 566149"/>
                  <a:gd name="connsiteY501" fmla="*/ 509304 h 897329"/>
                  <a:gd name="connsiteX502" fmla="*/ 226282 w 566149"/>
                  <a:gd name="connsiteY502" fmla="*/ 495588 h 897329"/>
                  <a:gd name="connsiteX503" fmla="*/ 210234 w 566149"/>
                  <a:gd name="connsiteY503" fmla="*/ 472133 h 897329"/>
                  <a:gd name="connsiteX504" fmla="*/ 202828 w 566149"/>
                  <a:gd name="connsiteY504" fmla="*/ 460612 h 897329"/>
                  <a:gd name="connsiteX505" fmla="*/ 197204 w 566149"/>
                  <a:gd name="connsiteY505" fmla="*/ 449914 h 897329"/>
                  <a:gd name="connsiteX506" fmla="*/ 193912 w 566149"/>
                  <a:gd name="connsiteY506" fmla="*/ 440175 h 897329"/>
                  <a:gd name="connsiteX507" fmla="*/ 191718 w 566149"/>
                  <a:gd name="connsiteY507" fmla="*/ 426597 h 897329"/>
                  <a:gd name="connsiteX508" fmla="*/ 194872 w 566149"/>
                  <a:gd name="connsiteY508" fmla="*/ 421110 h 897329"/>
                  <a:gd name="connsiteX509" fmla="*/ 200222 w 566149"/>
                  <a:gd name="connsiteY509" fmla="*/ 418778 h 897329"/>
                  <a:gd name="connsiteX510" fmla="*/ 203239 w 566149"/>
                  <a:gd name="connsiteY510" fmla="*/ 417818 h 897329"/>
                  <a:gd name="connsiteX511" fmla="*/ 209411 w 566149"/>
                  <a:gd name="connsiteY511" fmla="*/ 418504 h 897329"/>
                  <a:gd name="connsiteX512" fmla="*/ 213389 w 566149"/>
                  <a:gd name="connsiteY512" fmla="*/ 420561 h 897329"/>
                  <a:gd name="connsiteX513" fmla="*/ 217092 w 566149"/>
                  <a:gd name="connsiteY513" fmla="*/ 423442 h 897329"/>
                  <a:gd name="connsiteX514" fmla="*/ 220658 w 566149"/>
                  <a:gd name="connsiteY514" fmla="*/ 426733 h 897329"/>
                  <a:gd name="connsiteX515" fmla="*/ 226968 w 566149"/>
                  <a:gd name="connsiteY515" fmla="*/ 432631 h 897329"/>
                  <a:gd name="connsiteX516" fmla="*/ 235060 w 566149"/>
                  <a:gd name="connsiteY516" fmla="*/ 441684 h 897329"/>
                  <a:gd name="connsiteX517" fmla="*/ 241095 w 566149"/>
                  <a:gd name="connsiteY517" fmla="*/ 448816 h 897329"/>
                  <a:gd name="connsiteX518" fmla="*/ 248090 w 566149"/>
                  <a:gd name="connsiteY518" fmla="*/ 457320 h 897329"/>
                  <a:gd name="connsiteX519" fmla="*/ 263452 w 566149"/>
                  <a:gd name="connsiteY519" fmla="*/ 476111 h 897329"/>
                  <a:gd name="connsiteX520" fmla="*/ 267019 w 566149"/>
                  <a:gd name="connsiteY520" fmla="*/ 481049 h 897329"/>
                  <a:gd name="connsiteX521" fmla="*/ 276071 w 566149"/>
                  <a:gd name="connsiteY521" fmla="*/ 493393 h 897329"/>
                  <a:gd name="connsiteX522" fmla="*/ 291433 w 566149"/>
                  <a:gd name="connsiteY522" fmla="*/ 514379 h 897329"/>
                  <a:gd name="connsiteX523" fmla="*/ 293353 w 566149"/>
                  <a:gd name="connsiteY523" fmla="*/ 517259 h 897329"/>
                  <a:gd name="connsiteX524" fmla="*/ 299525 w 566149"/>
                  <a:gd name="connsiteY524" fmla="*/ 527272 h 897329"/>
                  <a:gd name="connsiteX525" fmla="*/ 316259 w 566149"/>
                  <a:gd name="connsiteY525" fmla="*/ 554292 h 897329"/>
                  <a:gd name="connsiteX526" fmla="*/ 320922 w 566149"/>
                  <a:gd name="connsiteY526" fmla="*/ 561699 h 897329"/>
                  <a:gd name="connsiteX527" fmla="*/ 322843 w 566149"/>
                  <a:gd name="connsiteY527" fmla="*/ 565265 h 897329"/>
                  <a:gd name="connsiteX528" fmla="*/ 336422 w 566149"/>
                  <a:gd name="connsiteY528" fmla="*/ 591463 h 897329"/>
                  <a:gd name="connsiteX529" fmla="*/ 342731 w 566149"/>
                  <a:gd name="connsiteY529" fmla="*/ 603533 h 897329"/>
                  <a:gd name="connsiteX530" fmla="*/ 345748 w 566149"/>
                  <a:gd name="connsiteY530" fmla="*/ 609293 h 897329"/>
                  <a:gd name="connsiteX531" fmla="*/ 349452 w 566149"/>
                  <a:gd name="connsiteY531" fmla="*/ 617249 h 897329"/>
                  <a:gd name="connsiteX532" fmla="*/ 362619 w 566149"/>
                  <a:gd name="connsiteY532" fmla="*/ 628908 h 897329"/>
                  <a:gd name="connsiteX533" fmla="*/ 362345 w 566149"/>
                  <a:gd name="connsiteY533" fmla="*/ 628633 h 897329"/>
                  <a:gd name="connsiteX534" fmla="*/ 362756 w 566149"/>
                  <a:gd name="connsiteY534" fmla="*/ 629044 h 897329"/>
                  <a:gd name="connsiteX535" fmla="*/ 362756 w 566149"/>
                  <a:gd name="connsiteY535" fmla="*/ 629044 h 897329"/>
                  <a:gd name="connsiteX536" fmla="*/ 384565 w 566149"/>
                  <a:gd name="connsiteY536" fmla="*/ 645915 h 897329"/>
                  <a:gd name="connsiteX537" fmla="*/ 384016 w 566149"/>
                  <a:gd name="connsiteY537" fmla="*/ 645641 h 897329"/>
                  <a:gd name="connsiteX538" fmla="*/ 392246 w 566149"/>
                  <a:gd name="connsiteY538" fmla="*/ 650304 h 897329"/>
                  <a:gd name="connsiteX539" fmla="*/ 391834 w 566149"/>
                  <a:gd name="connsiteY539" fmla="*/ 650167 h 897329"/>
                  <a:gd name="connsiteX540" fmla="*/ 392383 w 566149"/>
                  <a:gd name="connsiteY540" fmla="*/ 650441 h 897329"/>
                  <a:gd name="connsiteX541" fmla="*/ 392383 w 566149"/>
                  <a:gd name="connsiteY541" fmla="*/ 650441 h 897329"/>
                  <a:gd name="connsiteX542" fmla="*/ 392383 w 566149"/>
                  <a:gd name="connsiteY542" fmla="*/ 650441 h 897329"/>
                  <a:gd name="connsiteX543" fmla="*/ 395812 w 566149"/>
                  <a:gd name="connsiteY543" fmla="*/ 651813 h 897329"/>
                  <a:gd name="connsiteX544" fmla="*/ 398006 w 566149"/>
                  <a:gd name="connsiteY544" fmla="*/ 652362 h 897329"/>
                  <a:gd name="connsiteX545" fmla="*/ 397595 w 566149"/>
                  <a:gd name="connsiteY545" fmla="*/ 652362 h 897329"/>
                  <a:gd name="connsiteX546" fmla="*/ 401024 w 566149"/>
                  <a:gd name="connsiteY546" fmla="*/ 652911 h 897329"/>
                  <a:gd name="connsiteX547" fmla="*/ 403218 w 566149"/>
                  <a:gd name="connsiteY547" fmla="*/ 652911 h 897329"/>
                  <a:gd name="connsiteX548" fmla="*/ 403218 w 566149"/>
                  <a:gd name="connsiteY548" fmla="*/ 652911 h 897329"/>
                  <a:gd name="connsiteX549" fmla="*/ 404590 w 566149"/>
                  <a:gd name="connsiteY549" fmla="*/ 652773 h 897329"/>
                  <a:gd name="connsiteX550" fmla="*/ 406236 w 566149"/>
                  <a:gd name="connsiteY550" fmla="*/ 652362 h 897329"/>
                  <a:gd name="connsiteX551" fmla="*/ 405687 w 566149"/>
                  <a:gd name="connsiteY551" fmla="*/ 652636 h 897329"/>
                  <a:gd name="connsiteX552" fmla="*/ 409116 w 566149"/>
                  <a:gd name="connsiteY552" fmla="*/ 651127 h 897329"/>
                  <a:gd name="connsiteX553" fmla="*/ 408568 w 566149"/>
                  <a:gd name="connsiteY553" fmla="*/ 651402 h 897329"/>
                  <a:gd name="connsiteX554" fmla="*/ 410214 w 566149"/>
                  <a:gd name="connsiteY554" fmla="*/ 650304 h 897329"/>
                  <a:gd name="connsiteX555" fmla="*/ 410214 w 566149"/>
                  <a:gd name="connsiteY555" fmla="*/ 650304 h 897329"/>
                  <a:gd name="connsiteX556" fmla="*/ 411311 w 566149"/>
                  <a:gd name="connsiteY556" fmla="*/ 649482 h 897329"/>
                  <a:gd name="connsiteX557" fmla="*/ 410899 w 566149"/>
                  <a:gd name="connsiteY557" fmla="*/ 649893 h 897329"/>
                  <a:gd name="connsiteX558" fmla="*/ 413368 w 566149"/>
                  <a:gd name="connsiteY558" fmla="*/ 647561 h 897329"/>
                  <a:gd name="connsiteX559" fmla="*/ 413231 w 566149"/>
                  <a:gd name="connsiteY559" fmla="*/ 647698 h 897329"/>
                  <a:gd name="connsiteX560" fmla="*/ 414328 w 566149"/>
                  <a:gd name="connsiteY560" fmla="*/ 646053 h 897329"/>
                  <a:gd name="connsiteX561" fmla="*/ 414191 w 566149"/>
                  <a:gd name="connsiteY561" fmla="*/ 646327 h 897329"/>
                  <a:gd name="connsiteX562" fmla="*/ 415837 w 566149"/>
                  <a:gd name="connsiteY562" fmla="*/ 643583 h 897329"/>
                  <a:gd name="connsiteX563" fmla="*/ 415837 w 566149"/>
                  <a:gd name="connsiteY563" fmla="*/ 643721 h 897329"/>
                  <a:gd name="connsiteX564" fmla="*/ 415974 w 566149"/>
                  <a:gd name="connsiteY564" fmla="*/ 643583 h 897329"/>
                  <a:gd name="connsiteX565" fmla="*/ 416111 w 566149"/>
                  <a:gd name="connsiteY565" fmla="*/ 643309 h 897329"/>
                  <a:gd name="connsiteX566" fmla="*/ 415974 w 566149"/>
                  <a:gd name="connsiteY566" fmla="*/ 643446 h 897329"/>
                  <a:gd name="connsiteX567" fmla="*/ 417209 w 566149"/>
                  <a:gd name="connsiteY567" fmla="*/ 640566 h 897329"/>
                  <a:gd name="connsiteX568" fmla="*/ 417209 w 566149"/>
                  <a:gd name="connsiteY568" fmla="*/ 640703 h 897329"/>
                  <a:gd name="connsiteX569" fmla="*/ 417346 w 566149"/>
                  <a:gd name="connsiteY569" fmla="*/ 640429 h 897329"/>
                  <a:gd name="connsiteX570" fmla="*/ 417483 w 566149"/>
                  <a:gd name="connsiteY570" fmla="*/ 640017 h 897329"/>
                  <a:gd name="connsiteX571" fmla="*/ 417483 w 566149"/>
                  <a:gd name="connsiteY571" fmla="*/ 640154 h 897329"/>
                  <a:gd name="connsiteX572" fmla="*/ 419678 w 566149"/>
                  <a:gd name="connsiteY572" fmla="*/ 632473 h 897329"/>
                  <a:gd name="connsiteX573" fmla="*/ 419540 w 566149"/>
                  <a:gd name="connsiteY573" fmla="*/ 633159 h 897329"/>
                  <a:gd name="connsiteX574" fmla="*/ 420501 w 566149"/>
                  <a:gd name="connsiteY574" fmla="*/ 626438 h 897329"/>
                  <a:gd name="connsiteX575" fmla="*/ 420501 w 566149"/>
                  <a:gd name="connsiteY575" fmla="*/ 610254 h 897329"/>
                  <a:gd name="connsiteX576" fmla="*/ 420501 w 566149"/>
                  <a:gd name="connsiteY576" fmla="*/ 610391 h 897329"/>
                  <a:gd name="connsiteX577" fmla="*/ 420501 w 566149"/>
                  <a:gd name="connsiteY577" fmla="*/ 609705 h 897329"/>
                  <a:gd name="connsiteX578" fmla="*/ 420501 w 566149"/>
                  <a:gd name="connsiteY578" fmla="*/ 609705 h 897329"/>
                  <a:gd name="connsiteX579" fmla="*/ 420501 w 566149"/>
                  <a:gd name="connsiteY579" fmla="*/ 609705 h 897329"/>
                  <a:gd name="connsiteX580" fmla="*/ 417346 w 566149"/>
                  <a:gd name="connsiteY580" fmla="*/ 587485 h 897329"/>
                  <a:gd name="connsiteX581" fmla="*/ 417483 w 566149"/>
                  <a:gd name="connsiteY581" fmla="*/ 587896 h 897329"/>
                  <a:gd name="connsiteX582" fmla="*/ 410076 w 566149"/>
                  <a:gd name="connsiteY582" fmla="*/ 561013 h 897329"/>
                  <a:gd name="connsiteX583" fmla="*/ 410076 w 566149"/>
                  <a:gd name="connsiteY583" fmla="*/ 561150 h 897329"/>
                  <a:gd name="connsiteX584" fmla="*/ 402395 w 566149"/>
                  <a:gd name="connsiteY584" fmla="*/ 541811 h 897329"/>
                  <a:gd name="connsiteX585" fmla="*/ 379490 w 566149"/>
                  <a:gd name="connsiteY585" fmla="*/ 523843 h 897329"/>
                  <a:gd name="connsiteX586" fmla="*/ 359053 w 566149"/>
                  <a:gd name="connsiteY586" fmla="*/ 505326 h 897329"/>
                  <a:gd name="connsiteX587" fmla="*/ 353429 w 566149"/>
                  <a:gd name="connsiteY587" fmla="*/ 500114 h 897329"/>
                  <a:gd name="connsiteX588" fmla="*/ 345886 w 566149"/>
                  <a:gd name="connsiteY588" fmla="*/ 492570 h 897329"/>
                  <a:gd name="connsiteX589" fmla="*/ 326409 w 566149"/>
                  <a:gd name="connsiteY589" fmla="*/ 472682 h 897329"/>
                  <a:gd name="connsiteX590" fmla="*/ 287044 w 566149"/>
                  <a:gd name="connsiteY590" fmla="*/ 425636 h 897329"/>
                  <a:gd name="connsiteX591" fmla="*/ 272093 w 566149"/>
                  <a:gd name="connsiteY591" fmla="*/ 401633 h 897329"/>
                  <a:gd name="connsiteX592" fmla="*/ 266744 w 566149"/>
                  <a:gd name="connsiteY592" fmla="*/ 389975 h 897329"/>
                  <a:gd name="connsiteX593" fmla="*/ 262492 w 566149"/>
                  <a:gd name="connsiteY593" fmla="*/ 378316 h 897329"/>
                  <a:gd name="connsiteX594" fmla="*/ 261944 w 566149"/>
                  <a:gd name="connsiteY594" fmla="*/ 373653 h 897329"/>
                  <a:gd name="connsiteX595" fmla="*/ 262355 w 566149"/>
                  <a:gd name="connsiteY595" fmla="*/ 370361 h 897329"/>
                  <a:gd name="connsiteX596" fmla="*/ 263864 w 566149"/>
                  <a:gd name="connsiteY596" fmla="*/ 366657 h 897329"/>
                  <a:gd name="connsiteX597" fmla="*/ 265510 w 566149"/>
                  <a:gd name="connsiteY597" fmla="*/ 364051 h 897329"/>
                  <a:gd name="connsiteX598" fmla="*/ 270036 w 566149"/>
                  <a:gd name="connsiteY598" fmla="*/ 360622 h 897329"/>
                  <a:gd name="connsiteX599" fmla="*/ 276483 w 566149"/>
                  <a:gd name="connsiteY599" fmla="*/ 360622 h 897329"/>
                  <a:gd name="connsiteX600" fmla="*/ 284712 w 566149"/>
                  <a:gd name="connsiteY600" fmla="*/ 364875 h 897329"/>
                  <a:gd name="connsiteX601" fmla="*/ 292942 w 566149"/>
                  <a:gd name="connsiteY601" fmla="*/ 371047 h 897329"/>
                  <a:gd name="connsiteX602" fmla="*/ 303092 w 566149"/>
                  <a:gd name="connsiteY602" fmla="*/ 381196 h 897329"/>
                  <a:gd name="connsiteX603" fmla="*/ 313790 w 566149"/>
                  <a:gd name="connsiteY603" fmla="*/ 392992 h 897329"/>
                  <a:gd name="connsiteX604" fmla="*/ 332307 w 566149"/>
                  <a:gd name="connsiteY604" fmla="*/ 414938 h 897329"/>
                  <a:gd name="connsiteX605" fmla="*/ 343142 w 566149"/>
                  <a:gd name="connsiteY605" fmla="*/ 428105 h 897329"/>
                  <a:gd name="connsiteX606" fmla="*/ 361247 w 566149"/>
                  <a:gd name="connsiteY606" fmla="*/ 452382 h 897329"/>
                  <a:gd name="connsiteX607" fmla="*/ 366460 w 566149"/>
                  <a:gd name="connsiteY607" fmla="*/ 459378 h 897329"/>
                  <a:gd name="connsiteX608" fmla="*/ 372495 w 566149"/>
                  <a:gd name="connsiteY608" fmla="*/ 468019 h 897329"/>
                  <a:gd name="connsiteX609" fmla="*/ 381410 w 566149"/>
                  <a:gd name="connsiteY609" fmla="*/ 481461 h 897329"/>
                  <a:gd name="connsiteX610" fmla="*/ 410625 w 566149"/>
                  <a:gd name="connsiteY610" fmla="*/ 534404 h 897329"/>
                  <a:gd name="connsiteX611" fmla="*/ 411037 w 566149"/>
                  <a:gd name="connsiteY611" fmla="*/ 535364 h 897329"/>
                  <a:gd name="connsiteX612" fmla="*/ 412957 w 566149"/>
                  <a:gd name="connsiteY612" fmla="*/ 536599 h 897329"/>
                  <a:gd name="connsiteX613" fmla="*/ 412545 w 566149"/>
                  <a:gd name="connsiteY613" fmla="*/ 536325 h 897329"/>
                  <a:gd name="connsiteX614" fmla="*/ 431062 w 566149"/>
                  <a:gd name="connsiteY614" fmla="*/ 547434 h 897329"/>
                  <a:gd name="connsiteX615" fmla="*/ 430788 w 566149"/>
                  <a:gd name="connsiteY615" fmla="*/ 547297 h 897329"/>
                  <a:gd name="connsiteX616" fmla="*/ 442309 w 566149"/>
                  <a:gd name="connsiteY616" fmla="*/ 552098 h 897329"/>
                  <a:gd name="connsiteX617" fmla="*/ 441623 w 566149"/>
                  <a:gd name="connsiteY617" fmla="*/ 551823 h 897329"/>
                  <a:gd name="connsiteX618" fmla="*/ 446012 w 566149"/>
                  <a:gd name="connsiteY618" fmla="*/ 553058 h 897329"/>
                  <a:gd name="connsiteX619" fmla="*/ 445738 w 566149"/>
                  <a:gd name="connsiteY619" fmla="*/ 553058 h 897329"/>
                  <a:gd name="connsiteX620" fmla="*/ 446287 w 566149"/>
                  <a:gd name="connsiteY620" fmla="*/ 553195 h 897329"/>
                  <a:gd name="connsiteX621" fmla="*/ 446424 w 566149"/>
                  <a:gd name="connsiteY621" fmla="*/ 553195 h 897329"/>
                  <a:gd name="connsiteX622" fmla="*/ 446287 w 566149"/>
                  <a:gd name="connsiteY622" fmla="*/ 553195 h 897329"/>
                  <a:gd name="connsiteX623" fmla="*/ 451910 w 566149"/>
                  <a:gd name="connsiteY623" fmla="*/ 553881 h 897329"/>
                  <a:gd name="connsiteX624" fmla="*/ 451773 w 566149"/>
                  <a:gd name="connsiteY624" fmla="*/ 553881 h 897329"/>
                  <a:gd name="connsiteX625" fmla="*/ 452047 w 566149"/>
                  <a:gd name="connsiteY625" fmla="*/ 553881 h 897329"/>
                  <a:gd name="connsiteX626" fmla="*/ 452459 w 566149"/>
                  <a:gd name="connsiteY626" fmla="*/ 553881 h 897329"/>
                  <a:gd name="connsiteX627" fmla="*/ 452185 w 566149"/>
                  <a:gd name="connsiteY627" fmla="*/ 553881 h 897329"/>
                  <a:gd name="connsiteX628" fmla="*/ 455751 w 566149"/>
                  <a:gd name="connsiteY628" fmla="*/ 553881 h 897329"/>
                  <a:gd name="connsiteX629" fmla="*/ 455614 w 566149"/>
                  <a:gd name="connsiteY629" fmla="*/ 553881 h 897329"/>
                  <a:gd name="connsiteX630" fmla="*/ 457671 w 566149"/>
                  <a:gd name="connsiteY630" fmla="*/ 553606 h 897329"/>
                  <a:gd name="connsiteX631" fmla="*/ 456985 w 566149"/>
                  <a:gd name="connsiteY631" fmla="*/ 553744 h 897329"/>
                  <a:gd name="connsiteX632" fmla="*/ 460551 w 566149"/>
                  <a:gd name="connsiteY632" fmla="*/ 552646 h 897329"/>
                  <a:gd name="connsiteX633" fmla="*/ 460414 w 566149"/>
                  <a:gd name="connsiteY633" fmla="*/ 552646 h 897329"/>
                  <a:gd name="connsiteX634" fmla="*/ 462472 w 566149"/>
                  <a:gd name="connsiteY634" fmla="*/ 551823 h 897329"/>
                  <a:gd name="connsiteX635" fmla="*/ 465352 w 566149"/>
                  <a:gd name="connsiteY635" fmla="*/ 550315 h 897329"/>
                  <a:gd name="connsiteX636" fmla="*/ 465215 w 566149"/>
                  <a:gd name="connsiteY636" fmla="*/ 550452 h 897329"/>
                  <a:gd name="connsiteX637" fmla="*/ 466861 w 566149"/>
                  <a:gd name="connsiteY637" fmla="*/ 549217 h 897329"/>
                  <a:gd name="connsiteX638" fmla="*/ 466449 w 566149"/>
                  <a:gd name="connsiteY638" fmla="*/ 549629 h 897329"/>
                  <a:gd name="connsiteX639" fmla="*/ 469192 w 566149"/>
                  <a:gd name="connsiteY639" fmla="*/ 547023 h 897329"/>
                  <a:gd name="connsiteX640" fmla="*/ 471250 w 566149"/>
                  <a:gd name="connsiteY640" fmla="*/ 544417 h 897329"/>
                  <a:gd name="connsiteX641" fmla="*/ 473170 w 566149"/>
                  <a:gd name="connsiteY641" fmla="*/ 541125 h 897329"/>
                  <a:gd name="connsiteX642" fmla="*/ 473033 w 566149"/>
                  <a:gd name="connsiteY642" fmla="*/ 541399 h 897329"/>
                  <a:gd name="connsiteX643" fmla="*/ 473307 w 566149"/>
                  <a:gd name="connsiteY643" fmla="*/ 540851 h 897329"/>
                  <a:gd name="connsiteX644" fmla="*/ 473307 w 566149"/>
                  <a:gd name="connsiteY644" fmla="*/ 540851 h 897329"/>
                  <a:gd name="connsiteX645" fmla="*/ 473307 w 566149"/>
                  <a:gd name="connsiteY645" fmla="*/ 540851 h 897329"/>
                  <a:gd name="connsiteX646" fmla="*/ 474404 w 566149"/>
                  <a:gd name="connsiteY646" fmla="*/ 538107 h 897329"/>
                  <a:gd name="connsiteX647" fmla="*/ 474267 w 566149"/>
                  <a:gd name="connsiteY647" fmla="*/ 538245 h 897329"/>
                  <a:gd name="connsiteX648" fmla="*/ 475365 w 566149"/>
                  <a:gd name="connsiteY648" fmla="*/ 534267 h 897329"/>
                  <a:gd name="connsiteX649" fmla="*/ 476050 w 566149"/>
                  <a:gd name="connsiteY649" fmla="*/ 528918 h 897329"/>
                  <a:gd name="connsiteX650" fmla="*/ 476050 w 566149"/>
                  <a:gd name="connsiteY650" fmla="*/ 529192 h 897329"/>
                  <a:gd name="connsiteX651" fmla="*/ 476050 w 566149"/>
                  <a:gd name="connsiteY651" fmla="*/ 528918 h 897329"/>
                  <a:gd name="connsiteX652" fmla="*/ 476050 w 566149"/>
                  <a:gd name="connsiteY652" fmla="*/ 528506 h 897329"/>
                  <a:gd name="connsiteX653" fmla="*/ 476050 w 566149"/>
                  <a:gd name="connsiteY653" fmla="*/ 528643 h 897329"/>
                  <a:gd name="connsiteX654" fmla="*/ 476050 w 566149"/>
                  <a:gd name="connsiteY654" fmla="*/ 520962 h 897329"/>
                  <a:gd name="connsiteX655" fmla="*/ 476050 w 566149"/>
                  <a:gd name="connsiteY655" fmla="*/ 521100 h 897329"/>
                  <a:gd name="connsiteX656" fmla="*/ 476050 w 566149"/>
                  <a:gd name="connsiteY656" fmla="*/ 520688 h 897329"/>
                  <a:gd name="connsiteX657" fmla="*/ 476050 w 566149"/>
                  <a:gd name="connsiteY657" fmla="*/ 520414 h 897329"/>
                  <a:gd name="connsiteX658" fmla="*/ 476050 w 566149"/>
                  <a:gd name="connsiteY658" fmla="*/ 520688 h 897329"/>
                  <a:gd name="connsiteX659" fmla="*/ 474679 w 566149"/>
                  <a:gd name="connsiteY659" fmla="*/ 511636 h 897329"/>
                  <a:gd name="connsiteX660" fmla="*/ 474679 w 566149"/>
                  <a:gd name="connsiteY660" fmla="*/ 512184 h 897329"/>
                  <a:gd name="connsiteX661" fmla="*/ 469741 w 566149"/>
                  <a:gd name="connsiteY661" fmla="*/ 494491 h 897329"/>
                  <a:gd name="connsiteX662" fmla="*/ 458220 w 566149"/>
                  <a:gd name="connsiteY662" fmla="*/ 468156 h 897329"/>
                  <a:gd name="connsiteX663" fmla="*/ 437646 w 566149"/>
                  <a:gd name="connsiteY663" fmla="*/ 433729 h 897329"/>
                  <a:gd name="connsiteX664" fmla="*/ 438057 w 566149"/>
                  <a:gd name="connsiteY664" fmla="*/ 434277 h 897329"/>
                  <a:gd name="connsiteX665" fmla="*/ 407608 w 566149"/>
                  <a:gd name="connsiteY665" fmla="*/ 394775 h 897329"/>
                  <a:gd name="connsiteX666" fmla="*/ 405550 w 566149"/>
                  <a:gd name="connsiteY666" fmla="*/ 393541 h 897329"/>
                  <a:gd name="connsiteX667" fmla="*/ 399789 w 566149"/>
                  <a:gd name="connsiteY667" fmla="*/ 390249 h 897329"/>
                  <a:gd name="connsiteX668" fmla="*/ 387034 w 566149"/>
                  <a:gd name="connsiteY668" fmla="*/ 382842 h 897329"/>
                  <a:gd name="connsiteX669" fmla="*/ 384290 w 566149"/>
                  <a:gd name="connsiteY669" fmla="*/ 381196 h 897329"/>
                  <a:gd name="connsiteX670" fmla="*/ 374963 w 566149"/>
                  <a:gd name="connsiteY670" fmla="*/ 375024 h 897329"/>
                  <a:gd name="connsiteX671" fmla="*/ 365225 w 566149"/>
                  <a:gd name="connsiteY671" fmla="*/ 368578 h 897329"/>
                  <a:gd name="connsiteX672" fmla="*/ 356447 w 566149"/>
                  <a:gd name="connsiteY672" fmla="*/ 362268 h 897329"/>
                  <a:gd name="connsiteX673" fmla="*/ 337107 w 566149"/>
                  <a:gd name="connsiteY673" fmla="*/ 347044 h 897329"/>
                  <a:gd name="connsiteX674" fmla="*/ 320648 w 566149"/>
                  <a:gd name="connsiteY674" fmla="*/ 331956 h 897329"/>
                  <a:gd name="connsiteX675" fmla="*/ 313379 w 566149"/>
                  <a:gd name="connsiteY675" fmla="*/ 324275 h 897329"/>
                  <a:gd name="connsiteX676" fmla="*/ 308715 w 566149"/>
                  <a:gd name="connsiteY676" fmla="*/ 318240 h 897329"/>
                  <a:gd name="connsiteX677" fmla="*/ 306658 w 566149"/>
                  <a:gd name="connsiteY677" fmla="*/ 314674 h 897329"/>
                  <a:gd name="connsiteX678" fmla="*/ 305561 w 566149"/>
                  <a:gd name="connsiteY678" fmla="*/ 311519 h 897329"/>
                  <a:gd name="connsiteX679" fmla="*/ 305012 w 566149"/>
                  <a:gd name="connsiteY679" fmla="*/ 308913 h 897329"/>
                  <a:gd name="connsiteX680" fmla="*/ 304326 w 566149"/>
                  <a:gd name="connsiteY680" fmla="*/ 302878 h 897329"/>
                  <a:gd name="connsiteX681" fmla="*/ 308715 w 566149"/>
                  <a:gd name="connsiteY681" fmla="*/ 296980 h 897329"/>
                  <a:gd name="connsiteX682" fmla="*/ 314750 w 566149"/>
                  <a:gd name="connsiteY682" fmla="*/ 296157 h 897329"/>
                  <a:gd name="connsiteX683" fmla="*/ 318179 w 566149"/>
                  <a:gd name="connsiteY683" fmla="*/ 296295 h 897329"/>
                  <a:gd name="connsiteX684" fmla="*/ 321471 w 566149"/>
                  <a:gd name="connsiteY684" fmla="*/ 297254 h 897329"/>
                  <a:gd name="connsiteX685" fmla="*/ 325860 w 566149"/>
                  <a:gd name="connsiteY685" fmla="*/ 299586 h 897329"/>
                  <a:gd name="connsiteX686" fmla="*/ 329975 w 566149"/>
                  <a:gd name="connsiteY686" fmla="*/ 302604 h 897329"/>
                  <a:gd name="connsiteX687" fmla="*/ 335461 w 566149"/>
                  <a:gd name="connsiteY687" fmla="*/ 306718 h 897329"/>
                  <a:gd name="connsiteX688" fmla="*/ 347120 w 566149"/>
                  <a:gd name="connsiteY688" fmla="*/ 317143 h 897329"/>
                  <a:gd name="connsiteX689" fmla="*/ 366460 w 566149"/>
                  <a:gd name="connsiteY689" fmla="*/ 335522 h 897329"/>
                  <a:gd name="connsiteX690" fmla="*/ 380176 w 566149"/>
                  <a:gd name="connsiteY690" fmla="*/ 349375 h 897329"/>
                  <a:gd name="connsiteX691" fmla="*/ 390463 w 566149"/>
                  <a:gd name="connsiteY691" fmla="*/ 359937 h 897329"/>
                  <a:gd name="connsiteX692" fmla="*/ 400750 w 566149"/>
                  <a:gd name="connsiteY692" fmla="*/ 370772 h 897329"/>
                  <a:gd name="connsiteX693" fmla="*/ 415151 w 566149"/>
                  <a:gd name="connsiteY693" fmla="*/ 386957 h 897329"/>
                  <a:gd name="connsiteX694" fmla="*/ 432296 w 566149"/>
                  <a:gd name="connsiteY694" fmla="*/ 395872 h 897329"/>
                  <a:gd name="connsiteX695" fmla="*/ 431748 w 566149"/>
                  <a:gd name="connsiteY695" fmla="*/ 395598 h 897329"/>
                  <a:gd name="connsiteX696" fmla="*/ 448070 w 566149"/>
                  <a:gd name="connsiteY696" fmla="*/ 403279 h 897329"/>
                  <a:gd name="connsiteX697" fmla="*/ 456574 w 566149"/>
                  <a:gd name="connsiteY697" fmla="*/ 406845 h 897329"/>
                  <a:gd name="connsiteX698" fmla="*/ 468232 w 566149"/>
                  <a:gd name="connsiteY698" fmla="*/ 411509 h 897329"/>
                  <a:gd name="connsiteX699" fmla="*/ 468232 w 566149"/>
                  <a:gd name="connsiteY699" fmla="*/ 411509 h 897329"/>
                  <a:gd name="connsiteX700" fmla="*/ 479342 w 566149"/>
                  <a:gd name="connsiteY700" fmla="*/ 414663 h 897329"/>
                  <a:gd name="connsiteX701" fmla="*/ 478656 w 566149"/>
                  <a:gd name="connsiteY701" fmla="*/ 414526 h 897329"/>
                  <a:gd name="connsiteX702" fmla="*/ 481125 w 566149"/>
                  <a:gd name="connsiteY702" fmla="*/ 414801 h 897329"/>
                  <a:gd name="connsiteX703" fmla="*/ 480440 w 566149"/>
                  <a:gd name="connsiteY703" fmla="*/ 414801 h 897329"/>
                  <a:gd name="connsiteX704" fmla="*/ 484280 w 566149"/>
                  <a:gd name="connsiteY704" fmla="*/ 414938 h 897329"/>
                  <a:gd name="connsiteX705" fmla="*/ 486063 w 566149"/>
                  <a:gd name="connsiteY705" fmla="*/ 414801 h 897329"/>
                  <a:gd name="connsiteX706" fmla="*/ 487435 w 566149"/>
                  <a:gd name="connsiteY706" fmla="*/ 414526 h 897329"/>
                  <a:gd name="connsiteX707" fmla="*/ 488669 w 566149"/>
                  <a:gd name="connsiteY707" fmla="*/ 413978 h 897329"/>
                  <a:gd name="connsiteX708" fmla="*/ 488395 w 566149"/>
                  <a:gd name="connsiteY708" fmla="*/ 414115 h 897329"/>
                  <a:gd name="connsiteX709" fmla="*/ 488669 w 566149"/>
                  <a:gd name="connsiteY709" fmla="*/ 413978 h 897329"/>
                  <a:gd name="connsiteX710" fmla="*/ 488943 w 566149"/>
                  <a:gd name="connsiteY710" fmla="*/ 413840 h 897329"/>
                  <a:gd name="connsiteX711" fmla="*/ 488669 w 566149"/>
                  <a:gd name="connsiteY711" fmla="*/ 413978 h 897329"/>
                  <a:gd name="connsiteX712" fmla="*/ 490041 w 566149"/>
                  <a:gd name="connsiteY712" fmla="*/ 413155 h 897329"/>
                  <a:gd name="connsiteX713" fmla="*/ 491001 w 566149"/>
                  <a:gd name="connsiteY713" fmla="*/ 412469 h 897329"/>
                  <a:gd name="connsiteX714" fmla="*/ 491412 w 566149"/>
                  <a:gd name="connsiteY714" fmla="*/ 411920 h 897329"/>
                  <a:gd name="connsiteX715" fmla="*/ 491824 w 566149"/>
                  <a:gd name="connsiteY715" fmla="*/ 411097 h 897329"/>
                  <a:gd name="connsiteX716" fmla="*/ 492235 w 566149"/>
                  <a:gd name="connsiteY716" fmla="*/ 410000 h 897329"/>
                  <a:gd name="connsiteX717" fmla="*/ 492647 w 566149"/>
                  <a:gd name="connsiteY717" fmla="*/ 406845 h 897329"/>
                  <a:gd name="connsiteX718" fmla="*/ 492647 w 566149"/>
                  <a:gd name="connsiteY718" fmla="*/ 407394 h 897329"/>
                  <a:gd name="connsiteX719" fmla="*/ 492647 w 566149"/>
                  <a:gd name="connsiteY719" fmla="*/ 405885 h 897329"/>
                  <a:gd name="connsiteX720" fmla="*/ 492372 w 566149"/>
                  <a:gd name="connsiteY720" fmla="*/ 404239 h 897329"/>
                  <a:gd name="connsiteX721" fmla="*/ 491961 w 566149"/>
                  <a:gd name="connsiteY721" fmla="*/ 402730 h 897329"/>
                  <a:gd name="connsiteX722" fmla="*/ 489766 w 566149"/>
                  <a:gd name="connsiteY722" fmla="*/ 397518 h 897329"/>
                  <a:gd name="connsiteX723" fmla="*/ 489766 w 566149"/>
                  <a:gd name="connsiteY723" fmla="*/ 397518 h 897329"/>
                  <a:gd name="connsiteX724" fmla="*/ 485240 w 566149"/>
                  <a:gd name="connsiteY724" fmla="*/ 389563 h 897329"/>
                  <a:gd name="connsiteX725" fmla="*/ 485652 w 566149"/>
                  <a:gd name="connsiteY725" fmla="*/ 390112 h 897329"/>
                  <a:gd name="connsiteX726" fmla="*/ 470564 w 566149"/>
                  <a:gd name="connsiteY726" fmla="*/ 370909 h 897329"/>
                  <a:gd name="connsiteX727" fmla="*/ 470838 w 566149"/>
                  <a:gd name="connsiteY727" fmla="*/ 371321 h 897329"/>
                  <a:gd name="connsiteX728" fmla="*/ 456848 w 566149"/>
                  <a:gd name="connsiteY728" fmla="*/ 356370 h 897329"/>
                  <a:gd name="connsiteX729" fmla="*/ 449716 w 566149"/>
                  <a:gd name="connsiteY729" fmla="*/ 349375 h 897329"/>
                  <a:gd name="connsiteX730" fmla="*/ 439566 w 566149"/>
                  <a:gd name="connsiteY730" fmla="*/ 339363 h 897329"/>
                  <a:gd name="connsiteX731" fmla="*/ 433668 w 566149"/>
                  <a:gd name="connsiteY731" fmla="*/ 333602 h 897329"/>
                  <a:gd name="connsiteX732" fmla="*/ 434079 w 566149"/>
                  <a:gd name="connsiteY732" fmla="*/ 334014 h 897329"/>
                  <a:gd name="connsiteX733" fmla="*/ 407196 w 566149"/>
                  <a:gd name="connsiteY733" fmla="*/ 310559 h 897329"/>
                  <a:gd name="connsiteX734" fmla="*/ 407745 w 566149"/>
                  <a:gd name="connsiteY734" fmla="*/ 310970 h 897329"/>
                  <a:gd name="connsiteX735" fmla="*/ 387994 w 566149"/>
                  <a:gd name="connsiteY735" fmla="*/ 295197 h 897329"/>
                  <a:gd name="connsiteX736" fmla="*/ 372220 w 566149"/>
                  <a:gd name="connsiteY736" fmla="*/ 282990 h 897329"/>
                  <a:gd name="connsiteX737" fmla="*/ 354801 w 566149"/>
                  <a:gd name="connsiteY737" fmla="*/ 269685 h 897329"/>
                  <a:gd name="connsiteX738" fmla="*/ 344651 w 566149"/>
                  <a:gd name="connsiteY738" fmla="*/ 262005 h 897329"/>
                  <a:gd name="connsiteX739" fmla="*/ 335736 w 566149"/>
                  <a:gd name="connsiteY739" fmla="*/ 254323 h 897329"/>
                  <a:gd name="connsiteX740" fmla="*/ 329838 w 566149"/>
                  <a:gd name="connsiteY740" fmla="*/ 244996 h 897329"/>
                  <a:gd name="connsiteX741" fmla="*/ 330661 w 566149"/>
                  <a:gd name="connsiteY741" fmla="*/ 238687 h 897329"/>
                  <a:gd name="connsiteX742" fmla="*/ 337930 w 566149"/>
                  <a:gd name="connsiteY742" fmla="*/ 233064 h 897329"/>
                  <a:gd name="connsiteX743" fmla="*/ 348492 w 566149"/>
                  <a:gd name="connsiteY743" fmla="*/ 231829 h 897329"/>
                  <a:gd name="connsiteX744" fmla="*/ 353704 w 566149"/>
                  <a:gd name="connsiteY744" fmla="*/ 232241 h 897329"/>
                  <a:gd name="connsiteX745" fmla="*/ 363716 w 566149"/>
                  <a:gd name="connsiteY745" fmla="*/ 233201 h 897329"/>
                  <a:gd name="connsiteX746" fmla="*/ 374003 w 566149"/>
                  <a:gd name="connsiteY746" fmla="*/ 234984 h 897329"/>
                  <a:gd name="connsiteX747" fmla="*/ 379764 w 566149"/>
                  <a:gd name="connsiteY747" fmla="*/ 236081 h 897329"/>
                  <a:gd name="connsiteX748" fmla="*/ 379627 w 566149"/>
                  <a:gd name="connsiteY748" fmla="*/ 236081 h 897329"/>
                  <a:gd name="connsiteX749" fmla="*/ 404864 w 566149"/>
                  <a:gd name="connsiteY749" fmla="*/ 241293 h 897329"/>
                  <a:gd name="connsiteX750" fmla="*/ 404179 w 566149"/>
                  <a:gd name="connsiteY750" fmla="*/ 241156 h 897329"/>
                  <a:gd name="connsiteX751" fmla="*/ 405824 w 566149"/>
                  <a:gd name="connsiteY751" fmla="*/ 241431 h 897329"/>
                  <a:gd name="connsiteX752" fmla="*/ 405139 w 566149"/>
                  <a:gd name="connsiteY752" fmla="*/ 241293 h 897329"/>
                  <a:gd name="connsiteX753" fmla="*/ 427359 w 566149"/>
                  <a:gd name="connsiteY753" fmla="*/ 246231 h 897329"/>
                  <a:gd name="connsiteX754" fmla="*/ 449030 w 566149"/>
                  <a:gd name="connsiteY754" fmla="*/ 251169 h 897329"/>
                  <a:gd name="connsiteX755" fmla="*/ 490589 w 566149"/>
                  <a:gd name="connsiteY755" fmla="*/ 260084 h 897329"/>
                  <a:gd name="connsiteX756" fmla="*/ 490178 w 566149"/>
                  <a:gd name="connsiteY756" fmla="*/ 259947 h 897329"/>
                  <a:gd name="connsiteX757" fmla="*/ 503345 w 566149"/>
                  <a:gd name="connsiteY757" fmla="*/ 262553 h 897329"/>
                  <a:gd name="connsiteX758" fmla="*/ 525154 w 566149"/>
                  <a:gd name="connsiteY758" fmla="*/ 266256 h 897329"/>
                  <a:gd name="connsiteX759" fmla="*/ 525017 w 566149"/>
                  <a:gd name="connsiteY759" fmla="*/ 266256 h 897329"/>
                  <a:gd name="connsiteX760" fmla="*/ 525291 w 566149"/>
                  <a:gd name="connsiteY760" fmla="*/ 266256 h 897329"/>
                  <a:gd name="connsiteX761" fmla="*/ 525702 w 566149"/>
                  <a:gd name="connsiteY761" fmla="*/ 266256 h 897329"/>
                  <a:gd name="connsiteX762" fmla="*/ 525565 w 566149"/>
                  <a:gd name="connsiteY762" fmla="*/ 266256 h 897329"/>
                  <a:gd name="connsiteX763" fmla="*/ 527623 w 566149"/>
                  <a:gd name="connsiteY763" fmla="*/ 266393 h 897329"/>
                  <a:gd name="connsiteX764" fmla="*/ 526937 w 566149"/>
                  <a:gd name="connsiteY764" fmla="*/ 266393 h 897329"/>
                  <a:gd name="connsiteX765" fmla="*/ 530777 w 566149"/>
                  <a:gd name="connsiteY765" fmla="*/ 265982 h 897329"/>
                  <a:gd name="connsiteX766" fmla="*/ 530366 w 566149"/>
                  <a:gd name="connsiteY766" fmla="*/ 266119 h 897329"/>
                  <a:gd name="connsiteX767" fmla="*/ 531600 w 566149"/>
                  <a:gd name="connsiteY767" fmla="*/ 265845 h 897329"/>
                  <a:gd name="connsiteX768" fmla="*/ 532286 w 566149"/>
                  <a:gd name="connsiteY768" fmla="*/ 265570 h 897329"/>
                  <a:gd name="connsiteX769" fmla="*/ 532560 w 566149"/>
                  <a:gd name="connsiteY769" fmla="*/ 264885 h 897329"/>
                  <a:gd name="connsiteX770" fmla="*/ 532560 w 566149"/>
                  <a:gd name="connsiteY770" fmla="*/ 264748 h 897329"/>
                  <a:gd name="connsiteX771" fmla="*/ 532423 w 566149"/>
                  <a:gd name="connsiteY771" fmla="*/ 264199 h 897329"/>
                  <a:gd name="connsiteX772" fmla="*/ 531875 w 566149"/>
                  <a:gd name="connsiteY772" fmla="*/ 263102 h 897329"/>
                  <a:gd name="connsiteX773" fmla="*/ 531052 w 566149"/>
                  <a:gd name="connsiteY773" fmla="*/ 261730 h 897329"/>
                  <a:gd name="connsiteX774" fmla="*/ 527485 w 566149"/>
                  <a:gd name="connsiteY774" fmla="*/ 257341 h 897329"/>
                  <a:gd name="connsiteX775" fmla="*/ 523233 w 566149"/>
                  <a:gd name="connsiteY775" fmla="*/ 253089 h 897329"/>
                  <a:gd name="connsiteX776" fmla="*/ 523371 w 566149"/>
                  <a:gd name="connsiteY776" fmla="*/ 253226 h 897329"/>
                  <a:gd name="connsiteX777" fmla="*/ 523096 w 566149"/>
                  <a:gd name="connsiteY777" fmla="*/ 253089 h 897329"/>
                  <a:gd name="connsiteX778" fmla="*/ 522822 w 566149"/>
                  <a:gd name="connsiteY778" fmla="*/ 252815 h 897329"/>
                  <a:gd name="connsiteX779" fmla="*/ 522959 w 566149"/>
                  <a:gd name="connsiteY779" fmla="*/ 252952 h 897329"/>
                  <a:gd name="connsiteX780" fmla="*/ 504031 w 566149"/>
                  <a:gd name="connsiteY780" fmla="*/ 238687 h 897329"/>
                  <a:gd name="connsiteX781" fmla="*/ 504168 w 566149"/>
                  <a:gd name="connsiteY781" fmla="*/ 238824 h 897329"/>
                  <a:gd name="connsiteX782" fmla="*/ 485377 w 566149"/>
                  <a:gd name="connsiteY782" fmla="*/ 226617 h 897329"/>
                  <a:gd name="connsiteX783" fmla="*/ 470975 w 566149"/>
                  <a:gd name="connsiteY783" fmla="*/ 217428 h 897329"/>
                  <a:gd name="connsiteX784" fmla="*/ 441486 w 566149"/>
                  <a:gd name="connsiteY784" fmla="*/ 199734 h 897329"/>
                  <a:gd name="connsiteX785" fmla="*/ 423107 w 566149"/>
                  <a:gd name="connsiteY785" fmla="*/ 189309 h 897329"/>
                  <a:gd name="connsiteX786" fmla="*/ 407470 w 566149"/>
                  <a:gd name="connsiteY786" fmla="*/ 180668 h 897329"/>
                  <a:gd name="connsiteX787" fmla="*/ 407333 w 566149"/>
                  <a:gd name="connsiteY787" fmla="*/ 180668 h 897329"/>
                  <a:gd name="connsiteX788" fmla="*/ 403356 w 566149"/>
                  <a:gd name="connsiteY788" fmla="*/ 178748 h 897329"/>
                  <a:gd name="connsiteX789" fmla="*/ 397183 w 566149"/>
                  <a:gd name="connsiteY789" fmla="*/ 175731 h 897329"/>
                  <a:gd name="connsiteX790" fmla="*/ 386759 w 566149"/>
                  <a:gd name="connsiteY790" fmla="*/ 170107 h 897329"/>
                  <a:gd name="connsiteX791" fmla="*/ 381410 w 566149"/>
                  <a:gd name="connsiteY791" fmla="*/ 167227 h 897329"/>
                  <a:gd name="connsiteX792" fmla="*/ 374278 w 566149"/>
                  <a:gd name="connsiteY792" fmla="*/ 163112 h 897329"/>
                  <a:gd name="connsiteX793" fmla="*/ 372083 w 566149"/>
                  <a:gd name="connsiteY793" fmla="*/ 156665 h 897329"/>
                  <a:gd name="connsiteX794" fmla="*/ 378941 w 566149"/>
                  <a:gd name="connsiteY794" fmla="*/ 153922 h 897329"/>
                  <a:gd name="connsiteX795" fmla="*/ 400201 w 566149"/>
                  <a:gd name="connsiteY795" fmla="*/ 164346 h 897329"/>
                  <a:gd name="connsiteX796" fmla="*/ 420775 w 566149"/>
                  <a:gd name="connsiteY796" fmla="*/ 175456 h 897329"/>
                  <a:gd name="connsiteX797" fmla="*/ 425576 w 566149"/>
                  <a:gd name="connsiteY797" fmla="*/ 177788 h 897329"/>
                  <a:gd name="connsiteX798" fmla="*/ 432845 w 566149"/>
                  <a:gd name="connsiteY798" fmla="*/ 180943 h 897329"/>
                  <a:gd name="connsiteX799" fmla="*/ 448344 w 566149"/>
                  <a:gd name="connsiteY799" fmla="*/ 187526 h 897329"/>
                  <a:gd name="connsiteX800" fmla="*/ 455065 w 566149"/>
                  <a:gd name="connsiteY800" fmla="*/ 190270 h 897329"/>
                  <a:gd name="connsiteX801" fmla="*/ 470427 w 566149"/>
                  <a:gd name="connsiteY801" fmla="*/ 196305 h 897329"/>
                  <a:gd name="connsiteX802" fmla="*/ 478245 w 566149"/>
                  <a:gd name="connsiteY802" fmla="*/ 199048 h 897329"/>
                  <a:gd name="connsiteX803" fmla="*/ 491001 w 566149"/>
                  <a:gd name="connsiteY803" fmla="*/ 203437 h 897329"/>
                  <a:gd name="connsiteX804" fmla="*/ 491001 w 566149"/>
                  <a:gd name="connsiteY804" fmla="*/ 203437 h 897329"/>
                  <a:gd name="connsiteX805" fmla="*/ 503208 w 566149"/>
                  <a:gd name="connsiteY805" fmla="*/ 207277 h 897329"/>
                  <a:gd name="connsiteX806" fmla="*/ 525702 w 566149"/>
                  <a:gd name="connsiteY806" fmla="*/ 213175 h 897329"/>
                  <a:gd name="connsiteX807" fmla="*/ 525017 w 566149"/>
                  <a:gd name="connsiteY807" fmla="*/ 213038 h 897329"/>
                  <a:gd name="connsiteX808" fmla="*/ 532012 w 566149"/>
                  <a:gd name="connsiteY808" fmla="*/ 213999 h 897329"/>
                  <a:gd name="connsiteX809" fmla="*/ 538733 w 566149"/>
                  <a:gd name="connsiteY809" fmla="*/ 214135 h 897329"/>
                  <a:gd name="connsiteX810" fmla="*/ 538595 w 566149"/>
                  <a:gd name="connsiteY810" fmla="*/ 214135 h 897329"/>
                  <a:gd name="connsiteX811" fmla="*/ 542024 w 566149"/>
                  <a:gd name="connsiteY811" fmla="*/ 213587 h 897329"/>
                  <a:gd name="connsiteX812" fmla="*/ 543945 w 566149"/>
                  <a:gd name="connsiteY812" fmla="*/ 213038 h 897329"/>
                  <a:gd name="connsiteX813" fmla="*/ 543807 w 566149"/>
                  <a:gd name="connsiteY813" fmla="*/ 213038 h 897329"/>
                  <a:gd name="connsiteX814" fmla="*/ 546962 w 566149"/>
                  <a:gd name="connsiteY814" fmla="*/ 211804 h 897329"/>
                  <a:gd name="connsiteX815" fmla="*/ 546825 w 566149"/>
                  <a:gd name="connsiteY815" fmla="*/ 211804 h 897329"/>
                  <a:gd name="connsiteX816" fmla="*/ 548608 w 566149"/>
                  <a:gd name="connsiteY816" fmla="*/ 210844 h 897329"/>
                  <a:gd name="connsiteX817" fmla="*/ 549843 w 566149"/>
                  <a:gd name="connsiteY817" fmla="*/ 209883 h 897329"/>
                  <a:gd name="connsiteX818" fmla="*/ 549431 w 566149"/>
                  <a:gd name="connsiteY818" fmla="*/ 210295 h 897329"/>
                  <a:gd name="connsiteX819" fmla="*/ 550528 w 566149"/>
                  <a:gd name="connsiteY819" fmla="*/ 209198 h 897329"/>
                  <a:gd name="connsiteX820" fmla="*/ 551900 w 566149"/>
                  <a:gd name="connsiteY820" fmla="*/ 207552 h 897329"/>
                  <a:gd name="connsiteX821" fmla="*/ 551488 w 566149"/>
                  <a:gd name="connsiteY821" fmla="*/ 208100 h 897329"/>
                  <a:gd name="connsiteX822" fmla="*/ 553820 w 566149"/>
                  <a:gd name="connsiteY822" fmla="*/ 204123 h 897329"/>
                  <a:gd name="connsiteX823" fmla="*/ 553546 w 566149"/>
                  <a:gd name="connsiteY823" fmla="*/ 204671 h 897329"/>
                  <a:gd name="connsiteX824" fmla="*/ 554369 w 566149"/>
                  <a:gd name="connsiteY824" fmla="*/ 203025 h 897329"/>
                  <a:gd name="connsiteX825" fmla="*/ 555329 w 566149"/>
                  <a:gd name="connsiteY825" fmla="*/ 199185 h 897329"/>
                  <a:gd name="connsiteX826" fmla="*/ 555192 w 566149"/>
                  <a:gd name="connsiteY826" fmla="*/ 199871 h 897329"/>
                  <a:gd name="connsiteX827" fmla="*/ 555603 w 566149"/>
                  <a:gd name="connsiteY827" fmla="*/ 195482 h 897329"/>
                  <a:gd name="connsiteX828" fmla="*/ 555603 w 566149"/>
                  <a:gd name="connsiteY828" fmla="*/ 195756 h 897329"/>
                  <a:gd name="connsiteX829" fmla="*/ 555603 w 566149"/>
                  <a:gd name="connsiteY829" fmla="*/ 192190 h 897329"/>
                  <a:gd name="connsiteX830" fmla="*/ 554643 w 566149"/>
                  <a:gd name="connsiteY830" fmla="*/ 185469 h 897329"/>
                  <a:gd name="connsiteX831" fmla="*/ 554780 w 566149"/>
                  <a:gd name="connsiteY831" fmla="*/ 186155 h 897329"/>
                  <a:gd name="connsiteX832" fmla="*/ 552037 w 566149"/>
                  <a:gd name="connsiteY832" fmla="*/ 176965 h 897329"/>
                  <a:gd name="connsiteX833" fmla="*/ 552311 w 566149"/>
                  <a:gd name="connsiteY833" fmla="*/ 177651 h 897329"/>
                  <a:gd name="connsiteX834" fmla="*/ 548471 w 566149"/>
                  <a:gd name="connsiteY834" fmla="*/ 168598 h 897329"/>
                  <a:gd name="connsiteX835" fmla="*/ 537224 w 566149"/>
                  <a:gd name="connsiteY835" fmla="*/ 149396 h 897329"/>
                  <a:gd name="connsiteX836" fmla="*/ 537635 w 566149"/>
                  <a:gd name="connsiteY836" fmla="*/ 149945 h 897329"/>
                  <a:gd name="connsiteX837" fmla="*/ 510066 w 566149"/>
                  <a:gd name="connsiteY837" fmla="*/ 114969 h 897329"/>
                  <a:gd name="connsiteX838" fmla="*/ 510066 w 566149"/>
                  <a:gd name="connsiteY838" fmla="*/ 114969 h 897329"/>
                  <a:gd name="connsiteX839" fmla="*/ 498270 w 566149"/>
                  <a:gd name="connsiteY839" fmla="*/ 102076 h 897329"/>
                  <a:gd name="connsiteX840" fmla="*/ 484143 w 566149"/>
                  <a:gd name="connsiteY840" fmla="*/ 87126 h 897329"/>
                  <a:gd name="connsiteX841" fmla="*/ 464117 w 566149"/>
                  <a:gd name="connsiteY841" fmla="*/ 66963 h 897329"/>
                  <a:gd name="connsiteX842" fmla="*/ 446012 w 566149"/>
                  <a:gd name="connsiteY842" fmla="*/ 49132 h 897329"/>
                  <a:gd name="connsiteX843" fmla="*/ 422832 w 566149"/>
                  <a:gd name="connsiteY843" fmla="*/ 26775 h 897329"/>
                  <a:gd name="connsiteX844" fmla="*/ 420638 w 566149"/>
                  <a:gd name="connsiteY844" fmla="*/ 25540 h 897329"/>
                  <a:gd name="connsiteX845" fmla="*/ 415563 w 566149"/>
                  <a:gd name="connsiteY845" fmla="*/ 21426 h 897329"/>
                  <a:gd name="connsiteX846" fmla="*/ 414740 w 566149"/>
                  <a:gd name="connsiteY846" fmla="*/ 15528 h 897329"/>
                  <a:gd name="connsiteX847" fmla="*/ 420912 w 566149"/>
                  <a:gd name="connsiteY847" fmla="*/ 13470 h 897329"/>
                  <a:gd name="connsiteX848" fmla="*/ 424615 w 566149"/>
                  <a:gd name="connsiteY848" fmla="*/ 15391 h 897329"/>
                  <a:gd name="connsiteX849" fmla="*/ 428730 w 566149"/>
                  <a:gd name="connsiteY849" fmla="*/ 18546 h 897329"/>
                  <a:gd name="connsiteX850" fmla="*/ 430376 w 566149"/>
                  <a:gd name="connsiteY850" fmla="*/ 19917 h 897329"/>
                  <a:gd name="connsiteX851" fmla="*/ 440663 w 566149"/>
                  <a:gd name="connsiteY851" fmla="*/ 24169 h 897329"/>
                  <a:gd name="connsiteX852" fmla="*/ 440663 w 566149"/>
                  <a:gd name="connsiteY852" fmla="*/ 24169 h 897329"/>
                  <a:gd name="connsiteX853" fmla="*/ 456574 w 566149"/>
                  <a:gd name="connsiteY853" fmla="*/ 28558 h 897329"/>
                  <a:gd name="connsiteX854" fmla="*/ 455888 w 566149"/>
                  <a:gd name="connsiteY854" fmla="*/ 28421 h 897329"/>
                  <a:gd name="connsiteX855" fmla="*/ 469741 w 566149"/>
                  <a:gd name="connsiteY855" fmla="*/ 30341 h 897329"/>
                  <a:gd name="connsiteX856" fmla="*/ 469055 w 566149"/>
                  <a:gd name="connsiteY856" fmla="*/ 30341 h 897329"/>
                  <a:gd name="connsiteX857" fmla="*/ 477696 w 566149"/>
                  <a:gd name="connsiteY857" fmla="*/ 30341 h 897329"/>
                  <a:gd name="connsiteX858" fmla="*/ 483457 w 566149"/>
                  <a:gd name="connsiteY858" fmla="*/ 29518 h 897329"/>
                  <a:gd name="connsiteX859" fmla="*/ 483183 w 566149"/>
                  <a:gd name="connsiteY859" fmla="*/ 29518 h 897329"/>
                  <a:gd name="connsiteX860" fmla="*/ 486612 w 566149"/>
                  <a:gd name="connsiteY860" fmla="*/ 28421 h 897329"/>
                  <a:gd name="connsiteX861" fmla="*/ 486063 w 566149"/>
                  <a:gd name="connsiteY861" fmla="*/ 28558 h 897329"/>
                  <a:gd name="connsiteX862" fmla="*/ 487572 w 566149"/>
                  <a:gd name="connsiteY862" fmla="*/ 27872 h 897329"/>
                  <a:gd name="connsiteX863" fmla="*/ 487160 w 566149"/>
                  <a:gd name="connsiteY863" fmla="*/ 28146 h 897329"/>
                  <a:gd name="connsiteX864" fmla="*/ 490452 w 566149"/>
                  <a:gd name="connsiteY864" fmla="*/ 26363 h 897329"/>
                  <a:gd name="connsiteX865" fmla="*/ 490041 w 566149"/>
                  <a:gd name="connsiteY865" fmla="*/ 26775 h 897329"/>
                  <a:gd name="connsiteX866" fmla="*/ 491412 w 566149"/>
                  <a:gd name="connsiteY866" fmla="*/ 25815 h 897329"/>
                  <a:gd name="connsiteX867" fmla="*/ 491138 w 566149"/>
                  <a:gd name="connsiteY867" fmla="*/ 26089 h 897329"/>
                  <a:gd name="connsiteX868" fmla="*/ 493881 w 566149"/>
                  <a:gd name="connsiteY868" fmla="*/ 23483 h 897329"/>
                  <a:gd name="connsiteX869" fmla="*/ 493470 w 566149"/>
                  <a:gd name="connsiteY869" fmla="*/ 23895 h 897329"/>
                  <a:gd name="connsiteX870" fmla="*/ 495801 w 566149"/>
                  <a:gd name="connsiteY870" fmla="*/ 20877 h 897329"/>
                  <a:gd name="connsiteX871" fmla="*/ 495527 w 566149"/>
                  <a:gd name="connsiteY871" fmla="*/ 21426 h 897329"/>
                  <a:gd name="connsiteX872" fmla="*/ 497722 w 566149"/>
                  <a:gd name="connsiteY872" fmla="*/ 17585 h 897329"/>
                  <a:gd name="connsiteX873" fmla="*/ 497722 w 566149"/>
                  <a:gd name="connsiteY873" fmla="*/ 17585 h 897329"/>
                  <a:gd name="connsiteX874" fmla="*/ 497722 w 566149"/>
                  <a:gd name="connsiteY874" fmla="*/ 17448 h 897329"/>
                  <a:gd name="connsiteX875" fmla="*/ 497996 w 566149"/>
                  <a:gd name="connsiteY875" fmla="*/ 17037 h 897329"/>
                  <a:gd name="connsiteX876" fmla="*/ 497859 w 566149"/>
                  <a:gd name="connsiteY876" fmla="*/ 17311 h 897329"/>
                  <a:gd name="connsiteX877" fmla="*/ 499368 w 566149"/>
                  <a:gd name="connsiteY877" fmla="*/ 13745 h 897329"/>
                  <a:gd name="connsiteX878" fmla="*/ 501974 w 566149"/>
                  <a:gd name="connsiteY878" fmla="*/ 3458 h 897329"/>
                  <a:gd name="connsiteX879" fmla="*/ 507734 w 566149"/>
                  <a:gd name="connsiteY879" fmla="*/ 166 h 897329"/>
                  <a:gd name="connsiteX880" fmla="*/ 511026 w 566149"/>
                  <a:gd name="connsiteY880" fmla="*/ 5927 h 897329"/>
                  <a:gd name="connsiteX881" fmla="*/ 509106 w 566149"/>
                  <a:gd name="connsiteY881" fmla="*/ 14156 h 897329"/>
                  <a:gd name="connsiteX882" fmla="*/ 506363 w 566149"/>
                  <a:gd name="connsiteY882" fmla="*/ 21288 h 897329"/>
                  <a:gd name="connsiteX883" fmla="*/ 499230 w 566149"/>
                  <a:gd name="connsiteY883" fmla="*/ 31575 h 897329"/>
                  <a:gd name="connsiteX884" fmla="*/ 489904 w 566149"/>
                  <a:gd name="connsiteY884" fmla="*/ 37473 h 897329"/>
                  <a:gd name="connsiteX885" fmla="*/ 476188 w 566149"/>
                  <a:gd name="connsiteY885" fmla="*/ 40079 h 897329"/>
                  <a:gd name="connsiteX886" fmla="*/ 459180 w 566149"/>
                  <a:gd name="connsiteY886" fmla="*/ 38845 h 897329"/>
                  <a:gd name="connsiteX887" fmla="*/ 448070 w 566149"/>
                  <a:gd name="connsiteY887" fmla="*/ 36513 h 897329"/>
                  <a:gd name="connsiteX888" fmla="*/ 457259 w 566149"/>
                  <a:gd name="connsiteY888" fmla="*/ 45291 h 897329"/>
                  <a:gd name="connsiteX889" fmla="*/ 472896 w 566149"/>
                  <a:gd name="connsiteY889" fmla="*/ 60516 h 897329"/>
                  <a:gd name="connsiteX890" fmla="*/ 483046 w 566149"/>
                  <a:gd name="connsiteY890" fmla="*/ 70666 h 897329"/>
                  <a:gd name="connsiteX891" fmla="*/ 489629 w 566149"/>
                  <a:gd name="connsiteY891" fmla="*/ 77250 h 897329"/>
                  <a:gd name="connsiteX892" fmla="*/ 507460 w 566149"/>
                  <a:gd name="connsiteY892" fmla="*/ 96178 h 897329"/>
                  <a:gd name="connsiteX893" fmla="*/ 534206 w 566149"/>
                  <a:gd name="connsiteY893" fmla="*/ 127313 h 897329"/>
                  <a:gd name="connsiteX894" fmla="*/ 550528 w 566149"/>
                  <a:gd name="connsiteY894" fmla="*/ 150493 h 897329"/>
                  <a:gd name="connsiteX895" fmla="*/ 556975 w 566149"/>
                  <a:gd name="connsiteY895" fmla="*/ 162152 h 897329"/>
                  <a:gd name="connsiteX896" fmla="*/ 560267 w 566149"/>
                  <a:gd name="connsiteY896" fmla="*/ 169010 h 897329"/>
                  <a:gd name="connsiteX897" fmla="*/ 563010 w 566149"/>
                  <a:gd name="connsiteY897" fmla="*/ 176691 h 897329"/>
                  <a:gd name="connsiteX898" fmla="*/ 565890 w 566149"/>
                  <a:gd name="connsiteY898" fmla="*/ 189035 h 897329"/>
                  <a:gd name="connsiteX899" fmla="*/ 565890 w 566149"/>
                  <a:gd name="connsiteY899" fmla="*/ 199322 h 897329"/>
                  <a:gd name="connsiteX900" fmla="*/ 563284 w 566149"/>
                  <a:gd name="connsiteY900" fmla="*/ 208923 h 897329"/>
                  <a:gd name="connsiteX901" fmla="*/ 556701 w 566149"/>
                  <a:gd name="connsiteY901" fmla="*/ 217839 h 897329"/>
                  <a:gd name="connsiteX902" fmla="*/ 551351 w 566149"/>
                  <a:gd name="connsiteY902" fmla="*/ 221268 h 897329"/>
                  <a:gd name="connsiteX903" fmla="*/ 546551 w 566149"/>
                  <a:gd name="connsiteY903" fmla="*/ 223051 h 897329"/>
                  <a:gd name="connsiteX904" fmla="*/ 541476 w 566149"/>
                  <a:gd name="connsiteY904" fmla="*/ 224148 h 897329"/>
                  <a:gd name="connsiteX905" fmla="*/ 536127 w 566149"/>
                  <a:gd name="connsiteY905" fmla="*/ 224422 h 897329"/>
                  <a:gd name="connsiteX906" fmla="*/ 530777 w 566149"/>
                  <a:gd name="connsiteY906" fmla="*/ 224148 h 897329"/>
                  <a:gd name="connsiteX907" fmla="*/ 517747 w 566149"/>
                  <a:gd name="connsiteY907" fmla="*/ 221954 h 897329"/>
                  <a:gd name="connsiteX908" fmla="*/ 488258 w 566149"/>
                  <a:gd name="connsiteY908" fmla="*/ 213450 h 897329"/>
                  <a:gd name="connsiteX909" fmla="*/ 482360 w 566149"/>
                  <a:gd name="connsiteY909" fmla="*/ 211392 h 897329"/>
                  <a:gd name="connsiteX910" fmla="*/ 480988 w 566149"/>
                  <a:gd name="connsiteY910" fmla="*/ 210844 h 897329"/>
                  <a:gd name="connsiteX911" fmla="*/ 498545 w 566149"/>
                  <a:gd name="connsiteY911" fmla="*/ 222091 h 897329"/>
                  <a:gd name="connsiteX912" fmla="*/ 510340 w 566149"/>
                  <a:gd name="connsiteY912" fmla="*/ 229909 h 897329"/>
                  <a:gd name="connsiteX913" fmla="*/ 522410 w 566149"/>
                  <a:gd name="connsiteY913" fmla="*/ 238824 h 897329"/>
                  <a:gd name="connsiteX914" fmla="*/ 533109 w 566149"/>
                  <a:gd name="connsiteY914" fmla="*/ 248289 h 897329"/>
                  <a:gd name="connsiteX915" fmla="*/ 536538 w 566149"/>
                  <a:gd name="connsiteY915" fmla="*/ 252129 h 897329"/>
                  <a:gd name="connsiteX916" fmla="*/ 539418 w 566149"/>
                  <a:gd name="connsiteY916" fmla="*/ 255969 h 897329"/>
                  <a:gd name="connsiteX917" fmla="*/ 542299 w 566149"/>
                  <a:gd name="connsiteY917" fmla="*/ 263102 h 897329"/>
                  <a:gd name="connsiteX918" fmla="*/ 541201 w 566149"/>
                  <a:gd name="connsiteY918" fmla="*/ 269137 h 897329"/>
                  <a:gd name="connsiteX919" fmla="*/ 539556 w 566149"/>
                  <a:gd name="connsiteY919" fmla="*/ 271606 h 897329"/>
                  <a:gd name="connsiteX920" fmla="*/ 536949 w 566149"/>
                  <a:gd name="connsiteY920" fmla="*/ 273663 h 897329"/>
                  <a:gd name="connsiteX921" fmla="*/ 532835 w 566149"/>
                  <a:gd name="connsiteY921" fmla="*/ 275035 h 897329"/>
                  <a:gd name="connsiteX922" fmla="*/ 524879 w 566149"/>
                  <a:gd name="connsiteY922" fmla="*/ 275583 h 897329"/>
                  <a:gd name="connsiteX923" fmla="*/ 511163 w 566149"/>
                  <a:gd name="connsiteY923" fmla="*/ 273663 h 897329"/>
                  <a:gd name="connsiteX924" fmla="*/ 494430 w 566149"/>
                  <a:gd name="connsiteY924" fmla="*/ 270508 h 897329"/>
                  <a:gd name="connsiteX925" fmla="*/ 465078 w 566149"/>
                  <a:gd name="connsiteY925" fmla="*/ 264473 h 897329"/>
                  <a:gd name="connsiteX926" fmla="*/ 431199 w 566149"/>
                  <a:gd name="connsiteY926" fmla="*/ 256929 h 897329"/>
                  <a:gd name="connsiteX927" fmla="*/ 418718 w 566149"/>
                  <a:gd name="connsiteY927" fmla="*/ 254186 h 897329"/>
                  <a:gd name="connsiteX928" fmla="*/ 403218 w 566149"/>
                  <a:gd name="connsiteY928" fmla="*/ 250757 h 897329"/>
                  <a:gd name="connsiteX929" fmla="*/ 403904 w 566149"/>
                  <a:gd name="connsiteY929" fmla="*/ 250894 h 897329"/>
                  <a:gd name="connsiteX930" fmla="*/ 377432 w 566149"/>
                  <a:gd name="connsiteY930" fmla="*/ 245408 h 897329"/>
                  <a:gd name="connsiteX931" fmla="*/ 377295 w 566149"/>
                  <a:gd name="connsiteY931" fmla="*/ 245408 h 897329"/>
                  <a:gd name="connsiteX932" fmla="*/ 377158 w 566149"/>
                  <a:gd name="connsiteY932" fmla="*/ 245408 h 897329"/>
                  <a:gd name="connsiteX933" fmla="*/ 377295 w 566149"/>
                  <a:gd name="connsiteY933" fmla="*/ 245408 h 897329"/>
                  <a:gd name="connsiteX934" fmla="*/ 362070 w 566149"/>
                  <a:gd name="connsiteY934" fmla="*/ 242802 h 897329"/>
                  <a:gd name="connsiteX935" fmla="*/ 347669 w 566149"/>
                  <a:gd name="connsiteY935" fmla="*/ 241431 h 897329"/>
                  <a:gd name="connsiteX936" fmla="*/ 347943 w 566149"/>
                  <a:gd name="connsiteY936" fmla="*/ 241431 h 897329"/>
                  <a:gd name="connsiteX937" fmla="*/ 344514 w 566149"/>
                  <a:gd name="connsiteY937" fmla="*/ 241431 h 897329"/>
                  <a:gd name="connsiteX938" fmla="*/ 343005 w 566149"/>
                  <a:gd name="connsiteY938" fmla="*/ 241567 h 897329"/>
                  <a:gd name="connsiteX939" fmla="*/ 341908 w 566149"/>
                  <a:gd name="connsiteY939" fmla="*/ 241842 h 897329"/>
                  <a:gd name="connsiteX940" fmla="*/ 341359 w 566149"/>
                  <a:gd name="connsiteY940" fmla="*/ 242253 h 897329"/>
                  <a:gd name="connsiteX941" fmla="*/ 340948 w 566149"/>
                  <a:gd name="connsiteY941" fmla="*/ 242665 h 897329"/>
                  <a:gd name="connsiteX942" fmla="*/ 342731 w 566149"/>
                  <a:gd name="connsiteY942" fmla="*/ 245408 h 897329"/>
                  <a:gd name="connsiteX943" fmla="*/ 343691 w 566149"/>
                  <a:gd name="connsiteY943" fmla="*/ 246505 h 897329"/>
                  <a:gd name="connsiteX944" fmla="*/ 346571 w 566149"/>
                  <a:gd name="connsiteY944" fmla="*/ 249248 h 897329"/>
                  <a:gd name="connsiteX945" fmla="*/ 346023 w 566149"/>
                  <a:gd name="connsiteY945" fmla="*/ 248837 h 897329"/>
                  <a:gd name="connsiteX946" fmla="*/ 357681 w 566149"/>
                  <a:gd name="connsiteY946" fmla="*/ 257615 h 897329"/>
                  <a:gd name="connsiteX947" fmla="*/ 368791 w 566149"/>
                  <a:gd name="connsiteY947" fmla="*/ 266119 h 897329"/>
                  <a:gd name="connsiteX948" fmla="*/ 384976 w 566149"/>
                  <a:gd name="connsiteY948" fmla="*/ 278464 h 897329"/>
                  <a:gd name="connsiteX949" fmla="*/ 398418 w 566149"/>
                  <a:gd name="connsiteY949" fmla="*/ 289025 h 897329"/>
                  <a:gd name="connsiteX950" fmla="*/ 409528 w 566149"/>
                  <a:gd name="connsiteY950" fmla="*/ 297940 h 897329"/>
                  <a:gd name="connsiteX951" fmla="*/ 415014 w 566149"/>
                  <a:gd name="connsiteY951" fmla="*/ 302329 h 897329"/>
                  <a:gd name="connsiteX952" fmla="*/ 414740 w 566149"/>
                  <a:gd name="connsiteY952" fmla="*/ 302192 h 897329"/>
                  <a:gd name="connsiteX953" fmla="*/ 418032 w 566149"/>
                  <a:gd name="connsiteY953" fmla="*/ 305073 h 897329"/>
                  <a:gd name="connsiteX954" fmla="*/ 418032 w 566149"/>
                  <a:gd name="connsiteY954" fmla="*/ 305073 h 897329"/>
                  <a:gd name="connsiteX955" fmla="*/ 418032 w 566149"/>
                  <a:gd name="connsiteY955" fmla="*/ 305073 h 897329"/>
                  <a:gd name="connsiteX956" fmla="*/ 418443 w 566149"/>
                  <a:gd name="connsiteY956" fmla="*/ 305484 h 897329"/>
                  <a:gd name="connsiteX957" fmla="*/ 418306 w 566149"/>
                  <a:gd name="connsiteY957" fmla="*/ 305347 h 897329"/>
                  <a:gd name="connsiteX958" fmla="*/ 436411 w 566149"/>
                  <a:gd name="connsiteY958" fmla="*/ 321257 h 897329"/>
                  <a:gd name="connsiteX959" fmla="*/ 436960 w 566149"/>
                  <a:gd name="connsiteY959" fmla="*/ 321669 h 897329"/>
                  <a:gd name="connsiteX960" fmla="*/ 437508 w 566149"/>
                  <a:gd name="connsiteY960" fmla="*/ 322218 h 897329"/>
                  <a:gd name="connsiteX961" fmla="*/ 437783 w 566149"/>
                  <a:gd name="connsiteY961" fmla="*/ 322492 h 897329"/>
                  <a:gd name="connsiteX962" fmla="*/ 439977 w 566149"/>
                  <a:gd name="connsiteY962" fmla="*/ 324412 h 897329"/>
                  <a:gd name="connsiteX963" fmla="*/ 443406 w 566149"/>
                  <a:gd name="connsiteY963" fmla="*/ 327704 h 897329"/>
                  <a:gd name="connsiteX964" fmla="*/ 454242 w 566149"/>
                  <a:gd name="connsiteY964" fmla="*/ 338540 h 897329"/>
                  <a:gd name="connsiteX965" fmla="*/ 463295 w 566149"/>
                  <a:gd name="connsiteY965" fmla="*/ 347592 h 897329"/>
                  <a:gd name="connsiteX966" fmla="*/ 476873 w 566149"/>
                  <a:gd name="connsiteY966" fmla="*/ 362131 h 897329"/>
                  <a:gd name="connsiteX967" fmla="*/ 493881 w 566149"/>
                  <a:gd name="connsiteY967" fmla="*/ 383802 h 897329"/>
                  <a:gd name="connsiteX968" fmla="*/ 499642 w 566149"/>
                  <a:gd name="connsiteY968" fmla="*/ 394501 h 897329"/>
                  <a:gd name="connsiteX969" fmla="*/ 501425 w 566149"/>
                  <a:gd name="connsiteY969" fmla="*/ 399301 h 897329"/>
                  <a:gd name="connsiteX970" fmla="*/ 502385 w 566149"/>
                  <a:gd name="connsiteY970" fmla="*/ 404925 h 897329"/>
                  <a:gd name="connsiteX971" fmla="*/ 502111 w 566149"/>
                  <a:gd name="connsiteY971" fmla="*/ 409452 h 897329"/>
                  <a:gd name="connsiteX972" fmla="*/ 501014 w 566149"/>
                  <a:gd name="connsiteY972" fmla="*/ 413840 h 897329"/>
                  <a:gd name="connsiteX973" fmla="*/ 499642 w 566149"/>
                  <a:gd name="connsiteY973" fmla="*/ 416584 h 897329"/>
                  <a:gd name="connsiteX974" fmla="*/ 497585 w 566149"/>
                  <a:gd name="connsiteY974" fmla="*/ 419053 h 897329"/>
                  <a:gd name="connsiteX975" fmla="*/ 494978 w 566149"/>
                  <a:gd name="connsiteY975" fmla="*/ 421110 h 897329"/>
                  <a:gd name="connsiteX976" fmla="*/ 490727 w 566149"/>
                  <a:gd name="connsiteY976" fmla="*/ 423168 h 897329"/>
                  <a:gd name="connsiteX977" fmla="*/ 480028 w 566149"/>
                  <a:gd name="connsiteY977" fmla="*/ 424127 h 897329"/>
                  <a:gd name="connsiteX978" fmla="*/ 468918 w 566149"/>
                  <a:gd name="connsiteY978" fmla="*/ 421933 h 897329"/>
                  <a:gd name="connsiteX979" fmla="*/ 457122 w 566149"/>
                  <a:gd name="connsiteY979" fmla="*/ 417818 h 897329"/>
                  <a:gd name="connsiteX980" fmla="*/ 445464 w 566149"/>
                  <a:gd name="connsiteY980" fmla="*/ 413017 h 897329"/>
                  <a:gd name="connsiteX981" fmla="*/ 437783 w 566149"/>
                  <a:gd name="connsiteY981" fmla="*/ 409588 h 897329"/>
                  <a:gd name="connsiteX982" fmla="*/ 430650 w 566149"/>
                  <a:gd name="connsiteY982" fmla="*/ 406297 h 897329"/>
                  <a:gd name="connsiteX983" fmla="*/ 430513 w 566149"/>
                  <a:gd name="connsiteY983" fmla="*/ 406159 h 897329"/>
                  <a:gd name="connsiteX984" fmla="*/ 439840 w 566149"/>
                  <a:gd name="connsiteY984" fmla="*/ 418641 h 897329"/>
                  <a:gd name="connsiteX985" fmla="*/ 470015 w 566149"/>
                  <a:gd name="connsiteY985" fmla="*/ 469390 h 897329"/>
                  <a:gd name="connsiteX986" fmla="*/ 480165 w 566149"/>
                  <a:gd name="connsiteY986" fmla="*/ 494902 h 897329"/>
                  <a:gd name="connsiteX987" fmla="*/ 483869 w 566149"/>
                  <a:gd name="connsiteY987" fmla="*/ 508893 h 897329"/>
                  <a:gd name="connsiteX988" fmla="*/ 485514 w 566149"/>
                  <a:gd name="connsiteY988" fmla="*/ 522060 h 897329"/>
                  <a:gd name="connsiteX989" fmla="*/ 484829 w 566149"/>
                  <a:gd name="connsiteY989" fmla="*/ 533444 h 897329"/>
                  <a:gd name="connsiteX990" fmla="*/ 482360 w 566149"/>
                  <a:gd name="connsiteY990" fmla="*/ 542908 h 897329"/>
                  <a:gd name="connsiteX991" fmla="*/ 477559 w 566149"/>
                  <a:gd name="connsiteY991" fmla="*/ 551275 h 897329"/>
                  <a:gd name="connsiteX992" fmla="*/ 474267 w 566149"/>
                  <a:gd name="connsiteY992" fmla="*/ 554841 h 897329"/>
                  <a:gd name="connsiteX993" fmla="*/ 470153 w 566149"/>
                  <a:gd name="connsiteY993" fmla="*/ 558270 h 897329"/>
                  <a:gd name="connsiteX994" fmla="*/ 465763 w 566149"/>
                  <a:gd name="connsiteY994" fmla="*/ 560739 h 897329"/>
                  <a:gd name="connsiteX995" fmla="*/ 461100 w 566149"/>
                  <a:gd name="connsiteY995" fmla="*/ 562385 h 897329"/>
                  <a:gd name="connsiteX996" fmla="*/ 451087 w 566149"/>
                  <a:gd name="connsiteY996" fmla="*/ 563482 h 897329"/>
                  <a:gd name="connsiteX997" fmla="*/ 426124 w 566149"/>
                  <a:gd name="connsiteY997" fmla="*/ 556213 h 897329"/>
                  <a:gd name="connsiteX998" fmla="*/ 417072 w 566149"/>
                  <a:gd name="connsiteY998" fmla="*/ 551275 h 897329"/>
                  <a:gd name="connsiteX999" fmla="*/ 427770 w 566149"/>
                  <a:gd name="connsiteY999" fmla="*/ 590777 h 897329"/>
                  <a:gd name="connsiteX1000" fmla="*/ 430102 w 566149"/>
                  <a:gd name="connsiteY1000" fmla="*/ 619169 h 897329"/>
                  <a:gd name="connsiteX1001" fmla="*/ 426124 w 566149"/>
                  <a:gd name="connsiteY1001" fmla="*/ 643446 h 897329"/>
                  <a:gd name="connsiteX1002" fmla="*/ 421872 w 566149"/>
                  <a:gd name="connsiteY1002" fmla="*/ 651813 h 897329"/>
                  <a:gd name="connsiteX1003" fmla="*/ 418992 w 566149"/>
                  <a:gd name="connsiteY1003" fmla="*/ 655242 h 897329"/>
                  <a:gd name="connsiteX1004" fmla="*/ 415563 w 566149"/>
                  <a:gd name="connsiteY1004" fmla="*/ 658122 h 897329"/>
                  <a:gd name="connsiteX1005" fmla="*/ 400338 w 566149"/>
                  <a:gd name="connsiteY1005" fmla="*/ 662374 h 897329"/>
                  <a:gd name="connsiteX1006" fmla="*/ 395400 w 566149"/>
                  <a:gd name="connsiteY1006" fmla="*/ 661689 h 897329"/>
                  <a:gd name="connsiteX1007" fmla="*/ 390188 w 566149"/>
                  <a:gd name="connsiteY1007" fmla="*/ 660043 h 897329"/>
                  <a:gd name="connsiteX1008" fmla="*/ 385250 w 566149"/>
                  <a:gd name="connsiteY1008" fmla="*/ 657711 h 897329"/>
                  <a:gd name="connsiteX1009" fmla="*/ 378941 w 566149"/>
                  <a:gd name="connsiteY1009" fmla="*/ 654145 h 897329"/>
                  <a:gd name="connsiteX1010" fmla="*/ 368517 w 566149"/>
                  <a:gd name="connsiteY1010" fmla="*/ 646738 h 897329"/>
                  <a:gd name="connsiteX1011" fmla="*/ 359053 w 566149"/>
                  <a:gd name="connsiteY1011" fmla="*/ 639195 h 897329"/>
                  <a:gd name="connsiteX1012" fmla="*/ 369477 w 566149"/>
                  <a:gd name="connsiteY1012" fmla="*/ 666627 h 897329"/>
                  <a:gd name="connsiteX1013" fmla="*/ 378118 w 566149"/>
                  <a:gd name="connsiteY1013" fmla="*/ 696116 h 897329"/>
                  <a:gd name="connsiteX1014" fmla="*/ 382370 w 566149"/>
                  <a:gd name="connsiteY1014" fmla="*/ 724096 h 897329"/>
                  <a:gd name="connsiteX1015" fmla="*/ 381684 w 566149"/>
                  <a:gd name="connsiteY1015" fmla="*/ 750431 h 897329"/>
                  <a:gd name="connsiteX1016" fmla="*/ 379215 w 566149"/>
                  <a:gd name="connsiteY1016" fmla="*/ 760169 h 897329"/>
                  <a:gd name="connsiteX1017" fmla="*/ 374141 w 566149"/>
                  <a:gd name="connsiteY1017" fmla="*/ 770319 h 897329"/>
                  <a:gd name="connsiteX1018" fmla="*/ 368791 w 566149"/>
                  <a:gd name="connsiteY1018" fmla="*/ 775257 h 897329"/>
                  <a:gd name="connsiteX1019" fmla="*/ 361933 w 566149"/>
                  <a:gd name="connsiteY1019" fmla="*/ 777863 h 897329"/>
                  <a:gd name="connsiteX1020" fmla="*/ 354389 w 566149"/>
                  <a:gd name="connsiteY1020" fmla="*/ 777863 h 897329"/>
                  <a:gd name="connsiteX1021" fmla="*/ 349452 w 566149"/>
                  <a:gd name="connsiteY1021" fmla="*/ 776080 h 897329"/>
                  <a:gd name="connsiteX1022" fmla="*/ 342731 w 566149"/>
                  <a:gd name="connsiteY1022" fmla="*/ 772514 h 897329"/>
                  <a:gd name="connsiteX1023" fmla="*/ 334364 w 566149"/>
                  <a:gd name="connsiteY1023" fmla="*/ 765793 h 897329"/>
                  <a:gd name="connsiteX1024" fmla="*/ 323528 w 566149"/>
                  <a:gd name="connsiteY1024" fmla="*/ 755095 h 897329"/>
                  <a:gd name="connsiteX1025" fmla="*/ 314613 w 566149"/>
                  <a:gd name="connsiteY1025" fmla="*/ 745082 h 897329"/>
                  <a:gd name="connsiteX1026" fmla="*/ 307618 w 566149"/>
                  <a:gd name="connsiteY1026" fmla="*/ 736989 h 897329"/>
                  <a:gd name="connsiteX1027" fmla="*/ 315985 w 566149"/>
                  <a:gd name="connsiteY1027" fmla="*/ 776355 h 897329"/>
                  <a:gd name="connsiteX1028" fmla="*/ 320374 w 566149"/>
                  <a:gd name="connsiteY1028" fmla="*/ 806804 h 897329"/>
                  <a:gd name="connsiteX1029" fmla="*/ 321745 w 566149"/>
                  <a:gd name="connsiteY1029" fmla="*/ 837253 h 897329"/>
                  <a:gd name="connsiteX1030" fmla="*/ 318042 w 566149"/>
                  <a:gd name="connsiteY1030" fmla="*/ 860159 h 897329"/>
                  <a:gd name="connsiteX1031" fmla="*/ 309538 w 566149"/>
                  <a:gd name="connsiteY1031" fmla="*/ 871543 h 897329"/>
                  <a:gd name="connsiteX1032" fmla="*/ 302954 w 566149"/>
                  <a:gd name="connsiteY1032" fmla="*/ 872641 h 897329"/>
                  <a:gd name="connsiteX1033" fmla="*/ 300074 w 566149"/>
                  <a:gd name="connsiteY1033" fmla="*/ 872367 h 897329"/>
                  <a:gd name="connsiteX1034" fmla="*/ 296371 w 566149"/>
                  <a:gd name="connsiteY1034" fmla="*/ 870995 h 897329"/>
                  <a:gd name="connsiteX1035" fmla="*/ 290199 w 566149"/>
                  <a:gd name="connsiteY1035" fmla="*/ 865783 h 897329"/>
                  <a:gd name="connsiteX1036" fmla="*/ 282380 w 566149"/>
                  <a:gd name="connsiteY1036" fmla="*/ 855907 h 897329"/>
                  <a:gd name="connsiteX1037" fmla="*/ 266607 w 566149"/>
                  <a:gd name="connsiteY1037" fmla="*/ 830395 h 897329"/>
                  <a:gd name="connsiteX1038" fmla="*/ 255086 w 566149"/>
                  <a:gd name="connsiteY1038" fmla="*/ 810507 h 897329"/>
                  <a:gd name="connsiteX1039" fmla="*/ 233552 w 566149"/>
                  <a:gd name="connsiteY1039" fmla="*/ 772514 h 897329"/>
                  <a:gd name="connsiteX1040" fmla="*/ 223950 w 566149"/>
                  <a:gd name="connsiteY1040" fmla="*/ 755781 h 897329"/>
                  <a:gd name="connsiteX1041" fmla="*/ 210371 w 566149"/>
                  <a:gd name="connsiteY1041" fmla="*/ 732326 h 897329"/>
                  <a:gd name="connsiteX1042" fmla="*/ 202828 w 566149"/>
                  <a:gd name="connsiteY1042" fmla="*/ 719570 h 897329"/>
                  <a:gd name="connsiteX1043" fmla="*/ 187740 w 566149"/>
                  <a:gd name="connsiteY1043" fmla="*/ 694607 h 897329"/>
                  <a:gd name="connsiteX1044" fmla="*/ 187877 w 566149"/>
                  <a:gd name="connsiteY1044" fmla="*/ 695156 h 897329"/>
                  <a:gd name="connsiteX1045" fmla="*/ 197204 w 566149"/>
                  <a:gd name="connsiteY1045" fmla="*/ 723822 h 897329"/>
                  <a:gd name="connsiteX1046" fmla="*/ 198713 w 566149"/>
                  <a:gd name="connsiteY1046" fmla="*/ 728485 h 897329"/>
                  <a:gd name="connsiteX1047" fmla="*/ 200770 w 566149"/>
                  <a:gd name="connsiteY1047" fmla="*/ 736304 h 897329"/>
                  <a:gd name="connsiteX1048" fmla="*/ 208726 w 566149"/>
                  <a:gd name="connsiteY1048" fmla="*/ 766616 h 897329"/>
                  <a:gd name="connsiteX1049" fmla="*/ 210783 w 566149"/>
                  <a:gd name="connsiteY1049" fmla="*/ 774434 h 897329"/>
                  <a:gd name="connsiteX1050" fmla="*/ 213115 w 566149"/>
                  <a:gd name="connsiteY1050" fmla="*/ 784858 h 897329"/>
                  <a:gd name="connsiteX1051" fmla="*/ 216269 w 566149"/>
                  <a:gd name="connsiteY1051" fmla="*/ 800906 h 897329"/>
                  <a:gd name="connsiteX1052" fmla="*/ 219973 w 566149"/>
                  <a:gd name="connsiteY1052" fmla="*/ 831767 h 897329"/>
                  <a:gd name="connsiteX1053" fmla="*/ 220384 w 566149"/>
                  <a:gd name="connsiteY1053" fmla="*/ 845209 h 897329"/>
                  <a:gd name="connsiteX1054" fmla="*/ 219287 w 566149"/>
                  <a:gd name="connsiteY1054" fmla="*/ 859885 h 897329"/>
                  <a:gd name="connsiteX1055" fmla="*/ 217092 w 566149"/>
                  <a:gd name="connsiteY1055" fmla="*/ 869760 h 897329"/>
                  <a:gd name="connsiteX1056" fmla="*/ 215035 w 566149"/>
                  <a:gd name="connsiteY1056" fmla="*/ 874149 h 897329"/>
                  <a:gd name="connsiteX1057" fmla="*/ 212429 w 566149"/>
                  <a:gd name="connsiteY1057" fmla="*/ 877853 h 897329"/>
                  <a:gd name="connsiteX1058" fmla="*/ 210097 w 566149"/>
                  <a:gd name="connsiteY1058" fmla="*/ 880184 h 897329"/>
                  <a:gd name="connsiteX1059" fmla="*/ 206531 w 566149"/>
                  <a:gd name="connsiteY1059" fmla="*/ 882928 h 897329"/>
                  <a:gd name="connsiteX1060" fmla="*/ 203788 w 566149"/>
                  <a:gd name="connsiteY1060" fmla="*/ 884025 h 897329"/>
                  <a:gd name="connsiteX1061" fmla="*/ 200222 w 566149"/>
                  <a:gd name="connsiteY1061" fmla="*/ 884162 h 897329"/>
                  <a:gd name="connsiteX1062" fmla="*/ 192815 w 566149"/>
                  <a:gd name="connsiteY1062" fmla="*/ 881419 h 897329"/>
                  <a:gd name="connsiteX1063" fmla="*/ 185271 w 566149"/>
                  <a:gd name="connsiteY1063" fmla="*/ 875521 h 897329"/>
                  <a:gd name="connsiteX1064" fmla="*/ 181979 w 566149"/>
                  <a:gd name="connsiteY1064" fmla="*/ 871818 h 897329"/>
                  <a:gd name="connsiteX1065" fmla="*/ 177590 w 566149"/>
                  <a:gd name="connsiteY1065" fmla="*/ 866606 h 897329"/>
                  <a:gd name="connsiteX1066" fmla="*/ 170458 w 566149"/>
                  <a:gd name="connsiteY1066" fmla="*/ 856456 h 897329"/>
                  <a:gd name="connsiteX1067" fmla="*/ 163737 w 566149"/>
                  <a:gd name="connsiteY1067" fmla="*/ 846443 h 897329"/>
                  <a:gd name="connsiteX1068" fmla="*/ 158388 w 566149"/>
                  <a:gd name="connsiteY1068" fmla="*/ 838351 h 897329"/>
                  <a:gd name="connsiteX1069" fmla="*/ 146592 w 566149"/>
                  <a:gd name="connsiteY1069" fmla="*/ 819423 h 897329"/>
                  <a:gd name="connsiteX1070" fmla="*/ 146318 w 566149"/>
                  <a:gd name="connsiteY1070" fmla="*/ 825869 h 897329"/>
                  <a:gd name="connsiteX1071" fmla="*/ 142614 w 566149"/>
                  <a:gd name="connsiteY1071" fmla="*/ 854673 h 897329"/>
                  <a:gd name="connsiteX1072" fmla="*/ 139185 w 566149"/>
                  <a:gd name="connsiteY1072" fmla="*/ 867840 h 897329"/>
                  <a:gd name="connsiteX1073" fmla="*/ 134933 w 566149"/>
                  <a:gd name="connsiteY1073" fmla="*/ 878950 h 897329"/>
                  <a:gd name="connsiteX1074" fmla="*/ 122040 w 566149"/>
                  <a:gd name="connsiteY1074" fmla="*/ 894312 h 897329"/>
                  <a:gd name="connsiteX1075" fmla="*/ 112439 w 566149"/>
                  <a:gd name="connsiteY1075" fmla="*/ 897329 h 897329"/>
                  <a:gd name="connsiteX1076" fmla="*/ 106267 w 566149"/>
                  <a:gd name="connsiteY1076" fmla="*/ 895684 h 897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</a:cxnLst>
                <a:rect l="l" t="t" r="r" b="b"/>
                <a:pathLst>
                  <a:path w="566149" h="897329">
                    <a:moveTo>
                      <a:pt x="381959" y="366657"/>
                    </a:moveTo>
                    <a:cubicBezTo>
                      <a:pt x="381547" y="366246"/>
                      <a:pt x="380999" y="365697"/>
                      <a:pt x="380587" y="365286"/>
                    </a:cubicBezTo>
                    <a:cubicBezTo>
                      <a:pt x="374552" y="359251"/>
                      <a:pt x="368517" y="353079"/>
                      <a:pt x="362619" y="347044"/>
                    </a:cubicBezTo>
                    <a:cubicBezTo>
                      <a:pt x="359190" y="343615"/>
                      <a:pt x="355624" y="340323"/>
                      <a:pt x="352195" y="336894"/>
                    </a:cubicBezTo>
                    <a:cubicBezTo>
                      <a:pt x="345474" y="330447"/>
                      <a:pt x="338616" y="324001"/>
                      <a:pt x="331758" y="317691"/>
                    </a:cubicBezTo>
                    <a:cubicBezTo>
                      <a:pt x="331758" y="317691"/>
                      <a:pt x="331758" y="317691"/>
                      <a:pt x="331895" y="317691"/>
                    </a:cubicBezTo>
                    <a:cubicBezTo>
                      <a:pt x="331895" y="317691"/>
                      <a:pt x="331758" y="317554"/>
                      <a:pt x="331758" y="317554"/>
                    </a:cubicBezTo>
                    <a:cubicBezTo>
                      <a:pt x="331621" y="317417"/>
                      <a:pt x="331484" y="317417"/>
                      <a:pt x="331484" y="317280"/>
                    </a:cubicBezTo>
                    <a:cubicBezTo>
                      <a:pt x="331484" y="317280"/>
                      <a:pt x="331621" y="317417"/>
                      <a:pt x="331621" y="317417"/>
                    </a:cubicBezTo>
                    <a:cubicBezTo>
                      <a:pt x="327780" y="313988"/>
                      <a:pt x="323666" y="310833"/>
                      <a:pt x="319551" y="307679"/>
                    </a:cubicBezTo>
                    <a:cubicBezTo>
                      <a:pt x="319002" y="307404"/>
                      <a:pt x="318591" y="307130"/>
                      <a:pt x="318042" y="306856"/>
                    </a:cubicBezTo>
                    <a:cubicBezTo>
                      <a:pt x="318316" y="306993"/>
                      <a:pt x="318454" y="307130"/>
                      <a:pt x="318728" y="307130"/>
                    </a:cubicBezTo>
                    <a:cubicBezTo>
                      <a:pt x="317905" y="306582"/>
                      <a:pt x="316945" y="306170"/>
                      <a:pt x="315985" y="305896"/>
                    </a:cubicBezTo>
                    <a:cubicBezTo>
                      <a:pt x="315710" y="305896"/>
                      <a:pt x="315299" y="305758"/>
                      <a:pt x="315025" y="305758"/>
                    </a:cubicBezTo>
                    <a:cubicBezTo>
                      <a:pt x="314887" y="305758"/>
                      <a:pt x="314887" y="305758"/>
                      <a:pt x="314750" y="305758"/>
                    </a:cubicBezTo>
                    <a:cubicBezTo>
                      <a:pt x="314887" y="306444"/>
                      <a:pt x="314887" y="307130"/>
                      <a:pt x="315025" y="307953"/>
                    </a:cubicBezTo>
                    <a:cubicBezTo>
                      <a:pt x="315162" y="308364"/>
                      <a:pt x="315299" y="308913"/>
                      <a:pt x="315436" y="309325"/>
                    </a:cubicBezTo>
                    <a:cubicBezTo>
                      <a:pt x="315710" y="309873"/>
                      <a:pt x="315985" y="310422"/>
                      <a:pt x="316259" y="310970"/>
                    </a:cubicBezTo>
                    <a:cubicBezTo>
                      <a:pt x="316259" y="310696"/>
                      <a:pt x="316122" y="310559"/>
                      <a:pt x="315985" y="310285"/>
                    </a:cubicBezTo>
                    <a:cubicBezTo>
                      <a:pt x="316259" y="310696"/>
                      <a:pt x="316396" y="311108"/>
                      <a:pt x="316670" y="311519"/>
                    </a:cubicBezTo>
                    <a:cubicBezTo>
                      <a:pt x="317768" y="313302"/>
                      <a:pt x="319139" y="314811"/>
                      <a:pt x="320374" y="316457"/>
                    </a:cubicBezTo>
                    <a:cubicBezTo>
                      <a:pt x="320237" y="316320"/>
                      <a:pt x="320099" y="316183"/>
                      <a:pt x="319962" y="316045"/>
                    </a:cubicBezTo>
                    <a:cubicBezTo>
                      <a:pt x="325586" y="322355"/>
                      <a:pt x="331484" y="328115"/>
                      <a:pt x="337793" y="333739"/>
                    </a:cubicBezTo>
                    <a:cubicBezTo>
                      <a:pt x="337656" y="333602"/>
                      <a:pt x="337519" y="333465"/>
                      <a:pt x="337382" y="333328"/>
                    </a:cubicBezTo>
                    <a:cubicBezTo>
                      <a:pt x="347120" y="341831"/>
                      <a:pt x="357407" y="349787"/>
                      <a:pt x="367968" y="357331"/>
                    </a:cubicBezTo>
                    <a:cubicBezTo>
                      <a:pt x="372357" y="360348"/>
                      <a:pt x="377158" y="363503"/>
                      <a:pt x="381959" y="366657"/>
                    </a:cubicBezTo>
                    <a:close/>
                    <a:moveTo>
                      <a:pt x="391971" y="520551"/>
                    </a:moveTo>
                    <a:cubicBezTo>
                      <a:pt x="388817" y="514653"/>
                      <a:pt x="385662" y="508893"/>
                      <a:pt x="382233" y="503132"/>
                    </a:cubicBezTo>
                    <a:cubicBezTo>
                      <a:pt x="377158" y="494353"/>
                      <a:pt x="371397" y="485712"/>
                      <a:pt x="365774" y="477208"/>
                    </a:cubicBezTo>
                    <a:cubicBezTo>
                      <a:pt x="365911" y="477346"/>
                      <a:pt x="366048" y="477620"/>
                      <a:pt x="366185" y="477757"/>
                    </a:cubicBezTo>
                    <a:cubicBezTo>
                      <a:pt x="362893" y="472956"/>
                      <a:pt x="359739" y="468293"/>
                      <a:pt x="356310" y="463630"/>
                    </a:cubicBezTo>
                    <a:cubicBezTo>
                      <a:pt x="353978" y="460475"/>
                      <a:pt x="351509" y="457320"/>
                      <a:pt x="349177" y="454165"/>
                    </a:cubicBezTo>
                    <a:cubicBezTo>
                      <a:pt x="343554" y="446759"/>
                      <a:pt x="338067" y="439352"/>
                      <a:pt x="332444" y="432083"/>
                    </a:cubicBezTo>
                    <a:cubicBezTo>
                      <a:pt x="331621" y="430985"/>
                      <a:pt x="330798" y="429888"/>
                      <a:pt x="329838" y="428791"/>
                    </a:cubicBezTo>
                    <a:cubicBezTo>
                      <a:pt x="326957" y="425362"/>
                      <a:pt x="324077" y="421933"/>
                      <a:pt x="321197" y="418504"/>
                    </a:cubicBezTo>
                    <a:cubicBezTo>
                      <a:pt x="315025" y="411097"/>
                      <a:pt x="308990" y="403828"/>
                      <a:pt x="302680" y="396695"/>
                    </a:cubicBezTo>
                    <a:cubicBezTo>
                      <a:pt x="302817" y="396833"/>
                      <a:pt x="302954" y="396970"/>
                      <a:pt x="303092" y="397107"/>
                    </a:cubicBezTo>
                    <a:cubicBezTo>
                      <a:pt x="299663" y="393404"/>
                      <a:pt x="296371" y="389563"/>
                      <a:pt x="292805" y="385997"/>
                    </a:cubicBezTo>
                    <a:cubicBezTo>
                      <a:pt x="289650" y="382705"/>
                      <a:pt x="286495" y="379276"/>
                      <a:pt x="283203" y="376259"/>
                    </a:cubicBezTo>
                    <a:cubicBezTo>
                      <a:pt x="281695" y="375024"/>
                      <a:pt x="280186" y="373927"/>
                      <a:pt x="278540" y="372830"/>
                    </a:cubicBezTo>
                    <a:cubicBezTo>
                      <a:pt x="278540" y="372830"/>
                      <a:pt x="278540" y="372830"/>
                      <a:pt x="278540" y="372830"/>
                    </a:cubicBezTo>
                    <a:cubicBezTo>
                      <a:pt x="277031" y="371733"/>
                      <a:pt x="275522" y="370772"/>
                      <a:pt x="273877" y="369949"/>
                    </a:cubicBezTo>
                    <a:cubicBezTo>
                      <a:pt x="273465" y="369812"/>
                      <a:pt x="273054" y="369538"/>
                      <a:pt x="272642" y="369401"/>
                    </a:cubicBezTo>
                    <a:cubicBezTo>
                      <a:pt x="272642" y="369401"/>
                      <a:pt x="272642" y="369401"/>
                      <a:pt x="272642" y="369401"/>
                    </a:cubicBezTo>
                    <a:cubicBezTo>
                      <a:pt x="272368" y="369675"/>
                      <a:pt x="272231" y="369949"/>
                      <a:pt x="271956" y="370224"/>
                    </a:cubicBezTo>
                    <a:cubicBezTo>
                      <a:pt x="271819" y="370498"/>
                      <a:pt x="271682" y="370772"/>
                      <a:pt x="271545" y="370909"/>
                    </a:cubicBezTo>
                    <a:cubicBezTo>
                      <a:pt x="271408" y="371184"/>
                      <a:pt x="271408" y="371458"/>
                      <a:pt x="271271" y="371733"/>
                    </a:cubicBezTo>
                    <a:cubicBezTo>
                      <a:pt x="271271" y="372144"/>
                      <a:pt x="271271" y="372555"/>
                      <a:pt x="271133" y="372967"/>
                    </a:cubicBezTo>
                    <a:cubicBezTo>
                      <a:pt x="271133" y="373515"/>
                      <a:pt x="271271" y="374064"/>
                      <a:pt x="271271" y="374613"/>
                    </a:cubicBezTo>
                    <a:cubicBezTo>
                      <a:pt x="271271" y="374338"/>
                      <a:pt x="271271" y="374201"/>
                      <a:pt x="271271" y="373927"/>
                    </a:cubicBezTo>
                    <a:cubicBezTo>
                      <a:pt x="271408" y="374476"/>
                      <a:pt x="271408" y="374887"/>
                      <a:pt x="271545" y="375436"/>
                    </a:cubicBezTo>
                    <a:cubicBezTo>
                      <a:pt x="271819" y="376670"/>
                      <a:pt x="272231" y="377767"/>
                      <a:pt x="272642" y="379002"/>
                    </a:cubicBezTo>
                    <a:cubicBezTo>
                      <a:pt x="272642" y="379002"/>
                      <a:pt x="272642" y="379002"/>
                      <a:pt x="272642" y="379002"/>
                    </a:cubicBezTo>
                    <a:cubicBezTo>
                      <a:pt x="274562" y="384077"/>
                      <a:pt x="276757" y="389152"/>
                      <a:pt x="279089" y="394089"/>
                    </a:cubicBezTo>
                    <a:cubicBezTo>
                      <a:pt x="279089" y="393952"/>
                      <a:pt x="279089" y="393952"/>
                      <a:pt x="278951" y="393815"/>
                    </a:cubicBezTo>
                    <a:cubicBezTo>
                      <a:pt x="282655" y="401085"/>
                      <a:pt x="287044" y="408080"/>
                      <a:pt x="291570" y="414938"/>
                    </a:cubicBezTo>
                    <a:cubicBezTo>
                      <a:pt x="291570" y="414801"/>
                      <a:pt x="291433" y="414801"/>
                      <a:pt x="291433" y="414663"/>
                    </a:cubicBezTo>
                    <a:cubicBezTo>
                      <a:pt x="299388" y="426322"/>
                      <a:pt x="308304" y="437295"/>
                      <a:pt x="317493" y="447856"/>
                    </a:cubicBezTo>
                    <a:cubicBezTo>
                      <a:pt x="317493" y="447856"/>
                      <a:pt x="317493" y="447856"/>
                      <a:pt x="317493" y="447856"/>
                    </a:cubicBezTo>
                    <a:cubicBezTo>
                      <a:pt x="324763" y="456086"/>
                      <a:pt x="332170" y="464178"/>
                      <a:pt x="339988" y="471996"/>
                    </a:cubicBezTo>
                    <a:cubicBezTo>
                      <a:pt x="345748" y="477757"/>
                      <a:pt x="351372" y="483518"/>
                      <a:pt x="357133" y="489278"/>
                    </a:cubicBezTo>
                    <a:cubicBezTo>
                      <a:pt x="360150" y="492296"/>
                      <a:pt x="363305" y="495177"/>
                      <a:pt x="366460" y="498057"/>
                    </a:cubicBezTo>
                    <a:cubicBezTo>
                      <a:pt x="371397" y="502720"/>
                      <a:pt x="376472" y="507246"/>
                      <a:pt x="381410" y="511910"/>
                    </a:cubicBezTo>
                    <a:cubicBezTo>
                      <a:pt x="384976" y="514790"/>
                      <a:pt x="388405" y="517671"/>
                      <a:pt x="391971" y="520551"/>
                    </a:cubicBezTo>
                    <a:close/>
                    <a:moveTo>
                      <a:pt x="323528" y="592697"/>
                    </a:moveTo>
                    <a:cubicBezTo>
                      <a:pt x="324626" y="593932"/>
                      <a:pt x="325860" y="595029"/>
                      <a:pt x="326957" y="596126"/>
                    </a:cubicBezTo>
                    <a:cubicBezTo>
                      <a:pt x="325860" y="594206"/>
                      <a:pt x="324900" y="592148"/>
                      <a:pt x="323803" y="590228"/>
                    </a:cubicBezTo>
                    <a:cubicBezTo>
                      <a:pt x="320922" y="584742"/>
                      <a:pt x="318042" y="579255"/>
                      <a:pt x="315162" y="573906"/>
                    </a:cubicBezTo>
                    <a:cubicBezTo>
                      <a:pt x="314339" y="572260"/>
                      <a:pt x="313516" y="570615"/>
                      <a:pt x="312556" y="568968"/>
                    </a:cubicBezTo>
                    <a:cubicBezTo>
                      <a:pt x="312281" y="568283"/>
                      <a:pt x="312007" y="567734"/>
                      <a:pt x="311596" y="567048"/>
                    </a:cubicBezTo>
                    <a:cubicBezTo>
                      <a:pt x="301994" y="551686"/>
                      <a:pt x="292393" y="536325"/>
                      <a:pt x="282792" y="521100"/>
                    </a:cubicBezTo>
                    <a:cubicBezTo>
                      <a:pt x="273602" y="508344"/>
                      <a:pt x="264138" y="495725"/>
                      <a:pt x="254811" y="483106"/>
                    </a:cubicBezTo>
                    <a:cubicBezTo>
                      <a:pt x="253988" y="481872"/>
                      <a:pt x="252891" y="480775"/>
                      <a:pt x="252068" y="479677"/>
                    </a:cubicBezTo>
                    <a:cubicBezTo>
                      <a:pt x="248776" y="475700"/>
                      <a:pt x="245622" y="471722"/>
                      <a:pt x="242330" y="467745"/>
                    </a:cubicBezTo>
                    <a:cubicBezTo>
                      <a:pt x="236020" y="460063"/>
                      <a:pt x="229848" y="452382"/>
                      <a:pt x="223402" y="444839"/>
                    </a:cubicBezTo>
                    <a:cubicBezTo>
                      <a:pt x="223402" y="444839"/>
                      <a:pt x="223539" y="444976"/>
                      <a:pt x="223539" y="444976"/>
                    </a:cubicBezTo>
                    <a:cubicBezTo>
                      <a:pt x="223402" y="444839"/>
                      <a:pt x="223265" y="444701"/>
                      <a:pt x="223127" y="444564"/>
                    </a:cubicBezTo>
                    <a:cubicBezTo>
                      <a:pt x="223127" y="444564"/>
                      <a:pt x="223127" y="444564"/>
                      <a:pt x="223127" y="444427"/>
                    </a:cubicBezTo>
                    <a:cubicBezTo>
                      <a:pt x="223127" y="444427"/>
                      <a:pt x="223127" y="444427"/>
                      <a:pt x="223127" y="444427"/>
                    </a:cubicBezTo>
                    <a:cubicBezTo>
                      <a:pt x="218875" y="439764"/>
                      <a:pt x="214349" y="435375"/>
                      <a:pt x="209823" y="430985"/>
                    </a:cubicBezTo>
                    <a:cubicBezTo>
                      <a:pt x="209823" y="430985"/>
                      <a:pt x="209823" y="430985"/>
                      <a:pt x="209960" y="430985"/>
                    </a:cubicBezTo>
                    <a:cubicBezTo>
                      <a:pt x="209274" y="430300"/>
                      <a:pt x="208588" y="429751"/>
                      <a:pt x="207765" y="429202"/>
                    </a:cubicBezTo>
                    <a:cubicBezTo>
                      <a:pt x="207217" y="428928"/>
                      <a:pt x="206805" y="428654"/>
                      <a:pt x="206394" y="428242"/>
                    </a:cubicBezTo>
                    <a:cubicBezTo>
                      <a:pt x="205982" y="428105"/>
                      <a:pt x="205708" y="427968"/>
                      <a:pt x="205297" y="427831"/>
                    </a:cubicBezTo>
                    <a:cubicBezTo>
                      <a:pt x="205159" y="427831"/>
                      <a:pt x="205022" y="427694"/>
                      <a:pt x="204885" y="427694"/>
                    </a:cubicBezTo>
                    <a:cubicBezTo>
                      <a:pt x="204748" y="427694"/>
                      <a:pt x="204611" y="427694"/>
                      <a:pt x="204474" y="427694"/>
                    </a:cubicBezTo>
                    <a:cubicBezTo>
                      <a:pt x="204199" y="427831"/>
                      <a:pt x="203788" y="427831"/>
                      <a:pt x="203513" y="427968"/>
                    </a:cubicBezTo>
                    <a:cubicBezTo>
                      <a:pt x="203102" y="428105"/>
                      <a:pt x="202828" y="428242"/>
                      <a:pt x="202416" y="428379"/>
                    </a:cubicBezTo>
                    <a:cubicBezTo>
                      <a:pt x="202828" y="431397"/>
                      <a:pt x="203239" y="434414"/>
                      <a:pt x="203788" y="437432"/>
                    </a:cubicBezTo>
                    <a:cubicBezTo>
                      <a:pt x="203788" y="437432"/>
                      <a:pt x="203788" y="437432"/>
                      <a:pt x="203788" y="437432"/>
                    </a:cubicBezTo>
                    <a:cubicBezTo>
                      <a:pt x="204062" y="438941"/>
                      <a:pt x="204474" y="440313"/>
                      <a:pt x="205022" y="441821"/>
                    </a:cubicBezTo>
                    <a:cubicBezTo>
                      <a:pt x="205022" y="441821"/>
                      <a:pt x="205022" y="441684"/>
                      <a:pt x="205022" y="441684"/>
                    </a:cubicBezTo>
                    <a:cubicBezTo>
                      <a:pt x="205845" y="443604"/>
                      <a:pt x="206668" y="445524"/>
                      <a:pt x="207491" y="447307"/>
                    </a:cubicBezTo>
                    <a:cubicBezTo>
                      <a:pt x="207491" y="447307"/>
                      <a:pt x="207491" y="447171"/>
                      <a:pt x="207354" y="447171"/>
                    </a:cubicBezTo>
                    <a:cubicBezTo>
                      <a:pt x="209686" y="451834"/>
                      <a:pt x="212429" y="456223"/>
                      <a:pt x="215172" y="460612"/>
                    </a:cubicBezTo>
                    <a:cubicBezTo>
                      <a:pt x="218052" y="465138"/>
                      <a:pt x="221070" y="469802"/>
                      <a:pt x="224087" y="474191"/>
                    </a:cubicBezTo>
                    <a:cubicBezTo>
                      <a:pt x="224087" y="474191"/>
                      <a:pt x="224087" y="474191"/>
                      <a:pt x="223950" y="474054"/>
                    </a:cubicBezTo>
                    <a:cubicBezTo>
                      <a:pt x="227791" y="479677"/>
                      <a:pt x="231768" y="485164"/>
                      <a:pt x="235746" y="490787"/>
                    </a:cubicBezTo>
                    <a:cubicBezTo>
                      <a:pt x="238352" y="494353"/>
                      <a:pt x="240821" y="497920"/>
                      <a:pt x="243564" y="501349"/>
                    </a:cubicBezTo>
                    <a:cubicBezTo>
                      <a:pt x="246445" y="505052"/>
                      <a:pt x="249325" y="508618"/>
                      <a:pt x="252205" y="512322"/>
                    </a:cubicBezTo>
                    <a:cubicBezTo>
                      <a:pt x="256457" y="517671"/>
                      <a:pt x="260572" y="523020"/>
                      <a:pt x="264824" y="528506"/>
                    </a:cubicBezTo>
                    <a:cubicBezTo>
                      <a:pt x="266333" y="530426"/>
                      <a:pt x="267842" y="532210"/>
                      <a:pt x="269350" y="534130"/>
                    </a:cubicBezTo>
                    <a:cubicBezTo>
                      <a:pt x="269762" y="534678"/>
                      <a:pt x="270173" y="535227"/>
                      <a:pt x="270585" y="535639"/>
                    </a:cubicBezTo>
                    <a:cubicBezTo>
                      <a:pt x="270585" y="535639"/>
                      <a:pt x="270448" y="535501"/>
                      <a:pt x="270448" y="535501"/>
                    </a:cubicBezTo>
                    <a:cubicBezTo>
                      <a:pt x="279363" y="545651"/>
                      <a:pt x="288416" y="555801"/>
                      <a:pt x="297331" y="565951"/>
                    </a:cubicBezTo>
                    <a:cubicBezTo>
                      <a:pt x="297331" y="565951"/>
                      <a:pt x="297331" y="565814"/>
                      <a:pt x="297194" y="565814"/>
                    </a:cubicBezTo>
                    <a:cubicBezTo>
                      <a:pt x="297605" y="566225"/>
                      <a:pt x="297880" y="566637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428" y="567322"/>
                      <a:pt x="298565" y="567460"/>
                      <a:pt x="298703" y="567597"/>
                    </a:cubicBezTo>
                    <a:cubicBezTo>
                      <a:pt x="298565" y="567460"/>
                      <a:pt x="298428" y="567322"/>
                      <a:pt x="298428" y="567322"/>
                    </a:cubicBezTo>
                    <a:cubicBezTo>
                      <a:pt x="298428" y="567322"/>
                      <a:pt x="298428" y="567322"/>
                      <a:pt x="298565" y="567460"/>
                    </a:cubicBezTo>
                    <a:cubicBezTo>
                      <a:pt x="306932" y="575964"/>
                      <a:pt x="315162" y="584331"/>
                      <a:pt x="323528" y="592697"/>
                    </a:cubicBezTo>
                    <a:close/>
                    <a:moveTo>
                      <a:pt x="278814" y="681577"/>
                    </a:moveTo>
                    <a:cubicBezTo>
                      <a:pt x="272368" y="664980"/>
                      <a:pt x="265235" y="648796"/>
                      <a:pt x="257280" y="632885"/>
                    </a:cubicBezTo>
                    <a:cubicBezTo>
                      <a:pt x="251794" y="622050"/>
                      <a:pt x="245896" y="611351"/>
                      <a:pt x="239861" y="600790"/>
                    </a:cubicBezTo>
                    <a:cubicBezTo>
                      <a:pt x="237529" y="596675"/>
                      <a:pt x="235197" y="592697"/>
                      <a:pt x="232729" y="588719"/>
                    </a:cubicBezTo>
                    <a:cubicBezTo>
                      <a:pt x="226556" y="578707"/>
                      <a:pt x="220521" y="568831"/>
                      <a:pt x="214349" y="558819"/>
                    </a:cubicBezTo>
                    <a:cubicBezTo>
                      <a:pt x="210920" y="553058"/>
                      <a:pt x="207217" y="547571"/>
                      <a:pt x="203513" y="541948"/>
                    </a:cubicBezTo>
                    <a:cubicBezTo>
                      <a:pt x="196793" y="531798"/>
                      <a:pt x="190346" y="521785"/>
                      <a:pt x="183488" y="511636"/>
                    </a:cubicBezTo>
                    <a:cubicBezTo>
                      <a:pt x="183625" y="511910"/>
                      <a:pt x="183762" y="512047"/>
                      <a:pt x="183900" y="512322"/>
                    </a:cubicBezTo>
                    <a:cubicBezTo>
                      <a:pt x="181705" y="509029"/>
                      <a:pt x="179373" y="505738"/>
                      <a:pt x="177042" y="502583"/>
                    </a:cubicBezTo>
                    <a:cubicBezTo>
                      <a:pt x="174436" y="499154"/>
                      <a:pt x="172104" y="495451"/>
                      <a:pt x="169361" y="492159"/>
                    </a:cubicBezTo>
                    <a:cubicBezTo>
                      <a:pt x="169498" y="492433"/>
                      <a:pt x="169635" y="492570"/>
                      <a:pt x="169772" y="492707"/>
                    </a:cubicBezTo>
                    <a:cubicBezTo>
                      <a:pt x="168812" y="491610"/>
                      <a:pt x="167852" y="490650"/>
                      <a:pt x="166892" y="489690"/>
                    </a:cubicBezTo>
                    <a:cubicBezTo>
                      <a:pt x="167029" y="489827"/>
                      <a:pt x="167166" y="489964"/>
                      <a:pt x="167303" y="490101"/>
                    </a:cubicBezTo>
                    <a:cubicBezTo>
                      <a:pt x="166480" y="489278"/>
                      <a:pt x="165520" y="488455"/>
                      <a:pt x="164286" y="487770"/>
                    </a:cubicBezTo>
                    <a:cubicBezTo>
                      <a:pt x="164423" y="487907"/>
                      <a:pt x="164560" y="487907"/>
                      <a:pt x="164560" y="488044"/>
                    </a:cubicBezTo>
                    <a:cubicBezTo>
                      <a:pt x="164423" y="487907"/>
                      <a:pt x="164149" y="487907"/>
                      <a:pt x="164011" y="487770"/>
                    </a:cubicBezTo>
                    <a:cubicBezTo>
                      <a:pt x="164011" y="487907"/>
                      <a:pt x="164011" y="488044"/>
                      <a:pt x="164011" y="488181"/>
                    </a:cubicBezTo>
                    <a:cubicBezTo>
                      <a:pt x="164011" y="488044"/>
                      <a:pt x="164011" y="488044"/>
                      <a:pt x="164011" y="487907"/>
                    </a:cubicBezTo>
                    <a:cubicBezTo>
                      <a:pt x="163874" y="489416"/>
                      <a:pt x="163874" y="490787"/>
                      <a:pt x="164011" y="492296"/>
                    </a:cubicBezTo>
                    <a:cubicBezTo>
                      <a:pt x="164011" y="492022"/>
                      <a:pt x="164011" y="491884"/>
                      <a:pt x="164011" y="491610"/>
                    </a:cubicBezTo>
                    <a:cubicBezTo>
                      <a:pt x="164149" y="492296"/>
                      <a:pt x="164286" y="493119"/>
                      <a:pt x="164423" y="493805"/>
                    </a:cubicBezTo>
                    <a:cubicBezTo>
                      <a:pt x="164423" y="493530"/>
                      <a:pt x="164286" y="493393"/>
                      <a:pt x="164286" y="493119"/>
                    </a:cubicBezTo>
                    <a:cubicBezTo>
                      <a:pt x="164834" y="495313"/>
                      <a:pt x="165383" y="497508"/>
                      <a:pt x="166069" y="499703"/>
                    </a:cubicBezTo>
                    <a:cubicBezTo>
                      <a:pt x="168949" y="507658"/>
                      <a:pt x="172790" y="515339"/>
                      <a:pt x="176493" y="522883"/>
                    </a:cubicBezTo>
                    <a:cubicBezTo>
                      <a:pt x="176356" y="522609"/>
                      <a:pt x="176219" y="522471"/>
                      <a:pt x="176219" y="522334"/>
                    </a:cubicBezTo>
                    <a:cubicBezTo>
                      <a:pt x="179922" y="529603"/>
                      <a:pt x="184037" y="536736"/>
                      <a:pt x="188289" y="543731"/>
                    </a:cubicBezTo>
                    <a:cubicBezTo>
                      <a:pt x="190620" y="547709"/>
                      <a:pt x="192952" y="551823"/>
                      <a:pt x="195558" y="555664"/>
                    </a:cubicBezTo>
                    <a:cubicBezTo>
                      <a:pt x="199810" y="562248"/>
                      <a:pt x="204199" y="568831"/>
                      <a:pt x="208451" y="575415"/>
                    </a:cubicBezTo>
                    <a:cubicBezTo>
                      <a:pt x="214898" y="585153"/>
                      <a:pt x="221207" y="594892"/>
                      <a:pt x="227654" y="604767"/>
                    </a:cubicBezTo>
                    <a:cubicBezTo>
                      <a:pt x="234786" y="615740"/>
                      <a:pt x="241918" y="626576"/>
                      <a:pt x="249051" y="637411"/>
                    </a:cubicBezTo>
                    <a:cubicBezTo>
                      <a:pt x="256732" y="649070"/>
                      <a:pt x="264413" y="660591"/>
                      <a:pt x="271956" y="672250"/>
                    </a:cubicBezTo>
                    <a:cubicBezTo>
                      <a:pt x="271956" y="672250"/>
                      <a:pt x="271956" y="672113"/>
                      <a:pt x="271819" y="672113"/>
                    </a:cubicBezTo>
                    <a:cubicBezTo>
                      <a:pt x="271956" y="672250"/>
                      <a:pt x="272093" y="672387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4562" y="675679"/>
                      <a:pt x="276620" y="678559"/>
                      <a:pt x="278814" y="681577"/>
                    </a:cubicBezTo>
                    <a:close/>
                    <a:moveTo>
                      <a:pt x="70605" y="666763"/>
                    </a:moveTo>
                    <a:cubicBezTo>
                      <a:pt x="75406" y="675542"/>
                      <a:pt x="80207" y="684183"/>
                      <a:pt x="85007" y="692961"/>
                    </a:cubicBezTo>
                    <a:cubicBezTo>
                      <a:pt x="92140" y="705991"/>
                      <a:pt x="99683" y="718747"/>
                      <a:pt x="106953" y="731640"/>
                    </a:cubicBezTo>
                    <a:cubicBezTo>
                      <a:pt x="114222" y="744396"/>
                      <a:pt x="121629" y="757289"/>
                      <a:pt x="128761" y="770045"/>
                    </a:cubicBezTo>
                    <a:cubicBezTo>
                      <a:pt x="131367" y="774708"/>
                      <a:pt x="134111" y="779372"/>
                      <a:pt x="136717" y="784035"/>
                    </a:cubicBezTo>
                    <a:cubicBezTo>
                      <a:pt x="135482" y="770182"/>
                      <a:pt x="133699" y="756466"/>
                      <a:pt x="130956" y="742887"/>
                    </a:cubicBezTo>
                    <a:cubicBezTo>
                      <a:pt x="127938" y="728349"/>
                      <a:pt x="124098" y="714084"/>
                      <a:pt x="119297" y="699956"/>
                    </a:cubicBezTo>
                    <a:cubicBezTo>
                      <a:pt x="119297" y="700093"/>
                      <a:pt x="119434" y="700368"/>
                      <a:pt x="119434" y="700505"/>
                    </a:cubicBezTo>
                    <a:cubicBezTo>
                      <a:pt x="113674" y="684183"/>
                      <a:pt x="106679" y="668409"/>
                      <a:pt x="98860" y="653047"/>
                    </a:cubicBezTo>
                    <a:cubicBezTo>
                      <a:pt x="95431" y="646189"/>
                      <a:pt x="91728" y="639469"/>
                      <a:pt x="87888" y="632748"/>
                    </a:cubicBezTo>
                    <a:cubicBezTo>
                      <a:pt x="85556" y="628633"/>
                      <a:pt x="83087" y="624381"/>
                      <a:pt x="80618" y="620266"/>
                    </a:cubicBezTo>
                    <a:cubicBezTo>
                      <a:pt x="76503" y="613683"/>
                      <a:pt x="72526" y="606962"/>
                      <a:pt x="68411" y="600378"/>
                    </a:cubicBezTo>
                    <a:cubicBezTo>
                      <a:pt x="66079" y="596675"/>
                      <a:pt x="63747" y="592971"/>
                      <a:pt x="61416" y="589268"/>
                    </a:cubicBezTo>
                    <a:cubicBezTo>
                      <a:pt x="57850" y="583782"/>
                      <a:pt x="54283" y="578432"/>
                      <a:pt x="50717" y="572946"/>
                    </a:cubicBezTo>
                    <a:cubicBezTo>
                      <a:pt x="48111" y="569106"/>
                      <a:pt x="45642" y="565265"/>
                      <a:pt x="42762" y="561699"/>
                    </a:cubicBezTo>
                    <a:cubicBezTo>
                      <a:pt x="40705" y="559504"/>
                      <a:pt x="38510" y="557310"/>
                      <a:pt x="36315" y="555252"/>
                    </a:cubicBezTo>
                    <a:cubicBezTo>
                      <a:pt x="36315" y="555252"/>
                      <a:pt x="36315" y="555252"/>
                      <a:pt x="36315" y="555252"/>
                    </a:cubicBezTo>
                    <a:cubicBezTo>
                      <a:pt x="36315" y="555252"/>
                      <a:pt x="36178" y="555115"/>
                      <a:pt x="36178" y="555115"/>
                    </a:cubicBezTo>
                    <a:cubicBezTo>
                      <a:pt x="36041" y="555115"/>
                      <a:pt x="36041" y="554978"/>
                      <a:pt x="35904" y="554978"/>
                    </a:cubicBezTo>
                    <a:cubicBezTo>
                      <a:pt x="35904" y="554978"/>
                      <a:pt x="35904" y="554978"/>
                      <a:pt x="35904" y="554978"/>
                    </a:cubicBezTo>
                    <a:cubicBezTo>
                      <a:pt x="35218" y="554429"/>
                      <a:pt x="34532" y="553881"/>
                      <a:pt x="33847" y="553470"/>
                    </a:cubicBezTo>
                    <a:cubicBezTo>
                      <a:pt x="33435" y="553332"/>
                      <a:pt x="33161" y="553058"/>
                      <a:pt x="32749" y="552921"/>
                    </a:cubicBezTo>
                    <a:cubicBezTo>
                      <a:pt x="32749" y="552921"/>
                      <a:pt x="32612" y="552921"/>
                      <a:pt x="32612" y="552921"/>
                    </a:cubicBezTo>
                    <a:cubicBezTo>
                      <a:pt x="32475" y="553058"/>
                      <a:pt x="32338" y="553058"/>
                      <a:pt x="32201" y="553195"/>
                    </a:cubicBezTo>
                    <a:cubicBezTo>
                      <a:pt x="31926" y="553332"/>
                      <a:pt x="31789" y="553606"/>
                      <a:pt x="31515" y="553744"/>
                    </a:cubicBezTo>
                    <a:cubicBezTo>
                      <a:pt x="31241" y="554018"/>
                      <a:pt x="30966" y="554429"/>
                      <a:pt x="30692" y="554704"/>
                    </a:cubicBezTo>
                    <a:cubicBezTo>
                      <a:pt x="30418" y="554978"/>
                      <a:pt x="30280" y="555390"/>
                      <a:pt x="30006" y="555801"/>
                    </a:cubicBezTo>
                    <a:cubicBezTo>
                      <a:pt x="30006" y="555664"/>
                      <a:pt x="30143" y="555527"/>
                      <a:pt x="30280" y="555390"/>
                    </a:cubicBezTo>
                    <a:cubicBezTo>
                      <a:pt x="30143" y="555664"/>
                      <a:pt x="30006" y="556075"/>
                      <a:pt x="29732" y="556487"/>
                    </a:cubicBezTo>
                    <a:cubicBezTo>
                      <a:pt x="29595" y="557035"/>
                      <a:pt x="29457" y="557447"/>
                      <a:pt x="29320" y="557858"/>
                    </a:cubicBezTo>
                    <a:cubicBezTo>
                      <a:pt x="29183" y="558270"/>
                      <a:pt x="29183" y="558681"/>
                      <a:pt x="29046" y="559230"/>
                    </a:cubicBezTo>
                    <a:cubicBezTo>
                      <a:pt x="29046" y="559093"/>
                      <a:pt x="29046" y="558956"/>
                      <a:pt x="29046" y="558956"/>
                    </a:cubicBezTo>
                    <a:cubicBezTo>
                      <a:pt x="29046" y="559093"/>
                      <a:pt x="29046" y="559230"/>
                      <a:pt x="29046" y="559367"/>
                    </a:cubicBezTo>
                    <a:cubicBezTo>
                      <a:pt x="29046" y="559367"/>
                      <a:pt x="29046" y="559504"/>
                      <a:pt x="29046" y="559504"/>
                    </a:cubicBezTo>
                    <a:cubicBezTo>
                      <a:pt x="29046" y="559504"/>
                      <a:pt x="29046" y="559367"/>
                      <a:pt x="29046" y="559367"/>
                    </a:cubicBezTo>
                    <a:cubicBezTo>
                      <a:pt x="29046" y="560464"/>
                      <a:pt x="29046" y="561425"/>
                      <a:pt x="29046" y="562522"/>
                    </a:cubicBezTo>
                    <a:cubicBezTo>
                      <a:pt x="29046" y="562522"/>
                      <a:pt x="29046" y="562522"/>
                      <a:pt x="29046" y="562385"/>
                    </a:cubicBezTo>
                    <a:cubicBezTo>
                      <a:pt x="29320" y="564442"/>
                      <a:pt x="29595" y="566362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557"/>
                      <a:pt x="30006" y="568557"/>
                      <a:pt x="30006" y="568694"/>
                    </a:cubicBezTo>
                    <a:cubicBezTo>
                      <a:pt x="30006" y="568694"/>
                      <a:pt x="30006" y="568557"/>
                      <a:pt x="30006" y="568557"/>
                    </a:cubicBezTo>
                    <a:cubicBezTo>
                      <a:pt x="30966" y="573220"/>
                      <a:pt x="31926" y="577747"/>
                      <a:pt x="33024" y="582273"/>
                    </a:cubicBezTo>
                    <a:cubicBezTo>
                      <a:pt x="34121" y="586388"/>
                      <a:pt x="35492" y="590503"/>
                      <a:pt x="36864" y="594618"/>
                    </a:cubicBezTo>
                    <a:cubicBezTo>
                      <a:pt x="36864" y="594480"/>
                      <a:pt x="36727" y="594206"/>
                      <a:pt x="36727" y="594069"/>
                    </a:cubicBezTo>
                    <a:cubicBezTo>
                      <a:pt x="39882" y="602847"/>
                      <a:pt x="43173" y="611625"/>
                      <a:pt x="46877" y="620129"/>
                    </a:cubicBezTo>
                    <a:cubicBezTo>
                      <a:pt x="50854" y="629319"/>
                      <a:pt x="55381" y="638371"/>
                      <a:pt x="59907" y="647287"/>
                    </a:cubicBezTo>
                    <a:cubicBezTo>
                      <a:pt x="59770" y="647150"/>
                      <a:pt x="59770" y="647012"/>
                      <a:pt x="59633" y="646875"/>
                    </a:cubicBezTo>
                    <a:cubicBezTo>
                      <a:pt x="63062" y="653459"/>
                      <a:pt x="66902" y="660043"/>
                      <a:pt x="70605" y="666763"/>
                    </a:cubicBezTo>
                    <a:close/>
                    <a:moveTo>
                      <a:pt x="106267" y="895684"/>
                    </a:moveTo>
                    <a:cubicBezTo>
                      <a:pt x="104621" y="895272"/>
                      <a:pt x="103387" y="894723"/>
                      <a:pt x="101741" y="894312"/>
                    </a:cubicBezTo>
                    <a:cubicBezTo>
                      <a:pt x="100369" y="893763"/>
                      <a:pt x="98998" y="892941"/>
                      <a:pt x="97763" y="892255"/>
                    </a:cubicBezTo>
                    <a:cubicBezTo>
                      <a:pt x="95157" y="890746"/>
                      <a:pt x="92688" y="888551"/>
                      <a:pt x="90494" y="886631"/>
                    </a:cubicBezTo>
                    <a:cubicBezTo>
                      <a:pt x="83224" y="880047"/>
                      <a:pt x="77326" y="872229"/>
                      <a:pt x="71703" y="864274"/>
                    </a:cubicBezTo>
                    <a:cubicBezTo>
                      <a:pt x="60593" y="848500"/>
                      <a:pt x="51677" y="831219"/>
                      <a:pt x="43722" y="813662"/>
                    </a:cubicBezTo>
                    <a:cubicBezTo>
                      <a:pt x="37138" y="798986"/>
                      <a:pt x="31652" y="784035"/>
                      <a:pt x="26577" y="768811"/>
                    </a:cubicBezTo>
                    <a:cubicBezTo>
                      <a:pt x="24383" y="762227"/>
                      <a:pt x="22599" y="755506"/>
                      <a:pt x="20816" y="748923"/>
                    </a:cubicBezTo>
                    <a:cubicBezTo>
                      <a:pt x="18759" y="741516"/>
                      <a:pt x="16702" y="734246"/>
                      <a:pt x="14644" y="726840"/>
                    </a:cubicBezTo>
                    <a:cubicBezTo>
                      <a:pt x="14370" y="725879"/>
                      <a:pt x="14233" y="724920"/>
                      <a:pt x="13958" y="724096"/>
                    </a:cubicBezTo>
                    <a:cubicBezTo>
                      <a:pt x="13135" y="720530"/>
                      <a:pt x="12312" y="716964"/>
                      <a:pt x="11627" y="713261"/>
                    </a:cubicBezTo>
                    <a:cubicBezTo>
                      <a:pt x="9844" y="705443"/>
                      <a:pt x="8198" y="697624"/>
                      <a:pt x="6415" y="689669"/>
                    </a:cubicBezTo>
                    <a:cubicBezTo>
                      <a:pt x="5592" y="686240"/>
                      <a:pt x="5043" y="682811"/>
                      <a:pt x="4494" y="679382"/>
                    </a:cubicBezTo>
                    <a:cubicBezTo>
                      <a:pt x="2848" y="669781"/>
                      <a:pt x="1614" y="660180"/>
                      <a:pt x="791" y="650579"/>
                    </a:cubicBezTo>
                    <a:cubicBezTo>
                      <a:pt x="-581" y="634119"/>
                      <a:pt x="-306" y="617386"/>
                      <a:pt x="2711" y="601064"/>
                    </a:cubicBezTo>
                    <a:cubicBezTo>
                      <a:pt x="3809" y="595166"/>
                      <a:pt x="5454" y="589268"/>
                      <a:pt x="8060" y="583782"/>
                    </a:cubicBezTo>
                    <a:cubicBezTo>
                      <a:pt x="9158" y="581313"/>
                      <a:pt x="10529" y="579118"/>
                      <a:pt x="11901" y="576787"/>
                    </a:cubicBezTo>
                    <a:cubicBezTo>
                      <a:pt x="12861" y="575278"/>
                      <a:pt x="13958" y="574044"/>
                      <a:pt x="15330" y="572946"/>
                    </a:cubicBezTo>
                    <a:cubicBezTo>
                      <a:pt x="16839" y="571849"/>
                      <a:pt x="19033" y="572123"/>
                      <a:pt x="20131" y="573495"/>
                    </a:cubicBezTo>
                    <a:cubicBezTo>
                      <a:pt x="21228" y="575003"/>
                      <a:pt x="21091" y="577198"/>
                      <a:pt x="19582" y="578295"/>
                    </a:cubicBezTo>
                    <a:cubicBezTo>
                      <a:pt x="19445" y="578295"/>
                      <a:pt x="19445" y="578432"/>
                      <a:pt x="19308" y="578570"/>
                    </a:cubicBezTo>
                    <a:cubicBezTo>
                      <a:pt x="19445" y="578432"/>
                      <a:pt x="19582" y="578295"/>
                      <a:pt x="19582" y="578295"/>
                    </a:cubicBezTo>
                    <a:cubicBezTo>
                      <a:pt x="19170" y="578707"/>
                      <a:pt x="18896" y="578981"/>
                      <a:pt x="18485" y="579393"/>
                    </a:cubicBezTo>
                    <a:cubicBezTo>
                      <a:pt x="18210" y="579667"/>
                      <a:pt x="17936" y="580078"/>
                      <a:pt x="17662" y="580490"/>
                    </a:cubicBezTo>
                    <a:cubicBezTo>
                      <a:pt x="17662" y="580490"/>
                      <a:pt x="17799" y="580353"/>
                      <a:pt x="17799" y="580353"/>
                    </a:cubicBezTo>
                    <a:cubicBezTo>
                      <a:pt x="16839" y="581861"/>
                      <a:pt x="16016" y="583370"/>
                      <a:pt x="15193" y="584879"/>
                    </a:cubicBezTo>
                    <a:cubicBezTo>
                      <a:pt x="15193" y="584879"/>
                      <a:pt x="15193" y="584879"/>
                      <a:pt x="15193" y="584879"/>
                    </a:cubicBezTo>
                    <a:cubicBezTo>
                      <a:pt x="14233" y="586662"/>
                      <a:pt x="13547" y="588445"/>
                      <a:pt x="12724" y="590365"/>
                    </a:cubicBezTo>
                    <a:cubicBezTo>
                      <a:pt x="12724" y="590228"/>
                      <a:pt x="12861" y="590091"/>
                      <a:pt x="12861" y="589954"/>
                    </a:cubicBezTo>
                    <a:cubicBezTo>
                      <a:pt x="11627" y="593383"/>
                      <a:pt x="10804" y="596812"/>
                      <a:pt x="9981" y="600241"/>
                    </a:cubicBezTo>
                    <a:cubicBezTo>
                      <a:pt x="9981" y="600241"/>
                      <a:pt x="9981" y="600241"/>
                      <a:pt x="9981" y="600241"/>
                    </a:cubicBezTo>
                    <a:cubicBezTo>
                      <a:pt x="9981" y="600241"/>
                      <a:pt x="9981" y="600378"/>
                      <a:pt x="9981" y="600378"/>
                    </a:cubicBezTo>
                    <a:cubicBezTo>
                      <a:pt x="9981" y="600515"/>
                      <a:pt x="9981" y="600652"/>
                      <a:pt x="9844" y="600652"/>
                    </a:cubicBezTo>
                    <a:cubicBezTo>
                      <a:pt x="9844" y="600652"/>
                      <a:pt x="9844" y="600515"/>
                      <a:pt x="9844" y="600515"/>
                    </a:cubicBezTo>
                    <a:cubicBezTo>
                      <a:pt x="8609" y="606825"/>
                      <a:pt x="7786" y="613271"/>
                      <a:pt x="7375" y="619718"/>
                    </a:cubicBezTo>
                    <a:cubicBezTo>
                      <a:pt x="7375" y="619580"/>
                      <a:pt x="7375" y="619443"/>
                      <a:pt x="7375" y="619306"/>
                    </a:cubicBezTo>
                    <a:cubicBezTo>
                      <a:pt x="6963" y="627810"/>
                      <a:pt x="6963" y="636314"/>
                      <a:pt x="7512" y="644818"/>
                    </a:cubicBezTo>
                    <a:cubicBezTo>
                      <a:pt x="7512" y="644818"/>
                      <a:pt x="7512" y="644681"/>
                      <a:pt x="7512" y="644681"/>
                    </a:cubicBezTo>
                    <a:cubicBezTo>
                      <a:pt x="8060" y="651676"/>
                      <a:pt x="8746" y="658671"/>
                      <a:pt x="9706" y="665666"/>
                    </a:cubicBezTo>
                    <a:cubicBezTo>
                      <a:pt x="10667" y="672524"/>
                      <a:pt x="11901" y="679382"/>
                      <a:pt x="13135" y="686240"/>
                    </a:cubicBezTo>
                    <a:cubicBezTo>
                      <a:pt x="13135" y="686240"/>
                      <a:pt x="13135" y="686103"/>
                      <a:pt x="13135" y="686103"/>
                    </a:cubicBezTo>
                    <a:cubicBezTo>
                      <a:pt x="13135" y="686240"/>
                      <a:pt x="13135" y="686377"/>
                      <a:pt x="13273" y="686515"/>
                    </a:cubicBezTo>
                    <a:cubicBezTo>
                      <a:pt x="13273" y="686515"/>
                      <a:pt x="13273" y="686515"/>
                      <a:pt x="13273" y="686652"/>
                    </a:cubicBezTo>
                    <a:cubicBezTo>
                      <a:pt x="13273" y="686652"/>
                      <a:pt x="13273" y="686652"/>
                      <a:pt x="13273" y="686652"/>
                    </a:cubicBezTo>
                    <a:cubicBezTo>
                      <a:pt x="14781" y="693235"/>
                      <a:pt x="16290" y="699956"/>
                      <a:pt x="17799" y="706540"/>
                    </a:cubicBezTo>
                    <a:cubicBezTo>
                      <a:pt x="18759" y="710792"/>
                      <a:pt x="19719" y="715044"/>
                      <a:pt x="20679" y="719296"/>
                    </a:cubicBezTo>
                    <a:cubicBezTo>
                      <a:pt x="21091" y="721079"/>
                      <a:pt x="21365" y="722725"/>
                      <a:pt x="21776" y="724508"/>
                    </a:cubicBezTo>
                    <a:cubicBezTo>
                      <a:pt x="23971" y="732052"/>
                      <a:pt x="26166" y="739595"/>
                      <a:pt x="28223" y="747139"/>
                    </a:cubicBezTo>
                    <a:cubicBezTo>
                      <a:pt x="29457" y="751391"/>
                      <a:pt x="30555" y="755506"/>
                      <a:pt x="31789" y="759758"/>
                    </a:cubicBezTo>
                    <a:cubicBezTo>
                      <a:pt x="33161" y="764696"/>
                      <a:pt x="34807" y="769359"/>
                      <a:pt x="36453" y="774160"/>
                    </a:cubicBezTo>
                    <a:cubicBezTo>
                      <a:pt x="36453" y="774023"/>
                      <a:pt x="36315" y="774023"/>
                      <a:pt x="36315" y="773885"/>
                    </a:cubicBezTo>
                    <a:cubicBezTo>
                      <a:pt x="42350" y="791305"/>
                      <a:pt x="49346" y="808175"/>
                      <a:pt x="57575" y="824635"/>
                    </a:cubicBezTo>
                    <a:cubicBezTo>
                      <a:pt x="57575" y="824497"/>
                      <a:pt x="57438" y="824361"/>
                      <a:pt x="57301" y="824223"/>
                    </a:cubicBezTo>
                    <a:cubicBezTo>
                      <a:pt x="63199" y="835882"/>
                      <a:pt x="69782" y="847129"/>
                      <a:pt x="77052" y="858102"/>
                    </a:cubicBezTo>
                    <a:cubicBezTo>
                      <a:pt x="76915" y="857965"/>
                      <a:pt x="76778" y="857827"/>
                      <a:pt x="76778" y="857690"/>
                    </a:cubicBezTo>
                    <a:cubicBezTo>
                      <a:pt x="80892" y="863588"/>
                      <a:pt x="85144" y="869212"/>
                      <a:pt x="89808" y="874698"/>
                    </a:cubicBezTo>
                    <a:cubicBezTo>
                      <a:pt x="89808" y="874698"/>
                      <a:pt x="89808" y="874561"/>
                      <a:pt x="89671" y="874561"/>
                    </a:cubicBezTo>
                    <a:cubicBezTo>
                      <a:pt x="89671" y="874561"/>
                      <a:pt x="89808" y="874698"/>
                      <a:pt x="89808" y="874698"/>
                    </a:cubicBezTo>
                    <a:cubicBezTo>
                      <a:pt x="89808" y="874835"/>
                      <a:pt x="89945" y="874835"/>
                      <a:pt x="89945" y="874972"/>
                    </a:cubicBezTo>
                    <a:cubicBezTo>
                      <a:pt x="89945" y="874972"/>
                      <a:pt x="89945" y="874972"/>
                      <a:pt x="89945" y="874835"/>
                    </a:cubicBezTo>
                    <a:cubicBezTo>
                      <a:pt x="92002" y="877030"/>
                      <a:pt x="93923" y="879087"/>
                      <a:pt x="96117" y="881007"/>
                    </a:cubicBezTo>
                    <a:cubicBezTo>
                      <a:pt x="96117" y="881007"/>
                      <a:pt x="95980" y="881007"/>
                      <a:pt x="95980" y="880870"/>
                    </a:cubicBezTo>
                    <a:cubicBezTo>
                      <a:pt x="97900" y="882516"/>
                      <a:pt x="99821" y="884162"/>
                      <a:pt x="101878" y="885534"/>
                    </a:cubicBezTo>
                    <a:cubicBezTo>
                      <a:pt x="101878" y="885534"/>
                      <a:pt x="101741" y="885534"/>
                      <a:pt x="101741" y="885534"/>
                    </a:cubicBezTo>
                    <a:cubicBezTo>
                      <a:pt x="101741" y="885534"/>
                      <a:pt x="101878" y="885671"/>
                      <a:pt x="101878" y="885671"/>
                    </a:cubicBezTo>
                    <a:cubicBezTo>
                      <a:pt x="102015" y="885671"/>
                      <a:pt x="102015" y="885808"/>
                      <a:pt x="102152" y="885808"/>
                    </a:cubicBezTo>
                    <a:cubicBezTo>
                      <a:pt x="102015" y="885808"/>
                      <a:pt x="102015" y="885671"/>
                      <a:pt x="102015" y="885671"/>
                    </a:cubicBezTo>
                    <a:cubicBezTo>
                      <a:pt x="102564" y="885945"/>
                      <a:pt x="102975" y="886219"/>
                      <a:pt x="103524" y="886494"/>
                    </a:cubicBezTo>
                    <a:cubicBezTo>
                      <a:pt x="103387" y="886494"/>
                      <a:pt x="103250" y="886357"/>
                      <a:pt x="103112" y="886219"/>
                    </a:cubicBezTo>
                    <a:cubicBezTo>
                      <a:pt x="104072" y="886768"/>
                      <a:pt x="105170" y="887180"/>
                      <a:pt x="106404" y="887591"/>
                    </a:cubicBezTo>
                    <a:cubicBezTo>
                      <a:pt x="107090" y="887728"/>
                      <a:pt x="107776" y="888003"/>
                      <a:pt x="108462" y="888140"/>
                    </a:cubicBezTo>
                    <a:cubicBezTo>
                      <a:pt x="108324" y="888140"/>
                      <a:pt x="108050" y="888003"/>
                      <a:pt x="107913" y="888003"/>
                    </a:cubicBezTo>
                    <a:cubicBezTo>
                      <a:pt x="109147" y="888277"/>
                      <a:pt x="110382" y="888414"/>
                      <a:pt x="111616" y="888551"/>
                    </a:cubicBezTo>
                    <a:cubicBezTo>
                      <a:pt x="112165" y="888551"/>
                      <a:pt x="112714" y="888551"/>
                      <a:pt x="113262" y="888551"/>
                    </a:cubicBezTo>
                    <a:cubicBezTo>
                      <a:pt x="113674" y="888414"/>
                      <a:pt x="114085" y="888414"/>
                      <a:pt x="114497" y="888277"/>
                    </a:cubicBezTo>
                    <a:cubicBezTo>
                      <a:pt x="114771" y="888140"/>
                      <a:pt x="115182" y="888003"/>
                      <a:pt x="115457" y="887865"/>
                    </a:cubicBezTo>
                    <a:cubicBezTo>
                      <a:pt x="116005" y="887591"/>
                      <a:pt x="116417" y="887317"/>
                      <a:pt x="116966" y="887042"/>
                    </a:cubicBezTo>
                    <a:cubicBezTo>
                      <a:pt x="116828" y="887180"/>
                      <a:pt x="116691" y="887317"/>
                      <a:pt x="116554" y="887317"/>
                    </a:cubicBezTo>
                    <a:cubicBezTo>
                      <a:pt x="117651" y="886494"/>
                      <a:pt x="118611" y="885808"/>
                      <a:pt x="119572" y="884848"/>
                    </a:cubicBezTo>
                    <a:cubicBezTo>
                      <a:pt x="119434" y="884848"/>
                      <a:pt x="119434" y="884985"/>
                      <a:pt x="119297" y="884985"/>
                    </a:cubicBezTo>
                    <a:cubicBezTo>
                      <a:pt x="120257" y="884025"/>
                      <a:pt x="121217" y="883065"/>
                      <a:pt x="122040" y="882105"/>
                    </a:cubicBezTo>
                    <a:cubicBezTo>
                      <a:pt x="122040" y="882105"/>
                      <a:pt x="121903" y="882242"/>
                      <a:pt x="121903" y="882242"/>
                    </a:cubicBezTo>
                    <a:cubicBezTo>
                      <a:pt x="122726" y="881282"/>
                      <a:pt x="123549" y="880184"/>
                      <a:pt x="124235" y="879087"/>
                    </a:cubicBezTo>
                    <a:cubicBezTo>
                      <a:pt x="124235" y="879087"/>
                      <a:pt x="124098" y="879225"/>
                      <a:pt x="124098" y="879225"/>
                    </a:cubicBezTo>
                    <a:cubicBezTo>
                      <a:pt x="125195" y="877578"/>
                      <a:pt x="126155" y="875932"/>
                      <a:pt x="126978" y="874149"/>
                    </a:cubicBezTo>
                    <a:cubicBezTo>
                      <a:pt x="127664" y="872503"/>
                      <a:pt x="128350" y="870858"/>
                      <a:pt x="129036" y="869074"/>
                    </a:cubicBezTo>
                    <a:cubicBezTo>
                      <a:pt x="129036" y="869074"/>
                      <a:pt x="129036" y="869074"/>
                      <a:pt x="129036" y="869074"/>
                    </a:cubicBezTo>
                    <a:cubicBezTo>
                      <a:pt x="131230" y="862628"/>
                      <a:pt x="132876" y="856044"/>
                      <a:pt x="134385" y="849461"/>
                    </a:cubicBezTo>
                    <a:cubicBezTo>
                      <a:pt x="135756" y="841917"/>
                      <a:pt x="136579" y="834373"/>
                      <a:pt x="137128" y="826829"/>
                    </a:cubicBezTo>
                    <a:cubicBezTo>
                      <a:pt x="137128" y="826966"/>
                      <a:pt x="137128" y="827104"/>
                      <a:pt x="137128" y="827241"/>
                    </a:cubicBezTo>
                    <a:cubicBezTo>
                      <a:pt x="137677" y="819697"/>
                      <a:pt x="137814" y="812153"/>
                      <a:pt x="137677" y="804746"/>
                    </a:cubicBezTo>
                    <a:cubicBezTo>
                      <a:pt x="136305" y="802415"/>
                      <a:pt x="135071" y="800083"/>
                      <a:pt x="133699" y="797751"/>
                    </a:cubicBezTo>
                    <a:cubicBezTo>
                      <a:pt x="130682" y="792402"/>
                      <a:pt x="127527" y="787190"/>
                      <a:pt x="124646" y="781841"/>
                    </a:cubicBezTo>
                    <a:cubicBezTo>
                      <a:pt x="117377" y="768948"/>
                      <a:pt x="110108" y="756055"/>
                      <a:pt x="102838" y="743162"/>
                    </a:cubicBezTo>
                    <a:cubicBezTo>
                      <a:pt x="98175" y="734932"/>
                      <a:pt x="93511" y="726702"/>
                      <a:pt x="88848" y="718473"/>
                    </a:cubicBezTo>
                    <a:cubicBezTo>
                      <a:pt x="85556" y="712712"/>
                      <a:pt x="82264" y="706951"/>
                      <a:pt x="79109" y="701191"/>
                    </a:cubicBezTo>
                    <a:cubicBezTo>
                      <a:pt x="71154" y="686652"/>
                      <a:pt x="63199" y="671976"/>
                      <a:pt x="55244" y="657437"/>
                    </a:cubicBezTo>
                    <a:cubicBezTo>
                      <a:pt x="53186" y="653733"/>
                      <a:pt x="51403" y="649893"/>
                      <a:pt x="49483" y="646053"/>
                    </a:cubicBezTo>
                    <a:cubicBezTo>
                      <a:pt x="44682" y="636314"/>
                      <a:pt x="40019" y="626438"/>
                      <a:pt x="35904" y="616426"/>
                    </a:cubicBezTo>
                    <a:cubicBezTo>
                      <a:pt x="32201" y="607510"/>
                      <a:pt x="28909" y="598595"/>
                      <a:pt x="26028" y="589405"/>
                    </a:cubicBezTo>
                    <a:cubicBezTo>
                      <a:pt x="24520" y="584605"/>
                      <a:pt x="23422" y="579804"/>
                      <a:pt x="22462" y="574866"/>
                    </a:cubicBezTo>
                    <a:cubicBezTo>
                      <a:pt x="21639" y="570889"/>
                      <a:pt x="20542" y="566911"/>
                      <a:pt x="20405" y="562796"/>
                    </a:cubicBezTo>
                    <a:cubicBezTo>
                      <a:pt x="20405" y="561150"/>
                      <a:pt x="20131" y="559504"/>
                      <a:pt x="20405" y="557996"/>
                    </a:cubicBezTo>
                    <a:cubicBezTo>
                      <a:pt x="20679" y="556350"/>
                      <a:pt x="20816" y="555252"/>
                      <a:pt x="21365" y="553606"/>
                    </a:cubicBezTo>
                    <a:cubicBezTo>
                      <a:pt x="21914" y="551549"/>
                      <a:pt x="23422" y="549629"/>
                      <a:pt x="24794" y="547983"/>
                    </a:cubicBezTo>
                    <a:cubicBezTo>
                      <a:pt x="25891" y="546612"/>
                      <a:pt x="27537" y="545240"/>
                      <a:pt x="29046" y="544554"/>
                    </a:cubicBezTo>
                    <a:cubicBezTo>
                      <a:pt x="29732" y="544280"/>
                      <a:pt x="30555" y="544005"/>
                      <a:pt x="31378" y="543868"/>
                    </a:cubicBezTo>
                    <a:cubicBezTo>
                      <a:pt x="32063" y="543868"/>
                      <a:pt x="32612" y="543868"/>
                      <a:pt x="33298" y="543868"/>
                    </a:cubicBezTo>
                    <a:cubicBezTo>
                      <a:pt x="33709" y="543868"/>
                      <a:pt x="34121" y="543868"/>
                      <a:pt x="34532" y="544005"/>
                    </a:cubicBezTo>
                    <a:cubicBezTo>
                      <a:pt x="35355" y="544280"/>
                      <a:pt x="36178" y="544417"/>
                      <a:pt x="37001" y="544965"/>
                    </a:cubicBezTo>
                    <a:cubicBezTo>
                      <a:pt x="38236" y="545651"/>
                      <a:pt x="39196" y="546200"/>
                      <a:pt x="40293" y="547023"/>
                    </a:cubicBezTo>
                    <a:cubicBezTo>
                      <a:pt x="41390" y="547846"/>
                      <a:pt x="42488" y="548806"/>
                      <a:pt x="43585" y="549766"/>
                    </a:cubicBezTo>
                    <a:cubicBezTo>
                      <a:pt x="44957" y="551138"/>
                      <a:pt x="46328" y="552372"/>
                      <a:pt x="47837" y="553744"/>
                    </a:cubicBezTo>
                    <a:cubicBezTo>
                      <a:pt x="50717" y="556624"/>
                      <a:pt x="53049" y="560190"/>
                      <a:pt x="55381" y="563482"/>
                    </a:cubicBezTo>
                    <a:cubicBezTo>
                      <a:pt x="56615" y="565402"/>
                      <a:pt x="57987" y="567186"/>
                      <a:pt x="59221" y="568968"/>
                    </a:cubicBezTo>
                    <a:cubicBezTo>
                      <a:pt x="61690" y="572809"/>
                      <a:pt x="64296" y="576649"/>
                      <a:pt x="66765" y="580353"/>
                    </a:cubicBezTo>
                    <a:cubicBezTo>
                      <a:pt x="68548" y="583096"/>
                      <a:pt x="70468" y="585839"/>
                      <a:pt x="72251" y="588582"/>
                    </a:cubicBezTo>
                    <a:cubicBezTo>
                      <a:pt x="76778" y="595989"/>
                      <a:pt x="81304" y="603396"/>
                      <a:pt x="85830" y="610802"/>
                    </a:cubicBezTo>
                    <a:cubicBezTo>
                      <a:pt x="93374" y="623009"/>
                      <a:pt x="100369" y="635491"/>
                      <a:pt x="106816" y="648384"/>
                    </a:cubicBezTo>
                    <a:cubicBezTo>
                      <a:pt x="115731" y="665803"/>
                      <a:pt x="123412" y="683908"/>
                      <a:pt x="129584" y="702425"/>
                    </a:cubicBezTo>
                    <a:cubicBezTo>
                      <a:pt x="136168" y="722588"/>
                      <a:pt x="140694" y="743436"/>
                      <a:pt x="143437" y="764421"/>
                    </a:cubicBezTo>
                    <a:cubicBezTo>
                      <a:pt x="144672" y="774160"/>
                      <a:pt x="145495" y="783898"/>
                      <a:pt x="146043" y="793636"/>
                    </a:cubicBezTo>
                    <a:cubicBezTo>
                      <a:pt x="146181" y="795831"/>
                      <a:pt x="146318" y="798026"/>
                      <a:pt x="146318" y="800220"/>
                    </a:cubicBezTo>
                    <a:cubicBezTo>
                      <a:pt x="147827" y="802826"/>
                      <a:pt x="149335" y="805432"/>
                      <a:pt x="150844" y="808038"/>
                    </a:cubicBezTo>
                    <a:cubicBezTo>
                      <a:pt x="152216" y="810370"/>
                      <a:pt x="153724" y="812839"/>
                      <a:pt x="155233" y="815171"/>
                    </a:cubicBezTo>
                    <a:cubicBezTo>
                      <a:pt x="158525" y="820383"/>
                      <a:pt x="161680" y="825595"/>
                      <a:pt x="164972" y="830670"/>
                    </a:cubicBezTo>
                    <a:cubicBezTo>
                      <a:pt x="169223" y="837528"/>
                      <a:pt x="173750" y="844111"/>
                      <a:pt x="178276" y="850695"/>
                    </a:cubicBezTo>
                    <a:cubicBezTo>
                      <a:pt x="178139" y="850558"/>
                      <a:pt x="178139" y="850421"/>
                      <a:pt x="178002" y="850284"/>
                    </a:cubicBezTo>
                    <a:cubicBezTo>
                      <a:pt x="178139" y="850421"/>
                      <a:pt x="178276" y="850558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80608" y="853850"/>
                      <a:pt x="182665" y="857004"/>
                      <a:pt x="184860" y="859885"/>
                    </a:cubicBezTo>
                    <a:cubicBezTo>
                      <a:pt x="187054" y="862902"/>
                      <a:pt x="189523" y="865645"/>
                      <a:pt x="191992" y="868526"/>
                    </a:cubicBezTo>
                    <a:cubicBezTo>
                      <a:pt x="191855" y="868389"/>
                      <a:pt x="191718" y="868252"/>
                      <a:pt x="191581" y="868114"/>
                    </a:cubicBezTo>
                    <a:cubicBezTo>
                      <a:pt x="192404" y="869074"/>
                      <a:pt x="193364" y="870035"/>
                      <a:pt x="194461" y="870858"/>
                    </a:cubicBezTo>
                    <a:cubicBezTo>
                      <a:pt x="194872" y="871132"/>
                      <a:pt x="195421" y="871543"/>
                      <a:pt x="195833" y="871818"/>
                    </a:cubicBezTo>
                    <a:cubicBezTo>
                      <a:pt x="196793" y="872367"/>
                      <a:pt x="197616" y="872915"/>
                      <a:pt x="198576" y="873326"/>
                    </a:cubicBezTo>
                    <a:cubicBezTo>
                      <a:pt x="198576" y="873326"/>
                      <a:pt x="198576" y="873326"/>
                      <a:pt x="198576" y="873326"/>
                    </a:cubicBezTo>
                    <a:cubicBezTo>
                      <a:pt x="199124" y="873601"/>
                      <a:pt x="199810" y="873875"/>
                      <a:pt x="200359" y="874012"/>
                    </a:cubicBezTo>
                    <a:cubicBezTo>
                      <a:pt x="200633" y="874012"/>
                      <a:pt x="200907" y="874149"/>
                      <a:pt x="201182" y="874149"/>
                    </a:cubicBezTo>
                    <a:cubicBezTo>
                      <a:pt x="201319" y="874149"/>
                      <a:pt x="201456" y="874149"/>
                      <a:pt x="201593" y="874149"/>
                    </a:cubicBezTo>
                    <a:cubicBezTo>
                      <a:pt x="201730" y="874149"/>
                      <a:pt x="201868" y="874012"/>
                      <a:pt x="202005" y="874012"/>
                    </a:cubicBezTo>
                    <a:cubicBezTo>
                      <a:pt x="202279" y="873875"/>
                      <a:pt x="202691" y="873601"/>
                      <a:pt x="202965" y="873464"/>
                    </a:cubicBezTo>
                    <a:cubicBezTo>
                      <a:pt x="203376" y="873189"/>
                      <a:pt x="203651" y="872778"/>
                      <a:pt x="204062" y="872503"/>
                    </a:cubicBezTo>
                    <a:cubicBezTo>
                      <a:pt x="204474" y="871955"/>
                      <a:pt x="205022" y="871543"/>
                      <a:pt x="205434" y="870995"/>
                    </a:cubicBezTo>
                    <a:cubicBezTo>
                      <a:pt x="205297" y="871132"/>
                      <a:pt x="205159" y="871269"/>
                      <a:pt x="205022" y="871406"/>
                    </a:cubicBezTo>
                    <a:cubicBezTo>
                      <a:pt x="205434" y="870858"/>
                      <a:pt x="205845" y="870446"/>
                      <a:pt x="206120" y="869897"/>
                    </a:cubicBezTo>
                    <a:cubicBezTo>
                      <a:pt x="206394" y="869486"/>
                      <a:pt x="206668" y="869074"/>
                      <a:pt x="206942" y="868526"/>
                    </a:cubicBezTo>
                    <a:cubicBezTo>
                      <a:pt x="206942" y="868526"/>
                      <a:pt x="206942" y="868526"/>
                      <a:pt x="206942" y="868663"/>
                    </a:cubicBezTo>
                    <a:cubicBezTo>
                      <a:pt x="207491" y="867703"/>
                      <a:pt x="207903" y="866743"/>
                      <a:pt x="208314" y="865783"/>
                    </a:cubicBezTo>
                    <a:cubicBezTo>
                      <a:pt x="208314" y="865783"/>
                      <a:pt x="208314" y="865783"/>
                      <a:pt x="208314" y="865783"/>
                    </a:cubicBezTo>
                    <a:cubicBezTo>
                      <a:pt x="208726" y="864411"/>
                      <a:pt x="209137" y="863039"/>
                      <a:pt x="209411" y="861668"/>
                    </a:cubicBezTo>
                    <a:cubicBezTo>
                      <a:pt x="210234" y="857416"/>
                      <a:pt x="210509" y="853301"/>
                      <a:pt x="210920" y="849049"/>
                    </a:cubicBezTo>
                    <a:cubicBezTo>
                      <a:pt x="210920" y="849049"/>
                      <a:pt x="210920" y="849186"/>
                      <a:pt x="210920" y="849186"/>
                    </a:cubicBezTo>
                    <a:cubicBezTo>
                      <a:pt x="211332" y="843288"/>
                      <a:pt x="211194" y="837391"/>
                      <a:pt x="210783" y="831493"/>
                    </a:cubicBezTo>
                    <a:cubicBezTo>
                      <a:pt x="210783" y="831767"/>
                      <a:pt x="210783" y="831904"/>
                      <a:pt x="210783" y="832178"/>
                    </a:cubicBezTo>
                    <a:cubicBezTo>
                      <a:pt x="209823" y="819285"/>
                      <a:pt x="207903" y="806392"/>
                      <a:pt x="205297" y="793636"/>
                    </a:cubicBezTo>
                    <a:cubicBezTo>
                      <a:pt x="205297" y="793911"/>
                      <a:pt x="205434" y="794048"/>
                      <a:pt x="205434" y="794322"/>
                    </a:cubicBezTo>
                    <a:cubicBezTo>
                      <a:pt x="204062" y="787601"/>
                      <a:pt x="202691" y="780881"/>
                      <a:pt x="200907" y="774160"/>
                    </a:cubicBezTo>
                    <a:cubicBezTo>
                      <a:pt x="199536" y="769085"/>
                      <a:pt x="198164" y="764147"/>
                      <a:pt x="196793" y="759072"/>
                    </a:cubicBezTo>
                    <a:cubicBezTo>
                      <a:pt x="194187" y="749471"/>
                      <a:pt x="191581" y="739870"/>
                      <a:pt x="188975" y="730269"/>
                    </a:cubicBezTo>
                    <a:cubicBezTo>
                      <a:pt x="188426" y="728074"/>
                      <a:pt x="187603" y="726017"/>
                      <a:pt x="186917" y="723959"/>
                    </a:cubicBezTo>
                    <a:cubicBezTo>
                      <a:pt x="184997" y="718336"/>
                      <a:pt x="183214" y="712575"/>
                      <a:pt x="181294" y="706951"/>
                    </a:cubicBezTo>
                    <a:cubicBezTo>
                      <a:pt x="178550" y="698585"/>
                      <a:pt x="175807" y="690081"/>
                      <a:pt x="173064" y="681714"/>
                    </a:cubicBezTo>
                    <a:cubicBezTo>
                      <a:pt x="168538" y="670330"/>
                      <a:pt x="164011" y="658945"/>
                      <a:pt x="159622" y="647424"/>
                    </a:cubicBezTo>
                    <a:cubicBezTo>
                      <a:pt x="157153" y="643309"/>
                      <a:pt x="154685" y="639331"/>
                      <a:pt x="152216" y="635217"/>
                    </a:cubicBezTo>
                    <a:cubicBezTo>
                      <a:pt x="149610" y="630965"/>
                      <a:pt x="147141" y="626576"/>
                      <a:pt x="144672" y="622186"/>
                    </a:cubicBezTo>
                    <a:cubicBezTo>
                      <a:pt x="137402" y="609431"/>
                      <a:pt x="129859" y="596812"/>
                      <a:pt x="122863" y="583919"/>
                    </a:cubicBezTo>
                    <a:cubicBezTo>
                      <a:pt x="117240" y="573769"/>
                      <a:pt x="111616" y="563757"/>
                      <a:pt x="105993" y="553606"/>
                    </a:cubicBezTo>
                    <a:cubicBezTo>
                      <a:pt x="103387" y="548943"/>
                      <a:pt x="100918" y="544280"/>
                      <a:pt x="98312" y="539754"/>
                    </a:cubicBezTo>
                    <a:cubicBezTo>
                      <a:pt x="95980" y="535364"/>
                      <a:pt x="93648" y="530975"/>
                      <a:pt x="91591" y="526449"/>
                    </a:cubicBezTo>
                    <a:cubicBezTo>
                      <a:pt x="90494" y="524117"/>
                      <a:pt x="89396" y="521648"/>
                      <a:pt x="88573" y="519180"/>
                    </a:cubicBezTo>
                    <a:cubicBezTo>
                      <a:pt x="87476" y="515887"/>
                      <a:pt x="86653" y="512733"/>
                      <a:pt x="85693" y="509441"/>
                    </a:cubicBezTo>
                    <a:cubicBezTo>
                      <a:pt x="85144" y="507521"/>
                      <a:pt x="85830" y="505464"/>
                      <a:pt x="87339" y="504229"/>
                    </a:cubicBezTo>
                    <a:cubicBezTo>
                      <a:pt x="89122" y="502857"/>
                      <a:pt x="91591" y="502857"/>
                      <a:pt x="93374" y="504229"/>
                    </a:cubicBezTo>
                    <a:cubicBezTo>
                      <a:pt x="95980" y="506149"/>
                      <a:pt x="98723" y="507795"/>
                      <a:pt x="100781" y="510264"/>
                    </a:cubicBezTo>
                    <a:cubicBezTo>
                      <a:pt x="103387" y="513419"/>
                      <a:pt x="105581" y="516710"/>
                      <a:pt x="107776" y="520139"/>
                    </a:cubicBezTo>
                    <a:cubicBezTo>
                      <a:pt x="110382" y="524391"/>
                      <a:pt x="112714" y="528781"/>
                      <a:pt x="115182" y="533170"/>
                    </a:cubicBezTo>
                    <a:cubicBezTo>
                      <a:pt x="117651" y="537559"/>
                      <a:pt x="120120" y="542085"/>
                      <a:pt x="122589" y="546612"/>
                    </a:cubicBezTo>
                    <a:cubicBezTo>
                      <a:pt x="123686" y="548669"/>
                      <a:pt x="124921" y="550863"/>
                      <a:pt x="126155" y="553058"/>
                    </a:cubicBezTo>
                    <a:cubicBezTo>
                      <a:pt x="130270" y="561013"/>
                      <a:pt x="134522" y="568968"/>
                      <a:pt x="138637" y="576924"/>
                    </a:cubicBezTo>
                    <a:cubicBezTo>
                      <a:pt x="140969" y="581313"/>
                      <a:pt x="143163" y="585565"/>
                      <a:pt x="145220" y="590091"/>
                    </a:cubicBezTo>
                    <a:cubicBezTo>
                      <a:pt x="149472" y="599281"/>
                      <a:pt x="153724" y="608470"/>
                      <a:pt x="157976" y="617660"/>
                    </a:cubicBezTo>
                    <a:cubicBezTo>
                      <a:pt x="160034" y="622050"/>
                      <a:pt x="162228" y="626438"/>
                      <a:pt x="164011" y="631102"/>
                    </a:cubicBezTo>
                    <a:cubicBezTo>
                      <a:pt x="165932" y="635902"/>
                      <a:pt x="167852" y="640840"/>
                      <a:pt x="169635" y="645641"/>
                    </a:cubicBezTo>
                    <a:cubicBezTo>
                      <a:pt x="171692" y="648933"/>
                      <a:pt x="173613" y="652362"/>
                      <a:pt x="175670" y="655654"/>
                    </a:cubicBezTo>
                    <a:cubicBezTo>
                      <a:pt x="182528" y="667038"/>
                      <a:pt x="189386" y="678422"/>
                      <a:pt x="196244" y="689806"/>
                    </a:cubicBezTo>
                    <a:cubicBezTo>
                      <a:pt x="201593" y="698585"/>
                      <a:pt x="206805" y="707226"/>
                      <a:pt x="212017" y="716004"/>
                    </a:cubicBezTo>
                    <a:cubicBezTo>
                      <a:pt x="214349" y="719844"/>
                      <a:pt x="216681" y="723685"/>
                      <a:pt x="219013" y="727663"/>
                    </a:cubicBezTo>
                    <a:cubicBezTo>
                      <a:pt x="226694" y="740830"/>
                      <a:pt x="234374" y="753860"/>
                      <a:pt x="241918" y="767027"/>
                    </a:cubicBezTo>
                    <a:cubicBezTo>
                      <a:pt x="249051" y="779646"/>
                      <a:pt x="256183" y="792265"/>
                      <a:pt x="263452" y="804884"/>
                    </a:cubicBezTo>
                    <a:cubicBezTo>
                      <a:pt x="267293" y="811604"/>
                      <a:pt x="270996" y="818188"/>
                      <a:pt x="274837" y="824772"/>
                    </a:cubicBezTo>
                    <a:cubicBezTo>
                      <a:pt x="279912" y="833413"/>
                      <a:pt x="284987" y="842054"/>
                      <a:pt x="290473" y="850421"/>
                    </a:cubicBezTo>
                    <a:cubicBezTo>
                      <a:pt x="290336" y="850284"/>
                      <a:pt x="290199" y="850009"/>
                      <a:pt x="290061" y="849872"/>
                    </a:cubicBezTo>
                    <a:cubicBezTo>
                      <a:pt x="291022" y="851244"/>
                      <a:pt x="291845" y="852478"/>
                      <a:pt x="292805" y="853713"/>
                    </a:cubicBezTo>
                    <a:cubicBezTo>
                      <a:pt x="294176" y="855496"/>
                      <a:pt x="295548" y="857142"/>
                      <a:pt x="297057" y="858787"/>
                    </a:cubicBezTo>
                    <a:cubicBezTo>
                      <a:pt x="297057" y="858787"/>
                      <a:pt x="297057" y="858787"/>
                      <a:pt x="296919" y="858651"/>
                    </a:cubicBezTo>
                    <a:cubicBezTo>
                      <a:pt x="297605" y="859473"/>
                      <a:pt x="298291" y="860159"/>
                      <a:pt x="299114" y="860845"/>
                    </a:cubicBezTo>
                    <a:cubicBezTo>
                      <a:pt x="299114" y="860845"/>
                      <a:pt x="299114" y="860845"/>
                      <a:pt x="299114" y="860845"/>
                    </a:cubicBezTo>
                    <a:cubicBezTo>
                      <a:pt x="299525" y="861119"/>
                      <a:pt x="299937" y="861394"/>
                      <a:pt x="300348" y="861805"/>
                    </a:cubicBezTo>
                    <a:cubicBezTo>
                      <a:pt x="300623" y="861942"/>
                      <a:pt x="300897" y="862080"/>
                      <a:pt x="301034" y="862080"/>
                    </a:cubicBezTo>
                    <a:cubicBezTo>
                      <a:pt x="301309" y="862080"/>
                      <a:pt x="301583" y="862216"/>
                      <a:pt x="301720" y="862216"/>
                    </a:cubicBezTo>
                    <a:cubicBezTo>
                      <a:pt x="301994" y="862216"/>
                      <a:pt x="302269" y="862216"/>
                      <a:pt x="302406" y="862354"/>
                    </a:cubicBezTo>
                    <a:cubicBezTo>
                      <a:pt x="302817" y="862354"/>
                      <a:pt x="303092" y="862354"/>
                      <a:pt x="303503" y="862354"/>
                    </a:cubicBezTo>
                    <a:cubicBezTo>
                      <a:pt x="303915" y="862354"/>
                      <a:pt x="304189" y="862216"/>
                      <a:pt x="304600" y="862216"/>
                    </a:cubicBezTo>
                    <a:cubicBezTo>
                      <a:pt x="304738" y="862216"/>
                      <a:pt x="304875" y="862080"/>
                      <a:pt x="305149" y="862080"/>
                    </a:cubicBezTo>
                    <a:cubicBezTo>
                      <a:pt x="305286" y="862080"/>
                      <a:pt x="305286" y="861942"/>
                      <a:pt x="305423" y="861942"/>
                    </a:cubicBezTo>
                    <a:cubicBezTo>
                      <a:pt x="305561" y="861805"/>
                      <a:pt x="305698" y="861668"/>
                      <a:pt x="305835" y="861668"/>
                    </a:cubicBezTo>
                    <a:cubicBezTo>
                      <a:pt x="305972" y="861394"/>
                      <a:pt x="306246" y="861119"/>
                      <a:pt x="306383" y="860982"/>
                    </a:cubicBezTo>
                    <a:cubicBezTo>
                      <a:pt x="306521" y="860708"/>
                      <a:pt x="306795" y="860296"/>
                      <a:pt x="306932" y="860022"/>
                    </a:cubicBezTo>
                    <a:cubicBezTo>
                      <a:pt x="307344" y="859062"/>
                      <a:pt x="307755" y="858239"/>
                      <a:pt x="308029" y="857279"/>
                    </a:cubicBezTo>
                    <a:lnTo>
                      <a:pt x="308029" y="857279"/>
                    </a:lnTo>
                    <a:cubicBezTo>
                      <a:pt x="308715" y="854810"/>
                      <a:pt x="309401" y="852341"/>
                      <a:pt x="309950" y="849872"/>
                    </a:cubicBezTo>
                    <a:cubicBezTo>
                      <a:pt x="309950" y="850146"/>
                      <a:pt x="309812" y="850284"/>
                      <a:pt x="309812" y="850558"/>
                    </a:cubicBezTo>
                    <a:cubicBezTo>
                      <a:pt x="310361" y="847540"/>
                      <a:pt x="310773" y="844660"/>
                      <a:pt x="311047" y="841642"/>
                    </a:cubicBezTo>
                    <a:cubicBezTo>
                      <a:pt x="311458" y="833687"/>
                      <a:pt x="311184" y="825869"/>
                      <a:pt x="310635" y="818051"/>
                    </a:cubicBezTo>
                    <a:cubicBezTo>
                      <a:pt x="310635" y="818051"/>
                      <a:pt x="310635" y="818188"/>
                      <a:pt x="310635" y="818188"/>
                    </a:cubicBezTo>
                    <a:cubicBezTo>
                      <a:pt x="310635" y="818051"/>
                      <a:pt x="310635" y="817777"/>
                      <a:pt x="310635" y="817639"/>
                    </a:cubicBezTo>
                    <a:cubicBezTo>
                      <a:pt x="310635" y="817639"/>
                      <a:pt x="310635" y="817639"/>
                      <a:pt x="310635" y="817503"/>
                    </a:cubicBezTo>
                    <a:cubicBezTo>
                      <a:pt x="310635" y="817503"/>
                      <a:pt x="310635" y="817503"/>
                      <a:pt x="310635" y="817503"/>
                    </a:cubicBezTo>
                    <a:cubicBezTo>
                      <a:pt x="309950" y="809136"/>
                      <a:pt x="308990" y="800906"/>
                      <a:pt x="307755" y="792676"/>
                    </a:cubicBezTo>
                    <a:cubicBezTo>
                      <a:pt x="306383" y="783349"/>
                      <a:pt x="304738" y="774297"/>
                      <a:pt x="302817" y="765107"/>
                    </a:cubicBezTo>
                    <a:cubicBezTo>
                      <a:pt x="302817" y="765382"/>
                      <a:pt x="302954" y="765519"/>
                      <a:pt x="302954" y="765793"/>
                    </a:cubicBezTo>
                    <a:cubicBezTo>
                      <a:pt x="299388" y="748923"/>
                      <a:pt x="295136" y="732326"/>
                      <a:pt x="290199" y="715867"/>
                    </a:cubicBezTo>
                    <a:cubicBezTo>
                      <a:pt x="288553" y="713672"/>
                      <a:pt x="286907" y="711615"/>
                      <a:pt x="285124" y="709420"/>
                    </a:cubicBezTo>
                    <a:cubicBezTo>
                      <a:pt x="283615" y="707500"/>
                      <a:pt x="282380" y="705443"/>
                      <a:pt x="280872" y="703385"/>
                    </a:cubicBezTo>
                    <a:cubicBezTo>
                      <a:pt x="277717" y="698859"/>
                      <a:pt x="274562" y="694333"/>
                      <a:pt x="271408" y="689944"/>
                    </a:cubicBezTo>
                    <a:cubicBezTo>
                      <a:pt x="268253" y="685417"/>
                      <a:pt x="265098" y="681028"/>
                      <a:pt x="262081" y="676502"/>
                    </a:cubicBezTo>
                    <a:cubicBezTo>
                      <a:pt x="256732" y="668409"/>
                      <a:pt x="251382" y="660317"/>
                      <a:pt x="246170" y="652225"/>
                    </a:cubicBezTo>
                    <a:cubicBezTo>
                      <a:pt x="230397" y="628222"/>
                      <a:pt x="214623" y="604081"/>
                      <a:pt x="198987" y="579941"/>
                    </a:cubicBezTo>
                    <a:cubicBezTo>
                      <a:pt x="195558" y="574729"/>
                      <a:pt x="192129" y="569517"/>
                      <a:pt x="188700" y="564168"/>
                    </a:cubicBezTo>
                    <a:cubicBezTo>
                      <a:pt x="184997" y="558544"/>
                      <a:pt x="181705" y="552921"/>
                      <a:pt x="178276" y="547297"/>
                    </a:cubicBezTo>
                    <a:cubicBezTo>
                      <a:pt x="174847" y="541674"/>
                      <a:pt x="171692" y="535913"/>
                      <a:pt x="168538" y="530152"/>
                    </a:cubicBezTo>
                    <a:cubicBezTo>
                      <a:pt x="165520" y="524391"/>
                      <a:pt x="162640" y="518356"/>
                      <a:pt x="159897" y="512322"/>
                    </a:cubicBezTo>
                    <a:cubicBezTo>
                      <a:pt x="157565" y="507246"/>
                      <a:pt x="155507" y="501897"/>
                      <a:pt x="154273" y="496411"/>
                    </a:cubicBezTo>
                    <a:cubicBezTo>
                      <a:pt x="153862" y="494491"/>
                      <a:pt x="153313" y="492433"/>
                      <a:pt x="153450" y="490376"/>
                    </a:cubicBezTo>
                    <a:cubicBezTo>
                      <a:pt x="153587" y="486810"/>
                      <a:pt x="153999" y="483381"/>
                      <a:pt x="154410" y="479814"/>
                    </a:cubicBezTo>
                    <a:cubicBezTo>
                      <a:pt x="154685" y="476523"/>
                      <a:pt x="158525" y="474465"/>
                      <a:pt x="161543" y="475700"/>
                    </a:cubicBezTo>
                    <a:cubicBezTo>
                      <a:pt x="163463" y="476523"/>
                      <a:pt x="165383" y="477346"/>
                      <a:pt x="167303" y="478032"/>
                    </a:cubicBezTo>
                    <a:cubicBezTo>
                      <a:pt x="168949" y="478717"/>
                      <a:pt x="170732" y="479540"/>
                      <a:pt x="171967" y="480637"/>
                    </a:cubicBezTo>
                    <a:cubicBezTo>
                      <a:pt x="173201" y="481735"/>
                      <a:pt x="174298" y="482695"/>
                      <a:pt x="175533" y="483929"/>
                    </a:cubicBezTo>
                    <a:cubicBezTo>
                      <a:pt x="177179" y="485575"/>
                      <a:pt x="178688" y="487495"/>
                      <a:pt x="180196" y="489416"/>
                    </a:cubicBezTo>
                    <a:cubicBezTo>
                      <a:pt x="181568" y="491062"/>
                      <a:pt x="182802" y="492845"/>
                      <a:pt x="184037" y="494628"/>
                    </a:cubicBezTo>
                    <a:cubicBezTo>
                      <a:pt x="185957" y="497097"/>
                      <a:pt x="187740" y="499565"/>
                      <a:pt x="189660" y="502035"/>
                    </a:cubicBezTo>
                    <a:cubicBezTo>
                      <a:pt x="192952" y="506698"/>
                      <a:pt x="196107" y="511361"/>
                      <a:pt x="199124" y="516025"/>
                    </a:cubicBezTo>
                    <a:cubicBezTo>
                      <a:pt x="199124" y="516025"/>
                      <a:pt x="198987" y="515887"/>
                      <a:pt x="198987" y="515887"/>
                    </a:cubicBezTo>
                    <a:cubicBezTo>
                      <a:pt x="203651" y="522883"/>
                      <a:pt x="208177" y="529741"/>
                      <a:pt x="212703" y="536736"/>
                    </a:cubicBezTo>
                    <a:cubicBezTo>
                      <a:pt x="215721" y="541399"/>
                      <a:pt x="219013" y="546063"/>
                      <a:pt x="221893" y="550863"/>
                    </a:cubicBezTo>
                    <a:cubicBezTo>
                      <a:pt x="226968" y="559230"/>
                      <a:pt x="232043" y="567597"/>
                      <a:pt x="237255" y="575964"/>
                    </a:cubicBezTo>
                    <a:cubicBezTo>
                      <a:pt x="239312" y="579393"/>
                      <a:pt x="241507" y="582959"/>
                      <a:pt x="243701" y="586388"/>
                    </a:cubicBezTo>
                    <a:cubicBezTo>
                      <a:pt x="246445" y="590914"/>
                      <a:pt x="249051" y="595715"/>
                      <a:pt x="251657" y="600241"/>
                    </a:cubicBezTo>
                    <a:cubicBezTo>
                      <a:pt x="256732" y="609431"/>
                      <a:pt x="261806" y="618621"/>
                      <a:pt x="266470" y="628084"/>
                    </a:cubicBezTo>
                    <a:cubicBezTo>
                      <a:pt x="271271" y="637548"/>
                      <a:pt x="275797" y="647287"/>
                      <a:pt x="279912" y="657162"/>
                    </a:cubicBezTo>
                    <a:cubicBezTo>
                      <a:pt x="287593" y="674856"/>
                      <a:pt x="294176" y="692961"/>
                      <a:pt x="299663" y="711340"/>
                    </a:cubicBezTo>
                    <a:cubicBezTo>
                      <a:pt x="303640" y="716553"/>
                      <a:pt x="307618" y="721765"/>
                      <a:pt x="311733" y="726840"/>
                    </a:cubicBezTo>
                    <a:cubicBezTo>
                      <a:pt x="312419" y="727663"/>
                      <a:pt x="313104" y="728485"/>
                      <a:pt x="313790" y="729308"/>
                    </a:cubicBezTo>
                    <a:cubicBezTo>
                      <a:pt x="315573" y="731366"/>
                      <a:pt x="317493" y="733560"/>
                      <a:pt x="319414" y="735755"/>
                    </a:cubicBezTo>
                    <a:cubicBezTo>
                      <a:pt x="321883" y="738636"/>
                      <a:pt x="324351" y="741653"/>
                      <a:pt x="326957" y="744533"/>
                    </a:cubicBezTo>
                    <a:cubicBezTo>
                      <a:pt x="326820" y="744396"/>
                      <a:pt x="326820" y="744259"/>
                      <a:pt x="326683" y="744122"/>
                    </a:cubicBezTo>
                    <a:cubicBezTo>
                      <a:pt x="329015" y="746728"/>
                      <a:pt x="331347" y="749197"/>
                      <a:pt x="333678" y="751666"/>
                    </a:cubicBezTo>
                    <a:cubicBezTo>
                      <a:pt x="336422" y="754546"/>
                      <a:pt x="339439" y="757289"/>
                      <a:pt x="342319" y="759895"/>
                    </a:cubicBezTo>
                    <a:cubicBezTo>
                      <a:pt x="343965" y="761267"/>
                      <a:pt x="345611" y="762639"/>
                      <a:pt x="347394" y="764010"/>
                    </a:cubicBezTo>
                    <a:cubicBezTo>
                      <a:pt x="349177" y="765244"/>
                      <a:pt x="351098" y="766204"/>
                      <a:pt x="353018" y="767165"/>
                    </a:cubicBezTo>
                    <a:cubicBezTo>
                      <a:pt x="352881" y="767027"/>
                      <a:pt x="352744" y="767027"/>
                      <a:pt x="352606" y="766890"/>
                    </a:cubicBezTo>
                    <a:cubicBezTo>
                      <a:pt x="353155" y="767165"/>
                      <a:pt x="353841" y="767439"/>
                      <a:pt x="354389" y="767713"/>
                    </a:cubicBezTo>
                    <a:cubicBezTo>
                      <a:pt x="354938" y="767850"/>
                      <a:pt x="355487" y="767988"/>
                      <a:pt x="356173" y="768262"/>
                    </a:cubicBezTo>
                    <a:cubicBezTo>
                      <a:pt x="356584" y="768262"/>
                      <a:pt x="356996" y="768399"/>
                      <a:pt x="357407" y="768399"/>
                    </a:cubicBezTo>
                    <a:cubicBezTo>
                      <a:pt x="357818" y="768399"/>
                      <a:pt x="358093" y="768399"/>
                      <a:pt x="358504" y="768399"/>
                    </a:cubicBezTo>
                    <a:cubicBezTo>
                      <a:pt x="358916" y="768262"/>
                      <a:pt x="359464" y="768262"/>
                      <a:pt x="359876" y="768125"/>
                    </a:cubicBezTo>
                    <a:cubicBezTo>
                      <a:pt x="360287" y="767988"/>
                      <a:pt x="360562" y="767988"/>
                      <a:pt x="360973" y="767850"/>
                    </a:cubicBezTo>
                    <a:cubicBezTo>
                      <a:pt x="361385" y="767713"/>
                      <a:pt x="361659" y="767576"/>
                      <a:pt x="362070" y="767439"/>
                    </a:cubicBezTo>
                    <a:cubicBezTo>
                      <a:pt x="362482" y="767302"/>
                      <a:pt x="362893" y="767027"/>
                      <a:pt x="363305" y="766890"/>
                    </a:cubicBezTo>
                    <a:cubicBezTo>
                      <a:pt x="363168" y="767027"/>
                      <a:pt x="362893" y="767165"/>
                      <a:pt x="362756" y="767302"/>
                    </a:cubicBezTo>
                    <a:cubicBezTo>
                      <a:pt x="363168" y="767027"/>
                      <a:pt x="363442" y="766753"/>
                      <a:pt x="363854" y="766616"/>
                    </a:cubicBezTo>
                    <a:cubicBezTo>
                      <a:pt x="364265" y="766204"/>
                      <a:pt x="364539" y="765930"/>
                      <a:pt x="364951" y="765519"/>
                    </a:cubicBezTo>
                    <a:cubicBezTo>
                      <a:pt x="365225" y="765107"/>
                      <a:pt x="365499" y="764833"/>
                      <a:pt x="365774" y="764421"/>
                    </a:cubicBezTo>
                    <a:cubicBezTo>
                      <a:pt x="365637" y="764559"/>
                      <a:pt x="365499" y="764696"/>
                      <a:pt x="365499" y="764833"/>
                    </a:cubicBezTo>
                    <a:cubicBezTo>
                      <a:pt x="366322" y="763736"/>
                      <a:pt x="367008" y="762639"/>
                      <a:pt x="367557" y="761541"/>
                    </a:cubicBezTo>
                    <a:cubicBezTo>
                      <a:pt x="368243" y="759895"/>
                      <a:pt x="368928" y="758249"/>
                      <a:pt x="369614" y="756466"/>
                    </a:cubicBezTo>
                    <a:cubicBezTo>
                      <a:pt x="370163" y="754546"/>
                      <a:pt x="370712" y="752626"/>
                      <a:pt x="371123" y="750705"/>
                    </a:cubicBezTo>
                    <a:cubicBezTo>
                      <a:pt x="371123" y="750843"/>
                      <a:pt x="371123" y="750980"/>
                      <a:pt x="371123" y="750980"/>
                    </a:cubicBezTo>
                    <a:cubicBezTo>
                      <a:pt x="371534" y="748237"/>
                      <a:pt x="371946" y="745494"/>
                      <a:pt x="372220" y="742750"/>
                    </a:cubicBezTo>
                    <a:cubicBezTo>
                      <a:pt x="372495" y="737264"/>
                      <a:pt x="372495" y="731914"/>
                      <a:pt x="372220" y="726565"/>
                    </a:cubicBezTo>
                    <a:cubicBezTo>
                      <a:pt x="372220" y="726702"/>
                      <a:pt x="372220" y="726840"/>
                      <a:pt x="372220" y="726977"/>
                    </a:cubicBezTo>
                    <a:cubicBezTo>
                      <a:pt x="371672" y="718884"/>
                      <a:pt x="370437" y="710929"/>
                      <a:pt x="368791" y="702837"/>
                    </a:cubicBezTo>
                    <a:cubicBezTo>
                      <a:pt x="368791" y="702974"/>
                      <a:pt x="368791" y="703111"/>
                      <a:pt x="368928" y="703248"/>
                    </a:cubicBezTo>
                    <a:cubicBezTo>
                      <a:pt x="367831" y="698310"/>
                      <a:pt x="366734" y="693647"/>
                      <a:pt x="365499" y="688846"/>
                    </a:cubicBezTo>
                    <a:cubicBezTo>
                      <a:pt x="363991" y="683086"/>
                      <a:pt x="362070" y="677462"/>
                      <a:pt x="360150" y="671701"/>
                    </a:cubicBezTo>
                    <a:cubicBezTo>
                      <a:pt x="360287" y="671976"/>
                      <a:pt x="360287" y="672113"/>
                      <a:pt x="360425" y="672387"/>
                    </a:cubicBezTo>
                    <a:cubicBezTo>
                      <a:pt x="356996" y="662786"/>
                      <a:pt x="353429" y="653185"/>
                      <a:pt x="349452" y="643721"/>
                    </a:cubicBezTo>
                    <a:cubicBezTo>
                      <a:pt x="346571" y="636863"/>
                      <a:pt x="343417" y="630005"/>
                      <a:pt x="340262" y="623147"/>
                    </a:cubicBezTo>
                    <a:cubicBezTo>
                      <a:pt x="339851" y="622872"/>
                      <a:pt x="339576" y="622461"/>
                      <a:pt x="339165" y="622186"/>
                    </a:cubicBezTo>
                    <a:cubicBezTo>
                      <a:pt x="337519" y="620815"/>
                      <a:pt x="336010" y="619306"/>
                      <a:pt x="334501" y="617797"/>
                    </a:cubicBezTo>
                    <a:cubicBezTo>
                      <a:pt x="330798" y="614368"/>
                      <a:pt x="327095" y="610802"/>
                      <a:pt x="323391" y="607373"/>
                    </a:cubicBezTo>
                    <a:cubicBezTo>
                      <a:pt x="321334" y="605316"/>
                      <a:pt x="319139" y="603258"/>
                      <a:pt x="316945" y="601338"/>
                    </a:cubicBezTo>
                    <a:cubicBezTo>
                      <a:pt x="315162" y="599692"/>
                      <a:pt x="313516" y="597772"/>
                      <a:pt x="311733" y="595989"/>
                    </a:cubicBezTo>
                    <a:cubicBezTo>
                      <a:pt x="305286" y="589405"/>
                      <a:pt x="298977" y="582822"/>
                      <a:pt x="292530" y="576375"/>
                    </a:cubicBezTo>
                    <a:cubicBezTo>
                      <a:pt x="291296" y="575003"/>
                      <a:pt x="290061" y="573632"/>
                      <a:pt x="288827" y="572397"/>
                    </a:cubicBezTo>
                    <a:cubicBezTo>
                      <a:pt x="285947" y="569106"/>
                      <a:pt x="283066" y="565814"/>
                      <a:pt x="280049" y="562385"/>
                    </a:cubicBezTo>
                    <a:cubicBezTo>
                      <a:pt x="274562" y="556075"/>
                      <a:pt x="269076" y="549766"/>
                      <a:pt x="263452" y="543594"/>
                    </a:cubicBezTo>
                    <a:cubicBezTo>
                      <a:pt x="263452" y="543594"/>
                      <a:pt x="263452" y="543594"/>
                      <a:pt x="263452" y="543594"/>
                    </a:cubicBezTo>
                    <a:cubicBezTo>
                      <a:pt x="262629" y="542634"/>
                      <a:pt x="261806" y="541536"/>
                      <a:pt x="260984" y="540576"/>
                    </a:cubicBezTo>
                    <a:cubicBezTo>
                      <a:pt x="258377" y="537284"/>
                      <a:pt x="255771" y="533993"/>
                      <a:pt x="253165" y="530564"/>
                    </a:cubicBezTo>
                    <a:cubicBezTo>
                      <a:pt x="247542" y="523431"/>
                      <a:pt x="242055" y="516436"/>
                      <a:pt x="236432" y="509304"/>
                    </a:cubicBezTo>
                    <a:cubicBezTo>
                      <a:pt x="233003" y="504778"/>
                      <a:pt x="229574" y="500251"/>
                      <a:pt x="226282" y="495588"/>
                    </a:cubicBezTo>
                    <a:cubicBezTo>
                      <a:pt x="220658" y="487907"/>
                      <a:pt x="215309" y="480089"/>
                      <a:pt x="210234" y="472133"/>
                    </a:cubicBezTo>
                    <a:cubicBezTo>
                      <a:pt x="207765" y="468293"/>
                      <a:pt x="205159" y="464452"/>
                      <a:pt x="202828" y="460612"/>
                    </a:cubicBezTo>
                    <a:cubicBezTo>
                      <a:pt x="200770" y="457183"/>
                      <a:pt x="198850" y="453617"/>
                      <a:pt x="197204" y="449914"/>
                    </a:cubicBezTo>
                    <a:cubicBezTo>
                      <a:pt x="195695" y="446896"/>
                      <a:pt x="194598" y="443467"/>
                      <a:pt x="193912" y="440175"/>
                    </a:cubicBezTo>
                    <a:cubicBezTo>
                      <a:pt x="192952" y="435649"/>
                      <a:pt x="192541" y="431123"/>
                      <a:pt x="191718" y="426597"/>
                    </a:cubicBezTo>
                    <a:cubicBezTo>
                      <a:pt x="191306" y="424402"/>
                      <a:pt x="192678" y="421933"/>
                      <a:pt x="194872" y="421110"/>
                    </a:cubicBezTo>
                    <a:cubicBezTo>
                      <a:pt x="196655" y="420424"/>
                      <a:pt x="198439" y="419464"/>
                      <a:pt x="200222" y="418778"/>
                    </a:cubicBezTo>
                    <a:cubicBezTo>
                      <a:pt x="201182" y="418367"/>
                      <a:pt x="202279" y="418092"/>
                      <a:pt x="203239" y="417818"/>
                    </a:cubicBezTo>
                    <a:cubicBezTo>
                      <a:pt x="205297" y="417544"/>
                      <a:pt x="207491" y="417681"/>
                      <a:pt x="209411" y="418504"/>
                    </a:cubicBezTo>
                    <a:cubicBezTo>
                      <a:pt x="210920" y="419190"/>
                      <a:pt x="212017" y="419601"/>
                      <a:pt x="213389" y="420561"/>
                    </a:cubicBezTo>
                    <a:cubicBezTo>
                      <a:pt x="214761" y="421384"/>
                      <a:pt x="215995" y="422482"/>
                      <a:pt x="217092" y="423442"/>
                    </a:cubicBezTo>
                    <a:cubicBezTo>
                      <a:pt x="218327" y="424539"/>
                      <a:pt x="219424" y="425636"/>
                      <a:pt x="220658" y="426733"/>
                    </a:cubicBezTo>
                    <a:cubicBezTo>
                      <a:pt x="222716" y="428654"/>
                      <a:pt x="224910" y="430711"/>
                      <a:pt x="226968" y="432631"/>
                    </a:cubicBezTo>
                    <a:cubicBezTo>
                      <a:pt x="229848" y="435375"/>
                      <a:pt x="232454" y="438529"/>
                      <a:pt x="235060" y="441684"/>
                    </a:cubicBezTo>
                    <a:cubicBezTo>
                      <a:pt x="237118" y="444016"/>
                      <a:pt x="239175" y="446485"/>
                      <a:pt x="241095" y="448816"/>
                    </a:cubicBezTo>
                    <a:cubicBezTo>
                      <a:pt x="243427" y="451697"/>
                      <a:pt x="245759" y="454440"/>
                      <a:pt x="248090" y="457320"/>
                    </a:cubicBezTo>
                    <a:cubicBezTo>
                      <a:pt x="253165" y="463630"/>
                      <a:pt x="258377" y="469802"/>
                      <a:pt x="263452" y="476111"/>
                    </a:cubicBezTo>
                    <a:cubicBezTo>
                      <a:pt x="264687" y="477757"/>
                      <a:pt x="265921" y="479403"/>
                      <a:pt x="267019" y="481049"/>
                    </a:cubicBezTo>
                    <a:cubicBezTo>
                      <a:pt x="270036" y="485164"/>
                      <a:pt x="273054" y="489278"/>
                      <a:pt x="276071" y="493393"/>
                    </a:cubicBezTo>
                    <a:cubicBezTo>
                      <a:pt x="281146" y="500388"/>
                      <a:pt x="286221" y="507384"/>
                      <a:pt x="291433" y="514379"/>
                    </a:cubicBezTo>
                    <a:cubicBezTo>
                      <a:pt x="292119" y="515339"/>
                      <a:pt x="292667" y="516299"/>
                      <a:pt x="293353" y="517259"/>
                    </a:cubicBezTo>
                    <a:cubicBezTo>
                      <a:pt x="295411" y="520688"/>
                      <a:pt x="297468" y="523980"/>
                      <a:pt x="299525" y="527272"/>
                    </a:cubicBezTo>
                    <a:cubicBezTo>
                      <a:pt x="305149" y="536325"/>
                      <a:pt x="310635" y="545240"/>
                      <a:pt x="316259" y="554292"/>
                    </a:cubicBezTo>
                    <a:cubicBezTo>
                      <a:pt x="317768" y="556761"/>
                      <a:pt x="319277" y="559230"/>
                      <a:pt x="320922" y="561699"/>
                    </a:cubicBezTo>
                    <a:cubicBezTo>
                      <a:pt x="321608" y="562796"/>
                      <a:pt x="322157" y="564031"/>
                      <a:pt x="322843" y="565265"/>
                    </a:cubicBezTo>
                    <a:cubicBezTo>
                      <a:pt x="327369" y="574044"/>
                      <a:pt x="331895" y="582684"/>
                      <a:pt x="336422" y="591463"/>
                    </a:cubicBezTo>
                    <a:cubicBezTo>
                      <a:pt x="338479" y="595440"/>
                      <a:pt x="340536" y="599555"/>
                      <a:pt x="342731" y="603533"/>
                    </a:cubicBezTo>
                    <a:cubicBezTo>
                      <a:pt x="343691" y="605453"/>
                      <a:pt x="344788" y="607373"/>
                      <a:pt x="345748" y="609293"/>
                    </a:cubicBezTo>
                    <a:cubicBezTo>
                      <a:pt x="346983" y="611899"/>
                      <a:pt x="348217" y="614643"/>
                      <a:pt x="349452" y="617249"/>
                    </a:cubicBezTo>
                    <a:cubicBezTo>
                      <a:pt x="353841" y="621089"/>
                      <a:pt x="358230" y="625067"/>
                      <a:pt x="362619" y="628908"/>
                    </a:cubicBezTo>
                    <a:cubicBezTo>
                      <a:pt x="362482" y="628770"/>
                      <a:pt x="362345" y="628633"/>
                      <a:pt x="362345" y="628633"/>
                    </a:cubicBezTo>
                    <a:cubicBezTo>
                      <a:pt x="362482" y="628770"/>
                      <a:pt x="362619" y="628908"/>
                      <a:pt x="362756" y="629044"/>
                    </a:cubicBezTo>
                    <a:cubicBezTo>
                      <a:pt x="362756" y="629044"/>
                      <a:pt x="362756" y="629044"/>
                      <a:pt x="362756" y="629044"/>
                    </a:cubicBezTo>
                    <a:cubicBezTo>
                      <a:pt x="369614" y="635080"/>
                      <a:pt x="377021" y="640840"/>
                      <a:pt x="384565" y="645915"/>
                    </a:cubicBezTo>
                    <a:cubicBezTo>
                      <a:pt x="384428" y="645778"/>
                      <a:pt x="384290" y="645641"/>
                      <a:pt x="384016" y="645641"/>
                    </a:cubicBezTo>
                    <a:cubicBezTo>
                      <a:pt x="386759" y="647287"/>
                      <a:pt x="389502" y="648796"/>
                      <a:pt x="392246" y="650304"/>
                    </a:cubicBezTo>
                    <a:cubicBezTo>
                      <a:pt x="392108" y="650304"/>
                      <a:pt x="391971" y="650167"/>
                      <a:pt x="391834" y="650167"/>
                    </a:cubicBezTo>
                    <a:cubicBezTo>
                      <a:pt x="391971" y="650304"/>
                      <a:pt x="392246" y="650304"/>
                      <a:pt x="392383" y="650441"/>
                    </a:cubicBezTo>
                    <a:lnTo>
                      <a:pt x="392383" y="650441"/>
                    </a:lnTo>
                    <a:lnTo>
                      <a:pt x="392383" y="650441"/>
                    </a:lnTo>
                    <a:cubicBezTo>
                      <a:pt x="393480" y="650990"/>
                      <a:pt x="394715" y="651402"/>
                      <a:pt x="395812" y="651813"/>
                    </a:cubicBezTo>
                    <a:cubicBezTo>
                      <a:pt x="396498" y="651950"/>
                      <a:pt x="397183" y="652087"/>
                      <a:pt x="398006" y="652362"/>
                    </a:cubicBezTo>
                    <a:cubicBezTo>
                      <a:pt x="397869" y="652362"/>
                      <a:pt x="397732" y="652362"/>
                      <a:pt x="397595" y="652362"/>
                    </a:cubicBezTo>
                    <a:cubicBezTo>
                      <a:pt x="398692" y="652636"/>
                      <a:pt x="399927" y="652773"/>
                      <a:pt x="401024" y="652911"/>
                    </a:cubicBezTo>
                    <a:cubicBezTo>
                      <a:pt x="401710" y="652911"/>
                      <a:pt x="402395" y="652911"/>
                      <a:pt x="403218" y="652911"/>
                    </a:cubicBezTo>
                    <a:cubicBezTo>
                      <a:pt x="403218" y="652911"/>
                      <a:pt x="403218" y="652911"/>
                      <a:pt x="403218" y="652911"/>
                    </a:cubicBezTo>
                    <a:cubicBezTo>
                      <a:pt x="403630" y="652911"/>
                      <a:pt x="404041" y="652911"/>
                      <a:pt x="404590" y="652773"/>
                    </a:cubicBezTo>
                    <a:cubicBezTo>
                      <a:pt x="405139" y="652636"/>
                      <a:pt x="405687" y="652499"/>
                      <a:pt x="406236" y="652362"/>
                    </a:cubicBezTo>
                    <a:cubicBezTo>
                      <a:pt x="405962" y="652362"/>
                      <a:pt x="405824" y="652499"/>
                      <a:pt x="405687" y="652636"/>
                    </a:cubicBezTo>
                    <a:cubicBezTo>
                      <a:pt x="406922" y="652225"/>
                      <a:pt x="408019" y="651676"/>
                      <a:pt x="409116" y="651127"/>
                    </a:cubicBezTo>
                    <a:cubicBezTo>
                      <a:pt x="408842" y="651264"/>
                      <a:pt x="408705" y="651264"/>
                      <a:pt x="408568" y="651402"/>
                    </a:cubicBezTo>
                    <a:cubicBezTo>
                      <a:pt x="409116" y="651127"/>
                      <a:pt x="409665" y="650716"/>
                      <a:pt x="410214" y="650304"/>
                    </a:cubicBezTo>
                    <a:cubicBezTo>
                      <a:pt x="410214" y="650304"/>
                      <a:pt x="410214" y="650304"/>
                      <a:pt x="410214" y="650304"/>
                    </a:cubicBezTo>
                    <a:cubicBezTo>
                      <a:pt x="410625" y="650030"/>
                      <a:pt x="410899" y="649756"/>
                      <a:pt x="411311" y="649482"/>
                    </a:cubicBezTo>
                    <a:cubicBezTo>
                      <a:pt x="411174" y="649618"/>
                      <a:pt x="411037" y="649756"/>
                      <a:pt x="410899" y="649893"/>
                    </a:cubicBezTo>
                    <a:cubicBezTo>
                      <a:pt x="411722" y="649207"/>
                      <a:pt x="412545" y="648384"/>
                      <a:pt x="413368" y="647561"/>
                    </a:cubicBezTo>
                    <a:cubicBezTo>
                      <a:pt x="413368" y="647561"/>
                      <a:pt x="413368" y="647561"/>
                      <a:pt x="413231" y="647698"/>
                    </a:cubicBezTo>
                    <a:cubicBezTo>
                      <a:pt x="413643" y="647150"/>
                      <a:pt x="414054" y="646601"/>
                      <a:pt x="414328" y="646053"/>
                    </a:cubicBezTo>
                    <a:cubicBezTo>
                      <a:pt x="414328" y="646189"/>
                      <a:pt x="414191" y="646189"/>
                      <a:pt x="414191" y="646327"/>
                    </a:cubicBezTo>
                    <a:cubicBezTo>
                      <a:pt x="414740" y="645367"/>
                      <a:pt x="415289" y="644544"/>
                      <a:pt x="415837" y="643583"/>
                    </a:cubicBezTo>
                    <a:cubicBezTo>
                      <a:pt x="415837" y="643583"/>
                      <a:pt x="415837" y="643583"/>
                      <a:pt x="415837" y="643721"/>
                    </a:cubicBezTo>
                    <a:cubicBezTo>
                      <a:pt x="415837" y="643721"/>
                      <a:pt x="415837" y="643583"/>
                      <a:pt x="415974" y="643583"/>
                    </a:cubicBezTo>
                    <a:cubicBezTo>
                      <a:pt x="415974" y="643446"/>
                      <a:pt x="416111" y="643309"/>
                      <a:pt x="416111" y="643309"/>
                    </a:cubicBezTo>
                    <a:cubicBezTo>
                      <a:pt x="416111" y="643309"/>
                      <a:pt x="416111" y="643446"/>
                      <a:pt x="415974" y="643446"/>
                    </a:cubicBezTo>
                    <a:cubicBezTo>
                      <a:pt x="416386" y="642486"/>
                      <a:pt x="416797" y="641526"/>
                      <a:pt x="417209" y="640566"/>
                    </a:cubicBezTo>
                    <a:cubicBezTo>
                      <a:pt x="417209" y="640566"/>
                      <a:pt x="417209" y="640703"/>
                      <a:pt x="417209" y="640703"/>
                    </a:cubicBezTo>
                    <a:cubicBezTo>
                      <a:pt x="417209" y="640566"/>
                      <a:pt x="417209" y="640566"/>
                      <a:pt x="417346" y="640429"/>
                    </a:cubicBezTo>
                    <a:cubicBezTo>
                      <a:pt x="417346" y="640292"/>
                      <a:pt x="417483" y="640154"/>
                      <a:pt x="417483" y="640017"/>
                    </a:cubicBezTo>
                    <a:cubicBezTo>
                      <a:pt x="417483" y="640017"/>
                      <a:pt x="417483" y="640154"/>
                      <a:pt x="417483" y="640154"/>
                    </a:cubicBezTo>
                    <a:cubicBezTo>
                      <a:pt x="418306" y="637686"/>
                      <a:pt x="418992" y="635080"/>
                      <a:pt x="419678" y="632473"/>
                    </a:cubicBezTo>
                    <a:cubicBezTo>
                      <a:pt x="419678" y="632748"/>
                      <a:pt x="419540" y="632885"/>
                      <a:pt x="419540" y="633159"/>
                    </a:cubicBezTo>
                    <a:cubicBezTo>
                      <a:pt x="419952" y="630828"/>
                      <a:pt x="420226" y="628633"/>
                      <a:pt x="420501" y="626438"/>
                    </a:cubicBezTo>
                    <a:cubicBezTo>
                      <a:pt x="420775" y="621089"/>
                      <a:pt x="420775" y="615740"/>
                      <a:pt x="420501" y="610254"/>
                    </a:cubicBezTo>
                    <a:cubicBezTo>
                      <a:pt x="420501" y="610254"/>
                      <a:pt x="420501" y="610391"/>
                      <a:pt x="420501" y="610391"/>
                    </a:cubicBezTo>
                    <a:cubicBezTo>
                      <a:pt x="420501" y="610116"/>
                      <a:pt x="420501" y="609979"/>
                      <a:pt x="420501" y="609705"/>
                    </a:cubicBezTo>
                    <a:lnTo>
                      <a:pt x="420501" y="609705"/>
                    </a:lnTo>
                    <a:lnTo>
                      <a:pt x="420501" y="609705"/>
                    </a:lnTo>
                    <a:cubicBezTo>
                      <a:pt x="419952" y="602161"/>
                      <a:pt x="418855" y="594754"/>
                      <a:pt x="417346" y="587485"/>
                    </a:cubicBezTo>
                    <a:cubicBezTo>
                      <a:pt x="417346" y="587622"/>
                      <a:pt x="417346" y="587760"/>
                      <a:pt x="417483" y="587896"/>
                    </a:cubicBezTo>
                    <a:cubicBezTo>
                      <a:pt x="415563" y="578844"/>
                      <a:pt x="413094" y="569791"/>
                      <a:pt x="410076" y="561013"/>
                    </a:cubicBezTo>
                    <a:cubicBezTo>
                      <a:pt x="410076" y="561013"/>
                      <a:pt x="410076" y="561150"/>
                      <a:pt x="410076" y="561150"/>
                    </a:cubicBezTo>
                    <a:cubicBezTo>
                      <a:pt x="407745" y="554567"/>
                      <a:pt x="405276" y="548120"/>
                      <a:pt x="402395" y="541811"/>
                    </a:cubicBezTo>
                    <a:cubicBezTo>
                      <a:pt x="394440" y="536187"/>
                      <a:pt x="386896" y="530152"/>
                      <a:pt x="379490" y="523843"/>
                    </a:cubicBezTo>
                    <a:cubicBezTo>
                      <a:pt x="372495" y="517945"/>
                      <a:pt x="365911" y="511498"/>
                      <a:pt x="359053" y="505326"/>
                    </a:cubicBezTo>
                    <a:cubicBezTo>
                      <a:pt x="357133" y="503543"/>
                      <a:pt x="355212" y="501897"/>
                      <a:pt x="353429" y="500114"/>
                    </a:cubicBezTo>
                    <a:cubicBezTo>
                      <a:pt x="350960" y="497508"/>
                      <a:pt x="348492" y="495039"/>
                      <a:pt x="345886" y="492570"/>
                    </a:cubicBezTo>
                    <a:cubicBezTo>
                      <a:pt x="339439" y="485987"/>
                      <a:pt x="332718" y="479403"/>
                      <a:pt x="326409" y="472682"/>
                    </a:cubicBezTo>
                    <a:cubicBezTo>
                      <a:pt x="312281" y="457869"/>
                      <a:pt x="298840" y="442370"/>
                      <a:pt x="287044" y="425636"/>
                    </a:cubicBezTo>
                    <a:cubicBezTo>
                      <a:pt x="281558" y="417955"/>
                      <a:pt x="276483" y="409863"/>
                      <a:pt x="272093" y="401633"/>
                    </a:cubicBezTo>
                    <a:cubicBezTo>
                      <a:pt x="270036" y="397793"/>
                      <a:pt x="268390" y="393952"/>
                      <a:pt x="266744" y="389975"/>
                    </a:cubicBezTo>
                    <a:cubicBezTo>
                      <a:pt x="265098" y="386134"/>
                      <a:pt x="263315" y="382294"/>
                      <a:pt x="262492" y="378316"/>
                    </a:cubicBezTo>
                    <a:cubicBezTo>
                      <a:pt x="262218" y="376533"/>
                      <a:pt x="262081" y="375298"/>
                      <a:pt x="261944" y="373653"/>
                    </a:cubicBezTo>
                    <a:cubicBezTo>
                      <a:pt x="261944" y="372555"/>
                      <a:pt x="261944" y="371321"/>
                      <a:pt x="262355" y="370361"/>
                    </a:cubicBezTo>
                    <a:cubicBezTo>
                      <a:pt x="262767" y="368989"/>
                      <a:pt x="263178" y="368029"/>
                      <a:pt x="263864" y="366657"/>
                    </a:cubicBezTo>
                    <a:cubicBezTo>
                      <a:pt x="264275" y="365697"/>
                      <a:pt x="264961" y="364875"/>
                      <a:pt x="265510" y="364051"/>
                    </a:cubicBezTo>
                    <a:cubicBezTo>
                      <a:pt x="266607" y="362543"/>
                      <a:pt x="268253" y="361308"/>
                      <a:pt x="270036" y="360622"/>
                    </a:cubicBezTo>
                    <a:cubicBezTo>
                      <a:pt x="271956" y="359799"/>
                      <a:pt x="274425" y="360074"/>
                      <a:pt x="276483" y="360622"/>
                    </a:cubicBezTo>
                    <a:cubicBezTo>
                      <a:pt x="279500" y="361446"/>
                      <a:pt x="282106" y="363228"/>
                      <a:pt x="284712" y="364875"/>
                    </a:cubicBezTo>
                    <a:cubicBezTo>
                      <a:pt x="287593" y="366657"/>
                      <a:pt x="290336" y="368715"/>
                      <a:pt x="292942" y="371047"/>
                    </a:cubicBezTo>
                    <a:cubicBezTo>
                      <a:pt x="296371" y="374338"/>
                      <a:pt x="299663" y="377767"/>
                      <a:pt x="303092" y="381196"/>
                    </a:cubicBezTo>
                    <a:cubicBezTo>
                      <a:pt x="306795" y="384900"/>
                      <a:pt x="310224" y="389014"/>
                      <a:pt x="313790" y="392992"/>
                    </a:cubicBezTo>
                    <a:cubicBezTo>
                      <a:pt x="320099" y="400124"/>
                      <a:pt x="326135" y="407668"/>
                      <a:pt x="332307" y="414938"/>
                    </a:cubicBezTo>
                    <a:cubicBezTo>
                      <a:pt x="336010" y="419327"/>
                      <a:pt x="339713" y="423579"/>
                      <a:pt x="343142" y="428105"/>
                    </a:cubicBezTo>
                    <a:cubicBezTo>
                      <a:pt x="349177" y="436198"/>
                      <a:pt x="355212" y="444290"/>
                      <a:pt x="361247" y="452382"/>
                    </a:cubicBezTo>
                    <a:cubicBezTo>
                      <a:pt x="363031" y="454714"/>
                      <a:pt x="364676" y="457046"/>
                      <a:pt x="366460" y="459378"/>
                    </a:cubicBezTo>
                    <a:cubicBezTo>
                      <a:pt x="368517" y="462121"/>
                      <a:pt x="370437" y="465138"/>
                      <a:pt x="372495" y="468019"/>
                    </a:cubicBezTo>
                    <a:cubicBezTo>
                      <a:pt x="375512" y="472408"/>
                      <a:pt x="378530" y="476934"/>
                      <a:pt x="381410" y="481461"/>
                    </a:cubicBezTo>
                    <a:cubicBezTo>
                      <a:pt x="392383" y="498331"/>
                      <a:pt x="402258" y="516025"/>
                      <a:pt x="410625" y="534404"/>
                    </a:cubicBezTo>
                    <a:cubicBezTo>
                      <a:pt x="410762" y="534678"/>
                      <a:pt x="410899" y="535090"/>
                      <a:pt x="411037" y="535364"/>
                    </a:cubicBezTo>
                    <a:cubicBezTo>
                      <a:pt x="411722" y="535776"/>
                      <a:pt x="412271" y="536187"/>
                      <a:pt x="412957" y="536599"/>
                    </a:cubicBezTo>
                    <a:cubicBezTo>
                      <a:pt x="412820" y="536461"/>
                      <a:pt x="412682" y="536461"/>
                      <a:pt x="412545" y="536325"/>
                    </a:cubicBezTo>
                    <a:cubicBezTo>
                      <a:pt x="418580" y="540302"/>
                      <a:pt x="424615" y="544142"/>
                      <a:pt x="431062" y="547434"/>
                    </a:cubicBezTo>
                    <a:cubicBezTo>
                      <a:pt x="430925" y="547434"/>
                      <a:pt x="430925" y="547434"/>
                      <a:pt x="430788" y="547297"/>
                    </a:cubicBezTo>
                    <a:cubicBezTo>
                      <a:pt x="434491" y="549080"/>
                      <a:pt x="438331" y="550726"/>
                      <a:pt x="442309" y="552098"/>
                    </a:cubicBezTo>
                    <a:cubicBezTo>
                      <a:pt x="442035" y="551961"/>
                      <a:pt x="441898" y="551961"/>
                      <a:pt x="441623" y="551823"/>
                    </a:cubicBezTo>
                    <a:cubicBezTo>
                      <a:pt x="443132" y="552372"/>
                      <a:pt x="444504" y="552646"/>
                      <a:pt x="446012" y="553058"/>
                    </a:cubicBezTo>
                    <a:cubicBezTo>
                      <a:pt x="445875" y="553058"/>
                      <a:pt x="445875" y="553058"/>
                      <a:pt x="445738" y="553058"/>
                    </a:cubicBezTo>
                    <a:cubicBezTo>
                      <a:pt x="445875" y="553058"/>
                      <a:pt x="446150" y="553058"/>
                      <a:pt x="446287" y="553195"/>
                    </a:cubicBezTo>
                    <a:cubicBezTo>
                      <a:pt x="446287" y="553195"/>
                      <a:pt x="446424" y="553195"/>
                      <a:pt x="446424" y="553195"/>
                    </a:cubicBezTo>
                    <a:cubicBezTo>
                      <a:pt x="446424" y="553195"/>
                      <a:pt x="446424" y="553195"/>
                      <a:pt x="446287" y="553195"/>
                    </a:cubicBezTo>
                    <a:cubicBezTo>
                      <a:pt x="448207" y="553470"/>
                      <a:pt x="449990" y="553744"/>
                      <a:pt x="451910" y="553881"/>
                    </a:cubicBezTo>
                    <a:cubicBezTo>
                      <a:pt x="451910" y="553881"/>
                      <a:pt x="451773" y="553881"/>
                      <a:pt x="451773" y="553881"/>
                    </a:cubicBezTo>
                    <a:cubicBezTo>
                      <a:pt x="451910" y="553881"/>
                      <a:pt x="451910" y="553881"/>
                      <a:pt x="452047" y="553881"/>
                    </a:cubicBezTo>
                    <a:cubicBezTo>
                      <a:pt x="452185" y="553881"/>
                      <a:pt x="452322" y="553881"/>
                      <a:pt x="452459" y="553881"/>
                    </a:cubicBezTo>
                    <a:cubicBezTo>
                      <a:pt x="452322" y="553881"/>
                      <a:pt x="452185" y="553881"/>
                      <a:pt x="452185" y="553881"/>
                    </a:cubicBezTo>
                    <a:cubicBezTo>
                      <a:pt x="453419" y="553881"/>
                      <a:pt x="454516" y="553881"/>
                      <a:pt x="455751" y="553881"/>
                    </a:cubicBezTo>
                    <a:cubicBezTo>
                      <a:pt x="455751" y="553881"/>
                      <a:pt x="455614" y="553881"/>
                      <a:pt x="455614" y="553881"/>
                    </a:cubicBezTo>
                    <a:cubicBezTo>
                      <a:pt x="456299" y="553744"/>
                      <a:pt x="456985" y="553606"/>
                      <a:pt x="457671" y="553606"/>
                    </a:cubicBezTo>
                    <a:cubicBezTo>
                      <a:pt x="457397" y="553606"/>
                      <a:pt x="457259" y="553744"/>
                      <a:pt x="456985" y="553744"/>
                    </a:cubicBezTo>
                    <a:cubicBezTo>
                      <a:pt x="458220" y="553470"/>
                      <a:pt x="459454" y="553195"/>
                      <a:pt x="460551" y="552646"/>
                    </a:cubicBezTo>
                    <a:cubicBezTo>
                      <a:pt x="460551" y="552646"/>
                      <a:pt x="460551" y="552646"/>
                      <a:pt x="460414" y="552646"/>
                    </a:cubicBezTo>
                    <a:cubicBezTo>
                      <a:pt x="461100" y="552372"/>
                      <a:pt x="461786" y="552098"/>
                      <a:pt x="462472" y="551823"/>
                    </a:cubicBezTo>
                    <a:cubicBezTo>
                      <a:pt x="463432" y="551412"/>
                      <a:pt x="464392" y="550863"/>
                      <a:pt x="465352" y="550315"/>
                    </a:cubicBezTo>
                    <a:cubicBezTo>
                      <a:pt x="465352" y="550315"/>
                      <a:pt x="465215" y="550315"/>
                      <a:pt x="465215" y="550452"/>
                    </a:cubicBezTo>
                    <a:cubicBezTo>
                      <a:pt x="465763" y="550041"/>
                      <a:pt x="466312" y="549629"/>
                      <a:pt x="466861" y="549217"/>
                    </a:cubicBezTo>
                    <a:cubicBezTo>
                      <a:pt x="466724" y="549355"/>
                      <a:pt x="466586" y="549492"/>
                      <a:pt x="466449" y="549629"/>
                    </a:cubicBezTo>
                    <a:cubicBezTo>
                      <a:pt x="467409" y="548806"/>
                      <a:pt x="468369" y="547846"/>
                      <a:pt x="469192" y="547023"/>
                    </a:cubicBezTo>
                    <a:cubicBezTo>
                      <a:pt x="469878" y="546200"/>
                      <a:pt x="470564" y="545377"/>
                      <a:pt x="471250" y="544417"/>
                    </a:cubicBezTo>
                    <a:cubicBezTo>
                      <a:pt x="471936" y="543319"/>
                      <a:pt x="472484" y="542222"/>
                      <a:pt x="473170" y="541125"/>
                    </a:cubicBezTo>
                    <a:cubicBezTo>
                      <a:pt x="473170" y="541262"/>
                      <a:pt x="473170" y="541262"/>
                      <a:pt x="473033" y="541399"/>
                    </a:cubicBezTo>
                    <a:cubicBezTo>
                      <a:pt x="473170" y="541262"/>
                      <a:pt x="473170" y="540988"/>
                      <a:pt x="473307" y="540851"/>
                    </a:cubicBezTo>
                    <a:lnTo>
                      <a:pt x="473307" y="540851"/>
                    </a:lnTo>
                    <a:lnTo>
                      <a:pt x="473307" y="540851"/>
                    </a:lnTo>
                    <a:cubicBezTo>
                      <a:pt x="473719" y="539890"/>
                      <a:pt x="474130" y="539068"/>
                      <a:pt x="474404" y="538107"/>
                    </a:cubicBezTo>
                    <a:cubicBezTo>
                      <a:pt x="474404" y="538107"/>
                      <a:pt x="474404" y="538245"/>
                      <a:pt x="474267" y="538245"/>
                    </a:cubicBezTo>
                    <a:cubicBezTo>
                      <a:pt x="474679" y="536873"/>
                      <a:pt x="475090" y="535639"/>
                      <a:pt x="475365" y="534267"/>
                    </a:cubicBezTo>
                    <a:cubicBezTo>
                      <a:pt x="475639" y="532484"/>
                      <a:pt x="475913" y="530701"/>
                      <a:pt x="476050" y="528918"/>
                    </a:cubicBezTo>
                    <a:cubicBezTo>
                      <a:pt x="476050" y="529055"/>
                      <a:pt x="476050" y="529055"/>
                      <a:pt x="476050" y="529192"/>
                    </a:cubicBezTo>
                    <a:cubicBezTo>
                      <a:pt x="476050" y="529055"/>
                      <a:pt x="476050" y="528918"/>
                      <a:pt x="476050" y="528918"/>
                    </a:cubicBezTo>
                    <a:cubicBezTo>
                      <a:pt x="476050" y="528781"/>
                      <a:pt x="476050" y="528643"/>
                      <a:pt x="476050" y="528506"/>
                    </a:cubicBezTo>
                    <a:cubicBezTo>
                      <a:pt x="476050" y="528506"/>
                      <a:pt x="476050" y="528643"/>
                      <a:pt x="476050" y="528643"/>
                    </a:cubicBezTo>
                    <a:cubicBezTo>
                      <a:pt x="476188" y="526038"/>
                      <a:pt x="476188" y="523568"/>
                      <a:pt x="476050" y="520962"/>
                    </a:cubicBezTo>
                    <a:cubicBezTo>
                      <a:pt x="476050" y="520962"/>
                      <a:pt x="476050" y="521100"/>
                      <a:pt x="476050" y="521100"/>
                    </a:cubicBezTo>
                    <a:cubicBezTo>
                      <a:pt x="476050" y="520962"/>
                      <a:pt x="476050" y="520825"/>
                      <a:pt x="476050" y="520688"/>
                    </a:cubicBezTo>
                    <a:cubicBezTo>
                      <a:pt x="476050" y="520551"/>
                      <a:pt x="476050" y="520414"/>
                      <a:pt x="476050" y="520414"/>
                    </a:cubicBezTo>
                    <a:cubicBezTo>
                      <a:pt x="476050" y="520414"/>
                      <a:pt x="476050" y="520551"/>
                      <a:pt x="476050" y="520688"/>
                    </a:cubicBezTo>
                    <a:cubicBezTo>
                      <a:pt x="475776" y="517671"/>
                      <a:pt x="475227" y="514653"/>
                      <a:pt x="474679" y="511636"/>
                    </a:cubicBezTo>
                    <a:cubicBezTo>
                      <a:pt x="474679" y="511773"/>
                      <a:pt x="474679" y="511910"/>
                      <a:pt x="474679" y="512184"/>
                    </a:cubicBezTo>
                    <a:cubicBezTo>
                      <a:pt x="473307" y="506149"/>
                      <a:pt x="471661" y="500251"/>
                      <a:pt x="469741" y="494491"/>
                    </a:cubicBezTo>
                    <a:cubicBezTo>
                      <a:pt x="466586" y="485438"/>
                      <a:pt x="462609" y="476797"/>
                      <a:pt x="458220" y="468156"/>
                    </a:cubicBezTo>
                    <a:cubicBezTo>
                      <a:pt x="452047" y="456223"/>
                      <a:pt x="445189" y="444839"/>
                      <a:pt x="437646" y="433729"/>
                    </a:cubicBezTo>
                    <a:cubicBezTo>
                      <a:pt x="437783" y="434003"/>
                      <a:pt x="437920" y="434140"/>
                      <a:pt x="438057" y="434277"/>
                    </a:cubicBezTo>
                    <a:cubicBezTo>
                      <a:pt x="428730" y="420561"/>
                      <a:pt x="418443" y="407394"/>
                      <a:pt x="407608" y="394775"/>
                    </a:cubicBezTo>
                    <a:cubicBezTo>
                      <a:pt x="406922" y="394364"/>
                      <a:pt x="406236" y="393952"/>
                      <a:pt x="405550" y="393541"/>
                    </a:cubicBezTo>
                    <a:cubicBezTo>
                      <a:pt x="403630" y="392443"/>
                      <a:pt x="401710" y="391346"/>
                      <a:pt x="399789" y="390249"/>
                    </a:cubicBezTo>
                    <a:cubicBezTo>
                      <a:pt x="395537" y="387780"/>
                      <a:pt x="391286" y="385311"/>
                      <a:pt x="387034" y="382842"/>
                    </a:cubicBezTo>
                    <a:cubicBezTo>
                      <a:pt x="386073" y="382294"/>
                      <a:pt x="385250" y="381745"/>
                      <a:pt x="384290" y="381196"/>
                    </a:cubicBezTo>
                    <a:cubicBezTo>
                      <a:pt x="381136" y="379139"/>
                      <a:pt x="378118" y="377082"/>
                      <a:pt x="374963" y="375024"/>
                    </a:cubicBezTo>
                    <a:cubicBezTo>
                      <a:pt x="371672" y="372830"/>
                      <a:pt x="368517" y="370635"/>
                      <a:pt x="365225" y="368578"/>
                    </a:cubicBezTo>
                    <a:cubicBezTo>
                      <a:pt x="362208" y="366520"/>
                      <a:pt x="359327" y="364463"/>
                      <a:pt x="356447" y="362268"/>
                    </a:cubicBezTo>
                    <a:cubicBezTo>
                      <a:pt x="349863" y="357468"/>
                      <a:pt x="343417" y="352256"/>
                      <a:pt x="337107" y="347044"/>
                    </a:cubicBezTo>
                    <a:cubicBezTo>
                      <a:pt x="331347" y="342243"/>
                      <a:pt x="325860" y="337305"/>
                      <a:pt x="320648" y="331956"/>
                    </a:cubicBezTo>
                    <a:cubicBezTo>
                      <a:pt x="318179" y="329350"/>
                      <a:pt x="315710" y="326881"/>
                      <a:pt x="313379" y="324275"/>
                    </a:cubicBezTo>
                    <a:cubicBezTo>
                      <a:pt x="311733" y="322492"/>
                      <a:pt x="310087" y="320434"/>
                      <a:pt x="308715" y="318240"/>
                    </a:cubicBezTo>
                    <a:cubicBezTo>
                      <a:pt x="307892" y="317143"/>
                      <a:pt x="307344" y="315908"/>
                      <a:pt x="306658" y="314674"/>
                    </a:cubicBezTo>
                    <a:cubicBezTo>
                      <a:pt x="306246" y="313714"/>
                      <a:pt x="305972" y="312616"/>
                      <a:pt x="305561" y="311519"/>
                    </a:cubicBezTo>
                    <a:cubicBezTo>
                      <a:pt x="305286" y="310696"/>
                      <a:pt x="305149" y="309736"/>
                      <a:pt x="305012" y="308913"/>
                    </a:cubicBezTo>
                    <a:cubicBezTo>
                      <a:pt x="304600" y="306856"/>
                      <a:pt x="304600" y="304798"/>
                      <a:pt x="304326" y="302878"/>
                    </a:cubicBezTo>
                    <a:cubicBezTo>
                      <a:pt x="303915" y="300135"/>
                      <a:pt x="305972" y="297392"/>
                      <a:pt x="308715" y="296980"/>
                    </a:cubicBezTo>
                    <a:cubicBezTo>
                      <a:pt x="310773" y="296706"/>
                      <a:pt x="312693" y="296295"/>
                      <a:pt x="314750" y="296157"/>
                    </a:cubicBezTo>
                    <a:cubicBezTo>
                      <a:pt x="315848" y="296020"/>
                      <a:pt x="317082" y="296157"/>
                      <a:pt x="318179" y="296295"/>
                    </a:cubicBezTo>
                    <a:cubicBezTo>
                      <a:pt x="319277" y="296431"/>
                      <a:pt x="320511" y="296843"/>
                      <a:pt x="321471" y="297254"/>
                    </a:cubicBezTo>
                    <a:cubicBezTo>
                      <a:pt x="323117" y="298077"/>
                      <a:pt x="324214" y="298626"/>
                      <a:pt x="325860" y="299586"/>
                    </a:cubicBezTo>
                    <a:cubicBezTo>
                      <a:pt x="327232" y="300546"/>
                      <a:pt x="328603" y="301506"/>
                      <a:pt x="329975" y="302604"/>
                    </a:cubicBezTo>
                    <a:cubicBezTo>
                      <a:pt x="331895" y="303975"/>
                      <a:pt x="333678" y="305347"/>
                      <a:pt x="335461" y="306718"/>
                    </a:cubicBezTo>
                    <a:cubicBezTo>
                      <a:pt x="339576" y="309873"/>
                      <a:pt x="343280" y="313576"/>
                      <a:pt x="347120" y="317143"/>
                    </a:cubicBezTo>
                    <a:cubicBezTo>
                      <a:pt x="353567" y="323178"/>
                      <a:pt x="360013" y="329350"/>
                      <a:pt x="366460" y="335522"/>
                    </a:cubicBezTo>
                    <a:cubicBezTo>
                      <a:pt x="371123" y="340048"/>
                      <a:pt x="375649" y="344712"/>
                      <a:pt x="380176" y="349375"/>
                    </a:cubicBezTo>
                    <a:cubicBezTo>
                      <a:pt x="383605" y="352804"/>
                      <a:pt x="387034" y="356370"/>
                      <a:pt x="390463" y="359937"/>
                    </a:cubicBezTo>
                    <a:cubicBezTo>
                      <a:pt x="393892" y="363503"/>
                      <a:pt x="397321" y="367069"/>
                      <a:pt x="400750" y="370772"/>
                    </a:cubicBezTo>
                    <a:cubicBezTo>
                      <a:pt x="405687" y="376121"/>
                      <a:pt x="410488" y="381471"/>
                      <a:pt x="415151" y="386957"/>
                    </a:cubicBezTo>
                    <a:cubicBezTo>
                      <a:pt x="420912" y="389975"/>
                      <a:pt x="426673" y="392992"/>
                      <a:pt x="432296" y="395872"/>
                    </a:cubicBezTo>
                    <a:cubicBezTo>
                      <a:pt x="432159" y="395736"/>
                      <a:pt x="431885" y="395598"/>
                      <a:pt x="431748" y="395598"/>
                    </a:cubicBezTo>
                    <a:cubicBezTo>
                      <a:pt x="437234" y="398204"/>
                      <a:pt x="442583" y="400673"/>
                      <a:pt x="448070" y="403279"/>
                    </a:cubicBezTo>
                    <a:cubicBezTo>
                      <a:pt x="450813" y="404514"/>
                      <a:pt x="453693" y="405611"/>
                      <a:pt x="456574" y="406845"/>
                    </a:cubicBezTo>
                    <a:cubicBezTo>
                      <a:pt x="460414" y="408491"/>
                      <a:pt x="464255" y="410000"/>
                      <a:pt x="468232" y="411509"/>
                    </a:cubicBezTo>
                    <a:cubicBezTo>
                      <a:pt x="468232" y="411509"/>
                      <a:pt x="468232" y="411509"/>
                      <a:pt x="468232" y="411509"/>
                    </a:cubicBezTo>
                    <a:cubicBezTo>
                      <a:pt x="471936" y="412743"/>
                      <a:pt x="475639" y="413840"/>
                      <a:pt x="479342" y="414663"/>
                    </a:cubicBezTo>
                    <a:cubicBezTo>
                      <a:pt x="479068" y="414663"/>
                      <a:pt x="478931" y="414526"/>
                      <a:pt x="478656" y="414526"/>
                    </a:cubicBezTo>
                    <a:cubicBezTo>
                      <a:pt x="479479" y="414663"/>
                      <a:pt x="480302" y="414801"/>
                      <a:pt x="481125" y="414801"/>
                    </a:cubicBezTo>
                    <a:cubicBezTo>
                      <a:pt x="480851" y="414801"/>
                      <a:pt x="480714" y="414801"/>
                      <a:pt x="480440" y="414801"/>
                    </a:cubicBezTo>
                    <a:cubicBezTo>
                      <a:pt x="481674" y="414938"/>
                      <a:pt x="483046" y="414938"/>
                      <a:pt x="484280" y="414938"/>
                    </a:cubicBezTo>
                    <a:cubicBezTo>
                      <a:pt x="484966" y="414938"/>
                      <a:pt x="485514" y="414801"/>
                      <a:pt x="486063" y="414801"/>
                    </a:cubicBezTo>
                    <a:cubicBezTo>
                      <a:pt x="486475" y="414663"/>
                      <a:pt x="487023" y="414526"/>
                      <a:pt x="487435" y="414526"/>
                    </a:cubicBezTo>
                    <a:cubicBezTo>
                      <a:pt x="487846" y="414389"/>
                      <a:pt x="488258" y="414115"/>
                      <a:pt x="488669" y="413978"/>
                    </a:cubicBezTo>
                    <a:cubicBezTo>
                      <a:pt x="488532" y="413978"/>
                      <a:pt x="488395" y="414115"/>
                      <a:pt x="488395" y="414115"/>
                    </a:cubicBezTo>
                    <a:cubicBezTo>
                      <a:pt x="488532" y="414115"/>
                      <a:pt x="488669" y="413978"/>
                      <a:pt x="488669" y="413978"/>
                    </a:cubicBezTo>
                    <a:cubicBezTo>
                      <a:pt x="488806" y="413978"/>
                      <a:pt x="488806" y="413978"/>
                      <a:pt x="488943" y="413840"/>
                    </a:cubicBezTo>
                    <a:cubicBezTo>
                      <a:pt x="488806" y="413840"/>
                      <a:pt x="488806" y="413840"/>
                      <a:pt x="488669" y="413978"/>
                    </a:cubicBezTo>
                    <a:cubicBezTo>
                      <a:pt x="489081" y="413703"/>
                      <a:pt x="489629" y="413429"/>
                      <a:pt x="490041" y="413155"/>
                    </a:cubicBezTo>
                    <a:cubicBezTo>
                      <a:pt x="490315" y="412881"/>
                      <a:pt x="490589" y="412743"/>
                      <a:pt x="491001" y="412469"/>
                    </a:cubicBezTo>
                    <a:cubicBezTo>
                      <a:pt x="491138" y="412332"/>
                      <a:pt x="491275" y="412057"/>
                      <a:pt x="491412" y="411920"/>
                    </a:cubicBezTo>
                    <a:cubicBezTo>
                      <a:pt x="491549" y="411646"/>
                      <a:pt x="491687" y="411372"/>
                      <a:pt x="491824" y="411097"/>
                    </a:cubicBezTo>
                    <a:cubicBezTo>
                      <a:pt x="491961" y="410686"/>
                      <a:pt x="492098" y="410411"/>
                      <a:pt x="492235" y="410000"/>
                    </a:cubicBezTo>
                    <a:cubicBezTo>
                      <a:pt x="492510" y="408903"/>
                      <a:pt x="492510" y="407943"/>
                      <a:pt x="492647" y="406845"/>
                    </a:cubicBezTo>
                    <a:cubicBezTo>
                      <a:pt x="492647" y="406982"/>
                      <a:pt x="492647" y="407120"/>
                      <a:pt x="492647" y="407394"/>
                    </a:cubicBezTo>
                    <a:cubicBezTo>
                      <a:pt x="492647" y="406982"/>
                      <a:pt x="492647" y="406434"/>
                      <a:pt x="492647" y="405885"/>
                    </a:cubicBezTo>
                    <a:cubicBezTo>
                      <a:pt x="492510" y="405337"/>
                      <a:pt x="492510" y="404788"/>
                      <a:pt x="492372" y="404239"/>
                    </a:cubicBezTo>
                    <a:cubicBezTo>
                      <a:pt x="492235" y="403691"/>
                      <a:pt x="492098" y="403279"/>
                      <a:pt x="491961" y="402730"/>
                    </a:cubicBezTo>
                    <a:cubicBezTo>
                      <a:pt x="491275" y="400947"/>
                      <a:pt x="490589" y="399301"/>
                      <a:pt x="489766" y="397518"/>
                    </a:cubicBezTo>
                    <a:cubicBezTo>
                      <a:pt x="489766" y="397518"/>
                      <a:pt x="489766" y="397518"/>
                      <a:pt x="489766" y="397518"/>
                    </a:cubicBezTo>
                    <a:cubicBezTo>
                      <a:pt x="488395" y="394775"/>
                      <a:pt x="486886" y="392169"/>
                      <a:pt x="485240" y="389563"/>
                    </a:cubicBezTo>
                    <a:cubicBezTo>
                      <a:pt x="485377" y="389700"/>
                      <a:pt x="485514" y="389975"/>
                      <a:pt x="485652" y="390112"/>
                    </a:cubicBezTo>
                    <a:cubicBezTo>
                      <a:pt x="481125" y="383391"/>
                      <a:pt x="475776" y="377082"/>
                      <a:pt x="470564" y="370909"/>
                    </a:cubicBezTo>
                    <a:cubicBezTo>
                      <a:pt x="470701" y="371047"/>
                      <a:pt x="470701" y="371184"/>
                      <a:pt x="470838" y="371321"/>
                    </a:cubicBezTo>
                    <a:cubicBezTo>
                      <a:pt x="466312" y="366246"/>
                      <a:pt x="461786" y="361171"/>
                      <a:pt x="456848" y="356370"/>
                    </a:cubicBezTo>
                    <a:cubicBezTo>
                      <a:pt x="454516" y="354039"/>
                      <a:pt x="452047" y="351707"/>
                      <a:pt x="449716" y="349375"/>
                    </a:cubicBezTo>
                    <a:cubicBezTo>
                      <a:pt x="446287" y="346083"/>
                      <a:pt x="442995" y="342792"/>
                      <a:pt x="439566" y="339363"/>
                    </a:cubicBezTo>
                    <a:cubicBezTo>
                      <a:pt x="437646" y="337443"/>
                      <a:pt x="435725" y="335522"/>
                      <a:pt x="433668" y="333602"/>
                    </a:cubicBezTo>
                    <a:cubicBezTo>
                      <a:pt x="433805" y="333739"/>
                      <a:pt x="433942" y="333876"/>
                      <a:pt x="434079" y="334014"/>
                    </a:cubicBezTo>
                    <a:cubicBezTo>
                      <a:pt x="425164" y="326195"/>
                      <a:pt x="416111" y="318514"/>
                      <a:pt x="407196" y="310559"/>
                    </a:cubicBezTo>
                    <a:cubicBezTo>
                      <a:pt x="407333" y="310696"/>
                      <a:pt x="407470" y="310833"/>
                      <a:pt x="407745" y="310970"/>
                    </a:cubicBezTo>
                    <a:cubicBezTo>
                      <a:pt x="401161" y="305758"/>
                      <a:pt x="394577" y="300409"/>
                      <a:pt x="387994" y="295197"/>
                    </a:cubicBezTo>
                    <a:cubicBezTo>
                      <a:pt x="382782" y="291082"/>
                      <a:pt x="377570" y="287105"/>
                      <a:pt x="372220" y="282990"/>
                    </a:cubicBezTo>
                    <a:cubicBezTo>
                      <a:pt x="366460" y="278601"/>
                      <a:pt x="360699" y="274074"/>
                      <a:pt x="354801" y="269685"/>
                    </a:cubicBezTo>
                    <a:cubicBezTo>
                      <a:pt x="351509" y="267079"/>
                      <a:pt x="348080" y="264473"/>
                      <a:pt x="344651" y="262005"/>
                    </a:cubicBezTo>
                    <a:cubicBezTo>
                      <a:pt x="341496" y="259673"/>
                      <a:pt x="338479" y="257204"/>
                      <a:pt x="335736" y="254323"/>
                    </a:cubicBezTo>
                    <a:cubicBezTo>
                      <a:pt x="333267" y="251580"/>
                      <a:pt x="331621" y="248151"/>
                      <a:pt x="329838" y="244996"/>
                    </a:cubicBezTo>
                    <a:cubicBezTo>
                      <a:pt x="328741" y="243076"/>
                      <a:pt x="328878" y="240333"/>
                      <a:pt x="330661" y="238687"/>
                    </a:cubicBezTo>
                    <a:cubicBezTo>
                      <a:pt x="332993" y="236630"/>
                      <a:pt x="335050" y="234298"/>
                      <a:pt x="337930" y="233064"/>
                    </a:cubicBezTo>
                    <a:cubicBezTo>
                      <a:pt x="341222" y="231692"/>
                      <a:pt x="344925" y="231692"/>
                      <a:pt x="348492" y="231829"/>
                    </a:cubicBezTo>
                    <a:cubicBezTo>
                      <a:pt x="350275" y="231829"/>
                      <a:pt x="351921" y="232103"/>
                      <a:pt x="353704" y="232241"/>
                    </a:cubicBezTo>
                    <a:cubicBezTo>
                      <a:pt x="356996" y="232515"/>
                      <a:pt x="360287" y="232789"/>
                      <a:pt x="363716" y="233201"/>
                    </a:cubicBezTo>
                    <a:cubicBezTo>
                      <a:pt x="367145" y="233612"/>
                      <a:pt x="370574" y="234298"/>
                      <a:pt x="374003" y="234984"/>
                    </a:cubicBezTo>
                    <a:cubicBezTo>
                      <a:pt x="375924" y="235395"/>
                      <a:pt x="377981" y="235670"/>
                      <a:pt x="379764" y="236081"/>
                    </a:cubicBezTo>
                    <a:cubicBezTo>
                      <a:pt x="379764" y="236081"/>
                      <a:pt x="379627" y="236081"/>
                      <a:pt x="379627" y="236081"/>
                    </a:cubicBezTo>
                    <a:cubicBezTo>
                      <a:pt x="387994" y="237727"/>
                      <a:pt x="396498" y="239510"/>
                      <a:pt x="404864" y="241293"/>
                    </a:cubicBezTo>
                    <a:cubicBezTo>
                      <a:pt x="404590" y="241293"/>
                      <a:pt x="404453" y="241156"/>
                      <a:pt x="404179" y="241156"/>
                    </a:cubicBezTo>
                    <a:cubicBezTo>
                      <a:pt x="404727" y="241293"/>
                      <a:pt x="405276" y="241431"/>
                      <a:pt x="405824" y="241431"/>
                    </a:cubicBezTo>
                    <a:cubicBezTo>
                      <a:pt x="405550" y="241431"/>
                      <a:pt x="405413" y="241431"/>
                      <a:pt x="405139" y="241293"/>
                    </a:cubicBezTo>
                    <a:cubicBezTo>
                      <a:pt x="412545" y="242802"/>
                      <a:pt x="419952" y="244585"/>
                      <a:pt x="427359" y="246231"/>
                    </a:cubicBezTo>
                    <a:cubicBezTo>
                      <a:pt x="434628" y="247877"/>
                      <a:pt x="441760" y="249523"/>
                      <a:pt x="449030" y="251169"/>
                    </a:cubicBezTo>
                    <a:cubicBezTo>
                      <a:pt x="462883" y="254323"/>
                      <a:pt x="476736" y="257204"/>
                      <a:pt x="490589" y="260084"/>
                    </a:cubicBezTo>
                    <a:cubicBezTo>
                      <a:pt x="490452" y="260084"/>
                      <a:pt x="490315" y="260084"/>
                      <a:pt x="490178" y="259947"/>
                    </a:cubicBezTo>
                    <a:cubicBezTo>
                      <a:pt x="494567" y="260770"/>
                      <a:pt x="498956" y="261730"/>
                      <a:pt x="503345" y="262553"/>
                    </a:cubicBezTo>
                    <a:cubicBezTo>
                      <a:pt x="510478" y="263925"/>
                      <a:pt x="517747" y="265570"/>
                      <a:pt x="525154" y="266256"/>
                    </a:cubicBezTo>
                    <a:cubicBezTo>
                      <a:pt x="525154" y="266256"/>
                      <a:pt x="525017" y="266256"/>
                      <a:pt x="525017" y="266256"/>
                    </a:cubicBezTo>
                    <a:cubicBezTo>
                      <a:pt x="525154" y="266256"/>
                      <a:pt x="525154" y="266256"/>
                      <a:pt x="525291" y="266256"/>
                    </a:cubicBezTo>
                    <a:cubicBezTo>
                      <a:pt x="525428" y="266256"/>
                      <a:pt x="525565" y="266256"/>
                      <a:pt x="525702" y="266256"/>
                    </a:cubicBezTo>
                    <a:cubicBezTo>
                      <a:pt x="525702" y="266256"/>
                      <a:pt x="525565" y="266256"/>
                      <a:pt x="525565" y="266256"/>
                    </a:cubicBezTo>
                    <a:cubicBezTo>
                      <a:pt x="526251" y="266256"/>
                      <a:pt x="526937" y="266256"/>
                      <a:pt x="527623" y="266393"/>
                    </a:cubicBezTo>
                    <a:cubicBezTo>
                      <a:pt x="527348" y="266393"/>
                      <a:pt x="527211" y="266393"/>
                      <a:pt x="526937" y="266393"/>
                    </a:cubicBezTo>
                    <a:cubicBezTo>
                      <a:pt x="528308" y="266393"/>
                      <a:pt x="529543" y="266256"/>
                      <a:pt x="530777" y="265982"/>
                    </a:cubicBezTo>
                    <a:cubicBezTo>
                      <a:pt x="530640" y="265982"/>
                      <a:pt x="530503" y="265982"/>
                      <a:pt x="530366" y="266119"/>
                    </a:cubicBezTo>
                    <a:cubicBezTo>
                      <a:pt x="530777" y="265982"/>
                      <a:pt x="531189" y="265982"/>
                      <a:pt x="531600" y="265845"/>
                    </a:cubicBezTo>
                    <a:cubicBezTo>
                      <a:pt x="531875" y="265708"/>
                      <a:pt x="532012" y="265708"/>
                      <a:pt x="532286" y="265570"/>
                    </a:cubicBezTo>
                    <a:cubicBezTo>
                      <a:pt x="532423" y="265296"/>
                      <a:pt x="532423" y="265159"/>
                      <a:pt x="532560" y="264885"/>
                    </a:cubicBezTo>
                    <a:cubicBezTo>
                      <a:pt x="532560" y="264885"/>
                      <a:pt x="532560" y="264748"/>
                      <a:pt x="532560" y="264748"/>
                    </a:cubicBezTo>
                    <a:cubicBezTo>
                      <a:pt x="532560" y="264610"/>
                      <a:pt x="532423" y="264336"/>
                      <a:pt x="532423" y="264199"/>
                    </a:cubicBezTo>
                    <a:cubicBezTo>
                      <a:pt x="532286" y="263787"/>
                      <a:pt x="532149" y="263513"/>
                      <a:pt x="531875" y="263102"/>
                    </a:cubicBezTo>
                    <a:cubicBezTo>
                      <a:pt x="531600" y="262690"/>
                      <a:pt x="531326" y="262141"/>
                      <a:pt x="531052" y="261730"/>
                    </a:cubicBezTo>
                    <a:cubicBezTo>
                      <a:pt x="529954" y="260221"/>
                      <a:pt x="528720" y="258712"/>
                      <a:pt x="527485" y="257341"/>
                    </a:cubicBezTo>
                    <a:cubicBezTo>
                      <a:pt x="526114" y="255832"/>
                      <a:pt x="524605" y="254460"/>
                      <a:pt x="523233" y="253089"/>
                    </a:cubicBezTo>
                    <a:cubicBezTo>
                      <a:pt x="523233" y="253089"/>
                      <a:pt x="523371" y="253226"/>
                      <a:pt x="523371" y="253226"/>
                    </a:cubicBezTo>
                    <a:cubicBezTo>
                      <a:pt x="523233" y="253226"/>
                      <a:pt x="523233" y="253089"/>
                      <a:pt x="523096" y="253089"/>
                    </a:cubicBezTo>
                    <a:cubicBezTo>
                      <a:pt x="522959" y="252952"/>
                      <a:pt x="522959" y="252952"/>
                      <a:pt x="522822" y="252815"/>
                    </a:cubicBezTo>
                    <a:cubicBezTo>
                      <a:pt x="522822" y="252815"/>
                      <a:pt x="522959" y="252952"/>
                      <a:pt x="522959" y="252952"/>
                    </a:cubicBezTo>
                    <a:cubicBezTo>
                      <a:pt x="516924" y="247877"/>
                      <a:pt x="510615" y="243076"/>
                      <a:pt x="504031" y="238687"/>
                    </a:cubicBezTo>
                    <a:cubicBezTo>
                      <a:pt x="504031" y="238687"/>
                      <a:pt x="504168" y="238687"/>
                      <a:pt x="504168" y="238824"/>
                    </a:cubicBezTo>
                    <a:cubicBezTo>
                      <a:pt x="497996" y="234709"/>
                      <a:pt x="491687" y="230595"/>
                      <a:pt x="485377" y="226617"/>
                    </a:cubicBezTo>
                    <a:cubicBezTo>
                      <a:pt x="480577" y="223599"/>
                      <a:pt x="475913" y="220445"/>
                      <a:pt x="470975" y="217428"/>
                    </a:cubicBezTo>
                    <a:cubicBezTo>
                      <a:pt x="461100" y="211529"/>
                      <a:pt x="451362" y="205494"/>
                      <a:pt x="441486" y="199734"/>
                    </a:cubicBezTo>
                    <a:cubicBezTo>
                      <a:pt x="435314" y="196305"/>
                      <a:pt x="429279" y="192738"/>
                      <a:pt x="423107" y="189309"/>
                    </a:cubicBezTo>
                    <a:cubicBezTo>
                      <a:pt x="418032" y="186429"/>
                      <a:pt x="412682" y="183549"/>
                      <a:pt x="407470" y="180668"/>
                    </a:cubicBezTo>
                    <a:cubicBezTo>
                      <a:pt x="407470" y="180668"/>
                      <a:pt x="407470" y="180668"/>
                      <a:pt x="407333" y="180668"/>
                    </a:cubicBezTo>
                    <a:cubicBezTo>
                      <a:pt x="405962" y="179983"/>
                      <a:pt x="404727" y="179434"/>
                      <a:pt x="403356" y="178748"/>
                    </a:cubicBezTo>
                    <a:cubicBezTo>
                      <a:pt x="401298" y="177788"/>
                      <a:pt x="399241" y="176828"/>
                      <a:pt x="397183" y="175731"/>
                    </a:cubicBezTo>
                    <a:cubicBezTo>
                      <a:pt x="393754" y="173810"/>
                      <a:pt x="390188" y="172027"/>
                      <a:pt x="386759" y="170107"/>
                    </a:cubicBezTo>
                    <a:cubicBezTo>
                      <a:pt x="384976" y="169147"/>
                      <a:pt x="383193" y="168187"/>
                      <a:pt x="381410" y="167227"/>
                    </a:cubicBezTo>
                    <a:cubicBezTo>
                      <a:pt x="378941" y="165855"/>
                      <a:pt x="376609" y="164484"/>
                      <a:pt x="374278" y="163112"/>
                    </a:cubicBezTo>
                    <a:cubicBezTo>
                      <a:pt x="372083" y="161877"/>
                      <a:pt x="371123" y="158997"/>
                      <a:pt x="372083" y="156665"/>
                    </a:cubicBezTo>
                    <a:cubicBezTo>
                      <a:pt x="373180" y="154059"/>
                      <a:pt x="376335" y="152688"/>
                      <a:pt x="378941" y="153922"/>
                    </a:cubicBezTo>
                    <a:cubicBezTo>
                      <a:pt x="386073" y="157077"/>
                      <a:pt x="393206" y="160643"/>
                      <a:pt x="400201" y="164346"/>
                    </a:cubicBezTo>
                    <a:cubicBezTo>
                      <a:pt x="407059" y="168050"/>
                      <a:pt x="413917" y="171753"/>
                      <a:pt x="420775" y="175456"/>
                    </a:cubicBezTo>
                    <a:cubicBezTo>
                      <a:pt x="422421" y="176280"/>
                      <a:pt x="424067" y="176965"/>
                      <a:pt x="425576" y="177788"/>
                    </a:cubicBezTo>
                    <a:cubicBezTo>
                      <a:pt x="427907" y="178885"/>
                      <a:pt x="430376" y="179845"/>
                      <a:pt x="432845" y="180943"/>
                    </a:cubicBezTo>
                    <a:cubicBezTo>
                      <a:pt x="437920" y="183138"/>
                      <a:pt x="443132" y="185332"/>
                      <a:pt x="448344" y="187526"/>
                    </a:cubicBezTo>
                    <a:cubicBezTo>
                      <a:pt x="450539" y="188487"/>
                      <a:pt x="452870" y="189447"/>
                      <a:pt x="455065" y="190270"/>
                    </a:cubicBezTo>
                    <a:cubicBezTo>
                      <a:pt x="460140" y="192190"/>
                      <a:pt x="465215" y="194247"/>
                      <a:pt x="470427" y="196305"/>
                    </a:cubicBezTo>
                    <a:cubicBezTo>
                      <a:pt x="473033" y="197265"/>
                      <a:pt x="475776" y="198225"/>
                      <a:pt x="478245" y="199048"/>
                    </a:cubicBezTo>
                    <a:cubicBezTo>
                      <a:pt x="482497" y="200557"/>
                      <a:pt x="486749" y="202065"/>
                      <a:pt x="491001" y="203437"/>
                    </a:cubicBezTo>
                    <a:lnTo>
                      <a:pt x="491001" y="203437"/>
                    </a:lnTo>
                    <a:cubicBezTo>
                      <a:pt x="495116" y="204671"/>
                      <a:pt x="499230" y="206043"/>
                      <a:pt x="503208" y="207277"/>
                    </a:cubicBezTo>
                    <a:cubicBezTo>
                      <a:pt x="510615" y="209609"/>
                      <a:pt x="518159" y="211529"/>
                      <a:pt x="525702" y="213175"/>
                    </a:cubicBezTo>
                    <a:cubicBezTo>
                      <a:pt x="525428" y="213175"/>
                      <a:pt x="525291" y="213038"/>
                      <a:pt x="525017" y="213038"/>
                    </a:cubicBezTo>
                    <a:cubicBezTo>
                      <a:pt x="527348" y="213450"/>
                      <a:pt x="529680" y="213861"/>
                      <a:pt x="532012" y="213999"/>
                    </a:cubicBezTo>
                    <a:cubicBezTo>
                      <a:pt x="534206" y="214135"/>
                      <a:pt x="536401" y="214135"/>
                      <a:pt x="538733" y="214135"/>
                    </a:cubicBezTo>
                    <a:cubicBezTo>
                      <a:pt x="538733" y="214135"/>
                      <a:pt x="538595" y="214135"/>
                      <a:pt x="538595" y="214135"/>
                    </a:cubicBezTo>
                    <a:cubicBezTo>
                      <a:pt x="539693" y="213999"/>
                      <a:pt x="540927" y="213861"/>
                      <a:pt x="542024" y="213587"/>
                    </a:cubicBezTo>
                    <a:cubicBezTo>
                      <a:pt x="542710" y="213450"/>
                      <a:pt x="543259" y="213312"/>
                      <a:pt x="543945" y="213038"/>
                    </a:cubicBezTo>
                    <a:cubicBezTo>
                      <a:pt x="543945" y="213038"/>
                      <a:pt x="543945" y="213038"/>
                      <a:pt x="543807" y="213038"/>
                    </a:cubicBezTo>
                    <a:cubicBezTo>
                      <a:pt x="544905" y="212764"/>
                      <a:pt x="545865" y="212352"/>
                      <a:pt x="546962" y="211804"/>
                    </a:cubicBezTo>
                    <a:cubicBezTo>
                      <a:pt x="546962" y="211804"/>
                      <a:pt x="546962" y="211804"/>
                      <a:pt x="546825" y="211804"/>
                    </a:cubicBezTo>
                    <a:cubicBezTo>
                      <a:pt x="547374" y="211529"/>
                      <a:pt x="548059" y="211118"/>
                      <a:pt x="548608" y="210844"/>
                    </a:cubicBezTo>
                    <a:cubicBezTo>
                      <a:pt x="549020" y="210570"/>
                      <a:pt x="549431" y="210158"/>
                      <a:pt x="549843" y="209883"/>
                    </a:cubicBezTo>
                    <a:cubicBezTo>
                      <a:pt x="549705" y="210021"/>
                      <a:pt x="549568" y="210158"/>
                      <a:pt x="549431" y="210295"/>
                    </a:cubicBezTo>
                    <a:cubicBezTo>
                      <a:pt x="549843" y="209883"/>
                      <a:pt x="550254" y="209609"/>
                      <a:pt x="550528" y="209198"/>
                    </a:cubicBezTo>
                    <a:cubicBezTo>
                      <a:pt x="550940" y="208649"/>
                      <a:pt x="551488" y="208100"/>
                      <a:pt x="551900" y="207552"/>
                    </a:cubicBezTo>
                    <a:cubicBezTo>
                      <a:pt x="551763" y="207826"/>
                      <a:pt x="551626" y="207963"/>
                      <a:pt x="551488" y="208100"/>
                    </a:cubicBezTo>
                    <a:cubicBezTo>
                      <a:pt x="552449" y="206866"/>
                      <a:pt x="553134" y="205494"/>
                      <a:pt x="553820" y="204123"/>
                    </a:cubicBezTo>
                    <a:cubicBezTo>
                      <a:pt x="553683" y="204397"/>
                      <a:pt x="553546" y="204534"/>
                      <a:pt x="553546" y="204671"/>
                    </a:cubicBezTo>
                    <a:cubicBezTo>
                      <a:pt x="553820" y="204123"/>
                      <a:pt x="554094" y="203574"/>
                      <a:pt x="554369" y="203025"/>
                    </a:cubicBezTo>
                    <a:cubicBezTo>
                      <a:pt x="554780" y="201791"/>
                      <a:pt x="555192" y="200419"/>
                      <a:pt x="555329" y="199185"/>
                    </a:cubicBezTo>
                    <a:cubicBezTo>
                      <a:pt x="555329" y="199459"/>
                      <a:pt x="555192" y="199596"/>
                      <a:pt x="555192" y="199871"/>
                    </a:cubicBezTo>
                    <a:cubicBezTo>
                      <a:pt x="555466" y="198362"/>
                      <a:pt x="555603" y="196990"/>
                      <a:pt x="555603" y="195482"/>
                    </a:cubicBezTo>
                    <a:cubicBezTo>
                      <a:pt x="555603" y="195619"/>
                      <a:pt x="555603" y="195756"/>
                      <a:pt x="555603" y="195756"/>
                    </a:cubicBezTo>
                    <a:cubicBezTo>
                      <a:pt x="555603" y="194522"/>
                      <a:pt x="555603" y="193425"/>
                      <a:pt x="555603" y="192190"/>
                    </a:cubicBezTo>
                    <a:cubicBezTo>
                      <a:pt x="555329" y="189858"/>
                      <a:pt x="555055" y="187664"/>
                      <a:pt x="554643" y="185469"/>
                    </a:cubicBezTo>
                    <a:cubicBezTo>
                      <a:pt x="554643" y="185743"/>
                      <a:pt x="554643" y="185880"/>
                      <a:pt x="554780" y="186155"/>
                    </a:cubicBezTo>
                    <a:cubicBezTo>
                      <a:pt x="554094" y="183000"/>
                      <a:pt x="553134" y="179983"/>
                      <a:pt x="552037" y="176965"/>
                    </a:cubicBezTo>
                    <a:cubicBezTo>
                      <a:pt x="552037" y="177239"/>
                      <a:pt x="552174" y="177377"/>
                      <a:pt x="552311" y="177651"/>
                    </a:cubicBezTo>
                    <a:cubicBezTo>
                      <a:pt x="551214" y="174633"/>
                      <a:pt x="549843" y="171616"/>
                      <a:pt x="548471" y="168598"/>
                    </a:cubicBezTo>
                    <a:cubicBezTo>
                      <a:pt x="545042" y="162015"/>
                      <a:pt x="541339" y="155568"/>
                      <a:pt x="537224" y="149396"/>
                    </a:cubicBezTo>
                    <a:cubicBezTo>
                      <a:pt x="537361" y="149670"/>
                      <a:pt x="537498" y="149807"/>
                      <a:pt x="537635" y="149945"/>
                    </a:cubicBezTo>
                    <a:cubicBezTo>
                      <a:pt x="529269" y="137600"/>
                      <a:pt x="519942" y="126079"/>
                      <a:pt x="510066" y="114969"/>
                    </a:cubicBezTo>
                    <a:cubicBezTo>
                      <a:pt x="510066" y="114969"/>
                      <a:pt x="510066" y="114969"/>
                      <a:pt x="510066" y="114969"/>
                    </a:cubicBezTo>
                    <a:cubicBezTo>
                      <a:pt x="506226" y="110580"/>
                      <a:pt x="502248" y="106328"/>
                      <a:pt x="498270" y="102076"/>
                    </a:cubicBezTo>
                    <a:cubicBezTo>
                      <a:pt x="493607" y="97001"/>
                      <a:pt x="488806" y="92063"/>
                      <a:pt x="484143" y="87126"/>
                    </a:cubicBezTo>
                    <a:cubicBezTo>
                      <a:pt x="477696" y="80268"/>
                      <a:pt x="470838" y="73684"/>
                      <a:pt x="464117" y="66963"/>
                    </a:cubicBezTo>
                    <a:cubicBezTo>
                      <a:pt x="458220" y="60928"/>
                      <a:pt x="452047" y="55030"/>
                      <a:pt x="446012" y="49132"/>
                    </a:cubicBezTo>
                    <a:cubicBezTo>
                      <a:pt x="438331" y="41588"/>
                      <a:pt x="430788" y="34044"/>
                      <a:pt x="422832" y="26775"/>
                    </a:cubicBezTo>
                    <a:cubicBezTo>
                      <a:pt x="422147" y="26363"/>
                      <a:pt x="421324" y="25952"/>
                      <a:pt x="420638" y="25540"/>
                    </a:cubicBezTo>
                    <a:cubicBezTo>
                      <a:pt x="418718" y="24443"/>
                      <a:pt x="417209" y="22934"/>
                      <a:pt x="415563" y="21426"/>
                    </a:cubicBezTo>
                    <a:cubicBezTo>
                      <a:pt x="414054" y="19780"/>
                      <a:pt x="413643" y="17448"/>
                      <a:pt x="414740" y="15528"/>
                    </a:cubicBezTo>
                    <a:cubicBezTo>
                      <a:pt x="415974" y="13470"/>
                      <a:pt x="418718" y="12373"/>
                      <a:pt x="420912" y="13470"/>
                    </a:cubicBezTo>
                    <a:cubicBezTo>
                      <a:pt x="422147" y="14156"/>
                      <a:pt x="423381" y="14705"/>
                      <a:pt x="424615" y="15391"/>
                    </a:cubicBezTo>
                    <a:cubicBezTo>
                      <a:pt x="426124" y="16214"/>
                      <a:pt x="427496" y="17448"/>
                      <a:pt x="428730" y="18546"/>
                    </a:cubicBezTo>
                    <a:cubicBezTo>
                      <a:pt x="429279" y="18957"/>
                      <a:pt x="429827" y="19505"/>
                      <a:pt x="430376" y="19917"/>
                    </a:cubicBezTo>
                    <a:cubicBezTo>
                      <a:pt x="433668" y="21563"/>
                      <a:pt x="437234" y="22934"/>
                      <a:pt x="440663" y="24169"/>
                    </a:cubicBezTo>
                    <a:lnTo>
                      <a:pt x="440663" y="24169"/>
                    </a:lnTo>
                    <a:cubicBezTo>
                      <a:pt x="445875" y="25952"/>
                      <a:pt x="451224" y="27461"/>
                      <a:pt x="456574" y="28558"/>
                    </a:cubicBezTo>
                    <a:cubicBezTo>
                      <a:pt x="456299" y="28558"/>
                      <a:pt x="456162" y="28421"/>
                      <a:pt x="455888" y="28421"/>
                    </a:cubicBezTo>
                    <a:cubicBezTo>
                      <a:pt x="460551" y="29381"/>
                      <a:pt x="465078" y="30067"/>
                      <a:pt x="469741" y="30341"/>
                    </a:cubicBezTo>
                    <a:cubicBezTo>
                      <a:pt x="469467" y="30341"/>
                      <a:pt x="469330" y="30341"/>
                      <a:pt x="469055" y="30341"/>
                    </a:cubicBezTo>
                    <a:cubicBezTo>
                      <a:pt x="471936" y="30478"/>
                      <a:pt x="474816" y="30478"/>
                      <a:pt x="477696" y="30341"/>
                    </a:cubicBezTo>
                    <a:cubicBezTo>
                      <a:pt x="479617" y="30067"/>
                      <a:pt x="481537" y="29792"/>
                      <a:pt x="483457" y="29518"/>
                    </a:cubicBezTo>
                    <a:cubicBezTo>
                      <a:pt x="483320" y="29518"/>
                      <a:pt x="483183" y="29518"/>
                      <a:pt x="483183" y="29518"/>
                    </a:cubicBezTo>
                    <a:cubicBezTo>
                      <a:pt x="484417" y="29244"/>
                      <a:pt x="485514" y="28969"/>
                      <a:pt x="486612" y="28421"/>
                    </a:cubicBezTo>
                    <a:cubicBezTo>
                      <a:pt x="486475" y="28421"/>
                      <a:pt x="486200" y="28558"/>
                      <a:pt x="486063" y="28558"/>
                    </a:cubicBezTo>
                    <a:cubicBezTo>
                      <a:pt x="486612" y="28421"/>
                      <a:pt x="487023" y="28146"/>
                      <a:pt x="487572" y="27872"/>
                    </a:cubicBezTo>
                    <a:cubicBezTo>
                      <a:pt x="487435" y="27872"/>
                      <a:pt x="487298" y="28009"/>
                      <a:pt x="487160" y="28146"/>
                    </a:cubicBezTo>
                    <a:cubicBezTo>
                      <a:pt x="488258" y="27598"/>
                      <a:pt x="489355" y="27049"/>
                      <a:pt x="490452" y="26363"/>
                    </a:cubicBezTo>
                    <a:cubicBezTo>
                      <a:pt x="490315" y="26501"/>
                      <a:pt x="490178" y="26638"/>
                      <a:pt x="490041" y="26775"/>
                    </a:cubicBezTo>
                    <a:cubicBezTo>
                      <a:pt x="490452" y="26501"/>
                      <a:pt x="491001" y="26089"/>
                      <a:pt x="491412" y="25815"/>
                    </a:cubicBezTo>
                    <a:cubicBezTo>
                      <a:pt x="491275" y="25952"/>
                      <a:pt x="491138" y="25952"/>
                      <a:pt x="491138" y="26089"/>
                    </a:cubicBezTo>
                    <a:cubicBezTo>
                      <a:pt x="492098" y="25266"/>
                      <a:pt x="492921" y="24443"/>
                      <a:pt x="493881" y="23483"/>
                    </a:cubicBezTo>
                    <a:cubicBezTo>
                      <a:pt x="493744" y="23620"/>
                      <a:pt x="493607" y="23757"/>
                      <a:pt x="493470" y="23895"/>
                    </a:cubicBezTo>
                    <a:cubicBezTo>
                      <a:pt x="494293" y="22934"/>
                      <a:pt x="495116" y="21837"/>
                      <a:pt x="495801" y="20877"/>
                    </a:cubicBezTo>
                    <a:cubicBezTo>
                      <a:pt x="495664" y="21014"/>
                      <a:pt x="495527" y="21151"/>
                      <a:pt x="495527" y="21426"/>
                    </a:cubicBezTo>
                    <a:cubicBezTo>
                      <a:pt x="496350" y="20191"/>
                      <a:pt x="497036" y="18957"/>
                      <a:pt x="497722" y="17585"/>
                    </a:cubicBezTo>
                    <a:cubicBezTo>
                      <a:pt x="497722" y="17585"/>
                      <a:pt x="497722" y="17585"/>
                      <a:pt x="497722" y="17585"/>
                    </a:cubicBezTo>
                    <a:cubicBezTo>
                      <a:pt x="497722" y="17585"/>
                      <a:pt x="497722" y="17585"/>
                      <a:pt x="497722" y="17448"/>
                    </a:cubicBezTo>
                    <a:cubicBezTo>
                      <a:pt x="497859" y="17311"/>
                      <a:pt x="497859" y="17174"/>
                      <a:pt x="497996" y="17037"/>
                    </a:cubicBezTo>
                    <a:cubicBezTo>
                      <a:pt x="497996" y="17037"/>
                      <a:pt x="497859" y="17174"/>
                      <a:pt x="497859" y="17311"/>
                    </a:cubicBezTo>
                    <a:cubicBezTo>
                      <a:pt x="498407" y="16076"/>
                      <a:pt x="498956" y="14979"/>
                      <a:pt x="499368" y="13745"/>
                    </a:cubicBezTo>
                    <a:cubicBezTo>
                      <a:pt x="500465" y="10316"/>
                      <a:pt x="501288" y="7024"/>
                      <a:pt x="501974" y="3458"/>
                    </a:cubicBezTo>
                    <a:cubicBezTo>
                      <a:pt x="502522" y="989"/>
                      <a:pt x="505403" y="-520"/>
                      <a:pt x="507734" y="166"/>
                    </a:cubicBezTo>
                    <a:cubicBezTo>
                      <a:pt x="510340" y="852"/>
                      <a:pt x="511438" y="3458"/>
                      <a:pt x="511026" y="5927"/>
                    </a:cubicBezTo>
                    <a:cubicBezTo>
                      <a:pt x="510478" y="8670"/>
                      <a:pt x="509929" y="11413"/>
                      <a:pt x="509106" y="14156"/>
                    </a:cubicBezTo>
                    <a:cubicBezTo>
                      <a:pt x="508420" y="16625"/>
                      <a:pt x="507460" y="18957"/>
                      <a:pt x="506363" y="21288"/>
                    </a:cubicBezTo>
                    <a:cubicBezTo>
                      <a:pt x="504580" y="25129"/>
                      <a:pt x="502111" y="28421"/>
                      <a:pt x="499230" y="31575"/>
                    </a:cubicBezTo>
                    <a:cubicBezTo>
                      <a:pt x="496624" y="34319"/>
                      <a:pt x="493195" y="35965"/>
                      <a:pt x="489904" y="37473"/>
                    </a:cubicBezTo>
                    <a:cubicBezTo>
                      <a:pt x="485652" y="39394"/>
                      <a:pt x="480851" y="39805"/>
                      <a:pt x="476188" y="40079"/>
                    </a:cubicBezTo>
                    <a:cubicBezTo>
                      <a:pt x="470564" y="40354"/>
                      <a:pt x="464803" y="39668"/>
                      <a:pt x="459180" y="38845"/>
                    </a:cubicBezTo>
                    <a:cubicBezTo>
                      <a:pt x="455476" y="38296"/>
                      <a:pt x="451773" y="37473"/>
                      <a:pt x="448070" y="36513"/>
                    </a:cubicBezTo>
                    <a:cubicBezTo>
                      <a:pt x="451087" y="39394"/>
                      <a:pt x="454242" y="42411"/>
                      <a:pt x="457259" y="45291"/>
                    </a:cubicBezTo>
                    <a:cubicBezTo>
                      <a:pt x="462472" y="50366"/>
                      <a:pt x="467684" y="55304"/>
                      <a:pt x="472896" y="60516"/>
                    </a:cubicBezTo>
                    <a:cubicBezTo>
                      <a:pt x="476325" y="63945"/>
                      <a:pt x="479617" y="67237"/>
                      <a:pt x="483046" y="70666"/>
                    </a:cubicBezTo>
                    <a:cubicBezTo>
                      <a:pt x="485240" y="72861"/>
                      <a:pt x="487572" y="75055"/>
                      <a:pt x="489629" y="77250"/>
                    </a:cubicBezTo>
                    <a:cubicBezTo>
                      <a:pt x="495527" y="83559"/>
                      <a:pt x="501562" y="89868"/>
                      <a:pt x="507460" y="96178"/>
                    </a:cubicBezTo>
                    <a:cubicBezTo>
                      <a:pt x="516787" y="106191"/>
                      <a:pt x="525840" y="116478"/>
                      <a:pt x="534206" y="127313"/>
                    </a:cubicBezTo>
                    <a:cubicBezTo>
                      <a:pt x="539967" y="134720"/>
                      <a:pt x="545591" y="142401"/>
                      <a:pt x="550528" y="150493"/>
                    </a:cubicBezTo>
                    <a:cubicBezTo>
                      <a:pt x="552860" y="154197"/>
                      <a:pt x="555055" y="158174"/>
                      <a:pt x="556975" y="162152"/>
                    </a:cubicBezTo>
                    <a:cubicBezTo>
                      <a:pt x="558072" y="164346"/>
                      <a:pt x="559169" y="166678"/>
                      <a:pt x="560267" y="169010"/>
                    </a:cubicBezTo>
                    <a:cubicBezTo>
                      <a:pt x="561364" y="171479"/>
                      <a:pt x="562187" y="174085"/>
                      <a:pt x="563010" y="176691"/>
                    </a:cubicBezTo>
                    <a:cubicBezTo>
                      <a:pt x="564381" y="180668"/>
                      <a:pt x="565342" y="184783"/>
                      <a:pt x="565890" y="189035"/>
                    </a:cubicBezTo>
                    <a:cubicBezTo>
                      <a:pt x="566302" y="192464"/>
                      <a:pt x="566165" y="195893"/>
                      <a:pt x="565890" y="199322"/>
                    </a:cubicBezTo>
                    <a:cubicBezTo>
                      <a:pt x="565616" y="202614"/>
                      <a:pt x="564519" y="205906"/>
                      <a:pt x="563284" y="208923"/>
                    </a:cubicBezTo>
                    <a:cubicBezTo>
                      <a:pt x="561775" y="212352"/>
                      <a:pt x="559307" y="215233"/>
                      <a:pt x="556701" y="217839"/>
                    </a:cubicBezTo>
                    <a:cubicBezTo>
                      <a:pt x="555329" y="219210"/>
                      <a:pt x="553272" y="220445"/>
                      <a:pt x="551351" y="221268"/>
                    </a:cubicBezTo>
                    <a:cubicBezTo>
                      <a:pt x="549843" y="221954"/>
                      <a:pt x="548197" y="222639"/>
                      <a:pt x="546551" y="223051"/>
                    </a:cubicBezTo>
                    <a:cubicBezTo>
                      <a:pt x="544768" y="223462"/>
                      <a:pt x="543259" y="223874"/>
                      <a:pt x="541476" y="224148"/>
                    </a:cubicBezTo>
                    <a:cubicBezTo>
                      <a:pt x="539830" y="224422"/>
                      <a:pt x="537910" y="224422"/>
                      <a:pt x="536127" y="224422"/>
                    </a:cubicBezTo>
                    <a:cubicBezTo>
                      <a:pt x="534343" y="224422"/>
                      <a:pt x="532560" y="224422"/>
                      <a:pt x="530777" y="224148"/>
                    </a:cubicBezTo>
                    <a:cubicBezTo>
                      <a:pt x="526388" y="223737"/>
                      <a:pt x="522136" y="222914"/>
                      <a:pt x="517747" y="221954"/>
                    </a:cubicBezTo>
                    <a:cubicBezTo>
                      <a:pt x="507734" y="219759"/>
                      <a:pt x="497996" y="216467"/>
                      <a:pt x="488258" y="213450"/>
                    </a:cubicBezTo>
                    <a:cubicBezTo>
                      <a:pt x="486337" y="212764"/>
                      <a:pt x="484280" y="212078"/>
                      <a:pt x="482360" y="211392"/>
                    </a:cubicBezTo>
                    <a:cubicBezTo>
                      <a:pt x="481948" y="211255"/>
                      <a:pt x="481400" y="211118"/>
                      <a:pt x="480988" y="210844"/>
                    </a:cubicBezTo>
                    <a:cubicBezTo>
                      <a:pt x="486886" y="214547"/>
                      <a:pt x="492647" y="218387"/>
                      <a:pt x="498545" y="222091"/>
                    </a:cubicBezTo>
                    <a:cubicBezTo>
                      <a:pt x="502522" y="224697"/>
                      <a:pt x="506363" y="227303"/>
                      <a:pt x="510340" y="229909"/>
                    </a:cubicBezTo>
                    <a:cubicBezTo>
                      <a:pt x="514455" y="232652"/>
                      <a:pt x="518433" y="235670"/>
                      <a:pt x="522410" y="238824"/>
                    </a:cubicBezTo>
                    <a:cubicBezTo>
                      <a:pt x="526114" y="241842"/>
                      <a:pt x="529817" y="244860"/>
                      <a:pt x="533109" y="248289"/>
                    </a:cubicBezTo>
                    <a:cubicBezTo>
                      <a:pt x="534343" y="249523"/>
                      <a:pt x="535441" y="250894"/>
                      <a:pt x="536538" y="252129"/>
                    </a:cubicBezTo>
                    <a:cubicBezTo>
                      <a:pt x="537498" y="253363"/>
                      <a:pt x="538595" y="254598"/>
                      <a:pt x="539418" y="255969"/>
                    </a:cubicBezTo>
                    <a:cubicBezTo>
                      <a:pt x="540790" y="258301"/>
                      <a:pt x="542024" y="260496"/>
                      <a:pt x="542299" y="263102"/>
                    </a:cubicBezTo>
                    <a:cubicBezTo>
                      <a:pt x="542573" y="265296"/>
                      <a:pt x="541887" y="267216"/>
                      <a:pt x="541201" y="269137"/>
                    </a:cubicBezTo>
                    <a:cubicBezTo>
                      <a:pt x="540927" y="269960"/>
                      <a:pt x="540104" y="270920"/>
                      <a:pt x="539556" y="271606"/>
                    </a:cubicBezTo>
                    <a:cubicBezTo>
                      <a:pt x="539007" y="272566"/>
                      <a:pt x="537910" y="273114"/>
                      <a:pt x="536949" y="273663"/>
                    </a:cubicBezTo>
                    <a:cubicBezTo>
                      <a:pt x="535715" y="274349"/>
                      <a:pt x="534206" y="274760"/>
                      <a:pt x="532835" y="275035"/>
                    </a:cubicBezTo>
                    <a:cubicBezTo>
                      <a:pt x="530229" y="275721"/>
                      <a:pt x="527623" y="275721"/>
                      <a:pt x="524879" y="275583"/>
                    </a:cubicBezTo>
                    <a:cubicBezTo>
                      <a:pt x="520216" y="275446"/>
                      <a:pt x="515690" y="274486"/>
                      <a:pt x="511163" y="273663"/>
                    </a:cubicBezTo>
                    <a:cubicBezTo>
                      <a:pt x="505540" y="272703"/>
                      <a:pt x="500053" y="271606"/>
                      <a:pt x="494430" y="270508"/>
                    </a:cubicBezTo>
                    <a:cubicBezTo>
                      <a:pt x="484554" y="268588"/>
                      <a:pt x="474816" y="266668"/>
                      <a:pt x="465078" y="264473"/>
                    </a:cubicBezTo>
                    <a:cubicBezTo>
                      <a:pt x="453693" y="262005"/>
                      <a:pt x="442446" y="259398"/>
                      <a:pt x="431199" y="256929"/>
                    </a:cubicBezTo>
                    <a:cubicBezTo>
                      <a:pt x="427084" y="255969"/>
                      <a:pt x="422832" y="255009"/>
                      <a:pt x="418718" y="254186"/>
                    </a:cubicBezTo>
                    <a:cubicBezTo>
                      <a:pt x="413505" y="253089"/>
                      <a:pt x="408431" y="251854"/>
                      <a:pt x="403218" y="250757"/>
                    </a:cubicBezTo>
                    <a:cubicBezTo>
                      <a:pt x="403493" y="250757"/>
                      <a:pt x="403630" y="250894"/>
                      <a:pt x="403904" y="250894"/>
                    </a:cubicBezTo>
                    <a:cubicBezTo>
                      <a:pt x="395126" y="249111"/>
                      <a:pt x="386211" y="247328"/>
                      <a:pt x="377432" y="245408"/>
                    </a:cubicBezTo>
                    <a:cubicBezTo>
                      <a:pt x="377432" y="245408"/>
                      <a:pt x="377295" y="245408"/>
                      <a:pt x="377295" y="245408"/>
                    </a:cubicBezTo>
                    <a:cubicBezTo>
                      <a:pt x="377295" y="245408"/>
                      <a:pt x="377158" y="245408"/>
                      <a:pt x="377158" y="245408"/>
                    </a:cubicBezTo>
                    <a:cubicBezTo>
                      <a:pt x="377158" y="245408"/>
                      <a:pt x="377158" y="245408"/>
                      <a:pt x="377295" y="245408"/>
                    </a:cubicBezTo>
                    <a:cubicBezTo>
                      <a:pt x="372220" y="244585"/>
                      <a:pt x="367283" y="243625"/>
                      <a:pt x="362070" y="242802"/>
                    </a:cubicBezTo>
                    <a:cubicBezTo>
                      <a:pt x="357270" y="242116"/>
                      <a:pt x="352469" y="241842"/>
                      <a:pt x="347669" y="241431"/>
                    </a:cubicBezTo>
                    <a:cubicBezTo>
                      <a:pt x="347806" y="241431"/>
                      <a:pt x="347806" y="241431"/>
                      <a:pt x="347943" y="241431"/>
                    </a:cubicBezTo>
                    <a:cubicBezTo>
                      <a:pt x="346846" y="241431"/>
                      <a:pt x="345611" y="241431"/>
                      <a:pt x="344514" y="241431"/>
                    </a:cubicBezTo>
                    <a:cubicBezTo>
                      <a:pt x="343965" y="241567"/>
                      <a:pt x="343554" y="241567"/>
                      <a:pt x="343005" y="241567"/>
                    </a:cubicBezTo>
                    <a:cubicBezTo>
                      <a:pt x="342594" y="241705"/>
                      <a:pt x="342182" y="241705"/>
                      <a:pt x="341908" y="241842"/>
                    </a:cubicBezTo>
                    <a:cubicBezTo>
                      <a:pt x="341771" y="241979"/>
                      <a:pt x="341496" y="242116"/>
                      <a:pt x="341359" y="242253"/>
                    </a:cubicBezTo>
                    <a:cubicBezTo>
                      <a:pt x="341222" y="242390"/>
                      <a:pt x="341085" y="242528"/>
                      <a:pt x="340948" y="242665"/>
                    </a:cubicBezTo>
                    <a:cubicBezTo>
                      <a:pt x="341496" y="243625"/>
                      <a:pt x="342045" y="244585"/>
                      <a:pt x="342731" y="245408"/>
                    </a:cubicBezTo>
                    <a:cubicBezTo>
                      <a:pt x="343005" y="245819"/>
                      <a:pt x="343417" y="246231"/>
                      <a:pt x="343691" y="246505"/>
                    </a:cubicBezTo>
                    <a:cubicBezTo>
                      <a:pt x="344514" y="247465"/>
                      <a:pt x="345474" y="248289"/>
                      <a:pt x="346571" y="249248"/>
                    </a:cubicBezTo>
                    <a:cubicBezTo>
                      <a:pt x="346434" y="249111"/>
                      <a:pt x="346160" y="248974"/>
                      <a:pt x="346023" y="248837"/>
                    </a:cubicBezTo>
                    <a:cubicBezTo>
                      <a:pt x="349863" y="251854"/>
                      <a:pt x="353841" y="254735"/>
                      <a:pt x="357681" y="257615"/>
                    </a:cubicBezTo>
                    <a:cubicBezTo>
                      <a:pt x="361385" y="260358"/>
                      <a:pt x="365088" y="263239"/>
                      <a:pt x="368791" y="266119"/>
                    </a:cubicBezTo>
                    <a:cubicBezTo>
                      <a:pt x="374141" y="270234"/>
                      <a:pt x="379490" y="274349"/>
                      <a:pt x="384976" y="278464"/>
                    </a:cubicBezTo>
                    <a:cubicBezTo>
                      <a:pt x="389502" y="281893"/>
                      <a:pt x="393892" y="285459"/>
                      <a:pt x="398418" y="289025"/>
                    </a:cubicBezTo>
                    <a:cubicBezTo>
                      <a:pt x="402121" y="292042"/>
                      <a:pt x="405824" y="294923"/>
                      <a:pt x="409528" y="297940"/>
                    </a:cubicBezTo>
                    <a:cubicBezTo>
                      <a:pt x="411311" y="299449"/>
                      <a:pt x="413231" y="300821"/>
                      <a:pt x="415014" y="302329"/>
                    </a:cubicBezTo>
                    <a:cubicBezTo>
                      <a:pt x="414877" y="302329"/>
                      <a:pt x="414877" y="302192"/>
                      <a:pt x="414740" y="302192"/>
                    </a:cubicBezTo>
                    <a:cubicBezTo>
                      <a:pt x="415837" y="303153"/>
                      <a:pt x="416934" y="304112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169" y="305210"/>
                      <a:pt x="418306" y="305347"/>
                      <a:pt x="418443" y="305484"/>
                    </a:cubicBezTo>
                    <a:cubicBezTo>
                      <a:pt x="418443" y="305484"/>
                      <a:pt x="418306" y="305347"/>
                      <a:pt x="418306" y="305347"/>
                    </a:cubicBezTo>
                    <a:cubicBezTo>
                      <a:pt x="424341" y="310559"/>
                      <a:pt x="430376" y="315908"/>
                      <a:pt x="436411" y="321257"/>
                    </a:cubicBezTo>
                    <a:cubicBezTo>
                      <a:pt x="436548" y="321395"/>
                      <a:pt x="436685" y="321532"/>
                      <a:pt x="436960" y="321669"/>
                    </a:cubicBezTo>
                    <a:cubicBezTo>
                      <a:pt x="437097" y="321806"/>
                      <a:pt x="437371" y="322080"/>
                      <a:pt x="437508" y="322218"/>
                    </a:cubicBezTo>
                    <a:cubicBezTo>
                      <a:pt x="437646" y="322355"/>
                      <a:pt x="437783" y="322355"/>
                      <a:pt x="437783" y="322492"/>
                    </a:cubicBezTo>
                    <a:cubicBezTo>
                      <a:pt x="438469" y="323041"/>
                      <a:pt x="439292" y="323727"/>
                      <a:pt x="439977" y="324412"/>
                    </a:cubicBezTo>
                    <a:cubicBezTo>
                      <a:pt x="441075" y="325509"/>
                      <a:pt x="442309" y="326607"/>
                      <a:pt x="443406" y="327704"/>
                    </a:cubicBezTo>
                    <a:cubicBezTo>
                      <a:pt x="446972" y="331270"/>
                      <a:pt x="450676" y="334836"/>
                      <a:pt x="454242" y="338540"/>
                    </a:cubicBezTo>
                    <a:cubicBezTo>
                      <a:pt x="457259" y="341557"/>
                      <a:pt x="460277" y="344575"/>
                      <a:pt x="463295" y="347592"/>
                    </a:cubicBezTo>
                    <a:cubicBezTo>
                      <a:pt x="467958" y="352256"/>
                      <a:pt x="472484" y="357193"/>
                      <a:pt x="476873" y="362131"/>
                    </a:cubicBezTo>
                    <a:cubicBezTo>
                      <a:pt x="482908" y="368989"/>
                      <a:pt x="488806" y="376121"/>
                      <a:pt x="493881" y="383802"/>
                    </a:cubicBezTo>
                    <a:cubicBezTo>
                      <a:pt x="496076" y="387231"/>
                      <a:pt x="497859" y="390798"/>
                      <a:pt x="499642" y="394501"/>
                    </a:cubicBezTo>
                    <a:cubicBezTo>
                      <a:pt x="500328" y="396147"/>
                      <a:pt x="500876" y="397656"/>
                      <a:pt x="501425" y="399301"/>
                    </a:cubicBezTo>
                    <a:cubicBezTo>
                      <a:pt x="501974" y="400947"/>
                      <a:pt x="502385" y="403142"/>
                      <a:pt x="502385" y="404925"/>
                    </a:cubicBezTo>
                    <a:cubicBezTo>
                      <a:pt x="502385" y="406571"/>
                      <a:pt x="502385" y="407805"/>
                      <a:pt x="502111" y="409452"/>
                    </a:cubicBezTo>
                    <a:cubicBezTo>
                      <a:pt x="501974" y="410960"/>
                      <a:pt x="501425" y="412469"/>
                      <a:pt x="501014" y="413840"/>
                    </a:cubicBezTo>
                    <a:cubicBezTo>
                      <a:pt x="500739" y="414801"/>
                      <a:pt x="500191" y="415761"/>
                      <a:pt x="499642" y="416584"/>
                    </a:cubicBezTo>
                    <a:cubicBezTo>
                      <a:pt x="499230" y="417407"/>
                      <a:pt x="498270" y="418367"/>
                      <a:pt x="497585" y="419053"/>
                    </a:cubicBezTo>
                    <a:cubicBezTo>
                      <a:pt x="496899" y="419875"/>
                      <a:pt x="495939" y="420561"/>
                      <a:pt x="494978" y="421110"/>
                    </a:cubicBezTo>
                    <a:cubicBezTo>
                      <a:pt x="493470" y="421933"/>
                      <a:pt x="492372" y="422482"/>
                      <a:pt x="490727" y="423168"/>
                    </a:cubicBezTo>
                    <a:cubicBezTo>
                      <a:pt x="487435" y="424539"/>
                      <a:pt x="483594" y="424402"/>
                      <a:pt x="480028" y="424127"/>
                    </a:cubicBezTo>
                    <a:cubicBezTo>
                      <a:pt x="476325" y="423990"/>
                      <a:pt x="472621" y="422893"/>
                      <a:pt x="468918" y="421933"/>
                    </a:cubicBezTo>
                    <a:cubicBezTo>
                      <a:pt x="464940" y="420836"/>
                      <a:pt x="460963" y="419190"/>
                      <a:pt x="457122" y="417818"/>
                    </a:cubicBezTo>
                    <a:cubicBezTo>
                      <a:pt x="453145" y="416310"/>
                      <a:pt x="449441" y="414663"/>
                      <a:pt x="445464" y="413017"/>
                    </a:cubicBezTo>
                    <a:cubicBezTo>
                      <a:pt x="442858" y="411920"/>
                      <a:pt x="440389" y="410686"/>
                      <a:pt x="437783" y="409588"/>
                    </a:cubicBezTo>
                    <a:cubicBezTo>
                      <a:pt x="435451" y="408491"/>
                      <a:pt x="432982" y="407394"/>
                      <a:pt x="430650" y="406297"/>
                    </a:cubicBezTo>
                    <a:cubicBezTo>
                      <a:pt x="430650" y="406297"/>
                      <a:pt x="430513" y="406297"/>
                      <a:pt x="430513" y="406159"/>
                    </a:cubicBezTo>
                    <a:cubicBezTo>
                      <a:pt x="433668" y="410274"/>
                      <a:pt x="436685" y="414389"/>
                      <a:pt x="439840" y="418641"/>
                    </a:cubicBezTo>
                    <a:cubicBezTo>
                      <a:pt x="451499" y="434689"/>
                      <a:pt x="461511" y="451559"/>
                      <a:pt x="470015" y="469390"/>
                    </a:cubicBezTo>
                    <a:cubicBezTo>
                      <a:pt x="473993" y="477757"/>
                      <a:pt x="477422" y="486124"/>
                      <a:pt x="480165" y="494902"/>
                    </a:cubicBezTo>
                    <a:cubicBezTo>
                      <a:pt x="481537" y="499565"/>
                      <a:pt x="482771" y="504229"/>
                      <a:pt x="483869" y="508893"/>
                    </a:cubicBezTo>
                    <a:cubicBezTo>
                      <a:pt x="484829" y="513281"/>
                      <a:pt x="485240" y="517671"/>
                      <a:pt x="485514" y="522060"/>
                    </a:cubicBezTo>
                    <a:cubicBezTo>
                      <a:pt x="485652" y="525763"/>
                      <a:pt x="485377" y="529741"/>
                      <a:pt x="484829" y="533444"/>
                    </a:cubicBezTo>
                    <a:cubicBezTo>
                      <a:pt x="484417" y="536736"/>
                      <a:pt x="483457" y="539754"/>
                      <a:pt x="482360" y="542908"/>
                    </a:cubicBezTo>
                    <a:cubicBezTo>
                      <a:pt x="481262" y="545926"/>
                      <a:pt x="479342" y="548669"/>
                      <a:pt x="477559" y="551275"/>
                    </a:cubicBezTo>
                    <a:cubicBezTo>
                      <a:pt x="476599" y="552509"/>
                      <a:pt x="475502" y="553744"/>
                      <a:pt x="474267" y="554841"/>
                    </a:cubicBezTo>
                    <a:cubicBezTo>
                      <a:pt x="473170" y="556075"/>
                      <a:pt x="471524" y="557310"/>
                      <a:pt x="470153" y="558270"/>
                    </a:cubicBezTo>
                    <a:cubicBezTo>
                      <a:pt x="468781" y="559093"/>
                      <a:pt x="467272" y="560053"/>
                      <a:pt x="465763" y="560739"/>
                    </a:cubicBezTo>
                    <a:cubicBezTo>
                      <a:pt x="464117" y="561425"/>
                      <a:pt x="462746" y="561836"/>
                      <a:pt x="461100" y="562385"/>
                    </a:cubicBezTo>
                    <a:cubicBezTo>
                      <a:pt x="457945" y="563482"/>
                      <a:pt x="454379" y="563482"/>
                      <a:pt x="451087" y="563482"/>
                    </a:cubicBezTo>
                    <a:cubicBezTo>
                      <a:pt x="442309" y="563345"/>
                      <a:pt x="433942" y="559916"/>
                      <a:pt x="426124" y="556213"/>
                    </a:cubicBezTo>
                    <a:cubicBezTo>
                      <a:pt x="422969" y="554704"/>
                      <a:pt x="419952" y="553058"/>
                      <a:pt x="417072" y="551275"/>
                    </a:cubicBezTo>
                    <a:cubicBezTo>
                      <a:pt x="421735" y="564031"/>
                      <a:pt x="425301" y="577335"/>
                      <a:pt x="427770" y="590777"/>
                    </a:cubicBezTo>
                    <a:cubicBezTo>
                      <a:pt x="429416" y="600104"/>
                      <a:pt x="430102" y="609705"/>
                      <a:pt x="430102" y="619169"/>
                    </a:cubicBezTo>
                    <a:cubicBezTo>
                      <a:pt x="430102" y="627261"/>
                      <a:pt x="429142" y="635766"/>
                      <a:pt x="426124" y="643446"/>
                    </a:cubicBezTo>
                    <a:cubicBezTo>
                      <a:pt x="425027" y="646327"/>
                      <a:pt x="423792" y="649207"/>
                      <a:pt x="421872" y="651813"/>
                    </a:cubicBezTo>
                    <a:cubicBezTo>
                      <a:pt x="420912" y="653047"/>
                      <a:pt x="420089" y="654008"/>
                      <a:pt x="418992" y="655242"/>
                    </a:cubicBezTo>
                    <a:cubicBezTo>
                      <a:pt x="418032" y="656340"/>
                      <a:pt x="416660" y="657299"/>
                      <a:pt x="415563" y="658122"/>
                    </a:cubicBezTo>
                    <a:cubicBezTo>
                      <a:pt x="411174" y="661414"/>
                      <a:pt x="405687" y="662786"/>
                      <a:pt x="400338" y="662374"/>
                    </a:cubicBezTo>
                    <a:cubicBezTo>
                      <a:pt x="398692" y="662237"/>
                      <a:pt x="397046" y="662100"/>
                      <a:pt x="395400" y="661689"/>
                    </a:cubicBezTo>
                    <a:cubicBezTo>
                      <a:pt x="393480" y="661140"/>
                      <a:pt x="392108" y="660728"/>
                      <a:pt x="390188" y="660043"/>
                    </a:cubicBezTo>
                    <a:cubicBezTo>
                      <a:pt x="388542" y="659494"/>
                      <a:pt x="386896" y="658534"/>
                      <a:pt x="385250" y="657711"/>
                    </a:cubicBezTo>
                    <a:cubicBezTo>
                      <a:pt x="383193" y="656614"/>
                      <a:pt x="381136" y="655379"/>
                      <a:pt x="378941" y="654145"/>
                    </a:cubicBezTo>
                    <a:cubicBezTo>
                      <a:pt x="375238" y="651950"/>
                      <a:pt x="371946" y="649207"/>
                      <a:pt x="368517" y="646738"/>
                    </a:cubicBezTo>
                    <a:cubicBezTo>
                      <a:pt x="365225" y="644406"/>
                      <a:pt x="362070" y="641800"/>
                      <a:pt x="359053" y="639195"/>
                    </a:cubicBezTo>
                    <a:cubicBezTo>
                      <a:pt x="362893" y="648247"/>
                      <a:pt x="366322" y="657437"/>
                      <a:pt x="369477" y="666627"/>
                    </a:cubicBezTo>
                    <a:cubicBezTo>
                      <a:pt x="372769" y="676365"/>
                      <a:pt x="375786" y="686103"/>
                      <a:pt x="378118" y="696116"/>
                    </a:cubicBezTo>
                    <a:cubicBezTo>
                      <a:pt x="380176" y="705305"/>
                      <a:pt x="381821" y="714633"/>
                      <a:pt x="382370" y="724096"/>
                    </a:cubicBezTo>
                    <a:cubicBezTo>
                      <a:pt x="382919" y="732875"/>
                      <a:pt x="382919" y="741653"/>
                      <a:pt x="381684" y="750431"/>
                    </a:cubicBezTo>
                    <a:cubicBezTo>
                      <a:pt x="381273" y="753723"/>
                      <a:pt x="380313" y="757015"/>
                      <a:pt x="379215" y="760169"/>
                    </a:cubicBezTo>
                    <a:cubicBezTo>
                      <a:pt x="377981" y="763598"/>
                      <a:pt x="376472" y="767439"/>
                      <a:pt x="374141" y="770319"/>
                    </a:cubicBezTo>
                    <a:cubicBezTo>
                      <a:pt x="372632" y="772240"/>
                      <a:pt x="370986" y="774160"/>
                      <a:pt x="368791" y="775257"/>
                    </a:cubicBezTo>
                    <a:cubicBezTo>
                      <a:pt x="366597" y="776355"/>
                      <a:pt x="364402" y="777452"/>
                      <a:pt x="361933" y="777863"/>
                    </a:cubicBezTo>
                    <a:cubicBezTo>
                      <a:pt x="359464" y="778275"/>
                      <a:pt x="356858" y="778549"/>
                      <a:pt x="354389" y="777863"/>
                    </a:cubicBezTo>
                    <a:cubicBezTo>
                      <a:pt x="352469" y="777314"/>
                      <a:pt x="351235" y="776903"/>
                      <a:pt x="349452" y="776080"/>
                    </a:cubicBezTo>
                    <a:cubicBezTo>
                      <a:pt x="347120" y="775120"/>
                      <a:pt x="344925" y="773748"/>
                      <a:pt x="342731" y="772514"/>
                    </a:cubicBezTo>
                    <a:cubicBezTo>
                      <a:pt x="339713" y="770594"/>
                      <a:pt x="336970" y="768125"/>
                      <a:pt x="334364" y="765793"/>
                    </a:cubicBezTo>
                    <a:cubicBezTo>
                      <a:pt x="330524" y="762364"/>
                      <a:pt x="326957" y="758798"/>
                      <a:pt x="323528" y="755095"/>
                    </a:cubicBezTo>
                    <a:cubicBezTo>
                      <a:pt x="320511" y="751803"/>
                      <a:pt x="317493" y="748374"/>
                      <a:pt x="314613" y="745082"/>
                    </a:cubicBezTo>
                    <a:cubicBezTo>
                      <a:pt x="312281" y="742339"/>
                      <a:pt x="309950" y="739733"/>
                      <a:pt x="307618" y="736989"/>
                    </a:cubicBezTo>
                    <a:cubicBezTo>
                      <a:pt x="310910" y="750020"/>
                      <a:pt x="313653" y="763187"/>
                      <a:pt x="315985" y="776355"/>
                    </a:cubicBezTo>
                    <a:cubicBezTo>
                      <a:pt x="317768" y="786367"/>
                      <a:pt x="319277" y="796517"/>
                      <a:pt x="320374" y="806804"/>
                    </a:cubicBezTo>
                    <a:cubicBezTo>
                      <a:pt x="321471" y="816954"/>
                      <a:pt x="321883" y="827104"/>
                      <a:pt x="321745" y="837253"/>
                    </a:cubicBezTo>
                    <a:cubicBezTo>
                      <a:pt x="321608" y="845071"/>
                      <a:pt x="320374" y="852752"/>
                      <a:pt x="318042" y="860159"/>
                    </a:cubicBezTo>
                    <a:cubicBezTo>
                      <a:pt x="316670" y="864685"/>
                      <a:pt x="314064" y="869623"/>
                      <a:pt x="309538" y="871543"/>
                    </a:cubicBezTo>
                    <a:cubicBezTo>
                      <a:pt x="307481" y="872503"/>
                      <a:pt x="305149" y="872641"/>
                      <a:pt x="302954" y="872641"/>
                    </a:cubicBezTo>
                    <a:cubicBezTo>
                      <a:pt x="301994" y="872641"/>
                      <a:pt x="301034" y="872641"/>
                      <a:pt x="300074" y="872367"/>
                    </a:cubicBezTo>
                    <a:cubicBezTo>
                      <a:pt x="298565" y="871955"/>
                      <a:pt x="297742" y="871681"/>
                      <a:pt x="296371" y="870995"/>
                    </a:cubicBezTo>
                    <a:cubicBezTo>
                      <a:pt x="293902" y="869897"/>
                      <a:pt x="291982" y="867703"/>
                      <a:pt x="290199" y="865783"/>
                    </a:cubicBezTo>
                    <a:cubicBezTo>
                      <a:pt x="287318" y="862765"/>
                      <a:pt x="284712" y="859473"/>
                      <a:pt x="282380" y="855907"/>
                    </a:cubicBezTo>
                    <a:cubicBezTo>
                      <a:pt x="276757" y="847540"/>
                      <a:pt x="271819" y="838899"/>
                      <a:pt x="266607" y="830395"/>
                    </a:cubicBezTo>
                    <a:cubicBezTo>
                      <a:pt x="262629" y="823812"/>
                      <a:pt x="258926" y="817228"/>
                      <a:pt x="255086" y="810507"/>
                    </a:cubicBezTo>
                    <a:cubicBezTo>
                      <a:pt x="247816" y="797888"/>
                      <a:pt x="240684" y="785133"/>
                      <a:pt x="233552" y="772514"/>
                    </a:cubicBezTo>
                    <a:cubicBezTo>
                      <a:pt x="230397" y="766890"/>
                      <a:pt x="227105" y="761404"/>
                      <a:pt x="223950" y="755781"/>
                    </a:cubicBezTo>
                    <a:cubicBezTo>
                      <a:pt x="219424" y="747962"/>
                      <a:pt x="214898" y="740144"/>
                      <a:pt x="210371" y="732326"/>
                    </a:cubicBezTo>
                    <a:cubicBezTo>
                      <a:pt x="207903" y="728074"/>
                      <a:pt x="205297" y="723822"/>
                      <a:pt x="202828" y="719570"/>
                    </a:cubicBezTo>
                    <a:cubicBezTo>
                      <a:pt x="197753" y="711204"/>
                      <a:pt x="192815" y="702837"/>
                      <a:pt x="187740" y="694607"/>
                    </a:cubicBezTo>
                    <a:cubicBezTo>
                      <a:pt x="187740" y="694744"/>
                      <a:pt x="187877" y="694881"/>
                      <a:pt x="187877" y="695156"/>
                    </a:cubicBezTo>
                    <a:cubicBezTo>
                      <a:pt x="191032" y="704620"/>
                      <a:pt x="194049" y="714221"/>
                      <a:pt x="197204" y="723822"/>
                    </a:cubicBezTo>
                    <a:cubicBezTo>
                      <a:pt x="197753" y="725331"/>
                      <a:pt x="198301" y="726977"/>
                      <a:pt x="198713" y="728485"/>
                    </a:cubicBezTo>
                    <a:cubicBezTo>
                      <a:pt x="199399" y="731092"/>
                      <a:pt x="200084" y="733698"/>
                      <a:pt x="200770" y="736304"/>
                    </a:cubicBezTo>
                    <a:cubicBezTo>
                      <a:pt x="203376" y="746453"/>
                      <a:pt x="206120" y="756466"/>
                      <a:pt x="208726" y="766616"/>
                    </a:cubicBezTo>
                    <a:cubicBezTo>
                      <a:pt x="209411" y="769222"/>
                      <a:pt x="210097" y="771828"/>
                      <a:pt x="210783" y="774434"/>
                    </a:cubicBezTo>
                    <a:cubicBezTo>
                      <a:pt x="211743" y="777863"/>
                      <a:pt x="212292" y="781429"/>
                      <a:pt x="213115" y="784858"/>
                    </a:cubicBezTo>
                    <a:cubicBezTo>
                      <a:pt x="214212" y="790207"/>
                      <a:pt x="215309" y="795557"/>
                      <a:pt x="216269" y="800906"/>
                    </a:cubicBezTo>
                    <a:cubicBezTo>
                      <a:pt x="218190" y="811056"/>
                      <a:pt x="219287" y="821343"/>
                      <a:pt x="219973" y="831767"/>
                    </a:cubicBezTo>
                    <a:cubicBezTo>
                      <a:pt x="220384" y="836156"/>
                      <a:pt x="220384" y="840682"/>
                      <a:pt x="220384" y="845209"/>
                    </a:cubicBezTo>
                    <a:cubicBezTo>
                      <a:pt x="220384" y="850146"/>
                      <a:pt x="219836" y="854947"/>
                      <a:pt x="219287" y="859885"/>
                    </a:cubicBezTo>
                    <a:cubicBezTo>
                      <a:pt x="218875" y="863177"/>
                      <a:pt x="218327" y="866743"/>
                      <a:pt x="217092" y="869760"/>
                    </a:cubicBezTo>
                    <a:cubicBezTo>
                      <a:pt x="216407" y="871406"/>
                      <a:pt x="215858" y="872503"/>
                      <a:pt x="215035" y="874149"/>
                    </a:cubicBezTo>
                    <a:cubicBezTo>
                      <a:pt x="214349" y="875384"/>
                      <a:pt x="213252" y="876755"/>
                      <a:pt x="212429" y="877853"/>
                    </a:cubicBezTo>
                    <a:cubicBezTo>
                      <a:pt x="211743" y="878676"/>
                      <a:pt x="211057" y="879499"/>
                      <a:pt x="210097" y="880184"/>
                    </a:cubicBezTo>
                    <a:cubicBezTo>
                      <a:pt x="208726" y="881419"/>
                      <a:pt x="208040" y="881968"/>
                      <a:pt x="206531" y="882928"/>
                    </a:cubicBezTo>
                    <a:cubicBezTo>
                      <a:pt x="205708" y="883476"/>
                      <a:pt x="204748" y="883751"/>
                      <a:pt x="203788" y="884025"/>
                    </a:cubicBezTo>
                    <a:cubicBezTo>
                      <a:pt x="202691" y="884299"/>
                      <a:pt x="201319" y="884299"/>
                      <a:pt x="200222" y="884162"/>
                    </a:cubicBezTo>
                    <a:cubicBezTo>
                      <a:pt x="197478" y="883751"/>
                      <a:pt x="195147" y="882654"/>
                      <a:pt x="192815" y="881419"/>
                    </a:cubicBezTo>
                    <a:cubicBezTo>
                      <a:pt x="189935" y="879910"/>
                      <a:pt x="187603" y="877716"/>
                      <a:pt x="185271" y="875521"/>
                    </a:cubicBezTo>
                    <a:cubicBezTo>
                      <a:pt x="184174" y="874424"/>
                      <a:pt x="183077" y="872915"/>
                      <a:pt x="181979" y="871818"/>
                    </a:cubicBezTo>
                    <a:cubicBezTo>
                      <a:pt x="180471" y="870035"/>
                      <a:pt x="179099" y="868389"/>
                      <a:pt x="177590" y="866606"/>
                    </a:cubicBezTo>
                    <a:cubicBezTo>
                      <a:pt x="174984" y="863314"/>
                      <a:pt x="172652" y="859885"/>
                      <a:pt x="170458" y="856456"/>
                    </a:cubicBezTo>
                    <a:cubicBezTo>
                      <a:pt x="168126" y="853164"/>
                      <a:pt x="165932" y="849872"/>
                      <a:pt x="163737" y="846443"/>
                    </a:cubicBezTo>
                    <a:cubicBezTo>
                      <a:pt x="161954" y="843837"/>
                      <a:pt x="160034" y="841094"/>
                      <a:pt x="158388" y="838351"/>
                    </a:cubicBezTo>
                    <a:cubicBezTo>
                      <a:pt x="154410" y="832041"/>
                      <a:pt x="150570" y="825732"/>
                      <a:pt x="146592" y="819423"/>
                    </a:cubicBezTo>
                    <a:cubicBezTo>
                      <a:pt x="146455" y="821617"/>
                      <a:pt x="146455" y="823675"/>
                      <a:pt x="146318" y="825869"/>
                    </a:cubicBezTo>
                    <a:cubicBezTo>
                      <a:pt x="145632" y="835607"/>
                      <a:pt x="144535" y="845071"/>
                      <a:pt x="142614" y="854673"/>
                    </a:cubicBezTo>
                    <a:cubicBezTo>
                      <a:pt x="141654" y="859062"/>
                      <a:pt x="140420" y="863588"/>
                      <a:pt x="139185" y="867840"/>
                    </a:cubicBezTo>
                    <a:cubicBezTo>
                      <a:pt x="138088" y="871543"/>
                      <a:pt x="136717" y="875384"/>
                      <a:pt x="134933" y="878950"/>
                    </a:cubicBezTo>
                    <a:cubicBezTo>
                      <a:pt x="131779" y="884985"/>
                      <a:pt x="127664" y="890334"/>
                      <a:pt x="122040" y="894312"/>
                    </a:cubicBezTo>
                    <a:cubicBezTo>
                      <a:pt x="119160" y="896370"/>
                      <a:pt x="115868" y="897329"/>
                      <a:pt x="112439" y="897329"/>
                    </a:cubicBezTo>
                    <a:cubicBezTo>
                      <a:pt x="109970" y="896506"/>
                      <a:pt x="108187" y="896232"/>
                      <a:pt x="106267" y="89568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1" name="任意多边形: 形状 290"/>
              <p:cNvSpPr/>
              <p:nvPr/>
            </p:nvSpPr>
            <p:spPr>
              <a:xfrm>
                <a:off x="2351608" y="4767951"/>
                <a:ext cx="994470" cy="733536"/>
              </a:xfrm>
              <a:custGeom>
                <a:avLst/>
                <a:gdLst>
                  <a:gd name="connsiteX0" fmla="*/ 284531 w 994470"/>
                  <a:gd name="connsiteY0" fmla="*/ 62687 h 733536"/>
                  <a:gd name="connsiteX1" fmla="*/ 286863 w 994470"/>
                  <a:gd name="connsiteY1" fmla="*/ 65293 h 733536"/>
                  <a:gd name="connsiteX2" fmla="*/ 287823 w 994470"/>
                  <a:gd name="connsiteY2" fmla="*/ 67213 h 733536"/>
                  <a:gd name="connsiteX3" fmla="*/ 288234 w 994470"/>
                  <a:gd name="connsiteY3" fmla="*/ 69682 h 733536"/>
                  <a:gd name="connsiteX4" fmla="*/ 303870 w 994470"/>
                  <a:gd name="connsiteY4" fmla="*/ 51028 h 733536"/>
                  <a:gd name="connsiteX5" fmla="*/ 316352 w 994470"/>
                  <a:gd name="connsiteY5" fmla="*/ 35666 h 733536"/>
                  <a:gd name="connsiteX6" fmla="*/ 320330 w 994470"/>
                  <a:gd name="connsiteY6" fmla="*/ 30866 h 733536"/>
                  <a:gd name="connsiteX7" fmla="*/ 329794 w 994470"/>
                  <a:gd name="connsiteY7" fmla="*/ 18795 h 733536"/>
                  <a:gd name="connsiteX8" fmla="*/ 329519 w 994470"/>
                  <a:gd name="connsiteY8" fmla="*/ 19070 h 733536"/>
                  <a:gd name="connsiteX9" fmla="*/ 332537 w 994470"/>
                  <a:gd name="connsiteY9" fmla="*/ 13995 h 733536"/>
                  <a:gd name="connsiteX10" fmla="*/ 332537 w 994470"/>
                  <a:gd name="connsiteY10" fmla="*/ 14132 h 733536"/>
                  <a:gd name="connsiteX11" fmla="*/ 333223 w 994470"/>
                  <a:gd name="connsiteY11" fmla="*/ 12486 h 733536"/>
                  <a:gd name="connsiteX12" fmla="*/ 334457 w 994470"/>
                  <a:gd name="connsiteY12" fmla="*/ 8371 h 733536"/>
                  <a:gd name="connsiteX13" fmla="*/ 334183 w 994470"/>
                  <a:gd name="connsiteY13" fmla="*/ 8371 h 733536"/>
                  <a:gd name="connsiteX14" fmla="*/ 334183 w 994470"/>
                  <a:gd name="connsiteY14" fmla="*/ 8371 h 733536"/>
                  <a:gd name="connsiteX15" fmla="*/ 332948 w 994470"/>
                  <a:gd name="connsiteY15" fmla="*/ 8508 h 733536"/>
                  <a:gd name="connsiteX16" fmla="*/ 331577 w 994470"/>
                  <a:gd name="connsiteY16" fmla="*/ 8920 h 733536"/>
                  <a:gd name="connsiteX17" fmla="*/ 330617 w 994470"/>
                  <a:gd name="connsiteY17" fmla="*/ 9331 h 733536"/>
                  <a:gd name="connsiteX18" fmla="*/ 330617 w 994470"/>
                  <a:gd name="connsiteY18" fmla="*/ 9331 h 733536"/>
                  <a:gd name="connsiteX19" fmla="*/ 327188 w 994470"/>
                  <a:gd name="connsiteY19" fmla="*/ 11252 h 733536"/>
                  <a:gd name="connsiteX20" fmla="*/ 327325 w 994470"/>
                  <a:gd name="connsiteY20" fmla="*/ 11114 h 733536"/>
                  <a:gd name="connsiteX21" fmla="*/ 321290 w 994470"/>
                  <a:gd name="connsiteY21" fmla="*/ 15778 h 733536"/>
                  <a:gd name="connsiteX22" fmla="*/ 321427 w 994470"/>
                  <a:gd name="connsiteY22" fmla="*/ 15641 h 733536"/>
                  <a:gd name="connsiteX23" fmla="*/ 321290 w 994470"/>
                  <a:gd name="connsiteY23" fmla="*/ 15778 h 733536"/>
                  <a:gd name="connsiteX24" fmla="*/ 321015 w 994470"/>
                  <a:gd name="connsiteY24" fmla="*/ 16052 h 733536"/>
                  <a:gd name="connsiteX25" fmla="*/ 321153 w 994470"/>
                  <a:gd name="connsiteY25" fmla="*/ 15915 h 733536"/>
                  <a:gd name="connsiteX26" fmla="*/ 313609 w 994470"/>
                  <a:gd name="connsiteY26" fmla="*/ 23047 h 733536"/>
                  <a:gd name="connsiteX27" fmla="*/ 305105 w 994470"/>
                  <a:gd name="connsiteY27" fmla="*/ 31140 h 733536"/>
                  <a:gd name="connsiteX28" fmla="*/ 286177 w 994470"/>
                  <a:gd name="connsiteY28" fmla="*/ 51440 h 733536"/>
                  <a:gd name="connsiteX29" fmla="*/ 286451 w 994470"/>
                  <a:gd name="connsiteY29" fmla="*/ 51165 h 733536"/>
                  <a:gd name="connsiteX30" fmla="*/ 279456 w 994470"/>
                  <a:gd name="connsiteY30" fmla="*/ 59258 h 733536"/>
                  <a:gd name="connsiteX31" fmla="*/ 284531 w 994470"/>
                  <a:gd name="connsiteY31" fmla="*/ 62687 h 733536"/>
                  <a:gd name="connsiteX32" fmla="*/ 202098 w 994470"/>
                  <a:gd name="connsiteY32" fmla="*/ 165694 h 733536"/>
                  <a:gd name="connsiteX33" fmla="*/ 206761 w 994470"/>
                  <a:gd name="connsiteY33" fmla="*/ 160893 h 733536"/>
                  <a:gd name="connsiteX34" fmla="*/ 214579 w 994470"/>
                  <a:gd name="connsiteY34" fmla="*/ 152664 h 733536"/>
                  <a:gd name="connsiteX35" fmla="*/ 248321 w 994470"/>
                  <a:gd name="connsiteY35" fmla="*/ 115630 h 733536"/>
                  <a:gd name="connsiteX36" fmla="*/ 284668 w 994470"/>
                  <a:gd name="connsiteY36" fmla="*/ 73797 h 733536"/>
                  <a:gd name="connsiteX37" fmla="*/ 285765 w 994470"/>
                  <a:gd name="connsiteY37" fmla="*/ 72425 h 733536"/>
                  <a:gd name="connsiteX38" fmla="*/ 281376 w 994470"/>
                  <a:gd name="connsiteY38" fmla="*/ 70779 h 733536"/>
                  <a:gd name="connsiteX39" fmla="*/ 280690 w 994470"/>
                  <a:gd name="connsiteY39" fmla="*/ 69545 h 733536"/>
                  <a:gd name="connsiteX40" fmla="*/ 280827 w 994470"/>
                  <a:gd name="connsiteY40" fmla="*/ 69682 h 733536"/>
                  <a:gd name="connsiteX41" fmla="*/ 280690 w 994470"/>
                  <a:gd name="connsiteY41" fmla="*/ 69407 h 733536"/>
                  <a:gd name="connsiteX42" fmla="*/ 280553 w 994470"/>
                  <a:gd name="connsiteY42" fmla="*/ 69271 h 733536"/>
                  <a:gd name="connsiteX43" fmla="*/ 280690 w 994470"/>
                  <a:gd name="connsiteY43" fmla="*/ 69407 h 733536"/>
                  <a:gd name="connsiteX44" fmla="*/ 280279 w 994470"/>
                  <a:gd name="connsiteY44" fmla="*/ 68996 h 733536"/>
                  <a:gd name="connsiteX45" fmla="*/ 279045 w 994470"/>
                  <a:gd name="connsiteY45" fmla="*/ 67899 h 733536"/>
                  <a:gd name="connsiteX46" fmla="*/ 279319 w 994470"/>
                  <a:gd name="connsiteY46" fmla="*/ 68173 h 733536"/>
                  <a:gd name="connsiteX47" fmla="*/ 278084 w 994470"/>
                  <a:gd name="connsiteY47" fmla="*/ 67213 h 733536"/>
                  <a:gd name="connsiteX48" fmla="*/ 274381 w 994470"/>
                  <a:gd name="connsiteY48" fmla="*/ 65018 h 733536"/>
                  <a:gd name="connsiteX49" fmla="*/ 253670 w 994470"/>
                  <a:gd name="connsiteY49" fmla="*/ 90256 h 733536"/>
                  <a:gd name="connsiteX50" fmla="*/ 223357 w 994470"/>
                  <a:gd name="connsiteY50" fmla="*/ 131952 h 733536"/>
                  <a:gd name="connsiteX51" fmla="*/ 223632 w 994470"/>
                  <a:gd name="connsiteY51" fmla="*/ 131541 h 733536"/>
                  <a:gd name="connsiteX52" fmla="*/ 202098 w 994470"/>
                  <a:gd name="connsiteY52" fmla="*/ 165694 h 733536"/>
                  <a:gd name="connsiteX53" fmla="*/ 320878 w 994470"/>
                  <a:gd name="connsiteY53" fmla="*/ 191617 h 733536"/>
                  <a:gd name="connsiteX54" fmla="*/ 308122 w 994470"/>
                  <a:gd name="connsiteY54" fmla="*/ 225770 h 733536"/>
                  <a:gd name="connsiteX55" fmla="*/ 327736 w 994470"/>
                  <a:gd name="connsiteY55" fmla="*/ 200396 h 733536"/>
                  <a:gd name="connsiteX56" fmla="*/ 336103 w 994470"/>
                  <a:gd name="connsiteY56" fmla="*/ 188737 h 733536"/>
                  <a:gd name="connsiteX57" fmla="*/ 354483 w 994470"/>
                  <a:gd name="connsiteY57" fmla="*/ 163088 h 733536"/>
                  <a:gd name="connsiteX58" fmla="*/ 359283 w 994470"/>
                  <a:gd name="connsiteY58" fmla="*/ 156504 h 733536"/>
                  <a:gd name="connsiteX59" fmla="*/ 359146 w 994470"/>
                  <a:gd name="connsiteY59" fmla="*/ 156641 h 733536"/>
                  <a:gd name="connsiteX60" fmla="*/ 376291 w 994470"/>
                  <a:gd name="connsiteY60" fmla="*/ 130718 h 733536"/>
                  <a:gd name="connsiteX61" fmla="*/ 384109 w 994470"/>
                  <a:gd name="connsiteY61" fmla="*/ 118648 h 733536"/>
                  <a:gd name="connsiteX62" fmla="*/ 394533 w 994470"/>
                  <a:gd name="connsiteY62" fmla="*/ 101640 h 733536"/>
                  <a:gd name="connsiteX63" fmla="*/ 399471 w 994470"/>
                  <a:gd name="connsiteY63" fmla="*/ 92999 h 733536"/>
                  <a:gd name="connsiteX64" fmla="*/ 403997 w 994470"/>
                  <a:gd name="connsiteY64" fmla="*/ 84769 h 733536"/>
                  <a:gd name="connsiteX65" fmla="*/ 403997 w 994470"/>
                  <a:gd name="connsiteY65" fmla="*/ 84907 h 733536"/>
                  <a:gd name="connsiteX66" fmla="*/ 404134 w 994470"/>
                  <a:gd name="connsiteY66" fmla="*/ 84632 h 733536"/>
                  <a:gd name="connsiteX67" fmla="*/ 404271 w 994470"/>
                  <a:gd name="connsiteY67" fmla="*/ 84358 h 733536"/>
                  <a:gd name="connsiteX68" fmla="*/ 404134 w 994470"/>
                  <a:gd name="connsiteY68" fmla="*/ 84495 h 733536"/>
                  <a:gd name="connsiteX69" fmla="*/ 406740 w 994470"/>
                  <a:gd name="connsiteY69" fmla="*/ 78186 h 733536"/>
                  <a:gd name="connsiteX70" fmla="*/ 406603 w 994470"/>
                  <a:gd name="connsiteY70" fmla="*/ 78734 h 733536"/>
                  <a:gd name="connsiteX71" fmla="*/ 407838 w 994470"/>
                  <a:gd name="connsiteY71" fmla="*/ 75031 h 733536"/>
                  <a:gd name="connsiteX72" fmla="*/ 407700 w 994470"/>
                  <a:gd name="connsiteY72" fmla="*/ 75305 h 733536"/>
                  <a:gd name="connsiteX73" fmla="*/ 409347 w 994470"/>
                  <a:gd name="connsiteY73" fmla="*/ 69819 h 733536"/>
                  <a:gd name="connsiteX74" fmla="*/ 409347 w 994470"/>
                  <a:gd name="connsiteY74" fmla="*/ 70094 h 733536"/>
                  <a:gd name="connsiteX75" fmla="*/ 409621 w 994470"/>
                  <a:gd name="connsiteY75" fmla="*/ 68859 h 733536"/>
                  <a:gd name="connsiteX76" fmla="*/ 409758 w 994470"/>
                  <a:gd name="connsiteY76" fmla="*/ 67899 h 733536"/>
                  <a:gd name="connsiteX77" fmla="*/ 409621 w 994470"/>
                  <a:gd name="connsiteY77" fmla="*/ 67076 h 733536"/>
                  <a:gd name="connsiteX78" fmla="*/ 409209 w 994470"/>
                  <a:gd name="connsiteY78" fmla="*/ 66801 h 733536"/>
                  <a:gd name="connsiteX79" fmla="*/ 408249 w 994470"/>
                  <a:gd name="connsiteY79" fmla="*/ 66253 h 733536"/>
                  <a:gd name="connsiteX80" fmla="*/ 407289 w 994470"/>
                  <a:gd name="connsiteY80" fmla="*/ 65978 h 733536"/>
                  <a:gd name="connsiteX81" fmla="*/ 406192 w 994470"/>
                  <a:gd name="connsiteY81" fmla="*/ 65704 h 733536"/>
                  <a:gd name="connsiteX82" fmla="*/ 405232 w 994470"/>
                  <a:gd name="connsiteY82" fmla="*/ 65567 h 733536"/>
                  <a:gd name="connsiteX83" fmla="*/ 404683 w 994470"/>
                  <a:gd name="connsiteY83" fmla="*/ 65567 h 733536"/>
                  <a:gd name="connsiteX84" fmla="*/ 403586 w 994470"/>
                  <a:gd name="connsiteY84" fmla="*/ 65842 h 733536"/>
                  <a:gd name="connsiteX85" fmla="*/ 400980 w 994470"/>
                  <a:gd name="connsiteY85" fmla="*/ 66939 h 733536"/>
                  <a:gd name="connsiteX86" fmla="*/ 399334 w 994470"/>
                  <a:gd name="connsiteY86" fmla="*/ 68036 h 733536"/>
                  <a:gd name="connsiteX87" fmla="*/ 399608 w 994470"/>
                  <a:gd name="connsiteY87" fmla="*/ 67762 h 733536"/>
                  <a:gd name="connsiteX88" fmla="*/ 394945 w 994470"/>
                  <a:gd name="connsiteY88" fmla="*/ 71328 h 733536"/>
                  <a:gd name="connsiteX89" fmla="*/ 387264 w 994470"/>
                  <a:gd name="connsiteY89" fmla="*/ 78872 h 733536"/>
                  <a:gd name="connsiteX90" fmla="*/ 379171 w 994470"/>
                  <a:gd name="connsiteY90" fmla="*/ 87375 h 733536"/>
                  <a:gd name="connsiteX91" fmla="*/ 379583 w 994470"/>
                  <a:gd name="connsiteY91" fmla="*/ 86964 h 733536"/>
                  <a:gd name="connsiteX92" fmla="*/ 363672 w 994470"/>
                  <a:gd name="connsiteY92" fmla="*/ 108087 h 733536"/>
                  <a:gd name="connsiteX93" fmla="*/ 363672 w 994470"/>
                  <a:gd name="connsiteY93" fmla="*/ 107949 h 733536"/>
                  <a:gd name="connsiteX94" fmla="*/ 351739 w 994470"/>
                  <a:gd name="connsiteY94" fmla="*/ 127015 h 733536"/>
                  <a:gd name="connsiteX95" fmla="*/ 340904 w 994470"/>
                  <a:gd name="connsiteY95" fmla="*/ 147177 h 733536"/>
                  <a:gd name="connsiteX96" fmla="*/ 341178 w 994470"/>
                  <a:gd name="connsiteY96" fmla="*/ 146766 h 733536"/>
                  <a:gd name="connsiteX97" fmla="*/ 320878 w 994470"/>
                  <a:gd name="connsiteY97" fmla="*/ 191617 h 733536"/>
                  <a:gd name="connsiteX98" fmla="*/ 21184 w 994470"/>
                  <a:gd name="connsiteY98" fmla="*/ 304225 h 733536"/>
                  <a:gd name="connsiteX99" fmla="*/ 21046 w 994470"/>
                  <a:gd name="connsiteY99" fmla="*/ 304225 h 733536"/>
                  <a:gd name="connsiteX100" fmla="*/ 23104 w 994470"/>
                  <a:gd name="connsiteY100" fmla="*/ 304225 h 733536"/>
                  <a:gd name="connsiteX101" fmla="*/ 28179 w 994470"/>
                  <a:gd name="connsiteY101" fmla="*/ 303540 h 733536"/>
                  <a:gd name="connsiteX102" fmla="*/ 34488 w 994470"/>
                  <a:gd name="connsiteY102" fmla="*/ 301757 h 733536"/>
                  <a:gd name="connsiteX103" fmla="*/ 33940 w 994470"/>
                  <a:gd name="connsiteY103" fmla="*/ 301894 h 733536"/>
                  <a:gd name="connsiteX104" fmla="*/ 50124 w 994470"/>
                  <a:gd name="connsiteY104" fmla="*/ 295310 h 733536"/>
                  <a:gd name="connsiteX105" fmla="*/ 65486 w 994470"/>
                  <a:gd name="connsiteY105" fmla="*/ 286257 h 733536"/>
                  <a:gd name="connsiteX106" fmla="*/ 94564 w 994470"/>
                  <a:gd name="connsiteY106" fmla="*/ 265135 h 733536"/>
                  <a:gd name="connsiteX107" fmla="*/ 122956 w 994470"/>
                  <a:gd name="connsiteY107" fmla="*/ 241269 h 733536"/>
                  <a:gd name="connsiteX108" fmla="*/ 159441 w 994470"/>
                  <a:gd name="connsiteY108" fmla="*/ 207939 h 733536"/>
                  <a:gd name="connsiteX109" fmla="*/ 167122 w 994470"/>
                  <a:gd name="connsiteY109" fmla="*/ 200944 h 733536"/>
                  <a:gd name="connsiteX110" fmla="*/ 169454 w 994470"/>
                  <a:gd name="connsiteY110" fmla="*/ 198749 h 733536"/>
                  <a:gd name="connsiteX111" fmla="*/ 177546 w 994470"/>
                  <a:gd name="connsiteY111" fmla="*/ 190520 h 733536"/>
                  <a:gd name="connsiteX112" fmla="*/ 190028 w 994470"/>
                  <a:gd name="connsiteY112" fmla="*/ 168437 h 733536"/>
                  <a:gd name="connsiteX113" fmla="*/ 223906 w 994470"/>
                  <a:gd name="connsiteY113" fmla="*/ 116179 h 733536"/>
                  <a:gd name="connsiteX114" fmla="*/ 251750 w 994470"/>
                  <a:gd name="connsiteY114" fmla="*/ 79146 h 733536"/>
                  <a:gd name="connsiteX115" fmla="*/ 266426 w 994470"/>
                  <a:gd name="connsiteY115" fmla="*/ 61452 h 733536"/>
                  <a:gd name="connsiteX116" fmla="*/ 257647 w 994470"/>
                  <a:gd name="connsiteY116" fmla="*/ 58160 h 733536"/>
                  <a:gd name="connsiteX117" fmla="*/ 258059 w 994470"/>
                  <a:gd name="connsiteY117" fmla="*/ 58298 h 733536"/>
                  <a:gd name="connsiteX118" fmla="*/ 244617 w 994470"/>
                  <a:gd name="connsiteY118" fmla="*/ 54457 h 733536"/>
                  <a:gd name="connsiteX119" fmla="*/ 230490 w 994470"/>
                  <a:gd name="connsiteY119" fmla="*/ 52537 h 733536"/>
                  <a:gd name="connsiteX120" fmla="*/ 231038 w 994470"/>
                  <a:gd name="connsiteY120" fmla="*/ 52537 h 733536"/>
                  <a:gd name="connsiteX121" fmla="*/ 216088 w 994470"/>
                  <a:gd name="connsiteY121" fmla="*/ 52537 h 733536"/>
                  <a:gd name="connsiteX122" fmla="*/ 216088 w 994470"/>
                  <a:gd name="connsiteY122" fmla="*/ 52537 h 733536"/>
                  <a:gd name="connsiteX123" fmla="*/ 200177 w 994470"/>
                  <a:gd name="connsiteY123" fmla="*/ 54731 h 733536"/>
                  <a:gd name="connsiteX124" fmla="*/ 200315 w 994470"/>
                  <a:gd name="connsiteY124" fmla="*/ 54731 h 733536"/>
                  <a:gd name="connsiteX125" fmla="*/ 199903 w 994470"/>
                  <a:gd name="connsiteY125" fmla="*/ 54869 h 733536"/>
                  <a:gd name="connsiteX126" fmla="*/ 199766 w 994470"/>
                  <a:gd name="connsiteY126" fmla="*/ 54869 h 733536"/>
                  <a:gd name="connsiteX127" fmla="*/ 199766 w 994470"/>
                  <a:gd name="connsiteY127" fmla="*/ 54869 h 733536"/>
                  <a:gd name="connsiteX128" fmla="*/ 184130 w 994470"/>
                  <a:gd name="connsiteY128" fmla="*/ 59258 h 733536"/>
                  <a:gd name="connsiteX129" fmla="*/ 184541 w 994470"/>
                  <a:gd name="connsiteY129" fmla="*/ 59120 h 733536"/>
                  <a:gd name="connsiteX130" fmla="*/ 169042 w 994470"/>
                  <a:gd name="connsiteY130" fmla="*/ 65704 h 733536"/>
                  <a:gd name="connsiteX131" fmla="*/ 169454 w 994470"/>
                  <a:gd name="connsiteY131" fmla="*/ 65430 h 733536"/>
                  <a:gd name="connsiteX132" fmla="*/ 144490 w 994470"/>
                  <a:gd name="connsiteY132" fmla="*/ 80106 h 733536"/>
                  <a:gd name="connsiteX133" fmla="*/ 144765 w 994470"/>
                  <a:gd name="connsiteY133" fmla="*/ 79969 h 733536"/>
                  <a:gd name="connsiteX134" fmla="*/ 120625 w 994470"/>
                  <a:gd name="connsiteY134" fmla="*/ 98760 h 733536"/>
                  <a:gd name="connsiteX135" fmla="*/ 120625 w 994470"/>
                  <a:gd name="connsiteY135" fmla="*/ 98760 h 733536"/>
                  <a:gd name="connsiteX136" fmla="*/ 120350 w 994470"/>
                  <a:gd name="connsiteY136" fmla="*/ 99034 h 733536"/>
                  <a:gd name="connsiteX137" fmla="*/ 120213 w 994470"/>
                  <a:gd name="connsiteY137" fmla="*/ 99171 h 733536"/>
                  <a:gd name="connsiteX138" fmla="*/ 120213 w 994470"/>
                  <a:gd name="connsiteY138" fmla="*/ 99171 h 733536"/>
                  <a:gd name="connsiteX139" fmla="*/ 92644 w 994470"/>
                  <a:gd name="connsiteY139" fmla="*/ 126878 h 733536"/>
                  <a:gd name="connsiteX140" fmla="*/ 92781 w 994470"/>
                  <a:gd name="connsiteY140" fmla="*/ 126740 h 733536"/>
                  <a:gd name="connsiteX141" fmla="*/ 66584 w 994470"/>
                  <a:gd name="connsiteY141" fmla="*/ 160482 h 733536"/>
                  <a:gd name="connsiteX142" fmla="*/ 66858 w 994470"/>
                  <a:gd name="connsiteY142" fmla="*/ 160070 h 733536"/>
                  <a:gd name="connsiteX143" fmla="*/ 51907 w 994470"/>
                  <a:gd name="connsiteY143" fmla="*/ 183662 h 733536"/>
                  <a:gd name="connsiteX144" fmla="*/ 38329 w 994470"/>
                  <a:gd name="connsiteY144" fmla="*/ 208488 h 733536"/>
                  <a:gd name="connsiteX145" fmla="*/ 30785 w 994470"/>
                  <a:gd name="connsiteY145" fmla="*/ 224124 h 733536"/>
                  <a:gd name="connsiteX146" fmla="*/ 24887 w 994470"/>
                  <a:gd name="connsiteY146" fmla="*/ 237703 h 733536"/>
                  <a:gd name="connsiteX147" fmla="*/ 12268 w 994470"/>
                  <a:gd name="connsiteY147" fmla="*/ 268289 h 733536"/>
                  <a:gd name="connsiteX148" fmla="*/ 12268 w 994470"/>
                  <a:gd name="connsiteY148" fmla="*/ 268153 h 733536"/>
                  <a:gd name="connsiteX149" fmla="*/ 10211 w 994470"/>
                  <a:gd name="connsiteY149" fmla="*/ 274873 h 733536"/>
                  <a:gd name="connsiteX150" fmla="*/ 8428 w 994470"/>
                  <a:gd name="connsiteY150" fmla="*/ 283514 h 733536"/>
                  <a:gd name="connsiteX151" fmla="*/ 8428 w 994470"/>
                  <a:gd name="connsiteY151" fmla="*/ 283514 h 733536"/>
                  <a:gd name="connsiteX152" fmla="*/ 7605 w 994470"/>
                  <a:gd name="connsiteY152" fmla="*/ 289138 h 733536"/>
                  <a:gd name="connsiteX153" fmla="*/ 7605 w 994470"/>
                  <a:gd name="connsiteY153" fmla="*/ 289001 h 733536"/>
                  <a:gd name="connsiteX154" fmla="*/ 7605 w 994470"/>
                  <a:gd name="connsiteY154" fmla="*/ 289412 h 733536"/>
                  <a:gd name="connsiteX155" fmla="*/ 7605 w 994470"/>
                  <a:gd name="connsiteY155" fmla="*/ 289686 h 733536"/>
                  <a:gd name="connsiteX156" fmla="*/ 7605 w 994470"/>
                  <a:gd name="connsiteY156" fmla="*/ 289550 h 733536"/>
                  <a:gd name="connsiteX157" fmla="*/ 7605 w 994470"/>
                  <a:gd name="connsiteY157" fmla="*/ 292704 h 733536"/>
                  <a:gd name="connsiteX158" fmla="*/ 7605 w 994470"/>
                  <a:gd name="connsiteY158" fmla="*/ 292704 h 733536"/>
                  <a:gd name="connsiteX159" fmla="*/ 7879 w 994470"/>
                  <a:gd name="connsiteY159" fmla="*/ 294213 h 733536"/>
                  <a:gd name="connsiteX160" fmla="*/ 8291 w 994470"/>
                  <a:gd name="connsiteY160" fmla="*/ 295310 h 733536"/>
                  <a:gd name="connsiteX161" fmla="*/ 8291 w 994470"/>
                  <a:gd name="connsiteY161" fmla="*/ 295173 h 733536"/>
                  <a:gd name="connsiteX162" fmla="*/ 8839 w 994470"/>
                  <a:gd name="connsiteY162" fmla="*/ 296270 h 733536"/>
                  <a:gd name="connsiteX163" fmla="*/ 9937 w 994470"/>
                  <a:gd name="connsiteY163" fmla="*/ 297916 h 733536"/>
                  <a:gd name="connsiteX164" fmla="*/ 9662 w 994470"/>
                  <a:gd name="connsiteY164" fmla="*/ 297505 h 733536"/>
                  <a:gd name="connsiteX165" fmla="*/ 10759 w 994470"/>
                  <a:gd name="connsiteY165" fmla="*/ 298876 h 733536"/>
                  <a:gd name="connsiteX166" fmla="*/ 10485 w 994470"/>
                  <a:gd name="connsiteY166" fmla="*/ 298602 h 733536"/>
                  <a:gd name="connsiteX167" fmla="*/ 10759 w 994470"/>
                  <a:gd name="connsiteY167" fmla="*/ 298876 h 733536"/>
                  <a:gd name="connsiteX168" fmla="*/ 10897 w 994470"/>
                  <a:gd name="connsiteY168" fmla="*/ 299014 h 733536"/>
                  <a:gd name="connsiteX169" fmla="*/ 10897 w 994470"/>
                  <a:gd name="connsiteY169" fmla="*/ 298876 h 733536"/>
                  <a:gd name="connsiteX170" fmla="*/ 13503 w 994470"/>
                  <a:gd name="connsiteY170" fmla="*/ 301345 h 733536"/>
                  <a:gd name="connsiteX171" fmla="*/ 13228 w 994470"/>
                  <a:gd name="connsiteY171" fmla="*/ 301071 h 733536"/>
                  <a:gd name="connsiteX172" fmla="*/ 14737 w 994470"/>
                  <a:gd name="connsiteY172" fmla="*/ 302168 h 733536"/>
                  <a:gd name="connsiteX173" fmla="*/ 16109 w 994470"/>
                  <a:gd name="connsiteY173" fmla="*/ 302991 h 733536"/>
                  <a:gd name="connsiteX174" fmla="*/ 16109 w 994470"/>
                  <a:gd name="connsiteY174" fmla="*/ 302991 h 733536"/>
                  <a:gd name="connsiteX175" fmla="*/ 18852 w 994470"/>
                  <a:gd name="connsiteY175" fmla="*/ 304088 h 733536"/>
                  <a:gd name="connsiteX176" fmla="*/ 21184 w 994470"/>
                  <a:gd name="connsiteY176" fmla="*/ 304225 h 733536"/>
                  <a:gd name="connsiteX177" fmla="*/ 424160 w 994470"/>
                  <a:gd name="connsiteY177" fmla="*/ 300111 h 733536"/>
                  <a:gd name="connsiteX178" fmla="*/ 417576 w 994470"/>
                  <a:gd name="connsiteY178" fmla="*/ 320822 h 733536"/>
                  <a:gd name="connsiteX179" fmla="*/ 414421 w 994470"/>
                  <a:gd name="connsiteY179" fmla="*/ 332069 h 733536"/>
                  <a:gd name="connsiteX180" fmla="*/ 403037 w 994470"/>
                  <a:gd name="connsiteY180" fmla="*/ 373354 h 733536"/>
                  <a:gd name="connsiteX181" fmla="*/ 405369 w 994470"/>
                  <a:gd name="connsiteY181" fmla="*/ 369376 h 733536"/>
                  <a:gd name="connsiteX182" fmla="*/ 421416 w 994470"/>
                  <a:gd name="connsiteY182" fmla="*/ 341396 h 733536"/>
                  <a:gd name="connsiteX183" fmla="*/ 441305 w 994470"/>
                  <a:gd name="connsiteY183" fmla="*/ 305734 h 733536"/>
                  <a:gd name="connsiteX184" fmla="*/ 450495 w 994470"/>
                  <a:gd name="connsiteY184" fmla="*/ 289550 h 733536"/>
                  <a:gd name="connsiteX185" fmla="*/ 453924 w 994470"/>
                  <a:gd name="connsiteY185" fmla="*/ 283240 h 733536"/>
                  <a:gd name="connsiteX186" fmla="*/ 482864 w 994470"/>
                  <a:gd name="connsiteY186" fmla="*/ 228239 h 733536"/>
                  <a:gd name="connsiteX187" fmla="*/ 482590 w 994470"/>
                  <a:gd name="connsiteY187" fmla="*/ 228787 h 733536"/>
                  <a:gd name="connsiteX188" fmla="*/ 495894 w 994470"/>
                  <a:gd name="connsiteY188" fmla="*/ 200532 h 733536"/>
                  <a:gd name="connsiteX189" fmla="*/ 514411 w 994470"/>
                  <a:gd name="connsiteY189" fmla="*/ 158150 h 733536"/>
                  <a:gd name="connsiteX190" fmla="*/ 514411 w 994470"/>
                  <a:gd name="connsiteY190" fmla="*/ 158287 h 733536"/>
                  <a:gd name="connsiteX191" fmla="*/ 517703 w 994470"/>
                  <a:gd name="connsiteY191" fmla="*/ 148823 h 733536"/>
                  <a:gd name="connsiteX192" fmla="*/ 517566 w 994470"/>
                  <a:gd name="connsiteY192" fmla="*/ 149097 h 733536"/>
                  <a:gd name="connsiteX193" fmla="*/ 520309 w 994470"/>
                  <a:gd name="connsiteY193" fmla="*/ 139908 h 733536"/>
                  <a:gd name="connsiteX194" fmla="*/ 520172 w 994470"/>
                  <a:gd name="connsiteY194" fmla="*/ 140456 h 733536"/>
                  <a:gd name="connsiteX195" fmla="*/ 520857 w 994470"/>
                  <a:gd name="connsiteY195" fmla="*/ 135793 h 733536"/>
                  <a:gd name="connsiteX196" fmla="*/ 520857 w 994470"/>
                  <a:gd name="connsiteY196" fmla="*/ 136342 h 733536"/>
                  <a:gd name="connsiteX197" fmla="*/ 520857 w 994470"/>
                  <a:gd name="connsiteY197" fmla="*/ 134422 h 733536"/>
                  <a:gd name="connsiteX198" fmla="*/ 520720 w 994470"/>
                  <a:gd name="connsiteY198" fmla="*/ 132501 h 733536"/>
                  <a:gd name="connsiteX199" fmla="*/ 520857 w 994470"/>
                  <a:gd name="connsiteY199" fmla="*/ 133050 h 733536"/>
                  <a:gd name="connsiteX200" fmla="*/ 519623 w 994470"/>
                  <a:gd name="connsiteY200" fmla="*/ 128661 h 733536"/>
                  <a:gd name="connsiteX201" fmla="*/ 519760 w 994470"/>
                  <a:gd name="connsiteY201" fmla="*/ 129072 h 733536"/>
                  <a:gd name="connsiteX202" fmla="*/ 517703 w 994470"/>
                  <a:gd name="connsiteY202" fmla="*/ 123860 h 733536"/>
                  <a:gd name="connsiteX203" fmla="*/ 510982 w 994470"/>
                  <a:gd name="connsiteY203" fmla="*/ 124958 h 733536"/>
                  <a:gd name="connsiteX204" fmla="*/ 509062 w 994470"/>
                  <a:gd name="connsiteY204" fmla="*/ 125506 h 733536"/>
                  <a:gd name="connsiteX205" fmla="*/ 509336 w 994470"/>
                  <a:gd name="connsiteY205" fmla="*/ 125369 h 733536"/>
                  <a:gd name="connsiteX206" fmla="*/ 507690 w 994470"/>
                  <a:gd name="connsiteY206" fmla="*/ 125917 h 733536"/>
                  <a:gd name="connsiteX207" fmla="*/ 508239 w 994470"/>
                  <a:gd name="connsiteY207" fmla="*/ 125643 h 733536"/>
                  <a:gd name="connsiteX208" fmla="*/ 504947 w 994470"/>
                  <a:gd name="connsiteY208" fmla="*/ 127564 h 733536"/>
                  <a:gd name="connsiteX209" fmla="*/ 505084 w 994470"/>
                  <a:gd name="connsiteY209" fmla="*/ 127426 h 733536"/>
                  <a:gd name="connsiteX210" fmla="*/ 502204 w 994470"/>
                  <a:gd name="connsiteY210" fmla="*/ 129621 h 733536"/>
                  <a:gd name="connsiteX211" fmla="*/ 496717 w 994470"/>
                  <a:gd name="connsiteY211" fmla="*/ 135107 h 733536"/>
                  <a:gd name="connsiteX212" fmla="*/ 497129 w 994470"/>
                  <a:gd name="connsiteY212" fmla="*/ 134696 h 733536"/>
                  <a:gd name="connsiteX213" fmla="*/ 484785 w 994470"/>
                  <a:gd name="connsiteY213" fmla="*/ 151567 h 733536"/>
                  <a:gd name="connsiteX214" fmla="*/ 471754 w 994470"/>
                  <a:gd name="connsiteY214" fmla="*/ 174335 h 733536"/>
                  <a:gd name="connsiteX215" fmla="*/ 472029 w 994470"/>
                  <a:gd name="connsiteY215" fmla="*/ 173923 h 733536"/>
                  <a:gd name="connsiteX216" fmla="*/ 454472 w 994470"/>
                  <a:gd name="connsiteY216" fmla="*/ 212877 h 733536"/>
                  <a:gd name="connsiteX217" fmla="*/ 439110 w 994470"/>
                  <a:gd name="connsiteY217" fmla="*/ 254437 h 733536"/>
                  <a:gd name="connsiteX218" fmla="*/ 439247 w 994470"/>
                  <a:gd name="connsiteY218" fmla="*/ 253888 h 733536"/>
                  <a:gd name="connsiteX219" fmla="*/ 424160 w 994470"/>
                  <a:gd name="connsiteY219" fmla="*/ 300111 h 733536"/>
                  <a:gd name="connsiteX220" fmla="*/ 524149 w 994470"/>
                  <a:gd name="connsiteY220" fmla="*/ 424240 h 733536"/>
                  <a:gd name="connsiteX221" fmla="*/ 523738 w 994470"/>
                  <a:gd name="connsiteY221" fmla="*/ 430413 h 733536"/>
                  <a:gd name="connsiteX222" fmla="*/ 531693 w 994470"/>
                  <a:gd name="connsiteY222" fmla="*/ 412994 h 733536"/>
                  <a:gd name="connsiteX223" fmla="*/ 545409 w 994470"/>
                  <a:gd name="connsiteY223" fmla="*/ 379663 h 733536"/>
                  <a:gd name="connsiteX224" fmla="*/ 545409 w 994470"/>
                  <a:gd name="connsiteY224" fmla="*/ 379938 h 733536"/>
                  <a:gd name="connsiteX225" fmla="*/ 545546 w 994470"/>
                  <a:gd name="connsiteY225" fmla="*/ 379663 h 733536"/>
                  <a:gd name="connsiteX226" fmla="*/ 545683 w 994470"/>
                  <a:gd name="connsiteY226" fmla="*/ 379389 h 733536"/>
                  <a:gd name="connsiteX227" fmla="*/ 545683 w 994470"/>
                  <a:gd name="connsiteY227" fmla="*/ 379526 h 733536"/>
                  <a:gd name="connsiteX228" fmla="*/ 556656 w 994470"/>
                  <a:gd name="connsiteY228" fmla="*/ 347568 h 733536"/>
                  <a:gd name="connsiteX229" fmla="*/ 560634 w 994470"/>
                  <a:gd name="connsiteY229" fmla="*/ 335772 h 733536"/>
                  <a:gd name="connsiteX230" fmla="*/ 571881 w 994470"/>
                  <a:gd name="connsiteY230" fmla="*/ 292156 h 733536"/>
                  <a:gd name="connsiteX231" fmla="*/ 571744 w 994470"/>
                  <a:gd name="connsiteY231" fmla="*/ 292567 h 733536"/>
                  <a:gd name="connsiteX232" fmla="*/ 574761 w 994470"/>
                  <a:gd name="connsiteY232" fmla="*/ 271033 h 733536"/>
                  <a:gd name="connsiteX233" fmla="*/ 574899 w 994470"/>
                  <a:gd name="connsiteY233" fmla="*/ 264998 h 733536"/>
                  <a:gd name="connsiteX234" fmla="*/ 574350 w 994470"/>
                  <a:gd name="connsiteY234" fmla="*/ 260746 h 733536"/>
                  <a:gd name="connsiteX235" fmla="*/ 574487 w 994470"/>
                  <a:gd name="connsiteY235" fmla="*/ 261295 h 733536"/>
                  <a:gd name="connsiteX236" fmla="*/ 572704 w 994470"/>
                  <a:gd name="connsiteY236" fmla="*/ 254162 h 733536"/>
                  <a:gd name="connsiteX237" fmla="*/ 572841 w 994470"/>
                  <a:gd name="connsiteY237" fmla="*/ 254711 h 733536"/>
                  <a:gd name="connsiteX238" fmla="*/ 571607 w 994470"/>
                  <a:gd name="connsiteY238" fmla="*/ 251831 h 733536"/>
                  <a:gd name="connsiteX239" fmla="*/ 570921 w 994470"/>
                  <a:gd name="connsiteY239" fmla="*/ 250733 h 733536"/>
                  <a:gd name="connsiteX240" fmla="*/ 570510 w 994470"/>
                  <a:gd name="connsiteY240" fmla="*/ 250322 h 733536"/>
                  <a:gd name="connsiteX241" fmla="*/ 570235 w 994470"/>
                  <a:gd name="connsiteY241" fmla="*/ 250184 h 733536"/>
                  <a:gd name="connsiteX242" fmla="*/ 569824 w 994470"/>
                  <a:gd name="connsiteY242" fmla="*/ 250047 h 733536"/>
                  <a:gd name="connsiteX243" fmla="*/ 569001 w 994470"/>
                  <a:gd name="connsiteY243" fmla="*/ 249910 h 733536"/>
                  <a:gd name="connsiteX244" fmla="*/ 568315 w 994470"/>
                  <a:gd name="connsiteY244" fmla="*/ 249910 h 733536"/>
                  <a:gd name="connsiteX245" fmla="*/ 564749 w 994470"/>
                  <a:gd name="connsiteY245" fmla="*/ 250459 h 733536"/>
                  <a:gd name="connsiteX246" fmla="*/ 565297 w 994470"/>
                  <a:gd name="connsiteY246" fmla="*/ 250322 h 733536"/>
                  <a:gd name="connsiteX247" fmla="*/ 563652 w 994470"/>
                  <a:gd name="connsiteY247" fmla="*/ 250870 h 733536"/>
                  <a:gd name="connsiteX248" fmla="*/ 562554 w 994470"/>
                  <a:gd name="connsiteY248" fmla="*/ 251282 h 733536"/>
                  <a:gd name="connsiteX249" fmla="*/ 561594 w 994470"/>
                  <a:gd name="connsiteY249" fmla="*/ 251831 h 733536"/>
                  <a:gd name="connsiteX250" fmla="*/ 562005 w 994470"/>
                  <a:gd name="connsiteY250" fmla="*/ 251556 h 733536"/>
                  <a:gd name="connsiteX251" fmla="*/ 559262 w 994470"/>
                  <a:gd name="connsiteY251" fmla="*/ 253613 h 733536"/>
                  <a:gd name="connsiteX252" fmla="*/ 559674 w 994470"/>
                  <a:gd name="connsiteY252" fmla="*/ 253202 h 733536"/>
                  <a:gd name="connsiteX253" fmla="*/ 558439 w 994470"/>
                  <a:gd name="connsiteY253" fmla="*/ 254573 h 733536"/>
                  <a:gd name="connsiteX254" fmla="*/ 558439 w 994470"/>
                  <a:gd name="connsiteY254" fmla="*/ 254573 h 733536"/>
                  <a:gd name="connsiteX255" fmla="*/ 556382 w 994470"/>
                  <a:gd name="connsiteY255" fmla="*/ 257042 h 733536"/>
                  <a:gd name="connsiteX256" fmla="*/ 556656 w 994470"/>
                  <a:gd name="connsiteY256" fmla="*/ 256631 h 733536"/>
                  <a:gd name="connsiteX257" fmla="*/ 552816 w 994470"/>
                  <a:gd name="connsiteY257" fmla="*/ 263215 h 733536"/>
                  <a:gd name="connsiteX258" fmla="*/ 552953 w 994470"/>
                  <a:gd name="connsiteY258" fmla="*/ 262940 h 733536"/>
                  <a:gd name="connsiteX259" fmla="*/ 552679 w 994470"/>
                  <a:gd name="connsiteY259" fmla="*/ 263352 h 733536"/>
                  <a:gd name="connsiteX260" fmla="*/ 552679 w 994470"/>
                  <a:gd name="connsiteY260" fmla="*/ 263489 h 733536"/>
                  <a:gd name="connsiteX261" fmla="*/ 552679 w 994470"/>
                  <a:gd name="connsiteY261" fmla="*/ 263489 h 733536"/>
                  <a:gd name="connsiteX262" fmla="*/ 543626 w 994470"/>
                  <a:gd name="connsiteY262" fmla="*/ 284886 h 733536"/>
                  <a:gd name="connsiteX263" fmla="*/ 543763 w 994470"/>
                  <a:gd name="connsiteY263" fmla="*/ 284474 h 733536"/>
                  <a:gd name="connsiteX264" fmla="*/ 534985 w 994470"/>
                  <a:gd name="connsiteY264" fmla="*/ 319176 h 733536"/>
                  <a:gd name="connsiteX265" fmla="*/ 534985 w 994470"/>
                  <a:gd name="connsiteY265" fmla="*/ 318902 h 733536"/>
                  <a:gd name="connsiteX266" fmla="*/ 527167 w 994470"/>
                  <a:gd name="connsiteY266" fmla="*/ 375686 h 733536"/>
                  <a:gd name="connsiteX267" fmla="*/ 525384 w 994470"/>
                  <a:gd name="connsiteY267" fmla="*/ 403529 h 733536"/>
                  <a:gd name="connsiteX268" fmla="*/ 525384 w 994470"/>
                  <a:gd name="connsiteY268" fmla="*/ 403529 h 733536"/>
                  <a:gd name="connsiteX269" fmla="*/ 524149 w 994470"/>
                  <a:gd name="connsiteY269" fmla="*/ 424240 h 733536"/>
                  <a:gd name="connsiteX270" fmla="*/ 673928 w 994470"/>
                  <a:gd name="connsiteY270" fmla="*/ 488294 h 733536"/>
                  <a:gd name="connsiteX271" fmla="*/ 687781 w 994470"/>
                  <a:gd name="connsiteY271" fmla="*/ 432607 h 733536"/>
                  <a:gd name="connsiteX272" fmla="*/ 687781 w 994470"/>
                  <a:gd name="connsiteY272" fmla="*/ 432881 h 733536"/>
                  <a:gd name="connsiteX273" fmla="*/ 698754 w 994470"/>
                  <a:gd name="connsiteY273" fmla="*/ 356346 h 733536"/>
                  <a:gd name="connsiteX274" fmla="*/ 699166 w 994470"/>
                  <a:gd name="connsiteY274" fmla="*/ 306695 h 733536"/>
                  <a:gd name="connsiteX275" fmla="*/ 699166 w 994470"/>
                  <a:gd name="connsiteY275" fmla="*/ 306831 h 733536"/>
                  <a:gd name="connsiteX276" fmla="*/ 694914 w 994470"/>
                  <a:gd name="connsiteY276" fmla="*/ 274187 h 733536"/>
                  <a:gd name="connsiteX277" fmla="*/ 695051 w 994470"/>
                  <a:gd name="connsiteY277" fmla="*/ 274873 h 733536"/>
                  <a:gd name="connsiteX278" fmla="*/ 689153 w 994470"/>
                  <a:gd name="connsiteY278" fmla="*/ 251831 h 733536"/>
                  <a:gd name="connsiteX279" fmla="*/ 685998 w 994470"/>
                  <a:gd name="connsiteY279" fmla="*/ 244286 h 733536"/>
                  <a:gd name="connsiteX280" fmla="*/ 685998 w 994470"/>
                  <a:gd name="connsiteY280" fmla="*/ 244424 h 733536"/>
                  <a:gd name="connsiteX281" fmla="*/ 685861 w 994470"/>
                  <a:gd name="connsiteY281" fmla="*/ 244150 h 733536"/>
                  <a:gd name="connsiteX282" fmla="*/ 685724 w 994470"/>
                  <a:gd name="connsiteY282" fmla="*/ 243875 h 733536"/>
                  <a:gd name="connsiteX283" fmla="*/ 685861 w 994470"/>
                  <a:gd name="connsiteY283" fmla="*/ 244150 h 733536"/>
                  <a:gd name="connsiteX284" fmla="*/ 680375 w 994470"/>
                  <a:gd name="connsiteY284" fmla="*/ 234548 h 733536"/>
                  <a:gd name="connsiteX285" fmla="*/ 678180 w 994470"/>
                  <a:gd name="connsiteY285" fmla="*/ 231668 h 733536"/>
                  <a:gd name="connsiteX286" fmla="*/ 678180 w 994470"/>
                  <a:gd name="connsiteY286" fmla="*/ 231668 h 733536"/>
                  <a:gd name="connsiteX287" fmla="*/ 676123 w 994470"/>
                  <a:gd name="connsiteY287" fmla="*/ 229748 h 733536"/>
                  <a:gd name="connsiteX288" fmla="*/ 675163 w 994470"/>
                  <a:gd name="connsiteY288" fmla="*/ 229062 h 733536"/>
                  <a:gd name="connsiteX289" fmla="*/ 674202 w 994470"/>
                  <a:gd name="connsiteY289" fmla="*/ 228513 h 733536"/>
                  <a:gd name="connsiteX290" fmla="*/ 672968 w 994470"/>
                  <a:gd name="connsiteY290" fmla="*/ 228102 h 733536"/>
                  <a:gd name="connsiteX291" fmla="*/ 672968 w 994470"/>
                  <a:gd name="connsiteY291" fmla="*/ 228102 h 733536"/>
                  <a:gd name="connsiteX292" fmla="*/ 670636 w 994470"/>
                  <a:gd name="connsiteY292" fmla="*/ 227553 h 733536"/>
                  <a:gd name="connsiteX293" fmla="*/ 670773 w 994470"/>
                  <a:gd name="connsiteY293" fmla="*/ 227553 h 733536"/>
                  <a:gd name="connsiteX294" fmla="*/ 667344 w 994470"/>
                  <a:gd name="connsiteY294" fmla="*/ 227141 h 733536"/>
                  <a:gd name="connsiteX295" fmla="*/ 664601 w 994470"/>
                  <a:gd name="connsiteY295" fmla="*/ 227279 h 733536"/>
                  <a:gd name="connsiteX296" fmla="*/ 664738 w 994470"/>
                  <a:gd name="connsiteY296" fmla="*/ 227279 h 733536"/>
                  <a:gd name="connsiteX297" fmla="*/ 662955 w 994470"/>
                  <a:gd name="connsiteY297" fmla="*/ 227553 h 733536"/>
                  <a:gd name="connsiteX298" fmla="*/ 663504 w 994470"/>
                  <a:gd name="connsiteY298" fmla="*/ 227416 h 733536"/>
                  <a:gd name="connsiteX299" fmla="*/ 660898 w 994470"/>
                  <a:gd name="connsiteY299" fmla="*/ 228102 h 733536"/>
                  <a:gd name="connsiteX300" fmla="*/ 660075 w 994470"/>
                  <a:gd name="connsiteY300" fmla="*/ 228513 h 733536"/>
                  <a:gd name="connsiteX301" fmla="*/ 659389 w 994470"/>
                  <a:gd name="connsiteY301" fmla="*/ 229062 h 733536"/>
                  <a:gd name="connsiteX302" fmla="*/ 658566 w 994470"/>
                  <a:gd name="connsiteY302" fmla="*/ 229748 h 733536"/>
                  <a:gd name="connsiteX303" fmla="*/ 658566 w 994470"/>
                  <a:gd name="connsiteY303" fmla="*/ 229748 h 733536"/>
                  <a:gd name="connsiteX304" fmla="*/ 657469 w 994470"/>
                  <a:gd name="connsiteY304" fmla="*/ 230845 h 733536"/>
                  <a:gd name="connsiteX305" fmla="*/ 657469 w 994470"/>
                  <a:gd name="connsiteY305" fmla="*/ 230845 h 733536"/>
                  <a:gd name="connsiteX306" fmla="*/ 655823 w 994470"/>
                  <a:gd name="connsiteY306" fmla="*/ 233039 h 733536"/>
                  <a:gd name="connsiteX307" fmla="*/ 653354 w 994470"/>
                  <a:gd name="connsiteY307" fmla="*/ 237292 h 733536"/>
                  <a:gd name="connsiteX308" fmla="*/ 649102 w 994470"/>
                  <a:gd name="connsiteY308" fmla="*/ 247579 h 733536"/>
                  <a:gd name="connsiteX309" fmla="*/ 649377 w 994470"/>
                  <a:gd name="connsiteY309" fmla="*/ 247030 h 733536"/>
                  <a:gd name="connsiteX310" fmla="*/ 646359 w 994470"/>
                  <a:gd name="connsiteY310" fmla="*/ 257180 h 733536"/>
                  <a:gd name="connsiteX311" fmla="*/ 646496 w 994470"/>
                  <a:gd name="connsiteY311" fmla="*/ 256631 h 733536"/>
                  <a:gd name="connsiteX312" fmla="*/ 644301 w 994470"/>
                  <a:gd name="connsiteY312" fmla="*/ 272679 h 733536"/>
                  <a:gd name="connsiteX313" fmla="*/ 644301 w 994470"/>
                  <a:gd name="connsiteY313" fmla="*/ 272679 h 733536"/>
                  <a:gd name="connsiteX314" fmla="*/ 644439 w 994470"/>
                  <a:gd name="connsiteY314" fmla="*/ 312592 h 733536"/>
                  <a:gd name="connsiteX315" fmla="*/ 644439 w 994470"/>
                  <a:gd name="connsiteY315" fmla="*/ 312318 h 733536"/>
                  <a:gd name="connsiteX316" fmla="*/ 647593 w 994470"/>
                  <a:gd name="connsiteY316" fmla="*/ 343316 h 733536"/>
                  <a:gd name="connsiteX317" fmla="*/ 649651 w 994470"/>
                  <a:gd name="connsiteY317" fmla="*/ 358130 h 733536"/>
                  <a:gd name="connsiteX318" fmla="*/ 653628 w 994470"/>
                  <a:gd name="connsiteY318" fmla="*/ 381721 h 733536"/>
                  <a:gd name="connsiteX319" fmla="*/ 658978 w 994470"/>
                  <a:gd name="connsiteY319" fmla="*/ 413542 h 733536"/>
                  <a:gd name="connsiteX320" fmla="*/ 661035 w 994470"/>
                  <a:gd name="connsiteY320" fmla="*/ 425338 h 733536"/>
                  <a:gd name="connsiteX321" fmla="*/ 661584 w 994470"/>
                  <a:gd name="connsiteY321" fmla="*/ 428904 h 733536"/>
                  <a:gd name="connsiteX322" fmla="*/ 661584 w 994470"/>
                  <a:gd name="connsiteY322" fmla="*/ 428904 h 733536"/>
                  <a:gd name="connsiteX323" fmla="*/ 661721 w 994470"/>
                  <a:gd name="connsiteY323" fmla="*/ 429727 h 733536"/>
                  <a:gd name="connsiteX324" fmla="*/ 661584 w 994470"/>
                  <a:gd name="connsiteY324" fmla="*/ 429178 h 733536"/>
                  <a:gd name="connsiteX325" fmla="*/ 661858 w 994470"/>
                  <a:gd name="connsiteY325" fmla="*/ 430550 h 733536"/>
                  <a:gd name="connsiteX326" fmla="*/ 661721 w 994470"/>
                  <a:gd name="connsiteY326" fmla="*/ 429864 h 733536"/>
                  <a:gd name="connsiteX327" fmla="*/ 661995 w 994470"/>
                  <a:gd name="connsiteY327" fmla="*/ 431098 h 733536"/>
                  <a:gd name="connsiteX328" fmla="*/ 662681 w 994470"/>
                  <a:gd name="connsiteY328" fmla="*/ 434116 h 733536"/>
                  <a:gd name="connsiteX329" fmla="*/ 662544 w 994470"/>
                  <a:gd name="connsiteY329" fmla="*/ 433568 h 733536"/>
                  <a:gd name="connsiteX330" fmla="*/ 663230 w 994470"/>
                  <a:gd name="connsiteY330" fmla="*/ 437271 h 733536"/>
                  <a:gd name="connsiteX331" fmla="*/ 663230 w 994470"/>
                  <a:gd name="connsiteY331" fmla="*/ 437133 h 733536"/>
                  <a:gd name="connsiteX332" fmla="*/ 663915 w 994470"/>
                  <a:gd name="connsiteY332" fmla="*/ 440700 h 733536"/>
                  <a:gd name="connsiteX333" fmla="*/ 663778 w 994470"/>
                  <a:gd name="connsiteY333" fmla="*/ 440288 h 733536"/>
                  <a:gd name="connsiteX334" fmla="*/ 664738 w 994470"/>
                  <a:gd name="connsiteY334" fmla="*/ 445089 h 733536"/>
                  <a:gd name="connsiteX335" fmla="*/ 664601 w 994470"/>
                  <a:gd name="connsiteY335" fmla="*/ 444677 h 733536"/>
                  <a:gd name="connsiteX336" fmla="*/ 665561 w 994470"/>
                  <a:gd name="connsiteY336" fmla="*/ 449615 h 733536"/>
                  <a:gd name="connsiteX337" fmla="*/ 665424 w 994470"/>
                  <a:gd name="connsiteY337" fmla="*/ 449066 h 733536"/>
                  <a:gd name="connsiteX338" fmla="*/ 666110 w 994470"/>
                  <a:gd name="connsiteY338" fmla="*/ 452084 h 733536"/>
                  <a:gd name="connsiteX339" fmla="*/ 666522 w 994470"/>
                  <a:gd name="connsiteY339" fmla="*/ 454553 h 733536"/>
                  <a:gd name="connsiteX340" fmla="*/ 666796 w 994470"/>
                  <a:gd name="connsiteY340" fmla="*/ 455787 h 733536"/>
                  <a:gd name="connsiteX341" fmla="*/ 666933 w 994470"/>
                  <a:gd name="connsiteY341" fmla="*/ 456336 h 733536"/>
                  <a:gd name="connsiteX342" fmla="*/ 667070 w 994470"/>
                  <a:gd name="connsiteY342" fmla="*/ 457022 h 733536"/>
                  <a:gd name="connsiteX343" fmla="*/ 667756 w 994470"/>
                  <a:gd name="connsiteY343" fmla="*/ 460588 h 733536"/>
                  <a:gd name="connsiteX344" fmla="*/ 668305 w 994470"/>
                  <a:gd name="connsiteY344" fmla="*/ 462920 h 733536"/>
                  <a:gd name="connsiteX345" fmla="*/ 668442 w 994470"/>
                  <a:gd name="connsiteY345" fmla="*/ 463468 h 733536"/>
                  <a:gd name="connsiteX346" fmla="*/ 669265 w 994470"/>
                  <a:gd name="connsiteY346" fmla="*/ 467446 h 733536"/>
                  <a:gd name="connsiteX347" fmla="*/ 669265 w 994470"/>
                  <a:gd name="connsiteY347" fmla="*/ 467309 h 733536"/>
                  <a:gd name="connsiteX348" fmla="*/ 670225 w 994470"/>
                  <a:gd name="connsiteY348" fmla="*/ 472246 h 733536"/>
                  <a:gd name="connsiteX349" fmla="*/ 670225 w 994470"/>
                  <a:gd name="connsiteY349" fmla="*/ 472109 h 733536"/>
                  <a:gd name="connsiteX350" fmla="*/ 671596 w 994470"/>
                  <a:gd name="connsiteY350" fmla="*/ 478693 h 733536"/>
                  <a:gd name="connsiteX351" fmla="*/ 671596 w 994470"/>
                  <a:gd name="connsiteY351" fmla="*/ 478556 h 733536"/>
                  <a:gd name="connsiteX352" fmla="*/ 672008 w 994470"/>
                  <a:gd name="connsiteY352" fmla="*/ 481162 h 733536"/>
                  <a:gd name="connsiteX353" fmla="*/ 672145 w 994470"/>
                  <a:gd name="connsiteY353" fmla="*/ 481710 h 733536"/>
                  <a:gd name="connsiteX354" fmla="*/ 672831 w 994470"/>
                  <a:gd name="connsiteY354" fmla="*/ 485414 h 733536"/>
                  <a:gd name="connsiteX355" fmla="*/ 672694 w 994470"/>
                  <a:gd name="connsiteY355" fmla="*/ 484728 h 733536"/>
                  <a:gd name="connsiteX356" fmla="*/ 673928 w 994470"/>
                  <a:gd name="connsiteY356" fmla="*/ 488294 h 733536"/>
                  <a:gd name="connsiteX357" fmla="*/ 813420 w 994470"/>
                  <a:gd name="connsiteY357" fmla="*/ 500227 h 733536"/>
                  <a:gd name="connsiteX358" fmla="*/ 822061 w 994470"/>
                  <a:gd name="connsiteY358" fmla="*/ 524230 h 733536"/>
                  <a:gd name="connsiteX359" fmla="*/ 825627 w 994470"/>
                  <a:gd name="connsiteY359" fmla="*/ 533831 h 733536"/>
                  <a:gd name="connsiteX360" fmla="*/ 835777 w 994470"/>
                  <a:gd name="connsiteY360" fmla="*/ 558520 h 733536"/>
                  <a:gd name="connsiteX361" fmla="*/ 834954 w 994470"/>
                  <a:gd name="connsiteY361" fmla="*/ 494878 h 733536"/>
                  <a:gd name="connsiteX362" fmla="*/ 834954 w 994470"/>
                  <a:gd name="connsiteY362" fmla="*/ 494878 h 733536"/>
                  <a:gd name="connsiteX363" fmla="*/ 825764 w 994470"/>
                  <a:gd name="connsiteY363" fmla="*/ 426984 h 733536"/>
                  <a:gd name="connsiteX364" fmla="*/ 825901 w 994470"/>
                  <a:gd name="connsiteY364" fmla="*/ 427669 h 733536"/>
                  <a:gd name="connsiteX365" fmla="*/ 817260 w 994470"/>
                  <a:gd name="connsiteY365" fmla="*/ 392694 h 733536"/>
                  <a:gd name="connsiteX366" fmla="*/ 806699 w 994470"/>
                  <a:gd name="connsiteY366" fmla="*/ 359364 h 733536"/>
                  <a:gd name="connsiteX367" fmla="*/ 806699 w 994470"/>
                  <a:gd name="connsiteY367" fmla="*/ 359364 h 733536"/>
                  <a:gd name="connsiteX368" fmla="*/ 797921 w 994470"/>
                  <a:gd name="connsiteY368" fmla="*/ 336047 h 733536"/>
                  <a:gd name="connsiteX369" fmla="*/ 793532 w 994470"/>
                  <a:gd name="connsiteY369" fmla="*/ 325211 h 733536"/>
                  <a:gd name="connsiteX370" fmla="*/ 788320 w 994470"/>
                  <a:gd name="connsiteY370" fmla="*/ 313415 h 733536"/>
                  <a:gd name="connsiteX371" fmla="*/ 785165 w 994470"/>
                  <a:gd name="connsiteY371" fmla="*/ 308066 h 733536"/>
                  <a:gd name="connsiteX372" fmla="*/ 783108 w 994470"/>
                  <a:gd name="connsiteY372" fmla="*/ 305323 h 733536"/>
                  <a:gd name="connsiteX373" fmla="*/ 780227 w 994470"/>
                  <a:gd name="connsiteY373" fmla="*/ 302579 h 733536"/>
                  <a:gd name="connsiteX374" fmla="*/ 773095 w 994470"/>
                  <a:gd name="connsiteY374" fmla="*/ 296819 h 733536"/>
                  <a:gd name="connsiteX375" fmla="*/ 768843 w 994470"/>
                  <a:gd name="connsiteY375" fmla="*/ 300248 h 733536"/>
                  <a:gd name="connsiteX376" fmla="*/ 766923 w 994470"/>
                  <a:gd name="connsiteY376" fmla="*/ 302305 h 733536"/>
                  <a:gd name="connsiteX377" fmla="*/ 766923 w 994470"/>
                  <a:gd name="connsiteY377" fmla="*/ 302168 h 733536"/>
                  <a:gd name="connsiteX378" fmla="*/ 766100 w 994470"/>
                  <a:gd name="connsiteY378" fmla="*/ 303266 h 733536"/>
                  <a:gd name="connsiteX379" fmla="*/ 765551 w 994470"/>
                  <a:gd name="connsiteY379" fmla="*/ 304363 h 733536"/>
                  <a:gd name="connsiteX380" fmla="*/ 765688 w 994470"/>
                  <a:gd name="connsiteY380" fmla="*/ 304088 h 733536"/>
                  <a:gd name="connsiteX381" fmla="*/ 765002 w 994470"/>
                  <a:gd name="connsiteY381" fmla="*/ 305734 h 733536"/>
                  <a:gd name="connsiteX382" fmla="*/ 765139 w 994470"/>
                  <a:gd name="connsiteY382" fmla="*/ 305460 h 733536"/>
                  <a:gd name="connsiteX383" fmla="*/ 764179 w 994470"/>
                  <a:gd name="connsiteY383" fmla="*/ 309575 h 733536"/>
                  <a:gd name="connsiteX384" fmla="*/ 764317 w 994470"/>
                  <a:gd name="connsiteY384" fmla="*/ 309026 h 733536"/>
                  <a:gd name="connsiteX385" fmla="*/ 763905 w 994470"/>
                  <a:gd name="connsiteY385" fmla="*/ 312730 h 733536"/>
                  <a:gd name="connsiteX386" fmla="*/ 763905 w 994470"/>
                  <a:gd name="connsiteY386" fmla="*/ 312730 h 733536"/>
                  <a:gd name="connsiteX387" fmla="*/ 763905 w 994470"/>
                  <a:gd name="connsiteY387" fmla="*/ 312730 h 733536"/>
                  <a:gd name="connsiteX388" fmla="*/ 763905 w 994470"/>
                  <a:gd name="connsiteY388" fmla="*/ 313415 h 733536"/>
                  <a:gd name="connsiteX389" fmla="*/ 763905 w 994470"/>
                  <a:gd name="connsiteY389" fmla="*/ 313141 h 733536"/>
                  <a:gd name="connsiteX390" fmla="*/ 764042 w 994470"/>
                  <a:gd name="connsiteY390" fmla="*/ 321782 h 733536"/>
                  <a:gd name="connsiteX391" fmla="*/ 764042 w 994470"/>
                  <a:gd name="connsiteY391" fmla="*/ 321233 h 733536"/>
                  <a:gd name="connsiteX392" fmla="*/ 765963 w 994470"/>
                  <a:gd name="connsiteY392" fmla="*/ 337281 h 733536"/>
                  <a:gd name="connsiteX393" fmla="*/ 767197 w 994470"/>
                  <a:gd name="connsiteY393" fmla="*/ 347020 h 733536"/>
                  <a:gd name="connsiteX394" fmla="*/ 768980 w 994470"/>
                  <a:gd name="connsiteY394" fmla="*/ 356895 h 733536"/>
                  <a:gd name="connsiteX395" fmla="*/ 768980 w 994470"/>
                  <a:gd name="connsiteY395" fmla="*/ 356758 h 733536"/>
                  <a:gd name="connsiteX396" fmla="*/ 775426 w 994470"/>
                  <a:gd name="connsiteY396" fmla="*/ 383367 h 733536"/>
                  <a:gd name="connsiteX397" fmla="*/ 782970 w 994470"/>
                  <a:gd name="connsiteY397" fmla="*/ 410524 h 733536"/>
                  <a:gd name="connsiteX398" fmla="*/ 800527 w 994470"/>
                  <a:gd name="connsiteY398" fmla="*/ 464291 h 733536"/>
                  <a:gd name="connsiteX399" fmla="*/ 800527 w 994470"/>
                  <a:gd name="connsiteY399" fmla="*/ 464154 h 733536"/>
                  <a:gd name="connsiteX400" fmla="*/ 800664 w 994470"/>
                  <a:gd name="connsiteY400" fmla="*/ 464703 h 733536"/>
                  <a:gd name="connsiteX401" fmla="*/ 800664 w 994470"/>
                  <a:gd name="connsiteY401" fmla="*/ 464703 h 733536"/>
                  <a:gd name="connsiteX402" fmla="*/ 800664 w 994470"/>
                  <a:gd name="connsiteY402" fmla="*/ 464703 h 733536"/>
                  <a:gd name="connsiteX403" fmla="*/ 813420 w 994470"/>
                  <a:gd name="connsiteY403" fmla="*/ 500227 h 733536"/>
                  <a:gd name="connsiteX404" fmla="*/ 773643 w 994470"/>
                  <a:gd name="connsiteY404" fmla="*/ 733399 h 733536"/>
                  <a:gd name="connsiteX405" fmla="*/ 763905 w 994470"/>
                  <a:gd name="connsiteY405" fmla="*/ 731753 h 733536"/>
                  <a:gd name="connsiteX406" fmla="*/ 753207 w 994470"/>
                  <a:gd name="connsiteY406" fmla="*/ 727227 h 733536"/>
                  <a:gd name="connsiteX407" fmla="*/ 745389 w 994470"/>
                  <a:gd name="connsiteY407" fmla="*/ 721192 h 733536"/>
                  <a:gd name="connsiteX408" fmla="*/ 737570 w 994470"/>
                  <a:gd name="connsiteY408" fmla="*/ 712414 h 733536"/>
                  <a:gd name="connsiteX409" fmla="*/ 730438 w 994470"/>
                  <a:gd name="connsiteY409" fmla="*/ 702675 h 733536"/>
                  <a:gd name="connsiteX410" fmla="*/ 722071 w 994470"/>
                  <a:gd name="connsiteY410" fmla="*/ 687999 h 733536"/>
                  <a:gd name="connsiteX411" fmla="*/ 710687 w 994470"/>
                  <a:gd name="connsiteY411" fmla="*/ 662762 h 733536"/>
                  <a:gd name="connsiteX412" fmla="*/ 700537 w 994470"/>
                  <a:gd name="connsiteY412" fmla="*/ 633821 h 733536"/>
                  <a:gd name="connsiteX413" fmla="*/ 691622 w 994470"/>
                  <a:gd name="connsiteY413" fmla="*/ 604057 h 733536"/>
                  <a:gd name="connsiteX414" fmla="*/ 687644 w 994470"/>
                  <a:gd name="connsiteY414" fmla="*/ 588970 h 733536"/>
                  <a:gd name="connsiteX415" fmla="*/ 685038 w 994470"/>
                  <a:gd name="connsiteY415" fmla="*/ 578683 h 733536"/>
                  <a:gd name="connsiteX416" fmla="*/ 673242 w 994470"/>
                  <a:gd name="connsiteY416" fmla="*/ 527933 h 733536"/>
                  <a:gd name="connsiteX417" fmla="*/ 672694 w 994470"/>
                  <a:gd name="connsiteY417" fmla="*/ 525739 h 733536"/>
                  <a:gd name="connsiteX418" fmla="*/ 670499 w 994470"/>
                  <a:gd name="connsiteY418" fmla="*/ 532048 h 733536"/>
                  <a:gd name="connsiteX419" fmla="*/ 645673 w 994470"/>
                  <a:gd name="connsiteY419" fmla="*/ 591576 h 733536"/>
                  <a:gd name="connsiteX420" fmla="*/ 632643 w 994470"/>
                  <a:gd name="connsiteY420" fmla="*/ 616676 h 733536"/>
                  <a:gd name="connsiteX421" fmla="*/ 616595 w 994470"/>
                  <a:gd name="connsiteY421" fmla="*/ 642050 h 733536"/>
                  <a:gd name="connsiteX422" fmla="*/ 599862 w 994470"/>
                  <a:gd name="connsiteY422" fmla="*/ 663447 h 733536"/>
                  <a:gd name="connsiteX423" fmla="*/ 590260 w 994470"/>
                  <a:gd name="connsiteY423" fmla="*/ 673049 h 733536"/>
                  <a:gd name="connsiteX424" fmla="*/ 579562 w 994470"/>
                  <a:gd name="connsiteY424" fmla="*/ 682101 h 733536"/>
                  <a:gd name="connsiteX425" fmla="*/ 562554 w 994470"/>
                  <a:gd name="connsiteY425" fmla="*/ 689782 h 733536"/>
                  <a:gd name="connsiteX426" fmla="*/ 551993 w 994470"/>
                  <a:gd name="connsiteY426" fmla="*/ 690331 h 733536"/>
                  <a:gd name="connsiteX427" fmla="*/ 542940 w 994470"/>
                  <a:gd name="connsiteY427" fmla="*/ 688273 h 733536"/>
                  <a:gd name="connsiteX428" fmla="*/ 539511 w 994470"/>
                  <a:gd name="connsiteY428" fmla="*/ 686353 h 733536"/>
                  <a:gd name="connsiteX429" fmla="*/ 537180 w 994470"/>
                  <a:gd name="connsiteY429" fmla="*/ 684570 h 733536"/>
                  <a:gd name="connsiteX430" fmla="*/ 534436 w 994470"/>
                  <a:gd name="connsiteY430" fmla="*/ 681415 h 733536"/>
                  <a:gd name="connsiteX431" fmla="*/ 531830 w 994470"/>
                  <a:gd name="connsiteY431" fmla="*/ 677712 h 733536"/>
                  <a:gd name="connsiteX432" fmla="*/ 527030 w 994470"/>
                  <a:gd name="connsiteY432" fmla="*/ 668248 h 733536"/>
                  <a:gd name="connsiteX433" fmla="*/ 522641 w 994470"/>
                  <a:gd name="connsiteY433" fmla="*/ 655355 h 733536"/>
                  <a:gd name="connsiteX434" fmla="*/ 520583 w 994470"/>
                  <a:gd name="connsiteY434" fmla="*/ 643148 h 733536"/>
                  <a:gd name="connsiteX435" fmla="*/ 518800 w 994470"/>
                  <a:gd name="connsiteY435" fmla="*/ 629021 h 733536"/>
                  <a:gd name="connsiteX436" fmla="*/ 516057 w 994470"/>
                  <a:gd name="connsiteY436" fmla="*/ 598022 h 733536"/>
                  <a:gd name="connsiteX437" fmla="*/ 515234 w 994470"/>
                  <a:gd name="connsiteY437" fmla="*/ 583621 h 733536"/>
                  <a:gd name="connsiteX438" fmla="*/ 514960 w 994470"/>
                  <a:gd name="connsiteY438" fmla="*/ 573059 h 733536"/>
                  <a:gd name="connsiteX439" fmla="*/ 513314 w 994470"/>
                  <a:gd name="connsiteY439" fmla="*/ 522035 h 733536"/>
                  <a:gd name="connsiteX440" fmla="*/ 513314 w 994470"/>
                  <a:gd name="connsiteY440" fmla="*/ 519567 h 733536"/>
                  <a:gd name="connsiteX441" fmla="*/ 513451 w 994470"/>
                  <a:gd name="connsiteY441" fmla="*/ 511063 h 733536"/>
                  <a:gd name="connsiteX442" fmla="*/ 513862 w 994470"/>
                  <a:gd name="connsiteY442" fmla="*/ 483905 h 733536"/>
                  <a:gd name="connsiteX443" fmla="*/ 513999 w 994470"/>
                  <a:gd name="connsiteY443" fmla="*/ 471698 h 733536"/>
                  <a:gd name="connsiteX444" fmla="*/ 509199 w 994470"/>
                  <a:gd name="connsiteY444" fmla="*/ 480065 h 733536"/>
                  <a:gd name="connsiteX445" fmla="*/ 475458 w 994470"/>
                  <a:gd name="connsiteY445" fmla="*/ 531637 h 733536"/>
                  <a:gd name="connsiteX446" fmla="*/ 456804 w 994470"/>
                  <a:gd name="connsiteY446" fmla="*/ 554954 h 733536"/>
                  <a:gd name="connsiteX447" fmla="*/ 448026 w 994470"/>
                  <a:gd name="connsiteY447" fmla="*/ 564555 h 733536"/>
                  <a:gd name="connsiteX448" fmla="*/ 436093 w 994470"/>
                  <a:gd name="connsiteY448" fmla="*/ 576077 h 733536"/>
                  <a:gd name="connsiteX449" fmla="*/ 417713 w 994470"/>
                  <a:gd name="connsiteY449" fmla="*/ 591164 h 733536"/>
                  <a:gd name="connsiteX450" fmla="*/ 396865 w 994470"/>
                  <a:gd name="connsiteY450" fmla="*/ 599805 h 733536"/>
                  <a:gd name="connsiteX451" fmla="*/ 386304 w 994470"/>
                  <a:gd name="connsiteY451" fmla="*/ 600766 h 733536"/>
                  <a:gd name="connsiteX452" fmla="*/ 383286 w 994470"/>
                  <a:gd name="connsiteY452" fmla="*/ 600354 h 733536"/>
                  <a:gd name="connsiteX453" fmla="*/ 379308 w 994470"/>
                  <a:gd name="connsiteY453" fmla="*/ 599257 h 733536"/>
                  <a:gd name="connsiteX454" fmla="*/ 373273 w 994470"/>
                  <a:gd name="connsiteY454" fmla="*/ 595279 h 733536"/>
                  <a:gd name="connsiteX455" fmla="*/ 370119 w 994470"/>
                  <a:gd name="connsiteY455" fmla="*/ 591850 h 733536"/>
                  <a:gd name="connsiteX456" fmla="*/ 366278 w 994470"/>
                  <a:gd name="connsiteY456" fmla="*/ 586089 h 733536"/>
                  <a:gd name="connsiteX457" fmla="*/ 362301 w 994470"/>
                  <a:gd name="connsiteY457" fmla="*/ 577586 h 733536"/>
                  <a:gd name="connsiteX458" fmla="*/ 359969 w 994470"/>
                  <a:gd name="connsiteY458" fmla="*/ 566064 h 733536"/>
                  <a:gd name="connsiteX459" fmla="*/ 359420 w 994470"/>
                  <a:gd name="connsiteY459" fmla="*/ 553994 h 733536"/>
                  <a:gd name="connsiteX460" fmla="*/ 359832 w 994470"/>
                  <a:gd name="connsiteY460" fmla="*/ 538495 h 733536"/>
                  <a:gd name="connsiteX461" fmla="*/ 363809 w 994470"/>
                  <a:gd name="connsiteY461" fmla="*/ 507222 h 733536"/>
                  <a:gd name="connsiteX462" fmla="*/ 369570 w 994470"/>
                  <a:gd name="connsiteY462" fmla="*/ 475401 h 733536"/>
                  <a:gd name="connsiteX463" fmla="*/ 373548 w 994470"/>
                  <a:gd name="connsiteY463" fmla="*/ 456473 h 733536"/>
                  <a:gd name="connsiteX464" fmla="*/ 375605 w 994470"/>
                  <a:gd name="connsiteY464" fmla="*/ 447695 h 733536"/>
                  <a:gd name="connsiteX465" fmla="*/ 378623 w 994470"/>
                  <a:gd name="connsiteY465" fmla="*/ 435350 h 733536"/>
                  <a:gd name="connsiteX466" fmla="*/ 349133 w 994470"/>
                  <a:gd name="connsiteY466" fmla="*/ 482808 h 733536"/>
                  <a:gd name="connsiteX467" fmla="*/ 344196 w 994470"/>
                  <a:gd name="connsiteY467" fmla="*/ 490763 h 733536"/>
                  <a:gd name="connsiteX468" fmla="*/ 339532 w 994470"/>
                  <a:gd name="connsiteY468" fmla="*/ 497896 h 733536"/>
                  <a:gd name="connsiteX469" fmla="*/ 302224 w 994470"/>
                  <a:gd name="connsiteY469" fmla="*/ 549193 h 733536"/>
                  <a:gd name="connsiteX470" fmla="*/ 283708 w 994470"/>
                  <a:gd name="connsiteY470" fmla="*/ 571687 h 733536"/>
                  <a:gd name="connsiteX471" fmla="*/ 264505 w 994470"/>
                  <a:gd name="connsiteY471" fmla="*/ 591438 h 733536"/>
                  <a:gd name="connsiteX472" fmla="*/ 245029 w 994470"/>
                  <a:gd name="connsiteY472" fmla="*/ 606938 h 733536"/>
                  <a:gd name="connsiteX473" fmla="*/ 236662 w 994470"/>
                  <a:gd name="connsiteY473" fmla="*/ 610641 h 733536"/>
                  <a:gd name="connsiteX474" fmla="*/ 228021 w 994470"/>
                  <a:gd name="connsiteY474" fmla="*/ 611053 h 733536"/>
                  <a:gd name="connsiteX475" fmla="*/ 219928 w 994470"/>
                  <a:gd name="connsiteY475" fmla="*/ 608172 h 733536"/>
                  <a:gd name="connsiteX476" fmla="*/ 213893 w 994470"/>
                  <a:gd name="connsiteY476" fmla="*/ 604057 h 733536"/>
                  <a:gd name="connsiteX477" fmla="*/ 209779 w 994470"/>
                  <a:gd name="connsiteY477" fmla="*/ 598708 h 733536"/>
                  <a:gd name="connsiteX478" fmla="*/ 208270 w 994470"/>
                  <a:gd name="connsiteY478" fmla="*/ 594867 h 733536"/>
                  <a:gd name="connsiteX479" fmla="*/ 207035 w 994470"/>
                  <a:gd name="connsiteY479" fmla="*/ 588695 h 733536"/>
                  <a:gd name="connsiteX480" fmla="*/ 206761 w 994470"/>
                  <a:gd name="connsiteY480" fmla="*/ 577860 h 733536"/>
                  <a:gd name="connsiteX481" fmla="*/ 207173 w 994470"/>
                  <a:gd name="connsiteY481" fmla="*/ 566612 h 733536"/>
                  <a:gd name="connsiteX482" fmla="*/ 212522 w 994470"/>
                  <a:gd name="connsiteY482" fmla="*/ 535340 h 733536"/>
                  <a:gd name="connsiteX483" fmla="*/ 214854 w 994470"/>
                  <a:gd name="connsiteY483" fmla="*/ 524779 h 733536"/>
                  <a:gd name="connsiteX484" fmla="*/ 217734 w 994470"/>
                  <a:gd name="connsiteY484" fmla="*/ 512709 h 733536"/>
                  <a:gd name="connsiteX485" fmla="*/ 225141 w 994470"/>
                  <a:gd name="connsiteY485" fmla="*/ 481985 h 733536"/>
                  <a:gd name="connsiteX486" fmla="*/ 228021 w 994470"/>
                  <a:gd name="connsiteY486" fmla="*/ 470052 h 733536"/>
                  <a:gd name="connsiteX487" fmla="*/ 233782 w 994470"/>
                  <a:gd name="connsiteY487" fmla="*/ 448243 h 733536"/>
                  <a:gd name="connsiteX488" fmla="*/ 247360 w 994470"/>
                  <a:gd name="connsiteY488" fmla="*/ 397631 h 733536"/>
                  <a:gd name="connsiteX489" fmla="*/ 250378 w 994470"/>
                  <a:gd name="connsiteY489" fmla="*/ 386933 h 733536"/>
                  <a:gd name="connsiteX490" fmla="*/ 258608 w 994470"/>
                  <a:gd name="connsiteY490" fmla="*/ 358266 h 733536"/>
                  <a:gd name="connsiteX491" fmla="*/ 271363 w 994470"/>
                  <a:gd name="connsiteY491" fmla="*/ 314238 h 733536"/>
                  <a:gd name="connsiteX492" fmla="*/ 275890 w 994470"/>
                  <a:gd name="connsiteY492" fmla="*/ 299973 h 733536"/>
                  <a:gd name="connsiteX493" fmla="*/ 285354 w 994470"/>
                  <a:gd name="connsiteY493" fmla="*/ 270210 h 733536"/>
                  <a:gd name="connsiteX494" fmla="*/ 277947 w 994470"/>
                  <a:gd name="connsiteY494" fmla="*/ 279125 h 733536"/>
                  <a:gd name="connsiteX495" fmla="*/ 258745 w 994470"/>
                  <a:gd name="connsiteY495" fmla="*/ 302305 h 733536"/>
                  <a:gd name="connsiteX496" fmla="*/ 237211 w 994470"/>
                  <a:gd name="connsiteY496" fmla="*/ 327269 h 733536"/>
                  <a:gd name="connsiteX497" fmla="*/ 217460 w 994470"/>
                  <a:gd name="connsiteY497" fmla="*/ 348665 h 733536"/>
                  <a:gd name="connsiteX498" fmla="*/ 193594 w 994470"/>
                  <a:gd name="connsiteY498" fmla="*/ 371571 h 733536"/>
                  <a:gd name="connsiteX499" fmla="*/ 171648 w 994470"/>
                  <a:gd name="connsiteY499" fmla="*/ 389676 h 733536"/>
                  <a:gd name="connsiteX500" fmla="*/ 147782 w 994470"/>
                  <a:gd name="connsiteY500" fmla="*/ 405861 h 733536"/>
                  <a:gd name="connsiteX501" fmla="*/ 128031 w 994470"/>
                  <a:gd name="connsiteY501" fmla="*/ 412856 h 733536"/>
                  <a:gd name="connsiteX502" fmla="*/ 110612 w 994470"/>
                  <a:gd name="connsiteY502" fmla="*/ 411485 h 733536"/>
                  <a:gd name="connsiteX503" fmla="*/ 103205 w 994470"/>
                  <a:gd name="connsiteY503" fmla="*/ 400923 h 733536"/>
                  <a:gd name="connsiteX504" fmla="*/ 100874 w 994470"/>
                  <a:gd name="connsiteY504" fmla="*/ 391733 h 733536"/>
                  <a:gd name="connsiteX505" fmla="*/ 101422 w 994470"/>
                  <a:gd name="connsiteY505" fmla="*/ 378978 h 733536"/>
                  <a:gd name="connsiteX506" fmla="*/ 104303 w 994470"/>
                  <a:gd name="connsiteY506" fmla="*/ 366633 h 733536"/>
                  <a:gd name="connsiteX507" fmla="*/ 108280 w 994470"/>
                  <a:gd name="connsiteY507" fmla="*/ 352231 h 733536"/>
                  <a:gd name="connsiteX508" fmla="*/ 112532 w 994470"/>
                  <a:gd name="connsiteY508" fmla="*/ 339750 h 733536"/>
                  <a:gd name="connsiteX509" fmla="*/ 116098 w 994470"/>
                  <a:gd name="connsiteY509" fmla="*/ 329737 h 733536"/>
                  <a:gd name="connsiteX510" fmla="*/ 125151 w 994470"/>
                  <a:gd name="connsiteY510" fmla="*/ 306557 h 733536"/>
                  <a:gd name="connsiteX511" fmla="*/ 133792 w 994470"/>
                  <a:gd name="connsiteY511" fmla="*/ 284337 h 733536"/>
                  <a:gd name="connsiteX512" fmla="*/ 135301 w 994470"/>
                  <a:gd name="connsiteY512" fmla="*/ 281045 h 733536"/>
                  <a:gd name="connsiteX513" fmla="*/ 140239 w 994470"/>
                  <a:gd name="connsiteY513" fmla="*/ 269935 h 733536"/>
                  <a:gd name="connsiteX514" fmla="*/ 153543 w 994470"/>
                  <a:gd name="connsiteY514" fmla="*/ 240721 h 733536"/>
                  <a:gd name="connsiteX515" fmla="*/ 161635 w 994470"/>
                  <a:gd name="connsiteY515" fmla="*/ 223301 h 733536"/>
                  <a:gd name="connsiteX516" fmla="*/ 165476 w 994470"/>
                  <a:gd name="connsiteY516" fmla="*/ 215757 h 733536"/>
                  <a:gd name="connsiteX517" fmla="*/ 162321 w 994470"/>
                  <a:gd name="connsiteY517" fmla="*/ 218500 h 733536"/>
                  <a:gd name="connsiteX518" fmla="*/ 138593 w 994470"/>
                  <a:gd name="connsiteY518" fmla="*/ 240035 h 733536"/>
                  <a:gd name="connsiteX519" fmla="*/ 131460 w 994470"/>
                  <a:gd name="connsiteY519" fmla="*/ 246618 h 733536"/>
                  <a:gd name="connsiteX520" fmla="*/ 120213 w 994470"/>
                  <a:gd name="connsiteY520" fmla="*/ 256357 h 733536"/>
                  <a:gd name="connsiteX521" fmla="*/ 97033 w 994470"/>
                  <a:gd name="connsiteY521" fmla="*/ 275285 h 733536"/>
                  <a:gd name="connsiteX522" fmla="*/ 85100 w 994470"/>
                  <a:gd name="connsiteY522" fmla="*/ 284063 h 733536"/>
                  <a:gd name="connsiteX523" fmla="*/ 71659 w 994470"/>
                  <a:gd name="connsiteY523" fmla="*/ 293390 h 733536"/>
                  <a:gd name="connsiteX524" fmla="*/ 50536 w 994470"/>
                  <a:gd name="connsiteY524" fmla="*/ 305460 h 733536"/>
                  <a:gd name="connsiteX525" fmla="*/ 38329 w 994470"/>
                  <a:gd name="connsiteY525" fmla="*/ 310260 h 733536"/>
                  <a:gd name="connsiteX526" fmla="*/ 26670 w 994470"/>
                  <a:gd name="connsiteY526" fmla="*/ 313141 h 733536"/>
                  <a:gd name="connsiteX527" fmla="*/ 17755 w 994470"/>
                  <a:gd name="connsiteY527" fmla="*/ 312730 h 733536"/>
                  <a:gd name="connsiteX528" fmla="*/ 11034 w 994470"/>
                  <a:gd name="connsiteY528" fmla="*/ 309712 h 733536"/>
                  <a:gd name="connsiteX529" fmla="*/ 8428 w 994470"/>
                  <a:gd name="connsiteY529" fmla="*/ 307792 h 733536"/>
                  <a:gd name="connsiteX530" fmla="*/ 4999 w 994470"/>
                  <a:gd name="connsiteY530" fmla="*/ 304500 h 733536"/>
                  <a:gd name="connsiteX531" fmla="*/ 2393 w 994470"/>
                  <a:gd name="connsiteY531" fmla="*/ 300796 h 733536"/>
                  <a:gd name="connsiteX532" fmla="*/ 610 w 994470"/>
                  <a:gd name="connsiteY532" fmla="*/ 296408 h 733536"/>
                  <a:gd name="connsiteX533" fmla="*/ 61 w 994470"/>
                  <a:gd name="connsiteY533" fmla="*/ 293253 h 733536"/>
                  <a:gd name="connsiteX534" fmla="*/ 61 w 994470"/>
                  <a:gd name="connsiteY534" fmla="*/ 288452 h 733536"/>
                  <a:gd name="connsiteX535" fmla="*/ 1981 w 994470"/>
                  <a:gd name="connsiteY535" fmla="*/ 276931 h 733536"/>
                  <a:gd name="connsiteX536" fmla="*/ 5136 w 994470"/>
                  <a:gd name="connsiteY536" fmla="*/ 265272 h 733536"/>
                  <a:gd name="connsiteX537" fmla="*/ 11171 w 994470"/>
                  <a:gd name="connsiteY537" fmla="*/ 249910 h 733536"/>
                  <a:gd name="connsiteX538" fmla="*/ 14326 w 994470"/>
                  <a:gd name="connsiteY538" fmla="*/ 242503 h 733536"/>
                  <a:gd name="connsiteX539" fmla="*/ 21046 w 994470"/>
                  <a:gd name="connsiteY539" fmla="*/ 227141 h 733536"/>
                  <a:gd name="connsiteX540" fmla="*/ 24750 w 994470"/>
                  <a:gd name="connsiteY540" fmla="*/ 218775 h 733536"/>
                  <a:gd name="connsiteX541" fmla="*/ 27082 w 994470"/>
                  <a:gd name="connsiteY541" fmla="*/ 214112 h 733536"/>
                  <a:gd name="connsiteX542" fmla="*/ 30511 w 994470"/>
                  <a:gd name="connsiteY542" fmla="*/ 207116 h 733536"/>
                  <a:gd name="connsiteX543" fmla="*/ 37917 w 994470"/>
                  <a:gd name="connsiteY543" fmla="*/ 192851 h 733536"/>
                  <a:gd name="connsiteX544" fmla="*/ 53690 w 994470"/>
                  <a:gd name="connsiteY544" fmla="*/ 166380 h 733536"/>
                  <a:gd name="connsiteX545" fmla="*/ 71384 w 994470"/>
                  <a:gd name="connsiteY545" fmla="*/ 140868 h 733536"/>
                  <a:gd name="connsiteX546" fmla="*/ 112395 w 994470"/>
                  <a:gd name="connsiteY546" fmla="*/ 96291 h 733536"/>
                  <a:gd name="connsiteX547" fmla="*/ 158069 w 994470"/>
                  <a:gd name="connsiteY547" fmla="*/ 63235 h 733536"/>
                  <a:gd name="connsiteX548" fmla="*/ 182621 w 994470"/>
                  <a:gd name="connsiteY548" fmla="*/ 51988 h 733536"/>
                  <a:gd name="connsiteX549" fmla="*/ 209093 w 994470"/>
                  <a:gd name="connsiteY549" fmla="*/ 45679 h 733536"/>
                  <a:gd name="connsiteX550" fmla="*/ 232547 w 994470"/>
                  <a:gd name="connsiteY550" fmla="*/ 45130 h 733536"/>
                  <a:gd name="connsiteX551" fmla="*/ 256687 w 994470"/>
                  <a:gd name="connsiteY551" fmla="*/ 49794 h 733536"/>
                  <a:gd name="connsiteX552" fmla="*/ 266151 w 994470"/>
                  <a:gd name="connsiteY552" fmla="*/ 53223 h 733536"/>
                  <a:gd name="connsiteX553" fmla="*/ 272598 w 994470"/>
                  <a:gd name="connsiteY553" fmla="*/ 55829 h 733536"/>
                  <a:gd name="connsiteX554" fmla="*/ 282885 w 994470"/>
                  <a:gd name="connsiteY554" fmla="*/ 44033 h 733536"/>
                  <a:gd name="connsiteX555" fmla="*/ 298384 w 994470"/>
                  <a:gd name="connsiteY555" fmla="*/ 27437 h 733536"/>
                  <a:gd name="connsiteX556" fmla="*/ 307162 w 994470"/>
                  <a:gd name="connsiteY556" fmla="*/ 19070 h 733536"/>
                  <a:gd name="connsiteX557" fmla="*/ 314843 w 994470"/>
                  <a:gd name="connsiteY557" fmla="*/ 11663 h 733536"/>
                  <a:gd name="connsiteX558" fmla="*/ 327462 w 994470"/>
                  <a:gd name="connsiteY558" fmla="*/ 2336 h 733536"/>
                  <a:gd name="connsiteX559" fmla="*/ 332674 w 994470"/>
                  <a:gd name="connsiteY559" fmla="*/ 416 h 733536"/>
                  <a:gd name="connsiteX560" fmla="*/ 341178 w 994470"/>
                  <a:gd name="connsiteY560" fmla="*/ 5 h 733536"/>
                  <a:gd name="connsiteX561" fmla="*/ 345293 w 994470"/>
                  <a:gd name="connsiteY561" fmla="*/ 5491 h 733536"/>
                  <a:gd name="connsiteX562" fmla="*/ 343921 w 994470"/>
                  <a:gd name="connsiteY562" fmla="*/ 11526 h 733536"/>
                  <a:gd name="connsiteX563" fmla="*/ 342549 w 994470"/>
                  <a:gd name="connsiteY563" fmla="*/ 16052 h 733536"/>
                  <a:gd name="connsiteX564" fmla="*/ 338023 w 994470"/>
                  <a:gd name="connsiteY564" fmla="*/ 24419 h 733536"/>
                  <a:gd name="connsiteX565" fmla="*/ 327188 w 994470"/>
                  <a:gd name="connsiteY565" fmla="*/ 38410 h 733536"/>
                  <a:gd name="connsiteX566" fmla="*/ 311140 w 994470"/>
                  <a:gd name="connsiteY566" fmla="*/ 58160 h 733536"/>
                  <a:gd name="connsiteX567" fmla="*/ 296190 w 994470"/>
                  <a:gd name="connsiteY567" fmla="*/ 75991 h 733536"/>
                  <a:gd name="connsiteX568" fmla="*/ 285491 w 994470"/>
                  <a:gd name="connsiteY568" fmla="*/ 88747 h 733536"/>
                  <a:gd name="connsiteX569" fmla="*/ 266289 w 994470"/>
                  <a:gd name="connsiteY569" fmla="*/ 110830 h 733536"/>
                  <a:gd name="connsiteX570" fmla="*/ 255453 w 994470"/>
                  <a:gd name="connsiteY570" fmla="*/ 123174 h 733536"/>
                  <a:gd name="connsiteX571" fmla="*/ 220203 w 994470"/>
                  <a:gd name="connsiteY571" fmla="*/ 161716 h 733536"/>
                  <a:gd name="connsiteX572" fmla="*/ 211425 w 994470"/>
                  <a:gd name="connsiteY572" fmla="*/ 170632 h 733536"/>
                  <a:gd name="connsiteX573" fmla="*/ 189205 w 994470"/>
                  <a:gd name="connsiteY573" fmla="*/ 192989 h 733536"/>
                  <a:gd name="connsiteX574" fmla="*/ 185776 w 994470"/>
                  <a:gd name="connsiteY574" fmla="*/ 196555 h 733536"/>
                  <a:gd name="connsiteX575" fmla="*/ 172334 w 994470"/>
                  <a:gd name="connsiteY575" fmla="*/ 222478 h 733536"/>
                  <a:gd name="connsiteX576" fmla="*/ 172334 w 994470"/>
                  <a:gd name="connsiteY576" fmla="*/ 222478 h 733536"/>
                  <a:gd name="connsiteX577" fmla="*/ 168631 w 994470"/>
                  <a:gd name="connsiteY577" fmla="*/ 230159 h 733536"/>
                  <a:gd name="connsiteX578" fmla="*/ 166299 w 994470"/>
                  <a:gd name="connsiteY578" fmla="*/ 235097 h 733536"/>
                  <a:gd name="connsiteX579" fmla="*/ 158481 w 994470"/>
                  <a:gd name="connsiteY579" fmla="*/ 252516 h 733536"/>
                  <a:gd name="connsiteX580" fmla="*/ 143256 w 994470"/>
                  <a:gd name="connsiteY580" fmla="*/ 286257 h 733536"/>
                  <a:gd name="connsiteX581" fmla="*/ 140924 w 994470"/>
                  <a:gd name="connsiteY581" fmla="*/ 291881 h 733536"/>
                  <a:gd name="connsiteX582" fmla="*/ 133792 w 994470"/>
                  <a:gd name="connsiteY582" fmla="*/ 310260 h 733536"/>
                  <a:gd name="connsiteX583" fmla="*/ 126523 w 994470"/>
                  <a:gd name="connsiteY583" fmla="*/ 329189 h 733536"/>
                  <a:gd name="connsiteX584" fmla="*/ 119527 w 994470"/>
                  <a:gd name="connsiteY584" fmla="*/ 348254 h 733536"/>
                  <a:gd name="connsiteX585" fmla="*/ 119527 w 994470"/>
                  <a:gd name="connsiteY585" fmla="*/ 348117 h 733536"/>
                  <a:gd name="connsiteX586" fmla="*/ 115138 w 994470"/>
                  <a:gd name="connsiteY586" fmla="*/ 362107 h 733536"/>
                  <a:gd name="connsiteX587" fmla="*/ 113355 w 994470"/>
                  <a:gd name="connsiteY587" fmla="*/ 369239 h 733536"/>
                  <a:gd name="connsiteX588" fmla="*/ 111023 w 994470"/>
                  <a:gd name="connsiteY588" fmla="*/ 378566 h 733536"/>
                  <a:gd name="connsiteX589" fmla="*/ 111161 w 994470"/>
                  <a:gd name="connsiteY589" fmla="*/ 377881 h 733536"/>
                  <a:gd name="connsiteX590" fmla="*/ 110063 w 994470"/>
                  <a:gd name="connsiteY590" fmla="*/ 384875 h 733536"/>
                  <a:gd name="connsiteX591" fmla="*/ 110063 w 994470"/>
                  <a:gd name="connsiteY591" fmla="*/ 384739 h 733536"/>
                  <a:gd name="connsiteX592" fmla="*/ 110063 w 994470"/>
                  <a:gd name="connsiteY592" fmla="*/ 388716 h 733536"/>
                  <a:gd name="connsiteX593" fmla="*/ 110749 w 994470"/>
                  <a:gd name="connsiteY593" fmla="*/ 393242 h 733536"/>
                  <a:gd name="connsiteX594" fmla="*/ 110749 w 994470"/>
                  <a:gd name="connsiteY594" fmla="*/ 393105 h 733536"/>
                  <a:gd name="connsiteX595" fmla="*/ 112121 w 994470"/>
                  <a:gd name="connsiteY595" fmla="*/ 398180 h 733536"/>
                  <a:gd name="connsiteX596" fmla="*/ 113218 w 994470"/>
                  <a:gd name="connsiteY596" fmla="*/ 400649 h 733536"/>
                  <a:gd name="connsiteX597" fmla="*/ 113904 w 994470"/>
                  <a:gd name="connsiteY597" fmla="*/ 401746 h 733536"/>
                  <a:gd name="connsiteX598" fmla="*/ 114452 w 994470"/>
                  <a:gd name="connsiteY598" fmla="*/ 402569 h 733536"/>
                  <a:gd name="connsiteX599" fmla="*/ 115138 w 994470"/>
                  <a:gd name="connsiteY599" fmla="*/ 403255 h 733536"/>
                  <a:gd name="connsiteX600" fmla="*/ 115550 w 994470"/>
                  <a:gd name="connsiteY600" fmla="*/ 403529 h 733536"/>
                  <a:gd name="connsiteX601" fmla="*/ 116236 w 994470"/>
                  <a:gd name="connsiteY601" fmla="*/ 403804 h 733536"/>
                  <a:gd name="connsiteX602" fmla="*/ 117470 w 994470"/>
                  <a:gd name="connsiteY602" fmla="*/ 404215 h 733536"/>
                  <a:gd name="connsiteX603" fmla="*/ 117333 w 994470"/>
                  <a:gd name="connsiteY603" fmla="*/ 404215 h 733536"/>
                  <a:gd name="connsiteX604" fmla="*/ 120487 w 994470"/>
                  <a:gd name="connsiteY604" fmla="*/ 404489 h 733536"/>
                  <a:gd name="connsiteX605" fmla="*/ 119802 w 994470"/>
                  <a:gd name="connsiteY605" fmla="*/ 404489 h 733536"/>
                  <a:gd name="connsiteX606" fmla="*/ 121173 w 994470"/>
                  <a:gd name="connsiteY606" fmla="*/ 404489 h 733536"/>
                  <a:gd name="connsiteX607" fmla="*/ 128991 w 994470"/>
                  <a:gd name="connsiteY607" fmla="*/ 403392 h 733536"/>
                  <a:gd name="connsiteX608" fmla="*/ 128580 w 994470"/>
                  <a:gd name="connsiteY608" fmla="*/ 403392 h 733536"/>
                  <a:gd name="connsiteX609" fmla="*/ 136124 w 994470"/>
                  <a:gd name="connsiteY609" fmla="*/ 401335 h 733536"/>
                  <a:gd name="connsiteX610" fmla="*/ 141610 w 994470"/>
                  <a:gd name="connsiteY610" fmla="*/ 399003 h 733536"/>
                  <a:gd name="connsiteX611" fmla="*/ 141473 w 994470"/>
                  <a:gd name="connsiteY611" fmla="*/ 399003 h 733536"/>
                  <a:gd name="connsiteX612" fmla="*/ 153132 w 994470"/>
                  <a:gd name="connsiteY612" fmla="*/ 392145 h 733536"/>
                  <a:gd name="connsiteX613" fmla="*/ 183855 w 994470"/>
                  <a:gd name="connsiteY613" fmla="*/ 368553 h 733536"/>
                  <a:gd name="connsiteX614" fmla="*/ 207721 w 994470"/>
                  <a:gd name="connsiteY614" fmla="*/ 345922 h 733536"/>
                  <a:gd name="connsiteX615" fmla="*/ 230627 w 994470"/>
                  <a:gd name="connsiteY615" fmla="*/ 321233 h 733536"/>
                  <a:gd name="connsiteX616" fmla="*/ 230215 w 994470"/>
                  <a:gd name="connsiteY616" fmla="*/ 321645 h 733536"/>
                  <a:gd name="connsiteX617" fmla="*/ 251750 w 994470"/>
                  <a:gd name="connsiteY617" fmla="*/ 296682 h 733536"/>
                  <a:gd name="connsiteX618" fmla="*/ 270952 w 994470"/>
                  <a:gd name="connsiteY618" fmla="*/ 273502 h 733536"/>
                  <a:gd name="connsiteX619" fmla="*/ 293172 w 994470"/>
                  <a:gd name="connsiteY619" fmla="*/ 246481 h 733536"/>
                  <a:gd name="connsiteX620" fmla="*/ 294406 w 994470"/>
                  <a:gd name="connsiteY620" fmla="*/ 242641 h 733536"/>
                  <a:gd name="connsiteX621" fmla="*/ 296464 w 994470"/>
                  <a:gd name="connsiteY621" fmla="*/ 236331 h 733536"/>
                  <a:gd name="connsiteX622" fmla="*/ 296875 w 994470"/>
                  <a:gd name="connsiteY622" fmla="*/ 235097 h 733536"/>
                  <a:gd name="connsiteX623" fmla="*/ 303048 w 994470"/>
                  <a:gd name="connsiteY623" fmla="*/ 217815 h 733536"/>
                  <a:gd name="connsiteX624" fmla="*/ 314157 w 994470"/>
                  <a:gd name="connsiteY624" fmla="*/ 188462 h 733536"/>
                  <a:gd name="connsiteX625" fmla="*/ 327599 w 994470"/>
                  <a:gd name="connsiteY625" fmla="*/ 157601 h 733536"/>
                  <a:gd name="connsiteX626" fmla="*/ 340492 w 994470"/>
                  <a:gd name="connsiteY626" fmla="*/ 131952 h 733536"/>
                  <a:gd name="connsiteX627" fmla="*/ 357500 w 994470"/>
                  <a:gd name="connsiteY627" fmla="*/ 104109 h 733536"/>
                  <a:gd name="connsiteX628" fmla="*/ 373959 w 994470"/>
                  <a:gd name="connsiteY628" fmla="*/ 82301 h 733536"/>
                  <a:gd name="connsiteX629" fmla="*/ 382326 w 994470"/>
                  <a:gd name="connsiteY629" fmla="*/ 73385 h 733536"/>
                  <a:gd name="connsiteX630" fmla="*/ 392202 w 994470"/>
                  <a:gd name="connsiteY630" fmla="*/ 63921 h 733536"/>
                  <a:gd name="connsiteX631" fmla="*/ 400020 w 994470"/>
                  <a:gd name="connsiteY631" fmla="*/ 58984 h 733536"/>
                  <a:gd name="connsiteX632" fmla="*/ 406466 w 994470"/>
                  <a:gd name="connsiteY632" fmla="*/ 57612 h 733536"/>
                  <a:gd name="connsiteX633" fmla="*/ 409072 w 994470"/>
                  <a:gd name="connsiteY633" fmla="*/ 57886 h 733536"/>
                  <a:gd name="connsiteX634" fmla="*/ 412776 w 994470"/>
                  <a:gd name="connsiteY634" fmla="*/ 58984 h 733536"/>
                  <a:gd name="connsiteX635" fmla="*/ 415107 w 994470"/>
                  <a:gd name="connsiteY635" fmla="*/ 60218 h 733536"/>
                  <a:gd name="connsiteX636" fmla="*/ 416616 w 994470"/>
                  <a:gd name="connsiteY636" fmla="*/ 61315 h 733536"/>
                  <a:gd name="connsiteX637" fmla="*/ 417713 w 994470"/>
                  <a:gd name="connsiteY637" fmla="*/ 62687 h 733536"/>
                  <a:gd name="connsiteX638" fmla="*/ 419222 w 994470"/>
                  <a:gd name="connsiteY638" fmla="*/ 67487 h 733536"/>
                  <a:gd name="connsiteX639" fmla="*/ 418262 w 994470"/>
                  <a:gd name="connsiteY639" fmla="*/ 74345 h 733536"/>
                  <a:gd name="connsiteX640" fmla="*/ 416616 w 994470"/>
                  <a:gd name="connsiteY640" fmla="*/ 79832 h 733536"/>
                  <a:gd name="connsiteX641" fmla="*/ 415107 w 994470"/>
                  <a:gd name="connsiteY641" fmla="*/ 84358 h 733536"/>
                  <a:gd name="connsiteX642" fmla="*/ 412090 w 994470"/>
                  <a:gd name="connsiteY642" fmla="*/ 91079 h 733536"/>
                  <a:gd name="connsiteX643" fmla="*/ 408249 w 994470"/>
                  <a:gd name="connsiteY643" fmla="*/ 98074 h 733536"/>
                  <a:gd name="connsiteX644" fmla="*/ 400842 w 994470"/>
                  <a:gd name="connsiteY644" fmla="*/ 111104 h 733536"/>
                  <a:gd name="connsiteX645" fmla="*/ 393024 w 994470"/>
                  <a:gd name="connsiteY645" fmla="*/ 123860 h 733536"/>
                  <a:gd name="connsiteX646" fmla="*/ 386989 w 994470"/>
                  <a:gd name="connsiteY646" fmla="*/ 133187 h 733536"/>
                  <a:gd name="connsiteX647" fmla="*/ 370530 w 994470"/>
                  <a:gd name="connsiteY647" fmla="*/ 158425 h 733536"/>
                  <a:gd name="connsiteX648" fmla="*/ 362849 w 994470"/>
                  <a:gd name="connsiteY648" fmla="*/ 169397 h 733536"/>
                  <a:gd name="connsiteX649" fmla="*/ 344470 w 994470"/>
                  <a:gd name="connsiteY649" fmla="*/ 195046 h 733536"/>
                  <a:gd name="connsiteX650" fmla="*/ 336103 w 994470"/>
                  <a:gd name="connsiteY650" fmla="*/ 206705 h 733536"/>
                  <a:gd name="connsiteX651" fmla="*/ 301950 w 994470"/>
                  <a:gd name="connsiteY651" fmla="*/ 250322 h 733536"/>
                  <a:gd name="connsiteX652" fmla="*/ 300304 w 994470"/>
                  <a:gd name="connsiteY652" fmla="*/ 252516 h 733536"/>
                  <a:gd name="connsiteX653" fmla="*/ 290840 w 994470"/>
                  <a:gd name="connsiteY653" fmla="*/ 282828 h 733536"/>
                  <a:gd name="connsiteX654" fmla="*/ 282336 w 994470"/>
                  <a:gd name="connsiteY654" fmla="*/ 309986 h 733536"/>
                  <a:gd name="connsiteX655" fmla="*/ 279593 w 994470"/>
                  <a:gd name="connsiteY655" fmla="*/ 318764 h 733536"/>
                  <a:gd name="connsiteX656" fmla="*/ 264505 w 994470"/>
                  <a:gd name="connsiteY656" fmla="*/ 371434 h 733536"/>
                  <a:gd name="connsiteX657" fmla="*/ 255179 w 994470"/>
                  <a:gd name="connsiteY657" fmla="*/ 404078 h 733536"/>
                  <a:gd name="connsiteX658" fmla="*/ 236525 w 994470"/>
                  <a:gd name="connsiteY658" fmla="*/ 474441 h 733536"/>
                  <a:gd name="connsiteX659" fmla="*/ 234330 w 994470"/>
                  <a:gd name="connsiteY659" fmla="*/ 484042 h 733536"/>
                  <a:gd name="connsiteX660" fmla="*/ 229118 w 994470"/>
                  <a:gd name="connsiteY660" fmla="*/ 505851 h 733536"/>
                  <a:gd name="connsiteX661" fmla="*/ 224455 w 994470"/>
                  <a:gd name="connsiteY661" fmla="*/ 525739 h 733536"/>
                  <a:gd name="connsiteX662" fmla="*/ 219380 w 994470"/>
                  <a:gd name="connsiteY662" fmla="*/ 548645 h 733536"/>
                  <a:gd name="connsiteX663" fmla="*/ 219380 w 994470"/>
                  <a:gd name="connsiteY663" fmla="*/ 548507 h 733536"/>
                  <a:gd name="connsiteX664" fmla="*/ 216499 w 994470"/>
                  <a:gd name="connsiteY664" fmla="*/ 568121 h 733536"/>
                  <a:gd name="connsiteX665" fmla="*/ 216499 w 994470"/>
                  <a:gd name="connsiteY665" fmla="*/ 567847 h 733536"/>
                  <a:gd name="connsiteX666" fmla="*/ 216088 w 994470"/>
                  <a:gd name="connsiteY666" fmla="*/ 586638 h 733536"/>
                  <a:gd name="connsiteX667" fmla="*/ 216774 w 994470"/>
                  <a:gd name="connsiteY667" fmla="*/ 591576 h 733536"/>
                  <a:gd name="connsiteX668" fmla="*/ 216774 w 994470"/>
                  <a:gd name="connsiteY668" fmla="*/ 591164 h 733536"/>
                  <a:gd name="connsiteX669" fmla="*/ 217185 w 994470"/>
                  <a:gd name="connsiteY669" fmla="*/ 592947 h 733536"/>
                  <a:gd name="connsiteX670" fmla="*/ 217048 w 994470"/>
                  <a:gd name="connsiteY670" fmla="*/ 592673 h 733536"/>
                  <a:gd name="connsiteX671" fmla="*/ 218008 w 994470"/>
                  <a:gd name="connsiteY671" fmla="*/ 595142 h 733536"/>
                  <a:gd name="connsiteX672" fmla="*/ 218831 w 994470"/>
                  <a:gd name="connsiteY672" fmla="*/ 596513 h 733536"/>
                  <a:gd name="connsiteX673" fmla="*/ 218557 w 994470"/>
                  <a:gd name="connsiteY673" fmla="*/ 595965 h 733536"/>
                  <a:gd name="connsiteX674" fmla="*/ 219380 w 994470"/>
                  <a:gd name="connsiteY674" fmla="*/ 597062 h 733536"/>
                  <a:gd name="connsiteX675" fmla="*/ 220340 w 994470"/>
                  <a:gd name="connsiteY675" fmla="*/ 597885 h 733536"/>
                  <a:gd name="connsiteX676" fmla="*/ 219928 w 994470"/>
                  <a:gd name="connsiteY676" fmla="*/ 597473 h 733536"/>
                  <a:gd name="connsiteX677" fmla="*/ 222672 w 994470"/>
                  <a:gd name="connsiteY677" fmla="*/ 599531 h 733536"/>
                  <a:gd name="connsiteX678" fmla="*/ 222260 w 994470"/>
                  <a:gd name="connsiteY678" fmla="*/ 599257 h 733536"/>
                  <a:gd name="connsiteX679" fmla="*/ 225141 w 994470"/>
                  <a:gd name="connsiteY679" fmla="*/ 600902 h 733536"/>
                  <a:gd name="connsiteX680" fmla="*/ 225003 w 994470"/>
                  <a:gd name="connsiteY680" fmla="*/ 600902 h 733536"/>
                  <a:gd name="connsiteX681" fmla="*/ 226786 w 994470"/>
                  <a:gd name="connsiteY681" fmla="*/ 601589 h 733536"/>
                  <a:gd name="connsiteX682" fmla="*/ 226786 w 994470"/>
                  <a:gd name="connsiteY682" fmla="*/ 601589 h 733536"/>
                  <a:gd name="connsiteX683" fmla="*/ 229255 w 994470"/>
                  <a:gd name="connsiteY683" fmla="*/ 602274 h 733536"/>
                  <a:gd name="connsiteX684" fmla="*/ 230764 w 994470"/>
                  <a:gd name="connsiteY684" fmla="*/ 602411 h 733536"/>
                  <a:gd name="connsiteX685" fmla="*/ 230078 w 994470"/>
                  <a:gd name="connsiteY685" fmla="*/ 602411 h 733536"/>
                  <a:gd name="connsiteX686" fmla="*/ 231587 w 994470"/>
                  <a:gd name="connsiteY686" fmla="*/ 602411 h 733536"/>
                  <a:gd name="connsiteX687" fmla="*/ 232547 w 994470"/>
                  <a:gd name="connsiteY687" fmla="*/ 602274 h 733536"/>
                  <a:gd name="connsiteX688" fmla="*/ 232136 w 994470"/>
                  <a:gd name="connsiteY688" fmla="*/ 602411 h 733536"/>
                  <a:gd name="connsiteX689" fmla="*/ 232684 w 994470"/>
                  <a:gd name="connsiteY689" fmla="*/ 602274 h 733536"/>
                  <a:gd name="connsiteX690" fmla="*/ 232684 w 994470"/>
                  <a:gd name="connsiteY690" fmla="*/ 602274 h 733536"/>
                  <a:gd name="connsiteX691" fmla="*/ 232684 w 994470"/>
                  <a:gd name="connsiteY691" fmla="*/ 602274 h 733536"/>
                  <a:gd name="connsiteX692" fmla="*/ 235839 w 994470"/>
                  <a:gd name="connsiteY692" fmla="*/ 601314 h 733536"/>
                  <a:gd name="connsiteX693" fmla="*/ 235290 w 994470"/>
                  <a:gd name="connsiteY693" fmla="*/ 601589 h 733536"/>
                  <a:gd name="connsiteX694" fmla="*/ 238445 w 994470"/>
                  <a:gd name="connsiteY694" fmla="*/ 600080 h 733536"/>
                  <a:gd name="connsiteX695" fmla="*/ 238445 w 994470"/>
                  <a:gd name="connsiteY695" fmla="*/ 600080 h 733536"/>
                  <a:gd name="connsiteX696" fmla="*/ 241600 w 994470"/>
                  <a:gd name="connsiteY696" fmla="*/ 598160 h 733536"/>
                  <a:gd name="connsiteX697" fmla="*/ 258745 w 994470"/>
                  <a:gd name="connsiteY697" fmla="*/ 584169 h 733536"/>
                  <a:gd name="connsiteX698" fmla="*/ 258333 w 994470"/>
                  <a:gd name="connsiteY698" fmla="*/ 584580 h 733536"/>
                  <a:gd name="connsiteX699" fmla="*/ 273558 w 994470"/>
                  <a:gd name="connsiteY699" fmla="*/ 569219 h 733536"/>
                  <a:gd name="connsiteX700" fmla="*/ 273147 w 994470"/>
                  <a:gd name="connsiteY700" fmla="*/ 569630 h 733536"/>
                  <a:gd name="connsiteX701" fmla="*/ 287137 w 994470"/>
                  <a:gd name="connsiteY701" fmla="*/ 552896 h 733536"/>
                  <a:gd name="connsiteX702" fmla="*/ 302636 w 994470"/>
                  <a:gd name="connsiteY702" fmla="*/ 533420 h 733536"/>
                  <a:gd name="connsiteX703" fmla="*/ 332125 w 994470"/>
                  <a:gd name="connsiteY703" fmla="*/ 491997 h 733536"/>
                  <a:gd name="connsiteX704" fmla="*/ 331988 w 994470"/>
                  <a:gd name="connsiteY704" fmla="*/ 492135 h 733536"/>
                  <a:gd name="connsiteX705" fmla="*/ 341452 w 994470"/>
                  <a:gd name="connsiteY705" fmla="*/ 477184 h 733536"/>
                  <a:gd name="connsiteX706" fmla="*/ 357912 w 994470"/>
                  <a:gd name="connsiteY706" fmla="*/ 450575 h 733536"/>
                  <a:gd name="connsiteX707" fmla="*/ 372725 w 994470"/>
                  <a:gd name="connsiteY707" fmla="*/ 426435 h 733536"/>
                  <a:gd name="connsiteX708" fmla="*/ 377388 w 994470"/>
                  <a:gd name="connsiteY708" fmla="*/ 418754 h 733536"/>
                  <a:gd name="connsiteX709" fmla="*/ 386029 w 994470"/>
                  <a:gd name="connsiteY709" fmla="*/ 403804 h 733536"/>
                  <a:gd name="connsiteX710" fmla="*/ 388635 w 994470"/>
                  <a:gd name="connsiteY710" fmla="*/ 392968 h 733536"/>
                  <a:gd name="connsiteX711" fmla="*/ 391378 w 994470"/>
                  <a:gd name="connsiteY711" fmla="*/ 382681 h 733536"/>
                  <a:gd name="connsiteX712" fmla="*/ 399608 w 994470"/>
                  <a:gd name="connsiteY712" fmla="*/ 353603 h 733536"/>
                  <a:gd name="connsiteX713" fmla="*/ 407426 w 994470"/>
                  <a:gd name="connsiteY713" fmla="*/ 325897 h 733536"/>
                  <a:gd name="connsiteX714" fmla="*/ 410032 w 994470"/>
                  <a:gd name="connsiteY714" fmla="*/ 316844 h 733536"/>
                  <a:gd name="connsiteX715" fmla="*/ 427452 w 994470"/>
                  <a:gd name="connsiteY715" fmla="*/ 262392 h 733536"/>
                  <a:gd name="connsiteX716" fmla="*/ 430195 w 994470"/>
                  <a:gd name="connsiteY716" fmla="*/ 253613 h 733536"/>
                  <a:gd name="connsiteX717" fmla="*/ 433624 w 994470"/>
                  <a:gd name="connsiteY717" fmla="*/ 243875 h 733536"/>
                  <a:gd name="connsiteX718" fmla="*/ 444459 w 994470"/>
                  <a:gd name="connsiteY718" fmla="*/ 214523 h 733536"/>
                  <a:gd name="connsiteX719" fmla="*/ 457627 w 994470"/>
                  <a:gd name="connsiteY719" fmla="*/ 184073 h 733536"/>
                  <a:gd name="connsiteX720" fmla="*/ 469971 w 994470"/>
                  <a:gd name="connsiteY720" fmla="*/ 159522 h 733536"/>
                  <a:gd name="connsiteX721" fmla="*/ 483824 w 994470"/>
                  <a:gd name="connsiteY721" fmla="*/ 137987 h 733536"/>
                  <a:gd name="connsiteX722" fmla="*/ 490682 w 994470"/>
                  <a:gd name="connsiteY722" fmla="*/ 129209 h 733536"/>
                  <a:gd name="connsiteX723" fmla="*/ 498363 w 994470"/>
                  <a:gd name="connsiteY723" fmla="*/ 121803 h 733536"/>
                  <a:gd name="connsiteX724" fmla="*/ 502067 w 994470"/>
                  <a:gd name="connsiteY724" fmla="*/ 119197 h 733536"/>
                  <a:gd name="connsiteX725" fmla="*/ 506319 w 994470"/>
                  <a:gd name="connsiteY725" fmla="*/ 117277 h 733536"/>
                  <a:gd name="connsiteX726" fmla="*/ 509473 w 994470"/>
                  <a:gd name="connsiteY726" fmla="*/ 116453 h 733536"/>
                  <a:gd name="connsiteX727" fmla="*/ 517703 w 994470"/>
                  <a:gd name="connsiteY727" fmla="*/ 115082 h 733536"/>
                  <a:gd name="connsiteX728" fmla="*/ 517566 w 994470"/>
                  <a:gd name="connsiteY728" fmla="*/ 115082 h 733536"/>
                  <a:gd name="connsiteX729" fmla="*/ 517703 w 994470"/>
                  <a:gd name="connsiteY729" fmla="*/ 115082 h 733536"/>
                  <a:gd name="connsiteX730" fmla="*/ 518114 w 994470"/>
                  <a:gd name="connsiteY730" fmla="*/ 115082 h 733536"/>
                  <a:gd name="connsiteX731" fmla="*/ 517977 w 994470"/>
                  <a:gd name="connsiteY731" fmla="*/ 115082 h 733536"/>
                  <a:gd name="connsiteX732" fmla="*/ 519623 w 994470"/>
                  <a:gd name="connsiteY732" fmla="*/ 114807 h 733536"/>
                  <a:gd name="connsiteX733" fmla="*/ 524972 w 994470"/>
                  <a:gd name="connsiteY733" fmla="*/ 117413 h 733536"/>
                  <a:gd name="connsiteX734" fmla="*/ 529362 w 994470"/>
                  <a:gd name="connsiteY734" fmla="*/ 128798 h 733536"/>
                  <a:gd name="connsiteX735" fmla="*/ 530184 w 994470"/>
                  <a:gd name="connsiteY735" fmla="*/ 137302 h 733536"/>
                  <a:gd name="connsiteX736" fmla="*/ 529499 w 994470"/>
                  <a:gd name="connsiteY736" fmla="*/ 142651 h 733536"/>
                  <a:gd name="connsiteX737" fmla="*/ 527578 w 994470"/>
                  <a:gd name="connsiteY737" fmla="*/ 149783 h 733536"/>
                  <a:gd name="connsiteX738" fmla="*/ 525109 w 994470"/>
                  <a:gd name="connsiteY738" fmla="*/ 156916 h 733536"/>
                  <a:gd name="connsiteX739" fmla="*/ 522504 w 994470"/>
                  <a:gd name="connsiteY739" fmla="*/ 164734 h 733536"/>
                  <a:gd name="connsiteX740" fmla="*/ 516743 w 994470"/>
                  <a:gd name="connsiteY740" fmla="*/ 179135 h 733536"/>
                  <a:gd name="connsiteX741" fmla="*/ 511531 w 994470"/>
                  <a:gd name="connsiteY741" fmla="*/ 190931 h 733536"/>
                  <a:gd name="connsiteX742" fmla="*/ 508102 w 994470"/>
                  <a:gd name="connsiteY742" fmla="*/ 198475 h 733536"/>
                  <a:gd name="connsiteX743" fmla="*/ 494934 w 994470"/>
                  <a:gd name="connsiteY743" fmla="*/ 226593 h 733536"/>
                  <a:gd name="connsiteX744" fmla="*/ 489585 w 994470"/>
                  <a:gd name="connsiteY744" fmla="*/ 237428 h 733536"/>
                  <a:gd name="connsiteX745" fmla="*/ 463662 w 994470"/>
                  <a:gd name="connsiteY745" fmla="*/ 286669 h 733536"/>
                  <a:gd name="connsiteX746" fmla="*/ 458724 w 994470"/>
                  <a:gd name="connsiteY746" fmla="*/ 295721 h 733536"/>
                  <a:gd name="connsiteX747" fmla="*/ 444048 w 994470"/>
                  <a:gd name="connsiteY747" fmla="*/ 321645 h 733536"/>
                  <a:gd name="connsiteX748" fmla="*/ 424708 w 994470"/>
                  <a:gd name="connsiteY748" fmla="*/ 356209 h 733536"/>
                  <a:gd name="connsiteX749" fmla="*/ 396728 w 994470"/>
                  <a:gd name="connsiteY749" fmla="*/ 404489 h 733536"/>
                  <a:gd name="connsiteX750" fmla="*/ 394122 w 994470"/>
                  <a:gd name="connsiteY750" fmla="*/ 409016 h 733536"/>
                  <a:gd name="connsiteX751" fmla="*/ 390007 w 994470"/>
                  <a:gd name="connsiteY751" fmla="*/ 426298 h 733536"/>
                  <a:gd name="connsiteX752" fmla="*/ 383972 w 994470"/>
                  <a:gd name="connsiteY752" fmla="*/ 452221 h 733536"/>
                  <a:gd name="connsiteX753" fmla="*/ 379034 w 994470"/>
                  <a:gd name="connsiteY753" fmla="*/ 474990 h 733536"/>
                  <a:gd name="connsiteX754" fmla="*/ 379034 w 994470"/>
                  <a:gd name="connsiteY754" fmla="*/ 474852 h 733536"/>
                  <a:gd name="connsiteX755" fmla="*/ 373410 w 994470"/>
                  <a:gd name="connsiteY755" fmla="*/ 505988 h 733536"/>
                  <a:gd name="connsiteX756" fmla="*/ 369159 w 994470"/>
                  <a:gd name="connsiteY756" fmla="*/ 539318 h 733536"/>
                  <a:gd name="connsiteX757" fmla="*/ 369159 w 994470"/>
                  <a:gd name="connsiteY757" fmla="*/ 539318 h 733536"/>
                  <a:gd name="connsiteX758" fmla="*/ 369159 w 994470"/>
                  <a:gd name="connsiteY758" fmla="*/ 539318 h 733536"/>
                  <a:gd name="connsiteX759" fmla="*/ 369159 w 994470"/>
                  <a:gd name="connsiteY759" fmla="*/ 540003 h 733536"/>
                  <a:gd name="connsiteX760" fmla="*/ 369159 w 994470"/>
                  <a:gd name="connsiteY760" fmla="*/ 539867 h 733536"/>
                  <a:gd name="connsiteX761" fmla="*/ 369159 w 994470"/>
                  <a:gd name="connsiteY761" fmla="*/ 563047 h 733536"/>
                  <a:gd name="connsiteX762" fmla="*/ 369159 w 994470"/>
                  <a:gd name="connsiteY762" fmla="*/ 562909 h 733536"/>
                  <a:gd name="connsiteX763" fmla="*/ 369159 w 994470"/>
                  <a:gd name="connsiteY763" fmla="*/ 563458 h 733536"/>
                  <a:gd name="connsiteX764" fmla="*/ 369159 w 994470"/>
                  <a:gd name="connsiteY764" fmla="*/ 563595 h 733536"/>
                  <a:gd name="connsiteX765" fmla="*/ 369159 w 994470"/>
                  <a:gd name="connsiteY765" fmla="*/ 563595 h 733536"/>
                  <a:gd name="connsiteX766" fmla="*/ 370256 w 994470"/>
                  <a:gd name="connsiteY766" fmla="*/ 571962 h 733536"/>
                  <a:gd name="connsiteX767" fmla="*/ 370119 w 994470"/>
                  <a:gd name="connsiteY767" fmla="*/ 571413 h 733536"/>
                  <a:gd name="connsiteX768" fmla="*/ 371216 w 994470"/>
                  <a:gd name="connsiteY768" fmla="*/ 575665 h 733536"/>
                  <a:gd name="connsiteX769" fmla="*/ 371079 w 994470"/>
                  <a:gd name="connsiteY769" fmla="*/ 574979 h 733536"/>
                  <a:gd name="connsiteX770" fmla="*/ 373548 w 994470"/>
                  <a:gd name="connsiteY770" fmla="*/ 580603 h 733536"/>
                  <a:gd name="connsiteX771" fmla="*/ 373273 w 994470"/>
                  <a:gd name="connsiteY771" fmla="*/ 580054 h 733536"/>
                  <a:gd name="connsiteX772" fmla="*/ 376565 w 994470"/>
                  <a:gd name="connsiteY772" fmla="*/ 585403 h 733536"/>
                  <a:gd name="connsiteX773" fmla="*/ 378486 w 994470"/>
                  <a:gd name="connsiteY773" fmla="*/ 587873 h 733536"/>
                  <a:gd name="connsiteX774" fmla="*/ 379857 w 994470"/>
                  <a:gd name="connsiteY774" fmla="*/ 589244 h 733536"/>
                  <a:gd name="connsiteX775" fmla="*/ 379446 w 994470"/>
                  <a:gd name="connsiteY775" fmla="*/ 588832 h 733536"/>
                  <a:gd name="connsiteX776" fmla="*/ 382463 w 994470"/>
                  <a:gd name="connsiteY776" fmla="*/ 591164 h 733536"/>
                  <a:gd name="connsiteX777" fmla="*/ 382052 w 994470"/>
                  <a:gd name="connsiteY777" fmla="*/ 590753 h 733536"/>
                  <a:gd name="connsiteX778" fmla="*/ 383149 w 994470"/>
                  <a:gd name="connsiteY778" fmla="*/ 591302 h 733536"/>
                  <a:gd name="connsiteX779" fmla="*/ 385344 w 994470"/>
                  <a:gd name="connsiteY779" fmla="*/ 591850 h 733536"/>
                  <a:gd name="connsiteX780" fmla="*/ 385206 w 994470"/>
                  <a:gd name="connsiteY780" fmla="*/ 591850 h 733536"/>
                  <a:gd name="connsiteX781" fmla="*/ 386715 w 994470"/>
                  <a:gd name="connsiteY781" fmla="*/ 591987 h 733536"/>
                  <a:gd name="connsiteX782" fmla="*/ 386304 w 994470"/>
                  <a:gd name="connsiteY782" fmla="*/ 591987 h 733536"/>
                  <a:gd name="connsiteX783" fmla="*/ 386715 w 994470"/>
                  <a:gd name="connsiteY783" fmla="*/ 591987 h 733536"/>
                  <a:gd name="connsiteX784" fmla="*/ 386989 w 994470"/>
                  <a:gd name="connsiteY784" fmla="*/ 591987 h 733536"/>
                  <a:gd name="connsiteX785" fmla="*/ 386715 w 994470"/>
                  <a:gd name="connsiteY785" fmla="*/ 591987 h 733536"/>
                  <a:gd name="connsiteX786" fmla="*/ 389870 w 994470"/>
                  <a:gd name="connsiteY786" fmla="*/ 591987 h 733536"/>
                  <a:gd name="connsiteX787" fmla="*/ 395219 w 994470"/>
                  <a:gd name="connsiteY787" fmla="*/ 591164 h 733536"/>
                  <a:gd name="connsiteX788" fmla="*/ 395082 w 994470"/>
                  <a:gd name="connsiteY788" fmla="*/ 591164 h 733536"/>
                  <a:gd name="connsiteX789" fmla="*/ 400980 w 994470"/>
                  <a:gd name="connsiteY789" fmla="*/ 589518 h 733536"/>
                  <a:gd name="connsiteX790" fmla="*/ 407563 w 994470"/>
                  <a:gd name="connsiteY790" fmla="*/ 586775 h 733536"/>
                  <a:gd name="connsiteX791" fmla="*/ 407426 w 994470"/>
                  <a:gd name="connsiteY791" fmla="*/ 586912 h 733536"/>
                  <a:gd name="connsiteX792" fmla="*/ 407700 w 994470"/>
                  <a:gd name="connsiteY792" fmla="*/ 586775 h 733536"/>
                  <a:gd name="connsiteX793" fmla="*/ 407975 w 994470"/>
                  <a:gd name="connsiteY793" fmla="*/ 586638 h 733536"/>
                  <a:gd name="connsiteX794" fmla="*/ 407838 w 994470"/>
                  <a:gd name="connsiteY794" fmla="*/ 586638 h 733536"/>
                  <a:gd name="connsiteX795" fmla="*/ 413187 w 994470"/>
                  <a:gd name="connsiteY795" fmla="*/ 583483 h 733536"/>
                  <a:gd name="connsiteX796" fmla="*/ 412776 w 994470"/>
                  <a:gd name="connsiteY796" fmla="*/ 583895 h 733536"/>
                  <a:gd name="connsiteX797" fmla="*/ 424845 w 994470"/>
                  <a:gd name="connsiteY797" fmla="*/ 574431 h 733536"/>
                  <a:gd name="connsiteX798" fmla="*/ 436504 w 994470"/>
                  <a:gd name="connsiteY798" fmla="*/ 563595 h 733536"/>
                  <a:gd name="connsiteX799" fmla="*/ 448163 w 994470"/>
                  <a:gd name="connsiteY799" fmla="*/ 551388 h 733536"/>
                  <a:gd name="connsiteX800" fmla="*/ 448026 w 994470"/>
                  <a:gd name="connsiteY800" fmla="*/ 551525 h 733536"/>
                  <a:gd name="connsiteX801" fmla="*/ 448163 w 994470"/>
                  <a:gd name="connsiteY801" fmla="*/ 551388 h 733536"/>
                  <a:gd name="connsiteX802" fmla="*/ 448026 w 994470"/>
                  <a:gd name="connsiteY802" fmla="*/ 551525 h 733536"/>
                  <a:gd name="connsiteX803" fmla="*/ 448300 w 994470"/>
                  <a:gd name="connsiteY803" fmla="*/ 551251 h 733536"/>
                  <a:gd name="connsiteX804" fmla="*/ 480121 w 994470"/>
                  <a:gd name="connsiteY804" fmla="*/ 509965 h 733536"/>
                  <a:gd name="connsiteX805" fmla="*/ 514548 w 994470"/>
                  <a:gd name="connsiteY805" fmla="*/ 451672 h 733536"/>
                  <a:gd name="connsiteX806" fmla="*/ 514548 w 994470"/>
                  <a:gd name="connsiteY806" fmla="*/ 450164 h 733536"/>
                  <a:gd name="connsiteX807" fmla="*/ 514548 w 994470"/>
                  <a:gd name="connsiteY807" fmla="*/ 447146 h 733536"/>
                  <a:gd name="connsiteX808" fmla="*/ 514548 w 994470"/>
                  <a:gd name="connsiteY808" fmla="*/ 447695 h 733536"/>
                  <a:gd name="connsiteX809" fmla="*/ 514685 w 994470"/>
                  <a:gd name="connsiteY809" fmla="*/ 445226 h 733536"/>
                  <a:gd name="connsiteX810" fmla="*/ 514685 w 994470"/>
                  <a:gd name="connsiteY810" fmla="*/ 445500 h 733536"/>
                  <a:gd name="connsiteX811" fmla="*/ 514960 w 994470"/>
                  <a:gd name="connsiteY811" fmla="*/ 440700 h 733536"/>
                  <a:gd name="connsiteX812" fmla="*/ 514960 w 994470"/>
                  <a:gd name="connsiteY812" fmla="*/ 440974 h 733536"/>
                  <a:gd name="connsiteX813" fmla="*/ 515371 w 994470"/>
                  <a:gd name="connsiteY813" fmla="*/ 436036 h 733536"/>
                  <a:gd name="connsiteX814" fmla="*/ 515371 w 994470"/>
                  <a:gd name="connsiteY814" fmla="*/ 436174 h 733536"/>
                  <a:gd name="connsiteX815" fmla="*/ 515646 w 994470"/>
                  <a:gd name="connsiteY815" fmla="*/ 432333 h 733536"/>
                  <a:gd name="connsiteX816" fmla="*/ 515646 w 994470"/>
                  <a:gd name="connsiteY816" fmla="*/ 432470 h 733536"/>
                  <a:gd name="connsiteX817" fmla="*/ 516880 w 994470"/>
                  <a:gd name="connsiteY817" fmla="*/ 414228 h 733536"/>
                  <a:gd name="connsiteX818" fmla="*/ 516880 w 994470"/>
                  <a:gd name="connsiteY818" fmla="*/ 414365 h 733536"/>
                  <a:gd name="connsiteX819" fmla="*/ 517566 w 994470"/>
                  <a:gd name="connsiteY819" fmla="*/ 404901 h 733536"/>
                  <a:gd name="connsiteX820" fmla="*/ 517703 w 994470"/>
                  <a:gd name="connsiteY820" fmla="*/ 404078 h 733536"/>
                  <a:gd name="connsiteX821" fmla="*/ 517703 w 994470"/>
                  <a:gd name="connsiteY821" fmla="*/ 402981 h 733536"/>
                  <a:gd name="connsiteX822" fmla="*/ 517703 w 994470"/>
                  <a:gd name="connsiteY822" fmla="*/ 402432 h 733536"/>
                  <a:gd name="connsiteX823" fmla="*/ 518389 w 994470"/>
                  <a:gd name="connsiteY823" fmla="*/ 392420 h 733536"/>
                  <a:gd name="connsiteX824" fmla="*/ 518663 w 994470"/>
                  <a:gd name="connsiteY824" fmla="*/ 388030 h 733536"/>
                  <a:gd name="connsiteX825" fmla="*/ 518663 w 994470"/>
                  <a:gd name="connsiteY825" fmla="*/ 387756 h 733536"/>
                  <a:gd name="connsiteX826" fmla="*/ 518663 w 994470"/>
                  <a:gd name="connsiteY826" fmla="*/ 387619 h 733536"/>
                  <a:gd name="connsiteX827" fmla="*/ 518800 w 994470"/>
                  <a:gd name="connsiteY827" fmla="*/ 384601 h 733536"/>
                  <a:gd name="connsiteX828" fmla="*/ 518800 w 994470"/>
                  <a:gd name="connsiteY828" fmla="*/ 384739 h 733536"/>
                  <a:gd name="connsiteX829" fmla="*/ 519212 w 994470"/>
                  <a:gd name="connsiteY829" fmla="*/ 378292 h 733536"/>
                  <a:gd name="connsiteX830" fmla="*/ 519212 w 994470"/>
                  <a:gd name="connsiteY830" fmla="*/ 378429 h 733536"/>
                  <a:gd name="connsiteX831" fmla="*/ 519349 w 994470"/>
                  <a:gd name="connsiteY831" fmla="*/ 376920 h 733536"/>
                  <a:gd name="connsiteX832" fmla="*/ 519349 w 994470"/>
                  <a:gd name="connsiteY832" fmla="*/ 377469 h 733536"/>
                  <a:gd name="connsiteX833" fmla="*/ 519349 w 994470"/>
                  <a:gd name="connsiteY833" fmla="*/ 376097 h 733536"/>
                  <a:gd name="connsiteX834" fmla="*/ 519349 w 994470"/>
                  <a:gd name="connsiteY834" fmla="*/ 376646 h 733536"/>
                  <a:gd name="connsiteX835" fmla="*/ 519349 w 994470"/>
                  <a:gd name="connsiteY835" fmla="*/ 376372 h 733536"/>
                  <a:gd name="connsiteX836" fmla="*/ 519349 w 994470"/>
                  <a:gd name="connsiteY836" fmla="*/ 375960 h 733536"/>
                  <a:gd name="connsiteX837" fmla="*/ 519349 w 994470"/>
                  <a:gd name="connsiteY837" fmla="*/ 375823 h 733536"/>
                  <a:gd name="connsiteX838" fmla="*/ 519349 w 994470"/>
                  <a:gd name="connsiteY838" fmla="*/ 375960 h 733536"/>
                  <a:gd name="connsiteX839" fmla="*/ 520446 w 994470"/>
                  <a:gd name="connsiteY839" fmla="*/ 365399 h 733536"/>
                  <a:gd name="connsiteX840" fmla="*/ 522366 w 994470"/>
                  <a:gd name="connsiteY840" fmla="*/ 349625 h 733536"/>
                  <a:gd name="connsiteX841" fmla="*/ 527578 w 994470"/>
                  <a:gd name="connsiteY841" fmla="*/ 317941 h 733536"/>
                  <a:gd name="connsiteX842" fmla="*/ 534436 w 994470"/>
                  <a:gd name="connsiteY842" fmla="*/ 289686 h 733536"/>
                  <a:gd name="connsiteX843" fmla="*/ 538414 w 994470"/>
                  <a:gd name="connsiteY843" fmla="*/ 277891 h 733536"/>
                  <a:gd name="connsiteX844" fmla="*/ 544312 w 994470"/>
                  <a:gd name="connsiteY844" fmla="*/ 264175 h 733536"/>
                  <a:gd name="connsiteX845" fmla="*/ 549250 w 994470"/>
                  <a:gd name="connsiteY845" fmla="*/ 254848 h 733536"/>
                  <a:gd name="connsiteX846" fmla="*/ 554599 w 994470"/>
                  <a:gd name="connsiteY846" fmla="*/ 248127 h 733536"/>
                  <a:gd name="connsiteX847" fmla="*/ 560085 w 994470"/>
                  <a:gd name="connsiteY847" fmla="*/ 244286 h 733536"/>
                  <a:gd name="connsiteX848" fmla="*/ 568726 w 994470"/>
                  <a:gd name="connsiteY848" fmla="*/ 242092 h 733536"/>
                  <a:gd name="connsiteX849" fmla="*/ 572567 w 994470"/>
                  <a:gd name="connsiteY849" fmla="*/ 242366 h 733536"/>
                  <a:gd name="connsiteX850" fmla="*/ 575036 w 994470"/>
                  <a:gd name="connsiteY850" fmla="*/ 243052 h 733536"/>
                  <a:gd name="connsiteX851" fmla="*/ 577093 w 994470"/>
                  <a:gd name="connsiteY851" fmla="*/ 244424 h 733536"/>
                  <a:gd name="connsiteX852" fmla="*/ 578876 w 994470"/>
                  <a:gd name="connsiteY852" fmla="*/ 246344 h 733536"/>
                  <a:gd name="connsiteX853" fmla="*/ 582031 w 994470"/>
                  <a:gd name="connsiteY853" fmla="*/ 252653 h 733536"/>
                  <a:gd name="connsiteX854" fmla="*/ 584637 w 994470"/>
                  <a:gd name="connsiteY854" fmla="*/ 264724 h 733536"/>
                  <a:gd name="connsiteX855" fmla="*/ 584363 w 994470"/>
                  <a:gd name="connsiteY855" fmla="*/ 275011 h 733536"/>
                  <a:gd name="connsiteX856" fmla="*/ 582579 w 994470"/>
                  <a:gd name="connsiteY856" fmla="*/ 289686 h 733536"/>
                  <a:gd name="connsiteX857" fmla="*/ 579836 w 994470"/>
                  <a:gd name="connsiteY857" fmla="*/ 303266 h 733536"/>
                  <a:gd name="connsiteX858" fmla="*/ 575447 w 994470"/>
                  <a:gd name="connsiteY858" fmla="*/ 321370 h 733536"/>
                  <a:gd name="connsiteX859" fmla="*/ 571195 w 994470"/>
                  <a:gd name="connsiteY859" fmla="*/ 336733 h 733536"/>
                  <a:gd name="connsiteX860" fmla="*/ 569412 w 994470"/>
                  <a:gd name="connsiteY860" fmla="*/ 342630 h 733536"/>
                  <a:gd name="connsiteX861" fmla="*/ 565709 w 994470"/>
                  <a:gd name="connsiteY861" fmla="*/ 353466 h 733536"/>
                  <a:gd name="connsiteX862" fmla="*/ 556108 w 994470"/>
                  <a:gd name="connsiteY862" fmla="*/ 381310 h 733536"/>
                  <a:gd name="connsiteX863" fmla="*/ 551307 w 994470"/>
                  <a:gd name="connsiteY863" fmla="*/ 393791 h 733536"/>
                  <a:gd name="connsiteX864" fmla="*/ 538140 w 994470"/>
                  <a:gd name="connsiteY864" fmla="*/ 424926 h 733536"/>
                  <a:gd name="connsiteX865" fmla="*/ 523326 w 994470"/>
                  <a:gd name="connsiteY865" fmla="*/ 455239 h 733536"/>
                  <a:gd name="connsiteX866" fmla="*/ 523326 w 994470"/>
                  <a:gd name="connsiteY866" fmla="*/ 458805 h 733536"/>
                  <a:gd name="connsiteX867" fmla="*/ 522641 w 994470"/>
                  <a:gd name="connsiteY867" fmla="*/ 517784 h 733536"/>
                  <a:gd name="connsiteX868" fmla="*/ 522778 w 994470"/>
                  <a:gd name="connsiteY868" fmla="*/ 527522 h 733536"/>
                  <a:gd name="connsiteX869" fmla="*/ 523875 w 994470"/>
                  <a:gd name="connsiteY869" fmla="*/ 556325 h 733536"/>
                  <a:gd name="connsiteX870" fmla="*/ 524698 w 994470"/>
                  <a:gd name="connsiteY870" fmla="*/ 578683 h 733536"/>
                  <a:gd name="connsiteX871" fmla="*/ 525521 w 994470"/>
                  <a:gd name="connsiteY871" fmla="*/ 595965 h 733536"/>
                  <a:gd name="connsiteX872" fmla="*/ 525521 w 994470"/>
                  <a:gd name="connsiteY872" fmla="*/ 595690 h 733536"/>
                  <a:gd name="connsiteX873" fmla="*/ 527990 w 994470"/>
                  <a:gd name="connsiteY873" fmla="*/ 623260 h 733536"/>
                  <a:gd name="connsiteX874" fmla="*/ 529910 w 994470"/>
                  <a:gd name="connsiteY874" fmla="*/ 637799 h 733536"/>
                  <a:gd name="connsiteX875" fmla="*/ 531967 w 994470"/>
                  <a:gd name="connsiteY875" fmla="*/ 651515 h 733536"/>
                  <a:gd name="connsiteX876" fmla="*/ 531967 w 994470"/>
                  <a:gd name="connsiteY876" fmla="*/ 651103 h 733536"/>
                  <a:gd name="connsiteX877" fmla="*/ 534299 w 994470"/>
                  <a:gd name="connsiteY877" fmla="*/ 659744 h 733536"/>
                  <a:gd name="connsiteX878" fmla="*/ 538688 w 994470"/>
                  <a:gd name="connsiteY878" fmla="*/ 670031 h 733536"/>
                  <a:gd name="connsiteX879" fmla="*/ 541569 w 994470"/>
                  <a:gd name="connsiteY879" fmla="*/ 674969 h 733536"/>
                  <a:gd name="connsiteX880" fmla="*/ 541157 w 994470"/>
                  <a:gd name="connsiteY880" fmla="*/ 674557 h 733536"/>
                  <a:gd name="connsiteX881" fmla="*/ 543489 w 994470"/>
                  <a:gd name="connsiteY881" fmla="*/ 677438 h 733536"/>
                  <a:gd name="connsiteX882" fmla="*/ 543078 w 994470"/>
                  <a:gd name="connsiteY882" fmla="*/ 677027 h 733536"/>
                  <a:gd name="connsiteX883" fmla="*/ 544175 w 994470"/>
                  <a:gd name="connsiteY883" fmla="*/ 678124 h 733536"/>
                  <a:gd name="connsiteX884" fmla="*/ 544998 w 994470"/>
                  <a:gd name="connsiteY884" fmla="*/ 678809 h 733536"/>
                  <a:gd name="connsiteX885" fmla="*/ 545958 w 994470"/>
                  <a:gd name="connsiteY885" fmla="*/ 679495 h 733536"/>
                  <a:gd name="connsiteX886" fmla="*/ 545409 w 994470"/>
                  <a:gd name="connsiteY886" fmla="*/ 679221 h 733536"/>
                  <a:gd name="connsiteX887" fmla="*/ 548289 w 994470"/>
                  <a:gd name="connsiteY887" fmla="*/ 680456 h 733536"/>
                  <a:gd name="connsiteX888" fmla="*/ 548015 w 994470"/>
                  <a:gd name="connsiteY888" fmla="*/ 680318 h 733536"/>
                  <a:gd name="connsiteX889" fmla="*/ 549798 w 994470"/>
                  <a:gd name="connsiteY889" fmla="*/ 680730 h 733536"/>
                  <a:gd name="connsiteX890" fmla="*/ 549661 w 994470"/>
                  <a:gd name="connsiteY890" fmla="*/ 680730 h 733536"/>
                  <a:gd name="connsiteX891" fmla="*/ 552541 w 994470"/>
                  <a:gd name="connsiteY891" fmla="*/ 681141 h 733536"/>
                  <a:gd name="connsiteX892" fmla="*/ 558302 w 994470"/>
                  <a:gd name="connsiteY892" fmla="*/ 681141 h 733536"/>
                  <a:gd name="connsiteX893" fmla="*/ 557616 w 994470"/>
                  <a:gd name="connsiteY893" fmla="*/ 681141 h 733536"/>
                  <a:gd name="connsiteX894" fmla="*/ 560908 w 994470"/>
                  <a:gd name="connsiteY894" fmla="*/ 680730 h 733536"/>
                  <a:gd name="connsiteX895" fmla="*/ 565846 w 994470"/>
                  <a:gd name="connsiteY895" fmla="*/ 679358 h 733536"/>
                  <a:gd name="connsiteX896" fmla="*/ 565709 w 994470"/>
                  <a:gd name="connsiteY896" fmla="*/ 679358 h 733536"/>
                  <a:gd name="connsiteX897" fmla="*/ 565846 w 994470"/>
                  <a:gd name="connsiteY897" fmla="*/ 679221 h 733536"/>
                  <a:gd name="connsiteX898" fmla="*/ 566257 w 994470"/>
                  <a:gd name="connsiteY898" fmla="*/ 679084 h 733536"/>
                  <a:gd name="connsiteX899" fmla="*/ 565983 w 994470"/>
                  <a:gd name="connsiteY899" fmla="*/ 679084 h 733536"/>
                  <a:gd name="connsiteX900" fmla="*/ 568863 w 994470"/>
                  <a:gd name="connsiteY900" fmla="*/ 677712 h 733536"/>
                  <a:gd name="connsiteX901" fmla="*/ 568863 w 994470"/>
                  <a:gd name="connsiteY901" fmla="*/ 677712 h 733536"/>
                  <a:gd name="connsiteX902" fmla="*/ 572567 w 994470"/>
                  <a:gd name="connsiteY902" fmla="*/ 675518 h 733536"/>
                  <a:gd name="connsiteX903" fmla="*/ 572155 w 994470"/>
                  <a:gd name="connsiteY903" fmla="*/ 675929 h 733536"/>
                  <a:gd name="connsiteX904" fmla="*/ 580522 w 994470"/>
                  <a:gd name="connsiteY904" fmla="*/ 669346 h 733536"/>
                  <a:gd name="connsiteX905" fmla="*/ 594924 w 994470"/>
                  <a:gd name="connsiteY905" fmla="*/ 655081 h 733536"/>
                  <a:gd name="connsiteX906" fmla="*/ 594513 w 994470"/>
                  <a:gd name="connsiteY906" fmla="*/ 655492 h 733536"/>
                  <a:gd name="connsiteX907" fmla="*/ 610560 w 994470"/>
                  <a:gd name="connsiteY907" fmla="*/ 634370 h 733536"/>
                  <a:gd name="connsiteX908" fmla="*/ 610286 w 994470"/>
                  <a:gd name="connsiteY908" fmla="*/ 634918 h 733536"/>
                  <a:gd name="connsiteX909" fmla="*/ 622082 w 994470"/>
                  <a:gd name="connsiteY909" fmla="*/ 616402 h 733536"/>
                  <a:gd name="connsiteX910" fmla="*/ 633740 w 994470"/>
                  <a:gd name="connsiteY910" fmla="*/ 594867 h 733536"/>
                  <a:gd name="connsiteX911" fmla="*/ 633740 w 994470"/>
                  <a:gd name="connsiteY911" fmla="*/ 594867 h 733536"/>
                  <a:gd name="connsiteX912" fmla="*/ 633877 w 994470"/>
                  <a:gd name="connsiteY912" fmla="*/ 594731 h 733536"/>
                  <a:gd name="connsiteX913" fmla="*/ 634014 w 994470"/>
                  <a:gd name="connsiteY913" fmla="*/ 594319 h 733536"/>
                  <a:gd name="connsiteX914" fmla="*/ 634014 w 994470"/>
                  <a:gd name="connsiteY914" fmla="*/ 594319 h 733536"/>
                  <a:gd name="connsiteX915" fmla="*/ 649651 w 994470"/>
                  <a:gd name="connsiteY915" fmla="*/ 560166 h 733536"/>
                  <a:gd name="connsiteX916" fmla="*/ 663504 w 994470"/>
                  <a:gd name="connsiteY916" fmla="*/ 523544 h 733536"/>
                  <a:gd name="connsiteX917" fmla="*/ 663504 w 994470"/>
                  <a:gd name="connsiteY917" fmla="*/ 523681 h 733536"/>
                  <a:gd name="connsiteX918" fmla="*/ 668853 w 994470"/>
                  <a:gd name="connsiteY918" fmla="*/ 507634 h 733536"/>
                  <a:gd name="connsiteX919" fmla="*/ 666659 w 994470"/>
                  <a:gd name="connsiteY919" fmla="*/ 496798 h 733536"/>
                  <a:gd name="connsiteX920" fmla="*/ 658566 w 994470"/>
                  <a:gd name="connsiteY920" fmla="*/ 456884 h 733536"/>
                  <a:gd name="connsiteX921" fmla="*/ 658429 w 994470"/>
                  <a:gd name="connsiteY921" fmla="*/ 456473 h 733536"/>
                  <a:gd name="connsiteX922" fmla="*/ 654726 w 994470"/>
                  <a:gd name="connsiteY922" fmla="*/ 437956 h 733536"/>
                  <a:gd name="connsiteX923" fmla="*/ 652806 w 994470"/>
                  <a:gd name="connsiteY923" fmla="*/ 428492 h 733536"/>
                  <a:gd name="connsiteX924" fmla="*/ 648965 w 994470"/>
                  <a:gd name="connsiteY924" fmla="*/ 404901 h 733536"/>
                  <a:gd name="connsiteX925" fmla="*/ 641147 w 994470"/>
                  <a:gd name="connsiteY925" fmla="*/ 357307 h 733536"/>
                  <a:gd name="connsiteX926" fmla="*/ 640187 w 994470"/>
                  <a:gd name="connsiteY926" fmla="*/ 349488 h 733536"/>
                  <a:gd name="connsiteX927" fmla="*/ 639227 w 994470"/>
                  <a:gd name="connsiteY927" fmla="*/ 341670 h 733536"/>
                  <a:gd name="connsiteX928" fmla="*/ 637443 w 994470"/>
                  <a:gd name="connsiteY928" fmla="*/ 326034 h 733536"/>
                  <a:gd name="connsiteX929" fmla="*/ 635661 w 994470"/>
                  <a:gd name="connsiteY929" fmla="*/ 294213 h 733536"/>
                  <a:gd name="connsiteX930" fmla="*/ 636621 w 994470"/>
                  <a:gd name="connsiteY930" fmla="*/ 267055 h 733536"/>
                  <a:gd name="connsiteX931" fmla="*/ 638541 w 994470"/>
                  <a:gd name="connsiteY931" fmla="*/ 254711 h 733536"/>
                  <a:gd name="connsiteX932" fmla="*/ 642244 w 994470"/>
                  <a:gd name="connsiteY932" fmla="*/ 242229 h 733536"/>
                  <a:gd name="connsiteX933" fmla="*/ 651571 w 994470"/>
                  <a:gd name="connsiteY933" fmla="*/ 224810 h 733536"/>
                  <a:gd name="connsiteX934" fmla="*/ 656509 w 994470"/>
                  <a:gd name="connsiteY934" fmla="*/ 220695 h 733536"/>
                  <a:gd name="connsiteX935" fmla="*/ 664327 w 994470"/>
                  <a:gd name="connsiteY935" fmla="*/ 218226 h 733536"/>
                  <a:gd name="connsiteX936" fmla="*/ 672694 w 994470"/>
                  <a:gd name="connsiteY936" fmla="*/ 218500 h 733536"/>
                  <a:gd name="connsiteX937" fmla="*/ 679140 w 994470"/>
                  <a:gd name="connsiteY937" fmla="*/ 220421 h 733536"/>
                  <a:gd name="connsiteX938" fmla="*/ 682569 w 994470"/>
                  <a:gd name="connsiteY938" fmla="*/ 222615 h 733536"/>
                  <a:gd name="connsiteX939" fmla="*/ 685587 w 994470"/>
                  <a:gd name="connsiteY939" fmla="*/ 225633 h 733536"/>
                  <a:gd name="connsiteX940" fmla="*/ 691896 w 994470"/>
                  <a:gd name="connsiteY940" fmla="*/ 234822 h 733536"/>
                  <a:gd name="connsiteX941" fmla="*/ 696971 w 994470"/>
                  <a:gd name="connsiteY941" fmla="*/ 244561 h 733536"/>
                  <a:gd name="connsiteX942" fmla="*/ 700949 w 994470"/>
                  <a:gd name="connsiteY942" fmla="*/ 256219 h 733536"/>
                  <a:gd name="connsiteX943" fmla="*/ 704378 w 994470"/>
                  <a:gd name="connsiteY943" fmla="*/ 270073 h 733536"/>
                  <a:gd name="connsiteX944" fmla="*/ 707258 w 994470"/>
                  <a:gd name="connsiteY944" fmla="*/ 285846 h 733536"/>
                  <a:gd name="connsiteX945" fmla="*/ 709590 w 994470"/>
                  <a:gd name="connsiteY945" fmla="*/ 349077 h 733536"/>
                  <a:gd name="connsiteX946" fmla="*/ 702457 w 994470"/>
                  <a:gd name="connsiteY946" fmla="*/ 411759 h 733536"/>
                  <a:gd name="connsiteX947" fmla="*/ 689290 w 994470"/>
                  <a:gd name="connsiteY947" fmla="*/ 473069 h 733536"/>
                  <a:gd name="connsiteX948" fmla="*/ 678866 w 994470"/>
                  <a:gd name="connsiteY948" fmla="*/ 509006 h 733536"/>
                  <a:gd name="connsiteX949" fmla="*/ 690250 w 994470"/>
                  <a:gd name="connsiteY949" fmla="*/ 557560 h 733536"/>
                  <a:gd name="connsiteX950" fmla="*/ 694776 w 994470"/>
                  <a:gd name="connsiteY950" fmla="*/ 576899 h 733536"/>
                  <a:gd name="connsiteX951" fmla="*/ 698754 w 994470"/>
                  <a:gd name="connsiteY951" fmla="*/ 591987 h 733536"/>
                  <a:gd name="connsiteX952" fmla="*/ 703555 w 994470"/>
                  <a:gd name="connsiteY952" fmla="*/ 609406 h 733536"/>
                  <a:gd name="connsiteX953" fmla="*/ 714253 w 994470"/>
                  <a:gd name="connsiteY953" fmla="*/ 643011 h 733536"/>
                  <a:gd name="connsiteX954" fmla="*/ 714253 w 994470"/>
                  <a:gd name="connsiteY954" fmla="*/ 643011 h 733536"/>
                  <a:gd name="connsiteX955" fmla="*/ 722208 w 994470"/>
                  <a:gd name="connsiteY955" fmla="*/ 663996 h 733536"/>
                  <a:gd name="connsiteX956" fmla="*/ 731535 w 994470"/>
                  <a:gd name="connsiteY956" fmla="*/ 684021 h 733536"/>
                  <a:gd name="connsiteX957" fmla="*/ 731261 w 994470"/>
                  <a:gd name="connsiteY957" fmla="*/ 683473 h 733536"/>
                  <a:gd name="connsiteX958" fmla="*/ 740862 w 994470"/>
                  <a:gd name="connsiteY958" fmla="*/ 699932 h 733536"/>
                  <a:gd name="connsiteX959" fmla="*/ 748955 w 994470"/>
                  <a:gd name="connsiteY959" fmla="*/ 710356 h 733536"/>
                  <a:gd name="connsiteX960" fmla="*/ 748543 w 994470"/>
                  <a:gd name="connsiteY960" fmla="*/ 709945 h 733536"/>
                  <a:gd name="connsiteX961" fmla="*/ 754441 w 994470"/>
                  <a:gd name="connsiteY961" fmla="*/ 715980 h 733536"/>
                  <a:gd name="connsiteX962" fmla="*/ 754304 w 994470"/>
                  <a:gd name="connsiteY962" fmla="*/ 715843 h 733536"/>
                  <a:gd name="connsiteX963" fmla="*/ 754715 w 994470"/>
                  <a:gd name="connsiteY963" fmla="*/ 716117 h 733536"/>
                  <a:gd name="connsiteX964" fmla="*/ 754852 w 994470"/>
                  <a:gd name="connsiteY964" fmla="*/ 716254 h 733536"/>
                  <a:gd name="connsiteX965" fmla="*/ 754852 w 994470"/>
                  <a:gd name="connsiteY965" fmla="*/ 716254 h 733536"/>
                  <a:gd name="connsiteX966" fmla="*/ 757870 w 994470"/>
                  <a:gd name="connsiteY966" fmla="*/ 718586 h 733536"/>
                  <a:gd name="connsiteX967" fmla="*/ 757870 w 994470"/>
                  <a:gd name="connsiteY967" fmla="*/ 718586 h 733536"/>
                  <a:gd name="connsiteX968" fmla="*/ 760888 w 994470"/>
                  <a:gd name="connsiteY968" fmla="*/ 720506 h 733536"/>
                  <a:gd name="connsiteX969" fmla="*/ 760339 w 994470"/>
                  <a:gd name="connsiteY969" fmla="*/ 720232 h 733536"/>
                  <a:gd name="connsiteX970" fmla="*/ 765551 w 994470"/>
                  <a:gd name="connsiteY970" fmla="*/ 722426 h 733536"/>
                  <a:gd name="connsiteX971" fmla="*/ 769117 w 994470"/>
                  <a:gd name="connsiteY971" fmla="*/ 723524 h 733536"/>
                  <a:gd name="connsiteX972" fmla="*/ 775289 w 994470"/>
                  <a:gd name="connsiteY972" fmla="*/ 724346 h 733536"/>
                  <a:gd name="connsiteX973" fmla="*/ 774604 w 994470"/>
                  <a:gd name="connsiteY973" fmla="*/ 724346 h 733536"/>
                  <a:gd name="connsiteX974" fmla="*/ 778718 w 994470"/>
                  <a:gd name="connsiteY974" fmla="*/ 724210 h 733536"/>
                  <a:gd name="connsiteX975" fmla="*/ 778033 w 994470"/>
                  <a:gd name="connsiteY975" fmla="*/ 724210 h 733536"/>
                  <a:gd name="connsiteX976" fmla="*/ 779679 w 994470"/>
                  <a:gd name="connsiteY976" fmla="*/ 723935 h 733536"/>
                  <a:gd name="connsiteX977" fmla="*/ 782970 w 994470"/>
                  <a:gd name="connsiteY977" fmla="*/ 722975 h 733536"/>
                  <a:gd name="connsiteX978" fmla="*/ 786537 w 994470"/>
                  <a:gd name="connsiteY978" fmla="*/ 721329 h 733536"/>
                  <a:gd name="connsiteX979" fmla="*/ 785988 w 994470"/>
                  <a:gd name="connsiteY979" fmla="*/ 721604 h 733536"/>
                  <a:gd name="connsiteX980" fmla="*/ 789828 w 994470"/>
                  <a:gd name="connsiteY980" fmla="*/ 719272 h 733536"/>
                  <a:gd name="connsiteX981" fmla="*/ 789691 w 994470"/>
                  <a:gd name="connsiteY981" fmla="*/ 719409 h 733536"/>
                  <a:gd name="connsiteX982" fmla="*/ 794766 w 994470"/>
                  <a:gd name="connsiteY982" fmla="*/ 715568 h 733536"/>
                  <a:gd name="connsiteX983" fmla="*/ 800253 w 994470"/>
                  <a:gd name="connsiteY983" fmla="*/ 710219 h 733536"/>
                  <a:gd name="connsiteX984" fmla="*/ 803819 w 994470"/>
                  <a:gd name="connsiteY984" fmla="*/ 705556 h 733536"/>
                  <a:gd name="connsiteX985" fmla="*/ 809168 w 994470"/>
                  <a:gd name="connsiteY985" fmla="*/ 696366 h 733536"/>
                  <a:gd name="connsiteX986" fmla="*/ 809031 w 994470"/>
                  <a:gd name="connsiteY986" fmla="*/ 696503 h 733536"/>
                  <a:gd name="connsiteX987" fmla="*/ 809168 w 994470"/>
                  <a:gd name="connsiteY987" fmla="*/ 696092 h 733536"/>
                  <a:gd name="connsiteX988" fmla="*/ 809168 w 994470"/>
                  <a:gd name="connsiteY988" fmla="*/ 696092 h 733536"/>
                  <a:gd name="connsiteX989" fmla="*/ 809168 w 994470"/>
                  <a:gd name="connsiteY989" fmla="*/ 695954 h 733536"/>
                  <a:gd name="connsiteX990" fmla="*/ 817946 w 994470"/>
                  <a:gd name="connsiteY990" fmla="*/ 675518 h 733536"/>
                  <a:gd name="connsiteX991" fmla="*/ 827822 w 994470"/>
                  <a:gd name="connsiteY991" fmla="*/ 637113 h 733536"/>
                  <a:gd name="connsiteX992" fmla="*/ 827685 w 994470"/>
                  <a:gd name="connsiteY992" fmla="*/ 637799 h 733536"/>
                  <a:gd name="connsiteX993" fmla="*/ 835366 w 994470"/>
                  <a:gd name="connsiteY993" fmla="*/ 580603 h 733536"/>
                  <a:gd name="connsiteX994" fmla="*/ 830016 w 994470"/>
                  <a:gd name="connsiteY994" fmla="*/ 567573 h 733536"/>
                  <a:gd name="connsiteX995" fmla="*/ 819318 w 994470"/>
                  <a:gd name="connsiteY995" fmla="*/ 541375 h 733536"/>
                  <a:gd name="connsiteX996" fmla="*/ 815889 w 994470"/>
                  <a:gd name="connsiteY996" fmla="*/ 532186 h 733536"/>
                  <a:gd name="connsiteX997" fmla="*/ 795863 w 994470"/>
                  <a:gd name="connsiteY997" fmla="*/ 476636 h 733536"/>
                  <a:gd name="connsiteX998" fmla="*/ 787634 w 994470"/>
                  <a:gd name="connsiteY998" fmla="*/ 452770 h 733536"/>
                  <a:gd name="connsiteX999" fmla="*/ 778033 w 994470"/>
                  <a:gd name="connsiteY999" fmla="*/ 423143 h 733536"/>
                  <a:gd name="connsiteX1000" fmla="*/ 768843 w 994470"/>
                  <a:gd name="connsiteY1000" fmla="*/ 390911 h 733536"/>
                  <a:gd name="connsiteX1001" fmla="*/ 761436 w 994470"/>
                  <a:gd name="connsiteY1001" fmla="*/ 360872 h 733536"/>
                  <a:gd name="connsiteX1002" fmla="*/ 758419 w 994470"/>
                  <a:gd name="connsiteY1002" fmla="*/ 343453 h 733536"/>
                  <a:gd name="connsiteX1003" fmla="*/ 756498 w 994470"/>
                  <a:gd name="connsiteY1003" fmla="*/ 327269 h 733536"/>
                  <a:gd name="connsiteX1004" fmla="*/ 755813 w 994470"/>
                  <a:gd name="connsiteY1004" fmla="*/ 315198 h 733536"/>
                  <a:gd name="connsiteX1005" fmla="*/ 757459 w 994470"/>
                  <a:gd name="connsiteY1005" fmla="*/ 303402 h 733536"/>
                  <a:gd name="connsiteX1006" fmla="*/ 761025 w 994470"/>
                  <a:gd name="connsiteY1006" fmla="*/ 296682 h 733536"/>
                  <a:gd name="connsiteX1007" fmla="*/ 769254 w 994470"/>
                  <a:gd name="connsiteY1007" fmla="*/ 289275 h 733536"/>
                  <a:gd name="connsiteX1008" fmla="*/ 769254 w 994470"/>
                  <a:gd name="connsiteY1008" fmla="*/ 289275 h 733536"/>
                  <a:gd name="connsiteX1009" fmla="*/ 769392 w 994470"/>
                  <a:gd name="connsiteY1009" fmla="*/ 289138 h 733536"/>
                  <a:gd name="connsiteX1010" fmla="*/ 769529 w 994470"/>
                  <a:gd name="connsiteY1010" fmla="*/ 289001 h 733536"/>
                  <a:gd name="connsiteX1011" fmla="*/ 769392 w 994470"/>
                  <a:gd name="connsiteY1011" fmla="*/ 289138 h 733536"/>
                  <a:gd name="connsiteX1012" fmla="*/ 770626 w 994470"/>
                  <a:gd name="connsiteY1012" fmla="*/ 288041 h 733536"/>
                  <a:gd name="connsiteX1013" fmla="*/ 776524 w 994470"/>
                  <a:gd name="connsiteY1013" fmla="*/ 287629 h 733536"/>
                  <a:gd name="connsiteX1014" fmla="*/ 786948 w 994470"/>
                  <a:gd name="connsiteY1014" fmla="*/ 295721 h 733536"/>
                  <a:gd name="connsiteX1015" fmla="*/ 793532 w 994470"/>
                  <a:gd name="connsiteY1015" fmla="*/ 302854 h 733536"/>
                  <a:gd name="connsiteX1016" fmla="*/ 798469 w 994470"/>
                  <a:gd name="connsiteY1016" fmla="*/ 311495 h 733536"/>
                  <a:gd name="connsiteX1017" fmla="*/ 804642 w 994470"/>
                  <a:gd name="connsiteY1017" fmla="*/ 325897 h 733536"/>
                  <a:gd name="connsiteX1018" fmla="*/ 810265 w 994470"/>
                  <a:gd name="connsiteY1018" fmla="*/ 339476 h 733536"/>
                  <a:gd name="connsiteX1019" fmla="*/ 815477 w 994470"/>
                  <a:gd name="connsiteY1019" fmla="*/ 353466 h 733536"/>
                  <a:gd name="connsiteX1020" fmla="*/ 825079 w 994470"/>
                  <a:gd name="connsiteY1020" fmla="*/ 382955 h 733536"/>
                  <a:gd name="connsiteX1021" fmla="*/ 833171 w 994470"/>
                  <a:gd name="connsiteY1021" fmla="*/ 412445 h 733536"/>
                  <a:gd name="connsiteX1022" fmla="*/ 839480 w 994470"/>
                  <a:gd name="connsiteY1022" fmla="*/ 444266 h 733536"/>
                  <a:gd name="connsiteX1023" fmla="*/ 845927 w 994470"/>
                  <a:gd name="connsiteY1023" fmla="*/ 508183 h 733536"/>
                  <a:gd name="connsiteX1024" fmla="*/ 845241 w 994470"/>
                  <a:gd name="connsiteY1024" fmla="*/ 573334 h 733536"/>
                  <a:gd name="connsiteX1025" fmla="*/ 844830 w 994470"/>
                  <a:gd name="connsiteY1025" fmla="*/ 578820 h 733536"/>
                  <a:gd name="connsiteX1026" fmla="*/ 850179 w 994470"/>
                  <a:gd name="connsiteY1026" fmla="*/ 592124 h 733536"/>
                  <a:gd name="connsiteX1027" fmla="*/ 855117 w 994470"/>
                  <a:gd name="connsiteY1027" fmla="*/ 602960 h 733536"/>
                  <a:gd name="connsiteX1028" fmla="*/ 867187 w 994470"/>
                  <a:gd name="connsiteY1028" fmla="*/ 628472 h 733536"/>
                  <a:gd name="connsiteX1029" fmla="*/ 867049 w 994470"/>
                  <a:gd name="connsiteY1029" fmla="*/ 628198 h 733536"/>
                  <a:gd name="connsiteX1030" fmla="*/ 880080 w 994470"/>
                  <a:gd name="connsiteY1030" fmla="*/ 652749 h 733536"/>
                  <a:gd name="connsiteX1031" fmla="*/ 896127 w 994470"/>
                  <a:gd name="connsiteY1031" fmla="*/ 678672 h 733536"/>
                  <a:gd name="connsiteX1032" fmla="*/ 895853 w 994470"/>
                  <a:gd name="connsiteY1032" fmla="*/ 678261 h 733536"/>
                  <a:gd name="connsiteX1033" fmla="*/ 907512 w 994470"/>
                  <a:gd name="connsiteY1033" fmla="*/ 693760 h 733536"/>
                  <a:gd name="connsiteX1034" fmla="*/ 907100 w 994470"/>
                  <a:gd name="connsiteY1034" fmla="*/ 693349 h 733536"/>
                  <a:gd name="connsiteX1035" fmla="*/ 918347 w 994470"/>
                  <a:gd name="connsiteY1035" fmla="*/ 705007 h 733536"/>
                  <a:gd name="connsiteX1036" fmla="*/ 923559 w 994470"/>
                  <a:gd name="connsiteY1036" fmla="*/ 708985 h 733536"/>
                  <a:gd name="connsiteX1037" fmla="*/ 923011 w 994470"/>
                  <a:gd name="connsiteY1037" fmla="*/ 708573 h 733536"/>
                  <a:gd name="connsiteX1038" fmla="*/ 926302 w 994470"/>
                  <a:gd name="connsiteY1038" fmla="*/ 710494 h 733536"/>
                  <a:gd name="connsiteX1039" fmla="*/ 926302 w 994470"/>
                  <a:gd name="connsiteY1039" fmla="*/ 710494 h 733536"/>
                  <a:gd name="connsiteX1040" fmla="*/ 926302 w 994470"/>
                  <a:gd name="connsiteY1040" fmla="*/ 710494 h 733536"/>
                  <a:gd name="connsiteX1041" fmla="*/ 926714 w 994470"/>
                  <a:gd name="connsiteY1041" fmla="*/ 710768 h 733536"/>
                  <a:gd name="connsiteX1042" fmla="*/ 926440 w 994470"/>
                  <a:gd name="connsiteY1042" fmla="*/ 710630 h 733536"/>
                  <a:gd name="connsiteX1043" fmla="*/ 932338 w 994470"/>
                  <a:gd name="connsiteY1043" fmla="*/ 713099 h 733536"/>
                  <a:gd name="connsiteX1044" fmla="*/ 932063 w 994470"/>
                  <a:gd name="connsiteY1044" fmla="*/ 712962 h 733536"/>
                  <a:gd name="connsiteX1045" fmla="*/ 935767 w 994470"/>
                  <a:gd name="connsiteY1045" fmla="*/ 714059 h 733536"/>
                  <a:gd name="connsiteX1046" fmla="*/ 935355 w 994470"/>
                  <a:gd name="connsiteY1046" fmla="*/ 714059 h 733536"/>
                  <a:gd name="connsiteX1047" fmla="*/ 939196 w 994470"/>
                  <a:gd name="connsiteY1047" fmla="*/ 714471 h 733536"/>
                  <a:gd name="connsiteX1048" fmla="*/ 939058 w 994470"/>
                  <a:gd name="connsiteY1048" fmla="*/ 714471 h 733536"/>
                  <a:gd name="connsiteX1049" fmla="*/ 940567 w 994470"/>
                  <a:gd name="connsiteY1049" fmla="*/ 714471 h 733536"/>
                  <a:gd name="connsiteX1050" fmla="*/ 942350 w 994470"/>
                  <a:gd name="connsiteY1050" fmla="*/ 714197 h 733536"/>
                  <a:gd name="connsiteX1051" fmla="*/ 941802 w 994470"/>
                  <a:gd name="connsiteY1051" fmla="*/ 714334 h 733536"/>
                  <a:gd name="connsiteX1052" fmla="*/ 945779 w 994470"/>
                  <a:gd name="connsiteY1052" fmla="*/ 713237 h 733536"/>
                  <a:gd name="connsiteX1053" fmla="*/ 945231 w 994470"/>
                  <a:gd name="connsiteY1053" fmla="*/ 713374 h 733536"/>
                  <a:gd name="connsiteX1054" fmla="*/ 948660 w 994470"/>
                  <a:gd name="connsiteY1054" fmla="*/ 711865 h 733536"/>
                  <a:gd name="connsiteX1055" fmla="*/ 948660 w 994470"/>
                  <a:gd name="connsiteY1055" fmla="*/ 711865 h 733536"/>
                  <a:gd name="connsiteX1056" fmla="*/ 952363 w 994470"/>
                  <a:gd name="connsiteY1056" fmla="*/ 709533 h 733536"/>
                  <a:gd name="connsiteX1057" fmla="*/ 951952 w 994470"/>
                  <a:gd name="connsiteY1057" fmla="*/ 709808 h 733536"/>
                  <a:gd name="connsiteX1058" fmla="*/ 956752 w 994470"/>
                  <a:gd name="connsiteY1058" fmla="*/ 706104 h 733536"/>
                  <a:gd name="connsiteX1059" fmla="*/ 956615 w 994470"/>
                  <a:gd name="connsiteY1059" fmla="*/ 706241 h 733536"/>
                  <a:gd name="connsiteX1060" fmla="*/ 958947 w 994470"/>
                  <a:gd name="connsiteY1060" fmla="*/ 703772 h 733536"/>
                  <a:gd name="connsiteX1061" fmla="*/ 958947 w 994470"/>
                  <a:gd name="connsiteY1061" fmla="*/ 703772 h 733536"/>
                  <a:gd name="connsiteX1062" fmla="*/ 958947 w 994470"/>
                  <a:gd name="connsiteY1062" fmla="*/ 703772 h 733536"/>
                  <a:gd name="connsiteX1063" fmla="*/ 959084 w 994470"/>
                  <a:gd name="connsiteY1063" fmla="*/ 703636 h 733536"/>
                  <a:gd name="connsiteX1064" fmla="*/ 958947 w 994470"/>
                  <a:gd name="connsiteY1064" fmla="*/ 703772 h 733536"/>
                  <a:gd name="connsiteX1065" fmla="*/ 962376 w 994470"/>
                  <a:gd name="connsiteY1065" fmla="*/ 699246 h 733536"/>
                  <a:gd name="connsiteX1066" fmla="*/ 966216 w 994470"/>
                  <a:gd name="connsiteY1066" fmla="*/ 692525 h 733536"/>
                  <a:gd name="connsiteX1067" fmla="*/ 966216 w 994470"/>
                  <a:gd name="connsiteY1067" fmla="*/ 692663 h 733536"/>
                  <a:gd name="connsiteX1068" fmla="*/ 966353 w 994470"/>
                  <a:gd name="connsiteY1068" fmla="*/ 692251 h 733536"/>
                  <a:gd name="connsiteX1069" fmla="*/ 966490 w 994470"/>
                  <a:gd name="connsiteY1069" fmla="*/ 692114 h 733536"/>
                  <a:gd name="connsiteX1070" fmla="*/ 966490 w 994470"/>
                  <a:gd name="connsiteY1070" fmla="*/ 692114 h 733536"/>
                  <a:gd name="connsiteX1071" fmla="*/ 973074 w 994470"/>
                  <a:gd name="connsiteY1071" fmla="*/ 676752 h 733536"/>
                  <a:gd name="connsiteX1072" fmla="*/ 979246 w 994470"/>
                  <a:gd name="connsiteY1072" fmla="*/ 653298 h 733536"/>
                  <a:gd name="connsiteX1073" fmla="*/ 979109 w 994470"/>
                  <a:gd name="connsiteY1073" fmla="*/ 653709 h 733536"/>
                  <a:gd name="connsiteX1074" fmla="*/ 982401 w 994470"/>
                  <a:gd name="connsiteY1074" fmla="*/ 633958 h 733536"/>
                  <a:gd name="connsiteX1075" fmla="*/ 984733 w 994470"/>
                  <a:gd name="connsiteY1075" fmla="*/ 610778 h 733536"/>
                  <a:gd name="connsiteX1076" fmla="*/ 984733 w 994470"/>
                  <a:gd name="connsiteY1076" fmla="*/ 610915 h 733536"/>
                  <a:gd name="connsiteX1077" fmla="*/ 985556 w 994470"/>
                  <a:gd name="connsiteY1077" fmla="*/ 582797 h 733536"/>
                  <a:gd name="connsiteX1078" fmla="*/ 984321 w 994470"/>
                  <a:gd name="connsiteY1078" fmla="*/ 551388 h 733536"/>
                  <a:gd name="connsiteX1079" fmla="*/ 984321 w 994470"/>
                  <a:gd name="connsiteY1079" fmla="*/ 551388 h 733536"/>
                  <a:gd name="connsiteX1080" fmla="*/ 974583 w 994470"/>
                  <a:gd name="connsiteY1080" fmla="*/ 479653 h 733536"/>
                  <a:gd name="connsiteX1081" fmla="*/ 974720 w 994470"/>
                  <a:gd name="connsiteY1081" fmla="*/ 480202 h 733536"/>
                  <a:gd name="connsiteX1082" fmla="*/ 965119 w 994470"/>
                  <a:gd name="connsiteY1082" fmla="*/ 440151 h 733536"/>
                  <a:gd name="connsiteX1083" fmla="*/ 951952 w 994470"/>
                  <a:gd name="connsiteY1083" fmla="*/ 398180 h 733536"/>
                  <a:gd name="connsiteX1084" fmla="*/ 943996 w 994470"/>
                  <a:gd name="connsiteY1084" fmla="*/ 376646 h 733536"/>
                  <a:gd name="connsiteX1085" fmla="*/ 940156 w 994470"/>
                  <a:gd name="connsiteY1085" fmla="*/ 366359 h 733536"/>
                  <a:gd name="connsiteX1086" fmla="*/ 937413 w 994470"/>
                  <a:gd name="connsiteY1086" fmla="*/ 359227 h 733536"/>
                  <a:gd name="connsiteX1087" fmla="*/ 932063 w 994470"/>
                  <a:gd name="connsiteY1087" fmla="*/ 346882 h 733536"/>
                  <a:gd name="connsiteX1088" fmla="*/ 925068 w 994470"/>
                  <a:gd name="connsiteY1088" fmla="*/ 334949 h 733536"/>
                  <a:gd name="connsiteX1089" fmla="*/ 923285 w 994470"/>
                  <a:gd name="connsiteY1089" fmla="*/ 332755 h 733536"/>
                  <a:gd name="connsiteX1090" fmla="*/ 923559 w 994470"/>
                  <a:gd name="connsiteY1090" fmla="*/ 333029 h 733536"/>
                  <a:gd name="connsiteX1091" fmla="*/ 922736 w 994470"/>
                  <a:gd name="connsiteY1091" fmla="*/ 332206 h 733536"/>
                  <a:gd name="connsiteX1092" fmla="*/ 922188 w 994470"/>
                  <a:gd name="connsiteY1092" fmla="*/ 331795 h 733536"/>
                  <a:gd name="connsiteX1093" fmla="*/ 921913 w 994470"/>
                  <a:gd name="connsiteY1093" fmla="*/ 331657 h 733536"/>
                  <a:gd name="connsiteX1094" fmla="*/ 921776 w 994470"/>
                  <a:gd name="connsiteY1094" fmla="*/ 331657 h 733536"/>
                  <a:gd name="connsiteX1095" fmla="*/ 920816 w 994470"/>
                  <a:gd name="connsiteY1095" fmla="*/ 331795 h 733536"/>
                  <a:gd name="connsiteX1096" fmla="*/ 919582 w 994470"/>
                  <a:gd name="connsiteY1096" fmla="*/ 332206 h 733536"/>
                  <a:gd name="connsiteX1097" fmla="*/ 918347 w 994470"/>
                  <a:gd name="connsiteY1097" fmla="*/ 332755 h 733536"/>
                  <a:gd name="connsiteX1098" fmla="*/ 917250 w 994470"/>
                  <a:gd name="connsiteY1098" fmla="*/ 333440 h 733536"/>
                  <a:gd name="connsiteX1099" fmla="*/ 916564 w 994470"/>
                  <a:gd name="connsiteY1099" fmla="*/ 334127 h 733536"/>
                  <a:gd name="connsiteX1100" fmla="*/ 916015 w 994470"/>
                  <a:gd name="connsiteY1100" fmla="*/ 334812 h 733536"/>
                  <a:gd name="connsiteX1101" fmla="*/ 915467 w 994470"/>
                  <a:gd name="connsiteY1101" fmla="*/ 335909 h 733536"/>
                  <a:gd name="connsiteX1102" fmla="*/ 914918 w 994470"/>
                  <a:gd name="connsiteY1102" fmla="*/ 337418 h 733536"/>
                  <a:gd name="connsiteX1103" fmla="*/ 915055 w 994470"/>
                  <a:gd name="connsiteY1103" fmla="*/ 336869 h 733536"/>
                  <a:gd name="connsiteX1104" fmla="*/ 914095 w 994470"/>
                  <a:gd name="connsiteY1104" fmla="*/ 340162 h 733536"/>
                  <a:gd name="connsiteX1105" fmla="*/ 914095 w 994470"/>
                  <a:gd name="connsiteY1105" fmla="*/ 340024 h 733536"/>
                  <a:gd name="connsiteX1106" fmla="*/ 911764 w 994470"/>
                  <a:gd name="connsiteY1106" fmla="*/ 354837 h 733536"/>
                  <a:gd name="connsiteX1107" fmla="*/ 911215 w 994470"/>
                  <a:gd name="connsiteY1107" fmla="*/ 383367 h 733536"/>
                  <a:gd name="connsiteX1108" fmla="*/ 911352 w 994470"/>
                  <a:gd name="connsiteY1108" fmla="*/ 402295 h 733536"/>
                  <a:gd name="connsiteX1109" fmla="*/ 912312 w 994470"/>
                  <a:gd name="connsiteY1109" fmla="*/ 444266 h 733536"/>
                  <a:gd name="connsiteX1110" fmla="*/ 908060 w 994470"/>
                  <a:gd name="connsiteY1110" fmla="*/ 448518 h 733536"/>
                  <a:gd name="connsiteX1111" fmla="*/ 903671 w 994470"/>
                  <a:gd name="connsiteY1111" fmla="*/ 444266 h 733536"/>
                  <a:gd name="connsiteX1112" fmla="*/ 902574 w 994470"/>
                  <a:gd name="connsiteY1112" fmla="*/ 395849 h 733536"/>
                  <a:gd name="connsiteX1113" fmla="*/ 902437 w 994470"/>
                  <a:gd name="connsiteY1113" fmla="*/ 371982 h 733536"/>
                  <a:gd name="connsiteX1114" fmla="*/ 902848 w 994470"/>
                  <a:gd name="connsiteY1114" fmla="*/ 354701 h 733536"/>
                  <a:gd name="connsiteX1115" fmla="*/ 904494 w 994470"/>
                  <a:gd name="connsiteY1115" fmla="*/ 342905 h 733536"/>
                  <a:gd name="connsiteX1116" fmla="*/ 905317 w 994470"/>
                  <a:gd name="connsiteY1116" fmla="*/ 338378 h 733536"/>
                  <a:gd name="connsiteX1117" fmla="*/ 907237 w 994470"/>
                  <a:gd name="connsiteY1117" fmla="*/ 332343 h 733536"/>
                  <a:gd name="connsiteX1118" fmla="*/ 916701 w 994470"/>
                  <a:gd name="connsiteY1118" fmla="*/ 323976 h 733536"/>
                  <a:gd name="connsiteX1119" fmla="*/ 920816 w 994470"/>
                  <a:gd name="connsiteY1119" fmla="*/ 323017 h 733536"/>
                  <a:gd name="connsiteX1120" fmla="*/ 923559 w 994470"/>
                  <a:gd name="connsiteY1120" fmla="*/ 323153 h 733536"/>
                  <a:gd name="connsiteX1121" fmla="*/ 926028 w 994470"/>
                  <a:gd name="connsiteY1121" fmla="*/ 323976 h 733536"/>
                  <a:gd name="connsiteX1122" fmla="*/ 928771 w 994470"/>
                  <a:gd name="connsiteY1122" fmla="*/ 325760 h 733536"/>
                  <a:gd name="connsiteX1123" fmla="*/ 931515 w 994470"/>
                  <a:gd name="connsiteY1123" fmla="*/ 328640 h 733536"/>
                  <a:gd name="connsiteX1124" fmla="*/ 933984 w 994470"/>
                  <a:gd name="connsiteY1124" fmla="*/ 332206 h 733536"/>
                  <a:gd name="connsiteX1125" fmla="*/ 936864 w 994470"/>
                  <a:gd name="connsiteY1125" fmla="*/ 337144 h 733536"/>
                  <a:gd name="connsiteX1126" fmla="*/ 940018 w 994470"/>
                  <a:gd name="connsiteY1126" fmla="*/ 342630 h 733536"/>
                  <a:gd name="connsiteX1127" fmla="*/ 944956 w 994470"/>
                  <a:gd name="connsiteY1127" fmla="*/ 353740 h 733536"/>
                  <a:gd name="connsiteX1128" fmla="*/ 948523 w 994470"/>
                  <a:gd name="connsiteY1128" fmla="*/ 362930 h 733536"/>
                  <a:gd name="connsiteX1129" fmla="*/ 958124 w 994470"/>
                  <a:gd name="connsiteY1129" fmla="*/ 388991 h 733536"/>
                  <a:gd name="connsiteX1130" fmla="*/ 971017 w 994470"/>
                  <a:gd name="connsiteY1130" fmla="*/ 428081 h 733536"/>
                  <a:gd name="connsiteX1131" fmla="*/ 978972 w 994470"/>
                  <a:gd name="connsiteY1131" fmla="*/ 457982 h 733536"/>
                  <a:gd name="connsiteX1132" fmla="*/ 985556 w 994470"/>
                  <a:gd name="connsiteY1132" fmla="*/ 488843 h 733536"/>
                  <a:gd name="connsiteX1133" fmla="*/ 993374 w 994470"/>
                  <a:gd name="connsiteY1133" fmla="*/ 551662 h 733536"/>
                  <a:gd name="connsiteX1134" fmla="*/ 994471 w 994470"/>
                  <a:gd name="connsiteY1134" fmla="*/ 583072 h 733536"/>
                  <a:gd name="connsiteX1135" fmla="*/ 993374 w 994470"/>
                  <a:gd name="connsiteY1135" fmla="*/ 614893 h 733536"/>
                  <a:gd name="connsiteX1136" fmla="*/ 989671 w 994470"/>
                  <a:gd name="connsiteY1136" fmla="*/ 645754 h 733536"/>
                  <a:gd name="connsiteX1137" fmla="*/ 983087 w 994470"/>
                  <a:gd name="connsiteY1137" fmla="*/ 674969 h 733536"/>
                  <a:gd name="connsiteX1138" fmla="*/ 978835 w 994470"/>
                  <a:gd name="connsiteY1138" fmla="*/ 686902 h 733536"/>
                  <a:gd name="connsiteX1139" fmla="*/ 974171 w 994470"/>
                  <a:gd name="connsiteY1139" fmla="*/ 696914 h 733536"/>
                  <a:gd name="connsiteX1140" fmla="*/ 960730 w 994470"/>
                  <a:gd name="connsiteY1140" fmla="*/ 714746 h 733536"/>
                  <a:gd name="connsiteX1141" fmla="*/ 952637 w 994470"/>
                  <a:gd name="connsiteY1141" fmla="*/ 720232 h 733536"/>
                  <a:gd name="connsiteX1142" fmla="*/ 943585 w 994470"/>
                  <a:gd name="connsiteY1142" fmla="*/ 723524 h 733536"/>
                  <a:gd name="connsiteX1143" fmla="*/ 938921 w 994470"/>
                  <a:gd name="connsiteY1143" fmla="*/ 723935 h 733536"/>
                  <a:gd name="connsiteX1144" fmla="*/ 933984 w 994470"/>
                  <a:gd name="connsiteY1144" fmla="*/ 723386 h 733536"/>
                  <a:gd name="connsiteX1145" fmla="*/ 922325 w 994470"/>
                  <a:gd name="connsiteY1145" fmla="*/ 719272 h 733536"/>
                  <a:gd name="connsiteX1146" fmla="*/ 904631 w 994470"/>
                  <a:gd name="connsiteY1146" fmla="*/ 705418 h 733536"/>
                  <a:gd name="connsiteX1147" fmla="*/ 896265 w 994470"/>
                  <a:gd name="connsiteY1147" fmla="*/ 695954 h 733536"/>
                  <a:gd name="connsiteX1148" fmla="*/ 887349 w 994470"/>
                  <a:gd name="connsiteY1148" fmla="*/ 683610 h 733536"/>
                  <a:gd name="connsiteX1149" fmla="*/ 871301 w 994470"/>
                  <a:gd name="connsiteY1149" fmla="*/ 657687 h 733536"/>
                  <a:gd name="connsiteX1150" fmla="*/ 856625 w 994470"/>
                  <a:gd name="connsiteY1150" fmla="*/ 629843 h 733536"/>
                  <a:gd name="connsiteX1151" fmla="*/ 843595 w 994470"/>
                  <a:gd name="connsiteY1151" fmla="*/ 602000 h 733536"/>
                  <a:gd name="connsiteX1152" fmla="*/ 842361 w 994470"/>
                  <a:gd name="connsiteY1152" fmla="*/ 599119 h 733536"/>
                  <a:gd name="connsiteX1153" fmla="*/ 836737 w 994470"/>
                  <a:gd name="connsiteY1153" fmla="*/ 636290 h 733536"/>
                  <a:gd name="connsiteX1154" fmla="*/ 830565 w 994470"/>
                  <a:gd name="connsiteY1154" fmla="*/ 663859 h 733536"/>
                  <a:gd name="connsiteX1155" fmla="*/ 826176 w 994470"/>
                  <a:gd name="connsiteY1155" fmla="*/ 678124 h 733536"/>
                  <a:gd name="connsiteX1156" fmla="*/ 820689 w 994470"/>
                  <a:gd name="connsiteY1156" fmla="*/ 691840 h 733536"/>
                  <a:gd name="connsiteX1157" fmla="*/ 809305 w 994470"/>
                  <a:gd name="connsiteY1157" fmla="*/ 712551 h 733536"/>
                  <a:gd name="connsiteX1158" fmla="*/ 791886 w 994470"/>
                  <a:gd name="connsiteY1158" fmla="*/ 728462 h 733536"/>
                  <a:gd name="connsiteX1159" fmla="*/ 782970 w 994470"/>
                  <a:gd name="connsiteY1159" fmla="*/ 732439 h 733536"/>
                  <a:gd name="connsiteX1160" fmla="*/ 775015 w 994470"/>
                  <a:gd name="connsiteY1160" fmla="*/ 733536 h 733536"/>
                  <a:gd name="connsiteX1161" fmla="*/ 773643 w 994470"/>
                  <a:gd name="connsiteY1161" fmla="*/ 733399 h 733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</a:cxnLst>
                <a:rect l="l" t="t" r="r" b="b"/>
                <a:pathLst>
                  <a:path w="994470" h="733536">
                    <a:moveTo>
                      <a:pt x="284531" y="62687"/>
                    </a:moveTo>
                    <a:cubicBezTo>
                      <a:pt x="285628" y="63647"/>
                      <a:pt x="286040" y="64058"/>
                      <a:pt x="286863" y="65293"/>
                    </a:cubicBezTo>
                    <a:cubicBezTo>
                      <a:pt x="287274" y="65842"/>
                      <a:pt x="287548" y="66527"/>
                      <a:pt x="287823" y="67213"/>
                    </a:cubicBezTo>
                    <a:cubicBezTo>
                      <a:pt x="288234" y="68036"/>
                      <a:pt x="288371" y="68859"/>
                      <a:pt x="288234" y="69682"/>
                    </a:cubicBezTo>
                    <a:cubicBezTo>
                      <a:pt x="293446" y="63510"/>
                      <a:pt x="298795" y="57337"/>
                      <a:pt x="303870" y="51028"/>
                    </a:cubicBezTo>
                    <a:cubicBezTo>
                      <a:pt x="307985" y="45953"/>
                      <a:pt x="312237" y="40878"/>
                      <a:pt x="316352" y="35666"/>
                    </a:cubicBezTo>
                    <a:cubicBezTo>
                      <a:pt x="317724" y="34020"/>
                      <a:pt x="318958" y="32374"/>
                      <a:pt x="320330" y="30866"/>
                    </a:cubicBezTo>
                    <a:cubicBezTo>
                      <a:pt x="323622" y="26888"/>
                      <a:pt x="326776" y="22910"/>
                      <a:pt x="329794" y="18795"/>
                    </a:cubicBezTo>
                    <a:cubicBezTo>
                      <a:pt x="329656" y="18933"/>
                      <a:pt x="329656" y="18933"/>
                      <a:pt x="329519" y="19070"/>
                    </a:cubicBezTo>
                    <a:cubicBezTo>
                      <a:pt x="330617" y="17424"/>
                      <a:pt x="331577" y="15778"/>
                      <a:pt x="332537" y="13995"/>
                    </a:cubicBezTo>
                    <a:cubicBezTo>
                      <a:pt x="332537" y="13995"/>
                      <a:pt x="332537" y="13995"/>
                      <a:pt x="332537" y="14132"/>
                    </a:cubicBezTo>
                    <a:cubicBezTo>
                      <a:pt x="332811" y="13583"/>
                      <a:pt x="332948" y="13035"/>
                      <a:pt x="333223" y="12486"/>
                    </a:cubicBezTo>
                    <a:cubicBezTo>
                      <a:pt x="333634" y="11114"/>
                      <a:pt x="334046" y="9743"/>
                      <a:pt x="334457" y="8371"/>
                    </a:cubicBezTo>
                    <a:cubicBezTo>
                      <a:pt x="334320" y="8371"/>
                      <a:pt x="334320" y="8371"/>
                      <a:pt x="334183" y="8371"/>
                    </a:cubicBezTo>
                    <a:cubicBezTo>
                      <a:pt x="334183" y="8371"/>
                      <a:pt x="334183" y="8371"/>
                      <a:pt x="334183" y="8371"/>
                    </a:cubicBezTo>
                    <a:cubicBezTo>
                      <a:pt x="333771" y="8371"/>
                      <a:pt x="333360" y="8371"/>
                      <a:pt x="332948" y="8508"/>
                    </a:cubicBezTo>
                    <a:cubicBezTo>
                      <a:pt x="332537" y="8646"/>
                      <a:pt x="332125" y="8783"/>
                      <a:pt x="331577" y="8920"/>
                    </a:cubicBezTo>
                    <a:cubicBezTo>
                      <a:pt x="331302" y="9057"/>
                      <a:pt x="330891" y="9194"/>
                      <a:pt x="330617" y="9331"/>
                    </a:cubicBezTo>
                    <a:lnTo>
                      <a:pt x="330617" y="9331"/>
                    </a:lnTo>
                    <a:cubicBezTo>
                      <a:pt x="329382" y="9880"/>
                      <a:pt x="328285" y="10566"/>
                      <a:pt x="327188" y="11252"/>
                    </a:cubicBezTo>
                    <a:cubicBezTo>
                      <a:pt x="327188" y="11252"/>
                      <a:pt x="327325" y="11114"/>
                      <a:pt x="327325" y="11114"/>
                    </a:cubicBezTo>
                    <a:cubicBezTo>
                      <a:pt x="325267" y="12623"/>
                      <a:pt x="323210" y="14132"/>
                      <a:pt x="321290" y="15778"/>
                    </a:cubicBezTo>
                    <a:cubicBezTo>
                      <a:pt x="321290" y="15778"/>
                      <a:pt x="321290" y="15778"/>
                      <a:pt x="321427" y="15641"/>
                    </a:cubicBezTo>
                    <a:cubicBezTo>
                      <a:pt x="321427" y="15641"/>
                      <a:pt x="321290" y="15778"/>
                      <a:pt x="321290" y="15778"/>
                    </a:cubicBezTo>
                    <a:cubicBezTo>
                      <a:pt x="321153" y="15915"/>
                      <a:pt x="321153" y="15915"/>
                      <a:pt x="321015" y="16052"/>
                    </a:cubicBezTo>
                    <a:cubicBezTo>
                      <a:pt x="321015" y="16052"/>
                      <a:pt x="321153" y="16052"/>
                      <a:pt x="321153" y="15915"/>
                    </a:cubicBezTo>
                    <a:cubicBezTo>
                      <a:pt x="318546" y="18247"/>
                      <a:pt x="316215" y="20716"/>
                      <a:pt x="313609" y="23047"/>
                    </a:cubicBezTo>
                    <a:cubicBezTo>
                      <a:pt x="310866" y="25791"/>
                      <a:pt x="307985" y="28397"/>
                      <a:pt x="305105" y="31140"/>
                    </a:cubicBezTo>
                    <a:cubicBezTo>
                      <a:pt x="298521" y="37586"/>
                      <a:pt x="292212" y="44444"/>
                      <a:pt x="286177" y="51440"/>
                    </a:cubicBezTo>
                    <a:cubicBezTo>
                      <a:pt x="286314" y="51302"/>
                      <a:pt x="286314" y="51165"/>
                      <a:pt x="286451" y="51165"/>
                    </a:cubicBezTo>
                    <a:cubicBezTo>
                      <a:pt x="284119" y="53908"/>
                      <a:pt x="281788" y="56514"/>
                      <a:pt x="279456" y="59258"/>
                    </a:cubicBezTo>
                    <a:cubicBezTo>
                      <a:pt x="281239" y="60218"/>
                      <a:pt x="283022" y="61315"/>
                      <a:pt x="284531" y="62687"/>
                    </a:cubicBezTo>
                    <a:close/>
                    <a:moveTo>
                      <a:pt x="202098" y="165694"/>
                    </a:moveTo>
                    <a:cubicBezTo>
                      <a:pt x="203606" y="164048"/>
                      <a:pt x="205252" y="162539"/>
                      <a:pt x="206761" y="160893"/>
                    </a:cubicBezTo>
                    <a:cubicBezTo>
                      <a:pt x="209367" y="158150"/>
                      <a:pt x="212110" y="155544"/>
                      <a:pt x="214579" y="152664"/>
                    </a:cubicBezTo>
                    <a:cubicBezTo>
                      <a:pt x="225826" y="140319"/>
                      <a:pt x="237073" y="127975"/>
                      <a:pt x="248321" y="115630"/>
                    </a:cubicBezTo>
                    <a:cubicBezTo>
                      <a:pt x="260528" y="101640"/>
                      <a:pt x="272735" y="87924"/>
                      <a:pt x="284668" y="73797"/>
                    </a:cubicBezTo>
                    <a:cubicBezTo>
                      <a:pt x="285079" y="73385"/>
                      <a:pt x="285354" y="72974"/>
                      <a:pt x="285765" y="72425"/>
                    </a:cubicBezTo>
                    <a:cubicBezTo>
                      <a:pt x="284119" y="72974"/>
                      <a:pt x="282199" y="72288"/>
                      <a:pt x="281376" y="70779"/>
                    </a:cubicBezTo>
                    <a:cubicBezTo>
                      <a:pt x="281102" y="70368"/>
                      <a:pt x="280965" y="69956"/>
                      <a:pt x="280690" y="69545"/>
                    </a:cubicBezTo>
                    <a:cubicBezTo>
                      <a:pt x="280690" y="69545"/>
                      <a:pt x="280827" y="69682"/>
                      <a:pt x="280827" y="69682"/>
                    </a:cubicBezTo>
                    <a:cubicBezTo>
                      <a:pt x="280827" y="69545"/>
                      <a:pt x="280690" y="69545"/>
                      <a:pt x="280690" y="69407"/>
                    </a:cubicBezTo>
                    <a:cubicBezTo>
                      <a:pt x="280690" y="69271"/>
                      <a:pt x="280553" y="69271"/>
                      <a:pt x="280553" y="69271"/>
                    </a:cubicBezTo>
                    <a:cubicBezTo>
                      <a:pt x="280553" y="69271"/>
                      <a:pt x="280553" y="69407"/>
                      <a:pt x="280690" y="69407"/>
                    </a:cubicBezTo>
                    <a:cubicBezTo>
                      <a:pt x="280553" y="69271"/>
                      <a:pt x="280416" y="69133"/>
                      <a:pt x="280279" y="68996"/>
                    </a:cubicBezTo>
                    <a:cubicBezTo>
                      <a:pt x="279867" y="68585"/>
                      <a:pt x="279456" y="68173"/>
                      <a:pt x="279045" y="67899"/>
                    </a:cubicBezTo>
                    <a:cubicBezTo>
                      <a:pt x="279182" y="68036"/>
                      <a:pt x="279319" y="68173"/>
                      <a:pt x="279319" y="68173"/>
                    </a:cubicBezTo>
                    <a:cubicBezTo>
                      <a:pt x="278907" y="67762"/>
                      <a:pt x="278496" y="67487"/>
                      <a:pt x="278084" y="67213"/>
                    </a:cubicBezTo>
                    <a:cubicBezTo>
                      <a:pt x="276850" y="66390"/>
                      <a:pt x="275616" y="65704"/>
                      <a:pt x="274381" y="65018"/>
                    </a:cubicBezTo>
                    <a:cubicBezTo>
                      <a:pt x="267386" y="73385"/>
                      <a:pt x="260391" y="81752"/>
                      <a:pt x="253670" y="90256"/>
                    </a:cubicBezTo>
                    <a:cubicBezTo>
                      <a:pt x="242971" y="103697"/>
                      <a:pt x="233096" y="117688"/>
                      <a:pt x="223357" y="131952"/>
                    </a:cubicBezTo>
                    <a:cubicBezTo>
                      <a:pt x="223495" y="131816"/>
                      <a:pt x="223495" y="131678"/>
                      <a:pt x="223632" y="131541"/>
                    </a:cubicBezTo>
                    <a:cubicBezTo>
                      <a:pt x="216362" y="142788"/>
                      <a:pt x="209093" y="154172"/>
                      <a:pt x="202098" y="165694"/>
                    </a:cubicBezTo>
                    <a:close/>
                    <a:moveTo>
                      <a:pt x="320878" y="191617"/>
                    </a:moveTo>
                    <a:cubicBezTo>
                      <a:pt x="316352" y="202864"/>
                      <a:pt x="312237" y="214248"/>
                      <a:pt x="308122" y="225770"/>
                    </a:cubicBezTo>
                    <a:cubicBezTo>
                      <a:pt x="314706" y="217266"/>
                      <a:pt x="321290" y="208899"/>
                      <a:pt x="327736" y="200396"/>
                    </a:cubicBezTo>
                    <a:cubicBezTo>
                      <a:pt x="330617" y="196692"/>
                      <a:pt x="333360" y="192715"/>
                      <a:pt x="336103" y="188737"/>
                    </a:cubicBezTo>
                    <a:cubicBezTo>
                      <a:pt x="342138" y="180233"/>
                      <a:pt x="348310" y="171729"/>
                      <a:pt x="354483" y="163088"/>
                    </a:cubicBezTo>
                    <a:cubicBezTo>
                      <a:pt x="355991" y="160893"/>
                      <a:pt x="357637" y="158699"/>
                      <a:pt x="359283" y="156504"/>
                    </a:cubicBezTo>
                    <a:cubicBezTo>
                      <a:pt x="359283" y="156504"/>
                      <a:pt x="359146" y="156641"/>
                      <a:pt x="359146" y="156641"/>
                    </a:cubicBezTo>
                    <a:cubicBezTo>
                      <a:pt x="364907" y="148000"/>
                      <a:pt x="370530" y="139359"/>
                      <a:pt x="376291" y="130718"/>
                    </a:cubicBezTo>
                    <a:cubicBezTo>
                      <a:pt x="378897" y="126740"/>
                      <a:pt x="381503" y="122763"/>
                      <a:pt x="384109" y="118648"/>
                    </a:cubicBezTo>
                    <a:cubicBezTo>
                      <a:pt x="387675" y="113024"/>
                      <a:pt x="391104" y="107401"/>
                      <a:pt x="394533" y="101640"/>
                    </a:cubicBezTo>
                    <a:cubicBezTo>
                      <a:pt x="396179" y="98897"/>
                      <a:pt x="397825" y="95879"/>
                      <a:pt x="399471" y="92999"/>
                    </a:cubicBezTo>
                    <a:cubicBezTo>
                      <a:pt x="401117" y="90256"/>
                      <a:pt x="402626" y="87513"/>
                      <a:pt x="403997" y="84769"/>
                    </a:cubicBezTo>
                    <a:cubicBezTo>
                      <a:pt x="403997" y="84769"/>
                      <a:pt x="403997" y="84907"/>
                      <a:pt x="403997" y="84907"/>
                    </a:cubicBezTo>
                    <a:cubicBezTo>
                      <a:pt x="403997" y="84769"/>
                      <a:pt x="404134" y="84769"/>
                      <a:pt x="404134" y="84632"/>
                    </a:cubicBezTo>
                    <a:cubicBezTo>
                      <a:pt x="404134" y="84495"/>
                      <a:pt x="404271" y="84495"/>
                      <a:pt x="404271" y="84358"/>
                    </a:cubicBezTo>
                    <a:cubicBezTo>
                      <a:pt x="404271" y="84358"/>
                      <a:pt x="404271" y="84495"/>
                      <a:pt x="404134" y="84495"/>
                    </a:cubicBezTo>
                    <a:cubicBezTo>
                      <a:pt x="405094" y="82438"/>
                      <a:pt x="405918" y="80381"/>
                      <a:pt x="406740" y="78186"/>
                    </a:cubicBezTo>
                    <a:cubicBezTo>
                      <a:pt x="406740" y="78460"/>
                      <a:pt x="406603" y="78597"/>
                      <a:pt x="406603" y="78734"/>
                    </a:cubicBezTo>
                    <a:cubicBezTo>
                      <a:pt x="407015" y="77500"/>
                      <a:pt x="407426" y="76265"/>
                      <a:pt x="407838" y="75031"/>
                    </a:cubicBezTo>
                    <a:cubicBezTo>
                      <a:pt x="407838" y="75168"/>
                      <a:pt x="407700" y="75168"/>
                      <a:pt x="407700" y="75305"/>
                    </a:cubicBezTo>
                    <a:cubicBezTo>
                      <a:pt x="408386" y="73523"/>
                      <a:pt x="408798" y="71739"/>
                      <a:pt x="409347" y="69819"/>
                    </a:cubicBezTo>
                    <a:cubicBezTo>
                      <a:pt x="409347" y="69956"/>
                      <a:pt x="409347" y="69956"/>
                      <a:pt x="409347" y="70094"/>
                    </a:cubicBezTo>
                    <a:cubicBezTo>
                      <a:pt x="409484" y="69682"/>
                      <a:pt x="409484" y="69271"/>
                      <a:pt x="409621" y="68859"/>
                    </a:cubicBezTo>
                    <a:cubicBezTo>
                      <a:pt x="409621" y="68585"/>
                      <a:pt x="409621" y="68173"/>
                      <a:pt x="409758" y="67899"/>
                    </a:cubicBezTo>
                    <a:cubicBezTo>
                      <a:pt x="409758" y="67624"/>
                      <a:pt x="409758" y="67350"/>
                      <a:pt x="409621" y="67076"/>
                    </a:cubicBezTo>
                    <a:cubicBezTo>
                      <a:pt x="409484" y="66939"/>
                      <a:pt x="409347" y="66939"/>
                      <a:pt x="409209" y="66801"/>
                    </a:cubicBezTo>
                    <a:cubicBezTo>
                      <a:pt x="408935" y="66665"/>
                      <a:pt x="408523" y="66527"/>
                      <a:pt x="408249" y="66253"/>
                    </a:cubicBezTo>
                    <a:cubicBezTo>
                      <a:pt x="407975" y="66116"/>
                      <a:pt x="407563" y="65978"/>
                      <a:pt x="407289" y="65978"/>
                    </a:cubicBezTo>
                    <a:cubicBezTo>
                      <a:pt x="406878" y="65842"/>
                      <a:pt x="406603" y="65842"/>
                      <a:pt x="406192" y="65704"/>
                    </a:cubicBezTo>
                    <a:cubicBezTo>
                      <a:pt x="405780" y="65704"/>
                      <a:pt x="405506" y="65567"/>
                      <a:pt x="405232" y="65567"/>
                    </a:cubicBezTo>
                    <a:cubicBezTo>
                      <a:pt x="405094" y="65567"/>
                      <a:pt x="404820" y="65567"/>
                      <a:pt x="404683" y="65567"/>
                    </a:cubicBezTo>
                    <a:cubicBezTo>
                      <a:pt x="404271" y="65704"/>
                      <a:pt x="403860" y="65704"/>
                      <a:pt x="403586" y="65842"/>
                    </a:cubicBezTo>
                    <a:cubicBezTo>
                      <a:pt x="402626" y="66116"/>
                      <a:pt x="401803" y="66527"/>
                      <a:pt x="400980" y="66939"/>
                    </a:cubicBezTo>
                    <a:cubicBezTo>
                      <a:pt x="400431" y="67350"/>
                      <a:pt x="399882" y="67624"/>
                      <a:pt x="399334" y="68036"/>
                    </a:cubicBezTo>
                    <a:cubicBezTo>
                      <a:pt x="399471" y="67899"/>
                      <a:pt x="399471" y="67899"/>
                      <a:pt x="399608" y="67762"/>
                    </a:cubicBezTo>
                    <a:cubicBezTo>
                      <a:pt x="397962" y="68859"/>
                      <a:pt x="396453" y="70094"/>
                      <a:pt x="394945" y="71328"/>
                    </a:cubicBezTo>
                    <a:cubicBezTo>
                      <a:pt x="392339" y="73797"/>
                      <a:pt x="389733" y="76403"/>
                      <a:pt x="387264" y="78872"/>
                    </a:cubicBezTo>
                    <a:cubicBezTo>
                      <a:pt x="384520" y="81615"/>
                      <a:pt x="381777" y="84495"/>
                      <a:pt x="379171" y="87375"/>
                    </a:cubicBezTo>
                    <a:cubicBezTo>
                      <a:pt x="379308" y="87239"/>
                      <a:pt x="379446" y="87101"/>
                      <a:pt x="379583" y="86964"/>
                    </a:cubicBezTo>
                    <a:cubicBezTo>
                      <a:pt x="373822" y="93685"/>
                      <a:pt x="368610" y="100680"/>
                      <a:pt x="363672" y="108087"/>
                    </a:cubicBezTo>
                    <a:cubicBezTo>
                      <a:pt x="363672" y="108087"/>
                      <a:pt x="363672" y="108087"/>
                      <a:pt x="363672" y="107949"/>
                    </a:cubicBezTo>
                    <a:cubicBezTo>
                      <a:pt x="359557" y="114122"/>
                      <a:pt x="355580" y="120431"/>
                      <a:pt x="351739" y="127015"/>
                    </a:cubicBezTo>
                    <a:cubicBezTo>
                      <a:pt x="347899" y="133598"/>
                      <a:pt x="344333" y="140456"/>
                      <a:pt x="340904" y="147177"/>
                    </a:cubicBezTo>
                    <a:cubicBezTo>
                      <a:pt x="341041" y="147040"/>
                      <a:pt x="341041" y="146903"/>
                      <a:pt x="341178" y="146766"/>
                    </a:cubicBezTo>
                    <a:cubicBezTo>
                      <a:pt x="333634" y="161442"/>
                      <a:pt x="326913" y="176393"/>
                      <a:pt x="320878" y="191617"/>
                    </a:cubicBezTo>
                    <a:close/>
                    <a:moveTo>
                      <a:pt x="21184" y="304225"/>
                    </a:moveTo>
                    <a:cubicBezTo>
                      <a:pt x="21184" y="304225"/>
                      <a:pt x="21046" y="304225"/>
                      <a:pt x="21046" y="304225"/>
                    </a:cubicBezTo>
                    <a:cubicBezTo>
                      <a:pt x="21732" y="304225"/>
                      <a:pt x="22418" y="304225"/>
                      <a:pt x="23104" y="304225"/>
                    </a:cubicBezTo>
                    <a:cubicBezTo>
                      <a:pt x="24750" y="304088"/>
                      <a:pt x="26533" y="303814"/>
                      <a:pt x="28179" y="303540"/>
                    </a:cubicBezTo>
                    <a:cubicBezTo>
                      <a:pt x="30236" y="302991"/>
                      <a:pt x="32431" y="302443"/>
                      <a:pt x="34488" y="301757"/>
                    </a:cubicBezTo>
                    <a:cubicBezTo>
                      <a:pt x="34214" y="301757"/>
                      <a:pt x="34077" y="301894"/>
                      <a:pt x="33940" y="301894"/>
                    </a:cubicBezTo>
                    <a:cubicBezTo>
                      <a:pt x="39426" y="299973"/>
                      <a:pt x="44912" y="297779"/>
                      <a:pt x="50124" y="295310"/>
                    </a:cubicBezTo>
                    <a:cubicBezTo>
                      <a:pt x="55474" y="292567"/>
                      <a:pt x="60548" y="289550"/>
                      <a:pt x="65486" y="286257"/>
                    </a:cubicBezTo>
                    <a:cubicBezTo>
                      <a:pt x="75362" y="279537"/>
                      <a:pt x="85100" y="272541"/>
                      <a:pt x="94564" y="265135"/>
                    </a:cubicBezTo>
                    <a:cubicBezTo>
                      <a:pt x="104303" y="257454"/>
                      <a:pt x="113629" y="249361"/>
                      <a:pt x="122956" y="241269"/>
                    </a:cubicBezTo>
                    <a:cubicBezTo>
                      <a:pt x="135164" y="230296"/>
                      <a:pt x="147371" y="219186"/>
                      <a:pt x="159441" y="207939"/>
                    </a:cubicBezTo>
                    <a:cubicBezTo>
                      <a:pt x="162047" y="205607"/>
                      <a:pt x="164516" y="203276"/>
                      <a:pt x="167122" y="200944"/>
                    </a:cubicBezTo>
                    <a:cubicBezTo>
                      <a:pt x="167945" y="200258"/>
                      <a:pt x="168768" y="199573"/>
                      <a:pt x="169454" y="198749"/>
                    </a:cubicBezTo>
                    <a:cubicBezTo>
                      <a:pt x="172197" y="196006"/>
                      <a:pt x="174940" y="193263"/>
                      <a:pt x="177546" y="190520"/>
                    </a:cubicBezTo>
                    <a:cubicBezTo>
                      <a:pt x="181661" y="183113"/>
                      <a:pt x="185776" y="175706"/>
                      <a:pt x="190028" y="168437"/>
                    </a:cubicBezTo>
                    <a:cubicBezTo>
                      <a:pt x="200452" y="150606"/>
                      <a:pt x="211836" y="133187"/>
                      <a:pt x="223906" y="116179"/>
                    </a:cubicBezTo>
                    <a:cubicBezTo>
                      <a:pt x="232822" y="103561"/>
                      <a:pt x="242148" y="91216"/>
                      <a:pt x="251750" y="79146"/>
                    </a:cubicBezTo>
                    <a:cubicBezTo>
                      <a:pt x="256550" y="73111"/>
                      <a:pt x="261488" y="67213"/>
                      <a:pt x="266426" y="61452"/>
                    </a:cubicBezTo>
                    <a:cubicBezTo>
                      <a:pt x="263545" y="60218"/>
                      <a:pt x="260528" y="59258"/>
                      <a:pt x="257647" y="58160"/>
                    </a:cubicBezTo>
                    <a:cubicBezTo>
                      <a:pt x="257785" y="58160"/>
                      <a:pt x="257922" y="58298"/>
                      <a:pt x="258059" y="58298"/>
                    </a:cubicBezTo>
                    <a:cubicBezTo>
                      <a:pt x="253670" y="56789"/>
                      <a:pt x="249144" y="55417"/>
                      <a:pt x="244617" y="54457"/>
                    </a:cubicBezTo>
                    <a:cubicBezTo>
                      <a:pt x="239817" y="53497"/>
                      <a:pt x="235153" y="52811"/>
                      <a:pt x="230490" y="52537"/>
                    </a:cubicBezTo>
                    <a:cubicBezTo>
                      <a:pt x="230627" y="52537"/>
                      <a:pt x="230764" y="52537"/>
                      <a:pt x="231038" y="52537"/>
                    </a:cubicBezTo>
                    <a:cubicBezTo>
                      <a:pt x="226101" y="52262"/>
                      <a:pt x="221026" y="52262"/>
                      <a:pt x="216088" y="52537"/>
                    </a:cubicBezTo>
                    <a:cubicBezTo>
                      <a:pt x="216088" y="52537"/>
                      <a:pt x="216088" y="52537"/>
                      <a:pt x="216088" y="52537"/>
                    </a:cubicBezTo>
                    <a:cubicBezTo>
                      <a:pt x="210739" y="52948"/>
                      <a:pt x="205390" y="53771"/>
                      <a:pt x="200177" y="54731"/>
                    </a:cubicBezTo>
                    <a:cubicBezTo>
                      <a:pt x="200177" y="54731"/>
                      <a:pt x="200315" y="54731"/>
                      <a:pt x="200315" y="54731"/>
                    </a:cubicBezTo>
                    <a:cubicBezTo>
                      <a:pt x="200177" y="54731"/>
                      <a:pt x="200040" y="54731"/>
                      <a:pt x="199903" y="54869"/>
                    </a:cubicBezTo>
                    <a:cubicBezTo>
                      <a:pt x="199903" y="54869"/>
                      <a:pt x="199903" y="54869"/>
                      <a:pt x="199766" y="54869"/>
                    </a:cubicBezTo>
                    <a:lnTo>
                      <a:pt x="199766" y="54869"/>
                    </a:lnTo>
                    <a:cubicBezTo>
                      <a:pt x="194417" y="56103"/>
                      <a:pt x="189342" y="57475"/>
                      <a:pt x="184130" y="59258"/>
                    </a:cubicBezTo>
                    <a:cubicBezTo>
                      <a:pt x="184267" y="59258"/>
                      <a:pt x="184404" y="59120"/>
                      <a:pt x="184541" y="59120"/>
                    </a:cubicBezTo>
                    <a:cubicBezTo>
                      <a:pt x="179192" y="61041"/>
                      <a:pt x="174117" y="63235"/>
                      <a:pt x="169042" y="65704"/>
                    </a:cubicBezTo>
                    <a:cubicBezTo>
                      <a:pt x="169179" y="65704"/>
                      <a:pt x="169316" y="65567"/>
                      <a:pt x="169454" y="65430"/>
                    </a:cubicBezTo>
                    <a:cubicBezTo>
                      <a:pt x="160813" y="69819"/>
                      <a:pt x="152583" y="74757"/>
                      <a:pt x="144490" y="80106"/>
                    </a:cubicBezTo>
                    <a:cubicBezTo>
                      <a:pt x="144628" y="80106"/>
                      <a:pt x="144628" y="79969"/>
                      <a:pt x="144765" y="79969"/>
                    </a:cubicBezTo>
                    <a:cubicBezTo>
                      <a:pt x="136398" y="85730"/>
                      <a:pt x="128306" y="92039"/>
                      <a:pt x="120625" y="98760"/>
                    </a:cubicBezTo>
                    <a:cubicBezTo>
                      <a:pt x="120625" y="98760"/>
                      <a:pt x="120625" y="98760"/>
                      <a:pt x="120625" y="98760"/>
                    </a:cubicBezTo>
                    <a:cubicBezTo>
                      <a:pt x="120487" y="98897"/>
                      <a:pt x="120487" y="98897"/>
                      <a:pt x="120350" y="99034"/>
                    </a:cubicBezTo>
                    <a:cubicBezTo>
                      <a:pt x="120350" y="99034"/>
                      <a:pt x="120213" y="99171"/>
                      <a:pt x="120213" y="99171"/>
                    </a:cubicBezTo>
                    <a:cubicBezTo>
                      <a:pt x="120213" y="99171"/>
                      <a:pt x="120213" y="99171"/>
                      <a:pt x="120213" y="99171"/>
                    </a:cubicBezTo>
                    <a:cubicBezTo>
                      <a:pt x="110475" y="107813"/>
                      <a:pt x="101285" y="117139"/>
                      <a:pt x="92644" y="126878"/>
                    </a:cubicBezTo>
                    <a:cubicBezTo>
                      <a:pt x="92644" y="126878"/>
                      <a:pt x="92644" y="126740"/>
                      <a:pt x="92781" y="126740"/>
                    </a:cubicBezTo>
                    <a:cubicBezTo>
                      <a:pt x="83454" y="137439"/>
                      <a:pt x="74676" y="148686"/>
                      <a:pt x="66584" y="160482"/>
                    </a:cubicBezTo>
                    <a:cubicBezTo>
                      <a:pt x="66721" y="160345"/>
                      <a:pt x="66858" y="160207"/>
                      <a:pt x="66858" y="160070"/>
                    </a:cubicBezTo>
                    <a:cubicBezTo>
                      <a:pt x="61646" y="167751"/>
                      <a:pt x="56708" y="175706"/>
                      <a:pt x="51907" y="183662"/>
                    </a:cubicBezTo>
                    <a:cubicBezTo>
                      <a:pt x="46970" y="191754"/>
                      <a:pt x="42581" y="200121"/>
                      <a:pt x="38329" y="208488"/>
                    </a:cubicBezTo>
                    <a:cubicBezTo>
                      <a:pt x="35723" y="213700"/>
                      <a:pt x="33116" y="218912"/>
                      <a:pt x="30785" y="224124"/>
                    </a:cubicBezTo>
                    <a:cubicBezTo>
                      <a:pt x="28865" y="228650"/>
                      <a:pt x="26807" y="233177"/>
                      <a:pt x="24887" y="237703"/>
                    </a:cubicBezTo>
                    <a:cubicBezTo>
                      <a:pt x="20498" y="247853"/>
                      <a:pt x="15971" y="257866"/>
                      <a:pt x="12268" y="268289"/>
                    </a:cubicBezTo>
                    <a:cubicBezTo>
                      <a:pt x="12268" y="268289"/>
                      <a:pt x="12268" y="268153"/>
                      <a:pt x="12268" y="268153"/>
                    </a:cubicBezTo>
                    <a:cubicBezTo>
                      <a:pt x="11582" y="270347"/>
                      <a:pt x="10897" y="272541"/>
                      <a:pt x="10211" y="274873"/>
                    </a:cubicBezTo>
                    <a:cubicBezTo>
                      <a:pt x="9525" y="277754"/>
                      <a:pt x="8976" y="280634"/>
                      <a:pt x="8428" y="283514"/>
                    </a:cubicBezTo>
                    <a:lnTo>
                      <a:pt x="8428" y="283514"/>
                    </a:lnTo>
                    <a:cubicBezTo>
                      <a:pt x="8016" y="285298"/>
                      <a:pt x="7742" y="287218"/>
                      <a:pt x="7605" y="289138"/>
                    </a:cubicBezTo>
                    <a:cubicBezTo>
                      <a:pt x="7605" y="289001"/>
                      <a:pt x="7605" y="289001"/>
                      <a:pt x="7605" y="289001"/>
                    </a:cubicBezTo>
                    <a:cubicBezTo>
                      <a:pt x="7605" y="289138"/>
                      <a:pt x="7605" y="289275"/>
                      <a:pt x="7605" y="289412"/>
                    </a:cubicBezTo>
                    <a:cubicBezTo>
                      <a:pt x="7605" y="289550"/>
                      <a:pt x="7605" y="289550"/>
                      <a:pt x="7605" y="289686"/>
                    </a:cubicBezTo>
                    <a:cubicBezTo>
                      <a:pt x="7605" y="289686"/>
                      <a:pt x="7605" y="289550"/>
                      <a:pt x="7605" y="289550"/>
                    </a:cubicBezTo>
                    <a:cubicBezTo>
                      <a:pt x="7605" y="290647"/>
                      <a:pt x="7605" y="291607"/>
                      <a:pt x="7605" y="292704"/>
                    </a:cubicBezTo>
                    <a:cubicBezTo>
                      <a:pt x="7605" y="292704"/>
                      <a:pt x="7605" y="292704"/>
                      <a:pt x="7605" y="292704"/>
                    </a:cubicBezTo>
                    <a:cubicBezTo>
                      <a:pt x="7742" y="293253"/>
                      <a:pt x="7742" y="293664"/>
                      <a:pt x="7879" y="294213"/>
                    </a:cubicBezTo>
                    <a:cubicBezTo>
                      <a:pt x="8016" y="294624"/>
                      <a:pt x="8153" y="295036"/>
                      <a:pt x="8291" y="295310"/>
                    </a:cubicBezTo>
                    <a:cubicBezTo>
                      <a:pt x="8291" y="295310"/>
                      <a:pt x="8291" y="295310"/>
                      <a:pt x="8291" y="295173"/>
                    </a:cubicBezTo>
                    <a:cubicBezTo>
                      <a:pt x="8428" y="295585"/>
                      <a:pt x="8702" y="295996"/>
                      <a:pt x="8839" y="296270"/>
                    </a:cubicBezTo>
                    <a:cubicBezTo>
                      <a:pt x="9113" y="296819"/>
                      <a:pt x="9525" y="297367"/>
                      <a:pt x="9937" y="297916"/>
                    </a:cubicBezTo>
                    <a:cubicBezTo>
                      <a:pt x="9799" y="297779"/>
                      <a:pt x="9662" y="297642"/>
                      <a:pt x="9662" y="297505"/>
                    </a:cubicBezTo>
                    <a:cubicBezTo>
                      <a:pt x="10074" y="297916"/>
                      <a:pt x="10348" y="298465"/>
                      <a:pt x="10759" y="298876"/>
                    </a:cubicBezTo>
                    <a:cubicBezTo>
                      <a:pt x="10759" y="298876"/>
                      <a:pt x="10622" y="298739"/>
                      <a:pt x="10485" y="298602"/>
                    </a:cubicBezTo>
                    <a:cubicBezTo>
                      <a:pt x="10622" y="298739"/>
                      <a:pt x="10622" y="298739"/>
                      <a:pt x="10759" y="298876"/>
                    </a:cubicBezTo>
                    <a:cubicBezTo>
                      <a:pt x="10759" y="298876"/>
                      <a:pt x="10759" y="299014"/>
                      <a:pt x="10897" y="299014"/>
                    </a:cubicBezTo>
                    <a:cubicBezTo>
                      <a:pt x="10897" y="299014"/>
                      <a:pt x="10897" y="299014"/>
                      <a:pt x="10897" y="298876"/>
                    </a:cubicBezTo>
                    <a:cubicBezTo>
                      <a:pt x="11720" y="299699"/>
                      <a:pt x="12542" y="300522"/>
                      <a:pt x="13503" y="301345"/>
                    </a:cubicBezTo>
                    <a:cubicBezTo>
                      <a:pt x="13366" y="301208"/>
                      <a:pt x="13366" y="301208"/>
                      <a:pt x="13228" y="301071"/>
                    </a:cubicBezTo>
                    <a:cubicBezTo>
                      <a:pt x="13777" y="301482"/>
                      <a:pt x="14188" y="301894"/>
                      <a:pt x="14737" y="302168"/>
                    </a:cubicBezTo>
                    <a:cubicBezTo>
                      <a:pt x="15149" y="302443"/>
                      <a:pt x="15697" y="302717"/>
                      <a:pt x="16109" y="302991"/>
                    </a:cubicBezTo>
                    <a:cubicBezTo>
                      <a:pt x="16109" y="302991"/>
                      <a:pt x="16109" y="302991"/>
                      <a:pt x="16109" y="302991"/>
                    </a:cubicBezTo>
                    <a:cubicBezTo>
                      <a:pt x="16932" y="303402"/>
                      <a:pt x="17892" y="303814"/>
                      <a:pt x="18852" y="304088"/>
                    </a:cubicBezTo>
                    <a:cubicBezTo>
                      <a:pt x="19675" y="304088"/>
                      <a:pt x="20498" y="304225"/>
                      <a:pt x="21184" y="304225"/>
                    </a:cubicBezTo>
                    <a:close/>
                    <a:moveTo>
                      <a:pt x="424160" y="300111"/>
                    </a:moveTo>
                    <a:cubicBezTo>
                      <a:pt x="421965" y="306969"/>
                      <a:pt x="419771" y="313964"/>
                      <a:pt x="417576" y="320822"/>
                    </a:cubicBezTo>
                    <a:cubicBezTo>
                      <a:pt x="416479" y="324525"/>
                      <a:pt x="415519" y="328228"/>
                      <a:pt x="414421" y="332069"/>
                    </a:cubicBezTo>
                    <a:cubicBezTo>
                      <a:pt x="410581" y="345785"/>
                      <a:pt x="406740" y="359501"/>
                      <a:pt x="403037" y="373354"/>
                    </a:cubicBezTo>
                    <a:cubicBezTo>
                      <a:pt x="403860" y="371982"/>
                      <a:pt x="404546" y="370748"/>
                      <a:pt x="405369" y="369376"/>
                    </a:cubicBezTo>
                    <a:cubicBezTo>
                      <a:pt x="410718" y="360050"/>
                      <a:pt x="416067" y="350723"/>
                      <a:pt x="421416" y="341396"/>
                    </a:cubicBezTo>
                    <a:cubicBezTo>
                      <a:pt x="428137" y="329600"/>
                      <a:pt x="434721" y="317667"/>
                      <a:pt x="441305" y="305734"/>
                    </a:cubicBezTo>
                    <a:cubicBezTo>
                      <a:pt x="444322" y="300385"/>
                      <a:pt x="447340" y="294899"/>
                      <a:pt x="450495" y="289550"/>
                    </a:cubicBezTo>
                    <a:cubicBezTo>
                      <a:pt x="451592" y="287492"/>
                      <a:pt x="452826" y="285434"/>
                      <a:pt x="453924" y="283240"/>
                    </a:cubicBezTo>
                    <a:cubicBezTo>
                      <a:pt x="463662" y="264860"/>
                      <a:pt x="473126" y="246481"/>
                      <a:pt x="482864" y="228239"/>
                    </a:cubicBezTo>
                    <a:cubicBezTo>
                      <a:pt x="482727" y="228376"/>
                      <a:pt x="482590" y="228650"/>
                      <a:pt x="482590" y="228787"/>
                    </a:cubicBezTo>
                    <a:cubicBezTo>
                      <a:pt x="486979" y="219323"/>
                      <a:pt x="491505" y="209996"/>
                      <a:pt x="495894" y="200532"/>
                    </a:cubicBezTo>
                    <a:cubicBezTo>
                      <a:pt x="502478" y="186542"/>
                      <a:pt x="509199" y="172689"/>
                      <a:pt x="514411" y="158150"/>
                    </a:cubicBezTo>
                    <a:cubicBezTo>
                      <a:pt x="514411" y="158150"/>
                      <a:pt x="514411" y="158150"/>
                      <a:pt x="514411" y="158287"/>
                    </a:cubicBezTo>
                    <a:cubicBezTo>
                      <a:pt x="515508" y="155132"/>
                      <a:pt x="516606" y="151978"/>
                      <a:pt x="517703" y="148823"/>
                    </a:cubicBezTo>
                    <a:cubicBezTo>
                      <a:pt x="517703" y="148961"/>
                      <a:pt x="517703" y="148961"/>
                      <a:pt x="517566" y="149097"/>
                    </a:cubicBezTo>
                    <a:cubicBezTo>
                      <a:pt x="518663" y="146080"/>
                      <a:pt x="519486" y="143062"/>
                      <a:pt x="520309" y="139908"/>
                    </a:cubicBezTo>
                    <a:cubicBezTo>
                      <a:pt x="520309" y="140182"/>
                      <a:pt x="520172" y="140319"/>
                      <a:pt x="520172" y="140456"/>
                    </a:cubicBezTo>
                    <a:cubicBezTo>
                      <a:pt x="520446" y="138948"/>
                      <a:pt x="520720" y="137302"/>
                      <a:pt x="520857" y="135793"/>
                    </a:cubicBezTo>
                    <a:cubicBezTo>
                      <a:pt x="520857" y="136067"/>
                      <a:pt x="520857" y="136204"/>
                      <a:pt x="520857" y="136342"/>
                    </a:cubicBezTo>
                    <a:cubicBezTo>
                      <a:pt x="520857" y="135656"/>
                      <a:pt x="520857" y="135107"/>
                      <a:pt x="520857" y="134422"/>
                    </a:cubicBezTo>
                    <a:cubicBezTo>
                      <a:pt x="520857" y="133736"/>
                      <a:pt x="520720" y="133187"/>
                      <a:pt x="520720" y="132501"/>
                    </a:cubicBezTo>
                    <a:cubicBezTo>
                      <a:pt x="520720" y="132638"/>
                      <a:pt x="520857" y="132913"/>
                      <a:pt x="520857" y="133050"/>
                    </a:cubicBezTo>
                    <a:cubicBezTo>
                      <a:pt x="520583" y="131541"/>
                      <a:pt x="520172" y="130032"/>
                      <a:pt x="519623" y="128661"/>
                    </a:cubicBezTo>
                    <a:cubicBezTo>
                      <a:pt x="519623" y="128798"/>
                      <a:pt x="519760" y="128935"/>
                      <a:pt x="519760" y="129072"/>
                    </a:cubicBezTo>
                    <a:cubicBezTo>
                      <a:pt x="519075" y="127289"/>
                      <a:pt x="518389" y="125643"/>
                      <a:pt x="517703" y="123860"/>
                    </a:cubicBezTo>
                    <a:cubicBezTo>
                      <a:pt x="515371" y="124271"/>
                      <a:pt x="513177" y="124546"/>
                      <a:pt x="510982" y="124958"/>
                    </a:cubicBezTo>
                    <a:cubicBezTo>
                      <a:pt x="510296" y="125094"/>
                      <a:pt x="509610" y="125232"/>
                      <a:pt x="509062" y="125506"/>
                    </a:cubicBezTo>
                    <a:cubicBezTo>
                      <a:pt x="509062" y="125506"/>
                      <a:pt x="509199" y="125369"/>
                      <a:pt x="509336" y="125369"/>
                    </a:cubicBezTo>
                    <a:cubicBezTo>
                      <a:pt x="508788" y="125506"/>
                      <a:pt x="508239" y="125780"/>
                      <a:pt x="507690" y="125917"/>
                    </a:cubicBezTo>
                    <a:cubicBezTo>
                      <a:pt x="507964" y="125780"/>
                      <a:pt x="508102" y="125780"/>
                      <a:pt x="508239" y="125643"/>
                    </a:cubicBezTo>
                    <a:cubicBezTo>
                      <a:pt x="507004" y="126192"/>
                      <a:pt x="505907" y="126740"/>
                      <a:pt x="504947" y="127564"/>
                    </a:cubicBezTo>
                    <a:cubicBezTo>
                      <a:pt x="504947" y="127564"/>
                      <a:pt x="505084" y="127426"/>
                      <a:pt x="505084" y="127426"/>
                    </a:cubicBezTo>
                    <a:cubicBezTo>
                      <a:pt x="504124" y="128112"/>
                      <a:pt x="503164" y="128798"/>
                      <a:pt x="502204" y="129621"/>
                    </a:cubicBezTo>
                    <a:cubicBezTo>
                      <a:pt x="500283" y="131404"/>
                      <a:pt x="498363" y="133187"/>
                      <a:pt x="496717" y="135107"/>
                    </a:cubicBezTo>
                    <a:cubicBezTo>
                      <a:pt x="496854" y="134970"/>
                      <a:pt x="496992" y="134833"/>
                      <a:pt x="497129" y="134696"/>
                    </a:cubicBezTo>
                    <a:cubicBezTo>
                      <a:pt x="492603" y="140045"/>
                      <a:pt x="488762" y="145806"/>
                      <a:pt x="484785" y="151567"/>
                    </a:cubicBezTo>
                    <a:cubicBezTo>
                      <a:pt x="479847" y="158836"/>
                      <a:pt x="475595" y="166517"/>
                      <a:pt x="471754" y="174335"/>
                    </a:cubicBezTo>
                    <a:cubicBezTo>
                      <a:pt x="471754" y="174198"/>
                      <a:pt x="471891" y="174061"/>
                      <a:pt x="472029" y="173923"/>
                    </a:cubicBezTo>
                    <a:cubicBezTo>
                      <a:pt x="465719" y="186680"/>
                      <a:pt x="459821" y="199709"/>
                      <a:pt x="454472" y="212877"/>
                    </a:cubicBezTo>
                    <a:cubicBezTo>
                      <a:pt x="448848" y="226593"/>
                      <a:pt x="443911" y="240446"/>
                      <a:pt x="439110" y="254437"/>
                    </a:cubicBezTo>
                    <a:cubicBezTo>
                      <a:pt x="439110" y="254299"/>
                      <a:pt x="439247" y="254162"/>
                      <a:pt x="439247" y="253888"/>
                    </a:cubicBezTo>
                    <a:cubicBezTo>
                      <a:pt x="434035" y="269112"/>
                      <a:pt x="428960" y="284612"/>
                      <a:pt x="424160" y="300111"/>
                    </a:cubicBezTo>
                    <a:close/>
                    <a:moveTo>
                      <a:pt x="524149" y="424240"/>
                    </a:moveTo>
                    <a:cubicBezTo>
                      <a:pt x="524012" y="426298"/>
                      <a:pt x="523875" y="428355"/>
                      <a:pt x="523738" y="430413"/>
                    </a:cubicBezTo>
                    <a:cubicBezTo>
                      <a:pt x="526481" y="424652"/>
                      <a:pt x="529087" y="418891"/>
                      <a:pt x="531693" y="412994"/>
                    </a:cubicBezTo>
                    <a:cubicBezTo>
                      <a:pt x="536494" y="402020"/>
                      <a:pt x="541020" y="390911"/>
                      <a:pt x="545409" y="379663"/>
                    </a:cubicBezTo>
                    <a:cubicBezTo>
                      <a:pt x="545409" y="379801"/>
                      <a:pt x="545409" y="379801"/>
                      <a:pt x="545409" y="379938"/>
                    </a:cubicBezTo>
                    <a:cubicBezTo>
                      <a:pt x="545409" y="379801"/>
                      <a:pt x="545546" y="379663"/>
                      <a:pt x="545546" y="379663"/>
                    </a:cubicBezTo>
                    <a:cubicBezTo>
                      <a:pt x="545546" y="379526"/>
                      <a:pt x="545546" y="379526"/>
                      <a:pt x="545683" y="379389"/>
                    </a:cubicBezTo>
                    <a:cubicBezTo>
                      <a:pt x="545683" y="379389"/>
                      <a:pt x="545683" y="379526"/>
                      <a:pt x="545683" y="379526"/>
                    </a:cubicBezTo>
                    <a:cubicBezTo>
                      <a:pt x="549387" y="368828"/>
                      <a:pt x="552953" y="358266"/>
                      <a:pt x="556656" y="347568"/>
                    </a:cubicBezTo>
                    <a:cubicBezTo>
                      <a:pt x="558028" y="343591"/>
                      <a:pt x="559399" y="339613"/>
                      <a:pt x="560634" y="335772"/>
                    </a:cubicBezTo>
                    <a:cubicBezTo>
                      <a:pt x="565023" y="321370"/>
                      <a:pt x="568726" y="306831"/>
                      <a:pt x="571881" y="292156"/>
                    </a:cubicBezTo>
                    <a:cubicBezTo>
                      <a:pt x="571881" y="292292"/>
                      <a:pt x="571881" y="292430"/>
                      <a:pt x="571744" y="292567"/>
                    </a:cubicBezTo>
                    <a:cubicBezTo>
                      <a:pt x="573115" y="285434"/>
                      <a:pt x="574076" y="278302"/>
                      <a:pt x="574761" y="271033"/>
                    </a:cubicBezTo>
                    <a:cubicBezTo>
                      <a:pt x="574899" y="268976"/>
                      <a:pt x="574899" y="267055"/>
                      <a:pt x="574899" y="264998"/>
                    </a:cubicBezTo>
                    <a:cubicBezTo>
                      <a:pt x="574899" y="263489"/>
                      <a:pt x="574624" y="262118"/>
                      <a:pt x="574350" y="260746"/>
                    </a:cubicBezTo>
                    <a:cubicBezTo>
                      <a:pt x="574350" y="261020"/>
                      <a:pt x="574487" y="261157"/>
                      <a:pt x="574487" y="261295"/>
                    </a:cubicBezTo>
                    <a:cubicBezTo>
                      <a:pt x="573939" y="258825"/>
                      <a:pt x="573390" y="256494"/>
                      <a:pt x="572704" y="254162"/>
                    </a:cubicBezTo>
                    <a:cubicBezTo>
                      <a:pt x="572704" y="254437"/>
                      <a:pt x="572841" y="254573"/>
                      <a:pt x="572841" y="254711"/>
                    </a:cubicBezTo>
                    <a:cubicBezTo>
                      <a:pt x="572567" y="253751"/>
                      <a:pt x="572155" y="252790"/>
                      <a:pt x="571607" y="251831"/>
                    </a:cubicBezTo>
                    <a:cubicBezTo>
                      <a:pt x="571470" y="251419"/>
                      <a:pt x="571195" y="251144"/>
                      <a:pt x="570921" y="250733"/>
                    </a:cubicBezTo>
                    <a:cubicBezTo>
                      <a:pt x="570784" y="250596"/>
                      <a:pt x="570647" y="250459"/>
                      <a:pt x="570510" y="250322"/>
                    </a:cubicBezTo>
                    <a:cubicBezTo>
                      <a:pt x="570372" y="250322"/>
                      <a:pt x="570372" y="250184"/>
                      <a:pt x="570235" y="250184"/>
                    </a:cubicBezTo>
                    <a:cubicBezTo>
                      <a:pt x="570098" y="250184"/>
                      <a:pt x="569961" y="250047"/>
                      <a:pt x="569824" y="250047"/>
                    </a:cubicBezTo>
                    <a:cubicBezTo>
                      <a:pt x="569549" y="250047"/>
                      <a:pt x="569275" y="249910"/>
                      <a:pt x="569001" y="249910"/>
                    </a:cubicBezTo>
                    <a:cubicBezTo>
                      <a:pt x="568726" y="249910"/>
                      <a:pt x="568452" y="249910"/>
                      <a:pt x="568315" y="249910"/>
                    </a:cubicBezTo>
                    <a:cubicBezTo>
                      <a:pt x="567081" y="249910"/>
                      <a:pt x="565846" y="250184"/>
                      <a:pt x="564749" y="250459"/>
                    </a:cubicBezTo>
                    <a:cubicBezTo>
                      <a:pt x="565023" y="250459"/>
                      <a:pt x="565160" y="250459"/>
                      <a:pt x="565297" y="250322"/>
                    </a:cubicBezTo>
                    <a:cubicBezTo>
                      <a:pt x="564749" y="250459"/>
                      <a:pt x="564200" y="250596"/>
                      <a:pt x="563652" y="250870"/>
                    </a:cubicBezTo>
                    <a:cubicBezTo>
                      <a:pt x="563240" y="251008"/>
                      <a:pt x="562828" y="251144"/>
                      <a:pt x="562554" y="251282"/>
                    </a:cubicBezTo>
                    <a:cubicBezTo>
                      <a:pt x="562280" y="251419"/>
                      <a:pt x="561868" y="251693"/>
                      <a:pt x="561594" y="251831"/>
                    </a:cubicBezTo>
                    <a:cubicBezTo>
                      <a:pt x="561731" y="251693"/>
                      <a:pt x="561868" y="251556"/>
                      <a:pt x="562005" y="251556"/>
                    </a:cubicBezTo>
                    <a:cubicBezTo>
                      <a:pt x="561045" y="252242"/>
                      <a:pt x="560085" y="252928"/>
                      <a:pt x="559262" y="253613"/>
                    </a:cubicBezTo>
                    <a:cubicBezTo>
                      <a:pt x="559399" y="253476"/>
                      <a:pt x="559537" y="253339"/>
                      <a:pt x="559674" y="253202"/>
                    </a:cubicBezTo>
                    <a:cubicBezTo>
                      <a:pt x="559262" y="253613"/>
                      <a:pt x="558851" y="254162"/>
                      <a:pt x="558439" y="254573"/>
                    </a:cubicBezTo>
                    <a:cubicBezTo>
                      <a:pt x="558439" y="254573"/>
                      <a:pt x="558439" y="254573"/>
                      <a:pt x="558439" y="254573"/>
                    </a:cubicBezTo>
                    <a:cubicBezTo>
                      <a:pt x="557754" y="255396"/>
                      <a:pt x="557068" y="256219"/>
                      <a:pt x="556382" y="257042"/>
                    </a:cubicBezTo>
                    <a:cubicBezTo>
                      <a:pt x="556519" y="256905"/>
                      <a:pt x="556656" y="256768"/>
                      <a:pt x="556656" y="256631"/>
                    </a:cubicBezTo>
                    <a:cubicBezTo>
                      <a:pt x="555285" y="258689"/>
                      <a:pt x="554050" y="260883"/>
                      <a:pt x="552816" y="263215"/>
                    </a:cubicBezTo>
                    <a:cubicBezTo>
                      <a:pt x="552816" y="263077"/>
                      <a:pt x="552953" y="263077"/>
                      <a:pt x="552953" y="262940"/>
                    </a:cubicBezTo>
                    <a:cubicBezTo>
                      <a:pt x="552816" y="263077"/>
                      <a:pt x="552816" y="263215"/>
                      <a:pt x="552679" y="263352"/>
                    </a:cubicBezTo>
                    <a:cubicBezTo>
                      <a:pt x="552679" y="263352"/>
                      <a:pt x="552679" y="263352"/>
                      <a:pt x="552679" y="263489"/>
                    </a:cubicBezTo>
                    <a:cubicBezTo>
                      <a:pt x="552679" y="263489"/>
                      <a:pt x="552679" y="263489"/>
                      <a:pt x="552679" y="263489"/>
                    </a:cubicBezTo>
                    <a:cubicBezTo>
                      <a:pt x="549250" y="270484"/>
                      <a:pt x="546095" y="277479"/>
                      <a:pt x="543626" y="284886"/>
                    </a:cubicBezTo>
                    <a:cubicBezTo>
                      <a:pt x="543626" y="284749"/>
                      <a:pt x="543626" y="284612"/>
                      <a:pt x="543763" y="284474"/>
                    </a:cubicBezTo>
                    <a:cubicBezTo>
                      <a:pt x="540060" y="295721"/>
                      <a:pt x="537317" y="307517"/>
                      <a:pt x="534985" y="319176"/>
                    </a:cubicBezTo>
                    <a:cubicBezTo>
                      <a:pt x="534985" y="319039"/>
                      <a:pt x="534985" y="319039"/>
                      <a:pt x="534985" y="318902"/>
                    </a:cubicBezTo>
                    <a:cubicBezTo>
                      <a:pt x="531282" y="337692"/>
                      <a:pt x="529087" y="356758"/>
                      <a:pt x="527167" y="375686"/>
                    </a:cubicBezTo>
                    <a:cubicBezTo>
                      <a:pt x="526618" y="385013"/>
                      <a:pt x="525933" y="394202"/>
                      <a:pt x="525384" y="403529"/>
                    </a:cubicBezTo>
                    <a:cubicBezTo>
                      <a:pt x="525384" y="403529"/>
                      <a:pt x="525384" y="403529"/>
                      <a:pt x="525384" y="403529"/>
                    </a:cubicBezTo>
                    <a:cubicBezTo>
                      <a:pt x="525109" y="410250"/>
                      <a:pt x="524698" y="417245"/>
                      <a:pt x="524149" y="424240"/>
                    </a:cubicBezTo>
                    <a:close/>
                    <a:moveTo>
                      <a:pt x="673928" y="488294"/>
                    </a:moveTo>
                    <a:cubicBezTo>
                      <a:pt x="679277" y="469915"/>
                      <a:pt x="683804" y="451398"/>
                      <a:pt x="687781" y="432607"/>
                    </a:cubicBezTo>
                    <a:cubicBezTo>
                      <a:pt x="687781" y="432745"/>
                      <a:pt x="687781" y="432745"/>
                      <a:pt x="687781" y="432881"/>
                    </a:cubicBezTo>
                    <a:cubicBezTo>
                      <a:pt x="692856" y="407644"/>
                      <a:pt x="696834" y="381995"/>
                      <a:pt x="698754" y="356346"/>
                    </a:cubicBezTo>
                    <a:cubicBezTo>
                      <a:pt x="699851" y="339750"/>
                      <a:pt x="700126" y="323153"/>
                      <a:pt x="699166" y="306695"/>
                    </a:cubicBezTo>
                    <a:cubicBezTo>
                      <a:pt x="699166" y="306695"/>
                      <a:pt x="699166" y="306695"/>
                      <a:pt x="699166" y="306831"/>
                    </a:cubicBezTo>
                    <a:cubicBezTo>
                      <a:pt x="698480" y="295859"/>
                      <a:pt x="697108" y="285023"/>
                      <a:pt x="694914" y="274187"/>
                    </a:cubicBezTo>
                    <a:cubicBezTo>
                      <a:pt x="694914" y="274462"/>
                      <a:pt x="695051" y="274599"/>
                      <a:pt x="695051" y="274873"/>
                    </a:cubicBezTo>
                    <a:cubicBezTo>
                      <a:pt x="693405" y="267055"/>
                      <a:pt x="691622" y="259374"/>
                      <a:pt x="689153" y="251831"/>
                    </a:cubicBezTo>
                    <a:cubicBezTo>
                      <a:pt x="688193" y="249224"/>
                      <a:pt x="687096" y="246755"/>
                      <a:pt x="685998" y="244286"/>
                    </a:cubicBezTo>
                    <a:cubicBezTo>
                      <a:pt x="685998" y="244286"/>
                      <a:pt x="685998" y="244286"/>
                      <a:pt x="685998" y="244424"/>
                    </a:cubicBezTo>
                    <a:cubicBezTo>
                      <a:pt x="685998" y="244286"/>
                      <a:pt x="685861" y="244286"/>
                      <a:pt x="685861" y="244150"/>
                    </a:cubicBezTo>
                    <a:cubicBezTo>
                      <a:pt x="685861" y="244012"/>
                      <a:pt x="685724" y="244012"/>
                      <a:pt x="685724" y="243875"/>
                    </a:cubicBezTo>
                    <a:cubicBezTo>
                      <a:pt x="685724" y="244012"/>
                      <a:pt x="685861" y="244012"/>
                      <a:pt x="685861" y="244150"/>
                    </a:cubicBezTo>
                    <a:cubicBezTo>
                      <a:pt x="684215" y="240857"/>
                      <a:pt x="682295" y="237566"/>
                      <a:pt x="680375" y="234548"/>
                    </a:cubicBezTo>
                    <a:cubicBezTo>
                      <a:pt x="679689" y="233588"/>
                      <a:pt x="679003" y="232628"/>
                      <a:pt x="678180" y="231668"/>
                    </a:cubicBezTo>
                    <a:cubicBezTo>
                      <a:pt x="678180" y="231668"/>
                      <a:pt x="678180" y="231668"/>
                      <a:pt x="678180" y="231668"/>
                    </a:cubicBezTo>
                    <a:cubicBezTo>
                      <a:pt x="677494" y="230982"/>
                      <a:pt x="676946" y="230296"/>
                      <a:pt x="676123" y="229748"/>
                    </a:cubicBezTo>
                    <a:cubicBezTo>
                      <a:pt x="675848" y="229473"/>
                      <a:pt x="675437" y="229336"/>
                      <a:pt x="675163" y="229062"/>
                    </a:cubicBezTo>
                    <a:cubicBezTo>
                      <a:pt x="674888" y="228925"/>
                      <a:pt x="674477" y="228650"/>
                      <a:pt x="674202" y="228513"/>
                    </a:cubicBezTo>
                    <a:cubicBezTo>
                      <a:pt x="673791" y="228376"/>
                      <a:pt x="673380" y="228239"/>
                      <a:pt x="672968" y="228102"/>
                    </a:cubicBezTo>
                    <a:cubicBezTo>
                      <a:pt x="672968" y="228102"/>
                      <a:pt x="672968" y="228102"/>
                      <a:pt x="672968" y="228102"/>
                    </a:cubicBezTo>
                    <a:cubicBezTo>
                      <a:pt x="672282" y="227828"/>
                      <a:pt x="671459" y="227690"/>
                      <a:pt x="670636" y="227553"/>
                    </a:cubicBezTo>
                    <a:cubicBezTo>
                      <a:pt x="670636" y="227553"/>
                      <a:pt x="670773" y="227553"/>
                      <a:pt x="670773" y="227553"/>
                    </a:cubicBezTo>
                    <a:cubicBezTo>
                      <a:pt x="669539" y="227279"/>
                      <a:pt x="668442" y="227279"/>
                      <a:pt x="667344" y="227141"/>
                    </a:cubicBezTo>
                    <a:cubicBezTo>
                      <a:pt x="666384" y="227141"/>
                      <a:pt x="665561" y="227141"/>
                      <a:pt x="664601" y="227279"/>
                    </a:cubicBezTo>
                    <a:cubicBezTo>
                      <a:pt x="664601" y="227279"/>
                      <a:pt x="664738" y="227279"/>
                      <a:pt x="664738" y="227279"/>
                    </a:cubicBezTo>
                    <a:cubicBezTo>
                      <a:pt x="664190" y="227279"/>
                      <a:pt x="663641" y="227416"/>
                      <a:pt x="662955" y="227553"/>
                    </a:cubicBezTo>
                    <a:cubicBezTo>
                      <a:pt x="663230" y="227553"/>
                      <a:pt x="663367" y="227416"/>
                      <a:pt x="663504" y="227416"/>
                    </a:cubicBezTo>
                    <a:cubicBezTo>
                      <a:pt x="662681" y="227553"/>
                      <a:pt x="661721" y="227828"/>
                      <a:pt x="660898" y="228102"/>
                    </a:cubicBezTo>
                    <a:cubicBezTo>
                      <a:pt x="660624" y="228239"/>
                      <a:pt x="660349" y="228376"/>
                      <a:pt x="660075" y="228513"/>
                    </a:cubicBezTo>
                    <a:cubicBezTo>
                      <a:pt x="659801" y="228650"/>
                      <a:pt x="659526" y="228787"/>
                      <a:pt x="659389" y="229062"/>
                    </a:cubicBezTo>
                    <a:cubicBezTo>
                      <a:pt x="659115" y="229336"/>
                      <a:pt x="658840" y="229473"/>
                      <a:pt x="658566" y="229748"/>
                    </a:cubicBezTo>
                    <a:cubicBezTo>
                      <a:pt x="658566" y="229748"/>
                      <a:pt x="658566" y="229748"/>
                      <a:pt x="658566" y="229748"/>
                    </a:cubicBezTo>
                    <a:cubicBezTo>
                      <a:pt x="658155" y="230159"/>
                      <a:pt x="657743" y="230570"/>
                      <a:pt x="657469" y="230845"/>
                    </a:cubicBezTo>
                    <a:cubicBezTo>
                      <a:pt x="657469" y="230845"/>
                      <a:pt x="657469" y="230845"/>
                      <a:pt x="657469" y="230845"/>
                    </a:cubicBezTo>
                    <a:cubicBezTo>
                      <a:pt x="656920" y="231531"/>
                      <a:pt x="656235" y="232216"/>
                      <a:pt x="655823" y="233039"/>
                    </a:cubicBezTo>
                    <a:cubicBezTo>
                      <a:pt x="654863" y="234411"/>
                      <a:pt x="654040" y="235920"/>
                      <a:pt x="653354" y="237292"/>
                    </a:cubicBezTo>
                    <a:cubicBezTo>
                      <a:pt x="651708" y="240583"/>
                      <a:pt x="650337" y="244012"/>
                      <a:pt x="649102" y="247579"/>
                    </a:cubicBezTo>
                    <a:cubicBezTo>
                      <a:pt x="649102" y="247441"/>
                      <a:pt x="649239" y="247167"/>
                      <a:pt x="649377" y="247030"/>
                    </a:cubicBezTo>
                    <a:cubicBezTo>
                      <a:pt x="648279" y="250322"/>
                      <a:pt x="647319" y="253751"/>
                      <a:pt x="646359" y="257180"/>
                    </a:cubicBezTo>
                    <a:cubicBezTo>
                      <a:pt x="646359" y="257042"/>
                      <a:pt x="646496" y="256768"/>
                      <a:pt x="646496" y="256631"/>
                    </a:cubicBezTo>
                    <a:cubicBezTo>
                      <a:pt x="645399" y="261980"/>
                      <a:pt x="644713" y="267192"/>
                      <a:pt x="644301" y="272679"/>
                    </a:cubicBezTo>
                    <a:cubicBezTo>
                      <a:pt x="644301" y="272679"/>
                      <a:pt x="644301" y="272679"/>
                      <a:pt x="644301" y="272679"/>
                    </a:cubicBezTo>
                    <a:cubicBezTo>
                      <a:pt x="643616" y="285983"/>
                      <a:pt x="643616" y="299425"/>
                      <a:pt x="644439" y="312592"/>
                    </a:cubicBezTo>
                    <a:cubicBezTo>
                      <a:pt x="644439" y="312455"/>
                      <a:pt x="644439" y="312318"/>
                      <a:pt x="644439" y="312318"/>
                    </a:cubicBezTo>
                    <a:cubicBezTo>
                      <a:pt x="645124" y="322605"/>
                      <a:pt x="646359" y="333029"/>
                      <a:pt x="647593" y="343316"/>
                    </a:cubicBezTo>
                    <a:cubicBezTo>
                      <a:pt x="648279" y="348254"/>
                      <a:pt x="648828" y="353329"/>
                      <a:pt x="649651" y="358130"/>
                    </a:cubicBezTo>
                    <a:cubicBezTo>
                      <a:pt x="651022" y="365947"/>
                      <a:pt x="652257" y="373903"/>
                      <a:pt x="653628" y="381721"/>
                    </a:cubicBezTo>
                    <a:cubicBezTo>
                      <a:pt x="655411" y="392282"/>
                      <a:pt x="657195" y="402843"/>
                      <a:pt x="658978" y="413542"/>
                    </a:cubicBezTo>
                    <a:cubicBezTo>
                      <a:pt x="659664" y="417520"/>
                      <a:pt x="660349" y="421360"/>
                      <a:pt x="661035" y="425338"/>
                    </a:cubicBezTo>
                    <a:cubicBezTo>
                      <a:pt x="661172" y="426572"/>
                      <a:pt x="661446" y="427669"/>
                      <a:pt x="661584" y="428904"/>
                    </a:cubicBezTo>
                    <a:cubicBezTo>
                      <a:pt x="661584" y="428904"/>
                      <a:pt x="661584" y="428904"/>
                      <a:pt x="661584" y="428904"/>
                    </a:cubicBezTo>
                    <a:cubicBezTo>
                      <a:pt x="661584" y="429178"/>
                      <a:pt x="661721" y="429452"/>
                      <a:pt x="661721" y="429727"/>
                    </a:cubicBezTo>
                    <a:cubicBezTo>
                      <a:pt x="661721" y="429452"/>
                      <a:pt x="661584" y="429316"/>
                      <a:pt x="661584" y="429178"/>
                    </a:cubicBezTo>
                    <a:cubicBezTo>
                      <a:pt x="661721" y="429590"/>
                      <a:pt x="661858" y="430139"/>
                      <a:pt x="661858" y="430550"/>
                    </a:cubicBezTo>
                    <a:cubicBezTo>
                      <a:pt x="661858" y="430275"/>
                      <a:pt x="661721" y="430139"/>
                      <a:pt x="661721" y="429864"/>
                    </a:cubicBezTo>
                    <a:cubicBezTo>
                      <a:pt x="661858" y="430275"/>
                      <a:pt x="661858" y="430687"/>
                      <a:pt x="661995" y="431098"/>
                    </a:cubicBezTo>
                    <a:cubicBezTo>
                      <a:pt x="662269" y="432059"/>
                      <a:pt x="662407" y="433156"/>
                      <a:pt x="662681" y="434116"/>
                    </a:cubicBezTo>
                    <a:cubicBezTo>
                      <a:pt x="662681" y="433979"/>
                      <a:pt x="662544" y="433704"/>
                      <a:pt x="662544" y="433568"/>
                    </a:cubicBezTo>
                    <a:cubicBezTo>
                      <a:pt x="662818" y="434802"/>
                      <a:pt x="663093" y="436036"/>
                      <a:pt x="663230" y="437271"/>
                    </a:cubicBezTo>
                    <a:cubicBezTo>
                      <a:pt x="663230" y="437271"/>
                      <a:pt x="663230" y="437133"/>
                      <a:pt x="663230" y="437133"/>
                    </a:cubicBezTo>
                    <a:cubicBezTo>
                      <a:pt x="663504" y="438368"/>
                      <a:pt x="663778" y="439465"/>
                      <a:pt x="663915" y="440700"/>
                    </a:cubicBezTo>
                    <a:cubicBezTo>
                      <a:pt x="663915" y="440562"/>
                      <a:pt x="663915" y="440426"/>
                      <a:pt x="663778" y="440288"/>
                    </a:cubicBezTo>
                    <a:cubicBezTo>
                      <a:pt x="664053" y="441934"/>
                      <a:pt x="664464" y="443443"/>
                      <a:pt x="664738" y="445089"/>
                    </a:cubicBezTo>
                    <a:cubicBezTo>
                      <a:pt x="664738" y="444952"/>
                      <a:pt x="664738" y="444814"/>
                      <a:pt x="664601" y="444677"/>
                    </a:cubicBezTo>
                    <a:cubicBezTo>
                      <a:pt x="664875" y="446323"/>
                      <a:pt x="665287" y="447969"/>
                      <a:pt x="665561" y="449615"/>
                    </a:cubicBezTo>
                    <a:cubicBezTo>
                      <a:pt x="665561" y="449341"/>
                      <a:pt x="665424" y="449204"/>
                      <a:pt x="665424" y="449066"/>
                    </a:cubicBezTo>
                    <a:cubicBezTo>
                      <a:pt x="665698" y="450026"/>
                      <a:pt x="665836" y="451124"/>
                      <a:pt x="666110" y="452084"/>
                    </a:cubicBezTo>
                    <a:cubicBezTo>
                      <a:pt x="666247" y="452907"/>
                      <a:pt x="666384" y="453730"/>
                      <a:pt x="666522" y="454553"/>
                    </a:cubicBezTo>
                    <a:cubicBezTo>
                      <a:pt x="666659" y="454964"/>
                      <a:pt x="666796" y="455376"/>
                      <a:pt x="666796" y="455787"/>
                    </a:cubicBezTo>
                    <a:cubicBezTo>
                      <a:pt x="666796" y="455924"/>
                      <a:pt x="666933" y="456199"/>
                      <a:pt x="666933" y="456336"/>
                    </a:cubicBezTo>
                    <a:cubicBezTo>
                      <a:pt x="666933" y="456610"/>
                      <a:pt x="666933" y="456748"/>
                      <a:pt x="667070" y="457022"/>
                    </a:cubicBezTo>
                    <a:cubicBezTo>
                      <a:pt x="667344" y="458256"/>
                      <a:pt x="667619" y="459353"/>
                      <a:pt x="667756" y="460588"/>
                    </a:cubicBezTo>
                    <a:cubicBezTo>
                      <a:pt x="667893" y="461274"/>
                      <a:pt x="668030" y="462097"/>
                      <a:pt x="668305" y="462920"/>
                    </a:cubicBezTo>
                    <a:cubicBezTo>
                      <a:pt x="668305" y="463194"/>
                      <a:pt x="668305" y="463331"/>
                      <a:pt x="668442" y="463468"/>
                    </a:cubicBezTo>
                    <a:cubicBezTo>
                      <a:pt x="668716" y="464840"/>
                      <a:pt x="668990" y="466074"/>
                      <a:pt x="669265" y="467446"/>
                    </a:cubicBezTo>
                    <a:cubicBezTo>
                      <a:pt x="669265" y="467446"/>
                      <a:pt x="669265" y="467309"/>
                      <a:pt x="669265" y="467309"/>
                    </a:cubicBezTo>
                    <a:cubicBezTo>
                      <a:pt x="669676" y="468955"/>
                      <a:pt x="669951" y="470600"/>
                      <a:pt x="670225" y="472246"/>
                    </a:cubicBezTo>
                    <a:cubicBezTo>
                      <a:pt x="670225" y="472246"/>
                      <a:pt x="670225" y="472109"/>
                      <a:pt x="670225" y="472109"/>
                    </a:cubicBezTo>
                    <a:cubicBezTo>
                      <a:pt x="670636" y="474304"/>
                      <a:pt x="671048" y="476498"/>
                      <a:pt x="671596" y="478693"/>
                    </a:cubicBezTo>
                    <a:cubicBezTo>
                      <a:pt x="671596" y="478693"/>
                      <a:pt x="671596" y="478556"/>
                      <a:pt x="671596" y="478556"/>
                    </a:cubicBezTo>
                    <a:cubicBezTo>
                      <a:pt x="671734" y="479379"/>
                      <a:pt x="671871" y="480202"/>
                      <a:pt x="672008" y="481162"/>
                    </a:cubicBezTo>
                    <a:cubicBezTo>
                      <a:pt x="672008" y="481436"/>
                      <a:pt x="672145" y="481574"/>
                      <a:pt x="672145" y="481710"/>
                    </a:cubicBezTo>
                    <a:cubicBezTo>
                      <a:pt x="672419" y="482945"/>
                      <a:pt x="672556" y="484180"/>
                      <a:pt x="672831" y="485414"/>
                    </a:cubicBezTo>
                    <a:cubicBezTo>
                      <a:pt x="672831" y="485139"/>
                      <a:pt x="672694" y="485003"/>
                      <a:pt x="672694" y="484728"/>
                    </a:cubicBezTo>
                    <a:cubicBezTo>
                      <a:pt x="673242" y="485277"/>
                      <a:pt x="673654" y="486785"/>
                      <a:pt x="673928" y="488294"/>
                    </a:cubicBezTo>
                    <a:close/>
                    <a:moveTo>
                      <a:pt x="813420" y="500227"/>
                    </a:moveTo>
                    <a:cubicBezTo>
                      <a:pt x="816300" y="508183"/>
                      <a:pt x="819181" y="516275"/>
                      <a:pt x="822061" y="524230"/>
                    </a:cubicBezTo>
                    <a:cubicBezTo>
                      <a:pt x="823158" y="527522"/>
                      <a:pt x="824256" y="530677"/>
                      <a:pt x="825627" y="533831"/>
                    </a:cubicBezTo>
                    <a:cubicBezTo>
                      <a:pt x="829056" y="542061"/>
                      <a:pt x="832348" y="550290"/>
                      <a:pt x="835777" y="558520"/>
                    </a:cubicBezTo>
                    <a:cubicBezTo>
                      <a:pt x="836600" y="537260"/>
                      <a:pt x="836326" y="516138"/>
                      <a:pt x="834954" y="494878"/>
                    </a:cubicBezTo>
                    <a:cubicBezTo>
                      <a:pt x="834954" y="494878"/>
                      <a:pt x="834954" y="494878"/>
                      <a:pt x="834954" y="494878"/>
                    </a:cubicBezTo>
                    <a:cubicBezTo>
                      <a:pt x="833445" y="472109"/>
                      <a:pt x="830290" y="449478"/>
                      <a:pt x="825764" y="426984"/>
                    </a:cubicBezTo>
                    <a:cubicBezTo>
                      <a:pt x="825764" y="427258"/>
                      <a:pt x="825901" y="427395"/>
                      <a:pt x="825901" y="427669"/>
                    </a:cubicBezTo>
                    <a:cubicBezTo>
                      <a:pt x="823432" y="415874"/>
                      <a:pt x="820552" y="404215"/>
                      <a:pt x="817260" y="392694"/>
                    </a:cubicBezTo>
                    <a:cubicBezTo>
                      <a:pt x="813969" y="381446"/>
                      <a:pt x="810402" y="370337"/>
                      <a:pt x="806699" y="359364"/>
                    </a:cubicBezTo>
                    <a:cubicBezTo>
                      <a:pt x="806699" y="359364"/>
                      <a:pt x="806699" y="359364"/>
                      <a:pt x="806699" y="359364"/>
                    </a:cubicBezTo>
                    <a:cubicBezTo>
                      <a:pt x="803956" y="351546"/>
                      <a:pt x="801076" y="343727"/>
                      <a:pt x="797921" y="336047"/>
                    </a:cubicBezTo>
                    <a:cubicBezTo>
                      <a:pt x="796549" y="332480"/>
                      <a:pt x="794903" y="328914"/>
                      <a:pt x="793532" y="325211"/>
                    </a:cubicBezTo>
                    <a:cubicBezTo>
                      <a:pt x="791886" y="321233"/>
                      <a:pt x="790240" y="317256"/>
                      <a:pt x="788320" y="313415"/>
                    </a:cubicBezTo>
                    <a:cubicBezTo>
                      <a:pt x="787360" y="311632"/>
                      <a:pt x="786262" y="309849"/>
                      <a:pt x="785165" y="308066"/>
                    </a:cubicBezTo>
                    <a:cubicBezTo>
                      <a:pt x="784479" y="307106"/>
                      <a:pt x="783793" y="306146"/>
                      <a:pt x="783108" y="305323"/>
                    </a:cubicBezTo>
                    <a:cubicBezTo>
                      <a:pt x="782284" y="304363"/>
                      <a:pt x="781324" y="303402"/>
                      <a:pt x="780227" y="302579"/>
                    </a:cubicBezTo>
                    <a:cubicBezTo>
                      <a:pt x="777895" y="300659"/>
                      <a:pt x="775426" y="298739"/>
                      <a:pt x="773095" y="296819"/>
                    </a:cubicBezTo>
                    <a:cubicBezTo>
                      <a:pt x="771723" y="297916"/>
                      <a:pt x="770352" y="299150"/>
                      <a:pt x="768843" y="300248"/>
                    </a:cubicBezTo>
                    <a:cubicBezTo>
                      <a:pt x="768157" y="300934"/>
                      <a:pt x="767471" y="301619"/>
                      <a:pt x="766923" y="302305"/>
                    </a:cubicBezTo>
                    <a:cubicBezTo>
                      <a:pt x="766923" y="302305"/>
                      <a:pt x="766923" y="302305"/>
                      <a:pt x="766923" y="302168"/>
                    </a:cubicBezTo>
                    <a:cubicBezTo>
                      <a:pt x="766648" y="302579"/>
                      <a:pt x="766374" y="302854"/>
                      <a:pt x="766100" y="303266"/>
                    </a:cubicBezTo>
                    <a:cubicBezTo>
                      <a:pt x="765963" y="303677"/>
                      <a:pt x="765688" y="303951"/>
                      <a:pt x="765551" y="304363"/>
                    </a:cubicBezTo>
                    <a:cubicBezTo>
                      <a:pt x="765551" y="304225"/>
                      <a:pt x="765688" y="304225"/>
                      <a:pt x="765688" y="304088"/>
                    </a:cubicBezTo>
                    <a:cubicBezTo>
                      <a:pt x="765414" y="304637"/>
                      <a:pt x="765277" y="305186"/>
                      <a:pt x="765002" y="305734"/>
                    </a:cubicBezTo>
                    <a:cubicBezTo>
                      <a:pt x="765002" y="305597"/>
                      <a:pt x="765139" y="305597"/>
                      <a:pt x="765139" y="305460"/>
                    </a:cubicBezTo>
                    <a:cubicBezTo>
                      <a:pt x="764728" y="306831"/>
                      <a:pt x="764454" y="308203"/>
                      <a:pt x="764179" y="309575"/>
                    </a:cubicBezTo>
                    <a:cubicBezTo>
                      <a:pt x="764179" y="309301"/>
                      <a:pt x="764317" y="309163"/>
                      <a:pt x="764317" y="309026"/>
                    </a:cubicBezTo>
                    <a:cubicBezTo>
                      <a:pt x="764042" y="310260"/>
                      <a:pt x="763905" y="311495"/>
                      <a:pt x="763905" y="312730"/>
                    </a:cubicBezTo>
                    <a:lnTo>
                      <a:pt x="763905" y="312730"/>
                    </a:lnTo>
                    <a:lnTo>
                      <a:pt x="763905" y="312730"/>
                    </a:lnTo>
                    <a:cubicBezTo>
                      <a:pt x="763905" y="313004"/>
                      <a:pt x="763905" y="313141"/>
                      <a:pt x="763905" y="313415"/>
                    </a:cubicBezTo>
                    <a:cubicBezTo>
                      <a:pt x="763905" y="313278"/>
                      <a:pt x="763905" y="313278"/>
                      <a:pt x="763905" y="313141"/>
                    </a:cubicBezTo>
                    <a:cubicBezTo>
                      <a:pt x="763768" y="316021"/>
                      <a:pt x="763905" y="318902"/>
                      <a:pt x="764042" y="321782"/>
                    </a:cubicBezTo>
                    <a:cubicBezTo>
                      <a:pt x="764042" y="321645"/>
                      <a:pt x="764042" y="321370"/>
                      <a:pt x="764042" y="321233"/>
                    </a:cubicBezTo>
                    <a:cubicBezTo>
                      <a:pt x="764454" y="326582"/>
                      <a:pt x="765139" y="331932"/>
                      <a:pt x="765963" y="337281"/>
                    </a:cubicBezTo>
                    <a:cubicBezTo>
                      <a:pt x="766374" y="340573"/>
                      <a:pt x="766648" y="343727"/>
                      <a:pt x="767197" y="347020"/>
                    </a:cubicBezTo>
                    <a:cubicBezTo>
                      <a:pt x="767608" y="350311"/>
                      <a:pt x="768294" y="353603"/>
                      <a:pt x="768980" y="356895"/>
                    </a:cubicBezTo>
                    <a:cubicBezTo>
                      <a:pt x="768980" y="356895"/>
                      <a:pt x="768980" y="356758"/>
                      <a:pt x="768980" y="356758"/>
                    </a:cubicBezTo>
                    <a:cubicBezTo>
                      <a:pt x="770763" y="365673"/>
                      <a:pt x="773095" y="374588"/>
                      <a:pt x="775426" y="383367"/>
                    </a:cubicBezTo>
                    <a:cubicBezTo>
                      <a:pt x="777895" y="392420"/>
                      <a:pt x="780364" y="401472"/>
                      <a:pt x="782970" y="410524"/>
                    </a:cubicBezTo>
                    <a:cubicBezTo>
                      <a:pt x="788320" y="428630"/>
                      <a:pt x="794492" y="446461"/>
                      <a:pt x="800527" y="464291"/>
                    </a:cubicBezTo>
                    <a:cubicBezTo>
                      <a:pt x="800527" y="464291"/>
                      <a:pt x="800527" y="464291"/>
                      <a:pt x="800527" y="464154"/>
                    </a:cubicBezTo>
                    <a:cubicBezTo>
                      <a:pt x="800527" y="464291"/>
                      <a:pt x="800664" y="464565"/>
                      <a:pt x="800664" y="464703"/>
                    </a:cubicBezTo>
                    <a:cubicBezTo>
                      <a:pt x="800664" y="464703"/>
                      <a:pt x="800664" y="464703"/>
                      <a:pt x="800664" y="464703"/>
                    </a:cubicBezTo>
                    <a:lnTo>
                      <a:pt x="800664" y="464703"/>
                    </a:lnTo>
                    <a:cubicBezTo>
                      <a:pt x="804916" y="476498"/>
                      <a:pt x="809168" y="488294"/>
                      <a:pt x="813420" y="500227"/>
                    </a:cubicBezTo>
                    <a:close/>
                    <a:moveTo>
                      <a:pt x="773643" y="733399"/>
                    </a:moveTo>
                    <a:cubicBezTo>
                      <a:pt x="770352" y="733399"/>
                      <a:pt x="767060" y="732576"/>
                      <a:pt x="763905" y="731753"/>
                    </a:cubicBezTo>
                    <a:cubicBezTo>
                      <a:pt x="760202" y="730793"/>
                      <a:pt x="756498" y="729147"/>
                      <a:pt x="753207" y="727227"/>
                    </a:cubicBezTo>
                    <a:cubicBezTo>
                      <a:pt x="750326" y="725581"/>
                      <a:pt x="747857" y="723386"/>
                      <a:pt x="745389" y="721192"/>
                    </a:cubicBezTo>
                    <a:cubicBezTo>
                      <a:pt x="742508" y="718586"/>
                      <a:pt x="740039" y="715431"/>
                      <a:pt x="737570" y="712414"/>
                    </a:cubicBezTo>
                    <a:cubicBezTo>
                      <a:pt x="734964" y="709259"/>
                      <a:pt x="732495" y="705967"/>
                      <a:pt x="730438" y="702675"/>
                    </a:cubicBezTo>
                    <a:cubicBezTo>
                      <a:pt x="727420" y="697875"/>
                      <a:pt x="724677" y="693074"/>
                      <a:pt x="722071" y="687999"/>
                    </a:cubicBezTo>
                    <a:cubicBezTo>
                      <a:pt x="717819" y="679769"/>
                      <a:pt x="714116" y="671403"/>
                      <a:pt x="710687" y="662762"/>
                    </a:cubicBezTo>
                    <a:cubicBezTo>
                      <a:pt x="706984" y="653298"/>
                      <a:pt x="703692" y="643559"/>
                      <a:pt x="700537" y="633821"/>
                    </a:cubicBezTo>
                    <a:cubicBezTo>
                      <a:pt x="697245" y="623945"/>
                      <a:pt x="694365" y="613933"/>
                      <a:pt x="691622" y="604057"/>
                    </a:cubicBezTo>
                    <a:cubicBezTo>
                      <a:pt x="690250" y="598982"/>
                      <a:pt x="688879" y="594044"/>
                      <a:pt x="687644" y="588970"/>
                    </a:cubicBezTo>
                    <a:cubicBezTo>
                      <a:pt x="686684" y="585541"/>
                      <a:pt x="685724" y="582112"/>
                      <a:pt x="685038" y="578683"/>
                    </a:cubicBezTo>
                    <a:cubicBezTo>
                      <a:pt x="681060" y="561812"/>
                      <a:pt x="677220" y="544804"/>
                      <a:pt x="673242" y="527933"/>
                    </a:cubicBezTo>
                    <a:cubicBezTo>
                      <a:pt x="673105" y="527248"/>
                      <a:pt x="672968" y="526425"/>
                      <a:pt x="672694" y="525739"/>
                    </a:cubicBezTo>
                    <a:cubicBezTo>
                      <a:pt x="672008" y="527796"/>
                      <a:pt x="671185" y="529991"/>
                      <a:pt x="670499" y="532048"/>
                    </a:cubicBezTo>
                    <a:cubicBezTo>
                      <a:pt x="663367" y="552348"/>
                      <a:pt x="655000" y="572099"/>
                      <a:pt x="645673" y="591576"/>
                    </a:cubicBezTo>
                    <a:cubicBezTo>
                      <a:pt x="641695" y="600080"/>
                      <a:pt x="637306" y="608447"/>
                      <a:pt x="632643" y="616676"/>
                    </a:cubicBezTo>
                    <a:cubicBezTo>
                      <a:pt x="627705" y="625454"/>
                      <a:pt x="622219" y="633821"/>
                      <a:pt x="616595" y="642050"/>
                    </a:cubicBezTo>
                    <a:cubicBezTo>
                      <a:pt x="611520" y="649595"/>
                      <a:pt x="605897" y="656727"/>
                      <a:pt x="599862" y="663447"/>
                    </a:cubicBezTo>
                    <a:cubicBezTo>
                      <a:pt x="596844" y="666740"/>
                      <a:pt x="593552" y="669894"/>
                      <a:pt x="590260" y="673049"/>
                    </a:cubicBezTo>
                    <a:cubicBezTo>
                      <a:pt x="586969" y="676340"/>
                      <a:pt x="583265" y="679358"/>
                      <a:pt x="579562" y="682101"/>
                    </a:cubicBezTo>
                    <a:cubicBezTo>
                      <a:pt x="574624" y="685805"/>
                      <a:pt x="568726" y="688822"/>
                      <a:pt x="562554" y="689782"/>
                    </a:cubicBezTo>
                    <a:cubicBezTo>
                      <a:pt x="558988" y="690331"/>
                      <a:pt x="555559" y="690468"/>
                      <a:pt x="551993" y="690331"/>
                    </a:cubicBezTo>
                    <a:cubicBezTo>
                      <a:pt x="548838" y="690056"/>
                      <a:pt x="545821" y="689371"/>
                      <a:pt x="542940" y="688273"/>
                    </a:cubicBezTo>
                    <a:cubicBezTo>
                      <a:pt x="541706" y="687862"/>
                      <a:pt x="540471" y="687039"/>
                      <a:pt x="539511" y="686353"/>
                    </a:cubicBezTo>
                    <a:cubicBezTo>
                      <a:pt x="538688" y="685805"/>
                      <a:pt x="537865" y="685256"/>
                      <a:pt x="537180" y="684570"/>
                    </a:cubicBezTo>
                    <a:cubicBezTo>
                      <a:pt x="536220" y="683473"/>
                      <a:pt x="535259" y="682513"/>
                      <a:pt x="534436" y="681415"/>
                    </a:cubicBezTo>
                    <a:cubicBezTo>
                      <a:pt x="533476" y="680318"/>
                      <a:pt x="532653" y="678947"/>
                      <a:pt x="531830" y="677712"/>
                    </a:cubicBezTo>
                    <a:cubicBezTo>
                      <a:pt x="529910" y="674695"/>
                      <a:pt x="528538" y="671403"/>
                      <a:pt x="527030" y="668248"/>
                    </a:cubicBezTo>
                    <a:cubicBezTo>
                      <a:pt x="525247" y="664133"/>
                      <a:pt x="523738" y="659744"/>
                      <a:pt x="522641" y="655355"/>
                    </a:cubicBezTo>
                    <a:cubicBezTo>
                      <a:pt x="521680" y="651377"/>
                      <a:pt x="521132" y="647263"/>
                      <a:pt x="520583" y="643148"/>
                    </a:cubicBezTo>
                    <a:cubicBezTo>
                      <a:pt x="519897" y="638485"/>
                      <a:pt x="519486" y="633684"/>
                      <a:pt x="518800" y="629021"/>
                    </a:cubicBezTo>
                    <a:cubicBezTo>
                      <a:pt x="517428" y="618734"/>
                      <a:pt x="516743" y="608309"/>
                      <a:pt x="516057" y="598022"/>
                    </a:cubicBezTo>
                    <a:cubicBezTo>
                      <a:pt x="515783" y="593222"/>
                      <a:pt x="515371" y="588421"/>
                      <a:pt x="515234" y="583621"/>
                    </a:cubicBezTo>
                    <a:cubicBezTo>
                      <a:pt x="515097" y="580192"/>
                      <a:pt x="514960" y="576625"/>
                      <a:pt x="514960" y="573059"/>
                    </a:cubicBezTo>
                    <a:cubicBezTo>
                      <a:pt x="514411" y="556051"/>
                      <a:pt x="513725" y="539044"/>
                      <a:pt x="513314" y="522035"/>
                    </a:cubicBezTo>
                    <a:cubicBezTo>
                      <a:pt x="513314" y="521213"/>
                      <a:pt x="513314" y="520390"/>
                      <a:pt x="513314" y="519567"/>
                    </a:cubicBezTo>
                    <a:cubicBezTo>
                      <a:pt x="513314" y="516686"/>
                      <a:pt x="513451" y="513943"/>
                      <a:pt x="513451" y="511063"/>
                    </a:cubicBezTo>
                    <a:cubicBezTo>
                      <a:pt x="513588" y="502010"/>
                      <a:pt x="513725" y="492958"/>
                      <a:pt x="513862" y="483905"/>
                    </a:cubicBezTo>
                    <a:cubicBezTo>
                      <a:pt x="513862" y="479790"/>
                      <a:pt x="513999" y="475813"/>
                      <a:pt x="513999" y="471698"/>
                    </a:cubicBezTo>
                    <a:cubicBezTo>
                      <a:pt x="512491" y="474441"/>
                      <a:pt x="510845" y="477322"/>
                      <a:pt x="509199" y="480065"/>
                    </a:cubicBezTo>
                    <a:cubicBezTo>
                      <a:pt x="498912" y="497896"/>
                      <a:pt x="487802" y="515177"/>
                      <a:pt x="475458" y="531637"/>
                    </a:cubicBezTo>
                    <a:cubicBezTo>
                      <a:pt x="469422" y="539592"/>
                      <a:pt x="463250" y="547410"/>
                      <a:pt x="456804" y="554954"/>
                    </a:cubicBezTo>
                    <a:cubicBezTo>
                      <a:pt x="453924" y="558246"/>
                      <a:pt x="451043" y="561400"/>
                      <a:pt x="448026" y="564555"/>
                    </a:cubicBezTo>
                    <a:cubicBezTo>
                      <a:pt x="444185" y="568533"/>
                      <a:pt x="440070" y="572236"/>
                      <a:pt x="436093" y="576077"/>
                    </a:cubicBezTo>
                    <a:cubicBezTo>
                      <a:pt x="430332" y="581426"/>
                      <a:pt x="424434" y="586912"/>
                      <a:pt x="417713" y="591164"/>
                    </a:cubicBezTo>
                    <a:cubicBezTo>
                      <a:pt x="411267" y="595279"/>
                      <a:pt x="404271" y="598296"/>
                      <a:pt x="396865" y="599805"/>
                    </a:cubicBezTo>
                    <a:cubicBezTo>
                      <a:pt x="393436" y="600491"/>
                      <a:pt x="389870" y="600902"/>
                      <a:pt x="386304" y="600766"/>
                    </a:cubicBezTo>
                    <a:cubicBezTo>
                      <a:pt x="385206" y="600766"/>
                      <a:pt x="384246" y="600628"/>
                      <a:pt x="383286" y="600354"/>
                    </a:cubicBezTo>
                    <a:cubicBezTo>
                      <a:pt x="381915" y="600080"/>
                      <a:pt x="380543" y="599942"/>
                      <a:pt x="379308" y="599257"/>
                    </a:cubicBezTo>
                    <a:cubicBezTo>
                      <a:pt x="377114" y="598160"/>
                      <a:pt x="375057" y="596925"/>
                      <a:pt x="373273" y="595279"/>
                    </a:cubicBezTo>
                    <a:cubicBezTo>
                      <a:pt x="372176" y="594044"/>
                      <a:pt x="371216" y="593084"/>
                      <a:pt x="370119" y="591850"/>
                    </a:cubicBezTo>
                    <a:cubicBezTo>
                      <a:pt x="368610" y="590067"/>
                      <a:pt x="367375" y="588009"/>
                      <a:pt x="366278" y="586089"/>
                    </a:cubicBezTo>
                    <a:cubicBezTo>
                      <a:pt x="364632" y="583483"/>
                      <a:pt x="363261" y="580466"/>
                      <a:pt x="362301" y="577586"/>
                    </a:cubicBezTo>
                    <a:cubicBezTo>
                      <a:pt x="361203" y="573745"/>
                      <a:pt x="360380" y="570041"/>
                      <a:pt x="359969" y="566064"/>
                    </a:cubicBezTo>
                    <a:cubicBezTo>
                      <a:pt x="359557" y="562086"/>
                      <a:pt x="359557" y="557971"/>
                      <a:pt x="359420" y="553994"/>
                    </a:cubicBezTo>
                    <a:cubicBezTo>
                      <a:pt x="359420" y="548782"/>
                      <a:pt x="359420" y="543570"/>
                      <a:pt x="359832" y="538495"/>
                    </a:cubicBezTo>
                    <a:cubicBezTo>
                      <a:pt x="360655" y="527933"/>
                      <a:pt x="362163" y="517646"/>
                      <a:pt x="363809" y="507222"/>
                    </a:cubicBezTo>
                    <a:cubicBezTo>
                      <a:pt x="365455" y="496524"/>
                      <a:pt x="367375" y="485962"/>
                      <a:pt x="369570" y="475401"/>
                    </a:cubicBezTo>
                    <a:cubicBezTo>
                      <a:pt x="370942" y="469092"/>
                      <a:pt x="372176" y="462645"/>
                      <a:pt x="373548" y="456473"/>
                    </a:cubicBezTo>
                    <a:cubicBezTo>
                      <a:pt x="374233" y="453593"/>
                      <a:pt x="374919" y="450713"/>
                      <a:pt x="375605" y="447695"/>
                    </a:cubicBezTo>
                    <a:cubicBezTo>
                      <a:pt x="376565" y="443580"/>
                      <a:pt x="377525" y="439465"/>
                      <a:pt x="378623" y="435350"/>
                    </a:cubicBezTo>
                    <a:cubicBezTo>
                      <a:pt x="368747" y="451124"/>
                      <a:pt x="359009" y="467035"/>
                      <a:pt x="349133" y="482808"/>
                    </a:cubicBezTo>
                    <a:cubicBezTo>
                      <a:pt x="347487" y="485414"/>
                      <a:pt x="345841" y="488157"/>
                      <a:pt x="344196" y="490763"/>
                    </a:cubicBezTo>
                    <a:cubicBezTo>
                      <a:pt x="342687" y="493232"/>
                      <a:pt x="341178" y="495564"/>
                      <a:pt x="339532" y="497896"/>
                    </a:cubicBezTo>
                    <a:cubicBezTo>
                      <a:pt x="327736" y="515452"/>
                      <a:pt x="315392" y="532734"/>
                      <a:pt x="302224" y="549193"/>
                    </a:cubicBezTo>
                    <a:cubicBezTo>
                      <a:pt x="296190" y="556737"/>
                      <a:pt x="290017" y="564281"/>
                      <a:pt x="283708" y="571687"/>
                    </a:cubicBezTo>
                    <a:cubicBezTo>
                      <a:pt x="277810" y="578683"/>
                      <a:pt x="271501" y="585541"/>
                      <a:pt x="264505" y="591438"/>
                    </a:cubicBezTo>
                    <a:cubicBezTo>
                      <a:pt x="258196" y="596788"/>
                      <a:pt x="252024" y="602548"/>
                      <a:pt x="245029" y="606938"/>
                    </a:cubicBezTo>
                    <a:cubicBezTo>
                      <a:pt x="242423" y="608583"/>
                      <a:pt x="239542" y="609681"/>
                      <a:pt x="236662" y="610641"/>
                    </a:cubicBezTo>
                    <a:cubicBezTo>
                      <a:pt x="233919" y="611601"/>
                      <a:pt x="230901" y="611601"/>
                      <a:pt x="228021" y="611053"/>
                    </a:cubicBezTo>
                    <a:cubicBezTo>
                      <a:pt x="225141" y="610641"/>
                      <a:pt x="222397" y="609406"/>
                      <a:pt x="219928" y="608172"/>
                    </a:cubicBezTo>
                    <a:cubicBezTo>
                      <a:pt x="217734" y="607075"/>
                      <a:pt x="215539" y="605703"/>
                      <a:pt x="213893" y="604057"/>
                    </a:cubicBezTo>
                    <a:cubicBezTo>
                      <a:pt x="212248" y="602411"/>
                      <a:pt x="210739" y="600766"/>
                      <a:pt x="209779" y="598708"/>
                    </a:cubicBezTo>
                    <a:cubicBezTo>
                      <a:pt x="209230" y="597473"/>
                      <a:pt x="208681" y="596239"/>
                      <a:pt x="208270" y="594867"/>
                    </a:cubicBezTo>
                    <a:cubicBezTo>
                      <a:pt x="207721" y="592810"/>
                      <a:pt x="207310" y="590753"/>
                      <a:pt x="207035" y="588695"/>
                    </a:cubicBezTo>
                    <a:cubicBezTo>
                      <a:pt x="206624" y="585129"/>
                      <a:pt x="206624" y="581426"/>
                      <a:pt x="206761" y="577860"/>
                    </a:cubicBezTo>
                    <a:cubicBezTo>
                      <a:pt x="206898" y="574157"/>
                      <a:pt x="206898" y="570316"/>
                      <a:pt x="207173" y="566612"/>
                    </a:cubicBezTo>
                    <a:cubicBezTo>
                      <a:pt x="207996" y="556051"/>
                      <a:pt x="210190" y="545627"/>
                      <a:pt x="212522" y="535340"/>
                    </a:cubicBezTo>
                    <a:cubicBezTo>
                      <a:pt x="213345" y="531911"/>
                      <a:pt x="214031" y="528345"/>
                      <a:pt x="214854" y="524779"/>
                    </a:cubicBezTo>
                    <a:cubicBezTo>
                      <a:pt x="215814" y="520801"/>
                      <a:pt x="216774" y="516686"/>
                      <a:pt x="217734" y="512709"/>
                    </a:cubicBezTo>
                    <a:cubicBezTo>
                      <a:pt x="220203" y="502422"/>
                      <a:pt x="222672" y="492272"/>
                      <a:pt x="225141" y="481985"/>
                    </a:cubicBezTo>
                    <a:cubicBezTo>
                      <a:pt x="226101" y="478007"/>
                      <a:pt x="226924" y="474029"/>
                      <a:pt x="228021" y="470052"/>
                    </a:cubicBezTo>
                    <a:cubicBezTo>
                      <a:pt x="229941" y="462782"/>
                      <a:pt x="231999" y="455513"/>
                      <a:pt x="233782" y="448243"/>
                    </a:cubicBezTo>
                    <a:cubicBezTo>
                      <a:pt x="238308" y="431373"/>
                      <a:pt x="242834" y="414502"/>
                      <a:pt x="247360" y="397631"/>
                    </a:cubicBezTo>
                    <a:cubicBezTo>
                      <a:pt x="248321" y="394065"/>
                      <a:pt x="249418" y="390499"/>
                      <a:pt x="250378" y="386933"/>
                    </a:cubicBezTo>
                    <a:cubicBezTo>
                      <a:pt x="253121" y="377332"/>
                      <a:pt x="255864" y="367868"/>
                      <a:pt x="258608" y="358266"/>
                    </a:cubicBezTo>
                    <a:cubicBezTo>
                      <a:pt x="262860" y="343591"/>
                      <a:pt x="267111" y="328914"/>
                      <a:pt x="271363" y="314238"/>
                    </a:cubicBezTo>
                    <a:cubicBezTo>
                      <a:pt x="272735" y="309437"/>
                      <a:pt x="274381" y="304774"/>
                      <a:pt x="275890" y="299973"/>
                    </a:cubicBezTo>
                    <a:cubicBezTo>
                      <a:pt x="279045" y="290098"/>
                      <a:pt x="282199" y="280222"/>
                      <a:pt x="285354" y="270210"/>
                    </a:cubicBezTo>
                    <a:cubicBezTo>
                      <a:pt x="282885" y="273227"/>
                      <a:pt x="280416" y="276108"/>
                      <a:pt x="277947" y="279125"/>
                    </a:cubicBezTo>
                    <a:cubicBezTo>
                      <a:pt x="271501" y="286806"/>
                      <a:pt x="265191" y="294487"/>
                      <a:pt x="258745" y="302305"/>
                    </a:cubicBezTo>
                    <a:cubicBezTo>
                      <a:pt x="251750" y="310809"/>
                      <a:pt x="244480" y="319039"/>
                      <a:pt x="237211" y="327269"/>
                    </a:cubicBezTo>
                    <a:cubicBezTo>
                      <a:pt x="230764" y="334538"/>
                      <a:pt x="224180" y="341670"/>
                      <a:pt x="217460" y="348665"/>
                    </a:cubicBezTo>
                    <a:cubicBezTo>
                      <a:pt x="209779" y="356621"/>
                      <a:pt x="201686" y="364165"/>
                      <a:pt x="193594" y="371571"/>
                    </a:cubicBezTo>
                    <a:cubicBezTo>
                      <a:pt x="186599" y="378017"/>
                      <a:pt x="179192" y="384053"/>
                      <a:pt x="171648" y="389676"/>
                    </a:cubicBezTo>
                    <a:cubicBezTo>
                      <a:pt x="163967" y="395437"/>
                      <a:pt x="156149" y="401198"/>
                      <a:pt x="147782" y="405861"/>
                    </a:cubicBezTo>
                    <a:cubicBezTo>
                      <a:pt x="141747" y="409153"/>
                      <a:pt x="134889" y="411622"/>
                      <a:pt x="128031" y="412856"/>
                    </a:cubicBezTo>
                    <a:cubicBezTo>
                      <a:pt x="122408" y="413816"/>
                      <a:pt x="115824" y="414502"/>
                      <a:pt x="110612" y="411485"/>
                    </a:cubicBezTo>
                    <a:cubicBezTo>
                      <a:pt x="106909" y="409290"/>
                      <a:pt x="104577" y="404901"/>
                      <a:pt x="103205" y="400923"/>
                    </a:cubicBezTo>
                    <a:cubicBezTo>
                      <a:pt x="102108" y="397906"/>
                      <a:pt x="101422" y="394888"/>
                      <a:pt x="100874" y="391733"/>
                    </a:cubicBezTo>
                    <a:cubicBezTo>
                      <a:pt x="100188" y="387482"/>
                      <a:pt x="100736" y="383092"/>
                      <a:pt x="101422" y="378978"/>
                    </a:cubicBezTo>
                    <a:cubicBezTo>
                      <a:pt x="102108" y="374863"/>
                      <a:pt x="103205" y="370748"/>
                      <a:pt x="104303" y="366633"/>
                    </a:cubicBezTo>
                    <a:cubicBezTo>
                      <a:pt x="105537" y="361833"/>
                      <a:pt x="106771" y="356895"/>
                      <a:pt x="108280" y="352231"/>
                    </a:cubicBezTo>
                    <a:cubicBezTo>
                      <a:pt x="109652" y="347979"/>
                      <a:pt x="111023" y="343865"/>
                      <a:pt x="112532" y="339750"/>
                    </a:cubicBezTo>
                    <a:cubicBezTo>
                      <a:pt x="113767" y="336458"/>
                      <a:pt x="114864" y="333029"/>
                      <a:pt x="116098" y="329737"/>
                    </a:cubicBezTo>
                    <a:cubicBezTo>
                      <a:pt x="119116" y="321919"/>
                      <a:pt x="122133" y="314238"/>
                      <a:pt x="125151" y="306557"/>
                    </a:cubicBezTo>
                    <a:cubicBezTo>
                      <a:pt x="128031" y="299150"/>
                      <a:pt x="130912" y="291744"/>
                      <a:pt x="133792" y="284337"/>
                    </a:cubicBezTo>
                    <a:cubicBezTo>
                      <a:pt x="134203" y="283240"/>
                      <a:pt x="134752" y="282143"/>
                      <a:pt x="135301" y="281045"/>
                    </a:cubicBezTo>
                    <a:cubicBezTo>
                      <a:pt x="136947" y="277342"/>
                      <a:pt x="138593" y="273639"/>
                      <a:pt x="140239" y="269935"/>
                    </a:cubicBezTo>
                    <a:cubicBezTo>
                      <a:pt x="144628" y="260197"/>
                      <a:pt x="149154" y="250459"/>
                      <a:pt x="153543" y="240721"/>
                    </a:cubicBezTo>
                    <a:cubicBezTo>
                      <a:pt x="156149" y="234960"/>
                      <a:pt x="158755" y="229062"/>
                      <a:pt x="161635" y="223301"/>
                    </a:cubicBezTo>
                    <a:cubicBezTo>
                      <a:pt x="162870" y="220832"/>
                      <a:pt x="164104" y="218226"/>
                      <a:pt x="165476" y="215757"/>
                    </a:cubicBezTo>
                    <a:cubicBezTo>
                      <a:pt x="164379" y="216718"/>
                      <a:pt x="163419" y="217677"/>
                      <a:pt x="162321" y="218500"/>
                    </a:cubicBezTo>
                    <a:cubicBezTo>
                      <a:pt x="154503" y="225633"/>
                      <a:pt x="146548" y="232902"/>
                      <a:pt x="138593" y="240035"/>
                    </a:cubicBezTo>
                    <a:cubicBezTo>
                      <a:pt x="136261" y="242229"/>
                      <a:pt x="133792" y="244424"/>
                      <a:pt x="131460" y="246618"/>
                    </a:cubicBezTo>
                    <a:cubicBezTo>
                      <a:pt x="127757" y="249910"/>
                      <a:pt x="123916" y="253065"/>
                      <a:pt x="120213" y="256357"/>
                    </a:cubicBezTo>
                    <a:cubicBezTo>
                      <a:pt x="112532" y="262803"/>
                      <a:pt x="104851" y="269250"/>
                      <a:pt x="97033" y="275285"/>
                    </a:cubicBezTo>
                    <a:cubicBezTo>
                      <a:pt x="93055" y="278302"/>
                      <a:pt x="89078" y="281183"/>
                      <a:pt x="85100" y="284063"/>
                    </a:cubicBezTo>
                    <a:cubicBezTo>
                      <a:pt x="80711" y="287218"/>
                      <a:pt x="76185" y="290372"/>
                      <a:pt x="71659" y="293390"/>
                    </a:cubicBezTo>
                    <a:cubicBezTo>
                      <a:pt x="64938" y="298053"/>
                      <a:pt x="57943" y="302031"/>
                      <a:pt x="50536" y="305460"/>
                    </a:cubicBezTo>
                    <a:cubicBezTo>
                      <a:pt x="46558" y="307243"/>
                      <a:pt x="42443" y="308752"/>
                      <a:pt x="38329" y="310260"/>
                    </a:cubicBezTo>
                    <a:cubicBezTo>
                      <a:pt x="34488" y="311632"/>
                      <a:pt x="30648" y="312592"/>
                      <a:pt x="26670" y="313141"/>
                    </a:cubicBezTo>
                    <a:cubicBezTo>
                      <a:pt x="23653" y="313553"/>
                      <a:pt x="20635" y="313415"/>
                      <a:pt x="17755" y="312730"/>
                    </a:cubicBezTo>
                    <a:cubicBezTo>
                      <a:pt x="15286" y="312318"/>
                      <a:pt x="13091" y="311083"/>
                      <a:pt x="11034" y="309712"/>
                    </a:cubicBezTo>
                    <a:cubicBezTo>
                      <a:pt x="10074" y="309163"/>
                      <a:pt x="9251" y="308477"/>
                      <a:pt x="8428" y="307792"/>
                    </a:cubicBezTo>
                    <a:cubicBezTo>
                      <a:pt x="7193" y="306695"/>
                      <a:pt x="5959" y="305734"/>
                      <a:pt x="4999" y="304500"/>
                    </a:cubicBezTo>
                    <a:cubicBezTo>
                      <a:pt x="3901" y="303266"/>
                      <a:pt x="3216" y="302305"/>
                      <a:pt x="2393" y="300796"/>
                    </a:cubicBezTo>
                    <a:cubicBezTo>
                      <a:pt x="1433" y="299425"/>
                      <a:pt x="1021" y="297916"/>
                      <a:pt x="610" y="296408"/>
                    </a:cubicBezTo>
                    <a:cubicBezTo>
                      <a:pt x="335" y="295447"/>
                      <a:pt x="198" y="294350"/>
                      <a:pt x="61" y="293253"/>
                    </a:cubicBezTo>
                    <a:cubicBezTo>
                      <a:pt x="61" y="291607"/>
                      <a:pt x="-76" y="290098"/>
                      <a:pt x="61" y="288452"/>
                    </a:cubicBezTo>
                    <a:cubicBezTo>
                      <a:pt x="472" y="284612"/>
                      <a:pt x="1158" y="280771"/>
                      <a:pt x="1981" y="276931"/>
                    </a:cubicBezTo>
                    <a:cubicBezTo>
                      <a:pt x="2804" y="272953"/>
                      <a:pt x="3764" y="269112"/>
                      <a:pt x="5136" y="265272"/>
                    </a:cubicBezTo>
                    <a:cubicBezTo>
                      <a:pt x="7056" y="260060"/>
                      <a:pt x="9113" y="254985"/>
                      <a:pt x="11171" y="249910"/>
                    </a:cubicBezTo>
                    <a:cubicBezTo>
                      <a:pt x="12131" y="247441"/>
                      <a:pt x="13228" y="244973"/>
                      <a:pt x="14326" y="242503"/>
                    </a:cubicBezTo>
                    <a:cubicBezTo>
                      <a:pt x="16520" y="237428"/>
                      <a:pt x="18852" y="232216"/>
                      <a:pt x="21046" y="227141"/>
                    </a:cubicBezTo>
                    <a:cubicBezTo>
                      <a:pt x="22281" y="224399"/>
                      <a:pt x="23515" y="221518"/>
                      <a:pt x="24750" y="218775"/>
                    </a:cubicBezTo>
                    <a:cubicBezTo>
                      <a:pt x="25298" y="217403"/>
                      <a:pt x="26396" y="215483"/>
                      <a:pt x="27082" y="214112"/>
                    </a:cubicBezTo>
                    <a:cubicBezTo>
                      <a:pt x="28179" y="211780"/>
                      <a:pt x="29413" y="209448"/>
                      <a:pt x="30511" y="207116"/>
                    </a:cubicBezTo>
                    <a:cubicBezTo>
                      <a:pt x="32842" y="202316"/>
                      <a:pt x="35448" y="197515"/>
                      <a:pt x="37917" y="192851"/>
                    </a:cubicBezTo>
                    <a:cubicBezTo>
                      <a:pt x="42855" y="183799"/>
                      <a:pt x="48067" y="175021"/>
                      <a:pt x="53690" y="166380"/>
                    </a:cubicBezTo>
                    <a:cubicBezTo>
                      <a:pt x="59314" y="157601"/>
                      <a:pt x="65075" y="149097"/>
                      <a:pt x="71384" y="140868"/>
                    </a:cubicBezTo>
                    <a:cubicBezTo>
                      <a:pt x="83591" y="124820"/>
                      <a:pt x="97445" y="109733"/>
                      <a:pt x="112395" y="96291"/>
                    </a:cubicBezTo>
                    <a:cubicBezTo>
                      <a:pt x="126385" y="83672"/>
                      <a:pt x="141610" y="72425"/>
                      <a:pt x="158069" y="63235"/>
                    </a:cubicBezTo>
                    <a:cubicBezTo>
                      <a:pt x="165887" y="58846"/>
                      <a:pt x="174117" y="55006"/>
                      <a:pt x="182621" y="51988"/>
                    </a:cubicBezTo>
                    <a:cubicBezTo>
                      <a:pt x="191125" y="48833"/>
                      <a:pt x="200177" y="47050"/>
                      <a:pt x="209093" y="45679"/>
                    </a:cubicBezTo>
                    <a:cubicBezTo>
                      <a:pt x="216774" y="44582"/>
                      <a:pt x="224729" y="44582"/>
                      <a:pt x="232547" y="45130"/>
                    </a:cubicBezTo>
                    <a:cubicBezTo>
                      <a:pt x="240777" y="45816"/>
                      <a:pt x="248869" y="47325"/>
                      <a:pt x="256687" y="49794"/>
                    </a:cubicBezTo>
                    <a:cubicBezTo>
                      <a:pt x="259979" y="50754"/>
                      <a:pt x="262997" y="51988"/>
                      <a:pt x="266151" y="53223"/>
                    </a:cubicBezTo>
                    <a:cubicBezTo>
                      <a:pt x="268346" y="54046"/>
                      <a:pt x="270540" y="54869"/>
                      <a:pt x="272598" y="55829"/>
                    </a:cubicBezTo>
                    <a:cubicBezTo>
                      <a:pt x="276027" y="51851"/>
                      <a:pt x="279456" y="47873"/>
                      <a:pt x="282885" y="44033"/>
                    </a:cubicBezTo>
                    <a:cubicBezTo>
                      <a:pt x="287960" y="38410"/>
                      <a:pt x="293035" y="32923"/>
                      <a:pt x="298384" y="27437"/>
                    </a:cubicBezTo>
                    <a:cubicBezTo>
                      <a:pt x="301264" y="24556"/>
                      <a:pt x="304145" y="21813"/>
                      <a:pt x="307162" y="19070"/>
                    </a:cubicBezTo>
                    <a:cubicBezTo>
                      <a:pt x="309768" y="16601"/>
                      <a:pt x="312237" y="14132"/>
                      <a:pt x="314843" y="11663"/>
                    </a:cubicBezTo>
                    <a:cubicBezTo>
                      <a:pt x="318684" y="8097"/>
                      <a:pt x="322798" y="4942"/>
                      <a:pt x="327462" y="2336"/>
                    </a:cubicBezTo>
                    <a:cubicBezTo>
                      <a:pt x="328971" y="1513"/>
                      <a:pt x="330891" y="691"/>
                      <a:pt x="332674" y="416"/>
                    </a:cubicBezTo>
                    <a:cubicBezTo>
                      <a:pt x="335554" y="142"/>
                      <a:pt x="338298" y="142"/>
                      <a:pt x="341178" y="5"/>
                    </a:cubicBezTo>
                    <a:cubicBezTo>
                      <a:pt x="344058" y="-133"/>
                      <a:pt x="345978" y="2885"/>
                      <a:pt x="345293" y="5491"/>
                    </a:cubicBezTo>
                    <a:cubicBezTo>
                      <a:pt x="344881" y="7549"/>
                      <a:pt x="344333" y="9606"/>
                      <a:pt x="343921" y="11526"/>
                    </a:cubicBezTo>
                    <a:cubicBezTo>
                      <a:pt x="343510" y="13035"/>
                      <a:pt x="343235" y="14543"/>
                      <a:pt x="342549" y="16052"/>
                    </a:cubicBezTo>
                    <a:cubicBezTo>
                      <a:pt x="341315" y="19070"/>
                      <a:pt x="339806" y="21813"/>
                      <a:pt x="338023" y="24419"/>
                    </a:cubicBezTo>
                    <a:cubicBezTo>
                      <a:pt x="334594" y="29220"/>
                      <a:pt x="330891" y="33883"/>
                      <a:pt x="327188" y="38410"/>
                    </a:cubicBezTo>
                    <a:cubicBezTo>
                      <a:pt x="321838" y="44993"/>
                      <a:pt x="316489" y="51577"/>
                      <a:pt x="311140" y="58160"/>
                    </a:cubicBezTo>
                    <a:cubicBezTo>
                      <a:pt x="306202" y="64195"/>
                      <a:pt x="301127" y="70094"/>
                      <a:pt x="296190" y="75991"/>
                    </a:cubicBezTo>
                    <a:cubicBezTo>
                      <a:pt x="292623" y="80243"/>
                      <a:pt x="289057" y="84495"/>
                      <a:pt x="285491" y="88747"/>
                    </a:cubicBezTo>
                    <a:cubicBezTo>
                      <a:pt x="279045" y="96154"/>
                      <a:pt x="272735" y="103423"/>
                      <a:pt x="266289" y="110830"/>
                    </a:cubicBezTo>
                    <a:cubicBezTo>
                      <a:pt x="262722" y="114945"/>
                      <a:pt x="259156" y="119059"/>
                      <a:pt x="255453" y="123174"/>
                    </a:cubicBezTo>
                    <a:cubicBezTo>
                      <a:pt x="243657" y="136067"/>
                      <a:pt x="231999" y="148823"/>
                      <a:pt x="220203" y="161716"/>
                    </a:cubicBezTo>
                    <a:cubicBezTo>
                      <a:pt x="217460" y="164734"/>
                      <a:pt x="214442" y="167751"/>
                      <a:pt x="211425" y="170632"/>
                    </a:cubicBezTo>
                    <a:cubicBezTo>
                      <a:pt x="204018" y="178038"/>
                      <a:pt x="196611" y="185582"/>
                      <a:pt x="189205" y="192989"/>
                    </a:cubicBezTo>
                    <a:cubicBezTo>
                      <a:pt x="188107" y="194223"/>
                      <a:pt x="186873" y="195320"/>
                      <a:pt x="185776" y="196555"/>
                    </a:cubicBezTo>
                    <a:cubicBezTo>
                      <a:pt x="181112" y="205059"/>
                      <a:pt x="176723" y="213700"/>
                      <a:pt x="172334" y="222478"/>
                    </a:cubicBezTo>
                    <a:lnTo>
                      <a:pt x="172334" y="222478"/>
                    </a:lnTo>
                    <a:cubicBezTo>
                      <a:pt x="171100" y="225084"/>
                      <a:pt x="169728" y="227553"/>
                      <a:pt x="168631" y="230159"/>
                    </a:cubicBezTo>
                    <a:cubicBezTo>
                      <a:pt x="167945" y="231805"/>
                      <a:pt x="167122" y="233451"/>
                      <a:pt x="166299" y="235097"/>
                    </a:cubicBezTo>
                    <a:cubicBezTo>
                      <a:pt x="163693" y="240857"/>
                      <a:pt x="161087" y="246755"/>
                      <a:pt x="158481" y="252516"/>
                    </a:cubicBezTo>
                    <a:cubicBezTo>
                      <a:pt x="153406" y="263763"/>
                      <a:pt x="148331" y="275011"/>
                      <a:pt x="143256" y="286257"/>
                    </a:cubicBezTo>
                    <a:cubicBezTo>
                      <a:pt x="142433" y="288178"/>
                      <a:pt x="141747" y="289961"/>
                      <a:pt x="140924" y="291881"/>
                    </a:cubicBezTo>
                    <a:cubicBezTo>
                      <a:pt x="138593" y="297916"/>
                      <a:pt x="136261" y="304088"/>
                      <a:pt x="133792" y="310260"/>
                    </a:cubicBezTo>
                    <a:cubicBezTo>
                      <a:pt x="131323" y="316570"/>
                      <a:pt x="128991" y="322879"/>
                      <a:pt x="126523" y="329189"/>
                    </a:cubicBezTo>
                    <a:cubicBezTo>
                      <a:pt x="124054" y="335498"/>
                      <a:pt x="121859" y="341944"/>
                      <a:pt x="119527" y="348254"/>
                    </a:cubicBezTo>
                    <a:cubicBezTo>
                      <a:pt x="119527" y="348254"/>
                      <a:pt x="119527" y="348117"/>
                      <a:pt x="119527" y="348117"/>
                    </a:cubicBezTo>
                    <a:cubicBezTo>
                      <a:pt x="117881" y="352780"/>
                      <a:pt x="116510" y="357443"/>
                      <a:pt x="115138" y="362107"/>
                    </a:cubicBezTo>
                    <a:cubicBezTo>
                      <a:pt x="114452" y="364439"/>
                      <a:pt x="113904" y="366908"/>
                      <a:pt x="113355" y="369239"/>
                    </a:cubicBezTo>
                    <a:cubicBezTo>
                      <a:pt x="112532" y="372257"/>
                      <a:pt x="111709" y="375411"/>
                      <a:pt x="111023" y="378566"/>
                    </a:cubicBezTo>
                    <a:cubicBezTo>
                      <a:pt x="111023" y="378292"/>
                      <a:pt x="111161" y="378155"/>
                      <a:pt x="111161" y="377881"/>
                    </a:cubicBezTo>
                    <a:cubicBezTo>
                      <a:pt x="110749" y="380212"/>
                      <a:pt x="110200" y="382544"/>
                      <a:pt x="110063" y="384875"/>
                    </a:cubicBezTo>
                    <a:cubicBezTo>
                      <a:pt x="110063" y="384875"/>
                      <a:pt x="110063" y="384739"/>
                      <a:pt x="110063" y="384739"/>
                    </a:cubicBezTo>
                    <a:cubicBezTo>
                      <a:pt x="109926" y="386110"/>
                      <a:pt x="109926" y="387344"/>
                      <a:pt x="110063" y="388716"/>
                    </a:cubicBezTo>
                    <a:cubicBezTo>
                      <a:pt x="110200" y="390225"/>
                      <a:pt x="110475" y="391733"/>
                      <a:pt x="110749" y="393242"/>
                    </a:cubicBezTo>
                    <a:cubicBezTo>
                      <a:pt x="110749" y="393242"/>
                      <a:pt x="110749" y="393242"/>
                      <a:pt x="110749" y="393105"/>
                    </a:cubicBezTo>
                    <a:cubicBezTo>
                      <a:pt x="111161" y="394751"/>
                      <a:pt x="111572" y="396534"/>
                      <a:pt x="112121" y="398180"/>
                    </a:cubicBezTo>
                    <a:cubicBezTo>
                      <a:pt x="112395" y="399003"/>
                      <a:pt x="112807" y="399826"/>
                      <a:pt x="113218" y="400649"/>
                    </a:cubicBezTo>
                    <a:cubicBezTo>
                      <a:pt x="113492" y="401060"/>
                      <a:pt x="113629" y="401472"/>
                      <a:pt x="113904" y="401746"/>
                    </a:cubicBezTo>
                    <a:cubicBezTo>
                      <a:pt x="114041" y="402020"/>
                      <a:pt x="114315" y="402295"/>
                      <a:pt x="114452" y="402569"/>
                    </a:cubicBezTo>
                    <a:cubicBezTo>
                      <a:pt x="114727" y="402843"/>
                      <a:pt x="114864" y="402981"/>
                      <a:pt x="115138" y="403255"/>
                    </a:cubicBezTo>
                    <a:cubicBezTo>
                      <a:pt x="115275" y="403392"/>
                      <a:pt x="115412" y="403529"/>
                      <a:pt x="115550" y="403529"/>
                    </a:cubicBezTo>
                    <a:cubicBezTo>
                      <a:pt x="115824" y="403666"/>
                      <a:pt x="115961" y="403804"/>
                      <a:pt x="116236" y="403804"/>
                    </a:cubicBezTo>
                    <a:cubicBezTo>
                      <a:pt x="116647" y="403941"/>
                      <a:pt x="117058" y="404078"/>
                      <a:pt x="117470" y="404215"/>
                    </a:cubicBezTo>
                    <a:cubicBezTo>
                      <a:pt x="117470" y="404215"/>
                      <a:pt x="117333" y="404215"/>
                      <a:pt x="117333" y="404215"/>
                    </a:cubicBezTo>
                    <a:cubicBezTo>
                      <a:pt x="118430" y="404489"/>
                      <a:pt x="119390" y="404489"/>
                      <a:pt x="120487" y="404489"/>
                    </a:cubicBezTo>
                    <a:cubicBezTo>
                      <a:pt x="120213" y="404489"/>
                      <a:pt x="120076" y="404489"/>
                      <a:pt x="119802" y="404489"/>
                    </a:cubicBezTo>
                    <a:cubicBezTo>
                      <a:pt x="120213" y="404489"/>
                      <a:pt x="120625" y="404489"/>
                      <a:pt x="121173" y="404489"/>
                    </a:cubicBezTo>
                    <a:cubicBezTo>
                      <a:pt x="123779" y="404352"/>
                      <a:pt x="126385" y="403941"/>
                      <a:pt x="128991" y="403392"/>
                    </a:cubicBezTo>
                    <a:cubicBezTo>
                      <a:pt x="128854" y="403392"/>
                      <a:pt x="128717" y="403392"/>
                      <a:pt x="128580" y="403392"/>
                    </a:cubicBezTo>
                    <a:cubicBezTo>
                      <a:pt x="131186" y="402843"/>
                      <a:pt x="133655" y="402158"/>
                      <a:pt x="136124" y="401335"/>
                    </a:cubicBezTo>
                    <a:cubicBezTo>
                      <a:pt x="138044" y="400649"/>
                      <a:pt x="139827" y="399826"/>
                      <a:pt x="141610" y="399003"/>
                    </a:cubicBezTo>
                    <a:cubicBezTo>
                      <a:pt x="141610" y="399003"/>
                      <a:pt x="141610" y="399003"/>
                      <a:pt x="141473" y="399003"/>
                    </a:cubicBezTo>
                    <a:cubicBezTo>
                      <a:pt x="145588" y="396946"/>
                      <a:pt x="149428" y="394614"/>
                      <a:pt x="153132" y="392145"/>
                    </a:cubicBezTo>
                    <a:cubicBezTo>
                      <a:pt x="163830" y="384739"/>
                      <a:pt x="174117" y="377057"/>
                      <a:pt x="183855" y="368553"/>
                    </a:cubicBezTo>
                    <a:cubicBezTo>
                      <a:pt x="192085" y="361284"/>
                      <a:pt x="200040" y="353740"/>
                      <a:pt x="207721" y="345922"/>
                    </a:cubicBezTo>
                    <a:cubicBezTo>
                      <a:pt x="215677" y="337967"/>
                      <a:pt x="223220" y="329600"/>
                      <a:pt x="230627" y="321233"/>
                    </a:cubicBezTo>
                    <a:cubicBezTo>
                      <a:pt x="230490" y="321370"/>
                      <a:pt x="230353" y="321508"/>
                      <a:pt x="230215" y="321645"/>
                    </a:cubicBezTo>
                    <a:cubicBezTo>
                      <a:pt x="237485" y="313415"/>
                      <a:pt x="244754" y="305186"/>
                      <a:pt x="251750" y="296682"/>
                    </a:cubicBezTo>
                    <a:cubicBezTo>
                      <a:pt x="258196" y="289001"/>
                      <a:pt x="264505" y="281183"/>
                      <a:pt x="270952" y="273502"/>
                    </a:cubicBezTo>
                    <a:cubicBezTo>
                      <a:pt x="278359" y="264449"/>
                      <a:pt x="285903" y="255534"/>
                      <a:pt x="293172" y="246481"/>
                    </a:cubicBezTo>
                    <a:cubicBezTo>
                      <a:pt x="293583" y="245247"/>
                      <a:pt x="293995" y="243875"/>
                      <a:pt x="294406" y="242641"/>
                    </a:cubicBezTo>
                    <a:cubicBezTo>
                      <a:pt x="295092" y="240583"/>
                      <a:pt x="295778" y="238389"/>
                      <a:pt x="296464" y="236331"/>
                    </a:cubicBezTo>
                    <a:cubicBezTo>
                      <a:pt x="296601" y="235920"/>
                      <a:pt x="296738" y="235508"/>
                      <a:pt x="296875" y="235097"/>
                    </a:cubicBezTo>
                    <a:cubicBezTo>
                      <a:pt x="298933" y="229336"/>
                      <a:pt x="300990" y="223576"/>
                      <a:pt x="303048" y="217815"/>
                    </a:cubicBezTo>
                    <a:cubicBezTo>
                      <a:pt x="306477" y="207939"/>
                      <a:pt x="310180" y="198201"/>
                      <a:pt x="314157" y="188462"/>
                    </a:cubicBezTo>
                    <a:cubicBezTo>
                      <a:pt x="318272" y="178038"/>
                      <a:pt x="322798" y="167751"/>
                      <a:pt x="327599" y="157601"/>
                    </a:cubicBezTo>
                    <a:cubicBezTo>
                      <a:pt x="331714" y="148961"/>
                      <a:pt x="335966" y="140456"/>
                      <a:pt x="340492" y="131952"/>
                    </a:cubicBezTo>
                    <a:cubicBezTo>
                      <a:pt x="345704" y="122351"/>
                      <a:pt x="351465" y="113162"/>
                      <a:pt x="357500" y="104109"/>
                    </a:cubicBezTo>
                    <a:cubicBezTo>
                      <a:pt x="362575" y="96565"/>
                      <a:pt x="367924" y="89296"/>
                      <a:pt x="373959" y="82301"/>
                    </a:cubicBezTo>
                    <a:cubicBezTo>
                      <a:pt x="376565" y="79146"/>
                      <a:pt x="379446" y="76265"/>
                      <a:pt x="382326" y="73385"/>
                    </a:cubicBezTo>
                    <a:cubicBezTo>
                      <a:pt x="385618" y="70094"/>
                      <a:pt x="388773" y="66939"/>
                      <a:pt x="392202" y="63921"/>
                    </a:cubicBezTo>
                    <a:cubicBezTo>
                      <a:pt x="394533" y="61864"/>
                      <a:pt x="397276" y="60355"/>
                      <a:pt x="400020" y="58984"/>
                    </a:cubicBezTo>
                    <a:cubicBezTo>
                      <a:pt x="402077" y="58023"/>
                      <a:pt x="404271" y="57612"/>
                      <a:pt x="406466" y="57612"/>
                    </a:cubicBezTo>
                    <a:cubicBezTo>
                      <a:pt x="407426" y="57612"/>
                      <a:pt x="408249" y="57749"/>
                      <a:pt x="409072" y="57886"/>
                    </a:cubicBezTo>
                    <a:cubicBezTo>
                      <a:pt x="410307" y="58160"/>
                      <a:pt x="411678" y="58298"/>
                      <a:pt x="412776" y="58984"/>
                    </a:cubicBezTo>
                    <a:cubicBezTo>
                      <a:pt x="413598" y="59395"/>
                      <a:pt x="414421" y="59669"/>
                      <a:pt x="415107" y="60218"/>
                    </a:cubicBezTo>
                    <a:cubicBezTo>
                      <a:pt x="415656" y="60629"/>
                      <a:pt x="416205" y="60904"/>
                      <a:pt x="416616" y="61315"/>
                    </a:cubicBezTo>
                    <a:cubicBezTo>
                      <a:pt x="417027" y="61727"/>
                      <a:pt x="417302" y="62275"/>
                      <a:pt x="417713" y="62687"/>
                    </a:cubicBezTo>
                    <a:cubicBezTo>
                      <a:pt x="418810" y="63921"/>
                      <a:pt x="419085" y="65842"/>
                      <a:pt x="419222" y="67487"/>
                    </a:cubicBezTo>
                    <a:cubicBezTo>
                      <a:pt x="419496" y="69819"/>
                      <a:pt x="418810" y="72151"/>
                      <a:pt x="418262" y="74345"/>
                    </a:cubicBezTo>
                    <a:cubicBezTo>
                      <a:pt x="417850" y="76265"/>
                      <a:pt x="417165" y="78049"/>
                      <a:pt x="416616" y="79832"/>
                    </a:cubicBezTo>
                    <a:cubicBezTo>
                      <a:pt x="416067" y="81340"/>
                      <a:pt x="415656" y="82849"/>
                      <a:pt x="415107" y="84358"/>
                    </a:cubicBezTo>
                    <a:cubicBezTo>
                      <a:pt x="414284" y="86690"/>
                      <a:pt x="413187" y="88884"/>
                      <a:pt x="412090" y="91079"/>
                    </a:cubicBezTo>
                    <a:cubicBezTo>
                      <a:pt x="410855" y="93410"/>
                      <a:pt x="409484" y="95742"/>
                      <a:pt x="408249" y="98074"/>
                    </a:cubicBezTo>
                    <a:cubicBezTo>
                      <a:pt x="405780" y="102463"/>
                      <a:pt x="403449" y="106715"/>
                      <a:pt x="400842" y="111104"/>
                    </a:cubicBezTo>
                    <a:cubicBezTo>
                      <a:pt x="398374" y="115356"/>
                      <a:pt x="395768" y="119608"/>
                      <a:pt x="393024" y="123860"/>
                    </a:cubicBezTo>
                    <a:cubicBezTo>
                      <a:pt x="391104" y="127015"/>
                      <a:pt x="389047" y="130032"/>
                      <a:pt x="386989" y="133187"/>
                    </a:cubicBezTo>
                    <a:cubicBezTo>
                      <a:pt x="381503" y="141554"/>
                      <a:pt x="376017" y="150058"/>
                      <a:pt x="370530" y="158425"/>
                    </a:cubicBezTo>
                    <a:cubicBezTo>
                      <a:pt x="368061" y="162128"/>
                      <a:pt x="365455" y="165831"/>
                      <a:pt x="362849" y="169397"/>
                    </a:cubicBezTo>
                    <a:cubicBezTo>
                      <a:pt x="356677" y="178038"/>
                      <a:pt x="350505" y="186542"/>
                      <a:pt x="344470" y="195046"/>
                    </a:cubicBezTo>
                    <a:cubicBezTo>
                      <a:pt x="341727" y="198887"/>
                      <a:pt x="339120" y="202864"/>
                      <a:pt x="336103" y="206705"/>
                    </a:cubicBezTo>
                    <a:cubicBezTo>
                      <a:pt x="324719" y="221244"/>
                      <a:pt x="313335" y="235783"/>
                      <a:pt x="301950" y="250322"/>
                    </a:cubicBezTo>
                    <a:cubicBezTo>
                      <a:pt x="301401" y="251008"/>
                      <a:pt x="300853" y="251693"/>
                      <a:pt x="300304" y="252516"/>
                    </a:cubicBezTo>
                    <a:cubicBezTo>
                      <a:pt x="297150" y="262666"/>
                      <a:pt x="293995" y="272679"/>
                      <a:pt x="290840" y="282828"/>
                    </a:cubicBezTo>
                    <a:cubicBezTo>
                      <a:pt x="287960" y="291881"/>
                      <a:pt x="285217" y="300934"/>
                      <a:pt x="282336" y="309986"/>
                    </a:cubicBezTo>
                    <a:cubicBezTo>
                      <a:pt x="281376" y="312866"/>
                      <a:pt x="280416" y="315747"/>
                      <a:pt x="279593" y="318764"/>
                    </a:cubicBezTo>
                    <a:cubicBezTo>
                      <a:pt x="274655" y="336321"/>
                      <a:pt x="269580" y="353740"/>
                      <a:pt x="264505" y="371434"/>
                    </a:cubicBezTo>
                    <a:cubicBezTo>
                      <a:pt x="261351" y="382269"/>
                      <a:pt x="258196" y="393105"/>
                      <a:pt x="255179" y="404078"/>
                    </a:cubicBezTo>
                    <a:cubicBezTo>
                      <a:pt x="249006" y="427532"/>
                      <a:pt x="242834" y="450987"/>
                      <a:pt x="236525" y="474441"/>
                    </a:cubicBezTo>
                    <a:cubicBezTo>
                      <a:pt x="235702" y="477596"/>
                      <a:pt x="235016" y="480887"/>
                      <a:pt x="234330" y="484042"/>
                    </a:cubicBezTo>
                    <a:cubicBezTo>
                      <a:pt x="232547" y="491312"/>
                      <a:pt x="230901" y="498581"/>
                      <a:pt x="229118" y="505851"/>
                    </a:cubicBezTo>
                    <a:cubicBezTo>
                      <a:pt x="227472" y="512435"/>
                      <a:pt x="225964" y="519018"/>
                      <a:pt x="224455" y="525739"/>
                    </a:cubicBezTo>
                    <a:cubicBezTo>
                      <a:pt x="222672" y="533283"/>
                      <a:pt x="221026" y="540964"/>
                      <a:pt x="219380" y="548645"/>
                    </a:cubicBezTo>
                    <a:cubicBezTo>
                      <a:pt x="219380" y="548645"/>
                      <a:pt x="219380" y="548507"/>
                      <a:pt x="219380" y="548507"/>
                    </a:cubicBezTo>
                    <a:cubicBezTo>
                      <a:pt x="218008" y="555091"/>
                      <a:pt x="217048" y="561538"/>
                      <a:pt x="216499" y="568121"/>
                    </a:cubicBezTo>
                    <a:cubicBezTo>
                      <a:pt x="216499" y="567984"/>
                      <a:pt x="216499" y="567847"/>
                      <a:pt x="216499" y="567847"/>
                    </a:cubicBezTo>
                    <a:cubicBezTo>
                      <a:pt x="216225" y="574019"/>
                      <a:pt x="215814" y="580328"/>
                      <a:pt x="216088" y="586638"/>
                    </a:cubicBezTo>
                    <a:cubicBezTo>
                      <a:pt x="216225" y="588284"/>
                      <a:pt x="216499" y="589930"/>
                      <a:pt x="216774" y="591576"/>
                    </a:cubicBezTo>
                    <a:cubicBezTo>
                      <a:pt x="216774" y="591438"/>
                      <a:pt x="216774" y="591302"/>
                      <a:pt x="216774" y="591164"/>
                    </a:cubicBezTo>
                    <a:cubicBezTo>
                      <a:pt x="216911" y="591713"/>
                      <a:pt x="217048" y="592261"/>
                      <a:pt x="217185" y="592947"/>
                    </a:cubicBezTo>
                    <a:cubicBezTo>
                      <a:pt x="217185" y="592810"/>
                      <a:pt x="217048" y="592810"/>
                      <a:pt x="217048" y="592673"/>
                    </a:cubicBezTo>
                    <a:cubicBezTo>
                      <a:pt x="217322" y="593496"/>
                      <a:pt x="217597" y="594319"/>
                      <a:pt x="218008" y="595142"/>
                    </a:cubicBezTo>
                    <a:cubicBezTo>
                      <a:pt x="218283" y="595553"/>
                      <a:pt x="218557" y="596102"/>
                      <a:pt x="218831" y="596513"/>
                    </a:cubicBezTo>
                    <a:cubicBezTo>
                      <a:pt x="218694" y="596376"/>
                      <a:pt x="218557" y="596102"/>
                      <a:pt x="218557" y="595965"/>
                    </a:cubicBezTo>
                    <a:cubicBezTo>
                      <a:pt x="218831" y="596376"/>
                      <a:pt x="219106" y="596651"/>
                      <a:pt x="219380" y="597062"/>
                    </a:cubicBezTo>
                    <a:cubicBezTo>
                      <a:pt x="219654" y="597337"/>
                      <a:pt x="219928" y="597611"/>
                      <a:pt x="220340" y="597885"/>
                    </a:cubicBezTo>
                    <a:cubicBezTo>
                      <a:pt x="220203" y="597748"/>
                      <a:pt x="220066" y="597611"/>
                      <a:pt x="219928" y="597473"/>
                    </a:cubicBezTo>
                    <a:cubicBezTo>
                      <a:pt x="220751" y="598296"/>
                      <a:pt x="221712" y="598982"/>
                      <a:pt x="222672" y="599531"/>
                    </a:cubicBezTo>
                    <a:cubicBezTo>
                      <a:pt x="222535" y="599394"/>
                      <a:pt x="222397" y="599394"/>
                      <a:pt x="222260" y="599257"/>
                    </a:cubicBezTo>
                    <a:cubicBezTo>
                      <a:pt x="223220" y="599805"/>
                      <a:pt x="224180" y="600354"/>
                      <a:pt x="225141" y="600902"/>
                    </a:cubicBezTo>
                    <a:cubicBezTo>
                      <a:pt x="225141" y="600902"/>
                      <a:pt x="225141" y="600902"/>
                      <a:pt x="225003" y="600902"/>
                    </a:cubicBezTo>
                    <a:cubicBezTo>
                      <a:pt x="225552" y="601177"/>
                      <a:pt x="226101" y="601314"/>
                      <a:pt x="226786" y="601589"/>
                    </a:cubicBezTo>
                    <a:cubicBezTo>
                      <a:pt x="226786" y="601589"/>
                      <a:pt x="226786" y="601589"/>
                      <a:pt x="226786" y="601589"/>
                    </a:cubicBezTo>
                    <a:cubicBezTo>
                      <a:pt x="227609" y="601863"/>
                      <a:pt x="228432" y="602137"/>
                      <a:pt x="229255" y="602274"/>
                    </a:cubicBezTo>
                    <a:cubicBezTo>
                      <a:pt x="229804" y="602274"/>
                      <a:pt x="230215" y="602411"/>
                      <a:pt x="230764" y="602411"/>
                    </a:cubicBezTo>
                    <a:cubicBezTo>
                      <a:pt x="230490" y="602411"/>
                      <a:pt x="230353" y="602411"/>
                      <a:pt x="230078" y="602411"/>
                    </a:cubicBezTo>
                    <a:cubicBezTo>
                      <a:pt x="230627" y="602411"/>
                      <a:pt x="231038" y="602411"/>
                      <a:pt x="231587" y="602411"/>
                    </a:cubicBezTo>
                    <a:cubicBezTo>
                      <a:pt x="231999" y="602411"/>
                      <a:pt x="232273" y="602411"/>
                      <a:pt x="232547" y="602274"/>
                    </a:cubicBezTo>
                    <a:cubicBezTo>
                      <a:pt x="232410" y="602274"/>
                      <a:pt x="232273" y="602274"/>
                      <a:pt x="232136" y="602411"/>
                    </a:cubicBezTo>
                    <a:cubicBezTo>
                      <a:pt x="232273" y="602411"/>
                      <a:pt x="232547" y="602411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3782" y="602000"/>
                      <a:pt x="234742" y="601725"/>
                      <a:pt x="235839" y="601314"/>
                    </a:cubicBezTo>
                    <a:cubicBezTo>
                      <a:pt x="235565" y="601314"/>
                      <a:pt x="235428" y="601451"/>
                      <a:pt x="235290" y="601589"/>
                    </a:cubicBezTo>
                    <a:cubicBezTo>
                      <a:pt x="236388" y="601177"/>
                      <a:pt x="237348" y="600628"/>
                      <a:pt x="238445" y="600080"/>
                    </a:cubicBezTo>
                    <a:cubicBezTo>
                      <a:pt x="238445" y="600080"/>
                      <a:pt x="238445" y="600080"/>
                      <a:pt x="238445" y="600080"/>
                    </a:cubicBezTo>
                    <a:cubicBezTo>
                      <a:pt x="239542" y="599531"/>
                      <a:pt x="240640" y="598845"/>
                      <a:pt x="241600" y="598160"/>
                    </a:cubicBezTo>
                    <a:cubicBezTo>
                      <a:pt x="247635" y="593908"/>
                      <a:pt x="253121" y="588970"/>
                      <a:pt x="258745" y="584169"/>
                    </a:cubicBezTo>
                    <a:cubicBezTo>
                      <a:pt x="258608" y="584306"/>
                      <a:pt x="258470" y="584444"/>
                      <a:pt x="258333" y="584580"/>
                    </a:cubicBezTo>
                    <a:cubicBezTo>
                      <a:pt x="263682" y="579780"/>
                      <a:pt x="268758" y="574568"/>
                      <a:pt x="273558" y="569219"/>
                    </a:cubicBezTo>
                    <a:cubicBezTo>
                      <a:pt x="273421" y="569356"/>
                      <a:pt x="273284" y="569493"/>
                      <a:pt x="273147" y="569630"/>
                    </a:cubicBezTo>
                    <a:cubicBezTo>
                      <a:pt x="277947" y="564144"/>
                      <a:pt x="282611" y="558520"/>
                      <a:pt x="287137" y="552896"/>
                    </a:cubicBezTo>
                    <a:cubicBezTo>
                      <a:pt x="292349" y="546450"/>
                      <a:pt x="297561" y="540003"/>
                      <a:pt x="302636" y="533420"/>
                    </a:cubicBezTo>
                    <a:cubicBezTo>
                      <a:pt x="312923" y="519978"/>
                      <a:pt x="322661" y="505988"/>
                      <a:pt x="332125" y="491997"/>
                    </a:cubicBezTo>
                    <a:cubicBezTo>
                      <a:pt x="332125" y="491997"/>
                      <a:pt x="332125" y="491997"/>
                      <a:pt x="331988" y="492135"/>
                    </a:cubicBezTo>
                    <a:cubicBezTo>
                      <a:pt x="335280" y="487197"/>
                      <a:pt x="338298" y="482122"/>
                      <a:pt x="341452" y="477184"/>
                    </a:cubicBezTo>
                    <a:cubicBezTo>
                      <a:pt x="346939" y="468406"/>
                      <a:pt x="352425" y="459491"/>
                      <a:pt x="357912" y="450575"/>
                    </a:cubicBezTo>
                    <a:cubicBezTo>
                      <a:pt x="362849" y="442483"/>
                      <a:pt x="367924" y="434527"/>
                      <a:pt x="372725" y="426435"/>
                    </a:cubicBezTo>
                    <a:cubicBezTo>
                      <a:pt x="374371" y="423829"/>
                      <a:pt x="376017" y="421360"/>
                      <a:pt x="377388" y="418754"/>
                    </a:cubicBezTo>
                    <a:cubicBezTo>
                      <a:pt x="380268" y="413816"/>
                      <a:pt x="383149" y="408742"/>
                      <a:pt x="386029" y="403804"/>
                    </a:cubicBezTo>
                    <a:cubicBezTo>
                      <a:pt x="386852" y="400237"/>
                      <a:pt x="387812" y="396534"/>
                      <a:pt x="388635" y="392968"/>
                    </a:cubicBezTo>
                    <a:cubicBezTo>
                      <a:pt x="389458" y="389539"/>
                      <a:pt x="390418" y="386110"/>
                      <a:pt x="391378" y="382681"/>
                    </a:cubicBezTo>
                    <a:cubicBezTo>
                      <a:pt x="394122" y="372943"/>
                      <a:pt x="396865" y="363204"/>
                      <a:pt x="399608" y="353603"/>
                    </a:cubicBezTo>
                    <a:cubicBezTo>
                      <a:pt x="402214" y="344276"/>
                      <a:pt x="404820" y="335086"/>
                      <a:pt x="407426" y="325897"/>
                    </a:cubicBezTo>
                    <a:cubicBezTo>
                      <a:pt x="408249" y="322879"/>
                      <a:pt x="409072" y="319862"/>
                      <a:pt x="410032" y="316844"/>
                    </a:cubicBezTo>
                    <a:cubicBezTo>
                      <a:pt x="415793" y="298739"/>
                      <a:pt x="421691" y="280634"/>
                      <a:pt x="427452" y="262392"/>
                    </a:cubicBezTo>
                    <a:cubicBezTo>
                      <a:pt x="428412" y="259511"/>
                      <a:pt x="429372" y="256631"/>
                      <a:pt x="430195" y="253613"/>
                    </a:cubicBezTo>
                    <a:cubicBezTo>
                      <a:pt x="431292" y="250322"/>
                      <a:pt x="432526" y="247167"/>
                      <a:pt x="433624" y="243875"/>
                    </a:cubicBezTo>
                    <a:cubicBezTo>
                      <a:pt x="437053" y="234137"/>
                      <a:pt x="440756" y="224261"/>
                      <a:pt x="444459" y="214523"/>
                    </a:cubicBezTo>
                    <a:cubicBezTo>
                      <a:pt x="448437" y="204236"/>
                      <a:pt x="453100" y="194086"/>
                      <a:pt x="457627" y="184073"/>
                    </a:cubicBezTo>
                    <a:cubicBezTo>
                      <a:pt x="461467" y="175706"/>
                      <a:pt x="465582" y="167477"/>
                      <a:pt x="469971" y="159522"/>
                    </a:cubicBezTo>
                    <a:cubicBezTo>
                      <a:pt x="474086" y="152115"/>
                      <a:pt x="479024" y="145120"/>
                      <a:pt x="483824" y="137987"/>
                    </a:cubicBezTo>
                    <a:cubicBezTo>
                      <a:pt x="485882" y="134970"/>
                      <a:pt x="488214" y="131952"/>
                      <a:pt x="490682" y="129209"/>
                    </a:cubicBezTo>
                    <a:cubicBezTo>
                      <a:pt x="493014" y="126466"/>
                      <a:pt x="495620" y="124135"/>
                      <a:pt x="498363" y="121803"/>
                    </a:cubicBezTo>
                    <a:cubicBezTo>
                      <a:pt x="499461" y="120842"/>
                      <a:pt x="500832" y="120020"/>
                      <a:pt x="502067" y="119197"/>
                    </a:cubicBezTo>
                    <a:cubicBezTo>
                      <a:pt x="503438" y="118374"/>
                      <a:pt x="504947" y="117825"/>
                      <a:pt x="506319" y="117277"/>
                    </a:cubicBezTo>
                    <a:cubicBezTo>
                      <a:pt x="507279" y="116865"/>
                      <a:pt x="508376" y="116591"/>
                      <a:pt x="509473" y="116453"/>
                    </a:cubicBezTo>
                    <a:cubicBezTo>
                      <a:pt x="512217" y="115905"/>
                      <a:pt x="514960" y="115493"/>
                      <a:pt x="517703" y="115082"/>
                    </a:cubicBezTo>
                    <a:cubicBezTo>
                      <a:pt x="517703" y="115082"/>
                      <a:pt x="517566" y="115082"/>
                      <a:pt x="517566" y="115082"/>
                    </a:cubicBezTo>
                    <a:cubicBezTo>
                      <a:pt x="517566" y="115082"/>
                      <a:pt x="517703" y="115082"/>
                      <a:pt x="517703" y="115082"/>
                    </a:cubicBezTo>
                    <a:cubicBezTo>
                      <a:pt x="517840" y="115082"/>
                      <a:pt x="517977" y="115082"/>
                      <a:pt x="518114" y="115082"/>
                    </a:cubicBezTo>
                    <a:cubicBezTo>
                      <a:pt x="518114" y="115082"/>
                      <a:pt x="517977" y="115082"/>
                      <a:pt x="517977" y="115082"/>
                    </a:cubicBezTo>
                    <a:cubicBezTo>
                      <a:pt x="518526" y="114945"/>
                      <a:pt x="519075" y="114807"/>
                      <a:pt x="519623" y="114807"/>
                    </a:cubicBezTo>
                    <a:cubicBezTo>
                      <a:pt x="521680" y="114396"/>
                      <a:pt x="524149" y="115219"/>
                      <a:pt x="524972" y="117413"/>
                    </a:cubicBezTo>
                    <a:cubicBezTo>
                      <a:pt x="526344" y="121254"/>
                      <a:pt x="527990" y="124820"/>
                      <a:pt x="529362" y="128798"/>
                    </a:cubicBezTo>
                    <a:cubicBezTo>
                      <a:pt x="530322" y="131404"/>
                      <a:pt x="530459" y="134558"/>
                      <a:pt x="530184" y="137302"/>
                    </a:cubicBezTo>
                    <a:cubicBezTo>
                      <a:pt x="530047" y="139085"/>
                      <a:pt x="529910" y="140868"/>
                      <a:pt x="529499" y="142651"/>
                    </a:cubicBezTo>
                    <a:cubicBezTo>
                      <a:pt x="528950" y="144983"/>
                      <a:pt x="528401" y="147452"/>
                      <a:pt x="527578" y="149783"/>
                    </a:cubicBezTo>
                    <a:cubicBezTo>
                      <a:pt x="526893" y="152115"/>
                      <a:pt x="525933" y="154584"/>
                      <a:pt x="525109" y="156916"/>
                    </a:cubicBezTo>
                    <a:cubicBezTo>
                      <a:pt x="524149" y="159522"/>
                      <a:pt x="523326" y="162128"/>
                      <a:pt x="522504" y="164734"/>
                    </a:cubicBezTo>
                    <a:cubicBezTo>
                      <a:pt x="520720" y="169671"/>
                      <a:pt x="518800" y="174335"/>
                      <a:pt x="516743" y="179135"/>
                    </a:cubicBezTo>
                    <a:cubicBezTo>
                      <a:pt x="515097" y="183113"/>
                      <a:pt x="513451" y="187091"/>
                      <a:pt x="511531" y="190931"/>
                    </a:cubicBezTo>
                    <a:cubicBezTo>
                      <a:pt x="510433" y="193400"/>
                      <a:pt x="509199" y="196006"/>
                      <a:pt x="508102" y="198475"/>
                    </a:cubicBezTo>
                    <a:cubicBezTo>
                      <a:pt x="503712" y="207802"/>
                      <a:pt x="499323" y="217266"/>
                      <a:pt x="494934" y="226593"/>
                    </a:cubicBezTo>
                    <a:cubicBezTo>
                      <a:pt x="493151" y="230296"/>
                      <a:pt x="491505" y="233863"/>
                      <a:pt x="489585" y="237428"/>
                    </a:cubicBezTo>
                    <a:cubicBezTo>
                      <a:pt x="480944" y="253888"/>
                      <a:pt x="472303" y="270210"/>
                      <a:pt x="463662" y="286669"/>
                    </a:cubicBezTo>
                    <a:cubicBezTo>
                      <a:pt x="462016" y="289686"/>
                      <a:pt x="460370" y="292704"/>
                      <a:pt x="458724" y="295721"/>
                    </a:cubicBezTo>
                    <a:cubicBezTo>
                      <a:pt x="453786" y="304363"/>
                      <a:pt x="448986" y="313004"/>
                      <a:pt x="444048" y="321645"/>
                    </a:cubicBezTo>
                    <a:cubicBezTo>
                      <a:pt x="437601" y="333166"/>
                      <a:pt x="431292" y="344688"/>
                      <a:pt x="424708" y="356209"/>
                    </a:cubicBezTo>
                    <a:cubicBezTo>
                      <a:pt x="415381" y="372257"/>
                      <a:pt x="406055" y="388442"/>
                      <a:pt x="396728" y="404489"/>
                    </a:cubicBezTo>
                    <a:cubicBezTo>
                      <a:pt x="395905" y="405998"/>
                      <a:pt x="394945" y="407507"/>
                      <a:pt x="394122" y="409016"/>
                    </a:cubicBezTo>
                    <a:cubicBezTo>
                      <a:pt x="392750" y="414776"/>
                      <a:pt x="391378" y="420537"/>
                      <a:pt x="390007" y="426298"/>
                    </a:cubicBezTo>
                    <a:cubicBezTo>
                      <a:pt x="387949" y="434939"/>
                      <a:pt x="385892" y="443580"/>
                      <a:pt x="383972" y="452221"/>
                    </a:cubicBezTo>
                    <a:cubicBezTo>
                      <a:pt x="382189" y="459765"/>
                      <a:pt x="380543" y="467309"/>
                      <a:pt x="379034" y="474990"/>
                    </a:cubicBezTo>
                    <a:cubicBezTo>
                      <a:pt x="379034" y="474990"/>
                      <a:pt x="379034" y="474852"/>
                      <a:pt x="379034" y="474852"/>
                    </a:cubicBezTo>
                    <a:cubicBezTo>
                      <a:pt x="376977" y="485277"/>
                      <a:pt x="375057" y="495564"/>
                      <a:pt x="373410" y="505988"/>
                    </a:cubicBezTo>
                    <a:cubicBezTo>
                      <a:pt x="371628" y="517098"/>
                      <a:pt x="369981" y="528208"/>
                      <a:pt x="369159" y="539318"/>
                    </a:cubicBezTo>
                    <a:lnTo>
                      <a:pt x="369159" y="539318"/>
                    </a:lnTo>
                    <a:lnTo>
                      <a:pt x="369159" y="539318"/>
                    </a:lnTo>
                    <a:cubicBezTo>
                      <a:pt x="369159" y="539592"/>
                      <a:pt x="369159" y="539729"/>
                      <a:pt x="369159" y="540003"/>
                    </a:cubicBezTo>
                    <a:cubicBezTo>
                      <a:pt x="369159" y="540003"/>
                      <a:pt x="369159" y="539867"/>
                      <a:pt x="369159" y="539867"/>
                    </a:cubicBezTo>
                    <a:cubicBezTo>
                      <a:pt x="368747" y="547547"/>
                      <a:pt x="368747" y="555365"/>
                      <a:pt x="369159" y="563047"/>
                    </a:cubicBezTo>
                    <a:cubicBezTo>
                      <a:pt x="369159" y="563047"/>
                      <a:pt x="369159" y="562909"/>
                      <a:pt x="369159" y="562909"/>
                    </a:cubicBezTo>
                    <a:cubicBezTo>
                      <a:pt x="369159" y="563047"/>
                      <a:pt x="369159" y="563183"/>
                      <a:pt x="369159" y="563458"/>
                    </a:cubicBezTo>
                    <a:cubicBezTo>
                      <a:pt x="369159" y="563458"/>
                      <a:pt x="369159" y="563595"/>
                      <a:pt x="369159" y="563595"/>
                    </a:cubicBezTo>
                    <a:cubicBezTo>
                      <a:pt x="369159" y="563595"/>
                      <a:pt x="369159" y="563595"/>
                      <a:pt x="369159" y="563595"/>
                    </a:cubicBezTo>
                    <a:cubicBezTo>
                      <a:pt x="369433" y="566476"/>
                      <a:pt x="369844" y="569219"/>
                      <a:pt x="370256" y="571962"/>
                    </a:cubicBezTo>
                    <a:cubicBezTo>
                      <a:pt x="370256" y="571687"/>
                      <a:pt x="370119" y="571550"/>
                      <a:pt x="370119" y="571413"/>
                    </a:cubicBezTo>
                    <a:cubicBezTo>
                      <a:pt x="370393" y="572785"/>
                      <a:pt x="370804" y="574157"/>
                      <a:pt x="371216" y="575665"/>
                    </a:cubicBezTo>
                    <a:cubicBezTo>
                      <a:pt x="371216" y="575391"/>
                      <a:pt x="371079" y="575254"/>
                      <a:pt x="371079" y="574979"/>
                    </a:cubicBezTo>
                    <a:cubicBezTo>
                      <a:pt x="371765" y="576899"/>
                      <a:pt x="372588" y="578683"/>
                      <a:pt x="373548" y="580603"/>
                    </a:cubicBezTo>
                    <a:cubicBezTo>
                      <a:pt x="373410" y="580466"/>
                      <a:pt x="373273" y="580192"/>
                      <a:pt x="373273" y="580054"/>
                    </a:cubicBezTo>
                    <a:cubicBezTo>
                      <a:pt x="374233" y="581837"/>
                      <a:pt x="375331" y="583621"/>
                      <a:pt x="376565" y="585403"/>
                    </a:cubicBezTo>
                    <a:cubicBezTo>
                      <a:pt x="377114" y="586226"/>
                      <a:pt x="377800" y="587050"/>
                      <a:pt x="378486" y="587873"/>
                    </a:cubicBezTo>
                    <a:cubicBezTo>
                      <a:pt x="378897" y="588284"/>
                      <a:pt x="379446" y="588832"/>
                      <a:pt x="379857" y="589244"/>
                    </a:cubicBezTo>
                    <a:cubicBezTo>
                      <a:pt x="379720" y="589107"/>
                      <a:pt x="379583" y="588970"/>
                      <a:pt x="379446" y="588832"/>
                    </a:cubicBezTo>
                    <a:cubicBezTo>
                      <a:pt x="380406" y="589655"/>
                      <a:pt x="381366" y="590479"/>
                      <a:pt x="382463" y="591164"/>
                    </a:cubicBezTo>
                    <a:cubicBezTo>
                      <a:pt x="382326" y="591027"/>
                      <a:pt x="382189" y="590890"/>
                      <a:pt x="382052" y="590753"/>
                    </a:cubicBezTo>
                    <a:cubicBezTo>
                      <a:pt x="382326" y="590890"/>
                      <a:pt x="382737" y="591164"/>
                      <a:pt x="383149" y="591302"/>
                    </a:cubicBezTo>
                    <a:cubicBezTo>
                      <a:pt x="383835" y="591576"/>
                      <a:pt x="384520" y="591713"/>
                      <a:pt x="385344" y="591850"/>
                    </a:cubicBezTo>
                    <a:cubicBezTo>
                      <a:pt x="385344" y="591850"/>
                      <a:pt x="385344" y="591850"/>
                      <a:pt x="385206" y="591850"/>
                    </a:cubicBezTo>
                    <a:cubicBezTo>
                      <a:pt x="385755" y="591850"/>
                      <a:pt x="386304" y="591987"/>
                      <a:pt x="386715" y="591987"/>
                    </a:cubicBezTo>
                    <a:cubicBezTo>
                      <a:pt x="386578" y="591987"/>
                      <a:pt x="386441" y="591987"/>
                      <a:pt x="386304" y="591987"/>
                    </a:cubicBezTo>
                    <a:cubicBezTo>
                      <a:pt x="386441" y="591987"/>
                      <a:pt x="386578" y="591987"/>
                      <a:pt x="386715" y="591987"/>
                    </a:cubicBezTo>
                    <a:cubicBezTo>
                      <a:pt x="386852" y="591987"/>
                      <a:pt x="386852" y="591987"/>
                      <a:pt x="386989" y="591987"/>
                    </a:cubicBezTo>
                    <a:cubicBezTo>
                      <a:pt x="386852" y="591987"/>
                      <a:pt x="386852" y="591987"/>
                      <a:pt x="386715" y="591987"/>
                    </a:cubicBezTo>
                    <a:cubicBezTo>
                      <a:pt x="387675" y="591987"/>
                      <a:pt x="388773" y="591987"/>
                      <a:pt x="389870" y="591987"/>
                    </a:cubicBezTo>
                    <a:cubicBezTo>
                      <a:pt x="391653" y="591850"/>
                      <a:pt x="393436" y="591576"/>
                      <a:pt x="395219" y="591164"/>
                    </a:cubicBezTo>
                    <a:cubicBezTo>
                      <a:pt x="395219" y="591164"/>
                      <a:pt x="395219" y="591164"/>
                      <a:pt x="395082" y="591164"/>
                    </a:cubicBezTo>
                    <a:cubicBezTo>
                      <a:pt x="397139" y="590753"/>
                      <a:pt x="399060" y="590204"/>
                      <a:pt x="400980" y="589518"/>
                    </a:cubicBezTo>
                    <a:cubicBezTo>
                      <a:pt x="403311" y="588695"/>
                      <a:pt x="405369" y="587873"/>
                      <a:pt x="407563" y="586775"/>
                    </a:cubicBezTo>
                    <a:cubicBezTo>
                      <a:pt x="407563" y="586775"/>
                      <a:pt x="407426" y="586775"/>
                      <a:pt x="407426" y="586912"/>
                    </a:cubicBezTo>
                    <a:cubicBezTo>
                      <a:pt x="407563" y="586912"/>
                      <a:pt x="407563" y="586775"/>
                      <a:pt x="407700" y="586775"/>
                    </a:cubicBezTo>
                    <a:cubicBezTo>
                      <a:pt x="407838" y="586775"/>
                      <a:pt x="407838" y="586638"/>
                      <a:pt x="407975" y="586638"/>
                    </a:cubicBezTo>
                    <a:cubicBezTo>
                      <a:pt x="407975" y="586638"/>
                      <a:pt x="407838" y="586638"/>
                      <a:pt x="407838" y="586638"/>
                    </a:cubicBezTo>
                    <a:cubicBezTo>
                      <a:pt x="409621" y="585678"/>
                      <a:pt x="411404" y="584580"/>
                      <a:pt x="413187" y="583483"/>
                    </a:cubicBezTo>
                    <a:cubicBezTo>
                      <a:pt x="413050" y="583621"/>
                      <a:pt x="412913" y="583757"/>
                      <a:pt x="412776" y="583895"/>
                    </a:cubicBezTo>
                    <a:cubicBezTo>
                      <a:pt x="417027" y="581015"/>
                      <a:pt x="420868" y="577860"/>
                      <a:pt x="424845" y="574431"/>
                    </a:cubicBezTo>
                    <a:cubicBezTo>
                      <a:pt x="428823" y="570864"/>
                      <a:pt x="432664" y="567299"/>
                      <a:pt x="436504" y="563595"/>
                    </a:cubicBezTo>
                    <a:cubicBezTo>
                      <a:pt x="440619" y="559618"/>
                      <a:pt x="444459" y="555503"/>
                      <a:pt x="448163" y="551388"/>
                    </a:cubicBezTo>
                    <a:cubicBezTo>
                      <a:pt x="448163" y="551388"/>
                      <a:pt x="448163" y="551525"/>
                      <a:pt x="448026" y="551525"/>
                    </a:cubicBezTo>
                    <a:cubicBezTo>
                      <a:pt x="448026" y="551525"/>
                      <a:pt x="448163" y="551388"/>
                      <a:pt x="448163" y="551388"/>
                    </a:cubicBezTo>
                    <a:cubicBezTo>
                      <a:pt x="448163" y="551388"/>
                      <a:pt x="448163" y="551388"/>
                      <a:pt x="448026" y="551525"/>
                    </a:cubicBezTo>
                    <a:cubicBezTo>
                      <a:pt x="448163" y="551388"/>
                      <a:pt x="448163" y="551388"/>
                      <a:pt x="448300" y="551251"/>
                    </a:cubicBezTo>
                    <a:cubicBezTo>
                      <a:pt x="459821" y="538220"/>
                      <a:pt x="470245" y="524230"/>
                      <a:pt x="480121" y="509965"/>
                    </a:cubicBezTo>
                    <a:cubicBezTo>
                      <a:pt x="492740" y="491174"/>
                      <a:pt x="504124" y="471698"/>
                      <a:pt x="514548" y="451672"/>
                    </a:cubicBezTo>
                    <a:cubicBezTo>
                      <a:pt x="514548" y="451124"/>
                      <a:pt x="514548" y="450713"/>
                      <a:pt x="514548" y="450164"/>
                    </a:cubicBezTo>
                    <a:cubicBezTo>
                      <a:pt x="514548" y="449204"/>
                      <a:pt x="514548" y="448106"/>
                      <a:pt x="514548" y="447146"/>
                    </a:cubicBezTo>
                    <a:cubicBezTo>
                      <a:pt x="514548" y="447420"/>
                      <a:pt x="514548" y="447558"/>
                      <a:pt x="514548" y="447695"/>
                    </a:cubicBezTo>
                    <a:cubicBezTo>
                      <a:pt x="514548" y="446872"/>
                      <a:pt x="514685" y="446049"/>
                      <a:pt x="514685" y="445226"/>
                    </a:cubicBezTo>
                    <a:cubicBezTo>
                      <a:pt x="514685" y="445363"/>
                      <a:pt x="514685" y="445363"/>
                      <a:pt x="514685" y="445500"/>
                    </a:cubicBezTo>
                    <a:cubicBezTo>
                      <a:pt x="514822" y="443855"/>
                      <a:pt x="514960" y="442346"/>
                      <a:pt x="514960" y="440700"/>
                    </a:cubicBezTo>
                    <a:cubicBezTo>
                      <a:pt x="514960" y="440837"/>
                      <a:pt x="514960" y="440837"/>
                      <a:pt x="514960" y="440974"/>
                    </a:cubicBezTo>
                    <a:cubicBezTo>
                      <a:pt x="515097" y="439328"/>
                      <a:pt x="515097" y="437545"/>
                      <a:pt x="515371" y="436036"/>
                    </a:cubicBezTo>
                    <a:cubicBezTo>
                      <a:pt x="515371" y="436036"/>
                      <a:pt x="515371" y="436036"/>
                      <a:pt x="515371" y="436174"/>
                    </a:cubicBezTo>
                    <a:cubicBezTo>
                      <a:pt x="515508" y="434802"/>
                      <a:pt x="515508" y="433568"/>
                      <a:pt x="515646" y="432333"/>
                    </a:cubicBezTo>
                    <a:cubicBezTo>
                      <a:pt x="515646" y="432333"/>
                      <a:pt x="515646" y="432470"/>
                      <a:pt x="515646" y="432470"/>
                    </a:cubicBezTo>
                    <a:cubicBezTo>
                      <a:pt x="516057" y="426435"/>
                      <a:pt x="516468" y="420263"/>
                      <a:pt x="516880" y="414228"/>
                    </a:cubicBezTo>
                    <a:cubicBezTo>
                      <a:pt x="516880" y="414228"/>
                      <a:pt x="516880" y="414228"/>
                      <a:pt x="516880" y="414365"/>
                    </a:cubicBezTo>
                    <a:cubicBezTo>
                      <a:pt x="517017" y="411210"/>
                      <a:pt x="517291" y="408056"/>
                      <a:pt x="517566" y="404901"/>
                    </a:cubicBezTo>
                    <a:cubicBezTo>
                      <a:pt x="517566" y="404627"/>
                      <a:pt x="517566" y="404352"/>
                      <a:pt x="517703" y="404078"/>
                    </a:cubicBezTo>
                    <a:cubicBezTo>
                      <a:pt x="517703" y="403666"/>
                      <a:pt x="517703" y="403255"/>
                      <a:pt x="517703" y="402981"/>
                    </a:cubicBezTo>
                    <a:cubicBezTo>
                      <a:pt x="517703" y="402707"/>
                      <a:pt x="517703" y="402569"/>
                      <a:pt x="517703" y="402432"/>
                    </a:cubicBezTo>
                    <a:cubicBezTo>
                      <a:pt x="517977" y="399140"/>
                      <a:pt x="518114" y="395849"/>
                      <a:pt x="518389" y="392420"/>
                    </a:cubicBezTo>
                    <a:cubicBezTo>
                      <a:pt x="518389" y="391048"/>
                      <a:pt x="518526" y="389539"/>
                      <a:pt x="518663" y="388030"/>
                    </a:cubicBezTo>
                    <a:cubicBezTo>
                      <a:pt x="518663" y="387893"/>
                      <a:pt x="518663" y="387756"/>
                      <a:pt x="518663" y="387756"/>
                    </a:cubicBezTo>
                    <a:cubicBezTo>
                      <a:pt x="518663" y="387756"/>
                      <a:pt x="518663" y="387619"/>
                      <a:pt x="518663" y="387619"/>
                    </a:cubicBezTo>
                    <a:cubicBezTo>
                      <a:pt x="518663" y="386659"/>
                      <a:pt x="518800" y="385562"/>
                      <a:pt x="518800" y="384601"/>
                    </a:cubicBezTo>
                    <a:cubicBezTo>
                      <a:pt x="518800" y="384601"/>
                      <a:pt x="518800" y="384739"/>
                      <a:pt x="518800" y="384739"/>
                    </a:cubicBezTo>
                    <a:cubicBezTo>
                      <a:pt x="518937" y="382681"/>
                      <a:pt x="519075" y="380486"/>
                      <a:pt x="519212" y="378292"/>
                    </a:cubicBezTo>
                    <a:cubicBezTo>
                      <a:pt x="519212" y="378292"/>
                      <a:pt x="519212" y="378429"/>
                      <a:pt x="519212" y="378429"/>
                    </a:cubicBezTo>
                    <a:cubicBezTo>
                      <a:pt x="519212" y="377881"/>
                      <a:pt x="519212" y="377469"/>
                      <a:pt x="519349" y="376920"/>
                    </a:cubicBezTo>
                    <a:cubicBezTo>
                      <a:pt x="519349" y="377195"/>
                      <a:pt x="519349" y="377332"/>
                      <a:pt x="519349" y="377469"/>
                    </a:cubicBezTo>
                    <a:cubicBezTo>
                      <a:pt x="519349" y="377057"/>
                      <a:pt x="519349" y="376509"/>
                      <a:pt x="519349" y="376097"/>
                    </a:cubicBezTo>
                    <a:cubicBezTo>
                      <a:pt x="519349" y="376372"/>
                      <a:pt x="519349" y="376509"/>
                      <a:pt x="519349" y="376646"/>
                    </a:cubicBezTo>
                    <a:cubicBezTo>
                      <a:pt x="519349" y="376509"/>
                      <a:pt x="519349" y="376372"/>
                      <a:pt x="519349" y="376372"/>
                    </a:cubicBezTo>
                    <a:cubicBezTo>
                      <a:pt x="519349" y="376234"/>
                      <a:pt x="519349" y="376097"/>
                      <a:pt x="519349" y="375960"/>
                    </a:cubicBezTo>
                    <a:cubicBezTo>
                      <a:pt x="519349" y="375960"/>
                      <a:pt x="519349" y="375823"/>
                      <a:pt x="519349" y="375823"/>
                    </a:cubicBezTo>
                    <a:cubicBezTo>
                      <a:pt x="519349" y="375823"/>
                      <a:pt x="519349" y="375960"/>
                      <a:pt x="519349" y="375960"/>
                    </a:cubicBezTo>
                    <a:cubicBezTo>
                      <a:pt x="519623" y="372394"/>
                      <a:pt x="520035" y="368828"/>
                      <a:pt x="520446" y="365399"/>
                    </a:cubicBezTo>
                    <a:cubicBezTo>
                      <a:pt x="520995" y="360187"/>
                      <a:pt x="521680" y="354975"/>
                      <a:pt x="522366" y="349625"/>
                    </a:cubicBezTo>
                    <a:cubicBezTo>
                      <a:pt x="523738" y="339064"/>
                      <a:pt x="525384" y="328503"/>
                      <a:pt x="527578" y="317941"/>
                    </a:cubicBezTo>
                    <a:cubicBezTo>
                      <a:pt x="529499" y="308477"/>
                      <a:pt x="531693" y="299014"/>
                      <a:pt x="534436" y="289686"/>
                    </a:cubicBezTo>
                    <a:cubicBezTo>
                      <a:pt x="535534" y="285709"/>
                      <a:pt x="536905" y="281731"/>
                      <a:pt x="538414" y="277891"/>
                    </a:cubicBezTo>
                    <a:cubicBezTo>
                      <a:pt x="540197" y="273227"/>
                      <a:pt x="542254" y="268701"/>
                      <a:pt x="544312" y="264175"/>
                    </a:cubicBezTo>
                    <a:cubicBezTo>
                      <a:pt x="545821" y="260883"/>
                      <a:pt x="547467" y="257866"/>
                      <a:pt x="549250" y="254848"/>
                    </a:cubicBezTo>
                    <a:cubicBezTo>
                      <a:pt x="550758" y="252379"/>
                      <a:pt x="552541" y="250184"/>
                      <a:pt x="554599" y="248127"/>
                    </a:cubicBezTo>
                    <a:cubicBezTo>
                      <a:pt x="556108" y="246618"/>
                      <a:pt x="558028" y="245109"/>
                      <a:pt x="560085" y="244286"/>
                    </a:cubicBezTo>
                    <a:cubicBezTo>
                      <a:pt x="562828" y="243189"/>
                      <a:pt x="565709" y="242092"/>
                      <a:pt x="568726" y="242092"/>
                    </a:cubicBezTo>
                    <a:cubicBezTo>
                      <a:pt x="570235" y="242092"/>
                      <a:pt x="571195" y="242092"/>
                      <a:pt x="572567" y="242366"/>
                    </a:cubicBezTo>
                    <a:cubicBezTo>
                      <a:pt x="573390" y="242503"/>
                      <a:pt x="574213" y="242778"/>
                      <a:pt x="575036" y="243052"/>
                    </a:cubicBezTo>
                    <a:cubicBezTo>
                      <a:pt x="575721" y="243326"/>
                      <a:pt x="576544" y="244012"/>
                      <a:pt x="577093" y="244424"/>
                    </a:cubicBezTo>
                    <a:cubicBezTo>
                      <a:pt x="577779" y="244973"/>
                      <a:pt x="578328" y="245658"/>
                      <a:pt x="578876" y="246344"/>
                    </a:cubicBezTo>
                    <a:cubicBezTo>
                      <a:pt x="580248" y="248264"/>
                      <a:pt x="581208" y="250459"/>
                      <a:pt x="582031" y="252653"/>
                    </a:cubicBezTo>
                    <a:cubicBezTo>
                      <a:pt x="583265" y="256631"/>
                      <a:pt x="584226" y="260471"/>
                      <a:pt x="584637" y="264724"/>
                    </a:cubicBezTo>
                    <a:cubicBezTo>
                      <a:pt x="584911" y="268153"/>
                      <a:pt x="584637" y="271582"/>
                      <a:pt x="584363" y="275011"/>
                    </a:cubicBezTo>
                    <a:cubicBezTo>
                      <a:pt x="583951" y="279811"/>
                      <a:pt x="583265" y="284749"/>
                      <a:pt x="582579" y="289686"/>
                    </a:cubicBezTo>
                    <a:cubicBezTo>
                      <a:pt x="581894" y="294213"/>
                      <a:pt x="580934" y="298739"/>
                      <a:pt x="579836" y="303266"/>
                    </a:cubicBezTo>
                    <a:cubicBezTo>
                      <a:pt x="578465" y="309301"/>
                      <a:pt x="577093" y="315335"/>
                      <a:pt x="575447" y="321370"/>
                    </a:cubicBezTo>
                    <a:cubicBezTo>
                      <a:pt x="574076" y="326446"/>
                      <a:pt x="572704" y="331520"/>
                      <a:pt x="571195" y="336733"/>
                    </a:cubicBezTo>
                    <a:cubicBezTo>
                      <a:pt x="570647" y="338790"/>
                      <a:pt x="570098" y="340710"/>
                      <a:pt x="569412" y="342630"/>
                    </a:cubicBezTo>
                    <a:cubicBezTo>
                      <a:pt x="568178" y="346196"/>
                      <a:pt x="566943" y="349763"/>
                      <a:pt x="565709" y="353466"/>
                    </a:cubicBezTo>
                    <a:cubicBezTo>
                      <a:pt x="562417" y="362793"/>
                      <a:pt x="559262" y="371982"/>
                      <a:pt x="556108" y="381310"/>
                    </a:cubicBezTo>
                    <a:cubicBezTo>
                      <a:pt x="554599" y="385562"/>
                      <a:pt x="552953" y="389676"/>
                      <a:pt x="551307" y="393791"/>
                    </a:cubicBezTo>
                    <a:cubicBezTo>
                      <a:pt x="547192" y="404352"/>
                      <a:pt x="542666" y="414639"/>
                      <a:pt x="538140" y="424926"/>
                    </a:cubicBezTo>
                    <a:cubicBezTo>
                      <a:pt x="533476" y="435213"/>
                      <a:pt x="528538" y="445226"/>
                      <a:pt x="523326" y="455239"/>
                    </a:cubicBezTo>
                    <a:cubicBezTo>
                      <a:pt x="523326" y="456473"/>
                      <a:pt x="523326" y="457707"/>
                      <a:pt x="523326" y="458805"/>
                    </a:cubicBezTo>
                    <a:cubicBezTo>
                      <a:pt x="523052" y="478419"/>
                      <a:pt x="522915" y="498170"/>
                      <a:pt x="522641" y="517784"/>
                    </a:cubicBezTo>
                    <a:cubicBezTo>
                      <a:pt x="522641" y="521075"/>
                      <a:pt x="522641" y="524230"/>
                      <a:pt x="522778" y="527522"/>
                    </a:cubicBezTo>
                    <a:cubicBezTo>
                      <a:pt x="523052" y="537123"/>
                      <a:pt x="523464" y="546725"/>
                      <a:pt x="523875" y="556325"/>
                    </a:cubicBezTo>
                    <a:cubicBezTo>
                      <a:pt x="524149" y="563732"/>
                      <a:pt x="524424" y="571276"/>
                      <a:pt x="524698" y="578683"/>
                    </a:cubicBezTo>
                    <a:cubicBezTo>
                      <a:pt x="524972" y="584444"/>
                      <a:pt x="525247" y="590204"/>
                      <a:pt x="525521" y="595965"/>
                    </a:cubicBezTo>
                    <a:cubicBezTo>
                      <a:pt x="525521" y="595828"/>
                      <a:pt x="525521" y="595828"/>
                      <a:pt x="525521" y="595690"/>
                    </a:cubicBezTo>
                    <a:cubicBezTo>
                      <a:pt x="526207" y="604880"/>
                      <a:pt x="526893" y="614070"/>
                      <a:pt x="527990" y="623260"/>
                    </a:cubicBezTo>
                    <a:cubicBezTo>
                      <a:pt x="528538" y="628198"/>
                      <a:pt x="529224" y="632998"/>
                      <a:pt x="529910" y="637799"/>
                    </a:cubicBezTo>
                    <a:cubicBezTo>
                      <a:pt x="530459" y="642325"/>
                      <a:pt x="531144" y="646988"/>
                      <a:pt x="531967" y="651515"/>
                    </a:cubicBezTo>
                    <a:cubicBezTo>
                      <a:pt x="531967" y="651377"/>
                      <a:pt x="531967" y="651240"/>
                      <a:pt x="531967" y="651103"/>
                    </a:cubicBezTo>
                    <a:cubicBezTo>
                      <a:pt x="532653" y="654121"/>
                      <a:pt x="533339" y="657001"/>
                      <a:pt x="534299" y="659744"/>
                    </a:cubicBezTo>
                    <a:cubicBezTo>
                      <a:pt x="535671" y="663173"/>
                      <a:pt x="537042" y="666602"/>
                      <a:pt x="538688" y="670031"/>
                    </a:cubicBezTo>
                    <a:cubicBezTo>
                      <a:pt x="539511" y="671677"/>
                      <a:pt x="540609" y="673323"/>
                      <a:pt x="541569" y="674969"/>
                    </a:cubicBezTo>
                    <a:cubicBezTo>
                      <a:pt x="541431" y="674832"/>
                      <a:pt x="541294" y="674695"/>
                      <a:pt x="541157" y="674557"/>
                    </a:cubicBezTo>
                    <a:cubicBezTo>
                      <a:pt x="541843" y="675518"/>
                      <a:pt x="542666" y="676615"/>
                      <a:pt x="543489" y="677438"/>
                    </a:cubicBezTo>
                    <a:cubicBezTo>
                      <a:pt x="543352" y="677301"/>
                      <a:pt x="543215" y="677163"/>
                      <a:pt x="543078" y="677027"/>
                    </a:cubicBezTo>
                    <a:cubicBezTo>
                      <a:pt x="543489" y="677438"/>
                      <a:pt x="543900" y="677849"/>
                      <a:pt x="544175" y="678124"/>
                    </a:cubicBezTo>
                    <a:cubicBezTo>
                      <a:pt x="544449" y="678398"/>
                      <a:pt x="544723" y="678672"/>
                      <a:pt x="544998" y="678809"/>
                    </a:cubicBezTo>
                    <a:cubicBezTo>
                      <a:pt x="545272" y="679084"/>
                      <a:pt x="545683" y="679221"/>
                      <a:pt x="545958" y="679495"/>
                    </a:cubicBezTo>
                    <a:cubicBezTo>
                      <a:pt x="545683" y="679358"/>
                      <a:pt x="545546" y="679221"/>
                      <a:pt x="545409" y="679221"/>
                    </a:cubicBezTo>
                    <a:cubicBezTo>
                      <a:pt x="546369" y="679633"/>
                      <a:pt x="547329" y="680181"/>
                      <a:pt x="548289" y="680456"/>
                    </a:cubicBezTo>
                    <a:cubicBezTo>
                      <a:pt x="548152" y="680456"/>
                      <a:pt x="548152" y="680456"/>
                      <a:pt x="548015" y="680318"/>
                    </a:cubicBezTo>
                    <a:cubicBezTo>
                      <a:pt x="548564" y="680456"/>
                      <a:pt x="549112" y="680592"/>
                      <a:pt x="549798" y="680730"/>
                    </a:cubicBezTo>
                    <a:cubicBezTo>
                      <a:pt x="549798" y="680730"/>
                      <a:pt x="549661" y="680730"/>
                      <a:pt x="549661" y="680730"/>
                    </a:cubicBezTo>
                    <a:cubicBezTo>
                      <a:pt x="550621" y="680867"/>
                      <a:pt x="551581" y="681141"/>
                      <a:pt x="552541" y="681141"/>
                    </a:cubicBezTo>
                    <a:cubicBezTo>
                      <a:pt x="554462" y="681278"/>
                      <a:pt x="556382" y="681278"/>
                      <a:pt x="558302" y="681141"/>
                    </a:cubicBezTo>
                    <a:cubicBezTo>
                      <a:pt x="558028" y="681141"/>
                      <a:pt x="557891" y="681141"/>
                      <a:pt x="557616" y="681141"/>
                    </a:cubicBezTo>
                    <a:cubicBezTo>
                      <a:pt x="558714" y="681141"/>
                      <a:pt x="559811" y="681004"/>
                      <a:pt x="560908" y="680730"/>
                    </a:cubicBezTo>
                    <a:cubicBezTo>
                      <a:pt x="562691" y="680456"/>
                      <a:pt x="564200" y="679907"/>
                      <a:pt x="565846" y="679358"/>
                    </a:cubicBezTo>
                    <a:cubicBezTo>
                      <a:pt x="565846" y="679358"/>
                      <a:pt x="565846" y="679358"/>
                      <a:pt x="565709" y="679358"/>
                    </a:cubicBezTo>
                    <a:cubicBezTo>
                      <a:pt x="565709" y="679358"/>
                      <a:pt x="565846" y="679358"/>
                      <a:pt x="565846" y="679221"/>
                    </a:cubicBezTo>
                    <a:cubicBezTo>
                      <a:pt x="565983" y="679221"/>
                      <a:pt x="566120" y="679084"/>
                      <a:pt x="566257" y="679084"/>
                    </a:cubicBezTo>
                    <a:cubicBezTo>
                      <a:pt x="566120" y="679084"/>
                      <a:pt x="566120" y="679084"/>
                      <a:pt x="565983" y="679084"/>
                    </a:cubicBezTo>
                    <a:cubicBezTo>
                      <a:pt x="566943" y="678672"/>
                      <a:pt x="567903" y="678261"/>
                      <a:pt x="568863" y="677712"/>
                    </a:cubicBezTo>
                    <a:lnTo>
                      <a:pt x="568863" y="677712"/>
                    </a:lnTo>
                    <a:cubicBezTo>
                      <a:pt x="570098" y="677027"/>
                      <a:pt x="571332" y="676340"/>
                      <a:pt x="572567" y="675518"/>
                    </a:cubicBezTo>
                    <a:cubicBezTo>
                      <a:pt x="572430" y="675655"/>
                      <a:pt x="572292" y="675792"/>
                      <a:pt x="572155" y="675929"/>
                    </a:cubicBezTo>
                    <a:cubicBezTo>
                      <a:pt x="575173" y="673872"/>
                      <a:pt x="577916" y="671677"/>
                      <a:pt x="580522" y="669346"/>
                    </a:cubicBezTo>
                    <a:cubicBezTo>
                      <a:pt x="585597" y="664819"/>
                      <a:pt x="590398" y="660018"/>
                      <a:pt x="594924" y="655081"/>
                    </a:cubicBezTo>
                    <a:cubicBezTo>
                      <a:pt x="594787" y="655218"/>
                      <a:pt x="594650" y="655355"/>
                      <a:pt x="594513" y="655492"/>
                    </a:cubicBezTo>
                    <a:cubicBezTo>
                      <a:pt x="600410" y="648772"/>
                      <a:pt x="605622" y="641776"/>
                      <a:pt x="610560" y="634370"/>
                    </a:cubicBezTo>
                    <a:cubicBezTo>
                      <a:pt x="610423" y="634507"/>
                      <a:pt x="610286" y="634781"/>
                      <a:pt x="610286" y="634918"/>
                    </a:cubicBezTo>
                    <a:cubicBezTo>
                      <a:pt x="614263" y="628883"/>
                      <a:pt x="618241" y="622574"/>
                      <a:pt x="622082" y="616402"/>
                    </a:cubicBezTo>
                    <a:cubicBezTo>
                      <a:pt x="626334" y="609406"/>
                      <a:pt x="630037" y="602137"/>
                      <a:pt x="633740" y="594867"/>
                    </a:cubicBezTo>
                    <a:lnTo>
                      <a:pt x="633740" y="594867"/>
                    </a:lnTo>
                    <a:cubicBezTo>
                      <a:pt x="633740" y="594867"/>
                      <a:pt x="633740" y="594731"/>
                      <a:pt x="633877" y="594731"/>
                    </a:cubicBezTo>
                    <a:cubicBezTo>
                      <a:pt x="633877" y="594593"/>
                      <a:pt x="634014" y="594456"/>
                      <a:pt x="634014" y="594319"/>
                    </a:cubicBezTo>
                    <a:cubicBezTo>
                      <a:pt x="634014" y="594319"/>
                      <a:pt x="634014" y="594319"/>
                      <a:pt x="634014" y="594319"/>
                    </a:cubicBezTo>
                    <a:cubicBezTo>
                      <a:pt x="639501" y="583072"/>
                      <a:pt x="644713" y="571687"/>
                      <a:pt x="649651" y="560166"/>
                    </a:cubicBezTo>
                    <a:cubicBezTo>
                      <a:pt x="654726" y="548096"/>
                      <a:pt x="659252" y="535889"/>
                      <a:pt x="663504" y="523544"/>
                    </a:cubicBezTo>
                    <a:cubicBezTo>
                      <a:pt x="663504" y="523544"/>
                      <a:pt x="663504" y="523681"/>
                      <a:pt x="663504" y="523681"/>
                    </a:cubicBezTo>
                    <a:cubicBezTo>
                      <a:pt x="665287" y="518332"/>
                      <a:pt x="667070" y="512983"/>
                      <a:pt x="668853" y="507634"/>
                    </a:cubicBezTo>
                    <a:cubicBezTo>
                      <a:pt x="668030" y="504068"/>
                      <a:pt x="667344" y="500364"/>
                      <a:pt x="666659" y="496798"/>
                    </a:cubicBezTo>
                    <a:cubicBezTo>
                      <a:pt x="663915" y="483494"/>
                      <a:pt x="661309" y="470189"/>
                      <a:pt x="658566" y="456884"/>
                    </a:cubicBezTo>
                    <a:cubicBezTo>
                      <a:pt x="658566" y="456748"/>
                      <a:pt x="658566" y="456610"/>
                      <a:pt x="658429" y="456473"/>
                    </a:cubicBezTo>
                    <a:cubicBezTo>
                      <a:pt x="657195" y="450301"/>
                      <a:pt x="655960" y="444129"/>
                      <a:pt x="654726" y="437956"/>
                    </a:cubicBezTo>
                    <a:cubicBezTo>
                      <a:pt x="654040" y="434802"/>
                      <a:pt x="653354" y="431647"/>
                      <a:pt x="652806" y="428492"/>
                    </a:cubicBezTo>
                    <a:cubicBezTo>
                      <a:pt x="651571" y="420674"/>
                      <a:pt x="650199" y="412719"/>
                      <a:pt x="648965" y="404901"/>
                    </a:cubicBezTo>
                    <a:cubicBezTo>
                      <a:pt x="646359" y="388991"/>
                      <a:pt x="643753" y="373080"/>
                      <a:pt x="641147" y="357307"/>
                    </a:cubicBezTo>
                    <a:cubicBezTo>
                      <a:pt x="640735" y="354701"/>
                      <a:pt x="640461" y="352094"/>
                      <a:pt x="640187" y="349488"/>
                    </a:cubicBezTo>
                    <a:cubicBezTo>
                      <a:pt x="639775" y="346882"/>
                      <a:pt x="639501" y="344276"/>
                      <a:pt x="639227" y="341670"/>
                    </a:cubicBezTo>
                    <a:cubicBezTo>
                      <a:pt x="638541" y="336458"/>
                      <a:pt x="637992" y="331246"/>
                      <a:pt x="637443" y="326034"/>
                    </a:cubicBezTo>
                    <a:cubicBezTo>
                      <a:pt x="636346" y="315473"/>
                      <a:pt x="635661" y="304774"/>
                      <a:pt x="635661" y="294213"/>
                    </a:cubicBezTo>
                    <a:cubicBezTo>
                      <a:pt x="635661" y="285160"/>
                      <a:pt x="635798" y="276108"/>
                      <a:pt x="636621" y="267055"/>
                    </a:cubicBezTo>
                    <a:cubicBezTo>
                      <a:pt x="637032" y="262940"/>
                      <a:pt x="637581" y="258689"/>
                      <a:pt x="638541" y="254711"/>
                    </a:cubicBezTo>
                    <a:cubicBezTo>
                      <a:pt x="639501" y="250459"/>
                      <a:pt x="640872" y="246344"/>
                      <a:pt x="642244" y="242229"/>
                    </a:cubicBezTo>
                    <a:cubicBezTo>
                      <a:pt x="644439" y="235920"/>
                      <a:pt x="647182" y="229885"/>
                      <a:pt x="651571" y="224810"/>
                    </a:cubicBezTo>
                    <a:cubicBezTo>
                      <a:pt x="652943" y="223164"/>
                      <a:pt x="654726" y="221792"/>
                      <a:pt x="656509" y="220695"/>
                    </a:cubicBezTo>
                    <a:cubicBezTo>
                      <a:pt x="658840" y="219186"/>
                      <a:pt x="661721" y="218638"/>
                      <a:pt x="664327" y="218226"/>
                    </a:cubicBezTo>
                    <a:cubicBezTo>
                      <a:pt x="667070" y="217815"/>
                      <a:pt x="669951" y="218089"/>
                      <a:pt x="672694" y="218500"/>
                    </a:cubicBezTo>
                    <a:cubicBezTo>
                      <a:pt x="674751" y="218775"/>
                      <a:pt x="677220" y="219461"/>
                      <a:pt x="679140" y="220421"/>
                    </a:cubicBezTo>
                    <a:cubicBezTo>
                      <a:pt x="680512" y="221106"/>
                      <a:pt x="681335" y="221792"/>
                      <a:pt x="682569" y="222615"/>
                    </a:cubicBezTo>
                    <a:cubicBezTo>
                      <a:pt x="683667" y="223438"/>
                      <a:pt x="684627" y="224535"/>
                      <a:pt x="685587" y="225633"/>
                    </a:cubicBezTo>
                    <a:cubicBezTo>
                      <a:pt x="688056" y="228376"/>
                      <a:pt x="689976" y="231668"/>
                      <a:pt x="691896" y="234822"/>
                    </a:cubicBezTo>
                    <a:cubicBezTo>
                      <a:pt x="693679" y="237977"/>
                      <a:pt x="695325" y="241269"/>
                      <a:pt x="696971" y="244561"/>
                    </a:cubicBezTo>
                    <a:cubicBezTo>
                      <a:pt x="698617" y="248264"/>
                      <a:pt x="699851" y="252242"/>
                      <a:pt x="700949" y="256219"/>
                    </a:cubicBezTo>
                    <a:cubicBezTo>
                      <a:pt x="702320" y="260883"/>
                      <a:pt x="703280" y="265547"/>
                      <a:pt x="704378" y="270073"/>
                    </a:cubicBezTo>
                    <a:cubicBezTo>
                      <a:pt x="705475" y="275285"/>
                      <a:pt x="706435" y="280634"/>
                      <a:pt x="707258" y="285846"/>
                    </a:cubicBezTo>
                    <a:cubicBezTo>
                      <a:pt x="710413" y="306695"/>
                      <a:pt x="710687" y="327954"/>
                      <a:pt x="709590" y="349077"/>
                    </a:cubicBezTo>
                    <a:cubicBezTo>
                      <a:pt x="708630" y="370062"/>
                      <a:pt x="705886" y="391048"/>
                      <a:pt x="702457" y="411759"/>
                    </a:cubicBezTo>
                    <a:cubicBezTo>
                      <a:pt x="699028" y="432333"/>
                      <a:pt x="694502" y="452770"/>
                      <a:pt x="689290" y="473069"/>
                    </a:cubicBezTo>
                    <a:cubicBezTo>
                      <a:pt x="686135" y="485139"/>
                      <a:pt x="682569" y="497072"/>
                      <a:pt x="678866" y="509006"/>
                    </a:cubicBezTo>
                    <a:cubicBezTo>
                      <a:pt x="682569" y="525190"/>
                      <a:pt x="686410" y="541375"/>
                      <a:pt x="690250" y="557560"/>
                    </a:cubicBezTo>
                    <a:cubicBezTo>
                      <a:pt x="691759" y="564006"/>
                      <a:pt x="693268" y="570453"/>
                      <a:pt x="694776" y="576899"/>
                    </a:cubicBezTo>
                    <a:cubicBezTo>
                      <a:pt x="696011" y="581974"/>
                      <a:pt x="697383" y="586912"/>
                      <a:pt x="698754" y="591987"/>
                    </a:cubicBezTo>
                    <a:cubicBezTo>
                      <a:pt x="700400" y="597748"/>
                      <a:pt x="701909" y="603646"/>
                      <a:pt x="703555" y="609406"/>
                    </a:cubicBezTo>
                    <a:cubicBezTo>
                      <a:pt x="706846" y="620791"/>
                      <a:pt x="710413" y="631901"/>
                      <a:pt x="714253" y="643011"/>
                    </a:cubicBezTo>
                    <a:cubicBezTo>
                      <a:pt x="714253" y="643011"/>
                      <a:pt x="714253" y="643011"/>
                      <a:pt x="714253" y="643011"/>
                    </a:cubicBezTo>
                    <a:cubicBezTo>
                      <a:pt x="716722" y="650006"/>
                      <a:pt x="719328" y="657138"/>
                      <a:pt x="722208" y="663996"/>
                    </a:cubicBezTo>
                    <a:cubicBezTo>
                      <a:pt x="724952" y="670717"/>
                      <a:pt x="728244" y="677438"/>
                      <a:pt x="731535" y="684021"/>
                    </a:cubicBezTo>
                    <a:cubicBezTo>
                      <a:pt x="731398" y="683747"/>
                      <a:pt x="731261" y="683610"/>
                      <a:pt x="731261" y="683473"/>
                    </a:cubicBezTo>
                    <a:cubicBezTo>
                      <a:pt x="734141" y="689096"/>
                      <a:pt x="737296" y="694720"/>
                      <a:pt x="740862" y="699932"/>
                    </a:cubicBezTo>
                    <a:cubicBezTo>
                      <a:pt x="743468" y="703498"/>
                      <a:pt x="746211" y="707065"/>
                      <a:pt x="748955" y="710356"/>
                    </a:cubicBezTo>
                    <a:cubicBezTo>
                      <a:pt x="748818" y="710219"/>
                      <a:pt x="748680" y="710082"/>
                      <a:pt x="748543" y="709945"/>
                    </a:cubicBezTo>
                    <a:cubicBezTo>
                      <a:pt x="750463" y="712002"/>
                      <a:pt x="752384" y="714059"/>
                      <a:pt x="754441" y="715980"/>
                    </a:cubicBezTo>
                    <a:cubicBezTo>
                      <a:pt x="754441" y="715980"/>
                      <a:pt x="754304" y="715843"/>
                      <a:pt x="754304" y="715843"/>
                    </a:cubicBezTo>
                    <a:cubicBezTo>
                      <a:pt x="754441" y="715980"/>
                      <a:pt x="754578" y="716117"/>
                      <a:pt x="754715" y="716117"/>
                    </a:cubicBezTo>
                    <a:cubicBezTo>
                      <a:pt x="754715" y="716117"/>
                      <a:pt x="754715" y="716117"/>
                      <a:pt x="754852" y="716254"/>
                    </a:cubicBezTo>
                    <a:cubicBezTo>
                      <a:pt x="754852" y="716254"/>
                      <a:pt x="754852" y="716254"/>
                      <a:pt x="754852" y="716254"/>
                    </a:cubicBezTo>
                    <a:cubicBezTo>
                      <a:pt x="755813" y="717077"/>
                      <a:pt x="756773" y="717900"/>
                      <a:pt x="757870" y="718586"/>
                    </a:cubicBezTo>
                    <a:lnTo>
                      <a:pt x="757870" y="718586"/>
                    </a:lnTo>
                    <a:cubicBezTo>
                      <a:pt x="758830" y="719272"/>
                      <a:pt x="759927" y="719957"/>
                      <a:pt x="760888" y="720506"/>
                    </a:cubicBezTo>
                    <a:cubicBezTo>
                      <a:pt x="760613" y="720369"/>
                      <a:pt x="760476" y="720232"/>
                      <a:pt x="760339" y="720232"/>
                    </a:cubicBezTo>
                    <a:cubicBezTo>
                      <a:pt x="762122" y="721055"/>
                      <a:pt x="763768" y="721740"/>
                      <a:pt x="765551" y="722426"/>
                    </a:cubicBezTo>
                    <a:cubicBezTo>
                      <a:pt x="766785" y="722838"/>
                      <a:pt x="767883" y="723112"/>
                      <a:pt x="769117" y="723524"/>
                    </a:cubicBezTo>
                    <a:cubicBezTo>
                      <a:pt x="771175" y="723935"/>
                      <a:pt x="773232" y="724210"/>
                      <a:pt x="775289" y="724346"/>
                    </a:cubicBezTo>
                    <a:cubicBezTo>
                      <a:pt x="775015" y="724346"/>
                      <a:pt x="774878" y="724346"/>
                      <a:pt x="774604" y="724346"/>
                    </a:cubicBezTo>
                    <a:cubicBezTo>
                      <a:pt x="775975" y="724346"/>
                      <a:pt x="777347" y="724346"/>
                      <a:pt x="778718" y="724210"/>
                    </a:cubicBezTo>
                    <a:cubicBezTo>
                      <a:pt x="778444" y="724210"/>
                      <a:pt x="778307" y="724210"/>
                      <a:pt x="778033" y="724210"/>
                    </a:cubicBezTo>
                    <a:cubicBezTo>
                      <a:pt x="778581" y="724072"/>
                      <a:pt x="779130" y="724072"/>
                      <a:pt x="779679" y="723935"/>
                    </a:cubicBezTo>
                    <a:cubicBezTo>
                      <a:pt x="780776" y="723661"/>
                      <a:pt x="781873" y="723386"/>
                      <a:pt x="782970" y="722975"/>
                    </a:cubicBezTo>
                    <a:cubicBezTo>
                      <a:pt x="784205" y="722563"/>
                      <a:pt x="785439" y="722015"/>
                      <a:pt x="786537" y="721329"/>
                    </a:cubicBezTo>
                    <a:cubicBezTo>
                      <a:pt x="786262" y="721466"/>
                      <a:pt x="786125" y="721466"/>
                      <a:pt x="785988" y="721604"/>
                    </a:cubicBezTo>
                    <a:cubicBezTo>
                      <a:pt x="787360" y="720917"/>
                      <a:pt x="788594" y="720232"/>
                      <a:pt x="789828" y="719272"/>
                    </a:cubicBezTo>
                    <a:cubicBezTo>
                      <a:pt x="789828" y="719272"/>
                      <a:pt x="789691" y="719409"/>
                      <a:pt x="789691" y="719409"/>
                    </a:cubicBezTo>
                    <a:cubicBezTo>
                      <a:pt x="791474" y="718175"/>
                      <a:pt x="793120" y="716940"/>
                      <a:pt x="794766" y="715568"/>
                    </a:cubicBezTo>
                    <a:cubicBezTo>
                      <a:pt x="796686" y="713785"/>
                      <a:pt x="798607" y="712002"/>
                      <a:pt x="800253" y="710219"/>
                    </a:cubicBezTo>
                    <a:cubicBezTo>
                      <a:pt x="801487" y="708710"/>
                      <a:pt x="802721" y="707201"/>
                      <a:pt x="803819" y="705556"/>
                    </a:cubicBezTo>
                    <a:cubicBezTo>
                      <a:pt x="805876" y="702538"/>
                      <a:pt x="807522" y="699521"/>
                      <a:pt x="809168" y="696366"/>
                    </a:cubicBezTo>
                    <a:cubicBezTo>
                      <a:pt x="809168" y="696366"/>
                      <a:pt x="809168" y="696503"/>
                      <a:pt x="809031" y="696503"/>
                    </a:cubicBezTo>
                    <a:cubicBezTo>
                      <a:pt x="809031" y="696366"/>
                      <a:pt x="809168" y="696229"/>
                      <a:pt x="809168" y="696092"/>
                    </a:cubicBezTo>
                    <a:cubicBezTo>
                      <a:pt x="809168" y="696092"/>
                      <a:pt x="809168" y="696092"/>
                      <a:pt x="809168" y="696092"/>
                    </a:cubicBezTo>
                    <a:cubicBezTo>
                      <a:pt x="809168" y="696092"/>
                      <a:pt x="809168" y="696092"/>
                      <a:pt x="809168" y="695954"/>
                    </a:cubicBezTo>
                    <a:cubicBezTo>
                      <a:pt x="812460" y="689371"/>
                      <a:pt x="815340" y="682513"/>
                      <a:pt x="817946" y="675518"/>
                    </a:cubicBezTo>
                    <a:cubicBezTo>
                      <a:pt x="822198" y="662899"/>
                      <a:pt x="825079" y="650006"/>
                      <a:pt x="827822" y="637113"/>
                    </a:cubicBezTo>
                    <a:cubicBezTo>
                      <a:pt x="827822" y="637387"/>
                      <a:pt x="827685" y="637524"/>
                      <a:pt x="827685" y="637799"/>
                    </a:cubicBezTo>
                    <a:cubicBezTo>
                      <a:pt x="831525" y="618870"/>
                      <a:pt x="833857" y="599805"/>
                      <a:pt x="835366" y="580603"/>
                    </a:cubicBezTo>
                    <a:cubicBezTo>
                      <a:pt x="833582" y="576214"/>
                      <a:pt x="831799" y="571825"/>
                      <a:pt x="830016" y="567573"/>
                    </a:cubicBezTo>
                    <a:cubicBezTo>
                      <a:pt x="826450" y="558794"/>
                      <a:pt x="822884" y="550154"/>
                      <a:pt x="819318" y="541375"/>
                    </a:cubicBezTo>
                    <a:cubicBezTo>
                      <a:pt x="818083" y="538358"/>
                      <a:pt x="816986" y="535340"/>
                      <a:pt x="815889" y="532186"/>
                    </a:cubicBezTo>
                    <a:cubicBezTo>
                      <a:pt x="809168" y="513669"/>
                      <a:pt x="802447" y="495152"/>
                      <a:pt x="795863" y="476636"/>
                    </a:cubicBezTo>
                    <a:cubicBezTo>
                      <a:pt x="792983" y="468680"/>
                      <a:pt x="790240" y="460725"/>
                      <a:pt x="787634" y="452770"/>
                    </a:cubicBezTo>
                    <a:cubicBezTo>
                      <a:pt x="784342" y="442894"/>
                      <a:pt x="781050" y="433019"/>
                      <a:pt x="778033" y="423143"/>
                    </a:cubicBezTo>
                    <a:cubicBezTo>
                      <a:pt x="774741" y="412445"/>
                      <a:pt x="771723" y="401746"/>
                      <a:pt x="768843" y="390911"/>
                    </a:cubicBezTo>
                    <a:cubicBezTo>
                      <a:pt x="766100" y="380898"/>
                      <a:pt x="763494" y="371023"/>
                      <a:pt x="761436" y="360872"/>
                    </a:cubicBezTo>
                    <a:cubicBezTo>
                      <a:pt x="760202" y="355112"/>
                      <a:pt x="759242" y="349351"/>
                      <a:pt x="758419" y="343453"/>
                    </a:cubicBezTo>
                    <a:cubicBezTo>
                      <a:pt x="757733" y="338104"/>
                      <a:pt x="757047" y="332755"/>
                      <a:pt x="756498" y="327269"/>
                    </a:cubicBezTo>
                    <a:cubicBezTo>
                      <a:pt x="756087" y="323291"/>
                      <a:pt x="755813" y="319313"/>
                      <a:pt x="755813" y="315198"/>
                    </a:cubicBezTo>
                    <a:cubicBezTo>
                      <a:pt x="755813" y="311221"/>
                      <a:pt x="756498" y="307243"/>
                      <a:pt x="757459" y="303402"/>
                    </a:cubicBezTo>
                    <a:cubicBezTo>
                      <a:pt x="758144" y="300934"/>
                      <a:pt x="759379" y="298465"/>
                      <a:pt x="761025" y="296682"/>
                    </a:cubicBezTo>
                    <a:cubicBezTo>
                      <a:pt x="763494" y="293938"/>
                      <a:pt x="766374" y="291744"/>
                      <a:pt x="769254" y="289275"/>
                    </a:cubicBezTo>
                    <a:cubicBezTo>
                      <a:pt x="769254" y="289275"/>
                      <a:pt x="769254" y="289275"/>
                      <a:pt x="769254" y="289275"/>
                    </a:cubicBezTo>
                    <a:cubicBezTo>
                      <a:pt x="769254" y="289275"/>
                      <a:pt x="769254" y="289275"/>
                      <a:pt x="769392" y="289138"/>
                    </a:cubicBezTo>
                    <a:cubicBezTo>
                      <a:pt x="769392" y="289138"/>
                      <a:pt x="769529" y="289001"/>
                      <a:pt x="769529" y="289001"/>
                    </a:cubicBezTo>
                    <a:cubicBezTo>
                      <a:pt x="769529" y="289001"/>
                      <a:pt x="769529" y="289001"/>
                      <a:pt x="769392" y="289138"/>
                    </a:cubicBezTo>
                    <a:cubicBezTo>
                      <a:pt x="769803" y="288727"/>
                      <a:pt x="770214" y="288315"/>
                      <a:pt x="770626" y="288041"/>
                    </a:cubicBezTo>
                    <a:cubicBezTo>
                      <a:pt x="772272" y="286532"/>
                      <a:pt x="774741" y="286257"/>
                      <a:pt x="776524" y="287629"/>
                    </a:cubicBezTo>
                    <a:cubicBezTo>
                      <a:pt x="779953" y="290372"/>
                      <a:pt x="783519" y="292979"/>
                      <a:pt x="786948" y="295721"/>
                    </a:cubicBezTo>
                    <a:cubicBezTo>
                      <a:pt x="789554" y="297779"/>
                      <a:pt x="791611" y="300248"/>
                      <a:pt x="793532" y="302854"/>
                    </a:cubicBezTo>
                    <a:cubicBezTo>
                      <a:pt x="795452" y="305597"/>
                      <a:pt x="797098" y="308477"/>
                      <a:pt x="798469" y="311495"/>
                    </a:cubicBezTo>
                    <a:cubicBezTo>
                      <a:pt x="800801" y="316295"/>
                      <a:pt x="802584" y="321096"/>
                      <a:pt x="804642" y="325897"/>
                    </a:cubicBezTo>
                    <a:cubicBezTo>
                      <a:pt x="806562" y="330423"/>
                      <a:pt x="808482" y="334949"/>
                      <a:pt x="810265" y="339476"/>
                    </a:cubicBezTo>
                    <a:cubicBezTo>
                      <a:pt x="812048" y="344139"/>
                      <a:pt x="813831" y="348802"/>
                      <a:pt x="815477" y="353466"/>
                    </a:cubicBezTo>
                    <a:cubicBezTo>
                      <a:pt x="818906" y="363204"/>
                      <a:pt x="822061" y="372943"/>
                      <a:pt x="825079" y="382955"/>
                    </a:cubicBezTo>
                    <a:cubicBezTo>
                      <a:pt x="828096" y="392694"/>
                      <a:pt x="830839" y="402432"/>
                      <a:pt x="833171" y="412445"/>
                    </a:cubicBezTo>
                    <a:cubicBezTo>
                      <a:pt x="835777" y="423006"/>
                      <a:pt x="837697" y="433568"/>
                      <a:pt x="839480" y="444266"/>
                    </a:cubicBezTo>
                    <a:cubicBezTo>
                      <a:pt x="843046" y="465388"/>
                      <a:pt x="845104" y="486785"/>
                      <a:pt x="845927" y="508183"/>
                    </a:cubicBezTo>
                    <a:cubicBezTo>
                      <a:pt x="846887" y="529854"/>
                      <a:pt x="846613" y="551662"/>
                      <a:pt x="845241" y="573334"/>
                    </a:cubicBezTo>
                    <a:cubicBezTo>
                      <a:pt x="845104" y="575116"/>
                      <a:pt x="844967" y="577037"/>
                      <a:pt x="844830" y="578820"/>
                    </a:cubicBezTo>
                    <a:cubicBezTo>
                      <a:pt x="846613" y="583209"/>
                      <a:pt x="848396" y="587598"/>
                      <a:pt x="850179" y="592124"/>
                    </a:cubicBezTo>
                    <a:cubicBezTo>
                      <a:pt x="851688" y="595828"/>
                      <a:pt x="853471" y="599394"/>
                      <a:pt x="855117" y="602960"/>
                    </a:cubicBezTo>
                    <a:cubicBezTo>
                      <a:pt x="858957" y="611601"/>
                      <a:pt x="862935" y="619968"/>
                      <a:pt x="867187" y="628472"/>
                    </a:cubicBezTo>
                    <a:cubicBezTo>
                      <a:pt x="867187" y="628334"/>
                      <a:pt x="867187" y="628334"/>
                      <a:pt x="867049" y="628198"/>
                    </a:cubicBezTo>
                    <a:cubicBezTo>
                      <a:pt x="871164" y="636427"/>
                      <a:pt x="875553" y="644657"/>
                      <a:pt x="880080" y="652749"/>
                    </a:cubicBezTo>
                    <a:cubicBezTo>
                      <a:pt x="885017" y="661527"/>
                      <a:pt x="890504" y="670169"/>
                      <a:pt x="896127" y="678672"/>
                    </a:cubicBezTo>
                    <a:cubicBezTo>
                      <a:pt x="895990" y="678535"/>
                      <a:pt x="895853" y="678398"/>
                      <a:pt x="895853" y="678261"/>
                    </a:cubicBezTo>
                    <a:cubicBezTo>
                      <a:pt x="899556" y="683610"/>
                      <a:pt x="903260" y="688959"/>
                      <a:pt x="907512" y="693760"/>
                    </a:cubicBezTo>
                    <a:cubicBezTo>
                      <a:pt x="907375" y="693623"/>
                      <a:pt x="907237" y="693485"/>
                      <a:pt x="907100" y="693349"/>
                    </a:cubicBezTo>
                    <a:cubicBezTo>
                      <a:pt x="910666" y="697326"/>
                      <a:pt x="914370" y="701304"/>
                      <a:pt x="918347" y="705007"/>
                    </a:cubicBezTo>
                    <a:cubicBezTo>
                      <a:pt x="919993" y="706379"/>
                      <a:pt x="921776" y="707750"/>
                      <a:pt x="923559" y="708985"/>
                    </a:cubicBezTo>
                    <a:cubicBezTo>
                      <a:pt x="923285" y="708847"/>
                      <a:pt x="923148" y="708710"/>
                      <a:pt x="923011" y="708573"/>
                    </a:cubicBezTo>
                    <a:cubicBezTo>
                      <a:pt x="924108" y="709259"/>
                      <a:pt x="925205" y="709945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440" y="710630"/>
                      <a:pt x="926577" y="710630"/>
                      <a:pt x="926714" y="710768"/>
                    </a:cubicBezTo>
                    <a:cubicBezTo>
                      <a:pt x="926577" y="710768"/>
                      <a:pt x="926577" y="710630"/>
                      <a:pt x="926440" y="710630"/>
                    </a:cubicBezTo>
                    <a:cubicBezTo>
                      <a:pt x="928360" y="711591"/>
                      <a:pt x="930280" y="712414"/>
                      <a:pt x="932338" y="713099"/>
                    </a:cubicBezTo>
                    <a:cubicBezTo>
                      <a:pt x="932200" y="713099"/>
                      <a:pt x="932200" y="712962"/>
                      <a:pt x="932063" y="712962"/>
                    </a:cubicBezTo>
                    <a:cubicBezTo>
                      <a:pt x="933298" y="713374"/>
                      <a:pt x="934532" y="713785"/>
                      <a:pt x="935767" y="714059"/>
                    </a:cubicBezTo>
                    <a:cubicBezTo>
                      <a:pt x="935629" y="714059"/>
                      <a:pt x="935492" y="714059"/>
                      <a:pt x="935355" y="714059"/>
                    </a:cubicBezTo>
                    <a:cubicBezTo>
                      <a:pt x="936589" y="714334"/>
                      <a:pt x="937824" y="714471"/>
                      <a:pt x="939196" y="714471"/>
                    </a:cubicBezTo>
                    <a:cubicBezTo>
                      <a:pt x="939196" y="714471"/>
                      <a:pt x="939058" y="714471"/>
                      <a:pt x="939058" y="714471"/>
                    </a:cubicBezTo>
                    <a:cubicBezTo>
                      <a:pt x="939607" y="714471"/>
                      <a:pt x="940018" y="714471"/>
                      <a:pt x="940567" y="714471"/>
                    </a:cubicBezTo>
                    <a:cubicBezTo>
                      <a:pt x="941253" y="714334"/>
                      <a:pt x="941802" y="714334"/>
                      <a:pt x="942350" y="714197"/>
                    </a:cubicBezTo>
                    <a:cubicBezTo>
                      <a:pt x="942076" y="714197"/>
                      <a:pt x="941939" y="714334"/>
                      <a:pt x="941802" y="714334"/>
                    </a:cubicBezTo>
                    <a:cubicBezTo>
                      <a:pt x="943173" y="714059"/>
                      <a:pt x="944545" y="713648"/>
                      <a:pt x="945779" y="713237"/>
                    </a:cubicBezTo>
                    <a:cubicBezTo>
                      <a:pt x="945642" y="713237"/>
                      <a:pt x="945368" y="713374"/>
                      <a:pt x="945231" y="713374"/>
                    </a:cubicBezTo>
                    <a:cubicBezTo>
                      <a:pt x="946328" y="712962"/>
                      <a:pt x="947562" y="712414"/>
                      <a:pt x="948660" y="711865"/>
                    </a:cubicBezTo>
                    <a:cubicBezTo>
                      <a:pt x="948660" y="711865"/>
                      <a:pt x="948660" y="711865"/>
                      <a:pt x="948660" y="711865"/>
                    </a:cubicBezTo>
                    <a:cubicBezTo>
                      <a:pt x="950031" y="711179"/>
                      <a:pt x="951266" y="710494"/>
                      <a:pt x="952363" y="709533"/>
                    </a:cubicBezTo>
                    <a:cubicBezTo>
                      <a:pt x="952226" y="709670"/>
                      <a:pt x="952089" y="709808"/>
                      <a:pt x="951952" y="709808"/>
                    </a:cubicBezTo>
                    <a:cubicBezTo>
                      <a:pt x="953597" y="708710"/>
                      <a:pt x="955106" y="707476"/>
                      <a:pt x="956752" y="706104"/>
                    </a:cubicBezTo>
                    <a:cubicBezTo>
                      <a:pt x="956615" y="706104"/>
                      <a:pt x="956615" y="706241"/>
                      <a:pt x="956615" y="706241"/>
                    </a:cubicBezTo>
                    <a:cubicBezTo>
                      <a:pt x="957438" y="705418"/>
                      <a:pt x="958261" y="704595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9084" y="703636"/>
                      <a:pt x="959084" y="703636"/>
                    </a:cubicBezTo>
                    <a:cubicBezTo>
                      <a:pt x="959084" y="703636"/>
                      <a:pt x="959084" y="703636"/>
                      <a:pt x="958947" y="703772"/>
                    </a:cubicBezTo>
                    <a:cubicBezTo>
                      <a:pt x="960181" y="702264"/>
                      <a:pt x="961278" y="700755"/>
                      <a:pt x="962376" y="699246"/>
                    </a:cubicBezTo>
                    <a:cubicBezTo>
                      <a:pt x="963747" y="697052"/>
                      <a:pt x="964982" y="694857"/>
                      <a:pt x="966216" y="692525"/>
                    </a:cubicBezTo>
                    <a:cubicBezTo>
                      <a:pt x="966216" y="692525"/>
                      <a:pt x="966216" y="692663"/>
                      <a:pt x="966216" y="692663"/>
                    </a:cubicBezTo>
                    <a:cubicBezTo>
                      <a:pt x="966216" y="692525"/>
                      <a:pt x="966353" y="692388"/>
                      <a:pt x="966353" y="692251"/>
                    </a:cubicBezTo>
                    <a:cubicBezTo>
                      <a:pt x="966353" y="692251"/>
                      <a:pt x="966353" y="692114"/>
                      <a:pt x="966490" y="692114"/>
                    </a:cubicBezTo>
                    <a:cubicBezTo>
                      <a:pt x="966490" y="692114"/>
                      <a:pt x="966490" y="692114"/>
                      <a:pt x="966490" y="692114"/>
                    </a:cubicBezTo>
                    <a:cubicBezTo>
                      <a:pt x="968959" y="687176"/>
                      <a:pt x="971154" y="681964"/>
                      <a:pt x="973074" y="676752"/>
                    </a:cubicBezTo>
                    <a:cubicBezTo>
                      <a:pt x="975680" y="669071"/>
                      <a:pt x="977600" y="661253"/>
                      <a:pt x="979246" y="653298"/>
                    </a:cubicBezTo>
                    <a:cubicBezTo>
                      <a:pt x="979246" y="653435"/>
                      <a:pt x="979246" y="653572"/>
                      <a:pt x="979109" y="653709"/>
                    </a:cubicBezTo>
                    <a:cubicBezTo>
                      <a:pt x="980344" y="647125"/>
                      <a:pt x="981578" y="640542"/>
                      <a:pt x="982401" y="633958"/>
                    </a:cubicBezTo>
                    <a:cubicBezTo>
                      <a:pt x="983498" y="626277"/>
                      <a:pt x="984184" y="618459"/>
                      <a:pt x="984733" y="610778"/>
                    </a:cubicBezTo>
                    <a:cubicBezTo>
                      <a:pt x="984733" y="610778"/>
                      <a:pt x="984733" y="610915"/>
                      <a:pt x="984733" y="610915"/>
                    </a:cubicBezTo>
                    <a:cubicBezTo>
                      <a:pt x="985281" y="601589"/>
                      <a:pt x="985556" y="592124"/>
                      <a:pt x="985556" y="582797"/>
                    </a:cubicBezTo>
                    <a:cubicBezTo>
                      <a:pt x="985556" y="572373"/>
                      <a:pt x="985007" y="561812"/>
                      <a:pt x="984321" y="551388"/>
                    </a:cubicBezTo>
                    <a:cubicBezTo>
                      <a:pt x="984321" y="551388"/>
                      <a:pt x="984321" y="551388"/>
                      <a:pt x="984321" y="551388"/>
                    </a:cubicBezTo>
                    <a:cubicBezTo>
                      <a:pt x="982675" y="527248"/>
                      <a:pt x="979384" y="503382"/>
                      <a:pt x="974583" y="479653"/>
                    </a:cubicBezTo>
                    <a:cubicBezTo>
                      <a:pt x="974583" y="479790"/>
                      <a:pt x="974720" y="480065"/>
                      <a:pt x="974720" y="480202"/>
                    </a:cubicBezTo>
                    <a:cubicBezTo>
                      <a:pt x="971977" y="466760"/>
                      <a:pt x="968685" y="453455"/>
                      <a:pt x="965119" y="440151"/>
                    </a:cubicBezTo>
                    <a:cubicBezTo>
                      <a:pt x="961278" y="426023"/>
                      <a:pt x="956615" y="412033"/>
                      <a:pt x="951952" y="398180"/>
                    </a:cubicBezTo>
                    <a:cubicBezTo>
                      <a:pt x="949345" y="391048"/>
                      <a:pt x="946739" y="383778"/>
                      <a:pt x="943996" y="376646"/>
                    </a:cubicBezTo>
                    <a:cubicBezTo>
                      <a:pt x="942762" y="373217"/>
                      <a:pt x="941390" y="369788"/>
                      <a:pt x="940156" y="366359"/>
                    </a:cubicBezTo>
                    <a:cubicBezTo>
                      <a:pt x="939333" y="364027"/>
                      <a:pt x="938373" y="361695"/>
                      <a:pt x="937413" y="359227"/>
                    </a:cubicBezTo>
                    <a:cubicBezTo>
                      <a:pt x="935767" y="354975"/>
                      <a:pt x="934121" y="350860"/>
                      <a:pt x="932063" y="346882"/>
                    </a:cubicBezTo>
                    <a:cubicBezTo>
                      <a:pt x="929869" y="342767"/>
                      <a:pt x="927674" y="338790"/>
                      <a:pt x="925068" y="334949"/>
                    </a:cubicBezTo>
                    <a:cubicBezTo>
                      <a:pt x="924520" y="334127"/>
                      <a:pt x="923971" y="333440"/>
                      <a:pt x="923285" y="332755"/>
                    </a:cubicBezTo>
                    <a:cubicBezTo>
                      <a:pt x="923422" y="332892"/>
                      <a:pt x="923422" y="332892"/>
                      <a:pt x="923559" y="333029"/>
                    </a:cubicBezTo>
                    <a:cubicBezTo>
                      <a:pt x="923285" y="332755"/>
                      <a:pt x="923011" y="332480"/>
                      <a:pt x="922736" y="332206"/>
                    </a:cubicBezTo>
                    <a:cubicBezTo>
                      <a:pt x="922599" y="332069"/>
                      <a:pt x="922325" y="331932"/>
                      <a:pt x="922188" y="331795"/>
                    </a:cubicBezTo>
                    <a:cubicBezTo>
                      <a:pt x="922051" y="331795"/>
                      <a:pt x="921913" y="331657"/>
                      <a:pt x="921913" y="331657"/>
                    </a:cubicBezTo>
                    <a:cubicBezTo>
                      <a:pt x="921913" y="331657"/>
                      <a:pt x="921776" y="331657"/>
                      <a:pt x="921776" y="331657"/>
                    </a:cubicBezTo>
                    <a:cubicBezTo>
                      <a:pt x="921502" y="331657"/>
                      <a:pt x="921228" y="331795"/>
                      <a:pt x="920816" y="331795"/>
                    </a:cubicBezTo>
                    <a:cubicBezTo>
                      <a:pt x="920405" y="331932"/>
                      <a:pt x="919993" y="332069"/>
                      <a:pt x="919582" y="332206"/>
                    </a:cubicBezTo>
                    <a:cubicBezTo>
                      <a:pt x="919170" y="332480"/>
                      <a:pt x="918759" y="332618"/>
                      <a:pt x="918347" y="332755"/>
                    </a:cubicBezTo>
                    <a:cubicBezTo>
                      <a:pt x="917936" y="333029"/>
                      <a:pt x="917662" y="333166"/>
                      <a:pt x="917250" y="333440"/>
                    </a:cubicBezTo>
                    <a:cubicBezTo>
                      <a:pt x="916976" y="333715"/>
                      <a:pt x="916839" y="333852"/>
                      <a:pt x="916564" y="334127"/>
                    </a:cubicBezTo>
                    <a:cubicBezTo>
                      <a:pt x="916427" y="334401"/>
                      <a:pt x="916153" y="334538"/>
                      <a:pt x="916015" y="334812"/>
                    </a:cubicBezTo>
                    <a:cubicBezTo>
                      <a:pt x="915878" y="335224"/>
                      <a:pt x="915604" y="335498"/>
                      <a:pt x="915467" y="335909"/>
                    </a:cubicBezTo>
                    <a:cubicBezTo>
                      <a:pt x="915330" y="336458"/>
                      <a:pt x="915055" y="336869"/>
                      <a:pt x="914918" y="337418"/>
                    </a:cubicBezTo>
                    <a:cubicBezTo>
                      <a:pt x="914918" y="337281"/>
                      <a:pt x="915055" y="337007"/>
                      <a:pt x="915055" y="336869"/>
                    </a:cubicBezTo>
                    <a:cubicBezTo>
                      <a:pt x="914644" y="337967"/>
                      <a:pt x="914370" y="339064"/>
                      <a:pt x="914095" y="340162"/>
                    </a:cubicBezTo>
                    <a:cubicBezTo>
                      <a:pt x="914095" y="340162"/>
                      <a:pt x="914095" y="340024"/>
                      <a:pt x="914095" y="340024"/>
                    </a:cubicBezTo>
                    <a:cubicBezTo>
                      <a:pt x="913135" y="344962"/>
                      <a:pt x="912312" y="349900"/>
                      <a:pt x="911764" y="354837"/>
                    </a:cubicBezTo>
                    <a:cubicBezTo>
                      <a:pt x="911078" y="364301"/>
                      <a:pt x="911215" y="373903"/>
                      <a:pt x="911215" y="383367"/>
                    </a:cubicBezTo>
                    <a:cubicBezTo>
                      <a:pt x="911215" y="389676"/>
                      <a:pt x="911352" y="395985"/>
                      <a:pt x="911352" y="402295"/>
                    </a:cubicBezTo>
                    <a:cubicBezTo>
                      <a:pt x="911352" y="416285"/>
                      <a:pt x="911764" y="430275"/>
                      <a:pt x="912312" y="444266"/>
                    </a:cubicBezTo>
                    <a:cubicBezTo>
                      <a:pt x="912449" y="446597"/>
                      <a:pt x="910255" y="448518"/>
                      <a:pt x="908060" y="448518"/>
                    </a:cubicBezTo>
                    <a:cubicBezTo>
                      <a:pt x="905591" y="448518"/>
                      <a:pt x="903808" y="446597"/>
                      <a:pt x="903671" y="444266"/>
                    </a:cubicBezTo>
                    <a:cubicBezTo>
                      <a:pt x="902985" y="428081"/>
                      <a:pt x="902711" y="412033"/>
                      <a:pt x="902574" y="395849"/>
                    </a:cubicBezTo>
                    <a:cubicBezTo>
                      <a:pt x="902574" y="387893"/>
                      <a:pt x="902437" y="379938"/>
                      <a:pt x="902437" y="371982"/>
                    </a:cubicBezTo>
                    <a:cubicBezTo>
                      <a:pt x="902437" y="366222"/>
                      <a:pt x="902574" y="360461"/>
                      <a:pt x="902848" y="354701"/>
                    </a:cubicBezTo>
                    <a:cubicBezTo>
                      <a:pt x="903123" y="350723"/>
                      <a:pt x="903808" y="346745"/>
                      <a:pt x="904494" y="342905"/>
                    </a:cubicBezTo>
                    <a:cubicBezTo>
                      <a:pt x="904768" y="341396"/>
                      <a:pt x="904906" y="339887"/>
                      <a:pt x="905317" y="338378"/>
                    </a:cubicBezTo>
                    <a:cubicBezTo>
                      <a:pt x="905866" y="336321"/>
                      <a:pt x="906414" y="334401"/>
                      <a:pt x="907237" y="332343"/>
                    </a:cubicBezTo>
                    <a:cubicBezTo>
                      <a:pt x="908883" y="328366"/>
                      <a:pt x="912586" y="325348"/>
                      <a:pt x="916701" y="323976"/>
                    </a:cubicBezTo>
                    <a:cubicBezTo>
                      <a:pt x="918347" y="323428"/>
                      <a:pt x="919170" y="323291"/>
                      <a:pt x="920816" y="323017"/>
                    </a:cubicBezTo>
                    <a:cubicBezTo>
                      <a:pt x="921639" y="322879"/>
                      <a:pt x="922736" y="323017"/>
                      <a:pt x="923559" y="323153"/>
                    </a:cubicBezTo>
                    <a:cubicBezTo>
                      <a:pt x="924382" y="323153"/>
                      <a:pt x="925342" y="323702"/>
                      <a:pt x="926028" y="323976"/>
                    </a:cubicBezTo>
                    <a:cubicBezTo>
                      <a:pt x="926988" y="324388"/>
                      <a:pt x="927949" y="325074"/>
                      <a:pt x="928771" y="325760"/>
                    </a:cubicBezTo>
                    <a:cubicBezTo>
                      <a:pt x="929869" y="326720"/>
                      <a:pt x="930555" y="327543"/>
                      <a:pt x="931515" y="328640"/>
                    </a:cubicBezTo>
                    <a:cubicBezTo>
                      <a:pt x="932475" y="329737"/>
                      <a:pt x="933160" y="331109"/>
                      <a:pt x="933984" y="332206"/>
                    </a:cubicBezTo>
                    <a:cubicBezTo>
                      <a:pt x="935081" y="333852"/>
                      <a:pt x="935904" y="335498"/>
                      <a:pt x="936864" y="337144"/>
                    </a:cubicBezTo>
                    <a:cubicBezTo>
                      <a:pt x="937961" y="338927"/>
                      <a:pt x="939058" y="340847"/>
                      <a:pt x="940018" y="342630"/>
                    </a:cubicBezTo>
                    <a:cubicBezTo>
                      <a:pt x="941939" y="346196"/>
                      <a:pt x="943447" y="350037"/>
                      <a:pt x="944956" y="353740"/>
                    </a:cubicBezTo>
                    <a:cubicBezTo>
                      <a:pt x="946191" y="356758"/>
                      <a:pt x="947425" y="359912"/>
                      <a:pt x="948523" y="362930"/>
                    </a:cubicBezTo>
                    <a:cubicBezTo>
                      <a:pt x="951814" y="371571"/>
                      <a:pt x="954969" y="380349"/>
                      <a:pt x="958124" y="388991"/>
                    </a:cubicBezTo>
                    <a:cubicBezTo>
                      <a:pt x="962924" y="401884"/>
                      <a:pt x="967176" y="414914"/>
                      <a:pt x="971017" y="428081"/>
                    </a:cubicBezTo>
                    <a:cubicBezTo>
                      <a:pt x="974034" y="437956"/>
                      <a:pt x="976503" y="447969"/>
                      <a:pt x="978972" y="457982"/>
                    </a:cubicBezTo>
                    <a:cubicBezTo>
                      <a:pt x="981441" y="468132"/>
                      <a:pt x="983635" y="478419"/>
                      <a:pt x="985556" y="488843"/>
                    </a:cubicBezTo>
                    <a:cubicBezTo>
                      <a:pt x="989396" y="509554"/>
                      <a:pt x="992002" y="530539"/>
                      <a:pt x="993374" y="551662"/>
                    </a:cubicBezTo>
                    <a:cubicBezTo>
                      <a:pt x="994060" y="562086"/>
                      <a:pt x="994471" y="572510"/>
                      <a:pt x="994471" y="583072"/>
                    </a:cubicBezTo>
                    <a:cubicBezTo>
                      <a:pt x="994471" y="593633"/>
                      <a:pt x="994060" y="604331"/>
                      <a:pt x="993374" y="614893"/>
                    </a:cubicBezTo>
                    <a:cubicBezTo>
                      <a:pt x="992688" y="625180"/>
                      <a:pt x="991453" y="635604"/>
                      <a:pt x="989671" y="645754"/>
                    </a:cubicBezTo>
                    <a:cubicBezTo>
                      <a:pt x="988024" y="655492"/>
                      <a:pt x="985967" y="665368"/>
                      <a:pt x="983087" y="674969"/>
                    </a:cubicBezTo>
                    <a:cubicBezTo>
                      <a:pt x="981852" y="679084"/>
                      <a:pt x="980344" y="682924"/>
                      <a:pt x="978835" y="686902"/>
                    </a:cubicBezTo>
                    <a:cubicBezTo>
                      <a:pt x="977463" y="690331"/>
                      <a:pt x="975817" y="693623"/>
                      <a:pt x="974171" y="696914"/>
                    </a:cubicBezTo>
                    <a:cubicBezTo>
                      <a:pt x="970742" y="703498"/>
                      <a:pt x="966628" y="710082"/>
                      <a:pt x="960730" y="714746"/>
                    </a:cubicBezTo>
                    <a:cubicBezTo>
                      <a:pt x="958124" y="716803"/>
                      <a:pt x="955518" y="718723"/>
                      <a:pt x="952637" y="720232"/>
                    </a:cubicBezTo>
                    <a:cubicBezTo>
                      <a:pt x="949757" y="721604"/>
                      <a:pt x="946739" y="722975"/>
                      <a:pt x="943585" y="723524"/>
                    </a:cubicBezTo>
                    <a:cubicBezTo>
                      <a:pt x="941939" y="723798"/>
                      <a:pt x="940704" y="723798"/>
                      <a:pt x="938921" y="723935"/>
                    </a:cubicBezTo>
                    <a:cubicBezTo>
                      <a:pt x="937275" y="723935"/>
                      <a:pt x="935629" y="723661"/>
                      <a:pt x="933984" y="723386"/>
                    </a:cubicBezTo>
                    <a:cubicBezTo>
                      <a:pt x="929869" y="722701"/>
                      <a:pt x="926028" y="721055"/>
                      <a:pt x="922325" y="719272"/>
                    </a:cubicBezTo>
                    <a:cubicBezTo>
                      <a:pt x="915467" y="715980"/>
                      <a:pt x="909981" y="710905"/>
                      <a:pt x="904631" y="705418"/>
                    </a:cubicBezTo>
                    <a:cubicBezTo>
                      <a:pt x="901751" y="702401"/>
                      <a:pt x="899008" y="699246"/>
                      <a:pt x="896265" y="695954"/>
                    </a:cubicBezTo>
                    <a:cubicBezTo>
                      <a:pt x="892973" y="691977"/>
                      <a:pt x="890092" y="687862"/>
                      <a:pt x="887349" y="683610"/>
                    </a:cubicBezTo>
                    <a:cubicBezTo>
                      <a:pt x="881588" y="675243"/>
                      <a:pt x="876239" y="666602"/>
                      <a:pt x="871301" y="657687"/>
                    </a:cubicBezTo>
                    <a:cubicBezTo>
                      <a:pt x="866089" y="648634"/>
                      <a:pt x="861289" y="639308"/>
                      <a:pt x="856625" y="629843"/>
                    </a:cubicBezTo>
                    <a:cubicBezTo>
                      <a:pt x="852099" y="620654"/>
                      <a:pt x="847847" y="611327"/>
                      <a:pt x="843595" y="602000"/>
                    </a:cubicBezTo>
                    <a:cubicBezTo>
                      <a:pt x="843184" y="601040"/>
                      <a:pt x="842772" y="600080"/>
                      <a:pt x="842361" y="599119"/>
                    </a:cubicBezTo>
                    <a:cubicBezTo>
                      <a:pt x="840989" y="611601"/>
                      <a:pt x="839206" y="624083"/>
                      <a:pt x="836737" y="636290"/>
                    </a:cubicBezTo>
                    <a:cubicBezTo>
                      <a:pt x="834954" y="645479"/>
                      <a:pt x="832897" y="654669"/>
                      <a:pt x="830565" y="663859"/>
                    </a:cubicBezTo>
                    <a:cubicBezTo>
                      <a:pt x="829330" y="668660"/>
                      <a:pt x="827822" y="673323"/>
                      <a:pt x="826176" y="678124"/>
                    </a:cubicBezTo>
                    <a:cubicBezTo>
                      <a:pt x="824530" y="682787"/>
                      <a:pt x="822610" y="687314"/>
                      <a:pt x="820689" y="691840"/>
                    </a:cubicBezTo>
                    <a:cubicBezTo>
                      <a:pt x="817535" y="699109"/>
                      <a:pt x="813831" y="706104"/>
                      <a:pt x="809305" y="712551"/>
                    </a:cubicBezTo>
                    <a:cubicBezTo>
                      <a:pt x="804642" y="718997"/>
                      <a:pt x="798469" y="724210"/>
                      <a:pt x="791886" y="728462"/>
                    </a:cubicBezTo>
                    <a:cubicBezTo>
                      <a:pt x="789142" y="730244"/>
                      <a:pt x="786125" y="731479"/>
                      <a:pt x="782970" y="732439"/>
                    </a:cubicBezTo>
                    <a:cubicBezTo>
                      <a:pt x="780364" y="733262"/>
                      <a:pt x="777621" y="733536"/>
                      <a:pt x="775015" y="733536"/>
                    </a:cubicBezTo>
                    <a:cubicBezTo>
                      <a:pt x="774466" y="733399"/>
                      <a:pt x="774055" y="733399"/>
                      <a:pt x="773643" y="73339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2" name="任意多边形: 形状 291"/>
              <p:cNvSpPr/>
              <p:nvPr/>
            </p:nvSpPr>
            <p:spPr>
              <a:xfrm>
                <a:off x="2532369" y="4712374"/>
                <a:ext cx="177182" cy="387666"/>
              </a:xfrm>
              <a:custGeom>
                <a:avLst/>
                <a:gdLst>
                  <a:gd name="connsiteX0" fmla="*/ 151776 w 177182"/>
                  <a:gd name="connsiteY0" fmla="*/ 384354 h 387666"/>
                  <a:gd name="connsiteX1" fmla="*/ 142312 w 177182"/>
                  <a:gd name="connsiteY1" fmla="*/ 280250 h 387666"/>
                  <a:gd name="connsiteX2" fmla="*/ 141352 w 177182"/>
                  <a:gd name="connsiteY2" fmla="*/ 269551 h 387666"/>
                  <a:gd name="connsiteX3" fmla="*/ 141078 w 177182"/>
                  <a:gd name="connsiteY3" fmla="*/ 265573 h 387666"/>
                  <a:gd name="connsiteX4" fmla="*/ 140255 w 177182"/>
                  <a:gd name="connsiteY4" fmla="*/ 247743 h 387666"/>
                  <a:gd name="connsiteX5" fmla="*/ 140255 w 177182"/>
                  <a:gd name="connsiteY5" fmla="*/ 217156 h 387666"/>
                  <a:gd name="connsiteX6" fmla="*/ 142449 w 177182"/>
                  <a:gd name="connsiteY6" fmla="*/ 185883 h 387666"/>
                  <a:gd name="connsiteX7" fmla="*/ 145741 w 177182"/>
                  <a:gd name="connsiteY7" fmla="*/ 154199 h 387666"/>
                  <a:gd name="connsiteX8" fmla="*/ 146015 w 177182"/>
                  <a:gd name="connsiteY8" fmla="*/ 151731 h 387666"/>
                  <a:gd name="connsiteX9" fmla="*/ 142724 w 177182"/>
                  <a:gd name="connsiteY9" fmla="*/ 157766 h 387666"/>
                  <a:gd name="connsiteX10" fmla="*/ 139706 w 177182"/>
                  <a:gd name="connsiteY10" fmla="*/ 162703 h 387666"/>
                  <a:gd name="connsiteX11" fmla="*/ 131339 w 177182"/>
                  <a:gd name="connsiteY11" fmla="*/ 176419 h 387666"/>
                  <a:gd name="connsiteX12" fmla="*/ 122150 w 177182"/>
                  <a:gd name="connsiteY12" fmla="*/ 191233 h 387666"/>
                  <a:gd name="connsiteX13" fmla="*/ 105965 w 177182"/>
                  <a:gd name="connsiteY13" fmla="*/ 214961 h 387666"/>
                  <a:gd name="connsiteX14" fmla="*/ 100478 w 177182"/>
                  <a:gd name="connsiteY14" fmla="*/ 222917 h 387666"/>
                  <a:gd name="connsiteX15" fmla="*/ 95815 w 177182"/>
                  <a:gd name="connsiteY15" fmla="*/ 229363 h 387666"/>
                  <a:gd name="connsiteX16" fmla="*/ 85528 w 177182"/>
                  <a:gd name="connsiteY16" fmla="*/ 243353 h 387666"/>
                  <a:gd name="connsiteX17" fmla="*/ 67971 w 177182"/>
                  <a:gd name="connsiteY17" fmla="*/ 264065 h 387666"/>
                  <a:gd name="connsiteX18" fmla="*/ 48495 w 177182"/>
                  <a:gd name="connsiteY18" fmla="*/ 281758 h 387666"/>
                  <a:gd name="connsiteX19" fmla="*/ 37796 w 177182"/>
                  <a:gd name="connsiteY19" fmla="*/ 287793 h 387666"/>
                  <a:gd name="connsiteX20" fmla="*/ 28195 w 177182"/>
                  <a:gd name="connsiteY20" fmla="*/ 290674 h 387666"/>
                  <a:gd name="connsiteX21" fmla="*/ 20925 w 177182"/>
                  <a:gd name="connsiteY21" fmla="*/ 290262 h 387666"/>
                  <a:gd name="connsiteX22" fmla="*/ 16811 w 177182"/>
                  <a:gd name="connsiteY22" fmla="*/ 289028 h 387666"/>
                  <a:gd name="connsiteX23" fmla="*/ 11187 w 177182"/>
                  <a:gd name="connsiteY23" fmla="*/ 286285 h 387666"/>
                  <a:gd name="connsiteX24" fmla="*/ 3095 w 177182"/>
                  <a:gd name="connsiteY24" fmla="*/ 275449 h 387666"/>
                  <a:gd name="connsiteX25" fmla="*/ 214 w 177182"/>
                  <a:gd name="connsiteY25" fmla="*/ 252406 h 387666"/>
                  <a:gd name="connsiteX26" fmla="*/ 8307 w 177182"/>
                  <a:gd name="connsiteY26" fmla="*/ 207418 h 387666"/>
                  <a:gd name="connsiteX27" fmla="*/ 15576 w 177182"/>
                  <a:gd name="connsiteY27" fmla="*/ 179300 h 387666"/>
                  <a:gd name="connsiteX28" fmla="*/ 16674 w 177182"/>
                  <a:gd name="connsiteY28" fmla="*/ 175048 h 387666"/>
                  <a:gd name="connsiteX29" fmla="*/ 20377 w 177182"/>
                  <a:gd name="connsiteY29" fmla="*/ 163938 h 387666"/>
                  <a:gd name="connsiteX30" fmla="*/ 29155 w 177182"/>
                  <a:gd name="connsiteY30" fmla="*/ 137054 h 387666"/>
                  <a:gd name="connsiteX31" fmla="*/ 35190 w 177182"/>
                  <a:gd name="connsiteY31" fmla="*/ 121007 h 387666"/>
                  <a:gd name="connsiteX32" fmla="*/ 48495 w 177182"/>
                  <a:gd name="connsiteY32" fmla="*/ 90557 h 387666"/>
                  <a:gd name="connsiteX33" fmla="*/ 61799 w 177182"/>
                  <a:gd name="connsiteY33" fmla="*/ 65045 h 387666"/>
                  <a:gd name="connsiteX34" fmla="*/ 68109 w 177182"/>
                  <a:gd name="connsiteY34" fmla="*/ 54210 h 387666"/>
                  <a:gd name="connsiteX35" fmla="*/ 83471 w 177182"/>
                  <a:gd name="connsiteY35" fmla="*/ 29247 h 387666"/>
                  <a:gd name="connsiteX36" fmla="*/ 101438 w 177182"/>
                  <a:gd name="connsiteY36" fmla="*/ 1678 h 387666"/>
                  <a:gd name="connsiteX37" fmla="*/ 106102 w 177182"/>
                  <a:gd name="connsiteY37" fmla="*/ 443 h 387666"/>
                  <a:gd name="connsiteX38" fmla="*/ 107336 w 177182"/>
                  <a:gd name="connsiteY38" fmla="*/ 5107 h 387666"/>
                  <a:gd name="connsiteX39" fmla="*/ 96775 w 177182"/>
                  <a:gd name="connsiteY39" fmla="*/ 21154 h 387666"/>
                  <a:gd name="connsiteX40" fmla="*/ 90054 w 177182"/>
                  <a:gd name="connsiteY40" fmla="*/ 31578 h 387666"/>
                  <a:gd name="connsiteX41" fmla="*/ 85665 w 177182"/>
                  <a:gd name="connsiteY41" fmla="*/ 38436 h 387666"/>
                  <a:gd name="connsiteX42" fmla="*/ 74692 w 177182"/>
                  <a:gd name="connsiteY42" fmla="*/ 56679 h 387666"/>
                  <a:gd name="connsiteX43" fmla="*/ 70303 w 177182"/>
                  <a:gd name="connsiteY43" fmla="*/ 63948 h 387666"/>
                  <a:gd name="connsiteX44" fmla="*/ 65365 w 177182"/>
                  <a:gd name="connsiteY44" fmla="*/ 73001 h 387666"/>
                  <a:gd name="connsiteX45" fmla="*/ 58233 w 177182"/>
                  <a:gd name="connsiteY45" fmla="*/ 86717 h 387666"/>
                  <a:gd name="connsiteX46" fmla="*/ 58507 w 177182"/>
                  <a:gd name="connsiteY46" fmla="*/ 86305 h 387666"/>
                  <a:gd name="connsiteX47" fmla="*/ 36562 w 177182"/>
                  <a:gd name="connsiteY47" fmla="*/ 137877 h 387666"/>
                  <a:gd name="connsiteX48" fmla="*/ 23669 w 177182"/>
                  <a:gd name="connsiteY48" fmla="*/ 177517 h 387666"/>
                  <a:gd name="connsiteX49" fmla="*/ 22297 w 177182"/>
                  <a:gd name="connsiteY49" fmla="*/ 182866 h 387666"/>
                  <a:gd name="connsiteX50" fmla="*/ 18731 w 177182"/>
                  <a:gd name="connsiteY50" fmla="*/ 197131 h 387666"/>
                  <a:gd name="connsiteX51" fmla="*/ 15439 w 177182"/>
                  <a:gd name="connsiteY51" fmla="*/ 210024 h 387666"/>
                  <a:gd name="connsiteX52" fmla="*/ 12010 w 177182"/>
                  <a:gd name="connsiteY52" fmla="*/ 225523 h 387666"/>
                  <a:gd name="connsiteX53" fmla="*/ 12010 w 177182"/>
                  <a:gd name="connsiteY53" fmla="*/ 225386 h 387666"/>
                  <a:gd name="connsiteX54" fmla="*/ 8032 w 177182"/>
                  <a:gd name="connsiteY54" fmla="*/ 252955 h 387666"/>
                  <a:gd name="connsiteX55" fmla="*/ 8032 w 177182"/>
                  <a:gd name="connsiteY55" fmla="*/ 252680 h 387666"/>
                  <a:gd name="connsiteX56" fmla="*/ 8032 w 177182"/>
                  <a:gd name="connsiteY56" fmla="*/ 260087 h 387666"/>
                  <a:gd name="connsiteX57" fmla="*/ 9130 w 177182"/>
                  <a:gd name="connsiteY57" fmla="*/ 267494 h 387666"/>
                  <a:gd name="connsiteX58" fmla="*/ 9130 w 177182"/>
                  <a:gd name="connsiteY58" fmla="*/ 267356 h 387666"/>
                  <a:gd name="connsiteX59" fmla="*/ 9130 w 177182"/>
                  <a:gd name="connsiteY59" fmla="*/ 267494 h 387666"/>
                  <a:gd name="connsiteX60" fmla="*/ 9130 w 177182"/>
                  <a:gd name="connsiteY60" fmla="*/ 267494 h 387666"/>
                  <a:gd name="connsiteX61" fmla="*/ 10638 w 177182"/>
                  <a:gd name="connsiteY61" fmla="*/ 272980 h 387666"/>
                  <a:gd name="connsiteX62" fmla="*/ 10501 w 177182"/>
                  <a:gd name="connsiteY62" fmla="*/ 272431 h 387666"/>
                  <a:gd name="connsiteX63" fmla="*/ 11187 w 177182"/>
                  <a:gd name="connsiteY63" fmla="*/ 274077 h 387666"/>
                  <a:gd name="connsiteX64" fmla="*/ 11187 w 177182"/>
                  <a:gd name="connsiteY64" fmla="*/ 274077 h 387666"/>
                  <a:gd name="connsiteX65" fmla="*/ 11187 w 177182"/>
                  <a:gd name="connsiteY65" fmla="*/ 274077 h 387666"/>
                  <a:gd name="connsiteX66" fmla="*/ 11187 w 177182"/>
                  <a:gd name="connsiteY66" fmla="*/ 274214 h 387666"/>
                  <a:gd name="connsiteX67" fmla="*/ 11187 w 177182"/>
                  <a:gd name="connsiteY67" fmla="*/ 274214 h 387666"/>
                  <a:gd name="connsiteX68" fmla="*/ 12833 w 177182"/>
                  <a:gd name="connsiteY68" fmla="*/ 276958 h 387666"/>
                  <a:gd name="connsiteX69" fmla="*/ 12559 w 177182"/>
                  <a:gd name="connsiteY69" fmla="*/ 276546 h 387666"/>
                  <a:gd name="connsiteX70" fmla="*/ 13519 w 177182"/>
                  <a:gd name="connsiteY70" fmla="*/ 277643 h 387666"/>
                  <a:gd name="connsiteX71" fmla="*/ 14616 w 177182"/>
                  <a:gd name="connsiteY71" fmla="*/ 278604 h 387666"/>
                  <a:gd name="connsiteX72" fmla="*/ 14205 w 177182"/>
                  <a:gd name="connsiteY72" fmla="*/ 278192 h 387666"/>
                  <a:gd name="connsiteX73" fmla="*/ 15576 w 177182"/>
                  <a:gd name="connsiteY73" fmla="*/ 279152 h 387666"/>
                  <a:gd name="connsiteX74" fmla="*/ 16948 w 177182"/>
                  <a:gd name="connsiteY74" fmla="*/ 279975 h 387666"/>
                  <a:gd name="connsiteX75" fmla="*/ 16536 w 177182"/>
                  <a:gd name="connsiteY75" fmla="*/ 279701 h 387666"/>
                  <a:gd name="connsiteX76" fmla="*/ 20103 w 177182"/>
                  <a:gd name="connsiteY76" fmla="*/ 281347 h 387666"/>
                  <a:gd name="connsiteX77" fmla="*/ 19691 w 177182"/>
                  <a:gd name="connsiteY77" fmla="*/ 281210 h 387666"/>
                  <a:gd name="connsiteX78" fmla="*/ 22846 w 177182"/>
                  <a:gd name="connsiteY78" fmla="*/ 282170 h 387666"/>
                  <a:gd name="connsiteX79" fmla="*/ 24629 w 177182"/>
                  <a:gd name="connsiteY79" fmla="*/ 282444 h 387666"/>
                  <a:gd name="connsiteX80" fmla="*/ 24492 w 177182"/>
                  <a:gd name="connsiteY80" fmla="*/ 282444 h 387666"/>
                  <a:gd name="connsiteX81" fmla="*/ 27509 w 177182"/>
                  <a:gd name="connsiteY81" fmla="*/ 282444 h 387666"/>
                  <a:gd name="connsiteX82" fmla="*/ 27372 w 177182"/>
                  <a:gd name="connsiteY82" fmla="*/ 282444 h 387666"/>
                  <a:gd name="connsiteX83" fmla="*/ 29292 w 177182"/>
                  <a:gd name="connsiteY83" fmla="*/ 282170 h 387666"/>
                  <a:gd name="connsiteX84" fmla="*/ 30938 w 177182"/>
                  <a:gd name="connsiteY84" fmla="*/ 281758 h 387666"/>
                  <a:gd name="connsiteX85" fmla="*/ 37248 w 177182"/>
                  <a:gd name="connsiteY85" fmla="*/ 279015 h 387666"/>
                  <a:gd name="connsiteX86" fmla="*/ 36836 w 177182"/>
                  <a:gd name="connsiteY86" fmla="*/ 279289 h 387666"/>
                  <a:gd name="connsiteX87" fmla="*/ 44791 w 177182"/>
                  <a:gd name="connsiteY87" fmla="*/ 274489 h 387666"/>
                  <a:gd name="connsiteX88" fmla="*/ 44654 w 177182"/>
                  <a:gd name="connsiteY88" fmla="*/ 274626 h 387666"/>
                  <a:gd name="connsiteX89" fmla="*/ 51649 w 177182"/>
                  <a:gd name="connsiteY89" fmla="*/ 269277 h 387666"/>
                  <a:gd name="connsiteX90" fmla="*/ 51238 w 177182"/>
                  <a:gd name="connsiteY90" fmla="*/ 269688 h 387666"/>
                  <a:gd name="connsiteX91" fmla="*/ 68794 w 177182"/>
                  <a:gd name="connsiteY91" fmla="*/ 251172 h 387666"/>
                  <a:gd name="connsiteX92" fmla="*/ 68520 w 177182"/>
                  <a:gd name="connsiteY92" fmla="*/ 251583 h 387666"/>
                  <a:gd name="connsiteX93" fmla="*/ 94032 w 177182"/>
                  <a:gd name="connsiteY93" fmla="*/ 218116 h 387666"/>
                  <a:gd name="connsiteX94" fmla="*/ 93758 w 177182"/>
                  <a:gd name="connsiteY94" fmla="*/ 218528 h 387666"/>
                  <a:gd name="connsiteX95" fmla="*/ 94443 w 177182"/>
                  <a:gd name="connsiteY95" fmla="*/ 217430 h 387666"/>
                  <a:gd name="connsiteX96" fmla="*/ 94169 w 177182"/>
                  <a:gd name="connsiteY96" fmla="*/ 217842 h 387666"/>
                  <a:gd name="connsiteX97" fmla="*/ 95129 w 177182"/>
                  <a:gd name="connsiteY97" fmla="*/ 216333 h 387666"/>
                  <a:gd name="connsiteX98" fmla="*/ 95129 w 177182"/>
                  <a:gd name="connsiteY98" fmla="*/ 216470 h 387666"/>
                  <a:gd name="connsiteX99" fmla="*/ 96638 w 177182"/>
                  <a:gd name="connsiteY99" fmla="*/ 214276 h 387666"/>
                  <a:gd name="connsiteX100" fmla="*/ 97049 w 177182"/>
                  <a:gd name="connsiteY100" fmla="*/ 213727 h 387666"/>
                  <a:gd name="connsiteX101" fmla="*/ 99381 w 177182"/>
                  <a:gd name="connsiteY101" fmla="*/ 210161 h 387666"/>
                  <a:gd name="connsiteX102" fmla="*/ 101576 w 177182"/>
                  <a:gd name="connsiteY102" fmla="*/ 206869 h 387666"/>
                  <a:gd name="connsiteX103" fmla="*/ 103084 w 177182"/>
                  <a:gd name="connsiteY103" fmla="*/ 204537 h 387666"/>
                  <a:gd name="connsiteX104" fmla="*/ 103496 w 177182"/>
                  <a:gd name="connsiteY104" fmla="*/ 203989 h 387666"/>
                  <a:gd name="connsiteX105" fmla="*/ 105005 w 177182"/>
                  <a:gd name="connsiteY105" fmla="*/ 201657 h 387666"/>
                  <a:gd name="connsiteX106" fmla="*/ 107611 w 177182"/>
                  <a:gd name="connsiteY106" fmla="*/ 197954 h 387666"/>
                  <a:gd name="connsiteX107" fmla="*/ 107336 w 177182"/>
                  <a:gd name="connsiteY107" fmla="*/ 198228 h 387666"/>
                  <a:gd name="connsiteX108" fmla="*/ 108982 w 177182"/>
                  <a:gd name="connsiteY108" fmla="*/ 195759 h 387666"/>
                  <a:gd name="connsiteX109" fmla="*/ 108708 w 177182"/>
                  <a:gd name="connsiteY109" fmla="*/ 196170 h 387666"/>
                  <a:gd name="connsiteX110" fmla="*/ 111040 w 177182"/>
                  <a:gd name="connsiteY110" fmla="*/ 192741 h 387666"/>
                  <a:gd name="connsiteX111" fmla="*/ 110765 w 177182"/>
                  <a:gd name="connsiteY111" fmla="*/ 193153 h 387666"/>
                  <a:gd name="connsiteX112" fmla="*/ 113783 w 177182"/>
                  <a:gd name="connsiteY112" fmla="*/ 188764 h 387666"/>
                  <a:gd name="connsiteX113" fmla="*/ 114057 w 177182"/>
                  <a:gd name="connsiteY113" fmla="*/ 188352 h 387666"/>
                  <a:gd name="connsiteX114" fmla="*/ 115017 w 177182"/>
                  <a:gd name="connsiteY114" fmla="*/ 186981 h 387666"/>
                  <a:gd name="connsiteX115" fmla="*/ 114743 w 177182"/>
                  <a:gd name="connsiteY115" fmla="*/ 187392 h 387666"/>
                  <a:gd name="connsiteX116" fmla="*/ 116389 w 177182"/>
                  <a:gd name="connsiteY116" fmla="*/ 184923 h 387666"/>
                  <a:gd name="connsiteX117" fmla="*/ 116252 w 177182"/>
                  <a:gd name="connsiteY117" fmla="*/ 185060 h 387666"/>
                  <a:gd name="connsiteX118" fmla="*/ 116663 w 177182"/>
                  <a:gd name="connsiteY118" fmla="*/ 184512 h 387666"/>
                  <a:gd name="connsiteX119" fmla="*/ 116526 w 177182"/>
                  <a:gd name="connsiteY119" fmla="*/ 184649 h 387666"/>
                  <a:gd name="connsiteX120" fmla="*/ 116800 w 177182"/>
                  <a:gd name="connsiteY120" fmla="*/ 184238 h 387666"/>
                  <a:gd name="connsiteX121" fmla="*/ 116800 w 177182"/>
                  <a:gd name="connsiteY121" fmla="*/ 184238 h 387666"/>
                  <a:gd name="connsiteX122" fmla="*/ 116800 w 177182"/>
                  <a:gd name="connsiteY122" fmla="*/ 184238 h 387666"/>
                  <a:gd name="connsiteX123" fmla="*/ 118446 w 177182"/>
                  <a:gd name="connsiteY123" fmla="*/ 181494 h 387666"/>
                  <a:gd name="connsiteX124" fmla="*/ 124344 w 177182"/>
                  <a:gd name="connsiteY124" fmla="*/ 171893 h 387666"/>
                  <a:gd name="connsiteX125" fmla="*/ 135043 w 177182"/>
                  <a:gd name="connsiteY125" fmla="*/ 154337 h 387666"/>
                  <a:gd name="connsiteX126" fmla="*/ 136414 w 177182"/>
                  <a:gd name="connsiteY126" fmla="*/ 151868 h 387666"/>
                  <a:gd name="connsiteX127" fmla="*/ 141626 w 177182"/>
                  <a:gd name="connsiteY127" fmla="*/ 142404 h 387666"/>
                  <a:gd name="connsiteX128" fmla="*/ 150267 w 177182"/>
                  <a:gd name="connsiteY128" fmla="*/ 126767 h 387666"/>
                  <a:gd name="connsiteX129" fmla="*/ 151502 w 177182"/>
                  <a:gd name="connsiteY129" fmla="*/ 120047 h 387666"/>
                  <a:gd name="connsiteX130" fmla="*/ 154382 w 177182"/>
                  <a:gd name="connsiteY130" fmla="*/ 106742 h 387666"/>
                  <a:gd name="connsiteX131" fmla="*/ 158086 w 177182"/>
                  <a:gd name="connsiteY131" fmla="*/ 93438 h 387666"/>
                  <a:gd name="connsiteX132" fmla="*/ 160554 w 177182"/>
                  <a:gd name="connsiteY132" fmla="*/ 84111 h 387666"/>
                  <a:gd name="connsiteX133" fmla="*/ 164258 w 177182"/>
                  <a:gd name="connsiteY133" fmla="*/ 76978 h 387666"/>
                  <a:gd name="connsiteX134" fmla="*/ 166727 w 177182"/>
                  <a:gd name="connsiteY134" fmla="*/ 74647 h 387666"/>
                  <a:gd name="connsiteX135" fmla="*/ 168098 w 177182"/>
                  <a:gd name="connsiteY135" fmla="*/ 73961 h 387666"/>
                  <a:gd name="connsiteX136" fmla="*/ 170293 w 177182"/>
                  <a:gd name="connsiteY136" fmla="*/ 73549 h 387666"/>
                  <a:gd name="connsiteX137" fmla="*/ 173722 w 177182"/>
                  <a:gd name="connsiteY137" fmla="*/ 73961 h 387666"/>
                  <a:gd name="connsiteX138" fmla="*/ 177151 w 177182"/>
                  <a:gd name="connsiteY138" fmla="*/ 78487 h 387666"/>
                  <a:gd name="connsiteX139" fmla="*/ 176328 w 177182"/>
                  <a:gd name="connsiteY139" fmla="*/ 85894 h 387666"/>
                  <a:gd name="connsiteX140" fmla="*/ 175368 w 177182"/>
                  <a:gd name="connsiteY140" fmla="*/ 91243 h 387666"/>
                  <a:gd name="connsiteX141" fmla="*/ 173859 w 177182"/>
                  <a:gd name="connsiteY141" fmla="*/ 96181 h 387666"/>
                  <a:gd name="connsiteX142" fmla="*/ 171253 w 177182"/>
                  <a:gd name="connsiteY142" fmla="*/ 102627 h 387666"/>
                  <a:gd name="connsiteX143" fmla="*/ 165081 w 177182"/>
                  <a:gd name="connsiteY143" fmla="*/ 115520 h 387666"/>
                  <a:gd name="connsiteX144" fmla="*/ 157674 w 177182"/>
                  <a:gd name="connsiteY144" fmla="*/ 130334 h 387666"/>
                  <a:gd name="connsiteX145" fmla="*/ 153285 w 177182"/>
                  <a:gd name="connsiteY145" fmla="*/ 160097 h 387666"/>
                  <a:gd name="connsiteX146" fmla="*/ 149444 w 177182"/>
                  <a:gd name="connsiteY146" fmla="*/ 201383 h 387666"/>
                  <a:gd name="connsiteX147" fmla="*/ 149444 w 177182"/>
                  <a:gd name="connsiteY147" fmla="*/ 201245 h 387666"/>
                  <a:gd name="connsiteX148" fmla="*/ 148347 w 177182"/>
                  <a:gd name="connsiteY148" fmla="*/ 234575 h 387666"/>
                  <a:gd name="connsiteX149" fmla="*/ 149719 w 177182"/>
                  <a:gd name="connsiteY149" fmla="*/ 267631 h 387666"/>
                  <a:gd name="connsiteX150" fmla="*/ 149719 w 177182"/>
                  <a:gd name="connsiteY150" fmla="*/ 267631 h 387666"/>
                  <a:gd name="connsiteX151" fmla="*/ 160417 w 177182"/>
                  <a:gd name="connsiteY151" fmla="*/ 382708 h 387666"/>
                  <a:gd name="connsiteX152" fmla="*/ 156714 w 177182"/>
                  <a:gd name="connsiteY152" fmla="*/ 387509 h 387666"/>
                  <a:gd name="connsiteX153" fmla="*/ 156165 w 177182"/>
                  <a:gd name="connsiteY153" fmla="*/ 387509 h 387666"/>
                  <a:gd name="connsiteX154" fmla="*/ 151776 w 177182"/>
                  <a:gd name="connsiteY154" fmla="*/ 384354 h 387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177182" h="387666">
                    <a:moveTo>
                      <a:pt x="151776" y="384354"/>
                    </a:moveTo>
                    <a:cubicBezTo>
                      <a:pt x="148347" y="349652"/>
                      <a:pt x="145330" y="314951"/>
                      <a:pt x="142312" y="280250"/>
                    </a:cubicBezTo>
                    <a:cubicBezTo>
                      <a:pt x="142038" y="276683"/>
                      <a:pt x="141626" y="273117"/>
                      <a:pt x="141352" y="269551"/>
                    </a:cubicBezTo>
                    <a:cubicBezTo>
                      <a:pt x="141215" y="268179"/>
                      <a:pt x="141215" y="266808"/>
                      <a:pt x="141078" y="265573"/>
                    </a:cubicBezTo>
                    <a:cubicBezTo>
                      <a:pt x="140803" y="259676"/>
                      <a:pt x="140529" y="253640"/>
                      <a:pt x="140255" y="247743"/>
                    </a:cubicBezTo>
                    <a:cubicBezTo>
                      <a:pt x="139843" y="237593"/>
                      <a:pt x="139980" y="227306"/>
                      <a:pt x="140255" y="217156"/>
                    </a:cubicBezTo>
                    <a:cubicBezTo>
                      <a:pt x="140666" y="206732"/>
                      <a:pt x="141489" y="196308"/>
                      <a:pt x="142449" y="185883"/>
                    </a:cubicBezTo>
                    <a:cubicBezTo>
                      <a:pt x="143409" y="175322"/>
                      <a:pt x="144507" y="164761"/>
                      <a:pt x="145741" y="154199"/>
                    </a:cubicBezTo>
                    <a:cubicBezTo>
                      <a:pt x="145878" y="153377"/>
                      <a:pt x="146015" y="152554"/>
                      <a:pt x="146015" y="151731"/>
                    </a:cubicBezTo>
                    <a:cubicBezTo>
                      <a:pt x="144918" y="153788"/>
                      <a:pt x="143821" y="155845"/>
                      <a:pt x="142724" y="157766"/>
                    </a:cubicBezTo>
                    <a:cubicBezTo>
                      <a:pt x="141764" y="159412"/>
                      <a:pt x="140666" y="161057"/>
                      <a:pt x="139706" y="162703"/>
                    </a:cubicBezTo>
                    <a:cubicBezTo>
                      <a:pt x="136963" y="167230"/>
                      <a:pt x="134083" y="171893"/>
                      <a:pt x="131339" y="176419"/>
                    </a:cubicBezTo>
                    <a:cubicBezTo>
                      <a:pt x="128322" y="181357"/>
                      <a:pt x="125441" y="186432"/>
                      <a:pt x="122150" y="191233"/>
                    </a:cubicBezTo>
                    <a:cubicBezTo>
                      <a:pt x="116800" y="199188"/>
                      <a:pt x="111314" y="207006"/>
                      <a:pt x="105965" y="214961"/>
                    </a:cubicBezTo>
                    <a:cubicBezTo>
                      <a:pt x="104045" y="217567"/>
                      <a:pt x="102261" y="220311"/>
                      <a:pt x="100478" y="222917"/>
                    </a:cubicBezTo>
                    <a:cubicBezTo>
                      <a:pt x="98969" y="225111"/>
                      <a:pt x="97461" y="227169"/>
                      <a:pt x="95815" y="229363"/>
                    </a:cubicBezTo>
                    <a:cubicBezTo>
                      <a:pt x="92386" y="234027"/>
                      <a:pt x="88957" y="238690"/>
                      <a:pt x="85528" y="243353"/>
                    </a:cubicBezTo>
                    <a:cubicBezTo>
                      <a:pt x="80042" y="250486"/>
                      <a:pt x="74144" y="257207"/>
                      <a:pt x="67971" y="264065"/>
                    </a:cubicBezTo>
                    <a:cubicBezTo>
                      <a:pt x="62211" y="270511"/>
                      <a:pt x="55901" y="276958"/>
                      <a:pt x="48495" y="281758"/>
                    </a:cubicBezTo>
                    <a:cubicBezTo>
                      <a:pt x="45066" y="283953"/>
                      <a:pt x="41499" y="286010"/>
                      <a:pt x="37796" y="287793"/>
                    </a:cubicBezTo>
                    <a:cubicBezTo>
                      <a:pt x="34779" y="289302"/>
                      <a:pt x="31487" y="290125"/>
                      <a:pt x="28195" y="290674"/>
                    </a:cubicBezTo>
                    <a:cubicBezTo>
                      <a:pt x="25863" y="291085"/>
                      <a:pt x="23257" y="290811"/>
                      <a:pt x="20925" y="290262"/>
                    </a:cubicBezTo>
                    <a:cubicBezTo>
                      <a:pt x="19554" y="289988"/>
                      <a:pt x="18182" y="289576"/>
                      <a:pt x="16811" y="289028"/>
                    </a:cubicBezTo>
                    <a:cubicBezTo>
                      <a:pt x="14753" y="288205"/>
                      <a:pt x="12970" y="287382"/>
                      <a:pt x="11187" y="286285"/>
                    </a:cubicBezTo>
                    <a:cubicBezTo>
                      <a:pt x="7209" y="283953"/>
                      <a:pt x="4466" y="279838"/>
                      <a:pt x="3095" y="275449"/>
                    </a:cubicBezTo>
                    <a:cubicBezTo>
                      <a:pt x="489" y="268042"/>
                      <a:pt x="-471" y="260087"/>
                      <a:pt x="214" y="252406"/>
                    </a:cubicBezTo>
                    <a:cubicBezTo>
                      <a:pt x="1586" y="237181"/>
                      <a:pt x="4466" y="222231"/>
                      <a:pt x="8307" y="207418"/>
                    </a:cubicBezTo>
                    <a:cubicBezTo>
                      <a:pt x="10776" y="198091"/>
                      <a:pt x="13245" y="188764"/>
                      <a:pt x="15576" y="179300"/>
                    </a:cubicBezTo>
                    <a:cubicBezTo>
                      <a:pt x="15988" y="177928"/>
                      <a:pt x="16262" y="176419"/>
                      <a:pt x="16674" y="175048"/>
                    </a:cubicBezTo>
                    <a:cubicBezTo>
                      <a:pt x="17908" y="171344"/>
                      <a:pt x="19142" y="167641"/>
                      <a:pt x="20377" y="163938"/>
                    </a:cubicBezTo>
                    <a:cubicBezTo>
                      <a:pt x="23257" y="155022"/>
                      <a:pt x="26275" y="146107"/>
                      <a:pt x="29155" y="137054"/>
                    </a:cubicBezTo>
                    <a:cubicBezTo>
                      <a:pt x="30938" y="131705"/>
                      <a:pt x="33133" y="126356"/>
                      <a:pt x="35190" y="121007"/>
                    </a:cubicBezTo>
                    <a:cubicBezTo>
                      <a:pt x="39305" y="110720"/>
                      <a:pt x="43831" y="100570"/>
                      <a:pt x="48495" y="90557"/>
                    </a:cubicBezTo>
                    <a:cubicBezTo>
                      <a:pt x="52609" y="81916"/>
                      <a:pt x="57136" y="73412"/>
                      <a:pt x="61799" y="65045"/>
                    </a:cubicBezTo>
                    <a:cubicBezTo>
                      <a:pt x="63857" y="61342"/>
                      <a:pt x="65914" y="57776"/>
                      <a:pt x="68109" y="54210"/>
                    </a:cubicBezTo>
                    <a:cubicBezTo>
                      <a:pt x="73184" y="45843"/>
                      <a:pt x="78121" y="37476"/>
                      <a:pt x="83471" y="29247"/>
                    </a:cubicBezTo>
                    <a:cubicBezTo>
                      <a:pt x="89506" y="19920"/>
                      <a:pt x="95403" y="10867"/>
                      <a:pt x="101438" y="1678"/>
                    </a:cubicBezTo>
                    <a:cubicBezTo>
                      <a:pt x="102536" y="169"/>
                      <a:pt x="104456" y="-517"/>
                      <a:pt x="106102" y="443"/>
                    </a:cubicBezTo>
                    <a:cubicBezTo>
                      <a:pt x="107611" y="1403"/>
                      <a:pt x="108296" y="3461"/>
                      <a:pt x="107336" y="5107"/>
                    </a:cubicBezTo>
                    <a:cubicBezTo>
                      <a:pt x="103770" y="10456"/>
                      <a:pt x="100204" y="15805"/>
                      <a:pt x="96775" y="21154"/>
                    </a:cubicBezTo>
                    <a:cubicBezTo>
                      <a:pt x="94580" y="24583"/>
                      <a:pt x="92249" y="28149"/>
                      <a:pt x="90054" y="31578"/>
                    </a:cubicBezTo>
                    <a:cubicBezTo>
                      <a:pt x="88545" y="33910"/>
                      <a:pt x="87037" y="36105"/>
                      <a:pt x="85665" y="38436"/>
                    </a:cubicBezTo>
                    <a:cubicBezTo>
                      <a:pt x="81962" y="44471"/>
                      <a:pt x="78395" y="50644"/>
                      <a:pt x="74692" y="56679"/>
                    </a:cubicBezTo>
                    <a:cubicBezTo>
                      <a:pt x="73321" y="59148"/>
                      <a:pt x="71812" y="61616"/>
                      <a:pt x="70303" y="63948"/>
                    </a:cubicBezTo>
                    <a:cubicBezTo>
                      <a:pt x="68520" y="66829"/>
                      <a:pt x="67011" y="69983"/>
                      <a:pt x="65365" y="73001"/>
                    </a:cubicBezTo>
                    <a:cubicBezTo>
                      <a:pt x="62896" y="77527"/>
                      <a:pt x="60565" y="82053"/>
                      <a:pt x="58233" y="86717"/>
                    </a:cubicBezTo>
                    <a:cubicBezTo>
                      <a:pt x="58233" y="86580"/>
                      <a:pt x="58370" y="86442"/>
                      <a:pt x="58507" y="86305"/>
                    </a:cubicBezTo>
                    <a:cubicBezTo>
                      <a:pt x="50278" y="103039"/>
                      <a:pt x="43008" y="120321"/>
                      <a:pt x="36562" y="137877"/>
                    </a:cubicBezTo>
                    <a:cubicBezTo>
                      <a:pt x="32310" y="151182"/>
                      <a:pt x="28058" y="164349"/>
                      <a:pt x="23669" y="177517"/>
                    </a:cubicBezTo>
                    <a:cubicBezTo>
                      <a:pt x="23120" y="179300"/>
                      <a:pt x="22709" y="181083"/>
                      <a:pt x="22297" y="182866"/>
                    </a:cubicBezTo>
                    <a:cubicBezTo>
                      <a:pt x="21063" y="187667"/>
                      <a:pt x="19828" y="192330"/>
                      <a:pt x="18731" y="197131"/>
                    </a:cubicBezTo>
                    <a:cubicBezTo>
                      <a:pt x="17634" y="201383"/>
                      <a:pt x="16536" y="205772"/>
                      <a:pt x="15439" y="210024"/>
                    </a:cubicBezTo>
                    <a:cubicBezTo>
                      <a:pt x="14067" y="215099"/>
                      <a:pt x="13107" y="220311"/>
                      <a:pt x="12010" y="225523"/>
                    </a:cubicBezTo>
                    <a:cubicBezTo>
                      <a:pt x="12010" y="225523"/>
                      <a:pt x="12010" y="225523"/>
                      <a:pt x="12010" y="225386"/>
                    </a:cubicBezTo>
                    <a:cubicBezTo>
                      <a:pt x="10227" y="234575"/>
                      <a:pt x="8855" y="243765"/>
                      <a:pt x="8032" y="252955"/>
                    </a:cubicBezTo>
                    <a:cubicBezTo>
                      <a:pt x="8032" y="252818"/>
                      <a:pt x="8032" y="252680"/>
                      <a:pt x="8032" y="252680"/>
                    </a:cubicBezTo>
                    <a:cubicBezTo>
                      <a:pt x="7895" y="255149"/>
                      <a:pt x="7895" y="257618"/>
                      <a:pt x="8032" y="260087"/>
                    </a:cubicBezTo>
                    <a:cubicBezTo>
                      <a:pt x="8307" y="262556"/>
                      <a:pt x="8718" y="265025"/>
                      <a:pt x="9130" y="267494"/>
                    </a:cubicBezTo>
                    <a:cubicBezTo>
                      <a:pt x="9130" y="267494"/>
                      <a:pt x="9130" y="267356"/>
                      <a:pt x="9130" y="267356"/>
                    </a:cubicBezTo>
                    <a:cubicBezTo>
                      <a:pt x="9130" y="267356"/>
                      <a:pt x="9130" y="267494"/>
                      <a:pt x="9130" y="267494"/>
                    </a:cubicBezTo>
                    <a:lnTo>
                      <a:pt x="9130" y="267494"/>
                    </a:lnTo>
                    <a:cubicBezTo>
                      <a:pt x="9541" y="269414"/>
                      <a:pt x="10090" y="271197"/>
                      <a:pt x="10638" y="272980"/>
                    </a:cubicBezTo>
                    <a:cubicBezTo>
                      <a:pt x="10638" y="272843"/>
                      <a:pt x="10501" y="272569"/>
                      <a:pt x="10501" y="272431"/>
                    </a:cubicBezTo>
                    <a:cubicBezTo>
                      <a:pt x="10776" y="272980"/>
                      <a:pt x="10913" y="273529"/>
                      <a:pt x="11187" y="274077"/>
                    </a:cubicBezTo>
                    <a:lnTo>
                      <a:pt x="11187" y="274077"/>
                    </a:lnTo>
                    <a:cubicBezTo>
                      <a:pt x="11187" y="274077"/>
                      <a:pt x="11187" y="274077"/>
                      <a:pt x="11187" y="274077"/>
                    </a:cubicBezTo>
                    <a:cubicBezTo>
                      <a:pt x="11187" y="274077"/>
                      <a:pt x="11187" y="274214"/>
                      <a:pt x="11187" y="274214"/>
                    </a:cubicBezTo>
                    <a:cubicBezTo>
                      <a:pt x="11187" y="274214"/>
                      <a:pt x="11187" y="274214"/>
                      <a:pt x="11187" y="274214"/>
                    </a:cubicBezTo>
                    <a:cubicBezTo>
                      <a:pt x="11599" y="275175"/>
                      <a:pt x="12147" y="276135"/>
                      <a:pt x="12833" y="276958"/>
                    </a:cubicBezTo>
                    <a:cubicBezTo>
                      <a:pt x="12696" y="276821"/>
                      <a:pt x="12559" y="276683"/>
                      <a:pt x="12559" y="276546"/>
                    </a:cubicBezTo>
                    <a:cubicBezTo>
                      <a:pt x="12833" y="276958"/>
                      <a:pt x="13245" y="277369"/>
                      <a:pt x="13519" y="277643"/>
                    </a:cubicBezTo>
                    <a:cubicBezTo>
                      <a:pt x="13930" y="277918"/>
                      <a:pt x="14205" y="278329"/>
                      <a:pt x="14616" y="278604"/>
                    </a:cubicBezTo>
                    <a:cubicBezTo>
                      <a:pt x="14479" y="278466"/>
                      <a:pt x="14342" y="278329"/>
                      <a:pt x="14205" y="278192"/>
                    </a:cubicBezTo>
                    <a:cubicBezTo>
                      <a:pt x="14616" y="278466"/>
                      <a:pt x="15028" y="278878"/>
                      <a:pt x="15576" y="279152"/>
                    </a:cubicBezTo>
                    <a:cubicBezTo>
                      <a:pt x="15988" y="279427"/>
                      <a:pt x="16399" y="279701"/>
                      <a:pt x="16948" y="279975"/>
                    </a:cubicBezTo>
                    <a:cubicBezTo>
                      <a:pt x="16811" y="279975"/>
                      <a:pt x="16674" y="279838"/>
                      <a:pt x="16536" y="279701"/>
                    </a:cubicBezTo>
                    <a:cubicBezTo>
                      <a:pt x="17634" y="280387"/>
                      <a:pt x="18868" y="280798"/>
                      <a:pt x="20103" y="281347"/>
                    </a:cubicBezTo>
                    <a:cubicBezTo>
                      <a:pt x="19965" y="281347"/>
                      <a:pt x="19828" y="281210"/>
                      <a:pt x="19691" y="281210"/>
                    </a:cubicBezTo>
                    <a:cubicBezTo>
                      <a:pt x="20651" y="281621"/>
                      <a:pt x="21886" y="281895"/>
                      <a:pt x="22846" y="282170"/>
                    </a:cubicBezTo>
                    <a:cubicBezTo>
                      <a:pt x="23394" y="282307"/>
                      <a:pt x="23943" y="282307"/>
                      <a:pt x="24629" y="282444"/>
                    </a:cubicBezTo>
                    <a:cubicBezTo>
                      <a:pt x="24629" y="282444"/>
                      <a:pt x="24629" y="282444"/>
                      <a:pt x="24492" y="282444"/>
                    </a:cubicBezTo>
                    <a:cubicBezTo>
                      <a:pt x="25452" y="282581"/>
                      <a:pt x="26549" y="282581"/>
                      <a:pt x="27509" y="282444"/>
                    </a:cubicBezTo>
                    <a:cubicBezTo>
                      <a:pt x="27509" y="282444"/>
                      <a:pt x="27372" y="282444"/>
                      <a:pt x="27372" y="282444"/>
                    </a:cubicBezTo>
                    <a:cubicBezTo>
                      <a:pt x="27921" y="282307"/>
                      <a:pt x="28606" y="282170"/>
                      <a:pt x="29292" y="282170"/>
                    </a:cubicBezTo>
                    <a:cubicBezTo>
                      <a:pt x="29841" y="282033"/>
                      <a:pt x="30390" y="281895"/>
                      <a:pt x="30938" y="281758"/>
                    </a:cubicBezTo>
                    <a:cubicBezTo>
                      <a:pt x="33133" y="280935"/>
                      <a:pt x="35190" y="280112"/>
                      <a:pt x="37248" y="279015"/>
                    </a:cubicBezTo>
                    <a:cubicBezTo>
                      <a:pt x="37110" y="279152"/>
                      <a:pt x="36973" y="279152"/>
                      <a:pt x="36836" y="279289"/>
                    </a:cubicBezTo>
                    <a:cubicBezTo>
                      <a:pt x="39579" y="277781"/>
                      <a:pt x="42185" y="276135"/>
                      <a:pt x="44791" y="274489"/>
                    </a:cubicBezTo>
                    <a:cubicBezTo>
                      <a:pt x="44791" y="274489"/>
                      <a:pt x="44654" y="274626"/>
                      <a:pt x="44654" y="274626"/>
                    </a:cubicBezTo>
                    <a:cubicBezTo>
                      <a:pt x="47123" y="272980"/>
                      <a:pt x="49455" y="271197"/>
                      <a:pt x="51649" y="269277"/>
                    </a:cubicBezTo>
                    <a:cubicBezTo>
                      <a:pt x="51512" y="269414"/>
                      <a:pt x="51375" y="269551"/>
                      <a:pt x="51238" y="269688"/>
                    </a:cubicBezTo>
                    <a:cubicBezTo>
                      <a:pt x="57547" y="263927"/>
                      <a:pt x="63171" y="257618"/>
                      <a:pt x="68794" y="251172"/>
                    </a:cubicBezTo>
                    <a:cubicBezTo>
                      <a:pt x="68657" y="251309"/>
                      <a:pt x="68520" y="251446"/>
                      <a:pt x="68520" y="251583"/>
                    </a:cubicBezTo>
                    <a:cubicBezTo>
                      <a:pt x="77847" y="241022"/>
                      <a:pt x="85939" y="229500"/>
                      <a:pt x="94032" y="218116"/>
                    </a:cubicBezTo>
                    <a:cubicBezTo>
                      <a:pt x="93895" y="218253"/>
                      <a:pt x="93758" y="218390"/>
                      <a:pt x="93758" y="218528"/>
                    </a:cubicBezTo>
                    <a:cubicBezTo>
                      <a:pt x="94032" y="218116"/>
                      <a:pt x="94169" y="217705"/>
                      <a:pt x="94443" y="217430"/>
                    </a:cubicBezTo>
                    <a:cubicBezTo>
                      <a:pt x="94306" y="217567"/>
                      <a:pt x="94306" y="217705"/>
                      <a:pt x="94169" y="217842"/>
                    </a:cubicBezTo>
                    <a:cubicBezTo>
                      <a:pt x="94580" y="217293"/>
                      <a:pt x="94855" y="216882"/>
                      <a:pt x="95129" y="216333"/>
                    </a:cubicBezTo>
                    <a:cubicBezTo>
                      <a:pt x="95129" y="216333"/>
                      <a:pt x="95129" y="216470"/>
                      <a:pt x="95129" y="216470"/>
                    </a:cubicBezTo>
                    <a:cubicBezTo>
                      <a:pt x="95540" y="215784"/>
                      <a:pt x="96089" y="214961"/>
                      <a:pt x="96638" y="214276"/>
                    </a:cubicBezTo>
                    <a:cubicBezTo>
                      <a:pt x="96775" y="214138"/>
                      <a:pt x="96912" y="213864"/>
                      <a:pt x="97049" y="213727"/>
                    </a:cubicBezTo>
                    <a:cubicBezTo>
                      <a:pt x="97872" y="212492"/>
                      <a:pt x="98695" y="211395"/>
                      <a:pt x="99381" y="210161"/>
                    </a:cubicBezTo>
                    <a:cubicBezTo>
                      <a:pt x="100067" y="209063"/>
                      <a:pt x="100890" y="207966"/>
                      <a:pt x="101576" y="206869"/>
                    </a:cubicBezTo>
                    <a:cubicBezTo>
                      <a:pt x="102124" y="206046"/>
                      <a:pt x="102673" y="205360"/>
                      <a:pt x="103084" y="204537"/>
                    </a:cubicBezTo>
                    <a:cubicBezTo>
                      <a:pt x="103222" y="204400"/>
                      <a:pt x="103359" y="204126"/>
                      <a:pt x="103496" y="203989"/>
                    </a:cubicBezTo>
                    <a:cubicBezTo>
                      <a:pt x="103907" y="203166"/>
                      <a:pt x="104593" y="202480"/>
                      <a:pt x="105005" y="201657"/>
                    </a:cubicBezTo>
                    <a:cubicBezTo>
                      <a:pt x="105827" y="200422"/>
                      <a:pt x="106651" y="199188"/>
                      <a:pt x="107611" y="197954"/>
                    </a:cubicBezTo>
                    <a:cubicBezTo>
                      <a:pt x="107474" y="198091"/>
                      <a:pt x="107474" y="198091"/>
                      <a:pt x="107336" y="198228"/>
                    </a:cubicBezTo>
                    <a:cubicBezTo>
                      <a:pt x="107885" y="197405"/>
                      <a:pt x="108434" y="196582"/>
                      <a:pt x="108982" y="195759"/>
                    </a:cubicBezTo>
                    <a:cubicBezTo>
                      <a:pt x="108845" y="195896"/>
                      <a:pt x="108845" y="196033"/>
                      <a:pt x="108708" y="196170"/>
                    </a:cubicBezTo>
                    <a:cubicBezTo>
                      <a:pt x="109394" y="195073"/>
                      <a:pt x="110217" y="193839"/>
                      <a:pt x="111040" y="192741"/>
                    </a:cubicBezTo>
                    <a:cubicBezTo>
                      <a:pt x="110903" y="192879"/>
                      <a:pt x="110765" y="193016"/>
                      <a:pt x="110765" y="193153"/>
                    </a:cubicBezTo>
                    <a:cubicBezTo>
                      <a:pt x="111725" y="191781"/>
                      <a:pt x="112685" y="190273"/>
                      <a:pt x="113783" y="188764"/>
                    </a:cubicBezTo>
                    <a:cubicBezTo>
                      <a:pt x="113920" y="188627"/>
                      <a:pt x="114057" y="188489"/>
                      <a:pt x="114057" y="188352"/>
                    </a:cubicBezTo>
                    <a:cubicBezTo>
                      <a:pt x="114332" y="187941"/>
                      <a:pt x="114743" y="187392"/>
                      <a:pt x="115017" y="186981"/>
                    </a:cubicBezTo>
                    <a:cubicBezTo>
                      <a:pt x="114880" y="187118"/>
                      <a:pt x="114743" y="187255"/>
                      <a:pt x="114743" y="187392"/>
                    </a:cubicBezTo>
                    <a:cubicBezTo>
                      <a:pt x="115292" y="186569"/>
                      <a:pt x="115840" y="185746"/>
                      <a:pt x="116389" y="184923"/>
                    </a:cubicBezTo>
                    <a:cubicBezTo>
                      <a:pt x="116389" y="184923"/>
                      <a:pt x="116252" y="185060"/>
                      <a:pt x="116252" y="185060"/>
                    </a:cubicBezTo>
                    <a:cubicBezTo>
                      <a:pt x="116389" y="184923"/>
                      <a:pt x="116526" y="184649"/>
                      <a:pt x="116663" y="184512"/>
                    </a:cubicBezTo>
                    <a:cubicBezTo>
                      <a:pt x="116663" y="184512"/>
                      <a:pt x="116526" y="184649"/>
                      <a:pt x="116526" y="184649"/>
                    </a:cubicBezTo>
                    <a:cubicBezTo>
                      <a:pt x="116663" y="184512"/>
                      <a:pt x="116663" y="184375"/>
                      <a:pt x="116800" y="184238"/>
                    </a:cubicBezTo>
                    <a:cubicBezTo>
                      <a:pt x="116800" y="184238"/>
                      <a:pt x="116800" y="184238"/>
                      <a:pt x="116800" y="184238"/>
                    </a:cubicBezTo>
                    <a:lnTo>
                      <a:pt x="116800" y="184238"/>
                    </a:lnTo>
                    <a:cubicBezTo>
                      <a:pt x="117349" y="183415"/>
                      <a:pt x="117898" y="182454"/>
                      <a:pt x="118446" y="181494"/>
                    </a:cubicBezTo>
                    <a:cubicBezTo>
                      <a:pt x="120367" y="178202"/>
                      <a:pt x="122424" y="175048"/>
                      <a:pt x="124344" y="171893"/>
                    </a:cubicBezTo>
                    <a:cubicBezTo>
                      <a:pt x="127910" y="165995"/>
                      <a:pt x="131477" y="160235"/>
                      <a:pt x="135043" y="154337"/>
                    </a:cubicBezTo>
                    <a:cubicBezTo>
                      <a:pt x="135591" y="153514"/>
                      <a:pt x="136003" y="152691"/>
                      <a:pt x="136414" y="151868"/>
                    </a:cubicBezTo>
                    <a:cubicBezTo>
                      <a:pt x="138197" y="148713"/>
                      <a:pt x="139843" y="145558"/>
                      <a:pt x="141626" y="142404"/>
                    </a:cubicBezTo>
                    <a:cubicBezTo>
                      <a:pt x="144507" y="137192"/>
                      <a:pt x="147387" y="131980"/>
                      <a:pt x="150267" y="126767"/>
                    </a:cubicBezTo>
                    <a:cubicBezTo>
                      <a:pt x="150679" y="124573"/>
                      <a:pt x="151090" y="122241"/>
                      <a:pt x="151502" y="120047"/>
                    </a:cubicBezTo>
                    <a:cubicBezTo>
                      <a:pt x="152325" y="115658"/>
                      <a:pt x="153422" y="111131"/>
                      <a:pt x="154382" y="106742"/>
                    </a:cubicBezTo>
                    <a:cubicBezTo>
                      <a:pt x="155480" y="102353"/>
                      <a:pt x="156851" y="97964"/>
                      <a:pt x="158086" y="93438"/>
                    </a:cubicBezTo>
                    <a:cubicBezTo>
                      <a:pt x="158909" y="90420"/>
                      <a:pt x="159457" y="87128"/>
                      <a:pt x="160554" y="84111"/>
                    </a:cubicBezTo>
                    <a:cubicBezTo>
                      <a:pt x="161515" y="81642"/>
                      <a:pt x="162475" y="79036"/>
                      <a:pt x="164258" y="76978"/>
                    </a:cubicBezTo>
                    <a:cubicBezTo>
                      <a:pt x="165218" y="76018"/>
                      <a:pt x="165629" y="75607"/>
                      <a:pt x="166727" y="74647"/>
                    </a:cubicBezTo>
                    <a:cubicBezTo>
                      <a:pt x="167138" y="74372"/>
                      <a:pt x="167687" y="74098"/>
                      <a:pt x="168098" y="73961"/>
                    </a:cubicBezTo>
                    <a:cubicBezTo>
                      <a:pt x="168784" y="73824"/>
                      <a:pt x="169607" y="73549"/>
                      <a:pt x="170293" y="73549"/>
                    </a:cubicBezTo>
                    <a:cubicBezTo>
                      <a:pt x="171390" y="73549"/>
                      <a:pt x="172625" y="73824"/>
                      <a:pt x="173722" y="73961"/>
                    </a:cubicBezTo>
                    <a:cubicBezTo>
                      <a:pt x="175916" y="74235"/>
                      <a:pt x="177425" y="76293"/>
                      <a:pt x="177151" y="78487"/>
                    </a:cubicBezTo>
                    <a:cubicBezTo>
                      <a:pt x="176876" y="80956"/>
                      <a:pt x="176602" y="83425"/>
                      <a:pt x="176328" y="85894"/>
                    </a:cubicBezTo>
                    <a:cubicBezTo>
                      <a:pt x="176191" y="87814"/>
                      <a:pt x="175779" y="89460"/>
                      <a:pt x="175368" y="91243"/>
                    </a:cubicBezTo>
                    <a:cubicBezTo>
                      <a:pt x="175093" y="92889"/>
                      <a:pt x="174407" y="94535"/>
                      <a:pt x="173859" y="96181"/>
                    </a:cubicBezTo>
                    <a:cubicBezTo>
                      <a:pt x="173036" y="98375"/>
                      <a:pt x="172213" y="100433"/>
                      <a:pt x="171253" y="102627"/>
                    </a:cubicBezTo>
                    <a:cubicBezTo>
                      <a:pt x="169333" y="107016"/>
                      <a:pt x="167275" y="111268"/>
                      <a:pt x="165081" y="115520"/>
                    </a:cubicBezTo>
                    <a:cubicBezTo>
                      <a:pt x="162612" y="120458"/>
                      <a:pt x="160280" y="125533"/>
                      <a:pt x="157674" y="130334"/>
                    </a:cubicBezTo>
                    <a:cubicBezTo>
                      <a:pt x="155891" y="140209"/>
                      <a:pt x="154519" y="150085"/>
                      <a:pt x="153285" y="160097"/>
                    </a:cubicBezTo>
                    <a:cubicBezTo>
                      <a:pt x="151639" y="173813"/>
                      <a:pt x="150404" y="187667"/>
                      <a:pt x="149444" y="201383"/>
                    </a:cubicBezTo>
                    <a:cubicBezTo>
                      <a:pt x="149444" y="201383"/>
                      <a:pt x="149444" y="201383"/>
                      <a:pt x="149444" y="201245"/>
                    </a:cubicBezTo>
                    <a:cubicBezTo>
                      <a:pt x="148759" y="212355"/>
                      <a:pt x="148347" y="223465"/>
                      <a:pt x="148347" y="234575"/>
                    </a:cubicBezTo>
                    <a:cubicBezTo>
                      <a:pt x="148347" y="245548"/>
                      <a:pt x="149033" y="256658"/>
                      <a:pt x="149719" y="267631"/>
                    </a:cubicBezTo>
                    <a:cubicBezTo>
                      <a:pt x="149719" y="267631"/>
                      <a:pt x="149719" y="267631"/>
                      <a:pt x="149719" y="267631"/>
                    </a:cubicBezTo>
                    <a:cubicBezTo>
                      <a:pt x="153148" y="306036"/>
                      <a:pt x="156577" y="344440"/>
                      <a:pt x="160417" y="382708"/>
                    </a:cubicBezTo>
                    <a:cubicBezTo>
                      <a:pt x="160691" y="385040"/>
                      <a:pt x="159046" y="387234"/>
                      <a:pt x="156714" y="387509"/>
                    </a:cubicBezTo>
                    <a:cubicBezTo>
                      <a:pt x="156577" y="387509"/>
                      <a:pt x="156302" y="387509"/>
                      <a:pt x="156165" y="387509"/>
                    </a:cubicBezTo>
                    <a:cubicBezTo>
                      <a:pt x="153971" y="388194"/>
                      <a:pt x="152051" y="386549"/>
                      <a:pt x="151776" y="38435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3" name="任意多边形: 形状 292"/>
              <p:cNvSpPr/>
              <p:nvPr/>
            </p:nvSpPr>
            <p:spPr>
              <a:xfrm>
                <a:off x="2518981" y="3747015"/>
                <a:ext cx="1089113" cy="968819"/>
              </a:xfrm>
              <a:custGeom>
                <a:avLst/>
                <a:gdLst>
                  <a:gd name="connsiteX0" fmla="*/ 473911 w 1089113"/>
                  <a:gd name="connsiteY0" fmla="*/ 968820 h 968819"/>
                  <a:gd name="connsiteX1" fmla="*/ 387911 w 1089113"/>
                  <a:gd name="connsiteY1" fmla="*/ 960727 h 968819"/>
                  <a:gd name="connsiteX2" fmla="*/ 331264 w 1089113"/>
                  <a:gd name="connsiteY2" fmla="*/ 946051 h 968819"/>
                  <a:gd name="connsiteX3" fmla="*/ 327561 w 1089113"/>
                  <a:gd name="connsiteY3" fmla="*/ 944679 h 968819"/>
                  <a:gd name="connsiteX4" fmla="*/ 321526 w 1089113"/>
                  <a:gd name="connsiteY4" fmla="*/ 942622 h 968819"/>
                  <a:gd name="connsiteX5" fmla="*/ 321663 w 1089113"/>
                  <a:gd name="connsiteY5" fmla="*/ 942622 h 968819"/>
                  <a:gd name="connsiteX6" fmla="*/ 244853 w 1089113"/>
                  <a:gd name="connsiteY6" fmla="*/ 906823 h 968819"/>
                  <a:gd name="connsiteX7" fmla="*/ 177645 w 1089113"/>
                  <a:gd name="connsiteY7" fmla="*/ 856760 h 968819"/>
                  <a:gd name="connsiteX8" fmla="*/ 146510 w 1089113"/>
                  <a:gd name="connsiteY8" fmla="*/ 826173 h 968819"/>
                  <a:gd name="connsiteX9" fmla="*/ 95486 w 1089113"/>
                  <a:gd name="connsiteY9" fmla="*/ 769389 h 968819"/>
                  <a:gd name="connsiteX10" fmla="*/ 19911 w 1089113"/>
                  <a:gd name="connsiteY10" fmla="*/ 618376 h 968819"/>
                  <a:gd name="connsiteX11" fmla="*/ 846 w 1089113"/>
                  <a:gd name="connsiteY11" fmla="*/ 460916 h 968819"/>
                  <a:gd name="connsiteX12" fmla="*/ 43503 w 1089113"/>
                  <a:gd name="connsiteY12" fmla="*/ 290426 h 968819"/>
                  <a:gd name="connsiteX13" fmla="*/ 94389 w 1089113"/>
                  <a:gd name="connsiteY13" fmla="*/ 212245 h 968819"/>
                  <a:gd name="connsiteX14" fmla="*/ 158854 w 1089113"/>
                  <a:gd name="connsiteY14" fmla="*/ 148877 h 968819"/>
                  <a:gd name="connsiteX15" fmla="*/ 289430 w 1089113"/>
                  <a:gd name="connsiteY15" fmla="*/ 68638 h 968819"/>
                  <a:gd name="connsiteX16" fmla="*/ 461018 w 1089113"/>
                  <a:gd name="connsiteY16" fmla="*/ 15969 h 968819"/>
                  <a:gd name="connsiteX17" fmla="*/ 636034 w 1089113"/>
                  <a:gd name="connsiteY17" fmla="*/ 196 h 968819"/>
                  <a:gd name="connsiteX18" fmla="*/ 804055 w 1089113"/>
                  <a:gd name="connsiteY18" fmla="*/ 28862 h 968819"/>
                  <a:gd name="connsiteX19" fmla="*/ 891975 w 1089113"/>
                  <a:gd name="connsiteY19" fmla="*/ 68090 h 968819"/>
                  <a:gd name="connsiteX20" fmla="*/ 927910 w 1089113"/>
                  <a:gd name="connsiteY20" fmla="*/ 92504 h 968819"/>
                  <a:gd name="connsiteX21" fmla="*/ 941763 w 1089113"/>
                  <a:gd name="connsiteY21" fmla="*/ 103751 h 968819"/>
                  <a:gd name="connsiteX22" fmla="*/ 943410 w 1089113"/>
                  <a:gd name="connsiteY22" fmla="*/ 105123 h 968819"/>
                  <a:gd name="connsiteX23" fmla="*/ 943684 w 1089113"/>
                  <a:gd name="connsiteY23" fmla="*/ 105397 h 968819"/>
                  <a:gd name="connsiteX24" fmla="*/ 961377 w 1089113"/>
                  <a:gd name="connsiteY24" fmla="*/ 121582 h 968819"/>
                  <a:gd name="connsiteX25" fmla="*/ 1017064 w 1089113"/>
                  <a:gd name="connsiteY25" fmla="*/ 193728 h 968819"/>
                  <a:gd name="connsiteX26" fmla="*/ 1077415 w 1089113"/>
                  <a:gd name="connsiteY26" fmla="*/ 346113 h 968819"/>
                  <a:gd name="connsiteX27" fmla="*/ 1084822 w 1089113"/>
                  <a:gd name="connsiteY27" fmla="*/ 517975 h 968819"/>
                  <a:gd name="connsiteX28" fmla="*/ 1062601 w 1089113"/>
                  <a:gd name="connsiteY28" fmla="*/ 604385 h 968819"/>
                  <a:gd name="connsiteX29" fmla="*/ 1030232 w 1089113"/>
                  <a:gd name="connsiteY29" fmla="*/ 677766 h 968819"/>
                  <a:gd name="connsiteX30" fmla="*/ 1006229 w 1089113"/>
                  <a:gd name="connsiteY30" fmla="*/ 717268 h 968819"/>
                  <a:gd name="connsiteX31" fmla="*/ 1006777 w 1089113"/>
                  <a:gd name="connsiteY31" fmla="*/ 716582 h 968819"/>
                  <a:gd name="connsiteX32" fmla="*/ 1004583 w 1089113"/>
                  <a:gd name="connsiteY32" fmla="*/ 719737 h 968819"/>
                  <a:gd name="connsiteX33" fmla="*/ 1004171 w 1089113"/>
                  <a:gd name="connsiteY33" fmla="*/ 720423 h 968819"/>
                  <a:gd name="connsiteX34" fmla="*/ 1004446 w 1089113"/>
                  <a:gd name="connsiteY34" fmla="*/ 719874 h 968819"/>
                  <a:gd name="connsiteX35" fmla="*/ 889780 w 1089113"/>
                  <a:gd name="connsiteY35" fmla="*/ 841261 h 968819"/>
                  <a:gd name="connsiteX36" fmla="*/ 733006 w 1089113"/>
                  <a:gd name="connsiteY36" fmla="*/ 923968 h 968819"/>
                  <a:gd name="connsiteX37" fmla="*/ 566357 w 1089113"/>
                  <a:gd name="connsiteY37" fmla="*/ 962510 h 968819"/>
                  <a:gd name="connsiteX38" fmla="*/ 478574 w 1089113"/>
                  <a:gd name="connsiteY38" fmla="*/ 968408 h 968819"/>
                  <a:gd name="connsiteX39" fmla="*/ 473911 w 1089113"/>
                  <a:gd name="connsiteY39" fmla="*/ 968820 h 968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89113" h="968819">
                    <a:moveTo>
                      <a:pt x="473911" y="968820"/>
                    </a:moveTo>
                    <a:cubicBezTo>
                      <a:pt x="445107" y="968820"/>
                      <a:pt x="416166" y="965802"/>
                      <a:pt x="387911" y="960727"/>
                    </a:cubicBezTo>
                    <a:cubicBezTo>
                      <a:pt x="368709" y="957298"/>
                      <a:pt x="349644" y="952360"/>
                      <a:pt x="331264" y="946051"/>
                    </a:cubicBezTo>
                    <a:cubicBezTo>
                      <a:pt x="330030" y="945640"/>
                      <a:pt x="328795" y="945091"/>
                      <a:pt x="327561" y="944679"/>
                    </a:cubicBezTo>
                    <a:cubicBezTo>
                      <a:pt x="325504" y="943994"/>
                      <a:pt x="323446" y="943308"/>
                      <a:pt x="321526" y="942622"/>
                    </a:cubicBezTo>
                    <a:cubicBezTo>
                      <a:pt x="321526" y="942622"/>
                      <a:pt x="321663" y="942622"/>
                      <a:pt x="321663" y="942622"/>
                    </a:cubicBezTo>
                    <a:cubicBezTo>
                      <a:pt x="295054" y="933158"/>
                      <a:pt x="268994" y="921637"/>
                      <a:pt x="244853" y="906823"/>
                    </a:cubicBezTo>
                    <a:cubicBezTo>
                      <a:pt x="220988" y="892147"/>
                      <a:pt x="198631" y="875276"/>
                      <a:pt x="177645" y="856760"/>
                    </a:cubicBezTo>
                    <a:cubicBezTo>
                      <a:pt x="166672" y="847159"/>
                      <a:pt x="156385" y="836872"/>
                      <a:pt x="146510" y="826173"/>
                    </a:cubicBezTo>
                    <a:cubicBezTo>
                      <a:pt x="127445" y="809165"/>
                      <a:pt x="110848" y="789826"/>
                      <a:pt x="95486" y="769389"/>
                    </a:cubicBezTo>
                    <a:cubicBezTo>
                      <a:pt x="61196" y="724263"/>
                      <a:pt x="36919" y="672417"/>
                      <a:pt x="19911" y="618376"/>
                    </a:cubicBezTo>
                    <a:cubicBezTo>
                      <a:pt x="3863" y="567489"/>
                      <a:pt x="-2446" y="513997"/>
                      <a:pt x="846" y="460916"/>
                    </a:cubicBezTo>
                    <a:cubicBezTo>
                      <a:pt x="4549" y="402486"/>
                      <a:pt x="17717" y="343233"/>
                      <a:pt x="43503" y="290426"/>
                    </a:cubicBezTo>
                    <a:cubicBezTo>
                      <a:pt x="57219" y="262308"/>
                      <a:pt x="74364" y="236248"/>
                      <a:pt x="94389" y="212245"/>
                    </a:cubicBezTo>
                    <a:cubicBezTo>
                      <a:pt x="113729" y="189065"/>
                      <a:pt x="135948" y="168217"/>
                      <a:pt x="158854" y="148877"/>
                    </a:cubicBezTo>
                    <a:cubicBezTo>
                      <a:pt x="198356" y="115684"/>
                      <a:pt x="242385" y="89761"/>
                      <a:pt x="289430" y="68638"/>
                    </a:cubicBezTo>
                    <a:cubicBezTo>
                      <a:pt x="344157" y="44087"/>
                      <a:pt x="402176" y="27490"/>
                      <a:pt x="461018" y="15969"/>
                    </a:cubicBezTo>
                    <a:cubicBezTo>
                      <a:pt x="518488" y="4722"/>
                      <a:pt x="577467" y="-1176"/>
                      <a:pt x="636034" y="196"/>
                    </a:cubicBezTo>
                    <a:cubicBezTo>
                      <a:pt x="692818" y="1567"/>
                      <a:pt x="750151" y="10208"/>
                      <a:pt x="804055" y="28862"/>
                    </a:cubicBezTo>
                    <a:cubicBezTo>
                      <a:pt x="834642" y="39423"/>
                      <a:pt x="863857" y="52042"/>
                      <a:pt x="891975" y="68090"/>
                    </a:cubicBezTo>
                    <a:cubicBezTo>
                      <a:pt x="904456" y="75359"/>
                      <a:pt x="916389" y="83726"/>
                      <a:pt x="927910" y="92504"/>
                    </a:cubicBezTo>
                    <a:cubicBezTo>
                      <a:pt x="932574" y="96070"/>
                      <a:pt x="937237" y="99911"/>
                      <a:pt x="941763" y="103751"/>
                    </a:cubicBezTo>
                    <a:cubicBezTo>
                      <a:pt x="942312" y="104163"/>
                      <a:pt x="942861" y="104712"/>
                      <a:pt x="943410" y="105123"/>
                    </a:cubicBezTo>
                    <a:cubicBezTo>
                      <a:pt x="943547" y="105260"/>
                      <a:pt x="943684" y="105397"/>
                      <a:pt x="943684" y="105397"/>
                    </a:cubicBezTo>
                    <a:cubicBezTo>
                      <a:pt x="949719" y="110747"/>
                      <a:pt x="955617" y="116096"/>
                      <a:pt x="961377" y="121582"/>
                    </a:cubicBezTo>
                    <a:cubicBezTo>
                      <a:pt x="983323" y="142842"/>
                      <a:pt x="1001154" y="167805"/>
                      <a:pt x="1017064" y="193728"/>
                    </a:cubicBezTo>
                    <a:cubicBezTo>
                      <a:pt x="1045868" y="240363"/>
                      <a:pt x="1066305" y="292484"/>
                      <a:pt x="1077415" y="346113"/>
                    </a:cubicBezTo>
                    <a:cubicBezTo>
                      <a:pt x="1089073" y="402760"/>
                      <a:pt x="1092914" y="460779"/>
                      <a:pt x="1084822" y="517975"/>
                    </a:cubicBezTo>
                    <a:cubicBezTo>
                      <a:pt x="1080707" y="547464"/>
                      <a:pt x="1072340" y="576268"/>
                      <a:pt x="1062601" y="604385"/>
                    </a:cubicBezTo>
                    <a:cubicBezTo>
                      <a:pt x="1053823" y="629623"/>
                      <a:pt x="1043125" y="654312"/>
                      <a:pt x="1030232" y="677766"/>
                    </a:cubicBezTo>
                    <a:cubicBezTo>
                      <a:pt x="1022825" y="691345"/>
                      <a:pt x="1014733" y="704375"/>
                      <a:pt x="1006229" y="717268"/>
                    </a:cubicBezTo>
                    <a:cubicBezTo>
                      <a:pt x="1006366" y="716994"/>
                      <a:pt x="1006503" y="716857"/>
                      <a:pt x="1006777" y="716582"/>
                    </a:cubicBezTo>
                    <a:cubicBezTo>
                      <a:pt x="1006092" y="717680"/>
                      <a:pt x="1005406" y="718640"/>
                      <a:pt x="1004583" y="719737"/>
                    </a:cubicBezTo>
                    <a:cubicBezTo>
                      <a:pt x="1004446" y="720011"/>
                      <a:pt x="1004308" y="720148"/>
                      <a:pt x="1004171" y="720423"/>
                    </a:cubicBezTo>
                    <a:cubicBezTo>
                      <a:pt x="1004308" y="720286"/>
                      <a:pt x="1004446" y="720011"/>
                      <a:pt x="1004446" y="719874"/>
                    </a:cubicBezTo>
                    <a:cubicBezTo>
                      <a:pt x="972624" y="766234"/>
                      <a:pt x="934905" y="807519"/>
                      <a:pt x="889780" y="841261"/>
                    </a:cubicBezTo>
                    <a:cubicBezTo>
                      <a:pt x="842322" y="876785"/>
                      <a:pt x="788419" y="903120"/>
                      <a:pt x="733006" y="923968"/>
                    </a:cubicBezTo>
                    <a:cubicBezTo>
                      <a:pt x="679514" y="944131"/>
                      <a:pt x="623004" y="956064"/>
                      <a:pt x="566357" y="962510"/>
                    </a:cubicBezTo>
                    <a:cubicBezTo>
                      <a:pt x="537141" y="965802"/>
                      <a:pt x="507926" y="968134"/>
                      <a:pt x="478574" y="968408"/>
                    </a:cubicBezTo>
                    <a:cubicBezTo>
                      <a:pt x="477065" y="968820"/>
                      <a:pt x="475419" y="968820"/>
                      <a:pt x="473911" y="968820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4" name="任意多边形: 形状 293"/>
              <p:cNvSpPr/>
              <p:nvPr/>
            </p:nvSpPr>
            <p:spPr>
              <a:xfrm>
                <a:off x="2519333" y="3769019"/>
                <a:ext cx="896971" cy="946678"/>
              </a:xfrm>
              <a:custGeom>
                <a:avLst/>
                <a:gdLst>
                  <a:gd name="connsiteX0" fmla="*/ 274403 w 896971"/>
                  <a:gd name="connsiteY0" fmla="*/ 136062 h 946678"/>
                  <a:gd name="connsiteX1" fmla="*/ 273305 w 896971"/>
                  <a:gd name="connsiteY1" fmla="*/ 137571 h 946678"/>
                  <a:gd name="connsiteX2" fmla="*/ 221185 w 896971"/>
                  <a:gd name="connsiteY2" fmla="*/ 221925 h 946678"/>
                  <a:gd name="connsiteX3" fmla="*/ 205137 w 896971"/>
                  <a:gd name="connsiteY3" fmla="*/ 260604 h 946678"/>
                  <a:gd name="connsiteX4" fmla="*/ 166320 w 896971"/>
                  <a:gd name="connsiteY4" fmla="*/ 405582 h 946678"/>
                  <a:gd name="connsiteX5" fmla="*/ 165772 w 896971"/>
                  <a:gd name="connsiteY5" fmla="*/ 408599 h 946678"/>
                  <a:gd name="connsiteX6" fmla="*/ 166046 w 896971"/>
                  <a:gd name="connsiteY6" fmla="*/ 427939 h 946678"/>
                  <a:gd name="connsiteX7" fmla="*/ 176745 w 896971"/>
                  <a:gd name="connsiteY7" fmla="*/ 499400 h 946678"/>
                  <a:gd name="connsiteX8" fmla="*/ 207606 w 896971"/>
                  <a:gd name="connsiteY8" fmla="*/ 621335 h 946678"/>
                  <a:gd name="connsiteX9" fmla="*/ 222556 w 896971"/>
                  <a:gd name="connsiteY9" fmla="*/ 657408 h 946678"/>
                  <a:gd name="connsiteX10" fmla="*/ 237369 w 896971"/>
                  <a:gd name="connsiteY10" fmla="*/ 682096 h 946678"/>
                  <a:gd name="connsiteX11" fmla="*/ 297308 w 896971"/>
                  <a:gd name="connsiteY11" fmla="*/ 769056 h 946678"/>
                  <a:gd name="connsiteX12" fmla="*/ 311299 w 896971"/>
                  <a:gd name="connsiteY12" fmla="*/ 788121 h 946678"/>
                  <a:gd name="connsiteX13" fmla="*/ 325015 w 896971"/>
                  <a:gd name="connsiteY13" fmla="*/ 802249 h 946678"/>
                  <a:gd name="connsiteX14" fmla="*/ 341611 w 896971"/>
                  <a:gd name="connsiteY14" fmla="*/ 815142 h 946678"/>
                  <a:gd name="connsiteX15" fmla="*/ 377684 w 896971"/>
                  <a:gd name="connsiteY15" fmla="*/ 835990 h 946678"/>
                  <a:gd name="connsiteX16" fmla="*/ 410191 w 896971"/>
                  <a:gd name="connsiteY16" fmla="*/ 849843 h 946678"/>
                  <a:gd name="connsiteX17" fmla="*/ 476028 w 896971"/>
                  <a:gd name="connsiteY17" fmla="*/ 869732 h 946678"/>
                  <a:gd name="connsiteX18" fmla="*/ 547762 w 896971"/>
                  <a:gd name="connsiteY18" fmla="*/ 888522 h 946678"/>
                  <a:gd name="connsiteX19" fmla="*/ 608250 w 896971"/>
                  <a:gd name="connsiteY19" fmla="*/ 897712 h 946678"/>
                  <a:gd name="connsiteX20" fmla="*/ 643226 w 896971"/>
                  <a:gd name="connsiteY20" fmla="*/ 897575 h 946678"/>
                  <a:gd name="connsiteX21" fmla="*/ 679710 w 896971"/>
                  <a:gd name="connsiteY21" fmla="*/ 892637 h 946678"/>
                  <a:gd name="connsiteX22" fmla="*/ 706319 w 896971"/>
                  <a:gd name="connsiteY22" fmla="*/ 885779 h 946678"/>
                  <a:gd name="connsiteX23" fmla="*/ 756383 w 896971"/>
                  <a:gd name="connsiteY23" fmla="*/ 864108 h 946678"/>
                  <a:gd name="connsiteX24" fmla="*/ 808092 w 896971"/>
                  <a:gd name="connsiteY24" fmla="*/ 839694 h 946678"/>
                  <a:gd name="connsiteX25" fmla="*/ 851572 w 896971"/>
                  <a:gd name="connsiteY25" fmla="*/ 818159 h 946678"/>
                  <a:gd name="connsiteX26" fmla="*/ 896972 w 896971"/>
                  <a:gd name="connsiteY26" fmla="*/ 822137 h 946678"/>
                  <a:gd name="connsiteX27" fmla="*/ 890663 w 896971"/>
                  <a:gd name="connsiteY27" fmla="*/ 818845 h 946678"/>
                  <a:gd name="connsiteX28" fmla="*/ 889977 w 896971"/>
                  <a:gd name="connsiteY28" fmla="*/ 819531 h 946678"/>
                  <a:gd name="connsiteX29" fmla="*/ 733203 w 896971"/>
                  <a:gd name="connsiteY29" fmla="*/ 902238 h 946678"/>
                  <a:gd name="connsiteX30" fmla="*/ 566416 w 896971"/>
                  <a:gd name="connsiteY30" fmla="*/ 940918 h 946678"/>
                  <a:gd name="connsiteX31" fmla="*/ 478771 w 896971"/>
                  <a:gd name="connsiteY31" fmla="*/ 946678 h 946678"/>
                  <a:gd name="connsiteX32" fmla="*/ 473833 w 896971"/>
                  <a:gd name="connsiteY32" fmla="*/ 946678 h 946678"/>
                  <a:gd name="connsiteX33" fmla="*/ 387834 w 896971"/>
                  <a:gd name="connsiteY33" fmla="*/ 938586 h 946678"/>
                  <a:gd name="connsiteX34" fmla="*/ 331187 w 896971"/>
                  <a:gd name="connsiteY34" fmla="*/ 923910 h 946678"/>
                  <a:gd name="connsiteX35" fmla="*/ 327346 w 896971"/>
                  <a:gd name="connsiteY35" fmla="*/ 922538 h 946678"/>
                  <a:gd name="connsiteX36" fmla="*/ 321586 w 896971"/>
                  <a:gd name="connsiteY36" fmla="*/ 920481 h 946678"/>
                  <a:gd name="connsiteX37" fmla="*/ 244639 w 896971"/>
                  <a:gd name="connsiteY37" fmla="*/ 884682 h 946678"/>
                  <a:gd name="connsiteX38" fmla="*/ 177430 w 896971"/>
                  <a:gd name="connsiteY38" fmla="*/ 834481 h 946678"/>
                  <a:gd name="connsiteX39" fmla="*/ 146432 w 896971"/>
                  <a:gd name="connsiteY39" fmla="*/ 804032 h 946678"/>
                  <a:gd name="connsiteX40" fmla="*/ 95409 w 896971"/>
                  <a:gd name="connsiteY40" fmla="*/ 747247 h 946678"/>
                  <a:gd name="connsiteX41" fmla="*/ 19834 w 896971"/>
                  <a:gd name="connsiteY41" fmla="*/ 596235 h 946678"/>
                  <a:gd name="connsiteX42" fmla="*/ 906 w 896971"/>
                  <a:gd name="connsiteY42" fmla="*/ 438775 h 946678"/>
                  <a:gd name="connsiteX43" fmla="*/ 43562 w 896971"/>
                  <a:gd name="connsiteY43" fmla="*/ 268148 h 946678"/>
                  <a:gd name="connsiteX44" fmla="*/ 94449 w 896971"/>
                  <a:gd name="connsiteY44" fmla="*/ 189967 h 946678"/>
                  <a:gd name="connsiteX45" fmla="*/ 158914 w 896971"/>
                  <a:gd name="connsiteY45" fmla="*/ 126598 h 946678"/>
                  <a:gd name="connsiteX46" fmla="*/ 289490 w 896971"/>
                  <a:gd name="connsiteY46" fmla="*/ 46360 h 946678"/>
                  <a:gd name="connsiteX47" fmla="*/ 431588 w 896971"/>
                  <a:gd name="connsiteY47" fmla="*/ 0 h 946678"/>
                  <a:gd name="connsiteX48" fmla="*/ 425690 w 896971"/>
                  <a:gd name="connsiteY48" fmla="*/ 4526 h 946678"/>
                  <a:gd name="connsiteX49" fmla="*/ 380290 w 896971"/>
                  <a:gd name="connsiteY49" fmla="*/ 34976 h 946678"/>
                  <a:gd name="connsiteX50" fmla="*/ 365614 w 896971"/>
                  <a:gd name="connsiteY50" fmla="*/ 44166 h 946678"/>
                  <a:gd name="connsiteX51" fmla="*/ 329815 w 896971"/>
                  <a:gd name="connsiteY51" fmla="*/ 72832 h 946678"/>
                  <a:gd name="connsiteX52" fmla="*/ 305264 w 896971"/>
                  <a:gd name="connsiteY52" fmla="*/ 96286 h 946678"/>
                  <a:gd name="connsiteX53" fmla="*/ 274403 w 896971"/>
                  <a:gd name="connsiteY53" fmla="*/ 136062 h 94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896971" h="946678">
                    <a:moveTo>
                      <a:pt x="274403" y="136062"/>
                    </a:moveTo>
                    <a:cubicBezTo>
                      <a:pt x="273991" y="136611"/>
                      <a:pt x="273717" y="137023"/>
                      <a:pt x="273305" y="137571"/>
                    </a:cubicBezTo>
                    <a:cubicBezTo>
                      <a:pt x="254926" y="165140"/>
                      <a:pt x="236958" y="192710"/>
                      <a:pt x="221185" y="221925"/>
                    </a:cubicBezTo>
                    <a:cubicBezTo>
                      <a:pt x="215424" y="234681"/>
                      <a:pt x="210212" y="247436"/>
                      <a:pt x="205137" y="260604"/>
                    </a:cubicBezTo>
                    <a:cubicBezTo>
                      <a:pt x="189775" y="308335"/>
                      <a:pt x="177156" y="356616"/>
                      <a:pt x="166320" y="405582"/>
                    </a:cubicBezTo>
                    <a:cubicBezTo>
                      <a:pt x="166183" y="406542"/>
                      <a:pt x="166046" y="407502"/>
                      <a:pt x="165772" y="408599"/>
                    </a:cubicBezTo>
                    <a:cubicBezTo>
                      <a:pt x="165772" y="414909"/>
                      <a:pt x="165909" y="421492"/>
                      <a:pt x="166046" y="427939"/>
                    </a:cubicBezTo>
                    <a:cubicBezTo>
                      <a:pt x="168378" y="452079"/>
                      <a:pt x="172081" y="475671"/>
                      <a:pt x="176745" y="499400"/>
                    </a:cubicBezTo>
                    <a:cubicBezTo>
                      <a:pt x="185249" y="540410"/>
                      <a:pt x="195124" y="581284"/>
                      <a:pt x="207606" y="621335"/>
                    </a:cubicBezTo>
                    <a:cubicBezTo>
                      <a:pt x="212132" y="633679"/>
                      <a:pt x="216933" y="645612"/>
                      <a:pt x="222556" y="657408"/>
                    </a:cubicBezTo>
                    <a:cubicBezTo>
                      <a:pt x="227357" y="665774"/>
                      <a:pt x="232157" y="674004"/>
                      <a:pt x="237369" y="682096"/>
                    </a:cubicBezTo>
                    <a:cubicBezTo>
                      <a:pt x="257258" y="711037"/>
                      <a:pt x="277694" y="739841"/>
                      <a:pt x="297308" y="769056"/>
                    </a:cubicBezTo>
                    <a:cubicBezTo>
                      <a:pt x="301972" y="775502"/>
                      <a:pt x="306498" y="781949"/>
                      <a:pt x="311299" y="788121"/>
                    </a:cubicBezTo>
                    <a:cubicBezTo>
                      <a:pt x="315825" y="792922"/>
                      <a:pt x="320214" y="797585"/>
                      <a:pt x="325015" y="802249"/>
                    </a:cubicBezTo>
                    <a:cubicBezTo>
                      <a:pt x="330501" y="806775"/>
                      <a:pt x="335850" y="810890"/>
                      <a:pt x="341611" y="815142"/>
                    </a:cubicBezTo>
                    <a:cubicBezTo>
                      <a:pt x="353407" y="822549"/>
                      <a:pt x="365477" y="829543"/>
                      <a:pt x="377684" y="835990"/>
                    </a:cubicBezTo>
                    <a:cubicBezTo>
                      <a:pt x="388383" y="841065"/>
                      <a:pt x="399218" y="845591"/>
                      <a:pt x="410191" y="849843"/>
                    </a:cubicBezTo>
                    <a:cubicBezTo>
                      <a:pt x="431999" y="856975"/>
                      <a:pt x="453945" y="863285"/>
                      <a:pt x="476028" y="869732"/>
                    </a:cubicBezTo>
                    <a:cubicBezTo>
                      <a:pt x="499756" y="876727"/>
                      <a:pt x="523622" y="883173"/>
                      <a:pt x="547762" y="888522"/>
                    </a:cubicBezTo>
                    <a:cubicBezTo>
                      <a:pt x="567788" y="892500"/>
                      <a:pt x="587813" y="895792"/>
                      <a:pt x="608250" y="897712"/>
                    </a:cubicBezTo>
                    <a:cubicBezTo>
                      <a:pt x="619909" y="898261"/>
                      <a:pt x="631567" y="898261"/>
                      <a:pt x="643226" y="897575"/>
                    </a:cubicBezTo>
                    <a:cubicBezTo>
                      <a:pt x="655570" y="896478"/>
                      <a:pt x="667640" y="894832"/>
                      <a:pt x="679710" y="892637"/>
                    </a:cubicBezTo>
                    <a:cubicBezTo>
                      <a:pt x="688626" y="890580"/>
                      <a:pt x="697404" y="888385"/>
                      <a:pt x="706319" y="885779"/>
                    </a:cubicBezTo>
                    <a:cubicBezTo>
                      <a:pt x="723327" y="879607"/>
                      <a:pt x="739787" y="871789"/>
                      <a:pt x="756383" y="864108"/>
                    </a:cubicBezTo>
                    <a:cubicBezTo>
                      <a:pt x="773528" y="856016"/>
                      <a:pt x="790947" y="848060"/>
                      <a:pt x="808092" y="839694"/>
                    </a:cubicBezTo>
                    <a:cubicBezTo>
                      <a:pt x="822494" y="832424"/>
                      <a:pt x="836484" y="824057"/>
                      <a:pt x="851572" y="818159"/>
                    </a:cubicBezTo>
                    <a:cubicBezTo>
                      <a:pt x="866934" y="812124"/>
                      <a:pt x="883805" y="813633"/>
                      <a:pt x="896972" y="822137"/>
                    </a:cubicBezTo>
                    <a:cubicBezTo>
                      <a:pt x="894914" y="820903"/>
                      <a:pt x="892720" y="819805"/>
                      <a:pt x="890663" y="818845"/>
                    </a:cubicBezTo>
                    <a:cubicBezTo>
                      <a:pt x="890525" y="819120"/>
                      <a:pt x="890251" y="819256"/>
                      <a:pt x="889977" y="819531"/>
                    </a:cubicBezTo>
                    <a:cubicBezTo>
                      <a:pt x="842382" y="855055"/>
                      <a:pt x="788615" y="881253"/>
                      <a:pt x="733203" y="902238"/>
                    </a:cubicBezTo>
                    <a:cubicBezTo>
                      <a:pt x="679710" y="922401"/>
                      <a:pt x="623200" y="934334"/>
                      <a:pt x="566416" y="940918"/>
                    </a:cubicBezTo>
                    <a:cubicBezTo>
                      <a:pt x="537338" y="944209"/>
                      <a:pt x="508123" y="946404"/>
                      <a:pt x="478771" y="946678"/>
                    </a:cubicBezTo>
                    <a:cubicBezTo>
                      <a:pt x="477125" y="946678"/>
                      <a:pt x="475479" y="946678"/>
                      <a:pt x="473833" y="946678"/>
                    </a:cubicBezTo>
                    <a:cubicBezTo>
                      <a:pt x="445030" y="946678"/>
                      <a:pt x="416089" y="943661"/>
                      <a:pt x="387834" y="938586"/>
                    </a:cubicBezTo>
                    <a:cubicBezTo>
                      <a:pt x="368769" y="935020"/>
                      <a:pt x="349566" y="930356"/>
                      <a:pt x="331187" y="923910"/>
                    </a:cubicBezTo>
                    <a:cubicBezTo>
                      <a:pt x="329952" y="923361"/>
                      <a:pt x="328718" y="922949"/>
                      <a:pt x="327346" y="922538"/>
                    </a:cubicBezTo>
                    <a:cubicBezTo>
                      <a:pt x="325563" y="921852"/>
                      <a:pt x="323369" y="921167"/>
                      <a:pt x="321586" y="920481"/>
                    </a:cubicBezTo>
                    <a:cubicBezTo>
                      <a:pt x="294839" y="911017"/>
                      <a:pt x="268916" y="899358"/>
                      <a:pt x="244639" y="884682"/>
                    </a:cubicBezTo>
                    <a:cubicBezTo>
                      <a:pt x="220773" y="870006"/>
                      <a:pt x="198416" y="853135"/>
                      <a:pt x="177430" y="834481"/>
                    </a:cubicBezTo>
                    <a:cubicBezTo>
                      <a:pt x="166595" y="824880"/>
                      <a:pt x="156171" y="814730"/>
                      <a:pt x="146432" y="804032"/>
                    </a:cubicBezTo>
                    <a:cubicBezTo>
                      <a:pt x="127367" y="787161"/>
                      <a:pt x="110634" y="767547"/>
                      <a:pt x="95409" y="747247"/>
                    </a:cubicBezTo>
                    <a:cubicBezTo>
                      <a:pt x="61119" y="702122"/>
                      <a:pt x="36841" y="650413"/>
                      <a:pt x="19834" y="596235"/>
                    </a:cubicBezTo>
                    <a:cubicBezTo>
                      <a:pt x="3786" y="545348"/>
                      <a:pt x="-2523" y="491856"/>
                      <a:pt x="906" y="438775"/>
                    </a:cubicBezTo>
                    <a:cubicBezTo>
                      <a:pt x="4609" y="380208"/>
                      <a:pt x="17776" y="321092"/>
                      <a:pt x="43562" y="268148"/>
                    </a:cubicBezTo>
                    <a:cubicBezTo>
                      <a:pt x="57278" y="240167"/>
                      <a:pt x="74423" y="213970"/>
                      <a:pt x="94449" y="189967"/>
                    </a:cubicBezTo>
                    <a:cubicBezTo>
                      <a:pt x="113788" y="166787"/>
                      <a:pt x="135871" y="145938"/>
                      <a:pt x="158914" y="126598"/>
                    </a:cubicBezTo>
                    <a:cubicBezTo>
                      <a:pt x="198416" y="93406"/>
                      <a:pt x="242581" y="67482"/>
                      <a:pt x="289490" y="46360"/>
                    </a:cubicBezTo>
                    <a:cubicBezTo>
                      <a:pt x="335027" y="25923"/>
                      <a:pt x="382896" y="10973"/>
                      <a:pt x="431588" y="0"/>
                    </a:cubicBezTo>
                    <a:cubicBezTo>
                      <a:pt x="429668" y="1509"/>
                      <a:pt x="427610" y="3018"/>
                      <a:pt x="425690" y="4526"/>
                    </a:cubicBezTo>
                    <a:cubicBezTo>
                      <a:pt x="410877" y="15088"/>
                      <a:pt x="395652" y="25100"/>
                      <a:pt x="380290" y="34976"/>
                    </a:cubicBezTo>
                    <a:cubicBezTo>
                      <a:pt x="375352" y="38130"/>
                      <a:pt x="370552" y="41011"/>
                      <a:pt x="365614" y="44166"/>
                    </a:cubicBezTo>
                    <a:cubicBezTo>
                      <a:pt x="353544" y="53492"/>
                      <a:pt x="341611" y="63094"/>
                      <a:pt x="329815" y="72832"/>
                    </a:cubicBezTo>
                    <a:cubicBezTo>
                      <a:pt x="321448" y="80513"/>
                      <a:pt x="313219" y="88331"/>
                      <a:pt x="305264" y="96286"/>
                    </a:cubicBezTo>
                    <a:cubicBezTo>
                      <a:pt x="294154" y="109453"/>
                      <a:pt x="284004" y="122484"/>
                      <a:pt x="274403" y="136062"/>
                    </a:cubicBezTo>
                    <a:close/>
                  </a:path>
                </a:pathLst>
              </a:custGeom>
              <a:solidFill>
                <a:srgbClr val="D992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5" name="任意多边形: 形状 294"/>
              <p:cNvSpPr/>
              <p:nvPr/>
            </p:nvSpPr>
            <p:spPr>
              <a:xfrm>
                <a:off x="2514600" y="4775519"/>
                <a:ext cx="469630" cy="379269"/>
              </a:xfrm>
              <a:custGeom>
                <a:avLst/>
                <a:gdLst>
                  <a:gd name="connsiteX0" fmla="*/ 198759 w 469630"/>
                  <a:gd name="connsiteY0" fmla="*/ 376485 h 379269"/>
                  <a:gd name="connsiteX1" fmla="*/ 142112 w 469630"/>
                  <a:gd name="connsiteY1" fmla="*/ 359340 h 379269"/>
                  <a:gd name="connsiteX2" fmla="*/ 47198 w 469630"/>
                  <a:gd name="connsiteY2" fmla="*/ 282805 h 379269"/>
                  <a:gd name="connsiteX3" fmla="*/ 2758 w 469630"/>
                  <a:gd name="connsiteY3" fmla="*/ 170607 h 379269"/>
                  <a:gd name="connsiteX4" fmla="*/ 563 w 469630"/>
                  <a:gd name="connsiteY4" fmla="*/ 122053 h 379269"/>
                  <a:gd name="connsiteX5" fmla="*/ 10576 w 469630"/>
                  <a:gd name="connsiteY5" fmla="*/ 72675 h 379269"/>
                  <a:gd name="connsiteX6" fmla="*/ 28955 w 469630"/>
                  <a:gd name="connsiteY6" fmla="*/ 28098 h 379269"/>
                  <a:gd name="connsiteX7" fmla="*/ 47198 w 469630"/>
                  <a:gd name="connsiteY7" fmla="*/ 3684 h 379269"/>
                  <a:gd name="connsiteX8" fmla="*/ 70378 w 469630"/>
                  <a:gd name="connsiteY8" fmla="*/ 5192 h 379269"/>
                  <a:gd name="connsiteX9" fmla="*/ 71886 w 469630"/>
                  <a:gd name="connsiteY9" fmla="*/ 28372 h 379269"/>
                  <a:gd name="connsiteX10" fmla="*/ 71886 w 469630"/>
                  <a:gd name="connsiteY10" fmla="*/ 28372 h 379269"/>
                  <a:gd name="connsiteX11" fmla="*/ 73121 w 469630"/>
                  <a:gd name="connsiteY11" fmla="*/ 26452 h 379269"/>
                  <a:gd name="connsiteX12" fmla="*/ 64480 w 469630"/>
                  <a:gd name="connsiteY12" fmla="*/ 42226 h 379269"/>
                  <a:gd name="connsiteX13" fmla="*/ 65166 w 469630"/>
                  <a:gd name="connsiteY13" fmla="*/ 40717 h 379269"/>
                  <a:gd name="connsiteX14" fmla="*/ 52684 w 469630"/>
                  <a:gd name="connsiteY14" fmla="*/ 71441 h 379269"/>
                  <a:gd name="connsiteX15" fmla="*/ 44454 w 469630"/>
                  <a:gd name="connsiteY15" fmla="*/ 101890 h 379269"/>
                  <a:gd name="connsiteX16" fmla="*/ 41574 w 469630"/>
                  <a:gd name="connsiteY16" fmla="*/ 123699 h 379269"/>
                  <a:gd name="connsiteX17" fmla="*/ 41574 w 469630"/>
                  <a:gd name="connsiteY17" fmla="*/ 141118 h 379269"/>
                  <a:gd name="connsiteX18" fmla="*/ 41574 w 469630"/>
                  <a:gd name="connsiteY18" fmla="*/ 140981 h 379269"/>
                  <a:gd name="connsiteX19" fmla="*/ 45552 w 469630"/>
                  <a:gd name="connsiteY19" fmla="*/ 170470 h 379269"/>
                  <a:gd name="connsiteX20" fmla="*/ 55016 w 469630"/>
                  <a:gd name="connsiteY20" fmla="*/ 204760 h 379269"/>
                  <a:gd name="connsiteX21" fmla="*/ 66674 w 469630"/>
                  <a:gd name="connsiteY21" fmla="*/ 232192 h 379269"/>
                  <a:gd name="connsiteX22" fmla="*/ 78744 w 469630"/>
                  <a:gd name="connsiteY22" fmla="*/ 252903 h 379269"/>
                  <a:gd name="connsiteX23" fmla="*/ 91363 w 469630"/>
                  <a:gd name="connsiteY23" fmla="*/ 269363 h 379269"/>
                  <a:gd name="connsiteX24" fmla="*/ 107274 w 469630"/>
                  <a:gd name="connsiteY24" fmla="*/ 284999 h 379269"/>
                  <a:gd name="connsiteX25" fmla="*/ 128122 w 469630"/>
                  <a:gd name="connsiteY25" fmla="*/ 300909 h 379269"/>
                  <a:gd name="connsiteX26" fmla="*/ 153771 w 469630"/>
                  <a:gd name="connsiteY26" fmla="*/ 315860 h 379269"/>
                  <a:gd name="connsiteX27" fmla="*/ 153634 w 469630"/>
                  <a:gd name="connsiteY27" fmla="*/ 315723 h 379269"/>
                  <a:gd name="connsiteX28" fmla="*/ 176128 w 469630"/>
                  <a:gd name="connsiteY28" fmla="*/ 325461 h 379269"/>
                  <a:gd name="connsiteX29" fmla="*/ 192724 w 469630"/>
                  <a:gd name="connsiteY29" fmla="*/ 330124 h 379269"/>
                  <a:gd name="connsiteX30" fmla="*/ 221802 w 469630"/>
                  <a:gd name="connsiteY30" fmla="*/ 333828 h 379269"/>
                  <a:gd name="connsiteX31" fmla="*/ 249920 w 469630"/>
                  <a:gd name="connsiteY31" fmla="*/ 334240 h 379269"/>
                  <a:gd name="connsiteX32" fmla="*/ 268437 w 469630"/>
                  <a:gd name="connsiteY32" fmla="*/ 331908 h 379269"/>
                  <a:gd name="connsiteX33" fmla="*/ 278724 w 469630"/>
                  <a:gd name="connsiteY33" fmla="*/ 329302 h 379269"/>
                  <a:gd name="connsiteX34" fmla="*/ 296006 w 469630"/>
                  <a:gd name="connsiteY34" fmla="*/ 321758 h 379269"/>
                  <a:gd name="connsiteX35" fmla="*/ 316717 w 469630"/>
                  <a:gd name="connsiteY35" fmla="*/ 309550 h 379269"/>
                  <a:gd name="connsiteX36" fmla="*/ 342503 w 469630"/>
                  <a:gd name="connsiteY36" fmla="*/ 289663 h 379269"/>
                  <a:gd name="connsiteX37" fmla="*/ 368426 w 469630"/>
                  <a:gd name="connsiteY37" fmla="*/ 263876 h 379269"/>
                  <a:gd name="connsiteX38" fmla="*/ 390783 w 469630"/>
                  <a:gd name="connsiteY38" fmla="*/ 234799 h 379269"/>
                  <a:gd name="connsiteX39" fmla="*/ 390372 w 469630"/>
                  <a:gd name="connsiteY39" fmla="*/ 235210 h 379269"/>
                  <a:gd name="connsiteX40" fmla="*/ 406008 w 469630"/>
                  <a:gd name="connsiteY40" fmla="*/ 209150 h 379269"/>
                  <a:gd name="connsiteX41" fmla="*/ 417393 w 469630"/>
                  <a:gd name="connsiteY41" fmla="*/ 182403 h 379269"/>
                  <a:gd name="connsiteX42" fmla="*/ 424936 w 469630"/>
                  <a:gd name="connsiteY42" fmla="*/ 156206 h 379269"/>
                  <a:gd name="connsiteX43" fmla="*/ 425485 w 469630"/>
                  <a:gd name="connsiteY43" fmla="*/ 152777 h 379269"/>
                  <a:gd name="connsiteX44" fmla="*/ 450585 w 469630"/>
                  <a:gd name="connsiteY44" fmla="*/ 133712 h 379269"/>
                  <a:gd name="connsiteX45" fmla="*/ 465124 w 469630"/>
                  <a:gd name="connsiteY45" fmla="*/ 142078 h 379269"/>
                  <a:gd name="connsiteX46" fmla="*/ 468965 w 469630"/>
                  <a:gd name="connsiteY46" fmla="*/ 161555 h 379269"/>
                  <a:gd name="connsiteX47" fmla="*/ 434400 w 469630"/>
                  <a:gd name="connsiteY47" fmla="*/ 248377 h 379269"/>
                  <a:gd name="connsiteX48" fmla="*/ 360060 w 469630"/>
                  <a:gd name="connsiteY48" fmla="*/ 332731 h 379269"/>
                  <a:gd name="connsiteX49" fmla="*/ 317677 w 469630"/>
                  <a:gd name="connsiteY49" fmla="*/ 360437 h 379269"/>
                  <a:gd name="connsiteX50" fmla="*/ 289148 w 469630"/>
                  <a:gd name="connsiteY50" fmla="*/ 372507 h 379269"/>
                  <a:gd name="connsiteX51" fmla="*/ 260207 w 469630"/>
                  <a:gd name="connsiteY51" fmla="*/ 378130 h 379269"/>
                  <a:gd name="connsiteX52" fmla="*/ 237987 w 469630"/>
                  <a:gd name="connsiteY52" fmla="*/ 379228 h 379269"/>
                  <a:gd name="connsiteX53" fmla="*/ 198759 w 469630"/>
                  <a:gd name="connsiteY53" fmla="*/ 376485 h 3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69630" h="379269">
                    <a:moveTo>
                      <a:pt x="198759" y="376485"/>
                    </a:moveTo>
                    <a:cubicBezTo>
                      <a:pt x="179145" y="373742"/>
                      <a:pt x="160080" y="367707"/>
                      <a:pt x="142112" y="359340"/>
                    </a:cubicBezTo>
                    <a:cubicBezTo>
                      <a:pt x="105079" y="342057"/>
                      <a:pt x="70515" y="316820"/>
                      <a:pt x="47198" y="282805"/>
                    </a:cubicBezTo>
                    <a:cubicBezTo>
                      <a:pt x="24155" y="249063"/>
                      <a:pt x="9479" y="210932"/>
                      <a:pt x="2758" y="170607"/>
                    </a:cubicBezTo>
                    <a:cubicBezTo>
                      <a:pt x="152" y="154560"/>
                      <a:pt x="-671" y="138238"/>
                      <a:pt x="563" y="122053"/>
                    </a:cubicBezTo>
                    <a:cubicBezTo>
                      <a:pt x="1798" y="105182"/>
                      <a:pt x="5501" y="88723"/>
                      <a:pt x="10576" y="72675"/>
                    </a:cubicBezTo>
                    <a:cubicBezTo>
                      <a:pt x="15239" y="57313"/>
                      <a:pt x="21411" y="42226"/>
                      <a:pt x="28955" y="28098"/>
                    </a:cubicBezTo>
                    <a:cubicBezTo>
                      <a:pt x="33756" y="19046"/>
                      <a:pt x="39517" y="10405"/>
                      <a:pt x="47198" y="3684"/>
                    </a:cubicBezTo>
                    <a:cubicBezTo>
                      <a:pt x="53781" y="-2077"/>
                      <a:pt x="64480" y="-705"/>
                      <a:pt x="70378" y="5192"/>
                    </a:cubicBezTo>
                    <a:cubicBezTo>
                      <a:pt x="76824" y="11639"/>
                      <a:pt x="76824" y="21103"/>
                      <a:pt x="71886" y="28372"/>
                    </a:cubicBezTo>
                    <a:lnTo>
                      <a:pt x="71886" y="28372"/>
                    </a:lnTo>
                    <a:cubicBezTo>
                      <a:pt x="72298" y="27687"/>
                      <a:pt x="72709" y="27138"/>
                      <a:pt x="73121" y="26452"/>
                    </a:cubicBezTo>
                    <a:cubicBezTo>
                      <a:pt x="70103" y="31527"/>
                      <a:pt x="67223" y="36876"/>
                      <a:pt x="64480" y="42226"/>
                    </a:cubicBezTo>
                    <a:cubicBezTo>
                      <a:pt x="64754" y="41677"/>
                      <a:pt x="65028" y="41129"/>
                      <a:pt x="65166" y="40717"/>
                    </a:cubicBezTo>
                    <a:cubicBezTo>
                      <a:pt x="60365" y="50592"/>
                      <a:pt x="56387" y="61017"/>
                      <a:pt x="52684" y="71441"/>
                    </a:cubicBezTo>
                    <a:cubicBezTo>
                      <a:pt x="49255" y="81453"/>
                      <a:pt x="46649" y="91603"/>
                      <a:pt x="44454" y="101890"/>
                    </a:cubicBezTo>
                    <a:cubicBezTo>
                      <a:pt x="43083" y="109160"/>
                      <a:pt x="42123" y="116292"/>
                      <a:pt x="41574" y="123699"/>
                    </a:cubicBezTo>
                    <a:cubicBezTo>
                      <a:pt x="41300" y="129459"/>
                      <a:pt x="41300" y="135358"/>
                      <a:pt x="41574" y="141118"/>
                    </a:cubicBezTo>
                    <a:cubicBezTo>
                      <a:pt x="41574" y="141118"/>
                      <a:pt x="41574" y="141118"/>
                      <a:pt x="41574" y="140981"/>
                    </a:cubicBezTo>
                    <a:cubicBezTo>
                      <a:pt x="42397" y="150857"/>
                      <a:pt x="43769" y="160732"/>
                      <a:pt x="45552" y="170470"/>
                    </a:cubicBezTo>
                    <a:cubicBezTo>
                      <a:pt x="48021" y="182129"/>
                      <a:pt x="51175" y="193513"/>
                      <a:pt x="55016" y="204760"/>
                    </a:cubicBezTo>
                    <a:cubicBezTo>
                      <a:pt x="58445" y="214087"/>
                      <a:pt x="62285" y="223277"/>
                      <a:pt x="66674" y="232192"/>
                    </a:cubicBezTo>
                    <a:cubicBezTo>
                      <a:pt x="70378" y="239325"/>
                      <a:pt x="74492" y="246183"/>
                      <a:pt x="78744" y="252903"/>
                    </a:cubicBezTo>
                    <a:cubicBezTo>
                      <a:pt x="82722" y="258664"/>
                      <a:pt x="86837" y="264151"/>
                      <a:pt x="91363" y="269363"/>
                    </a:cubicBezTo>
                    <a:cubicBezTo>
                      <a:pt x="96438" y="274849"/>
                      <a:pt x="101650" y="280061"/>
                      <a:pt x="107274" y="284999"/>
                    </a:cubicBezTo>
                    <a:cubicBezTo>
                      <a:pt x="113994" y="290622"/>
                      <a:pt x="120852" y="295972"/>
                      <a:pt x="128122" y="300909"/>
                    </a:cubicBezTo>
                    <a:cubicBezTo>
                      <a:pt x="136489" y="306259"/>
                      <a:pt x="144993" y="311334"/>
                      <a:pt x="153771" y="315860"/>
                    </a:cubicBezTo>
                    <a:cubicBezTo>
                      <a:pt x="153771" y="315860"/>
                      <a:pt x="153634" y="315860"/>
                      <a:pt x="153634" y="315723"/>
                    </a:cubicBezTo>
                    <a:cubicBezTo>
                      <a:pt x="161040" y="319426"/>
                      <a:pt x="168447" y="322718"/>
                      <a:pt x="176128" y="325461"/>
                    </a:cubicBezTo>
                    <a:cubicBezTo>
                      <a:pt x="181614" y="327244"/>
                      <a:pt x="187101" y="328753"/>
                      <a:pt x="192724" y="330124"/>
                    </a:cubicBezTo>
                    <a:cubicBezTo>
                      <a:pt x="202326" y="331908"/>
                      <a:pt x="212064" y="333005"/>
                      <a:pt x="221802" y="333828"/>
                    </a:cubicBezTo>
                    <a:cubicBezTo>
                      <a:pt x="231129" y="334376"/>
                      <a:pt x="240456" y="334651"/>
                      <a:pt x="249920" y="334240"/>
                    </a:cubicBezTo>
                    <a:cubicBezTo>
                      <a:pt x="256230" y="333691"/>
                      <a:pt x="262264" y="333005"/>
                      <a:pt x="268437" y="331908"/>
                    </a:cubicBezTo>
                    <a:cubicBezTo>
                      <a:pt x="271866" y="331085"/>
                      <a:pt x="275295" y="330262"/>
                      <a:pt x="278724" y="329302"/>
                    </a:cubicBezTo>
                    <a:cubicBezTo>
                      <a:pt x="284622" y="327107"/>
                      <a:pt x="290382" y="324501"/>
                      <a:pt x="296006" y="321758"/>
                    </a:cubicBezTo>
                    <a:cubicBezTo>
                      <a:pt x="303138" y="318054"/>
                      <a:pt x="309996" y="313940"/>
                      <a:pt x="316717" y="309550"/>
                    </a:cubicBezTo>
                    <a:cubicBezTo>
                      <a:pt x="325770" y="303379"/>
                      <a:pt x="334273" y="296795"/>
                      <a:pt x="342503" y="289663"/>
                    </a:cubicBezTo>
                    <a:cubicBezTo>
                      <a:pt x="351693" y="281570"/>
                      <a:pt x="360334" y="272929"/>
                      <a:pt x="368426" y="263876"/>
                    </a:cubicBezTo>
                    <a:cubicBezTo>
                      <a:pt x="376382" y="254550"/>
                      <a:pt x="383788" y="244811"/>
                      <a:pt x="390783" y="234799"/>
                    </a:cubicBezTo>
                    <a:cubicBezTo>
                      <a:pt x="390646" y="234935"/>
                      <a:pt x="390509" y="235073"/>
                      <a:pt x="390372" y="235210"/>
                    </a:cubicBezTo>
                    <a:cubicBezTo>
                      <a:pt x="395995" y="226843"/>
                      <a:pt x="401345" y="218202"/>
                      <a:pt x="406008" y="209150"/>
                    </a:cubicBezTo>
                    <a:cubicBezTo>
                      <a:pt x="410260" y="200509"/>
                      <a:pt x="414101" y="191593"/>
                      <a:pt x="417393" y="182403"/>
                    </a:cubicBezTo>
                    <a:cubicBezTo>
                      <a:pt x="420273" y="173899"/>
                      <a:pt x="422879" y="165121"/>
                      <a:pt x="424936" y="156206"/>
                    </a:cubicBezTo>
                    <a:cubicBezTo>
                      <a:pt x="425073" y="155109"/>
                      <a:pt x="425211" y="153874"/>
                      <a:pt x="425485" y="152777"/>
                    </a:cubicBezTo>
                    <a:cubicBezTo>
                      <a:pt x="427680" y="140844"/>
                      <a:pt x="438104" y="132065"/>
                      <a:pt x="450585" y="133712"/>
                    </a:cubicBezTo>
                    <a:cubicBezTo>
                      <a:pt x="456346" y="134397"/>
                      <a:pt x="461558" y="137552"/>
                      <a:pt x="465124" y="142078"/>
                    </a:cubicBezTo>
                    <a:cubicBezTo>
                      <a:pt x="469513" y="147839"/>
                      <a:pt x="470473" y="154697"/>
                      <a:pt x="468965" y="161555"/>
                    </a:cubicBezTo>
                    <a:cubicBezTo>
                      <a:pt x="462244" y="192142"/>
                      <a:pt x="451134" y="221631"/>
                      <a:pt x="434400" y="248377"/>
                    </a:cubicBezTo>
                    <a:cubicBezTo>
                      <a:pt x="414512" y="280473"/>
                      <a:pt x="389549" y="309139"/>
                      <a:pt x="360060" y="332731"/>
                    </a:cubicBezTo>
                    <a:cubicBezTo>
                      <a:pt x="346892" y="343292"/>
                      <a:pt x="332628" y="352619"/>
                      <a:pt x="317677" y="360437"/>
                    </a:cubicBezTo>
                    <a:cubicBezTo>
                      <a:pt x="308487" y="365237"/>
                      <a:pt x="299023" y="369489"/>
                      <a:pt x="289148" y="372507"/>
                    </a:cubicBezTo>
                    <a:cubicBezTo>
                      <a:pt x="279821" y="375388"/>
                      <a:pt x="269946" y="377033"/>
                      <a:pt x="260207" y="378130"/>
                    </a:cubicBezTo>
                    <a:cubicBezTo>
                      <a:pt x="252801" y="378953"/>
                      <a:pt x="245394" y="379228"/>
                      <a:pt x="237987" y="379228"/>
                    </a:cubicBezTo>
                    <a:cubicBezTo>
                      <a:pt x="224820" y="379502"/>
                      <a:pt x="211653" y="378405"/>
                      <a:pt x="198759" y="37648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6" name="任意多边形: 形状 295"/>
              <p:cNvSpPr/>
              <p:nvPr/>
            </p:nvSpPr>
            <p:spPr>
              <a:xfrm>
                <a:off x="2923810" y="4824054"/>
                <a:ext cx="49147" cy="121386"/>
              </a:xfrm>
              <a:custGeom>
                <a:avLst/>
                <a:gdLst>
                  <a:gd name="connsiteX0" fmla="*/ 13258 w 49147"/>
                  <a:gd name="connsiteY0" fmla="*/ 110003 h 121386"/>
                  <a:gd name="connsiteX1" fmla="*/ 6126 w 49147"/>
                  <a:gd name="connsiteY1" fmla="*/ 92720 h 121386"/>
                  <a:gd name="connsiteX2" fmla="*/ 1051 w 49147"/>
                  <a:gd name="connsiteY2" fmla="*/ 69266 h 121386"/>
                  <a:gd name="connsiteX3" fmla="*/ 1325 w 49147"/>
                  <a:gd name="connsiteY3" fmla="*/ 34565 h 121386"/>
                  <a:gd name="connsiteX4" fmla="*/ 4068 w 49147"/>
                  <a:gd name="connsiteY4" fmla="*/ 20300 h 121386"/>
                  <a:gd name="connsiteX5" fmla="*/ 5989 w 49147"/>
                  <a:gd name="connsiteY5" fmla="*/ 13168 h 121386"/>
                  <a:gd name="connsiteX6" fmla="*/ 5851 w 49147"/>
                  <a:gd name="connsiteY6" fmla="*/ 13716 h 121386"/>
                  <a:gd name="connsiteX7" fmla="*/ 6126 w 49147"/>
                  <a:gd name="connsiteY7" fmla="*/ 12619 h 121386"/>
                  <a:gd name="connsiteX8" fmla="*/ 7635 w 49147"/>
                  <a:gd name="connsiteY8" fmla="*/ 9053 h 121386"/>
                  <a:gd name="connsiteX9" fmla="*/ 6812 w 49147"/>
                  <a:gd name="connsiteY9" fmla="*/ 10698 h 121386"/>
                  <a:gd name="connsiteX10" fmla="*/ 9006 w 49147"/>
                  <a:gd name="connsiteY10" fmla="*/ 6995 h 121386"/>
                  <a:gd name="connsiteX11" fmla="*/ 23134 w 49147"/>
                  <a:gd name="connsiteY11" fmla="*/ 0 h 121386"/>
                  <a:gd name="connsiteX12" fmla="*/ 40553 w 49147"/>
                  <a:gd name="connsiteY12" fmla="*/ 21946 h 121386"/>
                  <a:gd name="connsiteX13" fmla="*/ 39044 w 49147"/>
                  <a:gd name="connsiteY13" fmla="*/ 30038 h 121386"/>
                  <a:gd name="connsiteX14" fmla="*/ 36712 w 49147"/>
                  <a:gd name="connsiteY14" fmla="*/ 46223 h 121386"/>
                  <a:gd name="connsiteX15" fmla="*/ 36850 w 49147"/>
                  <a:gd name="connsiteY15" fmla="*/ 57333 h 121386"/>
                  <a:gd name="connsiteX16" fmla="*/ 36575 w 49147"/>
                  <a:gd name="connsiteY16" fmla="*/ 54727 h 121386"/>
                  <a:gd name="connsiteX17" fmla="*/ 38496 w 49147"/>
                  <a:gd name="connsiteY17" fmla="*/ 72558 h 121386"/>
                  <a:gd name="connsiteX18" fmla="*/ 40965 w 49147"/>
                  <a:gd name="connsiteY18" fmla="*/ 81610 h 121386"/>
                  <a:gd name="connsiteX19" fmla="*/ 44119 w 49147"/>
                  <a:gd name="connsiteY19" fmla="*/ 88880 h 121386"/>
                  <a:gd name="connsiteX20" fmla="*/ 45216 w 49147"/>
                  <a:gd name="connsiteY20" fmla="*/ 90800 h 121386"/>
                  <a:gd name="connsiteX21" fmla="*/ 45354 w 49147"/>
                  <a:gd name="connsiteY21" fmla="*/ 91074 h 121386"/>
                  <a:gd name="connsiteX22" fmla="*/ 40004 w 49147"/>
                  <a:gd name="connsiteY22" fmla="*/ 118918 h 121386"/>
                  <a:gd name="connsiteX23" fmla="*/ 30815 w 49147"/>
                  <a:gd name="connsiteY23" fmla="*/ 121387 h 121386"/>
                  <a:gd name="connsiteX24" fmla="*/ 13258 w 49147"/>
                  <a:gd name="connsiteY24" fmla="*/ 110003 h 121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9147" h="121386">
                    <a:moveTo>
                      <a:pt x="13258" y="110003"/>
                    </a:moveTo>
                    <a:cubicBezTo>
                      <a:pt x="10652" y="104242"/>
                      <a:pt x="8183" y="98755"/>
                      <a:pt x="6126" y="92720"/>
                    </a:cubicBezTo>
                    <a:cubicBezTo>
                      <a:pt x="3520" y="85177"/>
                      <a:pt x="2011" y="77221"/>
                      <a:pt x="1051" y="69266"/>
                    </a:cubicBezTo>
                    <a:cubicBezTo>
                      <a:pt x="-458" y="57745"/>
                      <a:pt x="-321" y="46086"/>
                      <a:pt x="1325" y="34565"/>
                    </a:cubicBezTo>
                    <a:cubicBezTo>
                      <a:pt x="2011" y="29764"/>
                      <a:pt x="2971" y="25101"/>
                      <a:pt x="4068" y="20300"/>
                    </a:cubicBezTo>
                    <a:cubicBezTo>
                      <a:pt x="4617" y="17831"/>
                      <a:pt x="5166" y="15499"/>
                      <a:pt x="5989" y="13168"/>
                    </a:cubicBezTo>
                    <a:cubicBezTo>
                      <a:pt x="5989" y="13305"/>
                      <a:pt x="5989" y="13579"/>
                      <a:pt x="5851" y="13716"/>
                    </a:cubicBezTo>
                    <a:cubicBezTo>
                      <a:pt x="5989" y="13305"/>
                      <a:pt x="5989" y="12893"/>
                      <a:pt x="6126" y="12619"/>
                    </a:cubicBezTo>
                    <a:cubicBezTo>
                      <a:pt x="6537" y="11385"/>
                      <a:pt x="7086" y="10150"/>
                      <a:pt x="7635" y="9053"/>
                    </a:cubicBezTo>
                    <a:cubicBezTo>
                      <a:pt x="7360" y="9601"/>
                      <a:pt x="7086" y="10150"/>
                      <a:pt x="6812" y="10698"/>
                    </a:cubicBezTo>
                    <a:cubicBezTo>
                      <a:pt x="7360" y="9327"/>
                      <a:pt x="8046" y="8092"/>
                      <a:pt x="9006" y="6995"/>
                    </a:cubicBezTo>
                    <a:cubicBezTo>
                      <a:pt x="12435" y="2606"/>
                      <a:pt x="17647" y="0"/>
                      <a:pt x="23134" y="0"/>
                    </a:cubicBezTo>
                    <a:cubicBezTo>
                      <a:pt x="34107" y="0"/>
                      <a:pt x="43708" y="11110"/>
                      <a:pt x="40553" y="21946"/>
                    </a:cubicBezTo>
                    <a:cubicBezTo>
                      <a:pt x="40141" y="24689"/>
                      <a:pt x="39593" y="27295"/>
                      <a:pt x="39044" y="30038"/>
                    </a:cubicBezTo>
                    <a:cubicBezTo>
                      <a:pt x="38084" y="35388"/>
                      <a:pt x="37124" y="40737"/>
                      <a:pt x="36712" y="46223"/>
                    </a:cubicBezTo>
                    <a:cubicBezTo>
                      <a:pt x="36575" y="49926"/>
                      <a:pt x="36575" y="53630"/>
                      <a:pt x="36850" y="57333"/>
                    </a:cubicBezTo>
                    <a:cubicBezTo>
                      <a:pt x="36850" y="56510"/>
                      <a:pt x="36712" y="55687"/>
                      <a:pt x="36575" y="54727"/>
                    </a:cubicBezTo>
                    <a:cubicBezTo>
                      <a:pt x="36987" y="60762"/>
                      <a:pt x="37398" y="66660"/>
                      <a:pt x="38496" y="72558"/>
                    </a:cubicBezTo>
                    <a:cubicBezTo>
                      <a:pt x="39181" y="75575"/>
                      <a:pt x="40004" y="78593"/>
                      <a:pt x="40965" y="81610"/>
                    </a:cubicBezTo>
                    <a:cubicBezTo>
                      <a:pt x="41925" y="84079"/>
                      <a:pt x="42885" y="86548"/>
                      <a:pt x="44119" y="88880"/>
                    </a:cubicBezTo>
                    <a:cubicBezTo>
                      <a:pt x="44531" y="89565"/>
                      <a:pt x="44805" y="90114"/>
                      <a:pt x="45216" y="90800"/>
                    </a:cubicBezTo>
                    <a:cubicBezTo>
                      <a:pt x="45216" y="90937"/>
                      <a:pt x="45354" y="90937"/>
                      <a:pt x="45354" y="91074"/>
                    </a:cubicBezTo>
                    <a:cubicBezTo>
                      <a:pt x="52074" y="99990"/>
                      <a:pt x="49605" y="113157"/>
                      <a:pt x="40004" y="118918"/>
                    </a:cubicBezTo>
                    <a:cubicBezTo>
                      <a:pt x="36987" y="120701"/>
                      <a:pt x="33832" y="121387"/>
                      <a:pt x="30815" y="121387"/>
                    </a:cubicBezTo>
                    <a:cubicBezTo>
                      <a:pt x="23682" y="121387"/>
                      <a:pt x="16687" y="116997"/>
                      <a:pt x="13258" y="11000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7" name="任意多边形: 形状 296"/>
              <p:cNvSpPr/>
              <p:nvPr/>
            </p:nvSpPr>
            <p:spPr>
              <a:xfrm>
                <a:off x="2948110" y="4826533"/>
                <a:ext cx="75095" cy="115478"/>
              </a:xfrm>
              <a:custGeom>
                <a:avLst/>
                <a:gdLst>
                  <a:gd name="connsiteX0" fmla="*/ 2673 w 75095"/>
                  <a:gd name="connsiteY0" fmla="*/ 106837 h 115478"/>
                  <a:gd name="connsiteX1" fmla="*/ 3222 w 75095"/>
                  <a:gd name="connsiteY1" fmla="*/ 78994 h 115478"/>
                  <a:gd name="connsiteX2" fmla="*/ 13509 w 75095"/>
                  <a:gd name="connsiteY2" fmla="*/ 49367 h 115478"/>
                  <a:gd name="connsiteX3" fmla="*/ 45742 w 75095"/>
                  <a:gd name="connsiteY3" fmla="*/ 3830 h 115478"/>
                  <a:gd name="connsiteX4" fmla="*/ 69745 w 75095"/>
                  <a:gd name="connsiteY4" fmla="*/ 5339 h 115478"/>
                  <a:gd name="connsiteX5" fmla="*/ 69745 w 75095"/>
                  <a:gd name="connsiteY5" fmla="*/ 31125 h 115478"/>
                  <a:gd name="connsiteX6" fmla="*/ 63847 w 75095"/>
                  <a:gd name="connsiteY6" fmla="*/ 37023 h 115478"/>
                  <a:gd name="connsiteX7" fmla="*/ 56714 w 75095"/>
                  <a:gd name="connsiteY7" fmla="*/ 46213 h 115478"/>
                  <a:gd name="connsiteX8" fmla="*/ 57263 w 75095"/>
                  <a:gd name="connsiteY8" fmla="*/ 45390 h 115478"/>
                  <a:gd name="connsiteX9" fmla="*/ 56714 w 75095"/>
                  <a:gd name="connsiteY9" fmla="*/ 46213 h 115478"/>
                  <a:gd name="connsiteX10" fmla="*/ 55891 w 75095"/>
                  <a:gd name="connsiteY10" fmla="*/ 47310 h 115478"/>
                  <a:gd name="connsiteX11" fmla="*/ 56577 w 75095"/>
                  <a:gd name="connsiteY11" fmla="*/ 46349 h 115478"/>
                  <a:gd name="connsiteX12" fmla="*/ 50131 w 75095"/>
                  <a:gd name="connsiteY12" fmla="*/ 57734 h 115478"/>
                  <a:gd name="connsiteX13" fmla="*/ 51228 w 75095"/>
                  <a:gd name="connsiteY13" fmla="*/ 55677 h 115478"/>
                  <a:gd name="connsiteX14" fmla="*/ 45467 w 75095"/>
                  <a:gd name="connsiteY14" fmla="*/ 69393 h 115478"/>
                  <a:gd name="connsiteX15" fmla="*/ 38884 w 75095"/>
                  <a:gd name="connsiteY15" fmla="*/ 89692 h 115478"/>
                  <a:gd name="connsiteX16" fmla="*/ 35729 w 75095"/>
                  <a:gd name="connsiteY16" fmla="*/ 99568 h 115478"/>
                  <a:gd name="connsiteX17" fmla="*/ 32986 w 75095"/>
                  <a:gd name="connsiteY17" fmla="*/ 106974 h 115478"/>
                  <a:gd name="connsiteX18" fmla="*/ 17761 w 75095"/>
                  <a:gd name="connsiteY18" fmla="*/ 115478 h 115478"/>
                  <a:gd name="connsiteX19" fmla="*/ 2673 w 75095"/>
                  <a:gd name="connsiteY19" fmla="*/ 106837 h 115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095" h="115478">
                    <a:moveTo>
                      <a:pt x="2673" y="106837"/>
                    </a:moveTo>
                    <a:cubicBezTo>
                      <a:pt x="-2402" y="98745"/>
                      <a:pt x="890" y="87361"/>
                      <a:pt x="3222" y="78994"/>
                    </a:cubicBezTo>
                    <a:cubicBezTo>
                      <a:pt x="5965" y="68844"/>
                      <a:pt x="9531" y="59106"/>
                      <a:pt x="13509" y="49367"/>
                    </a:cubicBezTo>
                    <a:cubicBezTo>
                      <a:pt x="20641" y="31948"/>
                      <a:pt x="31477" y="16175"/>
                      <a:pt x="45742" y="3830"/>
                    </a:cubicBezTo>
                    <a:cubicBezTo>
                      <a:pt x="52600" y="-2068"/>
                      <a:pt x="63572" y="-834"/>
                      <a:pt x="69745" y="5339"/>
                    </a:cubicBezTo>
                    <a:cubicBezTo>
                      <a:pt x="76603" y="12197"/>
                      <a:pt x="77151" y="24404"/>
                      <a:pt x="69745" y="31125"/>
                    </a:cubicBezTo>
                    <a:cubicBezTo>
                      <a:pt x="67687" y="33045"/>
                      <a:pt x="65767" y="34965"/>
                      <a:pt x="63847" y="37023"/>
                    </a:cubicBezTo>
                    <a:cubicBezTo>
                      <a:pt x="61378" y="40040"/>
                      <a:pt x="59046" y="43058"/>
                      <a:pt x="56714" y="46213"/>
                    </a:cubicBezTo>
                    <a:cubicBezTo>
                      <a:pt x="56851" y="45938"/>
                      <a:pt x="57126" y="45664"/>
                      <a:pt x="57263" y="45390"/>
                    </a:cubicBezTo>
                    <a:cubicBezTo>
                      <a:pt x="57126" y="45664"/>
                      <a:pt x="56851" y="45938"/>
                      <a:pt x="56714" y="46213"/>
                    </a:cubicBezTo>
                    <a:cubicBezTo>
                      <a:pt x="56440" y="46624"/>
                      <a:pt x="56166" y="46898"/>
                      <a:pt x="55891" y="47310"/>
                    </a:cubicBezTo>
                    <a:cubicBezTo>
                      <a:pt x="56166" y="47036"/>
                      <a:pt x="56440" y="46624"/>
                      <a:pt x="56577" y="46349"/>
                    </a:cubicBezTo>
                    <a:cubicBezTo>
                      <a:pt x="54245" y="50053"/>
                      <a:pt x="52188" y="53756"/>
                      <a:pt x="50131" y="57734"/>
                    </a:cubicBezTo>
                    <a:cubicBezTo>
                      <a:pt x="50542" y="57048"/>
                      <a:pt x="50816" y="56362"/>
                      <a:pt x="51228" y="55677"/>
                    </a:cubicBezTo>
                    <a:cubicBezTo>
                      <a:pt x="49033" y="60203"/>
                      <a:pt x="47113" y="64729"/>
                      <a:pt x="45467" y="69393"/>
                    </a:cubicBezTo>
                    <a:cubicBezTo>
                      <a:pt x="43135" y="76113"/>
                      <a:pt x="41078" y="82971"/>
                      <a:pt x="38884" y="89692"/>
                    </a:cubicBezTo>
                    <a:cubicBezTo>
                      <a:pt x="37786" y="92984"/>
                      <a:pt x="36826" y="96276"/>
                      <a:pt x="35729" y="99568"/>
                    </a:cubicBezTo>
                    <a:cubicBezTo>
                      <a:pt x="35043" y="102174"/>
                      <a:pt x="34357" y="104642"/>
                      <a:pt x="32986" y="106974"/>
                    </a:cubicBezTo>
                    <a:cubicBezTo>
                      <a:pt x="29419" y="112598"/>
                      <a:pt x="23522" y="115478"/>
                      <a:pt x="17761" y="115478"/>
                    </a:cubicBezTo>
                    <a:cubicBezTo>
                      <a:pt x="12000" y="115478"/>
                      <a:pt x="6102" y="112461"/>
                      <a:pt x="2673" y="1068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8" name="任意多边形: 形状 297"/>
              <p:cNvSpPr/>
              <p:nvPr/>
            </p:nvSpPr>
            <p:spPr>
              <a:xfrm>
                <a:off x="2962932" y="4853868"/>
                <a:ext cx="98449" cy="95824"/>
              </a:xfrm>
              <a:custGeom>
                <a:avLst/>
                <a:gdLst>
                  <a:gd name="connsiteX0" fmla="*/ 15147 w 98449"/>
                  <a:gd name="connsiteY0" fmla="*/ 95275 h 95824"/>
                  <a:gd name="connsiteX1" fmla="*/ 196 w 98449"/>
                  <a:gd name="connsiteY1" fmla="*/ 73878 h 95824"/>
                  <a:gd name="connsiteX2" fmla="*/ 6917 w 98449"/>
                  <a:gd name="connsiteY2" fmla="*/ 56185 h 95824"/>
                  <a:gd name="connsiteX3" fmla="*/ 28314 w 98449"/>
                  <a:gd name="connsiteY3" fmla="*/ 31222 h 95824"/>
                  <a:gd name="connsiteX4" fmla="*/ 28314 w 98449"/>
                  <a:gd name="connsiteY4" fmla="*/ 31222 h 95824"/>
                  <a:gd name="connsiteX5" fmla="*/ 28451 w 98449"/>
                  <a:gd name="connsiteY5" fmla="*/ 31222 h 95824"/>
                  <a:gd name="connsiteX6" fmla="*/ 29412 w 98449"/>
                  <a:gd name="connsiteY6" fmla="*/ 30399 h 95824"/>
                  <a:gd name="connsiteX7" fmla="*/ 29000 w 98449"/>
                  <a:gd name="connsiteY7" fmla="*/ 30810 h 95824"/>
                  <a:gd name="connsiteX8" fmla="*/ 71794 w 98449"/>
                  <a:gd name="connsiteY8" fmla="*/ 1595 h 95824"/>
                  <a:gd name="connsiteX9" fmla="*/ 95934 w 98449"/>
                  <a:gd name="connsiteY9" fmla="*/ 9688 h 95824"/>
                  <a:gd name="connsiteX10" fmla="*/ 88939 w 98449"/>
                  <a:gd name="connsiteY10" fmla="*/ 36023 h 95824"/>
                  <a:gd name="connsiteX11" fmla="*/ 69737 w 98449"/>
                  <a:gd name="connsiteY11" fmla="*/ 47544 h 95824"/>
                  <a:gd name="connsiteX12" fmla="*/ 55198 w 98449"/>
                  <a:gd name="connsiteY12" fmla="*/ 58928 h 95824"/>
                  <a:gd name="connsiteX13" fmla="*/ 56981 w 98449"/>
                  <a:gd name="connsiteY13" fmla="*/ 57282 h 95824"/>
                  <a:gd name="connsiteX14" fmla="*/ 44088 w 98449"/>
                  <a:gd name="connsiteY14" fmla="*/ 69901 h 95824"/>
                  <a:gd name="connsiteX15" fmla="*/ 39150 w 98449"/>
                  <a:gd name="connsiteY15" fmla="*/ 76210 h 95824"/>
                  <a:gd name="connsiteX16" fmla="*/ 33389 w 98449"/>
                  <a:gd name="connsiteY16" fmla="*/ 85949 h 95824"/>
                  <a:gd name="connsiteX17" fmla="*/ 18027 w 98449"/>
                  <a:gd name="connsiteY17" fmla="*/ 95824 h 95824"/>
                  <a:gd name="connsiteX18" fmla="*/ 15147 w 98449"/>
                  <a:gd name="connsiteY18" fmla="*/ 95275 h 95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8449" h="95824">
                    <a:moveTo>
                      <a:pt x="15147" y="95275"/>
                    </a:moveTo>
                    <a:cubicBezTo>
                      <a:pt x="4723" y="93081"/>
                      <a:pt x="-1175" y="84303"/>
                      <a:pt x="196" y="73878"/>
                    </a:cubicBezTo>
                    <a:cubicBezTo>
                      <a:pt x="1019" y="67569"/>
                      <a:pt x="3900" y="61671"/>
                      <a:pt x="6917" y="56185"/>
                    </a:cubicBezTo>
                    <a:cubicBezTo>
                      <a:pt x="12129" y="46584"/>
                      <a:pt x="20222" y="38491"/>
                      <a:pt x="28314" y="31222"/>
                    </a:cubicBezTo>
                    <a:cubicBezTo>
                      <a:pt x="28314" y="31222"/>
                      <a:pt x="28314" y="31222"/>
                      <a:pt x="28314" y="31222"/>
                    </a:cubicBezTo>
                    <a:cubicBezTo>
                      <a:pt x="28314" y="31222"/>
                      <a:pt x="28314" y="31222"/>
                      <a:pt x="28451" y="31222"/>
                    </a:cubicBezTo>
                    <a:cubicBezTo>
                      <a:pt x="28726" y="30948"/>
                      <a:pt x="29137" y="30673"/>
                      <a:pt x="29412" y="30399"/>
                    </a:cubicBezTo>
                    <a:cubicBezTo>
                      <a:pt x="29274" y="30536"/>
                      <a:pt x="29137" y="30673"/>
                      <a:pt x="29000" y="30810"/>
                    </a:cubicBezTo>
                    <a:cubicBezTo>
                      <a:pt x="42030" y="19426"/>
                      <a:pt x="56158" y="9002"/>
                      <a:pt x="71794" y="1595"/>
                    </a:cubicBezTo>
                    <a:cubicBezTo>
                      <a:pt x="80435" y="-2519"/>
                      <a:pt x="91271" y="1733"/>
                      <a:pt x="95934" y="9688"/>
                    </a:cubicBezTo>
                    <a:cubicBezTo>
                      <a:pt x="101146" y="18740"/>
                      <a:pt x="97992" y="30810"/>
                      <a:pt x="88939" y="36023"/>
                    </a:cubicBezTo>
                    <a:cubicBezTo>
                      <a:pt x="82492" y="39726"/>
                      <a:pt x="75909" y="43429"/>
                      <a:pt x="69737" y="47544"/>
                    </a:cubicBezTo>
                    <a:cubicBezTo>
                      <a:pt x="64662" y="51110"/>
                      <a:pt x="59861" y="54951"/>
                      <a:pt x="55198" y="58928"/>
                    </a:cubicBezTo>
                    <a:cubicBezTo>
                      <a:pt x="55746" y="58380"/>
                      <a:pt x="56432" y="57831"/>
                      <a:pt x="56981" y="57282"/>
                    </a:cubicBezTo>
                    <a:cubicBezTo>
                      <a:pt x="52454" y="61260"/>
                      <a:pt x="48202" y="65375"/>
                      <a:pt x="44088" y="69901"/>
                    </a:cubicBezTo>
                    <a:cubicBezTo>
                      <a:pt x="42442" y="71958"/>
                      <a:pt x="40796" y="74016"/>
                      <a:pt x="39150" y="76210"/>
                    </a:cubicBezTo>
                    <a:cubicBezTo>
                      <a:pt x="37093" y="79365"/>
                      <a:pt x="35309" y="82657"/>
                      <a:pt x="33389" y="85949"/>
                    </a:cubicBezTo>
                    <a:cubicBezTo>
                      <a:pt x="30372" y="91435"/>
                      <a:pt x="24474" y="95824"/>
                      <a:pt x="18027" y="95824"/>
                    </a:cubicBezTo>
                    <a:cubicBezTo>
                      <a:pt x="17067" y="95550"/>
                      <a:pt x="16107" y="95550"/>
                      <a:pt x="15147" y="9527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9" name="任意多边形: 形状 298"/>
              <p:cNvSpPr/>
              <p:nvPr/>
            </p:nvSpPr>
            <p:spPr>
              <a:xfrm>
                <a:off x="2958958" y="4899334"/>
                <a:ext cx="93328" cy="58176"/>
              </a:xfrm>
              <a:custGeom>
                <a:avLst/>
                <a:gdLst>
                  <a:gd name="connsiteX0" fmla="*/ 10479 w 93328"/>
                  <a:gd name="connsiteY0" fmla="*/ 56667 h 58176"/>
                  <a:gd name="connsiteX1" fmla="*/ 55 w 93328"/>
                  <a:gd name="connsiteY1" fmla="*/ 38425 h 58176"/>
                  <a:gd name="connsiteX2" fmla="*/ 13634 w 93328"/>
                  <a:gd name="connsiteY2" fmla="*/ 21692 h 58176"/>
                  <a:gd name="connsiteX3" fmla="*/ 33796 w 93328"/>
                  <a:gd name="connsiteY3" fmla="*/ 11679 h 58176"/>
                  <a:gd name="connsiteX4" fmla="*/ 69184 w 93328"/>
                  <a:gd name="connsiteY4" fmla="*/ 569 h 58176"/>
                  <a:gd name="connsiteX5" fmla="*/ 83860 w 93328"/>
                  <a:gd name="connsiteY5" fmla="*/ 2489 h 58176"/>
                  <a:gd name="connsiteX6" fmla="*/ 92638 w 93328"/>
                  <a:gd name="connsiteY6" fmla="*/ 13873 h 58176"/>
                  <a:gd name="connsiteX7" fmla="*/ 90718 w 93328"/>
                  <a:gd name="connsiteY7" fmla="*/ 28687 h 58176"/>
                  <a:gd name="connsiteX8" fmla="*/ 78099 w 93328"/>
                  <a:gd name="connsiteY8" fmla="*/ 37740 h 58176"/>
                  <a:gd name="connsiteX9" fmla="*/ 78236 w 93328"/>
                  <a:gd name="connsiteY9" fmla="*/ 37740 h 58176"/>
                  <a:gd name="connsiteX10" fmla="*/ 78099 w 93328"/>
                  <a:gd name="connsiteY10" fmla="*/ 37740 h 58176"/>
                  <a:gd name="connsiteX11" fmla="*/ 76865 w 93328"/>
                  <a:gd name="connsiteY11" fmla="*/ 38014 h 58176"/>
                  <a:gd name="connsiteX12" fmla="*/ 76316 w 93328"/>
                  <a:gd name="connsiteY12" fmla="*/ 38151 h 58176"/>
                  <a:gd name="connsiteX13" fmla="*/ 75767 w 93328"/>
                  <a:gd name="connsiteY13" fmla="*/ 38288 h 58176"/>
                  <a:gd name="connsiteX14" fmla="*/ 76042 w 93328"/>
                  <a:gd name="connsiteY14" fmla="*/ 38288 h 58176"/>
                  <a:gd name="connsiteX15" fmla="*/ 75630 w 93328"/>
                  <a:gd name="connsiteY15" fmla="*/ 38425 h 58176"/>
                  <a:gd name="connsiteX16" fmla="*/ 51216 w 93328"/>
                  <a:gd name="connsiteY16" fmla="*/ 45146 h 58176"/>
                  <a:gd name="connsiteX17" fmla="*/ 32013 w 93328"/>
                  <a:gd name="connsiteY17" fmla="*/ 53238 h 58176"/>
                  <a:gd name="connsiteX18" fmla="*/ 16788 w 93328"/>
                  <a:gd name="connsiteY18" fmla="*/ 58176 h 58176"/>
                  <a:gd name="connsiteX19" fmla="*/ 10479 w 93328"/>
                  <a:gd name="connsiteY19" fmla="*/ 56667 h 58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3328" h="58176">
                    <a:moveTo>
                      <a:pt x="10479" y="56667"/>
                    </a:moveTo>
                    <a:cubicBezTo>
                      <a:pt x="3072" y="53513"/>
                      <a:pt x="-494" y="46243"/>
                      <a:pt x="55" y="38425"/>
                    </a:cubicBezTo>
                    <a:cubicBezTo>
                      <a:pt x="741" y="30607"/>
                      <a:pt x="7599" y="25669"/>
                      <a:pt x="13634" y="21692"/>
                    </a:cubicBezTo>
                    <a:cubicBezTo>
                      <a:pt x="19943" y="17577"/>
                      <a:pt x="26801" y="14422"/>
                      <a:pt x="33796" y="11679"/>
                    </a:cubicBezTo>
                    <a:cubicBezTo>
                      <a:pt x="45181" y="7015"/>
                      <a:pt x="56976" y="3038"/>
                      <a:pt x="69184" y="569"/>
                    </a:cubicBezTo>
                    <a:cubicBezTo>
                      <a:pt x="74259" y="-528"/>
                      <a:pt x="79334" y="-117"/>
                      <a:pt x="83860" y="2489"/>
                    </a:cubicBezTo>
                    <a:cubicBezTo>
                      <a:pt x="88112" y="4958"/>
                      <a:pt x="91404" y="9210"/>
                      <a:pt x="92638" y="13873"/>
                    </a:cubicBezTo>
                    <a:cubicBezTo>
                      <a:pt x="94010" y="18811"/>
                      <a:pt x="93324" y="24160"/>
                      <a:pt x="90718" y="28687"/>
                    </a:cubicBezTo>
                    <a:cubicBezTo>
                      <a:pt x="87837" y="33488"/>
                      <a:pt x="83311" y="36368"/>
                      <a:pt x="78099" y="37740"/>
                    </a:cubicBezTo>
                    <a:cubicBezTo>
                      <a:pt x="78099" y="37740"/>
                      <a:pt x="78236" y="37740"/>
                      <a:pt x="78236" y="37740"/>
                    </a:cubicBezTo>
                    <a:cubicBezTo>
                      <a:pt x="78236" y="37740"/>
                      <a:pt x="78099" y="37740"/>
                      <a:pt x="78099" y="37740"/>
                    </a:cubicBezTo>
                    <a:cubicBezTo>
                      <a:pt x="77688" y="37876"/>
                      <a:pt x="77276" y="37876"/>
                      <a:pt x="76865" y="38014"/>
                    </a:cubicBezTo>
                    <a:cubicBezTo>
                      <a:pt x="76728" y="38014"/>
                      <a:pt x="76590" y="38014"/>
                      <a:pt x="76316" y="38151"/>
                    </a:cubicBezTo>
                    <a:cubicBezTo>
                      <a:pt x="76179" y="38151"/>
                      <a:pt x="76042" y="38288"/>
                      <a:pt x="75767" y="38288"/>
                    </a:cubicBezTo>
                    <a:cubicBezTo>
                      <a:pt x="75905" y="38288"/>
                      <a:pt x="75905" y="38288"/>
                      <a:pt x="76042" y="38288"/>
                    </a:cubicBezTo>
                    <a:cubicBezTo>
                      <a:pt x="75905" y="38288"/>
                      <a:pt x="75767" y="38288"/>
                      <a:pt x="75630" y="38425"/>
                    </a:cubicBezTo>
                    <a:cubicBezTo>
                      <a:pt x="67401" y="40208"/>
                      <a:pt x="59308" y="42403"/>
                      <a:pt x="51216" y="45146"/>
                    </a:cubicBezTo>
                    <a:cubicBezTo>
                      <a:pt x="44632" y="47478"/>
                      <a:pt x="38323" y="50221"/>
                      <a:pt x="32013" y="53238"/>
                    </a:cubicBezTo>
                    <a:cubicBezTo>
                      <a:pt x="26938" y="55570"/>
                      <a:pt x="22001" y="58176"/>
                      <a:pt x="16788" y="58176"/>
                    </a:cubicBezTo>
                    <a:cubicBezTo>
                      <a:pt x="14868" y="58039"/>
                      <a:pt x="12674" y="57628"/>
                      <a:pt x="10479" y="5666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0" name="任意多边形: 形状 299"/>
              <p:cNvSpPr/>
              <p:nvPr/>
            </p:nvSpPr>
            <p:spPr>
              <a:xfrm>
                <a:off x="2403239" y="3971774"/>
                <a:ext cx="189139" cy="153586"/>
              </a:xfrm>
              <a:custGeom>
                <a:avLst/>
                <a:gdLst>
                  <a:gd name="connsiteX0" fmla="*/ 119468 w 189139"/>
                  <a:gd name="connsiteY0" fmla="*/ 153587 h 153586"/>
                  <a:gd name="connsiteX1" fmla="*/ 75440 w 189139"/>
                  <a:gd name="connsiteY1" fmla="*/ 144397 h 153586"/>
                  <a:gd name="connsiteX2" fmla="*/ 8780 w 189139"/>
                  <a:gd name="connsiteY2" fmla="*/ 88847 h 153586"/>
                  <a:gd name="connsiteX3" fmla="*/ 2 w 189139"/>
                  <a:gd name="connsiteY3" fmla="*/ 56615 h 153586"/>
                  <a:gd name="connsiteX4" fmla="*/ 20164 w 189139"/>
                  <a:gd name="connsiteY4" fmla="*/ 16976 h 153586"/>
                  <a:gd name="connsiteX5" fmla="*/ 59392 w 189139"/>
                  <a:gd name="connsiteY5" fmla="*/ 516 h 153586"/>
                  <a:gd name="connsiteX6" fmla="*/ 81886 w 189139"/>
                  <a:gd name="connsiteY6" fmla="*/ 791 h 153586"/>
                  <a:gd name="connsiteX7" fmla="*/ 149780 w 189139"/>
                  <a:gd name="connsiteY7" fmla="*/ 25754 h 153586"/>
                  <a:gd name="connsiteX8" fmla="*/ 168571 w 189139"/>
                  <a:gd name="connsiteY8" fmla="*/ 37275 h 153586"/>
                  <a:gd name="connsiteX9" fmla="*/ 188871 w 189139"/>
                  <a:gd name="connsiteY9" fmla="*/ 63473 h 153586"/>
                  <a:gd name="connsiteX10" fmla="*/ 174058 w 189139"/>
                  <a:gd name="connsiteY10" fmla="*/ 95431 h 153586"/>
                  <a:gd name="connsiteX11" fmla="*/ 175566 w 189139"/>
                  <a:gd name="connsiteY11" fmla="*/ 107090 h 153586"/>
                  <a:gd name="connsiteX12" fmla="*/ 169120 w 189139"/>
                  <a:gd name="connsiteY12" fmla="*/ 127801 h 153586"/>
                  <a:gd name="connsiteX13" fmla="*/ 168708 w 189139"/>
                  <a:gd name="connsiteY13" fmla="*/ 136030 h 153586"/>
                  <a:gd name="connsiteX14" fmla="*/ 149917 w 189139"/>
                  <a:gd name="connsiteY14" fmla="*/ 149609 h 153586"/>
                  <a:gd name="connsiteX15" fmla="*/ 150740 w 189139"/>
                  <a:gd name="connsiteY15" fmla="*/ 149609 h 153586"/>
                  <a:gd name="connsiteX16" fmla="*/ 152798 w 189139"/>
                  <a:gd name="connsiteY16" fmla="*/ 149472 h 153586"/>
                  <a:gd name="connsiteX17" fmla="*/ 154032 w 189139"/>
                  <a:gd name="connsiteY17" fmla="*/ 149198 h 153586"/>
                  <a:gd name="connsiteX18" fmla="*/ 152935 w 189139"/>
                  <a:gd name="connsiteY18" fmla="*/ 149472 h 153586"/>
                  <a:gd name="connsiteX19" fmla="*/ 153209 w 189139"/>
                  <a:gd name="connsiteY19" fmla="*/ 149472 h 153586"/>
                  <a:gd name="connsiteX20" fmla="*/ 151563 w 189139"/>
                  <a:gd name="connsiteY20" fmla="*/ 149746 h 153586"/>
                  <a:gd name="connsiteX21" fmla="*/ 152249 w 189139"/>
                  <a:gd name="connsiteY21" fmla="*/ 149609 h 153586"/>
                  <a:gd name="connsiteX22" fmla="*/ 120840 w 189139"/>
                  <a:gd name="connsiteY22" fmla="*/ 153587 h 153586"/>
                  <a:gd name="connsiteX23" fmla="*/ 119468 w 189139"/>
                  <a:gd name="connsiteY23" fmla="*/ 153587 h 153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89139" h="153586">
                    <a:moveTo>
                      <a:pt x="119468" y="153587"/>
                    </a:moveTo>
                    <a:cubicBezTo>
                      <a:pt x="104243" y="153313"/>
                      <a:pt x="89704" y="149746"/>
                      <a:pt x="75440" y="144397"/>
                    </a:cubicBezTo>
                    <a:cubicBezTo>
                      <a:pt x="47596" y="133973"/>
                      <a:pt x="22633" y="115594"/>
                      <a:pt x="8780" y="88847"/>
                    </a:cubicBezTo>
                    <a:cubicBezTo>
                      <a:pt x="3431" y="78560"/>
                      <a:pt x="139" y="68273"/>
                      <a:pt x="2" y="56615"/>
                    </a:cubicBezTo>
                    <a:cubicBezTo>
                      <a:pt x="-136" y="41527"/>
                      <a:pt x="8780" y="26440"/>
                      <a:pt x="20164" y="16976"/>
                    </a:cubicBezTo>
                    <a:cubicBezTo>
                      <a:pt x="31548" y="7511"/>
                      <a:pt x="44716" y="2299"/>
                      <a:pt x="59392" y="516"/>
                    </a:cubicBezTo>
                    <a:cubicBezTo>
                      <a:pt x="66799" y="-444"/>
                      <a:pt x="74479" y="105"/>
                      <a:pt x="81886" y="791"/>
                    </a:cubicBezTo>
                    <a:cubicBezTo>
                      <a:pt x="106026" y="3122"/>
                      <a:pt x="129206" y="13409"/>
                      <a:pt x="149780" y="25754"/>
                    </a:cubicBezTo>
                    <a:cubicBezTo>
                      <a:pt x="156090" y="29457"/>
                      <a:pt x="162125" y="33846"/>
                      <a:pt x="168571" y="37275"/>
                    </a:cubicBezTo>
                    <a:cubicBezTo>
                      <a:pt x="178858" y="42624"/>
                      <a:pt x="187225" y="51403"/>
                      <a:pt x="188871" y="63473"/>
                    </a:cubicBezTo>
                    <a:cubicBezTo>
                      <a:pt x="190517" y="75954"/>
                      <a:pt x="184482" y="88847"/>
                      <a:pt x="174058" y="95431"/>
                    </a:cubicBezTo>
                    <a:cubicBezTo>
                      <a:pt x="175018" y="99272"/>
                      <a:pt x="175566" y="103112"/>
                      <a:pt x="175566" y="107090"/>
                    </a:cubicBezTo>
                    <a:cubicBezTo>
                      <a:pt x="175704" y="114222"/>
                      <a:pt x="173372" y="121766"/>
                      <a:pt x="169120" y="127801"/>
                    </a:cubicBezTo>
                    <a:cubicBezTo>
                      <a:pt x="169669" y="130407"/>
                      <a:pt x="169531" y="133150"/>
                      <a:pt x="168708" y="136030"/>
                    </a:cubicBezTo>
                    <a:cubicBezTo>
                      <a:pt x="166377" y="144534"/>
                      <a:pt x="158421" y="149884"/>
                      <a:pt x="149917" y="149609"/>
                    </a:cubicBezTo>
                    <a:cubicBezTo>
                      <a:pt x="150192" y="149609"/>
                      <a:pt x="150466" y="149609"/>
                      <a:pt x="150740" y="149609"/>
                    </a:cubicBezTo>
                    <a:cubicBezTo>
                      <a:pt x="151426" y="149609"/>
                      <a:pt x="152112" y="149472"/>
                      <a:pt x="152798" y="149472"/>
                    </a:cubicBezTo>
                    <a:cubicBezTo>
                      <a:pt x="153209" y="149335"/>
                      <a:pt x="153621" y="149335"/>
                      <a:pt x="154032" y="149198"/>
                    </a:cubicBezTo>
                    <a:cubicBezTo>
                      <a:pt x="153621" y="149335"/>
                      <a:pt x="153346" y="149335"/>
                      <a:pt x="152935" y="149472"/>
                    </a:cubicBezTo>
                    <a:cubicBezTo>
                      <a:pt x="153072" y="149472"/>
                      <a:pt x="153072" y="149472"/>
                      <a:pt x="153209" y="149472"/>
                    </a:cubicBezTo>
                    <a:cubicBezTo>
                      <a:pt x="152661" y="149609"/>
                      <a:pt x="152112" y="149746"/>
                      <a:pt x="151563" y="149746"/>
                    </a:cubicBezTo>
                    <a:cubicBezTo>
                      <a:pt x="151838" y="149746"/>
                      <a:pt x="152112" y="149609"/>
                      <a:pt x="152249" y="149609"/>
                    </a:cubicBezTo>
                    <a:cubicBezTo>
                      <a:pt x="141962" y="151667"/>
                      <a:pt x="131401" y="153587"/>
                      <a:pt x="120840" y="153587"/>
                    </a:cubicBezTo>
                    <a:cubicBezTo>
                      <a:pt x="120565" y="153587"/>
                      <a:pt x="120017" y="153587"/>
                      <a:pt x="119468" y="153587"/>
                    </a:cubicBezTo>
                    <a:close/>
                  </a:path>
                </a:pathLst>
              </a:custGeom>
              <a:solidFill>
                <a:srgbClr val="D891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1" name="任意多边形: 形状 300"/>
              <p:cNvSpPr/>
              <p:nvPr/>
            </p:nvSpPr>
            <p:spPr>
              <a:xfrm>
                <a:off x="3271678" y="3654732"/>
                <a:ext cx="131800" cy="173266"/>
              </a:xfrm>
              <a:custGeom>
                <a:avLst/>
                <a:gdLst>
                  <a:gd name="connsiteX0" fmla="*/ 74675 w 131800"/>
                  <a:gd name="connsiteY0" fmla="*/ 164625 h 173266"/>
                  <a:gd name="connsiteX1" fmla="*/ 65074 w 131800"/>
                  <a:gd name="connsiteY1" fmla="*/ 144737 h 173266"/>
                  <a:gd name="connsiteX2" fmla="*/ 50123 w 131800"/>
                  <a:gd name="connsiteY2" fmla="*/ 148715 h 173266"/>
                  <a:gd name="connsiteX3" fmla="*/ 25160 w 131800"/>
                  <a:gd name="connsiteY3" fmla="*/ 135821 h 173266"/>
                  <a:gd name="connsiteX4" fmla="*/ 23240 w 131800"/>
                  <a:gd name="connsiteY4" fmla="*/ 136096 h 173266"/>
                  <a:gd name="connsiteX5" fmla="*/ 10896 w 131800"/>
                  <a:gd name="connsiteY5" fmla="*/ 133764 h 173266"/>
                  <a:gd name="connsiteX6" fmla="*/ 334 w 131800"/>
                  <a:gd name="connsiteY6" fmla="*/ 116071 h 173266"/>
                  <a:gd name="connsiteX7" fmla="*/ 1432 w 131800"/>
                  <a:gd name="connsiteY7" fmla="*/ 98788 h 173266"/>
                  <a:gd name="connsiteX8" fmla="*/ 5684 w 131800"/>
                  <a:gd name="connsiteY8" fmla="*/ 79586 h 173266"/>
                  <a:gd name="connsiteX9" fmla="*/ 42031 w 131800"/>
                  <a:gd name="connsiteY9" fmla="*/ 13201 h 173266"/>
                  <a:gd name="connsiteX10" fmla="*/ 71383 w 131800"/>
                  <a:gd name="connsiteY10" fmla="*/ 33 h 173266"/>
                  <a:gd name="connsiteX11" fmla="*/ 107045 w 131800"/>
                  <a:gd name="connsiteY11" fmla="*/ 15532 h 173266"/>
                  <a:gd name="connsiteX12" fmla="*/ 126933 w 131800"/>
                  <a:gd name="connsiteY12" fmla="*/ 52428 h 173266"/>
                  <a:gd name="connsiteX13" fmla="*/ 129539 w 131800"/>
                  <a:gd name="connsiteY13" fmla="*/ 121557 h 173266"/>
                  <a:gd name="connsiteX14" fmla="*/ 126796 w 131800"/>
                  <a:gd name="connsiteY14" fmla="*/ 139114 h 173266"/>
                  <a:gd name="connsiteX15" fmla="*/ 113628 w 131800"/>
                  <a:gd name="connsiteY15" fmla="*/ 167231 h 173266"/>
                  <a:gd name="connsiteX16" fmla="*/ 95523 w 131800"/>
                  <a:gd name="connsiteY16" fmla="*/ 173266 h 173266"/>
                  <a:gd name="connsiteX17" fmla="*/ 74675 w 131800"/>
                  <a:gd name="connsiteY17" fmla="*/ 164625 h 17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1800" h="173266">
                    <a:moveTo>
                      <a:pt x="74675" y="164625"/>
                    </a:moveTo>
                    <a:cubicBezTo>
                      <a:pt x="68914" y="159139"/>
                      <a:pt x="66171" y="152144"/>
                      <a:pt x="65074" y="144737"/>
                    </a:cubicBezTo>
                    <a:cubicBezTo>
                      <a:pt x="60548" y="147206"/>
                      <a:pt x="55473" y="148715"/>
                      <a:pt x="50123" y="148715"/>
                    </a:cubicBezTo>
                    <a:cubicBezTo>
                      <a:pt x="39699" y="148715"/>
                      <a:pt x="30921" y="143640"/>
                      <a:pt x="25160" y="135821"/>
                    </a:cubicBezTo>
                    <a:cubicBezTo>
                      <a:pt x="24474" y="135959"/>
                      <a:pt x="23926" y="135959"/>
                      <a:pt x="23240" y="136096"/>
                    </a:cubicBezTo>
                    <a:cubicBezTo>
                      <a:pt x="18851" y="136370"/>
                      <a:pt x="15010" y="135959"/>
                      <a:pt x="10896" y="133764"/>
                    </a:cubicBezTo>
                    <a:cubicBezTo>
                      <a:pt x="4449" y="130198"/>
                      <a:pt x="1294" y="123066"/>
                      <a:pt x="334" y="116071"/>
                    </a:cubicBezTo>
                    <a:cubicBezTo>
                      <a:pt x="-489" y="110310"/>
                      <a:pt x="334" y="104412"/>
                      <a:pt x="1432" y="98788"/>
                    </a:cubicBezTo>
                    <a:cubicBezTo>
                      <a:pt x="2529" y="92342"/>
                      <a:pt x="4038" y="85895"/>
                      <a:pt x="5684" y="79586"/>
                    </a:cubicBezTo>
                    <a:cubicBezTo>
                      <a:pt x="12130" y="55172"/>
                      <a:pt x="22966" y="30483"/>
                      <a:pt x="42031" y="13201"/>
                    </a:cubicBezTo>
                    <a:cubicBezTo>
                      <a:pt x="50123" y="5931"/>
                      <a:pt x="60273" y="582"/>
                      <a:pt x="71383" y="33"/>
                    </a:cubicBezTo>
                    <a:cubicBezTo>
                      <a:pt x="85511" y="-515"/>
                      <a:pt x="97169" y="5794"/>
                      <a:pt x="107045" y="15532"/>
                    </a:cubicBezTo>
                    <a:cubicBezTo>
                      <a:pt x="117057" y="25408"/>
                      <a:pt x="122955" y="39261"/>
                      <a:pt x="126933" y="52428"/>
                    </a:cubicBezTo>
                    <a:cubicBezTo>
                      <a:pt x="133654" y="74785"/>
                      <a:pt x="132282" y="98788"/>
                      <a:pt x="129539" y="121557"/>
                    </a:cubicBezTo>
                    <a:cubicBezTo>
                      <a:pt x="128853" y="127455"/>
                      <a:pt x="127893" y="133216"/>
                      <a:pt x="126796" y="139114"/>
                    </a:cubicBezTo>
                    <a:cubicBezTo>
                      <a:pt x="124876" y="149812"/>
                      <a:pt x="123230" y="160373"/>
                      <a:pt x="113628" y="167231"/>
                    </a:cubicBezTo>
                    <a:cubicBezTo>
                      <a:pt x="108142" y="171209"/>
                      <a:pt x="101833" y="173266"/>
                      <a:pt x="95523" y="173266"/>
                    </a:cubicBezTo>
                    <a:cubicBezTo>
                      <a:pt x="87980" y="173129"/>
                      <a:pt x="80573" y="170249"/>
                      <a:pt x="74675" y="164625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2" name="任意多边形: 形状 301"/>
              <p:cNvSpPr/>
              <p:nvPr/>
            </p:nvSpPr>
            <p:spPr>
              <a:xfrm>
                <a:off x="2468238" y="4025337"/>
                <a:ext cx="81482" cy="61131"/>
              </a:xfrm>
              <a:custGeom>
                <a:avLst/>
                <a:gdLst>
                  <a:gd name="connsiteX0" fmla="*/ 29094 w 81482"/>
                  <a:gd name="connsiteY0" fmla="*/ 26232 h 61131"/>
                  <a:gd name="connsiteX1" fmla="*/ 29232 w 81482"/>
                  <a:gd name="connsiteY1" fmla="*/ 24449 h 61131"/>
                  <a:gd name="connsiteX2" fmla="*/ 29369 w 81482"/>
                  <a:gd name="connsiteY2" fmla="*/ 23626 h 61131"/>
                  <a:gd name="connsiteX3" fmla="*/ 29369 w 81482"/>
                  <a:gd name="connsiteY3" fmla="*/ 23626 h 61131"/>
                  <a:gd name="connsiteX4" fmla="*/ 28271 w 81482"/>
                  <a:gd name="connsiteY4" fmla="*/ 23626 h 61131"/>
                  <a:gd name="connsiteX5" fmla="*/ 27860 w 81482"/>
                  <a:gd name="connsiteY5" fmla="*/ 23626 h 61131"/>
                  <a:gd name="connsiteX6" fmla="*/ 28546 w 81482"/>
                  <a:gd name="connsiteY6" fmla="*/ 25546 h 61131"/>
                  <a:gd name="connsiteX7" fmla="*/ 28134 w 81482"/>
                  <a:gd name="connsiteY7" fmla="*/ 24312 h 61131"/>
                  <a:gd name="connsiteX8" fmla="*/ 28546 w 81482"/>
                  <a:gd name="connsiteY8" fmla="*/ 25272 h 61131"/>
                  <a:gd name="connsiteX9" fmla="*/ 29094 w 81482"/>
                  <a:gd name="connsiteY9" fmla="*/ 26232 h 61131"/>
                  <a:gd name="connsiteX10" fmla="*/ 59818 w 81482"/>
                  <a:gd name="connsiteY10" fmla="*/ 61070 h 61131"/>
                  <a:gd name="connsiteX11" fmla="*/ 44594 w 81482"/>
                  <a:gd name="connsiteY11" fmla="*/ 57641 h 61131"/>
                  <a:gd name="connsiteX12" fmla="*/ 32798 w 81482"/>
                  <a:gd name="connsiteY12" fmla="*/ 52841 h 61131"/>
                  <a:gd name="connsiteX13" fmla="*/ 28957 w 81482"/>
                  <a:gd name="connsiteY13" fmla="*/ 50783 h 61131"/>
                  <a:gd name="connsiteX14" fmla="*/ 21551 w 81482"/>
                  <a:gd name="connsiteY14" fmla="*/ 47080 h 61131"/>
                  <a:gd name="connsiteX15" fmla="*/ 4817 w 81482"/>
                  <a:gd name="connsiteY15" fmla="*/ 32130 h 61131"/>
                  <a:gd name="connsiteX16" fmla="*/ 565 w 81482"/>
                  <a:gd name="connsiteY16" fmla="*/ 22666 h 61131"/>
                  <a:gd name="connsiteX17" fmla="*/ 702 w 81482"/>
                  <a:gd name="connsiteY17" fmla="*/ 12653 h 61131"/>
                  <a:gd name="connsiteX18" fmla="*/ 4680 w 81482"/>
                  <a:gd name="connsiteY18" fmla="*/ 5932 h 61131"/>
                  <a:gd name="connsiteX19" fmla="*/ 7697 w 81482"/>
                  <a:gd name="connsiteY19" fmla="*/ 3463 h 61131"/>
                  <a:gd name="connsiteX20" fmla="*/ 11812 w 81482"/>
                  <a:gd name="connsiteY20" fmla="*/ 1406 h 61131"/>
                  <a:gd name="connsiteX21" fmla="*/ 32523 w 81482"/>
                  <a:gd name="connsiteY21" fmla="*/ 2640 h 61131"/>
                  <a:gd name="connsiteX22" fmla="*/ 37873 w 81482"/>
                  <a:gd name="connsiteY22" fmla="*/ 4835 h 61131"/>
                  <a:gd name="connsiteX23" fmla="*/ 39930 w 81482"/>
                  <a:gd name="connsiteY23" fmla="*/ 5383 h 61131"/>
                  <a:gd name="connsiteX24" fmla="*/ 49668 w 81482"/>
                  <a:gd name="connsiteY24" fmla="*/ 9498 h 61131"/>
                  <a:gd name="connsiteX25" fmla="*/ 72848 w 81482"/>
                  <a:gd name="connsiteY25" fmla="*/ 25272 h 61131"/>
                  <a:gd name="connsiteX26" fmla="*/ 75317 w 81482"/>
                  <a:gd name="connsiteY26" fmla="*/ 29661 h 61131"/>
                  <a:gd name="connsiteX27" fmla="*/ 80941 w 81482"/>
                  <a:gd name="connsiteY27" fmla="*/ 40771 h 61131"/>
                  <a:gd name="connsiteX28" fmla="*/ 76003 w 81482"/>
                  <a:gd name="connsiteY28" fmla="*/ 56818 h 61131"/>
                  <a:gd name="connsiteX29" fmla="*/ 68597 w 81482"/>
                  <a:gd name="connsiteY29" fmla="*/ 60385 h 61131"/>
                  <a:gd name="connsiteX30" fmla="*/ 62973 w 81482"/>
                  <a:gd name="connsiteY30" fmla="*/ 61070 h 61131"/>
                  <a:gd name="connsiteX31" fmla="*/ 59818 w 81482"/>
                  <a:gd name="connsiteY31" fmla="*/ 61070 h 61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81482" h="61131">
                    <a:moveTo>
                      <a:pt x="29094" y="26232"/>
                    </a:moveTo>
                    <a:cubicBezTo>
                      <a:pt x="29094" y="25683"/>
                      <a:pt x="29094" y="24997"/>
                      <a:pt x="29232" y="24449"/>
                    </a:cubicBezTo>
                    <a:cubicBezTo>
                      <a:pt x="29232" y="24174"/>
                      <a:pt x="29369" y="23900"/>
                      <a:pt x="29369" y="23626"/>
                    </a:cubicBezTo>
                    <a:lnTo>
                      <a:pt x="29369" y="23626"/>
                    </a:lnTo>
                    <a:cubicBezTo>
                      <a:pt x="28957" y="23626"/>
                      <a:pt x="28683" y="23626"/>
                      <a:pt x="28271" y="23626"/>
                    </a:cubicBezTo>
                    <a:cubicBezTo>
                      <a:pt x="28134" y="23626"/>
                      <a:pt x="27997" y="23626"/>
                      <a:pt x="27860" y="23626"/>
                    </a:cubicBezTo>
                    <a:cubicBezTo>
                      <a:pt x="27997" y="24312"/>
                      <a:pt x="28271" y="24860"/>
                      <a:pt x="28546" y="25546"/>
                    </a:cubicBezTo>
                    <a:cubicBezTo>
                      <a:pt x="28409" y="25134"/>
                      <a:pt x="28271" y="24723"/>
                      <a:pt x="28134" y="24312"/>
                    </a:cubicBezTo>
                    <a:cubicBezTo>
                      <a:pt x="28271" y="24586"/>
                      <a:pt x="28409" y="24997"/>
                      <a:pt x="28546" y="25272"/>
                    </a:cubicBezTo>
                    <a:cubicBezTo>
                      <a:pt x="28683" y="25546"/>
                      <a:pt x="28957" y="25820"/>
                      <a:pt x="29094" y="26232"/>
                    </a:cubicBezTo>
                    <a:close/>
                    <a:moveTo>
                      <a:pt x="59818" y="61070"/>
                    </a:moveTo>
                    <a:cubicBezTo>
                      <a:pt x="54606" y="60659"/>
                      <a:pt x="49531" y="59150"/>
                      <a:pt x="44594" y="57641"/>
                    </a:cubicBezTo>
                    <a:cubicBezTo>
                      <a:pt x="40616" y="56270"/>
                      <a:pt x="36638" y="54761"/>
                      <a:pt x="32798" y="52841"/>
                    </a:cubicBezTo>
                    <a:cubicBezTo>
                      <a:pt x="31426" y="52155"/>
                      <a:pt x="30192" y="51469"/>
                      <a:pt x="28957" y="50783"/>
                    </a:cubicBezTo>
                    <a:cubicBezTo>
                      <a:pt x="26488" y="49686"/>
                      <a:pt x="24020" y="48452"/>
                      <a:pt x="21551" y="47080"/>
                    </a:cubicBezTo>
                    <a:cubicBezTo>
                      <a:pt x="15104" y="43514"/>
                      <a:pt x="8795" y="38439"/>
                      <a:pt x="4817" y="32130"/>
                    </a:cubicBezTo>
                    <a:cubicBezTo>
                      <a:pt x="2897" y="29112"/>
                      <a:pt x="1525" y="26095"/>
                      <a:pt x="565" y="22666"/>
                    </a:cubicBezTo>
                    <a:cubicBezTo>
                      <a:pt x="-395" y="19374"/>
                      <a:pt x="17" y="15945"/>
                      <a:pt x="702" y="12653"/>
                    </a:cubicBezTo>
                    <a:cubicBezTo>
                      <a:pt x="1251" y="10321"/>
                      <a:pt x="2897" y="7578"/>
                      <a:pt x="4680" y="5932"/>
                    </a:cubicBezTo>
                    <a:cubicBezTo>
                      <a:pt x="5640" y="5109"/>
                      <a:pt x="6600" y="4149"/>
                      <a:pt x="7697" y="3463"/>
                    </a:cubicBezTo>
                    <a:cubicBezTo>
                      <a:pt x="9069" y="2640"/>
                      <a:pt x="10304" y="2092"/>
                      <a:pt x="11812" y="1406"/>
                    </a:cubicBezTo>
                    <a:cubicBezTo>
                      <a:pt x="18259" y="-1200"/>
                      <a:pt x="26214" y="171"/>
                      <a:pt x="32523" y="2640"/>
                    </a:cubicBezTo>
                    <a:cubicBezTo>
                      <a:pt x="34307" y="3326"/>
                      <a:pt x="36090" y="4012"/>
                      <a:pt x="37873" y="4835"/>
                    </a:cubicBezTo>
                    <a:cubicBezTo>
                      <a:pt x="38558" y="4972"/>
                      <a:pt x="39244" y="5109"/>
                      <a:pt x="39930" y="5383"/>
                    </a:cubicBezTo>
                    <a:cubicBezTo>
                      <a:pt x="43359" y="6206"/>
                      <a:pt x="46514" y="7852"/>
                      <a:pt x="49668" y="9498"/>
                    </a:cubicBezTo>
                    <a:cubicBezTo>
                      <a:pt x="59407" y="9773"/>
                      <a:pt x="67636" y="17179"/>
                      <a:pt x="72848" y="25272"/>
                    </a:cubicBezTo>
                    <a:cubicBezTo>
                      <a:pt x="73809" y="26643"/>
                      <a:pt x="74632" y="28152"/>
                      <a:pt x="75317" y="29661"/>
                    </a:cubicBezTo>
                    <a:cubicBezTo>
                      <a:pt x="77786" y="32953"/>
                      <a:pt x="79844" y="36656"/>
                      <a:pt x="80941" y="40771"/>
                    </a:cubicBezTo>
                    <a:cubicBezTo>
                      <a:pt x="82450" y="46257"/>
                      <a:pt x="80804" y="53389"/>
                      <a:pt x="76003" y="56818"/>
                    </a:cubicBezTo>
                    <a:cubicBezTo>
                      <a:pt x="73671" y="58464"/>
                      <a:pt x="71340" y="59562"/>
                      <a:pt x="68597" y="60385"/>
                    </a:cubicBezTo>
                    <a:cubicBezTo>
                      <a:pt x="66813" y="60933"/>
                      <a:pt x="64893" y="61070"/>
                      <a:pt x="62973" y="61070"/>
                    </a:cubicBezTo>
                    <a:cubicBezTo>
                      <a:pt x="61876" y="61208"/>
                      <a:pt x="60778" y="61070"/>
                      <a:pt x="59818" y="61070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3" name="任意多边形: 形状 302"/>
              <p:cNvSpPr/>
              <p:nvPr/>
            </p:nvSpPr>
            <p:spPr>
              <a:xfrm>
                <a:off x="3316118" y="3702582"/>
                <a:ext cx="53069" cy="74391"/>
              </a:xfrm>
              <a:custGeom>
                <a:avLst/>
                <a:gdLst>
                  <a:gd name="connsiteX0" fmla="*/ 10072 w 53069"/>
                  <a:gd name="connsiteY0" fmla="*/ 72746 h 74391"/>
                  <a:gd name="connsiteX1" fmla="*/ 4175 w 53069"/>
                  <a:gd name="connsiteY1" fmla="*/ 67123 h 74391"/>
                  <a:gd name="connsiteX2" fmla="*/ 2391 w 53069"/>
                  <a:gd name="connsiteY2" fmla="*/ 64516 h 74391"/>
                  <a:gd name="connsiteX3" fmla="*/ 746 w 53069"/>
                  <a:gd name="connsiteY3" fmla="*/ 47509 h 74391"/>
                  <a:gd name="connsiteX4" fmla="*/ 7055 w 53069"/>
                  <a:gd name="connsiteY4" fmla="*/ 27072 h 74391"/>
                  <a:gd name="connsiteX5" fmla="*/ 16519 w 53069"/>
                  <a:gd name="connsiteY5" fmla="*/ 11298 h 74391"/>
                  <a:gd name="connsiteX6" fmla="*/ 23926 w 53069"/>
                  <a:gd name="connsiteY6" fmla="*/ 5538 h 74391"/>
                  <a:gd name="connsiteX7" fmla="*/ 33801 w 53069"/>
                  <a:gd name="connsiteY7" fmla="*/ 326 h 74391"/>
                  <a:gd name="connsiteX8" fmla="*/ 43128 w 53069"/>
                  <a:gd name="connsiteY8" fmla="*/ 1423 h 74391"/>
                  <a:gd name="connsiteX9" fmla="*/ 49300 w 53069"/>
                  <a:gd name="connsiteY9" fmla="*/ 6635 h 74391"/>
                  <a:gd name="connsiteX10" fmla="*/ 52455 w 53069"/>
                  <a:gd name="connsiteY10" fmla="*/ 26386 h 74391"/>
                  <a:gd name="connsiteX11" fmla="*/ 44774 w 53069"/>
                  <a:gd name="connsiteY11" fmla="*/ 48332 h 74391"/>
                  <a:gd name="connsiteX12" fmla="*/ 34487 w 53069"/>
                  <a:gd name="connsiteY12" fmla="*/ 64516 h 74391"/>
                  <a:gd name="connsiteX13" fmla="*/ 25571 w 53069"/>
                  <a:gd name="connsiteY13" fmla="*/ 71374 h 74391"/>
                  <a:gd name="connsiteX14" fmla="*/ 19948 w 53069"/>
                  <a:gd name="connsiteY14" fmla="*/ 73981 h 74391"/>
                  <a:gd name="connsiteX15" fmla="*/ 15970 w 53069"/>
                  <a:gd name="connsiteY15" fmla="*/ 74392 h 74391"/>
                  <a:gd name="connsiteX16" fmla="*/ 10072 w 53069"/>
                  <a:gd name="connsiteY16" fmla="*/ 72746 h 74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3069" h="74391">
                    <a:moveTo>
                      <a:pt x="10072" y="72746"/>
                    </a:moveTo>
                    <a:cubicBezTo>
                      <a:pt x="7604" y="71786"/>
                      <a:pt x="5546" y="69317"/>
                      <a:pt x="4175" y="67123"/>
                    </a:cubicBezTo>
                    <a:cubicBezTo>
                      <a:pt x="3489" y="66300"/>
                      <a:pt x="2940" y="65477"/>
                      <a:pt x="2391" y="64516"/>
                    </a:cubicBezTo>
                    <a:cubicBezTo>
                      <a:pt x="-352" y="59442"/>
                      <a:pt x="-489" y="52995"/>
                      <a:pt x="746" y="47509"/>
                    </a:cubicBezTo>
                    <a:cubicBezTo>
                      <a:pt x="2117" y="40513"/>
                      <a:pt x="4037" y="33655"/>
                      <a:pt x="7055" y="27072"/>
                    </a:cubicBezTo>
                    <a:cubicBezTo>
                      <a:pt x="9661" y="21448"/>
                      <a:pt x="12404" y="15962"/>
                      <a:pt x="16519" y="11298"/>
                    </a:cubicBezTo>
                    <a:cubicBezTo>
                      <a:pt x="18576" y="8967"/>
                      <a:pt x="21182" y="6910"/>
                      <a:pt x="23926" y="5538"/>
                    </a:cubicBezTo>
                    <a:cubicBezTo>
                      <a:pt x="26669" y="2932"/>
                      <a:pt x="29960" y="1011"/>
                      <a:pt x="33801" y="326"/>
                    </a:cubicBezTo>
                    <a:cubicBezTo>
                      <a:pt x="36956" y="-360"/>
                      <a:pt x="40110" y="52"/>
                      <a:pt x="43128" y="1423"/>
                    </a:cubicBezTo>
                    <a:cubicBezTo>
                      <a:pt x="45734" y="2520"/>
                      <a:pt x="47654" y="4440"/>
                      <a:pt x="49300" y="6635"/>
                    </a:cubicBezTo>
                    <a:cubicBezTo>
                      <a:pt x="53552" y="12259"/>
                      <a:pt x="53552" y="19803"/>
                      <a:pt x="52455" y="26386"/>
                    </a:cubicBezTo>
                    <a:cubicBezTo>
                      <a:pt x="51083" y="34067"/>
                      <a:pt x="48066" y="41474"/>
                      <a:pt x="44774" y="48332"/>
                    </a:cubicBezTo>
                    <a:cubicBezTo>
                      <a:pt x="42168" y="54093"/>
                      <a:pt x="38876" y="59853"/>
                      <a:pt x="34487" y="64516"/>
                    </a:cubicBezTo>
                    <a:cubicBezTo>
                      <a:pt x="31881" y="67260"/>
                      <a:pt x="28863" y="69729"/>
                      <a:pt x="25571" y="71374"/>
                    </a:cubicBezTo>
                    <a:cubicBezTo>
                      <a:pt x="23788" y="72472"/>
                      <a:pt x="22005" y="73295"/>
                      <a:pt x="19948" y="73981"/>
                    </a:cubicBezTo>
                    <a:cubicBezTo>
                      <a:pt x="18713" y="74392"/>
                      <a:pt x="17205" y="74392"/>
                      <a:pt x="15970" y="74392"/>
                    </a:cubicBezTo>
                    <a:cubicBezTo>
                      <a:pt x="13913" y="74255"/>
                      <a:pt x="11993" y="73432"/>
                      <a:pt x="10072" y="72746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4" name="任意多边形: 形状 303"/>
              <p:cNvSpPr/>
              <p:nvPr/>
            </p:nvSpPr>
            <p:spPr>
              <a:xfrm>
                <a:off x="3164534" y="3881931"/>
                <a:ext cx="410615" cy="513801"/>
              </a:xfrm>
              <a:custGeom>
                <a:avLst/>
                <a:gdLst>
                  <a:gd name="connsiteX0" fmla="*/ 158091 w 410615"/>
                  <a:gd name="connsiteY0" fmla="*/ 513086 h 513801"/>
                  <a:gd name="connsiteX1" fmla="*/ 104050 w 410615"/>
                  <a:gd name="connsiteY1" fmla="*/ 493198 h 513801"/>
                  <a:gd name="connsiteX2" fmla="*/ 61942 w 410615"/>
                  <a:gd name="connsiteY2" fmla="*/ 460965 h 513801"/>
                  <a:gd name="connsiteX3" fmla="*/ 32041 w 410615"/>
                  <a:gd name="connsiteY3" fmla="*/ 425989 h 513801"/>
                  <a:gd name="connsiteX4" fmla="*/ 10233 w 410615"/>
                  <a:gd name="connsiteY4" fmla="*/ 384567 h 513801"/>
                  <a:gd name="connsiteX5" fmla="*/ 768 w 410615"/>
                  <a:gd name="connsiteY5" fmla="*/ 313107 h 513801"/>
                  <a:gd name="connsiteX6" fmla="*/ 18873 w 410615"/>
                  <a:gd name="connsiteY6" fmla="*/ 268255 h 513801"/>
                  <a:gd name="connsiteX7" fmla="*/ 54398 w 410615"/>
                  <a:gd name="connsiteY7" fmla="*/ 249190 h 513801"/>
                  <a:gd name="connsiteX8" fmla="*/ 55358 w 410615"/>
                  <a:gd name="connsiteY8" fmla="*/ 248916 h 513801"/>
                  <a:gd name="connsiteX9" fmla="*/ 57004 w 410615"/>
                  <a:gd name="connsiteY9" fmla="*/ 248505 h 513801"/>
                  <a:gd name="connsiteX10" fmla="*/ 101855 w 410615"/>
                  <a:gd name="connsiteY10" fmla="*/ 222581 h 513801"/>
                  <a:gd name="connsiteX11" fmla="*/ 151096 w 410615"/>
                  <a:gd name="connsiteY11" fmla="*/ 190897 h 513801"/>
                  <a:gd name="connsiteX12" fmla="*/ 151096 w 410615"/>
                  <a:gd name="connsiteY12" fmla="*/ 190897 h 513801"/>
                  <a:gd name="connsiteX13" fmla="*/ 151370 w 410615"/>
                  <a:gd name="connsiteY13" fmla="*/ 190760 h 513801"/>
                  <a:gd name="connsiteX14" fmla="*/ 152056 w 410615"/>
                  <a:gd name="connsiteY14" fmla="*/ 190348 h 513801"/>
                  <a:gd name="connsiteX15" fmla="*/ 151782 w 410615"/>
                  <a:gd name="connsiteY15" fmla="*/ 190486 h 513801"/>
                  <a:gd name="connsiteX16" fmla="*/ 202394 w 410615"/>
                  <a:gd name="connsiteY16" fmla="*/ 153178 h 513801"/>
                  <a:gd name="connsiteX17" fmla="*/ 246285 w 410615"/>
                  <a:gd name="connsiteY17" fmla="*/ 117242 h 513801"/>
                  <a:gd name="connsiteX18" fmla="*/ 246285 w 410615"/>
                  <a:gd name="connsiteY18" fmla="*/ 117242 h 513801"/>
                  <a:gd name="connsiteX19" fmla="*/ 246971 w 410615"/>
                  <a:gd name="connsiteY19" fmla="*/ 116556 h 513801"/>
                  <a:gd name="connsiteX20" fmla="*/ 247108 w 410615"/>
                  <a:gd name="connsiteY20" fmla="*/ 116419 h 513801"/>
                  <a:gd name="connsiteX21" fmla="*/ 247519 w 410615"/>
                  <a:gd name="connsiteY21" fmla="*/ 116008 h 513801"/>
                  <a:gd name="connsiteX22" fmla="*/ 312259 w 410615"/>
                  <a:gd name="connsiteY22" fmla="*/ 52228 h 513801"/>
                  <a:gd name="connsiteX23" fmla="*/ 350938 w 410615"/>
                  <a:gd name="connsiteY23" fmla="*/ 14098 h 513801"/>
                  <a:gd name="connsiteX24" fmla="*/ 354916 w 410615"/>
                  <a:gd name="connsiteY24" fmla="*/ 10532 h 513801"/>
                  <a:gd name="connsiteX25" fmla="*/ 353544 w 410615"/>
                  <a:gd name="connsiteY25" fmla="*/ 11766 h 513801"/>
                  <a:gd name="connsiteX26" fmla="*/ 361636 w 410615"/>
                  <a:gd name="connsiteY26" fmla="*/ 4908 h 513801"/>
                  <a:gd name="connsiteX27" fmla="*/ 384954 w 410615"/>
                  <a:gd name="connsiteY27" fmla="*/ 2576 h 513801"/>
                  <a:gd name="connsiteX28" fmla="*/ 396338 w 410615"/>
                  <a:gd name="connsiteY28" fmla="*/ 18075 h 513801"/>
                  <a:gd name="connsiteX29" fmla="*/ 401550 w 410615"/>
                  <a:gd name="connsiteY29" fmla="*/ 36592 h 513801"/>
                  <a:gd name="connsiteX30" fmla="*/ 408134 w 410615"/>
                  <a:gd name="connsiteY30" fmla="*/ 83775 h 513801"/>
                  <a:gd name="connsiteX31" fmla="*/ 410603 w 410615"/>
                  <a:gd name="connsiteY31" fmla="*/ 132604 h 513801"/>
                  <a:gd name="connsiteX32" fmla="*/ 396887 w 410615"/>
                  <a:gd name="connsiteY32" fmla="*/ 235200 h 513801"/>
                  <a:gd name="connsiteX33" fmla="*/ 365340 w 410615"/>
                  <a:gd name="connsiteY33" fmla="*/ 326685 h 513801"/>
                  <a:gd name="connsiteX34" fmla="*/ 322546 w 410615"/>
                  <a:gd name="connsiteY34" fmla="*/ 409256 h 513801"/>
                  <a:gd name="connsiteX35" fmla="*/ 295114 w 410615"/>
                  <a:gd name="connsiteY35" fmla="*/ 449855 h 513801"/>
                  <a:gd name="connsiteX36" fmla="*/ 260001 w 410615"/>
                  <a:gd name="connsiteY36" fmla="*/ 484145 h 513801"/>
                  <a:gd name="connsiteX37" fmla="*/ 174687 w 410615"/>
                  <a:gd name="connsiteY37" fmla="*/ 513635 h 513801"/>
                  <a:gd name="connsiteX38" fmla="*/ 158091 w 410615"/>
                  <a:gd name="connsiteY38" fmla="*/ 513086 h 513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10615" h="513801">
                    <a:moveTo>
                      <a:pt x="158091" y="513086"/>
                    </a:moveTo>
                    <a:cubicBezTo>
                      <a:pt x="139026" y="510891"/>
                      <a:pt x="120235" y="503073"/>
                      <a:pt x="104050" y="493198"/>
                    </a:cubicBezTo>
                    <a:cubicBezTo>
                      <a:pt x="88962" y="483871"/>
                      <a:pt x="74835" y="473035"/>
                      <a:pt x="61942" y="460965"/>
                    </a:cubicBezTo>
                    <a:cubicBezTo>
                      <a:pt x="50832" y="450541"/>
                      <a:pt x="40819" y="438471"/>
                      <a:pt x="32041" y="425989"/>
                    </a:cubicBezTo>
                    <a:cubicBezTo>
                      <a:pt x="22988" y="413233"/>
                      <a:pt x="15582" y="399243"/>
                      <a:pt x="10233" y="384567"/>
                    </a:cubicBezTo>
                    <a:cubicBezTo>
                      <a:pt x="1866" y="361662"/>
                      <a:pt x="-1701" y="337384"/>
                      <a:pt x="768" y="313107"/>
                    </a:cubicBezTo>
                    <a:cubicBezTo>
                      <a:pt x="2414" y="296922"/>
                      <a:pt x="7489" y="280325"/>
                      <a:pt x="18873" y="268255"/>
                    </a:cubicBezTo>
                    <a:cubicBezTo>
                      <a:pt x="28338" y="258243"/>
                      <a:pt x="41642" y="253579"/>
                      <a:pt x="54398" y="249190"/>
                    </a:cubicBezTo>
                    <a:cubicBezTo>
                      <a:pt x="54672" y="249053"/>
                      <a:pt x="55084" y="248916"/>
                      <a:pt x="55358" y="248916"/>
                    </a:cubicBezTo>
                    <a:cubicBezTo>
                      <a:pt x="55907" y="248641"/>
                      <a:pt x="56455" y="248641"/>
                      <a:pt x="57004" y="248505"/>
                    </a:cubicBezTo>
                    <a:cubicBezTo>
                      <a:pt x="72366" y="240549"/>
                      <a:pt x="87316" y="231908"/>
                      <a:pt x="101855" y="222581"/>
                    </a:cubicBezTo>
                    <a:cubicBezTo>
                      <a:pt x="118177" y="212020"/>
                      <a:pt x="134774" y="201733"/>
                      <a:pt x="151096" y="190897"/>
                    </a:cubicBezTo>
                    <a:cubicBezTo>
                      <a:pt x="151096" y="190897"/>
                      <a:pt x="151096" y="190897"/>
                      <a:pt x="151096" y="190897"/>
                    </a:cubicBezTo>
                    <a:cubicBezTo>
                      <a:pt x="151233" y="190897"/>
                      <a:pt x="151233" y="190897"/>
                      <a:pt x="151370" y="190760"/>
                    </a:cubicBezTo>
                    <a:cubicBezTo>
                      <a:pt x="151644" y="190623"/>
                      <a:pt x="151782" y="190486"/>
                      <a:pt x="152056" y="190348"/>
                    </a:cubicBezTo>
                    <a:cubicBezTo>
                      <a:pt x="151919" y="190348"/>
                      <a:pt x="151782" y="190486"/>
                      <a:pt x="151782" y="190486"/>
                    </a:cubicBezTo>
                    <a:cubicBezTo>
                      <a:pt x="169064" y="178690"/>
                      <a:pt x="185797" y="166071"/>
                      <a:pt x="202394" y="153178"/>
                    </a:cubicBezTo>
                    <a:cubicBezTo>
                      <a:pt x="217207" y="141519"/>
                      <a:pt x="232020" y="129724"/>
                      <a:pt x="246285" y="117242"/>
                    </a:cubicBezTo>
                    <a:lnTo>
                      <a:pt x="246285" y="117242"/>
                    </a:lnTo>
                    <a:cubicBezTo>
                      <a:pt x="246559" y="116968"/>
                      <a:pt x="246696" y="116831"/>
                      <a:pt x="246971" y="116556"/>
                    </a:cubicBezTo>
                    <a:cubicBezTo>
                      <a:pt x="246971" y="116556"/>
                      <a:pt x="247108" y="116419"/>
                      <a:pt x="247108" y="116419"/>
                    </a:cubicBezTo>
                    <a:cubicBezTo>
                      <a:pt x="247245" y="116282"/>
                      <a:pt x="247382" y="116145"/>
                      <a:pt x="247519" y="116008"/>
                    </a:cubicBezTo>
                    <a:cubicBezTo>
                      <a:pt x="270151" y="95845"/>
                      <a:pt x="291136" y="73900"/>
                      <a:pt x="312259" y="52228"/>
                    </a:cubicBezTo>
                    <a:cubicBezTo>
                      <a:pt x="324878" y="39198"/>
                      <a:pt x="337496" y="26305"/>
                      <a:pt x="350938" y="14098"/>
                    </a:cubicBezTo>
                    <a:cubicBezTo>
                      <a:pt x="352172" y="12863"/>
                      <a:pt x="353544" y="11766"/>
                      <a:pt x="354916" y="10532"/>
                    </a:cubicBezTo>
                    <a:cubicBezTo>
                      <a:pt x="354504" y="10943"/>
                      <a:pt x="353955" y="11355"/>
                      <a:pt x="353544" y="11766"/>
                    </a:cubicBezTo>
                    <a:cubicBezTo>
                      <a:pt x="356150" y="9434"/>
                      <a:pt x="358893" y="7103"/>
                      <a:pt x="361636" y="4908"/>
                    </a:cubicBezTo>
                    <a:cubicBezTo>
                      <a:pt x="368494" y="-304"/>
                      <a:pt x="377273" y="-1812"/>
                      <a:pt x="384954" y="2576"/>
                    </a:cubicBezTo>
                    <a:cubicBezTo>
                      <a:pt x="390714" y="5868"/>
                      <a:pt x="394006" y="12040"/>
                      <a:pt x="396338" y="18075"/>
                    </a:cubicBezTo>
                    <a:cubicBezTo>
                      <a:pt x="398670" y="24111"/>
                      <a:pt x="400178" y="30420"/>
                      <a:pt x="401550" y="36592"/>
                    </a:cubicBezTo>
                    <a:cubicBezTo>
                      <a:pt x="404979" y="52091"/>
                      <a:pt x="406625" y="68002"/>
                      <a:pt x="408134" y="83775"/>
                    </a:cubicBezTo>
                    <a:cubicBezTo>
                      <a:pt x="409780" y="99960"/>
                      <a:pt x="410740" y="116282"/>
                      <a:pt x="410603" y="132604"/>
                    </a:cubicBezTo>
                    <a:cubicBezTo>
                      <a:pt x="410328" y="167306"/>
                      <a:pt x="405528" y="201733"/>
                      <a:pt x="396887" y="235200"/>
                    </a:cubicBezTo>
                    <a:cubicBezTo>
                      <a:pt x="388931" y="266335"/>
                      <a:pt x="377821" y="297059"/>
                      <a:pt x="365340" y="326685"/>
                    </a:cubicBezTo>
                    <a:cubicBezTo>
                      <a:pt x="353133" y="355215"/>
                      <a:pt x="338182" y="382510"/>
                      <a:pt x="322546" y="409256"/>
                    </a:cubicBezTo>
                    <a:cubicBezTo>
                      <a:pt x="314316" y="423384"/>
                      <a:pt x="305675" y="437374"/>
                      <a:pt x="295114" y="449855"/>
                    </a:cubicBezTo>
                    <a:cubicBezTo>
                      <a:pt x="284553" y="462337"/>
                      <a:pt x="272620" y="473858"/>
                      <a:pt x="260001" y="484145"/>
                    </a:cubicBezTo>
                    <a:cubicBezTo>
                      <a:pt x="235861" y="503896"/>
                      <a:pt x="205548" y="513635"/>
                      <a:pt x="174687" y="513635"/>
                    </a:cubicBezTo>
                    <a:cubicBezTo>
                      <a:pt x="168927" y="514046"/>
                      <a:pt x="163577" y="513635"/>
                      <a:pt x="158091" y="513086"/>
                    </a:cubicBezTo>
                    <a:close/>
                  </a:path>
                </a:pathLst>
              </a:custGeom>
              <a:solidFill>
                <a:srgbClr val="CF884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5" name="任意多边形: 形状 304"/>
              <p:cNvSpPr/>
              <p:nvPr/>
            </p:nvSpPr>
            <p:spPr>
              <a:xfrm>
                <a:off x="3541120" y="3827449"/>
                <a:ext cx="11109" cy="18791"/>
              </a:xfrm>
              <a:custGeom>
                <a:avLst/>
                <a:gdLst>
                  <a:gd name="connsiteX0" fmla="*/ 5624 w 11109"/>
                  <a:gd name="connsiteY0" fmla="*/ 9601 h 18791"/>
                  <a:gd name="connsiteX1" fmla="*/ 11110 w 11109"/>
                  <a:gd name="connsiteY1" fmla="*/ 18791 h 18791"/>
                  <a:gd name="connsiteX2" fmla="*/ 5624 w 11109"/>
                  <a:gd name="connsiteY2" fmla="*/ 9601 h 18791"/>
                  <a:gd name="connsiteX3" fmla="*/ 0 w 11109"/>
                  <a:gd name="connsiteY3" fmla="*/ 0 h 18791"/>
                  <a:gd name="connsiteX4" fmla="*/ 5624 w 11109"/>
                  <a:gd name="connsiteY4" fmla="*/ 9601 h 1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09" h="18791">
                    <a:moveTo>
                      <a:pt x="5624" y="9601"/>
                    </a:moveTo>
                    <a:cubicBezTo>
                      <a:pt x="7544" y="12619"/>
                      <a:pt x="9327" y="15636"/>
                      <a:pt x="11110" y="18791"/>
                    </a:cubicBezTo>
                    <a:cubicBezTo>
                      <a:pt x="9190" y="15774"/>
                      <a:pt x="7407" y="12619"/>
                      <a:pt x="5624" y="9601"/>
                    </a:cubicBezTo>
                    <a:cubicBezTo>
                      <a:pt x="3703" y="6584"/>
                      <a:pt x="1783" y="3292"/>
                      <a:pt x="0" y="0"/>
                    </a:cubicBezTo>
                    <a:cubicBezTo>
                      <a:pt x="1920" y="3292"/>
                      <a:pt x="3840" y="6721"/>
                      <a:pt x="5624" y="9601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6" name="任意多边形: 形状 305"/>
              <p:cNvSpPr/>
              <p:nvPr/>
            </p:nvSpPr>
            <p:spPr>
              <a:xfrm>
                <a:off x="3452927" y="3882069"/>
                <a:ext cx="121809" cy="154275"/>
              </a:xfrm>
              <a:custGeom>
                <a:avLst/>
                <a:gdLst>
                  <a:gd name="connsiteX0" fmla="*/ 119329 w 121809"/>
                  <a:gd name="connsiteY0" fmla="*/ 83775 h 154275"/>
                  <a:gd name="connsiteX1" fmla="*/ 121798 w 121809"/>
                  <a:gd name="connsiteY1" fmla="*/ 132604 h 154275"/>
                  <a:gd name="connsiteX2" fmla="*/ 120838 w 121809"/>
                  <a:gd name="connsiteY2" fmla="*/ 154275 h 154275"/>
                  <a:gd name="connsiteX3" fmla="*/ 64328 w 121809"/>
                  <a:gd name="connsiteY3" fmla="*/ 132604 h 154275"/>
                  <a:gd name="connsiteX4" fmla="*/ 0 w 121809"/>
                  <a:gd name="connsiteY4" fmla="*/ 76506 h 154275"/>
                  <a:gd name="connsiteX5" fmla="*/ 23729 w 121809"/>
                  <a:gd name="connsiteY5" fmla="*/ 52091 h 154275"/>
                  <a:gd name="connsiteX6" fmla="*/ 62408 w 121809"/>
                  <a:gd name="connsiteY6" fmla="*/ 13961 h 154275"/>
                  <a:gd name="connsiteX7" fmla="*/ 64877 w 121809"/>
                  <a:gd name="connsiteY7" fmla="*/ 11766 h 154275"/>
                  <a:gd name="connsiteX8" fmla="*/ 72969 w 121809"/>
                  <a:gd name="connsiteY8" fmla="*/ 4908 h 154275"/>
                  <a:gd name="connsiteX9" fmla="*/ 96286 w 121809"/>
                  <a:gd name="connsiteY9" fmla="*/ 2576 h 154275"/>
                  <a:gd name="connsiteX10" fmla="*/ 107670 w 121809"/>
                  <a:gd name="connsiteY10" fmla="*/ 18076 h 154275"/>
                  <a:gd name="connsiteX11" fmla="*/ 112746 w 121809"/>
                  <a:gd name="connsiteY11" fmla="*/ 36592 h 154275"/>
                  <a:gd name="connsiteX12" fmla="*/ 119329 w 121809"/>
                  <a:gd name="connsiteY12" fmla="*/ 83775 h 15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1809" h="154275">
                    <a:moveTo>
                      <a:pt x="119329" y="83775"/>
                    </a:moveTo>
                    <a:cubicBezTo>
                      <a:pt x="120838" y="99960"/>
                      <a:pt x="121935" y="116282"/>
                      <a:pt x="121798" y="132604"/>
                    </a:cubicBezTo>
                    <a:cubicBezTo>
                      <a:pt x="121798" y="139874"/>
                      <a:pt x="121524" y="147143"/>
                      <a:pt x="120838" y="154275"/>
                    </a:cubicBezTo>
                    <a:cubicBezTo>
                      <a:pt x="101224" y="149063"/>
                      <a:pt x="82296" y="141931"/>
                      <a:pt x="64328" y="132604"/>
                    </a:cubicBezTo>
                    <a:cubicBezTo>
                      <a:pt x="38953" y="119437"/>
                      <a:pt x="16322" y="100097"/>
                      <a:pt x="0" y="76506"/>
                    </a:cubicBezTo>
                    <a:cubicBezTo>
                      <a:pt x="7955" y="68550"/>
                      <a:pt x="15911" y="60321"/>
                      <a:pt x="23729" y="52091"/>
                    </a:cubicBezTo>
                    <a:cubicBezTo>
                      <a:pt x="36210" y="39198"/>
                      <a:pt x="48966" y="26305"/>
                      <a:pt x="62408" y="13961"/>
                    </a:cubicBezTo>
                    <a:cubicBezTo>
                      <a:pt x="63231" y="13138"/>
                      <a:pt x="64054" y="12452"/>
                      <a:pt x="64877" y="11766"/>
                    </a:cubicBezTo>
                    <a:cubicBezTo>
                      <a:pt x="67620" y="9297"/>
                      <a:pt x="70226" y="6966"/>
                      <a:pt x="72969" y="4908"/>
                    </a:cubicBezTo>
                    <a:cubicBezTo>
                      <a:pt x="79690" y="-304"/>
                      <a:pt x="88605" y="-1813"/>
                      <a:pt x="96286" y="2576"/>
                    </a:cubicBezTo>
                    <a:cubicBezTo>
                      <a:pt x="102047" y="5868"/>
                      <a:pt x="105339" y="12041"/>
                      <a:pt x="107670" y="18076"/>
                    </a:cubicBezTo>
                    <a:cubicBezTo>
                      <a:pt x="110002" y="23973"/>
                      <a:pt x="111511" y="30420"/>
                      <a:pt x="112746" y="36592"/>
                    </a:cubicBezTo>
                    <a:cubicBezTo>
                      <a:pt x="116175" y="52091"/>
                      <a:pt x="117820" y="68002"/>
                      <a:pt x="119329" y="8377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7" name="任意多边形: 形状 306"/>
              <p:cNvSpPr/>
              <p:nvPr/>
            </p:nvSpPr>
            <p:spPr>
              <a:xfrm>
                <a:off x="2493048" y="5005432"/>
                <a:ext cx="702390" cy="615247"/>
              </a:xfrm>
              <a:custGeom>
                <a:avLst/>
                <a:gdLst>
                  <a:gd name="connsiteX0" fmla="*/ 261323 w 702390"/>
                  <a:gd name="connsiteY0" fmla="*/ 604549 h 615247"/>
                  <a:gd name="connsiteX1" fmla="*/ 201658 w 702390"/>
                  <a:gd name="connsiteY1" fmla="*/ 584798 h 615247"/>
                  <a:gd name="connsiteX2" fmla="*/ 146931 w 702390"/>
                  <a:gd name="connsiteY2" fmla="*/ 550919 h 615247"/>
                  <a:gd name="connsiteX3" fmla="*/ 102629 w 702390"/>
                  <a:gd name="connsiteY3" fmla="*/ 511829 h 615247"/>
                  <a:gd name="connsiteX4" fmla="*/ 59286 w 702390"/>
                  <a:gd name="connsiteY4" fmla="*/ 460531 h 615247"/>
                  <a:gd name="connsiteX5" fmla="*/ 28151 w 702390"/>
                  <a:gd name="connsiteY5" fmla="*/ 406490 h 615247"/>
                  <a:gd name="connsiteX6" fmla="*/ 9086 w 702390"/>
                  <a:gd name="connsiteY6" fmla="*/ 353134 h 615247"/>
                  <a:gd name="connsiteX7" fmla="*/ 33 w 702390"/>
                  <a:gd name="connsiteY7" fmla="*/ 269330 h 615247"/>
                  <a:gd name="connsiteX8" fmla="*/ 1130 w 702390"/>
                  <a:gd name="connsiteY8" fmla="*/ 231748 h 615247"/>
                  <a:gd name="connsiteX9" fmla="*/ 1542 w 702390"/>
                  <a:gd name="connsiteY9" fmla="*/ 227496 h 615247"/>
                  <a:gd name="connsiteX10" fmla="*/ 3325 w 702390"/>
                  <a:gd name="connsiteY10" fmla="*/ 212545 h 615247"/>
                  <a:gd name="connsiteX11" fmla="*/ 20333 w 702390"/>
                  <a:gd name="connsiteY11" fmla="*/ 192246 h 615247"/>
                  <a:gd name="connsiteX12" fmla="*/ 43376 w 702390"/>
                  <a:gd name="connsiteY12" fmla="*/ 177021 h 615247"/>
                  <a:gd name="connsiteX13" fmla="*/ 73139 w 702390"/>
                  <a:gd name="connsiteY13" fmla="*/ 164677 h 615247"/>
                  <a:gd name="connsiteX14" fmla="*/ 129649 w 702390"/>
                  <a:gd name="connsiteY14" fmla="*/ 152744 h 615247"/>
                  <a:gd name="connsiteX15" fmla="*/ 152418 w 702390"/>
                  <a:gd name="connsiteY15" fmla="*/ 119002 h 615247"/>
                  <a:gd name="connsiteX16" fmla="*/ 197269 w 702390"/>
                  <a:gd name="connsiteY16" fmla="*/ 68939 h 615247"/>
                  <a:gd name="connsiteX17" fmla="*/ 252408 w 702390"/>
                  <a:gd name="connsiteY17" fmla="*/ 29986 h 615247"/>
                  <a:gd name="connsiteX18" fmla="*/ 282034 w 702390"/>
                  <a:gd name="connsiteY18" fmla="*/ 16132 h 615247"/>
                  <a:gd name="connsiteX19" fmla="*/ 313307 w 702390"/>
                  <a:gd name="connsiteY19" fmla="*/ 5845 h 615247"/>
                  <a:gd name="connsiteX20" fmla="*/ 383258 w 702390"/>
                  <a:gd name="connsiteY20" fmla="*/ 634 h 615247"/>
                  <a:gd name="connsiteX21" fmla="*/ 407261 w 702390"/>
                  <a:gd name="connsiteY21" fmla="*/ 3925 h 615247"/>
                  <a:gd name="connsiteX22" fmla="*/ 398209 w 702390"/>
                  <a:gd name="connsiteY22" fmla="*/ 17092 h 615247"/>
                  <a:gd name="connsiteX23" fmla="*/ 386413 w 702390"/>
                  <a:gd name="connsiteY23" fmla="*/ 32454 h 615247"/>
                  <a:gd name="connsiteX24" fmla="*/ 378595 w 702390"/>
                  <a:gd name="connsiteY24" fmla="*/ 41370 h 615247"/>
                  <a:gd name="connsiteX25" fmla="*/ 375166 w 702390"/>
                  <a:gd name="connsiteY25" fmla="*/ 45622 h 615247"/>
                  <a:gd name="connsiteX26" fmla="*/ 373794 w 702390"/>
                  <a:gd name="connsiteY26" fmla="*/ 45485 h 615247"/>
                  <a:gd name="connsiteX27" fmla="*/ 347734 w 702390"/>
                  <a:gd name="connsiteY27" fmla="*/ 45211 h 615247"/>
                  <a:gd name="connsiteX28" fmla="*/ 329217 w 702390"/>
                  <a:gd name="connsiteY28" fmla="*/ 47817 h 615247"/>
                  <a:gd name="connsiteX29" fmla="*/ 300962 w 702390"/>
                  <a:gd name="connsiteY29" fmla="*/ 55772 h 615247"/>
                  <a:gd name="connsiteX30" fmla="*/ 303020 w 702390"/>
                  <a:gd name="connsiteY30" fmla="*/ 55086 h 615247"/>
                  <a:gd name="connsiteX31" fmla="*/ 275176 w 702390"/>
                  <a:gd name="connsiteY31" fmla="*/ 66744 h 615247"/>
                  <a:gd name="connsiteX32" fmla="*/ 246235 w 702390"/>
                  <a:gd name="connsiteY32" fmla="*/ 84850 h 615247"/>
                  <a:gd name="connsiteX33" fmla="*/ 221821 w 702390"/>
                  <a:gd name="connsiteY33" fmla="*/ 103229 h 615247"/>
                  <a:gd name="connsiteX34" fmla="*/ 207693 w 702390"/>
                  <a:gd name="connsiteY34" fmla="*/ 117356 h 615247"/>
                  <a:gd name="connsiteX35" fmla="*/ 207419 w 702390"/>
                  <a:gd name="connsiteY35" fmla="*/ 117631 h 615247"/>
                  <a:gd name="connsiteX36" fmla="*/ 182456 w 702390"/>
                  <a:gd name="connsiteY36" fmla="*/ 148903 h 615247"/>
                  <a:gd name="connsiteX37" fmla="*/ 192880 w 702390"/>
                  <a:gd name="connsiteY37" fmla="*/ 148629 h 615247"/>
                  <a:gd name="connsiteX38" fmla="*/ 203167 w 702390"/>
                  <a:gd name="connsiteY38" fmla="*/ 148629 h 615247"/>
                  <a:gd name="connsiteX39" fmla="*/ 318519 w 702390"/>
                  <a:gd name="connsiteY39" fmla="*/ 155624 h 615247"/>
                  <a:gd name="connsiteX40" fmla="*/ 440454 w 702390"/>
                  <a:gd name="connsiteY40" fmla="*/ 171397 h 615247"/>
                  <a:gd name="connsiteX41" fmla="*/ 558823 w 702390"/>
                  <a:gd name="connsiteY41" fmla="*/ 194303 h 615247"/>
                  <a:gd name="connsiteX42" fmla="*/ 559097 w 702390"/>
                  <a:gd name="connsiteY42" fmla="*/ 194303 h 615247"/>
                  <a:gd name="connsiteX43" fmla="*/ 551965 w 702390"/>
                  <a:gd name="connsiteY43" fmla="*/ 179216 h 615247"/>
                  <a:gd name="connsiteX44" fmla="*/ 532763 w 702390"/>
                  <a:gd name="connsiteY44" fmla="*/ 146572 h 615247"/>
                  <a:gd name="connsiteX45" fmla="*/ 508622 w 702390"/>
                  <a:gd name="connsiteY45" fmla="*/ 115162 h 615247"/>
                  <a:gd name="connsiteX46" fmla="*/ 509034 w 702390"/>
                  <a:gd name="connsiteY46" fmla="*/ 115573 h 615247"/>
                  <a:gd name="connsiteX47" fmla="*/ 489969 w 702390"/>
                  <a:gd name="connsiteY47" fmla="*/ 96508 h 615247"/>
                  <a:gd name="connsiteX48" fmla="*/ 470218 w 702390"/>
                  <a:gd name="connsiteY48" fmla="*/ 81421 h 615247"/>
                  <a:gd name="connsiteX49" fmla="*/ 439905 w 702390"/>
                  <a:gd name="connsiteY49" fmla="*/ 63864 h 615247"/>
                  <a:gd name="connsiteX50" fmla="*/ 430167 w 702390"/>
                  <a:gd name="connsiteY50" fmla="*/ 59338 h 615247"/>
                  <a:gd name="connsiteX51" fmla="*/ 431401 w 702390"/>
                  <a:gd name="connsiteY51" fmla="*/ 57555 h 615247"/>
                  <a:gd name="connsiteX52" fmla="*/ 431813 w 702390"/>
                  <a:gd name="connsiteY52" fmla="*/ 56869 h 615247"/>
                  <a:gd name="connsiteX53" fmla="*/ 440728 w 702390"/>
                  <a:gd name="connsiteY53" fmla="*/ 45622 h 615247"/>
                  <a:gd name="connsiteX54" fmla="*/ 443060 w 702390"/>
                  <a:gd name="connsiteY54" fmla="*/ 42604 h 615247"/>
                  <a:gd name="connsiteX55" fmla="*/ 445392 w 702390"/>
                  <a:gd name="connsiteY55" fmla="*/ 39724 h 615247"/>
                  <a:gd name="connsiteX56" fmla="*/ 453073 w 702390"/>
                  <a:gd name="connsiteY56" fmla="*/ 30672 h 615247"/>
                  <a:gd name="connsiteX57" fmla="*/ 456776 w 702390"/>
                  <a:gd name="connsiteY57" fmla="*/ 26008 h 615247"/>
                  <a:gd name="connsiteX58" fmla="*/ 458833 w 702390"/>
                  <a:gd name="connsiteY58" fmla="*/ 22990 h 615247"/>
                  <a:gd name="connsiteX59" fmla="*/ 459519 w 702390"/>
                  <a:gd name="connsiteY59" fmla="*/ 20933 h 615247"/>
                  <a:gd name="connsiteX60" fmla="*/ 506565 w 702390"/>
                  <a:gd name="connsiteY60" fmla="*/ 48502 h 615247"/>
                  <a:gd name="connsiteX61" fmla="*/ 586255 w 702390"/>
                  <a:gd name="connsiteY61" fmla="*/ 138891 h 615247"/>
                  <a:gd name="connsiteX62" fmla="*/ 611081 w 702390"/>
                  <a:gd name="connsiteY62" fmla="*/ 191011 h 615247"/>
                  <a:gd name="connsiteX63" fmla="*/ 616842 w 702390"/>
                  <a:gd name="connsiteY63" fmla="*/ 207059 h 615247"/>
                  <a:gd name="connsiteX64" fmla="*/ 645371 w 702390"/>
                  <a:gd name="connsiteY64" fmla="*/ 216797 h 615247"/>
                  <a:gd name="connsiteX65" fmla="*/ 675272 w 702390"/>
                  <a:gd name="connsiteY65" fmla="*/ 235177 h 615247"/>
                  <a:gd name="connsiteX66" fmla="*/ 690634 w 702390"/>
                  <a:gd name="connsiteY66" fmla="*/ 257671 h 615247"/>
                  <a:gd name="connsiteX67" fmla="*/ 702292 w 702390"/>
                  <a:gd name="connsiteY67" fmla="*/ 281948 h 615247"/>
                  <a:gd name="connsiteX68" fmla="*/ 699001 w 702390"/>
                  <a:gd name="connsiteY68" fmla="*/ 304854 h 615247"/>
                  <a:gd name="connsiteX69" fmla="*/ 692828 w 702390"/>
                  <a:gd name="connsiteY69" fmla="*/ 336127 h 615247"/>
                  <a:gd name="connsiteX70" fmla="*/ 676643 w 702390"/>
                  <a:gd name="connsiteY70" fmla="*/ 390991 h 615247"/>
                  <a:gd name="connsiteX71" fmla="*/ 613413 w 702390"/>
                  <a:gd name="connsiteY71" fmla="*/ 501130 h 615247"/>
                  <a:gd name="connsiteX72" fmla="*/ 590507 w 702390"/>
                  <a:gd name="connsiteY72" fmla="*/ 523487 h 615247"/>
                  <a:gd name="connsiteX73" fmla="*/ 564721 w 702390"/>
                  <a:gd name="connsiteY73" fmla="*/ 544884 h 615247"/>
                  <a:gd name="connsiteX74" fmla="*/ 506839 w 702390"/>
                  <a:gd name="connsiteY74" fmla="*/ 579174 h 615247"/>
                  <a:gd name="connsiteX75" fmla="*/ 386687 w 702390"/>
                  <a:gd name="connsiteY75" fmla="*/ 613190 h 615247"/>
                  <a:gd name="connsiteX76" fmla="*/ 349791 w 702390"/>
                  <a:gd name="connsiteY76" fmla="*/ 615247 h 615247"/>
                  <a:gd name="connsiteX77" fmla="*/ 261323 w 702390"/>
                  <a:gd name="connsiteY77" fmla="*/ 604549 h 615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702390" h="615247">
                    <a:moveTo>
                      <a:pt x="261323" y="604549"/>
                    </a:moveTo>
                    <a:cubicBezTo>
                      <a:pt x="240886" y="599748"/>
                      <a:pt x="220998" y="593028"/>
                      <a:pt x="201658" y="584798"/>
                    </a:cubicBezTo>
                    <a:cubicBezTo>
                      <a:pt x="181907" y="576294"/>
                      <a:pt x="164076" y="563949"/>
                      <a:pt x="146931" y="550919"/>
                    </a:cubicBezTo>
                    <a:cubicBezTo>
                      <a:pt x="131295" y="538987"/>
                      <a:pt x="116482" y="525819"/>
                      <a:pt x="102629" y="511829"/>
                    </a:cubicBezTo>
                    <a:cubicBezTo>
                      <a:pt x="86855" y="495918"/>
                      <a:pt x="72042" y="478910"/>
                      <a:pt x="59286" y="460531"/>
                    </a:cubicBezTo>
                    <a:cubicBezTo>
                      <a:pt x="47490" y="443523"/>
                      <a:pt x="37203" y="425143"/>
                      <a:pt x="28151" y="406490"/>
                    </a:cubicBezTo>
                    <a:cubicBezTo>
                      <a:pt x="19921" y="389345"/>
                      <a:pt x="13200" y="371788"/>
                      <a:pt x="9086" y="353134"/>
                    </a:cubicBezTo>
                    <a:cubicBezTo>
                      <a:pt x="3051" y="325428"/>
                      <a:pt x="170" y="297722"/>
                      <a:pt x="33" y="269330"/>
                    </a:cubicBezTo>
                    <a:cubicBezTo>
                      <a:pt x="-104" y="256848"/>
                      <a:pt x="170" y="244229"/>
                      <a:pt x="1130" y="231748"/>
                    </a:cubicBezTo>
                    <a:cubicBezTo>
                      <a:pt x="1268" y="230377"/>
                      <a:pt x="1405" y="228868"/>
                      <a:pt x="1542" y="227496"/>
                    </a:cubicBezTo>
                    <a:cubicBezTo>
                      <a:pt x="445" y="222696"/>
                      <a:pt x="1130" y="217346"/>
                      <a:pt x="3325" y="212545"/>
                    </a:cubicBezTo>
                    <a:cubicBezTo>
                      <a:pt x="7028" y="204316"/>
                      <a:pt x="13612" y="198007"/>
                      <a:pt x="20333" y="192246"/>
                    </a:cubicBezTo>
                    <a:cubicBezTo>
                      <a:pt x="27191" y="186211"/>
                      <a:pt x="35420" y="181410"/>
                      <a:pt x="43376" y="177021"/>
                    </a:cubicBezTo>
                    <a:cubicBezTo>
                      <a:pt x="52977" y="171946"/>
                      <a:pt x="62852" y="168243"/>
                      <a:pt x="73139" y="164677"/>
                    </a:cubicBezTo>
                    <a:cubicBezTo>
                      <a:pt x="91519" y="158504"/>
                      <a:pt x="110447" y="155075"/>
                      <a:pt x="129649" y="152744"/>
                    </a:cubicBezTo>
                    <a:cubicBezTo>
                      <a:pt x="136644" y="141085"/>
                      <a:pt x="144325" y="129838"/>
                      <a:pt x="152418" y="119002"/>
                    </a:cubicBezTo>
                    <a:cubicBezTo>
                      <a:pt x="165860" y="101034"/>
                      <a:pt x="180399" y="83752"/>
                      <a:pt x="197269" y="68939"/>
                    </a:cubicBezTo>
                    <a:cubicBezTo>
                      <a:pt x="214140" y="54126"/>
                      <a:pt x="232794" y="40821"/>
                      <a:pt x="252408" y="29986"/>
                    </a:cubicBezTo>
                    <a:cubicBezTo>
                      <a:pt x="261872" y="24773"/>
                      <a:pt x="271884" y="20110"/>
                      <a:pt x="282034" y="16132"/>
                    </a:cubicBezTo>
                    <a:cubicBezTo>
                      <a:pt x="292184" y="12155"/>
                      <a:pt x="302608" y="8177"/>
                      <a:pt x="313307" y="5845"/>
                    </a:cubicBezTo>
                    <a:cubicBezTo>
                      <a:pt x="336487" y="908"/>
                      <a:pt x="359667" y="-1150"/>
                      <a:pt x="383258" y="634"/>
                    </a:cubicBezTo>
                    <a:cubicBezTo>
                      <a:pt x="391351" y="1182"/>
                      <a:pt x="399306" y="2279"/>
                      <a:pt x="407261" y="3925"/>
                    </a:cubicBezTo>
                    <a:cubicBezTo>
                      <a:pt x="404244" y="8314"/>
                      <a:pt x="401226" y="12703"/>
                      <a:pt x="398209" y="17092"/>
                    </a:cubicBezTo>
                    <a:cubicBezTo>
                      <a:pt x="394368" y="22305"/>
                      <a:pt x="390528" y="27517"/>
                      <a:pt x="386413" y="32454"/>
                    </a:cubicBezTo>
                    <a:cubicBezTo>
                      <a:pt x="383807" y="35472"/>
                      <a:pt x="381064" y="38353"/>
                      <a:pt x="378595" y="41370"/>
                    </a:cubicBezTo>
                    <a:cubicBezTo>
                      <a:pt x="377360" y="42741"/>
                      <a:pt x="376263" y="44113"/>
                      <a:pt x="375166" y="45622"/>
                    </a:cubicBezTo>
                    <a:cubicBezTo>
                      <a:pt x="374754" y="45622"/>
                      <a:pt x="374206" y="45485"/>
                      <a:pt x="373794" y="45485"/>
                    </a:cubicBezTo>
                    <a:cubicBezTo>
                      <a:pt x="365016" y="44936"/>
                      <a:pt x="356375" y="44936"/>
                      <a:pt x="347734" y="45211"/>
                    </a:cubicBezTo>
                    <a:cubicBezTo>
                      <a:pt x="341562" y="45896"/>
                      <a:pt x="335389" y="46719"/>
                      <a:pt x="329217" y="47817"/>
                    </a:cubicBezTo>
                    <a:cubicBezTo>
                      <a:pt x="319616" y="49874"/>
                      <a:pt x="310289" y="52617"/>
                      <a:pt x="300962" y="55772"/>
                    </a:cubicBezTo>
                    <a:cubicBezTo>
                      <a:pt x="301648" y="55498"/>
                      <a:pt x="302334" y="55360"/>
                      <a:pt x="303020" y="55086"/>
                    </a:cubicBezTo>
                    <a:cubicBezTo>
                      <a:pt x="293556" y="58515"/>
                      <a:pt x="284366" y="62356"/>
                      <a:pt x="275176" y="66744"/>
                    </a:cubicBezTo>
                    <a:cubicBezTo>
                      <a:pt x="265163" y="72231"/>
                      <a:pt x="255699" y="78540"/>
                      <a:pt x="246235" y="84850"/>
                    </a:cubicBezTo>
                    <a:cubicBezTo>
                      <a:pt x="237869" y="90610"/>
                      <a:pt x="229776" y="96646"/>
                      <a:pt x="221821" y="103229"/>
                    </a:cubicBezTo>
                    <a:cubicBezTo>
                      <a:pt x="216883" y="107755"/>
                      <a:pt x="212220" y="112419"/>
                      <a:pt x="207693" y="117356"/>
                    </a:cubicBezTo>
                    <a:cubicBezTo>
                      <a:pt x="207556" y="117494"/>
                      <a:pt x="207419" y="117631"/>
                      <a:pt x="207419" y="117631"/>
                    </a:cubicBezTo>
                    <a:cubicBezTo>
                      <a:pt x="198641" y="127781"/>
                      <a:pt x="190411" y="138205"/>
                      <a:pt x="182456" y="148903"/>
                    </a:cubicBezTo>
                    <a:cubicBezTo>
                      <a:pt x="185885" y="148766"/>
                      <a:pt x="189451" y="148629"/>
                      <a:pt x="192880" y="148629"/>
                    </a:cubicBezTo>
                    <a:cubicBezTo>
                      <a:pt x="196309" y="148629"/>
                      <a:pt x="199738" y="148629"/>
                      <a:pt x="203167" y="148629"/>
                    </a:cubicBezTo>
                    <a:cubicBezTo>
                      <a:pt x="241709" y="148629"/>
                      <a:pt x="280114" y="151235"/>
                      <a:pt x="318519" y="155624"/>
                    </a:cubicBezTo>
                    <a:cubicBezTo>
                      <a:pt x="359255" y="160288"/>
                      <a:pt x="399855" y="165362"/>
                      <a:pt x="440454" y="171397"/>
                    </a:cubicBezTo>
                    <a:cubicBezTo>
                      <a:pt x="480230" y="177433"/>
                      <a:pt x="519458" y="185936"/>
                      <a:pt x="558823" y="194303"/>
                    </a:cubicBezTo>
                    <a:cubicBezTo>
                      <a:pt x="558960" y="194303"/>
                      <a:pt x="558960" y="194303"/>
                      <a:pt x="559097" y="194303"/>
                    </a:cubicBezTo>
                    <a:cubicBezTo>
                      <a:pt x="556766" y="189229"/>
                      <a:pt x="554434" y="184153"/>
                      <a:pt x="551965" y="179216"/>
                    </a:cubicBezTo>
                    <a:cubicBezTo>
                      <a:pt x="546204" y="167968"/>
                      <a:pt x="539758" y="157133"/>
                      <a:pt x="532763" y="146572"/>
                    </a:cubicBezTo>
                    <a:cubicBezTo>
                      <a:pt x="525356" y="135599"/>
                      <a:pt x="517264" y="125175"/>
                      <a:pt x="508622" y="115162"/>
                    </a:cubicBezTo>
                    <a:cubicBezTo>
                      <a:pt x="508760" y="115299"/>
                      <a:pt x="508897" y="115436"/>
                      <a:pt x="509034" y="115573"/>
                    </a:cubicBezTo>
                    <a:cubicBezTo>
                      <a:pt x="502999" y="108853"/>
                      <a:pt x="496552" y="102543"/>
                      <a:pt x="489969" y="96508"/>
                    </a:cubicBezTo>
                    <a:cubicBezTo>
                      <a:pt x="483522" y="91159"/>
                      <a:pt x="476938" y="86221"/>
                      <a:pt x="470218" y="81421"/>
                    </a:cubicBezTo>
                    <a:cubicBezTo>
                      <a:pt x="460342" y="75111"/>
                      <a:pt x="450329" y="69350"/>
                      <a:pt x="439905" y="63864"/>
                    </a:cubicBezTo>
                    <a:cubicBezTo>
                      <a:pt x="436613" y="62356"/>
                      <a:pt x="433459" y="60847"/>
                      <a:pt x="430167" y="59338"/>
                    </a:cubicBezTo>
                    <a:cubicBezTo>
                      <a:pt x="430579" y="58789"/>
                      <a:pt x="430990" y="58104"/>
                      <a:pt x="431401" y="57555"/>
                    </a:cubicBezTo>
                    <a:cubicBezTo>
                      <a:pt x="431539" y="57280"/>
                      <a:pt x="431676" y="57143"/>
                      <a:pt x="431813" y="56869"/>
                    </a:cubicBezTo>
                    <a:cubicBezTo>
                      <a:pt x="434830" y="53166"/>
                      <a:pt x="437711" y="49325"/>
                      <a:pt x="440728" y="45622"/>
                    </a:cubicBezTo>
                    <a:cubicBezTo>
                      <a:pt x="441551" y="44524"/>
                      <a:pt x="442374" y="43564"/>
                      <a:pt x="443060" y="42604"/>
                    </a:cubicBezTo>
                    <a:cubicBezTo>
                      <a:pt x="443883" y="41644"/>
                      <a:pt x="444706" y="40684"/>
                      <a:pt x="445392" y="39724"/>
                    </a:cubicBezTo>
                    <a:cubicBezTo>
                      <a:pt x="447998" y="36706"/>
                      <a:pt x="450467" y="33689"/>
                      <a:pt x="453073" y="30672"/>
                    </a:cubicBezTo>
                    <a:cubicBezTo>
                      <a:pt x="454307" y="29163"/>
                      <a:pt x="455542" y="27654"/>
                      <a:pt x="456776" y="26008"/>
                    </a:cubicBezTo>
                    <a:cubicBezTo>
                      <a:pt x="457599" y="25048"/>
                      <a:pt x="458285" y="24088"/>
                      <a:pt x="458833" y="22990"/>
                    </a:cubicBezTo>
                    <a:cubicBezTo>
                      <a:pt x="459108" y="22305"/>
                      <a:pt x="459382" y="21619"/>
                      <a:pt x="459519" y="20933"/>
                    </a:cubicBezTo>
                    <a:cubicBezTo>
                      <a:pt x="475978" y="28614"/>
                      <a:pt x="491752" y="37941"/>
                      <a:pt x="506565" y="48502"/>
                    </a:cubicBezTo>
                    <a:cubicBezTo>
                      <a:pt x="539758" y="72231"/>
                      <a:pt x="565544" y="104052"/>
                      <a:pt x="586255" y="138891"/>
                    </a:cubicBezTo>
                    <a:cubicBezTo>
                      <a:pt x="596131" y="155350"/>
                      <a:pt x="604223" y="173043"/>
                      <a:pt x="611081" y="191011"/>
                    </a:cubicBezTo>
                    <a:cubicBezTo>
                      <a:pt x="613138" y="196361"/>
                      <a:pt x="615059" y="201710"/>
                      <a:pt x="616842" y="207059"/>
                    </a:cubicBezTo>
                    <a:cubicBezTo>
                      <a:pt x="626580" y="209803"/>
                      <a:pt x="636044" y="212820"/>
                      <a:pt x="645371" y="216797"/>
                    </a:cubicBezTo>
                    <a:cubicBezTo>
                      <a:pt x="656207" y="221324"/>
                      <a:pt x="666631" y="227222"/>
                      <a:pt x="675272" y="235177"/>
                    </a:cubicBezTo>
                    <a:cubicBezTo>
                      <a:pt x="681718" y="241212"/>
                      <a:pt x="687342" y="249030"/>
                      <a:pt x="690634" y="257671"/>
                    </a:cubicBezTo>
                    <a:cubicBezTo>
                      <a:pt x="698726" y="262609"/>
                      <a:pt x="703115" y="272073"/>
                      <a:pt x="702292" y="281948"/>
                    </a:cubicBezTo>
                    <a:cubicBezTo>
                      <a:pt x="701607" y="289629"/>
                      <a:pt x="700235" y="297310"/>
                      <a:pt x="699001" y="304854"/>
                    </a:cubicBezTo>
                    <a:cubicBezTo>
                      <a:pt x="697217" y="315279"/>
                      <a:pt x="695297" y="325840"/>
                      <a:pt x="692828" y="336127"/>
                    </a:cubicBezTo>
                    <a:cubicBezTo>
                      <a:pt x="688576" y="354780"/>
                      <a:pt x="682953" y="373023"/>
                      <a:pt x="676643" y="390991"/>
                    </a:cubicBezTo>
                    <a:cubicBezTo>
                      <a:pt x="662242" y="431041"/>
                      <a:pt x="641805" y="469309"/>
                      <a:pt x="613413" y="501130"/>
                    </a:cubicBezTo>
                    <a:cubicBezTo>
                      <a:pt x="606280" y="509085"/>
                      <a:pt x="598325" y="516355"/>
                      <a:pt x="590507" y="523487"/>
                    </a:cubicBezTo>
                    <a:cubicBezTo>
                      <a:pt x="582277" y="531031"/>
                      <a:pt x="573636" y="538026"/>
                      <a:pt x="564721" y="544884"/>
                    </a:cubicBezTo>
                    <a:cubicBezTo>
                      <a:pt x="546753" y="558463"/>
                      <a:pt x="527276" y="569710"/>
                      <a:pt x="506839" y="579174"/>
                    </a:cubicBezTo>
                    <a:cubicBezTo>
                      <a:pt x="468983" y="596868"/>
                      <a:pt x="428247" y="608526"/>
                      <a:pt x="386687" y="613190"/>
                    </a:cubicBezTo>
                    <a:cubicBezTo>
                      <a:pt x="374480" y="614561"/>
                      <a:pt x="362136" y="615247"/>
                      <a:pt x="349791" y="615247"/>
                    </a:cubicBezTo>
                    <a:cubicBezTo>
                      <a:pt x="319890" y="615110"/>
                      <a:pt x="289990" y="611407"/>
                      <a:pt x="261323" y="604549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8" name="任意多边形: 形状 307"/>
              <p:cNvSpPr/>
              <p:nvPr/>
            </p:nvSpPr>
            <p:spPr>
              <a:xfrm>
                <a:off x="2565229" y="5179428"/>
                <a:ext cx="518378" cy="151843"/>
              </a:xfrm>
              <a:custGeom>
                <a:avLst/>
                <a:gdLst>
                  <a:gd name="connsiteX0" fmla="*/ 349756 w 518378"/>
                  <a:gd name="connsiteY0" fmla="*/ 150609 h 151843"/>
                  <a:gd name="connsiteX1" fmla="*/ 271986 w 518378"/>
                  <a:gd name="connsiteY1" fmla="*/ 145122 h 151843"/>
                  <a:gd name="connsiteX2" fmla="*/ 116995 w 518378"/>
                  <a:gd name="connsiteY2" fmla="*/ 120159 h 151843"/>
                  <a:gd name="connsiteX3" fmla="*/ 46358 w 518378"/>
                  <a:gd name="connsiteY3" fmla="*/ 95333 h 151843"/>
                  <a:gd name="connsiteX4" fmla="*/ 31270 w 518378"/>
                  <a:gd name="connsiteY4" fmla="*/ 84772 h 151843"/>
                  <a:gd name="connsiteX5" fmla="*/ 1095 w 518378"/>
                  <a:gd name="connsiteY5" fmla="*/ 52539 h 151843"/>
                  <a:gd name="connsiteX6" fmla="*/ 27978 w 518378"/>
                  <a:gd name="connsiteY6" fmla="*/ 7688 h 151843"/>
                  <a:gd name="connsiteX7" fmla="*/ 94089 w 518378"/>
                  <a:gd name="connsiteY7" fmla="*/ 7 h 151843"/>
                  <a:gd name="connsiteX8" fmla="*/ 171173 w 518378"/>
                  <a:gd name="connsiteY8" fmla="*/ 3573 h 151843"/>
                  <a:gd name="connsiteX9" fmla="*/ 249080 w 518378"/>
                  <a:gd name="connsiteY9" fmla="*/ 10705 h 151843"/>
                  <a:gd name="connsiteX10" fmla="*/ 405580 w 518378"/>
                  <a:gd name="connsiteY10" fmla="*/ 34983 h 151843"/>
                  <a:gd name="connsiteX11" fmla="*/ 482389 w 518378"/>
                  <a:gd name="connsiteY11" fmla="*/ 60769 h 151843"/>
                  <a:gd name="connsiteX12" fmla="*/ 515582 w 518378"/>
                  <a:gd name="connsiteY12" fmla="*/ 92453 h 151843"/>
                  <a:gd name="connsiteX13" fmla="*/ 515308 w 518378"/>
                  <a:gd name="connsiteY13" fmla="*/ 120982 h 151843"/>
                  <a:gd name="connsiteX14" fmla="*/ 495145 w 518378"/>
                  <a:gd name="connsiteY14" fmla="*/ 139087 h 151843"/>
                  <a:gd name="connsiteX15" fmla="*/ 464421 w 518378"/>
                  <a:gd name="connsiteY15" fmla="*/ 147042 h 151843"/>
                  <a:gd name="connsiteX16" fmla="*/ 427937 w 518378"/>
                  <a:gd name="connsiteY16" fmla="*/ 150746 h 151843"/>
                  <a:gd name="connsiteX17" fmla="*/ 428074 w 518378"/>
                  <a:gd name="connsiteY17" fmla="*/ 150746 h 151843"/>
                  <a:gd name="connsiteX18" fmla="*/ 392275 w 518378"/>
                  <a:gd name="connsiteY18" fmla="*/ 151843 h 151843"/>
                  <a:gd name="connsiteX19" fmla="*/ 349756 w 518378"/>
                  <a:gd name="connsiteY19" fmla="*/ 150609 h 151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8378" h="151843">
                    <a:moveTo>
                      <a:pt x="349756" y="150609"/>
                    </a:moveTo>
                    <a:cubicBezTo>
                      <a:pt x="323832" y="149374"/>
                      <a:pt x="297909" y="147591"/>
                      <a:pt x="271986" y="145122"/>
                    </a:cubicBezTo>
                    <a:cubicBezTo>
                      <a:pt x="219865" y="139910"/>
                      <a:pt x="168019" y="132229"/>
                      <a:pt x="116995" y="120159"/>
                    </a:cubicBezTo>
                    <a:cubicBezTo>
                      <a:pt x="92992" y="114398"/>
                      <a:pt x="68029" y="107678"/>
                      <a:pt x="46358" y="95333"/>
                    </a:cubicBezTo>
                    <a:cubicBezTo>
                      <a:pt x="41146" y="92316"/>
                      <a:pt x="35933" y="88887"/>
                      <a:pt x="31270" y="84772"/>
                    </a:cubicBezTo>
                    <a:cubicBezTo>
                      <a:pt x="17554" y="78325"/>
                      <a:pt x="4935" y="67215"/>
                      <a:pt x="1095" y="52539"/>
                    </a:cubicBezTo>
                    <a:cubicBezTo>
                      <a:pt x="-4117" y="32788"/>
                      <a:pt x="10010" y="14409"/>
                      <a:pt x="27978" y="7688"/>
                    </a:cubicBezTo>
                    <a:cubicBezTo>
                      <a:pt x="48827" y="-130"/>
                      <a:pt x="72144" y="7"/>
                      <a:pt x="94089" y="7"/>
                    </a:cubicBezTo>
                    <a:cubicBezTo>
                      <a:pt x="119876" y="-130"/>
                      <a:pt x="145524" y="1790"/>
                      <a:pt x="171173" y="3573"/>
                    </a:cubicBezTo>
                    <a:cubicBezTo>
                      <a:pt x="197234" y="5493"/>
                      <a:pt x="223157" y="7551"/>
                      <a:pt x="249080" y="10705"/>
                    </a:cubicBezTo>
                    <a:cubicBezTo>
                      <a:pt x="301475" y="17015"/>
                      <a:pt x="353870" y="24285"/>
                      <a:pt x="405580" y="34983"/>
                    </a:cubicBezTo>
                    <a:cubicBezTo>
                      <a:pt x="432189" y="40469"/>
                      <a:pt x="458249" y="48013"/>
                      <a:pt x="482389" y="60769"/>
                    </a:cubicBezTo>
                    <a:cubicBezTo>
                      <a:pt x="495557" y="67764"/>
                      <a:pt x="510096" y="77914"/>
                      <a:pt x="515582" y="92453"/>
                    </a:cubicBezTo>
                    <a:cubicBezTo>
                      <a:pt x="519011" y="101505"/>
                      <a:pt x="519697" y="112067"/>
                      <a:pt x="515308" y="120982"/>
                    </a:cubicBezTo>
                    <a:cubicBezTo>
                      <a:pt x="511056" y="129760"/>
                      <a:pt x="503924" y="135247"/>
                      <a:pt x="495145" y="139087"/>
                    </a:cubicBezTo>
                    <a:cubicBezTo>
                      <a:pt x="485544" y="143339"/>
                      <a:pt x="474708" y="145259"/>
                      <a:pt x="464421" y="147042"/>
                    </a:cubicBezTo>
                    <a:cubicBezTo>
                      <a:pt x="452351" y="148963"/>
                      <a:pt x="440144" y="149923"/>
                      <a:pt x="427937" y="150746"/>
                    </a:cubicBezTo>
                    <a:cubicBezTo>
                      <a:pt x="427937" y="150746"/>
                      <a:pt x="427937" y="150746"/>
                      <a:pt x="428074" y="150746"/>
                    </a:cubicBezTo>
                    <a:cubicBezTo>
                      <a:pt x="416141" y="151569"/>
                      <a:pt x="404208" y="151843"/>
                      <a:pt x="392275" y="151843"/>
                    </a:cubicBezTo>
                    <a:cubicBezTo>
                      <a:pt x="378148" y="151706"/>
                      <a:pt x="364020" y="151294"/>
                      <a:pt x="349756" y="150609"/>
                    </a:cubicBezTo>
                    <a:close/>
                  </a:path>
                </a:pathLst>
              </a:custGeom>
              <a:solidFill>
                <a:srgbClr val="A97E5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9" name="任意多边形: 形状 308"/>
              <p:cNvSpPr/>
              <p:nvPr/>
            </p:nvSpPr>
            <p:spPr>
              <a:xfrm>
                <a:off x="2506788" y="5152034"/>
                <a:ext cx="660475" cy="225994"/>
              </a:xfrm>
              <a:custGeom>
                <a:avLst/>
                <a:gdLst>
                  <a:gd name="connsiteX0" fmla="*/ 537264 w 660475"/>
                  <a:gd name="connsiteY0" fmla="*/ 165385 h 225994"/>
                  <a:gd name="connsiteX1" fmla="*/ 537127 w 660475"/>
                  <a:gd name="connsiteY1" fmla="*/ 165385 h 225994"/>
                  <a:gd name="connsiteX2" fmla="*/ 574983 w 660475"/>
                  <a:gd name="connsiteY2" fmla="*/ 161133 h 225994"/>
                  <a:gd name="connsiteX3" fmla="*/ 576081 w 660475"/>
                  <a:gd name="connsiteY3" fmla="*/ 160584 h 225994"/>
                  <a:gd name="connsiteX4" fmla="*/ 586093 w 660475"/>
                  <a:gd name="connsiteY4" fmla="*/ 154824 h 225994"/>
                  <a:gd name="connsiteX5" fmla="*/ 590071 w 660475"/>
                  <a:gd name="connsiteY5" fmla="*/ 151943 h 225994"/>
                  <a:gd name="connsiteX6" fmla="*/ 591305 w 660475"/>
                  <a:gd name="connsiteY6" fmla="*/ 150572 h 225994"/>
                  <a:gd name="connsiteX7" fmla="*/ 593088 w 660475"/>
                  <a:gd name="connsiteY7" fmla="*/ 148240 h 225994"/>
                  <a:gd name="connsiteX8" fmla="*/ 594872 w 660475"/>
                  <a:gd name="connsiteY8" fmla="*/ 145222 h 225994"/>
                  <a:gd name="connsiteX9" fmla="*/ 596380 w 660475"/>
                  <a:gd name="connsiteY9" fmla="*/ 141519 h 225994"/>
                  <a:gd name="connsiteX10" fmla="*/ 596792 w 660475"/>
                  <a:gd name="connsiteY10" fmla="*/ 140010 h 225994"/>
                  <a:gd name="connsiteX11" fmla="*/ 597066 w 660475"/>
                  <a:gd name="connsiteY11" fmla="*/ 137679 h 225994"/>
                  <a:gd name="connsiteX12" fmla="*/ 597066 w 660475"/>
                  <a:gd name="connsiteY12" fmla="*/ 135210 h 225994"/>
                  <a:gd name="connsiteX13" fmla="*/ 596792 w 660475"/>
                  <a:gd name="connsiteY13" fmla="*/ 133015 h 225994"/>
                  <a:gd name="connsiteX14" fmla="*/ 596380 w 660475"/>
                  <a:gd name="connsiteY14" fmla="*/ 131232 h 225994"/>
                  <a:gd name="connsiteX15" fmla="*/ 594460 w 660475"/>
                  <a:gd name="connsiteY15" fmla="*/ 126705 h 225994"/>
                  <a:gd name="connsiteX16" fmla="*/ 591305 w 660475"/>
                  <a:gd name="connsiteY16" fmla="*/ 121356 h 225994"/>
                  <a:gd name="connsiteX17" fmla="*/ 588288 w 660475"/>
                  <a:gd name="connsiteY17" fmla="*/ 117653 h 225994"/>
                  <a:gd name="connsiteX18" fmla="*/ 582801 w 660475"/>
                  <a:gd name="connsiteY18" fmla="*/ 112304 h 225994"/>
                  <a:gd name="connsiteX19" fmla="*/ 580607 w 660475"/>
                  <a:gd name="connsiteY19" fmla="*/ 110521 h 225994"/>
                  <a:gd name="connsiteX20" fmla="*/ 564834 w 660475"/>
                  <a:gd name="connsiteY20" fmla="*/ 102017 h 225994"/>
                  <a:gd name="connsiteX21" fmla="*/ 565108 w 660475"/>
                  <a:gd name="connsiteY21" fmla="*/ 102154 h 225994"/>
                  <a:gd name="connsiteX22" fmla="*/ 520531 w 660475"/>
                  <a:gd name="connsiteY22" fmla="*/ 82815 h 225994"/>
                  <a:gd name="connsiteX23" fmla="*/ 419032 w 660475"/>
                  <a:gd name="connsiteY23" fmla="*/ 53599 h 225994"/>
                  <a:gd name="connsiteX24" fmla="*/ 390229 w 660475"/>
                  <a:gd name="connsiteY24" fmla="*/ 50993 h 225994"/>
                  <a:gd name="connsiteX25" fmla="*/ 393109 w 660475"/>
                  <a:gd name="connsiteY25" fmla="*/ 51131 h 225994"/>
                  <a:gd name="connsiteX26" fmla="*/ 274054 w 660475"/>
                  <a:gd name="connsiteY26" fmla="*/ 48936 h 225994"/>
                  <a:gd name="connsiteX27" fmla="*/ 223305 w 660475"/>
                  <a:gd name="connsiteY27" fmla="*/ 48525 h 225994"/>
                  <a:gd name="connsiteX28" fmla="*/ 140186 w 660475"/>
                  <a:gd name="connsiteY28" fmla="*/ 57028 h 225994"/>
                  <a:gd name="connsiteX29" fmla="*/ 118378 w 660475"/>
                  <a:gd name="connsiteY29" fmla="*/ 45507 h 225994"/>
                  <a:gd name="connsiteX30" fmla="*/ 116869 w 660475"/>
                  <a:gd name="connsiteY30" fmla="*/ 45644 h 225994"/>
                  <a:gd name="connsiteX31" fmla="*/ 96021 w 660475"/>
                  <a:gd name="connsiteY31" fmla="*/ 48525 h 225994"/>
                  <a:gd name="connsiteX32" fmla="*/ 72155 w 660475"/>
                  <a:gd name="connsiteY32" fmla="*/ 55108 h 225994"/>
                  <a:gd name="connsiteX33" fmla="*/ 58987 w 660475"/>
                  <a:gd name="connsiteY33" fmla="*/ 60732 h 225994"/>
                  <a:gd name="connsiteX34" fmla="*/ 53775 w 660475"/>
                  <a:gd name="connsiteY34" fmla="*/ 63749 h 225994"/>
                  <a:gd name="connsiteX35" fmla="*/ 49249 w 660475"/>
                  <a:gd name="connsiteY35" fmla="*/ 67178 h 225994"/>
                  <a:gd name="connsiteX36" fmla="*/ 48563 w 660475"/>
                  <a:gd name="connsiteY36" fmla="*/ 67864 h 225994"/>
                  <a:gd name="connsiteX37" fmla="*/ 47877 w 660475"/>
                  <a:gd name="connsiteY37" fmla="*/ 68961 h 225994"/>
                  <a:gd name="connsiteX38" fmla="*/ 47192 w 660475"/>
                  <a:gd name="connsiteY38" fmla="*/ 70607 h 225994"/>
                  <a:gd name="connsiteX39" fmla="*/ 46917 w 660475"/>
                  <a:gd name="connsiteY39" fmla="*/ 71567 h 225994"/>
                  <a:gd name="connsiteX40" fmla="*/ 46780 w 660475"/>
                  <a:gd name="connsiteY40" fmla="*/ 72390 h 225994"/>
                  <a:gd name="connsiteX41" fmla="*/ 46780 w 660475"/>
                  <a:gd name="connsiteY41" fmla="*/ 73899 h 225994"/>
                  <a:gd name="connsiteX42" fmla="*/ 46917 w 660475"/>
                  <a:gd name="connsiteY42" fmla="*/ 75408 h 225994"/>
                  <a:gd name="connsiteX43" fmla="*/ 47603 w 660475"/>
                  <a:gd name="connsiteY43" fmla="*/ 77740 h 225994"/>
                  <a:gd name="connsiteX44" fmla="*/ 48426 w 660475"/>
                  <a:gd name="connsiteY44" fmla="*/ 79660 h 225994"/>
                  <a:gd name="connsiteX45" fmla="*/ 49249 w 660475"/>
                  <a:gd name="connsiteY45" fmla="*/ 81169 h 225994"/>
                  <a:gd name="connsiteX46" fmla="*/ 50758 w 660475"/>
                  <a:gd name="connsiteY46" fmla="*/ 82540 h 225994"/>
                  <a:gd name="connsiteX47" fmla="*/ 55284 w 660475"/>
                  <a:gd name="connsiteY47" fmla="*/ 85969 h 225994"/>
                  <a:gd name="connsiteX48" fmla="*/ 65434 w 660475"/>
                  <a:gd name="connsiteY48" fmla="*/ 91730 h 225994"/>
                  <a:gd name="connsiteX49" fmla="*/ 91906 w 660475"/>
                  <a:gd name="connsiteY49" fmla="*/ 103114 h 225994"/>
                  <a:gd name="connsiteX50" fmla="*/ 172967 w 660475"/>
                  <a:gd name="connsiteY50" fmla="*/ 123688 h 225994"/>
                  <a:gd name="connsiteX51" fmla="*/ 169676 w 660475"/>
                  <a:gd name="connsiteY51" fmla="*/ 123002 h 225994"/>
                  <a:gd name="connsiteX52" fmla="*/ 295863 w 660475"/>
                  <a:gd name="connsiteY52" fmla="*/ 146320 h 225994"/>
                  <a:gd name="connsiteX53" fmla="*/ 361700 w 660475"/>
                  <a:gd name="connsiteY53" fmla="*/ 155784 h 225994"/>
                  <a:gd name="connsiteX54" fmla="*/ 423833 w 660475"/>
                  <a:gd name="connsiteY54" fmla="*/ 162779 h 225994"/>
                  <a:gd name="connsiteX55" fmla="*/ 437275 w 660475"/>
                  <a:gd name="connsiteY55" fmla="*/ 163739 h 225994"/>
                  <a:gd name="connsiteX56" fmla="*/ 435903 w 660475"/>
                  <a:gd name="connsiteY56" fmla="*/ 163602 h 225994"/>
                  <a:gd name="connsiteX57" fmla="*/ 439332 w 660475"/>
                  <a:gd name="connsiteY57" fmla="*/ 163876 h 225994"/>
                  <a:gd name="connsiteX58" fmla="*/ 438783 w 660475"/>
                  <a:gd name="connsiteY58" fmla="*/ 163876 h 225994"/>
                  <a:gd name="connsiteX59" fmla="*/ 441527 w 660475"/>
                  <a:gd name="connsiteY59" fmla="*/ 164013 h 225994"/>
                  <a:gd name="connsiteX60" fmla="*/ 441938 w 660475"/>
                  <a:gd name="connsiteY60" fmla="*/ 164013 h 225994"/>
                  <a:gd name="connsiteX61" fmla="*/ 441801 w 660475"/>
                  <a:gd name="connsiteY61" fmla="*/ 164013 h 225994"/>
                  <a:gd name="connsiteX62" fmla="*/ 537264 w 660475"/>
                  <a:gd name="connsiteY62" fmla="*/ 165385 h 225994"/>
                  <a:gd name="connsiteX63" fmla="*/ 395167 w 660475"/>
                  <a:gd name="connsiteY63" fmla="*/ 224638 h 225994"/>
                  <a:gd name="connsiteX64" fmla="*/ 395578 w 660475"/>
                  <a:gd name="connsiteY64" fmla="*/ 224638 h 225994"/>
                  <a:gd name="connsiteX65" fmla="*/ 394755 w 660475"/>
                  <a:gd name="connsiteY65" fmla="*/ 224638 h 225994"/>
                  <a:gd name="connsiteX66" fmla="*/ 394344 w 660475"/>
                  <a:gd name="connsiteY66" fmla="*/ 224638 h 225994"/>
                  <a:gd name="connsiteX67" fmla="*/ 394618 w 660475"/>
                  <a:gd name="connsiteY67" fmla="*/ 224638 h 225994"/>
                  <a:gd name="connsiteX68" fmla="*/ 334542 w 660475"/>
                  <a:gd name="connsiteY68" fmla="*/ 217506 h 225994"/>
                  <a:gd name="connsiteX69" fmla="*/ 273094 w 660475"/>
                  <a:gd name="connsiteY69" fmla="*/ 205710 h 225994"/>
                  <a:gd name="connsiteX70" fmla="*/ 154725 w 660475"/>
                  <a:gd name="connsiteY70" fmla="*/ 176083 h 225994"/>
                  <a:gd name="connsiteX71" fmla="*/ 96295 w 660475"/>
                  <a:gd name="connsiteY71" fmla="*/ 157841 h 225994"/>
                  <a:gd name="connsiteX72" fmla="*/ 42803 w 660475"/>
                  <a:gd name="connsiteY72" fmla="*/ 132878 h 225994"/>
                  <a:gd name="connsiteX73" fmla="*/ 38551 w 660475"/>
                  <a:gd name="connsiteY73" fmla="*/ 130409 h 225994"/>
                  <a:gd name="connsiteX74" fmla="*/ 11942 w 660475"/>
                  <a:gd name="connsiteY74" fmla="*/ 107640 h 225994"/>
                  <a:gd name="connsiteX75" fmla="*/ 3163 w 660475"/>
                  <a:gd name="connsiteY75" fmla="*/ 58812 h 225994"/>
                  <a:gd name="connsiteX76" fmla="*/ 70372 w 660475"/>
                  <a:gd name="connsiteY76" fmla="*/ 9845 h 225994"/>
                  <a:gd name="connsiteX77" fmla="*/ 181883 w 660475"/>
                  <a:gd name="connsiteY77" fmla="*/ 2164 h 225994"/>
                  <a:gd name="connsiteX78" fmla="*/ 231260 w 660475"/>
                  <a:gd name="connsiteY78" fmla="*/ 4222 h 225994"/>
                  <a:gd name="connsiteX79" fmla="*/ 255812 w 660475"/>
                  <a:gd name="connsiteY79" fmla="*/ 2439 h 225994"/>
                  <a:gd name="connsiteX80" fmla="*/ 385428 w 660475"/>
                  <a:gd name="connsiteY80" fmla="*/ 2713 h 225994"/>
                  <a:gd name="connsiteX81" fmla="*/ 448248 w 660475"/>
                  <a:gd name="connsiteY81" fmla="*/ 12451 h 225994"/>
                  <a:gd name="connsiteX82" fmla="*/ 507089 w 660475"/>
                  <a:gd name="connsiteY82" fmla="*/ 28636 h 225994"/>
                  <a:gd name="connsiteX83" fmla="*/ 565794 w 660475"/>
                  <a:gd name="connsiteY83" fmla="*/ 50445 h 225994"/>
                  <a:gd name="connsiteX84" fmla="*/ 625047 w 660475"/>
                  <a:gd name="connsiteY84" fmla="*/ 84323 h 225994"/>
                  <a:gd name="connsiteX85" fmla="*/ 657965 w 660475"/>
                  <a:gd name="connsiteY85" fmla="*/ 158801 h 225994"/>
                  <a:gd name="connsiteX86" fmla="*/ 609411 w 660475"/>
                  <a:gd name="connsiteY86" fmla="*/ 198578 h 225994"/>
                  <a:gd name="connsiteX87" fmla="*/ 572652 w 660475"/>
                  <a:gd name="connsiteY87" fmla="*/ 207081 h 225994"/>
                  <a:gd name="connsiteX88" fmla="*/ 572652 w 660475"/>
                  <a:gd name="connsiteY88" fmla="*/ 207081 h 225994"/>
                  <a:gd name="connsiteX89" fmla="*/ 459495 w 660475"/>
                  <a:gd name="connsiteY89" fmla="*/ 225461 h 225994"/>
                  <a:gd name="connsiteX90" fmla="*/ 439058 w 660475"/>
                  <a:gd name="connsiteY90" fmla="*/ 225872 h 225994"/>
                  <a:gd name="connsiteX91" fmla="*/ 395167 w 660475"/>
                  <a:gd name="connsiteY91" fmla="*/ 224638 h 225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660475" h="225994">
                    <a:moveTo>
                      <a:pt x="537264" y="165385"/>
                    </a:moveTo>
                    <a:cubicBezTo>
                      <a:pt x="537264" y="165385"/>
                      <a:pt x="537127" y="165385"/>
                      <a:pt x="537127" y="165385"/>
                    </a:cubicBezTo>
                    <a:cubicBezTo>
                      <a:pt x="549746" y="164562"/>
                      <a:pt x="562502" y="163327"/>
                      <a:pt x="574983" y="161133"/>
                    </a:cubicBezTo>
                    <a:cubicBezTo>
                      <a:pt x="575395" y="160995"/>
                      <a:pt x="575669" y="160721"/>
                      <a:pt x="576081" y="160584"/>
                    </a:cubicBezTo>
                    <a:cubicBezTo>
                      <a:pt x="579510" y="158801"/>
                      <a:pt x="582801" y="156881"/>
                      <a:pt x="586093" y="154824"/>
                    </a:cubicBezTo>
                    <a:cubicBezTo>
                      <a:pt x="587465" y="153863"/>
                      <a:pt x="588699" y="152903"/>
                      <a:pt x="590071" y="151943"/>
                    </a:cubicBezTo>
                    <a:cubicBezTo>
                      <a:pt x="590482" y="151532"/>
                      <a:pt x="590894" y="151120"/>
                      <a:pt x="591305" y="150572"/>
                    </a:cubicBezTo>
                    <a:cubicBezTo>
                      <a:pt x="591854" y="149886"/>
                      <a:pt x="592540" y="149063"/>
                      <a:pt x="593088" y="148240"/>
                    </a:cubicBezTo>
                    <a:cubicBezTo>
                      <a:pt x="593637" y="147279"/>
                      <a:pt x="594323" y="146320"/>
                      <a:pt x="594872" y="145222"/>
                    </a:cubicBezTo>
                    <a:cubicBezTo>
                      <a:pt x="595420" y="143988"/>
                      <a:pt x="595969" y="142753"/>
                      <a:pt x="596380" y="141519"/>
                    </a:cubicBezTo>
                    <a:cubicBezTo>
                      <a:pt x="596517" y="140970"/>
                      <a:pt x="596655" y="140559"/>
                      <a:pt x="596792" y="140010"/>
                    </a:cubicBezTo>
                    <a:cubicBezTo>
                      <a:pt x="596929" y="139187"/>
                      <a:pt x="597066" y="138501"/>
                      <a:pt x="597066" y="137679"/>
                    </a:cubicBezTo>
                    <a:cubicBezTo>
                      <a:pt x="597066" y="136856"/>
                      <a:pt x="597066" y="136033"/>
                      <a:pt x="597066" y="135210"/>
                    </a:cubicBezTo>
                    <a:cubicBezTo>
                      <a:pt x="596929" y="134524"/>
                      <a:pt x="596929" y="133701"/>
                      <a:pt x="596792" y="133015"/>
                    </a:cubicBezTo>
                    <a:cubicBezTo>
                      <a:pt x="596655" y="132466"/>
                      <a:pt x="596517" y="131781"/>
                      <a:pt x="596380" y="131232"/>
                    </a:cubicBezTo>
                    <a:cubicBezTo>
                      <a:pt x="595832" y="129723"/>
                      <a:pt x="595146" y="128214"/>
                      <a:pt x="594460" y="126705"/>
                    </a:cubicBezTo>
                    <a:cubicBezTo>
                      <a:pt x="593500" y="124923"/>
                      <a:pt x="592403" y="123140"/>
                      <a:pt x="591305" y="121356"/>
                    </a:cubicBezTo>
                    <a:cubicBezTo>
                      <a:pt x="590345" y="120122"/>
                      <a:pt x="589385" y="118888"/>
                      <a:pt x="588288" y="117653"/>
                    </a:cubicBezTo>
                    <a:cubicBezTo>
                      <a:pt x="586505" y="115733"/>
                      <a:pt x="584722" y="114087"/>
                      <a:pt x="582801" y="112304"/>
                    </a:cubicBezTo>
                    <a:cubicBezTo>
                      <a:pt x="582116" y="111618"/>
                      <a:pt x="581293" y="111069"/>
                      <a:pt x="580607" y="110521"/>
                    </a:cubicBezTo>
                    <a:cubicBezTo>
                      <a:pt x="575532" y="107503"/>
                      <a:pt x="570183" y="104760"/>
                      <a:pt x="564834" y="102017"/>
                    </a:cubicBezTo>
                    <a:cubicBezTo>
                      <a:pt x="564971" y="102017"/>
                      <a:pt x="564971" y="102154"/>
                      <a:pt x="565108" y="102154"/>
                    </a:cubicBezTo>
                    <a:cubicBezTo>
                      <a:pt x="550569" y="95022"/>
                      <a:pt x="535893" y="88301"/>
                      <a:pt x="520531" y="82815"/>
                    </a:cubicBezTo>
                    <a:cubicBezTo>
                      <a:pt x="487201" y="71430"/>
                      <a:pt x="453460" y="61280"/>
                      <a:pt x="419032" y="53599"/>
                    </a:cubicBezTo>
                    <a:cubicBezTo>
                      <a:pt x="409431" y="52502"/>
                      <a:pt x="399830" y="51679"/>
                      <a:pt x="390229" y="50993"/>
                    </a:cubicBezTo>
                    <a:cubicBezTo>
                      <a:pt x="391189" y="50993"/>
                      <a:pt x="392149" y="51131"/>
                      <a:pt x="393109" y="51131"/>
                    </a:cubicBezTo>
                    <a:cubicBezTo>
                      <a:pt x="353470" y="48525"/>
                      <a:pt x="313831" y="48525"/>
                      <a:pt x="274054" y="48936"/>
                    </a:cubicBezTo>
                    <a:cubicBezTo>
                      <a:pt x="257184" y="49073"/>
                      <a:pt x="240313" y="48936"/>
                      <a:pt x="223305" y="48525"/>
                    </a:cubicBezTo>
                    <a:cubicBezTo>
                      <a:pt x="195462" y="50445"/>
                      <a:pt x="167755" y="52639"/>
                      <a:pt x="140186" y="57028"/>
                    </a:cubicBezTo>
                    <a:cubicBezTo>
                      <a:pt x="131134" y="58537"/>
                      <a:pt x="122355" y="53325"/>
                      <a:pt x="118378" y="45507"/>
                    </a:cubicBezTo>
                    <a:cubicBezTo>
                      <a:pt x="117829" y="45507"/>
                      <a:pt x="117418" y="45507"/>
                      <a:pt x="116869" y="45644"/>
                    </a:cubicBezTo>
                    <a:cubicBezTo>
                      <a:pt x="109874" y="46193"/>
                      <a:pt x="102879" y="47290"/>
                      <a:pt x="96021" y="48525"/>
                    </a:cubicBezTo>
                    <a:cubicBezTo>
                      <a:pt x="87928" y="50308"/>
                      <a:pt x="79973" y="52365"/>
                      <a:pt x="72155" y="55108"/>
                    </a:cubicBezTo>
                    <a:cubicBezTo>
                      <a:pt x="67628" y="56754"/>
                      <a:pt x="63239" y="58674"/>
                      <a:pt x="58987" y="60732"/>
                    </a:cubicBezTo>
                    <a:cubicBezTo>
                      <a:pt x="57204" y="61692"/>
                      <a:pt x="55421" y="62652"/>
                      <a:pt x="53775" y="63749"/>
                    </a:cubicBezTo>
                    <a:cubicBezTo>
                      <a:pt x="52267" y="64847"/>
                      <a:pt x="50758" y="65944"/>
                      <a:pt x="49249" y="67178"/>
                    </a:cubicBezTo>
                    <a:cubicBezTo>
                      <a:pt x="48975" y="67453"/>
                      <a:pt x="48838" y="67590"/>
                      <a:pt x="48563" y="67864"/>
                    </a:cubicBezTo>
                    <a:cubicBezTo>
                      <a:pt x="48289" y="68276"/>
                      <a:pt x="48152" y="68550"/>
                      <a:pt x="47877" y="68961"/>
                    </a:cubicBezTo>
                    <a:cubicBezTo>
                      <a:pt x="47603" y="69510"/>
                      <a:pt x="47329" y="70059"/>
                      <a:pt x="47192" y="70607"/>
                    </a:cubicBezTo>
                    <a:cubicBezTo>
                      <a:pt x="47054" y="70882"/>
                      <a:pt x="47054" y="71293"/>
                      <a:pt x="46917" y="71567"/>
                    </a:cubicBezTo>
                    <a:cubicBezTo>
                      <a:pt x="46917" y="71841"/>
                      <a:pt x="46780" y="72116"/>
                      <a:pt x="46780" y="72390"/>
                    </a:cubicBezTo>
                    <a:cubicBezTo>
                      <a:pt x="46780" y="72939"/>
                      <a:pt x="46780" y="73488"/>
                      <a:pt x="46780" y="73899"/>
                    </a:cubicBezTo>
                    <a:cubicBezTo>
                      <a:pt x="46780" y="74448"/>
                      <a:pt x="46917" y="74859"/>
                      <a:pt x="46917" y="75408"/>
                    </a:cubicBezTo>
                    <a:cubicBezTo>
                      <a:pt x="47054" y="76231"/>
                      <a:pt x="47329" y="76917"/>
                      <a:pt x="47603" y="77740"/>
                    </a:cubicBezTo>
                    <a:cubicBezTo>
                      <a:pt x="47877" y="78425"/>
                      <a:pt x="48152" y="79111"/>
                      <a:pt x="48426" y="79660"/>
                    </a:cubicBezTo>
                    <a:cubicBezTo>
                      <a:pt x="48700" y="80208"/>
                      <a:pt x="48975" y="80620"/>
                      <a:pt x="49249" y="81169"/>
                    </a:cubicBezTo>
                    <a:cubicBezTo>
                      <a:pt x="49661" y="81580"/>
                      <a:pt x="50209" y="82128"/>
                      <a:pt x="50758" y="82540"/>
                    </a:cubicBezTo>
                    <a:cubicBezTo>
                      <a:pt x="52267" y="83775"/>
                      <a:pt x="53775" y="84872"/>
                      <a:pt x="55284" y="85969"/>
                    </a:cubicBezTo>
                    <a:cubicBezTo>
                      <a:pt x="58576" y="88027"/>
                      <a:pt x="62005" y="89947"/>
                      <a:pt x="65434" y="91730"/>
                    </a:cubicBezTo>
                    <a:cubicBezTo>
                      <a:pt x="74075" y="95844"/>
                      <a:pt x="82853" y="99685"/>
                      <a:pt x="91906" y="103114"/>
                    </a:cubicBezTo>
                    <a:cubicBezTo>
                      <a:pt x="118241" y="112030"/>
                      <a:pt x="145673" y="118065"/>
                      <a:pt x="172967" y="123688"/>
                    </a:cubicBezTo>
                    <a:cubicBezTo>
                      <a:pt x="171870" y="123414"/>
                      <a:pt x="170773" y="123276"/>
                      <a:pt x="169676" y="123002"/>
                    </a:cubicBezTo>
                    <a:cubicBezTo>
                      <a:pt x="211647" y="131369"/>
                      <a:pt x="253617" y="139187"/>
                      <a:pt x="295863" y="146320"/>
                    </a:cubicBezTo>
                    <a:cubicBezTo>
                      <a:pt x="317808" y="150023"/>
                      <a:pt x="339754" y="153040"/>
                      <a:pt x="361700" y="155784"/>
                    </a:cubicBezTo>
                    <a:cubicBezTo>
                      <a:pt x="382411" y="158390"/>
                      <a:pt x="402985" y="160995"/>
                      <a:pt x="423833" y="162779"/>
                    </a:cubicBezTo>
                    <a:cubicBezTo>
                      <a:pt x="428359" y="163190"/>
                      <a:pt x="432748" y="163465"/>
                      <a:pt x="437275" y="163739"/>
                    </a:cubicBezTo>
                    <a:cubicBezTo>
                      <a:pt x="436863" y="163739"/>
                      <a:pt x="436315" y="163739"/>
                      <a:pt x="435903" y="163602"/>
                    </a:cubicBezTo>
                    <a:cubicBezTo>
                      <a:pt x="437000" y="163739"/>
                      <a:pt x="438235" y="163739"/>
                      <a:pt x="439332" y="163876"/>
                    </a:cubicBezTo>
                    <a:cubicBezTo>
                      <a:pt x="439195" y="163876"/>
                      <a:pt x="438921" y="163876"/>
                      <a:pt x="438783" y="163876"/>
                    </a:cubicBezTo>
                    <a:cubicBezTo>
                      <a:pt x="439744" y="163876"/>
                      <a:pt x="440704" y="164013"/>
                      <a:pt x="441527" y="164013"/>
                    </a:cubicBezTo>
                    <a:cubicBezTo>
                      <a:pt x="441664" y="164013"/>
                      <a:pt x="441801" y="164013"/>
                      <a:pt x="441938" y="164013"/>
                    </a:cubicBezTo>
                    <a:cubicBezTo>
                      <a:pt x="441938" y="164013"/>
                      <a:pt x="441801" y="164013"/>
                      <a:pt x="441801" y="164013"/>
                    </a:cubicBezTo>
                    <a:cubicBezTo>
                      <a:pt x="473759" y="166482"/>
                      <a:pt x="505443" y="167442"/>
                      <a:pt x="537264" y="165385"/>
                    </a:cubicBezTo>
                    <a:close/>
                    <a:moveTo>
                      <a:pt x="395167" y="224638"/>
                    </a:moveTo>
                    <a:cubicBezTo>
                      <a:pt x="395304" y="224638"/>
                      <a:pt x="395441" y="224638"/>
                      <a:pt x="395578" y="224638"/>
                    </a:cubicBezTo>
                    <a:cubicBezTo>
                      <a:pt x="395304" y="224638"/>
                      <a:pt x="395029" y="224638"/>
                      <a:pt x="394755" y="224638"/>
                    </a:cubicBezTo>
                    <a:cubicBezTo>
                      <a:pt x="394618" y="224638"/>
                      <a:pt x="394481" y="224638"/>
                      <a:pt x="394344" y="224638"/>
                    </a:cubicBezTo>
                    <a:cubicBezTo>
                      <a:pt x="394481" y="224638"/>
                      <a:pt x="394481" y="224638"/>
                      <a:pt x="394618" y="224638"/>
                    </a:cubicBezTo>
                    <a:cubicBezTo>
                      <a:pt x="374455" y="223129"/>
                      <a:pt x="354430" y="220797"/>
                      <a:pt x="334542" y="217506"/>
                    </a:cubicBezTo>
                    <a:cubicBezTo>
                      <a:pt x="313968" y="214077"/>
                      <a:pt x="293394" y="210510"/>
                      <a:pt x="273094" y="205710"/>
                    </a:cubicBezTo>
                    <a:cubicBezTo>
                      <a:pt x="233455" y="196383"/>
                      <a:pt x="193953" y="186507"/>
                      <a:pt x="154725" y="176083"/>
                    </a:cubicBezTo>
                    <a:cubicBezTo>
                      <a:pt x="134974" y="170871"/>
                      <a:pt x="115497" y="165248"/>
                      <a:pt x="96295" y="157841"/>
                    </a:cubicBezTo>
                    <a:cubicBezTo>
                      <a:pt x="78190" y="150846"/>
                      <a:pt x="59125" y="143714"/>
                      <a:pt x="42803" y="132878"/>
                    </a:cubicBezTo>
                    <a:cubicBezTo>
                      <a:pt x="41294" y="132055"/>
                      <a:pt x="39922" y="131232"/>
                      <a:pt x="38551" y="130409"/>
                    </a:cubicBezTo>
                    <a:cubicBezTo>
                      <a:pt x="28538" y="124511"/>
                      <a:pt x="19348" y="116967"/>
                      <a:pt x="11942" y="107640"/>
                    </a:cubicBezTo>
                    <a:cubicBezTo>
                      <a:pt x="1517" y="94610"/>
                      <a:pt x="-3832" y="74722"/>
                      <a:pt x="3163" y="58812"/>
                    </a:cubicBezTo>
                    <a:cubicBezTo>
                      <a:pt x="14822" y="31517"/>
                      <a:pt x="43763" y="18212"/>
                      <a:pt x="70372" y="9845"/>
                    </a:cubicBezTo>
                    <a:cubicBezTo>
                      <a:pt x="106445" y="-1402"/>
                      <a:pt x="144575" y="381"/>
                      <a:pt x="181883" y="2164"/>
                    </a:cubicBezTo>
                    <a:cubicBezTo>
                      <a:pt x="198342" y="2987"/>
                      <a:pt x="214801" y="3948"/>
                      <a:pt x="231260" y="4222"/>
                    </a:cubicBezTo>
                    <a:cubicBezTo>
                      <a:pt x="239490" y="3673"/>
                      <a:pt x="247582" y="2987"/>
                      <a:pt x="255812" y="2439"/>
                    </a:cubicBezTo>
                    <a:cubicBezTo>
                      <a:pt x="299017" y="-442"/>
                      <a:pt x="342360" y="-1265"/>
                      <a:pt x="385428" y="2713"/>
                    </a:cubicBezTo>
                    <a:cubicBezTo>
                      <a:pt x="406551" y="4633"/>
                      <a:pt x="427536" y="7651"/>
                      <a:pt x="448248" y="12451"/>
                    </a:cubicBezTo>
                    <a:cubicBezTo>
                      <a:pt x="468136" y="16977"/>
                      <a:pt x="487612" y="22876"/>
                      <a:pt x="507089" y="28636"/>
                    </a:cubicBezTo>
                    <a:cubicBezTo>
                      <a:pt x="527115" y="34671"/>
                      <a:pt x="546728" y="41941"/>
                      <a:pt x="565794" y="50445"/>
                    </a:cubicBezTo>
                    <a:cubicBezTo>
                      <a:pt x="586505" y="59634"/>
                      <a:pt x="607490" y="69784"/>
                      <a:pt x="625047" y="84323"/>
                    </a:cubicBezTo>
                    <a:cubicBezTo>
                      <a:pt x="646855" y="102154"/>
                      <a:pt x="667841" y="128900"/>
                      <a:pt x="657965" y="158801"/>
                    </a:cubicBezTo>
                    <a:cubicBezTo>
                      <a:pt x="650833" y="180747"/>
                      <a:pt x="629847" y="191582"/>
                      <a:pt x="609411" y="198578"/>
                    </a:cubicBezTo>
                    <a:cubicBezTo>
                      <a:pt x="597615" y="202692"/>
                      <a:pt x="585133" y="205298"/>
                      <a:pt x="572652" y="207081"/>
                    </a:cubicBezTo>
                    <a:cubicBezTo>
                      <a:pt x="572652" y="207081"/>
                      <a:pt x="572652" y="207081"/>
                      <a:pt x="572652" y="207081"/>
                    </a:cubicBezTo>
                    <a:cubicBezTo>
                      <a:pt x="536716" y="221209"/>
                      <a:pt x="497625" y="223952"/>
                      <a:pt x="459495" y="225461"/>
                    </a:cubicBezTo>
                    <a:cubicBezTo>
                      <a:pt x="452637" y="225735"/>
                      <a:pt x="445779" y="225872"/>
                      <a:pt x="439058" y="225872"/>
                    </a:cubicBezTo>
                    <a:cubicBezTo>
                      <a:pt x="424245" y="226284"/>
                      <a:pt x="409706" y="225598"/>
                      <a:pt x="395167" y="224638"/>
                    </a:cubicBezTo>
                    <a:close/>
                  </a:path>
                </a:pathLst>
              </a:custGeom>
              <a:solidFill>
                <a:srgbClr val="ECC196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0" name="任意多边形: 形状 309"/>
              <p:cNvSpPr/>
              <p:nvPr/>
            </p:nvSpPr>
            <p:spPr>
              <a:xfrm>
                <a:off x="2561402" y="5001193"/>
                <a:ext cx="342335" cy="303527"/>
              </a:xfrm>
              <a:custGeom>
                <a:avLst/>
                <a:gdLst>
                  <a:gd name="connsiteX0" fmla="*/ 6019 w 342335"/>
                  <a:gd name="connsiteY0" fmla="*/ 298395 h 303527"/>
                  <a:gd name="connsiteX1" fmla="*/ 2316 w 342335"/>
                  <a:gd name="connsiteY1" fmla="*/ 261636 h 303527"/>
                  <a:gd name="connsiteX2" fmla="*/ 10683 w 342335"/>
                  <a:gd name="connsiteY2" fmla="*/ 227072 h 303527"/>
                  <a:gd name="connsiteX3" fmla="*/ 64861 w 342335"/>
                  <a:gd name="connsiteY3" fmla="*/ 128728 h 303527"/>
                  <a:gd name="connsiteX4" fmla="*/ 113827 w 342335"/>
                  <a:gd name="connsiteY4" fmla="*/ 76196 h 303527"/>
                  <a:gd name="connsiteX5" fmla="*/ 167045 w 342335"/>
                  <a:gd name="connsiteY5" fmla="*/ 37654 h 303527"/>
                  <a:gd name="connsiteX6" fmla="*/ 217383 w 342335"/>
                  <a:gd name="connsiteY6" fmla="*/ 14748 h 303527"/>
                  <a:gd name="connsiteX7" fmla="*/ 267309 w 342335"/>
                  <a:gd name="connsiteY7" fmla="*/ 3090 h 303527"/>
                  <a:gd name="connsiteX8" fmla="*/ 342336 w 342335"/>
                  <a:gd name="connsiteY8" fmla="*/ 3090 h 303527"/>
                  <a:gd name="connsiteX9" fmla="*/ 342199 w 342335"/>
                  <a:gd name="connsiteY9" fmla="*/ 3226 h 303527"/>
                  <a:gd name="connsiteX10" fmla="*/ 329991 w 342335"/>
                  <a:gd name="connsiteY10" fmla="*/ 21057 h 303527"/>
                  <a:gd name="connsiteX11" fmla="*/ 318196 w 342335"/>
                  <a:gd name="connsiteY11" fmla="*/ 36419 h 303527"/>
                  <a:gd name="connsiteX12" fmla="*/ 310377 w 342335"/>
                  <a:gd name="connsiteY12" fmla="*/ 45335 h 303527"/>
                  <a:gd name="connsiteX13" fmla="*/ 305988 w 342335"/>
                  <a:gd name="connsiteY13" fmla="*/ 50684 h 303527"/>
                  <a:gd name="connsiteX14" fmla="*/ 305988 w 342335"/>
                  <a:gd name="connsiteY14" fmla="*/ 50684 h 303527"/>
                  <a:gd name="connsiteX15" fmla="*/ 304754 w 342335"/>
                  <a:gd name="connsiteY15" fmla="*/ 52193 h 303527"/>
                  <a:gd name="connsiteX16" fmla="*/ 304480 w 342335"/>
                  <a:gd name="connsiteY16" fmla="*/ 52467 h 303527"/>
                  <a:gd name="connsiteX17" fmla="*/ 286786 w 342335"/>
                  <a:gd name="connsiteY17" fmla="*/ 52604 h 303527"/>
                  <a:gd name="connsiteX18" fmla="*/ 243443 w 342335"/>
                  <a:gd name="connsiteY18" fmla="*/ 58502 h 303527"/>
                  <a:gd name="connsiteX19" fmla="*/ 224515 w 342335"/>
                  <a:gd name="connsiteY19" fmla="*/ 63851 h 303527"/>
                  <a:gd name="connsiteX20" fmla="*/ 199689 w 342335"/>
                  <a:gd name="connsiteY20" fmla="*/ 74824 h 303527"/>
                  <a:gd name="connsiteX21" fmla="*/ 170611 w 342335"/>
                  <a:gd name="connsiteY21" fmla="*/ 91558 h 303527"/>
                  <a:gd name="connsiteX22" fmla="*/ 146746 w 342335"/>
                  <a:gd name="connsiteY22" fmla="*/ 109663 h 303527"/>
                  <a:gd name="connsiteX23" fmla="*/ 148940 w 342335"/>
                  <a:gd name="connsiteY23" fmla="*/ 107605 h 303527"/>
                  <a:gd name="connsiteX24" fmla="*/ 119039 w 342335"/>
                  <a:gd name="connsiteY24" fmla="*/ 137781 h 303527"/>
                  <a:gd name="connsiteX25" fmla="*/ 121097 w 342335"/>
                  <a:gd name="connsiteY25" fmla="*/ 135449 h 303527"/>
                  <a:gd name="connsiteX26" fmla="*/ 92979 w 342335"/>
                  <a:gd name="connsiteY26" fmla="*/ 171522 h 303527"/>
                  <a:gd name="connsiteX27" fmla="*/ 62941 w 342335"/>
                  <a:gd name="connsiteY27" fmla="*/ 222271 h 303527"/>
                  <a:gd name="connsiteX28" fmla="*/ 47442 w 342335"/>
                  <a:gd name="connsiteY28" fmla="*/ 258756 h 303527"/>
                  <a:gd name="connsiteX29" fmla="*/ 42504 w 342335"/>
                  <a:gd name="connsiteY29" fmla="*/ 275078 h 303527"/>
                  <a:gd name="connsiteX30" fmla="*/ 30708 w 342335"/>
                  <a:gd name="connsiteY30" fmla="*/ 299629 h 303527"/>
                  <a:gd name="connsiteX31" fmla="*/ 18912 w 342335"/>
                  <a:gd name="connsiteY31" fmla="*/ 303470 h 303527"/>
                  <a:gd name="connsiteX32" fmla="*/ 6019 w 342335"/>
                  <a:gd name="connsiteY32" fmla="*/ 298395 h 303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42335" h="303527">
                    <a:moveTo>
                      <a:pt x="6019" y="298395"/>
                    </a:moveTo>
                    <a:cubicBezTo>
                      <a:pt x="-3033" y="288657"/>
                      <a:pt x="259" y="273706"/>
                      <a:pt x="2316" y="261636"/>
                    </a:cubicBezTo>
                    <a:cubicBezTo>
                      <a:pt x="4373" y="249978"/>
                      <a:pt x="6842" y="238456"/>
                      <a:pt x="10683" y="227072"/>
                    </a:cubicBezTo>
                    <a:cubicBezTo>
                      <a:pt x="22616" y="191410"/>
                      <a:pt x="42504" y="158766"/>
                      <a:pt x="64861" y="128728"/>
                    </a:cubicBezTo>
                    <a:cubicBezTo>
                      <a:pt x="79126" y="109525"/>
                      <a:pt x="95996" y="92244"/>
                      <a:pt x="113827" y="76196"/>
                    </a:cubicBezTo>
                    <a:cubicBezTo>
                      <a:pt x="130149" y="61519"/>
                      <a:pt x="147980" y="48627"/>
                      <a:pt x="167045" y="37654"/>
                    </a:cubicBezTo>
                    <a:cubicBezTo>
                      <a:pt x="183093" y="28601"/>
                      <a:pt x="199964" y="20783"/>
                      <a:pt x="217383" y="14748"/>
                    </a:cubicBezTo>
                    <a:cubicBezTo>
                      <a:pt x="233568" y="9125"/>
                      <a:pt x="250438" y="5696"/>
                      <a:pt x="267309" y="3090"/>
                    </a:cubicBezTo>
                    <a:cubicBezTo>
                      <a:pt x="292409" y="-751"/>
                      <a:pt x="317510" y="-1300"/>
                      <a:pt x="342336" y="3090"/>
                    </a:cubicBezTo>
                    <a:cubicBezTo>
                      <a:pt x="342336" y="3090"/>
                      <a:pt x="342199" y="3226"/>
                      <a:pt x="342199" y="3226"/>
                    </a:cubicBezTo>
                    <a:cubicBezTo>
                      <a:pt x="338221" y="9125"/>
                      <a:pt x="334106" y="15160"/>
                      <a:pt x="329991" y="21057"/>
                    </a:cubicBezTo>
                    <a:cubicBezTo>
                      <a:pt x="326151" y="26270"/>
                      <a:pt x="322310" y="31482"/>
                      <a:pt x="318196" y="36419"/>
                    </a:cubicBezTo>
                    <a:cubicBezTo>
                      <a:pt x="315589" y="39437"/>
                      <a:pt x="312846" y="42317"/>
                      <a:pt x="310377" y="45335"/>
                    </a:cubicBezTo>
                    <a:cubicBezTo>
                      <a:pt x="308869" y="47118"/>
                      <a:pt x="307360" y="48901"/>
                      <a:pt x="305988" y="50684"/>
                    </a:cubicBezTo>
                    <a:cubicBezTo>
                      <a:pt x="305988" y="50684"/>
                      <a:pt x="305988" y="50684"/>
                      <a:pt x="305988" y="50684"/>
                    </a:cubicBezTo>
                    <a:cubicBezTo>
                      <a:pt x="305577" y="51096"/>
                      <a:pt x="305165" y="51644"/>
                      <a:pt x="304754" y="52193"/>
                    </a:cubicBezTo>
                    <a:cubicBezTo>
                      <a:pt x="304617" y="52330"/>
                      <a:pt x="304617" y="52467"/>
                      <a:pt x="304480" y="52467"/>
                    </a:cubicBezTo>
                    <a:cubicBezTo>
                      <a:pt x="298582" y="52330"/>
                      <a:pt x="292684" y="52330"/>
                      <a:pt x="286786" y="52604"/>
                    </a:cubicBezTo>
                    <a:cubicBezTo>
                      <a:pt x="272384" y="53702"/>
                      <a:pt x="257845" y="55759"/>
                      <a:pt x="243443" y="58502"/>
                    </a:cubicBezTo>
                    <a:cubicBezTo>
                      <a:pt x="236997" y="59874"/>
                      <a:pt x="230687" y="61794"/>
                      <a:pt x="224515" y="63851"/>
                    </a:cubicBezTo>
                    <a:cubicBezTo>
                      <a:pt x="216011" y="67006"/>
                      <a:pt x="207782" y="70847"/>
                      <a:pt x="199689" y="74824"/>
                    </a:cubicBezTo>
                    <a:cubicBezTo>
                      <a:pt x="189677" y="79899"/>
                      <a:pt x="179938" y="85386"/>
                      <a:pt x="170611" y="91558"/>
                    </a:cubicBezTo>
                    <a:cubicBezTo>
                      <a:pt x="162382" y="97318"/>
                      <a:pt x="154426" y="103216"/>
                      <a:pt x="146746" y="109663"/>
                    </a:cubicBezTo>
                    <a:cubicBezTo>
                      <a:pt x="147431" y="108977"/>
                      <a:pt x="148254" y="108291"/>
                      <a:pt x="148940" y="107605"/>
                    </a:cubicBezTo>
                    <a:cubicBezTo>
                      <a:pt x="138379" y="116932"/>
                      <a:pt x="128503" y="127219"/>
                      <a:pt x="119039" y="137781"/>
                    </a:cubicBezTo>
                    <a:cubicBezTo>
                      <a:pt x="119725" y="137095"/>
                      <a:pt x="120411" y="136272"/>
                      <a:pt x="121097" y="135449"/>
                    </a:cubicBezTo>
                    <a:cubicBezTo>
                      <a:pt x="111084" y="146970"/>
                      <a:pt x="101620" y="158903"/>
                      <a:pt x="92979" y="171522"/>
                    </a:cubicBezTo>
                    <a:cubicBezTo>
                      <a:pt x="82143" y="187844"/>
                      <a:pt x="71856" y="204715"/>
                      <a:pt x="62941" y="222271"/>
                    </a:cubicBezTo>
                    <a:cubicBezTo>
                      <a:pt x="57180" y="234204"/>
                      <a:pt x="51831" y="246274"/>
                      <a:pt x="47442" y="258756"/>
                    </a:cubicBezTo>
                    <a:cubicBezTo>
                      <a:pt x="45659" y="264105"/>
                      <a:pt x="44150" y="269591"/>
                      <a:pt x="42504" y="275078"/>
                    </a:cubicBezTo>
                    <a:cubicBezTo>
                      <a:pt x="40035" y="283445"/>
                      <a:pt x="38115" y="294143"/>
                      <a:pt x="30708" y="299629"/>
                    </a:cubicBezTo>
                    <a:cubicBezTo>
                      <a:pt x="27279" y="302098"/>
                      <a:pt x="23164" y="303470"/>
                      <a:pt x="18912" y="303470"/>
                    </a:cubicBezTo>
                    <a:cubicBezTo>
                      <a:pt x="14112" y="303881"/>
                      <a:pt x="9448" y="302098"/>
                      <a:pt x="6019" y="29839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1" name="任意多边形: 形状 310"/>
              <p:cNvSpPr/>
              <p:nvPr/>
            </p:nvSpPr>
            <p:spPr>
              <a:xfrm>
                <a:off x="2923489" y="5019233"/>
                <a:ext cx="192242" cy="199430"/>
              </a:xfrm>
              <a:custGeom>
                <a:avLst/>
                <a:gdLst>
                  <a:gd name="connsiteX0" fmla="*/ 137846 w 192242"/>
                  <a:gd name="connsiteY0" fmla="*/ 184755 h 199430"/>
                  <a:gd name="connsiteX1" fmla="*/ 128793 w 192242"/>
                  <a:gd name="connsiteY1" fmla="*/ 168844 h 199430"/>
                  <a:gd name="connsiteX2" fmla="*/ 117820 w 192242"/>
                  <a:gd name="connsiteY2" fmla="*/ 151287 h 199430"/>
                  <a:gd name="connsiteX3" fmla="*/ 91486 w 192242"/>
                  <a:gd name="connsiteY3" fmla="*/ 116997 h 199430"/>
                  <a:gd name="connsiteX4" fmla="*/ 64465 w 192242"/>
                  <a:gd name="connsiteY4" fmla="*/ 90526 h 199430"/>
                  <a:gd name="connsiteX5" fmla="*/ 41834 w 192242"/>
                  <a:gd name="connsiteY5" fmla="*/ 71186 h 199430"/>
                  <a:gd name="connsiteX6" fmla="*/ 19614 w 192242"/>
                  <a:gd name="connsiteY6" fmla="*/ 53355 h 199430"/>
                  <a:gd name="connsiteX7" fmla="*/ 15362 w 192242"/>
                  <a:gd name="connsiteY7" fmla="*/ 50749 h 199430"/>
                  <a:gd name="connsiteX8" fmla="*/ 5624 w 192242"/>
                  <a:gd name="connsiteY8" fmla="*/ 46772 h 199430"/>
                  <a:gd name="connsiteX9" fmla="*/ 0 w 192242"/>
                  <a:gd name="connsiteY9" fmla="*/ 44988 h 199430"/>
                  <a:gd name="connsiteX10" fmla="*/ 823 w 192242"/>
                  <a:gd name="connsiteY10" fmla="*/ 43754 h 199430"/>
                  <a:gd name="connsiteX11" fmla="*/ 1234 w 192242"/>
                  <a:gd name="connsiteY11" fmla="*/ 43068 h 199430"/>
                  <a:gd name="connsiteX12" fmla="*/ 10013 w 192242"/>
                  <a:gd name="connsiteY12" fmla="*/ 31821 h 199430"/>
                  <a:gd name="connsiteX13" fmla="*/ 12345 w 192242"/>
                  <a:gd name="connsiteY13" fmla="*/ 28804 h 199430"/>
                  <a:gd name="connsiteX14" fmla="*/ 14676 w 192242"/>
                  <a:gd name="connsiteY14" fmla="*/ 25923 h 199430"/>
                  <a:gd name="connsiteX15" fmla="*/ 22357 w 192242"/>
                  <a:gd name="connsiteY15" fmla="*/ 16871 h 199430"/>
                  <a:gd name="connsiteX16" fmla="*/ 26061 w 192242"/>
                  <a:gd name="connsiteY16" fmla="*/ 12207 h 199430"/>
                  <a:gd name="connsiteX17" fmla="*/ 28118 w 192242"/>
                  <a:gd name="connsiteY17" fmla="*/ 9189 h 199430"/>
                  <a:gd name="connsiteX18" fmla="*/ 29352 w 192242"/>
                  <a:gd name="connsiteY18" fmla="*/ 5075 h 199430"/>
                  <a:gd name="connsiteX19" fmla="*/ 30998 w 192242"/>
                  <a:gd name="connsiteY19" fmla="*/ 2331 h 199430"/>
                  <a:gd name="connsiteX20" fmla="*/ 32370 w 192242"/>
                  <a:gd name="connsiteY20" fmla="*/ 0 h 199430"/>
                  <a:gd name="connsiteX21" fmla="*/ 56098 w 192242"/>
                  <a:gd name="connsiteY21" fmla="*/ 12893 h 199430"/>
                  <a:gd name="connsiteX22" fmla="*/ 103419 w 192242"/>
                  <a:gd name="connsiteY22" fmla="*/ 51709 h 199430"/>
                  <a:gd name="connsiteX23" fmla="*/ 144704 w 192242"/>
                  <a:gd name="connsiteY23" fmla="*/ 91211 h 199430"/>
                  <a:gd name="connsiteX24" fmla="*/ 171450 w 192242"/>
                  <a:gd name="connsiteY24" fmla="*/ 128793 h 199430"/>
                  <a:gd name="connsiteX25" fmla="*/ 180640 w 192242"/>
                  <a:gd name="connsiteY25" fmla="*/ 142920 h 199430"/>
                  <a:gd name="connsiteX26" fmla="*/ 188458 w 192242"/>
                  <a:gd name="connsiteY26" fmla="*/ 155265 h 199430"/>
                  <a:gd name="connsiteX27" fmla="*/ 177897 w 192242"/>
                  <a:gd name="connsiteY27" fmla="*/ 195453 h 199430"/>
                  <a:gd name="connsiteX28" fmla="*/ 163495 w 192242"/>
                  <a:gd name="connsiteY28" fmla="*/ 199431 h 199430"/>
                  <a:gd name="connsiteX29" fmla="*/ 137846 w 192242"/>
                  <a:gd name="connsiteY29" fmla="*/ 184755 h 199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92242" h="199430">
                    <a:moveTo>
                      <a:pt x="137846" y="184755"/>
                    </a:moveTo>
                    <a:cubicBezTo>
                      <a:pt x="134554" y="179680"/>
                      <a:pt x="131948" y="174056"/>
                      <a:pt x="128793" y="168844"/>
                    </a:cubicBezTo>
                    <a:cubicBezTo>
                      <a:pt x="125227" y="162946"/>
                      <a:pt x="121661" y="157048"/>
                      <a:pt x="117820" y="151287"/>
                    </a:cubicBezTo>
                    <a:cubicBezTo>
                      <a:pt x="109728" y="139355"/>
                      <a:pt x="100950" y="127833"/>
                      <a:pt x="91486" y="116997"/>
                    </a:cubicBezTo>
                    <a:cubicBezTo>
                      <a:pt x="82982" y="107671"/>
                      <a:pt x="73792" y="98892"/>
                      <a:pt x="64465" y="90526"/>
                    </a:cubicBezTo>
                    <a:cubicBezTo>
                      <a:pt x="57059" y="84079"/>
                      <a:pt x="49378" y="77633"/>
                      <a:pt x="41834" y="71186"/>
                    </a:cubicBezTo>
                    <a:cubicBezTo>
                      <a:pt x="34701" y="65151"/>
                      <a:pt x="27295" y="58842"/>
                      <a:pt x="19614" y="53355"/>
                    </a:cubicBezTo>
                    <a:cubicBezTo>
                      <a:pt x="18242" y="52395"/>
                      <a:pt x="16734" y="51572"/>
                      <a:pt x="15362" y="50749"/>
                    </a:cubicBezTo>
                    <a:cubicBezTo>
                      <a:pt x="12207" y="49240"/>
                      <a:pt x="8916" y="47869"/>
                      <a:pt x="5624" y="46772"/>
                    </a:cubicBezTo>
                    <a:cubicBezTo>
                      <a:pt x="3840" y="46086"/>
                      <a:pt x="1920" y="45537"/>
                      <a:pt x="0" y="44988"/>
                    </a:cubicBezTo>
                    <a:cubicBezTo>
                      <a:pt x="274" y="44577"/>
                      <a:pt x="549" y="44166"/>
                      <a:pt x="823" y="43754"/>
                    </a:cubicBezTo>
                    <a:cubicBezTo>
                      <a:pt x="960" y="43479"/>
                      <a:pt x="1097" y="43343"/>
                      <a:pt x="1234" y="43068"/>
                    </a:cubicBezTo>
                    <a:cubicBezTo>
                      <a:pt x="4115" y="39365"/>
                      <a:pt x="7132" y="35524"/>
                      <a:pt x="10013" y="31821"/>
                    </a:cubicBezTo>
                    <a:cubicBezTo>
                      <a:pt x="10836" y="30724"/>
                      <a:pt x="11659" y="29763"/>
                      <a:pt x="12345" y="28804"/>
                    </a:cubicBezTo>
                    <a:cubicBezTo>
                      <a:pt x="13167" y="27843"/>
                      <a:pt x="13990" y="26883"/>
                      <a:pt x="14676" y="25923"/>
                    </a:cubicBezTo>
                    <a:cubicBezTo>
                      <a:pt x="17282" y="22905"/>
                      <a:pt x="19751" y="19888"/>
                      <a:pt x="22357" y="16871"/>
                    </a:cubicBezTo>
                    <a:cubicBezTo>
                      <a:pt x="23592" y="15362"/>
                      <a:pt x="24826" y="13853"/>
                      <a:pt x="26061" y="12207"/>
                    </a:cubicBezTo>
                    <a:cubicBezTo>
                      <a:pt x="26883" y="11247"/>
                      <a:pt x="27569" y="10287"/>
                      <a:pt x="28118" y="9189"/>
                    </a:cubicBezTo>
                    <a:cubicBezTo>
                      <a:pt x="28804" y="7818"/>
                      <a:pt x="29215" y="6447"/>
                      <a:pt x="29352" y="5075"/>
                    </a:cubicBezTo>
                    <a:cubicBezTo>
                      <a:pt x="29901" y="4115"/>
                      <a:pt x="30450" y="3155"/>
                      <a:pt x="30998" y="2331"/>
                    </a:cubicBezTo>
                    <a:cubicBezTo>
                      <a:pt x="31410" y="1646"/>
                      <a:pt x="31821" y="823"/>
                      <a:pt x="32370" y="0"/>
                    </a:cubicBezTo>
                    <a:cubicBezTo>
                      <a:pt x="40737" y="3429"/>
                      <a:pt x="48555" y="7544"/>
                      <a:pt x="56098" y="12893"/>
                    </a:cubicBezTo>
                    <a:cubicBezTo>
                      <a:pt x="72695" y="24689"/>
                      <a:pt x="87783" y="38679"/>
                      <a:pt x="103419" y="51709"/>
                    </a:cubicBezTo>
                    <a:cubicBezTo>
                      <a:pt x="118232" y="63917"/>
                      <a:pt x="132360" y="76535"/>
                      <a:pt x="144704" y="91211"/>
                    </a:cubicBezTo>
                    <a:cubicBezTo>
                      <a:pt x="154579" y="103007"/>
                      <a:pt x="163083" y="115900"/>
                      <a:pt x="171450" y="128793"/>
                    </a:cubicBezTo>
                    <a:cubicBezTo>
                      <a:pt x="174605" y="133457"/>
                      <a:pt x="177622" y="138257"/>
                      <a:pt x="180640" y="142920"/>
                    </a:cubicBezTo>
                    <a:cubicBezTo>
                      <a:pt x="183246" y="146898"/>
                      <a:pt x="186126" y="151013"/>
                      <a:pt x="188458" y="155265"/>
                    </a:cubicBezTo>
                    <a:cubicBezTo>
                      <a:pt x="196002" y="169393"/>
                      <a:pt x="192161" y="187086"/>
                      <a:pt x="177897" y="195453"/>
                    </a:cubicBezTo>
                    <a:cubicBezTo>
                      <a:pt x="173233" y="198196"/>
                      <a:pt x="168295" y="199431"/>
                      <a:pt x="163495" y="199431"/>
                    </a:cubicBezTo>
                    <a:cubicBezTo>
                      <a:pt x="153482" y="199293"/>
                      <a:pt x="143744" y="193944"/>
                      <a:pt x="137846" y="18475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2" name="任意多边形: 形状 311"/>
              <p:cNvSpPr/>
              <p:nvPr/>
            </p:nvSpPr>
            <p:spPr>
              <a:xfrm>
                <a:off x="2552985" y="5068199"/>
                <a:ext cx="164990" cy="243595"/>
              </a:xfrm>
              <a:custGeom>
                <a:avLst/>
                <a:gdLst>
                  <a:gd name="connsiteX0" fmla="*/ 23077 w 164990"/>
                  <a:gd name="connsiteY0" fmla="*/ 243184 h 243595"/>
                  <a:gd name="connsiteX1" fmla="*/ 172 w 164990"/>
                  <a:gd name="connsiteY1" fmla="*/ 220279 h 243595"/>
                  <a:gd name="connsiteX2" fmla="*/ 6893 w 164990"/>
                  <a:gd name="connsiteY2" fmla="*/ 185714 h 243595"/>
                  <a:gd name="connsiteX3" fmla="*/ 24175 w 164990"/>
                  <a:gd name="connsiteY3" fmla="*/ 144018 h 243595"/>
                  <a:gd name="connsiteX4" fmla="*/ 98927 w 164990"/>
                  <a:gd name="connsiteY4" fmla="*/ 40737 h 243595"/>
                  <a:gd name="connsiteX5" fmla="*/ 123890 w 164990"/>
                  <a:gd name="connsiteY5" fmla="*/ 13853 h 243595"/>
                  <a:gd name="connsiteX6" fmla="*/ 145424 w 164990"/>
                  <a:gd name="connsiteY6" fmla="*/ 137 h 243595"/>
                  <a:gd name="connsiteX7" fmla="*/ 144738 w 164990"/>
                  <a:gd name="connsiteY7" fmla="*/ 137 h 243595"/>
                  <a:gd name="connsiteX8" fmla="*/ 145424 w 164990"/>
                  <a:gd name="connsiteY8" fmla="*/ 137 h 243595"/>
                  <a:gd name="connsiteX9" fmla="*/ 147207 w 164990"/>
                  <a:gd name="connsiteY9" fmla="*/ 0 h 243595"/>
                  <a:gd name="connsiteX10" fmla="*/ 145698 w 164990"/>
                  <a:gd name="connsiteY10" fmla="*/ 137 h 243595"/>
                  <a:gd name="connsiteX11" fmla="*/ 162569 w 164990"/>
                  <a:gd name="connsiteY11" fmla="*/ 8915 h 243595"/>
                  <a:gd name="connsiteX12" fmla="*/ 161198 w 164990"/>
                  <a:gd name="connsiteY12" fmla="*/ 28803 h 243595"/>
                  <a:gd name="connsiteX13" fmla="*/ 155437 w 164990"/>
                  <a:gd name="connsiteY13" fmla="*/ 34838 h 243595"/>
                  <a:gd name="connsiteX14" fmla="*/ 130474 w 164990"/>
                  <a:gd name="connsiteY14" fmla="*/ 65974 h 243595"/>
                  <a:gd name="connsiteX15" fmla="*/ 102630 w 164990"/>
                  <a:gd name="connsiteY15" fmla="*/ 103693 h 243595"/>
                  <a:gd name="connsiteX16" fmla="*/ 87543 w 164990"/>
                  <a:gd name="connsiteY16" fmla="*/ 129479 h 243595"/>
                  <a:gd name="connsiteX17" fmla="*/ 66420 w 164990"/>
                  <a:gd name="connsiteY17" fmla="*/ 179131 h 243595"/>
                  <a:gd name="connsiteX18" fmla="*/ 58190 w 164990"/>
                  <a:gd name="connsiteY18" fmla="*/ 205054 h 243595"/>
                  <a:gd name="connsiteX19" fmla="*/ 49824 w 164990"/>
                  <a:gd name="connsiteY19" fmla="*/ 230291 h 243595"/>
                  <a:gd name="connsiteX20" fmla="*/ 26506 w 164990"/>
                  <a:gd name="connsiteY20" fmla="*/ 243596 h 243595"/>
                  <a:gd name="connsiteX21" fmla="*/ 23077 w 164990"/>
                  <a:gd name="connsiteY21" fmla="*/ 243184 h 24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990" h="243595">
                    <a:moveTo>
                      <a:pt x="23077" y="243184"/>
                    </a:moveTo>
                    <a:cubicBezTo>
                      <a:pt x="11556" y="241676"/>
                      <a:pt x="1406" y="232074"/>
                      <a:pt x="172" y="220279"/>
                    </a:cubicBezTo>
                    <a:cubicBezTo>
                      <a:pt x="-926" y="208758"/>
                      <a:pt x="3464" y="196550"/>
                      <a:pt x="6893" y="185714"/>
                    </a:cubicBezTo>
                    <a:cubicBezTo>
                      <a:pt x="11556" y="171313"/>
                      <a:pt x="17317" y="157459"/>
                      <a:pt x="24175" y="144018"/>
                    </a:cubicBezTo>
                    <a:cubicBezTo>
                      <a:pt x="43651" y="105750"/>
                      <a:pt x="70535" y="72695"/>
                      <a:pt x="98927" y="40737"/>
                    </a:cubicBezTo>
                    <a:cubicBezTo>
                      <a:pt x="107019" y="31547"/>
                      <a:pt x="115386" y="22631"/>
                      <a:pt x="123890" y="13853"/>
                    </a:cubicBezTo>
                    <a:cubicBezTo>
                      <a:pt x="129788" y="7681"/>
                      <a:pt x="136646" y="1097"/>
                      <a:pt x="145424" y="137"/>
                    </a:cubicBezTo>
                    <a:cubicBezTo>
                      <a:pt x="145150" y="137"/>
                      <a:pt x="145013" y="137"/>
                      <a:pt x="144738" y="137"/>
                    </a:cubicBezTo>
                    <a:cubicBezTo>
                      <a:pt x="145013" y="137"/>
                      <a:pt x="145150" y="137"/>
                      <a:pt x="145424" y="137"/>
                    </a:cubicBezTo>
                    <a:cubicBezTo>
                      <a:pt x="145973" y="137"/>
                      <a:pt x="146521" y="0"/>
                      <a:pt x="147207" y="0"/>
                    </a:cubicBezTo>
                    <a:cubicBezTo>
                      <a:pt x="146796" y="0"/>
                      <a:pt x="146247" y="0"/>
                      <a:pt x="145698" y="137"/>
                    </a:cubicBezTo>
                    <a:cubicBezTo>
                      <a:pt x="152556" y="-137"/>
                      <a:pt x="159003" y="2880"/>
                      <a:pt x="162569" y="8915"/>
                    </a:cubicBezTo>
                    <a:cubicBezTo>
                      <a:pt x="165998" y="14813"/>
                      <a:pt x="165998" y="23592"/>
                      <a:pt x="161198" y="28803"/>
                    </a:cubicBezTo>
                    <a:cubicBezTo>
                      <a:pt x="159414" y="30861"/>
                      <a:pt x="157357" y="32781"/>
                      <a:pt x="155437" y="34838"/>
                    </a:cubicBezTo>
                    <a:cubicBezTo>
                      <a:pt x="146796" y="44851"/>
                      <a:pt x="138703" y="55412"/>
                      <a:pt x="130474" y="65974"/>
                    </a:cubicBezTo>
                    <a:cubicBezTo>
                      <a:pt x="120873" y="78318"/>
                      <a:pt x="111408" y="90937"/>
                      <a:pt x="102630" y="103693"/>
                    </a:cubicBezTo>
                    <a:cubicBezTo>
                      <a:pt x="97144" y="112059"/>
                      <a:pt x="92206" y="120563"/>
                      <a:pt x="87543" y="129479"/>
                    </a:cubicBezTo>
                    <a:cubicBezTo>
                      <a:pt x="79587" y="145664"/>
                      <a:pt x="72455" y="162123"/>
                      <a:pt x="66420" y="179131"/>
                    </a:cubicBezTo>
                    <a:cubicBezTo>
                      <a:pt x="63540" y="187772"/>
                      <a:pt x="60796" y="196413"/>
                      <a:pt x="58190" y="205054"/>
                    </a:cubicBezTo>
                    <a:cubicBezTo>
                      <a:pt x="55584" y="213558"/>
                      <a:pt x="53938" y="222474"/>
                      <a:pt x="49824" y="230291"/>
                    </a:cubicBezTo>
                    <a:cubicBezTo>
                      <a:pt x="45435" y="238658"/>
                      <a:pt x="35833" y="243596"/>
                      <a:pt x="26506" y="243596"/>
                    </a:cubicBezTo>
                    <a:cubicBezTo>
                      <a:pt x="25409" y="243459"/>
                      <a:pt x="24312" y="243459"/>
                      <a:pt x="23077" y="243184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3" name="任意多边形: 形状 312"/>
              <p:cNvSpPr/>
              <p:nvPr/>
            </p:nvSpPr>
            <p:spPr>
              <a:xfrm>
                <a:off x="2615301" y="5333268"/>
                <a:ext cx="138256" cy="210190"/>
              </a:xfrm>
              <a:custGeom>
                <a:avLst/>
                <a:gdLst>
                  <a:gd name="connsiteX0" fmla="*/ 125354 w 138256"/>
                  <a:gd name="connsiteY0" fmla="*/ 207173 h 210190"/>
                  <a:gd name="connsiteX1" fmla="*/ 99568 w 138256"/>
                  <a:gd name="connsiteY1" fmla="*/ 170688 h 210190"/>
                  <a:gd name="connsiteX2" fmla="*/ 75153 w 138256"/>
                  <a:gd name="connsiteY2" fmla="*/ 135026 h 210190"/>
                  <a:gd name="connsiteX3" fmla="*/ 29890 w 138256"/>
                  <a:gd name="connsiteY3" fmla="*/ 61646 h 210190"/>
                  <a:gd name="connsiteX4" fmla="*/ 14391 w 138256"/>
                  <a:gd name="connsiteY4" fmla="*/ 35723 h 210190"/>
                  <a:gd name="connsiteX5" fmla="*/ 538 w 138256"/>
                  <a:gd name="connsiteY5" fmla="*/ 9251 h 210190"/>
                  <a:gd name="connsiteX6" fmla="*/ 3281 w 138256"/>
                  <a:gd name="connsiteY6" fmla="*/ 884 h 210190"/>
                  <a:gd name="connsiteX7" fmla="*/ 12471 w 138256"/>
                  <a:gd name="connsiteY7" fmla="*/ 3353 h 210190"/>
                  <a:gd name="connsiteX8" fmla="*/ 34005 w 138256"/>
                  <a:gd name="connsiteY8" fmla="*/ 38603 h 210190"/>
                  <a:gd name="connsiteX9" fmla="*/ 55951 w 138256"/>
                  <a:gd name="connsiteY9" fmla="*/ 74265 h 210190"/>
                  <a:gd name="connsiteX10" fmla="*/ 78719 w 138256"/>
                  <a:gd name="connsiteY10" fmla="*/ 110887 h 210190"/>
                  <a:gd name="connsiteX11" fmla="*/ 103134 w 138256"/>
                  <a:gd name="connsiteY11" fmla="*/ 147782 h 210190"/>
                  <a:gd name="connsiteX12" fmla="*/ 131800 w 138256"/>
                  <a:gd name="connsiteY12" fmla="*/ 190851 h 210190"/>
                  <a:gd name="connsiteX13" fmla="*/ 131800 w 138256"/>
                  <a:gd name="connsiteY13" fmla="*/ 190713 h 210190"/>
                  <a:gd name="connsiteX14" fmla="*/ 132075 w 138256"/>
                  <a:gd name="connsiteY14" fmla="*/ 191262 h 210190"/>
                  <a:gd name="connsiteX15" fmla="*/ 131937 w 138256"/>
                  <a:gd name="connsiteY15" fmla="*/ 191125 h 210190"/>
                  <a:gd name="connsiteX16" fmla="*/ 132212 w 138256"/>
                  <a:gd name="connsiteY16" fmla="*/ 191536 h 210190"/>
                  <a:gd name="connsiteX17" fmla="*/ 132075 w 138256"/>
                  <a:gd name="connsiteY17" fmla="*/ 191399 h 210190"/>
                  <a:gd name="connsiteX18" fmla="*/ 136738 w 138256"/>
                  <a:gd name="connsiteY18" fmla="*/ 198257 h 210190"/>
                  <a:gd name="connsiteX19" fmla="*/ 135366 w 138256"/>
                  <a:gd name="connsiteY19" fmla="*/ 208681 h 210190"/>
                  <a:gd name="connsiteX20" fmla="*/ 130840 w 138256"/>
                  <a:gd name="connsiteY20" fmla="*/ 210190 h 210190"/>
                  <a:gd name="connsiteX21" fmla="*/ 125354 w 138256"/>
                  <a:gd name="connsiteY21" fmla="*/ 207173 h 2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8256" h="210190">
                    <a:moveTo>
                      <a:pt x="125354" y="207173"/>
                    </a:moveTo>
                    <a:cubicBezTo>
                      <a:pt x="116850" y="194965"/>
                      <a:pt x="108209" y="182758"/>
                      <a:pt x="99568" y="170688"/>
                    </a:cubicBezTo>
                    <a:cubicBezTo>
                      <a:pt x="91201" y="158893"/>
                      <a:pt x="83246" y="147097"/>
                      <a:pt x="75153" y="135026"/>
                    </a:cubicBezTo>
                    <a:cubicBezTo>
                      <a:pt x="59105" y="111161"/>
                      <a:pt x="44566" y="86335"/>
                      <a:pt x="29890" y="61646"/>
                    </a:cubicBezTo>
                    <a:cubicBezTo>
                      <a:pt x="24815" y="53005"/>
                      <a:pt x="19603" y="44364"/>
                      <a:pt x="14391" y="35723"/>
                    </a:cubicBezTo>
                    <a:cubicBezTo>
                      <a:pt x="9316" y="27082"/>
                      <a:pt x="4516" y="18440"/>
                      <a:pt x="538" y="9251"/>
                    </a:cubicBezTo>
                    <a:cubicBezTo>
                      <a:pt x="-834" y="6233"/>
                      <a:pt x="538" y="2530"/>
                      <a:pt x="3281" y="884"/>
                    </a:cubicBezTo>
                    <a:cubicBezTo>
                      <a:pt x="6299" y="-899"/>
                      <a:pt x="10688" y="61"/>
                      <a:pt x="12471" y="3353"/>
                    </a:cubicBezTo>
                    <a:cubicBezTo>
                      <a:pt x="19055" y="15423"/>
                      <a:pt x="26598" y="26944"/>
                      <a:pt x="34005" y="38603"/>
                    </a:cubicBezTo>
                    <a:cubicBezTo>
                      <a:pt x="41412" y="50399"/>
                      <a:pt x="48681" y="62332"/>
                      <a:pt x="55951" y="74265"/>
                    </a:cubicBezTo>
                    <a:cubicBezTo>
                      <a:pt x="63495" y="86609"/>
                      <a:pt x="70901" y="98816"/>
                      <a:pt x="78719" y="110887"/>
                    </a:cubicBezTo>
                    <a:cubicBezTo>
                      <a:pt x="86675" y="123231"/>
                      <a:pt x="94904" y="135438"/>
                      <a:pt x="103134" y="147782"/>
                    </a:cubicBezTo>
                    <a:cubicBezTo>
                      <a:pt x="112735" y="162047"/>
                      <a:pt x="122199" y="176586"/>
                      <a:pt x="131800" y="190851"/>
                    </a:cubicBezTo>
                    <a:cubicBezTo>
                      <a:pt x="131800" y="190851"/>
                      <a:pt x="131800" y="190851"/>
                      <a:pt x="131800" y="190713"/>
                    </a:cubicBezTo>
                    <a:cubicBezTo>
                      <a:pt x="131937" y="190851"/>
                      <a:pt x="132075" y="190988"/>
                      <a:pt x="132075" y="191262"/>
                    </a:cubicBezTo>
                    <a:cubicBezTo>
                      <a:pt x="132075" y="191262"/>
                      <a:pt x="132075" y="191125"/>
                      <a:pt x="131937" y="191125"/>
                    </a:cubicBezTo>
                    <a:cubicBezTo>
                      <a:pt x="132075" y="191262"/>
                      <a:pt x="132075" y="191399"/>
                      <a:pt x="132212" y="191536"/>
                    </a:cubicBezTo>
                    <a:cubicBezTo>
                      <a:pt x="132212" y="191536"/>
                      <a:pt x="132212" y="191399"/>
                      <a:pt x="132075" y="191399"/>
                    </a:cubicBezTo>
                    <a:cubicBezTo>
                      <a:pt x="133583" y="193731"/>
                      <a:pt x="135229" y="196063"/>
                      <a:pt x="136738" y="198257"/>
                    </a:cubicBezTo>
                    <a:cubicBezTo>
                      <a:pt x="139070" y="201549"/>
                      <a:pt x="138795" y="206075"/>
                      <a:pt x="135366" y="208681"/>
                    </a:cubicBezTo>
                    <a:cubicBezTo>
                      <a:pt x="134132" y="209641"/>
                      <a:pt x="132486" y="210190"/>
                      <a:pt x="130840" y="210190"/>
                    </a:cubicBezTo>
                    <a:cubicBezTo>
                      <a:pt x="128920" y="210053"/>
                      <a:pt x="126725" y="209093"/>
                      <a:pt x="125354" y="20717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4" name="任意多边形: 形状 313"/>
              <p:cNvSpPr/>
              <p:nvPr/>
            </p:nvSpPr>
            <p:spPr>
              <a:xfrm>
                <a:off x="2707085" y="5365505"/>
                <a:ext cx="126943" cy="178102"/>
              </a:xfrm>
              <a:custGeom>
                <a:avLst/>
                <a:gdLst>
                  <a:gd name="connsiteX0" fmla="*/ 113809 w 126943"/>
                  <a:gd name="connsiteY0" fmla="*/ 175347 h 178102"/>
                  <a:gd name="connsiteX1" fmla="*/ 74718 w 126943"/>
                  <a:gd name="connsiteY1" fmla="*/ 120345 h 178102"/>
                  <a:gd name="connsiteX2" fmla="*/ 74855 w 126943"/>
                  <a:gd name="connsiteY2" fmla="*/ 120483 h 178102"/>
                  <a:gd name="connsiteX3" fmla="*/ 72386 w 126943"/>
                  <a:gd name="connsiteY3" fmla="*/ 116916 h 178102"/>
                  <a:gd name="connsiteX4" fmla="*/ 72935 w 126943"/>
                  <a:gd name="connsiteY4" fmla="*/ 117739 h 178102"/>
                  <a:gd name="connsiteX5" fmla="*/ 44406 w 126943"/>
                  <a:gd name="connsiteY5" fmla="*/ 74260 h 178102"/>
                  <a:gd name="connsiteX6" fmla="*/ 15602 w 126943"/>
                  <a:gd name="connsiteY6" fmla="*/ 28585 h 178102"/>
                  <a:gd name="connsiteX7" fmla="*/ 15739 w 126943"/>
                  <a:gd name="connsiteY7" fmla="*/ 28723 h 178102"/>
                  <a:gd name="connsiteX8" fmla="*/ 3943 w 126943"/>
                  <a:gd name="connsiteY8" fmla="*/ 13361 h 178102"/>
                  <a:gd name="connsiteX9" fmla="*/ 4081 w 126943"/>
                  <a:gd name="connsiteY9" fmla="*/ 13498 h 178102"/>
                  <a:gd name="connsiteX10" fmla="*/ 3395 w 126943"/>
                  <a:gd name="connsiteY10" fmla="*/ 12675 h 178102"/>
                  <a:gd name="connsiteX11" fmla="*/ 3532 w 126943"/>
                  <a:gd name="connsiteY11" fmla="*/ 12812 h 178102"/>
                  <a:gd name="connsiteX12" fmla="*/ 1337 w 126943"/>
                  <a:gd name="connsiteY12" fmla="*/ 10343 h 178102"/>
                  <a:gd name="connsiteX13" fmla="*/ 1337 w 126943"/>
                  <a:gd name="connsiteY13" fmla="*/ 2525 h 178102"/>
                  <a:gd name="connsiteX14" fmla="*/ 8881 w 126943"/>
                  <a:gd name="connsiteY14" fmla="*/ 605 h 178102"/>
                  <a:gd name="connsiteX15" fmla="*/ 12859 w 126943"/>
                  <a:gd name="connsiteY15" fmla="*/ 3485 h 178102"/>
                  <a:gd name="connsiteX16" fmla="*/ 19305 w 126943"/>
                  <a:gd name="connsiteY16" fmla="*/ 10069 h 178102"/>
                  <a:gd name="connsiteX17" fmla="*/ 29455 w 126943"/>
                  <a:gd name="connsiteY17" fmla="*/ 23099 h 178102"/>
                  <a:gd name="connsiteX18" fmla="*/ 49755 w 126943"/>
                  <a:gd name="connsiteY18" fmla="*/ 53549 h 178102"/>
                  <a:gd name="connsiteX19" fmla="*/ 90903 w 126943"/>
                  <a:gd name="connsiteY19" fmla="*/ 115819 h 178102"/>
                  <a:gd name="connsiteX20" fmla="*/ 90354 w 126943"/>
                  <a:gd name="connsiteY20" fmla="*/ 114996 h 178102"/>
                  <a:gd name="connsiteX21" fmla="*/ 125467 w 126943"/>
                  <a:gd name="connsiteY21" fmla="*/ 166294 h 178102"/>
                  <a:gd name="connsiteX22" fmla="*/ 124096 w 126943"/>
                  <a:gd name="connsiteY22" fmla="*/ 176581 h 178102"/>
                  <a:gd name="connsiteX23" fmla="*/ 119569 w 126943"/>
                  <a:gd name="connsiteY23" fmla="*/ 178090 h 178102"/>
                  <a:gd name="connsiteX24" fmla="*/ 113809 w 126943"/>
                  <a:gd name="connsiteY24" fmla="*/ 175347 h 178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6943" h="178102">
                    <a:moveTo>
                      <a:pt x="113809" y="175347"/>
                    </a:moveTo>
                    <a:cubicBezTo>
                      <a:pt x="100504" y="157242"/>
                      <a:pt x="87337" y="138999"/>
                      <a:pt x="74718" y="120345"/>
                    </a:cubicBezTo>
                    <a:cubicBezTo>
                      <a:pt x="74718" y="120345"/>
                      <a:pt x="74855" y="120483"/>
                      <a:pt x="74855" y="120483"/>
                    </a:cubicBezTo>
                    <a:cubicBezTo>
                      <a:pt x="74032" y="119248"/>
                      <a:pt x="73209" y="118014"/>
                      <a:pt x="72386" y="116916"/>
                    </a:cubicBezTo>
                    <a:cubicBezTo>
                      <a:pt x="72523" y="117191"/>
                      <a:pt x="72798" y="117465"/>
                      <a:pt x="72935" y="117739"/>
                    </a:cubicBezTo>
                    <a:cubicBezTo>
                      <a:pt x="63196" y="103338"/>
                      <a:pt x="53732" y="88936"/>
                      <a:pt x="44406" y="74260"/>
                    </a:cubicBezTo>
                    <a:cubicBezTo>
                      <a:pt x="34804" y="59035"/>
                      <a:pt x="25477" y="43673"/>
                      <a:pt x="15602" y="28585"/>
                    </a:cubicBezTo>
                    <a:cubicBezTo>
                      <a:pt x="15602" y="28585"/>
                      <a:pt x="15739" y="28723"/>
                      <a:pt x="15739" y="28723"/>
                    </a:cubicBezTo>
                    <a:cubicBezTo>
                      <a:pt x="12036" y="23374"/>
                      <a:pt x="8332" y="18162"/>
                      <a:pt x="3943" y="13361"/>
                    </a:cubicBezTo>
                    <a:cubicBezTo>
                      <a:pt x="3943" y="13361"/>
                      <a:pt x="4081" y="13498"/>
                      <a:pt x="4081" y="13498"/>
                    </a:cubicBezTo>
                    <a:cubicBezTo>
                      <a:pt x="3806" y="13224"/>
                      <a:pt x="3669" y="12949"/>
                      <a:pt x="3395" y="12675"/>
                    </a:cubicBezTo>
                    <a:cubicBezTo>
                      <a:pt x="3395" y="12675"/>
                      <a:pt x="3395" y="12812"/>
                      <a:pt x="3532" y="12812"/>
                    </a:cubicBezTo>
                    <a:cubicBezTo>
                      <a:pt x="2846" y="11989"/>
                      <a:pt x="2023" y="11166"/>
                      <a:pt x="1337" y="10343"/>
                    </a:cubicBezTo>
                    <a:cubicBezTo>
                      <a:pt x="-446" y="8011"/>
                      <a:pt x="-446" y="4857"/>
                      <a:pt x="1337" y="2525"/>
                    </a:cubicBezTo>
                    <a:cubicBezTo>
                      <a:pt x="2983" y="330"/>
                      <a:pt x="6412" y="-767"/>
                      <a:pt x="8881" y="605"/>
                    </a:cubicBezTo>
                    <a:cubicBezTo>
                      <a:pt x="10390" y="1291"/>
                      <a:pt x="11624" y="2388"/>
                      <a:pt x="12859" y="3485"/>
                    </a:cubicBezTo>
                    <a:cubicBezTo>
                      <a:pt x="15190" y="5543"/>
                      <a:pt x="17248" y="7875"/>
                      <a:pt x="19305" y="10069"/>
                    </a:cubicBezTo>
                    <a:cubicBezTo>
                      <a:pt x="23009" y="14184"/>
                      <a:pt x="26300" y="18710"/>
                      <a:pt x="29455" y="23099"/>
                    </a:cubicBezTo>
                    <a:cubicBezTo>
                      <a:pt x="36450" y="33112"/>
                      <a:pt x="43171" y="43399"/>
                      <a:pt x="49755" y="53549"/>
                    </a:cubicBezTo>
                    <a:cubicBezTo>
                      <a:pt x="63334" y="74397"/>
                      <a:pt x="77050" y="95245"/>
                      <a:pt x="90903" y="115819"/>
                    </a:cubicBezTo>
                    <a:cubicBezTo>
                      <a:pt x="90766" y="115545"/>
                      <a:pt x="90491" y="115271"/>
                      <a:pt x="90354" y="114996"/>
                    </a:cubicBezTo>
                    <a:cubicBezTo>
                      <a:pt x="102013" y="132141"/>
                      <a:pt x="113534" y="149286"/>
                      <a:pt x="125467" y="166294"/>
                    </a:cubicBezTo>
                    <a:cubicBezTo>
                      <a:pt x="127799" y="169586"/>
                      <a:pt x="127387" y="174112"/>
                      <a:pt x="124096" y="176581"/>
                    </a:cubicBezTo>
                    <a:cubicBezTo>
                      <a:pt x="122724" y="177541"/>
                      <a:pt x="121215" y="178090"/>
                      <a:pt x="119569" y="178090"/>
                    </a:cubicBezTo>
                    <a:cubicBezTo>
                      <a:pt x="117375" y="178227"/>
                      <a:pt x="115180" y="177267"/>
                      <a:pt x="113809" y="17534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5" name="任意多边形: 形状 314"/>
              <p:cNvSpPr/>
              <p:nvPr/>
            </p:nvSpPr>
            <p:spPr>
              <a:xfrm>
                <a:off x="2795434" y="5362606"/>
                <a:ext cx="129114" cy="189368"/>
              </a:xfrm>
              <a:custGeom>
                <a:avLst/>
                <a:gdLst>
                  <a:gd name="connsiteX0" fmla="*/ 115299 w 129114"/>
                  <a:gd name="connsiteY0" fmla="*/ 186475 h 189368"/>
                  <a:gd name="connsiteX1" fmla="*/ 89787 w 129114"/>
                  <a:gd name="connsiteY1" fmla="*/ 149442 h 189368"/>
                  <a:gd name="connsiteX2" fmla="*/ 66058 w 129114"/>
                  <a:gd name="connsiteY2" fmla="*/ 113369 h 189368"/>
                  <a:gd name="connsiteX3" fmla="*/ 43015 w 129114"/>
                  <a:gd name="connsiteY3" fmla="*/ 77159 h 189368"/>
                  <a:gd name="connsiteX4" fmla="*/ 19012 w 129114"/>
                  <a:gd name="connsiteY4" fmla="*/ 39851 h 189368"/>
                  <a:gd name="connsiteX5" fmla="*/ 7903 w 129114"/>
                  <a:gd name="connsiteY5" fmla="*/ 22158 h 189368"/>
                  <a:gd name="connsiteX6" fmla="*/ 2553 w 129114"/>
                  <a:gd name="connsiteY6" fmla="*/ 13379 h 189368"/>
                  <a:gd name="connsiteX7" fmla="*/ 84 w 129114"/>
                  <a:gd name="connsiteY7" fmla="*/ 7344 h 189368"/>
                  <a:gd name="connsiteX8" fmla="*/ 4748 w 129114"/>
                  <a:gd name="connsiteY8" fmla="*/ 212 h 189368"/>
                  <a:gd name="connsiteX9" fmla="*/ 12429 w 129114"/>
                  <a:gd name="connsiteY9" fmla="*/ 3915 h 189368"/>
                  <a:gd name="connsiteX10" fmla="*/ 12017 w 129114"/>
                  <a:gd name="connsiteY10" fmla="*/ 3229 h 189368"/>
                  <a:gd name="connsiteX11" fmla="*/ 13115 w 129114"/>
                  <a:gd name="connsiteY11" fmla="*/ 5150 h 189368"/>
                  <a:gd name="connsiteX12" fmla="*/ 12703 w 129114"/>
                  <a:gd name="connsiteY12" fmla="*/ 4464 h 189368"/>
                  <a:gd name="connsiteX13" fmla="*/ 61395 w 129114"/>
                  <a:gd name="connsiteY13" fmla="*/ 76199 h 189368"/>
                  <a:gd name="connsiteX14" fmla="*/ 108852 w 129114"/>
                  <a:gd name="connsiteY14" fmla="*/ 148482 h 189368"/>
                  <a:gd name="connsiteX15" fmla="*/ 128055 w 129114"/>
                  <a:gd name="connsiteY15" fmla="*/ 177834 h 189368"/>
                  <a:gd name="connsiteX16" fmla="*/ 126134 w 129114"/>
                  <a:gd name="connsiteY16" fmla="*/ 187847 h 189368"/>
                  <a:gd name="connsiteX17" fmla="*/ 121334 w 129114"/>
                  <a:gd name="connsiteY17" fmla="*/ 189356 h 189368"/>
                  <a:gd name="connsiteX18" fmla="*/ 115299 w 129114"/>
                  <a:gd name="connsiteY18" fmla="*/ 186475 h 189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9114" h="189368">
                    <a:moveTo>
                      <a:pt x="115299" y="186475"/>
                    </a:moveTo>
                    <a:cubicBezTo>
                      <a:pt x="106795" y="174131"/>
                      <a:pt x="98154" y="161786"/>
                      <a:pt x="89787" y="149442"/>
                    </a:cubicBezTo>
                    <a:cubicBezTo>
                      <a:pt x="81695" y="137509"/>
                      <a:pt x="73876" y="125439"/>
                      <a:pt x="66058" y="113369"/>
                    </a:cubicBezTo>
                    <a:cubicBezTo>
                      <a:pt x="58240" y="101436"/>
                      <a:pt x="50696" y="89229"/>
                      <a:pt x="43015" y="77159"/>
                    </a:cubicBezTo>
                    <a:cubicBezTo>
                      <a:pt x="35197" y="64677"/>
                      <a:pt x="26968" y="52196"/>
                      <a:pt x="19012" y="39851"/>
                    </a:cubicBezTo>
                    <a:cubicBezTo>
                      <a:pt x="15172" y="34090"/>
                      <a:pt x="11469" y="28193"/>
                      <a:pt x="7903" y="22158"/>
                    </a:cubicBezTo>
                    <a:cubicBezTo>
                      <a:pt x="6119" y="19277"/>
                      <a:pt x="4336" y="16397"/>
                      <a:pt x="2553" y="13379"/>
                    </a:cubicBezTo>
                    <a:cubicBezTo>
                      <a:pt x="1456" y="11459"/>
                      <a:pt x="496" y="9539"/>
                      <a:pt x="84" y="7344"/>
                    </a:cubicBezTo>
                    <a:cubicBezTo>
                      <a:pt x="-464" y="4190"/>
                      <a:pt x="1730" y="1035"/>
                      <a:pt x="4748" y="212"/>
                    </a:cubicBezTo>
                    <a:cubicBezTo>
                      <a:pt x="7903" y="-611"/>
                      <a:pt x="11057" y="1035"/>
                      <a:pt x="12429" y="3915"/>
                    </a:cubicBezTo>
                    <a:cubicBezTo>
                      <a:pt x="12292" y="3641"/>
                      <a:pt x="12154" y="3504"/>
                      <a:pt x="12017" y="3229"/>
                    </a:cubicBezTo>
                    <a:cubicBezTo>
                      <a:pt x="12429" y="3915"/>
                      <a:pt x="12840" y="4464"/>
                      <a:pt x="13115" y="5150"/>
                    </a:cubicBezTo>
                    <a:cubicBezTo>
                      <a:pt x="12977" y="4875"/>
                      <a:pt x="12840" y="4738"/>
                      <a:pt x="12703" y="4464"/>
                    </a:cubicBezTo>
                    <a:cubicBezTo>
                      <a:pt x="28888" y="28330"/>
                      <a:pt x="45622" y="51921"/>
                      <a:pt x="61395" y="76199"/>
                    </a:cubicBezTo>
                    <a:cubicBezTo>
                      <a:pt x="77168" y="100339"/>
                      <a:pt x="93216" y="124205"/>
                      <a:pt x="108852" y="148482"/>
                    </a:cubicBezTo>
                    <a:cubicBezTo>
                      <a:pt x="115162" y="158220"/>
                      <a:pt x="121608" y="168096"/>
                      <a:pt x="128055" y="177834"/>
                    </a:cubicBezTo>
                    <a:cubicBezTo>
                      <a:pt x="130112" y="180989"/>
                      <a:pt x="129015" y="185515"/>
                      <a:pt x="126134" y="187847"/>
                    </a:cubicBezTo>
                    <a:cubicBezTo>
                      <a:pt x="124763" y="188944"/>
                      <a:pt x="123117" y="189356"/>
                      <a:pt x="121334" y="189356"/>
                    </a:cubicBezTo>
                    <a:cubicBezTo>
                      <a:pt x="119002" y="189493"/>
                      <a:pt x="116670" y="188533"/>
                      <a:pt x="115299" y="186475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6" name="任意多边形: 形状 315"/>
              <p:cNvSpPr/>
              <p:nvPr/>
            </p:nvSpPr>
            <p:spPr>
              <a:xfrm>
                <a:off x="2897874" y="5389969"/>
                <a:ext cx="99169" cy="134834"/>
              </a:xfrm>
              <a:custGeom>
                <a:avLst/>
                <a:gdLst>
                  <a:gd name="connsiteX0" fmla="*/ 84456 w 99169"/>
                  <a:gd name="connsiteY0" fmla="*/ 131681 h 134834"/>
                  <a:gd name="connsiteX1" fmla="*/ 64568 w 99169"/>
                  <a:gd name="connsiteY1" fmla="*/ 104660 h 134834"/>
                  <a:gd name="connsiteX2" fmla="*/ 45914 w 99169"/>
                  <a:gd name="connsiteY2" fmla="*/ 77777 h 134834"/>
                  <a:gd name="connsiteX3" fmla="*/ 11899 w 99169"/>
                  <a:gd name="connsiteY3" fmla="*/ 25382 h 134834"/>
                  <a:gd name="connsiteX4" fmla="*/ 11899 w 99169"/>
                  <a:gd name="connsiteY4" fmla="*/ 25382 h 134834"/>
                  <a:gd name="connsiteX5" fmla="*/ 1337 w 99169"/>
                  <a:gd name="connsiteY5" fmla="*/ 10568 h 134834"/>
                  <a:gd name="connsiteX6" fmla="*/ 1337 w 99169"/>
                  <a:gd name="connsiteY6" fmla="*/ 2476 h 134834"/>
                  <a:gd name="connsiteX7" fmla="*/ 9978 w 99169"/>
                  <a:gd name="connsiteY7" fmla="*/ 830 h 134834"/>
                  <a:gd name="connsiteX8" fmla="*/ 15876 w 99169"/>
                  <a:gd name="connsiteY8" fmla="*/ 6591 h 134834"/>
                  <a:gd name="connsiteX9" fmla="*/ 23009 w 99169"/>
                  <a:gd name="connsiteY9" fmla="*/ 15369 h 134834"/>
                  <a:gd name="connsiteX10" fmla="*/ 36039 w 99169"/>
                  <a:gd name="connsiteY10" fmla="*/ 33748 h 134834"/>
                  <a:gd name="connsiteX11" fmla="*/ 35902 w 99169"/>
                  <a:gd name="connsiteY11" fmla="*/ 33611 h 134834"/>
                  <a:gd name="connsiteX12" fmla="*/ 36176 w 99169"/>
                  <a:gd name="connsiteY12" fmla="*/ 34160 h 134834"/>
                  <a:gd name="connsiteX13" fmla="*/ 36039 w 99169"/>
                  <a:gd name="connsiteY13" fmla="*/ 33885 h 134834"/>
                  <a:gd name="connsiteX14" fmla="*/ 36450 w 99169"/>
                  <a:gd name="connsiteY14" fmla="*/ 34434 h 134834"/>
                  <a:gd name="connsiteX15" fmla="*/ 36313 w 99169"/>
                  <a:gd name="connsiteY15" fmla="*/ 34297 h 134834"/>
                  <a:gd name="connsiteX16" fmla="*/ 46600 w 99169"/>
                  <a:gd name="connsiteY16" fmla="*/ 49521 h 134834"/>
                  <a:gd name="connsiteX17" fmla="*/ 71426 w 99169"/>
                  <a:gd name="connsiteY17" fmla="*/ 84635 h 134834"/>
                  <a:gd name="connsiteX18" fmla="*/ 83222 w 99169"/>
                  <a:gd name="connsiteY18" fmla="*/ 101231 h 134834"/>
                  <a:gd name="connsiteX19" fmla="*/ 97487 w 99169"/>
                  <a:gd name="connsiteY19" fmla="*/ 121530 h 134834"/>
                  <a:gd name="connsiteX20" fmla="*/ 95978 w 99169"/>
                  <a:gd name="connsiteY20" fmla="*/ 133189 h 134834"/>
                  <a:gd name="connsiteX21" fmla="*/ 91040 w 99169"/>
                  <a:gd name="connsiteY21" fmla="*/ 134835 h 134834"/>
                  <a:gd name="connsiteX22" fmla="*/ 84456 w 99169"/>
                  <a:gd name="connsiteY22" fmla="*/ 131681 h 13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169" h="134834">
                    <a:moveTo>
                      <a:pt x="84456" y="131681"/>
                    </a:moveTo>
                    <a:cubicBezTo>
                      <a:pt x="77461" y="122902"/>
                      <a:pt x="71015" y="113849"/>
                      <a:pt x="64568" y="104660"/>
                    </a:cubicBezTo>
                    <a:cubicBezTo>
                      <a:pt x="58259" y="95745"/>
                      <a:pt x="52087" y="86829"/>
                      <a:pt x="45914" y="77777"/>
                    </a:cubicBezTo>
                    <a:cubicBezTo>
                      <a:pt x="34119" y="60632"/>
                      <a:pt x="23557" y="42663"/>
                      <a:pt x="11899" y="25382"/>
                    </a:cubicBezTo>
                    <a:cubicBezTo>
                      <a:pt x="11899" y="25382"/>
                      <a:pt x="11899" y="25382"/>
                      <a:pt x="11899" y="25382"/>
                    </a:cubicBezTo>
                    <a:cubicBezTo>
                      <a:pt x="8470" y="20307"/>
                      <a:pt x="4903" y="15369"/>
                      <a:pt x="1337" y="10568"/>
                    </a:cubicBezTo>
                    <a:cubicBezTo>
                      <a:pt x="-446" y="8237"/>
                      <a:pt x="-446" y="4944"/>
                      <a:pt x="1337" y="2476"/>
                    </a:cubicBezTo>
                    <a:cubicBezTo>
                      <a:pt x="3395" y="-130"/>
                      <a:pt x="6961" y="-679"/>
                      <a:pt x="9978" y="830"/>
                    </a:cubicBezTo>
                    <a:cubicBezTo>
                      <a:pt x="12310" y="2064"/>
                      <a:pt x="14230" y="4533"/>
                      <a:pt x="15876" y="6591"/>
                    </a:cubicBezTo>
                    <a:cubicBezTo>
                      <a:pt x="18345" y="9471"/>
                      <a:pt x="20677" y="12351"/>
                      <a:pt x="23009" y="15369"/>
                    </a:cubicBezTo>
                    <a:cubicBezTo>
                      <a:pt x="27672" y="21404"/>
                      <a:pt x="31924" y="27576"/>
                      <a:pt x="36039" y="33748"/>
                    </a:cubicBezTo>
                    <a:cubicBezTo>
                      <a:pt x="36039" y="33748"/>
                      <a:pt x="35902" y="33611"/>
                      <a:pt x="35902" y="33611"/>
                    </a:cubicBezTo>
                    <a:cubicBezTo>
                      <a:pt x="36039" y="33748"/>
                      <a:pt x="36176" y="33885"/>
                      <a:pt x="36176" y="34160"/>
                    </a:cubicBezTo>
                    <a:cubicBezTo>
                      <a:pt x="36176" y="34023"/>
                      <a:pt x="36039" y="34023"/>
                      <a:pt x="36039" y="33885"/>
                    </a:cubicBezTo>
                    <a:cubicBezTo>
                      <a:pt x="36176" y="34023"/>
                      <a:pt x="36313" y="34297"/>
                      <a:pt x="36450" y="34434"/>
                    </a:cubicBezTo>
                    <a:cubicBezTo>
                      <a:pt x="36450" y="34434"/>
                      <a:pt x="36450" y="34297"/>
                      <a:pt x="36313" y="34297"/>
                    </a:cubicBezTo>
                    <a:cubicBezTo>
                      <a:pt x="39742" y="39372"/>
                      <a:pt x="43171" y="44447"/>
                      <a:pt x="46600" y="49521"/>
                    </a:cubicBezTo>
                    <a:cubicBezTo>
                      <a:pt x="54693" y="61317"/>
                      <a:pt x="63059" y="72976"/>
                      <a:pt x="71426" y="84635"/>
                    </a:cubicBezTo>
                    <a:cubicBezTo>
                      <a:pt x="75404" y="90121"/>
                      <a:pt x="79381" y="95607"/>
                      <a:pt x="83222" y="101231"/>
                    </a:cubicBezTo>
                    <a:cubicBezTo>
                      <a:pt x="87885" y="108089"/>
                      <a:pt x="92549" y="114947"/>
                      <a:pt x="97487" y="121530"/>
                    </a:cubicBezTo>
                    <a:cubicBezTo>
                      <a:pt x="100230" y="125097"/>
                      <a:pt x="99544" y="130309"/>
                      <a:pt x="95978" y="133189"/>
                    </a:cubicBezTo>
                    <a:cubicBezTo>
                      <a:pt x="94469" y="134287"/>
                      <a:pt x="92686" y="134835"/>
                      <a:pt x="91040" y="134835"/>
                    </a:cubicBezTo>
                    <a:cubicBezTo>
                      <a:pt x="88571" y="134835"/>
                      <a:pt x="86102" y="133738"/>
                      <a:pt x="84456" y="13168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7" name="任意多边形: 形状 316"/>
              <p:cNvSpPr/>
              <p:nvPr/>
            </p:nvSpPr>
            <p:spPr>
              <a:xfrm>
                <a:off x="2981096" y="5390930"/>
                <a:ext cx="65553" cy="86279"/>
              </a:xfrm>
              <a:custGeom>
                <a:avLst/>
                <a:gdLst>
                  <a:gd name="connsiteX0" fmla="*/ 48829 w 65553"/>
                  <a:gd name="connsiteY0" fmla="*/ 81890 h 86279"/>
                  <a:gd name="connsiteX1" fmla="*/ 28941 w 65553"/>
                  <a:gd name="connsiteY1" fmla="*/ 50892 h 86279"/>
                  <a:gd name="connsiteX2" fmla="*/ 11522 w 65553"/>
                  <a:gd name="connsiteY2" fmla="*/ 23323 h 86279"/>
                  <a:gd name="connsiteX3" fmla="*/ 12070 w 65553"/>
                  <a:gd name="connsiteY3" fmla="*/ 24146 h 86279"/>
                  <a:gd name="connsiteX4" fmla="*/ 4252 w 65553"/>
                  <a:gd name="connsiteY4" fmla="*/ 13447 h 86279"/>
                  <a:gd name="connsiteX5" fmla="*/ 3155 w 65553"/>
                  <a:gd name="connsiteY5" fmla="*/ 12350 h 86279"/>
                  <a:gd name="connsiteX6" fmla="*/ 0 w 65553"/>
                  <a:gd name="connsiteY6" fmla="*/ 6727 h 86279"/>
                  <a:gd name="connsiteX7" fmla="*/ 4938 w 65553"/>
                  <a:gd name="connsiteY7" fmla="*/ 280 h 86279"/>
                  <a:gd name="connsiteX8" fmla="*/ 14402 w 65553"/>
                  <a:gd name="connsiteY8" fmla="*/ 3709 h 86279"/>
                  <a:gd name="connsiteX9" fmla="*/ 21809 w 65553"/>
                  <a:gd name="connsiteY9" fmla="*/ 11527 h 86279"/>
                  <a:gd name="connsiteX10" fmla="*/ 35799 w 65553"/>
                  <a:gd name="connsiteY10" fmla="*/ 30318 h 86279"/>
                  <a:gd name="connsiteX11" fmla="*/ 64328 w 65553"/>
                  <a:gd name="connsiteY11" fmla="*/ 72838 h 86279"/>
                  <a:gd name="connsiteX12" fmla="*/ 61173 w 65553"/>
                  <a:gd name="connsiteY12" fmla="*/ 85045 h 86279"/>
                  <a:gd name="connsiteX13" fmla="*/ 56784 w 65553"/>
                  <a:gd name="connsiteY13" fmla="*/ 86279 h 86279"/>
                  <a:gd name="connsiteX14" fmla="*/ 48829 w 65553"/>
                  <a:gd name="connsiteY14" fmla="*/ 81890 h 8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5553" h="86279">
                    <a:moveTo>
                      <a:pt x="48829" y="81890"/>
                    </a:moveTo>
                    <a:cubicBezTo>
                      <a:pt x="41971" y="71740"/>
                      <a:pt x="35387" y="61316"/>
                      <a:pt x="28941" y="50892"/>
                    </a:cubicBezTo>
                    <a:cubicBezTo>
                      <a:pt x="23180" y="41565"/>
                      <a:pt x="17556" y="32375"/>
                      <a:pt x="11522" y="23323"/>
                    </a:cubicBezTo>
                    <a:cubicBezTo>
                      <a:pt x="11659" y="23597"/>
                      <a:pt x="11933" y="23872"/>
                      <a:pt x="12070" y="24146"/>
                    </a:cubicBezTo>
                    <a:cubicBezTo>
                      <a:pt x="9601" y="20443"/>
                      <a:pt x="7132" y="16876"/>
                      <a:pt x="4252" y="13447"/>
                    </a:cubicBezTo>
                    <a:cubicBezTo>
                      <a:pt x="3840" y="13036"/>
                      <a:pt x="3566" y="12624"/>
                      <a:pt x="3155" y="12350"/>
                    </a:cubicBezTo>
                    <a:cubicBezTo>
                      <a:pt x="1235" y="11116"/>
                      <a:pt x="0" y="8921"/>
                      <a:pt x="0" y="6727"/>
                    </a:cubicBezTo>
                    <a:cubicBezTo>
                      <a:pt x="0" y="3709"/>
                      <a:pt x="2058" y="1103"/>
                      <a:pt x="4938" y="280"/>
                    </a:cubicBezTo>
                    <a:cubicBezTo>
                      <a:pt x="8367" y="-817"/>
                      <a:pt x="11933" y="1514"/>
                      <a:pt x="14402" y="3709"/>
                    </a:cubicBezTo>
                    <a:cubicBezTo>
                      <a:pt x="17145" y="6178"/>
                      <a:pt x="19477" y="8784"/>
                      <a:pt x="21809" y="11527"/>
                    </a:cubicBezTo>
                    <a:cubicBezTo>
                      <a:pt x="26746" y="17562"/>
                      <a:pt x="31272" y="23872"/>
                      <a:pt x="35799" y="30318"/>
                    </a:cubicBezTo>
                    <a:cubicBezTo>
                      <a:pt x="45537" y="44308"/>
                      <a:pt x="55001" y="58573"/>
                      <a:pt x="64328" y="72838"/>
                    </a:cubicBezTo>
                    <a:cubicBezTo>
                      <a:pt x="66934" y="76952"/>
                      <a:pt x="65151" y="82576"/>
                      <a:pt x="61173" y="85045"/>
                    </a:cubicBezTo>
                    <a:cubicBezTo>
                      <a:pt x="59802" y="85868"/>
                      <a:pt x="58293" y="86279"/>
                      <a:pt x="56784" y="86279"/>
                    </a:cubicBezTo>
                    <a:cubicBezTo>
                      <a:pt x="53630" y="86279"/>
                      <a:pt x="50612" y="84633"/>
                      <a:pt x="48829" y="8189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8" name="任意多边形: 形状 317"/>
              <p:cNvSpPr/>
              <p:nvPr/>
            </p:nvSpPr>
            <p:spPr>
              <a:xfrm>
                <a:off x="2589949" y="5348124"/>
                <a:ext cx="107424" cy="88211"/>
              </a:xfrm>
              <a:custGeom>
                <a:avLst/>
                <a:gdLst>
                  <a:gd name="connsiteX0" fmla="*/ 2162 w 107424"/>
                  <a:gd name="connsiteY0" fmla="*/ 85743 h 88211"/>
                  <a:gd name="connsiteX1" fmla="*/ 2162 w 107424"/>
                  <a:gd name="connsiteY1" fmla="*/ 75045 h 88211"/>
                  <a:gd name="connsiteX2" fmla="*/ 26576 w 107424"/>
                  <a:gd name="connsiteY2" fmla="*/ 53922 h 88211"/>
                  <a:gd name="connsiteX3" fmla="*/ 49482 w 107424"/>
                  <a:gd name="connsiteY3" fmla="*/ 35131 h 88211"/>
                  <a:gd name="connsiteX4" fmla="*/ 75405 w 107424"/>
                  <a:gd name="connsiteY4" fmla="*/ 15928 h 88211"/>
                  <a:gd name="connsiteX5" fmla="*/ 86789 w 107424"/>
                  <a:gd name="connsiteY5" fmla="*/ 7836 h 88211"/>
                  <a:gd name="connsiteX6" fmla="*/ 97213 w 107424"/>
                  <a:gd name="connsiteY6" fmla="*/ 978 h 88211"/>
                  <a:gd name="connsiteX7" fmla="*/ 105992 w 107424"/>
                  <a:gd name="connsiteY7" fmla="*/ 2624 h 88211"/>
                  <a:gd name="connsiteX8" fmla="*/ 105443 w 107424"/>
                  <a:gd name="connsiteY8" fmla="*/ 11676 h 88211"/>
                  <a:gd name="connsiteX9" fmla="*/ 96665 w 107424"/>
                  <a:gd name="connsiteY9" fmla="*/ 18809 h 88211"/>
                  <a:gd name="connsiteX10" fmla="*/ 85555 w 107424"/>
                  <a:gd name="connsiteY10" fmla="*/ 27450 h 88211"/>
                  <a:gd name="connsiteX11" fmla="*/ 60043 w 107424"/>
                  <a:gd name="connsiteY11" fmla="*/ 47613 h 88211"/>
                  <a:gd name="connsiteX12" fmla="*/ 36589 w 107424"/>
                  <a:gd name="connsiteY12" fmla="*/ 66540 h 88211"/>
                  <a:gd name="connsiteX13" fmla="*/ 12037 w 107424"/>
                  <a:gd name="connsiteY13" fmla="*/ 86566 h 88211"/>
                  <a:gd name="connsiteX14" fmla="*/ 7511 w 107424"/>
                  <a:gd name="connsiteY14" fmla="*/ 88212 h 88211"/>
                  <a:gd name="connsiteX15" fmla="*/ 2162 w 107424"/>
                  <a:gd name="connsiteY15" fmla="*/ 85743 h 8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7424" h="88211">
                    <a:moveTo>
                      <a:pt x="2162" y="85743"/>
                    </a:moveTo>
                    <a:cubicBezTo>
                      <a:pt x="-582" y="83000"/>
                      <a:pt x="-856" y="77787"/>
                      <a:pt x="2162" y="75045"/>
                    </a:cubicBezTo>
                    <a:cubicBezTo>
                      <a:pt x="10117" y="67775"/>
                      <a:pt x="18346" y="60780"/>
                      <a:pt x="26576" y="53922"/>
                    </a:cubicBezTo>
                    <a:cubicBezTo>
                      <a:pt x="34120" y="47475"/>
                      <a:pt x="41664" y="41166"/>
                      <a:pt x="49482" y="35131"/>
                    </a:cubicBezTo>
                    <a:cubicBezTo>
                      <a:pt x="58123" y="28684"/>
                      <a:pt x="66627" y="22238"/>
                      <a:pt x="75405" y="15928"/>
                    </a:cubicBezTo>
                    <a:cubicBezTo>
                      <a:pt x="79108" y="13185"/>
                      <a:pt x="82949" y="10442"/>
                      <a:pt x="86789" y="7836"/>
                    </a:cubicBezTo>
                    <a:cubicBezTo>
                      <a:pt x="90218" y="5504"/>
                      <a:pt x="93784" y="3310"/>
                      <a:pt x="97213" y="978"/>
                    </a:cubicBezTo>
                    <a:cubicBezTo>
                      <a:pt x="99957" y="-942"/>
                      <a:pt x="104071" y="155"/>
                      <a:pt x="105992" y="2624"/>
                    </a:cubicBezTo>
                    <a:cubicBezTo>
                      <a:pt x="108049" y="5230"/>
                      <a:pt x="107912" y="9345"/>
                      <a:pt x="105443" y="11676"/>
                    </a:cubicBezTo>
                    <a:cubicBezTo>
                      <a:pt x="102700" y="14282"/>
                      <a:pt x="99682" y="16477"/>
                      <a:pt x="96665" y="18809"/>
                    </a:cubicBezTo>
                    <a:cubicBezTo>
                      <a:pt x="92961" y="21689"/>
                      <a:pt x="89258" y="24569"/>
                      <a:pt x="85555" y="27450"/>
                    </a:cubicBezTo>
                    <a:cubicBezTo>
                      <a:pt x="76914" y="34171"/>
                      <a:pt x="68410" y="40755"/>
                      <a:pt x="60043" y="47613"/>
                    </a:cubicBezTo>
                    <a:cubicBezTo>
                      <a:pt x="52225" y="53922"/>
                      <a:pt x="44407" y="60231"/>
                      <a:pt x="36589" y="66540"/>
                    </a:cubicBezTo>
                    <a:cubicBezTo>
                      <a:pt x="28359" y="73124"/>
                      <a:pt x="20130" y="79708"/>
                      <a:pt x="12037" y="86566"/>
                    </a:cubicBezTo>
                    <a:cubicBezTo>
                      <a:pt x="10803" y="87663"/>
                      <a:pt x="9157" y="88212"/>
                      <a:pt x="7511" y="88212"/>
                    </a:cubicBezTo>
                    <a:cubicBezTo>
                      <a:pt x="5728" y="88074"/>
                      <a:pt x="3670" y="87252"/>
                      <a:pt x="2162" y="8574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9" name="任意多边形: 形状 318"/>
              <p:cNvSpPr/>
              <p:nvPr/>
            </p:nvSpPr>
            <p:spPr>
              <a:xfrm>
                <a:off x="2624771" y="5369231"/>
                <a:ext cx="164947" cy="131724"/>
              </a:xfrm>
              <a:custGeom>
                <a:avLst/>
                <a:gdLst>
                  <a:gd name="connsiteX0" fmla="*/ 2315 w 164947"/>
                  <a:gd name="connsiteY0" fmla="*/ 129512 h 131724"/>
                  <a:gd name="connsiteX1" fmla="*/ 2315 w 164947"/>
                  <a:gd name="connsiteY1" fmla="*/ 118402 h 131724"/>
                  <a:gd name="connsiteX2" fmla="*/ 34959 w 164947"/>
                  <a:gd name="connsiteY2" fmla="*/ 90148 h 131724"/>
                  <a:gd name="connsiteX3" fmla="*/ 67329 w 164947"/>
                  <a:gd name="connsiteY3" fmla="*/ 63950 h 131724"/>
                  <a:gd name="connsiteX4" fmla="*/ 100659 w 164947"/>
                  <a:gd name="connsiteY4" fmla="*/ 38850 h 131724"/>
                  <a:gd name="connsiteX5" fmla="*/ 133577 w 164947"/>
                  <a:gd name="connsiteY5" fmla="*/ 14984 h 131724"/>
                  <a:gd name="connsiteX6" fmla="*/ 133440 w 164947"/>
                  <a:gd name="connsiteY6" fmla="*/ 15121 h 131724"/>
                  <a:gd name="connsiteX7" fmla="*/ 134126 w 164947"/>
                  <a:gd name="connsiteY7" fmla="*/ 14710 h 131724"/>
                  <a:gd name="connsiteX8" fmla="*/ 134263 w 164947"/>
                  <a:gd name="connsiteY8" fmla="*/ 14572 h 131724"/>
                  <a:gd name="connsiteX9" fmla="*/ 134263 w 164947"/>
                  <a:gd name="connsiteY9" fmla="*/ 14572 h 131724"/>
                  <a:gd name="connsiteX10" fmla="*/ 138103 w 164947"/>
                  <a:gd name="connsiteY10" fmla="*/ 11966 h 131724"/>
                  <a:gd name="connsiteX11" fmla="*/ 137692 w 164947"/>
                  <a:gd name="connsiteY11" fmla="*/ 12241 h 131724"/>
                  <a:gd name="connsiteX12" fmla="*/ 155248 w 164947"/>
                  <a:gd name="connsiteY12" fmla="*/ 856 h 131724"/>
                  <a:gd name="connsiteX13" fmla="*/ 163615 w 164947"/>
                  <a:gd name="connsiteY13" fmla="*/ 2503 h 131724"/>
                  <a:gd name="connsiteX14" fmla="*/ 162792 w 164947"/>
                  <a:gd name="connsiteY14" fmla="*/ 11143 h 131724"/>
                  <a:gd name="connsiteX15" fmla="*/ 162929 w 164947"/>
                  <a:gd name="connsiteY15" fmla="*/ 11006 h 131724"/>
                  <a:gd name="connsiteX16" fmla="*/ 148665 w 164947"/>
                  <a:gd name="connsiteY16" fmla="*/ 22253 h 131724"/>
                  <a:gd name="connsiteX17" fmla="*/ 132343 w 164947"/>
                  <a:gd name="connsiteY17" fmla="*/ 34598 h 131724"/>
                  <a:gd name="connsiteX18" fmla="*/ 98464 w 164947"/>
                  <a:gd name="connsiteY18" fmla="*/ 60658 h 131724"/>
                  <a:gd name="connsiteX19" fmla="*/ 31393 w 164947"/>
                  <a:gd name="connsiteY19" fmla="*/ 114151 h 131724"/>
                  <a:gd name="connsiteX20" fmla="*/ 18637 w 164947"/>
                  <a:gd name="connsiteY20" fmla="*/ 124849 h 131724"/>
                  <a:gd name="connsiteX21" fmla="*/ 19048 w 164947"/>
                  <a:gd name="connsiteY21" fmla="*/ 124438 h 131724"/>
                  <a:gd name="connsiteX22" fmla="*/ 13699 w 164947"/>
                  <a:gd name="connsiteY22" fmla="*/ 129376 h 131724"/>
                  <a:gd name="connsiteX23" fmla="*/ 8076 w 164947"/>
                  <a:gd name="connsiteY23" fmla="*/ 131707 h 131724"/>
                  <a:gd name="connsiteX24" fmla="*/ 2315 w 164947"/>
                  <a:gd name="connsiteY24" fmla="*/ 129512 h 131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4947" h="131724">
                    <a:moveTo>
                      <a:pt x="2315" y="129512"/>
                    </a:moveTo>
                    <a:cubicBezTo>
                      <a:pt x="-703" y="126495"/>
                      <a:pt x="-840" y="121420"/>
                      <a:pt x="2315" y="118402"/>
                    </a:cubicBezTo>
                    <a:cubicBezTo>
                      <a:pt x="12739" y="108527"/>
                      <a:pt x="23849" y="99337"/>
                      <a:pt x="34959" y="90148"/>
                    </a:cubicBezTo>
                    <a:cubicBezTo>
                      <a:pt x="45657" y="81370"/>
                      <a:pt x="56493" y="72591"/>
                      <a:pt x="67329" y="63950"/>
                    </a:cubicBezTo>
                    <a:cubicBezTo>
                      <a:pt x="78164" y="55309"/>
                      <a:pt x="89412" y="47080"/>
                      <a:pt x="100659" y="38850"/>
                    </a:cubicBezTo>
                    <a:cubicBezTo>
                      <a:pt x="111494" y="30894"/>
                      <a:pt x="122330" y="22665"/>
                      <a:pt x="133577" y="14984"/>
                    </a:cubicBezTo>
                    <a:cubicBezTo>
                      <a:pt x="133577" y="14984"/>
                      <a:pt x="133440" y="14984"/>
                      <a:pt x="133440" y="15121"/>
                    </a:cubicBezTo>
                    <a:cubicBezTo>
                      <a:pt x="133714" y="14984"/>
                      <a:pt x="133851" y="14847"/>
                      <a:pt x="134126" y="14710"/>
                    </a:cubicBezTo>
                    <a:cubicBezTo>
                      <a:pt x="134126" y="14710"/>
                      <a:pt x="134263" y="14572"/>
                      <a:pt x="134263" y="14572"/>
                    </a:cubicBezTo>
                    <a:cubicBezTo>
                      <a:pt x="134263" y="14572"/>
                      <a:pt x="134263" y="14572"/>
                      <a:pt x="134263" y="14572"/>
                    </a:cubicBezTo>
                    <a:cubicBezTo>
                      <a:pt x="135634" y="13749"/>
                      <a:pt x="136869" y="12790"/>
                      <a:pt x="138103" y="11966"/>
                    </a:cubicBezTo>
                    <a:cubicBezTo>
                      <a:pt x="137966" y="12103"/>
                      <a:pt x="137829" y="12103"/>
                      <a:pt x="137692" y="12241"/>
                    </a:cubicBezTo>
                    <a:cubicBezTo>
                      <a:pt x="143453" y="8400"/>
                      <a:pt x="149350" y="4560"/>
                      <a:pt x="155248" y="856"/>
                    </a:cubicBezTo>
                    <a:cubicBezTo>
                      <a:pt x="157992" y="-790"/>
                      <a:pt x="161558" y="33"/>
                      <a:pt x="163615" y="2503"/>
                    </a:cubicBezTo>
                    <a:cubicBezTo>
                      <a:pt x="165810" y="5245"/>
                      <a:pt x="165124" y="8812"/>
                      <a:pt x="162792" y="11143"/>
                    </a:cubicBezTo>
                    <a:cubicBezTo>
                      <a:pt x="162792" y="11143"/>
                      <a:pt x="162929" y="11006"/>
                      <a:pt x="162929" y="11006"/>
                    </a:cubicBezTo>
                    <a:cubicBezTo>
                      <a:pt x="158540" y="15121"/>
                      <a:pt x="153602" y="18687"/>
                      <a:pt x="148665" y="22253"/>
                    </a:cubicBezTo>
                    <a:cubicBezTo>
                      <a:pt x="143178" y="26368"/>
                      <a:pt x="137692" y="30483"/>
                      <a:pt x="132343" y="34598"/>
                    </a:cubicBezTo>
                    <a:cubicBezTo>
                      <a:pt x="121095" y="43376"/>
                      <a:pt x="109711" y="52017"/>
                      <a:pt x="98464" y="60658"/>
                    </a:cubicBezTo>
                    <a:cubicBezTo>
                      <a:pt x="75696" y="78077"/>
                      <a:pt x="53750" y="96457"/>
                      <a:pt x="31393" y="114151"/>
                    </a:cubicBezTo>
                    <a:cubicBezTo>
                      <a:pt x="27004" y="117580"/>
                      <a:pt x="22752" y="121146"/>
                      <a:pt x="18637" y="124849"/>
                    </a:cubicBezTo>
                    <a:cubicBezTo>
                      <a:pt x="18774" y="124712"/>
                      <a:pt x="18911" y="124575"/>
                      <a:pt x="19048" y="124438"/>
                    </a:cubicBezTo>
                    <a:cubicBezTo>
                      <a:pt x="17265" y="126083"/>
                      <a:pt x="15482" y="127729"/>
                      <a:pt x="13699" y="129376"/>
                    </a:cubicBezTo>
                    <a:cubicBezTo>
                      <a:pt x="12053" y="130884"/>
                      <a:pt x="10133" y="131707"/>
                      <a:pt x="8076" y="131707"/>
                    </a:cubicBezTo>
                    <a:cubicBezTo>
                      <a:pt x="5744" y="131844"/>
                      <a:pt x="3824" y="131158"/>
                      <a:pt x="2315" y="1295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0" name="任意多边形: 形状 319"/>
              <p:cNvSpPr/>
              <p:nvPr/>
            </p:nvSpPr>
            <p:spPr>
              <a:xfrm>
                <a:off x="2715832" y="5401548"/>
                <a:ext cx="147209" cy="118867"/>
              </a:xfrm>
              <a:custGeom>
                <a:avLst/>
                <a:gdLst>
                  <a:gd name="connsiteX0" fmla="*/ 1642 w 147209"/>
                  <a:gd name="connsiteY0" fmla="*/ 115850 h 118867"/>
                  <a:gd name="connsiteX1" fmla="*/ 3151 w 147209"/>
                  <a:gd name="connsiteY1" fmla="*/ 104465 h 118867"/>
                  <a:gd name="connsiteX2" fmla="*/ 69811 w 147209"/>
                  <a:gd name="connsiteY2" fmla="*/ 50150 h 118867"/>
                  <a:gd name="connsiteX3" fmla="*/ 103552 w 147209"/>
                  <a:gd name="connsiteY3" fmla="*/ 23952 h 118867"/>
                  <a:gd name="connsiteX4" fmla="*/ 121108 w 147209"/>
                  <a:gd name="connsiteY4" fmla="*/ 11059 h 118867"/>
                  <a:gd name="connsiteX5" fmla="*/ 136196 w 147209"/>
                  <a:gd name="connsiteY5" fmla="*/ 1047 h 118867"/>
                  <a:gd name="connsiteX6" fmla="*/ 136333 w 147209"/>
                  <a:gd name="connsiteY6" fmla="*/ 910 h 118867"/>
                  <a:gd name="connsiteX7" fmla="*/ 146209 w 147209"/>
                  <a:gd name="connsiteY7" fmla="*/ 3516 h 118867"/>
                  <a:gd name="connsiteX8" fmla="*/ 143603 w 147209"/>
                  <a:gd name="connsiteY8" fmla="*/ 13391 h 118867"/>
                  <a:gd name="connsiteX9" fmla="*/ 142917 w 147209"/>
                  <a:gd name="connsiteY9" fmla="*/ 13803 h 118867"/>
                  <a:gd name="connsiteX10" fmla="*/ 128515 w 147209"/>
                  <a:gd name="connsiteY10" fmla="*/ 25187 h 118867"/>
                  <a:gd name="connsiteX11" fmla="*/ 111782 w 147209"/>
                  <a:gd name="connsiteY11" fmla="*/ 38354 h 118867"/>
                  <a:gd name="connsiteX12" fmla="*/ 78726 w 147209"/>
                  <a:gd name="connsiteY12" fmla="*/ 65238 h 118867"/>
                  <a:gd name="connsiteX13" fmla="*/ 12889 w 147209"/>
                  <a:gd name="connsiteY13" fmla="*/ 117221 h 118867"/>
                  <a:gd name="connsiteX14" fmla="*/ 7951 w 147209"/>
                  <a:gd name="connsiteY14" fmla="*/ 118867 h 118867"/>
                  <a:gd name="connsiteX15" fmla="*/ 1642 w 147209"/>
                  <a:gd name="connsiteY15" fmla="*/ 115850 h 118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7209" h="118867">
                    <a:moveTo>
                      <a:pt x="1642" y="115850"/>
                    </a:moveTo>
                    <a:cubicBezTo>
                      <a:pt x="-1101" y="112283"/>
                      <a:pt x="-278" y="107209"/>
                      <a:pt x="3151" y="104465"/>
                    </a:cubicBezTo>
                    <a:cubicBezTo>
                      <a:pt x="25371" y="86360"/>
                      <a:pt x="47179" y="67844"/>
                      <a:pt x="69811" y="50150"/>
                    </a:cubicBezTo>
                    <a:cubicBezTo>
                      <a:pt x="81058" y="41372"/>
                      <a:pt x="92168" y="32456"/>
                      <a:pt x="103552" y="23952"/>
                    </a:cubicBezTo>
                    <a:cubicBezTo>
                      <a:pt x="109313" y="19563"/>
                      <a:pt x="115211" y="15311"/>
                      <a:pt x="121108" y="11059"/>
                    </a:cubicBezTo>
                    <a:cubicBezTo>
                      <a:pt x="126046" y="7493"/>
                      <a:pt x="130847" y="3790"/>
                      <a:pt x="136196" y="1047"/>
                    </a:cubicBezTo>
                    <a:cubicBezTo>
                      <a:pt x="136196" y="1047"/>
                      <a:pt x="136333" y="910"/>
                      <a:pt x="136333" y="910"/>
                    </a:cubicBezTo>
                    <a:cubicBezTo>
                      <a:pt x="139899" y="-874"/>
                      <a:pt x="144151" y="-51"/>
                      <a:pt x="146209" y="3516"/>
                    </a:cubicBezTo>
                    <a:cubicBezTo>
                      <a:pt x="148266" y="6945"/>
                      <a:pt x="147032" y="11334"/>
                      <a:pt x="143603" y="13391"/>
                    </a:cubicBezTo>
                    <a:cubicBezTo>
                      <a:pt x="143328" y="13528"/>
                      <a:pt x="143191" y="13665"/>
                      <a:pt x="142917" y="13803"/>
                    </a:cubicBezTo>
                    <a:cubicBezTo>
                      <a:pt x="137979" y="17369"/>
                      <a:pt x="133316" y="21346"/>
                      <a:pt x="128515" y="25187"/>
                    </a:cubicBezTo>
                    <a:cubicBezTo>
                      <a:pt x="122892" y="29576"/>
                      <a:pt x="117405" y="33965"/>
                      <a:pt x="111782" y="38354"/>
                    </a:cubicBezTo>
                    <a:cubicBezTo>
                      <a:pt x="100672" y="47132"/>
                      <a:pt x="89699" y="56322"/>
                      <a:pt x="78726" y="65238"/>
                    </a:cubicBezTo>
                    <a:cubicBezTo>
                      <a:pt x="57055" y="82931"/>
                      <a:pt x="34698" y="99802"/>
                      <a:pt x="12889" y="117221"/>
                    </a:cubicBezTo>
                    <a:cubicBezTo>
                      <a:pt x="11518" y="118319"/>
                      <a:pt x="9735" y="118867"/>
                      <a:pt x="7951" y="118867"/>
                    </a:cubicBezTo>
                    <a:cubicBezTo>
                      <a:pt x="5620" y="118867"/>
                      <a:pt x="3151" y="117907"/>
                      <a:pt x="1642" y="11585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1" name="任意多边形: 形状 320"/>
              <p:cNvSpPr/>
              <p:nvPr/>
            </p:nvSpPr>
            <p:spPr>
              <a:xfrm>
                <a:off x="2848360" y="5404699"/>
                <a:ext cx="152915" cy="124768"/>
              </a:xfrm>
              <a:custGeom>
                <a:avLst/>
                <a:gdLst>
                  <a:gd name="connsiteX0" fmla="*/ 1611 w 152915"/>
                  <a:gd name="connsiteY0" fmla="*/ 121751 h 124768"/>
                  <a:gd name="connsiteX1" fmla="*/ 2983 w 152915"/>
                  <a:gd name="connsiteY1" fmla="*/ 110641 h 124768"/>
                  <a:gd name="connsiteX2" fmla="*/ 69231 w 152915"/>
                  <a:gd name="connsiteY2" fmla="*/ 55365 h 124768"/>
                  <a:gd name="connsiteX3" fmla="*/ 102698 w 152915"/>
                  <a:gd name="connsiteY3" fmla="*/ 28482 h 124768"/>
                  <a:gd name="connsiteX4" fmla="*/ 120666 w 152915"/>
                  <a:gd name="connsiteY4" fmla="*/ 14766 h 124768"/>
                  <a:gd name="connsiteX5" fmla="*/ 137536 w 152915"/>
                  <a:gd name="connsiteY5" fmla="*/ 3107 h 124768"/>
                  <a:gd name="connsiteX6" fmla="*/ 143297 w 152915"/>
                  <a:gd name="connsiteY6" fmla="*/ 501 h 124768"/>
                  <a:gd name="connsiteX7" fmla="*/ 152350 w 152915"/>
                  <a:gd name="connsiteY7" fmla="*/ 4205 h 124768"/>
                  <a:gd name="connsiteX8" fmla="*/ 149058 w 152915"/>
                  <a:gd name="connsiteY8" fmla="*/ 13120 h 124768"/>
                  <a:gd name="connsiteX9" fmla="*/ 149195 w 152915"/>
                  <a:gd name="connsiteY9" fmla="*/ 13120 h 124768"/>
                  <a:gd name="connsiteX10" fmla="*/ 145903 w 152915"/>
                  <a:gd name="connsiteY10" fmla="*/ 14903 h 124768"/>
                  <a:gd name="connsiteX11" fmla="*/ 129993 w 152915"/>
                  <a:gd name="connsiteY11" fmla="*/ 26974 h 124768"/>
                  <a:gd name="connsiteX12" fmla="*/ 112436 w 152915"/>
                  <a:gd name="connsiteY12" fmla="*/ 41238 h 124768"/>
                  <a:gd name="connsiteX13" fmla="*/ 79518 w 152915"/>
                  <a:gd name="connsiteY13" fmla="*/ 68945 h 124768"/>
                  <a:gd name="connsiteX14" fmla="*/ 45639 w 152915"/>
                  <a:gd name="connsiteY14" fmla="*/ 96377 h 124768"/>
                  <a:gd name="connsiteX15" fmla="*/ 12447 w 152915"/>
                  <a:gd name="connsiteY15" fmla="*/ 123122 h 124768"/>
                  <a:gd name="connsiteX16" fmla="*/ 7783 w 152915"/>
                  <a:gd name="connsiteY16" fmla="*/ 124769 h 124768"/>
                  <a:gd name="connsiteX17" fmla="*/ 1611 w 152915"/>
                  <a:gd name="connsiteY17" fmla="*/ 121751 h 124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2915" h="124768">
                    <a:moveTo>
                      <a:pt x="1611" y="121751"/>
                    </a:moveTo>
                    <a:cubicBezTo>
                      <a:pt x="-1132" y="118185"/>
                      <a:pt x="-172" y="113522"/>
                      <a:pt x="2983" y="110641"/>
                    </a:cubicBezTo>
                    <a:cubicBezTo>
                      <a:pt x="24791" y="91850"/>
                      <a:pt x="46874" y="73334"/>
                      <a:pt x="69231" y="55365"/>
                    </a:cubicBezTo>
                    <a:cubicBezTo>
                      <a:pt x="80341" y="46313"/>
                      <a:pt x="91451" y="37261"/>
                      <a:pt x="102698" y="28482"/>
                    </a:cubicBezTo>
                    <a:cubicBezTo>
                      <a:pt x="108596" y="23819"/>
                      <a:pt x="114631" y="19293"/>
                      <a:pt x="120666" y="14766"/>
                    </a:cubicBezTo>
                    <a:cubicBezTo>
                      <a:pt x="126152" y="10788"/>
                      <a:pt x="131776" y="6674"/>
                      <a:pt x="137536" y="3107"/>
                    </a:cubicBezTo>
                    <a:cubicBezTo>
                      <a:pt x="139457" y="2010"/>
                      <a:pt x="141377" y="1187"/>
                      <a:pt x="143297" y="501"/>
                    </a:cubicBezTo>
                    <a:cubicBezTo>
                      <a:pt x="146863" y="-870"/>
                      <a:pt x="150978" y="639"/>
                      <a:pt x="152350" y="4205"/>
                    </a:cubicBezTo>
                    <a:cubicBezTo>
                      <a:pt x="153859" y="7634"/>
                      <a:pt x="152213" y="11474"/>
                      <a:pt x="149058" y="13120"/>
                    </a:cubicBezTo>
                    <a:cubicBezTo>
                      <a:pt x="149058" y="13120"/>
                      <a:pt x="149058" y="13120"/>
                      <a:pt x="149195" y="13120"/>
                    </a:cubicBezTo>
                    <a:cubicBezTo>
                      <a:pt x="148098" y="13669"/>
                      <a:pt x="147001" y="14355"/>
                      <a:pt x="145903" y="14903"/>
                    </a:cubicBezTo>
                    <a:cubicBezTo>
                      <a:pt x="140417" y="18744"/>
                      <a:pt x="135342" y="22859"/>
                      <a:pt x="129993" y="26974"/>
                    </a:cubicBezTo>
                    <a:cubicBezTo>
                      <a:pt x="124095" y="31637"/>
                      <a:pt x="118197" y="36438"/>
                      <a:pt x="112436" y="41238"/>
                    </a:cubicBezTo>
                    <a:cubicBezTo>
                      <a:pt x="101463" y="50428"/>
                      <a:pt x="90628" y="59755"/>
                      <a:pt x="79518" y="68945"/>
                    </a:cubicBezTo>
                    <a:cubicBezTo>
                      <a:pt x="68408" y="78271"/>
                      <a:pt x="57024" y="87324"/>
                      <a:pt x="45639" y="96377"/>
                    </a:cubicBezTo>
                    <a:cubicBezTo>
                      <a:pt x="34529" y="105292"/>
                      <a:pt x="23419" y="114070"/>
                      <a:pt x="12447" y="123122"/>
                    </a:cubicBezTo>
                    <a:cubicBezTo>
                      <a:pt x="11075" y="124220"/>
                      <a:pt x="9429" y="124769"/>
                      <a:pt x="7783" y="124769"/>
                    </a:cubicBezTo>
                    <a:cubicBezTo>
                      <a:pt x="5589" y="124769"/>
                      <a:pt x="3120" y="123671"/>
                      <a:pt x="1611" y="12175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2" name="任意多边形: 形状 321"/>
              <p:cNvSpPr/>
              <p:nvPr/>
            </p:nvSpPr>
            <p:spPr>
              <a:xfrm>
                <a:off x="2974393" y="5396049"/>
                <a:ext cx="115894" cy="131102"/>
              </a:xfrm>
              <a:custGeom>
                <a:avLst/>
                <a:gdLst>
                  <a:gd name="connsiteX0" fmla="*/ 3822 w 115894"/>
                  <a:gd name="connsiteY0" fmla="*/ 129167 h 131102"/>
                  <a:gd name="connsiteX1" fmla="*/ 2039 w 115894"/>
                  <a:gd name="connsiteY1" fmla="*/ 115314 h 131102"/>
                  <a:gd name="connsiteX2" fmla="*/ 66504 w 115894"/>
                  <a:gd name="connsiteY2" fmla="*/ 43168 h 131102"/>
                  <a:gd name="connsiteX3" fmla="*/ 65681 w 115894"/>
                  <a:gd name="connsiteY3" fmla="*/ 43991 h 131102"/>
                  <a:gd name="connsiteX4" fmla="*/ 85570 w 115894"/>
                  <a:gd name="connsiteY4" fmla="*/ 21085 h 131102"/>
                  <a:gd name="connsiteX5" fmla="*/ 96131 w 115894"/>
                  <a:gd name="connsiteY5" fmla="*/ 9289 h 131102"/>
                  <a:gd name="connsiteX6" fmla="*/ 104772 w 115894"/>
                  <a:gd name="connsiteY6" fmla="*/ 1060 h 131102"/>
                  <a:gd name="connsiteX7" fmla="*/ 114373 w 115894"/>
                  <a:gd name="connsiteY7" fmla="*/ 2980 h 131102"/>
                  <a:gd name="connsiteX8" fmla="*/ 113687 w 115894"/>
                  <a:gd name="connsiteY8" fmla="*/ 12718 h 131102"/>
                  <a:gd name="connsiteX9" fmla="*/ 113139 w 115894"/>
                  <a:gd name="connsiteY9" fmla="*/ 13267 h 131102"/>
                  <a:gd name="connsiteX10" fmla="*/ 103675 w 115894"/>
                  <a:gd name="connsiteY10" fmla="*/ 25337 h 131102"/>
                  <a:gd name="connsiteX11" fmla="*/ 93525 w 115894"/>
                  <a:gd name="connsiteY11" fmla="*/ 38230 h 131102"/>
                  <a:gd name="connsiteX12" fmla="*/ 71442 w 115894"/>
                  <a:gd name="connsiteY12" fmla="*/ 65662 h 131102"/>
                  <a:gd name="connsiteX13" fmla="*/ 25219 w 115894"/>
                  <a:gd name="connsiteY13" fmla="*/ 119017 h 131102"/>
                  <a:gd name="connsiteX14" fmla="*/ 25356 w 115894"/>
                  <a:gd name="connsiteY14" fmla="*/ 118880 h 131102"/>
                  <a:gd name="connsiteX15" fmla="*/ 25219 w 115894"/>
                  <a:gd name="connsiteY15" fmla="*/ 119017 h 131102"/>
                  <a:gd name="connsiteX16" fmla="*/ 25082 w 115894"/>
                  <a:gd name="connsiteY16" fmla="*/ 119292 h 131102"/>
                  <a:gd name="connsiteX17" fmla="*/ 25219 w 115894"/>
                  <a:gd name="connsiteY17" fmla="*/ 119155 h 131102"/>
                  <a:gd name="connsiteX18" fmla="*/ 17127 w 115894"/>
                  <a:gd name="connsiteY18" fmla="*/ 128207 h 131102"/>
                  <a:gd name="connsiteX19" fmla="*/ 10269 w 115894"/>
                  <a:gd name="connsiteY19" fmla="*/ 131088 h 131102"/>
                  <a:gd name="connsiteX20" fmla="*/ 3822 w 115894"/>
                  <a:gd name="connsiteY20" fmla="*/ 129167 h 13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5894" h="131102">
                    <a:moveTo>
                      <a:pt x="3822" y="129167"/>
                    </a:moveTo>
                    <a:cubicBezTo>
                      <a:pt x="-292" y="125875"/>
                      <a:pt x="-1390" y="119429"/>
                      <a:pt x="2039" y="115314"/>
                    </a:cubicBezTo>
                    <a:cubicBezTo>
                      <a:pt x="22476" y="90351"/>
                      <a:pt x="45107" y="67308"/>
                      <a:pt x="66504" y="43168"/>
                    </a:cubicBezTo>
                    <a:cubicBezTo>
                      <a:pt x="66230" y="43442"/>
                      <a:pt x="65956" y="43717"/>
                      <a:pt x="65681" y="43991"/>
                    </a:cubicBezTo>
                    <a:cubicBezTo>
                      <a:pt x="72402" y="36310"/>
                      <a:pt x="78849" y="28629"/>
                      <a:pt x="85570" y="21085"/>
                    </a:cubicBezTo>
                    <a:cubicBezTo>
                      <a:pt x="88999" y="17108"/>
                      <a:pt x="92565" y="13130"/>
                      <a:pt x="96131" y="9289"/>
                    </a:cubicBezTo>
                    <a:cubicBezTo>
                      <a:pt x="98737" y="6272"/>
                      <a:pt x="101343" y="3254"/>
                      <a:pt x="104772" y="1060"/>
                    </a:cubicBezTo>
                    <a:cubicBezTo>
                      <a:pt x="107790" y="-998"/>
                      <a:pt x="112179" y="100"/>
                      <a:pt x="114373" y="2980"/>
                    </a:cubicBezTo>
                    <a:cubicBezTo>
                      <a:pt x="116568" y="5723"/>
                      <a:pt x="116431" y="10250"/>
                      <a:pt x="113687" y="12718"/>
                    </a:cubicBezTo>
                    <a:cubicBezTo>
                      <a:pt x="113550" y="12856"/>
                      <a:pt x="113276" y="13130"/>
                      <a:pt x="113139" y="13267"/>
                    </a:cubicBezTo>
                    <a:cubicBezTo>
                      <a:pt x="109847" y="17245"/>
                      <a:pt x="106829" y="21360"/>
                      <a:pt x="103675" y="25337"/>
                    </a:cubicBezTo>
                    <a:cubicBezTo>
                      <a:pt x="100246" y="29589"/>
                      <a:pt x="96817" y="33978"/>
                      <a:pt x="93525" y="38230"/>
                    </a:cubicBezTo>
                    <a:cubicBezTo>
                      <a:pt x="86255" y="47557"/>
                      <a:pt x="78849" y="56610"/>
                      <a:pt x="71442" y="65662"/>
                    </a:cubicBezTo>
                    <a:cubicBezTo>
                      <a:pt x="56355" y="83767"/>
                      <a:pt x="40718" y="101324"/>
                      <a:pt x="25219" y="119017"/>
                    </a:cubicBezTo>
                    <a:cubicBezTo>
                      <a:pt x="25219" y="119017"/>
                      <a:pt x="25219" y="119017"/>
                      <a:pt x="25356" y="118880"/>
                    </a:cubicBezTo>
                    <a:cubicBezTo>
                      <a:pt x="25356" y="118880"/>
                      <a:pt x="25219" y="119017"/>
                      <a:pt x="25219" y="119017"/>
                    </a:cubicBezTo>
                    <a:cubicBezTo>
                      <a:pt x="25219" y="119155"/>
                      <a:pt x="25082" y="119155"/>
                      <a:pt x="25082" y="119292"/>
                    </a:cubicBezTo>
                    <a:cubicBezTo>
                      <a:pt x="25082" y="119292"/>
                      <a:pt x="25219" y="119155"/>
                      <a:pt x="25219" y="119155"/>
                    </a:cubicBezTo>
                    <a:cubicBezTo>
                      <a:pt x="22476" y="122172"/>
                      <a:pt x="19733" y="125190"/>
                      <a:pt x="17127" y="128207"/>
                    </a:cubicBezTo>
                    <a:cubicBezTo>
                      <a:pt x="15344" y="130127"/>
                      <a:pt x="12875" y="131088"/>
                      <a:pt x="10269" y="131088"/>
                    </a:cubicBezTo>
                    <a:cubicBezTo>
                      <a:pt x="7800" y="131225"/>
                      <a:pt x="5605" y="130402"/>
                      <a:pt x="3822" y="12916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3" name="任意多边形: 形状 322"/>
              <p:cNvSpPr/>
              <p:nvPr/>
            </p:nvSpPr>
            <p:spPr>
              <a:xfrm>
                <a:off x="2757782" y="4127797"/>
                <a:ext cx="73840" cy="86305"/>
              </a:xfrm>
              <a:custGeom>
                <a:avLst/>
                <a:gdLst>
                  <a:gd name="connsiteX0" fmla="*/ 429 w 73840"/>
                  <a:gd name="connsiteY0" fmla="*/ 54485 h 86305"/>
                  <a:gd name="connsiteX1" fmla="*/ 840 w 73840"/>
                  <a:gd name="connsiteY1" fmla="*/ 36105 h 86305"/>
                  <a:gd name="connsiteX2" fmla="*/ 4543 w 73840"/>
                  <a:gd name="connsiteY2" fmla="*/ 22664 h 86305"/>
                  <a:gd name="connsiteX3" fmla="*/ 28684 w 73840"/>
                  <a:gd name="connsiteY3" fmla="*/ 1404 h 86305"/>
                  <a:gd name="connsiteX4" fmla="*/ 62562 w 73840"/>
                  <a:gd name="connsiteY4" fmla="*/ 10319 h 86305"/>
                  <a:gd name="connsiteX5" fmla="*/ 73261 w 73840"/>
                  <a:gd name="connsiteY5" fmla="*/ 32813 h 86305"/>
                  <a:gd name="connsiteX6" fmla="*/ 73672 w 73840"/>
                  <a:gd name="connsiteY6" fmla="*/ 45158 h 86305"/>
                  <a:gd name="connsiteX7" fmla="*/ 46926 w 73840"/>
                  <a:gd name="connsiteY7" fmla="*/ 85071 h 86305"/>
                  <a:gd name="connsiteX8" fmla="*/ 37462 w 73840"/>
                  <a:gd name="connsiteY8" fmla="*/ 86306 h 86305"/>
                  <a:gd name="connsiteX9" fmla="*/ 429 w 73840"/>
                  <a:gd name="connsiteY9" fmla="*/ 54485 h 8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840" h="86305">
                    <a:moveTo>
                      <a:pt x="429" y="54485"/>
                    </a:moveTo>
                    <a:cubicBezTo>
                      <a:pt x="-257" y="48313"/>
                      <a:pt x="-120" y="42140"/>
                      <a:pt x="840" y="36105"/>
                    </a:cubicBezTo>
                    <a:cubicBezTo>
                      <a:pt x="1526" y="31442"/>
                      <a:pt x="2623" y="26916"/>
                      <a:pt x="4543" y="22664"/>
                    </a:cubicBezTo>
                    <a:cubicBezTo>
                      <a:pt x="9481" y="11965"/>
                      <a:pt x="17711" y="5107"/>
                      <a:pt x="28684" y="1404"/>
                    </a:cubicBezTo>
                    <a:cubicBezTo>
                      <a:pt x="40205" y="-2437"/>
                      <a:pt x="54195" y="1952"/>
                      <a:pt x="62562" y="10319"/>
                    </a:cubicBezTo>
                    <a:cubicBezTo>
                      <a:pt x="68734" y="16491"/>
                      <a:pt x="71889" y="24447"/>
                      <a:pt x="73261" y="32813"/>
                    </a:cubicBezTo>
                    <a:cubicBezTo>
                      <a:pt x="73809" y="36791"/>
                      <a:pt x="73946" y="41043"/>
                      <a:pt x="73672" y="45158"/>
                    </a:cubicBezTo>
                    <a:cubicBezTo>
                      <a:pt x="75318" y="62852"/>
                      <a:pt x="64757" y="80134"/>
                      <a:pt x="46926" y="85071"/>
                    </a:cubicBezTo>
                    <a:cubicBezTo>
                      <a:pt x="43771" y="85894"/>
                      <a:pt x="40617" y="86306"/>
                      <a:pt x="37462" y="86306"/>
                    </a:cubicBezTo>
                    <a:cubicBezTo>
                      <a:pt x="19494" y="86306"/>
                      <a:pt x="2623" y="73001"/>
                      <a:pt x="429" y="5448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4" name="任意多边形: 形状 323"/>
              <p:cNvSpPr/>
              <p:nvPr/>
            </p:nvSpPr>
            <p:spPr>
              <a:xfrm>
                <a:off x="3309645" y="3926363"/>
                <a:ext cx="72660" cy="82014"/>
              </a:xfrm>
              <a:custGeom>
                <a:avLst/>
                <a:gdLst>
                  <a:gd name="connsiteX0" fmla="*/ 21620 w 72660"/>
                  <a:gd name="connsiteY0" fmla="*/ 79257 h 82014"/>
                  <a:gd name="connsiteX1" fmla="*/ 1732 w 72660"/>
                  <a:gd name="connsiteY1" fmla="*/ 53197 h 82014"/>
                  <a:gd name="connsiteX2" fmla="*/ 10373 w 72660"/>
                  <a:gd name="connsiteY2" fmla="*/ 14106 h 82014"/>
                  <a:gd name="connsiteX3" fmla="*/ 10099 w 72660"/>
                  <a:gd name="connsiteY3" fmla="*/ 14380 h 82014"/>
                  <a:gd name="connsiteX4" fmla="*/ 15174 w 72660"/>
                  <a:gd name="connsiteY4" fmla="*/ 11362 h 82014"/>
                  <a:gd name="connsiteX5" fmla="*/ 19014 w 72660"/>
                  <a:gd name="connsiteY5" fmla="*/ 7522 h 82014"/>
                  <a:gd name="connsiteX6" fmla="*/ 64963 w 72660"/>
                  <a:gd name="connsiteY6" fmla="*/ 12185 h 82014"/>
                  <a:gd name="connsiteX7" fmla="*/ 66060 w 72660"/>
                  <a:gd name="connsiteY7" fmla="*/ 62386 h 82014"/>
                  <a:gd name="connsiteX8" fmla="*/ 34650 w 72660"/>
                  <a:gd name="connsiteY8" fmla="*/ 82000 h 82014"/>
                  <a:gd name="connsiteX9" fmla="*/ 21620 w 72660"/>
                  <a:gd name="connsiteY9" fmla="*/ 79257 h 8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2660" h="82014">
                    <a:moveTo>
                      <a:pt x="21620" y="79257"/>
                    </a:moveTo>
                    <a:cubicBezTo>
                      <a:pt x="11059" y="74319"/>
                      <a:pt x="4201" y="64443"/>
                      <a:pt x="1732" y="53197"/>
                    </a:cubicBezTo>
                    <a:cubicBezTo>
                      <a:pt x="-1011" y="40578"/>
                      <a:pt x="-1971" y="22472"/>
                      <a:pt x="10373" y="14106"/>
                    </a:cubicBezTo>
                    <a:cubicBezTo>
                      <a:pt x="10236" y="14243"/>
                      <a:pt x="10236" y="14243"/>
                      <a:pt x="10099" y="14380"/>
                    </a:cubicBezTo>
                    <a:cubicBezTo>
                      <a:pt x="11607" y="13146"/>
                      <a:pt x="13391" y="12049"/>
                      <a:pt x="15174" y="11362"/>
                    </a:cubicBezTo>
                    <a:cubicBezTo>
                      <a:pt x="16408" y="9991"/>
                      <a:pt x="17643" y="8756"/>
                      <a:pt x="19014" y="7522"/>
                    </a:cubicBezTo>
                    <a:cubicBezTo>
                      <a:pt x="32593" y="-4274"/>
                      <a:pt x="53990" y="-1805"/>
                      <a:pt x="64963" y="12185"/>
                    </a:cubicBezTo>
                    <a:cubicBezTo>
                      <a:pt x="75661" y="26039"/>
                      <a:pt x="74427" y="47710"/>
                      <a:pt x="66060" y="62386"/>
                    </a:cubicBezTo>
                    <a:cubicBezTo>
                      <a:pt x="59476" y="73907"/>
                      <a:pt x="47406" y="82000"/>
                      <a:pt x="34650" y="82000"/>
                    </a:cubicBezTo>
                    <a:cubicBezTo>
                      <a:pt x="30261" y="82137"/>
                      <a:pt x="25872" y="81314"/>
                      <a:pt x="21620" y="79257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5" name="任意多边形: 形状 324"/>
              <p:cNvSpPr/>
              <p:nvPr/>
            </p:nvSpPr>
            <p:spPr>
              <a:xfrm>
                <a:off x="3328374" y="4169034"/>
                <a:ext cx="94175" cy="120157"/>
              </a:xfrm>
              <a:custGeom>
                <a:avLst/>
                <a:gdLst>
                  <a:gd name="connsiteX0" fmla="*/ 37456 w 94175"/>
                  <a:gd name="connsiteY0" fmla="*/ 120096 h 120157"/>
                  <a:gd name="connsiteX1" fmla="*/ 27032 w 94175"/>
                  <a:gd name="connsiteY1" fmla="*/ 117079 h 120157"/>
                  <a:gd name="connsiteX2" fmla="*/ 19625 w 94175"/>
                  <a:gd name="connsiteY2" fmla="*/ 110769 h 120157"/>
                  <a:gd name="connsiteX3" fmla="*/ 12630 w 94175"/>
                  <a:gd name="connsiteY3" fmla="*/ 100620 h 120157"/>
                  <a:gd name="connsiteX4" fmla="*/ 4263 w 94175"/>
                  <a:gd name="connsiteY4" fmla="*/ 79085 h 120157"/>
                  <a:gd name="connsiteX5" fmla="*/ 286 w 94175"/>
                  <a:gd name="connsiteY5" fmla="*/ 55768 h 120157"/>
                  <a:gd name="connsiteX6" fmla="*/ 834 w 94175"/>
                  <a:gd name="connsiteY6" fmla="*/ 31354 h 120157"/>
                  <a:gd name="connsiteX7" fmla="*/ 2343 w 94175"/>
                  <a:gd name="connsiteY7" fmla="*/ 20107 h 120157"/>
                  <a:gd name="connsiteX8" fmla="*/ 5772 w 94175"/>
                  <a:gd name="connsiteY8" fmla="*/ 11328 h 120157"/>
                  <a:gd name="connsiteX9" fmla="*/ 16470 w 94175"/>
                  <a:gd name="connsiteY9" fmla="*/ 12700 h 120157"/>
                  <a:gd name="connsiteX10" fmla="*/ 16745 w 94175"/>
                  <a:gd name="connsiteY10" fmla="*/ 13249 h 120157"/>
                  <a:gd name="connsiteX11" fmla="*/ 17293 w 94175"/>
                  <a:gd name="connsiteY11" fmla="*/ 17638 h 120157"/>
                  <a:gd name="connsiteX12" fmla="*/ 17156 w 94175"/>
                  <a:gd name="connsiteY12" fmla="*/ 18872 h 120157"/>
                  <a:gd name="connsiteX13" fmla="*/ 16607 w 94175"/>
                  <a:gd name="connsiteY13" fmla="*/ 26828 h 120157"/>
                  <a:gd name="connsiteX14" fmla="*/ 16607 w 94175"/>
                  <a:gd name="connsiteY14" fmla="*/ 26690 h 120157"/>
                  <a:gd name="connsiteX15" fmla="*/ 16196 w 94175"/>
                  <a:gd name="connsiteY15" fmla="*/ 50968 h 120157"/>
                  <a:gd name="connsiteX16" fmla="*/ 16196 w 94175"/>
                  <a:gd name="connsiteY16" fmla="*/ 50968 h 120157"/>
                  <a:gd name="connsiteX17" fmla="*/ 18116 w 94175"/>
                  <a:gd name="connsiteY17" fmla="*/ 65507 h 120157"/>
                  <a:gd name="connsiteX18" fmla="*/ 21682 w 94175"/>
                  <a:gd name="connsiteY18" fmla="*/ 78948 h 120157"/>
                  <a:gd name="connsiteX19" fmla="*/ 21408 w 94175"/>
                  <a:gd name="connsiteY19" fmla="*/ 78263 h 120157"/>
                  <a:gd name="connsiteX20" fmla="*/ 21682 w 94175"/>
                  <a:gd name="connsiteY20" fmla="*/ 79085 h 120157"/>
                  <a:gd name="connsiteX21" fmla="*/ 21820 w 94175"/>
                  <a:gd name="connsiteY21" fmla="*/ 79360 h 120157"/>
                  <a:gd name="connsiteX22" fmla="*/ 21682 w 94175"/>
                  <a:gd name="connsiteY22" fmla="*/ 79085 h 120157"/>
                  <a:gd name="connsiteX23" fmla="*/ 25934 w 94175"/>
                  <a:gd name="connsiteY23" fmla="*/ 89510 h 120157"/>
                  <a:gd name="connsiteX24" fmla="*/ 29500 w 94175"/>
                  <a:gd name="connsiteY24" fmla="*/ 95408 h 120157"/>
                  <a:gd name="connsiteX25" fmla="*/ 31832 w 94175"/>
                  <a:gd name="connsiteY25" fmla="*/ 98425 h 120157"/>
                  <a:gd name="connsiteX26" fmla="*/ 33478 w 94175"/>
                  <a:gd name="connsiteY26" fmla="*/ 100071 h 120157"/>
                  <a:gd name="connsiteX27" fmla="*/ 34576 w 94175"/>
                  <a:gd name="connsiteY27" fmla="*/ 100757 h 120157"/>
                  <a:gd name="connsiteX28" fmla="*/ 35398 w 94175"/>
                  <a:gd name="connsiteY28" fmla="*/ 101168 h 120157"/>
                  <a:gd name="connsiteX29" fmla="*/ 36084 w 94175"/>
                  <a:gd name="connsiteY29" fmla="*/ 101443 h 120157"/>
                  <a:gd name="connsiteX30" fmla="*/ 36907 w 94175"/>
                  <a:gd name="connsiteY30" fmla="*/ 101579 h 120157"/>
                  <a:gd name="connsiteX31" fmla="*/ 38416 w 94175"/>
                  <a:gd name="connsiteY31" fmla="*/ 101579 h 120157"/>
                  <a:gd name="connsiteX32" fmla="*/ 39376 w 94175"/>
                  <a:gd name="connsiteY32" fmla="*/ 101443 h 120157"/>
                  <a:gd name="connsiteX33" fmla="*/ 38965 w 94175"/>
                  <a:gd name="connsiteY33" fmla="*/ 101579 h 120157"/>
                  <a:gd name="connsiteX34" fmla="*/ 39376 w 94175"/>
                  <a:gd name="connsiteY34" fmla="*/ 101443 h 120157"/>
                  <a:gd name="connsiteX35" fmla="*/ 40199 w 94175"/>
                  <a:gd name="connsiteY35" fmla="*/ 101305 h 120157"/>
                  <a:gd name="connsiteX36" fmla="*/ 39513 w 94175"/>
                  <a:gd name="connsiteY36" fmla="*/ 101443 h 120157"/>
                  <a:gd name="connsiteX37" fmla="*/ 40885 w 94175"/>
                  <a:gd name="connsiteY37" fmla="*/ 101031 h 120157"/>
                  <a:gd name="connsiteX38" fmla="*/ 43491 w 94175"/>
                  <a:gd name="connsiteY38" fmla="*/ 99934 h 120157"/>
                  <a:gd name="connsiteX39" fmla="*/ 46097 w 94175"/>
                  <a:gd name="connsiteY39" fmla="*/ 98425 h 120157"/>
                  <a:gd name="connsiteX40" fmla="*/ 49663 w 94175"/>
                  <a:gd name="connsiteY40" fmla="*/ 95682 h 120157"/>
                  <a:gd name="connsiteX41" fmla="*/ 52406 w 94175"/>
                  <a:gd name="connsiteY41" fmla="*/ 92939 h 120157"/>
                  <a:gd name="connsiteX42" fmla="*/ 55150 w 94175"/>
                  <a:gd name="connsiteY42" fmla="*/ 89235 h 120157"/>
                  <a:gd name="connsiteX43" fmla="*/ 58167 w 94175"/>
                  <a:gd name="connsiteY43" fmla="*/ 83886 h 120157"/>
                  <a:gd name="connsiteX44" fmla="*/ 58167 w 94175"/>
                  <a:gd name="connsiteY44" fmla="*/ 83886 h 120157"/>
                  <a:gd name="connsiteX45" fmla="*/ 66534 w 94175"/>
                  <a:gd name="connsiteY45" fmla="*/ 63312 h 120157"/>
                  <a:gd name="connsiteX46" fmla="*/ 66259 w 94175"/>
                  <a:gd name="connsiteY46" fmla="*/ 63998 h 120157"/>
                  <a:gd name="connsiteX47" fmla="*/ 70923 w 94175"/>
                  <a:gd name="connsiteY47" fmla="*/ 47539 h 120157"/>
                  <a:gd name="connsiteX48" fmla="*/ 70923 w 94175"/>
                  <a:gd name="connsiteY48" fmla="*/ 47539 h 120157"/>
                  <a:gd name="connsiteX49" fmla="*/ 73117 w 94175"/>
                  <a:gd name="connsiteY49" fmla="*/ 33686 h 120157"/>
                  <a:gd name="connsiteX50" fmla="*/ 73117 w 94175"/>
                  <a:gd name="connsiteY50" fmla="*/ 24770 h 120157"/>
                  <a:gd name="connsiteX51" fmla="*/ 71746 w 94175"/>
                  <a:gd name="connsiteY51" fmla="*/ 15443 h 120157"/>
                  <a:gd name="connsiteX52" fmla="*/ 72020 w 94175"/>
                  <a:gd name="connsiteY52" fmla="*/ 16815 h 120157"/>
                  <a:gd name="connsiteX53" fmla="*/ 71060 w 94175"/>
                  <a:gd name="connsiteY53" fmla="*/ 12425 h 120157"/>
                  <a:gd name="connsiteX54" fmla="*/ 79015 w 94175"/>
                  <a:gd name="connsiteY54" fmla="*/ 356 h 120157"/>
                  <a:gd name="connsiteX55" fmla="*/ 92457 w 94175"/>
                  <a:gd name="connsiteY55" fmla="*/ 8037 h 120157"/>
                  <a:gd name="connsiteX56" fmla="*/ 93554 w 94175"/>
                  <a:gd name="connsiteY56" fmla="*/ 36566 h 120157"/>
                  <a:gd name="connsiteX57" fmla="*/ 84776 w 94175"/>
                  <a:gd name="connsiteY57" fmla="*/ 74147 h 120157"/>
                  <a:gd name="connsiteX58" fmla="*/ 63379 w 94175"/>
                  <a:gd name="connsiteY58" fmla="*/ 109809 h 120157"/>
                  <a:gd name="connsiteX59" fmla="*/ 39376 w 94175"/>
                  <a:gd name="connsiteY59" fmla="*/ 120096 h 120157"/>
                  <a:gd name="connsiteX60" fmla="*/ 37456 w 94175"/>
                  <a:gd name="connsiteY60" fmla="*/ 120096 h 12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94175" h="120157">
                    <a:moveTo>
                      <a:pt x="37456" y="120096"/>
                    </a:moveTo>
                    <a:cubicBezTo>
                      <a:pt x="33890" y="119822"/>
                      <a:pt x="30186" y="119136"/>
                      <a:pt x="27032" y="117079"/>
                    </a:cubicBezTo>
                    <a:cubicBezTo>
                      <a:pt x="24289" y="115295"/>
                      <a:pt x="21682" y="113375"/>
                      <a:pt x="19625" y="110769"/>
                    </a:cubicBezTo>
                    <a:cubicBezTo>
                      <a:pt x="17019" y="107615"/>
                      <a:pt x="14687" y="104323"/>
                      <a:pt x="12630" y="100620"/>
                    </a:cubicBezTo>
                    <a:cubicBezTo>
                      <a:pt x="8926" y="93899"/>
                      <a:pt x="6183" y="86492"/>
                      <a:pt x="4263" y="79085"/>
                    </a:cubicBezTo>
                    <a:cubicBezTo>
                      <a:pt x="2206" y="71405"/>
                      <a:pt x="834" y="63586"/>
                      <a:pt x="286" y="55768"/>
                    </a:cubicBezTo>
                    <a:cubicBezTo>
                      <a:pt x="-263" y="47539"/>
                      <a:pt x="11" y="39583"/>
                      <a:pt x="834" y="31354"/>
                    </a:cubicBezTo>
                    <a:cubicBezTo>
                      <a:pt x="1246" y="27650"/>
                      <a:pt x="1794" y="23810"/>
                      <a:pt x="2343" y="20107"/>
                    </a:cubicBezTo>
                    <a:cubicBezTo>
                      <a:pt x="2891" y="17363"/>
                      <a:pt x="3440" y="13386"/>
                      <a:pt x="5772" y="11328"/>
                    </a:cubicBezTo>
                    <a:cubicBezTo>
                      <a:pt x="9064" y="8448"/>
                      <a:pt x="14139" y="8722"/>
                      <a:pt x="16470" y="12700"/>
                    </a:cubicBezTo>
                    <a:cubicBezTo>
                      <a:pt x="16607" y="12837"/>
                      <a:pt x="16607" y="13112"/>
                      <a:pt x="16745" y="13249"/>
                    </a:cubicBezTo>
                    <a:cubicBezTo>
                      <a:pt x="17568" y="14620"/>
                      <a:pt x="17705" y="16266"/>
                      <a:pt x="17293" y="17638"/>
                    </a:cubicBezTo>
                    <a:cubicBezTo>
                      <a:pt x="17293" y="18049"/>
                      <a:pt x="17156" y="18461"/>
                      <a:pt x="17156" y="18872"/>
                    </a:cubicBezTo>
                    <a:cubicBezTo>
                      <a:pt x="16882" y="21615"/>
                      <a:pt x="16745" y="24221"/>
                      <a:pt x="16607" y="26828"/>
                    </a:cubicBezTo>
                    <a:cubicBezTo>
                      <a:pt x="16607" y="26828"/>
                      <a:pt x="16607" y="26690"/>
                      <a:pt x="16607" y="26690"/>
                    </a:cubicBezTo>
                    <a:cubicBezTo>
                      <a:pt x="16196" y="34783"/>
                      <a:pt x="15784" y="42875"/>
                      <a:pt x="16196" y="50968"/>
                    </a:cubicBezTo>
                    <a:cubicBezTo>
                      <a:pt x="16196" y="50968"/>
                      <a:pt x="16196" y="50968"/>
                      <a:pt x="16196" y="50968"/>
                    </a:cubicBezTo>
                    <a:cubicBezTo>
                      <a:pt x="16607" y="55905"/>
                      <a:pt x="17293" y="60706"/>
                      <a:pt x="18116" y="65507"/>
                    </a:cubicBezTo>
                    <a:cubicBezTo>
                      <a:pt x="19076" y="70033"/>
                      <a:pt x="20311" y="74559"/>
                      <a:pt x="21682" y="78948"/>
                    </a:cubicBezTo>
                    <a:cubicBezTo>
                      <a:pt x="21545" y="78674"/>
                      <a:pt x="21545" y="78537"/>
                      <a:pt x="21408" y="78263"/>
                    </a:cubicBezTo>
                    <a:cubicBezTo>
                      <a:pt x="21545" y="78537"/>
                      <a:pt x="21545" y="78811"/>
                      <a:pt x="21682" y="79085"/>
                    </a:cubicBezTo>
                    <a:cubicBezTo>
                      <a:pt x="21682" y="79223"/>
                      <a:pt x="21682" y="79223"/>
                      <a:pt x="21820" y="79360"/>
                    </a:cubicBezTo>
                    <a:cubicBezTo>
                      <a:pt x="21820" y="79223"/>
                      <a:pt x="21820" y="79223"/>
                      <a:pt x="21682" y="79085"/>
                    </a:cubicBezTo>
                    <a:cubicBezTo>
                      <a:pt x="22917" y="82652"/>
                      <a:pt x="24426" y="86081"/>
                      <a:pt x="25934" y="89510"/>
                    </a:cubicBezTo>
                    <a:cubicBezTo>
                      <a:pt x="27032" y="91567"/>
                      <a:pt x="28129" y="93487"/>
                      <a:pt x="29500" y="95408"/>
                    </a:cubicBezTo>
                    <a:cubicBezTo>
                      <a:pt x="30186" y="96368"/>
                      <a:pt x="31009" y="97328"/>
                      <a:pt x="31832" y="98425"/>
                    </a:cubicBezTo>
                    <a:cubicBezTo>
                      <a:pt x="32381" y="98974"/>
                      <a:pt x="32929" y="99522"/>
                      <a:pt x="33478" y="100071"/>
                    </a:cubicBezTo>
                    <a:cubicBezTo>
                      <a:pt x="33890" y="100345"/>
                      <a:pt x="34164" y="100482"/>
                      <a:pt x="34576" y="100757"/>
                    </a:cubicBezTo>
                    <a:cubicBezTo>
                      <a:pt x="34850" y="100894"/>
                      <a:pt x="35124" y="101031"/>
                      <a:pt x="35398" y="101168"/>
                    </a:cubicBezTo>
                    <a:cubicBezTo>
                      <a:pt x="35673" y="101168"/>
                      <a:pt x="35810" y="101305"/>
                      <a:pt x="36084" y="101443"/>
                    </a:cubicBezTo>
                    <a:cubicBezTo>
                      <a:pt x="36358" y="101443"/>
                      <a:pt x="36633" y="101579"/>
                      <a:pt x="36907" y="101579"/>
                    </a:cubicBezTo>
                    <a:cubicBezTo>
                      <a:pt x="37456" y="101579"/>
                      <a:pt x="37867" y="101579"/>
                      <a:pt x="38416" y="101579"/>
                    </a:cubicBezTo>
                    <a:cubicBezTo>
                      <a:pt x="38690" y="101579"/>
                      <a:pt x="39102" y="101443"/>
                      <a:pt x="39376" y="101443"/>
                    </a:cubicBezTo>
                    <a:cubicBezTo>
                      <a:pt x="39239" y="101443"/>
                      <a:pt x="39102" y="101443"/>
                      <a:pt x="38965" y="101579"/>
                    </a:cubicBezTo>
                    <a:cubicBezTo>
                      <a:pt x="39102" y="101579"/>
                      <a:pt x="39239" y="101579"/>
                      <a:pt x="39376" y="101443"/>
                    </a:cubicBezTo>
                    <a:cubicBezTo>
                      <a:pt x="39650" y="101443"/>
                      <a:pt x="39925" y="101305"/>
                      <a:pt x="40199" y="101305"/>
                    </a:cubicBezTo>
                    <a:cubicBezTo>
                      <a:pt x="39925" y="101305"/>
                      <a:pt x="39787" y="101443"/>
                      <a:pt x="39513" y="101443"/>
                    </a:cubicBezTo>
                    <a:cubicBezTo>
                      <a:pt x="39925" y="101305"/>
                      <a:pt x="40473" y="101168"/>
                      <a:pt x="40885" y="101031"/>
                    </a:cubicBezTo>
                    <a:cubicBezTo>
                      <a:pt x="41708" y="100757"/>
                      <a:pt x="42668" y="100345"/>
                      <a:pt x="43491" y="99934"/>
                    </a:cubicBezTo>
                    <a:cubicBezTo>
                      <a:pt x="44451" y="99522"/>
                      <a:pt x="45274" y="98974"/>
                      <a:pt x="46097" y="98425"/>
                    </a:cubicBezTo>
                    <a:cubicBezTo>
                      <a:pt x="47331" y="97602"/>
                      <a:pt x="48429" y="96642"/>
                      <a:pt x="49663" y="95682"/>
                    </a:cubicBezTo>
                    <a:cubicBezTo>
                      <a:pt x="50623" y="94721"/>
                      <a:pt x="51446" y="93899"/>
                      <a:pt x="52406" y="92939"/>
                    </a:cubicBezTo>
                    <a:cubicBezTo>
                      <a:pt x="53366" y="91704"/>
                      <a:pt x="54326" y="90470"/>
                      <a:pt x="55150" y="89235"/>
                    </a:cubicBezTo>
                    <a:cubicBezTo>
                      <a:pt x="56247" y="87452"/>
                      <a:pt x="57207" y="85669"/>
                      <a:pt x="58167" y="83886"/>
                    </a:cubicBezTo>
                    <a:cubicBezTo>
                      <a:pt x="58167" y="83886"/>
                      <a:pt x="58167" y="83886"/>
                      <a:pt x="58167" y="83886"/>
                    </a:cubicBezTo>
                    <a:cubicBezTo>
                      <a:pt x="61322" y="77165"/>
                      <a:pt x="64065" y="70307"/>
                      <a:pt x="66534" y="63312"/>
                    </a:cubicBezTo>
                    <a:cubicBezTo>
                      <a:pt x="66397" y="63586"/>
                      <a:pt x="66397" y="63724"/>
                      <a:pt x="66259" y="63998"/>
                    </a:cubicBezTo>
                    <a:cubicBezTo>
                      <a:pt x="68180" y="58511"/>
                      <a:pt x="69688" y="53162"/>
                      <a:pt x="70923" y="47539"/>
                    </a:cubicBezTo>
                    <a:cubicBezTo>
                      <a:pt x="70923" y="47539"/>
                      <a:pt x="70923" y="47539"/>
                      <a:pt x="70923" y="47539"/>
                    </a:cubicBezTo>
                    <a:cubicBezTo>
                      <a:pt x="71883" y="42875"/>
                      <a:pt x="72706" y="38349"/>
                      <a:pt x="73117" y="33686"/>
                    </a:cubicBezTo>
                    <a:cubicBezTo>
                      <a:pt x="73255" y="30668"/>
                      <a:pt x="73255" y="27788"/>
                      <a:pt x="73117" y="24770"/>
                    </a:cubicBezTo>
                    <a:cubicBezTo>
                      <a:pt x="72843" y="21615"/>
                      <a:pt x="72432" y="18461"/>
                      <a:pt x="71746" y="15443"/>
                    </a:cubicBezTo>
                    <a:cubicBezTo>
                      <a:pt x="71883" y="15854"/>
                      <a:pt x="72020" y="16403"/>
                      <a:pt x="72020" y="16815"/>
                    </a:cubicBezTo>
                    <a:cubicBezTo>
                      <a:pt x="71746" y="15443"/>
                      <a:pt x="71334" y="13934"/>
                      <a:pt x="71060" y="12425"/>
                    </a:cubicBezTo>
                    <a:cubicBezTo>
                      <a:pt x="69963" y="7076"/>
                      <a:pt x="73940" y="1727"/>
                      <a:pt x="79015" y="356"/>
                    </a:cubicBezTo>
                    <a:cubicBezTo>
                      <a:pt x="84502" y="-1153"/>
                      <a:pt x="91222" y="2276"/>
                      <a:pt x="92457" y="8037"/>
                    </a:cubicBezTo>
                    <a:cubicBezTo>
                      <a:pt x="94514" y="17363"/>
                      <a:pt x="94514" y="27102"/>
                      <a:pt x="93554" y="36566"/>
                    </a:cubicBezTo>
                    <a:cubicBezTo>
                      <a:pt x="92183" y="49322"/>
                      <a:pt x="89165" y="62078"/>
                      <a:pt x="84776" y="74147"/>
                    </a:cubicBezTo>
                    <a:cubicBezTo>
                      <a:pt x="80113" y="87178"/>
                      <a:pt x="74077" y="100620"/>
                      <a:pt x="63379" y="109809"/>
                    </a:cubicBezTo>
                    <a:cubicBezTo>
                      <a:pt x="56795" y="115433"/>
                      <a:pt x="48292" y="120096"/>
                      <a:pt x="39376" y="120096"/>
                    </a:cubicBezTo>
                    <a:cubicBezTo>
                      <a:pt x="38965" y="120233"/>
                      <a:pt x="38279" y="120096"/>
                      <a:pt x="37456" y="120096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6" name="任意多边形: 形状 325"/>
              <p:cNvSpPr/>
              <p:nvPr/>
            </p:nvSpPr>
            <p:spPr>
              <a:xfrm>
                <a:off x="2715692" y="4036743"/>
                <a:ext cx="67376" cy="51585"/>
              </a:xfrm>
              <a:custGeom>
                <a:avLst/>
                <a:gdLst>
                  <a:gd name="connsiteX0" fmla="*/ 19751 w 67376"/>
                  <a:gd name="connsiteY0" fmla="*/ 49665 h 51585"/>
                  <a:gd name="connsiteX1" fmla="*/ 16459 w 67376"/>
                  <a:gd name="connsiteY1" fmla="*/ 48156 h 51585"/>
                  <a:gd name="connsiteX2" fmla="*/ 10013 w 67376"/>
                  <a:gd name="connsiteY2" fmla="*/ 45413 h 51585"/>
                  <a:gd name="connsiteX3" fmla="*/ 5761 w 67376"/>
                  <a:gd name="connsiteY3" fmla="*/ 41984 h 51585"/>
                  <a:gd name="connsiteX4" fmla="*/ 2606 w 67376"/>
                  <a:gd name="connsiteY4" fmla="*/ 37595 h 51585"/>
                  <a:gd name="connsiteX5" fmla="*/ 0 w 67376"/>
                  <a:gd name="connsiteY5" fmla="*/ 27171 h 51585"/>
                  <a:gd name="connsiteX6" fmla="*/ 11796 w 67376"/>
                  <a:gd name="connsiteY6" fmla="*/ 7008 h 51585"/>
                  <a:gd name="connsiteX7" fmla="*/ 35524 w 67376"/>
                  <a:gd name="connsiteY7" fmla="*/ 13 h 51585"/>
                  <a:gd name="connsiteX8" fmla="*/ 51846 w 67376"/>
                  <a:gd name="connsiteY8" fmla="*/ 2893 h 51585"/>
                  <a:gd name="connsiteX9" fmla="*/ 60076 w 67376"/>
                  <a:gd name="connsiteY9" fmla="*/ 7831 h 51585"/>
                  <a:gd name="connsiteX10" fmla="*/ 66111 w 67376"/>
                  <a:gd name="connsiteY10" fmla="*/ 16472 h 51585"/>
                  <a:gd name="connsiteX11" fmla="*/ 61722 w 67376"/>
                  <a:gd name="connsiteY11" fmla="*/ 37595 h 51585"/>
                  <a:gd name="connsiteX12" fmla="*/ 47595 w 67376"/>
                  <a:gd name="connsiteY12" fmla="*/ 47196 h 51585"/>
                  <a:gd name="connsiteX13" fmla="*/ 31547 w 67376"/>
                  <a:gd name="connsiteY13" fmla="*/ 51448 h 51585"/>
                  <a:gd name="connsiteX14" fmla="*/ 28666 w 67376"/>
                  <a:gd name="connsiteY14" fmla="*/ 51585 h 51585"/>
                  <a:gd name="connsiteX15" fmla="*/ 19751 w 67376"/>
                  <a:gd name="connsiteY15" fmla="*/ 49665 h 5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376" h="51585">
                    <a:moveTo>
                      <a:pt x="19751" y="49665"/>
                    </a:moveTo>
                    <a:cubicBezTo>
                      <a:pt x="18654" y="49116"/>
                      <a:pt x="17556" y="48705"/>
                      <a:pt x="16459" y="48156"/>
                    </a:cubicBezTo>
                    <a:cubicBezTo>
                      <a:pt x="14265" y="47470"/>
                      <a:pt x="12070" y="46510"/>
                      <a:pt x="10013" y="45413"/>
                    </a:cubicBezTo>
                    <a:cubicBezTo>
                      <a:pt x="8367" y="44590"/>
                      <a:pt x="7132" y="43081"/>
                      <a:pt x="5761" y="41984"/>
                    </a:cubicBezTo>
                    <a:cubicBezTo>
                      <a:pt x="4526" y="40887"/>
                      <a:pt x="3429" y="39104"/>
                      <a:pt x="2606" y="37595"/>
                    </a:cubicBezTo>
                    <a:cubicBezTo>
                      <a:pt x="686" y="34440"/>
                      <a:pt x="0" y="30737"/>
                      <a:pt x="0" y="27171"/>
                    </a:cubicBezTo>
                    <a:cubicBezTo>
                      <a:pt x="0" y="18804"/>
                      <a:pt x="5212" y="11672"/>
                      <a:pt x="11796" y="7008"/>
                    </a:cubicBezTo>
                    <a:cubicBezTo>
                      <a:pt x="18791" y="2207"/>
                      <a:pt x="27295" y="150"/>
                      <a:pt x="35524" y="13"/>
                    </a:cubicBezTo>
                    <a:cubicBezTo>
                      <a:pt x="40874" y="-124"/>
                      <a:pt x="46909" y="836"/>
                      <a:pt x="51846" y="2893"/>
                    </a:cubicBezTo>
                    <a:cubicBezTo>
                      <a:pt x="54864" y="4128"/>
                      <a:pt x="57607" y="5774"/>
                      <a:pt x="60076" y="7831"/>
                    </a:cubicBezTo>
                    <a:cubicBezTo>
                      <a:pt x="62956" y="10163"/>
                      <a:pt x="64740" y="13180"/>
                      <a:pt x="66111" y="16472"/>
                    </a:cubicBezTo>
                    <a:cubicBezTo>
                      <a:pt x="69129" y="23742"/>
                      <a:pt x="66385" y="31834"/>
                      <a:pt x="61722" y="37595"/>
                    </a:cubicBezTo>
                    <a:cubicBezTo>
                      <a:pt x="58019" y="41984"/>
                      <a:pt x="52944" y="45001"/>
                      <a:pt x="47595" y="47196"/>
                    </a:cubicBezTo>
                    <a:cubicBezTo>
                      <a:pt x="42519" y="49391"/>
                      <a:pt x="37033" y="51174"/>
                      <a:pt x="31547" y="51448"/>
                    </a:cubicBezTo>
                    <a:cubicBezTo>
                      <a:pt x="30587" y="51448"/>
                      <a:pt x="29627" y="51585"/>
                      <a:pt x="28666" y="51585"/>
                    </a:cubicBezTo>
                    <a:cubicBezTo>
                      <a:pt x="25649" y="51174"/>
                      <a:pt x="22494" y="50899"/>
                      <a:pt x="19751" y="49665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7" name="任意多边形: 形状 326"/>
              <p:cNvSpPr/>
              <p:nvPr/>
            </p:nvSpPr>
            <p:spPr>
              <a:xfrm>
                <a:off x="3266143" y="3844874"/>
                <a:ext cx="63367" cy="47863"/>
              </a:xfrm>
              <a:custGeom>
                <a:avLst/>
                <a:gdLst>
                  <a:gd name="connsiteX0" fmla="*/ 7790 w 63367"/>
                  <a:gd name="connsiteY0" fmla="*/ 42514 h 47863"/>
                  <a:gd name="connsiteX1" fmla="*/ 657 w 63367"/>
                  <a:gd name="connsiteY1" fmla="*/ 21666 h 47863"/>
                  <a:gd name="connsiteX2" fmla="*/ 14648 w 63367"/>
                  <a:gd name="connsiteY2" fmla="*/ 6715 h 47863"/>
                  <a:gd name="connsiteX3" fmla="*/ 19722 w 63367"/>
                  <a:gd name="connsiteY3" fmla="*/ 4109 h 47863"/>
                  <a:gd name="connsiteX4" fmla="*/ 51544 w 63367"/>
                  <a:gd name="connsiteY4" fmla="*/ 3149 h 47863"/>
                  <a:gd name="connsiteX5" fmla="*/ 63339 w 63367"/>
                  <a:gd name="connsiteY5" fmla="*/ 20843 h 47863"/>
                  <a:gd name="connsiteX6" fmla="*/ 53464 w 63367"/>
                  <a:gd name="connsiteY6" fmla="*/ 40182 h 47863"/>
                  <a:gd name="connsiteX7" fmla="*/ 39611 w 63367"/>
                  <a:gd name="connsiteY7" fmla="*/ 45943 h 47863"/>
                  <a:gd name="connsiteX8" fmla="*/ 29461 w 63367"/>
                  <a:gd name="connsiteY8" fmla="*/ 47726 h 47863"/>
                  <a:gd name="connsiteX9" fmla="*/ 25620 w 63367"/>
                  <a:gd name="connsiteY9" fmla="*/ 47863 h 47863"/>
                  <a:gd name="connsiteX10" fmla="*/ 7790 w 63367"/>
                  <a:gd name="connsiteY10" fmla="*/ 42514 h 47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367" h="47863">
                    <a:moveTo>
                      <a:pt x="7790" y="42514"/>
                    </a:moveTo>
                    <a:cubicBezTo>
                      <a:pt x="1480" y="37714"/>
                      <a:pt x="-1400" y="29347"/>
                      <a:pt x="657" y="21666"/>
                    </a:cubicBezTo>
                    <a:cubicBezTo>
                      <a:pt x="2577" y="14533"/>
                      <a:pt x="8064" y="9595"/>
                      <a:pt x="14648" y="6715"/>
                    </a:cubicBezTo>
                    <a:cubicBezTo>
                      <a:pt x="16293" y="5755"/>
                      <a:pt x="17940" y="4932"/>
                      <a:pt x="19722" y="4109"/>
                    </a:cubicBezTo>
                    <a:cubicBezTo>
                      <a:pt x="29461" y="-143"/>
                      <a:pt x="41943" y="-2063"/>
                      <a:pt x="51544" y="3149"/>
                    </a:cubicBezTo>
                    <a:cubicBezTo>
                      <a:pt x="58264" y="6853"/>
                      <a:pt x="62928" y="13162"/>
                      <a:pt x="63339" y="20843"/>
                    </a:cubicBezTo>
                    <a:cubicBezTo>
                      <a:pt x="63751" y="28661"/>
                      <a:pt x="59636" y="35519"/>
                      <a:pt x="53464" y="40182"/>
                    </a:cubicBezTo>
                    <a:cubicBezTo>
                      <a:pt x="49486" y="43200"/>
                      <a:pt x="44411" y="44846"/>
                      <a:pt x="39611" y="45943"/>
                    </a:cubicBezTo>
                    <a:cubicBezTo>
                      <a:pt x="36319" y="46766"/>
                      <a:pt x="32890" y="47314"/>
                      <a:pt x="29461" y="47726"/>
                    </a:cubicBezTo>
                    <a:cubicBezTo>
                      <a:pt x="28227" y="47863"/>
                      <a:pt x="26855" y="47863"/>
                      <a:pt x="25620" y="47863"/>
                    </a:cubicBezTo>
                    <a:cubicBezTo>
                      <a:pt x="19448" y="47863"/>
                      <a:pt x="13002" y="46492"/>
                      <a:pt x="7790" y="42514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8" name="任意多边形: 形状 327"/>
              <p:cNvSpPr/>
              <p:nvPr/>
            </p:nvSpPr>
            <p:spPr>
              <a:xfrm>
                <a:off x="2781137" y="4272945"/>
                <a:ext cx="165630" cy="158509"/>
              </a:xfrm>
              <a:custGeom>
                <a:avLst/>
                <a:gdLst>
                  <a:gd name="connsiteX0" fmla="*/ 71029 w 165630"/>
                  <a:gd name="connsiteY0" fmla="*/ 158420 h 158509"/>
                  <a:gd name="connsiteX1" fmla="*/ 17262 w 165630"/>
                  <a:gd name="connsiteY1" fmla="*/ 131262 h 158509"/>
                  <a:gd name="connsiteX2" fmla="*/ 1352 w 165630"/>
                  <a:gd name="connsiteY2" fmla="*/ 93132 h 158509"/>
                  <a:gd name="connsiteX3" fmla="*/ 13696 w 165630"/>
                  <a:gd name="connsiteY3" fmla="*/ 34290 h 158509"/>
                  <a:gd name="connsiteX4" fmla="*/ 58685 w 165630"/>
                  <a:gd name="connsiteY4" fmla="*/ 3566 h 158509"/>
                  <a:gd name="connsiteX5" fmla="*/ 115606 w 165630"/>
                  <a:gd name="connsiteY5" fmla="*/ 6172 h 158509"/>
                  <a:gd name="connsiteX6" fmla="*/ 164709 w 165630"/>
                  <a:gd name="connsiteY6" fmla="*/ 90114 h 158509"/>
                  <a:gd name="connsiteX7" fmla="*/ 88311 w 165630"/>
                  <a:gd name="connsiteY7" fmla="*/ 156774 h 158509"/>
                  <a:gd name="connsiteX8" fmla="*/ 73498 w 165630"/>
                  <a:gd name="connsiteY8" fmla="*/ 158283 h 158509"/>
                  <a:gd name="connsiteX9" fmla="*/ 71029 w 165630"/>
                  <a:gd name="connsiteY9" fmla="*/ 158420 h 158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5630" h="158509">
                    <a:moveTo>
                      <a:pt x="71029" y="158420"/>
                    </a:moveTo>
                    <a:cubicBezTo>
                      <a:pt x="50043" y="157734"/>
                      <a:pt x="30018" y="148133"/>
                      <a:pt x="17262" y="131262"/>
                    </a:cubicBezTo>
                    <a:cubicBezTo>
                      <a:pt x="8895" y="120152"/>
                      <a:pt x="3821" y="106848"/>
                      <a:pt x="1352" y="93132"/>
                    </a:cubicBezTo>
                    <a:cubicBezTo>
                      <a:pt x="-2352" y="72283"/>
                      <a:pt x="1489" y="51847"/>
                      <a:pt x="13696" y="34290"/>
                    </a:cubicBezTo>
                    <a:cubicBezTo>
                      <a:pt x="24395" y="18928"/>
                      <a:pt x="41402" y="9464"/>
                      <a:pt x="58685" y="3566"/>
                    </a:cubicBezTo>
                    <a:cubicBezTo>
                      <a:pt x="76790" y="-2606"/>
                      <a:pt x="98049" y="-137"/>
                      <a:pt x="115606" y="6172"/>
                    </a:cubicBezTo>
                    <a:cubicBezTo>
                      <a:pt x="149759" y="18242"/>
                      <a:pt x="170333" y="54864"/>
                      <a:pt x="164709" y="90114"/>
                    </a:cubicBezTo>
                    <a:cubicBezTo>
                      <a:pt x="158674" y="127422"/>
                      <a:pt x="125481" y="156637"/>
                      <a:pt x="88311" y="156774"/>
                    </a:cubicBezTo>
                    <a:cubicBezTo>
                      <a:pt x="83373" y="157871"/>
                      <a:pt x="78435" y="158283"/>
                      <a:pt x="73498" y="158283"/>
                    </a:cubicBezTo>
                    <a:cubicBezTo>
                      <a:pt x="72675" y="158557"/>
                      <a:pt x="71852" y="158557"/>
                      <a:pt x="71029" y="158420"/>
                    </a:cubicBezTo>
                    <a:close/>
                  </a:path>
                </a:pathLst>
              </a:custGeom>
              <a:solidFill>
                <a:srgbClr val="FF5B6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9" name="任意多边形: 形状 328"/>
              <p:cNvSpPr/>
              <p:nvPr/>
            </p:nvSpPr>
            <p:spPr>
              <a:xfrm>
                <a:off x="3727247" y="2826402"/>
                <a:ext cx="205467" cy="42145"/>
              </a:xfrm>
              <a:custGeom>
                <a:avLst/>
                <a:gdLst>
                  <a:gd name="connsiteX0" fmla="*/ 190104 w 205467"/>
                  <a:gd name="connsiteY0" fmla="*/ 41476 h 42145"/>
                  <a:gd name="connsiteX1" fmla="*/ 190378 w 205467"/>
                  <a:gd name="connsiteY1" fmla="*/ 41613 h 42145"/>
                  <a:gd name="connsiteX2" fmla="*/ 161300 w 205467"/>
                  <a:gd name="connsiteY2" fmla="*/ 33521 h 42145"/>
                  <a:gd name="connsiteX3" fmla="*/ 162672 w 205467"/>
                  <a:gd name="connsiteY3" fmla="*/ 33795 h 42145"/>
                  <a:gd name="connsiteX4" fmla="*/ 161712 w 205467"/>
                  <a:gd name="connsiteY4" fmla="*/ 33521 h 42145"/>
                  <a:gd name="connsiteX5" fmla="*/ 161849 w 205467"/>
                  <a:gd name="connsiteY5" fmla="*/ 33521 h 42145"/>
                  <a:gd name="connsiteX6" fmla="*/ 110825 w 205467"/>
                  <a:gd name="connsiteY6" fmla="*/ 25428 h 42145"/>
                  <a:gd name="connsiteX7" fmla="*/ 112334 w 205467"/>
                  <a:gd name="connsiteY7" fmla="*/ 25565 h 42145"/>
                  <a:gd name="connsiteX8" fmla="*/ 88880 w 205467"/>
                  <a:gd name="connsiteY8" fmla="*/ 23645 h 42145"/>
                  <a:gd name="connsiteX9" fmla="*/ 63093 w 205467"/>
                  <a:gd name="connsiteY9" fmla="*/ 21314 h 42145"/>
                  <a:gd name="connsiteX10" fmla="*/ 64465 w 205467"/>
                  <a:gd name="connsiteY10" fmla="*/ 21451 h 42145"/>
                  <a:gd name="connsiteX11" fmla="*/ 22494 w 205467"/>
                  <a:gd name="connsiteY11" fmla="*/ 19393 h 42145"/>
                  <a:gd name="connsiteX12" fmla="*/ 8915 w 205467"/>
                  <a:gd name="connsiteY12" fmla="*/ 18159 h 42145"/>
                  <a:gd name="connsiteX13" fmla="*/ 0 w 205467"/>
                  <a:gd name="connsiteY13" fmla="*/ 11438 h 42145"/>
                  <a:gd name="connsiteX14" fmla="*/ 137 w 205467"/>
                  <a:gd name="connsiteY14" fmla="*/ 12124 h 42145"/>
                  <a:gd name="connsiteX15" fmla="*/ 274 w 205467"/>
                  <a:gd name="connsiteY15" fmla="*/ 12398 h 42145"/>
                  <a:gd name="connsiteX16" fmla="*/ 2606 w 205467"/>
                  <a:gd name="connsiteY16" fmla="*/ 5952 h 42145"/>
                  <a:gd name="connsiteX17" fmla="*/ 7269 w 205467"/>
                  <a:gd name="connsiteY17" fmla="*/ 4031 h 42145"/>
                  <a:gd name="connsiteX18" fmla="*/ 16322 w 205467"/>
                  <a:gd name="connsiteY18" fmla="*/ 2248 h 42145"/>
                  <a:gd name="connsiteX19" fmla="*/ 47732 w 205467"/>
                  <a:gd name="connsiteY19" fmla="*/ 328 h 42145"/>
                  <a:gd name="connsiteX20" fmla="*/ 107122 w 205467"/>
                  <a:gd name="connsiteY20" fmla="*/ 1425 h 42145"/>
                  <a:gd name="connsiteX21" fmla="*/ 135102 w 205467"/>
                  <a:gd name="connsiteY21" fmla="*/ 4717 h 42145"/>
                  <a:gd name="connsiteX22" fmla="*/ 162809 w 205467"/>
                  <a:gd name="connsiteY22" fmla="*/ 10478 h 42145"/>
                  <a:gd name="connsiteX23" fmla="*/ 183108 w 205467"/>
                  <a:gd name="connsiteY23" fmla="*/ 15690 h 42145"/>
                  <a:gd name="connsiteX24" fmla="*/ 197510 w 205467"/>
                  <a:gd name="connsiteY24" fmla="*/ 20354 h 42145"/>
                  <a:gd name="connsiteX25" fmla="*/ 205054 w 205467"/>
                  <a:gd name="connsiteY25" fmla="*/ 34207 h 42145"/>
                  <a:gd name="connsiteX26" fmla="*/ 199705 w 205467"/>
                  <a:gd name="connsiteY26" fmla="*/ 40790 h 42145"/>
                  <a:gd name="connsiteX27" fmla="*/ 198333 w 205467"/>
                  <a:gd name="connsiteY27" fmla="*/ 41476 h 42145"/>
                  <a:gd name="connsiteX28" fmla="*/ 190104 w 205467"/>
                  <a:gd name="connsiteY28" fmla="*/ 41476 h 42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05467" h="42145">
                    <a:moveTo>
                      <a:pt x="190104" y="41476"/>
                    </a:moveTo>
                    <a:cubicBezTo>
                      <a:pt x="190241" y="41476"/>
                      <a:pt x="190378" y="41613"/>
                      <a:pt x="190378" y="41613"/>
                    </a:cubicBezTo>
                    <a:cubicBezTo>
                      <a:pt x="180914" y="38184"/>
                      <a:pt x="171039" y="35852"/>
                      <a:pt x="161300" y="33521"/>
                    </a:cubicBezTo>
                    <a:cubicBezTo>
                      <a:pt x="161849" y="33658"/>
                      <a:pt x="162260" y="33795"/>
                      <a:pt x="162672" y="33795"/>
                    </a:cubicBezTo>
                    <a:cubicBezTo>
                      <a:pt x="162397" y="33658"/>
                      <a:pt x="161986" y="33658"/>
                      <a:pt x="161712" y="33521"/>
                    </a:cubicBezTo>
                    <a:cubicBezTo>
                      <a:pt x="161712" y="33521"/>
                      <a:pt x="161712" y="33521"/>
                      <a:pt x="161849" y="33521"/>
                    </a:cubicBezTo>
                    <a:cubicBezTo>
                      <a:pt x="145115" y="29680"/>
                      <a:pt x="127970" y="27074"/>
                      <a:pt x="110825" y="25428"/>
                    </a:cubicBezTo>
                    <a:cubicBezTo>
                      <a:pt x="111374" y="25428"/>
                      <a:pt x="111785" y="25565"/>
                      <a:pt x="112334" y="25565"/>
                    </a:cubicBezTo>
                    <a:cubicBezTo>
                      <a:pt x="104516" y="24743"/>
                      <a:pt x="96698" y="24194"/>
                      <a:pt x="88880" y="23645"/>
                    </a:cubicBezTo>
                    <a:cubicBezTo>
                      <a:pt x="80238" y="23097"/>
                      <a:pt x="71598" y="22136"/>
                      <a:pt x="63093" y="21314"/>
                    </a:cubicBezTo>
                    <a:cubicBezTo>
                      <a:pt x="63642" y="21314"/>
                      <a:pt x="64054" y="21451"/>
                      <a:pt x="64465" y="21451"/>
                    </a:cubicBezTo>
                    <a:cubicBezTo>
                      <a:pt x="50475" y="20079"/>
                      <a:pt x="36485" y="20079"/>
                      <a:pt x="22494" y="19393"/>
                    </a:cubicBezTo>
                    <a:cubicBezTo>
                      <a:pt x="17968" y="19119"/>
                      <a:pt x="13305" y="18982"/>
                      <a:pt x="8915" y="18159"/>
                    </a:cubicBezTo>
                    <a:cubicBezTo>
                      <a:pt x="4938" y="17473"/>
                      <a:pt x="549" y="15827"/>
                      <a:pt x="0" y="11438"/>
                    </a:cubicBezTo>
                    <a:cubicBezTo>
                      <a:pt x="0" y="11712"/>
                      <a:pt x="137" y="11849"/>
                      <a:pt x="137" y="12124"/>
                    </a:cubicBezTo>
                    <a:cubicBezTo>
                      <a:pt x="137" y="12261"/>
                      <a:pt x="274" y="12261"/>
                      <a:pt x="274" y="12398"/>
                    </a:cubicBezTo>
                    <a:cubicBezTo>
                      <a:pt x="-411" y="10067"/>
                      <a:pt x="411" y="7323"/>
                      <a:pt x="2606" y="5952"/>
                    </a:cubicBezTo>
                    <a:cubicBezTo>
                      <a:pt x="3978" y="4991"/>
                      <a:pt x="5624" y="4443"/>
                      <a:pt x="7269" y="4031"/>
                    </a:cubicBezTo>
                    <a:cubicBezTo>
                      <a:pt x="10287" y="3209"/>
                      <a:pt x="13305" y="2797"/>
                      <a:pt x="16322" y="2248"/>
                    </a:cubicBezTo>
                    <a:cubicBezTo>
                      <a:pt x="26746" y="740"/>
                      <a:pt x="37308" y="740"/>
                      <a:pt x="47732" y="328"/>
                    </a:cubicBezTo>
                    <a:cubicBezTo>
                      <a:pt x="67483" y="-220"/>
                      <a:pt x="87371" y="-220"/>
                      <a:pt x="107122" y="1425"/>
                    </a:cubicBezTo>
                    <a:cubicBezTo>
                      <a:pt x="116449" y="2248"/>
                      <a:pt x="125776" y="3209"/>
                      <a:pt x="135102" y="4717"/>
                    </a:cubicBezTo>
                    <a:cubicBezTo>
                      <a:pt x="144429" y="6226"/>
                      <a:pt x="153619" y="8283"/>
                      <a:pt x="162809" y="10478"/>
                    </a:cubicBezTo>
                    <a:cubicBezTo>
                      <a:pt x="169530" y="11987"/>
                      <a:pt x="176388" y="13633"/>
                      <a:pt x="183108" y="15690"/>
                    </a:cubicBezTo>
                    <a:cubicBezTo>
                      <a:pt x="187909" y="17199"/>
                      <a:pt x="192710" y="18845"/>
                      <a:pt x="197510" y="20354"/>
                    </a:cubicBezTo>
                    <a:cubicBezTo>
                      <a:pt x="203271" y="22136"/>
                      <a:pt x="206700" y="28309"/>
                      <a:pt x="205054" y="34207"/>
                    </a:cubicBezTo>
                    <a:cubicBezTo>
                      <a:pt x="204231" y="37087"/>
                      <a:pt x="202311" y="39419"/>
                      <a:pt x="199705" y="40790"/>
                    </a:cubicBezTo>
                    <a:cubicBezTo>
                      <a:pt x="199293" y="41065"/>
                      <a:pt x="198745" y="41202"/>
                      <a:pt x="198333" y="41476"/>
                    </a:cubicBezTo>
                    <a:cubicBezTo>
                      <a:pt x="195590" y="42436"/>
                      <a:pt x="192847" y="42299"/>
                      <a:pt x="190104" y="41476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0" name="任意多边形: 形状 329"/>
              <p:cNvSpPr/>
              <p:nvPr/>
            </p:nvSpPr>
            <p:spPr>
              <a:xfrm>
                <a:off x="3909247" y="2853202"/>
                <a:ext cx="73529" cy="92445"/>
              </a:xfrm>
              <a:custGeom>
                <a:avLst/>
                <a:gdLst>
                  <a:gd name="connsiteX0" fmla="*/ 3029 w 73529"/>
                  <a:gd name="connsiteY0" fmla="*/ 3429 h 92445"/>
                  <a:gd name="connsiteX1" fmla="*/ 12219 w 73529"/>
                  <a:gd name="connsiteY1" fmla="*/ 0 h 92445"/>
                  <a:gd name="connsiteX2" fmla="*/ 22917 w 73529"/>
                  <a:gd name="connsiteY2" fmla="*/ 3429 h 92445"/>
                  <a:gd name="connsiteX3" fmla="*/ 32793 w 73529"/>
                  <a:gd name="connsiteY3" fmla="*/ 12207 h 92445"/>
                  <a:gd name="connsiteX4" fmla="*/ 43217 w 73529"/>
                  <a:gd name="connsiteY4" fmla="*/ 25374 h 92445"/>
                  <a:gd name="connsiteX5" fmla="*/ 73255 w 73529"/>
                  <a:gd name="connsiteY5" fmla="*/ 91211 h 92445"/>
                  <a:gd name="connsiteX6" fmla="*/ 73529 w 73529"/>
                  <a:gd name="connsiteY6" fmla="*/ 92446 h 92445"/>
                  <a:gd name="connsiteX7" fmla="*/ 69963 w 73529"/>
                  <a:gd name="connsiteY7" fmla="*/ 86685 h 92445"/>
                  <a:gd name="connsiteX8" fmla="*/ 39102 w 73529"/>
                  <a:gd name="connsiteY8" fmla="*/ 44714 h 92445"/>
                  <a:gd name="connsiteX9" fmla="*/ 38279 w 73529"/>
                  <a:gd name="connsiteY9" fmla="*/ 43754 h 92445"/>
                  <a:gd name="connsiteX10" fmla="*/ 37593 w 73529"/>
                  <a:gd name="connsiteY10" fmla="*/ 42931 h 92445"/>
                  <a:gd name="connsiteX11" fmla="*/ 22231 w 73529"/>
                  <a:gd name="connsiteY11" fmla="*/ 26609 h 92445"/>
                  <a:gd name="connsiteX12" fmla="*/ 9338 w 73529"/>
                  <a:gd name="connsiteY12" fmla="*/ 16048 h 92445"/>
                  <a:gd name="connsiteX13" fmla="*/ 7144 w 73529"/>
                  <a:gd name="connsiteY13" fmla="*/ 14539 h 92445"/>
                  <a:gd name="connsiteX14" fmla="*/ 7007 w 73529"/>
                  <a:gd name="connsiteY14" fmla="*/ 14265 h 92445"/>
                  <a:gd name="connsiteX15" fmla="*/ 149 w 73529"/>
                  <a:gd name="connsiteY15" fmla="*/ 12207 h 92445"/>
                  <a:gd name="connsiteX16" fmla="*/ 11 w 73529"/>
                  <a:gd name="connsiteY16" fmla="*/ 11658 h 92445"/>
                  <a:gd name="connsiteX17" fmla="*/ 3029 w 73529"/>
                  <a:gd name="connsiteY17" fmla="*/ 3429 h 9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3529" h="92445">
                    <a:moveTo>
                      <a:pt x="3029" y="3429"/>
                    </a:moveTo>
                    <a:cubicBezTo>
                      <a:pt x="5361" y="960"/>
                      <a:pt x="8927" y="0"/>
                      <a:pt x="12219" y="0"/>
                    </a:cubicBezTo>
                    <a:cubicBezTo>
                      <a:pt x="16059" y="0"/>
                      <a:pt x="19625" y="1509"/>
                      <a:pt x="22917" y="3429"/>
                    </a:cubicBezTo>
                    <a:cubicBezTo>
                      <a:pt x="26620" y="5761"/>
                      <a:pt x="29912" y="8778"/>
                      <a:pt x="32793" y="12207"/>
                    </a:cubicBezTo>
                    <a:cubicBezTo>
                      <a:pt x="36633" y="16322"/>
                      <a:pt x="40062" y="20848"/>
                      <a:pt x="43217" y="25374"/>
                    </a:cubicBezTo>
                    <a:cubicBezTo>
                      <a:pt x="56933" y="45263"/>
                      <a:pt x="66945" y="67757"/>
                      <a:pt x="73255" y="91211"/>
                    </a:cubicBezTo>
                    <a:cubicBezTo>
                      <a:pt x="73392" y="91623"/>
                      <a:pt x="73392" y="92034"/>
                      <a:pt x="73529" y="92446"/>
                    </a:cubicBezTo>
                    <a:cubicBezTo>
                      <a:pt x="72432" y="90525"/>
                      <a:pt x="71197" y="88605"/>
                      <a:pt x="69963" y="86685"/>
                    </a:cubicBezTo>
                    <a:cubicBezTo>
                      <a:pt x="60636" y="72009"/>
                      <a:pt x="50349" y="58019"/>
                      <a:pt x="39102" y="44714"/>
                    </a:cubicBezTo>
                    <a:cubicBezTo>
                      <a:pt x="38691" y="44440"/>
                      <a:pt x="38416" y="44028"/>
                      <a:pt x="38279" y="43754"/>
                    </a:cubicBezTo>
                    <a:cubicBezTo>
                      <a:pt x="38005" y="43480"/>
                      <a:pt x="37868" y="43205"/>
                      <a:pt x="37593" y="42931"/>
                    </a:cubicBezTo>
                    <a:cubicBezTo>
                      <a:pt x="32655" y="37170"/>
                      <a:pt x="27581" y="31684"/>
                      <a:pt x="22231" y="26609"/>
                    </a:cubicBezTo>
                    <a:cubicBezTo>
                      <a:pt x="18117" y="22768"/>
                      <a:pt x="14002" y="19202"/>
                      <a:pt x="9338" y="16048"/>
                    </a:cubicBezTo>
                    <a:cubicBezTo>
                      <a:pt x="8652" y="15636"/>
                      <a:pt x="7830" y="14950"/>
                      <a:pt x="7144" y="14539"/>
                    </a:cubicBezTo>
                    <a:lnTo>
                      <a:pt x="7007" y="14265"/>
                    </a:lnTo>
                    <a:cubicBezTo>
                      <a:pt x="4812" y="13442"/>
                      <a:pt x="2480" y="12893"/>
                      <a:pt x="149" y="12207"/>
                    </a:cubicBezTo>
                    <a:cubicBezTo>
                      <a:pt x="11" y="11933"/>
                      <a:pt x="149" y="11796"/>
                      <a:pt x="11" y="11658"/>
                    </a:cubicBezTo>
                    <a:cubicBezTo>
                      <a:pt x="-126" y="8504"/>
                      <a:pt x="972" y="5623"/>
                      <a:pt x="3029" y="3429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3411300" y="1802058"/>
              <a:ext cx="1037960" cy="2781421"/>
              <a:chOff x="3411300" y="1802058"/>
              <a:chExt cx="1037960" cy="2781421"/>
            </a:xfrm>
          </p:grpSpPr>
          <p:sp>
            <p:nvSpPr>
              <p:cNvPr id="216" name="任意多边形: 形状 215"/>
              <p:cNvSpPr/>
              <p:nvPr/>
            </p:nvSpPr>
            <p:spPr>
              <a:xfrm>
                <a:off x="3898830" y="2840915"/>
                <a:ext cx="550430" cy="1742564"/>
              </a:xfrm>
              <a:custGeom>
                <a:avLst/>
                <a:gdLst>
                  <a:gd name="connsiteX0" fmla="*/ 363753 w 550430"/>
                  <a:gd name="connsiteY0" fmla="*/ 1120128 h 1742564"/>
                  <a:gd name="connsiteX1" fmla="*/ 366770 w 550430"/>
                  <a:gd name="connsiteY1" fmla="*/ 1118483 h 1742564"/>
                  <a:gd name="connsiteX2" fmla="*/ 369239 w 550430"/>
                  <a:gd name="connsiteY2" fmla="*/ 1116699 h 1742564"/>
                  <a:gd name="connsiteX3" fmla="*/ 370199 w 550430"/>
                  <a:gd name="connsiteY3" fmla="*/ 1115739 h 1742564"/>
                  <a:gd name="connsiteX4" fmla="*/ 371159 w 550430"/>
                  <a:gd name="connsiteY4" fmla="*/ 1114505 h 1742564"/>
                  <a:gd name="connsiteX5" fmla="*/ 372256 w 550430"/>
                  <a:gd name="connsiteY5" fmla="*/ 1112859 h 1742564"/>
                  <a:gd name="connsiteX6" fmla="*/ 373217 w 550430"/>
                  <a:gd name="connsiteY6" fmla="*/ 1110664 h 1742564"/>
                  <a:gd name="connsiteX7" fmla="*/ 374040 w 550430"/>
                  <a:gd name="connsiteY7" fmla="*/ 1108058 h 1742564"/>
                  <a:gd name="connsiteX8" fmla="*/ 374314 w 550430"/>
                  <a:gd name="connsiteY8" fmla="*/ 1106687 h 1742564"/>
                  <a:gd name="connsiteX9" fmla="*/ 374314 w 550430"/>
                  <a:gd name="connsiteY9" fmla="*/ 1105726 h 1742564"/>
                  <a:gd name="connsiteX10" fmla="*/ 374314 w 550430"/>
                  <a:gd name="connsiteY10" fmla="*/ 1104903 h 1742564"/>
                  <a:gd name="connsiteX11" fmla="*/ 374177 w 550430"/>
                  <a:gd name="connsiteY11" fmla="*/ 1104492 h 1742564"/>
                  <a:gd name="connsiteX12" fmla="*/ 374177 w 550430"/>
                  <a:gd name="connsiteY12" fmla="*/ 1104492 h 1742564"/>
                  <a:gd name="connsiteX13" fmla="*/ 374177 w 550430"/>
                  <a:gd name="connsiteY13" fmla="*/ 1104767 h 1742564"/>
                  <a:gd name="connsiteX14" fmla="*/ 374040 w 550430"/>
                  <a:gd name="connsiteY14" fmla="*/ 1104492 h 1742564"/>
                  <a:gd name="connsiteX15" fmla="*/ 373491 w 550430"/>
                  <a:gd name="connsiteY15" fmla="*/ 1103532 h 1742564"/>
                  <a:gd name="connsiteX16" fmla="*/ 372805 w 550430"/>
                  <a:gd name="connsiteY16" fmla="*/ 1102572 h 1742564"/>
                  <a:gd name="connsiteX17" fmla="*/ 372668 w 550430"/>
                  <a:gd name="connsiteY17" fmla="*/ 1102435 h 1742564"/>
                  <a:gd name="connsiteX18" fmla="*/ 373079 w 550430"/>
                  <a:gd name="connsiteY18" fmla="*/ 1102983 h 1742564"/>
                  <a:gd name="connsiteX19" fmla="*/ 372256 w 550430"/>
                  <a:gd name="connsiteY19" fmla="*/ 1102160 h 1742564"/>
                  <a:gd name="connsiteX20" fmla="*/ 369239 w 550430"/>
                  <a:gd name="connsiteY20" fmla="*/ 1099691 h 1742564"/>
                  <a:gd name="connsiteX21" fmla="*/ 364713 w 550430"/>
                  <a:gd name="connsiteY21" fmla="*/ 1096948 h 1742564"/>
                  <a:gd name="connsiteX22" fmla="*/ 359775 w 550430"/>
                  <a:gd name="connsiteY22" fmla="*/ 1094754 h 1742564"/>
                  <a:gd name="connsiteX23" fmla="*/ 354563 w 550430"/>
                  <a:gd name="connsiteY23" fmla="*/ 1093245 h 1742564"/>
                  <a:gd name="connsiteX24" fmla="*/ 350311 w 550430"/>
                  <a:gd name="connsiteY24" fmla="*/ 1092559 h 1742564"/>
                  <a:gd name="connsiteX25" fmla="*/ 342081 w 550430"/>
                  <a:gd name="connsiteY25" fmla="*/ 1092285 h 1742564"/>
                  <a:gd name="connsiteX26" fmla="*/ 332892 w 550430"/>
                  <a:gd name="connsiteY26" fmla="*/ 1093245 h 1742564"/>
                  <a:gd name="connsiteX27" fmla="*/ 319176 w 550430"/>
                  <a:gd name="connsiteY27" fmla="*/ 1096537 h 1742564"/>
                  <a:gd name="connsiteX28" fmla="*/ 304637 w 550430"/>
                  <a:gd name="connsiteY28" fmla="*/ 1102297 h 1742564"/>
                  <a:gd name="connsiteX29" fmla="*/ 292429 w 550430"/>
                  <a:gd name="connsiteY29" fmla="*/ 1108881 h 1742564"/>
                  <a:gd name="connsiteX30" fmla="*/ 284337 w 550430"/>
                  <a:gd name="connsiteY30" fmla="*/ 1114642 h 1742564"/>
                  <a:gd name="connsiteX31" fmla="*/ 292429 w 550430"/>
                  <a:gd name="connsiteY31" fmla="*/ 1117934 h 1742564"/>
                  <a:gd name="connsiteX32" fmla="*/ 306557 w 550430"/>
                  <a:gd name="connsiteY32" fmla="*/ 1122048 h 1742564"/>
                  <a:gd name="connsiteX33" fmla="*/ 305734 w 550430"/>
                  <a:gd name="connsiteY33" fmla="*/ 1121912 h 1742564"/>
                  <a:gd name="connsiteX34" fmla="*/ 321919 w 550430"/>
                  <a:gd name="connsiteY34" fmla="*/ 1124517 h 1742564"/>
                  <a:gd name="connsiteX35" fmla="*/ 337966 w 550430"/>
                  <a:gd name="connsiteY35" fmla="*/ 1125066 h 1742564"/>
                  <a:gd name="connsiteX36" fmla="*/ 350311 w 550430"/>
                  <a:gd name="connsiteY36" fmla="*/ 1123969 h 1742564"/>
                  <a:gd name="connsiteX37" fmla="*/ 359226 w 550430"/>
                  <a:gd name="connsiteY37" fmla="*/ 1121912 h 1742564"/>
                  <a:gd name="connsiteX38" fmla="*/ 363753 w 550430"/>
                  <a:gd name="connsiteY38" fmla="*/ 1120128 h 1742564"/>
                  <a:gd name="connsiteX39" fmla="*/ 496524 w 550430"/>
                  <a:gd name="connsiteY39" fmla="*/ 1560686 h 1742564"/>
                  <a:gd name="connsiteX40" fmla="*/ 503382 w 550430"/>
                  <a:gd name="connsiteY40" fmla="*/ 1556983 h 1742564"/>
                  <a:gd name="connsiteX41" fmla="*/ 508319 w 550430"/>
                  <a:gd name="connsiteY41" fmla="*/ 1553417 h 1742564"/>
                  <a:gd name="connsiteX42" fmla="*/ 512708 w 550430"/>
                  <a:gd name="connsiteY42" fmla="*/ 1549165 h 1742564"/>
                  <a:gd name="connsiteX43" fmla="*/ 516549 w 550430"/>
                  <a:gd name="connsiteY43" fmla="*/ 1544501 h 1742564"/>
                  <a:gd name="connsiteX44" fmla="*/ 519704 w 550430"/>
                  <a:gd name="connsiteY44" fmla="*/ 1539426 h 1742564"/>
                  <a:gd name="connsiteX45" fmla="*/ 520938 w 550430"/>
                  <a:gd name="connsiteY45" fmla="*/ 1536683 h 1742564"/>
                  <a:gd name="connsiteX46" fmla="*/ 521898 w 550430"/>
                  <a:gd name="connsiteY46" fmla="*/ 1533392 h 1742564"/>
                  <a:gd name="connsiteX47" fmla="*/ 522584 w 550430"/>
                  <a:gd name="connsiteY47" fmla="*/ 1529139 h 1742564"/>
                  <a:gd name="connsiteX48" fmla="*/ 522721 w 550430"/>
                  <a:gd name="connsiteY48" fmla="*/ 1525299 h 1742564"/>
                  <a:gd name="connsiteX49" fmla="*/ 522035 w 550430"/>
                  <a:gd name="connsiteY49" fmla="*/ 1518167 h 1742564"/>
                  <a:gd name="connsiteX50" fmla="*/ 520663 w 550430"/>
                  <a:gd name="connsiteY50" fmla="*/ 1512269 h 1742564"/>
                  <a:gd name="connsiteX51" fmla="*/ 518606 w 550430"/>
                  <a:gd name="connsiteY51" fmla="*/ 1506645 h 1742564"/>
                  <a:gd name="connsiteX52" fmla="*/ 515863 w 550430"/>
                  <a:gd name="connsiteY52" fmla="*/ 1501570 h 1742564"/>
                  <a:gd name="connsiteX53" fmla="*/ 511748 w 550430"/>
                  <a:gd name="connsiteY53" fmla="*/ 1495673 h 1742564"/>
                  <a:gd name="connsiteX54" fmla="*/ 503244 w 550430"/>
                  <a:gd name="connsiteY54" fmla="*/ 1486894 h 1742564"/>
                  <a:gd name="connsiteX55" fmla="*/ 493095 w 550430"/>
                  <a:gd name="connsiteY55" fmla="*/ 1478939 h 1742564"/>
                  <a:gd name="connsiteX56" fmla="*/ 480750 w 550430"/>
                  <a:gd name="connsiteY56" fmla="*/ 1471670 h 1742564"/>
                  <a:gd name="connsiteX57" fmla="*/ 457296 w 550430"/>
                  <a:gd name="connsiteY57" fmla="*/ 1461383 h 1742564"/>
                  <a:gd name="connsiteX58" fmla="*/ 429315 w 550430"/>
                  <a:gd name="connsiteY58" fmla="*/ 1452878 h 1742564"/>
                  <a:gd name="connsiteX59" fmla="*/ 405998 w 550430"/>
                  <a:gd name="connsiteY59" fmla="*/ 1449175 h 1742564"/>
                  <a:gd name="connsiteX60" fmla="*/ 381720 w 550430"/>
                  <a:gd name="connsiteY60" fmla="*/ 1448626 h 1742564"/>
                  <a:gd name="connsiteX61" fmla="*/ 382543 w 550430"/>
                  <a:gd name="connsiteY61" fmla="*/ 1448626 h 1742564"/>
                  <a:gd name="connsiteX62" fmla="*/ 357306 w 550430"/>
                  <a:gd name="connsiteY62" fmla="*/ 1451096 h 1742564"/>
                  <a:gd name="connsiteX63" fmla="*/ 332754 w 550430"/>
                  <a:gd name="connsiteY63" fmla="*/ 1457130 h 1742564"/>
                  <a:gd name="connsiteX64" fmla="*/ 316158 w 550430"/>
                  <a:gd name="connsiteY64" fmla="*/ 1463440 h 1742564"/>
                  <a:gd name="connsiteX65" fmla="*/ 301893 w 550430"/>
                  <a:gd name="connsiteY65" fmla="*/ 1470846 h 1742564"/>
                  <a:gd name="connsiteX66" fmla="*/ 309711 w 550430"/>
                  <a:gd name="connsiteY66" fmla="*/ 1480585 h 1742564"/>
                  <a:gd name="connsiteX67" fmla="*/ 309437 w 550430"/>
                  <a:gd name="connsiteY67" fmla="*/ 1480173 h 1742564"/>
                  <a:gd name="connsiteX68" fmla="*/ 342356 w 550430"/>
                  <a:gd name="connsiteY68" fmla="*/ 1514738 h 1742564"/>
                  <a:gd name="connsiteX69" fmla="*/ 364575 w 550430"/>
                  <a:gd name="connsiteY69" fmla="*/ 1532705 h 1742564"/>
                  <a:gd name="connsiteX70" fmla="*/ 387207 w 550430"/>
                  <a:gd name="connsiteY70" fmla="*/ 1547108 h 1742564"/>
                  <a:gd name="connsiteX71" fmla="*/ 385698 w 550430"/>
                  <a:gd name="connsiteY71" fmla="*/ 1546284 h 1742564"/>
                  <a:gd name="connsiteX72" fmla="*/ 409290 w 550430"/>
                  <a:gd name="connsiteY72" fmla="*/ 1557120 h 1742564"/>
                  <a:gd name="connsiteX73" fmla="*/ 432744 w 550430"/>
                  <a:gd name="connsiteY73" fmla="*/ 1563841 h 1742564"/>
                  <a:gd name="connsiteX74" fmla="*/ 447832 w 550430"/>
                  <a:gd name="connsiteY74" fmla="*/ 1566173 h 1742564"/>
                  <a:gd name="connsiteX75" fmla="*/ 463331 w 550430"/>
                  <a:gd name="connsiteY75" fmla="*/ 1566721 h 1742564"/>
                  <a:gd name="connsiteX76" fmla="*/ 477595 w 550430"/>
                  <a:gd name="connsiteY76" fmla="*/ 1565624 h 1742564"/>
                  <a:gd name="connsiteX77" fmla="*/ 475812 w 550430"/>
                  <a:gd name="connsiteY77" fmla="*/ 1565898 h 1742564"/>
                  <a:gd name="connsiteX78" fmla="*/ 489666 w 550430"/>
                  <a:gd name="connsiteY78" fmla="*/ 1563018 h 1742564"/>
                  <a:gd name="connsiteX79" fmla="*/ 496524 w 550430"/>
                  <a:gd name="connsiteY79" fmla="*/ 1560686 h 1742564"/>
                  <a:gd name="connsiteX80" fmla="*/ 289275 w 550430"/>
                  <a:gd name="connsiteY80" fmla="*/ 1742561 h 1742564"/>
                  <a:gd name="connsiteX81" fmla="*/ 276519 w 550430"/>
                  <a:gd name="connsiteY81" fmla="*/ 1736251 h 1742564"/>
                  <a:gd name="connsiteX82" fmla="*/ 259374 w 550430"/>
                  <a:gd name="connsiteY82" fmla="*/ 1720066 h 1742564"/>
                  <a:gd name="connsiteX83" fmla="*/ 230296 w 550430"/>
                  <a:gd name="connsiteY83" fmla="*/ 1678781 h 1742564"/>
                  <a:gd name="connsiteX84" fmla="*/ 210270 w 550430"/>
                  <a:gd name="connsiteY84" fmla="*/ 1580163 h 1742564"/>
                  <a:gd name="connsiteX85" fmla="*/ 213837 w 550430"/>
                  <a:gd name="connsiteY85" fmla="*/ 1555063 h 1742564"/>
                  <a:gd name="connsiteX86" fmla="*/ 221929 w 550430"/>
                  <a:gd name="connsiteY86" fmla="*/ 1529825 h 1742564"/>
                  <a:gd name="connsiteX87" fmla="*/ 233588 w 550430"/>
                  <a:gd name="connsiteY87" fmla="*/ 1506371 h 1742564"/>
                  <a:gd name="connsiteX88" fmla="*/ 247578 w 550430"/>
                  <a:gd name="connsiteY88" fmla="*/ 1485934 h 1742564"/>
                  <a:gd name="connsiteX89" fmla="*/ 266918 w 550430"/>
                  <a:gd name="connsiteY89" fmla="*/ 1466457 h 1742564"/>
                  <a:gd name="connsiteX90" fmla="*/ 245109 w 550430"/>
                  <a:gd name="connsiteY90" fmla="*/ 1431070 h 1742564"/>
                  <a:gd name="connsiteX91" fmla="*/ 220695 w 550430"/>
                  <a:gd name="connsiteY91" fmla="*/ 1380595 h 1742564"/>
                  <a:gd name="connsiteX92" fmla="*/ 196966 w 550430"/>
                  <a:gd name="connsiteY92" fmla="*/ 1277176 h 1742564"/>
                  <a:gd name="connsiteX93" fmla="*/ 198886 w 550430"/>
                  <a:gd name="connsiteY93" fmla="*/ 1224233 h 1742564"/>
                  <a:gd name="connsiteX94" fmla="*/ 210956 w 550430"/>
                  <a:gd name="connsiteY94" fmla="*/ 1173621 h 1742564"/>
                  <a:gd name="connsiteX95" fmla="*/ 223301 w 550430"/>
                  <a:gd name="connsiteY95" fmla="*/ 1146051 h 1742564"/>
                  <a:gd name="connsiteX96" fmla="*/ 238251 w 550430"/>
                  <a:gd name="connsiteY96" fmla="*/ 1123557 h 1742564"/>
                  <a:gd name="connsiteX97" fmla="*/ 241543 w 550430"/>
                  <a:gd name="connsiteY97" fmla="*/ 1119305 h 1742564"/>
                  <a:gd name="connsiteX98" fmla="*/ 178175 w 550430"/>
                  <a:gd name="connsiteY98" fmla="*/ 1065950 h 1742564"/>
                  <a:gd name="connsiteX99" fmla="*/ 114944 w 550430"/>
                  <a:gd name="connsiteY99" fmla="*/ 988455 h 1742564"/>
                  <a:gd name="connsiteX100" fmla="*/ 64469 w 550430"/>
                  <a:gd name="connsiteY100" fmla="*/ 901769 h 1742564"/>
                  <a:gd name="connsiteX101" fmla="*/ 29356 w 550430"/>
                  <a:gd name="connsiteY101" fmla="*/ 813164 h 1742564"/>
                  <a:gd name="connsiteX102" fmla="*/ 8234 w 550430"/>
                  <a:gd name="connsiteY102" fmla="*/ 716466 h 1742564"/>
                  <a:gd name="connsiteX103" fmla="*/ 4 w 550430"/>
                  <a:gd name="connsiteY103" fmla="*/ 618671 h 1742564"/>
                  <a:gd name="connsiteX104" fmla="*/ 13172 w 550430"/>
                  <a:gd name="connsiteY104" fmla="*/ 527323 h 1742564"/>
                  <a:gd name="connsiteX105" fmla="*/ 45953 w 550430"/>
                  <a:gd name="connsiteY105" fmla="*/ 441735 h 1742564"/>
                  <a:gd name="connsiteX106" fmla="*/ 71327 w 550430"/>
                  <a:gd name="connsiteY106" fmla="*/ 390163 h 1742564"/>
                  <a:gd name="connsiteX107" fmla="*/ 95056 w 550430"/>
                  <a:gd name="connsiteY107" fmla="*/ 337356 h 1742564"/>
                  <a:gd name="connsiteX108" fmla="*/ 105480 w 550430"/>
                  <a:gd name="connsiteY108" fmla="*/ 300186 h 1742564"/>
                  <a:gd name="connsiteX109" fmla="*/ 114807 w 550430"/>
                  <a:gd name="connsiteY109" fmla="*/ 245322 h 1742564"/>
                  <a:gd name="connsiteX110" fmla="*/ 116316 w 550430"/>
                  <a:gd name="connsiteY110" fmla="*/ 204585 h 1742564"/>
                  <a:gd name="connsiteX111" fmla="*/ 116453 w 550430"/>
                  <a:gd name="connsiteY111" fmla="*/ 206643 h 1742564"/>
                  <a:gd name="connsiteX112" fmla="*/ 114121 w 550430"/>
                  <a:gd name="connsiteY112" fmla="*/ 183463 h 1742564"/>
                  <a:gd name="connsiteX113" fmla="*/ 107400 w 550430"/>
                  <a:gd name="connsiteY113" fmla="*/ 154796 h 1742564"/>
                  <a:gd name="connsiteX114" fmla="*/ 97936 w 550430"/>
                  <a:gd name="connsiteY114" fmla="*/ 130382 h 1742564"/>
                  <a:gd name="connsiteX115" fmla="*/ 79146 w 550430"/>
                  <a:gd name="connsiteY115" fmla="*/ 97189 h 1742564"/>
                  <a:gd name="connsiteX116" fmla="*/ 80380 w 550430"/>
                  <a:gd name="connsiteY116" fmla="*/ 99109 h 1742564"/>
                  <a:gd name="connsiteX117" fmla="*/ 48970 w 550430"/>
                  <a:gd name="connsiteY117" fmla="*/ 56452 h 1742564"/>
                  <a:gd name="connsiteX118" fmla="*/ 49519 w 550430"/>
                  <a:gd name="connsiteY118" fmla="*/ 57138 h 1742564"/>
                  <a:gd name="connsiteX119" fmla="*/ 48696 w 550430"/>
                  <a:gd name="connsiteY119" fmla="*/ 56178 h 1742564"/>
                  <a:gd name="connsiteX120" fmla="*/ 48147 w 550430"/>
                  <a:gd name="connsiteY120" fmla="*/ 55492 h 1742564"/>
                  <a:gd name="connsiteX121" fmla="*/ 48422 w 550430"/>
                  <a:gd name="connsiteY121" fmla="*/ 55767 h 1742564"/>
                  <a:gd name="connsiteX122" fmla="*/ 32785 w 550430"/>
                  <a:gd name="connsiteY122" fmla="*/ 39033 h 1742564"/>
                  <a:gd name="connsiteX123" fmla="*/ 20030 w 550430"/>
                  <a:gd name="connsiteY123" fmla="*/ 28472 h 1742564"/>
                  <a:gd name="connsiteX124" fmla="*/ 17835 w 550430"/>
                  <a:gd name="connsiteY124" fmla="*/ 26826 h 1742564"/>
                  <a:gd name="connsiteX125" fmla="*/ 14406 w 550430"/>
                  <a:gd name="connsiteY125" fmla="*/ 7212 h 1742564"/>
                  <a:gd name="connsiteX126" fmla="*/ 33334 w 550430"/>
                  <a:gd name="connsiteY126" fmla="*/ 1314 h 1742564"/>
                  <a:gd name="connsiteX127" fmla="*/ 55143 w 550430"/>
                  <a:gd name="connsiteY127" fmla="*/ 15990 h 1742564"/>
                  <a:gd name="connsiteX128" fmla="*/ 78460 w 550430"/>
                  <a:gd name="connsiteY128" fmla="*/ 38896 h 1742564"/>
                  <a:gd name="connsiteX129" fmla="*/ 125094 w 550430"/>
                  <a:gd name="connsiteY129" fmla="*/ 109945 h 1742564"/>
                  <a:gd name="connsiteX130" fmla="*/ 141142 w 550430"/>
                  <a:gd name="connsiteY130" fmla="*/ 154522 h 1742564"/>
                  <a:gd name="connsiteX131" fmla="*/ 146217 w 550430"/>
                  <a:gd name="connsiteY131" fmla="*/ 180445 h 1742564"/>
                  <a:gd name="connsiteX132" fmla="*/ 148000 w 550430"/>
                  <a:gd name="connsiteY132" fmla="*/ 207740 h 1742564"/>
                  <a:gd name="connsiteX133" fmla="*/ 145531 w 550430"/>
                  <a:gd name="connsiteY133" fmla="*/ 252043 h 1742564"/>
                  <a:gd name="connsiteX134" fmla="*/ 137987 w 550430"/>
                  <a:gd name="connsiteY134" fmla="*/ 294425 h 1742564"/>
                  <a:gd name="connsiteX135" fmla="*/ 126466 w 550430"/>
                  <a:gd name="connsiteY135" fmla="*/ 334339 h 1742564"/>
                  <a:gd name="connsiteX136" fmla="*/ 109184 w 550430"/>
                  <a:gd name="connsiteY136" fmla="*/ 375624 h 1742564"/>
                  <a:gd name="connsiteX137" fmla="*/ 75717 w 550430"/>
                  <a:gd name="connsiteY137" fmla="*/ 444067 h 1742564"/>
                  <a:gd name="connsiteX138" fmla="*/ 50753 w 550430"/>
                  <a:gd name="connsiteY138" fmla="*/ 501948 h 1742564"/>
                  <a:gd name="connsiteX139" fmla="*/ 51028 w 550430"/>
                  <a:gd name="connsiteY139" fmla="*/ 501262 h 1742564"/>
                  <a:gd name="connsiteX140" fmla="*/ 35391 w 550430"/>
                  <a:gd name="connsiteY140" fmla="*/ 553520 h 1742564"/>
                  <a:gd name="connsiteX141" fmla="*/ 28533 w 550430"/>
                  <a:gd name="connsiteY141" fmla="*/ 595628 h 1742564"/>
                  <a:gd name="connsiteX142" fmla="*/ 27436 w 550430"/>
                  <a:gd name="connsiteY142" fmla="*/ 635816 h 1742564"/>
                  <a:gd name="connsiteX143" fmla="*/ 27436 w 550430"/>
                  <a:gd name="connsiteY143" fmla="*/ 634719 h 1742564"/>
                  <a:gd name="connsiteX144" fmla="*/ 36900 w 550430"/>
                  <a:gd name="connsiteY144" fmla="*/ 726753 h 1742564"/>
                  <a:gd name="connsiteX145" fmla="*/ 36763 w 550430"/>
                  <a:gd name="connsiteY145" fmla="*/ 726342 h 1742564"/>
                  <a:gd name="connsiteX146" fmla="*/ 57474 w 550430"/>
                  <a:gd name="connsiteY146" fmla="*/ 816456 h 1742564"/>
                  <a:gd name="connsiteX147" fmla="*/ 81066 w 550430"/>
                  <a:gd name="connsiteY147" fmla="*/ 877081 h 1742564"/>
                  <a:gd name="connsiteX148" fmla="*/ 80929 w 550430"/>
                  <a:gd name="connsiteY148" fmla="*/ 876669 h 1742564"/>
                  <a:gd name="connsiteX149" fmla="*/ 128112 w 550430"/>
                  <a:gd name="connsiteY149" fmla="*/ 962806 h 1742564"/>
                  <a:gd name="connsiteX150" fmla="*/ 174746 w 550430"/>
                  <a:gd name="connsiteY150" fmla="*/ 1025899 h 1742564"/>
                  <a:gd name="connsiteX151" fmla="*/ 173649 w 550430"/>
                  <a:gd name="connsiteY151" fmla="*/ 1024665 h 1742564"/>
                  <a:gd name="connsiteX152" fmla="*/ 217951 w 550430"/>
                  <a:gd name="connsiteY152" fmla="*/ 1070477 h 1742564"/>
                  <a:gd name="connsiteX153" fmla="*/ 245109 w 550430"/>
                  <a:gd name="connsiteY153" fmla="*/ 1092422 h 1742564"/>
                  <a:gd name="connsiteX154" fmla="*/ 258688 w 550430"/>
                  <a:gd name="connsiteY154" fmla="*/ 1101200 h 1742564"/>
                  <a:gd name="connsiteX155" fmla="*/ 275421 w 550430"/>
                  <a:gd name="connsiteY155" fmla="*/ 1087622 h 1742564"/>
                  <a:gd name="connsiteX156" fmla="*/ 321919 w 550430"/>
                  <a:gd name="connsiteY156" fmla="*/ 1067184 h 1742564"/>
                  <a:gd name="connsiteX157" fmla="*/ 370885 w 550430"/>
                  <a:gd name="connsiteY157" fmla="*/ 1068282 h 1742564"/>
                  <a:gd name="connsiteX158" fmla="*/ 393105 w 550430"/>
                  <a:gd name="connsiteY158" fmla="*/ 1081449 h 1742564"/>
                  <a:gd name="connsiteX159" fmla="*/ 403666 w 550430"/>
                  <a:gd name="connsiteY159" fmla="*/ 1102297 h 1742564"/>
                  <a:gd name="connsiteX160" fmla="*/ 399277 w 550430"/>
                  <a:gd name="connsiteY160" fmla="*/ 1123969 h 1742564"/>
                  <a:gd name="connsiteX161" fmla="*/ 376097 w 550430"/>
                  <a:gd name="connsiteY161" fmla="*/ 1144954 h 1742564"/>
                  <a:gd name="connsiteX162" fmla="*/ 350448 w 550430"/>
                  <a:gd name="connsiteY162" fmla="*/ 1150989 h 1742564"/>
                  <a:gd name="connsiteX163" fmla="*/ 303402 w 550430"/>
                  <a:gd name="connsiteY163" fmla="*/ 1147149 h 1742564"/>
                  <a:gd name="connsiteX164" fmla="*/ 265957 w 550430"/>
                  <a:gd name="connsiteY164" fmla="*/ 1133158 h 1742564"/>
                  <a:gd name="connsiteX165" fmla="*/ 255122 w 550430"/>
                  <a:gd name="connsiteY165" fmla="*/ 1147012 h 1742564"/>
                  <a:gd name="connsiteX166" fmla="*/ 244698 w 550430"/>
                  <a:gd name="connsiteY166" fmla="*/ 1163882 h 1742564"/>
                  <a:gd name="connsiteX167" fmla="*/ 238114 w 550430"/>
                  <a:gd name="connsiteY167" fmla="*/ 1178284 h 1742564"/>
                  <a:gd name="connsiteX168" fmla="*/ 229061 w 550430"/>
                  <a:gd name="connsiteY168" fmla="*/ 1209282 h 1742564"/>
                  <a:gd name="connsiteX169" fmla="*/ 229336 w 550430"/>
                  <a:gd name="connsiteY169" fmla="*/ 1208459 h 1742564"/>
                  <a:gd name="connsiteX170" fmla="*/ 228924 w 550430"/>
                  <a:gd name="connsiteY170" fmla="*/ 1210105 h 1742564"/>
                  <a:gd name="connsiteX171" fmla="*/ 223849 w 550430"/>
                  <a:gd name="connsiteY171" fmla="*/ 1242338 h 1742564"/>
                  <a:gd name="connsiteX172" fmla="*/ 223986 w 550430"/>
                  <a:gd name="connsiteY172" fmla="*/ 1241240 h 1742564"/>
                  <a:gd name="connsiteX173" fmla="*/ 223164 w 550430"/>
                  <a:gd name="connsiteY173" fmla="*/ 1269495 h 1742564"/>
                  <a:gd name="connsiteX174" fmla="*/ 223164 w 550430"/>
                  <a:gd name="connsiteY174" fmla="*/ 1268672 h 1742564"/>
                  <a:gd name="connsiteX175" fmla="*/ 223164 w 550430"/>
                  <a:gd name="connsiteY175" fmla="*/ 1269633 h 1742564"/>
                  <a:gd name="connsiteX176" fmla="*/ 223164 w 550430"/>
                  <a:gd name="connsiteY176" fmla="*/ 1270456 h 1742564"/>
                  <a:gd name="connsiteX177" fmla="*/ 223164 w 550430"/>
                  <a:gd name="connsiteY177" fmla="*/ 1269770 h 1742564"/>
                  <a:gd name="connsiteX178" fmla="*/ 226455 w 550430"/>
                  <a:gd name="connsiteY178" fmla="*/ 1307214 h 1742564"/>
                  <a:gd name="connsiteX179" fmla="*/ 234959 w 550430"/>
                  <a:gd name="connsiteY179" fmla="*/ 1344385 h 1742564"/>
                  <a:gd name="connsiteX180" fmla="*/ 253064 w 550430"/>
                  <a:gd name="connsiteY180" fmla="*/ 1391431 h 1742564"/>
                  <a:gd name="connsiteX181" fmla="*/ 282691 w 550430"/>
                  <a:gd name="connsiteY181" fmla="*/ 1444374 h 1742564"/>
                  <a:gd name="connsiteX182" fmla="*/ 287629 w 550430"/>
                  <a:gd name="connsiteY182" fmla="*/ 1451781 h 1742564"/>
                  <a:gd name="connsiteX183" fmla="*/ 288315 w 550430"/>
                  <a:gd name="connsiteY183" fmla="*/ 1451370 h 1742564"/>
                  <a:gd name="connsiteX184" fmla="*/ 338378 w 550430"/>
                  <a:gd name="connsiteY184" fmla="*/ 1430247 h 1742564"/>
                  <a:gd name="connsiteX185" fmla="*/ 394202 w 550430"/>
                  <a:gd name="connsiteY185" fmla="*/ 1423389 h 1742564"/>
                  <a:gd name="connsiteX186" fmla="*/ 447557 w 550430"/>
                  <a:gd name="connsiteY186" fmla="*/ 1431070 h 1742564"/>
                  <a:gd name="connsiteX187" fmla="*/ 471972 w 550430"/>
                  <a:gd name="connsiteY187" fmla="*/ 1439162 h 1742564"/>
                  <a:gd name="connsiteX188" fmla="*/ 495289 w 550430"/>
                  <a:gd name="connsiteY188" fmla="*/ 1449587 h 1742564"/>
                  <a:gd name="connsiteX189" fmla="*/ 535888 w 550430"/>
                  <a:gd name="connsiteY189" fmla="*/ 1482368 h 1742564"/>
                  <a:gd name="connsiteX190" fmla="*/ 550427 w 550430"/>
                  <a:gd name="connsiteY190" fmla="*/ 1527905 h 1742564"/>
                  <a:gd name="connsiteX191" fmla="*/ 523133 w 550430"/>
                  <a:gd name="connsiteY191" fmla="*/ 1576871 h 1742564"/>
                  <a:gd name="connsiteX192" fmla="*/ 477047 w 550430"/>
                  <a:gd name="connsiteY192" fmla="*/ 1593056 h 1742564"/>
                  <a:gd name="connsiteX193" fmla="*/ 450438 w 550430"/>
                  <a:gd name="connsiteY193" fmla="*/ 1593467 h 1742564"/>
                  <a:gd name="connsiteX194" fmla="*/ 396808 w 550430"/>
                  <a:gd name="connsiteY194" fmla="*/ 1580711 h 1742564"/>
                  <a:gd name="connsiteX195" fmla="*/ 372256 w 550430"/>
                  <a:gd name="connsiteY195" fmla="*/ 1568916 h 1742564"/>
                  <a:gd name="connsiteX196" fmla="*/ 348253 w 550430"/>
                  <a:gd name="connsiteY196" fmla="*/ 1553417 h 1742564"/>
                  <a:gd name="connsiteX197" fmla="*/ 327405 w 550430"/>
                  <a:gd name="connsiteY197" fmla="*/ 1536546 h 1742564"/>
                  <a:gd name="connsiteX198" fmla="*/ 308203 w 550430"/>
                  <a:gd name="connsiteY198" fmla="*/ 1518029 h 1742564"/>
                  <a:gd name="connsiteX199" fmla="*/ 280496 w 550430"/>
                  <a:gd name="connsiteY199" fmla="*/ 1485522 h 1742564"/>
                  <a:gd name="connsiteX200" fmla="*/ 268701 w 550430"/>
                  <a:gd name="connsiteY200" fmla="*/ 1496632 h 1742564"/>
                  <a:gd name="connsiteX201" fmla="*/ 258962 w 550430"/>
                  <a:gd name="connsiteY201" fmla="*/ 1508977 h 1742564"/>
                  <a:gd name="connsiteX202" fmla="*/ 250184 w 550430"/>
                  <a:gd name="connsiteY202" fmla="*/ 1523653 h 1742564"/>
                  <a:gd name="connsiteX203" fmla="*/ 250870 w 550430"/>
                  <a:gd name="connsiteY203" fmla="*/ 1522281 h 1742564"/>
                  <a:gd name="connsiteX204" fmla="*/ 247578 w 550430"/>
                  <a:gd name="connsiteY204" fmla="*/ 1528591 h 1742564"/>
                  <a:gd name="connsiteX205" fmla="*/ 248264 w 550430"/>
                  <a:gd name="connsiteY205" fmla="*/ 1527356 h 1742564"/>
                  <a:gd name="connsiteX206" fmla="*/ 240309 w 550430"/>
                  <a:gd name="connsiteY206" fmla="*/ 1544913 h 1742564"/>
                  <a:gd name="connsiteX207" fmla="*/ 235371 w 550430"/>
                  <a:gd name="connsiteY207" fmla="*/ 1560824 h 1742564"/>
                  <a:gd name="connsiteX208" fmla="*/ 232902 w 550430"/>
                  <a:gd name="connsiteY208" fmla="*/ 1576460 h 1742564"/>
                  <a:gd name="connsiteX209" fmla="*/ 231942 w 550430"/>
                  <a:gd name="connsiteY209" fmla="*/ 1603892 h 1742564"/>
                  <a:gd name="connsiteX210" fmla="*/ 233588 w 550430"/>
                  <a:gd name="connsiteY210" fmla="*/ 1621037 h 1742564"/>
                  <a:gd name="connsiteX211" fmla="*/ 233588 w 550430"/>
                  <a:gd name="connsiteY211" fmla="*/ 1620762 h 1742564"/>
                  <a:gd name="connsiteX212" fmla="*/ 233862 w 550430"/>
                  <a:gd name="connsiteY212" fmla="*/ 1622546 h 1742564"/>
                  <a:gd name="connsiteX213" fmla="*/ 233588 w 550430"/>
                  <a:gd name="connsiteY213" fmla="*/ 1621174 h 1742564"/>
                  <a:gd name="connsiteX214" fmla="*/ 234273 w 550430"/>
                  <a:gd name="connsiteY214" fmla="*/ 1625288 h 1742564"/>
                  <a:gd name="connsiteX215" fmla="*/ 234273 w 550430"/>
                  <a:gd name="connsiteY215" fmla="*/ 1625014 h 1742564"/>
                  <a:gd name="connsiteX216" fmla="*/ 238251 w 550430"/>
                  <a:gd name="connsiteY216" fmla="*/ 1641473 h 1742564"/>
                  <a:gd name="connsiteX217" fmla="*/ 238251 w 550430"/>
                  <a:gd name="connsiteY217" fmla="*/ 1641336 h 1742564"/>
                  <a:gd name="connsiteX218" fmla="*/ 248538 w 550430"/>
                  <a:gd name="connsiteY218" fmla="*/ 1668631 h 1742564"/>
                  <a:gd name="connsiteX219" fmla="*/ 247852 w 550430"/>
                  <a:gd name="connsiteY219" fmla="*/ 1667397 h 1742564"/>
                  <a:gd name="connsiteX220" fmla="*/ 256631 w 550430"/>
                  <a:gd name="connsiteY220" fmla="*/ 1683581 h 1742564"/>
                  <a:gd name="connsiteX221" fmla="*/ 256082 w 550430"/>
                  <a:gd name="connsiteY221" fmla="*/ 1682759 h 1742564"/>
                  <a:gd name="connsiteX222" fmla="*/ 271581 w 550430"/>
                  <a:gd name="connsiteY222" fmla="*/ 1704018 h 1742564"/>
                  <a:gd name="connsiteX223" fmla="*/ 293389 w 550430"/>
                  <a:gd name="connsiteY223" fmla="*/ 1725964 h 1742564"/>
                  <a:gd name="connsiteX224" fmla="*/ 292841 w 550430"/>
                  <a:gd name="connsiteY224" fmla="*/ 1725416 h 1742564"/>
                  <a:gd name="connsiteX225" fmla="*/ 296407 w 550430"/>
                  <a:gd name="connsiteY225" fmla="*/ 1729393 h 1742564"/>
                  <a:gd name="connsiteX226" fmla="*/ 291881 w 550430"/>
                  <a:gd name="connsiteY226" fmla="*/ 1742286 h 1742564"/>
                  <a:gd name="connsiteX227" fmla="*/ 289275 w 550430"/>
                  <a:gd name="connsiteY227" fmla="*/ 1742561 h 1742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</a:cxnLst>
                <a:rect l="l" t="t" r="r" b="b"/>
                <a:pathLst>
                  <a:path w="550430" h="1742564">
                    <a:moveTo>
                      <a:pt x="363753" y="1120128"/>
                    </a:moveTo>
                    <a:cubicBezTo>
                      <a:pt x="364850" y="1119580"/>
                      <a:pt x="365810" y="1119031"/>
                      <a:pt x="366770" y="1118483"/>
                    </a:cubicBezTo>
                    <a:cubicBezTo>
                      <a:pt x="367593" y="1117934"/>
                      <a:pt x="368416" y="1117385"/>
                      <a:pt x="369239" y="1116699"/>
                    </a:cubicBezTo>
                    <a:cubicBezTo>
                      <a:pt x="369513" y="1116425"/>
                      <a:pt x="369925" y="1116151"/>
                      <a:pt x="370199" y="1115739"/>
                    </a:cubicBezTo>
                    <a:cubicBezTo>
                      <a:pt x="370473" y="1115328"/>
                      <a:pt x="370885" y="1114916"/>
                      <a:pt x="371159" y="1114505"/>
                    </a:cubicBezTo>
                    <a:cubicBezTo>
                      <a:pt x="371571" y="1113956"/>
                      <a:pt x="371845" y="1113407"/>
                      <a:pt x="372256" y="1112859"/>
                    </a:cubicBezTo>
                    <a:cubicBezTo>
                      <a:pt x="372668" y="1112173"/>
                      <a:pt x="372942" y="1111350"/>
                      <a:pt x="373217" y="1110664"/>
                    </a:cubicBezTo>
                    <a:cubicBezTo>
                      <a:pt x="373491" y="1109841"/>
                      <a:pt x="373765" y="1108881"/>
                      <a:pt x="374040" y="1108058"/>
                    </a:cubicBezTo>
                    <a:cubicBezTo>
                      <a:pt x="374177" y="1107647"/>
                      <a:pt x="374177" y="1107098"/>
                      <a:pt x="374314" y="1106687"/>
                    </a:cubicBezTo>
                    <a:cubicBezTo>
                      <a:pt x="374314" y="1106412"/>
                      <a:pt x="374314" y="1106001"/>
                      <a:pt x="374314" y="1105726"/>
                    </a:cubicBezTo>
                    <a:cubicBezTo>
                      <a:pt x="374314" y="1105452"/>
                      <a:pt x="374314" y="1105178"/>
                      <a:pt x="374314" y="1104903"/>
                    </a:cubicBezTo>
                    <a:cubicBezTo>
                      <a:pt x="374314" y="1104767"/>
                      <a:pt x="374314" y="1104629"/>
                      <a:pt x="374177" y="1104492"/>
                    </a:cubicBezTo>
                    <a:cubicBezTo>
                      <a:pt x="374177" y="1104492"/>
                      <a:pt x="374177" y="1104492"/>
                      <a:pt x="374177" y="1104492"/>
                    </a:cubicBezTo>
                    <a:cubicBezTo>
                      <a:pt x="374177" y="1104629"/>
                      <a:pt x="374177" y="1104629"/>
                      <a:pt x="374177" y="1104767"/>
                    </a:cubicBezTo>
                    <a:cubicBezTo>
                      <a:pt x="374177" y="1104629"/>
                      <a:pt x="374040" y="1104492"/>
                      <a:pt x="374040" y="1104492"/>
                    </a:cubicBezTo>
                    <a:cubicBezTo>
                      <a:pt x="373902" y="1104218"/>
                      <a:pt x="373765" y="1103806"/>
                      <a:pt x="373491" y="1103532"/>
                    </a:cubicBezTo>
                    <a:cubicBezTo>
                      <a:pt x="373217" y="1103258"/>
                      <a:pt x="372942" y="1102846"/>
                      <a:pt x="372805" y="1102572"/>
                    </a:cubicBezTo>
                    <a:cubicBezTo>
                      <a:pt x="372805" y="1102572"/>
                      <a:pt x="372668" y="1102572"/>
                      <a:pt x="372668" y="1102435"/>
                    </a:cubicBezTo>
                    <a:cubicBezTo>
                      <a:pt x="372805" y="1102572"/>
                      <a:pt x="372942" y="1102846"/>
                      <a:pt x="373079" y="1102983"/>
                    </a:cubicBezTo>
                    <a:cubicBezTo>
                      <a:pt x="372805" y="1102709"/>
                      <a:pt x="372531" y="1102435"/>
                      <a:pt x="372256" y="1102160"/>
                    </a:cubicBezTo>
                    <a:cubicBezTo>
                      <a:pt x="371296" y="1101338"/>
                      <a:pt x="370199" y="1100514"/>
                      <a:pt x="369239" y="1099691"/>
                    </a:cubicBezTo>
                    <a:cubicBezTo>
                      <a:pt x="367730" y="1098731"/>
                      <a:pt x="366221" y="1097909"/>
                      <a:pt x="364713" y="1096948"/>
                    </a:cubicBezTo>
                    <a:cubicBezTo>
                      <a:pt x="363067" y="1096125"/>
                      <a:pt x="361421" y="1095439"/>
                      <a:pt x="359775" y="1094754"/>
                    </a:cubicBezTo>
                    <a:cubicBezTo>
                      <a:pt x="357992" y="1094205"/>
                      <a:pt x="356346" y="1093656"/>
                      <a:pt x="354563" y="1093245"/>
                    </a:cubicBezTo>
                    <a:cubicBezTo>
                      <a:pt x="353191" y="1092971"/>
                      <a:pt x="351682" y="1092696"/>
                      <a:pt x="350311" y="1092559"/>
                    </a:cubicBezTo>
                    <a:cubicBezTo>
                      <a:pt x="347568" y="1092285"/>
                      <a:pt x="344824" y="1092285"/>
                      <a:pt x="342081" y="1092285"/>
                    </a:cubicBezTo>
                    <a:cubicBezTo>
                      <a:pt x="338927" y="1092422"/>
                      <a:pt x="335909" y="1092833"/>
                      <a:pt x="332892" y="1093245"/>
                    </a:cubicBezTo>
                    <a:cubicBezTo>
                      <a:pt x="328228" y="1094068"/>
                      <a:pt x="323702" y="1095165"/>
                      <a:pt x="319176" y="1096537"/>
                    </a:cubicBezTo>
                    <a:cubicBezTo>
                      <a:pt x="314238" y="1098183"/>
                      <a:pt x="309437" y="1100103"/>
                      <a:pt x="304637" y="1102297"/>
                    </a:cubicBezTo>
                    <a:cubicBezTo>
                      <a:pt x="300522" y="1104355"/>
                      <a:pt x="296407" y="1106549"/>
                      <a:pt x="292429" y="1108881"/>
                    </a:cubicBezTo>
                    <a:cubicBezTo>
                      <a:pt x="289686" y="1110664"/>
                      <a:pt x="286943" y="1112584"/>
                      <a:pt x="284337" y="1114642"/>
                    </a:cubicBezTo>
                    <a:cubicBezTo>
                      <a:pt x="287080" y="1115876"/>
                      <a:pt x="289686" y="1116974"/>
                      <a:pt x="292429" y="1117934"/>
                    </a:cubicBezTo>
                    <a:cubicBezTo>
                      <a:pt x="297093" y="1119580"/>
                      <a:pt x="301756" y="1120951"/>
                      <a:pt x="306557" y="1122048"/>
                    </a:cubicBezTo>
                    <a:cubicBezTo>
                      <a:pt x="306282" y="1122048"/>
                      <a:pt x="306008" y="1121912"/>
                      <a:pt x="305734" y="1121912"/>
                    </a:cubicBezTo>
                    <a:cubicBezTo>
                      <a:pt x="311083" y="1123009"/>
                      <a:pt x="316432" y="1123969"/>
                      <a:pt x="321919" y="1124517"/>
                    </a:cubicBezTo>
                    <a:cubicBezTo>
                      <a:pt x="327268" y="1124929"/>
                      <a:pt x="332617" y="1125203"/>
                      <a:pt x="337966" y="1125066"/>
                    </a:cubicBezTo>
                    <a:cubicBezTo>
                      <a:pt x="342081" y="1124929"/>
                      <a:pt x="346196" y="1124517"/>
                      <a:pt x="350311" y="1123969"/>
                    </a:cubicBezTo>
                    <a:cubicBezTo>
                      <a:pt x="353328" y="1123420"/>
                      <a:pt x="356346" y="1122734"/>
                      <a:pt x="359226" y="1121912"/>
                    </a:cubicBezTo>
                    <a:cubicBezTo>
                      <a:pt x="360872" y="1121363"/>
                      <a:pt x="362244" y="1120677"/>
                      <a:pt x="363753" y="1120128"/>
                    </a:cubicBezTo>
                    <a:close/>
                    <a:moveTo>
                      <a:pt x="496524" y="1560686"/>
                    </a:moveTo>
                    <a:cubicBezTo>
                      <a:pt x="498855" y="1559589"/>
                      <a:pt x="501187" y="1558354"/>
                      <a:pt x="503382" y="1556983"/>
                    </a:cubicBezTo>
                    <a:cubicBezTo>
                      <a:pt x="505027" y="1555886"/>
                      <a:pt x="506673" y="1554651"/>
                      <a:pt x="508319" y="1553417"/>
                    </a:cubicBezTo>
                    <a:cubicBezTo>
                      <a:pt x="509828" y="1552045"/>
                      <a:pt x="511337" y="1550673"/>
                      <a:pt x="512708" y="1549165"/>
                    </a:cubicBezTo>
                    <a:cubicBezTo>
                      <a:pt x="514080" y="1547656"/>
                      <a:pt x="515314" y="1546147"/>
                      <a:pt x="516549" y="1544501"/>
                    </a:cubicBezTo>
                    <a:cubicBezTo>
                      <a:pt x="517646" y="1542855"/>
                      <a:pt x="518743" y="1541209"/>
                      <a:pt x="519704" y="1539426"/>
                    </a:cubicBezTo>
                    <a:cubicBezTo>
                      <a:pt x="520115" y="1538603"/>
                      <a:pt x="520527" y="1537643"/>
                      <a:pt x="520938" y="1536683"/>
                    </a:cubicBezTo>
                    <a:cubicBezTo>
                      <a:pt x="521349" y="1535586"/>
                      <a:pt x="521624" y="1534489"/>
                      <a:pt x="521898" y="1533392"/>
                    </a:cubicBezTo>
                    <a:cubicBezTo>
                      <a:pt x="522172" y="1532020"/>
                      <a:pt x="522447" y="1530648"/>
                      <a:pt x="522584" y="1529139"/>
                    </a:cubicBezTo>
                    <a:cubicBezTo>
                      <a:pt x="522721" y="1527905"/>
                      <a:pt x="522721" y="1526534"/>
                      <a:pt x="522721" y="1525299"/>
                    </a:cubicBezTo>
                    <a:cubicBezTo>
                      <a:pt x="522584" y="1522830"/>
                      <a:pt x="522310" y="1520498"/>
                      <a:pt x="522035" y="1518167"/>
                    </a:cubicBezTo>
                    <a:cubicBezTo>
                      <a:pt x="521624" y="1516109"/>
                      <a:pt x="521212" y="1514189"/>
                      <a:pt x="520663" y="1512269"/>
                    </a:cubicBezTo>
                    <a:cubicBezTo>
                      <a:pt x="519978" y="1510348"/>
                      <a:pt x="519292" y="1508565"/>
                      <a:pt x="518606" y="1506645"/>
                    </a:cubicBezTo>
                    <a:cubicBezTo>
                      <a:pt x="517783" y="1504862"/>
                      <a:pt x="516823" y="1503216"/>
                      <a:pt x="515863" y="1501570"/>
                    </a:cubicBezTo>
                    <a:cubicBezTo>
                      <a:pt x="514491" y="1499513"/>
                      <a:pt x="513120" y="1497593"/>
                      <a:pt x="511748" y="1495673"/>
                    </a:cubicBezTo>
                    <a:cubicBezTo>
                      <a:pt x="509005" y="1492655"/>
                      <a:pt x="506262" y="1489637"/>
                      <a:pt x="503244" y="1486894"/>
                    </a:cubicBezTo>
                    <a:cubicBezTo>
                      <a:pt x="499953" y="1484151"/>
                      <a:pt x="496660" y="1481545"/>
                      <a:pt x="493095" y="1478939"/>
                    </a:cubicBezTo>
                    <a:cubicBezTo>
                      <a:pt x="489117" y="1476333"/>
                      <a:pt x="485002" y="1474001"/>
                      <a:pt x="480750" y="1471670"/>
                    </a:cubicBezTo>
                    <a:cubicBezTo>
                      <a:pt x="473069" y="1467966"/>
                      <a:pt x="465251" y="1464537"/>
                      <a:pt x="457296" y="1461383"/>
                    </a:cubicBezTo>
                    <a:cubicBezTo>
                      <a:pt x="448106" y="1458090"/>
                      <a:pt x="438779" y="1455210"/>
                      <a:pt x="429315" y="1452878"/>
                    </a:cubicBezTo>
                    <a:cubicBezTo>
                      <a:pt x="421497" y="1451232"/>
                      <a:pt x="413816" y="1449998"/>
                      <a:pt x="405998" y="1449175"/>
                    </a:cubicBezTo>
                    <a:cubicBezTo>
                      <a:pt x="397905" y="1448626"/>
                      <a:pt x="389813" y="1448489"/>
                      <a:pt x="381720" y="1448626"/>
                    </a:cubicBezTo>
                    <a:cubicBezTo>
                      <a:pt x="381995" y="1448626"/>
                      <a:pt x="382269" y="1448626"/>
                      <a:pt x="382543" y="1448626"/>
                    </a:cubicBezTo>
                    <a:cubicBezTo>
                      <a:pt x="374040" y="1449038"/>
                      <a:pt x="365673" y="1449861"/>
                      <a:pt x="357306" y="1451096"/>
                    </a:cubicBezTo>
                    <a:cubicBezTo>
                      <a:pt x="348939" y="1452604"/>
                      <a:pt x="340847" y="1454661"/>
                      <a:pt x="332754" y="1457130"/>
                    </a:cubicBezTo>
                    <a:cubicBezTo>
                      <a:pt x="327131" y="1459051"/>
                      <a:pt x="321644" y="1461245"/>
                      <a:pt x="316158" y="1463440"/>
                    </a:cubicBezTo>
                    <a:cubicBezTo>
                      <a:pt x="311220" y="1465771"/>
                      <a:pt x="306557" y="1468241"/>
                      <a:pt x="301893" y="1470846"/>
                    </a:cubicBezTo>
                    <a:cubicBezTo>
                      <a:pt x="304499" y="1474138"/>
                      <a:pt x="307105" y="1477293"/>
                      <a:pt x="309711" y="1480585"/>
                    </a:cubicBezTo>
                    <a:cubicBezTo>
                      <a:pt x="309574" y="1480448"/>
                      <a:pt x="309437" y="1480310"/>
                      <a:pt x="309437" y="1480173"/>
                    </a:cubicBezTo>
                    <a:cubicBezTo>
                      <a:pt x="319861" y="1492244"/>
                      <a:pt x="330697" y="1503765"/>
                      <a:pt x="342356" y="1514738"/>
                    </a:cubicBezTo>
                    <a:cubicBezTo>
                      <a:pt x="349625" y="1521047"/>
                      <a:pt x="356895" y="1527082"/>
                      <a:pt x="364575" y="1532705"/>
                    </a:cubicBezTo>
                    <a:cubicBezTo>
                      <a:pt x="371982" y="1537780"/>
                      <a:pt x="379389" y="1542581"/>
                      <a:pt x="387207" y="1547108"/>
                    </a:cubicBezTo>
                    <a:cubicBezTo>
                      <a:pt x="386658" y="1546833"/>
                      <a:pt x="386247" y="1546559"/>
                      <a:pt x="385698" y="1546284"/>
                    </a:cubicBezTo>
                    <a:cubicBezTo>
                      <a:pt x="393516" y="1550262"/>
                      <a:pt x="401197" y="1553828"/>
                      <a:pt x="409290" y="1557120"/>
                    </a:cubicBezTo>
                    <a:cubicBezTo>
                      <a:pt x="416971" y="1559726"/>
                      <a:pt x="424789" y="1561921"/>
                      <a:pt x="432744" y="1563841"/>
                    </a:cubicBezTo>
                    <a:cubicBezTo>
                      <a:pt x="437819" y="1564664"/>
                      <a:pt x="442757" y="1565487"/>
                      <a:pt x="447832" y="1566173"/>
                    </a:cubicBezTo>
                    <a:cubicBezTo>
                      <a:pt x="453044" y="1566447"/>
                      <a:pt x="458119" y="1566721"/>
                      <a:pt x="463331" y="1566721"/>
                    </a:cubicBezTo>
                    <a:cubicBezTo>
                      <a:pt x="468131" y="1566447"/>
                      <a:pt x="472795" y="1566035"/>
                      <a:pt x="477595" y="1565624"/>
                    </a:cubicBezTo>
                    <a:cubicBezTo>
                      <a:pt x="477047" y="1565761"/>
                      <a:pt x="476361" y="1565898"/>
                      <a:pt x="475812" y="1565898"/>
                    </a:cubicBezTo>
                    <a:cubicBezTo>
                      <a:pt x="480476" y="1565075"/>
                      <a:pt x="485139" y="1564253"/>
                      <a:pt x="489666" y="1563018"/>
                    </a:cubicBezTo>
                    <a:cubicBezTo>
                      <a:pt x="491860" y="1562332"/>
                      <a:pt x="494192" y="1561509"/>
                      <a:pt x="496524" y="1560686"/>
                    </a:cubicBezTo>
                    <a:close/>
                    <a:moveTo>
                      <a:pt x="289275" y="1742561"/>
                    </a:moveTo>
                    <a:cubicBezTo>
                      <a:pt x="284063" y="1742697"/>
                      <a:pt x="280222" y="1739406"/>
                      <a:pt x="276519" y="1736251"/>
                    </a:cubicBezTo>
                    <a:cubicBezTo>
                      <a:pt x="270484" y="1731313"/>
                      <a:pt x="264723" y="1725827"/>
                      <a:pt x="259374" y="1720066"/>
                    </a:cubicBezTo>
                    <a:cubicBezTo>
                      <a:pt x="247715" y="1707859"/>
                      <a:pt x="237840" y="1693868"/>
                      <a:pt x="230296" y="1678781"/>
                    </a:cubicBezTo>
                    <a:cubicBezTo>
                      <a:pt x="215071" y="1648469"/>
                      <a:pt x="207390" y="1614041"/>
                      <a:pt x="210270" y="1580163"/>
                    </a:cubicBezTo>
                    <a:cubicBezTo>
                      <a:pt x="210956" y="1571796"/>
                      <a:pt x="211779" y="1563292"/>
                      <a:pt x="213837" y="1555063"/>
                    </a:cubicBezTo>
                    <a:cubicBezTo>
                      <a:pt x="215894" y="1546421"/>
                      <a:pt x="218637" y="1538055"/>
                      <a:pt x="221929" y="1529825"/>
                    </a:cubicBezTo>
                    <a:cubicBezTo>
                      <a:pt x="225084" y="1521596"/>
                      <a:pt x="229336" y="1513915"/>
                      <a:pt x="233588" y="1506371"/>
                    </a:cubicBezTo>
                    <a:cubicBezTo>
                      <a:pt x="237565" y="1499102"/>
                      <a:pt x="242503" y="1492518"/>
                      <a:pt x="247578" y="1485934"/>
                    </a:cubicBezTo>
                    <a:cubicBezTo>
                      <a:pt x="253202" y="1478664"/>
                      <a:pt x="259785" y="1472355"/>
                      <a:pt x="266918" y="1466457"/>
                    </a:cubicBezTo>
                    <a:cubicBezTo>
                      <a:pt x="259099" y="1455073"/>
                      <a:pt x="251830" y="1443140"/>
                      <a:pt x="245109" y="1431070"/>
                    </a:cubicBezTo>
                    <a:cubicBezTo>
                      <a:pt x="235919" y="1414748"/>
                      <a:pt x="227827" y="1397877"/>
                      <a:pt x="220695" y="1380595"/>
                    </a:cubicBezTo>
                    <a:cubicBezTo>
                      <a:pt x="207253" y="1347539"/>
                      <a:pt x="198749" y="1312838"/>
                      <a:pt x="196966" y="1277176"/>
                    </a:cubicBezTo>
                    <a:cubicBezTo>
                      <a:pt x="196143" y="1259483"/>
                      <a:pt x="196280" y="1241789"/>
                      <a:pt x="198886" y="1224233"/>
                    </a:cubicBezTo>
                    <a:cubicBezTo>
                      <a:pt x="201492" y="1207225"/>
                      <a:pt x="204921" y="1189943"/>
                      <a:pt x="210956" y="1173621"/>
                    </a:cubicBezTo>
                    <a:cubicBezTo>
                      <a:pt x="214522" y="1164019"/>
                      <a:pt x="218500" y="1154967"/>
                      <a:pt x="223301" y="1146051"/>
                    </a:cubicBezTo>
                    <a:cubicBezTo>
                      <a:pt x="227553" y="1138096"/>
                      <a:pt x="232765" y="1130690"/>
                      <a:pt x="238251" y="1123557"/>
                    </a:cubicBezTo>
                    <a:cubicBezTo>
                      <a:pt x="239348" y="1122186"/>
                      <a:pt x="240446" y="1120814"/>
                      <a:pt x="241543" y="1119305"/>
                    </a:cubicBezTo>
                    <a:cubicBezTo>
                      <a:pt x="218226" y="1104355"/>
                      <a:pt x="197377" y="1085564"/>
                      <a:pt x="178175" y="1065950"/>
                    </a:cubicBezTo>
                    <a:cubicBezTo>
                      <a:pt x="154858" y="1042084"/>
                      <a:pt x="133735" y="1016024"/>
                      <a:pt x="114944" y="988455"/>
                    </a:cubicBezTo>
                    <a:cubicBezTo>
                      <a:pt x="96016" y="960748"/>
                      <a:pt x="79283" y="931808"/>
                      <a:pt x="64469" y="901769"/>
                    </a:cubicBezTo>
                    <a:cubicBezTo>
                      <a:pt x="50479" y="873240"/>
                      <a:pt x="38409" y="843751"/>
                      <a:pt x="29356" y="813164"/>
                    </a:cubicBezTo>
                    <a:cubicBezTo>
                      <a:pt x="20030" y="781480"/>
                      <a:pt x="13309" y="748973"/>
                      <a:pt x="8234" y="716466"/>
                    </a:cubicBezTo>
                    <a:cubicBezTo>
                      <a:pt x="3159" y="684097"/>
                      <a:pt x="-133" y="651452"/>
                      <a:pt x="4" y="618671"/>
                    </a:cubicBezTo>
                    <a:cubicBezTo>
                      <a:pt x="141" y="587673"/>
                      <a:pt x="4805" y="557086"/>
                      <a:pt x="13172" y="527323"/>
                    </a:cubicBezTo>
                    <a:cubicBezTo>
                      <a:pt x="21401" y="497833"/>
                      <a:pt x="32648" y="469304"/>
                      <a:pt x="45953" y="441735"/>
                    </a:cubicBezTo>
                    <a:cubicBezTo>
                      <a:pt x="54182" y="424453"/>
                      <a:pt x="62961" y="407308"/>
                      <a:pt x="71327" y="390163"/>
                    </a:cubicBezTo>
                    <a:cubicBezTo>
                      <a:pt x="79831" y="372880"/>
                      <a:pt x="88198" y="355461"/>
                      <a:pt x="95056" y="337356"/>
                    </a:cubicBezTo>
                    <a:cubicBezTo>
                      <a:pt x="99445" y="325286"/>
                      <a:pt x="102600" y="312667"/>
                      <a:pt x="105480" y="300186"/>
                    </a:cubicBezTo>
                    <a:cubicBezTo>
                      <a:pt x="109595" y="282081"/>
                      <a:pt x="112887" y="263838"/>
                      <a:pt x="114807" y="245322"/>
                    </a:cubicBezTo>
                    <a:cubicBezTo>
                      <a:pt x="116042" y="231743"/>
                      <a:pt x="116727" y="218301"/>
                      <a:pt x="116316" y="204585"/>
                    </a:cubicBezTo>
                    <a:cubicBezTo>
                      <a:pt x="116316" y="205271"/>
                      <a:pt x="116316" y="205957"/>
                      <a:pt x="116453" y="206643"/>
                    </a:cubicBezTo>
                    <a:cubicBezTo>
                      <a:pt x="116179" y="198824"/>
                      <a:pt x="115356" y="191143"/>
                      <a:pt x="114121" y="183463"/>
                    </a:cubicBezTo>
                    <a:cubicBezTo>
                      <a:pt x="112475" y="173724"/>
                      <a:pt x="110144" y="164123"/>
                      <a:pt x="107400" y="154796"/>
                    </a:cubicBezTo>
                    <a:cubicBezTo>
                      <a:pt x="104657" y="146429"/>
                      <a:pt x="101503" y="138337"/>
                      <a:pt x="97936" y="130382"/>
                    </a:cubicBezTo>
                    <a:cubicBezTo>
                      <a:pt x="92450" y="118997"/>
                      <a:pt x="85866" y="107887"/>
                      <a:pt x="79146" y="97189"/>
                    </a:cubicBezTo>
                    <a:cubicBezTo>
                      <a:pt x="79557" y="97875"/>
                      <a:pt x="79968" y="98560"/>
                      <a:pt x="80380" y="99109"/>
                    </a:cubicBezTo>
                    <a:cubicBezTo>
                      <a:pt x="70916" y="84159"/>
                      <a:pt x="60355" y="70031"/>
                      <a:pt x="48970" y="56452"/>
                    </a:cubicBezTo>
                    <a:cubicBezTo>
                      <a:pt x="49107" y="56727"/>
                      <a:pt x="49382" y="56864"/>
                      <a:pt x="49519" y="57138"/>
                    </a:cubicBezTo>
                    <a:cubicBezTo>
                      <a:pt x="49245" y="56864"/>
                      <a:pt x="48970" y="56452"/>
                      <a:pt x="48696" y="56178"/>
                    </a:cubicBezTo>
                    <a:cubicBezTo>
                      <a:pt x="48559" y="55904"/>
                      <a:pt x="48285" y="55629"/>
                      <a:pt x="48147" y="55492"/>
                    </a:cubicBezTo>
                    <a:cubicBezTo>
                      <a:pt x="48285" y="55629"/>
                      <a:pt x="48285" y="55767"/>
                      <a:pt x="48422" y="55767"/>
                    </a:cubicBezTo>
                    <a:cubicBezTo>
                      <a:pt x="43484" y="49869"/>
                      <a:pt x="38272" y="44245"/>
                      <a:pt x="32785" y="39033"/>
                    </a:cubicBezTo>
                    <a:cubicBezTo>
                      <a:pt x="28671" y="35330"/>
                      <a:pt x="24419" y="31764"/>
                      <a:pt x="20030" y="28472"/>
                    </a:cubicBezTo>
                    <a:cubicBezTo>
                      <a:pt x="19344" y="27923"/>
                      <a:pt x="18521" y="27374"/>
                      <a:pt x="17835" y="26826"/>
                    </a:cubicBezTo>
                    <a:cubicBezTo>
                      <a:pt x="11937" y="22162"/>
                      <a:pt x="10428" y="13658"/>
                      <a:pt x="14406" y="7212"/>
                    </a:cubicBezTo>
                    <a:cubicBezTo>
                      <a:pt x="18246" y="903"/>
                      <a:pt x="26613" y="-1841"/>
                      <a:pt x="33334" y="1314"/>
                    </a:cubicBezTo>
                    <a:cubicBezTo>
                      <a:pt x="41152" y="5017"/>
                      <a:pt x="48559" y="10504"/>
                      <a:pt x="55143" y="15990"/>
                    </a:cubicBezTo>
                    <a:cubicBezTo>
                      <a:pt x="63646" y="22985"/>
                      <a:pt x="71327" y="30666"/>
                      <a:pt x="78460" y="38896"/>
                    </a:cubicBezTo>
                    <a:cubicBezTo>
                      <a:pt x="97113" y="60156"/>
                      <a:pt x="112887" y="84433"/>
                      <a:pt x="125094" y="109945"/>
                    </a:cubicBezTo>
                    <a:cubicBezTo>
                      <a:pt x="131952" y="124209"/>
                      <a:pt x="137027" y="139160"/>
                      <a:pt x="141142" y="154522"/>
                    </a:cubicBezTo>
                    <a:cubicBezTo>
                      <a:pt x="143336" y="163026"/>
                      <a:pt x="144982" y="171667"/>
                      <a:pt x="146217" y="180445"/>
                    </a:cubicBezTo>
                    <a:cubicBezTo>
                      <a:pt x="147451" y="189498"/>
                      <a:pt x="147863" y="198687"/>
                      <a:pt x="148000" y="207740"/>
                    </a:cubicBezTo>
                    <a:cubicBezTo>
                      <a:pt x="148274" y="222553"/>
                      <a:pt x="147177" y="237229"/>
                      <a:pt x="145531" y="252043"/>
                    </a:cubicBezTo>
                    <a:cubicBezTo>
                      <a:pt x="144022" y="266307"/>
                      <a:pt x="141279" y="280435"/>
                      <a:pt x="137987" y="294425"/>
                    </a:cubicBezTo>
                    <a:cubicBezTo>
                      <a:pt x="134695" y="307867"/>
                      <a:pt x="130992" y="321308"/>
                      <a:pt x="126466" y="334339"/>
                    </a:cubicBezTo>
                    <a:cubicBezTo>
                      <a:pt x="121528" y="348466"/>
                      <a:pt x="115493" y="362182"/>
                      <a:pt x="109184" y="375624"/>
                    </a:cubicBezTo>
                    <a:cubicBezTo>
                      <a:pt x="98485" y="398667"/>
                      <a:pt x="86689" y="421161"/>
                      <a:pt x="75717" y="444067"/>
                    </a:cubicBezTo>
                    <a:cubicBezTo>
                      <a:pt x="66527" y="462995"/>
                      <a:pt x="58160" y="482197"/>
                      <a:pt x="50753" y="501948"/>
                    </a:cubicBezTo>
                    <a:cubicBezTo>
                      <a:pt x="50891" y="501674"/>
                      <a:pt x="50891" y="501537"/>
                      <a:pt x="51028" y="501262"/>
                    </a:cubicBezTo>
                    <a:cubicBezTo>
                      <a:pt x="44718" y="518407"/>
                      <a:pt x="39506" y="535827"/>
                      <a:pt x="35391" y="553520"/>
                    </a:cubicBezTo>
                    <a:cubicBezTo>
                      <a:pt x="32237" y="567373"/>
                      <a:pt x="29905" y="581501"/>
                      <a:pt x="28533" y="595628"/>
                    </a:cubicBezTo>
                    <a:cubicBezTo>
                      <a:pt x="27436" y="608933"/>
                      <a:pt x="27025" y="622375"/>
                      <a:pt x="27436" y="635816"/>
                    </a:cubicBezTo>
                    <a:cubicBezTo>
                      <a:pt x="27436" y="635405"/>
                      <a:pt x="27436" y="634993"/>
                      <a:pt x="27436" y="634719"/>
                    </a:cubicBezTo>
                    <a:cubicBezTo>
                      <a:pt x="28396" y="665580"/>
                      <a:pt x="31962" y="696167"/>
                      <a:pt x="36900" y="726753"/>
                    </a:cubicBezTo>
                    <a:cubicBezTo>
                      <a:pt x="36900" y="726616"/>
                      <a:pt x="36900" y="726479"/>
                      <a:pt x="36763" y="726342"/>
                    </a:cubicBezTo>
                    <a:cubicBezTo>
                      <a:pt x="41838" y="756791"/>
                      <a:pt x="48696" y="786829"/>
                      <a:pt x="57474" y="816456"/>
                    </a:cubicBezTo>
                    <a:cubicBezTo>
                      <a:pt x="63921" y="837167"/>
                      <a:pt x="72150" y="857330"/>
                      <a:pt x="81066" y="877081"/>
                    </a:cubicBezTo>
                    <a:cubicBezTo>
                      <a:pt x="81066" y="876944"/>
                      <a:pt x="80929" y="876806"/>
                      <a:pt x="80929" y="876669"/>
                    </a:cubicBezTo>
                    <a:cubicBezTo>
                      <a:pt x="94782" y="906433"/>
                      <a:pt x="110692" y="934962"/>
                      <a:pt x="128112" y="962806"/>
                    </a:cubicBezTo>
                    <a:cubicBezTo>
                      <a:pt x="142239" y="984888"/>
                      <a:pt x="158013" y="1005874"/>
                      <a:pt x="174746" y="1025899"/>
                    </a:cubicBezTo>
                    <a:cubicBezTo>
                      <a:pt x="174335" y="1025488"/>
                      <a:pt x="174060" y="1025076"/>
                      <a:pt x="173649" y="1024665"/>
                    </a:cubicBezTo>
                    <a:cubicBezTo>
                      <a:pt x="187502" y="1040850"/>
                      <a:pt x="202178" y="1056074"/>
                      <a:pt x="217951" y="1070477"/>
                    </a:cubicBezTo>
                    <a:cubicBezTo>
                      <a:pt x="226730" y="1078157"/>
                      <a:pt x="235645" y="1085564"/>
                      <a:pt x="245109" y="1092422"/>
                    </a:cubicBezTo>
                    <a:cubicBezTo>
                      <a:pt x="249498" y="1095439"/>
                      <a:pt x="254025" y="1098457"/>
                      <a:pt x="258688" y="1101200"/>
                    </a:cubicBezTo>
                    <a:cubicBezTo>
                      <a:pt x="263900" y="1096262"/>
                      <a:pt x="269524" y="1091736"/>
                      <a:pt x="275421" y="1087622"/>
                    </a:cubicBezTo>
                    <a:cubicBezTo>
                      <a:pt x="289412" y="1078157"/>
                      <a:pt x="305322" y="1071025"/>
                      <a:pt x="321919" y="1067184"/>
                    </a:cubicBezTo>
                    <a:cubicBezTo>
                      <a:pt x="338104" y="1063481"/>
                      <a:pt x="355111" y="1062795"/>
                      <a:pt x="370885" y="1068282"/>
                    </a:cubicBezTo>
                    <a:cubicBezTo>
                      <a:pt x="378840" y="1071025"/>
                      <a:pt x="387070" y="1075414"/>
                      <a:pt x="393105" y="1081449"/>
                    </a:cubicBezTo>
                    <a:cubicBezTo>
                      <a:pt x="398591" y="1087073"/>
                      <a:pt x="403117" y="1094342"/>
                      <a:pt x="403666" y="1102297"/>
                    </a:cubicBezTo>
                    <a:cubicBezTo>
                      <a:pt x="404215" y="1109978"/>
                      <a:pt x="402706" y="1117111"/>
                      <a:pt x="399277" y="1123969"/>
                    </a:cubicBezTo>
                    <a:cubicBezTo>
                      <a:pt x="394476" y="1133570"/>
                      <a:pt x="385972" y="1140702"/>
                      <a:pt x="376097" y="1144954"/>
                    </a:cubicBezTo>
                    <a:cubicBezTo>
                      <a:pt x="368004" y="1148520"/>
                      <a:pt x="359226" y="1150029"/>
                      <a:pt x="350448" y="1150989"/>
                    </a:cubicBezTo>
                    <a:cubicBezTo>
                      <a:pt x="334949" y="1152498"/>
                      <a:pt x="318490" y="1150852"/>
                      <a:pt x="303402" y="1147149"/>
                    </a:cubicBezTo>
                    <a:cubicBezTo>
                      <a:pt x="290235" y="1143994"/>
                      <a:pt x="277890" y="1139193"/>
                      <a:pt x="265957" y="1133158"/>
                    </a:cubicBezTo>
                    <a:cubicBezTo>
                      <a:pt x="262254" y="1137685"/>
                      <a:pt x="258688" y="1142211"/>
                      <a:pt x="255122" y="1147012"/>
                    </a:cubicBezTo>
                    <a:cubicBezTo>
                      <a:pt x="251418" y="1152498"/>
                      <a:pt x="247989" y="1158122"/>
                      <a:pt x="244698" y="1163882"/>
                    </a:cubicBezTo>
                    <a:cubicBezTo>
                      <a:pt x="242229" y="1168683"/>
                      <a:pt x="240034" y="1173347"/>
                      <a:pt x="238114" y="1178284"/>
                    </a:cubicBezTo>
                    <a:cubicBezTo>
                      <a:pt x="234411" y="1188434"/>
                      <a:pt x="231530" y="1198721"/>
                      <a:pt x="229061" y="1209282"/>
                    </a:cubicBezTo>
                    <a:cubicBezTo>
                      <a:pt x="229199" y="1209008"/>
                      <a:pt x="229199" y="1208734"/>
                      <a:pt x="229336" y="1208459"/>
                    </a:cubicBezTo>
                    <a:cubicBezTo>
                      <a:pt x="229199" y="1209008"/>
                      <a:pt x="229061" y="1209557"/>
                      <a:pt x="228924" y="1210105"/>
                    </a:cubicBezTo>
                    <a:cubicBezTo>
                      <a:pt x="226730" y="1220804"/>
                      <a:pt x="225084" y="1231502"/>
                      <a:pt x="223849" y="1242338"/>
                    </a:cubicBezTo>
                    <a:cubicBezTo>
                      <a:pt x="223849" y="1242063"/>
                      <a:pt x="223986" y="1241652"/>
                      <a:pt x="223986" y="1241240"/>
                    </a:cubicBezTo>
                    <a:cubicBezTo>
                      <a:pt x="223301" y="1250705"/>
                      <a:pt x="223026" y="1260031"/>
                      <a:pt x="223164" y="1269495"/>
                    </a:cubicBezTo>
                    <a:cubicBezTo>
                      <a:pt x="223164" y="1269221"/>
                      <a:pt x="223164" y="1268947"/>
                      <a:pt x="223164" y="1268672"/>
                    </a:cubicBezTo>
                    <a:cubicBezTo>
                      <a:pt x="223164" y="1268947"/>
                      <a:pt x="223164" y="1269221"/>
                      <a:pt x="223164" y="1269633"/>
                    </a:cubicBezTo>
                    <a:cubicBezTo>
                      <a:pt x="223164" y="1269907"/>
                      <a:pt x="223164" y="1270181"/>
                      <a:pt x="223164" y="1270456"/>
                    </a:cubicBezTo>
                    <a:cubicBezTo>
                      <a:pt x="223164" y="1270181"/>
                      <a:pt x="223164" y="1269907"/>
                      <a:pt x="223164" y="1269770"/>
                    </a:cubicBezTo>
                    <a:cubicBezTo>
                      <a:pt x="223712" y="1282251"/>
                      <a:pt x="224809" y="1294733"/>
                      <a:pt x="226455" y="1307214"/>
                    </a:cubicBezTo>
                    <a:cubicBezTo>
                      <a:pt x="228650" y="1319833"/>
                      <a:pt x="231530" y="1332040"/>
                      <a:pt x="234959" y="1344385"/>
                    </a:cubicBezTo>
                    <a:cubicBezTo>
                      <a:pt x="240034" y="1360433"/>
                      <a:pt x="246206" y="1376069"/>
                      <a:pt x="253064" y="1391431"/>
                    </a:cubicBezTo>
                    <a:cubicBezTo>
                      <a:pt x="261843" y="1409673"/>
                      <a:pt x="271855" y="1427229"/>
                      <a:pt x="282691" y="1444374"/>
                    </a:cubicBezTo>
                    <a:cubicBezTo>
                      <a:pt x="284337" y="1446843"/>
                      <a:pt x="285983" y="1449312"/>
                      <a:pt x="287629" y="1451781"/>
                    </a:cubicBezTo>
                    <a:cubicBezTo>
                      <a:pt x="287903" y="1451644"/>
                      <a:pt x="288040" y="1451507"/>
                      <a:pt x="288315" y="1451370"/>
                    </a:cubicBezTo>
                    <a:cubicBezTo>
                      <a:pt x="303676" y="1441631"/>
                      <a:pt x="320959" y="1435322"/>
                      <a:pt x="338378" y="1430247"/>
                    </a:cubicBezTo>
                    <a:cubicBezTo>
                      <a:pt x="356483" y="1425035"/>
                      <a:pt x="375411" y="1423526"/>
                      <a:pt x="394202" y="1423389"/>
                    </a:cubicBezTo>
                    <a:cubicBezTo>
                      <a:pt x="412307" y="1423389"/>
                      <a:pt x="430138" y="1426544"/>
                      <a:pt x="447557" y="1431070"/>
                    </a:cubicBezTo>
                    <a:cubicBezTo>
                      <a:pt x="455924" y="1433264"/>
                      <a:pt x="464017" y="1436145"/>
                      <a:pt x="471972" y="1439162"/>
                    </a:cubicBezTo>
                    <a:cubicBezTo>
                      <a:pt x="479927" y="1442180"/>
                      <a:pt x="487745" y="1445609"/>
                      <a:pt x="495289" y="1449587"/>
                    </a:cubicBezTo>
                    <a:cubicBezTo>
                      <a:pt x="510925" y="1457679"/>
                      <a:pt x="524915" y="1468377"/>
                      <a:pt x="535888" y="1482368"/>
                    </a:cubicBezTo>
                    <a:cubicBezTo>
                      <a:pt x="545901" y="1495261"/>
                      <a:pt x="550565" y="1511720"/>
                      <a:pt x="550427" y="1527905"/>
                    </a:cubicBezTo>
                    <a:cubicBezTo>
                      <a:pt x="550290" y="1547793"/>
                      <a:pt x="538357" y="1565075"/>
                      <a:pt x="523133" y="1576871"/>
                    </a:cubicBezTo>
                    <a:cubicBezTo>
                      <a:pt x="510102" y="1586884"/>
                      <a:pt x="493231" y="1591547"/>
                      <a:pt x="477047" y="1593056"/>
                    </a:cubicBezTo>
                    <a:cubicBezTo>
                      <a:pt x="468131" y="1594016"/>
                      <a:pt x="459353" y="1594153"/>
                      <a:pt x="450438" y="1593467"/>
                    </a:cubicBezTo>
                    <a:cubicBezTo>
                      <a:pt x="432058" y="1592096"/>
                      <a:pt x="413953" y="1587707"/>
                      <a:pt x="396808" y="1580711"/>
                    </a:cubicBezTo>
                    <a:cubicBezTo>
                      <a:pt x="388441" y="1577282"/>
                      <a:pt x="380212" y="1573442"/>
                      <a:pt x="372256" y="1568916"/>
                    </a:cubicBezTo>
                    <a:cubicBezTo>
                      <a:pt x="364027" y="1564115"/>
                      <a:pt x="356072" y="1558903"/>
                      <a:pt x="348253" y="1553417"/>
                    </a:cubicBezTo>
                    <a:cubicBezTo>
                      <a:pt x="340984" y="1548342"/>
                      <a:pt x="334126" y="1542444"/>
                      <a:pt x="327405" y="1536546"/>
                    </a:cubicBezTo>
                    <a:cubicBezTo>
                      <a:pt x="320684" y="1530648"/>
                      <a:pt x="314375" y="1524476"/>
                      <a:pt x="308203" y="1518029"/>
                    </a:cubicBezTo>
                    <a:cubicBezTo>
                      <a:pt x="298464" y="1507605"/>
                      <a:pt x="289137" y="1496770"/>
                      <a:pt x="280496" y="1485522"/>
                    </a:cubicBezTo>
                    <a:cubicBezTo>
                      <a:pt x="276382" y="1489089"/>
                      <a:pt x="272541" y="1492792"/>
                      <a:pt x="268701" y="1496632"/>
                    </a:cubicBezTo>
                    <a:cubicBezTo>
                      <a:pt x="265272" y="1500610"/>
                      <a:pt x="261980" y="1504725"/>
                      <a:pt x="258962" y="1508977"/>
                    </a:cubicBezTo>
                    <a:cubicBezTo>
                      <a:pt x="255808" y="1513777"/>
                      <a:pt x="252927" y="1518715"/>
                      <a:pt x="250184" y="1523653"/>
                    </a:cubicBezTo>
                    <a:cubicBezTo>
                      <a:pt x="250321" y="1523241"/>
                      <a:pt x="250596" y="1522830"/>
                      <a:pt x="250870" y="1522281"/>
                    </a:cubicBezTo>
                    <a:cubicBezTo>
                      <a:pt x="249773" y="1524339"/>
                      <a:pt x="248675" y="1526534"/>
                      <a:pt x="247578" y="1528591"/>
                    </a:cubicBezTo>
                    <a:cubicBezTo>
                      <a:pt x="247852" y="1528179"/>
                      <a:pt x="247989" y="1527768"/>
                      <a:pt x="248264" y="1527356"/>
                    </a:cubicBezTo>
                    <a:cubicBezTo>
                      <a:pt x="245246" y="1533117"/>
                      <a:pt x="242777" y="1538878"/>
                      <a:pt x="240309" y="1544913"/>
                    </a:cubicBezTo>
                    <a:cubicBezTo>
                      <a:pt x="238388" y="1550125"/>
                      <a:pt x="236742" y="1555474"/>
                      <a:pt x="235371" y="1560824"/>
                    </a:cubicBezTo>
                    <a:cubicBezTo>
                      <a:pt x="234411" y="1566035"/>
                      <a:pt x="233588" y="1571247"/>
                      <a:pt x="232902" y="1576460"/>
                    </a:cubicBezTo>
                    <a:cubicBezTo>
                      <a:pt x="232079" y="1585649"/>
                      <a:pt x="231805" y="1594702"/>
                      <a:pt x="231942" y="1603892"/>
                    </a:cubicBezTo>
                    <a:cubicBezTo>
                      <a:pt x="232353" y="1609652"/>
                      <a:pt x="232765" y="1615413"/>
                      <a:pt x="233588" y="1621037"/>
                    </a:cubicBezTo>
                    <a:cubicBezTo>
                      <a:pt x="233588" y="1620899"/>
                      <a:pt x="233588" y="1620899"/>
                      <a:pt x="233588" y="1620762"/>
                    </a:cubicBezTo>
                    <a:cubicBezTo>
                      <a:pt x="233725" y="1621311"/>
                      <a:pt x="233725" y="1621997"/>
                      <a:pt x="233862" y="1622546"/>
                    </a:cubicBezTo>
                    <a:cubicBezTo>
                      <a:pt x="233725" y="1622134"/>
                      <a:pt x="233725" y="1621585"/>
                      <a:pt x="233588" y="1621174"/>
                    </a:cubicBezTo>
                    <a:cubicBezTo>
                      <a:pt x="233725" y="1622546"/>
                      <a:pt x="233999" y="1623917"/>
                      <a:pt x="234273" y="1625288"/>
                    </a:cubicBezTo>
                    <a:cubicBezTo>
                      <a:pt x="234273" y="1625151"/>
                      <a:pt x="234273" y="1625014"/>
                      <a:pt x="234273" y="1625014"/>
                    </a:cubicBezTo>
                    <a:cubicBezTo>
                      <a:pt x="235234" y="1630638"/>
                      <a:pt x="236742" y="1635987"/>
                      <a:pt x="238251" y="1641473"/>
                    </a:cubicBezTo>
                    <a:cubicBezTo>
                      <a:pt x="238251" y="1641473"/>
                      <a:pt x="238251" y="1641336"/>
                      <a:pt x="238251" y="1641336"/>
                    </a:cubicBezTo>
                    <a:cubicBezTo>
                      <a:pt x="241131" y="1650663"/>
                      <a:pt x="244698" y="1659716"/>
                      <a:pt x="248538" y="1668631"/>
                    </a:cubicBezTo>
                    <a:cubicBezTo>
                      <a:pt x="248264" y="1668220"/>
                      <a:pt x="248127" y="1667808"/>
                      <a:pt x="247852" y="1667397"/>
                    </a:cubicBezTo>
                    <a:cubicBezTo>
                      <a:pt x="250596" y="1672883"/>
                      <a:pt x="253339" y="1678369"/>
                      <a:pt x="256631" y="1683581"/>
                    </a:cubicBezTo>
                    <a:cubicBezTo>
                      <a:pt x="256493" y="1683307"/>
                      <a:pt x="256356" y="1683033"/>
                      <a:pt x="256082" y="1682759"/>
                    </a:cubicBezTo>
                    <a:cubicBezTo>
                      <a:pt x="260883" y="1690165"/>
                      <a:pt x="265957" y="1697297"/>
                      <a:pt x="271581" y="1704018"/>
                    </a:cubicBezTo>
                    <a:cubicBezTo>
                      <a:pt x="278302" y="1711836"/>
                      <a:pt x="285708" y="1718969"/>
                      <a:pt x="293389" y="1725964"/>
                    </a:cubicBezTo>
                    <a:cubicBezTo>
                      <a:pt x="293252" y="1725827"/>
                      <a:pt x="292978" y="1725552"/>
                      <a:pt x="292841" y="1725416"/>
                    </a:cubicBezTo>
                    <a:cubicBezTo>
                      <a:pt x="294212" y="1726650"/>
                      <a:pt x="295447" y="1727884"/>
                      <a:pt x="296407" y="1729393"/>
                    </a:cubicBezTo>
                    <a:cubicBezTo>
                      <a:pt x="299013" y="1733919"/>
                      <a:pt x="296681" y="1740366"/>
                      <a:pt x="291881" y="1742286"/>
                    </a:cubicBezTo>
                    <a:cubicBezTo>
                      <a:pt x="290921" y="1742286"/>
                      <a:pt x="290098" y="1742423"/>
                      <a:pt x="289275" y="1742561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17" name="任意多边形: 形状 216"/>
              <p:cNvSpPr/>
              <p:nvPr/>
            </p:nvSpPr>
            <p:spPr>
              <a:xfrm>
                <a:off x="3411300" y="1802058"/>
                <a:ext cx="978765" cy="1151506"/>
              </a:xfrm>
              <a:custGeom>
                <a:avLst/>
                <a:gdLst>
                  <a:gd name="connsiteX0" fmla="*/ 494803 w 978765"/>
                  <a:gd name="connsiteY0" fmla="*/ 1144550 h 1151506"/>
                  <a:gd name="connsiteX1" fmla="*/ 495626 w 978765"/>
                  <a:gd name="connsiteY1" fmla="*/ 1144687 h 1151506"/>
                  <a:gd name="connsiteX2" fmla="*/ 492471 w 978765"/>
                  <a:gd name="connsiteY2" fmla="*/ 1144276 h 1151506"/>
                  <a:gd name="connsiteX3" fmla="*/ 492060 w 978765"/>
                  <a:gd name="connsiteY3" fmla="*/ 1144138 h 1151506"/>
                  <a:gd name="connsiteX4" fmla="*/ 479029 w 978765"/>
                  <a:gd name="connsiteY4" fmla="*/ 1128639 h 1151506"/>
                  <a:gd name="connsiteX5" fmla="*/ 474092 w 978765"/>
                  <a:gd name="connsiteY5" fmla="*/ 1116432 h 1151506"/>
                  <a:gd name="connsiteX6" fmla="*/ 473131 w 978765"/>
                  <a:gd name="connsiteY6" fmla="*/ 1129325 h 1151506"/>
                  <a:gd name="connsiteX7" fmla="*/ 462433 w 978765"/>
                  <a:gd name="connsiteY7" fmla="*/ 1150585 h 1151506"/>
                  <a:gd name="connsiteX8" fmla="*/ 460513 w 978765"/>
                  <a:gd name="connsiteY8" fmla="*/ 1151134 h 1151506"/>
                  <a:gd name="connsiteX9" fmla="*/ 439665 w 978765"/>
                  <a:gd name="connsiteY9" fmla="*/ 1134949 h 1151506"/>
                  <a:gd name="connsiteX10" fmla="*/ 430749 w 978765"/>
                  <a:gd name="connsiteY10" fmla="*/ 1109026 h 1151506"/>
                  <a:gd name="connsiteX11" fmla="*/ 425811 w 978765"/>
                  <a:gd name="connsiteY11" fmla="*/ 1092978 h 1151506"/>
                  <a:gd name="connsiteX12" fmla="*/ 424714 w 978765"/>
                  <a:gd name="connsiteY12" fmla="*/ 1099561 h 1151506"/>
                  <a:gd name="connsiteX13" fmla="*/ 414427 w 978765"/>
                  <a:gd name="connsiteY13" fmla="*/ 1132205 h 1151506"/>
                  <a:gd name="connsiteX14" fmla="*/ 408804 w 978765"/>
                  <a:gd name="connsiteY14" fmla="*/ 1142081 h 1151506"/>
                  <a:gd name="connsiteX15" fmla="*/ 401534 w 978765"/>
                  <a:gd name="connsiteY15" fmla="*/ 1147705 h 1151506"/>
                  <a:gd name="connsiteX16" fmla="*/ 390150 w 978765"/>
                  <a:gd name="connsiteY16" fmla="*/ 1147567 h 1151506"/>
                  <a:gd name="connsiteX17" fmla="*/ 378628 w 978765"/>
                  <a:gd name="connsiteY17" fmla="*/ 1125622 h 1151506"/>
                  <a:gd name="connsiteX18" fmla="*/ 374788 w 978765"/>
                  <a:gd name="connsiteY18" fmla="*/ 1096407 h 1151506"/>
                  <a:gd name="connsiteX19" fmla="*/ 372730 w 978765"/>
                  <a:gd name="connsiteY19" fmla="*/ 1075696 h 1151506"/>
                  <a:gd name="connsiteX20" fmla="*/ 367518 w 978765"/>
                  <a:gd name="connsiteY20" fmla="*/ 1086531 h 1151506"/>
                  <a:gd name="connsiteX21" fmla="*/ 353116 w 978765"/>
                  <a:gd name="connsiteY21" fmla="*/ 1112180 h 1151506"/>
                  <a:gd name="connsiteX22" fmla="*/ 345847 w 978765"/>
                  <a:gd name="connsiteY22" fmla="*/ 1119313 h 1151506"/>
                  <a:gd name="connsiteX23" fmla="*/ 343927 w 978765"/>
                  <a:gd name="connsiteY23" fmla="*/ 1120273 h 1151506"/>
                  <a:gd name="connsiteX24" fmla="*/ 328428 w 978765"/>
                  <a:gd name="connsiteY24" fmla="*/ 1116981 h 1151506"/>
                  <a:gd name="connsiteX25" fmla="*/ 324450 w 978765"/>
                  <a:gd name="connsiteY25" fmla="*/ 1101482 h 1151506"/>
                  <a:gd name="connsiteX26" fmla="*/ 328290 w 978765"/>
                  <a:gd name="connsiteY26" fmla="*/ 1084337 h 1151506"/>
                  <a:gd name="connsiteX27" fmla="*/ 338029 w 978765"/>
                  <a:gd name="connsiteY27" fmla="*/ 1043737 h 1151506"/>
                  <a:gd name="connsiteX28" fmla="*/ 340224 w 978765"/>
                  <a:gd name="connsiteY28" fmla="*/ 1034273 h 1151506"/>
                  <a:gd name="connsiteX29" fmla="*/ 294275 w 978765"/>
                  <a:gd name="connsiteY29" fmla="*/ 1009722 h 1151506"/>
                  <a:gd name="connsiteX30" fmla="*/ 234473 w 978765"/>
                  <a:gd name="connsiteY30" fmla="*/ 965556 h 1151506"/>
                  <a:gd name="connsiteX31" fmla="*/ 233101 w 978765"/>
                  <a:gd name="connsiteY31" fmla="*/ 964184 h 1151506"/>
                  <a:gd name="connsiteX32" fmla="*/ 183587 w 978765"/>
                  <a:gd name="connsiteY32" fmla="*/ 926328 h 1151506"/>
                  <a:gd name="connsiteX33" fmla="*/ 70155 w 978765"/>
                  <a:gd name="connsiteY33" fmla="*/ 786974 h 1151506"/>
                  <a:gd name="connsiteX34" fmla="*/ 69881 w 978765"/>
                  <a:gd name="connsiteY34" fmla="*/ 786837 h 1151506"/>
                  <a:gd name="connsiteX35" fmla="*/ 29830 w 978765"/>
                  <a:gd name="connsiteY35" fmla="*/ 696311 h 1151506"/>
                  <a:gd name="connsiteX36" fmla="*/ 9393 w 978765"/>
                  <a:gd name="connsiteY36" fmla="*/ 614975 h 1151506"/>
                  <a:gd name="connsiteX37" fmla="*/ 341 w 978765"/>
                  <a:gd name="connsiteY37" fmla="*/ 532268 h 1151506"/>
                  <a:gd name="connsiteX38" fmla="*/ 15977 w 978765"/>
                  <a:gd name="connsiteY38" fmla="*/ 385232 h 1151506"/>
                  <a:gd name="connsiteX39" fmla="*/ 72076 w 978765"/>
                  <a:gd name="connsiteY39" fmla="*/ 255753 h 1151506"/>
                  <a:gd name="connsiteX40" fmla="*/ 160681 w 978765"/>
                  <a:gd name="connsiteY40" fmla="*/ 149043 h 1151506"/>
                  <a:gd name="connsiteX41" fmla="*/ 276170 w 978765"/>
                  <a:gd name="connsiteY41" fmla="*/ 64963 h 1151506"/>
                  <a:gd name="connsiteX42" fmla="*/ 318964 w 978765"/>
                  <a:gd name="connsiteY42" fmla="*/ 43566 h 1151506"/>
                  <a:gd name="connsiteX43" fmla="*/ 319238 w 978765"/>
                  <a:gd name="connsiteY43" fmla="*/ 43704 h 1151506"/>
                  <a:gd name="connsiteX44" fmla="*/ 340224 w 978765"/>
                  <a:gd name="connsiteY44" fmla="*/ 34788 h 1151506"/>
                  <a:gd name="connsiteX45" fmla="*/ 407706 w 978765"/>
                  <a:gd name="connsiteY45" fmla="*/ 13940 h 1151506"/>
                  <a:gd name="connsiteX46" fmla="*/ 550764 w 978765"/>
                  <a:gd name="connsiteY46" fmla="*/ 910 h 1151506"/>
                  <a:gd name="connsiteX47" fmla="*/ 620304 w 978765"/>
                  <a:gd name="connsiteY47" fmla="*/ 10648 h 1151506"/>
                  <a:gd name="connsiteX48" fmla="*/ 689158 w 978765"/>
                  <a:gd name="connsiteY48" fmla="*/ 32594 h 1151506"/>
                  <a:gd name="connsiteX49" fmla="*/ 756916 w 978765"/>
                  <a:gd name="connsiteY49" fmla="*/ 65375 h 1151506"/>
                  <a:gd name="connsiteX50" fmla="*/ 813151 w 978765"/>
                  <a:gd name="connsiteY50" fmla="*/ 105151 h 1151506"/>
                  <a:gd name="connsiteX51" fmla="*/ 825770 w 978765"/>
                  <a:gd name="connsiteY51" fmla="*/ 116261 h 1151506"/>
                  <a:gd name="connsiteX52" fmla="*/ 825770 w 978765"/>
                  <a:gd name="connsiteY52" fmla="*/ 116261 h 1151506"/>
                  <a:gd name="connsiteX53" fmla="*/ 826044 w 978765"/>
                  <a:gd name="connsiteY53" fmla="*/ 116398 h 1151506"/>
                  <a:gd name="connsiteX54" fmla="*/ 826044 w 978765"/>
                  <a:gd name="connsiteY54" fmla="*/ 116398 h 1151506"/>
                  <a:gd name="connsiteX55" fmla="*/ 826318 w 978765"/>
                  <a:gd name="connsiteY55" fmla="*/ 116673 h 1151506"/>
                  <a:gd name="connsiteX56" fmla="*/ 874187 w 978765"/>
                  <a:gd name="connsiteY56" fmla="*/ 168931 h 1151506"/>
                  <a:gd name="connsiteX57" fmla="*/ 911221 w 978765"/>
                  <a:gd name="connsiteY57" fmla="*/ 228458 h 1151506"/>
                  <a:gd name="connsiteX58" fmla="*/ 939613 w 978765"/>
                  <a:gd name="connsiteY58" fmla="*/ 292100 h 1151506"/>
                  <a:gd name="connsiteX59" fmla="*/ 959638 w 978765"/>
                  <a:gd name="connsiteY59" fmla="*/ 359583 h 1151506"/>
                  <a:gd name="connsiteX60" fmla="*/ 972805 w 978765"/>
                  <a:gd name="connsiteY60" fmla="*/ 430358 h 1151506"/>
                  <a:gd name="connsiteX61" fmla="*/ 978703 w 978765"/>
                  <a:gd name="connsiteY61" fmla="*/ 503327 h 1151506"/>
                  <a:gd name="connsiteX62" fmla="*/ 966222 w 978765"/>
                  <a:gd name="connsiteY62" fmla="*/ 640212 h 1151506"/>
                  <a:gd name="connsiteX63" fmla="*/ 948528 w 978765"/>
                  <a:gd name="connsiteY63" fmla="*/ 710301 h 1151506"/>
                  <a:gd name="connsiteX64" fmla="*/ 922193 w 978765"/>
                  <a:gd name="connsiteY64" fmla="*/ 773258 h 1151506"/>
                  <a:gd name="connsiteX65" fmla="*/ 834548 w 978765"/>
                  <a:gd name="connsiteY65" fmla="*/ 890529 h 1151506"/>
                  <a:gd name="connsiteX66" fmla="*/ 782290 w 978765"/>
                  <a:gd name="connsiteY66" fmla="*/ 933461 h 1151506"/>
                  <a:gd name="connsiteX67" fmla="*/ 726329 w 978765"/>
                  <a:gd name="connsiteY67" fmla="*/ 970082 h 1151506"/>
                  <a:gd name="connsiteX68" fmla="*/ 622225 w 978765"/>
                  <a:gd name="connsiteY68" fmla="*/ 1020009 h 1151506"/>
                  <a:gd name="connsiteX69" fmla="*/ 600828 w 978765"/>
                  <a:gd name="connsiteY69" fmla="*/ 1027827 h 1151506"/>
                  <a:gd name="connsiteX70" fmla="*/ 497820 w 978765"/>
                  <a:gd name="connsiteY70" fmla="*/ 1054024 h 1151506"/>
                  <a:gd name="connsiteX71" fmla="*/ 505913 w 978765"/>
                  <a:gd name="connsiteY71" fmla="*/ 1091606 h 1151506"/>
                  <a:gd name="connsiteX72" fmla="*/ 509890 w 978765"/>
                  <a:gd name="connsiteY72" fmla="*/ 1118215 h 1151506"/>
                  <a:gd name="connsiteX73" fmla="*/ 506324 w 978765"/>
                  <a:gd name="connsiteY73" fmla="*/ 1139887 h 1151506"/>
                  <a:gd name="connsiteX74" fmla="*/ 501387 w 978765"/>
                  <a:gd name="connsiteY74" fmla="*/ 1143453 h 1151506"/>
                  <a:gd name="connsiteX75" fmla="*/ 494803 w 978765"/>
                  <a:gd name="connsiteY75" fmla="*/ 1144550 h 1151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978765" h="1151506">
                    <a:moveTo>
                      <a:pt x="494803" y="1144550"/>
                    </a:moveTo>
                    <a:cubicBezTo>
                      <a:pt x="495077" y="1144550"/>
                      <a:pt x="495352" y="1144687"/>
                      <a:pt x="495626" y="1144687"/>
                    </a:cubicBezTo>
                    <a:cubicBezTo>
                      <a:pt x="494529" y="1144687"/>
                      <a:pt x="493431" y="1144413"/>
                      <a:pt x="492471" y="1144276"/>
                    </a:cubicBezTo>
                    <a:cubicBezTo>
                      <a:pt x="492334" y="1144276"/>
                      <a:pt x="492197" y="1144276"/>
                      <a:pt x="492060" y="1144138"/>
                    </a:cubicBezTo>
                    <a:cubicBezTo>
                      <a:pt x="485202" y="1142081"/>
                      <a:pt x="481773" y="1135223"/>
                      <a:pt x="479029" y="1128639"/>
                    </a:cubicBezTo>
                    <a:cubicBezTo>
                      <a:pt x="477384" y="1124662"/>
                      <a:pt x="475738" y="1120547"/>
                      <a:pt x="474092" y="1116432"/>
                    </a:cubicBezTo>
                    <a:cubicBezTo>
                      <a:pt x="473955" y="1120684"/>
                      <a:pt x="473680" y="1125073"/>
                      <a:pt x="473131" y="1129325"/>
                    </a:cubicBezTo>
                    <a:cubicBezTo>
                      <a:pt x="472309" y="1137143"/>
                      <a:pt x="470663" y="1147430"/>
                      <a:pt x="462433" y="1150585"/>
                    </a:cubicBezTo>
                    <a:cubicBezTo>
                      <a:pt x="461884" y="1150859"/>
                      <a:pt x="461199" y="1150996"/>
                      <a:pt x="460513" y="1151134"/>
                    </a:cubicBezTo>
                    <a:cubicBezTo>
                      <a:pt x="449403" y="1153603"/>
                      <a:pt x="443505" y="1143316"/>
                      <a:pt x="439665" y="1134949"/>
                    </a:cubicBezTo>
                    <a:cubicBezTo>
                      <a:pt x="435824" y="1126582"/>
                      <a:pt x="433355" y="1117804"/>
                      <a:pt x="430749" y="1109026"/>
                    </a:cubicBezTo>
                    <a:cubicBezTo>
                      <a:pt x="429103" y="1103676"/>
                      <a:pt x="427457" y="1098327"/>
                      <a:pt x="425811" y="1092978"/>
                    </a:cubicBezTo>
                    <a:cubicBezTo>
                      <a:pt x="425400" y="1095172"/>
                      <a:pt x="425125" y="1097367"/>
                      <a:pt x="424714" y="1099561"/>
                    </a:cubicBezTo>
                    <a:cubicBezTo>
                      <a:pt x="422382" y="1110808"/>
                      <a:pt x="419228" y="1121781"/>
                      <a:pt x="414427" y="1132205"/>
                    </a:cubicBezTo>
                    <a:cubicBezTo>
                      <a:pt x="412781" y="1135634"/>
                      <a:pt x="411135" y="1138926"/>
                      <a:pt x="408804" y="1142081"/>
                    </a:cubicBezTo>
                    <a:cubicBezTo>
                      <a:pt x="407020" y="1144687"/>
                      <a:pt x="404414" y="1146607"/>
                      <a:pt x="401534" y="1147705"/>
                    </a:cubicBezTo>
                    <a:cubicBezTo>
                      <a:pt x="397968" y="1149076"/>
                      <a:pt x="393853" y="1149213"/>
                      <a:pt x="390150" y="1147567"/>
                    </a:cubicBezTo>
                    <a:cubicBezTo>
                      <a:pt x="381509" y="1143864"/>
                      <a:pt x="379863" y="1133851"/>
                      <a:pt x="378628" y="1125622"/>
                    </a:cubicBezTo>
                    <a:cubicBezTo>
                      <a:pt x="377119" y="1115884"/>
                      <a:pt x="375885" y="1106145"/>
                      <a:pt x="374788" y="1096407"/>
                    </a:cubicBezTo>
                    <a:cubicBezTo>
                      <a:pt x="374102" y="1089549"/>
                      <a:pt x="373416" y="1082554"/>
                      <a:pt x="372730" y="1075696"/>
                    </a:cubicBezTo>
                    <a:cubicBezTo>
                      <a:pt x="371085" y="1079399"/>
                      <a:pt x="369301" y="1082965"/>
                      <a:pt x="367518" y="1086531"/>
                    </a:cubicBezTo>
                    <a:cubicBezTo>
                      <a:pt x="363129" y="1095310"/>
                      <a:pt x="358740" y="1104225"/>
                      <a:pt x="353116" y="1112180"/>
                    </a:cubicBezTo>
                    <a:cubicBezTo>
                      <a:pt x="351196" y="1114923"/>
                      <a:pt x="348865" y="1117666"/>
                      <a:pt x="345847" y="1119313"/>
                    </a:cubicBezTo>
                    <a:cubicBezTo>
                      <a:pt x="345298" y="1119724"/>
                      <a:pt x="344613" y="1119998"/>
                      <a:pt x="343927" y="1120273"/>
                    </a:cubicBezTo>
                    <a:cubicBezTo>
                      <a:pt x="338577" y="1122330"/>
                      <a:pt x="332817" y="1121095"/>
                      <a:pt x="328428" y="1116981"/>
                    </a:cubicBezTo>
                    <a:cubicBezTo>
                      <a:pt x="324039" y="1113003"/>
                      <a:pt x="323901" y="1106968"/>
                      <a:pt x="324450" y="1101482"/>
                    </a:cubicBezTo>
                    <a:cubicBezTo>
                      <a:pt x="324999" y="1095721"/>
                      <a:pt x="326782" y="1089960"/>
                      <a:pt x="328290" y="1084337"/>
                    </a:cubicBezTo>
                    <a:cubicBezTo>
                      <a:pt x="331582" y="1070895"/>
                      <a:pt x="334874" y="1057316"/>
                      <a:pt x="338029" y="1043737"/>
                    </a:cubicBezTo>
                    <a:cubicBezTo>
                      <a:pt x="338715" y="1040583"/>
                      <a:pt x="339400" y="1037428"/>
                      <a:pt x="340224" y="1034273"/>
                    </a:cubicBezTo>
                    <a:cubicBezTo>
                      <a:pt x="324313" y="1027278"/>
                      <a:pt x="308951" y="1018774"/>
                      <a:pt x="294275" y="1009722"/>
                    </a:cubicBezTo>
                    <a:cubicBezTo>
                      <a:pt x="273152" y="996828"/>
                      <a:pt x="252441" y="982838"/>
                      <a:pt x="234473" y="965556"/>
                    </a:cubicBezTo>
                    <a:cubicBezTo>
                      <a:pt x="234062" y="965145"/>
                      <a:pt x="233513" y="964596"/>
                      <a:pt x="233101" y="964184"/>
                    </a:cubicBezTo>
                    <a:cubicBezTo>
                      <a:pt x="216094" y="952251"/>
                      <a:pt x="199497" y="939633"/>
                      <a:pt x="183587" y="926328"/>
                    </a:cubicBezTo>
                    <a:cubicBezTo>
                      <a:pt x="137364" y="887512"/>
                      <a:pt x="99370" y="839643"/>
                      <a:pt x="70155" y="786974"/>
                    </a:cubicBezTo>
                    <a:cubicBezTo>
                      <a:pt x="70018" y="786974"/>
                      <a:pt x="69881" y="786974"/>
                      <a:pt x="69881" y="786837"/>
                    </a:cubicBezTo>
                    <a:cubicBezTo>
                      <a:pt x="54108" y="758307"/>
                      <a:pt x="40666" y="727858"/>
                      <a:pt x="29830" y="696311"/>
                    </a:cubicBezTo>
                    <a:cubicBezTo>
                      <a:pt x="21189" y="671211"/>
                      <a:pt x="14469" y="644602"/>
                      <a:pt x="9393" y="614975"/>
                    </a:cubicBezTo>
                    <a:cubicBezTo>
                      <a:pt x="4182" y="585348"/>
                      <a:pt x="1301" y="558328"/>
                      <a:pt x="341" y="532268"/>
                    </a:cubicBezTo>
                    <a:cubicBezTo>
                      <a:pt x="-1442" y="480421"/>
                      <a:pt x="3770" y="430906"/>
                      <a:pt x="15977" y="385232"/>
                    </a:cubicBezTo>
                    <a:cubicBezTo>
                      <a:pt x="28322" y="339009"/>
                      <a:pt x="47250" y="295392"/>
                      <a:pt x="72076" y="255753"/>
                    </a:cubicBezTo>
                    <a:cubicBezTo>
                      <a:pt x="96216" y="217348"/>
                      <a:pt x="125979" y="181412"/>
                      <a:pt x="160681" y="149043"/>
                    </a:cubicBezTo>
                    <a:cubicBezTo>
                      <a:pt x="196343" y="115713"/>
                      <a:pt x="235159" y="87458"/>
                      <a:pt x="276170" y="64963"/>
                    </a:cubicBezTo>
                    <a:cubicBezTo>
                      <a:pt x="290160" y="57282"/>
                      <a:pt x="304425" y="50013"/>
                      <a:pt x="318964" y="43566"/>
                    </a:cubicBezTo>
                    <a:cubicBezTo>
                      <a:pt x="319101" y="43566"/>
                      <a:pt x="319101" y="43704"/>
                      <a:pt x="319238" y="43704"/>
                    </a:cubicBezTo>
                    <a:cubicBezTo>
                      <a:pt x="326096" y="40549"/>
                      <a:pt x="333228" y="37669"/>
                      <a:pt x="340224" y="34788"/>
                    </a:cubicBezTo>
                    <a:cubicBezTo>
                      <a:pt x="362169" y="26147"/>
                      <a:pt x="384938" y="19701"/>
                      <a:pt x="407706" y="13940"/>
                    </a:cubicBezTo>
                    <a:cubicBezTo>
                      <a:pt x="454478" y="2418"/>
                      <a:pt x="502758" y="-2108"/>
                      <a:pt x="550764" y="910"/>
                    </a:cubicBezTo>
                    <a:cubicBezTo>
                      <a:pt x="574081" y="2418"/>
                      <a:pt x="597536" y="5436"/>
                      <a:pt x="620304" y="10648"/>
                    </a:cubicBezTo>
                    <a:cubicBezTo>
                      <a:pt x="643896" y="16134"/>
                      <a:pt x="666802" y="23404"/>
                      <a:pt x="689158" y="32594"/>
                    </a:cubicBezTo>
                    <a:cubicBezTo>
                      <a:pt x="712339" y="42058"/>
                      <a:pt x="735244" y="52756"/>
                      <a:pt x="756916" y="65375"/>
                    </a:cubicBezTo>
                    <a:cubicBezTo>
                      <a:pt x="776804" y="76896"/>
                      <a:pt x="795595" y="90338"/>
                      <a:pt x="813151" y="105151"/>
                    </a:cubicBezTo>
                    <a:cubicBezTo>
                      <a:pt x="817403" y="108717"/>
                      <a:pt x="821518" y="112558"/>
                      <a:pt x="825770" y="116261"/>
                    </a:cubicBezTo>
                    <a:cubicBezTo>
                      <a:pt x="825770" y="116261"/>
                      <a:pt x="825770" y="116261"/>
                      <a:pt x="825770" y="116261"/>
                    </a:cubicBezTo>
                    <a:cubicBezTo>
                      <a:pt x="825907" y="116261"/>
                      <a:pt x="825907" y="116398"/>
                      <a:pt x="826044" y="116398"/>
                    </a:cubicBezTo>
                    <a:cubicBezTo>
                      <a:pt x="826044" y="116398"/>
                      <a:pt x="826044" y="116398"/>
                      <a:pt x="826044" y="116398"/>
                    </a:cubicBezTo>
                    <a:cubicBezTo>
                      <a:pt x="826181" y="116398"/>
                      <a:pt x="826181" y="116536"/>
                      <a:pt x="826318" y="116673"/>
                    </a:cubicBezTo>
                    <a:cubicBezTo>
                      <a:pt x="843875" y="132583"/>
                      <a:pt x="860197" y="149865"/>
                      <a:pt x="874187" y="168931"/>
                    </a:cubicBezTo>
                    <a:cubicBezTo>
                      <a:pt x="888040" y="187859"/>
                      <a:pt x="900385" y="207747"/>
                      <a:pt x="911221" y="228458"/>
                    </a:cubicBezTo>
                    <a:cubicBezTo>
                      <a:pt x="921919" y="249032"/>
                      <a:pt x="931383" y="270292"/>
                      <a:pt x="939613" y="292100"/>
                    </a:cubicBezTo>
                    <a:cubicBezTo>
                      <a:pt x="947842" y="314046"/>
                      <a:pt x="954152" y="336815"/>
                      <a:pt x="959638" y="359583"/>
                    </a:cubicBezTo>
                    <a:cubicBezTo>
                      <a:pt x="965262" y="382900"/>
                      <a:pt x="969514" y="406629"/>
                      <a:pt x="972805" y="430358"/>
                    </a:cubicBezTo>
                    <a:cubicBezTo>
                      <a:pt x="976234" y="454498"/>
                      <a:pt x="978292" y="478912"/>
                      <a:pt x="978703" y="503327"/>
                    </a:cubicBezTo>
                    <a:cubicBezTo>
                      <a:pt x="979389" y="549275"/>
                      <a:pt x="974314" y="594950"/>
                      <a:pt x="966222" y="640212"/>
                    </a:cubicBezTo>
                    <a:cubicBezTo>
                      <a:pt x="961970" y="663941"/>
                      <a:pt x="956621" y="687670"/>
                      <a:pt x="948528" y="710301"/>
                    </a:cubicBezTo>
                    <a:cubicBezTo>
                      <a:pt x="940847" y="731698"/>
                      <a:pt x="932343" y="752958"/>
                      <a:pt x="922193" y="773258"/>
                    </a:cubicBezTo>
                    <a:cubicBezTo>
                      <a:pt x="900248" y="817286"/>
                      <a:pt x="870210" y="856651"/>
                      <a:pt x="834548" y="890529"/>
                    </a:cubicBezTo>
                    <a:cubicBezTo>
                      <a:pt x="818089" y="906029"/>
                      <a:pt x="800258" y="920019"/>
                      <a:pt x="782290" y="933461"/>
                    </a:cubicBezTo>
                    <a:cubicBezTo>
                      <a:pt x="764322" y="946765"/>
                      <a:pt x="745669" y="958972"/>
                      <a:pt x="726329" y="970082"/>
                    </a:cubicBezTo>
                    <a:cubicBezTo>
                      <a:pt x="692999" y="989285"/>
                      <a:pt x="658160" y="1006155"/>
                      <a:pt x="622225" y="1020009"/>
                    </a:cubicBezTo>
                    <a:cubicBezTo>
                      <a:pt x="615092" y="1022752"/>
                      <a:pt x="607960" y="1025358"/>
                      <a:pt x="600828" y="1027827"/>
                    </a:cubicBezTo>
                    <a:cubicBezTo>
                      <a:pt x="567361" y="1039348"/>
                      <a:pt x="533071" y="1049498"/>
                      <a:pt x="497820" y="1054024"/>
                    </a:cubicBezTo>
                    <a:cubicBezTo>
                      <a:pt x="501249" y="1066369"/>
                      <a:pt x="503581" y="1079125"/>
                      <a:pt x="505913" y="1091606"/>
                    </a:cubicBezTo>
                    <a:cubicBezTo>
                      <a:pt x="507559" y="1100384"/>
                      <a:pt x="509068" y="1109300"/>
                      <a:pt x="509890" y="1118215"/>
                    </a:cubicBezTo>
                    <a:cubicBezTo>
                      <a:pt x="510576" y="1125073"/>
                      <a:pt x="511536" y="1134400"/>
                      <a:pt x="506324" y="1139887"/>
                    </a:cubicBezTo>
                    <a:cubicBezTo>
                      <a:pt x="504953" y="1141532"/>
                      <a:pt x="503307" y="1142767"/>
                      <a:pt x="501387" y="1143453"/>
                    </a:cubicBezTo>
                    <a:cubicBezTo>
                      <a:pt x="499466" y="1144413"/>
                      <a:pt x="497134" y="1144687"/>
                      <a:pt x="494803" y="1144550"/>
                    </a:cubicBezTo>
                    <a:close/>
                  </a:path>
                </a:pathLst>
              </a:custGeom>
              <a:solidFill>
                <a:srgbClr val="FA3A4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sp>
        <p:nvSpPr>
          <p:cNvPr id="337" name="内容占位符 1048616"/>
          <p:cNvSpPr txBox="1"/>
          <p:nvPr/>
        </p:nvSpPr>
        <p:spPr>
          <a:xfrm>
            <a:off x="1823360" y="1949398"/>
            <a:ext cx="6448578" cy="2286635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问题：</a:t>
            </a:r>
            <a:r>
              <a:rPr lang="zh-CN" altLang="en-US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如何平衡技术进步与可持续发展？</a:t>
            </a:r>
            <a:endParaRPr lang="en-US" altLang="zh-CN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实例探索：</a:t>
            </a:r>
            <a:endParaRPr lang="en-US" altLang="zh-CN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	</a:t>
            </a:r>
            <a:endParaRPr lang="en-US" altLang="zh-CN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</p:txBody>
      </p:sp>
      <p:grpSp>
        <p:nvGrpSpPr>
          <p:cNvPr id="347" name="组合 346"/>
          <p:cNvGrpSpPr>
            <a:grpSpLocks noChangeAspect="1"/>
          </p:cNvGrpSpPr>
          <p:nvPr/>
        </p:nvGrpSpPr>
        <p:grpSpPr>
          <a:xfrm>
            <a:off x="1192630" y="2144853"/>
            <a:ext cx="468000" cy="426522"/>
            <a:chOff x="1169987" y="7136743"/>
            <a:chExt cx="625295" cy="569875"/>
          </a:xfrm>
        </p:grpSpPr>
        <p:sp>
          <p:nvSpPr>
            <p:cNvPr id="348" name="任意多边形: 形状 347"/>
            <p:cNvSpPr/>
            <p:nvPr/>
          </p:nvSpPr>
          <p:spPr>
            <a:xfrm>
              <a:off x="1169987" y="7136743"/>
              <a:ext cx="625295" cy="569875"/>
            </a:xfrm>
            <a:custGeom>
              <a:avLst/>
              <a:gdLst>
                <a:gd name="connsiteX0" fmla="*/ 210080 w 625295"/>
                <a:gd name="connsiteY0" fmla="*/ 569875 h 569875"/>
                <a:gd name="connsiteX1" fmla="*/ 157411 w 625295"/>
                <a:gd name="connsiteY1" fmla="*/ 549027 h 569875"/>
                <a:gd name="connsiteX2" fmla="*/ 133133 w 625295"/>
                <a:gd name="connsiteY2" fmla="*/ 484974 h 569875"/>
                <a:gd name="connsiteX3" fmla="*/ 135191 w 625295"/>
                <a:gd name="connsiteY3" fmla="*/ 457542 h 569875"/>
                <a:gd name="connsiteX4" fmla="*/ 116126 w 625295"/>
                <a:gd name="connsiteY4" fmla="*/ 461931 h 569875"/>
                <a:gd name="connsiteX5" fmla="*/ 65788 w 625295"/>
                <a:gd name="connsiteY5" fmla="*/ 459873 h 569875"/>
                <a:gd name="connsiteX6" fmla="*/ 12981 w 625295"/>
                <a:gd name="connsiteY6" fmla="*/ 420783 h 569875"/>
                <a:gd name="connsiteX7" fmla="*/ 1597 w 625295"/>
                <a:gd name="connsiteY7" fmla="*/ 355769 h 569875"/>
                <a:gd name="connsiteX8" fmla="*/ 49329 w 625295"/>
                <a:gd name="connsiteY8" fmla="*/ 289246 h 569875"/>
                <a:gd name="connsiteX9" fmla="*/ 96923 w 625295"/>
                <a:gd name="connsiteY9" fmla="*/ 260443 h 569875"/>
                <a:gd name="connsiteX10" fmla="*/ 96786 w 625295"/>
                <a:gd name="connsiteY10" fmla="*/ 260168 h 569875"/>
                <a:gd name="connsiteX11" fmla="*/ 68942 w 625295"/>
                <a:gd name="connsiteY11" fmla="*/ 209556 h 569875"/>
                <a:gd name="connsiteX12" fmla="*/ 60987 w 625295"/>
                <a:gd name="connsiteY12" fmla="*/ 183496 h 569875"/>
                <a:gd name="connsiteX13" fmla="*/ 69765 w 625295"/>
                <a:gd name="connsiteY13" fmla="*/ 126163 h 569875"/>
                <a:gd name="connsiteX14" fmla="*/ 111051 w 625295"/>
                <a:gd name="connsiteY14" fmla="*/ 95028 h 569875"/>
                <a:gd name="connsiteX15" fmla="*/ 138071 w 625295"/>
                <a:gd name="connsiteY15" fmla="*/ 92147 h 569875"/>
                <a:gd name="connsiteX16" fmla="*/ 161251 w 625295"/>
                <a:gd name="connsiteY16" fmla="*/ 96262 h 569875"/>
                <a:gd name="connsiteX17" fmla="*/ 209257 w 625295"/>
                <a:gd name="connsiteY17" fmla="*/ 121500 h 569875"/>
                <a:gd name="connsiteX18" fmla="*/ 243410 w 625295"/>
                <a:gd name="connsiteY18" fmla="*/ 151949 h 569875"/>
                <a:gd name="connsiteX19" fmla="*/ 243410 w 625295"/>
                <a:gd name="connsiteY19" fmla="*/ 150852 h 569875"/>
                <a:gd name="connsiteX20" fmla="*/ 271528 w 625295"/>
                <a:gd name="connsiteY20" fmla="*/ 48119 h 569875"/>
                <a:gd name="connsiteX21" fmla="*/ 302526 w 625295"/>
                <a:gd name="connsiteY21" fmla="*/ 13692 h 569875"/>
                <a:gd name="connsiteX22" fmla="*/ 361368 w 625295"/>
                <a:gd name="connsiteY22" fmla="*/ 2170 h 569875"/>
                <a:gd name="connsiteX23" fmla="*/ 422953 w 625295"/>
                <a:gd name="connsiteY23" fmla="*/ 71711 h 569875"/>
                <a:gd name="connsiteX24" fmla="*/ 432142 w 625295"/>
                <a:gd name="connsiteY24" fmla="*/ 161002 h 569875"/>
                <a:gd name="connsiteX25" fmla="*/ 459437 w 625295"/>
                <a:gd name="connsiteY25" fmla="*/ 151126 h 569875"/>
                <a:gd name="connsiteX26" fmla="*/ 513752 w 625295"/>
                <a:gd name="connsiteY26" fmla="*/ 140839 h 569875"/>
                <a:gd name="connsiteX27" fmla="*/ 553392 w 625295"/>
                <a:gd name="connsiteY27" fmla="*/ 145091 h 569875"/>
                <a:gd name="connsiteX28" fmla="*/ 580275 w 625295"/>
                <a:gd name="connsiteY28" fmla="*/ 156750 h 569875"/>
                <a:gd name="connsiteX29" fmla="*/ 625264 w 625295"/>
                <a:gd name="connsiteY29" fmla="*/ 227524 h 569875"/>
                <a:gd name="connsiteX30" fmla="*/ 619366 w 625295"/>
                <a:gd name="connsiteY30" fmla="*/ 262500 h 569875"/>
                <a:gd name="connsiteX31" fmla="*/ 584253 w 625295"/>
                <a:gd name="connsiteY31" fmla="*/ 312015 h 569875"/>
                <a:gd name="connsiteX32" fmla="*/ 532818 w 625295"/>
                <a:gd name="connsiteY32" fmla="*/ 341367 h 569875"/>
                <a:gd name="connsiteX33" fmla="*/ 481520 w 625295"/>
                <a:gd name="connsiteY33" fmla="*/ 355220 h 569875"/>
                <a:gd name="connsiteX34" fmla="*/ 476033 w 625295"/>
                <a:gd name="connsiteY34" fmla="*/ 356318 h 569875"/>
                <a:gd name="connsiteX35" fmla="*/ 476994 w 625295"/>
                <a:gd name="connsiteY35" fmla="*/ 358375 h 569875"/>
                <a:gd name="connsiteX36" fmla="*/ 492493 w 625295"/>
                <a:gd name="connsiteY36" fmla="*/ 415845 h 569875"/>
                <a:gd name="connsiteX37" fmla="*/ 490572 w 625295"/>
                <a:gd name="connsiteY37" fmla="*/ 477292 h 569875"/>
                <a:gd name="connsiteX38" fmla="*/ 464512 w 625295"/>
                <a:gd name="connsiteY38" fmla="*/ 528591 h 569875"/>
                <a:gd name="connsiteX39" fmla="*/ 397715 w 625295"/>
                <a:gd name="connsiteY39" fmla="*/ 559726 h 569875"/>
                <a:gd name="connsiteX40" fmla="*/ 364248 w 625295"/>
                <a:gd name="connsiteY40" fmla="*/ 553417 h 569875"/>
                <a:gd name="connsiteX41" fmla="*/ 336816 w 625295"/>
                <a:gd name="connsiteY41" fmla="*/ 535174 h 569875"/>
                <a:gd name="connsiteX42" fmla="*/ 318848 w 625295"/>
                <a:gd name="connsiteY42" fmla="*/ 513914 h 569875"/>
                <a:gd name="connsiteX43" fmla="*/ 266179 w 625295"/>
                <a:gd name="connsiteY43" fmla="*/ 558217 h 569875"/>
                <a:gd name="connsiteX44" fmla="*/ 210766 w 625295"/>
                <a:gd name="connsiteY44" fmla="*/ 569601 h 569875"/>
                <a:gd name="connsiteX45" fmla="*/ 210080 w 625295"/>
                <a:gd name="connsiteY45" fmla="*/ 569875 h 5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5295" h="569875">
                  <a:moveTo>
                    <a:pt x="210080" y="569875"/>
                  </a:moveTo>
                  <a:cubicBezTo>
                    <a:pt x="190878" y="569875"/>
                    <a:pt x="171127" y="562743"/>
                    <a:pt x="157411" y="549027"/>
                  </a:cubicBezTo>
                  <a:cubicBezTo>
                    <a:pt x="140677" y="532294"/>
                    <a:pt x="133408" y="508291"/>
                    <a:pt x="133133" y="484974"/>
                  </a:cubicBezTo>
                  <a:cubicBezTo>
                    <a:pt x="132996" y="475647"/>
                    <a:pt x="133819" y="466594"/>
                    <a:pt x="135191" y="457542"/>
                  </a:cubicBezTo>
                  <a:cubicBezTo>
                    <a:pt x="129019" y="459325"/>
                    <a:pt x="122709" y="460696"/>
                    <a:pt x="116126" y="461931"/>
                  </a:cubicBezTo>
                  <a:cubicBezTo>
                    <a:pt x="99255" y="464948"/>
                    <a:pt x="82384" y="463440"/>
                    <a:pt x="65788" y="459873"/>
                  </a:cubicBezTo>
                  <a:cubicBezTo>
                    <a:pt x="44802" y="455484"/>
                    <a:pt x="23268" y="439711"/>
                    <a:pt x="12981" y="420783"/>
                  </a:cubicBezTo>
                  <a:cubicBezTo>
                    <a:pt x="2146" y="400620"/>
                    <a:pt x="-2792" y="378537"/>
                    <a:pt x="1597" y="355769"/>
                  </a:cubicBezTo>
                  <a:cubicBezTo>
                    <a:pt x="7083" y="327377"/>
                    <a:pt x="26834" y="305980"/>
                    <a:pt x="49329" y="289246"/>
                  </a:cubicBezTo>
                  <a:cubicBezTo>
                    <a:pt x="64142" y="278136"/>
                    <a:pt x="80190" y="268398"/>
                    <a:pt x="96923" y="260443"/>
                  </a:cubicBezTo>
                  <a:cubicBezTo>
                    <a:pt x="96923" y="260306"/>
                    <a:pt x="96786" y="260306"/>
                    <a:pt x="96786" y="260168"/>
                  </a:cubicBezTo>
                  <a:cubicBezTo>
                    <a:pt x="84716" y="245218"/>
                    <a:pt x="75663" y="227387"/>
                    <a:pt x="68942" y="209556"/>
                  </a:cubicBezTo>
                  <a:cubicBezTo>
                    <a:pt x="65651" y="201052"/>
                    <a:pt x="62907" y="192411"/>
                    <a:pt x="60987" y="183496"/>
                  </a:cubicBezTo>
                  <a:cubicBezTo>
                    <a:pt x="56735" y="163333"/>
                    <a:pt x="60027" y="144131"/>
                    <a:pt x="69765" y="126163"/>
                  </a:cubicBezTo>
                  <a:cubicBezTo>
                    <a:pt x="78544" y="110253"/>
                    <a:pt x="94591" y="100651"/>
                    <a:pt x="111051" y="95028"/>
                  </a:cubicBezTo>
                  <a:cubicBezTo>
                    <a:pt x="119417" y="92147"/>
                    <a:pt x="129430" y="92010"/>
                    <a:pt x="138071" y="92147"/>
                  </a:cubicBezTo>
                  <a:cubicBezTo>
                    <a:pt x="146026" y="92285"/>
                    <a:pt x="153707" y="94205"/>
                    <a:pt x="161251" y="96262"/>
                  </a:cubicBezTo>
                  <a:cubicBezTo>
                    <a:pt x="178396" y="101337"/>
                    <a:pt x="194855" y="111075"/>
                    <a:pt x="209257" y="121500"/>
                  </a:cubicBezTo>
                  <a:cubicBezTo>
                    <a:pt x="221602" y="130415"/>
                    <a:pt x="232849" y="140839"/>
                    <a:pt x="243410" y="151949"/>
                  </a:cubicBezTo>
                  <a:cubicBezTo>
                    <a:pt x="243410" y="151537"/>
                    <a:pt x="243410" y="151263"/>
                    <a:pt x="243410" y="150852"/>
                  </a:cubicBezTo>
                  <a:cubicBezTo>
                    <a:pt x="245193" y="115327"/>
                    <a:pt x="252188" y="78706"/>
                    <a:pt x="271528" y="48119"/>
                  </a:cubicBezTo>
                  <a:cubicBezTo>
                    <a:pt x="280032" y="34815"/>
                    <a:pt x="289633" y="23019"/>
                    <a:pt x="302526" y="13692"/>
                  </a:cubicBezTo>
                  <a:cubicBezTo>
                    <a:pt x="319122" y="1622"/>
                    <a:pt x="341479" y="-3179"/>
                    <a:pt x="361368" y="2170"/>
                  </a:cubicBezTo>
                  <a:cubicBezTo>
                    <a:pt x="393189" y="10948"/>
                    <a:pt x="413763" y="41535"/>
                    <a:pt x="422953" y="71711"/>
                  </a:cubicBezTo>
                  <a:cubicBezTo>
                    <a:pt x="431594" y="100377"/>
                    <a:pt x="433102" y="131101"/>
                    <a:pt x="432142" y="161002"/>
                  </a:cubicBezTo>
                  <a:cubicBezTo>
                    <a:pt x="441058" y="157161"/>
                    <a:pt x="450247" y="154007"/>
                    <a:pt x="459437" y="151126"/>
                  </a:cubicBezTo>
                  <a:cubicBezTo>
                    <a:pt x="476719" y="145640"/>
                    <a:pt x="495647" y="141525"/>
                    <a:pt x="513752" y="140839"/>
                  </a:cubicBezTo>
                  <a:cubicBezTo>
                    <a:pt x="527057" y="140291"/>
                    <a:pt x="540636" y="141114"/>
                    <a:pt x="553392" y="145091"/>
                  </a:cubicBezTo>
                  <a:cubicBezTo>
                    <a:pt x="562856" y="148108"/>
                    <a:pt x="571634" y="151812"/>
                    <a:pt x="580275" y="156750"/>
                  </a:cubicBezTo>
                  <a:cubicBezTo>
                    <a:pt x="605375" y="171014"/>
                    <a:pt x="626224" y="197486"/>
                    <a:pt x="625264" y="227524"/>
                  </a:cubicBezTo>
                  <a:cubicBezTo>
                    <a:pt x="624852" y="239594"/>
                    <a:pt x="623206" y="251116"/>
                    <a:pt x="619366" y="262500"/>
                  </a:cubicBezTo>
                  <a:cubicBezTo>
                    <a:pt x="612645" y="282388"/>
                    <a:pt x="600712" y="298984"/>
                    <a:pt x="584253" y="312015"/>
                  </a:cubicBezTo>
                  <a:cubicBezTo>
                    <a:pt x="568616" y="324496"/>
                    <a:pt x="551609" y="334098"/>
                    <a:pt x="532818" y="341367"/>
                  </a:cubicBezTo>
                  <a:cubicBezTo>
                    <a:pt x="516221" y="347814"/>
                    <a:pt x="498939" y="351654"/>
                    <a:pt x="481520" y="355220"/>
                  </a:cubicBezTo>
                  <a:cubicBezTo>
                    <a:pt x="479737" y="355632"/>
                    <a:pt x="477817" y="355906"/>
                    <a:pt x="476033" y="356318"/>
                  </a:cubicBezTo>
                  <a:cubicBezTo>
                    <a:pt x="476308" y="357003"/>
                    <a:pt x="476582" y="357689"/>
                    <a:pt x="476994" y="358375"/>
                  </a:cubicBezTo>
                  <a:cubicBezTo>
                    <a:pt x="485086" y="376480"/>
                    <a:pt x="490024" y="396231"/>
                    <a:pt x="492493" y="415845"/>
                  </a:cubicBezTo>
                  <a:cubicBezTo>
                    <a:pt x="495099" y="436008"/>
                    <a:pt x="495099" y="457404"/>
                    <a:pt x="490572" y="477292"/>
                  </a:cubicBezTo>
                  <a:cubicBezTo>
                    <a:pt x="486320" y="496084"/>
                    <a:pt x="478091" y="514600"/>
                    <a:pt x="464512" y="528591"/>
                  </a:cubicBezTo>
                  <a:cubicBezTo>
                    <a:pt x="447230" y="546147"/>
                    <a:pt x="423090" y="560137"/>
                    <a:pt x="397715" y="559726"/>
                  </a:cubicBezTo>
                  <a:cubicBezTo>
                    <a:pt x="386056" y="559588"/>
                    <a:pt x="374947" y="557943"/>
                    <a:pt x="364248" y="553417"/>
                  </a:cubicBezTo>
                  <a:cubicBezTo>
                    <a:pt x="354098" y="549165"/>
                    <a:pt x="344771" y="542718"/>
                    <a:pt x="336816" y="535174"/>
                  </a:cubicBezTo>
                  <a:cubicBezTo>
                    <a:pt x="330095" y="528865"/>
                    <a:pt x="323923" y="521595"/>
                    <a:pt x="318848" y="513914"/>
                  </a:cubicBezTo>
                  <a:cubicBezTo>
                    <a:pt x="304858" y="532294"/>
                    <a:pt x="287164" y="548204"/>
                    <a:pt x="266179" y="558217"/>
                  </a:cubicBezTo>
                  <a:cubicBezTo>
                    <a:pt x="248622" y="566446"/>
                    <a:pt x="230105" y="569327"/>
                    <a:pt x="210766" y="569601"/>
                  </a:cubicBezTo>
                  <a:cubicBezTo>
                    <a:pt x="210766" y="569875"/>
                    <a:pt x="210355" y="569875"/>
                    <a:pt x="210080" y="569875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349" name="任意多边形: 形状 348"/>
            <p:cNvSpPr/>
            <p:nvPr/>
          </p:nvSpPr>
          <p:spPr>
            <a:xfrm>
              <a:off x="1419003" y="7397993"/>
              <a:ext cx="103519" cy="101380"/>
            </a:xfrm>
            <a:custGeom>
              <a:avLst/>
              <a:gdLst>
                <a:gd name="connsiteX0" fmla="*/ 3035 w 103519"/>
                <a:gd name="connsiteY0" fmla="*/ 65990 h 101380"/>
                <a:gd name="connsiteX1" fmla="*/ 1389 w 103519"/>
                <a:gd name="connsiteY1" fmla="*/ 58720 h 101380"/>
                <a:gd name="connsiteX2" fmla="*/ 1389 w 103519"/>
                <a:gd name="connsiteY2" fmla="*/ 36774 h 101380"/>
                <a:gd name="connsiteX3" fmla="*/ 19083 w 103519"/>
                <a:gd name="connsiteY3" fmla="*/ 14555 h 101380"/>
                <a:gd name="connsiteX4" fmla="*/ 60780 w 103519"/>
                <a:gd name="connsiteY4" fmla="*/ 427 h 101380"/>
                <a:gd name="connsiteX5" fmla="*/ 72850 w 103519"/>
                <a:gd name="connsiteY5" fmla="*/ 3719 h 101380"/>
                <a:gd name="connsiteX6" fmla="*/ 72987 w 103519"/>
                <a:gd name="connsiteY6" fmla="*/ 3719 h 101380"/>
                <a:gd name="connsiteX7" fmla="*/ 73398 w 103519"/>
                <a:gd name="connsiteY7" fmla="*/ 3856 h 101380"/>
                <a:gd name="connsiteX8" fmla="*/ 73810 w 103519"/>
                <a:gd name="connsiteY8" fmla="*/ 3993 h 101380"/>
                <a:gd name="connsiteX9" fmla="*/ 84234 w 103519"/>
                <a:gd name="connsiteY9" fmla="*/ 10165 h 101380"/>
                <a:gd name="connsiteX10" fmla="*/ 88760 w 103519"/>
                <a:gd name="connsiteY10" fmla="*/ 14143 h 101380"/>
                <a:gd name="connsiteX11" fmla="*/ 88897 w 103519"/>
                <a:gd name="connsiteY11" fmla="*/ 14280 h 101380"/>
                <a:gd name="connsiteX12" fmla="*/ 101104 w 103519"/>
                <a:gd name="connsiteY12" fmla="*/ 34854 h 101380"/>
                <a:gd name="connsiteX13" fmla="*/ 101242 w 103519"/>
                <a:gd name="connsiteY13" fmla="*/ 35129 h 101380"/>
                <a:gd name="connsiteX14" fmla="*/ 101516 w 103519"/>
                <a:gd name="connsiteY14" fmla="*/ 35951 h 101380"/>
                <a:gd name="connsiteX15" fmla="*/ 99459 w 103519"/>
                <a:gd name="connsiteY15" fmla="*/ 69007 h 101380"/>
                <a:gd name="connsiteX16" fmla="*/ 57899 w 103519"/>
                <a:gd name="connsiteY16" fmla="*/ 101102 h 101380"/>
                <a:gd name="connsiteX17" fmla="*/ 51864 w 103519"/>
                <a:gd name="connsiteY17" fmla="*/ 101377 h 101380"/>
                <a:gd name="connsiteX18" fmla="*/ 3035 w 103519"/>
                <a:gd name="connsiteY18" fmla="*/ 65990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519" h="101380">
                  <a:moveTo>
                    <a:pt x="3035" y="65990"/>
                  </a:moveTo>
                  <a:cubicBezTo>
                    <a:pt x="2212" y="63658"/>
                    <a:pt x="1801" y="61189"/>
                    <a:pt x="1389" y="58720"/>
                  </a:cubicBezTo>
                  <a:cubicBezTo>
                    <a:pt x="-394" y="51725"/>
                    <a:pt x="-531" y="44318"/>
                    <a:pt x="1389" y="36774"/>
                  </a:cubicBezTo>
                  <a:cubicBezTo>
                    <a:pt x="3858" y="26899"/>
                    <a:pt x="10442" y="19218"/>
                    <a:pt x="19083" y="14555"/>
                  </a:cubicBezTo>
                  <a:cubicBezTo>
                    <a:pt x="29781" y="3856"/>
                    <a:pt x="45692" y="-1631"/>
                    <a:pt x="60780" y="427"/>
                  </a:cubicBezTo>
                  <a:cubicBezTo>
                    <a:pt x="64894" y="975"/>
                    <a:pt x="69009" y="2073"/>
                    <a:pt x="72850" y="3719"/>
                  </a:cubicBezTo>
                  <a:cubicBezTo>
                    <a:pt x="72850" y="3719"/>
                    <a:pt x="72987" y="3719"/>
                    <a:pt x="72987" y="3719"/>
                  </a:cubicBezTo>
                  <a:cubicBezTo>
                    <a:pt x="73124" y="3719"/>
                    <a:pt x="73261" y="3856"/>
                    <a:pt x="73398" y="3856"/>
                  </a:cubicBezTo>
                  <a:cubicBezTo>
                    <a:pt x="73535" y="3856"/>
                    <a:pt x="73672" y="3993"/>
                    <a:pt x="73810" y="3993"/>
                  </a:cubicBezTo>
                  <a:cubicBezTo>
                    <a:pt x="77513" y="5639"/>
                    <a:pt x="81079" y="7697"/>
                    <a:pt x="84234" y="10165"/>
                  </a:cubicBezTo>
                  <a:cubicBezTo>
                    <a:pt x="85880" y="11400"/>
                    <a:pt x="87388" y="12771"/>
                    <a:pt x="88760" y="14143"/>
                  </a:cubicBezTo>
                  <a:cubicBezTo>
                    <a:pt x="88760" y="14143"/>
                    <a:pt x="88897" y="14280"/>
                    <a:pt x="88897" y="14280"/>
                  </a:cubicBezTo>
                  <a:cubicBezTo>
                    <a:pt x="94795" y="20178"/>
                    <a:pt x="98361" y="27173"/>
                    <a:pt x="101104" y="34854"/>
                  </a:cubicBezTo>
                  <a:cubicBezTo>
                    <a:pt x="101104" y="34991"/>
                    <a:pt x="101104" y="34991"/>
                    <a:pt x="101242" y="35129"/>
                  </a:cubicBezTo>
                  <a:cubicBezTo>
                    <a:pt x="101379" y="35403"/>
                    <a:pt x="101379" y="35677"/>
                    <a:pt x="101516" y="35951"/>
                  </a:cubicBezTo>
                  <a:cubicBezTo>
                    <a:pt x="105082" y="46375"/>
                    <a:pt x="103573" y="59132"/>
                    <a:pt x="99459" y="69007"/>
                  </a:cubicBezTo>
                  <a:cubicBezTo>
                    <a:pt x="92463" y="85466"/>
                    <a:pt x="76004" y="99319"/>
                    <a:pt x="57899" y="101102"/>
                  </a:cubicBezTo>
                  <a:cubicBezTo>
                    <a:pt x="55842" y="101377"/>
                    <a:pt x="53784" y="101377"/>
                    <a:pt x="51864" y="101377"/>
                  </a:cubicBezTo>
                  <a:cubicBezTo>
                    <a:pt x="29507" y="101651"/>
                    <a:pt x="10305" y="88346"/>
                    <a:pt x="3035" y="65990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350" name="组合 349"/>
          <p:cNvGrpSpPr>
            <a:grpSpLocks noChangeAspect="1"/>
          </p:cNvGrpSpPr>
          <p:nvPr/>
        </p:nvGrpSpPr>
        <p:grpSpPr>
          <a:xfrm>
            <a:off x="1192630" y="2977742"/>
            <a:ext cx="468000" cy="426522"/>
            <a:chOff x="1169987" y="7136743"/>
            <a:chExt cx="625295" cy="569875"/>
          </a:xfrm>
        </p:grpSpPr>
        <p:sp>
          <p:nvSpPr>
            <p:cNvPr id="351" name="任意多边形: 形状 350"/>
            <p:cNvSpPr/>
            <p:nvPr/>
          </p:nvSpPr>
          <p:spPr>
            <a:xfrm>
              <a:off x="1169987" y="7136743"/>
              <a:ext cx="625295" cy="569875"/>
            </a:xfrm>
            <a:custGeom>
              <a:avLst/>
              <a:gdLst>
                <a:gd name="connsiteX0" fmla="*/ 210080 w 625295"/>
                <a:gd name="connsiteY0" fmla="*/ 569875 h 569875"/>
                <a:gd name="connsiteX1" fmla="*/ 157411 w 625295"/>
                <a:gd name="connsiteY1" fmla="*/ 549027 h 569875"/>
                <a:gd name="connsiteX2" fmla="*/ 133133 w 625295"/>
                <a:gd name="connsiteY2" fmla="*/ 484974 h 569875"/>
                <a:gd name="connsiteX3" fmla="*/ 135191 w 625295"/>
                <a:gd name="connsiteY3" fmla="*/ 457542 h 569875"/>
                <a:gd name="connsiteX4" fmla="*/ 116126 w 625295"/>
                <a:gd name="connsiteY4" fmla="*/ 461931 h 569875"/>
                <a:gd name="connsiteX5" fmla="*/ 65788 w 625295"/>
                <a:gd name="connsiteY5" fmla="*/ 459873 h 569875"/>
                <a:gd name="connsiteX6" fmla="*/ 12981 w 625295"/>
                <a:gd name="connsiteY6" fmla="*/ 420783 h 569875"/>
                <a:gd name="connsiteX7" fmla="*/ 1597 w 625295"/>
                <a:gd name="connsiteY7" fmla="*/ 355769 h 569875"/>
                <a:gd name="connsiteX8" fmla="*/ 49329 w 625295"/>
                <a:gd name="connsiteY8" fmla="*/ 289246 h 569875"/>
                <a:gd name="connsiteX9" fmla="*/ 96923 w 625295"/>
                <a:gd name="connsiteY9" fmla="*/ 260443 h 569875"/>
                <a:gd name="connsiteX10" fmla="*/ 96786 w 625295"/>
                <a:gd name="connsiteY10" fmla="*/ 260168 h 569875"/>
                <a:gd name="connsiteX11" fmla="*/ 68942 w 625295"/>
                <a:gd name="connsiteY11" fmla="*/ 209556 h 569875"/>
                <a:gd name="connsiteX12" fmla="*/ 60987 w 625295"/>
                <a:gd name="connsiteY12" fmla="*/ 183496 h 569875"/>
                <a:gd name="connsiteX13" fmla="*/ 69765 w 625295"/>
                <a:gd name="connsiteY13" fmla="*/ 126163 h 569875"/>
                <a:gd name="connsiteX14" fmla="*/ 111051 w 625295"/>
                <a:gd name="connsiteY14" fmla="*/ 95028 h 569875"/>
                <a:gd name="connsiteX15" fmla="*/ 138071 w 625295"/>
                <a:gd name="connsiteY15" fmla="*/ 92147 h 569875"/>
                <a:gd name="connsiteX16" fmla="*/ 161251 w 625295"/>
                <a:gd name="connsiteY16" fmla="*/ 96262 h 569875"/>
                <a:gd name="connsiteX17" fmla="*/ 209257 w 625295"/>
                <a:gd name="connsiteY17" fmla="*/ 121500 h 569875"/>
                <a:gd name="connsiteX18" fmla="*/ 243410 w 625295"/>
                <a:gd name="connsiteY18" fmla="*/ 151949 h 569875"/>
                <a:gd name="connsiteX19" fmla="*/ 243410 w 625295"/>
                <a:gd name="connsiteY19" fmla="*/ 150852 h 569875"/>
                <a:gd name="connsiteX20" fmla="*/ 271528 w 625295"/>
                <a:gd name="connsiteY20" fmla="*/ 48119 h 569875"/>
                <a:gd name="connsiteX21" fmla="*/ 302526 w 625295"/>
                <a:gd name="connsiteY21" fmla="*/ 13692 h 569875"/>
                <a:gd name="connsiteX22" fmla="*/ 361368 w 625295"/>
                <a:gd name="connsiteY22" fmla="*/ 2170 h 569875"/>
                <a:gd name="connsiteX23" fmla="*/ 422953 w 625295"/>
                <a:gd name="connsiteY23" fmla="*/ 71711 h 569875"/>
                <a:gd name="connsiteX24" fmla="*/ 432142 w 625295"/>
                <a:gd name="connsiteY24" fmla="*/ 161002 h 569875"/>
                <a:gd name="connsiteX25" fmla="*/ 459437 w 625295"/>
                <a:gd name="connsiteY25" fmla="*/ 151126 h 569875"/>
                <a:gd name="connsiteX26" fmla="*/ 513752 w 625295"/>
                <a:gd name="connsiteY26" fmla="*/ 140839 h 569875"/>
                <a:gd name="connsiteX27" fmla="*/ 553392 w 625295"/>
                <a:gd name="connsiteY27" fmla="*/ 145091 h 569875"/>
                <a:gd name="connsiteX28" fmla="*/ 580275 w 625295"/>
                <a:gd name="connsiteY28" fmla="*/ 156750 h 569875"/>
                <a:gd name="connsiteX29" fmla="*/ 625264 w 625295"/>
                <a:gd name="connsiteY29" fmla="*/ 227524 h 569875"/>
                <a:gd name="connsiteX30" fmla="*/ 619366 w 625295"/>
                <a:gd name="connsiteY30" fmla="*/ 262500 h 569875"/>
                <a:gd name="connsiteX31" fmla="*/ 584253 w 625295"/>
                <a:gd name="connsiteY31" fmla="*/ 312015 h 569875"/>
                <a:gd name="connsiteX32" fmla="*/ 532818 w 625295"/>
                <a:gd name="connsiteY32" fmla="*/ 341367 h 569875"/>
                <a:gd name="connsiteX33" fmla="*/ 481520 w 625295"/>
                <a:gd name="connsiteY33" fmla="*/ 355220 h 569875"/>
                <a:gd name="connsiteX34" fmla="*/ 476033 w 625295"/>
                <a:gd name="connsiteY34" fmla="*/ 356318 h 569875"/>
                <a:gd name="connsiteX35" fmla="*/ 476994 w 625295"/>
                <a:gd name="connsiteY35" fmla="*/ 358375 h 569875"/>
                <a:gd name="connsiteX36" fmla="*/ 492493 w 625295"/>
                <a:gd name="connsiteY36" fmla="*/ 415845 h 569875"/>
                <a:gd name="connsiteX37" fmla="*/ 490572 w 625295"/>
                <a:gd name="connsiteY37" fmla="*/ 477292 h 569875"/>
                <a:gd name="connsiteX38" fmla="*/ 464512 w 625295"/>
                <a:gd name="connsiteY38" fmla="*/ 528591 h 569875"/>
                <a:gd name="connsiteX39" fmla="*/ 397715 w 625295"/>
                <a:gd name="connsiteY39" fmla="*/ 559726 h 569875"/>
                <a:gd name="connsiteX40" fmla="*/ 364248 w 625295"/>
                <a:gd name="connsiteY40" fmla="*/ 553417 h 569875"/>
                <a:gd name="connsiteX41" fmla="*/ 336816 w 625295"/>
                <a:gd name="connsiteY41" fmla="*/ 535174 h 569875"/>
                <a:gd name="connsiteX42" fmla="*/ 318848 w 625295"/>
                <a:gd name="connsiteY42" fmla="*/ 513914 h 569875"/>
                <a:gd name="connsiteX43" fmla="*/ 266179 w 625295"/>
                <a:gd name="connsiteY43" fmla="*/ 558217 h 569875"/>
                <a:gd name="connsiteX44" fmla="*/ 210766 w 625295"/>
                <a:gd name="connsiteY44" fmla="*/ 569601 h 569875"/>
                <a:gd name="connsiteX45" fmla="*/ 210080 w 625295"/>
                <a:gd name="connsiteY45" fmla="*/ 569875 h 56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625295" h="569875">
                  <a:moveTo>
                    <a:pt x="210080" y="569875"/>
                  </a:moveTo>
                  <a:cubicBezTo>
                    <a:pt x="190878" y="569875"/>
                    <a:pt x="171127" y="562743"/>
                    <a:pt x="157411" y="549027"/>
                  </a:cubicBezTo>
                  <a:cubicBezTo>
                    <a:pt x="140677" y="532294"/>
                    <a:pt x="133408" y="508291"/>
                    <a:pt x="133133" y="484974"/>
                  </a:cubicBezTo>
                  <a:cubicBezTo>
                    <a:pt x="132996" y="475647"/>
                    <a:pt x="133819" y="466594"/>
                    <a:pt x="135191" y="457542"/>
                  </a:cubicBezTo>
                  <a:cubicBezTo>
                    <a:pt x="129019" y="459325"/>
                    <a:pt x="122709" y="460696"/>
                    <a:pt x="116126" y="461931"/>
                  </a:cubicBezTo>
                  <a:cubicBezTo>
                    <a:pt x="99255" y="464948"/>
                    <a:pt x="82384" y="463440"/>
                    <a:pt x="65788" y="459873"/>
                  </a:cubicBezTo>
                  <a:cubicBezTo>
                    <a:pt x="44802" y="455484"/>
                    <a:pt x="23268" y="439711"/>
                    <a:pt x="12981" y="420783"/>
                  </a:cubicBezTo>
                  <a:cubicBezTo>
                    <a:pt x="2146" y="400620"/>
                    <a:pt x="-2792" y="378537"/>
                    <a:pt x="1597" y="355769"/>
                  </a:cubicBezTo>
                  <a:cubicBezTo>
                    <a:pt x="7083" y="327377"/>
                    <a:pt x="26834" y="305980"/>
                    <a:pt x="49329" y="289246"/>
                  </a:cubicBezTo>
                  <a:cubicBezTo>
                    <a:pt x="64142" y="278136"/>
                    <a:pt x="80190" y="268398"/>
                    <a:pt x="96923" y="260443"/>
                  </a:cubicBezTo>
                  <a:cubicBezTo>
                    <a:pt x="96923" y="260306"/>
                    <a:pt x="96786" y="260306"/>
                    <a:pt x="96786" y="260168"/>
                  </a:cubicBezTo>
                  <a:cubicBezTo>
                    <a:pt x="84716" y="245218"/>
                    <a:pt x="75663" y="227387"/>
                    <a:pt x="68942" y="209556"/>
                  </a:cubicBezTo>
                  <a:cubicBezTo>
                    <a:pt x="65651" y="201052"/>
                    <a:pt x="62907" y="192411"/>
                    <a:pt x="60987" y="183496"/>
                  </a:cubicBezTo>
                  <a:cubicBezTo>
                    <a:pt x="56735" y="163333"/>
                    <a:pt x="60027" y="144131"/>
                    <a:pt x="69765" y="126163"/>
                  </a:cubicBezTo>
                  <a:cubicBezTo>
                    <a:pt x="78544" y="110253"/>
                    <a:pt x="94591" y="100651"/>
                    <a:pt x="111051" y="95028"/>
                  </a:cubicBezTo>
                  <a:cubicBezTo>
                    <a:pt x="119417" y="92147"/>
                    <a:pt x="129430" y="92010"/>
                    <a:pt x="138071" y="92147"/>
                  </a:cubicBezTo>
                  <a:cubicBezTo>
                    <a:pt x="146026" y="92285"/>
                    <a:pt x="153707" y="94205"/>
                    <a:pt x="161251" y="96262"/>
                  </a:cubicBezTo>
                  <a:cubicBezTo>
                    <a:pt x="178396" y="101337"/>
                    <a:pt x="194855" y="111075"/>
                    <a:pt x="209257" y="121500"/>
                  </a:cubicBezTo>
                  <a:cubicBezTo>
                    <a:pt x="221602" y="130415"/>
                    <a:pt x="232849" y="140839"/>
                    <a:pt x="243410" y="151949"/>
                  </a:cubicBezTo>
                  <a:cubicBezTo>
                    <a:pt x="243410" y="151537"/>
                    <a:pt x="243410" y="151263"/>
                    <a:pt x="243410" y="150852"/>
                  </a:cubicBezTo>
                  <a:cubicBezTo>
                    <a:pt x="245193" y="115327"/>
                    <a:pt x="252188" y="78706"/>
                    <a:pt x="271528" y="48119"/>
                  </a:cubicBezTo>
                  <a:cubicBezTo>
                    <a:pt x="280032" y="34815"/>
                    <a:pt x="289633" y="23019"/>
                    <a:pt x="302526" y="13692"/>
                  </a:cubicBezTo>
                  <a:cubicBezTo>
                    <a:pt x="319122" y="1622"/>
                    <a:pt x="341479" y="-3179"/>
                    <a:pt x="361368" y="2170"/>
                  </a:cubicBezTo>
                  <a:cubicBezTo>
                    <a:pt x="393189" y="10948"/>
                    <a:pt x="413763" y="41535"/>
                    <a:pt x="422953" y="71711"/>
                  </a:cubicBezTo>
                  <a:cubicBezTo>
                    <a:pt x="431594" y="100377"/>
                    <a:pt x="433102" y="131101"/>
                    <a:pt x="432142" y="161002"/>
                  </a:cubicBezTo>
                  <a:cubicBezTo>
                    <a:pt x="441058" y="157161"/>
                    <a:pt x="450247" y="154007"/>
                    <a:pt x="459437" y="151126"/>
                  </a:cubicBezTo>
                  <a:cubicBezTo>
                    <a:pt x="476719" y="145640"/>
                    <a:pt x="495647" y="141525"/>
                    <a:pt x="513752" y="140839"/>
                  </a:cubicBezTo>
                  <a:cubicBezTo>
                    <a:pt x="527057" y="140291"/>
                    <a:pt x="540636" y="141114"/>
                    <a:pt x="553392" y="145091"/>
                  </a:cubicBezTo>
                  <a:cubicBezTo>
                    <a:pt x="562856" y="148108"/>
                    <a:pt x="571634" y="151812"/>
                    <a:pt x="580275" y="156750"/>
                  </a:cubicBezTo>
                  <a:cubicBezTo>
                    <a:pt x="605375" y="171014"/>
                    <a:pt x="626224" y="197486"/>
                    <a:pt x="625264" y="227524"/>
                  </a:cubicBezTo>
                  <a:cubicBezTo>
                    <a:pt x="624852" y="239594"/>
                    <a:pt x="623206" y="251116"/>
                    <a:pt x="619366" y="262500"/>
                  </a:cubicBezTo>
                  <a:cubicBezTo>
                    <a:pt x="612645" y="282388"/>
                    <a:pt x="600712" y="298984"/>
                    <a:pt x="584253" y="312015"/>
                  </a:cubicBezTo>
                  <a:cubicBezTo>
                    <a:pt x="568616" y="324496"/>
                    <a:pt x="551609" y="334098"/>
                    <a:pt x="532818" y="341367"/>
                  </a:cubicBezTo>
                  <a:cubicBezTo>
                    <a:pt x="516221" y="347814"/>
                    <a:pt x="498939" y="351654"/>
                    <a:pt x="481520" y="355220"/>
                  </a:cubicBezTo>
                  <a:cubicBezTo>
                    <a:pt x="479737" y="355632"/>
                    <a:pt x="477817" y="355906"/>
                    <a:pt x="476033" y="356318"/>
                  </a:cubicBezTo>
                  <a:cubicBezTo>
                    <a:pt x="476308" y="357003"/>
                    <a:pt x="476582" y="357689"/>
                    <a:pt x="476994" y="358375"/>
                  </a:cubicBezTo>
                  <a:cubicBezTo>
                    <a:pt x="485086" y="376480"/>
                    <a:pt x="490024" y="396231"/>
                    <a:pt x="492493" y="415845"/>
                  </a:cubicBezTo>
                  <a:cubicBezTo>
                    <a:pt x="495099" y="436008"/>
                    <a:pt x="495099" y="457404"/>
                    <a:pt x="490572" y="477292"/>
                  </a:cubicBezTo>
                  <a:cubicBezTo>
                    <a:pt x="486320" y="496084"/>
                    <a:pt x="478091" y="514600"/>
                    <a:pt x="464512" y="528591"/>
                  </a:cubicBezTo>
                  <a:cubicBezTo>
                    <a:pt x="447230" y="546147"/>
                    <a:pt x="423090" y="560137"/>
                    <a:pt x="397715" y="559726"/>
                  </a:cubicBezTo>
                  <a:cubicBezTo>
                    <a:pt x="386056" y="559588"/>
                    <a:pt x="374947" y="557943"/>
                    <a:pt x="364248" y="553417"/>
                  </a:cubicBezTo>
                  <a:cubicBezTo>
                    <a:pt x="354098" y="549165"/>
                    <a:pt x="344771" y="542718"/>
                    <a:pt x="336816" y="535174"/>
                  </a:cubicBezTo>
                  <a:cubicBezTo>
                    <a:pt x="330095" y="528865"/>
                    <a:pt x="323923" y="521595"/>
                    <a:pt x="318848" y="513914"/>
                  </a:cubicBezTo>
                  <a:cubicBezTo>
                    <a:pt x="304858" y="532294"/>
                    <a:pt x="287164" y="548204"/>
                    <a:pt x="266179" y="558217"/>
                  </a:cubicBezTo>
                  <a:cubicBezTo>
                    <a:pt x="248622" y="566446"/>
                    <a:pt x="230105" y="569327"/>
                    <a:pt x="210766" y="569601"/>
                  </a:cubicBezTo>
                  <a:cubicBezTo>
                    <a:pt x="210766" y="569875"/>
                    <a:pt x="210355" y="569875"/>
                    <a:pt x="210080" y="569875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352" name="任意多边形: 形状 351"/>
            <p:cNvSpPr/>
            <p:nvPr/>
          </p:nvSpPr>
          <p:spPr>
            <a:xfrm>
              <a:off x="1419003" y="7397993"/>
              <a:ext cx="103519" cy="101380"/>
            </a:xfrm>
            <a:custGeom>
              <a:avLst/>
              <a:gdLst>
                <a:gd name="connsiteX0" fmla="*/ 3035 w 103519"/>
                <a:gd name="connsiteY0" fmla="*/ 65990 h 101380"/>
                <a:gd name="connsiteX1" fmla="*/ 1389 w 103519"/>
                <a:gd name="connsiteY1" fmla="*/ 58720 h 101380"/>
                <a:gd name="connsiteX2" fmla="*/ 1389 w 103519"/>
                <a:gd name="connsiteY2" fmla="*/ 36774 h 101380"/>
                <a:gd name="connsiteX3" fmla="*/ 19083 w 103519"/>
                <a:gd name="connsiteY3" fmla="*/ 14555 h 101380"/>
                <a:gd name="connsiteX4" fmla="*/ 60780 w 103519"/>
                <a:gd name="connsiteY4" fmla="*/ 427 h 101380"/>
                <a:gd name="connsiteX5" fmla="*/ 72850 w 103519"/>
                <a:gd name="connsiteY5" fmla="*/ 3719 h 101380"/>
                <a:gd name="connsiteX6" fmla="*/ 72987 w 103519"/>
                <a:gd name="connsiteY6" fmla="*/ 3719 h 101380"/>
                <a:gd name="connsiteX7" fmla="*/ 73398 w 103519"/>
                <a:gd name="connsiteY7" fmla="*/ 3856 h 101380"/>
                <a:gd name="connsiteX8" fmla="*/ 73810 w 103519"/>
                <a:gd name="connsiteY8" fmla="*/ 3993 h 101380"/>
                <a:gd name="connsiteX9" fmla="*/ 84234 w 103519"/>
                <a:gd name="connsiteY9" fmla="*/ 10165 h 101380"/>
                <a:gd name="connsiteX10" fmla="*/ 88760 w 103519"/>
                <a:gd name="connsiteY10" fmla="*/ 14143 h 101380"/>
                <a:gd name="connsiteX11" fmla="*/ 88897 w 103519"/>
                <a:gd name="connsiteY11" fmla="*/ 14280 h 101380"/>
                <a:gd name="connsiteX12" fmla="*/ 101104 w 103519"/>
                <a:gd name="connsiteY12" fmla="*/ 34854 h 101380"/>
                <a:gd name="connsiteX13" fmla="*/ 101242 w 103519"/>
                <a:gd name="connsiteY13" fmla="*/ 35129 h 101380"/>
                <a:gd name="connsiteX14" fmla="*/ 101516 w 103519"/>
                <a:gd name="connsiteY14" fmla="*/ 35951 h 101380"/>
                <a:gd name="connsiteX15" fmla="*/ 99459 w 103519"/>
                <a:gd name="connsiteY15" fmla="*/ 69007 h 101380"/>
                <a:gd name="connsiteX16" fmla="*/ 57899 w 103519"/>
                <a:gd name="connsiteY16" fmla="*/ 101102 h 101380"/>
                <a:gd name="connsiteX17" fmla="*/ 51864 w 103519"/>
                <a:gd name="connsiteY17" fmla="*/ 101377 h 101380"/>
                <a:gd name="connsiteX18" fmla="*/ 3035 w 103519"/>
                <a:gd name="connsiteY18" fmla="*/ 65990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3519" h="101380">
                  <a:moveTo>
                    <a:pt x="3035" y="65990"/>
                  </a:moveTo>
                  <a:cubicBezTo>
                    <a:pt x="2212" y="63658"/>
                    <a:pt x="1801" y="61189"/>
                    <a:pt x="1389" y="58720"/>
                  </a:cubicBezTo>
                  <a:cubicBezTo>
                    <a:pt x="-394" y="51725"/>
                    <a:pt x="-531" y="44318"/>
                    <a:pt x="1389" y="36774"/>
                  </a:cubicBezTo>
                  <a:cubicBezTo>
                    <a:pt x="3858" y="26899"/>
                    <a:pt x="10442" y="19218"/>
                    <a:pt x="19083" y="14555"/>
                  </a:cubicBezTo>
                  <a:cubicBezTo>
                    <a:pt x="29781" y="3856"/>
                    <a:pt x="45692" y="-1631"/>
                    <a:pt x="60780" y="427"/>
                  </a:cubicBezTo>
                  <a:cubicBezTo>
                    <a:pt x="64894" y="975"/>
                    <a:pt x="69009" y="2073"/>
                    <a:pt x="72850" y="3719"/>
                  </a:cubicBezTo>
                  <a:cubicBezTo>
                    <a:pt x="72850" y="3719"/>
                    <a:pt x="72987" y="3719"/>
                    <a:pt x="72987" y="3719"/>
                  </a:cubicBezTo>
                  <a:cubicBezTo>
                    <a:pt x="73124" y="3719"/>
                    <a:pt x="73261" y="3856"/>
                    <a:pt x="73398" y="3856"/>
                  </a:cubicBezTo>
                  <a:cubicBezTo>
                    <a:pt x="73535" y="3856"/>
                    <a:pt x="73672" y="3993"/>
                    <a:pt x="73810" y="3993"/>
                  </a:cubicBezTo>
                  <a:cubicBezTo>
                    <a:pt x="77513" y="5639"/>
                    <a:pt x="81079" y="7697"/>
                    <a:pt x="84234" y="10165"/>
                  </a:cubicBezTo>
                  <a:cubicBezTo>
                    <a:pt x="85880" y="11400"/>
                    <a:pt x="87388" y="12771"/>
                    <a:pt x="88760" y="14143"/>
                  </a:cubicBezTo>
                  <a:cubicBezTo>
                    <a:pt x="88760" y="14143"/>
                    <a:pt x="88897" y="14280"/>
                    <a:pt x="88897" y="14280"/>
                  </a:cubicBezTo>
                  <a:cubicBezTo>
                    <a:pt x="94795" y="20178"/>
                    <a:pt x="98361" y="27173"/>
                    <a:pt x="101104" y="34854"/>
                  </a:cubicBezTo>
                  <a:cubicBezTo>
                    <a:pt x="101104" y="34991"/>
                    <a:pt x="101104" y="34991"/>
                    <a:pt x="101242" y="35129"/>
                  </a:cubicBezTo>
                  <a:cubicBezTo>
                    <a:pt x="101379" y="35403"/>
                    <a:pt x="101379" y="35677"/>
                    <a:pt x="101516" y="35951"/>
                  </a:cubicBezTo>
                  <a:cubicBezTo>
                    <a:pt x="105082" y="46375"/>
                    <a:pt x="103573" y="59132"/>
                    <a:pt x="99459" y="69007"/>
                  </a:cubicBezTo>
                  <a:cubicBezTo>
                    <a:pt x="92463" y="85466"/>
                    <a:pt x="76004" y="99319"/>
                    <a:pt x="57899" y="101102"/>
                  </a:cubicBezTo>
                  <a:cubicBezTo>
                    <a:pt x="55842" y="101377"/>
                    <a:pt x="53784" y="101377"/>
                    <a:pt x="51864" y="101377"/>
                  </a:cubicBezTo>
                  <a:cubicBezTo>
                    <a:pt x="29507" y="101651"/>
                    <a:pt x="10305" y="88346"/>
                    <a:pt x="3035" y="65990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2" name="任意多边形: 形状 403"/>
          <p:cNvSpPr/>
          <p:nvPr/>
        </p:nvSpPr>
        <p:spPr>
          <a:xfrm>
            <a:off x="7849136" y="5866795"/>
            <a:ext cx="89455" cy="88618"/>
          </a:xfrm>
          <a:custGeom>
            <a:avLst/>
            <a:gdLst>
              <a:gd name="connsiteX0" fmla="*/ 37788 w 89455"/>
              <a:gd name="connsiteY0" fmla="*/ 88392 h 88618"/>
              <a:gd name="connsiteX1" fmla="*/ 18997 w 89455"/>
              <a:gd name="connsiteY1" fmla="*/ 81122 h 88618"/>
              <a:gd name="connsiteX2" fmla="*/ 15430 w 89455"/>
              <a:gd name="connsiteY2" fmla="*/ 78928 h 88618"/>
              <a:gd name="connsiteX3" fmla="*/ 1303 w 89455"/>
              <a:gd name="connsiteY3" fmla="*/ 58216 h 88618"/>
              <a:gd name="connsiteX4" fmla="*/ 1166 w 89455"/>
              <a:gd name="connsiteY4" fmla="*/ 36819 h 88618"/>
              <a:gd name="connsiteX5" fmla="*/ 46291 w 89455"/>
              <a:gd name="connsiteY5" fmla="*/ 61 h 88618"/>
              <a:gd name="connsiteX6" fmla="*/ 66728 w 89455"/>
              <a:gd name="connsiteY6" fmla="*/ 5410 h 88618"/>
              <a:gd name="connsiteX7" fmla="*/ 80307 w 89455"/>
              <a:gd name="connsiteY7" fmla="*/ 17754 h 88618"/>
              <a:gd name="connsiteX8" fmla="*/ 88811 w 89455"/>
              <a:gd name="connsiteY8" fmla="*/ 37642 h 88618"/>
              <a:gd name="connsiteX9" fmla="*/ 84285 w 89455"/>
              <a:gd name="connsiteY9" fmla="*/ 65486 h 88618"/>
              <a:gd name="connsiteX10" fmla="*/ 67551 w 89455"/>
              <a:gd name="connsiteY10" fmla="*/ 82219 h 88618"/>
              <a:gd name="connsiteX11" fmla="*/ 43411 w 89455"/>
              <a:gd name="connsiteY11" fmla="*/ 88529 h 88618"/>
              <a:gd name="connsiteX12" fmla="*/ 37788 w 89455"/>
              <a:gd name="connsiteY12" fmla="*/ 88392 h 88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455" h="88618">
                <a:moveTo>
                  <a:pt x="37788" y="88392"/>
                </a:moveTo>
                <a:cubicBezTo>
                  <a:pt x="31341" y="87843"/>
                  <a:pt x="24620" y="85100"/>
                  <a:pt x="18997" y="81122"/>
                </a:cubicBezTo>
                <a:cubicBezTo>
                  <a:pt x="17762" y="80437"/>
                  <a:pt x="16665" y="79750"/>
                  <a:pt x="15430" y="78928"/>
                </a:cubicBezTo>
                <a:cubicBezTo>
                  <a:pt x="8710" y="74401"/>
                  <a:pt x="3086" y="66034"/>
                  <a:pt x="1303" y="58216"/>
                </a:cubicBezTo>
                <a:cubicBezTo>
                  <a:pt x="-480" y="50947"/>
                  <a:pt x="-343" y="44089"/>
                  <a:pt x="1166" y="36819"/>
                </a:cubicBezTo>
                <a:cubicBezTo>
                  <a:pt x="5555" y="16657"/>
                  <a:pt x="24894" y="-1174"/>
                  <a:pt x="46291" y="61"/>
                </a:cubicBezTo>
                <a:cubicBezTo>
                  <a:pt x="53424" y="472"/>
                  <a:pt x="60419" y="1706"/>
                  <a:pt x="66728" y="5410"/>
                </a:cubicBezTo>
                <a:cubicBezTo>
                  <a:pt x="71940" y="8427"/>
                  <a:pt x="76878" y="12679"/>
                  <a:pt x="80307" y="17754"/>
                </a:cubicBezTo>
                <a:cubicBezTo>
                  <a:pt x="84559" y="23926"/>
                  <a:pt x="87440" y="30236"/>
                  <a:pt x="88811" y="37642"/>
                </a:cubicBezTo>
                <a:cubicBezTo>
                  <a:pt x="90457" y="47106"/>
                  <a:pt x="88948" y="56982"/>
                  <a:pt x="84285" y="65486"/>
                </a:cubicBezTo>
                <a:cubicBezTo>
                  <a:pt x="80444" y="72618"/>
                  <a:pt x="74547" y="78105"/>
                  <a:pt x="67551" y="82219"/>
                </a:cubicBezTo>
                <a:cubicBezTo>
                  <a:pt x="60008" y="86608"/>
                  <a:pt x="51915" y="88529"/>
                  <a:pt x="43411" y="88529"/>
                </a:cubicBezTo>
                <a:cubicBezTo>
                  <a:pt x="41491" y="88666"/>
                  <a:pt x="39708" y="88666"/>
                  <a:pt x="37788" y="88392"/>
                </a:cubicBezTo>
                <a:close/>
              </a:path>
            </a:pathLst>
          </a:custGeom>
          <a:solidFill>
            <a:srgbClr val="5E8E4E"/>
          </a:solidFill>
          <a:ln w="13709" cap="flat">
            <a:noFill/>
            <a:prstDash val="solid"/>
            <a:miter/>
          </a:ln>
        </p:spPr>
        <p:txBody>
          <a:bodyPr rtlCol="0" anchor="ctr"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637280" y="2853690"/>
            <a:ext cx="411734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一、数据管理中的隐私守护</a:t>
            </a:r>
            <a:endParaRPr lang="zh-CN" altLang="en-US" sz="24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  <a:p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二、电子产品的生命周期</a:t>
            </a:r>
            <a:endParaRPr lang="zh-CN" altLang="en-US" sz="24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  <a:p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三、全球协作的环保实践</a:t>
            </a:r>
            <a:endParaRPr lang="zh-CN" altLang="en-US" sz="24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  <a:p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四、硬件材料的绿色革命</a:t>
            </a:r>
            <a:endParaRPr lang="zh-CN" altLang="en-US" sz="24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  <a:p>
            <a:r>
              <a:rPr lang="zh-CN" altLang="en-US" sz="2400" b="1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</a:rPr>
              <a:t>五、青少年的责任启蒙</a:t>
            </a:r>
            <a:endParaRPr lang="zh-CN" altLang="en-US" sz="2400" b="1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任意多边形: 形状 277"/>
          <p:cNvSpPr/>
          <p:nvPr/>
        </p:nvSpPr>
        <p:spPr>
          <a:xfrm>
            <a:off x="424141" y="361951"/>
            <a:ext cx="11343718" cy="6134099"/>
          </a:xfrm>
          <a:custGeom>
            <a:avLst/>
            <a:gdLst>
              <a:gd name="connsiteX0" fmla="*/ 0 w 9172164"/>
              <a:gd name="connsiteY0" fmla="*/ 0 h 5503270"/>
              <a:gd name="connsiteX1" fmla="*/ 9172165 w 9172164"/>
              <a:gd name="connsiteY1" fmla="*/ 0 h 5503270"/>
              <a:gd name="connsiteX2" fmla="*/ 9172165 w 9172164"/>
              <a:gd name="connsiteY2" fmla="*/ 5503271 h 5503270"/>
              <a:gd name="connsiteX3" fmla="*/ 0 w 9172164"/>
              <a:gd name="connsiteY3" fmla="*/ 5503271 h 550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72164" h="5503270">
                <a:moveTo>
                  <a:pt x="0" y="0"/>
                </a:moveTo>
                <a:lnTo>
                  <a:pt x="9172165" y="0"/>
                </a:lnTo>
                <a:lnTo>
                  <a:pt x="9172165" y="5503271"/>
                </a:lnTo>
                <a:lnTo>
                  <a:pt x="0" y="5503271"/>
                </a:lnTo>
                <a:close/>
              </a:path>
            </a:pathLst>
          </a:custGeom>
          <a:solidFill>
            <a:srgbClr val="FFFFFF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24142" y="4875841"/>
            <a:ext cx="11343719" cy="1620211"/>
            <a:chOff x="424142" y="2137541"/>
            <a:chExt cx="11343719" cy="4358511"/>
          </a:xfrm>
        </p:grpSpPr>
        <p:sp>
          <p:nvSpPr>
            <p:cNvPr id="281" name="任意多边形: 形状 280"/>
            <p:cNvSpPr/>
            <p:nvPr/>
          </p:nvSpPr>
          <p:spPr>
            <a:xfrm>
              <a:off x="424142" y="2137541"/>
              <a:ext cx="11343719" cy="4358511"/>
            </a:xfrm>
            <a:custGeom>
              <a:avLst/>
              <a:gdLst>
                <a:gd name="connsiteX0" fmla="*/ 9757267 w 11343719"/>
                <a:gd name="connsiteY0" fmla="*/ 18 h 4358511"/>
                <a:gd name="connsiteX1" fmla="*/ 10001014 w 11343719"/>
                <a:gd name="connsiteY1" fmla="*/ 281630 h 4358511"/>
                <a:gd name="connsiteX2" fmla="*/ 10041692 w 11343719"/>
                <a:gd name="connsiteY2" fmla="*/ 429348 h 4358511"/>
                <a:gd name="connsiteX3" fmla="*/ 10197276 w 11343719"/>
                <a:gd name="connsiteY3" fmla="*/ 385546 h 4358511"/>
                <a:gd name="connsiteX4" fmla="*/ 10476840 w 11343719"/>
                <a:gd name="connsiteY4" fmla="*/ 548331 h 4358511"/>
                <a:gd name="connsiteX5" fmla="*/ 10571811 w 11343719"/>
                <a:gd name="connsiteY5" fmla="*/ 443173 h 4358511"/>
                <a:gd name="connsiteX6" fmla="*/ 10670023 w 11343719"/>
                <a:gd name="connsiteY6" fmla="*/ 431057 h 4358511"/>
                <a:gd name="connsiteX7" fmla="*/ 10786549 w 11343719"/>
                <a:gd name="connsiteY7" fmla="*/ 549418 h 4358511"/>
                <a:gd name="connsiteX8" fmla="*/ 10927709 w 11343719"/>
                <a:gd name="connsiteY8" fmla="*/ 441620 h 4358511"/>
                <a:gd name="connsiteX9" fmla="*/ 11221048 w 11343719"/>
                <a:gd name="connsiteY9" fmla="*/ 579397 h 4358511"/>
                <a:gd name="connsiteX10" fmla="*/ 11324142 w 11343719"/>
                <a:gd name="connsiteY10" fmla="*/ 802295 h 4358511"/>
                <a:gd name="connsiteX11" fmla="*/ 11343719 w 11343719"/>
                <a:gd name="connsiteY11" fmla="*/ 852489 h 4358511"/>
                <a:gd name="connsiteX12" fmla="*/ 11343719 w 11343719"/>
                <a:gd name="connsiteY12" fmla="*/ 4358511 h 4358511"/>
                <a:gd name="connsiteX13" fmla="*/ 0 w 11343719"/>
                <a:gd name="connsiteY13" fmla="*/ 4358511 h 4358511"/>
                <a:gd name="connsiteX14" fmla="*/ 0 w 11343719"/>
                <a:gd name="connsiteY14" fmla="*/ 348444 h 4358511"/>
                <a:gd name="connsiteX15" fmla="*/ 64185 w 11343719"/>
                <a:gd name="connsiteY15" fmla="*/ 308604 h 4358511"/>
                <a:gd name="connsiteX16" fmla="*/ 158902 w 11343719"/>
                <a:gd name="connsiteY16" fmla="*/ 283650 h 4358511"/>
                <a:gd name="connsiteX17" fmla="*/ 561961 w 11343719"/>
                <a:gd name="connsiteY17" fmla="*/ 574737 h 4358511"/>
                <a:gd name="connsiteX18" fmla="*/ 710738 w 11343719"/>
                <a:gd name="connsiteY18" fmla="*/ 510896 h 4358511"/>
                <a:gd name="connsiteX19" fmla="*/ 858542 w 11343719"/>
                <a:gd name="connsiteY19" fmla="*/ 541342 h 4358511"/>
                <a:gd name="connsiteX20" fmla="*/ 1138430 w 11343719"/>
                <a:gd name="connsiteY20" fmla="*/ 260505 h 4358511"/>
                <a:gd name="connsiteX21" fmla="*/ 1539543 w 11343719"/>
                <a:gd name="connsiteY21" fmla="*/ 587163 h 4358511"/>
                <a:gd name="connsiteX22" fmla="*/ 1735157 w 11343719"/>
                <a:gd name="connsiteY22" fmla="*/ 570854 h 4358511"/>
                <a:gd name="connsiteX23" fmla="*/ 1985874 w 11343719"/>
                <a:gd name="connsiteY23" fmla="*/ 245594 h 4358511"/>
                <a:gd name="connsiteX24" fmla="*/ 2191698 w 11343719"/>
                <a:gd name="connsiteY24" fmla="*/ 486354 h 4358511"/>
                <a:gd name="connsiteX25" fmla="*/ 2225732 w 11343719"/>
                <a:gd name="connsiteY25" fmla="*/ 560291 h 4358511"/>
                <a:gd name="connsiteX26" fmla="*/ 2314706 w 11343719"/>
                <a:gd name="connsiteY26" fmla="*/ 517886 h 4358511"/>
                <a:gd name="connsiteX27" fmla="*/ 2470451 w 11343719"/>
                <a:gd name="connsiteY27" fmla="*/ 529225 h 4358511"/>
                <a:gd name="connsiteX28" fmla="*/ 2807063 w 11343719"/>
                <a:gd name="connsiteY28" fmla="*/ 273087 h 4358511"/>
                <a:gd name="connsiteX29" fmla="*/ 3128278 w 11343719"/>
                <a:gd name="connsiteY29" fmla="*/ 517110 h 4358511"/>
                <a:gd name="connsiteX30" fmla="*/ 3237347 w 11343719"/>
                <a:gd name="connsiteY30" fmla="*/ 511828 h 4358511"/>
                <a:gd name="connsiteX31" fmla="*/ 3394066 w 11343719"/>
                <a:gd name="connsiteY31" fmla="*/ 614657 h 4358511"/>
                <a:gd name="connsiteX32" fmla="*/ 3442847 w 11343719"/>
                <a:gd name="connsiteY32" fmla="*/ 554700 h 4358511"/>
                <a:gd name="connsiteX33" fmla="*/ 3570070 w 11343719"/>
                <a:gd name="connsiteY33" fmla="*/ 570388 h 4358511"/>
                <a:gd name="connsiteX34" fmla="*/ 3624200 w 11343719"/>
                <a:gd name="connsiteY34" fmla="*/ 665915 h 4358511"/>
                <a:gd name="connsiteX35" fmla="*/ 3847689 w 11343719"/>
                <a:gd name="connsiteY35" fmla="*/ 636092 h 4358511"/>
                <a:gd name="connsiteX36" fmla="*/ 4076688 w 11343719"/>
                <a:gd name="connsiteY36" fmla="*/ 808197 h 4358511"/>
                <a:gd name="connsiteX37" fmla="*/ 4323677 w 11343719"/>
                <a:gd name="connsiteY37" fmla="*/ 644015 h 4358511"/>
                <a:gd name="connsiteX38" fmla="*/ 4677467 w 11343719"/>
                <a:gd name="connsiteY38" fmla="*/ 794062 h 4358511"/>
                <a:gd name="connsiteX39" fmla="*/ 4816844 w 11343719"/>
                <a:gd name="connsiteY39" fmla="*/ 637801 h 4358511"/>
                <a:gd name="connsiteX40" fmla="*/ 4931425 w 11343719"/>
                <a:gd name="connsiteY40" fmla="*/ 637801 h 4358511"/>
                <a:gd name="connsiteX41" fmla="*/ 5090735 w 11343719"/>
                <a:gd name="connsiteY41" fmla="*/ 801984 h 4358511"/>
                <a:gd name="connsiteX42" fmla="*/ 5322005 w 11343719"/>
                <a:gd name="connsiteY42" fmla="*/ 657527 h 4358511"/>
                <a:gd name="connsiteX43" fmla="*/ 5577745 w 11343719"/>
                <a:gd name="connsiteY43" fmla="*/ 741251 h 4358511"/>
                <a:gd name="connsiteX44" fmla="*/ 5742566 w 11343719"/>
                <a:gd name="connsiteY44" fmla="*/ 658459 h 4358511"/>
                <a:gd name="connsiteX45" fmla="*/ 5968486 w 11343719"/>
                <a:gd name="connsiteY45" fmla="*/ 724941 h 4358511"/>
                <a:gd name="connsiteX46" fmla="*/ 6294239 w 11343719"/>
                <a:gd name="connsiteY46" fmla="*/ 568213 h 4358511"/>
                <a:gd name="connsiteX47" fmla="*/ 6582230 w 11343719"/>
                <a:gd name="connsiteY47" fmla="*/ 812857 h 4358511"/>
                <a:gd name="connsiteX48" fmla="*/ 6694704 w 11343719"/>
                <a:gd name="connsiteY48" fmla="*/ 714844 h 4358511"/>
                <a:gd name="connsiteX49" fmla="*/ 6792916 w 11343719"/>
                <a:gd name="connsiteY49" fmla="*/ 726960 h 4358511"/>
                <a:gd name="connsiteX50" fmla="*/ 6848505 w 11343719"/>
                <a:gd name="connsiteY50" fmla="*/ 792353 h 4358511"/>
                <a:gd name="connsiteX51" fmla="*/ 6959683 w 11343719"/>
                <a:gd name="connsiteY51" fmla="*/ 632053 h 4358511"/>
                <a:gd name="connsiteX52" fmla="*/ 7057895 w 11343719"/>
                <a:gd name="connsiteY52" fmla="*/ 619938 h 4358511"/>
                <a:gd name="connsiteX53" fmla="*/ 7216718 w 11343719"/>
                <a:gd name="connsiteY53" fmla="*/ 724941 h 4358511"/>
                <a:gd name="connsiteX54" fmla="*/ 7663211 w 11343719"/>
                <a:gd name="connsiteY54" fmla="*/ 339102 h 4358511"/>
                <a:gd name="connsiteX55" fmla="*/ 8130610 w 11343719"/>
                <a:gd name="connsiteY55" fmla="*/ 658615 h 4358511"/>
                <a:gd name="connsiteX56" fmla="*/ 8179554 w 11343719"/>
                <a:gd name="connsiteY56" fmla="*/ 613724 h 4358511"/>
                <a:gd name="connsiteX57" fmla="*/ 8306776 w 11343719"/>
                <a:gd name="connsiteY57" fmla="*/ 629412 h 4358511"/>
                <a:gd name="connsiteX58" fmla="*/ 8377761 w 11343719"/>
                <a:gd name="connsiteY58" fmla="*/ 719970 h 4358511"/>
                <a:gd name="connsiteX59" fmla="*/ 8577751 w 11343719"/>
                <a:gd name="connsiteY59" fmla="*/ 577223 h 4358511"/>
                <a:gd name="connsiteX60" fmla="*/ 8689251 w 11343719"/>
                <a:gd name="connsiteY60" fmla="*/ 586542 h 4358511"/>
                <a:gd name="connsiteX61" fmla="*/ 9015004 w 11343719"/>
                <a:gd name="connsiteY61" fmla="*/ 277125 h 4358511"/>
                <a:gd name="connsiteX62" fmla="*/ 9450151 w 11343719"/>
                <a:gd name="connsiteY62" fmla="*/ 473152 h 4358511"/>
                <a:gd name="connsiteX63" fmla="*/ 9528592 w 11343719"/>
                <a:gd name="connsiteY63" fmla="*/ 243575 h 4358511"/>
                <a:gd name="connsiteX64" fmla="*/ 9757267 w 11343719"/>
                <a:gd name="connsiteY64" fmla="*/ 18 h 435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11343719" h="4358511">
                  <a:moveTo>
                    <a:pt x="9757267" y="18"/>
                  </a:moveTo>
                  <a:cubicBezTo>
                    <a:pt x="9904099" y="2038"/>
                    <a:pt x="9962604" y="172123"/>
                    <a:pt x="10001014" y="281630"/>
                  </a:cubicBezTo>
                  <a:cubicBezTo>
                    <a:pt x="10018031" y="330093"/>
                    <a:pt x="10031320" y="379488"/>
                    <a:pt x="10041692" y="429348"/>
                  </a:cubicBezTo>
                  <a:cubicBezTo>
                    <a:pt x="10088367" y="401700"/>
                    <a:pt x="10142011" y="385390"/>
                    <a:pt x="10197276" y="385546"/>
                  </a:cubicBezTo>
                  <a:cubicBezTo>
                    <a:pt x="10319311" y="386012"/>
                    <a:pt x="10416551" y="454823"/>
                    <a:pt x="10476840" y="548331"/>
                  </a:cubicBezTo>
                  <a:cubicBezTo>
                    <a:pt x="10503744" y="510276"/>
                    <a:pt x="10535508" y="475015"/>
                    <a:pt x="10571811" y="443173"/>
                  </a:cubicBezTo>
                  <a:cubicBezTo>
                    <a:pt x="10596446" y="421582"/>
                    <a:pt x="10640527" y="410244"/>
                    <a:pt x="10670023" y="431057"/>
                  </a:cubicBezTo>
                  <a:cubicBezTo>
                    <a:pt x="10717995" y="464919"/>
                    <a:pt x="10757215" y="504528"/>
                    <a:pt x="10786549" y="549418"/>
                  </a:cubicBezTo>
                  <a:cubicBezTo>
                    <a:pt x="10823824" y="502043"/>
                    <a:pt x="10870012" y="462590"/>
                    <a:pt x="10927709" y="441620"/>
                  </a:cubicBezTo>
                  <a:cubicBezTo>
                    <a:pt x="11054605" y="395643"/>
                    <a:pt x="11165297" y="472686"/>
                    <a:pt x="11221048" y="579397"/>
                  </a:cubicBezTo>
                  <a:cubicBezTo>
                    <a:pt x="11258809" y="651625"/>
                    <a:pt x="11292640" y="726494"/>
                    <a:pt x="11324142" y="802295"/>
                  </a:cubicBezTo>
                  <a:lnTo>
                    <a:pt x="11343719" y="852489"/>
                  </a:lnTo>
                  <a:lnTo>
                    <a:pt x="11343719" y="4358511"/>
                  </a:lnTo>
                  <a:lnTo>
                    <a:pt x="0" y="4358511"/>
                  </a:lnTo>
                  <a:lnTo>
                    <a:pt x="0" y="348444"/>
                  </a:lnTo>
                  <a:lnTo>
                    <a:pt x="64185" y="308604"/>
                  </a:lnTo>
                  <a:cubicBezTo>
                    <a:pt x="93620" y="295697"/>
                    <a:pt x="125314" y="287028"/>
                    <a:pt x="158902" y="283650"/>
                  </a:cubicBezTo>
                  <a:cubicBezTo>
                    <a:pt x="358729" y="263613"/>
                    <a:pt x="484818" y="412108"/>
                    <a:pt x="561961" y="574737"/>
                  </a:cubicBezTo>
                  <a:cubicBezTo>
                    <a:pt x="601829" y="539633"/>
                    <a:pt x="652555" y="516023"/>
                    <a:pt x="710738" y="510896"/>
                  </a:cubicBezTo>
                  <a:cubicBezTo>
                    <a:pt x="763895" y="506236"/>
                    <a:pt x="814621" y="518042"/>
                    <a:pt x="858542" y="541342"/>
                  </a:cubicBezTo>
                  <a:cubicBezTo>
                    <a:pt x="892090" y="401078"/>
                    <a:pt x="968909" y="273709"/>
                    <a:pt x="1138430" y="260505"/>
                  </a:cubicBezTo>
                  <a:cubicBezTo>
                    <a:pt x="1359326" y="243265"/>
                    <a:pt x="1476338" y="410244"/>
                    <a:pt x="1539543" y="587163"/>
                  </a:cubicBezTo>
                  <a:cubicBezTo>
                    <a:pt x="1598373" y="556098"/>
                    <a:pt x="1670979" y="550817"/>
                    <a:pt x="1735157" y="570854"/>
                  </a:cubicBezTo>
                  <a:cubicBezTo>
                    <a:pt x="1751850" y="389895"/>
                    <a:pt x="1809059" y="174143"/>
                    <a:pt x="1985874" y="245594"/>
                  </a:cubicBezTo>
                  <a:cubicBezTo>
                    <a:pt x="2080358" y="283805"/>
                    <a:pt x="2148264" y="402632"/>
                    <a:pt x="2191698" y="486354"/>
                  </a:cubicBezTo>
                  <a:cubicBezTo>
                    <a:pt x="2204339" y="510741"/>
                    <a:pt x="2215522" y="535439"/>
                    <a:pt x="2225732" y="560291"/>
                  </a:cubicBezTo>
                  <a:cubicBezTo>
                    <a:pt x="2251338" y="541030"/>
                    <a:pt x="2281158" y="526274"/>
                    <a:pt x="2314706" y="517886"/>
                  </a:cubicBezTo>
                  <a:cubicBezTo>
                    <a:pt x="2368187" y="504528"/>
                    <a:pt x="2422156" y="510119"/>
                    <a:pt x="2470451" y="529225"/>
                  </a:cubicBezTo>
                  <a:cubicBezTo>
                    <a:pt x="2515344" y="388652"/>
                    <a:pt x="2646293" y="271379"/>
                    <a:pt x="2807063" y="273087"/>
                  </a:cubicBezTo>
                  <a:cubicBezTo>
                    <a:pt x="2965401" y="274796"/>
                    <a:pt x="3085816" y="384148"/>
                    <a:pt x="3128278" y="517110"/>
                  </a:cubicBezTo>
                  <a:cubicBezTo>
                    <a:pt x="3163122" y="507324"/>
                    <a:pt x="3200559" y="504839"/>
                    <a:pt x="3237347" y="511828"/>
                  </a:cubicBezTo>
                  <a:cubicBezTo>
                    <a:pt x="3306389" y="525032"/>
                    <a:pt x="3357926" y="563709"/>
                    <a:pt x="3394066" y="614657"/>
                  </a:cubicBezTo>
                  <a:cubicBezTo>
                    <a:pt x="3408976" y="593998"/>
                    <a:pt x="3425183" y="574116"/>
                    <a:pt x="3442847" y="554700"/>
                  </a:cubicBezTo>
                  <a:cubicBezTo>
                    <a:pt x="3479961" y="513847"/>
                    <a:pt x="3542032" y="532643"/>
                    <a:pt x="3570070" y="570388"/>
                  </a:cubicBezTo>
                  <a:cubicBezTo>
                    <a:pt x="3592435" y="600522"/>
                    <a:pt x="3610424" y="632520"/>
                    <a:pt x="3624200" y="665915"/>
                  </a:cubicBezTo>
                  <a:cubicBezTo>
                    <a:pt x="3689189" y="631121"/>
                    <a:pt x="3770384" y="619783"/>
                    <a:pt x="3847689" y="636092"/>
                  </a:cubicBezTo>
                  <a:cubicBezTo>
                    <a:pt x="3951412" y="657994"/>
                    <a:pt x="4023369" y="725562"/>
                    <a:pt x="4076688" y="808197"/>
                  </a:cubicBezTo>
                  <a:cubicBezTo>
                    <a:pt x="4130332" y="724630"/>
                    <a:pt x="4217038" y="661410"/>
                    <a:pt x="4323677" y="644015"/>
                  </a:cubicBezTo>
                  <a:cubicBezTo>
                    <a:pt x="4464512" y="621181"/>
                    <a:pt x="4598704" y="688438"/>
                    <a:pt x="4677467" y="794062"/>
                  </a:cubicBezTo>
                  <a:cubicBezTo>
                    <a:pt x="4715067" y="735969"/>
                    <a:pt x="4761742" y="683312"/>
                    <a:pt x="4816844" y="637801"/>
                  </a:cubicBezTo>
                  <a:cubicBezTo>
                    <a:pt x="4852013" y="608754"/>
                    <a:pt x="4896420" y="608754"/>
                    <a:pt x="4931425" y="637801"/>
                  </a:cubicBezTo>
                  <a:cubicBezTo>
                    <a:pt x="4990903" y="687351"/>
                    <a:pt x="5043899" y="742338"/>
                    <a:pt x="5090735" y="801984"/>
                  </a:cubicBezTo>
                  <a:cubicBezTo>
                    <a:pt x="5141300" y="725251"/>
                    <a:pt x="5224278" y="668866"/>
                    <a:pt x="5322005" y="657527"/>
                  </a:cubicBezTo>
                  <a:cubicBezTo>
                    <a:pt x="5416812" y="646499"/>
                    <a:pt x="5509839" y="680826"/>
                    <a:pt x="5577745" y="741251"/>
                  </a:cubicBezTo>
                  <a:cubicBezTo>
                    <a:pt x="5620531" y="697292"/>
                    <a:pt x="5679684" y="666382"/>
                    <a:pt x="5742566" y="658459"/>
                  </a:cubicBezTo>
                  <a:cubicBezTo>
                    <a:pt x="5828137" y="647586"/>
                    <a:pt x="5904632" y="676478"/>
                    <a:pt x="5968486" y="724941"/>
                  </a:cubicBezTo>
                  <a:cubicBezTo>
                    <a:pt x="6027479" y="618384"/>
                    <a:pt x="6157617" y="544913"/>
                    <a:pt x="6294239" y="568213"/>
                  </a:cubicBezTo>
                  <a:cubicBezTo>
                    <a:pt x="6446905" y="594308"/>
                    <a:pt x="6540256" y="692011"/>
                    <a:pt x="6582230" y="812857"/>
                  </a:cubicBezTo>
                  <a:cubicBezTo>
                    <a:pt x="6615941" y="777132"/>
                    <a:pt x="6653377" y="744357"/>
                    <a:pt x="6694704" y="714844"/>
                  </a:cubicBezTo>
                  <a:cubicBezTo>
                    <a:pt x="6722417" y="694962"/>
                    <a:pt x="6770713" y="704281"/>
                    <a:pt x="6792916" y="726960"/>
                  </a:cubicBezTo>
                  <a:cubicBezTo>
                    <a:pt x="6813499" y="747930"/>
                    <a:pt x="6831811" y="769675"/>
                    <a:pt x="6848505" y="792353"/>
                  </a:cubicBezTo>
                  <a:cubicBezTo>
                    <a:pt x="6880108" y="736435"/>
                    <a:pt x="6917059" y="683312"/>
                    <a:pt x="6959683" y="632053"/>
                  </a:cubicBezTo>
                  <a:cubicBezTo>
                    <a:pt x="6982371" y="604871"/>
                    <a:pt x="7029046" y="605337"/>
                    <a:pt x="7057895" y="619938"/>
                  </a:cubicBezTo>
                  <a:cubicBezTo>
                    <a:pt x="7115752" y="649295"/>
                    <a:pt x="7168585" y="684710"/>
                    <a:pt x="7216718" y="724941"/>
                  </a:cubicBezTo>
                  <a:cubicBezTo>
                    <a:pt x="7262097" y="524877"/>
                    <a:pt x="7441991" y="350131"/>
                    <a:pt x="7663211" y="339102"/>
                  </a:cubicBezTo>
                  <a:cubicBezTo>
                    <a:pt x="7876652" y="328384"/>
                    <a:pt x="8059300" y="475015"/>
                    <a:pt x="8130610" y="658615"/>
                  </a:cubicBezTo>
                  <a:cubicBezTo>
                    <a:pt x="8146006" y="643082"/>
                    <a:pt x="8162051" y="627860"/>
                    <a:pt x="8179554" y="613724"/>
                  </a:cubicBezTo>
                  <a:cubicBezTo>
                    <a:pt x="8222825" y="578620"/>
                    <a:pt x="8273714" y="587319"/>
                    <a:pt x="8306776" y="629412"/>
                  </a:cubicBezTo>
                  <a:lnTo>
                    <a:pt x="8377761" y="719970"/>
                  </a:lnTo>
                  <a:cubicBezTo>
                    <a:pt x="8416170" y="646499"/>
                    <a:pt x="8484400" y="589804"/>
                    <a:pt x="8577751" y="577223"/>
                  </a:cubicBezTo>
                  <a:cubicBezTo>
                    <a:pt x="8617133" y="571941"/>
                    <a:pt x="8654893" y="575824"/>
                    <a:pt x="8689251" y="586542"/>
                  </a:cubicBezTo>
                  <a:cubicBezTo>
                    <a:pt x="8730254" y="437736"/>
                    <a:pt x="8848563" y="308348"/>
                    <a:pt x="9015004" y="277125"/>
                  </a:cubicBezTo>
                  <a:cubicBezTo>
                    <a:pt x="9193763" y="243575"/>
                    <a:pt x="9359557" y="335374"/>
                    <a:pt x="9450151" y="473152"/>
                  </a:cubicBezTo>
                  <a:cubicBezTo>
                    <a:pt x="9476244" y="396730"/>
                    <a:pt x="9502500" y="320152"/>
                    <a:pt x="9528592" y="243575"/>
                  </a:cubicBezTo>
                  <a:cubicBezTo>
                    <a:pt x="9564084" y="139815"/>
                    <a:pt x="9619186" y="-1846"/>
                    <a:pt x="9757267" y="18"/>
                  </a:cubicBezTo>
                  <a:close/>
                </a:path>
              </a:pathLst>
            </a:custGeom>
            <a:solidFill>
              <a:srgbClr val="C4D9B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4025814" y="3032960"/>
              <a:ext cx="6225022" cy="3004217"/>
              <a:chOff x="4025814" y="3032960"/>
              <a:chExt cx="6225022" cy="3004217"/>
            </a:xfrm>
          </p:grpSpPr>
          <p:sp>
            <p:nvSpPr>
              <p:cNvPr id="22" name="任意多边形: 形状 21"/>
              <p:cNvSpPr/>
              <p:nvPr/>
            </p:nvSpPr>
            <p:spPr>
              <a:xfrm>
                <a:off x="4577062" y="5503153"/>
                <a:ext cx="103252" cy="261197"/>
              </a:xfrm>
              <a:custGeom>
                <a:avLst/>
                <a:gdLst>
                  <a:gd name="connsiteX0" fmla="*/ 102350 w 103252"/>
                  <a:gd name="connsiteY0" fmla="*/ 250846 h 261197"/>
                  <a:gd name="connsiteX1" fmla="*/ 13333 w 103252"/>
                  <a:gd name="connsiteY1" fmla="*/ 4918 h 261197"/>
                  <a:gd name="connsiteX2" fmla="*/ 166 w 103252"/>
                  <a:gd name="connsiteY2" fmla="*/ 8622 h 261197"/>
                  <a:gd name="connsiteX3" fmla="*/ 90554 w 103252"/>
                  <a:gd name="connsiteY3" fmla="*/ 257841 h 261197"/>
                  <a:gd name="connsiteX4" fmla="*/ 102350 w 103252"/>
                  <a:gd name="connsiteY4" fmla="*/ 250846 h 261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252" h="261197">
                    <a:moveTo>
                      <a:pt x="102350" y="250846"/>
                    </a:moveTo>
                    <a:cubicBezTo>
                      <a:pt x="60928" y="173214"/>
                      <a:pt x="31301" y="91054"/>
                      <a:pt x="13333" y="4918"/>
                    </a:cubicBezTo>
                    <a:cubicBezTo>
                      <a:pt x="11550" y="-3723"/>
                      <a:pt x="-1617" y="-20"/>
                      <a:pt x="166" y="8622"/>
                    </a:cubicBezTo>
                    <a:cubicBezTo>
                      <a:pt x="18271" y="95855"/>
                      <a:pt x="48583" y="179249"/>
                      <a:pt x="90554" y="257841"/>
                    </a:cubicBezTo>
                    <a:cubicBezTo>
                      <a:pt x="94669" y="265522"/>
                      <a:pt x="106602" y="258664"/>
                      <a:pt x="102350" y="25084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" name="任意多边形: 形状 24"/>
              <p:cNvSpPr/>
              <p:nvPr/>
            </p:nvSpPr>
            <p:spPr>
              <a:xfrm>
                <a:off x="4749911" y="5475975"/>
                <a:ext cx="13716" cy="214381"/>
              </a:xfrm>
              <a:custGeom>
                <a:avLst/>
                <a:gdLst>
                  <a:gd name="connsiteX0" fmla="*/ 0 w 13716"/>
                  <a:gd name="connsiteY0" fmla="*/ 6584 h 214381"/>
                  <a:gd name="connsiteX1" fmla="*/ 0 w 13716"/>
                  <a:gd name="connsiteY1" fmla="*/ 207798 h 214381"/>
                  <a:gd name="connsiteX2" fmla="*/ 13716 w 13716"/>
                  <a:gd name="connsiteY2" fmla="*/ 207798 h 214381"/>
                  <a:gd name="connsiteX3" fmla="*/ 13716 w 13716"/>
                  <a:gd name="connsiteY3" fmla="*/ 6584 h 214381"/>
                  <a:gd name="connsiteX4" fmla="*/ 0 w 13716"/>
                  <a:gd name="connsiteY4" fmla="*/ 6584 h 2143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214381">
                    <a:moveTo>
                      <a:pt x="0" y="6584"/>
                    </a:moveTo>
                    <a:lnTo>
                      <a:pt x="0" y="207798"/>
                    </a:lnTo>
                    <a:cubicBezTo>
                      <a:pt x="0" y="216576"/>
                      <a:pt x="13716" y="216576"/>
                      <a:pt x="13716" y="207798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" name="任意多边形: 形状 27"/>
              <p:cNvSpPr/>
              <p:nvPr/>
            </p:nvSpPr>
            <p:spPr>
              <a:xfrm>
                <a:off x="5242235" y="5480866"/>
                <a:ext cx="137950" cy="227712"/>
              </a:xfrm>
              <a:custGeom>
                <a:avLst/>
                <a:gdLst>
                  <a:gd name="connsiteX0" fmla="*/ 125856 w 137950"/>
                  <a:gd name="connsiteY0" fmla="*/ 1555 h 227712"/>
                  <a:gd name="connsiteX1" fmla="*/ 81 w 137950"/>
                  <a:gd name="connsiteY1" fmla="*/ 219091 h 227712"/>
                  <a:gd name="connsiteX2" fmla="*/ 13248 w 137950"/>
                  <a:gd name="connsiteY2" fmla="*/ 222794 h 227712"/>
                  <a:gd name="connsiteX3" fmla="*/ 135458 w 137950"/>
                  <a:gd name="connsiteY3" fmla="*/ 11294 h 227712"/>
                  <a:gd name="connsiteX4" fmla="*/ 125856 w 137950"/>
                  <a:gd name="connsiteY4" fmla="*/ 1555 h 227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950" h="227712">
                    <a:moveTo>
                      <a:pt x="125856" y="1555"/>
                    </a:moveTo>
                    <a:cubicBezTo>
                      <a:pt x="56591" y="55185"/>
                      <a:pt x="11876" y="132269"/>
                      <a:pt x="81" y="219091"/>
                    </a:cubicBezTo>
                    <a:cubicBezTo>
                      <a:pt x="-1154" y="227732"/>
                      <a:pt x="12151" y="231436"/>
                      <a:pt x="13248" y="222794"/>
                    </a:cubicBezTo>
                    <a:cubicBezTo>
                      <a:pt x="24769" y="138030"/>
                      <a:pt x="67838" y="63689"/>
                      <a:pt x="135458" y="11294"/>
                    </a:cubicBezTo>
                    <a:cubicBezTo>
                      <a:pt x="142590" y="5945"/>
                      <a:pt x="132852" y="-3794"/>
                      <a:pt x="125856" y="155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" name="任意多边形: 形状 30"/>
              <p:cNvSpPr/>
              <p:nvPr/>
            </p:nvSpPr>
            <p:spPr>
              <a:xfrm>
                <a:off x="5518538" y="5400731"/>
                <a:ext cx="118961" cy="244393"/>
              </a:xfrm>
              <a:custGeom>
                <a:avLst/>
                <a:gdLst>
                  <a:gd name="connsiteX0" fmla="*/ 106455 w 118961"/>
                  <a:gd name="connsiteY0" fmla="*/ 3509 h 244393"/>
                  <a:gd name="connsiteX1" fmla="*/ 704 w 118961"/>
                  <a:gd name="connsiteY1" fmla="*/ 233938 h 244393"/>
                  <a:gd name="connsiteX2" fmla="*/ 12500 w 118961"/>
                  <a:gd name="connsiteY2" fmla="*/ 240796 h 244393"/>
                  <a:gd name="connsiteX3" fmla="*/ 118250 w 118961"/>
                  <a:gd name="connsiteY3" fmla="*/ 10367 h 244393"/>
                  <a:gd name="connsiteX4" fmla="*/ 106455 w 118961"/>
                  <a:gd name="connsiteY4" fmla="*/ 3509 h 244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961" h="244393">
                    <a:moveTo>
                      <a:pt x="106455" y="3509"/>
                    </a:moveTo>
                    <a:cubicBezTo>
                      <a:pt x="71205" y="80319"/>
                      <a:pt x="35954" y="157128"/>
                      <a:pt x="704" y="233938"/>
                    </a:cubicBezTo>
                    <a:cubicBezTo>
                      <a:pt x="-2999" y="241893"/>
                      <a:pt x="8934" y="248888"/>
                      <a:pt x="12500" y="240796"/>
                    </a:cubicBezTo>
                    <a:cubicBezTo>
                      <a:pt x="47750" y="163986"/>
                      <a:pt x="83000" y="87177"/>
                      <a:pt x="118250" y="10367"/>
                    </a:cubicBezTo>
                    <a:cubicBezTo>
                      <a:pt x="121954" y="2549"/>
                      <a:pt x="110158" y="-4446"/>
                      <a:pt x="106455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>
              <a:xfrm>
                <a:off x="5636510" y="4744364"/>
                <a:ext cx="60316" cy="269175"/>
              </a:xfrm>
              <a:custGeom>
                <a:avLst/>
                <a:gdLst>
                  <a:gd name="connsiteX0" fmla="*/ 59943 w 60316"/>
                  <a:gd name="connsiteY0" fmla="*/ 260741 h 269175"/>
                  <a:gd name="connsiteX1" fmla="*/ 13720 w 60316"/>
                  <a:gd name="connsiteY1" fmla="*/ 6584 h 269175"/>
                  <a:gd name="connsiteX2" fmla="*/ 4 w 60316"/>
                  <a:gd name="connsiteY2" fmla="*/ 6584 h 269175"/>
                  <a:gd name="connsiteX3" fmla="*/ 46776 w 60316"/>
                  <a:gd name="connsiteY3" fmla="*/ 264308 h 269175"/>
                  <a:gd name="connsiteX4" fmla="*/ 59943 w 60316"/>
                  <a:gd name="connsiteY4" fmla="*/ 260741 h 26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0316" h="269175">
                    <a:moveTo>
                      <a:pt x="59943" y="260741"/>
                    </a:moveTo>
                    <a:cubicBezTo>
                      <a:pt x="31962" y="178445"/>
                      <a:pt x="16463" y="93543"/>
                      <a:pt x="13720" y="6584"/>
                    </a:cubicBezTo>
                    <a:cubicBezTo>
                      <a:pt x="13446" y="-2195"/>
                      <a:pt x="-270" y="-2195"/>
                      <a:pt x="4" y="6584"/>
                    </a:cubicBezTo>
                    <a:cubicBezTo>
                      <a:pt x="2747" y="94640"/>
                      <a:pt x="18383" y="180914"/>
                      <a:pt x="46776" y="264308"/>
                    </a:cubicBezTo>
                    <a:cubicBezTo>
                      <a:pt x="49519" y="272811"/>
                      <a:pt x="62686" y="269245"/>
                      <a:pt x="59943" y="2607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>
                <a:off x="5772678" y="4771710"/>
                <a:ext cx="31343" cy="196087"/>
              </a:xfrm>
              <a:custGeom>
                <a:avLst/>
                <a:gdLst>
                  <a:gd name="connsiteX0" fmla="*/ 17592 w 31343"/>
                  <a:gd name="connsiteY0" fmla="*/ 6532 h 196087"/>
                  <a:gd name="connsiteX1" fmla="*/ 36 w 31343"/>
                  <a:gd name="connsiteY1" fmla="*/ 189504 h 196087"/>
                  <a:gd name="connsiteX2" fmla="*/ 13752 w 31343"/>
                  <a:gd name="connsiteY2" fmla="*/ 189504 h 196087"/>
                  <a:gd name="connsiteX3" fmla="*/ 31308 w 31343"/>
                  <a:gd name="connsiteY3" fmla="*/ 6532 h 196087"/>
                  <a:gd name="connsiteX4" fmla="*/ 17592 w 31343"/>
                  <a:gd name="connsiteY4" fmla="*/ 6532 h 19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343" h="196087">
                    <a:moveTo>
                      <a:pt x="17592" y="6532"/>
                    </a:moveTo>
                    <a:lnTo>
                      <a:pt x="36" y="189504"/>
                    </a:lnTo>
                    <a:cubicBezTo>
                      <a:pt x="-787" y="198282"/>
                      <a:pt x="12929" y="198282"/>
                      <a:pt x="13752" y="189504"/>
                    </a:cubicBezTo>
                    <a:lnTo>
                      <a:pt x="31308" y="6532"/>
                    </a:lnTo>
                    <a:cubicBezTo>
                      <a:pt x="32131" y="-2246"/>
                      <a:pt x="18415" y="-2109"/>
                      <a:pt x="1759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>
                <a:off x="5865365" y="4744640"/>
                <a:ext cx="59806" cy="131846"/>
              </a:xfrm>
              <a:custGeom>
                <a:avLst/>
                <a:gdLst>
                  <a:gd name="connsiteX0" fmla="*/ 46154 w 59806"/>
                  <a:gd name="connsiteY0" fmla="*/ 4662 h 131846"/>
                  <a:gd name="connsiteX1" fmla="*/ 480 w 59806"/>
                  <a:gd name="connsiteY1" fmla="*/ 123579 h 131846"/>
                  <a:gd name="connsiteX2" fmla="*/ 13648 w 59806"/>
                  <a:gd name="connsiteY2" fmla="*/ 127283 h 131846"/>
                  <a:gd name="connsiteX3" fmla="*/ 59322 w 59806"/>
                  <a:gd name="connsiteY3" fmla="*/ 8365 h 131846"/>
                  <a:gd name="connsiteX4" fmla="*/ 46154 w 59806"/>
                  <a:gd name="connsiteY4" fmla="*/ 4662 h 13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06" h="131846">
                    <a:moveTo>
                      <a:pt x="46154" y="4662"/>
                    </a:moveTo>
                    <a:cubicBezTo>
                      <a:pt x="30930" y="44301"/>
                      <a:pt x="15705" y="83940"/>
                      <a:pt x="480" y="123579"/>
                    </a:cubicBezTo>
                    <a:cubicBezTo>
                      <a:pt x="-2674" y="131809"/>
                      <a:pt x="10630" y="135375"/>
                      <a:pt x="13648" y="127283"/>
                    </a:cubicBezTo>
                    <a:cubicBezTo>
                      <a:pt x="28873" y="87644"/>
                      <a:pt x="44097" y="48005"/>
                      <a:pt x="59322" y="8365"/>
                    </a:cubicBezTo>
                    <a:cubicBezTo>
                      <a:pt x="62477" y="-1"/>
                      <a:pt x="49309" y="-3568"/>
                      <a:pt x="46154" y="466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6001568" y="4698521"/>
                <a:ext cx="97421" cy="158994"/>
              </a:xfrm>
              <a:custGeom>
                <a:avLst/>
                <a:gdLst>
                  <a:gd name="connsiteX0" fmla="*/ 84968 w 97421"/>
                  <a:gd name="connsiteY0" fmla="*/ 3598 h 158994"/>
                  <a:gd name="connsiteX1" fmla="*/ 1300 w 97421"/>
                  <a:gd name="connsiteY1" fmla="*/ 149124 h 158994"/>
                  <a:gd name="connsiteX2" fmla="*/ 13096 w 97421"/>
                  <a:gd name="connsiteY2" fmla="*/ 155982 h 158994"/>
                  <a:gd name="connsiteX3" fmla="*/ 96764 w 97421"/>
                  <a:gd name="connsiteY3" fmla="*/ 10456 h 158994"/>
                  <a:gd name="connsiteX4" fmla="*/ 84968 w 97421"/>
                  <a:gd name="connsiteY4" fmla="*/ 3598 h 158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421" h="158994">
                    <a:moveTo>
                      <a:pt x="84968" y="3598"/>
                    </a:moveTo>
                    <a:cubicBezTo>
                      <a:pt x="62748" y="55444"/>
                      <a:pt x="34905" y="103862"/>
                      <a:pt x="1300" y="149124"/>
                    </a:cubicBezTo>
                    <a:cubicBezTo>
                      <a:pt x="-3912" y="156257"/>
                      <a:pt x="7884" y="163115"/>
                      <a:pt x="13096" y="155982"/>
                    </a:cubicBezTo>
                    <a:cubicBezTo>
                      <a:pt x="46700" y="110720"/>
                      <a:pt x="74544" y="62302"/>
                      <a:pt x="96764" y="10456"/>
                    </a:cubicBezTo>
                    <a:cubicBezTo>
                      <a:pt x="100330" y="2500"/>
                      <a:pt x="88397" y="-4495"/>
                      <a:pt x="84968" y="359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>
                <a:off x="4025814" y="3505504"/>
                <a:ext cx="167846" cy="188740"/>
              </a:xfrm>
              <a:custGeom>
                <a:avLst/>
                <a:gdLst>
                  <a:gd name="connsiteX0" fmla="*/ 165582 w 167846"/>
                  <a:gd name="connsiteY0" fmla="*/ 177379 h 188740"/>
                  <a:gd name="connsiteX1" fmla="*/ 12923 w 167846"/>
                  <a:gd name="connsiteY1" fmla="*/ 3185 h 188740"/>
                  <a:gd name="connsiteX2" fmla="*/ 1127 w 167846"/>
                  <a:gd name="connsiteY2" fmla="*/ 10043 h 188740"/>
                  <a:gd name="connsiteX3" fmla="*/ 155843 w 167846"/>
                  <a:gd name="connsiteY3" fmla="*/ 186980 h 188740"/>
                  <a:gd name="connsiteX4" fmla="*/ 165582 w 167846"/>
                  <a:gd name="connsiteY4" fmla="*/ 177379 h 188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846" h="188740">
                    <a:moveTo>
                      <a:pt x="165582" y="177379"/>
                    </a:moveTo>
                    <a:cubicBezTo>
                      <a:pt x="106329" y="126767"/>
                      <a:pt x="55305" y="68748"/>
                      <a:pt x="12923" y="3185"/>
                    </a:cubicBezTo>
                    <a:cubicBezTo>
                      <a:pt x="8122" y="-4221"/>
                      <a:pt x="-3674" y="2637"/>
                      <a:pt x="1127" y="10043"/>
                    </a:cubicBezTo>
                    <a:cubicBezTo>
                      <a:pt x="44058" y="76429"/>
                      <a:pt x="95767" y="135682"/>
                      <a:pt x="155843" y="186980"/>
                    </a:cubicBezTo>
                    <a:cubicBezTo>
                      <a:pt x="162564" y="192741"/>
                      <a:pt x="172303" y="183002"/>
                      <a:pt x="165582" y="17737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8" name="任意多边形: 形状 37"/>
              <p:cNvSpPr/>
              <p:nvPr/>
            </p:nvSpPr>
            <p:spPr>
              <a:xfrm>
                <a:off x="4206946" y="3396823"/>
                <a:ext cx="105639" cy="150301"/>
              </a:xfrm>
              <a:custGeom>
                <a:avLst/>
                <a:gdLst>
                  <a:gd name="connsiteX0" fmla="*/ 104465 w 105639"/>
                  <a:gd name="connsiteY0" fmla="*/ 140258 h 150301"/>
                  <a:gd name="connsiteX1" fmla="*/ 12979 w 105639"/>
                  <a:gd name="connsiteY1" fmla="*/ 3098 h 150301"/>
                  <a:gd name="connsiteX2" fmla="*/ 1184 w 105639"/>
                  <a:gd name="connsiteY2" fmla="*/ 9956 h 150301"/>
                  <a:gd name="connsiteX3" fmla="*/ 92669 w 105639"/>
                  <a:gd name="connsiteY3" fmla="*/ 147116 h 150301"/>
                  <a:gd name="connsiteX4" fmla="*/ 104465 w 105639"/>
                  <a:gd name="connsiteY4" fmla="*/ 140258 h 150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639" h="150301">
                    <a:moveTo>
                      <a:pt x="104465" y="140258"/>
                    </a:moveTo>
                    <a:cubicBezTo>
                      <a:pt x="74016" y="94584"/>
                      <a:pt x="43429" y="48910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1633" y="55631"/>
                      <a:pt x="62220" y="101305"/>
                      <a:pt x="92669" y="147116"/>
                    </a:cubicBezTo>
                    <a:cubicBezTo>
                      <a:pt x="97470" y="154523"/>
                      <a:pt x="109403" y="147665"/>
                      <a:pt x="104465" y="14025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9" name="任意多边形: 形状 38"/>
              <p:cNvSpPr/>
              <p:nvPr/>
            </p:nvSpPr>
            <p:spPr>
              <a:xfrm>
                <a:off x="4401636" y="3322583"/>
                <a:ext cx="83946" cy="234079"/>
              </a:xfrm>
              <a:custGeom>
                <a:avLst/>
                <a:gdLst>
                  <a:gd name="connsiteX0" fmla="*/ 83283 w 83946"/>
                  <a:gd name="connsiteY0" fmla="*/ 223551 h 234079"/>
                  <a:gd name="connsiteX1" fmla="*/ 13331 w 83946"/>
                  <a:gd name="connsiteY1" fmla="*/ 4918 h 234079"/>
                  <a:gd name="connsiteX2" fmla="*/ 164 w 83946"/>
                  <a:gd name="connsiteY2" fmla="*/ 8621 h 234079"/>
                  <a:gd name="connsiteX3" fmla="*/ 71487 w 83946"/>
                  <a:gd name="connsiteY3" fmla="*/ 230546 h 234079"/>
                  <a:gd name="connsiteX4" fmla="*/ 83283 w 83946"/>
                  <a:gd name="connsiteY4" fmla="*/ 223551 h 2340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6" h="234079">
                    <a:moveTo>
                      <a:pt x="83283" y="223551"/>
                    </a:moveTo>
                    <a:cubicBezTo>
                      <a:pt x="51324" y="153462"/>
                      <a:pt x="28144" y="80493"/>
                      <a:pt x="13331" y="4918"/>
                    </a:cubicBezTo>
                    <a:cubicBezTo>
                      <a:pt x="11685" y="-3723"/>
                      <a:pt x="-1619" y="-20"/>
                      <a:pt x="164" y="8621"/>
                    </a:cubicBezTo>
                    <a:cubicBezTo>
                      <a:pt x="15114" y="85431"/>
                      <a:pt x="38980" y="159360"/>
                      <a:pt x="71487" y="230546"/>
                    </a:cubicBezTo>
                    <a:cubicBezTo>
                      <a:pt x="75053" y="238502"/>
                      <a:pt x="86849" y="231644"/>
                      <a:pt x="83283" y="22355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1" name="任意多边形: 形状 40"/>
              <p:cNvSpPr/>
              <p:nvPr/>
            </p:nvSpPr>
            <p:spPr>
              <a:xfrm>
                <a:off x="6584732" y="3032960"/>
                <a:ext cx="93807" cy="197595"/>
              </a:xfrm>
              <a:custGeom>
                <a:avLst/>
                <a:gdLst>
                  <a:gd name="connsiteX0" fmla="*/ 92690 w 93807"/>
                  <a:gd name="connsiteY0" fmla="*/ 187419 h 197595"/>
                  <a:gd name="connsiteX1" fmla="*/ 13411 w 93807"/>
                  <a:gd name="connsiteY1" fmla="*/ 4859 h 197595"/>
                  <a:gd name="connsiteX2" fmla="*/ 244 w 93807"/>
                  <a:gd name="connsiteY2" fmla="*/ 8562 h 197595"/>
                  <a:gd name="connsiteX3" fmla="*/ 80894 w 93807"/>
                  <a:gd name="connsiteY3" fmla="*/ 194414 h 197595"/>
                  <a:gd name="connsiteX4" fmla="*/ 92690 w 93807"/>
                  <a:gd name="connsiteY4" fmla="*/ 187419 h 19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807" h="197595">
                    <a:moveTo>
                      <a:pt x="92690" y="187419"/>
                    </a:moveTo>
                    <a:cubicBezTo>
                      <a:pt x="56068" y="131046"/>
                      <a:pt x="29596" y="70147"/>
                      <a:pt x="13411" y="4859"/>
                    </a:cubicBezTo>
                    <a:cubicBezTo>
                      <a:pt x="11353" y="-3645"/>
                      <a:pt x="-1951" y="-79"/>
                      <a:pt x="244" y="8562"/>
                    </a:cubicBezTo>
                    <a:cubicBezTo>
                      <a:pt x="16703" y="75085"/>
                      <a:pt x="43586" y="137081"/>
                      <a:pt x="80894" y="194414"/>
                    </a:cubicBezTo>
                    <a:cubicBezTo>
                      <a:pt x="85557" y="201821"/>
                      <a:pt x="97490" y="194963"/>
                      <a:pt x="92690" y="18741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2" name="任意多边形: 形状 41"/>
              <p:cNvSpPr/>
              <p:nvPr/>
            </p:nvSpPr>
            <p:spPr>
              <a:xfrm>
                <a:off x="7024849" y="3215383"/>
                <a:ext cx="58839" cy="187241"/>
              </a:xfrm>
              <a:custGeom>
                <a:avLst/>
                <a:gdLst>
                  <a:gd name="connsiteX0" fmla="*/ 58566 w 58839"/>
                  <a:gd name="connsiteY0" fmla="*/ 178778 h 187241"/>
                  <a:gd name="connsiteX1" fmla="*/ 13441 w 58839"/>
                  <a:gd name="connsiteY1" fmla="*/ 4859 h 187241"/>
                  <a:gd name="connsiteX2" fmla="*/ 273 w 58839"/>
                  <a:gd name="connsiteY2" fmla="*/ 8562 h 187241"/>
                  <a:gd name="connsiteX3" fmla="*/ 45399 w 58839"/>
                  <a:gd name="connsiteY3" fmla="*/ 182481 h 187241"/>
                  <a:gd name="connsiteX4" fmla="*/ 58566 w 58839"/>
                  <a:gd name="connsiteY4" fmla="*/ 178778 h 187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39" h="187241">
                    <a:moveTo>
                      <a:pt x="58566" y="178778"/>
                    </a:moveTo>
                    <a:cubicBezTo>
                      <a:pt x="43479" y="120759"/>
                      <a:pt x="28391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361" y="66581"/>
                      <a:pt x="30448" y="124462"/>
                      <a:pt x="45399" y="182481"/>
                    </a:cubicBezTo>
                    <a:cubicBezTo>
                      <a:pt x="47593" y="190848"/>
                      <a:pt x="60898" y="187282"/>
                      <a:pt x="58566" y="1787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3" name="任意多边形: 形状 42"/>
              <p:cNvSpPr/>
              <p:nvPr/>
            </p:nvSpPr>
            <p:spPr>
              <a:xfrm>
                <a:off x="7850738" y="3245027"/>
                <a:ext cx="104879" cy="178341"/>
              </a:xfrm>
              <a:custGeom>
                <a:avLst/>
                <a:gdLst>
                  <a:gd name="connsiteX0" fmla="*/ 92122 w 104879"/>
                  <a:gd name="connsiteY0" fmla="*/ 3333 h 178341"/>
                  <a:gd name="connsiteX1" fmla="*/ 910 w 104879"/>
                  <a:gd name="connsiteY1" fmla="*/ 168062 h 178341"/>
                  <a:gd name="connsiteX2" fmla="*/ 12705 w 104879"/>
                  <a:gd name="connsiteY2" fmla="*/ 174920 h 178341"/>
                  <a:gd name="connsiteX3" fmla="*/ 103917 w 104879"/>
                  <a:gd name="connsiteY3" fmla="*/ 10191 h 178341"/>
                  <a:gd name="connsiteX4" fmla="*/ 92122 w 104879"/>
                  <a:gd name="connsiteY4" fmla="*/ 3333 h 178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879" h="178341">
                    <a:moveTo>
                      <a:pt x="92122" y="3333"/>
                    </a:moveTo>
                    <a:cubicBezTo>
                      <a:pt x="61672" y="58197"/>
                      <a:pt x="31223" y="113061"/>
                      <a:pt x="910" y="168062"/>
                    </a:cubicBezTo>
                    <a:cubicBezTo>
                      <a:pt x="-3342" y="175743"/>
                      <a:pt x="8453" y="182739"/>
                      <a:pt x="12705" y="174920"/>
                    </a:cubicBezTo>
                    <a:cubicBezTo>
                      <a:pt x="43155" y="120056"/>
                      <a:pt x="73604" y="65192"/>
                      <a:pt x="103917" y="10191"/>
                    </a:cubicBezTo>
                    <a:cubicBezTo>
                      <a:pt x="108306" y="2647"/>
                      <a:pt x="96510" y="-4348"/>
                      <a:pt x="92122" y="333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4" name="任意多边形: 形状 43"/>
              <p:cNvSpPr/>
              <p:nvPr/>
            </p:nvSpPr>
            <p:spPr>
              <a:xfrm>
                <a:off x="8069480" y="3299303"/>
                <a:ext cx="58844" cy="114503"/>
              </a:xfrm>
              <a:custGeom>
                <a:avLst/>
                <a:gdLst>
                  <a:gd name="connsiteX0" fmla="*/ 46338 w 58844"/>
                  <a:gd name="connsiteY0" fmla="*/ 3509 h 114503"/>
                  <a:gd name="connsiteX1" fmla="*/ 664 w 58844"/>
                  <a:gd name="connsiteY1" fmla="*/ 104048 h 114503"/>
                  <a:gd name="connsiteX2" fmla="*/ 12459 w 58844"/>
                  <a:gd name="connsiteY2" fmla="*/ 110906 h 114503"/>
                  <a:gd name="connsiteX3" fmla="*/ 58134 w 58844"/>
                  <a:gd name="connsiteY3" fmla="*/ 10367 h 114503"/>
                  <a:gd name="connsiteX4" fmla="*/ 46338 w 58844"/>
                  <a:gd name="connsiteY4" fmla="*/ 3509 h 11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844" h="114503">
                    <a:moveTo>
                      <a:pt x="46338" y="3509"/>
                    </a:moveTo>
                    <a:cubicBezTo>
                      <a:pt x="31114" y="36976"/>
                      <a:pt x="15888" y="70580"/>
                      <a:pt x="664" y="104048"/>
                    </a:cubicBezTo>
                    <a:cubicBezTo>
                      <a:pt x="-2902" y="112003"/>
                      <a:pt x="8894" y="118998"/>
                      <a:pt x="12459" y="110906"/>
                    </a:cubicBezTo>
                    <a:cubicBezTo>
                      <a:pt x="27685" y="77438"/>
                      <a:pt x="42909" y="43834"/>
                      <a:pt x="58134" y="10367"/>
                    </a:cubicBezTo>
                    <a:cubicBezTo>
                      <a:pt x="61838" y="2549"/>
                      <a:pt x="50042" y="-4446"/>
                      <a:pt x="46338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5" name="任意多边形: 形状 44"/>
              <p:cNvSpPr/>
              <p:nvPr/>
            </p:nvSpPr>
            <p:spPr>
              <a:xfrm>
                <a:off x="9350180" y="3244539"/>
                <a:ext cx="81483" cy="226096"/>
              </a:xfrm>
              <a:custGeom>
                <a:avLst/>
                <a:gdLst>
                  <a:gd name="connsiteX0" fmla="*/ 80866 w 81483"/>
                  <a:gd name="connsiteY0" fmla="*/ 215596 h 226096"/>
                  <a:gd name="connsiteX1" fmla="*/ 13382 w 81483"/>
                  <a:gd name="connsiteY1" fmla="*/ 4918 h 226096"/>
                  <a:gd name="connsiteX2" fmla="*/ 216 w 81483"/>
                  <a:gd name="connsiteY2" fmla="*/ 8621 h 226096"/>
                  <a:gd name="connsiteX3" fmla="*/ 69069 w 81483"/>
                  <a:gd name="connsiteY3" fmla="*/ 222591 h 226096"/>
                  <a:gd name="connsiteX4" fmla="*/ 80866 w 81483"/>
                  <a:gd name="connsiteY4" fmla="*/ 215596 h 226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483" h="226096">
                    <a:moveTo>
                      <a:pt x="80866" y="215596"/>
                    </a:moveTo>
                    <a:cubicBezTo>
                      <a:pt x="52062" y="147427"/>
                      <a:pt x="29704" y="77201"/>
                      <a:pt x="13382" y="4918"/>
                    </a:cubicBezTo>
                    <a:cubicBezTo>
                      <a:pt x="11463" y="-3723"/>
                      <a:pt x="-1842" y="-20"/>
                      <a:pt x="216" y="8621"/>
                    </a:cubicBezTo>
                    <a:cubicBezTo>
                      <a:pt x="16674" y="82002"/>
                      <a:pt x="39718" y="153325"/>
                      <a:pt x="69069" y="222591"/>
                    </a:cubicBezTo>
                    <a:cubicBezTo>
                      <a:pt x="72498" y="230546"/>
                      <a:pt x="84295" y="223551"/>
                      <a:pt x="80866" y="21559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6" name="任意多边形: 形状 45"/>
              <p:cNvSpPr/>
              <p:nvPr/>
            </p:nvSpPr>
            <p:spPr>
              <a:xfrm>
                <a:off x="9495512" y="3244735"/>
                <a:ext cx="59360" cy="187202"/>
              </a:xfrm>
              <a:custGeom>
                <a:avLst/>
                <a:gdLst>
                  <a:gd name="connsiteX0" fmla="*/ 59114 w 59360"/>
                  <a:gd name="connsiteY0" fmla="*/ 178641 h 187202"/>
                  <a:gd name="connsiteX1" fmla="*/ 13441 w 59360"/>
                  <a:gd name="connsiteY1" fmla="*/ 4859 h 187202"/>
                  <a:gd name="connsiteX2" fmla="*/ 273 w 59360"/>
                  <a:gd name="connsiteY2" fmla="*/ 8562 h 187202"/>
                  <a:gd name="connsiteX3" fmla="*/ 45948 w 59360"/>
                  <a:gd name="connsiteY3" fmla="*/ 182344 h 187202"/>
                  <a:gd name="connsiteX4" fmla="*/ 59114 w 59360"/>
                  <a:gd name="connsiteY4" fmla="*/ 178641 h 187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360" h="187202">
                    <a:moveTo>
                      <a:pt x="59114" y="178641"/>
                    </a:moveTo>
                    <a:cubicBezTo>
                      <a:pt x="43890" y="120759"/>
                      <a:pt x="28665" y="62877"/>
                      <a:pt x="13441" y="4859"/>
                    </a:cubicBezTo>
                    <a:cubicBezTo>
                      <a:pt x="11246" y="-3645"/>
                      <a:pt x="-2058" y="-79"/>
                      <a:pt x="273" y="8562"/>
                    </a:cubicBezTo>
                    <a:cubicBezTo>
                      <a:pt x="15498" y="66444"/>
                      <a:pt x="30723" y="124325"/>
                      <a:pt x="45948" y="182344"/>
                    </a:cubicBezTo>
                    <a:cubicBezTo>
                      <a:pt x="48142" y="190848"/>
                      <a:pt x="61309" y="187282"/>
                      <a:pt x="59114" y="1786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7" name="任意多边形: 形状 46"/>
              <p:cNvSpPr/>
              <p:nvPr/>
            </p:nvSpPr>
            <p:spPr>
              <a:xfrm>
                <a:off x="9670279" y="3144549"/>
                <a:ext cx="27870" cy="251520"/>
              </a:xfrm>
              <a:custGeom>
                <a:avLst/>
                <a:gdLst>
                  <a:gd name="connsiteX0" fmla="*/ 27680 w 27870"/>
                  <a:gd name="connsiteY0" fmla="*/ 243028 h 251520"/>
                  <a:gd name="connsiteX1" fmla="*/ 23703 w 27870"/>
                  <a:gd name="connsiteY1" fmla="*/ 8622 h 251520"/>
                  <a:gd name="connsiteX2" fmla="*/ 10535 w 27870"/>
                  <a:gd name="connsiteY2" fmla="*/ 4918 h 251520"/>
                  <a:gd name="connsiteX3" fmla="*/ 14513 w 27870"/>
                  <a:gd name="connsiteY3" fmla="*/ 246594 h 251520"/>
                  <a:gd name="connsiteX4" fmla="*/ 27680 w 27870"/>
                  <a:gd name="connsiteY4" fmla="*/ 243028 h 2515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870" h="251520">
                    <a:moveTo>
                      <a:pt x="27680" y="243028"/>
                    </a:moveTo>
                    <a:cubicBezTo>
                      <a:pt x="10261" y="165396"/>
                      <a:pt x="9026" y="86803"/>
                      <a:pt x="23703" y="8622"/>
                    </a:cubicBezTo>
                    <a:cubicBezTo>
                      <a:pt x="25348" y="-20"/>
                      <a:pt x="12181" y="-3723"/>
                      <a:pt x="10535" y="4918"/>
                    </a:cubicBezTo>
                    <a:cubicBezTo>
                      <a:pt x="-4690" y="85568"/>
                      <a:pt x="-3455" y="166630"/>
                      <a:pt x="14513" y="246594"/>
                    </a:cubicBezTo>
                    <a:cubicBezTo>
                      <a:pt x="16433" y="255235"/>
                      <a:pt x="29600" y="251532"/>
                      <a:pt x="27680" y="24302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8" name="任意多边形: 形状 47"/>
              <p:cNvSpPr/>
              <p:nvPr/>
            </p:nvSpPr>
            <p:spPr>
              <a:xfrm>
                <a:off x="9888885" y="3235683"/>
                <a:ext cx="59421" cy="177973"/>
              </a:xfrm>
              <a:custGeom>
                <a:avLst/>
                <a:gdLst>
                  <a:gd name="connsiteX0" fmla="*/ 45950 w 59421"/>
                  <a:gd name="connsiteY0" fmla="*/ 4859 h 177973"/>
                  <a:gd name="connsiteX1" fmla="*/ 275 w 59421"/>
                  <a:gd name="connsiteY1" fmla="*/ 169451 h 177973"/>
                  <a:gd name="connsiteX2" fmla="*/ 13443 w 59421"/>
                  <a:gd name="connsiteY2" fmla="*/ 173154 h 177973"/>
                  <a:gd name="connsiteX3" fmla="*/ 59118 w 59421"/>
                  <a:gd name="connsiteY3" fmla="*/ 8562 h 177973"/>
                  <a:gd name="connsiteX4" fmla="*/ 45950 w 59421"/>
                  <a:gd name="connsiteY4" fmla="*/ 4859 h 177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421" h="177973">
                    <a:moveTo>
                      <a:pt x="45950" y="4859"/>
                    </a:moveTo>
                    <a:cubicBezTo>
                      <a:pt x="30725" y="59723"/>
                      <a:pt x="15500" y="114587"/>
                      <a:pt x="275" y="169451"/>
                    </a:cubicBezTo>
                    <a:cubicBezTo>
                      <a:pt x="-2056" y="177955"/>
                      <a:pt x="11112" y="181658"/>
                      <a:pt x="13443" y="173154"/>
                    </a:cubicBezTo>
                    <a:cubicBezTo>
                      <a:pt x="28668" y="118290"/>
                      <a:pt x="43892" y="63426"/>
                      <a:pt x="59118" y="8562"/>
                    </a:cubicBezTo>
                    <a:cubicBezTo>
                      <a:pt x="61586" y="-79"/>
                      <a:pt x="48281" y="-3645"/>
                      <a:pt x="45950" y="485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49" name="任意多边形: 形状 48"/>
              <p:cNvSpPr/>
              <p:nvPr/>
            </p:nvSpPr>
            <p:spPr>
              <a:xfrm>
                <a:off x="10155273" y="3244988"/>
                <a:ext cx="95563" cy="178605"/>
              </a:xfrm>
              <a:custGeom>
                <a:avLst/>
                <a:gdLst>
                  <a:gd name="connsiteX0" fmla="*/ 82960 w 95563"/>
                  <a:gd name="connsiteY0" fmla="*/ 3509 h 178605"/>
                  <a:gd name="connsiteX1" fmla="*/ 801 w 95563"/>
                  <a:gd name="connsiteY1" fmla="*/ 168238 h 178605"/>
                  <a:gd name="connsiteX2" fmla="*/ 12597 w 95563"/>
                  <a:gd name="connsiteY2" fmla="*/ 175096 h 178605"/>
                  <a:gd name="connsiteX3" fmla="*/ 94755 w 95563"/>
                  <a:gd name="connsiteY3" fmla="*/ 10367 h 178605"/>
                  <a:gd name="connsiteX4" fmla="*/ 82960 w 95563"/>
                  <a:gd name="connsiteY4" fmla="*/ 3509 h 17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563" h="178605">
                    <a:moveTo>
                      <a:pt x="82960" y="3509"/>
                    </a:moveTo>
                    <a:cubicBezTo>
                      <a:pt x="55528" y="58373"/>
                      <a:pt x="28233" y="113237"/>
                      <a:pt x="801" y="168238"/>
                    </a:cubicBezTo>
                    <a:cubicBezTo>
                      <a:pt x="-3177" y="176057"/>
                      <a:pt x="8757" y="183052"/>
                      <a:pt x="12597" y="175096"/>
                    </a:cubicBezTo>
                    <a:cubicBezTo>
                      <a:pt x="39891" y="120232"/>
                      <a:pt x="67323" y="65368"/>
                      <a:pt x="94755" y="10367"/>
                    </a:cubicBezTo>
                    <a:cubicBezTo>
                      <a:pt x="98734" y="2549"/>
                      <a:pt x="86937" y="-4446"/>
                      <a:pt x="82960" y="3509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3" name="任意多边形: 形状 902"/>
              <p:cNvSpPr/>
              <p:nvPr/>
            </p:nvSpPr>
            <p:spPr>
              <a:xfrm>
                <a:off x="6946723" y="5539363"/>
                <a:ext cx="73794" cy="116628"/>
              </a:xfrm>
              <a:custGeom>
                <a:avLst/>
                <a:gdLst>
                  <a:gd name="connsiteX0" fmla="*/ 71678 w 73794"/>
                  <a:gd name="connsiteY0" fmla="*/ 105045 h 116628"/>
                  <a:gd name="connsiteX1" fmla="*/ 13385 w 73794"/>
                  <a:gd name="connsiteY1" fmla="*/ 4918 h 116628"/>
                  <a:gd name="connsiteX2" fmla="*/ 217 w 73794"/>
                  <a:gd name="connsiteY2" fmla="*/ 8621 h 116628"/>
                  <a:gd name="connsiteX3" fmla="*/ 61939 w 73794"/>
                  <a:gd name="connsiteY3" fmla="*/ 114784 h 116628"/>
                  <a:gd name="connsiteX4" fmla="*/ 71678 w 73794"/>
                  <a:gd name="connsiteY4" fmla="*/ 105045 h 116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794" h="116628">
                    <a:moveTo>
                      <a:pt x="71678" y="105045"/>
                    </a:moveTo>
                    <a:cubicBezTo>
                      <a:pt x="42325" y="77888"/>
                      <a:pt x="22575" y="43872"/>
                      <a:pt x="13385" y="4918"/>
                    </a:cubicBezTo>
                    <a:cubicBezTo>
                      <a:pt x="11327" y="-3723"/>
                      <a:pt x="-1840" y="-20"/>
                      <a:pt x="217" y="8621"/>
                    </a:cubicBezTo>
                    <a:cubicBezTo>
                      <a:pt x="9818" y="49769"/>
                      <a:pt x="30941" y="86117"/>
                      <a:pt x="61939" y="114784"/>
                    </a:cubicBezTo>
                    <a:cubicBezTo>
                      <a:pt x="68386" y="120681"/>
                      <a:pt x="78124" y="111080"/>
                      <a:pt x="71678" y="105045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4" name="任意多边形: 形状 903"/>
              <p:cNvSpPr/>
              <p:nvPr/>
            </p:nvSpPr>
            <p:spPr>
              <a:xfrm>
                <a:off x="7063448" y="5576247"/>
                <a:ext cx="67871" cy="114677"/>
              </a:xfrm>
              <a:custGeom>
                <a:avLst/>
                <a:gdLst>
                  <a:gd name="connsiteX0" fmla="*/ 67013 w 67871"/>
                  <a:gd name="connsiteY0" fmla="*/ 104371 h 114677"/>
                  <a:gd name="connsiteX1" fmla="*/ 12698 w 67871"/>
                  <a:gd name="connsiteY1" fmla="*/ 3421 h 114677"/>
                  <a:gd name="connsiteX2" fmla="*/ 902 w 67871"/>
                  <a:gd name="connsiteY2" fmla="*/ 10279 h 114677"/>
                  <a:gd name="connsiteX3" fmla="*/ 55217 w 67871"/>
                  <a:gd name="connsiteY3" fmla="*/ 111229 h 114677"/>
                  <a:gd name="connsiteX4" fmla="*/ 67013 w 67871"/>
                  <a:gd name="connsiteY4" fmla="*/ 104371 h 114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871" h="114677">
                    <a:moveTo>
                      <a:pt x="67013" y="104371"/>
                    </a:moveTo>
                    <a:lnTo>
                      <a:pt x="12698" y="3421"/>
                    </a:lnTo>
                    <a:cubicBezTo>
                      <a:pt x="8583" y="-4397"/>
                      <a:pt x="-3350" y="2598"/>
                      <a:pt x="902" y="10279"/>
                    </a:cubicBezTo>
                    <a:lnTo>
                      <a:pt x="55217" y="111229"/>
                    </a:lnTo>
                    <a:cubicBezTo>
                      <a:pt x="59332" y="119047"/>
                      <a:pt x="71128" y="112189"/>
                      <a:pt x="67013" y="10437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08" name="任意多边形: 形状 907"/>
              <p:cNvSpPr/>
              <p:nvPr/>
            </p:nvSpPr>
            <p:spPr>
              <a:xfrm>
                <a:off x="7255365" y="5512648"/>
                <a:ext cx="23002" cy="95360"/>
              </a:xfrm>
              <a:custGeom>
                <a:avLst/>
                <a:gdLst>
                  <a:gd name="connsiteX0" fmla="*/ 13764 w 23002"/>
                  <a:gd name="connsiteY0" fmla="*/ 6532 h 95360"/>
                  <a:gd name="connsiteX1" fmla="*/ 48 w 23002"/>
                  <a:gd name="connsiteY1" fmla="*/ 6532 h 95360"/>
                  <a:gd name="connsiteX2" fmla="*/ 9238 w 23002"/>
                  <a:gd name="connsiteY2" fmla="*/ 88828 h 95360"/>
                  <a:gd name="connsiteX3" fmla="*/ 22954 w 23002"/>
                  <a:gd name="connsiteY3" fmla="*/ 88828 h 95360"/>
                  <a:gd name="connsiteX4" fmla="*/ 13764 w 23002"/>
                  <a:gd name="connsiteY4" fmla="*/ 6532 h 95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02" h="95360">
                    <a:moveTo>
                      <a:pt x="13764" y="6532"/>
                    </a:moveTo>
                    <a:cubicBezTo>
                      <a:pt x="12804" y="-2109"/>
                      <a:pt x="-912" y="-2246"/>
                      <a:pt x="48" y="6532"/>
                    </a:cubicBezTo>
                    <a:lnTo>
                      <a:pt x="9238" y="88828"/>
                    </a:lnTo>
                    <a:cubicBezTo>
                      <a:pt x="10198" y="97469"/>
                      <a:pt x="23914" y="97606"/>
                      <a:pt x="22954" y="88828"/>
                    </a:cubicBezTo>
                    <a:lnTo>
                      <a:pt x="13764" y="6532"/>
                    </a:ln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910" name="任意多边形: 形状 909"/>
              <p:cNvSpPr/>
              <p:nvPr/>
            </p:nvSpPr>
            <p:spPr>
              <a:xfrm>
                <a:off x="7465162" y="5503153"/>
                <a:ext cx="32034" cy="86547"/>
              </a:xfrm>
              <a:custGeom>
                <a:avLst/>
                <a:gdLst>
                  <a:gd name="connsiteX0" fmla="*/ 18623 w 32034"/>
                  <a:gd name="connsiteY0" fmla="*/ 4918 h 86547"/>
                  <a:gd name="connsiteX1" fmla="*/ 244 w 32034"/>
                  <a:gd name="connsiteY1" fmla="*/ 78024 h 86547"/>
                  <a:gd name="connsiteX2" fmla="*/ 13411 w 32034"/>
                  <a:gd name="connsiteY2" fmla="*/ 81728 h 86547"/>
                  <a:gd name="connsiteX3" fmla="*/ 31791 w 32034"/>
                  <a:gd name="connsiteY3" fmla="*/ 8622 h 86547"/>
                  <a:gd name="connsiteX4" fmla="*/ 18623 w 32034"/>
                  <a:gd name="connsiteY4" fmla="*/ 4918 h 86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34" h="86547">
                    <a:moveTo>
                      <a:pt x="18623" y="4918"/>
                    </a:moveTo>
                    <a:lnTo>
                      <a:pt x="244" y="78024"/>
                    </a:lnTo>
                    <a:cubicBezTo>
                      <a:pt x="-1951" y="86528"/>
                      <a:pt x="11353" y="90232"/>
                      <a:pt x="13411" y="81728"/>
                    </a:cubicBezTo>
                    <a:cubicBezTo>
                      <a:pt x="19583" y="57313"/>
                      <a:pt x="25618" y="33036"/>
                      <a:pt x="31791" y="8622"/>
                    </a:cubicBezTo>
                    <a:cubicBezTo>
                      <a:pt x="33985" y="-20"/>
                      <a:pt x="20680" y="-3723"/>
                      <a:pt x="18623" y="491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6" name="任意多边形: 形状 665"/>
              <p:cNvSpPr/>
              <p:nvPr/>
            </p:nvSpPr>
            <p:spPr>
              <a:xfrm>
                <a:off x="4228153" y="4553037"/>
                <a:ext cx="26914" cy="252069"/>
              </a:xfrm>
              <a:custGeom>
                <a:avLst/>
                <a:gdLst>
                  <a:gd name="connsiteX0" fmla="*/ 13581 w 26914"/>
                  <a:gd name="connsiteY0" fmla="*/ 4927 h 252069"/>
                  <a:gd name="connsiteX1" fmla="*/ 10975 w 26914"/>
                  <a:gd name="connsiteY1" fmla="*/ 247151 h 252069"/>
                  <a:gd name="connsiteX2" fmla="*/ 24142 w 26914"/>
                  <a:gd name="connsiteY2" fmla="*/ 243448 h 252069"/>
                  <a:gd name="connsiteX3" fmla="*/ 26748 w 26914"/>
                  <a:gd name="connsiteY3" fmla="*/ 8493 h 252069"/>
                  <a:gd name="connsiteX4" fmla="*/ 13581 w 26914"/>
                  <a:gd name="connsiteY4" fmla="*/ 4927 h 252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914" h="252069">
                    <a:moveTo>
                      <a:pt x="13581" y="4927"/>
                    </a:moveTo>
                    <a:cubicBezTo>
                      <a:pt x="-3564" y="85303"/>
                      <a:pt x="-4524" y="166501"/>
                      <a:pt x="10975" y="247151"/>
                    </a:cubicBezTo>
                    <a:cubicBezTo>
                      <a:pt x="12621" y="255793"/>
                      <a:pt x="25926" y="252089"/>
                      <a:pt x="24142" y="243448"/>
                    </a:cubicBezTo>
                    <a:cubicBezTo>
                      <a:pt x="9055" y="165130"/>
                      <a:pt x="10015" y="86400"/>
                      <a:pt x="26748" y="8493"/>
                    </a:cubicBezTo>
                    <a:cubicBezTo>
                      <a:pt x="28531" y="-11"/>
                      <a:pt x="15364" y="-3714"/>
                      <a:pt x="13581" y="492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7" name="任意多边形: 形状 666"/>
              <p:cNvSpPr/>
              <p:nvPr/>
            </p:nvSpPr>
            <p:spPr>
              <a:xfrm>
                <a:off x="4649364" y="4890748"/>
                <a:ext cx="22924" cy="232726"/>
              </a:xfrm>
              <a:custGeom>
                <a:avLst/>
                <a:gdLst>
                  <a:gd name="connsiteX0" fmla="*/ 9199 w 22924"/>
                  <a:gd name="connsiteY0" fmla="*/ 6686 h 232726"/>
                  <a:gd name="connsiteX1" fmla="*/ 9 w 22924"/>
                  <a:gd name="connsiteY1" fmla="*/ 226142 h 232726"/>
                  <a:gd name="connsiteX2" fmla="*/ 13725 w 22924"/>
                  <a:gd name="connsiteY2" fmla="*/ 226142 h 232726"/>
                  <a:gd name="connsiteX3" fmla="*/ 22915 w 22924"/>
                  <a:gd name="connsiteY3" fmla="*/ 6686 h 232726"/>
                  <a:gd name="connsiteX4" fmla="*/ 9199 w 22924"/>
                  <a:gd name="connsiteY4" fmla="*/ 6686 h 232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924" h="232726">
                    <a:moveTo>
                      <a:pt x="9199" y="6686"/>
                    </a:moveTo>
                    <a:cubicBezTo>
                      <a:pt x="6181" y="79793"/>
                      <a:pt x="3164" y="153036"/>
                      <a:pt x="9" y="226142"/>
                    </a:cubicBezTo>
                    <a:cubicBezTo>
                      <a:pt x="-402" y="234921"/>
                      <a:pt x="13314" y="234921"/>
                      <a:pt x="13725" y="226142"/>
                    </a:cubicBezTo>
                    <a:cubicBezTo>
                      <a:pt x="16743" y="153036"/>
                      <a:pt x="19760" y="79793"/>
                      <a:pt x="22915" y="6686"/>
                    </a:cubicBezTo>
                    <a:cubicBezTo>
                      <a:pt x="23326" y="-2229"/>
                      <a:pt x="9610" y="-2229"/>
                      <a:pt x="9199" y="668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8" name="任意多边形: 形状 667"/>
              <p:cNvSpPr/>
              <p:nvPr/>
            </p:nvSpPr>
            <p:spPr>
              <a:xfrm>
                <a:off x="5920710" y="3710863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69" name="任意多边形: 形状 668"/>
              <p:cNvSpPr/>
              <p:nvPr/>
            </p:nvSpPr>
            <p:spPr>
              <a:xfrm>
                <a:off x="7159079" y="4831282"/>
                <a:ext cx="87066" cy="105021"/>
              </a:xfrm>
              <a:custGeom>
                <a:avLst/>
                <a:gdLst>
                  <a:gd name="connsiteX0" fmla="*/ 84950 w 87066"/>
                  <a:gd name="connsiteY0" fmla="*/ 93447 h 105021"/>
                  <a:gd name="connsiteX1" fmla="*/ 12804 w 87066"/>
                  <a:gd name="connsiteY1" fmla="*/ 3333 h 105021"/>
                  <a:gd name="connsiteX2" fmla="*/ 1008 w 87066"/>
                  <a:gd name="connsiteY2" fmla="*/ 10191 h 105021"/>
                  <a:gd name="connsiteX3" fmla="*/ 75211 w 87066"/>
                  <a:gd name="connsiteY3" fmla="*/ 103049 h 105021"/>
                  <a:gd name="connsiteX4" fmla="*/ 84950 w 87066"/>
                  <a:gd name="connsiteY4" fmla="*/ 93447 h 105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66" h="105021">
                    <a:moveTo>
                      <a:pt x="84950" y="93447"/>
                    </a:moveTo>
                    <a:cubicBezTo>
                      <a:pt x="56283" y="67113"/>
                      <a:pt x="32280" y="37075"/>
                      <a:pt x="12804" y="3333"/>
                    </a:cubicBezTo>
                    <a:cubicBezTo>
                      <a:pt x="8414" y="-4348"/>
                      <a:pt x="-3518" y="2647"/>
                      <a:pt x="1008" y="10191"/>
                    </a:cubicBezTo>
                    <a:cubicBezTo>
                      <a:pt x="20896" y="44893"/>
                      <a:pt x="45722" y="75891"/>
                      <a:pt x="75211" y="103049"/>
                    </a:cubicBezTo>
                    <a:cubicBezTo>
                      <a:pt x="81658" y="109221"/>
                      <a:pt x="91397" y="99482"/>
                      <a:pt x="84950" y="9344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0" name="任意多边形: 形状 669"/>
              <p:cNvSpPr/>
              <p:nvPr/>
            </p:nvSpPr>
            <p:spPr>
              <a:xfrm>
                <a:off x="7237578" y="4607086"/>
                <a:ext cx="67693" cy="205522"/>
              </a:xfrm>
              <a:custGeom>
                <a:avLst/>
                <a:gdLst>
                  <a:gd name="connsiteX0" fmla="*/ 67213 w 67693"/>
                  <a:gd name="connsiteY0" fmla="*/ 197216 h 205522"/>
                  <a:gd name="connsiteX1" fmla="*/ 13310 w 67693"/>
                  <a:gd name="connsiteY1" fmla="*/ 4918 h 205522"/>
                  <a:gd name="connsiteX2" fmla="*/ 142 w 67693"/>
                  <a:gd name="connsiteY2" fmla="*/ 8621 h 205522"/>
                  <a:gd name="connsiteX3" fmla="*/ 54046 w 67693"/>
                  <a:gd name="connsiteY3" fmla="*/ 200920 h 205522"/>
                  <a:gd name="connsiteX4" fmla="*/ 67213 w 67693"/>
                  <a:gd name="connsiteY4" fmla="*/ 197216 h 2055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693" h="205522">
                    <a:moveTo>
                      <a:pt x="67213" y="197216"/>
                    </a:moveTo>
                    <a:cubicBezTo>
                      <a:pt x="43622" y="134671"/>
                      <a:pt x="25654" y="70618"/>
                      <a:pt x="13310" y="4918"/>
                    </a:cubicBezTo>
                    <a:cubicBezTo>
                      <a:pt x="11663" y="-3723"/>
                      <a:pt x="-1504" y="-19"/>
                      <a:pt x="142" y="8621"/>
                    </a:cubicBezTo>
                    <a:cubicBezTo>
                      <a:pt x="12487" y="74321"/>
                      <a:pt x="30455" y="138375"/>
                      <a:pt x="54046" y="200920"/>
                    </a:cubicBezTo>
                    <a:cubicBezTo>
                      <a:pt x="57064" y="209012"/>
                      <a:pt x="70368" y="205583"/>
                      <a:pt x="67213" y="19721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1" name="任意多边形: 形状 670"/>
              <p:cNvSpPr/>
              <p:nvPr/>
            </p:nvSpPr>
            <p:spPr>
              <a:xfrm>
                <a:off x="7539057" y="4708017"/>
                <a:ext cx="29407" cy="178327"/>
              </a:xfrm>
              <a:custGeom>
                <a:avLst/>
                <a:gdLst>
                  <a:gd name="connsiteX0" fmla="*/ 29218 w 29407"/>
                  <a:gd name="connsiteY0" fmla="*/ 169804 h 178327"/>
                  <a:gd name="connsiteX1" fmla="*/ 13856 w 29407"/>
                  <a:gd name="connsiteY1" fmla="*/ 6584 h 178327"/>
                  <a:gd name="connsiteX2" fmla="*/ 140 w 29407"/>
                  <a:gd name="connsiteY2" fmla="*/ 6584 h 178327"/>
                  <a:gd name="connsiteX3" fmla="*/ 15914 w 29407"/>
                  <a:gd name="connsiteY3" fmla="*/ 173507 h 178327"/>
                  <a:gd name="connsiteX4" fmla="*/ 29218 w 29407"/>
                  <a:gd name="connsiteY4" fmla="*/ 169804 h 178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407" h="178327">
                    <a:moveTo>
                      <a:pt x="29218" y="169804"/>
                    </a:moveTo>
                    <a:cubicBezTo>
                      <a:pt x="17834" y="115763"/>
                      <a:pt x="12896" y="61722"/>
                      <a:pt x="13856" y="6584"/>
                    </a:cubicBezTo>
                    <a:cubicBezTo>
                      <a:pt x="13994" y="-2195"/>
                      <a:pt x="278" y="-2195"/>
                      <a:pt x="140" y="6584"/>
                    </a:cubicBezTo>
                    <a:cubicBezTo>
                      <a:pt x="-957" y="62956"/>
                      <a:pt x="4392" y="118369"/>
                      <a:pt x="15914" y="173507"/>
                    </a:cubicBezTo>
                    <a:cubicBezTo>
                      <a:pt x="17834" y="182011"/>
                      <a:pt x="31139" y="178308"/>
                      <a:pt x="29218" y="16980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2" name="任意多边形: 形状 671"/>
              <p:cNvSpPr/>
              <p:nvPr/>
            </p:nvSpPr>
            <p:spPr>
              <a:xfrm>
                <a:off x="7605240" y="4442938"/>
                <a:ext cx="21925" cy="223519"/>
              </a:xfrm>
              <a:custGeom>
                <a:avLst/>
                <a:gdLst>
                  <a:gd name="connsiteX0" fmla="*/ 21877 w 21925"/>
                  <a:gd name="connsiteY0" fmla="*/ 6532 h 223519"/>
                  <a:gd name="connsiteX1" fmla="*/ 8161 w 21925"/>
                  <a:gd name="connsiteY1" fmla="*/ 6532 h 223519"/>
                  <a:gd name="connsiteX2" fmla="*/ 1029 w 21925"/>
                  <a:gd name="connsiteY2" fmla="*/ 216936 h 223519"/>
                  <a:gd name="connsiteX3" fmla="*/ 14745 w 21925"/>
                  <a:gd name="connsiteY3" fmla="*/ 216936 h 223519"/>
                  <a:gd name="connsiteX4" fmla="*/ 21877 w 21925"/>
                  <a:gd name="connsiteY4" fmla="*/ 6532 h 2235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25" h="223519">
                    <a:moveTo>
                      <a:pt x="21877" y="6532"/>
                    </a:moveTo>
                    <a:cubicBezTo>
                      <a:pt x="22838" y="-2246"/>
                      <a:pt x="9122" y="-2109"/>
                      <a:pt x="8161" y="6532"/>
                    </a:cubicBezTo>
                    <a:cubicBezTo>
                      <a:pt x="755" y="76484"/>
                      <a:pt x="-1577" y="146573"/>
                      <a:pt x="1029" y="216936"/>
                    </a:cubicBezTo>
                    <a:cubicBezTo>
                      <a:pt x="1303" y="225714"/>
                      <a:pt x="15019" y="225714"/>
                      <a:pt x="14745" y="216936"/>
                    </a:cubicBezTo>
                    <a:cubicBezTo>
                      <a:pt x="12139" y="146573"/>
                      <a:pt x="14471" y="76484"/>
                      <a:pt x="21877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3" name="任意多边形: 形状 672"/>
              <p:cNvSpPr/>
              <p:nvPr/>
            </p:nvSpPr>
            <p:spPr>
              <a:xfrm>
                <a:off x="6146771" y="3151082"/>
                <a:ext cx="148911" cy="243262"/>
              </a:xfrm>
              <a:custGeom>
                <a:avLst/>
                <a:gdLst>
                  <a:gd name="connsiteX0" fmla="*/ 147562 w 148911"/>
                  <a:gd name="connsiteY0" fmla="*/ 233478 h 243262"/>
                  <a:gd name="connsiteX1" fmla="*/ 12459 w 148911"/>
                  <a:gd name="connsiteY1" fmla="*/ 3598 h 243262"/>
                  <a:gd name="connsiteX2" fmla="*/ 664 w 148911"/>
                  <a:gd name="connsiteY2" fmla="*/ 10456 h 243262"/>
                  <a:gd name="connsiteX3" fmla="*/ 135767 w 148911"/>
                  <a:gd name="connsiteY3" fmla="*/ 240336 h 243262"/>
                  <a:gd name="connsiteX4" fmla="*/ 147562 w 148911"/>
                  <a:gd name="connsiteY4" fmla="*/ 233478 h 243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911" h="243262">
                    <a:moveTo>
                      <a:pt x="147562" y="233478"/>
                    </a:moveTo>
                    <a:cubicBezTo>
                      <a:pt x="93658" y="162155"/>
                      <a:pt x="48533" y="85482"/>
                      <a:pt x="12459" y="3598"/>
                    </a:cubicBezTo>
                    <a:cubicBezTo>
                      <a:pt x="8894" y="-4495"/>
                      <a:pt x="-2902" y="2500"/>
                      <a:pt x="664" y="10456"/>
                    </a:cubicBezTo>
                    <a:cubicBezTo>
                      <a:pt x="36737" y="92203"/>
                      <a:pt x="81863" y="169013"/>
                      <a:pt x="135767" y="240336"/>
                    </a:cubicBezTo>
                    <a:cubicBezTo>
                      <a:pt x="140979" y="247331"/>
                      <a:pt x="152912" y="240473"/>
                      <a:pt x="147562" y="233478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74" name="任意多边形: 形状 673"/>
              <p:cNvSpPr/>
              <p:nvPr/>
            </p:nvSpPr>
            <p:spPr>
              <a:xfrm>
                <a:off x="6354903" y="3207354"/>
                <a:ext cx="79853" cy="130960"/>
              </a:xfrm>
              <a:custGeom>
                <a:avLst/>
                <a:gdLst>
                  <a:gd name="connsiteX0" fmla="*/ 79334 w 79853"/>
                  <a:gd name="connsiteY0" fmla="*/ 122753 h 130960"/>
                  <a:gd name="connsiteX1" fmla="*/ 13086 w 79853"/>
                  <a:gd name="connsiteY1" fmla="*/ 3012 h 130960"/>
                  <a:gd name="connsiteX2" fmla="*/ 1290 w 79853"/>
                  <a:gd name="connsiteY2" fmla="*/ 9870 h 130960"/>
                  <a:gd name="connsiteX3" fmla="*/ 66030 w 79853"/>
                  <a:gd name="connsiteY3" fmla="*/ 126456 h 130960"/>
                  <a:gd name="connsiteX4" fmla="*/ 79334 w 79853"/>
                  <a:gd name="connsiteY4" fmla="*/ 122753 h 130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853" h="130960">
                    <a:moveTo>
                      <a:pt x="79334" y="122753"/>
                    </a:moveTo>
                    <a:cubicBezTo>
                      <a:pt x="62052" y="80096"/>
                      <a:pt x="40106" y="40183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27625" y="46080"/>
                      <a:pt x="49296" y="84897"/>
                      <a:pt x="66030" y="126456"/>
                    </a:cubicBezTo>
                    <a:cubicBezTo>
                      <a:pt x="69321" y="134411"/>
                      <a:pt x="82626" y="130982"/>
                      <a:pt x="79334" y="12275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1" name="任意多边形: 形状 690"/>
              <p:cNvSpPr/>
              <p:nvPr/>
            </p:nvSpPr>
            <p:spPr>
              <a:xfrm>
                <a:off x="6120280" y="5860765"/>
                <a:ext cx="125770" cy="176412"/>
              </a:xfrm>
              <a:custGeom>
                <a:avLst/>
                <a:gdLst>
                  <a:gd name="connsiteX0" fmla="*/ 124539 w 125770"/>
                  <a:gd name="connsiteY0" fmla="*/ 166456 h 176412"/>
                  <a:gd name="connsiteX1" fmla="*/ 13028 w 125770"/>
                  <a:gd name="connsiteY1" fmla="*/ 3098 h 176412"/>
                  <a:gd name="connsiteX2" fmla="*/ 1232 w 125770"/>
                  <a:gd name="connsiteY2" fmla="*/ 9956 h 176412"/>
                  <a:gd name="connsiteX3" fmla="*/ 112743 w 125770"/>
                  <a:gd name="connsiteY3" fmla="*/ 173314 h 176412"/>
                  <a:gd name="connsiteX4" fmla="*/ 124539 w 125770"/>
                  <a:gd name="connsiteY4" fmla="*/ 166456 h 17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770" h="176412">
                    <a:moveTo>
                      <a:pt x="124539" y="166456"/>
                    </a:moveTo>
                    <a:cubicBezTo>
                      <a:pt x="87368" y="112004"/>
                      <a:pt x="50198" y="57551"/>
                      <a:pt x="13028" y="3098"/>
                    </a:cubicBezTo>
                    <a:cubicBezTo>
                      <a:pt x="8090" y="-4171"/>
                      <a:pt x="-3843" y="2687"/>
                      <a:pt x="1232" y="9956"/>
                    </a:cubicBezTo>
                    <a:cubicBezTo>
                      <a:pt x="38402" y="64409"/>
                      <a:pt x="75572" y="118862"/>
                      <a:pt x="112743" y="173314"/>
                    </a:cubicBezTo>
                    <a:cubicBezTo>
                      <a:pt x="117681" y="180584"/>
                      <a:pt x="129614" y="173726"/>
                      <a:pt x="124539" y="16645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692" name="任意多边形: 形状 691"/>
              <p:cNvSpPr/>
              <p:nvPr/>
            </p:nvSpPr>
            <p:spPr>
              <a:xfrm>
                <a:off x="6112611" y="5905343"/>
                <a:ext cx="31653" cy="50498"/>
              </a:xfrm>
              <a:custGeom>
                <a:avLst/>
                <a:gdLst>
                  <a:gd name="connsiteX0" fmla="*/ 30846 w 31653"/>
                  <a:gd name="connsiteY0" fmla="*/ 40131 h 50498"/>
                  <a:gd name="connsiteX1" fmla="*/ 12604 w 31653"/>
                  <a:gd name="connsiteY1" fmla="*/ 3509 h 50498"/>
                  <a:gd name="connsiteX2" fmla="*/ 808 w 31653"/>
                  <a:gd name="connsiteY2" fmla="*/ 10367 h 50498"/>
                  <a:gd name="connsiteX3" fmla="*/ 19050 w 31653"/>
                  <a:gd name="connsiteY3" fmla="*/ 46989 h 50498"/>
                  <a:gd name="connsiteX4" fmla="*/ 30846 w 31653"/>
                  <a:gd name="connsiteY4" fmla="*/ 40131 h 50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653" h="50498">
                    <a:moveTo>
                      <a:pt x="30846" y="40131"/>
                    </a:moveTo>
                    <a:cubicBezTo>
                      <a:pt x="24811" y="27924"/>
                      <a:pt x="18639" y="15717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6843" y="22575"/>
                      <a:pt x="13015" y="34782"/>
                      <a:pt x="19050" y="46989"/>
                    </a:cubicBezTo>
                    <a:cubicBezTo>
                      <a:pt x="23028" y="54944"/>
                      <a:pt x="34824" y="47949"/>
                      <a:pt x="30846" y="4013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sp>
        <p:nvSpPr>
          <p:cNvPr id="703" name="任意多边形: 形状 702"/>
          <p:cNvSpPr/>
          <p:nvPr/>
        </p:nvSpPr>
        <p:spPr>
          <a:xfrm>
            <a:off x="10369466" y="644198"/>
            <a:ext cx="1339451" cy="709041"/>
          </a:xfrm>
          <a:custGeom>
            <a:avLst/>
            <a:gdLst>
              <a:gd name="connsiteX0" fmla="*/ 1336406 w 1339451"/>
              <a:gd name="connsiteY0" fmla="*/ 281984 h 709041"/>
              <a:gd name="connsiteX1" fmla="*/ 1181963 w 1339451"/>
              <a:gd name="connsiteY1" fmla="*/ 198179 h 709041"/>
              <a:gd name="connsiteX2" fmla="*/ 1132175 w 1339451"/>
              <a:gd name="connsiteY2" fmla="*/ 60470 h 709041"/>
              <a:gd name="connsiteX3" fmla="*/ 928081 w 1339451"/>
              <a:gd name="connsiteY3" fmla="*/ 86119 h 709041"/>
              <a:gd name="connsiteX4" fmla="*/ 875959 w 1339451"/>
              <a:gd name="connsiteY4" fmla="*/ 62116 h 709041"/>
              <a:gd name="connsiteX5" fmla="*/ 783788 w 1339451"/>
              <a:gd name="connsiteY5" fmla="*/ 83239 h 709041"/>
              <a:gd name="connsiteX6" fmla="*/ 637575 w 1339451"/>
              <a:gd name="connsiteY6" fmla="*/ 943 h 709041"/>
              <a:gd name="connsiteX7" fmla="*/ 455702 w 1339451"/>
              <a:gd name="connsiteY7" fmla="*/ 71717 h 709041"/>
              <a:gd name="connsiteX8" fmla="*/ 302220 w 1339451"/>
              <a:gd name="connsiteY8" fmla="*/ 85845 h 709041"/>
              <a:gd name="connsiteX9" fmla="*/ 54920 w 1339451"/>
              <a:gd name="connsiteY9" fmla="*/ 119723 h 709041"/>
              <a:gd name="connsiteX10" fmla="*/ 70556 w 1339451"/>
              <a:gd name="connsiteY10" fmla="*/ 289116 h 709041"/>
              <a:gd name="connsiteX11" fmla="*/ 330 w 1339451"/>
              <a:gd name="connsiteY11" fmla="*/ 390203 h 709041"/>
              <a:gd name="connsiteX12" fmla="*/ 175620 w 1339451"/>
              <a:gd name="connsiteY12" fmla="*/ 501577 h 709041"/>
              <a:gd name="connsiteX13" fmla="*/ 304277 w 1339451"/>
              <a:gd name="connsiteY13" fmla="*/ 564945 h 709041"/>
              <a:gd name="connsiteX14" fmla="*/ 453233 w 1339451"/>
              <a:gd name="connsiteY14" fmla="*/ 705396 h 709041"/>
              <a:gd name="connsiteX15" fmla="*/ 662265 w 1339451"/>
              <a:gd name="connsiteY15" fmla="*/ 632290 h 709041"/>
              <a:gd name="connsiteX16" fmla="*/ 801482 w 1339451"/>
              <a:gd name="connsiteY16" fmla="*/ 670421 h 709041"/>
              <a:gd name="connsiteX17" fmla="*/ 944814 w 1339451"/>
              <a:gd name="connsiteY17" fmla="*/ 573586 h 709041"/>
              <a:gd name="connsiteX18" fmla="*/ 1201714 w 1339451"/>
              <a:gd name="connsiteY18" fmla="*/ 581404 h 709041"/>
              <a:gd name="connsiteX19" fmla="*/ 1252053 w 1339451"/>
              <a:gd name="connsiteY19" fmla="*/ 397335 h 709041"/>
              <a:gd name="connsiteX20" fmla="*/ 1336406 w 1339451"/>
              <a:gd name="connsiteY20" fmla="*/ 281984 h 709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709041">
                <a:moveTo>
                  <a:pt x="1336406" y="281984"/>
                </a:moveTo>
                <a:cubicBezTo>
                  <a:pt x="1319946" y="220399"/>
                  <a:pt x="1250681" y="192281"/>
                  <a:pt x="1181963" y="198179"/>
                </a:cubicBezTo>
                <a:cubicBezTo>
                  <a:pt x="1198012" y="146881"/>
                  <a:pt x="1195406" y="92154"/>
                  <a:pt x="1132175" y="60470"/>
                </a:cubicBezTo>
                <a:cubicBezTo>
                  <a:pt x="1061948" y="25220"/>
                  <a:pt x="986374" y="48674"/>
                  <a:pt x="928081" y="86119"/>
                </a:cubicBezTo>
                <a:cubicBezTo>
                  <a:pt x="915462" y="74186"/>
                  <a:pt x="897631" y="65682"/>
                  <a:pt x="875959" y="62116"/>
                </a:cubicBezTo>
                <a:cubicBezTo>
                  <a:pt x="841396" y="56492"/>
                  <a:pt x="810397" y="67191"/>
                  <a:pt x="783788" y="83239"/>
                </a:cubicBezTo>
                <a:cubicBezTo>
                  <a:pt x="756082" y="39073"/>
                  <a:pt x="701080" y="6841"/>
                  <a:pt x="637575" y="943"/>
                </a:cubicBezTo>
                <a:cubicBezTo>
                  <a:pt x="560629" y="-6190"/>
                  <a:pt x="501925" y="28100"/>
                  <a:pt x="455702" y="71717"/>
                </a:cubicBezTo>
                <a:cubicBezTo>
                  <a:pt x="409204" y="40033"/>
                  <a:pt x="337470" y="46754"/>
                  <a:pt x="302220" y="85845"/>
                </a:cubicBezTo>
                <a:cubicBezTo>
                  <a:pt x="224176" y="42914"/>
                  <a:pt x="112390" y="51966"/>
                  <a:pt x="54920" y="119723"/>
                </a:cubicBezTo>
                <a:cubicBezTo>
                  <a:pt x="6228" y="176919"/>
                  <a:pt x="19944" y="243579"/>
                  <a:pt x="70556" y="289116"/>
                </a:cubicBezTo>
                <a:cubicBezTo>
                  <a:pt x="26527" y="307495"/>
                  <a:pt x="-3511" y="344803"/>
                  <a:pt x="330" y="390203"/>
                </a:cubicBezTo>
                <a:cubicBezTo>
                  <a:pt x="6639" y="465778"/>
                  <a:pt x="90718" y="503497"/>
                  <a:pt x="175620" y="501577"/>
                </a:cubicBezTo>
                <a:cubicBezTo>
                  <a:pt x="191120" y="547251"/>
                  <a:pt x="247493" y="574957"/>
                  <a:pt x="304277" y="564945"/>
                </a:cubicBezTo>
                <a:cubicBezTo>
                  <a:pt x="313192" y="630096"/>
                  <a:pt x="367919" y="689760"/>
                  <a:pt x="453233" y="705396"/>
                </a:cubicBezTo>
                <a:cubicBezTo>
                  <a:pt x="536077" y="720621"/>
                  <a:pt x="618511" y="686606"/>
                  <a:pt x="662265" y="632290"/>
                </a:cubicBezTo>
                <a:cubicBezTo>
                  <a:pt x="697240" y="661094"/>
                  <a:pt x="748263" y="676456"/>
                  <a:pt x="801482" y="670421"/>
                </a:cubicBezTo>
                <a:cubicBezTo>
                  <a:pt x="869924" y="662603"/>
                  <a:pt x="920125" y="622277"/>
                  <a:pt x="944814" y="573586"/>
                </a:cubicBezTo>
                <a:cubicBezTo>
                  <a:pt x="1018606" y="618848"/>
                  <a:pt x="1123808" y="631467"/>
                  <a:pt x="1201714" y="581404"/>
                </a:cubicBezTo>
                <a:cubicBezTo>
                  <a:pt x="1270981" y="536964"/>
                  <a:pt x="1288674" y="458234"/>
                  <a:pt x="1252053" y="397335"/>
                </a:cubicBezTo>
                <a:cubicBezTo>
                  <a:pt x="1310208" y="381973"/>
                  <a:pt x="1351219" y="337259"/>
                  <a:pt x="1336406" y="281984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25" name="任意多边形: 形状 724"/>
          <p:cNvSpPr/>
          <p:nvPr/>
        </p:nvSpPr>
        <p:spPr>
          <a:xfrm>
            <a:off x="616846" y="879288"/>
            <a:ext cx="1339451" cy="855396"/>
          </a:xfrm>
          <a:custGeom>
            <a:avLst/>
            <a:gdLst>
              <a:gd name="connsiteX0" fmla="*/ 1336406 w 1339451"/>
              <a:gd name="connsiteY0" fmla="*/ 340207 h 855396"/>
              <a:gd name="connsiteX1" fmla="*/ 1181964 w 1339451"/>
              <a:gd name="connsiteY1" fmla="*/ 239121 h 855396"/>
              <a:gd name="connsiteX2" fmla="*/ 1132175 w 1339451"/>
              <a:gd name="connsiteY2" fmla="*/ 73020 h 855396"/>
              <a:gd name="connsiteX3" fmla="*/ 928080 w 1339451"/>
              <a:gd name="connsiteY3" fmla="*/ 104018 h 855396"/>
              <a:gd name="connsiteX4" fmla="*/ 875960 w 1339451"/>
              <a:gd name="connsiteY4" fmla="*/ 75077 h 855396"/>
              <a:gd name="connsiteX5" fmla="*/ 783788 w 1339451"/>
              <a:gd name="connsiteY5" fmla="*/ 100452 h 855396"/>
              <a:gd name="connsiteX6" fmla="*/ 637576 w 1339451"/>
              <a:gd name="connsiteY6" fmla="*/ 1148 h 855396"/>
              <a:gd name="connsiteX7" fmla="*/ 455701 w 1339451"/>
              <a:gd name="connsiteY7" fmla="*/ 86462 h 855396"/>
              <a:gd name="connsiteX8" fmla="*/ 302219 w 1339451"/>
              <a:gd name="connsiteY8" fmla="*/ 103607 h 855396"/>
              <a:gd name="connsiteX9" fmla="*/ 54920 w 1339451"/>
              <a:gd name="connsiteY9" fmla="*/ 144480 h 855396"/>
              <a:gd name="connsiteX10" fmla="*/ 70556 w 1339451"/>
              <a:gd name="connsiteY10" fmla="*/ 348849 h 855396"/>
              <a:gd name="connsiteX11" fmla="*/ 330 w 1339451"/>
              <a:gd name="connsiteY11" fmla="*/ 470784 h 855396"/>
              <a:gd name="connsiteX12" fmla="*/ 175621 w 1339451"/>
              <a:gd name="connsiteY12" fmla="*/ 605201 h 855396"/>
              <a:gd name="connsiteX13" fmla="*/ 304277 w 1339451"/>
              <a:gd name="connsiteY13" fmla="*/ 681599 h 855396"/>
              <a:gd name="connsiteX14" fmla="*/ 453233 w 1339451"/>
              <a:gd name="connsiteY14" fmla="*/ 850991 h 855396"/>
              <a:gd name="connsiteX15" fmla="*/ 662264 w 1339451"/>
              <a:gd name="connsiteY15" fmla="*/ 762935 h 855396"/>
              <a:gd name="connsiteX16" fmla="*/ 801482 w 1339451"/>
              <a:gd name="connsiteY16" fmla="*/ 809020 h 855396"/>
              <a:gd name="connsiteX17" fmla="*/ 944814 w 1339451"/>
              <a:gd name="connsiteY17" fmla="*/ 692160 h 855396"/>
              <a:gd name="connsiteX18" fmla="*/ 1201715 w 1339451"/>
              <a:gd name="connsiteY18" fmla="*/ 701624 h 855396"/>
              <a:gd name="connsiteX19" fmla="*/ 1252053 w 1339451"/>
              <a:gd name="connsiteY19" fmla="*/ 479562 h 855396"/>
              <a:gd name="connsiteX20" fmla="*/ 1336406 w 1339451"/>
              <a:gd name="connsiteY20" fmla="*/ 340207 h 855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339451" h="855396">
                <a:moveTo>
                  <a:pt x="1336406" y="340207"/>
                </a:moveTo>
                <a:cubicBezTo>
                  <a:pt x="1319947" y="266004"/>
                  <a:pt x="1250681" y="231988"/>
                  <a:pt x="1181964" y="239121"/>
                </a:cubicBezTo>
                <a:cubicBezTo>
                  <a:pt x="1198012" y="177261"/>
                  <a:pt x="1195405" y="111287"/>
                  <a:pt x="1132175" y="73020"/>
                </a:cubicBezTo>
                <a:cubicBezTo>
                  <a:pt x="1061949" y="30637"/>
                  <a:pt x="986373" y="58892"/>
                  <a:pt x="928080" y="104018"/>
                </a:cubicBezTo>
                <a:cubicBezTo>
                  <a:pt x="915462" y="89616"/>
                  <a:pt x="897631" y="79329"/>
                  <a:pt x="875960" y="75077"/>
                </a:cubicBezTo>
                <a:cubicBezTo>
                  <a:pt x="841395" y="68356"/>
                  <a:pt x="810397" y="81249"/>
                  <a:pt x="783788" y="100452"/>
                </a:cubicBezTo>
                <a:cubicBezTo>
                  <a:pt x="756082" y="47097"/>
                  <a:pt x="701081" y="8280"/>
                  <a:pt x="637576" y="1148"/>
                </a:cubicBezTo>
                <a:cubicBezTo>
                  <a:pt x="560629" y="-7493"/>
                  <a:pt x="501924" y="33792"/>
                  <a:pt x="455701" y="86462"/>
                </a:cubicBezTo>
                <a:cubicBezTo>
                  <a:pt x="409204" y="48331"/>
                  <a:pt x="337469" y="56423"/>
                  <a:pt x="302219" y="103607"/>
                </a:cubicBezTo>
                <a:cubicBezTo>
                  <a:pt x="224175" y="51760"/>
                  <a:pt x="112390" y="62733"/>
                  <a:pt x="54920" y="144480"/>
                </a:cubicBezTo>
                <a:cubicBezTo>
                  <a:pt x="6228" y="213472"/>
                  <a:pt x="19944" y="293985"/>
                  <a:pt x="70556" y="348849"/>
                </a:cubicBezTo>
                <a:cubicBezTo>
                  <a:pt x="26528" y="371068"/>
                  <a:pt x="-3510" y="415920"/>
                  <a:pt x="330" y="470784"/>
                </a:cubicBezTo>
                <a:cubicBezTo>
                  <a:pt x="6640" y="561858"/>
                  <a:pt x="90719" y="607395"/>
                  <a:pt x="175621" y="605201"/>
                </a:cubicBezTo>
                <a:cubicBezTo>
                  <a:pt x="191120" y="660202"/>
                  <a:pt x="247493" y="693669"/>
                  <a:pt x="304277" y="681599"/>
                </a:cubicBezTo>
                <a:cubicBezTo>
                  <a:pt x="313192" y="760054"/>
                  <a:pt x="367919" y="832063"/>
                  <a:pt x="453233" y="850991"/>
                </a:cubicBezTo>
                <a:cubicBezTo>
                  <a:pt x="536077" y="869371"/>
                  <a:pt x="618510" y="828360"/>
                  <a:pt x="662264" y="762935"/>
                </a:cubicBezTo>
                <a:cubicBezTo>
                  <a:pt x="697240" y="797773"/>
                  <a:pt x="748264" y="816290"/>
                  <a:pt x="801482" y="809020"/>
                </a:cubicBezTo>
                <a:cubicBezTo>
                  <a:pt x="869925" y="799693"/>
                  <a:pt x="920125" y="750865"/>
                  <a:pt x="944814" y="692160"/>
                </a:cubicBezTo>
                <a:cubicBezTo>
                  <a:pt x="1018606" y="746750"/>
                  <a:pt x="1123808" y="761974"/>
                  <a:pt x="1201715" y="701624"/>
                </a:cubicBezTo>
                <a:cubicBezTo>
                  <a:pt x="1270981" y="647995"/>
                  <a:pt x="1288674" y="553080"/>
                  <a:pt x="1252053" y="479562"/>
                </a:cubicBezTo>
                <a:cubicBezTo>
                  <a:pt x="1310208" y="461046"/>
                  <a:pt x="1351219" y="407005"/>
                  <a:pt x="1336406" y="340207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7" name="任意多边形: 形状 736"/>
          <p:cNvSpPr/>
          <p:nvPr/>
        </p:nvSpPr>
        <p:spPr>
          <a:xfrm>
            <a:off x="9277274" y="1190127"/>
            <a:ext cx="1182131" cy="909529"/>
          </a:xfrm>
          <a:custGeom>
            <a:avLst/>
            <a:gdLst>
              <a:gd name="connsiteX0" fmla="*/ 1132025 w 1182131"/>
              <a:gd name="connsiteY0" fmla="*/ 441056 h 909529"/>
              <a:gd name="connsiteX1" fmla="*/ 1110628 w 1182131"/>
              <a:gd name="connsiteY1" fmla="*/ 235042 h 909529"/>
              <a:gd name="connsiteX2" fmla="*/ 870324 w 1182131"/>
              <a:gd name="connsiteY2" fmla="*/ 245055 h 909529"/>
              <a:gd name="connsiteX3" fmla="*/ 729872 w 1182131"/>
              <a:gd name="connsiteY3" fmla="*/ 113930 h 909529"/>
              <a:gd name="connsiteX4" fmla="*/ 571589 w 1182131"/>
              <a:gd name="connsiteY4" fmla="*/ 167011 h 909529"/>
              <a:gd name="connsiteX5" fmla="*/ 376548 w 1182131"/>
              <a:gd name="connsiteY5" fmla="*/ 1870 h 909529"/>
              <a:gd name="connsiteX6" fmla="*/ 228826 w 1182131"/>
              <a:gd name="connsiteY6" fmla="*/ 261377 h 909529"/>
              <a:gd name="connsiteX7" fmla="*/ 36254 w 1182131"/>
              <a:gd name="connsiteY7" fmla="*/ 323922 h 909529"/>
              <a:gd name="connsiteX8" fmla="*/ 48461 w 1182131"/>
              <a:gd name="connsiteY8" fmla="*/ 464922 h 909529"/>
              <a:gd name="connsiteX9" fmla="*/ 26104 w 1182131"/>
              <a:gd name="connsiteY9" fmla="*/ 661472 h 909529"/>
              <a:gd name="connsiteX10" fmla="*/ 167790 w 1182131"/>
              <a:gd name="connsiteY10" fmla="*/ 717708 h 909529"/>
              <a:gd name="connsiteX11" fmla="*/ 254064 w 1182131"/>
              <a:gd name="connsiteY11" fmla="*/ 894644 h 909529"/>
              <a:gd name="connsiteX12" fmla="*/ 474068 w 1182131"/>
              <a:gd name="connsiteY12" fmla="*/ 813034 h 909529"/>
              <a:gd name="connsiteX13" fmla="*/ 550466 w 1182131"/>
              <a:gd name="connsiteY13" fmla="*/ 856377 h 909529"/>
              <a:gd name="connsiteX14" fmla="*/ 655119 w 1182131"/>
              <a:gd name="connsiteY14" fmla="*/ 802061 h 909529"/>
              <a:gd name="connsiteX15" fmla="*/ 864837 w 1182131"/>
              <a:gd name="connsiteY15" fmla="*/ 905343 h 909529"/>
              <a:gd name="connsiteX16" fmla="*/ 1022160 w 1182131"/>
              <a:gd name="connsiteY16" fmla="*/ 690962 h 909529"/>
              <a:gd name="connsiteX17" fmla="*/ 1157262 w 1182131"/>
              <a:gd name="connsiteY17" fmla="*/ 636921 h 909529"/>
              <a:gd name="connsiteX18" fmla="*/ 1132025 w 1182131"/>
              <a:gd name="connsiteY18" fmla="*/ 441056 h 90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82131" h="909529">
                <a:moveTo>
                  <a:pt x="1132025" y="441056"/>
                </a:moveTo>
                <a:cubicBezTo>
                  <a:pt x="1184420" y="382352"/>
                  <a:pt x="1177562" y="286888"/>
                  <a:pt x="1110628" y="235042"/>
                </a:cubicBezTo>
                <a:cubicBezTo>
                  <a:pt x="1034367" y="175926"/>
                  <a:pt x="942058" y="194717"/>
                  <a:pt x="870324" y="245055"/>
                </a:cubicBezTo>
                <a:cubicBezTo>
                  <a:pt x="851670" y="180178"/>
                  <a:pt x="799823" y="125863"/>
                  <a:pt x="729872" y="113930"/>
                </a:cubicBezTo>
                <a:cubicBezTo>
                  <a:pt x="668698" y="103506"/>
                  <a:pt x="612051" y="126000"/>
                  <a:pt x="571589" y="167011"/>
                </a:cubicBezTo>
                <a:cubicBezTo>
                  <a:pt x="542374" y="75799"/>
                  <a:pt x="485315" y="-14178"/>
                  <a:pt x="376548" y="1870"/>
                </a:cubicBezTo>
                <a:cubicBezTo>
                  <a:pt x="262979" y="18603"/>
                  <a:pt x="227729" y="153843"/>
                  <a:pt x="228826" y="261377"/>
                </a:cubicBezTo>
                <a:cubicBezTo>
                  <a:pt x="157366" y="240391"/>
                  <a:pt x="73698" y="251501"/>
                  <a:pt x="36254" y="323922"/>
                </a:cubicBezTo>
                <a:cubicBezTo>
                  <a:pt x="12662" y="369596"/>
                  <a:pt x="19246" y="426106"/>
                  <a:pt x="48461" y="464922"/>
                </a:cubicBezTo>
                <a:cubicBezTo>
                  <a:pt x="-2837" y="515260"/>
                  <a:pt x="-18336" y="599750"/>
                  <a:pt x="26104" y="661472"/>
                </a:cubicBezTo>
                <a:cubicBezTo>
                  <a:pt x="59708" y="708107"/>
                  <a:pt x="115258" y="725389"/>
                  <a:pt x="167790" y="717708"/>
                </a:cubicBezTo>
                <a:cubicBezTo>
                  <a:pt x="147902" y="791637"/>
                  <a:pt x="161343" y="866389"/>
                  <a:pt x="254064" y="894644"/>
                </a:cubicBezTo>
                <a:cubicBezTo>
                  <a:pt x="343492" y="921802"/>
                  <a:pt x="415775" y="874345"/>
                  <a:pt x="474068" y="813034"/>
                </a:cubicBezTo>
                <a:cubicBezTo>
                  <a:pt x="489979" y="837449"/>
                  <a:pt x="516862" y="855005"/>
                  <a:pt x="550466" y="856377"/>
                </a:cubicBezTo>
                <a:cubicBezTo>
                  <a:pt x="598610" y="858297"/>
                  <a:pt x="632214" y="835391"/>
                  <a:pt x="655119" y="802061"/>
                </a:cubicBezTo>
                <a:cubicBezTo>
                  <a:pt x="695856" y="874756"/>
                  <a:pt x="774723" y="924682"/>
                  <a:pt x="864837" y="905343"/>
                </a:cubicBezTo>
                <a:cubicBezTo>
                  <a:pt x="966198" y="883672"/>
                  <a:pt x="1025589" y="787248"/>
                  <a:pt x="1022160" y="690962"/>
                </a:cubicBezTo>
                <a:cubicBezTo>
                  <a:pt x="1071812" y="699603"/>
                  <a:pt x="1125853" y="681223"/>
                  <a:pt x="1157262" y="636921"/>
                </a:cubicBezTo>
                <a:cubicBezTo>
                  <a:pt x="1202799" y="572730"/>
                  <a:pt x="1180717" y="494000"/>
                  <a:pt x="1132025" y="441056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8" name="任意多边形: 形状 737"/>
          <p:cNvSpPr/>
          <p:nvPr/>
        </p:nvSpPr>
        <p:spPr>
          <a:xfrm>
            <a:off x="11077418" y="1608682"/>
            <a:ext cx="589126" cy="449400"/>
          </a:xfrm>
          <a:custGeom>
            <a:avLst/>
            <a:gdLst>
              <a:gd name="connsiteX0" fmla="*/ 579487 w 589126"/>
              <a:gd name="connsiteY0" fmla="*/ 203553 h 449400"/>
              <a:gd name="connsiteX1" fmla="*/ 432727 w 589126"/>
              <a:gd name="connsiteY1" fmla="*/ 128115 h 449400"/>
              <a:gd name="connsiteX2" fmla="*/ 335617 w 589126"/>
              <a:gd name="connsiteY2" fmla="*/ 694 h 449400"/>
              <a:gd name="connsiteX3" fmla="*/ 211899 w 589126"/>
              <a:gd name="connsiteY3" fmla="*/ 109324 h 449400"/>
              <a:gd name="connsiteX4" fmla="*/ 81048 w 589126"/>
              <a:gd name="connsiteY4" fmla="*/ 94785 h 449400"/>
              <a:gd name="connsiteX5" fmla="*/ 52793 w 589126"/>
              <a:gd name="connsiteY5" fmla="*/ 213429 h 449400"/>
              <a:gd name="connsiteX6" fmla="*/ 6021 w 589126"/>
              <a:gd name="connsiteY6" fmla="*/ 250599 h 449400"/>
              <a:gd name="connsiteX7" fmla="*/ 33042 w 589126"/>
              <a:gd name="connsiteY7" fmla="*/ 383782 h 449400"/>
              <a:gd name="connsiteX8" fmla="*/ 171436 w 589126"/>
              <a:gd name="connsiteY8" fmla="*/ 415877 h 449400"/>
              <a:gd name="connsiteX9" fmla="*/ 233433 w 589126"/>
              <a:gd name="connsiteY9" fmla="*/ 448933 h 449400"/>
              <a:gd name="connsiteX10" fmla="*/ 348921 w 589126"/>
              <a:gd name="connsiteY10" fmla="*/ 371574 h 449400"/>
              <a:gd name="connsiteX11" fmla="*/ 502815 w 589126"/>
              <a:gd name="connsiteY11" fmla="*/ 416700 h 449400"/>
              <a:gd name="connsiteX12" fmla="*/ 549313 w 589126"/>
              <a:gd name="connsiteY12" fmla="*/ 321785 h 449400"/>
              <a:gd name="connsiteX13" fmla="*/ 579487 w 589126"/>
              <a:gd name="connsiteY13" fmla="*/ 203553 h 44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9126" h="449400">
                <a:moveTo>
                  <a:pt x="579487" y="203553"/>
                </a:moveTo>
                <a:cubicBezTo>
                  <a:pt x="554525" y="147181"/>
                  <a:pt x="490197" y="115908"/>
                  <a:pt x="432727" y="128115"/>
                </a:cubicBezTo>
                <a:cubicBezTo>
                  <a:pt x="426554" y="65845"/>
                  <a:pt x="416541" y="-7948"/>
                  <a:pt x="335617" y="694"/>
                </a:cubicBezTo>
                <a:cubicBezTo>
                  <a:pt x="281028" y="6591"/>
                  <a:pt x="235764" y="55969"/>
                  <a:pt x="211899" y="109324"/>
                </a:cubicBezTo>
                <a:cubicBezTo>
                  <a:pt x="173768" y="78189"/>
                  <a:pt x="125351" y="59672"/>
                  <a:pt x="81048" y="94785"/>
                </a:cubicBezTo>
                <a:cubicBezTo>
                  <a:pt x="43192" y="124823"/>
                  <a:pt x="40311" y="170360"/>
                  <a:pt x="52793" y="213429"/>
                </a:cubicBezTo>
                <a:cubicBezTo>
                  <a:pt x="32493" y="217132"/>
                  <a:pt x="15074" y="226733"/>
                  <a:pt x="6021" y="250599"/>
                </a:cubicBezTo>
                <a:cubicBezTo>
                  <a:pt x="-9614" y="291747"/>
                  <a:pt x="7256" y="350452"/>
                  <a:pt x="33042" y="383782"/>
                </a:cubicBezTo>
                <a:cubicBezTo>
                  <a:pt x="68292" y="429181"/>
                  <a:pt x="127271" y="438508"/>
                  <a:pt x="171436" y="415877"/>
                </a:cubicBezTo>
                <a:cubicBezTo>
                  <a:pt x="185839" y="433982"/>
                  <a:pt x="207509" y="446601"/>
                  <a:pt x="233433" y="448933"/>
                </a:cubicBezTo>
                <a:cubicBezTo>
                  <a:pt x="290080" y="454007"/>
                  <a:pt x="326976" y="417111"/>
                  <a:pt x="348921" y="371574"/>
                </a:cubicBezTo>
                <a:cubicBezTo>
                  <a:pt x="389521" y="415054"/>
                  <a:pt x="442739" y="446875"/>
                  <a:pt x="502815" y="416700"/>
                </a:cubicBezTo>
                <a:cubicBezTo>
                  <a:pt x="540945" y="397635"/>
                  <a:pt x="556444" y="357721"/>
                  <a:pt x="549313" y="321785"/>
                </a:cubicBezTo>
                <a:cubicBezTo>
                  <a:pt x="584837" y="301486"/>
                  <a:pt x="600884" y="251833"/>
                  <a:pt x="579487" y="20355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739" name="任意多边形: 形状 738"/>
          <p:cNvSpPr/>
          <p:nvPr/>
        </p:nvSpPr>
        <p:spPr>
          <a:xfrm>
            <a:off x="2073805" y="680914"/>
            <a:ext cx="529330" cy="404369"/>
          </a:xfrm>
          <a:custGeom>
            <a:avLst/>
            <a:gdLst>
              <a:gd name="connsiteX0" fmla="*/ 423698 w 529330"/>
              <a:gd name="connsiteY0" fmla="*/ 37673 h 404369"/>
              <a:gd name="connsiteX1" fmla="*/ 280914 w 529330"/>
              <a:gd name="connsiteY1" fmla="*/ 67574 h 404369"/>
              <a:gd name="connsiteX2" fmla="*/ 120300 w 529330"/>
              <a:gd name="connsiteY2" fmla="*/ 30129 h 404369"/>
              <a:gd name="connsiteX3" fmla="*/ 142931 w 529330"/>
              <a:gd name="connsiteY3" fmla="*/ 179360 h 404369"/>
              <a:gd name="connsiteX4" fmla="*/ 3165 w 529330"/>
              <a:gd name="connsiteY4" fmla="*/ 246294 h 404369"/>
              <a:gd name="connsiteX5" fmla="*/ 78466 w 529330"/>
              <a:gd name="connsiteY5" fmla="*/ 339700 h 404369"/>
              <a:gd name="connsiteX6" fmla="*/ 150201 w 529330"/>
              <a:gd name="connsiteY6" fmla="*/ 396758 h 404369"/>
              <a:gd name="connsiteX7" fmla="*/ 341950 w 529330"/>
              <a:gd name="connsiteY7" fmla="*/ 307879 h 404369"/>
              <a:gd name="connsiteX8" fmla="*/ 505857 w 529330"/>
              <a:gd name="connsiteY8" fmla="*/ 319537 h 404369"/>
              <a:gd name="connsiteX9" fmla="*/ 467726 w 529330"/>
              <a:gd name="connsiteY9" fmla="*/ 162352 h 404369"/>
              <a:gd name="connsiteX10" fmla="*/ 423698 w 529330"/>
              <a:gd name="connsiteY10" fmla="*/ 37673 h 404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330" h="404369">
                <a:moveTo>
                  <a:pt x="423698" y="37673"/>
                </a:moveTo>
                <a:cubicBezTo>
                  <a:pt x="371166" y="10378"/>
                  <a:pt x="314381" y="26975"/>
                  <a:pt x="280914" y="67574"/>
                </a:cubicBezTo>
                <a:cubicBezTo>
                  <a:pt x="237297" y="17511"/>
                  <a:pt x="175027" y="-34473"/>
                  <a:pt x="120300" y="30129"/>
                </a:cubicBezTo>
                <a:cubicBezTo>
                  <a:pt x="80935" y="76627"/>
                  <a:pt x="105624" y="134508"/>
                  <a:pt x="142931" y="179360"/>
                </a:cubicBezTo>
                <a:cubicBezTo>
                  <a:pt x="84501" y="181005"/>
                  <a:pt x="18253" y="193761"/>
                  <a:pt x="3165" y="246294"/>
                </a:cubicBezTo>
                <a:cubicBezTo>
                  <a:pt x="-12334" y="300198"/>
                  <a:pt x="31695" y="328453"/>
                  <a:pt x="78466" y="339700"/>
                </a:cubicBezTo>
                <a:cubicBezTo>
                  <a:pt x="88067" y="368640"/>
                  <a:pt x="122632" y="388117"/>
                  <a:pt x="150201" y="396758"/>
                </a:cubicBezTo>
                <a:cubicBezTo>
                  <a:pt x="232908" y="422956"/>
                  <a:pt x="309855" y="378653"/>
                  <a:pt x="341950" y="307879"/>
                </a:cubicBezTo>
                <a:cubicBezTo>
                  <a:pt x="392563" y="341894"/>
                  <a:pt x="465257" y="357530"/>
                  <a:pt x="505857" y="319537"/>
                </a:cubicBezTo>
                <a:cubicBezTo>
                  <a:pt x="557155" y="271394"/>
                  <a:pt x="515184" y="204048"/>
                  <a:pt x="467726" y="162352"/>
                </a:cubicBezTo>
                <a:cubicBezTo>
                  <a:pt x="492141" y="121615"/>
                  <a:pt x="473350" y="63597"/>
                  <a:pt x="423698" y="37673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545519" y="5270306"/>
            <a:ext cx="481490" cy="441653"/>
            <a:chOff x="4286647" y="5624598"/>
            <a:chExt cx="481490" cy="441653"/>
          </a:xfrm>
        </p:grpSpPr>
        <p:sp>
          <p:nvSpPr>
            <p:cNvPr id="1290" name="任意多边形: 形状 1289"/>
            <p:cNvSpPr/>
            <p:nvPr/>
          </p:nvSpPr>
          <p:spPr>
            <a:xfrm>
              <a:off x="4286647" y="5624598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1291" name="任意多边形: 形状 1290"/>
            <p:cNvSpPr/>
            <p:nvPr/>
          </p:nvSpPr>
          <p:spPr>
            <a:xfrm>
              <a:off x="4476280" y="5815236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088625" y="5982948"/>
            <a:ext cx="481490" cy="441653"/>
            <a:chOff x="7733640" y="5359084"/>
            <a:chExt cx="481490" cy="441653"/>
          </a:xfrm>
        </p:grpSpPr>
        <p:sp>
          <p:nvSpPr>
            <p:cNvPr id="401" name="任意多边形: 形状 400"/>
            <p:cNvSpPr/>
            <p:nvPr/>
          </p:nvSpPr>
          <p:spPr>
            <a:xfrm>
              <a:off x="7733640" y="5359084"/>
              <a:ext cx="481490" cy="441653"/>
            </a:xfrm>
            <a:custGeom>
              <a:avLst/>
              <a:gdLst>
                <a:gd name="connsiteX0" fmla="*/ 48904 w 481490"/>
                <a:gd name="connsiteY0" fmla="*/ 342684 h 441653"/>
                <a:gd name="connsiteX1" fmla="*/ 26821 w 481490"/>
                <a:gd name="connsiteY1" fmla="*/ 304280 h 441653"/>
                <a:gd name="connsiteX2" fmla="*/ 43006 w 481490"/>
                <a:gd name="connsiteY2" fmla="*/ 253393 h 441653"/>
                <a:gd name="connsiteX3" fmla="*/ 57545 w 481490"/>
                <a:gd name="connsiteY3" fmla="*/ 237620 h 441653"/>
                <a:gd name="connsiteX4" fmla="*/ 43829 w 481490"/>
                <a:gd name="connsiteY4" fmla="*/ 231036 h 441653"/>
                <a:gd name="connsiteX5" fmla="*/ 14065 w 481490"/>
                <a:gd name="connsiteY5" fmla="*/ 205387 h 441653"/>
                <a:gd name="connsiteX6" fmla="*/ 761 w 481490"/>
                <a:gd name="connsiteY6" fmla="*/ 155873 h 441653"/>
                <a:gd name="connsiteX7" fmla="*/ 25312 w 481490"/>
                <a:gd name="connsiteY7" fmla="*/ 110610 h 441653"/>
                <a:gd name="connsiteX8" fmla="*/ 86760 w 481490"/>
                <a:gd name="connsiteY8" fmla="*/ 93053 h 441653"/>
                <a:gd name="connsiteX9" fmla="*/ 129828 w 481490"/>
                <a:gd name="connsiteY9" fmla="*/ 98540 h 441653"/>
                <a:gd name="connsiteX10" fmla="*/ 129828 w 481490"/>
                <a:gd name="connsiteY10" fmla="*/ 98265 h 441653"/>
                <a:gd name="connsiteX11" fmla="*/ 137235 w 481490"/>
                <a:gd name="connsiteY11" fmla="*/ 53825 h 441653"/>
                <a:gd name="connsiteX12" fmla="*/ 145053 w 481490"/>
                <a:gd name="connsiteY12" fmla="*/ 34074 h 441653"/>
                <a:gd name="connsiteX13" fmla="*/ 178246 w 481490"/>
                <a:gd name="connsiteY13" fmla="*/ 3351 h 441653"/>
                <a:gd name="connsiteX14" fmla="*/ 218571 w 481490"/>
                <a:gd name="connsiteY14" fmla="*/ 4311 h 441653"/>
                <a:gd name="connsiteX15" fmla="*/ 236539 w 481490"/>
                <a:gd name="connsiteY15" fmla="*/ 15695 h 441653"/>
                <a:gd name="connsiteX16" fmla="*/ 248746 w 481490"/>
                <a:gd name="connsiteY16" fmla="*/ 29548 h 441653"/>
                <a:gd name="connsiteX17" fmla="*/ 265891 w 481490"/>
                <a:gd name="connsiteY17" fmla="*/ 68227 h 441653"/>
                <a:gd name="connsiteX18" fmla="*/ 272063 w 481490"/>
                <a:gd name="connsiteY18" fmla="*/ 103340 h 441653"/>
                <a:gd name="connsiteX19" fmla="*/ 272612 w 481490"/>
                <a:gd name="connsiteY19" fmla="*/ 102654 h 441653"/>
                <a:gd name="connsiteX20" fmla="*/ 339683 w 481490"/>
                <a:gd name="connsiteY20" fmla="*/ 53551 h 441653"/>
                <a:gd name="connsiteX21" fmla="*/ 375345 w 481490"/>
                <a:gd name="connsiteY21" fmla="*/ 47516 h 441653"/>
                <a:gd name="connsiteX22" fmla="*/ 416904 w 481490"/>
                <a:gd name="connsiteY22" fmla="*/ 69050 h 441653"/>
                <a:gd name="connsiteX23" fmla="*/ 420882 w 481490"/>
                <a:gd name="connsiteY23" fmla="*/ 141471 h 441653"/>
                <a:gd name="connsiteX24" fmla="*/ 383163 w 481490"/>
                <a:gd name="connsiteY24" fmla="*/ 200587 h 441653"/>
                <a:gd name="connsiteX25" fmla="*/ 404697 w 481490"/>
                <a:gd name="connsiteY25" fmla="*/ 207856 h 441653"/>
                <a:gd name="connsiteX26" fmla="*/ 442965 w 481490"/>
                <a:gd name="connsiteY26" fmla="*/ 227882 h 441653"/>
                <a:gd name="connsiteX27" fmla="*/ 465184 w 481490"/>
                <a:gd name="connsiteY27" fmla="*/ 249690 h 441653"/>
                <a:gd name="connsiteX28" fmla="*/ 475883 w 481490"/>
                <a:gd name="connsiteY28" fmla="*/ 269852 h 441653"/>
                <a:gd name="connsiteX29" fmla="*/ 469025 w 481490"/>
                <a:gd name="connsiteY29" fmla="*/ 335003 h 441653"/>
                <a:gd name="connsiteX30" fmla="*/ 448451 w 481490"/>
                <a:gd name="connsiteY30" fmla="*/ 353520 h 441653"/>
                <a:gd name="connsiteX31" fmla="*/ 402914 w 481490"/>
                <a:gd name="connsiteY31" fmla="*/ 366825 h 441653"/>
                <a:gd name="connsiteX32" fmla="*/ 357240 w 481490"/>
                <a:gd name="connsiteY32" fmla="*/ 359829 h 441653"/>
                <a:gd name="connsiteX33" fmla="*/ 319246 w 481490"/>
                <a:gd name="connsiteY33" fmla="*/ 343370 h 441653"/>
                <a:gd name="connsiteX34" fmla="*/ 315406 w 481490"/>
                <a:gd name="connsiteY34" fmla="*/ 341313 h 441653"/>
                <a:gd name="connsiteX35" fmla="*/ 314994 w 481490"/>
                <a:gd name="connsiteY35" fmla="*/ 342959 h 441653"/>
                <a:gd name="connsiteX36" fmla="*/ 296615 w 481490"/>
                <a:gd name="connsiteY36" fmla="*/ 385616 h 441653"/>
                <a:gd name="connsiteX37" fmla="*/ 265617 w 481490"/>
                <a:gd name="connsiteY37" fmla="*/ 422237 h 441653"/>
                <a:gd name="connsiteX38" fmla="*/ 224880 w 481490"/>
                <a:gd name="connsiteY38" fmla="*/ 440891 h 441653"/>
                <a:gd name="connsiteX39" fmla="*/ 168919 w 481490"/>
                <a:gd name="connsiteY39" fmla="*/ 427586 h 441653"/>
                <a:gd name="connsiteX40" fmla="*/ 151500 w 481490"/>
                <a:gd name="connsiteY40" fmla="*/ 407424 h 441653"/>
                <a:gd name="connsiteX41" fmla="*/ 143544 w 481490"/>
                <a:gd name="connsiteY41" fmla="*/ 383009 h 441653"/>
                <a:gd name="connsiteX42" fmla="*/ 142858 w 481490"/>
                <a:gd name="connsiteY42" fmla="*/ 361201 h 441653"/>
                <a:gd name="connsiteX43" fmla="*/ 89229 w 481490"/>
                <a:gd name="connsiteY43" fmla="*/ 362710 h 441653"/>
                <a:gd name="connsiteX44" fmla="*/ 49864 w 481490"/>
                <a:gd name="connsiteY44" fmla="*/ 342822 h 441653"/>
                <a:gd name="connsiteX45" fmla="*/ 48904 w 481490"/>
                <a:gd name="connsiteY45" fmla="*/ 342684 h 44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81490" h="441653">
                  <a:moveTo>
                    <a:pt x="48904" y="342684"/>
                  </a:moveTo>
                  <a:cubicBezTo>
                    <a:pt x="37108" y="333358"/>
                    <a:pt x="28604" y="319367"/>
                    <a:pt x="26821" y="304280"/>
                  </a:cubicBezTo>
                  <a:cubicBezTo>
                    <a:pt x="24764" y="285900"/>
                    <a:pt x="31896" y="267658"/>
                    <a:pt x="43006" y="253393"/>
                  </a:cubicBezTo>
                  <a:cubicBezTo>
                    <a:pt x="47395" y="247633"/>
                    <a:pt x="52333" y="242420"/>
                    <a:pt x="57545" y="237620"/>
                  </a:cubicBezTo>
                  <a:cubicBezTo>
                    <a:pt x="52882" y="235700"/>
                    <a:pt x="48355" y="233505"/>
                    <a:pt x="43829" y="231036"/>
                  </a:cubicBezTo>
                  <a:cubicBezTo>
                    <a:pt x="32033" y="224727"/>
                    <a:pt x="22432" y="215537"/>
                    <a:pt x="14065" y="205387"/>
                  </a:cubicBezTo>
                  <a:cubicBezTo>
                    <a:pt x="3367" y="192494"/>
                    <a:pt x="-2120" y="172469"/>
                    <a:pt x="761" y="155873"/>
                  </a:cubicBezTo>
                  <a:cubicBezTo>
                    <a:pt x="3915" y="138316"/>
                    <a:pt x="11596" y="122405"/>
                    <a:pt x="25312" y="110610"/>
                  </a:cubicBezTo>
                  <a:cubicBezTo>
                    <a:pt x="42457" y="95934"/>
                    <a:pt x="64952" y="92367"/>
                    <a:pt x="86760" y="93053"/>
                  </a:cubicBezTo>
                  <a:cubicBezTo>
                    <a:pt x="101162" y="93465"/>
                    <a:pt x="115701" y="95248"/>
                    <a:pt x="129828" y="98540"/>
                  </a:cubicBezTo>
                  <a:cubicBezTo>
                    <a:pt x="129828" y="98402"/>
                    <a:pt x="129828" y="98402"/>
                    <a:pt x="129828" y="98265"/>
                  </a:cubicBezTo>
                  <a:cubicBezTo>
                    <a:pt x="129691" y="83315"/>
                    <a:pt x="132846" y="67953"/>
                    <a:pt x="137235" y="53825"/>
                  </a:cubicBezTo>
                  <a:cubicBezTo>
                    <a:pt x="139429" y="46967"/>
                    <a:pt x="141898" y="40384"/>
                    <a:pt x="145053" y="34074"/>
                  </a:cubicBezTo>
                  <a:cubicBezTo>
                    <a:pt x="152185" y="19673"/>
                    <a:pt x="163570" y="9523"/>
                    <a:pt x="178246" y="3351"/>
                  </a:cubicBezTo>
                  <a:cubicBezTo>
                    <a:pt x="191276" y="-2136"/>
                    <a:pt x="205815" y="-216"/>
                    <a:pt x="218571" y="4311"/>
                  </a:cubicBezTo>
                  <a:cubicBezTo>
                    <a:pt x="225017" y="6642"/>
                    <a:pt x="231327" y="11306"/>
                    <a:pt x="236539" y="15695"/>
                  </a:cubicBezTo>
                  <a:cubicBezTo>
                    <a:pt x="241339" y="19535"/>
                    <a:pt x="245180" y="24473"/>
                    <a:pt x="248746" y="29548"/>
                  </a:cubicBezTo>
                  <a:cubicBezTo>
                    <a:pt x="256838" y="40932"/>
                    <a:pt x="262188" y="54923"/>
                    <a:pt x="265891" y="68227"/>
                  </a:cubicBezTo>
                  <a:cubicBezTo>
                    <a:pt x="269183" y="79749"/>
                    <a:pt x="270966" y="91544"/>
                    <a:pt x="272063" y="103340"/>
                  </a:cubicBezTo>
                  <a:cubicBezTo>
                    <a:pt x="272338" y="103203"/>
                    <a:pt x="272475" y="102929"/>
                    <a:pt x="272612" y="102654"/>
                  </a:cubicBezTo>
                  <a:cubicBezTo>
                    <a:pt x="290991" y="81806"/>
                    <a:pt x="312937" y="62741"/>
                    <a:pt x="339683" y="53551"/>
                  </a:cubicBezTo>
                  <a:cubicBezTo>
                    <a:pt x="351342" y="49574"/>
                    <a:pt x="363000" y="47105"/>
                    <a:pt x="375345" y="47516"/>
                  </a:cubicBezTo>
                  <a:cubicBezTo>
                    <a:pt x="391392" y="48202"/>
                    <a:pt x="407440" y="56020"/>
                    <a:pt x="416904" y="69050"/>
                  </a:cubicBezTo>
                  <a:cubicBezTo>
                    <a:pt x="432129" y="89899"/>
                    <a:pt x="429797" y="118565"/>
                    <a:pt x="420882" y="141471"/>
                  </a:cubicBezTo>
                  <a:cubicBezTo>
                    <a:pt x="412241" y="163142"/>
                    <a:pt x="398250" y="182756"/>
                    <a:pt x="383163" y="200587"/>
                  </a:cubicBezTo>
                  <a:cubicBezTo>
                    <a:pt x="390432" y="202644"/>
                    <a:pt x="397702" y="205113"/>
                    <a:pt x="404697" y="207856"/>
                  </a:cubicBezTo>
                  <a:cubicBezTo>
                    <a:pt x="418001" y="212931"/>
                    <a:pt x="431443" y="219515"/>
                    <a:pt x="442965" y="227882"/>
                  </a:cubicBezTo>
                  <a:cubicBezTo>
                    <a:pt x="451331" y="234054"/>
                    <a:pt x="459287" y="241049"/>
                    <a:pt x="465184" y="249690"/>
                  </a:cubicBezTo>
                  <a:cubicBezTo>
                    <a:pt x="469574" y="256136"/>
                    <a:pt x="473003" y="262720"/>
                    <a:pt x="475883" y="269852"/>
                  </a:cubicBezTo>
                  <a:cubicBezTo>
                    <a:pt x="484250" y="290701"/>
                    <a:pt x="484250" y="317036"/>
                    <a:pt x="469025" y="335003"/>
                  </a:cubicBezTo>
                  <a:cubicBezTo>
                    <a:pt x="462990" y="342136"/>
                    <a:pt x="456269" y="348445"/>
                    <a:pt x="448451" y="353520"/>
                  </a:cubicBezTo>
                  <a:cubicBezTo>
                    <a:pt x="434735" y="362435"/>
                    <a:pt x="419373" y="366687"/>
                    <a:pt x="402914" y="366825"/>
                  </a:cubicBezTo>
                  <a:cubicBezTo>
                    <a:pt x="387278" y="366825"/>
                    <a:pt x="372190" y="364493"/>
                    <a:pt x="357240" y="359829"/>
                  </a:cubicBezTo>
                  <a:cubicBezTo>
                    <a:pt x="343935" y="355715"/>
                    <a:pt x="331591" y="349680"/>
                    <a:pt x="319246" y="343370"/>
                  </a:cubicBezTo>
                  <a:cubicBezTo>
                    <a:pt x="318012" y="342684"/>
                    <a:pt x="316640" y="341999"/>
                    <a:pt x="315406" y="341313"/>
                  </a:cubicBezTo>
                  <a:cubicBezTo>
                    <a:pt x="315269" y="341861"/>
                    <a:pt x="315131" y="342410"/>
                    <a:pt x="314994" y="342959"/>
                  </a:cubicBezTo>
                  <a:cubicBezTo>
                    <a:pt x="311154" y="357909"/>
                    <a:pt x="304570" y="372448"/>
                    <a:pt x="296615" y="385616"/>
                  </a:cubicBezTo>
                  <a:cubicBezTo>
                    <a:pt x="288522" y="399194"/>
                    <a:pt x="278098" y="412362"/>
                    <a:pt x="265617" y="422237"/>
                  </a:cubicBezTo>
                  <a:cubicBezTo>
                    <a:pt x="253958" y="431564"/>
                    <a:pt x="239968" y="438971"/>
                    <a:pt x="224880" y="440891"/>
                  </a:cubicBezTo>
                  <a:cubicBezTo>
                    <a:pt x="205815" y="443360"/>
                    <a:pt x="184281" y="440068"/>
                    <a:pt x="168919" y="427586"/>
                  </a:cubicBezTo>
                  <a:cubicBezTo>
                    <a:pt x="161924" y="421826"/>
                    <a:pt x="155889" y="415379"/>
                    <a:pt x="151500" y="407424"/>
                  </a:cubicBezTo>
                  <a:cubicBezTo>
                    <a:pt x="147385" y="399880"/>
                    <a:pt x="144779" y="391376"/>
                    <a:pt x="143544" y="383009"/>
                  </a:cubicBezTo>
                  <a:cubicBezTo>
                    <a:pt x="142447" y="375877"/>
                    <a:pt x="142310" y="368471"/>
                    <a:pt x="142858" y="361201"/>
                  </a:cubicBezTo>
                  <a:cubicBezTo>
                    <a:pt x="125439" y="365590"/>
                    <a:pt x="106785" y="366825"/>
                    <a:pt x="89229" y="362710"/>
                  </a:cubicBezTo>
                  <a:cubicBezTo>
                    <a:pt x="74416" y="359281"/>
                    <a:pt x="61797" y="352011"/>
                    <a:pt x="49864" y="342822"/>
                  </a:cubicBezTo>
                  <a:cubicBezTo>
                    <a:pt x="49315" y="343096"/>
                    <a:pt x="49178" y="342959"/>
                    <a:pt x="48904" y="342684"/>
                  </a:cubicBezTo>
                  <a:close/>
                </a:path>
              </a:pathLst>
            </a:custGeom>
            <a:solidFill>
              <a:srgbClr val="D3EBFD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  <p:sp>
          <p:nvSpPr>
            <p:cNvPr id="402" name="任意多边形: 形状 401"/>
            <p:cNvSpPr/>
            <p:nvPr/>
          </p:nvSpPr>
          <p:spPr>
            <a:xfrm>
              <a:off x="7923273" y="5549722"/>
              <a:ext cx="80440" cy="78168"/>
            </a:xfrm>
            <a:custGeom>
              <a:avLst/>
              <a:gdLst>
                <a:gd name="connsiteX0" fmla="*/ 2741 w 80440"/>
                <a:gd name="connsiteY0" fmla="*/ 24076 h 78168"/>
                <a:gd name="connsiteX1" fmla="*/ 5347 w 80440"/>
                <a:gd name="connsiteY1" fmla="*/ 18864 h 78168"/>
                <a:gd name="connsiteX2" fmla="*/ 16045 w 80440"/>
                <a:gd name="connsiteY2" fmla="*/ 5422 h 78168"/>
                <a:gd name="connsiteX3" fmla="*/ 37579 w 80440"/>
                <a:gd name="connsiteY3" fmla="*/ 485 h 78168"/>
                <a:gd name="connsiteX4" fmla="*/ 69949 w 80440"/>
                <a:gd name="connsiteY4" fmla="*/ 12143 h 78168"/>
                <a:gd name="connsiteX5" fmla="*/ 75710 w 80440"/>
                <a:gd name="connsiteY5" fmla="*/ 19961 h 78168"/>
                <a:gd name="connsiteX6" fmla="*/ 75710 w 80440"/>
                <a:gd name="connsiteY6" fmla="*/ 20098 h 78168"/>
                <a:gd name="connsiteX7" fmla="*/ 75847 w 80440"/>
                <a:gd name="connsiteY7" fmla="*/ 20372 h 78168"/>
                <a:gd name="connsiteX8" fmla="*/ 75984 w 80440"/>
                <a:gd name="connsiteY8" fmla="*/ 20647 h 78168"/>
                <a:gd name="connsiteX9" fmla="*/ 79413 w 80440"/>
                <a:gd name="connsiteY9" fmla="*/ 29425 h 78168"/>
                <a:gd name="connsiteX10" fmla="*/ 80236 w 80440"/>
                <a:gd name="connsiteY10" fmla="*/ 34088 h 78168"/>
                <a:gd name="connsiteX11" fmla="*/ 80236 w 80440"/>
                <a:gd name="connsiteY11" fmla="*/ 34363 h 78168"/>
                <a:gd name="connsiteX12" fmla="*/ 77767 w 80440"/>
                <a:gd name="connsiteY12" fmla="*/ 52879 h 78168"/>
                <a:gd name="connsiteX13" fmla="*/ 77630 w 80440"/>
                <a:gd name="connsiteY13" fmla="*/ 53154 h 78168"/>
                <a:gd name="connsiteX14" fmla="*/ 77356 w 80440"/>
                <a:gd name="connsiteY14" fmla="*/ 53840 h 78168"/>
                <a:gd name="connsiteX15" fmla="*/ 60074 w 80440"/>
                <a:gd name="connsiteY15" fmla="*/ 73042 h 78168"/>
                <a:gd name="connsiteX16" fmla="*/ 19200 w 80440"/>
                <a:gd name="connsiteY16" fmla="*/ 72494 h 78168"/>
                <a:gd name="connsiteX17" fmla="*/ 15360 w 80440"/>
                <a:gd name="connsiteY17" fmla="*/ 69750 h 78168"/>
                <a:gd name="connsiteX18" fmla="*/ 2741 w 80440"/>
                <a:gd name="connsiteY18" fmla="*/ 24076 h 78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0440" h="78168">
                  <a:moveTo>
                    <a:pt x="2741" y="24076"/>
                  </a:moveTo>
                  <a:cubicBezTo>
                    <a:pt x="3427" y="22293"/>
                    <a:pt x="4250" y="20510"/>
                    <a:pt x="5347" y="18864"/>
                  </a:cubicBezTo>
                  <a:cubicBezTo>
                    <a:pt x="7679" y="13652"/>
                    <a:pt x="11108" y="9126"/>
                    <a:pt x="16045" y="5422"/>
                  </a:cubicBezTo>
                  <a:cubicBezTo>
                    <a:pt x="22355" y="621"/>
                    <a:pt x="30173" y="-887"/>
                    <a:pt x="37579" y="485"/>
                  </a:cubicBezTo>
                  <a:cubicBezTo>
                    <a:pt x="49375" y="-887"/>
                    <a:pt x="61720" y="3502"/>
                    <a:pt x="69949" y="12143"/>
                  </a:cubicBezTo>
                  <a:cubicBezTo>
                    <a:pt x="72144" y="14475"/>
                    <a:pt x="74201" y="17081"/>
                    <a:pt x="75710" y="19961"/>
                  </a:cubicBezTo>
                  <a:cubicBezTo>
                    <a:pt x="75710" y="19961"/>
                    <a:pt x="75710" y="19961"/>
                    <a:pt x="75710" y="20098"/>
                  </a:cubicBezTo>
                  <a:cubicBezTo>
                    <a:pt x="75710" y="20236"/>
                    <a:pt x="75847" y="20236"/>
                    <a:pt x="75847" y="20372"/>
                  </a:cubicBezTo>
                  <a:cubicBezTo>
                    <a:pt x="75847" y="20510"/>
                    <a:pt x="75984" y="20647"/>
                    <a:pt x="75984" y="20647"/>
                  </a:cubicBezTo>
                  <a:cubicBezTo>
                    <a:pt x="77493" y="23390"/>
                    <a:pt x="78591" y="26408"/>
                    <a:pt x="79413" y="29425"/>
                  </a:cubicBezTo>
                  <a:cubicBezTo>
                    <a:pt x="79825" y="30934"/>
                    <a:pt x="80099" y="32580"/>
                    <a:pt x="80236" y="34088"/>
                  </a:cubicBezTo>
                  <a:cubicBezTo>
                    <a:pt x="80236" y="34226"/>
                    <a:pt x="80236" y="34226"/>
                    <a:pt x="80236" y="34363"/>
                  </a:cubicBezTo>
                  <a:cubicBezTo>
                    <a:pt x="80922" y="40946"/>
                    <a:pt x="79825" y="46845"/>
                    <a:pt x="77767" y="52879"/>
                  </a:cubicBezTo>
                  <a:cubicBezTo>
                    <a:pt x="77767" y="53017"/>
                    <a:pt x="77767" y="53017"/>
                    <a:pt x="77630" y="53154"/>
                  </a:cubicBezTo>
                  <a:cubicBezTo>
                    <a:pt x="77493" y="53428"/>
                    <a:pt x="77493" y="53565"/>
                    <a:pt x="77356" y="53840"/>
                  </a:cubicBezTo>
                  <a:cubicBezTo>
                    <a:pt x="74476" y="61932"/>
                    <a:pt x="67343" y="68927"/>
                    <a:pt x="60074" y="73042"/>
                  </a:cubicBezTo>
                  <a:cubicBezTo>
                    <a:pt x="47866" y="79763"/>
                    <a:pt x="30996" y="80174"/>
                    <a:pt x="19200" y="72494"/>
                  </a:cubicBezTo>
                  <a:cubicBezTo>
                    <a:pt x="17828" y="71671"/>
                    <a:pt x="16594" y="70710"/>
                    <a:pt x="15360" y="69750"/>
                  </a:cubicBezTo>
                  <a:cubicBezTo>
                    <a:pt x="1506" y="58778"/>
                    <a:pt x="-3705" y="41221"/>
                    <a:pt x="2741" y="24076"/>
                  </a:cubicBezTo>
                  <a:close/>
                </a:path>
              </a:pathLst>
            </a:custGeom>
            <a:solidFill>
              <a:srgbClr val="5E8E4E"/>
            </a:solidFill>
            <a:ln w="137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>
                <a:cs typeface="摄图摩登小方体" panose="00000500000000000000" pitchFamily="2" charset="-122"/>
              </a:endParaRPr>
            </a:p>
          </p:txBody>
        </p:sp>
      </p:grpSp>
      <p:sp>
        <p:nvSpPr>
          <p:cNvPr id="403" name="任意多边形: 形状 402"/>
          <p:cNvSpPr/>
          <p:nvPr/>
        </p:nvSpPr>
        <p:spPr>
          <a:xfrm>
            <a:off x="7684746" y="5719405"/>
            <a:ext cx="418184" cy="397994"/>
          </a:xfrm>
          <a:custGeom>
            <a:avLst/>
            <a:gdLst>
              <a:gd name="connsiteX0" fmla="*/ 221020 w 418184"/>
              <a:gd name="connsiteY0" fmla="*/ 397720 h 397994"/>
              <a:gd name="connsiteX1" fmla="*/ 202367 w 418184"/>
              <a:gd name="connsiteY1" fmla="*/ 392782 h 397994"/>
              <a:gd name="connsiteX2" fmla="*/ 194275 w 418184"/>
              <a:gd name="connsiteY2" fmla="*/ 389079 h 397994"/>
              <a:gd name="connsiteX3" fmla="*/ 182890 w 418184"/>
              <a:gd name="connsiteY3" fmla="*/ 380712 h 397994"/>
              <a:gd name="connsiteX4" fmla="*/ 165196 w 418184"/>
              <a:gd name="connsiteY4" fmla="*/ 351909 h 397994"/>
              <a:gd name="connsiteX5" fmla="*/ 160945 w 418184"/>
              <a:gd name="connsiteY5" fmla="*/ 327768 h 397994"/>
              <a:gd name="connsiteX6" fmla="*/ 160533 w 418184"/>
              <a:gd name="connsiteY6" fmla="*/ 317070 h 397994"/>
              <a:gd name="connsiteX7" fmla="*/ 150932 w 418184"/>
              <a:gd name="connsiteY7" fmla="*/ 324065 h 397994"/>
              <a:gd name="connsiteX8" fmla="*/ 123774 w 418184"/>
              <a:gd name="connsiteY8" fmla="*/ 337095 h 397994"/>
              <a:gd name="connsiteX9" fmla="*/ 93736 w 418184"/>
              <a:gd name="connsiteY9" fmla="*/ 338741 h 397994"/>
              <a:gd name="connsiteX10" fmla="*/ 81255 w 418184"/>
              <a:gd name="connsiteY10" fmla="*/ 335723 h 397994"/>
              <a:gd name="connsiteX11" fmla="*/ 68636 w 418184"/>
              <a:gd name="connsiteY11" fmla="*/ 326808 h 397994"/>
              <a:gd name="connsiteX12" fmla="*/ 56017 w 418184"/>
              <a:gd name="connsiteY12" fmla="*/ 307743 h 397994"/>
              <a:gd name="connsiteX13" fmla="*/ 50256 w 418184"/>
              <a:gd name="connsiteY13" fmla="*/ 275648 h 397994"/>
              <a:gd name="connsiteX14" fmla="*/ 59172 w 418184"/>
              <a:gd name="connsiteY14" fmla="*/ 243827 h 397994"/>
              <a:gd name="connsiteX15" fmla="*/ 62738 w 418184"/>
              <a:gd name="connsiteY15" fmla="*/ 237654 h 397994"/>
              <a:gd name="connsiteX16" fmla="*/ 39695 w 418184"/>
              <a:gd name="connsiteY16" fmla="*/ 226544 h 397994"/>
              <a:gd name="connsiteX17" fmla="*/ 19670 w 418184"/>
              <a:gd name="connsiteY17" fmla="*/ 208714 h 397994"/>
              <a:gd name="connsiteX18" fmla="*/ 1565 w 418184"/>
              <a:gd name="connsiteY18" fmla="*/ 178127 h 397994"/>
              <a:gd name="connsiteX19" fmla="*/ 13909 w 418184"/>
              <a:gd name="connsiteY19" fmla="*/ 131218 h 397994"/>
              <a:gd name="connsiteX20" fmla="*/ 45730 w 418184"/>
              <a:gd name="connsiteY20" fmla="*/ 114073 h 397994"/>
              <a:gd name="connsiteX21" fmla="*/ 73436 w 418184"/>
              <a:gd name="connsiteY21" fmla="*/ 111879 h 397994"/>
              <a:gd name="connsiteX22" fmla="*/ 100868 w 418184"/>
              <a:gd name="connsiteY22" fmla="*/ 118737 h 397994"/>
              <a:gd name="connsiteX23" fmla="*/ 97851 w 418184"/>
              <a:gd name="connsiteY23" fmla="*/ 107215 h 397994"/>
              <a:gd name="connsiteX24" fmla="*/ 98263 w 418184"/>
              <a:gd name="connsiteY24" fmla="*/ 46042 h 397994"/>
              <a:gd name="connsiteX25" fmla="*/ 127203 w 418184"/>
              <a:gd name="connsiteY25" fmla="*/ 7226 h 397994"/>
              <a:gd name="connsiteX26" fmla="*/ 150383 w 418184"/>
              <a:gd name="connsiteY26" fmla="*/ 93 h 397994"/>
              <a:gd name="connsiteX27" fmla="*/ 176581 w 418184"/>
              <a:gd name="connsiteY27" fmla="*/ 4757 h 397994"/>
              <a:gd name="connsiteX28" fmla="*/ 199898 w 418184"/>
              <a:gd name="connsiteY28" fmla="*/ 20119 h 397994"/>
              <a:gd name="connsiteX29" fmla="*/ 208813 w 418184"/>
              <a:gd name="connsiteY29" fmla="*/ 29857 h 397994"/>
              <a:gd name="connsiteX30" fmla="*/ 217043 w 418184"/>
              <a:gd name="connsiteY30" fmla="*/ 41516 h 397994"/>
              <a:gd name="connsiteX31" fmla="*/ 233914 w 418184"/>
              <a:gd name="connsiteY31" fmla="*/ 81841 h 397994"/>
              <a:gd name="connsiteX32" fmla="*/ 245710 w 418184"/>
              <a:gd name="connsiteY32" fmla="*/ 66616 h 397994"/>
              <a:gd name="connsiteX33" fmla="*/ 264226 w 418184"/>
              <a:gd name="connsiteY33" fmla="*/ 47139 h 397994"/>
              <a:gd name="connsiteX34" fmla="*/ 285074 w 418184"/>
              <a:gd name="connsiteY34" fmla="*/ 32600 h 397994"/>
              <a:gd name="connsiteX35" fmla="*/ 316347 w 418184"/>
              <a:gd name="connsiteY35" fmla="*/ 28622 h 397994"/>
              <a:gd name="connsiteX36" fmla="*/ 329789 w 418184"/>
              <a:gd name="connsiteY36" fmla="*/ 34658 h 397994"/>
              <a:gd name="connsiteX37" fmla="*/ 341996 w 418184"/>
              <a:gd name="connsiteY37" fmla="*/ 48374 h 397994"/>
              <a:gd name="connsiteX38" fmla="*/ 348716 w 418184"/>
              <a:gd name="connsiteY38" fmla="*/ 68536 h 397994"/>
              <a:gd name="connsiteX39" fmla="*/ 348031 w 418184"/>
              <a:gd name="connsiteY39" fmla="*/ 88287 h 397994"/>
              <a:gd name="connsiteX40" fmla="*/ 339801 w 418184"/>
              <a:gd name="connsiteY40" fmla="*/ 115719 h 397994"/>
              <a:gd name="connsiteX41" fmla="*/ 327731 w 418184"/>
              <a:gd name="connsiteY41" fmla="*/ 139311 h 397994"/>
              <a:gd name="connsiteX42" fmla="*/ 313055 w 418184"/>
              <a:gd name="connsiteY42" fmla="*/ 157827 h 397994"/>
              <a:gd name="connsiteX43" fmla="*/ 321970 w 418184"/>
              <a:gd name="connsiteY43" fmla="*/ 159336 h 397994"/>
              <a:gd name="connsiteX44" fmla="*/ 371348 w 418184"/>
              <a:gd name="connsiteY44" fmla="*/ 177304 h 397994"/>
              <a:gd name="connsiteX45" fmla="*/ 393568 w 418184"/>
              <a:gd name="connsiteY45" fmla="*/ 194998 h 397994"/>
              <a:gd name="connsiteX46" fmla="*/ 409341 w 418184"/>
              <a:gd name="connsiteY46" fmla="*/ 215434 h 397994"/>
              <a:gd name="connsiteX47" fmla="*/ 418120 w 418184"/>
              <a:gd name="connsiteY47" fmla="*/ 244101 h 397994"/>
              <a:gd name="connsiteX48" fmla="*/ 388356 w 418184"/>
              <a:gd name="connsiteY48" fmla="*/ 290187 h 397994"/>
              <a:gd name="connsiteX49" fmla="*/ 344190 w 418184"/>
              <a:gd name="connsiteY49" fmla="*/ 298416 h 397994"/>
              <a:gd name="connsiteX50" fmla="*/ 323205 w 418184"/>
              <a:gd name="connsiteY50" fmla="*/ 294439 h 397994"/>
              <a:gd name="connsiteX51" fmla="*/ 305511 w 418184"/>
              <a:gd name="connsiteY51" fmla="*/ 288404 h 397994"/>
              <a:gd name="connsiteX52" fmla="*/ 297419 w 418184"/>
              <a:gd name="connsiteY52" fmla="*/ 284563 h 397994"/>
              <a:gd name="connsiteX53" fmla="*/ 298516 w 418184"/>
              <a:gd name="connsiteY53" fmla="*/ 298004 h 397994"/>
              <a:gd name="connsiteX54" fmla="*/ 295773 w 418184"/>
              <a:gd name="connsiteY54" fmla="*/ 325162 h 397994"/>
              <a:gd name="connsiteX55" fmla="*/ 287818 w 418184"/>
              <a:gd name="connsiteY55" fmla="*/ 350262 h 397994"/>
              <a:gd name="connsiteX56" fmla="*/ 281645 w 418184"/>
              <a:gd name="connsiteY56" fmla="*/ 363155 h 397994"/>
              <a:gd name="connsiteX57" fmla="*/ 263952 w 418184"/>
              <a:gd name="connsiteY57" fmla="*/ 383455 h 397994"/>
              <a:gd name="connsiteX58" fmla="*/ 226781 w 418184"/>
              <a:gd name="connsiteY58" fmla="*/ 397994 h 397994"/>
              <a:gd name="connsiteX59" fmla="*/ 221020 w 418184"/>
              <a:gd name="connsiteY59" fmla="*/ 397720 h 39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418184" h="397994">
                <a:moveTo>
                  <a:pt x="221020" y="397720"/>
                </a:moveTo>
                <a:cubicBezTo>
                  <a:pt x="214711" y="396897"/>
                  <a:pt x="208402" y="395114"/>
                  <a:pt x="202367" y="392782"/>
                </a:cubicBezTo>
                <a:cubicBezTo>
                  <a:pt x="199624" y="391685"/>
                  <a:pt x="196880" y="390451"/>
                  <a:pt x="194275" y="389079"/>
                </a:cubicBezTo>
                <a:cubicBezTo>
                  <a:pt x="190022" y="386747"/>
                  <a:pt x="186456" y="383867"/>
                  <a:pt x="182890" y="380712"/>
                </a:cubicBezTo>
                <a:cubicBezTo>
                  <a:pt x="174523" y="373306"/>
                  <a:pt x="168488" y="362470"/>
                  <a:pt x="165196" y="351909"/>
                </a:cubicBezTo>
                <a:cubicBezTo>
                  <a:pt x="162728" y="343953"/>
                  <a:pt x="161630" y="335861"/>
                  <a:pt x="160945" y="327768"/>
                </a:cubicBezTo>
                <a:cubicBezTo>
                  <a:pt x="160670" y="324202"/>
                  <a:pt x="160533" y="320636"/>
                  <a:pt x="160533" y="317070"/>
                </a:cubicBezTo>
                <a:cubicBezTo>
                  <a:pt x="157378" y="319539"/>
                  <a:pt x="154224" y="321871"/>
                  <a:pt x="150932" y="324065"/>
                </a:cubicBezTo>
                <a:cubicBezTo>
                  <a:pt x="142428" y="329552"/>
                  <a:pt x="133650" y="334352"/>
                  <a:pt x="123774" y="337095"/>
                </a:cubicBezTo>
                <a:cubicBezTo>
                  <a:pt x="114036" y="339701"/>
                  <a:pt x="103749" y="339701"/>
                  <a:pt x="93736" y="338741"/>
                </a:cubicBezTo>
                <a:cubicBezTo>
                  <a:pt x="89347" y="338330"/>
                  <a:pt x="85369" y="337232"/>
                  <a:pt x="81255" y="335723"/>
                </a:cubicBezTo>
                <a:cubicBezTo>
                  <a:pt x="76454" y="333941"/>
                  <a:pt x="72202" y="330237"/>
                  <a:pt x="68636" y="326808"/>
                </a:cubicBezTo>
                <a:cubicBezTo>
                  <a:pt x="63149" y="321596"/>
                  <a:pt x="59035" y="314601"/>
                  <a:pt x="56017" y="307743"/>
                </a:cubicBezTo>
                <a:cubicBezTo>
                  <a:pt x="51491" y="297730"/>
                  <a:pt x="49845" y="286620"/>
                  <a:pt x="50256" y="275648"/>
                </a:cubicBezTo>
                <a:cubicBezTo>
                  <a:pt x="50668" y="264537"/>
                  <a:pt x="54097" y="253702"/>
                  <a:pt x="59172" y="243827"/>
                </a:cubicBezTo>
                <a:cubicBezTo>
                  <a:pt x="60269" y="241769"/>
                  <a:pt x="61366" y="239711"/>
                  <a:pt x="62738" y="237654"/>
                </a:cubicBezTo>
                <a:cubicBezTo>
                  <a:pt x="54646" y="234911"/>
                  <a:pt x="46827" y="231071"/>
                  <a:pt x="39695" y="226544"/>
                </a:cubicBezTo>
                <a:cubicBezTo>
                  <a:pt x="32151" y="221607"/>
                  <a:pt x="25568" y="215434"/>
                  <a:pt x="19670" y="208714"/>
                </a:cubicBezTo>
                <a:cubicBezTo>
                  <a:pt x="11577" y="199661"/>
                  <a:pt x="4856" y="189923"/>
                  <a:pt x="1565" y="178127"/>
                </a:cubicBezTo>
                <a:cubicBezTo>
                  <a:pt x="-2825" y="161942"/>
                  <a:pt x="2250" y="143288"/>
                  <a:pt x="13909" y="131218"/>
                </a:cubicBezTo>
                <a:cubicBezTo>
                  <a:pt x="22550" y="122303"/>
                  <a:pt x="33934" y="117639"/>
                  <a:pt x="45730" y="114073"/>
                </a:cubicBezTo>
                <a:cubicBezTo>
                  <a:pt x="54508" y="111467"/>
                  <a:pt x="64384" y="110918"/>
                  <a:pt x="73436" y="111879"/>
                </a:cubicBezTo>
                <a:cubicBezTo>
                  <a:pt x="83038" y="112838"/>
                  <a:pt x="91953" y="115308"/>
                  <a:pt x="100868" y="118737"/>
                </a:cubicBezTo>
                <a:cubicBezTo>
                  <a:pt x="99634" y="114896"/>
                  <a:pt x="98674" y="111056"/>
                  <a:pt x="97851" y="107215"/>
                </a:cubicBezTo>
                <a:cubicBezTo>
                  <a:pt x="93462" y="87190"/>
                  <a:pt x="91953" y="65930"/>
                  <a:pt x="98263" y="46042"/>
                </a:cubicBezTo>
                <a:cubicBezTo>
                  <a:pt x="103200" y="30268"/>
                  <a:pt x="113350" y="16141"/>
                  <a:pt x="127203" y="7226"/>
                </a:cubicBezTo>
                <a:cubicBezTo>
                  <a:pt x="134061" y="2836"/>
                  <a:pt x="142428" y="642"/>
                  <a:pt x="150383" y="93"/>
                </a:cubicBezTo>
                <a:cubicBezTo>
                  <a:pt x="159436" y="-455"/>
                  <a:pt x="168214" y="1465"/>
                  <a:pt x="176581" y="4757"/>
                </a:cubicBezTo>
                <a:cubicBezTo>
                  <a:pt x="185085" y="8048"/>
                  <a:pt x="193451" y="13672"/>
                  <a:pt x="199898" y="20119"/>
                </a:cubicBezTo>
                <a:cubicBezTo>
                  <a:pt x="203053" y="23273"/>
                  <a:pt x="206070" y="26428"/>
                  <a:pt x="208813" y="29857"/>
                </a:cubicBezTo>
                <a:cubicBezTo>
                  <a:pt x="211831" y="33423"/>
                  <a:pt x="214437" y="37538"/>
                  <a:pt x="217043" y="41516"/>
                </a:cubicBezTo>
                <a:cubicBezTo>
                  <a:pt x="225136" y="53586"/>
                  <a:pt x="230622" y="67576"/>
                  <a:pt x="233914" y="81841"/>
                </a:cubicBezTo>
                <a:cubicBezTo>
                  <a:pt x="237617" y="76628"/>
                  <a:pt x="241594" y="71554"/>
                  <a:pt x="245710" y="66616"/>
                </a:cubicBezTo>
                <a:cubicBezTo>
                  <a:pt x="251470" y="59758"/>
                  <a:pt x="257642" y="53037"/>
                  <a:pt x="264226" y="47139"/>
                </a:cubicBezTo>
                <a:cubicBezTo>
                  <a:pt x="270535" y="41652"/>
                  <a:pt x="277393" y="36166"/>
                  <a:pt x="285074" y="32600"/>
                </a:cubicBezTo>
                <a:cubicBezTo>
                  <a:pt x="294676" y="28074"/>
                  <a:pt x="305923" y="25742"/>
                  <a:pt x="316347" y="28622"/>
                </a:cubicBezTo>
                <a:cubicBezTo>
                  <a:pt x="321010" y="29994"/>
                  <a:pt x="325811" y="31640"/>
                  <a:pt x="329789" y="34658"/>
                </a:cubicBezTo>
                <a:cubicBezTo>
                  <a:pt x="334864" y="38498"/>
                  <a:pt x="338567" y="43024"/>
                  <a:pt x="341996" y="48374"/>
                </a:cubicBezTo>
                <a:cubicBezTo>
                  <a:pt x="345836" y="54271"/>
                  <a:pt x="347757" y="61678"/>
                  <a:pt x="348716" y="68536"/>
                </a:cubicBezTo>
                <a:cubicBezTo>
                  <a:pt x="349677" y="74983"/>
                  <a:pt x="349128" y="81841"/>
                  <a:pt x="348031" y="88287"/>
                </a:cubicBezTo>
                <a:cubicBezTo>
                  <a:pt x="346385" y="97751"/>
                  <a:pt x="343367" y="106803"/>
                  <a:pt x="339801" y="115719"/>
                </a:cubicBezTo>
                <a:cubicBezTo>
                  <a:pt x="336509" y="123812"/>
                  <a:pt x="332395" y="131904"/>
                  <a:pt x="327731" y="139311"/>
                </a:cubicBezTo>
                <a:cubicBezTo>
                  <a:pt x="323205" y="145894"/>
                  <a:pt x="318404" y="152066"/>
                  <a:pt x="313055" y="157827"/>
                </a:cubicBezTo>
                <a:cubicBezTo>
                  <a:pt x="316073" y="158238"/>
                  <a:pt x="318953" y="158787"/>
                  <a:pt x="321970" y="159336"/>
                </a:cubicBezTo>
                <a:cubicBezTo>
                  <a:pt x="339390" y="162765"/>
                  <a:pt x="355849" y="168525"/>
                  <a:pt x="371348" y="177304"/>
                </a:cubicBezTo>
                <a:cubicBezTo>
                  <a:pt x="379715" y="181967"/>
                  <a:pt x="387121" y="188140"/>
                  <a:pt x="393568" y="194998"/>
                </a:cubicBezTo>
                <a:cubicBezTo>
                  <a:pt x="399328" y="201170"/>
                  <a:pt x="405227" y="208028"/>
                  <a:pt x="409341" y="215434"/>
                </a:cubicBezTo>
                <a:cubicBezTo>
                  <a:pt x="414142" y="224213"/>
                  <a:pt x="417571" y="233951"/>
                  <a:pt x="418120" y="244101"/>
                </a:cubicBezTo>
                <a:cubicBezTo>
                  <a:pt x="419217" y="264263"/>
                  <a:pt x="406186" y="281957"/>
                  <a:pt x="388356" y="290187"/>
                </a:cubicBezTo>
                <a:cubicBezTo>
                  <a:pt x="374366" y="296633"/>
                  <a:pt x="359552" y="299513"/>
                  <a:pt x="344190" y="298416"/>
                </a:cubicBezTo>
                <a:cubicBezTo>
                  <a:pt x="337058" y="297868"/>
                  <a:pt x="330063" y="296222"/>
                  <a:pt x="323205" y="294439"/>
                </a:cubicBezTo>
                <a:cubicBezTo>
                  <a:pt x="317170" y="292930"/>
                  <a:pt x="311135" y="290735"/>
                  <a:pt x="305511" y="288404"/>
                </a:cubicBezTo>
                <a:cubicBezTo>
                  <a:pt x="302768" y="287169"/>
                  <a:pt x="300025" y="285935"/>
                  <a:pt x="297419" y="284563"/>
                </a:cubicBezTo>
                <a:cubicBezTo>
                  <a:pt x="297967" y="288952"/>
                  <a:pt x="298379" y="293478"/>
                  <a:pt x="298516" y="298004"/>
                </a:cubicBezTo>
                <a:cubicBezTo>
                  <a:pt x="298790" y="307057"/>
                  <a:pt x="297830" y="316247"/>
                  <a:pt x="295773" y="325162"/>
                </a:cubicBezTo>
                <a:cubicBezTo>
                  <a:pt x="293716" y="333666"/>
                  <a:pt x="291247" y="342170"/>
                  <a:pt x="287818" y="350262"/>
                </a:cubicBezTo>
                <a:cubicBezTo>
                  <a:pt x="286035" y="354652"/>
                  <a:pt x="283840" y="358904"/>
                  <a:pt x="281645" y="363155"/>
                </a:cubicBezTo>
                <a:cubicBezTo>
                  <a:pt x="277393" y="370974"/>
                  <a:pt x="270947" y="377832"/>
                  <a:pt x="263952" y="383455"/>
                </a:cubicBezTo>
                <a:cubicBezTo>
                  <a:pt x="253253" y="392096"/>
                  <a:pt x="240497" y="397994"/>
                  <a:pt x="226781" y="397994"/>
                </a:cubicBezTo>
                <a:cubicBezTo>
                  <a:pt x="224861" y="397994"/>
                  <a:pt x="222941" y="397994"/>
                  <a:pt x="221020" y="397720"/>
                </a:cubicBezTo>
                <a:close/>
              </a:path>
            </a:pathLst>
          </a:custGeom>
          <a:solidFill>
            <a:srgbClr val="D3EBFD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sp>
        <p:nvSpPr>
          <p:cNvPr id="404" name="任意多边形: 形状 403"/>
          <p:cNvSpPr/>
          <p:nvPr/>
        </p:nvSpPr>
        <p:spPr>
          <a:xfrm>
            <a:off x="7841998" y="5877199"/>
            <a:ext cx="89455" cy="88618"/>
          </a:xfrm>
          <a:custGeom>
            <a:avLst/>
            <a:gdLst>
              <a:gd name="connsiteX0" fmla="*/ 37788 w 89455"/>
              <a:gd name="connsiteY0" fmla="*/ 88392 h 88618"/>
              <a:gd name="connsiteX1" fmla="*/ 18997 w 89455"/>
              <a:gd name="connsiteY1" fmla="*/ 81122 h 88618"/>
              <a:gd name="connsiteX2" fmla="*/ 15430 w 89455"/>
              <a:gd name="connsiteY2" fmla="*/ 78928 h 88618"/>
              <a:gd name="connsiteX3" fmla="*/ 1303 w 89455"/>
              <a:gd name="connsiteY3" fmla="*/ 58216 h 88618"/>
              <a:gd name="connsiteX4" fmla="*/ 1166 w 89455"/>
              <a:gd name="connsiteY4" fmla="*/ 36819 h 88618"/>
              <a:gd name="connsiteX5" fmla="*/ 46291 w 89455"/>
              <a:gd name="connsiteY5" fmla="*/ 61 h 88618"/>
              <a:gd name="connsiteX6" fmla="*/ 66728 w 89455"/>
              <a:gd name="connsiteY6" fmla="*/ 5410 h 88618"/>
              <a:gd name="connsiteX7" fmla="*/ 80307 w 89455"/>
              <a:gd name="connsiteY7" fmla="*/ 17754 h 88618"/>
              <a:gd name="connsiteX8" fmla="*/ 88811 w 89455"/>
              <a:gd name="connsiteY8" fmla="*/ 37642 h 88618"/>
              <a:gd name="connsiteX9" fmla="*/ 84285 w 89455"/>
              <a:gd name="connsiteY9" fmla="*/ 65486 h 88618"/>
              <a:gd name="connsiteX10" fmla="*/ 67551 w 89455"/>
              <a:gd name="connsiteY10" fmla="*/ 82219 h 88618"/>
              <a:gd name="connsiteX11" fmla="*/ 43411 w 89455"/>
              <a:gd name="connsiteY11" fmla="*/ 88529 h 88618"/>
              <a:gd name="connsiteX12" fmla="*/ 37788 w 89455"/>
              <a:gd name="connsiteY12" fmla="*/ 88392 h 886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9455" h="88618">
                <a:moveTo>
                  <a:pt x="37788" y="88392"/>
                </a:moveTo>
                <a:cubicBezTo>
                  <a:pt x="31341" y="87843"/>
                  <a:pt x="24620" y="85100"/>
                  <a:pt x="18997" y="81122"/>
                </a:cubicBezTo>
                <a:cubicBezTo>
                  <a:pt x="17762" y="80437"/>
                  <a:pt x="16665" y="79750"/>
                  <a:pt x="15430" y="78928"/>
                </a:cubicBezTo>
                <a:cubicBezTo>
                  <a:pt x="8710" y="74401"/>
                  <a:pt x="3086" y="66034"/>
                  <a:pt x="1303" y="58216"/>
                </a:cubicBezTo>
                <a:cubicBezTo>
                  <a:pt x="-480" y="50947"/>
                  <a:pt x="-343" y="44089"/>
                  <a:pt x="1166" y="36819"/>
                </a:cubicBezTo>
                <a:cubicBezTo>
                  <a:pt x="5555" y="16657"/>
                  <a:pt x="24894" y="-1174"/>
                  <a:pt x="46291" y="61"/>
                </a:cubicBezTo>
                <a:cubicBezTo>
                  <a:pt x="53424" y="472"/>
                  <a:pt x="60419" y="1706"/>
                  <a:pt x="66728" y="5410"/>
                </a:cubicBezTo>
                <a:cubicBezTo>
                  <a:pt x="71940" y="8427"/>
                  <a:pt x="76878" y="12679"/>
                  <a:pt x="80307" y="17754"/>
                </a:cubicBezTo>
                <a:cubicBezTo>
                  <a:pt x="84559" y="23926"/>
                  <a:pt x="87440" y="30236"/>
                  <a:pt x="88811" y="37642"/>
                </a:cubicBezTo>
                <a:cubicBezTo>
                  <a:pt x="90457" y="47106"/>
                  <a:pt x="88948" y="56982"/>
                  <a:pt x="84285" y="65486"/>
                </a:cubicBezTo>
                <a:cubicBezTo>
                  <a:pt x="80444" y="72618"/>
                  <a:pt x="74547" y="78105"/>
                  <a:pt x="67551" y="82219"/>
                </a:cubicBezTo>
                <a:cubicBezTo>
                  <a:pt x="60008" y="86608"/>
                  <a:pt x="51915" y="88529"/>
                  <a:pt x="43411" y="88529"/>
                </a:cubicBezTo>
                <a:cubicBezTo>
                  <a:pt x="41491" y="88666"/>
                  <a:pt x="39708" y="88666"/>
                  <a:pt x="37788" y="88392"/>
                </a:cubicBezTo>
                <a:close/>
              </a:path>
            </a:pathLst>
          </a:custGeom>
          <a:solidFill>
            <a:srgbClr val="5E8E4E"/>
          </a:solidFill>
          <a:ln w="1370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cs typeface="摄图摩登小方体" panose="00000500000000000000" pitchFamily="2" charset="-122"/>
            </a:endParaRPr>
          </a:p>
        </p:txBody>
      </p:sp>
      <p:grpSp>
        <p:nvGrpSpPr>
          <p:cNvPr id="211" name="组合 210"/>
          <p:cNvGrpSpPr/>
          <p:nvPr/>
        </p:nvGrpSpPr>
        <p:grpSpPr>
          <a:xfrm flipH="1">
            <a:off x="9990071" y="3671451"/>
            <a:ext cx="1326895" cy="2140408"/>
            <a:chOff x="1879203" y="1802058"/>
            <a:chExt cx="2570057" cy="4145748"/>
          </a:xfrm>
        </p:grpSpPr>
        <p:grpSp>
          <p:nvGrpSpPr>
            <p:cNvPr id="212" name="组合 211"/>
            <p:cNvGrpSpPr/>
            <p:nvPr/>
          </p:nvGrpSpPr>
          <p:grpSpPr>
            <a:xfrm>
              <a:off x="1879203" y="2826402"/>
              <a:ext cx="2186958" cy="3121404"/>
              <a:chOff x="1879203" y="2826402"/>
              <a:chExt cx="2186958" cy="3121404"/>
            </a:xfrm>
          </p:grpSpPr>
          <p:sp>
            <p:nvSpPr>
              <p:cNvPr id="218" name="任意多边形: 形状 217"/>
              <p:cNvSpPr/>
              <p:nvPr/>
            </p:nvSpPr>
            <p:spPr>
              <a:xfrm>
                <a:off x="3712310" y="3094212"/>
                <a:ext cx="25460" cy="214498"/>
              </a:xfrm>
              <a:custGeom>
                <a:avLst/>
                <a:gdLst>
                  <a:gd name="connsiteX0" fmla="*/ 25360 w 25460"/>
                  <a:gd name="connsiteY0" fmla="*/ 8622 h 214498"/>
                  <a:gd name="connsiteX1" fmla="*/ 12193 w 25460"/>
                  <a:gd name="connsiteY1" fmla="*/ 4918 h 214498"/>
                  <a:gd name="connsiteX2" fmla="*/ 1220 w 25460"/>
                  <a:gd name="connsiteY2" fmla="*/ 207915 h 214498"/>
                  <a:gd name="connsiteX3" fmla="*/ 14936 w 25460"/>
                  <a:gd name="connsiteY3" fmla="*/ 207915 h 214498"/>
                  <a:gd name="connsiteX4" fmla="*/ 25360 w 25460"/>
                  <a:gd name="connsiteY4" fmla="*/ 8622 h 21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460" h="214498">
                    <a:moveTo>
                      <a:pt x="25360" y="8622"/>
                    </a:moveTo>
                    <a:cubicBezTo>
                      <a:pt x="26732" y="-20"/>
                      <a:pt x="13565" y="-3723"/>
                      <a:pt x="12193" y="4918"/>
                    </a:cubicBezTo>
                    <a:cubicBezTo>
                      <a:pt x="1632" y="72264"/>
                      <a:pt x="-2209" y="139746"/>
                      <a:pt x="1220" y="207915"/>
                    </a:cubicBezTo>
                    <a:cubicBezTo>
                      <a:pt x="1632" y="216693"/>
                      <a:pt x="15348" y="216693"/>
                      <a:pt x="14936" y="207915"/>
                    </a:cubicBezTo>
                    <a:cubicBezTo>
                      <a:pt x="11507" y="140981"/>
                      <a:pt x="14936" y="74733"/>
                      <a:pt x="25360" y="862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19" name="任意多边形: 形状 218"/>
              <p:cNvSpPr/>
              <p:nvPr/>
            </p:nvSpPr>
            <p:spPr>
              <a:xfrm>
                <a:off x="1879203" y="3674112"/>
                <a:ext cx="77094" cy="96467"/>
              </a:xfrm>
              <a:custGeom>
                <a:avLst/>
                <a:gdLst>
                  <a:gd name="connsiteX0" fmla="*/ 74976 w 77094"/>
                  <a:gd name="connsiteY0" fmla="*/ 84757 h 96467"/>
                  <a:gd name="connsiteX1" fmla="*/ 12706 w 77094"/>
                  <a:gd name="connsiteY1" fmla="*/ 3421 h 96467"/>
                  <a:gd name="connsiteX2" fmla="*/ 910 w 77094"/>
                  <a:gd name="connsiteY2" fmla="*/ 10279 h 96467"/>
                  <a:gd name="connsiteX3" fmla="*/ 65375 w 77094"/>
                  <a:gd name="connsiteY3" fmla="*/ 94496 h 96467"/>
                  <a:gd name="connsiteX4" fmla="*/ 74976 w 77094"/>
                  <a:gd name="connsiteY4" fmla="*/ 84757 h 96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094" h="96467">
                    <a:moveTo>
                      <a:pt x="74976" y="84757"/>
                    </a:moveTo>
                    <a:cubicBezTo>
                      <a:pt x="50013" y="60891"/>
                      <a:pt x="29302" y="33733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18055" y="41552"/>
                      <a:pt x="39589" y="69806"/>
                      <a:pt x="65375" y="94496"/>
                    </a:cubicBezTo>
                    <a:cubicBezTo>
                      <a:pt x="71684" y="100667"/>
                      <a:pt x="81423" y="90929"/>
                      <a:pt x="74976" y="8475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0" name="任意多边形: 形状 219"/>
              <p:cNvSpPr/>
              <p:nvPr/>
            </p:nvSpPr>
            <p:spPr>
              <a:xfrm>
                <a:off x="1970017" y="3583306"/>
                <a:ext cx="69119" cy="113472"/>
              </a:xfrm>
              <a:custGeom>
                <a:avLst/>
                <a:gdLst>
                  <a:gd name="connsiteX0" fmla="*/ 67830 w 69119"/>
                  <a:gd name="connsiteY0" fmla="*/ 103554 h 113472"/>
                  <a:gd name="connsiteX1" fmla="*/ 13652 w 69119"/>
                  <a:gd name="connsiteY1" fmla="*/ 4662 h 113472"/>
                  <a:gd name="connsiteX2" fmla="*/ 484 w 69119"/>
                  <a:gd name="connsiteY2" fmla="*/ 8365 h 113472"/>
                  <a:gd name="connsiteX3" fmla="*/ 56034 w 69119"/>
                  <a:gd name="connsiteY3" fmla="*/ 110549 h 113472"/>
                  <a:gd name="connsiteX4" fmla="*/ 67830 w 69119"/>
                  <a:gd name="connsiteY4" fmla="*/ 103554 h 113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119" h="113472">
                    <a:moveTo>
                      <a:pt x="67830" y="103554"/>
                    </a:moveTo>
                    <a:cubicBezTo>
                      <a:pt x="45199" y="72968"/>
                      <a:pt x="27093" y="40186"/>
                      <a:pt x="13652" y="4662"/>
                    </a:cubicBezTo>
                    <a:cubicBezTo>
                      <a:pt x="10497" y="-3568"/>
                      <a:pt x="-2670" y="-1"/>
                      <a:pt x="484" y="8365"/>
                    </a:cubicBezTo>
                    <a:cubicBezTo>
                      <a:pt x="14338" y="44987"/>
                      <a:pt x="32717" y="79140"/>
                      <a:pt x="56034" y="110549"/>
                    </a:cubicBezTo>
                    <a:cubicBezTo>
                      <a:pt x="61109" y="117545"/>
                      <a:pt x="73042" y="110687"/>
                      <a:pt x="67830" y="10355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1" name="任意多边形: 形状 220"/>
              <p:cNvSpPr/>
              <p:nvPr/>
            </p:nvSpPr>
            <p:spPr>
              <a:xfrm>
                <a:off x="2061825" y="3473057"/>
                <a:ext cx="77270" cy="151152"/>
              </a:xfrm>
              <a:custGeom>
                <a:avLst/>
                <a:gdLst>
                  <a:gd name="connsiteX0" fmla="*/ 76560 w 77270"/>
                  <a:gd name="connsiteY0" fmla="*/ 140697 h 151152"/>
                  <a:gd name="connsiteX1" fmla="*/ 12506 w 77270"/>
                  <a:gd name="connsiteY1" fmla="*/ 3537 h 151152"/>
                  <a:gd name="connsiteX2" fmla="*/ 711 w 77270"/>
                  <a:gd name="connsiteY2" fmla="*/ 10395 h 151152"/>
                  <a:gd name="connsiteX3" fmla="*/ 64764 w 77270"/>
                  <a:gd name="connsiteY3" fmla="*/ 147555 h 151152"/>
                  <a:gd name="connsiteX4" fmla="*/ 76560 w 77270"/>
                  <a:gd name="connsiteY4" fmla="*/ 140697 h 151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270" h="151152">
                    <a:moveTo>
                      <a:pt x="76560" y="140697"/>
                    </a:moveTo>
                    <a:cubicBezTo>
                      <a:pt x="55163" y="95023"/>
                      <a:pt x="33903" y="49211"/>
                      <a:pt x="12506" y="3537"/>
                    </a:cubicBezTo>
                    <a:cubicBezTo>
                      <a:pt x="8803" y="-4418"/>
                      <a:pt x="-2993" y="2440"/>
                      <a:pt x="711" y="10395"/>
                    </a:cubicBezTo>
                    <a:cubicBezTo>
                      <a:pt x="22108" y="56069"/>
                      <a:pt x="43367" y="101881"/>
                      <a:pt x="64764" y="147555"/>
                    </a:cubicBezTo>
                    <a:cubicBezTo>
                      <a:pt x="68468" y="155647"/>
                      <a:pt x="80263" y="148652"/>
                      <a:pt x="76560" y="1406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2" name="任意多边形: 形状 221"/>
              <p:cNvSpPr/>
              <p:nvPr/>
            </p:nvSpPr>
            <p:spPr>
              <a:xfrm>
                <a:off x="2235631" y="3482355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3" name="任意多边形: 形状 222"/>
              <p:cNvSpPr/>
              <p:nvPr/>
            </p:nvSpPr>
            <p:spPr>
              <a:xfrm>
                <a:off x="2647412" y="4570190"/>
                <a:ext cx="95285" cy="105297"/>
              </a:xfrm>
              <a:custGeom>
                <a:avLst/>
                <a:gdLst>
                  <a:gd name="connsiteX0" fmla="*/ 92420 w 95285"/>
                  <a:gd name="connsiteY0" fmla="*/ 92152 h 105297"/>
                  <a:gd name="connsiteX1" fmla="*/ 12867 w 95285"/>
                  <a:gd name="connsiteY1" fmla="*/ 3273 h 105297"/>
                  <a:gd name="connsiteX2" fmla="*/ 1071 w 95285"/>
                  <a:gd name="connsiteY2" fmla="*/ 10131 h 105297"/>
                  <a:gd name="connsiteX3" fmla="*/ 85562 w 95285"/>
                  <a:gd name="connsiteY3" fmla="*/ 103948 h 105297"/>
                  <a:gd name="connsiteX4" fmla="*/ 92420 w 95285"/>
                  <a:gd name="connsiteY4" fmla="*/ 92152 h 105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285" h="105297">
                    <a:moveTo>
                      <a:pt x="92420" y="92152"/>
                    </a:moveTo>
                    <a:cubicBezTo>
                      <a:pt x="60461" y="67601"/>
                      <a:pt x="33852" y="37563"/>
                      <a:pt x="12867" y="3273"/>
                    </a:cubicBezTo>
                    <a:cubicBezTo>
                      <a:pt x="8203" y="-4271"/>
                      <a:pt x="-3592" y="2587"/>
                      <a:pt x="1071" y="10131"/>
                    </a:cubicBezTo>
                    <a:cubicBezTo>
                      <a:pt x="23428" y="46615"/>
                      <a:pt x="51683" y="77888"/>
                      <a:pt x="85562" y="103948"/>
                    </a:cubicBezTo>
                    <a:cubicBezTo>
                      <a:pt x="92557" y="109297"/>
                      <a:pt x="99278" y="97364"/>
                      <a:pt x="92420" y="921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4" name="任意多边形: 形状 223"/>
              <p:cNvSpPr/>
              <p:nvPr/>
            </p:nvSpPr>
            <p:spPr>
              <a:xfrm>
                <a:off x="2820586" y="4460933"/>
                <a:ext cx="32020" cy="77376"/>
              </a:xfrm>
              <a:custGeom>
                <a:avLst/>
                <a:gdLst>
                  <a:gd name="connsiteX0" fmla="*/ 31716 w 32020"/>
                  <a:gd name="connsiteY0" fmla="*/ 68913 h 77376"/>
                  <a:gd name="connsiteX1" fmla="*/ 13474 w 32020"/>
                  <a:gd name="connsiteY1" fmla="*/ 4859 h 77376"/>
                  <a:gd name="connsiteX2" fmla="*/ 307 w 32020"/>
                  <a:gd name="connsiteY2" fmla="*/ 8562 h 77376"/>
                  <a:gd name="connsiteX3" fmla="*/ 18549 w 32020"/>
                  <a:gd name="connsiteY3" fmla="*/ 72616 h 77376"/>
                  <a:gd name="connsiteX4" fmla="*/ 31716 w 32020"/>
                  <a:gd name="connsiteY4" fmla="*/ 68913 h 77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020" h="77376">
                    <a:moveTo>
                      <a:pt x="31716" y="68913"/>
                    </a:moveTo>
                    <a:cubicBezTo>
                      <a:pt x="25682" y="47516"/>
                      <a:pt x="19509" y="26256"/>
                      <a:pt x="13474" y="4859"/>
                    </a:cubicBezTo>
                    <a:cubicBezTo>
                      <a:pt x="11005" y="-3645"/>
                      <a:pt x="-2162" y="-79"/>
                      <a:pt x="307" y="8562"/>
                    </a:cubicBezTo>
                    <a:cubicBezTo>
                      <a:pt x="6342" y="29959"/>
                      <a:pt x="12514" y="51219"/>
                      <a:pt x="18549" y="72616"/>
                    </a:cubicBezTo>
                    <a:cubicBezTo>
                      <a:pt x="20881" y="80983"/>
                      <a:pt x="34185" y="77417"/>
                      <a:pt x="31716" y="6891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5" name="任意多边形: 形状 224"/>
              <p:cNvSpPr/>
              <p:nvPr/>
            </p:nvSpPr>
            <p:spPr>
              <a:xfrm>
                <a:off x="3405744" y="4588962"/>
                <a:ext cx="13716" cy="95463"/>
              </a:xfrm>
              <a:custGeom>
                <a:avLst/>
                <a:gdLst>
                  <a:gd name="connsiteX0" fmla="*/ 0 w 13716"/>
                  <a:gd name="connsiteY0" fmla="*/ 6584 h 95463"/>
                  <a:gd name="connsiteX1" fmla="*/ 0 w 13716"/>
                  <a:gd name="connsiteY1" fmla="*/ 88880 h 95463"/>
                  <a:gd name="connsiteX2" fmla="*/ 13716 w 13716"/>
                  <a:gd name="connsiteY2" fmla="*/ 88880 h 95463"/>
                  <a:gd name="connsiteX3" fmla="*/ 13716 w 13716"/>
                  <a:gd name="connsiteY3" fmla="*/ 6584 h 95463"/>
                  <a:gd name="connsiteX4" fmla="*/ 0 w 13716"/>
                  <a:gd name="connsiteY4" fmla="*/ 6584 h 95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95463">
                    <a:moveTo>
                      <a:pt x="0" y="6584"/>
                    </a:moveTo>
                    <a:lnTo>
                      <a:pt x="0" y="88880"/>
                    </a:lnTo>
                    <a:cubicBezTo>
                      <a:pt x="0" y="97658"/>
                      <a:pt x="13716" y="97658"/>
                      <a:pt x="13716" y="88880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6" name="任意多边形: 形状 225"/>
              <p:cNvSpPr/>
              <p:nvPr/>
            </p:nvSpPr>
            <p:spPr>
              <a:xfrm>
                <a:off x="3524661" y="4588962"/>
                <a:ext cx="13716" cy="113705"/>
              </a:xfrm>
              <a:custGeom>
                <a:avLst/>
                <a:gdLst>
                  <a:gd name="connsiteX0" fmla="*/ 0 w 13716"/>
                  <a:gd name="connsiteY0" fmla="*/ 6584 h 113705"/>
                  <a:gd name="connsiteX1" fmla="*/ 0 w 13716"/>
                  <a:gd name="connsiteY1" fmla="*/ 107122 h 113705"/>
                  <a:gd name="connsiteX2" fmla="*/ 13716 w 13716"/>
                  <a:gd name="connsiteY2" fmla="*/ 107122 h 113705"/>
                  <a:gd name="connsiteX3" fmla="*/ 13716 w 13716"/>
                  <a:gd name="connsiteY3" fmla="*/ 6584 h 113705"/>
                  <a:gd name="connsiteX4" fmla="*/ 0 w 13716"/>
                  <a:gd name="connsiteY4" fmla="*/ 6584 h 113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113705">
                    <a:moveTo>
                      <a:pt x="0" y="6584"/>
                    </a:moveTo>
                    <a:lnTo>
                      <a:pt x="0" y="107122"/>
                    </a:lnTo>
                    <a:cubicBezTo>
                      <a:pt x="0" y="115900"/>
                      <a:pt x="13716" y="115900"/>
                      <a:pt x="13716" y="107122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7" name="任意多边形: 形状 226"/>
              <p:cNvSpPr/>
              <p:nvPr/>
            </p:nvSpPr>
            <p:spPr>
              <a:xfrm>
                <a:off x="3716685" y="4598151"/>
                <a:ext cx="13716" cy="49789"/>
              </a:xfrm>
              <a:custGeom>
                <a:avLst/>
                <a:gdLst>
                  <a:gd name="connsiteX0" fmla="*/ 0 w 13716"/>
                  <a:gd name="connsiteY0" fmla="*/ 6584 h 49789"/>
                  <a:gd name="connsiteX1" fmla="*/ 0 w 13716"/>
                  <a:gd name="connsiteY1" fmla="*/ 43206 h 49789"/>
                  <a:gd name="connsiteX2" fmla="*/ 13716 w 13716"/>
                  <a:gd name="connsiteY2" fmla="*/ 43206 h 49789"/>
                  <a:gd name="connsiteX3" fmla="*/ 13716 w 13716"/>
                  <a:gd name="connsiteY3" fmla="*/ 6584 h 49789"/>
                  <a:gd name="connsiteX4" fmla="*/ 0 w 13716"/>
                  <a:gd name="connsiteY4" fmla="*/ 6584 h 497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16" h="49789">
                    <a:moveTo>
                      <a:pt x="0" y="6584"/>
                    </a:moveTo>
                    <a:lnTo>
                      <a:pt x="0" y="43206"/>
                    </a:lnTo>
                    <a:cubicBezTo>
                      <a:pt x="0" y="51984"/>
                      <a:pt x="13716" y="51984"/>
                      <a:pt x="13716" y="43206"/>
                    </a:cubicBezTo>
                    <a:lnTo>
                      <a:pt x="13716" y="6584"/>
                    </a:lnTo>
                    <a:cubicBezTo>
                      <a:pt x="13716" y="-2195"/>
                      <a:pt x="0" y="-2195"/>
                      <a:pt x="0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8" name="任意多边形: 形状 227"/>
              <p:cNvSpPr/>
              <p:nvPr/>
            </p:nvSpPr>
            <p:spPr>
              <a:xfrm>
                <a:off x="3241212" y="3729212"/>
                <a:ext cx="123177" cy="114562"/>
              </a:xfrm>
              <a:custGeom>
                <a:avLst/>
                <a:gdLst>
                  <a:gd name="connsiteX0" fmla="*/ 119818 w 123177"/>
                  <a:gd name="connsiteY0" fmla="*/ 101941 h 114562"/>
                  <a:gd name="connsiteX1" fmla="*/ 12970 w 123177"/>
                  <a:gd name="connsiteY1" fmla="*/ 3185 h 114562"/>
                  <a:gd name="connsiteX2" fmla="*/ 1174 w 123177"/>
                  <a:gd name="connsiteY2" fmla="*/ 10043 h 114562"/>
                  <a:gd name="connsiteX3" fmla="*/ 112960 w 123177"/>
                  <a:gd name="connsiteY3" fmla="*/ 113599 h 114562"/>
                  <a:gd name="connsiteX4" fmla="*/ 119818 w 123177"/>
                  <a:gd name="connsiteY4" fmla="*/ 101941 h 114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177" h="114562">
                    <a:moveTo>
                      <a:pt x="119818" y="101941"/>
                    </a:moveTo>
                    <a:cubicBezTo>
                      <a:pt x="76338" y="78075"/>
                      <a:pt x="40265" y="44745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29566" y="53523"/>
                      <a:pt x="67422" y="88636"/>
                      <a:pt x="112960" y="113599"/>
                    </a:cubicBezTo>
                    <a:cubicBezTo>
                      <a:pt x="120641" y="117988"/>
                      <a:pt x="127499" y="106193"/>
                      <a:pt x="119818" y="101941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29" name="任意多边形: 形状 228"/>
              <p:cNvSpPr/>
              <p:nvPr/>
            </p:nvSpPr>
            <p:spPr>
              <a:xfrm>
                <a:off x="3369411" y="3582813"/>
                <a:ext cx="68226" cy="123604"/>
              </a:xfrm>
              <a:custGeom>
                <a:avLst/>
                <a:gdLst>
                  <a:gd name="connsiteX0" fmla="*/ 67468 w 68226"/>
                  <a:gd name="connsiteY0" fmla="*/ 113237 h 123604"/>
                  <a:gd name="connsiteX1" fmla="*/ 12604 w 68226"/>
                  <a:gd name="connsiteY1" fmla="*/ 3509 h 123604"/>
                  <a:gd name="connsiteX2" fmla="*/ 808 w 68226"/>
                  <a:gd name="connsiteY2" fmla="*/ 10367 h 123604"/>
                  <a:gd name="connsiteX3" fmla="*/ 55672 w 68226"/>
                  <a:gd name="connsiteY3" fmla="*/ 120095 h 123604"/>
                  <a:gd name="connsiteX4" fmla="*/ 67468 w 68226"/>
                  <a:gd name="connsiteY4" fmla="*/ 113237 h 1236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26" h="123604">
                    <a:moveTo>
                      <a:pt x="67468" y="113237"/>
                    </a:moveTo>
                    <a:cubicBezTo>
                      <a:pt x="49225" y="76615"/>
                      <a:pt x="30846" y="40131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cubicBezTo>
                      <a:pt x="19050" y="46989"/>
                      <a:pt x="37430" y="83473"/>
                      <a:pt x="55672" y="120095"/>
                    </a:cubicBezTo>
                    <a:cubicBezTo>
                      <a:pt x="59512" y="128050"/>
                      <a:pt x="71308" y="121055"/>
                      <a:pt x="67468" y="11323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0" name="任意多边形: 形状 229"/>
              <p:cNvSpPr/>
              <p:nvPr/>
            </p:nvSpPr>
            <p:spPr>
              <a:xfrm>
                <a:off x="3552368" y="3491407"/>
                <a:ext cx="13167" cy="13716"/>
              </a:xfrm>
              <a:custGeom>
                <a:avLst/>
                <a:gdLst>
                  <a:gd name="connsiteX0" fmla="*/ 6584 w 13167"/>
                  <a:gd name="connsiteY0" fmla="*/ 0 h 13716"/>
                  <a:gd name="connsiteX1" fmla="*/ 6584 w 13167"/>
                  <a:gd name="connsiteY1" fmla="*/ 13716 h 13716"/>
                  <a:gd name="connsiteX2" fmla="*/ 6584 w 13167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167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362" y="13716"/>
                      <a:pt x="15362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1" name="任意多边形: 形状 230"/>
              <p:cNvSpPr/>
              <p:nvPr/>
            </p:nvSpPr>
            <p:spPr>
              <a:xfrm>
                <a:off x="3040007" y="5548821"/>
                <a:ext cx="77751" cy="77807"/>
              </a:xfrm>
              <a:custGeom>
                <a:avLst/>
                <a:gdLst>
                  <a:gd name="connsiteX0" fmla="*/ 75780 w 77751"/>
                  <a:gd name="connsiteY0" fmla="*/ 66097 h 77807"/>
                  <a:gd name="connsiteX1" fmla="*/ 11726 w 77751"/>
                  <a:gd name="connsiteY1" fmla="*/ 2044 h 77807"/>
                  <a:gd name="connsiteX2" fmla="*/ 1988 w 77751"/>
                  <a:gd name="connsiteY2" fmla="*/ 11782 h 77807"/>
                  <a:gd name="connsiteX3" fmla="*/ 66042 w 77751"/>
                  <a:gd name="connsiteY3" fmla="*/ 75836 h 77807"/>
                  <a:gd name="connsiteX4" fmla="*/ 75780 w 77751"/>
                  <a:gd name="connsiteY4" fmla="*/ 66097 h 7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751" h="77807">
                    <a:moveTo>
                      <a:pt x="75780" y="66097"/>
                    </a:moveTo>
                    <a:cubicBezTo>
                      <a:pt x="54383" y="44700"/>
                      <a:pt x="33123" y="23441"/>
                      <a:pt x="11726" y="2044"/>
                    </a:cubicBezTo>
                    <a:cubicBezTo>
                      <a:pt x="5417" y="-4266"/>
                      <a:pt x="-4184" y="5473"/>
                      <a:pt x="1988" y="11782"/>
                    </a:cubicBezTo>
                    <a:cubicBezTo>
                      <a:pt x="23385" y="33179"/>
                      <a:pt x="44645" y="54439"/>
                      <a:pt x="66042" y="75836"/>
                    </a:cubicBezTo>
                    <a:cubicBezTo>
                      <a:pt x="72214" y="82008"/>
                      <a:pt x="81952" y="72270"/>
                      <a:pt x="75780" y="66097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2" name="任意多边形: 形状 231"/>
              <p:cNvSpPr/>
              <p:nvPr/>
            </p:nvSpPr>
            <p:spPr>
              <a:xfrm>
                <a:off x="3286978" y="5576296"/>
                <a:ext cx="22601" cy="32118"/>
              </a:xfrm>
              <a:custGeom>
                <a:avLst/>
                <a:gdLst>
                  <a:gd name="connsiteX0" fmla="*/ 21793 w 22601"/>
                  <a:gd name="connsiteY0" fmla="*/ 21752 h 32118"/>
                  <a:gd name="connsiteX1" fmla="*/ 12604 w 22601"/>
                  <a:gd name="connsiteY1" fmla="*/ 3509 h 32118"/>
                  <a:gd name="connsiteX2" fmla="*/ 808 w 22601"/>
                  <a:gd name="connsiteY2" fmla="*/ 10367 h 32118"/>
                  <a:gd name="connsiteX3" fmla="*/ 9998 w 22601"/>
                  <a:gd name="connsiteY3" fmla="*/ 28610 h 32118"/>
                  <a:gd name="connsiteX4" fmla="*/ 21793 w 22601"/>
                  <a:gd name="connsiteY4" fmla="*/ 21752 h 321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601" h="32118">
                    <a:moveTo>
                      <a:pt x="21793" y="21752"/>
                    </a:moveTo>
                    <a:cubicBezTo>
                      <a:pt x="18776" y="15717"/>
                      <a:pt x="15758" y="9544"/>
                      <a:pt x="12604" y="3509"/>
                    </a:cubicBezTo>
                    <a:cubicBezTo>
                      <a:pt x="8626" y="-4446"/>
                      <a:pt x="-3170" y="2549"/>
                      <a:pt x="808" y="10367"/>
                    </a:cubicBezTo>
                    <a:lnTo>
                      <a:pt x="9998" y="28610"/>
                    </a:lnTo>
                    <a:cubicBezTo>
                      <a:pt x="13975" y="36565"/>
                      <a:pt x="25771" y="29569"/>
                      <a:pt x="21793" y="2175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3" name="任意多边形: 形状 232"/>
              <p:cNvSpPr/>
              <p:nvPr/>
            </p:nvSpPr>
            <p:spPr>
              <a:xfrm>
                <a:off x="3488314" y="5548807"/>
                <a:ext cx="13270" cy="13716"/>
              </a:xfrm>
              <a:custGeom>
                <a:avLst/>
                <a:gdLst>
                  <a:gd name="connsiteX0" fmla="*/ 6584 w 13270"/>
                  <a:gd name="connsiteY0" fmla="*/ 0 h 13716"/>
                  <a:gd name="connsiteX1" fmla="*/ 6584 w 13270"/>
                  <a:gd name="connsiteY1" fmla="*/ 13716 h 13716"/>
                  <a:gd name="connsiteX2" fmla="*/ 6584 w 13270"/>
                  <a:gd name="connsiteY2" fmla="*/ 0 h 13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270" h="13716">
                    <a:moveTo>
                      <a:pt x="6584" y="0"/>
                    </a:moveTo>
                    <a:cubicBezTo>
                      <a:pt x="-2195" y="0"/>
                      <a:pt x="-2195" y="13716"/>
                      <a:pt x="6584" y="13716"/>
                    </a:cubicBezTo>
                    <a:cubicBezTo>
                      <a:pt x="15499" y="13716"/>
                      <a:pt x="15499" y="0"/>
                      <a:pt x="6584" y="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4" name="任意多边形: 形状 233"/>
              <p:cNvSpPr/>
              <p:nvPr/>
            </p:nvSpPr>
            <p:spPr>
              <a:xfrm>
                <a:off x="2073696" y="4678809"/>
                <a:ext cx="191944" cy="183441"/>
              </a:xfrm>
              <a:custGeom>
                <a:avLst/>
                <a:gdLst>
                  <a:gd name="connsiteX0" fmla="*/ 188408 w 191944"/>
                  <a:gd name="connsiteY0" fmla="*/ 170893 h 183441"/>
                  <a:gd name="connsiteX1" fmla="*/ 12706 w 191944"/>
                  <a:gd name="connsiteY1" fmla="*/ 3421 h 183441"/>
                  <a:gd name="connsiteX2" fmla="*/ 910 w 191944"/>
                  <a:gd name="connsiteY2" fmla="*/ 10279 h 183441"/>
                  <a:gd name="connsiteX3" fmla="*/ 181550 w 191944"/>
                  <a:gd name="connsiteY3" fmla="*/ 182689 h 183441"/>
                  <a:gd name="connsiteX4" fmla="*/ 188408 w 191944"/>
                  <a:gd name="connsiteY4" fmla="*/ 170893 h 1834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1944" h="183441">
                    <a:moveTo>
                      <a:pt x="188408" y="170893"/>
                    </a:moveTo>
                    <a:cubicBezTo>
                      <a:pt x="112832" y="134546"/>
                      <a:pt x="52482" y="77076"/>
                      <a:pt x="12706" y="3421"/>
                    </a:cubicBezTo>
                    <a:cubicBezTo>
                      <a:pt x="8454" y="-4397"/>
                      <a:pt x="-3342" y="2598"/>
                      <a:pt x="910" y="10279"/>
                    </a:cubicBezTo>
                    <a:cubicBezTo>
                      <a:pt x="41784" y="85854"/>
                      <a:pt x="104191" y="145519"/>
                      <a:pt x="181550" y="182689"/>
                    </a:cubicBezTo>
                    <a:cubicBezTo>
                      <a:pt x="189505" y="186530"/>
                      <a:pt x="196363" y="174597"/>
                      <a:pt x="188408" y="170893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5" name="任意多边形: 形状 234"/>
              <p:cNvSpPr/>
              <p:nvPr/>
            </p:nvSpPr>
            <p:spPr>
              <a:xfrm>
                <a:off x="2162027" y="4515912"/>
                <a:ext cx="123881" cy="177733"/>
              </a:xfrm>
              <a:custGeom>
                <a:avLst/>
                <a:gdLst>
                  <a:gd name="connsiteX0" fmla="*/ 122707 w 123881"/>
                  <a:gd name="connsiteY0" fmla="*/ 167690 h 177733"/>
                  <a:gd name="connsiteX1" fmla="*/ 12979 w 123881"/>
                  <a:gd name="connsiteY1" fmla="*/ 3098 h 177733"/>
                  <a:gd name="connsiteX2" fmla="*/ 1184 w 123881"/>
                  <a:gd name="connsiteY2" fmla="*/ 9956 h 177733"/>
                  <a:gd name="connsiteX3" fmla="*/ 110912 w 123881"/>
                  <a:gd name="connsiteY3" fmla="*/ 174548 h 177733"/>
                  <a:gd name="connsiteX4" fmla="*/ 122707 w 123881"/>
                  <a:gd name="connsiteY4" fmla="*/ 167690 h 1777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881" h="177733">
                    <a:moveTo>
                      <a:pt x="122707" y="167690"/>
                    </a:moveTo>
                    <a:cubicBezTo>
                      <a:pt x="86086" y="112826"/>
                      <a:pt x="49601" y="57962"/>
                      <a:pt x="12979" y="3098"/>
                    </a:cubicBezTo>
                    <a:cubicBezTo>
                      <a:pt x="8042" y="-4171"/>
                      <a:pt x="-3754" y="2687"/>
                      <a:pt x="1184" y="9956"/>
                    </a:cubicBezTo>
                    <a:cubicBezTo>
                      <a:pt x="37805" y="64820"/>
                      <a:pt x="74290" y="119684"/>
                      <a:pt x="110912" y="174548"/>
                    </a:cubicBezTo>
                    <a:cubicBezTo>
                      <a:pt x="115712" y="181955"/>
                      <a:pt x="127645" y="175097"/>
                      <a:pt x="122707" y="167690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6" name="任意多边形: 形状 235"/>
              <p:cNvSpPr/>
              <p:nvPr/>
            </p:nvSpPr>
            <p:spPr>
              <a:xfrm>
                <a:off x="3544888" y="5558271"/>
                <a:ext cx="38325" cy="151050"/>
              </a:xfrm>
              <a:custGeom>
                <a:avLst/>
                <a:gdLst>
                  <a:gd name="connsiteX0" fmla="*/ 38203 w 38325"/>
                  <a:gd name="connsiteY0" fmla="*/ 6584 h 151050"/>
                  <a:gd name="connsiteX1" fmla="*/ 24487 w 38325"/>
                  <a:gd name="connsiteY1" fmla="*/ 6584 h 151050"/>
                  <a:gd name="connsiteX2" fmla="*/ 484 w 38325"/>
                  <a:gd name="connsiteY2" fmla="*/ 142784 h 151050"/>
                  <a:gd name="connsiteX3" fmla="*/ 13652 w 38325"/>
                  <a:gd name="connsiteY3" fmla="*/ 146487 h 151050"/>
                  <a:gd name="connsiteX4" fmla="*/ 38203 w 38325"/>
                  <a:gd name="connsiteY4" fmla="*/ 6584 h 15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325" h="151050">
                    <a:moveTo>
                      <a:pt x="38203" y="6584"/>
                    </a:moveTo>
                    <a:cubicBezTo>
                      <a:pt x="37929" y="-2195"/>
                      <a:pt x="24213" y="-2195"/>
                      <a:pt x="24487" y="6584"/>
                    </a:cubicBezTo>
                    <a:cubicBezTo>
                      <a:pt x="25585" y="53767"/>
                      <a:pt x="17629" y="98893"/>
                      <a:pt x="484" y="142784"/>
                    </a:cubicBezTo>
                    <a:cubicBezTo>
                      <a:pt x="-2670" y="151013"/>
                      <a:pt x="10497" y="154580"/>
                      <a:pt x="13652" y="146487"/>
                    </a:cubicBezTo>
                    <a:cubicBezTo>
                      <a:pt x="31345" y="101361"/>
                      <a:pt x="39438" y="55001"/>
                      <a:pt x="38203" y="658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7" name="任意多边形: 形状 236"/>
              <p:cNvSpPr/>
              <p:nvPr/>
            </p:nvSpPr>
            <p:spPr>
              <a:xfrm>
                <a:off x="3223148" y="5476027"/>
                <a:ext cx="32303" cy="205088"/>
              </a:xfrm>
              <a:custGeom>
                <a:avLst/>
                <a:gdLst>
                  <a:gd name="connsiteX0" fmla="*/ 13752 w 32303"/>
                  <a:gd name="connsiteY0" fmla="*/ 6532 h 205088"/>
                  <a:gd name="connsiteX1" fmla="*/ 36 w 32303"/>
                  <a:gd name="connsiteY1" fmla="*/ 6532 h 205088"/>
                  <a:gd name="connsiteX2" fmla="*/ 18552 w 32303"/>
                  <a:gd name="connsiteY2" fmla="*/ 198556 h 205088"/>
                  <a:gd name="connsiteX3" fmla="*/ 32268 w 32303"/>
                  <a:gd name="connsiteY3" fmla="*/ 198556 h 205088"/>
                  <a:gd name="connsiteX4" fmla="*/ 13752 w 32303"/>
                  <a:gd name="connsiteY4" fmla="*/ 6532 h 205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303" h="205088">
                    <a:moveTo>
                      <a:pt x="13752" y="6532"/>
                    </a:moveTo>
                    <a:cubicBezTo>
                      <a:pt x="12929" y="-2109"/>
                      <a:pt x="-787" y="-2246"/>
                      <a:pt x="36" y="6532"/>
                    </a:cubicBezTo>
                    <a:cubicBezTo>
                      <a:pt x="6208" y="70586"/>
                      <a:pt x="12380" y="134503"/>
                      <a:pt x="18552" y="198556"/>
                    </a:cubicBezTo>
                    <a:cubicBezTo>
                      <a:pt x="19375" y="207198"/>
                      <a:pt x="33091" y="207334"/>
                      <a:pt x="32268" y="198556"/>
                    </a:cubicBezTo>
                    <a:cubicBezTo>
                      <a:pt x="26096" y="134503"/>
                      <a:pt x="19924" y="70586"/>
                      <a:pt x="13752" y="6532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8" name="任意多边形: 形状 237"/>
              <p:cNvSpPr/>
              <p:nvPr/>
            </p:nvSpPr>
            <p:spPr>
              <a:xfrm>
                <a:off x="2865963" y="5668142"/>
                <a:ext cx="161088" cy="167855"/>
              </a:xfrm>
              <a:custGeom>
                <a:avLst/>
                <a:gdLst>
                  <a:gd name="connsiteX0" fmla="*/ 158750 w 161088"/>
                  <a:gd name="connsiteY0" fmla="*/ 156494 h 167855"/>
                  <a:gd name="connsiteX1" fmla="*/ 13086 w 161088"/>
                  <a:gd name="connsiteY1" fmla="*/ 3012 h 167855"/>
                  <a:gd name="connsiteX2" fmla="*/ 1290 w 161088"/>
                  <a:gd name="connsiteY2" fmla="*/ 9870 h 167855"/>
                  <a:gd name="connsiteX3" fmla="*/ 149011 w 161088"/>
                  <a:gd name="connsiteY3" fmla="*/ 166232 h 167855"/>
                  <a:gd name="connsiteX4" fmla="*/ 158750 w 161088"/>
                  <a:gd name="connsiteY4" fmla="*/ 156494 h 167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1088" h="167855">
                    <a:moveTo>
                      <a:pt x="158750" y="156494"/>
                    </a:moveTo>
                    <a:cubicBezTo>
                      <a:pt x="103474" y="111780"/>
                      <a:pt x="54782" y="60619"/>
                      <a:pt x="13086" y="3012"/>
                    </a:cubicBezTo>
                    <a:cubicBezTo>
                      <a:pt x="8011" y="-4120"/>
                      <a:pt x="-3922" y="2738"/>
                      <a:pt x="1290" y="9870"/>
                    </a:cubicBezTo>
                    <a:cubicBezTo>
                      <a:pt x="43672" y="68437"/>
                      <a:pt x="92913" y="120695"/>
                      <a:pt x="149011" y="166232"/>
                    </a:cubicBezTo>
                    <a:cubicBezTo>
                      <a:pt x="155869" y="171719"/>
                      <a:pt x="165608" y="161980"/>
                      <a:pt x="158750" y="156494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39" name="任意多边形: 形状 238"/>
              <p:cNvSpPr/>
              <p:nvPr/>
            </p:nvSpPr>
            <p:spPr>
              <a:xfrm>
                <a:off x="2811215" y="5686211"/>
                <a:ext cx="151150" cy="177996"/>
              </a:xfrm>
              <a:custGeom>
                <a:avLst/>
                <a:gdLst>
                  <a:gd name="connsiteX0" fmla="*/ 149033 w 151150"/>
                  <a:gd name="connsiteY0" fmla="*/ 166406 h 177996"/>
                  <a:gd name="connsiteX1" fmla="*/ 12970 w 151150"/>
                  <a:gd name="connsiteY1" fmla="*/ 3185 h 177996"/>
                  <a:gd name="connsiteX2" fmla="*/ 1174 w 151150"/>
                  <a:gd name="connsiteY2" fmla="*/ 10043 h 177996"/>
                  <a:gd name="connsiteX3" fmla="*/ 139431 w 151150"/>
                  <a:gd name="connsiteY3" fmla="*/ 176007 h 177996"/>
                  <a:gd name="connsiteX4" fmla="*/ 149033 w 151150"/>
                  <a:gd name="connsiteY4" fmla="*/ 166406 h 1779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150" h="177996">
                    <a:moveTo>
                      <a:pt x="149033" y="166406"/>
                    </a:moveTo>
                    <a:cubicBezTo>
                      <a:pt x="97323" y="117302"/>
                      <a:pt x="51923" y="62850"/>
                      <a:pt x="12970" y="3185"/>
                    </a:cubicBezTo>
                    <a:cubicBezTo>
                      <a:pt x="8169" y="-4221"/>
                      <a:pt x="-3764" y="2637"/>
                      <a:pt x="1174" y="10043"/>
                    </a:cubicBezTo>
                    <a:cubicBezTo>
                      <a:pt x="40813" y="70668"/>
                      <a:pt x="86899" y="126081"/>
                      <a:pt x="139431" y="176007"/>
                    </a:cubicBezTo>
                    <a:cubicBezTo>
                      <a:pt x="145741" y="182179"/>
                      <a:pt x="155479" y="172578"/>
                      <a:pt x="149033" y="16640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0" name="任意多边形: 形状 239"/>
              <p:cNvSpPr/>
              <p:nvPr/>
            </p:nvSpPr>
            <p:spPr>
              <a:xfrm>
                <a:off x="2496951" y="5507934"/>
                <a:ext cx="1349674" cy="439872"/>
              </a:xfrm>
              <a:custGeom>
                <a:avLst/>
                <a:gdLst>
                  <a:gd name="connsiteX0" fmla="*/ 296785 w 1349674"/>
                  <a:gd name="connsiteY0" fmla="*/ 433426 h 439872"/>
                  <a:gd name="connsiteX1" fmla="*/ 138090 w 1349674"/>
                  <a:gd name="connsiteY1" fmla="*/ 403662 h 439872"/>
                  <a:gd name="connsiteX2" fmla="*/ 20956 w 1349674"/>
                  <a:gd name="connsiteY2" fmla="*/ 322463 h 439872"/>
                  <a:gd name="connsiteX3" fmla="*/ 519 w 1349674"/>
                  <a:gd name="connsiteY3" fmla="*/ 240990 h 439872"/>
                  <a:gd name="connsiteX4" fmla="*/ 15195 w 1349674"/>
                  <a:gd name="connsiteY4" fmla="*/ 191475 h 439872"/>
                  <a:gd name="connsiteX5" fmla="*/ 45096 w 1349674"/>
                  <a:gd name="connsiteY5" fmla="*/ 152110 h 439872"/>
                  <a:gd name="connsiteX6" fmla="*/ 185411 w 1349674"/>
                  <a:gd name="connsiteY6" fmla="*/ 75163 h 439872"/>
                  <a:gd name="connsiteX7" fmla="*/ 338344 w 1349674"/>
                  <a:gd name="connsiteY7" fmla="*/ 37856 h 439872"/>
                  <a:gd name="connsiteX8" fmla="*/ 654498 w 1349674"/>
                  <a:gd name="connsiteY8" fmla="*/ 6172 h 439872"/>
                  <a:gd name="connsiteX9" fmla="*/ 655870 w 1349674"/>
                  <a:gd name="connsiteY9" fmla="*/ 6172 h 439872"/>
                  <a:gd name="connsiteX10" fmla="*/ 657241 w 1349674"/>
                  <a:gd name="connsiteY10" fmla="*/ 6172 h 439872"/>
                  <a:gd name="connsiteX11" fmla="*/ 723078 w 1349674"/>
                  <a:gd name="connsiteY11" fmla="*/ 1234 h 439872"/>
                  <a:gd name="connsiteX12" fmla="*/ 771770 w 1349674"/>
                  <a:gd name="connsiteY12" fmla="*/ 0 h 439872"/>
                  <a:gd name="connsiteX13" fmla="*/ 787680 w 1349674"/>
                  <a:gd name="connsiteY13" fmla="*/ 137 h 439872"/>
                  <a:gd name="connsiteX14" fmla="*/ 791246 w 1349674"/>
                  <a:gd name="connsiteY14" fmla="*/ 274 h 439872"/>
                  <a:gd name="connsiteX15" fmla="*/ 828142 w 1349674"/>
                  <a:gd name="connsiteY15" fmla="*/ 6172 h 439872"/>
                  <a:gd name="connsiteX16" fmla="*/ 828280 w 1349674"/>
                  <a:gd name="connsiteY16" fmla="*/ 6172 h 439872"/>
                  <a:gd name="connsiteX17" fmla="*/ 829514 w 1349674"/>
                  <a:gd name="connsiteY17" fmla="*/ 6721 h 439872"/>
                  <a:gd name="connsiteX18" fmla="*/ 970926 w 1349674"/>
                  <a:gd name="connsiteY18" fmla="*/ 11659 h 439872"/>
                  <a:gd name="connsiteX19" fmla="*/ 1128523 w 1349674"/>
                  <a:gd name="connsiteY19" fmla="*/ 24689 h 439872"/>
                  <a:gd name="connsiteX20" fmla="*/ 1212465 w 1349674"/>
                  <a:gd name="connsiteY20" fmla="*/ 40873 h 439872"/>
                  <a:gd name="connsiteX21" fmla="*/ 1333852 w 1349674"/>
                  <a:gd name="connsiteY21" fmla="*/ 117272 h 439872"/>
                  <a:gd name="connsiteX22" fmla="*/ 1347019 w 1349674"/>
                  <a:gd name="connsiteY22" fmla="*/ 192984 h 439872"/>
                  <a:gd name="connsiteX23" fmla="*/ 1336732 w 1349674"/>
                  <a:gd name="connsiteY23" fmla="*/ 219045 h 439872"/>
                  <a:gd name="connsiteX24" fmla="*/ 1307380 w 1349674"/>
                  <a:gd name="connsiteY24" fmla="*/ 283647 h 439872"/>
                  <a:gd name="connsiteX25" fmla="*/ 1232216 w 1349674"/>
                  <a:gd name="connsiteY25" fmla="*/ 328361 h 439872"/>
                  <a:gd name="connsiteX26" fmla="*/ 1082711 w 1349674"/>
                  <a:gd name="connsiteY26" fmla="*/ 369646 h 439872"/>
                  <a:gd name="connsiteX27" fmla="*/ 925115 w 1349674"/>
                  <a:gd name="connsiteY27" fmla="*/ 401467 h 439872"/>
                  <a:gd name="connsiteX28" fmla="*/ 612527 w 1349674"/>
                  <a:gd name="connsiteY28" fmla="*/ 435757 h 439872"/>
                  <a:gd name="connsiteX29" fmla="*/ 452598 w 1349674"/>
                  <a:gd name="connsiteY29" fmla="*/ 439872 h 439872"/>
                  <a:gd name="connsiteX30" fmla="*/ 296785 w 1349674"/>
                  <a:gd name="connsiteY30" fmla="*/ 433426 h 439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349674" h="439872">
                    <a:moveTo>
                      <a:pt x="296785" y="433426"/>
                    </a:moveTo>
                    <a:cubicBezTo>
                      <a:pt x="247681" y="428899"/>
                      <a:pt x="190348" y="421767"/>
                      <a:pt x="138090" y="403662"/>
                    </a:cubicBezTo>
                    <a:cubicBezTo>
                      <a:pt x="101057" y="390906"/>
                      <a:pt x="48662" y="368686"/>
                      <a:pt x="20956" y="322463"/>
                    </a:cubicBezTo>
                    <a:cubicBezTo>
                      <a:pt x="5182" y="296266"/>
                      <a:pt x="-2087" y="267325"/>
                      <a:pt x="519" y="240990"/>
                    </a:cubicBezTo>
                    <a:cubicBezTo>
                      <a:pt x="2576" y="221513"/>
                      <a:pt x="7377" y="205329"/>
                      <a:pt x="15195" y="191475"/>
                    </a:cubicBezTo>
                    <a:cubicBezTo>
                      <a:pt x="23150" y="177485"/>
                      <a:pt x="32889" y="164592"/>
                      <a:pt x="45096" y="152110"/>
                    </a:cubicBezTo>
                    <a:cubicBezTo>
                      <a:pt x="83912" y="112608"/>
                      <a:pt x="135484" y="91760"/>
                      <a:pt x="185411" y="75163"/>
                    </a:cubicBezTo>
                    <a:cubicBezTo>
                      <a:pt x="238766" y="57333"/>
                      <a:pt x="295139" y="45949"/>
                      <a:pt x="338344" y="37856"/>
                    </a:cubicBezTo>
                    <a:cubicBezTo>
                      <a:pt x="442311" y="18928"/>
                      <a:pt x="548611" y="8230"/>
                      <a:pt x="654498" y="6172"/>
                    </a:cubicBezTo>
                    <a:lnTo>
                      <a:pt x="655870" y="6172"/>
                    </a:lnTo>
                    <a:lnTo>
                      <a:pt x="657241" y="6172"/>
                    </a:lnTo>
                    <a:cubicBezTo>
                      <a:pt x="681244" y="3840"/>
                      <a:pt x="702916" y="2195"/>
                      <a:pt x="723078" y="1234"/>
                    </a:cubicBezTo>
                    <a:cubicBezTo>
                      <a:pt x="739537" y="548"/>
                      <a:pt x="755585" y="0"/>
                      <a:pt x="771770" y="0"/>
                    </a:cubicBezTo>
                    <a:cubicBezTo>
                      <a:pt x="777119" y="0"/>
                      <a:pt x="782331" y="0"/>
                      <a:pt x="787680" y="137"/>
                    </a:cubicBezTo>
                    <a:lnTo>
                      <a:pt x="791246" y="274"/>
                    </a:lnTo>
                    <a:cubicBezTo>
                      <a:pt x="803865" y="686"/>
                      <a:pt x="817444" y="1097"/>
                      <a:pt x="828142" y="6172"/>
                    </a:cubicBezTo>
                    <a:cubicBezTo>
                      <a:pt x="828142" y="6172"/>
                      <a:pt x="828280" y="6172"/>
                      <a:pt x="828280" y="6172"/>
                    </a:cubicBezTo>
                    <a:cubicBezTo>
                      <a:pt x="828554" y="6172"/>
                      <a:pt x="828965" y="6447"/>
                      <a:pt x="829514" y="6721"/>
                    </a:cubicBezTo>
                    <a:cubicBezTo>
                      <a:pt x="873817" y="7544"/>
                      <a:pt x="921411" y="9327"/>
                      <a:pt x="970926" y="11659"/>
                    </a:cubicBezTo>
                    <a:cubicBezTo>
                      <a:pt x="1020852" y="14264"/>
                      <a:pt x="1074482" y="17556"/>
                      <a:pt x="1128523" y="24689"/>
                    </a:cubicBezTo>
                    <a:cubicBezTo>
                      <a:pt x="1160207" y="28941"/>
                      <a:pt x="1187639" y="34290"/>
                      <a:pt x="1212465" y="40873"/>
                    </a:cubicBezTo>
                    <a:cubicBezTo>
                      <a:pt x="1270346" y="56236"/>
                      <a:pt x="1311220" y="81885"/>
                      <a:pt x="1333852" y="117272"/>
                    </a:cubicBezTo>
                    <a:cubicBezTo>
                      <a:pt x="1348528" y="140040"/>
                      <a:pt x="1353191" y="166923"/>
                      <a:pt x="1347019" y="192984"/>
                    </a:cubicBezTo>
                    <a:cubicBezTo>
                      <a:pt x="1344962" y="202036"/>
                      <a:pt x="1341395" y="210815"/>
                      <a:pt x="1336732" y="219045"/>
                    </a:cubicBezTo>
                    <a:cubicBezTo>
                      <a:pt x="1334675" y="243184"/>
                      <a:pt x="1324250" y="266090"/>
                      <a:pt x="1307380" y="283647"/>
                    </a:cubicBezTo>
                    <a:cubicBezTo>
                      <a:pt x="1289137" y="302438"/>
                      <a:pt x="1265272" y="316702"/>
                      <a:pt x="1232216" y="328361"/>
                    </a:cubicBezTo>
                    <a:cubicBezTo>
                      <a:pt x="1182152" y="345643"/>
                      <a:pt x="1132912" y="357850"/>
                      <a:pt x="1082711" y="369646"/>
                    </a:cubicBezTo>
                    <a:cubicBezTo>
                      <a:pt x="1030454" y="382128"/>
                      <a:pt x="978333" y="391866"/>
                      <a:pt x="925115" y="401467"/>
                    </a:cubicBezTo>
                    <a:cubicBezTo>
                      <a:pt x="824028" y="419572"/>
                      <a:pt x="718963" y="431094"/>
                      <a:pt x="612527" y="435757"/>
                    </a:cubicBezTo>
                    <a:cubicBezTo>
                      <a:pt x="565070" y="437815"/>
                      <a:pt x="508971" y="439872"/>
                      <a:pt x="452598" y="439872"/>
                    </a:cubicBezTo>
                    <a:cubicBezTo>
                      <a:pt x="396363" y="439872"/>
                      <a:pt x="345339" y="437678"/>
                      <a:pt x="296785" y="433426"/>
                    </a:cubicBezTo>
                    <a:close/>
                  </a:path>
                </a:pathLst>
              </a:custGeom>
              <a:solidFill>
                <a:srgbClr val="8EBE7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1" name="任意多边形: 形状 240"/>
              <p:cNvSpPr/>
              <p:nvPr/>
            </p:nvSpPr>
            <p:spPr>
              <a:xfrm>
                <a:off x="3755505" y="3792336"/>
                <a:ext cx="253686" cy="416143"/>
              </a:xfrm>
              <a:custGeom>
                <a:avLst/>
                <a:gdLst>
                  <a:gd name="connsiteX0" fmla="*/ 1917 w 253686"/>
                  <a:gd name="connsiteY0" fmla="*/ 400919 h 416143"/>
                  <a:gd name="connsiteX1" fmla="*/ 15084 w 253686"/>
                  <a:gd name="connsiteY1" fmla="*/ 368549 h 416143"/>
                  <a:gd name="connsiteX2" fmla="*/ 27292 w 253686"/>
                  <a:gd name="connsiteY2" fmla="*/ 362926 h 416143"/>
                  <a:gd name="connsiteX3" fmla="*/ 45945 w 253686"/>
                  <a:gd name="connsiteY3" fmla="*/ 351541 h 416143"/>
                  <a:gd name="connsiteX4" fmla="*/ 43476 w 253686"/>
                  <a:gd name="connsiteY4" fmla="*/ 353324 h 416143"/>
                  <a:gd name="connsiteX5" fmla="*/ 72829 w 253686"/>
                  <a:gd name="connsiteY5" fmla="*/ 330693 h 416143"/>
                  <a:gd name="connsiteX6" fmla="*/ 101907 w 253686"/>
                  <a:gd name="connsiteY6" fmla="*/ 301204 h 416143"/>
                  <a:gd name="connsiteX7" fmla="*/ 101495 w 253686"/>
                  <a:gd name="connsiteY7" fmla="*/ 301615 h 416143"/>
                  <a:gd name="connsiteX8" fmla="*/ 123441 w 253686"/>
                  <a:gd name="connsiteY8" fmla="*/ 272811 h 416143"/>
                  <a:gd name="connsiteX9" fmla="*/ 154439 w 253686"/>
                  <a:gd name="connsiteY9" fmla="*/ 220005 h 416143"/>
                  <a:gd name="connsiteX10" fmla="*/ 154302 w 253686"/>
                  <a:gd name="connsiteY10" fmla="*/ 220142 h 416143"/>
                  <a:gd name="connsiteX11" fmla="*/ 189826 w 253686"/>
                  <a:gd name="connsiteY11" fmla="*/ 135240 h 416143"/>
                  <a:gd name="connsiteX12" fmla="*/ 215887 w 253686"/>
                  <a:gd name="connsiteY12" fmla="*/ 32370 h 416143"/>
                  <a:gd name="connsiteX13" fmla="*/ 215612 w 253686"/>
                  <a:gd name="connsiteY13" fmla="*/ 33330 h 416143"/>
                  <a:gd name="connsiteX14" fmla="*/ 219178 w 253686"/>
                  <a:gd name="connsiteY14" fmla="*/ 14950 h 416143"/>
                  <a:gd name="connsiteX15" fmla="*/ 236323 w 253686"/>
                  <a:gd name="connsiteY15" fmla="*/ 0 h 416143"/>
                  <a:gd name="connsiteX16" fmla="*/ 253606 w 253686"/>
                  <a:gd name="connsiteY16" fmla="*/ 17282 h 416143"/>
                  <a:gd name="connsiteX17" fmla="*/ 251548 w 253686"/>
                  <a:gd name="connsiteY17" fmla="*/ 44303 h 416143"/>
                  <a:gd name="connsiteX18" fmla="*/ 246473 w 253686"/>
                  <a:gd name="connsiteY18" fmla="*/ 74890 h 416143"/>
                  <a:gd name="connsiteX19" fmla="*/ 232346 w 253686"/>
                  <a:gd name="connsiteY19" fmla="*/ 135926 h 416143"/>
                  <a:gd name="connsiteX20" fmla="*/ 184203 w 253686"/>
                  <a:gd name="connsiteY20" fmla="*/ 258821 h 416143"/>
                  <a:gd name="connsiteX21" fmla="*/ 122069 w 253686"/>
                  <a:gd name="connsiteY21" fmla="*/ 348387 h 416143"/>
                  <a:gd name="connsiteX22" fmla="*/ 81744 w 253686"/>
                  <a:gd name="connsiteY22" fmla="*/ 383911 h 416143"/>
                  <a:gd name="connsiteX23" fmla="*/ 34150 w 253686"/>
                  <a:gd name="connsiteY23" fmla="*/ 414086 h 416143"/>
                  <a:gd name="connsiteX24" fmla="*/ 24823 w 253686"/>
                  <a:gd name="connsiteY24" fmla="*/ 416143 h 416143"/>
                  <a:gd name="connsiteX25" fmla="*/ 1917 w 253686"/>
                  <a:gd name="connsiteY25" fmla="*/ 400919 h 416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53686" h="416143">
                    <a:moveTo>
                      <a:pt x="1917" y="400919"/>
                    </a:moveTo>
                    <a:cubicBezTo>
                      <a:pt x="-3432" y="388163"/>
                      <a:pt x="2877" y="374172"/>
                      <a:pt x="15084" y="368549"/>
                    </a:cubicBezTo>
                    <a:cubicBezTo>
                      <a:pt x="19199" y="366629"/>
                      <a:pt x="23314" y="364846"/>
                      <a:pt x="27292" y="362926"/>
                    </a:cubicBezTo>
                    <a:cubicBezTo>
                      <a:pt x="33738" y="359497"/>
                      <a:pt x="39910" y="355656"/>
                      <a:pt x="45945" y="351541"/>
                    </a:cubicBezTo>
                    <a:cubicBezTo>
                      <a:pt x="45122" y="352090"/>
                      <a:pt x="44299" y="352639"/>
                      <a:pt x="43476" y="353324"/>
                    </a:cubicBezTo>
                    <a:cubicBezTo>
                      <a:pt x="53763" y="346329"/>
                      <a:pt x="63502" y="338785"/>
                      <a:pt x="72829" y="330693"/>
                    </a:cubicBezTo>
                    <a:cubicBezTo>
                      <a:pt x="83116" y="321366"/>
                      <a:pt x="92580" y="311491"/>
                      <a:pt x="101907" y="301204"/>
                    </a:cubicBezTo>
                    <a:cubicBezTo>
                      <a:pt x="101769" y="301341"/>
                      <a:pt x="101632" y="301478"/>
                      <a:pt x="101495" y="301615"/>
                    </a:cubicBezTo>
                    <a:cubicBezTo>
                      <a:pt x="109450" y="292425"/>
                      <a:pt x="116583" y="282824"/>
                      <a:pt x="123441" y="272811"/>
                    </a:cubicBezTo>
                    <a:cubicBezTo>
                      <a:pt x="134688" y="255666"/>
                      <a:pt x="145112" y="238247"/>
                      <a:pt x="154439" y="220005"/>
                    </a:cubicBezTo>
                    <a:cubicBezTo>
                      <a:pt x="154439" y="220005"/>
                      <a:pt x="154439" y="220142"/>
                      <a:pt x="154302" y="220142"/>
                    </a:cubicBezTo>
                    <a:cubicBezTo>
                      <a:pt x="167881" y="192573"/>
                      <a:pt x="179402" y="164181"/>
                      <a:pt x="189826" y="135240"/>
                    </a:cubicBezTo>
                    <a:cubicBezTo>
                      <a:pt x="201210" y="101636"/>
                      <a:pt x="208617" y="67071"/>
                      <a:pt x="215887" y="32370"/>
                    </a:cubicBezTo>
                    <a:cubicBezTo>
                      <a:pt x="215749" y="32644"/>
                      <a:pt x="215749" y="33056"/>
                      <a:pt x="215612" y="33330"/>
                    </a:cubicBezTo>
                    <a:cubicBezTo>
                      <a:pt x="216847" y="27158"/>
                      <a:pt x="218081" y="21123"/>
                      <a:pt x="219178" y="14950"/>
                    </a:cubicBezTo>
                    <a:cubicBezTo>
                      <a:pt x="220687" y="6584"/>
                      <a:pt x="227545" y="0"/>
                      <a:pt x="236323" y="0"/>
                    </a:cubicBezTo>
                    <a:cubicBezTo>
                      <a:pt x="246062" y="0"/>
                      <a:pt x="253057" y="7818"/>
                      <a:pt x="253606" y="17282"/>
                    </a:cubicBezTo>
                    <a:cubicBezTo>
                      <a:pt x="254017" y="26335"/>
                      <a:pt x="252783" y="35388"/>
                      <a:pt x="251548" y="44303"/>
                    </a:cubicBezTo>
                    <a:cubicBezTo>
                      <a:pt x="250177" y="54453"/>
                      <a:pt x="248256" y="64740"/>
                      <a:pt x="246473" y="74890"/>
                    </a:cubicBezTo>
                    <a:cubicBezTo>
                      <a:pt x="242633" y="95326"/>
                      <a:pt x="238107" y="115900"/>
                      <a:pt x="232346" y="135926"/>
                    </a:cubicBezTo>
                    <a:cubicBezTo>
                      <a:pt x="220001" y="178034"/>
                      <a:pt x="204639" y="219867"/>
                      <a:pt x="184203" y="258821"/>
                    </a:cubicBezTo>
                    <a:cubicBezTo>
                      <a:pt x="167332" y="291191"/>
                      <a:pt x="147718" y="321915"/>
                      <a:pt x="122069" y="348387"/>
                    </a:cubicBezTo>
                    <a:cubicBezTo>
                      <a:pt x="109588" y="361279"/>
                      <a:pt x="96146" y="373075"/>
                      <a:pt x="81744" y="383911"/>
                    </a:cubicBezTo>
                    <a:cubicBezTo>
                      <a:pt x="66931" y="395158"/>
                      <a:pt x="51020" y="406131"/>
                      <a:pt x="34150" y="414086"/>
                    </a:cubicBezTo>
                    <a:cubicBezTo>
                      <a:pt x="31132" y="415458"/>
                      <a:pt x="27977" y="416143"/>
                      <a:pt x="24823" y="416143"/>
                    </a:cubicBezTo>
                    <a:cubicBezTo>
                      <a:pt x="15222" y="416143"/>
                      <a:pt x="5757" y="409971"/>
                      <a:pt x="1917" y="40091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2" name="任意多边形: 形状 241"/>
              <p:cNvSpPr/>
              <p:nvPr/>
            </p:nvSpPr>
            <p:spPr>
              <a:xfrm>
                <a:off x="2926781" y="5436028"/>
                <a:ext cx="58035" cy="410965"/>
              </a:xfrm>
              <a:custGeom>
                <a:avLst/>
                <a:gdLst>
                  <a:gd name="connsiteX0" fmla="*/ 6584 w 58035"/>
                  <a:gd name="connsiteY0" fmla="*/ 385180 h 410965"/>
                  <a:gd name="connsiteX1" fmla="*/ 6584 w 58035"/>
                  <a:gd name="connsiteY1" fmla="*/ 366937 h 410965"/>
                  <a:gd name="connsiteX2" fmla="*/ 6035 w 58035"/>
                  <a:gd name="connsiteY2" fmla="*/ 342797 h 410965"/>
                  <a:gd name="connsiteX3" fmla="*/ 4663 w 58035"/>
                  <a:gd name="connsiteY3" fmla="*/ 282995 h 410965"/>
                  <a:gd name="connsiteX4" fmla="*/ 2880 w 58035"/>
                  <a:gd name="connsiteY4" fmla="*/ 158591 h 410965"/>
                  <a:gd name="connsiteX5" fmla="*/ 1234 w 58035"/>
                  <a:gd name="connsiteY5" fmla="*/ 80136 h 410965"/>
                  <a:gd name="connsiteX6" fmla="*/ 137 w 58035"/>
                  <a:gd name="connsiteY6" fmla="*/ 40634 h 410965"/>
                  <a:gd name="connsiteX7" fmla="*/ 274 w 58035"/>
                  <a:gd name="connsiteY7" fmla="*/ 21843 h 410965"/>
                  <a:gd name="connsiteX8" fmla="*/ 6035 w 58035"/>
                  <a:gd name="connsiteY8" fmla="*/ 5246 h 410965"/>
                  <a:gd name="connsiteX9" fmla="*/ 31547 w 58035"/>
                  <a:gd name="connsiteY9" fmla="*/ 5246 h 410965"/>
                  <a:gd name="connsiteX10" fmla="*/ 38542 w 58035"/>
                  <a:gd name="connsiteY10" fmla="*/ 33090 h 410965"/>
                  <a:gd name="connsiteX11" fmla="*/ 41148 w 58035"/>
                  <a:gd name="connsiteY11" fmla="*/ 65596 h 410965"/>
                  <a:gd name="connsiteX12" fmla="*/ 45263 w 58035"/>
                  <a:gd name="connsiteY12" fmla="*/ 133628 h 410965"/>
                  <a:gd name="connsiteX13" fmla="*/ 51024 w 58035"/>
                  <a:gd name="connsiteY13" fmla="*/ 259952 h 410965"/>
                  <a:gd name="connsiteX14" fmla="*/ 57196 w 58035"/>
                  <a:gd name="connsiteY14" fmla="*/ 374481 h 410965"/>
                  <a:gd name="connsiteX15" fmla="*/ 58019 w 58035"/>
                  <a:gd name="connsiteY15" fmla="*/ 385317 h 410965"/>
                  <a:gd name="connsiteX16" fmla="*/ 32370 w 58035"/>
                  <a:gd name="connsiteY16" fmla="*/ 410966 h 410965"/>
                  <a:gd name="connsiteX17" fmla="*/ 6584 w 58035"/>
                  <a:gd name="connsiteY17" fmla="*/ 385180 h 41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8035" h="410965">
                    <a:moveTo>
                      <a:pt x="6584" y="385180"/>
                    </a:moveTo>
                    <a:cubicBezTo>
                      <a:pt x="6447" y="379144"/>
                      <a:pt x="6858" y="373109"/>
                      <a:pt x="6584" y="366937"/>
                    </a:cubicBezTo>
                    <a:cubicBezTo>
                      <a:pt x="6309" y="358845"/>
                      <a:pt x="6172" y="350752"/>
                      <a:pt x="6035" y="342797"/>
                    </a:cubicBezTo>
                    <a:cubicBezTo>
                      <a:pt x="5624" y="322909"/>
                      <a:pt x="5075" y="302884"/>
                      <a:pt x="4663" y="282995"/>
                    </a:cubicBezTo>
                    <a:cubicBezTo>
                      <a:pt x="3703" y="241573"/>
                      <a:pt x="3703" y="200014"/>
                      <a:pt x="2880" y="158591"/>
                    </a:cubicBezTo>
                    <a:cubicBezTo>
                      <a:pt x="2332" y="132394"/>
                      <a:pt x="1920" y="106333"/>
                      <a:pt x="1234" y="80136"/>
                    </a:cubicBezTo>
                    <a:cubicBezTo>
                      <a:pt x="823" y="66968"/>
                      <a:pt x="412" y="53801"/>
                      <a:pt x="137" y="40634"/>
                    </a:cubicBezTo>
                    <a:cubicBezTo>
                      <a:pt x="0" y="34324"/>
                      <a:pt x="-137" y="28152"/>
                      <a:pt x="274" y="21843"/>
                    </a:cubicBezTo>
                    <a:cubicBezTo>
                      <a:pt x="686" y="15533"/>
                      <a:pt x="1646" y="10047"/>
                      <a:pt x="6035" y="5246"/>
                    </a:cubicBezTo>
                    <a:cubicBezTo>
                      <a:pt x="12482" y="-1749"/>
                      <a:pt x="25100" y="-1749"/>
                      <a:pt x="31547" y="5246"/>
                    </a:cubicBezTo>
                    <a:cubicBezTo>
                      <a:pt x="38268" y="12653"/>
                      <a:pt x="37582" y="23626"/>
                      <a:pt x="38542" y="33090"/>
                    </a:cubicBezTo>
                    <a:cubicBezTo>
                      <a:pt x="39502" y="43925"/>
                      <a:pt x="40325" y="54624"/>
                      <a:pt x="41148" y="65596"/>
                    </a:cubicBezTo>
                    <a:cubicBezTo>
                      <a:pt x="42794" y="88228"/>
                      <a:pt x="44028" y="110860"/>
                      <a:pt x="45263" y="133628"/>
                    </a:cubicBezTo>
                    <a:cubicBezTo>
                      <a:pt x="47457" y="175736"/>
                      <a:pt x="49103" y="217844"/>
                      <a:pt x="51024" y="259952"/>
                    </a:cubicBezTo>
                    <a:cubicBezTo>
                      <a:pt x="52669" y="298220"/>
                      <a:pt x="55001" y="336351"/>
                      <a:pt x="57196" y="374481"/>
                    </a:cubicBezTo>
                    <a:cubicBezTo>
                      <a:pt x="57470" y="378047"/>
                      <a:pt x="57882" y="381751"/>
                      <a:pt x="58019" y="385317"/>
                    </a:cubicBezTo>
                    <a:cubicBezTo>
                      <a:pt x="58567" y="399307"/>
                      <a:pt x="45949" y="410966"/>
                      <a:pt x="32370" y="410966"/>
                    </a:cubicBezTo>
                    <a:cubicBezTo>
                      <a:pt x="17968" y="410828"/>
                      <a:pt x="6858" y="399170"/>
                      <a:pt x="6584" y="38518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3" name="任意多边形: 形状 242"/>
              <p:cNvSpPr/>
              <p:nvPr/>
            </p:nvSpPr>
            <p:spPr>
              <a:xfrm>
                <a:off x="3367102" y="5418094"/>
                <a:ext cx="131070" cy="368823"/>
              </a:xfrm>
              <a:custGeom>
                <a:avLst/>
                <a:gdLst>
                  <a:gd name="connsiteX0" fmla="*/ 81162 w 131070"/>
                  <a:gd name="connsiteY0" fmla="*/ 352913 h 368823"/>
                  <a:gd name="connsiteX1" fmla="*/ 74578 w 131070"/>
                  <a:gd name="connsiteY1" fmla="*/ 330144 h 368823"/>
                  <a:gd name="connsiteX2" fmla="*/ 66348 w 131070"/>
                  <a:gd name="connsiteY2" fmla="*/ 302575 h 368823"/>
                  <a:gd name="connsiteX3" fmla="*/ 48792 w 131070"/>
                  <a:gd name="connsiteY3" fmla="*/ 245105 h 368823"/>
                  <a:gd name="connsiteX4" fmla="*/ 13679 w 131070"/>
                  <a:gd name="connsiteY4" fmla="*/ 116586 h 368823"/>
                  <a:gd name="connsiteX5" fmla="*/ 3255 w 131070"/>
                  <a:gd name="connsiteY5" fmla="*/ 60899 h 368823"/>
                  <a:gd name="connsiteX6" fmla="*/ 511 w 131070"/>
                  <a:gd name="connsiteY6" fmla="*/ 32781 h 368823"/>
                  <a:gd name="connsiteX7" fmla="*/ 2432 w 131070"/>
                  <a:gd name="connsiteY7" fmla="*/ 10150 h 368823"/>
                  <a:gd name="connsiteX8" fmla="*/ 1746 w 131070"/>
                  <a:gd name="connsiteY8" fmla="*/ 11385 h 368823"/>
                  <a:gd name="connsiteX9" fmla="*/ 2432 w 131070"/>
                  <a:gd name="connsiteY9" fmla="*/ 10013 h 368823"/>
                  <a:gd name="connsiteX10" fmla="*/ 2843 w 131070"/>
                  <a:gd name="connsiteY10" fmla="*/ 9190 h 368823"/>
                  <a:gd name="connsiteX11" fmla="*/ 2569 w 131070"/>
                  <a:gd name="connsiteY11" fmla="*/ 9876 h 368823"/>
                  <a:gd name="connsiteX12" fmla="*/ 18891 w 131070"/>
                  <a:gd name="connsiteY12" fmla="*/ 0 h 368823"/>
                  <a:gd name="connsiteX13" fmla="*/ 35213 w 131070"/>
                  <a:gd name="connsiteY13" fmla="*/ 9876 h 368823"/>
                  <a:gd name="connsiteX14" fmla="*/ 39602 w 131070"/>
                  <a:gd name="connsiteY14" fmla="*/ 26609 h 368823"/>
                  <a:gd name="connsiteX15" fmla="*/ 39602 w 131070"/>
                  <a:gd name="connsiteY15" fmla="*/ 26472 h 368823"/>
                  <a:gd name="connsiteX16" fmla="*/ 44403 w 131070"/>
                  <a:gd name="connsiteY16" fmla="*/ 50475 h 368823"/>
                  <a:gd name="connsiteX17" fmla="*/ 80064 w 131070"/>
                  <a:gd name="connsiteY17" fmla="*/ 178034 h 368823"/>
                  <a:gd name="connsiteX18" fmla="*/ 118195 w 131070"/>
                  <a:gd name="connsiteY18" fmla="*/ 296540 h 368823"/>
                  <a:gd name="connsiteX19" fmla="*/ 125190 w 131070"/>
                  <a:gd name="connsiteY19" fmla="*/ 319308 h 368823"/>
                  <a:gd name="connsiteX20" fmla="*/ 130676 w 131070"/>
                  <a:gd name="connsiteY20" fmla="*/ 339471 h 368823"/>
                  <a:gd name="connsiteX21" fmla="*/ 111885 w 131070"/>
                  <a:gd name="connsiteY21" fmla="*/ 368001 h 368823"/>
                  <a:gd name="connsiteX22" fmla="*/ 105302 w 131070"/>
                  <a:gd name="connsiteY22" fmla="*/ 368823 h 368823"/>
                  <a:gd name="connsiteX23" fmla="*/ 81162 w 131070"/>
                  <a:gd name="connsiteY23" fmla="*/ 352913 h 368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1070" h="368823">
                    <a:moveTo>
                      <a:pt x="81162" y="352913"/>
                    </a:moveTo>
                    <a:cubicBezTo>
                      <a:pt x="78555" y="345506"/>
                      <a:pt x="76772" y="337688"/>
                      <a:pt x="74578" y="330144"/>
                    </a:cubicBezTo>
                    <a:cubicBezTo>
                      <a:pt x="71835" y="320955"/>
                      <a:pt x="69228" y="311765"/>
                      <a:pt x="66348" y="302575"/>
                    </a:cubicBezTo>
                    <a:cubicBezTo>
                      <a:pt x="60450" y="283510"/>
                      <a:pt x="54552" y="264308"/>
                      <a:pt x="48792" y="245105"/>
                    </a:cubicBezTo>
                    <a:cubicBezTo>
                      <a:pt x="36036" y="202448"/>
                      <a:pt x="24240" y="159792"/>
                      <a:pt x="13679" y="116586"/>
                    </a:cubicBezTo>
                    <a:cubicBezTo>
                      <a:pt x="9290" y="98207"/>
                      <a:pt x="5586" y="79690"/>
                      <a:pt x="3255" y="60899"/>
                    </a:cubicBezTo>
                    <a:cubicBezTo>
                      <a:pt x="2157" y="51572"/>
                      <a:pt x="1197" y="42108"/>
                      <a:pt x="511" y="32781"/>
                    </a:cubicBezTo>
                    <a:cubicBezTo>
                      <a:pt x="-37" y="25101"/>
                      <a:pt x="-860" y="17282"/>
                      <a:pt x="2432" y="10150"/>
                    </a:cubicBezTo>
                    <a:cubicBezTo>
                      <a:pt x="2295" y="10562"/>
                      <a:pt x="2020" y="10973"/>
                      <a:pt x="1746" y="11385"/>
                    </a:cubicBezTo>
                    <a:cubicBezTo>
                      <a:pt x="2020" y="10973"/>
                      <a:pt x="2157" y="10424"/>
                      <a:pt x="2432" y="10013"/>
                    </a:cubicBezTo>
                    <a:cubicBezTo>
                      <a:pt x="2569" y="9739"/>
                      <a:pt x="2706" y="9464"/>
                      <a:pt x="2843" y="9190"/>
                    </a:cubicBezTo>
                    <a:cubicBezTo>
                      <a:pt x="2706" y="9464"/>
                      <a:pt x="2569" y="9601"/>
                      <a:pt x="2569" y="9876"/>
                    </a:cubicBezTo>
                    <a:cubicBezTo>
                      <a:pt x="5861" y="3978"/>
                      <a:pt x="11896" y="0"/>
                      <a:pt x="18891" y="0"/>
                    </a:cubicBezTo>
                    <a:cubicBezTo>
                      <a:pt x="25886" y="0"/>
                      <a:pt x="31921" y="3840"/>
                      <a:pt x="35213" y="9876"/>
                    </a:cubicBezTo>
                    <a:cubicBezTo>
                      <a:pt x="37682" y="15088"/>
                      <a:pt x="38505" y="20849"/>
                      <a:pt x="39602" y="26609"/>
                    </a:cubicBezTo>
                    <a:cubicBezTo>
                      <a:pt x="39602" y="26609"/>
                      <a:pt x="39602" y="26472"/>
                      <a:pt x="39602" y="26472"/>
                    </a:cubicBezTo>
                    <a:cubicBezTo>
                      <a:pt x="41248" y="34427"/>
                      <a:pt x="42757" y="42382"/>
                      <a:pt x="44403" y="50475"/>
                    </a:cubicBezTo>
                    <a:cubicBezTo>
                      <a:pt x="53592" y="93681"/>
                      <a:pt x="67171" y="135926"/>
                      <a:pt x="80064" y="178034"/>
                    </a:cubicBezTo>
                    <a:cubicBezTo>
                      <a:pt x="92271" y="217673"/>
                      <a:pt x="105713" y="256901"/>
                      <a:pt x="118195" y="296540"/>
                    </a:cubicBezTo>
                    <a:cubicBezTo>
                      <a:pt x="120526" y="304084"/>
                      <a:pt x="122995" y="311628"/>
                      <a:pt x="125190" y="319308"/>
                    </a:cubicBezTo>
                    <a:cubicBezTo>
                      <a:pt x="127110" y="326030"/>
                      <a:pt x="129305" y="332613"/>
                      <a:pt x="130676" y="339471"/>
                    </a:cubicBezTo>
                    <a:cubicBezTo>
                      <a:pt x="133145" y="351953"/>
                      <a:pt x="123681" y="364708"/>
                      <a:pt x="111885" y="368001"/>
                    </a:cubicBezTo>
                    <a:cubicBezTo>
                      <a:pt x="109828" y="368549"/>
                      <a:pt x="107496" y="368823"/>
                      <a:pt x="105302" y="368823"/>
                    </a:cubicBezTo>
                    <a:cubicBezTo>
                      <a:pt x="95152" y="368686"/>
                      <a:pt x="84591" y="362788"/>
                      <a:pt x="81162" y="35291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4" name="任意多边形: 形状 243"/>
              <p:cNvSpPr/>
              <p:nvPr/>
            </p:nvSpPr>
            <p:spPr>
              <a:xfrm>
                <a:off x="3915566" y="3736836"/>
                <a:ext cx="82172" cy="88144"/>
              </a:xfrm>
              <a:custGeom>
                <a:avLst/>
                <a:gdLst>
                  <a:gd name="connsiteX0" fmla="*/ 48419 w 82172"/>
                  <a:gd name="connsiteY0" fmla="*/ 80737 h 88144"/>
                  <a:gd name="connsiteX1" fmla="*/ 35252 w 82172"/>
                  <a:gd name="connsiteY1" fmla="*/ 64141 h 88144"/>
                  <a:gd name="connsiteX2" fmla="*/ 17969 w 82172"/>
                  <a:gd name="connsiteY2" fmla="*/ 45350 h 88144"/>
                  <a:gd name="connsiteX3" fmla="*/ 1 w 82172"/>
                  <a:gd name="connsiteY3" fmla="*/ 16821 h 88144"/>
                  <a:gd name="connsiteX4" fmla="*/ 1 w 82172"/>
                  <a:gd name="connsiteY4" fmla="*/ 17095 h 88144"/>
                  <a:gd name="connsiteX5" fmla="*/ 1 w 82172"/>
                  <a:gd name="connsiteY5" fmla="*/ 15998 h 88144"/>
                  <a:gd name="connsiteX6" fmla="*/ 1 w 82172"/>
                  <a:gd name="connsiteY6" fmla="*/ 15861 h 88144"/>
                  <a:gd name="connsiteX7" fmla="*/ 1 w 82172"/>
                  <a:gd name="connsiteY7" fmla="*/ 15724 h 88144"/>
                  <a:gd name="connsiteX8" fmla="*/ 138 w 82172"/>
                  <a:gd name="connsiteY8" fmla="*/ 14763 h 88144"/>
                  <a:gd name="connsiteX9" fmla="*/ 138 w 82172"/>
                  <a:gd name="connsiteY9" fmla="*/ 15038 h 88144"/>
                  <a:gd name="connsiteX10" fmla="*/ 10425 w 82172"/>
                  <a:gd name="connsiteY10" fmla="*/ 1322 h 88144"/>
                  <a:gd name="connsiteX11" fmla="*/ 28394 w 82172"/>
                  <a:gd name="connsiteY11" fmla="*/ 4340 h 88144"/>
                  <a:gd name="connsiteX12" fmla="*/ 27570 w 82172"/>
                  <a:gd name="connsiteY12" fmla="*/ 3517 h 88144"/>
                  <a:gd name="connsiteX13" fmla="*/ 30862 w 82172"/>
                  <a:gd name="connsiteY13" fmla="*/ 6808 h 88144"/>
                  <a:gd name="connsiteX14" fmla="*/ 42795 w 82172"/>
                  <a:gd name="connsiteY14" fmla="*/ 17781 h 88144"/>
                  <a:gd name="connsiteX15" fmla="*/ 56374 w 82172"/>
                  <a:gd name="connsiteY15" fmla="*/ 31772 h 88144"/>
                  <a:gd name="connsiteX16" fmla="*/ 78320 w 82172"/>
                  <a:gd name="connsiteY16" fmla="*/ 57832 h 88144"/>
                  <a:gd name="connsiteX17" fmla="*/ 74891 w 82172"/>
                  <a:gd name="connsiteY17" fmla="*/ 84304 h 88144"/>
                  <a:gd name="connsiteX18" fmla="*/ 63369 w 82172"/>
                  <a:gd name="connsiteY18" fmla="*/ 88144 h 88144"/>
                  <a:gd name="connsiteX19" fmla="*/ 48419 w 82172"/>
                  <a:gd name="connsiteY19" fmla="*/ 80737 h 88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2172" h="88144">
                    <a:moveTo>
                      <a:pt x="48419" y="80737"/>
                    </a:moveTo>
                    <a:cubicBezTo>
                      <a:pt x="44304" y="74977"/>
                      <a:pt x="39778" y="69491"/>
                      <a:pt x="35252" y="64141"/>
                    </a:cubicBezTo>
                    <a:cubicBezTo>
                      <a:pt x="29628" y="57832"/>
                      <a:pt x="24004" y="51523"/>
                      <a:pt x="17969" y="45350"/>
                    </a:cubicBezTo>
                    <a:cubicBezTo>
                      <a:pt x="10425" y="37532"/>
                      <a:pt x="-136" y="28343"/>
                      <a:pt x="1" y="16821"/>
                    </a:cubicBezTo>
                    <a:cubicBezTo>
                      <a:pt x="1" y="16958"/>
                      <a:pt x="1" y="16958"/>
                      <a:pt x="1" y="17095"/>
                    </a:cubicBezTo>
                    <a:cubicBezTo>
                      <a:pt x="1" y="16684"/>
                      <a:pt x="1" y="16410"/>
                      <a:pt x="1" y="15998"/>
                    </a:cubicBezTo>
                    <a:cubicBezTo>
                      <a:pt x="1" y="15998"/>
                      <a:pt x="1" y="15861"/>
                      <a:pt x="1" y="15861"/>
                    </a:cubicBezTo>
                    <a:cubicBezTo>
                      <a:pt x="1" y="15861"/>
                      <a:pt x="1" y="15861"/>
                      <a:pt x="1" y="15724"/>
                    </a:cubicBezTo>
                    <a:cubicBezTo>
                      <a:pt x="1" y="15449"/>
                      <a:pt x="1" y="15038"/>
                      <a:pt x="138" y="14763"/>
                    </a:cubicBezTo>
                    <a:cubicBezTo>
                      <a:pt x="138" y="14901"/>
                      <a:pt x="138" y="14901"/>
                      <a:pt x="138" y="15038"/>
                    </a:cubicBezTo>
                    <a:cubicBezTo>
                      <a:pt x="962" y="9003"/>
                      <a:pt x="4802" y="3653"/>
                      <a:pt x="10425" y="1322"/>
                    </a:cubicBezTo>
                    <a:cubicBezTo>
                      <a:pt x="16598" y="-1284"/>
                      <a:pt x="23456" y="88"/>
                      <a:pt x="28394" y="4340"/>
                    </a:cubicBezTo>
                    <a:cubicBezTo>
                      <a:pt x="28119" y="4065"/>
                      <a:pt x="27845" y="3791"/>
                      <a:pt x="27570" y="3517"/>
                    </a:cubicBezTo>
                    <a:cubicBezTo>
                      <a:pt x="28805" y="4476"/>
                      <a:pt x="29902" y="5574"/>
                      <a:pt x="30862" y="6808"/>
                    </a:cubicBezTo>
                    <a:cubicBezTo>
                      <a:pt x="34566" y="10649"/>
                      <a:pt x="38818" y="14078"/>
                      <a:pt x="42795" y="17781"/>
                    </a:cubicBezTo>
                    <a:cubicBezTo>
                      <a:pt x="47459" y="22170"/>
                      <a:pt x="51985" y="26971"/>
                      <a:pt x="56374" y="31772"/>
                    </a:cubicBezTo>
                    <a:cubicBezTo>
                      <a:pt x="64055" y="40138"/>
                      <a:pt x="71187" y="48917"/>
                      <a:pt x="78320" y="57832"/>
                    </a:cubicBezTo>
                    <a:cubicBezTo>
                      <a:pt x="84629" y="65924"/>
                      <a:pt x="82983" y="77994"/>
                      <a:pt x="74891" y="84304"/>
                    </a:cubicBezTo>
                    <a:cubicBezTo>
                      <a:pt x="71599" y="86910"/>
                      <a:pt x="67484" y="88144"/>
                      <a:pt x="63369" y="88144"/>
                    </a:cubicBezTo>
                    <a:cubicBezTo>
                      <a:pt x="57608" y="88007"/>
                      <a:pt x="51848" y="85538"/>
                      <a:pt x="48419" y="807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5" name="任意多边形: 形状 244"/>
              <p:cNvSpPr/>
              <p:nvPr/>
            </p:nvSpPr>
            <p:spPr>
              <a:xfrm>
                <a:off x="3958656" y="3702491"/>
                <a:ext cx="43612" cy="115632"/>
              </a:xfrm>
              <a:custGeom>
                <a:avLst/>
                <a:gdLst>
                  <a:gd name="connsiteX0" fmla="*/ 6563 w 43612"/>
                  <a:gd name="connsiteY0" fmla="*/ 99720 h 115632"/>
                  <a:gd name="connsiteX1" fmla="*/ 5055 w 43612"/>
                  <a:gd name="connsiteY1" fmla="*/ 69408 h 115632"/>
                  <a:gd name="connsiteX2" fmla="*/ 5329 w 43612"/>
                  <a:gd name="connsiteY2" fmla="*/ 71877 h 115632"/>
                  <a:gd name="connsiteX3" fmla="*/ 2037 w 43612"/>
                  <a:gd name="connsiteY3" fmla="*/ 38959 h 115632"/>
                  <a:gd name="connsiteX4" fmla="*/ 117 w 43612"/>
                  <a:gd name="connsiteY4" fmla="*/ 15230 h 115632"/>
                  <a:gd name="connsiteX5" fmla="*/ 14930 w 43612"/>
                  <a:gd name="connsiteY5" fmla="*/ 142 h 115632"/>
                  <a:gd name="connsiteX6" fmla="*/ 33995 w 43612"/>
                  <a:gd name="connsiteY6" fmla="*/ 12624 h 115632"/>
                  <a:gd name="connsiteX7" fmla="*/ 33995 w 43612"/>
                  <a:gd name="connsiteY7" fmla="*/ 12898 h 115632"/>
                  <a:gd name="connsiteX8" fmla="*/ 33310 w 43612"/>
                  <a:gd name="connsiteY8" fmla="*/ 10841 h 115632"/>
                  <a:gd name="connsiteX9" fmla="*/ 37150 w 43612"/>
                  <a:gd name="connsiteY9" fmla="*/ 27711 h 115632"/>
                  <a:gd name="connsiteX10" fmla="*/ 40168 w 43612"/>
                  <a:gd name="connsiteY10" fmla="*/ 49246 h 115632"/>
                  <a:gd name="connsiteX11" fmla="*/ 43597 w 43612"/>
                  <a:gd name="connsiteY11" fmla="*/ 97114 h 115632"/>
                  <a:gd name="connsiteX12" fmla="*/ 27549 w 43612"/>
                  <a:gd name="connsiteY12" fmla="*/ 115494 h 115632"/>
                  <a:gd name="connsiteX13" fmla="*/ 25354 w 43612"/>
                  <a:gd name="connsiteY13" fmla="*/ 115631 h 115632"/>
                  <a:gd name="connsiteX14" fmla="*/ 6563 w 43612"/>
                  <a:gd name="connsiteY14" fmla="*/ 99720 h 115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3612" h="115632">
                    <a:moveTo>
                      <a:pt x="6563" y="99720"/>
                    </a:moveTo>
                    <a:cubicBezTo>
                      <a:pt x="5878" y="89571"/>
                      <a:pt x="5740" y="79421"/>
                      <a:pt x="5055" y="69408"/>
                    </a:cubicBezTo>
                    <a:cubicBezTo>
                      <a:pt x="5055" y="70231"/>
                      <a:pt x="5192" y="71054"/>
                      <a:pt x="5329" y="71877"/>
                    </a:cubicBezTo>
                    <a:cubicBezTo>
                      <a:pt x="4506" y="60904"/>
                      <a:pt x="3409" y="49931"/>
                      <a:pt x="2037" y="38959"/>
                    </a:cubicBezTo>
                    <a:cubicBezTo>
                      <a:pt x="1077" y="31140"/>
                      <a:pt x="-432" y="23048"/>
                      <a:pt x="117" y="15230"/>
                    </a:cubicBezTo>
                    <a:cubicBezTo>
                      <a:pt x="1077" y="7549"/>
                      <a:pt x="7112" y="1102"/>
                      <a:pt x="14930" y="142"/>
                    </a:cubicBezTo>
                    <a:cubicBezTo>
                      <a:pt x="23297" y="-955"/>
                      <a:pt x="31801" y="4394"/>
                      <a:pt x="33995" y="12624"/>
                    </a:cubicBezTo>
                    <a:cubicBezTo>
                      <a:pt x="33995" y="12761"/>
                      <a:pt x="33995" y="12761"/>
                      <a:pt x="33995" y="12898"/>
                    </a:cubicBezTo>
                    <a:cubicBezTo>
                      <a:pt x="33721" y="12212"/>
                      <a:pt x="33584" y="11527"/>
                      <a:pt x="33310" y="10841"/>
                    </a:cubicBezTo>
                    <a:cubicBezTo>
                      <a:pt x="35367" y="16190"/>
                      <a:pt x="36327" y="22088"/>
                      <a:pt x="37150" y="27711"/>
                    </a:cubicBezTo>
                    <a:cubicBezTo>
                      <a:pt x="38247" y="34844"/>
                      <a:pt x="39208" y="42113"/>
                      <a:pt x="40168" y="49246"/>
                    </a:cubicBezTo>
                    <a:cubicBezTo>
                      <a:pt x="42088" y="65156"/>
                      <a:pt x="42911" y="81204"/>
                      <a:pt x="43597" y="97114"/>
                    </a:cubicBezTo>
                    <a:cubicBezTo>
                      <a:pt x="44008" y="106167"/>
                      <a:pt x="36464" y="114259"/>
                      <a:pt x="27549" y="115494"/>
                    </a:cubicBezTo>
                    <a:cubicBezTo>
                      <a:pt x="26863" y="115631"/>
                      <a:pt x="26040" y="115631"/>
                      <a:pt x="25354" y="115631"/>
                    </a:cubicBezTo>
                    <a:cubicBezTo>
                      <a:pt x="16302" y="115768"/>
                      <a:pt x="7112" y="109047"/>
                      <a:pt x="6563" y="9972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6" name="任意多边形: 形状 245"/>
              <p:cNvSpPr/>
              <p:nvPr/>
            </p:nvSpPr>
            <p:spPr>
              <a:xfrm>
                <a:off x="3978545" y="3701093"/>
                <a:ext cx="53198" cy="121555"/>
              </a:xfrm>
              <a:custGeom>
                <a:avLst/>
                <a:gdLst>
                  <a:gd name="connsiteX0" fmla="*/ 13557 w 53198"/>
                  <a:gd name="connsiteY0" fmla="*/ 120870 h 121555"/>
                  <a:gd name="connsiteX1" fmla="*/ 664 w 53198"/>
                  <a:gd name="connsiteY1" fmla="*/ 98101 h 121555"/>
                  <a:gd name="connsiteX2" fmla="*/ 10540 w 53198"/>
                  <a:gd name="connsiteY2" fmla="*/ 57090 h 121555"/>
                  <a:gd name="connsiteX3" fmla="*/ 10128 w 53198"/>
                  <a:gd name="connsiteY3" fmla="*/ 59559 h 121555"/>
                  <a:gd name="connsiteX4" fmla="*/ 11774 w 53198"/>
                  <a:gd name="connsiteY4" fmla="*/ 51604 h 121555"/>
                  <a:gd name="connsiteX5" fmla="*/ 11363 w 53198"/>
                  <a:gd name="connsiteY5" fmla="*/ 54073 h 121555"/>
                  <a:gd name="connsiteX6" fmla="*/ 17123 w 53198"/>
                  <a:gd name="connsiteY6" fmla="*/ 15668 h 121555"/>
                  <a:gd name="connsiteX7" fmla="*/ 37560 w 53198"/>
                  <a:gd name="connsiteY7" fmla="*/ 169 h 121555"/>
                  <a:gd name="connsiteX8" fmla="*/ 53197 w 53198"/>
                  <a:gd name="connsiteY8" fmla="*/ 19371 h 121555"/>
                  <a:gd name="connsiteX9" fmla="*/ 53197 w 53198"/>
                  <a:gd name="connsiteY9" fmla="*/ 18960 h 121555"/>
                  <a:gd name="connsiteX10" fmla="*/ 47162 w 53198"/>
                  <a:gd name="connsiteY10" fmla="*/ 62714 h 121555"/>
                  <a:gd name="connsiteX11" fmla="*/ 36463 w 53198"/>
                  <a:gd name="connsiteY11" fmla="*/ 107977 h 121555"/>
                  <a:gd name="connsiteX12" fmla="*/ 18632 w 53198"/>
                  <a:gd name="connsiteY12" fmla="*/ 121556 h 121555"/>
                  <a:gd name="connsiteX13" fmla="*/ 13557 w 53198"/>
                  <a:gd name="connsiteY13" fmla="*/ 120870 h 12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3198" h="121555">
                    <a:moveTo>
                      <a:pt x="13557" y="120870"/>
                    </a:moveTo>
                    <a:cubicBezTo>
                      <a:pt x="3956" y="118264"/>
                      <a:pt x="-2079" y="107840"/>
                      <a:pt x="664" y="98101"/>
                    </a:cubicBezTo>
                    <a:cubicBezTo>
                      <a:pt x="4505" y="84522"/>
                      <a:pt x="7797" y="70944"/>
                      <a:pt x="10540" y="57090"/>
                    </a:cubicBezTo>
                    <a:cubicBezTo>
                      <a:pt x="10403" y="57913"/>
                      <a:pt x="10265" y="58736"/>
                      <a:pt x="10128" y="59559"/>
                    </a:cubicBezTo>
                    <a:cubicBezTo>
                      <a:pt x="10677" y="56816"/>
                      <a:pt x="11226" y="54210"/>
                      <a:pt x="11774" y="51604"/>
                    </a:cubicBezTo>
                    <a:cubicBezTo>
                      <a:pt x="11637" y="52427"/>
                      <a:pt x="11500" y="53250"/>
                      <a:pt x="11363" y="54073"/>
                    </a:cubicBezTo>
                    <a:cubicBezTo>
                      <a:pt x="13969" y="41317"/>
                      <a:pt x="15066" y="28424"/>
                      <a:pt x="17123" y="15668"/>
                    </a:cubicBezTo>
                    <a:cubicBezTo>
                      <a:pt x="18770" y="5930"/>
                      <a:pt x="27548" y="-1203"/>
                      <a:pt x="37560" y="169"/>
                    </a:cubicBezTo>
                    <a:cubicBezTo>
                      <a:pt x="47299" y="1541"/>
                      <a:pt x="53334" y="10045"/>
                      <a:pt x="53197" y="19371"/>
                    </a:cubicBezTo>
                    <a:cubicBezTo>
                      <a:pt x="53197" y="19234"/>
                      <a:pt x="53197" y="19097"/>
                      <a:pt x="53197" y="18960"/>
                    </a:cubicBezTo>
                    <a:cubicBezTo>
                      <a:pt x="52374" y="33636"/>
                      <a:pt x="49905" y="48312"/>
                      <a:pt x="47162" y="62714"/>
                    </a:cubicBezTo>
                    <a:cubicBezTo>
                      <a:pt x="44144" y="77802"/>
                      <a:pt x="41538" y="93438"/>
                      <a:pt x="36463" y="107977"/>
                    </a:cubicBezTo>
                    <a:cubicBezTo>
                      <a:pt x="33720" y="115932"/>
                      <a:pt x="26725" y="121556"/>
                      <a:pt x="18632" y="121556"/>
                    </a:cubicBezTo>
                    <a:cubicBezTo>
                      <a:pt x="16849" y="121556"/>
                      <a:pt x="15203" y="121281"/>
                      <a:pt x="13557" y="12087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7" name="任意多边形: 形状 246"/>
              <p:cNvSpPr/>
              <p:nvPr/>
            </p:nvSpPr>
            <p:spPr>
              <a:xfrm>
                <a:off x="3983718" y="3712524"/>
                <a:ext cx="82443" cy="116022"/>
              </a:xfrm>
              <a:custGeom>
                <a:avLst/>
                <a:gdLst>
                  <a:gd name="connsiteX0" fmla="*/ 9757 w 82443"/>
                  <a:gd name="connsiteY0" fmla="*/ 113279 h 116022"/>
                  <a:gd name="connsiteX1" fmla="*/ 2761 w 82443"/>
                  <a:gd name="connsiteY1" fmla="*/ 86533 h 116022"/>
                  <a:gd name="connsiteX2" fmla="*/ 5916 w 82443"/>
                  <a:gd name="connsiteY2" fmla="*/ 81870 h 116022"/>
                  <a:gd name="connsiteX3" fmla="*/ 26216 w 82443"/>
                  <a:gd name="connsiteY3" fmla="*/ 47580 h 116022"/>
                  <a:gd name="connsiteX4" fmla="*/ 40343 w 82443"/>
                  <a:gd name="connsiteY4" fmla="*/ 23576 h 116022"/>
                  <a:gd name="connsiteX5" fmla="*/ 46378 w 82443"/>
                  <a:gd name="connsiteY5" fmla="*/ 13564 h 116022"/>
                  <a:gd name="connsiteX6" fmla="*/ 52413 w 82443"/>
                  <a:gd name="connsiteY6" fmla="*/ 5060 h 116022"/>
                  <a:gd name="connsiteX7" fmla="*/ 71616 w 82443"/>
                  <a:gd name="connsiteY7" fmla="*/ 1356 h 116022"/>
                  <a:gd name="connsiteX8" fmla="*/ 82177 w 82443"/>
                  <a:gd name="connsiteY8" fmla="*/ 19873 h 116022"/>
                  <a:gd name="connsiteX9" fmla="*/ 81903 w 82443"/>
                  <a:gd name="connsiteY9" fmla="*/ 20970 h 116022"/>
                  <a:gd name="connsiteX10" fmla="*/ 81628 w 82443"/>
                  <a:gd name="connsiteY10" fmla="*/ 22205 h 116022"/>
                  <a:gd name="connsiteX11" fmla="*/ 81903 w 82443"/>
                  <a:gd name="connsiteY11" fmla="*/ 20970 h 116022"/>
                  <a:gd name="connsiteX12" fmla="*/ 71479 w 82443"/>
                  <a:gd name="connsiteY12" fmla="*/ 43053 h 116022"/>
                  <a:gd name="connsiteX13" fmla="*/ 56940 w 82443"/>
                  <a:gd name="connsiteY13" fmla="*/ 69799 h 116022"/>
                  <a:gd name="connsiteX14" fmla="*/ 36366 w 82443"/>
                  <a:gd name="connsiteY14" fmla="*/ 106421 h 116022"/>
                  <a:gd name="connsiteX15" fmla="*/ 19358 w 82443"/>
                  <a:gd name="connsiteY15" fmla="*/ 116022 h 116022"/>
                  <a:gd name="connsiteX16" fmla="*/ 9757 w 82443"/>
                  <a:gd name="connsiteY16" fmla="*/ 113279 h 116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2443" h="116022">
                    <a:moveTo>
                      <a:pt x="9757" y="113279"/>
                    </a:moveTo>
                    <a:cubicBezTo>
                      <a:pt x="978" y="108204"/>
                      <a:pt x="-3136" y="95448"/>
                      <a:pt x="2761" y="86533"/>
                    </a:cubicBezTo>
                    <a:cubicBezTo>
                      <a:pt x="3859" y="85024"/>
                      <a:pt x="4956" y="83378"/>
                      <a:pt x="5916" y="81870"/>
                    </a:cubicBezTo>
                    <a:cubicBezTo>
                      <a:pt x="13323" y="70759"/>
                      <a:pt x="19769" y="59238"/>
                      <a:pt x="26216" y="47580"/>
                    </a:cubicBezTo>
                    <a:cubicBezTo>
                      <a:pt x="30605" y="39487"/>
                      <a:pt x="35406" y="31532"/>
                      <a:pt x="40343" y="23576"/>
                    </a:cubicBezTo>
                    <a:cubicBezTo>
                      <a:pt x="42401" y="20284"/>
                      <a:pt x="44458" y="16855"/>
                      <a:pt x="46378" y="13564"/>
                    </a:cubicBezTo>
                    <a:cubicBezTo>
                      <a:pt x="48161" y="10546"/>
                      <a:pt x="49944" y="7529"/>
                      <a:pt x="52413" y="5060"/>
                    </a:cubicBezTo>
                    <a:cubicBezTo>
                      <a:pt x="57488" y="122"/>
                      <a:pt x="65032" y="-1387"/>
                      <a:pt x="71616" y="1356"/>
                    </a:cubicBezTo>
                    <a:cubicBezTo>
                      <a:pt x="78611" y="4237"/>
                      <a:pt x="83686" y="12329"/>
                      <a:pt x="82177" y="19873"/>
                    </a:cubicBezTo>
                    <a:cubicBezTo>
                      <a:pt x="82040" y="20284"/>
                      <a:pt x="82040" y="20559"/>
                      <a:pt x="81903" y="20970"/>
                    </a:cubicBezTo>
                    <a:cubicBezTo>
                      <a:pt x="81766" y="21382"/>
                      <a:pt x="81766" y="21793"/>
                      <a:pt x="81628" y="22205"/>
                    </a:cubicBezTo>
                    <a:cubicBezTo>
                      <a:pt x="81766" y="21793"/>
                      <a:pt x="81766" y="21382"/>
                      <a:pt x="81903" y="20970"/>
                    </a:cubicBezTo>
                    <a:cubicBezTo>
                      <a:pt x="80120" y="28926"/>
                      <a:pt x="75593" y="36058"/>
                      <a:pt x="71479" y="43053"/>
                    </a:cubicBezTo>
                    <a:cubicBezTo>
                      <a:pt x="66404" y="51831"/>
                      <a:pt x="61740" y="60884"/>
                      <a:pt x="56940" y="69799"/>
                    </a:cubicBezTo>
                    <a:cubicBezTo>
                      <a:pt x="50219" y="82006"/>
                      <a:pt x="43498" y="94351"/>
                      <a:pt x="36366" y="106421"/>
                    </a:cubicBezTo>
                    <a:cubicBezTo>
                      <a:pt x="32662" y="112593"/>
                      <a:pt x="26079" y="116022"/>
                      <a:pt x="19358" y="116022"/>
                    </a:cubicBezTo>
                    <a:cubicBezTo>
                      <a:pt x="16203" y="115885"/>
                      <a:pt x="12774" y="115062"/>
                      <a:pt x="9757" y="113279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8" name="任意多边形: 形状 247"/>
              <p:cNvSpPr/>
              <p:nvPr/>
            </p:nvSpPr>
            <p:spPr>
              <a:xfrm>
                <a:off x="2866273" y="5803117"/>
                <a:ext cx="119603" cy="49083"/>
              </a:xfrm>
              <a:custGeom>
                <a:avLst/>
                <a:gdLst>
                  <a:gd name="connsiteX0" fmla="*/ 17988 w 119603"/>
                  <a:gd name="connsiteY0" fmla="*/ 48402 h 49083"/>
                  <a:gd name="connsiteX1" fmla="*/ 7152 w 119603"/>
                  <a:gd name="connsiteY1" fmla="*/ 44150 h 49083"/>
                  <a:gd name="connsiteX2" fmla="*/ 1391 w 119603"/>
                  <a:gd name="connsiteY2" fmla="*/ 22479 h 49083"/>
                  <a:gd name="connsiteX3" fmla="*/ 30744 w 119603"/>
                  <a:gd name="connsiteY3" fmla="*/ 8214 h 49083"/>
                  <a:gd name="connsiteX4" fmla="*/ 52963 w 119603"/>
                  <a:gd name="connsiteY4" fmla="*/ 5060 h 49083"/>
                  <a:gd name="connsiteX5" fmla="*/ 72029 w 119603"/>
                  <a:gd name="connsiteY5" fmla="*/ 3276 h 49083"/>
                  <a:gd name="connsiteX6" fmla="*/ 87253 w 119603"/>
                  <a:gd name="connsiteY6" fmla="*/ 1768 h 49083"/>
                  <a:gd name="connsiteX7" fmla="*/ 102204 w 119603"/>
                  <a:gd name="connsiteY7" fmla="*/ 808 h 49083"/>
                  <a:gd name="connsiteX8" fmla="*/ 117840 w 119603"/>
                  <a:gd name="connsiteY8" fmla="*/ 14524 h 49083"/>
                  <a:gd name="connsiteX9" fmla="*/ 95757 w 119603"/>
                  <a:gd name="connsiteY9" fmla="*/ 47717 h 49083"/>
                  <a:gd name="connsiteX10" fmla="*/ 91780 w 119603"/>
                  <a:gd name="connsiteY10" fmla="*/ 47305 h 49083"/>
                  <a:gd name="connsiteX11" fmla="*/ 75732 w 119603"/>
                  <a:gd name="connsiteY11" fmla="*/ 47442 h 49083"/>
                  <a:gd name="connsiteX12" fmla="*/ 54884 w 119603"/>
                  <a:gd name="connsiteY12" fmla="*/ 48128 h 49083"/>
                  <a:gd name="connsiteX13" fmla="*/ 31429 w 119603"/>
                  <a:gd name="connsiteY13" fmla="*/ 48951 h 49083"/>
                  <a:gd name="connsiteX14" fmla="*/ 29098 w 119603"/>
                  <a:gd name="connsiteY14" fmla="*/ 48951 h 49083"/>
                  <a:gd name="connsiteX15" fmla="*/ 17988 w 119603"/>
                  <a:gd name="connsiteY15" fmla="*/ 48402 h 49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19603" h="49083">
                    <a:moveTo>
                      <a:pt x="17988" y="48402"/>
                    </a:moveTo>
                    <a:cubicBezTo>
                      <a:pt x="14010" y="47717"/>
                      <a:pt x="10307" y="46482"/>
                      <a:pt x="7152" y="44150"/>
                    </a:cubicBezTo>
                    <a:cubicBezTo>
                      <a:pt x="568" y="39075"/>
                      <a:pt x="-1763" y="30160"/>
                      <a:pt x="1391" y="22479"/>
                    </a:cubicBezTo>
                    <a:cubicBezTo>
                      <a:pt x="6192" y="10958"/>
                      <a:pt x="20045" y="9998"/>
                      <a:pt x="30744" y="8214"/>
                    </a:cubicBezTo>
                    <a:cubicBezTo>
                      <a:pt x="38150" y="7117"/>
                      <a:pt x="45557" y="5746"/>
                      <a:pt x="52963" y="5060"/>
                    </a:cubicBezTo>
                    <a:cubicBezTo>
                      <a:pt x="59273" y="4511"/>
                      <a:pt x="65719" y="3825"/>
                      <a:pt x="72029" y="3276"/>
                    </a:cubicBezTo>
                    <a:cubicBezTo>
                      <a:pt x="76966" y="2728"/>
                      <a:pt x="82179" y="2591"/>
                      <a:pt x="87253" y="1768"/>
                    </a:cubicBezTo>
                    <a:cubicBezTo>
                      <a:pt x="91917" y="-153"/>
                      <a:pt x="96992" y="-564"/>
                      <a:pt x="102204" y="808"/>
                    </a:cubicBezTo>
                    <a:cubicBezTo>
                      <a:pt x="109199" y="2728"/>
                      <a:pt x="115097" y="7940"/>
                      <a:pt x="117840" y="14524"/>
                    </a:cubicBezTo>
                    <a:cubicBezTo>
                      <a:pt x="124150" y="29337"/>
                      <a:pt x="112765" y="48677"/>
                      <a:pt x="95757" y="47717"/>
                    </a:cubicBezTo>
                    <a:cubicBezTo>
                      <a:pt x="94249" y="47717"/>
                      <a:pt x="93014" y="47579"/>
                      <a:pt x="91780" y="47305"/>
                    </a:cubicBezTo>
                    <a:cubicBezTo>
                      <a:pt x="86431" y="47168"/>
                      <a:pt x="80944" y="47442"/>
                      <a:pt x="75732" y="47442"/>
                    </a:cubicBezTo>
                    <a:cubicBezTo>
                      <a:pt x="68737" y="47579"/>
                      <a:pt x="61742" y="47853"/>
                      <a:pt x="54884" y="48128"/>
                    </a:cubicBezTo>
                    <a:cubicBezTo>
                      <a:pt x="47066" y="48540"/>
                      <a:pt x="39247" y="48951"/>
                      <a:pt x="31429" y="48951"/>
                    </a:cubicBezTo>
                    <a:cubicBezTo>
                      <a:pt x="30606" y="48951"/>
                      <a:pt x="29921" y="48951"/>
                      <a:pt x="29098" y="48951"/>
                    </a:cubicBezTo>
                    <a:cubicBezTo>
                      <a:pt x="25394" y="49225"/>
                      <a:pt x="21554" y="49088"/>
                      <a:pt x="17988" y="48402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49" name="任意多边形: 形状 248"/>
              <p:cNvSpPr/>
              <p:nvPr/>
            </p:nvSpPr>
            <p:spPr>
              <a:xfrm>
                <a:off x="3457678" y="5742482"/>
                <a:ext cx="103056" cy="45122"/>
              </a:xfrm>
              <a:custGeom>
                <a:avLst/>
                <a:gdLst>
                  <a:gd name="connsiteX0" fmla="*/ 187 w 103056"/>
                  <a:gd name="connsiteY0" fmla="*/ 28250 h 45122"/>
                  <a:gd name="connsiteX1" fmla="*/ 19663 w 103056"/>
                  <a:gd name="connsiteY1" fmla="*/ 5893 h 45122"/>
                  <a:gd name="connsiteX2" fmla="*/ 33928 w 103056"/>
                  <a:gd name="connsiteY2" fmla="*/ 5345 h 45122"/>
                  <a:gd name="connsiteX3" fmla="*/ 33654 w 103056"/>
                  <a:gd name="connsiteY3" fmla="*/ 5345 h 45122"/>
                  <a:gd name="connsiteX4" fmla="*/ 58068 w 103056"/>
                  <a:gd name="connsiteY4" fmla="*/ 2601 h 45122"/>
                  <a:gd name="connsiteX5" fmla="*/ 73567 w 103056"/>
                  <a:gd name="connsiteY5" fmla="*/ 544 h 45122"/>
                  <a:gd name="connsiteX6" fmla="*/ 86186 w 103056"/>
                  <a:gd name="connsiteY6" fmla="*/ 407 h 45122"/>
                  <a:gd name="connsiteX7" fmla="*/ 87009 w 103056"/>
                  <a:gd name="connsiteY7" fmla="*/ 544 h 45122"/>
                  <a:gd name="connsiteX8" fmla="*/ 103057 w 103056"/>
                  <a:gd name="connsiteY8" fmla="*/ 18923 h 45122"/>
                  <a:gd name="connsiteX9" fmla="*/ 89478 w 103056"/>
                  <a:gd name="connsiteY9" fmla="*/ 36754 h 45122"/>
                  <a:gd name="connsiteX10" fmla="*/ 86323 w 103056"/>
                  <a:gd name="connsiteY10" fmla="*/ 37303 h 45122"/>
                  <a:gd name="connsiteX11" fmla="*/ 22407 w 103056"/>
                  <a:gd name="connsiteY11" fmla="*/ 44984 h 45122"/>
                  <a:gd name="connsiteX12" fmla="*/ 19938 w 103056"/>
                  <a:gd name="connsiteY12" fmla="*/ 45121 h 45122"/>
                  <a:gd name="connsiteX13" fmla="*/ 187 w 103056"/>
                  <a:gd name="connsiteY13" fmla="*/ 28250 h 45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3056" h="45122">
                    <a:moveTo>
                      <a:pt x="187" y="28250"/>
                    </a:moveTo>
                    <a:cubicBezTo>
                      <a:pt x="-1459" y="16180"/>
                      <a:pt x="8005" y="6442"/>
                      <a:pt x="19663" y="5893"/>
                    </a:cubicBezTo>
                    <a:cubicBezTo>
                      <a:pt x="24464" y="5619"/>
                      <a:pt x="29127" y="5756"/>
                      <a:pt x="33928" y="5345"/>
                    </a:cubicBezTo>
                    <a:cubicBezTo>
                      <a:pt x="33791" y="5345"/>
                      <a:pt x="33791" y="5345"/>
                      <a:pt x="33654" y="5345"/>
                    </a:cubicBezTo>
                    <a:cubicBezTo>
                      <a:pt x="41883" y="4659"/>
                      <a:pt x="49976" y="3699"/>
                      <a:pt x="58068" y="2601"/>
                    </a:cubicBezTo>
                    <a:cubicBezTo>
                      <a:pt x="63280" y="1916"/>
                      <a:pt x="68492" y="1230"/>
                      <a:pt x="73567" y="544"/>
                    </a:cubicBezTo>
                    <a:cubicBezTo>
                      <a:pt x="77956" y="-5"/>
                      <a:pt x="82208" y="-279"/>
                      <a:pt x="86186" y="407"/>
                    </a:cubicBezTo>
                    <a:cubicBezTo>
                      <a:pt x="86460" y="407"/>
                      <a:pt x="86735" y="407"/>
                      <a:pt x="87009" y="544"/>
                    </a:cubicBezTo>
                    <a:cubicBezTo>
                      <a:pt x="96061" y="1778"/>
                      <a:pt x="103057" y="9734"/>
                      <a:pt x="103057" y="18923"/>
                    </a:cubicBezTo>
                    <a:cubicBezTo>
                      <a:pt x="103057" y="27153"/>
                      <a:pt x="97433" y="34560"/>
                      <a:pt x="89478" y="36754"/>
                    </a:cubicBezTo>
                    <a:cubicBezTo>
                      <a:pt x="88380" y="37028"/>
                      <a:pt x="87420" y="37303"/>
                      <a:pt x="86323" y="37303"/>
                    </a:cubicBezTo>
                    <a:cubicBezTo>
                      <a:pt x="65200" y="41555"/>
                      <a:pt x="43666" y="42378"/>
                      <a:pt x="22407" y="44984"/>
                    </a:cubicBezTo>
                    <a:cubicBezTo>
                      <a:pt x="21584" y="45121"/>
                      <a:pt x="20761" y="45121"/>
                      <a:pt x="19938" y="45121"/>
                    </a:cubicBezTo>
                    <a:cubicBezTo>
                      <a:pt x="10199" y="45258"/>
                      <a:pt x="1558" y="38263"/>
                      <a:pt x="187" y="28250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0" name="任意多边形: 形状 249"/>
              <p:cNvSpPr/>
              <p:nvPr/>
            </p:nvSpPr>
            <p:spPr>
              <a:xfrm>
                <a:off x="2864944" y="5766286"/>
                <a:ext cx="99078" cy="78924"/>
              </a:xfrm>
              <a:custGeom>
                <a:avLst/>
                <a:gdLst>
                  <a:gd name="connsiteX0" fmla="*/ 2446 w 99078"/>
                  <a:gd name="connsiteY0" fmla="*/ 69735 h 78924"/>
                  <a:gd name="connsiteX1" fmla="*/ 6835 w 99078"/>
                  <a:gd name="connsiteY1" fmla="*/ 45732 h 78924"/>
                  <a:gd name="connsiteX2" fmla="*/ 29467 w 99078"/>
                  <a:gd name="connsiteY2" fmla="*/ 28998 h 78924"/>
                  <a:gd name="connsiteX3" fmla="*/ 50041 w 99078"/>
                  <a:gd name="connsiteY3" fmla="*/ 16654 h 78924"/>
                  <a:gd name="connsiteX4" fmla="*/ 49081 w 99078"/>
                  <a:gd name="connsiteY4" fmla="*/ 17340 h 78924"/>
                  <a:gd name="connsiteX5" fmla="*/ 50590 w 99078"/>
                  <a:gd name="connsiteY5" fmla="*/ 16242 h 78924"/>
                  <a:gd name="connsiteX6" fmla="*/ 51001 w 99078"/>
                  <a:gd name="connsiteY6" fmla="*/ 15968 h 78924"/>
                  <a:gd name="connsiteX7" fmla="*/ 50727 w 99078"/>
                  <a:gd name="connsiteY7" fmla="*/ 16105 h 78924"/>
                  <a:gd name="connsiteX8" fmla="*/ 61288 w 99078"/>
                  <a:gd name="connsiteY8" fmla="*/ 8835 h 78924"/>
                  <a:gd name="connsiteX9" fmla="*/ 60877 w 99078"/>
                  <a:gd name="connsiteY9" fmla="*/ 9110 h 78924"/>
                  <a:gd name="connsiteX10" fmla="*/ 70341 w 99078"/>
                  <a:gd name="connsiteY10" fmla="*/ 2663 h 78924"/>
                  <a:gd name="connsiteX11" fmla="*/ 95167 w 99078"/>
                  <a:gd name="connsiteY11" fmla="*/ 7464 h 78924"/>
                  <a:gd name="connsiteX12" fmla="*/ 91738 w 99078"/>
                  <a:gd name="connsiteY12" fmla="*/ 34347 h 78924"/>
                  <a:gd name="connsiteX13" fmla="*/ 71301 w 99078"/>
                  <a:gd name="connsiteY13" fmla="*/ 48612 h 78924"/>
                  <a:gd name="connsiteX14" fmla="*/ 71712 w 99078"/>
                  <a:gd name="connsiteY14" fmla="*/ 48201 h 78924"/>
                  <a:gd name="connsiteX15" fmla="*/ 36188 w 99078"/>
                  <a:gd name="connsiteY15" fmla="*/ 71106 h 78924"/>
                  <a:gd name="connsiteX16" fmla="*/ 36462 w 99078"/>
                  <a:gd name="connsiteY16" fmla="*/ 70969 h 78924"/>
                  <a:gd name="connsiteX17" fmla="*/ 36188 w 99078"/>
                  <a:gd name="connsiteY17" fmla="*/ 71106 h 78924"/>
                  <a:gd name="connsiteX18" fmla="*/ 34405 w 99078"/>
                  <a:gd name="connsiteY18" fmla="*/ 72341 h 78924"/>
                  <a:gd name="connsiteX19" fmla="*/ 35365 w 99078"/>
                  <a:gd name="connsiteY19" fmla="*/ 71655 h 78924"/>
                  <a:gd name="connsiteX20" fmla="*/ 26175 w 99078"/>
                  <a:gd name="connsiteY20" fmla="*/ 77279 h 78924"/>
                  <a:gd name="connsiteX21" fmla="*/ 18631 w 99078"/>
                  <a:gd name="connsiteY21" fmla="*/ 78924 h 78924"/>
                  <a:gd name="connsiteX22" fmla="*/ 2446 w 99078"/>
                  <a:gd name="connsiteY22" fmla="*/ 69735 h 7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078" h="78924">
                    <a:moveTo>
                      <a:pt x="2446" y="69735"/>
                    </a:moveTo>
                    <a:cubicBezTo>
                      <a:pt x="-2080" y="62054"/>
                      <a:pt x="-160" y="51218"/>
                      <a:pt x="6835" y="45732"/>
                    </a:cubicBezTo>
                    <a:cubicBezTo>
                      <a:pt x="13282" y="39011"/>
                      <a:pt x="21649" y="33661"/>
                      <a:pt x="29467" y="28998"/>
                    </a:cubicBezTo>
                    <a:cubicBezTo>
                      <a:pt x="36325" y="24883"/>
                      <a:pt x="43320" y="21043"/>
                      <a:pt x="50041" y="16654"/>
                    </a:cubicBezTo>
                    <a:cubicBezTo>
                      <a:pt x="49767" y="16928"/>
                      <a:pt x="49355" y="17065"/>
                      <a:pt x="49081" y="17340"/>
                    </a:cubicBezTo>
                    <a:cubicBezTo>
                      <a:pt x="49630" y="16928"/>
                      <a:pt x="50178" y="16654"/>
                      <a:pt x="50590" y="16242"/>
                    </a:cubicBezTo>
                    <a:cubicBezTo>
                      <a:pt x="50727" y="16105"/>
                      <a:pt x="50864" y="16105"/>
                      <a:pt x="51001" y="15968"/>
                    </a:cubicBezTo>
                    <a:cubicBezTo>
                      <a:pt x="50864" y="15968"/>
                      <a:pt x="50864" y="16105"/>
                      <a:pt x="50727" y="16105"/>
                    </a:cubicBezTo>
                    <a:cubicBezTo>
                      <a:pt x="54156" y="13636"/>
                      <a:pt x="57722" y="11167"/>
                      <a:pt x="61288" y="8835"/>
                    </a:cubicBezTo>
                    <a:cubicBezTo>
                      <a:pt x="61151" y="8973"/>
                      <a:pt x="61014" y="8973"/>
                      <a:pt x="60877" y="9110"/>
                    </a:cubicBezTo>
                    <a:cubicBezTo>
                      <a:pt x="64031" y="7053"/>
                      <a:pt x="67186" y="4721"/>
                      <a:pt x="70341" y="2663"/>
                    </a:cubicBezTo>
                    <a:cubicBezTo>
                      <a:pt x="78296" y="-2549"/>
                      <a:pt x="89543" y="332"/>
                      <a:pt x="95167" y="7464"/>
                    </a:cubicBezTo>
                    <a:cubicBezTo>
                      <a:pt x="101613" y="15831"/>
                      <a:pt x="99830" y="27764"/>
                      <a:pt x="91738" y="34347"/>
                    </a:cubicBezTo>
                    <a:cubicBezTo>
                      <a:pt x="85291" y="39560"/>
                      <a:pt x="78159" y="44086"/>
                      <a:pt x="71301" y="48612"/>
                    </a:cubicBezTo>
                    <a:cubicBezTo>
                      <a:pt x="71438" y="48475"/>
                      <a:pt x="71575" y="48338"/>
                      <a:pt x="71712" y="48201"/>
                    </a:cubicBezTo>
                    <a:cubicBezTo>
                      <a:pt x="60191" y="56156"/>
                      <a:pt x="47984" y="63288"/>
                      <a:pt x="36188" y="71106"/>
                    </a:cubicBezTo>
                    <a:cubicBezTo>
                      <a:pt x="36325" y="71106"/>
                      <a:pt x="36325" y="70969"/>
                      <a:pt x="36462" y="70969"/>
                    </a:cubicBezTo>
                    <a:cubicBezTo>
                      <a:pt x="36325" y="70969"/>
                      <a:pt x="36325" y="71106"/>
                      <a:pt x="36188" y="71106"/>
                    </a:cubicBezTo>
                    <a:cubicBezTo>
                      <a:pt x="35639" y="71518"/>
                      <a:pt x="34953" y="71929"/>
                      <a:pt x="34405" y="72341"/>
                    </a:cubicBezTo>
                    <a:cubicBezTo>
                      <a:pt x="34679" y="72066"/>
                      <a:pt x="35091" y="71929"/>
                      <a:pt x="35365" y="71655"/>
                    </a:cubicBezTo>
                    <a:cubicBezTo>
                      <a:pt x="32485" y="73712"/>
                      <a:pt x="29467" y="75907"/>
                      <a:pt x="26175" y="77279"/>
                    </a:cubicBezTo>
                    <a:cubicBezTo>
                      <a:pt x="23843" y="78376"/>
                      <a:pt x="21237" y="78924"/>
                      <a:pt x="18631" y="78924"/>
                    </a:cubicBezTo>
                    <a:cubicBezTo>
                      <a:pt x="12185" y="78787"/>
                      <a:pt x="5875" y="75495"/>
                      <a:pt x="2446" y="6973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1" name="任意多边形: 形状 250"/>
              <p:cNvSpPr/>
              <p:nvPr/>
            </p:nvSpPr>
            <p:spPr>
              <a:xfrm>
                <a:off x="3459967" y="5711644"/>
                <a:ext cx="105153" cy="62654"/>
              </a:xfrm>
              <a:custGeom>
                <a:avLst/>
                <a:gdLst>
                  <a:gd name="connsiteX0" fmla="*/ 67574 w 105153"/>
                  <a:gd name="connsiteY0" fmla="*/ 60323 h 62654"/>
                  <a:gd name="connsiteX1" fmla="*/ 44257 w 105153"/>
                  <a:gd name="connsiteY1" fmla="*/ 51408 h 62654"/>
                  <a:gd name="connsiteX2" fmla="*/ 15179 w 105153"/>
                  <a:gd name="connsiteY2" fmla="*/ 38103 h 62654"/>
                  <a:gd name="connsiteX3" fmla="*/ 11613 w 105153"/>
                  <a:gd name="connsiteY3" fmla="*/ 36457 h 62654"/>
                  <a:gd name="connsiteX4" fmla="*/ 1463 w 105153"/>
                  <a:gd name="connsiteY4" fmla="*/ 11631 h 62654"/>
                  <a:gd name="connsiteX5" fmla="*/ 26426 w 105153"/>
                  <a:gd name="connsiteY5" fmla="*/ 1481 h 62654"/>
                  <a:gd name="connsiteX6" fmla="*/ 48235 w 105153"/>
                  <a:gd name="connsiteY6" fmla="*/ 11220 h 62654"/>
                  <a:gd name="connsiteX7" fmla="*/ 76764 w 105153"/>
                  <a:gd name="connsiteY7" fmla="*/ 22878 h 62654"/>
                  <a:gd name="connsiteX8" fmla="*/ 84170 w 105153"/>
                  <a:gd name="connsiteY8" fmla="*/ 24936 h 62654"/>
                  <a:gd name="connsiteX9" fmla="*/ 92949 w 105153"/>
                  <a:gd name="connsiteY9" fmla="*/ 27268 h 62654"/>
                  <a:gd name="connsiteX10" fmla="*/ 93497 w 105153"/>
                  <a:gd name="connsiteY10" fmla="*/ 27405 h 62654"/>
                  <a:gd name="connsiteX11" fmla="*/ 93360 w 105153"/>
                  <a:gd name="connsiteY11" fmla="*/ 27405 h 62654"/>
                  <a:gd name="connsiteX12" fmla="*/ 94457 w 105153"/>
                  <a:gd name="connsiteY12" fmla="*/ 27816 h 62654"/>
                  <a:gd name="connsiteX13" fmla="*/ 93909 w 105153"/>
                  <a:gd name="connsiteY13" fmla="*/ 27542 h 62654"/>
                  <a:gd name="connsiteX14" fmla="*/ 94320 w 105153"/>
                  <a:gd name="connsiteY14" fmla="*/ 27679 h 62654"/>
                  <a:gd name="connsiteX15" fmla="*/ 94183 w 105153"/>
                  <a:gd name="connsiteY15" fmla="*/ 27679 h 62654"/>
                  <a:gd name="connsiteX16" fmla="*/ 94183 w 105153"/>
                  <a:gd name="connsiteY16" fmla="*/ 27679 h 62654"/>
                  <a:gd name="connsiteX17" fmla="*/ 105019 w 105153"/>
                  <a:gd name="connsiteY17" fmla="*/ 46744 h 62654"/>
                  <a:gd name="connsiteX18" fmla="*/ 89657 w 105153"/>
                  <a:gd name="connsiteY18" fmla="*/ 62106 h 62654"/>
                  <a:gd name="connsiteX19" fmla="*/ 89657 w 105153"/>
                  <a:gd name="connsiteY19" fmla="*/ 62106 h 62654"/>
                  <a:gd name="connsiteX20" fmla="*/ 83210 w 105153"/>
                  <a:gd name="connsiteY20" fmla="*/ 62655 h 62654"/>
                  <a:gd name="connsiteX21" fmla="*/ 67574 w 105153"/>
                  <a:gd name="connsiteY21" fmla="*/ 60323 h 62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5153" h="62654">
                    <a:moveTo>
                      <a:pt x="67574" y="60323"/>
                    </a:moveTo>
                    <a:cubicBezTo>
                      <a:pt x="59482" y="58266"/>
                      <a:pt x="51938" y="54700"/>
                      <a:pt x="44257" y="51408"/>
                    </a:cubicBezTo>
                    <a:cubicBezTo>
                      <a:pt x="34519" y="47156"/>
                      <a:pt x="24780" y="42904"/>
                      <a:pt x="15179" y="38103"/>
                    </a:cubicBezTo>
                    <a:cubicBezTo>
                      <a:pt x="14082" y="37555"/>
                      <a:pt x="12847" y="37006"/>
                      <a:pt x="11613" y="36457"/>
                    </a:cubicBezTo>
                    <a:cubicBezTo>
                      <a:pt x="2286" y="31931"/>
                      <a:pt x="-2652" y="21507"/>
                      <a:pt x="1463" y="11631"/>
                    </a:cubicBezTo>
                    <a:cubicBezTo>
                      <a:pt x="5441" y="2167"/>
                      <a:pt x="16825" y="-2633"/>
                      <a:pt x="26426" y="1481"/>
                    </a:cubicBezTo>
                    <a:cubicBezTo>
                      <a:pt x="33696" y="4636"/>
                      <a:pt x="40828" y="8202"/>
                      <a:pt x="48235" y="11220"/>
                    </a:cubicBezTo>
                    <a:cubicBezTo>
                      <a:pt x="57836" y="15060"/>
                      <a:pt x="67163" y="19449"/>
                      <a:pt x="76764" y="22878"/>
                    </a:cubicBezTo>
                    <a:cubicBezTo>
                      <a:pt x="79233" y="23701"/>
                      <a:pt x="81702" y="24250"/>
                      <a:pt x="84170" y="24936"/>
                    </a:cubicBezTo>
                    <a:cubicBezTo>
                      <a:pt x="87188" y="25484"/>
                      <a:pt x="90206" y="26170"/>
                      <a:pt x="92949" y="27268"/>
                    </a:cubicBezTo>
                    <a:cubicBezTo>
                      <a:pt x="93086" y="27268"/>
                      <a:pt x="93360" y="27405"/>
                      <a:pt x="93497" y="27405"/>
                    </a:cubicBezTo>
                    <a:cubicBezTo>
                      <a:pt x="93497" y="27405"/>
                      <a:pt x="93360" y="27405"/>
                      <a:pt x="93360" y="27405"/>
                    </a:cubicBezTo>
                    <a:cubicBezTo>
                      <a:pt x="93772" y="27542"/>
                      <a:pt x="94046" y="27679"/>
                      <a:pt x="94457" y="27816"/>
                    </a:cubicBezTo>
                    <a:cubicBezTo>
                      <a:pt x="94320" y="27679"/>
                      <a:pt x="94046" y="27679"/>
                      <a:pt x="93909" y="27542"/>
                    </a:cubicBezTo>
                    <a:cubicBezTo>
                      <a:pt x="94046" y="27542"/>
                      <a:pt x="94183" y="27679"/>
                      <a:pt x="94320" y="27679"/>
                    </a:cubicBezTo>
                    <a:cubicBezTo>
                      <a:pt x="94320" y="27679"/>
                      <a:pt x="94183" y="27679"/>
                      <a:pt x="94183" y="27679"/>
                    </a:cubicBezTo>
                    <a:lnTo>
                      <a:pt x="94183" y="27679"/>
                    </a:lnTo>
                    <a:cubicBezTo>
                      <a:pt x="101727" y="30422"/>
                      <a:pt x="105979" y="39063"/>
                      <a:pt x="105019" y="46744"/>
                    </a:cubicBezTo>
                    <a:cubicBezTo>
                      <a:pt x="103922" y="54425"/>
                      <a:pt x="97612" y="61420"/>
                      <a:pt x="89657" y="62106"/>
                    </a:cubicBezTo>
                    <a:lnTo>
                      <a:pt x="89657" y="62106"/>
                    </a:lnTo>
                    <a:cubicBezTo>
                      <a:pt x="87599" y="62518"/>
                      <a:pt x="85405" y="62655"/>
                      <a:pt x="83210" y="62655"/>
                    </a:cubicBezTo>
                    <a:cubicBezTo>
                      <a:pt x="77861" y="62655"/>
                      <a:pt x="72375" y="61558"/>
                      <a:pt x="67574" y="6032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2" name="任意多边形: 形状 251"/>
              <p:cNvSpPr/>
              <p:nvPr/>
            </p:nvSpPr>
            <p:spPr>
              <a:xfrm>
                <a:off x="2086401" y="3463872"/>
                <a:ext cx="1887097" cy="2256796"/>
              </a:xfrm>
              <a:custGeom>
                <a:avLst/>
                <a:gdLst>
                  <a:gd name="connsiteX0" fmla="*/ 249906 w 1887097"/>
                  <a:gd name="connsiteY0" fmla="*/ 542297 h 2256796"/>
                  <a:gd name="connsiteX1" fmla="*/ 275829 w 1887097"/>
                  <a:gd name="connsiteY1" fmla="*/ 544629 h 2256796"/>
                  <a:gd name="connsiteX2" fmla="*/ 274183 w 1887097"/>
                  <a:gd name="connsiteY2" fmla="*/ 543806 h 2256796"/>
                  <a:gd name="connsiteX3" fmla="*/ 271440 w 1887097"/>
                  <a:gd name="connsiteY3" fmla="*/ 542297 h 2256796"/>
                  <a:gd name="connsiteX4" fmla="*/ 262524 w 1887097"/>
                  <a:gd name="connsiteY4" fmla="*/ 541337 h 2256796"/>
                  <a:gd name="connsiteX5" fmla="*/ 193259 w 1887097"/>
                  <a:gd name="connsiteY5" fmla="*/ 540926 h 2256796"/>
                  <a:gd name="connsiteX6" fmla="*/ 195179 w 1887097"/>
                  <a:gd name="connsiteY6" fmla="*/ 541748 h 2256796"/>
                  <a:gd name="connsiteX7" fmla="*/ 202448 w 1887097"/>
                  <a:gd name="connsiteY7" fmla="*/ 544080 h 2256796"/>
                  <a:gd name="connsiteX8" fmla="*/ 206151 w 1887097"/>
                  <a:gd name="connsiteY8" fmla="*/ 543669 h 2256796"/>
                  <a:gd name="connsiteX9" fmla="*/ 237973 w 1887097"/>
                  <a:gd name="connsiteY9" fmla="*/ 542160 h 2256796"/>
                  <a:gd name="connsiteX10" fmla="*/ 249906 w 1887097"/>
                  <a:gd name="connsiteY10" fmla="*/ 542297 h 2256796"/>
                  <a:gd name="connsiteX11" fmla="*/ 1809278 w 1887097"/>
                  <a:gd name="connsiteY11" fmla="*/ 1430819 h 2256796"/>
                  <a:gd name="connsiteX12" fmla="*/ 1815450 w 1887097"/>
                  <a:gd name="connsiteY12" fmla="*/ 1429037 h 2256796"/>
                  <a:gd name="connsiteX13" fmla="*/ 1814490 w 1887097"/>
                  <a:gd name="connsiteY13" fmla="*/ 1428351 h 2256796"/>
                  <a:gd name="connsiteX14" fmla="*/ 1814490 w 1887097"/>
                  <a:gd name="connsiteY14" fmla="*/ 1428351 h 2256796"/>
                  <a:gd name="connsiteX15" fmla="*/ 1809278 w 1887097"/>
                  <a:gd name="connsiteY15" fmla="*/ 1430819 h 2256796"/>
                  <a:gd name="connsiteX16" fmla="*/ 199842 w 1887097"/>
                  <a:gd name="connsiteY16" fmla="*/ 1860130 h 2256796"/>
                  <a:gd name="connsiteX17" fmla="*/ 198471 w 1887097"/>
                  <a:gd name="connsiteY17" fmla="*/ 1860542 h 2256796"/>
                  <a:gd name="connsiteX18" fmla="*/ 196962 w 1887097"/>
                  <a:gd name="connsiteY18" fmla="*/ 1865754 h 2256796"/>
                  <a:gd name="connsiteX19" fmla="*/ 196276 w 1887097"/>
                  <a:gd name="connsiteY19" fmla="*/ 1871789 h 2256796"/>
                  <a:gd name="connsiteX20" fmla="*/ 196276 w 1887097"/>
                  <a:gd name="connsiteY20" fmla="*/ 1876178 h 2256796"/>
                  <a:gd name="connsiteX21" fmla="*/ 197099 w 1887097"/>
                  <a:gd name="connsiteY21" fmla="*/ 1881801 h 2256796"/>
                  <a:gd name="connsiteX22" fmla="*/ 197510 w 1887097"/>
                  <a:gd name="connsiteY22" fmla="*/ 1883173 h 2256796"/>
                  <a:gd name="connsiteX23" fmla="*/ 198333 w 1887097"/>
                  <a:gd name="connsiteY23" fmla="*/ 1883173 h 2256796"/>
                  <a:gd name="connsiteX24" fmla="*/ 200117 w 1887097"/>
                  <a:gd name="connsiteY24" fmla="*/ 1882899 h 2256796"/>
                  <a:gd name="connsiteX25" fmla="*/ 203546 w 1887097"/>
                  <a:gd name="connsiteY25" fmla="*/ 1881939 h 2256796"/>
                  <a:gd name="connsiteX26" fmla="*/ 211364 w 1887097"/>
                  <a:gd name="connsiteY26" fmla="*/ 1878236 h 2256796"/>
                  <a:gd name="connsiteX27" fmla="*/ 208209 w 1887097"/>
                  <a:gd name="connsiteY27" fmla="*/ 1879881 h 2256796"/>
                  <a:gd name="connsiteX28" fmla="*/ 214244 w 1887097"/>
                  <a:gd name="connsiteY28" fmla="*/ 1876315 h 2256796"/>
                  <a:gd name="connsiteX29" fmla="*/ 215478 w 1887097"/>
                  <a:gd name="connsiteY29" fmla="*/ 1875355 h 2256796"/>
                  <a:gd name="connsiteX30" fmla="*/ 225903 w 1887097"/>
                  <a:gd name="connsiteY30" fmla="*/ 1848746 h 2256796"/>
                  <a:gd name="connsiteX31" fmla="*/ 199842 w 1887097"/>
                  <a:gd name="connsiteY31" fmla="*/ 1860130 h 2256796"/>
                  <a:gd name="connsiteX32" fmla="*/ 675650 w 1887097"/>
                  <a:gd name="connsiteY32" fmla="*/ 2255700 h 2256796"/>
                  <a:gd name="connsiteX33" fmla="*/ 634777 w 1887097"/>
                  <a:gd name="connsiteY33" fmla="*/ 2233754 h 2256796"/>
                  <a:gd name="connsiteX34" fmla="*/ 614751 w 1887097"/>
                  <a:gd name="connsiteY34" fmla="*/ 2201247 h 2256796"/>
                  <a:gd name="connsiteX35" fmla="*/ 610362 w 1887097"/>
                  <a:gd name="connsiteY35" fmla="*/ 2206322 h 2256796"/>
                  <a:gd name="connsiteX36" fmla="*/ 590885 w 1887097"/>
                  <a:gd name="connsiteY36" fmla="*/ 2223467 h 2256796"/>
                  <a:gd name="connsiteX37" fmla="*/ 569214 w 1887097"/>
                  <a:gd name="connsiteY37" fmla="*/ 2233343 h 2256796"/>
                  <a:gd name="connsiteX38" fmla="*/ 546720 w 1887097"/>
                  <a:gd name="connsiteY38" fmla="*/ 2234166 h 2256796"/>
                  <a:gd name="connsiteX39" fmla="*/ 521894 w 1887097"/>
                  <a:gd name="connsiteY39" fmla="*/ 2222918 h 2256796"/>
                  <a:gd name="connsiteX40" fmla="*/ 505983 w 1887097"/>
                  <a:gd name="connsiteY40" fmla="*/ 2203991 h 2256796"/>
                  <a:gd name="connsiteX41" fmla="*/ 496794 w 1887097"/>
                  <a:gd name="connsiteY41" fmla="*/ 2182594 h 2256796"/>
                  <a:gd name="connsiteX42" fmla="*/ 493090 w 1887097"/>
                  <a:gd name="connsiteY42" fmla="*/ 2170660 h 2256796"/>
                  <a:gd name="connsiteX43" fmla="*/ 468401 w 1887097"/>
                  <a:gd name="connsiteY43" fmla="*/ 2189177 h 2256796"/>
                  <a:gd name="connsiteX44" fmla="*/ 422590 w 1887097"/>
                  <a:gd name="connsiteY44" fmla="*/ 2192743 h 2256796"/>
                  <a:gd name="connsiteX45" fmla="*/ 404073 w 1887097"/>
                  <a:gd name="connsiteY45" fmla="*/ 2180947 h 2256796"/>
                  <a:gd name="connsiteX46" fmla="*/ 389534 w 1887097"/>
                  <a:gd name="connsiteY46" fmla="*/ 2159276 h 2256796"/>
                  <a:gd name="connsiteX47" fmla="*/ 379110 w 1887097"/>
                  <a:gd name="connsiteY47" fmla="*/ 2121009 h 2256796"/>
                  <a:gd name="connsiteX48" fmla="*/ 372801 w 1887097"/>
                  <a:gd name="connsiteY48" fmla="*/ 2123752 h 2256796"/>
                  <a:gd name="connsiteX49" fmla="*/ 328224 w 1887097"/>
                  <a:gd name="connsiteY49" fmla="*/ 2122243 h 2256796"/>
                  <a:gd name="connsiteX50" fmla="*/ 296129 w 1887097"/>
                  <a:gd name="connsiteY50" fmla="*/ 2086444 h 2256796"/>
                  <a:gd name="connsiteX51" fmla="*/ 287487 w 1887097"/>
                  <a:gd name="connsiteY51" fmla="*/ 2047902 h 2256796"/>
                  <a:gd name="connsiteX52" fmla="*/ 283510 w 1887097"/>
                  <a:gd name="connsiteY52" fmla="*/ 2049960 h 2256796"/>
                  <a:gd name="connsiteX53" fmla="*/ 239619 w 1887097"/>
                  <a:gd name="connsiteY53" fmla="*/ 2053800 h 2256796"/>
                  <a:gd name="connsiteX54" fmla="*/ 222199 w 1887097"/>
                  <a:gd name="connsiteY54" fmla="*/ 2042142 h 2256796"/>
                  <a:gd name="connsiteX55" fmla="*/ 208620 w 1887097"/>
                  <a:gd name="connsiteY55" fmla="*/ 2020196 h 2256796"/>
                  <a:gd name="connsiteX56" fmla="*/ 200254 w 1887097"/>
                  <a:gd name="connsiteY56" fmla="*/ 1966429 h 2256796"/>
                  <a:gd name="connsiteX57" fmla="*/ 202037 w 1887097"/>
                  <a:gd name="connsiteY57" fmla="*/ 1938037 h 2256796"/>
                  <a:gd name="connsiteX58" fmla="*/ 157734 w 1887097"/>
                  <a:gd name="connsiteY58" fmla="*/ 1922949 h 2256796"/>
                  <a:gd name="connsiteX59" fmla="*/ 139903 w 1887097"/>
                  <a:gd name="connsiteY59" fmla="*/ 1878372 h 2256796"/>
                  <a:gd name="connsiteX60" fmla="*/ 142509 w 1887097"/>
                  <a:gd name="connsiteY60" fmla="*/ 1847237 h 2256796"/>
                  <a:gd name="connsiteX61" fmla="*/ 135651 w 1887097"/>
                  <a:gd name="connsiteY61" fmla="*/ 1838459 h 2256796"/>
                  <a:gd name="connsiteX62" fmla="*/ 125639 w 1887097"/>
                  <a:gd name="connsiteY62" fmla="*/ 1813770 h 2256796"/>
                  <a:gd name="connsiteX63" fmla="*/ 125364 w 1887097"/>
                  <a:gd name="connsiteY63" fmla="*/ 1772760 h 2256796"/>
                  <a:gd name="connsiteX64" fmla="*/ 142784 w 1887097"/>
                  <a:gd name="connsiteY64" fmla="*/ 1707060 h 2256796"/>
                  <a:gd name="connsiteX65" fmla="*/ 146075 w 1887097"/>
                  <a:gd name="connsiteY65" fmla="*/ 1699653 h 2256796"/>
                  <a:gd name="connsiteX66" fmla="*/ 120426 w 1887097"/>
                  <a:gd name="connsiteY66" fmla="*/ 1701985 h 2256796"/>
                  <a:gd name="connsiteX67" fmla="*/ 75164 w 1887097"/>
                  <a:gd name="connsiteY67" fmla="*/ 1681136 h 2256796"/>
                  <a:gd name="connsiteX68" fmla="*/ 54315 w 1887097"/>
                  <a:gd name="connsiteY68" fmla="*/ 1641497 h 2256796"/>
                  <a:gd name="connsiteX69" fmla="*/ 55413 w 1887097"/>
                  <a:gd name="connsiteY69" fmla="*/ 1586222 h 2256796"/>
                  <a:gd name="connsiteX70" fmla="*/ 59665 w 1887097"/>
                  <a:gd name="connsiteY70" fmla="*/ 1575661 h 2256796"/>
                  <a:gd name="connsiteX71" fmla="*/ 22220 w 1887097"/>
                  <a:gd name="connsiteY71" fmla="*/ 1561259 h 2256796"/>
                  <a:gd name="connsiteX72" fmla="*/ 6172 w 1887097"/>
                  <a:gd name="connsiteY72" fmla="*/ 1544800 h 2256796"/>
                  <a:gd name="connsiteX73" fmla="*/ 0 w 1887097"/>
                  <a:gd name="connsiteY73" fmla="*/ 1520111 h 2256796"/>
                  <a:gd name="connsiteX74" fmla="*/ 18791 w 1887097"/>
                  <a:gd name="connsiteY74" fmla="*/ 1478277 h 2256796"/>
                  <a:gd name="connsiteX75" fmla="*/ 35662 w 1887097"/>
                  <a:gd name="connsiteY75" fmla="*/ 1460172 h 2256796"/>
                  <a:gd name="connsiteX76" fmla="*/ 88331 w 1887097"/>
                  <a:gd name="connsiteY76" fmla="*/ 1416555 h 2256796"/>
                  <a:gd name="connsiteX77" fmla="*/ 71186 w 1887097"/>
                  <a:gd name="connsiteY77" fmla="*/ 1408874 h 2256796"/>
                  <a:gd name="connsiteX78" fmla="*/ 55824 w 1887097"/>
                  <a:gd name="connsiteY78" fmla="*/ 1395432 h 2256796"/>
                  <a:gd name="connsiteX79" fmla="*/ 46086 w 1887097"/>
                  <a:gd name="connsiteY79" fmla="*/ 1375955 h 2256796"/>
                  <a:gd name="connsiteX80" fmla="*/ 46360 w 1887097"/>
                  <a:gd name="connsiteY80" fmla="*/ 1354833 h 2256796"/>
                  <a:gd name="connsiteX81" fmla="*/ 58567 w 1887097"/>
                  <a:gd name="connsiteY81" fmla="*/ 1332202 h 2256796"/>
                  <a:gd name="connsiteX82" fmla="*/ 85039 w 1887097"/>
                  <a:gd name="connsiteY82" fmla="*/ 1308061 h 2256796"/>
                  <a:gd name="connsiteX83" fmla="*/ 98618 w 1887097"/>
                  <a:gd name="connsiteY83" fmla="*/ 1298049 h 2256796"/>
                  <a:gd name="connsiteX84" fmla="*/ 91211 w 1887097"/>
                  <a:gd name="connsiteY84" fmla="*/ 1284607 h 2256796"/>
                  <a:gd name="connsiteX85" fmla="*/ 89017 w 1887097"/>
                  <a:gd name="connsiteY85" fmla="*/ 1257998 h 2256796"/>
                  <a:gd name="connsiteX86" fmla="*/ 108356 w 1887097"/>
                  <a:gd name="connsiteY86" fmla="*/ 1219730 h 2256796"/>
                  <a:gd name="connsiteX87" fmla="*/ 131125 w 1887097"/>
                  <a:gd name="connsiteY87" fmla="*/ 1198471 h 2256796"/>
                  <a:gd name="connsiteX88" fmla="*/ 105476 w 1887097"/>
                  <a:gd name="connsiteY88" fmla="*/ 1190927 h 2256796"/>
                  <a:gd name="connsiteX89" fmla="*/ 58704 w 1887097"/>
                  <a:gd name="connsiteY89" fmla="*/ 1119055 h 2256796"/>
                  <a:gd name="connsiteX90" fmla="*/ 64465 w 1887097"/>
                  <a:gd name="connsiteY90" fmla="*/ 1107122 h 2256796"/>
                  <a:gd name="connsiteX91" fmla="*/ 37033 w 1887097"/>
                  <a:gd name="connsiteY91" fmla="*/ 1100538 h 2256796"/>
                  <a:gd name="connsiteX92" fmla="*/ 5761 w 1887097"/>
                  <a:gd name="connsiteY92" fmla="*/ 1074889 h 2256796"/>
                  <a:gd name="connsiteX93" fmla="*/ 2743 w 1887097"/>
                  <a:gd name="connsiteY93" fmla="*/ 1054453 h 2256796"/>
                  <a:gd name="connsiteX94" fmla="*/ 5212 w 1887097"/>
                  <a:gd name="connsiteY94" fmla="*/ 1044166 h 2256796"/>
                  <a:gd name="connsiteX95" fmla="*/ 13167 w 1887097"/>
                  <a:gd name="connsiteY95" fmla="*/ 1030175 h 2256796"/>
                  <a:gd name="connsiteX96" fmla="*/ 30175 w 1887097"/>
                  <a:gd name="connsiteY96" fmla="*/ 1015362 h 2256796"/>
                  <a:gd name="connsiteX97" fmla="*/ 43891 w 1887097"/>
                  <a:gd name="connsiteY97" fmla="*/ 1006447 h 2256796"/>
                  <a:gd name="connsiteX98" fmla="*/ 65288 w 1887097"/>
                  <a:gd name="connsiteY98" fmla="*/ 994376 h 2256796"/>
                  <a:gd name="connsiteX99" fmla="*/ 123033 w 1887097"/>
                  <a:gd name="connsiteY99" fmla="*/ 966944 h 2256796"/>
                  <a:gd name="connsiteX100" fmla="*/ 94778 w 1887097"/>
                  <a:gd name="connsiteY100" fmla="*/ 952680 h 2256796"/>
                  <a:gd name="connsiteX101" fmla="*/ 79416 w 1887097"/>
                  <a:gd name="connsiteY101" fmla="*/ 919075 h 2256796"/>
                  <a:gd name="connsiteX102" fmla="*/ 101087 w 1887097"/>
                  <a:gd name="connsiteY102" fmla="*/ 885197 h 2256796"/>
                  <a:gd name="connsiteX103" fmla="*/ 138669 w 1887097"/>
                  <a:gd name="connsiteY103" fmla="*/ 862703 h 2256796"/>
                  <a:gd name="connsiteX104" fmla="*/ 97384 w 1887097"/>
                  <a:gd name="connsiteY104" fmla="*/ 817714 h 2256796"/>
                  <a:gd name="connsiteX105" fmla="*/ 113157 w 1887097"/>
                  <a:gd name="connsiteY105" fmla="*/ 780407 h 2256796"/>
                  <a:gd name="connsiteX106" fmla="*/ 144704 w 1887097"/>
                  <a:gd name="connsiteY106" fmla="*/ 763947 h 2256796"/>
                  <a:gd name="connsiteX107" fmla="*/ 141412 w 1887097"/>
                  <a:gd name="connsiteY107" fmla="*/ 762302 h 2256796"/>
                  <a:gd name="connsiteX108" fmla="*/ 108905 w 1887097"/>
                  <a:gd name="connsiteY108" fmla="*/ 731166 h 2256796"/>
                  <a:gd name="connsiteX109" fmla="*/ 110002 w 1887097"/>
                  <a:gd name="connsiteY109" fmla="*/ 692624 h 2256796"/>
                  <a:gd name="connsiteX110" fmla="*/ 138806 w 1887097"/>
                  <a:gd name="connsiteY110" fmla="*/ 663547 h 2256796"/>
                  <a:gd name="connsiteX111" fmla="*/ 155265 w 1887097"/>
                  <a:gd name="connsiteY111" fmla="*/ 654768 h 2256796"/>
                  <a:gd name="connsiteX112" fmla="*/ 144018 w 1887097"/>
                  <a:gd name="connsiteY112" fmla="*/ 650242 h 2256796"/>
                  <a:gd name="connsiteX113" fmla="*/ 110825 w 1887097"/>
                  <a:gd name="connsiteY113" fmla="*/ 623907 h 2256796"/>
                  <a:gd name="connsiteX114" fmla="*/ 103556 w 1887097"/>
                  <a:gd name="connsiteY114" fmla="*/ 604293 h 2256796"/>
                  <a:gd name="connsiteX115" fmla="*/ 106710 w 1887097"/>
                  <a:gd name="connsiteY115" fmla="*/ 584131 h 2256796"/>
                  <a:gd name="connsiteX116" fmla="*/ 116449 w 1887097"/>
                  <a:gd name="connsiteY116" fmla="*/ 570826 h 2256796"/>
                  <a:gd name="connsiteX117" fmla="*/ 134828 w 1887097"/>
                  <a:gd name="connsiteY117" fmla="*/ 559442 h 2256796"/>
                  <a:gd name="connsiteX118" fmla="*/ 144704 w 1887097"/>
                  <a:gd name="connsiteY118" fmla="*/ 555876 h 2256796"/>
                  <a:gd name="connsiteX119" fmla="*/ 138532 w 1887097"/>
                  <a:gd name="connsiteY119" fmla="*/ 544080 h 2256796"/>
                  <a:gd name="connsiteX120" fmla="*/ 142784 w 1887097"/>
                  <a:gd name="connsiteY120" fmla="*/ 517197 h 2256796"/>
                  <a:gd name="connsiteX121" fmla="*/ 192435 w 1887097"/>
                  <a:gd name="connsiteY121" fmla="*/ 502795 h 2256796"/>
                  <a:gd name="connsiteX122" fmla="*/ 218770 w 1887097"/>
                  <a:gd name="connsiteY122" fmla="*/ 502521 h 2256796"/>
                  <a:gd name="connsiteX123" fmla="*/ 216027 w 1887097"/>
                  <a:gd name="connsiteY123" fmla="*/ 499503 h 2256796"/>
                  <a:gd name="connsiteX124" fmla="*/ 196962 w 1887097"/>
                  <a:gd name="connsiteY124" fmla="*/ 477009 h 2256796"/>
                  <a:gd name="connsiteX125" fmla="*/ 183794 w 1887097"/>
                  <a:gd name="connsiteY125" fmla="*/ 435998 h 2256796"/>
                  <a:gd name="connsiteX126" fmla="*/ 193533 w 1887097"/>
                  <a:gd name="connsiteY126" fmla="*/ 418304 h 2256796"/>
                  <a:gd name="connsiteX127" fmla="*/ 215067 w 1887097"/>
                  <a:gd name="connsiteY127" fmla="*/ 410075 h 2256796"/>
                  <a:gd name="connsiteX128" fmla="*/ 262250 w 1887097"/>
                  <a:gd name="connsiteY128" fmla="*/ 423242 h 2256796"/>
                  <a:gd name="connsiteX129" fmla="*/ 312313 w 1887097"/>
                  <a:gd name="connsiteY129" fmla="*/ 449165 h 2256796"/>
                  <a:gd name="connsiteX130" fmla="*/ 309845 w 1887097"/>
                  <a:gd name="connsiteY130" fmla="*/ 447931 h 2256796"/>
                  <a:gd name="connsiteX131" fmla="*/ 316017 w 1887097"/>
                  <a:gd name="connsiteY131" fmla="*/ 451086 h 2256796"/>
                  <a:gd name="connsiteX132" fmla="*/ 316977 w 1887097"/>
                  <a:gd name="connsiteY132" fmla="*/ 451497 h 2256796"/>
                  <a:gd name="connsiteX133" fmla="*/ 319446 w 1887097"/>
                  <a:gd name="connsiteY133" fmla="*/ 452731 h 2256796"/>
                  <a:gd name="connsiteX134" fmla="*/ 320543 w 1887097"/>
                  <a:gd name="connsiteY134" fmla="*/ 453280 h 2256796"/>
                  <a:gd name="connsiteX135" fmla="*/ 306416 w 1887097"/>
                  <a:gd name="connsiteY135" fmla="*/ 424202 h 2256796"/>
                  <a:gd name="connsiteX136" fmla="*/ 294071 w 1887097"/>
                  <a:gd name="connsiteY136" fmla="*/ 395261 h 2256796"/>
                  <a:gd name="connsiteX137" fmla="*/ 291602 w 1887097"/>
                  <a:gd name="connsiteY137" fmla="*/ 336968 h 2256796"/>
                  <a:gd name="connsiteX138" fmla="*/ 348935 w 1887097"/>
                  <a:gd name="connsiteY138" fmla="*/ 324761 h 2256796"/>
                  <a:gd name="connsiteX139" fmla="*/ 380070 w 1887097"/>
                  <a:gd name="connsiteY139" fmla="*/ 340535 h 2256796"/>
                  <a:gd name="connsiteX140" fmla="*/ 373898 w 1887097"/>
                  <a:gd name="connsiteY140" fmla="*/ 312965 h 2256796"/>
                  <a:gd name="connsiteX141" fmla="*/ 369783 w 1887097"/>
                  <a:gd name="connsiteY141" fmla="*/ 281556 h 2256796"/>
                  <a:gd name="connsiteX142" fmla="*/ 381442 w 1887097"/>
                  <a:gd name="connsiteY142" fmla="*/ 245345 h 2256796"/>
                  <a:gd name="connsiteX143" fmla="*/ 410657 w 1887097"/>
                  <a:gd name="connsiteY143" fmla="*/ 230532 h 2256796"/>
                  <a:gd name="connsiteX144" fmla="*/ 446044 w 1887097"/>
                  <a:gd name="connsiteY144" fmla="*/ 243974 h 2256796"/>
                  <a:gd name="connsiteX145" fmla="*/ 456606 w 1887097"/>
                  <a:gd name="connsiteY145" fmla="*/ 252752 h 2256796"/>
                  <a:gd name="connsiteX146" fmla="*/ 453863 w 1887097"/>
                  <a:gd name="connsiteY146" fmla="*/ 229846 h 2256796"/>
                  <a:gd name="connsiteX147" fmla="*/ 453451 w 1887097"/>
                  <a:gd name="connsiteY147" fmla="*/ 185818 h 2256796"/>
                  <a:gd name="connsiteX148" fmla="*/ 472516 w 1887097"/>
                  <a:gd name="connsiteY148" fmla="*/ 146591 h 2256796"/>
                  <a:gd name="connsiteX149" fmla="*/ 522305 w 1887097"/>
                  <a:gd name="connsiteY149" fmla="*/ 134657 h 2256796"/>
                  <a:gd name="connsiteX150" fmla="*/ 560985 w 1887097"/>
                  <a:gd name="connsiteY150" fmla="*/ 154683 h 2256796"/>
                  <a:gd name="connsiteX151" fmla="*/ 564825 w 1887097"/>
                  <a:gd name="connsiteY151" fmla="*/ 157975 h 2256796"/>
                  <a:gd name="connsiteX152" fmla="*/ 564962 w 1887097"/>
                  <a:gd name="connsiteY152" fmla="*/ 155780 h 2256796"/>
                  <a:gd name="connsiteX153" fmla="*/ 579775 w 1887097"/>
                  <a:gd name="connsiteY153" fmla="*/ 84869 h 2256796"/>
                  <a:gd name="connsiteX154" fmla="*/ 616946 w 1887097"/>
                  <a:gd name="connsiteY154" fmla="*/ 56750 h 2256796"/>
                  <a:gd name="connsiteX155" fmla="*/ 666049 w 1887097"/>
                  <a:gd name="connsiteY155" fmla="*/ 59494 h 2256796"/>
                  <a:gd name="connsiteX156" fmla="*/ 675787 w 1887097"/>
                  <a:gd name="connsiteY156" fmla="*/ 63334 h 2256796"/>
                  <a:gd name="connsiteX157" fmla="*/ 705414 w 1887097"/>
                  <a:gd name="connsiteY157" fmla="*/ 33571 h 2256796"/>
                  <a:gd name="connsiteX158" fmla="*/ 780166 w 1887097"/>
                  <a:gd name="connsiteY158" fmla="*/ 74718 h 2256796"/>
                  <a:gd name="connsiteX159" fmla="*/ 782086 w 1887097"/>
                  <a:gd name="connsiteY159" fmla="*/ 77324 h 2256796"/>
                  <a:gd name="connsiteX160" fmla="*/ 786475 w 1887097"/>
                  <a:gd name="connsiteY160" fmla="*/ 64020 h 2256796"/>
                  <a:gd name="connsiteX161" fmla="*/ 832424 w 1887097"/>
                  <a:gd name="connsiteY161" fmla="*/ 3807 h 2256796"/>
                  <a:gd name="connsiteX162" fmla="*/ 872063 w 1887097"/>
                  <a:gd name="connsiteY162" fmla="*/ 4218 h 2256796"/>
                  <a:gd name="connsiteX163" fmla="*/ 910194 w 1887097"/>
                  <a:gd name="connsiteY163" fmla="*/ 36451 h 2256796"/>
                  <a:gd name="connsiteX164" fmla="*/ 917052 w 1887097"/>
                  <a:gd name="connsiteY164" fmla="*/ 46738 h 2256796"/>
                  <a:gd name="connsiteX165" fmla="*/ 926927 w 1887097"/>
                  <a:gd name="connsiteY165" fmla="*/ 42760 h 2256796"/>
                  <a:gd name="connsiteX166" fmla="*/ 961217 w 1887097"/>
                  <a:gd name="connsiteY166" fmla="*/ 46463 h 2256796"/>
                  <a:gd name="connsiteX167" fmla="*/ 981654 w 1887097"/>
                  <a:gd name="connsiteY167" fmla="*/ 67586 h 2256796"/>
                  <a:gd name="connsiteX168" fmla="*/ 993450 w 1887097"/>
                  <a:gd name="connsiteY168" fmla="*/ 104482 h 2256796"/>
                  <a:gd name="connsiteX169" fmla="*/ 1001543 w 1887097"/>
                  <a:gd name="connsiteY169" fmla="*/ 86926 h 2256796"/>
                  <a:gd name="connsiteX170" fmla="*/ 1021431 w 1887097"/>
                  <a:gd name="connsiteY170" fmla="*/ 54967 h 2256796"/>
                  <a:gd name="connsiteX171" fmla="*/ 1045022 w 1887097"/>
                  <a:gd name="connsiteY171" fmla="*/ 38097 h 2256796"/>
                  <a:gd name="connsiteX172" fmla="*/ 1073552 w 1887097"/>
                  <a:gd name="connsiteY172" fmla="*/ 44132 h 2256796"/>
                  <a:gd name="connsiteX173" fmla="*/ 1096320 w 1887097"/>
                  <a:gd name="connsiteY173" fmla="*/ 85280 h 2256796"/>
                  <a:gd name="connsiteX174" fmla="*/ 1101532 w 1887097"/>
                  <a:gd name="connsiteY174" fmla="*/ 79382 h 2256796"/>
                  <a:gd name="connsiteX175" fmla="*/ 1124849 w 1887097"/>
                  <a:gd name="connsiteY175" fmla="*/ 60454 h 2256796"/>
                  <a:gd name="connsiteX176" fmla="*/ 1155573 w 1887097"/>
                  <a:gd name="connsiteY176" fmla="*/ 57025 h 2256796"/>
                  <a:gd name="connsiteX177" fmla="*/ 1187120 w 1887097"/>
                  <a:gd name="connsiteY177" fmla="*/ 98996 h 2256796"/>
                  <a:gd name="connsiteX178" fmla="*/ 1215238 w 1887097"/>
                  <a:gd name="connsiteY178" fmla="*/ 79382 h 2256796"/>
                  <a:gd name="connsiteX179" fmla="*/ 1250899 w 1887097"/>
                  <a:gd name="connsiteY179" fmla="*/ 77050 h 2256796"/>
                  <a:gd name="connsiteX180" fmla="*/ 1267770 w 1887097"/>
                  <a:gd name="connsiteY180" fmla="*/ 84046 h 2256796"/>
                  <a:gd name="connsiteX181" fmla="*/ 1281623 w 1887097"/>
                  <a:gd name="connsiteY181" fmla="*/ 97213 h 2256796"/>
                  <a:gd name="connsiteX182" fmla="*/ 1296437 w 1887097"/>
                  <a:gd name="connsiteY182" fmla="*/ 133560 h 2256796"/>
                  <a:gd name="connsiteX183" fmla="*/ 1297945 w 1887097"/>
                  <a:gd name="connsiteY183" fmla="*/ 142887 h 2256796"/>
                  <a:gd name="connsiteX184" fmla="*/ 1322360 w 1887097"/>
                  <a:gd name="connsiteY184" fmla="*/ 132463 h 2256796"/>
                  <a:gd name="connsiteX185" fmla="*/ 1359804 w 1887097"/>
                  <a:gd name="connsiteY185" fmla="*/ 138910 h 2256796"/>
                  <a:gd name="connsiteX186" fmla="*/ 1389843 w 1887097"/>
                  <a:gd name="connsiteY186" fmla="*/ 166478 h 2256796"/>
                  <a:gd name="connsiteX187" fmla="*/ 1406713 w 1887097"/>
                  <a:gd name="connsiteY187" fmla="*/ 246032 h 2256796"/>
                  <a:gd name="connsiteX188" fmla="*/ 1433322 w 1887097"/>
                  <a:gd name="connsiteY188" fmla="*/ 242877 h 2256796"/>
                  <a:gd name="connsiteX189" fmla="*/ 1467475 w 1887097"/>
                  <a:gd name="connsiteY189" fmla="*/ 256593 h 2256796"/>
                  <a:gd name="connsiteX190" fmla="*/ 1491204 w 1887097"/>
                  <a:gd name="connsiteY190" fmla="*/ 284299 h 2256796"/>
                  <a:gd name="connsiteX191" fmla="*/ 1506429 w 1887097"/>
                  <a:gd name="connsiteY191" fmla="*/ 326819 h 2256796"/>
                  <a:gd name="connsiteX192" fmla="*/ 1510818 w 1887097"/>
                  <a:gd name="connsiteY192" fmla="*/ 369750 h 2256796"/>
                  <a:gd name="connsiteX193" fmla="*/ 1512464 w 1887097"/>
                  <a:gd name="connsiteY193" fmla="*/ 368927 h 2256796"/>
                  <a:gd name="connsiteX194" fmla="*/ 1554572 w 1887097"/>
                  <a:gd name="connsiteY194" fmla="*/ 360971 h 2256796"/>
                  <a:gd name="connsiteX195" fmla="*/ 1593799 w 1887097"/>
                  <a:gd name="connsiteY195" fmla="*/ 377156 h 2256796"/>
                  <a:gd name="connsiteX196" fmla="*/ 1619037 w 1887097"/>
                  <a:gd name="connsiteY196" fmla="*/ 410075 h 2256796"/>
                  <a:gd name="connsiteX197" fmla="*/ 1628912 w 1887097"/>
                  <a:gd name="connsiteY197" fmla="*/ 456709 h 2256796"/>
                  <a:gd name="connsiteX198" fmla="*/ 1621506 w 1887097"/>
                  <a:gd name="connsiteY198" fmla="*/ 502658 h 2256796"/>
                  <a:gd name="connsiteX199" fmla="*/ 1607104 w 1887097"/>
                  <a:gd name="connsiteY199" fmla="*/ 542023 h 2256796"/>
                  <a:gd name="connsiteX200" fmla="*/ 1594897 w 1887097"/>
                  <a:gd name="connsiteY200" fmla="*/ 567535 h 2256796"/>
                  <a:gd name="connsiteX201" fmla="*/ 1598326 w 1887097"/>
                  <a:gd name="connsiteY201" fmla="*/ 567260 h 2256796"/>
                  <a:gd name="connsiteX202" fmla="*/ 1635908 w 1887097"/>
                  <a:gd name="connsiteY202" fmla="*/ 570689 h 2256796"/>
                  <a:gd name="connsiteX203" fmla="*/ 1669923 w 1887097"/>
                  <a:gd name="connsiteY203" fmla="*/ 582348 h 2256796"/>
                  <a:gd name="connsiteX204" fmla="*/ 1695161 w 1887097"/>
                  <a:gd name="connsiteY204" fmla="*/ 605528 h 2256796"/>
                  <a:gd name="connsiteX205" fmla="*/ 1703253 w 1887097"/>
                  <a:gd name="connsiteY205" fmla="*/ 624044 h 2256796"/>
                  <a:gd name="connsiteX206" fmla="*/ 1705585 w 1887097"/>
                  <a:gd name="connsiteY206" fmla="*/ 642424 h 2256796"/>
                  <a:gd name="connsiteX207" fmla="*/ 1698453 w 1887097"/>
                  <a:gd name="connsiteY207" fmla="*/ 677400 h 2256796"/>
                  <a:gd name="connsiteX208" fmla="*/ 1681308 w 1887097"/>
                  <a:gd name="connsiteY208" fmla="*/ 711690 h 2256796"/>
                  <a:gd name="connsiteX209" fmla="*/ 1680622 w 1887097"/>
                  <a:gd name="connsiteY209" fmla="*/ 712650 h 2256796"/>
                  <a:gd name="connsiteX210" fmla="*/ 1732331 w 1887097"/>
                  <a:gd name="connsiteY210" fmla="*/ 736515 h 2256796"/>
                  <a:gd name="connsiteX211" fmla="*/ 1746321 w 1887097"/>
                  <a:gd name="connsiteY211" fmla="*/ 797140 h 2256796"/>
                  <a:gd name="connsiteX212" fmla="*/ 1713129 w 1887097"/>
                  <a:gd name="connsiteY212" fmla="*/ 854610 h 2256796"/>
                  <a:gd name="connsiteX213" fmla="*/ 1709151 w 1887097"/>
                  <a:gd name="connsiteY213" fmla="*/ 858725 h 2256796"/>
                  <a:gd name="connsiteX214" fmla="*/ 1738778 w 1887097"/>
                  <a:gd name="connsiteY214" fmla="*/ 873813 h 2256796"/>
                  <a:gd name="connsiteX215" fmla="*/ 1768678 w 1887097"/>
                  <a:gd name="connsiteY215" fmla="*/ 904262 h 2256796"/>
                  <a:gd name="connsiteX216" fmla="*/ 1775811 w 1887097"/>
                  <a:gd name="connsiteY216" fmla="*/ 921681 h 2256796"/>
                  <a:gd name="connsiteX217" fmla="*/ 1777868 w 1887097"/>
                  <a:gd name="connsiteY217" fmla="*/ 943490 h 2256796"/>
                  <a:gd name="connsiteX218" fmla="*/ 1771696 w 1887097"/>
                  <a:gd name="connsiteY218" fmla="*/ 962281 h 2256796"/>
                  <a:gd name="connsiteX219" fmla="*/ 1759900 w 1887097"/>
                  <a:gd name="connsiteY219" fmla="*/ 977780 h 2256796"/>
                  <a:gd name="connsiteX220" fmla="*/ 1751533 w 1887097"/>
                  <a:gd name="connsiteY220" fmla="*/ 985187 h 2256796"/>
                  <a:gd name="connsiteX221" fmla="*/ 1804340 w 1887097"/>
                  <a:gd name="connsiteY221" fmla="*/ 1026746 h 2256796"/>
                  <a:gd name="connsiteX222" fmla="*/ 1806397 w 1887097"/>
                  <a:gd name="connsiteY222" fmla="*/ 1062682 h 2256796"/>
                  <a:gd name="connsiteX223" fmla="*/ 1788841 w 1887097"/>
                  <a:gd name="connsiteY223" fmla="*/ 1090663 h 2256796"/>
                  <a:gd name="connsiteX224" fmla="*/ 1813530 w 1887097"/>
                  <a:gd name="connsiteY224" fmla="*/ 1119466 h 2256796"/>
                  <a:gd name="connsiteX225" fmla="*/ 1815313 w 1887097"/>
                  <a:gd name="connsiteY225" fmla="*/ 1156774 h 2256796"/>
                  <a:gd name="connsiteX226" fmla="*/ 1778828 w 1887097"/>
                  <a:gd name="connsiteY226" fmla="*/ 1203820 h 2256796"/>
                  <a:gd name="connsiteX227" fmla="*/ 1808455 w 1887097"/>
                  <a:gd name="connsiteY227" fmla="*/ 1218084 h 2256796"/>
                  <a:gd name="connsiteX228" fmla="*/ 1852895 w 1887097"/>
                  <a:gd name="connsiteY228" fmla="*/ 1249082 h 2256796"/>
                  <a:gd name="connsiteX229" fmla="*/ 1876486 w 1887097"/>
                  <a:gd name="connsiteY229" fmla="*/ 1292974 h 2256796"/>
                  <a:gd name="connsiteX230" fmla="*/ 1862770 w 1887097"/>
                  <a:gd name="connsiteY230" fmla="*/ 1335356 h 2256796"/>
                  <a:gd name="connsiteX231" fmla="*/ 1841236 w 1887097"/>
                  <a:gd name="connsiteY231" fmla="*/ 1354422 h 2256796"/>
                  <a:gd name="connsiteX232" fmla="*/ 1823954 w 1887097"/>
                  <a:gd name="connsiteY232" fmla="*/ 1364709 h 2256796"/>
                  <a:gd name="connsiteX233" fmla="*/ 1856598 w 1887097"/>
                  <a:gd name="connsiteY233" fmla="*/ 1385968 h 2256796"/>
                  <a:gd name="connsiteX234" fmla="*/ 1874566 w 1887097"/>
                  <a:gd name="connsiteY234" fmla="*/ 1403387 h 2256796"/>
                  <a:gd name="connsiteX235" fmla="*/ 1885676 w 1887097"/>
                  <a:gd name="connsiteY235" fmla="*/ 1425333 h 2256796"/>
                  <a:gd name="connsiteX236" fmla="*/ 1885402 w 1887097"/>
                  <a:gd name="connsiteY236" fmla="*/ 1447827 h 2256796"/>
                  <a:gd name="connsiteX237" fmla="*/ 1873332 w 1887097"/>
                  <a:gd name="connsiteY237" fmla="*/ 1467715 h 2256796"/>
                  <a:gd name="connsiteX238" fmla="*/ 1846037 w 1887097"/>
                  <a:gd name="connsiteY238" fmla="*/ 1484175 h 2256796"/>
                  <a:gd name="connsiteX239" fmla="*/ 1829577 w 1887097"/>
                  <a:gd name="connsiteY239" fmla="*/ 1489798 h 2256796"/>
                  <a:gd name="connsiteX240" fmla="*/ 1836984 w 1887097"/>
                  <a:gd name="connsiteY240" fmla="*/ 1496108 h 2256796"/>
                  <a:gd name="connsiteX241" fmla="*/ 1868531 w 1887097"/>
                  <a:gd name="connsiteY241" fmla="*/ 1534238 h 2256796"/>
                  <a:gd name="connsiteX242" fmla="*/ 1874429 w 1887097"/>
                  <a:gd name="connsiteY242" fmla="*/ 1585399 h 2256796"/>
                  <a:gd name="connsiteX243" fmla="*/ 1863182 w 1887097"/>
                  <a:gd name="connsiteY243" fmla="*/ 1604875 h 2256796"/>
                  <a:gd name="connsiteX244" fmla="*/ 1846448 w 1887097"/>
                  <a:gd name="connsiteY244" fmla="*/ 1620923 h 2256796"/>
                  <a:gd name="connsiteX245" fmla="*/ 1808318 w 1887097"/>
                  <a:gd name="connsiteY245" fmla="*/ 1634777 h 2256796"/>
                  <a:gd name="connsiteX246" fmla="*/ 1827109 w 1887097"/>
                  <a:gd name="connsiteY246" fmla="*/ 1653567 h 2256796"/>
                  <a:gd name="connsiteX247" fmla="*/ 1839453 w 1887097"/>
                  <a:gd name="connsiteY247" fmla="*/ 1698281 h 2256796"/>
                  <a:gd name="connsiteX248" fmla="*/ 1815587 w 1887097"/>
                  <a:gd name="connsiteY248" fmla="*/ 1727085 h 2256796"/>
                  <a:gd name="connsiteX249" fmla="*/ 1781023 w 1887097"/>
                  <a:gd name="connsiteY249" fmla="*/ 1737509 h 2256796"/>
                  <a:gd name="connsiteX250" fmla="*/ 1773479 w 1887097"/>
                  <a:gd name="connsiteY250" fmla="*/ 1738606 h 2256796"/>
                  <a:gd name="connsiteX251" fmla="*/ 1779240 w 1887097"/>
                  <a:gd name="connsiteY251" fmla="*/ 1751363 h 2256796"/>
                  <a:gd name="connsiteX252" fmla="*/ 1793367 w 1887097"/>
                  <a:gd name="connsiteY252" fmla="*/ 1805815 h 2256796"/>
                  <a:gd name="connsiteX253" fmla="*/ 1791447 w 1887097"/>
                  <a:gd name="connsiteY253" fmla="*/ 1857798 h 2256796"/>
                  <a:gd name="connsiteX254" fmla="*/ 1783080 w 1887097"/>
                  <a:gd name="connsiteY254" fmla="*/ 1879195 h 2256796"/>
                  <a:gd name="connsiteX255" fmla="*/ 1763604 w 1887097"/>
                  <a:gd name="connsiteY255" fmla="*/ 1901141 h 2256796"/>
                  <a:gd name="connsiteX256" fmla="*/ 1721221 w 1887097"/>
                  <a:gd name="connsiteY256" fmla="*/ 1912114 h 2256796"/>
                  <a:gd name="connsiteX257" fmla="*/ 1698041 w 1887097"/>
                  <a:gd name="connsiteY257" fmla="*/ 1903198 h 2256796"/>
                  <a:gd name="connsiteX258" fmla="*/ 1698727 w 1887097"/>
                  <a:gd name="connsiteY258" fmla="*/ 1913211 h 2256796"/>
                  <a:gd name="connsiteX259" fmla="*/ 1690086 w 1887097"/>
                  <a:gd name="connsiteY259" fmla="*/ 1962589 h 2256796"/>
                  <a:gd name="connsiteX260" fmla="*/ 1652641 w 1887097"/>
                  <a:gd name="connsiteY260" fmla="*/ 1993450 h 2256796"/>
                  <a:gd name="connsiteX261" fmla="*/ 1641120 w 1887097"/>
                  <a:gd name="connsiteY261" fmla="*/ 1993861 h 2256796"/>
                  <a:gd name="connsiteX262" fmla="*/ 1641805 w 1887097"/>
                  <a:gd name="connsiteY262" fmla="*/ 2019510 h 2256796"/>
                  <a:gd name="connsiteX263" fmla="*/ 1638239 w 1887097"/>
                  <a:gd name="connsiteY263" fmla="*/ 2044336 h 2256796"/>
                  <a:gd name="connsiteX264" fmla="*/ 1626169 w 1887097"/>
                  <a:gd name="connsiteY264" fmla="*/ 2069025 h 2256796"/>
                  <a:gd name="connsiteX265" fmla="*/ 1586530 w 1887097"/>
                  <a:gd name="connsiteY265" fmla="*/ 2087541 h 2256796"/>
                  <a:gd name="connsiteX266" fmla="*/ 1547439 w 1887097"/>
                  <a:gd name="connsiteY266" fmla="*/ 2069711 h 2256796"/>
                  <a:gd name="connsiteX267" fmla="*/ 1532489 w 1887097"/>
                  <a:gd name="connsiteY267" fmla="*/ 2057229 h 2256796"/>
                  <a:gd name="connsiteX268" fmla="*/ 1532626 w 1887097"/>
                  <a:gd name="connsiteY268" fmla="*/ 2070808 h 2256796"/>
                  <a:gd name="connsiteX269" fmla="*/ 1529609 w 1887097"/>
                  <a:gd name="connsiteY269" fmla="*/ 2096320 h 2256796"/>
                  <a:gd name="connsiteX270" fmla="*/ 1518910 w 1887097"/>
                  <a:gd name="connsiteY270" fmla="*/ 2121557 h 2256796"/>
                  <a:gd name="connsiteX271" fmla="*/ 1502588 w 1887097"/>
                  <a:gd name="connsiteY271" fmla="*/ 2136096 h 2256796"/>
                  <a:gd name="connsiteX272" fmla="*/ 1479408 w 1887097"/>
                  <a:gd name="connsiteY272" fmla="*/ 2141171 h 2256796"/>
                  <a:gd name="connsiteX273" fmla="*/ 1455816 w 1887097"/>
                  <a:gd name="connsiteY273" fmla="*/ 2134039 h 2256796"/>
                  <a:gd name="connsiteX274" fmla="*/ 1451427 w 1887097"/>
                  <a:gd name="connsiteY274" fmla="*/ 2145698 h 2256796"/>
                  <a:gd name="connsiteX275" fmla="*/ 1439357 w 1887097"/>
                  <a:gd name="connsiteY275" fmla="*/ 2162843 h 2256796"/>
                  <a:gd name="connsiteX276" fmla="*/ 1424955 w 1887097"/>
                  <a:gd name="connsiteY276" fmla="*/ 2172581 h 2256796"/>
                  <a:gd name="connsiteX277" fmla="*/ 1407262 w 1887097"/>
                  <a:gd name="connsiteY277" fmla="*/ 2176559 h 2256796"/>
                  <a:gd name="connsiteX278" fmla="*/ 1370914 w 1887097"/>
                  <a:gd name="connsiteY278" fmla="*/ 2163666 h 2256796"/>
                  <a:gd name="connsiteX279" fmla="*/ 1346500 w 1887097"/>
                  <a:gd name="connsiteY279" fmla="*/ 2142131 h 2256796"/>
                  <a:gd name="connsiteX280" fmla="*/ 1337310 w 1887097"/>
                  <a:gd name="connsiteY280" fmla="*/ 2167231 h 2256796"/>
                  <a:gd name="connsiteX281" fmla="*/ 1304392 w 1887097"/>
                  <a:gd name="connsiteY281" fmla="*/ 2193704 h 2256796"/>
                  <a:gd name="connsiteX282" fmla="*/ 1263107 w 1887097"/>
                  <a:gd name="connsiteY282" fmla="*/ 2181359 h 2256796"/>
                  <a:gd name="connsiteX283" fmla="*/ 1241710 w 1887097"/>
                  <a:gd name="connsiteY283" fmla="*/ 2157219 h 2256796"/>
                  <a:gd name="connsiteX284" fmla="*/ 1235812 w 1887097"/>
                  <a:gd name="connsiteY284" fmla="*/ 2168192 h 2256796"/>
                  <a:gd name="connsiteX285" fmla="*/ 1209889 w 1887097"/>
                  <a:gd name="connsiteY285" fmla="*/ 2195486 h 2256796"/>
                  <a:gd name="connsiteX286" fmla="*/ 1177930 w 1887097"/>
                  <a:gd name="connsiteY286" fmla="*/ 2202619 h 2256796"/>
                  <a:gd name="connsiteX287" fmla="*/ 1148029 w 1887097"/>
                  <a:gd name="connsiteY287" fmla="*/ 2191234 h 2256796"/>
                  <a:gd name="connsiteX288" fmla="*/ 1132256 w 1887097"/>
                  <a:gd name="connsiteY288" fmla="*/ 2175873 h 2256796"/>
                  <a:gd name="connsiteX289" fmla="*/ 1130199 w 1887097"/>
                  <a:gd name="connsiteY289" fmla="*/ 2183005 h 2256796"/>
                  <a:gd name="connsiteX290" fmla="*/ 1110722 w 1887097"/>
                  <a:gd name="connsiteY290" fmla="*/ 2225250 h 2256796"/>
                  <a:gd name="connsiteX291" fmla="*/ 1079861 w 1887097"/>
                  <a:gd name="connsiteY291" fmla="*/ 2250899 h 2256796"/>
                  <a:gd name="connsiteX292" fmla="*/ 1063402 w 1887097"/>
                  <a:gd name="connsiteY292" fmla="*/ 2254054 h 2256796"/>
                  <a:gd name="connsiteX293" fmla="*/ 1041182 w 1887097"/>
                  <a:gd name="connsiteY293" fmla="*/ 2249665 h 2256796"/>
                  <a:gd name="connsiteX294" fmla="*/ 1011281 w 1887097"/>
                  <a:gd name="connsiteY294" fmla="*/ 2223604 h 2256796"/>
                  <a:gd name="connsiteX295" fmla="*/ 999622 w 1887097"/>
                  <a:gd name="connsiteY295" fmla="*/ 2199876 h 2256796"/>
                  <a:gd name="connsiteX296" fmla="*/ 987552 w 1887097"/>
                  <a:gd name="connsiteY296" fmla="*/ 2207008 h 2256796"/>
                  <a:gd name="connsiteX297" fmla="*/ 957377 w 1887097"/>
                  <a:gd name="connsiteY297" fmla="*/ 2206597 h 2256796"/>
                  <a:gd name="connsiteX298" fmla="*/ 946679 w 1887097"/>
                  <a:gd name="connsiteY298" fmla="*/ 2200424 h 2256796"/>
                  <a:gd name="connsiteX299" fmla="*/ 935294 w 1887097"/>
                  <a:gd name="connsiteY299" fmla="*/ 2188628 h 2256796"/>
                  <a:gd name="connsiteX300" fmla="*/ 919795 w 1887097"/>
                  <a:gd name="connsiteY300" fmla="*/ 2158728 h 2256796"/>
                  <a:gd name="connsiteX301" fmla="*/ 914446 w 1887097"/>
                  <a:gd name="connsiteY301" fmla="*/ 2174912 h 2256796"/>
                  <a:gd name="connsiteX302" fmla="*/ 904022 w 1887097"/>
                  <a:gd name="connsiteY302" fmla="*/ 2201521 h 2256796"/>
                  <a:gd name="connsiteX303" fmla="*/ 887700 w 1887097"/>
                  <a:gd name="connsiteY303" fmla="*/ 2226485 h 2256796"/>
                  <a:gd name="connsiteX304" fmla="*/ 866303 w 1887097"/>
                  <a:gd name="connsiteY304" fmla="*/ 2239927 h 2256796"/>
                  <a:gd name="connsiteX305" fmla="*/ 839831 w 1887097"/>
                  <a:gd name="connsiteY305" fmla="*/ 2239927 h 2256796"/>
                  <a:gd name="connsiteX306" fmla="*/ 825566 w 1887097"/>
                  <a:gd name="connsiteY306" fmla="*/ 2232794 h 2256796"/>
                  <a:gd name="connsiteX307" fmla="*/ 824332 w 1887097"/>
                  <a:gd name="connsiteY307" fmla="*/ 2234166 h 2256796"/>
                  <a:gd name="connsiteX308" fmla="*/ 804581 w 1887097"/>
                  <a:gd name="connsiteY308" fmla="*/ 2249253 h 2256796"/>
                  <a:gd name="connsiteX309" fmla="*/ 776188 w 1887097"/>
                  <a:gd name="connsiteY309" fmla="*/ 2253917 h 2256796"/>
                  <a:gd name="connsiteX310" fmla="*/ 763433 w 1887097"/>
                  <a:gd name="connsiteY310" fmla="*/ 2250762 h 2256796"/>
                  <a:gd name="connsiteX311" fmla="*/ 751637 w 1887097"/>
                  <a:gd name="connsiteY311" fmla="*/ 2244864 h 2256796"/>
                  <a:gd name="connsiteX312" fmla="*/ 732160 w 1887097"/>
                  <a:gd name="connsiteY312" fmla="*/ 2227033 h 2256796"/>
                  <a:gd name="connsiteX313" fmla="*/ 729829 w 1887097"/>
                  <a:gd name="connsiteY313" fmla="*/ 2224016 h 2256796"/>
                  <a:gd name="connsiteX314" fmla="*/ 676747 w 1887097"/>
                  <a:gd name="connsiteY314" fmla="*/ 2256797 h 2256796"/>
                  <a:gd name="connsiteX315" fmla="*/ 675650 w 1887097"/>
                  <a:gd name="connsiteY315" fmla="*/ 2255700 h 2256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</a:cxnLst>
                <a:rect l="l" t="t" r="r" b="b"/>
                <a:pathLst>
                  <a:path w="1887097" h="2256796">
                    <a:moveTo>
                      <a:pt x="249906" y="542297"/>
                    </a:moveTo>
                    <a:cubicBezTo>
                      <a:pt x="258547" y="542571"/>
                      <a:pt x="267325" y="542983"/>
                      <a:pt x="275829" y="544629"/>
                    </a:cubicBezTo>
                    <a:cubicBezTo>
                      <a:pt x="275280" y="544355"/>
                      <a:pt x="274732" y="544080"/>
                      <a:pt x="274183" y="543806"/>
                    </a:cubicBezTo>
                    <a:cubicBezTo>
                      <a:pt x="273223" y="543394"/>
                      <a:pt x="272263" y="542846"/>
                      <a:pt x="271440" y="542297"/>
                    </a:cubicBezTo>
                    <a:cubicBezTo>
                      <a:pt x="268422" y="541885"/>
                      <a:pt x="265405" y="541611"/>
                      <a:pt x="262524" y="541337"/>
                    </a:cubicBezTo>
                    <a:cubicBezTo>
                      <a:pt x="239344" y="539965"/>
                      <a:pt x="216438" y="540103"/>
                      <a:pt x="193259" y="540926"/>
                    </a:cubicBezTo>
                    <a:cubicBezTo>
                      <a:pt x="193944" y="541200"/>
                      <a:pt x="194630" y="541474"/>
                      <a:pt x="195179" y="541748"/>
                    </a:cubicBezTo>
                    <a:cubicBezTo>
                      <a:pt x="197648" y="542571"/>
                      <a:pt x="200117" y="543394"/>
                      <a:pt x="202448" y="544080"/>
                    </a:cubicBezTo>
                    <a:cubicBezTo>
                      <a:pt x="203683" y="543943"/>
                      <a:pt x="204917" y="543806"/>
                      <a:pt x="206151" y="543669"/>
                    </a:cubicBezTo>
                    <a:cubicBezTo>
                      <a:pt x="216713" y="542571"/>
                      <a:pt x="227274" y="542160"/>
                      <a:pt x="237973" y="542160"/>
                    </a:cubicBezTo>
                    <a:cubicBezTo>
                      <a:pt x="242087" y="542160"/>
                      <a:pt x="246065" y="542160"/>
                      <a:pt x="249906" y="542297"/>
                    </a:cubicBezTo>
                    <a:close/>
                    <a:moveTo>
                      <a:pt x="1809278" y="1430819"/>
                    </a:moveTo>
                    <a:cubicBezTo>
                      <a:pt x="1811335" y="1430271"/>
                      <a:pt x="1813393" y="1429722"/>
                      <a:pt x="1815450" y="1429037"/>
                    </a:cubicBezTo>
                    <a:cubicBezTo>
                      <a:pt x="1815176" y="1428762"/>
                      <a:pt x="1814764" y="1428625"/>
                      <a:pt x="1814490" y="1428351"/>
                    </a:cubicBezTo>
                    <a:cubicBezTo>
                      <a:pt x="1814490" y="1428351"/>
                      <a:pt x="1814490" y="1428351"/>
                      <a:pt x="1814490" y="1428351"/>
                    </a:cubicBezTo>
                    <a:cubicBezTo>
                      <a:pt x="1812844" y="1429448"/>
                      <a:pt x="1811198" y="1430134"/>
                      <a:pt x="1809278" y="1430819"/>
                    </a:cubicBezTo>
                    <a:close/>
                    <a:moveTo>
                      <a:pt x="199842" y="1860130"/>
                    </a:moveTo>
                    <a:cubicBezTo>
                      <a:pt x="199431" y="1860268"/>
                      <a:pt x="198882" y="1860405"/>
                      <a:pt x="198471" y="1860542"/>
                    </a:cubicBezTo>
                    <a:cubicBezTo>
                      <a:pt x="197922" y="1862325"/>
                      <a:pt x="197510" y="1863971"/>
                      <a:pt x="196962" y="1865754"/>
                    </a:cubicBezTo>
                    <a:cubicBezTo>
                      <a:pt x="196688" y="1867811"/>
                      <a:pt x="196413" y="1869731"/>
                      <a:pt x="196276" y="1871789"/>
                    </a:cubicBezTo>
                    <a:cubicBezTo>
                      <a:pt x="196276" y="1873298"/>
                      <a:pt x="196276" y="1874807"/>
                      <a:pt x="196276" y="1876178"/>
                    </a:cubicBezTo>
                    <a:cubicBezTo>
                      <a:pt x="196413" y="1878098"/>
                      <a:pt x="196688" y="1880018"/>
                      <a:pt x="197099" y="1881801"/>
                    </a:cubicBezTo>
                    <a:cubicBezTo>
                      <a:pt x="197236" y="1882213"/>
                      <a:pt x="197373" y="1882762"/>
                      <a:pt x="197510" y="1883173"/>
                    </a:cubicBezTo>
                    <a:cubicBezTo>
                      <a:pt x="197785" y="1883173"/>
                      <a:pt x="198059" y="1883173"/>
                      <a:pt x="198333" y="1883173"/>
                    </a:cubicBezTo>
                    <a:cubicBezTo>
                      <a:pt x="198882" y="1883173"/>
                      <a:pt x="199431" y="1883036"/>
                      <a:pt x="200117" y="1882899"/>
                    </a:cubicBezTo>
                    <a:cubicBezTo>
                      <a:pt x="201214" y="1882624"/>
                      <a:pt x="202448" y="1882350"/>
                      <a:pt x="203546" y="1881939"/>
                    </a:cubicBezTo>
                    <a:cubicBezTo>
                      <a:pt x="206289" y="1880842"/>
                      <a:pt x="208895" y="1879607"/>
                      <a:pt x="211364" y="1878236"/>
                    </a:cubicBezTo>
                    <a:cubicBezTo>
                      <a:pt x="210266" y="1878784"/>
                      <a:pt x="209306" y="1879333"/>
                      <a:pt x="208209" y="1879881"/>
                    </a:cubicBezTo>
                    <a:cubicBezTo>
                      <a:pt x="210266" y="1878784"/>
                      <a:pt x="212187" y="1877550"/>
                      <a:pt x="214244" y="1876315"/>
                    </a:cubicBezTo>
                    <a:cubicBezTo>
                      <a:pt x="214655" y="1876041"/>
                      <a:pt x="215067" y="1875766"/>
                      <a:pt x="215478" y="1875355"/>
                    </a:cubicBezTo>
                    <a:cubicBezTo>
                      <a:pt x="218496" y="1866302"/>
                      <a:pt x="221925" y="1857387"/>
                      <a:pt x="225903" y="1848746"/>
                    </a:cubicBezTo>
                    <a:cubicBezTo>
                      <a:pt x="217673" y="1853684"/>
                      <a:pt x="209032" y="1857387"/>
                      <a:pt x="199842" y="1860130"/>
                    </a:cubicBezTo>
                    <a:close/>
                    <a:moveTo>
                      <a:pt x="675650" y="2255700"/>
                    </a:moveTo>
                    <a:cubicBezTo>
                      <a:pt x="659602" y="2255426"/>
                      <a:pt x="644515" y="2245962"/>
                      <a:pt x="634777" y="2233754"/>
                    </a:cubicBezTo>
                    <a:cubicBezTo>
                      <a:pt x="626684" y="2223742"/>
                      <a:pt x="620101" y="2212769"/>
                      <a:pt x="614751" y="2201247"/>
                    </a:cubicBezTo>
                    <a:cubicBezTo>
                      <a:pt x="613380" y="2203030"/>
                      <a:pt x="611871" y="2204676"/>
                      <a:pt x="610362" y="2206322"/>
                    </a:cubicBezTo>
                    <a:cubicBezTo>
                      <a:pt x="604464" y="2212769"/>
                      <a:pt x="598018" y="2218666"/>
                      <a:pt x="590885" y="2223467"/>
                    </a:cubicBezTo>
                    <a:cubicBezTo>
                      <a:pt x="584164" y="2228131"/>
                      <a:pt x="577032" y="2231011"/>
                      <a:pt x="569214" y="2233343"/>
                    </a:cubicBezTo>
                    <a:cubicBezTo>
                      <a:pt x="561945" y="2235537"/>
                      <a:pt x="554127" y="2235263"/>
                      <a:pt x="546720" y="2234166"/>
                    </a:cubicBezTo>
                    <a:cubicBezTo>
                      <a:pt x="537393" y="2232794"/>
                      <a:pt x="529438" y="2228268"/>
                      <a:pt x="521894" y="2222918"/>
                    </a:cubicBezTo>
                    <a:cubicBezTo>
                      <a:pt x="515173" y="2218255"/>
                      <a:pt x="510372" y="2210711"/>
                      <a:pt x="505983" y="2203991"/>
                    </a:cubicBezTo>
                    <a:cubicBezTo>
                      <a:pt x="501869" y="2197544"/>
                      <a:pt x="499125" y="2189863"/>
                      <a:pt x="496794" y="2182594"/>
                    </a:cubicBezTo>
                    <a:cubicBezTo>
                      <a:pt x="495422" y="2178616"/>
                      <a:pt x="494188" y="2174638"/>
                      <a:pt x="493090" y="2170660"/>
                    </a:cubicBezTo>
                    <a:cubicBezTo>
                      <a:pt x="485958" y="2178067"/>
                      <a:pt x="477728" y="2184514"/>
                      <a:pt x="468401" y="2189177"/>
                    </a:cubicBezTo>
                    <a:cubicBezTo>
                      <a:pt x="454685" y="2196035"/>
                      <a:pt x="437129" y="2199053"/>
                      <a:pt x="422590" y="2192743"/>
                    </a:cubicBezTo>
                    <a:cubicBezTo>
                      <a:pt x="416006" y="2190000"/>
                      <a:pt x="408874" y="2186297"/>
                      <a:pt x="404073" y="2180947"/>
                    </a:cubicBezTo>
                    <a:cubicBezTo>
                      <a:pt x="398038" y="2174227"/>
                      <a:pt x="393512" y="2167369"/>
                      <a:pt x="389534" y="2159276"/>
                    </a:cubicBezTo>
                    <a:cubicBezTo>
                      <a:pt x="383774" y="2147618"/>
                      <a:pt x="380893" y="2134176"/>
                      <a:pt x="379110" y="2121009"/>
                    </a:cubicBezTo>
                    <a:cubicBezTo>
                      <a:pt x="377053" y="2121969"/>
                      <a:pt x="374996" y="2122929"/>
                      <a:pt x="372801" y="2123752"/>
                    </a:cubicBezTo>
                    <a:cubicBezTo>
                      <a:pt x="358262" y="2129376"/>
                      <a:pt x="342351" y="2128690"/>
                      <a:pt x="328224" y="2122243"/>
                    </a:cubicBezTo>
                    <a:cubicBezTo>
                      <a:pt x="312862" y="2115385"/>
                      <a:pt x="302712" y="2101395"/>
                      <a:pt x="296129" y="2086444"/>
                    </a:cubicBezTo>
                    <a:cubicBezTo>
                      <a:pt x="290916" y="2074374"/>
                      <a:pt x="288585" y="2061207"/>
                      <a:pt x="287487" y="2047902"/>
                    </a:cubicBezTo>
                    <a:cubicBezTo>
                      <a:pt x="286116" y="2048588"/>
                      <a:pt x="284881" y="2049274"/>
                      <a:pt x="283510" y="2049960"/>
                    </a:cubicBezTo>
                    <a:cubicBezTo>
                      <a:pt x="270480" y="2056406"/>
                      <a:pt x="253335" y="2060247"/>
                      <a:pt x="239619" y="2053800"/>
                    </a:cubicBezTo>
                    <a:cubicBezTo>
                      <a:pt x="233035" y="2050645"/>
                      <a:pt x="227549" y="2047080"/>
                      <a:pt x="222199" y="2042142"/>
                    </a:cubicBezTo>
                    <a:cubicBezTo>
                      <a:pt x="216027" y="2036381"/>
                      <a:pt x="211775" y="2028014"/>
                      <a:pt x="208620" y="2020196"/>
                    </a:cubicBezTo>
                    <a:cubicBezTo>
                      <a:pt x="201762" y="2003325"/>
                      <a:pt x="200391" y="1984397"/>
                      <a:pt x="200254" y="1966429"/>
                    </a:cubicBezTo>
                    <a:cubicBezTo>
                      <a:pt x="200254" y="1956965"/>
                      <a:pt x="200802" y="1947364"/>
                      <a:pt x="202037" y="1938037"/>
                    </a:cubicBezTo>
                    <a:cubicBezTo>
                      <a:pt x="185989" y="1939272"/>
                      <a:pt x="169256" y="1934471"/>
                      <a:pt x="157734" y="1922949"/>
                    </a:cubicBezTo>
                    <a:cubicBezTo>
                      <a:pt x="145938" y="1911154"/>
                      <a:pt x="141549" y="1894420"/>
                      <a:pt x="139903" y="1878372"/>
                    </a:cubicBezTo>
                    <a:cubicBezTo>
                      <a:pt x="138806" y="1867949"/>
                      <a:pt x="140040" y="1857524"/>
                      <a:pt x="142509" y="1847237"/>
                    </a:cubicBezTo>
                    <a:cubicBezTo>
                      <a:pt x="139766" y="1844494"/>
                      <a:pt x="137434" y="1841340"/>
                      <a:pt x="135651" y="1838459"/>
                    </a:cubicBezTo>
                    <a:cubicBezTo>
                      <a:pt x="130851" y="1830641"/>
                      <a:pt x="127696" y="1822549"/>
                      <a:pt x="125639" y="1813770"/>
                    </a:cubicBezTo>
                    <a:cubicBezTo>
                      <a:pt x="122621" y="1800466"/>
                      <a:pt x="123855" y="1786201"/>
                      <a:pt x="125364" y="1772760"/>
                    </a:cubicBezTo>
                    <a:cubicBezTo>
                      <a:pt x="127696" y="1749854"/>
                      <a:pt x="134142" y="1728319"/>
                      <a:pt x="142784" y="1707060"/>
                    </a:cubicBezTo>
                    <a:cubicBezTo>
                      <a:pt x="143744" y="1704591"/>
                      <a:pt x="144841" y="1702122"/>
                      <a:pt x="146075" y="1699653"/>
                    </a:cubicBezTo>
                    <a:cubicBezTo>
                      <a:pt x="137571" y="1701299"/>
                      <a:pt x="128930" y="1702259"/>
                      <a:pt x="120426" y="1701985"/>
                    </a:cubicBezTo>
                    <a:cubicBezTo>
                      <a:pt x="102596" y="1701710"/>
                      <a:pt x="87782" y="1693070"/>
                      <a:pt x="75164" y="1681136"/>
                    </a:cubicBezTo>
                    <a:cubicBezTo>
                      <a:pt x="63917" y="1670575"/>
                      <a:pt x="58704" y="1655899"/>
                      <a:pt x="54315" y="1641497"/>
                    </a:cubicBezTo>
                    <a:cubicBezTo>
                      <a:pt x="48966" y="1623255"/>
                      <a:pt x="49241" y="1604052"/>
                      <a:pt x="55413" y="1586222"/>
                    </a:cubicBezTo>
                    <a:cubicBezTo>
                      <a:pt x="56647" y="1582656"/>
                      <a:pt x="58156" y="1579090"/>
                      <a:pt x="59665" y="1575661"/>
                    </a:cubicBezTo>
                    <a:cubicBezTo>
                      <a:pt x="46360" y="1573466"/>
                      <a:pt x="33056" y="1569214"/>
                      <a:pt x="22220" y="1561259"/>
                    </a:cubicBezTo>
                    <a:cubicBezTo>
                      <a:pt x="16048" y="1556733"/>
                      <a:pt x="10150" y="1551520"/>
                      <a:pt x="6172" y="1544800"/>
                    </a:cubicBezTo>
                    <a:cubicBezTo>
                      <a:pt x="1920" y="1537530"/>
                      <a:pt x="0" y="1528478"/>
                      <a:pt x="0" y="1520111"/>
                    </a:cubicBezTo>
                    <a:cubicBezTo>
                      <a:pt x="0" y="1503652"/>
                      <a:pt x="8367" y="1490347"/>
                      <a:pt x="18791" y="1478277"/>
                    </a:cubicBezTo>
                    <a:cubicBezTo>
                      <a:pt x="24140" y="1471967"/>
                      <a:pt x="29627" y="1465933"/>
                      <a:pt x="35662" y="1460172"/>
                    </a:cubicBezTo>
                    <a:cubicBezTo>
                      <a:pt x="52121" y="1444398"/>
                      <a:pt x="69815" y="1429996"/>
                      <a:pt x="88331" y="1416555"/>
                    </a:cubicBezTo>
                    <a:cubicBezTo>
                      <a:pt x="82433" y="1414635"/>
                      <a:pt x="76673" y="1412166"/>
                      <a:pt x="71186" y="1408874"/>
                    </a:cubicBezTo>
                    <a:cubicBezTo>
                      <a:pt x="65562" y="1405582"/>
                      <a:pt x="59802" y="1400644"/>
                      <a:pt x="55824" y="1395432"/>
                    </a:cubicBezTo>
                    <a:cubicBezTo>
                      <a:pt x="51298" y="1389260"/>
                      <a:pt x="48417" y="1383088"/>
                      <a:pt x="46086" y="1375955"/>
                    </a:cubicBezTo>
                    <a:cubicBezTo>
                      <a:pt x="44028" y="1369509"/>
                      <a:pt x="44577" y="1361280"/>
                      <a:pt x="46360" y="1354833"/>
                    </a:cubicBezTo>
                    <a:cubicBezTo>
                      <a:pt x="48692" y="1346466"/>
                      <a:pt x="53492" y="1339060"/>
                      <a:pt x="58567" y="1332202"/>
                    </a:cubicBezTo>
                    <a:cubicBezTo>
                      <a:pt x="65562" y="1322600"/>
                      <a:pt x="75849" y="1315468"/>
                      <a:pt x="85039" y="1308061"/>
                    </a:cubicBezTo>
                    <a:cubicBezTo>
                      <a:pt x="89428" y="1304632"/>
                      <a:pt x="93955" y="1301341"/>
                      <a:pt x="98618" y="1298049"/>
                    </a:cubicBezTo>
                    <a:cubicBezTo>
                      <a:pt x="95326" y="1294071"/>
                      <a:pt x="92583" y="1289819"/>
                      <a:pt x="91211" y="1284607"/>
                    </a:cubicBezTo>
                    <a:cubicBezTo>
                      <a:pt x="88743" y="1275691"/>
                      <a:pt x="88194" y="1267325"/>
                      <a:pt x="89017" y="1257998"/>
                    </a:cubicBezTo>
                    <a:cubicBezTo>
                      <a:pt x="90114" y="1243733"/>
                      <a:pt x="99304" y="1230291"/>
                      <a:pt x="108356" y="1219730"/>
                    </a:cubicBezTo>
                    <a:cubicBezTo>
                      <a:pt x="115214" y="1211775"/>
                      <a:pt x="123033" y="1204917"/>
                      <a:pt x="131125" y="1198471"/>
                    </a:cubicBezTo>
                    <a:cubicBezTo>
                      <a:pt x="122484" y="1196550"/>
                      <a:pt x="113980" y="1194081"/>
                      <a:pt x="105476" y="1190927"/>
                    </a:cubicBezTo>
                    <a:cubicBezTo>
                      <a:pt x="77770" y="1180502"/>
                      <a:pt x="48143" y="1151013"/>
                      <a:pt x="58704" y="1119055"/>
                    </a:cubicBezTo>
                    <a:cubicBezTo>
                      <a:pt x="60076" y="1114803"/>
                      <a:pt x="62133" y="1110825"/>
                      <a:pt x="64465" y="1107122"/>
                    </a:cubicBezTo>
                    <a:cubicBezTo>
                      <a:pt x="55138" y="1105750"/>
                      <a:pt x="45949" y="1103693"/>
                      <a:pt x="37033" y="1100538"/>
                    </a:cubicBezTo>
                    <a:cubicBezTo>
                      <a:pt x="23866" y="1095875"/>
                      <a:pt x="11384" y="1088194"/>
                      <a:pt x="5761" y="1074889"/>
                    </a:cubicBezTo>
                    <a:cubicBezTo>
                      <a:pt x="3155" y="1068854"/>
                      <a:pt x="1646" y="1061036"/>
                      <a:pt x="2743" y="1054453"/>
                    </a:cubicBezTo>
                    <a:cubicBezTo>
                      <a:pt x="3292" y="1051024"/>
                      <a:pt x="3703" y="1047320"/>
                      <a:pt x="5212" y="1044166"/>
                    </a:cubicBezTo>
                    <a:cubicBezTo>
                      <a:pt x="7544" y="1038953"/>
                      <a:pt x="10013" y="1034838"/>
                      <a:pt x="13167" y="1030175"/>
                    </a:cubicBezTo>
                    <a:cubicBezTo>
                      <a:pt x="17419" y="1024140"/>
                      <a:pt x="24277" y="1019477"/>
                      <a:pt x="30175" y="1015362"/>
                    </a:cubicBezTo>
                    <a:cubicBezTo>
                      <a:pt x="34564" y="1012070"/>
                      <a:pt x="39228" y="1009327"/>
                      <a:pt x="43891" y="1006447"/>
                    </a:cubicBezTo>
                    <a:cubicBezTo>
                      <a:pt x="50886" y="1002332"/>
                      <a:pt x="58019" y="998217"/>
                      <a:pt x="65288" y="994376"/>
                    </a:cubicBezTo>
                    <a:cubicBezTo>
                      <a:pt x="84079" y="984226"/>
                      <a:pt x="103419" y="975311"/>
                      <a:pt x="123033" y="966944"/>
                    </a:cubicBezTo>
                    <a:cubicBezTo>
                      <a:pt x="112883" y="963790"/>
                      <a:pt x="103281" y="959264"/>
                      <a:pt x="94778" y="952680"/>
                    </a:cubicBezTo>
                    <a:cubicBezTo>
                      <a:pt x="84765" y="944999"/>
                      <a:pt x="77907" y="931832"/>
                      <a:pt x="79416" y="919075"/>
                    </a:cubicBezTo>
                    <a:cubicBezTo>
                      <a:pt x="81199" y="904674"/>
                      <a:pt x="90526" y="894387"/>
                      <a:pt x="101087" y="885197"/>
                    </a:cubicBezTo>
                    <a:cubicBezTo>
                      <a:pt x="112060" y="875733"/>
                      <a:pt x="125501" y="868875"/>
                      <a:pt x="138669" y="862703"/>
                    </a:cubicBezTo>
                    <a:cubicBezTo>
                      <a:pt x="117546" y="855022"/>
                      <a:pt x="98892" y="841855"/>
                      <a:pt x="97384" y="817714"/>
                    </a:cubicBezTo>
                    <a:cubicBezTo>
                      <a:pt x="96423" y="803587"/>
                      <a:pt x="101773" y="789322"/>
                      <a:pt x="113157" y="780407"/>
                    </a:cubicBezTo>
                    <a:cubicBezTo>
                      <a:pt x="122484" y="773000"/>
                      <a:pt x="133457" y="768062"/>
                      <a:pt x="144704" y="763947"/>
                    </a:cubicBezTo>
                    <a:cubicBezTo>
                      <a:pt x="143607" y="763399"/>
                      <a:pt x="142509" y="762850"/>
                      <a:pt x="141412" y="762302"/>
                    </a:cubicBezTo>
                    <a:cubicBezTo>
                      <a:pt x="128382" y="755306"/>
                      <a:pt x="114940" y="745294"/>
                      <a:pt x="108905" y="731166"/>
                    </a:cubicBezTo>
                    <a:cubicBezTo>
                      <a:pt x="103693" y="718822"/>
                      <a:pt x="102870" y="704557"/>
                      <a:pt x="110002" y="692624"/>
                    </a:cubicBezTo>
                    <a:cubicBezTo>
                      <a:pt x="117272" y="680280"/>
                      <a:pt x="127010" y="671502"/>
                      <a:pt x="138806" y="663547"/>
                    </a:cubicBezTo>
                    <a:cubicBezTo>
                      <a:pt x="143881" y="660118"/>
                      <a:pt x="149642" y="657374"/>
                      <a:pt x="155265" y="654768"/>
                    </a:cubicBezTo>
                    <a:cubicBezTo>
                      <a:pt x="151562" y="653397"/>
                      <a:pt x="147721" y="651888"/>
                      <a:pt x="144018" y="650242"/>
                    </a:cubicBezTo>
                    <a:cubicBezTo>
                      <a:pt x="131262" y="644755"/>
                      <a:pt x="118232" y="635840"/>
                      <a:pt x="110825" y="623907"/>
                    </a:cubicBezTo>
                    <a:cubicBezTo>
                      <a:pt x="106848" y="617598"/>
                      <a:pt x="104927" y="611563"/>
                      <a:pt x="103556" y="604293"/>
                    </a:cubicBezTo>
                    <a:cubicBezTo>
                      <a:pt x="102184" y="597435"/>
                      <a:pt x="104379" y="590440"/>
                      <a:pt x="106710" y="584131"/>
                    </a:cubicBezTo>
                    <a:cubicBezTo>
                      <a:pt x="108631" y="579056"/>
                      <a:pt x="112746" y="574667"/>
                      <a:pt x="116449" y="570826"/>
                    </a:cubicBezTo>
                    <a:cubicBezTo>
                      <a:pt x="121524" y="565751"/>
                      <a:pt x="128382" y="562459"/>
                      <a:pt x="134828" y="559442"/>
                    </a:cubicBezTo>
                    <a:cubicBezTo>
                      <a:pt x="137983" y="558071"/>
                      <a:pt x="141275" y="556836"/>
                      <a:pt x="144704" y="555876"/>
                    </a:cubicBezTo>
                    <a:cubicBezTo>
                      <a:pt x="141961" y="552310"/>
                      <a:pt x="139903" y="548332"/>
                      <a:pt x="138532" y="544080"/>
                    </a:cubicBezTo>
                    <a:cubicBezTo>
                      <a:pt x="135651" y="534753"/>
                      <a:pt x="135926" y="524603"/>
                      <a:pt x="142784" y="517197"/>
                    </a:cubicBezTo>
                    <a:cubicBezTo>
                      <a:pt x="155402" y="503481"/>
                      <a:pt x="175016" y="503343"/>
                      <a:pt x="192435" y="502795"/>
                    </a:cubicBezTo>
                    <a:cubicBezTo>
                      <a:pt x="201214" y="502521"/>
                      <a:pt x="209992" y="502384"/>
                      <a:pt x="218770" y="502521"/>
                    </a:cubicBezTo>
                    <a:cubicBezTo>
                      <a:pt x="217810" y="501560"/>
                      <a:pt x="216850" y="500463"/>
                      <a:pt x="216027" y="499503"/>
                    </a:cubicBezTo>
                    <a:cubicBezTo>
                      <a:pt x="209443" y="492234"/>
                      <a:pt x="202860" y="484827"/>
                      <a:pt x="196962" y="477009"/>
                    </a:cubicBezTo>
                    <a:cubicBezTo>
                      <a:pt x="187909" y="464939"/>
                      <a:pt x="180503" y="451497"/>
                      <a:pt x="183794" y="435998"/>
                    </a:cubicBezTo>
                    <a:cubicBezTo>
                      <a:pt x="185166" y="429414"/>
                      <a:pt x="188046" y="422693"/>
                      <a:pt x="193533" y="418304"/>
                    </a:cubicBezTo>
                    <a:cubicBezTo>
                      <a:pt x="199979" y="413230"/>
                      <a:pt x="206975" y="410898"/>
                      <a:pt x="215067" y="410075"/>
                    </a:cubicBezTo>
                    <a:cubicBezTo>
                      <a:pt x="232075" y="408429"/>
                      <a:pt x="247437" y="415698"/>
                      <a:pt x="262250" y="423242"/>
                    </a:cubicBezTo>
                    <a:cubicBezTo>
                      <a:pt x="278984" y="431609"/>
                      <a:pt x="295580" y="440524"/>
                      <a:pt x="312313" y="449165"/>
                    </a:cubicBezTo>
                    <a:cubicBezTo>
                      <a:pt x="311490" y="448754"/>
                      <a:pt x="310667" y="448343"/>
                      <a:pt x="309845" y="447931"/>
                    </a:cubicBezTo>
                    <a:cubicBezTo>
                      <a:pt x="311902" y="449028"/>
                      <a:pt x="313959" y="449988"/>
                      <a:pt x="316017" y="451086"/>
                    </a:cubicBezTo>
                    <a:cubicBezTo>
                      <a:pt x="316291" y="451223"/>
                      <a:pt x="316703" y="451360"/>
                      <a:pt x="316977" y="451497"/>
                    </a:cubicBezTo>
                    <a:cubicBezTo>
                      <a:pt x="317800" y="451908"/>
                      <a:pt x="318623" y="452320"/>
                      <a:pt x="319446" y="452731"/>
                    </a:cubicBezTo>
                    <a:cubicBezTo>
                      <a:pt x="319857" y="453006"/>
                      <a:pt x="320132" y="453143"/>
                      <a:pt x="320543" y="453280"/>
                    </a:cubicBezTo>
                    <a:cubicBezTo>
                      <a:pt x="315742" y="443679"/>
                      <a:pt x="310942" y="433941"/>
                      <a:pt x="306416" y="424202"/>
                    </a:cubicBezTo>
                    <a:cubicBezTo>
                      <a:pt x="302026" y="414738"/>
                      <a:pt x="297912" y="405000"/>
                      <a:pt x="294071" y="395261"/>
                    </a:cubicBezTo>
                    <a:cubicBezTo>
                      <a:pt x="287076" y="377293"/>
                      <a:pt x="279669" y="354525"/>
                      <a:pt x="291602" y="336968"/>
                    </a:cubicBezTo>
                    <a:cubicBezTo>
                      <a:pt x="304221" y="318315"/>
                      <a:pt x="329596" y="317218"/>
                      <a:pt x="348935" y="324761"/>
                    </a:cubicBezTo>
                    <a:cubicBezTo>
                      <a:pt x="359771" y="328876"/>
                      <a:pt x="370195" y="334363"/>
                      <a:pt x="380070" y="340535"/>
                    </a:cubicBezTo>
                    <a:cubicBezTo>
                      <a:pt x="377739" y="331482"/>
                      <a:pt x="375681" y="322155"/>
                      <a:pt x="373898" y="312965"/>
                    </a:cubicBezTo>
                    <a:cubicBezTo>
                      <a:pt x="371978" y="302541"/>
                      <a:pt x="370332" y="292254"/>
                      <a:pt x="369783" y="281556"/>
                    </a:cubicBezTo>
                    <a:cubicBezTo>
                      <a:pt x="369098" y="268388"/>
                      <a:pt x="373761" y="255770"/>
                      <a:pt x="381442" y="245345"/>
                    </a:cubicBezTo>
                    <a:cubicBezTo>
                      <a:pt x="388163" y="236156"/>
                      <a:pt x="399410" y="230532"/>
                      <a:pt x="410657" y="230532"/>
                    </a:cubicBezTo>
                    <a:cubicBezTo>
                      <a:pt x="423413" y="230532"/>
                      <a:pt x="435895" y="236567"/>
                      <a:pt x="446044" y="243974"/>
                    </a:cubicBezTo>
                    <a:cubicBezTo>
                      <a:pt x="449748" y="246717"/>
                      <a:pt x="453177" y="249735"/>
                      <a:pt x="456606" y="252752"/>
                    </a:cubicBezTo>
                    <a:cubicBezTo>
                      <a:pt x="455508" y="245071"/>
                      <a:pt x="454548" y="237527"/>
                      <a:pt x="453863" y="229846"/>
                    </a:cubicBezTo>
                    <a:cubicBezTo>
                      <a:pt x="452354" y="215033"/>
                      <a:pt x="451942" y="200632"/>
                      <a:pt x="453451" y="185818"/>
                    </a:cubicBezTo>
                    <a:cubicBezTo>
                      <a:pt x="454823" y="171005"/>
                      <a:pt x="460858" y="156191"/>
                      <a:pt x="472516" y="146591"/>
                    </a:cubicBezTo>
                    <a:cubicBezTo>
                      <a:pt x="486781" y="134657"/>
                      <a:pt x="504337" y="132188"/>
                      <a:pt x="522305" y="134657"/>
                    </a:cubicBezTo>
                    <a:cubicBezTo>
                      <a:pt x="536982" y="136715"/>
                      <a:pt x="549874" y="145356"/>
                      <a:pt x="560985" y="154683"/>
                    </a:cubicBezTo>
                    <a:cubicBezTo>
                      <a:pt x="562356" y="155780"/>
                      <a:pt x="563590" y="156878"/>
                      <a:pt x="564825" y="157975"/>
                    </a:cubicBezTo>
                    <a:cubicBezTo>
                      <a:pt x="564825" y="157289"/>
                      <a:pt x="564825" y="156466"/>
                      <a:pt x="564962" y="155780"/>
                    </a:cubicBezTo>
                    <a:cubicBezTo>
                      <a:pt x="566471" y="131366"/>
                      <a:pt x="567568" y="106677"/>
                      <a:pt x="579775" y="84869"/>
                    </a:cubicBezTo>
                    <a:cubicBezTo>
                      <a:pt x="587731" y="70604"/>
                      <a:pt x="601858" y="61963"/>
                      <a:pt x="616946" y="56750"/>
                    </a:cubicBezTo>
                    <a:cubicBezTo>
                      <a:pt x="632445" y="51538"/>
                      <a:pt x="650824" y="54830"/>
                      <a:pt x="666049" y="59494"/>
                    </a:cubicBezTo>
                    <a:cubicBezTo>
                      <a:pt x="669478" y="60591"/>
                      <a:pt x="672770" y="61825"/>
                      <a:pt x="675787" y="63334"/>
                    </a:cubicBezTo>
                    <a:cubicBezTo>
                      <a:pt x="681137" y="49481"/>
                      <a:pt x="690326" y="37823"/>
                      <a:pt x="705414" y="33571"/>
                    </a:cubicBezTo>
                    <a:cubicBezTo>
                      <a:pt x="736275" y="24792"/>
                      <a:pt x="763296" y="52361"/>
                      <a:pt x="780166" y="74718"/>
                    </a:cubicBezTo>
                    <a:cubicBezTo>
                      <a:pt x="780852" y="75541"/>
                      <a:pt x="781401" y="76364"/>
                      <a:pt x="782086" y="77324"/>
                    </a:cubicBezTo>
                    <a:cubicBezTo>
                      <a:pt x="783458" y="72935"/>
                      <a:pt x="784830" y="68409"/>
                      <a:pt x="786475" y="64020"/>
                    </a:cubicBezTo>
                    <a:cubicBezTo>
                      <a:pt x="794980" y="40154"/>
                      <a:pt x="807598" y="14368"/>
                      <a:pt x="832424" y="3807"/>
                    </a:cubicBezTo>
                    <a:cubicBezTo>
                      <a:pt x="844631" y="-1268"/>
                      <a:pt x="859856" y="-1405"/>
                      <a:pt x="872063" y="4218"/>
                    </a:cubicBezTo>
                    <a:cubicBezTo>
                      <a:pt x="887700" y="11351"/>
                      <a:pt x="899770" y="22872"/>
                      <a:pt x="910194" y="36451"/>
                    </a:cubicBezTo>
                    <a:cubicBezTo>
                      <a:pt x="912800" y="39743"/>
                      <a:pt x="914995" y="43172"/>
                      <a:pt x="917052" y="46738"/>
                    </a:cubicBezTo>
                    <a:cubicBezTo>
                      <a:pt x="920207" y="45092"/>
                      <a:pt x="923498" y="43720"/>
                      <a:pt x="926927" y="42760"/>
                    </a:cubicBezTo>
                    <a:cubicBezTo>
                      <a:pt x="937900" y="39743"/>
                      <a:pt x="951342" y="40017"/>
                      <a:pt x="961217" y="46463"/>
                    </a:cubicBezTo>
                    <a:cubicBezTo>
                      <a:pt x="969447" y="52087"/>
                      <a:pt x="976579" y="58808"/>
                      <a:pt x="981654" y="67586"/>
                    </a:cubicBezTo>
                    <a:cubicBezTo>
                      <a:pt x="988238" y="79108"/>
                      <a:pt x="991256" y="91589"/>
                      <a:pt x="993450" y="104482"/>
                    </a:cubicBezTo>
                    <a:cubicBezTo>
                      <a:pt x="995919" y="98585"/>
                      <a:pt x="998525" y="92686"/>
                      <a:pt x="1001543" y="86926"/>
                    </a:cubicBezTo>
                    <a:cubicBezTo>
                      <a:pt x="1007303" y="75679"/>
                      <a:pt x="1014024" y="65117"/>
                      <a:pt x="1021431" y="54967"/>
                    </a:cubicBezTo>
                    <a:cubicBezTo>
                      <a:pt x="1027329" y="46875"/>
                      <a:pt x="1035558" y="41252"/>
                      <a:pt x="1045022" y="38097"/>
                    </a:cubicBezTo>
                    <a:cubicBezTo>
                      <a:pt x="1054212" y="35079"/>
                      <a:pt x="1066145" y="38508"/>
                      <a:pt x="1073552" y="44132"/>
                    </a:cubicBezTo>
                    <a:cubicBezTo>
                      <a:pt x="1086719" y="54144"/>
                      <a:pt x="1093303" y="69369"/>
                      <a:pt x="1096320" y="85280"/>
                    </a:cubicBezTo>
                    <a:cubicBezTo>
                      <a:pt x="1097966" y="83222"/>
                      <a:pt x="1099749" y="81302"/>
                      <a:pt x="1101532" y="79382"/>
                    </a:cubicBezTo>
                    <a:cubicBezTo>
                      <a:pt x="1108253" y="71975"/>
                      <a:pt x="1115522" y="64431"/>
                      <a:pt x="1124849" y="60454"/>
                    </a:cubicBezTo>
                    <a:cubicBezTo>
                      <a:pt x="1134588" y="56339"/>
                      <a:pt x="1145286" y="54144"/>
                      <a:pt x="1155573" y="57025"/>
                    </a:cubicBezTo>
                    <a:cubicBezTo>
                      <a:pt x="1174638" y="62374"/>
                      <a:pt x="1182731" y="80891"/>
                      <a:pt x="1187120" y="98996"/>
                    </a:cubicBezTo>
                    <a:cubicBezTo>
                      <a:pt x="1195212" y="91040"/>
                      <a:pt x="1204402" y="84320"/>
                      <a:pt x="1215238" y="79382"/>
                    </a:cubicBezTo>
                    <a:cubicBezTo>
                      <a:pt x="1225799" y="74582"/>
                      <a:pt x="1239789" y="73759"/>
                      <a:pt x="1250899" y="77050"/>
                    </a:cubicBezTo>
                    <a:cubicBezTo>
                      <a:pt x="1256934" y="78833"/>
                      <a:pt x="1262284" y="81028"/>
                      <a:pt x="1267770" y="84046"/>
                    </a:cubicBezTo>
                    <a:cubicBezTo>
                      <a:pt x="1273394" y="87200"/>
                      <a:pt x="1277783" y="92275"/>
                      <a:pt x="1281623" y="97213"/>
                    </a:cubicBezTo>
                    <a:cubicBezTo>
                      <a:pt x="1289716" y="107363"/>
                      <a:pt x="1293968" y="121079"/>
                      <a:pt x="1296437" y="133560"/>
                    </a:cubicBezTo>
                    <a:cubicBezTo>
                      <a:pt x="1296985" y="136715"/>
                      <a:pt x="1297534" y="139869"/>
                      <a:pt x="1297945" y="142887"/>
                    </a:cubicBezTo>
                    <a:cubicBezTo>
                      <a:pt x="1305352" y="137675"/>
                      <a:pt x="1313444" y="133697"/>
                      <a:pt x="1322360" y="132463"/>
                    </a:cubicBezTo>
                    <a:cubicBezTo>
                      <a:pt x="1335253" y="130817"/>
                      <a:pt x="1348420" y="132600"/>
                      <a:pt x="1359804" y="138910"/>
                    </a:cubicBezTo>
                    <a:cubicBezTo>
                      <a:pt x="1371463" y="145493"/>
                      <a:pt x="1382710" y="155094"/>
                      <a:pt x="1389843" y="166478"/>
                    </a:cubicBezTo>
                    <a:cubicBezTo>
                      <a:pt x="1404519" y="190070"/>
                      <a:pt x="1407673" y="218600"/>
                      <a:pt x="1406713" y="246032"/>
                    </a:cubicBezTo>
                    <a:cubicBezTo>
                      <a:pt x="1415354" y="243288"/>
                      <a:pt x="1424544" y="241916"/>
                      <a:pt x="1433322" y="242877"/>
                    </a:cubicBezTo>
                    <a:cubicBezTo>
                      <a:pt x="1446215" y="244248"/>
                      <a:pt x="1456914" y="249323"/>
                      <a:pt x="1467475" y="256593"/>
                    </a:cubicBezTo>
                    <a:cubicBezTo>
                      <a:pt x="1477488" y="263451"/>
                      <a:pt x="1485169" y="274012"/>
                      <a:pt x="1491204" y="284299"/>
                    </a:cubicBezTo>
                    <a:cubicBezTo>
                      <a:pt x="1498885" y="297192"/>
                      <a:pt x="1503548" y="312142"/>
                      <a:pt x="1506429" y="326819"/>
                    </a:cubicBezTo>
                    <a:cubicBezTo>
                      <a:pt x="1509035" y="340946"/>
                      <a:pt x="1510543" y="355348"/>
                      <a:pt x="1510818" y="369750"/>
                    </a:cubicBezTo>
                    <a:cubicBezTo>
                      <a:pt x="1511366" y="369476"/>
                      <a:pt x="1511915" y="369201"/>
                      <a:pt x="1512464" y="368927"/>
                    </a:cubicBezTo>
                    <a:cubicBezTo>
                      <a:pt x="1525494" y="363029"/>
                      <a:pt x="1540307" y="359874"/>
                      <a:pt x="1554572" y="360971"/>
                    </a:cubicBezTo>
                    <a:cubicBezTo>
                      <a:pt x="1569111" y="362069"/>
                      <a:pt x="1582689" y="367692"/>
                      <a:pt x="1593799" y="377156"/>
                    </a:cubicBezTo>
                    <a:cubicBezTo>
                      <a:pt x="1604361" y="386209"/>
                      <a:pt x="1612453" y="397730"/>
                      <a:pt x="1619037" y="410075"/>
                    </a:cubicBezTo>
                    <a:cubicBezTo>
                      <a:pt x="1626718" y="424476"/>
                      <a:pt x="1629050" y="440524"/>
                      <a:pt x="1628912" y="456709"/>
                    </a:cubicBezTo>
                    <a:cubicBezTo>
                      <a:pt x="1628912" y="472208"/>
                      <a:pt x="1625621" y="487707"/>
                      <a:pt x="1621506" y="502658"/>
                    </a:cubicBezTo>
                    <a:cubicBezTo>
                      <a:pt x="1617802" y="515962"/>
                      <a:pt x="1613002" y="529404"/>
                      <a:pt x="1607104" y="542023"/>
                    </a:cubicBezTo>
                    <a:cubicBezTo>
                      <a:pt x="1603126" y="550664"/>
                      <a:pt x="1599012" y="559030"/>
                      <a:pt x="1594897" y="567535"/>
                    </a:cubicBezTo>
                    <a:cubicBezTo>
                      <a:pt x="1595994" y="567397"/>
                      <a:pt x="1597091" y="567397"/>
                      <a:pt x="1598326" y="567260"/>
                    </a:cubicBezTo>
                    <a:cubicBezTo>
                      <a:pt x="1610807" y="566711"/>
                      <a:pt x="1623700" y="568358"/>
                      <a:pt x="1635908" y="570689"/>
                    </a:cubicBezTo>
                    <a:cubicBezTo>
                      <a:pt x="1647566" y="573021"/>
                      <a:pt x="1659499" y="576313"/>
                      <a:pt x="1669923" y="582348"/>
                    </a:cubicBezTo>
                    <a:cubicBezTo>
                      <a:pt x="1679799" y="587971"/>
                      <a:pt x="1689126" y="595515"/>
                      <a:pt x="1695161" y="605528"/>
                    </a:cubicBezTo>
                    <a:cubicBezTo>
                      <a:pt x="1698727" y="611426"/>
                      <a:pt x="1701196" y="617461"/>
                      <a:pt x="1703253" y="624044"/>
                    </a:cubicBezTo>
                    <a:cubicBezTo>
                      <a:pt x="1705173" y="629805"/>
                      <a:pt x="1705311" y="636389"/>
                      <a:pt x="1705585" y="642424"/>
                    </a:cubicBezTo>
                    <a:cubicBezTo>
                      <a:pt x="1705859" y="654219"/>
                      <a:pt x="1702704" y="666564"/>
                      <a:pt x="1698453" y="677400"/>
                    </a:cubicBezTo>
                    <a:cubicBezTo>
                      <a:pt x="1693789" y="689332"/>
                      <a:pt x="1688028" y="700717"/>
                      <a:pt x="1681308" y="711690"/>
                    </a:cubicBezTo>
                    <a:cubicBezTo>
                      <a:pt x="1681033" y="712101"/>
                      <a:pt x="1680896" y="712376"/>
                      <a:pt x="1680622" y="712650"/>
                    </a:cubicBezTo>
                    <a:cubicBezTo>
                      <a:pt x="1700098" y="714570"/>
                      <a:pt x="1718478" y="721154"/>
                      <a:pt x="1732331" y="736515"/>
                    </a:cubicBezTo>
                    <a:cubicBezTo>
                      <a:pt x="1746870" y="752701"/>
                      <a:pt x="1752219" y="776155"/>
                      <a:pt x="1746321" y="797140"/>
                    </a:cubicBezTo>
                    <a:cubicBezTo>
                      <a:pt x="1740286" y="818675"/>
                      <a:pt x="1727805" y="838014"/>
                      <a:pt x="1713129" y="854610"/>
                    </a:cubicBezTo>
                    <a:cubicBezTo>
                      <a:pt x="1711894" y="855982"/>
                      <a:pt x="1710523" y="857353"/>
                      <a:pt x="1709151" y="858725"/>
                    </a:cubicBezTo>
                    <a:cubicBezTo>
                      <a:pt x="1719575" y="862703"/>
                      <a:pt x="1729588" y="867778"/>
                      <a:pt x="1738778" y="873813"/>
                    </a:cubicBezTo>
                    <a:cubicBezTo>
                      <a:pt x="1750848" y="881768"/>
                      <a:pt x="1761135" y="891781"/>
                      <a:pt x="1768678" y="904262"/>
                    </a:cubicBezTo>
                    <a:cubicBezTo>
                      <a:pt x="1771970" y="909611"/>
                      <a:pt x="1774028" y="915784"/>
                      <a:pt x="1775811" y="921681"/>
                    </a:cubicBezTo>
                    <a:cubicBezTo>
                      <a:pt x="1777868" y="928403"/>
                      <a:pt x="1779103" y="936495"/>
                      <a:pt x="1777868" y="943490"/>
                    </a:cubicBezTo>
                    <a:cubicBezTo>
                      <a:pt x="1776771" y="949936"/>
                      <a:pt x="1775262" y="956520"/>
                      <a:pt x="1771696" y="962281"/>
                    </a:cubicBezTo>
                    <a:cubicBezTo>
                      <a:pt x="1768267" y="968042"/>
                      <a:pt x="1764564" y="972980"/>
                      <a:pt x="1759900" y="977780"/>
                    </a:cubicBezTo>
                    <a:cubicBezTo>
                      <a:pt x="1757294" y="980386"/>
                      <a:pt x="1754551" y="982855"/>
                      <a:pt x="1751533" y="985187"/>
                    </a:cubicBezTo>
                    <a:cubicBezTo>
                      <a:pt x="1773068" y="993005"/>
                      <a:pt x="1795287" y="1005075"/>
                      <a:pt x="1804340" y="1026746"/>
                    </a:cubicBezTo>
                    <a:cubicBezTo>
                      <a:pt x="1808866" y="1037308"/>
                      <a:pt x="1809964" y="1051572"/>
                      <a:pt x="1806397" y="1062682"/>
                    </a:cubicBezTo>
                    <a:cubicBezTo>
                      <a:pt x="1802831" y="1073792"/>
                      <a:pt x="1797071" y="1082708"/>
                      <a:pt x="1788841" y="1090663"/>
                    </a:cubicBezTo>
                    <a:cubicBezTo>
                      <a:pt x="1798991" y="1097932"/>
                      <a:pt x="1808866" y="1107670"/>
                      <a:pt x="1813530" y="1119466"/>
                    </a:cubicBezTo>
                    <a:cubicBezTo>
                      <a:pt x="1818468" y="1131673"/>
                      <a:pt x="1819428" y="1144018"/>
                      <a:pt x="1815313" y="1156774"/>
                    </a:cubicBezTo>
                    <a:cubicBezTo>
                      <a:pt x="1808866" y="1176525"/>
                      <a:pt x="1795150" y="1191750"/>
                      <a:pt x="1778828" y="1203820"/>
                    </a:cubicBezTo>
                    <a:cubicBezTo>
                      <a:pt x="1788978" y="1208072"/>
                      <a:pt x="1798716" y="1213146"/>
                      <a:pt x="1808455" y="1218084"/>
                    </a:cubicBezTo>
                    <a:cubicBezTo>
                      <a:pt x="1824503" y="1226177"/>
                      <a:pt x="1839727" y="1236875"/>
                      <a:pt x="1852895" y="1249082"/>
                    </a:cubicBezTo>
                    <a:cubicBezTo>
                      <a:pt x="1865239" y="1260741"/>
                      <a:pt x="1874154" y="1276103"/>
                      <a:pt x="1876486" y="1292974"/>
                    </a:cubicBezTo>
                    <a:cubicBezTo>
                      <a:pt x="1878544" y="1308336"/>
                      <a:pt x="1871823" y="1323423"/>
                      <a:pt x="1862770" y="1335356"/>
                    </a:cubicBezTo>
                    <a:cubicBezTo>
                      <a:pt x="1857147" y="1342900"/>
                      <a:pt x="1848917" y="1348935"/>
                      <a:pt x="1841236" y="1354422"/>
                    </a:cubicBezTo>
                    <a:cubicBezTo>
                      <a:pt x="1835750" y="1358399"/>
                      <a:pt x="1829989" y="1361828"/>
                      <a:pt x="1823954" y="1364709"/>
                    </a:cubicBezTo>
                    <a:cubicBezTo>
                      <a:pt x="1835338" y="1370880"/>
                      <a:pt x="1846311" y="1377876"/>
                      <a:pt x="1856598" y="1385968"/>
                    </a:cubicBezTo>
                    <a:cubicBezTo>
                      <a:pt x="1862907" y="1391043"/>
                      <a:pt x="1869765" y="1396804"/>
                      <a:pt x="1874566" y="1403387"/>
                    </a:cubicBezTo>
                    <a:cubicBezTo>
                      <a:pt x="1879641" y="1410383"/>
                      <a:pt x="1883070" y="1417103"/>
                      <a:pt x="1885676" y="1425333"/>
                    </a:cubicBezTo>
                    <a:cubicBezTo>
                      <a:pt x="1887870" y="1432191"/>
                      <a:pt x="1887322" y="1440969"/>
                      <a:pt x="1885402" y="1447827"/>
                    </a:cubicBezTo>
                    <a:cubicBezTo>
                      <a:pt x="1883344" y="1455646"/>
                      <a:pt x="1878681" y="1461818"/>
                      <a:pt x="1873332" y="1467715"/>
                    </a:cubicBezTo>
                    <a:cubicBezTo>
                      <a:pt x="1866199" y="1475808"/>
                      <a:pt x="1855638" y="1480197"/>
                      <a:pt x="1846037" y="1484175"/>
                    </a:cubicBezTo>
                    <a:cubicBezTo>
                      <a:pt x="1840687" y="1486369"/>
                      <a:pt x="1835064" y="1488153"/>
                      <a:pt x="1829577" y="1489798"/>
                    </a:cubicBezTo>
                    <a:cubicBezTo>
                      <a:pt x="1832184" y="1491856"/>
                      <a:pt x="1834652" y="1493913"/>
                      <a:pt x="1836984" y="1496108"/>
                    </a:cubicBezTo>
                    <a:cubicBezTo>
                      <a:pt x="1849466" y="1507081"/>
                      <a:pt x="1860713" y="1519425"/>
                      <a:pt x="1868531" y="1534238"/>
                    </a:cubicBezTo>
                    <a:cubicBezTo>
                      <a:pt x="1877172" y="1550286"/>
                      <a:pt x="1879229" y="1567842"/>
                      <a:pt x="1874429" y="1585399"/>
                    </a:cubicBezTo>
                    <a:cubicBezTo>
                      <a:pt x="1872371" y="1592668"/>
                      <a:pt x="1867571" y="1598840"/>
                      <a:pt x="1863182" y="1604875"/>
                    </a:cubicBezTo>
                    <a:cubicBezTo>
                      <a:pt x="1858518" y="1611048"/>
                      <a:pt x="1852758" y="1616534"/>
                      <a:pt x="1846448" y="1620923"/>
                    </a:cubicBezTo>
                    <a:cubicBezTo>
                      <a:pt x="1835201" y="1628742"/>
                      <a:pt x="1821759" y="1632582"/>
                      <a:pt x="1808318" y="1634777"/>
                    </a:cubicBezTo>
                    <a:cubicBezTo>
                      <a:pt x="1815039" y="1640537"/>
                      <a:pt x="1821348" y="1646846"/>
                      <a:pt x="1827109" y="1653567"/>
                    </a:cubicBezTo>
                    <a:cubicBezTo>
                      <a:pt x="1837670" y="1665912"/>
                      <a:pt x="1843705" y="1682234"/>
                      <a:pt x="1839453" y="1698281"/>
                    </a:cubicBezTo>
                    <a:cubicBezTo>
                      <a:pt x="1836161" y="1710489"/>
                      <a:pt x="1826560" y="1721325"/>
                      <a:pt x="1815587" y="1727085"/>
                    </a:cubicBezTo>
                    <a:cubicBezTo>
                      <a:pt x="1804889" y="1732709"/>
                      <a:pt x="1792819" y="1735315"/>
                      <a:pt x="1781023" y="1737509"/>
                    </a:cubicBezTo>
                    <a:cubicBezTo>
                      <a:pt x="1778554" y="1737921"/>
                      <a:pt x="1775948" y="1738332"/>
                      <a:pt x="1773479" y="1738606"/>
                    </a:cubicBezTo>
                    <a:cubicBezTo>
                      <a:pt x="1775536" y="1742721"/>
                      <a:pt x="1777457" y="1746973"/>
                      <a:pt x="1779240" y="1751363"/>
                    </a:cubicBezTo>
                    <a:cubicBezTo>
                      <a:pt x="1786509" y="1768508"/>
                      <a:pt x="1790487" y="1787573"/>
                      <a:pt x="1793367" y="1805815"/>
                    </a:cubicBezTo>
                    <a:cubicBezTo>
                      <a:pt x="1795973" y="1822823"/>
                      <a:pt x="1795699" y="1841065"/>
                      <a:pt x="1791447" y="1857798"/>
                    </a:cubicBezTo>
                    <a:cubicBezTo>
                      <a:pt x="1789664" y="1865479"/>
                      <a:pt x="1786784" y="1872337"/>
                      <a:pt x="1783080" y="1879195"/>
                    </a:cubicBezTo>
                    <a:cubicBezTo>
                      <a:pt x="1778417" y="1887837"/>
                      <a:pt x="1771010" y="1894832"/>
                      <a:pt x="1763604" y="1901141"/>
                    </a:cubicBezTo>
                    <a:cubicBezTo>
                      <a:pt x="1752082" y="1911017"/>
                      <a:pt x="1735760" y="1914171"/>
                      <a:pt x="1721221" y="1912114"/>
                    </a:cubicBezTo>
                    <a:cubicBezTo>
                      <a:pt x="1712854" y="1910879"/>
                      <a:pt x="1705173" y="1907450"/>
                      <a:pt x="1698041" y="1903198"/>
                    </a:cubicBezTo>
                    <a:cubicBezTo>
                      <a:pt x="1698315" y="1906491"/>
                      <a:pt x="1698590" y="1909920"/>
                      <a:pt x="1698727" y="1913211"/>
                    </a:cubicBezTo>
                    <a:cubicBezTo>
                      <a:pt x="1699550" y="1930082"/>
                      <a:pt x="1696807" y="1947227"/>
                      <a:pt x="1690086" y="1962589"/>
                    </a:cubicBezTo>
                    <a:cubicBezTo>
                      <a:pt x="1683639" y="1977677"/>
                      <a:pt x="1669237" y="1990981"/>
                      <a:pt x="1652641" y="1993450"/>
                    </a:cubicBezTo>
                    <a:cubicBezTo>
                      <a:pt x="1648663" y="1993999"/>
                      <a:pt x="1644823" y="1994136"/>
                      <a:pt x="1641120" y="1993861"/>
                    </a:cubicBezTo>
                    <a:cubicBezTo>
                      <a:pt x="1641805" y="2002365"/>
                      <a:pt x="1642080" y="2011006"/>
                      <a:pt x="1641805" y="2019510"/>
                    </a:cubicBezTo>
                    <a:cubicBezTo>
                      <a:pt x="1641531" y="2028014"/>
                      <a:pt x="1640297" y="2036106"/>
                      <a:pt x="1638239" y="2044336"/>
                    </a:cubicBezTo>
                    <a:cubicBezTo>
                      <a:pt x="1636045" y="2053389"/>
                      <a:pt x="1631518" y="2061481"/>
                      <a:pt x="1626169" y="2069025"/>
                    </a:cubicBezTo>
                    <a:cubicBezTo>
                      <a:pt x="1617117" y="2081781"/>
                      <a:pt x="1601755" y="2087816"/>
                      <a:pt x="1586530" y="2087541"/>
                    </a:cubicBezTo>
                    <a:cubicBezTo>
                      <a:pt x="1571854" y="2087267"/>
                      <a:pt x="1558549" y="2078626"/>
                      <a:pt x="1547439" y="2069711"/>
                    </a:cubicBezTo>
                    <a:cubicBezTo>
                      <a:pt x="1542364" y="2065596"/>
                      <a:pt x="1537427" y="2061481"/>
                      <a:pt x="1532489" y="2057229"/>
                    </a:cubicBezTo>
                    <a:cubicBezTo>
                      <a:pt x="1532626" y="2061755"/>
                      <a:pt x="1532763" y="2066282"/>
                      <a:pt x="1532626" y="2070808"/>
                    </a:cubicBezTo>
                    <a:cubicBezTo>
                      <a:pt x="1532489" y="2079449"/>
                      <a:pt x="1531666" y="2087953"/>
                      <a:pt x="1529609" y="2096320"/>
                    </a:cubicBezTo>
                    <a:cubicBezTo>
                      <a:pt x="1527551" y="2105098"/>
                      <a:pt x="1524671" y="2114425"/>
                      <a:pt x="1518910" y="2121557"/>
                    </a:cubicBezTo>
                    <a:cubicBezTo>
                      <a:pt x="1514247" y="2127455"/>
                      <a:pt x="1509035" y="2132119"/>
                      <a:pt x="1502588" y="2136096"/>
                    </a:cubicBezTo>
                    <a:cubicBezTo>
                      <a:pt x="1495730" y="2140348"/>
                      <a:pt x="1487226" y="2141171"/>
                      <a:pt x="1479408" y="2141171"/>
                    </a:cubicBezTo>
                    <a:cubicBezTo>
                      <a:pt x="1471178" y="2141171"/>
                      <a:pt x="1463223" y="2138428"/>
                      <a:pt x="1455816" y="2134039"/>
                    </a:cubicBezTo>
                    <a:cubicBezTo>
                      <a:pt x="1454582" y="2138017"/>
                      <a:pt x="1453210" y="2141857"/>
                      <a:pt x="1451427" y="2145698"/>
                    </a:cubicBezTo>
                    <a:cubicBezTo>
                      <a:pt x="1448410" y="2152144"/>
                      <a:pt x="1444158" y="2157631"/>
                      <a:pt x="1439357" y="2162843"/>
                    </a:cubicBezTo>
                    <a:cubicBezTo>
                      <a:pt x="1435791" y="2166820"/>
                      <a:pt x="1430030" y="2170935"/>
                      <a:pt x="1424955" y="2172581"/>
                    </a:cubicBezTo>
                    <a:cubicBezTo>
                      <a:pt x="1419332" y="2174501"/>
                      <a:pt x="1413297" y="2176696"/>
                      <a:pt x="1407262" y="2176559"/>
                    </a:cubicBezTo>
                    <a:cubicBezTo>
                      <a:pt x="1393820" y="2176147"/>
                      <a:pt x="1381750" y="2171621"/>
                      <a:pt x="1370914" y="2163666"/>
                    </a:cubicBezTo>
                    <a:cubicBezTo>
                      <a:pt x="1362273" y="2157219"/>
                      <a:pt x="1354044" y="2149950"/>
                      <a:pt x="1346500" y="2142131"/>
                    </a:cubicBezTo>
                    <a:cubicBezTo>
                      <a:pt x="1344443" y="2150773"/>
                      <a:pt x="1341836" y="2159688"/>
                      <a:pt x="1337310" y="2167231"/>
                    </a:cubicBezTo>
                    <a:cubicBezTo>
                      <a:pt x="1329629" y="2179988"/>
                      <a:pt x="1319479" y="2190686"/>
                      <a:pt x="1304392" y="2193704"/>
                    </a:cubicBezTo>
                    <a:cubicBezTo>
                      <a:pt x="1289167" y="2196721"/>
                      <a:pt x="1274765" y="2191372"/>
                      <a:pt x="1263107" y="2181359"/>
                    </a:cubicBezTo>
                    <a:cubicBezTo>
                      <a:pt x="1255014" y="2174364"/>
                      <a:pt x="1248019" y="2165997"/>
                      <a:pt x="1241710" y="2157219"/>
                    </a:cubicBezTo>
                    <a:cubicBezTo>
                      <a:pt x="1239789" y="2160922"/>
                      <a:pt x="1237869" y="2164625"/>
                      <a:pt x="1235812" y="2168192"/>
                    </a:cubicBezTo>
                    <a:cubicBezTo>
                      <a:pt x="1229365" y="2179302"/>
                      <a:pt x="1220587" y="2188354"/>
                      <a:pt x="1209889" y="2195486"/>
                    </a:cubicBezTo>
                    <a:cubicBezTo>
                      <a:pt x="1200973" y="2201385"/>
                      <a:pt x="1188492" y="2203853"/>
                      <a:pt x="1177930" y="2202619"/>
                    </a:cubicBezTo>
                    <a:cubicBezTo>
                      <a:pt x="1167232" y="2201521"/>
                      <a:pt x="1156533" y="2197818"/>
                      <a:pt x="1148029" y="2191234"/>
                    </a:cubicBezTo>
                    <a:cubicBezTo>
                      <a:pt x="1142132" y="2186708"/>
                      <a:pt x="1136919" y="2181496"/>
                      <a:pt x="1132256" y="2175873"/>
                    </a:cubicBezTo>
                    <a:cubicBezTo>
                      <a:pt x="1131570" y="2178341"/>
                      <a:pt x="1130884" y="2180673"/>
                      <a:pt x="1130199" y="2183005"/>
                    </a:cubicBezTo>
                    <a:cubicBezTo>
                      <a:pt x="1125809" y="2197818"/>
                      <a:pt x="1119637" y="2212495"/>
                      <a:pt x="1110722" y="2225250"/>
                    </a:cubicBezTo>
                    <a:cubicBezTo>
                      <a:pt x="1102629" y="2236634"/>
                      <a:pt x="1092617" y="2245413"/>
                      <a:pt x="1079861" y="2250899"/>
                    </a:cubicBezTo>
                    <a:cubicBezTo>
                      <a:pt x="1074512" y="2253094"/>
                      <a:pt x="1069025" y="2254054"/>
                      <a:pt x="1063402" y="2254054"/>
                    </a:cubicBezTo>
                    <a:cubicBezTo>
                      <a:pt x="1055721" y="2254054"/>
                      <a:pt x="1048177" y="2252271"/>
                      <a:pt x="1041182" y="2249665"/>
                    </a:cubicBezTo>
                    <a:cubicBezTo>
                      <a:pt x="1028837" y="2245001"/>
                      <a:pt x="1018276" y="2234303"/>
                      <a:pt x="1011281" y="2223604"/>
                    </a:cubicBezTo>
                    <a:cubicBezTo>
                      <a:pt x="1006343" y="2216060"/>
                      <a:pt x="1002640" y="2208105"/>
                      <a:pt x="999622" y="2199876"/>
                    </a:cubicBezTo>
                    <a:cubicBezTo>
                      <a:pt x="995919" y="2202619"/>
                      <a:pt x="991941" y="2205088"/>
                      <a:pt x="987552" y="2207008"/>
                    </a:cubicBezTo>
                    <a:cubicBezTo>
                      <a:pt x="978500" y="2210849"/>
                      <a:pt x="966292" y="2210986"/>
                      <a:pt x="957377" y="2206597"/>
                    </a:cubicBezTo>
                    <a:cubicBezTo>
                      <a:pt x="953674" y="2204814"/>
                      <a:pt x="949970" y="2203030"/>
                      <a:pt x="946679" y="2200424"/>
                    </a:cubicBezTo>
                    <a:cubicBezTo>
                      <a:pt x="942289" y="2196995"/>
                      <a:pt x="938860" y="2192881"/>
                      <a:pt x="935294" y="2188628"/>
                    </a:cubicBezTo>
                    <a:cubicBezTo>
                      <a:pt x="928436" y="2179988"/>
                      <a:pt x="923498" y="2169152"/>
                      <a:pt x="919795" y="2158728"/>
                    </a:cubicBezTo>
                    <a:cubicBezTo>
                      <a:pt x="918149" y="2164214"/>
                      <a:pt x="916229" y="2169563"/>
                      <a:pt x="914446" y="2174912"/>
                    </a:cubicBezTo>
                    <a:cubicBezTo>
                      <a:pt x="911428" y="2183965"/>
                      <a:pt x="907999" y="2192881"/>
                      <a:pt x="904022" y="2201521"/>
                    </a:cubicBezTo>
                    <a:cubicBezTo>
                      <a:pt x="899907" y="2210300"/>
                      <a:pt x="894969" y="2219764"/>
                      <a:pt x="887700" y="2226485"/>
                    </a:cubicBezTo>
                    <a:cubicBezTo>
                      <a:pt x="881390" y="2232246"/>
                      <a:pt x="874669" y="2237595"/>
                      <a:pt x="866303" y="2239927"/>
                    </a:cubicBezTo>
                    <a:cubicBezTo>
                      <a:pt x="857662" y="2242258"/>
                      <a:pt x="848472" y="2242395"/>
                      <a:pt x="839831" y="2239927"/>
                    </a:cubicBezTo>
                    <a:cubicBezTo>
                      <a:pt x="834482" y="2238418"/>
                      <a:pt x="829818" y="2235949"/>
                      <a:pt x="825566" y="2232794"/>
                    </a:cubicBezTo>
                    <a:cubicBezTo>
                      <a:pt x="825155" y="2233205"/>
                      <a:pt x="824743" y="2233754"/>
                      <a:pt x="824332" y="2234166"/>
                    </a:cubicBezTo>
                    <a:cubicBezTo>
                      <a:pt x="818708" y="2240338"/>
                      <a:pt x="812262" y="2245962"/>
                      <a:pt x="804581" y="2249253"/>
                    </a:cubicBezTo>
                    <a:cubicBezTo>
                      <a:pt x="795940" y="2252956"/>
                      <a:pt x="785653" y="2255700"/>
                      <a:pt x="776188" y="2253917"/>
                    </a:cubicBezTo>
                    <a:cubicBezTo>
                      <a:pt x="771799" y="2253094"/>
                      <a:pt x="767548" y="2252545"/>
                      <a:pt x="763433" y="2250762"/>
                    </a:cubicBezTo>
                    <a:cubicBezTo>
                      <a:pt x="759318" y="2248979"/>
                      <a:pt x="755477" y="2247196"/>
                      <a:pt x="751637" y="2244864"/>
                    </a:cubicBezTo>
                    <a:cubicBezTo>
                      <a:pt x="744230" y="2240475"/>
                      <a:pt x="737509" y="2233754"/>
                      <a:pt x="732160" y="2227033"/>
                    </a:cubicBezTo>
                    <a:cubicBezTo>
                      <a:pt x="731337" y="2226073"/>
                      <a:pt x="730514" y="2225113"/>
                      <a:pt x="729829" y="2224016"/>
                    </a:cubicBezTo>
                    <a:cubicBezTo>
                      <a:pt x="717758" y="2242533"/>
                      <a:pt x="700476" y="2256797"/>
                      <a:pt x="676747" y="2256797"/>
                    </a:cubicBezTo>
                    <a:cubicBezTo>
                      <a:pt x="676336" y="2255700"/>
                      <a:pt x="675925" y="2255700"/>
                      <a:pt x="675650" y="225570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3" name="任意多边形: 形状 252"/>
              <p:cNvSpPr/>
              <p:nvPr/>
            </p:nvSpPr>
            <p:spPr>
              <a:xfrm>
                <a:off x="2294178" y="3984290"/>
                <a:ext cx="86568" cy="68147"/>
              </a:xfrm>
              <a:custGeom>
                <a:avLst/>
                <a:gdLst>
                  <a:gd name="connsiteX0" fmla="*/ 20183 w 86568"/>
                  <a:gd name="connsiteY0" fmla="*/ 65358 h 68147"/>
                  <a:gd name="connsiteX1" fmla="*/ 8662 w 86568"/>
                  <a:gd name="connsiteY1" fmla="*/ 49448 h 68147"/>
                  <a:gd name="connsiteX2" fmla="*/ 7702 w 86568"/>
                  <a:gd name="connsiteY2" fmla="*/ 48625 h 68147"/>
                  <a:gd name="connsiteX3" fmla="*/ 2078 w 86568"/>
                  <a:gd name="connsiteY3" fmla="*/ 19547 h 68147"/>
                  <a:gd name="connsiteX4" fmla="*/ 35134 w 86568"/>
                  <a:gd name="connsiteY4" fmla="*/ 207 h 68147"/>
                  <a:gd name="connsiteX5" fmla="*/ 63389 w 86568"/>
                  <a:gd name="connsiteY5" fmla="*/ 16255 h 68147"/>
                  <a:gd name="connsiteX6" fmla="*/ 71893 w 86568"/>
                  <a:gd name="connsiteY6" fmla="*/ 17078 h 68147"/>
                  <a:gd name="connsiteX7" fmla="*/ 71481 w 86568"/>
                  <a:gd name="connsiteY7" fmla="*/ 16941 h 68147"/>
                  <a:gd name="connsiteX8" fmla="*/ 71618 w 86568"/>
                  <a:gd name="connsiteY8" fmla="*/ 16941 h 68147"/>
                  <a:gd name="connsiteX9" fmla="*/ 86569 w 86568"/>
                  <a:gd name="connsiteY9" fmla="*/ 34086 h 68147"/>
                  <a:gd name="connsiteX10" fmla="*/ 69287 w 86568"/>
                  <a:gd name="connsiteY10" fmla="*/ 51368 h 68147"/>
                  <a:gd name="connsiteX11" fmla="*/ 64623 w 86568"/>
                  <a:gd name="connsiteY11" fmla="*/ 51231 h 68147"/>
                  <a:gd name="connsiteX12" fmla="*/ 61194 w 86568"/>
                  <a:gd name="connsiteY12" fmla="*/ 51642 h 68147"/>
                  <a:gd name="connsiteX13" fmla="*/ 56531 w 86568"/>
                  <a:gd name="connsiteY13" fmla="*/ 52740 h 68147"/>
                  <a:gd name="connsiteX14" fmla="*/ 49261 w 86568"/>
                  <a:gd name="connsiteY14" fmla="*/ 62204 h 68147"/>
                  <a:gd name="connsiteX15" fmla="*/ 32528 w 86568"/>
                  <a:gd name="connsiteY15" fmla="*/ 68102 h 68147"/>
                  <a:gd name="connsiteX16" fmla="*/ 20183 w 86568"/>
                  <a:gd name="connsiteY16" fmla="*/ 65358 h 6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6568" h="68147">
                    <a:moveTo>
                      <a:pt x="20183" y="65358"/>
                    </a:moveTo>
                    <a:cubicBezTo>
                      <a:pt x="14423" y="62341"/>
                      <a:pt x="9896" y="56169"/>
                      <a:pt x="8662" y="49448"/>
                    </a:cubicBezTo>
                    <a:cubicBezTo>
                      <a:pt x="8388" y="49174"/>
                      <a:pt x="7976" y="48899"/>
                      <a:pt x="7702" y="48625"/>
                    </a:cubicBezTo>
                    <a:cubicBezTo>
                      <a:pt x="21" y="40944"/>
                      <a:pt x="-2037" y="29423"/>
                      <a:pt x="2078" y="19547"/>
                    </a:cubicBezTo>
                    <a:cubicBezTo>
                      <a:pt x="7702" y="5557"/>
                      <a:pt x="21555" y="1853"/>
                      <a:pt x="35134" y="207"/>
                    </a:cubicBezTo>
                    <a:cubicBezTo>
                      <a:pt x="47204" y="-1301"/>
                      <a:pt x="58725" y="5557"/>
                      <a:pt x="63389" y="16255"/>
                    </a:cubicBezTo>
                    <a:cubicBezTo>
                      <a:pt x="66269" y="16392"/>
                      <a:pt x="69012" y="16667"/>
                      <a:pt x="71893" y="17078"/>
                    </a:cubicBezTo>
                    <a:cubicBezTo>
                      <a:pt x="71756" y="17078"/>
                      <a:pt x="71618" y="17078"/>
                      <a:pt x="71481" y="16941"/>
                    </a:cubicBezTo>
                    <a:cubicBezTo>
                      <a:pt x="71481" y="16941"/>
                      <a:pt x="71618" y="16941"/>
                      <a:pt x="71618" y="16941"/>
                    </a:cubicBezTo>
                    <a:cubicBezTo>
                      <a:pt x="79985" y="18038"/>
                      <a:pt x="86569" y="25582"/>
                      <a:pt x="86569" y="34086"/>
                    </a:cubicBezTo>
                    <a:cubicBezTo>
                      <a:pt x="86569" y="43413"/>
                      <a:pt x="78614" y="51642"/>
                      <a:pt x="69287" y="51368"/>
                    </a:cubicBezTo>
                    <a:cubicBezTo>
                      <a:pt x="67778" y="51368"/>
                      <a:pt x="66132" y="51231"/>
                      <a:pt x="64623" y="51231"/>
                    </a:cubicBezTo>
                    <a:cubicBezTo>
                      <a:pt x="63526" y="51368"/>
                      <a:pt x="62429" y="51505"/>
                      <a:pt x="61194" y="51642"/>
                    </a:cubicBezTo>
                    <a:cubicBezTo>
                      <a:pt x="59685" y="52054"/>
                      <a:pt x="58177" y="52328"/>
                      <a:pt x="56531" y="52740"/>
                    </a:cubicBezTo>
                    <a:cubicBezTo>
                      <a:pt x="55022" y="56306"/>
                      <a:pt x="52553" y="59598"/>
                      <a:pt x="49261" y="62204"/>
                    </a:cubicBezTo>
                    <a:cubicBezTo>
                      <a:pt x="44461" y="66181"/>
                      <a:pt x="38426" y="68102"/>
                      <a:pt x="32528" y="68102"/>
                    </a:cubicBezTo>
                    <a:cubicBezTo>
                      <a:pt x="28276" y="68376"/>
                      <a:pt x="24024" y="67416"/>
                      <a:pt x="20183" y="6535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4" name="任意多边形: 形状 253"/>
              <p:cNvSpPr/>
              <p:nvPr/>
            </p:nvSpPr>
            <p:spPr>
              <a:xfrm>
                <a:off x="2257677" y="3994354"/>
                <a:ext cx="135750" cy="54471"/>
              </a:xfrm>
              <a:custGeom>
                <a:avLst/>
                <a:gdLst>
                  <a:gd name="connsiteX0" fmla="*/ 30898 w 135750"/>
                  <a:gd name="connsiteY0" fmla="*/ 54060 h 54471"/>
                  <a:gd name="connsiteX1" fmla="*/ 10735 w 135750"/>
                  <a:gd name="connsiteY1" fmla="*/ 46242 h 54471"/>
                  <a:gd name="connsiteX2" fmla="*/ 860 w 135750"/>
                  <a:gd name="connsiteY2" fmla="*/ 31429 h 54471"/>
                  <a:gd name="connsiteX3" fmla="*/ 9638 w 135750"/>
                  <a:gd name="connsiteY3" fmla="*/ 5094 h 54471"/>
                  <a:gd name="connsiteX4" fmla="*/ 37482 w 135750"/>
                  <a:gd name="connsiteY4" fmla="*/ 3310 h 54471"/>
                  <a:gd name="connsiteX5" fmla="*/ 42968 w 135750"/>
                  <a:gd name="connsiteY5" fmla="*/ 7426 h 54471"/>
                  <a:gd name="connsiteX6" fmla="*/ 47083 w 135750"/>
                  <a:gd name="connsiteY6" fmla="*/ 7426 h 54471"/>
                  <a:gd name="connsiteX7" fmla="*/ 85213 w 135750"/>
                  <a:gd name="connsiteY7" fmla="*/ 2762 h 54471"/>
                  <a:gd name="connsiteX8" fmla="*/ 107433 w 135750"/>
                  <a:gd name="connsiteY8" fmla="*/ 1802 h 54471"/>
                  <a:gd name="connsiteX9" fmla="*/ 124578 w 135750"/>
                  <a:gd name="connsiteY9" fmla="*/ 7974 h 54471"/>
                  <a:gd name="connsiteX10" fmla="*/ 131025 w 135750"/>
                  <a:gd name="connsiteY10" fmla="*/ 14558 h 54471"/>
                  <a:gd name="connsiteX11" fmla="*/ 135140 w 135750"/>
                  <a:gd name="connsiteY11" fmla="*/ 31154 h 54471"/>
                  <a:gd name="connsiteX12" fmla="*/ 122795 w 135750"/>
                  <a:gd name="connsiteY12" fmla="*/ 43636 h 54471"/>
                  <a:gd name="connsiteX13" fmla="*/ 106199 w 135750"/>
                  <a:gd name="connsiteY13" fmla="*/ 39658 h 54471"/>
                  <a:gd name="connsiteX14" fmla="*/ 101261 w 135750"/>
                  <a:gd name="connsiteY14" fmla="*/ 40344 h 54471"/>
                  <a:gd name="connsiteX15" fmla="*/ 62445 w 135750"/>
                  <a:gd name="connsiteY15" fmla="*/ 50219 h 54471"/>
                  <a:gd name="connsiteX16" fmla="*/ 37893 w 135750"/>
                  <a:gd name="connsiteY16" fmla="*/ 54471 h 54471"/>
                  <a:gd name="connsiteX17" fmla="*/ 35699 w 135750"/>
                  <a:gd name="connsiteY17" fmla="*/ 54471 h 54471"/>
                  <a:gd name="connsiteX18" fmla="*/ 30898 w 135750"/>
                  <a:gd name="connsiteY18" fmla="*/ 54060 h 54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35750" h="54471">
                    <a:moveTo>
                      <a:pt x="30898" y="54060"/>
                    </a:moveTo>
                    <a:cubicBezTo>
                      <a:pt x="23491" y="54609"/>
                      <a:pt x="16085" y="51728"/>
                      <a:pt x="10735" y="46242"/>
                    </a:cubicBezTo>
                    <a:cubicBezTo>
                      <a:pt x="6072" y="42538"/>
                      <a:pt x="2506" y="37600"/>
                      <a:pt x="860" y="31429"/>
                    </a:cubicBezTo>
                    <a:cubicBezTo>
                      <a:pt x="-1746" y="21690"/>
                      <a:pt x="1683" y="11266"/>
                      <a:pt x="9638" y="5094"/>
                    </a:cubicBezTo>
                    <a:cubicBezTo>
                      <a:pt x="17730" y="-1216"/>
                      <a:pt x="28566" y="-1490"/>
                      <a:pt x="37482" y="3310"/>
                    </a:cubicBezTo>
                    <a:cubicBezTo>
                      <a:pt x="39539" y="4408"/>
                      <a:pt x="41322" y="5780"/>
                      <a:pt x="42968" y="7426"/>
                    </a:cubicBezTo>
                    <a:cubicBezTo>
                      <a:pt x="44340" y="7426"/>
                      <a:pt x="45711" y="7426"/>
                      <a:pt x="47083" y="7426"/>
                    </a:cubicBezTo>
                    <a:cubicBezTo>
                      <a:pt x="59839" y="6465"/>
                      <a:pt x="72594" y="4545"/>
                      <a:pt x="85213" y="2762"/>
                    </a:cubicBezTo>
                    <a:cubicBezTo>
                      <a:pt x="92483" y="1665"/>
                      <a:pt x="100026" y="842"/>
                      <a:pt x="107433" y="1802"/>
                    </a:cubicBezTo>
                    <a:cubicBezTo>
                      <a:pt x="113605" y="2488"/>
                      <a:pt x="119503" y="4271"/>
                      <a:pt x="124578" y="7974"/>
                    </a:cubicBezTo>
                    <a:cubicBezTo>
                      <a:pt x="127184" y="9894"/>
                      <a:pt x="129104" y="12226"/>
                      <a:pt x="131025" y="14558"/>
                    </a:cubicBezTo>
                    <a:cubicBezTo>
                      <a:pt x="135002" y="18947"/>
                      <a:pt x="136785" y="25119"/>
                      <a:pt x="135140" y="31154"/>
                    </a:cubicBezTo>
                    <a:cubicBezTo>
                      <a:pt x="133494" y="37189"/>
                      <a:pt x="128693" y="41990"/>
                      <a:pt x="122795" y="43636"/>
                    </a:cubicBezTo>
                    <a:cubicBezTo>
                      <a:pt x="116760" y="45281"/>
                      <a:pt x="110862" y="43499"/>
                      <a:pt x="106199" y="39658"/>
                    </a:cubicBezTo>
                    <a:cubicBezTo>
                      <a:pt x="104553" y="39795"/>
                      <a:pt x="102907" y="40070"/>
                      <a:pt x="101261" y="40344"/>
                    </a:cubicBezTo>
                    <a:cubicBezTo>
                      <a:pt x="88231" y="43224"/>
                      <a:pt x="75475" y="47065"/>
                      <a:pt x="62445" y="50219"/>
                    </a:cubicBezTo>
                    <a:cubicBezTo>
                      <a:pt x="54352" y="52139"/>
                      <a:pt x="46260" y="54060"/>
                      <a:pt x="37893" y="54471"/>
                    </a:cubicBezTo>
                    <a:cubicBezTo>
                      <a:pt x="37207" y="54471"/>
                      <a:pt x="36521" y="54471"/>
                      <a:pt x="35699" y="54471"/>
                    </a:cubicBezTo>
                    <a:cubicBezTo>
                      <a:pt x="34190" y="54334"/>
                      <a:pt x="32544" y="54197"/>
                      <a:pt x="30898" y="5406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5" name="任意多边形: 形状 254"/>
              <p:cNvSpPr/>
              <p:nvPr/>
            </p:nvSpPr>
            <p:spPr>
              <a:xfrm>
                <a:off x="2116988" y="4516877"/>
                <a:ext cx="232212" cy="289620"/>
              </a:xfrm>
              <a:custGeom>
                <a:avLst/>
                <a:gdLst>
                  <a:gd name="connsiteX0" fmla="*/ 75164 w 232212"/>
                  <a:gd name="connsiteY0" fmla="*/ 288248 h 289620"/>
                  <a:gd name="connsiteX1" fmla="*/ 39228 w 232212"/>
                  <a:gd name="connsiteY1" fmla="*/ 280568 h 289620"/>
                  <a:gd name="connsiteX2" fmla="*/ 15911 w 232212"/>
                  <a:gd name="connsiteY2" fmla="*/ 269732 h 289620"/>
                  <a:gd name="connsiteX3" fmla="*/ 0 w 232212"/>
                  <a:gd name="connsiteY3" fmla="*/ 237500 h 289620"/>
                  <a:gd name="connsiteX4" fmla="*/ 11796 w 232212"/>
                  <a:gd name="connsiteY4" fmla="*/ 205404 h 289620"/>
                  <a:gd name="connsiteX5" fmla="*/ 26609 w 232212"/>
                  <a:gd name="connsiteY5" fmla="*/ 188945 h 289620"/>
                  <a:gd name="connsiteX6" fmla="*/ 13305 w 232212"/>
                  <a:gd name="connsiteY6" fmla="*/ 174132 h 289620"/>
                  <a:gd name="connsiteX7" fmla="*/ 6584 w 232212"/>
                  <a:gd name="connsiteY7" fmla="*/ 147934 h 289620"/>
                  <a:gd name="connsiteX8" fmla="*/ 13442 w 232212"/>
                  <a:gd name="connsiteY8" fmla="*/ 124068 h 289620"/>
                  <a:gd name="connsiteX9" fmla="*/ 16596 w 232212"/>
                  <a:gd name="connsiteY9" fmla="*/ 118856 h 289620"/>
                  <a:gd name="connsiteX10" fmla="*/ 9738 w 232212"/>
                  <a:gd name="connsiteY10" fmla="*/ 104454 h 289620"/>
                  <a:gd name="connsiteX11" fmla="*/ 8504 w 232212"/>
                  <a:gd name="connsiteY11" fmla="*/ 74965 h 289620"/>
                  <a:gd name="connsiteX12" fmla="*/ 19340 w 232212"/>
                  <a:gd name="connsiteY12" fmla="*/ 53431 h 289620"/>
                  <a:gd name="connsiteX13" fmla="*/ 39091 w 232212"/>
                  <a:gd name="connsiteY13" fmla="*/ 34914 h 289620"/>
                  <a:gd name="connsiteX14" fmla="*/ 69952 w 232212"/>
                  <a:gd name="connsiteY14" fmla="*/ 17906 h 289620"/>
                  <a:gd name="connsiteX15" fmla="*/ 118918 w 232212"/>
                  <a:gd name="connsiteY15" fmla="*/ 3916 h 289620"/>
                  <a:gd name="connsiteX16" fmla="*/ 165826 w 232212"/>
                  <a:gd name="connsiteY16" fmla="*/ 624 h 289620"/>
                  <a:gd name="connsiteX17" fmla="*/ 191064 w 232212"/>
                  <a:gd name="connsiteY17" fmla="*/ 6659 h 289620"/>
                  <a:gd name="connsiteX18" fmla="*/ 211501 w 232212"/>
                  <a:gd name="connsiteY18" fmla="*/ 48905 h 289620"/>
                  <a:gd name="connsiteX19" fmla="*/ 206426 w 232212"/>
                  <a:gd name="connsiteY19" fmla="*/ 59466 h 289620"/>
                  <a:gd name="connsiteX20" fmla="*/ 217399 w 232212"/>
                  <a:gd name="connsiteY20" fmla="*/ 65501 h 289620"/>
                  <a:gd name="connsiteX21" fmla="*/ 232212 w 232212"/>
                  <a:gd name="connsiteY21" fmla="*/ 95539 h 289620"/>
                  <a:gd name="connsiteX22" fmla="*/ 188046 w 232212"/>
                  <a:gd name="connsiteY22" fmla="*/ 142448 h 289620"/>
                  <a:gd name="connsiteX23" fmla="*/ 190378 w 232212"/>
                  <a:gd name="connsiteY23" fmla="*/ 172897 h 289620"/>
                  <a:gd name="connsiteX24" fmla="*/ 167061 w 232212"/>
                  <a:gd name="connsiteY24" fmla="*/ 192374 h 289620"/>
                  <a:gd name="connsiteX25" fmla="*/ 143607 w 232212"/>
                  <a:gd name="connsiteY25" fmla="*/ 196214 h 289620"/>
                  <a:gd name="connsiteX26" fmla="*/ 112471 w 232212"/>
                  <a:gd name="connsiteY26" fmla="*/ 205541 h 289620"/>
                  <a:gd name="connsiteX27" fmla="*/ 81199 w 232212"/>
                  <a:gd name="connsiteY27" fmla="*/ 218434 h 289620"/>
                  <a:gd name="connsiteX28" fmla="*/ 84353 w 232212"/>
                  <a:gd name="connsiteY28" fmla="*/ 216788 h 289620"/>
                  <a:gd name="connsiteX29" fmla="*/ 61585 w 232212"/>
                  <a:gd name="connsiteY29" fmla="*/ 229407 h 289620"/>
                  <a:gd name="connsiteX30" fmla="*/ 57470 w 232212"/>
                  <a:gd name="connsiteY30" fmla="*/ 232562 h 289620"/>
                  <a:gd name="connsiteX31" fmla="*/ 52807 w 232212"/>
                  <a:gd name="connsiteY31" fmla="*/ 237225 h 289620"/>
                  <a:gd name="connsiteX32" fmla="*/ 65288 w 232212"/>
                  <a:gd name="connsiteY32" fmla="*/ 242163 h 289620"/>
                  <a:gd name="connsiteX33" fmla="*/ 84902 w 232212"/>
                  <a:gd name="connsiteY33" fmla="*/ 247924 h 289620"/>
                  <a:gd name="connsiteX34" fmla="*/ 97795 w 232212"/>
                  <a:gd name="connsiteY34" fmla="*/ 249570 h 289620"/>
                  <a:gd name="connsiteX35" fmla="*/ 116997 w 232212"/>
                  <a:gd name="connsiteY35" fmla="*/ 249158 h 289620"/>
                  <a:gd name="connsiteX36" fmla="*/ 144841 w 232212"/>
                  <a:gd name="connsiteY36" fmla="*/ 247100 h 289620"/>
                  <a:gd name="connsiteX37" fmla="*/ 143881 w 232212"/>
                  <a:gd name="connsiteY37" fmla="*/ 247100 h 289620"/>
                  <a:gd name="connsiteX38" fmla="*/ 161849 w 232212"/>
                  <a:gd name="connsiteY38" fmla="*/ 261640 h 289620"/>
                  <a:gd name="connsiteX39" fmla="*/ 146624 w 232212"/>
                  <a:gd name="connsiteY39" fmla="*/ 280842 h 289620"/>
                  <a:gd name="connsiteX40" fmla="*/ 147173 w 232212"/>
                  <a:gd name="connsiteY40" fmla="*/ 280842 h 289620"/>
                  <a:gd name="connsiteX41" fmla="*/ 141823 w 232212"/>
                  <a:gd name="connsiteY41" fmla="*/ 281665 h 289620"/>
                  <a:gd name="connsiteX42" fmla="*/ 144018 w 232212"/>
                  <a:gd name="connsiteY42" fmla="*/ 281254 h 289620"/>
                  <a:gd name="connsiteX43" fmla="*/ 111511 w 232212"/>
                  <a:gd name="connsiteY43" fmla="*/ 287974 h 289620"/>
                  <a:gd name="connsiteX44" fmla="*/ 92034 w 232212"/>
                  <a:gd name="connsiteY44" fmla="*/ 289620 h 289620"/>
                  <a:gd name="connsiteX45" fmla="*/ 75164 w 232212"/>
                  <a:gd name="connsiteY45" fmla="*/ 288248 h 2896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32212" h="289620">
                    <a:moveTo>
                      <a:pt x="75164" y="288248"/>
                    </a:moveTo>
                    <a:cubicBezTo>
                      <a:pt x="63094" y="286740"/>
                      <a:pt x="50749" y="284271"/>
                      <a:pt x="39228" y="280568"/>
                    </a:cubicBezTo>
                    <a:cubicBezTo>
                      <a:pt x="30998" y="277961"/>
                      <a:pt x="22769" y="275081"/>
                      <a:pt x="15911" y="269732"/>
                    </a:cubicBezTo>
                    <a:cubicBezTo>
                      <a:pt x="6035" y="262051"/>
                      <a:pt x="0" y="249981"/>
                      <a:pt x="0" y="237500"/>
                    </a:cubicBezTo>
                    <a:cubicBezTo>
                      <a:pt x="0" y="225841"/>
                      <a:pt x="5075" y="214731"/>
                      <a:pt x="11796" y="205404"/>
                    </a:cubicBezTo>
                    <a:cubicBezTo>
                      <a:pt x="16322" y="199232"/>
                      <a:pt x="21260" y="193883"/>
                      <a:pt x="26609" y="188945"/>
                    </a:cubicBezTo>
                    <a:cubicBezTo>
                      <a:pt x="21397" y="184693"/>
                      <a:pt x="16734" y="180029"/>
                      <a:pt x="13305" y="174132"/>
                    </a:cubicBezTo>
                    <a:cubicBezTo>
                      <a:pt x="8367" y="165765"/>
                      <a:pt x="6584" y="157535"/>
                      <a:pt x="6584" y="147934"/>
                    </a:cubicBezTo>
                    <a:cubicBezTo>
                      <a:pt x="6584" y="139842"/>
                      <a:pt x="9464" y="131201"/>
                      <a:pt x="13442" y="124068"/>
                    </a:cubicBezTo>
                    <a:cubicBezTo>
                      <a:pt x="14402" y="122285"/>
                      <a:pt x="15499" y="120502"/>
                      <a:pt x="16596" y="118856"/>
                    </a:cubicBezTo>
                    <a:cubicBezTo>
                      <a:pt x="13579" y="114604"/>
                      <a:pt x="11247" y="109804"/>
                      <a:pt x="9738" y="104454"/>
                    </a:cubicBezTo>
                    <a:cubicBezTo>
                      <a:pt x="7269" y="94990"/>
                      <a:pt x="5624" y="84566"/>
                      <a:pt x="8504" y="74965"/>
                    </a:cubicBezTo>
                    <a:cubicBezTo>
                      <a:pt x="10836" y="66872"/>
                      <a:pt x="14539" y="60289"/>
                      <a:pt x="19340" y="53431"/>
                    </a:cubicBezTo>
                    <a:cubicBezTo>
                      <a:pt x="24414" y="46161"/>
                      <a:pt x="32095" y="40126"/>
                      <a:pt x="39091" y="34914"/>
                    </a:cubicBezTo>
                    <a:cubicBezTo>
                      <a:pt x="48555" y="27782"/>
                      <a:pt x="59253" y="22570"/>
                      <a:pt x="69952" y="17906"/>
                    </a:cubicBezTo>
                    <a:cubicBezTo>
                      <a:pt x="85451" y="11186"/>
                      <a:pt x="102321" y="6796"/>
                      <a:pt x="118918" y="3916"/>
                    </a:cubicBezTo>
                    <a:cubicBezTo>
                      <a:pt x="134280" y="1173"/>
                      <a:pt x="150190" y="-1159"/>
                      <a:pt x="165826" y="624"/>
                    </a:cubicBezTo>
                    <a:cubicBezTo>
                      <a:pt x="174605" y="1584"/>
                      <a:pt x="182834" y="3505"/>
                      <a:pt x="191064" y="6659"/>
                    </a:cubicBezTo>
                    <a:cubicBezTo>
                      <a:pt x="207523" y="12969"/>
                      <a:pt x="216164" y="32445"/>
                      <a:pt x="211501" y="48905"/>
                    </a:cubicBezTo>
                    <a:cubicBezTo>
                      <a:pt x="210403" y="52745"/>
                      <a:pt x="208758" y="56311"/>
                      <a:pt x="206426" y="59466"/>
                    </a:cubicBezTo>
                    <a:cubicBezTo>
                      <a:pt x="210266" y="60837"/>
                      <a:pt x="213970" y="62758"/>
                      <a:pt x="217399" y="65501"/>
                    </a:cubicBezTo>
                    <a:cubicBezTo>
                      <a:pt x="226725" y="72633"/>
                      <a:pt x="232075" y="83880"/>
                      <a:pt x="232212" y="95539"/>
                    </a:cubicBezTo>
                    <a:cubicBezTo>
                      <a:pt x="232349" y="122011"/>
                      <a:pt x="210815" y="135315"/>
                      <a:pt x="188046" y="142448"/>
                    </a:cubicBezTo>
                    <a:cubicBezTo>
                      <a:pt x="193533" y="151500"/>
                      <a:pt x="194630" y="162884"/>
                      <a:pt x="190378" y="172897"/>
                    </a:cubicBezTo>
                    <a:cubicBezTo>
                      <a:pt x="186263" y="182636"/>
                      <a:pt x="177348" y="190042"/>
                      <a:pt x="167061" y="192374"/>
                    </a:cubicBezTo>
                    <a:cubicBezTo>
                      <a:pt x="159380" y="194294"/>
                      <a:pt x="151562" y="195254"/>
                      <a:pt x="143607" y="196214"/>
                    </a:cubicBezTo>
                    <a:cubicBezTo>
                      <a:pt x="133182" y="198958"/>
                      <a:pt x="122758" y="202112"/>
                      <a:pt x="112471" y="205541"/>
                    </a:cubicBezTo>
                    <a:cubicBezTo>
                      <a:pt x="101910" y="209381"/>
                      <a:pt x="91486" y="213634"/>
                      <a:pt x="81199" y="218434"/>
                    </a:cubicBezTo>
                    <a:cubicBezTo>
                      <a:pt x="82296" y="217886"/>
                      <a:pt x="83256" y="217337"/>
                      <a:pt x="84353" y="216788"/>
                    </a:cubicBezTo>
                    <a:cubicBezTo>
                      <a:pt x="76535" y="220766"/>
                      <a:pt x="68854" y="224744"/>
                      <a:pt x="61585" y="229407"/>
                    </a:cubicBezTo>
                    <a:cubicBezTo>
                      <a:pt x="60213" y="230367"/>
                      <a:pt x="58842" y="231464"/>
                      <a:pt x="57470" y="232562"/>
                    </a:cubicBezTo>
                    <a:cubicBezTo>
                      <a:pt x="55824" y="234071"/>
                      <a:pt x="54315" y="235579"/>
                      <a:pt x="52807" y="237225"/>
                    </a:cubicBezTo>
                    <a:cubicBezTo>
                      <a:pt x="56921" y="239008"/>
                      <a:pt x="61036" y="240654"/>
                      <a:pt x="65288" y="242163"/>
                    </a:cubicBezTo>
                    <a:cubicBezTo>
                      <a:pt x="71735" y="244358"/>
                      <a:pt x="78181" y="246278"/>
                      <a:pt x="84902" y="247924"/>
                    </a:cubicBezTo>
                    <a:cubicBezTo>
                      <a:pt x="89154" y="248609"/>
                      <a:pt x="93406" y="249158"/>
                      <a:pt x="97795" y="249570"/>
                    </a:cubicBezTo>
                    <a:cubicBezTo>
                      <a:pt x="104242" y="249707"/>
                      <a:pt x="110688" y="249432"/>
                      <a:pt x="116997" y="249158"/>
                    </a:cubicBezTo>
                    <a:cubicBezTo>
                      <a:pt x="126324" y="248472"/>
                      <a:pt x="135514" y="247375"/>
                      <a:pt x="144841" y="247100"/>
                    </a:cubicBezTo>
                    <a:cubicBezTo>
                      <a:pt x="144567" y="247100"/>
                      <a:pt x="144155" y="247100"/>
                      <a:pt x="143881" y="247100"/>
                    </a:cubicBezTo>
                    <a:cubicBezTo>
                      <a:pt x="152659" y="246689"/>
                      <a:pt x="160614" y="252724"/>
                      <a:pt x="161849" y="261640"/>
                    </a:cubicBezTo>
                    <a:cubicBezTo>
                      <a:pt x="163220" y="271515"/>
                      <a:pt x="155951" y="279745"/>
                      <a:pt x="146624" y="280842"/>
                    </a:cubicBezTo>
                    <a:cubicBezTo>
                      <a:pt x="146761" y="280842"/>
                      <a:pt x="146898" y="280842"/>
                      <a:pt x="147173" y="280842"/>
                    </a:cubicBezTo>
                    <a:cubicBezTo>
                      <a:pt x="145252" y="280979"/>
                      <a:pt x="143607" y="281254"/>
                      <a:pt x="141823" y="281665"/>
                    </a:cubicBezTo>
                    <a:cubicBezTo>
                      <a:pt x="142509" y="281528"/>
                      <a:pt x="143332" y="281390"/>
                      <a:pt x="144018" y="281254"/>
                    </a:cubicBezTo>
                    <a:cubicBezTo>
                      <a:pt x="133182" y="283448"/>
                      <a:pt x="122484" y="286054"/>
                      <a:pt x="111511" y="287974"/>
                    </a:cubicBezTo>
                    <a:cubicBezTo>
                      <a:pt x="105202" y="289209"/>
                      <a:pt x="98618" y="289620"/>
                      <a:pt x="92034" y="289620"/>
                    </a:cubicBezTo>
                    <a:cubicBezTo>
                      <a:pt x="86685" y="289483"/>
                      <a:pt x="80924" y="289072"/>
                      <a:pt x="75164" y="28824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6" name="任意多边形: 形状 255"/>
              <p:cNvSpPr/>
              <p:nvPr/>
            </p:nvSpPr>
            <p:spPr>
              <a:xfrm>
                <a:off x="2151830" y="4668911"/>
                <a:ext cx="122927" cy="143773"/>
              </a:xfrm>
              <a:custGeom>
                <a:avLst/>
                <a:gdLst>
                  <a:gd name="connsiteX0" fmla="*/ 32641 w 122927"/>
                  <a:gd name="connsiteY0" fmla="*/ 141564 h 143773"/>
                  <a:gd name="connsiteX1" fmla="*/ 5620 w 122927"/>
                  <a:gd name="connsiteY1" fmla="*/ 118247 h 143773"/>
                  <a:gd name="connsiteX2" fmla="*/ 1917 w 122927"/>
                  <a:gd name="connsiteY2" fmla="*/ 79705 h 143773"/>
                  <a:gd name="connsiteX3" fmla="*/ 44436 w 122927"/>
                  <a:gd name="connsiteY3" fmla="*/ 31151 h 143773"/>
                  <a:gd name="connsiteX4" fmla="*/ 57466 w 122927"/>
                  <a:gd name="connsiteY4" fmla="*/ 31836 h 143773"/>
                  <a:gd name="connsiteX5" fmla="*/ 61581 w 122927"/>
                  <a:gd name="connsiteY5" fmla="*/ 25664 h 143773"/>
                  <a:gd name="connsiteX6" fmla="*/ 90111 w 122927"/>
                  <a:gd name="connsiteY6" fmla="*/ 2759 h 143773"/>
                  <a:gd name="connsiteX7" fmla="*/ 120012 w 122927"/>
                  <a:gd name="connsiteY7" fmla="*/ 10577 h 143773"/>
                  <a:gd name="connsiteX8" fmla="*/ 109587 w 122927"/>
                  <a:gd name="connsiteY8" fmla="*/ 41712 h 143773"/>
                  <a:gd name="connsiteX9" fmla="*/ 103964 w 122927"/>
                  <a:gd name="connsiteY9" fmla="*/ 44318 h 143773"/>
                  <a:gd name="connsiteX10" fmla="*/ 102043 w 122927"/>
                  <a:gd name="connsiteY10" fmla="*/ 45415 h 143773"/>
                  <a:gd name="connsiteX11" fmla="*/ 101495 w 122927"/>
                  <a:gd name="connsiteY11" fmla="*/ 45827 h 143773"/>
                  <a:gd name="connsiteX12" fmla="*/ 100123 w 122927"/>
                  <a:gd name="connsiteY12" fmla="*/ 47473 h 143773"/>
                  <a:gd name="connsiteX13" fmla="*/ 99438 w 122927"/>
                  <a:gd name="connsiteY13" fmla="*/ 48433 h 143773"/>
                  <a:gd name="connsiteX14" fmla="*/ 95734 w 122927"/>
                  <a:gd name="connsiteY14" fmla="*/ 54742 h 143773"/>
                  <a:gd name="connsiteX15" fmla="*/ 90385 w 122927"/>
                  <a:gd name="connsiteY15" fmla="*/ 68184 h 143773"/>
                  <a:gd name="connsiteX16" fmla="*/ 89699 w 122927"/>
                  <a:gd name="connsiteY16" fmla="*/ 70378 h 143773"/>
                  <a:gd name="connsiteX17" fmla="*/ 89973 w 122927"/>
                  <a:gd name="connsiteY17" fmla="*/ 72162 h 143773"/>
                  <a:gd name="connsiteX18" fmla="*/ 89973 w 122927"/>
                  <a:gd name="connsiteY18" fmla="*/ 94244 h 143773"/>
                  <a:gd name="connsiteX19" fmla="*/ 75846 w 122927"/>
                  <a:gd name="connsiteY19" fmla="*/ 120853 h 143773"/>
                  <a:gd name="connsiteX20" fmla="*/ 72828 w 122927"/>
                  <a:gd name="connsiteY20" fmla="*/ 128123 h 143773"/>
                  <a:gd name="connsiteX21" fmla="*/ 45122 w 122927"/>
                  <a:gd name="connsiteY21" fmla="*/ 143759 h 143773"/>
                  <a:gd name="connsiteX22" fmla="*/ 32641 w 122927"/>
                  <a:gd name="connsiteY22" fmla="*/ 141564 h 143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22927" h="143773">
                    <a:moveTo>
                      <a:pt x="32641" y="141564"/>
                    </a:moveTo>
                    <a:cubicBezTo>
                      <a:pt x="20708" y="137175"/>
                      <a:pt x="12204" y="128946"/>
                      <a:pt x="5620" y="118247"/>
                    </a:cubicBezTo>
                    <a:cubicBezTo>
                      <a:pt x="-1238" y="106726"/>
                      <a:pt x="-964" y="92324"/>
                      <a:pt x="1917" y="79705"/>
                    </a:cubicBezTo>
                    <a:cubicBezTo>
                      <a:pt x="6992" y="57623"/>
                      <a:pt x="19885" y="34443"/>
                      <a:pt x="44436" y="31151"/>
                    </a:cubicBezTo>
                    <a:cubicBezTo>
                      <a:pt x="48825" y="30602"/>
                      <a:pt x="53215" y="30876"/>
                      <a:pt x="57466" y="31836"/>
                    </a:cubicBezTo>
                    <a:cubicBezTo>
                      <a:pt x="58838" y="29779"/>
                      <a:pt x="60073" y="27722"/>
                      <a:pt x="61581" y="25664"/>
                    </a:cubicBezTo>
                    <a:cubicBezTo>
                      <a:pt x="68851" y="15240"/>
                      <a:pt x="79001" y="8519"/>
                      <a:pt x="90111" y="2759"/>
                    </a:cubicBezTo>
                    <a:cubicBezTo>
                      <a:pt x="100672" y="-2728"/>
                      <a:pt x="113702" y="15"/>
                      <a:pt x="120012" y="10577"/>
                    </a:cubicBezTo>
                    <a:cubicBezTo>
                      <a:pt x="126732" y="22235"/>
                      <a:pt x="121246" y="36088"/>
                      <a:pt x="109587" y="41712"/>
                    </a:cubicBezTo>
                    <a:cubicBezTo>
                      <a:pt x="107804" y="42672"/>
                      <a:pt x="105884" y="43495"/>
                      <a:pt x="103964" y="44318"/>
                    </a:cubicBezTo>
                    <a:cubicBezTo>
                      <a:pt x="103278" y="44730"/>
                      <a:pt x="102592" y="45004"/>
                      <a:pt x="102043" y="45415"/>
                    </a:cubicBezTo>
                    <a:cubicBezTo>
                      <a:pt x="101906" y="45552"/>
                      <a:pt x="101769" y="45690"/>
                      <a:pt x="101495" y="45827"/>
                    </a:cubicBezTo>
                    <a:cubicBezTo>
                      <a:pt x="101083" y="46375"/>
                      <a:pt x="100535" y="46924"/>
                      <a:pt x="100123" y="47473"/>
                    </a:cubicBezTo>
                    <a:cubicBezTo>
                      <a:pt x="99849" y="47747"/>
                      <a:pt x="99712" y="48159"/>
                      <a:pt x="99438" y="48433"/>
                    </a:cubicBezTo>
                    <a:cubicBezTo>
                      <a:pt x="98066" y="50490"/>
                      <a:pt x="96969" y="52685"/>
                      <a:pt x="95734" y="54742"/>
                    </a:cubicBezTo>
                    <a:cubicBezTo>
                      <a:pt x="93814" y="59268"/>
                      <a:pt x="92031" y="63658"/>
                      <a:pt x="90385" y="68184"/>
                    </a:cubicBezTo>
                    <a:cubicBezTo>
                      <a:pt x="90111" y="68870"/>
                      <a:pt x="89973" y="69555"/>
                      <a:pt x="89699" y="70378"/>
                    </a:cubicBezTo>
                    <a:cubicBezTo>
                      <a:pt x="89836" y="70927"/>
                      <a:pt x="89973" y="71613"/>
                      <a:pt x="89973" y="72162"/>
                    </a:cubicBezTo>
                    <a:cubicBezTo>
                      <a:pt x="91208" y="79431"/>
                      <a:pt x="90659" y="86838"/>
                      <a:pt x="89973" y="94244"/>
                    </a:cubicBezTo>
                    <a:cubicBezTo>
                      <a:pt x="89151" y="104257"/>
                      <a:pt x="84076" y="114818"/>
                      <a:pt x="75846" y="120853"/>
                    </a:cubicBezTo>
                    <a:cubicBezTo>
                      <a:pt x="75160" y="123322"/>
                      <a:pt x="74063" y="125791"/>
                      <a:pt x="72828" y="128123"/>
                    </a:cubicBezTo>
                    <a:cubicBezTo>
                      <a:pt x="66793" y="138410"/>
                      <a:pt x="56232" y="143759"/>
                      <a:pt x="45122" y="143759"/>
                    </a:cubicBezTo>
                    <a:cubicBezTo>
                      <a:pt x="40870" y="143896"/>
                      <a:pt x="36755" y="143073"/>
                      <a:pt x="32641" y="1415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7" name="任意多边形: 形状 256"/>
              <p:cNvSpPr/>
              <p:nvPr/>
            </p:nvSpPr>
            <p:spPr>
              <a:xfrm>
                <a:off x="2075146" y="4450443"/>
                <a:ext cx="265022" cy="309629"/>
              </a:xfrm>
              <a:custGeom>
                <a:avLst/>
                <a:gdLst>
                  <a:gd name="connsiteX0" fmla="*/ 45408 w 265022"/>
                  <a:gd name="connsiteY0" fmla="*/ 308734 h 309629"/>
                  <a:gd name="connsiteX1" fmla="*/ 14685 w 265022"/>
                  <a:gd name="connsiteY1" fmla="*/ 298036 h 309629"/>
                  <a:gd name="connsiteX2" fmla="*/ 1517 w 265022"/>
                  <a:gd name="connsiteY2" fmla="*/ 278421 h 309629"/>
                  <a:gd name="connsiteX3" fmla="*/ 2752 w 265022"/>
                  <a:gd name="connsiteY3" fmla="*/ 252910 h 309629"/>
                  <a:gd name="connsiteX4" fmla="*/ 16605 w 265022"/>
                  <a:gd name="connsiteY4" fmla="*/ 233708 h 309629"/>
                  <a:gd name="connsiteX5" fmla="*/ 41019 w 265022"/>
                  <a:gd name="connsiteY5" fmla="*/ 218346 h 309629"/>
                  <a:gd name="connsiteX6" fmla="*/ 43488 w 265022"/>
                  <a:gd name="connsiteY6" fmla="*/ 217111 h 309629"/>
                  <a:gd name="connsiteX7" fmla="*/ 31967 w 265022"/>
                  <a:gd name="connsiteY7" fmla="*/ 194754 h 309629"/>
                  <a:gd name="connsiteX8" fmla="*/ 42117 w 265022"/>
                  <a:gd name="connsiteY8" fmla="*/ 142222 h 309629"/>
                  <a:gd name="connsiteX9" fmla="*/ 44174 w 265022"/>
                  <a:gd name="connsiteY9" fmla="*/ 138930 h 309629"/>
                  <a:gd name="connsiteX10" fmla="*/ 43214 w 265022"/>
                  <a:gd name="connsiteY10" fmla="*/ 137421 h 309629"/>
                  <a:gd name="connsiteX11" fmla="*/ 37179 w 265022"/>
                  <a:gd name="connsiteY11" fmla="*/ 100388 h 309629"/>
                  <a:gd name="connsiteX12" fmla="*/ 54461 w 265022"/>
                  <a:gd name="connsiteY12" fmla="*/ 70213 h 309629"/>
                  <a:gd name="connsiteX13" fmla="*/ 92591 w 265022"/>
                  <a:gd name="connsiteY13" fmla="*/ 46621 h 309629"/>
                  <a:gd name="connsiteX14" fmla="*/ 119338 w 265022"/>
                  <a:gd name="connsiteY14" fmla="*/ 34962 h 309629"/>
                  <a:gd name="connsiteX15" fmla="*/ 221659 w 265022"/>
                  <a:gd name="connsiteY15" fmla="*/ 1084 h 309629"/>
                  <a:gd name="connsiteX16" fmla="*/ 262396 w 265022"/>
                  <a:gd name="connsiteY16" fmla="*/ 20835 h 309629"/>
                  <a:gd name="connsiteX17" fmla="*/ 248131 w 265022"/>
                  <a:gd name="connsiteY17" fmla="*/ 63766 h 309629"/>
                  <a:gd name="connsiteX18" fmla="*/ 196696 w 265022"/>
                  <a:gd name="connsiteY18" fmla="*/ 88455 h 309629"/>
                  <a:gd name="connsiteX19" fmla="*/ 209589 w 265022"/>
                  <a:gd name="connsiteY19" fmla="*/ 135638 h 309629"/>
                  <a:gd name="connsiteX20" fmla="*/ 164875 w 265022"/>
                  <a:gd name="connsiteY20" fmla="*/ 168419 h 309629"/>
                  <a:gd name="connsiteX21" fmla="*/ 154176 w 265022"/>
                  <a:gd name="connsiteY21" fmla="*/ 170751 h 309629"/>
                  <a:gd name="connsiteX22" fmla="*/ 188192 w 265022"/>
                  <a:gd name="connsiteY22" fmla="*/ 175003 h 309629"/>
                  <a:gd name="connsiteX23" fmla="*/ 219602 w 265022"/>
                  <a:gd name="connsiteY23" fmla="*/ 198320 h 309629"/>
                  <a:gd name="connsiteX24" fmla="*/ 222345 w 265022"/>
                  <a:gd name="connsiteY24" fmla="*/ 215876 h 309629"/>
                  <a:gd name="connsiteX25" fmla="*/ 225225 w 265022"/>
                  <a:gd name="connsiteY25" fmla="*/ 214093 h 309629"/>
                  <a:gd name="connsiteX26" fmla="*/ 246348 w 265022"/>
                  <a:gd name="connsiteY26" fmla="*/ 218208 h 309629"/>
                  <a:gd name="connsiteX27" fmla="*/ 243330 w 265022"/>
                  <a:gd name="connsiteY27" fmla="*/ 240977 h 309629"/>
                  <a:gd name="connsiteX28" fmla="*/ 184763 w 265022"/>
                  <a:gd name="connsiteY28" fmla="*/ 271427 h 309629"/>
                  <a:gd name="connsiteX29" fmla="*/ 148553 w 265022"/>
                  <a:gd name="connsiteY29" fmla="*/ 288983 h 309629"/>
                  <a:gd name="connsiteX30" fmla="*/ 108365 w 265022"/>
                  <a:gd name="connsiteY30" fmla="*/ 303385 h 309629"/>
                  <a:gd name="connsiteX31" fmla="*/ 65845 w 265022"/>
                  <a:gd name="connsiteY31" fmla="*/ 309557 h 309629"/>
                  <a:gd name="connsiteX32" fmla="*/ 62416 w 265022"/>
                  <a:gd name="connsiteY32" fmla="*/ 309557 h 309629"/>
                  <a:gd name="connsiteX33" fmla="*/ 45408 w 265022"/>
                  <a:gd name="connsiteY33" fmla="*/ 308734 h 309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65022" h="309629">
                    <a:moveTo>
                      <a:pt x="45408" y="308734"/>
                    </a:moveTo>
                    <a:cubicBezTo>
                      <a:pt x="34710" y="307637"/>
                      <a:pt x="23326" y="304756"/>
                      <a:pt x="14685" y="298036"/>
                    </a:cubicBezTo>
                    <a:cubicBezTo>
                      <a:pt x="8650" y="293372"/>
                      <a:pt x="3437" y="285828"/>
                      <a:pt x="1517" y="278421"/>
                    </a:cubicBezTo>
                    <a:cubicBezTo>
                      <a:pt x="-677" y="270604"/>
                      <a:pt x="-677" y="260317"/>
                      <a:pt x="2752" y="252910"/>
                    </a:cubicBezTo>
                    <a:cubicBezTo>
                      <a:pt x="6318" y="245366"/>
                      <a:pt x="10433" y="239468"/>
                      <a:pt x="16605" y="233708"/>
                    </a:cubicBezTo>
                    <a:cubicBezTo>
                      <a:pt x="23737" y="226986"/>
                      <a:pt x="32378" y="222598"/>
                      <a:pt x="41019" y="218346"/>
                    </a:cubicBezTo>
                    <a:cubicBezTo>
                      <a:pt x="41842" y="217934"/>
                      <a:pt x="42665" y="217522"/>
                      <a:pt x="43488" y="217111"/>
                    </a:cubicBezTo>
                    <a:cubicBezTo>
                      <a:pt x="37865" y="210802"/>
                      <a:pt x="34436" y="202572"/>
                      <a:pt x="31967" y="194754"/>
                    </a:cubicBezTo>
                    <a:cubicBezTo>
                      <a:pt x="26206" y="177060"/>
                      <a:pt x="33064" y="157447"/>
                      <a:pt x="42117" y="142222"/>
                    </a:cubicBezTo>
                    <a:cubicBezTo>
                      <a:pt x="42802" y="141125"/>
                      <a:pt x="43488" y="140027"/>
                      <a:pt x="44174" y="138930"/>
                    </a:cubicBezTo>
                    <a:cubicBezTo>
                      <a:pt x="43900" y="138381"/>
                      <a:pt x="43625" y="137970"/>
                      <a:pt x="43214" y="137421"/>
                    </a:cubicBezTo>
                    <a:cubicBezTo>
                      <a:pt x="36630" y="126174"/>
                      <a:pt x="35121" y="113144"/>
                      <a:pt x="37179" y="100388"/>
                    </a:cubicBezTo>
                    <a:cubicBezTo>
                      <a:pt x="39099" y="88318"/>
                      <a:pt x="45820" y="78442"/>
                      <a:pt x="54461" y="70213"/>
                    </a:cubicBezTo>
                    <a:cubicBezTo>
                      <a:pt x="65159" y="59926"/>
                      <a:pt x="79287" y="52930"/>
                      <a:pt x="92591" y="46621"/>
                    </a:cubicBezTo>
                    <a:cubicBezTo>
                      <a:pt x="101370" y="42506"/>
                      <a:pt x="110422" y="38666"/>
                      <a:pt x="119338" y="34962"/>
                    </a:cubicBezTo>
                    <a:cubicBezTo>
                      <a:pt x="152393" y="21246"/>
                      <a:pt x="186820" y="9725"/>
                      <a:pt x="221659" y="1084"/>
                    </a:cubicBezTo>
                    <a:cubicBezTo>
                      <a:pt x="238118" y="-3031"/>
                      <a:pt x="255675" y="4787"/>
                      <a:pt x="262396" y="20835"/>
                    </a:cubicBezTo>
                    <a:cubicBezTo>
                      <a:pt x="268979" y="36334"/>
                      <a:pt x="262807" y="55400"/>
                      <a:pt x="248131" y="63766"/>
                    </a:cubicBezTo>
                    <a:cubicBezTo>
                      <a:pt x="231397" y="73230"/>
                      <a:pt x="214252" y="81186"/>
                      <a:pt x="196696" y="88455"/>
                    </a:cubicBezTo>
                    <a:cubicBezTo>
                      <a:pt x="210961" y="99290"/>
                      <a:pt x="216721" y="118630"/>
                      <a:pt x="209589" y="135638"/>
                    </a:cubicBezTo>
                    <a:cubicBezTo>
                      <a:pt x="201908" y="153743"/>
                      <a:pt x="182843" y="163482"/>
                      <a:pt x="164875" y="168419"/>
                    </a:cubicBezTo>
                    <a:cubicBezTo>
                      <a:pt x="161309" y="169379"/>
                      <a:pt x="157742" y="170202"/>
                      <a:pt x="154176" y="170751"/>
                    </a:cubicBezTo>
                    <a:cubicBezTo>
                      <a:pt x="165561" y="172260"/>
                      <a:pt x="176945" y="173083"/>
                      <a:pt x="188192" y="175003"/>
                    </a:cubicBezTo>
                    <a:cubicBezTo>
                      <a:pt x="201771" y="177198"/>
                      <a:pt x="214115" y="185427"/>
                      <a:pt x="219602" y="198320"/>
                    </a:cubicBezTo>
                    <a:cubicBezTo>
                      <a:pt x="221933" y="203944"/>
                      <a:pt x="222893" y="209979"/>
                      <a:pt x="222345" y="215876"/>
                    </a:cubicBezTo>
                    <a:cubicBezTo>
                      <a:pt x="223305" y="215328"/>
                      <a:pt x="224265" y="214779"/>
                      <a:pt x="225225" y="214093"/>
                    </a:cubicBezTo>
                    <a:cubicBezTo>
                      <a:pt x="232083" y="209705"/>
                      <a:pt x="241547" y="212036"/>
                      <a:pt x="246348" y="218208"/>
                    </a:cubicBezTo>
                    <a:cubicBezTo>
                      <a:pt x="251697" y="225204"/>
                      <a:pt x="250463" y="235765"/>
                      <a:pt x="243330" y="240977"/>
                    </a:cubicBezTo>
                    <a:cubicBezTo>
                      <a:pt x="225500" y="254282"/>
                      <a:pt x="204788" y="262099"/>
                      <a:pt x="184763" y="271427"/>
                    </a:cubicBezTo>
                    <a:cubicBezTo>
                      <a:pt x="172693" y="277187"/>
                      <a:pt x="160623" y="283222"/>
                      <a:pt x="148553" y="288983"/>
                    </a:cubicBezTo>
                    <a:cubicBezTo>
                      <a:pt x="135660" y="295155"/>
                      <a:pt x="122218" y="299544"/>
                      <a:pt x="108365" y="303385"/>
                    </a:cubicBezTo>
                    <a:cubicBezTo>
                      <a:pt x="94237" y="307225"/>
                      <a:pt x="80384" y="309008"/>
                      <a:pt x="65845" y="309557"/>
                    </a:cubicBezTo>
                    <a:cubicBezTo>
                      <a:pt x="64748" y="309557"/>
                      <a:pt x="63514" y="309557"/>
                      <a:pt x="62416" y="309557"/>
                    </a:cubicBezTo>
                    <a:cubicBezTo>
                      <a:pt x="56656" y="309831"/>
                      <a:pt x="50895" y="309282"/>
                      <a:pt x="45408" y="30873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8" name="任意多边形: 形状 257"/>
              <p:cNvSpPr/>
              <p:nvPr/>
            </p:nvSpPr>
            <p:spPr>
              <a:xfrm>
                <a:off x="2098581" y="4117739"/>
                <a:ext cx="295521" cy="394001"/>
              </a:xfrm>
              <a:custGeom>
                <a:avLst/>
                <a:gdLst>
                  <a:gd name="connsiteX0" fmla="*/ 79032 w 295521"/>
                  <a:gd name="connsiteY0" fmla="*/ 393864 h 394001"/>
                  <a:gd name="connsiteX1" fmla="*/ 32397 w 295521"/>
                  <a:gd name="connsiteY1" fmla="*/ 383303 h 394001"/>
                  <a:gd name="connsiteX2" fmla="*/ 3731 w 295521"/>
                  <a:gd name="connsiteY2" fmla="*/ 350522 h 394001"/>
                  <a:gd name="connsiteX3" fmla="*/ 165 w 295521"/>
                  <a:gd name="connsiteY3" fmla="*/ 327205 h 394001"/>
                  <a:gd name="connsiteX4" fmla="*/ 10863 w 295521"/>
                  <a:gd name="connsiteY4" fmla="*/ 298538 h 394001"/>
                  <a:gd name="connsiteX5" fmla="*/ 38158 w 295521"/>
                  <a:gd name="connsiteY5" fmla="*/ 270284 h 394001"/>
                  <a:gd name="connsiteX6" fmla="*/ 26911 w 295521"/>
                  <a:gd name="connsiteY6" fmla="*/ 260545 h 394001"/>
                  <a:gd name="connsiteX7" fmla="*/ 10726 w 295521"/>
                  <a:gd name="connsiteY7" fmla="*/ 208836 h 394001"/>
                  <a:gd name="connsiteX8" fmla="*/ 36512 w 295521"/>
                  <a:gd name="connsiteY8" fmla="*/ 163985 h 394001"/>
                  <a:gd name="connsiteX9" fmla="*/ 65041 w 295521"/>
                  <a:gd name="connsiteY9" fmla="*/ 147525 h 394001"/>
                  <a:gd name="connsiteX10" fmla="*/ 58732 w 295521"/>
                  <a:gd name="connsiteY10" fmla="*/ 132986 h 394001"/>
                  <a:gd name="connsiteX11" fmla="*/ 56812 w 295521"/>
                  <a:gd name="connsiteY11" fmla="*/ 105280 h 394001"/>
                  <a:gd name="connsiteX12" fmla="*/ 117985 w 295521"/>
                  <a:gd name="connsiteY12" fmla="*/ 28470 h 394001"/>
                  <a:gd name="connsiteX13" fmla="*/ 172849 w 295521"/>
                  <a:gd name="connsiteY13" fmla="*/ 8582 h 394001"/>
                  <a:gd name="connsiteX14" fmla="*/ 217975 w 295521"/>
                  <a:gd name="connsiteY14" fmla="*/ 764 h 394001"/>
                  <a:gd name="connsiteX15" fmla="*/ 244172 w 295521"/>
                  <a:gd name="connsiteY15" fmla="*/ 352 h 394001"/>
                  <a:gd name="connsiteX16" fmla="*/ 288338 w 295521"/>
                  <a:gd name="connsiteY16" fmla="*/ 24630 h 394001"/>
                  <a:gd name="connsiteX17" fmla="*/ 285320 w 295521"/>
                  <a:gd name="connsiteY17" fmla="*/ 71264 h 394001"/>
                  <a:gd name="connsiteX18" fmla="*/ 242664 w 295521"/>
                  <a:gd name="connsiteY18" fmla="*/ 77025 h 394001"/>
                  <a:gd name="connsiteX19" fmla="*/ 242389 w 295521"/>
                  <a:gd name="connsiteY19" fmla="*/ 77025 h 394001"/>
                  <a:gd name="connsiteX20" fmla="*/ 219895 w 295521"/>
                  <a:gd name="connsiteY20" fmla="*/ 80454 h 394001"/>
                  <a:gd name="connsiteX21" fmla="*/ 171889 w 295521"/>
                  <a:gd name="connsiteY21" fmla="*/ 93484 h 394001"/>
                  <a:gd name="connsiteX22" fmla="*/ 151315 w 295521"/>
                  <a:gd name="connsiteY22" fmla="*/ 101714 h 394001"/>
                  <a:gd name="connsiteX23" fmla="*/ 143360 w 295521"/>
                  <a:gd name="connsiteY23" fmla="*/ 106240 h 394001"/>
                  <a:gd name="connsiteX24" fmla="*/ 139382 w 295521"/>
                  <a:gd name="connsiteY24" fmla="*/ 109395 h 394001"/>
                  <a:gd name="connsiteX25" fmla="*/ 138148 w 295521"/>
                  <a:gd name="connsiteY25" fmla="*/ 110629 h 394001"/>
                  <a:gd name="connsiteX26" fmla="*/ 145143 w 295521"/>
                  <a:gd name="connsiteY26" fmla="*/ 114470 h 394001"/>
                  <a:gd name="connsiteX27" fmla="*/ 167226 w 295521"/>
                  <a:gd name="connsiteY27" fmla="*/ 123796 h 394001"/>
                  <a:gd name="connsiteX28" fmla="*/ 185468 w 295521"/>
                  <a:gd name="connsiteY28" fmla="*/ 129008 h 394001"/>
                  <a:gd name="connsiteX29" fmla="*/ 217700 w 295521"/>
                  <a:gd name="connsiteY29" fmla="*/ 130106 h 394001"/>
                  <a:gd name="connsiteX30" fmla="*/ 256791 w 295521"/>
                  <a:gd name="connsiteY30" fmla="*/ 143547 h 394001"/>
                  <a:gd name="connsiteX31" fmla="*/ 267627 w 295521"/>
                  <a:gd name="connsiteY31" fmla="*/ 175917 h 394001"/>
                  <a:gd name="connsiteX32" fmla="*/ 248973 w 295521"/>
                  <a:gd name="connsiteY32" fmla="*/ 203898 h 394001"/>
                  <a:gd name="connsiteX33" fmla="*/ 215643 w 295521"/>
                  <a:gd name="connsiteY33" fmla="*/ 211853 h 394001"/>
                  <a:gd name="connsiteX34" fmla="*/ 190268 w 295521"/>
                  <a:gd name="connsiteY34" fmla="*/ 210893 h 394001"/>
                  <a:gd name="connsiteX35" fmla="*/ 177924 w 295521"/>
                  <a:gd name="connsiteY35" fmla="*/ 209384 h 394001"/>
                  <a:gd name="connsiteX36" fmla="*/ 112224 w 295521"/>
                  <a:gd name="connsiteY36" fmla="*/ 217202 h 394001"/>
                  <a:gd name="connsiteX37" fmla="*/ 104818 w 295521"/>
                  <a:gd name="connsiteY37" fmla="*/ 218849 h 394001"/>
                  <a:gd name="connsiteX38" fmla="*/ 128821 w 295521"/>
                  <a:gd name="connsiteY38" fmla="*/ 228998 h 394001"/>
                  <a:gd name="connsiteX39" fmla="*/ 135953 w 295521"/>
                  <a:gd name="connsiteY39" fmla="*/ 231193 h 394001"/>
                  <a:gd name="connsiteX40" fmla="*/ 142674 w 295521"/>
                  <a:gd name="connsiteY40" fmla="*/ 230233 h 394001"/>
                  <a:gd name="connsiteX41" fmla="*/ 189583 w 295521"/>
                  <a:gd name="connsiteY41" fmla="*/ 226118 h 394001"/>
                  <a:gd name="connsiteX42" fmla="*/ 210019 w 295521"/>
                  <a:gd name="connsiteY42" fmla="*/ 225432 h 394001"/>
                  <a:gd name="connsiteX43" fmla="*/ 233199 w 295521"/>
                  <a:gd name="connsiteY43" fmla="*/ 225569 h 394001"/>
                  <a:gd name="connsiteX44" fmla="*/ 257751 w 295521"/>
                  <a:gd name="connsiteY44" fmla="*/ 285371 h 394001"/>
                  <a:gd name="connsiteX45" fmla="*/ 200418 w 295521"/>
                  <a:gd name="connsiteY45" fmla="*/ 308825 h 394001"/>
                  <a:gd name="connsiteX46" fmla="*/ 152001 w 295521"/>
                  <a:gd name="connsiteY46" fmla="*/ 312940 h 394001"/>
                  <a:gd name="connsiteX47" fmla="*/ 122237 w 295521"/>
                  <a:gd name="connsiteY47" fmla="*/ 309100 h 394001"/>
                  <a:gd name="connsiteX48" fmla="*/ 121003 w 295521"/>
                  <a:gd name="connsiteY48" fmla="*/ 309374 h 394001"/>
                  <a:gd name="connsiteX49" fmla="*/ 107972 w 295521"/>
                  <a:gd name="connsiteY49" fmla="*/ 313077 h 394001"/>
                  <a:gd name="connsiteX50" fmla="*/ 94805 w 295521"/>
                  <a:gd name="connsiteY50" fmla="*/ 318975 h 394001"/>
                  <a:gd name="connsiteX51" fmla="*/ 77523 w 295521"/>
                  <a:gd name="connsiteY51" fmla="*/ 328577 h 394001"/>
                  <a:gd name="connsiteX52" fmla="*/ 72174 w 295521"/>
                  <a:gd name="connsiteY52" fmla="*/ 332554 h 394001"/>
                  <a:gd name="connsiteX53" fmla="*/ 80129 w 295521"/>
                  <a:gd name="connsiteY53" fmla="*/ 334474 h 394001"/>
                  <a:gd name="connsiteX54" fmla="*/ 88496 w 295521"/>
                  <a:gd name="connsiteY54" fmla="*/ 335709 h 394001"/>
                  <a:gd name="connsiteX55" fmla="*/ 103720 w 295521"/>
                  <a:gd name="connsiteY55" fmla="*/ 335709 h 394001"/>
                  <a:gd name="connsiteX56" fmla="*/ 121414 w 295521"/>
                  <a:gd name="connsiteY56" fmla="*/ 333651 h 394001"/>
                  <a:gd name="connsiteX57" fmla="*/ 236628 w 295521"/>
                  <a:gd name="connsiteY57" fmla="*/ 312254 h 394001"/>
                  <a:gd name="connsiteX58" fmla="*/ 255968 w 295521"/>
                  <a:gd name="connsiteY58" fmla="*/ 331868 h 394001"/>
                  <a:gd name="connsiteX59" fmla="*/ 236217 w 295521"/>
                  <a:gd name="connsiteY59" fmla="*/ 351619 h 394001"/>
                  <a:gd name="connsiteX60" fmla="*/ 231416 w 295521"/>
                  <a:gd name="connsiteY60" fmla="*/ 351619 h 394001"/>
                  <a:gd name="connsiteX61" fmla="*/ 224833 w 295521"/>
                  <a:gd name="connsiteY61" fmla="*/ 352580 h 394001"/>
                  <a:gd name="connsiteX62" fmla="*/ 199321 w 295521"/>
                  <a:gd name="connsiteY62" fmla="*/ 359438 h 394001"/>
                  <a:gd name="connsiteX63" fmla="*/ 159407 w 295521"/>
                  <a:gd name="connsiteY63" fmla="*/ 375348 h 394001"/>
                  <a:gd name="connsiteX64" fmla="*/ 111401 w 295521"/>
                  <a:gd name="connsiteY64" fmla="*/ 390710 h 394001"/>
                  <a:gd name="connsiteX65" fmla="*/ 78894 w 295521"/>
                  <a:gd name="connsiteY65" fmla="*/ 394002 h 394001"/>
                  <a:gd name="connsiteX66" fmla="*/ 79032 w 295521"/>
                  <a:gd name="connsiteY66" fmla="*/ 393864 h 3940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295521" h="394001">
                    <a:moveTo>
                      <a:pt x="79032" y="393864"/>
                    </a:moveTo>
                    <a:cubicBezTo>
                      <a:pt x="63395" y="393728"/>
                      <a:pt x="46113" y="391121"/>
                      <a:pt x="32397" y="383303"/>
                    </a:cubicBezTo>
                    <a:cubicBezTo>
                      <a:pt x="18956" y="375622"/>
                      <a:pt x="9080" y="365198"/>
                      <a:pt x="3731" y="350522"/>
                    </a:cubicBezTo>
                    <a:cubicBezTo>
                      <a:pt x="988" y="342841"/>
                      <a:pt x="-521" y="335297"/>
                      <a:pt x="165" y="327205"/>
                    </a:cubicBezTo>
                    <a:cubicBezTo>
                      <a:pt x="1125" y="316643"/>
                      <a:pt x="5102" y="307454"/>
                      <a:pt x="10863" y="298538"/>
                    </a:cubicBezTo>
                    <a:cubicBezTo>
                      <a:pt x="18133" y="287565"/>
                      <a:pt x="27734" y="278239"/>
                      <a:pt x="38158" y="270284"/>
                    </a:cubicBezTo>
                    <a:cubicBezTo>
                      <a:pt x="34180" y="267266"/>
                      <a:pt x="30340" y="264111"/>
                      <a:pt x="26911" y="260545"/>
                    </a:cubicBezTo>
                    <a:cubicBezTo>
                      <a:pt x="13469" y="246692"/>
                      <a:pt x="8120" y="227627"/>
                      <a:pt x="10726" y="208836"/>
                    </a:cubicBezTo>
                    <a:cubicBezTo>
                      <a:pt x="13058" y="191828"/>
                      <a:pt x="23619" y="174957"/>
                      <a:pt x="36512" y="163985"/>
                    </a:cubicBezTo>
                    <a:cubicBezTo>
                      <a:pt x="44879" y="156852"/>
                      <a:pt x="54754" y="151503"/>
                      <a:pt x="65041" y="147525"/>
                    </a:cubicBezTo>
                    <a:cubicBezTo>
                      <a:pt x="62298" y="142862"/>
                      <a:pt x="59966" y="138061"/>
                      <a:pt x="58732" y="132986"/>
                    </a:cubicBezTo>
                    <a:cubicBezTo>
                      <a:pt x="56400" y="123522"/>
                      <a:pt x="56126" y="114881"/>
                      <a:pt x="56812" y="105280"/>
                    </a:cubicBezTo>
                    <a:cubicBezTo>
                      <a:pt x="59555" y="70441"/>
                      <a:pt x="88633" y="43146"/>
                      <a:pt x="117985" y="28470"/>
                    </a:cubicBezTo>
                    <a:cubicBezTo>
                      <a:pt x="135404" y="19692"/>
                      <a:pt x="154058" y="13657"/>
                      <a:pt x="172849" y="8582"/>
                    </a:cubicBezTo>
                    <a:cubicBezTo>
                      <a:pt x="187525" y="4604"/>
                      <a:pt x="202750" y="2135"/>
                      <a:pt x="217975" y="764"/>
                    </a:cubicBezTo>
                    <a:cubicBezTo>
                      <a:pt x="226753" y="78"/>
                      <a:pt x="235531" y="-333"/>
                      <a:pt x="244172" y="352"/>
                    </a:cubicBezTo>
                    <a:cubicBezTo>
                      <a:pt x="261729" y="1998"/>
                      <a:pt x="277914" y="10091"/>
                      <a:pt x="288338" y="24630"/>
                    </a:cubicBezTo>
                    <a:cubicBezTo>
                      <a:pt x="298625" y="39032"/>
                      <a:pt x="298076" y="58508"/>
                      <a:pt x="285320" y="71264"/>
                    </a:cubicBezTo>
                    <a:cubicBezTo>
                      <a:pt x="274210" y="82511"/>
                      <a:pt x="256242" y="84843"/>
                      <a:pt x="242664" y="77025"/>
                    </a:cubicBezTo>
                    <a:cubicBezTo>
                      <a:pt x="242526" y="77025"/>
                      <a:pt x="242526" y="77025"/>
                      <a:pt x="242389" y="77025"/>
                    </a:cubicBezTo>
                    <a:cubicBezTo>
                      <a:pt x="234845" y="77848"/>
                      <a:pt x="227439" y="79082"/>
                      <a:pt x="219895" y="80454"/>
                    </a:cubicBezTo>
                    <a:cubicBezTo>
                      <a:pt x="203710" y="84157"/>
                      <a:pt x="187800" y="88547"/>
                      <a:pt x="171889" y="93484"/>
                    </a:cubicBezTo>
                    <a:cubicBezTo>
                      <a:pt x="164894" y="96090"/>
                      <a:pt x="158036" y="98696"/>
                      <a:pt x="151315" y="101714"/>
                    </a:cubicBezTo>
                    <a:cubicBezTo>
                      <a:pt x="148572" y="103222"/>
                      <a:pt x="145966" y="104731"/>
                      <a:pt x="143360" y="106240"/>
                    </a:cubicBezTo>
                    <a:cubicBezTo>
                      <a:pt x="141988" y="107200"/>
                      <a:pt x="140616" y="108297"/>
                      <a:pt x="139382" y="109395"/>
                    </a:cubicBezTo>
                    <a:cubicBezTo>
                      <a:pt x="138971" y="109806"/>
                      <a:pt x="138559" y="110218"/>
                      <a:pt x="138148" y="110629"/>
                    </a:cubicBezTo>
                    <a:cubicBezTo>
                      <a:pt x="140479" y="111863"/>
                      <a:pt x="142811" y="113235"/>
                      <a:pt x="145143" y="114470"/>
                    </a:cubicBezTo>
                    <a:cubicBezTo>
                      <a:pt x="152412" y="117899"/>
                      <a:pt x="159682" y="121053"/>
                      <a:pt x="167226" y="123796"/>
                    </a:cubicBezTo>
                    <a:cubicBezTo>
                      <a:pt x="173261" y="125579"/>
                      <a:pt x="179433" y="127363"/>
                      <a:pt x="185468" y="129008"/>
                    </a:cubicBezTo>
                    <a:cubicBezTo>
                      <a:pt x="196166" y="128871"/>
                      <a:pt x="206865" y="129283"/>
                      <a:pt x="217700" y="130106"/>
                    </a:cubicBezTo>
                    <a:cubicBezTo>
                      <a:pt x="231416" y="131066"/>
                      <a:pt x="246915" y="132712"/>
                      <a:pt x="256791" y="143547"/>
                    </a:cubicBezTo>
                    <a:cubicBezTo>
                      <a:pt x="264883" y="152600"/>
                      <a:pt x="269273" y="163573"/>
                      <a:pt x="267627" y="175917"/>
                    </a:cubicBezTo>
                    <a:cubicBezTo>
                      <a:pt x="265981" y="187988"/>
                      <a:pt x="258848" y="197314"/>
                      <a:pt x="248973" y="203898"/>
                    </a:cubicBezTo>
                    <a:cubicBezTo>
                      <a:pt x="239646" y="210070"/>
                      <a:pt x="226753" y="211716"/>
                      <a:pt x="215643" y="211853"/>
                    </a:cubicBezTo>
                    <a:cubicBezTo>
                      <a:pt x="207139" y="211853"/>
                      <a:pt x="198772" y="211579"/>
                      <a:pt x="190268" y="210893"/>
                    </a:cubicBezTo>
                    <a:cubicBezTo>
                      <a:pt x="186154" y="210619"/>
                      <a:pt x="182039" y="210070"/>
                      <a:pt x="177924" y="209384"/>
                    </a:cubicBezTo>
                    <a:cubicBezTo>
                      <a:pt x="155978" y="211167"/>
                      <a:pt x="134033" y="213362"/>
                      <a:pt x="112224" y="217202"/>
                    </a:cubicBezTo>
                    <a:cubicBezTo>
                      <a:pt x="109755" y="217751"/>
                      <a:pt x="107287" y="218300"/>
                      <a:pt x="104818" y="218849"/>
                    </a:cubicBezTo>
                    <a:cubicBezTo>
                      <a:pt x="112773" y="222414"/>
                      <a:pt x="120728" y="225843"/>
                      <a:pt x="128821" y="228998"/>
                    </a:cubicBezTo>
                    <a:cubicBezTo>
                      <a:pt x="131152" y="229821"/>
                      <a:pt x="133621" y="230507"/>
                      <a:pt x="135953" y="231193"/>
                    </a:cubicBezTo>
                    <a:cubicBezTo>
                      <a:pt x="138148" y="230918"/>
                      <a:pt x="140479" y="230507"/>
                      <a:pt x="142674" y="230233"/>
                    </a:cubicBezTo>
                    <a:cubicBezTo>
                      <a:pt x="158173" y="228038"/>
                      <a:pt x="173946" y="226941"/>
                      <a:pt x="189583" y="226118"/>
                    </a:cubicBezTo>
                    <a:cubicBezTo>
                      <a:pt x="196441" y="225707"/>
                      <a:pt x="203299" y="225432"/>
                      <a:pt x="210019" y="225432"/>
                    </a:cubicBezTo>
                    <a:cubicBezTo>
                      <a:pt x="217700" y="225295"/>
                      <a:pt x="225519" y="224746"/>
                      <a:pt x="233199" y="225569"/>
                    </a:cubicBezTo>
                    <a:cubicBezTo>
                      <a:pt x="261180" y="228587"/>
                      <a:pt x="274896" y="263837"/>
                      <a:pt x="257751" y="285371"/>
                    </a:cubicBezTo>
                    <a:cubicBezTo>
                      <a:pt x="244721" y="301693"/>
                      <a:pt x="219895" y="304848"/>
                      <a:pt x="200418" y="308825"/>
                    </a:cubicBezTo>
                    <a:cubicBezTo>
                      <a:pt x="184508" y="311980"/>
                      <a:pt x="168186" y="313352"/>
                      <a:pt x="152001" y="312940"/>
                    </a:cubicBezTo>
                    <a:cubicBezTo>
                      <a:pt x="141988" y="312666"/>
                      <a:pt x="131975" y="311294"/>
                      <a:pt x="122237" y="309100"/>
                    </a:cubicBezTo>
                    <a:cubicBezTo>
                      <a:pt x="121826" y="309237"/>
                      <a:pt x="121414" y="309237"/>
                      <a:pt x="121003" y="309374"/>
                    </a:cubicBezTo>
                    <a:cubicBezTo>
                      <a:pt x="116613" y="310471"/>
                      <a:pt x="112362" y="311706"/>
                      <a:pt x="107972" y="313077"/>
                    </a:cubicBezTo>
                    <a:cubicBezTo>
                      <a:pt x="103446" y="314861"/>
                      <a:pt x="99057" y="316781"/>
                      <a:pt x="94805" y="318975"/>
                    </a:cubicBezTo>
                    <a:cubicBezTo>
                      <a:pt x="88907" y="321993"/>
                      <a:pt x="83146" y="325148"/>
                      <a:pt x="77523" y="328577"/>
                    </a:cubicBezTo>
                    <a:cubicBezTo>
                      <a:pt x="75740" y="329811"/>
                      <a:pt x="73957" y="331182"/>
                      <a:pt x="72174" y="332554"/>
                    </a:cubicBezTo>
                    <a:cubicBezTo>
                      <a:pt x="74780" y="333240"/>
                      <a:pt x="77523" y="333926"/>
                      <a:pt x="80129" y="334474"/>
                    </a:cubicBezTo>
                    <a:cubicBezTo>
                      <a:pt x="82872" y="335023"/>
                      <a:pt x="85752" y="335297"/>
                      <a:pt x="88496" y="335709"/>
                    </a:cubicBezTo>
                    <a:cubicBezTo>
                      <a:pt x="93571" y="335846"/>
                      <a:pt x="98646" y="335846"/>
                      <a:pt x="103720" y="335709"/>
                    </a:cubicBezTo>
                    <a:cubicBezTo>
                      <a:pt x="109618" y="335160"/>
                      <a:pt x="115516" y="334474"/>
                      <a:pt x="121414" y="333651"/>
                    </a:cubicBezTo>
                    <a:cubicBezTo>
                      <a:pt x="159407" y="325422"/>
                      <a:pt x="197126" y="309785"/>
                      <a:pt x="236628" y="312254"/>
                    </a:cubicBezTo>
                    <a:cubicBezTo>
                      <a:pt x="247190" y="313077"/>
                      <a:pt x="255968" y="320895"/>
                      <a:pt x="255968" y="331868"/>
                    </a:cubicBezTo>
                    <a:cubicBezTo>
                      <a:pt x="255968" y="342018"/>
                      <a:pt x="246915" y="352305"/>
                      <a:pt x="236217" y="351619"/>
                    </a:cubicBezTo>
                    <a:cubicBezTo>
                      <a:pt x="234571" y="351482"/>
                      <a:pt x="233062" y="351619"/>
                      <a:pt x="231416" y="351619"/>
                    </a:cubicBezTo>
                    <a:cubicBezTo>
                      <a:pt x="229222" y="351893"/>
                      <a:pt x="227027" y="352168"/>
                      <a:pt x="224833" y="352580"/>
                    </a:cubicBezTo>
                    <a:cubicBezTo>
                      <a:pt x="216192" y="354500"/>
                      <a:pt x="207688" y="356831"/>
                      <a:pt x="199321" y="359438"/>
                    </a:cubicBezTo>
                    <a:cubicBezTo>
                      <a:pt x="185879" y="364238"/>
                      <a:pt x="172575" y="369861"/>
                      <a:pt x="159407" y="375348"/>
                    </a:cubicBezTo>
                    <a:cubicBezTo>
                      <a:pt x="143771" y="382069"/>
                      <a:pt x="128135" y="387281"/>
                      <a:pt x="111401" y="390710"/>
                    </a:cubicBezTo>
                    <a:cubicBezTo>
                      <a:pt x="100703" y="392767"/>
                      <a:pt x="89867" y="394002"/>
                      <a:pt x="78894" y="394002"/>
                    </a:cubicBezTo>
                    <a:cubicBezTo>
                      <a:pt x="79443" y="393864"/>
                      <a:pt x="79169" y="393864"/>
                      <a:pt x="79032" y="39386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59" name="任意多边形: 形状 258"/>
              <p:cNvSpPr/>
              <p:nvPr/>
            </p:nvSpPr>
            <p:spPr>
              <a:xfrm>
                <a:off x="2170885" y="4374581"/>
                <a:ext cx="96324" cy="157185"/>
              </a:xfrm>
              <a:custGeom>
                <a:avLst/>
                <a:gdLst>
                  <a:gd name="connsiteX0" fmla="*/ 31005 w 96324"/>
                  <a:gd name="connsiteY0" fmla="*/ 141549 h 157185"/>
                  <a:gd name="connsiteX1" fmla="*/ 11939 w 96324"/>
                  <a:gd name="connsiteY1" fmla="*/ 100401 h 157185"/>
                  <a:gd name="connsiteX2" fmla="*/ 3298 w 96324"/>
                  <a:gd name="connsiteY2" fmla="*/ 77907 h 157185"/>
                  <a:gd name="connsiteX3" fmla="*/ 555 w 96324"/>
                  <a:gd name="connsiteY3" fmla="*/ 51024 h 157185"/>
                  <a:gd name="connsiteX4" fmla="*/ 7550 w 96324"/>
                  <a:gd name="connsiteY4" fmla="*/ 29078 h 157185"/>
                  <a:gd name="connsiteX5" fmla="*/ 13997 w 96324"/>
                  <a:gd name="connsiteY5" fmla="*/ 18654 h 157185"/>
                  <a:gd name="connsiteX6" fmla="*/ 24833 w 96324"/>
                  <a:gd name="connsiteY6" fmla="*/ 7681 h 157185"/>
                  <a:gd name="connsiteX7" fmla="*/ 46229 w 96324"/>
                  <a:gd name="connsiteY7" fmla="*/ 0 h 157185"/>
                  <a:gd name="connsiteX8" fmla="*/ 65843 w 96324"/>
                  <a:gd name="connsiteY8" fmla="*/ 5486 h 157185"/>
                  <a:gd name="connsiteX9" fmla="*/ 70232 w 96324"/>
                  <a:gd name="connsiteY9" fmla="*/ 8367 h 157185"/>
                  <a:gd name="connsiteX10" fmla="*/ 71878 w 96324"/>
                  <a:gd name="connsiteY10" fmla="*/ 7407 h 157185"/>
                  <a:gd name="connsiteX11" fmla="*/ 94098 w 96324"/>
                  <a:gd name="connsiteY11" fmla="*/ 13305 h 157185"/>
                  <a:gd name="connsiteX12" fmla="*/ 88338 w 96324"/>
                  <a:gd name="connsiteY12" fmla="*/ 35524 h 157185"/>
                  <a:gd name="connsiteX13" fmla="*/ 87103 w 96324"/>
                  <a:gd name="connsiteY13" fmla="*/ 36347 h 157185"/>
                  <a:gd name="connsiteX14" fmla="*/ 83948 w 96324"/>
                  <a:gd name="connsiteY14" fmla="*/ 38679 h 157185"/>
                  <a:gd name="connsiteX15" fmla="*/ 84086 w 96324"/>
                  <a:gd name="connsiteY15" fmla="*/ 42657 h 157185"/>
                  <a:gd name="connsiteX16" fmla="*/ 78462 w 96324"/>
                  <a:gd name="connsiteY16" fmla="*/ 70775 h 157185"/>
                  <a:gd name="connsiteX17" fmla="*/ 73936 w 96324"/>
                  <a:gd name="connsiteY17" fmla="*/ 83256 h 157185"/>
                  <a:gd name="connsiteX18" fmla="*/ 76268 w 96324"/>
                  <a:gd name="connsiteY18" fmla="*/ 88468 h 157185"/>
                  <a:gd name="connsiteX19" fmla="*/ 87652 w 96324"/>
                  <a:gd name="connsiteY19" fmla="*/ 113157 h 157185"/>
                  <a:gd name="connsiteX20" fmla="*/ 74485 w 96324"/>
                  <a:gd name="connsiteY20" fmla="*/ 152933 h 157185"/>
                  <a:gd name="connsiteX21" fmla="*/ 58437 w 96324"/>
                  <a:gd name="connsiteY21" fmla="*/ 157185 h 157185"/>
                  <a:gd name="connsiteX22" fmla="*/ 31005 w 96324"/>
                  <a:gd name="connsiteY22" fmla="*/ 141549 h 157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6324" h="157185">
                    <a:moveTo>
                      <a:pt x="31005" y="141549"/>
                    </a:moveTo>
                    <a:cubicBezTo>
                      <a:pt x="24147" y="127970"/>
                      <a:pt x="17975" y="114254"/>
                      <a:pt x="11939" y="100401"/>
                    </a:cubicBezTo>
                    <a:cubicBezTo>
                      <a:pt x="8785" y="92994"/>
                      <a:pt x="5630" y="85588"/>
                      <a:pt x="3298" y="77907"/>
                    </a:cubicBezTo>
                    <a:cubicBezTo>
                      <a:pt x="830" y="69540"/>
                      <a:pt x="-954" y="59802"/>
                      <a:pt x="555" y="51024"/>
                    </a:cubicBezTo>
                    <a:cubicBezTo>
                      <a:pt x="1927" y="43343"/>
                      <a:pt x="3847" y="35936"/>
                      <a:pt x="7550" y="29078"/>
                    </a:cubicBezTo>
                    <a:cubicBezTo>
                      <a:pt x="9471" y="25649"/>
                      <a:pt x="11528" y="21808"/>
                      <a:pt x="13997" y="18654"/>
                    </a:cubicBezTo>
                    <a:cubicBezTo>
                      <a:pt x="17426" y="14676"/>
                      <a:pt x="20718" y="11110"/>
                      <a:pt x="24833" y="7681"/>
                    </a:cubicBezTo>
                    <a:cubicBezTo>
                      <a:pt x="30456" y="2880"/>
                      <a:pt x="38960" y="0"/>
                      <a:pt x="46229" y="0"/>
                    </a:cubicBezTo>
                    <a:cubicBezTo>
                      <a:pt x="53362" y="0"/>
                      <a:pt x="59534" y="2195"/>
                      <a:pt x="65843" y="5486"/>
                    </a:cubicBezTo>
                    <a:cubicBezTo>
                      <a:pt x="67352" y="6309"/>
                      <a:pt x="68861" y="7269"/>
                      <a:pt x="70232" y="8367"/>
                    </a:cubicBezTo>
                    <a:cubicBezTo>
                      <a:pt x="70781" y="8092"/>
                      <a:pt x="71330" y="7681"/>
                      <a:pt x="71878" y="7407"/>
                    </a:cubicBezTo>
                    <a:cubicBezTo>
                      <a:pt x="79559" y="3018"/>
                      <a:pt x="89572" y="5486"/>
                      <a:pt x="94098" y="13305"/>
                    </a:cubicBezTo>
                    <a:cubicBezTo>
                      <a:pt x="98762" y="21123"/>
                      <a:pt x="95744" y="30861"/>
                      <a:pt x="88338" y="35524"/>
                    </a:cubicBezTo>
                    <a:cubicBezTo>
                      <a:pt x="87926" y="35799"/>
                      <a:pt x="87515" y="36073"/>
                      <a:pt x="87103" y="36347"/>
                    </a:cubicBezTo>
                    <a:cubicBezTo>
                      <a:pt x="86006" y="37170"/>
                      <a:pt x="84909" y="37856"/>
                      <a:pt x="83948" y="38679"/>
                    </a:cubicBezTo>
                    <a:cubicBezTo>
                      <a:pt x="84086" y="40050"/>
                      <a:pt x="84086" y="41285"/>
                      <a:pt x="84086" y="42657"/>
                    </a:cubicBezTo>
                    <a:cubicBezTo>
                      <a:pt x="83948" y="52258"/>
                      <a:pt x="81480" y="61722"/>
                      <a:pt x="78462" y="70775"/>
                    </a:cubicBezTo>
                    <a:cubicBezTo>
                      <a:pt x="77090" y="74889"/>
                      <a:pt x="75719" y="79141"/>
                      <a:pt x="73936" y="83256"/>
                    </a:cubicBezTo>
                    <a:cubicBezTo>
                      <a:pt x="74759" y="85039"/>
                      <a:pt x="75445" y="86822"/>
                      <a:pt x="76268" y="88468"/>
                    </a:cubicBezTo>
                    <a:cubicBezTo>
                      <a:pt x="79971" y="96835"/>
                      <a:pt x="83674" y="105065"/>
                      <a:pt x="87652" y="113157"/>
                    </a:cubicBezTo>
                    <a:cubicBezTo>
                      <a:pt x="94647" y="127284"/>
                      <a:pt x="87377" y="145252"/>
                      <a:pt x="74485" y="152933"/>
                    </a:cubicBezTo>
                    <a:cubicBezTo>
                      <a:pt x="69684" y="155814"/>
                      <a:pt x="64060" y="157185"/>
                      <a:pt x="58437" y="157185"/>
                    </a:cubicBezTo>
                    <a:cubicBezTo>
                      <a:pt x="47327" y="157185"/>
                      <a:pt x="36217" y="151836"/>
                      <a:pt x="31005" y="141549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0" name="任意多边形: 形状 259"/>
              <p:cNvSpPr/>
              <p:nvPr/>
            </p:nvSpPr>
            <p:spPr>
              <a:xfrm>
                <a:off x="2146680" y="4102485"/>
                <a:ext cx="223368" cy="151395"/>
              </a:xfrm>
              <a:custGeom>
                <a:avLst/>
                <a:gdLst>
                  <a:gd name="connsiteX0" fmla="*/ 92929 w 223368"/>
                  <a:gd name="connsiteY0" fmla="*/ 149612 h 151395"/>
                  <a:gd name="connsiteX1" fmla="*/ 53564 w 223368"/>
                  <a:gd name="connsiteY1" fmla="*/ 132330 h 151395"/>
                  <a:gd name="connsiteX2" fmla="*/ 22841 w 223368"/>
                  <a:gd name="connsiteY2" fmla="*/ 110384 h 151395"/>
                  <a:gd name="connsiteX3" fmla="*/ 10222 w 223368"/>
                  <a:gd name="connsiteY3" fmla="*/ 97217 h 151395"/>
                  <a:gd name="connsiteX4" fmla="*/ 2541 w 223368"/>
                  <a:gd name="connsiteY4" fmla="*/ 57303 h 151395"/>
                  <a:gd name="connsiteX5" fmla="*/ 13239 w 223368"/>
                  <a:gd name="connsiteY5" fmla="*/ 40844 h 151395"/>
                  <a:gd name="connsiteX6" fmla="*/ 28601 w 223368"/>
                  <a:gd name="connsiteY6" fmla="*/ 29871 h 151395"/>
                  <a:gd name="connsiteX7" fmla="*/ 63303 w 223368"/>
                  <a:gd name="connsiteY7" fmla="*/ 18761 h 151395"/>
                  <a:gd name="connsiteX8" fmla="*/ 105411 w 223368"/>
                  <a:gd name="connsiteY8" fmla="*/ 10669 h 151395"/>
                  <a:gd name="connsiteX9" fmla="*/ 142719 w 223368"/>
                  <a:gd name="connsiteY9" fmla="*/ 4222 h 151395"/>
                  <a:gd name="connsiteX10" fmla="*/ 181260 w 223368"/>
                  <a:gd name="connsiteY10" fmla="*/ 107 h 151395"/>
                  <a:gd name="connsiteX11" fmla="*/ 194428 w 223368"/>
                  <a:gd name="connsiteY11" fmla="*/ 1068 h 151395"/>
                  <a:gd name="connsiteX12" fmla="*/ 223369 w 223368"/>
                  <a:gd name="connsiteY12" fmla="*/ 34397 h 151395"/>
                  <a:gd name="connsiteX13" fmla="*/ 189764 w 223368"/>
                  <a:gd name="connsiteY13" fmla="*/ 68002 h 151395"/>
                  <a:gd name="connsiteX14" fmla="*/ 164801 w 223368"/>
                  <a:gd name="connsiteY14" fmla="*/ 68139 h 151395"/>
                  <a:gd name="connsiteX15" fmla="*/ 115972 w 223368"/>
                  <a:gd name="connsiteY15" fmla="*/ 72254 h 151395"/>
                  <a:gd name="connsiteX16" fmla="*/ 59188 w 223368"/>
                  <a:gd name="connsiteY16" fmla="*/ 78426 h 151395"/>
                  <a:gd name="connsiteX17" fmla="*/ 59051 w 223368"/>
                  <a:gd name="connsiteY17" fmla="*/ 78426 h 151395"/>
                  <a:gd name="connsiteX18" fmla="*/ 61108 w 223368"/>
                  <a:gd name="connsiteY18" fmla="*/ 80895 h 151395"/>
                  <a:gd name="connsiteX19" fmla="*/ 71121 w 223368"/>
                  <a:gd name="connsiteY19" fmla="*/ 90770 h 151395"/>
                  <a:gd name="connsiteX20" fmla="*/ 94850 w 223368"/>
                  <a:gd name="connsiteY20" fmla="*/ 109150 h 151395"/>
                  <a:gd name="connsiteX21" fmla="*/ 105548 w 223368"/>
                  <a:gd name="connsiteY21" fmla="*/ 115322 h 151395"/>
                  <a:gd name="connsiteX22" fmla="*/ 107880 w 223368"/>
                  <a:gd name="connsiteY22" fmla="*/ 116282 h 151395"/>
                  <a:gd name="connsiteX23" fmla="*/ 108017 w 223368"/>
                  <a:gd name="connsiteY23" fmla="*/ 116282 h 151395"/>
                  <a:gd name="connsiteX24" fmla="*/ 111995 w 223368"/>
                  <a:gd name="connsiteY24" fmla="*/ 114499 h 151395"/>
                  <a:gd name="connsiteX25" fmla="*/ 132980 w 223368"/>
                  <a:gd name="connsiteY25" fmla="*/ 121494 h 151395"/>
                  <a:gd name="connsiteX26" fmla="*/ 126945 w 223368"/>
                  <a:gd name="connsiteY26" fmla="*/ 144400 h 151395"/>
                  <a:gd name="connsiteX27" fmla="*/ 120224 w 223368"/>
                  <a:gd name="connsiteY27" fmla="*/ 147829 h 151395"/>
                  <a:gd name="connsiteX28" fmla="*/ 104451 w 223368"/>
                  <a:gd name="connsiteY28" fmla="*/ 151395 h 151395"/>
                  <a:gd name="connsiteX29" fmla="*/ 92929 w 223368"/>
                  <a:gd name="connsiteY29" fmla="*/ 149612 h 1513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223368" h="151395">
                    <a:moveTo>
                      <a:pt x="92929" y="149612"/>
                    </a:moveTo>
                    <a:cubicBezTo>
                      <a:pt x="79076" y="145497"/>
                      <a:pt x="66183" y="139462"/>
                      <a:pt x="53564" y="132330"/>
                    </a:cubicBezTo>
                    <a:cubicBezTo>
                      <a:pt x="42729" y="126157"/>
                      <a:pt x="32030" y="118751"/>
                      <a:pt x="22841" y="110384"/>
                    </a:cubicBezTo>
                    <a:cubicBezTo>
                      <a:pt x="18314" y="106269"/>
                      <a:pt x="14062" y="102018"/>
                      <a:pt x="10222" y="97217"/>
                    </a:cubicBezTo>
                    <a:cubicBezTo>
                      <a:pt x="1444" y="86244"/>
                      <a:pt x="-3220" y="70745"/>
                      <a:pt x="2541" y="57303"/>
                    </a:cubicBezTo>
                    <a:cubicBezTo>
                      <a:pt x="5284" y="50994"/>
                      <a:pt x="8576" y="46056"/>
                      <a:pt x="13239" y="40844"/>
                    </a:cubicBezTo>
                    <a:cubicBezTo>
                      <a:pt x="17354" y="36181"/>
                      <a:pt x="23115" y="32752"/>
                      <a:pt x="28601" y="29871"/>
                    </a:cubicBezTo>
                    <a:cubicBezTo>
                      <a:pt x="39437" y="24110"/>
                      <a:pt x="51370" y="21505"/>
                      <a:pt x="63303" y="18761"/>
                    </a:cubicBezTo>
                    <a:cubicBezTo>
                      <a:pt x="77156" y="15607"/>
                      <a:pt x="91421" y="13275"/>
                      <a:pt x="105411" y="10669"/>
                    </a:cubicBezTo>
                    <a:cubicBezTo>
                      <a:pt x="117893" y="8337"/>
                      <a:pt x="130237" y="6142"/>
                      <a:pt x="142719" y="4222"/>
                    </a:cubicBezTo>
                    <a:cubicBezTo>
                      <a:pt x="155337" y="2165"/>
                      <a:pt x="168505" y="-578"/>
                      <a:pt x="181260" y="107"/>
                    </a:cubicBezTo>
                    <a:cubicBezTo>
                      <a:pt x="185650" y="382"/>
                      <a:pt x="190039" y="656"/>
                      <a:pt x="194428" y="1068"/>
                    </a:cubicBezTo>
                    <a:cubicBezTo>
                      <a:pt x="210887" y="2577"/>
                      <a:pt x="223369" y="18350"/>
                      <a:pt x="223369" y="34397"/>
                    </a:cubicBezTo>
                    <a:cubicBezTo>
                      <a:pt x="223369" y="52228"/>
                      <a:pt x="208007" y="68550"/>
                      <a:pt x="189764" y="68002"/>
                    </a:cubicBezTo>
                    <a:cubicBezTo>
                      <a:pt x="181398" y="67728"/>
                      <a:pt x="173168" y="67728"/>
                      <a:pt x="164801" y="68139"/>
                    </a:cubicBezTo>
                    <a:cubicBezTo>
                      <a:pt x="148479" y="69373"/>
                      <a:pt x="132157" y="70882"/>
                      <a:pt x="115972" y="72254"/>
                    </a:cubicBezTo>
                    <a:cubicBezTo>
                      <a:pt x="97044" y="73763"/>
                      <a:pt x="77979" y="75271"/>
                      <a:pt x="59188" y="78426"/>
                    </a:cubicBezTo>
                    <a:cubicBezTo>
                      <a:pt x="59188" y="78426"/>
                      <a:pt x="59051" y="78426"/>
                      <a:pt x="59051" y="78426"/>
                    </a:cubicBezTo>
                    <a:cubicBezTo>
                      <a:pt x="59737" y="79249"/>
                      <a:pt x="60422" y="80072"/>
                      <a:pt x="61108" y="80895"/>
                    </a:cubicBezTo>
                    <a:cubicBezTo>
                      <a:pt x="64400" y="84324"/>
                      <a:pt x="67692" y="87616"/>
                      <a:pt x="71121" y="90770"/>
                    </a:cubicBezTo>
                    <a:cubicBezTo>
                      <a:pt x="78665" y="97354"/>
                      <a:pt x="86620" y="103526"/>
                      <a:pt x="94850" y="109150"/>
                    </a:cubicBezTo>
                    <a:cubicBezTo>
                      <a:pt x="98416" y="111344"/>
                      <a:pt x="101845" y="113402"/>
                      <a:pt x="105548" y="115322"/>
                    </a:cubicBezTo>
                    <a:cubicBezTo>
                      <a:pt x="106234" y="115596"/>
                      <a:pt x="107057" y="115870"/>
                      <a:pt x="107880" y="116282"/>
                    </a:cubicBezTo>
                    <a:cubicBezTo>
                      <a:pt x="107880" y="116282"/>
                      <a:pt x="107880" y="116282"/>
                      <a:pt x="108017" y="116282"/>
                    </a:cubicBezTo>
                    <a:cubicBezTo>
                      <a:pt x="109389" y="115734"/>
                      <a:pt x="110623" y="115048"/>
                      <a:pt x="111995" y="114499"/>
                    </a:cubicBezTo>
                    <a:cubicBezTo>
                      <a:pt x="119538" y="110933"/>
                      <a:pt x="128865" y="114499"/>
                      <a:pt x="132980" y="121494"/>
                    </a:cubicBezTo>
                    <a:cubicBezTo>
                      <a:pt x="137506" y="129175"/>
                      <a:pt x="135038" y="140148"/>
                      <a:pt x="126945" y="144400"/>
                    </a:cubicBezTo>
                    <a:cubicBezTo>
                      <a:pt x="124751" y="145497"/>
                      <a:pt x="122556" y="146731"/>
                      <a:pt x="120224" y="147829"/>
                    </a:cubicBezTo>
                    <a:cubicBezTo>
                      <a:pt x="115287" y="150160"/>
                      <a:pt x="109937" y="151395"/>
                      <a:pt x="104451" y="151395"/>
                    </a:cubicBezTo>
                    <a:cubicBezTo>
                      <a:pt x="100473" y="151395"/>
                      <a:pt x="96633" y="150709"/>
                      <a:pt x="92929" y="1496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1" name="任意多边形: 形状 260"/>
              <p:cNvSpPr/>
              <p:nvPr/>
            </p:nvSpPr>
            <p:spPr>
              <a:xfrm>
                <a:off x="3606215" y="3975088"/>
                <a:ext cx="242128" cy="307595"/>
              </a:xfrm>
              <a:custGeom>
                <a:avLst/>
                <a:gdLst>
                  <a:gd name="connsiteX0" fmla="*/ 70968 w 242128"/>
                  <a:gd name="connsiteY0" fmla="*/ 304304 h 307595"/>
                  <a:gd name="connsiteX1" fmla="*/ 51491 w 242128"/>
                  <a:gd name="connsiteY1" fmla="*/ 286198 h 307595"/>
                  <a:gd name="connsiteX2" fmla="*/ 45319 w 242128"/>
                  <a:gd name="connsiteY2" fmla="*/ 263018 h 307595"/>
                  <a:gd name="connsiteX3" fmla="*/ 75906 w 242128"/>
                  <a:gd name="connsiteY3" fmla="*/ 222693 h 307595"/>
                  <a:gd name="connsiteX4" fmla="*/ 88662 w 242128"/>
                  <a:gd name="connsiteY4" fmla="*/ 223242 h 307595"/>
                  <a:gd name="connsiteX5" fmla="*/ 116094 w 242128"/>
                  <a:gd name="connsiteY5" fmla="*/ 197044 h 307595"/>
                  <a:gd name="connsiteX6" fmla="*/ 150109 w 242128"/>
                  <a:gd name="connsiteY6" fmla="*/ 162892 h 307595"/>
                  <a:gd name="connsiteX7" fmla="*/ 143937 w 242128"/>
                  <a:gd name="connsiteY7" fmla="*/ 164812 h 307595"/>
                  <a:gd name="connsiteX8" fmla="*/ 113213 w 242128"/>
                  <a:gd name="connsiteY8" fmla="*/ 177705 h 307595"/>
                  <a:gd name="connsiteX9" fmla="*/ 93600 w 242128"/>
                  <a:gd name="connsiteY9" fmla="*/ 189226 h 307595"/>
                  <a:gd name="connsiteX10" fmla="*/ 93600 w 242128"/>
                  <a:gd name="connsiteY10" fmla="*/ 189226 h 307595"/>
                  <a:gd name="connsiteX11" fmla="*/ 53960 w 242128"/>
                  <a:gd name="connsiteY11" fmla="*/ 184151 h 307595"/>
                  <a:gd name="connsiteX12" fmla="*/ 53960 w 242128"/>
                  <a:gd name="connsiteY12" fmla="*/ 137928 h 307595"/>
                  <a:gd name="connsiteX13" fmla="*/ 70831 w 242128"/>
                  <a:gd name="connsiteY13" fmla="*/ 124899 h 307595"/>
                  <a:gd name="connsiteX14" fmla="*/ 74260 w 242128"/>
                  <a:gd name="connsiteY14" fmla="*/ 121332 h 307595"/>
                  <a:gd name="connsiteX15" fmla="*/ 94423 w 242128"/>
                  <a:gd name="connsiteY15" fmla="*/ 94586 h 307595"/>
                  <a:gd name="connsiteX16" fmla="*/ 112390 w 242128"/>
                  <a:gd name="connsiteY16" fmla="*/ 64959 h 307595"/>
                  <a:gd name="connsiteX17" fmla="*/ 117603 w 242128"/>
                  <a:gd name="connsiteY17" fmla="*/ 52478 h 307595"/>
                  <a:gd name="connsiteX18" fmla="*/ 119386 w 242128"/>
                  <a:gd name="connsiteY18" fmla="*/ 46580 h 307595"/>
                  <a:gd name="connsiteX19" fmla="*/ 103201 w 242128"/>
                  <a:gd name="connsiteY19" fmla="*/ 51243 h 307595"/>
                  <a:gd name="connsiteX20" fmla="*/ 78786 w 242128"/>
                  <a:gd name="connsiteY20" fmla="*/ 61393 h 307595"/>
                  <a:gd name="connsiteX21" fmla="*/ 52177 w 242128"/>
                  <a:gd name="connsiteY21" fmla="*/ 77029 h 307595"/>
                  <a:gd name="connsiteX22" fmla="*/ 36130 w 242128"/>
                  <a:gd name="connsiteY22" fmla="*/ 89100 h 307595"/>
                  <a:gd name="connsiteX23" fmla="*/ 35307 w 242128"/>
                  <a:gd name="connsiteY23" fmla="*/ 89785 h 307595"/>
                  <a:gd name="connsiteX24" fmla="*/ 34895 w 242128"/>
                  <a:gd name="connsiteY24" fmla="*/ 91706 h 307595"/>
                  <a:gd name="connsiteX25" fmla="*/ 14184 w 242128"/>
                  <a:gd name="connsiteY25" fmla="*/ 103501 h 307595"/>
                  <a:gd name="connsiteX26" fmla="*/ 2937 w 242128"/>
                  <a:gd name="connsiteY26" fmla="*/ 73875 h 307595"/>
                  <a:gd name="connsiteX27" fmla="*/ 20356 w 242128"/>
                  <a:gd name="connsiteY27" fmla="*/ 54672 h 307595"/>
                  <a:gd name="connsiteX28" fmla="*/ 37364 w 242128"/>
                  <a:gd name="connsiteY28" fmla="*/ 40819 h 307595"/>
                  <a:gd name="connsiteX29" fmla="*/ 74123 w 242128"/>
                  <a:gd name="connsiteY29" fmla="*/ 17776 h 307595"/>
                  <a:gd name="connsiteX30" fmla="*/ 113076 w 242128"/>
                  <a:gd name="connsiteY30" fmla="*/ 1866 h 307595"/>
                  <a:gd name="connsiteX31" fmla="*/ 172055 w 242128"/>
                  <a:gd name="connsiteY31" fmla="*/ 36156 h 307595"/>
                  <a:gd name="connsiteX32" fmla="*/ 164100 w 242128"/>
                  <a:gd name="connsiteY32" fmla="*/ 88825 h 307595"/>
                  <a:gd name="connsiteX33" fmla="*/ 185222 w 242128"/>
                  <a:gd name="connsiteY33" fmla="*/ 86631 h 307595"/>
                  <a:gd name="connsiteX34" fmla="*/ 227193 w 242128"/>
                  <a:gd name="connsiteY34" fmla="*/ 101581 h 307595"/>
                  <a:gd name="connsiteX35" fmla="*/ 240772 w 242128"/>
                  <a:gd name="connsiteY35" fmla="*/ 151782 h 307595"/>
                  <a:gd name="connsiteX36" fmla="*/ 215398 w 242128"/>
                  <a:gd name="connsiteY36" fmla="*/ 200337 h 307595"/>
                  <a:gd name="connsiteX37" fmla="*/ 197430 w 242128"/>
                  <a:gd name="connsiteY37" fmla="*/ 221870 h 307595"/>
                  <a:gd name="connsiteX38" fmla="*/ 166843 w 242128"/>
                  <a:gd name="connsiteY38" fmla="*/ 254103 h 307595"/>
                  <a:gd name="connsiteX39" fmla="*/ 134748 w 242128"/>
                  <a:gd name="connsiteY39" fmla="*/ 283318 h 307595"/>
                  <a:gd name="connsiteX40" fmla="*/ 86330 w 242128"/>
                  <a:gd name="connsiteY40" fmla="*/ 307595 h 307595"/>
                  <a:gd name="connsiteX41" fmla="*/ 70968 w 242128"/>
                  <a:gd name="connsiteY41" fmla="*/ 304304 h 307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242128" h="307595">
                    <a:moveTo>
                      <a:pt x="70968" y="304304"/>
                    </a:moveTo>
                    <a:cubicBezTo>
                      <a:pt x="62601" y="300875"/>
                      <a:pt x="55881" y="294017"/>
                      <a:pt x="51491" y="286198"/>
                    </a:cubicBezTo>
                    <a:cubicBezTo>
                      <a:pt x="47377" y="279066"/>
                      <a:pt x="46142" y="270974"/>
                      <a:pt x="45319" y="263018"/>
                    </a:cubicBezTo>
                    <a:cubicBezTo>
                      <a:pt x="43399" y="243679"/>
                      <a:pt x="56018" y="225437"/>
                      <a:pt x="75906" y="222693"/>
                    </a:cubicBezTo>
                    <a:cubicBezTo>
                      <a:pt x="80295" y="222145"/>
                      <a:pt x="84547" y="222282"/>
                      <a:pt x="88662" y="223242"/>
                    </a:cubicBezTo>
                    <a:cubicBezTo>
                      <a:pt x="97852" y="214601"/>
                      <a:pt x="106904" y="205823"/>
                      <a:pt x="116094" y="197044"/>
                    </a:cubicBezTo>
                    <a:cubicBezTo>
                      <a:pt x="127615" y="185934"/>
                      <a:pt x="139137" y="174550"/>
                      <a:pt x="150109" y="162892"/>
                    </a:cubicBezTo>
                    <a:cubicBezTo>
                      <a:pt x="148052" y="163440"/>
                      <a:pt x="145995" y="164126"/>
                      <a:pt x="143937" y="164812"/>
                    </a:cubicBezTo>
                    <a:cubicBezTo>
                      <a:pt x="133376" y="168652"/>
                      <a:pt x="123226" y="172905"/>
                      <a:pt x="113213" y="177705"/>
                    </a:cubicBezTo>
                    <a:cubicBezTo>
                      <a:pt x="106630" y="181408"/>
                      <a:pt x="100046" y="185249"/>
                      <a:pt x="93600" y="189226"/>
                    </a:cubicBezTo>
                    <a:cubicBezTo>
                      <a:pt x="93600" y="189226"/>
                      <a:pt x="93600" y="189226"/>
                      <a:pt x="93600" y="189226"/>
                    </a:cubicBezTo>
                    <a:cubicBezTo>
                      <a:pt x="80981" y="196496"/>
                      <a:pt x="64522" y="194576"/>
                      <a:pt x="53960" y="184151"/>
                    </a:cubicBezTo>
                    <a:cubicBezTo>
                      <a:pt x="41067" y="171258"/>
                      <a:pt x="41890" y="150959"/>
                      <a:pt x="53960" y="137928"/>
                    </a:cubicBezTo>
                    <a:cubicBezTo>
                      <a:pt x="58761" y="132854"/>
                      <a:pt x="64933" y="128739"/>
                      <a:pt x="70831" y="124899"/>
                    </a:cubicBezTo>
                    <a:cubicBezTo>
                      <a:pt x="71928" y="123664"/>
                      <a:pt x="73163" y="122567"/>
                      <a:pt x="74260" y="121332"/>
                    </a:cubicBezTo>
                    <a:cubicBezTo>
                      <a:pt x="81392" y="112828"/>
                      <a:pt x="88113" y="103776"/>
                      <a:pt x="94423" y="94586"/>
                    </a:cubicBezTo>
                    <a:cubicBezTo>
                      <a:pt x="100732" y="84985"/>
                      <a:pt x="106767" y="75109"/>
                      <a:pt x="112390" y="64959"/>
                    </a:cubicBezTo>
                    <a:cubicBezTo>
                      <a:pt x="114311" y="60845"/>
                      <a:pt x="116094" y="56730"/>
                      <a:pt x="117603" y="52478"/>
                    </a:cubicBezTo>
                    <a:cubicBezTo>
                      <a:pt x="118288" y="50558"/>
                      <a:pt x="118837" y="48637"/>
                      <a:pt x="119386" y="46580"/>
                    </a:cubicBezTo>
                    <a:cubicBezTo>
                      <a:pt x="113899" y="47952"/>
                      <a:pt x="108550" y="49461"/>
                      <a:pt x="103201" y="51243"/>
                    </a:cubicBezTo>
                    <a:cubicBezTo>
                      <a:pt x="94834" y="54261"/>
                      <a:pt x="86742" y="57553"/>
                      <a:pt x="78786" y="61393"/>
                    </a:cubicBezTo>
                    <a:cubicBezTo>
                      <a:pt x="69734" y="66331"/>
                      <a:pt x="60955" y="71406"/>
                      <a:pt x="52177" y="77029"/>
                    </a:cubicBezTo>
                    <a:cubicBezTo>
                      <a:pt x="46691" y="80870"/>
                      <a:pt x="41342" y="84848"/>
                      <a:pt x="36130" y="89100"/>
                    </a:cubicBezTo>
                    <a:cubicBezTo>
                      <a:pt x="35855" y="89374"/>
                      <a:pt x="35581" y="89648"/>
                      <a:pt x="35307" y="89785"/>
                    </a:cubicBezTo>
                    <a:cubicBezTo>
                      <a:pt x="35169" y="90334"/>
                      <a:pt x="35032" y="91020"/>
                      <a:pt x="34895" y="91706"/>
                    </a:cubicBezTo>
                    <a:cubicBezTo>
                      <a:pt x="32426" y="100621"/>
                      <a:pt x="23099" y="105696"/>
                      <a:pt x="14184" y="103501"/>
                    </a:cubicBezTo>
                    <a:cubicBezTo>
                      <a:pt x="1154" y="100072"/>
                      <a:pt x="-3647" y="85122"/>
                      <a:pt x="2937" y="73875"/>
                    </a:cubicBezTo>
                    <a:cubicBezTo>
                      <a:pt x="7326" y="66468"/>
                      <a:pt x="14047" y="60433"/>
                      <a:pt x="20356" y="54672"/>
                    </a:cubicBezTo>
                    <a:cubicBezTo>
                      <a:pt x="25843" y="49872"/>
                      <a:pt x="31466" y="45345"/>
                      <a:pt x="37364" y="40819"/>
                    </a:cubicBezTo>
                    <a:cubicBezTo>
                      <a:pt x="48748" y="32178"/>
                      <a:pt x="61230" y="24086"/>
                      <a:pt x="74123" y="17776"/>
                    </a:cubicBezTo>
                    <a:cubicBezTo>
                      <a:pt x="86742" y="11604"/>
                      <a:pt x="99635" y="5706"/>
                      <a:pt x="113076" y="1866"/>
                    </a:cubicBezTo>
                    <a:cubicBezTo>
                      <a:pt x="137902" y="-5267"/>
                      <a:pt x="168763" y="8449"/>
                      <a:pt x="172055" y="36156"/>
                    </a:cubicBezTo>
                    <a:cubicBezTo>
                      <a:pt x="174250" y="54261"/>
                      <a:pt x="170272" y="71955"/>
                      <a:pt x="164100" y="88825"/>
                    </a:cubicBezTo>
                    <a:cubicBezTo>
                      <a:pt x="171095" y="87591"/>
                      <a:pt x="178227" y="86768"/>
                      <a:pt x="185222" y="86631"/>
                    </a:cubicBezTo>
                    <a:cubicBezTo>
                      <a:pt x="200584" y="86356"/>
                      <a:pt x="216083" y="90471"/>
                      <a:pt x="227193" y="101581"/>
                    </a:cubicBezTo>
                    <a:cubicBezTo>
                      <a:pt x="240361" y="114886"/>
                      <a:pt x="244613" y="133677"/>
                      <a:pt x="240772" y="151782"/>
                    </a:cubicBezTo>
                    <a:cubicBezTo>
                      <a:pt x="236795" y="170024"/>
                      <a:pt x="226370" y="185660"/>
                      <a:pt x="215398" y="200337"/>
                    </a:cubicBezTo>
                    <a:cubicBezTo>
                      <a:pt x="209774" y="207743"/>
                      <a:pt x="203602" y="214875"/>
                      <a:pt x="197430" y="221870"/>
                    </a:cubicBezTo>
                    <a:cubicBezTo>
                      <a:pt x="187554" y="232843"/>
                      <a:pt x="177541" y="243679"/>
                      <a:pt x="166843" y="254103"/>
                    </a:cubicBezTo>
                    <a:cubicBezTo>
                      <a:pt x="156419" y="264253"/>
                      <a:pt x="145720" y="273854"/>
                      <a:pt x="134748" y="283318"/>
                    </a:cubicBezTo>
                    <a:cubicBezTo>
                      <a:pt x="121032" y="294977"/>
                      <a:pt x="104435" y="307595"/>
                      <a:pt x="86330" y="307595"/>
                    </a:cubicBezTo>
                    <a:cubicBezTo>
                      <a:pt x="81118" y="307458"/>
                      <a:pt x="76043" y="306498"/>
                      <a:pt x="70968" y="304304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2" name="任意多边形: 形状 261"/>
              <p:cNvSpPr/>
              <p:nvPr/>
            </p:nvSpPr>
            <p:spPr>
              <a:xfrm>
                <a:off x="3679615" y="4017398"/>
                <a:ext cx="46985" cy="59855"/>
              </a:xfrm>
              <a:custGeom>
                <a:avLst/>
                <a:gdLst>
                  <a:gd name="connsiteX0" fmla="*/ 15536 w 46985"/>
                  <a:gd name="connsiteY0" fmla="*/ 59271 h 59855"/>
                  <a:gd name="connsiteX1" fmla="*/ 723 w 46985"/>
                  <a:gd name="connsiteY1" fmla="*/ 33347 h 59855"/>
                  <a:gd name="connsiteX2" fmla="*/ 4426 w 46985"/>
                  <a:gd name="connsiteY2" fmla="*/ 23335 h 59855"/>
                  <a:gd name="connsiteX3" fmla="*/ 8952 w 46985"/>
                  <a:gd name="connsiteY3" fmla="*/ 14420 h 59855"/>
                  <a:gd name="connsiteX4" fmla="*/ 12107 w 46985"/>
                  <a:gd name="connsiteY4" fmla="*/ 9207 h 59855"/>
                  <a:gd name="connsiteX5" fmla="*/ 30486 w 46985"/>
                  <a:gd name="connsiteY5" fmla="*/ 155 h 59855"/>
                  <a:gd name="connsiteX6" fmla="*/ 30761 w 46985"/>
                  <a:gd name="connsiteY6" fmla="*/ 155 h 59855"/>
                  <a:gd name="connsiteX7" fmla="*/ 46808 w 46985"/>
                  <a:gd name="connsiteY7" fmla="*/ 16202 h 59855"/>
                  <a:gd name="connsiteX8" fmla="*/ 41322 w 46985"/>
                  <a:gd name="connsiteY8" fmla="*/ 44320 h 59855"/>
                  <a:gd name="connsiteX9" fmla="*/ 20748 w 46985"/>
                  <a:gd name="connsiteY9" fmla="*/ 59819 h 59855"/>
                  <a:gd name="connsiteX10" fmla="*/ 15536 w 46985"/>
                  <a:gd name="connsiteY10" fmla="*/ 59271 h 59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6985" h="59855">
                    <a:moveTo>
                      <a:pt x="15536" y="59271"/>
                    </a:moveTo>
                    <a:cubicBezTo>
                      <a:pt x="4426" y="56253"/>
                      <a:pt x="-2295" y="44320"/>
                      <a:pt x="723" y="33347"/>
                    </a:cubicBezTo>
                    <a:cubicBezTo>
                      <a:pt x="1683" y="29918"/>
                      <a:pt x="2917" y="26627"/>
                      <a:pt x="4426" y="23335"/>
                    </a:cubicBezTo>
                    <a:cubicBezTo>
                      <a:pt x="5523" y="20180"/>
                      <a:pt x="7306" y="17300"/>
                      <a:pt x="8952" y="14420"/>
                    </a:cubicBezTo>
                    <a:cubicBezTo>
                      <a:pt x="9912" y="12636"/>
                      <a:pt x="11010" y="10853"/>
                      <a:pt x="12107" y="9207"/>
                    </a:cubicBezTo>
                    <a:cubicBezTo>
                      <a:pt x="15673" y="2761"/>
                      <a:pt x="23354" y="-805"/>
                      <a:pt x="30486" y="155"/>
                    </a:cubicBezTo>
                    <a:cubicBezTo>
                      <a:pt x="30623" y="155"/>
                      <a:pt x="30623" y="155"/>
                      <a:pt x="30761" y="155"/>
                    </a:cubicBezTo>
                    <a:cubicBezTo>
                      <a:pt x="38853" y="1252"/>
                      <a:pt x="45848" y="7973"/>
                      <a:pt x="46808" y="16202"/>
                    </a:cubicBezTo>
                    <a:cubicBezTo>
                      <a:pt x="47906" y="25941"/>
                      <a:pt x="43653" y="35130"/>
                      <a:pt x="41322" y="44320"/>
                    </a:cubicBezTo>
                    <a:cubicBezTo>
                      <a:pt x="38990" y="53647"/>
                      <a:pt x="29937" y="59819"/>
                      <a:pt x="20748" y="59819"/>
                    </a:cubicBezTo>
                    <a:cubicBezTo>
                      <a:pt x="19102" y="59956"/>
                      <a:pt x="17319" y="59682"/>
                      <a:pt x="15536" y="5927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3" name="任意多边形: 形状 262"/>
              <p:cNvSpPr/>
              <p:nvPr/>
            </p:nvSpPr>
            <p:spPr>
              <a:xfrm>
                <a:off x="3696621" y="4227918"/>
                <a:ext cx="262736" cy="613873"/>
              </a:xfrm>
              <a:custGeom>
                <a:avLst/>
                <a:gdLst>
                  <a:gd name="connsiteX0" fmla="*/ 48457 w 262736"/>
                  <a:gd name="connsiteY0" fmla="*/ 595588 h 613873"/>
                  <a:gd name="connsiteX1" fmla="*/ 57921 w 262736"/>
                  <a:gd name="connsiteY1" fmla="*/ 546758 h 613873"/>
                  <a:gd name="connsiteX2" fmla="*/ 86450 w 262736"/>
                  <a:gd name="connsiteY2" fmla="*/ 526596 h 613873"/>
                  <a:gd name="connsiteX3" fmla="*/ 81375 w 262736"/>
                  <a:gd name="connsiteY3" fmla="*/ 520013 h 613873"/>
                  <a:gd name="connsiteX4" fmla="*/ 81375 w 262736"/>
                  <a:gd name="connsiteY4" fmla="*/ 480648 h 613873"/>
                  <a:gd name="connsiteX5" fmla="*/ 106201 w 262736"/>
                  <a:gd name="connsiteY5" fmla="*/ 456096 h 613873"/>
                  <a:gd name="connsiteX6" fmla="*/ 102361 w 262736"/>
                  <a:gd name="connsiteY6" fmla="*/ 454175 h 613873"/>
                  <a:gd name="connsiteX7" fmla="*/ 82884 w 262736"/>
                  <a:gd name="connsiteY7" fmla="*/ 420160 h 613873"/>
                  <a:gd name="connsiteX8" fmla="*/ 97011 w 262736"/>
                  <a:gd name="connsiteY8" fmla="*/ 389573 h 613873"/>
                  <a:gd name="connsiteX9" fmla="*/ 111550 w 262736"/>
                  <a:gd name="connsiteY9" fmla="*/ 378052 h 613873"/>
                  <a:gd name="connsiteX10" fmla="*/ 114842 w 262736"/>
                  <a:gd name="connsiteY10" fmla="*/ 375720 h 613873"/>
                  <a:gd name="connsiteX11" fmla="*/ 119368 w 262736"/>
                  <a:gd name="connsiteY11" fmla="*/ 371605 h 613873"/>
                  <a:gd name="connsiteX12" fmla="*/ 83432 w 262736"/>
                  <a:gd name="connsiteY12" fmla="*/ 352540 h 613873"/>
                  <a:gd name="connsiteX13" fmla="*/ 89468 w 262736"/>
                  <a:gd name="connsiteY13" fmla="*/ 305494 h 613873"/>
                  <a:gd name="connsiteX14" fmla="*/ 104144 w 262736"/>
                  <a:gd name="connsiteY14" fmla="*/ 293699 h 613873"/>
                  <a:gd name="connsiteX15" fmla="*/ 127598 w 262736"/>
                  <a:gd name="connsiteY15" fmla="*/ 269558 h 613873"/>
                  <a:gd name="connsiteX16" fmla="*/ 122112 w 262736"/>
                  <a:gd name="connsiteY16" fmla="*/ 273536 h 613873"/>
                  <a:gd name="connsiteX17" fmla="*/ 100989 w 262736"/>
                  <a:gd name="connsiteY17" fmla="*/ 287938 h 613873"/>
                  <a:gd name="connsiteX18" fmla="*/ 69305 w 262736"/>
                  <a:gd name="connsiteY18" fmla="*/ 302614 h 613873"/>
                  <a:gd name="connsiteX19" fmla="*/ 27060 w 262736"/>
                  <a:gd name="connsiteY19" fmla="*/ 274770 h 613873"/>
                  <a:gd name="connsiteX20" fmla="*/ 28431 w 262736"/>
                  <a:gd name="connsiteY20" fmla="*/ 248299 h 613873"/>
                  <a:gd name="connsiteX21" fmla="*/ 39816 w 262736"/>
                  <a:gd name="connsiteY21" fmla="*/ 229919 h 613873"/>
                  <a:gd name="connsiteX22" fmla="*/ 57372 w 262736"/>
                  <a:gd name="connsiteY22" fmla="*/ 210305 h 613873"/>
                  <a:gd name="connsiteX23" fmla="*/ 89193 w 262736"/>
                  <a:gd name="connsiteY23" fmla="*/ 179719 h 613873"/>
                  <a:gd name="connsiteX24" fmla="*/ 126912 w 262736"/>
                  <a:gd name="connsiteY24" fmla="*/ 149818 h 613873"/>
                  <a:gd name="connsiteX25" fmla="*/ 145703 w 262736"/>
                  <a:gd name="connsiteY25" fmla="*/ 138707 h 613873"/>
                  <a:gd name="connsiteX26" fmla="*/ 149955 w 262736"/>
                  <a:gd name="connsiteY26" fmla="*/ 128558 h 613873"/>
                  <a:gd name="connsiteX27" fmla="*/ 127598 w 262736"/>
                  <a:gd name="connsiteY27" fmla="*/ 138433 h 613873"/>
                  <a:gd name="connsiteX28" fmla="*/ 111825 w 262736"/>
                  <a:gd name="connsiteY28" fmla="*/ 146663 h 613873"/>
                  <a:gd name="connsiteX29" fmla="*/ 87547 w 262736"/>
                  <a:gd name="connsiteY29" fmla="*/ 161613 h 613873"/>
                  <a:gd name="connsiteX30" fmla="*/ 66836 w 262736"/>
                  <a:gd name="connsiteY30" fmla="*/ 172449 h 613873"/>
                  <a:gd name="connsiteX31" fmla="*/ 41599 w 262736"/>
                  <a:gd name="connsiteY31" fmla="*/ 182462 h 613873"/>
                  <a:gd name="connsiteX32" fmla="*/ 4977 w 262736"/>
                  <a:gd name="connsiteY32" fmla="*/ 164631 h 613873"/>
                  <a:gd name="connsiteX33" fmla="*/ 7583 w 262736"/>
                  <a:gd name="connsiteY33" fmla="*/ 123757 h 613873"/>
                  <a:gd name="connsiteX34" fmla="*/ 40501 w 262736"/>
                  <a:gd name="connsiteY34" fmla="*/ 98108 h 613873"/>
                  <a:gd name="connsiteX35" fmla="*/ 69854 w 262736"/>
                  <a:gd name="connsiteY35" fmla="*/ 80552 h 613873"/>
                  <a:gd name="connsiteX36" fmla="*/ 89742 w 262736"/>
                  <a:gd name="connsiteY36" fmla="*/ 70127 h 613873"/>
                  <a:gd name="connsiteX37" fmla="*/ 43245 w 262736"/>
                  <a:gd name="connsiteY37" fmla="*/ 88507 h 613873"/>
                  <a:gd name="connsiteX38" fmla="*/ 32958 w 262736"/>
                  <a:gd name="connsiteY38" fmla="*/ 96325 h 613873"/>
                  <a:gd name="connsiteX39" fmla="*/ 19379 w 262736"/>
                  <a:gd name="connsiteY39" fmla="*/ 96874 h 613873"/>
                  <a:gd name="connsiteX40" fmla="*/ 6349 w 262736"/>
                  <a:gd name="connsiteY40" fmla="*/ 79729 h 613873"/>
                  <a:gd name="connsiteX41" fmla="*/ 24042 w 262736"/>
                  <a:gd name="connsiteY41" fmla="*/ 56000 h 613873"/>
                  <a:gd name="connsiteX42" fmla="*/ 46399 w 262736"/>
                  <a:gd name="connsiteY42" fmla="*/ 44204 h 613873"/>
                  <a:gd name="connsiteX43" fmla="*/ 84393 w 262736"/>
                  <a:gd name="connsiteY43" fmla="*/ 25962 h 613873"/>
                  <a:gd name="connsiteX44" fmla="*/ 119780 w 262736"/>
                  <a:gd name="connsiteY44" fmla="*/ 8954 h 613873"/>
                  <a:gd name="connsiteX45" fmla="*/ 144194 w 262736"/>
                  <a:gd name="connsiteY45" fmla="*/ 313 h 613873"/>
                  <a:gd name="connsiteX46" fmla="*/ 179719 w 262736"/>
                  <a:gd name="connsiteY46" fmla="*/ 21024 h 613873"/>
                  <a:gd name="connsiteX47" fmla="*/ 182736 w 262736"/>
                  <a:gd name="connsiteY47" fmla="*/ 54217 h 613873"/>
                  <a:gd name="connsiteX48" fmla="*/ 184931 w 262736"/>
                  <a:gd name="connsiteY48" fmla="*/ 55040 h 613873"/>
                  <a:gd name="connsiteX49" fmla="*/ 216203 w 262736"/>
                  <a:gd name="connsiteY49" fmla="*/ 80140 h 613873"/>
                  <a:gd name="connsiteX50" fmla="*/ 227039 w 262736"/>
                  <a:gd name="connsiteY50" fmla="*/ 140765 h 613873"/>
                  <a:gd name="connsiteX51" fmla="*/ 239384 w 262736"/>
                  <a:gd name="connsiteY51" fmla="*/ 154755 h 613873"/>
                  <a:gd name="connsiteX52" fmla="*/ 246104 w 262736"/>
                  <a:gd name="connsiteY52" fmla="*/ 215243 h 613873"/>
                  <a:gd name="connsiteX53" fmla="*/ 232800 w 262736"/>
                  <a:gd name="connsiteY53" fmla="*/ 254059 h 613873"/>
                  <a:gd name="connsiteX54" fmla="*/ 246790 w 262736"/>
                  <a:gd name="connsiteY54" fmla="*/ 263523 h 613873"/>
                  <a:gd name="connsiteX55" fmla="*/ 258586 w 262736"/>
                  <a:gd name="connsiteY55" fmla="*/ 280531 h 613873"/>
                  <a:gd name="connsiteX56" fmla="*/ 262701 w 262736"/>
                  <a:gd name="connsiteY56" fmla="*/ 303163 h 613873"/>
                  <a:gd name="connsiteX57" fmla="*/ 250905 w 262736"/>
                  <a:gd name="connsiteY57" fmla="*/ 342390 h 613873"/>
                  <a:gd name="connsiteX58" fmla="*/ 237875 w 262736"/>
                  <a:gd name="connsiteY58" fmla="*/ 362690 h 613873"/>
                  <a:gd name="connsiteX59" fmla="*/ 246242 w 262736"/>
                  <a:gd name="connsiteY59" fmla="*/ 378326 h 613873"/>
                  <a:gd name="connsiteX60" fmla="*/ 225119 w 262736"/>
                  <a:gd name="connsiteY60" fmla="*/ 452393 h 613873"/>
                  <a:gd name="connsiteX61" fmla="*/ 217987 w 262736"/>
                  <a:gd name="connsiteY61" fmla="*/ 461582 h 613873"/>
                  <a:gd name="connsiteX62" fmla="*/ 227862 w 262736"/>
                  <a:gd name="connsiteY62" fmla="*/ 475436 h 613873"/>
                  <a:gd name="connsiteX63" fmla="*/ 226765 w 262736"/>
                  <a:gd name="connsiteY63" fmla="*/ 511920 h 613873"/>
                  <a:gd name="connsiteX64" fmla="*/ 204408 w 262736"/>
                  <a:gd name="connsiteY64" fmla="*/ 540312 h 613873"/>
                  <a:gd name="connsiteX65" fmla="*/ 152973 w 262736"/>
                  <a:gd name="connsiteY65" fmla="*/ 580363 h 613873"/>
                  <a:gd name="connsiteX66" fmla="*/ 128009 w 262736"/>
                  <a:gd name="connsiteY66" fmla="*/ 595039 h 613873"/>
                  <a:gd name="connsiteX67" fmla="*/ 95503 w 262736"/>
                  <a:gd name="connsiteY67" fmla="*/ 610675 h 613873"/>
                  <a:gd name="connsiteX68" fmla="*/ 81375 w 262736"/>
                  <a:gd name="connsiteY68" fmla="*/ 613830 h 613873"/>
                  <a:gd name="connsiteX69" fmla="*/ 48457 w 262736"/>
                  <a:gd name="connsiteY69" fmla="*/ 595588 h 613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262736" h="613873">
                    <a:moveTo>
                      <a:pt x="48457" y="595588"/>
                    </a:moveTo>
                    <a:cubicBezTo>
                      <a:pt x="39130" y="579677"/>
                      <a:pt x="42970" y="557869"/>
                      <a:pt x="57921" y="546758"/>
                    </a:cubicBezTo>
                    <a:cubicBezTo>
                      <a:pt x="67385" y="539764"/>
                      <a:pt x="76712" y="533042"/>
                      <a:pt x="86450" y="526596"/>
                    </a:cubicBezTo>
                    <a:cubicBezTo>
                      <a:pt x="84667" y="524539"/>
                      <a:pt x="83021" y="522344"/>
                      <a:pt x="81375" y="520013"/>
                    </a:cubicBezTo>
                    <a:cubicBezTo>
                      <a:pt x="73831" y="508903"/>
                      <a:pt x="74380" y="491894"/>
                      <a:pt x="81375" y="480648"/>
                    </a:cubicBezTo>
                    <a:cubicBezTo>
                      <a:pt x="87547" y="470498"/>
                      <a:pt x="97423" y="463777"/>
                      <a:pt x="106201" y="456096"/>
                    </a:cubicBezTo>
                    <a:cubicBezTo>
                      <a:pt x="104967" y="455547"/>
                      <a:pt x="103595" y="454862"/>
                      <a:pt x="102361" y="454175"/>
                    </a:cubicBezTo>
                    <a:cubicBezTo>
                      <a:pt x="90428" y="447181"/>
                      <a:pt x="82884" y="434150"/>
                      <a:pt x="82884" y="420160"/>
                    </a:cubicBezTo>
                    <a:cubicBezTo>
                      <a:pt x="82884" y="408090"/>
                      <a:pt x="88096" y="397529"/>
                      <a:pt x="97011" y="389573"/>
                    </a:cubicBezTo>
                    <a:cubicBezTo>
                      <a:pt x="101675" y="385459"/>
                      <a:pt x="106475" y="381755"/>
                      <a:pt x="111550" y="378052"/>
                    </a:cubicBezTo>
                    <a:cubicBezTo>
                      <a:pt x="112648" y="377229"/>
                      <a:pt x="113745" y="376543"/>
                      <a:pt x="114842" y="375720"/>
                    </a:cubicBezTo>
                    <a:cubicBezTo>
                      <a:pt x="116351" y="374349"/>
                      <a:pt x="117860" y="372977"/>
                      <a:pt x="119368" y="371605"/>
                    </a:cubicBezTo>
                    <a:cubicBezTo>
                      <a:pt x="104967" y="372291"/>
                      <a:pt x="90976" y="365433"/>
                      <a:pt x="83432" y="352540"/>
                    </a:cubicBezTo>
                    <a:cubicBezTo>
                      <a:pt x="74380" y="337041"/>
                      <a:pt x="77672" y="318387"/>
                      <a:pt x="89468" y="305494"/>
                    </a:cubicBezTo>
                    <a:cubicBezTo>
                      <a:pt x="93719" y="300831"/>
                      <a:pt x="98932" y="297265"/>
                      <a:pt x="104144" y="293699"/>
                    </a:cubicBezTo>
                    <a:cubicBezTo>
                      <a:pt x="112236" y="286018"/>
                      <a:pt x="120054" y="277788"/>
                      <a:pt x="127598" y="269558"/>
                    </a:cubicBezTo>
                    <a:cubicBezTo>
                      <a:pt x="125815" y="270930"/>
                      <a:pt x="124032" y="272164"/>
                      <a:pt x="122112" y="273536"/>
                    </a:cubicBezTo>
                    <a:cubicBezTo>
                      <a:pt x="115117" y="278474"/>
                      <a:pt x="108121" y="283274"/>
                      <a:pt x="100989" y="287938"/>
                    </a:cubicBezTo>
                    <a:cubicBezTo>
                      <a:pt x="91251" y="294247"/>
                      <a:pt x="81101" y="301242"/>
                      <a:pt x="69305" y="302614"/>
                    </a:cubicBezTo>
                    <a:cubicBezTo>
                      <a:pt x="50788" y="304671"/>
                      <a:pt x="31723" y="293561"/>
                      <a:pt x="27060" y="274770"/>
                    </a:cubicBezTo>
                    <a:cubicBezTo>
                      <a:pt x="24865" y="265992"/>
                      <a:pt x="24591" y="256802"/>
                      <a:pt x="28431" y="248299"/>
                    </a:cubicBezTo>
                    <a:cubicBezTo>
                      <a:pt x="31449" y="241577"/>
                      <a:pt x="35289" y="235543"/>
                      <a:pt x="39816" y="229919"/>
                    </a:cubicBezTo>
                    <a:cubicBezTo>
                      <a:pt x="45302" y="223061"/>
                      <a:pt x="51337" y="216752"/>
                      <a:pt x="57372" y="210305"/>
                    </a:cubicBezTo>
                    <a:cubicBezTo>
                      <a:pt x="67385" y="199607"/>
                      <a:pt x="78220" y="189594"/>
                      <a:pt x="89193" y="179719"/>
                    </a:cubicBezTo>
                    <a:cubicBezTo>
                      <a:pt x="101126" y="168883"/>
                      <a:pt x="113608" y="158870"/>
                      <a:pt x="126912" y="149818"/>
                    </a:cubicBezTo>
                    <a:cubicBezTo>
                      <a:pt x="132810" y="145703"/>
                      <a:pt x="139120" y="142000"/>
                      <a:pt x="145703" y="138707"/>
                    </a:cubicBezTo>
                    <a:cubicBezTo>
                      <a:pt x="147212" y="135416"/>
                      <a:pt x="148721" y="131987"/>
                      <a:pt x="149955" y="128558"/>
                    </a:cubicBezTo>
                    <a:cubicBezTo>
                      <a:pt x="142411" y="131575"/>
                      <a:pt x="135005" y="135004"/>
                      <a:pt x="127598" y="138433"/>
                    </a:cubicBezTo>
                    <a:cubicBezTo>
                      <a:pt x="122249" y="141177"/>
                      <a:pt x="117037" y="143920"/>
                      <a:pt x="111825" y="146663"/>
                    </a:cubicBezTo>
                    <a:cubicBezTo>
                      <a:pt x="104006" y="152149"/>
                      <a:pt x="95777" y="157087"/>
                      <a:pt x="87547" y="161613"/>
                    </a:cubicBezTo>
                    <a:cubicBezTo>
                      <a:pt x="80827" y="165454"/>
                      <a:pt x="73831" y="169020"/>
                      <a:pt x="66836" y="172449"/>
                    </a:cubicBezTo>
                    <a:cubicBezTo>
                      <a:pt x="58881" y="176426"/>
                      <a:pt x="50514" y="181502"/>
                      <a:pt x="41599" y="182462"/>
                    </a:cubicBezTo>
                    <a:cubicBezTo>
                      <a:pt x="26923" y="184108"/>
                      <a:pt x="12521" y="177524"/>
                      <a:pt x="4977" y="164631"/>
                    </a:cubicBezTo>
                    <a:cubicBezTo>
                      <a:pt x="-2293" y="152149"/>
                      <a:pt x="-1744" y="135142"/>
                      <a:pt x="7583" y="123757"/>
                    </a:cubicBezTo>
                    <a:cubicBezTo>
                      <a:pt x="16224" y="113059"/>
                      <a:pt x="28980" y="105378"/>
                      <a:pt x="40501" y="98108"/>
                    </a:cubicBezTo>
                    <a:cubicBezTo>
                      <a:pt x="50240" y="92073"/>
                      <a:pt x="59978" y="86175"/>
                      <a:pt x="69854" y="80552"/>
                    </a:cubicBezTo>
                    <a:cubicBezTo>
                      <a:pt x="76437" y="76849"/>
                      <a:pt x="83021" y="73420"/>
                      <a:pt x="89742" y="70127"/>
                    </a:cubicBezTo>
                    <a:cubicBezTo>
                      <a:pt x="74106" y="75751"/>
                      <a:pt x="58332" y="81375"/>
                      <a:pt x="43245" y="88507"/>
                    </a:cubicBezTo>
                    <a:cubicBezTo>
                      <a:pt x="41050" y="92348"/>
                      <a:pt x="37484" y="95365"/>
                      <a:pt x="32958" y="96325"/>
                    </a:cubicBezTo>
                    <a:cubicBezTo>
                      <a:pt x="28294" y="97423"/>
                      <a:pt x="24042" y="98383"/>
                      <a:pt x="19379" y="96874"/>
                    </a:cubicBezTo>
                    <a:cubicBezTo>
                      <a:pt x="11698" y="94542"/>
                      <a:pt x="6349" y="87821"/>
                      <a:pt x="6349" y="79729"/>
                    </a:cubicBezTo>
                    <a:cubicBezTo>
                      <a:pt x="6211" y="68207"/>
                      <a:pt x="15127" y="61624"/>
                      <a:pt x="24042" y="56000"/>
                    </a:cubicBezTo>
                    <a:cubicBezTo>
                      <a:pt x="31174" y="51611"/>
                      <a:pt x="38855" y="48045"/>
                      <a:pt x="46399" y="44204"/>
                    </a:cubicBezTo>
                    <a:cubicBezTo>
                      <a:pt x="58881" y="37895"/>
                      <a:pt x="71637" y="31997"/>
                      <a:pt x="84393" y="25962"/>
                    </a:cubicBezTo>
                    <a:cubicBezTo>
                      <a:pt x="96188" y="20339"/>
                      <a:pt x="107984" y="14715"/>
                      <a:pt x="119780" y="8954"/>
                    </a:cubicBezTo>
                    <a:cubicBezTo>
                      <a:pt x="127598" y="5114"/>
                      <a:pt x="135553" y="1685"/>
                      <a:pt x="144194" y="313"/>
                    </a:cubicBezTo>
                    <a:cubicBezTo>
                      <a:pt x="158870" y="-1882"/>
                      <a:pt x="173958" y="7720"/>
                      <a:pt x="179719" y="21024"/>
                    </a:cubicBezTo>
                    <a:cubicBezTo>
                      <a:pt x="184657" y="32134"/>
                      <a:pt x="184931" y="43382"/>
                      <a:pt x="182736" y="54217"/>
                    </a:cubicBezTo>
                    <a:cubicBezTo>
                      <a:pt x="183422" y="54491"/>
                      <a:pt x="184245" y="54766"/>
                      <a:pt x="184931" y="55040"/>
                    </a:cubicBezTo>
                    <a:cubicBezTo>
                      <a:pt x="197275" y="60252"/>
                      <a:pt x="208660" y="69030"/>
                      <a:pt x="216203" y="80140"/>
                    </a:cubicBezTo>
                    <a:cubicBezTo>
                      <a:pt x="228822" y="98383"/>
                      <a:pt x="231017" y="119917"/>
                      <a:pt x="227039" y="140765"/>
                    </a:cubicBezTo>
                    <a:cubicBezTo>
                      <a:pt x="231840" y="144606"/>
                      <a:pt x="236092" y="149269"/>
                      <a:pt x="239384" y="154755"/>
                    </a:cubicBezTo>
                    <a:cubicBezTo>
                      <a:pt x="250768" y="173272"/>
                      <a:pt x="250631" y="194532"/>
                      <a:pt x="246104" y="215243"/>
                    </a:cubicBezTo>
                    <a:cubicBezTo>
                      <a:pt x="243087" y="228822"/>
                      <a:pt x="238561" y="241715"/>
                      <a:pt x="232800" y="254059"/>
                    </a:cubicBezTo>
                    <a:cubicBezTo>
                      <a:pt x="238012" y="256391"/>
                      <a:pt x="242813" y="259683"/>
                      <a:pt x="246790" y="263523"/>
                    </a:cubicBezTo>
                    <a:cubicBezTo>
                      <a:pt x="251865" y="268461"/>
                      <a:pt x="255843" y="274085"/>
                      <a:pt x="258586" y="280531"/>
                    </a:cubicBezTo>
                    <a:cubicBezTo>
                      <a:pt x="261740" y="287801"/>
                      <a:pt x="262426" y="295344"/>
                      <a:pt x="262701" y="303163"/>
                    </a:cubicBezTo>
                    <a:cubicBezTo>
                      <a:pt x="263249" y="316330"/>
                      <a:pt x="257351" y="331006"/>
                      <a:pt x="250905" y="342390"/>
                    </a:cubicBezTo>
                    <a:cubicBezTo>
                      <a:pt x="246927" y="349385"/>
                      <a:pt x="242538" y="356106"/>
                      <a:pt x="237875" y="362690"/>
                    </a:cubicBezTo>
                    <a:cubicBezTo>
                      <a:pt x="241441" y="367353"/>
                      <a:pt x="244321" y="372703"/>
                      <a:pt x="246242" y="378326"/>
                    </a:cubicBezTo>
                    <a:cubicBezTo>
                      <a:pt x="255294" y="404935"/>
                      <a:pt x="240206" y="431407"/>
                      <a:pt x="225119" y="452393"/>
                    </a:cubicBezTo>
                    <a:cubicBezTo>
                      <a:pt x="222924" y="455547"/>
                      <a:pt x="220455" y="458565"/>
                      <a:pt x="217987" y="461582"/>
                    </a:cubicBezTo>
                    <a:cubicBezTo>
                      <a:pt x="222239" y="465560"/>
                      <a:pt x="225668" y="470223"/>
                      <a:pt x="227862" y="475436"/>
                    </a:cubicBezTo>
                    <a:cubicBezTo>
                      <a:pt x="232800" y="487094"/>
                      <a:pt x="231840" y="500536"/>
                      <a:pt x="226765" y="511920"/>
                    </a:cubicBezTo>
                    <a:cubicBezTo>
                      <a:pt x="221827" y="522893"/>
                      <a:pt x="212912" y="531945"/>
                      <a:pt x="204408" y="540312"/>
                    </a:cubicBezTo>
                    <a:cubicBezTo>
                      <a:pt x="189046" y="555400"/>
                      <a:pt x="171215" y="568841"/>
                      <a:pt x="152973" y="580363"/>
                    </a:cubicBezTo>
                    <a:cubicBezTo>
                      <a:pt x="144743" y="585438"/>
                      <a:pt x="136651" y="590650"/>
                      <a:pt x="128009" y="595039"/>
                    </a:cubicBezTo>
                    <a:cubicBezTo>
                      <a:pt x="117311" y="600663"/>
                      <a:pt x="106338" y="605463"/>
                      <a:pt x="95503" y="610675"/>
                    </a:cubicBezTo>
                    <a:cubicBezTo>
                      <a:pt x="90976" y="612733"/>
                      <a:pt x="86176" y="613830"/>
                      <a:pt x="81375" y="613830"/>
                    </a:cubicBezTo>
                    <a:cubicBezTo>
                      <a:pt x="68208" y="614516"/>
                      <a:pt x="55177" y="607109"/>
                      <a:pt x="48457" y="595588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4" name="任意多边形: 形状 263"/>
              <p:cNvSpPr/>
              <p:nvPr/>
            </p:nvSpPr>
            <p:spPr>
              <a:xfrm>
                <a:off x="2949408" y="5522078"/>
                <a:ext cx="184057" cy="185011"/>
              </a:xfrm>
              <a:custGeom>
                <a:avLst/>
                <a:gdLst>
                  <a:gd name="connsiteX0" fmla="*/ 24418 w 184057"/>
                  <a:gd name="connsiteY0" fmla="*/ 176096 h 185011"/>
                  <a:gd name="connsiteX1" fmla="*/ 6039 w 184057"/>
                  <a:gd name="connsiteY1" fmla="*/ 154288 h 185011"/>
                  <a:gd name="connsiteX2" fmla="*/ 4 w 184057"/>
                  <a:gd name="connsiteY2" fmla="*/ 118764 h 185011"/>
                  <a:gd name="connsiteX3" fmla="*/ 6588 w 184057"/>
                  <a:gd name="connsiteY3" fmla="*/ 58413 h 185011"/>
                  <a:gd name="connsiteX4" fmla="*/ 28808 w 184057"/>
                  <a:gd name="connsiteY4" fmla="*/ 15208 h 185011"/>
                  <a:gd name="connsiteX5" fmla="*/ 49930 w 184057"/>
                  <a:gd name="connsiteY5" fmla="*/ 14522 h 185011"/>
                  <a:gd name="connsiteX6" fmla="*/ 61589 w 184057"/>
                  <a:gd name="connsiteY6" fmla="*/ 32216 h 185011"/>
                  <a:gd name="connsiteX7" fmla="*/ 48010 w 184057"/>
                  <a:gd name="connsiteY7" fmla="*/ 45794 h 185011"/>
                  <a:gd name="connsiteX8" fmla="*/ 47187 w 184057"/>
                  <a:gd name="connsiteY8" fmla="*/ 48949 h 185011"/>
                  <a:gd name="connsiteX9" fmla="*/ 44169 w 184057"/>
                  <a:gd name="connsiteY9" fmla="*/ 77753 h 185011"/>
                  <a:gd name="connsiteX10" fmla="*/ 44444 w 184057"/>
                  <a:gd name="connsiteY10" fmla="*/ 75010 h 185011"/>
                  <a:gd name="connsiteX11" fmla="*/ 44581 w 184057"/>
                  <a:gd name="connsiteY11" fmla="*/ 111494 h 185011"/>
                  <a:gd name="connsiteX12" fmla="*/ 46090 w 184057"/>
                  <a:gd name="connsiteY12" fmla="*/ 122878 h 185011"/>
                  <a:gd name="connsiteX13" fmla="*/ 47598 w 184057"/>
                  <a:gd name="connsiteY13" fmla="*/ 128090 h 185011"/>
                  <a:gd name="connsiteX14" fmla="*/ 48284 w 184057"/>
                  <a:gd name="connsiteY14" fmla="*/ 129462 h 185011"/>
                  <a:gd name="connsiteX15" fmla="*/ 48970 w 184057"/>
                  <a:gd name="connsiteY15" fmla="*/ 130697 h 185011"/>
                  <a:gd name="connsiteX16" fmla="*/ 49382 w 184057"/>
                  <a:gd name="connsiteY16" fmla="*/ 131245 h 185011"/>
                  <a:gd name="connsiteX17" fmla="*/ 49656 w 184057"/>
                  <a:gd name="connsiteY17" fmla="*/ 131245 h 185011"/>
                  <a:gd name="connsiteX18" fmla="*/ 50342 w 184057"/>
                  <a:gd name="connsiteY18" fmla="*/ 130971 h 185011"/>
                  <a:gd name="connsiteX19" fmla="*/ 52125 w 184057"/>
                  <a:gd name="connsiteY19" fmla="*/ 129874 h 185011"/>
                  <a:gd name="connsiteX20" fmla="*/ 54731 w 184057"/>
                  <a:gd name="connsiteY20" fmla="*/ 127816 h 185011"/>
                  <a:gd name="connsiteX21" fmla="*/ 57200 w 184057"/>
                  <a:gd name="connsiteY21" fmla="*/ 125347 h 185011"/>
                  <a:gd name="connsiteX22" fmla="*/ 63509 w 184057"/>
                  <a:gd name="connsiteY22" fmla="*/ 117255 h 185011"/>
                  <a:gd name="connsiteX23" fmla="*/ 76814 w 184057"/>
                  <a:gd name="connsiteY23" fmla="*/ 93938 h 185011"/>
                  <a:gd name="connsiteX24" fmla="*/ 77088 w 184057"/>
                  <a:gd name="connsiteY24" fmla="*/ 92429 h 185011"/>
                  <a:gd name="connsiteX25" fmla="*/ 101639 w 184057"/>
                  <a:gd name="connsiteY25" fmla="*/ 62802 h 185011"/>
                  <a:gd name="connsiteX26" fmla="*/ 104108 w 184057"/>
                  <a:gd name="connsiteY26" fmla="*/ 62254 h 185011"/>
                  <a:gd name="connsiteX27" fmla="*/ 113298 w 184057"/>
                  <a:gd name="connsiteY27" fmla="*/ 26455 h 185011"/>
                  <a:gd name="connsiteX28" fmla="*/ 157738 w 184057"/>
                  <a:gd name="connsiteY28" fmla="*/ 1217 h 185011"/>
                  <a:gd name="connsiteX29" fmla="*/ 179272 w 184057"/>
                  <a:gd name="connsiteY29" fmla="*/ 17814 h 185011"/>
                  <a:gd name="connsiteX30" fmla="*/ 182975 w 184057"/>
                  <a:gd name="connsiteY30" fmla="*/ 45657 h 185011"/>
                  <a:gd name="connsiteX31" fmla="*/ 173786 w 184057"/>
                  <a:gd name="connsiteY31" fmla="*/ 84611 h 185011"/>
                  <a:gd name="connsiteX32" fmla="*/ 169122 w 184057"/>
                  <a:gd name="connsiteY32" fmla="*/ 102990 h 185011"/>
                  <a:gd name="connsiteX33" fmla="*/ 154720 w 184057"/>
                  <a:gd name="connsiteY33" fmla="*/ 140846 h 185011"/>
                  <a:gd name="connsiteX34" fmla="*/ 119882 w 184057"/>
                  <a:gd name="connsiteY34" fmla="*/ 166358 h 185011"/>
                  <a:gd name="connsiteX35" fmla="*/ 101091 w 184057"/>
                  <a:gd name="connsiteY35" fmla="*/ 163889 h 185011"/>
                  <a:gd name="connsiteX36" fmla="*/ 81888 w 184057"/>
                  <a:gd name="connsiteY36" fmla="*/ 177742 h 185011"/>
                  <a:gd name="connsiteX37" fmla="*/ 53908 w 184057"/>
                  <a:gd name="connsiteY37" fmla="*/ 185012 h 185011"/>
                  <a:gd name="connsiteX38" fmla="*/ 24418 w 184057"/>
                  <a:gd name="connsiteY38" fmla="*/ 176096 h 185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4057" h="185011">
                    <a:moveTo>
                      <a:pt x="24418" y="176096"/>
                    </a:moveTo>
                    <a:cubicBezTo>
                      <a:pt x="16600" y="171022"/>
                      <a:pt x="9605" y="163066"/>
                      <a:pt x="6039" y="154288"/>
                    </a:cubicBezTo>
                    <a:cubicBezTo>
                      <a:pt x="1376" y="142767"/>
                      <a:pt x="4" y="131108"/>
                      <a:pt x="4" y="118764"/>
                    </a:cubicBezTo>
                    <a:cubicBezTo>
                      <a:pt x="-133" y="98601"/>
                      <a:pt x="3433" y="78164"/>
                      <a:pt x="6588" y="58413"/>
                    </a:cubicBezTo>
                    <a:cubicBezTo>
                      <a:pt x="9331" y="41817"/>
                      <a:pt x="14131" y="25083"/>
                      <a:pt x="28808" y="15208"/>
                    </a:cubicBezTo>
                    <a:cubicBezTo>
                      <a:pt x="35117" y="10956"/>
                      <a:pt x="43072" y="12876"/>
                      <a:pt x="49930" y="14522"/>
                    </a:cubicBezTo>
                    <a:cubicBezTo>
                      <a:pt x="57611" y="16305"/>
                      <a:pt x="62549" y="24535"/>
                      <a:pt x="61589" y="32216"/>
                    </a:cubicBezTo>
                    <a:cubicBezTo>
                      <a:pt x="60629" y="39485"/>
                      <a:pt x="54868" y="44697"/>
                      <a:pt x="48010" y="45794"/>
                    </a:cubicBezTo>
                    <a:cubicBezTo>
                      <a:pt x="47736" y="46892"/>
                      <a:pt x="47461" y="47852"/>
                      <a:pt x="47187" y="48949"/>
                    </a:cubicBezTo>
                    <a:cubicBezTo>
                      <a:pt x="45541" y="58550"/>
                      <a:pt x="44855" y="68152"/>
                      <a:pt x="44169" y="77753"/>
                    </a:cubicBezTo>
                    <a:cubicBezTo>
                      <a:pt x="44307" y="76793"/>
                      <a:pt x="44307" y="75970"/>
                      <a:pt x="44444" y="75010"/>
                    </a:cubicBezTo>
                    <a:cubicBezTo>
                      <a:pt x="44032" y="87217"/>
                      <a:pt x="44032" y="99287"/>
                      <a:pt x="44581" y="111494"/>
                    </a:cubicBezTo>
                    <a:cubicBezTo>
                      <a:pt x="44992" y="115335"/>
                      <a:pt x="45541" y="119038"/>
                      <a:pt x="46090" y="122878"/>
                    </a:cubicBezTo>
                    <a:cubicBezTo>
                      <a:pt x="46501" y="124661"/>
                      <a:pt x="46913" y="126307"/>
                      <a:pt x="47598" y="128090"/>
                    </a:cubicBezTo>
                    <a:cubicBezTo>
                      <a:pt x="47873" y="128502"/>
                      <a:pt x="48010" y="129051"/>
                      <a:pt x="48284" y="129462"/>
                    </a:cubicBezTo>
                    <a:cubicBezTo>
                      <a:pt x="48559" y="129874"/>
                      <a:pt x="48833" y="130285"/>
                      <a:pt x="48970" y="130697"/>
                    </a:cubicBezTo>
                    <a:cubicBezTo>
                      <a:pt x="49107" y="130834"/>
                      <a:pt x="49244" y="131108"/>
                      <a:pt x="49382" y="131245"/>
                    </a:cubicBezTo>
                    <a:cubicBezTo>
                      <a:pt x="49519" y="131245"/>
                      <a:pt x="49519" y="131245"/>
                      <a:pt x="49656" y="131245"/>
                    </a:cubicBezTo>
                    <a:cubicBezTo>
                      <a:pt x="49930" y="131108"/>
                      <a:pt x="50204" y="130971"/>
                      <a:pt x="50342" y="130971"/>
                    </a:cubicBezTo>
                    <a:cubicBezTo>
                      <a:pt x="50890" y="130559"/>
                      <a:pt x="51439" y="130285"/>
                      <a:pt x="52125" y="129874"/>
                    </a:cubicBezTo>
                    <a:cubicBezTo>
                      <a:pt x="52948" y="129188"/>
                      <a:pt x="53908" y="128502"/>
                      <a:pt x="54731" y="127816"/>
                    </a:cubicBezTo>
                    <a:cubicBezTo>
                      <a:pt x="55554" y="126993"/>
                      <a:pt x="56377" y="126170"/>
                      <a:pt x="57200" y="125347"/>
                    </a:cubicBezTo>
                    <a:cubicBezTo>
                      <a:pt x="59394" y="122741"/>
                      <a:pt x="61452" y="119998"/>
                      <a:pt x="63509" y="117255"/>
                    </a:cubicBezTo>
                    <a:cubicBezTo>
                      <a:pt x="68310" y="109711"/>
                      <a:pt x="72699" y="101893"/>
                      <a:pt x="76814" y="93938"/>
                    </a:cubicBezTo>
                    <a:cubicBezTo>
                      <a:pt x="76951" y="93389"/>
                      <a:pt x="76951" y="92978"/>
                      <a:pt x="77088" y="92429"/>
                    </a:cubicBezTo>
                    <a:cubicBezTo>
                      <a:pt x="78185" y="78987"/>
                      <a:pt x="88609" y="66368"/>
                      <a:pt x="101639" y="62802"/>
                    </a:cubicBezTo>
                    <a:cubicBezTo>
                      <a:pt x="102462" y="62528"/>
                      <a:pt x="103285" y="62391"/>
                      <a:pt x="104108" y="62254"/>
                    </a:cubicBezTo>
                    <a:cubicBezTo>
                      <a:pt x="107263" y="50321"/>
                      <a:pt x="110281" y="38388"/>
                      <a:pt x="113298" y="26455"/>
                    </a:cubicBezTo>
                    <a:cubicBezTo>
                      <a:pt x="118099" y="7390"/>
                      <a:pt x="139084" y="-3857"/>
                      <a:pt x="157738" y="1217"/>
                    </a:cubicBezTo>
                    <a:cubicBezTo>
                      <a:pt x="166790" y="3686"/>
                      <a:pt x="174609" y="9721"/>
                      <a:pt x="179272" y="17814"/>
                    </a:cubicBezTo>
                    <a:cubicBezTo>
                      <a:pt x="184347" y="26455"/>
                      <a:pt x="185033" y="36056"/>
                      <a:pt x="182975" y="45657"/>
                    </a:cubicBezTo>
                    <a:cubicBezTo>
                      <a:pt x="179958" y="58688"/>
                      <a:pt x="176940" y="71581"/>
                      <a:pt x="173786" y="84611"/>
                    </a:cubicBezTo>
                    <a:cubicBezTo>
                      <a:pt x="172277" y="90646"/>
                      <a:pt x="170768" y="96818"/>
                      <a:pt x="169122" y="102990"/>
                    </a:cubicBezTo>
                    <a:cubicBezTo>
                      <a:pt x="165556" y="116158"/>
                      <a:pt x="161030" y="128639"/>
                      <a:pt x="154720" y="140846"/>
                    </a:cubicBezTo>
                    <a:cubicBezTo>
                      <a:pt x="147725" y="154014"/>
                      <a:pt x="134832" y="164301"/>
                      <a:pt x="119882" y="166358"/>
                    </a:cubicBezTo>
                    <a:cubicBezTo>
                      <a:pt x="113435" y="167181"/>
                      <a:pt x="106989" y="166221"/>
                      <a:pt x="101091" y="163889"/>
                    </a:cubicBezTo>
                    <a:cubicBezTo>
                      <a:pt x="95330" y="169238"/>
                      <a:pt x="89021" y="173902"/>
                      <a:pt x="81888" y="177742"/>
                    </a:cubicBezTo>
                    <a:cubicBezTo>
                      <a:pt x="73110" y="182543"/>
                      <a:pt x="63509" y="185012"/>
                      <a:pt x="53908" y="185012"/>
                    </a:cubicBezTo>
                    <a:cubicBezTo>
                      <a:pt x="43484" y="184738"/>
                      <a:pt x="33334" y="181994"/>
                      <a:pt x="24418" y="17609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5" name="任意多边形: 形状 264"/>
              <p:cNvSpPr/>
              <p:nvPr/>
            </p:nvSpPr>
            <p:spPr>
              <a:xfrm>
                <a:off x="2954717" y="5539480"/>
                <a:ext cx="61456" cy="85313"/>
              </a:xfrm>
              <a:custGeom>
                <a:avLst/>
                <a:gdLst>
                  <a:gd name="connsiteX0" fmla="*/ 10469 w 61456"/>
                  <a:gd name="connsiteY0" fmla="*/ 75713 h 85313"/>
                  <a:gd name="connsiteX1" fmla="*/ 44 w 61456"/>
                  <a:gd name="connsiteY1" fmla="*/ 29078 h 85313"/>
                  <a:gd name="connsiteX2" fmla="*/ 28985 w 61456"/>
                  <a:gd name="connsiteY2" fmla="*/ 0 h 85313"/>
                  <a:gd name="connsiteX3" fmla="*/ 58063 w 61456"/>
                  <a:gd name="connsiteY3" fmla="*/ 28804 h 85313"/>
                  <a:gd name="connsiteX4" fmla="*/ 56966 w 61456"/>
                  <a:gd name="connsiteY4" fmla="*/ 50612 h 85313"/>
                  <a:gd name="connsiteX5" fmla="*/ 54222 w 61456"/>
                  <a:gd name="connsiteY5" fmla="*/ 66934 h 85313"/>
                  <a:gd name="connsiteX6" fmla="*/ 54222 w 61456"/>
                  <a:gd name="connsiteY6" fmla="*/ 66934 h 85313"/>
                  <a:gd name="connsiteX7" fmla="*/ 42701 w 61456"/>
                  <a:gd name="connsiteY7" fmla="*/ 81885 h 85313"/>
                  <a:gd name="connsiteX8" fmla="*/ 30082 w 61456"/>
                  <a:gd name="connsiteY8" fmla="*/ 85314 h 85313"/>
                  <a:gd name="connsiteX9" fmla="*/ 10469 w 61456"/>
                  <a:gd name="connsiteY9" fmla="*/ 75713 h 85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456" h="85313">
                    <a:moveTo>
                      <a:pt x="10469" y="75713"/>
                    </a:moveTo>
                    <a:cubicBezTo>
                      <a:pt x="1004" y="62682"/>
                      <a:pt x="1004" y="44577"/>
                      <a:pt x="44" y="29078"/>
                    </a:cubicBezTo>
                    <a:cubicBezTo>
                      <a:pt x="-916" y="13305"/>
                      <a:pt x="13898" y="0"/>
                      <a:pt x="28985" y="0"/>
                    </a:cubicBezTo>
                    <a:cubicBezTo>
                      <a:pt x="44210" y="0"/>
                      <a:pt x="58475" y="13030"/>
                      <a:pt x="58063" y="28804"/>
                    </a:cubicBezTo>
                    <a:cubicBezTo>
                      <a:pt x="63138" y="35388"/>
                      <a:pt x="62315" y="44303"/>
                      <a:pt x="56966" y="50612"/>
                    </a:cubicBezTo>
                    <a:cubicBezTo>
                      <a:pt x="56417" y="56236"/>
                      <a:pt x="55731" y="61722"/>
                      <a:pt x="54222" y="66934"/>
                    </a:cubicBezTo>
                    <a:cubicBezTo>
                      <a:pt x="54222" y="66934"/>
                      <a:pt x="54222" y="66934"/>
                      <a:pt x="54222" y="66934"/>
                    </a:cubicBezTo>
                    <a:cubicBezTo>
                      <a:pt x="52439" y="73107"/>
                      <a:pt x="48325" y="78593"/>
                      <a:pt x="42701" y="81885"/>
                    </a:cubicBezTo>
                    <a:cubicBezTo>
                      <a:pt x="38861" y="84216"/>
                      <a:pt x="34472" y="85314"/>
                      <a:pt x="30082" y="85314"/>
                    </a:cubicBezTo>
                    <a:cubicBezTo>
                      <a:pt x="22539" y="85314"/>
                      <a:pt x="14995" y="82022"/>
                      <a:pt x="10469" y="7571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6" name="任意多边形: 形状 265"/>
              <p:cNvSpPr/>
              <p:nvPr/>
            </p:nvSpPr>
            <p:spPr>
              <a:xfrm>
                <a:off x="2974698" y="5523117"/>
                <a:ext cx="82539" cy="147633"/>
              </a:xfrm>
              <a:custGeom>
                <a:avLst/>
                <a:gdLst>
                  <a:gd name="connsiteX0" fmla="*/ 17097 w 82539"/>
                  <a:gd name="connsiteY0" fmla="*/ 143236 h 147633"/>
                  <a:gd name="connsiteX1" fmla="*/ 226 w 82539"/>
                  <a:gd name="connsiteY1" fmla="*/ 113472 h 147633"/>
                  <a:gd name="connsiteX2" fmla="*/ 89 w 82539"/>
                  <a:gd name="connsiteY2" fmla="*/ 113472 h 147633"/>
                  <a:gd name="connsiteX3" fmla="*/ 1735 w 82539"/>
                  <a:gd name="connsiteY3" fmla="*/ 93310 h 147633"/>
                  <a:gd name="connsiteX4" fmla="*/ 5301 w 82539"/>
                  <a:gd name="connsiteY4" fmla="*/ 71501 h 147633"/>
                  <a:gd name="connsiteX5" fmla="*/ 12296 w 82539"/>
                  <a:gd name="connsiteY5" fmla="*/ 30490 h 147633"/>
                  <a:gd name="connsiteX6" fmla="*/ 51935 w 82539"/>
                  <a:gd name="connsiteY6" fmla="*/ 315 h 147633"/>
                  <a:gd name="connsiteX7" fmla="*/ 82111 w 82539"/>
                  <a:gd name="connsiteY7" fmla="*/ 39954 h 147633"/>
                  <a:gd name="connsiteX8" fmla="*/ 75390 w 82539"/>
                  <a:gd name="connsiteY8" fmla="*/ 80965 h 147633"/>
                  <a:gd name="connsiteX9" fmla="*/ 71824 w 82539"/>
                  <a:gd name="connsiteY9" fmla="*/ 102774 h 147633"/>
                  <a:gd name="connsiteX10" fmla="*/ 66200 w 82539"/>
                  <a:gd name="connsiteY10" fmla="*/ 126777 h 147633"/>
                  <a:gd name="connsiteX11" fmla="*/ 34379 w 82539"/>
                  <a:gd name="connsiteY11" fmla="*/ 147625 h 147633"/>
                  <a:gd name="connsiteX12" fmla="*/ 17097 w 82539"/>
                  <a:gd name="connsiteY12" fmla="*/ 143236 h 147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2539" h="147633">
                    <a:moveTo>
                      <a:pt x="17097" y="143236"/>
                    </a:moveTo>
                    <a:cubicBezTo>
                      <a:pt x="6261" y="136789"/>
                      <a:pt x="226" y="125268"/>
                      <a:pt x="226" y="113472"/>
                    </a:cubicBezTo>
                    <a:cubicBezTo>
                      <a:pt x="226" y="113472"/>
                      <a:pt x="89" y="113472"/>
                      <a:pt x="89" y="113472"/>
                    </a:cubicBezTo>
                    <a:cubicBezTo>
                      <a:pt x="-323" y="107026"/>
                      <a:pt x="775" y="99756"/>
                      <a:pt x="1735" y="93310"/>
                    </a:cubicBezTo>
                    <a:cubicBezTo>
                      <a:pt x="2832" y="86040"/>
                      <a:pt x="4066" y="78771"/>
                      <a:pt x="5301" y="71501"/>
                    </a:cubicBezTo>
                    <a:cubicBezTo>
                      <a:pt x="7633" y="57785"/>
                      <a:pt x="9964" y="44206"/>
                      <a:pt x="12296" y="30490"/>
                    </a:cubicBezTo>
                    <a:cubicBezTo>
                      <a:pt x="15588" y="11562"/>
                      <a:pt x="32459" y="-2291"/>
                      <a:pt x="51935" y="315"/>
                    </a:cubicBezTo>
                    <a:cubicBezTo>
                      <a:pt x="70589" y="2921"/>
                      <a:pt x="85265" y="21026"/>
                      <a:pt x="82111" y="39954"/>
                    </a:cubicBezTo>
                    <a:cubicBezTo>
                      <a:pt x="79779" y="53670"/>
                      <a:pt x="77584" y="67386"/>
                      <a:pt x="75390" y="80965"/>
                    </a:cubicBezTo>
                    <a:cubicBezTo>
                      <a:pt x="74155" y="88235"/>
                      <a:pt x="73058" y="95504"/>
                      <a:pt x="71824" y="102774"/>
                    </a:cubicBezTo>
                    <a:cubicBezTo>
                      <a:pt x="70452" y="110866"/>
                      <a:pt x="69080" y="118959"/>
                      <a:pt x="66200" y="126777"/>
                    </a:cubicBezTo>
                    <a:cubicBezTo>
                      <a:pt x="61262" y="140081"/>
                      <a:pt x="47821" y="147625"/>
                      <a:pt x="34379" y="147625"/>
                    </a:cubicBezTo>
                    <a:cubicBezTo>
                      <a:pt x="28207" y="147762"/>
                      <a:pt x="22309" y="146253"/>
                      <a:pt x="17097" y="143236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7" name="任意多边形: 形状 266"/>
              <p:cNvSpPr/>
              <p:nvPr/>
            </p:nvSpPr>
            <p:spPr>
              <a:xfrm>
                <a:off x="2086127" y="3494508"/>
                <a:ext cx="1005867" cy="2225063"/>
              </a:xfrm>
              <a:custGeom>
                <a:avLst/>
                <a:gdLst>
                  <a:gd name="connsiteX0" fmla="*/ 997565 w 1005867"/>
                  <a:gd name="connsiteY0" fmla="*/ 2108203 h 2225063"/>
                  <a:gd name="connsiteX1" fmla="*/ 1005520 w 1005867"/>
                  <a:gd name="connsiteY1" fmla="*/ 2177332 h 2225063"/>
                  <a:gd name="connsiteX2" fmla="*/ 1005108 w 1005867"/>
                  <a:gd name="connsiteY2" fmla="*/ 2183504 h 2225063"/>
                  <a:gd name="connsiteX3" fmla="*/ 982889 w 1005867"/>
                  <a:gd name="connsiteY3" fmla="*/ 2193654 h 2225063"/>
                  <a:gd name="connsiteX4" fmla="*/ 964098 w 1005867"/>
                  <a:gd name="connsiteY4" fmla="*/ 2191048 h 2225063"/>
                  <a:gd name="connsiteX5" fmla="*/ 944895 w 1005867"/>
                  <a:gd name="connsiteY5" fmla="*/ 2205038 h 2225063"/>
                  <a:gd name="connsiteX6" fmla="*/ 916915 w 1005867"/>
                  <a:gd name="connsiteY6" fmla="*/ 2212171 h 2225063"/>
                  <a:gd name="connsiteX7" fmla="*/ 887700 w 1005867"/>
                  <a:gd name="connsiteY7" fmla="*/ 2203529 h 2225063"/>
                  <a:gd name="connsiteX8" fmla="*/ 882213 w 1005867"/>
                  <a:gd name="connsiteY8" fmla="*/ 2199277 h 2225063"/>
                  <a:gd name="connsiteX9" fmla="*/ 866440 w 1005867"/>
                  <a:gd name="connsiteY9" fmla="*/ 2207781 h 2225063"/>
                  <a:gd name="connsiteX10" fmla="*/ 839968 w 1005867"/>
                  <a:gd name="connsiteY10" fmla="*/ 2207919 h 2225063"/>
                  <a:gd name="connsiteX11" fmla="*/ 825703 w 1005867"/>
                  <a:gd name="connsiteY11" fmla="*/ 2200786 h 2225063"/>
                  <a:gd name="connsiteX12" fmla="*/ 824469 w 1005867"/>
                  <a:gd name="connsiteY12" fmla="*/ 2202295 h 2225063"/>
                  <a:gd name="connsiteX13" fmla="*/ 804718 w 1005867"/>
                  <a:gd name="connsiteY13" fmla="*/ 2217383 h 2225063"/>
                  <a:gd name="connsiteX14" fmla="*/ 776326 w 1005867"/>
                  <a:gd name="connsiteY14" fmla="*/ 2222046 h 2225063"/>
                  <a:gd name="connsiteX15" fmla="*/ 763570 w 1005867"/>
                  <a:gd name="connsiteY15" fmla="*/ 2218891 h 2225063"/>
                  <a:gd name="connsiteX16" fmla="*/ 751774 w 1005867"/>
                  <a:gd name="connsiteY16" fmla="*/ 2212993 h 2225063"/>
                  <a:gd name="connsiteX17" fmla="*/ 732435 w 1005867"/>
                  <a:gd name="connsiteY17" fmla="*/ 2195300 h 2225063"/>
                  <a:gd name="connsiteX18" fmla="*/ 729966 w 1005867"/>
                  <a:gd name="connsiteY18" fmla="*/ 2192282 h 2225063"/>
                  <a:gd name="connsiteX19" fmla="*/ 676885 w 1005867"/>
                  <a:gd name="connsiteY19" fmla="*/ 2225064 h 2225063"/>
                  <a:gd name="connsiteX20" fmla="*/ 675787 w 1005867"/>
                  <a:gd name="connsiteY20" fmla="*/ 2225064 h 2225063"/>
                  <a:gd name="connsiteX21" fmla="*/ 634914 w 1005867"/>
                  <a:gd name="connsiteY21" fmla="*/ 2203118 h 2225063"/>
                  <a:gd name="connsiteX22" fmla="*/ 614888 w 1005867"/>
                  <a:gd name="connsiteY22" fmla="*/ 2170611 h 2225063"/>
                  <a:gd name="connsiteX23" fmla="*/ 610499 w 1005867"/>
                  <a:gd name="connsiteY23" fmla="*/ 2175823 h 2225063"/>
                  <a:gd name="connsiteX24" fmla="*/ 591023 w 1005867"/>
                  <a:gd name="connsiteY24" fmla="*/ 2192968 h 2225063"/>
                  <a:gd name="connsiteX25" fmla="*/ 569351 w 1005867"/>
                  <a:gd name="connsiteY25" fmla="*/ 2202844 h 2225063"/>
                  <a:gd name="connsiteX26" fmla="*/ 546583 w 1005867"/>
                  <a:gd name="connsiteY26" fmla="*/ 2203667 h 2225063"/>
                  <a:gd name="connsiteX27" fmla="*/ 521894 w 1005867"/>
                  <a:gd name="connsiteY27" fmla="*/ 2192419 h 2225063"/>
                  <a:gd name="connsiteX28" fmla="*/ 505846 w 1005867"/>
                  <a:gd name="connsiteY28" fmla="*/ 2173491 h 2225063"/>
                  <a:gd name="connsiteX29" fmla="*/ 496656 w 1005867"/>
                  <a:gd name="connsiteY29" fmla="*/ 2152094 h 2225063"/>
                  <a:gd name="connsiteX30" fmla="*/ 493090 w 1005867"/>
                  <a:gd name="connsiteY30" fmla="*/ 2140162 h 2225063"/>
                  <a:gd name="connsiteX31" fmla="*/ 468401 w 1005867"/>
                  <a:gd name="connsiteY31" fmla="*/ 2158541 h 2225063"/>
                  <a:gd name="connsiteX32" fmla="*/ 422590 w 1005867"/>
                  <a:gd name="connsiteY32" fmla="*/ 2162244 h 2225063"/>
                  <a:gd name="connsiteX33" fmla="*/ 404073 w 1005867"/>
                  <a:gd name="connsiteY33" fmla="*/ 2150449 h 2225063"/>
                  <a:gd name="connsiteX34" fmla="*/ 389534 w 1005867"/>
                  <a:gd name="connsiteY34" fmla="*/ 2128777 h 2225063"/>
                  <a:gd name="connsiteX35" fmla="*/ 378973 w 1005867"/>
                  <a:gd name="connsiteY35" fmla="*/ 2090510 h 2225063"/>
                  <a:gd name="connsiteX36" fmla="*/ 372801 w 1005867"/>
                  <a:gd name="connsiteY36" fmla="*/ 2093253 h 2225063"/>
                  <a:gd name="connsiteX37" fmla="*/ 328224 w 1005867"/>
                  <a:gd name="connsiteY37" fmla="*/ 2091607 h 2225063"/>
                  <a:gd name="connsiteX38" fmla="*/ 296128 w 1005867"/>
                  <a:gd name="connsiteY38" fmla="*/ 2055808 h 2225063"/>
                  <a:gd name="connsiteX39" fmla="*/ 287487 w 1005867"/>
                  <a:gd name="connsiteY39" fmla="*/ 2017266 h 2225063"/>
                  <a:gd name="connsiteX40" fmla="*/ 283373 w 1005867"/>
                  <a:gd name="connsiteY40" fmla="*/ 2019461 h 2225063"/>
                  <a:gd name="connsiteX41" fmla="*/ 239481 w 1005867"/>
                  <a:gd name="connsiteY41" fmla="*/ 2023301 h 2225063"/>
                  <a:gd name="connsiteX42" fmla="*/ 222199 w 1005867"/>
                  <a:gd name="connsiteY42" fmla="*/ 2011643 h 2225063"/>
                  <a:gd name="connsiteX43" fmla="*/ 208620 w 1005867"/>
                  <a:gd name="connsiteY43" fmla="*/ 1989697 h 2225063"/>
                  <a:gd name="connsiteX44" fmla="*/ 200391 w 1005867"/>
                  <a:gd name="connsiteY44" fmla="*/ 1935930 h 2225063"/>
                  <a:gd name="connsiteX45" fmla="*/ 202037 w 1005867"/>
                  <a:gd name="connsiteY45" fmla="*/ 1907538 h 2225063"/>
                  <a:gd name="connsiteX46" fmla="*/ 157734 w 1005867"/>
                  <a:gd name="connsiteY46" fmla="*/ 1892451 h 2225063"/>
                  <a:gd name="connsiteX47" fmla="*/ 139903 w 1005867"/>
                  <a:gd name="connsiteY47" fmla="*/ 1847874 h 2225063"/>
                  <a:gd name="connsiteX48" fmla="*/ 142509 w 1005867"/>
                  <a:gd name="connsiteY48" fmla="*/ 1816738 h 2225063"/>
                  <a:gd name="connsiteX49" fmla="*/ 135651 w 1005867"/>
                  <a:gd name="connsiteY49" fmla="*/ 1807960 h 2225063"/>
                  <a:gd name="connsiteX50" fmla="*/ 125776 w 1005867"/>
                  <a:gd name="connsiteY50" fmla="*/ 1783271 h 2225063"/>
                  <a:gd name="connsiteX51" fmla="*/ 125364 w 1005867"/>
                  <a:gd name="connsiteY51" fmla="*/ 1742260 h 2225063"/>
                  <a:gd name="connsiteX52" fmla="*/ 142646 w 1005867"/>
                  <a:gd name="connsiteY52" fmla="*/ 1676561 h 2225063"/>
                  <a:gd name="connsiteX53" fmla="*/ 145938 w 1005867"/>
                  <a:gd name="connsiteY53" fmla="*/ 1669291 h 2225063"/>
                  <a:gd name="connsiteX54" fmla="*/ 120289 w 1005867"/>
                  <a:gd name="connsiteY54" fmla="*/ 1671623 h 2225063"/>
                  <a:gd name="connsiteX55" fmla="*/ 75027 w 1005867"/>
                  <a:gd name="connsiteY55" fmla="*/ 1650775 h 2225063"/>
                  <a:gd name="connsiteX56" fmla="*/ 54178 w 1005867"/>
                  <a:gd name="connsiteY56" fmla="*/ 1611135 h 2225063"/>
                  <a:gd name="connsiteX57" fmla="*/ 55413 w 1005867"/>
                  <a:gd name="connsiteY57" fmla="*/ 1555860 h 2225063"/>
                  <a:gd name="connsiteX58" fmla="*/ 59802 w 1005867"/>
                  <a:gd name="connsiteY58" fmla="*/ 1545299 h 2225063"/>
                  <a:gd name="connsiteX59" fmla="*/ 22220 w 1005867"/>
                  <a:gd name="connsiteY59" fmla="*/ 1530760 h 2225063"/>
                  <a:gd name="connsiteX60" fmla="*/ 8367 w 1005867"/>
                  <a:gd name="connsiteY60" fmla="*/ 1517455 h 2225063"/>
                  <a:gd name="connsiteX61" fmla="*/ 13579 w 1005867"/>
                  <a:gd name="connsiteY61" fmla="*/ 1509637 h 2225063"/>
                  <a:gd name="connsiteX62" fmla="*/ 2195 w 1005867"/>
                  <a:gd name="connsiteY62" fmla="*/ 1504013 h 2225063"/>
                  <a:gd name="connsiteX63" fmla="*/ 0 w 1005867"/>
                  <a:gd name="connsiteY63" fmla="*/ 1489749 h 2225063"/>
                  <a:gd name="connsiteX64" fmla="*/ 18791 w 1005867"/>
                  <a:gd name="connsiteY64" fmla="*/ 1447915 h 2225063"/>
                  <a:gd name="connsiteX65" fmla="*/ 35662 w 1005867"/>
                  <a:gd name="connsiteY65" fmla="*/ 1429947 h 2225063"/>
                  <a:gd name="connsiteX66" fmla="*/ 88331 w 1005867"/>
                  <a:gd name="connsiteY66" fmla="*/ 1386330 h 2225063"/>
                  <a:gd name="connsiteX67" fmla="*/ 71186 w 1005867"/>
                  <a:gd name="connsiteY67" fmla="*/ 1378649 h 2225063"/>
                  <a:gd name="connsiteX68" fmla="*/ 55824 w 1005867"/>
                  <a:gd name="connsiteY68" fmla="*/ 1365207 h 2225063"/>
                  <a:gd name="connsiteX69" fmla="*/ 46086 w 1005867"/>
                  <a:gd name="connsiteY69" fmla="*/ 1345731 h 2225063"/>
                  <a:gd name="connsiteX70" fmla="*/ 46360 w 1005867"/>
                  <a:gd name="connsiteY70" fmla="*/ 1324471 h 2225063"/>
                  <a:gd name="connsiteX71" fmla="*/ 58567 w 1005867"/>
                  <a:gd name="connsiteY71" fmla="*/ 1301977 h 2225063"/>
                  <a:gd name="connsiteX72" fmla="*/ 85176 w 1005867"/>
                  <a:gd name="connsiteY72" fmla="*/ 1277837 h 2225063"/>
                  <a:gd name="connsiteX73" fmla="*/ 98755 w 1005867"/>
                  <a:gd name="connsiteY73" fmla="*/ 1267961 h 2225063"/>
                  <a:gd name="connsiteX74" fmla="*/ 91349 w 1005867"/>
                  <a:gd name="connsiteY74" fmla="*/ 1254382 h 2225063"/>
                  <a:gd name="connsiteX75" fmla="*/ 89154 w 1005867"/>
                  <a:gd name="connsiteY75" fmla="*/ 1227773 h 2225063"/>
                  <a:gd name="connsiteX76" fmla="*/ 108494 w 1005867"/>
                  <a:gd name="connsiteY76" fmla="*/ 1189506 h 2225063"/>
                  <a:gd name="connsiteX77" fmla="*/ 131262 w 1005867"/>
                  <a:gd name="connsiteY77" fmla="*/ 1168246 h 2225063"/>
                  <a:gd name="connsiteX78" fmla="*/ 105476 w 1005867"/>
                  <a:gd name="connsiteY78" fmla="*/ 1160702 h 2225063"/>
                  <a:gd name="connsiteX79" fmla="*/ 58704 w 1005867"/>
                  <a:gd name="connsiteY79" fmla="*/ 1088693 h 2225063"/>
                  <a:gd name="connsiteX80" fmla="*/ 64465 w 1005867"/>
                  <a:gd name="connsiteY80" fmla="*/ 1076760 h 2225063"/>
                  <a:gd name="connsiteX81" fmla="*/ 37033 w 1005867"/>
                  <a:gd name="connsiteY81" fmla="*/ 1070176 h 2225063"/>
                  <a:gd name="connsiteX82" fmla="*/ 5761 w 1005867"/>
                  <a:gd name="connsiteY82" fmla="*/ 1044527 h 2225063"/>
                  <a:gd name="connsiteX83" fmla="*/ 2743 w 1005867"/>
                  <a:gd name="connsiteY83" fmla="*/ 1024091 h 2225063"/>
                  <a:gd name="connsiteX84" fmla="*/ 5212 w 1005867"/>
                  <a:gd name="connsiteY84" fmla="*/ 1013804 h 2225063"/>
                  <a:gd name="connsiteX85" fmla="*/ 13167 w 1005867"/>
                  <a:gd name="connsiteY85" fmla="*/ 999676 h 2225063"/>
                  <a:gd name="connsiteX86" fmla="*/ 30038 w 1005867"/>
                  <a:gd name="connsiteY86" fmla="*/ 984863 h 2225063"/>
                  <a:gd name="connsiteX87" fmla="*/ 43891 w 1005867"/>
                  <a:gd name="connsiteY87" fmla="*/ 975947 h 2225063"/>
                  <a:gd name="connsiteX88" fmla="*/ 65151 w 1005867"/>
                  <a:gd name="connsiteY88" fmla="*/ 963877 h 2225063"/>
                  <a:gd name="connsiteX89" fmla="*/ 122895 w 1005867"/>
                  <a:gd name="connsiteY89" fmla="*/ 936308 h 2225063"/>
                  <a:gd name="connsiteX90" fmla="*/ 94640 w 1005867"/>
                  <a:gd name="connsiteY90" fmla="*/ 922043 h 2225063"/>
                  <a:gd name="connsiteX91" fmla="*/ 79278 w 1005867"/>
                  <a:gd name="connsiteY91" fmla="*/ 888439 h 2225063"/>
                  <a:gd name="connsiteX92" fmla="*/ 100950 w 1005867"/>
                  <a:gd name="connsiteY92" fmla="*/ 854561 h 2225063"/>
                  <a:gd name="connsiteX93" fmla="*/ 138669 w 1005867"/>
                  <a:gd name="connsiteY93" fmla="*/ 831929 h 2225063"/>
                  <a:gd name="connsiteX94" fmla="*/ 97384 w 1005867"/>
                  <a:gd name="connsiteY94" fmla="*/ 786941 h 2225063"/>
                  <a:gd name="connsiteX95" fmla="*/ 113157 w 1005867"/>
                  <a:gd name="connsiteY95" fmla="*/ 749496 h 2225063"/>
                  <a:gd name="connsiteX96" fmla="*/ 144567 w 1005867"/>
                  <a:gd name="connsiteY96" fmla="*/ 732900 h 2225063"/>
                  <a:gd name="connsiteX97" fmla="*/ 141412 w 1005867"/>
                  <a:gd name="connsiteY97" fmla="*/ 731254 h 2225063"/>
                  <a:gd name="connsiteX98" fmla="*/ 108905 w 1005867"/>
                  <a:gd name="connsiteY98" fmla="*/ 700119 h 2225063"/>
                  <a:gd name="connsiteX99" fmla="*/ 110002 w 1005867"/>
                  <a:gd name="connsiteY99" fmla="*/ 661439 h 2225063"/>
                  <a:gd name="connsiteX100" fmla="*/ 138669 w 1005867"/>
                  <a:gd name="connsiteY100" fmla="*/ 632499 h 2225063"/>
                  <a:gd name="connsiteX101" fmla="*/ 155265 w 1005867"/>
                  <a:gd name="connsiteY101" fmla="*/ 623720 h 2225063"/>
                  <a:gd name="connsiteX102" fmla="*/ 144155 w 1005867"/>
                  <a:gd name="connsiteY102" fmla="*/ 619057 h 2225063"/>
                  <a:gd name="connsiteX103" fmla="*/ 110825 w 1005867"/>
                  <a:gd name="connsiteY103" fmla="*/ 592722 h 2225063"/>
                  <a:gd name="connsiteX104" fmla="*/ 103556 w 1005867"/>
                  <a:gd name="connsiteY104" fmla="*/ 573108 h 2225063"/>
                  <a:gd name="connsiteX105" fmla="*/ 106710 w 1005867"/>
                  <a:gd name="connsiteY105" fmla="*/ 552946 h 2225063"/>
                  <a:gd name="connsiteX106" fmla="*/ 116449 w 1005867"/>
                  <a:gd name="connsiteY106" fmla="*/ 539641 h 2225063"/>
                  <a:gd name="connsiteX107" fmla="*/ 134691 w 1005867"/>
                  <a:gd name="connsiteY107" fmla="*/ 528257 h 2225063"/>
                  <a:gd name="connsiteX108" fmla="*/ 144567 w 1005867"/>
                  <a:gd name="connsiteY108" fmla="*/ 524554 h 2225063"/>
                  <a:gd name="connsiteX109" fmla="*/ 138394 w 1005867"/>
                  <a:gd name="connsiteY109" fmla="*/ 512758 h 2225063"/>
                  <a:gd name="connsiteX110" fmla="*/ 142784 w 1005867"/>
                  <a:gd name="connsiteY110" fmla="*/ 485738 h 2225063"/>
                  <a:gd name="connsiteX111" fmla="*/ 192435 w 1005867"/>
                  <a:gd name="connsiteY111" fmla="*/ 471199 h 2225063"/>
                  <a:gd name="connsiteX112" fmla="*/ 218907 w 1005867"/>
                  <a:gd name="connsiteY112" fmla="*/ 471061 h 2225063"/>
                  <a:gd name="connsiteX113" fmla="*/ 216027 w 1005867"/>
                  <a:gd name="connsiteY113" fmla="*/ 467907 h 2225063"/>
                  <a:gd name="connsiteX114" fmla="*/ 197099 w 1005867"/>
                  <a:gd name="connsiteY114" fmla="*/ 445412 h 2225063"/>
                  <a:gd name="connsiteX115" fmla="*/ 183932 w 1005867"/>
                  <a:gd name="connsiteY115" fmla="*/ 404402 h 2225063"/>
                  <a:gd name="connsiteX116" fmla="*/ 193670 w 1005867"/>
                  <a:gd name="connsiteY116" fmla="*/ 386708 h 2225063"/>
                  <a:gd name="connsiteX117" fmla="*/ 215067 w 1005867"/>
                  <a:gd name="connsiteY117" fmla="*/ 378616 h 2225063"/>
                  <a:gd name="connsiteX118" fmla="*/ 262387 w 1005867"/>
                  <a:gd name="connsiteY118" fmla="*/ 391783 h 2225063"/>
                  <a:gd name="connsiteX119" fmla="*/ 309982 w 1005867"/>
                  <a:gd name="connsiteY119" fmla="*/ 416335 h 2225063"/>
                  <a:gd name="connsiteX120" fmla="*/ 316017 w 1005867"/>
                  <a:gd name="connsiteY120" fmla="*/ 419489 h 2225063"/>
                  <a:gd name="connsiteX121" fmla="*/ 316977 w 1005867"/>
                  <a:gd name="connsiteY121" fmla="*/ 419901 h 2225063"/>
                  <a:gd name="connsiteX122" fmla="*/ 319446 w 1005867"/>
                  <a:gd name="connsiteY122" fmla="*/ 421135 h 2225063"/>
                  <a:gd name="connsiteX123" fmla="*/ 320543 w 1005867"/>
                  <a:gd name="connsiteY123" fmla="*/ 421684 h 2225063"/>
                  <a:gd name="connsiteX124" fmla="*/ 306278 w 1005867"/>
                  <a:gd name="connsiteY124" fmla="*/ 392469 h 2225063"/>
                  <a:gd name="connsiteX125" fmla="*/ 294071 w 1005867"/>
                  <a:gd name="connsiteY125" fmla="*/ 363665 h 2225063"/>
                  <a:gd name="connsiteX126" fmla="*/ 291465 w 1005867"/>
                  <a:gd name="connsiteY126" fmla="*/ 305372 h 2225063"/>
                  <a:gd name="connsiteX127" fmla="*/ 330556 w 1005867"/>
                  <a:gd name="connsiteY127" fmla="*/ 288913 h 2225063"/>
                  <a:gd name="connsiteX128" fmla="*/ 335219 w 1005867"/>
                  <a:gd name="connsiteY128" fmla="*/ 289462 h 2225063"/>
                  <a:gd name="connsiteX129" fmla="*/ 338237 w 1005867"/>
                  <a:gd name="connsiteY129" fmla="*/ 290010 h 2225063"/>
                  <a:gd name="connsiteX130" fmla="*/ 343586 w 1005867"/>
                  <a:gd name="connsiteY130" fmla="*/ 291245 h 2225063"/>
                  <a:gd name="connsiteX131" fmla="*/ 349209 w 1005867"/>
                  <a:gd name="connsiteY131" fmla="*/ 293165 h 2225063"/>
                  <a:gd name="connsiteX132" fmla="*/ 372801 w 1005867"/>
                  <a:gd name="connsiteY132" fmla="*/ 304412 h 2225063"/>
                  <a:gd name="connsiteX133" fmla="*/ 380208 w 1005867"/>
                  <a:gd name="connsiteY133" fmla="*/ 308801 h 2225063"/>
                  <a:gd name="connsiteX134" fmla="*/ 377602 w 1005867"/>
                  <a:gd name="connsiteY134" fmla="*/ 297691 h 2225063"/>
                  <a:gd name="connsiteX135" fmla="*/ 374035 w 1005867"/>
                  <a:gd name="connsiteY135" fmla="*/ 281095 h 2225063"/>
                  <a:gd name="connsiteX136" fmla="*/ 369921 w 1005867"/>
                  <a:gd name="connsiteY136" fmla="*/ 249822 h 2225063"/>
                  <a:gd name="connsiteX137" fmla="*/ 381579 w 1005867"/>
                  <a:gd name="connsiteY137" fmla="*/ 213612 h 2225063"/>
                  <a:gd name="connsiteX138" fmla="*/ 410794 w 1005867"/>
                  <a:gd name="connsiteY138" fmla="*/ 198799 h 2225063"/>
                  <a:gd name="connsiteX139" fmla="*/ 429311 w 1005867"/>
                  <a:gd name="connsiteY139" fmla="*/ 202776 h 2225063"/>
                  <a:gd name="connsiteX140" fmla="*/ 438089 w 1005867"/>
                  <a:gd name="connsiteY140" fmla="*/ 207028 h 2225063"/>
                  <a:gd name="connsiteX141" fmla="*/ 446044 w 1005867"/>
                  <a:gd name="connsiteY141" fmla="*/ 212240 h 2225063"/>
                  <a:gd name="connsiteX142" fmla="*/ 449062 w 1005867"/>
                  <a:gd name="connsiteY142" fmla="*/ 214709 h 2225063"/>
                  <a:gd name="connsiteX143" fmla="*/ 456606 w 1005867"/>
                  <a:gd name="connsiteY143" fmla="*/ 221156 h 2225063"/>
                  <a:gd name="connsiteX144" fmla="*/ 453725 w 1005867"/>
                  <a:gd name="connsiteY144" fmla="*/ 198250 h 2225063"/>
                  <a:gd name="connsiteX145" fmla="*/ 453314 w 1005867"/>
                  <a:gd name="connsiteY145" fmla="*/ 154222 h 2225063"/>
                  <a:gd name="connsiteX146" fmla="*/ 461543 w 1005867"/>
                  <a:gd name="connsiteY146" fmla="*/ 127476 h 2225063"/>
                  <a:gd name="connsiteX147" fmla="*/ 468127 w 1005867"/>
                  <a:gd name="connsiteY147" fmla="*/ 118560 h 2225063"/>
                  <a:gd name="connsiteX148" fmla="*/ 472242 w 1005867"/>
                  <a:gd name="connsiteY148" fmla="*/ 114720 h 2225063"/>
                  <a:gd name="connsiteX149" fmla="*/ 476494 w 1005867"/>
                  <a:gd name="connsiteY149" fmla="*/ 111565 h 2225063"/>
                  <a:gd name="connsiteX150" fmla="*/ 522168 w 1005867"/>
                  <a:gd name="connsiteY150" fmla="*/ 102924 h 2225063"/>
                  <a:gd name="connsiteX151" fmla="*/ 560847 w 1005867"/>
                  <a:gd name="connsiteY151" fmla="*/ 122812 h 2225063"/>
                  <a:gd name="connsiteX152" fmla="*/ 564825 w 1005867"/>
                  <a:gd name="connsiteY152" fmla="*/ 126241 h 2225063"/>
                  <a:gd name="connsiteX153" fmla="*/ 564825 w 1005867"/>
                  <a:gd name="connsiteY153" fmla="*/ 124047 h 2225063"/>
                  <a:gd name="connsiteX154" fmla="*/ 579775 w 1005867"/>
                  <a:gd name="connsiteY154" fmla="*/ 53135 h 2225063"/>
                  <a:gd name="connsiteX155" fmla="*/ 581970 w 1005867"/>
                  <a:gd name="connsiteY155" fmla="*/ 49706 h 2225063"/>
                  <a:gd name="connsiteX156" fmla="*/ 601310 w 1005867"/>
                  <a:gd name="connsiteY156" fmla="*/ 56838 h 2225063"/>
                  <a:gd name="connsiteX157" fmla="*/ 613380 w 1005867"/>
                  <a:gd name="connsiteY157" fmla="*/ 63559 h 2225063"/>
                  <a:gd name="connsiteX158" fmla="*/ 613928 w 1005867"/>
                  <a:gd name="connsiteY158" fmla="*/ 61090 h 2225063"/>
                  <a:gd name="connsiteX159" fmla="*/ 617220 w 1005867"/>
                  <a:gd name="connsiteY159" fmla="*/ 38322 h 2225063"/>
                  <a:gd name="connsiteX160" fmla="*/ 617769 w 1005867"/>
                  <a:gd name="connsiteY160" fmla="*/ 24468 h 2225063"/>
                  <a:gd name="connsiteX161" fmla="*/ 625587 w 1005867"/>
                  <a:gd name="connsiteY161" fmla="*/ 22548 h 2225063"/>
                  <a:gd name="connsiteX162" fmla="*/ 658505 w 1005867"/>
                  <a:gd name="connsiteY162" fmla="*/ 25429 h 2225063"/>
                  <a:gd name="connsiteX163" fmla="*/ 666049 w 1005867"/>
                  <a:gd name="connsiteY163" fmla="*/ 27623 h 2225063"/>
                  <a:gd name="connsiteX164" fmla="*/ 675787 w 1005867"/>
                  <a:gd name="connsiteY164" fmla="*/ 31464 h 2225063"/>
                  <a:gd name="connsiteX165" fmla="*/ 705414 w 1005867"/>
                  <a:gd name="connsiteY165" fmla="*/ 1700 h 2225063"/>
                  <a:gd name="connsiteX166" fmla="*/ 709529 w 1005867"/>
                  <a:gd name="connsiteY166" fmla="*/ 740 h 2225063"/>
                  <a:gd name="connsiteX167" fmla="*/ 777560 w 1005867"/>
                  <a:gd name="connsiteY167" fmla="*/ 39693 h 2225063"/>
                  <a:gd name="connsiteX168" fmla="*/ 784830 w 1005867"/>
                  <a:gd name="connsiteY168" fmla="*/ 36676 h 2225063"/>
                  <a:gd name="connsiteX169" fmla="*/ 786338 w 1005867"/>
                  <a:gd name="connsiteY169" fmla="*/ 32012 h 2225063"/>
                  <a:gd name="connsiteX170" fmla="*/ 796763 w 1005867"/>
                  <a:gd name="connsiteY170" fmla="*/ 7735 h 2225063"/>
                  <a:gd name="connsiteX171" fmla="*/ 843808 w 1005867"/>
                  <a:gd name="connsiteY171" fmla="*/ 109096 h 2225063"/>
                  <a:gd name="connsiteX172" fmla="*/ 868086 w 1005867"/>
                  <a:gd name="connsiteY172" fmla="*/ 149421 h 2225063"/>
                  <a:gd name="connsiteX173" fmla="*/ 867400 w 1005867"/>
                  <a:gd name="connsiteY173" fmla="*/ 149284 h 2225063"/>
                  <a:gd name="connsiteX174" fmla="*/ 863285 w 1005867"/>
                  <a:gd name="connsiteY174" fmla="*/ 221842 h 2225063"/>
                  <a:gd name="connsiteX175" fmla="*/ 824743 w 1005867"/>
                  <a:gd name="connsiteY175" fmla="*/ 255720 h 2225063"/>
                  <a:gd name="connsiteX176" fmla="*/ 808833 w 1005867"/>
                  <a:gd name="connsiteY176" fmla="*/ 260246 h 2225063"/>
                  <a:gd name="connsiteX177" fmla="*/ 806226 w 1005867"/>
                  <a:gd name="connsiteY177" fmla="*/ 277117 h 2225063"/>
                  <a:gd name="connsiteX178" fmla="*/ 729828 w 1005867"/>
                  <a:gd name="connsiteY178" fmla="*/ 335547 h 2225063"/>
                  <a:gd name="connsiteX179" fmla="*/ 719130 w 1005867"/>
                  <a:gd name="connsiteY179" fmla="*/ 334724 h 2225063"/>
                  <a:gd name="connsiteX180" fmla="*/ 685937 w 1005867"/>
                  <a:gd name="connsiteY180" fmla="*/ 386708 h 2225063"/>
                  <a:gd name="connsiteX181" fmla="*/ 583479 w 1005867"/>
                  <a:gd name="connsiteY181" fmla="*/ 387394 h 2225063"/>
                  <a:gd name="connsiteX182" fmla="*/ 574426 w 1005867"/>
                  <a:gd name="connsiteY182" fmla="*/ 395075 h 2225063"/>
                  <a:gd name="connsiteX183" fmla="*/ 560985 w 1005867"/>
                  <a:gd name="connsiteY183" fmla="*/ 466398 h 2225063"/>
                  <a:gd name="connsiteX184" fmla="*/ 486507 w 1005867"/>
                  <a:gd name="connsiteY184" fmla="*/ 496847 h 2225063"/>
                  <a:gd name="connsiteX185" fmla="*/ 473202 w 1005867"/>
                  <a:gd name="connsiteY185" fmla="*/ 494790 h 2225063"/>
                  <a:gd name="connsiteX186" fmla="*/ 466344 w 1005867"/>
                  <a:gd name="connsiteY186" fmla="*/ 493418 h 2225063"/>
                  <a:gd name="connsiteX187" fmla="*/ 471693 w 1005867"/>
                  <a:gd name="connsiteY187" fmla="*/ 549243 h 2225063"/>
                  <a:gd name="connsiteX188" fmla="*/ 458389 w 1005867"/>
                  <a:gd name="connsiteY188" fmla="*/ 575989 h 2225063"/>
                  <a:gd name="connsiteX189" fmla="*/ 448513 w 1005867"/>
                  <a:gd name="connsiteY189" fmla="*/ 666514 h 2225063"/>
                  <a:gd name="connsiteX190" fmla="*/ 458389 w 1005867"/>
                  <a:gd name="connsiteY190" fmla="*/ 689009 h 2225063"/>
                  <a:gd name="connsiteX191" fmla="*/ 443987 w 1005867"/>
                  <a:gd name="connsiteY191" fmla="*/ 761841 h 2225063"/>
                  <a:gd name="connsiteX192" fmla="*/ 429448 w 1005867"/>
                  <a:gd name="connsiteY192" fmla="*/ 777888 h 2225063"/>
                  <a:gd name="connsiteX193" fmla="*/ 437266 w 1005867"/>
                  <a:gd name="connsiteY193" fmla="*/ 855658 h 2225063"/>
                  <a:gd name="connsiteX194" fmla="*/ 432191 w 1005867"/>
                  <a:gd name="connsiteY194" fmla="*/ 865396 h 2225063"/>
                  <a:gd name="connsiteX195" fmla="*/ 377739 w 1005867"/>
                  <a:gd name="connsiteY195" fmla="*/ 914500 h 2225063"/>
                  <a:gd name="connsiteX196" fmla="*/ 439049 w 1005867"/>
                  <a:gd name="connsiteY196" fmla="*/ 926433 h 2225063"/>
                  <a:gd name="connsiteX197" fmla="*/ 475945 w 1005867"/>
                  <a:gd name="connsiteY197" fmla="*/ 1017233 h 2225063"/>
                  <a:gd name="connsiteX198" fmla="*/ 474985 w 1005867"/>
                  <a:gd name="connsiteY198" fmla="*/ 1020524 h 2225063"/>
                  <a:gd name="connsiteX199" fmla="*/ 443575 w 1005867"/>
                  <a:gd name="connsiteY199" fmla="*/ 1066610 h 2225063"/>
                  <a:gd name="connsiteX200" fmla="*/ 432328 w 1005867"/>
                  <a:gd name="connsiteY200" fmla="*/ 1075251 h 2225063"/>
                  <a:gd name="connsiteX201" fmla="*/ 458114 w 1005867"/>
                  <a:gd name="connsiteY201" fmla="*/ 1125726 h 2225063"/>
                  <a:gd name="connsiteX202" fmla="*/ 448376 w 1005867"/>
                  <a:gd name="connsiteY202" fmla="*/ 1177161 h 2225063"/>
                  <a:gd name="connsiteX203" fmla="*/ 488290 w 1005867"/>
                  <a:gd name="connsiteY203" fmla="*/ 1261103 h 2225063"/>
                  <a:gd name="connsiteX204" fmla="*/ 482529 w 1005867"/>
                  <a:gd name="connsiteY204" fmla="*/ 1282774 h 2225063"/>
                  <a:gd name="connsiteX205" fmla="*/ 460583 w 1005867"/>
                  <a:gd name="connsiteY205" fmla="*/ 1319396 h 2225063"/>
                  <a:gd name="connsiteX206" fmla="*/ 441930 w 1005867"/>
                  <a:gd name="connsiteY206" fmla="*/ 1341342 h 2225063"/>
                  <a:gd name="connsiteX207" fmla="*/ 399410 w 1005867"/>
                  <a:gd name="connsiteY207" fmla="*/ 1388113 h 2225063"/>
                  <a:gd name="connsiteX208" fmla="*/ 372389 w 1005867"/>
                  <a:gd name="connsiteY208" fmla="*/ 1416917 h 2225063"/>
                  <a:gd name="connsiteX209" fmla="*/ 419435 w 1005867"/>
                  <a:gd name="connsiteY209" fmla="*/ 1449012 h 2225063"/>
                  <a:gd name="connsiteX210" fmla="*/ 421081 w 1005867"/>
                  <a:gd name="connsiteY210" fmla="*/ 1451070 h 2225063"/>
                  <a:gd name="connsiteX211" fmla="*/ 439735 w 1005867"/>
                  <a:gd name="connsiteY211" fmla="*/ 1505659 h 2225063"/>
                  <a:gd name="connsiteX212" fmla="*/ 420670 w 1005867"/>
                  <a:gd name="connsiteY212" fmla="*/ 1560112 h 2225063"/>
                  <a:gd name="connsiteX213" fmla="*/ 421081 w 1005867"/>
                  <a:gd name="connsiteY213" fmla="*/ 1560249 h 2225063"/>
                  <a:gd name="connsiteX214" fmla="*/ 415595 w 1005867"/>
                  <a:gd name="connsiteY214" fmla="*/ 1566421 h 2225063"/>
                  <a:gd name="connsiteX215" fmla="*/ 410383 w 1005867"/>
                  <a:gd name="connsiteY215" fmla="*/ 1573965 h 2225063"/>
                  <a:gd name="connsiteX216" fmla="*/ 509275 w 1005867"/>
                  <a:gd name="connsiteY216" fmla="*/ 1629240 h 2225063"/>
                  <a:gd name="connsiteX217" fmla="*/ 512704 w 1005867"/>
                  <a:gd name="connsiteY217" fmla="*/ 1690140 h 2225063"/>
                  <a:gd name="connsiteX218" fmla="*/ 513253 w 1005867"/>
                  <a:gd name="connsiteY218" fmla="*/ 1690002 h 2225063"/>
                  <a:gd name="connsiteX219" fmla="*/ 494188 w 1005867"/>
                  <a:gd name="connsiteY219" fmla="*/ 1740340 h 2225063"/>
                  <a:gd name="connsiteX220" fmla="*/ 484723 w 1005867"/>
                  <a:gd name="connsiteY220" fmla="*/ 1760777 h 2225063"/>
                  <a:gd name="connsiteX221" fmla="*/ 578267 w 1005867"/>
                  <a:gd name="connsiteY221" fmla="*/ 1852400 h 2225063"/>
                  <a:gd name="connsiteX222" fmla="*/ 559476 w 1005867"/>
                  <a:gd name="connsiteY222" fmla="*/ 1938536 h 2225063"/>
                  <a:gd name="connsiteX223" fmla="*/ 612145 w 1005867"/>
                  <a:gd name="connsiteY223" fmla="*/ 1957327 h 2225063"/>
                  <a:gd name="connsiteX224" fmla="*/ 635462 w 1005867"/>
                  <a:gd name="connsiteY224" fmla="*/ 1984622 h 2225063"/>
                  <a:gd name="connsiteX225" fmla="*/ 662346 w 1005867"/>
                  <a:gd name="connsiteY225" fmla="*/ 1972278 h 2225063"/>
                  <a:gd name="connsiteX226" fmla="*/ 764118 w 1005867"/>
                  <a:gd name="connsiteY226" fmla="*/ 2013563 h 2225063"/>
                  <a:gd name="connsiteX227" fmla="*/ 771114 w 1005867"/>
                  <a:gd name="connsiteY227" fmla="*/ 2028239 h 2225063"/>
                  <a:gd name="connsiteX228" fmla="*/ 859308 w 1005867"/>
                  <a:gd name="connsiteY228" fmla="*/ 2038937 h 2225063"/>
                  <a:gd name="connsiteX229" fmla="*/ 866577 w 1005867"/>
                  <a:gd name="connsiteY229" fmla="*/ 2045247 h 2225063"/>
                  <a:gd name="connsiteX230" fmla="*/ 917052 w 1005867"/>
                  <a:gd name="connsiteY230" fmla="*/ 2036743 h 2225063"/>
                  <a:gd name="connsiteX231" fmla="*/ 997565 w 1005867"/>
                  <a:gd name="connsiteY231" fmla="*/ 2108203 h 22250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</a:cxnLst>
                <a:rect l="l" t="t" r="r" b="b"/>
                <a:pathLst>
                  <a:path w="1005867" h="2225063">
                    <a:moveTo>
                      <a:pt x="997565" y="2108203"/>
                    </a:moveTo>
                    <a:cubicBezTo>
                      <a:pt x="1004834" y="2130286"/>
                      <a:pt x="1006755" y="2154152"/>
                      <a:pt x="1005520" y="2177332"/>
                    </a:cubicBezTo>
                    <a:cubicBezTo>
                      <a:pt x="1005383" y="2179389"/>
                      <a:pt x="1005246" y="2181584"/>
                      <a:pt x="1005108" y="2183504"/>
                    </a:cubicBezTo>
                    <a:cubicBezTo>
                      <a:pt x="998799" y="2188853"/>
                      <a:pt x="991118" y="2192557"/>
                      <a:pt x="982889" y="2193654"/>
                    </a:cubicBezTo>
                    <a:cubicBezTo>
                      <a:pt x="976442" y="2194477"/>
                      <a:pt x="969858" y="2193517"/>
                      <a:pt x="964098" y="2191048"/>
                    </a:cubicBezTo>
                    <a:cubicBezTo>
                      <a:pt x="958337" y="2196397"/>
                      <a:pt x="951891" y="2201061"/>
                      <a:pt x="944895" y="2205038"/>
                    </a:cubicBezTo>
                    <a:cubicBezTo>
                      <a:pt x="936117" y="2209839"/>
                      <a:pt x="926516" y="2212171"/>
                      <a:pt x="916915" y="2212171"/>
                    </a:cubicBezTo>
                    <a:cubicBezTo>
                      <a:pt x="906765" y="2212171"/>
                      <a:pt x="896615" y="2209290"/>
                      <a:pt x="887700" y="2203529"/>
                    </a:cubicBezTo>
                    <a:cubicBezTo>
                      <a:pt x="885779" y="2202295"/>
                      <a:pt x="883996" y="2200923"/>
                      <a:pt x="882213" y="2199277"/>
                    </a:cubicBezTo>
                    <a:cubicBezTo>
                      <a:pt x="877413" y="2203118"/>
                      <a:pt x="872475" y="2206135"/>
                      <a:pt x="866440" y="2207781"/>
                    </a:cubicBezTo>
                    <a:cubicBezTo>
                      <a:pt x="857799" y="2210250"/>
                      <a:pt x="848746" y="2210250"/>
                      <a:pt x="839968" y="2207919"/>
                    </a:cubicBezTo>
                    <a:cubicBezTo>
                      <a:pt x="834482" y="2206410"/>
                      <a:pt x="829955" y="2203941"/>
                      <a:pt x="825703" y="2200786"/>
                    </a:cubicBezTo>
                    <a:cubicBezTo>
                      <a:pt x="825292" y="2201335"/>
                      <a:pt x="824880" y="2201746"/>
                      <a:pt x="824469" y="2202295"/>
                    </a:cubicBezTo>
                    <a:cubicBezTo>
                      <a:pt x="818845" y="2208467"/>
                      <a:pt x="812399" y="2214091"/>
                      <a:pt x="804718" y="2217383"/>
                    </a:cubicBezTo>
                    <a:cubicBezTo>
                      <a:pt x="796077" y="2221223"/>
                      <a:pt x="785790" y="2223829"/>
                      <a:pt x="776326" y="2222046"/>
                    </a:cubicBezTo>
                    <a:cubicBezTo>
                      <a:pt x="771936" y="2221223"/>
                      <a:pt x="767685" y="2220674"/>
                      <a:pt x="763570" y="2218891"/>
                    </a:cubicBezTo>
                    <a:cubicBezTo>
                      <a:pt x="759318" y="2217108"/>
                      <a:pt x="755615" y="2215325"/>
                      <a:pt x="751774" y="2212993"/>
                    </a:cubicBezTo>
                    <a:cubicBezTo>
                      <a:pt x="744504" y="2208604"/>
                      <a:pt x="737646" y="2202021"/>
                      <a:pt x="732435" y="2195300"/>
                    </a:cubicBezTo>
                    <a:cubicBezTo>
                      <a:pt x="731612" y="2194340"/>
                      <a:pt x="730788" y="2193380"/>
                      <a:pt x="729966" y="2192282"/>
                    </a:cubicBezTo>
                    <a:cubicBezTo>
                      <a:pt x="717896" y="2210799"/>
                      <a:pt x="700751" y="2225064"/>
                      <a:pt x="676885" y="2225064"/>
                    </a:cubicBezTo>
                    <a:cubicBezTo>
                      <a:pt x="676473" y="2225064"/>
                      <a:pt x="676199" y="2225064"/>
                      <a:pt x="675787" y="2225064"/>
                    </a:cubicBezTo>
                    <a:cubicBezTo>
                      <a:pt x="659740" y="2224789"/>
                      <a:pt x="644789" y="2215462"/>
                      <a:pt x="634914" y="2203118"/>
                    </a:cubicBezTo>
                    <a:cubicBezTo>
                      <a:pt x="626958" y="2193105"/>
                      <a:pt x="620238" y="2182270"/>
                      <a:pt x="614888" y="2170611"/>
                    </a:cubicBezTo>
                    <a:cubicBezTo>
                      <a:pt x="613517" y="2172394"/>
                      <a:pt x="612008" y="2174177"/>
                      <a:pt x="610499" y="2175823"/>
                    </a:cubicBezTo>
                    <a:cubicBezTo>
                      <a:pt x="604601" y="2182132"/>
                      <a:pt x="598155" y="2188030"/>
                      <a:pt x="591023" y="2192968"/>
                    </a:cubicBezTo>
                    <a:cubicBezTo>
                      <a:pt x="584302" y="2197632"/>
                      <a:pt x="577032" y="2200375"/>
                      <a:pt x="569351" y="2202844"/>
                    </a:cubicBezTo>
                    <a:cubicBezTo>
                      <a:pt x="562082" y="2205038"/>
                      <a:pt x="554127" y="2204764"/>
                      <a:pt x="546583" y="2203667"/>
                    </a:cubicBezTo>
                    <a:cubicBezTo>
                      <a:pt x="537393" y="2202295"/>
                      <a:pt x="529575" y="2197769"/>
                      <a:pt x="521894" y="2192419"/>
                    </a:cubicBezTo>
                    <a:cubicBezTo>
                      <a:pt x="515173" y="2187619"/>
                      <a:pt x="510235" y="2180212"/>
                      <a:pt x="505846" y="2173491"/>
                    </a:cubicBezTo>
                    <a:cubicBezTo>
                      <a:pt x="501731" y="2167182"/>
                      <a:pt x="499125" y="2159364"/>
                      <a:pt x="496656" y="2152094"/>
                    </a:cubicBezTo>
                    <a:cubicBezTo>
                      <a:pt x="495422" y="2148254"/>
                      <a:pt x="494188" y="2144276"/>
                      <a:pt x="493090" y="2140162"/>
                    </a:cubicBezTo>
                    <a:cubicBezTo>
                      <a:pt x="485958" y="2147568"/>
                      <a:pt x="477728" y="2154015"/>
                      <a:pt x="468401" y="2158541"/>
                    </a:cubicBezTo>
                    <a:cubicBezTo>
                      <a:pt x="454685" y="2165399"/>
                      <a:pt x="437129" y="2168416"/>
                      <a:pt x="422590" y="2162244"/>
                    </a:cubicBezTo>
                    <a:cubicBezTo>
                      <a:pt x="416006" y="2159364"/>
                      <a:pt x="408874" y="2155935"/>
                      <a:pt x="404073" y="2150449"/>
                    </a:cubicBezTo>
                    <a:cubicBezTo>
                      <a:pt x="398176" y="2143728"/>
                      <a:pt x="393512" y="2136870"/>
                      <a:pt x="389534" y="2128777"/>
                    </a:cubicBezTo>
                    <a:cubicBezTo>
                      <a:pt x="383774" y="2116981"/>
                      <a:pt x="380893" y="2103677"/>
                      <a:pt x="378973" y="2090510"/>
                    </a:cubicBezTo>
                    <a:cubicBezTo>
                      <a:pt x="377053" y="2091470"/>
                      <a:pt x="374858" y="2092430"/>
                      <a:pt x="372801" y="2093253"/>
                    </a:cubicBezTo>
                    <a:cubicBezTo>
                      <a:pt x="358262" y="2098739"/>
                      <a:pt x="342351" y="2098191"/>
                      <a:pt x="328224" y="2091607"/>
                    </a:cubicBezTo>
                    <a:cubicBezTo>
                      <a:pt x="312862" y="2084886"/>
                      <a:pt x="302575" y="2070896"/>
                      <a:pt x="296128" y="2055808"/>
                    </a:cubicBezTo>
                    <a:cubicBezTo>
                      <a:pt x="290779" y="2043875"/>
                      <a:pt x="288585" y="2030571"/>
                      <a:pt x="287487" y="2017266"/>
                    </a:cubicBezTo>
                    <a:cubicBezTo>
                      <a:pt x="286116" y="2018089"/>
                      <a:pt x="284744" y="2018775"/>
                      <a:pt x="283373" y="2019461"/>
                    </a:cubicBezTo>
                    <a:cubicBezTo>
                      <a:pt x="270480" y="2025907"/>
                      <a:pt x="253335" y="2029748"/>
                      <a:pt x="239481" y="2023301"/>
                    </a:cubicBezTo>
                    <a:cubicBezTo>
                      <a:pt x="232898" y="2020146"/>
                      <a:pt x="227411" y="2016580"/>
                      <a:pt x="222199" y="2011643"/>
                    </a:cubicBezTo>
                    <a:cubicBezTo>
                      <a:pt x="216027" y="2005882"/>
                      <a:pt x="211775" y="1997378"/>
                      <a:pt x="208620" y="1989697"/>
                    </a:cubicBezTo>
                    <a:cubicBezTo>
                      <a:pt x="201762" y="1972826"/>
                      <a:pt x="200391" y="1953898"/>
                      <a:pt x="200391" y="1935930"/>
                    </a:cubicBezTo>
                    <a:cubicBezTo>
                      <a:pt x="200254" y="1926329"/>
                      <a:pt x="200939" y="1916865"/>
                      <a:pt x="202037" y="1907538"/>
                    </a:cubicBezTo>
                    <a:cubicBezTo>
                      <a:pt x="185989" y="1908773"/>
                      <a:pt x="169255" y="1903972"/>
                      <a:pt x="157734" y="1892451"/>
                    </a:cubicBezTo>
                    <a:cubicBezTo>
                      <a:pt x="145938" y="1880655"/>
                      <a:pt x="141549" y="1863921"/>
                      <a:pt x="139903" y="1847874"/>
                    </a:cubicBezTo>
                    <a:cubicBezTo>
                      <a:pt x="138806" y="1837312"/>
                      <a:pt x="140040" y="1827025"/>
                      <a:pt x="142509" y="1816738"/>
                    </a:cubicBezTo>
                    <a:cubicBezTo>
                      <a:pt x="139766" y="1813995"/>
                      <a:pt x="137297" y="1810977"/>
                      <a:pt x="135651" y="1807960"/>
                    </a:cubicBezTo>
                    <a:cubicBezTo>
                      <a:pt x="130851" y="1800279"/>
                      <a:pt x="127833" y="1792049"/>
                      <a:pt x="125776" y="1783271"/>
                    </a:cubicBezTo>
                    <a:cubicBezTo>
                      <a:pt x="122621" y="1769829"/>
                      <a:pt x="123993" y="1755702"/>
                      <a:pt x="125364" y="1742260"/>
                    </a:cubicBezTo>
                    <a:cubicBezTo>
                      <a:pt x="127833" y="1719355"/>
                      <a:pt x="134142" y="1697820"/>
                      <a:pt x="142646" y="1676561"/>
                    </a:cubicBezTo>
                    <a:cubicBezTo>
                      <a:pt x="143744" y="1674092"/>
                      <a:pt x="144841" y="1671623"/>
                      <a:pt x="145938" y="1669291"/>
                    </a:cubicBezTo>
                    <a:cubicBezTo>
                      <a:pt x="137571" y="1670937"/>
                      <a:pt x="128930" y="1671760"/>
                      <a:pt x="120289" y="1671623"/>
                    </a:cubicBezTo>
                    <a:cubicBezTo>
                      <a:pt x="102459" y="1671349"/>
                      <a:pt x="87782" y="1662708"/>
                      <a:pt x="75027" y="1650775"/>
                    </a:cubicBezTo>
                    <a:cubicBezTo>
                      <a:pt x="63779" y="1640213"/>
                      <a:pt x="58430" y="1625400"/>
                      <a:pt x="54178" y="1611135"/>
                    </a:cubicBezTo>
                    <a:cubicBezTo>
                      <a:pt x="48692" y="1592893"/>
                      <a:pt x="48966" y="1573691"/>
                      <a:pt x="55413" y="1555860"/>
                    </a:cubicBezTo>
                    <a:cubicBezTo>
                      <a:pt x="56647" y="1552157"/>
                      <a:pt x="58156" y="1548728"/>
                      <a:pt x="59802" y="1545299"/>
                    </a:cubicBezTo>
                    <a:cubicBezTo>
                      <a:pt x="46360" y="1542967"/>
                      <a:pt x="33056" y="1538852"/>
                      <a:pt x="22220" y="1530760"/>
                    </a:cubicBezTo>
                    <a:cubicBezTo>
                      <a:pt x="17008" y="1526919"/>
                      <a:pt x="12070" y="1522804"/>
                      <a:pt x="8367" y="1517455"/>
                    </a:cubicBezTo>
                    <a:cubicBezTo>
                      <a:pt x="10013" y="1514849"/>
                      <a:pt x="11796" y="1512106"/>
                      <a:pt x="13579" y="1509637"/>
                    </a:cubicBezTo>
                    <a:cubicBezTo>
                      <a:pt x="9601" y="1507991"/>
                      <a:pt x="5898" y="1506071"/>
                      <a:pt x="2195" y="1504013"/>
                    </a:cubicBezTo>
                    <a:cubicBezTo>
                      <a:pt x="686" y="1499350"/>
                      <a:pt x="0" y="1494549"/>
                      <a:pt x="0" y="1489749"/>
                    </a:cubicBezTo>
                    <a:cubicBezTo>
                      <a:pt x="0" y="1473152"/>
                      <a:pt x="8504" y="1459985"/>
                      <a:pt x="18791" y="1447915"/>
                    </a:cubicBezTo>
                    <a:cubicBezTo>
                      <a:pt x="24277" y="1441743"/>
                      <a:pt x="29764" y="1435433"/>
                      <a:pt x="35662" y="1429947"/>
                    </a:cubicBezTo>
                    <a:cubicBezTo>
                      <a:pt x="52121" y="1414036"/>
                      <a:pt x="69814" y="1399772"/>
                      <a:pt x="88331" y="1386330"/>
                    </a:cubicBezTo>
                    <a:cubicBezTo>
                      <a:pt x="82433" y="1384410"/>
                      <a:pt x="76672" y="1381804"/>
                      <a:pt x="71186" y="1378649"/>
                    </a:cubicBezTo>
                    <a:cubicBezTo>
                      <a:pt x="65700" y="1375357"/>
                      <a:pt x="59802" y="1370557"/>
                      <a:pt x="55824" y="1365207"/>
                    </a:cubicBezTo>
                    <a:cubicBezTo>
                      <a:pt x="51298" y="1359172"/>
                      <a:pt x="48417" y="1352863"/>
                      <a:pt x="46086" y="1345731"/>
                    </a:cubicBezTo>
                    <a:cubicBezTo>
                      <a:pt x="44028" y="1339284"/>
                      <a:pt x="44577" y="1330917"/>
                      <a:pt x="46360" y="1324471"/>
                    </a:cubicBezTo>
                    <a:cubicBezTo>
                      <a:pt x="48692" y="1316241"/>
                      <a:pt x="53492" y="1308698"/>
                      <a:pt x="58567" y="1301977"/>
                    </a:cubicBezTo>
                    <a:cubicBezTo>
                      <a:pt x="65562" y="1292376"/>
                      <a:pt x="75849" y="1285243"/>
                      <a:pt x="85176" y="1277837"/>
                    </a:cubicBezTo>
                    <a:cubicBezTo>
                      <a:pt x="89703" y="1274408"/>
                      <a:pt x="94092" y="1271116"/>
                      <a:pt x="98755" y="1267961"/>
                    </a:cubicBezTo>
                    <a:cubicBezTo>
                      <a:pt x="95463" y="1263846"/>
                      <a:pt x="92857" y="1259731"/>
                      <a:pt x="91349" y="1254382"/>
                    </a:cubicBezTo>
                    <a:cubicBezTo>
                      <a:pt x="88880" y="1245467"/>
                      <a:pt x="88331" y="1237237"/>
                      <a:pt x="89154" y="1227773"/>
                    </a:cubicBezTo>
                    <a:cubicBezTo>
                      <a:pt x="90388" y="1213509"/>
                      <a:pt x="99441" y="1200067"/>
                      <a:pt x="108494" y="1189506"/>
                    </a:cubicBezTo>
                    <a:cubicBezTo>
                      <a:pt x="115214" y="1181550"/>
                      <a:pt x="123033" y="1174555"/>
                      <a:pt x="131262" y="1168246"/>
                    </a:cubicBezTo>
                    <a:cubicBezTo>
                      <a:pt x="122621" y="1166325"/>
                      <a:pt x="114117" y="1163857"/>
                      <a:pt x="105476" y="1160702"/>
                    </a:cubicBezTo>
                    <a:cubicBezTo>
                      <a:pt x="77633" y="1150278"/>
                      <a:pt x="48280" y="1120926"/>
                      <a:pt x="58704" y="1088693"/>
                    </a:cubicBezTo>
                    <a:cubicBezTo>
                      <a:pt x="60076" y="1084304"/>
                      <a:pt x="62133" y="1080463"/>
                      <a:pt x="64465" y="1076760"/>
                    </a:cubicBezTo>
                    <a:cubicBezTo>
                      <a:pt x="55275" y="1075388"/>
                      <a:pt x="46086" y="1073194"/>
                      <a:pt x="37033" y="1070176"/>
                    </a:cubicBezTo>
                    <a:cubicBezTo>
                      <a:pt x="23866" y="1065513"/>
                      <a:pt x="11384" y="1057832"/>
                      <a:pt x="5761" y="1044527"/>
                    </a:cubicBezTo>
                    <a:cubicBezTo>
                      <a:pt x="3155" y="1038492"/>
                      <a:pt x="1646" y="1030537"/>
                      <a:pt x="2743" y="1024091"/>
                    </a:cubicBezTo>
                    <a:cubicBezTo>
                      <a:pt x="3292" y="1020524"/>
                      <a:pt x="3703" y="1016958"/>
                      <a:pt x="5212" y="1013804"/>
                    </a:cubicBezTo>
                    <a:cubicBezTo>
                      <a:pt x="7544" y="1008454"/>
                      <a:pt x="10013" y="1004339"/>
                      <a:pt x="13167" y="999676"/>
                    </a:cubicBezTo>
                    <a:cubicBezTo>
                      <a:pt x="17556" y="993778"/>
                      <a:pt x="24277" y="989115"/>
                      <a:pt x="30038" y="984863"/>
                    </a:cubicBezTo>
                    <a:cubicBezTo>
                      <a:pt x="34564" y="981571"/>
                      <a:pt x="39091" y="978828"/>
                      <a:pt x="43891" y="975947"/>
                    </a:cubicBezTo>
                    <a:cubicBezTo>
                      <a:pt x="50886" y="971695"/>
                      <a:pt x="58019" y="967718"/>
                      <a:pt x="65151" y="963877"/>
                    </a:cubicBezTo>
                    <a:cubicBezTo>
                      <a:pt x="83942" y="953727"/>
                      <a:pt x="103419" y="944812"/>
                      <a:pt x="122895" y="936308"/>
                    </a:cubicBezTo>
                    <a:cubicBezTo>
                      <a:pt x="112883" y="933016"/>
                      <a:pt x="103144" y="928627"/>
                      <a:pt x="94640" y="922043"/>
                    </a:cubicBezTo>
                    <a:cubicBezTo>
                      <a:pt x="84765" y="914363"/>
                      <a:pt x="77770" y="901058"/>
                      <a:pt x="79278" y="888439"/>
                    </a:cubicBezTo>
                    <a:cubicBezTo>
                      <a:pt x="81062" y="873900"/>
                      <a:pt x="90388" y="863613"/>
                      <a:pt x="100950" y="854561"/>
                    </a:cubicBezTo>
                    <a:cubicBezTo>
                      <a:pt x="112060" y="844960"/>
                      <a:pt x="125364" y="838102"/>
                      <a:pt x="138669" y="831929"/>
                    </a:cubicBezTo>
                    <a:cubicBezTo>
                      <a:pt x="117683" y="824386"/>
                      <a:pt x="99030" y="811218"/>
                      <a:pt x="97384" y="786941"/>
                    </a:cubicBezTo>
                    <a:cubicBezTo>
                      <a:pt x="96423" y="772813"/>
                      <a:pt x="101910" y="758549"/>
                      <a:pt x="113157" y="749496"/>
                    </a:cubicBezTo>
                    <a:cubicBezTo>
                      <a:pt x="122484" y="742090"/>
                      <a:pt x="133457" y="737152"/>
                      <a:pt x="144567" y="732900"/>
                    </a:cubicBezTo>
                    <a:cubicBezTo>
                      <a:pt x="143469" y="732351"/>
                      <a:pt x="142372" y="731803"/>
                      <a:pt x="141412" y="731254"/>
                    </a:cubicBezTo>
                    <a:cubicBezTo>
                      <a:pt x="128382" y="724259"/>
                      <a:pt x="114803" y="714246"/>
                      <a:pt x="108905" y="700119"/>
                    </a:cubicBezTo>
                    <a:cubicBezTo>
                      <a:pt x="103556" y="687774"/>
                      <a:pt x="102870" y="673372"/>
                      <a:pt x="110002" y="661439"/>
                    </a:cubicBezTo>
                    <a:cubicBezTo>
                      <a:pt x="117272" y="649232"/>
                      <a:pt x="126873" y="640317"/>
                      <a:pt x="138669" y="632499"/>
                    </a:cubicBezTo>
                    <a:cubicBezTo>
                      <a:pt x="143881" y="628933"/>
                      <a:pt x="149642" y="626327"/>
                      <a:pt x="155265" y="623720"/>
                    </a:cubicBezTo>
                    <a:cubicBezTo>
                      <a:pt x="151562" y="622212"/>
                      <a:pt x="147858" y="620703"/>
                      <a:pt x="144155" y="619057"/>
                    </a:cubicBezTo>
                    <a:cubicBezTo>
                      <a:pt x="131399" y="613571"/>
                      <a:pt x="118232" y="604792"/>
                      <a:pt x="110825" y="592722"/>
                    </a:cubicBezTo>
                    <a:cubicBezTo>
                      <a:pt x="106848" y="586413"/>
                      <a:pt x="105065" y="580378"/>
                      <a:pt x="103556" y="573108"/>
                    </a:cubicBezTo>
                    <a:cubicBezTo>
                      <a:pt x="102321" y="566388"/>
                      <a:pt x="104516" y="559255"/>
                      <a:pt x="106710" y="552946"/>
                    </a:cubicBezTo>
                    <a:cubicBezTo>
                      <a:pt x="108631" y="547871"/>
                      <a:pt x="112746" y="543482"/>
                      <a:pt x="116449" y="539641"/>
                    </a:cubicBezTo>
                    <a:cubicBezTo>
                      <a:pt x="121524" y="534429"/>
                      <a:pt x="128382" y="531275"/>
                      <a:pt x="134691" y="528257"/>
                    </a:cubicBezTo>
                    <a:cubicBezTo>
                      <a:pt x="137846" y="526748"/>
                      <a:pt x="141000" y="525651"/>
                      <a:pt x="144567" y="524554"/>
                    </a:cubicBezTo>
                    <a:cubicBezTo>
                      <a:pt x="141823" y="520988"/>
                      <a:pt x="139629" y="516873"/>
                      <a:pt x="138394" y="512758"/>
                    </a:cubicBezTo>
                    <a:cubicBezTo>
                      <a:pt x="135377" y="503294"/>
                      <a:pt x="135788" y="493144"/>
                      <a:pt x="142784" y="485738"/>
                    </a:cubicBezTo>
                    <a:cubicBezTo>
                      <a:pt x="155402" y="472022"/>
                      <a:pt x="175016" y="471884"/>
                      <a:pt x="192435" y="471199"/>
                    </a:cubicBezTo>
                    <a:cubicBezTo>
                      <a:pt x="201214" y="470924"/>
                      <a:pt x="209992" y="470787"/>
                      <a:pt x="218907" y="471061"/>
                    </a:cubicBezTo>
                    <a:cubicBezTo>
                      <a:pt x="217947" y="469964"/>
                      <a:pt x="216987" y="469004"/>
                      <a:pt x="216027" y="467907"/>
                    </a:cubicBezTo>
                    <a:cubicBezTo>
                      <a:pt x="209580" y="460637"/>
                      <a:pt x="202860" y="453093"/>
                      <a:pt x="197099" y="445412"/>
                    </a:cubicBezTo>
                    <a:cubicBezTo>
                      <a:pt x="188184" y="433205"/>
                      <a:pt x="180503" y="419901"/>
                      <a:pt x="183932" y="404402"/>
                    </a:cubicBezTo>
                    <a:cubicBezTo>
                      <a:pt x="185440" y="397818"/>
                      <a:pt x="188184" y="390960"/>
                      <a:pt x="193670" y="386708"/>
                    </a:cubicBezTo>
                    <a:cubicBezTo>
                      <a:pt x="199979" y="381633"/>
                      <a:pt x="206974" y="379439"/>
                      <a:pt x="215067" y="378616"/>
                    </a:cubicBezTo>
                    <a:cubicBezTo>
                      <a:pt x="232075" y="376832"/>
                      <a:pt x="247437" y="384239"/>
                      <a:pt x="262387" y="391783"/>
                    </a:cubicBezTo>
                    <a:cubicBezTo>
                      <a:pt x="278298" y="399738"/>
                      <a:pt x="293934" y="408242"/>
                      <a:pt x="309982" y="416335"/>
                    </a:cubicBezTo>
                    <a:cubicBezTo>
                      <a:pt x="312039" y="417432"/>
                      <a:pt x="314096" y="418392"/>
                      <a:pt x="316017" y="419489"/>
                    </a:cubicBezTo>
                    <a:cubicBezTo>
                      <a:pt x="316291" y="419489"/>
                      <a:pt x="316702" y="419764"/>
                      <a:pt x="316977" y="419901"/>
                    </a:cubicBezTo>
                    <a:cubicBezTo>
                      <a:pt x="317800" y="420449"/>
                      <a:pt x="318486" y="420724"/>
                      <a:pt x="319446" y="421135"/>
                    </a:cubicBezTo>
                    <a:cubicBezTo>
                      <a:pt x="319720" y="421409"/>
                      <a:pt x="319994" y="421547"/>
                      <a:pt x="320543" y="421684"/>
                    </a:cubicBezTo>
                    <a:cubicBezTo>
                      <a:pt x="315605" y="411945"/>
                      <a:pt x="310942" y="402481"/>
                      <a:pt x="306278" y="392469"/>
                    </a:cubicBezTo>
                    <a:cubicBezTo>
                      <a:pt x="301752" y="383142"/>
                      <a:pt x="297774" y="373541"/>
                      <a:pt x="294071" y="363665"/>
                    </a:cubicBezTo>
                    <a:cubicBezTo>
                      <a:pt x="287076" y="345834"/>
                      <a:pt x="279532" y="323066"/>
                      <a:pt x="291465" y="305372"/>
                    </a:cubicBezTo>
                    <a:cubicBezTo>
                      <a:pt x="300380" y="292205"/>
                      <a:pt x="315605" y="287816"/>
                      <a:pt x="330556" y="288913"/>
                    </a:cubicBezTo>
                    <a:cubicBezTo>
                      <a:pt x="332064" y="288913"/>
                      <a:pt x="333573" y="289187"/>
                      <a:pt x="335219" y="289462"/>
                    </a:cubicBezTo>
                    <a:cubicBezTo>
                      <a:pt x="336316" y="289599"/>
                      <a:pt x="337276" y="289736"/>
                      <a:pt x="338237" y="290010"/>
                    </a:cubicBezTo>
                    <a:cubicBezTo>
                      <a:pt x="340157" y="290285"/>
                      <a:pt x="341940" y="290696"/>
                      <a:pt x="343586" y="291245"/>
                    </a:cubicBezTo>
                    <a:cubicBezTo>
                      <a:pt x="345506" y="291793"/>
                      <a:pt x="347289" y="292479"/>
                      <a:pt x="349209" y="293165"/>
                    </a:cubicBezTo>
                    <a:cubicBezTo>
                      <a:pt x="357165" y="296320"/>
                      <a:pt x="365120" y="300023"/>
                      <a:pt x="372801" y="304412"/>
                    </a:cubicBezTo>
                    <a:cubicBezTo>
                      <a:pt x="375407" y="305921"/>
                      <a:pt x="377876" y="307292"/>
                      <a:pt x="380208" y="308801"/>
                    </a:cubicBezTo>
                    <a:cubicBezTo>
                      <a:pt x="379247" y="305098"/>
                      <a:pt x="378424" y="301532"/>
                      <a:pt x="377602" y="297691"/>
                    </a:cubicBezTo>
                    <a:cubicBezTo>
                      <a:pt x="376230" y="292342"/>
                      <a:pt x="375133" y="286718"/>
                      <a:pt x="374035" y="281095"/>
                    </a:cubicBezTo>
                    <a:cubicBezTo>
                      <a:pt x="372115" y="270808"/>
                      <a:pt x="370469" y="260384"/>
                      <a:pt x="369921" y="249822"/>
                    </a:cubicBezTo>
                    <a:cubicBezTo>
                      <a:pt x="369235" y="236655"/>
                      <a:pt x="373898" y="224036"/>
                      <a:pt x="381579" y="213612"/>
                    </a:cubicBezTo>
                    <a:cubicBezTo>
                      <a:pt x="388163" y="204422"/>
                      <a:pt x="399410" y="198799"/>
                      <a:pt x="410794" y="198799"/>
                    </a:cubicBezTo>
                    <a:cubicBezTo>
                      <a:pt x="417104" y="198799"/>
                      <a:pt x="423413" y="200308"/>
                      <a:pt x="429311" y="202776"/>
                    </a:cubicBezTo>
                    <a:cubicBezTo>
                      <a:pt x="432466" y="204011"/>
                      <a:pt x="435072" y="205382"/>
                      <a:pt x="438089" y="207028"/>
                    </a:cubicBezTo>
                    <a:cubicBezTo>
                      <a:pt x="440832" y="208674"/>
                      <a:pt x="443575" y="210457"/>
                      <a:pt x="446044" y="212240"/>
                    </a:cubicBezTo>
                    <a:cubicBezTo>
                      <a:pt x="447004" y="213063"/>
                      <a:pt x="448102" y="213886"/>
                      <a:pt x="449062" y="214709"/>
                    </a:cubicBezTo>
                    <a:cubicBezTo>
                      <a:pt x="451668" y="216904"/>
                      <a:pt x="454274" y="218961"/>
                      <a:pt x="456606" y="221156"/>
                    </a:cubicBezTo>
                    <a:cubicBezTo>
                      <a:pt x="455371" y="213475"/>
                      <a:pt x="454411" y="205794"/>
                      <a:pt x="453725" y="198250"/>
                    </a:cubicBezTo>
                    <a:cubicBezTo>
                      <a:pt x="452217" y="183300"/>
                      <a:pt x="451942" y="169035"/>
                      <a:pt x="453314" y="154222"/>
                    </a:cubicBezTo>
                    <a:cubicBezTo>
                      <a:pt x="454137" y="144895"/>
                      <a:pt x="456880" y="135568"/>
                      <a:pt x="461543" y="127476"/>
                    </a:cubicBezTo>
                    <a:cubicBezTo>
                      <a:pt x="463327" y="124321"/>
                      <a:pt x="465521" y="121441"/>
                      <a:pt x="468127" y="118560"/>
                    </a:cubicBezTo>
                    <a:cubicBezTo>
                      <a:pt x="469362" y="117326"/>
                      <a:pt x="470733" y="115954"/>
                      <a:pt x="472242" y="114720"/>
                    </a:cubicBezTo>
                    <a:cubicBezTo>
                      <a:pt x="473614" y="113622"/>
                      <a:pt x="475122" y="112525"/>
                      <a:pt x="476494" y="111565"/>
                    </a:cubicBezTo>
                    <a:cubicBezTo>
                      <a:pt x="490073" y="102512"/>
                      <a:pt x="505846" y="100592"/>
                      <a:pt x="522168" y="102924"/>
                    </a:cubicBezTo>
                    <a:cubicBezTo>
                      <a:pt x="536707" y="104981"/>
                      <a:pt x="549737" y="113622"/>
                      <a:pt x="560847" y="122812"/>
                    </a:cubicBezTo>
                    <a:cubicBezTo>
                      <a:pt x="562219" y="124047"/>
                      <a:pt x="563453" y="125144"/>
                      <a:pt x="564825" y="126241"/>
                    </a:cubicBezTo>
                    <a:cubicBezTo>
                      <a:pt x="564825" y="125555"/>
                      <a:pt x="564825" y="124732"/>
                      <a:pt x="564825" y="124047"/>
                    </a:cubicBezTo>
                    <a:cubicBezTo>
                      <a:pt x="566334" y="99632"/>
                      <a:pt x="567568" y="74943"/>
                      <a:pt x="579775" y="53135"/>
                    </a:cubicBezTo>
                    <a:cubicBezTo>
                      <a:pt x="580461" y="51900"/>
                      <a:pt x="581147" y="50666"/>
                      <a:pt x="581970" y="49706"/>
                    </a:cubicBezTo>
                    <a:cubicBezTo>
                      <a:pt x="588417" y="51489"/>
                      <a:pt x="594452" y="53684"/>
                      <a:pt x="601310" y="56838"/>
                    </a:cubicBezTo>
                    <a:cubicBezTo>
                      <a:pt x="605562" y="58758"/>
                      <a:pt x="609539" y="61090"/>
                      <a:pt x="613380" y="63559"/>
                    </a:cubicBezTo>
                    <a:cubicBezTo>
                      <a:pt x="613654" y="62736"/>
                      <a:pt x="613791" y="61913"/>
                      <a:pt x="613928" y="61090"/>
                    </a:cubicBezTo>
                    <a:cubicBezTo>
                      <a:pt x="615300" y="53546"/>
                      <a:pt x="616397" y="45865"/>
                      <a:pt x="617220" y="38322"/>
                    </a:cubicBezTo>
                    <a:cubicBezTo>
                      <a:pt x="617494" y="33658"/>
                      <a:pt x="617631" y="29132"/>
                      <a:pt x="617769" y="24468"/>
                    </a:cubicBezTo>
                    <a:cubicBezTo>
                      <a:pt x="620375" y="23645"/>
                      <a:pt x="623118" y="22960"/>
                      <a:pt x="625587" y="22548"/>
                    </a:cubicBezTo>
                    <a:cubicBezTo>
                      <a:pt x="636423" y="21039"/>
                      <a:pt x="647944" y="22548"/>
                      <a:pt x="658505" y="25429"/>
                    </a:cubicBezTo>
                    <a:cubicBezTo>
                      <a:pt x="661111" y="25977"/>
                      <a:pt x="663717" y="26800"/>
                      <a:pt x="666049" y="27623"/>
                    </a:cubicBezTo>
                    <a:cubicBezTo>
                      <a:pt x="669478" y="28720"/>
                      <a:pt x="672633" y="29818"/>
                      <a:pt x="675787" y="31464"/>
                    </a:cubicBezTo>
                    <a:cubicBezTo>
                      <a:pt x="681137" y="17610"/>
                      <a:pt x="690326" y="5952"/>
                      <a:pt x="705414" y="1700"/>
                    </a:cubicBezTo>
                    <a:cubicBezTo>
                      <a:pt x="706785" y="1288"/>
                      <a:pt x="708157" y="1014"/>
                      <a:pt x="709529" y="740"/>
                    </a:cubicBezTo>
                    <a:cubicBezTo>
                      <a:pt x="737372" y="-4472"/>
                      <a:pt x="761512" y="18845"/>
                      <a:pt x="777560" y="39693"/>
                    </a:cubicBezTo>
                    <a:cubicBezTo>
                      <a:pt x="780029" y="38596"/>
                      <a:pt x="782498" y="37499"/>
                      <a:pt x="784830" y="36676"/>
                    </a:cubicBezTo>
                    <a:cubicBezTo>
                      <a:pt x="785241" y="35167"/>
                      <a:pt x="785790" y="33521"/>
                      <a:pt x="786338" y="32012"/>
                    </a:cubicBezTo>
                    <a:cubicBezTo>
                      <a:pt x="789219" y="23920"/>
                      <a:pt x="792510" y="15416"/>
                      <a:pt x="796763" y="7735"/>
                    </a:cubicBezTo>
                    <a:cubicBezTo>
                      <a:pt x="815416" y="39968"/>
                      <a:pt x="828447" y="75080"/>
                      <a:pt x="843808" y="109096"/>
                    </a:cubicBezTo>
                    <a:cubicBezTo>
                      <a:pt x="853958" y="121303"/>
                      <a:pt x="862325" y="134882"/>
                      <a:pt x="868086" y="149421"/>
                    </a:cubicBezTo>
                    <a:cubicBezTo>
                      <a:pt x="867811" y="149284"/>
                      <a:pt x="867674" y="149284"/>
                      <a:pt x="867400" y="149284"/>
                    </a:cubicBezTo>
                    <a:cubicBezTo>
                      <a:pt x="877275" y="172327"/>
                      <a:pt x="876727" y="198799"/>
                      <a:pt x="863285" y="221842"/>
                    </a:cubicBezTo>
                    <a:cubicBezTo>
                      <a:pt x="854507" y="236929"/>
                      <a:pt x="840928" y="248999"/>
                      <a:pt x="824743" y="255720"/>
                    </a:cubicBezTo>
                    <a:cubicBezTo>
                      <a:pt x="819394" y="257915"/>
                      <a:pt x="814182" y="259424"/>
                      <a:pt x="808833" y="260246"/>
                    </a:cubicBezTo>
                    <a:cubicBezTo>
                      <a:pt x="808558" y="266144"/>
                      <a:pt x="807735" y="271905"/>
                      <a:pt x="806226" y="277117"/>
                    </a:cubicBezTo>
                    <a:cubicBezTo>
                      <a:pt x="796900" y="310996"/>
                      <a:pt x="765078" y="335822"/>
                      <a:pt x="729828" y="335547"/>
                    </a:cubicBezTo>
                    <a:cubicBezTo>
                      <a:pt x="726125" y="335547"/>
                      <a:pt x="722559" y="335136"/>
                      <a:pt x="719130" y="334724"/>
                    </a:cubicBezTo>
                    <a:cubicBezTo>
                      <a:pt x="713781" y="354887"/>
                      <a:pt x="703356" y="373403"/>
                      <a:pt x="685937" y="386708"/>
                    </a:cubicBezTo>
                    <a:cubicBezTo>
                      <a:pt x="656585" y="409477"/>
                      <a:pt x="613380" y="408379"/>
                      <a:pt x="583479" y="387394"/>
                    </a:cubicBezTo>
                    <a:cubicBezTo>
                      <a:pt x="580598" y="390274"/>
                      <a:pt x="577718" y="392743"/>
                      <a:pt x="574426" y="395075"/>
                    </a:cubicBezTo>
                    <a:cubicBezTo>
                      <a:pt x="581147" y="419352"/>
                      <a:pt x="576895" y="445961"/>
                      <a:pt x="560985" y="466398"/>
                    </a:cubicBezTo>
                    <a:cubicBezTo>
                      <a:pt x="543291" y="489304"/>
                      <a:pt x="514487" y="500688"/>
                      <a:pt x="486507" y="496847"/>
                    </a:cubicBezTo>
                    <a:cubicBezTo>
                      <a:pt x="481980" y="496436"/>
                      <a:pt x="477591" y="495750"/>
                      <a:pt x="473202" y="494790"/>
                    </a:cubicBezTo>
                    <a:cubicBezTo>
                      <a:pt x="470733" y="494241"/>
                      <a:pt x="468539" y="493830"/>
                      <a:pt x="466344" y="493418"/>
                    </a:cubicBezTo>
                    <a:cubicBezTo>
                      <a:pt x="474574" y="510563"/>
                      <a:pt x="476631" y="530589"/>
                      <a:pt x="471693" y="549243"/>
                    </a:cubicBezTo>
                    <a:cubicBezTo>
                      <a:pt x="468950" y="558707"/>
                      <a:pt x="464561" y="567896"/>
                      <a:pt x="458389" y="575989"/>
                    </a:cubicBezTo>
                    <a:cubicBezTo>
                      <a:pt x="474025" y="604107"/>
                      <a:pt x="469499" y="642374"/>
                      <a:pt x="448513" y="666514"/>
                    </a:cubicBezTo>
                    <a:cubicBezTo>
                      <a:pt x="452902" y="673372"/>
                      <a:pt x="456194" y="681053"/>
                      <a:pt x="458389" y="689009"/>
                    </a:cubicBezTo>
                    <a:cubicBezTo>
                      <a:pt x="465521" y="715069"/>
                      <a:pt x="459075" y="740169"/>
                      <a:pt x="443987" y="761841"/>
                    </a:cubicBezTo>
                    <a:cubicBezTo>
                      <a:pt x="439872" y="767738"/>
                      <a:pt x="434934" y="773088"/>
                      <a:pt x="429448" y="777888"/>
                    </a:cubicBezTo>
                    <a:cubicBezTo>
                      <a:pt x="444261" y="800108"/>
                      <a:pt x="448513" y="828775"/>
                      <a:pt x="437266" y="855658"/>
                    </a:cubicBezTo>
                    <a:cubicBezTo>
                      <a:pt x="435757" y="859087"/>
                      <a:pt x="433974" y="862242"/>
                      <a:pt x="432191" y="865396"/>
                    </a:cubicBezTo>
                    <a:cubicBezTo>
                      <a:pt x="421081" y="887205"/>
                      <a:pt x="398038" y="901469"/>
                      <a:pt x="377739" y="914500"/>
                    </a:cubicBezTo>
                    <a:cubicBezTo>
                      <a:pt x="399547" y="911756"/>
                      <a:pt x="419161" y="915460"/>
                      <a:pt x="439049" y="926433"/>
                    </a:cubicBezTo>
                    <a:cubicBezTo>
                      <a:pt x="470459" y="943578"/>
                      <a:pt x="485272" y="983217"/>
                      <a:pt x="475945" y="1017233"/>
                    </a:cubicBezTo>
                    <a:cubicBezTo>
                      <a:pt x="475671" y="1018330"/>
                      <a:pt x="475397" y="1019427"/>
                      <a:pt x="474985" y="1020524"/>
                    </a:cubicBezTo>
                    <a:cubicBezTo>
                      <a:pt x="469224" y="1038904"/>
                      <a:pt x="458526" y="1054129"/>
                      <a:pt x="443575" y="1066610"/>
                    </a:cubicBezTo>
                    <a:cubicBezTo>
                      <a:pt x="439872" y="1069628"/>
                      <a:pt x="436032" y="1072508"/>
                      <a:pt x="432328" y="1075251"/>
                    </a:cubicBezTo>
                    <a:cubicBezTo>
                      <a:pt x="446456" y="1088144"/>
                      <a:pt x="455371" y="1107210"/>
                      <a:pt x="458114" y="1125726"/>
                    </a:cubicBezTo>
                    <a:cubicBezTo>
                      <a:pt x="460583" y="1144243"/>
                      <a:pt x="456606" y="1161525"/>
                      <a:pt x="448376" y="1177161"/>
                    </a:cubicBezTo>
                    <a:cubicBezTo>
                      <a:pt x="475808" y="1194306"/>
                      <a:pt x="493227" y="1226402"/>
                      <a:pt x="488290" y="1261103"/>
                    </a:cubicBezTo>
                    <a:cubicBezTo>
                      <a:pt x="487330" y="1268647"/>
                      <a:pt x="485272" y="1276053"/>
                      <a:pt x="482529" y="1282774"/>
                    </a:cubicBezTo>
                    <a:cubicBezTo>
                      <a:pt x="476768" y="1296490"/>
                      <a:pt x="469773" y="1307875"/>
                      <a:pt x="460583" y="1319396"/>
                    </a:cubicBezTo>
                    <a:cubicBezTo>
                      <a:pt x="454548" y="1326940"/>
                      <a:pt x="448239" y="1334209"/>
                      <a:pt x="441930" y="1341342"/>
                    </a:cubicBezTo>
                    <a:cubicBezTo>
                      <a:pt x="427802" y="1357115"/>
                      <a:pt x="413675" y="1372614"/>
                      <a:pt x="399410" y="1388113"/>
                    </a:cubicBezTo>
                    <a:cubicBezTo>
                      <a:pt x="390495" y="1397714"/>
                      <a:pt x="381442" y="1407316"/>
                      <a:pt x="372389" y="1416917"/>
                    </a:cubicBezTo>
                    <a:cubicBezTo>
                      <a:pt x="391318" y="1422540"/>
                      <a:pt x="406954" y="1433925"/>
                      <a:pt x="419435" y="1449012"/>
                    </a:cubicBezTo>
                    <a:cubicBezTo>
                      <a:pt x="419984" y="1449698"/>
                      <a:pt x="420533" y="1450384"/>
                      <a:pt x="421081" y="1451070"/>
                    </a:cubicBezTo>
                    <a:cubicBezTo>
                      <a:pt x="433563" y="1466020"/>
                      <a:pt x="439735" y="1486457"/>
                      <a:pt x="439735" y="1505659"/>
                    </a:cubicBezTo>
                    <a:cubicBezTo>
                      <a:pt x="439735" y="1525959"/>
                      <a:pt x="432740" y="1544338"/>
                      <a:pt x="420670" y="1560112"/>
                    </a:cubicBezTo>
                    <a:cubicBezTo>
                      <a:pt x="420944" y="1560112"/>
                      <a:pt x="420944" y="1560112"/>
                      <a:pt x="421081" y="1560249"/>
                    </a:cubicBezTo>
                    <a:cubicBezTo>
                      <a:pt x="419161" y="1562306"/>
                      <a:pt x="417515" y="1564501"/>
                      <a:pt x="415595" y="1566421"/>
                    </a:cubicBezTo>
                    <a:cubicBezTo>
                      <a:pt x="413812" y="1569027"/>
                      <a:pt x="412166" y="1571496"/>
                      <a:pt x="410383" y="1573965"/>
                    </a:cubicBezTo>
                    <a:cubicBezTo>
                      <a:pt x="450433" y="1568479"/>
                      <a:pt x="492542" y="1589738"/>
                      <a:pt x="509275" y="1629240"/>
                    </a:cubicBezTo>
                    <a:cubicBezTo>
                      <a:pt x="517642" y="1649403"/>
                      <a:pt x="518191" y="1670663"/>
                      <a:pt x="512704" y="1690140"/>
                    </a:cubicBezTo>
                    <a:cubicBezTo>
                      <a:pt x="512841" y="1690002"/>
                      <a:pt x="512978" y="1690002"/>
                      <a:pt x="513253" y="1690002"/>
                    </a:cubicBezTo>
                    <a:cubicBezTo>
                      <a:pt x="507766" y="1707285"/>
                      <a:pt x="501320" y="1723744"/>
                      <a:pt x="494188" y="1740340"/>
                    </a:cubicBezTo>
                    <a:cubicBezTo>
                      <a:pt x="491033" y="1747198"/>
                      <a:pt x="487878" y="1754056"/>
                      <a:pt x="484723" y="1760777"/>
                    </a:cubicBezTo>
                    <a:cubicBezTo>
                      <a:pt x="534924" y="1759817"/>
                      <a:pt x="577718" y="1801239"/>
                      <a:pt x="578267" y="1852400"/>
                    </a:cubicBezTo>
                    <a:cubicBezTo>
                      <a:pt x="578541" y="1881341"/>
                      <a:pt x="569351" y="1910830"/>
                      <a:pt x="559476" y="1938536"/>
                    </a:cubicBezTo>
                    <a:cubicBezTo>
                      <a:pt x="578404" y="1939359"/>
                      <a:pt x="597195" y="1945806"/>
                      <a:pt x="612145" y="1957327"/>
                    </a:cubicBezTo>
                    <a:cubicBezTo>
                      <a:pt x="621746" y="1964734"/>
                      <a:pt x="629565" y="1974198"/>
                      <a:pt x="635462" y="1984622"/>
                    </a:cubicBezTo>
                    <a:cubicBezTo>
                      <a:pt x="643555" y="1979410"/>
                      <a:pt x="652470" y="1975295"/>
                      <a:pt x="662346" y="1972278"/>
                    </a:cubicBezTo>
                    <a:cubicBezTo>
                      <a:pt x="701025" y="1960345"/>
                      <a:pt x="744093" y="1979684"/>
                      <a:pt x="764118" y="2013563"/>
                    </a:cubicBezTo>
                    <a:cubicBezTo>
                      <a:pt x="766862" y="2018363"/>
                      <a:pt x="769331" y="2023164"/>
                      <a:pt x="771114" y="2028239"/>
                    </a:cubicBezTo>
                    <a:cubicBezTo>
                      <a:pt x="799643" y="2016032"/>
                      <a:pt x="834207" y="2018912"/>
                      <a:pt x="859308" y="2038937"/>
                    </a:cubicBezTo>
                    <a:cubicBezTo>
                      <a:pt x="861914" y="2041132"/>
                      <a:pt x="864382" y="2043189"/>
                      <a:pt x="866577" y="2045247"/>
                    </a:cubicBezTo>
                    <a:cubicBezTo>
                      <a:pt x="882213" y="2037703"/>
                      <a:pt x="898947" y="2034137"/>
                      <a:pt x="917052" y="2036743"/>
                    </a:cubicBezTo>
                    <a:cubicBezTo>
                      <a:pt x="956280" y="2042229"/>
                      <a:pt x="985083" y="2071307"/>
                      <a:pt x="997565" y="2108203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8" name="任意多边形: 形状 267"/>
              <p:cNvSpPr/>
              <p:nvPr/>
            </p:nvSpPr>
            <p:spPr>
              <a:xfrm>
                <a:off x="2404589" y="3843880"/>
                <a:ext cx="366562" cy="578306"/>
              </a:xfrm>
              <a:custGeom>
                <a:avLst/>
                <a:gdLst>
                  <a:gd name="connsiteX0" fmla="*/ 28553 w 366562"/>
                  <a:gd name="connsiteY0" fmla="*/ 564716 h 578306"/>
                  <a:gd name="connsiteX1" fmla="*/ 6333 w 366562"/>
                  <a:gd name="connsiteY1" fmla="*/ 536461 h 578306"/>
                  <a:gd name="connsiteX2" fmla="*/ 710 w 366562"/>
                  <a:gd name="connsiteY2" fmla="*/ 489004 h 578306"/>
                  <a:gd name="connsiteX3" fmla="*/ 7156 w 366562"/>
                  <a:gd name="connsiteY3" fmla="*/ 450462 h 578306"/>
                  <a:gd name="connsiteX4" fmla="*/ 29925 w 366562"/>
                  <a:gd name="connsiteY4" fmla="*/ 375847 h 578306"/>
                  <a:gd name="connsiteX5" fmla="*/ 62294 w 366562"/>
                  <a:gd name="connsiteY5" fmla="*/ 304249 h 578306"/>
                  <a:gd name="connsiteX6" fmla="*/ 83006 w 366562"/>
                  <a:gd name="connsiteY6" fmla="*/ 240470 h 578306"/>
                  <a:gd name="connsiteX7" fmla="*/ 105500 w 366562"/>
                  <a:gd name="connsiteY7" fmla="*/ 185743 h 578306"/>
                  <a:gd name="connsiteX8" fmla="*/ 134852 w 366562"/>
                  <a:gd name="connsiteY8" fmla="*/ 130056 h 578306"/>
                  <a:gd name="connsiteX9" fmla="*/ 175314 w 366562"/>
                  <a:gd name="connsiteY9" fmla="*/ 72449 h 578306"/>
                  <a:gd name="connsiteX10" fmla="*/ 199866 w 366562"/>
                  <a:gd name="connsiteY10" fmla="*/ 46114 h 578306"/>
                  <a:gd name="connsiteX11" fmla="*/ 262822 w 366562"/>
                  <a:gd name="connsiteY11" fmla="*/ 12510 h 578306"/>
                  <a:gd name="connsiteX12" fmla="*/ 271326 w 366562"/>
                  <a:gd name="connsiteY12" fmla="*/ 12236 h 578306"/>
                  <a:gd name="connsiteX13" fmla="*/ 277087 w 366562"/>
                  <a:gd name="connsiteY13" fmla="*/ 8258 h 578306"/>
                  <a:gd name="connsiteX14" fmla="*/ 349096 w 366562"/>
                  <a:gd name="connsiteY14" fmla="*/ 17585 h 578306"/>
                  <a:gd name="connsiteX15" fmla="*/ 354171 w 366562"/>
                  <a:gd name="connsiteY15" fmla="*/ 96040 h 578306"/>
                  <a:gd name="connsiteX16" fmla="*/ 329345 w 366562"/>
                  <a:gd name="connsiteY16" fmla="*/ 129370 h 578306"/>
                  <a:gd name="connsiteX17" fmla="*/ 305891 w 366562"/>
                  <a:gd name="connsiteY17" fmla="*/ 162151 h 578306"/>
                  <a:gd name="connsiteX18" fmla="*/ 255416 w 366562"/>
                  <a:gd name="connsiteY18" fmla="*/ 247190 h 578306"/>
                  <a:gd name="connsiteX19" fmla="*/ 226064 w 366562"/>
                  <a:gd name="connsiteY19" fmla="*/ 298763 h 578306"/>
                  <a:gd name="connsiteX20" fmla="*/ 191499 w 366562"/>
                  <a:gd name="connsiteY20" fmla="*/ 388877 h 578306"/>
                  <a:gd name="connsiteX21" fmla="*/ 168731 w 366562"/>
                  <a:gd name="connsiteY21" fmla="*/ 467195 h 578306"/>
                  <a:gd name="connsiteX22" fmla="*/ 164067 w 366562"/>
                  <a:gd name="connsiteY22" fmla="*/ 500251 h 578306"/>
                  <a:gd name="connsiteX23" fmla="*/ 163930 w 366562"/>
                  <a:gd name="connsiteY23" fmla="*/ 515475 h 578306"/>
                  <a:gd name="connsiteX24" fmla="*/ 157621 w 366562"/>
                  <a:gd name="connsiteY24" fmla="*/ 540713 h 578306"/>
                  <a:gd name="connsiteX25" fmla="*/ 126760 w 366562"/>
                  <a:gd name="connsiteY25" fmla="*/ 553194 h 578306"/>
                  <a:gd name="connsiteX26" fmla="*/ 122371 w 366562"/>
                  <a:gd name="connsiteY26" fmla="*/ 552235 h 578306"/>
                  <a:gd name="connsiteX27" fmla="*/ 103168 w 366562"/>
                  <a:gd name="connsiteY27" fmla="*/ 569242 h 578306"/>
                  <a:gd name="connsiteX28" fmla="*/ 68878 w 366562"/>
                  <a:gd name="connsiteY28" fmla="*/ 578295 h 578306"/>
                  <a:gd name="connsiteX29" fmla="*/ 28553 w 366562"/>
                  <a:gd name="connsiteY29" fmla="*/ 564716 h 578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66562" h="578306">
                    <a:moveTo>
                      <a:pt x="28553" y="564716"/>
                    </a:moveTo>
                    <a:cubicBezTo>
                      <a:pt x="19089" y="556761"/>
                      <a:pt x="11134" y="547983"/>
                      <a:pt x="6333" y="536461"/>
                    </a:cubicBezTo>
                    <a:cubicBezTo>
                      <a:pt x="24" y="521648"/>
                      <a:pt x="-936" y="504914"/>
                      <a:pt x="710" y="489004"/>
                    </a:cubicBezTo>
                    <a:cubicBezTo>
                      <a:pt x="2081" y="475974"/>
                      <a:pt x="4413" y="463355"/>
                      <a:pt x="7156" y="450462"/>
                    </a:cubicBezTo>
                    <a:cubicBezTo>
                      <a:pt x="12505" y="425087"/>
                      <a:pt x="20323" y="399987"/>
                      <a:pt x="29925" y="375847"/>
                    </a:cubicBezTo>
                    <a:cubicBezTo>
                      <a:pt x="39663" y="351432"/>
                      <a:pt x="50499" y="327566"/>
                      <a:pt x="62294" y="304249"/>
                    </a:cubicBezTo>
                    <a:cubicBezTo>
                      <a:pt x="68741" y="282852"/>
                      <a:pt x="75599" y="261592"/>
                      <a:pt x="83006" y="240470"/>
                    </a:cubicBezTo>
                    <a:cubicBezTo>
                      <a:pt x="89589" y="221816"/>
                      <a:pt x="97545" y="203848"/>
                      <a:pt x="105500" y="185743"/>
                    </a:cubicBezTo>
                    <a:cubicBezTo>
                      <a:pt x="113867" y="166678"/>
                      <a:pt x="123879" y="147613"/>
                      <a:pt x="134852" y="130056"/>
                    </a:cubicBezTo>
                    <a:cubicBezTo>
                      <a:pt x="147334" y="110030"/>
                      <a:pt x="160501" y="90828"/>
                      <a:pt x="175314" y="72449"/>
                    </a:cubicBezTo>
                    <a:cubicBezTo>
                      <a:pt x="182858" y="63122"/>
                      <a:pt x="191362" y="54344"/>
                      <a:pt x="199866" y="46114"/>
                    </a:cubicBezTo>
                    <a:cubicBezTo>
                      <a:pt x="217422" y="29381"/>
                      <a:pt x="238271" y="15116"/>
                      <a:pt x="262822" y="12510"/>
                    </a:cubicBezTo>
                    <a:cubicBezTo>
                      <a:pt x="265703" y="12236"/>
                      <a:pt x="268583" y="12098"/>
                      <a:pt x="271326" y="12236"/>
                    </a:cubicBezTo>
                    <a:cubicBezTo>
                      <a:pt x="273246" y="10864"/>
                      <a:pt x="275030" y="9630"/>
                      <a:pt x="277087" y="8258"/>
                    </a:cubicBezTo>
                    <a:cubicBezTo>
                      <a:pt x="299307" y="-6281"/>
                      <a:pt x="330991" y="-657"/>
                      <a:pt x="349096" y="17585"/>
                    </a:cubicBezTo>
                    <a:cubicBezTo>
                      <a:pt x="368984" y="37473"/>
                      <a:pt x="373511" y="73820"/>
                      <a:pt x="354171" y="96040"/>
                    </a:cubicBezTo>
                    <a:cubicBezTo>
                      <a:pt x="345118" y="106465"/>
                      <a:pt x="337437" y="118123"/>
                      <a:pt x="329345" y="129370"/>
                    </a:cubicBezTo>
                    <a:cubicBezTo>
                      <a:pt x="321390" y="140206"/>
                      <a:pt x="313572" y="151178"/>
                      <a:pt x="305891" y="162151"/>
                    </a:cubicBezTo>
                    <a:cubicBezTo>
                      <a:pt x="287648" y="189720"/>
                      <a:pt x="271464" y="218387"/>
                      <a:pt x="255416" y="247190"/>
                    </a:cubicBezTo>
                    <a:cubicBezTo>
                      <a:pt x="245814" y="264473"/>
                      <a:pt x="235802" y="281618"/>
                      <a:pt x="226064" y="298763"/>
                    </a:cubicBezTo>
                    <a:cubicBezTo>
                      <a:pt x="213856" y="328527"/>
                      <a:pt x="202335" y="358565"/>
                      <a:pt x="191499" y="388877"/>
                    </a:cubicBezTo>
                    <a:cubicBezTo>
                      <a:pt x="182858" y="414800"/>
                      <a:pt x="174903" y="440723"/>
                      <a:pt x="168731" y="467195"/>
                    </a:cubicBezTo>
                    <a:cubicBezTo>
                      <a:pt x="166810" y="478168"/>
                      <a:pt x="165027" y="489141"/>
                      <a:pt x="164067" y="500251"/>
                    </a:cubicBezTo>
                    <a:cubicBezTo>
                      <a:pt x="163793" y="505326"/>
                      <a:pt x="163793" y="510401"/>
                      <a:pt x="163930" y="515475"/>
                    </a:cubicBezTo>
                    <a:cubicBezTo>
                      <a:pt x="164616" y="524665"/>
                      <a:pt x="163381" y="532895"/>
                      <a:pt x="157621" y="540713"/>
                    </a:cubicBezTo>
                    <a:cubicBezTo>
                      <a:pt x="150488" y="550177"/>
                      <a:pt x="138281" y="554841"/>
                      <a:pt x="126760" y="553194"/>
                    </a:cubicBezTo>
                    <a:cubicBezTo>
                      <a:pt x="125251" y="553058"/>
                      <a:pt x="123742" y="552646"/>
                      <a:pt x="122371" y="552235"/>
                    </a:cubicBezTo>
                    <a:cubicBezTo>
                      <a:pt x="117296" y="558955"/>
                      <a:pt x="110849" y="564853"/>
                      <a:pt x="103168" y="569242"/>
                    </a:cubicBezTo>
                    <a:cubicBezTo>
                      <a:pt x="93018" y="575277"/>
                      <a:pt x="80948" y="578295"/>
                      <a:pt x="68878" y="578295"/>
                    </a:cubicBezTo>
                    <a:cubicBezTo>
                      <a:pt x="54202" y="578569"/>
                      <a:pt x="39800" y="574043"/>
                      <a:pt x="28553" y="56471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69" name="任意多边形: 形状 268"/>
              <p:cNvSpPr/>
              <p:nvPr/>
            </p:nvSpPr>
            <p:spPr>
              <a:xfrm>
                <a:off x="2413381" y="3462174"/>
                <a:ext cx="793458" cy="499281"/>
              </a:xfrm>
              <a:custGeom>
                <a:avLst/>
                <a:gdLst>
                  <a:gd name="connsiteX0" fmla="*/ 789503 w 793458"/>
                  <a:gd name="connsiteY0" fmla="*/ 214399 h 499281"/>
                  <a:gd name="connsiteX1" fmla="*/ 785526 w 793458"/>
                  <a:gd name="connsiteY1" fmla="*/ 335649 h 499281"/>
                  <a:gd name="connsiteX2" fmla="*/ 744378 w 793458"/>
                  <a:gd name="connsiteY2" fmla="*/ 421511 h 499281"/>
                  <a:gd name="connsiteX3" fmla="*/ 702681 w 793458"/>
                  <a:gd name="connsiteY3" fmla="*/ 451823 h 499281"/>
                  <a:gd name="connsiteX4" fmla="*/ 675386 w 793458"/>
                  <a:gd name="connsiteY4" fmla="*/ 459779 h 499281"/>
                  <a:gd name="connsiteX5" fmla="*/ 638490 w 793458"/>
                  <a:gd name="connsiteY5" fmla="*/ 459916 h 499281"/>
                  <a:gd name="connsiteX6" fmla="*/ 631495 w 793458"/>
                  <a:gd name="connsiteY6" fmla="*/ 458681 h 499281"/>
                  <a:gd name="connsiteX7" fmla="*/ 629300 w 793458"/>
                  <a:gd name="connsiteY7" fmla="*/ 458681 h 499281"/>
                  <a:gd name="connsiteX8" fmla="*/ 582255 w 793458"/>
                  <a:gd name="connsiteY8" fmla="*/ 439342 h 499281"/>
                  <a:gd name="connsiteX9" fmla="*/ 573476 w 793458"/>
                  <a:gd name="connsiteY9" fmla="*/ 428232 h 499281"/>
                  <a:gd name="connsiteX10" fmla="*/ 542890 w 793458"/>
                  <a:gd name="connsiteY10" fmla="*/ 395039 h 499281"/>
                  <a:gd name="connsiteX11" fmla="*/ 512303 w 793458"/>
                  <a:gd name="connsiteY11" fmla="*/ 340998 h 499281"/>
                  <a:gd name="connsiteX12" fmla="*/ 472938 w 793458"/>
                  <a:gd name="connsiteY12" fmla="*/ 351285 h 499281"/>
                  <a:gd name="connsiteX13" fmla="*/ 401889 w 793458"/>
                  <a:gd name="connsiteY13" fmla="*/ 310686 h 499281"/>
                  <a:gd name="connsiteX14" fmla="*/ 387762 w 793458"/>
                  <a:gd name="connsiteY14" fmla="*/ 281471 h 499281"/>
                  <a:gd name="connsiteX15" fmla="*/ 306426 w 793458"/>
                  <a:gd name="connsiteY15" fmla="*/ 322345 h 499281"/>
                  <a:gd name="connsiteX16" fmla="*/ 254991 w 793458"/>
                  <a:gd name="connsiteY16" fmla="*/ 298204 h 499281"/>
                  <a:gd name="connsiteX17" fmla="*/ 186959 w 793458"/>
                  <a:gd name="connsiteY17" fmla="*/ 351971 h 499281"/>
                  <a:gd name="connsiteX18" fmla="*/ 174341 w 793458"/>
                  <a:gd name="connsiteY18" fmla="*/ 370899 h 499281"/>
                  <a:gd name="connsiteX19" fmla="*/ 106584 w 793458"/>
                  <a:gd name="connsiteY19" fmla="*/ 389553 h 499281"/>
                  <a:gd name="connsiteX20" fmla="*/ 138542 w 793458"/>
                  <a:gd name="connsiteY20" fmla="*/ 446749 h 499281"/>
                  <a:gd name="connsiteX21" fmla="*/ 138267 w 793458"/>
                  <a:gd name="connsiteY21" fmla="*/ 481999 h 499281"/>
                  <a:gd name="connsiteX22" fmla="*/ 107406 w 793458"/>
                  <a:gd name="connsiteY22" fmla="*/ 499281 h 499281"/>
                  <a:gd name="connsiteX23" fmla="*/ 101920 w 793458"/>
                  <a:gd name="connsiteY23" fmla="*/ 498870 h 499281"/>
                  <a:gd name="connsiteX24" fmla="*/ 69825 w 793458"/>
                  <a:gd name="connsiteY24" fmla="*/ 480216 h 499281"/>
                  <a:gd name="connsiteX25" fmla="*/ 25110 w 793458"/>
                  <a:gd name="connsiteY25" fmla="*/ 430975 h 499281"/>
                  <a:gd name="connsiteX26" fmla="*/ 10 w 793458"/>
                  <a:gd name="connsiteY26" fmla="*/ 363218 h 499281"/>
                  <a:gd name="connsiteX27" fmla="*/ 6320 w 793458"/>
                  <a:gd name="connsiteY27" fmla="*/ 327420 h 499281"/>
                  <a:gd name="connsiteX28" fmla="*/ 7142 w 793458"/>
                  <a:gd name="connsiteY28" fmla="*/ 325636 h 499281"/>
                  <a:gd name="connsiteX29" fmla="*/ 2753 w 793458"/>
                  <a:gd name="connsiteY29" fmla="*/ 320698 h 499281"/>
                  <a:gd name="connsiteX30" fmla="*/ 21133 w 793458"/>
                  <a:gd name="connsiteY30" fmla="*/ 324950 h 499281"/>
                  <a:gd name="connsiteX31" fmla="*/ 52131 w 793458"/>
                  <a:gd name="connsiteY31" fmla="*/ 340724 h 499281"/>
                  <a:gd name="connsiteX32" fmla="*/ 46096 w 793458"/>
                  <a:gd name="connsiteY32" fmla="*/ 312881 h 499281"/>
                  <a:gd name="connsiteX33" fmla="*/ 41981 w 793458"/>
                  <a:gd name="connsiteY33" fmla="*/ 281608 h 499281"/>
                  <a:gd name="connsiteX34" fmla="*/ 53640 w 793458"/>
                  <a:gd name="connsiteY34" fmla="*/ 245398 h 499281"/>
                  <a:gd name="connsiteX35" fmla="*/ 82855 w 793458"/>
                  <a:gd name="connsiteY35" fmla="*/ 230585 h 499281"/>
                  <a:gd name="connsiteX36" fmla="*/ 118242 w 793458"/>
                  <a:gd name="connsiteY36" fmla="*/ 243889 h 499281"/>
                  <a:gd name="connsiteX37" fmla="*/ 128803 w 793458"/>
                  <a:gd name="connsiteY37" fmla="*/ 252805 h 499281"/>
                  <a:gd name="connsiteX38" fmla="*/ 125923 w 793458"/>
                  <a:gd name="connsiteY38" fmla="*/ 229899 h 499281"/>
                  <a:gd name="connsiteX39" fmla="*/ 125512 w 793458"/>
                  <a:gd name="connsiteY39" fmla="*/ 185870 h 499281"/>
                  <a:gd name="connsiteX40" fmla="*/ 144440 w 793458"/>
                  <a:gd name="connsiteY40" fmla="*/ 146506 h 499281"/>
                  <a:gd name="connsiteX41" fmla="*/ 194366 w 793458"/>
                  <a:gd name="connsiteY41" fmla="*/ 134710 h 499281"/>
                  <a:gd name="connsiteX42" fmla="*/ 233045 w 793458"/>
                  <a:gd name="connsiteY42" fmla="*/ 154598 h 499281"/>
                  <a:gd name="connsiteX43" fmla="*/ 237023 w 793458"/>
                  <a:gd name="connsiteY43" fmla="*/ 158027 h 499281"/>
                  <a:gd name="connsiteX44" fmla="*/ 237023 w 793458"/>
                  <a:gd name="connsiteY44" fmla="*/ 155832 h 499281"/>
                  <a:gd name="connsiteX45" fmla="*/ 251973 w 793458"/>
                  <a:gd name="connsiteY45" fmla="*/ 84920 h 499281"/>
                  <a:gd name="connsiteX46" fmla="*/ 254168 w 793458"/>
                  <a:gd name="connsiteY46" fmla="*/ 81491 h 499281"/>
                  <a:gd name="connsiteX47" fmla="*/ 289143 w 793458"/>
                  <a:gd name="connsiteY47" fmla="*/ 56665 h 499281"/>
                  <a:gd name="connsiteX48" fmla="*/ 289966 w 793458"/>
                  <a:gd name="connsiteY48" fmla="*/ 56391 h 499281"/>
                  <a:gd name="connsiteX49" fmla="*/ 338384 w 793458"/>
                  <a:gd name="connsiteY49" fmla="*/ 59546 h 499281"/>
                  <a:gd name="connsiteX50" fmla="*/ 348122 w 793458"/>
                  <a:gd name="connsiteY50" fmla="*/ 63387 h 499281"/>
                  <a:gd name="connsiteX51" fmla="*/ 377749 w 793458"/>
                  <a:gd name="connsiteY51" fmla="*/ 33623 h 499281"/>
                  <a:gd name="connsiteX52" fmla="*/ 381864 w 793458"/>
                  <a:gd name="connsiteY52" fmla="*/ 32663 h 499281"/>
                  <a:gd name="connsiteX53" fmla="*/ 433573 w 793458"/>
                  <a:gd name="connsiteY53" fmla="*/ 81217 h 499281"/>
                  <a:gd name="connsiteX54" fmla="*/ 467726 w 793458"/>
                  <a:gd name="connsiteY54" fmla="*/ 65170 h 499281"/>
                  <a:gd name="connsiteX55" fmla="*/ 473075 w 793458"/>
                  <a:gd name="connsiteY55" fmla="*/ 63935 h 499281"/>
                  <a:gd name="connsiteX56" fmla="*/ 477876 w 793458"/>
                  <a:gd name="connsiteY56" fmla="*/ 41715 h 499281"/>
                  <a:gd name="connsiteX57" fmla="*/ 492415 w 793458"/>
                  <a:gd name="connsiteY57" fmla="*/ 10854 h 499281"/>
                  <a:gd name="connsiteX58" fmla="*/ 504759 w 793458"/>
                  <a:gd name="connsiteY58" fmla="*/ 3859 h 499281"/>
                  <a:gd name="connsiteX59" fmla="*/ 544261 w 793458"/>
                  <a:gd name="connsiteY59" fmla="*/ 4270 h 499281"/>
                  <a:gd name="connsiteX60" fmla="*/ 582529 w 793458"/>
                  <a:gd name="connsiteY60" fmla="*/ 36366 h 499281"/>
                  <a:gd name="connsiteX61" fmla="*/ 589387 w 793458"/>
                  <a:gd name="connsiteY61" fmla="*/ 46653 h 499281"/>
                  <a:gd name="connsiteX62" fmla="*/ 599262 w 793458"/>
                  <a:gd name="connsiteY62" fmla="*/ 42675 h 499281"/>
                  <a:gd name="connsiteX63" fmla="*/ 633415 w 793458"/>
                  <a:gd name="connsiteY63" fmla="*/ 46516 h 499281"/>
                  <a:gd name="connsiteX64" fmla="*/ 653852 w 793458"/>
                  <a:gd name="connsiteY64" fmla="*/ 67639 h 499281"/>
                  <a:gd name="connsiteX65" fmla="*/ 665785 w 793458"/>
                  <a:gd name="connsiteY65" fmla="*/ 104535 h 499281"/>
                  <a:gd name="connsiteX66" fmla="*/ 673740 w 793458"/>
                  <a:gd name="connsiteY66" fmla="*/ 86978 h 499281"/>
                  <a:gd name="connsiteX67" fmla="*/ 693628 w 793458"/>
                  <a:gd name="connsiteY67" fmla="*/ 55020 h 499281"/>
                  <a:gd name="connsiteX68" fmla="*/ 717220 w 793458"/>
                  <a:gd name="connsiteY68" fmla="*/ 38149 h 499281"/>
                  <a:gd name="connsiteX69" fmla="*/ 733816 w 793458"/>
                  <a:gd name="connsiteY69" fmla="*/ 38149 h 499281"/>
                  <a:gd name="connsiteX70" fmla="*/ 733954 w 793458"/>
                  <a:gd name="connsiteY70" fmla="*/ 38149 h 499281"/>
                  <a:gd name="connsiteX71" fmla="*/ 740537 w 793458"/>
                  <a:gd name="connsiteY71" fmla="*/ 53511 h 499281"/>
                  <a:gd name="connsiteX72" fmla="*/ 756722 w 793458"/>
                  <a:gd name="connsiteY72" fmla="*/ 109747 h 499281"/>
                  <a:gd name="connsiteX73" fmla="*/ 762620 w 793458"/>
                  <a:gd name="connsiteY73" fmla="*/ 144448 h 499281"/>
                  <a:gd name="connsiteX74" fmla="*/ 789503 w 793458"/>
                  <a:gd name="connsiteY74" fmla="*/ 214399 h 499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793458" h="499281">
                    <a:moveTo>
                      <a:pt x="789503" y="214399"/>
                    </a:moveTo>
                    <a:cubicBezTo>
                      <a:pt x="795950" y="254176"/>
                      <a:pt x="794441" y="296284"/>
                      <a:pt x="785526" y="335649"/>
                    </a:cubicBezTo>
                    <a:cubicBezTo>
                      <a:pt x="778668" y="366784"/>
                      <a:pt x="766460" y="397783"/>
                      <a:pt x="744378" y="421511"/>
                    </a:cubicBezTo>
                    <a:cubicBezTo>
                      <a:pt x="732993" y="433719"/>
                      <a:pt x="718591" y="446200"/>
                      <a:pt x="702681" y="451823"/>
                    </a:cubicBezTo>
                    <a:cubicBezTo>
                      <a:pt x="693766" y="454978"/>
                      <a:pt x="685125" y="458270"/>
                      <a:pt x="675386" y="459779"/>
                    </a:cubicBezTo>
                    <a:cubicBezTo>
                      <a:pt x="662767" y="461562"/>
                      <a:pt x="651109" y="461287"/>
                      <a:pt x="638490" y="459916"/>
                    </a:cubicBezTo>
                    <a:cubicBezTo>
                      <a:pt x="636158" y="459642"/>
                      <a:pt x="633827" y="459230"/>
                      <a:pt x="631495" y="458681"/>
                    </a:cubicBezTo>
                    <a:cubicBezTo>
                      <a:pt x="630809" y="458681"/>
                      <a:pt x="629986" y="458681"/>
                      <a:pt x="629300" y="458681"/>
                    </a:cubicBezTo>
                    <a:cubicBezTo>
                      <a:pt x="611744" y="458681"/>
                      <a:pt x="594599" y="451549"/>
                      <a:pt x="582255" y="439342"/>
                    </a:cubicBezTo>
                    <a:cubicBezTo>
                      <a:pt x="578688" y="435913"/>
                      <a:pt x="575945" y="432210"/>
                      <a:pt x="573476" y="428232"/>
                    </a:cubicBezTo>
                    <a:cubicBezTo>
                      <a:pt x="562092" y="418357"/>
                      <a:pt x="552216" y="407384"/>
                      <a:pt x="542890" y="395039"/>
                    </a:cubicBezTo>
                    <a:cubicBezTo>
                      <a:pt x="530271" y="378443"/>
                      <a:pt x="520533" y="360064"/>
                      <a:pt x="512303" y="340998"/>
                    </a:cubicBezTo>
                    <a:cubicBezTo>
                      <a:pt x="500644" y="347582"/>
                      <a:pt x="487203" y="351285"/>
                      <a:pt x="472938" y="351285"/>
                    </a:cubicBezTo>
                    <a:cubicBezTo>
                      <a:pt x="443586" y="351285"/>
                      <a:pt x="416565" y="334689"/>
                      <a:pt x="401889" y="310686"/>
                    </a:cubicBezTo>
                    <a:cubicBezTo>
                      <a:pt x="396128" y="301771"/>
                      <a:pt x="391465" y="291895"/>
                      <a:pt x="387762" y="281471"/>
                    </a:cubicBezTo>
                    <a:cubicBezTo>
                      <a:pt x="371714" y="310411"/>
                      <a:pt x="339481" y="325911"/>
                      <a:pt x="306426" y="322345"/>
                    </a:cubicBezTo>
                    <a:cubicBezTo>
                      <a:pt x="285852" y="320150"/>
                      <a:pt x="268981" y="310960"/>
                      <a:pt x="254991" y="298204"/>
                    </a:cubicBezTo>
                    <a:cubicBezTo>
                      <a:pt x="244978" y="326871"/>
                      <a:pt x="218918" y="348542"/>
                      <a:pt x="186959" y="351971"/>
                    </a:cubicBezTo>
                    <a:cubicBezTo>
                      <a:pt x="183805" y="358692"/>
                      <a:pt x="179690" y="365275"/>
                      <a:pt x="174341" y="370899"/>
                    </a:cubicBezTo>
                    <a:cubicBezTo>
                      <a:pt x="156373" y="390513"/>
                      <a:pt x="131135" y="394216"/>
                      <a:pt x="106584" y="389553"/>
                    </a:cubicBezTo>
                    <a:cubicBezTo>
                      <a:pt x="117693" y="408481"/>
                      <a:pt x="129215" y="426997"/>
                      <a:pt x="138542" y="446749"/>
                    </a:cubicBezTo>
                    <a:cubicBezTo>
                      <a:pt x="144577" y="457447"/>
                      <a:pt x="144577" y="471300"/>
                      <a:pt x="138267" y="481999"/>
                    </a:cubicBezTo>
                    <a:cubicBezTo>
                      <a:pt x="131684" y="493383"/>
                      <a:pt x="119888" y="499281"/>
                      <a:pt x="107406" y="499281"/>
                    </a:cubicBezTo>
                    <a:cubicBezTo>
                      <a:pt x="105623" y="499281"/>
                      <a:pt x="103840" y="499144"/>
                      <a:pt x="101920" y="498870"/>
                    </a:cubicBezTo>
                    <a:cubicBezTo>
                      <a:pt x="89301" y="496675"/>
                      <a:pt x="79426" y="488994"/>
                      <a:pt x="69825" y="480216"/>
                    </a:cubicBezTo>
                    <a:cubicBezTo>
                      <a:pt x="53228" y="465265"/>
                      <a:pt x="38004" y="449218"/>
                      <a:pt x="25110" y="430975"/>
                    </a:cubicBezTo>
                    <a:cubicBezTo>
                      <a:pt x="11669" y="412047"/>
                      <a:pt x="-401" y="387084"/>
                      <a:pt x="10" y="363218"/>
                    </a:cubicBezTo>
                    <a:cubicBezTo>
                      <a:pt x="284" y="350737"/>
                      <a:pt x="1519" y="339078"/>
                      <a:pt x="6320" y="327420"/>
                    </a:cubicBezTo>
                    <a:cubicBezTo>
                      <a:pt x="6594" y="326871"/>
                      <a:pt x="6731" y="326048"/>
                      <a:pt x="7142" y="325636"/>
                    </a:cubicBezTo>
                    <a:cubicBezTo>
                      <a:pt x="5634" y="323991"/>
                      <a:pt x="4262" y="322207"/>
                      <a:pt x="2753" y="320698"/>
                    </a:cubicBezTo>
                    <a:cubicBezTo>
                      <a:pt x="9063" y="321110"/>
                      <a:pt x="15372" y="322619"/>
                      <a:pt x="21133" y="324950"/>
                    </a:cubicBezTo>
                    <a:cubicBezTo>
                      <a:pt x="31831" y="329065"/>
                      <a:pt x="42255" y="334552"/>
                      <a:pt x="52131" y="340724"/>
                    </a:cubicBezTo>
                    <a:cubicBezTo>
                      <a:pt x="49936" y="331672"/>
                      <a:pt x="47742" y="322345"/>
                      <a:pt x="46096" y="312881"/>
                    </a:cubicBezTo>
                    <a:cubicBezTo>
                      <a:pt x="44176" y="302594"/>
                      <a:pt x="42530" y="292169"/>
                      <a:pt x="41981" y="281608"/>
                    </a:cubicBezTo>
                    <a:cubicBezTo>
                      <a:pt x="41295" y="268441"/>
                      <a:pt x="45959" y="255822"/>
                      <a:pt x="53640" y="245398"/>
                    </a:cubicBezTo>
                    <a:cubicBezTo>
                      <a:pt x="60223" y="236208"/>
                      <a:pt x="71471" y="230585"/>
                      <a:pt x="82855" y="230585"/>
                    </a:cubicBezTo>
                    <a:cubicBezTo>
                      <a:pt x="95611" y="230585"/>
                      <a:pt x="108092" y="236482"/>
                      <a:pt x="118242" y="243889"/>
                    </a:cubicBezTo>
                    <a:cubicBezTo>
                      <a:pt x="121808" y="246907"/>
                      <a:pt x="125374" y="249650"/>
                      <a:pt x="128803" y="252805"/>
                    </a:cubicBezTo>
                    <a:cubicBezTo>
                      <a:pt x="127569" y="245124"/>
                      <a:pt x="126609" y="237443"/>
                      <a:pt x="125923" y="229899"/>
                    </a:cubicBezTo>
                    <a:cubicBezTo>
                      <a:pt x="124414" y="214948"/>
                      <a:pt x="124140" y="200683"/>
                      <a:pt x="125512" y="185870"/>
                    </a:cubicBezTo>
                    <a:cubicBezTo>
                      <a:pt x="126883" y="171057"/>
                      <a:pt x="132781" y="156244"/>
                      <a:pt x="144440" y="146506"/>
                    </a:cubicBezTo>
                    <a:cubicBezTo>
                      <a:pt x="158841" y="134710"/>
                      <a:pt x="176261" y="132103"/>
                      <a:pt x="194366" y="134710"/>
                    </a:cubicBezTo>
                    <a:cubicBezTo>
                      <a:pt x="208905" y="136767"/>
                      <a:pt x="221935" y="145408"/>
                      <a:pt x="233045" y="154598"/>
                    </a:cubicBezTo>
                    <a:cubicBezTo>
                      <a:pt x="234417" y="155832"/>
                      <a:pt x="235651" y="156929"/>
                      <a:pt x="237023" y="158027"/>
                    </a:cubicBezTo>
                    <a:cubicBezTo>
                      <a:pt x="237023" y="157341"/>
                      <a:pt x="237023" y="156518"/>
                      <a:pt x="237023" y="155832"/>
                    </a:cubicBezTo>
                    <a:cubicBezTo>
                      <a:pt x="238531" y="131418"/>
                      <a:pt x="239766" y="106729"/>
                      <a:pt x="251973" y="84920"/>
                    </a:cubicBezTo>
                    <a:cubicBezTo>
                      <a:pt x="252659" y="83686"/>
                      <a:pt x="253345" y="82452"/>
                      <a:pt x="254168" y="81491"/>
                    </a:cubicBezTo>
                    <a:cubicBezTo>
                      <a:pt x="262260" y="69147"/>
                      <a:pt x="275290" y="61329"/>
                      <a:pt x="289143" y="56665"/>
                    </a:cubicBezTo>
                    <a:cubicBezTo>
                      <a:pt x="289418" y="56529"/>
                      <a:pt x="289692" y="56529"/>
                      <a:pt x="289966" y="56391"/>
                    </a:cubicBezTo>
                    <a:cubicBezTo>
                      <a:pt x="305466" y="51454"/>
                      <a:pt x="323296" y="54883"/>
                      <a:pt x="338384" y="59546"/>
                    </a:cubicBezTo>
                    <a:cubicBezTo>
                      <a:pt x="341813" y="60643"/>
                      <a:pt x="344968" y="61741"/>
                      <a:pt x="348122" y="63387"/>
                    </a:cubicBezTo>
                    <a:cubicBezTo>
                      <a:pt x="353472" y="49533"/>
                      <a:pt x="362661" y="37875"/>
                      <a:pt x="377749" y="33623"/>
                    </a:cubicBezTo>
                    <a:cubicBezTo>
                      <a:pt x="379120" y="33211"/>
                      <a:pt x="380492" y="32937"/>
                      <a:pt x="381864" y="32663"/>
                    </a:cubicBezTo>
                    <a:cubicBezTo>
                      <a:pt x="400655" y="46790"/>
                      <a:pt x="417937" y="63387"/>
                      <a:pt x="433573" y="81217"/>
                    </a:cubicBezTo>
                    <a:cubicBezTo>
                      <a:pt x="443174" y="73536"/>
                      <a:pt x="455930" y="68461"/>
                      <a:pt x="467726" y="65170"/>
                    </a:cubicBezTo>
                    <a:cubicBezTo>
                      <a:pt x="469509" y="64758"/>
                      <a:pt x="471292" y="64346"/>
                      <a:pt x="473075" y="63935"/>
                    </a:cubicBezTo>
                    <a:cubicBezTo>
                      <a:pt x="474309" y="56529"/>
                      <a:pt x="475818" y="48985"/>
                      <a:pt x="477876" y="41715"/>
                    </a:cubicBezTo>
                    <a:cubicBezTo>
                      <a:pt x="480756" y="31017"/>
                      <a:pt x="485831" y="20318"/>
                      <a:pt x="492415" y="10854"/>
                    </a:cubicBezTo>
                    <a:cubicBezTo>
                      <a:pt x="496118" y="8111"/>
                      <a:pt x="500233" y="5642"/>
                      <a:pt x="504759" y="3859"/>
                    </a:cubicBezTo>
                    <a:cubicBezTo>
                      <a:pt x="516966" y="-1353"/>
                      <a:pt x="532328" y="-1353"/>
                      <a:pt x="544261" y="4270"/>
                    </a:cubicBezTo>
                    <a:cubicBezTo>
                      <a:pt x="560035" y="11266"/>
                      <a:pt x="572105" y="22787"/>
                      <a:pt x="582529" y="36366"/>
                    </a:cubicBezTo>
                    <a:cubicBezTo>
                      <a:pt x="585135" y="39795"/>
                      <a:pt x="587329" y="43087"/>
                      <a:pt x="589387" y="46653"/>
                    </a:cubicBezTo>
                    <a:cubicBezTo>
                      <a:pt x="592542" y="44870"/>
                      <a:pt x="595696" y="43636"/>
                      <a:pt x="599262" y="42675"/>
                    </a:cubicBezTo>
                    <a:cubicBezTo>
                      <a:pt x="610098" y="39658"/>
                      <a:pt x="623677" y="39932"/>
                      <a:pt x="633415" y="46516"/>
                    </a:cubicBezTo>
                    <a:cubicBezTo>
                      <a:pt x="641645" y="52002"/>
                      <a:pt x="648914" y="58860"/>
                      <a:pt x="653852" y="67639"/>
                    </a:cubicBezTo>
                    <a:cubicBezTo>
                      <a:pt x="660436" y="79023"/>
                      <a:pt x="663453" y="91504"/>
                      <a:pt x="665785" y="104535"/>
                    </a:cubicBezTo>
                    <a:cubicBezTo>
                      <a:pt x="668254" y="98636"/>
                      <a:pt x="670860" y="92739"/>
                      <a:pt x="673740" y="86978"/>
                    </a:cubicBezTo>
                    <a:cubicBezTo>
                      <a:pt x="679501" y="75868"/>
                      <a:pt x="686222" y="65307"/>
                      <a:pt x="693628" y="55020"/>
                    </a:cubicBezTo>
                    <a:cubicBezTo>
                      <a:pt x="699526" y="46927"/>
                      <a:pt x="707756" y="41167"/>
                      <a:pt x="717220" y="38149"/>
                    </a:cubicBezTo>
                    <a:cubicBezTo>
                      <a:pt x="722432" y="36366"/>
                      <a:pt x="728193" y="36778"/>
                      <a:pt x="733816" y="38149"/>
                    </a:cubicBezTo>
                    <a:lnTo>
                      <a:pt x="733954" y="38149"/>
                    </a:lnTo>
                    <a:cubicBezTo>
                      <a:pt x="736285" y="43224"/>
                      <a:pt x="738480" y="48299"/>
                      <a:pt x="740537" y="53511"/>
                    </a:cubicBezTo>
                    <a:cubicBezTo>
                      <a:pt x="747944" y="71479"/>
                      <a:pt x="752607" y="90819"/>
                      <a:pt x="756722" y="109747"/>
                    </a:cubicBezTo>
                    <a:cubicBezTo>
                      <a:pt x="759191" y="121268"/>
                      <a:pt x="761111" y="132652"/>
                      <a:pt x="762620" y="144448"/>
                    </a:cubicBezTo>
                    <a:cubicBezTo>
                      <a:pt x="777022" y="164885"/>
                      <a:pt x="785251" y="189437"/>
                      <a:pt x="789503" y="214399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0" name="任意多边形: 形状 269"/>
              <p:cNvSpPr/>
              <p:nvPr/>
            </p:nvSpPr>
            <p:spPr>
              <a:xfrm>
                <a:off x="2085716" y="4794016"/>
                <a:ext cx="180502" cy="321640"/>
              </a:xfrm>
              <a:custGeom>
                <a:avLst/>
                <a:gdLst>
                  <a:gd name="connsiteX0" fmla="*/ 178445 w 180502"/>
                  <a:gd name="connsiteY0" fmla="*/ 3566 h 321640"/>
                  <a:gd name="connsiteX1" fmla="*/ 180503 w 180502"/>
                  <a:gd name="connsiteY1" fmla="*/ 3155 h 321640"/>
                  <a:gd name="connsiteX2" fmla="*/ 165278 w 180502"/>
                  <a:gd name="connsiteY2" fmla="*/ 71872 h 321640"/>
                  <a:gd name="connsiteX3" fmla="*/ 149916 w 180502"/>
                  <a:gd name="connsiteY3" fmla="*/ 124816 h 321640"/>
                  <a:gd name="connsiteX4" fmla="*/ 166649 w 180502"/>
                  <a:gd name="connsiteY4" fmla="*/ 235504 h 321640"/>
                  <a:gd name="connsiteX5" fmla="*/ 101773 w 180502"/>
                  <a:gd name="connsiteY5" fmla="*/ 320955 h 321640"/>
                  <a:gd name="connsiteX6" fmla="*/ 91486 w 180502"/>
                  <a:gd name="connsiteY6" fmla="*/ 321640 h 321640"/>
                  <a:gd name="connsiteX7" fmla="*/ 54590 w 180502"/>
                  <a:gd name="connsiteY7" fmla="*/ 311765 h 321640"/>
                  <a:gd name="connsiteX8" fmla="*/ 54452 w 180502"/>
                  <a:gd name="connsiteY8" fmla="*/ 311216 h 321640"/>
                  <a:gd name="connsiteX9" fmla="*/ 55687 w 180502"/>
                  <a:gd name="connsiteY9" fmla="*/ 255941 h 321640"/>
                  <a:gd name="connsiteX10" fmla="*/ 60076 w 180502"/>
                  <a:gd name="connsiteY10" fmla="*/ 245379 h 321640"/>
                  <a:gd name="connsiteX11" fmla="*/ 22494 w 180502"/>
                  <a:gd name="connsiteY11" fmla="*/ 230841 h 321640"/>
                  <a:gd name="connsiteX12" fmla="*/ 18654 w 180502"/>
                  <a:gd name="connsiteY12" fmla="*/ 227823 h 321640"/>
                  <a:gd name="connsiteX13" fmla="*/ 14950 w 180502"/>
                  <a:gd name="connsiteY13" fmla="*/ 224668 h 321640"/>
                  <a:gd name="connsiteX14" fmla="*/ 11110 w 180502"/>
                  <a:gd name="connsiteY14" fmla="*/ 220690 h 321640"/>
                  <a:gd name="connsiteX15" fmla="*/ 10287 w 180502"/>
                  <a:gd name="connsiteY15" fmla="*/ 219867 h 321640"/>
                  <a:gd name="connsiteX16" fmla="*/ 9327 w 180502"/>
                  <a:gd name="connsiteY16" fmla="*/ 213696 h 321640"/>
                  <a:gd name="connsiteX17" fmla="*/ 5075 w 180502"/>
                  <a:gd name="connsiteY17" fmla="*/ 211775 h 321640"/>
                  <a:gd name="connsiteX18" fmla="*/ 2195 w 180502"/>
                  <a:gd name="connsiteY18" fmla="*/ 203957 h 321640"/>
                  <a:gd name="connsiteX19" fmla="*/ 1234 w 180502"/>
                  <a:gd name="connsiteY19" fmla="*/ 201077 h 321640"/>
                  <a:gd name="connsiteX20" fmla="*/ 1234 w 180502"/>
                  <a:gd name="connsiteY20" fmla="*/ 200391 h 321640"/>
                  <a:gd name="connsiteX21" fmla="*/ 0 w 180502"/>
                  <a:gd name="connsiteY21" fmla="*/ 189693 h 321640"/>
                  <a:gd name="connsiteX22" fmla="*/ 5486 w 180502"/>
                  <a:gd name="connsiteY22" fmla="*/ 167061 h 321640"/>
                  <a:gd name="connsiteX23" fmla="*/ 18791 w 180502"/>
                  <a:gd name="connsiteY23" fmla="*/ 147858 h 321640"/>
                  <a:gd name="connsiteX24" fmla="*/ 35662 w 180502"/>
                  <a:gd name="connsiteY24" fmla="*/ 129891 h 321640"/>
                  <a:gd name="connsiteX25" fmla="*/ 88331 w 180502"/>
                  <a:gd name="connsiteY25" fmla="*/ 86274 h 321640"/>
                  <a:gd name="connsiteX26" fmla="*/ 71186 w 180502"/>
                  <a:gd name="connsiteY26" fmla="*/ 78593 h 321640"/>
                  <a:gd name="connsiteX27" fmla="*/ 55824 w 180502"/>
                  <a:gd name="connsiteY27" fmla="*/ 65151 h 321640"/>
                  <a:gd name="connsiteX28" fmla="*/ 46086 w 180502"/>
                  <a:gd name="connsiteY28" fmla="*/ 45675 h 321640"/>
                  <a:gd name="connsiteX29" fmla="*/ 46360 w 180502"/>
                  <a:gd name="connsiteY29" fmla="*/ 24414 h 321640"/>
                  <a:gd name="connsiteX30" fmla="*/ 58567 w 180502"/>
                  <a:gd name="connsiteY30" fmla="*/ 1920 h 321640"/>
                  <a:gd name="connsiteX31" fmla="*/ 60076 w 180502"/>
                  <a:gd name="connsiteY31" fmla="*/ 0 h 321640"/>
                  <a:gd name="connsiteX32" fmla="*/ 70226 w 180502"/>
                  <a:gd name="connsiteY32" fmla="*/ 3566 h 321640"/>
                  <a:gd name="connsiteX33" fmla="*/ 106162 w 180502"/>
                  <a:gd name="connsiteY33" fmla="*/ 11110 h 321640"/>
                  <a:gd name="connsiteX34" fmla="*/ 123444 w 180502"/>
                  <a:gd name="connsiteY34" fmla="*/ 12345 h 321640"/>
                  <a:gd name="connsiteX35" fmla="*/ 142784 w 180502"/>
                  <a:gd name="connsiteY35" fmla="*/ 10562 h 321640"/>
                  <a:gd name="connsiteX36" fmla="*/ 175290 w 180502"/>
                  <a:gd name="connsiteY36" fmla="*/ 3840 h 321640"/>
                  <a:gd name="connsiteX37" fmla="*/ 173096 w 180502"/>
                  <a:gd name="connsiteY37" fmla="*/ 4389 h 321640"/>
                  <a:gd name="connsiteX38" fmla="*/ 178445 w 180502"/>
                  <a:gd name="connsiteY38" fmla="*/ 3566 h 3216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0502" h="321640">
                    <a:moveTo>
                      <a:pt x="178445" y="3566"/>
                    </a:moveTo>
                    <a:cubicBezTo>
                      <a:pt x="179131" y="3429"/>
                      <a:pt x="179817" y="3429"/>
                      <a:pt x="180503" y="3155"/>
                    </a:cubicBezTo>
                    <a:cubicBezTo>
                      <a:pt x="175976" y="26198"/>
                      <a:pt x="171176" y="49240"/>
                      <a:pt x="165278" y="71872"/>
                    </a:cubicBezTo>
                    <a:cubicBezTo>
                      <a:pt x="160889" y="89291"/>
                      <a:pt x="156225" y="107397"/>
                      <a:pt x="149916" y="124816"/>
                    </a:cubicBezTo>
                    <a:cubicBezTo>
                      <a:pt x="154854" y="161849"/>
                      <a:pt x="160340" y="198608"/>
                      <a:pt x="166649" y="235504"/>
                    </a:cubicBezTo>
                    <a:cubicBezTo>
                      <a:pt x="173507" y="276240"/>
                      <a:pt x="141686" y="315605"/>
                      <a:pt x="101773" y="320955"/>
                    </a:cubicBezTo>
                    <a:cubicBezTo>
                      <a:pt x="98207" y="321366"/>
                      <a:pt x="94915" y="321640"/>
                      <a:pt x="91486" y="321640"/>
                    </a:cubicBezTo>
                    <a:cubicBezTo>
                      <a:pt x="78044" y="321640"/>
                      <a:pt x="65425" y="318074"/>
                      <a:pt x="54590" y="311765"/>
                    </a:cubicBezTo>
                    <a:cubicBezTo>
                      <a:pt x="54590" y="311628"/>
                      <a:pt x="54452" y="311353"/>
                      <a:pt x="54452" y="311216"/>
                    </a:cubicBezTo>
                    <a:cubicBezTo>
                      <a:pt x="48966" y="292974"/>
                      <a:pt x="49240" y="273772"/>
                      <a:pt x="55687" y="255941"/>
                    </a:cubicBezTo>
                    <a:cubicBezTo>
                      <a:pt x="56921" y="252237"/>
                      <a:pt x="58430" y="248808"/>
                      <a:pt x="60076" y="245379"/>
                    </a:cubicBezTo>
                    <a:cubicBezTo>
                      <a:pt x="46634" y="243048"/>
                      <a:pt x="33330" y="238933"/>
                      <a:pt x="22494" y="230841"/>
                    </a:cubicBezTo>
                    <a:cubicBezTo>
                      <a:pt x="21260" y="229880"/>
                      <a:pt x="19888" y="228920"/>
                      <a:pt x="18654" y="227823"/>
                    </a:cubicBezTo>
                    <a:cubicBezTo>
                      <a:pt x="17419" y="226863"/>
                      <a:pt x="16048" y="225766"/>
                      <a:pt x="14950" y="224668"/>
                    </a:cubicBezTo>
                    <a:cubicBezTo>
                      <a:pt x="13579" y="223434"/>
                      <a:pt x="12207" y="222062"/>
                      <a:pt x="11110" y="220690"/>
                    </a:cubicBezTo>
                    <a:cubicBezTo>
                      <a:pt x="10836" y="220416"/>
                      <a:pt x="10561" y="220142"/>
                      <a:pt x="10287" y="219867"/>
                    </a:cubicBezTo>
                    <a:cubicBezTo>
                      <a:pt x="10013" y="217810"/>
                      <a:pt x="9601" y="215616"/>
                      <a:pt x="9327" y="213696"/>
                    </a:cubicBezTo>
                    <a:cubicBezTo>
                      <a:pt x="7955" y="213147"/>
                      <a:pt x="6446" y="212461"/>
                      <a:pt x="5075" y="211775"/>
                    </a:cubicBezTo>
                    <a:cubicBezTo>
                      <a:pt x="3703" y="209306"/>
                      <a:pt x="2743" y="206563"/>
                      <a:pt x="2195" y="203957"/>
                    </a:cubicBezTo>
                    <a:cubicBezTo>
                      <a:pt x="1783" y="202997"/>
                      <a:pt x="1509" y="202037"/>
                      <a:pt x="1234" y="201077"/>
                    </a:cubicBezTo>
                    <a:cubicBezTo>
                      <a:pt x="1234" y="200940"/>
                      <a:pt x="1234" y="200665"/>
                      <a:pt x="1234" y="200391"/>
                    </a:cubicBezTo>
                    <a:cubicBezTo>
                      <a:pt x="411" y="196825"/>
                      <a:pt x="0" y="193258"/>
                      <a:pt x="0" y="189693"/>
                    </a:cubicBezTo>
                    <a:cubicBezTo>
                      <a:pt x="0" y="181463"/>
                      <a:pt x="2195" y="173919"/>
                      <a:pt x="5486" y="167061"/>
                    </a:cubicBezTo>
                    <a:cubicBezTo>
                      <a:pt x="8915" y="160203"/>
                      <a:pt x="13579" y="153757"/>
                      <a:pt x="18791" y="147858"/>
                    </a:cubicBezTo>
                    <a:cubicBezTo>
                      <a:pt x="24277" y="141687"/>
                      <a:pt x="29764" y="135377"/>
                      <a:pt x="35662" y="129891"/>
                    </a:cubicBezTo>
                    <a:cubicBezTo>
                      <a:pt x="52121" y="113980"/>
                      <a:pt x="69814" y="99716"/>
                      <a:pt x="88331" y="86274"/>
                    </a:cubicBezTo>
                    <a:cubicBezTo>
                      <a:pt x="82433" y="84354"/>
                      <a:pt x="76672" y="81748"/>
                      <a:pt x="71186" y="78593"/>
                    </a:cubicBezTo>
                    <a:cubicBezTo>
                      <a:pt x="65700" y="75301"/>
                      <a:pt x="59802" y="70500"/>
                      <a:pt x="55824" y="65151"/>
                    </a:cubicBezTo>
                    <a:cubicBezTo>
                      <a:pt x="51298" y="59116"/>
                      <a:pt x="48417" y="52807"/>
                      <a:pt x="46086" y="45675"/>
                    </a:cubicBezTo>
                    <a:cubicBezTo>
                      <a:pt x="44028" y="39228"/>
                      <a:pt x="44577" y="30861"/>
                      <a:pt x="46360" y="24414"/>
                    </a:cubicBezTo>
                    <a:cubicBezTo>
                      <a:pt x="48692" y="16185"/>
                      <a:pt x="53492" y="8641"/>
                      <a:pt x="58567" y="1920"/>
                    </a:cubicBezTo>
                    <a:cubicBezTo>
                      <a:pt x="59116" y="1234"/>
                      <a:pt x="59527" y="686"/>
                      <a:pt x="60076" y="0"/>
                    </a:cubicBezTo>
                    <a:cubicBezTo>
                      <a:pt x="63368" y="1372"/>
                      <a:pt x="66797" y="2469"/>
                      <a:pt x="70226" y="3566"/>
                    </a:cubicBezTo>
                    <a:cubicBezTo>
                      <a:pt x="81747" y="7269"/>
                      <a:pt x="94092" y="9601"/>
                      <a:pt x="106162" y="11110"/>
                    </a:cubicBezTo>
                    <a:cubicBezTo>
                      <a:pt x="111785" y="11796"/>
                      <a:pt x="117683" y="12345"/>
                      <a:pt x="123444" y="12345"/>
                    </a:cubicBezTo>
                    <a:cubicBezTo>
                      <a:pt x="129890" y="12345"/>
                      <a:pt x="136474" y="11796"/>
                      <a:pt x="142784" y="10562"/>
                    </a:cubicBezTo>
                    <a:cubicBezTo>
                      <a:pt x="153756" y="8504"/>
                      <a:pt x="164455" y="5898"/>
                      <a:pt x="175290" y="3840"/>
                    </a:cubicBezTo>
                    <a:cubicBezTo>
                      <a:pt x="174605" y="3978"/>
                      <a:pt x="173782" y="4115"/>
                      <a:pt x="173096" y="4389"/>
                    </a:cubicBezTo>
                    <a:cubicBezTo>
                      <a:pt x="175153" y="3978"/>
                      <a:pt x="176799" y="3704"/>
                      <a:pt x="178445" y="3566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1" name="任意多边形: 形状 270"/>
              <p:cNvSpPr/>
              <p:nvPr/>
            </p:nvSpPr>
            <p:spPr>
              <a:xfrm>
                <a:off x="2074746" y="4113016"/>
                <a:ext cx="263358" cy="680999"/>
              </a:xfrm>
              <a:custGeom>
                <a:avLst/>
                <a:gdLst>
                  <a:gd name="connsiteX0" fmla="*/ 262247 w 263358"/>
                  <a:gd name="connsiteY0" fmla="*/ 74478 h 680999"/>
                  <a:gd name="connsiteX1" fmla="*/ 260875 w 263358"/>
                  <a:gd name="connsiteY1" fmla="*/ 120015 h 680999"/>
                  <a:gd name="connsiteX2" fmla="*/ 254977 w 263358"/>
                  <a:gd name="connsiteY2" fmla="*/ 166512 h 680999"/>
                  <a:gd name="connsiteX3" fmla="*/ 246885 w 263358"/>
                  <a:gd name="connsiteY3" fmla="*/ 255255 h 680999"/>
                  <a:gd name="connsiteX4" fmla="*/ 223568 w 263358"/>
                  <a:gd name="connsiteY4" fmla="*/ 451805 h 680999"/>
                  <a:gd name="connsiteX5" fmla="*/ 198879 w 263358"/>
                  <a:gd name="connsiteY5" fmla="*/ 644515 h 680999"/>
                  <a:gd name="connsiteX6" fmla="*/ 197233 w 263358"/>
                  <a:gd name="connsiteY6" fmla="*/ 653705 h 680999"/>
                  <a:gd name="connsiteX7" fmla="*/ 186534 w 263358"/>
                  <a:gd name="connsiteY7" fmla="*/ 650687 h 680999"/>
                  <a:gd name="connsiteX8" fmla="*/ 187494 w 263358"/>
                  <a:gd name="connsiteY8" fmla="*/ 650550 h 680999"/>
                  <a:gd name="connsiteX9" fmla="*/ 159514 w 263358"/>
                  <a:gd name="connsiteY9" fmla="*/ 652608 h 680999"/>
                  <a:gd name="connsiteX10" fmla="*/ 140311 w 263358"/>
                  <a:gd name="connsiteY10" fmla="*/ 653156 h 680999"/>
                  <a:gd name="connsiteX11" fmla="*/ 127418 w 263358"/>
                  <a:gd name="connsiteY11" fmla="*/ 651373 h 680999"/>
                  <a:gd name="connsiteX12" fmla="*/ 107942 w 263358"/>
                  <a:gd name="connsiteY12" fmla="*/ 645750 h 680999"/>
                  <a:gd name="connsiteX13" fmla="*/ 107530 w 263358"/>
                  <a:gd name="connsiteY13" fmla="*/ 645612 h 680999"/>
                  <a:gd name="connsiteX14" fmla="*/ 109999 w 263358"/>
                  <a:gd name="connsiteY14" fmla="*/ 648904 h 680999"/>
                  <a:gd name="connsiteX15" fmla="*/ 96420 w 263358"/>
                  <a:gd name="connsiteY15" fmla="*/ 658779 h 680999"/>
                  <a:gd name="connsiteX16" fmla="*/ 71320 w 263358"/>
                  <a:gd name="connsiteY16" fmla="*/ 680999 h 680999"/>
                  <a:gd name="connsiteX17" fmla="*/ 58152 w 263358"/>
                  <a:gd name="connsiteY17" fmla="*/ 673730 h 680999"/>
                  <a:gd name="connsiteX18" fmla="*/ 42516 w 263358"/>
                  <a:gd name="connsiteY18" fmla="*/ 645750 h 680999"/>
                  <a:gd name="connsiteX19" fmla="*/ 14810 w 263358"/>
                  <a:gd name="connsiteY19" fmla="*/ 635599 h 680999"/>
                  <a:gd name="connsiteX20" fmla="*/ 1505 w 263358"/>
                  <a:gd name="connsiteY20" fmla="*/ 615986 h 680999"/>
                  <a:gd name="connsiteX21" fmla="*/ 2877 w 263358"/>
                  <a:gd name="connsiteY21" fmla="*/ 590337 h 680999"/>
                  <a:gd name="connsiteX22" fmla="*/ 16593 w 263358"/>
                  <a:gd name="connsiteY22" fmla="*/ 571271 h 680999"/>
                  <a:gd name="connsiteX23" fmla="*/ 41145 w 263358"/>
                  <a:gd name="connsiteY23" fmla="*/ 555909 h 680999"/>
                  <a:gd name="connsiteX24" fmla="*/ 43614 w 263358"/>
                  <a:gd name="connsiteY24" fmla="*/ 554675 h 680999"/>
                  <a:gd name="connsiteX25" fmla="*/ 32092 w 263358"/>
                  <a:gd name="connsiteY25" fmla="*/ 532318 h 680999"/>
                  <a:gd name="connsiteX26" fmla="*/ 42105 w 263358"/>
                  <a:gd name="connsiteY26" fmla="*/ 479786 h 680999"/>
                  <a:gd name="connsiteX27" fmla="*/ 44299 w 263358"/>
                  <a:gd name="connsiteY27" fmla="*/ 476357 h 680999"/>
                  <a:gd name="connsiteX28" fmla="*/ 43339 w 263358"/>
                  <a:gd name="connsiteY28" fmla="*/ 474848 h 680999"/>
                  <a:gd name="connsiteX29" fmla="*/ 36618 w 263358"/>
                  <a:gd name="connsiteY29" fmla="*/ 446181 h 680999"/>
                  <a:gd name="connsiteX30" fmla="*/ 17004 w 263358"/>
                  <a:gd name="connsiteY30" fmla="*/ 425745 h 680999"/>
                  <a:gd name="connsiteX31" fmla="*/ 13987 w 263358"/>
                  <a:gd name="connsiteY31" fmla="*/ 405308 h 680999"/>
                  <a:gd name="connsiteX32" fmla="*/ 16456 w 263358"/>
                  <a:gd name="connsiteY32" fmla="*/ 395021 h 680999"/>
                  <a:gd name="connsiteX33" fmla="*/ 24411 w 263358"/>
                  <a:gd name="connsiteY33" fmla="*/ 380894 h 680999"/>
                  <a:gd name="connsiteX34" fmla="*/ 35521 w 263358"/>
                  <a:gd name="connsiteY34" fmla="*/ 370469 h 680999"/>
                  <a:gd name="connsiteX35" fmla="*/ 27429 w 263358"/>
                  <a:gd name="connsiteY35" fmla="*/ 355244 h 680999"/>
                  <a:gd name="connsiteX36" fmla="*/ 23862 w 263358"/>
                  <a:gd name="connsiteY36" fmla="*/ 331927 h 680999"/>
                  <a:gd name="connsiteX37" fmla="*/ 34424 w 263358"/>
                  <a:gd name="connsiteY37" fmla="*/ 303398 h 680999"/>
                  <a:gd name="connsiteX38" fmla="*/ 61856 w 263358"/>
                  <a:gd name="connsiteY38" fmla="*/ 275280 h 680999"/>
                  <a:gd name="connsiteX39" fmla="*/ 50609 w 263358"/>
                  <a:gd name="connsiteY39" fmla="*/ 265542 h 680999"/>
                  <a:gd name="connsiteX40" fmla="*/ 34424 w 263358"/>
                  <a:gd name="connsiteY40" fmla="*/ 213832 h 680999"/>
                  <a:gd name="connsiteX41" fmla="*/ 60347 w 263358"/>
                  <a:gd name="connsiteY41" fmla="*/ 168981 h 680999"/>
                  <a:gd name="connsiteX42" fmla="*/ 88739 w 263358"/>
                  <a:gd name="connsiteY42" fmla="*/ 152522 h 680999"/>
                  <a:gd name="connsiteX43" fmla="*/ 82567 w 263358"/>
                  <a:gd name="connsiteY43" fmla="*/ 137983 h 680999"/>
                  <a:gd name="connsiteX44" fmla="*/ 80647 w 263358"/>
                  <a:gd name="connsiteY44" fmla="*/ 110277 h 680999"/>
                  <a:gd name="connsiteX45" fmla="*/ 85310 w 263358"/>
                  <a:gd name="connsiteY45" fmla="*/ 90526 h 680999"/>
                  <a:gd name="connsiteX46" fmla="*/ 82018 w 263358"/>
                  <a:gd name="connsiteY46" fmla="*/ 86823 h 680999"/>
                  <a:gd name="connsiteX47" fmla="*/ 74337 w 263358"/>
                  <a:gd name="connsiteY47" fmla="*/ 46909 h 680999"/>
                  <a:gd name="connsiteX48" fmla="*/ 85036 w 263358"/>
                  <a:gd name="connsiteY48" fmla="*/ 30312 h 680999"/>
                  <a:gd name="connsiteX49" fmla="*/ 100398 w 263358"/>
                  <a:gd name="connsiteY49" fmla="*/ 19340 h 680999"/>
                  <a:gd name="connsiteX50" fmla="*/ 135099 w 263358"/>
                  <a:gd name="connsiteY50" fmla="*/ 8230 h 680999"/>
                  <a:gd name="connsiteX51" fmla="*/ 161571 w 263358"/>
                  <a:gd name="connsiteY51" fmla="*/ 3018 h 680999"/>
                  <a:gd name="connsiteX52" fmla="*/ 155536 w 263358"/>
                  <a:gd name="connsiteY52" fmla="*/ 411 h 680999"/>
                  <a:gd name="connsiteX53" fmla="*/ 154576 w 263358"/>
                  <a:gd name="connsiteY53" fmla="*/ 0 h 680999"/>
                  <a:gd name="connsiteX54" fmla="*/ 166920 w 263358"/>
                  <a:gd name="connsiteY54" fmla="*/ 4115 h 680999"/>
                  <a:gd name="connsiteX55" fmla="*/ 237832 w 263358"/>
                  <a:gd name="connsiteY55" fmla="*/ 26883 h 680999"/>
                  <a:gd name="connsiteX56" fmla="*/ 262247 w 263358"/>
                  <a:gd name="connsiteY56" fmla="*/ 74478 h 6809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263358" h="680999">
                    <a:moveTo>
                      <a:pt x="262247" y="74478"/>
                    </a:moveTo>
                    <a:cubicBezTo>
                      <a:pt x="264441" y="89840"/>
                      <a:pt x="263070" y="104790"/>
                      <a:pt x="260875" y="120015"/>
                    </a:cubicBezTo>
                    <a:cubicBezTo>
                      <a:pt x="258543" y="135514"/>
                      <a:pt x="256486" y="150876"/>
                      <a:pt x="254977" y="166512"/>
                    </a:cubicBezTo>
                    <a:cubicBezTo>
                      <a:pt x="252097" y="196002"/>
                      <a:pt x="249765" y="225765"/>
                      <a:pt x="246885" y="255255"/>
                    </a:cubicBezTo>
                    <a:cubicBezTo>
                      <a:pt x="240027" y="320954"/>
                      <a:pt x="231523" y="386380"/>
                      <a:pt x="223568" y="451805"/>
                    </a:cubicBezTo>
                    <a:cubicBezTo>
                      <a:pt x="215886" y="516133"/>
                      <a:pt x="210537" y="580735"/>
                      <a:pt x="198879" y="644515"/>
                    </a:cubicBezTo>
                    <a:cubicBezTo>
                      <a:pt x="198330" y="647670"/>
                      <a:pt x="197781" y="650550"/>
                      <a:pt x="197233" y="653705"/>
                    </a:cubicBezTo>
                    <a:cubicBezTo>
                      <a:pt x="194078" y="651510"/>
                      <a:pt x="190512" y="650413"/>
                      <a:pt x="186534" y="650687"/>
                    </a:cubicBezTo>
                    <a:cubicBezTo>
                      <a:pt x="186946" y="650550"/>
                      <a:pt x="187220" y="650550"/>
                      <a:pt x="187494" y="650550"/>
                    </a:cubicBezTo>
                    <a:cubicBezTo>
                      <a:pt x="178305" y="650824"/>
                      <a:pt x="168978" y="651921"/>
                      <a:pt x="159514" y="652608"/>
                    </a:cubicBezTo>
                    <a:cubicBezTo>
                      <a:pt x="153204" y="653019"/>
                      <a:pt x="146758" y="653156"/>
                      <a:pt x="140311" y="653156"/>
                    </a:cubicBezTo>
                    <a:cubicBezTo>
                      <a:pt x="135922" y="652608"/>
                      <a:pt x="131807" y="652059"/>
                      <a:pt x="127418" y="651373"/>
                    </a:cubicBezTo>
                    <a:cubicBezTo>
                      <a:pt x="120972" y="649727"/>
                      <a:pt x="114388" y="647807"/>
                      <a:pt x="107942" y="645750"/>
                    </a:cubicBezTo>
                    <a:cubicBezTo>
                      <a:pt x="107804" y="645750"/>
                      <a:pt x="107667" y="645612"/>
                      <a:pt x="107530" y="645612"/>
                    </a:cubicBezTo>
                    <a:cubicBezTo>
                      <a:pt x="108353" y="646709"/>
                      <a:pt x="109176" y="647807"/>
                      <a:pt x="109999" y="648904"/>
                    </a:cubicBezTo>
                    <a:cubicBezTo>
                      <a:pt x="105336" y="652059"/>
                      <a:pt x="100946" y="655350"/>
                      <a:pt x="96420" y="658779"/>
                    </a:cubicBezTo>
                    <a:cubicBezTo>
                      <a:pt x="87916" y="665501"/>
                      <a:pt x="78315" y="672359"/>
                      <a:pt x="71320" y="680999"/>
                    </a:cubicBezTo>
                    <a:cubicBezTo>
                      <a:pt x="66656" y="679079"/>
                      <a:pt x="62267" y="676747"/>
                      <a:pt x="58152" y="673730"/>
                    </a:cubicBezTo>
                    <a:cubicBezTo>
                      <a:pt x="49374" y="667009"/>
                      <a:pt x="43614" y="656722"/>
                      <a:pt x="42516" y="645750"/>
                    </a:cubicBezTo>
                    <a:cubicBezTo>
                      <a:pt x="32641" y="644515"/>
                      <a:pt x="22765" y="641498"/>
                      <a:pt x="14810" y="635599"/>
                    </a:cubicBezTo>
                    <a:cubicBezTo>
                      <a:pt x="8638" y="630799"/>
                      <a:pt x="3563" y="623255"/>
                      <a:pt x="1505" y="615986"/>
                    </a:cubicBezTo>
                    <a:cubicBezTo>
                      <a:pt x="-689" y="608167"/>
                      <a:pt x="-689" y="597880"/>
                      <a:pt x="2877" y="590337"/>
                    </a:cubicBezTo>
                    <a:cubicBezTo>
                      <a:pt x="6443" y="582930"/>
                      <a:pt x="10558" y="576895"/>
                      <a:pt x="16593" y="571271"/>
                    </a:cubicBezTo>
                    <a:cubicBezTo>
                      <a:pt x="23725" y="564688"/>
                      <a:pt x="32504" y="560161"/>
                      <a:pt x="41145" y="555909"/>
                    </a:cubicBezTo>
                    <a:cubicBezTo>
                      <a:pt x="41968" y="555498"/>
                      <a:pt x="42791" y="555087"/>
                      <a:pt x="43614" y="554675"/>
                    </a:cubicBezTo>
                    <a:cubicBezTo>
                      <a:pt x="37990" y="548366"/>
                      <a:pt x="34698" y="540136"/>
                      <a:pt x="32092" y="532318"/>
                    </a:cubicBezTo>
                    <a:cubicBezTo>
                      <a:pt x="26331" y="514625"/>
                      <a:pt x="33189" y="494874"/>
                      <a:pt x="42105" y="479786"/>
                    </a:cubicBezTo>
                    <a:cubicBezTo>
                      <a:pt x="42791" y="478551"/>
                      <a:pt x="43476" y="477454"/>
                      <a:pt x="44299" y="476357"/>
                    </a:cubicBezTo>
                    <a:cubicBezTo>
                      <a:pt x="43888" y="475945"/>
                      <a:pt x="43614" y="475397"/>
                      <a:pt x="43339" y="474848"/>
                    </a:cubicBezTo>
                    <a:cubicBezTo>
                      <a:pt x="38127" y="466070"/>
                      <a:pt x="36070" y="456194"/>
                      <a:pt x="36618" y="446181"/>
                    </a:cubicBezTo>
                    <a:cubicBezTo>
                      <a:pt x="28252" y="441381"/>
                      <a:pt x="20845" y="434934"/>
                      <a:pt x="17004" y="425745"/>
                    </a:cubicBezTo>
                    <a:cubicBezTo>
                      <a:pt x="14398" y="419710"/>
                      <a:pt x="12890" y="411755"/>
                      <a:pt x="13987" y="405308"/>
                    </a:cubicBezTo>
                    <a:cubicBezTo>
                      <a:pt x="14536" y="401742"/>
                      <a:pt x="14947" y="398175"/>
                      <a:pt x="16456" y="395021"/>
                    </a:cubicBezTo>
                    <a:cubicBezTo>
                      <a:pt x="18788" y="389672"/>
                      <a:pt x="21256" y="385557"/>
                      <a:pt x="24411" y="380894"/>
                    </a:cubicBezTo>
                    <a:cubicBezTo>
                      <a:pt x="27429" y="376779"/>
                      <a:pt x="31406" y="373487"/>
                      <a:pt x="35521" y="370469"/>
                    </a:cubicBezTo>
                    <a:cubicBezTo>
                      <a:pt x="32092" y="365943"/>
                      <a:pt x="29486" y="361005"/>
                      <a:pt x="27429" y="355244"/>
                    </a:cubicBezTo>
                    <a:cubicBezTo>
                      <a:pt x="24685" y="347701"/>
                      <a:pt x="23177" y="340020"/>
                      <a:pt x="23862" y="331927"/>
                    </a:cubicBezTo>
                    <a:cubicBezTo>
                      <a:pt x="24823" y="321366"/>
                      <a:pt x="28800" y="312176"/>
                      <a:pt x="34424" y="303398"/>
                    </a:cubicBezTo>
                    <a:cubicBezTo>
                      <a:pt x="41556" y="292288"/>
                      <a:pt x="51157" y="283098"/>
                      <a:pt x="61856" y="275280"/>
                    </a:cubicBezTo>
                    <a:cubicBezTo>
                      <a:pt x="57878" y="272263"/>
                      <a:pt x="54175" y="269108"/>
                      <a:pt x="50609" y="265542"/>
                    </a:cubicBezTo>
                    <a:cubicBezTo>
                      <a:pt x="37167" y="251689"/>
                      <a:pt x="31955" y="232623"/>
                      <a:pt x="34424" y="213832"/>
                    </a:cubicBezTo>
                    <a:cubicBezTo>
                      <a:pt x="36756" y="196825"/>
                      <a:pt x="47317" y="179954"/>
                      <a:pt x="60347" y="168981"/>
                    </a:cubicBezTo>
                    <a:cubicBezTo>
                      <a:pt x="68577" y="161986"/>
                      <a:pt x="78452" y="156637"/>
                      <a:pt x="88739" y="152522"/>
                    </a:cubicBezTo>
                    <a:cubicBezTo>
                      <a:pt x="85996" y="147858"/>
                      <a:pt x="83664" y="143058"/>
                      <a:pt x="82567" y="137983"/>
                    </a:cubicBezTo>
                    <a:cubicBezTo>
                      <a:pt x="80098" y="128656"/>
                      <a:pt x="79824" y="120015"/>
                      <a:pt x="80647" y="110277"/>
                    </a:cubicBezTo>
                    <a:cubicBezTo>
                      <a:pt x="81195" y="103419"/>
                      <a:pt x="82841" y="96835"/>
                      <a:pt x="85310" y="90526"/>
                    </a:cubicBezTo>
                    <a:cubicBezTo>
                      <a:pt x="84076" y="89291"/>
                      <a:pt x="82979" y="88057"/>
                      <a:pt x="82018" y="86823"/>
                    </a:cubicBezTo>
                    <a:cubicBezTo>
                      <a:pt x="73240" y="75849"/>
                      <a:pt x="68439" y="60350"/>
                      <a:pt x="74337" y="46909"/>
                    </a:cubicBezTo>
                    <a:cubicBezTo>
                      <a:pt x="77218" y="40599"/>
                      <a:pt x="80372" y="35662"/>
                      <a:pt x="85036" y="30312"/>
                    </a:cubicBezTo>
                    <a:cubicBezTo>
                      <a:pt x="89151" y="25649"/>
                      <a:pt x="94911" y="22220"/>
                      <a:pt x="100398" y="19340"/>
                    </a:cubicBezTo>
                    <a:cubicBezTo>
                      <a:pt x="111096" y="13716"/>
                      <a:pt x="123166" y="10973"/>
                      <a:pt x="135099" y="8230"/>
                    </a:cubicBezTo>
                    <a:cubicBezTo>
                      <a:pt x="143740" y="6309"/>
                      <a:pt x="152656" y="4527"/>
                      <a:pt x="161571" y="3018"/>
                    </a:cubicBezTo>
                    <a:cubicBezTo>
                      <a:pt x="159514" y="2195"/>
                      <a:pt x="157456" y="1372"/>
                      <a:pt x="155536" y="411"/>
                    </a:cubicBezTo>
                    <a:cubicBezTo>
                      <a:pt x="155262" y="275"/>
                      <a:pt x="154850" y="137"/>
                      <a:pt x="154576" y="0"/>
                    </a:cubicBezTo>
                    <a:cubicBezTo>
                      <a:pt x="158828" y="823"/>
                      <a:pt x="162806" y="2195"/>
                      <a:pt x="166920" y="4115"/>
                    </a:cubicBezTo>
                    <a:cubicBezTo>
                      <a:pt x="192295" y="-411"/>
                      <a:pt x="219727" y="8641"/>
                      <a:pt x="237832" y="26883"/>
                    </a:cubicBezTo>
                    <a:cubicBezTo>
                      <a:pt x="250725" y="40051"/>
                      <a:pt x="259641" y="55824"/>
                      <a:pt x="262247" y="74478"/>
                    </a:cubicBezTo>
                    <a:close/>
                  </a:path>
                </a:pathLst>
              </a:custGeom>
              <a:solidFill>
                <a:srgbClr val="85490F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2" name="任意多边形: 形状 271"/>
              <p:cNvSpPr/>
              <p:nvPr/>
            </p:nvSpPr>
            <p:spPr>
              <a:xfrm>
                <a:off x="2311939" y="3624041"/>
                <a:ext cx="786702" cy="602134"/>
              </a:xfrm>
              <a:custGeom>
                <a:avLst/>
                <a:gdLst>
                  <a:gd name="connsiteX0" fmla="*/ 534054 w 786702"/>
                  <a:gd name="connsiteY0" fmla="*/ 131262 h 602134"/>
                  <a:gd name="connsiteX1" fmla="*/ 537209 w 786702"/>
                  <a:gd name="connsiteY1" fmla="*/ 149916 h 602134"/>
                  <a:gd name="connsiteX2" fmla="*/ 539266 w 786702"/>
                  <a:gd name="connsiteY2" fmla="*/ 162397 h 602134"/>
                  <a:gd name="connsiteX3" fmla="*/ 545027 w 786702"/>
                  <a:gd name="connsiteY3" fmla="*/ 190652 h 602134"/>
                  <a:gd name="connsiteX4" fmla="*/ 543518 w 786702"/>
                  <a:gd name="connsiteY4" fmla="*/ 177348 h 602134"/>
                  <a:gd name="connsiteX5" fmla="*/ 541324 w 786702"/>
                  <a:gd name="connsiteY5" fmla="*/ 160340 h 602134"/>
                  <a:gd name="connsiteX6" fmla="*/ 538169 w 786702"/>
                  <a:gd name="connsiteY6" fmla="*/ 140726 h 602134"/>
                  <a:gd name="connsiteX7" fmla="*/ 534054 w 786702"/>
                  <a:gd name="connsiteY7" fmla="*/ 121661 h 602134"/>
                  <a:gd name="connsiteX8" fmla="*/ 530899 w 786702"/>
                  <a:gd name="connsiteY8" fmla="*/ 108356 h 602134"/>
                  <a:gd name="connsiteX9" fmla="*/ 534054 w 786702"/>
                  <a:gd name="connsiteY9" fmla="*/ 131262 h 602134"/>
                  <a:gd name="connsiteX10" fmla="*/ 155767 w 786702"/>
                  <a:gd name="connsiteY10" fmla="*/ 602132 h 602134"/>
                  <a:gd name="connsiteX11" fmla="*/ 145754 w 786702"/>
                  <a:gd name="connsiteY11" fmla="*/ 601721 h 602134"/>
                  <a:gd name="connsiteX12" fmla="*/ 132724 w 786702"/>
                  <a:gd name="connsiteY12" fmla="*/ 600624 h 602134"/>
                  <a:gd name="connsiteX13" fmla="*/ 122711 w 786702"/>
                  <a:gd name="connsiteY13" fmla="*/ 599252 h 602134"/>
                  <a:gd name="connsiteX14" fmla="*/ 108309 w 786702"/>
                  <a:gd name="connsiteY14" fmla="*/ 596097 h 602134"/>
                  <a:gd name="connsiteX15" fmla="*/ 82935 w 786702"/>
                  <a:gd name="connsiteY15" fmla="*/ 587731 h 602134"/>
                  <a:gd name="connsiteX16" fmla="*/ 69082 w 786702"/>
                  <a:gd name="connsiteY16" fmla="*/ 581696 h 602134"/>
                  <a:gd name="connsiteX17" fmla="*/ 57423 w 786702"/>
                  <a:gd name="connsiteY17" fmla="*/ 576346 h 602134"/>
                  <a:gd name="connsiteX18" fmla="*/ 48782 w 786702"/>
                  <a:gd name="connsiteY18" fmla="*/ 571957 h 602134"/>
                  <a:gd name="connsiteX19" fmla="*/ 39729 w 786702"/>
                  <a:gd name="connsiteY19" fmla="*/ 567294 h 602134"/>
                  <a:gd name="connsiteX20" fmla="*/ 28071 w 786702"/>
                  <a:gd name="connsiteY20" fmla="*/ 560847 h 602134"/>
                  <a:gd name="connsiteX21" fmla="*/ 11612 w 786702"/>
                  <a:gd name="connsiteY21" fmla="*/ 551109 h 602134"/>
                  <a:gd name="connsiteX22" fmla="*/ 7771 w 786702"/>
                  <a:gd name="connsiteY22" fmla="*/ 548366 h 602134"/>
                  <a:gd name="connsiteX23" fmla="*/ 3245 w 786702"/>
                  <a:gd name="connsiteY23" fmla="*/ 543839 h 602134"/>
                  <a:gd name="connsiteX24" fmla="*/ 227 w 786702"/>
                  <a:gd name="connsiteY24" fmla="*/ 538079 h 602134"/>
                  <a:gd name="connsiteX25" fmla="*/ 90 w 786702"/>
                  <a:gd name="connsiteY25" fmla="*/ 534101 h 602134"/>
                  <a:gd name="connsiteX26" fmla="*/ 502 w 786702"/>
                  <a:gd name="connsiteY26" fmla="*/ 531358 h 602134"/>
                  <a:gd name="connsiteX27" fmla="*/ 3245 w 786702"/>
                  <a:gd name="connsiteY27" fmla="*/ 526694 h 602134"/>
                  <a:gd name="connsiteX28" fmla="*/ 6674 w 786702"/>
                  <a:gd name="connsiteY28" fmla="*/ 523951 h 602134"/>
                  <a:gd name="connsiteX29" fmla="*/ 10514 w 786702"/>
                  <a:gd name="connsiteY29" fmla="*/ 521894 h 602134"/>
                  <a:gd name="connsiteX30" fmla="*/ 20527 w 786702"/>
                  <a:gd name="connsiteY30" fmla="*/ 518602 h 602134"/>
                  <a:gd name="connsiteX31" fmla="*/ 32871 w 786702"/>
                  <a:gd name="connsiteY31" fmla="*/ 516956 h 602134"/>
                  <a:gd name="connsiteX32" fmla="*/ 47959 w 786702"/>
                  <a:gd name="connsiteY32" fmla="*/ 516682 h 602134"/>
                  <a:gd name="connsiteX33" fmla="*/ 60989 w 786702"/>
                  <a:gd name="connsiteY33" fmla="*/ 517368 h 602134"/>
                  <a:gd name="connsiteX34" fmla="*/ 68396 w 786702"/>
                  <a:gd name="connsiteY34" fmla="*/ 518053 h 602134"/>
                  <a:gd name="connsiteX35" fmla="*/ 75940 w 786702"/>
                  <a:gd name="connsiteY35" fmla="*/ 519013 h 602134"/>
                  <a:gd name="connsiteX36" fmla="*/ 99120 w 786702"/>
                  <a:gd name="connsiteY36" fmla="*/ 522991 h 602134"/>
                  <a:gd name="connsiteX37" fmla="*/ 107624 w 786702"/>
                  <a:gd name="connsiteY37" fmla="*/ 524774 h 602134"/>
                  <a:gd name="connsiteX38" fmla="*/ 112424 w 786702"/>
                  <a:gd name="connsiteY38" fmla="*/ 525871 h 602134"/>
                  <a:gd name="connsiteX39" fmla="*/ 103783 w 786702"/>
                  <a:gd name="connsiteY39" fmla="*/ 519836 h 602134"/>
                  <a:gd name="connsiteX40" fmla="*/ 96925 w 786702"/>
                  <a:gd name="connsiteY40" fmla="*/ 514624 h 602134"/>
                  <a:gd name="connsiteX41" fmla="*/ 86227 w 786702"/>
                  <a:gd name="connsiteY41" fmla="*/ 506532 h 602134"/>
                  <a:gd name="connsiteX42" fmla="*/ 78957 w 786702"/>
                  <a:gd name="connsiteY42" fmla="*/ 500634 h 602134"/>
                  <a:gd name="connsiteX43" fmla="*/ 69493 w 786702"/>
                  <a:gd name="connsiteY43" fmla="*/ 492953 h 602134"/>
                  <a:gd name="connsiteX44" fmla="*/ 59892 w 786702"/>
                  <a:gd name="connsiteY44" fmla="*/ 484723 h 602134"/>
                  <a:gd name="connsiteX45" fmla="*/ 54680 w 786702"/>
                  <a:gd name="connsiteY45" fmla="*/ 479923 h 602134"/>
                  <a:gd name="connsiteX46" fmla="*/ 49742 w 786702"/>
                  <a:gd name="connsiteY46" fmla="*/ 474299 h 602134"/>
                  <a:gd name="connsiteX47" fmla="*/ 45764 w 786702"/>
                  <a:gd name="connsiteY47" fmla="*/ 462092 h 602134"/>
                  <a:gd name="connsiteX48" fmla="*/ 47822 w 786702"/>
                  <a:gd name="connsiteY48" fmla="*/ 457977 h 602134"/>
                  <a:gd name="connsiteX49" fmla="*/ 53034 w 786702"/>
                  <a:gd name="connsiteY49" fmla="*/ 455783 h 602134"/>
                  <a:gd name="connsiteX50" fmla="*/ 57423 w 786702"/>
                  <a:gd name="connsiteY50" fmla="*/ 455783 h 602134"/>
                  <a:gd name="connsiteX51" fmla="*/ 62361 w 786702"/>
                  <a:gd name="connsiteY51" fmla="*/ 456194 h 602134"/>
                  <a:gd name="connsiteX52" fmla="*/ 67984 w 786702"/>
                  <a:gd name="connsiteY52" fmla="*/ 457429 h 602134"/>
                  <a:gd name="connsiteX53" fmla="*/ 75391 w 786702"/>
                  <a:gd name="connsiteY53" fmla="*/ 459623 h 602134"/>
                  <a:gd name="connsiteX54" fmla="*/ 95279 w 786702"/>
                  <a:gd name="connsiteY54" fmla="*/ 466755 h 602134"/>
                  <a:gd name="connsiteX55" fmla="*/ 116127 w 786702"/>
                  <a:gd name="connsiteY55" fmla="*/ 475534 h 602134"/>
                  <a:gd name="connsiteX56" fmla="*/ 130118 w 786702"/>
                  <a:gd name="connsiteY56" fmla="*/ 481980 h 602134"/>
                  <a:gd name="connsiteX57" fmla="*/ 128472 w 786702"/>
                  <a:gd name="connsiteY57" fmla="*/ 480471 h 602134"/>
                  <a:gd name="connsiteX58" fmla="*/ 113933 w 786702"/>
                  <a:gd name="connsiteY58" fmla="*/ 467853 h 602134"/>
                  <a:gd name="connsiteX59" fmla="*/ 95553 w 786702"/>
                  <a:gd name="connsiteY59" fmla="*/ 450845 h 602134"/>
                  <a:gd name="connsiteX60" fmla="*/ 88421 w 786702"/>
                  <a:gd name="connsiteY60" fmla="*/ 443850 h 602134"/>
                  <a:gd name="connsiteX61" fmla="*/ 78683 w 786702"/>
                  <a:gd name="connsiteY61" fmla="*/ 434249 h 602134"/>
                  <a:gd name="connsiteX62" fmla="*/ 72236 w 786702"/>
                  <a:gd name="connsiteY62" fmla="*/ 427802 h 602134"/>
                  <a:gd name="connsiteX63" fmla="*/ 61812 w 786702"/>
                  <a:gd name="connsiteY63" fmla="*/ 416966 h 602134"/>
                  <a:gd name="connsiteX64" fmla="*/ 53308 w 786702"/>
                  <a:gd name="connsiteY64" fmla="*/ 407502 h 602134"/>
                  <a:gd name="connsiteX65" fmla="*/ 49056 w 786702"/>
                  <a:gd name="connsiteY65" fmla="*/ 401879 h 602134"/>
                  <a:gd name="connsiteX66" fmla="*/ 46450 w 786702"/>
                  <a:gd name="connsiteY66" fmla="*/ 397490 h 602134"/>
                  <a:gd name="connsiteX67" fmla="*/ 45079 w 786702"/>
                  <a:gd name="connsiteY67" fmla="*/ 394335 h 602134"/>
                  <a:gd name="connsiteX68" fmla="*/ 44118 w 786702"/>
                  <a:gd name="connsiteY68" fmla="*/ 389534 h 602134"/>
                  <a:gd name="connsiteX69" fmla="*/ 45764 w 786702"/>
                  <a:gd name="connsiteY69" fmla="*/ 383362 h 602134"/>
                  <a:gd name="connsiteX70" fmla="*/ 52211 w 786702"/>
                  <a:gd name="connsiteY70" fmla="*/ 377739 h 602134"/>
                  <a:gd name="connsiteX71" fmla="*/ 59206 w 786702"/>
                  <a:gd name="connsiteY71" fmla="*/ 376367 h 602134"/>
                  <a:gd name="connsiteX72" fmla="*/ 68533 w 786702"/>
                  <a:gd name="connsiteY72" fmla="*/ 376367 h 602134"/>
                  <a:gd name="connsiteX73" fmla="*/ 110092 w 786702"/>
                  <a:gd name="connsiteY73" fmla="*/ 387203 h 602134"/>
                  <a:gd name="connsiteX74" fmla="*/ 165094 w 786702"/>
                  <a:gd name="connsiteY74" fmla="*/ 415320 h 602134"/>
                  <a:gd name="connsiteX75" fmla="*/ 179633 w 786702"/>
                  <a:gd name="connsiteY75" fmla="*/ 423962 h 602134"/>
                  <a:gd name="connsiteX76" fmla="*/ 192251 w 786702"/>
                  <a:gd name="connsiteY76" fmla="*/ 431643 h 602134"/>
                  <a:gd name="connsiteX77" fmla="*/ 195817 w 786702"/>
                  <a:gd name="connsiteY77" fmla="*/ 433837 h 602134"/>
                  <a:gd name="connsiteX78" fmla="*/ 183336 w 786702"/>
                  <a:gd name="connsiteY78" fmla="*/ 418338 h 602134"/>
                  <a:gd name="connsiteX79" fmla="*/ 152063 w 786702"/>
                  <a:gd name="connsiteY79" fmla="*/ 380756 h 602134"/>
                  <a:gd name="connsiteX80" fmla="*/ 125866 w 786702"/>
                  <a:gd name="connsiteY80" fmla="*/ 349209 h 602134"/>
                  <a:gd name="connsiteX81" fmla="*/ 117499 w 786702"/>
                  <a:gd name="connsiteY81" fmla="*/ 338648 h 602134"/>
                  <a:gd name="connsiteX82" fmla="*/ 112698 w 786702"/>
                  <a:gd name="connsiteY82" fmla="*/ 332476 h 602134"/>
                  <a:gd name="connsiteX83" fmla="*/ 109681 w 786702"/>
                  <a:gd name="connsiteY83" fmla="*/ 328224 h 602134"/>
                  <a:gd name="connsiteX84" fmla="*/ 105429 w 786702"/>
                  <a:gd name="connsiteY84" fmla="*/ 320680 h 602134"/>
                  <a:gd name="connsiteX85" fmla="*/ 103509 w 786702"/>
                  <a:gd name="connsiteY85" fmla="*/ 316291 h 602134"/>
                  <a:gd name="connsiteX86" fmla="*/ 102686 w 786702"/>
                  <a:gd name="connsiteY86" fmla="*/ 313136 h 602134"/>
                  <a:gd name="connsiteX87" fmla="*/ 102411 w 786702"/>
                  <a:gd name="connsiteY87" fmla="*/ 309844 h 602134"/>
                  <a:gd name="connsiteX88" fmla="*/ 103097 w 786702"/>
                  <a:gd name="connsiteY88" fmla="*/ 305867 h 602134"/>
                  <a:gd name="connsiteX89" fmla="*/ 106252 w 786702"/>
                  <a:gd name="connsiteY89" fmla="*/ 299969 h 602134"/>
                  <a:gd name="connsiteX90" fmla="*/ 111601 w 786702"/>
                  <a:gd name="connsiteY90" fmla="*/ 296814 h 602134"/>
                  <a:gd name="connsiteX91" fmla="*/ 115716 w 786702"/>
                  <a:gd name="connsiteY91" fmla="*/ 296128 h 602134"/>
                  <a:gd name="connsiteX92" fmla="*/ 119968 w 786702"/>
                  <a:gd name="connsiteY92" fmla="*/ 295991 h 602134"/>
                  <a:gd name="connsiteX93" fmla="*/ 130666 w 786702"/>
                  <a:gd name="connsiteY93" fmla="*/ 297912 h 602134"/>
                  <a:gd name="connsiteX94" fmla="*/ 142736 w 786702"/>
                  <a:gd name="connsiteY94" fmla="*/ 302163 h 602134"/>
                  <a:gd name="connsiteX95" fmla="*/ 156452 w 786702"/>
                  <a:gd name="connsiteY95" fmla="*/ 308610 h 602134"/>
                  <a:gd name="connsiteX96" fmla="*/ 180593 w 786702"/>
                  <a:gd name="connsiteY96" fmla="*/ 321640 h 602134"/>
                  <a:gd name="connsiteX97" fmla="*/ 197052 w 786702"/>
                  <a:gd name="connsiteY97" fmla="*/ 331104 h 602134"/>
                  <a:gd name="connsiteX98" fmla="*/ 214471 w 786702"/>
                  <a:gd name="connsiteY98" fmla="*/ 341391 h 602134"/>
                  <a:gd name="connsiteX99" fmla="*/ 252602 w 786702"/>
                  <a:gd name="connsiteY99" fmla="*/ 365120 h 602134"/>
                  <a:gd name="connsiteX100" fmla="*/ 291007 w 786702"/>
                  <a:gd name="connsiteY100" fmla="*/ 391043 h 602134"/>
                  <a:gd name="connsiteX101" fmla="*/ 294710 w 786702"/>
                  <a:gd name="connsiteY101" fmla="*/ 393649 h 602134"/>
                  <a:gd name="connsiteX102" fmla="*/ 293613 w 786702"/>
                  <a:gd name="connsiteY102" fmla="*/ 391455 h 602134"/>
                  <a:gd name="connsiteX103" fmla="*/ 277565 w 786702"/>
                  <a:gd name="connsiteY103" fmla="*/ 363337 h 602134"/>
                  <a:gd name="connsiteX104" fmla="*/ 268238 w 786702"/>
                  <a:gd name="connsiteY104" fmla="*/ 347975 h 602134"/>
                  <a:gd name="connsiteX105" fmla="*/ 242452 w 786702"/>
                  <a:gd name="connsiteY105" fmla="*/ 307650 h 602134"/>
                  <a:gd name="connsiteX106" fmla="*/ 231616 w 786702"/>
                  <a:gd name="connsiteY106" fmla="*/ 290779 h 602134"/>
                  <a:gd name="connsiteX107" fmla="*/ 217763 w 786702"/>
                  <a:gd name="connsiteY107" fmla="*/ 268559 h 602134"/>
                  <a:gd name="connsiteX108" fmla="*/ 206653 w 786702"/>
                  <a:gd name="connsiteY108" fmla="*/ 249906 h 602134"/>
                  <a:gd name="connsiteX109" fmla="*/ 201715 w 786702"/>
                  <a:gd name="connsiteY109" fmla="*/ 241264 h 602134"/>
                  <a:gd name="connsiteX110" fmla="*/ 196229 w 786702"/>
                  <a:gd name="connsiteY110" fmla="*/ 230566 h 602134"/>
                  <a:gd name="connsiteX111" fmla="*/ 193074 w 786702"/>
                  <a:gd name="connsiteY111" fmla="*/ 221239 h 602134"/>
                  <a:gd name="connsiteX112" fmla="*/ 193211 w 786702"/>
                  <a:gd name="connsiteY112" fmla="*/ 211912 h 602134"/>
                  <a:gd name="connsiteX113" fmla="*/ 199246 w 786702"/>
                  <a:gd name="connsiteY113" fmla="*/ 205329 h 602134"/>
                  <a:gd name="connsiteX114" fmla="*/ 205693 w 786702"/>
                  <a:gd name="connsiteY114" fmla="*/ 203545 h 602134"/>
                  <a:gd name="connsiteX115" fmla="*/ 213648 w 786702"/>
                  <a:gd name="connsiteY115" fmla="*/ 204094 h 602134"/>
                  <a:gd name="connsiteX116" fmla="*/ 253973 w 786702"/>
                  <a:gd name="connsiteY116" fmla="*/ 224257 h 602134"/>
                  <a:gd name="connsiteX117" fmla="*/ 290595 w 786702"/>
                  <a:gd name="connsiteY117" fmla="*/ 257038 h 602134"/>
                  <a:gd name="connsiteX118" fmla="*/ 309112 w 786702"/>
                  <a:gd name="connsiteY118" fmla="*/ 277749 h 602134"/>
                  <a:gd name="connsiteX119" fmla="*/ 324611 w 786702"/>
                  <a:gd name="connsiteY119" fmla="*/ 296403 h 602134"/>
                  <a:gd name="connsiteX120" fmla="*/ 305683 w 786702"/>
                  <a:gd name="connsiteY120" fmla="*/ 251963 h 602134"/>
                  <a:gd name="connsiteX121" fmla="*/ 289909 w 786702"/>
                  <a:gd name="connsiteY121" fmla="*/ 213284 h 602134"/>
                  <a:gd name="connsiteX122" fmla="*/ 285794 w 786702"/>
                  <a:gd name="connsiteY122" fmla="*/ 202585 h 602134"/>
                  <a:gd name="connsiteX123" fmla="*/ 277839 w 786702"/>
                  <a:gd name="connsiteY123" fmla="*/ 175702 h 602134"/>
                  <a:gd name="connsiteX124" fmla="*/ 277839 w 786702"/>
                  <a:gd name="connsiteY124" fmla="*/ 166787 h 602134"/>
                  <a:gd name="connsiteX125" fmla="*/ 280445 w 786702"/>
                  <a:gd name="connsiteY125" fmla="*/ 161712 h 602134"/>
                  <a:gd name="connsiteX126" fmla="*/ 285246 w 786702"/>
                  <a:gd name="connsiteY126" fmla="*/ 158420 h 602134"/>
                  <a:gd name="connsiteX127" fmla="*/ 287989 w 786702"/>
                  <a:gd name="connsiteY127" fmla="*/ 157734 h 602134"/>
                  <a:gd name="connsiteX128" fmla="*/ 291555 w 786702"/>
                  <a:gd name="connsiteY128" fmla="*/ 158008 h 602134"/>
                  <a:gd name="connsiteX129" fmla="*/ 293887 w 786702"/>
                  <a:gd name="connsiteY129" fmla="*/ 158694 h 602134"/>
                  <a:gd name="connsiteX130" fmla="*/ 297727 w 786702"/>
                  <a:gd name="connsiteY130" fmla="*/ 160752 h 602134"/>
                  <a:gd name="connsiteX131" fmla="*/ 306643 w 786702"/>
                  <a:gd name="connsiteY131" fmla="*/ 167061 h 602134"/>
                  <a:gd name="connsiteX132" fmla="*/ 313501 w 786702"/>
                  <a:gd name="connsiteY132" fmla="*/ 173507 h 602134"/>
                  <a:gd name="connsiteX133" fmla="*/ 323376 w 786702"/>
                  <a:gd name="connsiteY133" fmla="*/ 183520 h 602134"/>
                  <a:gd name="connsiteX134" fmla="*/ 341070 w 786702"/>
                  <a:gd name="connsiteY134" fmla="*/ 203957 h 602134"/>
                  <a:gd name="connsiteX135" fmla="*/ 345185 w 786702"/>
                  <a:gd name="connsiteY135" fmla="*/ 208895 h 602134"/>
                  <a:gd name="connsiteX136" fmla="*/ 352729 w 786702"/>
                  <a:gd name="connsiteY136" fmla="*/ 218907 h 602134"/>
                  <a:gd name="connsiteX137" fmla="*/ 352866 w 786702"/>
                  <a:gd name="connsiteY137" fmla="*/ 219182 h 602134"/>
                  <a:gd name="connsiteX138" fmla="*/ 350808 w 786702"/>
                  <a:gd name="connsiteY138" fmla="*/ 213009 h 602134"/>
                  <a:gd name="connsiteX139" fmla="*/ 342990 w 786702"/>
                  <a:gd name="connsiteY139" fmla="*/ 189829 h 602134"/>
                  <a:gd name="connsiteX140" fmla="*/ 340384 w 786702"/>
                  <a:gd name="connsiteY140" fmla="*/ 181463 h 602134"/>
                  <a:gd name="connsiteX141" fmla="*/ 335721 w 786702"/>
                  <a:gd name="connsiteY141" fmla="*/ 166101 h 602134"/>
                  <a:gd name="connsiteX142" fmla="*/ 330097 w 786702"/>
                  <a:gd name="connsiteY142" fmla="*/ 146213 h 602134"/>
                  <a:gd name="connsiteX143" fmla="*/ 326668 w 786702"/>
                  <a:gd name="connsiteY143" fmla="*/ 132908 h 602134"/>
                  <a:gd name="connsiteX144" fmla="*/ 324336 w 786702"/>
                  <a:gd name="connsiteY144" fmla="*/ 120015 h 602134"/>
                  <a:gd name="connsiteX145" fmla="*/ 323925 w 786702"/>
                  <a:gd name="connsiteY145" fmla="*/ 114529 h 602134"/>
                  <a:gd name="connsiteX146" fmla="*/ 324611 w 786702"/>
                  <a:gd name="connsiteY146" fmla="*/ 106848 h 602134"/>
                  <a:gd name="connsiteX147" fmla="*/ 329548 w 786702"/>
                  <a:gd name="connsiteY147" fmla="*/ 96149 h 602134"/>
                  <a:gd name="connsiteX148" fmla="*/ 339698 w 786702"/>
                  <a:gd name="connsiteY148" fmla="*/ 90251 h 602134"/>
                  <a:gd name="connsiteX149" fmla="*/ 355060 w 786702"/>
                  <a:gd name="connsiteY149" fmla="*/ 91623 h 602134"/>
                  <a:gd name="connsiteX150" fmla="*/ 370559 w 786702"/>
                  <a:gd name="connsiteY150" fmla="*/ 100264 h 602134"/>
                  <a:gd name="connsiteX151" fmla="*/ 386333 w 786702"/>
                  <a:gd name="connsiteY151" fmla="*/ 114803 h 602134"/>
                  <a:gd name="connsiteX152" fmla="*/ 400186 w 786702"/>
                  <a:gd name="connsiteY152" fmla="*/ 132497 h 602134"/>
                  <a:gd name="connsiteX153" fmla="*/ 409101 w 786702"/>
                  <a:gd name="connsiteY153" fmla="*/ 146487 h 602134"/>
                  <a:gd name="connsiteX154" fmla="*/ 401420 w 786702"/>
                  <a:gd name="connsiteY154" fmla="*/ 117409 h 602134"/>
                  <a:gd name="connsiteX155" fmla="*/ 390173 w 786702"/>
                  <a:gd name="connsiteY155" fmla="*/ 72420 h 602134"/>
                  <a:gd name="connsiteX156" fmla="*/ 388390 w 786702"/>
                  <a:gd name="connsiteY156" fmla="*/ 64740 h 602134"/>
                  <a:gd name="connsiteX157" fmla="*/ 386196 w 786702"/>
                  <a:gd name="connsiteY157" fmla="*/ 54315 h 602134"/>
                  <a:gd name="connsiteX158" fmla="*/ 384824 w 786702"/>
                  <a:gd name="connsiteY158" fmla="*/ 42794 h 602134"/>
                  <a:gd name="connsiteX159" fmla="*/ 386470 w 786702"/>
                  <a:gd name="connsiteY159" fmla="*/ 29627 h 602134"/>
                  <a:gd name="connsiteX160" fmla="*/ 389350 w 786702"/>
                  <a:gd name="connsiteY160" fmla="*/ 24414 h 602134"/>
                  <a:gd name="connsiteX161" fmla="*/ 393465 w 786702"/>
                  <a:gd name="connsiteY161" fmla="*/ 21397 h 602134"/>
                  <a:gd name="connsiteX162" fmla="*/ 398128 w 786702"/>
                  <a:gd name="connsiteY162" fmla="*/ 20437 h 602134"/>
                  <a:gd name="connsiteX163" fmla="*/ 403615 w 786702"/>
                  <a:gd name="connsiteY163" fmla="*/ 20848 h 602134"/>
                  <a:gd name="connsiteX164" fmla="*/ 405947 w 786702"/>
                  <a:gd name="connsiteY164" fmla="*/ 21671 h 602134"/>
                  <a:gd name="connsiteX165" fmla="*/ 409787 w 786702"/>
                  <a:gd name="connsiteY165" fmla="*/ 23866 h 602134"/>
                  <a:gd name="connsiteX166" fmla="*/ 415411 w 786702"/>
                  <a:gd name="connsiteY166" fmla="*/ 28529 h 602134"/>
                  <a:gd name="connsiteX167" fmla="*/ 427069 w 786702"/>
                  <a:gd name="connsiteY167" fmla="*/ 41971 h 602134"/>
                  <a:gd name="connsiteX168" fmla="*/ 439139 w 786702"/>
                  <a:gd name="connsiteY168" fmla="*/ 60762 h 602134"/>
                  <a:gd name="connsiteX169" fmla="*/ 445723 w 786702"/>
                  <a:gd name="connsiteY169" fmla="*/ 72969 h 602134"/>
                  <a:gd name="connsiteX170" fmla="*/ 443666 w 786702"/>
                  <a:gd name="connsiteY170" fmla="*/ 58430 h 602134"/>
                  <a:gd name="connsiteX171" fmla="*/ 442568 w 786702"/>
                  <a:gd name="connsiteY171" fmla="*/ 45811 h 602134"/>
                  <a:gd name="connsiteX172" fmla="*/ 442431 w 786702"/>
                  <a:gd name="connsiteY172" fmla="*/ 38953 h 602134"/>
                  <a:gd name="connsiteX173" fmla="*/ 443254 w 786702"/>
                  <a:gd name="connsiteY173" fmla="*/ 31272 h 602134"/>
                  <a:gd name="connsiteX174" fmla="*/ 446409 w 786702"/>
                  <a:gd name="connsiteY174" fmla="*/ 21123 h 602134"/>
                  <a:gd name="connsiteX175" fmla="*/ 451347 w 786702"/>
                  <a:gd name="connsiteY175" fmla="*/ 14402 h 602134"/>
                  <a:gd name="connsiteX176" fmla="*/ 467531 w 786702"/>
                  <a:gd name="connsiteY176" fmla="*/ 7407 h 602134"/>
                  <a:gd name="connsiteX177" fmla="*/ 472195 w 786702"/>
                  <a:gd name="connsiteY177" fmla="*/ 7544 h 602134"/>
                  <a:gd name="connsiteX178" fmla="*/ 476858 w 786702"/>
                  <a:gd name="connsiteY178" fmla="*/ 8367 h 602134"/>
                  <a:gd name="connsiteX179" fmla="*/ 486597 w 786702"/>
                  <a:gd name="connsiteY179" fmla="*/ 12619 h 602134"/>
                  <a:gd name="connsiteX180" fmla="*/ 504976 w 786702"/>
                  <a:gd name="connsiteY180" fmla="*/ 28255 h 602134"/>
                  <a:gd name="connsiteX181" fmla="*/ 515400 w 786702"/>
                  <a:gd name="connsiteY181" fmla="*/ 42108 h 602134"/>
                  <a:gd name="connsiteX182" fmla="*/ 517046 w 786702"/>
                  <a:gd name="connsiteY182" fmla="*/ 36210 h 602134"/>
                  <a:gd name="connsiteX183" fmla="*/ 521847 w 786702"/>
                  <a:gd name="connsiteY183" fmla="*/ 27569 h 602134"/>
                  <a:gd name="connsiteX184" fmla="*/ 534603 w 786702"/>
                  <a:gd name="connsiteY184" fmla="*/ 20574 h 602134"/>
                  <a:gd name="connsiteX185" fmla="*/ 539129 w 786702"/>
                  <a:gd name="connsiteY185" fmla="*/ 20848 h 602134"/>
                  <a:gd name="connsiteX186" fmla="*/ 543655 w 786702"/>
                  <a:gd name="connsiteY186" fmla="*/ 21946 h 602134"/>
                  <a:gd name="connsiteX187" fmla="*/ 553119 w 786702"/>
                  <a:gd name="connsiteY187" fmla="*/ 27158 h 602134"/>
                  <a:gd name="connsiteX188" fmla="*/ 558880 w 786702"/>
                  <a:gd name="connsiteY188" fmla="*/ 32507 h 602134"/>
                  <a:gd name="connsiteX189" fmla="*/ 563955 w 786702"/>
                  <a:gd name="connsiteY189" fmla="*/ 38268 h 602134"/>
                  <a:gd name="connsiteX190" fmla="*/ 574928 w 786702"/>
                  <a:gd name="connsiteY190" fmla="*/ 54727 h 602134"/>
                  <a:gd name="connsiteX191" fmla="*/ 582883 w 786702"/>
                  <a:gd name="connsiteY191" fmla="*/ 70637 h 602134"/>
                  <a:gd name="connsiteX192" fmla="*/ 582883 w 786702"/>
                  <a:gd name="connsiteY192" fmla="*/ 68854 h 602134"/>
                  <a:gd name="connsiteX193" fmla="*/ 583294 w 786702"/>
                  <a:gd name="connsiteY193" fmla="*/ 56098 h 602134"/>
                  <a:gd name="connsiteX194" fmla="*/ 585626 w 786702"/>
                  <a:gd name="connsiteY194" fmla="*/ 44440 h 602134"/>
                  <a:gd name="connsiteX195" fmla="*/ 589604 w 786702"/>
                  <a:gd name="connsiteY195" fmla="*/ 36073 h 602134"/>
                  <a:gd name="connsiteX196" fmla="*/ 596188 w 786702"/>
                  <a:gd name="connsiteY196" fmla="*/ 30038 h 602134"/>
                  <a:gd name="connsiteX197" fmla="*/ 604006 w 786702"/>
                  <a:gd name="connsiteY197" fmla="*/ 27432 h 602134"/>
                  <a:gd name="connsiteX198" fmla="*/ 607572 w 786702"/>
                  <a:gd name="connsiteY198" fmla="*/ 27569 h 602134"/>
                  <a:gd name="connsiteX199" fmla="*/ 611001 w 786702"/>
                  <a:gd name="connsiteY199" fmla="*/ 28392 h 602134"/>
                  <a:gd name="connsiteX200" fmla="*/ 619642 w 786702"/>
                  <a:gd name="connsiteY200" fmla="*/ 32781 h 602134"/>
                  <a:gd name="connsiteX201" fmla="*/ 623757 w 786702"/>
                  <a:gd name="connsiteY201" fmla="*/ 36073 h 602134"/>
                  <a:gd name="connsiteX202" fmla="*/ 628832 w 786702"/>
                  <a:gd name="connsiteY202" fmla="*/ 41697 h 602134"/>
                  <a:gd name="connsiteX203" fmla="*/ 638433 w 786702"/>
                  <a:gd name="connsiteY203" fmla="*/ 56510 h 602134"/>
                  <a:gd name="connsiteX204" fmla="*/ 645839 w 786702"/>
                  <a:gd name="connsiteY204" fmla="*/ 73381 h 602134"/>
                  <a:gd name="connsiteX205" fmla="*/ 651600 w 786702"/>
                  <a:gd name="connsiteY205" fmla="*/ 91486 h 602134"/>
                  <a:gd name="connsiteX206" fmla="*/ 654206 w 786702"/>
                  <a:gd name="connsiteY206" fmla="*/ 101773 h 602134"/>
                  <a:gd name="connsiteX207" fmla="*/ 655715 w 786702"/>
                  <a:gd name="connsiteY207" fmla="*/ 107945 h 602134"/>
                  <a:gd name="connsiteX208" fmla="*/ 656126 w 786702"/>
                  <a:gd name="connsiteY208" fmla="*/ 91897 h 602134"/>
                  <a:gd name="connsiteX209" fmla="*/ 656538 w 786702"/>
                  <a:gd name="connsiteY209" fmla="*/ 77770 h 602134"/>
                  <a:gd name="connsiteX210" fmla="*/ 657910 w 786702"/>
                  <a:gd name="connsiteY210" fmla="*/ 56647 h 602134"/>
                  <a:gd name="connsiteX211" fmla="*/ 657910 w 786702"/>
                  <a:gd name="connsiteY211" fmla="*/ 56373 h 602134"/>
                  <a:gd name="connsiteX212" fmla="*/ 657910 w 786702"/>
                  <a:gd name="connsiteY212" fmla="*/ 56373 h 602134"/>
                  <a:gd name="connsiteX213" fmla="*/ 657910 w 786702"/>
                  <a:gd name="connsiteY213" fmla="*/ 56236 h 602134"/>
                  <a:gd name="connsiteX214" fmla="*/ 657910 w 786702"/>
                  <a:gd name="connsiteY214" fmla="*/ 55550 h 602134"/>
                  <a:gd name="connsiteX215" fmla="*/ 657910 w 786702"/>
                  <a:gd name="connsiteY215" fmla="*/ 55687 h 602134"/>
                  <a:gd name="connsiteX216" fmla="*/ 659693 w 786702"/>
                  <a:gd name="connsiteY216" fmla="*/ 39502 h 602134"/>
                  <a:gd name="connsiteX217" fmla="*/ 661476 w 786702"/>
                  <a:gd name="connsiteY217" fmla="*/ 29764 h 602134"/>
                  <a:gd name="connsiteX218" fmla="*/ 663807 w 786702"/>
                  <a:gd name="connsiteY218" fmla="*/ 21123 h 602134"/>
                  <a:gd name="connsiteX219" fmla="*/ 666825 w 786702"/>
                  <a:gd name="connsiteY219" fmla="*/ 13853 h 602134"/>
                  <a:gd name="connsiteX220" fmla="*/ 670940 w 786702"/>
                  <a:gd name="connsiteY220" fmla="*/ 7681 h 602134"/>
                  <a:gd name="connsiteX221" fmla="*/ 675740 w 786702"/>
                  <a:gd name="connsiteY221" fmla="*/ 3292 h 602134"/>
                  <a:gd name="connsiteX222" fmla="*/ 678072 w 786702"/>
                  <a:gd name="connsiteY222" fmla="*/ 1920 h 602134"/>
                  <a:gd name="connsiteX223" fmla="*/ 682324 w 786702"/>
                  <a:gd name="connsiteY223" fmla="*/ 411 h 602134"/>
                  <a:gd name="connsiteX224" fmla="*/ 687810 w 786702"/>
                  <a:gd name="connsiteY224" fmla="*/ 0 h 602134"/>
                  <a:gd name="connsiteX225" fmla="*/ 693983 w 786702"/>
                  <a:gd name="connsiteY225" fmla="*/ 1097 h 602134"/>
                  <a:gd name="connsiteX226" fmla="*/ 699058 w 786702"/>
                  <a:gd name="connsiteY226" fmla="*/ 3703 h 602134"/>
                  <a:gd name="connsiteX227" fmla="*/ 706190 w 786702"/>
                  <a:gd name="connsiteY227" fmla="*/ 9876 h 602134"/>
                  <a:gd name="connsiteX228" fmla="*/ 715654 w 786702"/>
                  <a:gd name="connsiteY228" fmla="*/ 23454 h 602134"/>
                  <a:gd name="connsiteX229" fmla="*/ 724706 w 786702"/>
                  <a:gd name="connsiteY229" fmla="*/ 43891 h 602134"/>
                  <a:gd name="connsiteX230" fmla="*/ 737462 w 786702"/>
                  <a:gd name="connsiteY230" fmla="*/ 102596 h 602134"/>
                  <a:gd name="connsiteX231" fmla="*/ 738560 w 786702"/>
                  <a:gd name="connsiteY231" fmla="*/ 110688 h 602134"/>
                  <a:gd name="connsiteX232" fmla="*/ 739520 w 786702"/>
                  <a:gd name="connsiteY232" fmla="*/ 103007 h 602134"/>
                  <a:gd name="connsiteX233" fmla="*/ 742263 w 786702"/>
                  <a:gd name="connsiteY233" fmla="*/ 81885 h 602134"/>
                  <a:gd name="connsiteX234" fmla="*/ 745418 w 786702"/>
                  <a:gd name="connsiteY234" fmla="*/ 59802 h 602134"/>
                  <a:gd name="connsiteX235" fmla="*/ 747201 w 786702"/>
                  <a:gd name="connsiteY235" fmla="*/ 48966 h 602134"/>
                  <a:gd name="connsiteX236" fmla="*/ 749532 w 786702"/>
                  <a:gd name="connsiteY236" fmla="*/ 36485 h 602134"/>
                  <a:gd name="connsiteX237" fmla="*/ 753784 w 786702"/>
                  <a:gd name="connsiteY237" fmla="*/ 22631 h 602134"/>
                  <a:gd name="connsiteX238" fmla="*/ 762974 w 786702"/>
                  <a:gd name="connsiteY238" fmla="*/ 12207 h 602134"/>
                  <a:gd name="connsiteX239" fmla="*/ 769283 w 786702"/>
                  <a:gd name="connsiteY239" fmla="*/ 12344 h 602134"/>
                  <a:gd name="connsiteX240" fmla="*/ 772301 w 786702"/>
                  <a:gd name="connsiteY240" fmla="*/ 13579 h 602134"/>
                  <a:gd name="connsiteX241" fmla="*/ 774221 w 786702"/>
                  <a:gd name="connsiteY241" fmla="*/ 14813 h 602134"/>
                  <a:gd name="connsiteX242" fmla="*/ 776004 w 786702"/>
                  <a:gd name="connsiteY242" fmla="*/ 16596 h 602134"/>
                  <a:gd name="connsiteX243" fmla="*/ 779982 w 786702"/>
                  <a:gd name="connsiteY243" fmla="*/ 24003 h 602134"/>
                  <a:gd name="connsiteX244" fmla="*/ 782862 w 786702"/>
                  <a:gd name="connsiteY244" fmla="*/ 34153 h 602134"/>
                  <a:gd name="connsiteX245" fmla="*/ 786154 w 786702"/>
                  <a:gd name="connsiteY245" fmla="*/ 64191 h 602134"/>
                  <a:gd name="connsiteX246" fmla="*/ 786428 w 786702"/>
                  <a:gd name="connsiteY246" fmla="*/ 76261 h 602134"/>
                  <a:gd name="connsiteX247" fmla="*/ 786703 w 786702"/>
                  <a:gd name="connsiteY247" fmla="*/ 85862 h 602134"/>
                  <a:gd name="connsiteX248" fmla="*/ 786566 w 786702"/>
                  <a:gd name="connsiteY248" fmla="*/ 110688 h 602134"/>
                  <a:gd name="connsiteX249" fmla="*/ 786017 w 786702"/>
                  <a:gd name="connsiteY249" fmla="*/ 144704 h 602134"/>
                  <a:gd name="connsiteX250" fmla="*/ 779845 w 786702"/>
                  <a:gd name="connsiteY250" fmla="*/ 150876 h 602134"/>
                  <a:gd name="connsiteX251" fmla="*/ 773673 w 786702"/>
                  <a:gd name="connsiteY251" fmla="*/ 144704 h 602134"/>
                  <a:gd name="connsiteX252" fmla="*/ 773673 w 786702"/>
                  <a:gd name="connsiteY252" fmla="*/ 101224 h 602134"/>
                  <a:gd name="connsiteX253" fmla="*/ 772712 w 786702"/>
                  <a:gd name="connsiteY253" fmla="*/ 54453 h 602134"/>
                  <a:gd name="connsiteX254" fmla="*/ 772712 w 786702"/>
                  <a:gd name="connsiteY254" fmla="*/ 54727 h 602134"/>
                  <a:gd name="connsiteX255" fmla="*/ 770106 w 786702"/>
                  <a:gd name="connsiteY255" fmla="*/ 35799 h 602134"/>
                  <a:gd name="connsiteX256" fmla="*/ 770244 w 786702"/>
                  <a:gd name="connsiteY256" fmla="*/ 36622 h 602134"/>
                  <a:gd name="connsiteX257" fmla="*/ 767775 w 786702"/>
                  <a:gd name="connsiteY257" fmla="*/ 27981 h 602134"/>
                  <a:gd name="connsiteX258" fmla="*/ 768049 w 786702"/>
                  <a:gd name="connsiteY258" fmla="*/ 28804 h 602134"/>
                  <a:gd name="connsiteX259" fmla="*/ 766815 w 786702"/>
                  <a:gd name="connsiteY259" fmla="*/ 25786 h 602134"/>
                  <a:gd name="connsiteX260" fmla="*/ 765306 w 786702"/>
                  <a:gd name="connsiteY260" fmla="*/ 29215 h 602134"/>
                  <a:gd name="connsiteX261" fmla="*/ 762700 w 786702"/>
                  <a:gd name="connsiteY261" fmla="*/ 40051 h 602134"/>
                  <a:gd name="connsiteX262" fmla="*/ 762837 w 786702"/>
                  <a:gd name="connsiteY262" fmla="*/ 39091 h 602134"/>
                  <a:gd name="connsiteX263" fmla="*/ 758036 w 786702"/>
                  <a:gd name="connsiteY263" fmla="*/ 68580 h 602134"/>
                  <a:gd name="connsiteX264" fmla="*/ 754882 w 786702"/>
                  <a:gd name="connsiteY264" fmla="*/ 91074 h 602134"/>
                  <a:gd name="connsiteX265" fmla="*/ 751590 w 786702"/>
                  <a:gd name="connsiteY265" fmla="*/ 115489 h 602134"/>
                  <a:gd name="connsiteX266" fmla="*/ 750081 w 786702"/>
                  <a:gd name="connsiteY266" fmla="*/ 126324 h 602134"/>
                  <a:gd name="connsiteX267" fmla="*/ 748847 w 786702"/>
                  <a:gd name="connsiteY267" fmla="*/ 134142 h 602134"/>
                  <a:gd name="connsiteX268" fmla="*/ 747475 w 786702"/>
                  <a:gd name="connsiteY268" fmla="*/ 142509 h 602134"/>
                  <a:gd name="connsiteX269" fmla="*/ 744183 w 786702"/>
                  <a:gd name="connsiteY269" fmla="*/ 150739 h 602134"/>
                  <a:gd name="connsiteX270" fmla="*/ 738697 w 786702"/>
                  <a:gd name="connsiteY270" fmla="*/ 153894 h 602134"/>
                  <a:gd name="connsiteX271" fmla="*/ 733622 w 786702"/>
                  <a:gd name="connsiteY271" fmla="*/ 153208 h 602134"/>
                  <a:gd name="connsiteX272" fmla="*/ 730330 w 786702"/>
                  <a:gd name="connsiteY272" fmla="*/ 148407 h 602134"/>
                  <a:gd name="connsiteX273" fmla="*/ 730056 w 786702"/>
                  <a:gd name="connsiteY273" fmla="*/ 146761 h 602134"/>
                  <a:gd name="connsiteX274" fmla="*/ 730193 w 786702"/>
                  <a:gd name="connsiteY274" fmla="*/ 147036 h 602134"/>
                  <a:gd name="connsiteX275" fmla="*/ 728821 w 786702"/>
                  <a:gd name="connsiteY275" fmla="*/ 139080 h 602134"/>
                  <a:gd name="connsiteX276" fmla="*/ 727998 w 786702"/>
                  <a:gd name="connsiteY276" fmla="*/ 131125 h 602134"/>
                  <a:gd name="connsiteX277" fmla="*/ 727038 w 786702"/>
                  <a:gd name="connsiteY277" fmla="*/ 122621 h 602134"/>
                  <a:gd name="connsiteX278" fmla="*/ 725392 w 786702"/>
                  <a:gd name="connsiteY278" fmla="*/ 108494 h 602134"/>
                  <a:gd name="connsiteX279" fmla="*/ 719632 w 786702"/>
                  <a:gd name="connsiteY279" fmla="*/ 71598 h 602134"/>
                  <a:gd name="connsiteX280" fmla="*/ 719769 w 786702"/>
                  <a:gd name="connsiteY280" fmla="*/ 72420 h 602134"/>
                  <a:gd name="connsiteX281" fmla="*/ 713185 w 786702"/>
                  <a:gd name="connsiteY281" fmla="*/ 47595 h 602134"/>
                  <a:gd name="connsiteX282" fmla="*/ 713185 w 786702"/>
                  <a:gd name="connsiteY282" fmla="*/ 47732 h 602134"/>
                  <a:gd name="connsiteX283" fmla="*/ 707150 w 786702"/>
                  <a:gd name="connsiteY283" fmla="*/ 32918 h 602134"/>
                  <a:gd name="connsiteX284" fmla="*/ 700703 w 786702"/>
                  <a:gd name="connsiteY284" fmla="*/ 21946 h 602134"/>
                  <a:gd name="connsiteX285" fmla="*/ 700978 w 786702"/>
                  <a:gd name="connsiteY285" fmla="*/ 22494 h 602134"/>
                  <a:gd name="connsiteX286" fmla="*/ 698646 w 786702"/>
                  <a:gd name="connsiteY286" fmla="*/ 19477 h 602134"/>
                  <a:gd name="connsiteX287" fmla="*/ 698920 w 786702"/>
                  <a:gd name="connsiteY287" fmla="*/ 19888 h 602134"/>
                  <a:gd name="connsiteX288" fmla="*/ 698509 w 786702"/>
                  <a:gd name="connsiteY288" fmla="*/ 19477 h 602134"/>
                  <a:gd name="connsiteX289" fmla="*/ 698372 w 786702"/>
                  <a:gd name="connsiteY289" fmla="*/ 19340 h 602134"/>
                  <a:gd name="connsiteX290" fmla="*/ 698509 w 786702"/>
                  <a:gd name="connsiteY290" fmla="*/ 19477 h 602134"/>
                  <a:gd name="connsiteX291" fmla="*/ 694531 w 786702"/>
                  <a:gd name="connsiteY291" fmla="*/ 15636 h 602134"/>
                  <a:gd name="connsiteX292" fmla="*/ 692062 w 786702"/>
                  <a:gd name="connsiteY292" fmla="*/ 13716 h 602134"/>
                  <a:gd name="connsiteX293" fmla="*/ 690691 w 786702"/>
                  <a:gd name="connsiteY293" fmla="*/ 13030 h 602134"/>
                  <a:gd name="connsiteX294" fmla="*/ 689456 w 786702"/>
                  <a:gd name="connsiteY294" fmla="*/ 12482 h 602134"/>
                  <a:gd name="connsiteX295" fmla="*/ 688771 w 786702"/>
                  <a:gd name="connsiteY295" fmla="*/ 12344 h 602134"/>
                  <a:gd name="connsiteX296" fmla="*/ 687399 w 786702"/>
                  <a:gd name="connsiteY296" fmla="*/ 12207 h 602134"/>
                  <a:gd name="connsiteX297" fmla="*/ 686302 w 786702"/>
                  <a:gd name="connsiteY297" fmla="*/ 12207 h 602134"/>
                  <a:gd name="connsiteX298" fmla="*/ 685204 w 786702"/>
                  <a:gd name="connsiteY298" fmla="*/ 12344 h 602134"/>
                  <a:gd name="connsiteX299" fmla="*/ 684244 w 786702"/>
                  <a:gd name="connsiteY299" fmla="*/ 12619 h 602134"/>
                  <a:gd name="connsiteX300" fmla="*/ 683696 w 786702"/>
                  <a:gd name="connsiteY300" fmla="*/ 12893 h 602134"/>
                  <a:gd name="connsiteX301" fmla="*/ 682735 w 786702"/>
                  <a:gd name="connsiteY301" fmla="*/ 13579 h 602134"/>
                  <a:gd name="connsiteX302" fmla="*/ 683147 w 786702"/>
                  <a:gd name="connsiteY302" fmla="*/ 13167 h 602134"/>
                  <a:gd name="connsiteX303" fmla="*/ 680952 w 786702"/>
                  <a:gd name="connsiteY303" fmla="*/ 15225 h 602134"/>
                  <a:gd name="connsiteX304" fmla="*/ 680952 w 786702"/>
                  <a:gd name="connsiteY304" fmla="*/ 15225 h 602134"/>
                  <a:gd name="connsiteX305" fmla="*/ 680952 w 786702"/>
                  <a:gd name="connsiteY305" fmla="*/ 15225 h 602134"/>
                  <a:gd name="connsiteX306" fmla="*/ 680404 w 786702"/>
                  <a:gd name="connsiteY306" fmla="*/ 15773 h 602134"/>
                  <a:gd name="connsiteX307" fmla="*/ 680678 w 786702"/>
                  <a:gd name="connsiteY307" fmla="*/ 15499 h 602134"/>
                  <a:gd name="connsiteX308" fmla="*/ 679718 w 786702"/>
                  <a:gd name="connsiteY308" fmla="*/ 16734 h 602134"/>
                  <a:gd name="connsiteX309" fmla="*/ 680129 w 786702"/>
                  <a:gd name="connsiteY309" fmla="*/ 16048 h 602134"/>
                  <a:gd name="connsiteX310" fmla="*/ 678484 w 786702"/>
                  <a:gd name="connsiteY310" fmla="*/ 18791 h 602134"/>
                  <a:gd name="connsiteX311" fmla="*/ 678484 w 786702"/>
                  <a:gd name="connsiteY311" fmla="*/ 18654 h 602134"/>
                  <a:gd name="connsiteX312" fmla="*/ 678346 w 786702"/>
                  <a:gd name="connsiteY312" fmla="*/ 18791 h 602134"/>
                  <a:gd name="connsiteX313" fmla="*/ 678072 w 786702"/>
                  <a:gd name="connsiteY313" fmla="*/ 19340 h 602134"/>
                  <a:gd name="connsiteX314" fmla="*/ 678346 w 786702"/>
                  <a:gd name="connsiteY314" fmla="*/ 18791 h 602134"/>
                  <a:gd name="connsiteX315" fmla="*/ 676289 w 786702"/>
                  <a:gd name="connsiteY315" fmla="*/ 23866 h 602134"/>
                  <a:gd name="connsiteX316" fmla="*/ 674094 w 786702"/>
                  <a:gd name="connsiteY316" fmla="*/ 31958 h 602134"/>
                  <a:gd name="connsiteX317" fmla="*/ 670940 w 786702"/>
                  <a:gd name="connsiteY317" fmla="*/ 56784 h 602134"/>
                  <a:gd name="connsiteX318" fmla="*/ 671077 w 786702"/>
                  <a:gd name="connsiteY318" fmla="*/ 55824 h 602134"/>
                  <a:gd name="connsiteX319" fmla="*/ 669980 w 786702"/>
                  <a:gd name="connsiteY319" fmla="*/ 74889 h 602134"/>
                  <a:gd name="connsiteX320" fmla="*/ 669431 w 786702"/>
                  <a:gd name="connsiteY320" fmla="*/ 87782 h 602134"/>
                  <a:gd name="connsiteX321" fmla="*/ 668882 w 786702"/>
                  <a:gd name="connsiteY321" fmla="*/ 107808 h 602134"/>
                  <a:gd name="connsiteX322" fmla="*/ 668745 w 786702"/>
                  <a:gd name="connsiteY322" fmla="*/ 123993 h 602134"/>
                  <a:gd name="connsiteX323" fmla="*/ 668197 w 786702"/>
                  <a:gd name="connsiteY323" fmla="*/ 198608 h 602134"/>
                  <a:gd name="connsiteX324" fmla="*/ 662573 w 786702"/>
                  <a:gd name="connsiteY324" fmla="*/ 205054 h 602134"/>
                  <a:gd name="connsiteX325" fmla="*/ 655303 w 786702"/>
                  <a:gd name="connsiteY325" fmla="*/ 199431 h 602134"/>
                  <a:gd name="connsiteX326" fmla="*/ 654206 w 786702"/>
                  <a:gd name="connsiteY326" fmla="*/ 189006 h 602134"/>
                  <a:gd name="connsiteX327" fmla="*/ 653109 w 786702"/>
                  <a:gd name="connsiteY327" fmla="*/ 178857 h 602134"/>
                  <a:gd name="connsiteX328" fmla="*/ 650091 w 786702"/>
                  <a:gd name="connsiteY328" fmla="*/ 154031 h 602134"/>
                  <a:gd name="connsiteX329" fmla="*/ 647211 w 786702"/>
                  <a:gd name="connsiteY329" fmla="*/ 133320 h 602134"/>
                  <a:gd name="connsiteX330" fmla="*/ 645291 w 786702"/>
                  <a:gd name="connsiteY330" fmla="*/ 123170 h 602134"/>
                  <a:gd name="connsiteX331" fmla="*/ 643233 w 786702"/>
                  <a:gd name="connsiteY331" fmla="*/ 112060 h 602134"/>
                  <a:gd name="connsiteX332" fmla="*/ 639667 w 786702"/>
                  <a:gd name="connsiteY332" fmla="*/ 96972 h 602134"/>
                  <a:gd name="connsiteX333" fmla="*/ 634455 w 786702"/>
                  <a:gd name="connsiteY333" fmla="*/ 79690 h 602134"/>
                  <a:gd name="connsiteX334" fmla="*/ 627049 w 786702"/>
                  <a:gd name="connsiteY334" fmla="*/ 62271 h 602134"/>
                  <a:gd name="connsiteX335" fmla="*/ 627049 w 786702"/>
                  <a:gd name="connsiteY335" fmla="*/ 62408 h 602134"/>
                  <a:gd name="connsiteX336" fmla="*/ 626911 w 786702"/>
                  <a:gd name="connsiteY336" fmla="*/ 62271 h 602134"/>
                  <a:gd name="connsiteX337" fmla="*/ 626637 w 786702"/>
                  <a:gd name="connsiteY337" fmla="*/ 61722 h 602134"/>
                  <a:gd name="connsiteX338" fmla="*/ 626774 w 786702"/>
                  <a:gd name="connsiteY338" fmla="*/ 61996 h 602134"/>
                  <a:gd name="connsiteX339" fmla="*/ 621974 w 786702"/>
                  <a:gd name="connsiteY339" fmla="*/ 53904 h 602134"/>
                  <a:gd name="connsiteX340" fmla="*/ 622385 w 786702"/>
                  <a:gd name="connsiteY340" fmla="*/ 54590 h 602134"/>
                  <a:gd name="connsiteX341" fmla="*/ 616899 w 786702"/>
                  <a:gd name="connsiteY341" fmla="*/ 47457 h 602134"/>
                  <a:gd name="connsiteX342" fmla="*/ 617310 w 786702"/>
                  <a:gd name="connsiteY342" fmla="*/ 47869 h 602134"/>
                  <a:gd name="connsiteX343" fmla="*/ 614430 w 786702"/>
                  <a:gd name="connsiteY343" fmla="*/ 44851 h 602134"/>
                  <a:gd name="connsiteX344" fmla="*/ 614704 w 786702"/>
                  <a:gd name="connsiteY344" fmla="*/ 45126 h 602134"/>
                  <a:gd name="connsiteX345" fmla="*/ 614293 w 786702"/>
                  <a:gd name="connsiteY345" fmla="*/ 44851 h 602134"/>
                  <a:gd name="connsiteX346" fmla="*/ 614018 w 786702"/>
                  <a:gd name="connsiteY346" fmla="*/ 44577 h 602134"/>
                  <a:gd name="connsiteX347" fmla="*/ 614155 w 786702"/>
                  <a:gd name="connsiteY347" fmla="*/ 44714 h 602134"/>
                  <a:gd name="connsiteX348" fmla="*/ 611001 w 786702"/>
                  <a:gd name="connsiteY348" fmla="*/ 42245 h 602134"/>
                  <a:gd name="connsiteX349" fmla="*/ 611687 w 786702"/>
                  <a:gd name="connsiteY349" fmla="*/ 42657 h 602134"/>
                  <a:gd name="connsiteX350" fmla="*/ 608258 w 786702"/>
                  <a:gd name="connsiteY350" fmla="*/ 40599 h 602134"/>
                  <a:gd name="connsiteX351" fmla="*/ 608943 w 786702"/>
                  <a:gd name="connsiteY351" fmla="*/ 41011 h 602134"/>
                  <a:gd name="connsiteX352" fmla="*/ 607023 w 786702"/>
                  <a:gd name="connsiteY352" fmla="*/ 40188 h 602134"/>
                  <a:gd name="connsiteX353" fmla="*/ 607709 w 786702"/>
                  <a:gd name="connsiteY353" fmla="*/ 40462 h 602134"/>
                  <a:gd name="connsiteX354" fmla="*/ 604966 w 786702"/>
                  <a:gd name="connsiteY354" fmla="*/ 39639 h 602134"/>
                  <a:gd name="connsiteX355" fmla="*/ 604006 w 786702"/>
                  <a:gd name="connsiteY355" fmla="*/ 39639 h 602134"/>
                  <a:gd name="connsiteX356" fmla="*/ 603594 w 786702"/>
                  <a:gd name="connsiteY356" fmla="*/ 39776 h 602134"/>
                  <a:gd name="connsiteX357" fmla="*/ 602634 w 786702"/>
                  <a:gd name="connsiteY357" fmla="*/ 40051 h 602134"/>
                  <a:gd name="connsiteX358" fmla="*/ 601537 w 786702"/>
                  <a:gd name="connsiteY358" fmla="*/ 40599 h 602134"/>
                  <a:gd name="connsiteX359" fmla="*/ 601674 w 786702"/>
                  <a:gd name="connsiteY359" fmla="*/ 40462 h 602134"/>
                  <a:gd name="connsiteX360" fmla="*/ 600439 w 786702"/>
                  <a:gd name="connsiteY360" fmla="*/ 41285 h 602134"/>
                  <a:gd name="connsiteX361" fmla="*/ 600577 w 786702"/>
                  <a:gd name="connsiteY361" fmla="*/ 41148 h 602134"/>
                  <a:gd name="connsiteX362" fmla="*/ 599891 w 786702"/>
                  <a:gd name="connsiteY362" fmla="*/ 41834 h 602134"/>
                  <a:gd name="connsiteX363" fmla="*/ 599479 w 786702"/>
                  <a:gd name="connsiteY363" fmla="*/ 42382 h 602134"/>
                  <a:gd name="connsiteX364" fmla="*/ 598794 w 786702"/>
                  <a:gd name="connsiteY364" fmla="*/ 43480 h 602134"/>
                  <a:gd name="connsiteX365" fmla="*/ 597559 w 786702"/>
                  <a:gd name="connsiteY365" fmla="*/ 46360 h 602134"/>
                  <a:gd name="connsiteX366" fmla="*/ 597833 w 786702"/>
                  <a:gd name="connsiteY366" fmla="*/ 45537 h 602134"/>
                  <a:gd name="connsiteX367" fmla="*/ 596325 w 786702"/>
                  <a:gd name="connsiteY367" fmla="*/ 50475 h 602134"/>
                  <a:gd name="connsiteX368" fmla="*/ 595502 w 786702"/>
                  <a:gd name="connsiteY368" fmla="*/ 57059 h 602134"/>
                  <a:gd name="connsiteX369" fmla="*/ 595227 w 786702"/>
                  <a:gd name="connsiteY369" fmla="*/ 65974 h 602134"/>
                  <a:gd name="connsiteX370" fmla="*/ 595776 w 786702"/>
                  <a:gd name="connsiteY370" fmla="*/ 77221 h 602134"/>
                  <a:gd name="connsiteX371" fmla="*/ 595776 w 786702"/>
                  <a:gd name="connsiteY371" fmla="*/ 77084 h 602134"/>
                  <a:gd name="connsiteX372" fmla="*/ 598519 w 786702"/>
                  <a:gd name="connsiteY372" fmla="*/ 107945 h 602134"/>
                  <a:gd name="connsiteX373" fmla="*/ 600302 w 786702"/>
                  <a:gd name="connsiteY373" fmla="*/ 125227 h 602134"/>
                  <a:gd name="connsiteX374" fmla="*/ 601674 w 786702"/>
                  <a:gd name="connsiteY374" fmla="*/ 136611 h 602134"/>
                  <a:gd name="connsiteX375" fmla="*/ 603457 w 786702"/>
                  <a:gd name="connsiteY375" fmla="*/ 145527 h 602134"/>
                  <a:gd name="connsiteX376" fmla="*/ 607846 w 786702"/>
                  <a:gd name="connsiteY376" fmla="*/ 172136 h 602134"/>
                  <a:gd name="connsiteX377" fmla="*/ 610041 w 786702"/>
                  <a:gd name="connsiteY377" fmla="*/ 187635 h 602134"/>
                  <a:gd name="connsiteX378" fmla="*/ 611138 w 786702"/>
                  <a:gd name="connsiteY378" fmla="*/ 196139 h 602134"/>
                  <a:gd name="connsiteX379" fmla="*/ 611824 w 786702"/>
                  <a:gd name="connsiteY379" fmla="*/ 203408 h 602134"/>
                  <a:gd name="connsiteX380" fmla="*/ 611549 w 786702"/>
                  <a:gd name="connsiteY380" fmla="*/ 211089 h 602134"/>
                  <a:gd name="connsiteX381" fmla="*/ 605926 w 786702"/>
                  <a:gd name="connsiteY381" fmla="*/ 216713 h 602134"/>
                  <a:gd name="connsiteX382" fmla="*/ 598794 w 786702"/>
                  <a:gd name="connsiteY382" fmla="*/ 212049 h 602134"/>
                  <a:gd name="connsiteX383" fmla="*/ 597010 w 786702"/>
                  <a:gd name="connsiteY383" fmla="*/ 202997 h 602134"/>
                  <a:gd name="connsiteX384" fmla="*/ 596188 w 786702"/>
                  <a:gd name="connsiteY384" fmla="*/ 197648 h 602134"/>
                  <a:gd name="connsiteX385" fmla="*/ 594267 w 786702"/>
                  <a:gd name="connsiteY385" fmla="*/ 184343 h 602134"/>
                  <a:gd name="connsiteX386" fmla="*/ 590975 w 786702"/>
                  <a:gd name="connsiteY386" fmla="*/ 160614 h 602134"/>
                  <a:gd name="connsiteX387" fmla="*/ 588369 w 786702"/>
                  <a:gd name="connsiteY387" fmla="*/ 140863 h 602134"/>
                  <a:gd name="connsiteX388" fmla="*/ 586312 w 786702"/>
                  <a:gd name="connsiteY388" fmla="*/ 123581 h 602134"/>
                  <a:gd name="connsiteX389" fmla="*/ 583020 w 786702"/>
                  <a:gd name="connsiteY389" fmla="*/ 110139 h 602134"/>
                  <a:gd name="connsiteX390" fmla="*/ 577122 w 786702"/>
                  <a:gd name="connsiteY390" fmla="*/ 90937 h 602134"/>
                  <a:gd name="connsiteX391" fmla="*/ 577122 w 786702"/>
                  <a:gd name="connsiteY391" fmla="*/ 90937 h 602134"/>
                  <a:gd name="connsiteX392" fmla="*/ 566835 w 786702"/>
                  <a:gd name="connsiteY392" fmla="*/ 66385 h 602134"/>
                  <a:gd name="connsiteX393" fmla="*/ 567247 w 786702"/>
                  <a:gd name="connsiteY393" fmla="*/ 67071 h 602134"/>
                  <a:gd name="connsiteX394" fmla="*/ 557783 w 786702"/>
                  <a:gd name="connsiteY394" fmla="*/ 50749 h 602134"/>
                  <a:gd name="connsiteX395" fmla="*/ 552296 w 786702"/>
                  <a:gd name="connsiteY395" fmla="*/ 43480 h 602134"/>
                  <a:gd name="connsiteX396" fmla="*/ 552708 w 786702"/>
                  <a:gd name="connsiteY396" fmla="*/ 43891 h 602134"/>
                  <a:gd name="connsiteX397" fmla="*/ 552296 w 786702"/>
                  <a:gd name="connsiteY397" fmla="*/ 43343 h 602134"/>
                  <a:gd name="connsiteX398" fmla="*/ 552159 w 786702"/>
                  <a:gd name="connsiteY398" fmla="*/ 43205 h 602134"/>
                  <a:gd name="connsiteX399" fmla="*/ 552159 w 786702"/>
                  <a:gd name="connsiteY399" fmla="*/ 43343 h 602134"/>
                  <a:gd name="connsiteX400" fmla="*/ 546124 w 786702"/>
                  <a:gd name="connsiteY400" fmla="*/ 37170 h 602134"/>
                  <a:gd name="connsiteX401" fmla="*/ 546398 w 786702"/>
                  <a:gd name="connsiteY401" fmla="*/ 37308 h 602134"/>
                  <a:gd name="connsiteX402" fmla="*/ 543107 w 786702"/>
                  <a:gd name="connsiteY402" fmla="*/ 34839 h 602134"/>
                  <a:gd name="connsiteX403" fmla="*/ 541735 w 786702"/>
                  <a:gd name="connsiteY403" fmla="*/ 34016 h 602134"/>
                  <a:gd name="connsiteX404" fmla="*/ 542421 w 786702"/>
                  <a:gd name="connsiteY404" fmla="*/ 34290 h 602134"/>
                  <a:gd name="connsiteX405" fmla="*/ 539403 w 786702"/>
                  <a:gd name="connsiteY405" fmla="*/ 32918 h 602134"/>
                  <a:gd name="connsiteX406" fmla="*/ 537620 w 786702"/>
                  <a:gd name="connsiteY406" fmla="*/ 32370 h 602134"/>
                  <a:gd name="connsiteX407" fmla="*/ 538443 w 786702"/>
                  <a:gd name="connsiteY407" fmla="*/ 32507 h 602134"/>
                  <a:gd name="connsiteX408" fmla="*/ 535426 w 786702"/>
                  <a:gd name="connsiteY408" fmla="*/ 31958 h 602134"/>
                  <a:gd name="connsiteX409" fmla="*/ 535426 w 786702"/>
                  <a:gd name="connsiteY409" fmla="*/ 31958 h 602134"/>
                  <a:gd name="connsiteX410" fmla="*/ 533917 w 786702"/>
                  <a:gd name="connsiteY410" fmla="*/ 31958 h 602134"/>
                  <a:gd name="connsiteX411" fmla="*/ 533643 w 786702"/>
                  <a:gd name="connsiteY411" fmla="*/ 31958 h 602134"/>
                  <a:gd name="connsiteX412" fmla="*/ 532820 w 786702"/>
                  <a:gd name="connsiteY412" fmla="*/ 32233 h 602134"/>
                  <a:gd name="connsiteX413" fmla="*/ 531859 w 786702"/>
                  <a:gd name="connsiteY413" fmla="*/ 32918 h 602134"/>
                  <a:gd name="connsiteX414" fmla="*/ 531037 w 786702"/>
                  <a:gd name="connsiteY414" fmla="*/ 33604 h 602134"/>
                  <a:gd name="connsiteX415" fmla="*/ 531174 w 786702"/>
                  <a:gd name="connsiteY415" fmla="*/ 33604 h 602134"/>
                  <a:gd name="connsiteX416" fmla="*/ 530214 w 786702"/>
                  <a:gd name="connsiteY416" fmla="*/ 34564 h 602134"/>
                  <a:gd name="connsiteX417" fmla="*/ 529391 w 786702"/>
                  <a:gd name="connsiteY417" fmla="*/ 35662 h 602134"/>
                  <a:gd name="connsiteX418" fmla="*/ 528568 w 786702"/>
                  <a:gd name="connsiteY418" fmla="*/ 36896 h 602134"/>
                  <a:gd name="connsiteX419" fmla="*/ 528842 w 786702"/>
                  <a:gd name="connsiteY419" fmla="*/ 36210 h 602134"/>
                  <a:gd name="connsiteX420" fmla="*/ 527470 w 786702"/>
                  <a:gd name="connsiteY420" fmla="*/ 39776 h 602134"/>
                  <a:gd name="connsiteX421" fmla="*/ 527745 w 786702"/>
                  <a:gd name="connsiteY421" fmla="*/ 38953 h 602134"/>
                  <a:gd name="connsiteX422" fmla="*/ 526373 w 786702"/>
                  <a:gd name="connsiteY422" fmla="*/ 44166 h 602134"/>
                  <a:gd name="connsiteX423" fmla="*/ 525550 w 786702"/>
                  <a:gd name="connsiteY423" fmla="*/ 50475 h 602134"/>
                  <a:gd name="connsiteX424" fmla="*/ 525413 w 786702"/>
                  <a:gd name="connsiteY424" fmla="*/ 61859 h 602134"/>
                  <a:gd name="connsiteX425" fmla="*/ 529939 w 786702"/>
                  <a:gd name="connsiteY425" fmla="*/ 72283 h 602134"/>
                  <a:gd name="connsiteX426" fmla="*/ 539266 w 786702"/>
                  <a:gd name="connsiteY426" fmla="*/ 99030 h 602134"/>
                  <a:gd name="connsiteX427" fmla="*/ 543518 w 786702"/>
                  <a:gd name="connsiteY427" fmla="*/ 115352 h 602134"/>
                  <a:gd name="connsiteX428" fmla="*/ 546810 w 786702"/>
                  <a:gd name="connsiteY428" fmla="*/ 130028 h 602134"/>
                  <a:gd name="connsiteX429" fmla="*/ 548593 w 786702"/>
                  <a:gd name="connsiteY429" fmla="*/ 137846 h 602134"/>
                  <a:gd name="connsiteX430" fmla="*/ 552296 w 786702"/>
                  <a:gd name="connsiteY430" fmla="*/ 159929 h 602134"/>
                  <a:gd name="connsiteX431" fmla="*/ 553805 w 786702"/>
                  <a:gd name="connsiteY431" fmla="*/ 171039 h 602134"/>
                  <a:gd name="connsiteX432" fmla="*/ 554902 w 786702"/>
                  <a:gd name="connsiteY432" fmla="*/ 179405 h 602134"/>
                  <a:gd name="connsiteX433" fmla="*/ 557508 w 786702"/>
                  <a:gd name="connsiteY433" fmla="*/ 202997 h 602134"/>
                  <a:gd name="connsiteX434" fmla="*/ 558194 w 786702"/>
                  <a:gd name="connsiteY434" fmla="*/ 210403 h 602134"/>
                  <a:gd name="connsiteX435" fmla="*/ 558469 w 786702"/>
                  <a:gd name="connsiteY435" fmla="*/ 216164 h 602134"/>
                  <a:gd name="connsiteX436" fmla="*/ 558469 w 786702"/>
                  <a:gd name="connsiteY436" fmla="*/ 220965 h 602134"/>
                  <a:gd name="connsiteX437" fmla="*/ 556411 w 786702"/>
                  <a:gd name="connsiteY437" fmla="*/ 227137 h 602134"/>
                  <a:gd name="connsiteX438" fmla="*/ 550376 w 786702"/>
                  <a:gd name="connsiteY438" fmla="*/ 230429 h 602134"/>
                  <a:gd name="connsiteX439" fmla="*/ 543244 w 786702"/>
                  <a:gd name="connsiteY439" fmla="*/ 227000 h 602134"/>
                  <a:gd name="connsiteX440" fmla="*/ 538169 w 786702"/>
                  <a:gd name="connsiteY440" fmla="*/ 215890 h 602134"/>
                  <a:gd name="connsiteX441" fmla="*/ 534191 w 786702"/>
                  <a:gd name="connsiteY441" fmla="*/ 201625 h 602134"/>
                  <a:gd name="connsiteX442" fmla="*/ 531311 w 786702"/>
                  <a:gd name="connsiteY442" fmla="*/ 188321 h 602134"/>
                  <a:gd name="connsiteX443" fmla="*/ 526236 w 786702"/>
                  <a:gd name="connsiteY443" fmla="*/ 163769 h 602134"/>
                  <a:gd name="connsiteX444" fmla="*/ 524864 w 786702"/>
                  <a:gd name="connsiteY444" fmla="*/ 156362 h 602134"/>
                  <a:gd name="connsiteX445" fmla="*/ 522121 w 786702"/>
                  <a:gd name="connsiteY445" fmla="*/ 140178 h 602134"/>
                  <a:gd name="connsiteX446" fmla="*/ 519241 w 786702"/>
                  <a:gd name="connsiteY446" fmla="*/ 122484 h 602134"/>
                  <a:gd name="connsiteX447" fmla="*/ 517183 w 786702"/>
                  <a:gd name="connsiteY447" fmla="*/ 107122 h 602134"/>
                  <a:gd name="connsiteX448" fmla="*/ 516086 w 786702"/>
                  <a:gd name="connsiteY448" fmla="*/ 99030 h 602134"/>
                  <a:gd name="connsiteX449" fmla="*/ 514852 w 786702"/>
                  <a:gd name="connsiteY449" fmla="*/ 86548 h 602134"/>
                  <a:gd name="connsiteX450" fmla="*/ 513754 w 786702"/>
                  <a:gd name="connsiteY450" fmla="*/ 75438 h 602134"/>
                  <a:gd name="connsiteX451" fmla="*/ 513206 w 786702"/>
                  <a:gd name="connsiteY451" fmla="*/ 61311 h 602134"/>
                  <a:gd name="connsiteX452" fmla="*/ 504565 w 786702"/>
                  <a:gd name="connsiteY452" fmla="*/ 46223 h 602134"/>
                  <a:gd name="connsiteX453" fmla="*/ 494826 w 786702"/>
                  <a:gd name="connsiteY453" fmla="*/ 33741 h 602134"/>
                  <a:gd name="connsiteX454" fmla="*/ 488928 w 786702"/>
                  <a:gd name="connsiteY454" fmla="*/ 27981 h 602134"/>
                  <a:gd name="connsiteX455" fmla="*/ 489066 w 786702"/>
                  <a:gd name="connsiteY455" fmla="*/ 27981 h 602134"/>
                  <a:gd name="connsiteX456" fmla="*/ 488928 w 786702"/>
                  <a:gd name="connsiteY456" fmla="*/ 27843 h 602134"/>
                  <a:gd name="connsiteX457" fmla="*/ 488517 w 786702"/>
                  <a:gd name="connsiteY457" fmla="*/ 27432 h 602134"/>
                  <a:gd name="connsiteX458" fmla="*/ 488791 w 786702"/>
                  <a:gd name="connsiteY458" fmla="*/ 27706 h 602134"/>
                  <a:gd name="connsiteX459" fmla="*/ 483716 w 786702"/>
                  <a:gd name="connsiteY459" fmla="*/ 23866 h 602134"/>
                  <a:gd name="connsiteX460" fmla="*/ 484265 w 786702"/>
                  <a:gd name="connsiteY460" fmla="*/ 24277 h 602134"/>
                  <a:gd name="connsiteX461" fmla="*/ 478367 w 786702"/>
                  <a:gd name="connsiteY461" fmla="*/ 20711 h 602134"/>
                  <a:gd name="connsiteX462" fmla="*/ 475350 w 786702"/>
                  <a:gd name="connsiteY462" fmla="*/ 19340 h 602134"/>
                  <a:gd name="connsiteX463" fmla="*/ 475350 w 786702"/>
                  <a:gd name="connsiteY463" fmla="*/ 19340 h 602134"/>
                  <a:gd name="connsiteX464" fmla="*/ 471098 w 786702"/>
                  <a:gd name="connsiteY464" fmla="*/ 18242 h 602134"/>
                  <a:gd name="connsiteX465" fmla="*/ 471783 w 786702"/>
                  <a:gd name="connsiteY465" fmla="*/ 18379 h 602134"/>
                  <a:gd name="connsiteX466" fmla="*/ 470137 w 786702"/>
                  <a:gd name="connsiteY466" fmla="*/ 18242 h 602134"/>
                  <a:gd name="connsiteX467" fmla="*/ 467394 w 786702"/>
                  <a:gd name="connsiteY467" fmla="*/ 18242 h 602134"/>
                  <a:gd name="connsiteX468" fmla="*/ 467669 w 786702"/>
                  <a:gd name="connsiteY468" fmla="*/ 18242 h 602134"/>
                  <a:gd name="connsiteX469" fmla="*/ 467257 w 786702"/>
                  <a:gd name="connsiteY469" fmla="*/ 18242 h 602134"/>
                  <a:gd name="connsiteX470" fmla="*/ 466983 w 786702"/>
                  <a:gd name="connsiteY470" fmla="*/ 18242 h 602134"/>
                  <a:gd name="connsiteX471" fmla="*/ 467257 w 786702"/>
                  <a:gd name="connsiteY471" fmla="*/ 18242 h 602134"/>
                  <a:gd name="connsiteX472" fmla="*/ 464102 w 786702"/>
                  <a:gd name="connsiteY472" fmla="*/ 18791 h 602134"/>
                  <a:gd name="connsiteX473" fmla="*/ 464514 w 786702"/>
                  <a:gd name="connsiteY473" fmla="*/ 18654 h 602134"/>
                  <a:gd name="connsiteX474" fmla="*/ 463005 w 786702"/>
                  <a:gd name="connsiteY474" fmla="*/ 19065 h 602134"/>
                  <a:gd name="connsiteX475" fmla="*/ 462182 w 786702"/>
                  <a:gd name="connsiteY475" fmla="*/ 19477 h 602134"/>
                  <a:gd name="connsiteX476" fmla="*/ 461222 w 786702"/>
                  <a:gd name="connsiteY476" fmla="*/ 20025 h 602134"/>
                  <a:gd name="connsiteX477" fmla="*/ 459988 w 786702"/>
                  <a:gd name="connsiteY477" fmla="*/ 20985 h 602134"/>
                  <a:gd name="connsiteX478" fmla="*/ 458890 w 786702"/>
                  <a:gd name="connsiteY478" fmla="*/ 22083 h 602134"/>
                  <a:gd name="connsiteX479" fmla="*/ 457244 w 786702"/>
                  <a:gd name="connsiteY479" fmla="*/ 24277 h 602134"/>
                  <a:gd name="connsiteX480" fmla="*/ 456284 w 786702"/>
                  <a:gd name="connsiteY480" fmla="*/ 26060 h 602134"/>
                  <a:gd name="connsiteX481" fmla="*/ 456284 w 786702"/>
                  <a:gd name="connsiteY481" fmla="*/ 25923 h 602134"/>
                  <a:gd name="connsiteX482" fmla="*/ 455736 w 786702"/>
                  <a:gd name="connsiteY482" fmla="*/ 27158 h 602134"/>
                  <a:gd name="connsiteX483" fmla="*/ 454776 w 786702"/>
                  <a:gd name="connsiteY483" fmla="*/ 30587 h 602134"/>
                  <a:gd name="connsiteX484" fmla="*/ 453953 w 786702"/>
                  <a:gd name="connsiteY484" fmla="*/ 36896 h 602134"/>
                  <a:gd name="connsiteX485" fmla="*/ 453953 w 786702"/>
                  <a:gd name="connsiteY485" fmla="*/ 43068 h 602134"/>
                  <a:gd name="connsiteX486" fmla="*/ 461771 w 786702"/>
                  <a:gd name="connsiteY486" fmla="*/ 96149 h 602134"/>
                  <a:gd name="connsiteX487" fmla="*/ 464514 w 786702"/>
                  <a:gd name="connsiteY487" fmla="*/ 110277 h 602134"/>
                  <a:gd name="connsiteX488" fmla="*/ 466708 w 786702"/>
                  <a:gd name="connsiteY488" fmla="*/ 121798 h 602134"/>
                  <a:gd name="connsiteX489" fmla="*/ 474664 w 786702"/>
                  <a:gd name="connsiteY489" fmla="*/ 144841 h 602134"/>
                  <a:gd name="connsiteX490" fmla="*/ 474389 w 786702"/>
                  <a:gd name="connsiteY490" fmla="*/ 144155 h 602134"/>
                  <a:gd name="connsiteX491" fmla="*/ 478779 w 786702"/>
                  <a:gd name="connsiteY491" fmla="*/ 158420 h 602134"/>
                  <a:gd name="connsiteX492" fmla="*/ 482208 w 786702"/>
                  <a:gd name="connsiteY492" fmla="*/ 170627 h 602134"/>
                  <a:gd name="connsiteX493" fmla="*/ 486048 w 786702"/>
                  <a:gd name="connsiteY493" fmla="*/ 185029 h 602134"/>
                  <a:gd name="connsiteX494" fmla="*/ 491809 w 786702"/>
                  <a:gd name="connsiteY494" fmla="*/ 208895 h 602134"/>
                  <a:gd name="connsiteX495" fmla="*/ 491672 w 786702"/>
                  <a:gd name="connsiteY495" fmla="*/ 208209 h 602134"/>
                  <a:gd name="connsiteX496" fmla="*/ 493180 w 786702"/>
                  <a:gd name="connsiteY496" fmla="*/ 216301 h 602134"/>
                  <a:gd name="connsiteX497" fmla="*/ 493180 w 786702"/>
                  <a:gd name="connsiteY497" fmla="*/ 219319 h 602134"/>
                  <a:gd name="connsiteX498" fmla="*/ 492083 w 786702"/>
                  <a:gd name="connsiteY498" fmla="*/ 223571 h 602134"/>
                  <a:gd name="connsiteX499" fmla="*/ 487420 w 786702"/>
                  <a:gd name="connsiteY499" fmla="*/ 227686 h 602134"/>
                  <a:gd name="connsiteX500" fmla="*/ 481796 w 786702"/>
                  <a:gd name="connsiteY500" fmla="*/ 224942 h 602134"/>
                  <a:gd name="connsiteX501" fmla="*/ 479464 w 786702"/>
                  <a:gd name="connsiteY501" fmla="*/ 220553 h 602134"/>
                  <a:gd name="connsiteX502" fmla="*/ 476858 w 786702"/>
                  <a:gd name="connsiteY502" fmla="*/ 214518 h 602134"/>
                  <a:gd name="connsiteX503" fmla="*/ 473292 w 786702"/>
                  <a:gd name="connsiteY503" fmla="*/ 202722 h 602134"/>
                  <a:gd name="connsiteX504" fmla="*/ 470000 w 786702"/>
                  <a:gd name="connsiteY504" fmla="*/ 189967 h 602134"/>
                  <a:gd name="connsiteX505" fmla="*/ 463965 w 786702"/>
                  <a:gd name="connsiteY505" fmla="*/ 165826 h 602134"/>
                  <a:gd name="connsiteX506" fmla="*/ 462319 w 786702"/>
                  <a:gd name="connsiteY506" fmla="*/ 158420 h 602134"/>
                  <a:gd name="connsiteX507" fmla="*/ 458616 w 786702"/>
                  <a:gd name="connsiteY507" fmla="*/ 142235 h 602134"/>
                  <a:gd name="connsiteX508" fmla="*/ 455050 w 786702"/>
                  <a:gd name="connsiteY508" fmla="*/ 125501 h 602134"/>
                  <a:gd name="connsiteX509" fmla="*/ 453678 w 786702"/>
                  <a:gd name="connsiteY509" fmla="*/ 118369 h 602134"/>
                  <a:gd name="connsiteX510" fmla="*/ 448603 w 786702"/>
                  <a:gd name="connsiteY510" fmla="*/ 105888 h 602134"/>
                  <a:gd name="connsiteX511" fmla="*/ 445312 w 786702"/>
                  <a:gd name="connsiteY511" fmla="*/ 97795 h 602134"/>
                  <a:gd name="connsiteX512" fmla="*/ 442020 w 786702"/>
                  <a:gd name="connsiteY512" fmla="*/ 90388 h 602134"/>
                  <a:gd name="connsiteX513" fmla="*/ 436396 w 786702"/>
                  <a:gd name="connsiteY513" fmla="*/ 78730 h 602134"/>
                  <a:gd name="connsiteX514" fmla="*/ 436670 w 786702"/>
                  <a:gd name="connsiteY514" fmla="*/ 79416 h 602134"/>
                  <a:gd name="connsiteX515" fmla="*/ 421583 w 786702"/>
                  <a:gd name="connsiteY515" fmla="*/ 53355 h 602134"/>
                  <a:gd name="connsiteX516" fmla="*/ 421994 w 786702"/>
                  <a:gd name="connsiteY516" fmla="*/ 53904 h 602134"/>
                  <a:gd name="connsiteX517" fmla="*/ 411570 w 786702"/>
                  <a:gd name="connsiteY517" fmla="*/ 40051 h 602134"/>
                  <a:gd name="connsiteX518" fmla="*/ 406358 w 786702"/>
                  <a:gd name="connsiteY518" fmla="*/ 34839 h 602134"/>
                  <a:gd name="connsiteX519" fmla="*/ 406495 w 786702"/>
                  <a:gd name="connsiteY519" fmla="*/ 34839 h 602134"/>
                  <a:gd name="connsiteX520" fmla="*/ 406358 w 786702"/>
                  <a:gd name="connsiteY520" fmla="*/ 34701 h 602134"/>
                  <a:gd name="connsiteX521" fmla="*/ 405947 w 786702"/>
                  <a:gd name="connsiteY521" fmla="*/ 34427 h 602134"/>
                  <a:gd name="connsiteX522" fmla="*/ 406084 w 786702"/>
                  <a:gd name="connsiteY522" fmla="*/ 34564 h 602134"/>
                  <a:gd name="connsiteX523" fmla="*/ 403341 w 786702"/>
                  <a:gd name="connsiteY523" fmla="*/ 32370 h 602134"/>
                  <a:gd name="connsiteX524" fmla="*/ 403478 w 786702"/>
                  <a:gd name="connsiteY524" fmla="*/ 32507 h 602134"/>
                  <a:gd name="connsiteX525" fmla="*/ 401420 w 786702"/>
                  <a:gd name="connsiteY525" fmla="*/ 31272 h 602134"/>
                  <a:gd name="connsiteX526" fmla="*/ 400186 w 786702"/>
                  <a:gd name="connsiteY526" fmla="*/ 30861 h 602134"/>
                  <a:gd name="connsiteX527" fmla="*/ 399637 w 786702"/>
                  <a:gd name="connsiteY527" fmla="*/ 30724 h 602134"/>
                  <a:gd name="connsiteX528" fmla="*/ 398403 w 786702"/>
                  <a:gd name="connsiteY528" fmla="*/ 30724 h 602134"/>
                  <a:gd name="connsiteX529" fmla="*/ 397443 w 786702"/>
                  <a:gd name="connsiteY529" fmla="*/ 30861 h 602134"/>
                  <a:gd name="connsiteX530" fmla="*/ 397031 w 786702"/>
                  <a:gd name="connsiteY530" fmla="*/ 30998 h 602134"/>
                  <a:gd name="connsiteX531" fmla="*/ 396894 w 786702"/>
                  <a:gd name="connsiteY531" fmla="*/ 30998 h 602134"/>
                  <a:gd name="connsiteX532" fmla="*/ 396757 w 786702"/>
                  <a:gd name="connsiteY532" fmla="*/ 31135 h 602134"/>
                  <a:gd name="connsiteX533" fmla="*/ 396345 w 786702"/>
                  <a:gd name="connsiteY533" fmla="*/ 31821 h 602134"/>
                  <a:gd name="connsiteX534" fmla="*/ 395934 w 786702"/>
                  <a:gd name="connsiteY534" fmla="*/ 32781 h 602134"/>
                  <a:gd name="connsiteX535" fmla="*/ 395385 w 786702"/>
                  <a:gd name="connsiteY535" fmla="*/ 34701 h 602134"/>
                  <a:gd name="connsiteX536" fmla="*/ 395522 w 786702"/>
                  <a:gd name="connsiteY536" fmla="*/ 34016 h 602134"/>
                  <a:gd name="connsiteX537" fmla="*/ 394974 w 786702"/>
                  <a:gd name="connsiteY537" fmla="*/ 37856 h 602134"/>
                  <a:gd name="connsiteX538" fmla="*/ 394974 w 786702"/>
                  <a:gd name="connsiteY538" fmla="*/ 41011 h 602134"/>
                  <a:gd name="connsiteX539" fmla="*/ 394974 w 786702"/>
                  <a:gd name="connsiteY539" fmla="*/ 41011 h 602134"/>
                  <a:gd name="connsiteX540" fmla="*/ 394974 w 786702"/>
                  <a:gd name="connsiteY540" fmla="*/ 41148 h 602134"/>
                  <a:gd name="connsiteX541" fmla="*/ 394974 w 786702"/>
                  <a:gd name="connsiteY541" fmla="*/ 41834 h 602134"/>
                  <a:gd name="connsiteX542" fmla="*/ 394974 w 786702"/>
                  <a:gd name="connsiteY542" fmla="*/ 41559 h 602134"/>
                  <a:gd name="connsiteX543" fmla="*/ 396894 w 786702"/>
                  <a:gd name="connsiteY543" fmla="*/ 54727 h 602134"/>
                  <a:gd name="connsiteX544" fmla="*/ 409238 w 786702"/>
                  <a:gd name="connsiteY544" fmla="*/ 105476 h 602134"/>
                  <a:gd name="connsiteX545" fmla="*/ 420623 w 786702"/>
                  <a:gd name="connsiteY545" fmla="*/ 149367 h 602134"/>
                  <a:gd name="connsiteX546" fmla="*/ 425423 w 786702"/>
                  <a:gd name="connsiteY546" fmla="*/ 168844 h 602134"/>
                  <a:gd name="connsiteX547" fmla="*/ 430224 w 786702"/>
                  <a:gd name="connsiteY547" fmla="*/ 188321 h 602134"/>
                  <a:gd name="connsiteX548" fmla="*/ 434339 w 786702"/>
                  <a:gd name="connsiteY548" fmla="*/ 206151 h 602134"/>
                  <a:gd name="connsiteX549" fmla="*/ 437356 w 786702"/>
                  <a:gd name="connsiteY549" fmla="*/ 215616 h 602134"/>
                  <a:gd name="connsiteX550" fmla="*/ 442294 w 786702"/>
                  <a:gd name="connsiteY550" fmla="*/ 231800 h 602134"/>
                  <a:gd name="connsiteX551" fmla="*/ 445037 w 786702"/>
                  <a:gd name="connsiteY551" fmla="*/ 241264 h 602134"/>
                  <a:gd name="connsiteX552" fmla="*/ 446820 w 786702"/>
                  <a:gd name="connsiteY552" fmla="*/ 248397 h 602134"/>
                  <a:gd name="connsiteX553" fmla="*/ 447918 w 786702"/>
                  <a:gd name="connsiteY553" fmla="*/ 257038 h 602134"/>
                  <a:gd name="connsiteX554" fmla="*/ 445860 w 786702"/>
                  <a:gd name="connsiteY554" fmla="*/ 261976 h 602134"/>
                  <a:gd name="connsiteX555" fmla="*/ 440648 w 786702"/>
                  <a:gd name="connsiteY555" fmla="*/ 262661 h 602134"/>
                  <a:gd name="connsiteX556" fmla="*/ 438179 w 786702"/>
                  <a:gd name="connsiteY556" fmla="*/ 261290 h 602134"/>
                  <a:gd name="connsiteX557" fmla="*/ 435847 w 786702"/>
                  <a:gd name="connsiteY557" fmla="*/ 258409 h 602134"/>
                  <a:gd name="connsiteX558" fmla="*/ 432830 w 786702"/>
                  <a:gd name="connsiteY558" fmla="*/ 247437 h 602134"/>
                  <a:gd name="connsiteX559" fmla="*/ 432830 w 786702"/>
                  <a:gd name="connsiteY559" fmla="*/ 247574 h 602134"/>
                  <a:gd name="connsiteX560" fmla="*/ 422406 w 786702"/>
                  <a:gd name="connsiteY560" fmla="*/ 203408 h 602134"/>
                  <a:gd name="connsiteX561" fmla="*/ 418565 w 786702"/>
                  <a:gd name="connsiteY561" fmla="*/ 192710 h 602134"/>
                  <a:gd name="connsiteX562" fmla="*/ 405535 w 786702"/>
                  <a:gd name="connsiteY562" fmla="*/ 162809 h 602134"/>
                  <a:gd name="connsiteX563" fmla="*/ 390722 w 786702"/>
                  <a:gd name="connsiteY563" fmla="*/ 137571 h 602134"/>
                  <a:gd name="connsiteX564" fmla="*/ 379200 w 786702"/>
                  <a:gd name="connsiteY564" fmla="*/ 122621 h 602134"/>
                  <a:gd name="connsiteX565" fmla="*/ 379200 w 786702"/>
                  <a:gd name="connsiteY565" fmla="*/ 122621 h 602134"/>
                  <a:gd name="connsiteX566" fmla="*/ 370011 w 786702"/>
                  <a:gd name="connsiteY566" fmla="*/ 113157 h 602134"/>
                  <a:gd name="connsiteX567" fmla="*/ 370148 w 786702"/>
                  <a:gd name="connsiteY567" fmla="*/ 113157 h 602134"/>
                  <a:gd name="connsiteX568" fmla="*/ 369874 w 786702"/>
                  <a:gd name="connsiteY568" fmla="*/ 112883 h 602134"/>
                  <a:gd name="connsiteX569" fmla="*/ 369736 w 786702"/>
                  <a:gd name="connsiteY569" fmla="*/ 112746 h 602134"/>
                  <a:gd name="connsiteX570" fmla="*/ 369874 w 786702"/>
                  <a:gd name="connsiteY570" fmla="*/ 112883 h 602134"/>
                  <a:gd name="connsiteX571" fmla="*/ 360135 w 786702"/>
                  <a:gd name="connsiteY571" fmla="*/ 105339 h 602134"/>
                  <a:gd name="connsiteX572" fmla="*/ 360135 w 786702"/>
                  <a:gd name="connsiteY572" fmla="*/ 105339 h 602134"/>
                  <a:gd name="connsiteX573" fmla="*/ 356295 w 786702"/>
                  <a:gd name="connsiteY573" fmla="*/ 103007 h 602134"/>
                  <a:gd name="connsiteX574" fmla="*/ 356843 w 786702"/>
                  <a:gd name="connsiteY574" fmla="*/ 103281 h 602134"/>
                  <a:gd name="connsiteX575" fmla="*/ 350808 w 786702"/>
                  <a:gd name="connsiteY575" fmla="*/ 100538 h 602134"/>
                  <a:gd name="connsiteX576" fmla="*/ 351083 w 786702"/>
                  <a:gd name="connsiteY576" fmla="*/ 100675 h 602134"/>
                  <a:gd name="connsiteX577" fmla="*/ 350671 w 786702"/>
                  <a:gd name="connsiteY577" fmla="*/ 100538 h 602134"/>
                  <a:gd name="connsiteX578" fmla="*/ 350397 w 786702"/>
                  <a:gd name="connsiteY578" fmla="*/ 100401 h 602134"/>
                  <a:gd name="connsiteX579" fmla="*/ 350534 w 786702"/>
                  <a:gd name="connsiteY579" fmla="*/ 100401 h 602134"/>
                  <a:gd name="connsiteX580" fmla="*/ 346419 w 786702"/>
                  <a:gd name="connsiteY580" fmla="*/ 99167 h 602134"/>
                  <a:gd name="connsiteX581" fmla="*/ 347105 w 786702"/>
                  <a:gd name="connsiteY581" fmla="*/ 99304 h 602134"/>
                  <a:gd name="connsiteX582" fmla="*/ 345048 w 786702"/>
                  <a:gd name="connsiteY582" fmla="*/ 99030 h 602134"/>
                  <a:gd name="connsiteX583" fmla="*/ 343127 w 786702"/>
                  <a:gd name="connsiteY583" fmla="*/ 99030 h 602134"/>
                  <a:gd name="connsiteX584" fmla="*/ 343813 w 786702"/>
                  <a:gd name="connsiteY584" fmla="*/ 99030 h 602134"/>
                  <a:gd name="connsiteX585" fmla="*/ 340384 w 786702"/>
                  <a:gd name="connsiteY585" fmla="*/ 99441 h 602134"/>
                  <a:gd name="connsiteX586" fmla="*/ 341070 w 786702"/>
                  <a:gd name="connsiteY586" fmla="*/ 99304 h 602134"/>
                  <a:gd name="connsiteX587" fmla="*/ 339561 w 786702"/>
                  <a:gd name="connsiteY587" fmla="*/ 99715 h 602134"/>
                  <a:gd name="connsiteX588" fmla="*/ 338327 w 786702"/>
                  <a:gd name="connsiteY588" fmla="*/ 100264 h 602134"/>
                  <a:gd name="connsiteX589" fmla="*/ 338875 w 786702"/>
                  <a:gd name="connsiteY589" fmla="*/ 99990 h 602134"/>
                  <a:gd name="connsiteX590" fmla="*/ 337504 w 786702"/>
                  <a:gd name="connsiteY590" fmla="*/ 100813 h 602134"/>
                  <a:gd name="connsiteX591" fmla="*/ 336955 w 786702"/>
                  <a:gd name="connsiteY591" fmla="*/ 101224 h 602134"/>
                  <a:gd name="connsiteX592" fmla="*/ 336269 w 786702"/>
                  <a:gd name="connsiteY592" fmla="*/ 101910 h 602134"/>
                  <a:gd name="connsiteX593" fmla="*/ 335721 w 786702"/>
                  <a:gd name="connsiteY593" fmla="*/ 102733 h 602134"/>
                  <a:gd name="connsiteX594" fmla="*/ 335721 w 786702"/>
                  <a:gd name="connsiteY594" fmla="*/ 102733 h 602134"/>
                  <a:gd name="connsiteX595" fmla="*/ 335035 w 786702"/>
                  <a:gd name="connsiteY595" fmla="*/ 103967 h 602134"/>
                  <a:gd name="connsiteX596" fmla="*/ 333800 w 786702"/>
                  <a:gd name="connsiteY596" fmla="*/ 106985 h 602134"/>
                  <a:gd name="connsiteX597" fmla="*/ 333938 w 786702"/>
                  <a:gd name="connsiteY597" fmla="*/ 106573 h 602134"/>
                  <a:gd name="connsiteX598" fmla="*/ 333526 w 786702"/>
                  <a:gd name="connsiteY598" fmla="*/ 108082 h 602134"/>
                  <a:gd name="connsiteX599" fmla="*/ 333252 w 786702"/>
                  <a:gd name="connsiteY599" fmla="*/ 110002 h 602134"/>
                  <a:gd name="connsiteX600" fmla="*/ 333252 w 786702"/>
                  <a:gd name="connsiteY600" fmla="*/ 109317 h 602134"/>
                  <a:gd name="connsiteX601" fmla="*/ 333115 w 786702"/>
                  <a:gd name="connsiteY601" fmla="*/ 113568 h 602134"/>
                  <a:gd name="connsiteX602" fmla="*/ 333115 w 786702"/>
                  <a:gd name="connsiteY602" fmla="*/ 113294 h 602134"/>
                  <a:gd name="connsiteX603" fmla="*/ 333115 w 786702"/>
                  <a:gd name="connsiteY603" fmla="*/ 113843 h 602134"/>
                  <a:gd name="connsiteX604" fmla="*/ 333115 w 786702"/>
                  <a:gd name="connsiteY604" fmla="*/ 113980 h 602134"/>
                  <a:gd name="connsiteX605" fmla="*/ 333115 w 786702"/>
                  <a:gd name="connsiteY605" fmla="*/ 113843 h 602134"/>
                  <a:gd name="connsiteX606" fmla="*/ 334623 w 786702"/>
                  <a:gd name="connsiteY606" fmla="*/ 125227 h 602134"/>
                  <a:gd name="connsiteX607" fmla="*/ 334623 w 786702"/>
                  <a:gd name="connsiteY607" fmla="*/ 124953 h 602134"/>
                  <a:gd name="connsiteX608" fmla="*/ 342716 w 786702"/>
                  <a:gd name="connsiteY608" fmla="*/ 155539 h 602134"/>
                  <a:gd name="connsiteX609" fmla="*/ 349025 w 786702"/>
                  <a:gd name="connsiteY609" fmla="*/ 176662 h 602134"/>
                  <a:gd name="connsiteX610" fmla="*/ 362741 w 786702"/>
                  <a:gd name="connsiteY610" fmla="*/ 219045 h 602134"/>
                  <a:gd name="connsiteX611" fmla="*/ 362467 w 786702"/>
                  <a:gd name="connsiteY611" fmla="*/ 218359 h 602134"/>
                  <a:gd name="connsiteX612" fmla="*/ 374263 w 786702"/>
                  <a:gd name="connsiteY612" fmla="*/ 252374 h 602134"/>
                  <a:gd name="connsiteX613" fmla="*/ 376183 w 786702"/>
                  <a:gd name="connsiteY613" fmla="*/ 257724 h 602134"/>
                  <a:gd name="connsiteX614" fmla="*/ 381669 w 786702"/>
                  <a:gd name="connsiteY614" fmla="*/ 268559 h 602134"/>
                  <a:gd name="connsiteX615" fmla="*/ 389625 w 786702"/>
                  <a:gd name="connsiteY615" fmla="*/ 285018 h 602134"/>
                  <a:gd name="connsiteX616" fmla="*/ 395385 w 786702"/>
                  <a:gd name="connsiteY616" fmla="*/ 298597 h 602134"/>
                  <a:gd name="connsiteX617" fmla="*/ 396345 w 786702"/>
                  <a:gd name="connsiteY617" fmla="*/ 304358 h 602134"/>
                  <a:gd name="connsiteX618" fmla="*/ 394425 w 786702"/>
                  <a:gd name="connsiteY618" fmla="*/ 308336 h 602134"/>
                  <a:gd name="connsiteX619" fmla="*/ 386333 w 786702"/>
                  <a:gd name="connsiteY619" fmla="*/ 307787 h 602134"/>
                  <a:gd name="connsiteX620" fmla="*/ 383315 w 786702"/>
                  <a:gd name="connsiteY620" fmla="*/ 302712 h 602134"/>
                  <a:gd name="connsiteX621" fmla="*/ 380983 w 786702"/>
                  <a:gd name="connsiteY621" fmla="*/ 298049 h 602134"/>
                  <a:gd name="connsiteX622" fmla="*/ 375086 w 786702"/>
                  <a:gd name="connsiteY622" fmla="*/ 283784 h 602134"/>
                  <a:gd name="connsiteX623" fmla="*/ 371519 w 786702"/>
                  <a:gd name="connsiteY623" fmla="*/ 274457 h 602134"/>
                  <a:gd name="connsiteX624" fmla="*/ 365896 w 786702"/>
                  <a:gd name="connsiteY624" fmla="*/ 259644 h 602134"/>
                  <a:gd name="connsiteX625" fmla="*/ 361095 w 786702"/>
                  <a:gd name="connsiteY625" fmla="*/ 251277 h 602134"/>
                  <a:gd name="connsiteX626" fmla="*/ 358489 w 786702"/>
                  <a:gd name="connsiteY626" fmla="*/ 246614 h 602134"/>
                  <a:gd name="connsiteX627" fmla="*/ 355883 w 786702"/>
                  <a:gd name="connsiteY627" fmla="*/ 242636 h 602134"/>
                  <a:gd name="connsiteX628" fmla="*/ 347791 w 786702"/>
                  <a:gd name="connsiteY628" fmla="*/ 230017 h 602134"/>
                  <a:gd name="connsiteX629" fmla="*/ 348065 w 786702"/>
                  <a:gd name="connsiteY629" fmla="*/ 230566 h 602134"/>
                  <a:gd name="connsiteX630" fmla="*/ 335172 w 786702"/>
                  <a:gd name="connsiteY630" fmla="*/ 213284 h 602134"/>
                  <a:gd name="connsiteX631" fmla="*/ 333115 w 786702"/>
                  <a:gd name="connsiteY631" fmla="*/ 210815 h 602134"/>
                  <a:gd name="connsiteX632" fmla="*/ 328451 w 786702"/>
                  <a:gd name="connsiteY632" fmla="*/ 205191 h 602134"/>
                  <a:gd name="connsiteX633" fmla="*/ 320770 w 786702"/>
                  <a:gd name="connsiteY633" fmla="*/ 196139 h 602134"/>
                  <a:gd name="connsiteX634" fmla="*/ 321182 w 786702"/>
                  <a:gd name="connsiteY634" fmla="*/ 196550 h 602134"/>
                  <a:gd name="connsiteX635" fmla="*/ 298413 w 786702"/>
                  <a:gd name="connsiteY635" fmla="*/ 173370 h 602134"/>
                  <a:gd name="connsiteX636" fmla="*/ 298825 w 786702"/>
                  <a:gd name="connsiteY636" fmla="*/ 173782 h 602134"/>
                  <a:gd name="connsiteX637" fmla="*/ 294161 w 786702"/>
                  <a:gd name="connsiteY637" fmla="*/ 170216 h 602134"/>
                  <a:gd name="connsiteX638" fmla="*/ 289223 w 786702"/>
                  <a:gd name="connsiteY638" fmla="*/ 167198 h 602134"/>
                  <a:gd name="connsiteX639" fmla="*/ 289223 w 786702"/>
                  <a:gd name="connsiteY639" fmla="*/ 167198 h 602134"/>
                  <a:gd name="connsiteX640" fmla="*/ 288263 w 786702"/>
                  <a:gd name="connsiteY640" fmla="*/ 166787 h 602134"/>
                  <a:gd name="connsiteX641" fmla="*/ 287440 w 786702"/>
                  <a:gd name="connsiteY641" fmla="*/ 166512 h 602134"/>
                  <a:gd name="connsiteX642" fmla="*/ 287166 w 786702"/>
                  <a:gd name="connsiteY642" fmla="*/ 166512 h 602134"/>
                  <a:gd name="connsiteX643" fmla="*/ 286892 w 786702"/>
                  <a:gd name="connsiteY643" fmla="*/ 166649 h 602134"/>
                  <a:gd name="connsiteX644" fmla="*/ 286480 w 786702"/>
                  <a:gd name="connsiteY644" fmla="*/ 166924 h 602134"/>
                  <a:gd name="connsiteX645" fmla="*/ 285932 w 786702"/>
                  <a:gd name="connsiteY645" fmla="*/ 167335 h 602134"/>
                  <a:gd name="connsiteX646" fmla="*/ 285794 w 786702"/>
                  <a:gd name="connsiteY646" fmla="*/ 167472 h 602134"/>
                  <a:gd name="connsiteX647" fmla="*/ 285657 w 786702"/>
                  <a:gd name="connsiteY647" fmla="*/ 167747 h 602134"/>
                  <a:gd name="connsiteX648" fmla="*/ 285520 w 786702"/>
                  <a:gd name="connsiteY648" fmla="*/ 168707 h 602134"/>
                  <a:gd name="connsiteX649" fmla="*/ 285520 w 786702"/>
                  <a:gd name="connsiteY649" fmla="*/ 170078 h 602134"/>
                  <a:gd name="connsiteX650" fmla="*/ 286206 w 786702"/>
                  <a:gd name="connsiteY650" fmla="*/ 175428 h 602134"/>
                  <a:gd name="connsiteX651" fmla="*/ 290458 w 786702"/>
                  <a:gd name="connsiteY651" fmla="*/ 189555 h 602134"/>
                  <a:gd name="connsiteX652" fmla="*/ 290458 w 786702"/>
                  <a:gd name="connsiteY652" fmla="*/ 189281 h 602134"/>
                  <a:gd name="connsiteX653" fmla="*/ 299648 w 786702"/>
                  <a:gd name="connsiteY653" fmla="*/ 213009 h 602134"/>
                  <a:gd name="connsiteX654" fmla="*/ 305134 w 786702"/>
                  <a:gd name="connsiteY654" fmla="*/ 226725 h 602134"/>
                  <a:gd name="connsiteX655" fmla="*/ 319947 w 786702"/>
                  <a:gd name="connsiteY655" fmla="*/ 262799 h 602134"/>
                  <a:gd name="connsiteX656" fmla="*/ 334349 w 786702"/>
                  <a:gd name="connsiteY656" fmla="*/ 296951 h 602134"/>
                  <a:gd name="connsiteX657" fmla="*/ 340110 w 786702"/>
                  <a:gd name="connsiteY657" fmla="*/ 310119 h 602134"/>
                  <a:gd name="connsiteX658" fmla="*/ 349162 w 786702"/>
                  <a:gd name="connsiteY658" fmla="*/ 330418 h 602134"/>
                  <a:gd name="connsiteX659" fmla="*/ 352729 w 786702"/>
                  <a:gd name="connsiteY659" fmla="*/ 335631 h 602134"/>
                  <a:gd name="connsiteX660" fmla="*/ 355335 w 786702"/>
                  <a:gd name="connsiteY660" fmla="*/ 339745 h 602134"/>
                  <a:gd name="connsiteX661" fmla="*/ 356843 w 786702"/>
                  <a:gd name="connsiteY661" fmla="*/ 344134 h 602134"/>
                  <a:gd name="connsiteX662" fmla="*/ 354100 w 786702"/>
                  <a:gd name="connsiteY662" fmla="*/ 349895 h 602134"/>
                  <a:gd name="connsiteX663" fmla="*/ 348065 w 786702"/>
                  <a:gd name="connsiteY663" fmla="*/ 347838 h 602134"/>
                  <a:gd name="connsiteX664" fmla="*/ 344362 w 786702"/>
                  <a:gd name="connsiteY664" fmla="*/ 342214 h 602134"/>
                  <a:gd name="connsiteX665" fmla="*/ 341070 w 786702"/>
                  <a:gd name="connsiteY665" fmla="*/ 336042 h 602134"/>
                  <a:gd name="connsiteX666" fmla="*/ 340247 w 786702"/>
                  <a:gd name="connsiteY666" fmla="*/ 334396 h 602134"/>
                  <a:gd name="connsiteX667" fmla="*/ 316518 w 786702"/>
                  <a:gd name="connsiteY667" fmla="*/ 303261 h 602134"/>
                  <a:gd name="connsiteX668" fmla="*/ 310209 w 786702"/>
                  <a:gd name="connsiteY668" fmla="*/ 295443 h 602134"/>
                  <a:gd name="connsiteX669" fmla="*/ 304448 w 786702"/>
                  <a:gd name="connsiteY669" fmla="*/ 288310 h 602134"/>
                  <a:gd name="connsiteX670" fmla="*/ 290046 w 786702"/>
                  <a:gd name="connsiteY670" fmla="*/ 271577 h 602134"/>
                  <a:gd name="connsiteX671" fmla="*/ 290458 w 786702"/>
                  <a:gd name="connsiteY671" fmla="*/ 271988 h 602134"/>
                  <a:gd name="connsiteX672" fmla="*/ 276605 w 786702"/>
                  <a:gd name="connsiteY672" fmla="*/ 257175 h 602134"/>
                  <a:gd name="connsiteX673" fmla="*/ 261106 w 786702"/>
                  <a:gd name="connsiteY673" fmla="*/ 242499 h 602134"/>
                  <a:gd name="connsiteX674" fmla="*/ 261243 w 786702"/>
                  <a:gd name="connsiteY674" fmla="*/ 242636 h 602134"/>
                  <a:gd name="connsiteX675" fmla="*/ 242452 w 786702"/>
                  <a:gd name="connsiteY675" fmla="*/ 227960 h 602134"/>
                  <a:gd name="connsiteX676" fmla="*/ 242589 w 786702"/>
                  <a:gd name="connsiteY676" fmla="*/ 228097 h 602134"/>
                  <a:gd name="connsiteX677" fmla="*/ 225444 w 786702"/>
                  <a:gd name="connsiteY677" fmla="*/ 217947 h 602134"/>
                  <a:gd name="connsiteX678" fmla="*/ 225993 w 786702"/>
                  <a:gd name="connsiteY678" fmla="*/ 218222 h 602134"/>
                  <a:gd name="connsiteX679" fmla="*/ 217214 w 786702"/>
                  <a:gd name="connsiteY679" fmla="*/ 214518 h 602134"/>
                  <a:gd name="connsiteX680" fmla="*/ 217352 w 786702"/>
                  <a:gd name="connsiteY680" fmla="*/ 214518 h 602134"/>
                  <a:gd name="connsiteX681" fmla="*/ 217214 w 786702"/>
                  <a:gd name="connsiteY681" fmla="*/ 214518 h 602134"/>
                  <a:gd name="connsiteX682" fmla="*/ 217077 w 786702"/>
                  <a:gd name="connsiteY682" fmla="*/ 214518 h 602134"/>
                  <a:gd name="connsiteX683" fmla="*/ 217077 w 786702"/>
                  <a:gd name="connsiteY683" fmla="*/ 214518 h 602134"/>
                  <a:gd name="connsiteX684" fmla="*/ 209122 w 786702"/>
                  <a:gd name="connsiteY684" fmla="*/ 212187 h 602134"/>
                  <a:gd name="connsiteX685" fmla="*/ 209396 w 786702"/>
                  <a:gd name="connsiteY685" fmla="*/ 212187 h 602134"/>
                  <a:gd name="connsiteX686" fmla="*/ 205693 w 786702"/>
                  <a:gd name="connsiteY686" fmla="*/ 211775 h 602134"/>
                  <a:gd name="connsiteX687" fmla="*/ 206379 w 786702"/>
                  <a:gd name="connsiteY687" fmla="*/ 211775 h 602134"/>
                  <a:gd name="connsiteX688" fmla="*/ 204870 w 786702"/>
                  <a:gd name="connsiteY688" fmla="*/ 211912 h 602134"/>
                  <a:gd name="connsiteX689" fmla="*/ 203910 w 786702"/>
                  <a:gd name="connsiteY689" fmla="*/ 212049 h 602134"/>
                  <a:gd name="connsiteX690" fmla="*/ 202538 w 786702"/>
                  <a:gd name="connsiteY690" fmla="*/ 212461 h 602134"/>
                  <a:gd name="connsiteX691" fmla="*/ 201304 w 786702"/>
                  <a:gd name="connsiteY691" fmla="*/ 213009 h 602134"/>
                  <a:gd name="connsiteX692" fmla="*/ 200892 w 786702"/>
                  <a:gd name="connsiteY692" fmla="*/ 213284 h 602134"/>
                  <a:gd name="connsiteX693" fmla="*/ 200892 w 786702"/>
                  <a:gd name="connsiteY693" fmla="*/ 213284 h 602134"/>
                  <a:gd name="connsiteX694" fmla="*/ 200892 w 786702"/>
                  <a:gd name="connsiteY694" fmla="*/ 213284 h 602134"/>
                  <a:gd name="connsiteX695" fmla="*/ 200755 w 786702"/>
                  <a:gd name="connsiteY695" fmla="*/ 213970 h 602134"/>
                  <a:gd name="connsiteX696" fmla="*/ 200755 w 786702"/>
                  <a:gd name="connsiteY696" fmla="*/ 215478 h 602134"/>
                  <a:gd name="connsiteX697" fmla="*/ 201167 w 786702"/>
                  <a:gd name="connsiteY697" fmla="*/ 218496 h 602134"/>
                  <a:gd name="connsiteX698" fmla="*/ 201029 w 786702"/>
                  <a:gd name="connsiteY698" fmla="*/ 217810 h 602134"/>
                  <a:gd name="connsiteX699" fmla="*/ 201441 w 786702"/>
                  <a:gd name="connsiteY699" fmla="*/ 219730 h 602134"/>
                  <a:gd name="connsiteX700" fmla="*/ 203773 w 786702"/>
                  <a:gd name="connsiteY700" fmla="*/ 225217 h 602134"/>
                  <a:gd name="connsiteX701" fmla="*/ 203773 w 786702"/>
                  <a:gd name="connsiteY701" fmla="*/ 225080 h 602134"/>
                  <a:gd name="connsiteX702" fmla="*/ 208848 w 786702"/>
                  <a:gd name="connsiteY702" fmla="*/ 234681 h 602134"/>
                  <a:gd name="connsiteX703" fmla="*/ 213923 w 786702"/>
                  <a:gd name="connsiteY703" fmla="*/ 243185 h 602134"/>
                  <a:gd name="connsiteX704" fmla="*/ 220369 w 786702"/>
                  <a:gd name="connsiteY704" fmla="*/ 253883 h 602134"/>
                  <a:gd name="connsiteX705" fmla="*/ 230382 w 786702"/>
                  <a:gd name="connsiteY705" fmla="*/ 270342 h 602134"/>
                  <a:gd name="connsiteX706" fmla="*/ 240806 w 786702"/>
                  <a:gd name="connsiteY706" fmla="*/ 287076 h 602134"/>
                  <a:gd name="connsiteX707" fmla="*/ 255619 w 786702"/>
                  <a:gd name="connsiteY707" fmla="*/ 310530 h 602134"/>
                  <a:gd name="connsiteX708" fmla="*/ 277565 w 786702"/>
                  <a:gd name="connsiteY708" fmla="*/ 345506 h 602134"/>
                  <a:gd name="connsiteX709" fmla="*/ 287715 w 786702"/>
                  <a:gd name="connsiteY709" fmla="*/ 362788 h 602134"/>
                  <a:gd name="connsiteX710" fmla="*/ 293201 w 786702"/>
                  <a:gd name="connsiteY710" fmla="*/ 372115 h 602134"/>
                  <a:gd name="connsiteX711" fmla="*/ 298139 w 786702"/>
                  <a:gd name="connsiteY711" fmla="*/ 381030 h 602134"/>
                  <a:gd name="connsiteX712" fmla="*/ 303488 w 786702"/>
                  <a:gd name="connsiteY712" fmla="*/ 391729 h 602134"/>
                  <a:gd name="connsiteX713" fmla="*/ 306094 w 786702"/>
                  <a:gd name="connsiteY713" fmla="*/ 398861 h 602134"/>
                  <a:gd name="connsiteX714" fmla="*/ 305820 w 786702"/>
                  <a:gd name="connsiteY714" fmla="*/ 402290 h 602134"/>
                  <a:gd name="connsiteX715" fmla="*/ 304174 w 786702"/>
                  <a:gd name="connsiteY715" fmla="*/ 405033 h 602134"/>
                  <a:gd name="connsiteX716" fmla="*/ 298276 w 786702"/>
                  <a:gd name="connsiteY716" fmla="*/ 406131 h 602134"/>
                  <a:gd name="connsiteX717" fmla="*/ 291692 w 786702"/>
                  <a:gd name="connsiteY717" fmla="*/ 402016 h 602134"/>
                  <a:gd name="connsiteX718" fmla="*/ 286892 w 786702"/>
                  <a:gd name="connsiteY718" fmla="*/ 398587 h 602134"/>
                  <a:gd name="connsiteX719" fmla="*/ 279622 w 786702"/>
                  <a:gd name="connsiteY719" fmla="*/ 393649 h 602134"/>
                  <a:gd name="connsiteX720" fmla="*/ 279622 w 786702"/>
                  <a:gd name="connsiteY720" fmla="*/ 393649 h 602134"/>
                  <a:gd name="connsiteX721" fmla="*/ 270021 w 786702"/>
                  <a:gd name="connsiteY721" fmla="*/ 387203 h 602134"/>
                  <a:gd name="connsiteX722" fmla="*/ 270433 w 786702"/>
                  <a:gd name="connsiteY722" fmla="*/ 387477 h 602134"/>
                  <a:gd name="connsiteX723" fmla="*/ 243549 w 786702"/>
                  <a:gd name="connsiteY723" fmla="*/ 369646 h 602134"/>
                  <a:gd name="connsiteX724" fmla="*/ 227090 w 786702"/>
                  <a:gd name="connsiteY724" fmla="*/ 359222 h 602134"/>
                  <a:gd name="connsiteX725" fmla="*/ 211179 w 786702"/>
                  <a:gd name="connsiteY725" fmla="*/ 349484 h 602134"/>
                  <a:gd name="connsiteX726" fmla="*/ 181141 w 786702"/>
                  <a:gd name="connsiteY726" fmla="*/ 331653 h 602134"/>
                  <a:gd name="connsiteX727" fmla="*/ 167974 w 786702"/>
                  <a:gd name="connsiteY727" fmla="*/ 324383 h 602134"/>
                  <a:gd name="connsiteX728" fmla="*/ 148634 w 786702"/>
                  <a:gd name="connsiteY728" fmla="*/ 313959 h 602134"/>
                  <a:gd name="connsiteX729" fmla="*/ 148772 w 786702"/>
                  <a:gd name="connsiteY729" fmla="*/ 314096 h 602134"/>
                  <a:gd name="connsiteX730" fmla="*/ 148497 w 786702"/>
                  <a:gd name="connsiteY730" fmla="*/ 313959 h 602134"/>
                  <a:gd name="connsiteX731" fmla="*/ 148223 w 786702"/>
                  <a:gd name="connsiteY731" fmla="*/ 313822 h 602134"/>
                  <a:gd name="connsiteX732" fmla="*/ 148223 w 786702"/>
                  <a:gd name="connsiteY732" fmla="*/ 313822 h 602134"/>
                  <a:gd name="connsiteX733" fmla="*/ 139856 w 786702"/>
                  <a:gd name="connsiteY733" fmla="*/ 309844 h 602134"/>
                  <a:gd name="connsiteX734" fmla="*/ 131078 w 786702"/>
                  <a:gd name="connsiteY734" fmla="*/ 306415 h 602134"/>
                  <a:gd name="connsiteX735" fmla="*/ 131215 w 786702"/>
                  <a:gd name="connsiteY735" fmla="*/ 306415 h 602134"/>
                  <a:gd name="connsiteX736" fmla="*/ 122025 w 786702"/>
                  <a:gd name="connsiteY736" fmla="*/ 303672 h 602134"/>
                  <a:gd name="connsiteX737" fmla="*/ 122711 w 786702"/>
                  <a:gd name="connsiteY737" fmla="*/ 303809 h 602134"/>
                  <a:gd name="connsiteX738" fmla="*/ 120517 w 786702"/>
                  <a:gd name="connsiteY738" fmla="*/ 303398 h 602134"/>
                  <a:gd name="connsiteX739" fmla="*/ 115579 w 786702"/>
                  <a:gd name="connsiteY739" fmla="*/ 303398 h 602134"/>
                  <a:gd name="connsiteX740" fmla="*/ 113933 w 786702"/>
                  <a:gd name="connsiteY740" fmla="*/ 303672 h 602134"/>
                  <a:gd name="connsiteX741" fmla="*/ 114482 w 786702"/>
                  <a:gd name="connsiteY741" fmla="*/ 303535 h 602134"/>
                  <a:gd name="connsiteX742" fmla="*/ 112973 w 786702"/>
                  <a:gd name="connsiteY742" fmla="*/ 303947 h 602134"/>
                  <a:gd name="connsiteX743" fmla="*/ 112013 w 786702"/>
                  <a:gd name="connsiteY743" fmla="*/ 304358 h 602134"/>
                  <a:gd name="connsiteX744" fmla="*/ 111875 w 786702"/>
                  <a:gd name="connsiteY744" fmla="*/ 304495 h 602134"/>
                  <a:gd name="connsiteX745" fmla="*/ 111738 w 786702"/>
                  <a:gd name="connsiteY745" fmla="*/ 304632 h 602134"/>
                  <a:gd name="connsiteX746" fmla="*/ 111327 w 786702"/>
                  <a:gd name="connsiteY746" fmla="*/ 305455 h 602134"/>
                  <a:gd name="connsiteX747" fmla="*/ 111053 w 786702"/>
                  <a:gd name="connsiteY747" fmla="*/ 306553 h 602134"/>
                  <a:gd name="connsiteX748" fmla="*/ 111053 w 786702"/>
                  <a:gd name="connsiteY748" fmla="*/ 306553 h 602134"/>
                  <a:gd name="connsiteX749" fmla="*/ 110778 w 786702"/>
                  <a:gd name="connsiteY749" fmla="*/ 307787 h 602134"/>
                  <a:gd name="connsiteX750" fmla="*/ 110778 w 786702"/>
                  <a:gd name="connsiteY750" fmla="*/ 307101 h 602134"/>
                  <a:gd name="connsiteX751" fmla="*/ 110778 w 786702"/>
                  <a:gd name="connsiteY751" fmla="*/ 308610 h 602134"/>
                  <a:gd name="connsiteX752" fmla="*/ 110915 w 786702"/>
                  <a:gd name="connsiteY752" fmla="*/ 309844 h 602134"/>
                  <a:gd name="connsiteX753" fmla="*/ 111327 w 786702"/>
                  <a:gd name="connsiteY753" fmla="*/ 311216 h 602134"/>
                  <a:gd name="connsiteX754" fmla="*/ 112698 w 786702"/>
                  <a:gd name="connsiteY754" fmla="*/ 314371 h 602134"/>
                  <a:gd name="connsiteX755" fmla="*/ 112561 w 786702"/>
                  <a:gd name="connsiteY755" fmla="*/ 314234 h 602134"/>
                  <a:gd name="connsiteX756" fmla="*/ 112698 w 786702"/>
                  <a:gd name="connsiteY756" fmla="*/ 314508 h 602134"/>
                  <a:gd name="connsiteX757" fmla="*/ 112698 w 786702"/>
                  <a:gd name="connsiteY757" fmla="*/ 314508 h 602134"/>
                  <a:gd name="connsiteX758" fmla="*/ 112698 w 786702"/>
                  <a:gd name="connsiteY758" fmla="*/ 314508 h 602134"/>
                  <a:gd name="connsiteX759" fmla="*/ 116676 w 786702"/>
                  <a:gd name="connsiteY759" fmla="*/ 321229 h 602134"/>
                  <a:gd name="connsiteX760" fmla="*/ 132312 w 786702"/>
                  <a:gd name="connsiteY760" fmla="*/ 341117 h 602134"/>
                  <a:gd name="connsiteX761" fmla="*/ 141914 w 786702"/>
                  <a:gd name="connsiteY761" fmla="*/ 352913 h 602134"/>
                  <a:gd name="connsiteX762" fmla="*/ 166602 w 786702"/>
                  <a:gd name="connsiteY762" fmla="*/ 382814 h 602134"/>
                  <a:gd name="connsiteX763" fmla="*/ 189371 w 786702"/>
                  <a:gd name="connsiteY763" fmla="*/ 410657 h 602134"/>
                  <a:gd name="connsiteX764" fmla="*/ 215843 w 786702"/>
                  <a:gd name="connsiteY764" fmla="*/ 443713 h 602134"/>
                  <a:gd name="connsiteX765" fmla="*/ 215431 w 786702"/>
                  <a:gd name="connsiteY765" fmla="*/ 443301 h 602134"/>
                  <a:gd name="connsiteX766" fmla="*/ 219683 w 786702"/>
                  <a:gd name="connsiteY766" fmla="*/ 447965 h 602134"/>
                  <a:gd name="connsiteX767" fmla="*/ 224347 w 786702"/>
                  <a:gd name="connsiteY767" fmla="*/ 451805 h 602134"/>
                  <a:gd name="connsiteX768" fmla="*/ 224758 w 786702"/>
                  <a:gd name="connsiteY768" fmla="*/ 457566 h 602134"/>
                  <a:gd name="connsiteX769" fmla="*/ 218997 w 786702"/>
                  <a:gd name="connsiteY769" fmla="*/ 458663 h 602134"/>
                  <a:gd name="connsiteX770" fmla="*/ 213237 w 786702"/>
                  <a:gd name="connsiteY770" fmla="*/ 454000 h 602134"/>
                  <a:gd name="connsiteX771" fmla="*/ 212551 w 786702"/>
                  <a:gd name="connsiteY771" fmla="*/ 453451 h 602134"/>
                  <a:gd name="connsiteX772" fmla="*/ 193623 w 786702"/>
                  <a:gd name="connsiteY772" fmla="*/ 441792 h 602134"/>
                  <a:gd name="connsiteX773" fmla="*/ 173872 w 786702"/>
                  <a:gd name="connsiteY773" fmla="*/ 429859 h 602134"/>
                  <a:gd name="connsiteX774" fmla="*/ 126003 w 786702"/>
                  <a:gd name="connsiteY774" fmla="*/ 402565 h 602134"/>
                  <a:gd name="connsiteX775" fmla="*/ 126003 w 786702"/>
                  <a:gd name="connsiteY775" fmla="*/ 402565 h 602134"/>
                  <a:gd name="connsiteX776" fmla="*/ 126003 w 786702"/>
                  <a:gd name="connsiteY776" fmla="*/ 402565 h 602134"/>
                  <a:gd name="connsiteX777" fmla="*/ 125866 w 786702"/>
                  <a:gd name="connsiteY777" fmla="*/ 402427 h 602134"/>
                  <a:gd name="connsiteX778" fmla="*/ 125866 w 786702"/>
                  <a:gd name="connsiteY778" fmla="*/ 402427 h 602134"/>
                  <a:gd name="connsiteX779" fmla="*/ 98434 w 786702"/>
                  <a:gd name="connsiteY779" fmla="*/ 390632 h 602134"/>
                  <a:gd name="connsiteX780" fmla="*/ 98434 w 786702"/>
                  <a:gd name="connsiteY780" fmla="*/ 390632 h 602134"/>
                  <a:gd name="connsiteX781" fmla="*/ 77037 w 786702"/>
                  <a:gd name="connsiteY781" fmla="*/ 384597 h 602134"/>
                  <a:gd name="connsiteX782" fmla="*/ 77174 w 786702"/>
                  <a:gd name="connsiteY782" fmla="*/ 384597 h 602134"/>
                  <a:gd name="connsiteX783" fmla="*/ 66338 w 786702"/>
                  <a:gd name="connsiteY783" fmla="*/ 382951 h 602134"/>
                  <a:gd name="connsiteX784" fmla="*/ 57972 w 786702"/>
                  <a:gd name="connsiteY784" fmla="*/ 383088 h 602134"/>
                  <a:gd name="connsiteX785" fmla="*/ 54680 w 786702"/>
                  <a:gd name="connsiteY785" fmla="*/ 383637 h 602134"/>
                  <a:gd name="connsiteX786" fmla="*/ 53720 w 786702"/>
                  <a:gd name="connsiteY786" fmla="*/ 383911 h 602134"/>
                  <a:gd name="connsiteX787" fmla="*/ 53034 w 786702"/>
                  <a:gd name="connsiteY787" fmla="*/ 384322 h 602134"/>
                  <a:gd name="connsiteX788" fmla="*/ 52485 w 786702"/>
                  <a:gd name="connsiteY788" fmla="*/ 384871 h 602134"/>
                  <a:gd name="connsiteX789" fmla="*/ 51937 w 786702"/>
                  <a:gd name="connsiteY789" fmla="*/ 385694 h 602134"/>
                  <a:gd name="connsiteX790" fmla="*/ 51525 w 786702"/>
                  <a:gd name="connsiteY790" fmla="*/ 386654 h 602134"/>
                  <a:gd name="connsiteX791" fmla="*/ 51388 w 786702"/>
                  <a:gd name="connsiteY791" fmla="*/ 387066 h 602134"/>
                  <a:gd name="connsiteX792" fmla="*/ 51525 w 786702"/>
                  <a:gd name="connsiteY792" fmla="*/ 388026 h 602134"/>
                  <a:gd name="connsiteX793" fmla="*/ 52074 w 786702"/>
                  <a:gd name="connsiteY793" fmla="*/ 389534 h 602134"/>
                  <a:gd name="connsiteX794" fmla="*/ 52760 w 786702"/>
                  <a:gd name="connsiteY794" fmla="*/ 390906 h 602134"/>
                  <a:gd name="connsiteX795" fmla="*/ 52760 w 786702"/>
                  <a:gd name="connsiteY795" fmla="*/ 390769 h 602134"/>
                  <a:gd name="connsiteX796" fmla="*/ 55091 w 786702"/>
                  <a:gd name="connsiteY796" fmla="*/ 394746 h 602134"/>
                  <a:gd name="connsiteX797" fmla="*/ 54680 w 786702"/>
                  <a:gd name="connsiteY797" fmla="*/ 394335 h 602134"/>
                  <a:gd name="connsiteX798" fmla="*/ 61949 w 786702"/>
                  <a:gd name="connsiteY798" fmla="*/ 403113 h 602134"/>
                  <a:gd name="connsiteX799" fmla="*/ 81426 w 786702"/>
                  <a:gd name="connsiteY799" fmla="*/ 423550 h 602134"/>
                  <a:gd name="connsiteX800" fmla="*/ 94182 w 786702"/>
                  <a:gd name="connsiteY800" fmla="*/ 436306 h 602134"/>
                  <a:gd name="connsiteX801" fmla="*/ 121202 w 786702"/>
                  <a:gd name="connsiteY801" fmla="*/ 461955 h 602134"/>
                  <a:gd name="connsiteX802" fmla="*/ 135330 w 786702"/>
                  <a:gd name="connsiteY802" fmla="*/ 474162 h 602134"/>
                  <a:gd name="connsiteX803" fmla="*/ 146028 w 786702"/>
                  <a:gd name="connsiteY803" fmla="*/ 483215 h 602134"/>
                  <a:gd name="connsiteX804" fmla="*/ 161665 w 786702"/>
                  <a:gd name="connsiteY804" fmla="*/ 495833 h 602134"/>
                  <a:gd name="connsiteX805" fmla="*/ 164271 w 786702"/>
                  <a:gd name="connsiteY805" fmla="*/ 497891 h 602134"/>
                  <a:gd name="connsiteX806" fmla="*/ 171814 w 786702"/>
                  <a:gd name="connsiteY806" fmla="*/ 502006 h 602134"/>
                  <a:gd name="connsiteX807" fmla="*/ 175243 w 786702"/>
                  <a:gd name="connsiteY807" fmla="*/ 504337 h 602134"/>
                  <a:gd name="connsiteX808" fmla="*/ 179770 w 786702"/>
                  <a:gd name="connsiteY808" fmla="*/ 508315 h 602134"/>
                  <a:gd name="connsiteX809" fmla="*/ 179358 w 786702"/>
                  <a:gd name="connsiteY809" fmla="*/ 514487 h 602134"/>
                  <a:gd name="connsiteX810" fmla="*/ 176204 w 786702"/>
                  <a:gd name="connsiteY810" fmla="*/ 515859 h 602134"/>
                  <a:gd name="connsiteX811" fmla="*/ 171540 w 786702"/>
                  <a:gd name="connsiteY811" fmla="*/ 514076 h 602134"/>
                  <a:gd name="connsiteX812" fmla="*/ 167425 w 786702"/>
                  <a:gd name="connsiteY812" fmla="*/ 510921 h 602134"/>
                  <a:gd name="connsiteX813" fmla="*/ 160842 w 786702"/>
                  <a:gd name="connsiteY813" fmla="*/ 505983 h 602134"/>
                  <a:gd name="connsiteX814" fmla="*/ 158921 w 786702"/>
                  <a:gd name="connsiteY814" fmla="*/ 504612 h 602134"/>
                  <a:gd name="connsiteX815" fmla="*/ 154121 w 786702"/>
                  <a:gd name="connsiteY815" fmla="*/ 502143 h 602134"/>
                  <a:gd name="connsiteX816" fmla="*/ 145205 w 786702"/>
                  <a:gd name="connsiteY816" fmla="*/ 497616 h 602134"/>
                  <a:gd name="connsiteX817" fmla="*/ 145343 w 786702"/>
                  <a:gd name="connsiteY817" fmla="*/ 497754 h 602134"/>
                  <a:gd name="connsiteX818" fmla="*/ 116127 w 786702"/>
                  <a:gd name="connsiteY818" fmla="*/ 483763 h 602134"/>
                  <a:gd name="connsiteX819" fmla="*/ 77860 w 786702"/>
                  <a:gd name="connsiteY819" fmla="*/ 467716 h 602134"/>
                  <a:gd name="connsiteX820" fmla="*/ 78271 w 786702"/>
                  <a:gd name="connsiteY820" fmla="*/ 467853 h 602134"/>
                  <a:gd name="connsiteX821" fmla="*/ 61675 w 786702"/>
                  <a:gd name="connsiteY821" fmla="*/ 462915 h 602134"/>
                  <a:gd name="connsiteX822" fmla="*/ 55503 w 786702"/>
                  <a:gd name="connsiteY822" fmla="*/ 462092 h 602134"/>
                  <a:gd name="connsiteX823" fmla="*/ 55640 w 786702"/>
                  <a:gd name="connsiteY823" fmla="*/ 462092 h 602134"/>
                  <a:gd name="connsiteX824" fmla="*/ 52348 w 786702"/>
                  <a:gd name="connsiteY824" fmla="*/ 462092 h 602134"/>
                  <a:gd name="connsiteX825" fmla="*/ 52348 w 786702"/>
                  <a:gd name="connsiteY825" fmla="*/ 462641 h 602134"/>
                  <a:gd name="connsiteX826" fmla="*/ 52348 w 786702"/>
                  <a:gd name="connsiteY826" fmla="*/ 463052 h 602134"/>
                  <a:gd name="connsiteX827" fmla="*/ 52760 w 786702"/>
                  <a:gd name="connsiteY827" fmla="*/ 464287 h 602134"/>
                  <a:gd name="connsiteX828" fmla="*/ 53582 w 786702"/>
                  <a:gd name="connsiteY828" fmla="*/ 465658 h 602134"/>
                  <a:gd name="connsiteX829" fmla="*/ 53445 w 786702"/>
                  <a:gd name="connsiteY829" fmla="*/ 465384 h 602134"/>
                  <a:gd name="connsiteX830" fmla="*/ 57423 w 786702"/>
                  <a:gd name="connsiteY830" fmla="*/ 470322 h 602134"/>
                  <a:gd name="connsiteX831" fmla="*/ 65790 w 786702"/>
                  <a:gd name="connsiteY831" fmla="*/ 478277 h 602134"/>
                  <a:gd name="connsiteX832" fmla="*/ 98159 w 786702"/>
                  <a:gd name="connsiteY832" fmla="*/ 504474 h 602134"/>
                  <a:gd name="connsiteX833" fmla="*/ 109681 w 786702"/>
                  <a:gd name="connsiteY833" fmla="*/ 513116 h 602134"/>
                  <a:gd name="connsiteX834" fmla="*/ 126277 w 786702"/>
                  <a:gd name="connsiteY834" fmla="*/ 524637 h 602134"/>
                  <a:gd name="connsiteX835" fmla="*/ 126140 w 786702"/>
                  <a:gd name="connsiteY835" fmla="*/ 524637 h 602134"/>
                  <a:gd name="connsiteX836" fmla="*/ 134370 w 786702"/>
                  <a:gd name="connsiteY836" fmla="*/ 529712 h 602134"/>
                  <a:gd name="connsiteX837" fmla="*/ 138073 w 786702"/>
                  <a:gd name="connsiteY837" fmla="*/ 530672 h 602134"/>
                  <a:gd name="connsiteX838" fmla="*/ 158921 w 786702"/>
                  <a:gd name="connsiteY838" fmla="*/ 536433 h 602134"/>
                  <a:gd name="connsiteX839" fmla="*/ 173735 w 786702"/>
                  <a:gd name="connsiteY839" fmla="*/ 541233 h 602134"/>
                  <a:gd name="connsiteX840" fmla="*/ 177575 w 786702"/>
                  <a:gd name="connsiteY840" fmla="*/ 543016 h 602134"/>
                  <a:gd name="connsiteX841" fmla="*/ 181004 w 786702"/>
                  <a:gd name="connsiteY841" fmla="*/ 545622 h 602134"/>
                  <a:gd name="connsiteX842" fmla="*/ 183336 w 786702"/>
                  <a:gd name="connsiteY842" fmla="*/ 549600 h 602134"/>
                  <a:gd name="connsiteX843" fmla="*/ 182513 w 786702"/>
                  <a:gd name="connsiteY843" fmla="*/ 553441 h 602134"/>
                  <a:gd name="connsiteX844" fmla="*/ 179770 w 786702"/>
                  <a:gd name="connsiteY844" fmla="*/ 556184 h 602134"/>
                  <a:gd name="connsiteX845" fmla="*/ 174969 w 786702"/>
                  <a:gd name="connsiteY845" fmla="*/ 557007 h 602134"/>
                  <a:gd name="connsiteX846" fmla="*/ 169346 w 786702"/>
                  <a:gd name="connsiteY846" fmla="*/ 556184 h 602134"/>
                  <a:gd name="connsiteX847" fmla="*/ 163585 w 786702"/>
                  <a:gd name="connsiteY847" fmla="*/ 554264 h 602134"/>
                  <a:gd name="connsiteX848" fmla="*/ 152063 w 786702"/>
                  <a:gd name="connsiteY848" fmla="*/ 549189 h 602134"/>
                  <a:gd name="connsiteX849" fmla="*/ 141365 w 786702"/>
                  <a:gd name="connsiteY849" fmla="*/ 543565 h 602134"/>
                  <a:gd name="connsiteX850" fmla="*/ 130804 w 786702"/>
                  <a:gd name="connsiteY850" fmla="*/ 537119 h 602134"/>
                  <a:gd name="connsiteX851" fmla="*/ 122711 w 786702"/>
                  <a:gd name="connsiteY851" fmla="*/ 535061 h 602134"/>
                  <a:gd name="connsiteX852" fmla="*/ 114893 w 786702"/>
                  <a:gd name="connsiteY852" fmla="*/ 533141 h 602134"/>
                  <a:gd name="connsiteX853" fmla="*/ 95965 w 786702"/>
                  <a:gd name="connsiteY853" fmla="*/ 529026 h 602134"/>
                  <a:gd name="connsiteX854" fmla="*/ 80192 w 786702"/>
                  <a:gd name="connsiteY854" fmla="*/ 526283 h 602134"/>
                  <a:gd name="connsiteX855" fmla="*/ 73059 w 786702"/>
                  <a:gd name="connsiteY855" fmla="*/ 525048 h 602134"/>
                  <a:gd name="connsiteX856" fmla="*/ 65515 w 786702"/>
                  <a:gd name="connsiteY856" fmla="*/ 524088 h 602134"/>
                  <a:gd name="connsiteX857" fmla="*/ 53445 w 786702"/>
                  <a:gd name="connsiteY857" fmla="*/ 522854 h 602134"/>
                  <a:gd name="connsiteX858" fmla="*/ 53445 w 786702"/>
                  <a:gd name="connsiteY858" fmla="*/ 522854 h 602134"/>
                  <a:gd name="connsiteX859" fmla="*/ 30951 w 786702"/>
                  <a:gd name="connsiteY859" fmla="*/ 522717 h 602134"/>
                  <a:gd name="connsiteX860" fmla="*/ 30951 w 786702"/>
                  <a:gd name="connsiteY860" fmla="*/ 522717 h 602134"/>
                  <a:gd name="connsiteX861" fmla="*/ 19978 w 786702"/>
                  <a:gd name="connsiteY861" fmla="*/ 524226 h 602134"/>
                  <a:gd name="connsiteX862" fmla="*/ 20115 w 786702"/>
                  <a:gd name="connsiteY862" fmla="*/ 524226 h 602134"/>
                  <a:gd name="connsiteX863" fmla="*/ 19841 w 786702"/>
                  <a:gd name="connsiteY863" fmla="*/ 524363 h 602134"/>
                  <a:gd name="connsiteX864" fmla="*/ 19704 w 786702"/>
                  <a:gd name="connsiteY864" fmla="*/ 524363 h 602134"/>
                  <a:gd name="connsiteX865" fmla="*/ 19704 w 786702"/>
                  <a:gd name="connsiteY865" fmla="*/ 524363 h 602134"/>
                  <a:gd name="connsiteX866" fmla="*/ 14080 w 786702"/>
                  <a:gd name="connsiteY866" fmla="*/ 526009 h 602134"/>
                  <a:gd name="connsiteX867" fmla="*/ 12297 w 786702"/>
                  <a:gd name="connsiteY867" fmla="*/ 526694 h 602134"/>
                  <a:gd name="connsiteX868" fmla="*/ 12434 w 786702"/>
                  <a:gd name="connsiteY868" fmla="*/ 526557 h 602134"/>
                  <a:gd name="connsiteX869" fmla="*/ 12023 w 786702"/>
                  <a:gd name="connsiteY869" fmla="*/ 526694 h 602134"/>
                  <a:gd name="connsiteX870" fmla="*/ 12023 w 786702"/>
                  <a:gd name="connsiteY870" fmla="*/ 526694 h 602134"/>
                  <a:gd name="connsiteX871" fmla="*/ 12023 w 786702"/>
                  <a:gd name="connsiteY871" fmla="*/ 526694 h 602134"/>
                  <a:gd name="connsiteX872" fmla="*/ 9143 w 786702"/>
                  <a:gd name="connsiteY872" fmla="*/ 528203 h 602134"/>
                  <a:gd name="connsiteX873" fmla="*/ 9417 w 786702"/>
                  <a:gd name="connsiteY873" fmla="*/ 528066 h 602134"/>
                  <a:gd name="connsiteX874" fmla="*/ 9005 w 786702"/>
                  <a:gd name="connsiteY874" fmla="*/ 528340 h 602134"/>
                  <a:gd name="connsiteX875" fmla="*/ 9005 w 786702"/>
                  <a:gd name="connsiteY875" fmla="*/ 528340 h 602134"/>
                  <a:gd name="connsiteX876" fmla="*/ 9005 w 786702"/>
                  <a:gd name="connsiteY876" fmla="*/ 528340 h 602134"/>
                  <a:gd name="connsiteX877" fmla="*/ 7908 w 786702"/>
                  <a:gd name="connsiteY877" fmla="*/ 529163 h 602134"/>
                  <a:gd name="connsiteX878" fmla="*/ 6948 w 786702"/>
                  <a:gd name="connsiteY878" fmla="*/ 529986 h 602134"/>
                  <a:gd name="connsiteX879" fmla="*/ 6262 w 786702"/>
                  <a:gd name="connsiteY879" fmla="*/ 530809 h 602134"/>
                  <a:gd name="connsiteX880" fmla="*/ 5988 w 786702"/>
                  <a:gd name="connsiteY880" fmla="*/ 531495 h 602134"/>
                  <a:gd name="connsiteX881" fmla="*/ 5714 w 786702"/>
                  <a:gd name="connsiteY881" fmla="*/ 532592 h 602134"/>
                  <a:gd name="connsiteX882" fmla="*/ 5714 w 786702"/>
                  <a:gd name="connsiteY882" fmla="*/ 533552 h 602134"/>
                  <a:gd name="connsiteX883" fmla="*/ 5851 w 786702"/>
                  <a:gd name="connsiteY883" fmla="*/ 534513 h 602134"/>
                  <a:gd name="connsiteX884" fmla="*/ 6262 w 786702"/>
                  <a:gd name="connsiteY884" fmla="*/ 535473 h 602134"/>
                  <a:gd name="connsiteX885" fmla="*/ 7085 w 786702"/>
                  <a:gd name="connsiteY885" fmla="*/ 536707 h 602134"/>
                  <a:gd name="connsiteX886" fmla="*/ 11063 w 786702"/>
                  <a:gd name="connsiteY886" fmla="*/ 540685 h 602134"/>
                  <a:gd name="connsiteX887" fmla="*/ 14355 w 786702"/>
                  <a:gd name="connsiteY887" fmla="*/ 543016 h 602134"/>
                  <a:gd name="connsiteX888" fmla="*/ 14355 w 786702"/>
                  <a:gd name="connsiteY888" fmla="*/ 543016 h 602134"/>
                  <a:gd name="connsiteX889" fmla="*/ 29991 w 786702"/>
                  <a:gd name="connsiteY889" fmla="*/ 552206 h 602134"/>
                  <a:gd name="connsiteX890" fmla="*/ 41375 w 786702"/>
                  <a:gd name="connsiteY890" fmla="*/ 558516 h 602134"/>
                  <a:gd name="connsiteX891" fmla="*/ 58520 w 786702"/>
                  <a:gd name="connsiteY891" fmla="*/ 567431 h 602134"/>
                  <a:gd name="connsiteX892" fmla="*/ 58109 w 786702"/>
                  <a:gd name="connsiteY892" fmla="*/ 567157 h 602134"/>
                  <a:gd name="connsiteX893" fmla="*/ 72236 w 786702"/>
                  <a:gd name="connsiteY893" fmla="*/ 573740 h 602134"/>
                  <a:gd name="connsiteX894" fmla="*/ 94730 w 786702"/>
                  <a:gd name="connsiteY894" fmla="*/ 582793 h 602134"/>
                  <a:gd name="connsiteX895" fmla="*/ 116950 w 786702"/>
                  <a:gd name="connsiteY895" fmla="*/ 588965 h 602134"/>
                  <a:gd name="connsiteX896" fmla="*/ 116950 w 786702"/>
                  <a:gd name="connsiteY896" fmla="*/ 588965 h 602134"/>
                  <a:gd name="connsiteX897" fmla="*/ 116950 w 786702"/>
                  <a:gd name="connsiteY897" fmla="*/ 588965 h 602134"/>
                  <a:gd name="connsiteX898" fmla="*/ 117362 w 786702"/>
                  <a:gd name="connsiteY898" fmla="*/ 589102 h 602134"/>
                  <a:gd name="connsiteX899" fmla="*/ 117225 w 786702"/>
                  <a:gd name="connsiteY899" fmla="*/ 589102 h 602134"/>
                  <a:gd name="connsiteX900" fmla="*/ 133958 w 786702"/>
                  <a:gd name="connsiteY900" fmla="*/ 591571 h 602134"/>
                  <a:gd name="connsiteX901" fmla="*/ 145343 w 786702"/>
                  <a:gd name="connsiteY901" fmla="*/ 592668 h 602134"/>
                  <a:gd name="connsiteX902" fmla="*/ 145343 w 786702"/>
                  <a:gd name="connsiteY902" fmla="*/ 592668 h 602134"/>
                  <a:gd name="connsiteX903" fmla="*/ 165505 w 786702"/>
                  <a:gd name="connsiteY903" fmla="*/ 593354 h 602134"/>
                  <a:gd name="connsiteX904" fmla="*/ 184296 w 786702"/>
                  <a:gd name="connsiteY904" fmla="*/ 593354 h 602134"/>
                  <a:gd name="connsiteX905" fmla="*/ 187725 w 786702"/>
                  <a:gd name="connsiteY905" fmla="*/ 596783 h 602134"/>
                  <a:gd name="connsiteX906" fmla="*/ 184296 w 786702"/>
                  <a:gd name="connsiteY906" fmla="*/ 600212 h 602134"/>
                  <a:gd name="connsiteX907" fmla="*/ 163036 w 786702"/>
                  <a:gd name="connsiteY907" fmla="*/ 600486 h 602134"/>
                  <a:gd name="connsiteX908" fmla="*/ 155767 w 786702"/>
                  <a:gd name="connsiteY908" fmla="*/ 602132 h 602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</a:cxnLst>
                <a:rect l="l" t="t" r="r" b="b"/>
                <a:pathLst>
                  <a:path w="786702" h="602134">
                    <a:moveTo>
                      <a:pt x="534054" y="131262"/>
                    </a:moveTo>
                    <a:cubicBezTo>
                      <a:pt x="535151" y="137434"/>
                      <a:pt x="536111" y="143744"/>
                      <a:pt x="537209" y="149916"/>
                    </a:cubicBezTo>
                    <a:cubicBezTo>
                      <a:pt x="537895" y="154031"/>
                      <a:pt x="538443" y="158283"/>
                      <a:pt x="539266" y="162397"/>
                    </a:cubicBezTo>
                    <a:cubicBezTo>
                      <a:pt x="541186" y="171861"/>
                      <a:pt x="543107" y="181326"/>
                      <a:pt x="545027" y="190652"/>
                    </a:cubicBezTo>
                    <a:cubicBezTo>
                      <a:pt x="544615" y="186263"/>
                      <a:pt x="544067" y="181737"/>
                      <a:pt x="543518" y="177348"/>
                    </a:cubicBezTo>
                    <a:cubicBezTo>
                      <a:pt x="542832" y="171724"/>
                      <a:pt x="542146" y="165964"/>
                      <a:pt x="541324" y="160340"/>
                    </a:cubicBezTo>
                    <a:cubicBezTo>
                      <a:pt x="540226" y="153756"/>
                      <a:pt x="539266" y="147310"/>
                      <a:pt x="538169" y="140726"/>
                    </a:cubicBezTo>
                    <a:cubicBezTo>
                      <a:pt x="536797" y="134417"/>
                      <a:pt x="535426" y="127970"/>
                      <a:pt x="534054" y="121661"/>
                    </a:cubicBezTo>
                    <a:cubicBezTo>
                      <a:pt x="533094" y="117135"/>
                      <a:pt x="531997" y="112746"/>
                      <a:pt x="530899" y="108356"/>
                    </a:cubicBezTo>
                    <a:cubicBezTo>
                      <a:pt x="531859" y="116037"/>
                      <a:pt x="532820" y="123718"/>
                      <a:pt x="534054" y="131262"/>
                    </a:cubicBezTo>
                    <a:close/>
                    <a:moveTo>
                      <a:pt x="155767" y="602132"/>
                    </a:moveTo>
                    <a:cubicBezTo>
                      <a:pt x="152475" y="601995"/>
                      <a:pt x="149183" y="601995"/>
                      <a:pt x="145754" y="601721"/>
                    </a:cubicBezTo>
                    <a:cubicBezTo>
                      <a:pt x="141365" y="601309"/>
                      <a:pt x="136976" y="600898"/>
                      <a:pt x="132724" y="600624"/>
                    </a:cubicBezTo>
                    <a:cubicBezTo>
                      <a:pt x="129432" y="600349"/>
                      <a:pt x="126003" y="599664"/>
                      <a:pt x="122711" y="599252"/>
                    </a:cubicBezTo>
                    <a:cubicBezTo>
                      <a:pt x="117773" y="598429"/>
                      <a:pt x="112973" y="597332"/>
                      <a:pt x="108309" y="596097"/>
                    </a:cubicBezTo>
                    <a:cubicBezTo>
                      <a:pt x="99668" y="593903"/>
                      <a:pt x="91301" y="591022"/>
                      <a:pt x="82935" y="587731"/>
                    </a:cubicBezTo>
                    <a:cubicBezTo>
                      <a:pt x="78271" y="585810"/>
                      <a:pt x="73745" y="583753"/>
                      <a:pt x="69082" y="581696"/>
                    </a:cubicBezTo>
                    <a:cubicBezTo>
                      <a:pt x="65241" y="579912"/>
                      <a:pt x="61401" y="578129"/>
                      <a:pt x="57423" y="576346"/>
                    </a:cubicBezTo>
                    <a:cubicBezTo>
                      <a:pt x="54543" y="574975"/>
                      <a:pt x="51662" y="573466"/>
                      <a:pt x="48782" y="571957"/>
                    </a:cubicBezTo>
                    <a:cubicBezTo>
                      <a:pt x="45764" y="570448"/>
                      <a:pt x="42747" y="568940"/>
                      <a:pt x="39729" y="567294"/>
                    </a:cubicBezTo>
                    <a:cubicBezTo>
                      <a:pt x="35752" y="565099"/>
                      <a:pt x="31911" y="563042"/>
                      <a:pt x="28071" y="560847"/>
                    </a:cubicBezTo>
                    <a:cubicBezTo>
                      <a:pt x="22447" y="557830"/>
                      <a:pt x="16824" y="554675"/>
                      <a:pt x="11612" y="551109"/>
                    </a:cubicBezTo>
                    <a:cubicBezTo>
                      <a:pt x="10240" y="550149"/>
                      <a:pt x="9005" y="549326"/>
                      <a:pt x="7771" y="548366"/>
                    </a:cubicBezTo>
                    <a:cubicBezTo>
                      <a:pt x="6125" y="546994"/>
                      <a:pt x="4754" y="545485"/>
                      <a:pt x="3245" y="543839"/>
                    </a:cubicBezTo>
                    <a:cubicBezTo>
                      <a:pt x="1873" y="542331"/>
                      <a:pt x="502" y="540136"/>
                      <a:pt x="227" y="538079"/>
                    </a:cubicBezTo>
                    <a:cubicBezTo>
                      <a:pt x="-47" y="536433"/>
                      <a:pt x="-47" y="535747"/>
                      <a:pt x="90" y="534101"/>
                    </a:cubicBezTo>
                    <a:cubicBezTo>
                      <a:pt x="90" y="533141"/>
                      <a:pt x="364" y="532181"/>
                      <a:pt x="502" y="531358"/>
                    </a:cubicBezTo>
                    <a:cubicBezTo>
                      <a:pt x="776" y="529849"/>
                      <a:pt x="2147" y="527792"/>
                      <a:pt x="3245" y="526694"/>
                    </a:cubicBezTo>
                    <a:cubicBezTo>
                      <a:pt x="4479" y="525597"/>
                      <a:pt x="5165" y="524911"/>
                      <a:pt x="6674" y="523951"/>
                    </a:cubicBezTo>
                    <a:cubicBezTo>
                      <a:pt x="7771" y="523128"/>
                      <a:pt x="9280" y="522442"/>
                      <a:pt x="10514" y="521894"/>
                    </a:cubicBezTo>
                    <a:cubicBezTo>
                      <a:pt x="13669" y="520248"/>
                      <a:pt x="17098" y="519288"/>
                      <a:pt x="20527" y="518602"/>
                    </a:cubicBezTo>
                    <a:cubicBezTo>
                      <a:pt x="24642" y="517779"/>
                      <a:pt x="28619" y="517230"/>
                      <a:pt x="32871" y="516956"/>
                    </a:cubicBezTo>
                    <a:cubicBezTo>
                      <a:pt x="37809" y="516682"/>
                      <a:pt x="42884" y="516545"/>
                      <a:pt x="47959" y="516682"/>
                    </a:cubicBezTo>
                    <a:cubicBezTo>
                      <a:pt x="52348" y="516819"/>
                      <a:pt x="56600" y="517093"/>
                      <a:pt x="60989" y="517368"/>
                    </a:cubicBezTo>
                    <a:cubicBezTo>
                      <a:pt x="63458" y="517642"/>
                      <a:pt x="65927" y="517779"/>
                      <a:pt x="68396" y="518053"/>
                    </a:cubicBezTo>
                    <a:cubicBezTo>
                      <a:pt x="71002" y="518328"/>
                      <a:pt x="73471" y="518602"/>
                      <a:pt x="75940" y="519013"/>
                    </a:cubicBezTo>
                    <a:cubicBezTo>
                      <a:pt x="83621" y="520248"/>
                      <a:pt x="91301" y="521619"/>
                      <a:pt x="99120" y="522991"/>
                    </a:cubicBezTo>
                    <a:cubicBezTo>
                      <a:pt x="102000" y="523403"/>
                      <a:pt x="104743" y="524226"/>
                      <a:pt x="107624" y="524774"/>
                    </a:cubicBezTo>
                    <a:cubicBezTo>
                      <a:pt x="109269" y="525186"/>
                      <a:pt x="110778" y="525460"/>
                      <a:pt x="112424" y="525871"/>
                    </a:cubicBezTo>
                    <a:cubicBezTo>
                      <a:pt x="109544" y="523814"/>
                      <a:pt x="106663" y="521894"/>
                      <a:pt x="103783" y="519836"/>
                    </a:cubicBezTo>
                    <a:cubicBezTo>
                      <a:pt x="101451" y="518190"/>
                      <a:pt x="99120" y="516407"/>
                      <a:pt x="96925" y="514624"/>
                    </a:cubicBezTo>
                    <a:cubicBezTo>
                      <a:pt x="93359" y="511881"/>
                      <a:pt x="89793" y="509275"/>
                      <a:pt x="86227" y="506532"/>
                    </a:cubicBezTo>
                    <a:cubicBezTo>
                      <a:pt x="83758" y="504612"/>
                      <a:pt x="81289" y="502554"/>
                      <a:pt x="78957" y="500634"/>
                    </a:cubicBezTo>
                    <a:cubicBezTo>
                      <a:pt x="75802" y="498028"/>
                      <a:pt x="72648" y="495559"/>
                      <a:pt x="69493" y="492953"/>
                    </a:cubicBezTo>
                    <a:cubicBezTo>
                      <a:pt x="66201" y="490210"/>
                      <a:pt x="63047" y="487604"/>
                      <a:pt x="59892" y="484723"/>
                    </a:cubicBezTo>
                    <a:cubicBezTo>
                      <a:pt x="58109" y="483215"/>
                      <a:pt x="56463" y="481569"/>
                      <a:pt x="54680" y="479923"/>
                    </a:cubicBezTo>
                    <a:cubicBezTo>
                      <a:pt x="52897" y="478140"/>
                      <a:pt x="51388" y="476220"/>
                      <a:pt x="49742" y="474299"/>
                    </a:cubicBezTo>
                    <a:cubicBezTo>
                      <a:pt x="46999" y="470870"/>
                      <a:pt x="44667" y="466618"/>
                      <a:pt x="45764" y="462092"/>
                    </a:cubicBezTo>
                    <a:cubicBezTo>
                      <a:pt x="46176" y="460583"/>
                      <a:pt x="46587" y="459075"/>
                      <a:pt x="47822" y="457977"/>
                    </a:cubicBezTo>
                    <a:cubicBezTo>
                      <a:pt x="49193" y="456468"/>
                      <a:pt x="51114" y="456057"/>
                      <a:pt x="53034" y="455783"/>
                    </a:cubicBezTo>
                    <a:cubicBezTo>
                      <a:pt x="54405" y="455508"/>
                      <a:pt x="56051" y="455783"/>
                      <a:pt x="57423" y="455783"/>
                    </a:cubicBezTo>
                    <a:cubicBezTo>
                      <a:pt x="59069" y="455783"/>
                      <a:pt x="60715" y="456057"/>
                      <a:pt x="62361" y="456194"/>
                    </a:cubicBezTo>
                    <a:cubicBezTo>
                      <a:pt x="64144" y="456468"/>
                      <a:pt x="66201" y="457017"/>
                      <a:pt x="67984" y="457429"/>
                    </a:cubicBezTo>
                    <a:cubicBezTo>
                      <a:pt x="70453" y="457977"/>
                      <a:pt x="72922" y="458800"/>
                      <a:pt x="75391" y="459623"/>
                    </a:cubicBezTo>
                    <a:cubicBezTo>
                      <a:pt x="82112" y="461681"/>
                      <a:pt x="88833" y="464012"/>
                      <a:pt x="95279" y="466755"/>
                    </a:cubicBezTo>
                    <a:cubicBezTo>
                      <a:pt x="102274" y="469636"/>
                      <a:pt x="109269" y="472516"/>
                      <a:pt x="116127" y="475534"/>
                    </a:cubicBezTo>
                    <a:cubicBezTo>
                      <a:pt x="120791" y="477728"/>
                      <a:pt x="125454" y="479786"/>
                      <a:pt x="130118" y="481980"/>
                    </a:cubicBezTo>
                    <a:cubicBezTo>
                      <a:pt x="129569" y="481432"/>
                      <a:pt x="129020" y="481020"/>
                      <a:pt x="128472" y="480471"/>
                    </a:cubicBezTo>
                    <a:cubicBezTo>
                      <a:pt x="123671" y="476357"/>
                      <a:pt x="118596" y="472242"/>
                      <a:pt x="113933" y="467853"/>
                    </a:cubicBezTo>
                    <a:cubicBezTo>
                      <a:pt x="107761" y="462092"/>
                      <a:pt x="101588" y="456468"/>
                      <a:pt x="95553" y="450845"/>
                    </a:cubicBezTo>
                    <a:cubicBezTo>
                      <a:pt x="93085" y="448513"/>
                      <a:pt x="90753" y="446181"/>
                      <a:pt x="88421" y="443850"/>
                    </a:cubicBezTo>
                    <a:cubicBezTo>
                      <a:pt x="85129" y="440558"/>
                      <a:pt x="81975" y="437403"/>
                      <a:pt x="78683" y="434249"/>
                    </a:cubicBezTo>
                    <a:cubicBezTo>
                      <a:pt x="76488" y="432191"/>
                      <a:pt x="74431" y="429859"/>
                      <a:pt x="72236" y="427802"/>
                    </a:cubicBezTo>
                    <a:cubicBezTo>
                      <a:pt x="68807" y="424236"/>
                      <a:pt x="65241" y="420670"/>
                      <a:pt x="61812" y="416966"/>
                    </a:cubicBezTo>
                    <a:cubicBezTo>
                      <a:pt x="58932" y="413949"/>
                      <a:pt x="56051" y="410657"/>
                      <a:pt x="53308" y="407502"/>
                    </a:cubicBezTo>
                    <a:cubicBezTo>
                      <a:pt x="51799" y="405719"/>
                      <a:pt x="50428" y="403936"/>
                      <a:pt x="49056" y="401879"/>
                    </a:cubicBezTo>
                    <a:cubicBezTo>
                      <a:pt x="48096" y="400507"/>
                      <a:pt x="47273" y="398998"/>
                      <a:pt x="46450" y="397490"/>
                    </a:cubicBezTo>
                    <a:cubicBezTo>
                      <a:pt x="45902" y="396530"/>
                      <a:pt x="45353" y="395432"/>
                      <a:pt x="45079" y="394335"/>
                    </a:cubicBezTo>
                    <a:cubicBezTo>
                      <a:pt x="44393" y="392278"/>
                      <a:pt x="44256" y="391729"/>
                      <a:pt x="44118" y="389534"/>
                    </a:cubicBezTo>
                    <a:cubicBezTo>
                      <a:pt x="43981" y="387477"/>
                      <a:pt x="44804" y="385145"/>
                      <a:pt x="45764" y="383362"/>
                    </a:cubicBezTo>
                    <a:cubicBezTo>
                      <a:pt x="47273" y="380756"/>
                      <a:pt x="49468" y="378699"/>
                      <a:pt x="52211" y="377739"/>
                    </a:cubicBezTo>
                    <a:cubicBezTo>
                      <a:pt x="54543" y="377053"/>
                      <a:pt x="56737" y="376504"/>
                      <a:pt x="59206" y="376367"/>
                    </a:cubicBezTo>
                    <a:cubicBezTo>
                      <a:pt x="62224" y="376093"/>
                      <a:pt x="65378" y="375956"/>
                      <a:pt x="68533" y="376367"/>
                    </a:cubicBezTo>
                    <a:cubicBezTo>
                      <a:pt x="82798" y="377601"/>
                      <a:pt x="96788" y="381991"/>
                      <a:pt x="110092" y="387203"/>
                    </a:cubicBezTo>
                    <a:cubicBezTo>
                      <a:pt x="129432" y="394609"/>
                      <a:pt x="147263" y="405033"/>
                      <a:pt x="165094" y="415320"/>
                    </a:cubicBezTo>
                    <a:cubicBezTo>
                      <a:pt x="170031" y="418064"/>
                      <a:pt x="174832" y="421081"/>
                      <a:pt x="179633" y="423962"/>
                    </a:cubicBezTo>
                    <a:cubicBezTo>
                      <a:pt x="183884" y="426568"/>
                      <a:pt x="187999" y="429036"/>
                      <a:pt x="192251" y="431643"/>
                    </a:cubicBezTo>
                    <a:cubicBezTo>
                      <a:pt x="193486" y="432328"/>
                      <a:pt x="194720" y="433151"/>
                      <a:pt x="195817" y="433837"/>
                    </a:cubicBezTo>
                    <a:cubicBezTo>
                      <a:pt x="191703" y="428625"/>
                      <a:pt x="187588" y="423550"/>
                      <a:pt x="183336" y="418338"/>
                    </a:cubicBezTo>
                    <a:cubicBezTo>
                      <a:pt x="172912" y="405719"/>
                      <a:pt x="162625" y="393238"/>
                      <a:pt x="152063" y="380756"/>
                    </a:cubicBezTo>
                    <a:cubicBezTo>
                      <a:pt x="143285" y="370332"/>
                      <a:pt x="134507" y="359771"/>
                      <a:pt x="125866" y="349209"/>
                    </a:cubicBezTo>
                    <a:cubicBezTo>
                      <a:pt x="123123" y="345643"/>
                      <a:pt x="120242" y="342214"/>
                      <a:pt x="117499" y="338648"/>
                    </a:cubicBezTo>
                    <a:cubicBezTo>
                      <a:pt x="115853" y="336591"/>
                      <a:pt x="114344" y="334533"/>
                      <a:pt x="112698" y="332476"/>
                    </a:cubicBezTo>
                    <a:cubicBezTo>
                      <a:pt x="111601" y="331104"/>
                      <a:pt x="110641" y="329733"/>
                      <a:pt x="109681" y="328224"/>
                    </a:cubicBezTo>
                    <a:cubicBezTo>
                      <a:pt x="108172" y="325755"/>
                      <a:pt x="106801" y="323286"/>
                      <a:pt x="105429" y="320680"/>
                    </a:cubicBezTo>
                    <a:cubicBezTo>
                      <a:pt x="104743" y="319308"/>
                      <a:pt x="104057" y="317800"/>
                      <a:pt x="103509" y="316291"/>
                    </a:cubicBezTo>
                    <a:cubicBezTo>
                      <a:pt x="103097" y="315331"/>
                      <a:pt x="102823" y="314234"/>
                      <a:pt x="102686" y="313136"/>
                    </a:cubicBezTo>
                    <a:cubicBezTo>
                      <a:pt x="102549" y="312039"/>
                      <a:pt x="102411" y="311079"/>
                      <a:pt x="102411" y="309844"/>
                    </a:cubicBezTo>
                    <a:cubicBezTo>
                      <a:pt x="102549" y="308336"/>
                      <a:pt x="102686" y="307376"/>
                      <a:pt x="103097" y="305867"/>
                    </a:cubicBezTo>
                    <a:cubicBezTo>
                      <a:pt x="103509" y="303672"/>
                      <a:pt x="104880" y="301615"/>
                      <a:pt x="106252" y="299969"/>
                    </a:cubicBezTo>
                    <a:cubicBezTo>
                      <a:pt x="107624" y="298460"/>
                      <a:pt x="109681" y="297226"/>
                      <a:pt x="111601" y="296814"/>
                    </a:cubicBezTo>
                    <a:cubicBezTo>
                      <a:pt x="113110" y="296540"/>
                      <a:pt x="114344" y="296266"/>
                      <a:pt x="115716" y="296128"/>
                    </a:cubicBezTo>
                    <a:cubicBezTo>
                      <a:pt x="117088" y="295991"/>
                      <a:pt x="118459" y="295991"/>
                      <a:pt x="119968" y="295991"/>
                    </a:cubicBezTo>
                    <a:cubicBezTo>
                      <a:pt x="123671" y="295991"/>
                      <a:pt x="127100" y="296951"/>
                      <a:pt x="130666" y="297912"/>
                    </a:cubicBezTo>
                    <a:cubicBezTo>
                      <a:pt x="134781" y="299009"/>
                      <a:pt x="138759" y="300655"/>
                      <a:pt x="142736" y="302163"/>
                    </a:cubicBezTo>
                    <a:cubicBezTo>
                      <a:pt x="147400" y="303947"/>
                      <a:pt x="151926" y="306415"/>
                      <a:pt x="156452" y="308610"/>
                    </a:cubicBezTo>
                    <a:cubicBezTo>
                      <a:pt x="164545" y="312725"/>
                      <a:pt x="172637" y="317251"/>
                      <a:pt x="180593" y="321640"/>
                    </a:cubicBezTo>
                    <a:cubicBezTo>
                      <a:pt x="186216" y="324658"/>
                      <a:pt x="191565" y="327812"/>
                      <a:pt x="197052" y="331104"/>
                    </a:cubicBezTo>
                    <a:cubicBezTo>
                      <a:pt x="202813" y="334533"/>
                      <a:pt x="208710" y="337825"/>
                      <a:pt x="214471" y="341391"/>
                    </a:cubicBezTo>
                    <a:cubicBezTo>
                      <a:pt x="227227" y="349209"/>
                      <a:pt x="240120" y="356890"/>
                      <a:pt x="252602" y="365120"/>
                    </a:cubicBezTo>
                    <a:cubicBezTo>
                      <a:pt x="265495" y="373624"/>
                      <a:pt x="278388" y="382265"/>
                      <a:pt x="291007" y="391043"/>
                    </a:cubicBezTo>
                    <a:cubicBezTo>
                      <a:pt x="292241" y="391866"/>
                      <a:pt x="293475" y="392826"/>
                      <a:pt x="294710" y="393649"/>
                    </a:cubicBezTo>
                    <a:cubicBezTo>
                      <a:pt x="294298" y="392963"/>
                      <a:pt x="294024" y="392140"/>
                      <a:pt x="293613" y="391455"/>
                    </a:cubicBezTo>
                    <a:cubicBezTo>
                      <a:pt x="288675" y="381853"/>
                      <a:pt x="283051" y="372664"/>
                      <a:pt x="277565" y="363337"/>
                    </a:cubicBezTo>
                    <a:cubicBezTo>
                      <a:pt x="274547" y="358125"/>
                      <a:pt x="271530" y="353050"/>
                      <a:pt x="268238" y="347975"/>
                    </a:cubicBezTo>
                    <a:cubicBezTo>
                      <a:pt x="259734" y="334533"/>
                      <a:pt x="251093" y="321092"/>
                      <a:pt x="242452" y="307650"/>
                    </a:cubicBezTo>
                    <a:cubicBezTo>
                      <a:pt x="238748" y="302026"/>
                      <a:pt x="235182" y="296540"/>
                      <a:pt x="231616" y="290779"/>
                    </a:cubicBezTo>
                    <a:cubicBezTo>
                      <a:pt x="226953" y="283373"/>
                      <a:pt x="222289" y="275966"/>
                      <a:pt x="217763" y="268559"/>
                    </a:cubicBezTo>
                    <a:cubicBezTo>
                      <a:pt x="213923" y="262387"/>
                      <a:pt x="210356" y="256078"/>
                      <a:pt x="206653" y="249906"/>
                    </a:cubicBezTo>
                    <a:cubicBezTo>
                      <a:pt x="205007" y="247025"/>
                      <a:pt x="203361" y="244145"/>
                      <a:pt x="201715" y="241264"/>
                    </a:cubicBezTo>
                    <a:cubicBezTo>
                      <a:pt x="199795" y="237835"/>
                      <a:pt x="198012" y="234132"/>
                      <a:pt x="196229" y="230566"/>
                    </a:cubicBezTo>
                    <a:cubicBezTo>
                      <a:pt x="194857" y="227686"/>
                      <a:pt x="193486" y="224531"/>
                      <a:pt x="193074" y="221239"/>
                    </a:cubicBezTo>
                    <a:cubicBezTo>
                      <a:pt x="192663" y="218222"/>
                      <a:pt x="192388" y="215067"/>
                      <a:pt x="193211" y="211912"/>
                    </a:cubicBezTo>
                    <a:cubicBezTo>
                      <a:pt x="194034" y="209032"/>
                      <a:pt x="196366" y="206426"/>
                      <a:pt x="199246" y="205329"/>
                    </a:cubicBezTo>
                    <a:cubicBezTo>
                      <a:pt x="201304" y="204506"/>
                      <a:pt x="203361" y="203957"/>
                      <a:pt x="205693" y="203545"/>
                    </a:cubicBezTo>
                    <a:cubicBezTo>
                      <a:pt x="208299" y="203134"/>
                      <a:pt x="211179" y="203545"/>
                      <a:pt x="213648" y="204094"/>
                    </a:cubicBezTo>
                    <a:cubicBezTo>
                      <a:pt x="228461" y="207797"/>
                      <a:pt x="241629" y="215478"/>
                      <a:pt x="253973" y="224257"/>
                    </a:cubicBezTo>
                    <a:cubicBezTo>
                      <a:pt x="267278" y="233721"/>
                      <a:pt x="279211" y="245105"/>
                      <a:pt x="290595" y="257038"/>
                    </a:cubicBezTo>
                    <a:cubicBezTo>
                      <a:pt x="297042" y="263759"/>
                      <a:pt x="303077" y="270754"/>
                      <a:pt x="309112" y="277749"/>
                    </a:cubicBezTo>
                    <a:cubicBezTo>
                      <a:pt x="314461" y="283921"/>
                      <a:pt x="319536" y="290093"/>
                      <a:pt x="324611" y="296403"/>
                    </a:cubicBezTo>
                    <a:cubicBezTo>
                      <a:pt x="318301" y="281589"/>
                      <a:pt x="311992" y="266776"/>
                      <a:pt x="305683" y="251963"/>
                    </a:cubicBezTo>
                    <a:cubicBezTo>
                      <a:pt x="300196" y="239207"/>
                      <a:pt x="294984" y="226177"/>
                      <a:pt x="289909" y="213284"/>
                    </a:cubicBezTo>
                    <a:cubicBezTo>
                      <a:pt x="288538" y="209718"/>
                      <a:pt x="287166" y="206151"/>
                      <a:pt x="285794" y="202585"/>
                    </a:cubicBezTo>
                    <a:cubicBezTo>
                      <a:pt x="282503" y="193807"/>
                      <a:pt x="278936" y="185029"/>
                      <a:pt x="277839" y="175702"/>
                    </a:cubicBezTo>
                    <a:cubicBezTo>
                      <a:pt x="277428" y="172684"/>
                      <a:pt x="277428" y="169667"/>
                      <a:pt x="277839" y="166787"/>
                    </a:cubicBezTo>
                    <a:cubicBezTo>
                      <a:pt x="278113" y="164729"/>
                      <a:pt x="279211" y="163220"/>
                      <a:pt x="280445" y="161712"/>
                    </a:cubicBezTo>
                    <a:cubicBezTo>
                      <a:pt x="281817" y="160066"/>
                      <a:pt x="283463" y="159243"/>
                      <a:pt x="285246" y="158420"/>
                    </a:cubicBezTo>
                    <a:cubicBezTo>
                      <a:pt x="286069" y="158008"/>
                      <a:pt x="287166" y="157871"/>
                      <a:pt x="287989" y="157734"/>
                    </a:cubicBezTo>
                    <a:cubicBezTo>
                      <a:pt x="289086" y="157597"/>
                      <a:pt x="290458" y="157597"/>
                      <a:pt x="291555" y="158008"/>
                    </a:cubicBezTo>
                    <a:cubicBezTo>
                      <a:pt x="292241" y="158283"/>
                      <a:pt x="293064" y="158420"/>
                      <a:pt x="293887" y="158694"/>
                    </a:cubicBezTo>
                    <a:cubicBezTo>
                      <a:pt x="295258" y="159380"/>
                      <a:pt x="296493" y="159929"/>
                      <a:pt x="297727" y="160752"/>
                    </a:cubicBezTo>
                    <a:cubicBezTo>
                      <a:pt x="300882" y="162672"/>
                      <a:pt x="303900" y="164729"/>
                      <a:pt x="306643" y="167061"/>
                    </a:cubicBezTo>
                    <a:cubicBezTo>
                      <a:pt x="309112" y="169118"/>
                      <a:pt x="311306" y="171313"/>
                      <a:pt x="313501" y="173507"/>
                    </a:cubicBezTo>
                    <a:cubicBezTo>
                      <a:pt x="316930" y="176799"/>
                      <a:pt x="320222" y="180091"/>
                      <a:pt x="323376" y="183520"/>
                    </a:cubicBezTo>
                    <a:cubicBezTo>
                      <a:pt x="329548" y="190104"/>
                      <a:pt x="335309" y="197099"/>
                      <a:pt x="341070" y="203957"/>
                    </a:cubicBezTo>
                    <a:cubicBezTo>
                      <a:pt x="342442" y="205603"/>
                      <a:pt x="343813" y="207112"/>
                      <a:pt x="345185" y="208895"/>
                    </a:cubicBezTo>
                    <a:cubicBezTo>
                      <a:pt x="347654" y="212187"/>
                      <a:pt x="350122" y="215616"/>
                      <a:pt x="352729" y="218907"/>
                    </a:cubicBezTo>
                    <a:cubicBezTo>
                      <a:pt x="352729" y="219045"/>
                      <a:pt x="352866" y="219045"/>
                      <a:pt x="352866" y="219182"/>
                    </a:cubicBezTo>
                    <a:cubicBezTo>
                      <a:pt x="352180" y="217124"/>
                      <a:pt x="351494" y="215067"/>
                      <a:pt x="350808" y="213009"/>
                    </a:cubicBezTo>
                    <a:cubicBezTo>
                      <a:pt x="348202" y="205329"/>
                      <a:pt x="345596" y="197648"/>
                      <a:pt x="342990" y="189829"/>
                    </a:cubicBezTo>
                    <a:cubicBezTo>
                      <a:pt x="342030" y="187086"/>
                      <a:pt x="341344" y="184206"/>
                      <a:pt x="340384" y="181463"/>
                    </a:cubicBezTo>
                    <a:cubicBezTo>
                      <a:pt x="338875" y="176388"/>
                      <a:pt x="337229" y="171313"/>
                      <a:pt x="335721" y="166101"/>
                    </a:cubicBezTo>
                    <a:cubicBezTo>
                      <a:pt x="333663" y="159517"/>
                      <a:pt x="332017" y="152933"/>
                      <a:pt x="330097" y="146213"/>
                    </a:cubicBezTo>
                    <a:cubicBezTo>
                      <a:pt x="328863" y="141823"/>
                      <a:pt x="327765" y="137434"/>
                      <a:pt x="326668" y="132908"/>
                    </a:cubicBezTo>
                    <a:cubicBezTo>
                      <a:pt x="325571" y="128656"/>
                      <a:pt x="324885" y="124404"/>
                      <a:pt x="324336" y="120015"/>
                    </a:cubicBezTo>
                    <a:cubicBezTo>
                      <a:pt x="324199" y="118095"/>
                      <a:pt x="324062" y="116449"/>
                      <a:pt x="323925" y="114529"/>
                    </a:cubicBezTo>
                    <a:cubicBezTo>
                      <a:pt x="323788" y="111923"/>
                      <a:pt x="324062" y="109454"/>
                      <a:pt x="324611" y="106848"/>
                    </a:cubicBezTo>
                    <a:cubicBezTo>
                      <a:pt x="325297" y="102870"/>
                      <a:pt x="327217" y="99304"/>
                      <a:pt x="329548" y="96149"/>
                    </a:cubicBezTo>
                    <a:cubicBezTo>
                      <a:pt x="332017" y="92857"/>
                      <a:pt x="335995" y="91211"/>
                      <a:pt x="339698" y="90251"/>
                    </a:cubicBezTo>
                    <a:cubicBezTo>
                      <a:pt x="344773" y="88880"/>
                      <a:pt x="350122" y="89977"/>
                      <a:pt x="355060" y="91623"/>
                    </a:cubicBezTo>
                    <a:cubicBezTo>
                      <a:pt x="360684" y="93543"/>
                      <a:pt x="365759" y="96698"/>
                      <a:pt x="370559" y="100264"/>
                    </a:cubicBezTo>
                    <a:cubicBezTo>
                      <a:pt x="376320" y="104379"/>
                      <a:pt x="381532" y="109591"/>
                      <a:pt x="386333" y="114803"/>
                    </a:cubicBezTo>
                    <a:cubicBezTo>
                      <a:pt x="391408" y="120289"/>
                      <a:pt x="395934" y="126324"/>
                      <a:pt x="400186" y="132497"/>
                    </a:cubicBezTo>
                    <a:cubicBezTo>
                      <a:pt x="403341" y="137023"/>
                      <a:pt x="406221" y="141686"/>
                      <a:pt x="409101" y="146487"/>
                    </a:cubicBezTo>
                    <a:cubicBezTo>
                      <a:pt x="406495" y="136749"/>
                      <a:pt x="403889" y="127147"/>
                      <a:pt x="401420" y="117409"/>
                    </a:cubicBezTo>
                    <a:cubicBezTo>
                      <a:pt x="397443" y="102459"/>
                      <a:pt x="393739" y="87508"/>
                      <a:pt x="390173" y="72420"/>
                    </a:cubicBezTo>
                    <a:cubicBezTo>
                      <a:pt x="389625" y="69814"/>
                      <a:pt x="389076" y="67346"/>
                      <a:pt x="388390" y="64740"/>
                    </a:cubicBezTo>
                    <a:cubicBezTo>
                      <a:pt x="387704" y="61311"/>
                      <a:pt x="386881" y="57882"/>
                      <a:pt x="386196" y="54315"/>
                    </a:cubicBezTo>
                    <a:cubicBezTo>
                      <a:pt x="385510" y="50612"/>
                      <a:pt x="385098" y="46634"/>
                      <a:pt x="384824" y="42794"/>
                    </a:cubicBezTo>
                    <a:cubicBezTo>
                      <a:pt x="384412" y="38405"/>
                      <a:pt x="384824" y="33741"/>
                      <a:pt x="386470" y="29627"/>
                    </a:cubicBezTo>
                    <a:cubicBezTo>
                      <a:pt x="387156" y="27843"/>
                      <a:pt x="387979" y="25923"/>
                      <a:pt x="389350" y="24414"/>
                    </a:cubicBezTo>
                    <a:cubicBezTo>
                      <a:pt x="390722" y="23043"/>
                      <a:pt x="391819" y="22083"/>
                      <a:pt x="393465" y="21397"/>
                    </a:cubicBezTo>
                    <a:cubicBezTo>
                      <a:pt x="394974" y="20711"/>
                      <a:pt x="396620" y="20574"/>
                      <a:pt x="398128" y="20437"/>
                    </a:cubicBezTo>
                    <a:cubicBezTo>
                      <a:pt x="399774" y="20300"/>
                      <a:pt x="401969" y="20300"/>
                      <a:pt x="403615" y="20848"/>
                    </a:cubicBezTo>
                    <a:cubicBezTo>
                      <a:pt x="404438" y="21123"/>
                      <a:pt x="405261" y="21397"/>
                      <a:pt x="405947" y="21671"/>
                    </a:cubicBezTo>
                    <a:cubicBezTo>
                      <a:pt x="407318" y="22220"/>
                      <a:pt x="408553" y="23043"/>
                      <a:pt x="409787" y="23866"/>
                    </a:cubicBezTo>
                    <a:cubicBezTo>
                      <a:pt x="411844" y="25237"/>
                      <a:pt x="413628" y="26883"/>
                      <a:pt x="415411" y="28529"/>
                    </a:cubicBezTo>
                    <a:cubicBezTo>
                      <a:pt x="419800" y="32644"/>
                      <a:pt x="423503" y="37170"/>
                      <a:pt x="427069" y="41971"/>
                    </a:cubicBezTo>
                    <a:cubicBezTo>
                      <a:pt x="431458" y="48006"/>
                      <a:pt x="435436" y="54315"/>
                      <a:pt x="439139" y="60762"/>
                    </a:cubicBezTo>
                    <a:cubicBezTo>
                      <a:pt x="441471" y="64740"/>
                      <a:pt x="443666" y="68854"/>
                      <a:pt x="445723" y="72969"/>
                    </a:cubicBezTo>
                    <a:cubicBezTo>
                      <a:pt x="444900" y="68169"/>
                      <a:pt x="444214" y="63368"/>
                      <a:pt x="443666" y="58430"/>
                    </a:cubicBezTo>
                    <a:cubicBezTo>
                      <a:pt x="443117" y="54315"/>
                      <a:pt x="442705" y="50063"/>
                      <a:pt x="442568" y="45811"/>
                    </a:cubicBezTo>
                    <a:cubicBezTo>
                      <a:pt x="442431" y="43480"/>
                      <a:pt x="442294" y="41285"/>
                      <a:pt x="442431" y="38953"/>
                    </a:cubicBezTo>
                    <a:cubicBezTo>
                      <a:pt x="442431" y="36347"/>
                      <a:pt x="442843" y="33879"/>
                      <a:pt x="443254" y="31272"/>
                    </a:cubicBezTo>
                    <a:cubicBezTo>
                      <a:pt x="443803" y="27706"/>
                      <a:pt x="444900" y="24277"/>
                      <a:pt x="446409" y="21123"/>
                    </a:cubicBezTo>
                    <a:cubicBezTo>
                      <a:pt x="447643" y="18517"/>
                      <a:pt x="449426" y="16459"/>
                      <a:pt x="451347" y="14402"/>
                    </a:cubicBezTo>
                    <a:cubicBezTo>
                      <a:pt x="455324" y="9876"/>
                      <a:pt x="461496" y="7544"/>
                      <a:pt x="467531" y="7407"/>
                    </a:cubicBezTo>
                    <a:cubicBezTo>
                      <a:pt x="469040" y="7407"/>
                      <a:pt x="470549" y="7407"/>
                      <a:pt x="472195" y="7544"/>
                    </a:cubicBezTo>
                    <a:cubicBezTo>
                      <a:pt x="473841" y="7818"/>
                      <a:pt x="475212" y="7955"/>
                      <a:pt x="476858" y="8367"/>
                    </a:cubicBezTo>
                    <a:cubicBezTo>
                      <a:pt x="480287" y="9053"/>
                      <a:pt x="483442" y="10973"/>
                      <a:pt x="486597" y="12619"/>
                    </a:cubicBezTo>
                    <a:cubicBezTo>
                      <a:pt x="493729" y="16596"/>
                      <a:pt x="499627" y="22220"/>
                      <a:pt x="504976" y="28255"/>
                    </a:cubicBezTo>
                    <a:cubicBezTo>
                      <a:pt x="508817" y="32644"/>
                      <a:pt x="512246" y="37170"/>
                      <a:pt x="515400" y="42108"/>
                    </a:cubicBezTo>
                    <a:cubicBezTo>
                      <a:pt x="515812" y="40188"/>
                      <a:pt x="516498" y="38130"/>
                      <a:pt x="517046" y="36210"/>
                    </a:cubicBezTo>
                    <a:cubicBezTo>
                      <a:pt x="518006" y="32918"/>
                      <a:pt x="519652" y="30175"/>
                      <a:pt x="521847" y="27569"/>
                    </a:cubicBezTo>
                    <a:cubicBezTo>
                      <a:pt x="524864" y="23866"/>
                      <a:pt x="529665" y="20574"/>
                      <a:pt x="534603" y="20574"/>
                    </a:cubicBezTo>
                    <a:cubicBezTo>
                      <a:pt x="536249" y="20574"/>
                      <a:pt x="537483" y="20574"/>
                      <a:pt x="539129" y="20848"/>
                    </a:cubicBezTo>
                    <a:cubicBezTo>
                      <a:pt x="540638" y="20985"/>
                      <a:pt x="542146" y="21534"/>
                      <a:pt x="543655" y="21946"/>
                    </a:cubicBezTo>
                    <a:cubicBezTo>
                      <a:pt x="547084" y="23043"/>
                      <a:pt x="550102" y="24963"/>
                      <a:pt x="553119" y="27158"/>
                    </a:cubicBezTo>
                    <a:cubicBezTo>
                      <a:pt x="555177" y="28666"/>
                      <a:pt x="557097" y="30587"/>
                      <a:pt x="558880" y="32507"/>
                    </a:cubicBezTo>
                    <a:cubicBezTo>
                      <a:pt x="560663" y="34290"/>
                      <a:pt x="562309" y="36210"/>
                      <a:pt x="563955" y="38268"/>
                    </a:cubicBezTo>
                    <a:cubicBezTo>
                      <a:pt x="568207" y="43205"/>
                      <a:pt x="571636" y="48966"/>
                      <a:pt x="574928" y="54727"/>
                    </a:cubicBezTo>
                    <a:cubicBezTo>
                      <a:pt x="577945" y="59802"/>
                      <a:pt x="580414" y="65288"/>
                      <a:pt x="582883" y="70637"/>
                    </a:cubicBezTo>
                    <a:cubicBezTo>
                      <a:pt x="582883" y="70089"/>
                      <a:pt x="582883" y="69403"/>
                      <a:pt x="582883" y="68854"/>
                    </a:cubicBezTo>
                    <a:cubicBezTo>
                      <a:pt x="582746" y="64602"/>
                      <a:pt x="583020" y="60350"/>
                      <a:pt x="583294" y="56098"/>
                    </a:cubicBezTo>
                    <a:cubicBezTo>
                      <a:pt x="583569" y="52121"/>
                      <a:pt x="584392" y="48143"/>
                      <a:pt x="585626" y="44440"/>
                    </a:cubicBezTo>
                    <a:cubicBezTo>
                      <a:pt x="586586" y="41422"/>
                      <a:pt x="587821" y="38679"/>
                      <a:pt x="589604" y="36073"/>
                    </a:cubicBezTo>
                    <a:cubicBezTo>
                      <a:pt x="591250" y="33467"/>
                      <a:pt x="593719" y="31684"/>
                      <a:pt x="596188" y="30038"/>
                    </a:cubicBezTo>
                    <a:cubicBezTo>
                      <a:pt x="598519" y="28529"/>
                      <a:pt x="601262" y="27843"/>
                      <a:pt x="604006" y="27432"/>
                    </a:cubicBezTo>
                    <a:cubicBezTo>
                      <a:pt x="605103" y="27295"/>
                      <a:pt x="606337" y="27432"/>
                      <a:pt x="607572" y="27569"/>
                    </a:cubicBezTo>
                    <a:cubicBezTo>
                      <a:pt x="608806" y="27706"/>
                      <a:pt x="609904" y="27981"/>
                      <a:pt x="611001" y="28392"/>
                    </a:cubicBezTo>
                    <a:cubicBezTo>
                      <a:pt x="614018" y="29489"/>
                      <a:pt x="617036" y="30861"/>
                      <a:pt x="619642" y="32781"/>
                    </a:cubicBezTo>
                    <a:cubicBezTo>
                      <a:pt x="621013" y="33741"/>
                      <a:pt x="622522" y="34839"/>
                      <a:pt x="623757" y="36073"/>
                    </a:cubicBezTo>
                    <a:cubicBezTo>
                      <a:pt x="625540" y="37856"/>
                      <a:pt x="627186" y="39776"/>
                      <a:pt x="628832" y="41697"/>
                    </a:cubicBezTo>
                    <a:cubicBezTo>
                      <a:pt x="632535" y="46223"/>
                      <a:pt x="635690" y="51298"/>
                      <a:pt x="638433" y="56510"/>
                    </a:cubicBezTo>
                    <a:cubicBezTo>
                      <a:pt x="641313" y="61996"/>
                      <a:pt x="643782" y="67620"/>
                      <a:pt x="645839" y="73381"/>
                    </a:cubicBezTo>
                    <a:cubicBezTo>
                      <a:pt x="648034" y="79278"/>
                      <a:pt x="649817" y="85314"/>
                      <a:pt x="651600" y="91486"/>
                    </a:cubicBezTo>
                    <a:cubicBezTo>
                      <a:pt x="652560" y="94915"/>
                      <a:pt x="653383" y="98344"/>
                      <a:pt x="654206" y="101773"/>
                    </a:cubicBezTo>
                    <a:cubicBezTo>
                      <a:pt x="654755" y="103830"/>
                      <a:pt x="655303" y="105888"/>
                      <a:pt x="655715" y="107945"/>
                    </a:cubicBezTo>
                    <a:cubicBezTo>
                      <a:pt x="655715" y="102596"/>
                      <a:pt x="655989" y="97246"/>
                      <a:pt x="656126" y="91897"/>
                    </a:cubicBezTo>
                    <a:cubicBezTo>
                      <a:pt x="656264" y="87234"/>
                      <a:pt x="656264" y="82433"/>
                      <a:pt x="656538" y="77770"/>
                    </a:cubicBezTo>
                    <a:cubicBezTo>
                      <a:pt x="656949" y="70775"/>
                      <a:pt x="657498" y="63642"/>
                      <a:pt x="657910" y="56647"/>
                    </a:cubicBezTo>
                    <a:cubicBezTo>
                      <a:pt x="657910" y="56510"/>
                      <a:pt x="657910" y="56373"/>
                      <a:pt x="657910" y="56373"/>
                    </a:cubicBezTo>
                    <a:cubicBezTo>
                      <a:pt x="657910" y="56373"/>
                      <a:pt x="657910" y="56373"/>
                      <a:pt x="657910" y="56373"/>
                    </a:cubicBezTo>
                    <a:cubicBezTo>
                      <a:pt x="657910" y="56373"/>
                      <a:pt x="657910" y="56236"/>
                      <a:pt x="657910" y="56236"/>
                    </a:cubicBezTo>
                    <a:cubicBezTo>
                      <a:pt x="657910" y="55961"/>
                      <a:pt x="657910" y="55687"/>
                      <a:pt x="657910" y="55550"/>
                    </a:cubicBezTo>
                    <a:cubicBezTo>
                      <a:pt x="657910" y="55550"/>
                      <a:pt x="657910" y="55687"/>
                      <a:pt x="657910" y="55687"/>
                    </a:cubicBezTo>
                    <a:cubicBezTo>
                      <a:pt x="658321" y="50201"/>
                      <a:pt x="659007" y="44851"/>
                      <a:pt x="659693" y="39502"/>
                    </a:cubicBezTo>
                    <a:cubicBezTo>
                      <a:pt x="660104" y="36210"/>
                      <a:pt x="660790" y="33056"/>
                      <a:pt x="661476" y="29764"/>
                    </a:cubicBezTo>
                    <a:cubicBezTo>
                      <a:pt x="662024" y="26883"/>
                      <a:pt x="662847" y="24003"/>
                      <a:pt x="663807" y="21123"/>
                    </a:cubicBezTo>
                    <a:cubicBezTo>
                      <a:pt x="664768" y="18654"/>
                      <a:pt x="665728" y="16185"/>
                      <a:pt x="666825" y="13853"/>
                    </a:cubicBezTo>
                    <a:cubicBezTo>
                      <a:pt x="667922" y="11521"/>
                      <a:pt x="669431" y="9601"/>
                      <a:pt x="670940" y="7681"/>
                    </a:cubicBezTo>
                    <a:cubicBezTo>
                      <a:pt x="672311" y="6035"/>
                      <a:pt x="673957" y="4526"/>
                      <a:pt x="675740" y="3292"/>
                    </a:cubicBezTo>
                    <a:cubicBezTo>
                      <a:pt x="676426" y="2743"/>
                      <a:pt x="677249" y="2195"/>
                      <a:pt x="678072" y="1920"/>
                    </a:cubicBezTo>
                    <a:cubicBezTo>
                      <a:pt x="679581" y="1234"/>
                      <a:pt x="680678" y="823"/>
                      <a:pt x="682324" y="411"/>
                    </a:cubicBezTo>
                    <a:cubicBezTo>
                      <a:pt x="684107" y="0"/>
                      <a:pt x="686027" y="0"/>
                      <a:pt x="687810" y="0"/>
                    </a:cubicBezTo>
                    <a:cubicBezTo>
                      <a:pt x="689731" y="0"/>
                      <a:pt x="692062" y="411"/>
                      <a:pt x="693983" y="1097"/>
                    </a:cubicBezTo>
                    <a:cubicBezTo>
                      <a:pt x="695766" y="1783"/>
                      <a:pt x="697412" y="2606"/>
                      <a:pt x="699058" y="3703"/>
                    </a:cubicBezTo>
                    <a:cubicBezTo>
                      <a:pt x="701664" y="5624"/>
                      <a:pt x="703995" y="7544"/>
                      <a:pt x="706190" y="9876"/>
                    </a:cubicBezTo>
                    <a:cubicBezTo>
                      <a:pt x="710167" y="13853"/>
                      <a:pt x="712911" y="18654"/>
                      <a:pt x="715654" y="23454"/>
                    </a:cubicBezTo>
                    <a:cubicBezTo>
                      <a:pt x="719357" y="29901"/>
                      <a:pt x="722100" y="36896"/>
                      <a:pt x="724706" y="43891"/>
                    </a:cubicBezTo>
                    <a:cubicBezTo>
                      <a:pt x="731564" y="62819"/>
                      <a:pt x="734445" y="82845"/>
                      <a:pt x="737462" y="102596"/>
                    </a:cubicBezTo>
                    <a:cubicBezTo>
                      <a:pt x="737874" y="105339"/>
                      <a:pt x="738285" y="107945"/>
                      <a:pt x="738560" y="110688"/>
                    </a:cubicBezTo>
                    <a:cubicBezTo>
                      <a:pt x="738834" y="108082"/>
                      <a:pt x="739245" y="105613"/>
                      <a:pt x="739520" y="103007"/>
                    </a:cubicBezTo>
                    <a:cubicBezTo>
                      <a:pt x="740480" y="96012"/>
                      <a:pt x="741303" y="88880"/>
                      <a:pt x="742263" y="81885"/>
                    </a:cubicBezTo>
                    <a:cubicBezTo>
                      <a:pt x="743223" y="74478"/>
                      <a:pt x="744320" y="67208"/>
                      <a:pt x="745418" y="59802"/>
                    </a:cubicBezTo>
                    <a:cubicBezTo>
                      <a:pt x="745966" y="56236"/>
                      <a:pt x="746515" y="52669"/>
                      <a:pt x="747201" y="48966"/>
                    </a:cubicBezTo>
                    <a:cubicBezTo>
                      <a:pt x="747886" y="44714"/>
                      <a:pt x="748572" y="40599"/>
                      <a:pt x="749532" y="36485"/>
                    </a:cubicBezTo>
                    <a:cubicBezTo>
                      <a:pt x="750493" y="31684"/>
                      <a:pt x="751727" y="27021"/>
                      <a:pt x="753784" y="22631"/>
                    </a:cubicBezTo>
                    <a:cubicBezTo>
                      <a:pt x="755567" y="18517"/>
                      <a:pt x="758311" y="13579"/>
                      <a:pt x="762974" y="12207"/>
                    </a:cubicBezTo>
                    <a:cubicBezTo>
                      <a:pt x="765031" y="11659"/>
                      <a:pt x="767226" y="11796"/>
                      <a:pt x="769283" y="12344"/>
                    </a:cubicBezTo>
                    <a:cubicBezTo>
                      <a:pt x="770244" y="12619"/>
                      <a:pt x="771478" y="13030"/>
                      <a:pt x="772301" y="13579"/>
                    </a:cubicBezTo>
                    <a:cubicBezTo>
                      <a:pt x="772987" y="13990"/>
                      <a:pt x="773673" y="14402"/>
                      <a:pt x="774221" y="14813"/>
                    </a:cubicBezTo>
                    <a:cubicBezTo>
                      <a:pt x="774907" y="15362"/>
                      <a:pt x="775456" y="15911"/>
                      <a:pt x="776004" y="16596"/>
                    </a:cubicBezTo>
                    <a:cubicBezTo>
                      <a:pt x="777925" y="18654"/>
                      <a:pt x="779022" y="21397"/>
                      <a:pt x="779982" y="24003"/>
                    </a:cubicBezTo>
                    <a:cubicBezTo>
                      <a:pt x="781079" y="27295"/>
                      <a:pt x="782177" y="30724"/>
                      <a:pt x="782862" y="34153"/>
                    </a:cubicBezTo>
                    <a:cubicBezTo>
                      <a:pt x="784783" y="44028"/>
                      <a:pt x="785606" y="54041"/>
                      <a:pt x="786154" y="64191"/>
                    </a:cubicBezTo>
                    <a:cubicBezTo>
                      <a:pt x="786428" y="68169"/>
                      <a:pt x="786428" y="72283"/>
                      <a:pt x="786428" y="76261"/>
                    </a:cubicBezTo>
                    <a:cubicBezTo>
                      <a:pt x="786428" y="79553"/>
                      <a:pt x="786566" y="82707"/>
                      <a:pt x="786703" y="85862"/>
                    </a:cubicBezTo>
                    <a:cubicBezTo>
                      <a:pt x="786703" y="94092"/>
                      <a:pt x="786703" y="102321"/>
                      <a:pt x="786566" y="110688"/>
                    </a:cubicBezTo>
                    <a:cubicBezTo>
                      <a:pt x="786428" y="122072"/>
                      <a:pt x="786154" y="133457"/>
                      <a:pt x="786017" y="144704"/>
                    </a:cubicBezTo>
                    <a:cubicBezTo>
                      <a:pt x="786017" y="147996"/>
                      <a:pt x="783274" y="150876"/>
                      <a:pt x="779845" y="150876"/>
                    </a:cubicBezTo>
                    <a:cubicBezTo>
                      <a:pt x="776553" y="150876"/>
                      <a:pt x="773673" y="148133"/>
                      <a:pt x="773673" y="144704"/>
                    </a:cubicBezTo>
                    <a:cubicBezTo>
                      <a:pt x="773947" y="130165"/>
                      <a:pt x="773810" y="115763"/>
                      <a:pt x="773673" y="101224"/>
                    </a:cubicBezTo>
                    <a:cubicBezTo>
                      <a:pt x="773673" y="85588"/>
                      <a:pt x="773673" y="69952"/>
                      <a:pt x="772712" y="54453"/>
                    </a:cubicBezTo>
                    <a:cubicBezTo>
                      <a:pt x="772712" y="54590"/>
                      <a:pt x="772712" y="54727"/>
                      <a:pt x="772712" y="54727"/>
                    </a:cubicBezTo>
                    <a:cubicBezTo>
                      <a:pt x="772164" y="48417"/>
                      <a:pt x="771341" y="42108"/>
                      <a:pt x="770106" y="35799"/>
                    </a:cubicBezTo>
                    <a:cubicBezTo>
                      <a:pt x="770106" y="36073"/>
                      <a:pt x="770244" y="36347"/>
                      <a:pt x="770244" y="36622"/>
                    </a:cubicBezTo>
                    <a:cubicBezTo>
                      <a:pt x="769558" y="33741"/>
                      <a:pt x="768598" y="30861"/>
                      <a:pt x="767775" y="27981"/>
                    </a:cubicBezTo>
                    <a:cubicBezTo>
                      <a:pt x="767912" y="28255"/>
                      <a:pt x="768049" y="28529"/>
                      <a:pt x="768049" y="28804"/>
                    </a:cubicBezTo>
                    <a:cubicBezTo>
                      <a:pt x="767638" y="27706"/>
                      <a:pt x="767226" y="26746"/>
                      <a:pt x="766815" y="25786"/>
                    </a:cubicBezTo>
                    <a:cubicBezTo>
                      <a:pt x="766266" y="26883"/>
                      <a:pt x="765717" y="27981"/>
                      <a:pt x="765306" y="29215"/>
                    </a:cubicBezTo>
                    <a:cubicBezTo>
                      <a:pt x="764209" y="32781"/>
                      <a:pt x="763386" y="36347"/>
                      <a:pt x="762700" y="40051"/>
                    </a:cubicBezTo>
                    <a:cubicBezTo>
                      <a:pt x="762700" y="39776"/>
                      <a:pt x="762837" y="39502"/>
                      <a:pt x="762837" y="39091"/>
                    </a:cubicBezTo>
                    <a:cubicBezTo>
                      <a:pt x="760917" y="48829"/>
                      <a:pt x="759545" y="58842"/>
                      <a:pt x="758036" y="68580"/>
                    </a:cubicBezTo>
                    <a:cubicBezTo>
                      <a:pt x="756802" y="75987"/>
                      <a:pt x="755979" y="83530"/>
                      <a:pt x="754882" y="91074"/>
                    </a:cubicBezTo>
                    <a:cubicBezTo>
                      <a:pt x="753784" y="99167"/>
                      <a:pt x="752687" y="107396"/>
                      <a:pt x="751590" y="115489"/>
                    </a:cubicBezTo>
                    <a:cubicBezTo>
                      <a:pt x="751178" y="119055"/>
                      <a:pt x="750630" y="122621"/>
                      <a:pt x="750081" y="126324"/>
                    </a:cubicBezTo>
                    <a:cubicBezTo>
                      <a:pt x="749670" y="128930"/>
                      <a:pt x="749258" y="131536"/>
                      <a:pt x="748847" y="134142"/>
                    </a:cubicBezTo>
                    <a:cubicBezTo>
                      <a:pt x="748298" y="136886"/>
                      <a:pt x="747886" y="139766"/>
                      <a:pt x="747475" y="142509"/>
                    </a:cubicBezTo>
                    <a:cubicBezTo>
                      <a:pt x="747064" y="145527"/>
                      <a:pt x="746103" y="148270"/>
                      <a:pt x="744183" y="150739"/>
                    </a:cubicBezTo>
                    <a:cubicBezTo>
                      <a:pt x="742812" y="152522"/>
                      <a:pt x="740754" y="153345"/>
                      <a:pt x="738697" y="153894"/>
                    </a:cubicBezTo>
                    <a:cubicBezTo>
                      <a:pt x="736914" y="154305"/>
                      <a:pt x="735131" y="154168"/>
                      <a:pt x="733622" y="153208"/>
                    </a:cubicBezTo>
                    <a:cubicBezTo>
                      <a:pt x="731702" y="152110"/>
                      <a:pt x="730741" y="150465"/>
                      <a:pt x="730330" y="148407"/>
                    </a:cubicBezTo>
                    <a:cubicBezTo>
                      <a:pt x="730193" y="147858"/>
                      <a:pt x="730193" y="147310"/>
                      <a:pt x="730056" y="146761"/>
                    </a:cubicBezTo>
                    <a:cubicBezTo>
                      <a:pt x="730056" y="146898"/>
                      <a:pt x="730056" y="146898"/>
                      <a:pt x="730193" y="147036"/>
                    </a:cubicBezTo>
                    <a:cubicBezTo>
                      <a:pt x="729644" y="144429"/>
                      <a:pt x="729096" y="141823"/>
                      <a:pt x="728821" y="139080"/>
                    </a:cubicBezTo>
                    <a:cubicBezTo>
                      <a:pt x="728547" y="136474"/>
                      <a:pt x="728410" y="133731"/>
                      <a:pt x="727998" y="131125"/>
                    </a:cubicBezTo>
                    <a:cubicBezTo>
                      <a:pt x="727587" y="128245"/>
                      <a:pt x="727312" y="125501"/>
                      <a:pt x="727038" y="122621"/>
                    </a:cubicBezTo>
                    <a:cubicBezTo>
                      <a:pt x="726490" y="117820"/>
                      <a:pt x="725941" y="113157"/>
                      <a:pt x="725392" y="108494"/>
                    </a:cubicBezTo>
                    <a:cubicBezTo>
                      <a:pt x="723883" y="96149"/>
                      <a:pt x="722100" y="83805"/>
                      <a:pt x="719632" y="71598"/>
                    </a:cubicBezTo>
                    <a:cubicBezTo>
                      <a:pt x="719632" y="71872"/>
                      <a:pt x="719769" y="72146"/>
                      <a:pt x="719769" y="72420"/>
                    </a:cubicBezTo>
                    <a:cubicBezTo>
                      <a:pt x="717986" y="64054"/>
                      <a:pt x="715928" y="55687"/>
                      <a:pt x="713185" y="47595"/>
                    </a:cubicBezTo>
                    <a:cubicBezTo>
                      <a:pt x="713185" y="47595"/>
                      <a:pt x="713185" y="47595"/>
                      <a:pt x="713185" y="47732"/>
                    </a:cubicBezTo>
                    <a:cubicBezTo>
                      <a:pt x="711402" y="42657"/>
                      <a:pt x="709482" y="37719"/>
                      <a:pt x="707150" y="32918"/>
                    </a:cubicBezTo>
                    <a:cubicBezTo>
                      <a:pt x="705230" y="29215"/>
                      <a:pt x="703035" y="25512"/>
                      <a:pt x="700703" y="21946"/>
                    </a:cubicBezTo>
                    <a:cubicBezTo>
                      <a:pt x="700841" y="22083"/>
                      <a:pt x="700841" y="22220"/>
                      <a:pt x="700978" y="22494"/>
                    </a:cubicBezTo>
                    <a:cubicBezTo>
                      <a:pt x="700292" y="21534"/>
                      <a:pt x="699469" y="20437"/>
                      <a:pt x="698646" y="19477"/>
                    </a:cubicBezTo>
                    <a:cubicBezTo>
                      <a:pt x="698783" y="19614"/>
                      <a:pt x="698920" y="19751"/>
                      <a:pt x="698920" y="19888"/>
                    </a:cubicBezTo>
                    <a:cubicBezTo>
                      <a:pt x="698783" y="19751"/>
                      <a:pt x="698646" y="19614"/>
                      <a:pt x="698509" y="19477"/>
                    </a:cubicBezTo>
                    <a:cubicBezTo>
                      <a:pt x="698509" y="19477"/>
                      <a:pt x="698372" y="19340"/>
                      <a:pt x="698372" y="19340"/>
                    </a:cubicBezTo>
                    <a:cubicBezTo>
                      <a:pt x="698372" y="19340"/>
                      <a:pt x="698509" y="19477"/>
                      <a:pt x="698509" y="19477"/>
                    </a:cubicBezTo>
                    <a:cubicBezTo>
                      <a:pt x="697274" y="18105"/>
                      <a:pt x="695903" y="16871"/>
                      <a:pt x="694531" y="15636"/>
                    </a:cubicBezTo>
                    <a:cubicBezTo>
                      <a:pt x="693708" y="14950"/>
                      <a:pt x="692885" y="14265"/>
                      <a:pt x="692062" y="13716"/>
                    </a:cubicBezTo>
                    <a:cubicBezTo>
                      <a:pt x="691651" y="13442"/>
                      <a:pt x="691239" y="13305"/>
                      <a:pt x="690691" y="13030"/>
                    </a:cubicBezTo>
                    <a:cubicBezTo>
                      <a:pt x="690279" y="12893"/>
                      <a:pt x="689868" y="12619"/>
                      <a:pt x="689456" y="12482"/>
                    </a:cubicBezTo>
                    <a:cubicBezTo>
                      <a:pt x="689182" y="12482"/>
                      <a:pt x="689045" y="12344"/>
                      <a:pt x="688771" y="12344"/>
                    </a:cubicBezTo>
                    <a:cubicBezTo>
                      <a:pt x="688359" y="12344"/>
                      <a:pt x="687810" y="12207"/>
                      <a:pt x="687399" y="12207"/>
                    </a:cubicBezTo>
                    <a:cubicBezTo>
                      <a:pt x="686987" y="12207"/>
                      <a:pt x="686713" y="12207"/>
                      <a:pt x="686302" y="12207"/>
                    </a:cubicBezTo>
                    <a:cubicBezTo>
                      <a:pt x="685890" y="12207"/>
                      <a:pt x="685616" y="12344"/>
                      <a:pt x="685204" y="12344"/>
                    </a:cubicBezTo>
                    <a:cubicBezTo>
                      <a:pt x="684930" y="12482"/>
                      <a:pt x="684519" y="12482"/>
                      <a:pt x="684244" y="12619"/>
                    </a:cubicBezTo>
                    <a:cubicBezTo>
                      <a:pt x="684107" y="12756"/>
                      <a:pt x="683833" y="12893"/>
                      <a:pt x="683696" y="12893"/>
                    </a:cubicBezTo>
                    <a:cubicBezTo>
                      <a:pt x="683284" y="13167"/>
                      <a:pt x="683010" y="13305"/>
                      <a:pt x="682735" y="13579"/>
                    </a:cubicBezTo>
                    <a:cubicBezTo>
                      <a:pt x="682873" y="13442"/>
                      <a:pt x="683010" y="13305"/>
                      <a:pt x="683147" y="13167"/>
                    </a:cubicBezTo>
                    <a:cubicBezTo>
                      <a:pt x="682461" y="13853"/>
                      <a:pt x="681638" y="14539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952" y="15225"/>
                      <a:pt x="680952" y="15225"/>
                      <a:pt x="680952" y="15225"/>
                    </a:cubicBezTo>
                    <a:cubicBezTo>
                      <a:pt x="680815" y="15362"/>
                      <a:pt x="680678" y="15636"/>
                      <a:pt x="680404" y="15773"/>
                    </a:cubicBezTo>
                    <a:cubicBezTo>
                      <a:pt x="680541" y="15636"/>
                      <a:pt x="680678" y="15636"/>
                      <a:pt x="680678" y="15499"/>
                    </a:cubicBezTo>
                    <a:cubicBezTo>
                      <a:pt x="680404" y="15911"/>
                      <a:pt x="679992" y="16322"/>
                      <a:pt x="679718" y="16734"/>
                    </a:cubicBezTo>
                    <a:cubicBezTo>
                      <a:pt x="679855" y="16459"/>
                      <a:pt x="679992" y="16322"/>
                      <a:pt x="680129" y="16048"/>
                    </a:cubicBezTo>
                    <a:cubicBezTo>
                      <a:pt x="679444" y="16871"/>
                      <a:pt x="678895" y="17831"/>
                      <a:pt x="678484" y="18791"/>
                    </a:cubicBezTo>
                    <a:cubicBezTo>
                      <a:pt x="678484" y="18791"/>
                      <a:pt x="678484" y="18654"/>
                      <a:pt x="678484" y="18654"/>
                    </a:cubicBezTo>
                    <a:cubicBezTo>
                      <a:pt x="678484" y="18654"/>
                      <a:pt x="678484" y="18791"/>
                      <a:pt x="678346" y="18791"/>
                    </a:cubicBezTo>
                    <a:cubicBezTo>
                      <a:pt x="678209" y="18928"/>
                      <a:pt x="678209" y="19202"/>
                      <a:pt x="678072" y="19340"/>
                    </a:cubicBezTo>
                    <a:cubicBezTo>
                      <a:pt x="678209" y="19202"/>
                      <a:pt x="678209" y="18928"/>
                      <a:pt x="678346" y="18791"/>
                    </a:cubicBezTo>
                    <a:cubicBezTo>
                      <a:pt x="677523" y="20437"/>
                      <a:pt x="676975" y="22083"/>
                      <a:pt x="676289" y="23866"/>
                    </a:cubicBezTo>
                    <a:cubicBezTo>
                      <a:pt x="675466" y="26472"/>
                      <a:pt x="674780" y="29215"/>
                      <a:pt x="674094" y="31958"/>
                    </a:cubicBezTo>
                    <a:cubicBezTo>
                      <a:pt x="672723" y="40188"/>
                      <a:pt x="671626" y="48555"/>
                      <a:pt x="670940" y="56784"/>
                    </a:cubicBezTo>
                    <a:cubicBezTo>
                      <a:pt x="670940" y="56510"/>
                      <a:pt x="670940" y="56236"/>
                      <a:pt x="671077" y="55824"/>
                    </a:cubicBezTo>
                    <a:cubicBezTo>
                      <a:pt x="670665" y="62133"/>
                      <a:pt x="670254" y="68580"/>
                      <a:pt x="669980" y="74889"/>
                    </a:cubicBezTo>
                    <a:cubicBezTo>
                      <a:pt x="669705" y="79141"/>
                      <a:pt x="669568" y="83530"/>
                      <a:pt x="669431" y="87782"/>
                    </a:cubicBezTo>
                    <a:cubicBezTo>
                      <a:pt x="669294" y="94503"/>
                      <a:pt x="669019" y="101224"/>
                      <a:pt x="668882" y="107808"/>
                    </a:cubicBezTo>
                    <a:cubicBezTo>
                      <a:pt x="668745" y="113157"/>
                      <a:pt x="668745" y="118643"/>
                      <a:pt x="668745" y="123993"/>
                    </a:cubicBezTo>
                    <a:cubicBezTo>
                      <a:pt x="668471" y="148819"/>
                      <a:pt x="668745" y="173782"/>
                      <a:pt x="668197" y="198608"/>
                    </a:cubicBezTo>
                    <a:cubicBezTo>
                      <a:pt x="668197" y="201900"/>
                      <a:pt x="665865" y="204643"/>
                      <a:pt x="662573" y="205054"/>
                    </a:cubicBezTo>
                    <a:cubicBezTo>
                      <a:pt x="659007" y="205466"/>
                      <a:pt x="655852" y="202997"/>
                      <a:pt x="655303" y="199431"/>
                    </a:cubicBezTo>
                    <a:cubicBezTo>
                      <a:pt x="654755" y="196002"/>
                      <a:pt x="654618" y="192435"/>
                      <a:pt x="654206" y="189006"/>
                    </a:cubicBezTo>
                    <a:cubicBezTo>
                      <a:pt x="653795" y="185715"/>
                      <a:pt x="653520" y="182286"/>
                      <a:pt x="653109" y="178857"/>
                    </a:cubicBezTo>
                    <a:cubicBezTo>
                      <a:pt x="652149" y="170627"/>
                      <a:pt x="651189" y="162260"/>
                      <a:pt x="650091" y="154031"/>
                    </a:cubicBezTo>
                    <a:cubicBezTo>
                      <a:pt x="649131" y="147036"/>
                      <a:pt x="648171" y="140315"/>
                      <a:pt x="647211" y="133320"/>
                    </a:cubicBezTo>
                    <a:cubicBezTo>
                      <a:pt x="646800" y="129891"/>
                      <a:pt x="645977" y="126599"/>
                      <a:pt x="645291" y="123170"/>
                    </a:cubicBezTo>
                    <a:cubicBezTo>
                      <a:pt x="644605" y="119466"/>
                      <a:pt x="643919" y="115763"/>
                      <a:pt x="643233" y="112060"/>
                    </a:cubicBezTo>
                    <a:cubicBezTo>
                      <a:pt x="642136" y="107122"/>
                      <a:pt x="641039" y="102047"/>
                      <a:pt x="639667" y="96972"/>
                    </a:cubicBezTo>
                    <a:cubicBezTo>
                      <a:pt x="638158" y="91211"/>
                      <a:pt x="636375" y="85451"/>
                      <a:pt x="634455" y="79690"/>
                    </a:cubicBezTo>
                    <a:cubicBezTo>
                      <a:pt x="632261" y="73792"/>
                      <a:pt x="629929" y="67894"/>
                      <a:pt x="627049" y="62271"/>
                    </a:cubicBezTo>
                    <a:cubicBezTo>
                      <a:pt x="627049" y="62271"/>
                      <a:pt x="627049" y="62408"/>
                      <a:pt x="627049" y="62408"/>
                    </a:cubicBezTo>
                    <a:cubicBezTo>
                      <a:pt x="627049" y="62408"/>
                      <a:pt x="627049" y="62271"/>
                      <a:pt x="626911" y="62271"/>
                    </a:cubicBezTo>
                    <a:cubicBezTo>
                      <a:pt x="626774" y="62133"/>
                      <a:pt x="626774" y="61859"/>
                      <a:pt x="626637" y="61722"/>
                    </a:cubicBezTo>
                    <a:cubicBezTo>
                      <a:pt x="626637" y="61859"/>
                      <a:pt x="626774" y="61996"/>
                      <a:pt x="626774" y="61996"/>
                    </a:cubicBezTo>
                    <a:cubicBezTo>
                      <a:pt x="625265" y="59253"/>
                      <a:pt x="623757" y="56510"/>
                      <a:pt x="621974" y="53904"/>
                    </a:cubicBezTo>
                    <a:cubicBezTo>
                      <a:pt x="622111" y="54178"/>
                      <a:pt x="622248" y="54315"/>
                      <a:pt x="622385" y="54590"/>
                    </a:cubicBezTo>
                    <a:cubicBezTo>
                      <a:pt x="620602" y="52121"/>
                      <a:pt x="618819" y="49789"/>
                      <a:pt x="616899" y="47457"/>
                    </a:cubicBezTo>
                    <a:cubicBezTo>
                      <a:pt x="617036" y="47595"/>
                      <a:pt x="617173" y="47732"/>
                      <a:pt x="617310" y="47869"/>
                    </a:cubicBezTo>
                    <a:cubicBezTo>
                      <a:pt x="616350" y="46772"/>
                      <a:pt x="615390" y="45811"/>
                      <a:pt x="614430" y="44851"/>
                    </a:cubicBezTo>
                    <a:cubicBezTo>
                      <a:pt x="614567" y="44988"/>
                      <a:pt x="614567" y="44988"/>
                      <a:pt x="614704" y="45126"/>
                    </a:cubicBezTo>
                    <a:cubicBezTo>
                      <a:pt x="614567" y="44988"/>
                      <a:pt x="614430" y="44988"/>
                      <a:pt x="614293" y="44851"/>
                    </a:cubicBezTo>
                    <a:cubicBezTo>
                      <a:pt x="614155" y="44714"/>
                      <a:pt x="614155" y="44714"/>
                      <a:pt x="614018" y="44577"/>
                    </a:cubicBezTo>
                    <a:cubicBezTo>
                      <a:pt x="614018" y="44577"/>
                      <a:pt x="614155" y="44714"/>
                      <a:pt x="614155" y="44714"/>
                    </a:cubicBezTo>
                    <a:cubicBezTo>
                      <a:pt x="613195" y="43891"/>
                      <a:pt x="612098" y="43068"/>
                      <a:pt x="611001" y="42245"/>
                    </a:cubicBezTo>
                    <a:cubicBezTo>
                      <a:pt x="611275" y="42382"/>
                      <a:pt x="611412" y="42520"/>
                      <a:pt x="611687" y="42657"/>
                    </a:cubicBezTo>
                    <a:cubicBezTo>
                      <a:pt x="610589" y="41971"/>
                      <a:pt x="609355" y="41285"/>
                      <a:pt x="608258" y="40599"/>
                    </a:cubicBezTo>
                    <a:cubicBezTo>
                      <a:pt x="608532" y="40737"/>
                      <a:pt x="608669" y="40874"/>
                      <a:pt x="608943" y="41011"/>
                    </a:cubicBezTo>
                    <a:cubicBezTo>
                      <a:pt x="608258" y="40737"/>
                      <a:pt x="607709" y="40462"/>
                      <a:pt x="607023" y="40188"/>
                    </a:cubicBezTo>
                    <a:cubicBezTo>
                      <a:pt x="607297" y="40325"/>
                      <a:pt x="607435" y="40325"/>
                      <a:pt x="607709" y="40462"/>
                    </a:cubicBezTo>
                    <a:cubicBezTo>
                      <a:pt x="606886" y="40051"/>
                      <a:pt x="605926" y="39776"/>
                      <a:pt x="604966" y="39639"/>
                    </a:cubicBezTo>
                    <a:cubicBezTo>
                      <a:pt x="604691" y="39639"/>
                      <a:pt x="604280" y="39639"/>
                      <a:pt x="604006" y="39639"/>
                    </a:cubicBezTo>
                    <a:cubicBezTo>
                      <a:pt x="603868" y="39639"/>
                      <a:pt x="603731" y="39639"/>
                      <a:pt x="603594" y="39776"/>
                    </a:cubicBezTo>
                    <a:cubicBezTo>
                      <a:pt x="603320" y="39914"/>
                      <a:pt x="603046" y="40051"/>
                      <a:pt x="602634" y="40051"/>
                    </a:cubicBezTo>
                    <a:cubicBezTo>
                      <a:pt x="602223" y="40188"/>
                      <a:pt x="601948" y="40462"/>
                      <a:pt x="601537" y="40599"/>
                    </a:cubicBezTo>
                    <a:cubicBezTo>
                      <a:pt x="601537" y="40599"/>
                      <a:pt x="601674" y="40462"/>
                      <a:pt x="601674" y="40462"/>
                    </a:cubicBezTo>
                    <a:cubicBezTo>
                      <a:pt x="601262" y="40737"/>
                      <a:pt x="600851" y="41011"/>
                      <a:pt x="600439" y="41285"/>
                    </a:cubicBezTo>
                    <a:cubicBezTo>
                      <a:pt x="600439" y="41285"/>
                      <a:pt x="600439" y="41285"/>
                      <a:pt x="600577" y="41148"/>
                    </a:cubicBezTo>
                    <a:cubicBezTo>
                      <a:pt x="600302" y="41285"/>
                      <a:pt x="600165" y="41559"/>
                      <a:pt x="599891" y="41834"/>
                    </a:cubicBezTo>
                    <a:cubicBezTo>
                      <a:pt x="599754" y="41971"/>
                      <a:pt x="599617" y="42245"/>
                      <a:pt x="599479" y="42382"/>
                    </a:cubicBezTo>
                    <a:cubicBezTo>
                      <a:pt x="599205" y="42794"/>
                      <a:pt x="599068" y="43205"/>
                      <a:pt x="598794" y="43480"/>
                    </a:cubicBezTo>
                    <a:cubicBezTo>
                      <a:pt x="598382" y="44440"/>
                      <a:pt x="597971" y="45400"/>
                      <a:pt x="597559" y="46360"/>
                    </a:cubicBezTo>
                    <a:cubicBezTo>
                      <a:pt x="597696" y="46086"/>
                      <a:pt x="597833" y="45811"/>
                      <a:pt x="597833" y="45537"/>
                    </a:cubicBezTo>
                    <a:cubicBezTo>
                      <a:pt x="597285" y="47183"/>
                      <a:pt x="596736" y="48829"/>
                      <a:pt x="596325" y="50475"/>
                    </a:cubicBezTo>
                    <a:cubicBezTo>
                      <a:pt x="595913" y="52669"/>
                      <a:pt x="595639" y="54727"/>
                      <a:pt x="595502" y="57059"/>
                    </a:cubicBezTo>
                    <a:cubicBezTo>
                      <a:pt x="595365" y="60076"/>
                      <a:pt x="595227" y="62956"/>
                      <a:pt x="595227" y="65974"/>
                    </a:cubicBezTo>
                    <a:cubicBezTo>
                      <a:pt x="595227" y="69677"/>
                      <a:pt x="595502" y="73518"/>
                      <a:pt x="595776" y="77221"/>
                    </a:cubicBezTo>
                    <a:cubicBezTo>
                      <a:pt x="595776" y="77221"/>
                      <a:pt x="595776" y="77084"/>
                      <a:pt x="595776" y="77084"/>
                    </a:cubicBezTo>
                    <a:cubicBezTo>
                      <a:pt x="596599" y="87371"/>
                      <a:pt x="597422" y="97658"/>
                      <a:pt x="598519" y="107945"/>
                    </a:cubicBezTo>
                    <a:cubicBezTo>
                      <a:pt x="599068" y="113706"/>
                      <a:pt x="599617" y="119466"/>
                      <a:pt x="600302" y="125227"/>
                    </a:cubicBezTo>
                    <a:cubicBezTo>
                      <a:pt x="600714" y="129068"/>
                      <a:pt x="601125" y="132771"/>
                      <a:pt x="601674" y="136611"/>
                    </a:cubicBezTo>
                    <a:cubicBezTo>
                      <a:pt x="602223" y="139629"/>
                      <a:pt x="602908" y="142509"/>
                      <a:pt x="603457" y="145527"/>
                    </a:cubicBezTo>
                    <a:cubicBezTo>
                      <a:pt x="605103" y="154305"/>
                      <a:pt x="606612" y="163220"/>
                      <a:pt x="607846" y="172136"/>
                    </a:cubicBezTo>
                    <a:cubicBezTo>
                      <a:pt x="608532" y="177348"/>
                      <a:pt x="609355" y="182423"/>
                      <a:pt x="610041" y="187635"/>
                    </a:cubicBezTo>
                    <a:cubicBezTo>
                      <a:pt x="610315" y="190378"/>
                      <a:pt x="610726" y="193258"/>
                      <a:pt x="611138" y="196139"/>
                    </a:cubicBezTo>
                    <a:cubicBezTo>
                      <a:pt x="611412" y="198471"/>
                      <a:pt x="611549" y="200939"/>
                      <a:pt x="611824" y="203408"/>
                    </a:cubicBezTo>
                    <a:cubicBezTo>
                      <a:pt x="612098" y="206014"/>
                      <a:pt x="611824" y="208483"/>
                      <a:pt x="611549" y="211089"/>
                    </a:cubicBezTo>
                    <a:cubicBezTo>
                      <a:pt x="611275" y="213970"/>
                      <a:pt x="608806" y="216301"/>
                      <a:pt x="605926" y="216713"/>
                    </a:cubicBezTo>
                    <a:cubicBezTo>
                      <a:pt x="602908" y="217124"/>
                      <a:pt x="599479" y="215204"/>
                      <a:pt x="598794" y="212049"/>
                    </a:cubicBezTo>
                    <a:cubicBezTo>
                      <a:pt x="598108" y="209032"/>
                      <a:pt x="597422" y="206014"/>
                      <a:pt x="597010" y="202997"/>
                    </a:cubicBezTo>
                    <a:cubicBezTo>
                      <a:pt x="596736" y="201214"/>
                      <a:pt x="596462" y="199431"/>
                      <a:pt x="596188" y="197648"/>
                    </a:cubicBezTo>
                    <a:cubicBezTo>
                      <a:pt x="595502" y="193258"/>
                      <a:pt x="594816" y="188869"/>
                      <a:pt x="594267" y="184343"/>
                    </a:cubicBezTo>
                    <a:cubicBezTo>
                      <a:pt x="593170" y="176388"/>
                      <a:pt x="592073" y="168432"/>
                      <a:pt x="590975" y="160614"/>
                    </a:cubicBezTo>
                    <a:cubicBezTo>
                      <a:pt x="590015" y="154031"/>
                      <a:pt x="589330" y="147447"/>
                      <a:pt x="588369" y="140863"/>
                    </a:cubicBezTo>
                    <a:cubicBezTo>
                      <a:pt x="587684" y="135103"/>
                      <a:pt x="586998" y="129342"/>
                      <a:pt x="586312" y="123581"/>
                    </a:cubicBezTo>
                    <a:cubicBezTo>
                      <a:pt x="585215" y="119055"/>
                      <a:pt x="584255" y="114666"/>
                      <a:pt x="583020" y="110139"/>
                    </a:cubicBezTo>
                    <a:cubicBezTo>
                      <a:pt x="581374" y="103693"/>
                      <a:pt x="579317" y="97246"/>
                      <a:pt x="577122" y="90937"/>
                    </a:cubicBezTo>
                    <a:cubicBezTo>
                      <a:pt x="577122" y="90937"/>
                      <a:pt x="577122" y="90937"/>
                      <a:pt x="577122" y="90937"/>
                    </a:cubicBezTo>
                    <a:cubicBezTo>
                      <a:pt x="574242" y="82570"/>
                      <a:pt x="570813" y="74341"/>
                      <a:pt x="566835" y="66385"/>
                    </a:cubicBezTo>
                    <a:cubicBezTo>
                      <a:pt x="566972" y="66660"/>
                      <a:pt x="567110" y="66797"/>
                      <a:pt x="567247" y="67071"/>
                    </a:cubicBezTo>
                    <a:cubicBezTo>
                      <a:pt x="564366" y="61448"/>
                      <a:pt x="561212" y="56098"/>
                      <a:pt x="557783" y="50749"/>
                    </a:cubicBezTo>
                    <a:cubicBezTo>
                      <a:pt x="556000" y="48280"/>
                      <a:pt x="554217" y="45811"/>
                      <a:pt x="552296" y="43480"/>
                    </a:cubicBezTo>
                    <a:cubicBezTo>
                      <a:pt x="552433" y="43617"/>
                      <a:pt x="552571" y="43754"/>
                      <a:pt x="552708" y="43891"/>
                    </a:cubicBezTo>
                    <a:cubicBezTo>
                      <a:pt x="552571" y="43754"/>
                      <a:pt x="552433" y="43617"/>
                      <a:pt x="552296" y="43343"/>
                    </a:cubicBezTo>
                    <a:cubicBezTo>
                      <a:pt x="552296" y="43343"/>
                      <a:pt x="552296" y="43343"/>
                      <a:pt x="552159" y="43205"/>
                    </a:cubicBezTo>
                    <a:cubicBezTo>
                      <a:pt x="552159" y="43205"/>
                      <a:pt x="552159" y="43205"/>
                      <a:pt x="552159" y="43343"/>
                    </a:cubicBezTo>
                    <a:cubicBezTo>
                      <a:pt x="550239" y="41148"/>
                      <a:pt x="548182" y="39091"/>
                      <a:pt x="546124" y="37170"/>
                    </a:cubicBezTo>
                    <a:cubicBezTo>
                      <a:pt x="546261" y="37170"/>
                      <a:pt x="546261" y="37308"/>
                      <a:pt x="546398" y="37308"/>
                    </a:cubicBezTo>
                    <a:cubicBezTo>
                      <a:pt x="545301" y="36485"/>
                      <a:pt x="544341" y="35524"/>
                      <a:pt x="543107" y="34839"/>
                    </a:cubicBezTo>
                    <a:cubicBezTo>
                      <a:pt x="542695" y="34564"/>
                      <a:pt x="542146" y="34290"/>
                      <a:pt x="541735" y="34016"/>
                    </a:cubicBezTo>
                    <a:cubicBezTo>
                      <a:pt x="542009" y="34153"/>
                      <a:pt x="542146" y="34290"/>
                      <a:pt x="542421" y="34290"/>
                    </a:cubicBezTo>
                    <a:cubicBezTo>
                      <a:pt x="541461" y="33741"/>
                      <a:pt x="540501" y="33330"/>
                      <a:pt x="539403" y="32918"/>
                    </a:cubicBezTo>
                    <a:cubicBezTo>
                      <a:pt x="538717" y="32781"/>
                      <a:pt x="538169" y="32507"/>
                      <a:pt x="537620" y="32370"/>
                    </a:cubicBezTo>
                    <a:cubicBezTo>
                      <a:pt x="537895" y="32370"/>
                      <a:pt x="538169" y="32507"/>
                      <a:pt x="538443" y="32507"/>
                    </a:cubicBezTo>
                    <a:cubicBezTo>
                      <a:pt x="537483" y="32233"/>
                      <a:pt x="536386" y="32095"/>
                      <a:pt x="535426" y="31958"/>
                    </a:cubicBezTo>
                    <a:cubicBezTo>
                      <a:pt x="535426" y="31958"/>
                      <a:pt x="535426" y="31958"/>
                      <a:pt x="535426" y="31958"/>
                    </a:cubicBezTo>
                    <a:cubicBezTo>
                      <a:pt x="535014" y="31958"/>
                      <a:pt x="534466" y="31958"/>
                      <a:pt x="533917" y="31958"/>
                    </a:cubicBezTo>
                    <a:cubicBezTo>
                      <a:pt x="533780" y="31958"/>
                      <a:pt x="533780" y="31958"/>
                      <a:pt x="533643" y="31958"/>
                    </a:cubicBezTo>
                    <a:cubicBezTo>
                      <a:pt x="533368" y="32095"/>
                      <a:pt x="533094" y="32233"/>
                      <a:pt x="532820" y="32233"/>
                    </a:cubicBezTo>
                    <a:cubicBezTo>
                      <a:pt x="532545" y="32507"/>
                      <a:pt x="532134" y="32644"/>
                      <a:pt x="531859" y="32918"/>
                    </a:cubicBezTo>
                    <a:cubicBezTo>
                      <a:pt x="531585" y="33193"/>
                      <a:pt x="531311" y="33467"/>
                      <a:pt x="531037" y="33604"/>
                    </a:cubicBezTo>
                    <a:cubicBezTo>
                      <a:pt x="531037" y="33604"/>
                      <a:pt x="531037" y="33604"/>
                      <a:pt x="531174" y="33604"/>
                    </a:cubicBezTo>
                    <a:cubicBezTo>
                      <a:pt x="530899" y="33879"/>
                      <a:pt x="530488" y="34290"/>
                      <a:pt x="530214" y="34564"/>
                    </a:cubicBezTo>
                    <a:cubicBezTo>
                      <a:pt x="529939" y="34976"/>
                      <a:pt x="529665" y="35250"/>
                      <a:pt x="529391" y="35662"/>
                    </a:cubicBezTo>
                    <a:cubicBezTo>
                      <a:pt x="529116" y="36073"/>
                      <a:pt x="528842" y="36485"/>
                      <a:pt x="528568" y="36896"/>
                    </a:cubicBezTo>
                    <a:cubicBezTo>
                      <a:pt x="528705" y="36622"/>
                      <a:pt x="528842" y="36485"/>
                      <a:pt x="528842" y="36210"/>
                    </a:cubicBezTo>
                    <a:cubicBezTo>
                      <a:pt x="528293" y="37308"/>
                      <a:pt x="527745" y="38542"/>
                      <a:pt x="527470" y="39776"/>
                    </a:cubicBezTo>
                    <a:cubicBezTo>
                      <a:pt x="527608" y="39502"/>
                      <a:pt x="527608" y="39228"/>
                      <a:pt x="527745" y="38953"/>
                    </a:cubicBezTo>
                    <a:cubicBezTo>
                      <a:pt x="527196" y="40737"/>
                      <a:pt x="526785" y="42520"/>
                      <a:pt x="526373" y="44166"/>
                    </a:cubicBezTo>
                    <a:cubicBezTo>
                      <a:pt x="525962" y="46223"/>
                      <a:pt x="525824" y="48417"/>
                      <a:pt x="525550" y="50475"/>
                    </a:cubicBezTo>
                    <a:cubicBezTo>
                      <a:pt x="525413" y="54315"/>
                      <a:pt x="525276" y="58019"/>
                      <a:pt x="525413" y="61859"/>
                    </a:cubicBezTo>
                    <a:cubicBezTo>
                      <a:pt x="527059" y="65288"/>
                      <a:pt x="528568" y="68854"/>
                      <a:pt x="529939" y="72283"/>
                    </a:cubicBezTo>
                    <a:cubicBezTo>
                      <a:pt x="533505" y="81062"/>
                      <a:pt x="536523" y="89977"/>
                      <a:pt x="539266" y="99030"/>
                    </a:cubicBezTo>
                    <a:cubicBezTo>
                      <a:pt x="540912" y="104379"/>
                      <a:pt x="542284" y="109865"/>
                      <a:pt x="543518" y="115352"/>
                    </a:cubicBezTo>
                    <a:cubicBezTo>
                      <a:pt x="544615" y="120289"/>
                      <a:pt x="545713" y="125090"/>
                      <a:pt x="546810" y="130028"/>
                    </a:cubicBezTo>
                    <a:cubicBezTo>
                      <a:pt x="547359" y="132634"/>
                      <a:pt x="548044" y="135240"/>
                      <a:pt x="548593" y="137846"/>
                    </a:cubicBezTo>
                    <a:cubicBezTo>
                      <a:pt x="549827" y="145252"/>
                      <a:pt x="551062" y="152522"/>
                      <a:pt x="552296" y="159929"/>
                    </a:cubicBezTo>
                    <a:cubicBezTo>
                      <a:pt x="552982" y="163632"/>
                      <a:pt x="553256" y="167335"/>
                      <a:pt x="553805" y="171039"/>
                    </a:cubicBezTo>
                    <a:cubicBezTo>
                      <a:pt x="554217" y="173782"/>
                      <a:pt x="554491" y="176662"/>
                      <a:pt x="554902" y="179405"/>
                    </a:cubicBezTo>
                    <a:cubicBezTo>
                      <a:pt x="555862" y="187223"/>
                      <a:pt x="556685" y="195179"/>
                      <a:pt x="557508" y="202997"/>
                    </a:cubicBezTo>
                    <a:cubicBezTo>
                      <a:pt x="557783" y="205466"/>
                      <a:pt x="557920" y="207935"/>
                      <a:pt x="558194" y="210403"/>
                    </a:cubicBezTo>
                    <a:cubicBezTo>
                      <a:pt x="558331" y="212324"/>
                      <a:pt x="558469" y="214244"/>
                      <a:pt x="558469" y="216164"/>
                    </a:cubicBezTo>
                    <a:cubicBezTo>
                      <a:pt x="558469" y="217810"/>
                      <a:pt x="558606" y="219319"/>
                      <a:pt x="558469" y="220965"/>
                    </a:cubicBezTo>
                    <a:cubicBezTo>
                      <a:pt x="558194" y="223159"/>
                      <a:pt x="557783" y="225354"/>
                      <a:pt x="556411" y="227137"/>
                    </a:cubicBezTo>
                    <a:cubicBezTo>
                      <a:pt x="555040" y="229057"/>
                      <a:pt x="552571" y="229743"/>
                      <a:pt x="550376" y="230429"/>
                    </a:cubicBezTo>
                    <a:cubicBezTo>
                      <a:pt x="547359" y="231115"/>
                      <a:pt x="544478" y="229743"/>
                      <a:pt x="543244" y="227000"/>
                    </a:cubicBezTo>
                    <a:cubicBezTo>
                      <a:pt x="541461" y="223296"/>
                      <a:pt x="539540" y="219730"/>
                      <a:pt x="538169" y="215890"/>
                    </a:cubicBezTo>
                    <a:cubicBezTo>
                      <a:pt x="536523" y="211226"/>
                      <a:pt x="535288" y="206426"/>
                      <a:pt x="534191" y="201625"/>
                    </a:cubicBezTo>
                    <a:cubicBezTo>
                      <a:pt x="533094" y="197236"/>
                      <a:pt x="532134" y="192847"/>
                      <a:pt x="531311" y="188321"/>
                    </a:cubicBezTo>
                    <a:cubicBezTo>
                      <a:pt x="529528" y="180091"/>
                      <a:pt x="527882" y="171861"/>
                      <a:pt x="526236" y="163769"/>
                    </a:cubicBezTo>
                    <a:cubicBezTo>
                      <a:pt x="525687" y="161300"/>
                      <a:pt x="525276" y="158831"/>
                      <a:pt x="524864" y="156362"/>
                    </a:cubicBezTo>
                    <a:cubicBezTo>
                      <a:pt x="523904" y="151013"/>
                      <a:pt x="522944" y="145527"/>
                      <a:pt x="522121" y="140178"/>
                    </a:cubicBezTo>
                    <a:cubicBezTo>
                      <a:pt x="521024" y="134280"/>
                      <a:pt x="520064" y="128382"/>
                      <a:pt x="519241" y="122484"/>
                    </a:cubicBezTo>
                    <a:cubicBezTo>
                      <a:pt x="518555" y="117409"/>
                      <a:pt x="517869" y="112334"/>
                      <a:pt x="517183" y="107122"/>
                    </a:cubicBezTo>
                    <a:cubicBezTo>
                      <a:pt x="516772" y="104379"/>
                      <a:pt x="516360" y="101773"/>
                      <a:pt x="516086" y="99030"/>
                    </a:cubicBezTo>
                    <a:cubicBezTo>
                      <a:pt x="515675" y="94915"/>
                      <a:pt x="515263" y="90663"/>
                      <a:pt x="514852" y="86548"/>
                    </a:cubicBezTo>
                    <a:cubicBezTo>
                      <a:pt x="514440" y="82845"/>
                      <a:pt x="514029" y="79141"/>
                      <a:pt x="513754" y="75438"/>
                    </a:cubicBezTo>
                    <a:cubicBezTo>
                      <a:pt x="513480" y="70775"/>
                      <a:pt x="513206" y="65974"/>
                      <a:pt x="513206" y="61311"/>
                    </a:cubicBezTo>
                    <a:cubicBezTo>
                      <a:pt x="510463" y="56098"/>
                      <a:pt x="507719" y="51161"/>
                      <a:pt x="504565" y="46223"/>
                    </a:cubicBezTo>
                    <a:cubicBezTo>
                      <a:pt x="501547" y="41834"/>
                      <a:pt x="498392" y="37719"/>
                      <a:pt x="494826" y="33741"/>
                    </a:cubicBezTo>
                    <a:cubicBezTo>
                      <a:pt x="492906" y="31684"/>
                      <a:pt x="490986" y="29764"/>
                      <a:pt x="488928" y="27981"/>
                    </a:cubicBezTo>
                    <a:cubicBezTo>
                      <a:pt x="488928" y="27981"/>
                      <a:pt x="488928" y="27981"/>
                      <a:pt x="489066" y="27981"/>
                    </a:cubicBezTo>
                    <a:cubicBezTo>
                      <a:pt x="489066" y="27981"/>
                      <a:pt x="488928" y="27981"/>
                      <a:pt x="488928" y="27843"/>
                    </a:cubicBezTo>
                    <a:cubicBezTo>
                      <a:pt x="488791" y="27706"/>
                      <a:pt x="488654" y="27569"/>
                      <a:pt x="488517" y="27432"/>
                    </a:cubicBezTo>
                    <a:cubicBezTo>
                      <a:pt x="488654" y="27569"/>
                      <a:pt x="488654" y="27569"/>
                      <a:pt x="488791" y="27706"/>
                    </a:cubicBezTo>
                    <a:cubicBezTo>
                      <a:pt x="487145" y="26335"/>
                      <a:pt x="485362" y="25100"/>
                      <a:pt x="483716" y="23866"/>
                    </a:cubicBezTo>
                    <a:cubicBezTo>
                      <a:pt x="483991" y="24003"/>
                      <a:pt x="484128" y="24140"/>
                      <a:pt x="484265" y="24277"/>
                    </a:cubicBezTo>
                    <a:cubicBezTo>
                      <a:pt x="482345" y="23043"/>
                      <a:pt x="480424" y="21808"/>
                      <a:pt x="478367" y="20711"/>
                    </a:cubicBezTo>
                    <a:cubicBezTo>
                      <a:pt x="477407" y="20163"/>
                      <a:pt x="476310" y="19751"/>
                      <a:pt x="475350" y="19340"/>
                    </a:cubicBezTo>
                    <a:cubicBezTo>
                      <a:pt x="475350" y="19340"/>
                      <a:pt x="475350" y="19340"/>
                      <a:pt x="475350" y="19340"/>
                    </a:cubicBezTo>
                    <a:cubicBezTo>
                      <a:pt x="473978" y="18791"/>
                      <a:pt x="472606" y="18379"/>
                      <a:pt x="471098" y="18242"/>
                    </a:cubicBezTo>
                    <a:cubicBezTo>
                      <a:pt x="471372" y="18242"/>
                      <a:pt x="471509" y="18379"/>
                      <a:pt x="471783" y="18379"/>
                    </a:cubicBezTo>
                    <a:cubicBezTo>
                      <a:pt x="471235" y="18379"/>
                      <a:pt x="470686" y="18242"/>
                      <a:pt x="470137" y="18242"/>
                    </a:cubicBezTo>
                    <a:cubicBezTo>
                      <a:pt x="469177" y="18242"/>
                      <a:pt x="468217" y="18242"/>
                      <a:pt x="467394" y="18242"/>
                    </a:cubicBezTo>
                    <a:cubicBezTo>
                      <a:pt x="467531" y="18242"/>
                      <a:pt x="467531" y="18242"/>
                      <a:pt x="467669" y="18242"/>
                    </a:cubicBezTo>
                    <a:cubicBezTo>
                      <a:pt x="467531" y="18242"/>
                      <a:pt x="467394" y="18242"/>
                      <a:pt x="467257" y="18242"/>
                    </a:cubicBezTo>
                    <a:cubicBezTo>
                      <a:pt x="467120" y="18242"/>
                      <a:pt x="466983" y="18242"/>
                      <a:pt x="466983" y="18242"/>
                    </a:cubicBezTo>
                    <a:cubicBezTo>
                      <a:pt x="467120" y="18242"/>
                      <a:pt x="467120" y="18242"/>
                      <a:pt x="467257" y="18242"/>
                    </a:cubicBezTo>
                    <a:cubicBezTo>
                      <a:pt x="466160" y="18379"/>
                      <a:pt x="465200" y="18517"/>
                      <a:pt x="464102" y="18791"/>
                    </a:cubicBezTo>
                    <a:cubicBezTo>
                      <a:pt x="464240" y="18791"/>
                      <a:pt x="464377" y="18791"/>
                      <a:pt x="464514" y="18654"/>
                    </a:cubicBezTo>
                    <a:cubicBezTo>
                      <a:pt x="463965" y="18791"/>
                      <a:pt x="463417" y="18928"/>
                      <a:pt x="463005" y="19065"/>
                    </a:cubicBezTo>
                    <a:cubicBezTo>
                      <a:pt x="462731" y="19202"/>
                      <a:pt x="462457" y="19340"/>
                      <a:pt x="462182" y="19477"/>
                    </a:cubicBezTo>
                    <a:cubicBezTo>
                      <a:pt x="461908" y="19614"/>
                      <a:pt x="461496" y="19888"/>
                      <a:pt x="461222" y="20025"/>
                    </a:cubicBezTo>
                    <a:cubicBezTo>
                      <a:pt x="460811" y="20300"/>
                      <a:pt x="460399" y="20711"/>
                      <a:pt x="459988" y="20985"/>
                    </a:cubicBezTo>
                    <a:cubicBezTo>
                      <a:pt x="459576" y="21397"/>
                      <a:pt x="459302" y="21808"/>
                      <a:pt x="458890" y="22083"/>
                    </a:cubicBezTo>
                    <a:cubicBezTo>
                      <a:pt x="458342" y="22769"/>
                      <a:pt x="457656" y="23454"/>
                      <a:pt x="457244" y="24277"/>
                    </a:cubicBezTo>
                    <a:cubicBezTo>
                      <a:pt x="456833" y="24826"/>
                      <a:pt x="456559" y="25375"/>
                      <a:pt x="456284" y="26060"/>
                    </a:cubicBezTo>
                    <a:cubicBezTo>
                      <a:pt x="456284" y="26060"/>
                      <a:pt x="456284" y="25923"/>
                      <a:pt x="456284" y="25923"/>
                    </a:cubicBezTo>
                    <a:cubicBezTo>
                      <a:pt x="456147" y="26335"/>
                      <a:pt x="455873" y="26746"/>
                      <a:pt x="455736" y="27158"/>
                    </a:cubicBezTo>
                    <a:cubicBezTo>
                      <a:pt x="455324" y="28255"/>
                      <a:pt x="455050" y="29352"/>
                      <a:pt x="454776" y="30587"/>
                    </a:cubicBezTo>
                    <a:cubicBezTo>
                      <a:pt x="454501" y="32644"/>
                      <a:pt x="454090" y="34839"/>
                      <a:pt x="453953" y="36896"/>
                    </a:cubicBezTo>
                    <a:cubicBezTo>
                      <a:pt x="453815" y="38953"/>
                      <a:pt x="453815" y="41011"/>
                      <a:pt x="453953" y="43068"/>
                    </a:cubicBezTo>
                    <a:cubicBezTo>
                      <a:pt x="455324" y="60899"/>
                      <a:pt x="458753" y="78593"/>
                      <a:pt x="461771" y="96149"/>
                    </a:cubicBezTo>
                    <a:cubicBezTo>
                      <a:pt x="462594" y="100813"/>
                      <a:pt x="463554" y="105476"/>
                      <a:pt x="464514" y="110277"/>
                    </a:cubicBezTo>
                    <a:cubicBezTo>
                      <a:pt x="465200" y="114117"/>
                      <a:pt x="466023" y="117958"/>
                      <a:pt x="466708" y="121798"/>
                    </a:cubicBezTo>
                    <a:cubicBezTo>
                      <a:pt x="469589" y="129479"/>
                      <a:pt x="472058" y="137160"/>
                      <a:pt x="474664" y="144841"/>
                    </a:cubicBezTo>
                    <a:cubicBezTo>
                      <a:pt x="474527" y="144567"/>
                      <a:pt x="474527" y="144429"/>
                      <a:pt x="474389" y="144155"/>
                    </a:cubicBezTo>
                    <a:cubicBezTo>
                      <a:pt x="476035" y="148819"/>
                      <a:pt x="477270" y="153619"/>
                      <a:pt x="478779" y="158420"/>
                    </a:cubicBezTo>
                    <a:cubicBezTo>
                      <a:pt x="480013" y="162535"/>
                      <a:pt x="481110" y="166512"/>
                      <a:pt x="482208" y="170627"/>
                    </a:cubicBezTo>
                    <a:cubicBezTo>
                      <a:pt x="483579" y="175428"/>
                      <a:pt x="484814" y="180228"/>
                      <a:pt x="486048" y="185029"/>
                    </a:cubicBezTo>
                    <a:cubicBezTo>
                      <a:pt x="488105" y="192984"/>
                      <a:pt x="490163" y="200939"/>
                      <a:pt x="491809" y="208895"/>
                    </a:cubicBezTo>
                    <a:cubicBezTo>
                      <a:pt x="491809" y="208620"/>
                      <a:pt x="491672" y="208483"/>
                      <a:pt x="491672" y="208209"/>
                    </a:cubicBezTo>
                    <a:cubicBezTo>
                      <a:pt x="492220" y="210815"/>
                      <a:pt x="493043" y="213558"/>
                      <a:pt x="493180" y="216301"/>
                    </a:cubicBezTo>
                    <a:cubicBezTo>
                      <a:pt x="493318" y="217261"/>
                      <a:pt x="493318" y="218222"/>
                      <a:pt x="493180" y="219319"/>
                    </a:cubicBezTo>
                    <a:cubicBezTo>
                      <a:pt x="492906" y="220690"/>
                      <a:pt x="492495" y="222199"/>
                      <a:pt x="492083" y="223571"/>
                    </a:cubicBezTo>
                    <a:cubicBezTo>
                      <a:pt x="491397" y="225628"/>
                      <a:pt x="489751" y="227274"/>
                      <a:pt x="487420" y="227686"/>
                    </a:cubicBezTo>
                    <a:cubicBezTo>
                      <a:pt x="485225" y="227960"/>
                      <a:pt x="482756" y="226863"/>
                      <a:pt x="481796" y="224942"/>
                    </a:cubicBezTo>
                    <a:cubicBezTo>
                      <a:pt x="481110" y="223571"/>
                      <a:pt x="480287" y="222062"/>
                      <a:pt x="479464" y="220553"/>
                    </a:cubicBezTo>
                    <a:cubicBezTo>
                      <a:pt x="478504" y="218633"/>
                      <a:pt x="477681" y="216576"/>
                      <a:pt x="476858" y="214518"/>
                    </a:cubicBezTo>
                    <a:cubicBezTo>
                      <a:pt x="475487" y="210678"/>
                      <a:pt x="474389" y="206700"/>
                      <a:pt x="473292" y="202722"/>
                    </a:cubicBezTo>
                    <a:cubicBezTo>
                      <a:pt x="472195" y="198471"/>
                      <a:pt x="471098" y="194219"/>
                      <a:pt x="470000" y="189967"/>
                    </a:cubicBezTo>
                    <a:cubicBezTo>
                      <a:pt x="467943" y="181874"/>
                      <a:pt x="466023" y="173919"/>
                      <a:pt x="463965" y="165826"/>
                    </a:cubicBezTo>
                    <a:cubicBezTo>
                      <a:pt x="463279" y="163358"/>
                      <a:pt x="462868" y="160889"/>
                      <a:pt x="462319" y="158420"/>
                    </a:cubicBezTo>
                    <a:cubicBezTo>
                      <a:pt x="461085" y="152933"/>
                      <a:pt x="459850" y="147584"/>
                      <a:pt x="458616" y="142235"/>
                    </a:cubicBezTo>
                    <a:cubicBezTo>
                      <a:pt x="457382" y="136611"/>
                      <a:pt x="456147" y="131125"/>
                      <a:pt x="455050" y="125501"/>
                    </a:cubicBezTo>
                    <a:cubicBezTo>
                      <a:pt x="454501" y="123170"/>
                      <a:pt x="454090" y="120838"/>
                      <a:pt x="453678" y="118369"/>
                    </a:cubicBezTo>
                    <a:cubicBezTo>
                      <a:pt x="452032" y="114254"/>
                      <a:pt x="450386" y="110002"/>
                      <a:pt x="448603" y="105888"/>
                    </a:cubicBezTo>
                    <a:cubicBezTo>
                      <a:pt x="447506" y="103144"/>
                      <a:pt x="446409" y="100401"/>
                      <a:pt x="445312" y="97795"/>
                    </a:cubicBezTo>
                    <a:cubicBezTo>
                      <a:pt x="444351" y="95326"/>
                      <a:pt x="443117" y="92857"/>
                      <a:pt x="442020" y="90388"/>
                    </a:cubicBezTo>
                    <a:cubicBezTo>
                      <a:pt x="440237" y="86411"/>
                      <a:pt x="438316" y="82570"/>
                      <a:pt x="436396" y="78730"/>
                    </a:cubicBezTo>
                    <a:cubicBezTo>
                      <a:pt x="436533" y="79004"/>
                      <a:pt x="436670" y="79141"/>
                      <a:pt x="436670" y="79416"/>
                    </a:cubicBezTo>
                    <a:cubicBezTo>
                      <a:pt x="432144" y="70500"/>
                      <a:pt x="427206" y="61722"/>
                      <a:pt x="421583" y="53355"/>
                    </a:cubicBezTo>
                    <a:cubicBezTo>
                      <a:pt x="421720" y="53492"/>
                      <a:pt x="421857" y="53767"/>
                      <a:pt x="421994" y="53904"/>
                    </a:cubicBezTo>
                    <a:cubicBezTo>
                      <a:pt x="418702" y="49103"/>
                      <a:pt x="415273" y="44440"/>
                      <a:pt x="411570" y="40051"/>
                    </a:cubicBezTo>
                    <a:cubicBezTo>
                      <a:pt x="409924" y="38268"/>
                      <a:pt x="408141" y="36622"/>
                      <a:pt x="406358" y="34839"/>
                    </a:cubicBezTo>
                    <a:cubicBezTo>
                      <a:pt x="406358" y="34839"/>
                      <a:pt x="406358" y="34839"/>
                      <a:pt x="406495" y="34839"/>
                    </a:cubicBezTo>
                    <a:cubicBezTo>
                      <a:pt x="406495" y="34839"/>
                      <a:pt x="406358" y="34701"/>
                      <a:pt x="406358" y="34701"/>
                    </a:cubicBezTo>
                    <a:cubicBezTo>
                      <a:pt x="406221" y="34564"/>
                      <a:pt x="406084" y="34427"/>
                      <a:pt x="405947" y="34427"/>
                    </a:cubicBezTo>
                    <a:cubicBezTo>
                      <a:pt x="405947" y="34427"/>
                      <a:pt x="406084" y="34564"/>
                      <a:pt x="406084" y="34564"/>
                    </a:cubicBezTo>
                    <a:cubicBezTo>
                      <a:pt x="405261" y="33741"/>
                      <a:pt x="404301" y="33056"/>
                      <a:pt x="403341" y="32370"/>
                    </a:cubicBezTo>
                    <a:cubicBezTo>
                      <a:pt x="403341" y="32370"/>
                      <a:pt x="403478" y="32370"/>
                      <a:pt x="403478" y="32507"/>
                    </a:cubicBezTo>
                    <a:cubicBezTo>
                      <a:pt x="402792" y="32095"/>
                      <a:pt x="402106" y="31684"/>
                      <a:pt x="401420" y="31272"/>
                    </a:cubicBezTo>
                    <a:cubicBezTo>
                      <a:pt x="401009" y="31135"/>
                      <a:pt x="400597" y="30998"/>
                      <a:pt x="400186" y="30861"/>
                    </a:cubicBezTo>
                    <a:cubicBezTo>
                      <a:pt x="400049" y="30861"/>
                      <a:pt x="399774" y="30861"/>
                      <a:pt x="399637" y="30724"/>
                    </a:cubicBezTo>
                    <a:cubicBezTo>
                      <a:pt x="399226" y="30724"/>
                      <a:pt x="398814" y="30724"/>
                      <a:pt x="398403" y="30724"/>
                    </a:cubicBezTo>
                    <a:cubicBezTo>
                      <a:pt x="397991" y="30724"/>
                      <a:pt x="397717" y="30861"/>
                      <a:pt x="397443" y="30861"/>
                    </a:cubicBezTo>
                    <a:cubicBezTo>
                      <a:pt x="397306" y="30861"/>
                      <a:pt x="397168" y="30998"/>
                      <a:pt x="397031" y="30998"/>
                    </a:cubicBezTo>
                    <a:cubicBezTo>
                      <a:pt x="397031" y="30998"/>
                      <a:pt x="396894" y="30998"/>
                      <a:pt x="396894" y="30998"/>
                    </a:cubicBezTo>
                    <a:cubicBezTo>
                      <a:pt x="396894" y="30998"/>
                      <a:pt x="396757" y="31135"/>
                      <a:pt x="396757" y="31135"/>
                    </a:cubicBezTo>
                    <a:cubicBezTo>
                      <a:pt x="396620" y="31410"/>
                      <a:pt x="396483" y="31684"/>
                      <a:pt x="396345" y="31821"/>
                    </a:cubicBezTo>
                    <a:cubicBezTo>
                      <a:pt x="396208" y="32095"/>
                      <a:pt x="396071" y="32507"/>
                      <a:pt x="395934" y="32781"/>
                    </a:cubicBezTo>
                    <a:cubicBezTo>
                      <a:pt x="395797" y="33467"/>
                      <a:pt x="395522" y="34016"/>
                      <a:pt x="395385" y="34701"/>
                    </a:cubicBezTo>
                    <a:cubicBezTo>
                      <a:pt x="395385" y="34427"/>
                      <a:pt x="395522" y="34290"/>
                      <a:pt x="395522" y="34016"/>
                    </a:cubicBezTo>
                    <a:cubicBezTo>
                      <a:pt x="395248" y="35250"/>
                      <a:pt x="394974" y="36622"/>
                      <a:pt x="394974" y="37856"/>
                    </a:cubicBezTo>
                    <a:cubicBezTo>
                      <a:pt x="394974" y="38953"/>
                      <a:pt x="394974" y="39914"/>
                      <a:pt x="394974" y="41011"/>
                    </a:cubicBezTo>
                    <a:cubicBezTo>
                      <a:pt x="394974" y="41011"/>
                      <a:pt x="394974" y="41011"/>
                      <a:pt x="394974" y="41011"/>
                    </a:cubicBezTo>
                    <a:cubicBezTo>
                      <a:pt x="394974" y="41011"/>
                      <a:pt x="394974" y="41148"/>
                      <a:pt x="394974" y="41148"/>
                    </a:cubicBezTo>
                    <a:cubicBezTo>
                      <a:pt x="394974" y="41422"/>
                      <a:pt x="394974" y="41559"/>
                      <a:pt x="394974" y="41834"/>
                    </a:cubicBezTo>
                    <a:cubicBezTo>
                      <a:pt x="394974" y="41697"/>
                      <a:pt x="394974" y="41697"/>
                      <a:pt x="394974" y="41559"/>
                    </a:cubicBezTo>
                    <a:cubicBezTo>
                      <a:pt x="395385" y="45949"/>
                      <a:pt x="396071" y="50475"/>
                      <a:pt x="396894" y="54727"/>
                    </a:cubicBezTo>
                    <a:cubicBezTo>
                      <a:pt x="400597" y="71735"/>
                      <a:pt x="404986" y="88605"/>
                      <a:pt x="409238" y="105476"/>
                    </a:cubicBezTo>
                    <a:cubicBezTo>
                      <a:pt x="412942" y="120152"/>
                      <a:pt x="416782" y="134691"/>
                      <a:pt x="420623" y="149367"/>
                    </a:cubicBezTo>
                    <a:cubicBezTo>
                      <a:pt x="422269" y="155814"/>
                      <a:pt x="423915" y="162397"/>
                      <a:pt x="425423" y="168844"/>
                    </a:cubicBezTo>
                    <a:cubicBezTo>
                      <a:pt x="427069" y="175290"/>
                      <a:pt x="428852" y="181874"/>
                      <a:pt x="430224" y="188321"/>
                    </a:cubicBezTo>
                    <a:cubicBezTo>
                      <a:pt x="431596" y="194219"/>
                      <a:pt x="432967" y="200116"/>
                      <a:pt x="434339" y="206151"/>
                    </a:cubicBezTo>
                    <a:cubicBezTo>
                      <a:pt x="435436" y="209306"/>
                      <a:pt x="436396" y="212461"/>
                      <a:pt x="437356" y="215616"/>
                    </a:cubicBezTo>
                    <a:cubicBezTo>
                      <a:pt x="439139" y="220965"/>
                      <a:pt x="440648" y="226451"/>
                      <a:pt x="442294" y="231800"/>
                    </a:cubicBezTo>
                    <a:cubicBezTo>
                      <a:pt x="443254" y="234955"/>
                      <a:pt x="444077" y="238110"/>
                      <a:pt x="445037" y="241264"/>
                    </a:cubicBezTo>
                    <a:cubicBezTo>
                      <a:pt x="445723" y="243596"/>
                      <a:pt x="446272" y="246065"/>
                      <a:pt x="446820" y="248397"/>
                    </a:cubicBezTo>
                    <a:cubicBezTo>
                      <a:pt x="447506" y="251277"/>
                      <a:pt x="447643" y="254157"/>
                      <a:pt x="447918" y="257038"/>
                    </a:cubicBezTo>
                    <a:cubicBezTo>
                      <a:pt x="448055" y="258958"/>
                      <a:pt x="447506" y="260741"/>
                      <a:pt x="445860" y="261976"/>
                    </a:cubicBezTo>
                    <a:cubicBezTo>
                      <a:pt x="444489" y="263073"/>
                      <a:pt x="442294" y="263347"/>
                      <a:pt x="440648" y="262661"/>
                    </a:cubicBezTo>
                    <a:cubicBezTo>
                      <a:pt x="439825" y="262250"/>
                      <a:pt x="438865" y="261976"/>
                      <a:pt x="438179" y="261290"/>
                    </a:cubicBezTo>
                    <a:cubicBezTo>
                      <a:pt x="437219" y="260604"/>
                      <a:pt x="436533" y="259370"/>
                      <a:pt x="435847" y="258409"/>
                    </a:cubicBezTo>
                    <a:cubicBezTo>
                      <a:pt x="433927" y="255118"/>
                      <a:pt x="433516" y="251140"/>
                      <a:pt x="432830" y="247437"/>
                    </a:cubicBezTo>
                    <a:cubicBezTo>
                      <a:pt x="432830" y="247437"/>
                      <a:pt x="432830" y="247437"/>
                      <a:pt x="432830" y="247574"/>
                    </a:cubicBezTo>
                    <a:cubicBezTo>
                      <a:pt x="429538" y="232898"/>
                      <a:pt x="425835" y="218084"/>
                      <a:pt x="422406" y="203408"/>
                    </a:cubicBezTo>
                    <a:cubicBezTo>
                      <a:pt x="421171" y="199842"/>
                      <a:pt x="419800" y="196276"/>
                      <a:pt x="418565" y="192710"/>
                    </a:cubicBezTo>
                    <a:cubicBezTo>
                      <a:pt x="414862" y="182423"/>
                      <a:pt x="410336" y="172547"/>
                      <a:pt x="405535" y="162809"/>
                    </a:cubicBezTo>
                    <a:cubicBezTo>
                      <a:pt x="401009" y="154031"/>
                      <a:pt x="396208" y="145664"/>
                      <a:pt x="390722" y="137571"/>
                    </a:cubicBezTo>
                    <a:cubicBezTo>
                      <a:pt x="387156" y="132359"/>
                      <a:pt x="383315" y="127422"/>
                      <a:pt x="379200" y="122621"/>
                    </a:cubicBezTo>
                    <a:cubicBezTo>
                      <a:pt x="379200" y="122621"/>
                      <a:pt x="379200" y="122621"/>
                      <a:pt x="379200" y="122621"/>
                    </a:cubicBezTo>
                    <a:cubicBezTo>
                      <a:pt x="376320" y="119329"/>
                      <a:pt x="373303" y="116175"/>
                      <a:pt x="370011" y="113157"/>
                    </a:cubicBezTo>
                    <a:cubicBezTo>
                      <a:pt x="370011" y="113157"/>
                      <a:pt x="370011" y="113157"/>
                      <a:pt x="370148" y="113157"/>
                    </a:cubicBezTo>
                    <a:cubicBezTo>
                      <a:pt x="370011" y="113020"/>
                      <a:pt x="370011" y="113020"/>
                      <a:pt x="369874" y="112883"/>
                    </a:cubicBezTo>
                    <a:cubicBezTo>
                      <a:pt x="369874" y="112883"/>
                      <a:pt x="369736" y="112746"/>
                      <a:pt x="369736" y="112746"/>
                    </a:cubicBezTo>
                    <a:cubicBezTo>
                      <a:pt x="369736" y="112746"/>
                      <a:pt x="369736" y="112746"/>
                      <a:pt x="369874" y="112883"/>
                    </a:cubicBezTo>
                    <a:cubicBezTo>
                      <a:pt x="366719" y="110139"/>
                      <a:pt x="363564" y="107671"/>
                      <a:pt x="360135" y="105339"/>
                    </a:cubicBezTo>
                    <a:lnTo>
                      <a:pt x="360135" y="105339"/>
                    </a:lnTo>
                    <a:cubicBezTo>
                      <a:pt x="358901" y="104516"/>
                      <a:pt x="357666" y="103693"/>
                      <a:pt x="356295" y="103007"/>
                    </a:cubicBezTo>
                    <a:cubicBezTo>
                      <a:pt x="356569" y="103144"/>
                      <a:pt x="356706" y="103281"/>
                      <a:pt x="356843" y="103281"/>
                    </a:cubicBezTo>
                    <a:cubicBezTo>
                      <a:pt x="354786" y="102321"/>
                      <a:pt x="352866" y="101361"/>
                      <a:pt x="350808" y="100538"/>
                    </a:cubicBezTo>
                    <a:cubicBezTo>
                      <a:pt x="350945" y="100538"/>
                      <a:pt x="350945" y="100538"/>
                      <a:pt x="351083" y="100675"/>
                    </a:cubicBezTo>
                    <a:cubicBezTo>
                      <a:pt x="350945" y="100675"/>
                      <a:pt x="350808" y="100538"/>
                      <a:pt x="350671" y="100538"/>
                    </a:cubicBezTo>
                    <a:cubicBezTo>
                      <a:pt x="350534" y="100538"/>
                      <a:pt x="350534" y="100538"/>
                      <a:pt x="350397" y="100401"/>
                    </a:cubicBezTo>
                    <a:cubicBezTo>
                      <a:pt x="350397" y="100401"/>
                      <a:pt x="350534" y="100401"/>
                      <a:pt x="350534" y="100401"/>
                    </a:cubicBezTo>
                    <a:cubicBezTo>
                      <a:pt x="349162" y="99990"/>
                      <a:pt x="347791" y="99578"/>
                      <a:pt x="346419" y="99167"/>
                    </a:cubicBezTo>
                    <a:cubicBezTo>
                      <a:pt x="346693" y="99167"/>
                      <a:pt x="346831" y="99304"/>
                      <a:pt x="347105" y="99304"/>
                    </a:cubicBezTo>
                    <a:cubicBezTo>
                      <a:pt x="346419" y="99167"/>
                      <a:pt x="345733" y="99167"/>
                      <a:pt x="345048" y="99030"/>
                    </a:cubicBezTo>
                    <a:cubicBezTo>
                      <a:pt x="344362" y="99030"/>
                      <a:pt x="343813" y="99030"/>
                      <a:pt x="343127" y="99030"/>
                    </a:cubicBezTo>
                    <a:cubicBezTo>
                      <a:pt x="343402" y="99030"/>
                      <a:pt x="343539" y="99030"/>
                      <a:pt x="343813" y="99030"/>
                    </a:cubicBezTo>
                    <a:cubicBezTo>
                      <a:pt x="342716" y="99030"/>
                      <a:pt x="341481" y="99304"/>
                      <a:pt x="340384" y="99441"/>
                    </a:cubicBezTo>
                    <a:cubicBezTo>
                      <a:pt x="340658" y="99441"/>
                      <a:pt x="340796" y="99441"/>
                      <a:pt x="341070" y="99304"/>
                    </a:cubicBezTo>
                    <a:cubicBezTo>
                      <a:pt x="340521" y="99441"/>
                      <a:pt x="340110" y="99578"/>
                      <a:pt x="339561" y="99715"/>
                    </a:cubicBezTo>
                    <a:cubicBezTo>
                      <a:pt x="339150" y="99852"/>
                      <a:pt x="338738" y="100127"/>
                      <a:pt x="338327" y="100264"/>
                    </a:cubicBezTo>
                    <a:cubicBezTo>
                      <a:pt x="338601" y="100127"/>
                      <a:pt x="338738" y="99990"/>
                      <a:pt x="338875" y="99990"/>
                    </a:cubicBezTo>
                    <a:cubicBezTo>
                      <a:pt x="338464" y="100264"/>
                      <a:pt x="337915" y="100401"/>
                      <a:pt x="337504" y="100813"/>
                    </a:cubicBezTo>
                    <a:cubicBezTo>
                      <a:pt x="337367" y="100950"/>
                      <a:pt x="337092" y="101087"/>
                      <a:pt x="336955" y="101224"/>
                    </a:cubicBezTo>
                    <a:cubicBezTo>
                      <a:pt x="336681" y="101498"/>
                      <a:pt x="336544" y="101636"/>
                      <a:pt x="336269" y="101910"/>
                    </a:cubicBezTo>
                    <a:cubicBezTo>
                      <a:pt x="336132" y="102184"/>
                      <a:pt x="335858" y="102459"/>
                      <a:pt x="335721" y="102733"/>
                    </a:cubicBezTo>
                    <a:cubicBezTo>
                      <a:pt x="335721" y="102733"/>
                      <a:pt x="335721" y="102733"/>
                      <a:pt x="335721" y="102733"/>
                    </a:cubicBezTo>
                    <a:cubicBezTo>
                      <a:pt x="335446" y="103144"/>
                      <a:pt x="335309" y="103556"/>
                      <a:pt x="335035" y="103967"/>
                    </a:cubicBezTo>
                    <a:cubicBezTo>
                      <a:pt x="334486" y="104927"/>
                      <a:pt x="334212" y="105888"/>
                      <a:pt x="333800" y="106985"/>
                    </a:cubicBezTo>
                    <a:cubicBezTo>
                      <a:pt x="333800" y="106848"/>
                      <a:pt x="333938" y="106710"/>
                      <a:pt x="333938" y="106573"/>
                    </a:cubicBezTo>
                    <a:cubicBezTo>
                      <a:pt x="333800" y="107122"/>
                      <a:pt x="333663" y="107533"/>
                      <a:pt x="333526" y="108082"/>
                    </a:cubicBezTo>
                    <a:cubicBezTo>
                      <a:pt x="333389" y="108631"/>
                      <a:pt x="333252" y="109317"/>
                      <a:pt x="333252" y="110002"/>
                    </a:cubicBezTo>
                    <a:cubicBezTo>
                      <a:pt x="333252" y="109728"/>
                      <a:pt x="333252" y="109591"/>
                      <a:pt x="333252" y="109317"/>
                    </a:cubicBezTo>
                    <a:cubicBezTo>
                      <a:pt x="333115" y="110825"/>
                      <a:pt x="333115" y="112197"/>
                      <a:pt x="333115" y="113568"/>
                    </a:cubicBezTo>
                    <a:cubicBezTo>
                      <a:pt x="333115" y="113431"/>
                      <a:pt x="333115" y="113431"/>
                      <a:pt x="333115" y="113294"/>
                    </a:cubicBezTo>
                    <a:cubicBezTo>
                      <a:pt x="333115" y="113431"/>
                      <a:pt x="333115" y="113706"/>
                      <a:pt x="333115" y="113843"/>
                    </a:cubicBezTo>
                    <a:cubicBezTo>
                      <a:pt x="333115" y="113843"/>
                      <a:pt x="333115" y="113980"/>
                      <a:pt x="333115" y="113980"/>
                    </a:cubicBezTo>
                    <a:cubicBezTo>
                      <a:pt x="333115" y="113980"/>
                      <a:pt x="333115" y="113843"/>
                      <a:pt x="333115" y="113843"/>
                    </a:cubicBezTo>
                    <a:cubicBezTo>
                      <a:pt x="333389" y="117683"/>
                      <a:pt x="333938" y="121524"/>
                      <a:pt x="334623" y="125227"/>
                    </a:cubicBezTo>
                    <a:cubicBezTo>
                      <a:pt x="334623" y="125090"/>
                      <a:pt x="334623" y="125090"/>
                      <a:pt x="334623" y="124953"/>
                    </a:cubicBezTo>
                    <a:cubicBezTo>
                      <a:pt x="336955" y="135240"/>
                      <a:pt x="339973" y="145390"/>
                      <a:pt x="342716" y="155539"/>
                    </a:cubicBezTo>
                    <a:cubicBezTo>
                      <a:pt x="344636" y="162672"/>
                      <a:pt x="346831" y="169667"/>
                      <a:pt x="349025" y="176662"/>
                    </a:cubicBezTo>
                    <a:cubicBezTo>
                      <a:pt x="353277" y="190927"/>
                      <a:pt x="358078" y="204917"/>
                      <a:pt x="362741" y="219045"/>
                    </a:cubicBezTo>
                    <a:cubicBezTo>
                      <a:pt x="362604" y="218770"/>
                      <a:pt x="362604" y="218633"/>
                      <a:pt x="362467" y="218359"/>
                    </a:cubicBezTo>
                    <a:cubicBezTo>
                      <a:pt x="366445" y="229743"/>
                      <a:pt x="370422" y="240990"/>
                      <a:pt x="374263" y="252374"/>
                    </a:cubicBezTo>
                    <a:cubicBezTo>
                      <a:pt x="374948" y="254157"/>
                      <a:pt x="375497" y="255941"/>
                      <a:pt x="376183" y="257724"/>
                    </a:cubicBezTo>
                    <a:cubicBezTo>
                      <a:pt x="377966" y="261290"/>
                      <a:pt x="379886" y="264856"/>
                      <a:pt x="381669" y="268559"/>
                    </a:cubicBezTo>
                    <a:cubicBezTo>
                      <a:pt x="384412" y="274046"/>
                      <a:pt x="387019" y="279532"/>
                      <a:pt x="389625" y="285018"/>
                    </a:cubicBezTo>
                    <a:cubicBezTo>
                      <a:pt x="391682" y="289408"/>
                      <a:pt x="393877" y="293934"/>
                      <a:pt x="395385" y="298597"/>
                    </a:cubicBezTo>
                    <a:cubicBezTo>
                      <a:pt x="395934" y="300380"/>
                      <a:pt x="396483" y="302438"/>
                      <a:pt x="396345" y="304358"/>
                    </a:cubicBezTo>
                    <a:cubicBezTo>
                      <a:pt x="396071" y="305867"/>
                      <a:pt x="395248" y="307101"/>
                      <a:pt x="394425" y="308336"/>
                    </a:cubicBezTo>
                    <a:cubicBezTo>
                      <a:pt x="392368" y="311216"/>
                      <a:pt x="387979" y="310667"/>
                      <a:pt x="386333" y="307787"/>
                    </a:cubicBezTo>
                    <a:cubicBezTo>
                      <a:pt x="385373" y="306141"/>
                      <a:pt x="384275" y="304495"/>
                      <a:pt x="383315" y="302712"/>
                    </a:cubicBezTo>
                    <a:cubicBezTo>
                      <a:pt x="382355" y="301341"/>
                      <a:pt x="381669" y="299695"/>
                      <a:pt x="380983" y="298049"/>
                    </a:cubicBezTo>
                    <a:cubicBezTo>
                      <a:pt x="378789" y="293385"/>
                      <a:pt x="377006" y="288585"/>
                      <a:pt x="375086" y="283784"/>
                    </a:cubicBezTo>
                    <a:cubicBezTo>
                      <a:pt x="373851" y="280629"/>
                      <a:pt x="372754" y="277475"/>
                      <a:pt x="371519" y="274457"/>
                    </a:cubicBezTo>
                    <a:cubicBezTo>
                      <a:pt x="369736" y="269519"/>
                      <a:pt x="367816" y="264582"/>
                      <a:pt x="365896" y="259644"/>
                    </a:cubicBezTo>
                    <a:cubicBezTo>
                      <a:pt x="364387" y="256764"/>
                      <a:pt x="362741" y="254020"/>
                      <a:pt x="361095" y="251277"/>
                    </a:cubicBezTo>
                    <a:cubicBezTo>
                      <a:pt x="360272" y="249768"/>
                      <a:pt x="359449" y="248260"/>
                      <a:pt x="358489" y="246614"/>
                    </a:cubicBezTo>
                    <a:cubicBezTo>
                      <a:pt x="357666" y="245242"/>
                      <a:pt x="356706" y="244008"/>
                      <a:pt x="355883" y="242636"/>
                    </a:cubicBezTo>
                    <a:cubicBezTo>
                      <a:pt x="353140" y="238521"/>
                      <a:pt x="350397" y="234269"/>
                      <a:pt x="347791" y="230017"/>
                    </a:cubicBezTo>
                    <a:cubicBezTo>
                      <a:pt x="347928" y="230154"/>
                      <a:pt x="348065" y="230429"/>
                      <a:pt x="348065" y="230566"/>
                    </a:cubicBezTo>
                    <a:cubicBezTo>
                      <a:pt x="343813" y="224805"/>
                      <a:pt x="339424" y="219045"/>
                      <a:pt x="335172" y="213284"/>
                    </a:cubicBezTo>
                    <a:cubicBezTo>
                      <a:pt x="334486" y="212461"/>
                      <a:pt x="333800" y="211638"/>
                      <a:pt x="333115" y="210815"/>
                    </a:cubicBezTo>
                    <a:cubicBezTo>
                      <a:pt x="331606" y="208895"/>
                      <a:pt x="329960" y="207112"/>
                      <a:pt x="328451" y="205191"/>
                    </a:cubicBezTo>
                    <a:cubicBezTo>
                      <a:pt x="325845" y="202174"/>
                      <a:pt x="323376" y="199156"/>
                      <a:pt x="320770" y="196139"/>
                    </a:cubicBezTo>
                    <a:cubicBezTo>
                      <a:pt x="320907" y="196276"/>
                      <a:pt x="321045" y="196413"/>
                      <a:pt x="321182" y="196550"/>
                    </a:cubicBezTo>
                    <a:cubicBezTo>
                      <a:pt x="314049" y="188458"/>
                      <a:pt x="306506" y="180640"/>
                      <a:pt x="298413" y="173370"/>
                    </a:cubicBezTo>
                    <a:cubicBezTo>
                      <a:pt x="298550" y="173507"/>
                      <a:pt x="298687" y="173645"/>
                      <a:pt x="298825" y="173782"/>
                    </a:cubicBezTo>
                    <a:cubicBezTo>
                      <a:pt x="297316" y="172547"/>
                      <a:pt x="295807" y="171313"/>
                      <a:pt x="294161" y="170216"/>
                    </a:cubicBezTo>
                    <a:cubicBezTo>
                      <a:pt x="292515" y="169118"/>
                      <a:pt x="291007" y="168158"/>
                      <a:pt x="289223" y="167198"/>
                    </a:cubicBezTo>
                    <a:cubicBezTo>
                      <a:pt x="289223" y="167198"/>
                      <a:pt x="289223" y="167198"/>
                      <a:pt x="289223" y="167198"/>
                    </a:cubicBezTo>
                    <a:cubicBezTo>
                      <a:pt x="288949" y="167061"/>
                      <a:pt x="288538" y="166924"/>
                      <a:pt x="288263" y="166787"/>
                    </a:cubicBezTo>
                    <a:cubicBezTo>
                      <a:pt x="287989" y="166649"/>
                      <a:pt x="287715" y="166649"/>
                      <a:pt x="287440" y="166512"/>
                    </a:cubicBezTo>
                    <a:cubicBezTo>
                      <a:pt x="287303" y="166512"/>
                      <a:pt x="287303" y="166512"/>
                      <a:pt x="287166" y="166512"/>
                    </a:cubicBezTo>
                    <a:cubicBezTo>
                      <a:pt x="287029" y="166512"/>
                      <a:pt x="287029" y="166512"/>
                      <a:pt x="286892" y="166649"/>
                    </a:cubicBezTo>
                    <a:cubicBezTo>
                      <a:pt x="286754" y="166787"/>
                      <a:pt x="286617" y="166787"/>
                      <a:pt x="286480" y="166924"/>
                    </a:cubicBezTo>
                    <a:cubicBezTo>
                      <a:pt x="286343" y="167061"/>
                      <a:pt x="286206" y="167198"/>
                      <a:pt x="285932" y="167335"/>
                    </a:cubicBezTo>
                    <a:cubicBezTo>
                      <a:pt x="285932" y="167335"/>
                      <a:pt x="285794" y="167472"/>
                      <a:pt x="285794" y="167472"/>
                    </a:cubicBezTo>
                    <a:cubicBezTo>
                      <a:pt x="285794" y="167610"/>
                      <a:pt x="285794" y="167610"/>
                      <a:pt x="285657" y="167747"/>
                    </a:cubicBezTo>
                    <a:cubicBezTo>
                      <a:pt x="285657" y="168021"/>
                      <a:pt x="285657" y="168295"/>
                      <a:pt x="285520" y="168707"/>
                    </a:cubicBezTo>
                    <a:cubicBezTo>
                      <a:pt x="285520" y="169118"/>
                      <a:pt x="285520" y="169667"/>
                      <a:pt x="285520" y="170078"/>
                    </a:cubicBezTo>
                    <a:cubicBezTo>
                      <a:pt x="285657" y="171861"/>
                      <a:pt x="285932" y="173645"/>
                      <a:pt x="286206" y="175428"/>
                    </a:cubicBezTo>
                    <a:cubicBezTo>
                      <a:pt x="287303" y="180228"/>
                      <a:pt x="288812" y="184892"/>
                      <a:pt x="290458" y="189555"/>
                    </a:cubicBezTo>
                    <a:cubicBezTo>
                      <a:pt x="290458" y="189418"/>
                      <a:pt x="290458" y="189418"/>
                      <a:pt x="290458" y="189281"/>
                    </a:cubicBezTo>
                    <a:cubicBezTo>
                      <a:pt x="293338" y="197236"/>
                      <a:pt x="296493" y="205191"/>
                      <a:pt x="299648" y="213009"/>
                    </a:cubicBezTo>
                    <a:cubicBezTo>
                      <a:pt x="301431" y="217673"/>
                      <a:pt x="303214" y="222199"/>
                      <a:pt x="305134" y="226725"/>
                    </a:cubicBezTo>
                    <a:cubicBezTo>
                      <a:pt x="310072" y="238796"/>
                      <a:pt x="315010" y="250728"/>
                      <a:pt x="319947" y="262799"/>
                    </a:cubicBezTo>
                    <a:cubicBezTo>
                      <a:pt x="324748" y="274183"/>
                      <a:pt x="329548" y="285567"/>
                      <a:pt x="334349" y="296951"/>
                    </a:cubicBezTo>
                    <a:cubicBezTo>
                      <a:pt x="336132" y="301341"/>
                      <a:pt x="338190" y="305730"/>
                      <a:pt x="340110" y="310119"/>
                    </a:cubicBezTo>
                    <a:cubicBezTo>
                      <a:pt x="343127" y="316977"/>
                      <a:pt x="346008" y="323698"/>
                      <a:pt x="349162" y="330418"/>
                    </a:cubicBezTo>
                    <a:cubicBezTo>
                      <a:pt x="350397" y="332064"/>
                      <a:pt x="351494" y="333847"/>
                      <a:pt x="352729" y="335631"/>
                    </a:cubicBezTo>
                    <a:cubicBezTo>
                      <a:pt x="353689" y="337002"/>
                      <a:pt x="354649" y="338374"/>
                      <a:pt x="355335" y="339745"/>
                    </a:cubicBezTo>
                    <a:cubicBezTo>
                      <a:pt x="356295" y="341666"/>
                      <a:pt x="356432" y="342077"/>
                      <a:pt x="356843" y="344134"/>
                    </a:cubicBezTo>
                    <a:cubicBezTo>
                      <a:pt x="357392" y="346466"/>
                      <a:pt x="356432" y="348935"/>
                      <a:pt x="354100" y="349895"/>
                    </a:cubicBezTo>
                    <a:cubicBezTo>
                      <a:pt x="351768" y="350855"/>
                      <a:pt x="349437" y="349895"/>
                      <a:pt x="348065" y="347838"/>
                    </a:cubicBezTo>
                    <a:cubicBezTo>
                      <a:pt x="346831" y="345918"/>
                      <a:pt x="345596" y="344134"/>
                      <a:pt x="344362" y="342214"/>
                    </a:cubicBezTo>
                    <a:cubicBezTo>
                      <a:pt x="343127" y="340294"/>
                      <a:pt x="342167" y="338099"/>
                      <a:pt x="341070" y="336042"/>
                    </a:cubicBezTo>
                    <a:cubicBezTo>
                      <a:pt x="340796" y="335493"/>
                      <a:pt x="340521" y="334945"/>
                      <a:pt x="340247" y="334396"/>
                    </a:cubicBezTo>
                    <a:cubicBezTo>
                      <a:pt x="332566" y="323835"/>
                      <a:pt x="324611" y="313548"/>
                      <a:pt x="316518" y="303261"/>
                    </a:cubicBezTo>
                    <a:cubicBezTo>
                      <a:pt x="314461" y="300655"/>
                      <a:pt x="312266" y="298049"/>
                      <a:pt x="310209" y="295443"/>
                    </a:cubicBezTo>
                    <a:cubicBezTo>
                      <a:pt x="308289" y="293111"/>
                      <a:pt x="306506" y="290642"/>
                      <a:pt x="304448" y="288310"/>
                    </a:cubicBezTo>
                    <a:cubicBezTo>
                      <a:pt x="299648" y="282687"/>
                      <a:pt x="294847" y="277200"/>
                      <a:pt x="290046" y="271577"/>
                    </a:cubicBezTo>
                    <a:cubicBezTo>
                      <a:pt x="290183" y="271714"/>
                      <a:pt x="290321" y="271851"/>
                      <a:pt x="290458" y="271988"/>
                    </a:cubicBezTo>
                    <a:cubicBezTo>
                      <a:pt x="285932" y="266913"/>
                      <a:pt x="281405" y="261976"/>
                      <a:pt x="276605" y="257175"/>
                    </a:cubicBezTo>
                    <a:cubicBezTo>
                      <a:pt x="271667" y="252100"/>
                      <a:pt x="266455" y="247299"/>
                      <a:pt x="261106" y="242499"/>
                    </a:cubicBezTo>
                    <a:cubicBezTo>
                      <a:pt x="261106" y="242499"/>
                      <a:pt x="261243" y="242636"/>
                      <a:pt x="261243" y="242636"/>
                    </a:cubicBezTo>
                    <a:cubicBezTo>
                      <a:pt x="255345" y="237424"/>
                      <a:pt x="249035" y="232486"/>
                      <a:pt x="242452" y="227960"/>
                    </a:cubicBezTo>
                    <a:cubicBezTo>
                      <a:pt x="242452" y="227960"/>
                      <a:pt x="242589" y="228097"/>
                      <a:pt x="242589" y="228097"/>
                    </a:cubicBezTo>
                    <a:cubicBezTo>
                      <a:pt x="237103" y="224394"/>
                      <a:pt x="231342" y="220965"/>
                      <a:pt x="225444" y="217947"/>
                    </a:cubicBezTo>
                    <a:cubicBezTo>
                      <a:pt x="225581" y="218084"/>
                      <a:pt x="225855" y="218222"/>
                      <a:pt x="225993" y="218222"/>
                    </a:cubicBezTo>
                    <a:cubicBezTo>
                      <a:pt x="223112" y="216850"/>
                      <a:pt x="220232" y="215616"/>
                      <a:pt x="217214" y="214518"/>
                    </a:cubicBezTo>
                    <a:cubicBezTo>
                      <a:pt x="217214" y="214518"/>
                      <a:pt x="217214" y="214518"/>
                      <a:pt x="217352" y="214518"/>
                    </a:cubicBezTo>
                    <a:cubicBezTo>
                      <a:pt x="217352" y="214518"/>
                      <a:pt x="217214" y="214518"/>
                      <a:pt x="217214" y="214518"/>
                    </a:cubicBezTo>
                    <a:cubicBezTo>
                      <a:pt x="217214" y="214518"/>
                      <a:pt x="217214" y="214518"/>
                      <a:pt x="217077" y="214518"/>
                    </a:cubicBezTo>
                    <a:cubicBezTo>
                      <a:pt x="217077" y="214518"/>
                      <a:pt x="217077" y="214518"/>
                      <a:pt x="217077" y="214518"/>
                    </a:cubicBezTo>
                    <a:cubicBezTo>
                      <a:pt x="214471" y="213695"/>
                      <a:pt x="211728" y="212735"/>
                      <a:pt x="209122" y="212187"/>
                    </a:cubicBezTo>
                    <a:cubicBezTo>
                      <a:pt x="209259" y="212187"/>
                      <a:pt x="209259" y="212187"/>
                      <a:pt x="209396" y="212187"/>
                    </a:cubicBezTo>
                    <a:cubicBezTo>
                      <a:pt x="208162" y="211912"/>
                      <a:pt x="206927" y="211775"/>
                      <a:pt x="205693" y="211775"/>
                    </a:cubicBezTo>
                    <a:cubicBezTo>
                      <a:pt x="205967" y="211775"/>
                      <a:pt x="206104" y="211775"/>
                      <a:pt x="206379" y="211775"/>
                    </a:cubicBezTo>
                    <a:cubicBezTo>
                      <a:pt x="205830" y="211775"/>
                      <a:pt x="205419" y="211775"/>
                      <a:pt x="204870" y="211912"/>
                    </a:cubicBezTo>
                    <a:cubicBezTo>
                      <a:pt x="204596" y="211912"/>
                      <a:pt x="204184" y="212049"/>
                      <a:pt x="203910" y="212049"/>
                    </a:cubicBezTo>
                    <a:cubicBezTo>
                      <a:pt x="203498" y="212187"/>
                      <a:pt x="202950" y="212324"/>
                      <a:pt x="202538" y="212461"/>
                    </a:cubicBezTo>
                    <a:cubicBezTo>
                      <a:pt x="202127" y="212598"/>
                      <a:pt x="201715" y="212872"/>
                      <a:pt x="201304" y="213009"/>
                    </a:cubicBezTo>
                    <a:cubicBezTo>
                      <a:pt x="201167" y="213147"/>
                      <a:pt x="201029" y="213147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284"/>
                      <a:pt x="200892" y="213284"/>
                      <a:pt x="200892" y="213284"/>
                    </a:cubicBezTo>
                    <a:cubicBezTo>
                      <a:pt x="200892" y="213558"/>
                      <a:pt x="200755" y="213695"/>
                      <a:pt x="200755" y="213970"/>
                    </a:cubicBezTo>
                    <a:cubicBezTo>
                      <a:pt x="200755" y="214381"/>
                      <a:pt x="200755" y="214930"/>
                      <a:pt x="200755" y="215478"/>
                    </a:cubicBezTo>
                    <a:cubicBezTo>
                      <a:pt x="200892" y="216576"/>
                      <a:pt x="200892" y="217536"/>
                      <a:pt x="201167" y="218496"/>
                    </a:cubicBezTo>
                    <a:cubicBezTo>
                      <a:pt x="201167" y="218222"/>
                      <a:pt x="201029" y="218084"/>
                      <a:pt x="201029" y="217810"/>
                    </a:cubicBezTo>
                    <a:cubicBezTo>
                      <a:pt x="201167" y="218359"/>
                      <a:pt x="201304" y="219045"/>
                      <a:pt x="201441" y="219730"/>
                    </a:cubicBezTo>
                    <a:cubicBezTo>
                      <a:pt x="202127" y="221651"/>
                      <a:pt x="202813" y="223434"/>
                      <a:pt x="203773" y="225217"/>
                    </a:cubicBezTo>
                    <a:cubicBezTo>
                      <a:pt x="203773" y="225217"/>
                      <a:pt x="203773" y="225080"/>
                      <a:pt x="203773" y="225080"/>
                    </a:cubicBezTo>
                    <a:cubicBezTo>
                      <a:pt x="205419" y="228371"/>
                      <a:pt x="207065" y="231526"/>
                      <a:pt x="208848" y="234681"/>
                    </a:cubicBezTo>
                    <a:cubicBezTo>
                      <a:pt x="210494" y="237561"/>
                      <a:pt x="212139" y="240441"/>
                      <a:pt x="213923" y="243185"/>
                    </a:cubicBezTo>
                    <a:cubicBezTo>
                      <a:pt x="215980" y="246751"/>
                      <a:pt x="218174" y="250317"/>
                      <a:pt x="220369" y="253883"/>
                    </a:cubicBezTo>
                    <a:cubicBezTo>
                      <a:pt x="223661" y="259370"/>
                      <a:pt x="226953" y="264856"/>
                      <a:pt x="230382" y="270342"/>
                    </a:cubicBezTo>
                    <a:cubicBezTo>
                      <a:pt x="233811" y="275966"/>
                      <a:pt x="237240" y="281589"/>
                      <a:pt x="240806" y="287076"/>
                    </a:cubicBezTo>
                    <a:cubicBezTo>
                      <a:pt x="245744" y="294894"/>
                      <a:pt x="250681" y="302712"/>
                      <a:pt x="255619" y="310530"/>
                    </a:cubicBezTo>
                    <a:cubicBezTo>
                      <a:pt x="263026" y="322189"/>
                      <a:pt x="270295" y="333847"/>
                      <a:pt x="277565" y="345506"/>
                    </a:cubicBezTo>
                    <a:cubicBezTo>
                      <a:pt x="281131" y="351130"/>
                      <a:pt x="284286" y="357027"/>
                      <a:pt x="287715" y="362788"/>
                    </a:cubicBezTo>
                    <a:cubicBezTo>
                      <a:pt x="289498" y="365943"/>
                      <a:pt x="291418" y="369098"/>
                      <a:pt x="293201" y="372115"/>
                    </a:cubicBezTo>
                    <a:cubicBezTo>
                      <a:pt x="294847" y="374995"/>
                      <a:pt x="296493" y="378013"/>
                      <a:pt x="298139" y="381030"/>
                    </a:cubicBezTo>
                    <a:cubicBezTo>
                      <a:pt x="300059" y="384597"/>
                      <a:pt x="301705" y="388163"/>
                      <a:pt x="303488" y="391729"/>
                    </a:cubicBezTo>
                    <a:cubicBezTo>
                      <a:pt x="304585" y="393924"/>
                      <a:pt x="305957" y="396255"/>
                      <a:pt x="306094" y="398861"/>
                    </a:cubicBezTo>
                    <a:cubicBezTo>
                      <a:pt x="306094" y="399959"/>
                      <a:pt x="306368" y="401193"/>
                      <a:pt x="305820" y="402290"/>
                    </a:cubicBezTo>
                    <a:cubicBezTo>
                      <a:pt x="305408" y="403388"/>
                      <a:pt x="304860" y="404211"/>
                      <a:pt x="304174" y="405033"/>
                    </a:cubicBezTo>
                    <a:cubicBezTo>
                      <a:pt x="302802" y="406817"/>
                      <a:pt x="300196" y="407365"/>
                      <a:pt x="298276" y="406131"/>
                    </a:cubicBezTo>
                    <a:cubicBezTo>
                      <a:pt x="295944" y="404759"/>
                      <a:pt x="293887" y="403525"/>
                      <a:pt x="291692" y="402016"/>
                    </a:cubicBezTo>
                    <a:cubicBezTo>
                      <a:pt x="290046" y="400919"/>
                      <a:pt x="288538" y="399684"/>
                      <a:pt x="286892" y="398587"/>
                    </a:cubicBezTo>
                    <a:cubicBezTo>
                      <a:pt x="284423" y="396941"/>
                      <a:pt x="282091" y="395295"/>
                      <a:pt x="279622" y="393649"/>
                    </a:cubicBezTo>
                    <a:cubicBezTo>
                      <a:pt x="279622" y="393649"/>
                      <a:pt x="279622" y="393649"/>
                      <a:pt x="279622" y="393649"/>
                    </a:cubicBezTo>
                    <a:cubicBezTo>
                      <a:pt x="276330" y="391455"/>
                      <a:pt x="273176" y="389397"/>
                      <a:pt x="270021" y="387203"/>
                    </a:cubicBezTo>
                    <a:cubicBezTo>
                      <a:pt x="270158" y="387340"/>
                      <a:pt x="270295" y="387477"/>
                      <a:pt x="270433" y="387477"/>
                    </a:cubicBezTo>
                    <a:cubicBezTo>
                      <a:pt x="261517" y="381442"/>
                      <a:pt x="252602" y="375407"/>
                      <a:pt x="243549" y="369646"/>
                    </a:cubicBezTo>
                    <a:cubicBezTo>
                      <a:pt x="238063" y="366217"/>
                      <a:pt x="232576" y="362651"/>
                      <a:pt x="227090" y="359222"/>
                    </a:cubicBezTo>
                    <a:cubicBezTo>
                      <a:pt x="221878" y="355930"/>
                      <a:pt x="216391" y="352776"/>
                      <a:pt x="211179" y="349484"/>
                    </a:cubicBezTo>
                    <a:cubicBezTo>
                      <a:pt x="201304" y="343449"/>
                      <a:pt x="191291" y="337551"/>
                      <a:pt x="181141" y="331653"/>
                    </a:cubicBezTo>
                    <a:cubicBezTo>
                      <a:pt x="176889" y="329047"/>
                      <a:pt x="172363" y="326715"/>
                      <a:pt x="167974" y="324383"/>
                    </a:cubicBezTo>
                    <a:cubicBezTo>
                      <a:pt x="161527" y="320817"/>
                      <a:pt x="155081" y="317251"/>
                      <a:pt x="148634" y="313959"/>
                    </a:cubicBezTo>
                    <a:cubicBezTo>
                      <a:pt x="148634" y="313959"/>
                      <a:pt x="148772" y="313959"/>
                      <a:pt x="148772" y="314096"/>
                    </a:cubicBezTo>
                    <a:cubicBezTo>
                      <a:pt x="148634" y="314096"/>
                      <a:pt x="148634" y="313959"/>
                      <a:pt x="148497" y="313959"/>
                    </a:cubicBezTo>
                    <a:cubicBezTo>
                      <a:pt x="148360" y="313959"/>
                      <a:pt x="148360" y="313822"/>
                      <a:pt x="148223" y="313822"/>
                    </a:cubicBezTo>
                    <a:cubicBezTo>
                      <a:pt x="148223" y="313822"/>
                      <a:pt x="148223" y="313822"/>
                      <a:pt x="148223" y="313822"/>
                    </a:cubicBezTo>
                    <a:cubicBezTo>
                      <a:pt x="145480" y="312450"/>
                      <a:pt x="142736" y="311079"/>
                      <a:pt x="139856" y="309844"/>
                    </a:cubicBezTo>
                    <a:cubicBezTo>
                      <a:pt x="136976" y="308610"/>
                      <a:pt x="134095" y="307513"/>
                      <a:pt x="131078" y="306415"/>
                    </a:cubicBezTo>
                    <a:cubicBezTo>
                      <a:pt x="131078" y="306415"/>
                      <a:pt x="131215" y="306415"/>
                      <a:pt x="131215" y="306415"/>
                    </a:cubicBezTo>
                    <a:cubicBezTo>
                      <a:pt x="128198" y="305318"/>
                      <a:pt x="125180" y="304495"/>
                      <a:pt x="122025" y="303672"/>
                    </a:cubicBezTo>
                    <a:cubicBezTo>
                      <a:pt x="122300" y="303672"/>
                      <a:pt x="122437" y="303809"/>
                      <a:pt x="122711" y="303809"/>
                    </a:cubicBezTo>
                    <a:cubicBezTo>
                      <a:pt x="122025" y="303672"/>
                      <a:pt x="121202" y="303535"/>
                      <a:pt x="120517" y="303398"/>
                    </a:cubicBezTo>
                    <a:cubicBezTo>
                      <a:pt x="118871" y="303261"/>
                      <a:pt x="117225" y="303261"/>
                      <a:pt x="115579" y="303398"/>
                    </a:cubicBezTo>
                    <a:cubicBezTo>
                      <a:pt x="115030" y="303535"/>
                      <a:pt x="114482" y="303535"/>
                      <a:pt x="113933" y="303672"/>
                    </a:cubicBezTo>
                    <a:cubicBezTo>
                      <a:pt x="114207" y="303672"/>
                      <a:pt x="114344" y="303535"/>
                      <a:pt x="114482" y="303535"/>
                    </a:cubicBezTo>
                    <a:cubicBezTo>
                      <a:pt x="113933" y="303672"/>
                      <a:pt x="113521" y="303809"/>
                      <a:pt x="112973" y="303947"/>
                    </a:cubicBezTo>
                    <a:cubicBezTo>
                      <a:pt x="112698" y="304084"/>
                      <a:pt x="112287" y="304221"/>
                      <a:pt x="112013" y="304358"/>
                    </a:cubicBezTo>
                    <a:cubicBezTo>
                      <a:pt x="112013" y="304358"/>
                      <a:pt x="111875" y="304495"/>
                      <a:pt x="111875" y="304495"/>
                    </a:cubicBezTo>
                    <a:cubicBezTo>
                      <a:pt x="111875" y="304495"/>
                      <a:pt x="111738" y="304632"/>
                      <a:pt x="111738" y="304632"/>
                    </a:cubicBezTo>
                    <a:cubicBezTo>
                      <a:pt x="111601" y="304907"/>
                      <a:pt x="111464" y="305181"/>
                      <a:pt x="111327" y="305455"/>
                    </a:cubicBezTo>
                    <a:cubicBezTo>
                      <a:pt x="111190" y="305867"/>
                      <a:pt x="111053" y="306141"/>
                      <a:pt x="111053" y="306553"/>
                    </a:cubicBezTo>
                    <a:cubicBezTo>
                      <a:pt x="111053" y="306553"/>
                      <a:pt x="111053" y="306553"/>
                      <a:pt x="111053" y="306553"/>
                    </a:cubicBezTo>
                    <a:cubicBezTo>
                      <a:pt x="110915" y="306964"/>
                      <a:pt x="110915" y="307376"/>
                      <a:pt x="110778" y="307787"/>
                    </a:cubicBezTo>
                    <a:cubicBezTo>
                      <a:pt x="110778" y="307513"/>
                      <a:pt x="110778" y="307376"/>
                      <a:pt x="110778" y="307101"/>
                    </a:cubicBezTo>
                    <a:cubicBezTo>
                      <a:pt x="110778" y="307650"/>
                      <a:pt x="110778" y="308061"/>
                      <a:pt x="110778" y="308610"/>
                    </a:cubicBezTo>
                    <a:cubicBezTo>
                      <a:pt x="110778" y="309021"/>
                      <a:pt x="110915" y="309433"/>
                      <a:pt x="110915" y="309844"/>
                    </a:cubicBezTo>
                    <a:cubicBezTo>
                      <a:pt x="111053" y="310256"/>
                      <a:pt x="111190" y="310805"/>
                      <a:pt x="111327" y="311216"/>
                    </a:cubicBezTo>
                    <a:cubicBezTo>
                      <a:pt x="111738" y="312313"/>
                      <a:pt x="112150" y="313273"/>
                      <a:pt x="112698" y="314371"/>
                    </a:cubicBezTo>
                    <a:cubicBezTo>
                      <a:pt x="112698" y="314371"/>
                      <a:pt x="112698" y="314234"/>
                      <a:pt x="112561" y="314234"/>
                    </a:cubicBezTo>
                    <a:cubicBezTo>
                      <a:pt x="112561" y="314371"/>
                      <a:pt x="112698" y="314371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2698" y="314508"/>
                      <a:pt x="112698" y="314508"/>
                      <a:pt x="112698" y="314508"/>
                    </a:cubicBezTo>
                    <a:cubicBezTo>
                      <a:pt x="113933" y="316840"/>
                      <a:pt x="115304" y="319034"/>
                      <a:pt x="116676" y="321229"/>
                    </a:cubicBezTo>
                    <a:cubicBezTo>
                      <a:pt x="121614" y="328087"/>
                      <a:pt x="126963" y="334533"/>
                      <a:pt x="132312" y="341117"/>
                    </a:cubicBezTo>
                    <a:cubicBezTo>
                      <a:pt x="135467" y="345095"/>
                      <a:pt x="138622" y="348935"/>
                      <a:pt x="141914" y="352913"/>
                    </a:cubicBezTo>
                    <a:cubicBezTo>
                      <a:pt x="150143" y="362925"/>
                      <a:pt x="158373" y="372801"/>
                      <a:pt x="166602" y="382814"/>
                    </a:cubicBezTo>
                    <a:cubicBezTo>
                      <a:pt x="174283" y="392003"/>
                      <a:pt x="181690" y="401330"/>
                      <a:pt x="189371" y="410657"/>
                    </a:cubicBezTo>
                    <a:cubicBezTo>
                      <a:pt x="198286" y="421630"/>
                      <a:pt x="206653" y="433014"/>
                      <a:pt x="215843" y="443713"/>
                    </a:cubicBezTo>
                    <a:cubicBezTo>
                      <a:pt x="215706" y="443575"/>
                      <a:pt x="215568" y="443438"/>
                      <a:pt x="215431" y="443301"/>
                    </a:cubicBezTo>
                    <a:cubicBezTo>
                      <a:pt x="216803" y="444810"/>
                      <a:pt x="218312" y="446456"/>
                      <a:pt x="219683" y="447965"/>
                    </a:cubicBezTo>
                    <a:cubicBezTo>
                      <a:pt x="221329" y="449199"/>
                      <a:pt x="222838" y="450433"/>
                      <a:pt x="224347" y="451805"/>
                    </a:cubicBezTo>
                    <a:cubicBezTo>
                      <a:pt x="225993" y="453314"/>
                      <a:pt x="225993" y="455920"/>
                      <a:pt x="224758" y="457566"/>
                    </a:cubicBezTo>
                    <a:cubicBezTo>
                      <a:pt x="223387" y="459349"/>
                      <a:pt x="220918" y="459760"/>
                      <a:pt x="218997" y="458663"/>
                    </a:cubicBezTo>
                    <a:cubicBezTo>
                      <a:pt x="216803" y="457429"/>
                      <a:pt x="215020" y="455783"/>
                      <a:pt x="213237" y="454000"/>
                    </a:cubicBezTo>
                    <a:cubicBezTo>
                      <a:pt x="212962" y="453862"/>
                      <a:pt x="212825" y="453725"/>
                      <a:pt x="212551" y="453451"/>
                    </a:cubicBezTo>
                    <a:cubicBezTo>
                      <a:pt x="206379" y="449336"/>
                      <a:pt x="199932" y="445633"/>
                      <a:pt x="193623" y="441792"/>
                    </a:cubicBezTo>
                    <a:cubicBezTo>
                      <a:pt x="187039" y="437815"/>
                      <a:pt x="180455" y="433837"/>
                      <a:pt x="173872" y="429859"/>
                    </a:cubicBezTo>
                    <a:cubicBezTo>
                      <a:pt x="158098" y="420395"/>
                      <a:pt x="142325" y="410931"/>
                      <a:pt x="126003" y="402565"/>
                    </a:cubicBezTo>
                    <a:lnTo>
                      <a:pt x="126003" y="402565"/>
                    </a:lnTo>
                    <a:cubicBezTo>
                      <a:pt x="126003" y="402565"/>
                      <a:pt x="126003" y="402565"/>
                      <a:pt x="126003" y="402565"/>
                    </a:cubicBezTo>
                    <a:cubicBezTo>
                      <a:pt x="126003" y="402565"/>
                      <a:pt x="125866" y="402565"/>
                      <a:pt x="125866" y="402427"/>
                    </a:cubicBezTo>
                    <a:cubicBezTo>
                      <a:pt x="125866" y="402427"/>
                      <a:pt x="125866" y="402427"/>
                      <a:pt x="125866" y="402427"/>
                    </a:cubicBezTo>
                    <a:cubicBezTo>
                      <a:pt x="116950" y="398038"/>
                      <a:pt x="107761" y="393924"/>
                      <a:pt x="98434" y="390632"/>
                    </a:cubicBezTo>
                    <a:cubicBezTo>
                      <a:pt x="98434" y="390632"/>
                      <a:pt x="98434" y="390632"/>
                      <a:pt x="98434" y="390632"/>
                    </a:cubicBezTo>
                    <a:cubicBezTo>
                      <a:pt x="91301" y="388163"/>
                      <a:pt x="84306" y="386105"/>
                      <a:pt x="77037" y="384597"/>
                    </a:cubicBezTo>
                    <a:cubicBezTo>
                      <a:pt x="77037" y="384597"/>
                      <a:pt x="77174" y="384597"/>
                      <a:pt x="77174" y="384597"/>
                    </a:cubicBezTo>
                    <a:cubicBezTo>
                      <a:pt x="73471" y="383911"/>
                      <a:pt x="69905" y="383362"/>
                      <a:pt x="66338" y="382951"/>
                    </a:cubicBezTo>
                    <a:cubicBezTo>
                      <a:pt x="63458" y="382814"/>
                      <a:pt x="60715" y="382951"/>
                      <a:pt x="57972" y="383088"/>
                    </a:cubicBezTo>
                    <a:cubicBezTo>
                      <a:pt x="56874" y="383225"/>
                      <a:pt x="55777" y="383362"/>
                      <a:pt x="54680" y="383637"/>
                    </a:cubicBezTo>
                    <a:cubicBezTo>
                      <a:pt x="54405" y="383774"/>
                      <a:pt x="54131" y="383911"/>
                      <a:pt x="53720" y="383911"/>
                    </a:cubicBezTo>
                    <a:cubicBezTo>
                      <a:pt x="53445" y="384048"/>
                      <a:pt x="53308" y="384185"/>
                      <a:pt x="53034" y="384322"/>
                    </a:cubicBezTo>
                    <a:cubicBezTo>
                      <a:pt x="52897" y="384459"/>
                      <a:pt x="52622" y="384734"/>
                      <a:pt x="52485" y="384871"/>
                    </a:cubicBezTo>
                    <a:cubicBezTo>
                      <a:pt x="52348" y="385145"/>
                      <a:pt x="52074" y="385420"/>
                      <a:pt x="51937" y="385694"/>
                    </a:cubicBezTo>
                    <a:cubicBezTo>
                      <a:pt x="51799" y="385968"/>
                      <a:pt x="51662" y="386380"/>
                      <a:pt x="51525" y="386654"/>
                    </a:cubicBezTo>
                    <a:cubicBezTo>
                      <a:pt x="51525" y="386791"/>
                      <a:pt x="51525" y="386928"/>
                      <a:pt x="51388" y="387066"/>
                    </a:cubicBezTo>
                    <a:cubicBezTo>
                      <a:pt x="51388" y="387340"/>
                      <a:pt x="51388" y="387614"/>
                      <a:pt x="51525" y="388026"/>
                    </a:cubicBezTo>
                    <a:cubicBezTo>
                      <a:pt x="51662" y="388574"/>
                      <a:pt x="51937" y="388986"/>
                      <a:pt x="52074" y="389534"/>
                    </a:cubicBezTo>
                    <a:cubicBezTo>
                      <a:pt x="52348" y="389946"/>
                      <a:pt x="52622" y="390495"/>
                      <a:pt x="52760" y="390906"/>
                    </a:cubicBezTo>
                    <a:cubicBezTo>
                      <a:pt x="52760" y="390906"/>
                      <a:pt x="52760" y="390769"/>
                      <a:pt x="52760" y="390769"/>
                    </a:cubicBezTo>
                    <a:cubicBezTo>
                      <a:pt x="53445" y="392140"/>
                      <a:pt x="54131" y="393375"/>
                      <a:pt x="55091" y="394746"/>
                    </a:cubicBezTo>
                    <a:cubicBezTo>
                      <a:pt x="54954" y="394609"/>
                      <a:pt x="54817" y="394472"/>
                      <a:pt x="54680" y="394335"/>
                    </a:cubicBezTo>
                    <a:cubicBezTo>
                      <a:pt x="56874" y="397353"/>
                      <a:pt x="59480" y="400233"/>
                      <a:pt x="61949" y="403113"/>
                    </a:cubicBezTo>
                    <a:cubicBezTo>
                      <a:pt x="68259" y="410108"/>
                      <a:pt x="74979" y="416692"/>
                      <a:pt x="81426" y="423550"/>
                    </a:cubicBezTo>
                    <a:cubicBezTo>
                      <a:pt x="85541" y="427802"/>
                      <a:pt x="89930" y="432054"/>
                      <a:pt x="94182" y="436306"/>
                    </a:cubicBezTo>
                    <a:cubicBezTo>
                      <a:pt x="102960" y="445084"/>
                      <a:pt x="112150" y="453451"/>
                      <a:pt x="121202" y="461955"/>
                    </a:cubicBezTo>
                    <a:cubicBezTo>
                      <a:pt x="125866" y="466070"/>
                      <a:pt x="130529" y="470047"/>
                      <a:pt x="135330" y="474162"/>
                    </a:cubicBezTo>
                    <a:cubicBezTo>
                      <a:pt x="138896" y="477180"/>
                      <a:pt x="142325" y="480334"/>
                      <a:pt x="146028" y="483215"/>
                    </a:cubicBezTo>
                    <a:cubicBezTo>
                      <a:pt x="151240" y="487329"/>
                      <a:pt x="156452" y="491581"/>
                      <a:pt x="161665" y="495833"/>
                    </a:cubicBezTo>
                    <a:cubicBezTo>
                      <a:pt x="162488" y="496519"/>
                      <a:pt x="163310" y="497205"/>
                      <a:pt x="164271" y="497891"/>
                    </a:cubicBezTo>
                    <a:cubicBezTo>
                      <a:pt x="166739" y="499125"/>
                      <a:pt x="169346" y="500634"/>
                      <a:pt x="171814" y="502006"/>
                    </a:cubicBezTo>
                    <a:cubicBezTo>
                      <a:pt x="172912" y="502691"/>
                      <a:pt x="174146" y="503377"/>
                      <a:pt x="175243" y="504337"/>
                    </a:cubicBezTo>
                    <a:cubicBezTo>
                      <a:pt x="176889" y="505572"/>
                      <a:pt x="178261" y="506806"/>
                      <a:pt x="179770" y="508315"/>
                    </a:cubicBezTo>
                    <a:cubicBezTo>
                      <a:pt x="181553" y="510098"/>
                      <a:pt x="181278" y="512978"/>
                      <a:pt x="179358" y="514487"/>
                    </a:cubicBezTo>
                    <a:cubicBezTo>
                      <a:pt x="178398" y="515173"/>
                      <a:pt x="177438" y="515859"/>
                      <a:pt x="176204" y="515859"/>
                    </a:cubicBezTo>
                    <a:cubicBezTo>
                      <a:pt x="174420" y="515859"/>
                      <a:pt x="172912" y="515036"/>
                      <a:pt x="171540" y="514076"/>
                    </a:cubicBezTo>
                    <a:cubicBezTo>
                      <a:pt x="170168" y="513116"/>
                      <a:pt x="168797" y="512018"/>
                      <a:pt x="167425" y="510921"/>
                    </a:cubicBezTo>
                    <a:cubicBezTo>
                      <a:pt x="165231" y="509275"/>
                      <a:pt x="163036" y="507629"/>
                      <a:pt x="160842" y="505983"/>
                    </a:cubicBezTo>
                    <a:cubicBezTo>
                      <a:pt x="160156" y="505572"/>
                      <a:pt x="159607" y="505023"/>
                      <a:pt x="158921" y="504612"/>
                    </a:cubicBezTo>
                    <a:cubicBezTo>
                      <a:pt x="157275" y="503789"/>
                      <a:pt x="155630" y="502966"/>
                      <a:pt x="154121" y="502143"/>
                    </a:cubicBezTo>
                    <a:cubicBezTo>
                      <a:pt x="151103" y="500634"/>
                      <a:pt x="148086" y="499125"/>
                      <a:pt x="145205" y="497616"/>
                    </a:cubicBezTo>
                    <a:cubicBezTo>
                      <a:pt x="145205" y="497616"/>
                      <a:pt x="145343" y="497754"/>
                      <a:pt x="145343" y="497754"/>
                    </a:cubicBezTo>
                    <a:cubicBezTo>
                      <a:pt x="135604" y="492953"/>
                      <a:pt x="126003" y="488152"/>
                      <a:pt x="116127" y="483763"/>
                    </a:cubicBezTo>
                    <a:cubicBezTo>
                      <a:pt x="103646" y="478003"/>
                      <a:pt x="90890" y="472516"/>
                      <a:pt x="77860" y="467716"/>
                    </a:cubicBezTo>
                    <a:cubicBezTo>
                      <a:pt x="77997" y="467853"/>
                      <a:pt x="78134" y="467853"/>
                      <a:pt x="78271" y="467853"/>
                    </a:cubicBezTo>
                    <a:cubicBezTo>
                      <a:pt x="72785" y="465933"/>
                      <a:pt x="67298" y="464287"/>
                      <a:pt x="61675" y="462915"/>
                    </a:cubicBezTo>
                    <a:cubicBezTo>
                      <a:pt x="59618" y="462504"/>
                      <a:pt x="57560" y="462229"/>
                      <a:pt x="55503" y="462092"/>
                    </a:cubicBezTo>
                    <a:cubicBezTo>
                      <a:pt x="55503" y="462092"/>
                      <a:pt x="55640" y="462092"/>
                      <a:pt x="55640" y="462092"/>
                    </a:cubicBezTo>
                    <a:cubicBezTo>
                      <a:pt x="54543" y="461955"/>
                      <a:pt x="53445" y="461955"/>
                      <a:pt x="52348" y="462092"/>
                    </a:cubicBezTo>
                    <a:cubicBezTo>
                      <a:pt x="52348" y="462229"/>
                      <a:pt x="52348" y="462504"/>
                      <a:pt x="52348" y="462641"/>
                    </a:cubicBezTo>
                    <a:cubicBezTo>
                      <a:pt x="52348" y="462778"/>
                      <a:pt x="52348" y="462915"/>
                      <a:pt x="52348" y="463052"/>
                    </a:cubicBezTo>
                    <a:cubicBezTo>
                      <a:pt x="52485" y="463464"/>
                      <a:pt x="52622" y="463875"/>
                      <a:pt x="52760" y="464287"/>
                    </a:cubicBezTo>
                    <a:cubicBezTo>
                      <a:pt x="53034" y="464698"/>
                      <a:pt x="53308" y="465247"/>
                      <a:pt x="53582" y="465658"/>
                    </a:cubicBezTo>
                    <a:cubicBezTo>
                      <a:pt x="53582" y="465521"/>
                      <a:pt x="53445" y="465384"/>
                      <a:pt x="53445" y="465384"/>
                    </a:cubicBezTo>
                    <a:cubicBezTo>
                      <a:pt x="54680" y="467167"/>
                      <a:pt x="56051" y="468676"/>
                      <a:pt x="57423" y="470322"/>
                    </a:cubicBezTo>
                    <a:cubicBezTo>
                      <a:pt x="60166" y="473065"/>
                      <a:pt x="62909" y="475671"/>
                      <a:pt x="65790" y="478277"/>
                    </a:cubicBezTo>
                    <a:cubicBezTo>
                      <a:pt x="76351" y="487467"/>
                      <a:pt x="87050" y="496108"/>
                      <a:pt x="98159" y="504474"/>
                    </a:cubicBezTo>
                    <a:cubicBezTo>
                      <a:pt x="102000" y="507355"/>
                      <a:pt x="105703" y="510372"/>
                      <a:pt x="109681" y="513116"/>
                    </a:cubicBezTo>
                    <a:cubicBezTo>
                      <a:pt x="115167" y="516956"/>
                      <a:pt x="120791" y="520797"/>
                      <a:pt x="126277" y="524637"/>
                    </a:cubicBezTo>
                    <a:cubicBezTo>
                      <a:pt x="126277" y="524637"/>
                      <a:pt x="126140" y="524637"/>
                      <a:pt x="126140" y="524637"/>
                    </a:cubicBezTo>
                    <a:cubicBezTo>
                      <a:pt x="128883" y="526283"/>
                      <a:pt x="131627" y="528066"/>
                      <a:pt x="134370" y="529712"/>
                    </a:cubicBezTo>
                    <a:cubicBezTo>
                      <a:pt x="135604" y="529986"/>
                      <a:pt x="136839" y="530398"/>
                      <a:pt x="138073" y="530672"/>
                    </a:cubicBezTo>
                    <a:cubicBezTo>
                      <a:pt x="145068" y="532592"/>
                      <a:pt x="152063" y="534375"/>
                      <a:pt x="158921" y="536433"/>
                    </a:cubicBezTo>
                    <a:cubicBezTo>
                      <a:pt x="163859" y="537804"/>
                      <a:pt x="168934" y="539313"/>
                      <a:pt x="173735" y="541233"/>
                    </a:cubicBezTo>
                    <a:cubicBezTo>
                      <a:pt x="174969" y="541782"/>
                      <a:pt x="176478" y="542331"/>
                      <a:pt x="177575" y="543016"/>
                    </a:cubicBezTo>
                    <a:cubicBezTo>
                      <a:pt x="178947" y="543977"/>
                      <a:pt x="179633" y="544525"/>
                      <a:pt x="181004" y="545622"/>
                    </a:cubicBezTo>
                    <a:cubicBezTo>
                      <a:pt x="182101" y="546583"/>
                      <a:pt x="183199" y="548229"/>
                      <a:pt x="183336" y="549600"/>
                    </a:cubicBezTo>
                    <a:cubicBezTo>
                      <a:pt x="183473" y="550835"/>
                      <a:pt x="183062" y="552343"/>
                      <a:pt x="182513" y="553441"/>
                    </a:cubicBezTo>
                    <a:cubicBezTo>
                      <a:pt x="181964" y="554401"/>
                      <a:pt x="181004" y="555772"/>
                      <a:pt x="179770" y="556184"/>
                    </a:cubicBezTo>
                    <a:cubicBezTo>
                      <a:pt x="178124" y="556870"/>
                      <a:pt x="176752" y="557144"/>
                      <a:pt x="174969" y="557007"/>
                    </a:cubicBezTo>
                    <a:cubicBezTo>
                      <a:pt x="173049" y="556870"/>
                      <a:pt x="171266" y="556595"/>
                      <a:pt x="169346" y="556184"/>
                    </a:cubicBezTo>
                    <a:cubicBezTo>
                      <a:pt x="167425" y="555772"/>
                      <a:pt x="165505" y="555087"/>
                      <a:pt x="163585" y="554264"/>
                    </a:cubicBezTo>
                    <a:cubicBezTo>
                      <a:pt x="159607" y="552892"/>
                      <a:pt x="155767" y="551109"/>
                      <a:pt x="152063" y="549189"/>
                    </a:cubicBezTo>
                    <a:cubicBezTo>
                      <a:pt x="148497" y="547406"/>
                      <a:pt x="144931" y="545622"/>
                      <a:pt x="141365" y="543565"/>
                    </a:cubicBezTo>
                    <a:cubicBezTo>
                      <a:pt x="137799" y="541371"/>
                      <a:pt x="134233" y="539313"/>
                      <a:pt x="130804" y="537119"/>
                    </a:cubicBezTo>
                    <a:cubicBezTo>
                      <a:pt x="128060" y="536433"/>
                      <a:pt x="125454" y="535747"/>
                      <a:pt x="122711" y="535061"/>
                    </a:cubicBezTo>
                    <a:cubicBezTo>
                      <a:pt x="120105" y="534375"/>
                      <a:pt x="117499" y="533690"/>
                      <a:pt x="114893" y="533141"/>
                    </a:cubicBezTo>
                    <a:cubicBezTo>
                      <a:pt x="108584" y="531769"/>
                      <a:pt x="102274" y="530398"/>
                      <a:pt x="95965" y="529026"/>
                    </a:cubicBezTo>
                    <a:cubicBezTo>
                      <a:pt x="90753" y="528203"/>
                      <a:pt x="85404" y="527243"/>
                      <a:pt x="80192" y="526283"/>
                    </a:cubicBezTo>
                    <a:cubicBezTo>
                      <a:pt x="77860" y="525871"/>
                      <a:pt x="75391" y="525460"/>
                      <a:pt x="73059" y="525048"/>
                    </a:cubicBezTo>
                    <a:cubicBezTo>
                      <a:pt x="70590" y="524637"/>
                      <a:pt x="67984" y="524363"/>
                      <a:pt x="65515" y="524088"/>
                    </a:cubicBezTo>
                    <a:cubicBezTo>
                      <a:pt x="61538" y="523540"/>
                      <a:pt x="57560" y="523265"/>
                      <a:pt x="53445" y="522854"/>
                    </a:cubicBezTo>
                    <a:cubicBezTo>
                      <a:pt x="53445" y="522854"/>
                      <a:pt x="53445" y="522854"/>
                      <a:pt x="53445" y="522854"/>
                    </a:cubicBezTo>
                    <a:cubicBezTo>
                      <a:pt x="46039" y="522442"/>
                      <a:pt x="38495" y="522168"/>
                      <a:pt x="30951" y="522717"/>
                    </a:cubicBezTo>
                    <a:cubicBezTo>
                      <a:pt x="30951" y="522717"/>
                      <a:pt x="30951" y="522717"/>
                      <a:pt x="30951" y="522717"/>
                    </a:cubicBezTo>
                    <a:cubicBezTo>
                      <a:pt x="27248" y="522991"/>
                      <a:pt x="23544" y="523540"/>
                      <a:pt x="19978" y="524226"/>
                    </a:cubicBezTo>
                    <a:cubicBezTo>
                      <a:pt x="19978" y="524226"/>
                      <a:pt x="20115" y="524226"/>
                      <a:pt x="20115" y="524226"/>
                    </a:cubicBezTo>
                    <a:cubicBezTo>
                      <a:pt x="19978" y="524226"/>
                      <a:pt x="19841" y="524226"/>
                      <a:pt x="19841" y="524363"/>
                    </a:cubicBezTo>
                    <a:cubicBezTo>
                      <a:pt x="19841" y="524363"/>
                      <a:pt x="19704" y="524363"/>
                      <a:pt x="19704" y="524363"/>
                    </a:cubicBezTo>
                    <a:cubicBezTo>
                      <a:pt x="19704" y="524363"/>
                      <a:pt x="19704" y="524363"/>
                      <a:pt x="19704" y="524363"/>
                    </a:cubicBezTo>
                    <a:cubicBezTo>
                      <a:pt x="17784" y="524774"/>
                      <a:pt x="15863" y="525323"/>
                      <a:pt x="14080" y="526009"/>
                    </a:cubicBezTo>
                    <a:cubicBezTo>
                      <a:pt x="13532" y="526283"/>
                      <a:pt x="12846" y="526557"/>
                      <a:pt x="12297" y="526694"/>
                    </a:cubicBezTo>
                    <a:cubicBezTo>
                      <a:pt x="12297" y="526694"/>
                      <a:pt x="12434" y="526694"/>
                      <a:pt x="12434" y="526557"/>
                    </a:cubicBezTo>
                    <a:cubicBezTo>
                      <a:pt x="12297" y="526557"/>
                      <a:pt x="12160" y="526694"/>
                      <a:pt x="12023" y="526694"/>
                    </a:cubicBezTo>
                    <a:cubicBezTo>
                      <a:pt x="12023" y="526694"/>
                      <a:pt x="12023" y="526694"/>
                      <a:pt x="12023" y="526694"/>
                    </a:cubicBezTo>
                    <a:lnTo>
                      <a:pt x="12023" y="526694"/>
                    </a:lnTo>
                    <a:cubicBezTo>
                      <a:pt x="11063" y="527243"/>
                      <a:pt x="10103" y="527655"/>
                      <a:pt x="9143" y="528203"/>
                    </a:cubicBezTo>
                    <a:cubicBezTo>
                      <a:pt x="9280" y="528203"/>
                      <a:pt x="9280" y="528066"/>
                      <a:pt x="9417" y="528066"/>
                    </a:cubicBezTo>
                    <a:cubicBezTo>
                      <a:pt x="9280" y="528203"/>
                      <a:pt x="9143" y="528203"/>
                      <a:pt x="9005" y="528340"/>
                    </a:cubicBezTo>
                    <a:lnTo>
                      <a:pt x="9005" y="528340"/>
                    </a:lnTo>
                    <a:lnTo>
                      <a:pt x="9005" y="528340"/>
                    </a:lnTo>
                    <a:cubicBezTo>
                      <a:pt x="8594" y="528615"/>
                      <a:pt x="8183" y="528889"/>
                      <a:pt x="7908" y="529163"/>
                    </a:cubicBezTo>
                    <a:cubicBezTo>
                      <a:pt x="7634" y="529438"/>
                      <a:pt x="7222" y="529712"/>
                      <a:pt x="6948" y="529986"/>
                    </a:cubicBezTo>
                    <a:cubicBezTo>
                      <a:pt x="6811" y="530261"/>
                      <a:pt x="6537" y="530535"/>
                      <a:pt x="6262" y="530809"/>
                    </a:cubicBezTo>
                    <a:cubicBezTo>
                      <a:pt x="6125" y="531084"/>
                      <a:pt x="6125" y="531358"/>
                      <a:pt x="5988" y="531495"/>
                    </a:cubicBezTo>
                    <a:cubicBezTo>
                      <a:pt x="5988" y="531906"/>
                      <a:pt x="5851" y="532181"/>
                      <a:pt x="5714" y="532592"/>
                    </a:cubicBezTo>
                    <a:cubicBezTo>
                      <a:pt x="5714" y="532867"/>
                      <a:pt x="5714" y="533278"/>
                      <a:pt x="5714" y="533552"/>
                    </a:cubicBezTo>
                    <a:cubicBezTo>
                      <a:pt x="5714" y="533827"/>
                      <a:pt x="5851" y="534238"/>
                      <a:pt x="5851" y="534513"/>
                    </a:cubicBezTo>
                    <a:cubicBezTo>
                      <a:pt x="5988" y="534787"/>
                      <a:pt x="6125" y="535198"/>
                      <a:pt x="6262" y="535473"/>
                    </a:cubicBezTo>
                    <a:cubicBezTo>
                      <a:pt x="6537" y="535884"/>
                      <a:pt x="6811" y="536296"/>
                      <a:pt x="7085" y="536707"/>
                    </a:cubicBezTo>
                    <a:cubicBezTo>
                      <a:pt x="8320" y="538079"/>
                      <a:pt x="9691" y="539450"/>
                      <a:pt x="11063" y="540685"/>
                    </a:cubicBezTo>
                    <a:cubicBezTo>
                      <a:pt x="12160" y="541508"/>
                      <a:pt x="13257" y="542331"/>
                      <a:pt x="14355" y="543016"/>
                    </a:cubicBezTo>
                    <a:lnTo>
                      <a:pt x="14355" y="543016"/>
                    </a:lnTo>
                    <a:cubicBezTo>
                      <a:pt x="19430" y="546308"/>
                      <a:pt x="24779" y="549326"/>
                      <a:pt x="29991" y="552206"/>
                    </a:cubicBezTo>
                    <a:cubicBezTo>
                      <a:pt x="33831" y="554264"/>
                      <a:pt x="37535" y="556321"/>
                      <a:pt x="41375" y="558516"/>
                    </a:cubicBezTo>
                    <a:cubicBezTo>
                      <a:pt x="46999" y="561670"/>
                      <a:pt x="52760" y="564551"/>
                      <a:pt x="58520" y="567431"/>
                    </a:cubicBezTo>
                    <a:cubicBezTo>
                      <a:pt x="58383" y="567294"/>
                      <a:pt x="58246" y="567294"/>
                      <a:pt x="58109" y="567157"/>
                    </a:cubicBezTo>
                    <a:cubicBezTo>
                      <a:pt x="62909" y="569351"/>
                      <a:pt x="67573" y="571546"/>
                      <a:pt x="72236" y="573740"/>
                    </a:cubicBezTo>
                    <a:cubicBezTo>
                      <a:pt x="79643" y="577169"/>
                      <a:pt x="87050" y="580187"/>
                      <a:pt x="94730" y="582793"/>
                    </a:cubicBezTo>
                    <a:cubicBezTo>
                      <a:pt x="102000" y="585125"/>
                      <a:pt x="109407" y="587319"/>
                      <a:pt x="116950" y="588965"/>
                    </a:cubicBezTo>
                    <a:lnTo>
                      <a:pt x="116950" y="588965"/>
                    </a:lnTo>
                    <a:cubicBezTo>
                      <a:pt x="116950" y="588965"/>
                      <a:pt x="116950" y="588965"/>
                      <a:pt x="116950" y="588965"/>
                    </a:cubicBezTo>
                    <a:cubicBezTo>
                      <a:pt x="117088" y="588965"/>
                      <a:pt x="117225" y="588965"/>
                      <a:pt x="117362" y="589102"/>
                    </a:cubicBezTo>
                    <a:cubicBezTo>
                      <a:pt x="117362" y="589102"/>
                      <a:pt x="117225" y="589102"/>
                      <a:pt x="117225" y="589102"/>
                    </a:cubicBezTo>
                    <a:cubicBezTo>
                      <a:pt x="122711" y="590199"/>
                      <a:pt x="128335" y="591160"/>
                      <a:pt x="133958" y="591571"/>
                    </a:cubicBezTo>
                    <a:cubicBezTo>
                      <a:pt x="137799" y="591983"/>
                      <a:pt x="141502" y="592394"/>
                      <a:pt x="145343" y="592668"/>
                    </a:cubicBezTo>
                    <a:cubicBezTo>
                      <a:pt x="145343" y="592668"/>
                      <a:pt x="145343" y="592668"/>
                      <a:pt x="145343" y="592668"/>
                    </a:cubicBezTo>
                    <a:cubicBezTo>
                      <a:pt x="152063" y="592943"/>
                      <a:pt x="158784" y="593217"/>
                      <a:pt x="165505" y="593354"/>
                    </a:cubicBezTo>
                    <a:cubicBezTo>
                      <a:pt x="171814" y="593354"/>
                      <a:pt x="178124" y="593354"/>
                      <a:pt x="184296" y="593354"/>
                    </a:cubicBezTo>
                    <a:cubicBezTo>
                      <a:pt x="186216" y="593354"/>
                      <a:pt x="187725" y="595000"/>
                      <a:pt x="187725" y="596783"/>
                    </a:cubicBezTo>
                    <a:cubicBezTo>
                      <a:pt x="187725" y="598703"/>
                      <a:pt x="186079" y="600212"/>
                      <a:pt x="184296" y="600212"/>
                    </a:cubicBezTo>
                    <a:cubicBezTo>
                      <a:pt x="177164" y="600349"/>
                      <a:pt x="170168" y="600486"/>
                      <a:pt x="163036" y="600486"/>
                    </a:cubicBezTo>
                    <a:cubicBezTo>
                      <a:pt x="162076" y="602270"/>
                      <a:pt x="158921" y="602132"/>
                      <a:pt x="155767" y="60213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3" name="任意多边形: 形状 272"/>
              <p:cNvSpPr/>
              <p:nvPr/>
            </p:nvSpPr>
            <p:spPr>
              <a:xfrm>
                <a:off x="2211302" y="4220835"/>
                <a:ext cx="937515" cy="817051"/>
              </a:xfrm>
              <a:custGeom>
                <a:avLst/>
                <a:gdLst>
                  <a:gd name="connsiteX0" fmla="*/ 281093 w 937515"/>
                  <a:gd name="connsiteY0" fmla="*/ 42097 h 817051"/>
                  <a:gd name="connsiteX1" fmla="*/ 284934 w 937515"/>
                  <a:gd name="connsiteY1" fmla="*/ 46761 h 817051"/>
                  <a:gd name="connsiteX2" fmla="*/ 285482 w 937515"/>
                  <a:gd name="connsiteY2" fmla="*/ 47447 h 817051"/>
                  <a:gd name="connsiteX3" fmla="*/ 293437 w 937515"/>
                  <a:gd name="connsiteY3" fmla="*/ 45115 h 817051"/>
                  <a:gd name="connsiteX4" fmla="*/ 308662 w 937515"/>
                  <a:gd name="connsiteY4" fmla="*/ 40589 h 817051"/>
                  <a:gd name="connsiteX5" fmla="*/ 316755 w 937515"/>
                  <a:gd name="connsiteY5" fmla="*/ 37434 h 817051"/>
                  <a:gd name="connsiteX6" fmla="*/ 316343 w 937515"/>
                  <a:gd name="connsiteY6" fmla="*/ 37709 h 817051"/>
                  <a:gd name="connsiteX7" fmla="*/ 319635 w 937515"/>
                  <a:gd name="connsiteY7" fmla="*/ 35788 h 817051"/>
                  <a:gd name="connsiteX8" fmla="*/ 319635 w 937515"/>
                  <a:gd name="connsiteY8" fmla="*/ 35788 h 817051"/>
                  <a:gd name="connsiteX9" fmla="*/ 319635 w 937515"/>
                  <a:gd name="connsiteY9" fmla="*/ 35788 h 817051"/>
                  <a:gd name="connsiteX10" fmla="*/ 319772 w 937515"/>
                  <a:gd name="connsiteY10" fmla="*/ 35651 h 817051"/>
                  <a:gd name="connsiteX11" fmla="*/ 319635 w 937515"/>
                  <a:gd name="connsiteY11" fmla="*/ 35651 h 817051"/>
                  <a:gd name="connsiteX12" fmla="*/ 321007 w 937515"/>
                  <a:gd name="connsiteY12" fmla="*/ 34554 h 817051"/>
                  <a:gd name="connsiteX13" fmla="*/ 321007 w 937515"/>
                  <a:gd name="connsiteY13" fmla="*/ 34554 h 817051"/>
                  <a:gd name="connsiteX14" fmla="*/ 322104 w 937515"/>
                  <a:gd name="connsiteY14" fmla="*/ 33594 h 817051"/>
                  <a:gd name="connsiteX15" fmla="*/ 322241 w 937515"/>
                  <a:gd name="connsiteY15" fmla="*/ 33457 h 817051"/>
                  <a:gd name="connsiteX16" fmla="*/ 321830 w 937515"/>
                  <a:gd name="connsiteY16" fmla="*/ 33045 h 817051"/>
                  <a:gd name="connsiteX17" fmla="*/ 321418 w 937515"/>
                  <a:gd name="connsiteY17" fmla="*/ 32771 h 817051"/>
                  <a:gd name="connsiteX18" fmla="*/ 320184 w 937515"/>
                  <a:gd name="connsiteY18" fmla="*/ 32222 h 817051"/>
                  <a:gd name="connsiteX19" fmla="*/ 318538 w 937515"/>
                  <a:gd name="connsiteY19" fmla="*/ 31948 h 817051"/>
                  <a:gd name="connsiteX20" fmla="*/ 317166 w 937515"/>
                  <a:gd name="connsiteY20" fmla="*/ 31810 h 817051"/>
                  <a:gd name="connsiteX21" fmla="*/ 303176 w 937515"/>
                  <a:gd name="connsiteY21" fmla="*/ 31948 h 817051"/>
                  <a:gd name="connsiteX22" fmla="*/ 303724 w 937515"/>
                  <a:gd name="connsiteY22" fmla="*/ 31948 h 817051"/>
                  <a:gd name="connsiteX23" fmla="*/ 281093 w 937515"/>
                  <a:gd name="connsiteY23" fmla="*/ 34691 h 817051"/>
                  <a:gd name="connsiteX24" fmla="*/ 274509 w 937515"/>
                  <a:gd name="connsiteY24" fmla="*/ 35651 h 817051"/>
                  <a:gd name="connsiteX25" fmla="*/ 281093 w 937515"/>
                  <a:gd name="connsiteY25" fmla="*/ 42097 h 817051"/>
                  <a:gd name="connsiteX26" fmla="*/ 158061 w 937515"/>
                  <a:gd name="connsiteY26" fmla="*/ 59517 h 817051"/>
                  <a:gd name="connsiteX27" fmla="*/ 161901 w 937515"/>
                  <a:gd name="connsiteY27" fmla="*/ 58145 h 817051"/>
                  <a:gd name="connsiteX28" fmla="*/ 185767 w 937515"/>
                  <a:gd name="connsiteY28" fmla="*/ 49916 h 817051"/>
                  <a:gd name="connsiteX29" fmla="*/ 186453 w 937515"/>
                  <a:gd name="connsiteY29" fmla="*/ 49641 h 817051"/>
                  <a:gd name="connsiteX30" fmla="*/ 186590 w 937515"/>
                  <a:gd name="connsiteY30" fmla="*/ 49641 h 817051"/>
                  <a:gd name="connsiteX31" fmla="*/ 191802 w 937515"/>
                  <a:gd name="connsiteY31" fmla="*/ 47858 h 817051"/>
                  <a:gd name="connsiteX32" fmla="*/ 202500 w 937515"/>
                  <a:gd name="connsiteY32" fmla="*/ 44703 h 817051"/>
                  <a:gd name="connsiteX33" fmla="*/ 217177 w 937515"/>
                  <a:gd name="connsiteY33" fmla="*/ 40452 h 817051"/>
                  <a:gd name="connsiteX34" fmla="*/ 222526 w 937515"/>
                  <a:gd name="connsiteY34" fmla="*/ 38943 h 817051"/>
                  <a:gd name="connsiteX35" fmla="*/ 224720 w 937515"/>
                  <a:gd name="connsiteY35" fmla="*/ 38257 h 817051"/>
                  <a:gd name="connsiteX36" fmla="*/ 249546 w 937515"/>
                  <a:gd name="connsiteY36" fmla="*/ 32633 h 817051"/>
                  <a:gd name="connsiteX37" fmla="*/ 255444 w 937515"/>
                  <a:gd name="connsiteY37" fmla="*/ 31262 h 817051"/>
                  <a:gd name="connsiteX38" fmla="*/ 241454 w 937515"/>
                  <a:gd name="connsiteY38" fmla="*/ 23581 h 817051"/>
                  <a:gd name="connsiteX39" fmla="*/ 241454 w 937515"/>
                  <a:gd name="connsiteY39" fmla="*/ 23581 h 817051"/>
                  <a:gd name="connsiteX40" fmla="*/ 241317 w 937515"/>
                  <a:gd name="connsiteY40" fmla="*/ 23444 h 817051"/>
                  <a:gd name="connsiteX41" fmla="*/ 241042 w 937515"/>
                  <a:gd name="connsiteY41" fmla="*/ 23307 h 817051"/>
                  <a:gd name="connsiteX42" fmla="*/ 241042 w 937515"/>
                  <a:gd name="connsiteY42" fmla="*/ 23307 h 817051"/>
                  <a:gd name="connsiteX43" fmla="*/ 218822 w 937515"/>
                  <a:gd name="connsiteY43" fmla="*/ 13980 h 817051"/>
                  <a:gd name="connsiteX44" fmla="*/ 202363 w 937515"/>
                  <a:gd name="connsiteY44" fmla="*/ 9454 h 817051"/>
                  <a:gd name="connsiteX45" fmla="*/ 202363 w 937515"/>
                  <a:gd name="connsiteY45" fmla="*/ 9454 h 817051"/>
                  <a:gd name="connsiteX46" fmla="*/ 202363 w 937515"/>
                  <a:gd name="connsiteY46" fmla="*/ 9454 h 817051"/>
                  <a:gd name="connsiteX47" fmla="*/ 201952 w 937515"/>
                  <a:gd name="connsiteY47" fmla="*/ 9316 h 817051"/>
                  <a:gd name="connsiteX48" fmla="*/ 202089 w 937515"/>
                  <a:gd name="connsiteY48" fmla="*/ 9316 h 817051"/>
                  <a:gd name="connsiteX49" fmla="*/ 185630 w 937515"/>
                  <a:gd name="connsiteY49" fmla="*/ 7122 h 817051"/>
                  <a:gd name="connsiteX50" fmla="*/ 186178 w 937515"/>
                  <a:gd name="connsiteY50" fmla="*/ 7122 h 817051"/>
                  <a:gd name="connsiteX51" fmla="*/ 168759 w 937515"/>
                  <a:gd name="connsiteY51" fmla="*/ 7122 h 817051"/>
                  <a:gd name="connsiteX52" fmla="*/ 169308 w 937515"/>
                  <a:gd name="connsiteY52" fmla="*/ 7122 h 817051"/>
                  <a:gd name="connsiteX53" fmla="*/ 152848 w 937515"/>
                  <a:gd name="connsiteY53" fmla="*/ 9454 h 817051"/>
                  <a:gd name="connsiteX54" fmla="*/ 141739 w 937515"/>
                  <a:gd name="connsiteY54" fmla="*/ 12471 h 817051"/>
                  <a:gd name="connsiteX55" fmla="*/ 133097 w 937515"/>
                  <a:gd name="connsiteY55" fmla="*/ 16037 h 817051"/>
                  <a:gd name="connsiteX56" fmla="*/ 133509 w 937515"/>
                  <a:gd name="connsiteY56" fmla="*/ 15763 h 817051"/>
                  <a:gd name="connsiteX57" fmla="*/ 128297 w 937515"/>
                  <a:gd name="connsiteY57" fmla="*/ 18780 h 817051"/>
                  <a:gd name="connsiteX58" fmla="*/ 128297 w 937515"/>
                  <a:gd name="connsiteY58" fmla="*/ 18780 h 817051"/>
                  <a:gd name="connsiteX59" fmla="*/ 128160 w 937515"/>
                  <a:gd name="connsiteY59" fmla="*/ 18917 h 817051"/>
                  <a:gd name="connsiteX60" fmla="*/ 127885 w 937515"/>
                  <a:gd name="connsiteY60" fmla="*/ 19055 h 817051"/>
                  <a:gd name="connsiteX61" fmla="*/ 128022 w 937515"/>
                  <a:gd name="connsiteY61" fmla="*/ 19055 h 817051"/>
                  <a:gd name="connsiteX62" fmla="*/ 124868 w 937515"/>
                  <a:gd name="connsiteY62" fmla="*/ 21387 h 817051"/>
                  <a:gd name="connsiteX63" fmla="*/ 125279 w 937515"/>
                  <a:gd name="connsiteY63" fmla="*/ 20975 h 817051"/>
                  <a:gd name="connsiteX64" fmla="*/ 122399 w 937515"/>
                  <a:gd name="connsiteY64" fmla="*/ 23855 h 817051"/>
                  <a:gd name="connsiteX65" fmla="*/ 122536 w 937515"/>
                  <a:gd name="connsiteY65" fmla="*/ 23718 h 817051"/>
                  <a:gd name="connsiteX66" fmla="*/ 121164 w 937515"/>
                  <a:gd name="connsiteY66" fmla="*/ 25638 h 817051"/>
                  <a:gd name="connsiteX67" fmla="*/ 121439 w 937515"/>
                  <a:gd name="connsiteY67" fmla="*/ 25227 h 817051"/>
                  <a:gd name="connsiteX68" fmla="*/ 119381 w 937515"/>
                  <a:gd name="connsiteY68" fmla="*/ 28930 h 817051"/>
                  <a:gd name="connsiteX69" fmla="*/ 119381 w 937515"/>
                  <a:gd name="connsiteY69" fmla="*/ 28930 h 817051"/>
                  <a:gd name="connsiteX70" fmla="*/ 118696 w 937515"/>
                  <a:gd name="connsiteY70" fmla="*/ 30576 h 817051"/>
                  <a:gd name="connsiteX71" fmla="*/ 118421 w 937515"/>
                  <a:gd name="connsiteY71" fmla="*/ 32085 h 817051"/>
                  <a:gd name="connsiteX72" fmla="*/ 118284 w 937515"/>
                  <a:gd name="connsiteY72" fmla="*/ 33731 h 817051"/>
                  <a:gd name="connsiteX73" fmla="*/ 118284 w 937515"/>
                  <a:gd name="connsiteY73" fmla="*/ 35514 h 817051"/>
                  <a:gd name="connsiteX74" fmla="*/ 118421 w 937515"/>
                  <a:gd name="connsiteY74" fmla="*/ 37297 h 817051"/>
                  <a:gd name="connsiteX75" fmla="*/ 118833 w 937515"/>
                  <a:gd name="connsiteY75" fmla="*/ 38943 h 817051"/>
                  <a:gd name="connsiteX76" fmla="*/ 118696 w 937515"/>
                  <a:gd name="connsiteY76" fmla="*/ 38532 h 817051"/>
                  <a:gd name="connsiteX77" fmla="*/ 119381 w 937515"/>
                  <a:gd name="connsiteY77" fmla="*/ 40177 h 817051"/>
                  <a:gd name="connsiteX78" fmla="*/ 119107 w 937515"/>
                  <a:gd name="connsiteY78" fmla="*/ 39766 h 817051"/>
                  <a:gd name="connsiteX79" fmla="*/ 120890 w 937515"/>
                  <a:gd name="connsiteY79" fmla="*/ 42920 h 817051"/>
                  <a:gd name="connsiteX80" fmla="*/ 120890 w 937515"/>
                  <a:gd name="connsiteY80" fmla="*/ 42783 h 817051"/>
                  <a:gd name="connsiteX81" fmla="*/ 121987 w 937515"/>
                  <a:gd name="connsiteY81" fmla="*/ 44292 h 817051"/>
                  <a:gd name="connsiteX82" fmla="*/ 124182 w 937515"/>
                  <a:gd name="connsiteY82" fmla="*/ 46624 h 817051"/>
                  <a:gd name="connsiteX83" fmla="*/ 124182 w 937515"/>
                  <a:gd name="connsiteY83" fmla="*/ 46487 h 817051"/>
                  <a:gd name="connsiteX84" fmla="*/ 127337 w 937515"/>
                  <a:gd name="connsiteY84" fmla="*/ 48955 h 817051"/>
                  <a:gd name="connsiteX85" fmla="*/ 127200 w 937515"/>
                  <a:gd name="connsiteY85" fmla="*/ 48819 h 817051"/>
                  <a:gd name="connsiteX86" fmla="*/ 131040 w 937515"/>
                  <a:gd name="connsiteY86" fmla="*/ 51013 h 817051"/>
                  <a:gd name="connsiteX87" fmla="*/ 130903 w 937515"/>
                  <a:gd name="connsiteY87" fmla="*/ 51013 h 817051"/>
                  <a:gd name="connsiteX88" fmla="*/ 140916 w 937515"/>
                  <a:gd name="connsiteY88" fmla="*/ 55265 h 817051"/>
                  <a:gd name="connsiteX89" fmla="*/ 153946 w 937515"/>
                  <a:gd name="connsiteY89" fmla="*/ 58694 h 817051"/>
                  <a:gd name="connsiteX90" fmla="*/ 158061 w 937515"/>
                  <a:gd name="connsiteY90" fmla="*/ 59517 h 817051"/>
                  <a:gd name="connsiteX91" fmla="*/ 191939 w 937515"/>
                  <a:gd name="connsiteY91" fmla="*/ 62397 h 817051"/>
                  <a:gd name="connsiteX92" fmla="*/ 210456 w 937515"/>
                  <a:gd name="connsiteY92" fmla="*/ 61712 h 817051"/>
                  <a:gd name="connsiteX93" fmla="*/ 210181 w 937515"/>
                  <a:gd name="connsiteY93" fmla="*/ 61712 h 817051"/>
                  <a:gd name="connsiteX94" fmla="*/ 242963 w 937515"/>
                  <a:gd name="connsiteY94" fmla="*/ 57322 h 817051"/>
                  <a:gd name="connsiteX95" fmla="*/ 261616 w 937515"/>
                  <a:gd name="connsiteY95" fmla="*/ 53619 h 817051"/>
                  <a:gd name="connsiteX96" fmla="*/ 261616 w 937515"/>
                  <a:gd name="connsiteY96" fmla="*/ 53619 h 817051"/>
                  <a:gd name="connsiteX97" fmla="*/ 261616 w 937515"/>
                  <a:gd name="connsiteY97" fmla="*/ 53619 h 817051"/>
                  <a:gd name="connsiteX98" fmla="*/ 262165 w 937515"/>
                  <a:gd name="connsiteY98" fmla="*/ 53482 h 817051"/>
                  <a:gd name="connsiteX99" fmla="*/ 262028 w 937515"/>
                  <a:gd name="connsiteY99" fmla="*/ 53482 h 817051"/>
                  <a:gd name="connsiteX100" fmla="*/ 277801 w 937515"/>
                  <a:gd name="connsiteY100" fmla="*/ 49504 h 817051"/>
                  <a:gd name="connsiteX101" fmla="*/ 276841 w 937515"/>
                  <a:gd name="connsiteY101" fmla="*/ 48270 h 817051"/>
                  <a:gd name="connsiteX102" fmla="*/ 276841 w 937515"/>
                  <a:gd name="connsiteY102" fmla="*/ 48270 h 817051"/>
                  <a:gd name="connsiteX103" fmla="*/ 276704 w 937515"/>
                  <a:gd name="connsiteY103" fmla="*/ 48132 h 817051"/>
                  <a:gd name="connsiteX104" fmla="*/ 276567 w 937515"/>
                  <a:gd name="connsiteY104" fmla="*/ 47996 h 817051"/>
                  <a:gd name="connsiteX105" fmla="*/ 276567 w 937515"/>
                  <a:gd name="connsiteY105" fmla="*/ 47996 h 817051"/>
                  <a:gd name="connsiteX106" fmla="*/ 270806 w 937515"/>
                  <a:gd name="connsiteY106" fmla="*/ 42235 h 817051"/>
                  <a:gd name="connsiteX107" fmla="*/ 264771 w 937515"/>
                  <a:gd name="connsiteY107" fmla="*/ 37434 h 817051"/>
                  <a:gd name="connsiteX108" fmla="*/ 259422 w 937515"/>
                  <a:gd name="connsiteY108" fmla="*/ 38532 h 817051"/>
                  <a:gd name="connsiteX109" fmla="*/ 259422 w 937515"/>
                  <a:gd name="connsiteY109" fmla="*/ 38532 h 817051"/>
                  <a:gd name="connsiteX110" fmla="*/ 259285 w 937515"/>
                  <a:gd name="connsiteY110" fmla="*/ 38532 h 817051"/>
                  <a:gd name="connsiteX111" fmla="*/ 258873 w 937515"/>
                  <a:gd name="connsiteY111" fmla="*/ 38668 h 817051"/>
                  <a:gd name="connsiteX112" fmla="*/ 259010 w 937515"/>
                  <a:gd name="connsiteY112" fmla="*/ 38668 h 817051"/>
                  <a:gd name="connsiteX113" fmla="*/ 243100 w 937515"/>
                  <a:gd name="connsiteY113" fmla="*/ 42372 h 817051"/>
                  <a:gd name="connsiteX114" fmla="*/ 231441 w 937515"/>
                  <a:gd name="connsiteY114" fmla="*/ 45115 h 817051"/>
                  <a:gd name="connsiteX115" fmla="*/ 226778 w 937515"/>
                  <a:gd name="connsiteY115" fmla="*/ 46212 h 817051"/>
                  <a:gd name="connsiteX116" fmla="*/ 209633 w 937515"/>
                  <a:gd name="connsiteY116" fmla="*/ 51287 h 817051"/>
                  <a:gd name="connsiteX117" fmla="*/ 198248 w 937515"/>
                  <a:gd name="connsiteY117" fmla="*/ 54579 h 817051"/>
                  <a:gd name="connsiteX118" fmla="*/ 193722 w 937515"/>
                  <a:gd name="connsiteY118" fmla="*/ 55951 h 817051"/>
                  <a:gd name="connsiteX119" fmla="*/ 194271 w 937515"/>
                  <a:gd name="connsiteY119" fmla="*/ 55813 h 817051"/>
                  <a:gd name="connsiteX120" fmla="*/ 193174 w 937515"/>
                  <a:gd name="connsiteY120" fmla="*/ 56088 h 817051"/>
                  <a:gd name="connsiteX121" fmla="*/ 193311 w 937515"/>
                  <a:gd name="connsiteY121" fmla="*/ 56088 h 817051"/>
                  <a:gd name="connsiteX122" fmla="*/ 191665 w 937515"/>
                  <a:gd name="connsiteY122" fmla="*/ 56636 h 817051"/>
                  <a:gd name="connsiteX123" fmla="*/ 192076 w 937515"/>
                  <a:gd name="connsiteY123" fmla="*/ 56499 h 817051"/>
                  <a:gd name="connsiteX124" fmla="*/ 190019 w 937515"/>
                  <a:gd name="connsiteY124" fmla="*/ 57185 h 817051"/>
                  <a:gd name="connsiteX125" fmla="*/ 189745 w 937515"/>
                  <a:gd name="connsiteY125" fmla="*/ 57322 h 817051"/>
                  <a:gd name="connsiteX126" fmla="*/ 189607 w 937515"/>
                  <a:gd name="connsiteY126" fmla="*/ 57322 h 817051"/>
                  <a:gd name="connsiteX127" fmla="*/ 184670 w 937515"/>
                  <a:gd name="connsiteY127" fmla="*/ 58968 h 817051"/>
                  <a:gd name="connsiteX128" fmla="*/ 185218 w 937515"/>
                  <a:gd name="connsiteY128" fmla="*/ 58831 h 817051"/>
                  <a:gd name="connsiteX129" fmla="*/ 179732 w 937515"/>
                  <a:gd name="connsiteY129" fmla="*/ 60751 h 817051"/>
                  <a:gd name="connsiteX130" fmla="*/ 180143 w 937515"/>
                  <a:gd name="connsiteY130" fmla="*/ 60614 h 817051"/>
                  <a:gd name="connsiteX131" fmla="*/ 177263 w 937515"/>
                  <a:gd name="connsiteY131" fmla="*/ 61574 h 817051"/>
                  <a:gd name="connsiteX132" fmla="*/ 177537 w 937515"/>
                  <a:gd name="connsiteY132" fmla="*/ 61437 h 817051"/>
                  <a:gd name="connsiteX133" fmla="*/ 176714 w 937515"/>
                  <a:gd name="connsiteY133" fmla="*/ 61712 h 817051"/>
                  <a:gd name="connsiteX134" fmla="*/ 176851 w 937515"/>
                  <a:gd name="connsiteY134" fmla="*/ 61712 h 817051"/>
                  <a:gd name="connsiteX135" fmla="*/ 176714 w 937515"/>
                  <a:gd name="connsiteY135" fmla="*/ 61712 h 817051"/>
                  <a:gd name="connsiteX136" fmla="*/ 176714 w 937515"/>
                  <a:gd name="connsiteY136" fmla="*/ 61712 h 817051"/>
                  <a:gd name="connsiteX137" fmla="*/ 191939 w 937515"/>
                  <a:gd name="connsiteY137" fmla="*/ 62397 h 817051"/>
                  <a:gd name="connsiteX138" fmla="*/ 146265 w 937515"/>
                  <a:gd name="connsiteY138" fmla="*/ 116301 h 817051"/>
                  <a:gd name="connsiteX139" fmla="*/ 164233 w 937515"/>
                  <a:gd name="connsiteY139" fmla="*/ 111089 h 817051"/>
                  <a:gd name="connsiteX140" fmla="*/ 170954 w 937515"/>
                  <a:gd name="connsiteY140" fmla="*/ 109306 h 817051"/>
                  <a:gd name="connsiteX141" fmla="*/ 186864 w 937515"/>
                  <a:gd name="connsiteY141" fmla="*/ 105328 h 817051"/>
                  <a:gd name="connsiteX142" fmla="*/ 200306 w 937515"/>
                  <a:gd name="connsiteY142" fmla="*/ 101899 h 817051"/>
                  <a:gd name="connsiteX143" fmla="*/ 205244 w 937515"/>
                  <a:gd name="connsiteY143" fmla="*/ 100802 h 817051"/>
                  <a:gd name="connsiteX144" fmla="*/ 232401 w 937515"/>
                  <a:gd name="connsiteY144" fmla="*/ 94904 h 817051"/>
                  <a:gd name="connsiteX145" fmla="*/ 248175 w 937515"/>
                  <a:gd name="connsiteY145" fmla="*/ 91612 h 817051"/>
                  <a:gd name="connsiteX146" fmla="*/ 276978 w 937515"/>
                  <a:gd name="connsiteY146" fmla="*/ 86263 h 817051"/>
                  <a:gd name="connsiteX147" fmla="*/ 292752 w 937515"/>
                  <a:gd name="connsiteY147" fmla="*/ 83657 h 817051"/>
                  <a:gd name="connsiteX148" fmla="*/ 292203 w 937515"/>
                  <a:gd name="connsiteY148" fmla="*/ 80502 h 817051"/>
                  <a:gd name="connsiteX149" fmla="*/ 289186 w 937515"/>
                  <a:gd name="connsiteY149" fmla="*/ 69667 h 817051"/>
                  <a:gd name="connsiteX150" fmla="*/ 285757 w 937515"/>
                  <a:gd name="connsiteY150" fmla="*/ 61712 h 817051"/>
                  <a:gd name="connsiteX151" fmla="*/ 285757 w 937515"/>
                  <a:gd name="connsiteY151" fmla="*/ 61712 h 817051"/>
                  <a:gd name="connsiteX152" fmla="*/ 285619 w 937515"/>
                  <a:gd name="connsiteY152" fmla="*/ 61574 h 817051"/>
                  <a:gd name="connsiteX153" fmla="*/ 285482 w 937515"/>
                  <a:gd name="connsiteY153" fmla="*/ 61300 h 817051"/>
                  <a:gd name="connsiteX154" fmla="*/ 285482 w 937515"/>
                  <a:gd name="connsiteY154" fmla="*/ 61437 h 817051"/>
                  <a:gd name="connsiteX155" fmla="*/ 282739 w 937515"/>
                  <a:gd name="connsiteY155" fmla="*/ 56499 h 817051"/>
                  <a:gd name="connsiteX156" fmla="*/ 275332 w 937515"/>
                  <a:gd name="connsiteY156" fmla="*/ 58283 h 817051"/>
                  <a:gd name="connsiteX157" fmla="*/ 263811 w 937515"/>
                  <a:gd name="connsiteY157" fmla="*/ 61163 h 817051"/>
                  <a:gd name="connsiteX158" fmla="*/ 261205 w 937515"/>
                  <a:gd name="connsiteY158" fmla="*/ 61712 h 817051"/>
                  <a:gd name="connsiteX159" fmla="*/ 255033 w 937515"/>
                  <a:gd name="connsiteY159" fmla="*/ 62946 h 817051"/>
                  <a:gd name="connsiteX160" fmla="*/ 240631 w 937515"/>
                  <a:gd name="connsiteY160" fmla="*/ 65826 h 817051"/>
                  <a:gd name="connsiteX161" fmla="*/ 234184 w 937515"/>
                  <a:gd name="connsiteY161" fmla="*/ 66923 h 817051"/>
                  <a:gd name="connsiteX162" fmla="*/ 218822 w 937515"/>
                  <a:gd name="connsiteY162" fmla="*/ 68844 h 817051"/>
                  <a:gd name="connsiteX163" fmla="*/ 186727 w 937515"/>
                  <a:gd name="connsiteY163" fmla="*/ 70078 h 817051"/>
                  <a:gd name="connsiteX164" fmla="*/ 159981 w 937515"/>
                  <a:gd name="connsiteY164" fmla="*/ 67747 h 817051"/>
                  <a:gd name="connsiteX165" fmla="*/ 146265 w 937515"/>
                  <a:gd name="connsiteY165" fmla="*/ 73096 h 817051"/>
                  <a:gd name="connsiteX166" fmla="*/ 114581 w 937515"/>
                  <a:gd name="connsiteY166" fmla="*/ 86400 h 817051"/>
                  <a:gd name="connsiteX167" fmla="*/ 114992 w 937515"/>
                  <a:gd name="connsiteY167" fmla="*/ 86126 h 817051"/>
                  <a:gd name="connsiteX168" fmla="*/ 111152 w 937515"/>
                  <a:gd name="connsiteY168" fmla="*/ 88321 h 817051"/>
                  <a:gd name="connsiteX169" fmla="*/ 111563 w 937515"/>
                  <a:gd name="connsiteY169" fmla="*/ 88046 h 817051"/>
                  <a:gd name="connsiteX170" fmla="*/ 105391 w 937515"/>
                  <a:gd name="connsiteY170" fmla="*/ 92709 h 817051"/>
                  <a:gd name="connsiteX171" fmla="*/ 104294 w 937515"/>
                  <a:gd name="connsiteY171" fmla="*/ 93807 h 817051"/>
                  <a:gd name="connsiteX172" fmla="*/ 103471 w 937515"/>
                  <a:gd name="connsiteY172" fmla="*/ 94904 h 817051"/>
                  <a:gd name="connsiteX173" fmla="*/ 103059 w 937515"/>
                  <a:gd name="connsiteY173" fmla="*/ 95590 h 817051"/>
                  <a:gd name="connsiteX174" fmla="*/ 102922 w 937515"/>
                  <a:gd name="connsiteY174" fmla="*/ 96276 h 817051"/>
                  <a:gd name="connsiteX175" fmla="*/ 102785 w 937515"/>
                  <a:gd name="connsiteY175" fmla="*/ 97510 h 817051"/>
                  <a:gd name="connsiteX176" fmla="*/ 102922 w 937515"/>
                  <a:gd name="connsiteY176" fmla="*/ 98745 h 817051"/>
                  <a:gd name="connsiteX177" fmla="*/ 102922 w 937515"/>
                  <a:gd name="connsiteY177" fmla="*/ 98608 h 817051"/>
                  <a:gd name="connsiteX178" fmla="*/ 103197 w 937515"/>
                  <a:gd name="connsiteY178" fmla="*/ 99979 h 817051"/>
                  <a:gd name="connsiteX179" fmla="*/ 103471 w 937515"/>
                  <a:gd name="connsiteY179" fmla="*/ 100528 h 817051"/>
                  <a:gd name="connsiteX180" fmla="*/ 104019 w 937515"/>
                  <a:gd name="connsiteY180" fmla="*/ 101351 h 817051"/>
                  <a:gd name="connsiteX181" fmla="*/ 104705 w 937515"/>
                  <a:gd name="connsiteY181" fmla="*/ 102174 h 817051"/>
                  <a:gd name="connsiteX182" fmla="*/ 107311 w 937515"/>
                  <a:gd name="connsiteY182" fmla="*/ 104231 h 817051"/>
                  <a:gd name="connsiteX183" fmla="*/ 107037 w 937515"/>
                  <a:gd name="connsiteY183" fmla="*/ 104094 h 817051"/>
                  <a:gd name="connsiteX184" fmla="*/ 107448 w 937515"/>
                  <a:gd name="connsiteY184" fmla="*/ 104368 h 817051"/>
                  <a:gd name="connsiteX185" fmla="*/ 107586 w 937515"/>
                  <a:gd name="connsiteY185" fmla="*/ 104368 h 817051"/>
                  <a:gd name="connsiteX186" fmla="*/ 107586 w 937515"/>
                  <a:gd name="connsiteY186" fmla="*/ 104368 h 817051"/>
                  <a:gd name="connsiteX187" fmla="*/ 111975 w 937515"/>
                  <a:gd name="connsiteY187" fmla="*/ 106837 h 817051"/>
                  <a:gd name="connsiteX188" fmla="*/ 117873 w 937515"/>
                  <a:gd name="connsiteY188" fmla="*/ 109443 h 817051"/>
                  <a:gd name="connsiteX189" fmla="*/ 117461 w 937515"/>
                  <a:gd name="connsiteY189" fmla="*/ 109306 h 817051"/>
                  <a:gd name="connsiteX190" fmla="*/ 137761 w 937515"/>
                  <a:gd name="connsiteY190" fmla="*/ 114655 h 817051"/>
                  <a:gd name="connsiteX191" fmla="*/ 146265 w 937515"/>
                  <a:gd name="connsiteY191" fmla="*/ 116301 h 817051"/>
                  <a:gd name="connsiteX192" fmla="*/ 227601 w 937515"/>
                  <a:gd name="connsiteY192" fmla="*/ 120553 h 817051"/>
                  <a:gd name="connsiteX193" fmla="*/ 227052 w 937515"/>
                  <a:gd name="connsiteY193" fmla="*/ 120553 h 817051"/>
                  <a:gd name="connsiteX194" fmla="*/ 239808 w 937515"/>
                  <a:gd name="connsiteY194" fmla="*/ 119456 h 817051"/>
                  <a:gd name="connsiteX195" fmla="*/ 247900 w 937515"/>
                  <a:gd name="connsiteY195" fmla="*/ 118633 h 817051"/>
                  <a:gd name="connsiteX196" fmla="*/ 256404 w 937515"/>
                  <a:gd name="connsiteY196" fmla="*/ 117261 h 817051"/>
                  <a:gd name="connsiteX197" fmla="*/ 276704 w 937515"/>
                  <a:gd name="connsiteY197" fmla="*/ 114106 h 817051"/>
                  <a:gd name="connsiteX198" fmla="*/ 301804 w 937515"/>
                  <a:gd name="connsiteY198" fmla="*/ 108483 h 817051"/>
                  <a:gd name="connsiteX199" fmla="*/ 305096 w 937515"/>
                  <a:gd name="connsiteY199" fmla="*/ 107523 h 817051"/>
                  <a:gd name="connsiteX200" fmla="*/ 314697 w 937515"/>
                  <a:gd name="connsiteY200" fmla="*/ 104780 h 817051"/>
                  <a:gd name="connsiteX201" fmla="*/ 333763 w 937515"/>
                  <a:gd name="connsiteY201" fmla="*/ 99019 h 817051"/>
                  <a:gd name="connsiteX202" fmla="*/ 333351 w 937515"/>
                  <a:gd name="connsiteY202" fmla="*/ 99293 h 817051"/>
                  <a:gd name="connsiteX203" fmla="*/ 346107 w 937515"/>
                  <a:gd name="connsiteY203" fmla="*/ 94355 h 817051"/>
                  <a:gd name="connsiteX204" fmla="*/ 346107 w 937515"/>
                  <a:gd name="connsiteY204" fmla="*/ 94355 h 817051"/>
                  <a:gd name="connsiteX205" fmla="*/ 349262 w 937515"/>
                  <a:gd name="connsiteY205" fmla="*/ 92573 h 817051"/>
                  <a:gd name="connsiteX206" fmla="*/ 350633 w 937515"/>
                  <a:gd name="connsiteY206" fmla="*/ 91338 h 817051"/>
                  <a:gd name="connsiteX207" fmla="*/ 353102 w 937515"/>
                  <a:gd name="connsiteY207" fmla="*/ 88732 h 817051"/>
                  <a:gd name="connsiteX208" fmla="*/ 352828 w 937515"/>
                  <a:gd name="connsiteY208" fmla="*/ 88321 h 817051"/>
                  <a:gd name="connsiteX209" fmla="*/ 352142 w 937515"/>
                  <a:gd name="connsiteY209" fmla="*/ 87360 h 817051"/>
                  <a:gd name="connsiteX210" fmla="*/ 351730 w 937515"/>
                  <a:gd name="connsiteY210" fmla="*/ 87086 h 817051"/>
                  <a:gd name="connsiteX211" fmla="*/ 350908 w 937515"/>
                  <a:gd name="connsiteY211" fmla="*/ 86674 h 817051"/>
                  <a:gd name="connsiteX212" fmla="*/ 349399 w 937515"/>
                  <a:gd name="connsiteY212" fmla="*/ 86263 h 817051"/>
                  <a:gd name="connsiteX213" fmla="*/ 345558 w 937515"/>
                  <a:gd name="connsiteY213" fmla="*/ 85851 h 817051"/>
                  <a:gd name="connsiteX214" fmla="*/ 345970 w 937515"/>
                  <a:gd name="connsiteY214" fmla="*/ 85851 h 817051"/>
                  <a:gd name="connsiteX215" fmla="*/ 331705 w 937515"/>
                  <a:gd name="connsiteY215" fmla="*/ 85989 h 817051"/>
                  <a:gd name="connsiteX216" fmla="*/ 331705 w 937515"/>
                  <a:gd name="connsiteY216" fmla="*/ 85989 h 817051"/>
                  <a:gd name="connsiteX217" fmla="*/ 315383 w 937515"/>
                  <a:gd name="connsiteY217" fmla="*/ 87909 h 817051"/>
                  <a:gd name="connsiteX218" fmla="*/ 304685 w 937515"/>
                  <a:gd name="connsiteY218" fmla="*/ 89555 h 817051"/>
                  <a:gd name="connsiteX219" fmla="*/ 283699 w 937515"/>
                  <a:gd name="connsiteY219" fmla="*/ 92984 h 817051"/>
                  <a:gd name="connsiteX220" fmla="*/ 278624 w 937515"/>
                  <a:gd name="connsiteY220" fmla="*/ 93944 h 817051"/>
                  <a:gd name="connsiteX221" fmla="*/ 265594 w 937515"/>
                  <a:gd name="connsiteY221" fmla="*/ 96413 h 817051"/>
                  <a:gd name="connsiteX222" fmla="*/ 246529 w 937515"/>
                  <a:gd name="connsiteY222" fmla="*/ 99979 h 817051"/>
                  <a:gd name="connsiteX223" fmla="*/ 207438 w 937515"/>
                  <a:gd name="connsiteY223" fmla="*/ 108620 h 817051"/>
                  <a:gd name="connsiteX224" fmla="*/ 194957 w 937515"/>
                  <a:gd name="connsiteY224" fmla="*/ 111775 h 817051"/>
                  <a:gd name="connsiteX225" fmla="*/ 169993 w 937515"/>
                  <a:gd name="connsiteY225" fmla="*/ 118084 h 817051"/>
                  <a:gd name="connsiteX226" fmla="*/ 166016 w 937515"/>
                  <a:gd name="connsiteY226" fmla="*/ 119182 h 817051"/>
                  <a:gd name="connsiteX227" fmla="*/ 182201 w 937515"/>
                  <a:gd name="connsiteY227" fmla="*/ 120553 h 817051"/>
                  <a:gd name="connsiteX228" fmla="*/ 181652 w 937515"/>
                  <a:gd name="connsiteY228" fmla="*/ 120553 h 817051"/>
                  <a:gd name="connsiteX229" fmla="*/ 227601 w 937515"/>
                  <a:gd name="connsiteY229" fmla="*/ 120553 h 817051"/>
                  <a:gd name="connsiteX230" fmla="*/ 311131 w 937515"/>
                  <a:gd name="connsiteY230" fmla="*/ 142636 h 817051"/>
                  <a:gd name="connsiteX231" fmla="*/ 294398 w 937515"/>
                  <a:gd name="connsiteY231" fmla="*/ 146065 h 817051"/>
                  <a:gd name="connsiteX232" fmla="*/ 266966 w 937515"/>
                  <a:gd name="connsiteY232" fmla="*/ 152237 h 817051"/>
                  <a:gd name="connsiteX233" fmla="*/ 250781 w 937515"/>
                  <a:gd name="connsiteY233" fmla="*/ 155940 h 817051"/>
                  <a:gd name="connsiteX234" fmla="*/ 204009 w 937515"/>
                  <a:gd name="connsiteY234" fmla="*/ 167325 h 817051"/>
                  <a:gd name="connsiteX235" fmla="*/ 198248 w 937515"/>
                  <a:gd name="connsiteY235" fmla="*/ 168834 h 817051"/>
                  <a:gd name="connsiteX236" fmla="*/ 183709 w 937515"/>
                  <a:gd name="connsiteY236" fmla="*/ 172811 h 817051"/>
                  <a:gd name="connsiteX237" fmla="*/ 157375 w 937515"/>
                  <a:gd name="connsiteY237" fmla="*/ 179943 h 817051"/>
                  <a:gd name="connsiteX238" fmla="*/ 154220 w 937515"/>
                  <a:gd name="connsiteY238" fmla="*/ 180904 h 817051"/>
                  <a:gd name="connsiteX239" fmla="*/ 166290 w 937515"/>
                  <a:gd name="connsiteY239" fmla="*/ 180492 h 817051"/>
                  <a:gd name="connsiteX240" fmla="*/ 195231 w 937515"/>
                  <a:gd name="connsiteY240" fmla="*/ 178983 h 817051"/>
                  <a:gd name="connsiteX241" fmla="*/ 194682 w 937515"/>
                  <a:gd name="connsiteY241" fmla="*/ 178983 h 817051"/>
                  <a:gd name="connsiteX242" fmla="*/ 231578 w 937515"/>
                  <a:gd name="connsiteY242" fmla="*/ 174457 h 817051"/>
                  <a:gd name="connsiteX243" fmla="*/ 236790 w 937515"/>
                  <a:gd name="connsiteY243" fmla="*/ 173497 h 817051"/>
                  <a:gd name="connsiteX244" fmla="*/ 249821 w 937515"/>
                  <a:gd name="connsiteY244" fmla="*/ 171165 h 817051"/>
                  <a:gd name="connsiteX245" fmla="*/ 267789 w 937515"/>
                  <a:gd name="connsiteY245" fmla="*/ 167873 h 817051"/>
                  <a:gd name="connsiteX246" fmla="*/ 267651 w 937515"/>
                  <a:gd name="connsiteY246" fmla="*/ 167873 h 817051"/>
                  <a:gd name="connsiteX247" fmla="*/ 267789 w 937515"/>
                  <a:gd name="connsiteY247" fmla="*/ 167873 h 817051"/>
                  <a:gd name="connsiteX248" fmla="*/ 268063 w 937515"/>
                  <a:gd name="connsiteY248" fmla="*/ 167873 h 817051"/>
                  <a:gd name="connsiteX249" fmla="*/ 267926 w 937515"/>
                  <a:gd name="connsiteY249" fmla="*/ 167873 h 817051"/>
                  <a:gd name="connsiteX250" fmla="*/ 294946 w 937515"/>
                  <a:gd name="connsiteY250" fmla="*/ 161701 h 817051"/>
                  <a:gd name="connsiteX251" fmla="*/ 301804 w 937515"/>
                  <a:gd name="connsiteY251" fmla="*/ 160055 h 817051"/>
                  <a:gd name="connsiteX252" fmla="*/ 317989 w 937515"/>
                  <a:gd name="connsiteY252" fmla="*/ 155666 h 817051"/>
                  <a:gd name="connsiteX253" fmla="*/ 328002 w 937515"/>
                  <a:gd name="connsiteY253" fmla="*/ 152923 h 817051"/>
                  <a:gd name="connsiteX254" fmla="*/ 342815 w 937515"/>
                  <a:gd name="connsiteY254" fmla="*/ 148260 h 817051"/>
                  <a:gd name="connsiteX255" fmla="*/ 365446 w 937515"/>
                  <a:gd name="connsiteY255" fmla="*/ 140853 h 817051"/>
                  <a:gd name="connsiteX256" fmla="*/ 364898 w 937515"/>
                  <a:gd name="connsiteY256" fmla="*/ 140990 h 817051"/>
                  <a:gd name="connsiteX257" fmla="*/ 375322 w 937515"/>
                  <a:gd name="connsiteY257" fmla="*/ 136875 h 817051"/>
                  <a:gd name="connsiteX258" fmla="*/ 375048 w 937515"/>
                  <a:gd name="connsiteY258" fmla="*/ 137012 h 817051"/>
                  <a:gd name="connsiteX259" fmla="*/ 376831 w 937515"/>
                  <a:gd name="connsiteY259" fmla="*/ 135915 h 817051"/>
                  <a:gd name="connsiteX260" fmla="*/ 376419 w 937515"/>
                  <a:gd name="connsiteY260" fmla="*/ 136189 h 817051"/>
                  <a:gd name="connsiteX261" fmla="*/ 379574 w 937515"/>
                  <a:gd name="connsiteY261" fmla="*/ 133721 h 817051"/>
                  <a:gd name="connsiteX262" fmla="*/ 379574 w 937515"/>
                  <a:gd name="connsiteY262" fmla="*/ 133721 h 817051"/>
                  <a:gd name="connsiteX263" fmla="*/ 379437 w 937515"/>
                  <a:gd name="connsiteY263" fmla="*/ 133857 h 817051"/>
                  <a:gd name="connsiteX264" fmla="*/ 379574 w 937515"/>
                  <a:gd name="connsiteY264" fmla="*/ 133721 h 817051"/>
                  <a:gd name="connsiteX265" fmla="*/ 379574 w 937515"/>
                  <a:gd name="connsiteY265" fmla="*/ 133721 h 817051"/>
                  <a:gd name="connsiteX266" fmla="*/ 379025 w 937515"/>
                  <a:gd name="connsiteY266" fmla="*/ 133446 h 817051"/>
                  <a:gd name="connsiteX267" fmla="*/ 377517 w 937515"/>
                  <a:gd name="connsiteY267" fmla="*/ 133035 h 817051"/>
                  <a:gd name="connsiteX268" fmla="*/ 375596 w 937515"/>
                  <a:gd name="connsiteY268" fmla="*/ 132760 h 817051"/>
                  <a:gd name="connsiteX269" fmla="*/ 376145 w 937515"/>
                  <a:gd name="connsiteY269" fmla="*/ 132760 h 817051"/>
                  <a:gd name="connsiteX270" fmla="*/ 371619 w 937515"/>
                  <a:gd name="connsiteY270" fmla="*/ 132760 h 817051"/>
                  <a:gd name="connsiteX271" fmla="*/ 372167 w 937515"/>
                  <a:gd name="connsiteY271" fmla="*/ 132760 h 817051"/>
                  <a:gd name="connsiteX272" fmla="*/ 365172 w 937515"/>
                  <a:gd name="connsiteY272" fmla="*/ 133446 h 817051"/>
                  <a:gd name="connsiteX273" fmla="*/ 355022 w 937515"/>
                  <a:gd name="connsiteY273" fmla="*/ 134544 h 817051"/>
                  <a:gd name="connsiteX274" fmla="*/ 334723 w 937515"/>
                  <a:gd name="connsiteY274" fmla="*/ 137835 h 817051"/>
                  <a:gd name="connsiteX275" fmla="*/ 334860 w 937515"/>
                  <a:gd name="connsiteY275" fmla="*/ 137835 h 817051"/>
                  <a:gd name="connsiteX276" fmla="*/ 334448 w 937515"/>
                  <a:gd name="connsiteY276" fmla="*/ 137973 h 817051"/>
                  <a:gd name="connsiteX277" fmla="*/ 334311 w 937515"/>
                  <a:gd name="connsiteY277" fmla="*/ 137973 h 817051"/>
                  <a:gd name="connsiteX278" fmla="*/ 334311 w 937515"/>
                  <a:gd name="connsiteY278" fmla="*/ 137973 h 817051"/>
                  <a:gd name="connsiteX279" fmla="*/ 311131 w 937515"/>
                  <a:gd name="connsiteY279" fmla="*/ 142636 h 817051"/>
                  <a:gd name="connsiteX280" fmla="*/ 113484 w 937515"/>
                  <a:gd name="connsiteY280" fmla="*/ 248386 h 817051"/>
                  <a:gd name="connsiteX281" fmla="*/ 116638 w 937515"/>
                  <a:gd name="connsiteY281" fmla="*/ 248249 h 817051"/>
                  <a:gd name="connsiteX282" fmla="*/ 148185 w 937515"/>
                  <a:gd name="connsiteY282" fmla="*/ 246740 h 817051"/>
                  <a:gd name="connsiteX283" fmla="*/ 191116 w 937515"/>
                  <a:gd name="connsiteY283" fmla="*/ 241940 h 817051"/>
                  <a:gd name="connsiteX284" fmla="*/ 197563 w 937515"/>
                  <a:gd name="connsiteY284" fmla="*/ 240843 h 817051"/>
                  <a:gd name="connsiteX285" fmla="*/ 211964 w 937515"/>
                  <a:gd name="connsiteY285" fmla="*/ 238236 h 817051"/>
                  <a:gd name="connsiteX286" fmla="*/ 233636 w 937515"/>
                  <a:gd name="connsiteY286" fmla="*/ 234396 h 817051"/>
                  <a:gd name="connsiteX287" fmla="*/ 273412 w 937515"/>
                  <a:gd name="connsiteY287" fmla="*/ 224795 h 817051"/>
                  <a:gd name="connsiteX288" fmla="*/ 276978 w 937515"/>
                  <a:gd name="connsiteY288" fmla="*/ 223834 h 817051"/>
                  <a:gd name="connsiteX289" fmla="*/ 288774 w 937515"/>
                  <a:gd name="connsiteY289" fmla="*/ 220269 h 817051"/>
                  <a:gd name="connsiteX290" fmla="*/ 308388 w 937515"/>
                  <a:gd name="connsiteY290" fmla="*/ 214370 h 817051"/>
                  <a:gd name="connsiteX291" fmla="*/ 308114 w 937515"/>
                  <a:gd name="connsiteY291" fmla="*/ 214508 h 817051"/>
                  <a:gd name="connsiteX292" fmla="*/ 321692 w 937515"/>
                  <a:gd name="connsiteY292" fmla="*/ 209707 h 817051"/>
                  <a:gd name="connsiteX293" fmla="*/ 331019 w 937515"/>
                  <a:gd name="connsiteY293" fmla="*/ 206415 h 817051"/>
                  <a:gd name="connsiteX294" fmla="*/ 335408 w 937515"/>
                  <a:gd name="connsiteY294" fmla="*/ 204907 h 817051"/>
                  <a:gd name="connsiteX295" fmla="*/ 352005 w 937515"/>
                  <a:gd name="connsiteY295" fmla="*/ 198323 h 817051"/>
                  <a:gd name="connsiteX296" fmla="*/ 358177 w 937515"/>
                  <a:gd name="connsiteY296" fmla="*/ 195854 h 817051"/>
                  <a:gd name="connsiteX297" fmla="*/ 367092 w 937515"/>
                  <a:gd name="connsiteY297" fmla="*/ 192150 h 817051"/>
                  <a:gd name="connsiteX298" fmla="*/ 377242 w 937515"/>
                  <a:gd name="connsiteY298" fmla="*/ 187213 h 817051"/>
                  <a:gd name="connsiteX299" fmla="*/ 376831 w 937515"/>
                  <a:gd name="connsiteY299" fmla="*/ 187487 h 817051"/>
                  <a:gd name="connsiteX300" fmla="*/ 380123 w 937515"/>
                  <a:gd name="connsiteY300" fmla="*/ 185430 h 817051"/>
                  <a:gd name="connsiteX301" fmla="*/ 381220 w 937515"/>
                  <a:gd name="connsiteY301" fmla="*/ 184607 h 817051"/>
                  <a:gd name="connsiteX302" fmla="*/ 382180 w 937515"/>
                  <a:gd name="connsiteY302" fmla="*/ 183509 h 817051"/>
                  <a:gd name="connsiteX303" fmla="*/ 383277 w 937515"/>
                  <a:gd name="connsiteY303" fmla="*/ 181727 h 817051"/>
                  <a:gd name="connsiteX304" fmla="*/ 381769 w 937515"/>
                  <a:gd name="connsiteY304" fmla="*/ 180629 h 817051"/>
                  <a:gd name="connsiteX305" fmla="*/ 381769 w 937515"/>
                  <a:gd name="connsiteY305" fmla="*/ 180629 h 817051"/>
                  <a:gd name="connsiteX306" fmla="*/ 380534 w 937515"/>
                  <a:gd name="connsiteY306" fmla="*/ 179806 h 817051"/>
                  <a:gd name="connsiteX307" fmla="*/ 379162 w 937515"/>
                  <a:gd name="connsiteY307" fmla="*/ 179257 h 817051"/>
                  <a:gd name="connsiteX308" fmla="*/ 377379 w 937515"/>
                  <a:gd name="connsiteY308" fmla="*/ 178709 h 817051"/>
                  <a:gd name="connsiteX309" fmla="*/ 373950 w 937515"/>
                  <a:gd name="connsiteY309" fmla="*/ 178160 h 817051"/>
                  <a:gd name="connsiteX310" fmla="*/ 374088 w 937515"/>
                  <a:gd name="connsiteY310" fmla="*/ 178160 h 817051"/>
                  <a:gd name="connsiteX311" fmla="*/ 373950 w 937515"/>
                  <a:gd name="connsiteY311" fmla="*/ 178160 h 817051"/>
                  <a:gd name="connsiteX312" fmla="*/ 373539 w 937515"/>
                  <a:gd name="connsiteY312" fmla="*/ 178160 h 817051"/>
                  <a:gd name="connsiteX313" fmla="*/ 373676 w 937515"/>
                  <a:gd name="connsiteY313" fmla="*/ 178160 h 817051"/>
                  <a:gd name="connsiteX314" fmla="*/ 355159 w 937515"/>
                  <a:gd name="connsiteY314" fmla="*/ 178572 h 817051"/>
                  <a:gd name="connsiteX315" fmla="*/ 355159 w 937515"/>
                  <a:gd name="connsiteY315" fmla="*/ 178572 h 817051"/>
                  <a:gd name="connsiteX316" fmla="*/ 293437 w 937515"/>
                  <a:gd name="connsiteY316" fmla="*/ 188859 h 817051"/>
                  <a:gd name="connsiteX317" fmla="*/ 293437 w 937515"/>
                  <a:gd name="connsiteY317" fmla="*/ 188859 h 817051"/>
                  <a:gd name="connsiteX318" fmla="*/ 293300 w 937515"/>
                  <a:gd name="connsiteY318" fmla="*/ 188859 h 817051"/>
                  <a:gd name="connsiteX319" fmla="*/ 292889 w 937515"/>
                  <a:gd name="connsiteY319" fmla="*/ 188996 h 817051"/>
                  <a:gd name="connsiteX320" fmla="*/ 293026 w 937515"/>
                  <a:gd name="connsiteY320" fmla="*/ 188996 h 817051"/>
                  <a:gd name="connsiteX321" fmla="*/ 259010 w 937515"/>
                  <a:gd name="connsiteY321" fmla="*/ 196814 h 817051"/>
                  <a:gd name="connsiteX322" fmla="*/ 251467 w 937515"/>
                  <a:gd name="connsiteY322" fmla="*/ 198597 h 817051"/>
                  <a:gd name="connsiteX323" fmla="*/ 232676 w 937515"/>
                  <a:gd name="connsiteY323" fmla="*/ 203672 h 817051"/>
                  <a:gd name="connsiteX324" fmla="*/ 214570 w 937515"/>
                  <a:gd name="connsiteY324" fmla="*/ 208610 h 817051"/>
                  <a:gd name="connsiteX325" fmla="*/ 206615 w 937515"/>
                  <a:gd name="connsiteY325" fmla="*/ 211216 h 817051"/>
                  <a:gd name="connsiteX326" fmla="*/ 172325 w 937515"/>
                  <a:gd name="connsiteY326" fmla="*/ 222600 h 817051"/>
                  <a:gd name="connsiteX327" fmla="*/ 172600 w 937515"/>
                  <a:gd name="connsiteY327" fmla="*/ 222463 h 817051"/>
                  <a:gd name="connsiteX328" fmla="*/ 122536 w 937515"/>
                  <a:gd name="connsiteY328" fmla="*/ 243997 h 817051"/>
                  <a:gd name="connsiteX329" fmla="*/ 122948 w 937515"/>
                  <a:gd name="connsiteY329" fmla="*/ 243723 h 817051"/>
                  <a:gd name="connsiteX330" fmla="*/ 113484 w 937515"/>
                  <a:gd name="connsiteY330" fmla="*/ 248386 h 817051"/>
                  <a:gd name="connsiteX331" fmla="*/ 164096 w 937515"/>
                  <a:gd name="connsiteY331" fmla="*/ 331917 h 817051"/>
                  <a:gd name="connsiteX332" fmla="*/ 180143 w 937515"/>
                  <a:gd name="connsiteY332" fmla="*/ 329174 h 817051"/>
                  <a:gd name="connsiteX333" fmla="*/ 180143 w 937515"/>
                  <a:gd name="connsiteY333" fmla="*/ 329174 h 817051"/>
                  <a:gd name="connsiteX334" fmla="*/ 180280 w 937515"/>
                  <a:gd name="connsiteY334" fmla="*/ 329174 h 817051"/>
                  <a:gd name="connsiteX335" fmla="*/ 180418 w 937515"/>
                  <a:gd name="connsiteY335" fmla="*/ 329174 h 817051"/>
                  <a:gd name="connsiteX336" fmla="*/ 180418 w 937515"/>
                  <a:gd name="connsiteY336" fmla="*/ 329174 h 817051"/>
                  <a:gd name="connsiteX337" fmla="*/ 228286 w 937515"/>
                  <a:gd name="connsiteY337" fmla="*/ 315595 h 817051"/>
                  <a:gd name="connsiteX338" fmla="*/ 227738 w 937515"/>
                  <a:gd name="connsiteY338" fmla="*/ 315732 h 817051"/>
                  <a:gd name="connsiteX339" fmla="*/ 259010 w 937515"/>
                  <a:gd name="connsiteY339" fmla="*/ 303799 h 817051"/>
                  <a:gd name="connsiteX340" fmla="*/ 284248 w 937515"/>
                  <a:gd name="connsiteY340" fmla="*/ 293375 h 817051"/>
                  <a:gd name="connsiteX341" fmla="*/ 298101 w 937515"/>
                  <a:gd name="connsiteY341" fmla="*/ 287203 h 817051"/>
                  <a:gd name="connsiteX342" fmla="*/ 317989 w 937515"/>
                  <a:gd name="connsiteY342" fmla="*/ 278150 h 817051"/>
                  <a:gd name="connsiteX343" fmla="*/ 317852 w 937515"/>
                  <a:gd name="connsiteY343" fmla="*/ 278150 h 817051"/>
                  <a:gd name="connsiteX344" fmla="*/ 334174 w 937515"/>
                  <a:gd name="connsiteY344" fmla="*/ 269783 h 817051"/>
                  <a:gd name="connsiteX345" fmla="*/ 346244 w 937515"/>
                  <a:gd name="connsiteY345" fmla="*/ 263474 h 817051"/>
                  <a:gd name="connsiteX346" fmla="*/ 356257 w 937515"/>
                  <a:gd name="connsiteY346" fmla="*/ 257713 h 817051"/>
                  <a:gd name="connsiteX347" fmla="*/ 361606 w 937515"/>
                  <a:gd name="connsiteY347" fmla="*/ 254695 h 817051"/>
                  <a:gd name="connsiteX348" fmla="*/ 380397 w 937515"/>
                  <a:gd name="connsiteY348" fmla="*/ 242900 h 817051"/>
                  <a:gd name="connsiteX349" fmla="*/ 385472 w 937515"/>
                  <a:gd name="connsiteY349" fmla="*/ 238922 h 817051"/>
                  <a:gd name="connsiteX350" fmla="*/ 385060 w 937515"/>
                  <a:gd name="connsiteY350" fmla="*/ 239334 h 817051"/>
                  <a:gd name="connsiteX351" fmla="*/ 389449 w 937515"/>
                  <a:gd name="connsiteY351" fmla="*/ 235219 h 817051"/>
                  <a:gd name="connsiteX352" fmla="*/ 390135 w 937515"/>
                  <a:gd name="connsiteY352" fmla="*/ 234396 h 817051"/>
                  <a:gd name="connsiteX353" fmla="*/ 390547 w 937515"/>
                  <a:gd name="connsiteY353" fmla="*/ 233573 h 817051"/>
                  <a:gd name="connsiteX354" fmla="*/ 390547 w 937515"/>
                  <a:gd name="connsiteY354" fmla="*/ 233024 h 817051"/>
                  <a:gd name="connsiteX355" fmla="*/ 390547 w 937515"/>
                  <a:gd name="connsiteY355" fmla="*/ 231790 h 817051"/>
                  <a:gd name="connsiteX356" fmla="*/ 390547 w 937515"/>
                  <a:gd name="connsiteY356" fmla="*/ 231927 h 817051"/>
                  <a:gd name="connsiteX357" fmla="*/ 390547 w 937515"/>
                  <a:gd name="connsiteY357" fmla="*/ 232339 h 817051"/>
                  <a:gd name="connsiteX358" fmla="*/ 390410 w 937515"/>
                  <a:gd name="connsiteY358" fmla="*/ 231515 h 817051"/>
                  <a:gd name="connsiteX359" fmla="*/ 390135 w 937515"/>
                  <a:gd name="connsiteY359" fmla="*/ 230830 h 817051"/>
                  <a:gd name="connsiteX360" fmla="*/ 389861 w 937515"/>
                  <a:gd name="connsiteY360" fmla="*/ 230556 h 817051"/>
                  <a:gd name="connsiteX361" fmla="*/ 389175 w 937515"/>
                  <a:gd name="connsiteY361" fmla="*/ 230281 h 817051"/>
                  <a:gd name="connsiteX362" fmla="*/ 387804 w 937515"/>
                  <a:gd name="connsiteY362" fmla="*/ 229869 h 817051"/>
                  <a:gd name="connsiteX363" fmla="*/ 384923 w 937515"/>
                  <a:gd name="connsiteY363" fmla="*/ 229458 h 817051"/>
                  <a:gd name="connsiteX364" fmla="*/ 385198 w 937515"/>
                  <a:gd name="connsiteY364" fmla="*/ 229458 h 817051"/>
                  <a:gd name="connsiteX365" fmla="*/ 375048 w 937515"/>
                  <a:gd name="connsiteY365" fmla="*/ 229321 h 817051"/>
                  <a:gd name="connsiteX366" fmla="*/ 375459 w 937515"/>
                  <a:gd name="connsiteY366" fmla="*/ 229321 h 817051"/>
                  <a:gd name="connsiteX367" fmla="*/ 354611 w 937515"/>
                  <a:gd name="connsiteY367" fmla="*/ 232476 h 817051"/>
                  <a:gd name="connsiteX368" fmla="*/ 330059 w 937515"/>
                  <a:gd name="connsiteY368" fmla="*/ 238785 h 817051"/>
                  <a:gd name="connsiteX369" fmla="*/ 306331 w 937515"/>
                  <a:gd name="connsiteY369" fmla="*/ 246466 h 817051"/>
                  <a:gd name="connsiteX370" fmla="*/ 306742 w 937515"/>
                  <a:gd name="connsiteY370" fmla="*/ 246329 h 817051"/>
                  <a:gd name="connsiteX371" fmla="*/ 251329 w 937515"/>
                  <a:gd name="connsiteY371" fmla="*/ 269372 h 817051"/>
                  <a:gd name="connsiteX372" fmla="*/ 251741 w 937515"/>
                  <a:gd name="connsiteY372" fmla="*/ 269097 h 817051"/>
                  <a:gd name="connsiteX373" fmla="*/ 213199 w 937515"/>
                  <a:gd name="connsiteY373" fmla="*/ 291866 h 817051"/>
                  <a:gd name="connsiteX374" fmla="*/ 176851 w 937515"/>
                  <a:gd name="connsiteY374" fmla="*/ 320121 h 817051"/>
                  <a:gd name="connsiteX375" fmla="*/ 164096 w 937515"/>
                  <a:gd name="connsiteY375" fmla="*/ 331917 h 817051"/>
                  <a:gd name="connsiteX376" fmla="*/ 208124 w 937515"/>
                  <a:gd name="connsiteY376" fmla="*/ 395833 h 817051"/>
                  <a:gd name="connsiteX377" fmla="*/ 218274 w 937515"/>
                  <a:gd name="connsiteY377" fmla="*/ 392541 h 817051"/>
                  <a:gd name="connsiteX378" fmla="*/ 217725 w 937515"/>
                  <a:gd name="connsiteY378" fmla="*/ 392816 h 817051"/>
                  <a:gd name="connsiteX379" fmla="*/ 264771 w 937515"/>
                  <a:gd name="connsiteY379" fmla="*/ 372516 h 817051"/>
                  <a:gd name="connsiteX380" fmla="*/ 264360 w 937515"/>
                  <a:gd name="connsiteY380" fmla="*/ 372790 h 817051"/>
                  <a:gd name="connsiteX381" fmla="*/ 289323 w 937515"/>
                  <a:gd name="connsiteY381" fmla="*/ 359349 h 817051"/>
                  <a:gd name="connsiteX382" fmla="*/ 310445 w 937515"/>
                  <a:gd name="connsiteY382" fmla="*/ 347004 h 817051"/>
                  <a:gd name="connsiteX383" fmla="*/ 321281 w 937515"/>
                  <a:gd name="connsiteY383" fmla="*/ 340009 h 817051"/>
                  <a:gd name="connsiteX384" fmla="*/ 337603 w 937515"/>
                  <a:gd name="connsiteY384" fmla="*/ 329311 h 817051"/>
                  <a:gd name="connsiteX385" fmla="*/ 337603 w 937515"/>
                  <a:gd name="connsiteY385" fmla="*/ 329311 h 817051"/>
                  <a:gd name="connsiteX386" fmla="*/ 355708 w 937515"/>
                  <a:gd name="connsiteY386" fmla="*/ 316281 h 817051"/>
                  <a:gd name="connsiteX387" fmla="*/ 364898 w 937515"/>
                  <a:gd name="connsiteY387" fmla="*/ 309285 h 817051"/>
                  <a:gd name="connsiteX388" fmla="*/ 378751 w 937515"/>
                  <a:gd name="connsiteY388" fmla="*/ 298175 h 817051"/>
                  <a:gd name="connsiteX389" fmla="*/ 378340 w 937515"/>
                  <a:gd name="connsiteY389" fmla="*/ 298587 h 817051"/>
                  <a:gd name="connsiteX390" fmla="*/ 384786 w 937515"/>
                  <a:gd name="connsiteY390" fmla="*/ 292414 h 817051"/>
                  <a:gd name="connsiteX391" fmla="*/ 384649 w 937515"/>
                  <a:gd name="connsiteY391" fmla="*/ 292552 h 817051"/>
                  <a:gd name="connsiteX392" fmla="*/ 385883 w 937515"/>
                  <a:gd name="connsiteY392" fmla="*/ 291043 h 817051"/>
                  <a:gd name="connsiteX393" fmla="*/ 385609 w 937515"/>
                  <a:gd name="connsiteY393" fmla="*/ 291455 h 817051"/>
                  <a:gd name="connsiteX394" fmla="*/ 387529 w 937515"/>
                  <a:gd name="connsiteY394" fmla="*/ 288163 h 817051"/>
                  <a:gd name="connsiteX395" fmla="*/ 387255 w 937515"/>
                  <a:gd name="connsiteY395" fmla="*/ 288574 h 817051"/>
                  <a:gd name="connsiteX396" fmla="*/ 387941 w 937515"/>
                  <a:gd name="connsiteY396" fmla="*/ 287065 h 817051"/>
                  <a:gd name="connsiteX397" fmla="*/ 388352 w 937515"/>
                  <a:gd name="connsiteY397" fmla="*/ 285694 h 817051"/>
                  <a:gd name="connsiteX398" fmla="*/ 388489 w 937515"/>
                  <a:gd name="connsiteY398" fmla="*/ 285145 h 817051"/>
                  <a:gd name="connsiteX399" fmla="*/ 387941 w 937515"/>
                  <a:gd name="connsiteY399" fmla="*/ 284597 h 817051"/>
                  <a:gd name="connsiteX400" fmla="*/ 385883 w 937515"/>
                  <a:gd name="connsiteY400" fmla="*/ 283362 h 817051"/>
                  <a:gd name="connsiteX401" fmla="*/ 386020 w 937515"/>
                  <a:gd name="connsiteY401" fmla="*/ 283499 h 817051"/>
                  <a:gd name="connsiteX402" fmla="*/ 384512 w 937515"/>
                  <a:gd name="connsiteY402" fmla="*/ 282950 h 817051"/>
                  <a:gd name="connsiteX403" fmla="*/ 383414 w 937515"/>
                  <a:gd name="connsiteY403" fmla="*/ 282676 h 817051"/>
                  <a:gd name="connsiteX404" fmla="*/ 383552 w 937515"/>
                  <a:gd name="connsiteY404" fmla="*/ 282676 h 817051"/>
                  <a:gd name="connsiteX405" fmla="*/ 379711 w 937515"/>
                  <a:gd name="connsiteY405" fmla="*/ 282127 h 817051"/>
                  <a:gd name="connsiteX406" fmla="*/ 380123 w 937515"/>
                  <a:gd name="connsiteY406" fmla="*/ 282127 h 817051"/>
                  <a:gd name="connsiteX407" fmla="*/ 377791 w 937515"/>
                  <a:gd name="connsiteY407" fmla="*/ 282127 h 817051"/>
                  <a:gd name="connsiteX408" fmla="*/ 378340 w 937515"/>
                  <a:gd name="connsiteY408" fmla="*/ 282127 h 817051"/>
                  <a:gd name="connsiteX409" fmla="*/ 369150 w 937515"/>
                  <a:gd name="connsiteY409" fmla="*/ 283499 h 817051"/>
                  <a:gd name="connsiteX410" fmla="*/ 369287 w 937515"/>
                  <a:gd name="connsiteY410" fmla="*/ 283499 h 817051"/>
                  <a:gd name="connsiteX411" fmla="*/ 369013 w 937515"/>
                  <a:gd name="connsiteY411" fmla="*/ 283499 h 817051"/>
                  <a:gd name="connsiteX412" fmla="*/ 368738 w 937515"/>
                  <a:gd name="connsiteY412" fmla="*/ 283499 h 817051"/>
                  <a:gd name="connsiteX413" fmla="*/ 368738 w 937515"/>
                  <a:gd name="connsiteY413" fmla="*/ 283499 h 817051"/>
                  <a:gd name="connsiteX414" fmla="*/ 361880 w 937515"/>
                  <a:gd name="connsiteY414" fmla="*/ 285145 h 817051"/>
                  <a:gd name="connsiteX415" fmla="*/ 354611 w 937515"/>
                  <a:gd name="connsiteY415" fmla="*/ 287477 h 817051"/>
                  <a:gd name="connsiteX416" fmla="*/ 355022 w 937515"/>
                  <a:gd name="connsiteY416" fmla="*/ 287340 h 817051"/>
                  <a:gd name="connsiteX417" fmla="*/ 336506 w 937515"/>
                  <a:gd name="connsiteY417" fmla="*/ 295158 h 817051"/>
                  <a:gd name="connsiteX418" fmla="*/ 336917 w 937515"/>
                  <a:gd name="connsiteY418" fmla="*/ 294884 h 817051"/>
                  <a:gd name="connsiteX419" fmla="*/ 302764 w 937515"/>
                  <a:gd name="connsiteY419" fmla="*/ 315320 h 817051"/>
                  <a:gd name="connsiteX420" fmla="*/ 303176 w 937515"/>
                  <a:gd name="connsiteY420" fmla="*/ 315046 h 817051"/>
                  <a:gd name="connsiteX421" fmla="*/ 271629 w 937515"/>
                  <a:gd name="connsiteY421" fmla="*/ 338089 h 817051"/>
                  <a:gd name="connsiteX422" fmla="*/ 241728 w 937515"/>
                  <a:gd name="connsiteY422" fmla="*/ 362503 h 817051"/>
                  <a:gd name="connsiteX423" fmla="*/ 241728 w 937515"/>
                  <a:gd name="connsiteY423" fmla="*/ 362503 h 817051"/>
                  <a:gd name="connsiteX424" fmla="*/ 241591 w 937515"/>
                  <a:gd name="connsiteY424" fmla="*/ 362641 h 817051"/>
                  <a:gd name="connsiteX425" fmla="*/ 241317 w 937515"/>
                  <a:gd name="connsiteY425" fmla="*/ 362915 h 817051"/>
                  <a:gd name="connsiteX426" fmla="*/ 241317 w 937515"/>
                  <a:gd name="connsiteY426" fmla="*/ 362915 h 817051"/>
                  <a:gd name="connsiteX427" fmla="*/ 208124 w 937515"/>
                  <a:gd name="connsiteY427" fmla="*/ 395833 h 817051"/>
                  <a:gd name="connsiteX428" fmla="*/ 407143 w 937515"/>
                  <a:gd name="connsiteY428" fmla="*/ 434650 h 817051"/>
                  <a:gd name="connsiteX429" fmla="*/ 425248 w 937515"/>
                  <a:gd name="connsiteY429" fmla="*/ 422442 h 817051"/>
                  <a:gd name="connsiteX430" fmla="*/ 424837 w 937515"/>
                  <a:gd name="connsiteY430" fmla="*/ 422716 h 817051"/>
                  <a:gd name="connsiteX431" fmla="*/ 451583 w 937515"/>
                  <a:gd name="connsiteY431" fmla="*/ 404200 h 817051"/>
                  <a:gd name="connsiteX432" fmla="*/ 465162 w 937515"/>
                  <a:gd name="connsiteY432" fmla="*/ 394462 h 817051"/>
                  <a:gd name="connsiteX433" fmla="*/ 484090 w 937515"/>
                  <a:gd name="connsiteY433" fmla="*/ 380197 h 817051"/>
                  <a:gd name="connsiteX434" fmla="*/ 483953 w 937515"/>
                  <a:gd name="connsiteY434" fmla="*/ 380334 h 817051"/>
                  <a:gd name="connsiteX435" fmla="*/ 484227 w 937515"/>
                  <a:gd name="connsiteY435" fmla="*/ 380060 h 817051"/>
                  <a:gd name="connsiteX436" fmla="*/ 484364 w 937515"/>
                  <a:gd name="connsiteY436" fmla="*/ 379923 h 817051"/>
                  <a:gd name="connsiteX437" fmla="*/ 484227 w 937515"/>
                  <a:gd name="connsiteY437" fmla="*/ 380060 h 817051"/>
                  <a:gd name="connsiteX438" fmla="*/ 489713 w 937515"/>
                  <a:gd name="connsiteY438" fmla="*/ 374436 h 817051"/>
                  <a:gd name="connsiteX439" fmla="*/ 489302 w 937515"/>
                  <a:gd name="connsiteY439" fmla="*/ 374848 h 817051"/>
                  <a:gd name="connsiteX440" fmla="*/ 490399 w 937515"/>
                  <a:gd name="connsiteY440" fmla="*/ 373613 h 817051"/>
                  <a:gd name="connsiteX441" fmla="*/ 491085 w 937515"/>
                  <a:gd name="connsiteY441" fmla="*/ 372379 h 817051"/>
                  <a:gd name="connsiteX442" fmla="*/ 491222 w 937515"/>
                  <a:gd name="connsiteY442" fmla="*/ 372104 h 817051"/>
                  <a:gd name="connsiteX443" fmla="*/ 491222 w 937515"/>
                  <a:gd name="connsiteY443" fmla="*/ 371693 h 817051"/>
                  <a:gd name="connsiteX444" fmla="*/ 491085 w 937515"/>
                  <a:gd name="connsiteY444" fmla="*/ 371145 h 817051"/>
                  <a:gd name="connsiteX445" fmla="*/ 490948 w 937515"/>
                  <a:gd name="connsiteY445" fmla="*/ 370870 h 817051"/>
                  <a:gd name="connsiteX446" fmla="*/ 489988 w 937515"/>
                  <a:gd name="connsiteY446" fmla="*/ 370733 h 817051"/>
                  <a:gd name="connsiteX447" fmla="*/ 490262 w 937515"/>
                  <a:gd name="connsiteY447" fmla="*/ 370733 h 817051"/>
                  <a:gd name="connsiteX448" fmla="*/ 488753 w 937515"/>
                  <a:gd name="connsiteY448" fmla="*/ 370870 h 817051"/>
                  <a:gd name="connsiteX449" fmla="*/ 488890 w 937515"/>
                  <a:gd name="connsiteY449" fmla="*/ 370870 h 817051"/>
                  <a:gd name="connsiteX450" fmla="*/ 488753 w 937515"/>
                  <a:gd name="connsiteY450" fmla="*/ 370870 h 817051"/>
                  <a:gd name="connsiteX451" fmla="*/ 488479 w 937515"/>
                  <a:gd name="connsiteY451" fmla="*/ 370870 h 817051"/>
                  <a:gd name="connsiteX452" fmla="*/ 488753 w 937515"/>
                  <a:gd name="connsiteY452" fmla="*/ 370870 h 817051"/>
                  <a:gd name="connsiteX453" fmla="*/ 487382 w 937515"/>
                  <a:gd name="connsiteY453" fmla="*/ 371145 h 817051"/>
                  <a:gd name="connsiteX454" fmla="*/ 487519 w 937515"/>
                  <a:gd name="connsiteY454" fmla="*/ 371145 h 817051"/>
                  <a:gd name="connsiteX455" fmla="*/ 487107 w 937515"/>
                  <a:gd name="connsiteY455" fmla="*/ 371281 h 817051"/>
                  <a:gd name="connsiteX456" fmla="*/ 486970 w 937515"/>
                  <a:gd name="connsiteY456" fmla="*/ 371281 h 817051"/>
                  <a:gd name="connsiteX457" fmla="*/ 487107 w 937515"/>
                  <a:gd name="connsiteY457" fmla="*/ 371281 h 817051"/>
                  <a:gd name="connsiteX458" fmla="*/ 478878 w 937515"/>
                  <a:gd name="connsiteY458" fmla="*/ 373476 h 817051"/>
                  <a:gd name="connsiteX459" fmla="*/ 479426 w 937515"/>
                  <a:gd name="connsiteY459" fmla="*/ 373339 h 817051"/>
                  <a:gd name="connsiteX460" fmla="*/ 472431 w 937515"/>
                  <a:gd name="connsiteY460" fmla="*/ 376357 h 817051"/>
                  <a:gd name="connsiteX461" fmla="*/ 472843 w 937515"/>
                  <a:gd name="connsiteY461" fmla="*/ 376082 h 817051"/>
                  <a:gd name="connsiteX462" fmla="*/ 460224 w 937515"/>
                  <a:gd name="connsiteY462" fmla="*/ 383489 h 817051"/>
                  <a:gd name="connsiteX463" fmla="*/ 460636 w 937515"/>
                  <a:gd name="connsiteY463" fmla="*/ 383215 h 817051"/>
                  <a:gd name="connsiteX464" fmla="*/ 441982 w 937515"/>
                  <a:gd name="connsiteY464" fmla="*/ 397891 h 817051"/>
                  <a:gd name="connsiteX465" fmla="*/ 442119 w 937515"/>
                  <a:gd name="connsiteY465" fmla="*/ 397754 h 817051"/>
                  <a:gd name="connsiteX466" fmla="*/ 417430 w 937515"/>
                  <a:gd name="connsiteY466" fmla="*/ 422442 h 817051"/>
                  <a:gd name="connsiteX467" fmla="*/ 417842 w 937515"/>
                  <a:gd name="connsiteY467" fmla="*/ 422031 h 817051"/>
                  <a:gd name="connsiteX468" fmla="*/ 407143 w 937515"/>
                  <a:gd name="connsiteY468" fmla="*/ 434650 h 817051"/>
                  <a:gd name="connsiteX469" fmla="*/ 308251 w 937515"/>
                  <a:gd name="connsiteY469" fmla="*/ 401183 h 817051"/>
                  <a:gd name="connsiteX470" fmla="*/ 295495 w 937515"/>
                  <a:gd name="connsiteY470" fmla="*/ 413938 h 817051"/>
                  <a:gd name="connsiteX471" fmla="*/ 274509 w 937515"/>
                  <a:gd name="connsiteY471" fmla="*/ 435747 h 817051"/>
                  <a:gd name="connsiteX472" fmla="*/ 262439 w 937515"/>
                  <a:gd name="connsiteY472" fmla="*/ 448777 h 817051"/>
                  <a:gd name="connsiteX473" fmla="*/ 257364 w 937515"/>
                  <a:gd name="connsiteY473" fmla="*/ 454263 h 817051"/>
                  <a:gd name="connsiteX474" fmla="*/ 267240 w 937515"/>
                  <a:gd name="connsiteY474" fmla="*/ 447954 h 817051"/>
                  <a:gd name="connsiteX475" fmla="*/ 283425 w 937515"/>
                  <a:gd name="connsiteY475" fmla="*/ 437255 h 817051"/>
                  <a:gd name="connsiteX476" fmla="*/ 304273 w 937515"/>
                  <a:gd name="connsiteY476" fmla="*/ 423539 h 817051"/>
                  <a:gd name="connsiteX477" fmla="*/ 337466 w 937515"/>
                  <a:gd name="connsiteY477" fmla="*/ 400222 h 817051"/>
                  <a:gd name="connsiteX478" fmla="*/ 341855 w 937515"/>
                  <a:gd name="connsiteY478" fmla="*/ 396931 h 817051"/>
                  <a:gd name="connsiteX479" fmla="*/ 352553 w 937515"/>
                  <a:gd name="connsiteY479" fmla="*/ 388975 h 817051"/>
                  <a:gd name="connsiteX480" fmla="*/ 363252 w 937515"/>
                  <a:gd name="connsiteY480" fmla="*/ 381020 h 817051"/>
                  <a:gd name="connsiteX481" fmla="*/ 367778 w 937515"/>
                  <a:gd name="connsiteY481" fmla="*/ 377728 h 817051"/>
                  <a:gd name="connsiteX482" fmla="*/ 398091 w 937515"/>
                  <a:gd name="connsiteY482" fmla="*/ 353725 h 817051"/>
                  <a:gd name="connsiteX483" fmla="*/ 434164 w 937515"/>
                  <a:gd name="connsiteY483" fmla="*/ 323687 h 817051"/>
                  <a:gd name="connsiteX484" fmla="*/ 434026 w 937515"/>
                  <a:gd name="connsiteY484" fmla="*/ 323824 h 817051"/>
                  <a:gd name="connsiteX485" fmla="*/ 442805 w 937515"/>
                  <a:gd name="connsiteY485" fmla="*/ 315183 h 817051"/>
                  <a:gd name="connsiteX486" fmla="*/ 442530 w 937515"/>
                  <a:gd name="connsiteY486" fmla="*/ 315595 h 817051"/>
                  <a:gd name="connsiteX487" fmla="*/ 444862 w 937515"/>
                  <a:gd name="connsiteY487" fmla="*/ 312440 h 817051"/>
                  <a:gd name="connsiteX488" fmla="*/ 444588 w 937515"/>
                  <a:gd name="connsiteY488" fmla="*/ 312852 h 817051"/>
                  <a:gd name="connsiteX489" fmla="*/ 445136 w 937515"/>
                  <a:gd name="connsiteY489" fmla="*/ 311754 h 817051"/>
                  <a:gd name="connsiteX490" fmla="*/ 445548 w 937515"/>
                  <a:gd name="connsiteY490" fmla="*/ 310520 h 817051"/>
                  <a:gd name="connsiteX491" fmla="*/ 445685 w 937515"/>
                  <a:gd name="connsiteY491" fmla="*/ 309011 h 817051"/>
                  <a:gd name="connsiteX492" fmla="*/ 445685 w 937515"/>
                  <a:gd name="connsiteY492" fmla="*/ 309559 h 817051"/>
                  <a:gd name="connsiteX493" fmla="*/ 445685 w 937515"/>
                  <a:gd name="connsiteY493" fmla="*/ 308737 h 817051"/>
                  <a:gd name="connsiteX494" fmla="*/ 444588 w 937515"/>
                  <a:gd name="connsiteY494" fmla="*/ 308325 h 817051"/>
                  <a:gd name="connsiteX495" fmla="*/ 443079 w 937515"/>
                  <a:gd name="connsiteY495" fmla="*/ 307914 h 817051"/>
                  <a:gd name="connsiteX496" fmla="*/ 441845 w 937515"/>
                  <a:gd name="connsiteY496" fmla="*/ 307777 h 817051"/>
                  <a:gd name="connsiteX497" fmla="*/ 440199 w 937515"/>
                  <a:gd name="connsiteY497" fmla="*/ 307914 h 817051"/>
                  <a:gd name="connsiteX498" fmla="*/ 440747 w 937515"/>
                  <a:gd name="connsiteY498" fmla="*/ 307777 h 817051"/>
                  <a:gd name="connsiteX499" fmla="*/ 436495 w 937515"/>
                  <a:gd name="connsiteY499" fmla="*/ 308874 h 817051"/>
                  <a:gd name="connsiteX500" fmla="*/ 436633 w 937515"/>
                  <a:gd name="connsiteY500" fmla="*/ 308737 h 817051"/>
                  <a:gd name="connsiteX501" fmla="*/ 428403 w 937515"/>
                  <a:gd name="connsiteY501" fmla="*/ 312303 h 817051"/>
                  <a:gd name="connsiteX502" fmla="*/ 419899 w 937515"/>
                  <a:gd name="connsiteY502" fmla="*/ 316417 h 817051"/>
                  <a:gd name="connsiteX503" fmla="*/ 420310 w 937515"/>
                  <a:gd name="connsiteY503" fmla="*/ 316143 h 817051"/>
                  <a:gd name="connsiteX504" fmla="*/ 401108 w 937515"/>
                  <a:gd name="connsiteY504" fmla="*/ 327253 h 817051"/>
                  <a:gd name="connsiteX505" fmla="*/ 382043 w 937515"/>
                  <a:gd name="connsiteY505" fmla="*/ 339461 h 817051"/>
                  <a:gd name="connsiteX506" fmla="*/ 382043 w 937515"/>
                  <a:gd name="connsiteY506" fmla="*/ 339461 h 817051"/>
                  <a:gd name="connsiteX507" fmla="*/ 332665 w 937515"/>
                  <a:gd name="connsiteY507" fmla="*/ 377865 h 817051"/>
                  <a:gd name="connsiteX508" fmla="*/ 332665 w 937515"/>
                  <a:gd name="connsiteY508" fmla="*/ 377865 h 817051"/>
                  <a:gd name="connsiteX509" fmla="*/ 332528 w 937515"/>
                  <a:gd name="connsiteY509" fmla="*/ 378003 h 817051"/>
                  <a:gd name="connsiteX510" fmla="*/ 332254 w 937515"/>
                  <a:gd name="connsiteY510" fmla="*/ 378277 h 817051"/>
                  <a:gd name="connsiteX511" fmla="*/ 332254 w 937515"/>
                  <a:gd name="connsiteY511" fmla="*/ 378277 h 817051"/>
                  <a:gd name="connsiteX512" fmla="*/ 308251 w 937515"/>
                  <a:gd name="connsiteY512" fmla="*/ 401183 h 817051"/>
                  <a:gd name="connsiteX513" fmla="*/ 458029 w 937515"/>
                  <a:gd name="connsiteY513" fmla="*/ 511596 h 817051"/>
                  <a:gd name="connsiteX514" fmla="*/ 454326 w 937515"/>
                  <a:gd name="connsiteY514" fmla="*/ 517357 h 817051"/>
                  <a:gd name="connsiteX515" fmla="*/ 467082 w 937515"/>
                  <a:gd name="connsiteY515" fmla="*/ 502818 h 817051"/>
                  <a:gd name="connsiteX516" fmla="*/ 468591 w 937515"/>
                  <a:gd name="connsiteY516" fmla="*/ 500898 h 817051"/>
                  <a:gd name="connsiteX517" fmla="*/ 474489 w 937515"/>
                  <a:gd name="connsiteY517" fmla="*/ 493080 h 817051"/>
                  <a:gd name="connsiteX518" fmla="*/ 484776 w 937515"/>
                  <a:gd name="connsiteY518" fmla="*/ 479501 h 817051"/>
                  <a:gd name="connsiteX519" fmla="*/ 484501 w 937515"/>
                  <a:gd name="connsiteY519" fmla="*/ 479912 h 817051"/>
                  <a:gd name="connsiteX520" fmla="*/ 497257 w 937515"/>
                  <a:gd name="connsiteY520" fmla="*/ 460847 h 817051"/>
                  <a:gd name="connsiteX521" fmla="*/ 503841 w 937515"/>
                  <a:gd name="connsiteY521" fmla="*/ 450560 h 817051"/>
                  <a:gd name="connsiteX522" fmla="*/ 512893 w 937515"/>
                  <a:gd name="connsiteY522" fmla="*/ 435610 h 817051"/>
                  <a:gd name="connsiteX523" fmla="*/ 512893 w 937515"/>
                  <a:gd name="connsiteY523" fmla="*/ 435747 h 817051"/>
                  <a:gd name="connsiteX524" fmla="*/ 514402 w 937515"/>
                  <a:gd name="connsiteY524" fmla="*/ 432729 h 817051"/>
                  <a:gd name="connsiteX525" fmla="*/ 509327 w 937515"/>
                  <a:gd name="connsiteY525" fmla="*/ 438079 h 817051"/>
                  <a:gd name="connsiteX526" fmla="*/ 509739 w 937515"/>
                  <a:gd name="connsiteY526" fmla="*/ 437667 h 817051"/>
                  <a:gd name="connsiteX527" fmla="*/ 488479 w 937515"/>
                  <a:gd name="connsiteY527" fmla="*/ 465785 h 817051"/>
                  <a:gd name="connsiteX528" fmla="*/ 474352 w 937515"/>
                  <a:gd name="connsiteY528" fmla="*/ 485947 h 817051"/>
                  <a:gd name="connsiteX529" fmla="*/ 474626 w 937515"/>
                  <a:gd name="connsiteY529" fmla="*/ 485536 h 817051"/>
                  <a:gd name="connsiteX530" fmla="*/ 458029 w 937515"/>
                  <a:gd name="connsiteY530" fmla="*/ 511596 h 817051"/>
                  <a:gd name="connsiteX531" fmla="*/ 507270 w 937515"/>
                  <a:gd name="connsiteY531" fmla="*/ 580039 h 817051"/>
                  <a:gd name="connsiteX532" fmla="*/ 503155 w 937515"/>
                  <a:gd name="connsiteY532" fmla="*/ 588406 h 817051"/>
                  <a:gd name="connsiteX533" fmla="*/ 506173 w 937515"/>
                  <a:gd name="connsiteY533" fmla="*/ 585114 h 817051"/>
                  <a:gd name="connsiteX534" fmla="*/ 520849 w 937515"/>
                  <a:gd name="connsiteY534" fmla="*/ 567969 h 817051"/>
                  <a:gd name="connsiteX535" fmla="*/ 525787 w 937515"/>
                  <a:gd name="connsiteY535" fmla="*/ 562208 h 817051"/>
                  <a:gd name="connsiteX536" fmla="*/ 531959 w 937515"/>
                  <a:gd name="connsiteY536" fmla="*/ 554253 h 817051"/>
                  <a:gd name="connsiteX537" fmla="*/ 540325 w 937515"/>
                  <a:gd name="connsiteY537" fmla="*/ 543417 h 817051"/>
                  <a:gd name="connsiteX538" fmla="*/ 543754 w 937515"/>
                  <a:gd name="connsiteY538" fmla="*/ 538754 h 817051"/>
                  <a:gd name="connsiteX539" fmla="*/ 556648 w 937515"/>
                  <a:gd name="connsiteY539" fmla="*/ 519963 h 817051"/>
                  <a:gd name="connsiteX540" fmla="*/ 570775 w 937515"/>
                  <a:gd name="connsiteY540" fmla="*/ 496097 h 817051"/>
                  <a:gd name="connsiteX541" fmla="*/ 573244 w 937515"/>
                  <a:gd name="connsiteY541" fmla="*/ 490199 h 817051"/>
                  <a:gd name="connsiteX542" fmla="*/ 573107 w 937515"/>
                  <a:gd name="connsiteY542" fmla="*/ 490748 h 817051"/>
                  <a:gd name="connsiteX543" fmla="*/ 574890 w 937515"/>
                  <a:gd name="connsiteY543" fmla="*/ 484850 h 817051"/>
                  <a:gd name="connsiteX544" fmla="*/ 575164 w 937515"/>
                  <a:gd name="connsiteY544" fmla="*/ 483479 h 817051"/>
                  <a:gd name="connsiteX545" fmla="*/ 575164 w 937515"/>
                  <a:gd name="connsiteY545" fmla="*/ 482244 h 817051"/>
                  <a:gd name="connsiteX546" fmla="*/ 575027 w 937515"/>
                  <a:gd name="connsiteY546" fmla="*/ 481284 h 817051"/>
                  <a:gd name="connsiteX547" fmla="*/ 574753 w 937515"/>
                  <a:gd name="connsiteY547" fmla="*/ 480735 h 817051"/>
                  <a:gd name="connsiteX548" fmla="*/ 574067 w 937515"/>
                  <a:gd name="connsiteY548" fmla="*/ 479638 h 817051"/>
                  <a:gd name="connsiteX549" fmla="*/ 573655 w 937515"/>
                  <a:gd name="connsiteY549" fmla="*/ 479227 h 817051"/>
                  <a:gd name="connsiteX550" fmla="*/ 573244 w 937515"/>
                  <a:gd name="connsiteY550" fmla="*/ 479364 h 817051"/>
                  <a:gd name="connsiteX551" fmla="*/ 572147 w 937515"/>
                  <a:gd name="connsiteY551" fmla="*/ 479775 h 817051"/>
                  <a:gd name="connsiteX552" fmla="*/ 569952 w 937515"/>
                  <a:gd name="connsiteY552" fmla="*/ 481147 h 817051"/>
                  <a:gd name="connsiteX553" fmla="*/ 570089 w 937515"/>
                  <a:gd name="connsiteY553" fmla="*/ 481147 h 817051"/>
                  <a:gd name="connsiteX554" fmla="*/ 565974 w 937515"/>
                  <a:gd name="connsiteY554" fmla="*/ 484302 h 817051"/>
                  <a:gd name="connsiteX555" fmla="*/ 566112 w 937515"/>
                  <a:gd name="connsiteY555" fmla="*/ 484164 h 817051"/>
                  <a:gd name="connsiteX556" fmla="*/ 565837 w 937515"/>
                  <a:gd name="connsiteY556" fmla="*/ 484438 h 817051"/>
                  <a:gd name="connsiteX557" fmla="*/ 565700 w 937515"/>
                  <a:gd name="connsiteY557" fmla="*/ 484576 h 817051"/>
                  <a:gd name="connsiteX558" fmla="*/ 565837 w 937515"/>
                  <a:gd name="connsiteY558" fmla="*/ 484438 h 817051"/>
                  <a:gd name="connsiteX559" fmla="*/ 561997 w 937515"/>
                  <a:gd name="connsiteY559" fmla="*/ 488279 h 817051"/>
                  <a:gd name="connsiteX560" fmla="*/ 562134 w 937515"/>
                  <a:gd name="connsiteY560" fmla="*/ 488142 h 817051"/>
                  <a:gd name="connsiteX561" fmla="*/ 561997 w 937515"/>
                  <a:gd name="connsiteY561" fmla="*/ 488416 h 817051"/>
                  <a:gd name="connsiteX562" fmla="*/ 561860 w 937515"/>
                  <a:gd name="connsiteY562" fmla="*/ 488553 h 817051"/>
                  <a:gd name="connsiteX563" fmla="*/ 561997 w 937515"/>
                  <a:gd name="connsiteY563" fmla="*/ 488416 h 817051"/>
                  <a:gd name="connsiteX564" fmla="*/ 555687 w 937515"/>
                  <a:gd name="connsiteY564" fmla="*/ 496509 h 817051"/>
                  <a:gd name="connsiteX565" fmla="*/ 548829 w 937515"/>
                  <a:gd name="connsiteY565" fmla="*/ 505973 h 817051"/>
                  <a:gd name="connsiteX566" fmla="*/ 540874 w 937515"/>
                  <a:gd name="connsiteY566" fmla="*/ 518592 h 817051"/>
                  <a:gd name="connsiteX567" fmla="*/ 535388 w 937515"/>
                  <a:gd name="connsiteY567" fmla="*/ 527918 h 817051"/>
                  <a:gd name="connsiteX568" fmla="*/ 529764 w 937515"/>
                  <a:gd name="connsiteY568" fmla="*/ 537931 h 817051"/>
                  <a:gd name="connsiteX569" fmla="*/ 517145 w 937515"/>
                  <a:gd name="connsiteY569" fmla="*/ 560837 h 817051"/>
                  <a:gd name="connsiteX570" fmla="*/ 517283 w 937515"/>
                  <a:gd name="connsiteY570" fmla="*/ 560562 h 817051"/>
                  <a:gd name="connsiteX571" fmla="*/ 517008 w 937515"/>
                  <a:gd name="connsiteY571" fmla="*/ 560974 h 817051"/>
                  <a:gd name="connsiteX572" fmla="*/ 517008 w 937515"/>
                  <a:gd name="connsiteY572" fmla="*/ 561111 h 817051"/>
                  <a:gd name="connsiteX573" fmla="*/ 517008 w 937515"/>
                  <a:gd name="connsiteY573" fmla="*/ 561111 h 817051"/>
                  <a:gd name="connsiteX574" fmla="*/ 507270 w 937515"/>
                  <a:gd name="connsiteY574" fmla="*/ 580039 h 817051"/>
                  <a:gd name="connsiteX575" fmla="*/ 668570 w 937515"/>
                  <a:gd name="connsiteY575" fmla="*/ 653008 h 817051"/>
                  <a:gd name="connsiteX576" fmla="*/ 669256 w 937515"/>
                  <a:gd name="connsiteY576" fmla="*/ 650951 h 817051"/>
                  <a:gd name="connsiteX577" fmla="*/ 669256 w 937515"/>
                  <a:gd name="connsiteY577" fmla="*/ 651088 h 817051"/>
                  <a:gd name="connsiteX578" fmla="*/ 678171 w 937515"/>
                  <a:gd name="connsiteY578" fmla="*/ 622421 h 817051"/>
                  <a:gd name="connsiteX579" fmla="*/ 685578 w 937515"/>
                  <a:gd name="connsiteY579" fmla="*/ 593344 h 817051"/>
                  <a:gd name="connsiteX580" fmla="*/ 685441 w 937515"/>
                  <a:gd name="connsiteY580" fmla="*/ 594030 h 817051"/>
                  <a:gd name="connsiteX581" fmla="*/ 692024 w 937515"/>
                  <a:gd name="connsiteY581" fmla="*/ 561248 h 817051"/>
                  <a:gd name="connsiteX582" fmla="*/ 692710 w 937515"/>
                  <a:gd name="connsiteY582" fmla="*/ 556447 h 817051"/>
                  <a:gd name="connsiteX583" fmla="*/ 694631 w 937515"/>
                  <a:gd name="connsiteY583" fmla="*/ 545338 h 817051"/>
                  <a:gd name="connsiteX584" fmla="*/ 698197 w 937515"/>
                  <a:gd name="connsiteY584" fmla="*/ 520100 h 817051"/>
                  <a:gd name="connsiteX585" fmla="*/ 698197 w 937515"/>
                  <a:gd name="connsiteY585" fmla="*/ 520237 h 817051"/>
                  <a:gd name="connsiteX586" fmla="*/ 698197 w 937515"/>
                  <a:gd name="connsiteY586" fmla="*/ 519963 h 817051"/>
                  <a:gd name="connsiteX587" fmla="*/ 698197 w 937515"/>
                  <a:gd name="connsiteY587" fmla="*/ 519551 h 817051"/>
                  <a:gd name="connsiteX588" fmla="*/ 698197 w 937515"/>
                  <a:gd name="connsiteY588" fmla="*/ 519689 h 817051"/>
                  <a:gd name="connsiteX589" fmla="*/ 698608 w 937515"/>
                  <a:gd name="connsiteY589" fmla="*/ 508441 h 817051"/>
                  <a:gd name="connsiteX590" fmla="*/ 698608 w 937515"/>
                  <a:gd name="connsiteY590" fmla="*/ 509127 h 817051"/>
                  <a:gd name="connsiteX591" fmla="*/ 698471 w 937515"/>
                  <a:gd name="connsiteY591" fmla="*/ 507070 h 817051"/>
                  <a:gd name="connsiteX592" fmla="*/ 698197 w 937515"/>
                  <a:gd name="connsiteY592" fmla="*/ 505561 h 817051"/>
                  <a:gd name="connsiteX593" fmla="*/ 697785 w 937515"/>
                  <a:gd name="connsiteY593" fmla="*/ 504738 h 817051"/>
                  <a:gd name="connsiteX594" fmla="*/ 696688 w 937515"/>
                  <a:gd name="connsiteY594" fmla="*/ 505698 h 817051"/>
                  <a:gd name="connsiteX595" fmla="*/ 696002 w 937515"/>
                  <a:gd name="connsiteY595" fmla="*/ 506521 h 817051"/>
                  <a:gd name="connsiteX596" fmla="*/ 694082 w 937515"/>
                  <a:gd name="connsiteY596" fmla="*/ 509539 h 817051"/>
                  <a:gd name="connsiteX597" fmla="*/ 690790 w 937515"/>
                  <a:gd name="connsiteY597" fmla="*/ 517494 h 817051"/>
                  <a:gd name="connsiteX598" fmla="*/ 690790 w 937515"/>
                  <a:gd name="connsiteY598" fmla="*/ 517357 h 817051"/>
                  <a:gd name="connsiteX599" fmla="*/ 685304 w 937515"/>
                  <a:gd name="connsiteY599" fmla="*/ 534914 h 817051"/>
                  <a:gd name="connsiteX600" fmla="*/ 680229 w 937515"/>
                  <a:gd name="connsiteY600" fmla="*/ 556585 h 817051"/>
                  <a:gd name="connsiteX601" fmla="*/ 680366 w 937515"/>
                  <a:gd name="connsiteY601" fmla="*/ 556173 h 817051"/>
                  <a:gd name="connsiteX602" fmla="*/ 675154 w 937515"/>
                  <a:gd name="connsiteY602" fmla="*/ 587172 h 817051"/>
                  <a:gd name="connsiteX603" fmla="*/ 671999 w 937515"/>
                  <a:gd name="connsiteY603" fmla="*/ 611860 h 817051"/>
                  <a:gd name="connsiteX604" fmla="*/ 670628 w 937515"/>
                  <a:gd name="connsiteY604" fmla="*/ 625576 h 817051"/>
                  <a:gd name="connsiteX605" fmla="*/ 668844 w 937515"/>
                  <a:gd name="connsiteY605" fmla="*/ 644916 h 817051"/>
                  <a:gd name="connsiteX606" fmla="*/ 668844 w 937515"/>
                  <a:gd name="connsiteY606" fmla="*/ 644779 h 817051"/>
                  <a:gd name="connsiteX607" fmla="*/ 668844 w 937515"/>
                  <a:gd name="connsiteY607" fmla="*/ 644916 h 817051"/>
                  <a:gd name="connsiteX608" fmla="*/ 668844 w 937515"/>
                  <a:gd name="connsiteY608" fmla="*/ 645053 h 817051"/>
                  <a:gd name="connsiteX609" fmla="*/ 668844 w 937515"/>
                  <a:gd name="connsiteY609" fmla="*/ 645053 h 817051"/>
                  <a:gd name="connsiteX610" fmla="*/ 668570 w 937515"/>
                  <a:gd name="connsiteY610" fmla="*/ 653008 h 817051"/>
                  <a:gd name="connsiteX611" fmla="*/ 570912 w 937515"/>
                  <a:gd name="connsiteY611" fmla="*/ 625713 h 817051"/>
                  <a:gd name="connsiteX612" fmla="*/ 567072 w 937515"/>
                  <a:gd name="connsiteY612" fmla="*/ 638469 h 817051"/>
                  <a:gd name="connsiteX613" fmla="*/ 563643 w 937515"/>
                  <a:gd name="connsiteY613" fmla="*/ 651362 h 817051"/>
                  <a:gd name="connsiteX614" fmla="*/ 558705 w 937515"/>
                  <a:gd name="connsiteY614" fmla="*/ 670153 h 817051"/>
                  <a:gd name="connsiteX615" fmla="*/ 557059 w 937515"/>
                  <a:gd name="connsiteY615" fmla="*/ 676462 h 817051"/>
                  <a:gd name="connsiteX616" fmla="*/ 556510 w 937515"/>
                  <a:gd name="connsiteY616" fmla="*/ 678520 h 817051"/>
                  <a:gd name="connsiteX617" fmla="*/ 563780 w 937515"/>
                  <a:gd name="connsiteY617" fmla="*/ 670702 h 817051"/>
                  <a:gd name="connsiteX618" fmla="*/ 563368 w 937515"/>
                  <a:gd name="connsiteY618" fmla="*/ 671113 h 817051"/>
                  <a:gd name="connsiteX619" fmla="*/ 587509 w 937515"/>
                  <a:gd name="connsiteY619" fmla="*/ 639978 h 817051"/>
                  <a:gd name="connsiteX620" fmla="*/ 587234 w 937515"/>
                  <a:gd name="connsiteY620" fmla="*/ 640390 h 817051"/>
                  <a:gd name="connsiteX621" fmla="*/ 607534 w 937515"/>
                  <a:gd name="connsiteY621" fmla="*/ 605825 h 817051"/>
                  <a:gd name="connsiteX622" fmla="*/ 607534 w 937515"/>
                  <a:gd name="connsiteY622" fmla="*/ 605825 h 817051"/>
                  <a:gd name="connsiteX623" fmla="*/ 607534 w 937515"/>
                  <a:gd name="connsiteY623" fmla="*/ 605825 h 817051"/>
                  <a:gd name="connsiteX624" fmla="*/ 607671 w 937515"/>
                  <a:gd name="connsiteY624" fmla="*/ 605688 h 817051"/>
                  <a:gd name="connsiteX625" fmla="*/ 607671 w 937515"/>
                  <a:gd name="connsiteY625" fmla="*/ 605688 h 817051"/>
                  <a:gd name="connsiteX626" fmla="*/ 623307 w 937515"/>
                  <a:gd name="connsiteY626" fmla="*/ 568518 h 817051"/>
                  <a:gd name="connsiteX627" fmla="*/ 623170 w 937515"/>
                  <a:gd name="connsiteY627" fmla="*/ 569066 h 817051"/>
                  <a:gd name="connsiteX628" fmla="*/ 628108 w 937515"/>
                  <a:gd name="connsiteY628" fmla="*/ 553704 h 817051"/>
                  <a:gd name="connsiteX629" fmla="*/ 630714 w 937515"/>
                  <a:gd name="connsiteY629" fmla="*/ 544926 h 817051"/>
                  <a:gd name="connsiteX630" fmla="*/ 636475 w 937515"/>
                  <a:gd name="connsiteY630" fmla="*/ 523392 h 817051"/>
                  <a:gd name="connsiteX631" fmla="*/ 636475 w 937515"/>
                  <a:gd name="connsiteY631" fmla="*/ 523804 h 817051"/>
                  <a:gd name="connsiteX632" fmla="*/ 637709 w 937515"/>
                  <a:gd name="connsiteY632" fmla="*/ 513517 h 817051"/>
                  <a:gd name="connsiteX633" fmla="*/ 637709 w 937515"/>
                  <a:gd name="connsiteY633" fmla="*/ 513928 h 817051"/>
                  <a:gd name="connsiteX634" fmla="*/ 637709 w 937515"/>
                  <a:gd name="connsiteY634" fmla="*/ 512145 h 817051"/>
                  <a:gd name="connsiteX635" fmla="*/ 637572 w 937515"/>
                  <a:gd name="connsiteY635" fmla="*/ 510362 h 817051"/>
                  <a:gd name="connsiteX636" fmla="*/ 637298 w 937515"/>
                  <a:gd name="connsiteY636" fmla="*/ 508990 h 817051"/>
                  <a:gd name="connsiteX637" fmla="*/ 637572 w 937515"/>
                  <a:gd name="connsiteY637" fmla="*/ 509539 h 817051"/>
                  <a:gd name="connsiteX638" fmla="*/ 636200 w 937515"/>
                  <a:gd name="connsiteY638" fmla="*/ 506247 h 817051"/>
                  <a:gd name="connsiteX639" fmla="*/ 636475 w 937515"/>
                  <a:gd name="connsiteY639" fmla="*/ 506796 h 817051"/>
                  <a:gd name="connsiteX640" fmla="*/ 635789 w 937515"/>
                  <a:gd name="connsiteY640" fmla="*/ 505561 h 817051"/>
                  <a:gd name="connsiteX641" fmla="*/ 635789 w 937515"/>
                  <a:gd name="connsiteY641" fmla="*/ 505561 h 817051"/>
                  <a:gd name="connsiteX642" fmla="*/ 635652 w 937515"/>
                  <a:gd name="connsiteY642" fmla="*/ 505561 h 817051"/>
                  <a:gd name="connsiteX643" fmla="*/ 634554 w 937515"/>
                  <a:gd name="connsiteY643" fmla="*/ 505973 h 817051"/>
                  <a:gd name="connsiteX644" fmla="*/ 634829 w 937515"/>
                  <a:gd name="connsiteY644" fmla="*/ 505835 h 817051"/>
                  <a:gd name="connsiteX645" fmla="*/ 632086 w 937515"/>
                  <a:gd name="connsiteY645" fmla="*/ 507344 h 817051"/>
                  <a:gd name="connsiteX646" fmla="*/ 627971 w 937515"/>
                  <a:gd name="connsiteY646" fmla="*/ 510362 h 817051"/>
                  <a:gd name="connsiteX647" fmla="*/ 624130 w 937515"/>
                  <a:gd name="connsiteY647" fmla="*/ 514340 h 817051"/>
                  <a:gd name="connsiteX648" fmla="*/ 624130 w 937515"/>
                  <a:gd name="connsiteY648" fmla="*/ 514202 h 817051"/>
                  <a:gd name="connsiteX649" fmla="*/ 623993 w 937515"/>
                  <a:gd name="connsiteY649" fmla="*/ 514340 h 817051"/>
                  <a:gd name="connsiteX650" fmla="*/ 623719 w 937515"/>
                  <a:gd name="connsiteY650" fmla="*/ 514614 h 817051"/>
                  <a:gd name="connsiteX651" fmla="*/ 623856 w 937515"/>
                  <a:gd name="connsiteY651" fmla="*/ 514477 h 817051"/>
                  <a:gd name="connsiteX652" fmla="*/ 613980 w 937515"/>
                  <a:gd name="connsiteY652" fmla="*/ 528193 h 817051"/>
                  <a:gd name="connsiteX653" fmla="*/ 600127 w 937515"/>
                  <a:gd name="connsiteY653" fmla="*/ 552607 h 817051"/>
                  <a:gd name="connsiteX654" fmla="*/ 600127 w 937515"/>
                  <a:gd name="connsiteY654" fmla="*/ 552607 h 817051"/>
                  <a:gd name="connsiteX655" fmla="*/ 599990 w 937515"/>
                  <a:gd name="connsiteY655" fmla="*/ 553018 h 817051"/>
                  <a:gd name="connsiteX656" fmla="*/ 599990 w 937515"/>
                  <a:gd name="connsiteY656" fmla="*/ 553156 h 817051"/>
                  <a:gd name="connsiteX657" fmla="*/ 599990 w 937515"/>
                  <a:gd name="connsiteY657" fmla="*/ 553156 h 817051"/>
                  <a:gd name="connsiteX658" fmla="*/ 577084 w 937515"/>
                  <a:gd name="connsiteY658" fmla="*/ 608294 h 817051"/>
                  <a:gd name="connsiteX659" fmla="*/ 577084 w 937515"/>
                  <a:gd name="connsiteY659" fmla="*/ 608294 h 817051"/>
                  <a:gd name="connsiteX660" fmla="*/ 570912 w 937515"/>
                  <a:gd name="connsiteY660" fmla="*/ 625713 h 817051"/>
                  <a:gd name="connsiteX661" fmla="*/ 828087 w 937515"/>
                  <a:gd name="connsiteY661" fmla="*/ 709381 h 817051"/>
                  <a:gd name="connsiteX662" fmla="*/ 829459 w 937515"/>
                  <a:gd name="connsiteY662" fmla="*/ 702797 h 817051"/>
                  <a:gd name="connsiteX663" fmla="*/ 829322 w 937515"/>
                  <a:gd name="connsiteY663" fmla="*/ 703483 h 817051"/>
                  <a:gd name="connsiteX664" fmla="*/ 834397 w 937515"/>
                  <a:gd name="connsiteY664" fmla="*/ 668370 h 817051"/>
                  <a:gd name="connsiteX665" fmla="*/ 836180 w 937515"/>
                  <a:gd name="connsiteY665" fmla="*/ 637784 h 817051"/>
                  <a:gd name="connsiteX666" fmla="*/ 836591 w 937515"/>
                  <a:gd name="connsiteY666" fmla="*/ 629828 h 817051"/>
                  <a:gd name="connsiteX667" fmla="*/ 836728 w 937515"/>
                  <a:gd name="connsiteY667" fmla="*/ 611860 h 817051"/>
                  <a:gd name="connsiteX668" fmla="*/ 836865 w 937515"/>
                  <a:gd name="connsiteY668" fmla="*/ 598830 h 817051"/>
                  <a:gd name="connsiteX669" fmla="*/ 836728 w 937515"/>
                  <a:gd name="connsiteY669" fmla="*/ 593755 h 817051"/>
                  <a:gd name="connsiteX670" fmla="*/ 836454 w 937515"/>
                  <a:gd name="connsiteY670" fmla="*/ 583468 h 817051"/>
                  <a:gd name="connsiteX671" fmla="*/ 836042 w 937515"/>
                  <a:gd name="connsiteY671" fmla="*/ 571947 h 817051"/>
                  <a:gd name="connsiteX672" fmla="*/ 835082 w 937515"/>
                  <a:gd name="connsiteY672" fmla="*/ 556311 h 817051"/>
                  <a:gd name="connsiteX673" fmla="*/ 835082 w 937515"/>
                  <a:gd name="connsiteY673" fmla="*/ 556447 h 817051"/>
                  <a:gd name="connsiteX674" fmla="*/ 835082 w 937515"/>
                  <a:gd name="connsiteY674" fmla="*/ 556173 h 817051"/>
                  <a:gd name="connsiteX675" fmla="*/ 835082 w 937515"/>
                  <a:gd name="connsiteY675" fmla="*/ 555625 h 817051"/>
                  <a:gd name="connsiteX676" fmla="*/ 835082 w 937515"/>
                  <a:gd name="connsiteY676" fmla="*/ 555762 h 817051"/>
                  <a:gd name="connsiteX677" fmla="*/ 831516 w 937515"/>
                  <a:gd name="connsiteY677" fmla="*/ 522295 h 817051"/>
                  <a:gd name="connsiteX678" fmla="*/ 830831 w 937515"/>
                  <a:gd name="connsiteY678" fmla="*/ 519414 h 817051"/>
                  <a:gd name="connsiteX679" fmla="*/ 830145 w 937515"/>
                  <a:gd name="connsiteY679" fmla="*/ 517906 h 817051"/>
                  <a:gd name="connsiteX680" fmla="*/ 829870 w 937515"/>
                  <a:gd name="connsiteY680" fmla="*/ 518180 h 817051"/>
                  <a:gd name="connsiteX681" fmla="*/ 829322 w 937515"/>
                  <a:gd name="connsiteY681" fmla="*/ 519277 h 817051"/>
                  <a:gd name="connsiteX682" fmla="*/ 829459 w 937515"/>
                  <a:gd name="connsiteY682" fmla="*/ 519140 h 817051"/>
                  <a:gd name="connsiteX683" fmla="*/ 828773 w 937515"/>
                  <a:gd name="connsiteY683" fmla="*/ 520786 h 817051"/>
                  <a:gd name="connsiteX684" fmla="*/ 828910 w 937515"/>
                  <a:gd name="connsiteY684" fmla="*/ 520237 h 817051"/>
                  <a:gd name="connsiteX685" fmla="*/ 826167 w 937515"/>
                  <a:gd name="connsiteY685" fmla="*/ 530524 h 817051"/>
                  <a:gd name="connsiteX686" fmla="*/ 826304 w 937515"/>
                  <a:gd name="connsiteY686" fmla="*/ 529838 h 817051"/>
                  <a:gd name="connsiteX687" fmla="*/ 822875 w 937515"/>
                  <a:gd name="connsiteY687" fmla="*/ 559054 h 817051"/>
                  <a:gd name="connsiteX688" fmla="*/ 822875 w 937515"/>
                  <a:gd name="connsiteY688" fmla="*/ 558917 h 817051"/>
                  <a:gd name="connsiteX689" fmla="*/ 820955 w 937515"/>
                  <a:gd name="connsiteY689" fmla="*/ 597459 h 817051"/>
                  <a:gd name="connsiteX690" fmla="*/ 820269 w 937515"/>
                  <a:gd name="connsiteY690" fmla="*/ 627222 h 817051"/>
                  <a:gd name="connsiteX691" fmla="*/ 820269 w 937515"/>
                  <a:gd name="connsiteY691" fmla="*/ 638743 h 817051"/>
                  <a:gd name="connsiteX692" fmla="*/ 820269 w 937515"/>
                  <a:gd name="connsiteY692" fmla="*/ 653694 h 817051"/>
                  <a:gd name="connsiteX693" fmla="*/ 820681 w 937515"/>
                  <a:gd name="connsiteY693" fmla="*/ 670976 h 817051"/>
                  <a:gd name="connsiteX694" fmla="*/ 821366 w 937515"/>
                  <a:gd name="connsiteY694" fmla="*/ 684967 h 817051"/>
                  <a:gd name="connsiteX695" fmla="*/ 822052 w 937515"/>
                  <a:gd name="connsiteY695" fmla="*/ 691276 h 817051"/>
                  <a:gd name="connsiteX696" fmla="*/ 823561 w 937515"/>
                  <a:gd name="connsiteY696" fmla="*/ 700191 h 817051"/>
                  <a:gd name="connsiteX697" fmla="*/ 823973 w 937515"/>
                  <a:gd name="connsiteY697" fmla="*/ 701974 h 817051"/>
                  <a:gd name="connsiteX698" fmla="*/ 825893 w 937515"/>
                  <a:gd name="connsiteY698" fmla="*/ 706638 h 817051"/>
                  <a:gd name="connsiteX699" fmla="*/ 826441 w 937515"/>
                  <a:gd name="connsiteY699" fmla="*/ 707598 h 817051"/>
                  <a:gd name="connsiteX700" fmla="*/ 827127 w 937515"/>
                  <a:gd name="connsiteY700" fmla="*/ 708421 h 817051"/>
                  <a:gd name="connsiteX701" fmla="*/ 827676 w 937515"/>
                  <a:gd name="connsiteY701" fmla="*/ 708970 h 817051"/>
                  <a:gd name="connsiteX702" fmla="*/ 828087 w 937515"/>
                  <a:gd name="connsiteY702" fmla="*/ 709381 h 817051"/>
                  <a:gd name="connsiteX703" fmla="*/ 776652 w 937515"/>
                  <a:gd name="connsiteY703" fmla="*/ 817051 h 817051"/>
                  <a:gd name="connsiteX704" fmla="*/ 772538 w 937515"/>
                  <a:gd name="connsiteY704" fmla="*/ 816229 h 817051"/>
                  <a:gd name="connsiteX705" fmla="*/ 769794 w 937515"/>
                  <a:gd name="connsiteY705" fmla="*/ 814857 h 817051"/>
                  <a:gd name="connsiteX706" fmla="*/ 767188 w 937515"/>
                  <a:gd name="connsiteY706" fmla="*/ 812937 h 817051"/>
                  <a:gd name="connsiteX707" fmla="*/ 762799 w 937515"/>
                  <a:gd name="connsiteY707" fmla="*/ 808273 h 817051"/>
                  <a:gd name="connsiteX708" fmla="*/ 758136 w 937515"/>
                  <a:gd name="connsiteY708" fmla="*/ 799221 h 817051"/>
                  <a:gd name="connsiteX709" fmla="*/ 754432 w 937515"/>
                  <a:gd name="connsiteY709" fmla="*/ 787425 h 817051"/>
                  <a:gd name="connsiteX710" fmla="*/ 751278 w 937515"/>
                  <a:gd name="connsiteY710" fmla="*/ 772200 h 817051"/>
                  <a:gd name="connsiteX711" fmla="*/ 747849 w 937515"/>
                  <a:gd name="connsiteY711" fmla="*/ 751489 h 817051"/>
                  <a:gd name="connsiteX712" fmla="*/ 745928 w 937515"/>
                  <a:gd name="connsiteY712" fmla="*/ 736676 h 817051"/>
                  <a:gd name="connsiteX713" fmla="*/ 744831 w 937515"/>
                  <a:gd name="connsiteY713" fmla="*/ 727623 h 817051"/>
                  <a:gd name="connsiteX714" fmla="*/ 742774 w 937515"/>
                  <a:gd name="connsiteY714" fmla="*/ 701837 h 817051"/>
                  <a:gd name="connsiteX715" fmla="*/ 741951 w 937515"/>
                  <a:gd name="connsiteY715" fmla="*/ 691962 h 817051"/>
                  <a:gd name="connsiteX716" fmla="*/ 741676 w 937515"/>
                  <a:gd name="connsiteY716" fmla="*/ 685927 h 817051"/>
                  <a:gd name="connsiteX717" fmla="*/ 740991 w 937515"/>
                  <a:gd name="connsiteY717" fmla="*/ 663569 h 817051"/>
                  <a:gd name="connsiteX718" fmla="*/ 740716 w 937515"/>
                  <a:gd name="connsiteY718" fmla="*/ 653557 h 817051"/>
                  <a:gd name="connsiteX719" fmla="*/ 740579 w 937515"/>
                  <a:gd name="connsiteY719" fmla="*/ 649442 h 817051"/>
                  <a:gd name="connsiteX720" fmla="*/ 740716 w 937515"/>
                  <a:gd name="connsiteY720" fmla="*/ 639978 h 817051"/>
                  <a:gd name="connsiteX721" fmla="*/ 738796 w 937515"/>
                  <a:gd name="connsiteY721" fmla="*/ 647385 h 817051"/>
                  <a:gd name="connsiteX722" fmla="*/ 717811 w 937515"/>
                  <a:gd name="connsiteY722" fmla="*/ 703758 h 817051"/>
                  <a:gd name="connsiteX723" fmla="*/ 702997 w 937515"/>
                  <a:gd name="connsiteY723" fmla="*/ 726389 h 817051"/>
                  <a:gd name="connsiteX724" fmla="*/ 694905 w 937515"/>
                  <a:gd name="connsiteY724" fmla="*/ 734619 h 817051"/>
                  <a:gd name="connsiteX725" fmla="*/ 686264 w 937515"/>
                  <a:gd name="connsiteY725" fmla="*/ 739968 h 817051"/>
                  <a:gd name="connsiteX726" fmla="*/ 683109 w 937515"/>
                  <a:gd name="connsiteY726" fmla="*/ 740928 h 817051"/>
                  <a:gd name="connsiteX727" fmla="*/ 678171 w 937515"/>
                  <a:gd name="connsiteY727" fmla="*/ 741613 h 817051"/>
                  <a:gd name="connsiteX728" fmla="*/ 671862 w 937515"/>
                  <a:gd name="connsiteY728" fmla="*/ 740379 h 817051"/>
                  <a:gd name="connsiteX729" fmla="*/ 668433 w 937515"/>
                  <a:gd name="connsiteY729" fmla="*/ 738184 h 817051"/>
                  <a:gd name="connsiteX730" fmla="*/ 666376 w 937515"/>
                  <a:gd name="connsiteY730" fmla="*/ 735990 h 817051"/>
                  <a:gd name="connsiteX731" fmla="*/ 661575 w 937515"/>
                  <a:gd name="connsiteY731" fmla="*/ 727623 h 817051"/>
                  <a:gd name="connsiteX732" fmla="*/ 658969 w 937515"/>
                  <a:gd name="connsiteY732" fmla="*/ 715828 h 817051"/>
                  <a:gd name="connsiteX733" fmla="*/ 658283 w 937515"/>
                  <a:gd name="connsiteY733" fmla="*/ 708146 h 817051"/>
                  <a:gd name="connsiteX734" fmla="*/ 658146 w 937515"/>
                  <a:gd name="connsiteY734" fmla="*/ 705815 h 817051"/>
                  <a:gd name="connsiteX735" fmla="*/ 645664 w 937515"/>
                  <a:gd name="connsiteY735" fmla="*/ 730092 h 817051"/>
                  <a:gd name="connsiteX736" fmla="*/ 630577 w 937515"/>
                  <a:gd name="connsiteY736" fmla="*/ 753958 h 817051"/>
                  <a:gd name="connsiteX737" fmla="*/ 612060 w 937515"/>
                  <a:gd name="connsiteY737" fmla="*/ 776315 h 817051"/>
                  <a:gd name="connsiteX738" fmla="*/ 592172 w 937515"/>
                  <a:gd name="connsiteY738" fmla="*/ 792226 h 817051"/>
                  <a:gd name="connsiteX739" fmla="*/ 581199 w 937515"/>
                  <a:gd name="connsiteY739" fmla="*/ 797438 h 817051"/>
                  <a:gd name="connsiteX740" fmla="*/ 570501 w 937515"/>
                  <a:gd name="connsiteY740" fmla="*/ 800044 h 817051"/>
                  <a:gd name="connsiteX741" fmla="*/ 561174 w 937515"/>
                  <a:gd name="connsiteY741" fmla="*/ 799495 h 817051"/>
                  <a:gd name="connsiteX742" fmla="*/ 552396 w 937515"/>
                  <a:gd name="connsiteY742" fmla="*/ 796477 h 817051"/>
                  <a:gd name="connsiteX743" fmla="*/ 548692 w 937515"/>
                  <a:gd name="connsiteY743" fmla="*/ 794009 h 817051"/>
                  <a:gd name="connsiteX744" fmla="*/ 545538 w 937515"/>
                  <a:gd name="connsiteY744" fmla="*/ 790854 h 817051"/>
                  <a:gd name="connsiteX745" fmla="*/ 540051 w 937515"/>
                  <a:gd name="connsiteY745" fmla="*/ 782761 h 817051"/>
                  <a:gd name="connsiteX746" fmla="*/ 538131 w 937515"/>
                  <a:gd name="connsiteY746" fmla="*/ 778373 h 817051"/>
                  <a:gd name="connsiteX747" fmla="*/ 536485 w 937515"/>
                  <a:gd name="connsiteY747" fmla="*/ 771926 h 817051"/>
                  <a:gd name="connsiteX748" fmla="*/ 535113 w 937515"/>
                  <a:gd name="connsiteY748" fmla="*/ 761776 h 817051"/>
                  <a:gd name="connsiteX749" fmla="*/ 535113 w 937515"/>
                  <a:gd name="connsiteY749" fmla="*/ 749020 h 817051"/>
                  <a:gd name="connsiteX750" fmla="*/ 536759 w 937515"/>
                  <a:gd name="connsiteY750" fmla="*/ 731875 h 817051"/>
                  <a:gd name="connsiteX751" fmla="*/ 541011 w 937515"/>
                  <a:gd name="connsiteY751" fmla="*/ 706912 h 817051"/>
                  <a:gd name="connsiteX752" fmla="*/ 524278 w 937515"/>
                  <a:gd name="connsiteY752" fmla="*/ 719805 h 817051"/>
                  <a:gd name="connsiteX753" fmla="*/ 513579 w 937515"/>
                  <a:gd name="connsiteY753" fmla="*/ 726389 h 817051"/>
                  <a:gd name="connsiteX754" fmla="*/ 501098 w 937515"/>
                  <a:gd name="connsiteY754" fmla="*/ 731601 h 817051"/>
                  <a:gd name="connsiteX755" fmla="*/ 495748 w 937515"/>
                  <a:gd name="connsiteY755" fmla="*/ 732973 h 817051"/>
                  <a:gd name="connsiteX756" fmla="*/ 490399 w 937515"/>
                  <a:gd name="connsiteY756" fmla="*/ 733521 h 817051"/>
                  <a:gd name="connsiteX757" fmla="*/ 485599 w 937515"/>
                  <a:gd name="connsiteY757" fmla="*/ 733247 h 817051"/>
                  <a:gd name="connsiteX758" fmla="*/ 480798 w 937515"/>
                  <a:gd name="connsiteY758" fmla="*/ 732287 h 817051"/>
                  <a:gd name="connsiteX759" fmla="*/ 472294 w 937515"/>
                  <a:gd name="connsiteY759" fmla="*/ 728446 h 817051"/>
                  <a:gd name="connsiteX760" fmla="*/ 465299 w 937515"/>
                  <a:gd name="connsiteY760" fmla="*/ 721451 h 817051"/>
                  <a:gd name="connsiteX761" fmla="*/ 458304 w 937515"/>
                  <a:gd name="connsiteY761" fmla="*/ 702935 h 817051"/>
                  <a:gd name="connsiteX762" fmla="*/ 457892 w 937515"/>
                  <a:gd name="connsiteY762" fmla="*/ 690453 h 817051"/>
                  <a:gd name="connsiteX763" fmla="*/ 459950 w 937515"/>
                  <a:gd name="connsiteY763" fmla="*/ 675503 h 817051"/>
                  <a:gd name="connsiteX764" fmla="*/ 463104 w 937515"/>
                  <a:gd name="connsiteY764" fmla="*/ 663295 h 817051"/>
                  <a:gd name="connsiteX765" fmla="*/ 467494 w 937515"/>
                  <a:gd name="connsiteY765" fmla="*/ 649305 h 817051"/>
                  <a:gd name="connsiteX766" fmla="*/ 471883 w 937515"/>
                  <a:gd name="connsiteY766" fmla="*/ 637098 h 817051"/>
                  <a:gd name="connsiteX767" fmla="*/ 475586 w 937515"/>
                  <a:gd name="connsiteY767" fmla="*/ 627908 h 817051"/>
                  <a:gd name="connsiteX768" fmla="*/ 457207 w 937515"/>
                  <a:gd name="connsiteY768" fmla="*/ 641624 h 817051"/>
                  <a:gd name="connsiteX769" fmla="*/ 433752 w 937515"/>
                  <a:gd name="connsiteY769" fmla="*/ 655340 h 817051"/>
                  <a:gd name="connsiteX770" fmla="*/ 421956 w 937515"/>
                  <a:gd name="connsiteY770" fmla="*/ 660415 h 817051"/>
                  <a:gd name="connsiteX771" fmla="*/ 417019 w 937515"/>
                  <a:gd name="connsiteY771" fmla="*/ 661924 h 817051"/>
                  <a:gd name="connsiteX772" fmla="*/ 409886 w 937515"/>
                  <a:gd name="connsiteY772" fmla="*/ 663707 h 817051"/>
                  <a:gd name="connsiteX773" fmla="*/ 404949 w 937515"/>
                  <a:gd name="connsiteY773" fmla="*/ 664118 h 817051"/>
                  <a:gd name="connsiteX774" fmla="*/ 400285 w 937515"/>
                  <a:gd name="connsiteY774" fmla="*/ 663707 h 817051"/>
                  <a:gd name="connsiteX775" fmla="*/ 393701 w 937515"/>
                  <a:gd name="connsiteY775" fmla="*/ 660689 h 817051"/>
                  <a:gd name="connsiteX776" fmla="*/ 388627 w 937515"/>
                  <a:gd name="connsiteY776" fmla="*/ 655614 h 817051"/>
                  <a:gd name="connsiteX777" fmla="*/ 386295 w 937515"/>
                  <a:gd name="connsiteY777" fmla="*/ 647522 h 817051"/>
                  <a:gd name="connsiteX778" fmla="*/ 386706 w 937515"/>
                  <a:gd name="connsiteY778" fmla="*/ 637509 h 817051"/>
                  <a:gd name="connsiteX779" fmla="*/ 387804 w 937515"/>
                  <a:gd name="connsiteY779" fmla="*/ 632434 h 817051"/>
                  <a:gd name="connsiteX780" fmla="*/ 389861 w 937515"/>
                  <a:gd name="connsiteY780" fmla="*/ 625713 h 817051"/>
                  <a:gd name="connsiteX781" fmla="*/ 399188 w 937515"/>
                  <a:gd name="connsiteY781" fmla="*/ 603082 h 817051"/>
                  <a:gd name="connsiteX782" fmla="*/ 410298 w 937515"/>
                  <a:gd name="connsiteY782" fmla="*/ 579765 h 817051"/>
                  <a:gd name="connsiteX783" fmla="*/ 412492 w 937515"/>
                  <a:gd name="connsiteY783" fmla="*/ 575513 h 817051"/>
                  <a:gd name="connsiteX784" fmla="*/ 415510 w 937515"/>
                  <a:gd name="connsiteY784" fmla="*/ 569889 h 817051"/>
                  <a:gd name="connsiteX785" fmla="*/ 398914 w 937515"/>
                  <a:gd name="connsiteY785" fmla="*/ 585114 h 817051"/>
                  <a:gd name="connsiteX786" fmla="*/ 394250 w 937515"/>
                  <a:gd name="connsiteY786" fmla="*/ 589229 h 817051"/>
                  <a:gd name="connsiteX787" fmla="*/ 382591 w 937515"/>
                  <a:gd name="connsiteY787" fmla="*/ 599242 h 817051"/>
                  <a:gd name="connsiteX788" fmla="*/ 358588 w 937515"/>
                  <a:gd name="connsiteY788" fmla="*/ 616935 h 817051"/>
                  <a:gd name="connsiteX789" fmla="*/ 335271 w 937515"/>
                  <a:gd name="connsiteY789" fmla="*/ 628731 h 817051"/>
                  <a:gd name="connsiteX790" fmla="*/ 325121 w 937515"/>
                  <a:gd name="connsiteY790" fmla="*/ 631611 h 817051"/>
                  <a:gd name="connsiteX791" fmla="*/ 311405 w 937515"/>
                  <a:gd name="connsiteY791" fmla="*/ 632297 h 817051"/>
                  <a:gd name="connsiteX792" fmla="*/ 308114 w 937515"/>
                  <a:gd name="connsiteY792" fmla="*/ 631885 h 817051"/>
                  <a:gd name="connsiteX793" fmla="*/ 303587 w 937515"/>
                  <a:gd name="connsiteY793" fmla="*/ 630651 h 817051"/>
                  <a:gd name="connsiteX794" fmla="*/ 300844 w 937515"/>
                  <a:gd name="connsiteY794" fmla="*/ 629279 h 817051"/>
                  <a:gd name="connsiteX795" fmla="*/ 297552 w 937515"/>
                  <a:gd name="connsiteY795" fmla="*/ 626674 h 817051"/>
                  <a:gd name="connsiteX796" fmla="*/ 294672 w 937515"/>
                  <a:gd name="connsiteY796" fmla="*/ 623245 h 817051"/>
                  <a:gd name="connsiteX797" fmla="*/ 293026 w 937515"/>
                  <a:gd name="connsiteY797" fmla="*/ 620639 h 817051"/>
                  <a:gd name="connsiteX798" fmla="*/ 290557 w 937515"/>
                  <a:gd name="connsiteY798" fmla="*/ 611311 h 817051"/>
                  <a:gd name="connsiteX799" fmla="*/ 290831 w 937515"/>
                  <a:gd name="connsiteY799" fmla="*/ 606237 h 817051"/>
                  <a:gd name="connsiteX800" fmla="*/ 291929 w 937515"/>
                  <a:gd name="connsiteY800" fmla="*/ 599516 h 817051"/>
                  <a:gd name="connsiteX801" fmla="*/ 295221 w 937515"/>
                  <a:gd name="connsiteY801" fmla="*/ 588955 h 817051"/>
                  <a:gd name="connsiteX802" fmla="*/ 298238 w 937515"/>
                  <a:gd name="connsiteY802" fmla="*/ 582097 h 817051"/>
                  <a:gd name="connsiteX803" fmla="*/ 301393 w 937515"/>
                  <a:gd name="connsiteY803" fmla="*/ 575101 h 817051"/>
                  <a:gd name="connsiteX804" fmla="*/ 308662 w 937515"/>
                  <a:gd name="connsiteY804" fmla="*/ 560699 h 817051"/>
                  <a:gd name="connsiteX805" fmla="*/ 322104 w 937515"/>
                  <a:gd name="connsiteY805" fmla="*/ 536971 h 817051"/>
                  <a:gd name="connsiteX806" fmla="*/ 328002 w 937515"/>
                  <a:gd name="connsiteY806" fmla="*/ 526821 h 817051"/>
                  <a:gd name="connsiteX807" fmla="*/ 330608 w 937515"/>
                  <a:gd name="connsiteY807" fmla="*/ 522706 h 817051"/>
                  <a:gd name="connsiteX808" fmla="*/ 347067 w 937515"/>
                  <a:gd name="connsiteY808" fmla="*/ 497743 h 817051"/>
                  <a:gd name="connsiteX809" fmla="*/ 352142 w 937515"/>
                  <a:gd name="connsiteY809" fmla="*/ 490062 h 817051"/>
                  <a:gd name="connsiteX810" fmla="*/ 354885 w 937515"/>
                  <a:gd name="connsiteY810" fmla="*/ 486359 h 817051"/>
                  <a:gd name="connsiteX811" fmla="*/ 364486 w 937515"/>
                  <a:gd name="connsiteY811" fmla="*/ 473877 h 817051"/>
                  <a:gd name="connsiteX812" fmla="*/ 353925 w 937515"/>
                  <a:gd name="connsiteY812" fmla="*/ 480324 h 817051"/>
                  <a:gd name="connsiteX813" fmla="*/ 326356 w 937515"/>
                  <a:gd name="connsiteY813" fmla="*/ 495548 h 817051"/>
                  <a:gd name="connsiteX814" fmla="*/ 270806 w 937515"/>
                  <a:gd name="connsiteY814" fmla="*/ 517631 h 817051"/>
                  <a:gd name="connsiteX815" fmla="*/ 244334 w 937515"/>
                  <a:gd name="connsiteY815" fmla="*/ 522980 h 817051"/>
                  <a:gd name="connsiteX816" fmla="*/ 232676 w 937515"/>
                  <a:gd name="connsiteY816" fmla="*/ 523118 h 817051"/>
                  <a:gd name="connsiteX817" fmla="*/ 227875 w 937515"/>
                  <a:gd name="connsiteY817" fmla="*/ 522432 h 817051"/>
                  <a:gd name="connsiteX818" fmla="*/ 222937 w 937515"/>
                  <a:gd name="connsiteY818" fmla="*/ 520786 h 817051"/>
                  <a:gd name="connsiteX819" fmla="*/ 217039 w 937515"/>
                  <a:gd name="connsiteY819" fmla="*/ 516260 h 817051"/>
                  <a:gd name="connsiteX820" fmla="*/ 213062 w 937515"/>
                  <a:gd name="connsiteY820" fmla="*/ 510088 h 817051"/>
                  <a:gd name="connsiteX821" fmla="*/ 212376 w 937515"/>
                  <a:gd name="connsiteY821" fmla="*/ 506933 h 817051"/>
                  <a:gd name="connsiteX822" fmla="*/ 212376 w 937515"/>
                  <a:gd name="connsiteY822" fmla="*/ 503504 h 817051"/>
                  <a:gd name="connsiteX823" fmla="*/ 213336 w 937515"/>
                  <a:gd name="connsiteY823" fmla="*/ 498429 h 817051"/>
                  <a:gd name="connsiteX824" fmla="*/ 215805 w 937515"/>
                  <a:gd name="connsiteY824" fmla="*/ 491434 h 817051"/>
                  <a:gd name="connsiteX825" fmla="*/ 216902 w 937515"/>
                  <a:gd name="connsiteY825" fmla="*/ 489102 h 817051"/>
                  <a:gd name="connsiteX826" fmla="*/ 174245 w 937515"/>
                  <a:gd name="connsiteY826" fmla="*/ 506384 h 817051"/>
                  <a:gd name="connsiteX827" fmla="*/ 162313 w 937515"/>
                  <a:gd name="connsiteY827" fmla="*/ 508853 h 817051"/>
                  <a:gd name="connsiteX828" fmla="*/ 150380 w 937515"/>
                  <a:gd name="connsiteY828" fmla="*/ 509813 h 817051"/>
                  <a:gd name="connsiteX829" fmla="*/ 142561 w 937515"/>
                  <a:gd name="connsiteY829" fmla="*/ 508305 h 817051"/>
                  <a:gd name="connsiteX830" fmla="*/ 134195 w 937515"/>
                  <a:gd name="connsiteY830" fmla="*/ 503778 h 817051"/>
                  <a:gd name="connsiteX831" fmla="*/ 131452 w 937515"/>
                  <a:gd name="connsiteY831" fmla="*/ 500761 h 817051"/>
                  <a:gd name="connsiteX832" fmla="*/ 130354 w 937515"/>
                  <a:gd name="connsiteY832" fmla="*/ 498292 h 817051"/>
                  <a:gd name="connsiteX833" fmla="*/ 129668 w 937515"/>
                  <a:gd name="connsiteY833" fmla="*/ 491160 h 817051"/>
                  <a:gd name="connsiteX834" fmla="*/ 131452 w 937515"/>
                  <a:gd name="connsiteY834" fmla="*/ 482244 h 817051"/>
                  <a:gd name="connsiteX835" fmla="*/ 136664 w 937515"/>
                  <a:gd name="connsiteY835" fmla="*/ 471408 h 817051"/>
                  <a:gd name="connsiteX836" fmla="*/ 143384 w 937515"/>
                  <a:gd name="connsiteY836" fmla="*/ 460710 h 817051"/>
                  <a:gd name="connsiteX837" fmla="*/ 152437 w 937515"/>
                  <a:gd name="connsiteY837" fmla="*/ 448366 h 817051"/>
                  <a:gd name="connsiteX838" fmla="*/ 158472 w 937515"/>
                  <a:gd name="connsiteY838" fmla="*/ 440822 h 817051"/>
                  <a:gd name="connsiteX839" fmla="*/ 168485 w 937515"/>
                  <a:gd name="connsiteY839" fmla="*/ 428203 h 817051"/>
                  <a:gd name="connsiteX840" fmla="*/ 172325 w 937515"/>
                  <a:gd name="connsiteY840" fmla="*/ 423539 h 817051"/>
                  <a:gd name="connsiteX841" fmla="*/ 172325 w 937515"/>
                  <a:gd name="connsiteY841" fmla="*/ 423539 h 817051"/>
                  <a:gd name="connsiteX842" fmla="*/ 172462 w 937515"/>
                  <a:gd name="connsiteY842" fmla="*/ 423402 h 817051"/>
                  <a:gd name="connsiteX843" fmla="*/ 172600 w 937515"/>
                  <a:gd name="connsiteY843" fmla="*/ 423128 h 817051"/>
                  <a:gd name="connsiteX844" fmla="*/ 172600 w 937515"/>
                  <a:gd name="connsiteY844" fmla="*/ 423128 h 817051"/>
                  <a:gd name="connsiteX845" fmla="*/ 173971 w 937515"/>
                  <a:gd name="connsiteY845" fmla="*/ 421619 h 817051"/>
                  <a:gd name="connsiteX846" fmla="*/ 173971 w 937515"/>
                  <a:gd name="connsiteY846" fmla="*/ 421619 h 817051"/>
                  <a:gd name="connsiteX847" fmla="*/ 174245 w 937515"/>
                  <a:gd name="connsiteY847" fmla="*/ 421345 h 817051"/>
                  <a:gd name="connsiteX848" fmla="*/ 174383 w 937515"/>
                  <a:gd name="connsiteY848" fmla="*/ 421208 h 817051"/>
                  <a:gd name="connsiteX849" fmla="*/ 174383 w 937515"/>
                  <a:gd name="connsiteY849" fmla="*/ 421208 h 817051"/>
                  <a:gd name="connsiteX850" fmla="*/ 175754 w 937515"/>
                  <a:gd name="connsiteY850" fmla="*/ 419699 h 817051"/>
                  <a:gd name="connsiteX851" fmla="*/ 175754 w 937515"/>
                  <a:gd name="connsiteY851" fmla="*/ 419699 h 817051"/>
                  <a:gd name="connsiteX852" fmla="*/ 179458 w 937515"/>
                  <a:gd name="connsiteY852" fmla="*/ 415447 h 817051"/>
                  <a:gd name="connsiteX853" fmla="*/ 179458 w 937515"/>
                  <a:gd name="connsiteY853" fmla="*/ 415447 h 817051"/>
                  <a:gd name="connsiteX854" fmla="*/ 179595 w 937515"/>
                  <a:gd name="connsiteY854" fmla="*/ 415173 h 817051"/>
                  <a:gd name="connsiteX855" fmla="*/ 179732 w 937515"/>
                  <a:gd name="connsiteY855" fmla="*/ 414899 h 817051"/>
                  <a:gd name="connsiteX856" fmla="*/ 179732 w 937515"/>
                  <a:gd name="connsiteY856" fmla="*/ 414899 h 817051"/>
                  <a:gd name="connsiteX857" fmla="*/ 182749 w 937515"/>
                  <a:gd name="connsiteY857" fmla="*/ 411470 h 817051"/>
                  <a:gd name="connsiteX858" fmla="*/ 167799 w 937515"/>
                  <a:gd name="connsiteY858" fmla="*/ 413664 h 817051"/>
                  <a:gd name="connsiteX859" fmla="*/ 154632 w 937515"/>
                  <a:gd name="connsiteY859" fmla="*/ 414350 h 817051"/>
                  <a:gd name="connsiteX860" fmla="*/ 142013 w 937515"/>
                  <a:gd name="connsiteY860" fmla="*/ 413801 h 817051"/>
                  <a:gd name="connsiteX861" fmla="*/ 130491 w 937515"/>
                  <a:gd name="connsiteY861" fmla="*/ 410509 h 817051"/>
                  <a:gd name="connsiteX862" fmla="*/ 122536 w 937515"/>
                  <a:gd name="connsiteY862" fmla="*/ 405709 h 817051"/>
                  <a:gd name="connsiteX863" fmla="*/ 118010 w 937515"/>
                  <a:gd name="connsiteY863" fmla="*/ 400085 h 817051"/>
                  <a:gd name="connsiteX864" fmla="*/ 115815 w 937515"/>
                  <a:gd name="connsiteY864" fmla="*/ 392953 h 817051"/>
                  <a:gd name="connsiteX865" fmla="*/ 115404 w 937515"/>
                  <a:gd name="connsiteY865" fmla="*/ 388426 h 817051"/>
                  <a:gd name="connsiteX866" fmla="*/ 115815 w 937515"/>
                  <a:gd name="connsiteY866" fmla="*/ 383077 h 817051"/>
                  <a:gd name="connsiteX867" fmla="*/ 117187 w 937515"/>
                  <a:gd name="connsiteY867" fmla="*/ 378003 h 817051"/>
                  <a:gd name="connsiteX868" fmla="*/ 119930 w 937515"/>
                  <a:gd name="connsiteY868" fmla="*/ 371281 h 817051"/>
                  <a:gd name="connsiteX869" fmla="*/ 125005 w 937515"/>
                  <a:gd name="connsiteY869" fmla="*/ 362366 h 817051"/>
                  <a:gd name="connsiteX870" fmla="*/ 140504 w 937515"/>
                  <a:gd name="connsiteY870" fmla="*/ 343301 h 817051"/>
                  <a:gd name="connsiteX871" fmla="*/ 110055 w 937515"/>
                  <a:gd name="connsiteY871" fmla="*/ 341929 h 817051"/>
                  <a:gd name="connsiteX872" fmla="*/ 86463 w 937515"/>
                  <a:gd name="connsiteY872" fmla="*/ 336169 h 817051"/>
                  <a:gd name="connsiteX873" fmla="*/ 75765 w 937515"/>
                  <a:gd name="connsiteY873" fmla="*/ 331231 h 817051"/>
                  <a:gd name="connsiteX874" fmla="*/ 66438 w 937515"/>
                  <a:gd name="connsiteY874" fmla="*/ 324510 h 817051"/>
                  <a:gd name="connsiteX875" fmla="*/ 60128 w 937515"/>
                  <a:gd name="connsiteY875" fmla="*/ 317652 h 817051"/>
                  <a:gd name="connsiteX876" fmla="*/ 56151 w 937515"/>
                  <a:gd name="connsiteY876" fmla="*/ 309697 h 817051"/>
                  <a:gd name="connsiteX877" fmla="*/ 54230 w 937515"/>
                  <a:gd name="connsiteY877" fmla="*/ 300644 h 817051"/>
                  <a:gd name="connsiteX878" fmla="*/ 54230 w 937515"/>
                  <a:gd name="connsiteY878" fmla="*/ 296255 h 817051"/>
                  <a:gd name="connsiteX879" fmla="*/ 55602 w 937515"/>
                  <a:gd name="connsiteY879" fmla="*/ 289671 h 817051"/>
                  <a:gd name="connsiteX880" fmla="*/ 59717 w 937515"/>
                  <a:gd name="connsiteY880" fmla="*/ 280893 h 817051"/>
                  <a:gd name="connsiteX881" fmla="*/ 65340 w 937515"/>
                  <a:gd name="connsiteY881" fmla="*/ 272938 h 817051"/>
                  <a:gd name="connsiteX882" fmla="*/ 73707 w 937515"/>
                  <a:gd name="connsiteY882" fmla="*/ 264846 h 817051"/>
                  <a:gd name="connsiteX883" fmla="*/ 81937 w 937515"/>
                  <a:gd name="connsiteY883" fmla="*/ 258124 h 817051"/>
                  <a:gd name="connsiteX884" fmla="*/ 60265 w 937515"/>
                  <a:gd name="connsiteY884" fmla="*/ 257027 h 817051"/>
                  <a:gd name="connsiteX885" fmla="*/ 31462 w 937515"/>
                  <a:gd name="connsiteY885" fmla="*/ 253598 h 817051"/>
                  <a:gd name="connsiteX886" fmla="*/ 21998 w 937515"/>
                  <a:gd name="connsiteY886" fmla="*/ 251952 h 817051"/>
                  <a:gd name="connsiteX887" fmla="*/ 12808 w 937515"/>
                  <a:gd name="connsiteY887" fmla="*/ 249346 h 817051"/>
                  <a:gd name="connsiteX888" fmla="*/ 6636 w 937515"/>
                  <a:gd name="connsiteY888" fmla="*/ 245780 h 817051"/>
                  <a:gd name="connsiteX889" fmla="*/ 4578 w 937515"/>
                  <a:gd name="connsiteY889" fmla="*/ 243585 h 817051"/>
                  <a:gd name="connsiteX890" fmla="*/ 875 w 937515"/>
                  <a:gd name="connsiteY890" fmla="*/ 238922 h 817051"/>
                  <a:gd name="connsiteX891" fmla="*/ 875 w 937515"/>
                  <a:gd name="connsiteY891" fmla="*/ 233710 h 817051"/>
                  <a:gd name="connsiteX892" fmla="*/ 4578 w 937515"/>
                  <a:gd name="connsiteY892" fmla="*/ 228910 h 817051"/>
                  <a:gd name="connsiteX893" fmla="*/ 7596 w 937515"/>
                  <a:gd name="connsiteY893" fmla="*/ 225755 h 817051"/>
                  <a:gd name="connsiteX894" fmla="*/ 14043 w 937515"/>
                  <a:gd name="connsiteY894" fmla="*/ 221503 h 817051"/>
                  <a:gd name="connsiteX895" fmla="*/ 41612 w 937515"/>
                  <a:gd name="connsiteY895" fmla="*/ 209844 h 817051"/>
                  <a:gd name="connsiteX896" fmla="*/ 66575 w 937515"/>
                  <a:gd name="connsiteY896" fmla="*/ 200517 h 817051"/>
                  <a:gd name="connsiteX897" fmla="*/ 82485 w 937515"/>
                  <a:gd name="connsiteY897" fmla="*/ 194894 h 817051"/>
                  <a:gd name="connsiteX898" fmla="*/ 104431 w 937515"/>
                  <a:gd name="connsiteY898" fmla="*/ 187350 h 817051"/>
                  <a:gd name="connsiteX899" fmla="*/ 81800 w 937515"/>
                  <a:gd name="connsiteY899" fmla="*/ 183784 h 817051"/>
                  <a:gd name="connsiteX900" fmla="*/ 71924 w 937515"/>
                  <a:gd name="connsiteY900" fmla="*/ 181178 h 817051"/>
                  <a:gd name="connsiteX901" fmla="*/ 60265 w 937515"/>
                  <a:gd name="connsiteY901" fmla="*/ 176103 h 817051"/>
                  <a:gd name="connsiteX902" fmla="*/ 56699 w 937515"/>
                  <a:gd name="connsiteY902" fmla="*/ 173771 h 817051"/>
                  <a:gd name="connsiteX903" fmla="*/ 54779 w 937515"/>
                  <a:gd name="connsiteY903" fmla="*/ 171851 h 817051"/>
                  <a:gd name="connsiteX904" fmla="*/ 53270 w 937515"/>
                  <a:gd name="connsiteY904" fmla="*/ 169656 h 817051"/>
                  <a:gd name="connsiteX905" fmla="*/ 52036 w 937515"/>
                  <a:gd name="connsiteY905" fmla="*/ 166227 h 817051"/>
                  <a:gd name="connsiteX906" fmla="*/ 51899 w 937515"/>
                  <a:gd name="connsiteY906" fmla="*/ 159506 h 817051"/>
                  <a:gd name="connsiteX907" fmla="*/ 55053 w 937515"/>
                  <a:gd name="connsiteY907" fmla="*/ 153334 h 817051"/>
                  <a:gd name="connsiteX908" fmla="*/ 60677 w 937515"/>
                  <a:gd name="connsiteY908" fmla="*/ 148671 h 817051"/>
                  <a:gd name="connsiteX909" fmla="*/ 65889 w 937515"/>
                  <a:gd name="connsiteY909" fmla="*/ 145379 h 817051"/>
                  <a:gd name="connsiteX910" fmla="*/ 70690 w 937515"/>
                  <a:gd name="connsiteY910" fmla="*/ 142910 h 817051"/>
                  <a:gd name="connsiteX911" fmla="*/ 77410 w 937515"/>
                  <a:gd name="connsiteY911" fmla="*/ 140030 h 817051"/>
                  <a:gd name="connsiteX912" fmla="*/ 84131 w 937515"/>
                  <a:gd name="connsiteY912" fmla="*/ 137286 h 817051"/>
                  <a:gd name="connsiteX913" fmla="*/ 100179 w 937515"/>
                  <a:gd name="connsiteY913" fmla="*/ 131251 h 817051"/>
                  <a:gd name="connsiteX914" fmla="*/ 107860 w 937515"/>
                  <a:gd name="connsiteY914" fmla="*/ 128645 h 817051"/>
                  <a:gd name="connsiteX915" fmla="*/ 123222 w 937515"/>
                  <a:gd name="connsiteY915" fmla="*/ 123434 h 817051"/>
                  <a:gd name="connsiteX916" fmla="*/ 128434 w 937515"/>
                  <a:gd name="connsiteY916" fmla="*/ 121650 h 817051"/>
                  <a:gd name="connsiteX917" fmla="*/ 120890 w 937515"/>
                  <a:gd name="connsiteY917" fmla="*/ 119730 h 817051"/>
                  <a:gd name="connsiteX918" fmla="*/ 109506 w 937515"/>
                  <a:gd name="connsiteY918" fmla="*/ 115753 h 817051"/>
                  <a:gd name="connsiteX919" fmla="*/ 100179 w 937515"/>
                  <a:gd name="connsiteY919" fmla="*/ 110403 h 817051"/>
                  <a:gd name="connsiteX920" fmla="*/ 97161 w 937515"/>
                  <a:gd name="connsiteY920" fmla="*/ 107660 h 817051"/>
                  <a:gd name="connsiteX921" fmla="*/ 95516 w 937515"/>
                  <a:gd name="connsiteY921" fmla="*/ 105466 h 817051"/>
                  <a:gd name="connsiteX922" fmla="*/ 94418 w 937515"/>
                  <a:gd name="connsiteY922" fmla="*/ 102996 h 817051"/>
                  <a:gd name="connsiteX923" fmla="*/ 93732 w 937515"/>
                  <a:gd name="connsiteY923" fmla="*/ 98882 h 817051"/>
                  <a:gd name="connsiteX924" fmla="*/ 99082 w 937515"/>
                  <a:gd name="connsiteY924" fmla="*/ 87223 h 817051"/>
                  <a:gd name="connsiteX925" fmla="*/ 107860 w 937515"/>
                  <a:gd name="connsiteY925" fmla="*/ 80777 h 817051"/>
                  <a:gd name="connsiteX926" fmla="*/ 118421 w 937515"/>
                  <a:gd name="connsiteY926" fmla="*/ 75702 h 817051"/>
                  <a:gd name="connsiteX927" fmla="*/ 138310 w 937515"/>
                  <a:gd name="connsiteY927" fmla="*/ 67472 h 817051"/>
                  <a:gd name="connsiteX928" fmla="*/ 143796 w 937515"/>
                  <a:gd name="connsiteY928" fmla="*/ 65415 h 817051"/>
                  <a:gd name="connsiteX929" fmla="*/ 130766 w 937515"/>
                  <a:gd name="connsiteY929" fmla="*/ 60889 h 817051"/>
                  <a:gd name="connsiteX930" fmla="*/ 114992 w 937515"/>
                  <a:gd name="connsiteY930" fmla="*/ 49916 h 817051"/>
                  <a:gd name="connsiteX931" fmla="*/ 112386 w 937515"/>
                  <a:gd name="connsiteY931" fmla="*/ 46212 h 817051"/>
                  <a:gd name="connsiteX932" fmla="*/ 110603 w 937515"/>
                  <a:gd name="connsiteY932" fmla="*/ 42235 h 817051"/>
                  <a:gd name="connsiteX933" fmla="*/ 109917 w 937515"/>
                  <a:gd name="connsiteY933" fmla="*/ 39217 h 817051"/>
                  <a:gd name="connsiteX934" fmla="*/ 109643 w 937515"/>
                  <a:gd name="connsiteY934" fmla="*/ 33868 h 817051"/>
                  <a:gd name="connsiteX935" fmla="*/ 111563 w 937515"/>
                  <a:gd name="connsiteY935" fmla="*/ 26187 h 817051"/>
                  <a:gd name="connsiteX936" fmla="*/ 114169 w 937515"/>
                  <a:gd name="connsiteY936" fmla="*/ 21798 h 817051"/>
                  <a:gd name="connsiteX937" fmla="*/ 117461 w 937515"/>
                  <a:gd name="connsiteY937" fmla="*/ 17820 h 817051"/>
                  <a:gd name="connsiteX938" fmla="*/ 125005 w 937515"/>
                  <a:gd name="connsiteY938" fmla="*/ 12059 h 817051"/>
                  <a:gd name="connsiteX939" fmla="*/ 138035 w 937515"/>
                  <a:gd name="connsiteY939" fmla="*/ 6162 h 817051"/>
                  <a:gd name="connsiteX940" fmla="*/ 164781 w 937515"/>
                  <a:gd name="connsiteY940" fmla="*/ 538 h 817051"/>
                  <a:gd name="connsiteX941" fmla="*/ 192899 w 937515"/>
                  <a:gd name="connsiteY941" fmla="*/ 1087 h 817051"/>
                  <a:gd name="connsiteX942" fmla="*/ 248312 w 937515"/>
                  <a:gd name="connsiteY942" fmla="*/ 20015 h 817051"/>
                  <a:gd name="connsiteX943" fmla="*/ 260382 w 937515"/>
                  <a:gd name="connsiteY943" fmla="*/ 27010 h 817051"/>
                  <a:gd name="connsiteX944" fmla="*/ 264908 w 937515"/>
                  <a:gd name="connsiteY944" fmla="*/ 30028 h 817051"/>
                  <a:gd name="connsiteX945" fmla="*/ 269160 w 937515"/>
                  <a:gd name="connsiteY945" fmla="*/ 29342 h 817051"/>
                  <a:gd name="connsiteX946" fmla="*/ 286305 w 937515"/>
                  <a:gd name="connsiteY946" fmla="*/ 26736 h 817051"/>
                  <a:gd name="connsiteX947" fmla="*/ 301530 w 937515"/>
                  <a:gd name="connsiteY947" fmla="*/ 25090 h 817051"/>
                  <a:gd name="connsiteX948" fmla="*/ 314011 w 937515"/>
                  <a:gd name="connsiteY948" fmla="*/ 24952 h 817051"/>
                  <a:gd name="connsiteX949" fmla="*/ 318812 w 937515"/>
                  <a:gd name="connsiteY949" fmla="*/ 25227 h 817051"/>
                  <a:gd name="connsiteX950" fmla="*/ 321830 w 937515"/>
                  <a:gd name="connsiteY950" fmla="*/ 25913 h 817051"/>
                  <a:gd name="connsiteX951" fmla="*/ 327453 w 937515"/>
                  <a:gd name="connsiteY951" fmla="*/ 29753 h 817051"/>
                  <a:gd name="connsiteX952" fmla="*/ 329373 w 937515"/>
                  <a:gd name="connsiteY952" fmla="*/ 33868 h 817051"/>
                  <a:gd name="connsiteX953" fmla="*/ 329236 w 937515"/>
                  <a:gd name="connsiteY953" fmla="*/ 35377 h 817051"/>
                  <a:gd name="connsiteX954" fmla="*/ 328413 w 937515"/>
                  <a:gd name="connsiteY954" fmla="*/ 37709 h 817051"/>
                  <a:gd name="connsiteX955" fmla="*/ 323338 w 937515"/>
                  <a:gd name="connsiteY955" fmla="*/ 42646 h 817051"/>
                  <a:gd name="connsiteX956" fmla="*/ 312640 w 937515"/>
                  <a:gd name="connsiteY956" fmla="*/ 47858 h 817051"/>
                  <a:gd name="connsiteX957" fmla="*/ 296592 w 937515"/>
                  <a:gd name="connsiteY957" fmla="*/ 52933 h 817051"/>
                  <a:gd name="connsiteX958" fmla="*/ 288637 w 937515"/>
                  <a:gd name="connsiteY958" fmla="*/ 55265 h 817051"/>
                  <a:gd name="connsiteX959" fmla="*/ 296592 w 937515"/>
                  <a:gd name="connsiteY959" fmla="*/ 75290 h 817051"/>
                  <a:gd name="connsiteX960" fmla="*/ 298238 w 937515"/>
                  <a:gd name="connsiteY960" fmla="*/ 83245 h 817051"/>
                  <a:gd name="connsiteX961" fmla="*/ 319909 w 937515"/>
                  <a:gd name="connsiteY961" fmla="*/ 80091 h 817051"/>
                  <a:gd name="connsiteX962" fmla="*/ 333625 w 937515"/>
                  <a:gd name="connsiteY962" fmla="*/ 78857 h 817051"/>
                  <a:gd name="connsiteX963" fmla="*/ 341032 w 937515"/>
                  <a:gd name="connsiteY963" fmla="*/ 78857 h 817051"/>
                  <a:gd name="connsiteX964" fmla="*/ 348027 w 937515"/>
                  <a:gd name="connsiteY964" fmla="*/ 79131 h 817051"/>
                  <a:gd name="connsiteX965" fmla="*/ 352553 w 937515"/>
                  <a:gd name="connsiteY965" fmla="*/ 80091 h 817051"/>
                  <a:gd name="connsiteX966" fmla="*/ 355571 w 937515"/>
                  <a:gd name="connsiteY966" fmla="*/ 81600 h 817051"/>
                  <a:gd name="connsiteX967" fmla="*/ 357354 w 937515"/>
                  <a:gd name="connsiteY967" fmla="*/ 83245 h 817051"/>
                  <a:gd name="connsiteX968" fmla="*/ 360372 w 937515"/>
                  <a:gd name="connsiteY968" fmla="*/ 87909 h 817051"/>
                  <a:gd name="connsiteX969" fmla="*/ 359823 w 937515"/>
                  <a:gd name="connsiteY969" fmla="*/ 92573 h 817051"/>
                  <a:gd name="connsiteX970" fmla="*/ 358177 w 937515"/>
                  <a:gd name="connsiteY970" fmla="*/ 94218 h 817051"/>
                  <a:gd name="connsiteX971" fmla="*/ 358588 w 937515"/>
                  <a:gd name="connsiteY971" fmla="*/ 93807 h 817051"/>
                  <a:gd name="connsiteX972" fmla="*/ 352691 w 937515"/>
                  <a:gd name="connsiteY972" fmla="*/ 99705 h 817051"/>
                  <a:gd name="connsiteX973" fmla="*/ 348439 w 937515"/>
                  <a:gd name="connsiteY973" fmla="*/ 102174 h 817051"/>
                  <a:gd name="connsiteX974" fmla="*/ 342266 w 937515"/>
                  <a:gd name="connsiteY974" fmla="*/ 104780 h 817051"/>
                  <a:gd name="connsiteX975" fmla="*/ 322378 w 937515"/>
                  <a:gd name="connsiteY975" fmla="*/ 111500 h 817051"/>
                  <a:gd name="connsiteX976" fmla="*/ 308662 w 937515"/>
                  <a:gd name="connsiteY976" fmla="*/ 115478 h 817051"/>
                  <a:gd name="connsiteX977" fmla="*/ 301393 w 937515"/>
                  <a:gd name="connsiteY977" fmla="*/ 117399 h 817051"/>
                  <a:gd name="connsiteX978" fmla="*/ 277664 w 937515"/>
                  <a:gd name="connsiteY978" fmla="*/ 122748 h 817051"/>
                  <a:gd name="connsiteX979" fmla="*/ 269572 w 937515"/>
                  <a:gd name="connsiteY979" fmla="*/ 124119 h 817051"/>
                  <a:gd name="connsiteX980" fmla="*/ 253112 w 937515"/>
                  <a:gd name="connsiteY980" fmla="*/ 126725 h 817051"/>
                  <a:gd name="connsiteX981" fmla="*/ 208810 w 937515"/>
                  <a:gd name="connsiteY981" fmla="*/ 130154 h 817051"/>
                  <a:gd name="connsiteX982" fmla="*/ 148048 w 937515"/>
                  <a:gd name="connsiteY982" fmla="*/ 125765 h 817051"/>
                  <a:gd name="connsiteX983" fmla="*/ 146265 w 937515"/>
                  <a:gd name="connsiteY983" fmla="*/ 125491 h 817051"/>
                  <a:gd name="connsiteX984" fmla="*/ 134881 w 937515"/>
                  <a:gd name="connsiteY984" fmla="*/ 128783 h 817051"/>
                  <a:gd name="connsiteX985" fmla="*/ 122262 w 937515"/>
                  <a:gd name="connsiteY985" fmla="*/ 132898 h 817051"/>
                  <a:gd name="connsiteX986" fmla="*/ 102922 w 937515"/>
                  <a:gd name="connsiteY986" fmla="*/ 139344 h 817051"/>
                  <a:gd name="connsiteX987" fmla="*/ 103471 w 937515"/>
                  <a:gd name="connsiteY987" fmla="*/ 139207 h 817051"/>
                  <a:gd name="connsiteX988" fmla="*/ 87423 w 937515"/>
                  <a:gd name="connsiteY988" fmla="*/ 145242 h 817051"/>
                  <a:gd name="connsiteX989" fmla="*/ 71787 w 937515"/>
                  <a:gd name="connsiteY989" fmla="*/ 151963 h 817051"/>
                  <a:gd name="connsiteX990" fmla="*/ 72198 w 937515"/>
                  <a:gd name="connsiteY990" fmla="*/ 151689 h 817051"/>
                  <a:gd name="connsiteX991" fmla="*/ 65066 w 937515"/>
                  <a:gd name="connsiteY991" fmla="*/ 156077 h 817051"/>
                  <a:gd name="connsiteX992" fmla="*/ 62460 w 937515"/>
                  <a:gd name="connsiteY992" fmla="*/ 157998 h 817051"/>
                  <a:gd name="connsiteX993" fmla="*/ 61226 w 937515"/>
                  <a:gd name="connsiteY993" fmla="*/ 159095 h 817051"/>
                  <a:gd name="connsiteX994" fmla="*/ 61500 w 937515"/>
                  <a:gd name="connsiteY994" fmla="*/ 158683 h 817051"/>
                  <a:gd name="connsiteX995" fmla="*/ 60540 w 937515"/>
                  <a:gd name="connsiteY995" fmla="*/ 159918 h 817051"/>
                  <a:gd name="connsiteX996" fmla="*/ 60128 w 937515"/>
                  <a:gd name="connsiteY996" fmla="*/ 160604 h 817051"/>
                  <a:gd name="connsiteX997" fmla="*/ 59854 w 937515"/>
                  <a:gd name="connsiteY997" fmla="*/ 161289 h 817051"/>
                  <a:gd name="connsiteX998" fmla="*/ 59717 w 937515"/>
                  <a:gd name="connsiteY998" fmla="*/ 162250 h 817051"/>
                  <a:gd name="connsiteX999" fmla="*/ 59717 w 937515"/>
                  <a:gd name="connsiteY999" fmla="*/ 163210 h 817051"/>
                  <a:gd name="connsiteX1000" fmla="*/ 59854 w 937515"/>
                  <a:gd name="connsiteY1000" fmla="*/ 164718 h 817051"/>
                  <a:gd name="connsiteX1001" fmla="*/ 60128 w 937515"/>
                  <a:gd name="connsiteY1001" fmla="*/ 165679 h 817051"/>
                  <a:gd name="connsiteX1002" fmla="*/ 60403 w 937515"/>
                  <a:gd name="connsiteY1002" fmla="*/ 166364 h 817051"/>
                  <a:gd name="connsiteX1003" fmla="*/ 60951 w 937515"/>
                  <a:gd name="connsiteY1003" fmla="*/ 167050 h 817051"/>
                  <a:gd name="connsiteX1004" fmla="*/ 61637 w 937515"/>
                  <a:gd name="connsiteY1004" fmla="*/ 167736 h 817051"/>
                  <a:gd name="connsiteX1005" fmla="*/ 61637 w 937515"/>
                  <a:gd name="connsiteY1005" fmla="*/ 167736 h 817051"/>
                  <a:gd name="connsiteX1006" fmla="*/ 61637 w 937515"/>
                  <a:gd name="connsiteY1006" fmla="*/ 167736 h 817051"/>
                  <a:gd name="connsiteX1007" fmla="*/ 61911 w 937515"/>
                  <a:gd name="connsiteY1007" fmla="*/ 168147 h 817051"/>
                  <a:gd name="connsiteX1008" fmla="*/ 61637 w 937515"/>
                  <a:gd name="connsiteY1008" fmla="*/ 167873 h 817051"/>
                  <a:gd name="connsiteX1009" fmla="*/ 63009 w 937515"/>
                  <a:gd name="connsiteY1009" fmla="*/ 168834 h 817051"/>
                  <a:gd name="connsiteX1010" fmla="*/ 66026 w 937515"/>
                  <a:gd name="connsiteY1010" fmla="*/ 170479 h 817051"/>
                  <a:gd name="connsiteX1011" fmla="*/ 65889 w 937515"/>
                  <a:gd name="connsiteY1011" fmla="*/ 170479 h 817051"/>
                  <a:gd name="connsiteX1012" fmla="*/ 74667 w 937515"/>
                  <a:gd name="connsiteY1012" fmla="*/ 174046 h 817051"/>
                  <a:gd name="connsiteX1013" fmla="*/ 83034 w 937515"/>
                  <a:gd name="connsiteY1013" fmla="*/ 176240 h 817051"/>
                  <a:gd name="connsiteX1014" fmla="*/ 82897 w 937515"/>
                  <a:gd name="connsiteY1014" fmla="*/ 176240 h 817051"/>
                  <a:gd name="connsiteX1015" fmla="*/ 83171 w 937515"/>
                  <a:gd name="connsiteY1015" fmla="*/ 176240 h 817051"/>
                  <a:gd name="connsiteX1016" fmla="*/ 83171 w 937515"/>
                  <a:gd name="connsiteY1016" fmla="*/ 176240 h 817051"/>
                  <a:gd name="connsiteX1017" fmla="*/ 83171 w 937515"/>
                  <a:gd name="connsiteY1017" fmla="*/ 176240 h 817051"/>
                  <a:gd name="connsiteX1018" fmla="*/ 99219 w 937515"/>
                  <a:gd name="connsiteY1018" fmla="*/ 178983 h 817051"/>
                  <a:gd name="connsiteX1019" fmla="*/ 117050 w 937515"/>
                  <a:gd name="connsiteY1019" fmla="*/ 180629 h 817051"/>
                  <a:gd name="connsiteX1020" fmla="*/ 116501 w 937515"/>
                  <a:gd name="connsiteY1020" fmla="*/ 180629 h 817051"/>
                  <a:gd name="connsiteX1021" fmla="*/ 124731 w 937515"/>
                  <a:gd name="connsiteY1021" fmla="*/ 181041 h 817051"/>
                  <a:gd name="connsiteX1022" fmla="*/ 125828 w 937515"/>
                  <a:gd name="connsiteY1022" fmla="*/ 180629 h 817051"/>
                  <a:gd name="connsiteX1023" fmla="*/ 151477 w 937515"/>
                  <a:gd name="connsiteY1023" fmla="*/ 172948 h 817051"/>
                  <a:gd name="connsiteX1024" fmla="*/ 154906 w 937515"/>
                  <a:gd name="connsiteY1024" fmla="*/ 171988 h 817051"/>
                  <a:gd name="connsiteX1025" fmla="*/ 167387 w 937515"/>
                  <a:gd name="connsiteY1025" fmla="*/ 168696 h 817051"/>
                  <a:gd name="connsiteX1026" fmla="*/ 196328 w 937515"/>
                  <a:gd name="connsiteY1026" fmla="*/ 161015 h 817051"/>
                  <a:gd name="connsiteX1027" fmla="*/ 207164 w 937515"/>
                  <a:gd name="connsiteY1027" fmla="*/ 158272 h 817051"/>
                  <a:gd name="connsiteX1028" fmla="*/ 236379 w 937515"/>
                  <a:gd name="connsiteY1028" fmla="*/ 151277 h 817051"/>
                  <a:gd name="connsiteX1029" fmla="*/ 250095 w 937515"/>
                  <a:gd name="connsiteY1029" fmla="*/ 147985 h 817051"/>
                  <a:gd name="connsiteX1030" fmla="*/ 276292 w 937515"/>
                  <a:gd name="connsiteY1030" fmla="*/ 142224 h 817051"/>
                  <a:gd name="connsiteX1031" fmla="*/ 293437 w 937515"/>
                  <a:gd name="connsiteY1031" fmla="*/ 138521 h 817051"/>
                  <a:gd name="connsiteX1032" fmla="*/ 317303 w 937515"/>
                  <a:gd name="connsiteY1032" fmla="*/ 133721 h 817051"/>
                  <a:gd name="connsiteX1033" fmla="*/ 329785 w 937515"/>
                  <a:gd name="connsiteY1033" fmla="*/ 131115 h 817051"/>
                  <a:gd name="connsiteX1034" fmla="*/ 345284 w 937515"/>
                  <a:gd name="connsiteY1034" fmla="*/ 128371 h 817051"/>
                  <a:gd name="connsiteX1035" fmla="*/ 360920 w 937515"/>
                  <a:gd name="connsiteY1035" fmla="*/ 126451 h 817051"/>
                  <a:gd name="connsiteX1036" fmla="*/ 372853 w 937515"/>
                  <a:gd name="connsiteY1036" fmla="*/ 125491 h 817051"/>
                  <a:gd name="connsiteX1037" fmla="*/ 377791 w 937515"/>
                  <a:gd name="connsiteY1037" fmla="*/ 125902 h 817051"/>
                  <a:gd name="connsiteX1038" fmla="*/ 380808 w 937515"/>
                  <a:gd name="connsiteY1038" fmla="*/ 126725 h 817051"/>
                  <a:gd name="connsiteX1039" fmla="*/ 385883 w 937515"/>
                  <a:gd name="connsiteY1039" fmla="*/ 130428 h 817051"/>
                  <a:gd name="connsiteX1040" fmla="*/ 386706 w 937515"/>
                  <a:gd name="connsiteY1040" fmla="*/ 131115 h 817051"/>
                  <a:gd name="connsiteX1041" fmla="*/ 387118 w 937515"/>
                  <a:gd name="connsiteY1041" fmla="*/ 136875 h 817051"/>
                  <a:gd name="connsiteX1042" fmla="*/ 382317 w 937515"/>
                  <a:gd name="connsiteY1042" fmla="*/ 141402 h 817051"/>
                  <a:gd name="connsiteX1043" fmla="*/ 379711 w 937515"/>
                  <a:gd name="connsiteY1043" fmla="*/ 143322 h 817051"/>
                  <a:gd name="connsiteX1044" fmla="*/ 375322 w 937515"/>
                  <a:gd name="connsiteY1044" fmla="*/ 145653 h 817051"/>
                  <a:gd name="connsiteX1045" fmla="*/ 369013 w 937515"/>
                  <a:gd name="connsiteY1045" fmla="*/ 148122 h 817051"/>
                  <a:gd name="connsiteX1046" fmla="*/ 357080 w 937515"/>
                  <a:gd name="connsiteY1046" fmla="*/ 152237 h 817051"/>
                  <a:gd name="connsiteX1047" fmla="*/ 335271 w 937515"/>
                  <a:gd name="connsiteY1047" fmla="*/ 159232 h 817051"/>
                  <a:gd name="connsiteX1048" fmla="*/ 328276 w 937515"/>
                  <a:gd name="connsiteY1048" fmla="*/ 161427 h 817051"/>
                  <a:gd name="connsiteX1049" fmla="*/ 315246 w 937515"/>
                  <a:gd name="connsiteY1049" fmla="*/ 164993 h 817051"/>
                  <a:gd name="connsiteX1050" fmla="*/ 296866 w 937515"/>
                  <a:gd name="connsiteY1050" fmla="*/ 169793 h 817051"/>
                  <a:gd name="connsiteX1051" fmla="*/ 269434 w 937515"/>
                  <a:gd name="connsiteY1051" fmla="*/ 176103 h 817051"/>
                  <a:gd name="connsiteX1052" fmla="*/ 265183 w 937515"/>
                  <a:gd name="connsiteY1052" fmla="*/ 176926 h 817051"/>
                  <a:gd name="connsiteX1053" fmla="*/ 250781 w 937515"/>
                  <a:gd name="connsiteY1053" fmla="*/ 179532 h 817051"/>
                  <a:gd name="connsiteX1054" fmla="*/ 236379 w 937515"/>
                  <a:gd name="connsiteY1054" fmla="*/ 182138 h 817051"/>
                  <a:gd name="connsiteX1055" fmla="*/ 230618 w 937515"/>
                  <a:gd name="connsiteY1055" fmla="*/ 183098 h 817051"/>
                  <a:gd name="connsiteX1056" fmla="*/ 203735 w 937515"/>
                  <a:gd name="connsiteY1056" fmla="*/ 186390 h 817051"/>
                  <a:gd name="connsiteX1057" fmla="*/ 194408 w 937515"/>
                  <a:gd name="connsiteY1057" fmla="*/ 187487 h 817051"/>
                  <a:gd name="connsiteX1058" fmla="*/ 188099 w 937515"/>
                  <a:gd name="connsiteY1058" fmla="*/ 187762 h 817051"/>
                  <a:gd name="connsiteX1059" fmla="*/ 159158 w 937515"/>
                  <a:gd name="connsiteY1059" fmla="*/ 189270 h 817051"/>
                  <a:gd name="connsiteX1060" fmla="*/ 141601 w 937515"/>
                  <a:gd name="connsiteY1060" fmla="*/ 189408 h 817051"/>
                  <a:gd name="connsiteX1061" fmla="*/ 127337 w 937515"/>
                  <a:gd name="connsiteY1061" fmla="*/ 188996 h 817051"/>
                  <a:gd name="connsiteX1062" fmla="*/ 118284 w 937515"/>
                  <a:gd name="connsiteY1062" fmla="*/ 191739 h 817051"/>
                  <a:gd name="connsiteX1063" fmla="*/ 110192 w 937515"/>
                  <a:gd name="connsiteY1063" fmla="*/ 194208 h 817051"/>
                  <a:gd name="connsiteX1064" fmla="*/ 110740 w 937515"/>
                  <a:gd name="connsiteY1064" fmla="*/ 194071 h 817051"/>
                  <a:gd name="connsiteX1065" fmla="*/ 73707 w 937515"/>
                  <a:gd name="connsiteY1065" fmla="*/ 206827 h 817051"/>
                  <a:gd name="connsiteX1066" fmla="*/ 74256 w 937515"/>
                  <a:gd name="connsiteY1066" fmla="*/ 206553 h 817051"/>
                  <a:gd name="connsiteX1067" fmla="*/ 52584 w 937515"/>
                  <a:gd name="connsiteY1067" fmla="*/ 214645 h 817051"/>
                  <a:gd name="connsiteX1068" fmla="*/ 41886 w 937515"/>
                  <a:gd name="connsiteY1068" fmla="*/ 218623 h 817051"/>
                  <a:gd name="connsiteX1069" fmla="*/ 28307 w 937515"/>
                  <a:gd name="connsiteY1069" fmla="*/ 223972 h 817051"/>
                  <a:gd name="connsiteX1070" fmla="*/ 16649 w 937515"/>
                  <a:gd name="connsiteY1070" fmla="*/ 229184 h 817051"/>
                  <a:gd name="connsiteX1071" fmla="*/ 17060 w 937515"/>
                  <a:gd name="connsiteY1071" fmla="*/ 228910 h 817051"/>
                  <a:gd name="connsiteX1072" fmla="*/ 13768 w 937515"/>
                  <a:gd name="connsiteY1072" fmla="*/ 230830 h 817051"/>
                  <a:gd name="connsiteX1073" fmla="*/ 12397 w 937515"/>
                  <a:gd name="connsiteY1073" fmla="*/ 231790 h 817051"/>
                  <a:gd name="connsiteX1074" fmla="*/ 12808 w 937515"/>
                  <a:gd name="connsiteY1074" fmla="*/ 231378 h 817051"/>
                  <a:gd name="connsiteX1075" fmla="*/ 10339 w 937515"/>
                  <a:gd name="connsiteY1075" fmla="*/ 233847 h 817051"/>
                  <a:gd name="connsiteX1076" fmla="*/ 10476 w 937515"/>
                  <a:gd name="connsiteY1076" fmla="*/ 233710 h 817051"/>
                  <a:gd name="connsiteX1077" fmla="*/ 8830 w 937515"/>
                  <a:gd name="connsiteY1077" fmla="*/ 235768 h 817051"/>
                  <a:gd name="connsiteX1078" fmla="*/ 10339 w 937515"/>
                  <a:gd name="connsiteY1078" fmla="*/ 237688 h 817051"/>
                  <a:gd name="connsiteX1079" fmla="*/ 11162 w 937515"/>
                  <a:gd name="connsiteY1079" fmla="*/ 238648 h 817051"/>
                  <a:gd name="connsiteX1080" fmla="*/ 12259 w 937515"/>
                  <a:gd name="connsiteY1080" fmla="*/ 239471 h 817051"/>
                  <a:gd name="connsiteX1081" fmla="*/ 13220 w 937515"/>
                  <a:gd name="connsiteY1081" fmla="*/ 240020 h 817051"/>
                  <a:gd name="connsiteX1082" fmla="*/ 13220 w 937515"/>
                  <a:gd name="connsiteY1082" fmla="*/ 240020 h 817051"/>
                  <a:gd name="connsiteX1083" fmla="*/ 17197 w 937515"/>
                  <a:gd name="connsiteY1083" fmla="*/ 241665 h 817051"/>
                  <a:gd name="connsiteX1084" fmla="*/ 16649 w 937515"/>
                  <a:gd name="connsiteY1084" fmla="*/ 241391 h 817051"/>
                  <a:gd name="connsiteX1085" fmla="*/ 22821 w 937515"/>
                  <a:gd name="connsiteY1085" fmla="*/ 242900 h 817051"/>
                  <a:gd name="connsiteX1086" fmla="*/ 22684 w 937515"/>
                  <a:gd name="connsiteY1086" fmla="*/ 242900 h 817051"/>
                  <a:gd name="connsiteX1087" fmla="*/ 22958 w 937515"/>
                  <a:gd name="connsiteY1087" fmla="*/ 242900 h 817051"/>
                  <a:gd name="connsiteX1088" fmla="*/ 23232 w 937515"/>
                  <a:gd name="connsiteY1088" fmla="*/ 242900 h 817051"/>
                  <a:gd name="connsiteX1089" fmla="*/ 23095 w 937515"/>
                  <a:gd name="connsiteY1089" fmla="*/ 242900 h 817051"/>
                  <a:gd name="connsiteX1090" fmla="*/ 41886 w 937515"/>
                  <a:gd name="connsiteY1090" fmla="*/ 246055 h 817051"/>
                  <a:gd name="connsiteX1091" fmla="*/ 62460 w 937515"/>
                  <a:gd name="connsiteY1091" fmla="*/ 247975 h 817051"/>
                  <a:gd name="connsiteX1092" fmla="*/ 62323 w 937515"/>
                  <a:gd name="connsiteY1092" fmla="*/ 247975 h 817051"/>
                  <a:gd name="connsiteX1093" fmla="*/ 83583 w 937515"/>
                  <a:gd name="connsiteY1093" fmla="*/ 248935 h 817051"/>
                  <a:gd name="connsiteX1094" fmla="*/ 92910 w 937515"/>
                  <a:gd name="connsiteY1094" fmla="*/ 248935 h 817051"/>
                  <a:gd name="connsiteX1095" fmla="*/ 109094 w 937515"/>
                  <a:gd name="connsiteY1095" fmla="*/ 239608 h 817051"/>
                  <a:gd name="connsiteX1096" fmla="*/ 137349 w 937515"/>
                  <a:gd name="connsiteY1096" fmla="*/ 225892 h 817051"/>
                  <a:gd name="connsiteX1097" fmla="*/ 166564 w 937515"/>
                  <a:gd name="connsiteY1097" fmla="*/ 214233 h 817051"/>
                  <a:gd name="connsiteX1098" fmla="*/ 173697 w 937515"/>
                  <a:gd name="connsiteY1098" fmla="*/ 211902 h 817051"/>
                  <a:gd name="connsiteX1099" fmla="*/ 202775 w 937515"/>
                  <a:gd name="connsiteY1099" fmla="*/ 202301 h 817051"/>
                  <a:gd name="connsiteX1100" fmla="*/ 207712 w 937515"/>
                  <a:gd name="connsiteY1100" fmla="*/ 200654 h 817051"/>
                  <a:gd name="connsiteX1101" fmla="*/ 217039 w 937515"/>
                  <a:gd name="connsiteY1101" fmla="*/ 198186 h 817051"/>
                  <a:gd name="connsiteX1102" fmla="*/ 245569 w 937515"/>
                  <a:gd name="connsiteY1102" fmla="*/ 190505 h 817051"/>
                  <a:gd name="connsiteX1103" fmla="*/ 261068 w 937515"/>
                  <a:gd name="connsiteY1103" fmla="*/ 186801 h 817051"/>
                  <a:gd name="connsiteX1104" fmla="*/ 288088 w 937515"/>
                  <a:gd name="connsiteY1104" fmla="*/ 180629 h 817051"/>
                  <a:gd name="connsiteX1105" fmla="*/ 300021 w 937515"/>
                  <a:gd name="connsiteY1105" fmla="*/ 178298 h 817051"/>
                  <a:gd name="connsiteX1106" fmla="*/ 323750 w 937515"/>
                  <a:gd name="connsiteY1106" fmla="*/ 173771 h 817051"/>
                  <a:gd name="connsiteX1107" fmla="*/ 332117 w 937515"/>
                  <a:gd name="connsiteY1107" fmla="*/ 172399 h 817051"/>
                  <a:gd name="connsiteX1108" fmla="*/ 355297 w 937515"/>
                  <a:gd name="connsiteY1108" fmla="*/ 169793 h 817051"/>
                  <a:gd name="connsiteX1109" fmla="*/ 367092 w 937515"/>
                  <a:gd name="connsiteY1109" fmla="*/ 169519 h 817051"/>
                  <a:gd name="connsiteX1110" fmla="*/ 376694 w 937515"/>
                  <a:gd name="connsiteY1110" fmla="*/ 170342 h 817051"/>
                  <a:gd name="connsiteX1111" fmla="*/ 382043 w 937515"/>
                  <a:gd name="connsiteY1111" fmla="*/ 172263 h 817051"/>
                  <a:gd name="connsiteX1112" fmla="*/ 388901 w 937515"/>
                  <a:gd name="connsiteY1112" fmla="*/ 177063 h 817051"/>
                  <a:gd name="connsiteX1113" fmla="*/ 389861 w 937515"/>
                  <a:gd name="connsiteY1113" fmla="*/ 182275 h 817051"/>
                  <a:gd name="connsiteX1114" fmla="*/ 384923 w 937515"/>
                  <a:gd name="connsiteY1114" fmla="*/ 190093 h 817051"/>
                  <a:gd name="connsiteX1115" fmla="*/ 376968 w 937515"/>
                  <a:gd name="connsiteY1115" fmla="*/ 195443 h 817051"/>
                  <a:gd name="connsiteX1116" fmla="*/ 356394 w 937515"/>
                  <a:gd name="connsiteY1116" fmla="*/ 204769 h 817051"/>
                  <a:gd name="connsiteX1117" fmla="*/ 343912 w 937515"/>
                  <a:gd name="connsiteY1117" fmla="*/ 209844 h 817051"/>
                  <a:gd name="connsiteX1118" fmla="*/ 335957 w 937515"/>
                  <a:gd name="connsiteY1118" fmla="*/ 212999 h 817051"/>
                  <a:gd name="connsiteX1119" fmla="*/ 310582 w 937515"/>
                  <a:gd name="connsiteY1119" fmla="*/ 222052 h 817051"/>
                  <a:gd name="connsiteX1120" fmla="*/ 306056 w 937515"/>
                  <a:gd name="connsiteY1120" fmla="*/ 223423 h 817051"/>
                  <a:gd name="connsiteX1121" fmla="*/ 291654 w 937515"/>
                  <a:gd name="connsiteY1121" fmla="*/ 227812 h 817051"/>
                  <a:gd name="connsiteX1122" fmla="*/ 277938 w 937515"/>
                  <a:gd name="connsiteY1122" fmla="*/ 231927 h 817051"/>
                  <a:gd name="connsiteX1123" fmla="*/ 273138 w 937515"/>
                  <a:gd name="connsiteY1123" fmla="*/ 233298 h 817051"/>
                  <a:gd name="connsiteX1124" fmla="*/ 245980 w 937515"/>
                  <a:gd name="connsiteY1124" fmla="*/ 239882 h 817051"/>
                  <a:gd name="connsiteX1125" fmla="*/ 230893 w 937515"/>
                  <a:gd name="connsiteY1125" fmla="*/ 243311 h 817051"/>
                  <a:gd name="connsiteX1126" fmla="*/ 202226 w 937515"/>
                  <a:gd name="connsiteY1126" fmla="*/ 248386 h 817051"/>
                  <a:gd name="connsiteX1127" fmla="*/ 192762 w 937515"/>
                  <a:gd name="connsiteY1127" fmla="*/ 250032 h 817051"/>
                  <a:gd name="connsiteX1128" fmla="*/ 189882 w 937515"/>
                  <a:gd name="connsiteY1128" fmla="*/ 250443 h 817051"/>
                  <a:gd name="connsiteX1129" fmla="*/ 169308 w 937515"/>
                  <a:gd name="connsiteY1129" fmla="*/ 252638 h 817051"/>
                  <a:gd name="connsiteX1130" fmla="*/ 148185 w 937515"/>
                  <a:gd name="connsiteY1130" fmla="*/ 254970 h 817051"/>
                  <a:gd name="connsiteX1131" fmla="*/ 136526 w 937515"/>
                  <a:gd name="connsiteY1131" fmla="*/ 255656 h 817051"/>
                  <a:gd name="connsiteX1132" fmla="*/ 111152 w 937515"/>
                  <a:gd name="connsiteY1132" fmla="*/ 256753 h 817051"/>
                  <a:gd name="connsiteX1133" fmla="*/ 103334 w 937515"/>
                  <a:gd name="connsiteY1133" fmla="*/ 257165 h 817051"/>
                  <a:gd name="connsiteX1134" fmla="*/ 99905 w 937515"/>
                  <a:gd name="connsiteY1134" fmla="*/ 257165 h 817051"/>
                  <a:gd name="connsiteX1135" fmla="*/ 96339 w 937515"/>
                  <a:gd name="connsiteY1135" fmla="*/ 257165 h 817051"/>
                  <a:gd name="connsiteX1136" fmla="*/ 90989 w 937515"/>
                  <a:gd name="connsiteY1136" fmla="*/ 260594 h 817051"/>
                  <a:gd name="connsiteX1137" fmla="*/ 76725 w 937515"/>
                  <a:gd name="connsiteY1137" fmla="*/ 271704 h 817051"/>
                  <a:gd name="connsiteX1138" fmla="*/ 76862 w 937515"/>
                  <a:gd name="connsiteY1138" fmla="*/ 271566 h 817051"/>
                  <a:gd name="connsiteX1139" fmla="*/ 76725 w 937515"/>
                  <a:gd name="connsiteY1139" fmla="*/ 271704 h 817051"/>
                  <a:gd name="connsiteX1140" fmla="*/ 76725 w 937515"/>
                  <a:gd name="connsiteY1140" fmla="*/ 271704 h 817051"/>
                  <a:gd name="connsiteX1141" fmla="*/ 76725 w 937515"/>
                  <a:gd name="connsiteY1141" fmla="*/ 271704 h 817051"/>
                  <a:gd name="connsiteX1142" fmla="*/ 70827 w 937515"/>
                  <a:gd name="connsiteY1142" fmla="*/ 277601 h 817051"/>
                  <a:gd name="connsiteX1143" fmla="*/ 68358 w 937515"/>
                  <a:gd name="connsiteY1143" fmla="*/ 280756 h 817051"/>
                  <a:gd name="connsiteX1144" fmla="*/ 64243 w 937515"/>
                  <a:gd name="connsiteY1144" fmla="*/ 287888 h 817051"/>
                  <a:gd name="connsiteX1145" fmla="*/ 64517 w 937515"/>
                  <a:gd name="connsiteY1145" fmla="*/ 287340 h 817051"/>
                  <a:gd name="connsiteX1146" fmla="*/ 62871 w 937515"/>
                  <a:gd name="connsiteY1146" fmla="*/ 291317 h 817051"/>
                  <a:gd name="connsiteX1147" fmla="*/ 62871 w 937515"/>
                  <a:gd name="connsiteY1147" fmla="*/ 291180 h 817051"/>
                  <a:gd name="connsiteX1148" fmla="*/ 62049 w 937515"/>
                  <a:gd name="connsiteY1148" fmla="*/ 294335 h 817051"/>
                  <a:gd name="connsiteX1149" fmla="*/ 62049 w 937515"/>
                  <a:gd name="connsiteY1149" fmla="*/ 294198 h 817051"/>
                  <a:gd name="connsiteX1150" fmla="*/ 62049 w 937515"/>
                  <a:gd name="connsiteY1150" fmla="*/ 294335 h 817051"/>
                  <a:gd name="connsiteX1151" fmla="*/ 61911 w 937515"/>
                  <a:gd name="connsiteY1151" fmla="*/ 294746 h 817051"/>
                  <a:gd name="connsiteX1152" fmla="*/ 62049 w 937515"/>
                  <a:gd name="connsiteY1152" fmla="*/ 294335 h 817051"/>
                  <a:gd name="connsiteX1153" fmla="*/ 61911 w 937515"/>
                  <a:gd name="connsiteY1153" fmla="*/ 295843 h 817051"/>
                  <a:gd name="connsiteX1154" fmla="*/ 61911 w 937515"/>
                  <a:gd name="connsiteY1154" fmla="*/ 295569 h 817051"/>
                  <a:gd name="connsiteX1155" fmla="*/ 61911 w 937515"/>
                  <a:gd name="connsiteY1155" fmla="*/ 295981 h 817051"/>
                  <a:gd name="connsiteX1156" fmla="*/ 61911 w 937515"/>
                  <a:gd name="connsiteY1156" fmla="*/ 296118 h 817051"/>
                  <a:gd name="connsiteX1157" fmla="*/ 61911 w 937515"/>
                  <a:gd name="connsiteY1157" fmla="*/ 295981 h 817051"/>
                  <a:gd name="connsiteX1158" fmla="*/ 61911 w 937515"/>
                  <a:gd name="connsiteY1158" fmla="*/ 298861 h 817051"/>
                  <a:gd name="connsiteX1159" fmla="*/ 61911 w 937515"/>
                  <a:gd name="connsiteY1159" fmla="*/ 298724 h 817051"/>
                  <a:gd name="connsiteX1160" fmla="*/ 62460 w 937515"/>
                  <a:gd name="connsiteY1160" fmla="*/ 302701 h 817051"/>
                  <a:gd name="connsiteX1161" fmla="*/ 62460 w 937515"/>
                  <a:gd name="connsiteY1161" fmla="*/ 302427 h 817051"/>
                  <a:gd name="connsiteX1162" fmla="*/ 63557 w 937515"/>
                  <a:gd name="connsiteY1162" fmla="*/ 306130 h 817051"/>
                  <a:gd name="connsiteX1163" fmla="*/ 63420 w 937515"/>
                  <a:gd name="connsiteY1163" fmla="*/ 305856 h 817051"/>
                  <a:gd name="connsiteX1164" fmla="*/ 64929 w 937515"/>
                  <a:gd name="connsiteY1164" fmla="*/ 309285 h 817051"/>
                  <a:gd name="connsiteX1165" fmla="*/ 64792 w 937515"/>
                  <a:gd name="connsiteY1165" fmla="*/ 309148 h 817051"/>
                  <a:gd name="connsiteX1166" fmla="*/ 66575 w 937515"/>
                  <a:gd name="connsiteY1166" fmla="*/ 312166 h 817051"/>
                  <a:gd name="connsiteX1167" fmla="*/ 66300 w 937515"/>
                  <a:gd name="connsiteY1167" fmla="*/ 311754 h 817051"/>
                  <a:gd name="connsiteX1168" fmla="*/ 67535 w 937515"/>
                  <a:gd name="connsiteY1168" fmla="*/ 313263 h 817051"/>
                  <a:gd name="connsiteX1169" fmla="*/ 71513 w 937515"/>
                  <a:gd name="connsiteY1169" fmla="*/ 317378 h 817051"/>
                  <a:gd name="connsiteX1170" fmla="*/ 71101 w 937515"/>
                  <a:gd name="connsiteY1170" fmla="*/ 316966 h 817051"/>
                  <a:gd name="connsiteX1171" fmla="*/ 76039 w 937515"/>
                  <a:gd name="connsiteY1171" fmla="*/ 320807 h 817051"/>
                  <a:gd name="connsiteX1172" fmla="*/ 75627 w 937515"/>
                  <a:gd name="connsiteY1172" fmla="*/ 320532 h 817051"/>
                  <a:gd name="connsiteX1173" fmla="*/ 83034 w 937515"/>
                  <a:gd name="connsiteY1173" fmla="*/ 324784 h 817051"/>
                  <a:gd name="connsiteX1174" fmla="*/ 82623 w 937515"/>
                  <a:gd name="connsiteY1174" fmla="*/ 324510 h 817051"/>
                  <a:gd name="connsiteX1175" fmla="*/ 90989 w 937515"/>
                  <a:gd name="connsiteY1175" fmla="*/ 327939 h 817051"/>
                  <a:gd name="connsiteX1176" fmla="*/ 90578 w 937515"/>
                  <a:gd name="connsiteY1176" fmla="*/ 327802 h 817051"/>
                  <a:gd name="connsiteX1177" fmla="*/ 103608 w 937515"/>
                  <a:gd name="connsiteY1177" fmla="*/ 331231 h 817051"/>
                  <a:gd name="connsiteX1178" fmla="*/ 103334 w 937515"/>
                  <a:gd name="connsiteY1178" fmla="*/ 331231 h 817051"/>
                  <a:gd name="connsiteX1179" fmla="*/ 120067 w 937515"/>
                  <a:gd name="connsiteY1179" fmla="*/ 333426 h 817051"/>
                  <a:gd name="connsiteX1180" fmla="*/ 119930 w 937515"/>
                  <a:gd name="connsiteY1180" fmla="*/ 333426 h 817051"/>
                  <a:gd name="connsiteX1181" fmla="*/ 146813 w 937515"/>
                  <a:gd name="connsiteY1181" fmla="*/ 333288 h 817051"/>
                  <a:gd name="connsiteX1182" fmla="*/ 146813 w 937515"/>
                  <a:gd name="connsiteY1182" fmla="*/ 333288 h 817051"/>
                  <a:gd name="connsiteX1183" fmla="*/ 148185 w 937515"/>
                  <a:gd name="connsiteY1183" fmla="*/ 333151 h 817051"/>
                  <a:gd name="connsiteX1184" fmla="*/ 187276 w 937515"/>
                  <a:gd name="connsiteY1184" fmla="*/ 298587 h 817051"/>
                  <a:gd name="connsiteX1185" fmla="*/ 238985 w 937515"/>
                  <a:gd name="connsiteY1185" fmla="*/ 265120 h 817051"/>
                  <a:gd name="connsiteX1186" fmla="*/ 264360 w 937515"/>
                  <a:gd name="connsiteY1186" fmla="*/ 253050 h 817051"/>
                  <a:gd name="connsiteX1187" fmla="*/ 294672 w 937515"/>
                  <a:gd name="connsiteY1187" fmla="*/ 241117 h 817051"/>
                  <a:gd name="connsiteX1188" fmla="*/ 321144 w 937515"/>
                  <a:gd name="connsiteY1188" fmla="*/ 232339 h 817051"/>
                  <a:gd name="connsiteX1189" fmla="*/ 351045 w 937515"/>
                  <a:gd name="connsiteY1189" fmla="*/ 224520 h 817051"/>
                  <a:gd name="connsiteX1190" fmla="*/ 365309 w 937515"/>
                  <a:gd name="connsiteY1190" fmla="*/ 222052 h 817051"/>
                  <a:gd name="connsiteX1191" fmla="*/ 377791 w 937515"/>
                  <a:gd name="connsiteY1191" fmla="*/ 221366 h 817051"/>
                  <a:gd name="connsiteX1192" fmla="*/ 387529 w 937515"/>
                  <a:gd name="connsiteY1192" fmla="*/ 222052 h 817051"/>
                  <a:gd name="connsiteX1193" fmla="*/ 390135 w 937515"/>
                  <a:gd name="connsiteY1193" fmla="*/ 222737 h 817051"/>
                  <a:gd name="connsiteX1194" fmla="*/ 392056 w 937515"/>
                  <a:gd name="connsiteY1194" fmla="*/ 223698 h 817051"/>
                  <a:gd name="connsiteX1195" fmla="*/ 393701 w 937515"/>
                  <a:gd name="connsiteY1195" fmla="*/ 224795 h 817051"/>
                  <a:gd name="connsiteX1196" fmla="*/ 396170 w 937515"/>
                  <a:gd name="connsiteY1196" fmla="*/ 228772 h 817051"/>
                  <a:gd name="connsiteX1197" fmla="*/ 396856 w 937515"/>
                  <a:gd name="connsiteY1197" fmla="*/ 233847 h 817051"/>
                  <a:gd name="connsiteX1198" fmla="*/ 395210 w 937515"/>
                  <a:gd name="connsiteY1198" fmla="*/ 238785 h 817051"/>
                  <a:gd name="connsiteX1199" fmla="*/ 392193 w 937515"/>
                  <a:gd name="connsiteY1199" fmla="*/ 242351 h 817051"/>
                  <a:gd name="connsiteX1200" fmla="*/ 389175 w 937515"/>
                  <a:gd name="connsiteY1200" fmla="*/ 245231 h 817051"/>
                  <a:gd name="connsiteX1201" fmla="*/ 387118 w 937515"/>
                  <a:gd name="connsiteY1201" fmla="*/ 247014 h 817051"/>
                  <a:gd name="connsiteX1202" fmla="*/ 374362 w 937515"/>
                  <a:gd name="connsiteY1202" fmla="*/ 255656 h 817051"/>
                  <a:gd name="connsiteX1203" fmla="*/ 363526 w 937515"/>
                  <a:gd name="connsiteY1203" fmla="*/ 262376 h 817051"/>
                  <a:gd name="connsiteX1204" fmla="*/ 354199 w 937515"/>
                  <a:gd name="connsiteY1204" fmla="*/ 267726 h 817051"/>
                  <a:gd name="connsiteX1205" fmla="*/ 347753 w 937515"/>
                  <a:gd name="connsiteY1205" fmla="*/ 271429 h 817051"/>
                  <a:gd name="connsiteX1206" fmla="*/ 344735 w 937515"/>
                  <a:gd name="connsiteY1206" fmla="*/ 273075 h 817051"/>
                  <a:gd name="connsiteX1207" fmla="*/ 321967 w 937515"/>
                  <a:gd name="connsiteY1207" fmla="*/ 284734 h 817051"/>
                  <a:gd name="connsiteX1208" fmla="*/ 304273 w 937515"/>
                  <a:gd name="connsiteY1208" fmla="*/ 292963 h 817051"/>
                  <a:gd name="connsiteX1209" fmla="*/ 286991 w 937515"/>
                  <a:gd name="connsiteY1209" fmla="*/ 300781 h 817051"/>
                  <a:gd name="connsiteX1210" fmla="*/ 260382 w 937515"/>
                  <a:gd name="connsiteY1210" fmla="*/ 311754 h 817051"/>
                  <a:gd name="connsiteX1211" fmla="*/ 226229 w 937515"/>
                  <a:gd name="connsiteY1211" fmla="*/ 324647 h 817051"/>
                  <a:gd name="connsiteX1212" fmla="*/ 197425 w 937515"/>
                  <a:gd name="connsiteY1212" fmla="*/ 333288 h 817051"/>
                  <a:gd name="connsiteX1213" fmla="*/ 167525 w 937515"/>
                  <a:gd name="connsiteY1213" fmla="*/ 339598 h 817051"/>
                  <a:gd name="connsiteX1214" fmla="*/ 152437 w 937515"/>
                  <a:gd name="connsiteY1214" fmla="*/ 341518 h 817051"/>
                  <a:gd name="connsiteX1215" fmla="*/ 143659 w 937515"/>
                  <a:gd name="connsiteY1215" fmla="*/ 350845 h 817051"/>
                  <a:gd name="connsiteX1216" fmla="*/ 130903 w 937515"/>
                  <a:gd name="connsiteY1216" fmla="*/ 366755 h 817051"/>
                  <a:gd name="connsiteX1217" fmla="*/ 126514 w 937515"/>
                  <a:gd name="connsiteY1217" fmla="*/ 374299 h 817051"/>
                  <a:gd name="connsiteX1218" fmla="*/ 126651 w 937515"/>
                  <a:gd name="connsiteY1218" fmla="*/ 374025 h 817051"/>
                  <a:gd name="connsiteX1219" fmla="*/ 124045 w 937515"/>
                  <a:gd name="connsiteY1219" fmla="*/ 379923 h 817051"/>
                  <a:gd name="connsiteX1220" fmla="*/ 124045 w 937515"/>
                  <a:gd name="connsiteY1220" fmla="*/ 379923 h 817051"/>
                  <a:gd name="connsiteX1221" fmla="*/ 122948 w 937515"/>
                  <a:gd name="connsiteY1221" fmla="*/ 384038 h 817051"/>
                  <a:gd name="connsiteX1222" fmla="*/ 122948 w 937515"/>
                  <a:gd name="connsiteY1222" fmla="*/ 384038 h 817051"/>
                  <a:gd name="connsiteX1223" fmla="*/ 122673 w 937515"/>
                  <a:gd name="connsiteY1223" fmla="*/ 385958 h 817051"/>
                  <a:gd name="connsiteX1224" fmla="*/ 122673 w 937515"/>
                  <a:gd name="connsiteY1224" fmla="*/ 385683 h 817051"/>
                  <a:gd name="connsiteX1225" fmla="*/ 122673 w 937515"/>
                  <a:gd name="connsiteY1225" fmla="*/ 385958 h 817051"/>
                  <a:gd name="connsiteX1226" fmla="*/ 122673 w 937515"/>
                  <a:gd name="connsiteY1226" fmla="*/ 386232 h 817051"/>
                  <a:gd name="connsiteX1227" fmla="*/ 122673 w 937515"/>
                  <a:gd name="connsiteY1227" fmla="*/ 385958 h 817051"/>
                  <a:gd name="connsiteX1228" fmla="*/ 122673 w 937515"/>
                  <a:gd name="connsiteY1228" fmla="*/ 389524 h 817051"/>
                  <a:gd name="connsiteX1229" fmla="*/ 122673 w 937515"/>
                  <a:gd name="connsiteY1229" fmla="*/ 388975 h 817051"/>
                  <a:gd name="connsiteX1230" fmla="*/ 123222 w 937515"/>
                  <a:gd name="connsiteY1230" fmla="*/ 392953 h 817051"/>
                  <a:gd name="connsiteX1231" fmla="*/ 123085 w 937515"/>
                  <a:gd name="connsiteY1231" fmla="*/ 392404 h 817051"/>
                  <a:gd name="connsiteX1232" fmla="*/ 123496 w 937515"/>
                  <a:gd name="connsiteY1232" fmla="*/ 393913 h 817051"/>
                  <a:gd name="connsiteX1233" fmla="*/ 124045 w 937515"/>
                  <a:gd name="connsiteY1233" fmla="*/ 395422 h 817051"/>
                  <a:gd name="connsiteX1234" fmla="*/ 124593 w 937515"/>
                  <a:gd name="connsiteY1234" fmla="*/ 396382 h 817051"/>
                  <a:gd name="connsiteX1235" fmla="*/ 125416 w 937515"/>
                  <a:gd name="connsiteY1235" fmla="*/ 397479 h 817051"/>
                  <a:gd name="connsiteX1236" fmla="*/ 126377 w 937515"/>
                  <a:gd name="connsiteY1236" fmla="*/ 398439 h 817051"/>
                  <a:gd name="connsiteX1237" fmla="*/ 127885 w 937515"/>
                  <a:gd name="connsiteY1237" fmla="*/ 399536 h 817051"/>
                  <a:gd name="connsiteX1238" fmla="*/ 127474 w 937515"/>
                  <a:gd name="connsiteY1238" fmla="*/ 399262 h 817051"/>
                  <a:gd name="connsiteX1239" fmla="*/ 130491 w 937515"/>
                  <a:gd name="connsiteY1239" fmla="*/ 401183 h 817051"/>
                  <a:gd name="connsiteX1240" fmla="*/ 130491 w 937515"/>
                  <a:gd name="connsiteY1240" fmla="*/ 401183 h 817051"/>
                  <a:gd name="connsiteX1241" fmla="*/ 135841 w 937515"/>
                  <a:gd name="connsiteY1241" fmla="*/ 403514 h 817051"/>
                  <a:gd name="connsiteX1242" fmla="*/ 139544 w 937515"/>
                  <a:gd name="connsiteY1242" fmla="*/ 404474 h 817051"/>
                  <a:gd name="connsiteX1243" fmla="*/ 139544 w 937515"/>
                  <a:gd name="connsiteY1243" fmla="*/ 404474 h 817051"/>
                  <a:gd name="connsiteX1244" fmla="*/ 139681 w 937515"/>
                  <a:gd name="connsiteY1244" fmla="*/ 404474 h 817051"/>
                  <a:gd name="connsiteX1245" fmla="*/ 140093 w 937515"/>
                  <a:gd name="connsiteY1245" fmla="*/ 404612 h 817051"/>
                  <a:gd name="connsiteX1246" fmla="*/ 139818 w 937515"/>
                  <a:gd name="connsiteY1246" fmla="*/ 404612 h 817051"/>
                  <a:gd name="connsiteX1247" fmla="*/ 146402 w 937515"/>
                  <a:gd name="connsiteY1247" fmla="*/ 405297 h 817051"/>
                  <a:gd name="connsiteX1248" fmla="*/ 145990 w 937515"/>
                  <a:gd name="connsiteY1248" fmla="*/ 405297 h 817051"/>
                  <a:gd name="connsiteX1249" fmla="*/ 163135 w 937515"/>
                  <a:gd name="connsiteY1249" fmla="*/ 405023 h 817051"/>
                  <a:gd name="connsiteX1250" fmla="*/ 183161 w 937515"/>
                  <a:gd name="connsiteY1250" fmla="*/ 402006 h 817051"/>
                  <a:gd name="connsiteX1251" fmla="*/ 190705 w 937515"/>
                  <a:gd name="connsiteY1251" fmla="*/ 400360 h 817051"/>
                  <a:gd name="connsiteX1252" fmla="*/ 193585 w 937515"/>
                  <a:gd name="connsiteY1252" fmla="*/ 397068 h 817051"/>
                  <a:gd name="connsiteX1253" fmla="*/ 193585 w 937515"/>
                  <a:gd name="connsiteY1253" fmla="*/ 397068 h 817051"/>
                  <a:gd name="connsiteX1254" fmla="*/ 193722 w 937515"/>
                  <a:gd name="connsiteY1254" fmla="*/ 396931 h 817051"/>
                  <a:gd name="connsiteX1255" fmla="*/ 193996 w 937515"/>
                  <a:gd name="connsiteY1255" fmla="*/ 396656 h 817051"/>
                  <a:gd name="connsiteX1256" fmla="*/ 193859 w 937515"/>
                  <a:gd name="connsiteY1256" fmla="*/ 396793 h 817051"/>
                  <a:gd name="connsiteX1257" fmla="*/ 195231 w 937515"/>
                  <a:gd name="connsiteY1257" fmla="*/ 395148 h 817051"/>
                  <a:gd name="connsiteX1258" fmla="*/ 195231 w 937515"/>
                  <a:gd name="connsiteY1258" fmla="*/ 395148 h 817051"/>
                  <a:gd name="connsiteX1259" fmla="*/ 195368 w 937515"/>
                  <a:gd name="connsiteY1259" fmla="*/ 395010 h 817051"/>
                  <a:gd name="connsiteX1260" fmla="*/ 195642 w 937515"/>
                  <a:gd name="connsiteY1260" fmla="*/ 394736 h 817051"/>
                  <a:gd name="connsiteX1261" fmla="*/ 195642 w 937515"/>
                  <a:gd name="connsiteY1261" fmla="*/ 394736 h 817051"/>
                  <a:gd name="connsiteX1262" fmla="*/ 196465 w 937515"/>
                  <a:gd name="connsiteY1262" fmla="*/ 393776 h 817051"/>
                  <a:gd name="connsiteX1263" fmla="*/ 196328 w 937515"/>
                  <a:gd name="connsiteY1263" fmla="*/ 393776 h 817051"/>
                  <a:gd name="connsiteX1264" fmla="*/ 196740 w 937515"/>
                  <a:gd name="connsiteY1264" fmla="*/ 393227 h 817051"/>
                  <a:gd name="connsiteX1265" fmla="*/ 204421 w 937515"/>
                  <a:gd name="connsiteY1265" fmla="*/ 385135 h 817051"/>
                  <a:gd name="connsiteX1266" fmla="*/ 215256 w 937515"/>
                  <a:gd name="connsiteY1266" fmla="*/ 374299 h 817051"/>
                  <a:gd name="connsiteX1267" fmla="*/ 238436 w 937515"/>
                  <a:gd name="connsiteY1267" fmla="*/ 353039 h 817051"/>
                  <a:gd name="connsiteX1268" fmla="*/ 262851 w 937515"/>
                  <a:gd name="connsiteY1268" fmla="*/ 333288 h 817051"/>
                  <a:gd name="connsiteX1269" fmla="*/ 290008 w 937515"/>
                  <a:gd name="connsiteY1269" fmla="*/ 313126 h 817051"/>
                  <a:gd name="connsiteX1270" fmla="*/ 313874 w 937515"/>
                  <a:gd name="connsiteY1270" fmla="*/ 297627 h 817051"/>
                  <a:gd name="connsiteX1271" fmla="*/ 340621 w 937515"/>
                  <a:gd name="connsiteY1271" fmla="*/ 283774 h 817051"/>
                  <a:gd name="connsiteX1272" fmla="*/ 365584 w 937515"/>
                  <a:gd name="connsiteY1272" fmla="*/ 275955 h 817051"/>
                  <a:gd name="connsiteX1273" fmla="*/ 372716 w 937515"/>
                  <a:gd name="connsiteY1273" fmla="*/ 274721 h 817051"/>
                  <a:gd name="connsiteX1274" fmla="*/ 378065 w 937515"/>
                  <a:gd name="connsiteY1274" fmla="*/ 274447 h 817051"/>
                  <a:gd name="connsiteX1275" fmla="*/ 387255 w 937515"/>
                  <a:gd name="connsiteY1275" fmla="*/ 276367 h 817051"/>
                  <a:gd name="connsiteX1276" fmla="*/ 392604 w 937515"/>
                  <a:gd name="connsiteY1276" fmla="*/ 279933 h 817051"/>
                  <a:gd name="connsiteX1277" fmla="*/ 393976 w 937515"/>
                  <a:gd name="connsiteY1277" fmla="*/ 281853 h 817051"/>
                  <a:gd name="connsiteX1278" fmla="*/ 394387 w 937515"/>
                  <a:gd name="connsiteY1278" fmla="*/ 283225 h 817051"/>
                  <a:gd name="connsiteX1279" fmla="*/ 394662 w 937515"/>
                  <a:gd name="connsiteY1279" fmla="*/ 285694 h 817051"/>
                  <a:gd name="connsiteX1280" fmla="*/ 393839 w 937515"/>
                  <a:gd name="connsiteY1280" fmla="*/ 289397 h 817051"/>
                  <a:gd name="connsiteX1281" fmla="*/ 389175 w 937515"/>
                  <a:gd name="connsiteY1281" fmla="*/ 297490 h 817051"/>
                  <a:gd name="connsiteX1282" fmla="*/ 385746 w 937515"/>
                  <a:gd name="connsiteY1282" fmla="*/ 300919 h 817051"/>
                  <a:gd name="connsiteX1283" fmla="*/ 382043 w 937515"/>
                  <a:gd name="connsiteY1283" fmla="*/ 304348 h 817051"/>
                  <a:gd name="connsiteX1284" fmla="*/ 373127 w 937515"/>
                  <a:gd name="connsiteY1284" fmla="*/ 311754 h 817051"/>
                  <a:gd name="connsiteX1285" fmla="*/ 362292 w 937515"/>
                  <a:gd name="connsiteY1285" fmla="*/ 320258 h 817051"/>
                  <a:gd name="connsiteX1286" fmla="*/ 344050 w 937515"/>
                  <a:gd name="connsiteY1286" fmla="*/ 333562 h 817051"/>
                  <a:gd name="connsiteX1287" fmla="*/ 327179 w 937515"/>
                  <a:gd name="connsiteY1287" fmla="*/ 344810 h 817051"/>
                  <a:gd name="connsiteX1288" fmla="*/ 316892 w 937515"/>
                  <a:gd name="connsiteY1288" fmla="*/ 351530 h 817051"/>
                  <a:gd name="connsiteX1289" fmla="*/ 311268 w 937515"/>
                  <a:gd name="connsiteY1289" fmla="*/ 354822 h 817051"/>
                  <a:gd name="connsiteX1290" fmla="*/ 287402 w 937515"/>
                  <a:gd name="connsiteY1290" fmla="*/ 368813 h 817051"/>
                  <a:gd name="connsiteX1291" fmla="*/ 280270 w 937515"/>
                  <a:gd name="connsiteY1291" fmla="*/ 372653 h 817051"/>
                  <a:gd name="connsiteX1292" fmla="*/ 266966 w 937515"/>
                  <a:gd name="connsiteY1292" fmla="*/ 379511 h 817051"/>
                  <a:gd name="connsiteX1293" fmla="*/ 238711 w 937515"/>
                  <a:gd name="connsiteY1293" fmla="*/ 392541 h 817051"/>
                  <a:gd name="connsiteX1294" fmla="*/ 211827 w 937515"/>
                  <a:gd name="connsiteY1294" fmla="*/ 402554 h 817051"/>
                  <a:gd name="connsiteX1295" fmla="*/ 196054 w 937515"/>
                  <a:gd name="connsiteY1295" fmla="*/ 407080 h 817051"/>
                  <a:gd name="connsiteX1296" fmla="*/ 177812 w 937515"/>
                  <a:gd name="connsiteY1296" fmla="*/ 427929 h 817051"/>
                  <a:gd name="connsiteX1297" fmla="*/ 174520 w 937515"/>
                  <a:gd name="connsiteY1297" fmla="*/ 432044 h 817051"/>
                  <a:gd name="connsiteX1298" fmla="*/ 166016 w 937515"/>
                  <a:gd name="connsiteY1298" fmla="*/ 442742 h 817051"/>
                  <a:gd name="connsiteX1299" fmla="*/ 148048 w 937515"/>
                  <a:gd name="connsiteY1299" fmla="*/ 466334 h 817051"/>
                  <a:gd name="connsiteX1300" fmla="*/ 140230 w 937515"/>
                  <a:gd name="connsiteY1300" fmla="*/ 479638 h 817051"/>
                  <a:gd name="connsiteX1301" fmla="*/ 138721 w 937515"/>
                  <a:gd name="connsiteY1301" fmla="*/ 483479 h 817051"/>
                  <a:gd name="connsiteX1302" fmla="*/ 137898 w 937515"/>
                  <a:gd name="connsiteY1302" fmla="*/ 486496 h 817051"/>
                  <a:gd name="connsiteX1303" fmla="*/ 137898 w 937515"/>
                  <a:gd name="connsiteY1303" fmla="*/ 486359 h 817051"/>
                  <a:gd name="connsiteX1304" fmla="*/ 137212 w 937515"/>
                  <a:gd name="connsiteY1304" fmla="*/ 491845 h 817051"/>
                  <a:gd name="connsiteX1305" fmla="*/ 137212 w 937515"/>
                  <a:gd name="connsiteY1305" fmla="*/ 492943 h 817051"/>
                  <a:gd name="connsiteX1306" fmla="*/ 137349 w 937515"/>
                  <a:gd name="connsiteY1306" fmla="*/ 493903 h 817051"/>
                  <a:gd name="connsiteX1307" fmla="*/ 137624 w 937515"/>
                  <a:gd name="connsiteY1307" fmla="*/ 494589 h 817051"/>
                  <a:gd name="connsiteX1308" fmla="*/ 138035 w 937515"/>
                  <a:gd name="connsiteY1308" fmla="*/ 495137 h 817051"/>
                  <a:gd name="connsiteX1309" fmla="*/ 138995 w 937515"/>
                  <a:gd name="connsiteY1309" fmla="*/ 495960 h 817051"/>
                  <a:gd name="connsiteX1310" fmla="*/ 140093 w 937515"/>
                  <a:gd name="connsiteY1310" fmla="*/ 496783 h 817051"/>
                  <a:gd name="connsiteX1311" fmla="*/ 141327 w 937515"/>
                  <a:gd name="connsiteY1311" fmla="*/ 497469 h 817051"/>
                  <a:gd name="connsiteX1312" fmla="*/ 144756 w 937515"/>
                  <a:gd name="connsiteY1312" fmla="*/ 498840 h 817051"/>
                  <a:gd name="connsiteX1313" fmla="*/ 145990 w 937515"/>
                  <a:gd name="connsiteY1313" fmla="*/ 499252 h 817051"/>
                  <a:gd name="connsiteX1314" fmla="*/ 149968 w 937515"/>
                  <a:gd name="connsiteY1314" fmla="*/ 499801 h 817051"/>
                  <a:gd name="connsiteX1315" fmla="*/ 149419 w 937515"/>
                  <a:gd name="connsiteY1315" fmla="*/ 499801 h 817051"/>
                  <a:gd name="connsiteX1316" fmla="*/ 153809 w 937515"/>
                  <a:gd name="connsiteY1316" fmla="*/ 499801 h 817051"/>
                  <a:gd name="connsiteX1317" fmla="*/ 153809 w 937515"/>
                  <a:gd name="connsiteY1317" fmla="*/ 499801 h 817051"/>
                  <a:gd name="connsiteX1318" fmla="*/ 153809 w 937515"/>
                  <a:gd name="connsiteY1318" fmla="*/ 499801 h 817051"/>
                  <a:gd name="connsiteX1319" fmla="*/ 153946 w 937515"/>
                  <a:gd name="connsiteY1319" fmla="*/ 499801 h 817051"/>
                  <a:gd name="connsiteX1320" fmla="*/ 153809 w 937515"/>
                  <a:gd name="connsiteY1320" fmla="*/ 499801 h 817051"/>
                  <a:gd name="connsiteX1321" fmla="*/ 166564 w 937515"/>
                  <a:gd name="connsiteY1321" fmla="*/ 497743 h 817051"/>
                  <a:gd name="connsiteX1322" fmla="*/ 182612 w 937515"/>
                  <a:gd name="connsiteY1322" fmla="*/ 493217 h 817051"/>
                  <a:gd name="connsiteX1323" fmla="*/ 182475 w 937515"/>
                  <a:gd name="connsiteY1323" fmla="*/ 493354 h 817051"/>
                  <a:gd name="connsiteX1324" fmla="*/ 206752 w 937515"/>
                  <a:gd name="connsiteY1324" fmla="*/ 482930 h 817051"/>
                  <a:gd name="connsiteX1325" fmla="*/ 206341 w 937515"/>
                  <a:gd name="connsiteY1325" fmla="*/ 483204 h 817051"/>
                  <a:gd name="connsiteX1326" fmla="*/ 219371 w 937515"/>
                  <a:gd name="connsiteY1326" fmla="*/ 476209 h 817051"/>
                  <a:gd name="connsiteX1327" fmla="*/ 225818 w 937515"/>
                  <a:gd name="connsiteY1327" fmla="*/ 472506 h 817051"/>
                  <a:gd name="connsiteX1328" fmla="*/ 228424 w 937515"/>
                  <a:gd name="connsiteY1328" fmla="*/ 470997 h 817051"/>
                  <a:gd name="connsiteX1329" fmla="*/ 228835 w 937515"/>
                  <a:gd name="connsiteY1329" fmla="*/ 470586 h 817051"/>
                  <a:gd name="connsiteX1330" fmla="*/ 241180 w 937515"/>
                  <a:gd name="connsiteY1330" fmla="*/ 456595 h 817051"/>
                  <a:gd name="connsiteX1331" fmla="*/ 260108 w 937515"/>
                  <a:gd name="connsiteY1331" fmla="*/ 435884 h 817051"/>
                  <a:gd name="connsiteX1332" fmla="*/ 272726 w 937515"/>
                  <a:gd name="connsiteY1332" fmla="*/ 422854 h 817051"/>
                  <a:gd name="connsiteX1333" fmla="*/ 289597 w 937515"/>
                  <a:gd name="connsiteY1333" fmla="*/ 405435 h 817051"/>
                  <a:gd name="connsiteX1334" fmla="*/ 298924 w 937515"/>
                  <a:gd name="connsiteY1334" fmla="*/ 396245 h 817051"/>
                  <a:gd name="connsiteX1335" fmla="*/ 310034 w 937515"/>
                  <a:gd name="connsiteY1335" fmla="*/ 385546 h 817051"/>
                  <a:gd name="connsiteX1336" fmla="*/ 333214 w 937515"/>
                  <a:gd name="connsiteY1336" fmla="*/ 364835 h 817051"/>
                  <a:gd name="connsiteX1337" fmla="*/ 356531 w 937515"/>
                  <a:gd name="connsiteY1337" fmla="*/ 346181 h 817051"/>
                  <a:gd name="connsiteX1338" fmla="*/ 382591 w 937515"/>
                  <a:gd name="connsiteY1338" fmla="*/ 328076 h 817051"/>
                  <a:gd name="connsiteX1339" fmla="*/ 401931 w 937515"/>
                  <a:gd name="connsiteY1339" fmla="*/ 316006 h 817051"/>
                  <a:gd name="connsiteX1340" fmla="*/ 419762 w 937515"/>
                  <a:gd name="connsiteY1340" fmla="*/ 306405 h 817051"/>
                  <a:gd name="connsiteX1341" fmla="*/ 428129 w 937515"/>
                  <a:gd name="connsiteY1341" fmla="*/ 302427 h 817051"/>
                  <a:gd name="connsiteX1342" fmla="*/ 435535 w 937515"/>
                  <a:gd name="connsiteY1342" fmla="*/ 299821 h 817051"/>
                  <a:gd name="connsiteX1343" fmla="*/ 440884 w 937515"/>
                  <a:gd name="connsiteY1343" fmla="*/ 299136 h 817051"/>
                  <a:gd name="connsiteX1344" fmla="*/ 443491 w 937515"/>
                  <a:gd name="connsiteY1344" fmla="*/ 299410 h 817051"/>
                  <a:gd name="connsiteX1345" fmla="*/ 448154 w 937515"/>
                  <a:gd name="connsiteY1345" fmla="*/ 300919 h 817051"/>
                  <a:gd name="connsiteX1346" fmla="*/ 448017 w 937515"/>
                  <a:gd name="connsiteY1346" fmla="*/ 300919 h 817051"/>
                  <a:gd name="connsiteX1347" fmla="*/ 449663 w 937515"/>
                  <a:gd name="connsiteY1347" fmla="*/ 301467 h 817051"/>
                  <a:gd name="connsiteX1348" fmla="*/ 452680 w 937515"/>
                  <a:gd name="connsiteY1348" fmla="*/ 305445 h 817051"/>
                  <a:gd name="connsiteX1349" fmla="*/ 452406 w 937515"/>
                  <a:gd name="connsiteY1349" fmla="*/ 309834 h 817051"/>
                  <a:gd name="connsiteX1350" fmla="*/ 451720 w 937515"/>
                  <a:gd name="connsiteY1350" fmla="*/ 313949 h 817051"/>
                  <a:gd name="connsiteX1351" fmla="*/ 450349 w 937515"/>
                  <a:gd name="connsiteY1351" fmla="*/ 316692 h 817051"/>
                  <a:gd name="connsiteX1352" fmla="*/ 447742 w 937515"/>
                  <a:gd name="connsiteY1352" fmla="*/ 320258 h 817051"/>
                  <a:gd name="connsiteX1353" fmla="*/ 444588 w 937515"/>
                  <a:gd name="connsiteY1353" fmla="*/ 323550 h 817051"/>
                  <a:gd name="connsiteX1354" fmla="*/ 440062 w 937515"/>
                  <a:gd name="connsiteY1354" fmla="*/ 328076 h 817051"/>
                  <a:gd name="connsiteX1355" fmla="*/ 431283 w 937515"/>
                  <a:gd name="connsiteY1355" fmla="*/ 335757 h 817051"/>
                  <a:gd name="connsiteX1356" fmla="*/ 415236 w 937515"/>
                  <a:gd name="connsiteY1356" fmla="*/ 349336 h 817051"/>
                  <a:gd name="connsiteX1357" fmla="*/ 396582 w 937515"/>
                  <a:gd name="connsiteY1357" fmla="*/ 364698 h 817051"/>
                  <a:gd name="connsiteX1358" fmla="*/ 377105 w 937515"/>
                  <a:gd name="connsiteY1358" fmla="*/ 380060 h 817051"/>
                  <a:gd name="connsiteX1359" fmla="*/ 341992 w 937515"/>
                  <a:gd name="connsiteY1359" fmla="*/ 406532 h 817051"/>
                  <a:gd name="connsiteX1360" fmla="*/ 338014 w 937515"/>
                  <a:gd name="connsiteY1360" fmla="*/ 409275 h 817051"/>
                  <a:gd name="connsiteX1361" fmla="*/ 325396 w 937515"/>
                  <a:gd name="connsiteY1361" fmla="*/ 418053 h 817051"/>
                  <a:gd name="connsiteX1362" fmla="*/ 313189 w 937515"/>
                  <a:gd name="connsiteY1362" fmla="*/ 426557 h 817051"/>
                  <a:gd name="connsiteX1363" fmla="*/ 307702 w 937515"/>
                  <a:gd name="connsiteY1363" fmla="*/ 430397 h 817051"/>
                  <a:gd name="connsiteX1364" fmla="*/ 287540 w 937515"/>
                  <a:gd name="connsiteY1364" fmla="*/ 443565 h 817051"/>
                  <a:gd name="connsiteX1365" fmla="*/ 271492 w 937515"/>
                  <a:gd name="connsiteY1365" fmla="*/ 454126 h 817051"/>
                  <a:gd name="connsiteX1366" fmla="*/ 249272 w 937515"/>
                  <a:gd name="connsiteY1366" fmla="*/ 467979 h 817051"/>
                  <a:gd name="connsiteX1367" fmla="*/ 237888 w 937515"/>
                  <a:gd name="connsiteY1367" fmla="*/ 475112 h 817051"/>
                  <a:gd name="connsiteX1368" fmla="*/ 235419 w 937515"/>
                  <a:gd name="connsiteY1368" fmla="*/ 476621 h 817051"/>
                  <a:gd name="connsiteX1369" fmla="*/ 231578 w 937515"/>
                  <a:gd name="connsiteY1369" fmla="*/ 481284 h 817051"/>
                  <a:gd name="connsiteX1370" fmla="*/ 224857 w 937515"/>
                  <a:gd name="connsiteY1370" fmla="*/ 490337 h 817051"/>
                  <a:gd name="connsiteX1371" fmla="*/ 223212 w 937515"/>
                  <a:gd name="connsiteY1371" fmla="*/ 493354 h 817051"/>
                  <a:gd name="connsiteX1372" fmla="*/ 221566 w 937515"/>
                  <a:gd name="connsiteY1372" fmla="*/ 497469 h 817051"/>
                  <a:gd name="connsiteX1373" fmla="*/ 221703 w 937515"/>
                  <a:gd name="connsiteY1373" fmla="*/ 497057 h 817051"/>
                  <a:gd name="connsiteX1374" fmla="*/ 220743 w 937515"/>
                  <a:gd name="connsiteY1374" fmla="*/ 500898 h 817051"/>
                  <a:gd name="connsiteX1375" fmla="*/ 220743 w 937515"/>
                  <a:gd name="connsiteY1375" fmla="*/ 500761 h 817051"/>
                  <a:gd name="connsiteX1376" fmla="*/ 220743 w 937515"/>
                  <a:gd name="connsiteY1376" fmla="*/ 501035 h 817051"/>
                  <a:gd name="connsiteX1377" fmla="*/ 220606 w 937515"/>
                  <a:gd name="connsiteY1377" fmla="*/ 501447 h 817051"/>
                  <a:gd name="connsiteX1378" fmla="*/ 220606 w 937515"/>
                  <a:gd name="connsiteY1378" fmla="*/ 501172 h 817051"/>
                  <a:gd name="connsiteX1379" fmla="*/ 220331 w 937515"/>
                  <a:gd name="connsiteY1379" fmla="*/ 503092 h 817051"/>
                  <a:gd name="connsiteX1380" fmla="*/ 220331 w 937515"/>
                  <a:gd name="connsiteY1380" fmla="*/ 504738 h 817051"/>
                  <a:gd name="connsiteX1381" fmla="*/ 220331 w 937515"/>
                  <a:gd name="connsiteY1381" fmla="*/ 504053 h 817051"/>
                  <a:gd name="connsiteX1382" fmla="*/ 220606 w 937515"/>
                  <a:gd name="connsiteY1382" fmla="*/ 505424 h 817051"/>
                  <a:gd name="connsiteX1383" fmla="*/ 220880 w 937515"/>
                  <a:gd name="connsiteY1383" fmla="*/ 506110 h 817051"/>
                  <a:gd name="connsiteX1384" fmla="*/ 221840 w 937515"/>
                  <a:gd name="connsiteY1384" fmla="*/ 507756 h 817051"/>
                  <a:gd name="connsiteX1385" fmla="*/ 221566 w 937515"/>
                  <a:gd name="connsiteY1385" fmla="*/ 507344 h 817051"/>
                  <a:gd name="connsiteX1386" fmla="*/ 222389 w 937515"/>
                  <a:gd name="connsiteY1386" fmla="*/ 508441 h 817051"/>
                  <a:gd name="connsiteX1387" fmla="*/ 223623 w 937515"/>
                  <a:gd name="connsiteY1387" fmla="*/ 509676 h 817051"/>
                  <a:gd name="connsiteX1388" fmla="*/ 224720 w 937515"/>
                  <a:gd name="connsiteY1388" fmla="*/ 510499 h 817051"/>
                  <a:gd name="connsiteX1389" fmla="*/ 225955 w 937515"/>
                  <a:gd name="connsiteY1389" fmla="*/ 511322 h 817051"/>
                  <a:gd name="connsiteX1390" fmla="*/ 225955 w 937515"/>
                  <a:gd name="connsiteY1390" fmla="*/ 511322 h 817051"/>
                  <a:gd name="connsiteX1391" fmla="*/ 226915 w 937515"/>
                  <a:gd name="connsiteY1391" fmla="*/ 511734 h 817051"/>
                  <a:gd name="connsiteX1392" fmla="*/ 226778 w 937515"/>
                  <a:gd name="connsiteY1392" fmla="*/ 511734 h 817051"/>
                  <a:gd name="connsiteX1393" fmla="*/ 226915 w 937515"/>
                  <a:gd name="connsiteY1393" fmla="*/ 511734 h 817051"/>
                  <a:gd name="connsiteX1394" fmla="*/ 227326 w 937515"/>
                  <a:gd name="connsiteY1394" fmla="*/ 511870 h 817051"/>
                  <a:gd name="connsiteX1395" fmla="*/ 227052 w 937515"/>
                  <a:gd name="connsiteY1395" fmla="*/ 511734 h 817051"/>
                  <a:gd name="connsiteX1396" fmla="*/ 228698 w 937515"/>
                  <a:gd name="connsiteY1396" fmla="*/ 512282 h 817051"/>
                  <a:gd name="connsiteX1397" fmla="*/ 228149 w 937515"/>
                  <a:gd name="connsiteY1397" fmla="*/ 512145 h 817051"/>
                  <a:gd name="connsiteX1398" fmla="*/ 232401 w 937515"/>
                  <a:gd name="connsiteY1398" fmla="*/ 512831 h 817051"/>
                  <a:gd name="connsiteX1399" fmla="*/ 231853 w 937515"/>
                  <a:gd name="connsiteY1399" fmla="*/ 512831 h 817051"/>
                  <a:gd name="connsiteX1400" fmla="*/ 242825 w 937515"/>
                  <a:gd name="connsiteY1400" fmla="*/ 512831 h 817051"/>
                  <a:gd name="connsiteX1401" fmla="*/ 242825 w 937515"/>
                  <a:gd name="connsiteY1401" fmla="*/ 512831 h 817051"/>
                  <a:gd name="connsiteX1402" fmla="*/ 251192 w 937515"/>
                  <a:gd name="connsiteY1402" fmla="*/ 511734 h 817051"/>
                  <a:gd name="connsiteX1403" fmla="*/ 251192 w 937515"/>
                  <a:gd name="connsiteY1403" fmla="*/ 511734 h 817051"/>
                  <a:gd name="connsiteX1404" fmla="*/ 251329 w 937515"/>
                  <a:gd name="connsiteY1404" fmla="*/ 511734 h 817051"/>
                  <a:gd name="connsiteX1405" fmla="*/ 251878 w 937515"/>
                  <a:gd name="connsiteY1405" fmla="*/ 511596 h 817051"/>
                  <a:gd name="connsiteX1406" fmla="*/ 251741 w 937515"/>
                  <a:gd name="connsiteY1406" fmla="*/ 511596 h 817051"/>
                  <a:gd name="connsiteX1407" fmla="*/ 281642 w 937515"/>
                  <a:gd name="connsiteY1407" fmla="*/ 503230 h 817051"/>
                  <a:gd name="connsiteX1408" fmla="*/ 281093 w 937515"/>
                  <a:gd name="connsiteY1408" fmla="*/ 503367 h 817051"/>
                  <a:gd name="connsiteX1409" fmla="*/ 319361 w 937515"/>
                  <a:gd name="connsiteY1409" fmla="*/ 487182 h 817051"/>
                  <a:gd name="connsiteX1410" fmla="*/ 319361 w 937515"/>
                  <a:gd name="connsiteY1410" fmla="*/ 487182 h 817051"/>
                  <a:gd name="connsiteX1411" fmla="*/ 319635 w 937515"/>
                  <a:gd name="connsiteY1411" fmla="*/ 487045 h 817051"/>
                  <a:gd name="connsiteX1412" fmla="*/ 319909 w 937515"/>
                  <a:gd name="connsiteY1412" fmla="*/ 486908 h 817051"/>
                  <a:gd name="connsiteX1413" fmla="*/ 319772 w 937515"/>
                  <a:gd name="connsiteY1413" fmla="*/ 486908 h 817051"/>
                  <a:gd name="connsiteX1414" fmla="*/ 346381 w 937515"/>
                  <a:gd name="connsiteY1414" fmla="*/ 472369 h 817051"/>
                  <a:gd name="connsiteX1415" fmla="*/ 365446 w 937515"/>
                  <a:gd name="connsiteY1415" fmla="*/ 460573 h 817051"/>
                  <a:gd name="connsiteX1416" fmla="*/ 380123 w 937515"/>
                  <a:gd name="connsiteY1416" fmla="*/ 450971 h 817051"/>
                  <a:gd name="connsiteX1417" fmla="*/ 382043 w 937515"/>
                  <a:gd name="connsiteY1417" fmla="*/ 448777 h 817051"/>
                  <a:gd name="connsiteX1418" fmla="*/ 400697 w 937515"/>
                  <a:gd name="connsiteY1418" fmla="*/ 427243 h 817051"/>
                  <a:gd name="connsiteX1419" fmla="*/ 408515 w 937515"/>
                  <a:gd name="connsiteY1419" fmla="*/ 418053 h 817051"/>
                  <a:gd name="connsiteX1420" fmla="*/ 419076 w 937515"/>
                  <a:gd name="connsiteY1420" fmla="*/ 406806 h 817051"/>
                  <a:gd name="connsiteX1421" fmla="*/ 463104 w 937515"/>
                  <a:gd name="connsiteY1421" fmla="*/ 370733 h 817051"/>
                  <a:gd name="connsiteX1422" fmla="*/ 484639 w 937515"/>
                  <a:gd name="connsiteY1422" fmla="*/ 362503 h 817051"/>
                  <a:gd name="connsiteX1423" fmla="*/ 492045 w 937515"/>
                  <a:gd name="connsiteY1423" fmla="*/ 362229 h 817051"/>
                  <a:gd name="connsiteX1424" fmla="*/ 496434 w 937515"/>
                  <a:gd name="connsiteY1424" fmla="*/ 365246 h 817051"/>
                  <a:gd name="connsiteX1425" fmla="*/ 498355 w 937515"/>
                  <a:gd name="connsiteY1425" fmla="*/ 370047 h 817051"/>
                  <a:gd name="connsiteX1426" fmla="*/ 497669 w 937515"/>
                  <a:gd name="connsiteY1426" fmla="*/ 375259 h 817051"/>
                  <a:gd name="connsiteX1427" fmla="*/ 493280 w 937515"/>
                  <a:gd name="connsiteY1427" fmla="*/ 381294 h 817051"/>
                  <a:gd name="connsiteX1428" fmla="*/ 488890 w 937515"/>
                  <a:gd name="connsiteY1428" fmla="*/ 385820 h 817051"/>
                  <a:gd name="connsiteX1429" fmla="*/ 483404 w 937515"/>
                  <a:gd name="connsiteY1429" fmla="*/ 390347 h 817051"/>
                  <a:gd name="connsiteX1430" fmla="*/ 466671 w 937515"/>
                  <a:gd name="connsiteY1430" fmla="*/ 402965 h 817051"/>
                  <a:gd name="connsiteX1431" fmla="*/ 449251 w 937515"/>
                  <a:gd name="connsiteY1431" fmla="*/ 415447 h 817051"/>
                  <a:gd name="connsiteX1432" fmla="*/ 428814 w 937515"/>
                  <a:gd name="connsiteY1432" fmla="*/ 429574 h 817051"/>
                  <a:gd name="connsiteX1433" fmla="*/ 407966 w 937515"/>
                  <a:gd name="connsiteY1433" fmla="*/ 443565 h 817051"/>
                  <a:gd name="connsiteX1434" fmla="*/ 385472 w 937515"/>
                  <a:gd name="connsiteY1434" fmla="*/ 458378 h 817051"/>
                  <a:gd name="connsiteX1435" fmla="*/ 359411 w 937515"/>
                  <a:gd name="connsiteY1435" fmla="*/ 492531 h 817051"/>
                  <a:gd name="connsiteX1436" fmla="*/ 335683 w 937515"/>
                  <a:gd name="connsiteY1436" fmla="*/ 528604 h 817051"/>
                  <a:gd name="connsiteX1437" fmla="*/ 333214 w 937515"/>
                  <a:gd name="connsiteY1437" fmla="*/ 532856 h 817051"/>
                  <a:gd name="connsiteX1438" fmla="*/ 325944 w 937515"/>
                  <a:gd name="connsiteY1438" fmla="*/ 545749 h 817051"/>
                  <a:gd name="connsiteX1439" fmla="*/ 319361 w 937515"/>
                  <a:gd name="connsiteY1439" fmla="*/ 557270 h 817051"/>
                  <a:gd name="connsiteX1440" fmla="*/ 311268 w 937515"/>
                  <a:gd name="connsiteY1440" fmla="*/ 572495 h 817051"/>
                  <a:gd name="connsiteX1441" fmla="*/ 311268 w 937515"/>
                  <a:gd name="connsiteY1441" fmla="*/ 572495 h 817051"/>
                  <a:gd name="connsiteX1442" fmla="*/ 311131 w 937515"/>
                  <a:gd name="connsiteY1442" fmla="*/ 572770 h 817051"/>
                  <a:gd name="connsiteX1443" fmla="*/ 310994 w 937515"/>
                  <a:gd name="connsiteY1443" fmla="*/ 573044 h 817051"/>
                  <a:gd name="connsiteX1444" fmla="*/ 310994 w 937515"/>
                  <a:gd name="connsiteY1444" fmla="*/ 573044 h 817051"/>
                  <a:gd name="connsiteX1445" fmla="*/ 305782 w 937515"/>
                  <a:gd name="connsiteY1445" fmla="*/ 584291 h 817051"/>
                  <a:gd name="connsiteX1446" fmla="*/ 300981 w 937515"/>
                  <a:gd name="connsiteY1446" fmla="*/ 595813 h 817051"/>
                  <a:gd name="connsiteX1447" fmla="*/ 301256 w 937515"/>
                  <a:gd name="connsiteY1447" fmla="*/ 595264 h 817051"/>
                  <a:gd name="connsiteX1448" fmla="*/ 299473 w 937515"/>
                  <a:gd name="connsiteY1448" fmla="*/ 602122 h 817051"/>
                  <a:gd name="connsiteX1449" fmla="*/ 298650 w 937515"/>
                  <a:gd name="connsiteY1449" fmla="*/ 608020 h 817051"/>
                  <a:gd name="connsiteX1450" fmla="*/ 298650 w 937515"/>
                  <a:gd name="connsiteY1450" fmla="*/ 610077 h 817051"/>
                  <a:gd name="connsiteX1451" fmla="*/ 298650 w 937515"/>
                  <a:gd name="connsiteY1451" fmla="*/ 609666 h 817051"/>
                  <a:gd name="connsiteX1452" fmla="*/ 298787 w 937515"/>
                  <a:gd name="connsiteY1452" fmla="*/ 611586 h 817051"/>
                  <a:gd name="connsiteX1453" fmla="*/ 298650 w 937515"/>
                  <a:gd name="connsiteY1453" fmla="*/ 611037 h 817051"/>
                  <a:gd name="connsiteX1454" fmla="*/ 299061 w 937515"/>
                  <a:gd name="connsiteY1454" fmla="*/ 613095 h 817051"/>
                  <a:gd name="connsiteX1455" fmla="*/ 298787 w 937515"/>
                  <a:gd name="connsiteY1455" fmla="*/ 612546 h 817051"/>
                  <a:gd name="connsiteX1456" fmla="*/ 300158 w 937515"/>
                  <a:gd name="connsiteY1456" fmla="*/ 615701 h 817051"/>
                  <a:gd name="connsiteX1457" fmla="*/ 300021 w 937515"/>
                  <a:gd name="connsiteY1457" fmla="*/ 615426 h 817051"/>
                  <a:gd name="connsiteX1458" fmla="*/ 300844 w 937515"/>
                  <a:gd name="connsiteY1458" fmla="*/ 616798 h 817051"/>
                  <a:gd name="connsiteX1459" fmla="*/ 301804 w 937515"/>
                  <a:gd name="connsiteY1459" fmla="*/ 618169 h 817051"/>
                  <a:gd name="connsiteX1460" fmla="*/ 301667 w 937515"/>
                  <a:gd name="connsiteY1460" fmla="*/ 618033 h 817051"/>
                  <a:gd name="connsiteX1461" fmla="*/ 304136 w 937515"/>
                  <a:gd name="connsiteY1461" fmla="*/ 620364 h 817051"/>
                  <a:gd name="connsiteX1462" fmla="*/ 303724 w 937515"/>
                  <a:gd name="connsiteY1462" fmla="*/ 619953 h 817051"/>
                  <a:gd name="connsiteX1463" fmla="*/ 304685 w 937515"/>
                  <a:gd name="connsiteY1463" fmla="*/ 620639 h 817051"/>
                  <a:gd name="connsiteX1464" fmla="*/ 305782 w 937515"/>
                  <a:gd name="connsiteY1464" fmla="*/ 621187 h 817051"/>
                  <a:gd name="connsiteX1465" fmla="*/ 305233 w 937515"/>
                  <a:gd name="connsiteY1465" fmla="*/ 621050 h 817051"/>
                  <a:gd name="connsiteX1466" fmla="*/ 308662 w 937515"/>
                  <a:gd name="connsiteY1466" fmla="*/ 622010 h 817051"/>
                  <a:gd name="connsiteX1467" fmla="*/ 308525 w 937515"/>
                  <a:gd name="connsiteY1467" fmla="*/ 622010 h 817051"/>
                  <a:gd name="connsiteX1468" fmla="*/ 310582 w 937515"/>
                  <a:gd name="connsiteY1468" fmla="*/ 622284 h 817051"/>
                  <a:gd name="connsiteX1469" fmla="*/ 310034 w 937515"/>
                  <a:gd name="connsiteY1469" fmla="*/ 622284 h 817051"/>
                  <a:gd name="connsiteX1470" fmla="*/ 316480 w 937515"/>
                  <a:gd name="connsiteY1470" fmla="*/ 622421 h 817051"/>
                  <a:gd name="connsiteX1471" fmla="*/ 315932 w 937515"/>
                  <a:gd name="connsiteY1471" fmla="*/ 622421 h 817051"/>
                  <a:gd name="connsiteX1472" fmla="*/ 322241 w 937515"/>
                  <a:gd name="connsiteY1472" fmla="*/ 621736 h 817051"/>
                  <a:gd name="connsiteX1473" fmla="*/ 328276 w 937515"/>
                  <a:gd name="connsiteY1473" fmla="*/ 620090 h 817051"/>
                  <a:gd name="connsiteX1474" fmla="*/ 340895 w 937515"/>
                  <a:gd name="connsiteY1474" fmla="*/ 614878 h 817051"/>
                  <a:gd name="connsiteX1475" fmla="*/ 340758 w 937515"/>
                  <a:gd name="connsiteY1475" fmla="*/ 615015 h 817051"/>
                  <a:gd name="connsiteX1476" fmla="*/ 341032 w 937515"/>
                  <a:gd name="connsiteY1476" fmla="*/ 614878 h 817051"/>
                  <a:gd name="connsiteX1477" fmla="*/ 341169 w 937515"/>
                  <a:gd name="connsiteY1477" fmla="*/ 614878 h 817051"/>
                  <a:gd name="connsiteX1478" fmla="*/ 341169 w 937515"/>
                  <a:gd name="connsiteY1478" fmla="*/ 614878 h 817051"/>
                  <a:gd name="connsiteX1479" fmla="*/ 354474 w 937515"/>
                  <a:gd name="connsiteY1479" fmla="*/ 607060 h 817051"/>
                  <a:gd name="connsiteX1480" fmla="*/ 372030 w 937515"/>
                  <a:gd name="connsiteY1480" fmla="*/ 594166 h 817051"/>
                  <a:gd name="connsiteX1481" fmla="*/ 391233 w 937515"/>
                  <a:gd name="connsiteY1481" fmla="*/ 577844 h 817051"/>
                  <a:gd name="connsiteX1482" fmla="*/ 391095 w 937515"/>
                  <a:gd name="connsiteY1482" fmla="*/ 577982 h 817051"/>
                  <a:gd name="connsiteX1483" fmla="*/ 418665 w 937515"/>
                  <a:gd name="connsiteY1483" fmla="*/ 552470 h 817051"/>
                  <a:gd name="connsiteX1484" fmla="*/ 421956 w 937515"/>
                  <a:gd name="connsiteY1484" fmla="*/ 549178 h 817051"/>
                  <a:gd name="connsiteX1485" fmla="*/ 427854 w 937515"/>
                  <a:gd name="connsiteY1485" fmla="*/ 543280 h 817051"/>
                  <a:gd name="connsiteX1486" fmla="*/ 439513 w 937515"/>
                  <a:gd name="connsiteY1486" fmla="*/ 522706 h 817051"/>
                  <a:gd name="connsiteX1487" fmla="*/ 444176 w 937515"/>
                  <a:gd name="connsiteY1487" fmla="*/ 514614 h 817051"/>
                  <a:gd name="connsiteX1488" fmla="*/ 447057 w 937515"/>
                  <a:gd name="connsiteY1488" fmla="*/ 510088 h 817051"/>
                  <a:gd name="connsiteX1489" fmla="*/ 462007 w 937515"/>
                  <a:gd name="connsiteY1489" fmla="*/ 486359 h 817051"/>
                  <a:gd name="connsiteX1490" fmla="*/ 465710 w 937515"/>
                  <a:gd name="connsiteY1490" fmla="*/ 480461 h 817051"/>
                  <a:gd name="connsiteX1491" fmla="*/ 469825 w 937515"/>
                  <a:gd name="connsiteY1491" fmla="*/ 474563 h 817051"/>
                  <a:gd name="connsiteX1492" fmla="*/ 485599 w 937515"/>
                  <a:gd name="connsiteY1492" fmla="*/ 452343 h 817051"/>
                  <a:gd name="connsiteX1493" fmla="*/ 495474 w 937515"/>
                  <a:gd name="connsiteY1493" fmla="*/ 439176 h 817051"/>
                  <a:gd name="connsiteX1494" fmla="*/ 503429 w 937515"/>
                  <a:gd name="connsiteY1494" fmla="*/ 429712 h 817051"/>
                  <a:gd name="connsiteX1495" fmla="*/ 513579 w 937515"/>
                  <a:gd name="connsiteY1495" fmla="*/ 419973 h 817051"/>
                  <a:gd name="connsiteX1496" fmla="*/ 518654 w 937515"/>
                  <a:gd name="connsiteY1496" fmla="*/ 419287 h 817051"/>
                  <a:gd name="connsiteX1497" fmla="*/ 521397 w 937515"/>
                  <a:gd name="connsiteY1497" fmla="*/ 420934 h 817051"/>
                  <a:gd name="connsiteX1498" fmla="*/ 522769 w 937515"/>
                  <a:gd name="connsiteY1498" fmla="*/ 422580 h 817051"/>
                  <a:gd name="connsiteX1499" fmla="*/ 523866 w 937515"/>
                  <a:gd name="connsiteY1499" fmla="*/ 426557 h 817051"/>
                  <a:gd name="connsiteX1500" fmla="*/ 521946 w 937515"/>
                  <a:gd name="connsiteY1500" fmla="*/ 433141 h 817051"/>
                  <a:gd name="connsiteX1501" fmla="*/ 515637 w 937515"/>
                  <a:gd name="connsiteY1501" fmla="*/ 445348 h 817051"/>
                  <a:gd name="connsiteX1502" fmla="*/ 508779 w 937515"/>
                  <a:gd name="connsiteY1502" fmla="*/ 456595 h 817051"/>
                  <a:gd name="connsiteX1503" fmla="*/ 503429 w 937515"/>
                  <a:gd name="connsiteY1503" fmla="*/ 465099 h 817051"/>
                  <a:gd name="connsiteX1504" fmla="*/ 496571 w 937515"/>
                  <a:gd name="connsiteY1504" fmla="*/ 475386 h 817051"/>
                  <a:gd name="connsiteX1505" fmla="*/ 492594 w 937515"/>
                  <a:gd name="connsiteY1505" fmla="*/ 481284 h 817051"/>
                  <a:gd name="connsiteX1506" fmla="*/ 490536 w 937515"/>
                  <a:gd name="connsiteY1506" fmla="*/ 484302 h 817051"/>
                  <a:gd name="connsiteX1507" fmla="*/ 475449 w 937515"/>
                  <a:gd name="connsiteY1507" fmla="*/ 504464 h 817051"/>
                  <a:gd name="connsiteX1508" fmla="*/ 472157 w 937515"/>
                  <a:gd name="connsiteY1508" fmla="*/ 508441 h 817051"/>
                  <a:gd name="connsiteX1509" fmla="*/ 462693 w 937515"/>
                  <a:gd name="connsiteY1509" fmla="*/ 519277 h 817051"/>
                  <a:gd name="connsiteX1510" fmla="*/ 453366 w 937515"/>
                  <a:gd name="connsiteY1510" fmla="*/ 529976 h 817051"/>
                  <a:gd name="connsiteX1511" fmla="*/ 449937 w 937515"/>
                  <a:gd name="connsiteY1511" fmla="*/ 533816 h 817051"/>
                  <a:gd name="connsiteX1512" fmla="*/ 434849 w 937515"/>
                  <a:gd name="connsiteY1512" fmla="*/ 548904 h 817051"/>
                  <a:gd name="connsiteX1513" fmla="*/ 431969 w 937515"/>
                  <a:gd name="connsiteY1513" fmla="*/ 554253 h 817051"/>
                  <a:gd name="connsiteX1514" fmla="*/ 417704 w 937515"/>
                  <a:gd name="connsiteY1514" fmla="*/ 581959 h 817051"/>
                  <a:gd name="connsiteX1515" fmla="*/ 409749 w 937515"/>
                  <a:gd name="connsiteY1515" fmla="*/ 598693 h 817051"/>
                  <a:gd name="connsiteX1516" fmla="*/ 398228 w 937515"/>
                  <a:gd name="connsiteY1516" fmla="*/ 625302 h 817051"/>
                  <a:gd name="connsiteX1517" fmla="*/ 398365 w 937515"/>
                  <a:gd name="connsiteY1517" fmla="*/ 624753 h 817051"/>
                  <a:gd name="connsiteX1518" fmla="*/ 394936 w 937515"/>
                  <a:gd name="connsiteY1518" fmla="*/ 635314 h 817051"/>
                  <a:gd name="connsiteX1519" fmla="*/ 394113 w 937515"/>
                  <a:gd name="connsiteY1519" fmla="*/ 641213 h 817051"/>
                  <a:gd name="connsiteX1520" fmla="*/ 394113 w 937515"/>
                  <a:gd name="connsiteY1520" fmla="*/ 641213 h 817051"/>
                  <a:gd name="connsiteX1521" fmla="*/ 393976 w 937515"/>
                  <a:gd name="connsiteY1521" fmla="*/ 645327 h 817051"/>
                  <a:gd name="connsiteX1522" fmla="*/ 394250 w 937515"/>
                  <a:gd name="connsiteY1522" fmla="*/ 647110 h 817051"/>
                  <a:gd name="connsiteX1523" fmla="*/ 394113 w 937515"/>
                  <a:gd name="connsiteY1523" fmla="*/ 646562 h 817051"/>
                  <a:gd name="connsiteX1524" fmla="*/ 394524 w 937515"/>
                  <a:gd name="connsiteY1524" fmla="*/ 648345 h 817051"/>
                  <a:gd name="connsiteX1525" fmla="*/ 394936 w 937515"/>
                  <a:gd name="connsiteY1525" fmla="*/ 649305 h 817051"/>
                  <a:gd name="connsiteX1526" fmla="*/ 395485 w 937515"/>
                  <a:gd name="connsiteY1526" fmla="*/ 650128 h 817051"/>
                  <a:gd name="connsiteX1527" fmla="*/ 395073 w 937515"/>
                  <a:gd name="connsiteY1527" fmla="*/ 649716 h 817051"/>
                  <a:gd name="connsiteX1528" fmla="*/ 396307 w 937515"/>
                  <a:gd name="connsiteY1528" fmla="*/ 650951 h 817051"/>
                  <a:gd name="connsiteX1529" fmla="*/ 397405 w 937515"/>
                  <a:gd name="connsiteY1529" fmla="*/ 651911 h 817051"/>
                  <a:gd name="connsiteX1530" fmla="*/ 396993 w 937515"/>
                  <a:gd name="connsiteY1530" fmla="*/ 651637 h 817051"/>
                  <a:gd name="connsiteX1531" fmla="*/ 399462 w 937515"/>
                  <a:gd name="connsiteY1531" fmla="*/ 653145 h 817051"/>
                  <a:gd name="connsiteX1532" fmla="*/ 400697 w 937515"/>
                  <a:gd name="connsiteY1532" fmla="*/ 653557 h 817051"/>
                  <a:gd name="connsiteX1533" fmla="*/ 401931 w 937515"/>
                  <a:gd name="connsiteY1533" fmla="*/ 653694 h 817051"/>
                  <a:gd name="connsiteX1534" fmla="*/ 403577 w 937515"/>
                  <a:gd name="connsiteY1534" fmla="*/ 653831 h 817051"/>
                  <a:gd name="connsiteX1535" fmla="*/ 402891 w 937515"/>
                  <a:gd name="connsiteY1535" fmla="*/ 653831 h 817051"/>
                  <a:gd name="connsiteX1536" fmla="*/ 406732 w 937515"/>
                  <a:gd name="connsiteY1536" fmla="*/ 653420 h 817051"/>
                  <a:gd name="connsiteX1537" fmla="*/ 417156 w 937515"/>
                  <a:gd name="connsiteY1537" fmla="*/ 650677 h 817051"/>
                  <a:gd name="connsiteX1538" fmla="*/ 416881 w 937515"/>
                  <a:gd name="connsiteY1538" fmla="*/ 650814 h 817051"/>
                  <a:gd name="connsiteX1539" fmla="*/ 417430 w 937515"/>
                  <a:gd name="connsiteY1539" fmla="*/ 650677 h 817051"/>
                  <a:gd name="connsiteX1540" fmla="*/ 417567 w 937515"/>
                  <a:gd name="connsiteY1540" fmla="*/ 650677 h 817051"/>
                  <a:gd name="connsiteX1541" fmla="*/ 417567 w 937515"/>
                  <a:gd name="connsiteY1541" fmla="*/ 650677 h 817051"/>
                  <a:gd name="connsiteX1542" fmla="*/ 428129 w 937515"/>
                  <a:gd name="connsiteY1542" fmla="*/ 646150 h 817051"/>
                  <a:gd name="connsiteX1543" fmla="*/ 450897 w 937515"/>
                  <a:gd name="connsiteY1543" fmla="*/ 632846 h 817051"/>
                  <a:gd name="connsiteX1544" fmla="*/ 450897 w 937515"/>
                  <a:gd name="connsiteY1544" fmla="*/ 632846 h 817051"/>
                  <a:gd name="connsiteX1545" fmla="*/ 475997 w 937515"/>
                  <a:gd name="connsiteY1545" fmla="*/ 613232 h 817051"/>
                  <a:gd name="connsiteX1546" fmla="*/ 475586 w 937515"/>
                  <a:gd name="connsiteY1546" fmla="*/ 613643 h 817051"/>
                  <a:gd name="connsiteX1547" fmla="*/ 483404 w 937515"/>
                  <a:gd name="connsiteY1547" fmla="*/ 606511 h 817051"/>
                  <a:gd name="connsiteX1548" fmla="*/ 485599 w 937515"/>
                  <a:gd name="connsiteY1548" fmla="*/ 601710 h 817051"/>
                  <a:gd name="connsiteX1549" fmla="*/ 489302 w 937515"/>
                  <a:gd name="connsiteY1549" fmla="*/ 593069 h 817051"/>
                  <a:gd name="connsiteX1550" fmla="*/ 492045 w 937515"/>
                  <a:gd name="connsiteY1550" fmla="*/ 587583 h 817051"/>
                  <a:gd name="connsiteX1551" fmla="*/ 505487 w 937515"/>
                  <a:gd name="connsiteY1551" fmla="*/ 560699 h 817051"/>
                  <a:gd name="connsiteX1552" fmla="*/ 508093 w 937515"/>
                  <a:gd name="connsiteY1552" fmla="*/ 555488 h 817051"/>
                  <a:gd name="connsiteX1553" fmla="*/ 513168 w 937515"/>
                  <a:gd name="connsiteY1553" fmla="*/ 546298 h 817051"/>
                  <a:gd name="connsiteX1554" fmla="*/ 526335 w 937515"/>
                  <a:gd name="connsiteY1554" fmla="*/ 522569 h 817051"/>
                  <a:gd name="connsiteX1555" fmla="*/ 530450 w 937515"/>
                  <a:gd name="connsiteY1555" fmla="*/ 515574 h 817051"/>
                  <a:gd name="connsiteX1556" fmla="*/ 538542 w 937515"/>
                  <a:gd name="connsiteY1556" fmla="*/ 502544 h 817051"/>
                  <a:gd name="connsiteX1557" fmla="*/ 545949 w 937515"/>
                  <a:gd name="connsiteY1557" fmla="*/ 492119 h 817051"/>
                  <a:gd name="connsiteX1558" fmla="*/ 554179 w 937515"/>
                  <a:gd name="connsiteY1558" fmla="*/ 481558 h 817051"/>
                  <a:gd name="connsiteX1559" fmla="*/ 567072 w 937515"/>
                  <a:gd name="connsiteY1559" fmla="*/ 471134 h 817051"/>
                  <a:gd name="connsiteX1560" fmla="*/ 575713 w 937515"/>
                  <a:gd name="connsiteY1560" fmla="*/ 470174 h 817051"/>
                  <a:gd name="connsiteX1561" fmla="*/ 577496 w 937515"/>
                  <a:gd name="connsiteY1561" fmla="*/ 471134 h 817051"/>
                  <a:gd name="connsiteX1562" fmla="*/ 579553 w 937515"/>
                  <a:gd name="connsiteY1562" fmla="*/ 473329 h 817051"/>
                  <a:gd name="connsiteX1563" fmla="*/ 582159 w 937515"/>
                  <a:gd name="connsiteY1563" fmla="*/ 478129 h 817051"/>
                  <a:gd name="connsiteX1564" fmla="*/ 582434 w 937515"/>
                  <a:gd name="connsiteY1564" fmla="*/ 483753 h 817051"/>
                  <a:gd name="connsiteX1565" fmla="*/ 579690 w 937515"/>
                  <a:gd name="connsiteY1565" fmla="*/ 494451 h 817051"/>
                  <a:gd name="connsiteX1566" fmla="*/ 576399 w 937515"/>
                  <a:gd name="connsiteY1566" fmla="*/ 501583 h 817051"/>
                  <a:gd name="connsiteX1567" fmla="*/ 570912 w 937515"/>
                  <a:gd name="connsiteY1567" fmla="*/ 511734 h 817051"/>
                  <a:gd name="connsiteX1568" fmla="*/ 561585 w 937515"/>
                  <a:gd name="connsiteY1568" fmla="*/ 526547 h 817051"/>
                  <a:gd name="connsiteX1569" fmla="*/ 549241 w 937515"/>
                  <a:gd name="connsiteY1569" fmla="*/ 544926 h 817051"/>
                  <a:gd name="connsiteX1570" fmla="*/ 549515 w 937515"/>
                  <a:gd name="connsiteY1570" fmla="*/ 544515 h 817051"/>
                  <a:gd name="connsiteX1571" fmla="*/ 545126 w 937515"/>
                  <a:gd name="connsiteY1571" fmla="*/ 550275 h 817051"/>
                  <a:gd name="connsiteX1572" fmla="*/ 535113 w 937515"/>
                  <a:gd name="connsiteY1572" fmla="*/ 563169 h 817051"/>
                  <a:gd name="connsiteX1573" fmla="*/ 531410 w 937515"/>
                  <a:gd name="connsiteY1573" fmla="*/ 567969 h 817051"/>
                  <a:gd name="connsiteX1574" fmla="*/ 522769 w 937515"/>
                  <a:gd name="connsiteY1574" fmla="*/ 577982 h 817051"/>
                  <a:gd name="connsiteX1575" fmla="*/ 513579 w 937515"/>
                  <a:gd name="connsiteY1575" fmla="*/ 588680 h 817051"/>
                  <a:gd name="connsiteX1576" fmla="*/ 501509 w 937515"/>
                  <a:gd name="connsiteY1576" fmla="*/ 601710 h 817051"/>
                  <a:gd name="connsiteX1577" fmla="*/ 490399 w 937515"/>
                  <a:gd name="connsiteY1577" fmla="*/ 612820 h 817051"/>
                  <a:gd name="connsiteX1578" fmla="*/ 487382 w 937515"/>
                  <a:gd name="connsiteY1578" fmla="*/ 619678 h 817051"/>
                  <a:gd name="connsiteX1579" fmla="*/ 482993 w 937515"/>
                  <a:gd name="connsiteY1579" fmla="*/ 629828 h 817051"/>
                  <a:gd name="connsiteX1580" fmla="*/ 480798 w 937515"/>
                  <a:gd name="connsiteY1580" fmla="*/ 635314 h 817051"/>
                  <a:gd name="connsiteX1581" fmla="*/ 475860 w 937515"/>
                  <a:gd name="connsiteY1581" fmla="*/ 648756 h 817051"/>
                  <a:gd name="connsiteX1582" fmla="*/ 475860 w 937515"/>
                  <a:gd name="connsiteY1582" fmla="*/ 648756 h 817051"/>
                  <a:gd name="connsiteX1583" fmla="*/ 467768 w 937515"/>
                  <a:gd name="connsiteY1583" fmla="*/ 676600 h 817051"/>
                  <a:gd name="connsiteX1584" fmla="*/ 467768 w 937515"/>
                  <a:gd name="connsiteY1584" fmla="*/ 676600 h 817051"/>
                  <a:gd name="connsiteX1585" fmla="*/ 465848 w 937515"/>
                  <a:gd name="connsiteY1585" fmla="*/ 690316 h 817051"/>
                  <a:gd name="connsiteX1586" fmla="*/ 465848 w 937515"/>
                  <a:gd name="connsiteY1586" fmla="*/ 689630 h 817051"/>
                  <a:gd name="connsiteX1587" fmla="*/ 465710 w 937515"/>
                  <a:gd name="connsiteY1587" fmla="*/ 696762 h 817051"/>
                  <a:gd name="connsiteX1588" fmla="*/ 465710 w 937515"/>
                  <a:gd name="connsiteY1588" fmla="*/ 696351 h 817051"/>
                  <a:gd name="connsiteX1589" fmla="*/ 466945 w 937515"/>
                  <a:gd name="connsiteY1589" fmla="*/ 705129 h 817051"/>
                  <a:gd name="connsiteX1590" fmla="*/ 466808 w 937515"/>
                  <a:gd name="connsiteY1590" fmla="*/ 704443 h 817051"/>
                  <a:gd name="connsiteX1591" fmla="*/ 467905 w 937515"/>
                  <a:gd name="connsiteY1591" fmla="*/ 708421 h 817051"/>
                  <a:gd name="connsiteX1592" fmla="*/ 467768 w 937515"/>
                  <a:gd name="connsiteY1592" fmla="*/ 708146 h 817051"/>
                  <a:gd name="connsiteX1593" fmla="*/ 469414 w 937515"/>
                  <a:gd name="connsiteY1593" fmla="*/ 711987 h 817051"/>
                  <a:gd name="connsiteX1594" fmla="*/ 469277 w 937515"/>
                  <a:gd name="connsiteY1594" fmla="*/ 711575 h 817051"/>
                  <a:gd name="connsiteX1595" fmla="*/ 470100 w 937515"/>
                  <a:gd name="connsiteY1595" fmla="*/ 712947 h 817051"/>
                  <a:gd name="connsiteX1596" fmla="*/ 469962 w 937515"/>
                  <a:gd name="connsiteY1596" fmla="*/ 712810 h 817051"/>
                  <a:gd name="connsiteX1597" fmla="*/ 470237 w 937515"/>
                  <a:gd name="connsiteY1597" fmla="*/ 713084 h 817051"/>
                  <a:gd name="connsiteX1598" fmla="*/ 470374 w 937515"/>
                  <a:gd name="connsiteY1598" fmla="*/ 713222 h 817051"/>
                  <a:gd name="connsiteX1599" fmla="*/ 470374 w 937515"/>
                  <a:gd name="connsiteY1599" fmla="*/ 713084 h 817051"/>
                  <a:gd name="connsiteX1600" fmla="*/ 472431 w 937515"/>
                  <a:gd name="connsiteY1600" fmla="*/ 715965 h 817051"/>
                  <a:gd name="connsiteX1601" fmla="*/ 472020 w 937515"/>
                  <a:gd name="connsiteY1601" fmla="*/ 715553 h 817051"/>
                  <a:gd name="connsiteX1602" fmla="*/ 474489 w 937515"/>
                  <a:gd name="connsiteY1602" fmla="*/ 718022 h 817051"/>
                  <a:gd name="connsiteX1603" fmla="*/ 474489 w 937515"/>
                  <a:gd name="connsiteY1603" fmla="*/ 718022 h 817051"/>
                  <a:gd name="connsiteX1604" fmla="*/ 475860 w 937515"/>
                  <a:gd name="connsiteY1604" fmla="*/ 719119 h 817051"/>
                  <a:gd name="connsiteX1605" fmla="*/ 478878 w 937515"/>
                  <a:gd name="connsiteY1605" fmla="*/ 720903 h 817051"/>
                  <a:gd name="connsiteX1606" fmla="*/ 478603 w 937515"/>
                  <a:gd name="connsiteY1606" fmla="*/ 720765 h 817051"/>
                  <a:gd name="connsiteX1607" fmla="*/ 479975 w 937515"/>
                  <a:gd name="connsiteY1607" fmla="*/ 721314 h 817051"/>
                  <a:gd name="connsiteX1608" fmla="*/ 479701 w 937515"/>
                  <a:gd name="connsiteY1608" fmla="*/ 721177 h 817051"/>
                  <a:gd name="connsiteX1609" fmla="*/ 479975 w 937515"/>
                  <a:gd name="connsiteY1609" fmla="*/ 721314 h 817051"/>
                  <a:gd name="connsiteX1610" fmla="*/ 480249 w 937515"/>
                  <a:gd name="connsiteY1610" fmla="*/ 721451 h 817051"/>
                  <a:gd name="connsiteX1611" fmla="*/ 480112 w 937515"/>
                  <a:gd name="connsiteY1611" fmla="*/ 721451 h 817051"/>
                  <a:gd name="connsiteX1612" fmla="*/ 483816 w 937515"/>
                  <a:gd name="connsiteY1612" fmla="*/ 722411 h 817051"/>
                  <a:gd name="connsiteX1613" fmla="*/ 483816 w 937515"/>
                  <a:gd name="connsiteY1613" fmla="*/ 722411 h 817051"/>
                  <a:gd name="connsiteX1614" fmla="*/ 487245 w 937515"/>
                  <a:gd name="connsiteY1614" fmla="*/ 722823 h 817051"/>
                  <a:gd name="connsiteX1615" fmla="*/ 486833 w 937515"/>
                  <a:gd name="connsiteY1615" fmla="*/ 722823 h 817051"/>
                  <a:gd name="connsiteX1616" fmla="*/ 488890 w 937515"/>
                  <a:gd name="connsiteY1616" fmla="*/ 722823 h 817051"/>
                  <a:gd name="connsiteX1617" fmla="*/ 488205 w 937515"/>
                  <a:gd name="connsiteY1617" fmla="*/ 722823 h 817051"/>
                  <a:gd name="connsiteX1618" fmla="*/ 493005 w 937515"/>
                  <a:gd name="connsiteY1618" fmla="*/ 722274 h 817051"/>
                  <a:gd name="connsiteX1619" fmla="*/ 499177 w 937515"/>
                  <a:gd name="connsiteY1619" fmla="*/ 720491 h 817051"/>
                  <a:gd name="connsiteX1620" fmla="*/ 507407 w 937515"/>
                  <a:gd name="connsiteY1620" fmla="*/ 716925 h 817051"/>
                  <a:gd name="connsiteX1621" fmla="*/ 507270 w 937515"/>
                  <a:gd name="connsiteY1621" fmla="*/ 716925 h 817051"/>
                  <a:gd name="connsiteX1622" fmla="*/ 507407 w 937515"/>
                  <a:gd name="connsiteY1622" fmla="*/ 716788 h 817051"/>
                  <a:gd name="connsiteX1623" fmla="*/ 507407 w 937515"/>
                  <a:gd name="connsiteY1623" fmla="*/ 716788 h 817051"/>
                  <a:gd name="connsiteX1624" fmla="*/ 507407 w 937515"/>
                  <a:gd name="connsiteY1624" fmla="*/ 716788 h 817051"/>
                  <a:gd name="connsiteX1625" fmla="*/ 515500 w 937515"/>
                  <a:gd name="connsiteY1625" fmla="*/ 711987 h 817051"/>
                  <a:gd name="connsiteX1626" fmla="*/ 514951 w 937515"/>
                  <a:gd name="connsiteY1626" fmla="*/ 712261 h 817051"/>
                  <a:gd name="connsiteX1627" fmla="*/ 536211 w 937515"/>
                  <a:gd name="connsiteY1627" fmla="*/ 695802 h 817051"/>
                  <a:gd name="connsiteX1628" fmla="*/ 542794 w 937515"/>
                  <a:gd name="connsiteY1628" fmla="*/ 689767 h 817051"/>
                  <a:gd name="connsiteX1629" fmla="*/ 544303 w 937515"/>
                  <a:gd name="connsiteY1629" fmla="*/ 682772 h 817051"/>
                  <a:gd name="connsiteX1630" fmla="*/ 545812 w 937515"/>
                  <a:gd name="connsiteY1630" fmla="*/ 675228 h 817051"/>
                  <a:gd name="connsiteX1631" fmla="*/ 552121 w 937515"/>
                  <a:gd name="connsiteY1631" fmla="*/ 651637 h 817051"/>
                  <a:gd name="connsiteX1632" fmla="*/ 555687 w 937515"/>
                  <a:gd name="connsiteY1632" fmla="*/ 638469 h 817051"/>
                  <a:gd name="connsiteX1633" fmla="*/ 559802 w 937515"/>
                  <a:gd name="connsiteY1633" fmla="*/ 624753 h 817051"/>
                  <a:gd name="connsiteX1634" fmla="*/ 581473 w 937515"/>
                  <a:gd name="connsiteY1634" fmla="*/ 566734 h 817051"/>
                  <a:gd name="connsiteX1635" fmla="*/ 593818 w 937515"/>
                  <a:gd name="connsiteY1635" fmla="*/ 541634 h 817051"/>
                  <a:gd name="connsiteX1636" fmla="*/ 600950 w 937515"/>
                  <a:gd name="connsiteY1636" fmla="*/ 529015 h 817051"/>
                  <a:gd name="connsiteX1637" fmla="*/ 608905 w 937515"/>
                  <a:gd name="connsiteY1637" fmla="*/ 516946 h 817051"/>
                  <a:gd name="connsiteX1638" fmla="*/ 615763 w 937515"/>
                  <a:gd name="connsiteY1638" fmla="*/ 507756 h 817051"/>
                  <a:gd name="connsiteX1639" fmla="*/ 623582 w 937515"/>
                  <a:gd name="connsiteY1639" fmla="*/ 500486 h 817051"/>
                  <a:gd name="connsiteX1640" fmla="*/ 630851 w 937515"/>
                  <a:gd name="connsiteY1640" fmla="*/ 496509 h 817051"/>
                  <a:gd name="connsiteX1641" fmla="*/ 636612 w 937515"/>
                  <a:gd name="connsiteY1641" fmla="*/ 496097 h 817051"/>
                  <a:gd name="connsiteX1642" fmla="*/ 644293 w 937515"/>
                  <a:gd name="connsiteY1642" fmla="*/ 505150 h 817051"/>
                  <a:gd name="connsiteX1643" fmla="*/ 645390 w 937515"/>
                  <a:gd name="connsiteY1643" fmla="*/ 512968 h 817051"/>
                  <a:gd name="connsiteX1644" fmla="*/ 644979 w 937515"/>
                  <a:gd name="connsiteY1644" fmla="*/ 517906 h 817051"/>
                  <a:gd name="connsiteX1645" fmla="*/ 643607 w 937515"/>
                  <a:gd name="connsiteY1645" fmla="*/ 526684 h 817051"/>
                  <a:gd name="connsiteX1646" fmla="*/ 640178 w 937515"/>
                  <a:gd name="connsiteY1646" fmla="*/ 540537 h 817051"/>
                  <a:gd name="connsiteX1647" fmla="*/ 636063 w 937515"/>
                  <a:gd name="connsiteY1647" fmla="*/ 554939 h 817051"/>
                  <a:gd name="connsiteX1648" fmla="*/ 629068 w 937515"/>
                  <a:gd name="connsiteY1648" fmla="*/ 576336 h 817051"/>
                  <a:gd name="connsiteX1649" fmla="*/ 616175 w 937515"/>
                  <a:gd name="connsiteY1649" fmla="*/ 606785 h 817051"/>
                  <a:gd name="connsiteX1650" fmla="*/ 551847 w 937515"/>
                  <a:gd name="connsiteY1650" fmla="*/ 694568 h 817051"/>
                  <a:gd name="connsiteX1651" fmla="*/ 550064 w 937515"/>
                  <a:gd name="connsiteY1651" fmla="*/ 703483 h 817051"/>
                  <a:gd name="connsiteX1652" fmla="*/ 547869 w 937515"/>
                  <a:gd name="connsiteY1652" fmla="*/ 714593 h 817051"/>
                  <a:gd name="connsiteX1653" fmla="*/ 545126 w 937515"/>
                  <a:gd name="connsiteY1653" fmla="*/ 732012 h 817051"/>
                  <a:gd name="connsiteX1654" fmla="*/ 543480 w 937515"/>
                  <a:gd name="connsiteY1654" fmla="*/ 749157 h 817051"/>
                  <a:gd name="connsiteX1655" fmla="*/ 543480 w 937515"/>
                  <a:gd name="connsiteY1655" fmla="*/ 749020 h 817051"/>
                  <a:gd name="connsiteX1656" fmla="*/ 543480 w 937515"/>
                  <a:gd name="connsiteY1656" fmla="*/ 759993 h 817051"/>
                  <a:gd name="connsiteX1657" fmla="*/ 543480 w 937515"/>
                  <a:gd name="connsiteY1657" fmla="*/ 759856 h 817051"/>
                  <a:gd name="connsiteX1658" fmla="*/ 543480 w 937515"/>
                  <a:gd name="connsiteY1658" fmla="*/ 760267 h 817051"/>
                  <a:gd name="connsiteX1659" fmla="*/ 543480 w 937515"/>
                  <a:gd name="connsiteY1659" fmla="*/ 760542 h 817051"/>
                  <a:gd name="connsiteX1660" fmla="*/ 543480 w 937515"/>
                  <a:gd name="connsiteY1660" fmla="*/ 760405 h 817051"/>
                  <a:gd name="connsiteX1661" fmla="*/ 544577 w 937515"/>
                  <a:gd name="connsiteY1661" fmla="*/ 768771 h 817051"/>
                  <a:gd name="connsiteX1662" fmla="*/ 544440 w 937515"/>
                  <a:gd name="connsiteY1662" fmla="*/ 768086 h 817051"/>
                  <a:gd name="connsiteX1663" fmla="*/ 545949 w 937515"/>
                  <a:gd name="connsiteY1663" fmla="*/ 773983 h 817051"/>
                  <a:gd name="connsiteX1664" fmla="*/ 547595 w 937515"/>
                  <a:gd name="connsiteY1664" fmla="*/ 777687 h 817051"/>
                  <a:gd name="connsiteX1665" fmla="*/ 547458 w 937515"/>
                  <a:gd name="connsiteY1665" fmla="*/ 777412 h 817051"/>
                  <a:gd name="connsiteX1666" fmla="*/ 549378 w 937515"/>
                  <a:gd name="connsiteY1666" fmla="*/ 780567 h 817051"/>
                  <a:gd name="connsiteX1667" fmla="*/ 549241 w 937515"/>
                  <a:gd name="connsiteY1667" fmla="*/ 780430 h 817051"/>
                  <a:gd name="connsiteX1668" fmla="*/ 551298 w 937515"/>
                  <a:gd name="connsiteY1668" fmla="*/ 783173 h 817051"/>
                  <a:gd name="connsiteX1669" fmla="*/ 551161 w 937515"/>
                  <a:gd name="connsiteY1669" fmla="*/ 783036 h 817051"/>
                  <a:gd name="connsiteX1670" fmla="*/ 553493 w 937515"/>
                  <a:gd name="connsiteY1670" fmla="*/ 785368 h 817051"/>
                  <a:gd name="connsiteX1671" fmla="*/ 553081 w 937515"/>
                  <a:gd name="connsiteY1671" fmla="*/ 784956 h 817051"/>
                  <a:gd name="connsiteX1672" fmla="*/ 554041 w 937515"/>
                  <a:gd name="connsiteY1672" fmla="*/ 785642 h 817051"/>
                  <a:gd name="connsiteX1673" fmla="*/ 554316 w 937515"/>
                  <a:gd name="connsiteY1673" fmla="*/ 785779 h 817051"/>
                  <a:gd name="connsiteX1674" fmla="*/ 554041 w 937515"/>
                  <a:gd name="connsiteY1674" fmla="*/ 785642 h 817051"/>
                  <a:gd name="connsiteX1675" fmla="*/ 555687 w 937515"/>
                  <a:gd name="connsiteY1675" fmla="*/ 786602 h 817051"/>
                  <a:gd name="connsiteX1676" fmla="*/ 555550 w 937515"/>
                  <a:gd name="connsiteY1676" fmla="*/ 786602 h 817051"/>
                  <a:gd name="connsiteX1677" fmla="*/ 558705 w 937515"/>
                  <a:gd name="connsiteY1677" fmla="*/ 787974 h 817051"/>
                  <a:gd name="connsiteX1678" fmla="*/ 558156 w 937515"/>
                  <a:gd name="connsiteY1678" fmla="*/ 787837 h 817051"/>
                  <a:gd name="connsiteX1679" fmla="*/ 561997 w 937515"/>
                  <a:gd name="connsiteY1679" fmla="*/ 788797 h 817051"/>
                  <a:gd name="connsiteX1680" fmla="*/ 565289 w 937515"/>
                  <a:gd name="connsiteY1680" fmla="*/ 789208 h 817051"/>
                  <a:gd name="connsiteX1681" fmla="*/ 565014 w 937515"/>
                  <a:gd name="connsiteY1681" fmla="*/ 789208 h 817051"/>
                  <a:gd name="connsiteX1682" fmla="*/ 568855 w 937515"/>
                  <a:gd name="connsiteY1682" fmla="*/ 789071 h 817051"/>
                  <a:gd name="connsiteX1683" fmla="*/ 568169 w 937515"/>
                  <a:gd name="connsiteY1683" fmla="*/ 789071 h 817051"/>
                  <a:gd name="connsiteX1684" fmla="*/ 569952 w 937515"/>
                  <a:gd name="connsiteY1684" fmla="*/ 788797 h 817051"/>
                  <a:gd name="connsiteX1685" fmla="*/ 575987 w 937515"/>
                  <a:gd name="connsiteY1685" fmla="*/ 787151 h 817051"/>
                  <a:gd name="connsiteX1686" fmla="*/ 582022 w 937515"/>
                  <a:gd name="connsiteY1686" fmla="*/ 784545 h 817051"/>
                  <a:gd name="connsiteX1687" fmla="*/ 581473 w 937515"/>
                  <a:gd name="connsiteY1687" fmla="*/ 784819 h 817051"/>
                  <a:gd name="connsiteX1688" fmla="*/ 589429 w 937515"/>
                  <a:gd name="connsiteY1688" fmla="*/ 780155 h 817051"/>
                  <a:gd name="connsiteX1689" fmla="*/ 598344 w 937515"/>
                  <a:gd name="connsiteY1689" fmla="*/ 773023 h 817051"/>
                  <a:gd name="connsiteX1690" fmla="*/ 608220 w 937515"/>
                  <a:gd name="connsiteY1690" fmla="*/ 763148 h 817051"/>
                  <a:gd name="connsiteX1691" fmla="*/ 623582 w 937515"/>
                  <a:gd name="connsiteY1691" fmla="*/ 743122 h 817051"/>
                  <a:gd name="connsiteX1692" fmla="*/ 623582 w 937515"/>
                  <a:gd name="connsiteY1692" fmla="*/ 743260 h 817051"/>
                  <a:gd name="connsiteX1693" fmla="*/ 643744 w 937515"/>
                  <a:gd name="connsiteY1693" fmla="*/ 708284 h 817051"/>
                  <a:gd name="connsiteX1694" fmla="*/ 643607 w 937515"/>
                  <a:gd name="connsiteY1694" fmla="*/ 708558 h 817051"/>
                  <a:gd name="connsiteX1695" fmla="*/ 656500 w 937515"/>
                  <a:gd name="connsiteY1695" fmla="*/ 680166 h 817051"/>
                  <a:gd name="connsiteX1696" fmla="*/ 656912 w 937515"/>
                  <a:gd name="connsiteY1696" fmla="*/ 666587 h 817051"/>
                  <a:gd name="connsiteX1697" fmla="*/ 658283 w 937515"/>
                  <a:gd name="connsiteY1697" fmla="*/ 644504 h 817051"/>
                  <a:gd name="connsiteX1698" fmla="*/ 659655 w 937515"/>
                  <a:gd name="connsiteY1698" fmla="*/ 629691 h 817051"/>
                  <a:gd name="connsiteX1699" fmla="*/ 660752 w 937515"/>
                  <a:gd name="connsiteY1699" fmla="*/ 617347 h 817051"/>
                  <a:gd name="connsiteX1700" fmla="*/ 661163 w 937515"/>
                  <a:gd name="connsiteY1700" fmla="*/ 612272 h 817051"/>
                  <a:gd name="connsiteX1701" fmla="*/ 663632 w 937515"/>
                  <a:gd name="connsiteY1701" fmla="*/ 593207 h 817051"/>
                  <a:gd name="connsiteX1702" fmla="*/ 666376 w 937515"/>
                  <a:gd name="connsiteY1702" fmla="*/ 573181 h 817051"/>
                  <a:gd name="connsiteX1703" fmla="*/ 676525 w 937515"/>
                  <a:gd name="connsiteY1703" fmla="*/ 526547 h 817051"/>
                  <a:gd name="connsiteX1704" fmla="*/ 680092 w 937515"/>
                  <a:gd name="connsiteY1704" fmla="*/ 515437 h 817051"/>
                  <a:gd name="connsiteX1705" fmla="*/ 683383 w 937515"/>
                  <a:gd name="connsiteY1705" fmla="*/ 506384 h 817051"/>
                  <a:gd name="connsiteX1706" fmla="*/ 687224 w 937515"/>
                  <a:gd name="connsiteY1706" fmla="*/ 499663 h 817051"/>
                  <a:gd name="connsiteX1707" fmla="*/ 694631 w 937515"/>
                  <a:gd name="connsiteY1707" fmla="*/ 492943 h 817051"/>
                  <a:gd name="connsiteX1708" fmla="*/ 701214 w 937515"/>
                  <a:gd name="connsiteY1708" fmla="*/ 493766 h 817051"/>
                  <a:gd name="connsiteX1709" fmla="*/ 704506 w 937515"/>
                  <a:gd name="connsiteY1709" fmla="*/ 498154 h 817051"/>
                  <a:gd name="connsiteX1710" fmla="*/ 705878 w 937515"/>
                  <a:gd name="connsiteY1710" fmla="*/ 500761 h 817051"/>
                  <a:gd name="connsiteX1711" fmla="*/ 706838 w 937515"/>
                  <a:gd name="connsiteY1711" fmla="*/ 504190 h 817051"/>
                  <a:gd name="connsiteX1712" fmla="*/ 707249 w 937515"/>
                  <a:gd name="connsiteY1712" fmla="*/ 509539 h 817051"/>
                  <a:gd name="connsiteX1713" fmla="*/ 707112 w 937515"/>
                  <a:gd name="connsiteY1713" fmla="*/ 516534 h 817051"/>
                  <a:gd name="connsiteX1714" fmla="*/ 706838 w 937515"/>
                  <a:gd name="connsiteY1714" fmla="*/ 521883 h 817051"/>
                  <a:gd name="connsiteX1715" fmla="*/ 706015 w 937515"/>
                  <a:gd name="connsiteY1715" fmla="*/ 528879 h 817051"/>
                  <a:gd name="connsiteX1716" fmla="*/ 705055 w 937515"/>
                  <a:gd name="connsiteY1716" fmla="*/ 536011 h 817051"/>
                  <a:gd name="connsiteX1717" fmla="*/ 701214 w 937515"/>
                  <a:gd name="connsiteY1717" fmla="*/ 560288 h 817051"/>
                  <a:gd name="connsiteX1718" fmla="*/ 700117 w 937515"/>
                  <a:gd name="connsiteY1718" fmla="*/ 565637 h 817051"/>
                  <a:gd name="connsiteX1719" fmla="*/ 696962 w 937515"/>
                  <a:gd name="connsiteY1719" fmla="*/ 581273 h 817051"/>
                  <a:gd name="connsiteX1720" fmla="*/ 694631 w 937515"/>
                  <a:gd name="connsiteY1720" fmla="*/ 592932 h 817051"/>
                  <a:gd name="connsiteX1721" fmla="*/ 689556 w 937515"/>
                  <a:gd name="connsiteY1721" fmla="*/ 614055 h 817051"/>
                  <a:gd name="connsiteX1722" fmla="*/ 670353 w 937515"/>
                  <a:gd name="connsiteY1722" fmla="*/ 672759 h 817051"/>
                  <a:gd name="connsiteX1723" fmla="*/ 666101 w 937515"/>
                  <a:gd name="connsiteY1723" fmla="*/ 683320 h 817051"/>
                  <a:gd name="connsiteX1724" fmla="*/ 666513 w 937515"/>
                  <a:gd name="connsiteY1724" fmla="*/ 705266 h 817051"/>
                  <a:gd name="connsiteX1725" fmla="*/ 666513 w 937515"/>
                  <a:gd name="connsiteY1725" fmla="*/ 705129 h 817051"/>
                  <a:gd name="connsiteX1726" fmla="*/ 667884 w 937515"/>
                  <a:gd name="connsiteY1726" fmla="*/ 717199 h 817051"/>
                  <a:gd name="connsiteX1727" fmla="*/ 667884 w 937515"/>
                  <a:gd name="connsiteY1727" fmla="*/ 717199 h 817051"/>
                  <a:gd name="connsiteX1728" fmla="*/ 667884 w 937515"/>
                  <a:gd name="connsiteY1728" fmla="*/ 717199 h 817051"/>
                  <a:gd name="connsiteX1729" fmla="*/ 667884 w 937515"/>
                  <a:gd name="connsiteY1729" fmla="*/ 717474 h 817051"/>
                  <a:gd name="connsiteX1730" fmla="*/ 667884 w 937515"/>
                  <a:gd name="connsiteY1730" fmla="*/ 717336 h 817051"/>
                  <a:gd name="connsiteX1731" fmla="*/ 669393 w 937515"/>
                  <a:gd name="connsiteY1731" fmla="*/ 723371 h 817051"/>
                  <a:gd name="connsiteX1732" fmla="*/ 669256 w 937515"/>
                  <a:gd name="connsiteY1732" fmla="*/ 722823 h 817051"/>
                  <a:gd name="connsiteX1733" fmla="*/ 669805 w 937515"/>
                  <a:gd name="connsiteY1733" fmla="*/ 724468 h 817051"/>
                  <a:gd name="connsiteX1734" fmla="*/ 669667 w 937515"/>
                  <a:gd name="connsiteY1734" fmla="*/ 724194 h 817051"/>
                  <a:gd name="connsiteX1735" fmla="*/ 669942 w 937515"/>
                  <a:gd name="connsiteY1735" fmla="*/ 724743 h 817051"/>
                  <a:gd name="connsiteX1736" fmla="*/ 669942 w 937515"/>
                  <a:gd name="connsiteY1736" fmla="*/ 724880 h 817051"/>
                  <a:gd name="connsiteX1737" fmla="*/ 669942 w 937515"/>
                  <a:gd name="connsiteY1737" fmla="*/ 724880 h 817051"/>
                  <a:gd name="connsiteX1738" fmla="*/ 671588 w 937515"/>
                  <a:gd name="connsiteY1738" fmla="*/ 727623 h 817051"/>
                  <a:gd name="connsiteX1739" fmla="*/ 671313 w 937515"/>
                  <a:gd name="connsiteY1739" fmla="*/ 727212 h 817051"/>
                  <a:gd name="connsiteX1740" fmla="*/ 672411 w 937515"/>
                  <a:gd name="connsiteY1740" fmla="*/ 728583 h 817051"/>
                  <a:gd name="connsiteX1741" fmla="*/ 673096 w 937515"/>
                  <a:gd name="connsiteY1741" fmla="*/ 729269 h 817051"/>
                  <a:gd name="connsiteX1742" fmla="*/ 674057 w 937515"/>
                  <a:gd name="connsiteY1742" fmla="*/ 730092 h 817051"/>
                  <a:gd name="connsiteX1743" fmla="*/ 674742 w 937515"/>
                  <a:gd name="connsiteY1743" fmla="*/ 730504 h 817051"/>
                  <a:gd name="connsiteX1744" fmla="*/ 675840 w 937515"/>
                  <a:gd name="connsiteY1744" fmla="*/ 730778 h 817051"/>
                  <a:gd name="connsiteX1745" fmla="*/ 676937 w 937515"/>
                  <a:gd name="connsiteY1745" fmla="*/ 730915 h 817051"/>
                  <a:gd name="connsiteX1746" fmla="*/ 680777 w 937515"/>
                  <a:gd name="connsiteY1746" fmla="*/ 730367 h 817051"/>
                  <a:gd name="connsiteX1747" fmla="*/ 680092 w 937515"/>
                  <a:gd name="connsiteY1747" fmla="*/ 730504 h 817051"/>
                  <a:gd name="connsiteX1748" fmla="*/ 681463 w 937515"/>
                  <a:gd name="connsiteY1748" fmla="*/ 730092 h 817051"/>
                  <a:gd name="connsiteX1749" fmla="*/ 681463 w 937515"/>
                  <a:gd name="connsiteY1749" fmla="*/ 730092 h 817051"/>
                  <a:gd name="connsiteX1750" fmla="*/ 682972 w 937515"/>
                  <a:gd name="connsiteY1750" fmla="*/ 729406 h 817051"/>
                  <a:gd name="connsiteX1751" fmla="*/ 684618 w 937515"/>
                  <a:gd name="connsiteY1751" fmla="*/ 728446 h 817051"/>
                  <a:gd name="connsiteX1752" fmla="*/ 684618 w 937515"/>
                  <a:gd name="connsiteY1752" fmla="*/ 728446 h 817051"/>
                  <a:gd name="connsiteX1753" fmla="*/ 687635 w 937515"/>
                  <a:gd name="connsiteY1753" fmla="*/ 726252 h 817051"/>
                  <a:gd name="connsiteX1754" fmla="*/ 687224 w 937515"/>
                  <a:gd name="connsiteY1754" fmla="*/ 726663 h 817051"/>
                  <a:gd name="connsiteX1755" fmla="*/ 694768 w 937515"/>
                  <a:gd name="connsiteY1755" fmla="*/ 719257 h 817051"/>
                  <a:gd name="connsiteX1756" fmla="*/ 700391 w 937515"/>
                  <a:gd name="connsiteY1756" fmla="*/ 711987 h 817051"/>
                  <a:gd name="connsiteX1757" fmla="*/ 709718 w 937515"/>
                  <a:gd name="connsiteY1757" fmla="*/ 695802 h 817051"/>
                  <a:gd name="connsiteX1758" fmla="*/ 709581 w 937515"/>
                  <a:gd name="connsiteY1758" fmla="*/ 696077 h 817051"/>
                  <a:gd name="connsiteX1759" fmla="*/ 720965 w 937515"/>
                  <a:gd name="connsiteY1759" fmla="*/ 668645 h 817051"/>
                  <a:gd name="connsiteX1760" fmla="*/ 720965 w 937515"/>
                  <a:gd name="connsiteY1760" fmla="*/ 668645 h 817051"/>
                  <a:gd name="connsiteX1761" fmla="*/ 735367 w 937515"/>
                  <a:gd name="connsiteY1761" fmla="*/ 615701 h 817051"/>
                  <a:gd name="connsiteX1762" fmla="*/ 735230 w 937515"/>
                  <a:gd name="connsiteY1762" fmla="*/ 616387 h 817051"/>
                  <a:gd name="connsiteX1763" fmla="*/ 738796 w 937515"/>
                  <a:gd name="connsiteY1763" fmla="*/ 597870 h 817051"/>
                  <a:gd name="connsiteX1764" fmla="*/ 740168 w 937515"/>
                  <a:gd name="connsiteY1764" fmla="*/ 589366 h 817051"/>
                  <a:gd name="connsiteX1765" fmla="*/ 741402 w 937515"/>
                  <a:gd name="connsiteY1765" fmla="*/ 581685 h 817051"/>
                  <a:gd name="connsiteX1766" fmla="*/ 741539 w 937515"/>
                  <a:gd name="connsiteY1766" fmla="*/ 578668 h 817051"/>
                  <a:gd name="connsiteX1767" fmla="*/ 742362 w 937515"/>
                  <a:gd name="connsiteY1767" fmla="*/ 559876 h 817051"/>
                  <a:gd name="connsiteX1768" fmla="*/ 743185 w 937515"/>
                  <a:gd name="connsiteY1768" fmla="*/ 546024 h 817051"/>
                  <a:gd name="connsiteX1769" fmla="*/ 744008 w 937515"/>
                  <a:gd name="connsiteY1769" fmla="*/ 534914 h 817051"/>
                  <a:gd name="connsiteX1770" fmla="*/ 745243 w 937515"/>
                  <a:gd name="connsiteY1770" fmla="*/ 523255 h 817051"/>
                  <a:gd name="connsiteX1771" fmla="*/ 745517 w 937515"/>
                  <a:gd name="connsiteY1771" fmla="*/ 513517 h 817051"/>
                  <a:gd name="connsiteX1772" fmla="*/ 747026 w 937515"/>
                  <a:gd name="connsiteY1772" fmla="*/ 507070 h 817051"/>
                  <a:gd name="connsiteX1773" fmla="*/ 750180 w 937515"/>
                  <a:gd name="connsiteY1773" fmla="*/ 503092 h 817051"/>
                  <a:gd name="connsiteX1774" fmla="*/ 754432 w 937515"/>
                  <a:gd name="connsiteY1774" fmla="*/ 502406 h 817051"/>
                  <a:gd name="connsiteX1775" fmla="*/ 759096 w 937515"/>
                  <a:gd name="connsiteY1775" fmla="*/ 507070 h 817051"/>
                  <a:gd name="connsiteX1776" fmla="*/ 759233 w 937515"/>
                  <a:gd name="connsiteY1776" fmla="*/ 515025 h 817051"/>
                  <a:gd name="connsiteX1777" fmla="*/ 758959 w 937515"/>
                  <a:gd name="connsiteY1777" fmla="*/ 522843 h 817051"/>
                  <a:gd name="connsiteX1778" fmla="*/ 757724 w 937515"/>
                  <a:gd name="connsiteY1778" fmla="*/ 535599 h 817051"/>
                  <a:gd name="connsiteX1779" fmla="*/ 756078 w 937515"/>
                  <a:gd name="connsiteY1779" fmla="*/ 548767 h 817051"/>
                  <a:gd name="connsiteX1780" fmla="*/ 753335 w 937515"/>
                  <a:gd name="connsiteY1780" fmla="*/ 569341 h 817051"/>
                  <a:gd name="connsiteX1781" fmla="*/ 750455 w 937515"/>
                  <a:gd name="connsiteY1781" fmla="*/ 587446 h 817051"/>
                  <a:gd name="connsiteX1782" fmla="*/ 750317 w 937515"/>
                  <a:gd name="connsiteY1782" fmla="*/ 590326 h 817051"/>
                  <a:gd name="connsiteX1783" fmla="*/ 749769 w 937515"/>
                  <a:gd name="connsiteY1783" fmla="*/ 603494 h 817051"/>
                  <a:gd name="connsiteX1784" fmla="*/ 749632 w 937515"/>
                  <a:gd name="connsiteY1784" fmla="*/ 619267 h 817051"/>
                  <a:gd name="connsiteX1785" fmla="*/ 749357 w 937515"/>
                  <a:gd name="connsiteY1785" fmla="*/ 642858 h 817051"/>
                  <a:gd name="connsiteX1786" fmla="*/ 749495 w 937515"/>
                  <a:gd name="connsiteY1786" fmla="*/ 651774 h 817051"/>
                  <a:gd name="connsiteX1787" fmla="*/ 750866 w 937515"/>
                  <a:gd name="connsiteY1787" fmla="*/ 689904 h 817051"/>
                  <a:gd name="connsiteX1788" fmla="*/ 752786 w 937515"/>
                  <a:gd name="connsiteY1788" fmla="*/ 712536 h 817051"/>
                  <a:gd name="connsiteX1789" fmla="*/ 754432 w 937515"/>
                  <a:gd name="connsiteY1789" fmla="*/ 729544 h 817051"/>
                  <a:gd name="connsiteX1790" fmla="*/ 757450 w 937515"/>
                  <a:gd name="connsiteY1790" fmla="*/ 753409 h 817051"/>
                  <a:gd name="connsiteX1791" fmla="*/ 757998 w 937515"/>
                  <a:gd name="connsiteY1791" fmla="*/ 756564 h 817051"/>
                  <a:gd name="connsiteX1792" fmla="*/ 759233 w 937515"/>
                  <a:gd name="connsiteY1792" fmla="*/ 763559 h 817051"/>
                  <a:gd name="connsiteX1793" fmla="*/ 761153 w 937515"/>
                  <a:gd name="connsiteY1793" fmla="*/ 774944 h 817051"/>
                  <a:gd name="connsiteX1794" fmla="*/ 761153 w 937515"/>
                  <a:gd name="connsiteY1794" fmla="*/ 774806 h 817051"/>
                  <a:gd name="connsiteX1795" fmla="*/ 763073 w 937515"/>
                  <a:gd name="connsiteY1795" fmla="*/ 783722 h 817051"/>
                  <a:gd name="connsiteX1796" fmla="*/ 766502 w 937515"/>
                  <a:gd name="connsiteY1796" fmla="*/ 794969 h 817051"/>
                  <a:gd name="connsiteX1797" fmla="*/ 766502 w 937515"/>
                  <a:gd name="connsiteY1797" fmla="*/ 794969 h 817051"/>
                  <a:gd name="connsiteX1798" fmla="*/ 768011 w 937515"/>
                  <a:gd name="connsiteY1798" fmla="*/ 798672 h 817051"/>
                  <a:gd name="connsiteX1799" fmla="*/ 767737 w 937515"/>
                  <a:gd name="connsiteY1799" fmla="*/ 798124 h 817051"/>
                  <a:gd name="connsiteX1800" fmla="*/ 768834 w 937515"/>
                  <a:gd name="connsiteY1800" fmla="*/ 800044 h 817051"/>
                  <a:gd name="connsiteX1801" fmla="*/ 768423 w 937515"/>
                  <a:gd name="connsiteY1801" fmla="*/ 799495 h 817051"/>
                  <a:gd name="connsiteX1802" fmla="*/ 770891 w 937515"/>
                  <a:gd name="connsiteY1802" fmla="*/ 802787 h 817051"/>
                  <a:gd name="connsiteX1803" fmla="*/ 770480 w 937515"/>
                  <a:gd name="connsiteY1803" fmla="*/ 802376 h 817051"/>
                  <a:gd name="connsiteX1804" fmla="*/ 772949 w 937515"/>
                  <a:gd name="connsiteY1804" fmla="*/ 804844 h 817051"/>
                  <a:gd name="connsiteX1805" fmla="*/ 772812 w 937515"/>
                  <a:gd name="connsiteY1805" fmla="*/ 804707 h 817051"/>
                  <a:gd name="connsiteX1806" fmla="*/ 774183 w 937515"/>
                  <a:gd name="connsiteY1806" fmla="*/ 805667 h 817051"/>
                  <a:gd name="connsiteX1807" fmla="*/ 775006 w 937515"/>
                  <a:gd name="connsiteY1807" fmla="*/ 806216 h 817051"/>
                  <a:gd name="connsiteX1808" fmla="*/ 775692 w 937515"/>
                  <a:gd name="connsiteY1808" fmla="*/ 806490 h 817051"/>
                  <a:gd name="connsiteX1809" fmla="*/ 776789 w 937515"/>
                  <a:gd name="connsiteY1809" fmla="*/ 806628 h 817051"/>
                  <a:gd name="connsiteX1810" fmla="*/ 779944 w 937515"/>
                  <a:gd name="connsiteY1810" fmla="*/ 806079 h 817051"/>
                  <a:gd name="connsiteX1811" fmla="*/ 779258 w 937515"/>
                  <a:gd name="connsiteY1811" fmla="*/ 806216 h 817051"/>
                  <a:gd name="connsiteX1812" fmla="*/ 780904 w 937515"/>
                  <a:gd name="connsiteY1812" fmla="*/ 805667 h 817051"/>
                  <a:gd name="connsiteX1813" fmla="*/ 782550 w 937515"/>
                  <a:gd name="connsiteY1813" fmla="*/ 804982 h 817051"/>
                  <a:gd name="connsiteX1814" fmla="*/ 785568 w 937515"/>
                  <a:gd name="connsiteY1814" fmla="*/ 803335 h 817051"/>
                  <a:gd name="connsiteX1815" fmla="*/ 785019 w 937515"/>
                  <a:gd name="connsiteY1815" fmla="*/ 803610 h 817051"/>
                  <a:gd name="connsiteX1816" fmla="*/ 787899 w 937515"/>
                  <a:gd name="connsiteY1816" fmla="*/ 801278 h 817051"/>
                  <a:gd name="connsiteX1817" fmla="*/ 787625 w 937515"/>
                  <a:gd name="connsiteY1817" fmla="*/ 801553 h 817051"/>
                  <a:gd name="connsiteX1818" fmla="*/ 790368 w 937515"/>
                  <a:gd name="connsiteY1818" fmla="*/ 798672 h 817051"/>
                  <a:gd name="connsiteX1819" fmla="*/ 789957 w 937515"/>
                  <a:gd name="connsiteY1819" fmla="*/ 799084 h 817051"/>
                  <a:gd name="connsiteX1820" fmla="*/ 795992 w 937515"/>
                  <a:gd name="connsiteY1820" fmla="*/ 791266 h 817051"/>
                  <a:gd name="connsiteX1821" fmla="*/ 795992 w 937515"/>
                  <a:gd name="connsiteY1821" fmla="*/ 791266 h 817051"/>
                  <a:gd name="connsiteX1822" fmla="*/ 795992 w 937515"/>
                  <a:gd name="connsiteY1822" fmla="*/ 791128 h 817051"/>
                  <a:gd name="connsiteX1823" fmla="*/ 796266 w 937515"/>
                  <a:gd name="connsiteY1823" fmla="*/ 790717 h 817051"/>
                  <a:gd name="connsiteX1824" fmla="*/ 795992 w 937515"/>
                  <a:gd name="connsiteY1824" fmla="*/ 790991 h 817051"/>
                  <a:gd name="connsiteX1825" fmla="*/ 801890 w 937515"/>
                  <a:gd name="connsiteY1825" fmla="*/ 780704 h 817051"/>
                  <a:gd name="connsiteX1826" fmla="*/ 801615 w 937515"/>
                  <a:gd name="connsiteY1826" fmla="*/ 781253 h 817051"/>
                  <a:gd name="connsiteX1827" fmla="*/ 808885 w 937515"/>
                  <a:gd name="connsiteY1827" fmla="*/ 765480 h 817051"/>
                  <a:gd name="connsiteX1828" fmla="*/ 816291 w 937515"/>
                  <a:gd name="connsiteY1828" fmla="*/ 745865 h 817051"/>
                  <a:gd name="connsiteX1829" fmla="*/ 816291 w 937515"/>
                  <a:gd name="connsiteY1829" fmla="*/ 745865 h 817051"/>
                  <a:gd name="connsiteX1830" fmla="*/ 821504 w 937515"/>
                  <a:gd name="connsiteY1830" fmla="*/ 728720 h 817051"/>
                  <a:gd name="connsiteX1831" fmla="*/ 824110 w 937515"/>
                  <a:gd name="connsiteY1831" fmla="*/ 720354 h 817051"/>
                  <a:gd name="connsiteX1832" fmla="*/ 824658 w 937515"/>
                  <a:gd name="connsiteY1832" fmla="*/ 718159 h 817051"/>
                  <a:gd name="connsiteX1833" fmla="*/ 820955 w 937515"/>
                  <a:gd name="connsiteY1833" fmla="*/ 715965 h 817051"/>
                  <a:gd name="connsiteX1834" fmla="*/ 816566 w 937515"/>
                  <a:gd name="connsiteY1834" fmla="*/ 710478 h 817051"/>
                  <a:gd name="connsiteX1835" fmla="*/ 813274 w 937515"/>
                  <a:gd name="connsiteY1835" fmla="*/ 701563 h 817051"/>
                  <a:gd name="connsiteX1836" fmla="*/ 812314 w 937515"/>
                  <a:gd name="connsiteY1836" fmla="*/ 696351 h 817051"/>
                  <a:gd name="connsiteX1837" fmla="*/ 811354 w 937515"/>
                  <a:gd name="connsiteY1837" fmla="*/ 689630 h 817051"/>
                  <a:gd name="connsiteX1838" fmla="*/ 810805 w 937515"/>
                  <a:gd name="connsiteY1838" fmla="*/ 682223 h 817051"/>
                  <a:gd name="connsiteX1839" fmla="*/ 810257 w 937515"/>
                  <a:gd name="connsiteY1839" fmla="*/ 670427 h 817051"/>
                  <a:gd name="connsiteX1840" fmla="*/ 809982 w 937515"/>
                  <a:gd name="connsiteY1840" fmla="*/ 657535 h 817051"/>
                  <a:gd name="connsiteX1841" fmla="*/ 809982 w 937515"/>
                  <a:gd name="connsiteY1841" fmla="*/ 644779 h 817051"/>
                  <a:gd name="connsiteX1842" fmla="*/ 809982 w 937515"/>
                  <a:gd name="connsiteY1842" fmla="*/ 629005 h 817051"/>
                  <a:gd name="connsiteX1843" fmla="*/ 810394 w 937515"/>
                  <a:gd name="connsiteY1843" fmla="*/ 612546 h 817051"/>
                  <a:gd name="connsiteX1844" fmla="*/ 810805 w 937515"/>
                  <a:gd name="connsiteY1844" fmla="*/ 599379 h 817051"/>
                  <a:gd name="connsiteX1845" fmla="*/ 812451 w 937515"/>
                  <a:gd name="connsiteY1845" fmla="*/ 565775 h 817051"/>
                  <a:gd name="connsiteX1846" fmla="*/ 813823 w 937515"/>
                  <a:gd name="connsiteY1846" fmla="*/ 547807 h 817051"/>
                  <a:gd name="connsiteX1847" fmla="*/ 814920 w 937515"/>
                  <a:gd name="connsiteY1847" fmla="*/ 537931 h 817051"/>
                  <a:gd name="connsiteX1848" fmla="*/ 816566 w 937515"/>
                  <a:gd name="connsiteY1848" fmla="*/ 527370 h 817051"/>
                  <a:gd name="connsiteX1849" fmla="*/ 818760 w 937515"/>
                  <a:gd name="connsiteY1849" fmla="*/ 519003 h 817051"/>
                  <a:gd name="connsiteX1850" fmla="*/ 821366 w 937515"/>
                  <a:gd name="connsiteY1850" fmla="*/ 512693 h 817051"/>
                  <a:gd name="connsiteX1851" fmla="*/ 823561 w 937515"/>
                  <a:gd name="connsiteY1851" fmla="*/ 509950 h 817051"/>
                  <a:gd name="connsiteX1852" fmla="*/ 825481 w 937515"/>
                  <a:gd name="connsiteY1852" fmla="*/ 508579 h 817051"/>
                  <a:gd name="connsiteX1853" fmla="*/ 829322 w 937515"/>
                  <a:gd name="connsiteY1853" fmla="*/ 506659 h 817051"/>
                  <a:gd name="connsiteX1854" fmla="*/ 834945 w 937515"/>
                  <a:gd name="connsiteY1854" fmla="*/ 508167 h 817051"/>
                  <a:gd name="connsiteX1855" fmla="*/ 837963 w 937515"/>
                  <a:gd name="connsiteY1855" fmla="*/ 512419 h 817051"/>
                  <a:gd name="connsiteX1856" fmla="*/ 839060 w 937515"/>
                  <a:gd name="connsiteY1856" fmla="*/ 514477 h 817051"/>
                  <a:gd name="connsiteX1857" fmla="*/ 840020 w 937515"/>
                  <a:gd name="connsiteY1857" fmla="*/ 516946 h 817051"/>
                  <a:gd name="connsiteX1858" fmla="*/ 841803 w 937515"/>
                  <a:gd name="connsiteY1858" fmla="*/ 526272 h 817051"/>
                  <a:gd name="connsiteX1859" fmla="*/ 843998 w 937515"/>
                  <a:gd name="connsiteY1859" fmla="*/ 545201 h 817051"/>
                  <a:gd name="connsiteX1860" fmla="*/ 844958 w 937515"/>
                  <a:gd name="connsiteY1860" fmla="*/ 554665 h 817051"/>
                  <a:gd name="connsiteX1861" fmla="*/ 845918 w 937515"/>
                  <a:gd name="connsiteY1861" fmla="*/ 568929 h 817051"/>
                  <a:gd name="connsiteX1862" fmla="*/ 846604 w 937515"/>
                  <a:gd name="connsiteY1862" fmla="*/ 591835 h 817051"/>
                  <a:gd name="connsiteX1863" fmla="*/ 846604 w 937515"/>
                  <a:gd name="connsiteY1863" fmla="*/ 611037 h 817051"/>
                  <a:gd name="connsiteX1864" fmla="*/ 846467 w 937515"/>
                  <a:gd name="connsiteY1864" fmla="*/ 625713 h 817051"/>
                  <a:gd name="connsiteX1865" fmla="*/ 846329 w 937515"/>
                  <a:gd name="connsiteY1865" fmla="*/ 631474 h 817051"/>
                  <a:gd name="connsiteX1866" fmla="*/ 844684 w 937515"/>
                  <a:gd name="connsiteY1866" fmla="*/ 659317 h 817051"/>
                  <a:gd name="connsiteX1867" fmla="*/ 844272 w 937515"/>
                  <a:gd name="connsiteY1867" fmla="*/ 667822 h 817051"/>
                  <a:gd name="connsiteX1868" fmla="*/ 843175 w 937515"/>
                  <a:gd name="connsiteY1868" fmla="*/ 678657 h 817051"/>
                  <a:gd name="connsiteX1869" fmla="*/ 840569 w 937515"/>
                  <a:gd name="connsiteY1869" fmla="*/ 696351 h 817051"/>
                  <a:gd name="connsiteX1870" fmla="*/ 837826 w 937515"/>
                  <a:gd name="connsiteY1870" fmla="*/ 709518 h 817051"/>
                  <a:gd name="connsiteX1871" fmla="*/ 840294 w 937515"/>
                  <a:gd name="connsiteY1871" fmla="*/ 708421 h 817051"/>
                  <a:gd name="connsiteX1872" fmla="*/ 847701 w 937515"/>
                  <a:gd name="connsiteY1872" fmla="*/ 704032 h 817051"/>
                  <a:gd name="connsiteX1873" fmla="*/ 852502 w 937515"/>
                  <a:gd name="connsiteY1873" fmla="*/ 700329 h 817051"/>
                  <a:gd name="connsiteX1874" fmla="*/ 861143 w 937515"/>
                  <a:gd name="connsiteY1874" fmla="*/ 691550 h 817051"/>
                  <a:gd name="connsiteX1875" fmla="*/ 861143 w 937515"/>
                  <a:gd name="connsiteY1875" fmla="*/ 691550 h 817051"/>
                  <a:gd name="connsiteX1876" fmla="*/ 871293 w 937515"/>
                  <a:gd name="connsiteY1876" fmla="*/ 677834 h 817051"/>
                  <a:gd name="connsiteX1877" fmla="*/ 871293 w 937515"/>
                  <a:gd name="connsiteY1877" fmla="*/ 677834 h 817051"/>
                  <a:gd name="connsiteX1878" fmla="*/ 875408 w 937515"/>
                  <a:gd name="connsiteY1878" fmla="*/ 671662 h 817051"/>
                  <a:gd name="connsiteX1879" fmla="*/ 878425 w 937515"/>
                  <a:gd name="connsiteY1879" fmla="*/ 666724 h 817051"/>
                  <a:gd name="connsiteX1880" fmla="*/ 887752 w 937515"/>
                  <a:gd name="connsiteY1880" fmla="*/ 651637 h 817051"/>
                  <a:gd name="connsiteX1881" fmla="*/ 899959 w 937515"/>
                  <a:gd name="connsiteY1881" fmla="*/ 631885 h 817051"/>
                  <a:gd name="connsiteX1882" fmla="*/ 927803 w 937515"/>
                  <a:gd name="connsiteY1882" fmla="*/ 586074 h 817051"/>
                  <a:gd name="connsiteX1883" fmla="*/ 934935 w 937515"/>
                  <a:gd name="connsiteY1883" fmla="*/ 584154 h 817051"/>
                  <a:gd name="connsiteX1884" fmla="*/ 936855 w 937515"/>
                  <a:gd name="connsiteY1884" fmla="*/ 591286 h 817051"/>
                  <a:gd name="connsiteX1885" fmla="*/ 884597 w 937515"/>
                  <a:gd name="connsiteY1885" fmla="*/ 675640 h 817051"/>
                  <a:gd name="connsiteX1886" fmla="*/ 874859 w 937515"/>
                  <a:gd name="connsiteY1886" fmla="*/ 689767 h 817051"/>
                  <a:gd name="connsiteX1887" fmla="*/ 856754 w 937515"/>
                  <a:gd name="connsiteY1887" fmla="*/ 709244 h 817051"/>
                  <a:gd name="connsiteX1888" fmla="*/ 846878 w 937515"/>
                  <a:gd name="connsiteY1888" fmla="*/ 715690 h 817051"/>
                  <a:gd name="connsiteX1889" fmla="*/ 837277 w 937515"/>
                  <a:gd name="connsiteY1889" fmla="*/ 719531 h 817051"/>
                  <a:gd name="connsiteX1890" fmla="*/ 834945 w 937515"/>
                  <a:gd name="connsiteY1890" fmla="*/ 719805 h 817051"/>
                  <a:gd name="connsiteX1891" fmla="*/ 834260 w 937515"/>
                  <a:gd name="connsiteY1891" fmla="*/ 722274 h 817051"/>
                  <a:gd name="connsiteX1892" fmla="*/ 830831 w 937515"/>
                  <a:gd name="connsiteY1892" fmla="*/ 733658 h 817051"/>
                  <a:gd name="connsiteX1893" fmla="*/ 827127 w 937515"/>
                  <a:gd name="connsiteY1893" fmla="*/ 745591 h 817051"/>
                  <a:gd name="connsiteX1894" fmla="*/ 824933 w 937515"/>
                  <a:gd name="connsiteY1894" fmla="*/ 751900 h 817051"/>
                  <a:gd name="connsiteX1895" fmla="*/ 818212 w 937515"/>
                  <a:gd name="connsiteY1895" fmla="*/ 769045 h 817051"/>
                  <a:gd name="connsiteX1896" fmla="*/ 811902 w 937515"/>
                  <a:gd name="connsiteY1896" fmla="*/ 782625 h 817051"/>
                  <a:gd name="connsiteX1897" fmla="*/ 805867 w 937515"/>
                  <a:gd name="connsiteY1897" fmla="*/ 793871 h 817051"/>
                  <a:gd name="connsiteX1898" fmla="*/ 799146 w 937515"/>
                  <a:gd name="connsiteY1898" fmla="*/ 803199 h 817051"/>
                  <a:gd name="connsiteX1899" fmla="*/ 791054 w 937515"/>
                  <a:gd name="connsiteY1899" fmla="*/ 811016 h 817051"/>
                  <a:gd name="connsiteX1900" fmla="*/ 784059 w 937515"/>
                  <a:gd name="connsiteY1900" fmla="*/ 814583 h 817051"/>
                  <a:gd name="connsiteX1901" fmla="*/ 777201 w 937515"/>
                  <a:gd name="connsiteY1901" fmla="*/ 815954 h 817051"/>
                  <a:gd name="connsiteX1902" fmla="*/ 776652 w 937515"/>
                  <a:gd name="connsiteY1902" fmla="*/ 817051 h 817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  <a:cxn ang="0">
                    <a:pos x="connsiteX1614" y="connsiteY1614"/>
                  </a:cxn>
                  <a:cxn ang="0">
                    <a:pos x="connsiteX1615" y="connsiteY1615"/>
                  </a:cxn>
                  <a:cxn ang="0">
                    <a:pos x="connsiteX1616" y="connsiteY1616"/>
                  </a:cxn>
                  <a:cxn ang="0">
                    <a:pos x="connsiteX1617" y="connsiteY1617"/>
                  </a:cxn>
                  <a:cxn ang="0">
                    <a:pos x="connsiteX1618" y="connsiteY1618"/>
                  </a:cxn>
                  <a:cxn ang="0">
                    <a:pos x="connsiteX1619" y="connsiteY1619"/>
                  </a:cxn>
                  <a:cxn ang="0">
                    <a:pos x="connsiteX1620" y="connsiteY1620"/>
                  </a:cxn>
                  <a:cxn ang="0">
                    <a:pos x="connsiteX1621" y="connsiteY1621"/>
                  </a:cxn>
                  <a:cxn ang="0">
                    <a:pos x="connsiteX1622" y="connsiteY1622"/>
                  </a:cxn>
                  <a:cxn ang="0">
                    <a:pos x="connsiteX1623" y="connsiteY1623"/>
                  </a:cxn>
                  <a:cxn ang="0">
                    <a:pos x="connsiteX1624" y="connsiteY1624"/>
                  </a:cxn>
                  <a:cxn ang="0">
                    <a:pos x="connsiteX1625" y="connsiteY1625"/>
                  </a:cxn>
                  <a:cxn ang="0">
                    <a:pos x="connsiteX1626" y="connsiteY1626"/>
                  </a:cxn>
                  <a:cxn ang="0">
                    <a:pos x="connsiteX1627" y="connsiteY1627"/>
                  </a:cxn>
                  <a:cxn ang="0">
                    <a:pos x="connsiteX1628" y="connsiteY1628"/>
                  </a:cxn>
                  <a:cxn ang="0">
                    <a:pos x="connsiteX1629" y="connsiteY1629"/>
                  </a:cxn>
                  <a:cxn ang="0">
                    <a:pos x="connsiteX1630" y="connsiteY1630"/>
                  </a:cxn>
                  <a:cxn ang="0">
                    <a:pos x="connsiteX1631" y="connsiteY1631"/>
                  </a:cxn>
                  <a:cxn ang="0">
                    <a:pos x="connsiteX1632" y="connsiteY1632"/>
                  </a:cxn>
                  <a:cxn ang="0">
                    <a:pos x="connsiteX1633" y="connsiteY1633"/>
                  </a:cxn>
                  <a:cxn ang="0">
                    <a:pos x="connsiteX1634" y="connsiteY1634"/>
                  </a:cxn>
                  <a:cxn ang="0">
                    <a:pos x="connsiteX1635" y="connsiteY1635"/>
                  </a:cxn>
                  <a:cxn ang="0">
                    <a:pos x="connsiteX1636" y="connsiteY1636"/>
                  </a:cxn>
                  <a:cxn ang="0">
                    <a:pos x="connsiteX1637" y="connsiteY1637"/>
                  </a:cxn>
                  <a:cxn ang="0">
                    <a:pos x="connsiteX1638" y="connsiteY1638"/>
                  </a:cxn>
                  <a:cxn ang="0">
                    <a:pos x="connsiteX1639" y="connsiteY1639"/>
                  </a:cxn>
                  <a:cxn ang="0">
                    <a:pos x="connsiteX1640" y="connsiteY1640"/>
                  </a:cxn>
                  <a:cxn ang="0">
                    <a:pos x="connsiteX1641" y="connsiteY1641"/>
                  </a:cxn>
                  <a:cxn ang="0">
                    <a:pos x="connsiteX1642" y="connsiteY1642"/>
                  </a:cxn>
                  <a:cxn ang="0">
                    <a:pos x="connsiteX1643" y="connsiteY1643"/>
                  </a:cxn>
                  <a:cxn ang="0">
                    <a:pos x="connsiteX1644" y="connsiteY1644"/>
                  </a:cxn>
                  <a:cxn ang="0">
                    <a:pos x="connsiteX1645" y="connsiteY1645"/>
                  </a:cxn>
                  <a:cxn ang="0">
                    <a:pos x="connsiteX1646" y="connsiteY1646"/>
                  </a:cxn>
                  <a:cxn ang="0">
                    <a:pos x="connsiteX1647" y="connsiteY1647"/>
                  </a:cxn>
                  <a:cxn ang="0">
                    <a:pos x="connsiteX1648" y="connsiteY1648"/>
                  </a:cxn>
                  <a:cxn ang="0">
                    <a:pos x="connsiteX1649" y="connsiteY1649"/>
                  </a:cxn>
                  <a:cxn ang="0">
                    <a:pos x="connsiteX1650" y="connsiteY1650"/>
                  </a:cxn>
                  <a:cxn ang="0">
                    <a:pos x="connsiteX1651" y="connsiteY1651"/>
                  </a:cxn>
                  <a:cxn ang="0">
                    <a:pos x="connsiteX1652" y="connsiteY1652"/>
                  </a:cxn>
                  <a:cxn ang="0">
                    <a:pos x="connsiteX1653" y="connsiteY1653"/>
                  </a:cxn>
                  <a:cxn ang="0">
                    <a:pos x="connsiteX1654" y="connsiteY1654"/>
                  </a:cxn>
                  <a:cxn ang="0">
                    <a:pos x="connsiteX1655" y="connsiteY1655"/>
                  </a:cxn>
                  <a:cxn ang="0">
                    <a:pos x="connsiteX1656" y="connsiteY1656"/>
                  </a:cxn>
                  <a:cxn ang="0">
                    <a:pos x="connsiteX1657" y="connsiteY1657"/>
                  </a:cxn>
                  <a:cxn ang="0">
                    <a:pos x="connsiteX1658" y="connsiteY1658"/>
                  </a:cxn>
                  <a:cxn ang="0">
                    <a:pos x="connsiteX1659" y="connsiteY1659"/>
                  </a:cxn>
                  <a:cxn ang="0">
                    <a:pos x="connsiteX1660" y="connsiteY1660"/>
                  </a:cxn>
                  <a:cxn ang="0">
                    <a:pos x="connsiteX1661" y="connsiteY1661"/>
                  </a:cxn>
                  <a:cxn ang="0">
                    <a:pos x="connsiteX1662" y="connsiteY1662"/>
                  </a:cxn>
                  <a:cxn ang="0">
                    <a:pos x="connsiteX1663" y="connsiteY1663"/>
                  </a:cxn>
                  <a:cxn ang="0">
                    <a:pos x="connsiteX1664" y="connsiteY1664"/>
                  </a:cxn>
                  <a:cxn ang="0">
                    <a:pos x="connsiteX1665" y="connsiteY1665"/>
                  </a:cxn>
                  <a:cxn ang="0">
                    <a:pos x="connsiteX1666" y="connsiteY1666"/>
                  </a:cxn>
                  <a:cxn ang="0">
                    <a:pos x="connsiteX1667" y="connsiteY1667"/>
                  </a:cxn>
                  <a:cxn ang="0">
                    <a:pos x="connsiteX1668" y="connsiteY1668"/>
                  </a:cxn>
                  <a:cxn ang="0">
                    <a:pos x="connsiteX1669" y="connsiteY1669"/>
                  </a:cxn>
                  <a:cxn ang="0">
                    <a:pos x="connsiteX1670" y="connsiteY1670"/>
                  </a:cxn>
                  <a:cxn ang="0">
                    <a:pos x="connsiteX1671" y="connsiteY1671"/>
                  </a:cxn>
                  <a:cxn ang="0">
                    <a:pos x="connsiteX1672" y="connsiteY1672"/>
                  </a:cxn>
                  <a:cxn ang="0">
                    <a:pos x="connsiteX1673" y="connsiteY1673"/>
                  </a:cxn>
                  <a:cxn ang="0">
                    <a:pos x="connsiteX1674" y="connsiteY1674"/>
                  </a:cxn>
                  <a:cxn ang="0">
                    <a:pos x="connsiteX1675" y="connsiteY1675"/>
                  </a:cxn>
                  <a:cxn ang="0">
                    <a:pos x="connsiteX1676" y="connsiteY1676"/>
                  </a:cxn>
                  <a:cxn ang="0">
                    <a:pos x="connsiteX1677" y="connsiteY1677"/>
                  </a:cxn>
                  <a:cxn ang="0">
                    <a:pos x="connsiteX1678" y="connsiteY1678"/>
                  </a:cxn>
                  <a:cxn ang="0">
                    <a:pos x="connsiteX1679" y="connsiteY1679"/>
                  </a:cxn>
                  <a:cxn ang="0">
                    <a:pos x="connsiteX1680" y="connsiteY1680"/>
                  </a:cxn>
                  <a:cxn ang="0">
                    <a:pos x="connsiteX1681" y="connsiteY1681"/>
                  </a:cxn>
                  <a:cxn ang="0">
                    <a:pos x="connsiteX1682" y="connsiteY1682"/>
                  </a:cxn>
                  <a:cxn ang="0">
                    <a:pos x="connsiteX1683" y="connsiteY1683"/>
                  </a:cxn>
                  <a:cxn ang="0">
                    <a:pos x="connsiteX1684" y="connsiteY1684"/>
                  </a:cxn>
                  <a:cxn ang="0">
                    <a:pos x="connsiteX1685" y="connsiteY1685"/>
                  </a:cxn>
                  <a:cxn ang="0">
                    <a:pos x="connsiteX1686" y="connsiteY1686"/>
                  </a:cxn>
                  <a:cxn ang="0">
                    <a:pos x="connsiteX1687" y="connsiteY1687"/>
                  </a:cxn>
                  <a:cxn ang="0">
                    <a:pos x="connsiteX1688" y="connsiteY1688"/>
                  </a:cxn>
                  <a:cxn ang="0">
                    <a:pos x="connsiteX1689" y="connsiteY1689"/>
                  </a:cxn>
                  <a:cxn ang="0">
                    <a:pos x="connsiteX1690" y="connsiteY1690"/>
                  </a:cxn>
                  <a:cxn ang="0">
                    <a:pos x="connsiteX1691" y="connsiteY1691"/>
                  </a:cxn>
                  <a:cxn ang="0">
                    <a:pos x="connsiteX1692" y="connsiteY1692"/>
                  </a:cxn>
                  <a:cxn ang="0">
                    <a:pos x="connsiteX1693" y="connsiteY1693"/>
                  </a:cxn>
                  <a:cxn ang="0">
                    <a:pos x="connsiteX1694" y="connsiteY1694"/>
                  </a:cxn>
                  <a:cxn ang="0">
                    <a:pos x="connsiteX1695" y="connsiteY1695"/>
                  </a:cxn>
                  <a:cxn ang="0">
                    <a:pos x="connsiteX1696" y="connsiteY1696"/>
                  </a:cxn>
                  <a:cxn ang="0">
                    <a:pos x="connsiteX1697" y="connsiteY1697"/>
                  </a:cxn>
                  <a:cxn ang="0">
                    <a:pos x="connsiteX1698" y="connsiteY1698"/>
                  </a:cxn>
                  <a:cxn ang="0">
                    <a:pos x="connsiteX1699" y="connsiteY1699"/>
                  </a:cxn>
                  <a:cxn ang="0">
                    <a:pos x="connsiteX1700" y="connsiteY1700"/>
                  </a:cxn>
                  <a:cxn ang="0">
                    <a:pos x="connsiteX1701" y="connsiteY1701"/>
                  </a:cxn>
                  <a:cxn ang="0">
                    <a:pos x="connsiteX1702" y="connsiteY1702"/>
                  </a:cxn>
                  <a:cxn ang="0">
                    <a:pos x="connsiteX1703" y="connsiteY1703"/>
                  </a:cxn>
                  <a:cxn ang="0">
                    <a:pos x="connsiteX1704" y="connsiteY1704"/>
                  </a:cxn>
                  <a:cxn ang="0">
                    <a:pos x="connsiteX1705" y="connsiteY1705"/>
                  </a:cxn>
                  <a:cxn ang="0">
                    <a:pos x="connsiteX1706" y="connsiteY1706"/>
                  </a:cxn>
                  <a:cxn ang="0">
                    <a:pos x="connsiteX1707" y="connsiteY1707"/>
                  </a:cxn>
                  <a:cxn ang="0">
                    <a:pos x="connsiteX1708" y="connsiteY1708"/>
                  </a:cxn>
                  <a:cxn ang="0">
                    <a:pos x="connsiteX1709" y="connsiteY1709"/>
                  </a:cxn>
                  <a:cxn ang="0">
                    <a:pos x="connsiteX1710" y="connsiteY1710"/>
                  </a:cxn>
                  <a:cxn ang="0">
                    <a:pos x="connsiteX1711" y="connsiteY1711"/>
                  </a:cxn>
                  <a:cxn ang="0">
                    <a:pos x="connsiteX1712" y="connsiteY1712"/>
                  </a:cxn>
                  <a:cxn ang="0">
                    <a:pos x="connsiteX1713" y="connsiteY1713"/>
                  </a:cxn>
                  <a:cxn ang="0">
                    <a:pos x="connsiteX1714" y="connsiteY1714"/>
                  </a:cxn>
                  <a:cxn ang="0">
                    <a:pos x="connsiteX1715" y="connsiteY1715"/>
                  </a:cxn>
                  <a:cxn ang="0">
                    <a:pos x="connsiteX1716" y="connsiteY1716"/>
                  </a:cxn>
                  <a:cxn ang="0">
                    <a:pos x="connsiteX1717" y="connsiteY1717"/>
                  </a:cxn>
                  <a:cxn ang="0">
                    <a:pos x="connsiteX1718" y="connsiteY1718"/>
                  </a:cxn>
                  <a:cxn ang="0">
                    <a:pos x="connsiteX1719" y="connsiteY1719"/>
                  </a:cxn>
                  <a:cxn ang="0">
                    <a:pos x="connsiteX1720" y="connsiteY1720"/>
                  </a:cxn>
                  <a:cxn ang="0">
                    <a:pos x="connsiteX1721" y="connsiteY1721"/>
                  </a:cxn>
                  <a:cxn ang="0">
                    <a:pos x="connsiteX1722" y="connsiteY1722"/>
                  </a:cxn>
                  <a:cxn ang="0">
                    <a:pos x="connsiteX1723" y="connsiteY1723"/>
                  </a:cxn>
                  <a:cxn ang="0">
                    <a:pos x="connsiteX1724" y="connsiteY1724"/>
                  </a:cxn>
                  <a:cxn ang="0">
                    <a:pos x="connsiteX1725" y="connsiteY1725"/>
                  </a:cxn>
                  <a:cxn ang="0">
                    <a:pos x="connsiteX1726" y="connsiteY1726"/>
                  </a:cxn>
                  <a:cxn ang="0">
                    <a:pos x="connsiteX1727" y="connsiteY1727"/>
                  </a:cxn>
                  <a:cxn ang="0">
                    <a:pos x="connsiteX1728" y="connsiteY1728"/>
                  </a:cxn>
                  <a:cxn ang="0">
                    <a:pos x="connsiteX1729" y="connsiteY1729"/>
                  </a:cxn>
                  <a:cxn ang="0">
                    <a:pos x="connsiteX1730" y="connsiteY1730"/>
                  </a:cxn>
                  <a:cxn ang="0">
                    <a:pos x="connsiteX1731" y="connsiteY1731"/>
                  </a:cxn>
                  <a:cxn ang="0">
                    <a:pos x="connsiteX1732" y="connsiteY1732"/>
                  </a:cxn>
                  <a:cxn ang="0">
                    <a:pos x="connsiteX1733" y="connsiteY1733"/>
                  </a:cxn>
                  <a:cxn ang="0">
                    <a:pos x="connsiteX1734" y="connsiteY1734"/>
                  </a:cxn>
                  <a:cxn ang="0">
                    <a:pos x="connsiteX1735" y="connsiteY1735"/>
                  </a:cxn>
                  <a:cxn ang="0">
                    <a:pos x="connsiteX1736" y="connsiteY1736"/>
                  </a:cxn>
                  <a:cxn ang="0">
                    <a:pos x="connsiteX1737" y="connsiteY1737"/>
                  </a:cxn>
                  <a:cxn ang="0">
                    <a:pos x="connsiteX1738" y="connsiteY1738"/>
                  </a:cxn>
                  <a:cxn ang="0">
                    <a:pos x="connsiteX1739" y="connsiteY1739"/>
                  </a:cxn>
                  <a:cxn ang="0">
                    <a:pos x="connsiteX1740" y="connsiteY1740"/>
                  </a:cxn>
                  <a:cxn ang="0">
                    <a:pos x="connsiteX1741" y="connsiteY1741"/>
                  </a:cxn>
                  <a:cxn ang="0">
                    <a:pos x="connsiteX1742" y="connsiteY1742"/>
                  </a:cxn>
                  <a:cxn ang="0">
                    <a:pos x="connsiteX1743" y="connsiteY1743"/>
                  </a:cxn>
                  <a:cxn ang="0">
                    <a:pos x="connsiteX1744" y="connsiteY1744"/>
                  </a:cxn>
                  <a:cxn ang="0">
                    <a:pos x="connsiteX1745" y="connsiteY1745"/>
                  </a:cxn>
                  <a:cxn ang="0">
                    <a:pos x="connsiteX1746" y="connsiteY1746"/>
                  </a:cxn>
                  <a:cxn ang="0">
                    <a:pos x="connsiteX1747" y="connsiteY1747"/>
                  </a:cxn>
                  <a:cxn ang="0">
                    <a:pos x="connsiteX1748" y="connsiteY1748"/>
                  </a:cxn>
                  <a:cxn ang="0">
                    <a:pos x="connsiteX1749" y="connsiteY1749"/>
                  </a:cxn>
                  <a:cxn ang="0">
                    <a:pos x="connsiteX1750" y="connsiteY1750"/>
                  </a:cxn>
                  <a:cxn ang="0">
                    <a:pos x="connsiteX1751" y="connsiteY1751"/>
                  </a:cxn>
                  <a:cxn ang="0">
                    <a:pos x="connsiteX1752" y="connsiteY1752"/>
                  </a:cxn>
                  <a:cxn ang="0">
                    <a:pos x="connsiteX1753" y="connsiteY1753"/>
                  </a:cxn>
                  <a:cxn ang="0">
                    <a:pos x="connsiteX1754" y="connsiteY1754"/>
                  </a:cxn>
                  <a:cxn ang="0">
                    <a:pos x="connsiteX1755" y="connsiteY1755"/>
                  </a:cxn>
                  <a:cxn ang="0">
                    <a:pos x="connsiteX1756" y="connsiteY1756"/>
                  </a:cxn>
                  <a:cxn ang="0">
                    <a:pos x="connsiteX1757" y="connsiteY1757"/>
                  </a:cxn>
                  <a:cxn ang="0">
                    <a:pos x="connsiteX1758" y="connsiteY1758"/>
                  </a:cxn>
                  <a:cxn ang="0">
                    <a:pos x="connsiteX1759" y="connsiteY1759"/>
                  </a:cxn>
                  <a:cxn ang="0">
                    <a:pos x="connsiteX1760" y="connsiteY1760"/>
                  </a:cxn>
                  <a:cxn ang="0">
                    <a:pos x="connsiteX1761" y="connsiteY1761"/>
                  </a:cxn>
                  <a:cxn ang="0">
                    <a:pos x="connsiteX1762" y="connsiteY1762"/>
                  </a:cxn>
                  <a:cxn ang="0">
                    <a:pos x="connsiteX1763" y="connsiteY1763"/>
                  </a:cxn>
                  <a:cxn ang="0">
                    <a:pos x="connsiteX1764" y="connsiteY1764"/>
                  </a:cxn>
                  <a:cxn ang="0">
                    <a:pos x="connsiteX1765" y="connsiteY1765"/>
                  </a:cxn>
                  <a:cxn ang="0">
                    <a:pos x="connsiteX1766" y="connsiteY1766"/>
                  </a:cxn>
                  <a:cxn ang="0">
                    <a:pos x="connsiteX1767" y="connsiteY1767"/>
                  </a:cxn>
                  <a:cxn ang="0">
                    <a:pos x="connsiteX1768" y="connsiteY1768"/>
                  </a:cxn>
                  <a:cxn ang="0">
                    <a:pos x="connsiteX1769" y="connsiteY1769"/>
                  </a:cxn>
                  <a:cxn ang="0">
                    <a:pos x="connsiteX1770" y="connsiteY1770"/>
                  </a:cxn>
                  <a:cxn ang="0">
                    <a:pos x="connsiteX1771" y="connsiteY1771"/>
                  </a:cxn>
                  <a:cxn ang="0">
                    <a:pos x="connsiteX1772" y="connsiteY1772"/>
                  </a:cxn>
                  <a:cxn ang="0">
                    <a:pos x="connsiteX1773" y="connsiteY1773"/>
                  </a:cxn>
                  <a:cxn ang="0">
                    <a:pos x="connsiteX1774" y="connsiteY1774"/>
                  </a:cxn>
                  <a:cxn ang="0">
                    <a:pos x="connsiteX1775" y="connsiteY1775"/>
                  </a:cxn>
                  <a:cxn ang="0">
                    <a:pos x="connsiteX1776" y="connsiteY1776"/>
                  </a:cxn>
                  <a:cxn ang="0">
                    <a:pos x="connsiteX1777" y="connsiteY1777"/>
                  </a:cxn>
                  <a:cxn ang="0">
                    <a:pos x="connsiteX1778" y="connsiteY1778"/>
                  </a:cxn>
                  <a:cxn ang="0">
                    <a:pos x="connsiteX1779" y="connsiteY1779"/>
                  </a:cxn>
                  <a:cxn ang="0">
                    <a:pos x="connsiteX1780" y="connsiteY1780"/>
                  </a:cxn>
                  <a:cxn ang="0">
                    <a:pos x="connsiteX1781" y="connsiteY1781"/>
                  </a:cxn>
                  <a:cxn ang="0">
                    <a:pos x="connsiteX1782" y="connsiteY1782"/>
                  </a:cxn>
                  <a:cxn ang="0">
                    <a:pos x="connsiteX1783" y="connsiteY1783"/>
                  </a:cxn>
                  <a:cxn ang="0">
                    <a:pos x="connsiteX1784" y="connsiteY1784"/>
                  </a:cxn>
                  <a:cxn ang="0">
                    <a:pos x="connsiteX1785" y="connsiteY1785"/>
                  </a:cxn>
                  <a:cxn ang="0">
                    <a:pos x="connsiteX1786" y="connsiteY1786"/>
                  </a:cxn>
                  <a:cxn ang="0">
                    <a:pos x="connsiteX1787" y="connsiteY1787"/>
                  </a:cxn>
                  <a:cxn ang="0">
                    <a:pos x="connsiteX1788" y="connsiteY1788"/>
                  </a:cxn>
                  <a:cxn ang="0">
                    <a:pos x="connsiteX1789" y="connsiteY1789"/>
                  </a:cxn>
                  <a:cxn ang="0">
                    <a:pos x="connsiteX1790" y="connsiteY1790"/>
                  </a:cxn>
                  <a:cxn ang="0">
                    <a:pos x="connsiteX1791" y="connsiteY1791"/>
                  </a:cxn>
                  <a:cxn ang="0">
                    <a:pos x="connsiteX1792" y="connsiteY1792"/>
                  </a:cxn>
                  <a:cxn ang="0">
                    <a:pos x="connsiteX1793" y="connsiteY1793"/>
                  </a:cxn>
                  <a:cxn ang="0">
                    <a:pos x="connsiteX1794" y="connsiteY1794"/>
                  </a:cxn>
                  <a:cxn ang="0">
                    <a:pos x="connsiteX1795" y="connsiteY1795"/>
                  </a:cxn>
                  <a:cxn ang="0">
                    <a:pos x="connsiteX1796" y="connsiteY1796"/>
                  </a:cxn>
                  <a:cxn ang="0">
                    <a:pos x="connsiteX1797" y="connsiteY1797"/>
                  </a:cxn>
                  <a:cxn ang="0">
                    <a:pos x="connsiteX1798" y="connsiteY1798"/>
                  </a:cxn>
                  <a:cxn ang="0">
                    <a:pos x="connsiteX1799" y="connsiteY1799"/>
                  </a:cxn>
                  <a:cxn ang="0">
                    <a:pos x="connsiteX1800" y="connsiteY1800"/>
                  </a:cxn>
                  <a:cxn ang="0">
                    <a:pos x="connsiteX1801" y="connsiteY1801"/>
                  </a:cxn>
                  <a:cxn ang="0">
                    <a:pos x="connsiteX1802" y="connsiteY1802"/>
                  </a:cxn>
                  <a:cxn ang="0">
                    <a:pos x="connsiteX1803" y="connsiteY1803"/>
                  </a:cxn>
                  <a:cxn ang="0">
                    <a:pos x="connsiteX1804" y="connsiteY1804"/>
                  </a:cxn>
                  <a:cxn ang="0">
                    <a:pos x="connsiteX1805" y="connsiteY1805"/>
                  </a:cxn>
                  <a:cxn ang="0">
                    <a:pos x="connsiteX1806" y="connsiteY1806"/>
                  </a:cxn>
                  <a:cxn ang="0">
                    <a:pos x="connsiteX1807" y="connsiteY1807"/>
                  </a:cxn>
                  <a:cxn ang="0">
                    <a:pos x="connsiteX1808" y="connsiteY1808"/>
                  </a:cxn>
                  <a:cxn ang="0">
                    <a:pos x="connsiteX1809" y="connsiteY1809"/>
                  </a:cxn>
                  <a:cxn ang="0">
                    <a:pos x="connsiteX1810" y="connsiteY1810"/>
                  </a:cxn>
                  <a:cxn ang="0">
                    <a:pos x="connsiteX1811" y="connsiteY1811"/>
                  </a:cxn>
                  <a:cxn ang="0">
                    <a:pos x="connsiteX1812" y="connsiteY1812"/>
                  </a:cxn>
                  <a:cxn ang="0">
                    <a:pos x="connsiteX1813" y="connsiteY1813"/>
                  </a:cxn>
                  <a:cxn ang="0">
                    <a:pos x="connsiteX1814" y="connsiteY1814"/>
                  </a:cxn>
                  <a:cxn ang="0">
                    <a:pos x="connsiteX1815" y="connsiteY1815"/>
                  </a:cxn>
                  <a:cxn ang="0">
                    <a:pos x="connsiteX1816" y="connsiteY1816"/>
                  </a:cxn>
                  <a:cxn ang="0">
                    <a:pos x="connsiteX1817" y="connsiteY1817"/>
                  </a:cxn>
                  <a:cxn ang="0">
                    <a:pos x="connsiteX1818" y="connsiteY1818"/>
                  </a:cxn>
                  <a:cxn ang="0">
                    <a:pos x="connsiteX1819" y="connsiteY1819"/>
                  </a:cxn>
                  <a:cxn ang="0">
                    <a:pos x="connsiteX1820" y="connsiteY1820"/>
                  </a:cxn>
                  <a:cxn ang="0">
                    <a:pos x="connsiteX1821" y="connsiteY1821"/>
                  </a:cxn>
                  <a:cxn ang="0">
                    <a:pos x="connsiteX1822" y="connsiteY1822"/>
                  </a:cxn>
                  <a:cxn ang="0">
                    <a:pos x="connsiteX1823" y="connsiteY1823"/>
                  </a:cxn>
                  <a:cxn ang="0">
                    <a:pos x="connsiteX1824" y="connsiteY1824"/>
                  </a:cxn>
                  <a:cxn ang="0">
                    <a:pos x="connsiteX1825" y="connsiteY1825"/>
                  </a:cxn>
                  <a:cxn ang="0">
                    <a:pos x="connsiteX1826" y="connsiteY1826"/>
                  </a:cxn>
                  <a:cxn ang="0">
                    <a:pos x="connsiteX1827" y="connsiteY1827"/>
                  </a:cxn>
                  <a:cxn ang="0">
                    <a:pos x="connsiteX1828" y="connsiteY1828"/>
                  </a:cxn>
                  <a:cxn ang="0">
                    <a:pos x="connsiteX1829" y="connsiteY1829"/>
                  </a:cxn>
                  <a:cxn ang="0">
                    <a:pos x="connsiteX1830" y="connsiteY1830"/>
                  </a:cxn>
                  <a:cxn ang="0">
                    <a:pos x="connsiteX1831" y="connsiteY1831"/>
                  </a:cxn>
                  <a:cxn ang="0">
                    <a:pos x="connsiteX1832" y="connsiteY1832"/>
                  </a:cxn>
                  <a:cxn ang="0">
                    <a:pos x="connsiteX1833" y="connsiteY1833"/>
                  </a:cxn>
                  <a:cxn ang="0">
                    <a:pos x="connsiteX1834" y="connsiteY1834"/>
                  </a:cxn>
                  <a:cxn ang="0">
                    <a:pos x="connsiteX1835" y="connsiteY1835"/>
                  </a:cxn>
                  <a:cxn ang="0">
                    <a:pos x="connsiteX1836" y="connsiteY1836"/>
                  </a:cxn>
                  <a:cxn ang="0">
                    <a:pos x="connsiteX1837" y="connsiteY1837"/>
                  </a:cxn>
                  <a:cxn ang="0">
                    <a:pos x="connsiteX1838" y="connsiteY1838"/>
                  </a:cxn>
                  <a:cxn ang="0">
                    <a:pos x="connsiteX1839" y="connsiteY1839"/>
                  </a:cxn>
                  <a:cxn ang="0">
                    <a:pos x="connsiteX1840" y="connsiteY1840"/>
                  </a:cxn>
                  <a:cxn ang="0">
                    <a:pos x="connsiteX1841" y="connsiteY1841"/>
                  </a:cxn>
                  <a:cxn ang="0">
                    <a:pos x="connsiteX1842" y="connsiteY1842"/>
                  </a:cxn>
                  <a:cxn ang="0">
                    <a:pos x="connsiteX1843" y="connsiteY1843"/>
                  </a:cxn>
                  <a:cxn ang="0">
                    <a:pos x="connsiteX1844" y="connsiteY1844"/>
                  </a:cxn>
                  <a:cxn ang="0">
                    <a:pos x="connsiteX1845" y="connsiteY1845"/>
                  </a:cxn>
                  <a:cxn ang="0">
                    <a:pos x="connsiteX1846" y="connsiteY1846"/>
                  </a:cxn>
                  <a:cxn ang="0">
                    <a:pos x="connsiteX1847" y="connsiteY1847"/>
                  </a:cxn>
                  <a:cxn ang="0">
                    <a:pos x="connsiteX1848" y="connsiteY1848"/>
                  </a:cxn>
                  <a:cxn ang="0">
                    <a:pos x="connsiteX1849" y="connsiteY1849"/>
                  </a:cxn>
                  <a:cxn ang="0">
                    <a:pos x="connsiteX1850" y="connsiteY1850"/>
                  </a:cxn>
                  <a:cxn ang="0">
                    <a:pos x="connsiteX1851" y="connsiteY1851"/>
                  </a:cxn>
                  <a:cxn ang="0">
                    <a:pos x="connsiteX1852" y="connsiteY1852"/>
                  </a:cxn>
                  <a:cxn ang="0">
                    <a:pos x="connsiteX1853" y="connsiteY1853"/>
                  </a:cxn>
                  <a:cxn ang="0">
                    <a:pos x="connsiteX1854" y="connsiteY1854"/>
                  </a:cxn>
                  <a:cxn ang="0">
                    <a:pos x="connsiteX1855" y="connsiteY1855"/>
                  </a:cxn>
                  <a:cxn ang="0">
                    <a:pos x="connsiteX1856" y="connsiteY1856"/>
                  </a:cxn>
                  <a:cxn ang="0">
                    <a:pos x="connsiteX1857" y="connsiteY1857"/>
                  </a:cxn>
                  <a:cxn ang="0">
                    <a:pos x="connsiteX1858" y="connsiteY1858"/>
                  </a:cxn>
                  <a:cxn ang="0">
                    <a:pos x="connsiteX1859" y="connsiteY1859"/>
                  </a:cxn>
                  <a:cxn ang="0">
                    <a:pos x="connsiteX1860" y="connsiteY1860"/>
                  </a:cxn>
                  <a:cxn ang="0">
                    <a:pos x="connsiteX1861" y="connsiteY1861"/>
                  </a:cxn>
                  <a:cxn ang="0">
                    <a:pos x="connsiteX1862" y="connsiteY1862"/>
                  </a:cxn>
                  <a:cxn ang="0">
                    <a:pos x="connsiteX1863" y="connsiteY1863"/>
                  </a:cxn>
                  <a:cxn ang="0">
                    <a:pos x="connsiteX1864" y="connsiteY1864"/>
                  </a:cxn>
                  <a:cxn ang="0">
                    <a:pos x="connsiteX1865" y="connsiteY1865"/>
                  </a:cxn>
                  <a:cxn ang="0">
                    <a:pos x="connsiteX1866" y="connsiteY1866"/>
                  </a:cxn>
                  <a:cxn ang="0">
                    <a:pos x="connsiteX1867" y="connsiteY1867"/>
                  </a:cxn>
                  <a:cxn ang="0">
                    <a:pos x="connsiteX1868" y="connsiteY1868"/>
                  </a:cxn>
                  <a:cxn ang="0">
                    <a:pos x="connsiteX1869" y="connsiteY1869"/>
                  </a:cxn>
                  <a:cxn ang="0">
                    <a:pos x="connsiteX1870" y="connsiteY1870"/>
                  </a:cxn>
                  <a:cxn ang="0">
                    <a:pos x="connsiteX1871" y="connsiteY1871"/>
                  </a:cxn>
                  <a:cxn ang="0">
                    <a:pos x="connsiteX1872" y="connsiteY1872"/>
                  </a:cxn>
                  <a:cxn ang="0">
                    <a:pos x="connsiteX1873" y="connsiteY1873"/>
                  </a:cxn>
                  <a:cxn ang="0">
                    <a:pos x="connsiteX1874" y="connsiteY1874"/>
                  </a:cxn>
                  <a:cxn ang="0">
                    <a:pos x="connsiteX1875" y="connsiteY1875"/>
                  </a:cxn>
                  <a:cxn ang="0">
                    <a:pos x="connsiteX1876" y="connsiteY1876"/>
                  </a:cxn>
                  <a:cxn ang="0">
                    <a:pos x="connsiteX1877" y="connsiteY1877"/>
                  </a:cxn>
                  <a:cxn ang="0">
                    <a:pos x="connsiteX1878" y="connsiteY1878"/>
                  </a:cxn>
                  <a:cxn ang="0">
                    <a:pos x="connsiteX1879" y="connsiteY1879"/>
                  </a:cxn>
                  <a:cxn ang="0">
                    <a:pos x="connsiteX1880" y="connsiteY1880"/>
                  </a:cxn>
                  <a:cxn ang="0">
                    <a:pos x="connsiteX1881" y="connsiteY1881"/>
                  </a:cxn>
                  <a:cxn ang="0">
                    <a:pos x="connsiteX1882" y="connsiteY1882"/>
                  </a:cxn>
                  <a:cxn ang="0">
                    <a:pos x="connsiteX1883" y="connsiteY1883"/>
                  </a:cxn>
                  <a:cxn ang="0">
                    <a:pos x="connsiteX1884" y="connsiteY1884"/>
                  </a:cxn>
                  <a:cxn ang="0">
                    <a:pos x="connsiteX1885" y="connsiteY1885"/>
                  </a:cxn>
                  <a:cxn ang="0">
                    <a:pos x="connsiteX1886" y="connsiteY1886"/>
                  </a:cxn>
                  <a:cxn ang="0">
                    <a:pos x="connsiteX1887" y="connsiteY1887"/>
                  </a:cxn>
                  <a:cxn ang="0">
                    <a:pos x="connsiteX1888" y="connsiteY1888"/>
                  </a:cxn>
                  <a:cxn ang="0">
                    <a:pos x="connsiteX1889" y="connsiteY1889"/>
                  </a:cxn>
                  <a:cxn ang="0">
                    <a:pos x="connsiteX1890" y="connsiteY1890"/>
                  </a:cxn>
                  <a:cxn ang="0">
                    <a:pos x="connsiteX1891" y="connsiteY1891"/>
                  </a:cxn>
                  <a:cxn ang="0">
                    <a:pos x="connsiteX1892" y="connsiteY1892"/>
                  </a:cxn>
                  <a:cxn ang="0">
                    <a:pos x="connsiteX1893" y="connsiteY1893"/>
                  </a:cxn>
                  <a:cxn ang="0">
                    <a:pos x="connsiteX1894" y="connsiteY1894"/>
                  </a:cxn>
                  <a:cxn ang="0">
                    <a:pos x="connsiteX1895" y="connsiteY1895"/>
                  </a:cxn>
                  <a:cxn ang="0">
                    <a:pos x="connsiteX1896" y="connsiteY1896"/>
                  </a:cxn>
                  <a:cxn ang="0">
                    <a:pos x="connsiteX1897" y="connsiteY1897"/>
                  </a:cxn>
                  <a:cxn ang="0">
                    <a:pos x="connsiteX1898" y="connsiteY1898"/>
                  </a:cxn>
                  <a:cxn ang="0">
                    <a:pos x="connsiteX1899" y="connsiteY1899"/>
                  </a:cxn>
                  <a:cxn ang="0">
                    <a:pos x="connsiteX1900" y="connsiteY1900"/>
                  </a:cxn>
                  <a:cxn ang="0">
                    <a:pos x="connsiteX1901" y="connsiteY1901"/>
                  </a:cxn>
                  <a:cxn ang="0">
                    <a:pos x="connsiteX1902" y="connsiteY1902"/>
                  </a:cxn>
                </a:cxnLst>
                <a:rect l="l" t="t" r="r" b="b"/>
                <a:pathLst>
                  <a:path w="937515" h="817051">
                    <a:moveTo>
                      <a:pt x="281093" y="42097"/>
                    </a:moveTo>
                    <a:cubicBezTo>
                      <a:pt x="282465" y="43606"/>
                      <a:pt x="283699" y="45115"/>
                      <a:pt x="284934" y="46761"/>
                    </a:cubicBezTo>
                    <a:cubicBezTo>
                      <a:pt x="285071" y="47035"/>
                      <a:pt x="285345" y="47310"/>
                      <a:pt x="285482" y="47447"/>
                    </a:cubicBezTo>
                    <a:cubicBezTo>
                      <a:pt x="288088" y="46624"/>
                      <a:pt x="290694" y="45801"/>
                      <a:pt x="293437" y="45115"/>
                    </a:cubicBezTo>
                    <a:cubicBezTo>
                      <a:pt x="298512" y="43606"/>
                      <a:pt x="303587" y="42235"/>
                      <a:pt x="308662" y="40589"/>
                    </a:cubicBezTo>
                    <a:cubicBezTo>
                      <a:pt x="311405" y="39629"/>
                      <a:pt x="314149" y="38532"/>
                      <a:pt x="316755" y="37434"/>
                    </a:cubicBezTo>
                    <a:cubicBezTo>
                      <a:pt x="316618" y="37434"/>
                      <a:pt x="316480" y="37571"/>
                      <a:pt x="316343" y="37709"/>
                    </a:cubicBezTo>
                    <a:cubicBezTo>
                      <a:pt x="317578" y="37160"/>
                      <a:pt x="318675" y="36474"/>
                      <a:pt x="319635" y="35788"/>
                    </a:cubicBezTo>
                    <a:lnTo>
                      <a:pt x="319635" y="35788"/>
                    </a:lnTo>
                    <a:lnTo>
                      <a:pt x="319635" y="35788"/>
                    </a:lnTo>
                    <a:cubicBezTo>
                      <a:pt x="319635" y="35788"/>
                      <a:pt x="319772" y="35651"/>
                      <a:pt x="319772" y="35651"/>
                    </a:cubicBezTo>
                    <a:cubicBezTo>
                      <a:pt x="319772" y="35651"/>
                      <a:pt x="319772" y="35651"/>
                      <a:pt x="319635" y="35651"/>
                    </a:cubicBezTo>
                    <a:cubicBezTo>
                      <a:pt x="320047" y="35377"/>
                      <a:pt x="320458" y="34965"/>
                      <a:pt x="321007" y="34554"/>
                    </a:cubicBezTo>
                    <a:cubicBezTo>
                      <a:pt x="321007" y="34554"/>
                      <a:pt x="321007" y="34554"/>
                      <a:pt x="321007" y="34554"/>
                    </a:cubicBezTo>
                    <a:cubicBezTo>
                      <a:pt x="321418" y="34280"/>
                      <a:pt x="321692" y="33868"/>
                      <a:pt x="322104" y="33594"/>
                    </a:cubicBezTo>
                    <a:cubicBezTo>
                      <a:pt x="322104" y="33594"/>
                      <a:pt x="322241" y="33457"/>
                      <a:pt x="322241" y="33457"/>
                    </a:cubicBezTo>
                    <a:cubicBezTo>
                      <a:pt x="322104" y="33319"/>
                      <a:pt x="321967" y="33182"/>
                      <a:pt x="321830" y="33045"/>
                    </a:cubicBezTo>
                    <a:cubicBezTo>
                      <a:pt x="321692" y="32908"/>
                      <a:pt x="321555" y="32908"/>
                      <a:pt x="321418" y="32771"/>
                    </a:cubicBezTo>
                    <a:cubicBezTo>
                      <a:pt x="321007" y="32633"/>
                      <a:pt x="320595" y="32359"/>
                      <a:pt x="320184" y="32222"/>
                    </a:cubicBezTo>
                    <a:cubicBezTo>
                      <a:pt x="319635" y="32085"/>
                      <a:pt x="319086" y="31948"/>
                      <a:pt x="318538" y="31948"/>
                    </a:cubicBezTo>
                    <a:cubicBezTo>
                      <a:pt x="318126" y="31948"/>
                      <a:pt x="317578" y="31810"/>
                      <a:pt x="317166" y="31810"/>
                    </a:cubicBezTo>
                    <a:cubicBezTo>
                      <a:pt x="312503" y="31674"/>
                      <a:pt x="307839" y="31674"/>
                      <a:pt x="303176" y="31948"/>
                    </a:cubicBezTo>
                    <a:cubicBezTo>
                      <a:pt x="303450" y="31948"/>
                      <a:pt x="303587" y="31948"/>
                      <a:pt x="303724" y="31948"/>
                    </a:cubicBezTo>
                    <a:cubicBezTo>
                      <a:pt x="296181" y="32496"/>
                      <a:pt x="288637" y="33594"/>
                      <a:pt x="281093" y="34691"/>
                    </a:cubicBezTo>
                    <a:cubicBezTo>
                      <a:pt x="278899" y="34965"/>
                      <a:pt x="276704" y="35377"/>
                      <a:pt x="274509" y="35651"/>
                    </a:cubicBezTo>
                    <a:cubicBezTo>
                      <a:pt x="276841" y="37709"/>
                      <a:pt x="279036" y="39766"/>
                      <a:pt x="281093" y="42097"/>
                    </a:cubicBezTo>
                    <a:close/>
                    <a:moveTo>
                      <a:pt x="158061" y="59517"/>
                    </a:moveTo>
                    <a:cubicBezTo>
                      <a:pt x="159295" y="58968"/>
                      <a:pt x="160667" y="58557"/>
                      <a:pt x="161901" y="58145"/>
                    </a:cubicBezTo>
                    <a:cubicBezTo>
                      <a:pt x="169856" y="55402"/>
                      <a:pt x="177812" y="52659"/>
                      <a:pt x="185767" y="49916"/>
                    </a:cubicBezTo>
                    <a:cubicBezTo>
                      <a:pt x="186041" y="49778"/>
                      <a:pt x="186178" y="49778"/>
                      <a:pt x="186453" y="49641"/>
                    </a:cubicBezTo>
                    <a:cubicBezTo>
                      <a:pt x="186453" y="49641"/>
                      <a:pt x="186590" y="49641"/>
                      <a:pt x="186590" y="49641"/>
                    </a:cubicBezTo>
                    <a:cubicBezTo>
                      <a:pt x="188373" y="49093"/>
                      <a:pt x="190019" y="48407"/>
                      <a:pt x="191802" y="47858"/>
                    </a:cubicBezTo>
                    <a:cubicBezTo>
                      <a:pt x="195368" y="46761"/>
                      <a:pt x="198934" y="45801"/>
                      <a:pt x="202500" y="44703"/>
                    </a:cubicBezTo>
                    <a:cubicBezTo>
                      <a:pt x="207438" y="43332"/>
                      <a:pt x="212239" y="41823"/>
                      <a:pt x="217177" y="40452"/>
                    </a:cubicBezTo>
                    <a:cubicBezTo>
                      <a:pt x="218960" y="39903"/>
                      <a:pt x="220743" y="39491"/>
                      <a:pt x="222526" y="38943"/>
                    </a:cubicBezTo>
                    <a:cubicBezTo>
                      <a:pt x="223212" y="38668"/>
                      <a:pt x="223897" y="38532"/>
                      <a:pt x="224720" y="38257"/>
                    </a:cubicBezTo>
                    <a:cubicBezTo>
                      <a:pt x="233087" y="36337"/>
                      <a:pt x="241317" y="34416"/>
                      <a:pt x="249546" y="32633"/>
                    </a:cubicBezTo>
                    <a:cubicBezTo>
                      <a:pt x="251467" y="32222"/>
                      <a:pt x="253524" y="31674"/>
                      <a:pt x="255444" y="31262"/>
                    </a:cubicBezTo>
                    <a:cubicBezTo>
                      <a:pt x="250918" y="28519"/>
                      <a:pt x="246254" y="26050"/>
                      <a:pt x="241454" y="23581"/>
                    </a:cubicBezTo>
                    <a:cubicBezTo>
                      <a:pt x="241454" y="23581"/>
                      <a:pt x="241454" y="23581"/>
                      <a:pt x="241454" y="23581"/>
                    </a:cubicBezTo>
                    <a:cubicBezTo>
                      <a:pt x="241454" y="23581"/>
                      <a:pt x="241317" y="23581"/>
                      <a:pt x="241317" y="23444"/>
                    </a:cubicBezTo>
                    <a:cubicBezTo>
                      <a:pt x="241180" y="23444"/>
                      <a:pt x="241180" y="23307"/>
                      <a:pt x="241042" y="23307"/>
                    </a:cubicBezTo>
                    <a:cubicBezTo>
                      <a:pt x="241042" y="23307"/>
                      <a:pt x="241042" y="23307"/>
                      <a:pt x="241042" y="23307"/>
                    </a:cubicBezTo>
                    <a:cubicBezTo>
                      <a:pt x="233773" y="19741"/>
                      <a:pt x="226503" y="16723"/>
                      <a:pt x="218822" y="13980"/>
                    </a:cubicBezTo>
                    <a:cubicBezTo>
                      <a:pt x="213473" y="12197"/>
                      <a:pt x="207987" y="10688"/>
                      <a:pt x="202363" y="9454"/>
                    </a:cubicBezTo>
                    <a:lnTo>
                      <a:pt x="202363" y="9454"/>
                    </a:lnTo>
                    <a:cubicBezTo>
                      <a:pt x="202363" y="9454"/>
                      <a:pt x="202363" y="9454"/>
                      <a:pt x="202363" y="9454"/>
                    </a:cubicBezTo>
                    <a:cubicBezTo>
                      <a:pt x="202226" y="9454"/>
                      <a:pt x="202089" y="9454"/>
                      <a:pt x="201952" y="9316"/>
                    </a:cubicBezTo>
                    <a:cubicBezTo>
                      <a:pt x="201952" y="9316"/>
                      <a:pt x="202089" y="9316"/>
                      <a:pt x="202089" y="9316"/>
                    </a:cubicBezTo>
                    <a:cubicBezTo>
                      <a:pt x="196603" y="8356"/>
                      <a:pt x="191116" y="7533"/>
                      <a:pt x="185630" y="7122"/>
                    </a:cubicBezTo>
                    <a:cubicBezTo>
                      <a:pt x="185767" y="7122"/>
                      <a:pt x="186041" y="7122"/>
                      <a:pt x="186178" y="7122"/>
                    </a:cubicBezTo>
                    <a:cubicBezTo>
                      <a:pt x="180418" y="6710"/>
                      <a:pt x="174520" y="6710"/>
                      <a:pt x="168759" y="7122"/>
                    </a:cubicBezTo>
                    <a:cubicBezTo>
                      <a:pt x="168896" y="7122"/>
                      <a:pt x="169171" y="7122"/>
                      <a:pt x="169308" y="7122"/>
                    </a:cubicBezTo>
                    <a:cubicBezTo>
                      <a:pt x="163821" y="7533"/>
                      <a:pt x="158335" y="8356"/>
                      <a:pt x="152848" y="9454"/>
                    </a:cubicBezTo>
                    <a:cubicBezTo>
                      <a:pt x="149145" y="10277"/>
                      <a:pt x="145442" y="11236"/>
                      <a:pt x="141739" y="12471"/>
                    </a:cubicBezTo>
                    <a:cubicBezTo>
                      <a:pt x="138721" y="13568"/>
                      <a:pt x="135978" y="14665"/>
                      <a:pt x="133097" y="16037"/>
                    </a:cubicBezTo>
                    <a:cubicBezTo>
                      <a:pt x="133235" y="15900"/>
                      <a:pt x="133372" y="15900"/>
                      <a:pt x="133509" y="15763"/>
                    </a:cubicBezTo>
                    <a:cubicBezTo>
                      <a:pt x="131726" y="16723"/>
                      <a:pt x="129943" y="17683"/>
                      <a:pt x="128297" y="18780"/>
                    </a:cubicBezTo>
                    <a:cubicBezTo>
                      <a:pt x="128297" y="18780"/>
                      <a:pt x="128297" y="18780"/>
                      <a:pt x="128297" y="18780"/>
                    </a:cubicBezTo>
                    <a:cubicBezTo>
                      <a:pt x="128297" y="18780"/>
                      <a:pt x="128160" y="18780"/>
                      <a:pt x="128160" y="18917"/>
                    </a:cubicBezTo>
                    <a:cubicBezTo>
                      <a:pt x="128022" y="18917"/>
                      <a:pt x="128022" y="19055"/>
                      <a:pt x="127885" y="19055"/>
                    </a:cubicBezTo>
                    <a:cubicBezTo>
                      <a:pt x="127885" y="19055"/>
                      <a:pt x="128022" y="19055"/>
                      <a:pt x="128022" y="19055"/>
                    </a:cubicBezTo>
                    <a:cubicBezTo>
                      <a:pt x="126925" y="19741"/>
                      <a:pt x="125965" y="20564"/>
                      <a:pt x="124868" y="21387"/>
                    </a:cubicBezTo>
                    <a:cubicBezTo>
                      <a:pt x="125005" y="21249"/>
                      <a:pt x="125142" y="21112"/>
                      <a:pt x="125279" y="20975"/>
                    </a:cubicBezTo>
                    <a:cubicBezTo>
                      <a:pt x="124319" y="21935"/>
                      <a:pt x="123359" y="22895"/>
                      <a:pt x="122399" y="23855"/>
                    </a:cubicBezTo>
                    <a:cubicBezTo>
                      <a:pt x="122399" y="23855"/>
                      <a:pt x="122536" y="23718"/>
                      <a:pt x="122536" y="23718"/>
                    </a:cubicBezTo>
                    <a:cubicBezTo>
                      <a:pt x="122125" y="24267"/>
                      <a:pt x="121576" y="24952"/>
                      <a:pt x="121164" y="25638"/>
                    </a:cubicBezTo>
                    <a:cubicBezTo>
                      <a:pt x="121302" y="25501"/>
                      <a:pt x="121439" y="25364"/>
                      <a:pt x="121439" y="25227"/>
                    </a:cubicBezTo>
                    <a:cubicBezTo>
                      <a:pt x="120616" y="26324"/>
                      <a:pt x="119930" y="27558"/>
                      <a:pt x="119381" y="28930"/>
                    </a:cubicBezTo>
                    <a:cubicBezTo>
                      <a:pt x="119381" y="28930"/>
                      <a:pt x="119381" y="28930"/>
                      <a:pt x="119381" y="28930"/>
                    </a:cubicBezTo>
                    <a:cubicBezTo>
                      <a:pt x="119107" y="29479"/>
                      <a:pt x="118970" y="30028"/>
                      <a:pt x="118696" y="30576"/>
                    </a:cubicBezTo>
                    <a:cubicBezTo>
                      <a:pt x="118558" y="31125"/>
                      <a:pt x="118558" y="31536"/>
                      <a:pt x="118421" y="32085"/>
                    </a:cubicBezTo>
                    <a:cubicBezTo>
                      <a:pt x="118284" y="32633"/>
                      <a:pt x="118284" y="33182"/>
                      <a:pt x="118284" y="33731"/>
                    </a:cubicBezTo>
                    <a:cubicBezTo>
                      <a:pt x="118284" y="34280"/>
                      <a:pt x="118284" y="34828"/>
                      <a:pt x="118284" y="35514"/>
                    </a:cubicBezTo>
                    <a:cubicBezTo>
                      <a:pt x="118284" y="36062"/>
                      <a:pt x="118421" y="36748"/>
                      <a:pt x="118421" y="37297"/>
                    </a:cubicBezTo>
                    <a:cubicBezTo>
                      <a:pt x="118558" y="37845"/>
                      <a:pt x="118696" y="38394"/>
                      <a:pt x="118833" y="38943"/>
                    </a:cubicBezTo>
                    <a:cubicBezTo>
                      <a:pt x="118833" y="38806"/>
                      <a:pt x="118696" y="38668"/>
                      <a:pt x="118696" y="38532"/>
                    </a:cubicBezTo>
                    <a:cubicBezTo>
                      <a:pt x="118970" y="39080"/>
                      <a:pt x="119107" y="39629"/>
                      <a:pt x="119381" y="40177"/>
                    </a:cubicBezTo>
                    <a:cubicBezTo>
                      <a:pt x="119244" y="40040"/>
                      <a:pt x="119244" y="39903"/>
                      <a:pt x="119107" y="39766"/>
                    </a:cubicBezTo>
                    <a:cubicBezTo>
                      <a:pt x="119656" y="40863"/>
                      <a:pt x="120204" y="41961"/>
                      <a:pt x="120890" y="42920"/>
                    </a:cubicBezTo>
                    <a:cubicBezTo>
                      <a:pt x="120890" y="42920"/>
                      <a:pt x="120890" y="42920"/>
                      <a:pt x="120890" y="42783"/>
                    </a:cubicBezTo>
                    <a:cubicBezTo>
                      <a:pt x="121302" y="43332"/>
                      <a:pt x="121713" y="43881"/>
                      <a:pt x="121987" y="44292"/>
                    </a:cubicBezTo>
                    <a:cubicBezTo>
                      <a:pt x="122673" y="45115"/>
                      <a:pt x="123496" y="45938"/>
                      <a:pt x="124182" y="46624"/>
                    </a:cubicBezTo>
                    <a:cubicBezTo>
                      <a:pt x="124182" y="46624"/>
                      <a:pt x="124182" y="46624"/>
                      <a:pt x="124182" y="46487"/>
                    </a:cubicBezTo>
                    <a:cubicBezTo>
                      <a:pt x="125142" y="47447"/>
                      <a:pt x="126239" y="48270"/>
                      <a:pt x="127337" y="48955"/>
                    </a:cubicBezTo>
                    <a:cubicBezTo>
                      <a:pt x="127337" y="48955"/>
                      <a:pt x="127337" y="48955"/>
                      <a:pt x="127200" y="48819"/>
                    </a:cubicBezTo>
                    <a:cubicBezTo>
                      <a:pt x="128434" y="49641"/>
                      <a:pt x="129668" y="50464"/>
                      <a:pt x="131040" y="51013"/>
                    </a:cubicBezTo>
                    <a:cubicBezTo>
                      <a:pt x="131040" y="51013"/>
                      <a:pt x="130903" y="51013"/>
                      <a:pt x="130903" y="51013"/>
                    </a:cubicBezTo>
                    <a:cubicBezTo>
                      <a:pt x="134195" y="52659"/>
                      <a:pt x="137487" y="54031"/>
                      <a:pt x="140916" y="55265"/>
                    </a:cubicBezTo>
                    <a:cubicBezTo>
                      <a:pt x="145168" y="56636"/>
                      <a:pt x="149557" y="57734"/>
                      <a:pt x="153946" y="58694"/>
                    </a:cubicBezTo>
                    <a:cubicBezTo>
                      <a:pt x="155455" y="59106"/>
                      <a:pt x="156689" y="59380"/>
                      <a:pt x="158061" y="59517"/>
                    </a:cubicBezTo>
                    <a:close/>
                    <a:moveTo>
                      <a:pt x="191939" y="62397"/>
                    </a:moveTo>
                    <a:cubicBezTo>
                      <a:pt x="198111" y="62397"/>
                      <a:pt x="204283" y="62123"/>
                      <a:pt x="210456" y="61712"/>
                    </a:cubicBezTo>
                    <a:cubicBezTo>
                      <a:pt x="210319" y="61712"/>
                      <a:pt x="210319" y="61712"/>
                      <a:pt x="210181" y="61712"/>
                    </a:cubicBezTo>
                    <a:cubicBezTo>
                      <a:pt x="221154" y="60889"/>
                      <a:pt x="232127" y="59517"/>
                      <a:pt x="242963" y="57322"/>
                    </a:cubicBezTo>
                    <a:cubicBezTo>
                      <a:pt x="249135" y="56088"/>
                      <a:pt x="255444" y="54854"/>
                      <a:pt x="261616" y="53619"/>
                    </a:cubicBezTo>
                    <a:lnTo>
                      <a:pt x="261616" y="53619"/>
                    </a:lnTo>
                    <a:lnTo>
                      <a:pt x="261616" y="53619"/>
                    </a:lnTo>
                    <a:cubicBezTo>
                      <a:pt x="261754" y="53619"/>
                      <a:pt x="262028" y="53619"/>
                      <a:pt x="262165" y="53482"/>
                    </a:cubicBezTo>
                    <a:cubicBezTo>
                      <a:pt x="262165" y="53482"/>
                      <a:pt x="262028" y="53482"/>
                      <a:pt x="262028" y="53482"/>
                    </a:cubicBezTo>
                    <a:cubicBezTo>
                      <a:pt x="267377" y="52110"/>
                      <a:pt x="272589" y="50739"/>
                      <a:pt x="277801" y="49504"/>
                    </a:cubicBezTo>
                    <a:cubicBezTo>
                      <a:pt x="277527" y="49093"/>
                      <a:pt x="277115" y="48681"/>
                      <a:pt x="276841" y="48270"/>
                    </a:cubicBezTo>
                    <a:cubicBezTo>
                      <a:pt x="276841" y="48270"/>
                      <a:pt x="276841" y="48270"/>
                      <a:pt x="276841" y="48270"/>
                    </a:cubicBezTo>
                    <a:cubicBezTo>
                      <a:pt x="276841" y="48270"/>
                      <a:pt x="276704" y="48132"/>
                      <a:pt x="276704" y="48132"/>
                    </a:cubicBezTo>
                    <a:cubicBezTo>
                      <a:pt x="276704" y="48132"/>
                      <a:pt x="276567" y="47996"/>
                      <a:pt x="276567" y="47996"/>
                    </a:cubicBezTo>
                    <a:cubicBezTo>
                      <a:pt x="276567" y="47996"/>
                      <a:pt x="276567" y="47996"/>
                      <a:pt x="276567" y="47996"/>
                    </a:cubicBezTo>
                    <a:cubicBezTo>
                      <a:pt x="274784" y="45938"/>
                      <a:pt x="272863" y="44018"/>
                      <a:pt x="270806" y="42235"/>
                    </a:cubicBezTo>
                    <a:cubicBezTo>
                      <a:pt x="268749" y="40589"/>
                      <a:pt x="266828" y="38943"/>
                      <a:pt x="264771" y="37434"/>
                    </a:cubicBezTo>
                    <a:cubicBezTo>
                      <a:pt x="262988" y="37709"/>
                      <a:pt x="261205" y="38120"/>
                      <a:pt x="259422" y="38532"/>
                    </a:cubicBezTo>
                    <a:lnTo>
                      <a:pt x="259422" y="38532"/>
                    </a:lnTo>
                    <a:cubicBezTo>
                      <a:pt x="259422" y="38532"/>
                      <a:pt x="259422" y="38532"/>
                      <a:pt x="259285" y="38532"/>
                    </a:cubicBezTo>
                    <a:cubicBezTo>
                      <a:pt x="259147" y="38532"/>
                      <a:pt x="259010" y="38532"/>
                      <a:pt x="258873" y="38668"/>
                    </a:cubicBezTo>
                    <a:cubicBezTo>
                      <a:pt x="258873" y="38668"/>
                      <a:pt x="258873" y="38668"/>
                      <a:pt x="259010" y="38668"/>
                    </a:cubicBezTo>
                    <a:cubicBezTo>
                      <a:pt x="253661" y="39903"/>
                      <a:pt x="248449" y="41138"/>
                      <a:pt x="243100" y="42372"/>
                    </a:cubicBezTo>
                    <a:cubicBezTo>
                      <a:pt x="239259" y="43332"/>
                      <a:pt x="235282" y="44155"/>
                      <a:pt x="231441" y="45115"/>
                    </a:cubicBezTo>
                    <a:cubicBezTo>
                      <a:pt x="229795" y="45526"/>
                      <a:pt x="228286" y="45801"/>
                      <a:pt x="226778" y="46212"/>
                    </a:cubicBezTo>
                    <a:cubicBezTo>
                      <a:pt x="221017" y="47858"/>
                      <a:pt x="215393" y="49641"/>
                      <a:pt x="209633" y="51287"/>
                    </a:cubicBezTo>
                    <a:cubicBezTo>
                      <a:pt x="205792" y="52384"/>
                      <a:pt x="201952" y="53482"/>
                      <a:pt x="198248" y="54579"/>
                    </a:cubicBezTo>
                    <a:cubicBezTo>
                      <a:pt x="196740" y="54990"/>
                      <a:pt x="195231" y="55402"/>
                      <a:pt x="193722" y="55951"/>
                    </a:cubicBezTo>
                    <a:cubicBezTo>
                      <a:pt x="193859" y="55951"/>
                      <a:pt x="193996" y="55813"/>
                      <a:pt x="194271" y="55813"/>
                    </a:cubicBezTo>
                    <a:cubicBezTo>
                      <a:pt x="193859" y="55951"/>
                      <a:pt x="193585" y="56088"/>
                      <a:pt x="193174" y="56088"/>
                    </a:cubicBezTo>
                    <a:cubicBezTo>
                      <a:pt x="193174" y="56088"/>
                      <a:pt x="193174" y="56088"/>
                      <a:pt x="193311" y="56088"/>
                    </a:cubicBezTo>
                    <a:cubicBezTo>
                      <a:pt x="192762" y="56225"/>
                      <a:pt x="192213" y="56499"/>
                      <a:pt x="191665" y="56636"/>
                    </a:cubicBezTo>
                    <a:cubicBezTo>
                      <a:pt x="191802" y="56636"/>
                      <a:pt x="191939" y="56499"/>
                      <a:pt x="192076" y="56499"/>
                    </a:cubicBezTo>
                    <a:cubicBezTo>
                      <a:pt x="191390" y="56774"/>
                      <a:pt x="190705" y="57048"/>
                      <a:pt x="190019" y="57185"/>
                    </a:cubicBezTo>
                    <a:cubicBezTo>
                      <a:pt x="189882" y="57185"/>
                      <a:pt x="189745" y="57322"/>
                      <a:pt x="189745" y="57322"/>
                    </a:cubicBezTo>
                    <a:cubicBezTo>
                      <a:pt x="189745" y="57322"/>
                      <a:pt x="189745" y="57322"/>
                      <a:pt x="189607" y="57322"/>
                    </a:cubicBezTo>
                    <a:cubicBezTo>
                      <a:pt x="187961" y="57871"/>
                      <a:pt x="186316" y="58419"/>
                      <a:pt x="184670" y="58968"/>
                    </a:cubicBezTo>
                    <a:cubicBezTo>
                      <a:pt x="184944" y="58968"/>
                      <a:pt x="185081" y="58831"/>
                      <a:pt x="185218" y="58831"/>
                    </a:cubicBezTo>
                    <a:cubicBezTo>
                      <a:pt x="183298" y="59517"/>
                      <a:pt x="181515" y="60065"/>
                      <a:pt x="179732" y="60751"/>
                    </a:cubicBezTo>
                    <a:cubicBezTo>
                      <a:pt x="179869" y="60751"/>
                      <a:pt x="180006" y="60614"/>
                      <a:pt x="180143" y="60614"/>
                    </a:cubicBezTo>
                    <a:cubicBezTo>
                      <a:pt x="179183" y="60889"/>
                      <a:pt x="178223" y="61300"/>
                      <a:pt x="177263" y="61574"/>
                    </a:cubicBezTo>
                    <a:cubicBezTo>
                      <a:pt x="177400" y="61574"/>
                      <a:pt x="177400" y="61437"/>
                      <a:pt x="177537" y="61437"/>
                    </a:cubicBezTo>
                    <a:cubicBezTo>
                      <a:pt x="177263" y="61574"/>
                      <a:pt x="176989" y="61574"/>
                      <a:pt x="176714" y="61712"/>
                    </a:cubicBezTo>
                    <a:cubicBezTo>
                      <a:pt x="176714" y="61712"/>
                      <a:pt x="176714" y="61712"/>
                      <a:pt x="176851" y="61712"/>
                    </a:cubicBezTo>
                    <a:cubicBezTo>
                      <a:pt x="176851" y="61712"/>
                      <a:pt x="176851" y="61712"/>
                      <a:pt x="176714" y="61712"/>
                    </a:cubicBezTo>
                    <a:cubicBezTo>
                      <a:pt x="176714" y="61712"/>
                      <a:pt x="176714" y="61712"/>
                      <a:pt x="176714" y="61712"/>
                    </a:cubicBezTo>
                    <a:cubicBezTo>
                      <a:pt x="181652" y="62123"/>
                      <a:pt x="186864" y="62397"/>
                      <a:pt x="191939" y="62397"/>
                    </a:cubicBezTo>
                    <a:close/>
                    <a:moveTo>
                      <a:pt x="146265" y="116301"/>
                    </a:moveTo>
                    <a:cubicBezTo>
                      <a:pt x="152300" y="114655"/>
                      <a:pt x="158198" y="112872"/>
                      <a:pt x="164233" y="111089"/>
                    </a:cubicBezTo>
                    <a:cubicBezTo>
                      <a:pt x="166427" y="110403"/>
                      <a:pt x="168759" y="109992"/>
                      <a:pt x="170954" y="109306"/>
                    </a:cubicBezTo>
                    <a:cubicBezTo>
                      <a:pt x="176303" y="107934"/>
                      <a:pt x="181515" y="106700"/>
                      <a:pt x="186864" y="105328"/>
                    </a:cubicBezTo>
                    <a:cubicBezTo>
                      <a:pt x="191253" y="104231"/>
                      <a:pt x="195780" y="102996"/>
                      <a:pt x="200306" y="101899"/>
                    </a:cubicBezTo>
                    <a:cubicBezTo>
                      <a:pt x="201952" y="101488"/>
                      <a:pt x="203598" y="101076"/>
                      <a:pt x="205244" y="100802"/>
                    </a:cubicBezTo>
                    <a:cubicBezTo>
                      <a:pt x="214296" y="98882"/>
                      <a:pt x="223349" y="96825"/>
                      <a:pt x="232401" y="94904"/>
                    </a:cubicBezTo>
                    <a:cubicBezTo>
                      <a:pt x="237613" y="93807"/>
                      <a:pt x="242825" y="92573"/>
                      <a:pt x="248175" y="91612"/>
                    </a:cubicBezTo>
                    <a:cubicBezTo>
                      <a:pt x="257776" y="89829"/>
                      <a:pt x="267377" y="88046"/>
                      <a:pt x="276978" y="86263"/>
                    </a:cubicBezTo>
                    <a:cubicBezTo>
                      <a:pt x="282190" y="85303"/>
                      <a:pt x="287402" y="84480"/>
                      <a:pt x="292752" y="83657"/>
                    </a:cubicBezTo>
                    <a:cubicBezTo>
                      <a:pt x="292615" y="82560"/>
                      <a:pt x="292340" y="81600"/>
                      <a:pt x="292203" y="80502"/>
                    </a:cubicBezTo>
                    <a:cubicBezTo>
                      <a:pt x="291243" y="76799"/>
                      <a:pt x="290420" y="73233"/>
                      <a:pt x="289186" y="69667"/>
                    </a:cubicBezTo>
                    <a:cubicBezTo>
                      <a:pt x="288225" y="66923"/>
                      <a:pt x="286991" y="64318"/>
                      <a:pt x="285757" y="61712"/>
                    </a:cubicBezTo>
                    <a:cubicBezTo>
                      <a:pt x="285757" y="61712"/>
                      <a:pt x="285757" y="61712"/>
                      <a:pt x="285757" y="61712"/>
                    </a:cubicBezTo>
                    <a:cubicBezTo>
                      <a:pt x="285757" y="61712"/>
                      <a:pt x="285757" y="61574"/>
                      <a:pt x="285619" y="61574"/>
                    </a:cubicBezTo>
                    <a:cubicBezTo>
                      <a:pt x="285619" y="61437"/>
                      <a:pt x="285482" y="61437"/>
                      <a:pt x="285482" y="61300"/>
                    </a:cubicBezTo>
                    <a:cubicBezTo>
                      <a:pt x="285482" y="61300"/>
                      <a:pt x="285482" y="61300"/>
                      <a:pt x="285482" y="61437"/>
                    </a:cubicBezTo>
                    <a:cubicBezTo>
                      <a:pt x="284522" y="59791"/>
                      <a:pt x="283699" y="58145"/>
                      <a:pt x="282739" y="56499"/>
                    </a:cubicBezTo>
                    <a:cubicBezTo>
                      <a:pt x="280270" y="57185"/>
                      <a:pt x="277801" y="57734"/>
                      <a:pt x="275332" y="58283"/>
                    </a:cubicBezTo>
                    <a:cubicBezTo>
                      <a:pt x="271492" y="59242"/>
                      <a:pt x="267651" y="60203"/>
                      <a:pt x="263811" y="61163"/>
                    </a:cubicBezTo>
                    <a:cubicBezTo>
                      <a:pt x="262988" y="61437"/>
                      <a:pt x="262165" y="61437"/>
                      <a:pt x="261205" y="61712"/>
                    </a:cubicBezTo>
                    <a:cubicBezTo>
                      <a:pt x="259147" y="62123"/>
                      <a:pt x="257090" y="62535"/>
                      <a:pt x="255033" y="62946"/>
                    </a:cubicBezTo>
                    <a:cubicBezTo>
                      <a:pt x="250232" y="63906"/>
                      <a:pt x="245431" y="64866"/>
                      <a:pt x="240631" y="65826"/>
                    </a:cubicBezTo>
                    <a:cubicBezTo>
                      <a:pt x="238573" y="66238"/>
                      <a:pt x="236379" y="66512"/>
                      <a:pt x="234184" y="66923"/>
                    </a:cubicBezTo>
                    <a:cubicBezTo>
                      <a:pt x="229109" y="67747"/>
                      <a:pt x="224035" y="68295"/>
                      <a:pt x="218822" y="68844"/>
                    </a:cubicBezTo>
                    <a:cubicBezTo>
                      <a:pt x="208124" y="69941"/>
                      <a:pt x="197425" y="70352"/>
                      <a:pt x="186727" y="70078"/>
                    </a:cubicBezTo>
                    <a:cubicBezTo>
                      <a:pt x="177812" y="69941"/>
                      <a:pt x="168896" y="69118"/>
                      <a:pt x="159981" y="67747"/>
                    </a:cubicBezTo>
                    <a:cubicBezTo>
                      <a:pt x="155455" y="69529"/>
                      <a:pt x="150791" y="71313"/>
                      <a:pt x="146265" y="73096"/>
                    </a:cubicBezTo>
                    <a:cubicBezTo>
                      <a:pt x="135566" y="77210"/>
                      <a:pt x="124868" y="81463"/>
                      <a:pt x="114581" y="86400"/>
                    </a:cubicBezTo>
                    <a:cubicBezTo>
                      <a:pt x="114718" y="86400"/>
                      <a:pt x="114855" y="86263"/>
                      <a:pt x="114992" y="86126"/>
                    </a:cubicBezTo>
                    <a:cubicBezTo>
                      <a:pt x="113621" y="86812"/>
                      <a:pt x="112386" y="87497"/>
                      <a:pt x="111152" y="88321"/>
                    </a:cubicBezTo>
                    <a:cubicBezTo>
                      <a:pt x="111289" y="88183"/>
                      <a:pt x="111426" y="88046"/>
                      <a:pt x="111563" y="88046"/>
                    </a:cubicBezTo>
                    <a:cubicBezTo>
                      <a:pt x="109369" y="89555"/>
                      <a:pt x="107448" y="91064"/>
                      <a:pt x="105391" y="92709"/>
                    </a:cubicBezTo>
                    <a:cubicBezTo>
                      <a:pt x="104980" y="93121"/>
                      <a:pt x="104568" y="93532"/>
                      <a:pt x="104294" y="93807"/>
                    </a:cubicBezTo>
                    <a:cubicBezTo>
                      <a:pt x="104019" y="94218"/>
                      <a:pt x="103745" y="94493"/>
                      <a:pt x="103471" y="94904"/>
                    </a:cubicBezTo>
                    <a:cubicBezTo>
                      <a:pt x="103334" y="95179"/>
                      <a:pt x="103197" y="95453"/>
                      <a:pt x="103059" y="95590"/>
                    </a:cubicBezTo>
                    <a:cubicBezTo>
                      <a:pt x="103059" y="95864"/>
                      <a:pt x="102922" y="96138"/>
                      <a:pt x="102922" y="96276"/>
                    </a:cubicBezTo>
                    <a:cubicBezTo>
                      <a:pt x="102922" y="96687"/>
                      <a:pt x="102785" y="97099"/>
                      <a:pt x="102785" y="97510"/>
                    </a:cubicBezTo>
                    <a:cubicBezTo>
                      <a:pt x="102785" y="97922"/>
                      <a:pt x="102922" y="98333"/>
                      <a:pt x="102922" y="98745"/>
                    </a:cubicBezTo>
                    <a:cubicBezTo>
                      <a:pt x="102922" y="98745"/>
                      <a:pt x="102922" y="98608"/>
                      <a:pt x="102922" y="98608"/>
                    </a:cubicBezTo>
                    <a:cubicBezTo>
                      <a:pt x="103059" y="99019"/>
                      <a:pt x="103059" y="99431"/>
                      <a:pt x="103197" y="99979"/>
                    </a:cubicBezTo>
                    <a:cubicBezTo>
                      <a:pt x="103334" y="100116"/>
                      <a:pt x="103334" y="100390"/>
                      <a:pt x="103471" y="100528"/>
                    </a:cubicBezTo>
                    <a:cubicBezTo>
                      <a:pt x="103608" y="100802"/>
                      <a:pt x="103882" y="101076"/>
                      <a:pt x="104019" y="101351"/>
                    </a:cubicBezTo>
                    <a:cubicBezTo>
                      <a:pt x="104294" y="101625"/>
                      <a:pt x="104431" y="101899"/>
                      <a:pt x="104705" y="102174"/>
                    </a:cubicBezTo>
                    <a:cubicBezTo>
                      <a:pt x="105528" y="102860"/>
                      <a:pt x="106351" y="103545"/>
                      <a:pt x="107311" y="104231"/>
                    </a:cubicBezTo>
                    <a:cubicBezTo>
                      <a:pt x="107174" y="104231"/>
                      <a:pt x="107174" y="104094"/>
                      <a:pt x="107037" y="104094"/>
                    </a:cubicBezTo>
                    <a:cubicBezTo>
                      <a:pt x="107174" y="104231"/>
                      <a:pt x="107311" y="104231"/>
                      <a:pt x="107448" y="104368"/>
                    </a:cubicBezTo>
                    <a:cubicBezTo>
                      <a:pt x="107448" y="104368"/>
                      <a:pt x="107448" y="104368"/>
                      <a:pt x="107586" y="104368"/>
                    </a:cubicBezTo>
                    <a:cubicBezTo>
                      <a:pt x="107586" y="104368"/>
                      <a:pt x="107586" y="104368"/>
                      <a:pt x="107586" y="104368"/>
                    </a:cubicBezTo>
                    <a:cubicBezTo>
                      <a:pt x="108957" y="105191"/>
                      <a:pt x="110466" y="106014"/>
                      <a:pt x="111975" y="106837"/>
                    </a:cubicBezTo>
                    <a:cubicBezTo>
                      <a:pt x="113895" y="107797"/>
                      <a:pt x="115815" y="108620"/>
                      <a:pt x="117873" y="109443"/>
                    </a:cubicBezTo>
                    <a:cubicBezTo>
                      <a:pt x="117735" y="109443"/>
                      <a:pt x="117598" y="109306"/>
                      <a:pt x="117461" y="109306"/>
                    </a:cubicBezTo>
                    <a:cubicBezTo>
                      <a:pt x="124182" y="111638"/>
                      <a:pt x="130903" y="113283"/>
                      <a:pt x="137761" y="114655"/>
                    </a:cubicBezTo>
                    <a:cubicBezTo>
                      <a:pt x="140504" y="115341"/>
                      <a:pt x="143384" y="115753"/>
                      <a:pt x="146265" y="116301"/>
                    </a:cubicBezTo>
                    <a:close/>
                    <a:moveTo>
                      <a:pt x="227601" y="120553"/>
                    </a:moveTo>
                    <a:cubicBezTo>
                      <a:pt x="227464" y="120553"/>
                      <a:pt x="227189" y="120553"/>
                      <a:pt x="227052" y="120553"/>
                    </a:cubicBezTo>
                    <a:cubicBezTo>
                      <a:pt x="231304" y="120279"/>
                      <a:pt x="235693" y="119867"/>
                      <a:pt x="239808" y="119456"/>
                    </a:cubicBezTo>
                    <a:cubicBezTo>
                      <a:pt x="242551" y="119182"/>
                      <a:pt x="245157" y="119044"/>
                      <a:pt x="247900" y="118633"/>
                    </a:cubicBezTo>
                    <a:cubicBezTo>
                      <a:pt x="250644" y="118221"/>
                      <a:pt x="253524" y="117673"/>
                      <a:pt x="256404" y="117261"/>
                    </a:cubicBezTo>
                    <a:cubicBezTo>
                      <a:pt x="263125" y="116164"/>
                      <a:pt x="269983" y="115204"/>
                      <a:pt x="276704" y="114106"/>
                    </a:cubicBezTo>
                    <a:cubicBezTo>
                      <a:pt x="285071" y="112186"/>
                      <a:pt x="293437" y="110403"/>
                      <a:pt x="301804" y="108483"/>
                    </a:cubicBezTo>
                    <a:cubicBezTo>
                      <a:pt x="302902" y="108209"/>
                      <a:pt x="303999" y="107797"/>
                      <a:pt x="305096" y="107523"/>
                    </a:cubicBezTo>
                    <a:cubicBezTo>
                      <a:pt x="308388" y="106563"/>
                      <a:pt x="311543" y="105740"/>
                      <a:pt x="314697" y="104780"/>
                    </a:cubicBezTo>
                    <a:cubicBezTo>
                      <a:pt x="321144" y="102996"/>
                      <a:pt x="327453" y="101076"/>
                      <a:pt x="333763" y="99019"/>
                    </a:cubicBezTo>
                    <a:cubicBezTo>
                      <a:pt x="333625" y="99019"/>
                      <a:pt x="333488" y="99156"/>
                      <a:pt x="333351" y="99293"/>
                    </a:cubicBezTo>
                    <a:cubicBezTo>
                      <a:pt x="337603" y="97784"/>
                      <a:pt x="341992" y="96138"/>
                      <a:pt x="346107" y="94355"/>
                    </a:cubicBezTo>
                    <a:lnTo>
                      <a:pt x="346107" y="94355"/>
                    </a:lnTo>
                    <a:cubicBezTo>
                      <a:pt x="347204" y="93807"/>
                      <a:pt x="348301" y="93258"/>
                      <a:pt x="349262" y="92573"/>
                    </a:cubicBezTo>
                    <a:cubicBezTo>
                      <a:pt x="349673" y="92161"/>
                      <a:pt x="350222" y="91750"/>
                      <a:pt x="350633" y="91338"/>
                    </a:cubicBezTo>
                    <a:cubicBezTo>
                      <a:pt x="351456" y="90515"/>
                      <a:pt x="352279" y="89555"/>
                      <a:pt x="353102" y="88732"/>
                    </a:cubicBezTo>
                    <a:cubicBezTo>
                      <a:pt x="352965" y="88595"/>
                      <a:pt x="352965" y="88458"/>
                      <a:pt x="352828" y="88321"/>
                    </a:cubicBezTo>
                    <a:cubicBezTo>
                      <a:pt x="352553" y="88046"/>
                      <a:pt x="352416" y="87635"/>
                      <a:pt x="352142" y="87360"/>
                    </a:cubicBezTo>
                    <a:cubicBezTo>
                      <a:pt x="352005" y="87223"/>
                      <a:pt x="351868" y="87086"/>
                      <a:pt x="351730" y="87086"/>
                    </a:cubicBezTo>
                    <a:cubicBezTo>
                      <a:pt x="351456" y="86949"/>
                      <a:pt x="351182" y="86812"/>
                      <a:pt x="350908" y="86674"/>
                    </a:cubicBezTo>
                    <a:cubicBezTo>
                      <a:pt x="350496" y="86538"/>
                      <a:pt x="349947" y="86400"/>
                      <a:pt x="349399" y="86263"/>
                    </a:cubicBezTo>
                    <a:cubicBezTo>
                      <a:pt x="348164" y="85989"/>
                      <a:pt x="346793" y="85851"/>
                      <a:pt x="345558" y="85851"/>
                    </a:cubicBezTo>
                    <a:cubicBezTo>
                      <a:pt x="345695" y="85851"/>
                      <a:pt x="345833" y="85851"/>
                      <a:pt x="345970" y="85851"/>
                    </a:cubicBezTo>
                    <a:cubicBezTo>
                      <a:pt x="341169" y="85715"/>
                      <a:pt x="336506" y="85715"/>
                      <a:pt x="331705" y="85989"/>
                    </a:cubicBezTo>
                    <a:cubicBezTo>
                      <a:pt x="331705" y="85989"/>
                      <a:pt x="331705" y="85989"/>
                      <a:pt x="331705" y="85989"/>
                    </a:cubicBezTo>
                    <a:cubicBezTo>
                      <a:pt x="326219" y="86400"/>
                      <a:pt x="320732" y="87086"/>
                      <a:pt x="315383" y="87909"/>
                    </a:cubicBezTo>
                    <a:cubicBezTo>
                      <a:pt x="311817" y="88458"/>
                      <a:pt x="308251" y="89006"/>
                      <a:pt x="304685" y="89555"/>
                    </a:cubicBezTo>
                    <a:cubicBezTo>
                      <a:pt x="297689" y="90652"/>
                      <a:pt x="290694" y="91750"/>
                      <a:pt x="283699" y="92984"/>
                    </a:cubicBezTo>
                    <a:cubicBezTo>
                      <a:pt x="282053" y="93258"/>
                      <a:pt x="280270" y="93670"/>
                      <a:pt x="278624" y="93944"/>
                    </a:cubicBezTo>
                    <a:cubicBezTo>
                      <a:pt x="274235" y="94767"/>
                      <a:pt x="269983" y="95590"/>
                      <a:pt x="265594" y="96413"/>
                    </a:cubicBezTo>
                    <a:cubicBezTo>
                      <a:pt x="259147" y="97647"/>
                      <a:pt x="252838" y="98745"/>
                      <a:pt x="246529" y="99979"/>
                    </a:cubicBezTo>
                    <a:cubicBezTo>
                      <a:pt x="233499" y="102996"/>
                      <a:pt x="220468" y="105740"/>
                      <a:pt x="207438" y="108620"/>
                    </a:cubicBezTo>
                    <a:cubicBezTo>
                      <a:pt x="203323" y="109580"/>
                      <a:pt x="199071" y="110677"/>
                      <a:pt x="194957" y="111775"/>
                    </a:cubicBezTo>
                    <a:cubicBezTo>
                      <a:pt x="186590" y="113832"/>
                      <a:pt x="178360" y="116027"/>
                      <a:pt x="169993" y="118084"/>
                    </a:cubicBezTo>
                    <a:cubicBezTo>
                      <a:pt x="168622" y="118358"/>
                      <a:pt x="167387" y="118770"/>
                      <a:pt x="166016" y="119182"/>
                    </a:cubicBezTo>
                    <a:cubicBezTo>
                      <a:pt x="171365" y="119730"/>
                      <a:pt x="176714" y="120279"/>
                      <a:pt x="182201" y="120553"/>
                    </a:cubicBezTo>
                    <a:cubicBezTo>
                      <a:pt x="181926" y="120553"/>
                      <a:pt x="181789" y="120553"/>
                      <a:pt x="181652" y="120553"/>
                    </a:cubicBezTo>
                    <a:cubicBezTo>
                      <a:pt x="197151" y="121239"/>
                      <a:pt x="212376" y="121376"/>
                      <a:pt x="227601" y="120553"/>
                    </a:cubicBezTo>
                    <a:close/>
                    <a:moveTo>
                      <a:pt x="311131" y="142636"/>
                    </a:moveTo>
                    <a:cubicBezTo>
                      <a:pt x="305508" y="143733"/>
                      <a:pt x="300021" y="144831"/>
                      <a:pt x="294398" y="146065"/>
                    </a:cubicBezTo>
                    <a:cubicBezTo>
                      <a:pt x="285208" y="148122"/>
                      <a:pt x="276018" y="150180"/>
                      <a:pt x="266966" y="152237"/>
                    </a:cubicBezTo>
                    <a:cubicBezTo>
                      <a:pt x="261616" y="153472"/>
                      <a:pt x="256130" y="154569"/>
                      <a:pt x="250781" y="155940"/>
                    </a:cubicBezTo>
                    <a:cubicBezTo>
                      <a:pt x="235144" y="159781"/>
                      <a:pt x="219645" y="163621"/>
                      <a:pt x="204009" y="167325"/>
                    </a:cubicBezTo>
                    <a:cubicBezTo>
                      <a:pt x="202089" y="167736"/>
                      <a:pt x="200169" y="168285"/>
                      <a:pt x="198248" y="168834"/>
                    </a:cubicBezTo>
                    <a:cubicBezTo>
                      <a:pt x="193448" y="170205"/>
                      <a:pt x="188510" y="171440"/>
                      <a:pt x="183709" y="172811"/>
                    </a:cubicBezTo>
                    <a:cubicBezTo>
                      <a:pt x="174931" y="175143"/>
                      <a:pt x="166153" y="177612"/>
                      <a:pt x="157375" y="179943"/>
                    </a:cubicBezTo>
                    <a:cubicBezTo>
                      <a:pt x="156277" y="180218"/>
                      <a:pt x="155317" y="180629"/>
                      <a:pt x="154220" y="180904"/>
                    </a:cubicBezTo>
                    <a:cubicBezTo>
                      <a:pt x="158198" y="180904"/>
                      <a:pt x="162313" y="180629"/>
                      <a:pt x="166290" y="180492"/>
                    </a:cubicBezTo>
                    <a:cubicBezTo>
                      <a:pt x="175891" y="179943"/>
                      <a:pt x="185493" y="179395"/>
                      <a:pt x="195231" y="178983"/>
                    </a:cubicBezTo>
                    <a:cubicBezTo>
                      <a:pt x="194957" y="178983"/>
                      <a:pt x="194819" y="178983"/>
                      <a:pt x="194682" y="178983"/>
                    </a:cubicBezTo>
                    <a:cubicBezTo>
                      <a:pt x="207027" y="177475"/>
                      <a:pt x="219234" y="175966"/>
                      <a:pt x="231578" y="174457"/>
                    </a:cubicBezTo>
                    <a:cubicBezTo>
                      <a:pt x="233361" y="174183"/>
                      <a:pt x="235007" y="173771"/>
                      <a:pt x="236790" y="173497"/>
                    </a:cubicBezTo>
                    <a:cubicBezTo>
                      <a:pt x="241180" y="172674"/>
                      <a:pt x="245569" y="171851"/>
                      <a:pt x="249821" y="171165"/>
                    </a:cubicBezTo>
                    <a:cubicBezTo>
                      <a:pt x="255856" y="170068"/>
                      <a:pt x="261754" y="168970"/>
                      <a:pt x="267789" y="167873"/>
                    </a:cubicBezTo>
                    <a:cubicBezTo>
                      <a:pt x="267789" y="167873"/>
                      <a:pt x="267789" y="167873"/>
                      <a:pt x="267651" y="167873"/>
                    </a:cubicBezTo>
                    <a:cubicBezTo>
                      <a:pt x="267651" y="167873"/>
                      <a:pt x="267789" y="167873"/>
                      <a:pt x="267789" y="167873"/>
                    </a:cubicBezTo>
                    <a:cubicBezTo>
                      <a:pt x="267926" y="167873"/>
                      <a:pt x="268063" y="167873"/>
                      <a:pt x="268063" y="167873"/>
                    </a:cubicBezTo>
                    <a:cubicBezTo>
                      <a:pt x="268063" y="167873"/>
                      <a:pt x="268063" y="167873"/>
                      <a:pt x="267926" y="167873"/>
                    </a:cubicBezTo>
                    <a:cubicBezTo>
                      <a:pt x="276841" y="165816"/>
                      <a:pt x="285894" y="163759"/>
                      <a:pt x="294946" y="161701"/>
                    </a:cubicBezTo>
                    <a:cubicBezTo>
                      <a:pt x="297278" y="161153"/>
                      <a:pt x="299473" y="160741"/>
                      <a:pt x="301804" y="160055"/>
                    </a:cubicBezTo>
                    <a:cubicBezTo>
                      <a:pt x="307291" y="158547"/>
                      <a:pt x="312640" y="157038"/>
                      <a:pt x="317989" y="155666"/>
                    </a:cubicBezTo>
                    <a:cubicBezTo>
                      <a:pt x="321281" y="154706"/>
                      <a:pt x="324710" y="154020"/>
                      <a:pt x="328002" y="152923"/>
                    </a:cubicBezTo>
                    <a:cubicBezTo>
                      <a:pt x="332940" y="151414"/>
                      <a:pt x="337877" y="149905"/>
                      <a:pt x="342815" y="148260"/>
                    </a:cubicBezTo>
                    <a:cubicBezTo>
                      <a:pt x="350359" y="145928"/>
                      <a:pt x="357903" y="143322"/>
                      <a:pt x="365446" y="140853"/>
                    </a:cubicBezTo>
                    <a:cubicBezTo>
                      <a:pt x="365172" y="140853"/>
                      <a:pt x="365035" y="140990"/>
                      <a:pt x="364898" y="140990"/>
                    </a:cubicBezTo>
                    <a:cubicBezTo>
                      <a:pt x="368464" y="139618"/>
                      <a:pt x="371893" y="138384"/>
                      <a:pt x="375322" y="136875"/>
                    </a:cubicBezTo>
                    <a:cubicBezTo>
                      <a:pt x="375185" y="136875"/>
                      <a:pt x="375048" y="137012"/>
                      <a:pt x="375048" y="137012"/>
                    </a:cubicBezTo>
                    <a:cubicBezTo>
                      <a:pt x="375596" y="136601"/>
                      <a:pt x="376282" y="136327"/>
                      <a:pt x="376831" y="135915"/>
                    </a:cubicBezTo>
                    <a:cubicBezTo>
                      <a:pt x="376694" y="136052"/>
                      <a:pt x="376556" y="136189"/>
                      <a:pt x="376419" y="136189"/>
                    </a:cubicBezTo>
                    <a:cubicBezTo>
                      <a:pt x="377517" y="135503"/>
                      <a:pt x="378614" y="134544"/>
                      <a:pt x="379574" y="133721"/>
                    </a:cubicBezTo>
                    <a:lnTo>
                      <a:pt x="379574" y="133721"/>
                    </a:lnTo>
                    <a:cubicBezTo>
                      <a:pt x="379574" y="133721"/>
                      <a:pt x="379437" y="133857"/>
                      <a:pt x="379437" y="133857"/>
                    </a:cubicBezTo>
                    <a:cubicBezTo>
                      <a:pt x="379437" y="133857"/>
                      <a:pt x="379574" y="133721"/>
                      <a:pt x="379574" y="133721"/>
                    </a:cubicBezTo>
                    <a:cubicBezTo>
                      <a:pt x="379574" y="133721"/>
                      <a:pt x="379574" y="133721"/>
                      <a:pt x="379574" y="133721"/>
                    </a:cubicBezTo>
                    <a:cubicBezTo>
                      <a:pt x="379437" y="133583"/>
                      <a:pt x="379162" y="133583"/>
                      <a:pt x="379025" y="133446"/>
                    </a:cubicBezTo>
                    <a:cubicBezTo>
                      <a:pt x="378477" y="133309"/>
                      <a:pt x="378065" y="133172"/>
                      <a:pt x="377517" y="133035"/>
                    </a:cubicBezTo>
                    <a:cubicBezTo>
                      <a:pt x="376831" y="132898"/>
                      <a:pt x="376282" y="132898"/>
                      <a:pt x="375596" y="132760"/>
                    </a:cubicBezTo>
                    <a:cubicBezTo>
                      <a:pt x="375871" y="132760"/>
                      <a:pt x="376008" y="132760"/>
                      <a:pt x="376145" y="132760"/>
                    </a:cubicBezTo>
                    <a:cubicBezTo>
                      <a:pt x="374636" y="132623"/>
                      <a:pt x="373127" y="132623"/>
                      <a:pt x="371619" y="132760"/>
                    </a:cubicBezTo>
                    <a:cubicBezTo>
                      <a:pt x="371756" y="132760"/>
                      <a:pt x="372030" y="132760"/>
                      <a:pt x="372167" y="132760"/>
                    </a:cubicBezTo>
                    <a:cubicBezTo>
                      <a:pt x="369836" y="132898"/>
                      <a:pt x="367504" y="133172"/>
                      <a:pt x="365172" y="133446"/>
                    </a:cubicBezTo>
                    <a:cubicBezTo>
                      <a:pt x="361880" y="133857"/>
                      <a:pt x="358451" y="134132"/>
                      <a:pt x="355022" y="134544"/>
                    </a:cubicBezTo>
                    <a:cubicBezTo>
                      <a:pt x="348301" y="135366"/>
                      <a:pt x="341443" y="136738"/>
                      <a:pt x="334723" y="137835"/>
                    </a:cubicBezTo>
                    <a:cubicBezTo>
                      <a:pt x="334723" y="137835"/>
                      <a:pt x="334723" y="137835"/>
                      <a:pt x="334860" y="137835"/>
                    </a:cubicBezTo>
                    <a:cubicBezTo>
                      <a:pt x="334723" y="137835"/>
                      <a:pt x="334585" y="137835"/>
                      <a:pt x="334448" y="137973"/>
                    </a:cubicBezTo>
                    <a:cubicBezTo>
                      <a:pt x="334448" y="137973"/>
                      <a:pt x="334448" y="137973"/>
                      <a:pt x="334311" y="137973"/>
                    </a:cubicBezTo>
                    <a:lnTo>
                      <a:pt x="334311" y="137973"/>
                    </a:lnTo>
                    <a:cubicBezTo>
                      <a:pt x="326767" y="139344"/>
                      <a:pt x="318949" y="140990"/>
                      <a:pt x="311131" y="142636"/>
                    </a:cubicBezTo>
                    <a:close/>
                    <a:moveTo>
                      <a:pt x="113484" y="248386"/>
                    </a:moveTo>
                    <a:cubicBezTo>
                      <a:pt x="114581" y="248386"/>
                      <a:pt x="115541" y="248249"/>
                      <a:pt x="116638" y="248249"/>
                    </a:cubicBezTo>
                    <a:cubicBezTo>
                      <a:pt x="127200" y="247701"/>
                      <a:pt x="137761" y="247152"/>
                      <a:pt x="148185" y="246740"/>
                    </a:cubicBezTo>
                    <a:cubicBezTo>
                      <a:pt x="162450" y="245231"/>
                      <a:pt x="176851" y="243585"/>
                      <a:pt x="191116" y="241940"/>
                    </a:cubicBezTo>
                    <a:cubicBezTo>
                      <a:pt x="193311" y="241665"/>
                      <a:pt x="195505" y="241254"/>
                      <a:pt x="197563" y="240843"/>
                    </a:cubicBezTo>
                    <a:cubicBezTo>
                      <a:pt x="202363" y="240020"/>
                      <a:pt x="207164" y="239197"/>
                      <a:pt x="211964" y="238236"/>
                    </a:cubicBezTo>
                    <a:cubicBezTo>
                      <a:pt x="219234" y="237002"/>
                      <a:pt x="226366" y="235630"/>
                      <a:pt x="233636" y="234396"/>
                    </a:cubicBezTo>
                    <a:cubicBezTo>
                      <a:pt x="246803" y="231241"/>
                      <a:pt x="260108" y="227949"/>
                      <a:pt x="273412" y="224795"/>
                    </a:cubicBezTo>
                    <a:cubicBezTo>
                      <a:pt x="274647" y="224520"/>
                      <a:pt x="275744" y="224109"/>
                      <a:pt x="276978" y="223834"/>
                    </a:cubicBezTo>
                    <a:cubicBezTo>
                      <a:pt x="280956" y="222600"/>
                      <a:pt x="284934" y="221503"/>
                      <a:pt x="288774" y="220269"/>
                    </a:cubicBezTo>
                    <a:cubicBezTo>
                      <a:pt x="295358" y="218348"/>
                      <a:pt x="301804" y="216291"/>
                      <a:pt x="308388" y="214370"/>
                    </a:cubicBezTo>
                    <a:cubicBezTo>
                      <a:pt x="308251" y="214370"/>
                      <a:pt x="308251" y="214508"/>
                      <a:pt x="308114" y="214508"/>
                    </a:cubicBezTo>
                    <a:cubicBezTo>
                      <a:pt x="312640" y="212862"/>
                      <a:pt x="317166" y="211216"/>
                      <a:pt x="321692" y="209707"/>
                    </a:cubicBezTo>
                    <a:cubicBezTo>
                      <a:pt x="324710" y="208610"/>
                      <a:pt x="327865" y="207512"/>
                      <a:pt x="331019" y="206415"/>
                    </a:cubicBezTo>
                    <a:cubicBezTo>
                      <a:pt x="332391" y="205866"/>
                      <a:pt x="333900" y="205455"/>
                      <a:pt x="335408" y="204907"/>
                    </a:cubicBezTo>
                    <a:cubicBezTo>
                      <a:pt x="341032" y="202712"/>
                      <a:pt x="346518" y="200517"/>
                      <a:pt x="352005" y="198323"/>
                    </a:cubicBezTo>
                    <a:cubicBezTo>
                      <a:pt x="354062" y="197500"/>
                      <a:pt x="356120" y="196677"/>
                      <a:pt x="358177" y="195854"/>
                    </a:cubicBezTo>
                    <a:cubicBezTo>
                      <a:pt x="361195" y="194620"/>
                      <a:pt x="364212" y="193385"/>
                      <a:pt x="367092" y="192150"/>
                    </a:cubicBezTo>
                    <a:cubicBezTo>
                      <a:pt x="370521" y="190642"/>
                      <a:pt x="373950" y="188859"/>
                      <a:pt x="377242" y="187213"/>
                    </a:cubicBezTo>
                    <a:cubicBezTo>
                      <a:pt x="377105" y="187213"/>
                      <a:pt x="376968" y="187350"/>
                      <a:pt x="376831" y="187487"/>
                    </a:cubicBezTo>
                    <a:cubicBezTo>
                      <a:pt x="377928" y="186938"/>
                      <a:pt x="379162" y="186253"/>
                      <a:pt x="380123" y="185430"/>
                    </a:cubicBezTo>
                    <a:cubicBezTo>
                      <a:pt x="380534" y="185156"/>
                      <a:pt x="380808" y="184881"/>
                      <a:pt x="381220" y="184607"/>
                    </a:cubicBezTo>
                    <a:cubicBezTo>
                      <a:pt x="381494" y="184195"/>
                      <a:pt x="381769" y="183921"/>
                      <a:pt x="382180" y="183509"/>
                    </a:cubicBezTo>
                    <a:cubicBezTo>
                      <a:pt x="382591" y="182961"/>
                      <a:pt x="382866" y="182275"/>
                      <a:pt x="383277" y="181727"/>
                    </a:cubicBezTo>
                    <a:cubicBezTo>
                      <a:pt x="382729" y="181315"/>
                      <a:pt x="382180" y="180904"/>
                      <a:pt x="381769" y="180629"/>
                    </a:cubicBezTo>
                    <a:lnTo>
                      <a:pt x="381769" y="180629"/>
                    </a:lnTo>
                    <a:cubicBezTo>
                      <a:pt x="381357" y="180355"/>
                      <a:pt x="380946" y="180080"/>
                      <a:pt x="380534" y="179806"/>
                    </a:cubicBezTo>
                    <a:cubicBezTo>
                      <a:pt x="380123" y="179532"/>
                      <a:pt x="379711" y="179395"/>
                      <a:pt x="379162" y="179257"/>
                    </a:cubicBezTo>
                    <a:cubicBezTo>
                      <a:pt x="378614" y="179121"/>
                      <a:pt x="377928" y="178983"/>
                      <a:pt x="377379" y="178709"/>
                    </a:cubicBezTo>
                    <a:cubicBezTo>
                      <a:pt x="376282" y="178434"/>
                      <a:pt x="375048" y="178298"/>
                      <a:pt x="373950" y="178160"/>
                    </a:cubicBezTo>
                    <a:cubicBezTo>
                      <a:pt x="373950" y="178160"/>
                      <a:pt x="373950" y="178160"/>
                      <a:pt x="374088" y="178160"/>
                    </a:cubicBezTo>
                    <a:cubicBezTo>
                      <a:pt x="374088" y="178160"/>
                      <a:pt x="373950" y="178160"/>
                      <a:pt x="373950" y="178160"/>
                    </a:cubicBezTo>
                    <a:cubicBezTo>
                      <a:pt x="373813" y="178160"/>
                      <a:pt x="373676" y="178160"/>
                      <a:pt x="373539" y="178160"/>
                    </a:cubicBezTo>
                    <a:cubicBezTo>
                      <a:pt x="373539" y="178160"/>
                      <a:pt x="373676" y="178160"/>
                      <a:pt x="373676" y="178160"/>
                    </a:cubicBezTo>
                    <a:cubicBezTo>
                      <a:pt x="367504" y="177886"/>
                      <a:pt x="361332" y="178160"/>
                      <a:pt x="355159" y="178572"/>
                    </a:cubicBezTo>
                    <a:cubicBezTo>
                      <a:pt x="355159" y="178572"/>
                      <a:pt x="355159" y="178572"/>
                      <a:pt x="355159" y="178572"/>
                    </a:cubicBezTo>
                    <a:cubicBezTo>
                      <a:pt x="334311" y="180218"/>
                      <a:pt x="313874" y="185018"/>
                      <a:pt x="293437" y="188859"/>
                    </a:cubicBezTo>
                    <a:cubicBezTo>
                      <a:pt x="293437" y="188859"/>
                      <a:pt x="293437" y="188859"/>
                      <a:pt x="293437" y="188859"/>
                    </a:cubicBezTo>
                    <a:cubicBezTo>
                      <a:pt x="293437" y="188859"/>
                      <a:pt x="293300" y="188859"/>
                      <a:pt x="293300" y="188859"/>
                    </a:cubicBezTo>
                    <a:cubicBezTo>
                      <a:pt x="293163" y="188859"/>
                      <a:pt x="293026" y="188859"/>
                      <a:pt x="292889" y="188996"/>
                    </a:cubicBezTo>
                    <a:cubicBezTo>
                      <a:pt x="292889" y="188996"/>
                      <a:pt x="293026" y="188996"/>
                      <a:pt x="293026" y="188996"/>
                    </a:cubicBezTo>
                    <a:cubicBezTo>
                      <a:pt x="281642" y="191602"/>
                      <a:pt x="270395" y="194208"/>
                      <a:pt x="259010" y="196814"/>
                    </a:cubicBezTo>
                    <a:cubicBezTo>
                      <a:pt x="256404" y="197363"/>
                      <a:pt x="253935" y="197911"/>
                      <a:pt x="251467" y="198597"/>
                    </a:cubicBezTo>
                    <a:cubicBezTo>
                      <a:pt x="245157" y="200243"/>
                      <a:pt x="238985" y="202026"/>
                      <a:pt x="232676" y="203672"/>
                    </a:cubicBezTo>
                    <a:cubicBezTo>
                      <a:pt x="226641" y="205318"/>
                      <a:pt x="220606" y="206964"/>
                      <a:pt x="214570" y="208610"/>
                    </a:cubicBezTo>
                    <a:cubicBezTo>
                      <a:pt x="211827" y="209295"/>
                      <a:pt x="209221" y="210256"/>
                      <a:pt x="206615" y="211216"/>
                    </a:cubicBezTo>
                    <a:cubicBezTo>
                      <a:pt x="195094" y="215056"/>
                      <a:pt x="183709" y="218760"/>
                      <a:pt x="172325" y="222600"/>
                    </a:cubicBezTo>
                    <a:cubicBezTo>
                      <a:pt x="172462" y="222600"/>
                      <a:pt x="172462" y="222600"/>
                      <a:pt x="172600" y="222463"/>
                    </a:cubicBezTo>
                    <a:cubicBezTo>
                      <a:pt x="155455" y="228910"/>
                      <a:pt x="138721" y="235905"/>
                      <a:pt x="122536" y="243997"/>
                    </a:cubicBezTo>
                    <a:cubicBezTo>
                      <a:pt x="122673" y="243860"/>
                      <a:pt x="122810" y="243860"/>
                      <a:pt x="122948" y="243723"/>
                    </a:cubicBezTo>
                    <a:cubicBezTo>
                      <a:pt x="119381" y="245231"/>
                      <a:pt x="116364" y="246740"/>
                      <a:pt x="113484" y="248386"/>
                    </a:cubicBezTo>
                    <a:close/>
                    <a:moveTo>
                      <a:pt x="164096" y="331917"/>
                    </a:moveTo>
                    <a:cubicBezTo>
                      <a:pt x="169445" y="331231"/>
                      <a:pt x="174794" y="330271"/>
                      <a:pt x="180143" y="329174"/>
                    </a:cubicBezTo>
                    <a:cubicBezTo>
                      <a:pt x="180143" y="329174"/>
                      <a:pt x="180143" y="329174"/>
                      <a:pt x="180143" y="329174"/>
                    </a:cubicBezTo>
                    <a:cubicBezTo>
                      <a:pt x="180143" y="329174"/>
                      <a:pt x="180280" y="329174"/>
                      <a:pt x="180280" y="329174"/>
                    </a:cubicBezTo>
                    <a:cubicBezTo>
                      <a:pt x="180280" y="329174"/>
                      <a:pt x="180280" y="329174"/>
                      <a:pt x="180418" y="329174"/>
                    </a:cubicBezTo>
                    <a:cubicBezTo>
                      <a:pt x="180418" y="329174"/>
                      <a:pt x="180418" y="329174"/>
                      <a:pt x="180418" y="329174"/>
                    </a:cubicBezTo>
                    <a:cubicBezTo>
                      <a:pt x="196603" y="325745"/>
                      <a:pt x="212650" y="321081"/>
                      <a:pt x="228286" y="315595"/>
                    </a:cubicBezTo>
                    <a:cubicBezTo>
                      <a:pt x="228012" y="315595"/>
                      <a:pt x="227875" y="315732"/>
                      <a:pt x="227738" y="315732"/>
                    </a:cubicBezTo>
                    <a:cubicBezTo>
                      <a:pt x="238299" y="312029"/>
                      <a:pt x="248586" y="308051"/>
                      <a:pt x="259010" y="303799"/>
                    </a:cubicBezTo>
                    <a:cubicBezTo>
                      <a:pt x="267514" y="300370"/>
                      <a:pt x="275881" y="296941"/>
                      <a:pt x="284248" y="293375"/>
                    </a:cubicBezTo>
                    <a:cubicBezTo>
                      <a:pt x="288911" y="291455"/>
                      <a:pt x="293437" y="289260"/>
                      <a:pt x="298101" y="287203"/>
                    </a:cubicBezTo>
                    <a:cubicBezTo>
                      <a:pt x="304685" y="284185"/>
                      <a:pt x="311405" y="281168"/>
                      <a:pt x="317989" y="278150"/>
                    </a:cubicBezTo>
                    <a:cubicBezTo>
                      <a:pt x="317989" y="278150"/>
                      <a:pt x="317989" y="278150"/>
                      <a:pt x="317852" y="278150"/>
                    </a:cubicBezTo>
                    <a:cubicBezTo>
                      <a:pt x="323201" y="275407"/>
                      <a:pt x="328688" y="272526"/>
                      <a:pt x="334174" y="269783"/>
                    </a:cubicBezTo>
                    <a:cubicBezTo>
                      <a:pt x="338152" y="267726"/>
                      <a:pt x="342266" y="265668"/>
                      <a:pt x="346244" y="263474"/>
                    </a:cubicBezTo>
                    <a:cubicBezTo>
                      <a:pt x="349536" y="261553"/>
                      <a:pt x="352965" y="259633"/>
                      <a:pt x="356257" y="257713"/>
                    </a:cubicBezTo>
                    <a:cubicBezTo>
                      <a:pt x="358040" y="256753"/>
                      <a:pt x="359823" y="255793"/>
                      <a:pt x="361606" y="254695"/>
                    </a:cubicBezTo>
                    <a:cubicBezTo>
                      <a:pt x="367915" y="250855"/>
                      <a:pt x="374225" y="247014"/>
                      <a:pt x="380397" y="242900"/>
                    </a:cubicBezTo>
                    <a:cubicBezTo>
                      <a:pt x="382180" y="241665"/>
                      <a:pt x="383826" y="240294"/>
                      <a:pt x="385472" y="238922"/>
                    </a:cubicBezTo>
                    <a:cubicBezTo>
                      <a:pt x="385335" y="239059"/>
                      <a:pt x="385198" y="239197"/>
                      <a:pt x="385060" y="239334"/>
                    </a:cubicBezTo>
                    <a:cubicBezTo>
                      <a:pt x="386569" y="237962"/>
                      <a:pt x="387941" y="236591"/>
                      <a:pt x="389449" y="235219"/>
                    </a:cubicBezTo>
                    <a:cubicBezTo>
                      <a:pt x="389724" y="234944"/>
                      <a:pt x="389861" y="234670"/>
                      <a:pt x="390135" y="234396"/>
                    </a:cubicBezTo>
                    <a:cubicBezTo>
                      <a:pt x="390272" y="234121"/>
                      <a:pt x="390410" y="233847"/>
                      <a:pt x="390547" y="233573"/>
                    </a:cubicBezTo>
                    <a:cubicBezTo>
                      <a:pt x="390547" y="233436"/>
                      <a:pt x="390547" y="233298"/>
                      <a:pt x="390547" y="233024"/>
                    </a:cubicBezTo>
                    <a:cubicBezTo>
                      <a:pt x="390547" y="232613"/>
                      <a:pt x="390547" y="232201"/>
                      <a:pt x="390547" y="231790"/>
                    </a:cubicBezTo>
                    <a:cubicBezTo>
                      <a:pt x="390547" y="231790"/>
                      <a:pt x="390547" y="231927"/>
                      <a:pt x="390547" y="231927"/>
                    </a:cubicBezTo>
                    <a:cubicBezTo>
                      <a:pt x="390547" y="232064"/>
                      <a:pt x="390547" y="232201"/>
                      <a:pt x="390547" y="232339"/>
                    </a:cubicBezTo>
                    <a:cubicBezTo>
                      <a:pt x="390547" y="232064"/>
                      <a:pt x="390410" y="231790"/>
                      <a:pt x="390410" y="231515"/>
                    </a:cubicBezTo>
                    <a:cubicBezTo>
                      <a:pt x="390272" y="231241"/>
                      <a:pt x="390272" y="231104"/>
                      <a:pt x="390135" y="230830"/>
                    </a:cubicBezTo>
                    <a:cubicBezTo>
                      <a:pt x="389998" y="230692"/>
                      <a:pt x="389998" y="230692"/>
                      <a:pt x="389861" y="230556"/>
                    </a:cubicBezTo>
                    <a:cubicBezTo>
                      <a:pt x="389587" y="230418"/>
                      <a:pt x="389312" y="230281"/>
                      <a:pt x="389175" y="230281"/>
                    </a:cubicBezTo>
                    <a:cubicBezTo>
                      <a:pt x="388764" y="230144"/>
                      <a:pt x="388352" y="230007"/>
                      <a:pt x="387804" y="229869"/>
                    </a:cubicBezTo>
                    <a:cubicBezTo>
                      <a:pt x="386843" y="229733"/>
                      <a:pt x="385883" y="229595"/>
                      <a:pt x="384923" y="229458"/>
                    </a:cubicBezTo>
                    <a:cubicBezTo>
                      <a:pt x="385060" y="229458"/>
                      <a:pt x="385198" y="229458"/>
                      <a:pt x="385198" y="229458"/>
                    </a:cubicBezTo>
                    <a:cubicBezTo>
                      <a:pt x="381769" y="229321"/>
                      <a:pt x="378340" y="229184"/>
                      <a:pt x="375048" y="229321"/>
                    </a:cubicBezTo>
                    <a:cubicBezTo>
                      <a:pt x="375185" y="229321"/>
                      <a:pt x="375322" y="229321"/>
                      <a:pt x="375459" y="229321"/>
                    </a:cubicBezTo>
                    <a:cubicBezTo>
                      <a:pt x="368464" y="229733"/>
                      <a:pt x="361606" y="231104"/>
                      <a:pt x="354611" y="232476"/>
                    </a:cubicBezTo>
                    <a:cubicBezTo>
                      <a:pt x="346381" y="234259"/>
                      <a:pt x="338152" y="236453"/>
                      <a:pt x="330059" y="238785"/>
                    </a:cubicBezTo>
                    <a:cubicBezTo>
                      <a:pt x="322104" y="241117"/>
                      <a:pt x="314149" y="243723"/>
                      <a:pt x="306331" y="246466"/>
                    </a:cubicBezTo>
                    <a:cubicBezTo>
                      <a:pt x="306468" y="246466"/>
                      <a:pt x="306605" y="246329"/>
                      <a:pt x="306742" y="246329"/>
                    </a:cubicBezTo>
                    <a:cubicBezTo>
                      <a:pt x="287951" y="252913"/>
                      <a:pt x="269160" y="260456"/>
                      <a:pt x="251329" y="269372"/>
                    </a:cubicBezTo>
                    <a:cubicBezTo>
                      <a:pt x="251467" y="269234"/>
                      <a:pt x="251604" y="269234"/>
                      <a:pt x="251741" y="269097"/>
                    </a:cubicBezTo>
                    <a:cubicBezTo>
                      <a:pt x="238436" y="275955"/>
                      <a:pt x="225680" y="283499"/>
                      <a:pt x="213199" y="291866"/>
                    </a:cubicBezTo>
                    <a:cubicBezTo>
                      <a:pt x="200580" y="300507"/>
                      <a:pt x="188510" y="310108"/>
                      <a:pt x="176851" y="320121"/>
                    </a:cubicBezTo>
                    <a:cubicBezTo>
                      <a:pt x="172462" y="324098"/>
                      <a:pt x="168210" y="327939"/>
                      <a:pt x="164096" y="331917"/>
                    </a:cubicBezTo>
                    <a:close/>
                    <a:moveTo>
                      <a:pt x="208124" y="395833"/>
                    </a:moveTo>
                    <a:cubicBezTo>
                      <a:pt x="211553" y="394736"/>
                      <a:pt x="214982" y="393639"/>
                      <a:pt x="218274" y="392541"/>
                    </a:cubicBezTo>
                    <a:cubicBezTo>
                      <a:pt x="218137" y="392541"/>
                      <a:pt x="217862" y="392678"/>
                      <a:pt x="217725" y="392816"/>
                    </a:cubicBezTo>
                    <a:cubicBezTo>
                      <a:pt x="233773" y="387192"/>
                      <a:pt x="249546" y="380197"/>
                      <a:pt x="264771" y="372516"/>
                    </a:cubicBezTo>
                    <a:cubicBezTo>
                      <a:pt x="264634" y="372653"/>
                      <a:pt x="264497" y="372653"/>
                      <a:pt x="264360" y="372790"/>
                    </a:cubicBezTo>
                    <a:cubicBezTo>
                      <a:pt x="272726" y="368538"/>
                      <a:pt x="281093" y="364149"/>
                      <a:pt x="289323" y="359349"/>
                    </a:cubicBezTo>
                    <a:cubicBezTo>
                      <a:pt x="296318" y="355234"/>
                      <a:pt x="303313" y="351119"/>
                      <a:pt x="310445" y="347004"/>
                    </a:cubicBezTo>
                    <a:cubicBezTo>
                      <a:pt x="314149" y="344810"/>
                      <a:pt x="317715" y="342341"/>
                      <a:pt x="321281" y="340009"/>
                    </a:cubicBezTo>
                    <a:cubicBezTo>
                      <a:pt x="326767" y="336443"/>
                      <a:pt x="332117" y="332877"/>
                      <a:pt x="337603" y="329311"/>
                    </a:cubicBezTo>
                    <a:cubicBezTo>
                      <a:pt x="337603" y="329311"/>
                      <a:pt x="337603" y="329311"/>
                      <a:pt x="337603" y="329311"/>
                    </a:cubicBezTo>
                    <a:cubicBezTo>
                      <a:pt x="343638" y="324922"/>
                      <a:pt x="349536" y="320669"/>
                      <a:pt x="355708" y="316281"/>
                    </a:cubicBezTo>
                    <a:cubicBezTo>
                      <a:pt x="358863" y="314086"/>
                      <a:pt x="361743" y="311617"/>
                      <a:pt x="364898" y="309285"/>
                    </a:cubicBezTo>
                    <a:cubicBezTo>
                      <a:pt x="369561" y="305719"/>
                      <a:pt x="374362" y="302153"/>
                      <a:pt x="378751" y="298175"/>
                    </a:cubicBezTo>
                    <a:cubicBezTo>
                      <a:pt x="378614" y="298313"/>
                      <a:pt x="378477" y="298450"/>
                      <a:pt x="378340" y="298587"/>
                    </a:cubicBezTo>
                    <a:cubicBezTo>
                      <a:pt x="380534" y="296529"/>
                      <a:pt x="382729" y="294609"/>
                      <a:pt x="384786" y="292414"/>
                    </a:cubicBezTo>
                    <a:cubicBezTo>
                      <a:pt x="384786" y="292414"/>
                      <a:pt x="384649" y="292552"/>
                      <a:pt x="384649" y="292552"/>
                    </a:cubicBezTo>
                    <a:cubicBezTo>
                      <a:pt x="385060" y="292003"/>
                      <a:pt x="385472" y="291592"/>
                      <a:pt x="385883" y="291043"/>
                    </a:cubicBezTo>
                    <a:cubicBezTo>
                      <a:pt x="385746" y="291180"/>
                      <a:pt x="385746" y="291317"/>
                      <a:pt x="385609" y="291455"/>
                    </a:cubicBezTo>
                    <a:cubicBezTo>
                      <a:pt x="386295" y="290357"/>
                      <a:pt x="386981" y="289397"/>
                      <a:pt x="387529" y="288163"/>
                    </a:cubicBezTo>
                    <a:cubicBezTo>
                      <a:pt x="387392" y="288300"/>
                      <a:pt x="387392" y="288437"/>
                      <a:pt x="387255" y="288574"/>
                    </a:cubicBezTo>
                    <a:cubicBezTo>
                      <a:pt x="387529" y="288026"/>
                      <a:pt x="387804" y="287614"/>
                      <a:pt x="387941" y="287065"/>
                    </a:cubicBezTo>
                    <a:cubicBezTo>
                      <a:pt x="388078" y="286654"/>
                      <a:pt x="388215" y="286242"/>
                      <a:pt x="388352" y="285694"/>
                    </a:cubicBezTo>
                    <a:cubicBezTo>
                      <a:pt x="388352" y="285556"/>
                      <a:pt x="388352" y="285420"/>
                      <a:pt x="388489" y="285145"/>
                    </a:cubicBezTo>
                    <a:cubicBezTo>
                      <a:pt x="388352" y="285008"/>
                      <a:pt x="388078" y="284871"/>
                      <a:pt x="387941" y="284597"/>
                    </a:cubicBezTo>
                    <a:cubicBezTo>
                      <a:pt x="387255" y="284185"/>
                      <a:pt x="386569" y="283774"/>
                      <a:pt x="385883" y="283362"/>
                    </a:cubicBezTo>
                    <a:cubicBezTo>
                      <a:pt x="385883" y="283362"/>
                      <a:pt x="386020" y="283362"/>
                      <a:pt x="386020" y="283499"/>
                    </a:cubicBezTo>
                    <a:cubicBezTo>
                      <a:pt x="385472" y="283362"/>
                      <a:pt x="385060" y="283088"/>
                      <a:pt x="384512" y="282950"/>
                    </a:cubicBezTo>
                    <a:cubicBezTo>
                      <a:pt x="384100" y="282813"/>
                      <a:pt x="383826" y="282813"/>
                      <a:pt x="383414" y="282676"/>
                    </a:cubicBezTo>
                    <a:cubicBezTo>
                      <a:pt x="383414" y="282676"/>
                      <a:pt x="383552" y="282676"/>
                      <a:pt x="383552" y="282676"/>
                    </a:cubicBezTo>
                    <a:cubicBezTo>
                      <a:pt x="382317" y="282402"/>
                      <a:pt x="380946" y="282265"/>
                      <a:pt x="379711" y="282127"/>
                    </a:cubicBezTo>
                    <a:cubicBezTo>
                      <a:pt x="379848" y="282127"/>
                      <a:pt x="379985" y="282127"/>
                      <a:pt x="380123" y="282127"/>
                    </a:cubicBezTo>
                    <a:cubicBezTo>
                      <a:pt x="379300" y="282127"/>
                      <a:pt x="378477" y="282127"/>
                      <a:pt x="377791" y="282127"/>
                    </a:cubicBezTo>
                    <a:cubicBezTo>
                      <a:pt x="378065" y="282127"/>
                      <a:pt x="378202" y="282127"/>
                      <a:pt x="378340" y="282127"/>
                    </a:cubicBezTo>
                    <a:cubicBezTo>
                      <a:pt x="375185" y="282402"/>
                      <a:pt x="372167" y="282813"/>
                      <a:pt x="369150" y="283499"/>
                    </a:cubicBezTo>
                    <a:cubicBezTo>
                      <a:pt x="369150" y="283499"/>
                      <a:pt x="369287" y="283499"/>
                      <a:pt x="369287" y="283499"/>
                    </a:cubicBezTo>
                    <a:cubicBezTo>
                      <a:pt x="369150" y="283499"/>
                      <a:pt x="369150" y="283499"/>
                      <a:pt x="369013" y="283499"/>
                    </a:cubicBezTo>
                    <a:cubicBezTo>
                      <a:pt x="368875" y="283499"/>
                      <a:pt x="368875" y="283499"/>
                      <a:pt x="368738" y="283499"/>
                    </a:cubicBezTo>
                    <a:cubicBezTo>
                      <a:pt x="368738" y="283499"/>
                      <a:pt x="368738" y="283499"/>
                      <a:pt x="368738" y="283499"/>
                    </a:cubicBezTo>
                    <a:cubicBezTo>
                      <a:pt x="366407" y="284048"/>
                      <a:pt x="364212" y="284459"/>
                      <a:pt x="361880" y="285145"/>
                    </a:cubicBezTo>
                    <a:cubicBezTo>
                      <a:pt x="359411" y="285831"/>
                      <a:pt x="357080" y="286517"/>
                      <a:pt x="354611" y="287477"/>
                    </a:cubicBezTo>
                    <a:cubicBezTo>
                      <a:pt x="354748" y="287477"/>
                      <a:pt x="354885" y="287340"/>
                      <a:pt x="355022" y="287340"/>
                    </a:cubicBezTo>
                    <a:cubicBezTo>
                      <a:pt x="348713" y="289671"/>
                      <a:pt x="342541" y="292278"/>
                      <a:pt x="336506" y="295158"/>
                    </a:cubicBezTo>
                    <a:cubicBezTo>
                      <a:pt x="336643" y="295021"/>
                      <a:pt x="336780" y="295021"/>
                      <a:pt x="336917" y="294884"/>
                    </a:cubicBezTo>
                    <a:cubicBezTo>
                      <a:pt x="325121" y="300919"/>
                      <a:pt x="313874" y="307914"/>
                      <a:pt x="302764" y="315320"/>
                    </a:cubicBezTo>
                    <a:cubicBezTo>
                      <a:pt x="302902" y="315183"/>
                      <a:pt x="303039" y="315183"/>
                      <a:pt x="303176" y="315046"/>
                    </a:cubicBezTo>
                    <a:cubicBezTo>
                      <a:pt x="292340" y="322316"/>
                      <a:pt x="282053" y="330133"/>
                      <a:pt x="271629" y="338089"/>
                    </a:cubicBezTo>
                    <a:cubicBezTo>
                      <a:pt x="261479" y="345907"/>
                      <a:pt x="251467" y="354000"/>
                      <a:pt x="241728" y="362503"/>
                    </a:cubicBezTo>
                    <a:cubicBezTo>
                      <a:pt x="241728" y="362503"/>
                      <a:pt x="241728" y="362503"/>
                      <a:pt x="241728" y="362503"/>
                    </a:cubicBezTo>
                    <a:cubicBezTo>
                      <a:pt x="241728" y="362503"/>
                      <a:pt x="241728" y="362503"/>
                      <a:pt x="241591" y="362641"/>
                    </a:cubicBezTo>
                    <a:cubicBezTo>
                      <a:pt x="241454" y="362778"/>
                      <a:pt x="241317" y="362778"/>
                      <a:pt x="241317" y="362915"/>
                    </a:cubicBezTo>
                    <a:cubicBezTo>
                      <a:pt x="241317" y="362915"/>
                      <a:pt x="241317" y="362915"/>
                      <a:pt x="241317" y="362915"/>
                    </a:cubicBezTo>
                    <a:cubicBezTo>
                      <a:pt x="229932" y="373613"/>
                      <a:pt x="218822" y="384586"/>
                      <a:pt x="208124" y="395833"/>
                    </a:cubicBezTo>
                    <a:close/>
                    <a:moveTo>
                      <a:pt x="407143" y="434650"/>
                    </a:moveTo>
                    <a:cubicBezTo>
                      <a:pt x="413178" y="430535"/>
                      <a:pt x="419213" y="426557"/>
                      <a:pt x="425248" y="422442"/>
                    </a:cubicBezTo>
                    <a:cubicBezTo>
                      <a:pt x="425111" y="422580"/>
                      <a:pt x="424974" y="422716"/>
                      <a:pt x="424837" y="422716"/>
                    </a:cubicBezTo>
                    <a:cubicBezTo>
                      <a:pt x="433752" y="416681"/>
                      <a:pt x="442668" y="410509"/>
                      <a:pt x="451583" y="404200"/>
                    </a:cubicBezTo>
                    <a:cubicBezTo>
                      <a:pt x="456109" y="400908"/>
                      <a:pt x="460636" y="397754"/>
                      <a:pt x="465162" y="394462"/>
                    </a:cubicBezTo>
                    <a:cubicBezTo>
                      <a:pt x="471471" y="389798"/>
                      <a:pt x="478055" y="385272"/>
                      <a:pt x="484090" y="380197"/>
                    </a:cubicBezTo>
                    <a:cubicBezTo>
                      <a:pt x="484090" y="380197"/>
                      <a:pt x="483953" y="380334"/>
                      <a:pt x="483953" y="380334"/>
                    </a:cubicBezTo>
                    <a:cubicBezTo>
                      <a:pt x="484090" y="380197"/>
                      <a:pt x="484090" y="380197"/>
                      <a:pt x="484227" y="380060"/>
                    </a:cubicBezTo>
                    <a:cubicBezTo>
                      <a:pt x="484227" y="380060"/>
                      <a:pt x="484364" y="379923"/>
                      <a:pt x="484364" y="379923"/>
                    </a:cubicBezTo>
                    <a:cubicBezTo>
                      <a:pt x="484364" y="379923"/>
                      <a:pt x="484364" y="379923"/>
                      <a:pt x="484227" y="380060"/>
                    </a:cubicBezTo>
                    <a:cubicBezTo>
                      <a:pt x="486147" y="378277"/>
                      <a:pt x="487930" y="376357"/>
                      <a:pt x="489713" y="374436"/>
                    </a:cubicBezTo>
                    <a:cubicBezTo>
                      <a:pt x="489576" y="374574"/>
                      <a:pt x="489439" y="374710"/>
                      <a:pt x="489302" y="374848"/>
                    </a:cubicBezTo>
                    <a:cubicBezTo>
                      <a:pt x="489713" y="374436"/>
                      <a:pt x="489988" y="374025"/>
                      <a:pt x="490399" y="373613"/>
                    </a:cubicBezTo>
                    <a:cubicBezTo>
                      <a:pt x="490674" y="373202"/>
                      <a:pt x="490811" y="372790"/>
                      <a:pt x="491085" y="372379"/>
                    </a:cubicBezTo>
                    <a:cubicBezTo>
                      <a:pt x="491085" y="372242"/>
                      <a:pt x="491222" y="372104"/>
                      <a:pt x="491222" y="372104"/>
                    </a:cubicBezTo>
                    <a:cubicBezTo>
                      <a:pt x="491222" y="371967"/>
                      <a:pt x="491222" y="371830"/>
                      <a:pt x="491222" y="371693"/>
                    </a:cubicBezTo>
                    <a:cubicBezTo>
                      <a:pt x="491222" y="371556"/>
                      <a:pt x="491085" y="371281"/>
                      <a:pt x="491085" y="371145"/>
                    </a:cubicBezTo>
                    <a:cubicBezTo>
                      <a:pt x="491085" y="371007"/>
                      <a:pt x="490948" y="371007"/>
                      <a:pt x="490948" y="370870"/>
                    </a:cubicBezTo>
                    <a:cubicBezTo>
                      <a:pt x="490674" y="370870"/>
                      <a:pt x="490262" y="370733"/>
                      <a:pt x="489988" y="370733"/>
                    </a:cubicBezTo>
                    <a:cubicBezTo>
                      <a:pt x="490125" y="370733"/>
                      <a:pt x="490262" y="370733"/>
                      <a:pt x="490262" y="370733"/>
                    </a:cubicBezTo>
                    <a:cubicBezTo>
                      <a:pt x="489713" y="370733"/>
                      <a:pt x="489302" y="370733"/>
                      <a:pt x="488753" y="370870"/>
                    </a:cubicBezTo>
                    <a:cubicBezTo>
                      <a:pt x="488753" y="370870"/>
                      <a:pt x="488890" y="370870"/>
                      <a:pt x="488890" y="370870"/>
                    </a:cubicBezTo>
                    <a:cubicBezTo>
                      <a:pt x="488753" y="370870"/>
                      <a:pt x="488753" y="370870"/>
                      <a:pt x="488753" y="370870"/>
                    </a:cubicBezTo>
                    <a:cubicBezTo>
                      <a:pt x="488616" y="370870"/>
                      <a:pt x="488479" y="370870"/>
                      <a:pt x="488479" y="370870"/>
                    </a:cubicBezTo>
                    <a:cubicBezTo>
                      <a:pt x="488479" y="370870"/>
                      <a:pt x="488616" y="370870"/>
                      <a:pt x="488753" y="370870"/>
                    </a:cubicBezTo>
                    <a:cubicBezTo>
                      <a:pt x="488342" y="371007"/>
                      <a:pt x="487793" y="371007"/>
                      <a:pt x="487382" y="371145"/>
                    </a:cubicBezTo>
                    <a:cubicBezTo>
                      <a:pt x="487382" y="371145"/>
                      <a:pt x="487519" y="371145"/>
                      <a:pt x="487519" y="371145"/>
                    </a:cubicBezTo>
                    <a:cubicBezTo>
                      <a:pt x="487382" y="371145"/>
                      <a:pt x="487245" y="371145"/>
                      <a:pt x="487107" y="371281"/>
                    </a:cubicBezTo>
                    <a:cubicBezTo>
                      <a:pt x="487107" y="371281"/>
                      <a:pt x="486970" y="371281"/>
                      <a:pt x="486970" y="371281"/>
                    </a:cubicBezTo>
                    <a:cubicBezTo>
                      <a:pt x="486970" y="371281"/>
                      <a:pt x="486970" y="371281"/>
                      <a:pt x="487107" y="371281"/>
                    </a:cubicBezTo>
                    <a:cubicBezTo>
                      <a:pt x="484364" y="371830"/>
                      <a:pt x="481621" y="372653"/>
                      <a:pt x="478878" y="373476"/>
                    </a:cubicBezTo>
                    <a:cubicBezTo>
                      <a:pt x="479152" y="373476"/>
                      <a:pt x="479289" y="373339"/>
                      <a:pt x="479426" y="373339"/>
                    </a:cubicBezTo>
                    <a:cubicBezTo>
                      <a:pt x="477095" y="374299"/>
                      <a:pt x="474763" y="375259"/>
                      <a:pt x="472431" y="376357"/>
                    </a:cubicBezTo>
                    <a:cubicBezTo>
                      <a:pt x="472568" y="376357"/>
                      <a:pt x="472706" y="376219"/>
                      <a:pt x="472843" y="376082"/>
                    </a:cubicBezTo>
                    <a:cubicBezTo>
                      <a:pt x="468454" y="378277"/>
                      <a:pt x="464339" y="380746"/>
                      <a:pt x="460224" y="383489"/>
                    </a:cubicBezTo>
                    <a:cubicBezTo>
                      <a:pt x="460361" y="383489"/>
                      <a:pt x="460498" y="383352"/>
                      <a:pt x="460636" y="383215"/>
                    </a:cubicBezTo>
                    <a:cubicBezTo>
                      <a:pt x="454052" y="387604"/>
                      <a:pt x="448017" y="392678"/>
                      <a:pt x="441982" y="397891"/>
                    </a:cubicBezTo>
                    <a:cubicBezTo>
                      <a:pt x="441982" y="397891"/>
                      <a:pt x="442119" y="397891"/>
                      <a:pt x="442119" y="397754"/>
                    </a:cubicBezTo>
                    <a:cubicBezTo>
                      <a:pt x="433478" y="405571"/>
                      <a:pt x="425523" y="413938"/>
                      <a:pt x="417430" y="422442"/>
                    </a:cubicBezTo>
                    <a:cubicBezTo>
                      <a:pt x="417567" y="422305"/>
                      <a:pt x="417704" y="422168"/>
                      <a:pt x="417842" y="422031"/>
                    </a:cubicBezTo>
                    <a:cubicBezTo>
                      <a:pt x="414275" y="426283"/>
                      <a:pt x="410709" y="430535"/>
                      <a:pt x="407143" y="434650"/>
                    </a:cubicBezTo>
                    <a:close/>
                    <a:moveTo>
                      <a:pt x="308251" y="401183"/>
                    </a:moveTo>
                    <a:cubicBezTo>
                      <a:pt x="303999" y="405435"/>
                      <a:pt x="299610" y="409549"/>
                      <a:pt x="295495" y="413938"/>
                    </a:cubicBezTo>
                    <a:cubicBezTo>
                      <a:pt x="288500" y="421208"/>
                      <a:pt x="281505" y="428477"/>
                      <a:pt x="274509" y="435747"/>
                    </a:cubicBezTo>
                    <a:cubicBezTo>
                      <a:pt x="270395" y="439999"/>
                      <a:pt x="266417" y="444388"/>
                      <a:pt x="262439" y="448777"/>
                    </a:cubicBezTo>
                    <a:cubicBezTo>
                      <a:pt x="260793" y="450560"/>
                      <a:pt x="259010" y="452480"/>
                      <a:pt x="257364" y="454263"/>
                    </a:cubicBezTo>
                    <a:cubicBezTo>
                      <a:pt x="260656" y="452206"/>
                      <a:pt x="263948" y="450148"/>
                      <a:pt x="267240" y="447954"/>
                    </a:cubicBezTo>
                    <a:cubicBezTo>
                      <a:pt x="272726" y="444525"/>
                      <a:pt x="278076" y="440959"/>
                      <a:pt x="283425" y="437255"/>
                    </a:cubicBezTo>
                    <a:cubicBezTo>
                      <a:pt x="290420" y="432729"/>
                      <a:pt x="297278" y="428066"/>
                      <a:pt x="304273" y="423539"/>
                    </a:cubicBezTo>
                    <a:cubicBezTo>
                      <a:pt x="315383" y="415722"/>
                      <a:pt x="326356" y="408041"/>
                      <a:pt x="337466" y="400222"/>
                    </a:cubicBezTo>
                    <a:cubicBezTo>
                      <a:pt x="338975" y="399262"/>
                      <a:pt x="340346" y="398165"/>
                      <a:pt x="341855" y="396931"/>
                    </a:cubicBezTo>
                    <a:cubicBezTo>
                      <a:pt x="345421" y="394325"/>
                      <a:pt x="348987" y="391581"/>
                      <a:pt x="352553" y="388975"/>
                    </a:cubicBezTo>
                    <a:cubicBezTo>
                      <a:pt x="356120" y="386369"/>
                      <a:pt x="359686" y="383626"/>
                      <a:pt x="363252" y="381020"/>
                    </a:cubicBezTo>
                    <a:cubicBezTo>
                      <a:pt x="364761" y="379923"/>
                      <a:pt x="366269" y="378825"/>
                      <a:pt x="367778" y="377728"/>
                    </a:cubicBezTo>
                    <a:cubicBezTo>
                      <a:pt x="377928" y="369773"/>
                      <a:pt x="388078" y="361955"/>
                      <a:pt x="398091" y="353725"/>
                    </a:cubicBezTo>
                    <a:cubicBezTo>
                      <a:pt x="410161" y="343849"/>
                      <a:pt x="422368" y="333974"/>
                      <a:pt x="434164" y="323687"/>
                    </a:cubicBezTo>
                    <a:cubicBezTo>
                      <a:pt x="434164" y="323824"/>
                      <a:pt x="434026" y="323824"/>
                      <a:pt x="434026" y="323824"/>
                    </a:cubicBezTo>
                    <a:cubicBezTo>
                      <a:pt x="437044" y="321081"/>
                      <a:pt x="439924" y="318201"/>
                      <a:pt x="442805" y="315183"/>
                    </a:cubicBezTo>
                    <a:cubicBezTo>
                      <a:pt x="442668" y="315320"/>
                      <a:pt x="442530" y="315458"/>
                      <a:pt x="442530" y="315595"/>
                    </a:cubicBezTo>
                    <a:cubicBezTo>
                      <a:pt x="443353" y="314635"/>
                      <a:pt x="444176" y="313537"/>
                      <a:pt x="444862" y="312440"/>
                    </a:cubicBezTo>
                    <a:cubicBezTo>
                      <a:pt x="444725" y="312577"/>
                      <a:pt x="444588" y="312714"/>
                      <a:pt x="444588" y="312852"/>
                    </a:cubicBezTo>
                    <a:cubicBezTo>
                      <a:pt x="444725" y="312440"/>
                      <a:pt x="444999" y="312166"/>
                      <a:pt x="445136" y="311754"/>
                    </a:cubicBezTo>
                    <a:cubicBezTo>
                      <a:pt x="445274" y="311343"/>
                      <a:pt x="445411" y="310931"/>
                      <a:pt x="445548" y="310520"/>
                    </a:cubicBezTo>
                    <a:cubicBezTo>
                      <a:pt x="445548" y="309971"/>
                      <a:pt x="445685" y="309559"/>
                      <a:pt x="445685" y="309011"/>
                    </a:cubicBezTo>
                    <a:cubicBezTo>
                      <a:pt x="445685" y="309148"/>
                      <a:pt x="445685" y="309423"/>
                      <a:pt x="445685" y="309559"/>
                    </a:cubicBezTo>
                    <a:cubicBezTo>
                      <a:pt x="445685" y="309285"/>
                      <a:pt x="445685" y="309011"/>
                      <a:pt x="445685" y="308737"/>
                    </a:cubicBezTo>
                    <a:cubicBezTo>
                      <a:pt x="445274" y="308600"/>
                      <a:pt x="444999" y="308462"/>
                      <a:pt x="444588" y="308325"/>
                    </a:cubicBezTo>
                    <a:cubicBezTo>
                      <a:pt x="444039" y="308188"/>
                      <a:pt x="443628" y="308051"/>
                      <a:pt x="443079" y="307914"/>
                    </a:cubicBezTo>
                    <a:cubicBezTo>
                      <a:pt x="442668" y="307914"/>
                      <a:pt x="442256" y="307914"/>
                      <a:pt x="441845" y="307777"/>
                    </a:cubicBezTo>
                    <a:cubicBezTo>
                      <a:pt x="441296" y="307777"/>
                      <a:pt x="440747" y="307914"/>
                      <a:pt x="440199" y="307914"/>
                    </a:cubicBezTo>
                    <a:cubicBezTo>
                      <a:pt x="440473" y="307914"/>
                      <a:pt x="440610" y="307777"/>
                      <a:pt x="440747" y="307777"/>
                    </a:cubicBezTo>
                    <a:cubicBezTo>
                      <a:pt x="439239" y="308051"/>
                      <a:pt x="437867" y="308462"/>
                      <a:pt x="436495" y="308874"/>
                    </a:cubicBezTo>
                    <a:cubicBezTo>
                      <a:pt x="436495" y="308874"/>
                      <a:pt x="436633" y="308737"/>
                      <a:pt x="436633" y="308737"/>
                    </a:cubicBezTo>
                    <a:cubicBezTo>
                      <a:pt x="433889" y="309834"/>
                      <a:pt x="431146" y="311068"/>
                      <a:pt x="428403" y="312303"/>
                    </a:cubicBezTo>
                    <a:cubicBezTo>
                      <a:pt x="425660" y="313674"/>
                      <a:pt x="422779" y="315046"/>
                      <a:pt x="419899" y="316417"/>
                    </a:cubicBezTo>
                    <a:cubicBezTo>
                      <a:pt x="420036" y="316281"/>
                      <a:pt x="420173" y="316281"/>
                      <a:pt x="420310" y="316143"/>
                    </a:cubicBezTo>
                    <a:cubicBezTo>
                      <a:pt x="413727" y="319572"/>
                      <a:pt x="407417" y="323275"/>
                      <a:pt x="401108" y="327253"/>
                    </a:cubicBezTo>
                    <a:cubicBezTo>
                      <a:pt x="394662" y="331231"/>
                      <a:pt x="388215" y="335346"/>
                      <a:pt x="382043" y="339461"/>
                    </a:cubicBezTo>
                    <a:cubicBezTo>
                      <a:pt x="382043" y="339461"/>
                      <a:pt x="382043" y="339461"/>
                      <a:pt x="382043" y="339461"/>
                    </a:cubicBezTo>
                    <a:cubicBezTo>
                      <a:pt x="364761" y="351119"/>
                      <a:pt x="348301" y="364149"/>
                      <a:pt x="332665" y="377865"/>
                    </a:cubicBezTo>
                    <a:lnTo>
                      <a:pt x="332665" y="377865"/>
                    </a:lnTo>
                    <a:cubicBezTo>
                      <a:pt x="332665" y="377865"/>
                      <a:pt x="332528" y="377865"/>
                      <a:pt x="332528" y="378003"/>
                    </a:cubicBezTo>
                    <a:cubicBezTo>
                      <a:pt x="332391" y="378139"/>
                      <a:pt x="332391" y="378139"/>
                      <a:pt x="332254" y="378277"/>
                    </a:cubicBezTo>
                    <a:cubicBezTo>
                      <a:pt x="332254" y="378277"/>
                      <a:pt x="332254" y="378277"/>
                      <a:pt x="332254" y="378277"/>
                    </a:cubicBezTo>
                    <a:cubicBezTo>
                      <a:pt x="324024" y="385820"/>
                      <a:pt x="316069" y="393364"/>
                      <a:pt x="308251" y="401183"/>
                    </a:cubicBezTo>
                    <a:close/>
                    <a:moveTo>
                      <a:pt x="458029" y="511596"/>
                    </a:moveTo>
                    <a:cubicBezTo>
                      <a:pt x="456795" y="513517"/>
                      <a:pt x="455561" y="515437"/>
                      <a:pt x="454326" y="517357"/>
                    </a:cubicBezTo>
                    <a:cubicBezTo>
                      <a:pt x="458578" y="512556"/>
                      <a:pt x="462830" y="507619"/>
                      <a:pt x="467082" y="502818"/>
                    </a:cubicBezTo>
                    <a:cubicBezTo>
                      <a:pt x="467631" y="502132"/>
                      <a:pt x="468042" y="501583"/>
                      <a:pt x="468591" y="500898"/>
                    </a:cubicBezTo>
                    <a:cubicBezTo>
                      <a:pt x="470511" y="498292"/>
                      <a:pt x="472568" y="495686"/>
                      <a:pt x="474489" y="493080"/>
                    </a:cubicBezTo>
                    <a:cubicBezTo>
                      <a:pt x="477918" y="488553"/>
                      <a:pt x="481347" y="484027"/>
                      <a:pt x="484776" y="479501"/>
                    </a:cubicBezTo>
                    <a:cubicBezTo>
                      <a:pt x="484639" y="479638"/>
                      <a:pt x="484501" y="479775"/>
                      <a:pt x="484501" y="479912"/>
                    </a:cubicBezTo>
                    <a:cubicBezTo>
                      <a:pt x="488753" y="473603"/>
                      <a:pt x="493005" y="467157"/>
                      <a:pt x="497257" y="460847"/>
                    </a:cubicBezTo>
                    <a:cubicBezTo>
                      <a:pt x="499589" y="457418"/>
                      <a:pt x="501646" y="453989"/>
                      <a:pt x="503841" y="450560"/>
                    </a:cubicBezTo>
                    <a:cubicBezTo>
                      <a:pt x="506996" y="445622"/>
                      <a:pt x="510013" y="440822"/>
                      <a:pt x="512893" y="435610"/>
                    </a:cubicBezTo>
                    <a:cubicBezTo>
                      <a:pt x="512893" y="435610"/>
                      <a:pt x="512893" y="435610"/>
                      <a:pt x="512893" y="435747"/>
                    </a:cubicBezTo>
                    <a:cubicBezTo>
                      <a:pt x="513442" y="434787"/>
                      <a:pt x="513854" y="433689"/>
                      <a:pt x="514402" y="432729"/>
                    </a:cubicBezTo>
                    <a:cubicBezTo>
                      <a:pt x="512619" y="434375"/>
                      <a:pt x="510973" y="436158"/>
                      <a:pt x="509327" y="438079"/>
                    </a:cubicBezTo>
                    <a:cubicBezTo>
                      <a:pt x="509464" y="437941"/>
                      <a:pt x="509602" y="437804"/>
                      <a:pt x="509739" y="437667"/>
                    </a:cubicBezTo>
                    <a:cubicBezTo>
                      <a:pt x="502058" y="446583"/>
                      <a:pt x="495337" y="456184"/>
                      <a:pt x="488479" y="465785"/>
                    </a:cubicBezTo>
                    <a:cubicBezTo>
                      <a:pt x="483816" y="472506"/>
                      <a:pt x="479015" y="479227"/>
                      <a:pt x="474352" y="485947"/>
                    </a:cubicBezTo>
                    <a:cubicBezTo>
                      <a:pt x="474489" y="485810"/>
                      <a:pt x="474626" y="485673"/>
                      <a:pt x="474626" y="485536"/>
                    </a:cubicBezTo>
                    <a:cubicBezTo>
                      <a:pt x="469002" y="494177"/>
                      <a:pt x="463516" y="502955"/>
                      <a:pt x="458029" y="511596"/>
                    </a:cubicBezTo>
                    <a:close/>
                    <a:moveTo>
                      <a:pt x="507270" y="580039"/>
                    </a:moveTo>
                    <a:cubicBezTo>
                      <a:pt x="505898" y="582782"/>
                      <a:pt x="504527" y="585526"/>
                      <a:pt x="503155" y="588406"/>
                    </a:cubicBezTo>
                    <a:cubicBezTo>
                      <a:pt x="504115" y="587308"/>
                      <a:pt x="505213" y="586211"/>
                      <a:pt x="506173" y="585114"/>
                    </a:cubicBezTo>
                    <a:cubicBezTo>
                      <a:pt x="511110" y="579491"/>
                      <a:pt x="515911" y="573730"/>
                      <a:pt x="520849" y="567969"/>
                    </a:cubicBezTo>
                    <a:cubicBezTo>
                      <a:pt x="522495" y="566049"/>
                      <a:pt x="524278" y="564266"/>
                      <a:pt x="525787" y="562208"/>
                    </a:cubicBezTo>
                    <a:cubicBezTo>
                      <a:pt x="527844" y="559602"/>
                      <a:pt x="529901" y="556859"/>
                      <a:pt x="531959" y="554253"/>
                    </a:cubicBezTo>
                    <a:cubicBezTo>
                      <a:pt x="534702" y="550550"/>
                      <a:pt x="537582" y="546983"/>
                      <a:pt x="540325" y="543417"/>
                    </a:cubicBezTo>
                    <a:cubicBezTo>
                      <a:pt x="541560" y="541909"/>
                      <a:pt x="542657" y="540400"/>
                      <a:pt x="543754" y="538754"/>
                    </a:cubicBezTo>
                    <a:cubicBezTo>
                      <a:pt x="548006" y="532444"/>
                      <a:pt x="552258" y="526135"/>
                      <a:pt x="556648" y="519963"/>
                    </a:cubicBezTo>
                    <a:cubicBezTo>
                      <a:pt x="561722" y="512145"/>
                      <a:pt x="566523" y="504327"/>
                      <a:pt x="570775" y="496097"/>
                    </a:cubicBezTo>
                    <a:cubicBezTo>
                      <a:pt x="571735" y="494177"/>
                      <a:pt x="572558" y="492257"/>
                      <a:pt x="573244" y="490199"/>
                    </a:cubicBezTo>
                    <a:cubicBezTo>
                      <a:pt x="573244" y="490337"/>
                      <a:pt x="573107" y="490611"/>
                      <a:pt x="573107" y="490748"/>
                    </a:cubicBezTo>
                    <a:cubicBezTo>
                      <a:pt x="573793" y="488828"/>
                      <a:pt x="574341" y="486908"/>
                      <a:pt x="574890" y="484850"/>
                    </a:cubicBezTo>
                    <a:cubicBezTo>
                      <a:pt x="575027" y="484438"/>
                      <a:pt x="575027" y="483890"/>
                      <a:pt x="575164" y="483479"/>
                    </a:cubicBezTo>
                    <a:cubicBezTo>
                      <a:pt x="575164" y="483067"/>
                      <a:pt x="575164" y="482656"/>
                      <a:pt x="575164" y="482244"/>
                    </a:cubicBezTo>
                    <a:cubicBezTo>
                      <a:pt x="575164" y="481970"/>
                      <a:pt x="575027" y="481558"/>
                      <a:pt x="575027" y="481284"/>
                    </a:cubicBezTo>
                    <a:cubicBezTo>
                      <a:pt x="574890" y="481147"/>
                      <a:pt x="574890" y="480873"/>
                      <a:pt x="574753" y="480735"/>
                    </a:cubicBezTo>
                    <a:cubicBezTo>
                      <a:pt x="574478" y="480324"/>
                      <a:pt x="574341" y="480050"/>
                      <a:pt x="574067" y="479638"/>
                    </a:cubicBezTo>
                    <a:cubicBezTo>
                      <a:pt x="573930" y="479501"/>
                      <a:pt x="573793" y="479364"/>
                      <a:pt x="573655" y="479227"/>
                    </a:cubicBezTo>
                    <a:cubicBezTo>
                      <a:pt x="573518" y="479227"/>
                      <a:pt x="573381" y="479227"/>
                      <a:pt x="573244" y="479364"/>
                    </a:cubicBezTo>
                    <a:cubicBezTo>
                      <a:pt x="572832" y="479501"/>
                      <a:pt x="572558" y="479638"/>
                      <a:pt x="572147" y="479775"/>
                    </a:cubicBezTo>
                    <a:cubicBezTo>
                      <a:pt x="571324" y="480187"/>
                      <a:pt x="570638" y="480598"/>
                      <a:pt x="569952" y="481147"/>
                    </a:cubicBezTo>
                    <a:cubicBezTo>
                      <a:pt x="569952" y="481147"/>
                      <a:pt x="569952" y="481147"/>
                      <a:pt x="570089" y="481147"/>
                    </a:cubicBezTo>
                    <a:cubicBezTo>
                      <a:pt x="568718" y="482107"/>
                      <a:pt x="567346" y="483204"/>
                      <a:pt x="565974" y="484302"/>
                    </a:cubicBezTo>
                    <a:cubicBezTo>
                      <a:pt x="565974" y="484302"/>
                      <a:pt x="566112" y="484164"/>
                      <a:pt x="566112" y="484164"/>
                    </a:cubicBezTo>
                    <a:cubicBezTo>
                      <a:pt x="565974" y="484302"/>
                      <a:pt x="565974" y="484302"/>
                      <a:pt x="565837" y="484438"/>
                    </a:cubicBezTo>
                    <a:cubicBezTo>
                      <a:pt x="565837" y="484438"/>
                      <a:pt x="565700" y="484576"/>
                      <a:pt x="565700" y="484576"/>
                    </a:cubicBezTo>
                    <a:cubicBezTo>
                      <a:pt x="565700" y="484576"/>
                      <a:pt x="565837" y="484576"/>
                      <a:pt x="565837" y="484438"/>
                    </a:cubicBezTo>
                    <a:cubicBezTo>
                      <a:pt x="564466" y="485673"/>
                      <a:pt x="563231" y="486908"/>
                      <a:pt x="561997" y="488279"/>
                    </a:cubicBezTo>
                    <a:cubicBezTo>
                      <a:pt x="561997" y="488279"/>
                      <a:pt x="561997" y="488279"/>
                      <a:pt x="562134" y="488142"/>
                    </a:cubicBezTo>
                    <a:cubicBezTo>
                      <a:pt x="562134" y="488279"/>
                      <a:pt x="561997" y="488279"/>
                      <a:pt x="561997" y="488416"/>
                    </a:cubicBezTo>
                    <a:cubicBezTo>
                      <a:pt x="561997" y="488416"/>
                      <a:pt x="561860" y="488553"/>
                      <a:pt x="561860" y="488553"/>
                    </a:cubicBezTo>
                    <a:cubicBezTo>
                      <a:pt x="561860" y="488553"/>
                      <a:pt x="561997" y="488416"/>
                      <a:pt x="561997" y="488416"/>
                    </a:cubicBezTo>
                    <a:cubicBezTo>
                      <a:pt x="559802" y="491022"/>
                      <a:pt x="557745" y="493766"/>
                      <a:pt x="555687" y="496509"/>
                    </a:cubicBezTo>
                    <a:cubicBezTo>
                      <a:pt x="553356" y="499663"/>
                      <a:pt x="551024" y="502818"/>
                      <a:pt x="548829" y="505973"/>
                    </a:cubicBezTo>
                    <a:cubicBezTo>
                      <a:pt x="546086" y="510088"/>
                      <a:pt x="543480" y="514340"/>
                      <a:pt x="540874" y="518592"/>
                    </a:cubicBezTo>
                    <a:cubicBezTo>
                      <a:pt x="539091" y="521609"/>
                      <a:pt x="537171" y="524764"/>
                      <a:pt x="535388" y="527918"/>
                    </a:cubicBezTo>
                    <a:cubicBezTo>
                      <a:pt x="533467" y="531210"/>
                      <a:pt x="531684" y="534639"/>
                      <a:pt x="529764" y="537931"/>
                    </a:cubicBezTo>
                    <a:cubicBezTo>
                      <a:pt x="525649" y="545612"/>
                      <a:pt x="521397" y="553156"/>
                      <a:pt x="517145" y="560837"/>
                    </a:cubicBezTo>
                    <a:cubicBezTo>
                      <a:pt x="517145" y="560699"/>
                      <a:pt x="517145" y="560699"/>
                      <a:pt x="517283" y="560562"/>
                    </a:cubicBezTo>
                    <a:cubicBezTo>
                      <a:pt x="517145" y="560699"/>
                      <a:pt x="517145" y="560837"/>
                      <a:pt x="517008" y="560974"/>
                    </a:cubicBezTo>
                    <a:cubicBezTo>
                      <a:pt x="517008" y="560974"/>
                      <a:pt x="517008" y="560974"/>
                      <a:pt x="517008" y="561111"/>
                    </a:cubicBezTo>
                    <a:cubicBezTo>
                      <a:pt x="517008" y="561111"/>
                      <a:pt x="517008" y="561111"/>
                      <a:pt x="517008" y="561111"/>
                    </a:cubicBezTo>
                    <a:cubicBezTo>
                      <a:pt x="513579" y="567283"/>
                      <a:pt x="510425" y="573592"/>
                      <a:pt x="507270" y="580039"/>
                    </a:cubicBezTo>
                    <a:close/>
                    <a:moveTo>
                      <a:pt x="668570" y="653008"/>
                    </a:moveTo>
                    <a:cubicBezTo>
                      <a:pt x="668844" y="652323"/>
                      <a:pt x="669119" y="651637"/>
                      <a:pt x="669256" y="650951"/>
                    </a:cubicBezTo>
                    <a:cubicBezTo>
                      <a:pt x="669256" y="650951"/>
                      <a:pt x="669256" y="650951"/>
                      <a:pt x="669256" y="651088"/>
                    </a:cubicBezTo>
                    <a:cubicBezTo>
                      <a:pt x="672411" y="641624"/>
                      <a:pt x="675565" y="632023"/>
                      <a:pt x="678171" y="622421"/>
                    </a:cubicBezTo>
                    <a:cubicBezTo>
                      <a:pt x="680915" y="612820"/>
                      <a:pt x="683246" y="603082"/>
                      <a:pt x="685578" y="593344"/>
                    </a:cubicBezTo>
                    <a:cubicBezTo>
                      <a:pt x="685578" y="593618"/>
                      <a:pt x="685578" y="593755"/>
                      <a:pt x="685441" y="594030"/>
                    </a:cubicBezTo>
                    <a:cubicBezTo>
                      <a:pt x="687635" y="583194"/>
                      <a:pt x="689830" y="572221"/>
                      <a:pt x="692024" y="561248"/>
                    </a:cubicBezTo>
                    <a:cubicBezTo>
                      <a:pt x="692299" y="559602"/>
                      <a:pt x="692436" y="558094"/>
                      <a:pt x="692710" y="556447"/>
                    </a:cubicBezTo>
                    <a:cubicBezTo>
                      <a:pt x="693396" y="552744"/>
                      <a:pt x="693945" y="549041"/>
                      <a:pt x="694631" y="545338"/>
                    </a:cubicBezTo>
                    <a:cubicBezTo>
                      <a:pt x="696002" y="536971"/>
                      <a:pt x="697374" y="528604"/>
                      <a:pt x="698197" y="520100"/>
                    </a:cubicBezTo>
                    <a:cubicBezTo>
                      <a:pt x="698197" y="520100"/>
                      <a:pt x="698197" y="520100"/>
                      <a:pt x="698197" y="520237"/>
                    </a:cubicBezTo>
                    <a:cubicBezTo>
                      <a:pt x="698197" y="520100"/>
                      <a:pt x="698197" y="520100"/>
                      <a:pt x="698197" y="519963"/>
                    </a:cubicBezTo>
                    <a:cubicBezTo>
                      <a:pt x="698197" y="519826"/>
                      <a:pt x="698197" y="519689"/>
                      <a:pt x="698197" y="519551"/>
                    </a:cubicBezTo>
                    <a:cubicBezTo>
                      <a:pt x="698197" y="519551"/>
                      <a:pt x="698197" y="519689"/>
                      <a:pt x="698197" y="519689"/>
                    </a:cubicBezTo>
                    <a:cubicBezTo>
                      <a:pt x="698334" y="515985"/>
                      <a:pt x="698608" y="512282"/>
                      <a:pt x="698608" y="508441"/>
                    </a:cubicBezTo>
                    <a:cubicBezTo>
                      <a:pt x="698608" y="508716"/>
                      <a:pt x="698608" y="508853"/>
                      <a:pt x="698608" y="509127"/>
                    </a:cubicBezTo>
                    <a:cubicBezTo>
                      <a:pt x="698608" y="508441"/>
                      <a:pt x="698471" y="507756"/>
                      <a:pt x="698471" y="507070"/>
                    </a:cubicBezTo>
                    <a:cubicBezTo>
                      <a:pt x="698334" y="506521"/>
                      <a:pt x="698197" y="505973"/>
                      <a:pt x="698197" y="505561"/>
                    </a:cubicBezTo>
                    <a:cubicBezTo>
                      <a:pt x="698060" y="505287"/>
                      <a:pt x="697922" y="505012"/>
                      <a:pt x="697785" y="504738"/>
                    </a:cubicBezTo>
                    <a:cubicBezTo>
                      <a:pt x="697374" y="505012"/>
                      <a:pt x="696962" y="505424"/>
                      <a:pt x="696688" y="505698"/>
                    </a:cubicBezTo>
                    <a:cubicBezTo>
                      <a:pt x="696414" y="505973"/>
                      <a:pt x="696139" y="506247"/>
                      <a:pt x="696002" y="506521"/>
                    </a:cubicBezTo>
                    <a:cubicBezTo>
                      <a:pt x="695316" y="507482"/>
                      <a:pt x="694768" y="508441"/>
                      <a:pt x="694082" y="509539"/>
                    </a:cubicBezTo>
                    <a:cubicBezTo>
                      <a:pt x="692847" y="512145"/>
                      <a:pt x="691750" y="514751"/>
                      <a:pt x="690790" y="517494"/>
                    </a:cubicBezTo>
                    <a:cubicBezTo>
                      <a:pt x="690790" y="517494"/>
                      <a:pt x="690790" y="517357"/>
                      <a:pt x="690790" y="517357"/>
                    </a:cubicBezTo>
                    <a:cubicBezTo>
                      <a:pt x="688870" y="523255"/>
                      <a:pt x="686950" y="529015"/>
                      <a:pt x="685304" y="534914"/>
                    </a:cubicBezTo>
                    <a:cubicBezTo>
                      <a:pt x="683383" y="542046"/>
                      <a:pt x="681737" y="549315"/>
                      <a:pt x="680229" y="556585"/>
                    </a:cubicBezTo>
                    <a:cubicBezTo>
                      <a:pt x="680229" y="556447"/>
                      <a:pt x="680229" y="556311"/>
                      <a:pt x="680366" y="556173"/>
                    </a:cubicBezTo>
                    <a:cubicBezTo>
                      <a:pt x="678308" y="566460"/>
                      <a:pt x="676525" y="576747"/>
                      <a:pt x="675154" y="587172"/>
                    </a:cubicBezTo>
                    <a:cubicBezTo>
                      <a:pt x="674057" y="595401"/>
                      <a:pt x="673096" y="603631"/>
                      <a:pt x="671999" y="611860"/>
                    </a:cubicBezTo>
                    <a:cubicBezTo>
                      <a:pt x="671450" y="616387"/>
                      <a:pt x="671039" y="621050"/>
                      <a:pt x="670628" y="625576"/>
                    </a:cubicBezTo>
                    <a:cubicBezTo>
                      <a:pt x="670079" y="632023"/>
                      <a:pt x="669393" y="638469"/>
                      <a:pt x="668844" y="644916"/>
                    </a:cubicBezTo>
                    <a:cubicBezTo>
                      <a:pt x="668844" y="644916"/>
                      <a:pt x="668844" y="644779"/>
                      <a:pt x="668844" y="644779"/>
                    </a:cubicBezTo>
                    <a:cubicBezTo>
                      <a:pt x="668844" y="644779"/>
                      <a:pt x="668844" y="644916"/>
                      <a:pt x="668844" y="644916"/>
                    </a:cubicBezTo>
                    <a:cubicBezTo>
                      <a:pt x="668844" y="644916"/>
                      <a:pt x="668844" y="645053"/>
                      <a:pt x="668844" y="645053"/>
                    </a:cubicBezTo>
                    <a:cubicBezTo>
                      <a:pt x="668844" y="645053"/>
                      <a:pt x="668844" y="645053"/>
                      <a:pt x="668844" y="645053"/>
                    </a:cubicBezTo>
                    <a:cubicBezTo>
                      <a:pt x="668844" y="647659"/>
                      <a:pt x="668707" y="650265"/>
                      <a:pt x="668570" y="653008"/>
                    </a:cubicBezTo>
                    <a:close/>
                    <a:moveTo>
                      <a:pt x="570912" y="625713"/>
                    </a:moveTo>
                    <a:cubicBezTo>
                      <a:pt x="569541" y="629965"/>
                      <a:pt x="568169" y="634217"/>
                      <a:pt x="567072" y="638469"/>
                    </a:cubicBezTo>
                    <a:cubicBezTo>
                      <a:pt x="565974" y="642721"/>
                      <a:pt x="564740" y="647110"/>
                      <a:pt x="563643" y="651362"/>
                    </a:cubicBezTo>
                    <a:cubicBezTo>
                      <a:pt x="561997" y="657672"/>
                      <a:pt x="560351" y="663844"/>
                      <a:pt x="558705" y="670153"/>
                    </a:cubicBezTo>
                    <a:cubicBezTo>
                      <a:pt x="558156" y="672211"/>
                      <a:pt x="557608" y="674268"/>
                      <a:pt x="557059" y="676462"/>
                    </a:cubicBezTo>
                    <a:cubicBezTo>
                      <a:pt x="556922" y="677148"/>
                      <a:pt x="556648" y="677834"/>
                      <a:pt x="556510" y="678520"/>
                    </a:cubicBezTo>
                    <a:cubicBezTo>
                      <a:pt x="558979" y="675914"/>
                      <a:pt x="561448" y="673308"/>
                      <a:pt x="563780" y="670702"/>
                    </a:cubicBezTo>
                    <a:cubicBezTo>
                      <a:pt x="563643" y="670839"/>
                      <a:pt x="563506" y="670976"/>
                      <a:pt x="563368" y="671113"/>
                    </a:cubicBezTo>
                    <a:cubicBezTo>
                      <a:pt x="572009" y="661238"/>
                      <a:pt x="580102" y="650814"/>
                      <a:pt x="587509" y="639978"/>
                    </a:cubicBezTo>
                    <a:cubicBezTo>
                      <a:pt x="587371" y="640115"/>
                      <a:pt x="587234" y="640252"/>
                      <a:pt x="587234" y="640390"/>
                    </a:cubicBezTo>
                    <a:cubicBezTo>
                      <a:pt x="594641" y="629279"/>
                      <a:pt x="601499" y="617758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825"/>
                      <a:pt x="607534" y="605825"/>
                    </a:cubicBezTo>
                    <a:cubicBezTo>
                      <a:pt x="607534" y="605825"/>
                      <a:pt x="607534" y="605688"/>
                      <a:pt x="607671" y="605688"/>
                    </a:cubicBezTo>
                    <a:cubicBezTo>
                      <a:pt x="607671" y="605688"/>
                      <a:pt x="607671" y="605688"/>
                      <a:pt x="607671" y="605688"/>
                    </a:cubicBezTo>
                    <a:cubicBezTo>
                      <a:pt x="613706" y="593618"/>
                      <a:pt x="618781" y="581273"/>
                      <a:pt x="623307" y="568518"/>
                    </a:cubicBezTo>
                    <a:cubicBezTo>
                      <a:pt x="623307" y="568792"/>
                      <a:pt x="623170" y="568929"/>
                      <a:pt x="623170" y="569066"/>
                    </a:cubicBezTo>
                    <a:cubicBezTo>
                      <a:pt x="624816" y="563991"/>
                      <a:pt x="626599" y="558917"/>
                      <a:pt x="628108" y="553704"/>
                    </a:cubicBezTo>
                    <a:cubicBezTo>
                      <a:pt x="628931" y="550824"/>
                      <a:pt x="629754" y="547807"/>
                      <a:pt x="630714" y="544926"/>
                    </a:cubicBezTo>
                    <a:cubicBezTo>
                      <a:pt x="632771" y="537794"/>
                      <a:pt x="634966" y="530662"/>
                      <a:pt x="636475" y="523392"/>
                    </a:cubicBezTo>
                    <a:cubicBezTo>
                      <a:pt x="636475" y="523529"/>
                      <a:pt x="636475" y="523666"/>
                      <a:pt x="636475" y="523804"/>
                    </a:cubicBezTo>
                    <a:cubicBezTo>
                      <a:pt x="637023" y="520375"/>
                      <a:pt x="637435" y="516946"/>
                      <a:pt x="637709" y="513517"/>
                    </a:cubicBezTo>
                    <a:cubicBezTo>
                      <a:pt x="637709" y="513654"/>
                      <a:pt x="637709" y="513791"/>
                      <a:pt x="637709" y="513928"/>
                    </a:cubicBezTo>
                    <a:cubicBezTo>
                      <a:pt x="637709" y="513379"/>
                      <a:pt x="637709" y="512831"/>
                      <a:pt x="637709" y="512145"/>
                    </a:cubicBezTo>
                    <a:cubicBezTo>
                      <a:pt x="637709" y="511596"/>
                      <a:pt x="637572" y="511048"/>
                      <a:pt x="637572" y="510362"/>
                    </a:cubicBezTo>
                    <a:cubicBezTo>
                      <a:pt x="637435" y="509950"/>
                      <a:pt x="637298" y="509402"/>
                      <a:pt x="637298" y="508990"/>
                    </a:cubicBezTo>
                    <a:cubicBezTo>
                      <a:pt x="637435" y="509127"/>
                      <a:pt x="637435" y="509402"/>
                      <a:pt x="637572" y="509539"/>
                    </a:cubicBezTo>
                    <a:cubicBezTo>
                      <a:pt x="637298" y="508441"/>
                      <a:pt x="636749" y="507344"/>
                      <a:pt x="636200" y="506247"/>
                    </a:cubicBezTo>
                    <a:cubicBezTo>
                      <a:pt x="636200" y="506384"/>
                      <a:pt x="636337" y="506659"/>
                      <a:pt x="636475" y="506796"/>
                    </a:cubicBezTo>
                    <a:cubicBezTo>
                      <a:pt x="636200" y="506384"/>
                      <a:pt x="635926" y="505973"/>
                      <a:pt x="635789" y="505561"/>
                    </a:cubicBezTo>
                    <a:lnTo>
                      <a:pt x="635789" y="505561"/>
                    </a:lnTo>
                    <a:cubicBezTo>
                      <a:pt x="635789" y="505561"/>
                      <a:pt x="635652" y="505561"/>
                      <a:pt x="635652" y="505561"/>
                    </a:cubicBezTo>
                    <a:cubicBezTo>
                      <a:pt x="635240" y="505698"/>
                      <a:pt x="634966" y="505835"/>
                      <a:pt x="634554" y="505973"/>
                    </a:cubicBezTo>
                    <a:cubicBezTo>
                      <a:pt x="634692" y="505973"/>
                      <a:pt x="634692" y="505835"/>
                      <a:pt x="634829" y="505835"/>
                    </a:cubicBezTo>
                    <a:cubicBezTo>
                      <a:pt x="633869" y="506247"/>
                      <a:pt x="632908" y="506796"/>
                      <a:pt x="632086" y="507344"/>
                    </a:cubicBezTo>
                    <a:cubicBezTo>
                      <a:pt x="630714" y="508305"/>
                      <a:pt x="629342" y="509402"/>
                      <a:pt x="627971" y="510362"/>
                    </a:cubicBezTo>
                    <a:cubicBezTo>
                      <a:pt x="626599" y="511596"/>
                      <a:pt x="625365" y="512968"/>
                      <a:pt x="624130" y="514340"/>
                    </a:cubicBezTo>
                    <a:cubicBezTo>
                      <a:pt x="624130" y="514340"/>
                      <a:pt x="624130" y="514340"/>
                      <a:pt x="624130" y="514202"/>
                    </a:cubicBezTo>
                    <a:cubicBezTo>
                      <a:pt x="624130" y="514202"/>
                      <a:pt x="623993" y="514340"/>
                      <a:pt x="623993" y="514340"/>
                    </a:cubicBezTo>
                    <a:cubicBezTo>
                      <a:pt x="623856" y="514477"/>
                      <a:pt x="623856" y="514477"/>
                      <a:pt x="623719" y="514614"/>
                    </a:cubicBezTo>
                    <a:cubicBezTo>
                      <a:pt x="623719" y="514614"/>
                      <a:pt x="623856" y="514477"/>
                      <a:pt x="623856" y="514477"/>
                    </a:cubicBezTo>
                    <a:cubicBezTo>
                      <a:pt x="620290" y="518866"/>
                      <a:pt x="617135" y="523529"/>
                      <a:pt x="613980" y="528193"/>
                    </a:cubicBezTo>
                    <a:cubicBezTo>
                      <a:pt x="608905" y="536148"/>
                      <a:pt x="604379" y="544240"/>
                      <a:pt x="600127" y="552607"/>
                    </a:cubicBezTo>
                    <a:cubicBezTo>
                      <a:pt x="600127" y="552607"/>
                      <a:pt x="600127" y="552607"/>
                      <a:pt x="600127" y="552607"/>
                    </a:cubicBezTo>
                    <a:cubicBezTo>
                      <a:pt x="600127" y="552744"/>
                      <a:pt x="599990" y="552882"/>
                      <a:pt x="599990" y="553018"/>
                    </a:cubicBezTo>
                    <a:cubicBezTo>
                      <a:pt x="599990" y="553018"/>
                      <a:pt x="599990" y="553156"/>
                      <a:pt x="599990" y="553156"/>
                    </a:cubicBezTo>
                    <a:cubicBezTo>
                      <a:pt x="599990" y="553156"/>
                      <a:pt x="599990" y="553156"/>
                      <a:pt x="599990" y="553156"/>
                    </a:cubicBezTo>
                    <a:cubicBezTo>
                      <a:pt x="591075" y="570986"/>
                      <a:pt x="583531" y="589503"/>
                      <a:pt x="577084" y="608294"/>
                    </a:cubicBezTo>
                    <a:cubicBezTo>
                      <a:pt x="577084" y="608294"/>
                      <a:pt x="577084" y="608294"/>
                      <a:pt x="577084" y="608294"/>
                    </a:cubicBezTo>
                    <a:cubicBezTo>
                      <a:pt x="574615" y="614192"/>
                      <a:pt x="572695" y="619953"/>
                      <a:pt x="570912" y="625713"/>
                    </a:cubicBezTo>
                    <a:close/>
                    <a:moveTo>
                      <a:pt x="828087" y="709381"/>
                    </a:moveTo>
                    <a:cubicBezTo>
                      <a:pt x="828636" y="707187"/>
                      <a:pt x="829047" y="704992"/>
                      <a:pt x="829459" y="702797"/>
                    </a:cubicBezTo>
                    <a:cubicBezTo>
                      <a:pt x="829459" y="703072"/>
                      <a:pt x="829322" y="703209"/>
                      <a:pt x="829322" y="703483"/>
                    </a:cubicBezTo>
                    <a:cubicBezTo>
                      <a:pt x="831653" y="691825"/>
                      <a:pt x="833162" y="680166"/>
                      <a:pt x="834397" y="668370"/>
                    </a:cubicBezTo>
                    <a:cubicBezTo>
                      <a:pt x="835082" y="658220"/>
                      <a:pt x="835631" y="647933"/>
                      <a:pt x="836180" y="637784"/>
                    </a:cubicBezTo>
                    <a:cubicBezTo>
                      <a:pt x="836317" y="635178"/>
                      <a:pt x="836591" y="632434"/>
                      <a:pt x="836591" y="629828"/>
                    </a:cubicBezTo>
                    <a:cubicBezTo>
                      <a:pt x="836591" y="623793"/>
                      <a:pt x="836728" y="617895"/>
                      <a:pt x="836728" y="611860"/>
                    </a:cubicBezTo>
                    <a:cubicBezTo>
                      <a:pt x="836728" y="607471"/>
                      <a:pt x="836728" y="603219"/>
                      <a:pt x="836865" y="598830"/>
                    </a:cubicBezTo>
                    <a:cubicBezTo>
                      <a:pt x="836865" y="597047"/>
                      <a:pt x="836728" y="595401"/>
                      <a:pt x="836728" y="593755"/>
                    </a:cubicBezTo>
                    <a:cubicBezTo>
                      <a:pt x="836728" y="590326"/>
                      <a:pt x="836591" y="586897"/>
                      <a:pt x="836454" y="583468"/>
                    </a:cubicBezTo>
                    <a:cubicBezTo>
                      <a:pt x="836317" y="579628"/>
                      <a:pt x="836317" y="575787"/>
                      <a:pt x="836042" y="571947"/>
                    </a:cubicBezTo>
                    <a:cubicBezTo>
                      <a:pt x="835768" y="566734"/>
                      <a:pt x="835494" y="561523"/>
                      <a:pt x="835082" y="556311"/>
                    </a:cubicBezTo>
                    <a:cubicBezTo>
                      <a:pt x="835082" y="556311"/>
                      <a:pt x="835082" y="556311"/>
                      <a:pt x="835082" y="556447"/>
                    </a:cubicBezTo>
                    <a:cubicBezTo>
                      <a:pt x="835082" y="556311"/>
                      <a:pt x="835082" y="556311"/>
                      <a:pt x="835082" y="556173"/>
                    </a:cubicBezTo>
                    <a:cubicBezTo>
                      <a:pt x="835082" y="556036"/>
                      <a:pt x="835082" y="555899"/>
                      <a:pt x="835082" y="555625"/>
                    </a:cubicBezTo>
                    <a:cubicBezTo>
                      <a:pt x="835082" y="555762"/>
                      <a:pt x="835082" y="555762"/>
                      <a:pt x="835082" y="555762"/>
                    </a:cubicBezTo>
                    <a:cubicBezTo>
                      <a:pt x="833985" y="544652"/>
                      <a:pt x="833299" y="533405"/>
                      <a:pt x="831516" y="522295"/>
                    </a:cubicBezTo>
                    <a:cubicBezTo>
                      <a:pt x="831379" y="521335"/>
                      <a:pt x="831105" y="520375"/>
                      <a:pt x="830831" y="519414"/>
                    </a:cubicBezTo>
                    <a:cubicBezTo>
                      <a:pt x="830556" y="519003"/>
                      <a:pt x="830282" y="518454"/>
                      <a:pt x="830145" y="517906"/>
                    </a:cubicBezTo>
                    <a:cubicBezTo>
                      <a:pt x="830007" y="518043"/>
                      <a:pt x="830007" y="518043"/>
                      <a:pt x="829870" y="518180"/>
                    </a:cubicBezTo>
                    <a:cubicBezTo>
                      <a:pt x="829733" y="518592"/>
                      <a:pt x="829459" y="518866"/>
                      <a:pt x="829322" y="519277"/>
                    </a:cubicBezTo>
                    <a:cubicBezTo>
                      <a:pt x="829322" y="519277"/>
                      <a:pt x="829322" y="519140"/>
                      <a:pt x="829459" y="519140"/>
                    </a:cubicBezTo>
                    <a:cubicBezTo>
                      <a:pt x="829184" y="519689"/>
                      <a:pt x="829047" y="520237"/>
                      <a:pt x="828773" y="520786"/>
                    </a:cubicBezTo>
                    <a:cubicBezTo>
                      <a:pt x="828773" y="520649"/>
                      <a:pt x="828910" y="520375"/>
                      <a:pt x="828910" y="520237"/>
                    </a:cubicBezTo>
                    <a:cubicBezTo>
                      <a:pt x="827813" y="523666"/>
                      <a:pt x="826990" y="527095"/>
                      <a:pt x="826167" y="530524"/>
                    </a:cubicBezTo>
                    <a:cubicBezTo>
                      <a:pt x="826167" y="530250"/>
                      <a:pt x="826304" y="530113"/>
                      <a:pt x="826304" y="529838"/>
                    </a:cubicBezTo>
                    <a:cubicBezTo>
                      <a:pt x="824521" y="539577"/>
                      <a:pt x="823561" y="549315"/>
                      <a:pt x="822875" y="559054"/>
                    </a:cubicBezTo>
                    <a:cubicBezTo>
                      <a:pt x="822875" y="559054"/>
                      <a:pt x="822875" y="559054"/>
                      <a:pt x="822875" y="558917"/>
                    </a:cubicBezTo>
                    <a:cubicBezTo>
                      <a:pt x="822052" y="571672"/>
                      <a:pt x="821504" y="584565"/>
                      <a:pt x="820955" y="597459"/>
                    </a:cubicBezTo>
                    <a:cubicBezTo>
                      <a:pt x="820544" y="607334"/>
                      <a:pt x="820544" y="617210"/>
                      <a:pt x="820269" y="627222"/>
                    </a:cubicBezTo>
                    <a:cubicBezTo>
                      <a:pt x="820132" y="631063"/>
                      <a:pt x="820269" y="634903"/>
                      <a:pt x="820269" y="638743"/>
                    </a:cubicBezTo>
                    <a:cubicBezTo>
                      <a:pt x="820269" y="643681"/>
                      <a:pt x="820269" y="648756"/>
                      <a:pt x="820269" y="653694"/>
                    </a:cubicBezTo>
                    <a:cubicBezTo>
                      <a:pt x="820406" y="659455"/>
                      <a:pt x="820544" y="665216"/>
                      <a:pt x="820681" y="670976"/>
                    </a:cubicBezTo>
                    <a:cubicBezTo>
                      <a:pt x="820818" y="675640"/>
                      <a:pt x="821092" y="680303"/>
                      <a:pt x="821366" y="684967"/>
                    </a:cubicBezTo>
                    <a:cubicBezTo>
                      <a:pt x="821504" y="687024"/>
                      <a:pt x="821778" y="689219"/>
                      <a:pt x="822052" y="691276"/>
                    </a:cubicBezTo>
                    <a:cubicBezTo>
                      <a:pt x="822464" y="694293"/>
                      <a:pt x="823012" y="697174"/>
                      <a:pt x="823561" y="700191"/>
                    </a:cubicBezTo>
                    <a:cubicBezTo>
                      <a:pt x="823698" y="700740"/>
                      <a:pt x="823835" y="701426"/>
                      <a:pt x="823973" y="701974"/>
                    </a:cubicBezTo>
                    <a:cubicBezTo>
                      <a:pt x="824521" y="703620"/>
                      <a:pt x="825207" y="705129"/>
                      <a:pt x="825893" y="706638"/>
                    </a:cubicBezTo>
                    <a:cubicBezTo>
                      <a:pt x="826030" y="706912"/>
                      <a:pt x="826304" y="707323"/>
                      <a:pt x="826441" y="707598"/>
                    </a:cubicBezTo>
                    <a:cubicBezTo>
                      <a:pt x="826716" y="707872"/>
                      <a:pt x="826853" y="708146"/>
                      <a:pt x="827127" y="708421"/>
                    </a:cubicBezTo>
                    <a:cubicBezTo>
                      <a:pt x="827264" y="708558"/>
                      <a:pt x="827402" y="708695"/>
                      <a:pt x="827676" y="708970"/>
                    </a:cubicBezTo>
                    <a:cubicBezTo>
                      <a:pt x="827950" y="709381"/>
                      <a:pt x="828087" y="709381"/>
                      <a:pt x="828087" y="709381"/>
                    </a:cubicBezTo>
                    <a:close/>
                    <a:moveTo>
                      <a:pt x="776652" y="817051"/>
                    </a:moveTo>
                    <a:cubicBezTo>
                      <a:pt x="774869" y="816915"/>
                      <a:pt x="774183" y="816777"/>
                      <a:pt x="772538" y="816229"/>
                    </a:cubicBezTo>
                    <a:cubicBezTo>
                      <a:pt x="771577" y="815817"/>
                      <a:pt x="770617" y="815406"/>
                      <a:pt x="769794" y="814857"/>
                    </a:cubicBezTo>
                    <a:cubicBezTo>
                      <a:pt x="768834" y="814308"/>
                      <a:pt x="768011" y="813622"/>
                      <a:pt x="767188" y="812937"/>
                    </a:cubicBezTo>
                    <a:cubicBezTo>
                      <a:pt x="765542" y="811565"/>
                      <a:pt x="764171" y="809919"/>
                      <a:pt x="762799" y="808273"/>
                    </a:cubicBezTo>
                    <a:cubicBezTo>
                      <a:pt x="760604" y="805667"/>
                      <a:pt x="759370" y="802238"/>
                      <a:pt x="758136" y="799221"/>
                    </a:cubicBezTo>
                    <a:cubicBezTo>
                      <a:pt x="756764" y="795380"/>
                      <a:pt x="755530" y="791403"/>
                      <a:pt x="754432" y="787425"/>
                    </a:cubicBezTo>
                    <a:cubicBezTo>
                      <a:pt x="753198" y="782350"/>
                      <a:pt x="752238" y="777275"/>
                      <a:pt x="751278" y="772200"/>
                    </a:cubicBezTo>
                    <a:cubicBezTo>
                      <a:pt x="750043" y="765342"/>
                      <a:pt x="748672" y="758484"/>
                      <a:pt x="747849" y="751489"/>
                    </a:cubicBezTo>
                    <a:cubicBezTo>
                      <a:pt x="747163" y="746551"/>
                      <a:pt x="746614" y="741477"/>
                      <a:pt x="745928" y="736676"/>
                    </a:cubicBezTo>
                    <a:cubicBezTo>
                      <a:pt x="745517" y="733658"/>
                      <a:pt x="744968" y="730641"/>
                      <a:pt x="744831" y="727623"/>
                    </a:cubicBezTo>
                    <a:cubicBezTo>
                      <a:pt x="744145" y="718982"/>
                      <a:pt x="743459" y="710478"/>
                      <a:pt x="742774" y="701837"/>
                    </a:cubicBezTo>
                    <a:cubicBezTo>
                      <a:pt x="742499" y="698545"/>
                      <a:pt x="742225" y="695254"/>
                      <a:pt x="741951" y="691962"/>
                    </a:cubicBezTo>
                    <a:cubicBezTo>
                      <a:pt x="741676" y="689904"/>
                      <a:pt x="741676" y="687984"/>
                      <a:pt x="741676" y="685927"/>
                    </a:cubicBezTo>
                    <a:cubicBezTo>
                      <a:pt x="741402" y="678520"/>
                      <a:pt x="741265" y="670976"/>
                      <a:pt x="740991" y="663569"/>
                    </a:cubicBezTo>
                    <a:cubicBezTo>
                      <a:pt x="740853" y="660278"/>
                      <a:pt x="740716" y="656986"/>
                      <a:pt x="740716" y="653557"/>
                    </a:cubicBezTo>
                    <a:cubicBezTo>
                      <a:pt x="740716" y="652185"/>
                      <a:pt x="740579" y="650814"/>
                      <a:pt x="740579" y="649442"/>
                    </a:cubicBezTo>
                    <a:cubicBezTo>
                      <a:pt x="740579" y="646287"/>
                      <a:pt x="740716" y="643133"/>
                      <a:pt x="740716" y="639978"/>
                    </a:cubicBezTo>
                    <a:cubicBezTo>
                      <a:pt x="740030" y="642447"/>
                      <a:pt x="739482" y="644916"/>
                      <a:pt x="738796" y="647385"/>
                    </a:cubicBezTo>
                    <a:cubicBezTo>
                      <a:pt x="733584" y="666724"/>
                      <a:pt x="727000" y="685927"/>
                      <a:pt x="717811" y="703758"/>
                    </a:cubicBezTo>
                    <a:cubicBezTo>
                      <a:pt x="713696" y="711850"/>
                      <a:pt x="708758" y="719531"/>
                      <a:pt x="702997" y="726389"/>
                    </a:cubicBezTo>
                    <a:cubicBezTo>
                      <a:pt x="700528" y="729269"/>
                      <a:pt x="697648" y="732012"/>
                      <a:pt x="694905" y="734619"/>
                    </a:cubicBezTo>
                    <a:cubicBezTo>
                      <a:pt x="692299" y="736950"/>
                      <a:pt x="689556" y="738596"/>
                      <a:pt x="686264" y="739968"/>
                    </a:cubicBezTo>
                    <a:cubicBezTo>
                      <a:pt x="685304" y="740379"/>
                      <a:pt x="684206" y="740654"/>
                      <a:pt x="683109" y="740928"/>
                    </a:cubicBezTo>
                    <a:cubicBezTo>
                      <a:pt x="681463" y="741202"/>
                      <a:pt x="679817" y="741613"/>
                      <a:pt x="678171" y="741613"/>
                    </a:cubicBezTo>
                    <a:cubicBezTo>
                      <a:pt x="675977" y="741477"/>
                      <a:pt x="673782" y="741339"/>
                      <a:pt x="671862" y="740379"/>
                    </a:cubicBezTo>
                    <a:cubicBezTo>
                      <a:pt x="670490" y="739693"/>
                      <a:pt x="669805" y="739145"/>
                      <a:pt x="668433" y="738184"/>
                    </a:cubicBezTo>
                    <a:cubicBezTo>
                      <a:pt x="667610" y="737499"/>
                      <a:pt x="666924" y="736813"/>
                      <a:pt x="666376" y="735990"/>
                    </a:cubicBezTo>
                    <a:cubicBezTo>
                      <a:pt x="664318" y="733384"/>
                      <a:pt x="662672" y="730778"/>
                      <a:pt x="661575" y="727623"/>
                    </a:cubicBezTo>
                    <a:cubicBezTo>
                      <a:pt x="660341" y="723783"/>
                      <a:pt x="659518" y="719942"/>
                      <a:pt x="658969" y="715828"/>
                    </a:cubicBezTo>
                    <a:cubicBezTo>
                      <a:pt x="658557" y="713222"/>
                      <a:pt x="658557" y="710752"/>
                      <a:pt x="658283" y="708146"/>
                    </a:cubicBezTo>
                    <a:cubicBezTo>
                      <a:pt x="658283" y="707323"/>
                      <a:pt x="658146" y="706501"/>
                      <a:pt x="658146" y="705815"/>
                    </a:cubicBezTo>
                    <a:cubicBezTo>
                      <a:pt x="654168" y="714045"/>
                      <a:pt x="650054" y="722137"/>
                      <a:pt x="645664" y="730092"/>
                    </a:cubicBezTo>
                    <a:cubicBezTo>
                      <a:pt x="641138" y="738322"/>
                      <a:pt x="636063" y="746277"/>
                      <a:pt x="630577" y="753958"/>
                    </a:cubicBezTo>
                    <a:cubicBezTo>
                      <a:pt x="624953" y="761913"/>
                      <a:pt x="618918" y="769457"/>
                      <a:pt x="612060" y="776315"/>
                    </a:cubicBezTo>
                    <a:cubicBezTo>
                      <a:pt x="606025" y="782350"/>
                      <a:pt x="599441" y="787837"/>
                      <a:pt x="592172" y="792226"/>
                    </a:cubicBezTo>
                    <a:cubicBezTo>
                      <a:pt x="588743" y="794283"/>
                      <a:pt x="584902" y="795929"/>
                      <a:pt x="581199" y="797438"/>
                    </a:cubicBezTo>
                    <a:cubicBezTo>
                      <a:pt x="577770" y="798809"/>
                      <a:pt x="574067" y="799770"/>
                      <a:pt x="570501" y="800044"/>
                    </a:cubicBezTo>
                    <a:cubicBezTo>
                      <a:pt x="567346" y="800318"/>
                      <a:pt x="564191" y="800181"/>
                      <a:pt x="561174" y="799495"/>
                    </a:cubicBezTo>
                    <a:cubicBezTo>
                      <a:pt x="558156" y="798809"/>
                      <a:pt x="555139" y="797986"/>
                      <a:pt x="552396" y="796477"/>
                    </a:cubicBezTo>
                    <a:cubicBezTo>
                      <a:pt x="551024" y="795655"/>
                      <a:pt x="550064" y="794969"/>
                      <a:pt x="548692" y="794009"/>
                    </a:cubicBezTo>
                    <a:cubicBezTo>
                      <a:pt x="547595" y="793048"/>
                      <a:pt x="546498" y="791951"/>
                      <a:pt x="545538" y="790854"/>
                    </a:cubicBezTo>
                    <a:cubicBezTo>
                      <a:pt x="543343" y="788522"/>
                      <a:pt x="541560" y="785642"/>
                      <a:pt x="540051" y="782761"/>
                    </a:cubicBezTo>
                    <a:cubicBezTo>
                      <a:pt x="539365" y="781390"/>
                      <a:pt x="538680" y="780018"/>
                      <a:pt x="538131" y="778373"/>
                    </a:cubicBezTo>
                    <a:cubicBezTo>
                      <a:pt x="537445" y="776315"/>
                      <a:pt x="536896" y="774121"/>
                      <a:pt x="536485" y="771926"/>
                    </a:cubicBezTo>
                    <a:cubicBezTo>
                      <a:pt x="535799" y="768634"/>
                      <a:pt x="535388" y="765068"/>
                      <a:pt x="535113" y="761776"/>
                    </a:cubicBezTo>
                    <a:cubicBezTo>
                      <a:pt x="534839" y="757524"/>
                      <a:pt x="534839" y="753272"/>
                      <a:pt x="535113" y="749020"/>
                    </a:cubicBezTo>
                    <a:cubicBezTo>
                      <a:pt x="535525" y="743260"/>
                      <a:pt x="536074" y="737636"/>
                      <a:pt x="536759" y="731875"/>
                    </a:cubicBezTo>
                    <a:cubicBezTo>
                      <a:pt x="537857" y="723509"/>
                      <a:pt x="539365" y="715142"/>
                      <a:pt x="541011" y="706912"/>
                    </a:cubicBezTo>
                    <a:cubicBezTo>
                      <a:pt x="535662" y="711438"/>
                      <a:pt x="530038" y="715828"/>
                      <a:pt x="524278" y="719805"/>
                    </a:cubicBezTo>
                    <a:cubicBezTo>
                      <a:pt x="520849" y="722274"/>
                      <a:pt x="517283" y="724468"/>
                      <a:pt x="513579" y="726389"/>
                    </a:cubicBezTo>
                    <a:cubicBezTo>
                      <a:pt x="509602" y="728446"/>
                      <a:pt x="505350" y="730092"/>
                      <a:pt x="501098" y="731601"/>
                    </a:cubicBezTo>
                    <a:cubicBezTo>
                      <a:pt x="499315" y="732149"/>
                      <a:pt x="497532" y="732698"/>
                      <a:pt x="495748" y="732973"/>
                    </a:cubicBezTo>
                    <a:cubicBezTo>
                      <a:pt x="493965" y="733247"/>
                      <a:pt x="492182" y="733521"/>
                      <a:pt x="490399" y="733521"/>
                    </a:cubicBezTo>
                    <a:cubicBezTo>
                      <a:pt x="488753" y="733521"/>
                      <a:pt x="487245" y="733384"/>
                      <a:pt x="485599" y="733247"/>
                    </a:cubicBezTo>
                    <a:cubicBezTo>
                      <a:pt x="483953" y="733110"/>
                      <a:pt x="482307" y="732698"/>
                      <a:pt x="480798" y="732287"/>
                    </a:cubicBezTo>
                    <a:cubicBezTo>
                      <a:pt x="477781" y="731601"/>
                      <a:pt x="474900" y="730092"/>
                      <a:pt x="472294" y="728446"/>
                    </a:cubicBezTo>
                    <a:cubicBezTo>
                      <a:pt x="469551" y="726526"/>
                      <a:pt x="467356" y="724057"/>
                      <a:pt x="465299" y="721451"/>
                    </a:cubicBezTo>
                    <a:cubicBezTo>
                      <a:pt x="461047" y="716102"/>
                      <a:pt x="459401" y="709518"/>
                      <a:pt x="458304" y="702935"/>
                    </a:cubicBezTo>
                    <a:cubicBezTo>
                      <a:pt x="457618" y="698820"/>
                      <a:pt x="457755" y="694568"/>
                      <a:pt x="457892" y="690453"/>
                    </a:cubicBezTo>
                    <a:cubicBezTo>
                      <a:pt x="458167" y="685378"/>
                      <a:pt x="458990" y="680440"/>
                      <a:pt x="459950" y="675503"/>
                    </a:cubicBezTo>
                    <a:cubicBezTo>
                      <a:pt x="460773" y="671388"/>
                      <a:pt x="461870" y="667273"/>
                      <a:pt x="463104" y="663295"/>
                    </a:cubicBezTo>
                    <a:cubicBezTo>
                      <a:pt x="464476" y="658632"/>
                      <a:pt x="465985" y="653968"/>
                      <a:pt x="467494" y="649305"/>
                    </a:cubicBezTo>
                    <a:cubicBezTo>
                      <a:pt x="468865" y="645190"/>
                      <a:pt x="470374" y="641213"/>
                      <a:pt x="471883" y="637098"/>
                    </a:cubicBezTo>
                    <a:cubicBezTo>
                      <a:pt x="473117" y="633943"/>
                      <a:pt x="474214" y="630926"/>
                      <a:pt x="475586" y="627908"/>
                    </a:cubicBezTo>
                    <a:cubicBezTo>
                      <a:pt x="469688" y="632708"/>
                      <a:pt x="463516" y="637372"/>
                      <a:pt x="457207" y="641624"/>
                    </a:cubicBezTo>
                    <a:cubicBezTo>
                      <a:pt x="449663" y="646699"/>
                      <a:pt x="441845" y="651225"/>
                      <a:pt x="433752" y="655340"/>
                    </a:cubicBezTo>
                    <a:cubicBezTo>
                      <a:pt x="429912" y="657260"/>
                      <a:pt x="425934" y="659043"/>
                      <a:pt x="421956" y="660415"/>
                    </a:cubicBezTo>
                    <a:cubicBezTo>
                      <a:pt x="420310" y="660964"/>
                      <a:pt x="418665" y="661375"/>
                      <a:pt x="417019" y="661924"/>
                    </a:cubicBezTo>
                    <a:cubicBezTo>
                      <a:pt x="414687" y="662610"/>
                      <a:pt x="412355" y="663295"/>
                      <a:pt x="409886" y="663707"/>
                    </a:cubicBezTo>
                    <a:cubicBezTo>
                      <a:pt x="408103" y="663981"/>
                      <a:pt x="406732" y="664118"/>
                      <a:pt x="404949" y="664118"/>
                    </a:cubicBezTo>
                    <a:cubicBezTo>
                      <a:pt x="403303" y="664255"/>
                      <a:pt x="401794" y="663981"/>
                      <a:pt x="400285" y="663707"/>
                    </a:cubicBezTo>
                    <a:cubicBezTo>
                      <a:pt x="397953" y="663295"/>
                      <a:pt x="395622" y="662061"/>
                      <a:pt x="393701" y="660689"/>
                    </a:cubicBezTo>
                    <a:cubicBezTo>
                      <a:pt x="391644" y="659317"/>
                      <a:pt x="389998" y="657535"/>
                      <a:pt x="388627" y="655614"/>
                    </a:cubicBezTo>
                    <a:cubicBezTo>
                      <a:pt x="386981" y="653282"/>
                      <a:pt x="386569" y="650265"/>
                      <a:pt x="386295" y="647522"/>
                    </a:cubicBezTo>
                    <a:cubicBezTo>
                      <a:pt x="386020" y="644230"/>
                      <a:pt x="386432" y="640801"/>
                      <a:pt x="386706" y="637509"/>
                    </a:cubicBezTo>
                    <a:cubicBezTo>
                      <a:pt x="386981" y="635863"/>
                      <a:pt x="387392" y="634080"/>
                      <a:pt x="387804" y="632434"/>
                    </a:cubicBezTo>
                    <a:cubicBezTo>
                      <a:pt x="388352" y="630103"/>
                      <a:pt x="389175" y="627908"/>
                      <a:pt x="389861" y="625713"/>
                    </a:cubicBezTo>
                    <a:cubicBezTo>
                      <a:pt x="392467" y="618033"/>
                      <a:pt x="395622" y="610489"/>
                      <a:pt x="399188" y="603082"/>
                    </a:cubicBezTo>
                    <a:cubicBezTo>
                      <a:pt x="402891" y="595264"/>
                      <a:pt x="406594" y="587583"/>
                      <a:pt x="410298" y="579765"/>
                    </a:cubicBezTo>
                    <a:cubicBezTo>
                      <a:pt x="410984" y="578256"/>
                      <a:pt x="411669" y="576885"/>
                      <a:pt x="412492" y="575513"/>
                    </a:cubicBezTo>
                    <a:cubicBezTo>
                      <a:pt x="413452" y="573592"/>
                      <a:pt x="414413" y="571810"/>
                      <a:pt x="415510" y="569889"/>
                    </a:cubicBezTo>
                    <a:cubicBezTo>
                      <a:pt x="410023" y="574964"/>
                      <a:pt x="404400" y="580039"/>
                      <a:pt x="398914" y="585114"/>
                    </a:cubicBezTo>
                    <a:cubicBezTo>
                      <a:pt x="397405" y="586486"/>
                      <a:pt x="395759" y="587857"/>
                      <a:pt x="394250" y="589229"/>
                    </a:cubicBezTo>
                    <a:cubicBezTo>
                      <a:pt x="390410" y="592521"/>
                      <a:pt x="386569" y="595950"/>
                      <a:pt x="382591" y="599242"/>
                    </a:cubicBezTo>
                    <a:cubicBezTo>
                      <a:pt x="374911" y="605688"/>
                      <a:pt x="366818" y="611449"/>
                      <a:pt x="358588" y="616935"/>
                    </a:cubicBezTo>
                    <a:cubicBezTo>
                      <a:pt x="351182" y="621873"/>
                      <a:pt x="343501" y="625713"/>
                      <a:pt x="335271" y="628731"/>
                    </a:cubicBezTo>
                    <a:cubicBezTo>
                      <a:pt x="331979" y="629965"/>
                      <a:pt x="328550" y="631063"/>
                      <a:pt x="325121" y="631611"/>
                    </a:cubicBezTo>
                    <a:cubicBezTo>
                      <a:pt x="320458" y="632434"/>
                      <a:pt x="316069" y="632708"/>
                      <a:pt x="311405" y="632297"/>
                    </a:cubicBezTo>
                    <a:cubicBezTo>
                      <a:pt x="310308" y="632297"/>
                      <a:pt x="309211" y="632023"/>
                      <a:pt x="308114" y="631885"/>
                    </a:cubicBezTo>
                    <a:cubicBezTo>
                      <a:pt x="306605" y="631611"/>
                      <a:pt x="304959" y="631337"/>
                      <a:pt x="303587" y="630651"/>
                    </a:cubicBezTo>
                    <a:cubicBezTo>
                      <a:pt x="302627" y="630240"/>
                      <a:pt x="301667" y="629828"/>
                      <a:pt x="300844" y="629279"/>
                    </a:cubicBezTo>
                    <a:cubicBezTo>
                      <a:pt x="299473" y="628456"/>
                      <a:pt x="298787" y="627771"/>
                      <a:pt x="297552" y="626674"/>
                    </a:cubicBezTo>
                    <a:cubicBezTo>
                      <a:pt x="296455" y="625713"/>
                      <a:pt x="295495" y="624342"/>
                      <a:pt x="294672" y="623245"/>
                    </a:cubicBezTo>
                    <a:cubicBezTo>
                      <a:pt x="294123" y="622421"/>
                      <a:pt x="293575" y="621598"/>
                      <a:pt x="293026" y="620639"/>
                    </a:cubicBezTo>
                    <a:cubicBezTo>
                      <a:pt x="291654" y="617758"/>
                      <a:pt x="290420" y="614604"/>
                      <a:pt x="290557" y="611311"/>
                    </a:cubicBezTo>
                    <a:cubicBezTo>
                      <a:pt x="290557" y="609391"/>
                      <a:pt x="290694" y="608020"/>
                      <a:pt x="290831" y="606237"/>
                    </a:cubicBezTo>
                    <a:cubicBezTo>
                      <a:pt x="291106" y="603905"/>
                      <a:pt x="291517" y="601710"/>
                      <a:pt x="291929" y="599516"/>
                    </a:cubicBezTo>
                    <a:cubicBezTo>
                      <a:pt x="292615" y="595813"/>
                      <a:pt x="293849" y="592384"/>
                      <a:pt x="295221" y="588955"/>
                    </a:cubicBezTo>
                    <a:cubicBezTo>
                      <a:pt x="296181" y="586623"/>
                      <a:pt x="297141" y="584291"/>
                      <a:pt x="298238" y="582097"/>
                    </a:cubicBezTo>
                    <a:cubicBezTo>
                      <a:pt x="299335" y="579765"/>
                      <a:pt x="300295" y="577433"/>
                      <a:pt x="301393" y="575101"/>
                    </a:cubicBezTo>
                    <a:cubicBezTo>
                      <a:pt x="303724" y="570301"/>
                      <a:pt x="306193" y="565363"/>
                      <a:pt x="308662" y="560699"/>
                    </a:cubicBezTo>
                    <a:cubicBezTo>
                      <a:pt x="312914" y="552607"/>
                      <a:pt x="317578" y="544789"/>
                      <a:pt x="322104" y="536971"/>
                    </a:cubicBezTo>
                    <a:cubicBezTo>
                      <a:pt x="324024" y="533542"/>
                      <a:pt x="326082" y="530113"/>
                      <a:pt x="328002" y="526821"/>
                    </a:cubicBezTo>
                    <a:cubicBezTo>
                      <a:pt x="328825" y="525450"/>
                      <a:pt x="329785" y="524078"/>
                      <a:pt x="330608" y="522706"/>
                    </a:cubicBezTo>
                    <a:cubicBezTo>
                      <a:pt x="336094" y="514340"/>
                      <a:pt x="341581" y="506110"/>
                      <a:pt x="347067" y="497743"/>
                    </a:cubicBezTo>
                    <a:cubicBezTo>
                      <a:pt x="348713" y="495137"/>
                      <a:pt x="350496" y="492531"/>
                      <a:pt x="352142" y="490062"/>
                    </a:cubicBezTo>
                    <a:cubicBezTo>
                      <a:pt x="353102" y="488690"/>
                      <a:pt x="354062" y="487456"/>
                      <a:pt x="354885" y="486359"/>
                    </a:cubicBezTo>
                    <a:cubicBezTo>
                      <a:pt x="358040" y="482244"/>
                      <a:pt x="361332" y="477992"/>
                      <a:pt x="364486" y="473877"/>
                    </a:cubicBezTo>
                    <a:cubicBezTo>
                      <a:pt x="360920" y="476072"/>
                      <a:pt x="357354" y="478266"/>
                      <a:pt x="353925" y="480324"/>
                    </a:cubicBezTo>
                    <a:cubicBezTo>
                      <a:pt x="344872" y="485673"/>
                      <a:pt x="335820" y="490885"/>
                      <a:pt x="326356" y="495548"/>
                    </a:cubicBezTo>
                    <a:cubicBezTo>
                      <a:pt x="308525" y="504464"/>
                      <a:pt x="290008" y="512282"/>
                      <a:pt x="270806" y="517631"/>
                    </a:cubicBezTo>
                    <a:cubicBezTo>
                      <a:pt x="262165" y="520100"/>
                      <a:pt x="253387" y="522295"/>
                      <a:pt x="244334" y="522980"/>
                    </a:cubicBezTo>
                    <a:cubicBezTo>
                      <a:pt x="240494" y="523392"/>
                      <a:pt x="236516" y="523255"/>
                      <a:pt x="232676" y="523118"/>
                    </a:cubicBezTo>
                    <a:cubicBezTo>
                      <a:pt x="231030" y="522980"/>
                      <a:pt x="229384" y="522706"/>
                      <a:pt x="227875" y="522432"/>
                    </a:cubicBezTo>
                    <a:cubicBezTo>
                      <a:pt x="226092" y="522021"/>
                      <a:pt x="224583" y="521472"/>
                      <a:pt x="222937" y="520786"/>
                    </a:cubicBezTo>
                    <a:cubicBezTo>
                      <a:pt x="220606" y="519826"/>
                      <a:pt x="218822" y="518043"/>
                      <a:pt x="217039" y="516260"/>
                    </a:cubicBezTo>
                    <a:cubicBezTo>
                      <a:pt x="215256" y="514477"/>
                      <a:pt x="214022" y="512282"/>
                      <a:pt x="213062" y="510088"/>
                    </a:cubicBezTo>
                    <a:cubicBezTo>
                      <a:pt x="212650" y="509127"/>
                      <a:pt x="212650" y="507893"/>
                      <a:pt x="212376" y="506933"/>
                    </a:cubicBezTo>
                    <a:cubicBezTo>
                      <a:pt x="212102" y="505835"/>
                      <a:pt x="212239" y="504601"/>
                      <a:pt x="212376" y="503504"/>
                    </a:cubicBezTo>
                    <a:cubicBezTo>
                      <a:pt x="212650" y="501583"/>
                      <a:pt x="212787" y="500212"/>
                      <a:pt x="213336" y="498429"/>
                    </a:cubicBezTo>
                    <a:cubicBezTo>
                      <a:pt x="213885" y="496097"/>
                      <a:pt x="214845" y="493766"/>
                      <a:pt x="215805" y="491434"/>
                    </a:cubicBezTo>
                    <a:cubicBezTo>
                      <a:pt x="216079" y="490611"/>
                      <a:pt x="216491" y="489788"/>
                      <a:pt x="216902" y="489102"/>
                    </a:cubicBezTo>
                    <a:cubicBezTo>
                      <a:pt x="203323" y="496234"/>
                      <a:pt x="189196" y="502544"/>
                      <a:pt x="174245" y="506384"/>
                    </a:cubicBezTo>
                    <a:cubicBezTo>
                      <a:pt x="170268" y="507344"/>
                      <a:pt x="166290" y="508030"/>
                      <a:pt x="162313" y="508853"/>
                    </a:cubicBezTo>
                    <a:cubicBezTo>
                      <a:pt x="158335" y="509539"/>
                      <a:pt x="154357" y="509950"/>
                      <a:pt x="150380" y="509813"/>
                    </a:cubicBezTo>
                    <a:cubicBezTo>
                      <a:pt x="147774" y="509676"/>
                      <a:pt x="145030" y="509264"/>
                      <a:pt x="142561" y="508305"/>
                    </a:cubicBezTo>
                    <a:cubicBezTo>
                      <a:pt x="139681" y="507207"/>
                      <a:pt x="136526" y="505973"/>
                      <a:pt x="134195" y="503778"/>
                    </a:cubicBezTo>
                    <a:cubicBezTo>
                      <a:pt x="132960" y="502681"/>
                      <a:pt x="132549" y="502132"/>
                      <a:pt x="131452" y="500761"/>
                    </a:cubicBezTo>
                    <a:cubicBezTo>
                      <a:pt x="130903" y="499938"/>
                      <a:pt x="130629" y="499115"/>
                      <a:pt x="130354" y="498292"/>
                    </a:cubicBezTo>
                    <a:cubicBezTo>
                      <a:pt x="129394" y="496097"/>
                      <a:pt x="129668" y="493491"/>
                      <a:pt x="129668" y="491160"/>
                    </a:cubicBezTo>
                    <a:cubicBezTo>
                      <a:pt x="129943" y="488142"/>
                      <a:pt x="130629" y="485124"/>
                      <a:pt x="131452" y="482244"/>
                    </a:cubicBezTo>
                    <a:cubicBezTo>
                      <a:pt x="132549" y="478403"/>
                      <a:pt x="134743" y="474837"/>
                      <a:pt x="136664" y="471408"/>
                    </a:cubicBezTo>
                    <a:cubicBezTo>
                      <a:pt x="138721" y="467705"/>
                      <a:pt x="141053" y="464276"/>
                      <a:pt x="143384" y="460710"/>
                    </a:cubicBezTo>
                    <a:cubicBezTo>
                      <a:pt x="146265" y="456458"/>
                      <a:pt x="149419" y="452480"/>
                      <a:pt x="152437" y="448366"/>
                    </a:cubicBezTo>
                    <a:cubicBezTo>
                      <a:pt x="154357" y="445760"/>
                      <a:pt x="156415" y="443290"/>
                      <a:pt x="158472" y="440822"/>
                    </a:cubicBezTo>
                    <a:cubicBezTo>
                      <a:pt x="161901" y="436570"/>
                      <a:pt x="165193" y="432455"/>
                      <a:pt x="168485" y="428203"/>
                    </a:cubicBezTo>
                    <a:cubicBezTo>
                      <a:pt x="169719" y="426694"/>
                      <a:pt x="170954" y="425048"/>
                      <a:pt x="172325" y="423539"/>
                    </a:cubicBezTo>
                    <a:cubicBezTo>
                      <a:pt x="172325" y="423539"/>
                      <a:pt x="172325" y="423539"/>
                      <a:pt x="172325" y="423539"/>
                    </a:cubicBezTo>
                    <a:cubicBezTo>
                      <a:pt x="172325" y="423539"/>
                      <a:pt x="172462" y="423402"/>
                      <a:pt x="172462" y="423402"/>
                    </a:cubicBezTo>
                    <a:cubicBezTo>
                      <a:pt x="172462" y="423265"/>
                      <a:pt x="172600" y="423265"/>
                      <a:pt x="172600" y="423128"/>
                    </a:cubicBezTo>
                    <a:cubicBezTo>
                      <a:pt x="172600" y="423128"/>
                      <a:pt x="172600" y="423128"/>
                      <a:pt x="172600" y="423128"/>
                    </a:cubicBezTo>
                    <a:cubicBezTo>
                      <a:pt x="173011" y="422580"/>
                      <a:pt x="173560" y="422168"/>
                      <a:pt x="173971" y="421619"/>
                    </a:cubicBezTo>
                    <a:cubicBezTo>
                      <a:pt x="173971" y="421619"/>
                      <a:pt x="173971" y="421619"/>
                      <a:pt x="173971" y="421619"/>
                    </a:cubicBezTo>
                    <a:cubicBezTo>
                      <a:pt x="174108" y="421482"/>
                      <a:pt x="174108" y="421482"/>
                      <a:pt x="174245" y="421345"/>
                    </a:cubicBezTo>
                    <a:cubicBezTo>
                      <a:pt x="174245" y="421345"/>
                      <a:pt x="174383" y="421208"/>
                      <a:pt x="174383" y="421208"/>
                    </a:cubicBezTo>
                    <a:lnTo>
                      <a:pt x="174383" y="421208"/>
                    </a:lnTo>
                    <a:cubicBezTo>
                      <a:pt x="174794" y="420659"/>
                      <a:pt x="175343" y="420110"/>
                      <a:pt x="175754" y="419699"/>
                    </a:cubicBezTo>
                    <a:cubicBezTo>
                      <a:pt x="175754" y="419699"/>
                      <a:pt x="175754" y="419699"/>
                      <a:pt x="175754" y="419699"/>
                    </a:cubicBezTo>
                    <a:cubicBezTo>
                      <a:pt x="176989" y="418328"/>
                      <a:pt x="178223" y="416956"/>
                      <a:pt x="179458" y="415447"/>
                    </a:cubicBezTo>
                    <a:cubicBezTo>
                      <a:pt x="179458" y="415447"/>
                      <a:pt x="179458" y="415447"/>
                      <a:pt x="179458" y="415447"/>
                    </a:cubicBezTo>
                    <a:cubicBezTo>
                      <a:pt x="179458" y="415310"/>
                      <a:pt x="179595" y="415310"/>
                      <a:pt x="179595" y="415173"/>
                    </a:cubicBezTo>
                    <a:cubicBezTo>
                      <a:pt x="179595" y="415036"/>
                      <a:pt x="179732" y="415036"/>
                      <a:pt x="179732" y="414899"/>
                    </a:cubicBezTo>
                    <a:lnTo>
                      <a:pt x="179732" y="414899"/>
                    </a:lnTo>
                    <a:cubicBezTo>
                      <a:pt x="180692" y="413801"/>
                      <a:pt x="181789" y="412567"/>
                      <a:pt x="182749" y="411470"/>
                    </a:cubicBezTo>
                    <a:cubicBezTo>
                      <a:pt x="177812" y="412429"/>
                      <a:pt x="172874" y="413115"/>
                      <a:pt x="167799" y="413664"/>
                    </a:cubicBezTo>
                    <a:cubicBezTo>
                      <a:pt x="163410" y="414076"/>
                      <a:pt x="159021" y="414213"/>
                      <a:pt x="154632" y="414350"/>
                    </a:cubicBezTo>
                    <a:cubicBezTo>
                      <a:pt x="150380" y="414487"/>
                      <a:pt x="146265" y="414350"/>
                      <a:pt x="142013" y="413801"/>
                    </a:cubicBezTo>
                    <a:cubicBezTo>
                      <a:pt x="138035" y="413390"/>
                      <a:pt x="134195" y="412018"/>
                      <a:pt x="130491" y="410509"/>
                    </a:cubicBezTo>
                    <a:cubicBezTo>
                      <a:pt x="127611" y="409275"/>
                      <a:pt x="125005" y="407629"/>
                      <a:pt x="122536" y="405709"/>
                    </a:cubicBezTo>
                    <a:cubicBezTo>
                      <a:pt x="120616" y="404200"/>
                      <a:pt x="119244" y="402280"/>
                      <a:pt x="118010" y="400085"/>
                    </a:cubicBezTo>
                    <a:cubicBezTo>
                      <a:pt x="116775" y="397891"/>
                      <a:pt x="116227" y="395284"/>
                      <a:pt x="115815" y="392953"/>
                    </a:cubicBezTo>
                    <a:cubicBezTo>
                      <a:pt x="115541" y="391581"/>
                      <a:pt x="115541" y="389798"/>
                      <a:pt x="115404" y="388426"/>
                    </a:cubicBezTo>
                    <a:cubicBezTo>
                      <a:pt x="115404" y="386644"/>
                      <a:pt x="115541" y="384723"/>
                      <a:pt x="115815" y="383077"/>
                    </a:cubicBezTo>
                    <a:cubicBezTo>
                      <a:pt x="116227" y="381294"/>
                      <a:pt x="116501" y="379648"/>
                      <a:pt x="117187" y="378003"/>
                    </a:cubicBezTo>
                    <a:cubicBezTo>
                      <a:pt x="118010" y="375671"/>
                      <a:pt x="118970" y="373476"/>
                      <a:pt x="119930" y="371281"/>
                    </a:cubicBezTo>
                    <a:cubicBezTo>
                      <a:pt x="121302" y="368127"/>
                      <a:pt x="123085" y="365109"/>
                      <a:pt x="125005" y="362366"/>
                    </a:cubicBezTo>
                    <a:cubicBezTo>
                      <a:pt x="129668" y="355645"/>
                      <a:pt x="135018" y="349336"/>
                      <a:pt x="140504" y="343301"/>
                    </a:cubicBezTo>
                    <a:cubicBezTo>
                      <a:pt x="130354" y="343713"/>
                      <a:pt x="120067" y="343301"/>
                      <a:pt x="110055" y="341929"/>
                    </a:cubicBezTo>
                    <a:cubicBezTo>
                      <a:pt x="101962" y="340832"/>
                      <a:pt x="94007" y="338775"/>
                      <a:pt x="86463" y="336169"/>
                    </a:cubicBezTo>
                    <a:cubicBezTo>
                      <a:pt x="82760" y="334797"/>
                      <a:pt x="79194" y="333151"/>
                      <a:pt x="75765" y="331231"/>
                    </a:cubicBezTo>
                    <a:cubicBezTo>
                      <a:pt x="72473" y="329311"/>
                      <a:pt x="69318" y="327116"/>
                      <a:pt x="66438" y="324510"/>
                    </a:cubicBezTo>
                    <a:cubicBezTo>
                      <a:pt x="64106" y="322453"/>
                      <a:pt x="61911" y="320258"/>
                      <a:pt x="60128" y="317652"/>
                    </a:cubicBezTo>
                    <a:cubicBezTo>
                      <a:pt x="58482" y="315046"/>
                      <a:pt x="57111" y="312577"/>
                      <a:pt x="56151" y="309697"/>
                    </a:cubicBezTo>
                    <a:cubicBezTo>
                      <a:pt x="55191" y="306679"/>
                      <a:pt x="54368" y="303662"/>
                      <a:pt x="54230" y="300644"/>
                    </a:cubicBezTo>
                    <a:cubicBezTo>
                      <a:pt x="54093" y="299136"/>
                      <a:pt x="53956" y="297627"/>
                      <a:pt x="54230" y="296255"/>
                    </a:cubicBezTo>
                    <a:cubicBezTo>
                      <a:pt x="54505" y="293923"/>
                      <a:pt x="54916" y="291866"/>
                      <a:pt x="55602" y="289671"/>
                    </a:cubicBezTo>
                    <a:cubicBezTo>
                      <a:pt x="56562" y="286517"/>
                      <a:pt x="58208" y="283636"/>
                      <a:pt x="59717" y="280893"/>
                    </a:cubicBezTo>
                    <a:cubicBezTo>
                      <a:pt x="61363" y="278150"/>
                      <a:pt x="63146" y="275407"/>
                      <a:pt x="65340" y="272938"/>
                    </a:cubicBezTo>
                    <a:cubicBezTo>
                      <a:pt x="67946" y="270058"/>
                      <a:pt x="70690" y="267314"/>
                      <a:pt x="73707" y="264846"/>
                    </a:cubicBezTo>
                    <a:cubicBezTo>
                      <a:pt x="76313" y="262514"/>
                      <a:pt x="79194" y="260319"/>
                      <a:pt x="81937" y="258124"/>
                    </a:cubicBezTo>
                    <a:cubicBezTo>
                      <a:pt x="74667" y="257988"/>
                      <a:pt x="67535" y="257576"/>
                      <a:pt x="60265" y="257027"/>
                    </a:cubicBezTo>
                    <a:cubicBezTo>
                      <a:pt x="50527" y="256342"/>
                      <a:pt x="40926" y="255381"/>
                      <a:pt x="31462" y="253598"/>
                    </a:cubicBezTo>
                    <a:cubicBezTo>
                      <a:pt x="28307" y="253050"/>
                      <a:pt x="25152" y="252638"/>
                      <a:pt x="21998" y="251952"/>
                    </a:cubicBezTo>
                    <a:cubicBezTo>
                      <a:pt x="18843" y="251266"/>
                      <a:pt x="15826" y="250443"/>
                      <a:pt x="12808" y="249346"/>
                    </a:cubicBezTo>
                    <a:cubicBezTo>
                      <a:pt x="10476" y="248523"/>
                      <a:pt x="8556" y="247289"/>
                      <a:pt x="6636" y="245780"/>
                    </a:cubicBezTo>
                    <a:cubicBezTo>
                      <a:pt x="5813" y="245231"/>
                      <a:pt x="5127" y="244408"/>
                      <a:pt x="4578" y="243585"/>
                    </a:cubicBezTo>
                    <a:cubicBezTo>
                      <a:pt x="3344" y="242077"/>
                      <a:pt x="2247" y="240568"/>
                      <a:pt x="875" y="238922"/>
                    </a:cubicBezTo>
                    <a:cubicBezTo>
                      <a:pt x="-359" y="237550"/>
                      <a:pt x="-222" y="235219"/>
                      <a:pt x="875" y="233710"/>
                    </a:cubicBezTo>
                    <a:cubicBezTo>
                      <a:pt x="2110" y="232201"/>
                      <a:pt x="3344" y="230556"/>
                      <a:pt x="4578" y="228910"/>
                    </a:cubicBezTo>
                    <a:cubicBezTo>
                      <a:pt x="5539" y="227675"/>
                      <a:pt x="6499" y="226715"/>
                      <a:pt x="7596" y="225755"/>
                    </a:cubicBezTo>
                    <a:cubicBezTo>
                      <a:pt x="9516" y="223972"/>
                      <a:pt x="11848" y="222600"/>
                      <a:pt x="14043" y="221503"/>
                    </a:cubicBezTo>
                    <a:cubicBezTo>
                      <a:pt x="22958" y="216976"/>
                      <a:pt x="32285" y="213411"/>
                      <a:pt x="41612" y="209844"/>
                    </a:cubicBezTo>
                    <a:cubicBezTo>
                      <a:pt x="49978" y="206689"/>
                      <a:pt x="58208" y="203672"/>
                      <a:pt x="66575" y="200517"/>
                    </a:cubicBezTo>
                    <a:cubicBezTo>
                      <a:pt x="71924" y="198597"/>
                      <a:pt x="77136" y="196814"/>
                      <a:pt x="82485" y="194894"/>
                    </a:cubicBezTo>
                    <a:cubicBezTo>
                      <a:pt x="89892" y="192425"/>
                      <a:pt x="97161" y="189819"/>
                      <a:pt x="104431" y="187350"/>
                    </a:cubicBezTo>
                    <a:cubicBezTo>
                      <a:pt x="96750" y="186527"/>
                      <a:pt x="89343" y="185292"/>
                      <a:pt x="81800" y="183784"/>
                    </a:cubicBezTo>
                    <a:cubicBezTo>
                      <a:pt x="78508" y="183098"/>
                      <a:pt x="75079" y="182275"/>
                      <a:pt x="71924" y="181178"/>
                    </a:cubicBezTo>
                    <a:cubicBezTo>
                      <a:pt x="67946" y="179806"/>
                      <a:pt x="63969" y="178160"/>
                      <a:pt x="60265" y="176103"/>
                    </a:cubicBezTo>
                    <a:cubicBezTo>
                      <a:pt x="59031" y="175417"/>
                      <a:pt x="57934" y="174594"/>
                      <a:pt x="56699" y="173771"/>
                    </a:cubicBezTo>
                    <a:cubicBezTo>
                      <a:pt x="56013" y="173222"/>
                      <a:pt x="55328" y="172674"/>
                      <a:pt x="54779" y="171851"/>
                    </a:cubicBezTo>
                    <a:cubicBezTo>
                      <a:pt x="54230" y="171165"/>
                      <a:pt x="53682" y="170479"/>
                      <a:pt x="53270" y="169656"/>
                    </a:cubicBezTo>
                    <a:cubicBezTo>
                      <a:pt x="52584" y="168285"/>
                      <a:pt x="52447" y="167599"/>
                      <a:pt x="52036" y="166227"/>
                    </a:cubicBezTo>
                    <a:cubicBezTo>
                      <a:pt x="51487" y="164033"/>
                      <a:pt x="51624" y="161838"/>
                      <a:pt x="51899" y="159506"/>
                    </a:cubicBezTo>
                    <a:cubicBezTo>
                      <a:pt x="52173" y="157175"/>
                      <a:pt x="53545" y="155118"/>
                      <a:pt x="55053" y="153334"/>
                    </a:cubicBezTo>
                    <a:cubicBezTo>
                      <a:pt x="56562" y="151414"/>
                      <a:pt x="58757" y="150043"/>
                      <a:pt x="60677" y="148671"/>
                    </a:cubicBezTo>
                    <a:cubicBezTo>
                      <a:pt x="62323" y="147573"/>
                      <a:pt x="64106" y="146339"/>
                      <a:pt x="65889" y="145379"/>
                    </a:cubicBezTo>
                    <a:cubicBezTo>
                      <a:pt x="67398" y="144419"/>
                      <a:pt x="69181" y="143733"/>
                      <a:pt x="70690" y="142910"/>
                    </a:cubicBezTo>
                    <a:cubicBezTo>
                      <a:pt x="72884" y="141813"/>
                      <a:pt x="75079" y="140990"/>
                      <a:pt x="77410" y="140030"/>
                    </a:cubicBezTo>
                    <a:cubicBezTo>
                      <a:pt x="79742" y="139070"/>
                      <a:pt x="81937" y="138247"/>
                      <a:pt x="84131" y="137286"/>
                    </a:cubicBezTo>
                    <a:cubicBezTo>
                      <a:pt x="89481" y="135229"/>
                      <a:pt x="94830" y="133172"/>
                      <a:pt x="100179" y="131251"/>
                    </a:cubicBezTo>
                    <a:cubicBezTo>
                      <a:pt x="102785" y="130292"/>
                      <a:pt x="105254" y="129469"/>
                      <a:pt x="107860" y="128645"/>
                    </a:cubicBezTo>
                    <a:cubicBezTo>
                      <a:pt x="112935" y="126863"/>
                      <a:pt x="118147" y="125216"/>
                      <a:pt x="123222" y="123434"/>
                    </a:cubicBezTo>
                    <a:cubicBezTo>
                      <a:pt x="125005" y="122885"/>
                      <a:pt x="126651" y="122199"/>
                      <a:pt x="128434" y="121650"/>
                    </a:cubicBezTo>
                    <a:cubicBezTo>
                      <a:pt x="125828" y="121102"/>
                      <a:pt x="123359" y="120416"/>
                      <a:pt x="120890" y="119730"/>
                    </a:cubicBezTo>
                    <a:cubicBezTo>
                      <a:pt x="116913" y="118770"/>
                      <a:pt x="113209" y="117399"/>
                      <a:pt x="109506" y="115753"/>
                    </a:cubicBezTo>
                    <a:cubicBezTo>
                      <a:pt x="106214" y="114381"/>
                      <a:pt x="103059" y="112461"/>
                      <a:pt x="100179" y="110403"/>
                    </a:cubicBezTo>
                    <a:cubicBezTo>
                      <a:pt x="99082" y="109580"/>
                      <a:pt x="98122" y="108620"/>
                      <a:pt x="97161" y="107660"/>
                    </a:cubicBezTo>
                    <a:cubicBezTo>
                      <a:pt x="96476" y="106974"/>
                      <a:pt x="96064" y="106151"/>
                      <a:pt x="95516" y="105466"/>
                    </a:cubicBezTo>
                    <a:cubicBezTo>
                      <a:pt x="95104" y="104780"/>
                      <a:pt x="94693" y="103819"/>
                      <a:pt x="94418" y="102996"/>
                    </a:cubicBezTo>
                    <a:cubicBezTo>
                      <a:pt x="94144" y="101351"/>
                      <a:pt x="94007" y="100528"/>
                      <a:pt x="93732" y="98882"/>
                    </a:cubicBezTo>
                    <a:cubicBezTo>
                      <a:pt x="93321" y="94218"/>
                      <a:pt x="95653" y="90241"/>
                      <a:pt x="99082" y="87223"/>
                    </a:cubicBezTo>
                    <a:cubicBezTo>
                      <a:pt x="101825" y="84754"/>
                      <a:pt x="104705" y="82697"/>
                      <a:pt x="107860" y="80777"/>
                    </a:cubicBezTo>
                    <a:cubicBezTo>
                      <a:pt x="111152" y="78719"/>
                      <a:pt x="114855" y="77348"/>
                      <a:pt x="118421" y="75702"/>
                    </a:cubicBezTo>
                    <a:cubicBezTo>
                      <a:pt x="124868" y="72684"/>
                      <a:pt x="131589" y="70078"/>
                      <a:pt x="138310" y="67472"/>
                    </a:cubicBezTo>
                    <a:cubicBezTo>
                      <a:pt x="140093" y="66786"/>
                      <a:pt x="142013" y="66100"/>
                      <a:pt x="143796" y="65415"/>
                    </a:cubicBezTo>
                    <a:cubicBezTo>
                      <a:pt x="139407" y="64318"/>
                      <a:pt x="135018" y="62671"/>
                      <a:pt x="130766" y="60889"/>
                    </a:cubicBezTo>
                    <a:cubicBezTo>
                      <a:pt x="125005" y="58419"/>
                      <a:pt x="118970" y="55128"/>
                      <a:pt x="114992" y="49916"/>
                    </a:cubicBezTo>
                    <a:cubicBezTo>
                      <a:pt x="114032" y="48544"/>
                      <a:pt x="113346" y="47584"/>
                      <a:pt x="112386" y="46212"/>
                    </a:cubicBezTo>
                    <a:cubicBezTo>
                      <a:pt x="111563" y="44978"/>
                      <a:pt x="111015" y="43606"/>
                      <a:pt x="110603" y="42235"/>
                    </a:cubicBezTo>
                    <a:cubicBezTo>
                      <a:pt x="110192" y="41274"/>
                      <a:pt x="109917" y="40315"/>
                      <a:pt x="109917" y="39217"/>
                    </a:cubicBezTo>
                    <a:cubicBezTo>
                      <a:pt x="109643" y="37434"/>
                      <a:pt x="109506" y="35651"/>
                      <a:pt x="109643" y="33868"/>
                    </a:cubicBezTo>
                    <a:cubicBezTo>
                      <a:pt x="109917" y="31262"/>
                      <a:pt x="110329" y="28656"/>
                      <a:pt x="111563" y="26187"/>
                    </a:cubicBezTo>
                    <a:cubicBezTo>
                      <a:pt x="112386" y="24678"/>
                      <a:pt x="113072" y="23170"/>
                      <a:pt x="114169" y="21798"/>
                    </a:cubicBezTo>
                    <a:cubicBezTo>
                      <a:pt x="115267" y="20289"/>
                      <a:pt x="116227" y="19192"/>
                      <a:pt x="117461" y="17820"/>
                    </a:cubicBezTo>
                    <a:cubicBezTo>
                      <a:pt x="119519" y="15488"/>
                      <a:pt x="122399" y="13706"/>
                      <a:pt x="125005" y="12059"/>
                    </a:cubicBezTo>
                    <a:cubicBezTo>
                      <a:pt x="129120" y="9454"/>
                      <a:pt x="133646" y="7671"/>
                      <a:pt x="138035" y="6162"/>
                    </a:cubicBezTo>
                    <a:cubicBezTo>
                      <a:pt x="146676" y="3144"/>
                      <a:pt x="155729" y="1498"/>
                      <a:pt x="164781" y="538"/>
                    </a:cubicBezTo>
                    <a:cubicBezTo>
                      <a:pt x="174108" y="-422"/>
                      <a:pt x="183572" y="-10"/>
                      <a:pt x="192899" y="1087"/>
                    </a:cubicBezTo>
                    <a:cubicBezTo>
                      <a:pt x="212376" y="3419"/>
                      <a:pt x="231030" y="10825"/>
                      <a:pt x="248312" y="20015"/>
                    </a:cubicBezTo>
                    <a:cubicBezTo>
                      <a:pt x="252427" y="22209"/>
                      <a:pt x="256404" y="24541"/>
                      <a:pt x="260382" y="27010"/>
                    </a:cubicBezTo>
                    <a:cubicBezTo>
                      <a:pt x="261891" y="27970"/>
                      <a:pt x="263399" y="28930"/>
                      <a:pt x="264908" y="30028"/>
                    </a:cubicBezTo>
                    <a:cubicBezTo>
                      <a:pt x="266280" y="29753"/>
                      <a:pt x="267651" y="29616"/>
                      <a:pt x="269160" y="29342"/>
                    </a:cubicBezTo>
                    <a:cubicBezTo>
                      <a:pt x="274784" y="28381"/>
                      <a:pt x="280544" y="27558"/>
                      <a:pt x="286305" y="26736"/>
                    </a:cubicBezTo>
                    <a:cubicBezTo>
                      <a:pt x="291380" y="26050"/>
                      <a:pt x="296455" y="25501"/>
                      <a:pt x="301530" y="25090"/>
                    </a:cubicBezTo>
                    <a:cubicBezTo>
                      <a:pt x="305645" y="24816"/>
                      <a:pt x="309897" y="24816"/>
                      <a:pt x="314011" y="24952"/>
                    </a:cubicBezTo>
                    <a:cubicBezTo>
                      <a:pt x="315657" y="24952"/>
                      <a:pt x="317166" y="25090"/>
                      <a:pt x="318812" y="25227"/>
                    </a:cubicBezTo>
                    <a:cubicBezTo>
                      <a:pt x="319772" y="25364"/>
                      <a:pt x="320869" y="25638"/>
                      <a:pt x="321830" y="25913"/>
                    </a:cubicBezTo>
                    <a:cubicBezTo>
                      <a:pt x="323887" y="26873"/>
                      <a:pt x="326082" y="27833"/>
                      <a:pt x="327453" y="29753"/>
                    </a:cubicBezTo>
                    <a:cubicBezTo>
                      <a:pt x="328413" y="31125"/>
                      <a:pt x="329099" y="32222"/>
                      <a:pt x="329373" y="33868"/>
                    </a:cubicBezTo>
                    <a:cubicBezTo>
                      <a:pt x="329373" y="34280"/>
                      <a:pt x="329373" y="34965"/>
                      <a:pt x="329236" y="35377"/>
                    </a:cubicBezTo>
                    <a:cubicBezTo>
                      <a:pt x="328962" y="36062"/>
                      <a:pt x="328825" y="37023"/>
                      <a:pt x="328413" y="37709"/>
                    </a:cubicBezTo>
                    <a:cubicBezTo>
                      <a:pt x="327179" y="39766"/>
                      <a:pt x="325259" y="41274"/>
                      <a:pt x="323338" y="42646"/>
                    </a:cubicBezTo>
                    <a:cubicBezTo>
                      <a:pt x="320184" y="45115"/>
                      <a:pt x="316343" y="46487"/>
                      <a:pt x="312640" y="47858"/>
                    </a:cubicBezTo>
                    <a:cubicBezTo>
                      <a:pt x="307428" y="49916"/>
                      <a:pt x="301941" y="51425"/>
                      <a:pt x="296592" y="52933"/>
                    </a:cubicBezTo>
                    <a:cubicBezTo>
                      <a:pt x="293986" y="53756"/>
                      <a:pt x="291243" y="54442"/>
                      <a:pt x="288637" y="55265"/>
                    </a:cubicBezTo>
                    <a:cubicBezTo>
                      <a:pt x="292203" y="61574"/>
                      <a:pt x="294946" y="68295"/>
                      <a:pt x="296592" y="75290"/>
                    </a:cubicBezTo>
                    <a:cubicBezTo>
                      <a:pt x="297141" y="77896"/>
                      <a:pt x="297689" y="80502"/>
                      <a:pt x="298238" y="83245"/>
                    </a:cubicBezTo>
                    <a:cubicBezTo>
                      <a:pt x="305370" y="82148"/>
                      <a:pt x="312640" y="80914"/>
                      <a:pt x="319909" y="80091"/>
                    </a:cubicBezTo>
                    <a:cubicBezTo>
                      <a:pt x="324436" y="79542"/>
                      <a:pt x="328962" y="79131"/>
                      <a:pt x="333625" y="78857"/>
                    </a:cubicBezTo>
                    <a:cubicBezTo>
                      <a:pt x="336094" y="78719"/>
                      <a:pt x="338563" y="78857"/>
                      <a:pt x="341032" y="78857"/>
                    </a:cubicBezTo>
                    <a:cubicBezTo>
                      <a:pt x="343364" y="78857"/>
                      <a:pt x="345695" y="78857"/>
                      <a:pt x="348027" y="79131"/>
                    </a:cubicBezTo>
                    <a:cubicBezTo>
                      <a:pt x="349673" y="79268"/>
                      <a:pt x="351045" y="79680"/>
                      <a:pt x="352553" y="80091"/>
                    </a:cubicBezTo>
                    <a:cubicBezTo>
                      <a:pt x="353514" y="80365"/>
                      <a:pt x="354748" y="80914"/>
                      <a:pt x="355571" y="81600"/>
                    </a:cubicBezTo>
                    <a:cubicBezTo>
                      <a:pt x="356257" y="82011"/>
                      <a:pt x="356943" y="82560"/>
                      <a:pt x="357354" y="83245"/>
                    </a:cubicBezTo>
                    <a:cubicBezTo>
                      <a:pt x="358451" y="84754"/>
                      <a:pt x="359411" y="86400"/>
                      <a:pt x="360372" y="87909"/>
                    </a:cubicBezTo>
                    <a:cubicBezTo>
                      <a:pt x="361332" y="89418"/>
                      <a:pt x="360920" y="91338"/>
                      <a:pt x="359823" y="92573"/>
                    </a:cubicBezTo>
                    <a:cubicBezTo>
                      <a:pt x="359274" y="93121"/>
                      <a:pt x="358726" y="93670"/>
                      <a:pt x="358177" y="94218"/>
                    </a:cubicBezTo>
                    <a:cubicBezTo>
                      <a:pt x="358314" y="94081"/>
                      <a:pt x="358451" y="93944"/>
                      <a:pt x="358588" y="93807"/>
                    </a:cubicBezTo>
                    <a:cubicBezTo>
                      <a:pt x="356805" y="95864"/>
                      <a:pt x="355022" y="98196"/>
                      <a:pt x="352691" y="99705"/>
                    </a:cubicBezTo>
                    <a:cubicBezTo>
                      <a:pt x="351319" y="100665"/>
                      <a:pt x="349947" y="101488"/>
                      <a:pt x="348439" y="102174"/>
                    </a:cubicBezTo>
                    <a:cubicBezTo>
                      <a:pt x="346381" y="103134"/>
                      <a:pt x="344324" y="103957"/>
                      <a:pt x="342266" y="104780"/>
                    </a:cubicBezTo>
                    <a:cubicBezTo>
                      <a:pt x="335683" y="107386"/>
                      <a:pt x="329099" y="109580"/>
                      <a:pt x="322378" y="111500"/>
                    </a:cubicBezTo>
                    <a:cubicBezTo>
                      <a:pt x="317852" y="112872"/>
                      <a:pt x="313326" y="114106"/>
                      <a:pt x="308662" y="115478"/>
                    </a:cubicBezTo>
                    <a:cubicBezTo>
                      <a:pt x="306193" y="116164"/>
                      <a:pt x="303862" y="116850"/>
                      <a:pt x="301393" y="117399"/>
                    </a:cubicBezTo>
                    <a:cubicBezTo>
                      <a:pt x="293437" y="119182"/>
                      <a:pt x="285619" y="120964"/>
                      <a:pt x="277664" y="122748"/>
                    </a:cubicBezTo>
                    <a:cubicBezTo>
                      <a:pt x="275058" y="123434"/>
                      <a:pt x="272315" y="123708"/>
                      <a:pt x="269572" y="124119"/>
                    </a:cubicBezTo>
                    <a:cubicBezTo>
                      <a:pt x="264085" y="124942"/>
                      <a:pt x="258599" y="125765"/>
                      <a:pt x="253112" y="126725"/>
                    </a:cubicBezTo>
                    <a:cubicBezTo>
                      <a:pt x="238436" y="129057"/>
                      <a:pt x="223623" y="129880"/>
                      <a:pt x="208810" y="130154"/>
                    </a:cubicBezTo>
                    <a:cubicBezTo>
                      <a:pt x="188373" y="130428"/>
                      <a:pt x="168210" y="128508"/>
                      <a:pt x="148048" y="125765"/>
                    </a:cubicBezTo>
                    <a:cubicBezTo>
                      <a:pt x="147499" y="125628"/>
                      <a:pt x="146813" y="125628"/>
                      <a:pt x="146265" y="125491"/>
                    </a:cubicBezTo>
                    <a:cubicBezTo>
                      <a:pt x="142424" y="126588"/>
                      <a:pt x="138721" y="127686"/>
                      <a:pt x="134881" y="128783"/>
                    </a:cubicBezTo>
                    <a:cubicBezTo>
                      <a:pt x="130629" y="130017"/>
                      <a:pt x="126377" y="131389"/>
                      <a:pt x="122262" y="132898"/>
                    </a:cubicBezTo>
                    <a:cubicBezTo>
                      <a:pt x="115815" y="135092"/>
                      <a:pt x="109369" y="137286"/>
                      <a:pt x="102922" y="139344"/>
                    </a:cubicBezTo>
                    <a:cubicBezTo>
                      <a:pt x="103059" y="139344"/>
                      <a:pt x="103334" y="139207"/>
                      <a:pt x="103471" y="139207"/>
                    </a:cubicBezTo>
                    <a:cubicBezTo>
                      <a:pt x="98122" y="141127"/>
                      <a:pt x="92772" y="143185"/>
                      <a:pt x="87423" y="145242"/>
                    </a:cubicBezTo>
                    <a:cubicBezTo>
                      <a:pt x="82211" y="147299"/>
                      <a:pt x="76999" y="149494"/>
                      <a:pt x="71787" y="151963"/>
                    </a:cubicBezTo>
                    <a:cubicBezTo>
                      <a:pt x="71924" y="151963"/>
                      <a:pt x="72061" y="151825"/>
                      <a:pt x="72198" y="151689"/>
                    </a:cubicBezTo>
                    <a:cubicBezTo>
                      <a:pt x="69729" y="153060"/>
                      <a:pt x="67398" y="154431"/>
                      <a:pt x="65066" y="156077"/>
                    </a:cubicBezTo>
                    <a:cubicBezTo>
                      <a:pt x="64106" y="156626"/>
                      <a:pt x="63283" y="157312"/>
                      <a:pt x="62460" y="157998"/>
                    </a:cubicBezTo>
                    <a:cubicBezTo>
                      <a:pt x="62049" y="158409"/>
                      <a:pt x="61637" y="158821"/>
                      <a:pt x="61226" y="159095"/>
                    </a:cubicBezTo>
                    <a:cubicBezTo>
                      <a:pt x="61363" y="158958"/>
                      <a:pt x="61500" y="158821"/>
                      <a:pt x="61500" y="158683"/>
                    </a:cubicBezTo>
                    <a:cubicBezTo>
                      <a:pt x="61226" y="159095"/>
                      <a:pt x="60814" y="159506"/>
                      <a:pt x="60540" y="159918"/>
                    </a:cubicBezTo>
                    <a:cubicBezTo>
                      <a:pt x="60403" y="160192"/>
                      <a:pt x="60265" y="160467"/>
                      <a:pt x="60128" y="160604"/>
                    </a:cubicBezTo>
                    <a:cubicBezTo>
                      <a:pt x="59991" y="160878"/>
                      <a:pt x="59991" y="161015"/>
                      <a:pt x="59854" y="161289"/>
                    </a:cubicBezTo>
                    <a:cubicBezTo>
                      <a:pt x="59854" y="161564"/>
                      <a:pt x="59717" y="161976"/>
                      <a:pt x="59717" y="162250"/>
                    </a:cubicBezTo>
                    <a:cubicBezTo>
                      <a:pt x="59717" y="162524"/>
                      <a:pt x="59717" y="162935"/>
                      <a:pt x="59717" y="163210"/>
                    </a:cubicBezTo>
                    <a:cubicBezTo>
                      <a:pt x="59717" y="163621"/>
                      <a:pt x="59854" y="164170"/>
                      <a:pt x="59854" y="164718"/>
                    </a:cubicBezTo>
                    <a:cubicBezTo>
                      <a:pt x="59991" y="164993"/>
                      <a:pt x="59991" y="165405"/>
                      <a:pt x="60128" y="165679"/>
                    </a:cubicBezTo>
                    <a:cubicBezTo>
                      <a:pt x="60265" y="165953"/>
                      <a:pt x="60403" y="166227"/>
                      <a:pt x="60403" y="166364"/>
                    </a:cubicBezTo>
                    <a:cubicBezTo>
                      <a:pt x="60540" y="166639"/>
                      <a:pt x="60677" y="166776"/>
                      <a:pt x="60951" y="167050"/>
                    </a:cubicBezTo>
                    <a:cubicBezTo>
                      <a:pt x="61226" y="167325"/>
                      <a:pt x="61500" y="167599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637" y="167736"/>
                      <a:pt x="61637" y="167736"/>
                      <a:pt x="61637" y="167736"/>
                    </a:cubicBezTo>
                    <a:cubicBezTo>
                      <a:pt x="61774" y="167873"/>
                      <a:pt x="61911" y="168011"/>
                      <a:pt x="61911" y="168147"/>
                    </a:cubicBezTo>
                    <a:cubicBezTo>
                      <a:pt x="61774" y="168011"/>
                      <a:pt x="61774" y="168011"/>
                      <a:pt x="61637" y="167873"/>
                    </a:cubicBezTo>
                    <a:cubicBezTo>
                      <a:pt x="62049" y="168147"/>
                      <a:pt x="62597" y="168559"/>
                      <a:pt x="63009" y="168834"/>
                    </a:cubicBezTo>
                    <a:cubicBezTo>
                      <a:pt x="63969" y="169382"/>
                      <a:pt x="64929" y="169931"/>
                      <a:pt x="66026" y="170479"/>
                    </a:cubicBezTo>
                    <a:cubicBezTo>
                      <a:pt x="66026" y="170479"/>
                      <a:pt x="66026" y="170479"/>
                      <a:pt x="65889" y="170479"/>
                    </a:cubicBezTo>
                    <a:cubicBezTo>
                      <a:pt x="68769" y="171851"/>
                      <a:pt x="71650" y="173085"/>
                      <a:pt x="74667" y="174046"/>
                    </a:cubicBezTo>
                    <a:cubicBezTo>
                      <a:pt x="77410" y="174869"/>
                      <a:pt x="80291" y="175554"/>
                      <a:pt x="83034" y="176240"/>
                    </a:cubicBezTo>
                    <a:cubicBezTo>
                      <a:pt x="83034" y="176240"/>
                      <a:pt x="83034" y="176240"/>
                      <a:pt x="82897" y="176240"/>
                    </a:cubicBezTo>
                    <a:cubicBezTo>
                      <a:pt x="83034" y="176240"/>
                      <a:pt x="83034" y="176240"/>
                      <a:pt x="83171" y="176240"/>
                    </a:cubicBezTo>
                    <a:cubicBezTo>
                      <a:pt x="83171" y="176240"/>
                      <a:pt x="83171" y="176240"/>
                      <a:pt x="83171" y="176240"/>
                    </a:cubicBezTo>
                    <a:lnTo>
                      <a:pt x="83171" y="176240"/>
                    </a:lnTo>
                    <a:cubicBezTo>
                      <a:pt x="88520" y="177337"/>
                      <a:pt x="93870" y="178160"/>
                      <a:pt x="99219" y="178983"/>
                    </a:cubicBezTo>
                    <a:cubicBezTo>
                      <a:pt x="105117" y="179806"/>
                      <a:pt x="111152" y="180218"/>
                      <a:pt x="117050" y="180629"/>
                    </a:cubicBezTo>
                    <a:cubicBezTo>
                      <a:pt x="116913" y="180629"/>
                      <a:pt x="116638" y="180629"/>
                      <a:pt x="116501" y="180629"/>
                    </a:cubicBezTo>
                    <a:cubicBezTo>
                      <a:pt x="119244" y="180766"/>
                      <a:pt x="121987" y="180904"/>
                      <a:pt x="124731" y="181041"/>
                    </a:cubicBezTo>
                    <a:cubicBezTo>
                      <a:pt x="125142" y="180904"/>
                      <a:pt x="125554" y="180766"/>
                      <a:pt x="125828" y="180629"/>
                    </a:cubicBezTo>
                    <a:cubicBezTo>
                      <a:pt x="134469" y="178023"/>
                      <a:pt x="142973" y="175417"/>
                      <a:pt x="151477" y="172948"/>
                    </a:cubicBezTo>
                    <a:cubicBezTo>
                      <a:pt x="152574" y="172537"/>
                      <a:pt x="153809" y="172263"/>
                      <a:pt x="154906" y="171988"/>
                    </a:cubicBezTo>
                    <a:cubicBezTo>
                      <a:pt x="159021" y="170891"/>
                      <a:pt x="163273" y="169793"/>
                      <a:pt x="167387" y="168696"/>
                    </a:cubicBezTo>
                    <a:cubicBezTo>
                      <a:pt x="177126" y="166090"/>
                      <a:pt x="186590" y="163621"/>
                      <a:pt x="196328" y="161015"/>
                    </a:cubicBezTo>
                    <a:cubicBezTo>
                      <a:pt x="199894" y="160055"/>
                      <a:pt x="203461" y="159095"/>
                      <a:pt x="207164" y="158272"/>
                    </a:cubicBezTo>
                    <a:cubicBezTo>
                      <a:pt x="216902" y="155940"/>
                      <a:pt x="226641" y="153609"/>
                      <a:pt x="236379" y="151277"/>
                    </a:cubicBezTo>
                    <a:cubicBezTo>
                      <a:pt x="240905" y="150180"/>
                      <a:pt x="245569" y="148945"/>
                      <a:pt x="250095" y="147985"/>
                    </a:cubicBezTo>
                    <a:cubicBezTo>
                      <a:pt x="258873" y="146065"/>
                      <a:pt x="267651" y="144144"/>
                      <a:pt x="276292" y="142224"/>
                    </a:cubicBezTo>
                    <a:cubicBezTo>
                      <a:pt x="282053" y="140990"/>
                      <a:pt x="287677" y="139618"/>
                      <a:pt x="293437" y="138521"/>
                    </a:cubicBezTo>
                    <a:cubicBezTo>
                      <a:pt x="301393" y="136875"/>
                      <a:pt x="309348" y="135366"/>
                      <a:pt x="317303" y="133721"/>
                    </a:cubicBezTo>
                    <a:cubicBezTo>
                      <a:pt x="321418" y="132898"/>
                      <a:pt x="325670" y="132074"/>
                      <a:pt x="329785" y="131115"/>
                    </a:cubicBezTo>
                    <a:cubicBezTo>
                      <a:pt x="334997" y="130154"/>
                      <a:pt x="340209" y="129194"/>
                      <a:pt x="345284" y="128371"/>
                    </a:cubicBezTo>
                    <a:cubicBezTo>
                      <a:pt x="350496" y="127548"/>
                      <a:pt x="355708" y="126863"/>
                      <a:pt x="360920" y="126451"/>
                    </a:cubicBezTo>
                    <a:cubicBezTo>
                      <a:pt x="364898" y="126177"/>
                      <a:pt x="368875" y="125628"/>
                      <a:pt x="372853" y="125491"/>
                    </a:cubicBezTo>
                    <a:cubicBezTo>
                      <a:pt x="374499" y="125491"/>
                      <a:pt x="376145" y="125765"/>
                      <a:pt x="377791" y="125902"/>
                    </a:cubicBezTo>
                    <a:cubicBezTo>
                      <a:pt x="378751" y="126040"/>
                      <a:pt x="379848" y="126314"/>
                      <a:pt x="380808" y="126725"/>
                    </a:cubicBezTo>
                    <a:cubicBezTo>
                      <a:pt x="382866" y="127548"/>
                      <a:pt x="384375" y="128920"/>
                      <a:pt x="385883" y="130428"/>
                    </a:cubicBezTo>
                    <a:cubicBezTo>
                      <a:pt x="386158" y="130703"/>
                      <a:pt x="386432" y="130977"/>
                      <a:pt x="386706" y="131115"/>
                    </a:cubicBezTo>
                    <a:cubicBezTo>
                      <a:pt x="388352" y="132486"/>
                      <a:pt x="388764" y="135229"/>
                      <a:pt x="387118" y="136875"/>
                    </a:cubicBezTo>
                    <a:cubicBezTo>
                      <a:pt x="385472" y="138384"/>
                      <a:pt x="383963" y="139893"/>
                      <a:pt x="382317" y="141402"/>
                    </a:cubicBezTo>
                    <a:cubicBezTo>
                      <a:pt x="381494" y="142087"/>
                      <a:pt x="380671" y="142773"/>
                      <a:pt x="379711" y="143322"/>
                    </a:cubicBezTo>
                    <a:cubicBezTo>
                      <a:pt x="378202" y="144282"/>
                      <a:pt x="376968" y="144831"/>
                      <a:pt x="375322" y="145653"/>
                    </a:cubicBezTo>
                    <a:cubicBezTo>
                      <a:pt x="373265" y="146614"/>
                      <a:pt x="371207" y="147299"/>
                      <a:pt x="369013" y="148122"/>
                    </a:cubicBezTo>
                    <a:cubicBezTo>
                      <a:pt x="365035" y="149631"/>
                      <a:pt x="361057" y="150866"/>
                      <a:pt x="357080" y="152237"/>
                    </a:cubicBezTo>
                    <a:cubicBezTo>
                      <a:pt x="349810" y="154706"/>
                      <a:pt x="342541" y="157038"/>
                      <a:pt x="335271" y="159232"/>
                    </a:cubicBezTo>
                    <a:cubicBezTo>
                      <a:pt x="332940" y="159918"/>
                      <a:pt x="330608" y="160741"/>
                      <a:pt x="328276" y="161427"/>
                    </a:cubicBezTo>
                    <a:cubicBezTo>
                      <a:pt x="323887" y="162524"/>
                      <a:pt x="319635" y="163759"/>
                      <a:pt x="315246" y="164993"/>
                    </a:cubicBezTo>
                    <a:cubicBezTo>
                      <a:pt x="309211" y="166639"/>
                      <a:pt x="303039" y="168422"/>
                      <a:pt x="296866" y="169793"/>
                    </a:cubicBezTo>
                    <a:cubicBezTo>
                      <a:pt x="287677" y="171851"/>
                      <a:pt x="278624" y="173908"/>
                      <a:pt x="269434" y="176103"/>
                    </a:cubicBezTo>
                    <a:cubicBezTo>
                      <a:pt x="268063" y="176377"/>
                      <a:pt x="266691" y="176651"/>
                      <a:pt x="265183" y="176926"/>
                    </a:cubicBezTo>
                    <a:cubicBezTo>
                      <a:pt x="260382" y="177749"/>
                      <a:pt x="255581" y="178572"/>
                      <a:pt x="250781" y="179532"/>
                    </a:cubicBezTo>
                    <a:cubicBezTo>
                      <a:pt x="245980" y="180355"/>
                      <a:pt x="241180" y="181178"/>
                      <a:pt x="236379" y="182138"/>
                    </a:cubicBezTo>
                    <a:cubicBezTo>
                      <a:pt x="234459" y="182550"/>
                      <a:pt x="232538" y="182961"/>
                      <a:pt x="230618" y="183098"/>
                    </a:cubicBezTo>
                    <a:cubicBezTo>
                      <a:pt x="221703" y="184195"/>
                      <a:pt x="212787" y="185292"/>
                      <a:pt x="203735" y="186390"/>
                    </a:cubicBezTo>
                    <a:cubicBezTo>
                      <a:pt x="200580" y="186801"/>
                      <a:pt x="197563" y="187076"/>
                      <a:pt x="194408" y="187487"/>
                    </a:cubicBezTo>
                    <a:cubicBezTo>
                      <a:pt x="192351" y="187762"/>
                      <a:pt x="190293" y="187762"/>
                      <a:pt x="188099" y="187762"/>
                    </a:cubicBezTo>
                    <a:cubicBezTo>
                      <a:pt x="178360" y="188310"/>
                      <a:pt x="168759" y="188721"/>
                      <a:pt x="159158" y="189270"/>
                    </a:cubicBezTo>
                    <a:cubicBezTo>
                      <a:pt x="153397" y="189544"/>
                      <a:pt x="147499" y="189544"/>
                      <a:pt x="141601" y="189408"/>
                    </a:cubicBezTo>
                    <a:cubicBezTo>
                      <a:pt x="136801" y="189408"/>
                      <a:pt x="132137" y="189270"/>
                      <a:pt x="127337" y="188996"/>
                    </a:cubicBezTo>
                    <a:cubicBezTo>
                      <a:pt x="124319" y="189956"/>
                      <a:pt x="121302" y="190779"/>
                      <a:pt x="118284" y="191739"/>
                    </a:cubicBezTo>
                    <a:cubicBezTo>
                      <a:pt x="115541" y="192562"/>
                      <a:pt x="112798" y="193385"/>
                      <a:pt x="110192" y="194208"/>
                    </a:cubicBezTo>
                    <a:cubicBezTo>
                      <a:pt x="110466" y="194208"/>
                      <a:pt x="110603" y="194071"/>
                      <a:pt x="110740" y="194071"/>
                    </a:cubicBezTo>
                    <a:cubicBezTo>
                      <a:pt x="98396" y="198323"/>
                      <a:pt x="86189" y="202712"/>
                      <a:pt x="73707" y="206827"/>
                    </a:cubicBezTo>
                    <a:cubicBezTo>
                      <a:pt x="73844" y="206827"/>
                      <a:pt x="74119" y="206689"/>
                      <a:pt x="74256" y="206553"/>
                    </a:cubicBezTo>
                    <a:cubicBezTo>
                      <a:pt x="67123" y="209295"/>
                      <a:pt x="59854" y="211902"/>
                      <a:pt x="52584" y="214645"/>
                    </a:cubicBezTo>
                    <a:cubicBezTo>
                      <a:pt x="49018" y="216017"/>
                      <a:pt x="45452" y="217251"/>
                      <a:pt x="41886" y="218623"/>
                    </a:cubicBezTo>
                    <a:cubicBezTo>
                      <a:pt x="37360" y="220269"/>
                      <a:pt x="32833" y="222052"/>
                      <a:pt x="28307" y="223972"/>
                    </a:cubicBezTo>
                    <a:cubicBezTo>
                      <a:pt x="24330" y="225618"/>
                      <a:pt x="20489" y="227263"/>
                      <a:pt x="16649" y="229184"/>
                    </a:cubicBezTo>
                    <a:cubicBezTo>
                      <a:pt x="16786" y="229047"/>
                      <a:pt x="16923" y="229047"/>
                      <a:pt x="17060" y="228910"/>
                    </a:cubicBezTo>
                    <a:cubicBezTo>
                      <a:pt x="15963" y="229458"/>
                      <a:pt x="14865" y="230144"/>
                      <a:pt x="13768" y="230830"/>
                    </a:cubicBezTo>
                    <a:cubicBezTo>
                      <a:pt x="13357" y="231104"/>
                      <a:pt x="12808" y="231515"/>
                      <a:pt x="12397" y="231790"/>
                    </a:cubicBezTo>
                    <a:cubicBezTo>
                      <a:pt x="12534" y="231653"/>
                      <a:pt x="12671" y="231515"/>
                      <a:pt x="12808" y="231378"/>
                    </a:cubicBezTo>
                    <a:cubicBezTo>
                      <a:pt x="11848" y="232064"/>
                      <a:pt x="11025" y="232887"/>
                      <a:pt x="10339" y="233847"/>
                    </a:cubicBezTo>
                    <a:cubicBezTo>
                      <a:pt x="10339" y="233847"/>
                      <a:pt x="10339" y="233847"/>
                      <a:pt x="10476" y="233710"/>
                    </a:cubicBezTo>
                    <a:cubicBezTo>
                      <a:pt x="9928" y="234396"/>
                      <a:pt x="9379" y="235082"/>
                      <a:pt x="8830" y="235768"/>
                    </a:cubicBezTo>
                    <a:cubicBezTo>
                      <a:pt x="9379" y="236453"/>
                      <a:pt x="9791" y="237139"/>
                      <a:pt x="10339" y="237688"/>
                    </a:cubicBezTo>
                    <a:cubicBezTo>
                      <a:pt x="10614" y="237962"/>
                      <a:pt x="10888" y="238236"/>
                      <a:pt x="11162" y="238648"/>
                    </a:cubicBezTo>
                    <a:cubicBezTo>
                      <a:pt x="11574" y="238922"/>
                      <a:pt x="11848" y="239197"/>
                      <a:pt x="12259" y="239471"/>
                    </a:cubicBezTo>
                    <a:cubicBezTo>
                      <a:pt x="12671" y="239608"/>
                      <a:pt x="12945" y="239882"/>
                      <a:pt x="13220" y="240020"/>
                    </a:cubicBezTo>
                    <a:cubicBezTo>
                      <a:pt x="13220" y="240020"/>
                      <a:pt x="13220" y="240020"/>
                      <a:pt x="13220" y="240020"/>
                    </a:cubicBezTo>
                    <a:cubicBezTo>
                      <a:pt x="14591" y="240705"/>
                      <a:pt x="15826" y="241117"/>
                      <a:pt x="17197" y="241665"/>
                    </a:cubicBezTo>
                    <a:cubicBezTo>
                      <a:pt x="17060" y="241665"/>
                      <a:pt x="16923" y="241528"/>
                      <a:pt x="16649" y="241391"/>
                    </a:cubicBezTo>
                    <a:cubicBezTo>
                      <a:pt x="18706" y="241940"/>
                      <a:pt x="20763" y="242488"/>
                      <a:pt x="22821" y="242900"/>
                    </a:cubicBezTo>
                    <a:cubicBezTo>
                      <a:pt x="22821" y="242900"/>
                      <a:pt x="22821" y="242900"/>
                      <a:pt x="22684" y="242900"/>
                    </a:cubicBezTo>
                    <a:cubicBezTo>
                      <a:pt x="22821" y="242900"/>
                      <a:pt x="22821" y="242900"/>
                      <a:pt x="22958" y="242900"/>
                    </a:cubicBezTo>
                    <a:cubicBezTo>
                      <a:pt x="23095" y="242900"/>
                      <a:pt x="23095" y="242900"/>
                      <a:pt x="23232" y="242900"/>
                    </a:cubicBezTo>
                    <a:cubicBezTo>
                      <a:pt x="23232" y="242900"/>
                      <a:pt x="23232" y="242900"/>
                      <a:pt x="23095" y="242900"/>
                    </a:cubicBezTo>
                    <a:cubicBezTo>
                      <a:pt x="29404" y="243997"/>
                      <a:pt x="35577" y="245231"/>
                      <a:pt x="41886" y="246055"/>
                    </a:cubicBezTo>
                    <a:cubicBezTo>
                      <a:pt x="48744" y="247014"/>
                      <a:pt x="55739" y="247563"/>
                      <a:pt x="62460" y="247975"/>
                    </a:cubicBezTo>
                    <a:cubicBezTo>
                      <a:pt x="62460" y="247975"/>
                      <a:pt x="62460" y="247975"/>
                      <a:pt x="62323" y="247975"/>
                    </a:cubicBezTo>
                    <a:cubicBezTo>
                      <a:pt x="69455" y="248386"/>
                      <a:pt x="76450" y="248660"/>
                      <a:pt x="83583" y="248935"/>
                    </a:cubicBezTo>
                    <a:cubicBezTo>
                      <a:pt x="86737" y="248935"/>
                      <a:pt x="89892" y="248935"/>
                      <a:pt x="92910" y="248935"/>
                    </a:cubicBezTo>
                    <a:cubicBezTo>
                      <a:pt x="98122" y="245643"/>
                      <a:pt x="103608" y="242626"/>
                      <a:pt x="109094" y="239608"/>
                    </a:cubicBezTo>
                    <a:cubicBezTo>
                      <a:pt x="118284" y="234670"/>
                      <a:pt x="127885" y="230144"/>
                      <a:pt x="137349" y="225892"/>
                    </a:cubicBezTo>
                    <a:cubicBezTo>
                      <a:pt x="146951" y="221640"/>
                      <a:pt x="156689" y="217937"/>
                      <a:pt x="166564" y="214233"/>
                    </a:cubicBezTo>
                    <a:cubicBezTo>
                      <a:pt x="168896" y="213411"/>
                      <a:pt x="171228" y="212724"/>
                      <a:pt x="173697" y="211902"/>
                    </a:cubicBezTo>
                    <a:cubicBezTo>
                      <a:pt x="183435" y="208610"/>
                      <a:pt x="193036" y="205455"/>
                      <a:pt x="202775" y="202301"/>
                    </a:cubicBezTo>
                    <a:cubicBezTo>
                      <a:pt x="204421" y="201752"/>
                      <a:pt x="206067" y="201203"/>
                      <a:pt x="207712" y="200654"/>
                    </a:cubicBezTo>
                    <a:cubicBezTo>
                      <a:pt x="210867" y="199831"/>
                      <a:pt x="213885" y="199008"/>
                      <a:pt x="217039" y="198186"/>
                    </a:cubicBezTo>
                    <a:cubicBezTo>
                      <a:pt x="226503" y="195579"/>
                      <a:pt x="236105" y="193111"/>
                      <a:pt x="245569" y="190505"/>
                    </a:cubicBezTo>
                    <a:cubicBezTo>
                      <a:pt x="250644" y="189133"/>
                      <a:pt x="255856" y="188036"/>
                      <a:pt x="261068" y="186801"/>
                    </a:cubicBezTo>
                    <a:cubicBezTo>
                      <a:pt x="270120" y="184744"/>
                      <a:pt x="279036" y="182686"/>
                      <a:pt x="288088" y="180629"/>
                    </a:cubicBezTo>
                    <a:cubicBezTo>
                      <a:pt x="292066" y="179669"/>
                      <a:pt x="296044" y="179121"/>
                      <a:pt x="300021" y="178298"/>
                    </a:cubicBezTo>
                    <a:cubicBezTo>
                      <a:pt x="307839" y="176789"/>
                      <a:pt x="315795" y="175280"/>
                      <a:pt x="323750" y="173771"/>
                    </a:cubicBezTo>
                    <a:cubicBezTo>
                      <a:pt x="326493" y="173222"/>
                      <a:pt x="329373" y="172811"/>
                      <a:pt x="332117" y="172399"/>
                    </a:cubicBezTo>
                    <a:cubicBezTo>
                      <a:pt x="339798" y="171302"/>
                      <a:pt x="347479" y="170342"/>
                      <a:pt x="355297" y="169793"/>
                    </a:cubicBezTo>
                    <a:cubicBezTo>
                      <a:pt x="359274" y="169519"/>
                      <a:pt x="363115" y="169519"/>
                      <a:pt x="367092" y="169519"/>
                    </a:cubicBezTo>
                    <a:cubicBezTo>
                      <a:pt x="370384" y="169519"/>
                      <a:pt x="373539" y="169793"/>
                      <a:pt x="376694" y="170342"/>
                    </a:cubicBezTo>
                    <a:cubicBezTo>
                      <a:pt x="378477" y="170617"/>
                      <a:pt x="380534" y="171302"/>
                      <a:pt x="382043" y="172263"/>
                    </a:cubicBezTo>
                    <a:cubicBezTo>
                      <a:pt x="384375" y="173634"/>
                      <a:pt x="386569" y="175417"/>
                      <a:pt x="388901" y="177063"/>
                    </a:cubicBezTo>
                    <a:cubicBezTo>
                      <a:pt x="390547" y="178160"/>
                      <a:pt x="390821" y="180629"/>
                      <a:pt x="389861" y="182275"/>
                    </a:cubicBezTo>
                    <a:cubicBezTo>
                      <a:pt x="388352" y="184881"/>
                      <a:pt x="387118" y="187899"/>
                      <a:pt x="384923" y="190093"/>
                    </a:cubicBezTo>
                    <a:cubicBezTo>
                      <a:pt x="382591" y="192425"/>
                      <a:pt x="379848" y="193934"/>
                      <a:pt x="376968" y="195443"/>
                    </a:cubicBezTo>
                    <a:cubicBezTo>
                      <a:pt x="370247" y="198872"/>
                      <a:pt x="363252" y="201889"/>
                      <a:pt x="356394" y="204769"/>
                    </a:cubicBezTo>
                    <a:cubicBezTo>
                      <a:pt x="352279" y="206415"/>
                      <a:pt x="348027" y="208061"/>
                      <a:pt x="343912" y="209844"/>
                    </a:cubicBezTo>
                    <a:cubicBezTo>
                      <a:pt x="341306" y="210941"/>
                      <a:pt x="338563" y="212039"/>
                      <a:pt x="335957" y="212999"/>
                    </a:cubicBezTo>
                    <a:cubicBezTo>
                      <a:pt x="327453" y="216017"/>
                      <a:pt x="319086" y="219034"/>
                      <a:pt x="310582" y="222052"/>
                    </a:cubicBezTo>
                    <a:cubicBezTo>
                      <a:pt x="309074" y="222600"/>
                      <a:pt x="307565" y="223011"/>
                      <a:pt x="306056" y="223423"/>
                    </a:cubicBezTo>
                    <a:cubicBezTo>
                      <a:pt x="301256" y="224932"/>
                      <a:pt x="296455" y="226304"/>
                      <a:pt x="291654" y="227812"/>
                    </a:cubicBezTo>
                    <a:cubicBezTo>
                      <a:pt x="287128" y="229184"/>
                      <a:pt x="282602" y="230556"/>
                      <a:pt x="277938" y="231927"/>
                    </a:cubicBezTo>
                    <a:cubicBezTo>
                      <a:pt x="276292" y="232339"/>
                      <a:pt x="274647" y="232887"/>
                      <a:pt x="273138" y="233298"/>
                    </a:cubicBezTo>
                    <a:cubicBezTo>
                      <a:pt x="264085" y="235493"/>
                      <a:pt x="255033" y="237688"/>
                      <a:pt x="245980" y="239882"/>
                    </a:cubicBezTo>
                    <a:cubicBezTo>
                      <a:pt x="241042" y="241117"/>
                      <a:pt x="235967" y="242488"/>
                      <a:pt x="230893" y="243311"/>
                    </a:cubicBezTo>
                    <a:cubicBezTo>
                      <a:pt x="221428" y="244957"/>
                      <a:pt x="211827" y="246740"/>
                      <a:pt x="202226" y="248386"/>
                    </a:cubicBezTo>
                    <a:cubicBezTo>
                      <a:pt x="199071" y="248935"/>
                      <a:pt x="195917" y="249484"/>
                      <a:pt x="192762" y="250032"/>
                    </a:cubicBezTo>
                    <a:cubicBezTo>
                      <a:pt x="191802" y="250307"/>
                      <a:pt x="190842" y="250443"/>
                      <a:pt x="189882" y="250443"/>
                    </a:cubicBezTo>
                    <a:cubicBezTo>
                      <a:pt x="183024" y="251130"/>
                      <a:pt x="176166" y="251952"/>
                      <a:pt x="169308" y="252638"/>
                    </a:cubicBezTo>
                    <a:cubicBezTo>
                      <a:pt x="162313" y="253461"/>
                      <a:pt x="155180" y="254147"/>
                      <a:pt x="148185" y="254970"/>
                    </a:cubicBezTo>
                    <a:cubicBezTo>
                      <a:pt x="144345" y="255381"/>
                      <a:pt x="140367" y="255381"/>
                      <a:pt x="136526" y="255656"/>
                    </a:cubicBezTo>
                    <a:cubicBezTo>
                      <a:pt x="128022" y="256067"/>
                      <a:pt x="119656" y="256342"/>
                      <a:pt x="111152" y="256753"/>
                    </a:cubicBezTo>
                    <a:cubicBezTo>
                      <a:pt x="108546" y="256890"/>
                      <a:pt x="105940" y="257027"/>
                      <a:pt x="103334" y="257165"/>
                    </a:cubicBezTo>
                    <a:cubicBezTo>
                      <a:pt x="102236" y="257165"/>
                      <a:pt x="101002" y="257165"/>
                      <a:pt x="99905" y="257165"/>
                    </a:cubicBezTo>
                    <a:cubicBezTo>
                      <a:pt x="98670" y="257165"/>
                      <a:pt x="97573" y="257165"/>
                      <a:pt x="96339" y="257165"/>
                    </a:cubicBezTo>
                    <a:cubicBezTo>
                      <a:pt x="94555" y="258262"/>
                      <a:pt x="92772" y="259496"/>
                      <a:pt x="90989" y="260594"/>
                    </a:cubicBezTo>
                    <a:cubicBezTo>
                      <a:pt x="86052" y="264023"/>
                      <a:pt x="81388" y="267726"/>
                      <a:pt x="76725" y="271704"/>
                    </a:cubicBezTo>
                    <a:cubicBezTo>
                      <a:pt x="76725" y="271704"/>
                      <a:pt x="76862" y="271704"/>
                      <a:pt x="76862" y="271566"/>
                    </a:cubicBezTo>
                    <a:cubicBezTo>
                      <a:pt x="76862" y="271566"/>
                      <a:pt x="76725" y="271704"/>
                      <a:pt x="76725" y="271704"/>
                    </a:cubicBezTo>
                    <a:lnTo>
                      <a:pt x="76725" y="271704"/>
                    </a:lnTo>
                    <a:lnTo>
                      <a:pt x="76725" y="271704"/>
                    </a:lnTo>
                    <a:cubicBezTo>
                      <a:pt x="74667" y="273624"/>
                      <a:pt x="72747" y="275544"/>
                      <a:pt x="70827" y="277601"/>
                    </a:cubicBezTo>
                    <a:cubicBezTo>
                      <a:pt x="70004" y="278562"/>
                      <a:pt x="69181" y="279659"/>
                      <a:pt x="68358" y="280756"/>
                    </a:cubicBezTo>
                    <a:cubicBezTo>
                      <a:pt x="66849" y="283088"/>
                      <a:pt x="65478" y="285420"/>
                      <a:pt x="64243" y="287888"/>
                    </a:cubicBezTo>
                    <a:cubicBezTo>
                      <a:pt x="64243" y="287751"/>
                      <a:pt x="64380" y="287477"/>
                      <a:pt x="64517" y="287340"/>
                    </a:cubicBezTo>
                    <a:cubicBezTo>
                      <a:pt x="63832" y="288711"/>
                      <a:pt x="63420" y="289946"/>
                      <a:pt x="62871" y="291317"/>
                    </a:cubicBezTo>
                    <a:cubicBezTo>
                      <a:pt x="62871" y="291317"/>
                      <a:pt x="62871" y="291180"/>
                      <a:pt x="62871" y="291180"/>
                    </a:cubicBezTo>
                    <a:cubicBezTo>
                      <a:pt x="62597" y="292278"/>
                      <a:pt x="62186" y="293237"/>
                      <a:pt x="62049" y="294335"/>
                    </a:cubicBezTo>
                    <a:cubicBezTo>
                      <a:pt x="62049" y="294335"/>
                      <a:pt x="62049" y="294198"/>
                      <a:pt x="62049" y="294198"/>
                    </a:cubicBezTo>
                    <a:cubicBezTo>
                      <a:pt x="62049" y="294198"/>
                      <a:pt x="62049" y="294335"/>
                      <a:pt x="62049" y="294335"/>
                    </a:cubicBezTo>
                    <a:cubicBezTo>
                      <a:pt x="62049" y="294472"/>
                      <a:pt x="62049" y="294609"/>
                      <a:pt x="61911" y="294746"/>
                    </a:cubicBezTo>
                    <a:cubicBezTo>
                      <a:pt x="61911" y="294609"/>
                      <a:pt x="61911" y="294472"/>
                      <a:pt x="62049" y="294335"/>
                    </a:cubicBezTo>
                    <a:cubicBezTo>
                      <a:pt x="62049" y="294884"/>
                      <a:pt x="61911" y="295295"/>
                      <a:pt x="61911" y="295843"/>
                    </a:cubicBezTo>
                    <a:cubicBezTo>
                      <a:pt x="61911" y="295707"/>
                      <a:pt x="61911" y="295569"/>
                      <a:pt x="61911" y="295569"/>
                    </a:cubicBezTo>
                    <a:cubicBezTo>
                      <a:pt x="61911" y="295707"/>
                      <a:pt x="61911" y="295843"/>
                      <a:pt x="61911" y="295981"/>
                    </a:cubicBezTo>
                    <a:cubicBezTo>
                      <a:pt x="61911" y="295981"/>
                      <a:pt x="61911" y="296118"/>
                      <a:pt x="61911" y="296118"/>
                    </a:cubicBezTo>
                    <a:cubicBezTo>
                      <a:pt x="61911" y="296118"/>
                      <a:pt x="61911" y="296118"/>
                      <a:pt x="61911" y="295981"/>
                    </a:cubicBezTo>
                    <a:cubicBezTo>
                      <a:pt x="61911" y="296941"/>
                      <a:pt x="61911" y="297901"/>
                      <a:pt x="61911" y="298861"/>
                    </a:cubicBezTo>
                    <a:cubicBezTo>
                      <a:pt x="61911" y="298861"/>
                      <a:pt x="61911" y="298861"/>
                      <a:pt x="61911" y="298724"/>
                    </a:cubicBezTo>
                    <a:cubicBezTo>
                      <a:pt x="62049" y="300095"/>
                      <a:pt x="62186" y="301330"/>
                      <a:pt x="62460" y="302701"/>
                    </a:cubicBezTo>
                    <a:cubicBezTo>
                      <a:pt x="62460" y="302565"/>
                      <a:pt x="62460" y="302565"/>
                      <a:pt x="62460" y="302427"/>
                    </a:cubicBezTo>
                    <a:cubicBezTo>
                      <a:pt x="62734" y="303662"/>
                      <a:pt x="63146" y="304896"/>
                      <a:pt x="63557" y="306130"/>
                    </a:cubicBezTo>
                    <a:cubicBezTo>
                      <a:pt x="63557" y="305994"/>
                      <a:pt x="63420" y="305994"/>
                      <a:pt x="63420" y="305856"/>
                    </a:cubicBezTo>
                    <a:cubicBezTo>
                      <a:pt x="63832" y="307091"/>
                      <a:pt x="64380" y="308188"/>
                      <a:pt x="64929" y="309285"/>
                    </a:cubicBezTo>
                    <a:cubicBezTo>
                      <a:pt x="64929" y="309285"/>
                      <a:pt x="64792" y="309148"/>
                      <a:pt x="64792" y="309148"/>
                    </a:cubicBezTo>
                    <a:cubicBezTo>
                      <a:pt x="65340" y="310245"/>
                      <a:pt x="65889" y="311206"/>
                      <a:pt x="66575" y="312166"/>
                    </a:cubicBezTo>
                    <a:cubicBezTo>
                      <a:pt x="66438" y="312029"/>
                      <a:pt x="66300" y="311891"/>
                      <a:pt x="66300" y="311754"/>
                    </a:cubicBezTo>
                    <a:cubicBezTo>
                      <a:pt x="66712" y="312303"/>
                      <a:pt x="67123" y="312852"/>
                      <a:pt x="67535" y="313263"/>
                    </a:cubicBezTo>
                    <a:cubicBezTo>
                      <a:pt x="68769" y="314635"/>
                      <a:pt x="70141" y="316006"/>
                      <a:pt x="71513" y="317378"/>
                    </a:cubicBezTo>
                    <a:cubicBezTo>
                      <a:pt x="71375" y="317240"/>
                      <a:pt x="71238" y="317103"/>
                      <a:pt x="71101" y="316966"/>
                    </a:cubicBezTo>
                    <a:cubicBezTo>
                      <a:pt x="72747" y="318338"/>
                      <a:pt x="74393" y="319572"/>
                      <a:pt x="76039" y="320807"/>
                    </a:cubicBezTo>
                    <a:cubicBezTo>
                      <a:pt x="75902" y="320669"/>
                      <a:pt x="75765" y="320532"/>
                      <a:pt x="75627" y="320532"/>
                    </a:cubicBezTo>
                    <a:cubicBezTo>
                      <a:pt x="77959" y="322041"/>
                      <a:pt x="80428" y="323550"/>
                      <a:pt x="83034" y="324784"/>
                    </a:cubicBezTo>
                    <a:cubicBezTo>
                      <a:pt x="82897" y="324647"/>
                      <a:pt x="82760" y="324647"/>
                      <a:pt x="82623" y="324510"/>
                    </a:cubicBezTo>
                    <a:cubicBezTo>
                      <a:pt x="85366" y="325745"/>
                      <a:pt x="88109" y="326842"/>
                      <a:pt x="90989" y="327939"/>
                    </a:cubicBezTo>
                    <a:cubicBezTo>
                      <a:pt x="90852" y="327939"/>
                      <a:pt x="90715" y="327802"/>
                      <a:pt x="90578" y="327802"/>
                    </a:cubicBezTo>
                    <a:cubicBezTo>
                      <a:pt x="94830" y="329174"/>
                      <a:pt x="99219" y="330271"/>
                      <a:pt x="103608" y="331231"/>
                    </a:cubicBezTo>
                    <a:cubicBezTo>
                      <a:pt x="103471" y="331231"/>
                      <a:pt x="103334" y="331231"/>
                      <a:pt x="103334" y="331231"/>
                    </a:cubicBezTo>
                    <a:cubicBezTo>
                      <a:pt x="108957" y="332328"/>
                      <a:pt x="114444" y="333014"/>
                      <a:pt x="120067" y="333426"/>
                    </a:cubicBezTo>
                    <a:cubicBezTo>
                      <a:pt x="120067" y="333426"/>
                      <a:pt x="119930" y="333426"/>
                      <a:pt x="119930" y="333426"/>
                    </a:cubicBezTo>
                    <a:cubicBezTo>
                      <a:pt x="128845" y="333974"/>
                      <a:pt x="137898" y="333974"/>
                      <a:pt x="146813" y="333288"/>
                    </a:cubicBezTo>
                    <a:cubicBezTo>
                      <a:pt x="146813" y="333288"/>
                      <a:pt x="146813" y="333288"/>
                      <a:pt x="146813" y="333288"/>
                    </a:cubicBezTo>
                    <a:cubicBezTo>
                      <a:pt x="147225" y="333288"/>
                      <a:pt x="147774" y="333151"/>
                      <a:pt x="148185" y="333151"/>
                    </a:cubicBezTo>
                    <a:cubicBezTo>
                      <a:pt x="160392" y="320669"/>
                      <a:pt x="173560" y="309285"/>
                      <a:pt x="187276" y="298587"/>
                    </a:cubicBezTo>
                    <a:cubicBezTo>
                      <a:pt x="203461" y="285968"/>
                      <a:pt x="220880" y="274858"/>
                      <a:pt x="238985" y="265120"/>
                    </a:cubicBezTo>
                    <a:cubicBezTo>
                      <a:pt x="247215" y="260730"/>
                      <a:pt x="255718" y="256753"/>
                      <a:pt x="264360" y="253050"/>
                    </a:cubicBezTo>
                    <a:cubicBezTo>
                      <a:pt x="274372" y="248660"/>
                      <a:pt x="284385" y="244820"/>
                      <a:pt x="294672" y="241117"/>
                    </a:cubicBezTo>
                    <a:cubicBezTo>
                      <a:pt x="303450" y="237962"/>
                      <a:pt x="312228" y="235082"/>
                      <a:pt x="321144" y="232339"/>
                    </a:cubicBezTo>
                    <a:cubicBezTo>
                      <a:pt x="331019" y="229321"/>
                      <a:pt x="340895" y="226440"/>
                      <a:pt x="351045" y="224520"/>
                    </a:cubicBezTo>
                    <a:cubicBezTo>
                      <a:pt x="355845" y="223560"/>
                      <a:pt x="360509" y="222737"/>
                      <a:pt x="365309" y="222052"/>
                    </a:cubicBezTo>
                    <a:cubicBezTo>
                      <a:pt x="369424" y="221366"/>
                      <a:pt x="373676" y="221228"/>
                      <a:pt x="377791" y="221366"/>
                    </a:cubicBezTo>
                    <a:cubicBezTo>
                      <a:pt x="381083" y="221366"/>
                      <a:pt x="384237" y="221503"/>
                      <a:pt x="387529" y="222052"/>
                    </a:cubicBezTo>
                    <a:cubicBezTo>
                      <a:pt x="388489" y="222189"/>
                      <a:pt x="389449" y="222463"/>
                      <a:pt x="390135" y="222737"/>
                    </a:cubicBezTo>
                    <a:cubicBezTo>
                      <a:pt x="390821" y="223011"/>
                      <a:pt x="391370" y="223286"/>
                      <a:pt x="392056" y="223698"/>
                    </a:cubicBezTo>
                    <a:cubicBezTo>
                      <a:pt x="392604" y="224109"/>
                      <a:pt x="393153" y="224383"/>
                      <a:pt x="393701" y="224795"/>
                    </a:cubicBezTo>
                    <a:cubicBezTo>
                      <a:pt x="394936" y="225755"/>
                      <a:pt x="395622" y="227401"/>
                      <a:pt x="396170" y="228772"/>
                    </a:cubicBezTo>
                    <a:cubicBezTo>
                      <a:pt x="396719" y="230281"/>
                      <a:pt x="396993" y="232201"/>
                      <a:pt x="396856" y="233847"/>
                    </a:cubicBezTo>
                    <a:cubicBezTo>
                      <a:pt x="396582" y="235630"/>
                      <a:pt x="396307" y="237276"/>
                      <a:pt x="395210" y="238785"/>
                    </a:cubicBezTo>
                    <a:cubicBezTo>
                      <a:pt x="394113" y="240294"/>
                      <a:pt x="393564" y="240979"/>
                      <a:pt x="392193" y="242351"/>
                    </a:cubicBezTo>
                    <a:cubicBezTo>
                      <a:pt x="391233" y="243311"/>
                      <a:pt x="390135" y="244272"/>
                      <a:pt x="389175" y="245231"/>
                    </a:cubicBezTo>
                    <a:cubicBezTo>
                      <a:pt x="388489" y="245780"/>
                      <a:pt x="387804" y="246329"/>
                      <a:pt x="387118" y="247014"/>
                    </a:cubicBezTo>
                    <a:cubicBezTo>
                      <a:pt x="383140" y="250169"/>
                      <a:pt x="378751" y="253050"/>
                      <a:pt x="374362" y="255656"/>
                    </a:cubicBezTo>
                    <a:cubicBezTo>
                      <a:pt x="370796" y="257850"/>
                      <a:pt x="367230" y="260182"/>
                      <a:pt x="363526" y="262376"/>
                    </a:cubicBezTo>
                    <a:cubicBezTo>
                      <a:pt x="360509" y="264297"/>
                      <a:pt x="357354" y="265943"/>
                      <a:pt x="354199" y="267726"/>
                    </a:cubicBezTo>
                    <a:cubicBezTo>
                      <a:pt x="352142" y="268960"/>
                      <a:pt x="349947" y="270195"/>
                      <a:pt x="347753" y="271429"/>
                    </a:cubicBezTo>
                    <a:cubicBezTo>
                      <a:pt x="346793" y="271978"/>
                      <a:pt x="345833" y="272526"/>
                      <a:pt x="344735" y="273075"/>
                    </a:cubicBezTo>
                    <a:cubicBezTo>
                      <a:pt x="337192" y="277053"/>
                      <a:pt x="329648" y="280893"/>
                      <a:pt x="321967" y="284734"/>
                    </a:cubicBezTo>
                    <a:cubicBezTo>
                      <a:pt x="316206" y="287751"/>
                      <a:pt x="310171" y="290220"/>
                      <a:pt x="304273" y="292963"/>
                    </a:cubicBezTo>
                    <a:cubicBezTo>
                      <a:pt x="298512" y="295569"/>
                      <a:pt x="292752" y="298450"/>
                      <a:pt x="286991" y="300781"/>
                    </a:cubicBezTo>
                    <a:cubicBezTo>
                      <a:pt x="278213" y="304485"/>
                      <a:pt x="269297" y="308051"/>
                      <a:pt x="260382" y="311754"/>
                    </a:cubicBezTo>
                    <a:cubicBezTo>
                      <a:pt x="249135" y="316417"/>
                      <a:pt x="237751" y="320669"/>
                      <a:pt x="226229" y="324647"/>
                    </a:cubicBezTo>
                    <a:cubicBezTo>
                      <a:pt x="216765" y="327939"/>
                      <a:pt x="207164" y="330682"/>
                      <a:pt x="197425" y="333288"/>
                    </a:cubicBezTo>
                    <a:cubicBezTo>
                      <a:pt x="187550" y="336032"/>
                      <a:pt x="177537" y="338089"/>
                      <a:pt x="167525" y="339598"/>
                    </a:cubicBezTo>
                    <a:cubicBezTo>
                      <a:pt x="162587" y="340420"/>
                      <a:pt x="157512" y="341106"/>
                      <a:pt x="152437" y="341518"/>
                    </a:cubicBezTo>
                    <a:cubicBezTo>
                      <a:pt x="149419" y="344535"/>
                      <a:pt x="146539" y="347690"/>
                      <a:pt x="143659" y="350845"/>
                    </a:cubicBezTo>
                    <a:cubicBezTo>
                      <a:pt x="139132" y="355920"/>
                      <a:pt x="134881" y="361269"/>
                      <a:pt x="130903" y="366755"/>
                    </a:cubicBezTo>
                    <a:cubicBezTo>
                      <a:pt x="129257" y="369224"/>
                      <a:pt x="127885" y="371693"/>
                      <a:pt x="126514" y="374299"/>
                    </a:cubicBezTo>
                    <a:cubicBezTo>
                      <a:pt x="126514" y="374162"/>
                      <a:pt x="126651" y="374162"/>
                      <a:pt x="126651" y="374025"/>
                    </a:cubicBezTo>
                    <a:cubicBezTo>
                      <a:pt x="125691" y="375945"/>
                      <a:pt x="124868" y="377865"/>
                      <a:pt x="124045" y="379923"/>
                    </a:cubicBezTo>
                    <a:cubicBezTo>
                      <a:pt x="124045" y="379923"/>
                      <a:pt x="124045" y="379923"/>
                      <a:pt x="124045" y="379923"/>
                    </a:cubicBezTo>
                    <a:cubicBezTo>
                      <a:pt x="123633" y="381294"/>
                      <a:pt x="123222" y="382666"/>
                      <a:pt x="122948" y="384038"/>
                    </a:cubicBezTo>
                    <a:cubicBezTo>
                      <a:pt x="122948" y="384038"/>
                      <a:pt x="122948" y="384038"/>
                      <a:pt x="122948" y="384038"/>
                    </a:cubicBezTo>
                    <a:cubicBezTo>
                      <a:pt x="122810" y="384723"/>
                      <a:pt x="122810" y="385272"/>
                      <a:pt x="122673" y="385958"/>
                    </a:cubicBezTo>
                    <a:cubicBezTo>
                      <a:pt x="122673" y="385820"/>
                      <a:pt x="122673" y="385820"/>
                      <a:pt x="122673" y="385683"/>
                    </a:cubicBezTo>
                    <a:cubicBezTo>
                      <a:pt x="122673" y="385820"/>
                      <a:pt x="122673" y="385820"/>
                      <a:pt x="122673" y="385958"/>
                    </a:cubicBezTo>
                    <a:cubicBezTo>
                      <a:pt x="122673" y="386095"/>
                      <a:pt x="122673" y="386232"/>
                      <a:pt x="122673" y="386232"/>
                    </a:cubicBezTo>
                    <a:cubicBezTo>
                      <a:pt x="122673" y="386095"/>
                      <a:pt x="122673" y="386095"/>
                      <a:pt x="122673" y="385958"/>
                    </a:cubicBezTo>
                    <a:cubicBezTo>
                      <a:pt x="122673" y="387192"/>
                      <a:pt x="122673" y="388290"/>
                      <a:pt x="122673" y="389524"/>
                    </a:cubicBezTo>
                    <a:cubicBezTo>
                      <a:pt x="122673" y="389249"/>
                      <a:pt x="122673" y="389112"/>
                      <a:pt x="122673" y="388975"/>
                    </a:cubicBezTo>
                    <a:cubicBezTo>
                      <a:pt x="122673" y="390347"/>
                      <a:pt x="122948" y="391719"/>
                      <a:pt x="123222" y="392953"/>
                    </a:cubicBezTo>
                    <a:cubicBezTo>
                      <a:pt x="123222" y="392678"/>
                      <a:pt x="123222" y="392541"/>
                      <a:pt x="123085" y="392404"/>
                    </a:cubicBezTo>
                    <a:cubicBezTo>
                      <a:pt x="123222" y="392953"/>
                      <a:pt x="123359" y="393502"/>
                      <a:pt x="123496" y="393913"/>
                    </a:cubicBezTo>
                    <a:cubicBezTo>
                      <a:pt x="123633" y="394462"/>
                      <a:pt x="123908" y="394873"/>
                      <a:pt x="124045" y="395422"/>
                    </a:cubicBezTo>
                    <a:cubicBezTo>
                      <a:pt x="124182" y="395696"/>
                      <a:pt x="124456" y="395970"/>
                      <a:pt x="124593" y="396382"/>
                    </a:cubicBezTo>
                    <a:cubicBezTo>
                      <a:pt x="124868" y="396656"/>
                      <a:pt x="125142" y="397068"/>
                      <a:pt x="125416" y="397479"/>
                    </a:cubicBezTo>
                    <a:cubicBezTo>
                      <a:pt x="125691" y="397754"/>
                      <a:pt x="126102" y="398165"/>
                      <a:pt x="126377" y="398439"/>
                    </a:cubicBezTo>
                    <a:cubicBezTo>
                      <a:pt x="126925" y="398851"/>
                      <a:pt x="127337" y="399262"/>
                      <a:pt x="127885" y="399536"/>
                    </a:cubicBezTo>
                    <a:cubicBezTo>
                      <a:pt x="127748" y="399399"/>
                      <a:pt x="127611" y="399262"/>
                      <a:pt x="127474" y="399262"/>
                    </a:cubicBezTo>
                    <a:cubicBezTo>
                      <a:pt x="128434" y="399948"/>
                      <a:pt x="129531" y="400634"/>
                      <a:pt x="130491" y="401183"/>
                    </a:cubicBezTo>
                    <a:cubicBezTo>
                      <a:pt x="130491" y="401183"/>
                      <a:pt x="130491" y="401183"/>
                      <a:pt x="130491" y="401183"/>
                    </a:cubicBezTo>
                    <a:cubicBezTo>
                      <a:pt x="132274" y="402006"/>
                      <a:pt x="134058" y="402828"/>
                      <a:pt x="135841" y="403514"/>
                    </a:cubicBezTo>
                    <a:cubicBezTo>
                      <a:pt x="137075" y="403926"/>
                      <a:pt x="138172" y="404200"/>
                      <a:pt x="139544" y="404474"/>
                    </a:cubicBezTo>
                    <a:cubicBezTo>
                      <a:pt x="139544" y="404474"/>
                      <a:pt x="139544" y="404474"/>
                      <a:pt x="139544" y="404474"/>
                    </a:cubicBezTo>
                    <a:cubicBezTo>
                      <a:pt x="139544" y="404474"/>
                      <a:pt x="139681" y="404474"/>
                      <a:pt x="139681" y="404474"/>
                    </a:cubicBezTo>
                    <a:cubicBezTo>
                      <a:pt x="139818" y="404474"/>
                      <a:pt x="139955" y="404474"/>
                      <a:pt x="140093" y="404612"/>
                    </a:cubicBezTo>
                    <a:cubicBezTo>
                      <a:pt x="140093" y="404612"/>
                      <a:pt x="139955" y="404612"/>
                      <a:pt x="139818" y="404612"/>
                    </a:cubicBezTo>
                    <a:cubicBezTo>
                      <a:pt x="142013" y="404886"/>
                      <a:pt x="144207" y="405160"/>
                      <a:pt x="146402" y="405297"/>
                    </a:cubicBezTo>
                    <a:cubicBezTo>
                      <a:pt x="146265" y="405297"/>
                      <a:pt x="146128" y="405297"/>
                      <a:pt x="145990" y="405297"/>
                    </a:cubicBezTo>
                    <a:cubicBezTo>
                      <a:pt x="151751" y="405571"/>
                      <a:pt x="157375" y="405297"/>
                      <a:pt x="163135" y="405023"/>
                    </a:cubicBezTo>
                    <a:cubicBezTo>
                      <a:pt x="169856" y="404337"/>
                      <a:pt x="176577" y="403377"/>
                      <a:pt x="183161" y="402006"/>
                    </a:cubicBezTo>
                    <a:cubicBezTo>
                      <a:pt x="185630" y="401457"/>
                      <a:pt x="188236" y="400908"/>
                      <a:pt x="190705" y="400360"/>
                    </a:cubicBezTo>
                    <a:cubicBezTo>
                      <a:pt x="191665" y="399262"/>
                      <a:pt x="192625" y="398165"/>
                      <a:pt x="193585" y="397068"/>
                    </a:cubicBezTo>
                    <a:cubicBezTo>
                      <a:pt x="193585" y="397068"/>
                      <a:pt x="193585" y="397068"/>
                      <a:pt x="193585" y="397068"/>
                    </a:cubicBezTo>
                    <a:cubicBezTo>
                      <a:pt x="193585" y="397068"/>
                      <a:pt x="193722" y="396931"/>
                      <a:pt x="193722" y="396931"/>
                    </a:cubicBezTo>
                    <a:cubicBezTo>
                      <a:pt x="193859" y="396793"/>
                      <a:pt x="193859" y="396793"/>
                      <a:pt x="193996" y="396656"/>
                    </a:cubicBezTo>
                    <a:cubicBezTo>
                      <a:pt x="193996" y="396656"/>
                      <a:pt x="193859" y="396793"/>
                      <a:pt x="193859" y="396793"/>
                    </a:cubicBezTo>
                    <a:cubicBezTo>
                      <a:pt x="194271" y="396245"/>
                      <a:pt x="194819" y="395696"/>
                      <a:pt x="195231" y="395148"/>
                    </a:cubicBezTo>
                    <a:cubicBezTo>
                      <a:pt x="195231" y="395148"/>
                      <a:pt x="195231" y="395148"/>
                      <a:pt x="195231" y="395148"/>
                    </a:cubicBezTo>
                    <a:cubicBezTo>
                      <a:pt x="195231" y="395148"/>
                      <a:pt x="195231" y="395010"/>
                      <a:pt x="195368" y="395010"/>
                    </a:cubicBezTo>
                    <a:cubicBezTo>
                      <a:pt x="195505" y="394873"/>
                      <a:pt x="195505" y="394736"/>
                      <a:pt x="195642" y="394736"/>
                    </a:cubicBezTo>
                    <a:cubicBezTo>
                      <a:pt x="195642" y="394736"/>
                      <a:pt x="195642" y="394736"/>
                      <a:pt x="195642" y="394736"/>
                    </a:cubicBezTo>
                    <a:cubicBezTo>
                      <a:pt x="195917" y="394462"/>
                      <a:pt x="196191" y="394050"/>
                      <a:pt x="196465" y="393776"/>
                    </a:cubicBezTo>
                    <a:cubicBezTo>
                      <a:pt x="196465" y="393776"/>
                      <a:pt x="196465" y="393776"/>
                      <a:pt x="196328" y="393776"/>
                    </a:cubicBezTo>
                    <a:cubicBezTo>
                      <a:pt x="196465" y="393639"/>
                      <a:pt x="196603" y="393502"/>
                      <a:pt x="196740" y="393227"/>
                    </a:cubicBezTo>
                    <a:cubicBezTo>
                      <a:pt x="199209" y="390484"/>
                      <a:pt x="201815" y="387878"/>
                      <a:pt x="204421" y="385135"/>
                    </a:cubicBezTo>
                    <a:cubicBezTo>
                      <a:pt x="207987" y="381432"/>
                      <a:pt x="211553" y="377865"/>
                      <a:pt x="215256" y="374299"/>
                    </a:cubicBezTo>
                    <a:cubicBezTo>
                      <a:pt x="222663" y="366893"/>
                      <a:pt x="230481" y="359897"/>
                      <a:pt x="238436" y="353039"/>
                    </a:cubicBezTo>
                    <a:cubicBezTo>
                      <a:pt x="246254" y="346319"/>
                      <a:pt x="254484" y="339735"/>
                      <a:pt x="262851" y="333288"/>
                    </a:cubicBezTo>
                    <a:cubicBezTo>
                      <a:pt x="271766" y="326293"/>
                      <a:pt x="280819" y="319572"/>
                      <a:pt x="290008" y="313126"/>
                    </a:cubicBezTo>
                    <a:cubicBezTo>
                      <a:pt x="297827" y="307639"/>
                      <a:pt x="305782" y="302565"/>
                      <a:pt x="313874" y="297627"/>
                    </a:cubicBezTo>
                    <a:cubicBezTo>
                      <a:pt x="322515" y="292414"/>
                      <a:pt x="331294" y="287751"/>
                      <a:pt x="340621" y="283774"/>
                    </a:cubicBezTo>
                    <a:cubicBezTo>
                      <a:pt x="348713" y="280345"/>
                      <a:pt x="356943" y="277601"/>
                      <a:pt x="365584" y="275955"/>
                    </a:cubicBezTo>
                    <a:cubicBezTo>
                      <a:pt x="368053" y="275544"/>
                      <a:pt x="370384" y="274995"/>
                      <a:pt x="372716" y="274721"/>
                    </a:cubicBezTo>
                    <a:cubicBezTo>
                      <a:pt x="374499" y="274447"/>
                      <a:pt x="376145" y="274447"/>
                      <a:pt x="378065" y="274447"/>
                    </a:cubicBezTo>
                    <a:cubicBezTo>
                      <a:pt x="381220" y="274447"/>
                      <a:pt x="384237" y="275269"/>
                      <a:pt x="387255" y="276367"/>
                    </a:cubicBezTo>
                    <a:cubicBezTo>
                      <a:pt x="389312" y="277190"/>
                      <a:pt x="390958" y="278424"/>
                      <a:pt x="392604" y="279933"/>
                    </a:cubicBezTo>
                    <a:cubicBezTo>
                      <a:pt x="393153" y="280482"/>
                      <a:pt x="393564" y="281305"/>
                      <a:pt x="393976" y="281853"/>
                    </a:cubicBezTo>
                    <a:cubicBezTo>
                      <a:pt x="394250" y="282265"/>
                      <a:pt x="394387" y="282813"/>
                      <a:pt x="394387" y="283225"/>
                    </a:cubicBezTo>
                    <a:cubicBezTo>
                      <a:pt x="394524" y="284048"/>
                      <a:pt x="394799" y="284871"/>
                      <a:pt x="394662" y="285694"/>
                    </a:cubicBezTo>
                    <a:cubicBezTo>
                      <a:pt x="394387" y="287203"/>
                      <a:pt x="394250" y="288026"/>
                      <a:pt x="393839" y="289397"/>
                    </a:cubicBezTo>
                    <a:cubicBezTo>
                      <a:pt x="392878" y="292414"/>
                      <a:pt x="391095" y="295021"/>
                      <a:pt x="389175" y="297490"/>
                    </a:cubicBezTo>
                    <a:cubicBezTo>
                      <a:pt x="388078" y="298724"/>
                      <a:pt x="386843" y="299821"/>
                      <a:pt x="385746" y="300919"/>
                    </a:cubicBezTo>
                    <a:cubicBezTo>
                      <a:pt x="384649" y="302016"/>
                      <a:pt x="383414" y="303250"/>
                      <a:pt x="382043" y="304348"/>
                    </a:cubicBezTo>
                    <a:cubicBezTo>
                      <a:pt x="379162" y="306953"/>
                      <a:pt x="376145" y="309423"/>
                      <a:pt x="373127" y="311754"/>
                    </a:cubicBezTo>
                    <a:cubicBezTo>
                      <a:pt x="369561" y="314635"/>
                      <a:pt x="365858" y="317378"/>
                      <a:pt x="362292" y="320258"/>
                    </a:cubicBezTo>
                    <a:cubicBezTo>
                      <a:pt x="356257" y="324922"/>
                      <a:pt x="350222" y="329174"/>
                      <a:pt x="344050" y="333562"/>
                    </a:cubicBezTo>
                    <a:cubicBezTo>
                      <a:pt x="338563" y="337540"/>
                      <a:pt x="332940" y="341106"/>
                      <a:pt x="327179" y="344810"/>
                    </a:cubicBezTo>
                    <a:cubicBezTo>
                      <a:pt x="323750" y="347142"/>
                      <a:pt x="320321" y="349336"/>
                      <a:pt x="316892" y="351530"/>
                    </a:cubicBezTo>
                    <a:cubicBezTo>
                      <a:pt x="315109" y="352765"/>
                      <a:pt x="313189" y="353862"/>
                      <a:pt x="311268" y="354822"/>
                    </a:cubicBezTo>
                    <a:cubicBezTo>
                      <a:pt x="303313" y="359486"/>
                      <a:pt x="295358" y="364149"/>
                      <a:pt x="287402" y="368813"/>
                    </a:cubicBezTo>
                    <a:cubicBezTo>
                      <a:pt x="285071" y="370184"/>
                      <a:pt x="282602" y="371419"/>
                      <a:pt x="280270" y="372653"/>
                    </a:cubicBezTo>
                    <a:cubicBezTo>
                      <a:pt x="275881" y="374985"/>
                      <a:pt x="271492" y="377317"/>
                      <a:pt x="266966" y="379511"/>
                    </a:cubicBezTo>
                    <a:cubicBezTo>
                      <a:pt x="257639" y="384175"/>
                      <a:pt x="248312" y="388426"/>
                      <a:pt x="238711" y="392541"/>
                    </a:cubicBezTo>
                    <a:cubicBezTo>
                      <a:pt x="229932" y="396245"/>
                      <a:pt x="221017" y="399536"/>
                      <a:pt x="211827" y="402554"/>
                    </a:cubicBezTo>
                    <a:cubicBezTo>
                      <a:pt x="206615" y="404200"/>
                      <a:pt x="201403" y="405709"/>
                      <a:pt x="196054" y="407080"/>
                    </a:cubicBezTo>
                    <a:cubicBezTo>
                      <a:pt x="190019" y="414076"/>
                      <a:pt x="183847" y="421071"/>
                      <a:pt x="177812" y="427929"/>
                    </a:cubicBezTo>
                    <a:cubicBezTo>
                      <a:pt x="176714" y="429300"/>
                      <a:pt x="175617" y="430672"/>
                      <a:pt x="174520" y="432044"/>
                    </a:cubicBezTo>
                    <a:cubicBezTo>
                      <a:pt x="171777" y="435610"/>
                      <a:pt x="168896" y="439176"/>
                      <a:pt x="166016" y="442742"/>
                    </a:cubicBezTo>
                    <a:cubicBezTo>
                      <a:pt x="159844" y="450560"/>
                      <a:pt x="153671" y="458241"/>
                      <a:pt x="148048" y="466334"/>
                    </a:cubicBezTo>
                    <a:cubicBezTo>
                      <a:pt x="145305" y="470586"/>
                      <a:pt x="142561" y="475112"/>
                      <a:pt x="140230" y="479638"/>
                    </a:cubicBezTo>
                    <a:cubicBezTo>
                      <a:pt x="139681" y="480873"/>
                      <a:pt x="139132" y="482107"/>
                      <a:pt x="138721" y="483479"/>
                    </a:cubicBezTo>
                    <a:cubicBezTo>
                      <a:pt x="138447" y="484438"/>
                      <a:pt x="138172" y="485399"/>
                      <a:pt x="137898" y="486496"/>
                    </a:cubicBezTo>
                    <a:cubicBezTo>
                      <a:pt x="137898" y="486496"/>
                      <a:pt x="137898" y="486359"/>
                      <a:pt x="137898" y="486359"/>
                    </a:cubicBezTo>
                    <a:cubicBezTo>
                      <a:pt x="137487" y="488279"/>
                      <a:pt x="137349" y="489925"/>
                      <a:pt x="137212" y="491845"/>
                    </a:cubicBezTo>
                    <a:cubicBezTo>
                      <a:pt x="137212" y="492257"/>
                      <a:pt x="137212" y="492531"/>
                      <a:pt x="137212" y="492943"/>
                    </a:cubicBezTo>
                    <a:cubicBezTo>
                      <a:pt x="137212" y="493217"/>
                      <a:pt x="137349" y="493628"/>
                      <a:pt x="137349" y="493903"/>
                    </a:cubicBezTo>
                    <a:cubicBezTo>
                      <a:pt x="137487" y="494177"/>
                      <a:pt x="137487" y="494314"/>
                      <a:pt x="137624" y="494589"/>
                    </a:cubicBezTo>
                    <a:cubicBezTo>
                      <a:pt x="137761" y="494725"/>
                      <a:pt x="137898" y="495000"/>
                      <a:pt x="138035" y="495137"/>
                    </a:cubicBezTo>
                    <a:cubicBezTo>
                      <a:pt x="138310" y="495411"/>
                      <a:pt x="138584" y="495686"/>
                      <a:pt x="138995" y="495960"/>
                    </a:cubicBezTo>
                    <a:cubicBezTo>
                      <a:pt x="139407" y="496234"/>
                      <a:pt x="139681" y="496509"/>
                      <a:pt x="140093" y="496783"/>
                    </a:cubicBezTo>
                    <a:cubicBezTo>
                      <a:pt x="140504" y="497057"/>
                      <a:pt x="140916" y="497195"/>
                      <a:pt x="141327" y="497469"/>
                    </a:cubicBezTo>
                    <a:cubicBezTo>
                      <a:pt x="142424" y="498018"/>
                      <a:pt x="143522" y="498566"/>
                      <a:pt x="144756" y="498840"/>
                    </a:cubicBezTo>
                    <a:cubicBezTo>
                      <a:pt x="145168" y="498977"/>
                      <a:pt x="145579" y="499115"/>
                      <a:pt x="145990" y="499252"/>
                    </a:cubicBezTo>
                    <a:cubicBezTo>
                      <a:pt x="147362" y="499526"/>
                      <a:pt x="148597" y="499801"/>
                      <a:pt x="149968" y="499801"/>
                    </a:cubicBezTo>
                    <a:cubicBezTo>
                      <a:pt x="149831" y="499801"/>
                      <a:pt x="149557" y="499801"/>
                      <a:pt x="149419" y="499801"/>
                    </a:cubicBezTo>
                    <a:cubicBezTo>
                      <a:pt x="150791" y="499801"/>
                      <a:pt x="152300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809" y="499801"/>
                      <a:pt x="153809" y="499801"/>
                    </a:cubicBezTo>
                    <a:cubicBezTo>
                      <a:pt x="153809" y="499801"/>
                      <a:pt x="153946" y="499801"/>
                      <a:pt x="153946" y="499801"/>
                    </a:cubicBezTo>
                    <a:cubicBezTo>
                      <a:pt x="153946" y="499801"/>
                      <a:pt x="153809" y="499801"/>
                      <a:pt x="153809" y="499801"/>
                    </a:cubicBezTo>
                    <a:cubicBezTo>
                      <a:pt x="158061" y="499389"/>
                      <a:pt x="162313" y="498566"/>
                      <a:pt x="166564" y="497743"/>
                    </a:cubicBezTo>
                    <a:cubicBezTo>
                      <a:pt x="172051" y="496646"/>
                      <a:pt x="177263" y="495000"/>
                      <a:pt x="182612" y="493217"/>
                    </a:cubicBezTo>
                    <a:cubicBezTo>
                      <a:pt x="182612" y="493217"/>
                      <a:pt x="182475" y="493217"/>
                      <a:pt x="182475" y="493354"/>
                    </a:cubicBezTo>
                    <a:cubicBezTo>
                      <a:pt x="190705" y="490337"/>
                      <a:pt x="198797" y="486908"/>
                      <a:pt x="206752" y="482930"/>
                    </a:cubicBezTo>
                    <a:cubicBezTo>
                      <a:pt x="206615" y="483067"/>
                      <a:pt x="206478" y="483067"/>
                      <a:pt x="206341" y="483204"/>
                    </a:cubicBezTo>
                    <a:cubicBezTo>
                      <a:pt x="210730" y="480873"/>
                      <a:pt x="215119" y="478541"/>
                      <a:pt x="219371" y="476209"/>
                    </a:cubicBezTo>
                    <a:cubicBezTo>
                      <a:pt x="221428" y="474974"/>
                      <a:pt x="223623" y="473740"/>
                      <a:pt x="225818" y="472506"/>
                    </a:cubicBezTo>
                    <a:cubicBezTo>
                      <a:pt x="226641" y="471957"/>
                      <a:pt x="227464" y="471545"/>
                      <a:pt x="228424" y="470997"/>
                    </a:cubicBezTo>
                    <a:cubicBezTo>
                      <a:pt x="228561" y="470860"/>
                      <a:pt x="228698" y="470722"/>
                      <a:pt x="228835" y="470586"/>
                    </a:cubicBezTo>
                    <a:cubicBezTo>
                      <a:pt x="232813" y="465785"/>
                      <a:pt x="236928" y="461121"/>
                      <a:pt x="241180" y="456595"/>
                    </a:cubicBezTo>
                    <a:cubicBezTo>
                      <a:pt x="247489" y="449737"/>
                      <a:pt x="253798" y="442879"/>
                      <a:pt x="260108" y="435884"/>
                    </a:cubicBezTo>
                    <a:cubicBezTo>
                      <a:pt x="264222" y="431358"/>
                      <a:pt x="268474" y="427106"/>
                      <a:pt x="272726" y="422854"/>
                    </a:cubicBezTo>
                    <a:cubicBezTo>
                      <a:pt x="278350" y="417093"/>
                      <a:pt x="283973" y="411195"/>
                      <a:pt x="289597" y="405435"/>
                    </a:cubicBezTo>
                    <a:cubicBezTo>
                      <a:pt x="292615" y="402280"/>
                      <a:pt x="295769" y="399399"/>
                      <a:pt x="298924" y="396245"/>
                    </a:cubicBezTo>
                    <a:cubicBezTo>
                      <a:pt x="302627" y="392678"/>
                      <a:pt x="306331" y="389112"/>
                      <a:pt x="310034" y="385546"/>
                    </a:cubicBezTo>
                    <a:cubicBezTo>
                      <a:pt x="317578" y="378414"/>
                      <a:pt x="325259" y="371556"/>
                      <a:pt x="333214" y="364835"/>
                    </a:cubicBezTo>
                    <a:cubicBezTo>
                      <a:pt x="340758" y="358388"/>
                      <a:pt x="348576" y="352216"/>
                      <a:pt x="356531" y="346181"/>
                    </a:cubicBezTo>
                    <a:cubicBezTo>
                      <a:pt x="365035" y="339872"/>
                      <a:pt x="373676" y="333837"/>
                      <a:pt x="382591" y="328076"/>
                    </a:cubicBezTo>
                    <a:cubicBezTo>
                      <a:pt x="388901" y="323961"/>
                      <a:pt x="395485" y="319984"/>
                      <a:pt x="401931" y="316006"/>
                    </a:cubicBezTo>
                    <a:cubicBezTo>
                      <a:pt x="407692" y="312577"/>
                      <a:pt x="413590" y="309285"/>
                      <a:pt x="419762" y="306405"/>
                    </a:cubicBezTo>
                    <a:cubicBezTo>
                      <a:pt x="422505" y="305171"/>
                      <a:pt x="425248" y="303799"/>
                      <a:pt x="428129" y="302427"/>
                    </a:cubicBezTo>
                    <a:cubicBezTo>
                      <a:pt x="430460" y="301330"/>
                      <a:pt x="433066" y="300370"/>
                      <a:pt x="435535" y="299821"/>
                    </a:cubicBezTo>
                    <a:cubicBezTo>
                      <a:pt x="437318" y="299547"/>
                      <a:pt x="439101" y="298998"/>
                      <a:pt x="440884" y="299136"/>
                    </a:cubicBezTo>
                    <a:cubicBezTo>
                      <a:pt x="441707" y="299136"/>
                      <a:pt x="442530" y="299272"/>
                      <a:pt x="443491" y="299410"/>
                    </a:cubicBezTo>
                    <a:cubicBezTo>
                      <a:pt x="445136" y="299821"/>
                      <a:pt x="446508" y="300370"/>
                      <a:pt x="448154" y="300919"/>
                    </a:cubicBezTo>
                    <a:cubicBezTo>
                      <a:pt x="448154" y="300919"/>
                      <a:pt x="448154" y="300919"/>
                      <a:pt x="448017" y="300919"/>
                    </a:cubicBezTo>
                    <a:cubicBezTo>
                      <a:pt x="448565" y="301056"/>
                      <a:pt x="449114" y="301193"/>
                      <a:pt x="449663" y="301467"/>
                    </a:cubicBezTo>
                    <a:cubicBezTo>
                      <a:pt x="451309" y="302016"/>
                      <a:pt x="452817" y="303662"/>
                      <a:pt x="452680" y="305445"/>
                    </a:cubicBezTo>
                    <a:cubicBezTo>
                      <a:pt x="452680" y="306953"/>
                      <a:pt x="452680" y="308462"/>
                      <a:pt x="452406" y="309834"/>
                    </a:cubicBezTo>
                    <a:cubicBezTo>
                      <a:pt x="452269" y="311617"/>
                      <a:pt x="452132" y="312303"/>
                      <a:pt x="451720" y="313949"/>
                    </a:cubicBezTo>
                    <a:cubicBezTo>
                      <a:pt x="451446" y="314909"/>
                      <a:pt x="450760" y="315869"/>
                      <a:pt x="450349" y="316692"/>
                    </a:cubicBezTo>
                    <a:cubicBezTo>
                      <a:pt x="449663" y="318064"/>
                      <a:pt x="448565" y="319161"/>
                      <a:pt x="447742" y="320258"/>
                    </a:cubicBezTo>
                    <a:cubicBezTo>
                      <a:pt x="446782" y="321355"/>
                      <a:pt x="445685" y="322590"/>
                      <a:pt x="444588" y="323550"/>
                    </a:cubicBezTo>
                    <a:cubicBezTo>
                      <a:pt x="443079" y="325059"/>
                      <a:pt x="441570" y="326568"/>
                      <a:pt x="440062" y="328076"/>
                    </a:cubicBezTo>
                    <a:cubicBezTo>
                      <a:pt x="437318" y="330682"/>
                      <a:pt x="434301" y="333151"/>
                      <a:pt x="431283" y="335757"/>
                    </a:cubicBezTo>
                    <a:cubicBezTo>
                      <a:pt x="425934" y="340284"/>
                      <a:pt x="420585" y="344810"/>
                      <a:pt x="415236" y="349336"/>
                    </a:cubicBezTo>
                    <a:cubicBezTo>
                      <a:pt x="409063" y="354411"/>
                      <a:pt x="402891" y="359486"/>
                      <a:pt x="396582" y="364698"/>
                    </a:cubicBezTo>
                    <a:cubicBezTo>
                      <a:pt x="390135" y="369910"/>
                      <a:pt x="383552" y="374848"/>
                      <a:pt x="377105" y="380060"/>
                    </a:cubicBezTo>
                    <a:cubicBezTo>
                      <a:pt x="365584" y="389112"/>
                      <a:pt x="353651" y="397754"/>
                      <a:pt x="341992" y="406532"/>
                    </a:cubicBezTo>
                    <a:cubicBezTo>
                      <a:pt x="340758" y="407492"/>
                      <a:pt x="339386" y="408452"/>
                      <a:pt x="338014" y="409275"/>
                    </a:cubicBezTo>
                    <a:cubicBezTo>
                      <a:pt x="333763" y="412155"/>
                      <a:pt x="329648" y="415173"/>
                      <a:pt x="325396" y="418053"/>
                    </a:cubicBezTo>
                    <a:cubicBezTo>
                      <a:pt x="321281" y="420934"/>
                      <a:pt x="317303" y="423677"/>
                      <a:pt x="313189" y="426557"/>
                    </a:cubicBezTo>
                    <a:cubicBezTo>
                      <a:pt x="311405" y="427792"/>
                      <a:pt x="309485" y="429163"/>
                      <a:pt x="307702" y="430397"/>
                    </a:cubicBezTo>
                    <a:cubicBezTo>
                      <a:pt x="300981" y="434787"/>
                      <a:pt x="294260" y="439176"/>
                      <a:pt x="287540" y="443565"/>
                    </a:cubicBezTo>
                    <a:cubicBezTo>
                      <a:pt x="282190" y="447131"/>
                      <a:pt x="276841" y="450697"/>
                      <a:pt x="271492" y="454126"/>
                    </a:cubicBezTo>
                    <a:cubicBezTo>
                      <a:pt x="264085" y="458790"/>
                      <a:pt x="256679" y="463453"/>
                      <a:pt x="249272" y="467979"/>
                    </a:cubicBezTo>
                    <a:cubicBezTo>
                      <a:pt x="245431" y="470311"/>
                      <a:pt x="241591" y="472780"/>
                      <a:pt x="237888" y="475112"/>
                    </a:cubicBezTo>
                    <a:cubicBezTo>
                      <a:pt x="237065" y="475660"/>
                      <a:pt x="236242" y="476072"/>
                      <a:pt x="235419" y="476621"/>
                    </a:cubicBezTo>
                    <a:cubicBezTo>
                      <a:pt x="234184" y="478129"/>
                      <a:pt x="232813" y="479775"/>
                      <a:pt x="231578" y="481284"/>
                    </a:cubicBezTo>
                    <a:cubicBezTo>
                      <a:pt x="229384" y="484302"/>
                      <a:pt x="227052" y="487319"/>
                      <a:pt x="224857" y="490337"/>
                    </a:cubicBezTo>
                    <a:cubicBezTo>
                      <a:pt x="224172" y="491296"/>
                      <a:pt x="223623" y="492257"/>
                      <a:pt x="223212" y="493354"/>
                    </a:cubicBezTo>
                    <a:cubicBezTo>
                      <a:pt x="222526" y="494725"/>
                      <a:pt x="222114" y="496097"/>
                      <a:pt x="221566" y="497469"/>
                    </a:cubicBezTo>
                    <a:cubicBezTo>
                      <a:pt x="221566" y="497332"/>
                      <a:pt x="221703" y="497195"/>
                      <a:pt x="221703" y="497057"/>
                    </a:cubicBezTo>
                    <a:cubicBezTo>
                      <a:pt x="221291" y="498292"/>
                      <a:pt x="221017" y="499663"/>
                      <a:pt x="220743" y="500898"/>
                    </a:cubicBezTo>
                    <a:cubicBezTo>
                      <a:pt x="220743" y="500898"/>
                      <a:pt x="220743" y="500761"/>
                      <a:pt x="220743" y="500761"/>
                    </a:cubicBezTo>
                    <a:cubicBezTo>
                      <a:pt x="220743" y="500898"/>
                      <a:pt x="220743" y="500898"/>
                      <a:pt x="220743" y="501035"/>
                    </a:cubicBezTo>
                    <a:cubicBezTo>
                      <a:pt x="220743" y="501172"/>
                      <a:pt x="220743" y="501309"/>
                      <a:pt x="220606" y="501447"/>
                    </a:cubicBezTo>
                    <a:cubicBezTo>
                      <a:pt x="220606" y="501447"/>
                      <a:pt x="220606" y="501309"/>
                      <a:pt x="220606" y="501172"/>
                    </a:cubicBezTo>
                    <a:cubicBezTo>
                      <a:pt x="220468" y="501858"/>
                      <a:pt x="220468" y="502406"/>
                      <a:pt x="220331" y="503092"/>
                    </a:cubicBezTo>
                    <a:cubicBezTo>
                      <a:pt x="220331" y="503641"/>
                      <a:pt x="220331" y="504190"/>
                      <a:pt x="220331" y="504738"/>
                    </a:cubicBezTo>
                    <a:cubicBezTo>
                      <a:pt x="220331" y="504464"/>
                      <a:pt x="220331" y="504327"/>
                      <a:pt x="220331" y="504053"/>
                    </a:cubicBezTo>
                    <a:cubicBezTo>
                      <a:pt x="220331" y="504464"/>
                      <a:pt x="220468" y="505012"/>
                      <a:pt x="220606" y="505424"/>
                    </a:cubicBezTo>
                    <a:cubicBezTo>
                      <a:pt x="220743" y="505698"/>
                      <a:pt x="220743" y="505835"/>
                      <a:pt x="220880" y="506110"/>
                    </a:cubicBezTo>
                    <a:cubicBezTo>
                      <a:pt x="221154" y="506659"/>
                      <a:pt x="221566" y="507207"/>
                      <a:pt x="221840" y="507756"/>
                    </a:cubicBezTo>
                    <a:cubicBezTo>
                      <a:pt x="221703" y="507619"/>
                      <a:pt x="221566" y="507482"/>
                      <a:pt x="221566" y="507344"/>
                    </a:cubicBezTo>
                    <a:cubicBezTo>
                      <a:pt x="221840" y="507756"/>
                      <a:pt x="222114" y="508167"/>
                      <a:pt x="222389" y="508441"/>
                    </a:cubicBezTo>
                    <a:cubicBezTo>
                      <a:pt x="222800" y="508853"/>
                      <a:pt x="223212" y="509264"/>
                      <a:pt x="223623" y="509676"/>
                    </a:cubicBezTo>
                    <a:cubicBezTo>
                      <a:pt x="224035" y="509950"/>
                      <a:pt x="224309" y="510225"/>
                      <a:pt x="224720" y="510499"/>
                    </a:cubicBezTo>
                    <a:cubicBezTo>
                      <a:pt x="225132" y="510773"/>
                      <a:pt x="225543" y="511048"/>
                      <a:pt x="225955" y="511322"/>
                    </a:cubicBezTo>
                    <a:cubicBezTo>
                      <a:pt x="225955" y="511322"/>
                      <a:pt x="225955" y="511322"/>
                      <a:pt x="225955" y="511322"/>
                    </a:cubicBezTo>
                    <a:cubicBezTo>
                      <a:pt x="226229" y="511459"/>
                      <a:pt x="226503" y="511596"/>
                      <a:pt x="226915" y="511734"/>
                    </a:cubicBezTo>
                    <a:cubicBezTo>
                      <a:pt x="226915" y="511734"/>
                      <a:pt x="226778" y="511734"/>
                      <a:pt x="226778" y="511734"/>
                    </a:cubicBezTo>
                    <a:cubicBezTo>
                      <a:pt x="226778" y="511734"/>
                      <a:pt x="226915" y="511734"/>
                      <a:pt x="226915" y="511734"/>
                    </a:cubicBezTo>
                    <a:cubicBezTo>
                      <a:pt x="227052" y="511734"/>
                      <a:pt x="227189" y="511870"/>
                      <a:pt x="227326" y="511870"/>
                    </a:cubicBezTo>
                    <a:cubicBezTo>
                      <a:pt x="227189" y="511870"/>
                      <a:pt x="227189" y="511734"/>
                      <a:pt x="227052" y="511734"/>
                    </a:cubicBezTo>
                    <a:cubicBezTo>
                      <a:pt x="227601" y="511870"/>
                      <a:pt x="228149" y="512008"/>
                      <a:pt x="228698" y="512282"/>
                    </a:cubicBezTo>
                    <a:cubicBezTo>
                      <a:pt x="228424" y="512282"/>
                      <a:pt x="228286" y="512282"/>
                      <a:pt x="228149" y="512145"/>
                    </a:cubicBezTo>
                    <a:cubicBezTo>
                      <a:pt x="229521" y="512419"/>
                      <a:pt x="230893" y="512693"/>
                      <a:pt x="232401" y="512831"/>
                    </a:cubicBezTo>
                    <a:cubicBezTo>
                      <a:pt x="232127" y="512831"/>
                      <a:pt x="231990" y="512831"/>
                      <a:pt x="231853" y="512831"/>
                    </a:cubicBezTo>
                    <a:cubicBezTo>
                      <a:pt x="235556" y="513105"/>
                      <a:pt x="239122" y="512968"/>
                      <a:pt x="242825" y="512831"/>
                    </a:cubicBezTo>
                    <a:lnTo>
                      <a:pt x="242825" y="512831"/>
                    </a:lnTo>
                    <a:cubicBezTo>
                      <a:pt x="245569" y="512556"/>
                      <a:pt x="248312" y="512145"/>
                      <a:pt x="251192" y="511734"/>
                    </a:cubicBezTo>
                    <a:lnTo>
                      <a:pt x="251192" y="511734"/>
                    </a:lnTo>
                    <a:cubicBezTo>
                      <a:pt x="251192" y="511734"/>
                      <a:pt x="251192" y="511734"/>
                      <a:pt x="251329" y="511734"/>
                    </a:cubicBezTo>
                    <a:cubicBezTo>
                      <a:pt x="251467" y="511734"/>
                      <a:pt x="251604" y="511734"/>
                      <a:pt x="251878" y="511596"/>
                    </a:cubicBezTo>
                    <a:cubicBezTo>
                      <a:pt x="251878" y="511596"/>
                      <a:pt x="251741" y="511596"/>
                      <a:pt x="251741" y="511596"/>
                    </a:cubicBezTo>
                    <a:cubicBezTo>
                      <a:pt x="261891" y="509539"/>
                      <a:pt x="271903" y="506659"/>
                      <a:pt x="281642" y="503230"/>
                    </a:cubicBezTo>
                    <a:cubicBezTo>
                      <a:pt x="281367" y="503230"/>
                      <a:pt x="281230" y="503367"/>
                      <a:pt x="281093" y="503367"/>
                    </a:cubicBezTo>
                    <a:cubicBezTo>
                      <a:pt x="294260" y="498703"/>
                      <a:pt x="306879" y="493354"/>
                      <a:pt x="319361" y="487182"/>
                    </a:cubicBezTo>
                    <a:cubicBezTo>
                      <a:pt x="319361" y="487182"/>
                      <a:pt x="319361" y="487182"/>
                      <a:pt x="319361" y="487182"/>
                    </a:cubicBezTo>
                    <a:cubicBezTo>
                      <a:pt x="319498" y="487182"/>
                      <a:pt x="319498" y="487045"/>
                      <a:pt x="319635" y="487045"/>
                    </a:cubicBezTo>
                    <a:cubicBezTo>
                      <a:pt x="319772" y="487045"/>
                      <a:pt x="319772" y="486908"/>
                      <a:pt x="319909" y="486908"/>
                    </a:cubicBezTo>
                    <a:cubicBezTo>
                      <a:pt x="319909" y="486908"/>
                      <a:pt x="319772" y="486908"/>
                      <a:pt x="319772" y="486908"/>
                    </a:cubicBezTo>
                    <a:cubicBezTo>
                      <a:pt x="328825" y="482381"/>
                      <a:pt x="337603" y="477444"/>
                      <a:pt x="346381" y="472369"/>
                    </a:cubicBezTo>
                    <a:cubicBezTo>
                      <a:pt x="352828" y="468528"/>
                      <a:pt x="359137" y="464687"/>
                      <a:pt x="365446" y="460573"/>
                    </a:cubicBezTo>
                    <a:cubicBezTo>
                      <a:pt x="370384" y="457418"/>
                      <a:pt x="375185" y="454263"/>
                      <a:pt x="380123" y="450971"/>
                    </a:cubicBezTo>
                    <a:cubicBezTo>
                      <a:pt x="380671" y="450148"/>
                      <a:pt x="381357" y="449463"/>
                      <a:pt x="382043" y="448777"/>
                    </a:cubicBezTo>
                    <a:cubicBezTo>
                      <a:pt x="388215" y="441645"/>
                      <a:pt x="394387" y="434375"/>
                      <a:pt x="400697" y="427243"/>
                    </a:cubicBezTo>
                    <a:cubicBezTo>
                      <a:pt x="403303" y="424225"/>
                      <a:pt x="405909" y="421208"/>
                      <a:pt x="408515" y="418053"/>
                    </a:cubicBezTo>
                    <a:cubicBezTo>
                      <a:pt x="411944" y="414213"/>
                      <a:pt x="415510" y="410509"/>
                      <a:pt x="419076" y="406806"/>
                    </a:cubicBezTo>
                    <a:cubicBezTo>
                      <a:pt x="432243" y="393090"/>
                      <a:pt x="446645" y="380197"/>
                      <a:pt x="463104" y="370733"/>
                    </a:cubicBezTo>
                    <a:cubicBezTo>
                      <a:pt x="469825" y="366893"/>
                      <a:pt x="476958" y="363738"/>
                      <a:pt x="484639" y="362503"/>
                    </a:cubicBezTo>
                    <a:cubicBezTo>
                      <a:pt x="486970" y="362092"/>
                      <a:pt x="489576" y="361680"/>
                      <a:pt x="492045" y="362229"/>
                    </a:cubicBezTo>
                    <a:cubicBezTo>
                      <a:pt x="493965" y="362778"/>
                      <a:pt x="495337" y="363601"/>
                      <a:pt x="496434" y="365246"/>
                    </a:cubicBezTo>
                    <a:cubicBezTo>
                      <a:pt x="497394" y="366618"/>
                      <a:pt x="498080" y="368401"/>
                      <a:pt x="498355" y="370047"/>
                    </a:cubicBezTo>
                    <a:cubicBezTo>
                      <a:pt x="498629" y="371830"/>
                      <a:pt x="498355" y="373476"/>
                      <a:pt x="497669" y="375259"/>
                    </a:cubicBezTo>
                    <a:cubicBezTo>
                      <a:pt x="496709" y="377591"/>
                      <a:pt x="494926" y="379374"/>
                      <a:pt x="493280" y="381294"/>
                    </a:cubicBezTo>
                    <a:cubicBezTo>
                      <a:pt x="491908" y="382803"/>
                      <a:pt x="490399" y="384312"/>
                      <a:pt x="488890" y="385820"/>
                    </a:cubicBezTo>
                    <a:cubicBezTo>
                      <a:pt x="487245" y="387467"/>
                      <a:pt x="485324" y="388838"/>
                      <a:pt x="483404" y="390347"/>
                    </a:cubicBezTo>
                    <a:cubicBezTo>
                      <a:pt x="477918" y="394736"/>
                      <a:pt x="472294" y="398851"/>
                      <a:pt x="466671" y="402965"/>
                    </a:cubicBezTo>
                    <a:cubicBezTo>
                      <a:pt x="460910" y="407080"/>
                      <a:pt x="455012" y="411332"/>
                      <a:pt x="449251" y="415447"/>
                    </a:cubicBezTo>
                    <a:cubicBezTo>
                      <a:pt x="442393" y="420110"/>
                      <a:pt x="435672" y="424911"/>
                      <a:pt x="428814" y="429574"/>
                    </a:cubicBezTo>
                    <a:cubicBezTo>
                      <a:pt x="421819" y="434238"/>
                      <a:pt x="414961" y="438902"/>
                      <a:pt x="407966" y="443565"/>
                    </a:cubicBezTo>
                    <a:cubicBezTo>
                      <a:pt x="400559" y="448503"/>
                      <a:pt x="393016" y="453441"/>
                      <a:pt x="385472" y="458378"/>
                    </a:cubicBezTo>
                    <a:cubicBezTo>
                      <a:pt x="376831" y="469763"/>
                      <a:pt x="368190" y="481147"/>
                      <a:pt x="359411" y="492531"/>
                    </a:cubicBezTo>
                    <a:cubicBezTo>
                      <a:pt x="351593" y="504601"/>
                      <a:pt x="343638" y="516671"/>
                      <a:pt x="335683" y="528604"/>
                    </a:cubicBezTo>
                    <a:cubicBezTo>
                      <a:pt x="334723" y="529976"/>
                      <a:pt x="334037" y="531485"/>
                      <a:pt x="333214" y="532856"/>
                    </a:cubicBezTo>
                    <a:cubicBezTo>
                      <a:pt x="330745" y="537108"/>
                      <a:pt x="328413" y="541497"/>
                      <a:pt x="325944" y="545749"/>
                    </a:cubicBezTo>
                    <a:cubicBezTo>
                      <a:pt x="323750" y="549589"/>
                      <a:pt x="321555" y="553430"/>
                      <a:pt x="319361" y="557270"/>
                    </a:cubicBezTo>
                    <a:cubicBezTo>
                      <a:pt x="316480" y="562208"/>
                      <a:pt x="313874" y="567420"/>
                      <a:pt x="311268" y="572495"/>
                    </a:cubicBezTo>
                    <a:cubicBezTo>
                      <a:pt x="311268" y="572495"/>
                      <a:pt x="311268" y="572495"/>
                      <a:pt x="311268" y="572495"/>
                    </a:cubicBezTo>
                    <a:cubicBezTo>
                      <a:pt x="311268" y="572633"/>
                      <a:pt x="311131" y="572633"/>
                      <a:pt x="311131" y="572770"/>
                    </a:cubicBezTo>
                    <a:cubicBezTo>
                      <a:pt x="311131" y="572907"/>
                      <a:pt x="310994" y="572907"/>
                      <a:pt x="310994" y="573044"/>
                    </a:cubicBezTo>
                    <a:cubicBezTo>
                      <a:pt x="310994" y="573044"/>
                      <a:pt x="310994" y="573044"/>
                      <a:pt x="310994" y="573044"/>
                    </a:cubicBezTo>
                    <a:cubicBezTo>
                      <a:pt x="309211" y="576747"/>
                      <a:pt x="307565" y="580450"/>
                      <a:pt x="305782" y="584291"/>
                    </a:cubicBezTo>
                    <a:cubicBezTo>
                      <a:pt x="304136" y="588131"/>
                      <a:pt x="302490" y="591972"/>
                      <a:pt x="300981" y="595813"/>
                    </a:cubicBezTo>
                    <a:cubicBezTo>
                      <a:pt x="301118" y="595675"/>
                      <a:pt x="301118" y="595401"/>
                      <a:pt x="301256" y="595264"/>
                    </a:cubicBezTo>
                    <a:cubicBezTo>
                      <a:pt x="300570" y="597459"/>
                      <a:pt x="300021" y="599790"/>
                      <a:pt x="299473" y="602122"/>
                    </a:cubicBezTo>
                    <a:cubicBezTo>
                      <a:pt x="299061" y="604042"/>
                      <a:pt x="298787" y="605962"/>
                      <a:pt x="298650" y="608020"/>
                    </a:cubicBezTo>
                    <a:cubicBezTo>
                      <a:pt x="298650" y="608705"/>
                      <a:pt x="298650" y="609391"/>
                      <a:pt x="298650" y="610077"/>
                    </a:cubicBezTo>
                    <a:cubicBezTo>
                      <a:pt x="298650" y="609940"/>
                      <a:pt x="298650" y="609803"/>
                      <a:pt x="298650" y="609666"/>
                    </a:cubicBezTo>
                    <a:cubicBezTo>
                      <a:pt x="298650" y="610352"/>
                      <a:pt x="298787" y="610900"/>
                      <a:pt x="298787" y="611586"/>
                    </a:cubicBezTo>
                    <a:cubicBezTo>
                      <a:pt x="298787" y="611311"/>
                      <a:pt x="298650" y="611175"/>
                      <a:pt x="298650" y="611037"/>
                    </a:cubicBezTo>
                    <a:cubicBezTo>
                      <a:pt x="298787" y="611723"/>
                      <a:pt x="298924" y="612409"/>
                      <a:pt x="299061" y="613095"/>
                    </a:cubicBezTo>
                    <a:cubicBezTo>
                      <a:pt x="299061" y="612820"/>
                      <a:pt x="298924" y="612683"/>
                      <a:pt x="298787" y="612546"/>
                    </a:cubicBezTo>
                    <a:cubicBezTo>
                      <a:pt x="299061" y="613643"/>
                      <a:pt x="299610" y="614740"/>
                      <a:pt x="300158" y="615701"/>
                    </a:cubicBezTo>
                    <a:cubicBezTo>
                      <a:pt x="300158" y="615563"/>
                      <a:pt x="300021" y="615563"/>
                      <a:pt x="300021" y="615426"/>
                    </a:cubicBezTo>
                    <a:cubicBezTo>
                      <a:pt x="300295" y="615975"/>
                      <a:pt x="300570" y="616387"/>
                      <a:pt x="300844" y="616798"/>
                    </a:cubicBezTo>
                    <a:cubicBezTo>
                      <a:pt x="301256" y="617210"/>
                      <a:pt x="301530" y="617621"/>
                      <a:pt x="301804" y="618169"/>
                    </a:cubicBezTo>
                    <a:cubicBezTo>
                      <a:pt x="301804" y="618169"/>
                      <a:pt x="301667" y="618033"/>
                      <a:pt x="301667" y="618033"/>
                    </a:cubicBezTo>
                    <a:cubicBezTo>
                      <a:pt x="302353" y="618855"/>
                      <a:pt x="303176" y="619678"/>
                      <a:pt x="304136" y="620364"/>
                    </a:cubicBezTo>
                    <a:cubicBezTo>
                      <a:pt x="303999" y="620227"/>
                      <a:pt x="303862" y="620090"/>
                      <a:pt x="303724" y="619953"/>
                    </a:cubicBezTo>
                    <a:cubicBezTo>
                      <a:pt x="303999" y="620227"/>
                      <a:pt x="304410" y="620501"/>
                      <a:pt x="304685" y="620639"/>
                    </a:cubicBezTo>
                    <a:cubicBezTo>
                      <a:pt x="305096" y="620776"/>
                      <a:pt x="305508" y="621050"/>
                      <a:pt x="305782" y="621187"/>
                    </a:cubicBezTo>
                    <a:cubicBezTo>
                      <a:pt x="305645" y="621187"/>
                      <a:pt x="305370" y="621050"/>
                      <a:pt x="305233" y="621050"/>
                    </a:cubicBezTo>
                    <a:cubicBezTo>
                      <a:pt x="306331" y="621462"/>
                      <a:pt x="307565" y="621873"/>
                      <a:pt x="308662" y="622010"/>
                    </a:cubicBezTo>
                    <a:cubicBezTo>
                      <a:pt x="308662" y="622010"/>
                      <a:pt x="308662" y="622010"/>
                      <a:pt x="308525" y="622010"/>
                    </a:cubicBezTo>
                    <a:cubicBezTo>
                      <a:pt x="309211" y="622147"/>
                      <a:pt x="309897" y="622284"/>
                      <a:pt x="310582" y="622284"/>
                    </a:cubicBezTo>
                    <a:cubicBezTo>
                      <a:pt x="310445" y="622284"/>
                      <a:pt x="310171" y="622284"/>
                      <a:pt x="310034" y="622284"/>
                    </a:cubicBezTo>
                    <a:cubicBezTo>
                      <a:pt x="312228" y="622421"/>
                      <a:pt x="314423" y="622421"/>
                      <a:pt x="316480" y="622421"/>
                    </a:cubicBezTo>
                    <a:cubicBezTo>
                      <a:pt x="316206" y="622421"/>
                      <a:pt x="316069" y="622421"/>
                      <a:pt x="315932" y="622421"/>
                    </a:cubicBezTo>
                    <a:cubicBezTo>
                      <a:pt x="317989" y="622284"/>
                      <a:pt x="320184" y="622010"/>
                      <a:pt x="322241" y="621736"/>
                    </a:cubicBezTo>
                    <a:cubicBezTo>
                      <a:pt x="324298" y="621324"/>
                      <a:pt x="326219" y="620776"/>
                      <a:pt x="328276" y="620090"/>
                    </a:cubicBezTo>
                    <a:cubicBezTo>
                      <a:pt x="332528" y="618581"/>
                      <a:pt x="336780" y="616935"/>
                      <a:pt x="340895" y="614878"/>
                    </a:cubicBezTo>
                    <a:cubicBezTo>
                      <a:pt x="340895" y="614878"/>
                      <a:pt x="340758" y="614878"/>
                      <a:pt x="340758" y="615015"/>
                    </a:cubicBezTo>
                    <a:cubicBezTo>
                      <a:pt x="340895" y="615015"/>
                      <a:pt x="340895" y="614878"/>
                      <a:pt x="341032" y="614878"/>
                    </a:cubicBezTo>
                    <a:cubicBezTo>
                      <a:pt x="341032" y="614878"/>
                      <a:pt x="341032" y="614878"/>
                      <a:pt x="341169" y="614878"/>
                    </a:cubicBezTo>
                    <a:cubicBezTo>
                      <a:pt x="341169" y="614878"/>
                      <a:pt x="341169" y="614878"/>
                      <a:pt x="341169" y="614878"/>
                    </a:cubicBezTo>
                    <a:cubicBezTo>
                      <a:pt x="345833" y="612546"/>
                      <a:pt x="350222" y="609940"/>
                      <a:pt x="354474" y="607060"/>
                    </a:cubicBezTo>
                    <a:cubicBezTo>
                      <a:pt x="360509" y="602945"/>
                      <a:pt x="366269" y="598693"/>
                      <a:pt x="372030" y="594166"/>
                    </a:cubicBezTo>
                    <a:cubicBezTo>
                      <a:pt x="378614" y="588955"/>
                      <a:pt x="384923" y="583331"/>
                      <a:pt x="391233" y="577844"/>
                    </a:cubicBezTo>
                    <a:cubicBezTo>
                      <a:pt x="391233" y="577844"/>
                      <a:pt x="391095" y="577982"/>
                      <a:pt x="391095" y="577982"/>
                    </a:cubicBezTo>
                    <a:cubicBezTo>
                      <a:pt x="400285" y="569478"/>
                      <a:pt x="409475" y="560974"/>
                      <a:pt x="418665" y="552470"/>
                    </a:cubicBezTo>
                    <a:cubicBezTo>
                      <a:pt x="419762" y="551510"/>
                      <a:pt x="420859" y="550412"/>
                      <a:pt x="421956" y="549178"/>
                    </a:cubicBezTo>
                    <a:cubicBezTo>
                      <a:pt x="423877" y="547258"/>
                      <a:pt x="425934" y="545201"/>
                      <a:pt x="427854" y="543280"/>
                    </a:cubicBezTo>
                    <a:cubicBezTo>
                      <a:pt x="431695" y="536422"/>
                      <a:pt x="435672" y="529564"/>
                      <a:pt x="439513" y="522706"/>
                    </a:cubicBezTo>
                    <a:cubicBezTo>
                      <a:pt x="441022" y="519963"/>
                      <a:pt x="442530" y="517357"/>
                      <a:pt x="444176" y="514614"/>
                    </a:cubicBezTo>
                    <a:cubicBezTo>
                      <a:pt x="445136" y="513105"/>
                      <a:pt x="446097" y="511596"/>
                      <a:pt x="447057" y="510088"/>
                    </a:cubicBezTo>
                    <a:cubicBezTo>
                      <a:pt x="451994" y="502269"/>
                      <a:pt x="457069" y="494314"/>
                      <a:pt x="462007" y="486359"/>
                    </a:cubicBezTo>
                    <a:cubicBezTo>
                      <a:pt x="463242" y="484438"/>
                      <a:pt x="464476" y="482381"/>
                      <a:pt x="465710" y="480461"/>
                    </a:cubicBezTo>
                    <a:cubicBezTo>
                      <a:pt x="466945" y="478403"/>
                      <a:pt x="468454" y="476483"/>
                      <a:pt x="469825" y="474563"/>
                    </a:cubicBezTo>
                    <a:cubicBezTo>
                      <a:pt x="475037" y="467157"/>
                      <a:pt x="480249" y="459750"/>
                      <a:pt x="485599" y="452343"/>
                    </a:cubicBezTo>
                    <a:cubicBezTo>
                      <a:pt x="488753" y="447817"/>
                      <a:pt x="492182" y="443428"/>
                      <a:pt x="495474" y="439176"/>
                    </a:cubicBezTo>
                    <a:cubicBezTo>
                      <a:pt x="498080" y="435884"/>
                      <a:pt x="500686" y="432729"/>
                      <a:pt x="503429" y="429712"/>
                    </a:cubicBezTo>
                    <a:cubicBezTo>
                      <a:pt x="506584" y="426283"/>
                      <a:pt x="510150" y="423128"/>
                      <a:pt x="513579" y="419973"/>
                    </a:cubicBezTo>
                    <a:cubicBezTo>
                      <a:pt x="514951" y="418739"/>
                      <a:pt x="517008" y="418328"/>
                      <a:pt x="518654" y="419287"/>
                    </a:cubicBezTo>
                    <a:cubicBezTo>
                      <a:pt x="519614" y="419836"/>
                      <a:pt x="520437" y="420385"/>
                      <a:pt x="521397" y="420934"/>
                    </a:cubicBezTo>
                    <a:cubicBezTo>
                      <a:pt x="521946" y="421345"/>
                      <a:pt x="522358" y="422031"/>
                      <a:pt x="522769" y="422580"/>
                    </a:cubicBezTo>
                    <a:cubicBezTo>
                      <a:pt x="523592" y="423677"/>
                      <a:pt x="523866" y="425186"/>
                      <a:pt x="523866" y="426557"/>
                    </a:cubicBezTo>
                    <a:cubicBezTo>
                      <a:pt x="523866" y="428889"/>
                      <a:pt x="522769" y="431083"/>
                      <a:pt x="521946" y="433141"/>
                    </a:cubicBezTo>
                    <a:cubicBezTo>
                      <a:pt x="520026" y="437255"/>
                      <a:pt x="517968" y="441370"/>
                      <a:pt x="515637" y="445348"/>
                    </a:cubicBezTo>
                    <a:cubicBezTo>
                      <a:pt x="513442" y="449189"/>
                      <a:pt x="510973" y="452892"/>
                      <a:pt x="508779" y="456595"/>
                    </a:cubicBezTo>
                    <a:cubicBezTo>
                      <a:pt x="506996" y="459476"/>
                      <a:pt x="505350" y="462356"/>
                      <a:pt x="503429" y="465099"/>
                    </a:cubicBezTo>
                    <a:cubicBezTo>
                      <a:pt x="501098" y="468528"/>
                      <a:pt x="498903" y="471957"/>
                      <a:pt x="496571" y="475386"/>
                    </a:cubicBezTo>
                    <a:cubicBezTo>
                      <a:pt x="495200" y="477306"/>
                      <a:pt x="493965" y="479364"/>
                      <a:pt x="492594" y="481284"/>
                    </a:cubicBezTo>
                    <a:cubicBezTo>
                      <a:pt x="491908" y="482244"/>
                      <a:pt x="491222" y="483341"/>
                      <a:pt x="490536" y="484302"/>
                    </a:cubicBezTo>
                    <a:cubicBezTo>
                      <a:pt x="485461" y="491022"/>
                      <a:pt x="480387" y="497743"/>
                      <a:pt x="475449" y="504464"/>
                    </a:cubicBezTo>
                    <a:cubicBezTo>
                      <a:pt x="474352" y="505835"/>
                      <a:pt x="473391" y="507207"/>
                      <a:pt x="472157" y="508441"/>
                    </a:cubicBezTo>
                    <a:cubicBezTo>
                      <a:pt x="469002" y="512008"/>
                      <a:pt x="465848" y="515574"/>
                      <a:pt x="462693" y="519277"/>
                    </a:cubicBezTo>
                    <a:cubicBezTo>
                      <a:pt x="459538" y="522843"/>
                      <a:pt x="456384" y="526409"/>
                      <a:pt x="453366" y="529976"/>
                    </a:cubicBezTo>
                    <a:cubicBezTo>
                      <a:pt x="452269" y="531210"/>
                      <a:pt x="451034" y="532582"/>
                      <a:pt x="449937" y="533816"/>
                    </a:cubicBezTo>
                    <a:cubicBezTo>
                      <a:pt x="444999" y="538891"/>
                      <a:pt x="439924" y="543829"/>
                      <a:pt x="434849" y="548904"/>
                    </a:cubicBezTo>
                    <a:cubicBezTo>
                      <a:pt x="433889" y="550687"/>
                      <a:pt x="432792" y="552470"/>
                      <a:pt x="431969" y="554253"/>
                    </a:cubicBezTo>
                    <a:cubicBezTo>
                      <a:pt x="427168" y="563443"/>
                      <a:pt x="422368" y="572633"/>
                      <a:pt x="417704" y="581959"/>
                    </a:cubicBezTo>
                    <a:cubicBezTo>
                      <a:pt x="415098" y="587583"/>
                      <a:pt x="412355" y="593069"/>
                      <a:pt x="409749" y="598693"/>
                    </a:cubicBezTo>
                    <a:cubicBezTo>
                      <a:pt x="405634" y="607471"/>
                      <a:pt x="401520" y="616112"/>
                      <a:pt x="398228" y="625302"/>
                    </a:cubicBezTo>
                    <a:cubicBezTo>
                      <a:pt x="398228" y="625027"/>
                      <a:pt x="398365" y="624891"/>
                      <a:pt x="398365" y="624753"/>
                    </a:cubicBezTo>
                    <a:cubicBezTo>
                      <a:pt x="397130" y="628182"/>
                      <a:pt x="395896" y="631749"/>
                      <a:pt x="394936" y="635314"/>
                    </a:cubicBezTo>
                    <a:cubicBezTo>
                      <a:pt x="394524" y="637235"/>
                      <a:pt x="394250" y="639292"/>
                      <a:pt x="394113" y="641213"/>
                    </a:cubicBezTo>
                    <a:cubicBezTo>
                      <a:pt x="394113" y="641213"/>
                      <a:pt x="394113" y="641213"/>
                      <a:pt x="394113" y="641213"/>
                    </a:cubicBezTo>
                    <a:cubicBezTo>
                      <a:pt x="393976" y="642584"/>
                      <a:pt x="393976" y="643956"/>
                      <a:pt x="393976" y="645327"/>
                    </a:cubicBezTo>
                    <a:cubicBezTo>
                      <a:pt x="394113" y="645876"/>
                      <a:pt x="394113" y="646562"/>
                      <a:pt x="394250" y="647110"/>
                    </a:cubicBezTo>
                    <a:cubicBezTo>
                      <a:pt x="394250" y="646973"/>
                      <a:pt x="394113" y="646699"/>
                      <a:pt x="394113" y="646562"/>
                    </a:cubicBezTo>
                    <a:cubicBezTo>
                      <a:pt x="394250" y="647248"/>
                      <a:pt x="394387" y="647796"/>
                      <a:pt x="394524" y="648345"/>
                    </a:cubicBezTo>
                    <a:cubicBezTo>
                      <a:pt x="394662" y="648619"/>
                      <a:pt x="394799" y="649030"/>
                      <a:pt x="394936" y="649305"/>
                    </a:cubicBezTo>
                    <a:cubicBezTo>
                      <a:pt x="395073" y="649579"/>
                      <a:pt x="395347" y="649853"/>
                      <a:pt x="395485" y="650128"/>
                    </a:cubicBezTo>
                    <a:cubicBezTo>
                      <a:pt x="395347" y="649991"/>
                      <a:pt x="395210" y="649853"/>
                      <a:pt x="395073" y="649716"/>
                    </a:cubicBezTo>
                    <a:cubicBezTo>
                      <a:pt x="395485" y="650128"/>
                      <a:pt x="395896" y="650539"/>
                      <a:pt x="396307" y="650951"/>
                    </a:cubicBezTo>
                    <a:cubicBezTo>
                      <a:pt x="396719" y="651225"/>
                      <a:pt x="397130" y="651500"/>
                      <a:pt x="397405" y="651911"/>
                    </a:cubicBezTo>
                    <a:cubicBezTo>
                      <a:pt x="397268" y="651774"/>
                      <a:pt x="397130" y="651637"/>
                      <a:pt x="396993" y="651637"/>
                    </a:cubicBezTo>
                    <a:cubicBezTo>
                      <a:pt x="397816" y="652185"/>
                      <a:pt x="398639" y="652734"/>
                      <a:pt x="399462" y="653145"/>
                    </a:cubicBezTo>
                    <a:cubicBezTo>
                      <a:pt x="399874" y="653282"/>
                      <a:pt x="400285" y="653420"/>
                      <a:pt x="400697" y="653557"/>
                    </a:cubicBezTo>
                    <a:cubicBezTo>
                      <a:pt x="401108" y="653557"/>
                      <a:pt x="401520" y="653694"/>
                      <a:pt x="401931" y="653694"/>
                    </a:cubicBezTo>
                    <a:cubicBezTo>
                      <a:pt x="402480" y="653694"/>
                      <a:pt x="403028" y="653694"/>
                      <a:pt x="403577" y="653831"/>
                    </a:cubicBezTo>
                    <a:cubicBezTo>
                      <a:pt x="403303" y="653831"/>
                      <a:pt x="403165" y="653831"/>
                      <a:pt x="402891" y="653831"/>
                    </a:cubicBezTo>
                    <a:cubicBezTo>
                      <a:pt x="404263" y="653831"/>
                      <a:pt x="405497" y="653694"/>
                      <a:pt x="406732" y="653420"/>
                    </a:cubicBezTo>
                    <a:cubicBezTo>
                      <a:pt x="410298" y="652597"/>
                      <a:pt x="413727" y="651637"/>
                      <a:pt x="417156" y="650677"/>
                    </a:cubicBezTo>
                    <a:cubicBezTo>
                      <a:pt x="417019" y="650677"/>
                      <a:pt x="417019" y="650677"/>
                      <a:pt x="416881" y="650814"/>
                    </a:cubicBezTo>
                    <a:cubicBezTo>
                      <a:pt x="417019" y="650814"/>
                      <a:pt x="417156" y="650677"/>
                      <a:pt x="417430" y="650677"/>
                    </a:cubicBezTo>
                    <a:cubicBezTo>
                      <a:pt x="417430" y="650677"/>
                      <a:pt x="417430" y="650677"/>
                      <a:pt x="417567" y="650677"/>
                    </a:cubicBezTo>
                    <a:cubicBezTo>
                      <a:pt x="417567" y="650677"/>
                      <a:pt x="417567" y="650677"/>
                      <a:pt x="417567" y="650677"/>
                    </a:cubicBezTo>
                    <a:cubicBezTo>
                      <a:pt x="421271" y="649305"/>
                      <a:pt x="424700" y="647796"/>
                      <a:pt x="428129" y="646150"/>
                    </a:cubicBezTo>
                    <a:cubicBezTo>
                      <a:pt x="435947" y="642172"/>
                      <a:pt x="443491" y="637784"/>
                      <a:pt x="450897" y="632846"/>
                    </a:cubicBezTo>
                    <a:lnTo>
                      <a:pt x="450897" y="632846"/>
                    </a:lnTo>
                    <a:cubicBezTo>
                      <a:pt x="459675" y="626811"/>
                      <a:pt x="467905" y="620227"/>
                      <a:pt x="475997" y="613232"/>
                    </a:cubicBezTo>
                    <a:cubicBezTo>
                      <a:pt x="475860" y="613369"/>
                      <a:pt x="475723" y="613506"/>
                      <a:pt x="475586" y="613643"/>
                    </a:cubicBezTo>
                    <a:cubicBezTo>
                      <a:pt x="478192" y="611311"/>
                      <a:pt x="480798" y="608843"/>
                      <a:pt x="483404" y="606511"/>
                    </a:cubicBezTo>
                    <a:cubicBezTo>
                      <a:pt x="484090" y="604865"/>
                      <a:pt x="484776" y="603219"/>
                      <a:pt x="485599" y="601710"/>
                    </a:cubicBezTo>
                    <a:cubicBezTo>
                      <a:pt x="486833" y="598830"/>
                      <a:pt x="488068" y="595950"/>
                      <a:pt x="489302" y="593069"/>
                    </a:cubicBezTo>
                    <a:cubicBezTo>
                      <a:pt x="490125" y="591149"/>
                      <a:pt x="491085" y="589366"/>
                      <a:pt x="492045" y="587583"/>
                    </a:cubicBezTo>
                    <a:cubicBezTo>
                      <a:pt x="496434" y="578668"/>
                      <a:pt x="500961" y="569615"/>
                      <a:pt x="505487" y="560699"/>
                    </a:cubicBezTo>
                    <a:cubicBezTo>
                      <a:pt x="506310" y="558917"/>
                      <a:pt x="507133" y="557270"/>
                      <a:pt x="508093" y="555488"/>
                    </a:cubicBezTo>
                    <a:cubicBezTo>
                      <a:pt x="509739" y="552470"/>
                      <a:pt x="511522" y="549315"/>
                      <a:pt x="513168" y="546298"/>
                    </a:cubicBezTo>
                    <a:cubicBezTo>
                      <a:pt x="517557" y="538343"/>
                      <a:pt x="521946" y="530524"/>
                      <a:pt x="526335" y="522569"/>
                    </a:cubicBezTo>
                    <a:cubicBezTo>
                      <a:pt x="527707" y="520237"/>
                      <a:pt x="529078" y="517906"/>
                      <a:pt x="530450" y="515574"/>
                    </a:cubicBezTo>
                    <a:cubicBezTo>
                      <a:pt x="533056" y="511185"/>
                      <a:pt x="535799" y="506796"/>
                      <a:pt x="538542" y="502544"/>
                    </a:cubicBezTo>
                    <a:cubicBezTo>
                      <a:pt x="540874" y="498977"/>
                      <a:pt x="543480" y="495548"/>
                      <a:pt x="545949" y="492119"/>
                    </a:cubicBezTo>
                    <a:cubicBezTo>
                      <a:pt x="548555" y="488553"/>
                      <a:pt x="551161" y="484850"/>
                      <a:pt x="554179" y="481558"/>
                    </a:cubicBezTo>
                    <a:cubicBezTo>
                      <a:pt x="557882" y="477444"/>
                      <a:pt x="562134" y="473877"/>
                      <a:pt x="567072" y="471134"/>
                    </a:cubicBezTo>
                    <a:cubicBezTo>
                      <a:pt x="569541" y="469763"/>
                      <a:pt x="573107" y="468802"/>
                      <a:pt x="575713" y="470174"/>
                    </a:cubicBezTo>
                    <a:cubicBezTo>
                      <a:pt x="576399" y="470448"/>
                      <a:pt x="576947" y="470860"/>
                      <a:pt x="577496" y="471134"/>
                    </a:cubicBezTo>
                    <a:cubicBezTo>
                      <a:pt x="578319" y="471820"/>
                      <a:pt x="579005" y="472506"/>
                      <a:pt x="579553" y="473329"/>
                    </a:cubicBezTo>
                    <a:cubicBezTo>
                      <a:pt x="580651" y="474700"/>
                      <a:pt x="581611" y="476483"/>
                      <a:pt x="582159" y="478129"/>
                    </a:cubicBezTo>
                    <a:cubicBezTo>
                      <a:pt x="582571" y="479912"/>
                      <a:pt x="582708" y="481970"/>
                      <a:pt x="582434" y="483753"/>
                    </a:cubicBezTo>
                    <a:cubicBezTo>
                      <a:pt x="581885" y="487456"/>
                      <a:pt x="580788" y="490885"/>
                      <a:pt x="579690" y="494451"/>
                    </a:cubicBezTo>
                    <a:cubicBezTo>
                      <a:pt x="578867" y="496920"/>
                      <a:pt x="577633" y="499252"/>
                      <a:pt x="576399" y="501583"/>
                    </a:cubicBezTo>
                    <a:cubicBezTo>
                      <a:pt x="574753" y="505012"/>
                      <a:pt x="572832" y="508305"/>
                      <a:pt x="570912" y="511734"/>
                    </a:cubicBezTo>
                    <a:cubicBezTo>
                      <a:pt x="568032" y="516808"/>
                      <a:pt x="564877" y="521746"/>
                      <a:pt x="561585" y="526547"/>
                    </a:cubicBezTo>
                    <a:cubicBezTo>
                      <a:pt x="557470" y="532719"/>
                      <a:pt x="553356" y="538754"/>
                      <a:pt x="549241" y="544926"/>
                    </a:cubicBezTo>
                    <a:cubicBezTo>
                      <a:pt x="549378" y="544789"/>
                      <a:pt x="549515" y="544652"/>
                      <a:pt x="549515" y="544515"/>
                    </a:cubicBezTo>
                    <a:cubicBezTo>
                      <a:pt x="548144" y="546572"/>
                      <a:pt x="546635" y="548355"/>
                      <a:pt x="545126" y="550275"/>
                    </a:cubicBezTo>
                    <a:cubicBezTo>
                      <a:pt x="541834" y="554527"/>
                      <a:pt x="538542" y="558917"/>
                      <a:pt x="535113" y="563169"/>
                    </a:cubicBezTo>
                    <a:cubicBezTo>
                      <a:pt x="533879" y="564814"/>
                      <a:pt x="532645" y="566460"/>
                      <a:pt x="531410" y="567969"/>
                    </a:cubicBezTo>
                    <a:cubicBezTo>
                      <a:pt x="528530" y="571398"/>
                      <a:pt x="525649" y="574690"/>
                      <a:pt x="522769" y="577982"/>
                    </a:cubicBezTo>
                    <a:cubicBezTo>
                      <a:pt x="519751" y="581548"/>
                      <a:pt x="516734" y="585114"/>
                      <a:pt x="513579" y="588680"/>
                    </a:cubicBezTo>
                    <a:cubicBezTo>
                      <a:pt x="509739" y="593069"/>
                      <a:pt x="505624" y="597459"/>
                      <a:pt x="501509" y="601710"/>
                    </a:cubicBezTo>
                    <a:cubicBezTo>
                      <a:pt x="497943" y="605551"/>
                      <a:pt x="494103" y="609254"/>
                      <a:pt x="490399" y="612820"/>
                    </a:cubicBezTo>
                    <a:cubicBezTo>
                      <a:pt x="489439" y="615152"/>
                      <a:pt x="488479" y="617347"/>
                      <a:pt x="487382" y="619678"/>
                    </a:cubicBezTo>
                    <a:cubicBezTo>
                      <a:pt x="485873" y="623107"/>
                      <a:pt x="484501" y="626399"/>
                      <a:pt x="482993" y="629828"/>
                    </a:cubicBezTo>
                    <a:cubicBezTo>
                      <a:pt x="482170" y="631611"/>
                      <a:pt x="481484" y="633532"/>
                      <a:pt x="480798" y="635314"/>
                    </a:cubicBezTo>
                    <a:cubicBezTo>
                      <a:pt x="479015" y="639841"/>
                      <a:pt x="477369" y="644230"/>
                      <a:pt x="475860" y="648756"/>
                    </a:cubicBezTo>
                    <a:cubicBezTo>
                      <a:pt x="475860" y="648756"/>
                      <a:pt x="475860" y="648756"/>
                      <a:pt x="475860" y="648756"/>
                    </a:cubicBezTo>
                    <a:cubicBezTo>
                      <a:pt x="472706" y="657946"/>
                      <a:pt x="469825" y="667136"/>
                      <a:pt x="467768" y="676600"/>
                    </a:cubicBezTo>
                    <a:cubicBezTo>
                      <a:pt x="467768" y="676600"/>
                      <a:pt x="467768" y="676600"/>
                      <a:pt x="467768" y="676600"/>
                    </a:cubicBezTo>
                    <a:cubicBezTo>
                      <a:pt x="466808" y="681126"/>
                      <a:pt x="466259" y="685790"/>
                      <a:pt x="465848" y="690316"/>
                    </a:cubicBezTo>
                    <a:cubicBezTo>
                      <a:pt x="465848" y="690042"/>
                      <a:pt x="465848" y="689904"/>
                      <a:pt x="465848" y="689630"/>
                    </a:cubicBezTo>
                    <a:cubicBezTo>
                      <a:pt x="465710" y="691962"/>
                      <a:pt x="465710" y="694430"/>
                      <a:pt x="465710" y="696762"/>
                    </a:cubicBezTo>
                    <a:cubicBezTo>
                      <a:pt x="465710" y="696625"/>
                      <a:pt x="465710" y="696488"/>
                      <a:pt x="465710" y="696351"/>
                    </a:cubicBezTo>
                    <a:cubicBezTo>
                      <a:pt x="465985" y="699368"/>
                      <a:pt x="466396" y="702249"/>
                      <a:pt x="466945" y="705129"/>
                    </a:cubicBezTo>
                    <a:cubicBezTo>
                      <a:pt x="466945" y="704855"/>
                      <a:pt x="466808" y="704717"/>
                      <a:pt x="466808" y="704443"/>
                    </a:cubicBezTo>
                    <a:cubicBezTo>
                      <a:pt x="467082" y="705815"/>
                      <a:pt x="467494" y="707187"/>
                      <a:pt x="467905" y="708421"/>
                    </a:cubicBezTo>
                    <a:cubicBezTo>
                      <a:pt x="467905" y="708284"/>
                      <a:pt x="467905" y="708284"/>
                      <a:pt x="467768" y="708146"/>
                    </a:cubicBezTo>
                    <a:cubicBezTo>
                      <a:pt x="468179" y="709518"/>
                      <a:pt x="468865" y="710752"/>
                      <a:pt x="469414" y="711987"/>
                    </a:cubicBezTo>
                    <a:cubicBezTo>
                      <a:pt x="469414" y="711850"/>
                      <a:pt x="469277" y="711713"/>
                      <a:pt x="469277" y="711575"/>
                    </a:cubicBezTo>
                    <a:cubicBezTo>
                      <a:pt x="469551" y="711987"/>
                      <a:pt x="469825" y="712399"/>
                      <a:pt x="470100" y="712947"/>
                    </a:cubicBezTo>
                    <a:cubicBezTo>
                      <a:pt x="470100" y="712947"/>
                      <a:pt x="469962" y="712810"/>
                      <a:pt x="469962" y="712810"/>
                    </a:cubicBezTo>
                    <a:cubicBezTo>
                      <a:pt x="469962" y="712947"/>
                      <a:pt x="470100" y="713084"/>
                      <a:pt x="470237" y="713084"/>
                    </a:cubicBezTo>
                    <a:cubicBezTo>
                      <a:pt x="470237" y="713084"/>
                      <a:pt x="470374" y="713222"/>
                      <a:pt x="470374" y="713222"/>
                    </a:cubicBezTo>
                    <a:cubicBezTo>
                      <a:pt x="470374" y="713222"/>
                      <a:pt x="470374" y="713222"/>
                      <a:pt x="470374" y="713084"/>
                    </a:cubicBezTo>
                    <a:cubicBezTo>
                      <a:pt x="471060" y="714045"/>
                      <a:pt x="471745" y="715004"/>
                      <a:pt x="472431" y="715965"/>
                    </a:cubicBezTo>
                    <a:cubicBezTo>
                      <a:pt x="472294" y="715828"/>
                      <a:pt x="472157" y="715690"/>
                      <a:pt x="472020" y="715553"/>
                    </a:cubicBezTo>
                    <a:cubicBezTo>
                      <a:pt x="472706" y="716513"/>
                      <a:pt x="473529" y="717336"/>
                      <a:pt x="474489" y="718022"/>
                    </a:cubicBezTo>
                    <a:cubicBezTo>
                      <a:pt x="474489" y="718022"/>
                      <a:pt x="474489" y="718022"/>
                      <a:pt x="474489" y="718022"/>
                    </a:cubicBezTo>
                    <a:cubicBezTo>
                      <a:pt x="474900" y="718433"/>
                      <a:pt x="475449" y="718708"/>
                      <a:pt x="475860" y="719119"/>
                    </a:cubicBezTo>
                    <a:cubicBezTo>
                      <a:pt x="476820" y="719805"/>
                      <a:pt x="477918" y="720491"/>
                      <a:pt x="478878" y="720903"/>
                    </a:cubicBezTo>
                    <a:cubicBezTo>
                      <a:pt x="478741" y="720903"/>
                      <a:pt x="478603" y="720765"/>
                      <a:pt x="478603" y="720765"/>
                    </a:cubicBezTo>
                    <a:cubicBezTo>
                      <a:pt x="479015" y="720903"/>
                      <a:pt x="479564" y="721177"/>
                      <a:pt x="479975" y="721314"/>
                    </a:cubicBezTo>
                    <a:cubicBezTo>
                      <a:pt x="479838" y="721314"/>
                      <a:pt x="479838" y="721314"/>
                      <a:pt x="479701" y="721177"/>
                    </a:cubicBezTo>
                    <a:cubicBezTo>
                      <a:pt x="479838" y="721177"/>
                      <a:pt x="479838" y="721177"/>
                      <a:pt x="479975" y="721314"/>
                    </a:cubicBezTo>
                    <a:cubicBezTo>
                      <a:pt x="480112" y="721314"/>
                      <a:pt x="480112" y="721451"/>
                      <a:pt x="480249" y="721451"/>
                    </a:cubicBezTo>
                    <a:cubicBezTo>
                      <a:pt x="480249" y="721451"/>
                      <a:pt x="480112" y="721451"/>
                      <a:pt x="480112" y="721451"/>
                    </a:cubicBezTo>
                    <a:cubicBezTo>
                      <a:pt x="481347" y="721862"/>
                      <a:pt x="482581" y="722137"/>
                      <a:pt x="483816" y="722411"/>
                    </a:cubicBezTo>
                    <a:lnTo>
                      <a:pt x="483816" y="722411"/>
                    </a:lnTo>
                    <a:cubicBezTo>
                      <a:pt x="484913" y="722686"/>
                      <a:pt x="486147" y="722823"/>
                      <a:pt x="487245" y="722823"/>
                    </a:cubicBezTo>
                    <a:cubicBezTo>
                      <a:pt x="487107" y="722823"/>
                      <a:pt x="486970" y="722823"/>
                      <a:pt x="486833" y="722823"/>
                    </a:cubicBezTo>
                    <a:cubicBezTo>
                      <a:pt x="487519" y="722823"/>
                      <a:pt x="488205" y="722823"/>
                      <a:pt x="488890" y="722823"/>
                    </a:cubicBezTo>
                    <a:cubicBezTo>
                      <a:pt x="488616" y="722823"/>
                      <a:pt x="488479" y="722823"/>
                      <a:pt x="488205" y="722823"/>
                    </a:cubicBezTo>
                    <a:cubicBezTo>
                      <a:pt x="489851" y="722823"/>
                      <a:pt x="491359" y="722548"/>
                      <a:pt x="493005" y="722274"/>
                    </a:cubicBezTo>
                    <a:cubicBezTo>
                      <a:pt x="495063" y="721725"/>
                      <a:pt x="497120" y="721177"/>
                      <a:pt x="499177" y="720491"/>
                    </a:cubicBezTo>
                    <a:cubicBezTo>
                      <a:pt x="501921" y="719394"/>
                      <a:pt x="504801" y="718159"/>
                      <a:pt x="507407" y="716925"/>
                    </a:cubicBezTo>
                    <a:cubicBezTo>
                      <a:pt x="507407" y="716925"/>
                      <a:pt x="507270" y="716925"/>
                      <a:pt x="507270" y="716925"/>
                    </a:cubicBezTo>
                    <a:cubicBezTo>
                      <a:pt x="507270" y="716925"/>
                      <a:pt x="507407" y="716925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07407" y="716788"/>
                      <a:pt x="507407" y="716788"/>
                      <a:pt x="507407" y="716788"/>
                    </a:cubicBezTo>
                    <a:cubicBezTo>
                      <a:pt x="510150" y="715279"/>
                      <a:pt x="512756" y="713770"/>
                      <a:pt x="515500" y="711987"/>
                    </a:cubicBezTo>
                    <a:cubicBezTo>
                      <a:pt x="515362" y="712124"/>
                      <a:pt x="515088" y="712261"/>
                      <a:pt x="514951" y="712261"/>
                    </a:cubicBezTo>
                    <a:cubicBezTo>
                      <a:pt x="522358" y="707187"/>
                      <a:pt x="529353" y="701700"/>
                      <a:pt x="536211" y="695802"/>
                    </a:cubicBezTo>
                    <a:cubicBezTo>
                      <a:pt x="538405" y="693745"/>
                      <a:pt x="540600" y="691825"/>
                      <a:pt x="542794" y="689767"/>
                    </a:cubicBezTo>
                    <a:cubicBezTo>
                      <a:pt x="543343" y="687435"/>
                      <a:pt x="543754" y="685104"/>
                      <a:pt x="544303" y="682772"/>
                    </a:cubicBezTo>
                    <a:cubicBezTo>
                      <a:pt x="544852" y="680303"/>
                      <a:pt x="545263" y="677697"/>
                      <a:pt x="545812" y="675228"/>
                    </a:cubicBezTo>
                    <a:cubicBezTo>
                      <a:pt x="547869" y="667410"/>
                      <a:pt x="550064" y="659455"/>
                      <a:pt x="552121" y="651637"/>
                    </a:cubicBezTo>
                    <a:cubicBezTo>
                      <a:pt x="553356" y="647248"/>
                      <a:pt x="554453" y="642858"/>
                      <a:pt x="555687" y="638469"/>
                    </a:cubicBezTo>
                    <a:cubicBezTo>
                      <a:pt x="556922" y="633806"/>
                      <a:pt x="558431" y="629279"/>
                      <a:pt x="559802" y="624753"/>
                    </a:cubicBezTo>
                    <a:cubicBezTo>
                      <a:pt x="565974" y="605002"/>
                      <a:pt x="573107" y="585663"/>
                      <a:pt x="581473" y="566734"/>
                    </a:cubicBezTo>
                    <a:cubicBezTo>
                      <a:pt x="585177" y="558231"/>
                      <a:pt x="589429" y="549864"/>
                      <a:pt x="593818" y="541634"/>
                    </a:cubicBezTo>
                    <a:cubicBezTo>
                      <a:pt x="596012" y="537382"/>
                      <a:pt x="598481" y="533130"/>
                      <a:pt x="600950" y="529015"/>
                    </a:cubicBezTo>
                    <a:cubicBezTo>
                      <a:pt x="603419" y="524901"/>
                      <a:pt x="606162" y="520923"/>
                      <a:pt x="608905" y="516946"/>
                    </a:cubicBezTo>
                    <a:cubicBezTo>
                      <a:pt x="611100" y="513791"/>
                      <a:pt x="613295" y="510636"/>
                      <a:pt x="615763" y="507756"/>
                    </a:cubicBezTo>
                    <a:cubicBezTo>
                      <a:pt x="618232" y="505012"/>
                      <a:pt x="620701" y="502681"/>
                      <a:pt x="623582" y="500486"/>
                    </a:cubicBezTo>
                    <a:cubicBezTo>
                      <a:pt x="625913" y="498840"/>
                      <a:pt x="628245" y="497469"/>
                      <a:pt x="630851" y="496509"/>
                    </a:cubicBezTo>
                    <a:cubicBezTo>
                      <a:pt x="632634" y="495823"/>
                      <a:pt x="634829" y="495548"/>
                      <a:pt x="636612" y="496097"/>
                    </a:cubicBezTo>
                    <a:cubicBezTo>
                      <a:pt x="640727" y="497195"/>
                      <a:pt x="642921" y="501721"/>
                      <a:pt x="644293" y="505150"/>
                    </a:cubicBezTo>
                    <a:cubicBezTo>
                      <a:pt x="645253" y="507756"/>
                      <a:pt x="645253" y="510362"/>
                      <a:pt x="645390" y="512968"/>
                    </a:cubicBezTo>
                    <a:cubicBezTo>
                      <a:pt x="645390" y="514614"/>
                      <a:pt x="645116" y="516260"/>
                      <a:pt x="644979" y="517906"/>
                    </a:cubicBezTo>
                    <a:cubicBezTo>
                      <a:pt x="644704" y="520923"/>
                      <a:pt x="644293" y="523804"/>
                      <a:pt x="643607" y="526684"/>
                    </a:cubicBezTo>
                    <a:cubicBezTo>
                      <a:pt x="642647" y="531347"/>
                      <a:pt x="641412" y="535873"/>
                      <a:pt x="640178" y="540537"/>
                    </a:cubicBezTo>
                    <a:cubicBezTo>
                      <a:pt x="638806" y="545338"/>
                      <a:pt x="637435" y="550138"/>
                      <a:pt x="636063" y="554939"/>
                    </a:cubicBezTo>
                    <a:cubicBezTo>
                      <a:pt x="634006" y="562071"/>
                      <a:pt x="631537" y="569204"/>
                      <a:pt x="629068" y="576336"/>
                    </a:cubicBezTo>
                    <a:cubicBezTo>
                      <a:pt x="625365" y="586760"/>
                      <a:pt x="620976" y="596910"/>
                      <a:pt x="616175" y="606785"/>
                    </a:cubicBezTo>
                    <a:cubicBezTo>
                      <a:pt x="600264" y="639566"/>
                      <a:pt x="578044" y="669330"/>
                      <a:pt x="551847" y="694568"/>
                    </a:cubicBezTo>
                    <a:cubicBezTo>
                      <a:pt x="551298" y="697585"/>
                      <a:pt x="550612" y="700465"/>
                      <a:pt x="550064" y="703483"/>
                    </a:cubicBezTo>
                    <a:cubicBezTo>
                      <a:pt x="549378" y="707187"/>
                      <a:pt x="548555" y="710890"/>
                      <a:pt x="547869" y="714593"/>
                    </a:cubicBezTo>
                    <a:cubicBezTo>
                      <a:pt x="546909" y="720354"/>
                      <a:pt x="545949" y="726252"/>
                      <a:pt x="545126" y="732012"/>
                    </a:cubicBezTo>
                    <a:cubicBezTo>
                      <a:pt x="544440" y="737636"/>
                      <a:pt x="543892" y="743397"/>
                      <a:pt x="543480" y="749157"/>
                    </a:cubicBezTo>
                    <a:cubicBezTo>
                      <a:pt x="543480" y="749157"/>
                      <a:pt x="543480" y="749020"/>
                      <a:pt x="543480" y="749020"/>
                    </a:cubicBezTo>
                    <a:cubicBezTo>
                      <a:pt x="543343" y="752723"/>
                      <a:pt x="543206" y="756290"/>
                      <a:pt x="543480" y="759993"/>
                    </a:cubicBezTo>
                    <a:cubicBezTo>
                      <a:pt x="543480" y="759993"/>
                      <a:pt x="543480" y="759856"/>
                      <a:pt x="543480" y="759856"/>
                    </a:cubicBezTo>
                    <a:cubicBezTo>
                      <a:pt x="543480" y="759993"/>
                      <a:pt x="543480" y="760130"/>
                      <a:pt x="543480" y="760267"/>
                    </a:cubicBezTo>
                    <a:cubicBezTo>
                      <a:pt x="543480" y="760405"/>
                      <a:pt x="543480" y="760542"/>
                      <a:pt x="543480" y="760542"/>
                    </a:cubicBezTo>
                    <a:cubicBezTo>
                      <a:pt x="543480" y="760542"/>
                      <a:pt x="543480" y="760405"/>
                      <a:pt x="543480" y="760405"/>
                    </a:cubicBezTo>
                    <a:cubicBezTo>
                      <a:pt x="543754" y="763285"/>
                      <a:pt x="544029" y="766028"/>
                      <a:pt x="544577" y="768771"/>
                    </a:cubicBezTo>
                    <a:cubicBezTo>
                      <a:pt x="544577" y="768497"/>
                      <a:pt x="544440" y="768360"/>
                      <a:pt x="544440" y="768086"/>
                    </a:cubicBezTo>
                    <a:cubicBezTo>
                      <a:pt x="544852" y="770143"/>
                      <a:pt x="545400" y="771926"/>
                      <a:pt x="545949" y="773983"/>
                    </a:cubicBezTo>
                    <a:cubicBezTo>
                      <a:pt x="546361" y="775355"/>
                      <a:pt x="546909" y="776452"/>
                      <a:pt x="547595" y="777687"/>
                    </a:cubicBezTo>
                    <a:cubicBezTo>
                      <a:pt x="547595" y="777550"/>
                      <a:pt x="547595" y="777550"/>
                      <a:pt x="547458" y="777412"/>
                    </a:cubicBezTo>
                    <a:cubicBezTo>
                      <a:pt x="548006" y="778510"/>
                      <a:pt x="548692" y="779607"/>
                      <a:pt x="549378" y="780567"/>
                    </a:cubicBezTo>
                    <a:cubicBezTo>
                      <a:pt x="549378" y="780567"/>
                      <a:pt x="549241" y="780430"/>
                      <a:pt x="549241" y="780430"/>
                    </a:cubicBezTo>
                    <a:cubicBezTo>
                      <a:pt x="549927" y="781390"/>
                      <a:pt x="550612" y="782350"/>
                      <a:pt x="551298" y="783173"/>
                    </a:cubicBezTo>
                    <a:cubicBezTo>
                      <a:pt x="551298" y="783173"/>
                      <a:pt x="551298" y="783036"/>
                      <a:pt x="551161" y="783036"/>
                    </a:cubicBezTo>
                    <a:cubicBezTo>
                      <a:pt x="551847" y="783859"/>
                      <a:pt x="552670" y="784682"/>
                      <a:pt x="553493" y="785368"/>
                    </a:cubicBezTo>
                    <a:cubicBezTo>
                      <a:pt x="553356" y="785231"/>
                      <a:pt x="553219" y="785093"/>
                      <a:pt x="553081" y="784956"/>
                    </a:cubicBezTo>
                    <a:cubicBezTo>
                      <a:pt x="553356" y="785231"/>
                      <a:pt x="553767" y="785505"/>
                      <a:pt x="554041" y="785642"/>
                    </a:cubicBezTo>
                    <a:cubicBezTo>
                      <a:pt x="554179" y="785642"/>
                      <a:pt x="554179" y="785779"/>
                      <a:pt x="554316" y="785779"/>
                    </a:cubicBezTo>
                    <a:cubicBezTo>
                      <a:pt x="554179" y="785779"/>
                      <a:pt x="554179" y="785642"/>
                      <a:pt x="554041" y="785642"/>
                    </a:cubicBezTo>
                    <a:cubicBezTo>
                      <a:pt x="554590" y="785916"/>
                      <a:pt x="555139" y="786328"/>
                      <a:pt x="555687" y="786602"/>
                    </a:cubicBezTo>
                    <a:cubicBezTo>
                      <a:pt x="555687" y="786602"/>
                      <a:pt x="555550" y="786602"/>
                      <a:pt x="555550" y="786602"/>
                    </a:cubicBezTo>
                    <a:cubicBezTo>
                      <a:pt x="556648" y="787151"/>
                      <a:pt x="557608" y="787562"/>
                      <a:pt x="558705" y="787974"/>
                    </a:cubicBezTo>
                    <a:cubicBezTo>
                      <a:pt x="558431" y="787974"/>
                      <a:pt x="558293" y="787837"/>
                      <a:pt x="558156" y="787837"/>
                    </a:cubicBezTo>
                    <a:cubicBezTo>
                      <a:pt x="559391" y="788248"/>
                      <a:pt x="560625" y="788522"/>
                      <a:pt x="561997" y="788797"/>
                    </a:cubicBezTo>
                    <a:cubicBezTo>
                      <a:pt x="563094" y="788934"/>
                      <a:pt x="564191" y="789071"/>
                      <a:pt x="565289" y="789208"/>
                    </a:cubicBezTo>
                    <a:cubicBezTo>
                      <a:pt x="565151" y="789208"/>
                      <a:pt x="565151" y="789208"/>
                      <a:pt x="565014" y="789208"/>
                    </a:cubicBezTo>
                    <a:cubicBezTo>
                      <a:pt x="566386" y="789345"/>
                      <a:pt x="567620" y="789208"/>
                      <a:pt x="568855" y="789071"/>
                    </a:cubicBezTo>
                    <a:cubicBezTo>
                      <a:pt x="568580" y="789071"/>
                      <a:pt x="568443" y="789071"/>
                      <a:pt x="568169" y="789071"/>
                    </a:cubicBezTo>
                    <a:cubicBezTo>
                      <a:pt x="568718" y="788934"/>
                      <a:pt x="569403" y="788934"/>
                      <a:pt x="569952" y="788797"/>
                    </a:cubicBezTo>
                    <a:cubicBezTo>
                      <a:pt x="572009" y="788385"/>
                      <a:pt x="574067" y="787837"/>
                      <a:pt x="575987" y="787151"/>
                    </a:cubicBezTo>
                    <a:cubicBezTo>
                      <a:pt x="578044" y="786328"/>
                      <a:pt x="580102" y="785505"/>
                      <a:pt x="582022" y="784545"/>
                    </a:cubicBezTo>
                    <a:cubicBezTo>
                      <a:pt x="581748" y="784682"/>
                      <a:pt x="581611" y="784819"/>
                      <a:pt x="581473" y="784819"/>
                    </a:cubicBezTo>
                    <a:cubicBezTo>
                      <a:pt x="584217" y="783310"/>
                      <a:pt x="586823" y="781802"/>
                      <a:pt x="589429" y="780155"/>
                    </a:cubicBezTo>
                    <a:cubicBezTo>
                      <a:pt x="592583" y="777961"/>
                      <a:pt x="595464" y="775492"/>
                      <a:pt x="598344" y="773023"/>
                    </a:cubicBezTo>
                    <a:cubicBezTo>
                      <a:pt x="601773" y="769868"/>
                      <a:pt x="605065" y="766577"/>
                      <a:pt x="608220" y="763148"/>
                    </a:cubicBezTo>
                    <a:cubicBezTo>
                      <a:pt x="613706" y="756838"/>
                      <a:pt x="618781" y="750118"/>
                      <a:pt x="623582" y="743122"/>
                    </a:cubicBezTo>
                    <a:cubicBezTo>
                      <a:pt x="623582" y="743122"/>
                      <a:pt x="623582" y="743122"/>
                      <a:pt x="623582" y="743260"/>
                    </a:cubicBezTo>
                    <a:cubicBezTo>
                      <a:pt x="631125" y="732149"/>
                      <a:pt x="637572" y="720354"/>
                      <a:pt x="643744" y="708284"/>
                    </a:cubicBezTo>
                    <a:cubicBezTo>
                      <a:pt x="643744" y="708421"/>
                      <a:pt x="643607" y="708558"/>
                      <a:pt x="643607" y="708558"/>
                    </a:cubicBezTo>
                    <a:cubicBezTo>
                      <a:pt x="648270" y="699231"/>
                      <a:pt x="652522" y="689767"/>
                      <a:pt x="656500" y="680166"/>
                    </a:cubicBezTo>
                    <a:cubicBezTo>
                      <a:pt x="656500" y="675640"/>
                      <a:pt x="656637" y="671113"/>
                      <a:pt x="656912" y="666587"/>
                    </a:cubicBezTo>
                    <a:cubicBezTo>
                      <a:pt x="657323" y="659317"/>
                      <a:pt x="657734" y="651911"/>
                      <a:pt x="658283" y="644504"/>
                    </a:cubicBezTo>
                    <a:cubicBezTo>
                      <a:pt x="658557" y="639566"/>
                      <a:pt x="659106" y="634629"/>
                      <a:pt x="659655" y="629691"/>
                    </a:cubicBezTo>
                    <a:cubicBezTo>
                      <a:pt x="660066" y="625576"/>
                      <a:pt x="660341" y="621462"/>
                      <a:pt x="660752" y="617347"/>
                    </a:cubicBezTo>
                    <a:cubicBezTo>
                      <a:pt x="660889" y="615563"/>
                      <a:pt x="661026" y="613918"/>
                      <a:pt x="661163" y="612272"/>
                    </a:cubicBezTo>
                    <a:cubicBezTo>
                      <a:pt x="661986" y="605962"/>
                      <a:pt x="662809" y="599653"/>
                      <a:pt x="663632" y="593207"/>
                    </a:cubicBezTo>
                    <a:cubicBezTo>
                      <a:pt x="664592" y="586486"/>
                      <a:pt x="665278" y="579765"/>
                      <a:pt x="666376" y="573181"/>
                    </a:cubicBezTo>
                    <a:cubicBezTo>
                      <a:pt x="668982" y="557408"/>
                      <a:pt x="672136" y="541909"/>
                      <a:pt x="676525" y="526547"/>
                    </a:cubicBezTo>
                    <a:cubicBezTo>
                      <a:pt x="677623" y="522843"/>
                      <a:pt x="678857" y="519140"/>
                      <a:pt x="680092" y="515437"/>
                    </a:cubicBezTo>
                    <a:cubicBezTo>
                      <a:pt x="681052" y="512419"/>
                      <a:pt x="682149" y="509402"/>
                      <a:pt x="683383" y="506384"/>
                    </a:cubicBezTo>
                    <a:cubicBezTo>
                      <a:pt x="684344" y="504053"/>
                      <a:pt x="685715" y="501721"/>
                      <a:pt x="687224" y="499663"/>
                    </a:cubicBezTo>
                    <a:cubicBezTo>
                      <a:pt x="689281" y="496920"/>
                      <a:pt x="692162" y="495137"/>
                      <a:pt x="694631" y="492943"/>
                    </a:cubicBezTo>
                    <a:cubicBezTo>
                      <a:pt x="696551" y="491296"/>
                      <a:pt x="699705" y="491708"/>
                      <a:pt x="701214" y="493766"/>
                    </a:cubicBezTo>
                    <a:cubicBezTo>
                      <a:pt x="702311" y="495274"/>
                      <a:pt x="703409" y="496646"/>
                      <a:pt x="704506" y="498154"/>
                    </a:cubicBezTo>
                    <a:cubicBezTo>
                      <a:pt x="705055" y="498977"/>
                      <a:pt x="705466" y="499801"/>
                      <a:pt x="705878" y="500761"/>
                    </a:cubicBezTo>
                    <a:cubicBezTo>
                      <a:pt x="706289" y="501858"/>
                      <a:pt x="706563" y="503092"/>
                      <a:pt x="706838" y="504190"/>
                    </a:cubicBezTo>
                    <a:cubicBezTo>
                      <a:pt x="707112" y="506110"/>
                      <a:pt x="707249" y="507482"/>
                      <a:pt x="707249" y="509539"/>
                    </a:cubicBezTo>
                    <a:cubicBezTo>
                      <a:pt x="707386" y="511870"/>
                      <a:pt x="707112" y="514202"/>
                      <a:pt x="707112" y="516534"/>
                    </a:cubicBezTo>
                    <a:cubicBezTo>
                      <a:pt x="707112" y="518317"/>
                      <a:pt x="706838" y="520100"/>
                      <a:pt x="706838" y="521883"/>
                    </a:cubicBezTo>
                    <a:cubicBezTo>
                      <a:pt x="706701" y="524215"/>
                      <a:pt x="706426" y="526547"/>
                      <a:pt x="706015" y="528879"/>
                    </a:cubicBezTo>
                    <a:cubicBezTo>
                      <a:pt x="705740" y="531210"/>
                      <a:pt x="705466" y="533679"/>
                      <a:pt x="705055" y="536011"/>
                    </a:cubicBezTo>
                    <a:cubicBezTo>
                      <a:pt x="703820" y="544103"/>
                      <a:pt x="702449" y="552196"/>
                      <a:pt x="701214" y="560288"/>
                    </a:cubicBezTo>
                    <a:cubicBezTo>
                      <a:pt x="700940" y="562071"/>
                      <a:pt x="700528" y="563854"/>
                      <a:pt x="700117" y="565637"/>
                    </a:cubicBezTo>
                    <a:cubicBezTo>
                      <a:pt x="699157" y="570849"/>
                      <a:pt x="698060" y="576062"/>
                      <a:pt x="696962" y="581273"/>
                    </a:cubicBezTo>
                    <a:cubicBezTo>
                      <a:pt x="696139" y="585114"/>
                      <a:pt x="695453" y="588955"/>
                      <a:pt x="694631" y="592932"/>
                    </a:cubicBezTo>
                    <a:cubicBezTo>
                      <a:pt x="693259" y="600065"/>
                      <a:pt x="691339" y="607060"/>
                      <a:pt x="689556" y="614055"/>
                    </a:cubicBezTo>
                    <a:cubicBezTo>
                      <a:pt x="684344" y="633943"/>
                      <a:pt x="677760" y="653557"/>
                      <a:pt x="670353" y="672759"/>
                    </a:cubicBezTo>
                    <a:cubicBezTo>
                      <a:pt x="668982" y="676326"/>
                      <a:pt x="667473" y="679891"/>
                      <a:pt x="666101" y="683320"/>
                    </a:cubicBezTo>
                    <a:cubicBezTo>
                      <a:pt x="665964" y="690727"/>
                      <a:pt x="665964" y="697997"/>
                      <a:pt x="666513" y="705266"/>
                    </a:cubicBezTo>
                    <a:cubicBezTo>
                      <a:pt x="666513" y="705266"/>
                      <a:pt x="666513" y="705129"/>
                      <a:pt x="666513" y="705129"/>
                    </a:cubicBezTo>
                    <a:cubicBezTo>
                      <a:pt x="666787" y="709244"/>
                      <a:pt x="667199" y="713222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199"/>
                      <a:pt x="667884" y="717199"/>
                      <a:pt x="667884" y="717199"/>
                    </a:cubicBezTo>
                    <a:cubicBezTo>
                      <a:pt x="667884" y="717336"/>
                      <a:pt x="667884" y="717336"/>
                      <a:pt x="667884" y="717474"/>
                    </a:cubicBezTo>
                    <a:cubicBezTo>
                      <a:pt x="667884" y="717336"/>
                      <a:pt x="667884" y="717336"/>
                      <a:pt x="667884" y="717336"/>
                    </a:cubicBezTo>
                    <a:cubicBezTo>
                      <a:pt x="668296" y="719394"/>
                      <a:pt x="668844" y="721314"/>
                      <a:pt x="669393" y="723371"/>
                    </a:cubicBezTo>
                    <a:cubicBezTo>
                      <a:pt x="669393" y="723097"/>
                      <a:pt x="669256" y="722960"/>
                      <a:pt x="669256" y="722823"/>
                    </a:cubicBezTo>
                    <a:cubicBezTo>
                      <a:pt x="669393" y="723371"/>
                      <a:pt x="669667" y="723920"/>
                      <a:pt x="669805" y="724468"/>
                    </a:cubicBezTo>
                    <a:cubicBezTo>
                      <a:pt x="669805" y="724332"/>
                      <a:pt x="669667" y="724332"/>
                      <a:pt x="669667" y="724194"/>
                    </a:cubicBezTo>
                    <a:cubicBezTo>
                      <a:pt x="669805" y="724332"/>
                      <a:pt x="669805" y="724468"/>
                      <a:pt x="669942" y="724743"/>
                    </a:cubicBezTo>
                    <a:cubicBezTo>
                      <a:pt x="669942" y="724743"/>
                      <a:pt x="669942" y="724743"/>
                      <a:pt x="669942" y="724880"/>
                    </a:cubicBezTo>
                    <a:cubicBezTo>
                      <a:pt x="669942" y="724880"/>
                      <a:pt x="669942" y="724880"/>
                      <a:pt x="669942" y="724880"/>
                    </a:cubicBezTo>
                    <a:cubicBezTo>
                      <a:pt x="670490" y="725840"/>
                      <a:pt x="671039" y="726800"/>
                      <a:pt x="671588" y="727623"/>
                    </a:cubicBezTo>
                    <a:cubicBezTo>
                      <a:pt x="671450" y="727486"/>
                      <a:pt x="671313" y="727349"/>
                      <a:pt x="671313" y="727212"/>
                    </a:cubicBezTo>
                    <a:cubicBezTo>
                      <a:pt x="671725" y="727623"/>
                      <a:pt x="671999" y="728172"/>
                      <a:pt x="672411" y="728583"/>
                    </a:cubicBezTo>
                    <a:cubicBezTo>
                      <a:pt x="672685" y="728858"/>
                      <a:pt x="672822" y="728995"/>
                      <a:pt x="673096" y="729269"/>
                    </a:cubicBezTo>
                    <a:cubicBezTo>
                      <a:pt x="673371" y="729544"/>
                      <a:pt x="673645" y="729818"/>
                      <a:pt x="674057" y="730092"/>
                    </a:cubicBezTo>
                    <a:cubicBezTo>
                      <a:pt x="674331" y="730229"/>
                      <a:pt x="674468" y="730367"/>
                      <a:pt x="674742" y="730504"/>
                    </a:cubicBezTo>
                    <a:cubicBezTo>
                      <a:pt x="675154" y="730641"/>
                      <a:pt x="675428" y="730641"/>
                      <a:pt x="675840" y="730778"/>
                    </a:cubicBezTo>
                    <a:cubicBezTo>
                      <a:pt x="676251" y="730778"/>
                      <a:pt x="676525" y="730778"/>
                      <a:pt x="676937" y="730915"/>
                    </a:cubicBezTo>
                    <a:cubicBezTo>
                      <a:pt x="678171" y="730915"/>
                      <a:pt x="679406" y="730641"/>
                      <a:pt x="680777" y="730367"/>
                    </a:cubicBezTo>
                    <a:cubicBezTo>
                      <a:pt x="680503" y="730367"/>
                      <a:pt x="680366" y="730367"/>
                      <a:pt x="680092" y="730504"/>
                    </a:cubicBezTo>
                    <a:cubicBezTo>
                      <a:pt x="680640" y="730367"/>
                      <a:pt x="681052" y="730229"/>
                      <a:pt x="681463" y="730092"/>
                    </a:cubicBezTo>
                    <a:cubicBezTo>
                      <a:pt x="681463" y="730092"/>
                      <a:pt x="681463" y="730092"/>
                      <a:pt x="681463" y="730092"/>
                    </a:cubicBezTo>
                    <a:cubicBezTo>
                      <a:pt x="682012" y="729818"/>
                      <a:pt x="682423" y="729681"/>
                      <a:pt x="682972" y="729406"/>
                    </a:cubicBezTo>
                    <a:cubicBezTo>
                      <a:pt x="683521" y="729132"/>
                      <a:pt x="684069" y="728858"/>
                      <a:pt x="684618" y="728446"/>
                    </a:cubicBezTo>
                    <a:cubicBezTo>
                      <a:pt x="684618" y="728446"/>
                      <a:pt x="684618" y="728446"/>
                      <a:pt x="684618" y="728446"/>
                    </a:cubicBezTo>
                    <a:cubicBezTo>
                      <a:pt x="685715" y="727761"/>
                      <a:pt x="686675" y="726938"/>
                      <a:pt x="687635" y="726252"/>
                    </a:cubicBezTo>
                    <a:cubicBezTo>
                      <a:pt x="687498" y="726389"/>
                      <a:pt x="687361" y="726526"/>
                      <a:pt x="687224" y="726663"/>
                    </a:cubicBezTo>
                    <a:cubicBezTo>
                      <a:pt x="689830" y="724332"/>
                      <a:pt x="692299" y="721862"/>
                      <a:pt x="694768" y="719257"/>
                    </a:cubicBezTo>
                    <a:cubicBezTo>
                      <a:pt x="696688" y="716925"/>
                      <a:pt x="698608" y="714456"/>
                      <a:pt x="700391" y="711987"/>
                    </a:cubicBezTo>
                    <a:cubicBezTo>
                      <a:pt x="703820" y="706775"/>
                      <a:pt x="706975" y="701426"/>
                      <a:pt x="709718" y="695802"/>
                    </a:cubicBezTo>
                    <a:cubicBezTo>
                      <a:pt x="709718" y="695939"/>
                      <a:pt x="709581" y="695939"/>
                      <a:pt x="709581" y="696077"/>
                    </a:cubicBezTo>
                    <a:cubicBezTo>
                      <a:pt x="713833" y="687161"/>
                      <a:pt x="717536" y="677971"/>
                      <a:pt x="720965" y="668645"/>
                    </a:cubicBezTo>
                    <a:cubicBezTo>
                      <a:pt x="720965" y="668645"/>
                      <a:pt x="720965" y="668645"/>
                      <a:pt x="720965" y="668645"/>
                    </a:cubicBezTo>
                    <a:cubicBezTo>
                      <a:pt x="727000" y="651362"/>
                      <a:pt x="731664" y="633669"/>
                      <a:pt x="735367" y="615701"/>
                    </a:cubicBezTo>
                    <a:cubicBezTo>
                      <a:pt x="735367" y="615975"/>
                      <a:pt x="735230" y="616112"/>
                      <a:pt x="735230" y="616387"/>
                    </a:cubicBezTo>
                    <a:cubicBezTo>
                      <a:pt x="736464" y="610214"/>
                      <a:pt x="737836" y="604042"/>
                      <a:pt x="738796" y="597870"/>
                    </a:cubicBezTo>
                    <a:cubicBezTo>
                      <a:pt x="739208" y="595127"/>
                      <a:pt x="739756" y="592246"/>
                      <a:pt x="740168" y="589366"/>
                    </a:cubicBezTo>
                    <a:cubicBezTo>
                      <a:pt x="740579" y="586760"/>
                      <a:pt x="740991" y="584291"/>
                      <a:pt x="741402" y="581685"/>
                    </a:cubicBezTo>
                    <a:cubicBezTo>
                      <a:pt x="741402" y="580725"/>
                      <a:pt x="741539" y="579628"/>
                      <a:pt x="741539" y="578668"/>
                    </a:cubicBezTo>
                    <a:cubicBezTo>
                      <a:pt x="741814" y="572358"/>
                      <a:pt x="742088" y="566186"/>
                      <a:pt x="742362" y="559876"/>
                    </a:cubicBezTo>
                    <a:cubicBezTo>
                      <a:pt x="742637" y="555213"/>
                      <a:pt x="742911" y="550550"/>
                      <a:pt x="743185" y="546024"/>
                    </a:cubicBezTo>
                    <a:cubicBezTo>
                      <a:pt x="743459" y="542320"/>
                      <a:pt x="743734" y="538617"/>
                      <a:pt x="744008" y="534914"/>
                    </a:cubicBezTo>
                    <a:cubicBezTo>
                      <a:pt x="744420" y="530936"/>
                      <a:pt x="744831" y="527095"/>
                      <a:pt x="745243" y="523255"/>
                    </a:cubicBezTo>
                    <a:cubicBezTo>
                      <a:pt x="745380" y="519963"/>
                      <a:pt x="745243" y="516671"/>
                      <a:pt x="745517" y="513517"/>
                    </a:cubicBezTo>
                    <a:cubicBezTo>
                      <a:pt x="745791" y="511322"/>
                      <a:pt x="746066" y="508990"/>
                      <a:pt x="747026" y="507070"/>
                    </a:cubicBezTo>
                    <a:cubicBezTo>
                      <a:pt x="747711" y="505561"/>
                      <a:pt x="748672" y="504053"/>
                      <a:pt x="750180" y="503092"/>
                    </a:cubicBezTo>
                    <a:cubicBezTo>
                      <a:pt x="751415" y="502406"/>
                      <a:pt x="753061" y="502269"/>
                      <a:pt x="754432" y="502406"/>
                    </a:cubicBezTo>
                    <a:cubicBezTo>
                      <a:pt x="757038" y="502544"/>
                      <a:pt x="759096" y="504464"/>
                      <a:pt x="759096" y="507070"/>
                    </a:cubicBezTo>
                    <a:cubicBezTo>
                      <a:pt x="759096" y="509676"/>
                      <a:pt x="759233" y="512419"/>
                      <a:pt x="759233" y="515025"/>
                    </a:cubicBezTo>
                    <a:cubicBezTo>
                      <a:pt x="759233" y="517631"/>
                      <a:pt x="759096" y="520237"/>
                      <a:pt x="758959" y="522843"/>
                    </a:cubicBezTo>
                    <a:cubicBezTo>
                      <a:pt x="758684" y="527095"/>
                      <a:pt x="758136" y="531347"/>
                      <a:pt x="757724" y="535599"/>
                    </a:cubicBezTo>
                    <a:cubicBezTo>
                      <a:pt x="757175" y="539988"/>
                      <a:pt x="756627" y="544378"/>
                      <a:pt x="756078" y="548767"/>
                    </a:cubicBezTo>
                    <a:cubicBezTo>
                      <a:pt x="755255" y="555625"/>
                      <a:pt x="754432" y="562483"/>
                      <a:pt x="753335" y="569341"/>
                    </a:cubicBezTo>
                    <a:cubicBezTo>
                      <a:pt x="752375" y="575376"/>
                      <a:pt x="751415" y="581411"/>
                      <a:pt x="750455" y="587446"/>
                    </a:cubicBezTo>
                    <a:cubicBezTo>
                      <a:pt x="750455" y="588406"/>
                      <a:pt x="750317" y="589366"/>
                      <a:pt x="750317" y="590326"/>
                    </a:cubicBezTo>
                    <a:cubicBezTo>
                      <a:pt x="750180" y="594715"/>
                      <a:pt x="749906" y="599104"/>
                      <a:pt x="749769" y="603494"/>
                    </a:cubicBezTo>
                    <a:cubicBezTo>
                      <a:pt x="749769" y="608705"/>
                      <a:pt x="749769" y="614055"/>
                      <a:pt x="749632" y="619267"/>
                    </a:cubicBezTo>
                    <a:cubicBezTo>
                      <a:pt x="749632" y="627085"/>
                      <a:pt x="749495" y="635040"/>
                      <a:pt x="749357" y="642858"/>
                    </a:cubicBezTo>
                    <a:cubicBezTo>
                      <a:pt x="749357" y="645876"/>
                      <a:pt x="749357" y="648756"/>
                      <a:pt x="749495" y="651774"/>
                    </a:cubicBezTo>
                    <a:cubicBezTo>
                      <a:pt x="749906" y="664530"/>
                      <a:pt x="750455" y="677148"/>
                      <a:pt x="750866" y="689904"/>
                    </a:cubicBezTo>
                    <a:cubicBezTo>
                      <a:pt x="751552" y="697448"/>
                      <a:pt x="752101" y="704992"/>
                      <a:pt x="752786" y="712536"/>
                    </a:cubicBezTo>
                    <a:cubicBezTo>
                      <a:pt x="753198" y="718159"/>
                      <a:pt x="753746" y="723920"/>
                      <a:pt x="754432" y="729544"/>
                    </a:cubicBezTo>
                    <a:cubicBezTo>
                      <a:pt x="755392" y="737499"/>
                      <a:pt x="756490" y="745454"/>
                      <a:pt x="757450" y="753409"/>
                    </a:cubicBezTo>
                    <a:cubicBezTo>
                      <a:pt x="757587" y="754507"/>
                      <a:pt x="757861" y="755467"/>
                      <a:pt x="757998" y="756564"/>
                    </a:cubicBezTo>
                    <a:cubicBezTo>
                      <a:pt x="758410" y="758896"/>
                      <a:pt x="758821" y="761228"/>
                      <a:pt x="759233" y="763559"/>
                    </a:cubicBezTo>
                    <a:cubicBezTo>
                      <a:pt x="759919" y="767400"/>
                      <a:pt x="760604" y="771103"/>
                      <a:pt x="761153" y="774944"/>
                    </a:cubicBezTo>
                    <a:cubicBezTo>
                      <a:pt x="761153" y="774944"/>
                      <a:pt x="761153" y="774806"/>
                      <a:pt x="761153" y="774806"/>
                    </a:cubicBezTo>
                    <a:cubicBezTo>
                      <a:pt x="761702" y="777824"/>
                      <a:pt x="762388" y="780841"/>
                      <a:pt x="763073" y="783722"/>
                    </a:cubicBezTo>
                    <a:cubicBezTo>
                      <a:pt x="764033" y="787562"/>
                      <a:pt x="765268" y="791266"/>
                      <a:pt x="766502" y="794969"/>
                    </a:cubicBezTo>
                    <a:cubicBezTo>
                      <a:pt x="766502" y="794969"/>
                      <a:pt x="766502" y="794969"/>
                      <a:pt x="766502" y="794969"/>
                    </a:cubicBezTo>
                    <a:cubicBezTo>
                      <a:pt x="766914" y="796203"/>
                      <a:pt x="767462" y="797438"/>
                      <a:pt x="768011" y="798672"/>
                    </a:cubicBezTo>
                    <a:cubicBezTo>
                      <a:pt x="767874" y="798535"/>
                      <a:pt x="767737" y="798261"/>
                      <a:pt x="767737" y="798124"/>
                    </a:cubicBezTo>
                    <a:cubicBezTo>
                      <a:pt x="768148" y="798809"/>
                      <a:pt x="768423" y="799495"/>
                      <a:pt x="768834" y="800044"/>
                    </a:cubicBezTo>
                    <a:cubicBezTo>
                      <a:pt x="768697" y="799906"/>
                      <a:pt x="768560" y="799770"/>
                      <a:pt x="768423" y="799495"/>
                    </a:cubicBezTo>
                    <a:cubicBezTo>
                      <a:pt x="769109" y="800592"/>
                      <a:pt x="769931" y="801827"/>
                      <a:pt x="770891" y="802787"/>
                    </a:cubicBezTo>
                    <a:cubicBezTo>
                      <a:pt x="770754" y="802650"/>
                      <a:pt x="770617" y="802513"/>
                      <a:pt x="770480" y="802376"/>
                    </a:cubicBezTo>
                    <a:cubicBezTo>
                      <a:pt x="771166" y="803199"/>
                      <a:pt x="771989" y="804021"/>
                      <a:pt x="772949" y="804844"/>
                    </a:cubicBezTo>
                    <a:cubicBezTo>
                      <a:pt x="772949" y="804844"/>
                      <a:pt x="772949" y="804844"/>
                      <a:pt x="772812" y="804707"/>
                    </a:cubicBezTo>
                    <a:cubicBezTo>
                      <a:pt x="773223" y="805119"/>
                      <a:pt x="773772" y="805393"/>
                      <a:pt x="774183" y="805667"/>
                    </a:cubicBezTo>
                    <a:cubicBezTo>
                      <a:pt x="774458" y="805805"/>
                      <a:pt x="774732" y="805942"/>
                      <a:pt x="775006" y="806216"/>
                    </a:cubicBezTo>
                    <a:cubicBezTo>
                      <a:pt x="775281" y="806353"/>
                      <a:pt x="775418" y="806353"/>
                      <a:pt x="775692" y="806490"/>
                    </a:cubicBezTo>
                    <a:cubicBezTo>
                      <a:pt x="776104" y="806490"/>
                      <a:pt x="776378" y="806490"/>
                      <a:pt x="776789" y="806628"/>
                    </a:cubicBezTo>
                    <a:cubicBezTo>
                      <a:pt x="777887" y="806628"/>
                      <a:pt x="778847" y="806353"/>
                      <a:pt x="779944" y="806079"/>
                    </a:cubicBezTo>
                    <a:cubicBezTo>
                      <a:pt x="779670" y="806079"/>
                      <a:pt x="779533" y="806079"/>
                      <a:pt x="779258" y="806216"/>
                    </a:cubicBezTo>
                    <a:cubicBezTo>
                      <a:pt x="779807" y="806079"/>
                      <a:pt x="780356" y="805805"/>
                      <a:pt x="780904" y="805667"/>
                    </a:cubicBezTo>
                    <a:cubicBezTo>
                      <a:pt x="781453" y="805393"/>
                      <a:pt x="782001" y="805256"/>
                      <a:pt x="782550" y="804982"/>
                    </a:cubicBezTo>
                    <a:cubicBezTo>
                      <a:pt x="783647" y="804433"/>
                      <a:pt x="784607" y="803884"/>
                      <a:pt x="785568" y="803335"/>
                    </a:cubicBezTo>
                    <a:cubicBezTo>
                      <a:pt x="785293" y="803473"/>
                      <a:pt x="785156" y="803610"/>
                      <a:pt x="785019" y="803610"/>
                    </a:cubicBezTo>
                    <a:cubicBezTo>
                      <a:pt x="785979" y="802924"/>
                      <a:pt x="787076" y="802101"/>
                      <a:pt x="787899" y="801278"/>
                    </a:cubicBezTo>
                    <a:cubicBezTo>
                      <a:pt x="787762" y="801415"/>
                      <a:pt x="787762" y="801415"/>
                      <a:pt x="787625" y="801553"/>
                    </a:cubicBezTo>
                    <a:cubicBezTo>
                      <a:pt x="788585" y="800592"/>
                      <a:pt x="789545" y="799632"/>
                      <a:pt x="790368" y="798672"/>
                    </a:cubicBezTo>
                    <a:cubicBezTo>
                      <a:pt x="790231" y="798809"/>
                      <a:pt x="790094" y="798947"/>
                      <a:pt x="789957" y="799084"/>
                    </a:cubicBezTo>
                    <a:cubicBezTo>
                      <a:pt x="792151" y="796615"/>
                      <a:pt x="794072" y="794009"/>
                      <a:pt x="795992" y="791266"/>
                    </a:cubicBezTo>
                    <a:cubicBezTo>
                      <a:pt x="795992" y="791266"/>
                      <a:pt x="795992" y="791266"/>
                      <a:pt x="795992" y="791266"/>
                    </a:cubicBezTo>
                    <a:cubicBezTo>
                      <a:pt x="795992" y="791266"/>
                      <a:pt x="795992" y="791266"/>
                      <a:pt x="795992" y="791128"/>
                    </a:cubicBezTo>
                    <a:cubicBezTo>
                      <a:pt x="796129" y="790991"/>
                      <a:pt x="796266" y="790854"/>
                      <a:pt x="796266" y="790717"/>
                    </a:cubicBezTo>
                    <a:cubicBezTo>
                      <a:pt x="796266" y="790854"/>
                      <a:pt x="796129" y="790854"/>
                      <a:pt x="795992" y="790991"/>
                    </a:cubicBezTo>
                    <a:cubicBezTo>
                      <a:pt x="798186" y="787562"/>
                      <a:pt x="800107" y="784270"/>
                      <a:pt x="801890" y="780704"/>
                    </a:cubicBezTo>
                    <a:cubicBezTo>
                      <a:pt x="801752" y="780979"/>
                      <a:pt x="801752" y="781116"/>
                      <a:pt x="801615" y="781253"/>
                    </a:cubicBezTo>
                    <a:cubicBezTo>
                      <a:pt x="804221" y="776041"/>
                      <a:pt x="806553" y="770829"/>
                      <a:pt x="808885" y="765480"/>
                    </a:cubicBezTo>
                    <a:cubicBezTo>
                      <a:pt x="811628" y="759033"/>
                      <a:pt x="813960" y="752449"/>
                      <a:pt x="816291" y="745865"/>
                    </a:cubicBezTo>
                    <a:cubicBezTo>
                      <a:pt x="816291" y="745865"/>
                      <a:pt x="816291" y="745865"/>
                      <a:pt x="816291" y="745865"/>
                    </a:cubicBezTo>
                    <a:cubicBezTo>
                      <a:pt x="818212" y="740242"/>
                      <a:pt x="819858" y="734481"/>
                      <a:pt x="821504" y="728720"/>
                    </a:cubicBezTo>
                    <a:cubicBezTo>
                      <a:pt x="822326" y="725977"/>
                      <a:pt x="823149" y="723097"/>
                      <a:pt x="824110" y="720354"/>
                    </a:cubicBezTo>
                    <a:cubicBezTo>
                      <a:pt x="824384" y="719668"/>
                      <a:pt x="824521" y="718845"/>
                      <a:pt x="824658" y="718159"/>
                    </a:cubicBezTo>
                    <a:cubicBezTo>
                      <a:pt x="823287" y="717610"/>
                      <a:pt x="822052" y="716788"/>
                      <a:pt x="820955" y="715965"/>
                    </a:cubicBezTo>
                    <a:cubicBezTo>
                      <a:pt x="819035" y="714456"/>
                      <a:pt x="817800" y="712536"/>
                      <a:pt x="816566" y="710478"/>
                    </a:cubicBezTo>
                    <a:cubicBezTo>
                      <a:pt x="814920" y="707735"/>
                      <a:pt x="813960" y="704717"/>
                      <a:pt x="813274" y="701563"/>
                    </a:cubicBezTo>
                    <a:cubicBezTo>
                      <a:pt x="812862" y="699917"/>
                      <a:pt x="812588" y="698134"/>
                      <a:pt x="812314" y="696351"/>
                    </a:cubicBezTo>
                    <a:cubicBezTo>
                      <a:pt x="811902" y="694156"/>
                      <a:pt x="811628" y="691825"/>
                      <a:pt x="811354" y="689630"/>
                    </a:cubicBezTo>
                    <a:cubicBezTo>
                      <a:pt x="811079" y="687161"/>
                      <a:pt x="810942" y="684692"/>
                      <a:pt x="810805" y="682223"/>
                    </a:cubicBezTo>
                    <a:cubicBezTo>
                      <a:pt x="810668" y="678246"/>
                      <a:pt x="810394" y="674405"/>
                      <a:pt x="810257" y="670427"/>
                    </a:cubicBezTo>
                    <a:cubicBezTo>
                      <a:pt x="810119" y="666175"/>
                      <a:pt x="810119" y="661787"/>
                      <a:pt x="809982" y="657535"/>
                    </a:cubicBezTo>
                    <a:cubicBezTo>
                      <a:pt x="809982" y="653282"/>
                      <a:pt x="809982" y="649030"/>
                      <a:pt x="809982" y="644779"/>
                    </a:cubicBezTo>
                    <a:cubicBezTo>
                      <a:pt x="809982" y="639566"/>
                      <a:pt x="809845" y="634217"/>
                      <a:pt x="809982" y="629005"/>
                    </a:cubicBezTo>
                    <a:cubicBezTo>
                      <a:pt x="810119" y="623519"/>
                      <a:pt x="810257" y="618033"/>
                      <a:pt x="810394" y="612546"/>
                    </a:cubicBezTo>
                    <a:cubicBezTo>
                      <a:pt x="810531" y="608157"/>
                      <a:pt x="810531" y="603768"/>
                      <a:pt x="810805" y="599379"/>
                    </a:cubicBezTo>
                    <a:cubicBezTo>
                      <a:pt x="811354" y="588269"/>
                      <a:pt x="811628" y="577021"/>
                      <a:pt x="812451" y="565775"/>
                    </a:cubicBezTo>
                    <a:cubicBezTo>
                      <a:pt x="812862" y="559740"/>
                      <a:pt x="813274" y="553841"/>
                      <a:pt x="813823" y="547807"/>
                    </a:cubicBezTo>
                    <a:cubicBezTo>
                      <a:pt x="814097" y="544515"/>
                      <a:pt x="814508" y="541223"/>
                      <a:pt x="814920" y="537931"/>
                    </a:cubicBezTo>
                    <a:cubicBezTo>
                      <a:pt x="815331" y="534365"/>
                      <a:pt x="815880" y="530799"/>
                      <a:pt x="816566" y="527370"/>
                    </a:cubicBezTo>
                    <a:cubicBezTo>
                      <a:pt x="817252" y="524627"/>
                      <a:pt x="817937" y="521746"/>
                      <a:pt x="818760" y="519003"/>
                    </a:cubicBezTo>
                    <a:cubicBezTo>
                      <a:pt x="819446" y="516808"/>
                      <a:pt x="820269" y="514751"/>
                      <a:pt x="821366" y="512693"/>
                    </a:cubicBezTo>
                    <a:cubicBezTo>
                      <a:pt x="821778" y="511734"/>
                      <a:pt x="822601" y="510636"/>
                      <a:pt x="823561" y="509950"/>
                    </a:cubicBezTo>
                    <a:cubicBezTo>
                      <a:pt x="824110" y="509402"/>
                      <a:pt x="824795" y="508990"/>
                      <a:pt x="825481" y="508579"/>
                    </a:cubicBezTo>
                    <a:cubicBezTo>
                      <a:pt x="826716" y="507893"/>
                      <a:pt x="828087" y="507344"/>
                      <a:pt x="829322" y="506659"/>
                    </a:cubicBezTo>
                    <a:cubicBezTo>
                      <a:pt x="831105" y="505835"/>
                      <a:pt x="833711" y="506384"/>
                      <a:pt x="834945" y="508167"/>
                    </a:cubicBezTo>
                    <a:cubicBezTo>
                      <a:pt x="835905" y="509539"/>
                      <a:pt x="837140" y="510911"/>
                      <a:pt x="837963" y="512419"/>
                    </a:cubicBezTo>
                    <a:cubicBezTo>
                      <a:pt x="838237" y="513105"/>
                      <a:pt x="838649" y="513791"/>
                      <a:pt x="839060" y="514477"/>
                    </a:cubicBezTo>
                    <a:cubicBezTo>
                      <a:pt x="839471" y="515299"/>
                      <a:pt x="839746" y="516122"/>
                      <a:pt x="840020" y="516946"/>
                    </a:cubicBezTo>
                    <a:cubicBezTo>
                      <a:pt x="840980" y="519963"/>
                      <a:pt x="841392" y="523118"/>
                      <a:pt x="841803" y="526272"/>
                    </a:cubicBezTo>
                    <a:cubicBezTo>
                      <a:pt x="842763" y="532582"/>
                      <a:pt x="843312" y="538891"/>
                      <a:pt x="843998" y="545201"/>
                    </a:cubicBezTo>
                    <a:cubicBezTo>
                      <a:pt x="844272" y="548355"/>
                      <a:pt x="844684" y="551510"/>
                      <a:pt x="844958" y="554665"/>
                    </a:cubicBezTo>
                    <a:cubicBezTo>
                      <a:pt x="845232" y="559465"/>
                      <a:pt x="845644" y="564128"/>
                      <a:pt x="845918" y="568929"/>
                    </a:cubicBezTo>
                    <a:cubicBezTo>
                      <a:pt x="846329" y="576610"/>
                      <a:pt x="846467" y="584154"/>
                      <a:pt x="846604" y="591835"/>
                    </a:cubicBezTo>
                    <a:cubicBezTo>
                      <a:pt x="846741" y="598281"/>
                      <a:pt x="846604" y="604728"/>
                      <a:pt x="846604" y="611037"/>
                    </a:cubicBezTo>
                    <a:cubicBezTo>
                      <a:pt x="846604" y="615975"/>
                      <a:pt x="846604" y="620776"/>
                      <a:pt x="846467" y="625713"/>
                    </a:cubicBezTo>
                    <a:cubicBezTo>
                      <a:pt x="846467" y="627634"/>
                      <a:pt x="846467" y="629554"/>
                      <a:pt x="846329" y="631474"/>
                    </a:cubicBezTo>
                    <a:cubicBezTo>
                      <a:pt x="845781" y="640801"/>
                      <a:pt x="845232" y="649991"/>
                      <a:pt x="844684" y="659317"/>
                    </a:cubicBezTo>
                    <a:cubicBezTo>
                      <a:pt x="844547" y="662198"/>
                      <a:pt x="844409" y="664941"/>
                      <a:pt x="844272" y="667822"/>
                    </a:cubicBezTo>
                    <a:cubicBezTo>
                      <a:pt x="843998" y="671525"/>
                      <a:pt x="843586" y="675091"/>
                      <a:pt x="843175" y="678657"/>
                    </a:cubicBezTo>
                    <a:cubicBezTo>
                      <a:pt x="842489" y="684555"/>
                      <a:pt x="841529" y="690453"/>
                      <a:pt x="840569" y="696351"/>
                    </a:cubicBezTo>
                    <a:cubicBezTo>
                      <a:pt x="839746" y="700740"/>
                      <a:pt x="838923" y="705129"/>
                      <a:pt x="837826" y="709518"/>
                    </a:cubicBezTo>
                    <a:cubicBezTo>
                      <a:pt x="838649" y="709244"/>
                      <a:pt x="839471" y="708832"/>
                      <a:pt x="840294" y="708421"/>
                    </a:cubicBezTo>
                    <a:cubicBezTo>
                      <a:pt x="842900" y="707049"/>
                      <a:pt x="845232" y="705541"/>
                      <a:pt x="847701" y="704032"/>
                    </a:cubicBezTo>
                    <a:cubicBezTo>
                      <a:pt x="849347" y="702797"/>
                      <a:pt x="850993" y="701563"/>
                      <a:pt x="852502" y="700329"/>
                    </a:cubicBezTo>
                    <a:cubicBezTo>
                      <a:pt x="855519" y="697585"/>
                      <a:pt x="858400" y="694568"/>
                      <a:pt x="861143" y="691550"/>
                    </a:cubicBezTo>
                    <a:lnTo>
                      <a:pt x="861143" y="691550"/>
                    </a:lnTo>
                    <a:cubicBezTo>
                      <a:pt x="864846" y="687161"/>
                      <a:pt x="868138" y="682498"/>
                      <a:pt x="871293" y="677834"/>
                    </a:cubicBezTo>
                    <a:cubicBezTo>
                      <a:pt x="871293" y="677834"/>
                      <a:pt x="871293" y="677834"/>
                      <a:pt x="871293" y="677834"/>
                    </a:cubicBezTo>
                    <a:cubicBezTo>
                      <a:pt x="872664" y="675777"/>
                      <a:pt x="874036" y="673719"/>
                      <a:pt x="875408" y="671662"/>
                    </a:cubicBezTo>
                    <a:cubicBezTo>
                      <a:pt x="876368" y="670016"/>
                      <a:pt x="877465" y="668370"/>
                      <a:pt x="878425" y="666724"/>
                    </a:cubicBezTo>
                    <a:cubicBezTo>
                      <a:pt x="881580" y="661649"/>
                      <a:pt x="884734" y="656711"/>
                      <a:pt x="887752" y="651637"/>
                    </a:cubicBezTo>
                    <a:cubicBezTo>
                      <a:pt x="891867" y="645053"/>
                      <a:pt x="895844" y="638469"/>
                      <a:pt x="899959" y="631885"/>
                    </a:cubicBezTo>
                    <a:cubicBezTo>
                      <a:pt x="909286" y="616661"/>
                      <a:pt x="918613" y="601436"/>
                      <a:pt x="927803" y="586074"/>
                    </a:cubicBezTo>
                    <a:cubicBezTo>
                      <a:pt x="929311" y="583605"/>
                      <a:pt x="932466" y="582782"/>
                      <a:pt x="934935" y="584154"/>
                    </a:cubicBezTo>
                    <a:cubicBezTo>
                      <a:pt x="937404" y="585526"/>
                      <a:pt x="938227" y="588817"/>
                      <a:pt x="936855" y="591286"/>
                    </a:cubicBezTo>
                    <a:cubicBezTo>
                      <a:pt x="919847" y="619678"/>
                      <a:pt x="902291" y="647659"/>
                      <a:pt x="884597" y="675640"/>
                    </a:cubicBezTo>
                    <a:cubicBezTo>
                      <a:pt x="881580" y="680577"/>
                      <a:pt x="878288" y="685104"/>
                      <a:pt x="874859" y="689767"/>
                    </a:cubicBezTo>
                    <a:cubicBezTo>
                      <a:pt x="869647" y="697036"/>
                      <a:pt x="863612" y="703620"/>
                      <a:pt x="856754" y="709244"/>
                    </a:cubicBezTo>
                    <a:cubicBezTo>
                      <a:pt x="853736" y="711850"/>
                      <a:pt x="850307" y="713770"/>
                      <a:pt x="846878" y="715690"/>
                    </a:cubicBezTo>
                    <a:cubicBezTo>
                      <a:pt x="843861" y="717474"/>
                      <a:pt x="840569" y="718708"/>
                      <a:pt x="837277" y="719531"/>
                    </a:cubicBezTo>
                    <a:cubicBezTo>
                      <a:pt x="836454" y="719668"/>
                      <a:pt x="835768" y="719805"/>
                      <a:pt x="834945" y="719805"/>
                    </a:cubicBezTo>
                    <a:cubicBezTo>
                      <a:pt x="834671" y="720628"/>
                      <a:pt x="834534" y="721451"/>
                      <a:pt x="834260" y="722274"/>
                    </a:cubicBezTo>
                    <a:cubicBezTo>
                      <a:pt x="833025" y="725977"/>
                      <a:pt x="831928" y="729818"/>
                      <a:pt x="830831" y="733658"/>
                    </a:cubicBezTo>
                    <a:cubicBezTo>
                      <a:pt x="829596" y="737636"/>
                      <a:pt x="828362" y="741613"/>
                      <a:pt x="827127" y="745591"/>
                    </a:cubicBezTo>
                    <a:cubicBezTo>
                      <a:pt x="826441" y="747649"/>
                      <a:pt x="825755" y="749706"/>
                      <a:pt x="824933" y="751900"/>
                    </a:cubicBezTo>
                    <a:cubicBezTo>
                      <a:pt x="822875" y="757661"/>
                      <a:pt x="820681" y="763285"/>
                      <a:pt x="818212" y="769045"/>
                    </a:cubicBezTo>
                    <a:cubicBezTo>
                      <a:pt x="816291" y="773572"/>
                      <a:pt x="814097" y="778098"/>
                      <a:pt x="811902" y="782625"/>
                    </a:cubicBezTo>
                    <a:cubicBezTo>
                      <a:pt x="810119" y="786465"/>
                      <a:pt x="808062" y="790168"/>
                      <a:pt x="805867" y="793871"/>
                    </a:cubicBezTo>
                    <a:cubicBezTo>
                      <a:pt x="803810" y="797163"/>
                      <a:pt x="801478" y="800181"/>
                      <a:pt x="799146" y="803199"/>
                    </a:cubicBezTo>
                    <a:cubicBezTo>
                      <a:pt x="796815" y="806216"/>
                      <a:pt x="794072" y="808822"/>
                      <a:pt x="791054" y="811016"/>
                    </a:cubicBezTo>
                    <a:cubicBezTo>
                      <a:pt x="788997" y="812525"/>
                      <a:pt x="786391" y="813760"/>
                      <a:pt x="784059" y="814583"/>
                    </a:cubicBezTo>
                    <a:cubicBezTo>
                      <a:pt x="781864" y="815269"/>
                      <a:pt x="779533" y="815954"/>
                      <a:pt x="777201" y="815954"/>
                    </a:cubicBezTo>
                    <a:cubicBezTo>
                      <a:pt x="777475" y="817051"/>
                      <a:pt x="777064" y="817051"/>
                      <a:pt x="776652" y="817051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4" name="任意多边形: 形状 273"/>
              <p:cNvSpPr/>
              <p:nvPr/>
            </p:nvSpPr>
            <p:spPr>
              <a:xfrm>
                <a:off x="3082604" y="4522098"/>
                <a:ext cx="539121" cy="464078"/>
              </a:xfrm>
              <a:custGeom>
                <a:avLst/>
                <a:gdLst>
                  <a:gd name="connsiteX0" fmla="*/ 233848 w 539121"/>
                  <a:gd name="connsiteY0" fmla="*/ 143810 h 464078"/>
                  <a:gd name="connsiteX1" fmla="*/ 239060 w 539121"/>
                  <a:gd name="connsiteY1" fmla="*/ 156566 h 464078"/>
                  <a:gd name="connsiteX2" fmla="*/ 244958 w 539121"/>
                  <a:gd name="connsiteY2" fmla="*/ 170968 h 464078"/>
                  <a:gd name="connsiteX3" fmla="*/ 241118 w 539121"/>
                  <a:gd name="connsiteY3" fmla="*/ 160270 h 464078"/>
                  <a:gd name="connsiteX4" fmla="*/ 235494 w 539121"/>
                  <a:gd name="connsiteY4" fmla="*/ 146005 h 464078"/>
                  <a:gd name="connsiteX5" fmla="*/ 230145 w 539121"/>
                  <a:gd name="connsiteY5" fmla="*/ 133935 h 464078"/>
                  <a:gd name="connsiteX6" fmla="*/ 230282 w 539121"/>
                  <a:gd name="connsiteY6" fmla="*/ 134209 h 464078"/>
                  <a:gd name="connsiteX7" fmla="*/ 228636 w 539121"/>
                  <a:gd name="connsiteY7" fmla="*/ 131329 h 464078"/>
                  <a:gd name="connsiteX8" fmla="*/ 228773 w 539121"/>
                  <a:gd name="connsiteY8" fmla="*/ 131603 h 464078"/>
                  <a:gd name="connsiteX9" fmla="*/ 228773 w 539121"/>
                  <a:gd name="connsiteY9" fmla="*/ 131603 h 464078"/>
                  <a:gd name="connsiteX10" fmla="*/ 233848 w 539121"/>
                  <a:gd name="connsiteY10" fmla="*/ 143810 h 464078"/>
                  <a:gd name="connsiteX11" fmla="*/ 464825 w 539121"/>
                  <a:gd name="connsiteY11" fmla="*/ 187839 h 464078"/>
                  <a:gd name="connsiteX12" fmla="*/ 466334 w 539121"/>
                  <a:gd name="connsiteY12" fmla="*/ 189347 h 464078"/>
                  <a:gd name="connsiteX13" fmla="*/ 471272 w 539121"/>
                  <a:gd name="connsiteY13" fmla="*/ 194148 h 464078"/>
                  <a:gd name="connsiteX14" fmla="*/ 475661 w 539121"/>
                  <a:gd name="connsiteY14" fmla="*/ 198400 h 464078"/>
                  <a:gd name="connsiteX15" fmla="*/ 461945 w 539121"/>
                  <a:gd name="connsiteY15" fmla="*/ 166030 h 464078"/>
                  <a:gd name="connsiteX16" fmla="*/ 451247 w 539121"/>
                  <a:gd name="connsiteY16" fmla="*/ 145868 h 464078"/>
                  <a:gd name="connsiteX17" fmla="*/ 439314 w 539121"/>
                  <a:gd name="connsiteY17" fmla="*/ 125980 h 464078"/>
                  <a:gd name="connsiteX18" fmla="*/ 430261 w 539121"/>
                  <a:gd name="connsiteY18" fmla="*/ 112675 h 464078"/>
                  <a:gd name="connsiteX19" fmla="*/ 424363 w 539121"/>
                  <a:gd name="connsiteY19" fmla="*/ 103897 h 464078"/>
                  <a:gd name="connsiteX20" fmla="*/ 422032 w 539121"/>
                  <a:gd name="connsiteY20" fmla="*/ 100468 h 464078"/>
                  <a:gd name="connsiteX21" fmla="*/ 410099 w 539121"/>
                  <a:gd name="connsiteY21" fmla="*/ 84420 h 464078"/>
                  <a:gd name="connsiteX22" fmla="*/ 405024 w 539121"/>
                  <a:gd name="connsiteY22" fmla="*/ 77562 h 464078"/>
                  <a:gd name="connsiteX23" fmla="*/ 399263 w 539121"/>
                  <a:gd name="connsiteY23" fmla="*/ 70155 h 464078"/>
                  <a:gd name="connsiteX24" fmla="*/ 392131 w 539121"/>
                  <a:gd name="connsiteY24" fmla="*/ 61652 h 464078"/>
                  <a:gd name="connsiteX25" fmla="*/ 392268 w 539121"/>
                  <a:gd name="connsiteY25" fmla="*/ 61789 h 464078"/>
                  <a:gd name="connsiteX26" fmla="*/ 389662 w 539121"/>
                  <a:gd name="connsiteY26" fmla="*/ 59045 h 464078"/>
                  <a:gd name="connsiteX27" fmla="*/ 390073 w 539121"/>
                  <a:gd name="connsiteY27" fmla="*/ 59457 h 464078"/>
                  <a:gd name="connsiteX28" fmla="*/ 387193 w 539121"/>
                  <a:gd name="connsiteY28" fmla="*/ 57125 h 464078"/>
                  <a:gd name="connsiteX29" fmla="*/ 385684 w 539121"/>
                  <a:gd name="connsiteY29" fmla="*/ 56302 h 464078"/>
                  <a:gd name="connsiteX30" fmla="*/ 384861 w 539121"/>
                  <a:gd name="connsiteY30" fmla="*/ 56028 h 464078"/>
                  <a:gd name="connsiteX31" fmla="*/ 384724 w 539121"/>
                  <a:gd name="connsiteY31" fmla="*/ 56439 h 464078"/>
                  <a:gd name="connsiteX32" fmla="*/ 384724 w 539121"/>
                  <a:gd name="connsiteY32" fmla="*/ 57262 h 464078"/>
                  <a:gd name="connsiteX33" fmla="*/ 384861 w 539121"/>
                  <a:gd name="connsiteY33" fmla="*/ 58908 h 464078"/>
                  <a:gd name="connsiteX34" fmla="*/ 386096 w 539121"/>
                  <a:gd name="connsiteY34" fmla="*/ 63160 h 464078"/>
                  <a:gd name="connsiteX35" fmla="*/ 386096 w 539121"/>
                  <a:gd name="connsiteY35" fmla="*/ 63160 h 464078"/>
                  <a:gd name="connsiteX36" fmla="*/ 391582 w 539121"/>
                  <a:gd name="connsiteY36" fmla="*/ 75916 h 464078"/>
                  <a:gd name="connsiteX37" fmla="*/ 398989 w 539121"/>
                  <a:gd name="connsiteY37" fmla="*/ 91690 h 464078"/>
                  <a:gd name="connsiteX38" fmla="*/ 398852 w 539121"/>
                  <a:gd name="connsiteY38" fmla="*/ 91552 h 464078"/>
                  <a:gd name="connsiteX39" fmla="*/ 417368 w 539121"/>
                  <a:gd name="connsiteY39" fmla="*/ 125157 h 464078"/>
                  <a:gd name="connsiteX40" fmla="*/ 419288 w 539121"/>
                  <a:gd name="connsiteY40" fmla="*/ 128174 h 464078"/>
                  <a:gd name="connsiteX41" fmla="*/ 425049 w 539121"/>
                  <a:gd name="connsiteY41" fmla="*/ 136952 h 464078"/>
                  <a:gd name="connsiteX42" fmla="*/ 433827 w 539121"/>
                  <a:gd name="connsiteY42" fmla="*/ 150120 h 464078"/>
                  <a:gd name="connsiteX43" fmla="*/ 450424 w 539121"/>
                  <a:gd name="connsiteY43" fmla="*/ 171517 h 464078"/>
                  <a:gd name="connsiteX44" fmla="*/ 450012 w 539121"/>
                  <a:gd name="connsiteY44" fmla="*/ 171105 h 464078"/>
                  <a:gd name="connsiteX45" fmla="*/ 464825 w 539121"/>
                  <a:gd name="connsiteY45" fmla="*/ 187839 h 464078"/>
                  <a:gd name="connsiteX46" fmla="*/ 100254 w 539121"/>
                  <a:gd name="connsiteY46" fmla="*/ 370399 h 464078"/>
                  <a:gd name="connsiteX47" fmla="*/ 104095 w 539121"/>
                  <a:gd name="connsiteY47" fmla="*/ 339812 h 464078"/>
                  <a:gd name="connsiteX48" fmla="*/ 104095 w 539121"/>
                  <a:gd name="connsiteY48" fmla="*/ 339949 h 464078"/>
                  <a:gd name="connsiteX49" fmla="*/ 104095 w 539121"/>
                  <a:gd name="connsiteY49" fmla="*/ 304150 h 464078"/>
                  <a:gd name="connsiteX50" fmla="*/ 104095 w 539121"/>
                  <a:gd name="connsiteY50" fmla="*/ 304699 h 464078"/>
                  <a:gd name="connsiteX51" fmla="*/ 102311 w 539121"/>
                  <a:gd name="connsiteY51" fmla="*/ 286457 h 464078"/>
                  <a:gd name="connsiteX52" fmla="*/ 99157 w 539121"/>
                  <a:gd name="connsiteY52" fmla="*/ 268352 h 464078"/>
                  <a:gd name="connsiteX53" fmla="*/ 99157 w 539121"/>
                  <a:gd name="connsiteY53" fmla="*/ 268763 h 464078"/>
                  <a:gd name="connsiteX54" fmla="*/ 93808 w 539121"/>
                  <a:gd name="connsiteY54" fmla="*/ 246543 h 464078"/>
                  <a:gd name="connsiteX55" fmla="*/ 86950 w 539121"/>
                  <a:gd name="connsiteY55" fmla="*/ 224872 h 464078"/>
                  <a:gd name="connsiteX56" fmla="*/ 87087 w 539121"/>
                  <a:gd name="connsiteY56" fmla="*/ 225421 h 464078"/>
                  <a:gd name="connsiteX57" fmla="*/ 79406 w 539121"/>
                  <a:gd name="connsiteY57" fmla="*/ 207315 h 464078"/>
                  <a:gd name="connsiteX58" fmla="*/ 79680 w 539121"/>
                  <a:gd name="connsiteY58" fmla="*/ 207727 h 464078"/>
                  <a:gd name="connsiteX59" fmla="*/ 77348 w 539121"/>
                  <a:gd name="connsiteY59" fmla="*/ 203749 h 464078"/>
                  <a:gd name="connsiteX60" fmla="*/ 77485 w 539121"/>
                  <a:gd name="connsiteY60" fmla="*/ 204024 h 464078"/>
                  <a:gd name="connsiteX61" fmla="*/ 75291 w 539121"/>
                  <a:gd name="connsiteY61" fmla="*/ 201280 h 464078"/>
                  <a:gd name="connsiteX62" fmla="*/ 75291 w 539121"/>
                  <a:gd name="connsiteY62" fmla="*/ 201280 h 464078"/>
                  <a:gd name="connsiteX63" fmla="*/ 72548 w 539121"/>
                  <a:gd name="connsiteY63" fmla="*/ 198400 h 464078"/>
                  <a:gd name="connsiteX64" fmla="*/ 71176 w 539121"/>
                  <a:gd name="connsiteY64" fmla="*/ 197303 h 464078"/>
                  <a:gd name="connsiteX65" fmla="*/ 70490 w 539121"/>
                  <a:gd name="connsiteY65" fmla="*/ 196891 h 464078"/>
                  <a:gd name="connsiteX66" fmla="*/ 69942 w 539121"/>
                  <a:gd name="connsiteY66" fmla="*/ 196754 h 464078"/>
                  <a:gd name="connsiteX67" fmla="*/ 69667 w 539121"/>
                  <a:gd name="connsiteY67" fmla="*/ 196754 h 464078"/>
                  <a:gd name="connsiteX68" fmla="*/ 68982 w 539121"/>
                  <a:gd name="connsiteY68" fmla="*/ 197028 h 464078"/>
                  <a:gd name="connsiteX69" fmla="*/ 67747 w 539121"/>
                  <a:gd name="connsiteY69" fmla="*/ 197714 h 464078"/>
                  <a:gd name="connsiteX70" fmla="*/ 66650 w 539121"/>
                  <a:gd name="connsiteY70" fmla="*/ 198400 h 464078"/>
                  <a:gd name="connsiteX71" fmla="*/ 65690 w 539121"/>
                  <a:gd name="connsiteY71" fmla="*/ 199223 h 464078"/>
                  <a:gd name="connsiteX72" fmla="*/ 64867 w 539121"/>
                  <a:gd name="connsiteY72" fmla="*/ 200046 h 464078"/>
                  <a:gd name="connsiteX73" fmla="*/ 63907 w 539121"/>
                  <a:gd name="connsiteY73" fmla="*/ 201418 h 464078"/>
                  <a:gd name="connsiteX74" fmla="*/ 64181 w 539121"/>
                  <a:gd name="connsiteY74" fmla="*/ 201006 h 464078"/>
                  <a:gd name="connsiteX75" fmla="*/ 63495 w 539121"/>
                  <a:gd name="connsiteY75" fmla="*/ 202378 h 464078"/>
                  <a:gd name="connsiteX76" fmla="*/ 62947 w 539121"/>
                  <a:gd name="connsiteY76" fmla="*/ 203886 h 464078"/>
                  <a:gd name="connsiteX77" fmla="*/ 61987 w 539121"/>
                  <a:gd name="connsiteY77" fmla="*/ 207453 h 464078"/>
                  <a:gd name="connsiteX78" fmla="*/ 60203 w 539121"/>
                  <a:gd name="connsiteY78" fmla="*/ 219797 h 464078"/>
                  <a:gd name="connsiteX79" fmla="*/ 60478 w 539121"/>
                  <a:gd name="connsiteY79" fmla="*/ 239548 h 464078"/>
                  <a:gd name="connsiteX80" fmla="*/ 60478 w 539121"/>
                  <a:gd name="connsiteY80" fmla="*/ 239411 h 464078"/>
                  <a:gd name="connsiteX81" fmla="*/ 62124 w 539121"/>
                  <a:gd name="connsiteY81" fmla="*/ 254361 h 464078"/>
                  <a:gd name="connsiteX82" fmla="*/ 64730 w 539121"/>
                  <a:gd name="connsiteY82" fmla="*/ 269312 h 464078"/>
                  <a:gd name="connsiteX83" fmla="*/ 64730 w 539121"/>
                  <a:gd name="connsiteY83" fmla="*/ 269312 h 464078"/>
                  <a:gd name="connsiteX84" fmla="*/ 64730 w 539121"/>
                  <a:gd name="connsiteY84" fmla="*/ 269449 h 464078"/>
                  <a:gd name="connsiteX85" fmla="*/ 64867 w 539121"/>
                  <a:gd name="connsiteY85" fmla="*/ 269860 h 464078"/>
                  <a:gd name="connsiteX86" fmla="*/ 64867 w 539121"/>
                  <a:gd name="connsiteY86" fmla="*/ 269860 h 464078"/>
                  <a:gd name="connsiteX87" fmla="*/ 78034 w 539121"/>
                  <a:gd name="connsiteY87" fmla="*/ 316906 h 464078"/>
                  <a:gd name="connsiteX88" fmla="*/ 77897 w 539121"/>
                  <a:gd name="connsiteY88" fmla="*/ 316632 h 464078"/>
                  <a:gd name="connsiteX89" fmla="*/ 87224 w 539121"/>
                  <a:gd name="connsiteY89" fmla="*/ 341184 h 464078"/>
                  <a:gd name="connsiteX90" fmla="*/ 90379 w 539121"/>
                  <a:gd name="connsiteY90" fmla="*/ 348316 h 464078"/>
                  <a:gd name="connsiteX91" fmla="*/ 98745 w 539121"/>
                  <a:gd name="connsiteY91" fmla="*/ 367381 h 464078"/>
                  <a:gd name="connsiteX92" fmla="*/ 98471 w 539121"/>
                  <a:gd name="connsiteY92" fmla="*/ 366970 h 464078"/>
                  <a:gd name="connsiteX93" fmla="*/ 100254 w 539121"/>
                  <a:gd name="connsiteY93" fmla="*/ 370399 h 464078"/>
                  <a:gd name="connsiteX94" fmla="*/ 50465 w 539121"/>
                  <a:gd name="connsiteY94" fmla="*/ 463256 h 464078"/>
                  <a:gd name="connsiteX95" fmla="*/ 45939 w 539121"/>
                  <a:gd name="connsiteY95" fmla="*/ 462159 h 464078"/>
                  <a:gd name="connsiteX96" fmla="*/ 41824 w 539121"/>
                  <a:gd name="connsiteY96" fmla="*/ 460376 h 464078"/>
                  <a:gd name="connsiteX97" fmla="*/ 35652 w 539121"/>
                  <a:gd name="connsiteY97" fmla="*/ 455712 h 464078"/>
                  <a:gd name="connsiteX98" fmla="*/ 32497 w 539121"/>
                  <a:gd name="connsiteY98" fmla="*/ 452146 h 464078"/>
                  <a:gd name="connsiteX99" fmla="*/ 28519 w 539121"/>
                  <a:gd name="connsiteY99" fmla="*/ 446660 h 464078"/>
                  <a:gd name="connsiteX100" fmla="*/ 23444 w 539121"/>
                  <a:gd name="connsiteY100" fmla="*/ 436921 h 464078"/>
                  <a:gd name="connsiteX101" fmla="*/ 18507 w 539121"/>
                  <a:gd name="connsiteY101" fmla="*/ 424440 h 464078"/>
                  <a:gd name="connsiteX102" fmla="*/ 13981 w 539121"/>
                  <a:gd name="connsiteY102" fmla="*/ 409764 h 464078"/>
                  <a:gd name="connsiteX103" fmla="*/ 12060 w 539121"/>
                  <a:gd name="connsiteY103" fmla="*/ 402494 h 464078"/>
                  <a:gd name="connsiteX104" fmla="*/ 10826 w 539121"/>
                  <a:gd name="connsiteY104" fmla="*/ 397008 h 464078"/>
                  <a:gd name="connsiteX105" fmla="*/ 6025 w 539121"/>
                  <a:gd name="connsiteY105" fmla="*/ 371770 h 464078"/>
                  <a:gd name="connsiteX106" fmla="*/ 5339 w 539121"/>
                  <a:gd name="connsiteY106" fmla="*/ 366970 h 464078"/>
                  <a:gd name="connsiteX107" fmla="*/ 3556 w 539121"/>
                  <a:gd name="connsiteY107" fmla="*/ 352431 h 464078"/>
                  <a:gd name="connsiteX108" fmla="*/ 1910 w 539121"/>
                  <a:gd name="connsiteY108" fmla="*/ 338715 h 464078"/>
                  <a:gd name="connsiteX109" fmla="*/ 676 w 539121"/>
                  <a:gd name="connsiteY109" fmla="*/ 322256 h 464078"/>
                  <a:gd name="connsiteX110" fmla="*/ 3008 w 539121"/>
                  <a:gd name="connsiteY110" fmla="*/ 251755 h 464078"/>
                  <a:gd name="connsiteX111" fmla="*/ 9866 w 539121"/>
                  <a:gd name="connsiteY111" fmla="*/ 219111 h 464078"/>
                  <a:gd name="connsiteX112" fmla="*/ 15078 w 539121"/>
                  <a:gd name="connsiteY112" fmla="*/ 205395 h 464078"/>
                  <a:gd name="connsiteX113" fmla="*/ 21387 w 539121"/>
                  <a:gd name="connsiteY113" fmla="*/ 194148 h 464078"/>
                  <a:gd name="connsiteX114" fmla="*/ 26050 w 539121"/>
                  <a:gd name="connsiteY114" fmla="*/ 192914 h 464078"/>
                  <a:gd name="connsiteX115" fmla="*/ 27285 w 539121"/>
                  <a:gd name="connsiteY115" fmla="*/ 197577 h 464078"/>
                  <a:gd name="connsiteX116" fmla="*/ 22210 w 539121"/>
                  <a:gd name="connsiteY116" fmla="*/ 206355 h 464078"/>
                  <a:gd name="connsiteX117" fmla="*/ 22484 w 539121"/>
                  <a:gd name="connsiteY117" fmla="*/ 205944 h 464078"/>
                  <a:gd name="connsiteX118" fmla="*/ 18095 w 539121"/>
                  <a:gd name="connsiteY118" fmla="*/ 216779 h 464078"/>
                  <a:gd name="connsiteX119" fmla="*/ 18232 w 539121"/>
                  <a:gd name="connsiteY119" fmla="*/ 216368 h 464078"/>
                  <a:gd name="connsiteX120" fmla="*/ 12883 w 539121"/>
                  <a:gd name="connsiteY120" fmla="*/ 235982 h 464078"/>
                  <a:gd name="connsiteX121" fmla="*/ 13020 w 539121"/>
                  <a:gd name="connsiteY121" fmla="*/ 235570 h 464078"/>
                  <a:gd name="connsiteX122" fmla="*/ 8083 w 539121"/>
                  <a:gd name="connsiteY122" fmla="*/ 273289 h 464078"/>
                  <a:gd name="connsiteX123" fmla="*/ 8083 w 539121"/>
                  <a:gd name="connsiteY123" fmla="*/ 273152 h 464078"/>
                  <a:gd name="connsiteX124" fmla="*/ 8220 w 539121"/>
                  <a:gd name="connsiteY124" fmla="*/ 324862 h 464078"/>
                  <a:gd name="connsiteX125" fmla="*/ 8220 w 539121"/>
                  <a:gd name="connsiteY125" fmla="*/ 324724 h 464078"/>
                  <a:gd name="connsiteX126" fmla="*/ 9180 w 539121"/>
                  <a:gd name="connsiteY126" fmla="*/ 336657 h 464078"/>
                  <a:gd name="connsiteX127" fmla="*/ 10277 w 539121"/>
                  <a:gd name="connsiteY127" fmla="*/ 345298 h 464078"/>
                  <a:gd name="connsiteX128" fmla="*/ 13020 w 539121"/>
                  <a:gd name="connsiteY128" fmla="*/ 366970 h 464078"/>
                  <a:gd name="connsiteX129" fmla="*/ 15215 w 539121"/>
                  <a:gd name="connsiteY129" fmla="*/ 378628 h 464078"/>
                  <a:gd name="connsiteX130" fmla="*/ 18781 w 539121"/>
                  <a:gd name="connsiteY130" fmla="*/ 396185 h 464078"/>
                  <a:gd name="connsiteX131" fmla="*/ 26188 w 539121"/>
                  <a:gd name="connsiteY131" fmla="*/ 422245 h 464078"/>
                  <a:gd name="connsiteX132" fmla="*/ 28931 w 539121"/>
                  <a:gd name="connsiteY132" fmla="*/ 429515 h 464078"/>
                  <a:gd name="connsiteX133" fmla="*/ 32771 w 539121"/>
                  <a:gd name="connsiteY133" fmla="*/ 437744 h 464078"/>
                  <a:gd name="connsiteX134" fmla="*/ 36749 w 539121"/>
                  <a:gd name="connsiteY134" fmla="*/ 444739 h 464078"/>
                  <a:gd name="connsiteX135" fmla="*/ 36612 w 539121"/>
                  <a:gd name="connsiteY135" fmla="*/ 444465 h 464078"/>
                  <a:gd name="connsiteX136" fmla="*/ 40315 w 539121"/>
                  <a:gd name="connsiteY136" fmla="*/ 449129 h 464078"/>
                  <a:gd name="connsiteX137" fmla="*/ 40178 w 539121"/>
                  <a:gd name="connsiteY137" fmla="*/ 448991 h 464078"/>
                  <a:gd name="connsiteX138" fmla="*/ 40315 w 539121"/>
                  <a:gd name="connsiteY138" fmla="*/ 449129 h 464078"/>
                  <a:gd name="connsiteX139" fmla="*/ 40452 w 539121"/>
                  <a:gd name="connsiteY139" fmla="*/ 449403 h 464078"/>
                  <a:gd name="connsiteX140" fmla="*/ 40315 w 539121"/>
                  <a:gd name="connsiteY140" fmla="*/ 449266 h 464078"/>
                  <a:gd name="connsiteX141" fmla="*/ 43058 w 539121"/>
                  <a:gd name="connsiteY141" fmla="*/ 452009 h 464078"/>
                  <a:gd name="connsiteX142" fmla="*/ 42647 w 539121"/>
                  <a:gd name="connsiteY142" fmla="*/ 451597 h 464078"/>
                  <a:gd name="connsiteX143" fmla="*/ 44156 w 539121"/>
                  <a:gd name="connsiteY143" fmla="*/ 452832 h 464078"/>
                  <a:gd name="connsiteX144" fmla="*/ 45527 w 539121"/>
                  <a:gd name="connsiteY144" fmla="*/ 453655 h 464078"/>
                  <a:gd name="connsiteX145" fmla="*/ 45527 w 539121"/>
                  <a:gd name="connsiteY145" fmla="*/ 453655 h 464078"/>
                  <a:gd name="connsiteX146" fmla="*/ 48408 w 539121"/>
                  <a:gd name="connsiteY146" fmla="*/ 454889 h 464078"/>
                  <a:gd name="connsiteX147" fmla="*/ 50328 w 539121"/>
                  <a:gd name="connsiteY147" fmla="*/ 455438 h 464078"/>
                  <a:gd name="connsiteX148" fmla="*/ 49779 w 539121"/>
                  <a:gd name="connsiteY148" fmla="*/ 455301 h 464078"/>
                  <a:gd name="connsiteX149" fmla="*/ 53757 w 539121"/>
                  <a:gd name="connsiteY149" fmla="*/ 455849 h 464078"/>
                  <a:gd name="connsiteX150" fmla="*/ 53208 w 539121"/>
                  <a:gd name="connsiteY150" fmla="*/ 455849 h 464078"/>
                  <a:gd name="connsiteX151" fmla="*/ 55129 w 539121"/>
                  <a:gd name="connsiteY151" fmla="*/ 455849 h 464078"/>
                  <a:gd name="connsiteX152" fmla="*/ 54580 w 539121"/>
                  <a:gd name="connsiteY152" fmla="*/ 455849 h 464078"/>
                  <a:gd name="connsiteX153" fmla="*/ 56363 w 539121"/>
                  <a:gd name="connsiteY153" fmla="*/ 455575 h 464078"/>
                  <a:gd name="connsiteX154" fmla="*/ 58009 w 539121"/>
                  <a:gd name="connsiteY154" fmla="*/ 455026 h 464078"/>
                  <a:gd name="connsiteX155" fmla="*/ 57734 w 539121"/>
                  <a:gd name="connsiteY155" fmla="*/ 455164 h 464078"/>
                  <a:gd name="connsiteX156" fmla="*/ 58146 w 539121"/>
                  <a:gd name="connsiteY156" fmla="*/ 455026 h 464078"/>
                  <a:gd name="connsiteX157" fmla="*/ 58146 w 539121"/>
                  <a:gd name="connsiteY157" fmla="*/ 455026 h 464078"/>
                  <a:gd name="connsiteX158" fmla="*/ 58146 w 539121"/>
                  <a:gd name="connsiteY158" fmla="*/ 455026 h 464078"/>
                  <a:gd name="connsiteX159" fmla="*/ 59518 w 539121"/>
                  <a:gd name="connsiteY159" fmla="*/ 454478 h 464078"/>
                  <a:gd name="connsiteX160" fmla="*/ 62947 w 539121"/>
                  <a:gd name="connsiteY160" fmla="*/ 452558 h 464078"/>
                  <a:gd name="connsiteX161" fmla="*/ 62947 w 539121"/>
                  <a:gd name="connsiteY161" fmla="*/ 452558 h 464078"/>
                  <a:gd name="connsiteX162" fmla="*/ 62947 w 539121"/>
                  <a:gd name="connsiteY162" fmla="*/ 452558 h 464078"/>
                  <a:gd name="connsiteX163" fmla="*/ 63358 w 539121"/>
                  <a:gd name="connsiteY163" fmla="*/ 452283 h 464078"/>
                  <a:gd name="connsiteX164" fmla="*/ 63084 w 539121"/>
                  <a:gd name="connsiteY164" fmla="*/ 452420 h 464078"/>
                  <a:gd name="connsiteX165" fmla="*/ 67747 w 539121"/>
                  <a:gd name="connsiteY165" fmla="*/ 448854 h 464078"/>
                  <a:gd name="connsiteX166" fmla="*/ 67747 w 539121"/>
                  <a:gd name="connsiteY166" fmla="*/ 448854 h 464078"/>
                  <a:gd name="connsiteX167" fmla="*/ 70627 w 539121"/>
                  <a:gd name="connsiteY167" fmla="*/ 445974 h 464078"/>
                  <a:gd name="connsiteX168" fmla="*/ 75703 w 539121"/>
                  <a:gd name="connsiteY168" fmla="*/ 439253 h 464078"/>
                  <a:gd name="connsiteX169" fmla="*/ 75428 w 539121"/>
                  <a:gd name="connsiteY169" fmla="*/ 439664 h 464078"/>
                  <a:gd name="connsiteX170" fmla="*/ 83246 w 539121"/>
                  <a:gd name="connsiteY170" fmla="*/ 426360 h 464078"/>
                  <a:gd name="connsiteX171" fmla="*/ 83109 w 539121"/>
                  <a:gd name="connsiteY171" fmla="*/ 426634 h 464078"/>
                  <a:gd name="connsiteX172" fmla="*/ 91064 w 539121"/>
                  <a:gd name="connsiteY172" fmla="*/ 406883 h 464078"/>
                  <a:gd name="connsiteX173" fmla="*/ 90927 w 539121"/>
                  <a:gd name="connsiteY173" fmla="*/ 407295 h 464078"/>
                  <a:gd name="connsiteX174" fmla="*/ 97648 w 539121"/>
                  <a:gd name="connsiteY174" fmla="*/ 383840 h 464078"/>
                  <a:gd name="connsiteX175" fmla="*/ 93808 w 539121"/>
                  <a:gd name="connsiteY175" fmla="*/ 376159 h 464078"/>
                  <a:gd name="connsiteX176" fmla="*/ 90790 w 539121"/>
                  <a:gd name="connsiteY176" fmla="*/ 369850 h 464078"/>
                  <a:gd name="connsiteX177" fmla="*/ 80092 w 539121"/>
                  <a:gd name="connsiteY177" fmla="*/ 345298 h 464078"/>
                  <a:gd name="connsiteX178" fmla="*/ 76937 w 539121"/>
                  <a:gd name="connsiteY178" fmla="*/ 337343 h 464078"/>
                  <a:gd name="connsiteX179" fmla="*/ 71588 w 539121"/>
                  <a:gd name="connsiteY179" fmla="*/ 322530 h 464078"/>
                  <a:gd name="connsiteX180" fmla="*/ 62124 w 539121"/>
                  <a:gd name="connsiteY180" fmla="*/ 291943 h 464078"/>
                  <a:gd name="connsiteX181" fmla="*/ 55677 w 539121"/>
                  <a:gd name="connsiteY181" fmla="*/ 263414 h 464078"/>
                  <a:gd name="connsiteX182" fmla="*/ 52385 w 539121"/>
                  <a:gd name="connsiteY182" fmla="*/ 232279 h 464078"/>
                  <a:gd name="connsiteX183" fmla="*/ 54443 w 539121"/>
                  <a:gd name="connsiteY183" fmla="*/ 206218 h 464078"/>
                  <a:gd name="connsiteX184" fmla="*/ 56774 w 539121"/>
                  <a:gd name="connsiteY184" fmla="*/ 198812 h 464078"/>
                  <a:gd name="connsiteX185" fmla="*/ 58969 w 539121"/>
                  <a:gd name="connsiteY185" fmla="*/ 195108 h 464078"/>
                  <a:gd name="connsiteX186" fmla="*/ 62124 w 539121"/>
                  <a:gd name="connsiteY186" fmla="*/ 192091 h 464078"/>
                  <a:gd name="connsiteX187" fmla="*/ 68159 w 539121"/>
                  <a:gd name="connsiteY187" fmla="*/ 189073 h 464078"/>
                  <a:gd name="connsiteX188" fmla="*/ 73371 w 539121"/>
                  <a:gd name="connsiteY188" fmla="*/ 189347 h 464078"/>
                  <a:gd name="connsiteX189" fmla="*/ 75977 w 539121"/>
                  <a:gd name="connsiteY189" fmla="*/ 190719 h 464078"/>
                  <a:gd name="connsiteX190" fmla="*/ 78446 w 539121"/>
                  <a:gd name="connsiteY190" fmla="*/ 192639 h 464078"/>
                  <a:gd name="connsiteX191" fmla="*/ 81737 w 539121"/>
                  <a:gd name="connsiteY191" fmla="*/ 196068 h 464078"/>
                  <a:gd name="connsiteX192" fmla="*/ 84481 w 539121"/>
                  <a:gd name="connsiteY192" fmla="*/ 199360 h 464078"/>
                  <a:gd name="connsiteX193" fmla="*/ 85990 w 539121"/>
                  <a:gd name="connsiteY193" fmla="*/ 201692 h 464078"/>
                  <a:gd name="connsiteX194" fmla="*/ 88321 w 539121"/>
                  <a:gd name="connsiteY194" fmla="*/ 206218 h 464078"/>
                  <a:gd name="connsiteX195" fmla="*/ 91201 w 539121"/>
                  <a:gd name="connsiteY195" fmla="*/ 212528 h 464078"/>
                  <a:gd name="connsiteX196" fmla="*/ 96002 w 539121"/>
                  <a:gd name="connsiteY196" fmla="*/ 225009 h 464078"/>
                  <a:gd name="connsiteX197" fmla="*/ 105055 w 539121"/>
                  <a:gd name="connsiteY197" fmla="*/ 256282 h 464078"/>
                  <a:gd name="connsiteX198" fmla="*/ 110404 w 539121"/>
                  <a:gd name="connsiteY198" fmla="*/ 285359 h 464078"/>
                  <a:gd name="connsiteX199" fmla="*/ 112736 w 539121"/>
                  <a:gd name="connsiteY199" fmla="*/ 317043 h 464078"/>
                  <a:gd name="connsiteX200" fmla="*/ 106564 w 539121"/>
                  <a:gd name="connsiteY200" fmla="*/ 379314 h 464078"/>
                  <a:gd name="connsiteX201" fmla="*/ 106015 w 539121"/>
                  <a:gd name="connsiteY201" fmla="*/ 381920 h 464078"/>
                  <a:gd name="connsiteX202" fmla="*/ 108895 w 539121"/>
                  <a:gd name="connsiteY202" fmla="*/ 387544 h 464078"/>
                  <a:gd name="connsiteX203" fmla="*/ 110267 w 539121"/>
                  <a:gd name="connsiteY203" fmla="*/ 390013 h 464078"/>
                  <a:gd name="connsiteX204" fmla="*/ 113970 w 539121"/>
                  <a:gd name="connsiteY204" fmla="*/ 396459 h 464078"/>
                  <a:gd name="connsiteX205" fmla="*/ 122474 w 539121"/>
                  <a:gd name="connsiteY205" fmla="*/ 410587 h 464078"/>
                  <a:gd name="connsiteX206" fmla="*/ 122474 w 539121"/>
                  <a:gd name="connsiteY206" fmla="*/ 410587 h 464078"/>
                  <a:gd name="connsiteX207" fmla="*/ 128921 w 539121"/>
                  <a:gd name="connsiteY207" fmla="*/ 418816 h 464078"/>
                  <a:gd name="connsiteX208" fmla="*/ 128646 w 539121"/>
                  <a:gd name="connsiteY208" fmla="*/ 418405 h 464078"/>
                  <a:gd name="connsiteX209" fmla="*/ 131252 w 539121"/>
                  <a:gd name="connsiteY209" fmla="*/ 421011 h 464078"/>
                  <a:gd name="connsiteX210" fmla="*/ 132212 w 539121"/>
                  <a:gd name="connsiteY210" fmla="*/ 421697 h 464078"/>
                  <a:gd name="connsiteX211" fmla="*/ 132075 w 539121"/>
                  <a:gd name="connsiteY211" fmla="*/ 421559 h 464078"/>
                  <a:gd name="connsiteX212" fmla="*/ 135504 w 539121"/>
                  <a:gd name="connsiteY212" fmla="*/ 423480 h 464078"/>
                  <a:gd name="connsiteX213" fmla="*/ 135093 w 539121"/>
                  <a:gd name="connsiteY213" fmla="*/ 423205 h 464078"/>
                  <a:gd name="connsiteX214" fmla="*/ 137013 w 539121"/>
                  <a:gd name="connsiteY214" fmla="*/ 424028 h 464078"/>
                  <a:gd name="connsiteX215" fmla="*/ 136601 w 539121"/>
                  <a:gd name="connsiteY215" fmla="*/ 423754 h 464078"/>
                  <a:gd name="connsiteX216" fmla="*/ 138110 w 539121"/>
                  <a:gd name="connsiteY216" fmla="*/ 424165 h 464078"/>
                  <a:gd name="connsiteX217" fmla="*/ 138933 w 539121"/>
                  <a:gd name="connsiteY217" fmla="*/ 424165 h 464078"/>
                  <a:gd name="connsiteX218" fmla="*/ 140168 w 539121"/>
                  <a:gd name="connsiteY218" fmla="*/ 423891 h 464078"/>
                  <a:gd name="connsiteX219" fmla="*/ 141128 w 539121"/>
                  <a:gd name="connsiteY219" fmla="*/ 423480 h 464078"/>
                  <a:gd name="connsiteX220" fmla="*/ 140991 w 539121"/>
                  <a:gd name="connsiteY220" fmla="*/ 423480 h 464078"/>
                  <a:gd name="connsiteX221" fmla="*/ 141128 w 539121"/>
                  <a:gd name="connsiteY221" fmla="*/ 423480 h 464078"/>
                  <a:gd name="connsiteX222" fmla="*/ 141539 w 539121"/>
                  <a:gd name="connsiteY222" fmla="*/ 423342 h 464078"/>
                  <a:gd name="connsiteX223" fmla="*/ 141265 w 539121"/>
                  <a:gd name="connsiteY223" fmla="*/ 423480 h 464078"/>
                  <a:gd name="connsiteX224" fmla="*/ 142362 w 539121"/>
                  <a:gd name="connsiteY224" fmla="*/ 422931 h 464078"/>
                  <a:gd name="connsiteX225" fmla="*/ 142225 w 539121"/>
                  <a:gd name="connsiteY225" fmla="*/ 422931 h 464078"/>
                  <a:gd name="connsiteX226" fmla="*/ 143734 w 539121"/>
                  <a:gd name="connsiteY226" fmla="*/ 421971 h 464078"/>
                  <a:gd name="connsiteX227" fmla="*/ 143459 w 539121"/>
                  <a:gd name="connsiteY227" fmla="*/ 422108 h 464078"/>
                  <a:gd name="connsiteX228" fmla="*/ 146477 w 539121"/>
                  <a:gd name="connsiteY228" fmla="*/ 419776 h 464078"/>
                  <a:gd name="connsiteX229" fmla="*/ 146066 w 539121"/>
                  <a:gd name="connsiteY229" fmla="*/ 420051 h 464078"/>
                  <a:gd name="connsiteX230" fmla="*/ 147163 w 539121"/>
                  <a:gd name="connsiteY230" fmla="*/ 418816 h 464078"/>
                  <a:gd name="connsiteX231" fmla="*/ 148397 w 539121"/>
                  <a:gd name="connsiteY231" fmla="*/ 417307 h 464078"/>
                  <a:gd name="connsiteX232" fmla="*/ 148260 w 539121"/>
                  <a:gd name="connsiteY232" fmla="*/ 417582 h 464078"/>
                  <a:gd name="connsiteX233" fmla="*/ 151141 w 539121"/>
                  <a:gd name="connsiteY233" fmla="*/ 412644 h 464078"/>
                  <a:gd name="connsiteX234" fmla="*/ 151003 w 539121"/>
                  <a:gd name="connsiteY234" fmla="*/ 412781 h 464078"/>
                  <a:gd name="connsiteX235" fmla="*/ 155255 w 539121"/>
                  <a:gd name="connsiteY235" fmla="*/ 402494 h 464078"/>
                  <a:gd name="connsiteX236" fmla="*/ 155118 w 539121"/>
                  <a:gd name="connsiteY236" fmla="*/ 403043 h 464078"/>
                  <a:gd name="connsiteX237" fmla="*/ 158684 w 539121"/>
                  <a:gd name="connsiteY237" fmla="*/ 389190 h 464078"/>
                  <a:gd name="connsiteX238" fmla="*/ 161016 w 539121"/>
                  <a:gd name="connsiteY238" fmla="*/ 375062 h 464078"/>
                  <a:gd name="connsiteX239" fmla="*/ 162388 w 539121"/>
                  <a:gd name="connsiteY239" fmla="*/ 360386 h 464078"/>
                  <a:gd name="connsiteX240" fmla="*/ 162388 w 539121"/>
                  <a:gd name="connsiteY240" fmla="*/ 360523 h 464078"/>
                  <a:gd name="connsiteX241" fmla="*/ 163073 w 539121"/>
                  <a:gd name="connsiteY241" fmla="*/ 338029 h 464078"/>
                  <a:gd name="connsiteX242" fmla="*/ 162113 w 539121"/>
                  <a:gd name="connsiteY242" fmla="*/ 314849 h 464078"/>
                  <a:gd name="connsiteX243" fmla="*/ 162113 w 539121"/>
                  <a:gd name="connsiteY243" fmla="*/ 314986 h 464078"/>
                  <a:gd name="connsiteX244" fmla="*/ 157175 w 539121"/>
                  <a:gd name="connsiteY244" fmla="*/ 275210 h 464078"/>
                  <a:gd name="connsiteX245" fmla="*/ 155530 w 539121"/>
                  <a:gd name="connsiteY245" fmla="*/ 271095 h 464078"/>
                  <a:gd name="connsiteX246" fmla="*/ 147437 w 539121"/>
                  <a:gd name="connsiteY246" fmla="*/ 248189 h 464078"/>
                  <a:gd name="connsiteX247" fmla="*/ 141402 w 539121"/>
                  <a:gd name="connsiteY247" fmla="*/ 231318 h 464078"/>
                  <a:gd name="connsiteX248" fmla="*/ 135230 w 539121"/>
                  <a:gd name="connsiteY248" fmla="*/ 212390 h 464078"/>
                  <a:gd name="connsiteX249" fmla="*/ 129606 w 539121"/>
                  <a:gd name="connsiteY249" fmla="*/ 195245 h 464078"/>
                  <a:gd name="connsiteX250" fmla="*/ 129743 w 539121"/>
                  <a:gd name="connsiteY250" fmla="*/ 195794 h 464078"/>
                  <a:gd name="connsiteX251" fmla="*/ 125629 w 539121"/>
                  <a:gd name="connsiteY251" fmla="*/ 182627 h 464078"/>
                  <a:gd name="connsiteX252" fmla="*/ 124806 w 539121"/>
                  <a:gd name="connsiteY252" fmla="*/ 177140 h 464078"/>
                  <a:gd name="connsiteX253" fmla="*/ 124806 w 539121"/>
                  <a:gd name="connsiteY253" fmla="*/ 174534 h 464078"/>
                  <a:gd name="connsiteX254" fmla="*/ 125354 w 539121"/>
                  <a:gd name="connsiteY254" fmla="*/ 170557 h 464078"/>
                  <a:gd name="connsiteX255" fmla="*/ 133035 w 539121"/>
                  <a:gd name="connsiteY255" fmla="*/ 168499 h 464078"/>
                  <a:gd name="connsiteX256" fmla="*/ 137150 w 539121"/>
                  <a:gd name="connsiteY256" fmla="*/ 173986 h 464078"/>
                  <a:gd name="connsiteX257" fmla="*/ 139756 w 539121"/>
                  <a:gd name="connsiteY257" fmla="*/ 178512 h 464078"/>
                  <a:gd name="connsiteX258" fmla="*/ 143734 w 539121"/>
                  <a:gd name="connsiteY258" fmla="*/ 188662 h 464078"/>
                  <a:gd name="connsiteX259" fmla="*/ 151689 w 539121"/>
                  <a:gd name="connsiteY259" fmla="*/ 214859 h 464078"/>
                  <a:gd name="connsiteX260" fmla="*/ 158410 w 539121"/>
                  <a:gd name="connsiteY260" fmla="*/ 240645 h 464078"/>
                  <a:gd name="connsiteX261" fmla="*/ 162799 w 539121"/>
                  <a:gd name="connsiteY261" fmla="*/ 260122 h 464078"/>
                  <a:gd name="connsiteX262" fmla="*/ 165405 w 539121"/>
                  <a:gd name="connsiteY262" fmla="*/ 273701 h 464078"/>
                  <a:gd name="connsiteX263" fmla="*/ 167188 w 539121"/>
                  <a:gd name="connsiteY263" fmla="*/ 278227 h 464078"/>
                  <a:gd name="connsiteX264" fmla="*/ 176652 w 539121"/>
                  <a:gd name="connsiteY264" fmla="*/ 302093 h 464078"/>
                  <a:gd name="connsiteX265" fmla="*/ 181041 w 539121"/>
                  <a:gd name="connsiteY265" fmla="*/ 312517 h 464078"/>
                  <a:gd name="connsiteX266" fmla="*/ 191465 w 539121"/>
                  <a:gd name="connsiteY266" fmla="*/ 335972 h 464078"/>
                  <a:gd name="connsiteX267" fmla="*/ 193386 w 539121"/>
                  <a:gd name="connsiteY267" fmla="*/ 340086 h 464078"/>
                  <a:gd name="connsiteX268" fmla="*/ 197363 w 539121"/>
                  <a:gd name="connsiteY268" fmla="*/ 348042 h 464078"/>
                  <a:gd name="connsiteX269" fmla="*/ 206416 w 539121"/>
                  <a:gd name="connsiteY269" fmla="*/ 366147 h 464078"/>
                  <a:gd name="connsiteX270" fmla="*/ 206416 w 539121"/>
                  <a:gd name="connsiteY270" fmla="*/ 366147 h 464078"/>
                  <a:gd name="connsiteX271" fmla="*/ 225618 w 539121"/>
                  <a:gd name="connsiteY271" fmla="*/ 399477 h 464078"/>
                  <a:gd name="connsiteX272" fmla="*/ 225344 w 539121"/>
                  <a:gd name="connsiteY272" fmla="*/ 399065 h 464078"/>
                  <a:gd name="connsiteX273" fmla="*/ 233574 w 539121"/>
                  <a:gd name="connsiteY273" fmla="*/ 410175 h 464078"/>
                  <a:gd name="connsiteX274" fmla="*/ 236728 w 539121"/>
                  <a:gd name="connsiteY274" fmla="*/ 413055 h 464078"/>
                  <a:gd name="connsiteX275" fmla="*/ 236454 w 539121"/>
                  <a:gd name="connsiteY275" fmla="*/ 412781 h 464078"/>
                  <a:gd name="connsiteX276" fmla="*/ 239197 w 539121"/>
                  <a:gd name="connsiteY276" fmla="*/ 414976 h 464078"/>
                  <a:gd name="connsiteX277" fmla="*/ 239060 w 539121"/>
                  <a:gd name="connsiteY277" fmla="*/ 414839 h 464078"/>
                  <a:gd name="connsiteX278" fmla="*/ 239471 w 539121"/>
                  <a:gd name="connsiteY278" fmla="*/ 415113 h 464078"/>
                  <a:gd name="connsiteX279" fmla="*/ 239471 w 539121"/>
                  <a:gd name="connsiteY279" fmla="*/ 415113 h 464078"/>
                  <a:gd name="connsiteX280" fmla="*/ 239471 w 539121"/>
                  <a:gd name="connsiteY280" fmla="*/ 415113 h 464078"/>
                  <a:gd name="connsiteX281" fmla="*/ 240569 w 539121"/>
                  <a:gd name="connsiteY281" fmla="*/ 415799 h 464078"/>
                  <a:gd name="connsiteX282" fmla="*/ 241940 w 539121"/>
                  <a:gd name="connsiteY282" fmla="*/ 416484 h 464078"/>
                  <a:gd name="connsiteX283" fmla="*/ 241392 w 539121"/>
                  <a:gd name="connsiteY283" fmla="*/ 416347 h 464078"/>
                  <a:gd name="connsiteX284" fmla="*/ 242900 w 539121"/>
                  <a:gd name="connsiteY284" fmla="*/ 416896 h 464078"/>
                  <a:gd name="connsiteX285" fmla="*/ 243998 w 539121"/>
                  <a:gd name="connsiteY285" fmla="*/ 417033 h 464078"/>
                  <a:gd name="connsiteX286" fmla="*/ 245507 w 539121"/>
                  <a:gd name="connsiteY286" fmla="*/ 417033 h 464078"/>
                  <a:gd name="connsiteX287" fmla="*/ 244958 w 539121"/>
                  <a:gd name="connsiteY287" fmla="*/ 417033 h 464078"/>
                  <a:gd name="connsiteX288" fmla="*/ 248113 w 539121"/>
                  <a:gd name="connsiteY288" fmla="*/ 416622 h 464078"/>
                  <a:gd name="connsiteX289" fmla="*/ 249758 w 539121"/>
                  <a:gd name="connsiteY289" fmla="*/ 416073 h 464078"/>
                  <a:gd name="connsiteX290" fmla="*/ 250719 w 539121"/>
                  <a:gd name="connsiteY290" fmla="*/ 415661 h 464078"/>
                  <a:gd name="connsiteX291" fmla="*/ 251816 w 539121"/>
                  <a:gd name="connsiteY291" fmla="*/ 414976 h 464078"/>
                  <a:gd name="connsiteX292" fmla="*/ 253050 w 539121"/>
                  <a:gd name="connsiteY292" fmla="*/ 413878 h 464078"/>
                  <a:gd name="connsiteX293" fmla="*/ 252639 w 539121"/>
                  <a:gd name="connsiteY293" fmla="*/ 414153 h 464078"/>
                  <a:gd name="connsiteX294" fmla="*/ 253736 w 539121"/>
                  <a:gd name="connsiteY294" fmla="*/ 413055 h 464078"/>
                  <a:gd name="connsiteX295" fmla="*/ 257165 w 539121"/>
                  <a:gd name="connsiteY295" fmla="*/ 408529 h 464078"/>
                  <a:gd name="connsiteX296" fmla="*/ 257028 w 539121"/>
                  <a:gd name="connsiteY296" fmla="*/ 408666 h 464078"/>
                  <a:gd name="connsiteX297" fmla="*/ 260320 w 539121"/>
                  <a:gd name="connsiteY297" fmla="*/ 403317 h 464078"/>
                  <a:gd name="connsiteX298" fmla="*/ 260045 w 539121"/>
                  <a:gd name="connsiteY298" fmla="*/ 403729 h 464078"/>
                  <a:gd name="connsiteX299" fmla="*/ 263749 w 539121"/>
                  <a:gd name="connsiteY299" fmla="*/ 395087 h 464078"/>
                  <a:gd name="connsiteX300" fmla="*/ 263612 w 539121"/>
                  <a:gd name="connsiteY300" fmla="*/ 395499 h 464078"/>
                  <a:gd name="connsiteX301" fmla="*/ 269235 w 539121"/>
                  <a:gd name="connsiteY301" fmla="*/ 374651 h 464078"/>
                  <a:gd name="connsiteX302" fmla="*/ 273350 w 539121"/>
                  <a:gd name="connsiteY302" fmla="*/ 342555 h 464078"/>
                  <a:gd name="connsiteX303" fmla="*/ 273350 w 539121"/>
                  <a:gd name="connsiteY303" fmla="*/ 342692 h 464078"/>
                  <a:gd name="connsiteX304" fmla="*/ 273487 w 539121"/>
                  <a:gd name="connsiteY304" fmla="*/ 298253 h 464078"/>
                  <a:gd name="connsiteX305" fmla="*/ 273487 w 539121"/>
                  <a:gd name="connsiteY305" fmla="*/ 298527 h 464078"/>
                  <a:gd name="connsiteX306" fmla="*/ 270881 w 539121"/>
                  <a:gd name="connsiteY306" fmla="*/ 272192 h 464078"/>
                  <a:gd name="connsiteX307" fmla="*/ 266629 w 539121"/>
                  <a:gd name="connsiteY307" fmla="*/ 247229 h 464078"/>
                  <a:gd name="connsiteX308" fmla="*/ 266629 w 539121"/>
                  <a:gd name="connsiteY308" fmla="*/ 247366 h 464078"/>
                  <a:gd name="connsiteX309" fmla="*/ 266081 w 539121"/>
                  <a:gd name="connsiteY309" fmla="*/ 244760 h 464078"/>
                  <a:gd name="connsiteX310" fmla="*/ 265395 w 539121"/>
                  <a:gd name="connsiteY310" fmla="*/ 243251 h 464078"/>
                  <a:gd name="connsiteX311" fmla="*/ 257851 w 539121"/>
                  <a:gd name="connsiteY311" fmla="*/ 224872 h 464078"/>
                  <a:gd name="connsiteX312" fmla="*/ 239609 w 539121"/>
                  <a:gd name="connsiteY312" fmla="*/ 180706 h 464078"/>
                  <a:gd name="connsiteX313" fmla="*/ 222738 w 539121"/>
                  <a:gd name="connsiteY313" fmla="*/ 139696 h 464078"/>
                  <a:gd name="connsiteX314" fmla="*/ 218623 w 539121"/>
                  <a:gd name="connsiteY314" fmla="*/ 128037 h 464078"/>
                  <a:gd name="connsiteX315" fmla="*/ 217937 w 539121"/>
                  <a:gd name="connsiteY315" fmla="*/ 122688 h 464078"/>
                  <a:gd name="connsiteX316" fmla="*/ 218212 w 539121"/>
                  <a:gd name="connsiteY316" fmla="*/ 120219 h 464078"/>
                  <a:gd name="connsiteX317" fmla="*/ 219309 w 539121"/>
                  <a:gd name="connsiteY317" fmla="*/ 116516 h 464078"/>
                  <a:gd name="connsiteX318" fmla="*/ 226579 w 539121"/>
                  <a:gd name="connsiteY318" fmla="*/ 114595 h 464078"/>
                  <a:gd name="connsiteX319" fmla="*/ 233848 w 539121"/>
                  <a:gd name="connsiteY319" fmla="*/ 122688 h 464078"/>
                  <a:gd name="connsiteX320" fmla="*/ 238649 w 539121"/>
                  <a:gd name="connsiteY320" fmla="*/ 131329 h 464078"/>
                  <a:gd name="connsiteX321" fmla="*/ 244272 w 539121"/>
                  <a:gd name="connsiteY321" fmla="*/ 144085 h 464078"/>
                  <a:gd name="connsiteX322" fmla="*/ 250719 w 539121"/>
                  <a:gd name="connsiteY322" fmla="*/ 160681 h 464078"/>
                  <a:gd name="connsiteX323" fmla="*/ 253599 w 539121"/>
                  <a:gd name="connsiteY323" fmla="*/ 168911 h 464078"/>
                  <a:gd name="connsiteX324" fmla="*/ 258948 w 539121"/>
                  <a:gd name="connsiteY324" fmla="*/ 184410 h 464078"/>
                  <a:gd name="connsiteX325" fmla="*/ 271293 w 539121"/>
                  <a:gd name="connsiteY325" fmla="*/ 227341 h 464078"/>
                  <a:gd name="connsiteX326" fmla="*/ 274859 w 539121"/>
                  <a:gd name="connsiteY326" fmla="*/ 243800 h 464078"/>
                  <a:gd name="connsiteX327" fmla="*/ 279111 w 539121"/>
                  <a:gd name="connsiteY327" fmla="*/ 253538 h 464078"/>
                  <a:gd name="connsiteX328" fmla="*/ 286655 w 539121"/>
                  <a:gd name="connsiteY328" fmla="*/ 270546 h 464078"/>
                  <a:gd name="connsiteX329" fmla="*/ 297079 w 539121"/>
                  <a:gd name="connsiteY329" fmla="*/ 291943 h 464078"/>
                  <a:gd name="connsiteX330" fmla="*/ 296804 w 539121"/>
                  <a:gd name="connsiteY330" fmla="*/ 291532 h 464078"/>
                  <a:gd name="connsiteX331" fmla="*/ 303800 w 539121"/>
                  <a:gd name="connsiteY331" fmla="*/ 304150 h 464078"/>
                  <a:gd name="connsiteX332" fmla="*/ 311618 w 539121"/>
                  <a:gd name="connsiteY332" fmla="*/ 316632 h 464078"/>
                  <a:gd name="connsiteX333" fmla="*/ 311343 w 539121"/>
                  <a:gd name="connsiteY333" fmla="*/ 316220 h 464078"/>
                  <a:gd name="connsiteX334" fmla="*/ 320396 w 539121"/>
                  <a:gd name="connsiteY334" fmla="*/ 327879 h 464078"/>
                  <a:gd name="connsiteX335" fmla="*/ 319985 w 539121"/>
                  <a:gd name="connsiteY335" fmla="*/ 327468 h 464078"/>
                  <a:gd name="connsiteX336" fmla="*/ 324922 w 539121"/>
                  <a:gd name="connsiteY336" fmla="*/ 332405 h 464078"/>
                  <a:gd name="connsiteX337" fmla="*/ 329723 w 539121"/>
                  <a:gd name="connsiteY337" fmla="*/ 335972 h 464078"/>
                  <a:gd name="connsiteX338" fmla="*/ 329586 w 539121"/>
                  <a:gd name="connsiteY338" fmla="*/ 335834 h 464078"/>
                  <a:gd name="connsiteX339" fmla="*/ 333289 w 539121"/>
                  <a:gd name="connsiteY339" fmla="*/ 337892 h 464078"/>
                  <a:gd name="connsiteX340" fmla="*/ 333152 w 539121"/>
                  <a:gd name="connsiteY340" fmla="*/ 337892 h 464078"/>
                  <a:gd name="connsiteX341" fmla="*/ 334661 w 539121"/>
                  <a:gd name="connsiteY341" fmla="*/ 338440 h 464078"/>
                  <a:gd name="connsiteX342" fmla="*/ 334112 w 539121"/>
                  <a:gd name="connsiteY342" fmla="*/ 338303 h 464078"/>
                  <a:gd name="connsiteX343" fmla="*/ 337815 w 539121"/>
                  <a:gd name="connsiteY343" fmla="*/ 339263 h 464078"/>
                  <a:gd name="connsiteX344" fmla="*/ 337678 w 539121"/>
                  <a:gd name="connsiteY344" fmla="*/ 339263 h 464078"/>
                  <a:gd name="connsiteX345" fmla="*/ 340010 w 539121"/>
                  <a:gd name="connsiteY345" fmla="*/ 339538 h 464078"/>
                  <a:gd name="connsiteX346" fmla="*/ 339461 w 539121"/>
                  <a:gd name="connsiteY346" fmla="*/ 339538 h 464078"/>
                  <a:gd name="connsiteX347" fmla="*/ 341793 w 539121"/>
                  <a:gd name="connsiteY347" fmla="*/ 339538 h 464078"/>
                  <a:gd name="connsiteX348" fmla="*/ 341656 w 539121"/>
                  <a:gd name="connsiteY348" fmla="*/ 339538 h 464078"/>
                  <a:gd name="connsiteX349" fmla="*/ 343302 w 539121"/>
                  <a:gd name="connsiteY349" fmla="*/ 339401 h 464078"/>
                  <a:gd name="connsiteX350" fmla="*/ 344810 w 539121"/>
                  <a:gd name="connsiteY350" fmla="*/ 339126 h 464078"/>
                  <a:gd name="connsiteX351" fmla="*/ 346594 w 539121"/>
                  <a:gd name="connsiteY351" fmla="*/ 338440 h 464078"/>
                  <a:gd name="connsiteX352" fmla="*/ 346319 w 539121"/>
                  <a:gd name="connsiteY352" fmla="*/ 338578 h 464078"/>
                  <a:gd name="connsiteX353" fmla="*/ 350023 w 539121"/>
                  <a:gd name="connsiteY353" fmla="*/ 336383 h 464078"/>
                  <a:gd name="connsiteX354" fmla="*/ 349611 w 539121"/>
                  <a:gd name="connsiteY354" fmla="*/ 336657 h 464078"/>
                  <a:gd name="connsiteX355" fmla="*/ 351394 w 539121"/>
                  <a:gd name="connsiteY355" fmla="*/ 335286 h 464078"/>
                  <a:gd name="connsiteX356" fmla="*/ 350983 w 539121"/>
                  <a:gd name="connsiteY356" fmla="*/ 335560 h 464078"/>
                  <a:gd name="connsiteX357" fmla="*/ 354000 w 539121"/>
                  <a:gd name="connsiteY357" fmla="*/ 332680 h 464078"/>
                  <a:gd name="connsiteX358" fmla="*/ 353863 w 539121"/>
                  <a:gd name="connsiteY358" fmla="*/ 332817 h 464078"/>
                  <a:gd name="connsiteX359" fmla="*/ 354137 w 539121"/>
                  <a:gd name="connsiteY359" fmla="*/ 332543 h 464078"/>
                  <a:gd name="connsiteX360" fmla="*/ 354275 w 539121"/>
                  <a:gd name="connsiteY360" fmla="*/ 332405 h 464078"/>
                  <a:gd name="connsiteX361" fmla="*/ 354275 w 539121"/>
                  <a:gd name="connsiteY361" fmla="*/ 332405 h 464078"/>
                  <a:gd name="connsiteX362" fmla="*/ 356332 w 539121"/>
                  <a:gd name="connsiteY362" fmla="*/ 329799 h 464078"/>
                  <a:gd name="connsiteX363" fmla="*/ 356195 w 539121"/>
                  <a:gd name="connsiteY363" fmla="*/ 329936 h 464078"/>
                  <a:gd name="connsiteX364" fmla="*/ 359349 w 539121"/>
                  <a:gd name="connsiteY364" fmla="*/ 324450 h 464078"/>
                  <a:gd name="connsiteX365" fmla="*/ 359075 w 539121"/>
                  <a:gd name="connsiteY365" fmla="*/ 324862 h 464078"/>
                  <a:gd name="connsiteX366" fmla="*/ 363190 w 539121"/>
                  <a:gd name="connsiteY366" fmla="*/ 315260 h 464078"/>
                  <a:gd name="connsiteX367" fmla="*/ 363190 w 539121"/>
                  <a:gd name="connsiteY367" fmla="*/ 315260 h 464078"/>
                  <a:gd name="connsiteX368" fmla="*/ 367030 w 539121"/>
                  <a:gd name="connsiteY368" fmla="*/ 301270 h 464078"/>
                  <a:gd name="connsiteX369" fmla="*/ 367030 w 539121"/>
                  <a:gd name="connsiteY369" fmla="*/ 301407 h 464078"/>
                  <a:gd name="connsiteX370" fmla="*/ 367168 w 539121"/>
                  <a:gd name="connsiteY370" fmla="*/ 300859 h 464078"/>
                  <a:gd name="connsiteX371" fmla="*/ 367168 w 539121"/>
                  <a:gd name="connsiteY371" fmla="*/ 300859 h 464078"/>
                  <a:gd name="connsiteX372" fmla="*/ 367168 w 539121"/>
                  <a:gd name="connsiteY372" fmla="*/ 300859 h 464078"/>
                  <a:gd name="connsiteX373" fmla="*/ 369362 w 539121"/>
                  <a:gd name="connsiteY373" fmla="*/ 284537 h 464078"/>
                  <a:gd name="connsiteX374" fmla="*/ 369362 w 539121"/>
                  <a:gd name="connsiteY374" fmla="*/ 284811 h 464078"/>
                  <a:gd name="connsiteX375" fmla="*/ 369362 w 539121"/>
                  <a:gd name="connsiteY375" fmla="*/ 262865 h 464078"/>
                  <a:gd name="connsiteX376" fmla="*/ 369362 w 539121"/>
                  <a:gd name="connsiteY376" fmla="*/ 263140 h 464078"/>
                  <a:gd name="connsiteX377" fmla="*/ 365522 w 539121"/>
                  <a:gd name="connsiteY377" fmla="*/ 236393 h 464078"/>
                  <a:gd name="connsiteX378" fmla="*/ 365659 w 539121"/>
                  <a:gd name="connsiteY378" fmla="*/ 236942 h 464078"/>
                  <a:gd name="connsiteX379" fmla="*/ 360721 w 539121"/>
                  <a:gd name="connsiteY379" fmla="*/ 217328 h 464078"/>
                  <a:gd name="connsiteX380" fmla="*/ 353589 w 539121"/>
                  <a:gd name="connsiteY380" fmla="*/ 195520 h 464078"/>
                  <a:gd name="connsiteX381" fmla="*/ 353726 w 539121"/>
                  <a:gd name="connsiteY381" fmla="*/ 196068 h 464078"/>
                  <a:gd name="connsiteX382" fmla="*/ 345496 w 539121"/>
                  <a:gd name="connsiteY382" fmla="*/ 174809 h 464078"/>
                  <a:gd name="connsiteX383" fmla="*/ 339873 w 539121"/>
                  <a:gd name="connsiteY383" fmla="*/ 161367 h 464078"/>
                  <a:gd name="connsiteX384" fmla="*/ 333838 w 539121"/>
                  <a:gd name="connsiteY384" fmla="*/ 148199 h 464078"/>
                  <a:gd name="connsiteX385" fmla="*/ 333289 w 539121"/>
                  <a:gd name="connsiteY385" fmla="*/ 147377 h 464078"/>
                  <a:gd name="connsiteX386" fmla="*/ 329311 w 539121"/>
                  <a:gd name="connsiteY386" fmla="*/ 141341 h 464078"/>
                  <a:gd name="connsiteX387" fmla="*/ 320670 w 539121"/>
                  <a:gd name="connsiteY387" fmla="*/ 126940 h 464078"/>
                  <a:gd name="connsiteX388" fmla="*/ 314772 w 539121"/>
                  <a:gd name="connsiteY388" fmla="*/ 117201 h 464078"/>
                  <a:gd name="connsiteX389" fmla="*/ 311343 w 539121"/>
                  <a:gd name="connsiteY389" fmla="*/ 110892 h 464078"/>
                  <a:gd name="connsiteX390" fmla="*/ 307640 w 539121"/>
                  <a:gd name="connsiteY390" fmla="*/ 104034 h 464078"/>
                  <a:gd name="connsiteX391" fmla="*/ 303937 w 539121"/>
                  <a:gd name="connsiteY391" fmla="*/ 95393 h 464078"/>
                  <a:gd name="connsiteX392" fmla="*/ 301742 w 539121"/>
                  <a:gd name="connsiteY392" fmla="*/ 88261 h 464078"/>
                  <a:gd name="connsiteX393" fmla="*/ 303251 w 539121"/>
                  <a:gd name="connsiteY393" fmla="*/ 83734 h 464078"/>
                  <a:gd name="connsiteX394" fmla="*/ 308600 w 539121"/>
                  <a:gd name="connsiteY394" fmla="*/ 83734 h 464078"/>
                  <a:gd name="connsiteX395" fmla="*/ 312578 w 539121"/>
                  <a:gd name="connsiteY395" fmla="*/ 86752 h 464078"/>
                  <a:gd name="connsiteX396" fmla="*/ 315458 w 539121"/>
                  <a:gd name="connsiteY396" fmla="*/ 90455 h 464078"/>
                  <a:gd name="connsiteX397" fmla="*/ 317790 w 539121"/>
                  <a:gd name="connsiteY397" fmla="*/ 94433 h 464078"/>
                  <a:gd name="connsiteX398" fmla="*/ 320945 w 539121"/>
                  <a:gd name="connsiteY398" fmla="*/ 100193 h 464078"/>
                  <a:gd name="connsiteX399" fmla="*/ 329037 w 539121"/>
                  <a:gd name="connsiteY399" fmla="*/ 116516 h 464078"/>
                  <a:gd name="connsiteX400" fmla="*/ 338227 w 539121"/>
                  <a:gd name="connsiteY400" fmla="*/ 135992 h 464078"/>
                  <a:gd name="connsiteX401" fmla="*/ 343439 w 539121"/>
                  <a:gd name="connsiteY401" fmla="*/ 147514 h 464078"/>
                  <a:gd name="connsiteX402" fmla="*/ 345359 w 539121"/>
                  <a:gd name="connsiteY402" fmla="*/ 150257 h 464078"/>
                  <a:gd name="connsiteX403" fmla="*/ 354549 w 539121"/>
                  <a:gd name="connsiteY403" fmla="*/ 164247 h 464078"/>
                  <a:gd name="connsiteX404" fmla="*/ 364699 w 539121"/>
                  <a:gd name="connsiteY404" fmla="*/ 178923 h 464078"/>
                  <a:gd name="connsiteX405" fmla="*/ 372517 w 539121"/>
                  <a:gd name="connsiteY405" fmla="*/ 190308 h 464078"/>
                  <a:gd name="connsiteX406" fmla="*/ 384998 w 539121"/>
                  <a:gd name="connsiteY406" fmla="*/ 207864 h 464078"/>
                  <a:gd name="connsiteX407" fmla="*/ 404063 w 539121"/>
                  <a:gd name="connsiteY407" fmla="*/ 232141 h 464078"/>
                  <a:gd name="connsiteX408" fmla="*/ 403652 w 539121"/>
                  <a:gd name="connsiteY408" fmla="*/ 231730 h 464078"/>
                  <a:gd name="connsiteX409" fmla="*/ 412293 w 539121"/>
                  <a:gd name="connsiteY409" fmla="*/ 241057 h 464078"/>
                  <a:gd name="connsiteX410" fmla="*/ 421071 w 539121"/>
                  <a:gd name="connsiteY410" fmla="*/ 249286 h 464078"/>
                  <a:gd name="connsiteX411" fmla="*/ 430810 w 539121"/>
                  <a:gd name="connsiteY411" fmla="*/ 256830 h 464078"/>
                  <a:gd name="connsiteX412" fmla="*/ 430398 w 539121"/>
                  <a:gd name="connsiteY412" fmla="*/ 256556 h 464078"/>
                  <a:gd name="connsiteX413" fmla="*/ 438491 w 539121"/>
                  <a:gd name="connsiteY413" fmla="*/ 261494 h 464078"/>
                  <a:gd name="connsiteX414" fmla="*/ 438491 w 539121"/>
                  <a:gd name="connsiteY414" fmla="*/ 261494 h 464078"/>
                  <a:gd name="connsiteX415" fmla="*/ 444800 w 539121"/>
                  <a:gd name="connsiteY415" fmla="*/ 264237 h 464078"/>
                  <a:gd name="connsiteX416" fmla="*/ 444251 w 539121"/>
                  <a:gd name="connsiteY416" fmla="*/ 264100 h 464078"/>
                  <a:gd name="connsiteX417" fmla="*/ 450424 w 539121"/>
                  <a:gd name="connsiteY417" fmla="*/ 265746 h 464078"/>
                  <a:gd name="connsiteX418" fmla="*/ 454676 w 539121"/>
                  <a:gd name="connsiteY418" fmla="*/ 266294 h 464078"/>
                  <a:gd name="connsiteX419" fmla="*/ 454127 w 539121"/>
                  <a:gd name="connsiteY419" fmla="*/ 266294 h 464078"/>
                  <a:gd name="connsiteX420" fmla="*/ 458379 w 539121"/>
                  <a:gd name="connsiteY420" fmla="*/ 266294 h 464078"/>
                  <a:gd name="connsiteX421" fmla="*/ 458379 w 539121"/>
                  <a:gd name="connsiteY421" fmla="*/ 266294 h 464078"/>
                  <a:gd name="connsiteX422" fmla="*/ 458379 w 539121"/>
                  <a:gd name="connsiteY422" fmla="*/ 266294 h 464078"/>
                  <a:gd name="connsiteX423" fmla="*/ 458927 w 539121"/>
                  <a:gd name="connsiteY423" fmla="*/ 266294 h 464078"/>
                  <a:gd name="connsiteX424" fmla="*/ 458653 w 539121"/>
                  <a:gd name="connsiteY424" fmla="*/ 266294 h 464078"/>
                  <a:gd name="connsiteX425" fmla="*/ 460574 w 539121"/>
                  <a:gd name="connsiteY425" fmla="*/ 266020 h 464078"/>
                  <a:gd name="connsiteX426" fmla="*/ 464277 w 539121"/>
                  <a:gd name="connsiteY426" fmla="*/ 264923 h 464078"/>
                  <a:gd name="connsiteX427" fmla="*/ 464277 w 539121"/>
                  <a:gd name="connsiteY427" fmla="*/ 264923 h 464078"/>
                  <a:gd name="connsiteX428" fmla="*/ 467020 w 539121"/>
                  <a:gd name="connsiteY428" fmla="*/ 263688 h 464078"/>
                  <a:gd name="connsiteX429" fmla="*/ 466883 w 539121"/>
                  <a:gd name="connsiteY429" fmla="*/ 263825 h 464078"/>
                  <a:gd name="connsiteX430" fmla="*/ 468529 w 539121"/>
                  <a:gd name="connsiteY430" fmla="*/ 262865 h 464078"/>
                  <a:gd name="connsiteX431" fmla="*/ 471135 w 539121"/>
                  <a:gd name="connsiteY431" fmla="*/ 260945 h 464078"/>
                  <a:gd name="connsiteX432" fmla="*/ 473741 w 539121"/>
                  <a:gd name="connsiteY432" fmla="*/ 258202 h 464078"/>
                  <a:gd name="connsiteX433" fmla="*/ 473604 w 539121"/>
                  <a:gd name="connsiteY433" fmla="*/ 258339 h 464078"/>
                  <a:gd name="connsiteX434" fmla="*/ 474975 w 539121"/>
                  <a:gd name="connsiteY434" fmla="*/ 256556 h 464078"/>
                  <a:gd name="connsiteX435" fmla="*/ 474701 w 539121"/>
                  <a:gd name="connsiteY435" fmla="*/ 256967 h 464078"/>
                  <a:gd name="connsiteX436" fmla="*/ 477033 w 539121"/>
                  <a:gd name="connsiteY436" fmla="*/ 252990 h 464078"/>
                  <a:gd name="connsiteX437" fmla="*/ 476758 w 539121"/>
                  <a:gd name="connsiteY437" fmla="*/ 253538 h 464078"/>
                  <a:gd name="connsiteX438" fmla="*/ 478541 w 539121"/>
                  <a:gd name="connsiteY438" fmla="*/ 249424 h 464078"/>
                  <a:gd name="connsiteX439" fmla="*/ 478404 w 539121"/>
                  <a:gd name="connsiteY439" fmla="*/ 249835 h 464078"/>
                  <a:gd name="connsiteX440" fmla="*/ 480050 w 539121"/>
                  <a:gd name="connsiteY440" fmla="*/ 243663 h 464078"/>
                  <a:gd name="connsiteX441" fmla="*/ 480736 w 539121"/>
                  <a:gd name="connsiteY441" fmla="*/ 237765 h 464078"/>
                  <a:gd name="connsiteX442" fmla="*/ 480736 w 539121"/>
                  <a:gd name="connsiteY442" fmla="*/ 228438 h 464078"/>
                  <a:gd name="connsiteX443" fmla="*/ 480736 w 539121"/>
                  <a:gd name="connsiteY443" fmla="*/ 228987 h 464078"/>
                  <a:gd name="connsiteX444" fmla="*/ 479090 w 539121"/>
                  <a:gd name="connsiteY444" fmla="*/ 217465 h 464078"/>
                  <a:gd name="connsiteX445" fmla="*/ 478404 w 539121"/>
                  <a:gd name="connsiteY445" fmla="*/ 214585 h 464078"/>
                  <a:gd name="connsiteX446" fmla="*/ 476347 w 539121"/>
                  <a:gd name="connsiteY446" fmla="*/ 212939 h 464078"/>
                  <a:gd name="connsiteX447" fmla="*/ 469900 w 539121"/>
                  <a:gd name="connsiteY447" fmla="*/ 207315 h 464078"/>
                  <a:gd name="connsiteX448" fmla="*/ 459476 w 539121"/>
                  <a:gd name="connsiteY448" fmla="*/ 197166 h 464078"/>
                  <a:gd name="connsiteX449" fmla="*/ 454813 w 539121"/>
                  <a:gd name="connsiteY449" fmla="*/ 192228 h 464078"/>
                  <a:gd name="connsiteX450" fmla="*/ 444251 w 539121"/>
                  <a:gd name="connsiteY450" fmla="*/ 180432 h 464078"/>
                  <a:gd name="connsiteX451" fmla="*/ 440411 w 539121"/>
                  <a:gd name="connsiteY451" fmla="*/ 175906 h 464078"/>
                  <a:gd name="connsiteX452" fmla="*/ 431633 w 539121"/>
                  <a:gd name="connsiteY452" fmla="*/ 164659 h 464078"/>
                  <a:gd name="connsiteX453" fmla="*/ 424775 w 539121"/>
                  <a:gd name="connsiteY453" fmla="*/ 155743 h 464078"/>
                  <a:gd name="connsiteX454" fmla="*/ 420797 w 539121"/>
                  <a:gd name="connsiteY454" fmla="*/ 149708 h 464078"/>
                  <a:gd name="connsiteX455" fmla="*/ 412430 w 539121"/>
                  <a:gd name="connsiteY455" fmla="*/ 136952 h 464078"/>
                  <a:gd name="connsiteX456" fmla="*/ 409139 w 539121"/>
                  <a:gd name="connsiteY456" fmla="*/ 131877 h 464078"/>
                  <a:gd name="connsiteX457" fmla="*/ 407767 w 539121"/>
                  <a:gd name="connsiteY457" fmla="*/ 129683 h 464078"/>
                  <a:gd name="connsiteX458" fmla="*/ 395148 w 539121"/>
                  <a:gd name="connsiteY458" fmla="*/ 107051 h 464078"/>
                  <a:gd name="connsiteX459" fmla="*/ 389250 w 539121"/>
                  <a:gd name="connsiteY459" fmla="*/ 95804 h 464078"/>
                  <a:gd name="connsiteX460" fmla="*/ 383489 w 539121"/>
                  <a:gd name="connsiteY460" fmla="*/ 83871 h 464078"/>
                  <a:gd name="connsiteX461" fmla="*/ 380472 w 539121"/>
                  <a:gd name="connsiteY461" fmla="*/ 76876 h 464078"/>
                  <a:gd name="connsiteX462" fmla="*/ 376494 w 539121"/>
                  <a:gd name="connsiteY462" fmla="*/ 68098 h 464078"/>
                  <a:gd name="connsiteX463" fmla="*/ 374711 w 539121"/>
                  <a:gd name="connsiteY463" fmla="*/ 63160 h 464078"/>
                  <a:gd name="connsiteX464" fmla="*/ 373751 w 539121"/>
                  <a:gd name="connsiteY464" fmla="*/ 58085 h 464078"/>
                  <a:gd name="connsiteX465" fmla="*/ 375260 w 539121"/>
                  <a:gd name="connsiteY465" fmla="*/ 49033 h 464078"/>
                  <a:gd name="connsiteX466" fmla="*/ 380746 w 539121"/>
                  <a:gd name="connsiteY466" fmla="*/ 45878 h 464078"/>
                  <a:gd name="connsiteX467" fmla="*/ 385410 w 539121"/>
                  <a:gd name="connsiteY467" fmla="*/ 47387 h 464078"/>
                  <a:gd name="connsiteX468" fmla="*/ 387467 w 539121"/>
                  <a:gd name="connsiteY468" fmla="*/ 48073 h 464078"/>
                  <a:gd name="connsiteX469" fmla="*/ 389799 w 539121"/>
                  <a:gd name="connsiteY469" fmla="*/ 49307 h 464078"/>
                  <a:gd name="connsiteX470" fmla="*/ 393502 w 539121"/>
                  <a:gd name="connsiteY470" fmla="*/ 52187 h 464078"/>
                  <a:gd name="connsiteX471" fmla="*/ 398303 w 539121"/>
                  <a:gd name="connsiteY471" fmla="*/ 57262 h 464078"/>
                  <a:gd name="connsiteX472" fmla="*/ 407492 w 539121"/>
                  <a:gd name="connsiteY472" fmla="*/ 68235 h 464078"/>
                  <a:gd name="connsiteX473" fmla="*/ 413665 w 539121"/>
                  <a:gd name="connsiteY473" fmla="*/ 76328 h 464078"/>
                  <a:gd name="connsiteX474" fmla="*/ 422169 w 539121"/>
                  <a:gd name="connsiteY474" fmla="*/ 87712 h 464078"/>
                  <a:gd name="connsiteX475" fmla="*/ 428478 w 539121"/>
                  <a:gd name="connsiteY475" fmla="*/ 96216 h 464078"/>
                  <a:gd name="connsiteX476" fmla="*/ 428204 w 539121"/>
                  <a:gd name="connsiteY476" fmla="*/ 95667 h 464078"/>
                  <a:gd name="connsiteX477" fmla="*/ 443017 w 539121"/>
                  <a:gd name="connsiteY477" fmla="*/ 117750 h 464078"/>
                  <a:gd name="connsiteX478" fmla="*/ 450835 w 539121"/>
                  <a:gd name="connsiteY478" fmla="*/ 130094 h 464078"/>
                  <a:gd name="connsiteX479" fmla="*/ 467020 w 539121"/>
                  <a:gd name="connsiteY479" fmla="*/ 159447 h 464078"/>
                  <a:gd name="connsiteX480" fmla="*/ 478679 w 539121"/>
                  <a:gd name="connsiteY480" fmla="*/ 185644 h 464078"/>
                  <a:gd name="connsiteX481" fmla="*/ 486222 w 539121"/>
                  <a:gd name="connsiteY481" fmla="*/ 209236 h 464078"/>
                  <a:gd name="connsiteX482" fmla="*/ 493629 w 539121"/>
                  <a:gd name="connsiteY482" fmla="*/ 214859 h 464078"/>
                  <a:gd name="connsiteX483" fmla="*/ 501036 w 539121"/>
                  <a:gd name="connsiteY483" fmla="*/ 219248 h 464078"/>
                  <a:gd name="connsiteX484" fmla="*/ 505836 w 539121"/>
                  <a:gd name="connsiteY484" fmla="*/ 221306 h 464078"/>
                  <a:gd name="connsiteX485" fmla="*/ 505836 w 539121"/>
                  <a:gd name="connsiteY485" fmla="*/ 221306 h 464078"/>
                  <a:gd name="connsiteX486" fmla="*/ 505973 w 539121"/>
                  <a:gd name="connsiteY486" fmla="*/ 221306 h 464078"/>
                  <a:gd name="connsiteX487" fmla="*/ 506385 w 539121"/>
                  <a:gd name="connsiteY487" fmla="*/ 221443 h 464078"/>
                  <a:gd name="connsiteX488" fmla="*/ 506248 w 539121"/>
                  <a:gd name="connsiteY488" fmla="*/ 221443 h 464078"/>
                  <a:gd name="connsiteX489" fmla="*/ 509677 w 539121"/>
                  <a:gd name="connsiteY489" fmla="*/ 222540 h 464078"/>
                  <a:gd name="connsiteX490" fmla="*/ 509540 w 539121"/>
                  <a:gd name="connsiteY490" fmla="*/ 222540 h 464078"/>
                  <a:gd name="connsiteX491" fmla="*/ 513654 w 539121"/>
                  <a:gd name="connsiteY491" fmla="*/ 223226 h 464078"/>
                  <a:gd name="connsiteX492" fmla="*/ 513517 w 539121"/>
                  <a:gd name="connsiteY492" fmla="*/ 223226 h 464078"/>
                  <a:gd name="connsiteX493" fmla="*/ 517358 w 539121"/>
                  <a:gd name="connsiteY493" fmla="*/ 223089 h 464078"/>
                  <a:gd name="connsiteX494" fmla="*/ 516672 w 539121"/>
                  <a:gd name="connsiteY494" fmla="*/ 223089 h 464078"/>
                  <a:gd name="connsiteX495" fmla="*/ 518181 w 539121"/>
                  <a:gd name="connsiteY495" fmla="*/ 222815 h 464078"/>
                  <a:gd name="connsiteX496" fmla="*/ 519689 w 539121"/>
                  <a:gd name="connsiteY496" fmla="*/ 222403 h 464078"/>
                  <a:gd name="connsiteX497" fmla="*/ 521335 w 539121"/>
                  <a:gd name="connsiteY497" fmla="*/ 221717 h 464078"/>
                  <a:gd name="connsiteX498" fmla="*/ 520787 w 539121"/>
                  <a:gd name="connsiteY498" fmla="*/ 221992 h 464078"/>
                  <a:gd name="connsiteX499" fmla="*/ 522296 w 539121"/>
                  <a:gd name="connsiteY499" fmla="*/ 221169 h 464078"/>
                  <a:gd name="connsiteX500" fmla="*/ 523667 w 539121"/>
                  <a:gd name="connsiteY500" fmla="*/ 220071 h 464078"/>
                  <a:gd name="connsiteX501" fmla="*/ 524764 w 539121"/>
                  <a:gd name="connsiteY501" fmla="*/ 218837 h 464078"/>
                  <a:gd name="connsiteX502" fmla="*/ 525587 w 539121"/>
                  <a:gd name="connsiteY502" fmla="*/ 217877 h 464078"/>
                  <a:gd name="connsiteX503" fmla="*/ 527233 w 539121"/>
                  <a:gd name="connsiteY503" fmla="*/ 214996 h 464078"/>
                  <a:gd name="connsiteX504" fmla="*/ 528468 w 539121"/>
                  <a:gd name="connsiteY504" fmla="*/ 211842 h 464078"/>
                  <a:gd name="connsiteX505" fmla="*/ 529428 w 539121"/>
                  <a:gd name="connsiteY505" fmla="*/ 208138 h 464078"/>
                  <a:gd name="connsiteX506" fmla="*/ 529976 w 539121"/>
                  <a:gd name="connsiteY506" fmla="*/ 203886 h 464078"/>
                  <a:gd name="connsiteX507" fmla="*/ 529976 w 539121"/>
                  <a:gd name="connsiteY507" fmla="*/ 204298 h 464078"/>
                  <a:gd name="connsiteX508" fmla="*/ 529976 w 539121"/>
                  <a:gd name="connsiteY508" fmla="*/ 192365 h 464078"/>
                  <a:gd name="connsiteX509" fmla="*/ 529976 w 539121"/>
                  <a:gd name="connsiteY509" fmla="*/ 192502 h 464078"/>
                  <a:gd name="connsiteX510" fmla="*/ 529976 w 539121"/>
                  <a:gd name="connsiteY510" fmla="*/ 192091 h 464078"/>
                  <a:gd name="connsiteX511" fmla="*/ 529976 w 539121"/>
                  <a:gd name="connsiteY511" fmla="*/ 191954 h 464078"/>
                  <a:gd name="connsiteX512" fmla="*/ 529976 w 539121"/>
                  <a:gd name="connsiteY512" fmla="*/ 192091 h 464078"/>
                  <a:gd name="connsiteX513" fmla="*/ 528056 w 539121"/>
                  <a:gd name="connsiteY513" fmla="*/ 178512 h 464078"/>
                  <a:gd name="connsiteX514" fmla="*/ 528193 w 539121"/>
                  <a:gd name="connsiteY514" fmla="*/ 179060 h 464078"/>
                  <a:gd name="connsiteX515" fmla="*/ 525450 w 539121"/>
                  <a:gd name="connsiteY515" fmla="*/ 167402 h 464078"/>
                  <a:gd name="connsiteX516" fmla="*/ 522021 w 539121"/>
                  <a:gd name="connsiteY516" fmla="*/ 156155 h 464078"/>
                  <a:gd name="connsiteX517" fmla="*/ 522021 w 539121"/>
                  <a:gd name="connsiteY517" fmla="*/ 156155 h 464078"/>
                  <a:gd name="connsiteX518" fmla="*/ 513654 w 539121"/>
                  <a:gd name="connsiteY518" fmla="*/ 135032 h 464078"/>
                  <a:gd name="connsiteX519" fmla="*/ 503779 w 539121"/>
                  <a:gd name="connsiteY519" fmla="*/ 114321 h 464078"/>
                  <a:gd name="connsiteX520" fmla="*/ 503779 w 539121"/>
                  <a:gd name="connsiteY520" fmla="*/ 114321 h 464078"/>
                  <a:gd name="connsiteX521" fmla="*/ 503779 w 539121"/>
                  <a:gd name="connsiteY521" fmla="*/ 114321 h 464078"/>
                  <a:gd name="connsiteX522" fmla="*/ 503642 w 539121"/>
                  <a:gd name="connsiteY522" fmla="*/ 114184 h 464078"/>
                  <a:gd name="connsiteX523" fmla="*/ 503642 w 539121"/>
                  <a:gd name="connsiteY523" fmla="*/ 114321 h 464078"/>
                  <a:gd name="connsiteX524" fmla="*/ 488691 w 539121"/>
                  <a:gd name="connsiteY524" fmla="*/ 86066 h 464078"/>
                  <a:gd name="connsiteX525" fmla="*/ 482656 w 539121"/>
                  <a:gd name="connsiteY525" fmla="*/ 75093 h 464078"/>
                  <a:gd name="connsiteX526" fmla="*/ 475524 w 539121"/>
                  <a:gd name="connsiteY526" fmla="*/ 62063 h 464078"/>
                  <a:gd name="connsiteX527" fmla="*/ 459888 w 539121"/>
                  <a:gd name="connsiteY527" fmla="*/ 33808 h 464078"/>
                  <a:gd name="connsiteX528" fmla="*/ 452893 w 539121"/>
                  <a:gd name="connsiteY528" fmla="*/ 21052 h 464078"/>
                  <a:gd name="connsiteX529" fmla="*/ 445211 w 539121"/>
                  <a:gd name="connsiteY529" fmla="*/ 6239 h 464078"/>
                  <a:gd name="connsiteX530" fmla="*/ 446583 w 539121"/>
                  <a:gd name="connsiteY530" fmla="*/ 890 h 464078"/>
                  <a:gd name="connsiteX531" fmla="*/ 452618 w 539121"/>
                  <a:gd name="connsiteY531" fmla="*/ 1301 h 464078"/>
                  <a:gd name="connsiteX532" fmla="*/ 455498 w 539121"/>
                  <a:gd name="connsiteY532" fmla="*/ 4456 h 464078"/>
                  <a:gd name="connsiteX533" fmla="*/ 458790 w 539121"/>
                  <a:gd name="connsiteY533" fmla="*/ 9256 h 464078"/>
                  <a:gd name="connsiteX534" fmla="*/ 462905 w 539121"/>
                  <a:gd name="connsiteY534" fmla="*/ 15154 h 464078"/>
                  <a:gd name="connsiteX535" fmla="*/ 469626 w 539121"/>
                  <a:gd name="connsiteY535" fmla="*/ 24893 h 464078"/>
                  <a:gd name="connsiteX536" fmla="*/ 483479 w 539121"/>
                  <a:gd name="connsiteY536" fmla="*/ 45055 h 464078"/>
                  <a:gd name="connsiteX537" fmla="*/ 497744 w 539121"/>
                  <a:gd name="connsiteY537" fmla="*/ 64806 h 464078"/>
                  <a:gd name="connsiteX538" fmla="*/ 515575 w 539121"/>
                  <a:gd name="connsiteY538" fmla="*/ 86066 h 464078"/>
                  <a:gd name="connsiteX539" fmla="*/ 515575 w 539121"/>
                  <a:gd name="connsiteY539" fmla="*/ 86066 h 464078"/>
                  <a:gd name="connsiteX540" fmla="*/ 515575 w 539121"/>
                  <a:gd name="connsiteY540" fmla="*/ 86066 h 464078"/>
                  <a:gd name="connsiteX541" fmla="*/ 515986 w 539121"/>
                  <a:gd name="connsiteY541" fmla="*/ 86477 h 464078"/>
                  <a:gd name="connsiteX542" fmla="*/ 515986 w 539121"/>
                  <a:gd name="connsiteY542" fmla="*/ 86477 h 464078"/>
                  <a:gd name="connsiteX543" fmla="*/ 517083 w 539121"/>
                  <a:gd name="connsiteY543" fmla="*/ 87849 h 464078"/>
                  <a:gd name="connsiteX544" fmla="*/ 517083 w 539121"/>
                  <a:gd name="connsiteY544" fmla="*/ 94021 h 464078"/>
                  <a:gd name="connsiteX545" fmla="*/ 510911 w 539121"/>
                  <a:gd name="connsiteY545" fmla="*/ 94021 h 464078"/>
                  <a:gd name="connsiteX546" fmla="*/ 492943 w 539121"/>
                  <a:gd name="connsiteY546" fmla="*/ 73173 h 464078"/>
                  <a:gd name="connsiteX547" fmla="*/ 491983 w 539121"/>
                  <a:gd name="connsiteY547" fmla="*/ 71939 h 464078"/>
                  <a:gd name="connsiteX548" fmla="*/ 496784 w 539121"/>
                  <a:gd name="connsiteY548" fmla="*/ 80717 h 464078"/>
                  <a:gd name="connsiteX549" fmla="*/ 500487 w 539121"/>
                  <a:gd name="connsiteY549" fmla="*/ 87849 h 464078"/>
                  <a:gd name="connsiteX550" fmla="*/ 508168 w 539121"/>
                  <a:gd name="connsiteY550" fmla="*/ 102525 h 464078"/>
                  <a:gd name="connsiteX551" fmla="*/ 525313 w 539121"/>
                  <a:gd name="connsiteY551" fmla="*/ 138735 h 464078"/>
                  <a:gd name="connsiteX552" fmla="*/ 534228 w 539121"/>
                  <a:gd name="connsiteY552" fmla="*/ 164933 h 464078"/>
                  <a:gd name="connsiteX553" fmla="*/ 536972 w 539121"/>
                  <a:gd name="connsiteY553" fmla="*/ 177277 h 464078"/>
                  <a:gd name="connsiteX554" fmla="*/ 538892 w 539121"/>
                  <a:gd name="connsiteY554" fmla="*/ 192091 h 464078"/>
                  <a:gd name="connsiteX555" fmla="*/ 536834 w 539121"/>
                  <a:gd name="connsiteY555" fmla="*/ 215408 h 464078"/>
                  <a:gd name="connsiteX556" fmla="*/ 532857 w 539121"/>
                  <a:gd name="connsiteY556" fmla="*/ 223363 h 464078"/>
                  <a:gd name="connsiteX557" fmla="*/ 529839 w 539121"/>
                  <a:gd name="connsiteY557" fmla="*/ 226792 h 464078"/>
                  <a:gd name="connsiteX558" fmla="*/ 525313 w 539121"/>
                  <a:gd name="connsiteY558" fmla="*/ 229810 h 464078"/>
                  <a:gd name="connsiteX559" fmla="*/ 517906 w 539121"/>
                  <a:gd name="connsiteY559" fmla="*/ 232141 h 464078"/>
                  <a:gd name="connsiteX560" fmla="*/ 508305 w 539121"/>
                  <a:gd name="connsiteY560" fmla="*/ 231593 h 464078"/>
                  <a:gd name="connsiteX561" fmla="*/ 498978 w 539121"/>
                  <a:gd name="connsiteY561" fmla="*/ 228438 h 464078"/>
                  <a:gd name="connsiteX562" fmla="*/ 488691 w 539121"/>
                  <a:gd name="connsiteY562" fmla="*/ 222540 h 464078"/>
                  <a:gd name="connsiteX563" fmla="*/ 489240 w 539121"/>
                  <a:gd name="connsiteY563" fmla="*/ 238725 h 464078"/>
                  <a:gd name="connsiteX564" fmla="*/ 487183 w 539121"/>
                  <a:gd name="connsiteY564" fmla="*/ 250384 h 464078"/>
                  <a:gd name="connsiteX565" fmla="*/ 481833 w 539121"/>
                  <a:gd name="connsiteY565" fmla="*/ 261494 h 464078"/>
                  <a:gd name="connsiteX566" fmla="*/ 476210 w 539121"/>
                  <a:gd name="connsiteY566" fmla="*/ 267803 h 464078"/>
                  <a:gd name="connsiteX567" fmla="*/ 472643 w 539121"/>
                  <a:gd name="connsiteY567" fmla="*/ 270409 h 464078"/>
                  <a:gd name="connsiteX568" fmla="*/ 468529 w 539121"/>
                  <a:gd name="connsiteY568" fmla="*/ 272604 h 464078"/>
                  <a:gd name="connsiteX569" fmla="*/ 459065 w 539121"/>
                  <a:gd name="connsiteY569" fmla="*/ 275210 h 464078"/>
                  <a:gd name="connsiteX570" fmla="*/ 453578 w 539121"/>
                  <a:gd name="connsiteY570" fmla="*/ 275347 h 464078"/>
                  <a:gd name="connsiteX571" fmla="*/ 447818 w 539121"/>
                  <a:gd name="connsiteY571" fmla="*/ 274661 h 464078"/>
                  <a:gd name="connsiteX572" fmla="*/ 436708 w 539121"/>
                  <a:gd name="connsiteY572" fmla="*/ 271095 h 464078"/>
                  <a:gd name="connsiteX573" fmla="*/ 425323 w 539121"/>
                  <a:gd name="connsiteY573" fmla="*/ 264648 h 464078"/>
                  <a:gd name="connsiteX574" fmla="*/ 403652 w 539121"/>
                  <a:gd name="connsiteY574" fmla="*/ 245995 h 464078"/>
                  <a:gd name="connsiteX575" fmla="*/ 376631 w 539121"/>
                  <a:gd name="connsiteY575" fmla="*/ 212939 h 464078"/>
                  <a:gd name="connsiteX576" fmla="*/ 363601 w 539121"/>
                  <a:gd name="connsiteY576" fmla="*/ 194697 h 464078"/>
                  <a:gd name="connsiteX577" fmla="*/ 359212 w 539121"/>
                  <a:gd name="connsiteY577" fmla="*/ 188387 h 464078"/>
                  <a:gd name="connsiteX578" fmla="*/ 368265 w 539121"/>
                  <a:gd name="connsiteY578" fmla="*/ 215957 h 464078"/>
                  <a:gd name="connsiteX579" fmla="*/ 374574 w 539121"/>
                  <a:gd name="connsiteY579" fmla="*/ 243526 h 464078"/>
                  <a:gd name="connsiteX580" fmla="*/ 377317 w 539121"/>
                  <a:gd name="connsiteY580" fmla="*/ 273701 h 464078"/>
                  <a:gd name="connsiteX581" fmla="*/ 374986 w 539121"/>
                  <a:gd name="connsiteY581" fmla="*/ 301270 h 464078"/>
                  <a:gd name="connsiteX582" fmla="*/ 371968 w 539121"/>
                  <a:gd name="connsiteY582" fmla="*/ 314026 h 464078"/>
                  <a:gd name="connsiteX583" fmla="*/ 366893 w 539121"/>
                  <a:gd name="connsiteY583" fmla="*/ 327468 h 464078"/>
                  <a:gd name="connsiteX584" fmla="*/ 355509 w 539121"/>
                  <a:gd name="connsiteY584" fmla="*/ 342967 h 464078"/>
                  <a:gd name="connsiteX585" fmla="*/ 351394 w 539121"/>
                  <a:gd name="connsiteY585" fmla="*/ 345984 h 464078"/>
                  <a:gd name="connsiteX586" fmla="*/ 346868 w 539121"/>
                  <a:gd name="connsiteY586" fmla="*/ 348042 h 464078"/>
                  <a:gd name="connsiteX587" fmla="*/ 343576 w 539121"/>
                  <a:gd name="connsiteY587" fmla="*/ 348865 h 464078"/>
                  <a:gd name="connsiteX588" fmla="*/ 337815 w 539121"/>
                  <a:gd name="connsiteY588" fmla="*/ 349002 h 464078"/>
                  <a:gd name="connsiteX589" fmla="*/ 332740 w 539121"/>
                  <a:gd name="connsiteY589" fmla="*/ 348179 h 464078"/>
                  <a:gd name="connsiteX590" fmla="*/ 328351 w 539121"/>
                  <a:gd name="connsiteY590" fmla="*/ 346533 h 464078"/>
                  <a:gd name="connsiteX591" fmla="*/ 320396 w 539121"/>
                  <a:gd name="connsiteY591" fmla="*/ 341458 h 464078"/>
                  <a:gd name="connsiteX592" fmla="*/ 312578 w 539121"/>
                  <a:gd name="connsiteY592" fmla="*/ 334051 h 464078"/>
                  <a:gd name="connsiteX593" fmla="*/ 303114 w 539121"/>
                  <a:gd name="connsiteY593" fmla="*/ 321981 h 464078"/>
                  <a:gd name="connsiteX594" fmla="*/ 295159 w 539121"/>
                  <a:gd name="connsiteY594" fmla="*/ 309637 h 464078"/>
                  <a:gd name="connsiteX595" fmla="*/ 288163 w 539121"/>
                  <a:gd name="connsiteY595" fmla="*/ 297018 h 464078"/>
                  <a:gd name="connsiteX596" fmla="*/ 283911 w 539121"/>
                  <a:gd name="connsiteY596" fmla="*/ 288103 h 464078"/>
                  <a:gd name="connsiteX597" fmla="*/ 279111 w 539121"/>
                  <a:gd name="connsiteY597" fmla="*/ 278227 h 464078"/>
                  <a:gd name="connsiteX598" fmla="*/ 280345 w 539121"/>
                  <a:gd name="connsiteY598" fmla="*/ 290709 h 464078"/>
                  <a:gd name="connsiteX599" fmla="*/ 279934 w 539121"/>
                  <a:gd name="connsiteY599" fmla="*/ 352156 h 464078"/>
                  <a:gd name="connsiteX600" fmla="*/ 275682 w 539121"/>
                  <a:gd name="connsiteY600" fmla="*/ 380274 h 464078"/>
                  <a:gd name="connsiteX601" fmla="*/ 271979 w 539121"/>
                  <a:gd name="connsiteY601" fmla="*/ 394402 h 464078"/>
                  <a:gd name="connsiteX602" fmla="*/ 267315 w 539121"/>
                  <a:gd name="connsiteY602" fmla="*/ 406472 h 464078"/>
                  <a:gd name="connsiteX603" fmla="*/ 261554 w 539121"/>
                  <a:gd name="connsiteY603" fmla="*/ 416073 h 464078"/>
                  <a:gd name="connsiteX604" fmla="*/ 255382 w 539121"/>
                  <a:gd name="connsiteY604" fmla="*/ 422657 h 464078"/>
                  <a:gd name="connsiteX605" fmla="*/ 249073 w 539121"/>
                  <a:gd name="connsiteY605" fmla="*/ 425674 h 464078"/>
                  <a:gd name="connsiteX606" fmla="*/ 240157 w 539121"/>
                  <a:gd name="connsiteY606" fmla="*/ 425948 h 464078"/>
                  <a:gd name="connsiteX607" fmla="*/ 233437 w 539121"/>
                  <a:gd name="connsiteY607" fmla="*/ 422931 h 464078"/>
                  <a:gd name="connsiteX608" fmla="*/ 226304 w 539121"/>
                  <a:gd name="connsiteY608" fmla="*/ 416896 h 464078"/>
                  <a:gd name="connsiteX609" fmla="*/ 222875 w 539121"/>
                  <a:gd name="connsiteY609" fmla="*/ 412918 h 464078"/>
                  <a:gd name="connsiteX610" fmla="*/ 218760 w 539121"/>
                  <a:gd name="connsiteY610" fmla="*/ 407158 h 464078"/>
                  <a:gd name="connsiteX611" fmla="*/ 210257 w 539121"/>
                  <a:gd name="connsiteY611" fmla="*/ 393853 h 464078"/>
                  <a:gd name="connsiteX612" fmla="*/ 197912 w 539121"/>
                  <a:gd name="connsiteY612" fmla="*/ 371770 h 464078"/>
                  <a:gd name="connsiteX613" fmla="*/ 195032 w 539121"/>
                  <a:gd name="connsiteY613" fmla="*/ 366010 h 464078"/>
                  <a:gd name="connsiteX614" fmla="*/ 187625 w 539121"/>
                  <a:gd name="connsiteY614" fmla="*/ 351196 h 464078"/>
                  <a:gd name="connsiteX615" fmla="*/ 184196 w 539121"/>
                  <a:gd name="connsiteY615" fmla="*/ 344201 h 464078"/>
                  <a:gd name="connsiteX616" fmla="*/ 180218 w 539121"/>
                  <a:gd name="connsiteY616" fmla="*/ 335286 h 464078"/>
                  <a:gd name="connsiteX617" fmla="*/ 169520 w 539121"/>
                  <a:gd name="connsiteY617" fmla="*/ 311146 h 464078"/>
                  <a:gd name="connsiteX618" fmla="*/ 168697 w 539121"/>
                  <a:gd name="connsiteY618" fmla="*/ 309225 h 464078"/>
                  <a:gd name="connsiteX619" fmla="*/ 169657 w 539121"/>
                  <a:gd name="connsiteY619" fmla="*/ 354488 h 464078"/>
                  <a:gd name="connsiteX620" fmla="*/ 167051 w 539121"/>
                  <a:gd name="connsiteY620" fmla="*/ 381920 h 464078"/>
                  <a:gd name="connsiteX621" fmla="*/ 160604 w 539121"/>
                  <a:gd name="connsiteY621" fmla="*/ 408803 h 464078"/>
                  <a:gd name="connsiteX622" fmla="*/ 155941 w 539121"/>
                  <a:gd name="connsiteY622" fmla="*/ 419228 h 464078"/>
                  <a:gd name="connsiteX623" fmla="*/ 150317 w 539121"/>
                  <a:gd name="connsiteY623" fmla="*/ 426771 h 464078"/>
                  <a:gd name="connsiteX624" fmla="*/ 144420 w 539121"/>
                  <a:gd name="connsiteY624" fmla="*/ 431023 h 464078"/>
                  <a:gd name="connsiteX625" fmla="*/ 140442 w 539121"/>
                  <a:gd name="connsiteY625" fmla="*/ 432669 h 464078"/>
                  <a:gd name="connsiteX626" fmla="*/ 135779 w 539121"/>
                  <a:gd name="connsiteY626" fmla="*/ 433081 h 464078"/>
                  <a:gd name="connsiteX627" fmla="*/ 128509 w 539121"/>
                  <a:gd name="connsiteY627" fmla="*/ 430612 h 464078"/>
                  <a:gd name="connsiteX628" fmla="*/ 122474 w 539121"/>
                  <a:gd name="connsiteY628" fmla="*/ 426360 h 464078"/>
                  <a:gd name="connsiteX629" fmla="*/ 119456 w 539121"/>
                  <a:gd name="connsiteY629" fmla="*/ 423068 h 464078"/>
                  <a:gd name="connsiteX630" fmla="*/ 115616 w 539121"/>
                  <a:gd name="connsiteY630" fmla="*/ 418268 h 464078"/>
                  <a:gd name="connsiteX631" fmla="*/ 112598 w 539121"/>
                  <a:gd name="connsiteY631" fmla="*/ 414016 h 464078"/>
                  <a:gd name="connsiteX632" fmla="*/ 108758 w 539121"/>
                  <a:gd name="connsiteY632" fmla="*/ 407981 h 464078"/>
                  <a:gd name="connsiteX633" fmla="*/ 102449 w 539121"/>
                  <a:gd name="connsiteY633" fmla="*/ 396871 h 464078"/>
                  <a:gd name="connsiteX634" fmla="*/ 101351 w 539121"/>
                  <a:gd name="connsiteY634" fmla="*/ 394950 h 464078"/>
                  <a:gd name="connsiteX635" fmla="*/ 97511 w 539121"/>
                  <a:gd name="connsiteY635" fmla="*/ 407706 h 464078"/>
                  <a:gd name="connsiteX636" fmla="*/ 87224 w 539121"/>
                  <a:gd name="connsiteY636" fmla="*/ 432669 h 464078"/>
                  <a:gd name="connsiteX637" fmla="*/ 80366 w 539121"/>
                  <a:gd name="connsiteY637" fmla="*/ 444054 h 464078"/>
                  <a:gd name="connsiteX638" fmla="*/ 74605 w 539121"/>
                  <a:gd name="connsiteY638" fmla="*/ 451735 h 464078"/>
                  <a:gd name="connsiteX639" fmla="*/ 71313 w 539121"/>
                  <a:gd name="connsiteY639" fmla="*/ 455026 h 464078"/>
                  <a:gd name="connsiteX640" fmla="*/ 66101 w 539121"/>
                  <a:gd name="connsiteY640" fmla="*/ 459004 h 464078"/>
                  <a:gd name="connsiteX641" fmla="*/ 61712 w 539121"/>
                  <a:gd name="connsiteY641" fmla="*/ 461610 h 464078"/>
                  <a:gd name="connsiteX642" fmla="*/ 56637 w 539121"/>
                  <a:gd name="connsiteY642" fmla="*/ 463530 h 464078"/>
                  <a:gd name="connsiteX643" fmla="*/ 52385 w 539121"/>
                  <a:gd name="connsiteY643" fmla="*/ 464079 h 464078"/>
                  <a:gd name="connsiteX644" fmla="*/ 50465 w 539121"/>
                  <a:gd name="connsiteY644" fmla="*/ 463256 h 4640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</a:cxnLst>
                <a:rect l="l" t="t" r="r" b="b"/>
                <a:pathLst>
                  <a:path w="539121" h="464078">
                    <a:moveTo>
                      <a:pt x="233848" y="143810"/>
                    </a:moveTo>
                    <a:cubicBezTo>
                      <a:pt x="235631" y="148062"/>
                      <a:pt x="237277" y="152314"/>
                      <a:pt x="239060" y="156566"/>
                    </a:cubicBezTo>
                    <a:cubicBezTo>
                      <a:pt x="240980" y="161367"/>
                      <a:pt x="242900" y="166167"/>
                      <a:pt x="244958" y="170968"/>
                    </a:cubicBezTo>
                    <a:cubicBezTo>
                      <a:pt x="243724" y="167402"/>
                      <a:pt x="242489" y="163836"/>
                      <a:pt x="241118" y="160270"/>
                    </a:cubicBezTo>
                    <a:cubicBezTo>
                      <a:pt x="239334" y="155469"/>
                      <a:pt x="237414" y="150806"/>
                      <a:pt x="235494" y="146005"/>
                    </a:cubicBezTo>
                    <a:cubicBezTo>
                      <a:pt x="233711" y="141890"/>
                      <a:pt x="232065" y="137912"/>
                      <a:pt x="230145" y="133935"/>
                    </a:cubicBezTo>
                    <a:cubicBezTo>
                      <a:pt x="230145" y="134072"/>
                      <a:pt x="230282" y="134072"/>
                      <a:pt x="230282" y="134209"/>
                    </a:cubicBezTo>
                    <a:cubicBezTo>
                      <a:pt x="229733" y="133249"/>
                      <a:pt x="229184" y="132289"/>
                      <a:pt x="228636" y="131329"/>
                    </a:cubicBezTo>
                    <a:cubicBezTo>
                      <a:pt x="228636" y="131466"/>
                      <a:pt x="228773" y="131603"/>
                      <a:pt x="228773" y="131603"/>
                    </a:cubicBezTo>
                    <a:cubicBezTo>
                      <a:pt x="228773" y="131603"/>
                      <a:pt x="228773" y="131603"/>
                      <a:pt x="228773" y="131603"/>
                    </a:cubicBezTo>
                    <a:cubicBezTo>
                      <a:pt x="230556" y="135718"/>
                      <a:pt x="232202" y="139696"/>
                      <a:pt x="233848" y="143810"/>
                    </a:cubicBezTo>
                    <a:close/>
                    <a:moveTo>
                      <a:pt x="464825" y="187839"/>
                    </a:moveTo>
                    <a:cubicBezTo>
                      <a:pt x="465237" y="188387"/>
                      <a:pt x="465785" y="188799"/>
                      <a:pt x="466334" y="189347"/>
                    </a:cubicBezTo>
                    <a:cubicBezTo>
                      <a:pt x="467980" y="190993"/>
                      <a:pt x="469626" y="192639"/>
                      <a:pt x="471272" y="194148"/>
                    </a:cubicBezTo>
                    <a:cubicBezTo>
                      <a:pt x="472781" y="195520"/>
                      <a:pt x="474152" y="197028"/>
                      <a:pt x="475661" y="198400"/>
                    </a:cubicBezTo>
                    <a:cubicBezTo>
                      <a:pt x="471683" y="187290"/>
                      <a:pt x="467157" y="176592"/>
                      <a:pt x="461945" y="166030"/>
                    </a:cubicBezTo>
                    <a:cubicBezTo>
                      <a:pt x="458516" y="159172"/>
                      <a:pt x="454950" y="152589"/>
                      <a:pt x="451247" y="145868"/>
                    </a:cubicBezTo>
                    <a:cubicBezTo>
                      <a:pt x="447406" y="139147"/>
                      <a:pt x="443429" y="132563"/>
                      <a:pt x="439314" y="125980"/>
                    </a:cubicBezTo>
                    <a:cubicBezTo>
                      <a:pt x="436296" y="121590"/>
                      <a:pt x="433279" y="117064"/>
                      <a:pt x="430261" y="112675"/>
                    </a:cubicBezTo>
                    <a:cubicBezTo>
                      <a:pt x="428341" y="109795"/>
                      <a:pt x="426284" y="106914"/>
                      <a:pt x="424363" y="103897"/>
                    </a:cubicBezTo>
                    <a:cubicBezTo>
                      <a:pt x="423540" y="102800"/>
                      <a:pt x="422855" y="101565"/>
                      <a:pt x="422032" y="100468"/>
                    </a:cubicBezTo>
                    <a:cubicBezTo>
                      <a:pt x="418054" y="95119"/>
                      <a:pt x="414076" y="89769"/>
                      <a:pt x="410099" y="84420"/>
                    </a:cubicBezTo>
                    <a:cubicBezTo>
                      <a:pt x="408453" y="82088"/>
                      <a:pt x="406670" y="79757"/>
                      <a:pt x="405024" y="77562"/>
                    </a:cubicBezTo>
                    <a:cubicBezTo>
                      <a:pt x="403103" y="75093"/>
                      <a:pt x="401183" y="72624"/>
                      <a:pt x="399263" y="70155"/>
                    </a:cubicBezTo>
                    <a:cubicBezTo>
                      <a:pt x="396931" y="67275"/>
                      <a:pt x="394462" y="64532"/>
                      <a:pt x="392131" y="61652"/>
                    </a:cubicBezTo>
                    <a:cubicBezTo>
                      <a:pt x="392131" y="61652"/>
                      <a:pt x="392131" y="61652"/>
                      <a:pt x="392268" y="61789"/>
                    </a:cubicBezTo>
                    <a:cubicBezTo>
                      <a:pt x="391445" y="60829"/>
                      <a:pt x="390622" y="60006"/>
                      <a:pt x="389662" y="59045"/>
                    </a:cubicBezTo>
                    <a:cubicBezTo>
                      <a:pt x="389799" y="59183"/>
                      <a:pt x="389936" y="59320"/>
                      <a:pt x="390073" y="59457"/>
                    </a:cubicBezTo>
                    <a:cubicBezTo>
                      <a:pt x="389113" y="58634"/>
                      <a:pt x="388153" y="57811"/>
                      <a:pt x="387193" y="57125"/>
                    </a:cubicBezTo>
                    <a:cubicBezTo>
                      <a:pt x="386644" y="56851"/>
                      <a:pt x="386233" y="56577"/>
                      <a:pt x="385684" y="56302"/>
                    </a:cubicBezTo>
                    <a:cubicBezTo>
                      <a:pt x="385410" y="56165"/>
                      <a:pt x="385136" y="56165"/>
                      <a:pt x="384861" y="56028"/>
                    </a:cubicBezTo>
                    <a:cubicBezTo>
                      <a:pt x="384861" y="56165"/>
                      <a:pt x="384861" y="56302"/>
                      <a:pt x="384724" y="56439"/>
                    </a:cubicBezTo>
                    <a:cubicBezTo>
                      <a:pt x="384724" y="56714"/>
                      <a:pt x="384724" y="56988"/>
                      <a:pt x="384724" y="57262"/>
                    </a:cubicBezTo>
                    <a:cubicBezTo>
                      <a:pt x="384724" y="57811"/>
                      <a:pt x="384861" y="58360"/>
                      <a:pt x="384861" y="58908"/>
                    </a:cubicBezTo>
                    <a:cubicBezTo>
                      <a:pt x="385136" y="60280"/>
                      <a:pt x="385547" y="61789"/>
                      <a:pt x="386096" y="63160"/>
                    </a:cubicBezTo>
                    <a:lnTo>
                      <a:pt x="386096" y="63160"/>
                    </a:lnTo>
                    <a:cubicBezTo>
                      <a:pt x="387742" y="67412"/>
                      <a:pt x="389799" y="71664"/>
                      <a:pt x="391582" y="75916"/>
                    </a:cubicBezTo>
                    <a:cubicBezTo>
                      <a:pt x="393776" y="81265"/>
                      <a:pt x="396383" y="86477"/>
                      <a:pt x="398989" y="91690"/>
                    </a:cubicBezTo>
                    <a:cubicBezTo>
                      <a:pt x="398989" y="91690"/>
                      <a:pt x="398852" y="91552"/>
                      <a:pt x="398852" y="91552"/>
                    </a:cubicBezTo>
                    <a:cubicBezTo>
                      <a:pt x="404612" y="102937"/>
                      <a:pt x="411196" y="114047"/>
                      <a:pt x="417368" y="125157"/>
                    </a:cubicBezTo>
                    <a:cubicBezTo>
                      <a:pt x="417917" y="126254"/>
                      <a:pt x="418603" y="127214"/>
                      <a:pt x="419288" y="128174"/>
                    </a:cubicBezTo>
                    <a:cubicBezTo>
                      <a:pt x="421208" y="131054"/>
                      <a:pt x="423129" y="133935"/>
                      <a:pt x="425049" y="136952"/>
                    </a:cubicBezTo>
                    <a:cubicBezTo>
                      <a:pt x="427929" y="141341"/>
                      <a:pt x="430947" y="145731"/>
                      <a:pt x="433827" y="150120"/>
                    </a:cubicBezTo>
                    <a:cubicBezTo>
                      <a:pt x="439314" y="157252"/>
                      <a:pt x="444800" y="164384"/>
                      <a:pt x="450424" y="171517"/>
                    </a:cubicBezTo>
                    <a:cubicBezTo>
                      <a:pt x="450287" y="171380"/>
                      <a:pt x="450149" y="171242"/>
                      <a:pt x="450012" y="171105"/>
                    </a:cubicBezTo>
                    <a:cubicBezTo>
                      <a:pt x="454676" y="176592"/>
                      <a:pt x="459751" y="182215"/>
                      <a:pt x="464825" y="187839"/>
                    </a:cubicBezTo>
                    <a:close/>
                    <a:moveTo>
                      <a:pt x="100254" y="370399"/>
                    </a:moveTo>
                    <a:cubicBezTo>
                      <a:pt x="102037" y="360249"/>
                      <a:pt x="103272" y="350099"/>
                      <a:pt x="104095" y="339812"/>
                    </a:cubicBezTo>
                    <a:cubicBezTo>
                      <a:pt x="104095" y="339812"/>
                      <a:pt x="104095" y="339949"/>
                      <a:pt x="104095" y="339949"/>
                    </a:cubicBezTo>
                    <a:cubicBezTo>
                      <a:pt x="104780" y="328016"/>
                      <a:pt x="104780" y="316083"/>
                      <a:pt x="104095" y="304150"/>
                    </a:cubicBezTo>
                    <a:cubicBezTo>
                      <a:pt x="104095" y="304425"/>
                      <a:pt x="104095" y="304562"/>
                      <a:pt x="104095" y="304699"/>
                    </a:cubicBezTo>
                    <a:cubicBezTo>
                      <a:pt x="103683" y="298664"/>
                      <a:pt x="103135" y="292492"/>
                      <a:pt x="102311" y="286457"/>
                    </a:cubicBezTo>
                    <a:cubicBezTo>
                      <a:pt x="101488" y="280422"/>
                      <a:pt x="100391" y="274387"/>
                      <a:pt x="99157" y="268352"/>
                    </a:cubicBezTo>
                    <a:cubicBezTo>
                      <a:pt x="99157" y="268489"/>
                      <a:pt x="99157" y="268626"/>
                      <a:pt x="99157" y="268763"/>
                    </a:cubicBezTo>
                    <a:cubicBezTo>
                      <a:pt x="97648" y="261356"/>
                      <a:pt x="95865" y="253950"/>
                      <a:pt x="93808" y="246543"/>
                    </a:cubicBezTo>
                    <a:cubicBezTo>
                      <a:pt x="91750" y="239274"/>
                      <a:pt x="89419" y="232004"/>
                      <a:pt x="86950" y="224872"/>
                    </a:cubicBezTo>
                    <a:cubicBezTo>
                      <a:pt x="86950" y="225009"/>
                      <a:pt x="87087" y="225283"/>
                      <a:pt x="87087" y="225421"/>
                    </a:cubicBezTo>
                    <a:cubicBezTo>
                      <a:pt x="84892" y="219248"/>
                      <a:pt x="82423" y="213213"/>
                      <a:pt x="79406" y="207315"/>
                    </a:cubicBezTo>
                    <a:cubicBezTo>
                      <a:pt x="79406" y="207453"/>
                      <a:pt x="79543" y="207590"/>
                      <a:pt x="79680" y="207727"/>
                    </a:cubicBezTo>
                    <a:cubicBezTo>
                      <a:pt x="78994" y="206355"/>
                      <a:pt x="78171" y="205121"/>
                      <a:pt x="77348" y="203749"/>
                    </a:cubicBezTo>
                    <a:cubicBezTo>
                      <a:pt x="77348" y="203886"/>
                      <a:pt x="77485" y="203886"/>
                      <a:pt x="77485" y="204024"/>
                    </a:cubicBezTo>
                    <a:cubicBezTo>
                      <a:pt x="76800" y="203063"/>
                      <a:pt x="76114" y="202241"/>
                      <a:pt x="75291" y="201280"/>
                    </a:cubicBezTo>
                    <a:lnTo>
                      <a:pt x="75291" y="201280"/>
                    </a:lnTo>
                    <a:cubicBezTo>
                      <a:pt x="74468" y="200320"/>
                      <a:pt x="73508" y="199360"/>
                      <a:pt x="72548" y="198400"/>
                    </a:cubicBezTo>
                    <a:cubicBezTo>
                      <a:pt x="72136" y="197989"/>
                      <a:pt x="71725" y="197714"/>
                      <a:pt x="71176" y="197303"/>
                    </a:cubicBezTo>
                    <a:cubicBezTo>
                      <a:pt x="70902" y="197166"/>
                      <a:pt x="70627" y="197028"/>
                      <a:pt x="70490" y="196891"/>
                    </a:cubicBezTo>
                    <a:cubicBezTo>
                      <a:pt x="70353" y="196891"/>
                      <a:pt x="70216" y="196754"/>
                      <a:pt x="69942" y="196754"/>
                    </a:cubicBezTo>
                    <a:cubicBezTo>
                      <a:pt x="69805" y="196754"/>
                      <a:pt x="69805" y="196754"/>
                      <a:pt x="69667" y="196754"/>
                    </a:cubicBezTo>
                    <a:cubicBezTo>
                      <a:pt x="69393" y="196891"/>
                      <a:pt x="69119" y="196891"/>
                      <a:pt x="68982" y="197028"/>
                    </a:cubicBezTo>
                    <a:cubicBezTo>
                      <a:pt x="68570" y="197303"/>
                      <a:pt x="68159" y="197440"/>
                      <a:pt x="67747" y="197714"/>
                    </a:cubicBezTo>
                    <a:cubicBezTo>
                      <a:pt x="67336" y="197989"/>
                      <a:pt x="67061" y="198126"/>
                      <a:pt x="66650" y="198400"/>
                    </a:cubicBezTo>
                    <a:cubicBezTo>
                      <a:pt x="66376" y="198674"/>
                      <a:pt x="66101" y="198949"/>
                      <a:pt x="65690" y="199223"/>
                    </a:cubicBezTo>
                    <a:cubicBezTo>
                      <a:pt x="65416" y="199497"/>
                      <a:pt x="65141" y="199772"/>
                      <a:pt x="64867" y="200046"/>
                    </a:cubicBezTo>
                    <a:cubicBezTo>
                      <a:pt x="64592" y="200457"/>
                      <a:pt x="64181" y="201006"/>
                      <a:pt x="63907" y="201418"/>
                    </a:cubicBezTo>
                    <a:cubicBezTo>
                      <a:pt x="64044" y="201280"/>
                      <a:pt x="64181" y="201143"/>
                      <a:pt x="64181" y="201006"/>
                    </a:cubicBezTo>
                    <a:cubicBezTo>
                      <a:pt x="63907" y="201418"/>
                      <a:pt x="63632" y="201966"/>
                      <a:pt x="63495" y="202378"/>
                    </a:cubicBezTo>
                    <a:cubicBezTo>
                      <a:pt x="63358" y="202926"/>
                      <a:pt x="63084" y="203338"/>
                      <a:pt x="62947" y="203886"/>
                    </a:cubicBezTo>
                    <a:cubicBezTo>
                      <a:pt x="62535" y="204984"/>
                      <a:pt x="62261" y="206218"/>
                      <a:pt x="61987" y="207453"/>
                    </a:cubicBezTo>
                    <a:cubicBezTo>
                      <a:pt x="61163" y="211567"/>
                      <a:pt x="60615" y="215682"/>
                      <a:pt x="60203" y="219797"/>
                    </a:cubicBezTo>
                    <a:cubicBezTo>
                      <a:pt x="59792" y="226381"/>
                      <a:pt x="59929" y="232964"/>
                      <a:pt x="60478" y="239548"/>
                    </a:cubicBezTo>
                    <a:cubicBezTo>
                      <a:pt x="60478" y="239548"/>
                      <a:pt x="60478" y="239548"/>
                      <a:pt x="60478" y="239411"/>
                    </a:cubicBezTo>
                    <a:cubicBezTo>
                      <a:pt x="60889" y="244349"/>
                      <a:pt x="61438" y="249424"/>
                      <a:pt x="62124" y="254361"/>
                    </a:cubicBezTo>
                    <a:cubicBezTo>
                      <a:pt x="62809" y="259436"/>
                      <a:pt x="63769" y="264374"/>
                      <a:pt x="64730" y="269312"/>
                    </a:cubicBezTo>
                    <a:lnTo>
                      <a:pt x="64730" y="269312"/>
                    </a:lnTo>
                    <a:cubicBezTo>
                      <a:pt x="64730" y="269312"/>
                      <a:pt x="64730" y="269449"/>
                      <a:pt x="64730" y="269449"/>
                    </a:cubicBezTo>
                    <a:cubicBezTo>
                      <a:pt x="64730" y="269586"/>
                      <a:pt x="64730" y="269723"/>
                      <a:pt x="64867" y="269860"/>
                    </a:cubicBezTo>
                    <a:cubicBezTo>
                      <a:pt x="64867" y="269860"/>
                      <a:pt x="64867" y="269860"/>
                      <a:pt x="64867" y="269860"/>
                    </a:cubicBezTo>
                    <a:cubicBezTo>
                      <a:pt x="68159" y="285771"/>
                      <a:pt x="72822" y="301407"/>
                      <a:pt x="78034" y="316906"/>
                    </a:cubicBezTo>
                    <a:cubicBezTo>
                      <a:pt x="78034" y="316769"/>
                      <a:pt x="78034" y="316769"/>
                      <a:pt x="77897" y="316632"/>
                    </a:cubicBezTo>
                    <a:cubicBezTo>
                      <a:pt x="80777" y="324999"/>
                      <a:pt x="83932" y="333091"/>
                      <a:pt x="87224" y="341184"/>
                    </a:cubicBezTo>
                    <a:cubicBezTo>
                      <a:pt x="88184" y="343652"/>
                      <a:pt x="89281" y="345984"/>
                      <a:pt x="90379" y="348316"/>
                    </a:cubicBezTo>
                    <a:cubicBezTo>
                      <a:pt x="93122" y="354625"/>
                      <a:pt x="96002" y="361072"/>
                      <a:pt x="98745" y="367381"/>
                    </a:cubicBezTo>
                    <a:cubicBezTo>
                      <a:pt x="98608" y="367244"/>
                      <a:pt x="98608" y="367107"/>
                      <a:pt x="98471" y="366970"/>
                    </a:cubicBezTo>
                    <a:cubicBezTo>
                      <a:pt x="99157" y="368204"/>
                      <a:pt x="99706" y="369301"/>
                      <a:pt x="100254" y="370399"/>
                    </a:cubicBezTo>
                    <a:close/>
                    <a:moveTo>
                      <a:pt x="50465" y="463256"/>
                    </a:moveTo>
                    <a:cubicBezTo>
                      <a:pt x="49093" y="463119"/>
                      <a:pt x="47310" y="462570"/>
                      <a:pt x="45939" y="462159"/>
                    </a:cubicBezTo>
                    <a:cubicBezTo>
                      <a:pt x="44430" y="461747"/>
                      <a:pt x="43195" y="461061"/>
                      <a:pt x="41824" y="460376"/>
                    </a:cubicBezTo>
                    <a:cubicBezTo>
                      <a:pt x="39492" y="459278"/>
                      <a:pt x="37572" y="457495"/>
                      <a:pt x="35652" y="455712"/>
                    </a:cubicBezTo>
                    <a:cubicBezTo>
                      <a:pt x="34555" y="454615"/>
                      <a:pt x="33457" y="453243"/>
                      <a:pt x="32497" y="452146"/>
                    </a:cubicBezTo>
                    <a:cubicBezTo>
                      <a:pt x="30988" y="450363"/>
                      <a:pt x="29754" y="448580"/>
                      <a:pt x="28519" y="446660"/>
                    </a:cubicBezTo>
                    <a:cubicBezTo>
                      <a:pt x="26462" y="443642"/>
                      <a:pt x="24953" y="440213"/>
                      <a:pt x="23444" y="436921"/>
                    </a:cubicBezTo>
                    <a:cubicBezTo>
                      <a:pt x="21524" y="432944"/>
                      <a:pt x="20015" y="428692"/>
                      <a:pt x="18507" y="424440"/>
                    </a:cubicBezTo>
                    <a:cubicBezTo>
                      <a:pt x="16861" y="419639"/>
                      <a:pt x="15352" y="414701"/>
                      <a:pt x="13981" y="409764"/>
                    </a:cubicBezTo>
                    <a:cubicBezTo>
                      <a:pt x="13295" y="407295"/>
                      <a:pt x="12609" y="404826"/>
                      <a:pt x="12060" y="402494"/>
                    </a:cubicBezTo>
                    <a:cubicBezTo>
                      <a:pt x="11649" y="400711"/>
                      <a:pt x="11100" y="398791"/>
                      <a:pt x="10826" y="397008"/>
                    </a:cubicBezTo>
                    <a:cubicBezTo>
                      <a:pt x="9180" y="388641"/>
                      <a:pt x="7534" y="380137"/>
                      <a:pt x="6025" y="371770"/>
                    </a:cubicBezTo>
                    <a:cubicBezTo>
                      <a:pt x="5751" y="370124"/>
                      <a:pt x="5476" y="368616"/>
                      <a:pt x="5339" y="366970"/>
                    </a:cubicBezTo>
                    <a:cubicBezTo>
                      <a:pt x="4791" y="362169"/>
                      <a:pt x="4242" y="357368"/>
                      <a:pt x="3556" y="352431"/>
                    </a:cubicBezTo>
                    <a:cubicBezTo>
                      <a:pt x="3008" y="347904"/>
                      <a:pt x="2459" y="343241"/>
                      <a:pt x="1910" y="338715"/>
                    </a:cubicBezTo>
                    <a:cubicBezTo>
                      <a:pt x="1225" y="333228"/>
                      <a:pt x="950" y="327742"/>
                      <a:pt x="676" y="322256"/>
                    </a:cubicBezTo>
                    <a:cubicBezTo>
                      <a:pt x="-696" y="298801"/>
                      <a:pt x="-10" y="275072"/>
                      <a:pt x="3008" y="251755"/>
                    </a:cubicBezTo>
                    <a:cubicBezTo>
                      <a:pt x="4516" y="240645"/>
                      <a:pt x="6711" y="229673"/>
                      <a:pt x="9866" y="219111"/>
                    </a:cubicBezTo>
                    <a:cubicBezTo>
                      <a:pt x="11237" y="214448"/>
                      <a:pt x="13020" y="209784"/>
                      <a:pt x="15078" y="205395"/>
                    </a:cubicBezTo>
                    <a:cubicBezTo>
                      <a:pt x="16724" y="201418"/>
                      <a:pt x="19055" y="197714"/>
                      <a:pt x="21387" y="194148"/>
                    </a:cubicBezTo>
                    <a:cubicBezTo>
                      <a:pt x="22347" y="192502"/>
                      <a:pt x="24405" y="191954"/>
                      <a:pt x="26050" y="192914"/>
                    </a:cubicBezTo>
                    <a:cubicBezTo>
                      <a:pt x="27697" y="193874"/>
                      <a:pt x="28245" y="195931"/>
                      <a:pt x="27285" y="197577"/>
                    </a:cubicBezTo>
                    <a:cubicBezTo>
                      <a:pt x="25502" y="200457"/>
                      <a:pt x="23856" y="203338"/>
                      <a:pt x="22210" y="206355"/>
                    </a:cubicBezTo>
                    <a:cubicBezTo>
                      <a:pt x="22347" y="206218"/>
                      <a:pt x="22347" y="206081"/>
                      <a:pt x="22484" y="205944"/>
                    </a:cubicBezTo>
                    <a:cubicBezTo>
                      <a:pt x="20839" y="209510"/>
                      <a:pt x="19330" y="213076"/>
                      <a:pt x="18095" y="216779"/>
                    </a:cubicBezTo>
                    <a:cubicBezTo>
                      <a:pt x="18095" y="216642"/>
                      <a:pt x="18095" y="216505"/>
                      <a:pt x="18232" y="216368"/>
                    </a:cubicBezTo>
                    <a:cubicBezTo>
                      <a:pt x="16038" y="222815"/>
                      <a:pt x="14392" y="229398"/>
                      <a:pt x="12883" y="235982"/>
                    </a:cubicBezTo>
                    <a:cubicBezTo>
                      <a:pt x="12883" y="235845"/>
                      <a:pt x="12883" y="235708"/>
                      <a:pt x="13020" y="235570"/>
                    </a:cubicBezTo>
                    <a:cubicBezTo>
                      <a:pt x="10414" y="248052"/>
                      <a:pt x="9043" y="260671"/>
                      <a:pt x="8083" y="273289"/>
                    </a:cubicBezTo>
                    <a:cubicBezTo>
                      <a:pt x="8083" y="273289"/>
                      <a:pt x="8083" y="273152"/>
                      <a:pt x="8083" y="273152"/>
                    </a:cubicBezTo>
                    <a:cubicBezTo>
                      <a:pt x="6985" y="290434"/>
                      <a:pt x="7260" y="307579"/>
                      <a:pt x="8220" y="324862"/>
                    </a:cubicBezTo>
                    <a:cubicBezTo>
                      <a:pt x="8220" y="324862"/>
                      <a:pt x="8220" y="324724"/>
                      <a:pt x="8220" y="324724"/>
                    </a:cubicBezTo>
                    <a:cubicBezTo>
                      <a:pt x="8494" y="328702"/>
                      <a:pt x="8631" y="332680"/>
                      <a:pt x="9180" y="336657"/>
                    </a:cubicBezTo>
                    <a:cubicBezTo>
                      <a:pt x="9591" y="339538"/>
                      <a:pt x="9866" y="342418"/>
                      <a:pt x="10277" y="345298"/>
                    </a:cubicBezTo>
                    <a:cubicBezTo>
                      <a:pt x="11237" y="352568"/>
                      <a:pt x="12060" y="359700"/>
                      <a:pt x="13020" y="366970"/>
                    </a:cubicBezTo>
                    <a:cubicBezTo>
                      <a:pt x="13432" y="370947"/>
                      <a:pt x="14392" y="374788"/>
                      <a:pt x="15215" y="378628"/>
                    </a:cubicBezTo>
                    <a:cubicBezTo>
                      <a:pt x="16312" y="384526"/>
                      <a:pt x="17547" y="390287"/>
                      <a:pt x="18781" y="396185"/>
                    </a:cubicBezTo>
                    <a:cubicBezTo>
                      <a:pt x="20839" y="404963"/>
                      <a:pt x="23307" y="413741"/>
                      <a:pt x="26188" y="422245"/>
                    </a:cubicBezTo>
                    <a:cubicBezTo>
                      <a:pt x="27011" y="424714"/>
                      <a:pt x="27971" y="427046"/>
                      <a:pt x="28931" y="429515"/>
                    </a:cubicBezTo>
                    <a:cubicBezTo>
                      <a:pt x="30028" y="432395"/>
                      <a:pt x="31400" y="435001"/>
                      <a:pt x="32771" y="437744"/>
                    </a:cubicBezTo>
                    <a:cubicBezTo>
                      <a:pt x="34006" y="440076"/>
                      <a:pt x="35377" y="442408"/>
                      <a:pt x="36749" y="444739"/>
                    </a:cubicBezTo>
                    <a:cubicBezTo>
                      <a:pt x="36749" y="444602"/>
                      <a:pt x="36612" y="444602"/>
                      <a:pt x="36612" y="444465"/>
                    </a:cubicBezTo>
                    <a:cubicBezTo>
                      <a:pt x="37846" y="446111"/>
                      <a:pt x="38944" y="447620"/>
                      <a:pt x="40315" y="449129"/>
                    </a:cubicBezTo>
                    <a:cubicBezTo>
                      <a:pt x="40315" y="449129"/>
                      <a:pt x="40315" y="449129"/>
                      <a:pt x="40178" y="448991"/>
                    </a:cubicBezTo>
                    <a:cubicBezTo>
                      <a:pt x="40178" y="448991"/>
                      <a:pt x="40315" y="449129"/>
                      <a:pt x="40315" y="449129"/>
                    </a:cubicBezTo>
                    <a:cubicBezTo>
                      <a:pt x="40315" y="449266"/>
                      <a:pt x="40452" y="449266"/>
                      <a:pt x="40452" y="449403"/>
                    </a:cubicBezTo>
                    <a:cubicBezTo>
                      <a:pt x="40452" y="449403"/>
                      <a:pt x="40315" y="449266"/>
                      <a:pt x="40315" y="449266"/>
                    </a:cubicBezTo>
                    <a:cubicBezTo>
                      <a:pt x="41138" y="450226"/>
                      <a:pt x="42098" y="451186"/>
                      <a:pt x="43058" y="452009"/>
                    </a:cubicBezTo>
                    <a:cubicBezTo>
                      <a:pt x="42921" y="451872"/>
                      <a:pt x="42784" y="451735"/>
                      <a:pt x="42647" y="451597"/>
                    </a:cubicBezTo>
                    <a:cubicBezTo>
                      <a:pt x="43195" y="452009"/>
                      <a:pt x="43744" y="452420"/>
                      <a:pt x="44156" y="452832"/>
                    </a:cubicBezTo>
                    <a:cubicBezTo>
                      <a:pt x="44567" y="453106"/>
                      <a:pt x="45116" y="453380"/>
                      <a:pt x="45527" y="453655"/>
                    </a:cubicBezTo>
                    <a:cubicBezTo>
                      <a:pt x="45527" y="453655"/>
                      <a:pt x="45527" y="453655"/>
                      <a:pt x="45527" y="453655"/>
                    </a:cubicBezTo>
                    <a:cubicBezTo>
                      <a:pt x="46487" y="454203"/>
                      <a:pt x="47447" y="454615"/>
                      <a:pt x="48408" y="454889"/>
                    </a:cubicBezTo>
                    <a:cubicBezTo>
                      <a:pt x="49093" y="455026"/>
                      <a:pt x="49642" y="455301"/>
                      <a:pt x="50328" y="455438"/>
                    </a:cubicBezTo>
                    <a:cubicBezTo>
                      <a:pt x="50191" y="455438"/>
                      <a:pt x="50053" y="455438"/>
                      <a:pt x="49779" y="455301"/>
                    </a:cubicBezTo>
                    <a:cubicBezTo>
                      <a:pt x="51151" y="455575"/>
                      <a:pt x="52522" y="455849"/>
                      <a:pt x="53757" y="455849"/>
                    </a:cubicBezTo>
                    <a:cubicBezTo>
                      <a:pt x="53620" y="455849"/>
                      <a:pt x="53482" y="455849"/>
                      <a:pt x="53208" y="455849"/>
                    </a:cubicBezTo>
                    <a:cubicBezTo>
                      <a:pt x="53894" y="455849"/>
                      <a:pt x="54580" y="455849"/>
                      <a:pt x="55129" y="455849"/>
                    </a:cubicBezTo>
                    <a:cubicBezTo>
                      <a:pt x="54854" y="455849"/>
                      <a:pt x="54717" y="455849"/>
                      <a:pt x="54580" y="455849"/>
                    </a:cubicBezTo>
                    <a:cubicBezTo>
                      <a:pt x="55129" y="455712"/>
                      <a:pt x="55814" y="455575"/>
                      <a:pt x="56363" y="455575"/>
                    </a:cubicBezTo>
                    <a:cubicBezTo>
                      <a:pt x="56911" y="455438"/>
                      <a:pt x="57460" y="455164"/>
                      <a:pt x="58009" y="455026"/>
                    </a:cubicBezTo>
                    <a:cubicBezTo>
                      <a:pt x="57872" y="455026"/>
                      <a:pt x="57872" y="455164"/>
                      <a:pt x="57734" y="455164"/>
                    </a:cubicBezTo>
                    <a:cubicBezTo>
                      <a:pt x="57872" y="455164"/>
                      <a:pt x="58009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146" y="455026"/>
                      <a:pt x="58146" y="455026"/>
                      <a:pt x="58146" y="455026"/>
                    </a:cubicBezTo>
                    <a:cubicBezTo>
                      <a:pt x="58558" y="454752"/>
                      <a:pt x="59106" y="454615"/>
                      <a:pt x="59518" y="454478"/>
                    </a:cubicBezTo>
                    <a:cubicBezTo>
                      <a:pt x="60752" y="453929"/>
                      <a:pt x="61849" y="453243"/>
                      <a:pt x="62947" y="452558"/>
                    </a:cubicBezTo>
                    <a:lnTo>
                      <a:pt x="62947" y="452558"/>
                    </a:lnTo>
                    <a:cubicBezTo>
                      <a:pt x="62947" y="452558"/>
                      <a:pt x="62947" y="452558"/>
                      <a:pt x="62947" y="452558"/>
                    </a:cubicBezTo>
                    <a:cubicBezTo>
                      <a:pt x="63084" y="452420"/>
                      <a:pt x="63221" y="452420"/>
                      <a:pt x="63358" y="452283"/>
                    </a:cubicBezTo>
                    <a:cubicBezTo>
                      <a:pt x="63221" y="452283"/>
                      <a:pt x="63221" y="452420"/>
                      <a:pt x="63084" y="452420"/>
                    </a:cubicBezTo>
                    <a:cubicBezTo>
                      <a:pt x="64730" y="451323"/>
                      <a:pt x="66238" y="450089"/>
                      <a:pt x="67747" y="448854"/>
                    </a:cubicBezTo>
                    <a:cubicBezTo>
                      <a:pt x="67747" y="448854"/>
                      <a:pt x="67747" y="448854"/>
                      <a:pt x="67747" y="448854"/>
                    </a:cubicBezTo>
                    <a:cubicBezTo>
                      <a:pt x="68707" y="447894"/>
                      <a:pt x="69667" y="446934"/>
                      <a:pt x="70627" y="445974"/>
                    </a:cubicBezTo>
                    <a:cubicBezTo>
                      <a:pt x="72411" y="443779"/>
                      <a:pt x="74056" y="441585"/>
                      <a:pt x="75703" y="439253"/>
                    </a:cubicBezTo>
                    <a:cubicBezTo>
                      <a:pt x="75565" y="439390"/>
                      <a:pt x="75428" y="439527"/>
                      <a:pt x="75428" y="439664"/>
                    </a:cubicBezTo>
                    <a:cubicBezTo>
                      <a:pt x="78171" y="435413"/>
                      <a:pt x="80777" y="431023"/>
                      <a:pt x="83246" y="426360"/>
                    </a:cubicBezTo>
                    <a:cubicBezTo>
                      <a:pt x="83246" y="426497"/>
                      <a:pt x="83246" y="426497"/>
                      <a:pt x="83109" y="426634"/>
                    </a:cubicBezTo>
                    <a:cubicBezTo>
                      <a:pt x="86127" y="420188"/>
                      <a:pt x="88733" y="413604"/>
                      <a:pt x="91064" y="406883"/>
                    </a:cubicBezTo>
                    <a:cubicBezTo>
                      <a:pt x="91064" y="407020"/>
                      <a:pt x="90927" y="407158"/>
                      <a:pt x="90927" y="407295"/>
                    </a:cubicBezTo>
                    <a:cubicBezTo>
                      <a:pt x="93533" y="399614"/>
                      <a:pt x="95728" y="391796"/>
                      <a:pt x="97648" y="383840"/>
                    </a:cubicBezTo>
                    <a:cubicBezTo>
                      <a:pt x="96414" y="381234"/>
                      <a:pt x="95042" y="378628"/>
                      <a:pt x="93808" y="376159"/>
                    </a:cubicBezTo>
                    <a:cubicBezTo>
                      <a:pt x="92710" y="374102"/>
                      <a:pt x="91613" y="372045"/>
                      <a:pt x="90790" y="369850"/>
                    </a:cubicBezTo>
                    <a:cubicBezTo>
                      <a:pt x="87224" y="361620"/>
                      <a:pt x="83658" y="353391"/>
                      <a:pt x="80092" y="345298"/>
                    </a:cubicBezTo>
                    <a:cubicBezTo>
                      <a:pt x="78994" y="342692"/>
                      <a:pt x="78034" y="339949"/>
                      <a:pt x="76937" y="337343"/>
                    </a:cubicBezTo>
                    <a:cubicBezTo>
                      <a:pt x="75017" y="332405"/>
                      <a:pt x="73234" y="327468"/>
                      <a:pt x="71588" y="322530"/>
                    </a:cubicBezTo>
                    <a:cubicBezTo>
                      <a:pt x="68021" y="312517"/>
                      <a:pt x="64867" y="302230"/>
                      <a:pt x="62124" y="291943"/>
                    </a:cubicBezTo>
                    <a:cubicBezTo>
                      <a:pt x="59518" y="282479"/>
                      <a:pt x="57460" y="272878"/>
                      <a:pt x="55677" y="263414"/>
                    </a:cubicBezTo>
                    <a:cubicBezTo>
                      <a:pt x="53757" y="253127"/>
                      <a:pt x="52797" y="242703"/>
                      <a:pt x="52385" y="232279"/>
                    </a:cubicBezTo>
                    <a:cubicBezTo>
                      <a:pt x="51974" y="223500"/>
                      <a:pt x="52797" y="214859"/>
                      <a:pt x="54443" y="206218"/>
                    </a:cubicBezTo>
                    <a:cubicBezTo>
                      <a:pt x="54854" y="203749"/>
                      <a:pt x="55677" y="201143"/>
                      <a:pt x="56774" y="198812"/>
                    </a:cubicBezTo>
                    <a:cubicBezTo>
                      <a:pt x="57460" y="197303"/>
                      <a:pt x="58009" y="196480"/>
                      <a:pt x="58969" y="195108"/>
                    </a:cubicBezTo>
                    <a:cubicBezTo>
                      <a:pt x="59792" y="194011"/>
                      <a:pt x="61026" y="193051"/>
                      <a:pt x="62124" y="192091"/>
                    </a:cubicBezTo>
                    <a:cubicBezTo>
                      <a:pt x="63907" y="190582"/>
                      <a:pt x="66101" y="189759"/>
                      <a:pt x="68159" y="189073"/>
                    </a:cubicBezTo>
                    <a:cubicBezTo>
                      <a:pt x="69942" y="188525"/>
                      <a:pt x="71588" y="188936"/>
                      <a:pt x="73371" y="189347"/>
                    </a:cubicBezTo>
                    <a:cubicBezTo>
                      <a:pt x="74331" y="189622"/>
                      <a:pt x="75291" y="190308"/>
                      <a:pt x="75977" y="190719"/>
                    </a:cubicBezTo>
                    <a:cubicBezTo>
                      <a:pt x="76937" y="191131"/>
                      <a:pt x="77623" y="191816"/>
                      <a:pt x="78446" y="192639"/>
                    </a:cubicBezTo>
                    <a:cubicBezTo>
                      <a:pt x="79543" y="193737"/>
                      <a:pt x="80777" y="194834"/>
                      <a:pt x="81737" y="196068"/>
                    </a:cubicBezTo>
                    <a:cubicBezTo>
                      <a:pt x="82698" y="197166"/>
                      <a:pt x="83658" y="198263"/>
                      <a:pt x="84481" y="199360"/>
                    </a:cubicBezTo>
                    <a:cubicBezTo>
                      <a:pt x="84892" y="200183"/>
                      <a:pt x="85441" y="201006"/>
                      <a:pt x="85990" y="201692"/>
                    </a:cubicBezTo>
                    <a:cubicBezTo>
                      <a:pt x="86950" y="203063"/>
                      <a:pt x="87635" y="204709"/>
                      <a:pt x="88321" y="206218"/>
                    </a:cubicBezTo>
                    <a:cubicBezTo>
                      <a:pt x="89281" y="208276"/>
                      <a:pt x="90241" y="210470"/>
                      <a:pt x="91201" y="212528"/>
                    </a:cubicBezTo>
                    <a:cubicBezTo>
                      <a:pt x="92985" y="216642"/>
                      <a:pt x="94493" y="220894"/>
                      <a:pt x="96002" y="225009"/>
                    </a:cubicBezTo>
                    <a:cubicBezTo>
                      <a:pt x="99431" y="235296"/>
                      <a:pt x="102586" y="245720"/>
                      <a:pt x="105055" y="256282"/>
                    </a:cubicBezTo>
                    <a:cubicBezTo>
                      <a:pt x="107386" y="265883"/>
                      <a:pt x="109032" y="275621"/>
                      <a:pt x="110404" y="285359"/>
                    </a:cubicBezTo>
                    <a:cubicBezTo>
                      <a:pt x="111913" y="295784"/>
                      <a:pt x="112461" y="306482"/>
                      <a:pt x="112736" y="317043"/>
                    </a:cubicBezTo>
                    <a:cubicBezTo>
                      <a:pt x="113147" y="337892"/>
                      <a:pt x="110815" y="358877"/>
                      <a:pt x="106564" y="379314"/>
                    </a:cubicBezTo>
                    <a:cubicBezTo>
                      <a:pt x="106426" y="380137"/>
                      <a:pt x="106152" y="381097"/>
                      <a:pt x="106015" y="381920"/>
                    </a:cubicBezTo>
                    <a:cubicBezTo>
                      <a:pt x="106975" y="383840"/>
                      <a:pt x="107935" y="385623"/>
                      <a:pt x="108895" y="387544"/>
                    </a:cubicBezTo>
                    <a:cubicBezTo>
                      <a:pt x="109307" y="388367"/>
                      <a:pt x="109855" y="389190"/>
                      <a:pt x="110267" y="390013"/>
                    </a:cubicBezTo>
                    <a:cubicBezTo>
                      <a:pt x="111501" y="392207"/>
                      <a:pt x="112736" y="394402"/>
                      <a:pt x="113970" y="396459"/>
                    </a:cubicBezTo>
                    <a:cubicBezTo>
                      <a:pt x="116713" y="401260"/>
                      <a:pt x="119456" y="406060"/>
                      <a:pt x="122474" y="410587"/>
                    </a:cubicBezTo>
                    <a:cubicBezTo>
                      <a:pt x="122474" y="410587"/>
                      <a:pt x="122474" y="410587"/>
                      <a:pt x="122474" y="410587"/>
                    </a:cubicBezTo>
                    <a:cubicBezTo>
                      <a:pt x="124531" y="413467"/>
                      <a:pt x="126589" y="416210"/>
                      <a:pt x="128921" y="418816"/>
                    </a:cubicBezTo>
                    <a:cubicBezTo>
                      <a:pt x="128783" y="418679"/>
                      <a:pt x="128646" y="418542"/>
                      <a:pt x="128646" y="418405"/>
                    </a:cubicBezTo>
                    <a:cubicBezTo>
                      <a:pt x="129469" y="419365"/>
                      <a:pt x="130292" y="420188"/>
                      <a:pt x="131252" y="421011"/>
                    </a:cubicBezTo>
                    <a:cubicBezTo>
                      <a:pt x="131527" y="421285"/>
                      <a:pt x="131801" y="421422"/>
                      <a:pt x="132212" y="421697"/>
                    </a:cubicBezTo>
                    <a:cubicBezTo>
                      <a:pt x="132212" y="421697"/>
                      <a:pt x="132212" y="421697"/>
                      <a:pt x="132075" y="421559"/>
                    </a:cubicBezTo>
                    <a:cubicBezTo>
                      <a:pt x="133172" y="422245"/>
                      <a:pt x="134407" y="422931"/>
                      <a:pt x="135504" y="423480"/>
                    </a:cubicBezTo>
                    <a:cubicBezTo>
                      <a:pt x="135367" y="423342"/>
                      <a:pt x="135230" y="423342"/>
                      <a:pt x="135093" y="423205"/>
                    </a:cubicBezTo>
                    <a:cubicBezTo>
                      <a:pt x="135779" y="423480"/>
                      <a:pt x="136327" y="423754"/>
                      <a:pt x="137013" y="424028"/>
                    </a:cubicBezTo>
                    <a:cubicBezTo>
                      <a:pt x="136876" y="423891"/>
                      <a:pt x="136739" y="423891"/>
                      <a:pt x="136601" y="423754"/>
                    </a:cubicBezTo>
                    <a:cubicBezTo>
                      <a:pt x="137150" y="423891"/>
                      <a:pt x="137562" y="424028"/>
                      <a:pt x="138110" y="424165"/>
                    </a:cubicBezTo>
                    <a:cubicBezTo>
                      <a:pt x="138385" y="424165"/>
                      <a:pt x="138659" y="424165"/>
                      <a:pt x="138933" y="424165"/>
                    </a:cubicBezTo>
                    <a:cubicBezTo>
                      <a:pt x="139345" y="424028"/>
                      <a:pt x="139756" y="424028"/>
                      <a:pt x="140168" y="423891"/>
                    </a:cubicBezTo>
                    <a:cubicBezTo>
                      <a:pt x="140442" y="423754"/>
                      <a:pt x="140854" y="423617"/>
                      <a:pt x="141128" y="423480"/>
                    </a:cubicBezTo>
                    <a:cubicBezTo>
                      <a:pt x="141128" y="423480"/>
                      <a:pt x="141128" y="423480"/>
                      <a:pt x="140991" y="423480"/>
                    </a:cubicBezTo>
                    <a:cubicBezTo>
                      <a:pt x="140991" y="423480"/>
                      <a:pt x="141128" y="423480"/>
                      <a:pt x="141128" y="423480"/>
                    </a:cubicBezTo>
                    <a:cubicBezTo>
                      <a:pt x="141265" y="423480"/>
                      <a:pt x="141402" y="423342"/>
                      <a:pt x="141539" y="423342"/>
                    </a:cubicBezTo>
                    <a:cubicBezTo>
                      <a:pt x="141402" y="423342"/>
                      <a:pt x="141265" y="423342"/>
                      <a:pt x="141265" y="423480"/>
                    </a:cubicBezTo>
                    <a:cubicBezTo>
                      <a:pt x="141676" y="423342"/>
                      <a:pt x="142088" y="423068"/>
                      <a:pt x="142362" y="422931"/>
                    </a:cubicBezTo>
                    <a:cubicBezTo>
                      <a:pt x="142362" y="422931"/>
                      <a:pt x="142225" y="422931"/>
                      <a:pt x="142225" y="422931"/>
                    </a:cubicBezTo>
                    <a:cubicBezTo>
                      <a:pt x="142637" y="422657"/>
                      <a:pt x="143185" y="422382"/>
                      <a:pt x="143734" y="421971"/>
                    </a:cubicBezTo>
                    <a:cubicBezTo>
                      <a:pt x="143597" y="421971"/>
                      <a:pt x="143597" y="422108"/>
                      <a:pt x="143459" y="422108"/>
                    </a:cubicBezTo>
                    <a:cubicBezTo>
                      <a:pt x="144557" y="421422"/>
                      <a:pt x="145517" y="420599"/>
                      <a:pt x="146477" y="419776"/>
                    </a:cubicBezTo>
                    <a:cubicBezTo>
                      <a:pt x="146340" y="419913"/>
                      <a:pt x="146203" y="420051"/>
                      <a:pt x="146066" y="420051"/>
                    </a:cubicBezTo>
                    <a:cubicBezTo>
                      <a:pt x="146477" y="419639"/>
                      <a:pt x="146888" y="419228"/>
                      <a:pt x="147163" y="418816"/>
                    </a:cubicBezTo>
                    <a:cubicBezTo>
                      <a:pt x="147574" y="418268"/>
                      <a:pt x="147986" y="417719"/>
                      <a:pt x="148397" y="417307"/>
                    </a:cubicBezTo>
                    <a:cubicBezTo>
                      <a:pt x="148397" y="417445"/>
                      <a:pt x="148260" y="417445"/>
                      <a:pt x="148260" y="417582"/>
                    </a:cubicBezTo>
                    <a:cubicBezTo>
                      <a:pt x="149357" y="415936"/>
                      <a:pt x="150317" y="414290"/>
                      <a:pt x="151141" y="412644"/>
                    </a:cubicBezTo>
                    <a:cubicBezTo>
                      <a:pt x="151141" y="412644"/>
                      <a:pt x="151141" y="412781"/>
                      <a:pt x="151003" y="412781"/>
                    </a:cubicBezTo>
                    <a:cubicBezTo>
                      <a:pt x="152649" y="409352"/>
                      <a:pt x="154021" y="406060"/>
                      <a:pt x="155255" y="402494"/>
                    </a:cubicBezTo>
                    <a:cubicBezTo>
                      <a:pt x="155255" y="402631"/>
                      <a:pt x="155118" y="402768"/>
                      <a:pt x="155118" y="403043"/>
                    </a:cubicBezTo>
                    <a:cubicBezTo>
                      <a:pt x="156627" y="398516"/>
                      <a:pt x="157724" y="393853"/>
                      <a:pt x="158684" y="389190"/>
                    </a:cubicBezTo>
                    <a:cubicBezTo>
                      <a:pt x="159644" y="384526"/>
                      <a:pt x="160330" y="379863"/>
                      <a:pt x="161016" y="375062"/>
                    </a:cubicBezTo>
                    <a:cubicBezTo>
                      <a:pt x="161702" y="370124"/>
                      <a:pt x="161976" y="365324"/>
                      <a:pt x="162388" y="360386"/>
                    </a:cubicBezTo>
                    <a:cubicBezTo>
                      <a:pt x="162388" y="360386"/>
                      <a:pt x="162388" y="360523"/>
                      <a:pt x="162388" y="360523"/>
                    </a:cubicBezTo>
                    <a:cubicBezTo>
                      <a:pt x="162799" y="352979"/>
                      <a:pt x="163073" y="345573"/>
                      <a:pt x="163073" y="338029"/>
                    </a:cubicBezTo>
                    <a:cubicBezTo>
                      <a:pt x="163073" y="330211"/>
                      <a:pt x="162662" y="322530"/>
                      <a:pt x="162113" y="314849"/>
                    </a:cubicBezTo>
                    <a:cubicBezTo>
                      <a:pt x="162113" y="314849"/>
                      <a:pt x="162113" y="314986"/>
                      <a:pt x="162113" y="314986"/>
                    </a:cubicBezTo>
                    <a:cubicBezTo>
                      <a:pt x="161153" y="301682"/>
                      <a:pt x="159370" y="288377"/>
                      <a:pt x="157175" y="275210"/>
                    </a:cubicBezTo>
                    <a:cubicBezTo>
                      <a:pt x="156627" y="273838"/>
                      <a:pt x="156078" y="272466"/>
                      <a:pt x="155530" y="271095"/>
                    </a:cubicBezTo>
                    <a:cubicBezTo>
                      <a:pt x="152786" y="263414"/>
                      <a:pt x="150180" y="255870"/>
                      <a:pt x="147437" y="248189"/>
                    </a:cubicBezTo>
                    <a:cubicBezTo>
                      <a:pt x="145380" y="242566"/>
                      <a:pt x="143322" y="236942"/>
                      <a:pt x="141402" y="231318"/>
                    </a:cubicBezTo>
                    <a:cubicBezTo>
                      <a:pt x="139345" y="225009"/>
                      <a:pt x="137287" y="218700"/>
                      <a:pt x="135230" y="212390"/>
                    </a:cubicBezTo>
                    <a:cubicBezTo>
                      <a:pt x="133447" y="206630"/>
                      <a:pt x="131664" y="201006"/>
                      <a:pt x="129606" y="195245"/>
                    </a:cubicBezTo>
                    <a:cubicBezTo>
                      <a:pt x="129606" y="195520"/>
                      <a:pt x="129743" y="195657"/>
                      <a:pt x="129743" y="195794"/>
                    </a:cubicBezTo>
                    <a:cubicBezTo>
                      <a:pt x="128235" y="191542"/>
                      <a:pt x="126589" y="187153"/>
                      <a:pt x="125629" y="182627"/>
                    </a:cubicBezTo>
                    <a:cubicBezTo>
                      <a:pt x="125217" y="180844"/>
                      <a:pt x="124806" y="178923"/>
                      <a:pt x="124806" y="177140"/>
                    </a:cubicBezTo>
                    <a:cubicBezTo>
                      <a:pt x="124806" y="176317"/>
                      <a:pt x="124806" y="175357"/>
                      <a:pt x="124806" y="174534"/>
                    </a:cubicBezTo>
                    <a:cubicBezTo>
                      <a:pt x="125080" y="173163"/>
                      <a:pt x="125217" y="171928"/>
                      <a:pt x="125354" y="170557"/>
                    </a:cubicBezTo>
                    <a:cubicBezTo>
                      <a:pt x="125766" y="166853"/>
                      <a:pt x="130704" y="165619"/>
                      <a:pt x="133035" y="168499"/>
                    </a:cubicBezTo>
                    <a:cubicBezTo>
                      <a:pt x="134407" y="170419"/>
                      <a:pt x="135779" y="172065"/>
                      <a:pt x="137150" y="173986"/>
                    </a:cubicBezTo>
                    <a:cubicBezTo>
                      <a:pt x="138247" y="175357"/>
                      <a:pt x="138933" y="177003"/>
                      <a:pt x="139756" y="178512"/>
                    </a:cubicBezTo>
                    <a:cubicBezTo>
                      <a:pt x="141402" y="181804"/>
                      <a:pt x="142637" y="185233"/>
                      <a:pt x="143734" y="188662"/>
                    </a:cubicBezTo>
                    <a:cubicBezTo>
                      <a:pt x="146751" y="197303"/>
                      <a:pt x="149357" y="206081"/>
                      <a:pt x="151689" y="214859"/>
                    </a:cubicBezTo>
                    <a:cubicBezTo>
                      <a:pt x="154021" y="223500"/>
                      <a:pt x="156215" y="232004"/>
                      <a:pt x="158410" y="240645"/>
                    </a:cubicBezTo>
                    <a:cubicBezTo>
                      <a:pt x="160056" y="247092"/>
                      <a:pt x="161428" y="253538"/>
                      <a:pt x="162799" y="260122"/>
                    </a:cubicBezTo>
                    <a:cubicBezTo>
                      <a:pt x="163759" y="264648"/>
                      <a:pt x="164582" y="269175"/>
                      <a:pt x="165405" y="273701"/>
                    </a:cubicBezTo>
                    <a:cubicBezTo>
                      <a:pt x="165954" y="275210"/>
                      <a:pt x="166640" y="276718"/>
                      <a:pt x="167188" y="278227"/>
                    </a:cubicBezTo>
                    <a:cubicBezTo>
                      <a:pt x="170343" y="286182"/>
                      <a:pt x="173498" y="294138"/>
                      <a:pt x="176652" y="302093"/>
                    </a:cubicBezTo>
                    <a:cubicBezTo>
                      <a:pt x="178024" y="305659"/>
                      <a:pt x="179533" y="309088"/>
                      <a:pt x="181041" y="312517"/>
                    </a:cubicBezTo>
                    <a:cubicBezTo>
                      <a:pt x="184470" y="320335"/>
                      <a:pt x="188036" y="328153"/>
                      <a:pt x="191465" y="335972"/>
                    </a:cubicBezTo>
                    <a:cubicBezTo>
                      <a:pt x="192151" y="337343"/>
                      <a:pt x="192700" y="338715"/>
                      <a:pt x="193386" y="340086"/>
                    </a:cubicBezTo>
                    <a:cubicBezTo>
                      <a:pt x="194757" y="342692"/>
                      <a:pt x="195992" y="345436"/>
                      <a:pt x="197363" y="348042"/>
                    </a:cubicBezTo>
                    <a:cubicBezTo>
                      <a:pt x="200381" y="354077"/>
                      <a:pt x="203399" y="360112"/>
                      <a:pt x="206416" y="366147"/>
                    </a:cubicBezTo>
                    <a:cubicBezTo>
                      <a:pt x="206416" y="366147"/>
                      <a:pt x="206416" y="366147"/>
                      <a:pt x="206416" y="366147"/>
                    </a:cubicBezTo>
                    <a:cubicBezTo>
                      <a:pt x="212725" y="377394"/>
                      <a:pt x="218486" y="388778"/>
                      <a:pt x="225618" y="399477"/>
                    </a:cubicBezTo>
                    <a:cubicBezTo>
                      <a:pt x="225481" y="399339"/>
                      <a:pt x="225344" y="399202"/>
                      <a:pt x="225344" y="399065"/>
                    </a:cubicBezTo>
                    <a:cubicBezTo>
                      <a:pt x="227950" y="402906"/>
                      <a:pt x="230556" y="406746"/>
                      <a:pt x="233574" y="410175"/>
                    </a:cubicBezTo>
                    <a:cubicBezTo>
                      <a:pt x="234534" y="411135"/>
                      <a:pt x="235631" y="412232"/>
                      <a:pt x="236728" y="413055"/>
                    </a:cubicBezTo>
                    <a:cubicBezTo>
                      <a:pt x="236591" y="412918"/>
                      <a:pt x="236454" y="412918"/>
                      <a:pt x="236454" y="412781"/>
                    </a:cubicBezTo>
                    <a:cubicBezTo>
                      <a:pt x="237414" y="413604"/>
                      <a:pt x="238237" y="414290"/>
                      <a:pt x="239197" y="414976"/>
                    </a:cubicBezTo>
                    <a:cubicBezTo>
                      <a:pt x="239197" y="414976"/>
                      <a:pt x="239060" y="414976"/>
                      <a:pt x="239060" y="414839"/>
                    </a:cubicBezTo>
                    <a:cubicBezTo>
                      <a:pt x="239197" y="414976"/>
                      <a:pt x="239334" y="414976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471" y="415113"/>
                      <a:pt x="239471" y="415113"/>
                      <a:pt x="239471" y="415113"/>
                    </a:cubicBezTo>
                    <a:cubicBezTo>
                      <a:pt x="239883" y="415387"/>
                      <a:pt x="240295" y="415661"/>
                      <a:pt x="240569" y="415799"/>
                    </a:cubicBezTo>
                    <a:cubicBezTo>
                      <a:pt x="240980" y="416073"/>
                      <a:pt x="241529" y="416210"/>
                      <a:pt x="241940" y="416484"/>
                    </a:cubicBezTo>
                    <a:cubicBezTo>
                      <a:pt x="241803" y="416484"/>
                      <a:pt x="241529" y="416347"/>
                      <a:pt x="241392" y="416347"/>
                    </a:cubicBezTo>
                    <a:cubicBezTo>
                      <a:pt x="241940" y="416484"/>
                      <a:pt x="242489" y="416622"/>
                      <a:pt x="242900" y="416896"/>
                    </a:cubicBezTo>
                    <a:cubicBezTo>
                      <a:pt x="243312" y="416896"/>
                      <a:pt x="243724" y="417033"/>
                      <a:pt x="243998" y="417033"/>
                    </a:cubicBezTo>
                    <a:cubicBezTo>
                      <a:pt x="244547" y="417033"/>
                      <a:pt x="245095" y="417033"/>
                      <a:pt x="245507" y="417033"/>
                    </a:cubicBezTo>
                    <a:cubicBezTo>
                      <a:pt x="245232" y="417033"/>
                      <a:pt x="245095" y="417033"/>
                      <a:pt x="244958" y="417033"/>
                    </a:cubicBezTo>
                    <a:cubicBezTo>
                      <a:pt x="246055" y="417033"/>
                      <a:pt x="247153" y="416896"/>
                      <a:pt x="248113" y="416622"/>
                    </a:cubicBezTo>
                    <a:cubicBezTo>
                      <a:pt x="248661" y="416484"/>
                      <a:pt x="249210" y="416347"/>
                      <a:pt x="249758" y="416073"/>
                    </a:cubicBezTo>
                    <a:cubicBezTo>
                      <a:pt x="250033" y="415936"/>
                      <a:pt x="250444" y="415799"/>
                      <a:pt x="250719" y="415661"/>
                    </a:cubicBezTo>
                    <a:cubicBezTo>
                      <a:pt x="251130" y="415387"/>
                      <a:pt x="251405" y="415113"/>
                      <a:pt x="251816" y="414976"/>
                    </a:cubicBezTo>
                    <a:cubicBezTo>
                      <a:pt x="252227" y="414564"/>
                      <a:pt x="252639" y="414290"/>
                      <a:pt x="253050" y="413878"/>
                    </a:cubicBezTo>
                    <a:cubicBezTo>
                      <a:pt x="252913" y="414016"/>
                      <a:pt x="252776" y="414153"/>
                      <a:pt x="252639" y="414153"/>
                    </a:cubicBezTo>
                    <a:cubicBezTo>
                      <a:pt x="253050" y="413741"/>
                      <a:pt x="253325" y="413467"/>
                      <a:pt x="253736" y="413055"/>
                    </a:cubicBezTo>
                    <a:cubicBezTo>
                      <a:pt x="254971" y="411547"/>
                      <a:pt x="256068" y="410038"/>
                      <a:pt x="257165" y="408529"/>
                    </a:cubicBezTo>
                    <a:cubicBezTo>
                      <a:pt x="257165" y="408529"/>
                      <a:pt x="257165" y="408666"/>
                      <a:pt x="257028" y="408666"/>
                    </a:cubicBezTo>
                    <a:cubicBezTo>
                      <a:pt x="258125" y="406883"/>
                      <a:pt x="259223" y="405100"/>
                      <a:pt x="260320" y="403317"/>
                    </a:cubicBezTo>
                    <a:cubicBezTo>
                      <a:pt x="260320" y="403454"/>
                      <a:pt x="260183" y="403591"/>
                      <a:pt x="260045" y="403729"/>
                    </a:cubicBezTo>
                    <a:cubicBezTo>
                      <a:pt x="261417" y="400848"/>
                      <a:pt x="262652" y="398105"/>
                      <a:pt x="263749" y="395087"/>
                    </a:cubicBezTo>
                    <a:cubicBezTo>
                      <a:pt x="263749" y="395225"/>
                      <a:pt x="263612" y="395362"/>
                      <a:pt x="263612" y="395499"/>
                    </a:cubicBezTo>
                    <a:cubicBezTo>
                      <a:pt x="265943" y="388641"/>
                      <a:pt x="267864" y="381646"/>
                      <a:pt x="269235" y="374651"/>
                    </a:cubicBezTo>
                    <a:cubicBezTo>
                      <a:pt x="271293" y="364089"/>
                      <a:pt x="272527" y="353391"/>
                      <a:pt x="273350" y="342555"/>
                    </a:cubicBezTo>
                    <a:cubicBezTo>
                      <a:pt x="273350" y="342555"/>
                      <a:pt x="273350" y="342555"/>
                      <a:pt x="273350" y="342692"/>
                    </a:cubicBezTo>
                    <a:cubicBezTo>
                      <a:pt x="274310" y="327879"/>
                      <a:pt x="274310" y="313066"/>
                      <a:pt x="273487" y="298253"/>
                    </a:cubicBezTo>
                    <a:cubicBezTo>
                      <a:pt x="273487" y="298390"/>
                      <a:pt x="273487" y="298390"/>
                      <a:pt x="273487" y="298527"/>
                    </a:cubicBezTo>
                    <a:cubicBezTo>
                      <a:pt x="272939" y="289749"/>
                      <a:pt x="271979" y="280970"/>
                      <a:pt x="270881" y="272192"/>
                    </a:cubicBezTo>
                    <a:cubicBezTo>
                      <a:pt x="269784" y="263825"/>
                      <a:pt x="268275" y="255596"/>
                      <a:pt x="266629" y="247229"/>
                    </a:cubicBezTo>
                    <a:cubicBezTo>
                      <a:pt x="266629" y="247229"/>
                      <a:pt x="266629" y="247229"/>
                      <a:pt x="266629" y="247366"/>
                    </a:cubicBezTo>
                    <a:cubicBezTo>
                      <a:pt x="266492" y="246543"/>
                      <a:pt x="266218" y="245720"/>
                      <a:pt x="266081" y="244760"/>
                    </a:cubicBezTo>
                    <a:cubicBezTo>
                      <a:pt x="265806" y="244211"/>
                      <a:pt x="265669" y="243800"/>
                      <a:pt x="265395" y="243251"/>
                    </a:cubicBezTo>
                    <a:cubicBezTo>
                      <a:pt x="262789" y="237216"/>
                      <a:pt x="260320" y="231044"/>
                      <a:pt x="257851" y="224872"/>
                    </a:cubicBezTo>
                    <a:cubicBezTo>
                      <a:pt x="251816" y="210059"/>
                      <a:pt x="245781" y="195383"/>
                      <a:pt x="239609" y="180706"/>
                    </a:cubicBezTo>
                    <a:cubicBezTo>
                      <a:pt x="233985" y="166990"/>
                      <a:pt x="228499" y="153274"/>
                      <a:pt x="222738" y="139696"/>
                    </a:cubicBezTo>
                    <a:cubicBezTo>
                      <a:pt x="221092" y="135855"/>
                      <a:pt x="219309" y="132015"/>
                      <a:pt x="218623" y="128037"/>
                    </a:cubicBezTo>
                    <a:cubicBezTo>
                      <a:pt x="218212" y="126254"/>
                      <a:pt x="217800" y="124471"/>
                      <a:pt x="217937" y="122688"/>
                    </a:cubicBezTo>
                    <a:cubicBezTo>
                      <a:pt x="217937" y="121865"/>
                      <a:pt x="218075" y="121042"/>
                      <a:pt x="218212" y="120219"/>
                    </a:cubicBezTo>
                    <a:cubicBezTo>
                      <a:pt x="218486" y="118984"/>
                      <a:pt x="218897" y="117750"/>
                      <a:pt x="219309" y="116516"/>
                    </a:cubicBezTo>
                    <a:cubicBezTo>
                      <a:pt x="220132" y="113498"/>
                      <a:pt x="224247" y="112264"/>
                      <a:pt x="226579" y="114595"/>
                    </a:cubicBezTo>
                    <a:cubicBezTo>
                      <a:pt x="229047" y="117201"/>
                      <a:pt x="231653" y="119670"/>
                      <a:pt x="233848" y="122688"/>
                    </a:cubicBezTo>
                    <a:cubicBezTo>
                      <a:pt x="235768" y="125294"/>
                      <a:pt x="237277" y="128311"/>
                      <a:pt x="238649" y="131329"/>
                    </a:cubicBezTo>
                    <a:cubicBezTo>
                      <a:pt x="240706" y="135444"/>
                      <a:pt x="242489" y="139833"/>
                      <a:pt x="244272" y="144085"/>
                    </a:cubicBezTo>
                    <a:cubicBezTo>
                      <a:pt x="246604" y="149571"/>
                      <a:pt x="248661" y="155195"/>
                      <a:pt x="250719" y="160681"/>
                    </a:cubicBezTo>
                    <a:cubicBezTo>
                      <a:pt x="251679" y="163424"/>
                      <a:pt x="252639" y="166167"/>
                      <a:pt x="253599" y="168911"/>
                    </a:cubicBezTo>
                    <a:cubicBezTo>
                      <a:pt x="255382" y="173986"/>
                      <a:pt x="257165" y="179198"/>
                      <a:pt x="258948" y="184410"/>
                    </a:cubicBezTo>
                    <a:cubicBezTo>
                      <a:pt x="263886" y="198537"/>
                      <a:pt x="267864" y="212939"/>
                      <a:pt x="271293" y="227341"/>
                    </a:cubicBezTo>
                    <a:cubicBezTo>
                      <a:pt x="272527" y="232827"/>
                      <a:pt x="273761" y="238314"/>
                      <a:pt x="274859" y="243800"/>
                    </a:cubicBezTo>
                    <a:cubicBezTo>
                      <a:pt x="276230" y="247092"/>
                      <a:pt x="277739" y="250384"/>
                      <a:pt x="279111" y="253538"/>
                    </a:cubicBezTo>
                    <a:cubicBezTo>
                      <a:pt x="281580" y="259162"/>
                      <a:pt x="283911" y="264923"/>
                      <a:pt x="286655" y="270546"/>
                    </a:cubicBezTo>
                    <a:cubicBezTo>
                      <a:pt x="290084" y="277679"/>
                      <a:pt x="293650" y="284811"/>
                      <a:pt x="297079" y="291943"/>
                    </a:cubicBezTo>
                    <a:cubicBezTo>
                      <a:pt x="296942" y="291806"/>
                      <a:pt x="296942" y="291669"/>
                      <a:pt x="296804" y="291532"/>
                    </a:cubicBezTo>
                    <a:cubicBezTo>
                      <a:pt x="299136" y="295784"/>
                      <a:pt x="301331" y="300036"/>
                      <a:pt x="303800" y="304150"/>
                    </a:cubicBezTo>
                    <a:cubicBezTo>
                      <a:pt x="306269" y="308402"/>
                      <a:pt x="308875" y="312517"/>
                      <a:pt x="311618" y="316632"/>
                    </a:cubicBezTo>
                    <a:cubicBezTo>
                      <a:pt x="311480" y="316495"/>
                      <a:pt x="311343" y="316358"/>
                      <a:pt x="311343" y="316220"/>
                    </a:cubicBezTo>
                    <a:cubicBezTo>
                      <a:pt x="314087" y="320335"/>
                      <a:pt x="317241" y="324176"/>
                      <a:pt x="320396" y="327879"/>
                    </a:cubicBezTo>
                    <a:cubicBezTo>
                      <a:pt x="320259" y="327742"/>
                      <a:pt x="320122" y="327605"/>
                      <a:pt x="319985" y="327468"/>
                    </a:cubicBezTo>
                    <a:cubicBezTo>
                      <a:pt x="321630" y="329251"/>
                      <a:pt x="323276" y="330897"/>
                      <a:pt x="324922" y="332405"/>
                    </a:cubicBezTo>
                    <a:cubicBezTo>
                      <a:pt x="326431" y="333640"/>
                      <a:pt x="328077" y="334874"/>
                      <a:pt x="329723" y="335972"/>
                    </a:cubicBezTo>
                    <a:cubicBezTo>
                      <a:pt x="329723" y="335972"/>
                      <a:pt x="329586" y="335834"/>
                      <a:pt x="329586" y="335834"/>
                    </a:cubicBezTo>
                    <a:cubicBezTo>
                      <a:pt x="330683" y="336657"/>
                      <a:pt x="331917" y="337343"/>
                      <a:pt x="333289" y="337892"/>
                    </a:cubicBezTo>
                    <a:cubicBezTo>
                      <a:pt x="333289" y="337892"/>
                      <a:pt x="333289" y="337892"/>
                      <a:pt x="333152" y="337892"/>
                    </a:cubicBezTo>
                    <a:cubicBezTo>
                      <a:pt x="333701" y="338029"/>
                      <a:pt x="334112" y="338303"/>
                      <a:pt x="334661" y="338440"/>
                    </a:cubicBezTo>
                    <a:cubicBezTo>
                      <a:pt x="334523" y="338440"/>
                      <a:pt x="334249" y="338303"/>
                      <a:pt x="334112" y="338303"/>
                    </a:cubicBezTo>
                    <a:cubicBezTo>
                      <a:pt x="335346" y="338715"/>
                      <a:pt x="336581" y="339126"/>
                      <a:pt x="337815" y="339263"/>
                    </a:cubicBezTo>
                    <a:cubicBezTo>
                      <a:pt x="337815" y="339263"/>
                      <a:pt x="337678" y="339263"/>
                      <a:pt x="337678" y="339263"/>
                    </a:cubicBezTo>
                    <a:cubicBezTo>
                      <a:pt x="338501" y="339401"/>
                      <a:pt x="339324" y="339538"/>
                      <a:pt x="340010" y="339538"/>
                    </a:cubicBezTo>
                    <a:cubicBezTo>
                      <a:pt x="339873" y="339538"/>
                      <a:pt x="339598" y="339538"/>
                      <a:pt x="339461" y="339538"/>
                    </a:cubicBezTo>
                    <a:cubicBezTo>
                      <a:pt x="340147" y="339538"/>
                      <a:pt x="340970" y="339538"/>
                      <a:pt x="341793" y="339538"/>
                    </a:cubicBezTo>
                    <a:cubicBezTo>
                      <a:pt x="341793" y="339538"/>
                      <a:pt x="341793" y="339538"/>
                      <a:pt x="341656" y="339538"/>
                    </a:cubicBezTo>
                    <a:cubicBezTo>
                      <a:pt x="342204" y="339538"/>
                      <a:pt x="342753" y="339401"/>
                      <a:pt x="343302" y="339401"/>
                    </a:cubicBezTo>
                    <a:cubicBezTo>
                      <a:pt x="343850" y="339263"/>
                      <a:pt x="344262" y="339126"/>
                      <a:pt x="344810" y="339126"/>
                    </a:cubicBezTo>
                    <a:cubicBezTo>
                      <a:pt x="345359" y="338852"/>
                      <a:pt x="346045" y="338715"/>
                      <a:pt x="346594" y="338440"/>
                    </a:cubicBezTo>
                    <a:cubicBezTo>
                      <a:pt x="346456" y="338440"/>
                      <a:pt x="346456" y="338578"/>
                      <a:pt x="346319" y="338578"/>
                    </a:cubicBezTo>
                    <a:cubicBezTo>
                      <a:pt x="347554" y="338029"/>
                      <a:pt x="348788" y="337206"/>
                      <a:pt x="350023" y="336383"/>
                    </a:cubicBezTo>
                    <a:cubicBezTo>
                      <a:pt x="349885" y="336520"/>
                      <a:pt x="349748" y="336657"/>
                      <a:pt x="349611" y="336657"/>
                    </a:cubicBezTo>
                    <a:cubicBezTo>
                      <a:pt x="350297" y="336246"/>
                      <a:pt x="350846" y="335697"/>
                      <a:pt x="351394" y="335286"/>
                    </a:cubicBezTo>
                    <a:cubicBezTo>
                      <a:pt x="351257" y="335423"/>
                      <a:pt x="351120" y="335560"/>
                      <a:pt x="350983" y="335560"/>
                    </a:cubicBezTo>
                    <a:cubicBezTo>
                      <a:pt x="352080" y="334737"/>
                      <a:pt x="353040" y="333777"/>
                      <a:pt x="354000" y="332680"/>
                    </a:cubicBezTo>
                    <a:cubicBezTo>
                      <a:pt x="354000" y="332680"/>
                      <a:pt x="354000" y="332817"/>
                      <a:pt x="353863" y="332817"/>
                    </a:cubicBezTo>
                    <a:cubicBezTo>
                      <a:pt x="354000" y="332680"/>
                      <a:pt x="354000" y="332680"/>
                      <a:pt x="354137" y="332543"/>
                    </a:cubicBezTo>
                    <a:cubicBezTo>
                      <a:pt x="354137" y="332543"/>
                      <a:pt x="354275" y="332405"/>
                      <a:pt x="354275" y="332405"/>
                    </a:cubicBezTo>
                    <a:cubicBezTo>
                      <a:pt x="354275" y="332405"/>
                      <a:pt x="354275" y="332405"/>
                      <a:pt x="354275" y="332405"/>
                    </a:cubicBezTo>
                    <a:cubicBezTo>
                      <a:pt x="354960" y="331582"/>
                      <a:pt x="355646" y="330622"/>
                      <a:pt x="356332" y="329799"/>
                    </a:cubicBezTo>
                    <a:cubicBezTo>
                      <a:pt x="356332" y="329799"/>
                      <a:pt x="356332" y="329936"/>
                      <a:pt x="356195" y="329936"/>
                    </a:cubicBezTo>
                    <a:cubicBezTo>
                      <a:pt x="357292" y="328153"/>
                      <a:pt x="358389" y="326370"/>
                      <a:pt x="359349" y="324450"/>
                    </a:cubicBezTo>
                    <a:cubicBezTo>
                      <a:pt x="359349" y="324587"/>
                      <a:pt x="359212" y="324724"/>
                      <a:pt x="359075" y="324862"/>
                    </a:cubicBezTo>
                    <a:cubicBezTo>
                      <a:pt x="360584" y="321707"/>
                      <a:pt x="361955" y="318415"/>
                      <a:pt x="363190" y="315260"/>
                    </a:cubicBezTo>
                    <a:cubicBezTo>
                      <a:pt x="363190" y="315260"/>
                      <a:pt x="363190" y="315260"/>
                      <a:pt x="363190" y="315260"/>
                    </a:cubicBezTo>
                    <a:cubicBezTo>
                      <a:pt x="364836" y="310597"/>
                      <a:pt x="366070" y="305933"/>
                      <a:pt x="367030" y="301270"/>
                    </a:cubicBezTo>
                    <a:cubicBezTo>
                      <a:pt x="367030" y="301270"/>
                      <a:pt x="367030" y="301407"/>
                      <a:pt x="367030" y="301407"/>
                    </a:cubicBezTo>
                    <a:cubicBezTo>
                      <a:pt x="367030" y="301270"/>
                      <a:pt x="367030" y="300996"/>
                      <a:pt x="367168" y="300859"/>
                    </a:cubicBezTo>
                    <a:cubicBezTo>
                      <a:pt x="367168" y="300859"/>
                      <a:pt x="367168" y="300859"/>
                      <a:pt x="367168" y="300859"/>
                    </a:cubicBezTo>
                    <a:lnTo>
                      <a:pt x="367168" y="300859"/>
                    </a:lnTo>
                    <a:cubicBezTo>
                      <a:pt x="368128" y="295372"/>
                      <a:pt x="368813" y="290023"/>
                      <a:pt x="369362" y="284537"/>
                    </a:cubicBezTo>
                    <a:cubicBezTo>
                      <a:pt x="369362" y="284537"/>
                      <a:pt x="369362" y="284674"/>
                      <a:pt x="369362" y="284811"/>
                    </a:cubicBezTo>
                    <a:cubicBezTo>
                      <a:pt x="369773" y="277404"/>
                      <a:pt x="369773" y="270135"/>
                      <a:pt x="369362" y="262865"/>
                    </a:cubicBezTo>
                    <a:cubicBezTo>
                      <a:pt x="369362" y="263002"/>
                      <a:pt x="369362" y="263002"/>
                      <a:pt x="369362" y="263140"/>
                    </a:cubicBezTo>
                    <a:cubicBezTo>
                      <a:pt x="368676" y="254087"/>
                      <a:pt x="367305" y="245172"/>
                      <a:pt x="365522" y="236393"/>
                    </a:cubicBezTo>
                    <a:cubicBezTo>
                      <a:pt x="365522" y="236531"/>
                      <a:pt x="365659" y="236805"/>
                      <a:pt x="365659" y="236942"/>
                    </a:cubicBezTo>
                    <a:cubicBezTo>
                      <a:pt x="364287" y="230358"/>
                      <a:pt x="362641" y="223775"/>
                      <a:pt x="360721" y="217328"/>
                    </a:cubicBezTo>
                    <a:cubicBezTo>
                      <a:pt x="358664" y="209921"/>
                      <a:pt x="356057" y="202652"/>
                      <a:pt x="353589" y="195520"/>
                    </a:cubicBezTo>
                    <a:cubicBezTo>
                      <a:pt x="353589" y="195657"/>
                      <a:pt x="353726" y="195931"/>
                      <a:pt x="353726" y="196068"/>
                    </a:cubicBezTo>
                    <a:cubicBezTo>
                      <a:pt x="351257" y="188936"/>
                      <a:pt x="348377" y="181804"/>
                      <a:pt x="345496" y="174809"/>
                    </a:cubicBezTo>
                    <a:cubicBezTo>
                      <a:pt x="343576" y="170282"/>
                      <a:pt x="341793" y="165756"/>
                      <a:pt x="339873" y="161367"/>
                    </a:cubicBezTo>
                    <a:cubicBezTo>
                      <a:pt x="337815" y="156978"/>
                      <a:pt x="335895" y="152589"/>
                      <a:pt x="333838" y="148199"/>
                    </a:cubicBezTo>
                    <a:cubicBezTo>
                      <a:pt x="333701" y="147925"/>
                      <a:pt x="333426" y="147651"/>
                      <a:pt x="333289" y="147377"/>
                    </a:cubicBezTo>
                    <a:cubicBezTo>
                      <a:pt x="331917" y="145319"/>
                      <a:pt x="330683" y="143399"/>
                      <a:pt x="329311" y="141341"/>
                    </a:cubicBezTo>
                    <a:cubicBezTo>
                      <a:pt x="326431" y="136541"/>
                      <a:pt x="323551" y="131740"/>
                      <a:pt x="320670" y="126940"/>
                    </a:cubicBezTo>
                    <a:cubicBezTo>
                      <a:pt x="318750" y="123648"/>
                      <a:pt x="316693" y="120493"/>
                      <a:pt x="314772" y="117201"/>
                    </a:cubicBezTo>
                    <a:cubicBezTo>
                      <a:pt x="313538" y="115144"/>
                      <a:pt x="312441" y="112949"/>
                      <a:pt x="311343" y="110892"/>
                    </a:cubicBezTo>
                    <a:cubicBezTo>
                      <a:pt x="310109" y="108560"/>
                      <a:pt x="308875" y="106366"/>
                      <a:pt x="307640" y="104034"/>
                    </a:cubicBezTo>
                    <a:cubicBezTo>
                      <a:pt x="306269" y="101154"/>
                      <a:pt x="305034" y="98273"/>
                      <a:pt x="303937" y="95393"/>
                    </a:cubicBezTo>
                    <a:cubicBezTo>
                      <a:pt x="303114" y="93061"/>
                      <a:pt x="302565" y="90592"/>
                      <a:pt x="301742" y="88261"/>
                    </a:cubicBezTo>
                    <a:cubicBezTo>
                      <a:pt x="301331" y="86615"/>
                      <a:pt x="302017" y="84694"/>
                      <a:pt x="303251" y="83734"/>
                    </a:cubicBezTo>
                    <a:cubicBezTo>
                      <a:pt x="304897" y="82500"/>
                      <a:pt x="306954" y="82637"/>
                      <a:pt x="308600" y="83734"/>
                    </a:cubicBezTo>
                    <a:cubicBezTo>
                      <a:pt x="309972" y="84694"/>
                      <a:pt x="311343" y="85655"/>
                      <a:pt x="312578" y="86752"/>
                    </a:cubicBezTo>
                    <a:cubicBezTo>
                      <a:pt x="313675" y="87849"/>
                      <a:pt x="314498" y="89221"/>
                      <a:pt x="315458" y="90455"/>
                    </a:cubicBezTo>
                    <a:cubicBezTo>
                      <a:pt x="316281" y="91690"/>
                      <a:pt x="317104" y="93061"/>
                      <a:pt x="317790" y="94433"/>
                    </a:cubicBezTo>
                    <a:cubicBezTo>
                      <a:pt x="318887" y="96353"/>
                      <a:pt x="319847" y="98273"/>
                      <a:pt x="320945" y="100193"/>
                    </a:cubicBezTo>
                    <a:cubicBezTo>
                      <a:pt x="323825" y="105543"/>
                      <a:pt x="326431" y="111029"/>
                      <a:pt x="329037" y="116516"/>
                    </a:cubicBezTo>
                    <a:cubicBezTo>
                      <a:pt x="332054" y="122962"/>
                      <a:pt x="335346" y="129409"/>
                      <a:pt x="338227" y="135992"/>
                    </a:cubicBezTo>
                    <a:cubicBezTo>
                      <a:pt x="340010" y="139833"/>
                      <a:pt x="341656" y="143673"/>
                      <a:pt x="343439" y="147514"/>
                    </a:cubicBezTo>
                    <a:cubicBezTo>
                      <a:pt x="343988" y="148474"/>
                      <a:pt x="344673" y="149434"/>
                      <a:pt x="345359" y="150257"/>
                    </a:cubicBezTo>
                    <a:cubicBezTo>
                      <a:pt x="348377" y="154920"/>
                      <a:pt x="351531" y="159584"/>
                      <a:pt x="354549" y="164247"/>
                    </a:cubicBezTo>
                    <a:cubicBezTo>
                      <a:pt x="357978" y="169185"/>
                      <a:pt x="361270" y="173986"/>
                      <a:pt x="364699" y="178923"/>
                    </a:cubicBezTo>
                    <a:cubicBezTo>
                      <a:pt x="367305" y="182627"/>
                      <a:pt x="369773" y="186467"/>
                      <a:pt x="372517" y="190308"/>
                    </a:cubicBezTo>
                    <a:cubicBezTo>
                      <a:pt x="376631" y="196068"/>
                      <a:pt x="380884" y="201966"/>
                      <a:pt x="384998" y="207864"/>
                    </a:cubicBezTo>
                    <a:cubicBezTo>
                      <a:pt x="391033" y="216231"/>
                      <a:pt x="397343" y="224323"/>
                      <a:pt x="404063" y="232141"/>
                    </a:cubicBezTo>
                    <a:cubicBezTo>
                      <a:pt x="403926" y="232004"/>
                      <a:pt x="403789" y="231867"/>
                      <a:pt x="403652" y="231730"/>
                    </a:cubicBezTo>
                    <a:cubicBezTo>
                      <a:pt x="406532" y="234885"/>
                      <a:pt x="409413" y="238039"/>
                      <a:pt x="412293" y="241057"/>
                    </a:cubicBezTo>
                    <a:cubicBezTo>
                      <a:pt x="415036" y="243937"/>
                      <a:pt x="418054" y="246680"/>
                      <a:pt x="421071" y="249286"/>
                    </a:cubicBezTo>
                    <a:cubicBezTo>
                      <a:pt x="424226" y="251892"/>
                      <a:pt x="427381" y="254498"/>
                      <a:pt x="430810" y="256830"/>
                    </a:cubicBezTo>
                    <a:cubicBezTo>
                      <a:pt x="430673" y="256693"/>
                      <a:pt x="430535" y="256556"/>
                      <a:pt x="430398" y="256556"/>
                    </a:cubicBezTo>
                    <a:cubicBezTo>
                      <a:pt x="433004" y="258339"/>
                      <a:pt x="435748" y="259985"/>
                      <a:pt x="438491" y="261494"/>
                    </a:cubicBezTo>
                    <a:cubicBezTo>
                      <a:pt x="438491" y="261494"/>
                      <a:pt x="438491" y="261494"/>
                      <a:pt x="438491" y="261494"/>
                    </a:cubicBezTo>
                    <a:cubicBezTo>
                      <a:pt x="440548" y="262454"/>
                      <a:pt x="442606" y="263414"/>
                      <a:pt x="444800" y="264237"/>
                    </a:cubicBezTo>
                    <a:cubicBezTo>
                      <a:pt x="444663" y="264237"/>
                      <a:pt x="444526" y="264100"/>
                      <a:pt x="444251" y="264100"/>
                    </a:cubicBezTo>
                    <a:cubicBezTo>
                      <a:pt x="446309" y="264785"/>
                      <a:pt x="448366" y="265334"/>
                      <a:pt x="450424" y="265746"/>
                    </a:cubicBezTo>
                    <a:cubicBezTo>
                      <a:pt x="451795" y="266020"/>
                      <a:pt x="453304" y="266157"/>
                      <a:pt x="454676" y="266294"/>
                    </a:cubicBezTo>
                    <a:cubicBezTo>
                      <a:pt x="454401" y="266294"/>
                      <a:pt x="454264" y="266294"/>
                      <a:pt x="454127" y="266294"/>
                    </a:cubicBezTo>
                    <a:cubicBezTo>
                      <a:pt x="455636" y="266431"/>
                      <a:pt x="457007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379" y="266294"/>
                      <a:pt x="458379" y="266294"/>
                      <a:pt x="458379" y="266294"/>
                    </a:cubicBezTo>
                    <a:cubicBezTo>
                      <a:pt x="458516" y="266294"/>
                      <a:pt x="458790" y="266294"/>
                      <a:pt x="458927" y="266294"/>
                    </a:cubicBezTo>
                    <a:cubicBezTo>
                      <a:pt x="458790" y="266294"/>
                      <a:pt x="458790" y="266294"/>
                      <a:pt x="458653" y="266294"/>
                    </a:cubicBezTo>
                    <a:cubicBezTo>
                      <a:pt x="459339" y="266157"/>
                      <a:pt x="459888" y="266020"/>
                      <a:pt x="460574" y="266020"/>
                    </a:cubicBezTo>
                    <a:cubicBezTo>
                      <a:pt x="461808" y="265746"/>
                      <a:pt x="463042" y="265471"/>
                      <a:pt x="464277" y="264923"/>
                    </a:cubicBezTo>
                    <a:lnTo>
                      <a:pt x="464277" y="264923"/>
                    </a:lnTo>
                    <a:cubicBezTo>
                      <a:pt x="465237" y="264511"/>
                      <a:pt x="466197" y="264100"/>
                      <a:pt x="467020" y="263688"/>
                    </a:cubicBezTo>
                    <a:cubicBezTo>
                      <a:pt x="467020" y="263688"/>
                      <a:pt x="466883" y="263688"/>
                      <a:pt x="466883" y="263825"/>
                    </a:cubicBezTo>
                    <a:cubicBezTo>
                      <a:pt x="467432" y="263551"/>
                      <a:pt x="467980" y="263140"/>
                      <a:pt x="468529" y="262865"/>
                    </a:cubicBezTo>
                    <a:cubicBezTo>
                      <a:pt x="469352" y="262317"/>
                      <a:pt x="470312" y="261631"/>
                      <a:pt x="471135" y="260945"/>
                    </a:cubicBezTo>
                    <a:cubicBezTo>
                      <a:pt x="472095" y="260122"/>
                      <a:pt x="472918" y="259162"/>
                      <a:pt x="473741" y="258202"/>
                    </a:cubicBezTo>
                    <a:cubicBezTo>
                      <a:pt x="473741" y="258202"/>
                      <a:pt x="473741" y="258202"/>
                      <a:pt x="473604" y="258339"/>
                    </a:cubicBezTo>
                    <a:cubicBezTo>
                      <a:pt x="474015" y="257653"/>
                      <a:pt x="474564" y="257105"/>
                      <a:pt x="474975" y="256556"/>
                    </a:cubicBezTo>
                    <a:cubicBezTo>
                      <a:pt x="474838" y="256693"/>
                      <a:pt x="474701" y="256830"/>
                      <a:pt x="474701" y="256967"/>
                    </a:cubicBezTo>
                    <a:cubicBezTo>
                      <a:pt x="475661" y="255733"/>
                      <a:pt x="476347" y="254361"/>
                      <a:pt x="477033" y="252990"/>
                    </a:cubicBezTo>
                    <a:cubicBezTo>
                      <a:pt x="477033" y="253127"/>
                      <a:pt x="476896" y="253401"/>
                      <a:pt x="476758" y="253538"/>
                    </a:cubicBezTo>
                    <a:cubicBezTo>
                      <a:pt x="477444" y="252167"/>
                      <a:pt x="477993" y="250795"/>
                      <a:pt x="478541" y="249424"/>
                    </a:cubicBezTo>
                    <a:cubicBezTo>
                      <a:pt x="478541" y="249561"/>
                      <a:pt x="478404" y="249698"/>
                      <a:pt x="478404" y="249835"/>
                    </a:cubicBezTo>
                    <a:cubicBezTo>
                      <a:pt x="479090" y="247778"/>
                      <a:pt x="479639" y="245857"/>
                      <a:pt x="480050" y="243663"/>
                    </a:cubicBezTo>
                    <a:cubicBezTo>
                      <a:pt x="480325" y="241743"/>
                      <a:pt x="480599" y="239822"/>
                      <a:pt x="480736" y="237765"/>
                    </a:cubicBezTo>
                    <a:cubicBezTo>
                      <a:pt x="480873" y="234610"/>
                      <a:pt x="480873" y="231593"/>
                      <a:pt x="480736" y="228438"/>
                    </a:cubicBezTo>
                    <a:cubicBezTo>
                      <a:pt x="480736" y="228575"/>
                      <a:pt x="480736" y="228850"/>
                      <a:pt x="480736" y="228987"/>
                    </a:cubicBezTo>
                    <a:cubicBezTo>
                      <a:pt x="480325" y="225146"/>
                      <a:pt x="479776" y="221306"/>
                      <a:pt x="479090" y="217465"/>
                    </a:cubicBezTo>
                    <a:cubicBezTo>
                      <a:pt x="478816" y="216505"/>
                      <a:pt x="478679" y="215545"/>
                      <a:pt x="478404" y="214585"/>
                    </a:cubicBezTo>
                    <a:cubicBezTo>
                      <a:pt x="477719" y="214036"/>
                      <a:pt x="477033" y="213488"/>
                      <a:pt x="476347" y="212939"/>
                    </a:cubicBezTo>
                    <a:cubicBezTo>
                      <a:pt x="474152" y="211156"/>
                      <a:pt x="471958" y="209236"/>
                      <a:pt x="469900" y="207315"/>
                    </a:cubicBezTo>
                    <a:cubicBezTo>
                      <a:pt x="466471" y="203886"/>
                      <a:pt x="462905" y="200595"/>
                      <a:pt x="459476" y="197166"/>
                    </a:cubicBezTo>
                    <a:cubicBezTo>
                      <a:pt x="457830" y="195520"/>
                      <a:pt x="456322" y="194011"/>
                      <a:pt x="454813" y="192228"/>
                    </a:cubicBezTo>
                    <a:cubicBezTo>
                      <a:pt x="451384" y="188250"/>
                      <a:pt x="447818" y="184410"/>
                      <a:pt x="444251" y="180432"/>
                    </a:cubicBezTo>
                    <a:cubicBezTo>
                      <a:pt x="442880" y="178923"/>
                      <a:pt x="441645" y="177552"/>
                      <a:pt x="440411" y="175906"/>
                    </a:cubicBezTo>
                    <a:cubicBezTo>
                      <a:pt x="437531" y="172202"/>
                      <a:pt x="434650" y="168362"/>
                      <a:pt x="431633" y="164659"/>
                    </a:cubicBezTo>
                    <a:cubicBezTo>
                      <a:pt x="429301" y="161641"/>
                      <a:pt x="426969" y="158624"/>
                      <a:pt x="424775" y="155743"/>
                    </a:cubicBezTo>
                    <a:cubicBezTo>
                      <a:pt x="423266" y="153823"/>
                      <a:pt x="422032" y="151766"/>
                      <a:pt x="420797" y="149708"/>
                    </a:cubicBezTo>
                    <a:cubicBezTo>
                      <a:pt x="418054" y="145456"/>
                      <a:pt x="415174" y="141204"/>
                      <a:pt x="412430" y="136952"/>
                    </a:cubicBezTo>
                    <a:cubicBezTo>
                      <a:pt x="411333" y="135306"/>
                      <a:pt x="410236" y="133523"/>
                      <a:pt x="409139" y="131877"/>
                    </a:cubicBezTo>
                    <a:cubicBezTo>
                      <a:pt x="408727" y="131192"/>
                      <a:pt x="408178" y="130506"/>
                      <a:pt x="407767" y="129683"/>
                    </a:cubicBezTo>
                    <a:cubicBezTo>
                      <a:pt x="403652" y="122139"/>
                      <a:pt x="399400" y="114595"/>
                      <a:pt x="395148" y="107051"/>
                    </a:cubicBezTo>
                    <a:cubicBezTo>
                      <a:pt x="393091" y="103348"/>
                      <a:pt x="391171" y="99645"/>
                      <a:pt x="389250" y="95804"/>
                    </a:cubicBezTo>
                    <a:cubicBezTo>
                      <a:pt x="387330" y="91827"/>
                      <a:pt x="385410" y="87986"/>
                      <a:pt x="383489" y="83871"/>
                    </a:cubicBezTo>
                    <a:cubicBezTo>
                      <a:pt x="382392" y="81540"/>
                      <a:pt x="381432" y="79208"/>
                      <a:pt x="380472" y="76876"/>
                    </a:cubicBezTo>
                    <a:cubicBezTo>
                      <a:pt x="379238" y="73859"/>
                      <a:pt x="377866" y="71116"/>
                      <a:pt x="376494" y="68098"/>
                    </a:cubicBezTo>
                    <a:cubicBezTo>
                      <a:pt x="375809" y="66452"/>
                      <a:pt x="375260" y="64806"/>
                      <a:pt x="374711" y="63160"/>
                    </a:cubicBezTo>
                    <a:cubicBezTo>
                      <a:pt x="374163" y="61514"/>
                      <a:pt x="374026" y="59868"/>
                      <a:pt x="373751" y="58085"/>
                    </a:cubicBezTo>
                    <a:cubicBezTo>
                      <a:pt x="373340" y="55068"/>
                      <a:pt x="374574" y="51913"/>
                      <a:pt x="375260" y="49033"/>
                    </a:cubicBezTo>
                    <a:cubicBezTo>
                      <a:pt x="375809" y="46701"/>
                      <a:pt x="378552" y="45192"/>
                      <a:pt x="380746" y="45878"/>
                    </a:cubicBezTo>
                    <a:cubicBezTo>
                      <a:pt x="382255" y="46290"/>
                      <a:pt x="383901" y="46838"/>
                      <a:pt x="385410" y="47387"/>
                    </a:cubicBezTo>
                    <a:cubicBezTo>
                      <a:pt x="386096" y="47661"/>
                      <a:pt x="386781" y="47798"/>
                      <a:pt x="387467" y="48073"/>
                    </a:cubicBezTo>
                    <a:cubicBezTo>
                      <a:pt x="388290" y="48484"/>
                      <a:pt x="389113" y="48896"/>
                      <a:pt x="389799" y="49307"/>
                    </a:cubicBezTo>
                    <a:cubicBezTo>
                      <a:pt x="391171" y="49993"/>
                      <a:pt x="392405" y="51090"/>
                      <a:pt x="393502" y="52187"/>
                    </a:cubicBezTo>
                    <a:cubicBezTo>
                      <a:pt x="395285" y="53696"/>
                      <a:pt x="396794" y="55479"/>
                      <a:pt x="398303" y="57262"/>
                    </a:cubicBezTo>
                    <a:cubicBezTo>
                      <a:pt x="401458" y="60829"/>
                      <a:pt x="404612" y="64395"/>
                      <a:pt x="407492" y="68235"/>
                    </a:cubicBezTo>
                    <a:cubicBezTo>
                      <a:pt x="409550" y="70841"/>
                      <a:pt x="411607" y="73584"/>
                      <a:pt x="413665" y="76328"/>
                    </a:cubicBezTo>
                    <a:cubicBezTo>
                      <a:pt x="416545" y="80168"/>
                      <a:pt x="419288" y="83871"/>
                      <a:pt x="422169" y="87712"/>
                    </a:cubicBezTo>
                    <a:cubicBezTo>
                      <a:pt x="424226" y="90455"/>
                      <a:pt x="426558" y="93335"/>
                      <a:pt x="428478" y="96216"/>
                    </a:cubicBezTo>
                    <a:cubicBezTo>
                      <a:pt x="428341" y="95942"/>
                      <a:pt x="428204" y="95804"/>
                      <a:pt x="428204" y="95667"/>
                    </a:cubicBezTo>
                    <a:cubicBezTo>
                      <a:pt x="433142" y="103074"/>
                      <a:pt x="438079" y="110343"/>
                      <a:pt x="443017" y="117750"/>
                    </a:cubicBezTo>
                    <a:cubicBezTo>
                      <a:pt x="445760" y="121865"/>
                      <a:pt x="448366" y="125980"/>
                      <a:pt x="450835" y="130094"/>
                    </a:cubicBezTo>
                    <a:cubicBezTo>
                      <a:pt x="456596" y="139558"/>
                      <a:pt x="461945" y="149434"/>
                      <a:pt x="467020" y="159447"/>
                    </a:cubicBezTo>
                    <a:cubicBezTo>
                      <a:pt x="471409" y="168088"/>
                      <a:pt x="475250" y="176729"/>
                      <a:pt x="478679" y="185644"/>
                    </a:cubicBezTo>
                    <a:cubicBezTo>
                      <a:pt x="481696" y="193325"/>
                      <a:pt x="484302" y="201143"/>
                      <a:pt x="486222" y="209236"/>
                    </a:cubicBezTo>
                    <a:cubicBezTo>
                      <a:pt x="488691" y="211156"/>
                      <a:pt x="491023" y="212939"/>
                      <a:pt x="493629" y="214859"/>
                    </a:cubicBezTo>
                    <a:cubicBezTo>
                      <a:pt x="495961" y="216368"/>
                      <a:pt x="498430" y="217877"/>
                      <a:pt x="501036" y="219248"/>
                    </a:cubicBezTo>
                    <a:cubicBezTo>
                      <a:pt x="502682" y="220071"/>
                      <a:pt x="504190" y="220757"/>
                      <a:pt x="505836" y="221306"/>
                    </a:cubicBezTo>
                    <a:cubicBezTo>
                      <a:pt x="505836" y="221306"/>
                      <a:pt x="505836" y="221306"/>
                      <a:pt x="505836" y="221306"/>
                    </a:cubicBezTo>
                    <a:cubicBezTo>
                      <a:pt x="505836" y="221306"/>
                      <a:pt x="505836" y="221306"/>
                      <a:pt x="505973" y="221306"/>
                    </a:cubicBezTo>
                    <a:cubicBezTo>
                      <a:pt x="506111" y="221306"/>
                      <a:pt x="506248" y="221443"/>
                      <a:pt x="506385" y="221443"/>
                    </a:cubicBezTo>
                    <a:cubicBezTo>
                      <a:pt x="506385" y="221443"/>
                      <a:pt x="506248" y="221443"/>
                      <a:pt x="506248" y="221443"/>
                    </a:cubicBezTo>
                    <a:cubicBezTo>
                      <a:pt x="507345" y="221854"/>
                      <a:pt x="508442" y="222129"/>
                      <a:pt x="509677" y="222540"/>
                    </a:cubicBezTo>
                    <a:cubicBezTo>
                      <a:pt x="509677" y="222540"/>
                      <a:pt x="509540" y="222540"/>
                      <a:pt x="509540" y="222540"/>
                    </a:cubicBezTo>
                    <a:cubicBezTo>
                      <a:pt x="510911" y="222952"/>
                      <a:pt x="512283" y="223089"/>
                      <a:pt x="513654" y="223226"/>
                    </a:cubicBezTo>
                    <a:cubicBezTo>
                      <a:pt x="513654" y="223226"/>
                      <a:pt x="513517" y="223226"/>
                      <a:pt x="513517" y="223226"/>
                    </a:cubicBezTo>
                    <a:cubicBezTo>
                      <a:pt x="514889" y="223363"/>
                      <a:pt x="516123" y="223226"/>
                      <a:pt x="517358" y="223089"/>
                    </a:cubicBezTo>
                    <a:cubicBezTo>
                      <a:pt x="517083" y="223089"/>
                      <a:pt x="516946" y="223089"/>
                      <a:pt x="516672" y="223089"/>
                    </a:cubicBezTo>
                    <a:cubicBezTo>
                      <a:pt x="517220" y="222952"/>
                      <a:pt x="517632" y="222952"/>
                      <a:pt x="518181" y="222815"/>
                    </a:cubicBezTo>
                    <a:cubicBezTo>
                      <a:pt x="518729" y="222677"/>
                      <a:pt x="519278" y="222540"/>
                      <a:pt x="519689" y="222403"/>
                    </a:cubicBezTo>
                    <a:cubicBezTo>
                      <a:pt x="520238" y="222129"/>
                      <a:pt x="520787" y="221854"/>
                      <a:pt x="521335" y="221717"/>
                    </a:cubicBezTo>
                    <a:cubicBezTo>
                      <a:pt x="521198" y="221717"/>
                      <a:pt x="520924" y="221854"/>
                      <a:pt x="520787" y="221992"/>
                    </a:cubicBezTo>
                    <a:cubicBezTo>
                      <a:pt x="521335" y="221717"/>
                      <a:pt x="521747" y="221443"/>
                      <a:pt x="522296" y="221169"/>
                    </a:cubicBezTo>
                    <a:cubicBezTo>
                      <a:pt x="522707" y="220757"/>
                      <a:pt x="523256" y="220483"/>
                      <a:pt x="523667" y="220071"/>
                    </a:cubicBezTo>
                    <a:cubicBezTo>
                      <a:pt x="524078" y="219660"/>
                      <a:pt x="524353" y="219248"/>
                      <a:pt x="524764" y="218837"/>
                    </a:cubicBezTo>
                    <a:cubicBezTo>
                      <a:pt x="525039" y="218563"/>
                      <a:pt x="525313" y="218151"/>
                      <a:pt x="525587" y="217877"/>
                    </a:cubicBezTo>
                    <a:cubicBezTo>
                      <a:pt x="526136" y="216917"/>
                      <a:pt x="526685" y="215957"/>
                      <a:pt x="527233" y="214996"/>
                    </a:cubicBezTo>
                    <a:cubicBezTo>
                      <a:pt x="527645" y="214036"/>
                      <a:pt x="528056" y="212939"/>
                      <a:pt x="528468" y="211842"/>
                    </a:cubicBezTo>
                    <a:cubicBezTo>
                      <a:pt x="528879" y="210607"/>
                      <a:pt x="529154" y="209373"/>
                      <a:pt x="529428" y="208138"/>
                    </a:cubicBezTo>
                    <a:cubicBezTo>
                      <a:pt x="529702" y="206767"/>
                      <a:pt x="529839" y="205258"/>
                      <a:pt x="529976" y="203886"/>
                    </a:cubicBezTo>
                    <a:cubicBezTo>
                      <a:pt x="529976" y="204024"/>
                      <a:pt x="529976" y="204161"/>
                      <a:pt x="529976" y="204298"/>
                    </a:cubicBezTo>
                    <a:cubicBezTo>
                      <a:pt x="530114" y="200320"/>
                      <a:pt x="530114" y="196343"/>
                      <a:pt x="529976" y="192365"/>
                    </a:cubicBezTo>
                    <a:cubicBezTo>
                      <a:pt x="529976" y="192365"/>
                      <a:pt x="529976" y="192502"/>
                      <a:pt x="529976" y="192502"/>
                    </a:cubicBezTo>
                    <a:cubicBezTo>
                      <a:pt x="529976" y="192365"/>
                      <a:pt x="529976" y="192228"/>
                      <a:pt x="529976" y="192091"/>
                    </a:cubicBezTo>
                    <a:cubicBezTo>
                      <a:pt x="529976" y="192091"/>
                      <a:pt x="529976" y="191954"/>
                      <a:pt x="529976" y="191954"/>
                    </a:cubicBezTo>
                    <a:cubicBezTo>
                      <a:pt x="529976" y="191954"/>
                      <a:pt x="529976" y="191954"/>
                      <a:pt x="529976" y="192091"/>
                    </a:cubicBezTo>
                    <a:cubicBezTo>
                      <a:pt x="529565" y="187564"/>
                      <a:pt x="528879" y="183038"/>
                      <a:pt x="528056" y="178512"/>
                    </a:cubicBezTo>
                    <a:cubicBezTo>
                      <a:pt x="528056" y="178649"/>
                      <a:pt x="528193" y="178923"/>
                      <a:pt x="528193" y="179060"/>
                    </a:cubicBezTo>
                    <a:cubicBezTo>
                      <a:pt x="527370" y="175083"/>
                      <a:pt x="526410" y="171242"/>
                      <a:pt x="525450" y="167402"/>
                    </a:cubicBezTo>
                    <a:cubicBezTo>
                      <a:pt x="524490" y="163699"/>
                      <a:pt x="523256" y="159858"/>
                      <a:pt x="522021" y="156155"/>
                    </a:cubicBezTo>
                    <a:cubicBezTo>
                      <a:pt x="522021" y="156155"/>
                      <a:pt x="522021" y="156155"/>
                      <a:pt x="522021" y="156155"/>
                    </a:cubicBezTo>
                    <a:cubicBezTo>
                      <a:pt x="519415" y="149022"/>
                      <a:pt x="516809" y="142027"/>
                      <a:pt x="513654" y="135032"/>
                    </a:cubicBezTo>
                    <a:cubicBezTo>
                      <a:pt x="510500" y="128037"/>
                      <a:pt x="507208" y="121179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321"/>
                      <a:pt x="503779" y="114321"/>
                    </a:cubicBezTo>
                    <a:cubicBezTo>
                      <a:pt x="503779" y="114321"/>
                      <a:pt x="503779" y="114184"/>
                      <a:pt x="503642" y="114184"/>
                    </a:cubicBezTo>
                    <a:cubicBezTo>
                      <a:pt x="503642" y="114184"/>
                      <a:pt x="503642" y="114184"/>
                      <a:pt x="503642" y="114321"/>
                    </a:cubicBezTo>
                    <a:cubicBezTo>
                      <a:pt x="498704" y="104857"/>
                      <a:pt x="493629" y="95530"/>
                      <a:pt x="488691" y="86066"/>
                    </a:cubicBezTo>
                    <a:cubicBezTo>
                      <a:pt x="486771" y="82363"/>
                      <a:pt x="484714" y="78797"/>
                      <a:pt x="482656" y="75093"/>
                    </a:cubicBezTo>
                    <a:cubicBezTo>
                      <a:pt x="480187" y="70704"/>
                      <a:pt x="477856" y="66452"/>
                      <a:pt x="475524" y="62063"/>
                    </a:cubicBezTo>
                    <a:cubicBezTo>
                      <a:pt x="470312" y="52599"/>
                      <a:pt x="465100" y="43272"/>
                      <a:pt x="459888" y="33808"/>
                    </a:cubicBezTo>
                    <a:cubicBezTo>
                      <a:pt x="457556" y="29556"/>
                      <a:pt x="455224" y="25304"/>
                      <a:pt x="452893" y="21052"/>
                    </a:cubicBezTo>
                    <a:cubicBezTo>
                      <a:pt x="450149" y="16114"/>
                      <a:pt x="447543" y="11314"/>
                      <a:pt x="445211" y="6239"/>
                    </a:cubicBezTo>
                    <a:cubicBezTo>
                      <a:pt x="444251" y="4319"/>
                      <a:pt x="445074" y="2124"/>
                      <a:pt x="446583" y="890"/>
                    </a:cubicBezTo>
                    <a:cubicBezTo>
                      <a:pt x="448366" y="-482"/>
                      <a:pt x="450972" y="-208"/>
                      <a:pt x="452618" y="1301"/>
                    </a:cubicBezTo>
                    <a:cubicBezTo>
                      <a:pt x="453853" y="2536"/>
                      <a:pt x="454538" y="3221"/>
                      <a:pt x="455498" y="4456"/>
                    </a:cubicBezTo>
                    <a:cubicBezTo>
                      <a:pt x="456733" y="5965"/>
                      <a:pt x="457693" y="7748"/>
                      <a:pt x="458790" y="9256"/>
                    </a:cubicBezTo>
                    <a:cubicBezTo>
                      <a:pt x="460162" y="11177"/>
                      <a:pt x="461534" y="13234"/>
                      <a:pt x="462905" y="15154"/>
                    </a:cubicBezTo>
                    <a:cubicBezTo>
                      <a:pt x="465237" y="18446"/>
                      <a:pt x="467432" y="21601"/>
                      <a:pt x="469626" y="24893"/>
                    </a:cubicBezTo>
                    <a:cubicBezTo>
                      <a:pt x="474290" y="31613"/>
                      <a:pt x="478953" y="38334"/>
                      <a:pt x="483479" y="45055"/>
                    </a:cubicBezTo>
                    <a:cubicBezTo>
                      <a:pt x="488143" y="51776"/>
                      <a:pt x="492806" y="58360"/>
                      <a:pt x="497744" y="64806"/>
                    </a:cubicBezTo>
                    <a:cubicBezTo>
                      <a:pt x="503504" y="72076"/>
                      <a:pt x="509402" y="79071"/>
                      <a:pt x="515575" y="86066"/>
                    </a:cubicBezTo>
                    <a:lnTo>
                      <a:pt x="515575" y="86066"/>
                    </a:lnTo>
                    <a:cubicBezTo>
                      <a:pt x="515575" y="86066"/>
                      <a:pt x="515575" y="86066"/>
                      <a:pt x="515575" y="86066"/>
                    </a:cubicBezTo>
                    <a:cubicBezTo>
                      <a:pt x="515712" y="86203"/>
                      <a:pt x="515849" y="86340"/>
                      <a:pt x="515986" y="86477"/>
                    </a:cubicBezTo>
                    <a:cubicBezTo>
                      <a:pt x="515986" y="86477"/>
                      <a:pt x="515986" y="86477"/>
                      <a:pt x="515986" y="86477"/>
                    </a:cubicBezTo>
                    <a:cubicBezTo>
                      <a:pt x="516398" y="86889"/>
                      <a:pt x="516809" y="87438"/>
                      <a:pt x="517083" y="87849"/>
                    </a:cubicBezTo>
                    <a:cubicBezTo>
                      <a:pt x="518729" y="89632"/>
                      <a:pt x="518867" y="92238"/>
                      <a:pt x="517083" y="94021"/>
                    </a:cubicBezTo>
                    <a:cubicBezTo>
                      <a:pt x="515438" y="95667"/>
                      <a:pt x="512420" y="95804"/>
                      <a:pt x="510911" y="94021"/>
                    </a:cubicBezTo>
                    <a:cubicBezTo>
                      <a:pt x="504876" y="87163"/>
                      <a:pt x="498567" y="80305"/>
                      <a:pt x="492943" y="73173"/>
                    </a:cubicBezTo>
                    <a:cubicBezTo>
                      <a:pt x="492669" y="72761"/>
                      <a:pt x="492257" y="72350"/>
                      <a:pt x="491983" y="71939"/>
                    </a:cubicBezTo>
                    <a:cubicBezTo>
                      <a:pt x="493629" y="74819"/>
                      <a:pt x="495138" y="77699"/>
                      <a:pt x="496784" y="80717"/>
                    </a:cubicBezTo>
                    <a:cubicBezTo>
                      <a:pt x="498155" y="83048"/>
                      <a:pt x="499390" y="85517"/>
                      <a:pt x="500487" y="87849"/>
                    </a:cubicBezTo>
                    <a:cubicBezTo>
                      <a:pt x="503093" y="92787"/>
                      <a:pt x="505562" y="97587"/>
                      <a:pt x="508168" y="102525"/>
                    </a:cubicBezTo>
                    <a:cubicBezTo>
                      <a:pt x="514340" y="114321"/>
                      <a:pt x="520238" y="126391"/>
                      <a:pt x="525313" y="138735"/>
                    </a:cubicBezTo>
                    <a:cubicBezTo>
                      <a:pt x="528742" y="147239"/>
                      <a:pt x="531760" y="156018"/>
                      <a:pt x="534228" y="164933"/>
                    </a:cubicBezTo>
                    <a:cubicBezTo>
                      <a:pt x="535326" y="169048"/>
                      <a:pt x="536149" y="173025"/>
                      <a:pt x="536972" y="177277"/>
                    </a:cubicBezTo>
                    <a:cubicBezTo>
                      <a:pt x="537932" y="182215"/>
                      <a:pt x="538618" y="187153"/>
                      <a:pt x="538892" y="192091"/>
                    </a:cubicBezTo>
                    <a:cubicBezTo>
                      <a:pt x="539303" y="199909"/>
                      <a:pt x="539441" y="208001"/>
                      <a:pt x="536834" y="215408"/>
                    </a:cubicBezTo>
                    <a:cubicBezTo>
                      <a:pt x="535874" y="218151"/>
                      <a:pt x="534777" y="221031"/>
                      <a:pt x="532857" y="223363"/>
                    </a:cubicBezTo>
                    <a:cubicBezTo>
                      <a:pt x="531760" y="224735"/>
                      <a:pt x="531074" y="225421"/>
                      <a:pt x="529839" y="226792"/>
                    </a:cubicBezTo>
                    <a:cubicBezTo>
                      <a:pt x="528468" y="228027"/>
                      <a:pt x="526959" y="228987"/>
                      <a:pt x="525313" y="229810"/>
                    </a:cubicBezTo>
                    <a:cubicBezTo>
                      <a:pt x="522981" y="231181"/>
                      <a:pt x="520512" y="231730"/>
                      <a:pt x="517906" y="232141"/>
                    </a:cubicBezTo>
                    <a:cubicBezTo>
                      <a:pt x="514752" y="232690"/>
                      <a:pt x="511460" y="232141"/>
                      <a:pt x="508305" y="231593"/>
                    </a:cubicBezTo>
                    <a:cubicBezTo>
                      <a:pt x="505151" y="231044"/>
                      <a:pt x="501996" y="229673"/>
                      <a:pt x="498978" y="228438"/>
                    </a:cubicBezTo>
                    <a:cubicBezTo>
                      <a:pt x="495412" y="226929"/>
                      <a:pt x="491983" y="224735"/>
                      <a:pt x="488691" y="222540"/>
                    </a:cubicBezTo>
                    <a:cubicBezTo>
                      <a:pt x="489377" y="227889"/>
                      <a:pt x="489788" y="233239"/>
                      <a:pt x="489240" y="238725"/>
                    </a:cubicBezTo>
                    <a:cubicBezTo>
                      <a:pt x="488828" y="242703"/>
                      <a:pt x="488280" y="246543"/>
                      <a:pt x="487183" y="250384"/>
                    </a:cubicBezTo>
                    <a:cubicBezTo>
                      <a:pt x="486085" y="254361"/>
                      <a:pt x="484165" y="258065"/>
                      <a:pt x="481833" y="261494"/>
                    </a:cubicBezTo>
                    <a:cubicBezTo>
                      <a:pt x="480325" y="263825"/>
                      <a:pt x="478404" y="266157"/>
                      <a:pt x="476210" y="267803"/>
                    </a:cubicBezTo>
                    <a:cubicBezTo>
                      <a:pt x="475112" y="268763"/>
                      <a:pt x="473878" y="269723"/>
                      <a:pt x="472643" y="270409"/>
                    </a:cubicBezTo>
                    <a:cubicBezTo>
                      <a:pt x="471272" y="271232"/>
                      <a:pt x="470038" y="271781"/>
                      <a:pt x="468529" y="272604"/>
                    </a:cubicBezTo>
                    <a:cubicBezTo>
                      <a:pt x="465511" y="274112"/>
                      <a:pt x="462219" y="274661"/>
                      <a:pt x="459065" y="275210"/>
                    </a:cubicBezTo>
                    <a:cubicBezTo>
                      <a:pt x="457282" y="275484"/>
                      <a:pt x="455361" y="275484"/>
                      <a:pt x="453578" y="275347"/>
                    </a:cubicBezTo>
                    <a:cubicBezTo>
                      <a:pt x="451658" y="275347"/>
                      <a:pt x="449738" y="275072"/>
                      <a:pt x="447818" y="274661"/>
                    </a:cubicBezTo>
                    <a:cubicBezTo>
                      <a:pt x="443977" y="273838"/>
                      <a:pt x="440411" y="272604"/>
                      <a:pt x="436708" y="271095"/>
                    </a:cubicBezTo>
                    <a:cubicBezTo>
                      <a:pt x="432730" y="269449"/>
                      <a:pt x="429027" y="266980"/>
                      <a:pt x="425323" y="264648"/>
                    </a:cubicBezTo>
                    <a:cubicBezTo>
                      <a:pt x="417368" y="259299"/>
                      <a:pt x="410373" y="252853"/>
                      <a:pt x="403652" y="245995"/>
                    </a:cubicBezTo>
                    <a:cubicBezTo>
                      <a:pt x="393639" y="235845"/>
                      <a:pt x="384998" y="224460"/>
                      <a:pt x="376631" y="212939"/>
                    </a:cubicBezTo>
                    <a:cubicBezTo>
                      <a:pt x="372242" y="206904"/>
                      <a:pt x="367853" y="200869"/>
                      <a:pt x="363601" y="194697"/>
                    </a:cubicBezTo>
                    <a:cubicBezTo>
                      <a:pt x="362093" y="192639"/>
                      <a:pt x="360721" y="190445"/>
                      <a:pt x="359212" y="188387"/>
                    </a:cubicBezTo>
                    <a:cubicBezTo>
                      <a:pt x="362504" y="197440"/>
                      <a:pt x="365522" y="206630"/>
                      <a:pt x="368265" y="215957"/>
                    </a:cubicBezTo>
                    <a:cubicBezTo>
                      <a:pt x="370871" y="225009"/>
                      <a:pt x="372928" y="234336"/>
                      <a:pt x="374574" y="243526"/>
                    </a:cubicBezTo>
                    <a:cubicBezTo>
                      <a:pt x="376357" y="253538"/>
                      <a:pt x="377180" y="263551"/>
                      <a:pt x="377317" y="273701"/>
                    </a:cubicBezTo>
                    <a:cubicBezTo>
                      <a:pt x="377455" y="282891"/>
                      <a:pt x="376494" y="292217"/>
                      <a:pt x="374986" y="301270"/>
                    </a:cubicBezTo>
                    <a:cubicBezTo>
                      <a:pt x="374300" y="305659"/>
                      <a:pt x="373202" y="309911"/>
                      <a:pt x="371968" y="314026"/>
                    </a:cubicBezTo>
                    <a:cubicBezTo>
                      <a:pt x="370597" y="318689"/>
                      <a:pt x="368813" y="323078"/>
                      <a:pt x="366893" y="327468"/>
                    </a:cubicBezTo>
                    <a:cubicBezTo>
                      <a:pt x="364287" y="333228"/>
                      <a:pt x="360584" y="339126"/>
                      <a:pt x="355509" y="342967"/>
                    </a:cubicBezTo>
                    <a:cubicBezTo>
                      <a:pt x="354000" y="344064"/>
                      <a:pt x="352903" y="344887"/>
                      <a:pt x="351394" y="345984"/>
                    </a:cubicBezTo>
                    <a:cubicBezTo>
                      <a:pt x="350023" y="346944"/>
                      <a:pt x="348377" y="347493"/>
                      <a:pt x="346868" y="348042"/>
                    </a:cubicBezTo>
                    <a:cubicBezTo>
                      <a:pt x="345908" y="348453"/>
                      <a:pt x="344673" y="348727"/>
                      <a:pt x="343576" y="348865"/>
                    </a:cubicBezTo>
                    <a:cubicBezTo>
                      <a:pt x="341656" y="349002"/>
                      <a:pt x="339736" y="349276"/>
                      <a:pt x="337815" y="349002"/>
                    </a:cubicBezTo>
                    <a:cubicBezTo>
                      <a:pt x="335895" y="348727"/>
                      <a:pt x="334523" y="348590"/>
                      <a:pt x="332740" y="348179"/>
                    </a:cubicBezTo>
                    <a:cubicBezTo>
                      <a:pt x="331369" y="347904"/>
                      <a:pt x="329723" y="347219"/>
                      <a:pt x="328351" y="346533"/>
                    </a:cubicBezTo>
                    <a:cubicBezTo>
                      <a:pt x="325471" y="345298"/>
                      <a:pt x="322865" y="343241"/>
                      <a:pt x="320396" y="341458"/>
                    </a:cubicBezTo>
                    <a:cubicBezTo>
                      <a:pt x="317516" y="339401"/>
                      <a:pt x="314909" y="336794"/>
                      <a:pt x="312578" y="334051"/>
                    </a:cubicBezTo>
                    <a:cubicBezTo>
                      <a:pt x="309149" y="330211"/>
                      <a:pt x="305994" y="326233"/>
                      <a:pt x="303114" y="321981"/>
                    </a:cubicBezTo>
                    <a:cubicBezTo>
                      <a:pt x="300371" y="317866"/>
                      <a:pt x="297764" y="313752"/>
                      <a:pt x="295159" y="309637"/>
                    </a:cubicBezTo>
                    <a:cubicBezTo>
                      <a:pt x="292690" y="305522"/>
                      <a:pt x="290495" y="301270"/>
                      <a:pt x="288163" y="297018"/>
                    </a:cubicBezTo>
                    <a:cubicBezTo>
                      <a:pt x="286655" y="294138"/>
                      <a:pt x="285283" y="291120"/>
                      <a:pt x="283911" y="288103"/>
                    </a:cubicBezTo>
                    <a:cubicBezTo>
                      <a:pt x="282266" y="284811"/>
                      <a:pt x="280619" y="281519"/>
                      <a:pt x="279111" y="278227"/>
                    </a:cubicBezTo>
                    <a:cubicBezTo>
                      <a:pt x="279522" y="282342"/>
                      <a:pt x="279934" y="286457"/>
                      <a:pt x="280345" y="290709"/>
                    </a:cubicBezTo>
                    <a:cubicBezTo>
                      <a:pt x="282128" y="311146"/>
                      <a:pt x="281991" y="331720"/>
                      <a:pt x="279934" y="352156"/>
                    </a:cubicBezTo>
                    <a:cubicBezTo>
                      <a:pt x="278974" y="361620"/>
                      <a:pt x="277602" y="370947"/>
                      <a:pt x="275682" y="380274"/>
                    </a:cubicBezTo>
                    <a:cubicBezTo>
                      <a:pt x="274722" y="385075"/>
                      <a:pt x="273350" y="389738"/>
                      <a:pt x="271979" y="394402"/>
                    </a:cubicBezTo>
                    <a:cubicBezTo>
                      <a:pt x="270744" y="398516"/>
                      <a:pt x="269235" y="402631"/>
                      <a:pt x="267315" y="406472"/>
                    </a:cubicBezTo>
                    <a:cubicBezTo>
                      <a:pt x="265669" y="409901"/>
                      <a:pt x="263612" y="413055"/>
                      <a:pt x="261554" y="416073"/>
                    </a:cubicBezTo>
                    <a:cubicBezTo>
                      <a:pt x="259908" y="418679"/>
                      <a:pt x="257714" y="420736"/>
                      <a:pt x="255382" y="422657"/>
                    </a:cubicBezTo>
                    <a:cubicBezTo>
                      <a:pt x="253599" y="424165"/>
                      <a:pt x="251267" y="424988"/>
                      <a:pt x="249073" y="425674"/>
                    </a:cubicBezTo>
                    <a:cubicBezTo>
                      <a:pt x="246192" y="426497"/>
                      <a:pt x="243038" y="426360"/>
                      <a:pt x="240157" y="425948"/>
                    </a:cubicBezTo>
                    <a:cubicBezTo>
                      <a:pt x="237689" y="425674"/>
                      <a:pt x="235494" y="424303"/>
                      <a:pt x="233437" y="422931"/>
                    </a:cubicBezTo>
                    <a:cubicBezTo>
                      <a:pt x="230831" y="421285"/>
                      <a:pt x="228499" y="418953"/>
                      <a:pt x="226304" y="416896"/>
                    </a:cubicBezTo>
                    <a:cubicBezTo>
                      <a:pt x="225070" y="415799"/>
                      <a:pt x="223973" y="414153"/>
                      <a:pt x="222875" y="412918"/>
                    </a:cubicBezTo>
                    <a:cubicBezTo>
                      <a:pt x="221366" y="410998"/>
                      <a:pt x="220132" y="409078"/>
                      <a:pt x="218760" y="407158"/>
                    </a:cubicBezTo>
                    <a:cubicBezTo>
                      <a:pt x="215743" y="402906"/>
                      <a:pt x="213000" y="398379"/>
                      <a:pt x="210257" y="393853"/>
                    </a:cubicBezTo>
                    <a:cubicBezTo>
                      <a:pt x="206005" y="386584"/>
                      <a:pt x="202027" y="379177"/>
                      <a:pt x="197912" y="371770"/>
                    </a:cubicBezTo>
                    <a:cubicBezTo>
                      <a:pt x="196815" y="369850"/>
                      <a:pt x="195992" y="367930"/>
                      <a:pt x="195032" y="366010"/>
                    </a:cubicBezTo>
                    <a:cubicBezTo>
                      <a:pt x="192563" y="361072"/>
                      <a:pt x="190094" y="355997"/>
                      <a:pt x="187625" y="351196"/>
                    </a:cubicBezTo>
                    <a:cubicBezTo>
                      <a:pt x="186528" y="348865"/>
                      <a:pt x="185293" y="346533"/>
                      <a:pt x="184196" y="344201"/>
                    </a:cubicBezTo>
                    <a:cubicBezTo>
                      <a:pt x="182824" y="341184"/>
                      <a:pt x="181590" y="338166"/>
                      <a:pt x="180218" y="335286"/>
                    </a:cubicBezTo>
                    <a:cubicBezTo>
                      <a:pt x="176652" y="327193"/>
                      <a:pt x="173086" y="319101"/>
                      <a:pt x="169520" y="311146"/>
                    </a:cubicBezTo>
                    <a:cubicBezTo>
                      <a:pt x="169246" y="310460"/>
                      <a:pt x="168971" y="309774"/>
                      <a:pt x="168697" y="309225"/>
                    </a:cubicBezTo>
                    <a:cubicBezTo>
                      <a:pt x="169931" y="324313"/>
                      <a:pt x="170206" y="339401"/>
                      <a:pt x="169657" y="354488"/>
                    </a:cubicBezTo>
                    <a:cubicBezTo>
                      <a:pt x="169246" y="363678"/>
                      <a:pt x="168423" y="372868"/>
                      <a:pt x="167051" y="381920"/>
                    </a:cubicBezTo>
                    <a:cubicBezTo>
                      <a:pt x="165679" y="391110"/>
                      <a:pt x="163622" y="400162"/>
                      <a:pt x="160604" y="408803"/>
                    </a:cubicBezTo>
                    <a:cubicBezTo>
                      <a:pt x="159370" y="412370"/>
                      <a:pt x="157587" y="415936"/>
                      <a:pt x="155941" y="419228"/>
                    </a:cubicBezTo>
                    <a:cubicBezTo>
                      <a:pt x="154432" y="421971"/>
                      <a:pt x="152512" y="424440"/>
                      <a:pt x="150317" y="426771"/>
                    </a:cubicBezTo>
                    <a:cubicBezTo>
                      <a:pt x="148672" y="428417"/>
                      <a:pt x="146477" y="430063"/>
                      <a:pt x="144420" y="431023"/>
                    </a:cubicBezTo>
                    <a:cubicBezTo>
                      <a:pt x="142911" y="431709"/>
                      <a:pt x="141951" y="432121"/>
                      <a:pt x="140442" y="432669"/>
                    </a:cubicBezTo>
                    <a:cubicBezTo>
                      <a:pt x="138933" y="433218"/>
                      <a:pt x="137287" y="433081"/>
                      <a:pt x="135779" y="433081"/>
                    </a:cubicBezTo>
                    <a:cubicBezTo>
                      <a:pt x="133172" y="432944"/>
                      <a:pt x="130704" y="431709"/>
                      <a:pt x="128509" y="430612"/>
                    </a:cubicBezTo>
                    <a:cubicBezTo>
                      <a:pt x="126177" y="429515"/>
                      <a:pt x="124394" y="428006"/>
                      <a:pt x="122474" y="426360"/>
                    </a:cubicBezTo>
                    <a:cubicBezTo>
                      <a:pt x="121377" y="425400"/>
                      <a:pt x="120417" y="424165"/>
                      <a:pt x="119456" y="423068"/>
                    </a:cubicBezTo>
                    <a:cubicBezTo>
                      <a:pt x="118085" y="421422"/>
                      <a:pt x="116851" y="419913"/>
                      <a:pt x="115616" y="418268"/>
                    </a:cubicBezTo>
                    <a:cubicBezTo>
                      <a:pt x="114519" y="416896"/>
                      <a:pt x="113559" y="415387"/>
                      <a:pt x="112598" y="414016"/>
                    </a:cubicBezTo>
                    <a:cubicBezTo>
                      <a:pt x="111227" y="411958"/>
                      <a:pt x="109993" y="410038"/>
                      <a:pt x="108758" y="407981"/>
                    </a:cubicBezTo>
                    <a:cubicBezTo>
                      <a:pt x="106701" y="404277"/>
                      <a:pt x="104643" y="400574"/>
                      <a:pt x="102449" y="396871"/>
                    </a:cubicBezTo>
                    <a:cubicBezTo>
                      <a:pt x="102037" y="396185"/>
                      <a:pt x="101763" y="395636"/>
                      <a:pt x="101351" y="394950"/>
                    </a:cubicBezTo>
                    <a:cubicBezTo>
                      <a:pt x="100117" y="399202"/>
                      <a:pt x="98882" y="403454"/>
                      <a:pt x="97511" y="407706"/>
                    </a:cubicBezTo>
                    <a:cubicBezTo>
                      <a:pt x="94630" y="416210"/>
                      <a:pt x="91339" y="424577"/>
                      <a:pt x="87224" y="432669"/>
                    </a:cubicBezTo>
                    <a:cubicBezTo>
                      <a:pt x="85166" y="436647"/>
                      <a:pt x="82835" y="440350"/>
                      <a:pt x="80366" y="444054"/>
                    </a:cubicBezTo>
                    <a:cubicBezTo>
                      <a:pt x="78583" y="446660"/>
                      <a:pt x="76663" y="449403"/>
                      <a:pt x="74605" y="451735"/>
                    </a:cubicBezTo>
                    <a:cubicBezTo>
                      <a:pt x="73508" y="452832"/>
                      <a:pt x="72411" y="454066"/>
                      <a:pt x="71313" y="455026"/>
                    </a:cubicBezTo>
                    <a:cubicBezTo>
                      <a:pt x="69667" y="456398"/>
                      <a:pt x="67884" y="457770"/>
                      <a:pt x="66101" y="459004"/>
                    </a:cubicBezTo>
                    <a:cubicBezTo>
                      <a:pt x="64730" y="459964"/>
                      <a:pt x="63221" y="460787"/>
                      <a:pt x="61712" y="461610"/>
                    </a:cubicBezTo>
                    <a:cubicBezTo>
                      <a:pt x="60066" y="462433"/>
                      <a:pt x="58420" y="462982"/>
                      <a:pt x="56637" y="463530"/>
                    </a:cubicBezTo>
                    <a:cubicBezTo>
                      <a:pt x="55266" y="463942"/>
                      <a:pt x="53757" y="464079"/>
                      <a:pt x="52385" y="464079"/>
                    </a:cubicBezTo>
                    <a:cubicBezTo>
                      <a:pt x="52660" y="463530"/>
                      <a:pt x="51562" y="463393"/>
                      <a:pt x="50465" y="46325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5" name="任意多边形: 形状 274"/>
              <p:cNvSpPr/>
              <p:nvPr/>
            </p:nvSpPr>
            <p:spPr>
              <a:xfrm>
                <a:off x="3159759" y="3656184"/>
                <a:ext cx="443927" cy="412941"/>
              </a:xfrm>
              <a:custGeom>
                <a:avLst/>
                <a:gdLst>
                  <a:gd name="connsiteX0" fmla="*/ 333081 w 443927"/>
                  <a:gd name="connsiteY0" fmla="*/ 406907 h 412941"/>
                  <a:gd name="connsiteX1" fmla="*/ 333493 w 443927"/>
                  <a:gd name="connsiteY1" fmla="*/ 403615 h 412941"/>
                  <a:gd name="connsiteX2" fmla="*/ 334590 w 443927"/>
                  <a:gd name="connsiteY2" fmla="*/ 401283 h 412941"/>
                  <a:gd name="connsiteX3" fmla="*/ 337196 w 443927"/>
                  <a:gd name="connsiteY3" fmla="*/ 397580 h 412941"/>
                  <a:gd name="connsiteX4" fmla="*/ 343643 w 443927"/>
                  <a:gd name="connsiteY4" fmla="*/ 389487 h 412941"/>
                  <a:gd name="connsiteX5" fmla="*/ 353793 w 443927"/>
                  <a:gd name="connsiteY5" fmla="*/ 377006 h 412941"/>
                  <a:gd name="connsiteX6" fmla="*/ 372858 w 443927"/>
                  <a:gd name="connsiteY6" fmla="*/ 354237 h 412941"/>
                  <a:gd name="connsiteX7" fmla="*/ 395626 w 443927"/>
                  <a:gd name="connsiteY7" fmla="*/ 327354 h 412941"/>
                  <a:gd name="connsiteX8" fmla="*/ 405228 w 443927"/>
                  <a:gd name="connsiteY8" fmla="*/ 315695 h 412941"/>
                  <a:gd name="connsiteX9" fmla="*/ 411125 w 443927"/>
                  <a:gd name="connsiteY9" fmla="*/ 308563 h 412941"/>
                  <a:gd name="connsiteX10" fmla="*/ 422098 w 443927"/>
                  <a:gd name="connsiteY10" fmla="*/ 293750 h 412941"/>
                  <a:gd name="connsiteX11" fmla="*/ 421687 w 443927"/>
                  <a:gd name="connsiteY11" fmla="*/ 294161 h 412941"/>
                  <a:gd name="connsiteX12" fmla="*/ 428956 w 443927"/>
                  <a:gd name="connsiteY12" fmla="*/ 281954 h 412941"/>
                  <a:gd name="connsiteX13" fmla="*/ 428682 w 443927"/>
                  <a:gd name="connsiteY13" fmla="*/ 282503 h 412941"/>
                  <a:gd name="connsiteX14" fmla="*/ 431425 w 443927"/>
                  <a:gd name="connsiteY14" fmla="*/ 276330 h 412941"/>
                  <a:gd name="connsiteX15" fmla="*/ 433620 w 443927"/>
                  <a:gd name="connsiteY15" fmla="*/ 268512 h 412941"/>
                  <a:gd name="connsiteX16" fmla="*/ 433894 w 443927"/>
                  <a:gd name="connsiteY16" fmla="*/ 266592 h 412941"/>
                  <a:gd name="connsiteX17" fmla="*/ 433894 w 443927"/>
                  <a:gd name="connsiteY17" fmla="*/ 267278 h 412941"/>
                  <a:gd name="connsiteX18" fmla="*/ 433894 w 443927"/>
                  <a:gd name="connsiteY18" fmla="*/ 262889 h 412941"/>
                  <a:gd name="connsiteX19" fmla="*/ 433894 w 443927"/>
                  <a:gd name="connsiteY19" fmla="*/ 263574 h 412941"/>
                  <a:gd name="connsiteX20" fmla="*/ 433620 w 443927"/>
                  <a:gd name="connsiteY20" fmla="*/ 262066 h 412941"/>
                  <a:gd name="connsiteX21" fmla="*/ 433620 w 443927"/>
                  <a:gd name="connsiteY21" fmla="*/ 262477 h 412941"/>
                  <a:gd name="connsiteX22" fmla="*/ 433208 w 443927"/>
                  <a:gd name="connsiteY22" fmla="*/ 260831 h 412941"/>
                  <a:gd name="connsiteX23" fmla="*/ 432797 w 443927"/>
                  <a:gd name="connsiteY23" fmla="*/ 259734 h 412941"/>
                  <a:gd name="connsiteX24" fmla="*/ 432111 w 443927"/>
                  <a:gd name="connsiteY24" fmla="*/ 258637 h 412941"/>
                  <a:gd name="connsiteX25" fmla="*/ 431562 w 443927"/>
                  <a:gd name="connsiteY25" fmla="*/ 257951 h 412941"/>
                  <a:gd name="connsiteX26" fmla="*/ 430876 w 443927"/>
                  <a:gd name="connsiteY26" fmla="*/ 257402 h 412941"/>
                  <a:gd name="connsiteX27" fmla="*/ 429779 w 443927"/>
                  <a:gd name="connsiteY27" fmla="*/ 256716 h 412941"/>
                  <a:gd name="connsiteX28" fmla="*/ 428133 w 443927"/>
                  <a:gd name="connsiteY28" fmla="*/ 256031 h 412941"/>
                  <a:gd name="connsiteX29" fmla="*/ 427173 w 443927"/>
                  <a:gd name="connsiteY29" fmla="*/ 255756 h 412941"/>
                  <a:gd name="connsiteX30" fmla="*/ 425390 w 443927"/>
                  <a:gd name="connsiteY30" fmla="*/ 255482 h 412941"/>
                  <a:gd name="connsiteX31" fmla="*/ 425527 w 443927"/>
                  <a:gd name="connsiteY31" fmla="*/ 255482 h 412941"/>
                  <a:gd name="connsiteX32" fmla="*/ 421687 w 443927"/>
                  <a:gd name="connsiteY32" fmla="*/ 255482 h 412941"/>
                  <a:gd name="connsiteX33" fmla="*/ 422373 w 443927"/>
                  <a:gd name="connsiteY33" fmla="*/ 255482 h 412941"/>
                  <a:gd name="connsiteX34" fmla="*/ 417709 w 443927"/>
                  <a:gd name="connsiteY34" fmla="*/ 256031 h 412941"/>
                  <a:gd name="connsiteX35" fmla="*/ 418395 w 443927"/>
                  <a:gd name="connsiteY35" fmla="*/ 255894 h 412941"/>
                  <a:gd name="connsiteX36" fmla="*/ 406873 w 443927"/>
                  <a:gd name="connsiteY36" fmla="*/ 259185 h 412941"/>
                  <a:gd name="connsiteX37" fmla="*/ 407011 w 443927"/>
                  <a:gd name="connsiteY37" fmla="*/ 259185 h 412941"/>
                  <a:gd name="connsiteX38" fmla="*/ 394941 w 443927"/>
                  <a:gd name="connsiteY38" fmla="*/ 264123 h 412941"/>
                  <a:gd name="connsiteX39" fmla="*/ 386162 w 443927"/>
                  <a:gd name="connsiteY39" fmla="*/ 267964 h 412941"/>
                  <a:gd name="connsiteX40" fmla="*/ 386299 w 443927"/>
                  <a:gd name="connsiteY40" fmla="*/ 267826 h 412941"/>
                  <a:gd name="connsiteX41" fmla="*/ 377933 w 443927"/>
                  <a:gd name="connsiteY41" fmla="*/ 272216 h 412941"/>
                  <a:gd name="connsiteX42" fmla="*/ 371898 w 443927"/>
                  <a:gd name="connsiteY42" fmla="*/ 275370 h 412941"/>
                  <a:gd name="connsiteX43" fmla="*/ 369977 w 443927"/>
                  <a:gd name="connsiteY43" fmla="*/ 276330 h 412941"/>
                  <a:gd name="connsiteX44" fmla="*/ 352284 w 443927"/>
                  <a:gd name="connsiteY44" fmla="*/ 287303 h 412941"/>
                  <a:gd name="connsiteX45" fmla="*/ 336236 w 443927"/>
                  <a:gd name="connsiteY45" fmla="*/ 298825 h 412941"/>
                  <a:gd name="connsiteX46" fmla="*/ 332396 w 443927"/>
                  <a:gd name="connsiteY46" fmla="*/ 301705 h 412941"/>
                  <a:gd name="connsiteX47" fmla="*/ 324029 w 443927"/>
                  <a:gd name="connsiteY47" fmla="*/ 308563 h 412941"/>
                  <a:gd name="connsiteX48" fmla="*/ 311410 w 443927"/>
                  <a:gd name="connsiteY48" fmla="*/ 318987 h 412941"/>
                  <a:gd name="connsiteX49" fmla="*/ 302358 w 443927"/>
                  <a:gd name="connsiteY49" fmla="*/ 326531 h 412941"/>
                  <a:gd name="connsiteX50" fmla="*/ 299203 w 443927"/>
                  <a:gd name="connsiteY50" fmla="*/ 329137 h 412941"/>
                  <a:gd name="connsiteX51" fmla="*/ 294951 w 443927"/>
                  <a:gd name="connsiteY51" fmla="*/ 332292 h 412941"/>
                  <a:gd name="connsiteX52" fmla="*/ 293031 w 443927"/>
                  <a:gd name="connsiteY52" fmla="*/ 333526 h 412941"/>
                  <a:gd name="connsiteX53" fmla="*/ 290287 w 443927"/>
                  <a:gd name="connsiteY53" fmla="*/ 334623 h 412941"/>
                  <a:gd name="connsiteX54" fmla="*/ 284664 w 443927"/>
                  <a:gd name="connsiteY54" fmla="*/ 333526 h 412941"/>
                  <a:gd name="connsiteX55" fmla="*/ 283567 w 443927"/>
                  <a:gd name="connsiteY55" fmla="*/ 327903 h 412941"/>
                  <a:gd name="connsiteX56" fmla="*/ 284801 w 443927"/>
                  <a:gd name="connsiteY56" fmla="*/ 325296 h 412941"/>
                  <a:gd name="connsiteX57" fmla="*/ 288093 w 443927"/>
                  <a:gd name="connsiteY57" fmla="*/ 321593 h 412941"/>
                  <a:gd name="connsiteX58" fmla="*/ 292208 w 443927"/>
                  <a:gd name="connsiteY58" fmla="*/ 317067 h 412941"/>
                  <a:gd name="connsiteX59" fmla="*/ 301123 w 443927"/>
                  <a:gd name="connsiteY59" fmla="*/ 307191 h 412941"/>
                  <a:gd name="connsiteX60" fmla="*/ 300849 w 443927"/>
                  <a:gd name="connsiteY60" fmla="*/ 307466 h 412941"/>
                  <a:gd name="connsiteX61" fmla="*/ 306472 w 443927"/>
                  <a:gd name="connsiteY61" fmla="*/ 301156 h 412941"/>
                  <a:gd name="connsiteX62" fmla="*/ 306472 w 443927"/>
                  <a:gd name="connsiteY62" fmla="*/ 301156 h 412941"/>
                  <a:gd name="connsiteX63" fmla="*/ 306610 w 443927"/>
                  <a:gd name="connsiteY63" fmla="*/ 301019 h 412941"/>
                  <a:gd name="connsiteX64" fmla="*/ 306884 w 443927"/>
                  <a:gd name="connsiteY64" fmla="*/ 300608 h 412941"/>
                  <a:gd name="connsiteX65" fmla="*/ 306747 w 443927"/>
                  <a:gd name="connsiteY65" fmla="*/ 300745 h 412941"/>
                  <a:gd name="connsiteX66" fmla="*/ 322520 w 443927"/>
                  <a:gd name="connsiteY66" fmla="*/ 281954 h 412941"/>
                  <a:gd name="connsiteX67" fmla="*/ 330475 w 443927"/>
                  <a:gd name="connsiteY67" fmla="*/ 271530 h 412941"/>
                  <a:gd name="connsiteX68" fmla="*/ 338979 w 443927"/>
                  <a:gd name="connsiteY68" fmla="*/ 259323 h 412941"/>
                  <a:gd name="connsiteX69" fmla="*/ 338705 w 443927"/>
                  <a:gd name="connsiteY69" fmla="*/ 259871 h 412941"/>
                  <a:gd name="connsiteX70" fmla="*/ 344740 w 443927"/>
                  <a:gd name="connsiteY70" fmla="*/ 250407 h 412941"/>
                  <a:gd name="connsiteX71" fmla="*/ 349403 w 443927"/>
                  <a:gd name="connsiteY71" fmla="*/ 243000 h 412941"/>
                  <a:gd name="connsiteX72" fmla="*/ 356947 w 443927"/>
                  <a:gd name="connsiteY72" fmla="*/ 229970 h 412941"/>
                  <a:gd name="connsiteX73" fmla="*/ 365177 w 443927"/>
                  <a:gd name="connsiteY73" fmla="*/ 214883 h 412941"/>
                  <a:gd name="connsiteX74" fmla="*/ 365177 w 443927"/>
                  <a:gd name="connsiteY74" fmla="*/ 214883 h 412941"/>
                  <a:gd name="connsiteX75" fmla="*/ 365314 w 443927"/>
                  <a:gd name="connsiteY75" fmla="*/ 214608 h 412941"/>
                  <a:gd name="connsiteX76" fmla="*/ 365451 w 443927"/>
                  <a:gd name="connsiteY76" fmla="*/ 214334 h 412941"/>
                  <a:gd name="connsiteX77" fmla="*/ 365451 w 443927"/>
                  <a:gd name="connsiteY77" fmla="*/ 214471 h 412941"/>
                  <a:gd name="connsiteX78" fmla="*/ 372995 w 443927"/>
                  <a:gd name="connsiteY78" fmla="*/ 196503 h 412941"/>
                  <a:gd name="connsiteX79" fmla="*/ 372858 w 443927"/>
                  <a:gd name="connsiteY79" fmla="*/ 197052 h 412941"/>
                  <a:gd name="connsiteX80" fmla="*/ 374230 w 443927"/>
                  <a:gd name="connsiteY80" fmla="*/ 192251 h 412941"/>
                  <a:gd name="connsiteX81" fmla="*/ 374230 w 443927"/>
                  <a:gd name="connsiteY81" fmla="*/ 192526 h 412941"/>
                  <a:gd name="connsiteX82" fmla="*/ 375464 w 443927"/>
                  <a:gd name="connsiteY82" fmla="*/ 184433 h 412941"/>
                  <a:gd name="connsiteX83" fmla="*/ 375464 w 443927"/>
                  <a:gd name="connsiteY83" fmla="*/ 182650 h 412941"/>
                  <a:gd name="connsiteX84" fmla="*/ 375327 w 443927"/>
                  <a:gd name="connsiteY84" fmla="*/ 181004 h 412941"/>
                  <a:gd name="connsiteX85" fmla="*/ 375052 w 443927"/>
                  <a:gd name="connsiteY85" fmla="*/ 179633 h 412941"/>
                  <a:gd name="connsiteX86" fmla="*/ 374504 w 443927"/>
                  <a:gd name="connsiteY86" fmla="*/ 178398 h 412941"/>
                  <a:gd name="connsiteX87" fmla="*/ 374641 w 443927"/>
                  <a:gd name="connsiteY87" fmla="*/ 178672 h 412941"/>
                  <a:gd name="connsiteX88" fmla="*/ 373955 w 443927"/>
                  <a:gd name="connsiteY88" fmla="*/ 177301 h 412941"/>
                  <a:gd name="connsiteX89" fmla="*/ 373132 w 443927"/>
                  <a:gd name="connsiteY89" fmla="*/ 176066 h 412941"/>
                  <a:gd name="connsiteX90" fmla="*/ 373544 w 443927"/>
                  <a:gd name="connsiteY90" fmla="*/ 176478 h 412941"/>
                  <a:gd name="connsiteX91" fmla="*/ 372309 w 443927"/>
                  <a:gd name="connsiteY91" fmla="*/ 175106 h 412941"/>
                  <a:gd name="connsiteX92" fmla="*/ 372309 w 443927"/>
                  <a:gd name="connsiteY92" fmla="*/ 175106 h 412941"/>
                  <a:gd name="connsiteX93" fmla="*/ 371623 w 443927"/>
                  <a:gd name="connsiteY93" fmla="*/ 174558 h 412941"/>
                  <a:gd name="connsiteX94" fmla="*/ 370663 w 443927"/>
                  <a:gd name="connsiteY94" fmla="*/ 174009 h 412941"/>
                  <a:gd name="connsiteX95" fmla="*/ 367920 w 443927"/>
                  <a:gd name="connsiteY95" fmla="*/ 173323 h 412941"/>
                  <a:gd name="connsiteX96" fmla="*/ 368606 w 443927"/>
                  <a:gd name="connsiteY96" fmla="*/ 173460 h 412941"/>
                  <a:gd name="connsiteX97" fmla="*/ 366960 w 443927"/>
                  <a:gd name="connsiteY97" fmla="*/ 173323 h 412941"/>
                  <a:gd name="connsiteX98" fmla="*/ 365588 w 443927"/>
                  <a:gd name="connsiteY98" fmla="*/ 173323 h 412941"/>
                  <a:gd name="connsiteX99" fmla="*/ 364354 w 443927"/>
                  <a:gd name="connsiteY99" fmla="*/ 173460 h 412941"/>
                  <a:gd name="connsiteX100" fmla="*/ 364765 w 443927"/>
                  <a:gd name="connsiteY100" fmla="*/ 173323 h 412941"/>
                  <a:gd name="connsiteX101" fmla="*/ 364080 w 443927"/>
                  <a:gd name="connsiteY101" fmla="*/ 173460 h 412941"/>
                  <a:gd name="connsiteX102" fmla="*/ 364080 w 443927"/>
                  <a:gd name="connsiteY102" fmla="*/ 173460 h 412941"/>
                  <a:gd name="connsiteX103" fmla="*/ 364080 w 443927"/>
                  <a:gd name="connsiteY103" fmla="*/ 173460 h 412941"/>
                  <a:gd name="connsiteX104" fmla="*/ 360651 w 443927"/>
                  <a:gd name="connsiteY104" fmla="*/ 174420 h 412941"/>
                  <a:gd name="connsiteX105" fmla="*/ 361336 w 443927"/>
                  <a:gd name="connsiteY105" fmla="*/ 174146 h 412941"/>
                  <a:gd name="connsiteX106" fmla="*/ 355164 w 443927"/>
                  <a:gd name="connsiteY106" fmla="*/ 176752 h 412941"/>
                  <a:gd name="connsiteX107" fmla="*/ 351872 w 443927"/>
                  <a:gd name="connsiteY107" fmla="*/ 178810 h 412941"/>
                  <a:gd name="connsiteX108" fmla="*/ 351872 w 443927"/>
                  <a:gd name="connsiteY108" fmla="*/ 178810 h 412941"/>
                  <a:gd name="connsiteX109" fmla="*/ 345837 w 443927"/>
                  <a:gd name="connsiteY109" fmla="*/ 183199 h 412941"/>
                  <a:gd name="connsiteX110" fmla="*/ 340625 w 443927"/>
                  <a:gd name="connsiteY110" fmla="*/ 187588 h 412941"/>
                  <a:gd name="connsiteX111" fmla="*/ 340625 w 443927"/>
                  <a:gd name="connsiteY111" fmla="*/ 187588 h 412941"/>
                  <a:gd name="connsiteX112" fmla="*/ 340488 w 443927"/>
                  <a:gd name="connsiteY112" fmla="*/ 187725 h 412941"/>
                  <a:gd name="connsiteX113" fmla="*/ 340351 w 443927"/>
                  <a:gd name="connsiteY113" fmla="*/ 187862 h 412941"/>
                  <a:gd name="connsiteX114" fmla="*/ 340351 w 443927"/>
                  <a:gd name="connsiteY114" fmla="*/ 187862 h 412941"/>
                  <a:gd name="connsiteX115" fmla="*/ 309901 w 443927"/>
                  <a:gd name="connsiteY115" fmla="*/ 219272 h 412941"/>
                  <a:gd name="connsiteX116" fmla="*/ 296460 w 443927"/>
                  <a:gd name="connsiteY116" fmla="*/ 234085 h 412941"/>
                  <a:gd name="connsiteX117" fmla="*/ 285075 w 443927"/>
                  <a:gd name="connsiteY117" fmla="*/ 246292 h 412941"/>
                  <a:gd name="connsiteX118" fmla="*/ 263130 w 443927"/>
                  <a:gd name="connsiteY118" fmla="*/ 268787 h 412941"/>
                  <a:gd name="connsiteX119" fmla="*/ 252020 w 443927"/>
                  <a:gd name="connsiteY119" fmla="*/ 279485 h 412941"/>
                  <a:gd name="connsiteX120" fmla="*/ 246259 w 443927"/>
                  <a:gd name="connsiteY120" fmla="*/ 284834 h 412941"/>
                  <a:gd name="connsiteX121" fmla="*/ 244065 w 443927"/>
                  <a:gd name="connsiteY121" fmla="*/ 286892 h 412941"/>
                  <a:gd name="connsiteX122" fmla="*/ 241870 w 443927"/>
                  <a:gd name="connsiteY122" fmla="*/ 288400 h 412941"/>
                  <a:gd name="connsiteX123" fmla="*/ 238304 w 443927"/>
                  <a:gd name="connsiteY123" fmla="*/ 289086 h 412941"/>
                  <a:gd name="connsiteX124" fmla="*/ 233503 w 443927"/>
                  <a:gd name="connsiteY124" fmla="*/ 281954 h 412941"/>
                  <a:gd name="connsiteX125" fmla="*/ 235972 w 443927"/>
                  <a:gd name="connsiteY125" fmla="*/ 277290 h 412941"/>
                  <a:gd name="connsiteX126" fmla="*/ 237755 w 443927"/>
                  <a:gd name="connsiteY126" fmla="*/ 274684 h 412941"/>
                  <a:gd name="connsiteX127" fmla="*/ 241184 w 443927"/>
                  <a:gd name="connsiteY127" fmla="*/ 269884 h 412941"/>
                  <a:gd name="connsiteX128" fmla="*/ 247768 w 443927"/>
                  <a:gd name="connsiteY128" fmla="*/ 260694 h 412941"/>
                  <a:gd name="connsiteX129" fmla="*/ 260798 w 443927"/>
                  <a:gd name="connsiteY129" fmla="*/ 242863 h 412941"/>
                  <a:gd name="connsiteX130" fmla="*/ 273691 w 443927"/>
                  <a:gd name="connsiteY130" fmla="*/ 225170 h 412941"/>
                  <a:gd name="connsiteX131" fmla="*/ 279863 w 443927"/>
                  <a:gd name="connsiteY131" fmla="*/ 216391 h 412941"/>
                  <a:gd name="connsiteX132" fmla="*/ 287544 w 443927"/>
                  <a:gd name="connsiteY132" fmla="*/ 205144 h 412941"/>
                  <a:gd name="connsiteX133" fmla="*/ 287270 w 443927"/>
                  <a:gd name="connsiteY133" fmla="*/ 205556 h 412941"/>
                  <a:gd name="connsiteX134" fmla="*/ 292071 w 443927"/>
                  <a:gd name="connsiteY134" fmla="*/ 197738 h 412941"/>
                  <a:gd name="connsiteX135" fmla="*/ 294677 w 443927"/>
                  <a:gd name="connsiteY135" fmla="*/ 193623 h 412941"/>
                  <a:gd name="connsiteX136" fmla="*/ 299340 w 443927"/>
                  <a:gd name="connsiteY136" fmla="*/ 184982 h 412941"/>
                  <a:gd name="connsiteX137" fmla="*/ 305649 w 443927"/>
                  <a:gd name="connsiteY137" fmla="*/ 169894 h 412941"/>
                  <a:gd name="connsiteX138" fmla="*/ 305512 w 443927"/>
                  <a:gd name="connsiteY138" fmla="*/ 170169 h 412941"/>
                  <a:gd name="connsiteX139" fmla="*/ 308393 w 443927"/>
                  <a:gd name="connsiteY139" fmla="*/ 159470 h 412941"/>
                  <a:gd name="connsiteX140" fmla="*/ 308255 w 443927"/>
                  <a:gd name="connsiteY140" fmla="*/ 160156 h 412941"/>
                  <a:gd name="connsiteX141" fmla="*/ 309764 w 443927"/>
                  <a:gd name="connsiteY141" fmla="*/ 149046 h 412941"/>
                  <a:gd name="connsiteX142" fmla="*/ 309901 w 443927"/>
                  <a:gd name="connsiteY142" fmla="*/ 136976 h 412941"/>
                  <a:gd name="connsiteX143" fmla="*/ 309901 w 443927"/>
                  <a:gd name="connsiteY143" fmla="*/ 137524 h 412941"/>
                  <a:gd name="connsiteX144" fmla="*/ 308667 w 443927"/>
                  <a:gd name="connsiteY144" fmla="*/ 127923 h 412941"/>
                  <a:gd name="connsiteX145" fmla="*/ 308667 w 443927"/>
                  <a:gd name="connsiteY145" fmla="*/ 127923 h 412941"/>
                  <a:gd name="connsiteX146" fmla="*/ 308667 w 443927"/>
                  <a:gd name="connsiteY146" fmla="*/ 127923 h 412941"/>
                  <a:gd name="connsiteX147" fmla="*/ 308530 w 443927"/>
                  <a:gd name="connsiteY147" fmla="*/ 127375 h 412941"/>
                  <a:gd name="connsiteX148" fmla="*/ 308530 w 443927"/>
                  <a:gd name="connsiteY148" fmla="*/ 127649 h 412941"/>
                  <a:gd name="connsiteX149" fmla="*/ 307021 w 443927"/>
                  <a:gd name="connsiteY149" fmla="*/ 122025 h 412941"/>
                  <a:gd name="connsiteX150" fmla="*/ 307158 w 443927"/>
                  <a:gd name="connsiteY150" fmla="*/ 122574 h 412941"/>
                  <a:gd name="connsiteX151" fmla="*/ 305101 w 443927"/>
                  <a:gd name="connsiteY151" fmla="*/ 117362 h 412941"/>
                  <a:gd name="connsiteX152" fmla="*/ 304141 w 443927"/>
                  <a:gd name="connsiteY152" fmla="*/ 115853 h 412941"/>
                  <a:gd name="connsiteX153" fmla="*/ 303181 w 443927"/>
                  <a:gd name="connsiteY153" fmla="*/ 114482 h 412941"/>
                  <a:gd name="connsiteX154" fmla="*/ 303592 w 443927"/>
                  <a:gd name="connsiteY154" fmla="*/ 114893 h 412941"/>
                  <a:gd name="connsiteX155" fmla="*/ 300712 w 443927"/>
                  <a:gd name="connsiteY155" fmla="*/ 112013 h 412941"/>
                  <a:gd name="connsiteX156" fmla="*/ 299614 w 443927"/>
                  <a:gd name="connsiteY156" fmla="*/ 111190 h 412941"/>
                  <a:gd name="connsiteX157" fmla="*/ 298380 w 443927"/>
                  <a:gd name="connsiteY157" fmla="*/ 110504 h 412941"/>
                  <a:gd name="connsiteX158" fmla="*/ 297283 w 443927"/>
                  <a:gd name="connsiteY158" fmla="*/ 110092 h 412941"/>
                  <a:gd name="connsiteX159" fmla="*/ 295774 w 443927"/>
                  <a:gd name="connsiteY159" fmla="*/ 109818 h 412941"/>
                  <a:gd name="connsiteX160" fmla="*/ 294539 w 443927"/>
                  <a:gd name="connsiteY160" fmla="*/ 109681 h 412941"/>
                  <a:gd name="connsiteX161" fmla="*/ 292619 w 443927"/>
                  <a:gd name="connsiteY161" fmla="*/ 109681 h 412941"/>
                  <a:gd name="connsiteX162" fmla="*/ 291248 w 443927"/>
                  <a:gd name="connsiteY162" fmla="*/ 109818 h 412941"/>
                  <a:gd name="connsiteX163" fmla="*/ 291933 w 443927"/>
                  <a:gd name="connsiteY163" fmla="*/ 109681 h 412941"/>
                  <a:gd name="connsiteX164" fmla="*/ 288230 w 443927"/>
                  <a:gd name="connsiteY164" fmla="*/ 110641 h 412941"/>
                  <a:gd name="connsiteX165" fmla="*/ 288367 w 443927"/>
                  <a:gd name="connsiteY165" fmla="*/ 110504 h 412941"/>
                  <a:gd name="connsiteX166" fmla="*/ 288093 w 443927"/>
                  <a:gd name="connsiteY166" fmla="*/ 110641 h 412941"/>
                  <a:gd name="connsiteX167" fmla="*/ 287956 w 443927"/>
                  <a:gd name="connsiteY167" fmla="*/ 110641 h 412941"/>
                  <a:gd name="connsiteX168" fmla="*/ 288093 w 443927"/>
                  <a:gd name="connsiteY168" fmla="*/ 110641 h 412941"/>
                  <a:gd name="connsiteX169" fmla="*/ 282607 w 443927"/>
                  <a:gd name="connsiteY169" fmla="*/ 112973 h 412941"/>
                  <a:gd name="connsiteX170" fmla="*/ 283155 w 443927"/>
                  <a:gd name="connsiteY170" fmla="*/ 112698 h 412941"/>
                  <a:gd name="connsiteX171" fmla="*/ 277532 w 443927"/>
                  <a:gd name="connsiteY171" fmla="*/ 116127 h 412941"/>
                  <a:gd name="connsiteX172" fmla="*/ 277806 w 443927"/>
                  <a:gd name="connsiteY172" fmla="*/ 115990 h 412941"/>
                  <a:gd name="connsiteX173" fmla="*/ 264639 w 443927"/>
                  <a:gd name="connsiteY173" fmla="*/ 126689 h 412941"/>
                  <a:gd name="connsiteX174" fmla="*/ 264913 w 443927"/>
                  <a:gd name="connsiteY174" fmla="*/ 126552 h 412941"/>
                  <a:gd name="connsiteX175" fmla="*/ 251745 w 443927"/>
                  <a:gd name="connsiteY175" fmla="*/ 139856 h 412941"/>
                  <a:gd name="connsiteX176" fmla="*/ 251883 w 443927"/>
                  <a:gd name="connsiteY176" fmla="*/ 139582 h 412941"/>
                  <a:gd name="connsiteX177" fmla="*/ 231309 w 443927"/>
                  <a:gd name="connsiteY177" fmla="*/ 165505 h 412941"/>
                  <a:gd name="connsiteX178" fmla="*/ 225822 w 443927"/>
                  <a:gd name="connsiteY178" fmla="*/ 173186 h 412941"/>
                  <a:gd name="connsiteX179" fmla="*/ 218690 w 443927"/>
                  <a:gd name="connsiteY179" fmla="*/ 183473 h 412941"/>
                  <a:gd name="connsiteX180" fmla="*/ 218827 w 443927"/>
                  <a:gd name="connsiteY180" fmla="*/ 183199 h 412941"/>
                  <a:gd name="connsiteX181" fmla="*/ 206071 w 443927"/>
                  <a:gd name="connsiteY181" fmla="*/ 202675 h 412941"/>
                  <a:gd name="connsiteX182" fmla="*/ 200036 w 443927"/>
                  <a:gd name="connsiteY182" fmla="*/ 211728 h 412941"/>
                  <a:gd name="connsiteX183" fmla="*/ 195921 w 443927"/>
                  <a:gd name="connsiteY183" fmla="*/ 217900 h 412941"/>
                  <a:gd name="connsiteX184" fmla="*/ 193727 w 443927"/>
                  <a:gd name="connsiteY184" fmla="*/ 221192 h 412941"/>
                  <a:gd name="connsiteX185" fmla="*/ 186732 w 443927"/>
                  <a:gd name="connsiteY185" fmla="*/ 230793 h 412941"/>
                  <a:gd name="connsiteX186" fmla="*/ 180559 w 443927"/>
                  <a:gd name="connsiteY186" fmla="*/ 238886 h 412941"/>
                  <a:gd name="connsiteX187" fmla="*/ 177130 w 443927"/>
                  <a:gd name="connsiteY187" fmla="*/ 243275 h 412941"/>
                  <a:gd name="connsiteX188" fmla="*/ 173701 w 443927"/>
                  <a:gd name="connsiteY188" fmla="*/ 247252 h 412941"/>
                  <a:gd name="connsiteX189" fmla="*/ 170410 w 443927"/>
                  <a:gd name="connsiteY189" fmla="*/ 250956 h 412941"/>
                  <a:gd name="connsiteX190" fmla="*/ 166706 w 443927"/>
                  <a:gd name="connsiteY190" fmla="*/ 255071 h 412941"/>
                  <a:gd name="connsiteX191" fmla="*/ 162043 w 443927"/>
                  <a:gd name="connsiteY191" fmla="*/ 258500 h 412941"/>
                  <a:gd name="connsiteX192" fmla="*/ 156556 w 443927"/>
                  <a:gd name="connsiteY192" fmla="*/ 258225 h 412941"/>
                  <a:gd name="connsiteX193" fmla="*/ 155048 w 443927"/>
                  <a:gd name="connsiteY193" fmla="*/ 252327 h 412941"/>
                  <a:gd name="connsiteX194" fmla="*/ 162043 w 443927"/>
                  <a:gd name="connsiteY194" fmla="*/ 238749 h 412941"/>
                  <a:gd name="connsiteX195" fmla="*/ 169038 w 443927"/>
                  <a:gd name="connsiteY195" fmla="*/ 226267 h 412941"/>
                  <a:gd name="connsiteX196" fmla="*/ 180559 w 443927"/>
                  <a:gd name="connsiteY196" fmla="*/ 204733 h 412941"/>
                  <a:gd name="connsiteX197" fmla="*/ 180285 w 443927"/>
                  <a:gd name="connsiteY197" fmla="*/ 205144 h 412941"/>
                  <a:gd name="connsiteX198" fmla="*/ 186320 w 443927"/>
                  <a:gd name="connsiteY198" fmla="*/ 192937 h 412941"/>
                  <a:gd name="connsiteX199" fmla="*/ 191532 w 443927"/>
                  <a:gd name="connsiteY199" fmla="*/ 181553 h 412941"/>
                  <a:gd name="connsiteX200" fmla="*/ 195510 w 443927"/>
                  <a:gd name="connsiteY200" fmla="*/ 172089 h 412941"/>
                  <a:gd name="connsiteX201" fmla="*/ 201819 w 443927"/>
                  <a:gd name="connsiteY201" fmla="*/ 156178 h 412941"/>
                  <a:gd name="connsiteX202" fmla="*/ 201819 w 443927"/>
                  <a:gd name="connsiteY202" fmla="*/ 156178 h 412941"/>
                  <a:gd name="connsiteX203" fmla="*/ 201819 w 443927"/>
                  <a:gd name="connsiteY203" fmla="*/ 156041 h 412941"/>
                  <a:gd name="connsiteX204" fmla="*/ 201956 w 443927"/>
                  <a:gd name="connsiteY204" fmla="*/ 155492 h 412941"/>
                  <a:gd name="connsiteX205" fmla="*/ 201956 w 443927"/>
                  <a:gd name="connsiteY205" fmla="*/ 155630 h 412941"/>
                  <a:gd name="connsiteX206" fmla="*/ 204974 w 443927"/>
                  <a:gd name="connsiteY206" fmla="*/ 146440 h 412941"/>
                  <a:gd name="connsiteX207" fmla="*/ 207991 w 443927"/>
                  <a:gd name="connsiteY207" fmla="*/ 134233 h 412941"/>
                  <a:gd name="connsiteX208" fmla="*/ 207991 w 443927"/>
                  <a:gd name="connsiteY208" fmla="*/ 134233 h 412941"/>
                  <a:gd name="connsiteX209" fmla="*/ 211283 w 443927"/>
                  <a:gd name="connsiteY209" fmla="*/ 110092 h 412941"/>
                  <a:gd name="connsiteX210" fmla="*/ 211283 w 443927"/>
                  <a:gd name="connsiteY210" fmla="*/ 110230 h 412941"/>
                  <a:gd name="connsiteX211" fmla="*/ 211420 w 443927"/>
                  <a:gd name="connsiteY211" fmla="*/ 90204 h 412941"/>
                  <a:gd name="connsiteX212" fmla="*/ 211420 w 443927"/>
                  <a:gd name="connsiteY212" fmla="*/ 90479 h 412941"/>
                  <a:gd name="connsiteX213" fmla="*/ 210049 w 443927"/>
                  <a:gd name="connsiteY213" fmla="*/ 80466 h 412941"/>
                  <a:gd name="connsiteX214" fmla="*/ 210186 w 443927"/>
                  <a:gd name="connsiteY214" fmla="*/ 81152 h 412941"/>
                  <a:gd name="connsiteX215" fmla="*/ 208952 w 443927"/>
                  <a:gd name="connsiteY215" fmla="*/ 76351 h 412941"/>
                  <a:gd name="connsiteX216" fmla="*/ 209226 w 443927"/>
                  <a:gd name="connsiteY216" fmla="*/ 76900 h 412941"/>
                  <a:gd name="connsiteX217" fmla="*/ 207580 w 443927"/>
                  <a:gd name="connsiteY217" fmla="*/ 72922 h 412941"/>
                  <a:gd name="connsiteX218" fmla="*/ 207854 w 443927"/>
                  <a:gd name="connsiteY218" fmla="*/ 73471 h 412941"/>
                  <a:gd name="connsiteX219" fmla="*/ 207031 w 443927"/>
                  <a:gd name="connsiteY219" fmla="*/ 72099 h 412941"/>
                  <a:gd name="connsiteX220" fmla="*/ 204974 w 443927"/>
                  <a:gd name="connsiteY220" fmla="*/ 69493 h 412941"/>
                  <a:gd name="connsiteX221" fmla="*/ 203739 w 443927"/>
                  <a:gd name="connsiteY221" fmla="*/ 68396 h 412941"/>
                  <a:gd name="connsiteX222" fmla="*/ 202368 w 443927"/>
                  <a:gd name="connsiteY222" fmla="*/ 67299 h 412941"/>
                  <a:gd name="connsiteX223" fmla="*/ 201271 w 443927"/>
                  <a:gd name="connsiteY223" fmla="*/ 66750 h 412941"/>
                  <a:gd name="connsiteX224" fmla="*/ 200173 w 443927"/>
                  <a:gd name="connsiteY224" fmla="*/ 66476 h 412941"/>
                  <a:gd name="connsiteX225" fmla="*/ 198939 w 443927"/>
                  <a:gd name="connsiteY225" fmla="*/ 66338 h 412941"/>
                  <a:gd name="connsiteX226" fmla="*/ 198116 w 443927"/>
                  <a:gd name="connsiteY226" fmla="*/ 66476 h 412941"/>
                  <a:gd name="connsiteX227" fmla="*/ 197293 w 443927"/>
                  <a:gd name="connsiteY227" fmla="*/ 66750 h 412941"/>
                  <a:gd name="connsiteX228" fmla="*/ 194687 w 443927"/>
                  <a:gd name="connsiteY228" fmla="*/ 68944 h 412941"/>
                  <a:gd name="connsiteX229" fmla="*/ 195098 w 443927"/>
                  <a:gd name="connsiteY229" fmla="*/ 68533 h 412941"/>
                  <a:gd name="connsiteX230" fmla="*/ 193864 w 443927"/>
                  <a:gd name="connsiteY230" fmla="*/ 69905 h 412941"/>
                  <a:gd name="connsiteX231" fmla="*/ 190023 w 443927"/>
                  <a:gd name="connsiteY231" fmla="*/ 75117 h 412941"/>
                  <a:gd name="connsiteX232" fmla="*/ 190435 w 443927"/>
                  <a:gd name="connsiteY232" fmla="*/ 74705 h 412941"/>
                  <a:gd name="connsiteX233" fmla="*/ 176582 w 443927"/>
                  <a:gd name="connsiteY233" fmla="*/ 96925 h 412941"/>
                  <a:gd name="connsiteX234" fmla="*/ 166843 w 443927"/>
                  <a:gd name="connsiteY234" fmla="*/ 113796 h 412941"/>
                  <a:gd name="connsiteX235" fmla="*/ 145309 w 443927"/>
                  <a:gd name="connsiteY235" fmla="*/ 152338 h 412941"/>
                  <a:gd name="connsiteX236" fmla="*/ 123089 w 443927"/>
                  <a:gd name="connsiteY236" fmla="*/ 191017 h 412941"/>
                  <a:gd name="connsiteX237" fmla="*/ 102378 w 443927"/>
                  <a:gd name="connsiteY237" fmla="*/ 226130 h 412941"/>
                  <a:gd name="connsiteX238" fmla="*/ 97303 w 443927"/>
                  <a:gd name="connsiteY238" fmla="*/ 237377 h 412941"/>
                  <a:gd name="connsiteX239" fmla="*/ 95246 w 443927"/>
                  <a:gd name="connsiteY239" fmla="*/ 240257 h 412941"/>
                  <a:gd name="connsiteX240" fmla="*/ 92640 w 443927"/>
                  <a:gd name="connsiteY240" fmla="*/ 241629 h 412941"/>
                  <a:gd name="connsiteX241" fmla="*/ 88114 w 443927"/>
                  <a:gd name="connsiteY241" fmla="*/ 240394 h 412941"/>
                  <a:gd name="connsiteX242" fmla="*/ 87153 w 443927"/>
                  <a:gd name="connsiteY242" fmla="*/ 235320 h 412941"/>
                  <a:gd name="connsiteX243" fmla="*/ 94286 w 443927"/>
                  <a:gd name="connsiteY243" fmla="*/ 221329 h 412941"/>
                  <a:gd name="connsiteX244" fmla="*/ 94286 w 443927"/>
                  <a:gd name="connsiteY244" fmla="*/ 221329 h 412941"/>
                  <a:gd name="connsiteX245" fmla="*/ 102378 w 443927"/>
                  <a:gd name="connsiteY245" fmla="*/ 201441 h 412941"/>
                  <a:gd name="connsiteX246" fmla="*/ 113351 w 443927"/>
                  <a:gd name="connsiteY246" fmla="*/ 173323 h 412941"/>
                  <a:gd name="connsiteX247" fmla="*/ 116094 w 443927"/>
                  <a:gd name="connsiteY247" fmla="*/ 164819 h 412941"/>
                  <a:gd name="connsiteX248" fmla="*/ 118289 w 443927"/>
                  <a:gd name="connsiteY248" fmla="*/ 158098 h 412941"/>
                  <a:gd name="connsiteX249" fmla="*/ 121169 w 443927"/>
                  <a:gd name="connsiteY249" fmla="*/ 147263 h 412941"/>
                  <a:gd name="connsiteX250" fmla="*/ 124872 w 443927"/>
                  <a:gd name="connsiteY250" fmla="*/ 131627 h 412941"/>
                  <a:gd name="connsiteX251" fmla="*/ 124735 w 443927"/>
                  <a:gd name="connsiteY251" fmla="*/ 132175 h 412941"/>
                  <a:gd name="connsiteX252" fmla="*/ 128439 w 443927"/>
                  <a:gd name="connsiteY252" fmla="*/ 106389 h 412941"/>
                  <a:gd name="connsiteX253" fmla="*/ 128439 w 443927"/>
                  <a:gd name="connsiteY253" fmla="*/ 106938 h 412941"/>
                  <a:gd name="connsiteX254" fmla="*/ 128027 w 443927"/>
                  <a:gd name="connsiteY254" fmla="*/ 85266 h 412941"/>
                  <a:gd name="connsiteX255" fmla="*/ 128027 w 443927"/>
                  <a:gd name="connsiteY255" fmla="*/ 85404 h 412941"/>
                  <a:gd name="connsiteX256" fmla="*/ 127204 w 443927"/>
                  <a:gd name="connsiteY256" fmla="*/ 76488 h 412941"/>
                  <a:gd name="connsiteX257" fmla="*/ 125695 w 443927"/>
                  <a:gd name="connsiteY257" fmla="*/ 67024 h 412941"/>
                  <a:gd name="connsiteX258" fmla="*/ 125695 w 443927"/>
                  <a:gd name="connsiteY258" fmla="*/ 67161 h 412941"/>
                  <a:gd name="connsiteX259" fmla="*/ 123364 w 443927"/>
                  <a:gd name="connsiteY259" fmla="*/ 58109 h 412941"/>
                  <a:gd name="connsiteX260" fmla="*/ 123364 w 443927"/>
                  <a:gd name="connsiteY260" fmla="*/ 58109 h 412941"/>
                  <a:gd name="connsiteX261" fmla="*/ 121855 w 443927"/>
                  <a:gd name="connsiteY261" fmla="*/ 54405 h 412941"/>
                  <a:gd name="connsiteX262" fmla="*/ 122129 w 443927"/>
                  <a:gd name="connsiteY262" fmla="*/ 54954 h 412941"/>
                  <a:gd name="connsiteX263" fmla="*/ 120072 w 443927"/>
                  <a:gd name="connsiteY263" fmla="*/ 51251 h 412941"/>
                  <a:gd name="connsiteX264" fmla="*/ 120346 w 443927"/>
                  <a:gd name="connsiteY264" fmla="*/ 51662 h 412941"/>
                  <a:gd name="connsiteX265" fmla="*/ 117877 w 443927"/>
                  <a:gd name="connsiteY265" fmla="*/ 48508 h 412941"/>
                  <a:gd name="connsiteX266" fmla="*/ 118152 w 443927"/>
                  <a:gd name="connsiteY266" fmla="*/ 48782 h 412941"/>
                  <a:gd name="connsiteX267" fmla="*/ 116780 w 443927"/>
                  <a:gd name="connsiteY267" fmla="*/ 47547 h 412941"/>
                  <a:gd name="connsiteX268" fmla="*/ 117192 w 443927"/>
                  <a:gd name="connsiteY268" fmla="*/ 47959 h 412941"/>
                  <a:gd name="connsiteX269" fmla="*/ 115820 w 443927"/>
                  <a:gd name="connsiteY269" fmla="*/ 46999 h 412941"/>
                  <a:gd name="connsiteX270" fmla="*/ 114448 w 443927"/>
                  <a:gd name="connsiteY270" fmla="*/ 46176 h 412941"/>
                  <a:gd name="connsiteX271" fmla="*/ 111294 w 443927"/>
                  <a:gd name="connsiteY271" fmla="*/ 44941 h 412941"/>
                  <a:gd name="connsiteX272" fmla="*/ 110059 w 443927"/>
                  <a:gd name="connsiteY272" fmla="*/ 44530 h 412941"/>
                  <a:gd name="connsiteX273" fmla="*/ 108276 w 443927"/>
                  <a:gd name="connsiteY273" fmla="*/ 44256 h 412941"/>
                  <a:gd name="connsiteX274" fmla="*/ 107042 w 443927"/>
                  <a:gd name="connsiteY274" fmla="*/ 44256 h 412941"/>
                  <a:gd name="connsiteX275" fmla="*/ 105396 w 443927"/>
                  <a:gd name="connsiteY275" fmla="*/ 44393 h 412941"/>
                  <a:gd name="connsiteX276" fmla="*/ 103613 w 443927"/>
                  <a:gd name="connsiteY276" fmla="*/ 44941 h 412941"/>
                  <a:gd name="connsiteX277" fmla="*/ 102241 w 443927"/>
                  <a:gd name="connsiteY277" fmla="*/ 45490 h 412941"/>
                  <a:gd name="connsiteX278" fmla="*/ 101007 w 443927"/>
                  <a:gd name="connsiteY278" fmla="*/ 46176 h 412941"/>
                  <a:gd name="connsiteX279" fmla="*/ 99772 w 443927"/>
                  <a:gd name="connsiteY279" fmla="*/ 47136 h 412941"/>
                  <a:gd name="connsiteX280" fmla="*/ 98812 w 443927"/>
                  <a:gd name="connsiteY280" fmla="*/ 48233 h 412941"/>
                  <a:gd name="connsiteX281" fmla="*/ 98812 w 443927"/>
                  <a:gd name="connsiteY281" fmla="*/ 48233 h 412941"/>
                  <a:gd name="connsiteX282" fmla="*/ 96480 w 443927"/>
                  <a:gd name="connsiteY282" fmla="*/ 51525 h 412941"/>
                  <a:gd name="connsiteX283" fmla="*/ 91954 w 443927"/>
                  <a:gd name="connsiteY283" fmla="*/ 59755 h 412941"/>
                  <a:gd name="connsiteX284" fmla="*/ 92228 w 443927"/>
                  <a:gd name="connsiteY284" fmla="*/ 59343 h 412941"/>
                  <a:gd name="connsiteX285" fmla="*/ 86605 w 443927"/>
                  <a:gd name="connsiteY285" fmla="*/ 70865 h 412941"/>
                  <a:gd name="connsiteX286" fmla="*/ 80981 w 443927"/>
                  <a:gd name="connsiteY286" fmla="*/ 83209 h 412941"/>
                  <a:gd name="connsiteX287" fmla="*/ 78238 w 443927"/>
                  <a:gd name="connsiteY287" fmla="*/ 89518 h 412941"/>
                  <a:gd name="connsiteX288" fmla="*/ 74398 w 443927"/>
                  <a:gd name="connsiteY288" fmla="*/ 110092 h 412941"/>
                  <a:gd name="connsiteX289" fmla="*/ 68774 w 443927"/>
                  <a:gd name="connsiteY289" fmla="*/ 129295 h 412941"/>
                  <a:gd name="connsiteX290" fmla="*/ 66031 w 443927"/>
                  <a:gd name="connsiteY290" fmla="*/ 136976 h 412941"/>
                  <a:gd name="connsiteX291" fmla="*/ 62190 w 443927"/>
                  <a:gd name="connsiteY291" fmla="*/ 146577 h 412941"/>
                  <a:gd name="connsiteX292" fmla="*/ 56155 w 443927"/>
                  <a:gd name="connsiteY292" fmla="*/ 160430 h 412941"/>
                  <a:gd name="connsiteX293" fmla="*/ 46280 w 443927"/>
                  <a:gd name="connsiteY293" fmla="*/ 179907 h 412941"/>
                  <a:gd name="connsiteX294" fmla="*/ 43262 w 443927"/>
                  <a:gd name="connsiteY294" fmla="*/ 184296 h 412941"/>
                  <a:gd name="connsiteX295" fmla="*/ 39970 w 443927"/>
                  <a:gd name="connsiteY295" fmla="*/ 187039 h 412941"/>
                  <a:gd name="connsiteX296" fmla="*/ 33798 w 443927"/>
                  <a:gd name="connsiteY296" fmla="*/ 186628 h 412941"/>
                  <a:gd name="connsiteX297" fmla="*/ 31467 w 443927"/>
                  <a:gd name="connsiteY297" fmla="*/ 181827 h 412941"/>
                  <a:gd name="connsiteX298" fmla="*/ 34621 w 443927"/>
                  <a:gd name="connsiteY298" fmla="*/ 169894 h 412941"/>
                  <a:gd name="connsiteX299" fmla="*/ 40245 w 443927"/>
                  <a:gd name="connsiteY299" fmla="*/ 156178 h 412941"/>
                  <a:gd name="connsiteX300" fmla="*/ 44908 w 443927"/>
                  <a:gd name="connsiteY300" fmla="*/ 145205 h 412941"/>
                  <a:gd name="connsiteX301" fmla="*/ 53549 w 443927"/>
                  <a:gd name="connsiteY301" fmla="*/ 125043 h 412941"/>
                  <a:gd name="connsiteX302" fmla="*/ 70969 w 443927"/>
                  <a:gd name="connsiteY302" fmla="*/ 84306 h 412941"/>
                  <a:gd name="connsiteX303" fmla="*/ 71654 w 443927"/>
                  <a:gd name="connsiteY303" fmla="*/ 76488 h 412941"/>
                  <a:gd name="connsiteX304" fmla="*/ 71654 w 443927"/>
                  <a:gd name="connsiteY304" fmla="*/ 77037 h 412941"/>
                  <a:gd name="connsiteX305" fmla="*/ 71929 w 443927"/>
                  <a:gd name="connsiteY305" fmla="*/ 54543 h 412941"/>
                  <a:gd name="connsiteX306" fmla="*/ 71929 w 443927"/>
                  <a:gd name="connsiteY306" fmla="*/ 54680 h 412941"/>
                  <a:gd name="connsiteX307" fmla="*/ 69871 w 443927"/>
                  <a:gd name="connsiteY307" fmla="*/ 39318 h 412941"/>
                  <a:gd name="connsiteX308" fmla="*/ 65345 w 443927"/>
                  <a:gd name="connsiteY308" fmla="*/ 24367 h 412941"/>
                  <a:gd name="connsiteX309" fmla="*/ 65482 w 443927"/>
                  <a:gd name="connsiteY309" fmla="*/ 24779 h 412941"/>
                  <a:gd name="connsiteX310" fmla="*/ 61916 w 443927"/>
                  <a:gd name="connsiteY310" fmla="*/ 16412 h 412941"/>
                  <a:gd name="connsiteX311" fmla="*/ 61916 w 443927"/>
                  <a:gd name="connsiteY311" fmla="*/ 16412 h 412941"/>
                  <a:gd name="connsiteX312" fmla="*/ 60270 w 443927"/>
                  <a:gd name="connsiteY312" fmla="*/ 13532 h 412941"/>
                  <a:gd name="connsiteX313" fmla="*/ 60407 w 443927"/>
                  <a:gd name="connsiteY313" fmla="*/ 13806 h 412941"/>
                  <a:gd name="connsiteX314" fmla="*/ 58487 w 443927"/>
                  <a:gd name="connsiteY314" fmla="*/ 11337 h 412941"/>
                  <a:gd name="connsiteX315" fmla="*/ 57115 w 443927"/>
                  <a:gd name="connsiteY315" fmla="*/ 10103 h 412941"/>
                  <a:gd name="connsiteX316" fmla="*/ 57253 w 443927"/>
                  <a:gd name="connsiteY316" fmla="*/ 10240 h 412941"/>
                  <a:gd name="connsiteX317" fmla="*/ 56978 w 443927"/>
                  <a:gd name="connsiteY317" fmla="*/ 10103 h 412941"/>
                  <a:gd name="connsiteX318" fmla="*/ 56841 w 443927"/>
                  <a:gd name="connsiteY318" fmla="*/ 9966 h 412941"/>
                  <a:gd name="connsiteX319" fmla="*/ 56978 w 443927"/>
                  <a:gd name="connsiteY319" fmla="*/ 10103 h 412941"/>
                  <a:gd name="connsiteX320" fmla="*/ 55470 w 443927"/>
                  <a:gd name="connsiteY320" fmla="*/ 9143 h 412941"/>
                  <a:gd name="connsiteX321" fmla="*/ 53961 w 443927"/>
                  <a:gd name="connsiteY321" fmla="*/ 8457 h 412941"/>
                  <a:gd name="connsiteX322" fmla="*/ 52315 w 443927"/>
                  <a:gd name="connsiteY322" fmla="*/ 7908 h 412941"/>
                  <a:gd name="connsiteX323" fmla="*/ 50806 w 443927"/>
                  <a:gd name="connsiteY323" fmla="*/ 7634 h 412941"/>
                  <a:gd name="connsiteX324" fmla="*/ 49297 w 443927"/>
                  <a:gd name="connsiteY324" fmla="*/ 7634 h 412941"/>
                  <a:gd name="connsiteX325" fmla="*/ 47789 w 443927"/>
                  <a:gd name="connsiteY325" fmla="*/ 8045 h 412941"/>
                  <a:gd name="connsiteX326" fmla="*/ 46280 w 443927"/>
                  <a:gd name="connsiteY326" fmla="*/ 8594 h 412941"/>
                  <a:gd name="connsiteX327" fmla="*/ 44908 w 443927"/>
                  <a:gd name="connsiteY327" fmla="*/ 9417 h 412941"/>
                  <a:gd name="connsiteX328" fmla="*/ 43811 w 443927"/>
                  <a:gd name="connsiteY328" fmla="*/ 10377 h 412941"/>
                  <a:gd name="connsiteX329" fmla="*/ 40245 w 443927"/>
                  <a:gd name="connsiteY329" fmla="*/ 15315 h 412941"/>
                  <a:gd name="connsiteX330" fmla="*/ 40382 w 443927"/>
                  <a:gd name="connsiteY330" fmla="*/ 15178 h 412941"/>
                  <a:gd name="connsiteX331" fmla="*/ 36679 w 443927"/>
                  <a:gd name="connsiteY331" fmla="*/ 21624 h 412941"/>
                  <a:gd name="connsiteX332" fmla="*/ 36679 w 443927"/>
                  <a:gd name="connsiteY332" fmla="*/ 21487 h 412941"/>
                  <a:gd name="connsiteX333" fmla="*/ 36541 w 443927"/>
                  <a:gd name="connsiteY333" fmla="*/ 21761 h 412941"/>
                  <a:gd name="connsiteX334" fmla="*/ 36404 w 443927"/>
                  <a:gd name="connsiteY334" fmla="*/ 21899 h 412941"/>
                  <a:gd name="connsiteX335" fmla="*/ 36404 w 443927"/>
                  <a:gd name="connsiteY335" fmla="*/ 21761 h 412941"/>
                  <a:gd name="connsiteX336" fmla="*/ 30369 w 443927"/>
                  <a:gd name="connsiteY336" fmla="*/ 36575 h 412941"/>
                  <a:gd name="connsiteX337" fmla="*/ 30369 w 443927"/>
                  <a:gd name="connsiteY337" fmla="*/ 36438 h 412941"/>
                  <a:gd name="connsiteX338" fmla="*/ 25020 w 443927"/>
                  <a:gd name="connsiteY338" fmla="*/ 52760 h 412941"/>
                  <a:gd name="connsiteX339" fmla="*/ 22551 w 443927"/>
                  <a:gd name="connsiteY339" fmla="*/ 60715 h 412941"/>
                  <a:gd name="connsiteX340" fmla="*/ 19534 w 443927"/>
                  <a:gd name="connsiteY340" fmla="*/ 71825 h 412941"/>
                  <a:gd name="connsiteX341" fmla="*/ 11715 w 443927"/>
                  <a:gd name="connsiteY341" fmla="*/ 105292 h 412941"/>
                  <a:gd name="connsiteX342" fmla="*/ 11715 w 443927"/>
                  <a:gd name="connsiteY342" fmla="*/ 105155 h 412941"/>
                  <a:gd name="connsiteX343" fmla="*/ 10207 w 443927"/>
                  <a:gd name="connsiteY343" fmla="*/ 113110 h 412941"/>
                  <a:gd name="connsiteX344" fmla="*/ 8972 w 443927"/>
                  <a:gd name="connsiteY344" fmla="*/ 120379 h 412941"/>
                  <a:gd name="connsiteX345" fmla="*/ 7875 w 443927"/>
                  <a:gd name="connsiteY345" fmla="*/ 128746 h 412941"/>
                  <a:gd name="connsiteX346" fmla="*/ 7189 w 443927"/>
                  <a:gd name="connsiteY346" fmla="*/ 137387 h 412941"/>
                  <a:gd name="connsiteX347" fmla="*/ 7189 w 443927"/>
                  <a:gd name="connsiteY347" fmla="*/ 137113 h 412941"/>
                  <a:gd name="connsiteX348" fmla="*/ 6915 w 443927"/>
                  <a:gd name="connsiteY348" fmla="*/ 145068 h 412941"/>
                  <a:gd name="connsiteX349" fmla="*/ 7052 w 443927"/>
                  <a:gd name="connsiteY349" fmla="*/ 153161 h 412941"/>
                  <a:gd name="connsiteX350" fmla="*/ 7052 w 443927"/>
                  <a:gd name="connsiteY350" fmla="*/ 152749 h 412941"/>
                  <a:gd name="connsiteX351" fmla="*/ 7601 w 443927"/>
                  <a:gd name="connsiteY351" fmla="*/ 159059 h 412941"/>
                  <a:gd name="connsiteX352" fmla="*/ 8698 w 443927"/>
                  <a:gd name="connsiteY352" fmla="*/ 165505 h 412941"/>
                  <a:gd name="connsiteX353" fmla="*/ 8698 w 443927"/>
                  <a:gd name="connsiteY353" fmla="*/ 165094 h 412941"/>
                  <a:gd name="connsiteX354" fmla="*/ 9795 w 443927"/>
                  <a:gd name="connsiteY354" fmla="*/ 169483 h 412941"/>
                  <a:gd name="connsiteX355" fmla="*/ 10755 w 443927"/>
                  <a:gd name="connsiteY355" fmla="*/ 171952 h 412941"/>
                  <a:gd name="connsiteX356" fmla="*/ 10755 w 443927"/>
                  <a:gd name="connsiteY356" fmla="*/ 171952 h 412941"/>
                  <a:gd name="connsiteX357" fmla="*/ 10893 w 443927"/>
                  <a:gd name="connsiteY357" fmla="*/ 172089 h 412941"/>
                  <a:gd name="connsiteX358" fmla="*/ 11030 w 443927"/>
                  <a:gd name="connsiteY358" fmla="*/ 172363 h 412941"/>
                  <a:gd name="connsiteX359" fmla="*/ 11030 w 443927"/>
                  <a:gd name="connsiteY359" fmla="*/ 172226 h 412941"/>
                  <a:gd name="connsiteX360" fmla="*/ 11578 w 443927"/>
                  <a:gd name="connsiteY360" fmla="*/ 173186 h 412941"/>
                  <a:gd name="connsiteX361" fmla="*/ 10344 w 443927"/>
                  <a:gd name="connsiteY361" fmla="*/ 177849 h 412941"/>
                  <a:gd name="connsiteX362" fmla="*/ 5680 w 443927"/>
                  <a:gd name="connsiteY362" fmla="*/ 176615 h 412941"/>
                  <a:gd name="connsiteX363" fmla="*/ 1291 w 443927"/>
                  <a:gd name="connsiteY363" fmla="*/ 163173 h 412941"/>
                  <a:gd name="connsiteX364" fmla="*/ 606 w 443927"/>
                  <a:gd name="connsiteY364" fmla="*/ 158647 h 412941"/>
                  <a:gd name="connsiteX365" fmla="*/ 194 w 443927"/>
                  <a:gd name="connsiteY365" fmla="*/ 153298 h 412941"/>
                  <a:gd name="connsiteX366" fmla="*/ 57 w 443927"/>
                  <a:gd name="connsiteY366" fmla="*/ 142599 h 412941"/>
                  <a:gd name="connsiteX367" fmla="*/ 194 w 443927"/>
                  <a:gd name="connsiteY367" fmla="*/ 137250 h 412941"/>
                  <a:gd name="connsiteX368" fmla="*/ 606 w 443927"/>
                  <a:gd name="connsiteY368" fmla="*/ 132312 h 412941"/>
                  <a:gd name="connsiteX369" fmla="*/ 1017 w 443927"/>
                  <a:gd name="connsiteY369" fmla="*/ 127649 h 412941"/>
                  <a:gd name="connsiteX370" fmla="*/ 1840 w 443927"/>
                  <a:gd name="connsiteY370" fmla="*/ 120517 h 412941"/>
                  <a:gd name="connsiteX371" fmla="*/ 3486 w 443927"/>
                  <a:gd name="connsiteY371" fmla="*/ 110915 h 412941"/>
                  <a:gd name="connsiteX372" fmla="*/ 5269 w 443927"/>
                  <a:gd name="connsiteY372" fmla="*/ 101589 h 412941"/>
                  <a:gd name="connsiteX373" fmla="*/ 10481 w 443927"/>
                  <a:gd name="connsiteY373" fmla="*/ 78134 h 412941"/>
                  <a:gd name="connsiteX374" fmla="*/ 12538 w 443927"/>
                  <a:gd name="connsiteY374" fmla="*/ 69905 h 412941"/>
                  <a:gd name="connsiteX375" fmla="*/ 15556 w 443927"/>
                  <a:gd name="connsiteY375" fmla="*/ 58520 h 412941"/>
                  <a:gd name="connsiteX376" fmla="*/ 19259 w 443927"/>
                  <a:gd name="connsiteY376" fmla="*/ 46587 h 412941"/>
                  <a:gd name="connsiteX377" fmla="*/ 22688 w 443927"/>
                  <a:gd name="connsiteY377" fmla="*/ 35889 h 412941"/>
                  <a:gd name="connsiteX378" fmla="*/ 29958 w 443927"/>
                  <a:gd name="connsiteY378" fmla="*/ 18058 h 412941"/>
                  <a:gd name="connsiteX379" fmla="*/ 35444 w 443927"/>
                  <a:gd name="connsiteY379" fmla="*/ 9006 h 412941"/>
                  <a:gd name="connsiteX380" fmla="*/ 38462 w 443927"/>
                  <a:gd name="connsiteY380" fmla="*/ 5028 h 412941"/>
                  <a:gd name="connsiteX381" fmla="*/ 40382 w 443927"/>
                  <a:gd name="connsiteY381" fmla="*/ 3245 h 412941"/>
                  <a:gd name="connsiteX382" fmla="*/ 42714 w 443927"/>
                  <a:gd name="connsiteY382" fmla="*/ 1873 h 412941"/>
                  <a:gd name="connsiteX383" fmla="*/ 47789 w 443927"/>
                  <a:gd name="connsiteY383" fmla="*/ 227 h 412941"/>
                  <a:gd name="connsiteX384" fmla="*/ 51355 w 443927"/>
                  <a:gd name="connsiteY384" fmla="*/ 90 h 412941"/>
                  <a:gd name="connsiteX385" fmla="*/ 56567 w 443927"/>
                  <a:gd name="connsiteY385" fmla="*/ 1325 h 412941"/>
                  <a:gd name="connsiteX386" fmla="*/ 59036 w 443927"/>
                  <a:gd name="connsiteY386" fmla="*/ 2422 h 412941"/>
                  <a:gd name="connsiteX387" fmla="*/ 63013 w 443927"/>
                  <a:gd name="connsiteY387" fmla="*/ 5302 h 412941"/>
                  <a:gd name="connsiteX388" fmla="*/ 66031 w 443927"/>
                  <a:gd name="connsiteY388" fmla="*/ 9006 h 412941"/>
                  <a:gd name="connsiteX389" fmla="*/ 69323 w 443927"/>
                  <a:gd name="connsiteY389" fmla="*/ 15178 h 412941"/>
                  <a:gd name="connsiteX390" fmla="*/ 75769 w 443927"/>
                  <a:gd name="connsiteY390" fmla="*/ 33009 h 412941"/>
                  <a:gd name="connsiteX391" fmla="*/ 78787 w 443927"/>
                  <a:gd name="connsiteY391" fmla="*/ 49056 h 412941"/>
                  <a:gd name="connsiteX392" fmla="*/ 79473 w 443927"/>
                  <a:gd name="connsiteY392" fmla="*/ 64418 h 412941"/>
                  <a:gd name="connsiteX393" fmla="*/ 83999 w 443927"/>
                  <a:gd name="connsiteY393" fmla="*/ 55366 h 412941"/>
                  <a:gd name="connsiteX394" fmla="*/ 87291 w 443927"/>
                  <a:gd name="connsiteY394" fmla="*/ 49056 h 412941"/>
                  <a:gd name="connsiteX395" fmla="*/ 90171 w 443927"/>
                  <a:gd name="connsiteY395" fmla="*/ 44804 h 412941"/>
                  <a:gd name="connsiteX396" fmla="*/ 93463 w 443927"/>
                  <a:gd name="connsiteY396" fmla="*/ 40964 h 412941"/>
                  <a:gd name="connsiteX397" fmla="*/ 97852 w 443927"/>
                  <a:gd name="connsiteY397" fmla="*/ 37946 h 412941"/>
                  <a:gd name="connsiteX398" fmla="*/ 105670 w 443927"/>
                  <a:gd name="connsiteY398" fmla="*/ 35889 h 412941"/>
                  <a:gd name="connsiteX399" fmla="*/ 113351 w 443927"/>
                  <a:gd name="connsiteY399" fmla="*/ 36986 h 412941"/>
                  <a:gd name="connsiteX400" fmla="*/ 126793 w 443927"/>
                  <a:gd name="connsiteY400" fmla="*/ 47136 h 412941"/>
                  <a:gd name="connsiteX401" fmla="*/ 131045 w 443927"/>
                  <a:gd name="connsiteY401" fmla="*/ 56051 h 412941"/>
                  <a:gd name="connsiteX402" fmla="*/ 134062 w 443927"/>
                  <a:gd name="connsiteY402" fmla="*/ 68533 h 412941"/>
                  <a:gd name="connsiteX403" fmla="*/ 136805 w 443927"/>
                  <a:gd name="connsiteY403" fmla="*/ 97611 h 412941"/>
                  <a:gd name="connsiteX404" fmla="*/ 132691 w 443927"/>
                  <a:gd name="connsiteY404" fmla="*/ 136016 h 412941"/>
                  <a:gd name="connsiteX405" fmla="*/ 127616 w 443927"/>
                  <a:gd name="connsiteY405" fmla="*/ 157413 h 412941"/>
                  <a:gd name="connsiteX406" fmla="*/ 126518 w 443927"/>
                  <a:gd name="connsiteY406" fmla="*/ 161939 h 412941"/>
                  <a:gd name="connsiteX407" fmla="*/ 123775 w 443927"/>
                  <a:gd name="connsiteY407" fmla="*/ 170306 h 412941"/>
                  <a:gd name="connsiteX408" fmla="*/ 132005 w 443927"/>
                  <a:gd name="connsiteY408" fmla="*/ 155767 h 412941"/>
                  <a:gd name="connsiteX409" fmla="*/ 153676 w 443927"/>
                  <a:gd name="connsiteY409" fmla="*/ 116539 h 412941"/>
                  <a:gd name="connsiteX410" fmla="*/ 165746 w 443927"/>
                  <a:gd name="connsiteY410" fmla="*/ 95416 h 412941"/>
                  <a:gd name="connsiteX411" fmla="*/ 176856 w 443927"/>
                  <a:gd name="connsiteY411" fmla="*/ 77448 h 412941"/>
                  <a:gd name="connsiteX412" fmla="*/ 179874 w 443927"/>
                  <a:gd name="connsiteY412" fmla="*/ 73059 h 412941"/>
                  <a:gd name="connsiteX413" fmla="*/ 183440 w 443927"/>
                  <a:gd name="connsiteY413" fmla="*/ 67984 h 412941"/>
                  <a:gd name="connsiteX414" fmla="*/ 186594 w 443927"/>
                  <a:gd name="connsiteY414" fmla="*/ 63870 h 412941"/>
                  <a:gd name="connsiteX415" fmla="*/ 199213 w 443927"/>
                  <a:gd name="connsiteY415" fmla="*/ 57560 h 412941"/>
                  <a:gd name="connsiteX416" fmla="*/ 203877 w 443927"/>
                  <a:gd name="connsiteY416" fmla="*/ 58520 h 412941"/>
                  <a:gd name="connsiteX417" fmla="*/ 206894 w 443927"/>
                  <a:gd name="connsiteY417" fmla="*/ 60029 h 412941"/>
                  <a:gd name="connsiteX418" fmla="*/ 209637 w 443927"/>
                  <a:gd name="connsiteY418" fmla="*/ 62224 h 412941"/>
                  <a:gd name="connsiteX419" fmla="*/ 212929 w 443927"/>
                  <a:gd name="connsiteY419" fmla="*/ 65653 h 412941"/>
                  <a:gd name="connsiteX420" fmla="*/ 219650 w 443927"/>
                  <a:gd name="connsiteY420" fmla="*/ 84581 h 412941"/>
                  <a:gd name="connsiteX421" fmla="*/ 220473 w 443927"/>
                  <a:gd name="connsiteY421" fmla="*/ 98297 h 412941"/>
                  <a:gd name="connsiteX422" fmla="*/ 220062 w 443927"/>
                  <a:gd name="connsiteY422" fmla="*/ 111601 h 412941"/>
                  <a:gd name="connsiteX423" fmla="*/ 216221 w 443927"/>
                  <a:gd name="connsiteY423" fmla="*/ 139582 h 412941"/>
                  <a:gd name="connsiteX424" fmla="*/ 212381 w 443927"/>
                  <a:gd name="connsiteY424" fmla="*/ 154258 h 412941"/>
                  <a:gd name="connsiteX425" fmla="*/ 208814 w 443927"/>
                  <a:gd name="connsiteY425" fmla="*/ 164682 h 412941"/>
                  <a:gd name="connsiteX426" fmla="*/ 203739 w 443927"/>
                  <a:gd name="connsiteY426" fmla="*/ 177438 h 412941"/>
                  <a:gd name="connsiteX427" fmla="*/ 187966 w 443927"/>
                  <a:gd name="connsiteY427" fmla="*/ 211728 h 412941"/>
                  <a:gd name="connsiteX428" fmla="*/ 209637 w 443927"/>
                  <a:gd name="connsiteY428" fmla="*/ 178535 h 412941"/>
                  <a:gd name="connsiteX429" fmla="*/ 215261 w 443927"/>
                  <a:gd name="connsiteY429" fmla="*/ 170580 h 412941"/>
                  <a:gd name="connsiteX430" fmla="*/ 222530 w 443927"/>
                  <a:gd name="connsiteY430" fmla="*/ 160019 h 412941"/>
                  <a:gd name="connsiteX431" fmla="*/ 224176 w 443927"/>
                  <a:gd name="connsiteY431" fmla="*/ 157961 h 412941"/>
                  <a:gd name="connsiteX432" fmla="*/ 228428 w 443927"/>
                  <a:gd name="connsiteY432" fmla="*/ 152475 h 412941"/>
                  <a:gd name="connsiteX433" fmla="*/ 236384 w 443927"/>
                  <a:gd name="connsiteY433" fmla="*/ 142325 h 412941"/>
                  <a:gd name="connsiteX434" fmla="*/ 244202 w 443927"/>
                  <a:gd name="connsiteY434" fmla="*/ 132998 h 412941"/>
                  <a:gd name="connsiteX435" fmla="*/ 253940 w 443927"/>
                  <a:gd name="connsiteY435" fmla="*/ 122985 h 412941"/>
                  <a:gd name="connsiteX436" fmla="*/ 263678 w 443927"/>
                  <a:gd name="connsiteY436" fmla="*/ 114619 h 412941"/>
                  <a:gd name="connsiteX437" fmla="*/ 276160 w 443927"/>
                  <a:gd name="connsiteY437" fmla="*/ 105840 h 412941"/>
                  <a:gd name="connsiteX438" fmla="*/ 285350 w 443927"/>
                  <a:gd name="connsiteY438" fmla="*/ 102000 h 412941"/>
                  <a:gd name="connsiteX439" fmla="*/ 290013 w 443927"/>
                  <a:gd name="connsiteY439" fmla="*/ 100903 h 412941"/>
                  <a:gd name="connsiteX440" fmla="*/ 294677 w 443927"/>
                  <a:gd name="connsiteY440" fmla="*/ 100766 h 412941"/>
                  <a:gd name="connsiteX441" fmla="*/ 309353 w 443927"/>
                  <a:gd name="connsiteY441" fmla="*/ 107898 h 412941"/>
                  <a:gd name="connsiteX442" fmla="*/ 312370 w 443927"/>
                  <a:gd name="connsiteY442" fmla="*/ 111738 h 412941"/>
                  <a:gd name="connsiteX443" fmla="*/ 314565 w 443927"/>
                  <a:gd name="connsiteY443" fmla="*/ 115716 h 412941"/>
                  <a:gd name="connsiteX444" fmla="*/ 316211 w 443927"/>
                  <a:gd name="connsiteY444" fmla="*/ 120105 h 412941"/>
                  <a:gd name="connsiteX445" fmla="*/ 317857 w 443927"/>
                  <a:gd name="connsiteY445" fmla="*/ 126003 h 412941"/>
                  <a:gd name="connsiteX446" fmla="*/ 319365 w 443927"/>
                  <a:gd name="connsiteY446" fmla="*/ 137387 h 412941"/>
                  <a:gd name="connsiteX447" fmla="*/ 319503 w 443927"/>
                  <a:gd name="connsiteY447" fmla="*/ 144794 h 412941"/>
                  <a:gd name="connsiteX448" fmla="*/ 319091 w 443927"/>
                  <a:gd name="connsiteY448" fmla="*/ 152475 h 412941"/>
                  <a:gd name="connsiteX449" fmla="*/ 317171 w 443927"/>
                  <a:gd name="connsiteY449" fmla="*/ 164545 h 412941"/>
                  <a:gd name="connsiteX450" fmla="*/ 313742 w 443927"/>
                  <a:gd name="connsiteY450" fmla="*/ 176204 h 412941"/>
                  <a:gd name="connsiteX451" fmla="*/ 308255 w 443927"/>
                  <a:gd name="connsiteY451" fmla="*/ 189234 h 412941"/>
                  <a:gd name="connsiteX452" fmla="*/ 303181 w 443927"/>
                  <a:gd name="connsiteY452" fmla="*/ 198835 h 412941"/>
                  <a:gd name="connsiteX453" fmla="*/ 295911 w 443927"/>
                  <a:gd name="connsiteY453" fmla="*/ 210905 h 412941"/>
                  <a:gd name="connsiteX454" fmla="*/ 293442 w 443927"/>
                  <a:gd name="connsiteY454" fmla="*/ 214608 h 412941"/>
                  <a:gd name="connsiteX455" fmla="*/ 288367 w 443927"/>
                  <a:gd name="connsiteY455" fmla="*/ 222426 h 412941"/>
                  <a:gd name="connsiteX456" fmla="*/ 274377 w 443927"/>
                  <a:gd name="connsiteY456" fmla="*/ 242452 h 412941"/>
                  <a:gd name="connsiteX457" fmla="*/ 273280 w 443927"/>
                  <a:gd name="connsiteY457" fmla="*/ 243961 h 412941"/>
                  <a:gd name="connsiteX458" fmla="*/ 300849 w 443927"/>
                  <a:gd name="connsiteY458" fmla="*/ 213923 h 412941"/>
                  <a:gd name="connsiteX459" fmla="*/ 315799 w 443927"/>
                  <a:gd name="connsiteY459" fmla="*/ 197738 h 412941"/>
                  <a:gd name="connsiteX460" fmla="*/ 329790 w 443927"/>
                  <a:gd name="connsiteY460" fmla="*/ 183885 h 412941"/>
                  <a:gd name="connsiteX461" fmla="*/ 339665 w 443927"/>
                  <a:gd name="connsiteY461" fmla="*/ 175518 h 412941"/>
                  <a:gd name="connsiteX462" fmla="*/ 344329 w 443927"/>
                  <a:gd name="connsiteY462" fmla="*/ 172226 h 412941"/>
                  <a:gd name="connsiteX463" fmla="*/ 351324 w 443927"/>
                  <a:gd name="connsiteY463" fmla="*/ 168111 h 412941"/>
                  <a:gd name="connsiteX464" fmla="*/ 360925 w 443927"/>
                  <a:gd name="connsiteY464" fmla="*/ 164682 h 412941"/>
                  <a:gd name="connsiteX465" fmla="*/ 365725 w 443927"/>
                  <a:gd name="connsiteY465" fmla="*/ 164133 h 412941"/>
                  <a:gd name="connsiteX466" fmla="*/ 370115 w 443927"/>
                  <a:gd name="connsiteY466" fmla="*/ 164545 h 412941"/>
                  <a:gd name="connsiteX467" fmla="*/ 376973 w 443927"/>
                  <a:gd name="connsiteY467" fmla="*/ 167151 h 412941"/>
                  <a:gd name="connsiteX468" fmla="*/ 379304 w 443927"/>
                  <a:gd name="connsiteY468" fmla="*/ 169071 h 412941"/>
                  <a:gd name="connsiteX469" fmla="*/ 382322 w 443927"/>
                  <a:gd name="connsiteY469" fmla="*/ 173049 h 412941"/>
                  <a:gd name="connsiteX470" fmla="*/ 384105 w 443927"/>
                  <a:gd name="connsiteY470" fmla="*/ 177027 h 412941"/>
                  <a:gd name="connsiteX471" fmla="*/ 384791 w 443927"/>
                  <a:gd name="connsiteY471" fmla="*/ 180181 h 412941"/>
                  <a:gd name="connsiteX472" fmla="*/ 385065 w 443927"/>
                  <a:gd name="connsiteY472" fmla="*/ 185119 h 412941"/>
                  <a:gd name="connsiteX473" fmla="*/ 384654 w 443927"/>
                  <a:gd name="connsiteY473" fmla="*/ 190057 h 412941"/>
                  <a:gd name="connsiteX474" fmla="*/ 382048 w 443927"/>
                  <a:gd name="connsiteY474" fmla="*/ 200618 h 412941"/>
                  <a:gd name="connsiteX475" fmla="*/ 375327 w 443927"/>
                  <a:gd name="connsiteY475" fmla="*/ 216940 h 412941"/>
                  <a:gd name="connsiteX476" fmla="*/ 363805 w 443927"/>
                  <a:gd name="connsiteY476" fmla="*/ 238474 h 412941"/>
                  <a:gd name="connsiteX477" fmla="*/ 355987 w 443927"/>
                  <a:gd name="connsiteY477" fmla="*/ 251779 h 412941"/>
                  <a:gd name="connsiteX478" fmla="*/ 350089 w 443927"/>
                  <a:gd name="connsiteY478" fmla="*/ 261106 h 412941"/>
                  <a:gd name="connsiteX479" fmla="*/ 346797 w 443927"/>
                  <a:gd name="connsiteY479" fmla="*/ 266181 h 412941"/>
                  <a:gd name="connsiteX480" fmla="*/ 341037 w 443927"/>
                  <a:gd name="connsiteY480" fmla="*/ 274547 h 412941"/>
                  <a:gd name="connsiteX481" fmla="*/ 337196 w 443927"/>
                  <a:gd name="connsiteY481" fmla="*/ 280034 h 412941"/>
                  <a:gd name="connsiteX482" fmla="*/ 327184 w 443927"/>
                  <a:gd name="connsiteY482" fmla="*/ 293064 h 412941"/>
                  <a:gd name="connsiteX483" fmla="*/ 326772 w 443927"/>
                  <a:gd name="connsiteY483" fmla="*/ 293475 h 412941"/>
                  <a:gd name="connsiteX484" fmla="*/ 326909 w 443927"/>
                  <a:gd name="connsiteY484" fmla="*/ 293338 h 412941"/>
                  <a:gd name="connsiteX485" fmla="*/ 329378 w 443927"/>
                  <a:gd name="connsiteY485" fmla="*/ 291555 h 412941"/>
                  <a:gd name="connsiteX486" fmla="*/ 335002 w 443927"/>
                  <a:gd name="connsiteY486" fmla="*/ 287440 h 412941"/>
                  <a:gd name="connsiteX487" fmla="*/ 345974 w 443927"/>
                  <a:gd name="connsiteY487" fmla="*/ 279485 h 412941"/>
                  <a:gd name="connsiteX488" fmla="*/ 352284 w 443927"/>
                  <a:gd name="connsiteY488" fmla="*/ 275507 h 412941"/>
                  <a:gd name="connsiteX489" fmla="*/ 364628 w 443927"/>
                  <a:gd name="connsiteY489" fmla="*/ 267826 h 412941"/>
                  <a:gd name="connsiteX490" fmla="*/ 371898 w 443927"/>
                  <a:gd name="connsiteY490" fmla="*/ 264123 h 412941"/>
                  <a:gd name="connsiteX491" fmla="*/ 378619 w 443927"/>
                  <a:gd name="connsiteY491" fmla="*/ 260694 h 412941"/>
                  <a:gd name="connsiteX492" fmla="*/ 382459 w 443927"/>
                  <a:gd name="connsiteY492" fmla="*/ 258774 h 412941"/>
                  <a:gd name="connsiteX493" fmla="*/ 393569 w 443927"/>
                  <a:gd name="connsiteY493" fmla="*/ 253973 h 412941"/>
                  <a:gd name="connsiteX494" fmla="*/ 413731 w 443927"/>
                  <a:gd name="connsiteY494" fmla="*/ 247252 h 412941"/>
                  <a:gd name="connsiteX495" fmla="*/ 424430 w 443927"/>
                  <a:gd name="connsiteY495" fmla="*/ 246155 h 412941"/>
                  <a:gd name="connsiteX496" fmla="*/ 427859 w 443927"/>
                  <a:gd name="connsiteY496" fmla="*/ 246567 h 412941"/>
                  <a:gd name="connsiteX497" fmla="*/ 432523 w 443927"/>
                  <a:gd name="connsiteY497" fmla="*/ 247801 h 412941"/>
                  <a:gd name="connsiteX498" fmla="*/ 436637 w 443927"/>
                  <a:gd name="connsiteY498" fmla="*/ 250133 h 412941"/>
                  <a:gd name="connsiteX499" fmla="*/ 438969 w 443927"/>
                  <a:gd name="connsiteY499" fmla="*/ 252190 h 412941"/>
                  <a:gd name="connsiteX500" fmla="*/ 440752 w 443927"/>
                  <a:gd name="connsiteY500" fmla="*/ 254522 h 412941"/>
                  <a:gd name="connsiteX501" fmla="*/ 442810 w 443927"/>
                  <a:gd name="connsiteY501" fmla="*/ 259185 h 412941"/>
                  <a:gd name="connsiteX502" fmla="*/ 443770 w 443927"/>
                  <a:gd name="connsiteY502" fmla="*/ 263437 h 412941"/>
                  <a:gd name="connsiteX503" fmla="*/ 443770 w 443927"/>
                  <a:gd name="connsiteY503" fmla="*/ 268375 h 412941"/>
                  <a:gd name="connsiteX504" fmla="*/ 441575 w 443927"/>
                  <a:gd name="connsiteY504" fmla="*/ 278388 h 412941"/>
                  <a:gd name="connsiteX505" fmla="*/ 437597 w 443927"/>
                  <a:gd name="connsiteY505" fmla="*/ 287989 h 412941"/>
                  <a:gd name="connsiteX506" fmla="*/ 430054 w 443927"/>
                  <a:gd name="connsiteY506" fmla="*/ 300745 h 412941"/>
                  <a:gd name="connsiteX507" fmla="*/ 404542 w 443927"/>
                  <a:gd name="connsiteY507" fmla="*/ 333663 h 412941"/>
                  <a:gd name="connsiteX508" fmla="*/ 384379 w 443927"/>
                  <a:gd name="connsiteY508" fmla="*/ 357941 h 412941"/>
                  <a:gd name="connsiteX509" fmla="*/ 364765 w 443927"/>
                  <a:gd name="connsiteY509" fmla="*/ 381806 h 412941"/>
                  <a:gd name="connsiteX510" fmla="*/ 356536 w 443927"/>
                  <a:gd name="connsiteY510" fmla="*/ 391956 h 412941"/>
                  <a:gd name="connsiteX511" fmla="*/ 356261 w 443927"/>
                  <a:gd name="connsiteY511" fmla="*/ 392231 h 412941"/>
                  <a:gd name="connsiteX512" fmla="*/ 355713 w 443927"/>
                  <a:gd name="connsiteY512" fmla="*/ 398951 h 412941"/>
                  <a:gd name="connsiteX513" fmla="*/ 349541 w 443927"/>
                  <a:gd name="connsiteY513" fmla="*/ 405261 h 412941"/>
                  <a:gd name="connsiteX514" fmla="*/ 342271 w 443927"/>
                  <a:gd name="connsiteY514" fmla="*/ 411844 h 412941"/>
                  <a:gd name="connsiteX515" fmla="*/ 339116 w 443927"/>
                  <a:gd name="connsiteY515" fmla="*/ 412942 h 412941"/>
                  <a:gd name="connsiteX516" fmla="*/ 333081 w 443927"/>
                  <a:gd name="connsiteY516" fmla="*/ 406907 h 412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</a:cxnLst>
                <a:rect l="l" t="t" r="r" b="b"/>
                <a:pathLst>
                  <a:path w="443927" h="412941">
                    <a:moveTo>
                      <a:pt x="333081" y="406907"/>
                    </a:moveTo>
                    <a:cubicBezTo>
                      <a:pt x="333081" y="405809"/>
                      <a:pt x="333081" y="404575"/>
                      <a:pt x="333493" y="403615"/>
                    </a:cubicBezTo>
                    <a:cubicBezTo>
                      <a:pt x="333904" y="402792"/>
                      <a:pt x="334179" y="402106"/>
                      <a:pt x="334590" y="401283"/>
                    </a:cubicBezTo>
                    <a:cubicBezTo>
                      <a:pt x="335413" y="400049"/>
                      <a:pt x="336236" y="398677"/>
                      <a:pt x="337196" y="397580"/>
                    </a:cubicBezTo>
                    <a:cubicBezTo>
                      <a:pt x="339116" y="394699"/>
                      <a:pt x="341448" y="392093"/>
                      <a:pt x="343643" y="389487"/>
                    </a:cubicBezTo>
                    <a:cubicBezTo>
                      <a:pt x="346935" y="385373"/>
                      <a:pt x="350364" y="381121"/>
                      <a:pt x="353793" y="377006"/>
                    </a:cubicBezTo>
                    <a:cubicBezTo>
                      <a:pt x="360102" y="369325"/>
                      <a:pt x="366411" y="361781"/>
                      <a:pt x="372858" y="354237"/>
                    </a:cubicBezTo>
                    <a:cubicBezTo>
                      <a:pt x="380539" y="345185"/>
                      <a:pt x="388083" y="336269"/>
                      <a:pt x="395626" y="327354"/>
                    </a:cubicBezTo>
                    <a:cubicBezTo>
                      <a:pt x="398918" y="323513"/>
                      <a:pt x="402073" y="319673"/>
                      <a:pt x="405228" y="315695"/>
                    </a:cubicBezTo>
                    <a:cubicBezTo>
                      <a:pt x="407148" y="313364"/>
                      <a:pt x="409205" y="310895"/>
                      <a:pt x="411125" y="308563"/>
                    </a:cubicBezTo>
                    <a:cubicBezTo>
                      <a:pt x="415103" y="303762"/>
                      <a:pt x="418669" y="298825"/>
                      <a:pt x="422098" y="293750"/>
                    </a:cubicBezTo>
                    <a:cubicBezTo>
                      <a:pt x="421961" y="293887"/>
                      <a:pt x="421824" y="294024"/>
                      <a:pt x="421687" y="294161"/>
                    </a:cubicBezTo>
                    <a:cubicBezTo>
                      <a:pt x="424293" y="290184"/>
                      <a:pt x="426762" y="286206"/>
                      <a:pt x="428956" y="281954"/>
                    </a:cubicBezTo>
                    <a:cubicBezTo>
                      <a:pt x="428819" y="282228"/>
                      <a:pt x="428682" y="282365"/>
                      <a:pt x="428682" y="282503"/>
                    </a:cubicBezTo>
                    <a:cubicBezTo>
                      <a:pt x="429642" y="280445"/>
                      <a:pt x="430602" y="278525"/>
                      <a:pt x="431425" y="276330"/>
                    </a:cubicBezTo>
                    <a:cubicBezTo>
                      <a:pt x="432385" y="273724"/>
                      <a:pt x="433071" y="271118"/>
                      <a:pt x="433620" y="268512"/>
                    </a:cubicBezTo>
                    <a:cubicBezTo>
                      <a:pt x="433757" y="267826"/>
                      <a:pt x="433757" y="267141"/>
                      <a:pt x="433894" y="266592"/>
                    </a:cubicBezTo>
                    <a:cubicBezTo>
                      <a:pt x="433894" y="266866"/>
                      <a:pt x="433894" y="267003"/>
                      <a:pt x="433894" y="267278"/>
                    </a:cubicBezTo>
                    <a:cubicBezTo>
                      <a:pt x="434031" y="265769"/>
                      <a:pt x="434031" y="264397"/>
                      <a:pt x="433894" y="262889"/>
                    </a:cubicBezTo>
                    <a:cubicBezTo>
                      <a:pt x="433894" y="263163"/>
                      <a:pt x="433894" y="263300"/>
                      <a:pt x="433894" y="263574"/>
                    </a:cubicBezTo>
                    <a:cubicBezTo>
                      <a:pt x="433757" y="263026"/>
                      <a:pt x="433757" y="262477"/>
                      <a:pt x="433620" y="262066"/>
                    </a:cubicBezTo>
                    <a:cubicBezTo>
                      <a:pt x="433620" y="262203"/>
                      <a:pt x="433620" y="262340"/>
                      <a:pt x="433620" y="262477"/>
                    </a:cubicBezTo>
                    <a:cubicBezTo>
                      <a:pt x="433483" y="261929"/>
                      <a:pt x="433345" y="261380"/>
                      <a:pt x="433208" y="260831"/>
                    </a:cubicBezTo>
                    <a:cubicBezTo>
                      <a:pt x="433071" y="260420"/>
                      <a:pt x="432934" y="260145"/>
                      <a:pt x="432797" y="259734"/>
                    </a:cubicBezTo>
                    <a:cubicBezTo>
                      <a:pt x="432523" y="259323"/>
                      <a:pt x="432385" y="259048"/>
                      <a:pt x="432111" y="258637"/>
                    </a:cubicBezTo>
                    <a:cubicBezTo>
                      <a:pt x="431974" y="258362"/>
                      <a:pt x="431699" y="258088"/>
                      <a:pt x="431562" y="257951"/>
                    </a:cubicBezTo>
                    <a:cubicBezTo>
                      <a:pt x="431288" y="257814"/>
                      <a:pt x="431151" y="257539"/>
                      <a:pt x="430876" y="257402"/>
                    </a:cubicBezTo>
                    <a:cubicBezTo>
                      <a:pt x="430465" y="257128"/>
                      <a:pt x="430191" y="256991"/>
                      <a:pt x="429779" y="256716"/>
                    </a:cubicBezTo>
                    <a:cubicBezTo>
                      <a:pt x="429231" y="256442"/>
                      <a:pt x="428682" y="256168"/>
                      <a:pt x="428133" y="256031"/>
                    </a:cubicBezTo>
                    <a:cubicBezTo>
                      <a:pt x="427859" y="255894"/>
                      <a:pt x="427447" y="255756"/>
                      <a:pt x="427173" y="255756"/>
                    </a:cubicBezTo>
                    <a:cubicBezTo>
                      <a:pt x="426487" y="255619"/>
                      <a:pt x="425939" y="255482"/>
                      <a:pt x="425390" y="255482"/>
                    </a:cubicBezTo>
                    <a:cubicBezTo>
                      <a:pt x="425390" y="255482"/>
                      <a:pt x="425390" y="255482"/>
                      <a:pt x="425527" y="255482"/>
                    </a:cubicBezTo>
                    <a:cubicBezTo>
                      <a:pt x="424293" y="255345"/>
                      <a:pt x="422921" y="255345"/>
                      <a:pt x="421687" y="255482"/>
                    </a:cubicBezTo>
                    <a:cubicBezTo>
                      <a:pt x="421961" y="255482"/>
                      <a:pt x="422098" y="255482"/>
                      <a:pt x="422373" y="255482"/>
                    </a:cubicBezTo>
                    <a:cubicBezTo>
                      <a:pt x="420727" y="255619"/>
                      <a:pt x="419218" y="255756"/>
                      <a:pt x="417709" y="256031"/>
                    </a:cubicBezTo>
                    <a:cubicBezTo>
                      <a:pt x="417983" y="256031"/>
                      <a:pt x="418121" y="255894"/>
                      <a:pt x="418395" y="255894"/>
                    </a:cubicBezTo>
                    <a:cubicBezTo>
                      <a:pt x="414417" y="256716"/>
                      <a:pt x="410577" y="257951"/>
                      <a:pt x="406873" y="259185"/>
                    </a:cubicBezTo>
                    <a:cubicBezTo>
                      <a:pt x="406873" y="259185"/>
                      <a:pt x="407011" y="259185"/>
                      <a:pt x="407011" y="259185"/>
                    </a:cubicBezTo>
                    <a:cubicBezTo>
                      <a:pt x="402896" y="260694"/>
                      <a:pt x="398918" y="262340"/>
                      <a:pt x="394941" y="264123"/>
                    </a:cubicBezTo>
                    <a:cubicBezTo>
                      <a:pt x="391923" y="265358"/>
                      <a:pt x="389043" y="266729"/>
                      <a:pt x="386162" y="267964"/>
                    </a:cubicBezTo>
                    <a:cubicBezTo>
                      <a:pt x="386162" y="267964"/>
                      <a:pt x="386299" y="267964"/>
                      <a:pt x="386299" y="267826"/>
                    </a:cubicBezTo>
                    <a:cubicBezTo>
                      <a:pt x="383556" y="269335"/>
                      <a:pt x="380676" y="270707"/>
                      <a:pt x="377933" y="272216"/>
                    </a:cubicBezTo>
                    <a:cubicBezTo>
                      <a:pt x="375875" y="273313"/>
                      <a:pt x="373955" y="274273"/>
                      <a:pt x="371898" y="275370"/>
                    </a:cubicBezTo>
                    <a:cubicBezTo>
                      <a:pt x="371212" y="275645"/>
                      <a:pt x="370663" y="276056"/>
                      <a:pt x="369977" y="276330"/>
                    </a:cubicBezTo>
                    <a:cubicBezTo>
                      <a:pt x="364080" y="280034"/>
                      <a:pt x="358182" y="283600"/>
                      <a:pt x="352284" y="287303"/>
                    </a:cubicBezTo>
                    <a:cubicBezTo>
                      <a:pt x="346935" y="291144"/>
                      <a:pt x="341585" y="294984"/>
                      <a:pt x="336236" y="298825"/>
                    </a:cubicBezTo>
                    <a:cubicBezTo>
                      <a:pt x="335002" y="299785"/>
                      <a:pt x="333630" y="300745"/>
                      <a:pt x="332396" y="301705"/>
                    </a:cubicBezTo>
                    <a:cubicBezTo>
                      <a:pt x="329652" y="304037"/>
                      <a:pt x="326772" y="306231"/>
                      <a:pt x="324029" y="308563"/>
                    </a:cubicBezTo>
                    <a:cubicBezTo>
                      <a:pt x="319777" y="311992"/>
                      <a:pt x="315525" y="315421"/>
                      <a:pt x="311410" y="318987"/>
                    </a:cubicBezTo>
                    <a:cubicBezTo>
                      <a:pt x="308393" y="321456"/>
                      <a:pt x="305375" y="323925"/>
                      <a:pt x="302358" y="326531"/>
                    </a:cubicBezTo>
                    <a:cubicBezTo>
                      <a:pt x="301260" y="327354"/>
                      <a:pt x="300300" y="328177"/>
                      <a:pt x="299203" y="329137"/>
                    </a:cubicBezTo>
                    <a:cubicBezTo>
                      <a:pt x="297831" y="330234"/>
                      <a:pt x="296460" y="331469"/>
                      <a:pt x="294951" y="332292"/>
                    </a:cubicBezTo>
                    <a:cubicBezTo>
                      <a:pt x="294265" y="332703"/>
                      <a:pt x="293579" y="333115"/>
                      <a:pt x="293031" y="333526"/>
                    </a:cubicBezTo>
                    <a:cubicBezTo>
                      <a:pt x="292208" y="333938"/>
                      <a:pt x="291248" y="334349"/>
                      <a:pt x="290287" y="334623"/>
                    </a:cubicBezTo>
                    <a:cubicBezTo>
                      <a:pt x="288367" y="335309"/>
                      <a:pt x="286173" y="335035"/>
                      <a:pt x="284664" y="333526"/>
                    </a:cubicBezTo>
                    <a:cubicBezTo>
                      <a:pt x="283155" y="332154"/>
                      <a:pt x="282744" y="329823"/>
                      <a:pt x="283567" y="327903"/>
                    </a:cubicBezTo>
                    <a:cubicBezTo>
                      <a:pt x="283978" y="326942"/>
                      <a:pt x="284252" y="325982"/>
                      <a:pt x="284801" y="325296"/>
                    </a:cubicBezTo>
                    <a:cubicBezTo>
                      <a:pt x="285898" y="323925"/>
                      <a:pt x="286858" y="322828"/>
                      <a:pt x="288093" y="321593"/>
                    </a:cubicBezTo>
                    <a:cubicBezTo>
                      <a:pt x="289465" y="320084"/>
                      <a:pt x="290836" y="318576"/>
                      <a:pt x="292208" y="317067"/>
                    </a:cubicBezTo>
                    <a:cubicBezTo>
                      <a:pt x="295225" y="313775"/>
                      <a:pt x="298243" y="310483"/>
                      <a:pt x="301123" y="307191"/>
                    </a:cubicBezTo>
                    <a:cubicBezTo>
                      <a:pt x="300986" y="307329"/>
                      <a:pt x="300986" y="307466"/>
                      <a:pt x="300849" y="307466"/>
                    </a:cubicBezTo>
                    <a:cubicBezTo>
                      <a:pt x="302769" y="305408"/>
                      <a:pt x="304552" y="303214"/>
                      <a:pt x="306472" y="301156"/>
                    </a:cubicBezTo>
                    <a:cubicBezTo>
                      <a:pt x="306472" y="301156"/>
                      <a:pt x="306472" y="301156"/>
                      <a:pt x="306472" y="301156"/>
                    </a:cubicBezTo>
                    <a:cubicBezTo>
                      <a:pt x="306472" y="301156"/>
                      <a:pt x="306610" y="301019"/>
                      <a:pt x="306610" y="301019"/>
                    </a:cubicBezTo>
                    <a:cubicBezTo>
                      <a:pt x="306747" y="300882"/>
                      <a:pt x="306747" y="300745"/>
                      <a:pt x="306884" y="300608"/>
                    </a:cubicBezTo>
                    <a:cubicBezTo>
                      <a:pt x="306884" y="300608"/>
                      <a:pt x="306884" y="300608"/>
                      <a:pt x="306747" y="300745"/>
                    </a:cubicBezTo>
                    <a:cubicBezTo>
                      <a:pt x="312096" y="294573"/>
                      <a:pt x="317582" y="288400"/>
                      <a:pt x="322520" y="281954"/>
                    </a:cubicBezTo>
                    <a:cubicBezTo>
                      <a:pt x="325126" y="278525"/>
                      <a:pt x="328006" y="275096"/>
                      <a:pt x="330475" y="271530"/>
                    </a:cubicBezTo>
                    <a:cubicBezTo>
                      <a:pt x="333356" y="267415"/>
                      <a:pt x="336099" y="263437"/>
                      <a:pt x="338979" y="259323"/>
                    </a:cubicBezTo>
                    <a:cubicBezTo>
                      <a:pt x="338842" y="259460"/>
                      <a:pt x="338705" y="259734"/>
                      <a:pt x="338705" y="259871"/>
                    </a:cubicBezTo>
                    <a:cubicBezTo>
                      <a:pt x="340762" y="256716"/>
                      <a:pt x="342683" y="253562"/>
                      <a:pt x="344740" y="250407"/>
                    </a:cubicBezTo>
                    <a:cubicBezTo>
                      <a:pt x="346386" y="247938"/>
                      <a:pt x="348032" y="245469"/>
                      <a:pt x="349403" y="243000"/>
                    </a:cubicBezTo>
                    <a:cubicBezTo>
                      <a:pt x="351872" y="238749"/>
                      <a:pt x="354478" y="234359"/>
                      <a:pt x="356947" y="229970"/>
                    </a:cubicBezTo>
                    <a:cubicBezTo>
                      <a:pt x="359828" y="225033"/>
                      <a:pt x="362434" y="219958"/>
                      <a:pt x="365177" y="214883"/>
                    </a:cubicBezTo>
                    <a:cubicBezTo>
                      <a:pt x="365177" y="214883"/>
                      <a:pt x="365177" y="214883"/>
                      <a:pt x="365177" y="214883"/>
                    </a:cubicBezTo>
                    <a:cubicBezTo>
                      <a:pt x="365177" y="214746"/>
                      <a:pt x="365314" y="214746"/>
                      <a:pt x="365314" y="214608"/>
                    </a:cubicBezTo>
                    <a:cubicBezTo>
                      <a:pt x="365314" y="214471"/>
                      <a:pt x="365451" y="214471"/>
                      <a:pt x="365451" y="214334"/>
                    </a:cubicBezTo>
                    <a:cubicBezTo>
                      <a:pt x="365451" y="214334"/>
                      <a:pt x="365451" y="214334"/>
                      <a:pt x="365451" y="214471"/>
                    </a:cubicBezTo>
                    <a:cubicBezTo>
                      <a:pt x="368332" y="208573"/>
                      <a:pt x="370801" y="202538"/>
                      <a:pt x="372995" y="196503"/>
                    </a:cubicBezTo>
                    <a:cubicBezTo>
                      <a:pt x="372995" y="196640"/>
                      <a:pt x="372858" y="196915"/>
                      <a:pt x="372858" y="197052"/>
                    </a:cubicBezTo>
                    <a:cubicBezTo>
                      <a:pt x="373406" y="195406"/>
                      <a:pt x="373818" y="193897"/>
                      <a:pt x="374230" y="192251"/>
                    </a:cubicBezTo>
                    <a:cubicBezTo>
                      <a:pt x="374230" y="192388"/>
                      <a:pt x="374230" y="192388"/>
                      <a:pt x="374230" y="192526"/>
                    </a:cubicBezTo>
                    <a:cubicBezTo>
                      <a:pt x="374778" y="189782"/>
                      <a:pt x="375190" y="187176"/>
                      <a:pt x="375464" y="184433"/>
                    </a:cubicBezTo>
                    <a:cubicBezTo>
                      <a:pt x="375464" y="183885"/>
                      <a:pt x="375464" y="183199"/>
                      <a:pt x="375464" y="182650"/>
                    </a:cubicBezTo>
                    <a:cubicBezTo>
                      <a:pt x="375464" y="182101"/>
                      <a:pt x="375327" y="181553"/>
                      <a:pt x="375327" y="181004"/>
                    </a:cubicBezTo>
                    <a:cubicBezTo>
                      <a:pt x="375190" y="180593"/>
                      <a:pt x="375052" y="180044"/>
                      <a:pt x="375052" y="179633"/>
                    </a:cubicBezTo>
                    <a:cubicBezTo>
                      <a:pt x="374915" y="179221"/>
                      <a:pt x="374778" y="178810"/>
                      <a:pt x="374504" y="178398"/>
                    </a:cubicBezTo>
                    <a:cubicBezTo>
                      <a:pt x="374504" y="178535"/>
                      <a:pt x="374641" y="178535"/>
                      <a:pt x="374641" y="178672"/>
                    </a:cubicBezTo>
                    <a:cubicBezTo>
                      <a:pt x="374367" y="178261"/>
                      <a:pt x="374092" y="177712"/>
                      <a:pt x="373955" y="177301"/>
                    </a:cubicBezTo>
                    <a:cubicBezTo>
                      <a:pt x="373681" y="176889"/>
                      <a:pt x="373406" y="176478"/>
                      <a:pt x="373132" y="176066"/>
                    </a:cubicBezTo>
                    <a:cubicBezTo>
                      <a:pt x="373269" y="176204"/>
                      <a:pt x="373406" y="176341"/>
                      <a:pt x="373544" y="176478"/>
                    </a:cubicBezTo>
                    <a:cubicBezTo>
                      <a:pt x="373132" y="176066"/>
                      <a:pt x="372721" y="175518"/>
                      <a:pt x="372309" y="175106"/>
                    </a:cubicBezTo>
                    <a:cubicBezTo>
                      <a:pt x="372309" y="175106"/>
                      <a:pt x="372309" y="175106"/>
                      <a:pt x="372309" y="175106"/>
                    </a:cubicBezTo>
                    <a:cubicBezTo>
                      <a:pt x="372035" y="174969"/>
                      <a:pt x="371761" y="174695"/>
                      <a:pt x="371623" y="174558"/>
                    </a:cubicBezTo>
                    <a:cubicBezTo>
                      <a:pt x="371349" y="174420"/>
                      <a:pt x="370938" y="174146"/>
                      <a:pt x="370663" y="174009"/>
                    </a:cubicBezTo>
                    <a:cubicBezTo>
                      <a:pt x="369703" y="173735"/>
                      <a:pt x="368880" y="173460"/>
                      <a:pt x="367920" y="173323"/>
                    </a:cubicBezTo>
                    <a:cubicBezTo>
                      <a:pt x="368194" y="173323"/>
                      <a:pt x="368332" y="173460"/>
                      <a:pt x="368606" y="173460"/>
                    </a:cubicBezTo>
                    <a:cubicBezTo>
                      <a:pt x="368057" y="173460"/>
                      <a:pt x="367509" y="173323"/>
                      <a:pt x="366960" y="173323"/>
                    </a:cubicBezTo>
                    <a:cubicBezTo>
                      <a:pt x="366548" y="173323"/>
                      <a:pt x="366000" y="173323"/>
                      <a:pt x="365588" y="173323"/>
                    </a:cubicBezTo>
                    <a:cubicBezTo>
                      <a:pt x="365177" y="173323"/>
                      <a:pt x="364765" y="173323"/>
                      <a:pt x="364354" y="173460"/>
                    </a:cubicBezTo>
                    <a:cubicBezTo>
                      <a:pt x="364491" y="173460"/>
                      <a:pt x="364628" y="173460"/>
                      <a:pt x="364765" y="173323"/>
                    </a:cubicBezTo>
                    <a:cubicBezTo>
                      <a:pt x="364491" y="173323"/>
                      <a:pt x="364354" y="173323"/>
                      <a:pt x="364080" y="173460"/>
                    </a:cubicBezTo>
                    <a:lnTo>
                      <a:pt x="364080" y="173460"/>
                    </a:lnTo>
                    <a:lnTo>
                      <a:pt x="364080" y="173460"/>
                    </a:lnTo>
                    <a:cubicBezTo>
                      <a:pt x="362845" y="173735"/>
                      <a:pt x="361748" y="174009"/>
                      <a:pt x="360651" y="174420"/>
                    </a:cubicBezTo>
                    <a:cubicBezTo>
                      <a:pt x="360925" y="174420"/>
                      <a:pt x="361062" y="174283"/>
                      <a:pt x="361336" y="174146"/>
                    </a:cubicBezTo>
                    <a:cubicBezTo>
                      <a:pt x="359279" y="174969"/>
                      <a:pt x="357222" y="175792"/>
                      <a:pt x="355164" y="176752"/>
                    </a:cubicBezTo>
                    <a:cubicBezTo>
                      <a:pt x="354067" y="177438"/>
                      <a:pt x="352970" y="177987"/>
                      <a:pt x="351872" y="178810"/>
                    </a:cubicBezTo>
                    <a:cubicBezTo>
                      <a:pt x="351872" y="178810"/>
                      <a:pt x="351872" y="178810"/>
                      <a:pt x="351872" y="178810"/>
                    </a:cubicBezTo>
                    <a:cubicBezTo>
                      <a:pt x="349815" y="180181"/>
                      <a:pt x="347758" y="181690"/>
                      <a:pt x="345837" y="183199"/>
                    </a:cubicBezTo>
                    <a:cubicBezTo>
                      <a:pt x="344054" y="184570"/>
                      <a:pt x="342271" y="186079"/>
                      <a:pt x="340625" y="187588"/>
                    </a:cubicBezTo>
                    <a:cubicBezTo>
                      <a:pt x="340625" y="187588"/>
                      <a:pt x="340625" y="187588"/>
                      <a:pt x="340625" y="187588"/>
                    </a:cubicBezTo>
                    <a:cubicBezTo>
                      <a:pt x="340625" y="187588"/>
                      <a:pt x="340625" y="187588"/>
                      <a:pt x="340488" y="187725"/>
                    </a:cubicBezTo>
                    <a:cubicBezTo>
                      <a:pt x="340488" y="187725"/>
                      <a:pt x="340488" y="187725"/>
                      <a:pt x="340351" y="187862"/>
                    </a:cubicBezTo>
                    <a:cubicBezTo>
                      <a:pt x="340351" y="187862"/>
                      <a:pt x="340351" y="187862"/>
                      <a:pt x="340351" y="187862"/>
                    </a:cubicBezTo>
                    <a:cubicBezTo>
                      <a:pt x="329515" y="197738"/>
                      <a:pt x="319640" y="208436"/>
                      <a:pt x="309901" y="219272"/>
                    </a:cubicBezTo>
                    <a:cubicBezTo>
                      <a:pt x="305375" y="224210"/>
                      <a:pt x="300849" y="229147"/>
                      <a:pt x="296460" y="234085"/>
                    </a:cubicBezTo>
                    <a:cubicBezTo>
                      <a:pt x="292756" y="238200"/>
                      <a:pt x="288916" y="242178"/>
                      <a:pt x="285075" y="246292"/>
                    </a:cubicBezTo>
                    <a:cubicBezTo>
                      <a:pt x="277943" y="253973"/>
                      <a:pt x="270674" y="261380"/>
                      <a:pt x="263130" y="268787"/>
                    </a:cubicBezTo>
                    <a:cubicBezTo>
                      <a:pt x="259426" y="272353"/>
                      <a:pt x="255723" y="275919"/>
                      <a:pt x="252020" y="279485"/>
                    </a:cubicBezTo>
                    <a:cubicBezTo>
                      <a:pt x="250100" y="281268"/>
                      <a:pt x="248179" y="283051"/>
                      <a:pt x="246259" y="284834"/>
                    </a:cubicBezTo>
                    <a:cubicBezTo>
                      <a:pt x="245573" y="285520"/>
                      <a:pt x="244750" y="286206"/>
                      <a:pt x="244065" y="286892"/>
                    </a:cubicBezTo>
                    <a:cubicBezTo>
                      <a:pt x="243379" y="287577"/>
                      <a:pt x="242693" y="287989"/>
                      <a:pt x="241870" y="288400"/>
                    </a:cubicBezTo>
                    <a:cubicBezTo>
                      <a:pt x="240773" y="289086"/>
                      <a:pt x="239538" y="289086"/>
                      <a:pt x="238304" y="289086"/>
                    </a:cubicBezTo>
                    <a:cubicBezTo>
                      <a:pt x="234875" y="289086"/>
                      <a:pt x="231994" y="285109"/>
                      <a:pt x="233503" y="281954"/>
                    </a:cubicBezTo>
                    <a:cubicBezTo>
                      <a:pt x="234326" y="280171"/>
                      <a:pt x="235012" y="278936"/>
                      <a:pt x="235972" y="277290"/>
                    </a:cubicBezTo>
                    <a:cubicBezTo>
                      <a:pt x="236521" y="276468"/>
                      <a:pt x="237069" y="275645"/>
                      <a:pt x="237755" y="274684"/>
                    </a:cubicBezTo>
                    <a:cubicBezTo>
                      <a:pt x="238852" y="273039"/>
                      <a:pt x="239950" y="271530"/>
                      <a:pt x="241184" y="269884"/>
                    </a:cubicBezTo>
                    <a:cubicBezTo>
                      <a:pt x="243379" y="266866"/>
                      <a:pt x="245573" y="263712"/>
                      <a:pt x="247768" y="260694"/>
                    </a:cubicBezTo>
                    <a:cubicBezTo>
                      <a:pt x="252157" y="254796"/>
                      <a:pt x="256546" y="248898"/>
                      <a:pt x="260798" y="242863"/>
                    </a:cubicBezTo>
                    <a:cubicBezTo>
                      <a:pt x="265187" y="236965"/>
                      <a:pt x="269439" y="231068"/>
                      <a:pt x="273691" y="225170"/>
                    </a:cubicBezTo>
                    <a:cubicBezTo>
                      <a:pt x="275749" y="222289"/>
                      <a:pt x="277806" y="219409"/>
                      <a:pt x="279863" y="216391"/>
                    </a:cubicBezTo>
                    <a:cubicBezTo>
                      <a:pt x="282469" y="212688"/>
                      <a:pt x="284938" y="208848"/>
                      <a:pt x="287544" y="205144"/>
                    </a:cubicBezTo>
                    <a:cubicBezTo>
                      <a:pt x="287407" y="205281"/>
                      <a:pt x="287407" y="205419"/>
                      <a:pt x="287270" y="205556"/>
                    </a:cubicBezTo>
                    <a:cubicBezTo>
                      <a:pt x="288916" y="202950"/>
                      <a:pt x="290425" y="200344"/>
                      <a:pt x="292071" y="197738"/>
                    </a:cubicBezTo>
                    <a:cubicBezTo>
                      <a:pt x="292894" y="196366"/>
                      <a:pt x="293716" y="194994"/>
                      <a:pt x="294677" y="193623"/>
                    </a:cubicBezTo>
                    <a:cubicBezTo>
                      <a:pt x="296460" y="190880"/>
                      <a:pt x="297831" y="187862"/>
                      <a:pt x="299340" y="184982"/>
                    </a:cubicBezTo>
                    <a:cubicBezTo>
                      <a:pt x="301809" y="180044"/>
                      <a:pt x="303866" y="175106"/>
                      <a:pt x="305649" y="169894"/>
                    </a:cubicBezTo>
                    <a:cubicBezTo>
                      <a:pt x="305649" y="170031"/>
                      <a:pt x="305512" y="170031"/>
                      <a:pt x="305512" y="170169"/>
                    </a:cubicBezTo>
                    <a:cubicBezTo>
                      <a:pt x="306610" y="166602"/>
                      <a:pt x="307570" y="163036"/>
                      <a:pt x="308393" y="159470"/>
                    </a:cubicBezTo>
                    <a:cubicBezTo>
                      <a:pt x="308393" y="159744"/>
                      <a:pt x="308255" y="159882"/>
                      <a:pt x="308255" y="160156"/>
                    </a:cubicBezTo>
                    <a:cubicBezTo>
                      <a:pt x="308941" y="156453"/>
                      <a:pt x="309490" y="152886"/>
                      <a:pt x="309764" y="149046"/>
                    </a:cubicBezTo>
                    <a:cubicBezTo>
                      <a:pt x="310039" y="145068"/>
                      <a:pt x="310039" y="140953"/>
                      <a:pt x="309901" y="136976"/>
                    </a:cubicBezTo>
                    <a:cubicBezTo>
                      <a:pt x="309901" y="137113"/>
                      <a:pt x="309901" y="137387"/>
                      <a:pt x="309901" y="137524"/>
                    </a:cubicBezTo>
                    <a:cubicBezTo>
                      <a:pt x="309764" y="134370"/>
                      <a:pt x="309353" y="131215"/>
                      <a:pt x="308667" y="127923"/>
                    </a:cubicBezTo>
                    <a:cubicBezTo>
                      <a:pt x="308667" y="127923"/>
                      <a:pt x="308667" y="127923"/>
                      <a:pt x="308667" y="127923"/>
                    </a:cubicBezTo>
                    <a:lnTo>
                      <a:pt x="308667" y="127923"/>
                    </a:lnTo>
                    <a:cubicBezTo>
                      <a:pt x="308667" y="127786"/>
                      <a:pt x="308667" y="127512"/>
                      <a:pt x="308530" y="127375"/>
                    </a:cubicBezTo>
                    <a:cubicBezTo>
                      <a:pt x="308530" y="127512"/>
                      <a:pt x="308530" y="127512"/>
                      <a:pt x="308530" y="127649"/>
                    </a:cubicBezTo>
                    <a:cubicBezTo>
                      <a:pt x="308118" y="125729"/>
                      <a:pt x="307570" y="123946"/>
                      <a:pt x="307021" y="122025"/>
                    </a:cubicBezTo>
                    <a:cubicBezTo>
                      <a:pt x="307021" y="122300"/>
                      <a:pt x="307158" y="122437"/>
                      <a:pt x="307158" y="122574"/>
                    </a:cubicBezTo>
                    <a:cubicBezTo>
                      <a:pt x="306610" y="120791"/>
                      <a:pt x="305924" y="119008"/>
                      <a:pt x="305101" y="117362"/>
                    </a:cubicBezTo>
                    <a:cubicBezTo>
                      <a:pt x="304826" y="116950"/>
                      <a:pt x="304552" y="116402"/>
                      <a:pt x="304141" y="115853"/>
                    </a:cubicBezTo>
                    <a:cubicBezTo>
                      <a:pt x="303866" y="115442"/>
                      <a:pt x="303455" y="115030"/>
                      <a:pt x="303181" y="114482"/>
                    </a:cubicBezTo>
                    <a:cubicBezTo>
                      <a:pt x="303318" y="114619"/>
                      <a:pt x="303455" y="114756"/>
                      <a:pt x="303592" y="114893"/>
                    </a:cubicBezTo>
                    <a:cubicBezTo>
                      <a:pt x="302632" y="113796"/>
                      <a:pt x="301672" y="112836"/>
                      <a:pt x="300712" y="112013"/>
                    </a:cubicBezTo>
                    <a:cubicBezTo>
                      <a:pt x="300300" y="111738"/>
                      <a:pt x="299889" y="111464"/>
                      <a:pt x="299614" y="111190"/>
                    </a:cubicBezTo>
                    <a:cubicBezTo>
                      <a:pt x="299203" y="110915"/>
                      <a:pt x="298791" y="110641"/>
                      <a:pt x="298380" y="110504"/>
                    </a:cubicBezTo>
                    <a:cubicBezTo>
                      <a:pt x="297968" y="110367"/>
                      <a:pt x="297694" y="110230"/>
                      <a:pt x="297283" y="110092"/>
                    </a:cubicBezTo>
                    <a:cubicBezTo>
                      <a:pt x="296734" y="109955"/>
                      <a:pt x="296323" y="109818"/>
                      <a:pt x="295774" y="109818"/>
                    </a:cubicBezTo>
                    <a:cubicBezTo>
                      <a:pt x="295362" y="109818"/>
                      <a:pt x="294951" y="109681"/>
                      <a:pt x="294539" y="109681"/>
                    </a:cubicBezTo>
                    <a:cubicBezTo>
                      <a:pt x="293854" y="109681"/>
                      <a:pt x="293305" y="109681"/>
                      <a:pt x="292619" y="109681"/>
                    </a:cubicBezTo>
                    <a:cubicBezTo>
                      <a:pt x="292208" y="109681"/>
                      <a:pt x="291796" y="109818"/>
                      <a:pt x="291248" y="109818"/>
                    </a:cubicBezTo>
                    <a:cubicBezTo>
                      <a:pt x="291522" y="109818"/>
                      <a:pt x="291659" y="109681"/>
                      <a:pt x="291933" y="109681"/>
                    </a:cubicBezTo>
                    <a:cubicBezTo>
                      <a:pt x="290699" y="109955"/>
                      <a:pt x="289465" y="110230"/>
                      <a:pt x="288230" y="110641"/>
                    </a:cubicBezTo>
                    <a:cubicBezTo>
                      <a:pt x="288367" y="110641"/>
                      <a:pt x="288367" y="110641"/>
                      <a:pt x="288367" y="110504"/>
                    </a:cubicBezTo>
                    <a:cubicBezTo>
                      <a:pt x="288230" y="110504"/>
                      <a:pt x="288230" y="110504"/>
                      <a:pt x="288093" y="110641"/>
                    </a:cubicBezTo>
                    <a:cubicBezTo>
                      <a:pt x="288093" y="110641"/>
                      <a:pt x="287956" y="110641"/>
                      <a:pt x="287956" y="110641"/>
                    </a:cubicBezTo>
                    <a:cubicBezTo>
                      <a:pt x="287956" y="110641"/>
                      <a:pt x="288093" y="110641"/>
                      <a:pt x="288093" y="110641"/>
                    </a:cubicBezTo>
                    <a:cubicBezTo>
                      <a:pt x="286173" y="111327"/>
                      <a:pt x="284390" y="112150"/>
                      <a:pt x="282607" y="112973"/>
                    </a:cubicBezTo>
                    <a:cubicBezTo>
                      <a:pt x="282744" y="112836"/>
                      <a:pt x="283018" y="112698"/>
                      <a:pt x="283155" y="112698"/>
                    </a:cubicBezTo>
                    <a:cubicBezTo>
                      <a:pt x="281235" y="113796"/>
                      <a:pt x="279315" y="114893"/>
                      <a:pt x="277532" y="116127"/>
                    </a:cubicBezTo>
                    <a:cubicBezTo>
                      <a:pt x="277669" y="116127"/>
                      <a:pt x="277669" y="115990"/>
                      <a:pt x="277806" y="115990"/>
                    </a:cubicBezTo>
                    <a:cubicBezTo>
                      <a:pt x="273280" y="119282"/>
                      <a:pt x="268891" y="122985"/>
                      <a:pt x="264639" y="126689"/>
                    </a:cubicBezTo>
                    <a:cubicBezTo>
                      <a:pt x="264776" y="126552"/>
                      <a:pt x="264776" y="126552"/>
                      <a:pt x="264913" y="126552"/>
                    </a:cubicBezTo>
                    <a:cubicBezTo>
                      <a:pt x="260249" y="130666"/>
                      <a:pt x="255860" y="135193"/>
                      <a:pt x="251745" y="139856"/>
                    </a:cubicBezTo>
                    <a:cubicBezTo>
                      <a:pt x="251883" y="139719"/>
                      <a:pt x="251883" y="139719"/>
                      <a:pt x="251883" y="139582"/>
                    </a:cubicBezTo>
                    <a:cubicBezTo>
                      <a:pt x="244613" y="147949"/>
                      <a:pt x="238029" y="156727"/>
                      <a:pt x="231309" y="165505"/>
                    </a:cubicBezTo>
                    <a:cubicBezTo>
                      <a:pt x="229388" y="167974"/>
                      <a:pt x="227605" y="170580"/>
                      <a:pt x="225822" y="173186"/>
                    </a:cubicBezTo>
                    <a:cubicBezTo>
                      <a:pt x="223491" y="176615"/>
                      <a:pt x="221022" y="180044"/>
                      <a:pt x="218690" y="183473"/>
                    </a:cubicBezTo>
                    <a:cubicBezTo>
                      <a:pt x="218690" y="183336"/>
                      <a:pt x="218827" y="183336"/>
                      <a:pt x="218827" y="183199"/>
                    </a:cubicBezTo>
                    <a:cubicBezTo>
                      <a:pt x="214575" y="189645"/>
                      <a:pt x="210323" y="196229"/>
                      <a:pt x="206071" y="202675"/>
                    </a:cubicBezTo>
                    <a:cubicBezTo>
                      <a:pt x="204151" y="205693"/>
                      <a:pt x="202094" y="208710"/>
                      <a:pt x="200036" y="211728"/>
                    </a:cubicBezTo>
                    <a:cubicBezTo>
                      <a:pt x="198665" y="213785"/>
                      <a:pt x="197293" y="215843"/>
                      <a:pt x="195921" y="217900"/>
                    </a:cubicBezTo>
                    <a:cubicBezTo>
                      <a:pt x="195236" y="218997"/>
                      <a:pt x="194550" y="220232"/>
                      <a:pt x="193727" y="221192"/>
                    </a:cubicBezTo>
                    <a:cubicBezTo>
                      <a:pt x="191395" y="224347"/>
                      <a:pt x="189063" y="227639"/>
                      <a:pt x="186732" y="230793"/>
                    </a:cubicBezTo>
                    <a:cubicBezTo>
                      <a:pt x="184811" y="233536"/>
                      <a:pt x="182617" y="236142"/>
                      <a:pt x="180559" y="238886"/>
                    </a:cubicBezTo>
                    <a:cubicBezTo>
                      <a:pt x="179462" y="240257"/>
                      <a:pt x="178228" y="241766"/>
                      <a:pt x="177130" y="243275"/>
                    </a:cubicBezTo>
                    <a:cubicBezTo>
                      <a:pt x="176033" y="244646"/>
                      <a:pt x="174799" y="245881"/>
                      <a:pt x="173701" y="247252"/>
                    </a:cubicBezTo>
                    <a:cubicBezTo>
                      <a:pt x="172604" y="248487"/>
                      <a:pt x="171507" y="249858"/>
                      <a:pt x="170410" y="250956"/>
                    </a:cubicBezTo>
                    <a:cubicBezTo>
                      <a:pt x="169312" y="252327"/>
                      <a:pt x="167941" y="253699"/>
                      <a:pt x="166706" y="255071"/>
                    </a:cubicBezTo>
                    <a:cubicBezTo>
                      <a:pt x="165198" y="256579"/>
                      <a:pt x="163826" y="257402"/>
                      <a:pt x="162043" y="258500"/>
                    </a:cubicBezTo>
                    <a:cubicBezTo>
                      <a:pt x="160397" y="259460"/>
                      <a:pt x="158065" y="259460"/>
                      <a:pt x="156556" y="258225"/>
                    </a:cubicBezTo>
                    <a:cubicBezTo>
                      <a:pt x="154773" y="256854"/>
                      <a:pt x="154225" y="254385"/>
                      <a:pt x="155048" y="252327"/>
                    </a:cubicBezTo>
                    <a:cubicBezTo>
                      <a:pt x="156968" y="247527"/>
                      <a:pt x="159574" y="243138"/>
                      <a:pt x="162043" y="238749"/>
                    </a:cubicBezTo>
                    <a:cubicBezTo>
                      <a:pt x="164375" y="234634"/>
                      <a:pt x="166706" y="230382"/>
                      <a:pt x="169038" y="226267"/>
                    </a:cubicBezTo>
                    <a:cubicBezTo>
                      <a:pt x="172878" y="219135"/>
                      <a:pt x="176719" y="212002"/>
                      <a:pt x="180559" y="204733"/>
                    </a:cubicBezTo>
                    <a:cubicBezTo>
                      <a:pt x="180422" y="204870"/>
                      <a:pt x="180422" y="205007"/>
                      <a:pt x="180285" y="205144"/>
                    </a:cubicBezTo>
                    <a:cubicBezTo>
                      <a:pt x="182343" y="201030"/>
                      <a:pt x="184400" y="197052"/>
                      <a:pt x="186320" y="192937"/>
                    </a:cubicBezTo>
                    <a:cubicBezTo>
                      <a:pt x="188240" y="189234"/>
                      <a:pt x="189749" y="185256"/>
                      <a:pt x="191532" y="181553"/>
                    </a:cubicBezTo>
                    <a:cubicBezTo>
                      <a:pt x="192904" y="178398"/>
                      <a:pt x="194275" y="175243"/>
                      <a:pt x="195510" y="172089"/>
                    </a:cubicBezTo>
                    <a:cubicBezTo>
                      <a:pt x="197704" y="166877"/>
                      <a:pt x="199899" y="161527"/>
                      <a:pt x="201819" y="156178"/>
                    </a:cubicBezTo>
                    <a:cubicBezTo>
                      <a:pt x="201819" y="156178"/>
                      <a:pt x="201819" y="156178"/>
                      <a:pt x="201819" y="156178"/>
                    </a:cubicBezTo>
                    <a:cubicBezTo>
                      <a:pt x="201819" y="156178"/>
                      <a:pt x="201819" y="156178"/>
                      <a:pt x="201819" y="156041"/>
                    </a:cubicBezTo>
                    <a:cubicBezTo>
                      <a:pt x="201819" y="155904"/>
                      <a:pt x="201956" y="155767"/>
                      <a:pt x="201956" y="155492"/>
                    </a:cubicBezTo>
                    <a:cubicBezTo>
                      <a:pt x="201956" y="155492"/>
                      <a:pt x="201956" y="155630"/>
                      <a:pt x="201956" y="155630"/>
                    </a:cubicBezTo>
                    <a:cubicBezTo>
                      <a:pt x="203054" y="152612"/>
                      <a:pt x="204014" y="149457"/>
                      <a:pt x="204974" y="146440"/>
                    </a:cubicBezTo>
                    <a:cubicBezTo>
                      <a:pt x="206208" y="142462"/>
                      <a:pt x="207031" y="138347"/>
                      <a:pt x="207991" y="134233"/>
                    </a:cubicBezTo>
                    <a:cubicBezTo>
                      <a:pt x="207991" y="134233"/>
                      <a:pt x="207991" y="134233"/>
                      <a:pt x="207991" y="134233"/>
                    </a:cubicBezTo>
                    <a:cubicBezTo>
                      <a:pt x="209500" y="126277"/>
                      <a:pt x="210735" y="118185"/>
                      <a:pt x="211283" y="110092"/>
                    </a:cubicBezTo>
                    <a:cubicBezTo>
                      <a:pt x="211283" y="110092"/>
                      <a:pt x="211283" y="110230"/>
                      <a:pt x="211283" y="110230"/>
                    </a:cubicBezTo>
                    <a:cubicBezTo>
                      <a:pt x="211695" y="103509"/>
                      <a:pt x="211695" y="96788"/>
                      <a:pt x="211420" y="90204"/>
                    </a:cubicBezTo>
                    <a:cubicBezTo>
                      <a:pt x="211420" y="90341"/>
                      <a:pt x="211420" y="90341"/>
                      <a:pt x="211420" y="90479"/>
                    </a:cubicBezTo>
                    <a:cubicBezTo>
                      <a:pt x="211146" y="87050"/>
                      <a:pt x="210735" y="83758"/>
                      <a:pt x="210049" y="80466"/>
                    </a:cubicBezTo>
                    <a:cubicBezTo>
                      <a:pt x="210049" y="80740"/>
                      <a:pt x="210186" y="80877"/>
                      <a:pt x="210186" y="81152"/>
                    </a:cubicBezTo>
                    <a:cubicBezTo>
                      <a:pt x="209912" y="79506"/>
                      <a:pt x="209500" y="77860"/>
                      <a:pt x="208952" y="76351"/>
                    </a:cubicBezTo>
                    <a:cubicBezTo>
                      <a:pt x="208952" y="76488"/>
                      <a:pt x="209089" y="76763"/>
                      <a:pt x="209226" y="76900"/>
                    </a:cubicBezTo>
                    <a:cubicBezTo>
                      <a:pt x="208814" y="75528"/>
                      <a:pt x="208266" y="74157"/>
                      <a:pt x="207580" y="72922"/>
                    </a:cubicBezTo>
                    <a:cubicBezTo>
                      <a:pt x="207580" y="73059"/>
                      <a:pt x="207717" y="73334"/>
                      <a:pt x="207854" y="73471"/>
                    </a:cubicBezTo>
                    <a:cubicBezTo>
                      <a:pt x="207580" y="73059"/>
                      <a:pt x="207306" y="72511"/>
                      <a:pt x="207031" y="72099"/>
                    </a:cubicBezTo>
                    <a:cubicBezTo>
                      <a:pt x="206346" y="71276"/>
                      <a:pt x="205660" y="70316"/>
                      <a:pt x="204974" y="69493"/>
                    </a:cubicBezTo>
                    <a:cubicBezTo>
                      <a:pt x="204562" y="69082"/>
                      <a:pt x="204151" y="68807"/>
                      <a:pt x="203739" y="68396"/>
                    </a:cubicBezTo>
                    <a:cubicBezTo>
                      <a:pt x="203328" y="67984"/>
                      <a:pt x="202779" y="67710"/>
                      <a:pt x="202368" y="67299"/>
                    </a:cubicBezTo>
                    <a:cubicBezTo>
                      <a:pt x="201956" y="67161"/>
                      <a:pt x="201545" y="66887"/>
                      <a:pt x="201271" y="66750"/>
                    </a:cubicBezTo>
                    <a:cubicBezTo>
                      <a:pt x="200859" y="66613"/>
                      <a:pt x="200448" y="66476"/>
                      <a:pt x="200173" y="66476"/>
                    </a:cubicBezTo>
                    <a:cubicBezTo>
                      <a:pt x="199762" y="66476"/>
                      <a:pt x="199350" y="66476"/>
                      <a:pt x="198939" y="66338"/>
                    </a:cubicBezTo>
                    <a:cubicBezTo>
                      <a:pt x="198665" y="66338"/>
                      <a:pt x="198390" y="66338"/>
                      <a:pt x="198116" y="66476"/>
                    </a:cubicBezTo>
                    <a:cubicBezTo>
                      <a:pt x="197842" y="66613"/>
                      <a:pt x="197567" y="66750"/>
                      <a:pt x="197293" y="66750"/>
                    </a:cubicBezTo>
                    <a:cubicBezTo>
                      <a:pt x="196333" y="67436"/>
                      <a:pt x="195510" y="68121"/>
                      <a:pt x="194687" y="68944"/>
                    </a:cubicBezTo>
                    <a:cubicBezTo>
                      <a:pt x="194824" y="68807"/>
                      <a:pt x="194961" y="68670"/>
                      <a:pt x="195098" y="68533"/>
                    </a:cubicBezTo>
                    <a:cubicBezTo>
                      <a:pt x="194687" y="68944"/>
                      <a:pt x="194275" y="69493"/>
                      <a:pt x="193864" y="69905"/>
                    </a:cubicBezTo>
                    <a:cubicBezTo>
                      <a:pt x="192630" y="71688"/>
                      <a:pt x="191258" y="73334"/>
                      <a:pt x="190023" y="75117"/>
                    </a:cubicBezTo>
                    <a:cubicBezTo>
                      <a:pt x="190161" y="74979"/>
                      <a:pt x="190298" y="74842"/>
                      <a:pt x="190435" y="74705"/>
                    </a:cubicBezTo>
                    <a:cubicBezTo>
                      <a:pt x="185497" y="81975"/>
                      <a:pt x="181108" y="89518"/>
                      <a:pt x="176582" y="96925"/>
                    </a:cubicBezTo>
                    <a:cubicBezTo>
                      <a:pt x="173153" y="102549"/>
                      <a:pt x="169998" y="108172"/>
                      <a:pt x="166843" y="113796"/>
                    </a:cubicBezTo>
                    <a:cubicBezTo>
                      <a:pt x="159711" y="126689"/>
                      <a:pt x="152579" y="139582"/>
                      <a:pt x="145309" y="152338"/>
                    </a:cubicBezTo>
                    <a:cubicBezTo>
                      <a:pt x="138040" y="165368"/>
                      <a:pt x="130633" y="178124"/>
                      <a:pt x="123089" y="191017"/>
                    </a:cubicBezTo>
                    <a:cubicBezTo>
                      <a:pt x="116231" y="202675"/>
                      <a:pt x="109236" y="214334"/>
                      <a:pt x="102378" y="226130"/>
                    </a:cubicBezTo>
                    <a:cubicBezTo>
                      <a:pt x="100732" y="229970"/>
                      <a:pt x="99086" y="233674"/>
                      <a:pt x="97303" y="237377"/>
                    </a:cubicBezTo>
                    <a:cubicBezTo>
                      <a:pt x="96755" y="238474"/>
                      <a:pt x="96069" y="239434"/>
                      <a:pt x="95246" y="240257"/>
                    </a:cubicBezTo>
                    <a:cubicBezTo>
                      <a:pt x="94560" y="240943"/>
                      <a:pt x="93600" y="241355"/>
                      <a:pt x="92640" y="241629"/>
                    </a:cubicBezTo>
                    <a:cubicBezTo>
                      <a:pt x="90994" y="242040"/>
                      <a:pt x="89211" y="241629"/>
                      <a:pt x="88114" y="240394"/>
                    </a:cubicBezTo>
                    <a:cubicBezTo>
                      <a:pt x="86742" y="239023"/>
                      <a:pt x="86468" y="237103"/>
                      <a:pt x="87153" y="235320"/>
                    </a:cubicBezTo>
                    <a:cubicBezTo>
                      <a:pt x="89074" y="230382"/>
                      <a:pt x="91680" y="225855"/>
                      <a:pt x="94286" y="221329"/>
                    </a:cubicBezTo>
                    <a:cubicBezTo>
                      <a:pt x="94286" y="221329"/>
                      <a:pt x="94286" y="221329"/>
                      <a:pt x="94286" y="221329"/>
                    </a:cubicBezTo>
                    <a:cubicBezTo>
                      <a:pt x="97029" y="214746"/>
                      <a:pt x="99772" y="208162"/>
                      <a:pt x="102378" y="201441"/>
                    </a:cubicBezTo>
                    <a:cubicBezTo>
                      <a:pt x="106219" y="192114"/>
                      <a:pt x="109785" y="182650"/>
                      <a:pt x="113351" y="173323"/>
                    </a:cubicBezTo>
                    <a:cubicBezTo>
                      <a:pt x="114311" y="170443"/>
                      <a:pt x="115271" y="167700"/>
                      <a:pt x="116094" y="164819"/>
                    </a:cubicBezTo>
                    <a:cubicBezTo>
                      <a:pt x="116780" y="162625"/>
                      <a:pt x="117740" y="160430"/>
                      <a:pt x="118289" y="158098"/>
                    </a:cubicBezTo>
                    <a:cubicBezTo>
                      <a:pt x="119249" y="154395"/>
                      <a:pt x="120209" y="150829"/>
                      <a:pt x="121169" y="147263"/>
                    </a:cubicBezTo>
                    <a:cubicBezTo>
                      <a:pt x="122541" y="142051"/>
                      <a:pt x="123775" y="136839"/>
                      <a:pt x="124872" y="131627"/>
                    </a:cubicBezTo>
                    <a:cubicBezTo>
                      <a:pt x="124872" y="131764"/>
                      <a:pt x="124735" y="132038"/>
                      <a:pt x="124735" y="132175"/>
                    </a:cubicBezTo>
                    <a:cubicBezTo>
                      <a:pt x="126518" y="123671"/>
                      <a:pt x="127890" y="115030"/>
                      <a:pt x="128439" y="106389"/>
                    </a:cubicBezTo>
                    <a:cubicBezTo>
                      <a:pt x="128439" y="106526"/>
                      <a:pt x="128439" y="106801"/>
                      <a:pt x="128439" y="106938"/>
                    </a:cubicBezTo>
                    <a:cubicBezTo>
                      <a:pt x="128850" y="99668"/>
                      <a:pt x="128576" y="92536"/>
                      <a:pt x="128027" y="85266"/>
                    </a:cubicBezTo>
                    <a:cubicBezTo>
                      <a:pt x="128027" y="85266"/>
                      <a:pt x="128027" y="85266"/>
                      <a:pt x="128027" y="85404"/>
                    </a:cubicBezTo>
                    <a:cubicBezTo>
                      <a:pt x="127753" y="82386"/>
                      <a:pt x="127479" y="79506"/>
                      <a:pt x="127204" y="76488"/>
                    </a:cubicBezTo>
                    <a:cubicBezTo>
                      <a:pt x="126793" y="73196"/>
                      <a:pt x="126244" y="70179"/>
                      <a:pt x="125695" y="67024"/>
                    </a:cubicBezTo>
                    <a:cubicBezTo>
                      <a:pt x="125695" y="67024"/>
                      <a:pt x="125695" y="67161"/>
                      <a:pt x="125695" y="67161"/>
                    </a:cubicBezTo>
                    <a:cubicBezTo>
                      <a:pt x="125010" y="64007"/>
                      <a:pt x="124324" y="61126"/>
                      <a:pt x="123364" y="58109"/>
                    </a:cubicBezTo>
                    <a:cubicBezTo>
                      <a:pt x="123364" y="58109"/>
                      <a:pt x="123364" y="58109"/>
                      <a:pt x="123364" y="58109"/>
                    </a:cubicBezTo>
                    <a:cubicBezTo>
                      <a:pt x="122815" y="56874"/>
                      <a:pt x="122404" y="55640"/>
                      <a:pt x="121855" y="54405"/>
                    </a:cubicBezTo>
                    <a:cubicBezTo>
                      <a:pt x="121855" y="54543"/>
                      <a:pt x="121992" y="54817"/>
                      <a:pt x="122129" y="54954"/>
                    </a:cubicBezTo>
                    <a:cubicBezTo>
                      <a:pt x="121581" y="53583"/>
                      <a:pt x="120895" y="52348"/>
                      <a:pt x="120072" y="51251"/>
                    </a:cubicBezTo>
                    <a:cubicBezTo>
                      <a:pt x="120209" y="51388"/>
                      <a:pt x="120346" y="51525"/>
                      <a:pt x="120346" y="51662"/>
                    </a:cubicBezTo>
                    <a:cubicBezTo>
                      <a:pt x="119523" y="50565"/>
                      <a:pt x="118700" y="49468"/>
                      <a:pt x="117877" y="48508"/>
                    </a:cubicBezTo>
                    <a:cubicBezTo>
                      <a:pt x="118014" y="48645"/>
                      <a:pt x="118014" y="48645"/>
                      <a:pt x="118152" y="48782"/>
                    </a:cubicBezTo>
                    <a:cubicBezTo>
                      <a:pt x="117740" y="48370"/>
                      <a:pt x="117192" y="47959"/>
                      <a:pt x="116780" y="47547"/>
                    </a:cubicBezTo>
                    <a:cubicBezTo>
                      <a:pt x="116917" y="47685"/>
                      <a:pt x="117054" y="47822"/>
                      <a:pt x="117192" y="47959"/>
                    </a:cubicBezTo>
                    <a:cubicBezTo>
                      <a:pt x="116780" y="47685"/>
                      <a:pt x="116231" y="47273"/>
                      <a:pt x="115820" y="46999"/>
                    </a:cubicBezTo>
                    <a:cubicBezTo>
                      <a:pt x="115408" y="46725"/>
                      <a:pt x="114860" y="46450"/>
                      <a:pt x="114448" y="46176"/>
                    </a:cubicBezTo>
                    <a:cubicBezTo>
                      <a:pt x="113351" y="45627"/>
                      <a:pt x="112391" y="45216"/>
                      <a:pt x="111294" y="44941"/>
                    </a:cubicBezTo>
                    <a:cubicBezTo>
                      <a:pt x="110882" y="44804"/>
                      <a:pt x="110471" y="44667"/>
                      <a:pt x="110059" y="44530"/>
                    </a:cubicBezTo>
                    <a:cubicBezTo>
                      <a:pt x="109511" y="44393"/>
                      <a:pt x="108825" y="44256"/>
                      <a:pt x="108276" y="44256"/>
                    </a:cubicBezTo>
                    <a:cubicBezTo>
                      <a:pt x="107865" y="44256"/>
                      <a:pt x="107453" y="44256"/>
                      <a:pt x="107042" y="44256"/>
                    </a:cubicBezTo>
                    <a:cubicBezTo>
                      <a:pt x="106493" y="44393"/>
                      <a:pt x="105944" y="44393"/>
                      <a:pt x="105396" y="44393"/>
                    </a:cubicBezTo>
                    <a:cubicBezTo>
                      <a:pt x="104710" y="44530"/>
                      <a:pt x="104161" y="44667"/>
                      <a:pt x="103613" y="44941"/>
                    </a:cubicBezTo>
                    <a:cubicBezTo>
                      <a:pt x="103201" y="45079"/>
                      <a:pt x="102790" y="45353"/>
                      <a:pt x="102241" y="45490"/>
                    </a:cubicBezTo>
                    <a:cubicBezTo>
                      <a:pt x="101830" y="45764"/>
                      <a:pt x="101418" y="45902"/>
                      <a:pt x="101007" y="46176"/>
                    </a:cubicBezTo>
                    <a:cubicBezTo>
                      <a:pt x="100595" y="46587"/>
                      <a:pt x="100184" y="46862"/>
                      <a:pt x="99772" y="47136"/>
                    </a:cubicBezTo>
                    <a:cubicBezTo>
                      <a:pt x="99498" y="47547"/>
                      <a:pt x="99086" y="47959"/>
                      <a:pt x="98812" y="48233"/>
                    </a:cubicBezTo>
                    <a:lnTo>
                      <a:pt x="98812" y="48233"/>
                    </a:lnTo>
                    <a:cubicBezTo>
                      <a:pt x="97989" y="49331"/>
                      <a:pt x="97166" y="50291"/>
                      <a:pt x="96480" y="51525"/>
                    </a:cubicBezTo>
                    <a:cubicBezTo>
                      <a:pt x="94834" y="54268"/>
                      <a:pt x="93326" y="56874"/>
                      <a:pt x="91954" y="59755"/>
                    </a:cubicBezTo>
                    <a:cubicBezTo>
                      <a:pt x="92091" y="59618"/>
                      <a:pt x="92091" y="59480"/>
                      <a:pt x="92228" y="59343"/>
                    </a:cubicBezTo>
                    <a:cubicBezTo>
                      <a:pt x="90445" y="63184"/>
                      <a:pt x="88388" y="66887"/>
                      <a:pt x="86605" y="70865"/>
                    </a:cubicBezTo>
                    <a:cubicBezTo>
                      <a:pt x="84685" y="74979"/>
                      <a:pt x="82764" y="79094"/>
                      <a:pt x="80981" y="83209"/>
                    </a:cubicBezTo>
                    <a:cubicBezTo>
                      <a:pt x="80021" y="85266"/>
                      <a:pt x="79198" y="87461"/>
                      <a:pt x="78238" y="89518"/>
                    </a:cubicBezTo>
                    <a:cubicBezTo>
                      <a:pt x="77278" y="96376"/>
                      <a:pt x="76044" y="103372"/>
                      <a:pt x="74398" y="110092"/>
                    </a:cubicBezTo>
                    <a:cubicBezTo>
                      <a:pt x="72889" y="116539"/>
                      <a:pt x="70969" y="122985"/>
                      <a:pt x="68774" y="129295"/>
                    </a:cubicBezTo>
                    <a:cubicBezTo>
                      <a:pt x="67951" y="131901"/>
                      <a:pt x="66991" y="134370"/>
                      <a:pt x="66031" y="136976"/>
                    </a:cubicBezTo>
                    <a:cubicBezTo>
                      <a:pt x="64796" y="140268"/>
                      <a:pt x="63562" y="143422"/>
                      <a:pt x="62190" y="146577"/>
                    </a:cubicBezTo>
                    <a:cubicBezTo>
                      <a:pt x="60133" y="151240"/>
                      <a:pt x="58213" y="155904"/>
                      <a:pt x="56155" y="160430"/>
                    </a:cubicBezTo>
                    <a:cubicBezTo>
                      <a:pt x="53001" y="167014"/>
                      <a:pt x="50120" y="173735"/>
                      <a:pt x="46280" y="179907"/>
                    </a:cubicBezTo>
                    <a:cubicBezTo>
                      <a:pt x="45320" y="181416"/>
                      <a:pt x="44360" y="182924"/>
                      <a:pt x="43262" y="184296"/>
                    </a:cubicBezTo>
                    <a:cubicBezTo>
                      <a:pt x="42302" y="185530"/>
                      <a:pt x="41205" y="186353"/>
                      <a:pt x="39970" y="187039"/>
                    </a:cubicBezTo>
                    <a:cubicBezTo>
                      <a:pt x="38050" y="188136"/>
                      <a:pt x="35856" y="187314"/>
                      <a:pt x="33798" y="186628"/>
                    </a:cubicBezTo>
                    <a:cubicBezTo>
                      <a:pt x="31878" y="185942"/>
                      <a:pt x="31055" y="183610"/>
                      <a:pt x="31467" y="181827"/>
                    </a:cubicBezTo>
                    <a:cubicBezTo>
                      <a:pt x="32427" y="177849"/>
                      <a:pt x="33250" y="173735"/>
                      <a:pt x="34621" y="169894"/>
                    </a:cubicBezTo>
                    <a:cubicBezTo>
                      <a:pt x="36267" y="165231"/>
                      <a:pt x="38325" y="160704"/>
                      <a:pt x="40245" y="156178"/>
                    </a:cubicBezTo>
                    <a:cubicBezTo>
                      <a:pt x="41754" y="152475"/>
                      <a:pt x="43399" y="148772"/>
                      <a:pt x="44908" y="145205"/>
                    </a:cubicBezTo>
                    <a:cubicBezTo>
                      <a:pt x="47789" y="138485"/>
                      <a:pt x="50669" y="131764"/>
                      <a:pt x="53549" y="125043"/>
                    </a:cubicBezTo>
                    <a:cubicBezTo>
                      <a:pt x="59310" y="111464"/>
                      <a:pt x="65071" y="97885"/>
                      <a:pt x="70969" y="84306"/>
                    </a:cubicBezTo>
                    <a:cubicBezTo>
                      <a:pt x="71243" y="81700"/>
                      <a:pt x="71517" y="79094"/>
                      <a:pt x="71654" y="76488"/>
                    </a:cubicBezTo>
                    <a:cubicBezTo>
                      <a:pt x="71654" y="76625"/>
                      <a:pt x="71654" y="76763"/>
                      <a:pt x="71654" y="77037"/>
                    </a:cubicBezTo>
                    <a:cubicBezTo>
                      <a:pt x="72066" y="69630"/>
                      <a:pt x="72340" y="62086"/>
                      <a:pt x="71929" y="54543"/>
                    </a:cubicBezTo>
                    <a:cubicBezTo>
                      <a:pt x="71929" y="54543"/>
                      <a:pt x="71929" y="54543"/>
                      <a:pt x="71929" y="54680"/>
                    </a:cubicBezTo>
                    <a:cubicBezTo>
                      <a:pt x="71517" y="49468"/>
                      <a:pt x="70831" y="44393"/>
                      <a:pt x="69871" y="39318"/>
                    </a:cubicBezTo>
                    <a:cubicBezTo>
                      <a:pt x="68637" y="34243"/>
                      <a:pt x="66991" y="29305"/>
                      <a:pt x="65345" y="24367"/>
                    </a:cubicBezTo>
                    <a:cubicBezTo>
                      <a:pt x="65345" y="24505"/>
                      <a:pt x="65482" y="24642"/>
                      <a:pt x="65482" y="24779"/>
                    </a:cubicBezTo>
                    <a:cubicBezTo>
                      <a:pt x="64385" y="21899"/>
                      <a:pt x="63288" y="19155"/>
                      <a:pt x="61916" y="16412"/>
                    </a:cubicBezTo>
                    <a:lnTo>
                      <a:pt x="61916" y="16412"/>
                    </a:lnTo>
                    <a:cubicBezTo>
                      <a:pt x="61367" y="15452"/>
                      <a:pt x="60819" y="14355"/>
                      <a:pt x="60270" y="13532"/>
                    </a:cubicBezTo>
                    <a:cubicBezTo>
                      <a:pt x="60270" y="13669"/>
                      <a:pt x="60407" y="13669"/>
                      <a:pt x="60407" y="13806"/>
                    </a:cubicBezTo>
                    <a:cubicBezTo>
                      <a:pt x="59859" y="12983"/>
                      <a:pt x="59173" y="12023"/>
                      <a:pt x="58487" y="11337"/>
                    </a:cubicBezTo>
                    <a:cubicBezTo>
                      <a:pt x="58076" y="10926"/>
                      <a:pt x="57527" y="10514"/>
                      <a:pt x="57115" y="10103"/>
                    </a:cubicBezTo>
                    <a:cubicBezTo>
                      <a:pt x="57115" y="10103"/>
                      <a:pt x="57253" y="10240"/>
                      <a:pt x="57253" y="10240"/>
                    </a:cubicBezTo>
                    <a:cubicBezTo>
                      <a:pt x="57115" y="10240"/>
                      <a:pt x="57115" y="10103"/>
                      <a:pt x="56978" y="10103"/>
                    </a:cubicBezTo>
                    <a:cubicBezTo>
                      <a:pt x="56978" y="10103"/>
                      <a:pt x="56978" y="10103"/>
                      <a:pt x="56841" y="9966"/>
                    </a:cubicBezTo>
                    <a:cubicBezTo>
                      <a:pt x="56841" y="9966"/>
                      <a:pt x="56841" y="9966"/>
                      <a:pt x="56978" y="10103"/>
                    </a:cubicBezTo>
                    <a:cubicBezTo>
                      <a:pt x="56430" y="9828"/>
                      <a:pt x="56018" y="9417"/>
                      <a:pt x="55470" y="9143"/>
                    </a:cubicBezTo>
                    <a:cubicBezTo>
                      <a:pt x="54921" y="8868"/>
                      <a:pt x="54509" y="8731"/>
                      <a:pt x="53961" y="8457"/>
                    </a:cubicBezTo>
                    <a:cubicBezTo>
                      <a:pt x="53412" y="8320"/>
                      <a:pt x="52863" y="8183"/>
                      <a:pt x="52315" y="7908"/>
                    </a:cubicBezTo>
                    <a:cubicBezTo>
                      <a:pt x="51766" y="7771"/>
                      <a:pt x="51355" y="7771"/>
                      <a:pt x="50806" y="7634"/>
                    </a:cubicBezTo>
                    <a:cubicBezTo>
                      <a:pt x="50257" y="7634"/>
                      <a:pt x="49709" y="7634"/>
                      <a:pt x="49297" y="7634"/>
                    </a:cubicBezTo>
                    <a:cubicBezTo>
                      <a:pt x="48749" y="7771"/>
                      <a:pt x="48337" y="7908"/>
                      <a:pt x="47789" y="8045"/>
                    </a:cubicBezTo>
                    <a:cubicBezTo>
                      <a:pt x="47240" y="8183"/>
                      <a:pt x="46828" y="8457"/>
                      <a:pt x="46280" y="8594"/>
                    </a:cubicBezTo>
                    <a:cubicBezTo>
                      <a:pt x="45868" y="8868"/>
                      <a:pt x="45457" y="9143"/>
                      <a:pt x="44908" y="9417"/>
                    </a:cubicBezTo>
                    <a:cubicBezTo>
                      <a:pt x="44497" y="9691"/>
                      <a:pt x="44222" y="10103"/>
                      <a:pt x="43811" y="10377"/>
                    </a:cubicBezTo>
                    <a:cubicBezTo>
                      <a:pt x="42576" y="12023"/>
                      <a:pt x="41342" y="13669"/>
                      <a:pt x="40245" y="15315"/>
                    </a:cubicBezTo>
                    <a:cubicBezTo>
                      <a:pt x="40245" y="15315"/>
                      <a:pt x="40382" y="15178"/>
                      <a:pt x="40382" y="15178"/>
                    </a:cubicBezTo>
                    <a:cubicBezTo>
                      <a:pt x="39010" y="17235"/>
                      <a:pt x="37913" y="19430"/>
                      <a:pt x="36679" y="21624"/>
                    </a:cubicBezTo>
                    <a:cubicBezTo>
                      <a:pt x="36679" y="21624"/>
                      <a:pt x="36679" y="21487"/>
                      <a:pt x="36679" y="21487"/>
                    </a:cubicBezTo>
                    <a:cubicBezTo>
                      <a:pt x="36679" y="21624"/>
                      <a:pt x="36541" y="21624"/>
                      <a:pt x="36541" y="21761"/>
                    </a:cubicBezTo>
                    <a:cubicBezTo>
                      <a:pt x="36541" y="21761"/>
                      <a:pt x="36541" y="21899"/>
                      <a:pt x="36404" y="21899"/>
                    </a:cubicBezTo>
                    <a:cubicBezTo>
                      <a:pt x="36404" y="21899"/>
                      <a:pt x="36404" y="21761"/>
                      <a:pt x="36404" y="21761"/>
                    </a:cubicBezTo>
                    <a:cubicBezTo>
                      <a:pt x="34073" y="26562"/>
                      <a:pt x="32152" y="31500"/>
                      <a:pt x="30369" y="36575"/>
                    </a:cubicBezTo>
                    <a:cubicBezTo>
                      <a:pt x="30369" y="36575"/>
                      <a:pt x="30369" y="36575"/>
                      <a:pt x="30369" y="36438"/>
                    </a:cubicBezTo>
                    <a:cubicBezTo>
                      <a:pt x="28586" y="41787"/>
                      <a:pt x="26803" y="47273"/>
                      <a:pt x="25020" y="52760"/>
                    </a:cubicBezTo>
                    <a:cubicBezTo>
                      <a:pt x="24197" y="55366"/>
                      <a:pt x="23237" y="58109"/>
                      <a:pt x="22551" y="60715"/>
                    </a:cubicBezTo>
                    <a:cubicBezTo>
                      <a:pt x="21591" y="64418"/>
                      <a:pt x="20494" y="68121"/>
                      <a:pt x="19534" y="71825"/>
                    </a:cubicBezTo>
                    <a:cubicBezTo>
                      <a:pt x="16516" y="82935"/>
                      <a:pt x="14184" y="94182"/>
                      <a:pt x="11715" y="105292"/>
                    </a:cubicBezTo>
                    <a:cubicBezTo>
                      <a:pt x="11715" y="105292"/>
                      <a:pt x="11715" y="105155"/>
                      <a:pt x="11715" y="105155"/>
                    </a:cubicBezTo>
                    <a:cubicBezTo>
                      <a:pt x="11167" y="107898"/>
                      <a:pt x="10755" y="110504"/>
                      <a:pt x="10207" y="113110"/>
                    </a:cubicBezTo>
                    <a:cubicBezTo>
                      <a:pt x="9795" y="115579"/>
                      <a:pt x="9247" y="118048"/>
                      <a:pt x="8972" y="120379"/>
                    </a:cubicBezTo>
                    <a:cubicBezTo>
                      <a:pt x="8561" y="123123"/>
                      <a:pt x="8286" y="126003"/>
                      <a:pt x="7875" y="128746"/>
                    </a:cubicBezTo>
                    <a:cubicBezTo>
                      <a:pt x="7464" y="131627"/>
                      <a:pt x="7464" y="134507"/>
                      <a:pt x="7189" y="137387"/>
                    </a:cubicBezTo>
                    <a:cubicBezTo>
                      <a:pt x="7189" y="137250"/>
                      <a:pt x="7189" y="137113"/>
                      <a:pt x="7189" y="137113"/>
                    </a:cubicBezTo>
                    <a:cubicBezTo>
                      <a:pt x="7052" y="139719"/>
                      <a:pt x="7052" y="142462"/>
                      <a:pt x="6915" y="145068"/>
                    </a:cubicBezTo>
                    <a:cubicBezTo>
                      <a:pt x="6778" y="147674"/>
                      <a:pt x="7052" y="150417"/>
                      <a:pt x="7052" y="153161"/>
                    </a:cubicBezTo>
                    <a:cubicBezTo>
                      <a:pt x="7052" y="153024"/>
                      <a:pt x="7052" y="152886"/>
                      <a:pt x="7052" y="152749"/>
                    </a:cubicBezTo>
                    <a:cubicBezTo>
                      <a:pt x="7189" y="154944"/>
                      <a:pt x="7326" y="157001"/>
                      <a:pt x="7601" y="159059"/>
                    </a:cubicBezTo>
                    <a:cubicBezTo>
                      <a:pt x="7875" y="161253"/>
                      <a:pt x="8286" y="163311"/>
                      <a:pt x="8698" y="165505"/>
                    </a:cubicBezTo>
                    <a:cubicBezTo>
                      <a:pt x="8698" y="165368"/>
                      <a:pt x="8698" y="165231"/>
                      <a:pt x="8698" y="165094"/>
                    </a:cubicBezTo>
                    <a:cubicBezTo>
                      <a:pt x="8972" y="166602"/>
                      <a:pt x="9384" y="168111"/>
                      <a:pt x="9795" y="169483"/>
                    </a:cubicBezTo>
                    <a:cubicBezTo>
                      <a:pt x="10070" y="170306"/>
                      <a:pt x="10344" y="171129"/>
                      <a:pt x="10755" y="171952"/>
                    </a:cubicBezTo>
                    <a:cubicBezTo>
                      <a:pt x="10755" y="171952"/>
                      <a:pt x="10755" y="171952"/>
                      <a:pt x="10755" y="171952"/>
                    </a:cubicBezTo>
                    <a:cubicBezTo>
                      <a:pt x="10755" y="171952"/>
                      <a:pt x="10755" y="172089"/>
                      <a:pt x="10893" y="172089"/>
                    </a:cubicBezTo>
                    <a:cubicBezTo>
                      <a:pt x="10893" y="172226"/>
                      <a:pt x="11030" y="172226"/>
                      <a:pt x="11030" y="172363"/>
                    </a:cubicBezTo>
                    <a:cubicBezTo>
                      <a:pt x="11030" y="172363"/>
                      <a:pt x="11030" y="172226"/>
                      <a:pt x="11030" y="172226"/>
                    </a:cubicBezTo>
                    <a:cubicBezTo>
                      <a:pt x="11167" y="172500"/>
                      <a:pt x="11441" y="172775"/>
                      <a:pt x="11578" y="173186"/>
                    </a:cubicBezTo>
                    <a:cubicBezTo>
                      <a:pt x="12538" y="174832"/>
                      <a:pt x="11990" y="176889"/>
                      <a:pt x="10344" y="177849"/>
                    </a:cubicBezTo>
                    <a:cubicBezTo>
                      <a:pt x="8698" y="178810"/>
                      <a:pt x="6641" y="178124"/>
                      <a:pt x="5680" y="176615"/>
                    </a:cubicBezTo>
                    <a:cubicBezTo>
                      <a:pt x="3212" y="172637"/>
                      <a:pt x="1977" y="167837"/>
                      <a:pt x="1291" y="163173"/>
                    </a:cubicBezTo>
                    <a:cubicBezTo>
                      <a:pt x="1017" y="161665"/>
                      <a:pt x="880" y="160156"/>
                      <a:pt x="606" y="158647"/>
                    </a:cubicBezTo>
                    <a:cubicBezTo>
                      <a:pt x="468" y="156864"/>
                      <a:pt x="194" y="155081"/>
                      <a:pt x="194" y="153298"/>
                    </a:cubicBezTo>
                    <a:cubicBezTo>
                      <a:pt x="57" y="149732"/>
                      <a:pt x="-80" y="146166"/>
                      <a:pt x="57" y="142599"/>
                    </a:cubicBezTo>
                    <a:cubicBezTo>
                      <a:pt x="57" y="140816"/>
                      <a:pt x="194" y="139033"/>
                      <a:pt x="194" y="137250"/>
                    </a:cubicBezTo>
                    <a:cubicBezTo>
                      <a:pt x="194" y="135604"/>
                      <a:pt x="468" y="133958"/>
                      <a:pt x="606" y="132312"/>
                    </a:cubicBezTo>
                    <a:cubicBezTo>
                      <a:pt x="743" y="130804"/>
                      <a:pt x="743" y="129295"/>
                      <a:pt x="1017" y="127649"/>
                    </a:cubicBezTo>
                    <a:cubicBezTo>
                      <a:pt x="1291" y="125317"/>
                      <a:pt x="1566" y="122848"/>
                      <a:pt x="1840" y="120517"/>
                    </a:cubicBezTo>
                    <a:cubicBezTo>
                      <a:pt x="2251" y="117225"/>
                      <a:pt x="2937" y="114070"/>
                      <a:pt x="3486" y="110915"/>
                    </a:cubicBezTo>
                    <a:cubicBezTo>
                      <a:pt x="4035" y="107761"/>
                      <a:pt x="4583" y="104606"/>
                      <a:pt x="5269" y="101589"/>
                    </a:cubicBezTo>
                    <a:cubicBezTo>
                      <a:pt x="6915" y="93770"/>
                      <a:pt x="8698" y="85952"/>
                      <a:pt x="10481" y="78134"/>
                    </a:cubicBezTo>
                    <a:cubicBezTo>
                      <a:pt x="11167" y="75391"/>
                      <a:pt x="11715" y="72511"/>
                      <a:pt x="12538" y="69905"/>
                    </a:cubicBezTo>
                    <a:cubicBezTo>
                      <a:pt x="13499" y="66064"/>
                      <a:pt x="14459" y="62224"/>
                      <a:pt x="15556" y="58520"/>
                    </a:cubicBezTo>
                    <a:cubicBezTo>
                      <a:pt x="16790" y="54543"/>
                      <a:pt x="18025" y="50565"/>
                      <a:pt x="19259" y="46587"/>
                    </a:cubicBezTo>
                    <a:cubicBezTo>
                      <a:pt x="20357" y="43021"/>
                      <a:pt x="21591" y="39455"/>
                      <a:pt x="22688" y="35889"/>
                    </a:cubicBezTo>
                    <a:cubicBezTo>
                      <a:pt x="24746" y="29854"/>
                      <a:pt x="26940" y="23682"/>
                      <a:pt x="29958" y="18058"/>
                    </a:cubicBezTo>
                    <a:cubicBezTo>
                      <a:pt x="31604" y="15041"/>
                      <a:pt x="33387" y="12023"/>
                      <a:pt x="35444" y="9006"/>
                    </a:cubicBezTo>
                    <a:cubicBezTo>
                      <a:pt x="36267" y="7771"/>
                      <a:pt x="37364" y="6125"/>
                      <a:pt x="38462" y="5028"/>
                    </a:cubicBezTo>
                    <a:cubicBezTo>
                      <a:pt x="39147" y="4479"/>
                      <a:pt x="39833" y="3931"/>
                      <a:pt x="40382" y="3245"/>
                    </a:cubicBezTo>
                    <a:cubicBezTo>
                      <a:pt x="41068" y="2696"/>
                      <a:pt x="41891" y="2285"/>
                      <a:pt x="42714" y="1873"/>
                    </a:cubicBezTo>
                    <a:cubicBezTo>
                      <a:pt x="44222" y="913"/>
                      <a:pt x="46005" y="502"/>
                      <a:pt x="47789" y="227"/>
                    </a:cubicBezTo>
                    <a:cubicBezTo>
                      <a:pt x="48886" y="-47"/>
                      <a:pt x="50257" y="-47"/>
                      <a:pt x="51355" y="90"/>
                    </a:cubicBezTo>
                    <a:cubicBezTo>
                      <a:pt x="53138" y="364"/>
                      <a:pt x="54921" y="639"/>
                      <a:pt x="56567" y="1325"/>
                    </a:cubicBezTo>
                    <a:cubicBezTo>
                      <a:pt x="57390" y="1736"/>
                      <a:pt x="58213" y="2010"/>
                      <a:pt x="59036" y="2422"/>
                    </a:cubicBezTo>
                    <a:cubicBezTo>
                      <a:pt x="60956" y="3519"/>
                      <a:pt x="61367" y="3931"/>
                      <a:pt x="63013" y="5302"/>
                    </a:cubicBezTo>
                    <a:cubicBezTo>
                      <a:pt x="64248" y="6399"/>
                      <a:pt x="65071" y="7771"/>
                      <a:pt x="66031" y="9006"/>
                    </a:cubicBezTo>
                    <a:cubicBezTo>
                      <a:pt x="67402" y="10926"/>
                      <a:pt x="68363" y="13120"/>
                      <a:pt x="69323" y="15178"/>
                    </a:cubicBezTo>
                    <a:cubicBezTo>
                      <a:pt x="72066" y="20938"/>
                      <a:pt x="73986" y="26973"/>
                      <a:pt x="75769" y="33009"/>
                    </a:cubicBezTo>
                    <a:cubicBezTo>
                      <a:pt x="77278" y="38221"/>
                      <a:pt x="78101" y="43707"/>
                      <a:pt x="78787" y="49056"/>
                    </a:cubicBezTo>
                    <a:cubicBezTo>
                      <a:pt x="79335" y="54131"/>
                      <a:pt x="79473" y="59343"/>
                      <a:pt x="79473" y="64418"/>
                    </a:cubicBezTo>
                    <a:cubicBezTo>
                      <a:pt x="80981" y="61401"/>
                      <a:pt x="82353" y="58383"/>
                      <a:pt x="83999" y="55366"/>
                    </a:cubicBezTo>
                    <a:cubicBezTo>
                      <a:pt x="85096" y="53308"/>
                      <a:pt x="86193" y="51114"/>
                      <a:pt x="87291" y="49056"/>
                    </a:cubicBezTo>
                    <a:cubicBezTo>
                      <a:pt x="88114" y="47685"/>
                      <a:pt x="89211" y="46039"/>
                      <a:pt x="90171" y="44804"/>
                    </a:cubicBezTo>
                    <a:cubicBezTo>
                      <a:pt x="91268" y="43433"/>
                      <a:pt x="92228" y="42335"/>
                      <a:pt x="93463" y="40964"/>
                    </a:cubicBezTo>
                    <a:cubicBezTo>
                      <a:pt x="94697" y="39592"/>
                      <a:pt x="96206" y="38769"/>
                      <a:pt x="97852" y="37946"/>
                    </a:cubicBezTo>
                    <a:cubicBezTo>
                      <a:pt x="100184" y="36575"/>
                      <a:pt x="102927" y="36163"/>
                      <a:pt x="105670" y="35889"/>
                    </a:cubicBezTo>
                    <a:cubicBezTo>
                      <a:pt x="108276" y="35477"/>
                      <a:pt x="111019" y="36300"/>
                      <a:pt x="113351" y="36986"/>
                    </a:cubicBezTo>
                    <a:cubicBezTo>
                      <a:pt x="118837" y="38632"/>
                      <a:pt x="123912" y="42335"/>
                      <a:pt x="126793" y="47136"/>
                    </a:cubicBezTo>
                    <a:cubicBezTo>
                      <a:pt x="128439" y="49879"/>
                      <a:pt x="130085" y="52897"/>
                      <a:pt x="131045" y="56051"/>
                    </a:cubicBezTo>
                    <a:cubicBezTo>
                      <a:pt x="132416" y="60166"/>
                      <a:pt x="133376" y="64281"/>
                      <a:pt x="134062" y="68533"/>
                    </a:cubicBezTo>
                    <a:cubicBezTo>
                      <a:pt x="135982" y="78134"/>
                      <a:pt x="136531" y="87873"/>
                      <a:pt x="136805" y="97611"/>
                    </a:cubicBezTo>
                    <a:cubicBezTo>
                      <a:pt x="137217" y="110504"/>
                      <a:pt x="135159" y="123397"/>
                      <a:pt x="132691" y="136016"/>
                    </a:cubicBezTo>
                    <a:cubicBezTo>
                      <a:pt x="131319" y="143148"/>
                      <a:pt x="129399" y="150280"/>
                      <a:pt x="127616" y="157413"/>
                    </a:cubicBezTo>
                    <a:cubicBezTo>
                      <a:pt x="127204" y="158921"/>
                      <a:pt x="126930" y="160430"/>
                      <a:pt x="126518" y="161939"/>
                    </a:cubicBezTo>
                    <a:cubicBezTo>
                      <a:pt x="125558" y="164682"/>
                      <a:pt x="124735" y="167425"/>
                      <a:pt x="123775" y="170306"/>
                    </a:cubicBezTo>
                    <a:cubicBezTo>
                      <a:pt x="126518" y="165505"/>
                      <a:pt x="129262" y="160567"/>
                      <a:pt x="132005" y="155767"/>
                    </a:cubicBezTo>
                    <a:cubicBezTo>
                      <a:pt x="139274" y="142737"/>
                      <a:pt x="146407" y="129569"/>
                      <a:pt x="153676" y="116539"/>
                    </a:cubicBezTo>
                    <a:cubicBezTo>
                      <a:pt x="157654" y="109407"/>
                      <a:pt x="161631" y="102411"/>
                      <a:pt x="165746" y="95416"/>
                    </a:cubicBezTo>
                    <a:cubicBezTo>
                      <a:pt x="169312" y="89381"/>
                      <a:pt x="173153" y="83346"/>
                      <a:pt x="176856" y="77448"/>
                    </a:cubicBezTo>
                    <a:cubicBezTo>
                      <a:pt x="177816" y="75940"/>
                      <a:pt x="178776" y="74431"/>
                      <a:pt x="179874" y="73059"/>
                    </a:cubicBezTo>
                    <a:cubicBezTo>
                      <a:pt x="181108" y="71413"/>
                      <a:pt x="182205" y="69630"/>
                      <a:pt x="183440" y="67984"/>
                    </a:cubicBezTo>
                    <a:cubicBezTo>
                      <a:pt x="184400" y="66613"/>
                      <a:pt x="185497" y="65104"/>
                      <a:pt x="186594" y="63870"/>
                    </a:cubicBezTo>
                    <a:cubicBezTo>
                      <a:pt x="189886" y="60441"/>
                      <a:pt x="194138" y="56874"/>
                      <a:pt x="199213" y="57560"/>
                    </a:cubicBezTo>
                    <a:cubicBezTo>
                      <a:pt x="201133" y="57834"/>
                      <a:pt x="201956" y="57972"/>
                      <a:pt x="203877" y="58520"/>
                    </a:cubicBezTo>
                    <a:cubicBezTo>
                      <a:pt x="204974" y="58795"/>
                      <a:pt x="205934" y="59480"/>
                      <a:pt x="206894" y="60029"/>
                    </a:cubicBezTo>
                    <a:cubicBezTo>
                      <a:pt x="207854" y="60578"/>
                      <a:pt x="208814" y="61401"/>
                      <a:pt x="209637" y="62224"/>
                    </a:cubicBezTo>
                    <a:cubicBezTo>
                      <a:pt x="210872" y="63458"/>
                      <a:pt x="211832" y="64418"/>
                      <a:pt x="212929" y="65653"/>
                    </a:cubicBezTo>
                    <a:cubicBezTo>
                      <a:pt x="217455" y="70865"/>
                      <a:pt x="218690" y="77997"/>
                      <a:pt x="219650" y="84581"/>
                    </a:cubicBezTo>
                    <a:cubicBezTo>
                      <a:pt x="220336" y="89107"/>
                      <a:pt x="220473" y="93633"/>
                      <a:pt x="220473" y="98297"/>
                    </a:cubicBezTo>
                    <a:cubicBezTo>
                      <a:pt x="220473" y="102686"/>
                      <a:pt x="220473" y="107212"/>
                      <a:pt x="220062" y="111601"/>
                    </a:cubicBezTo>
                    <a:cubicBezTo>
                      <a:pt x="219376" y="121065"/>
                      <a:pt x="218141" y="130392"/>
                      <a:pt x="216221" y="139582"/>
                    </a:cubicBezTo>
                    <a:cubicBezTo>
                      <a:pt x="215124" y="144520"/>
                      <a:pt x="213889" y="149320"/>
                      <a:pt x="212381" y="154258"/>
                    </a:cubicBezTo>
                    <a:cubicBezTo>
                      <a:pt x="211283" y="157687"/>
                      <a:pt x="210186" y="161253"/>
                      <a:pt x="208814" y="164682"/>
                    </a:cubicBezTo>
                    <a:cubicBezTo>
                      <a:pt x="207168" y="168934"/>
                      <a:pt x="205385" y="173186"/>
                      <a:pt x="203739" y="177438"/>
                    </a:cubicBezTo>
                    <a:cubicBezTo>
                      <a:pt x="199076" y="189097"/>
                      <a:pt x="193727" y="200618"/>
                      <a:pt x="187966" y="211728"/>
                    </a:cubicBezTo>
                    <a:cubicBezTo>
                      <a:pt x="195236" y="200618"/>
                      <a:pt x="202505" y="189645"/>
                      <a:pt x="209637" y="178535"/>
                    </a:cubicBezTo>
                    <a:cubicBezTo>
                      <a:pt x="211420" y="175792"/>
                      <a:pt x="213341" y="173186"/>
                      <a:pt x="215261" y="170580"/>
                    </a:cubicBezTo>
                    <a:cubicBezTo>
                      <a:pt x="217730" y="167151"/>
                      <a:pt x="220199" y="163585"/>
                      <a:pt x="222530" y="160019"/>
                    </a:cubicBezTo>
                    <a:cubicBezTo>
                      <a:pt x="222942" y="159333"/>
                      <a:pt x="223628" y="158647"/>
                      <a:pt x="224176" y="157961"/>
                    </a:cubicBezTo>
                    <a:cubicBezTo>
                      <a:pt x="225548" y="156178"/>
                      <a:pt x="226920" y="154258"/>
                      <a:pt x="228428" y="152475"/>
                    </a:cubicBezTo>
                    <a:cubicBezTo>
                      <a:pt x="231034" y="149046"/>
                      <a:pt x="233778" y="145617"/>
                      <a:pt x="236384" y="142325"/>
                    </a:cubicBezTo>
                    <a:cubicBezTo>
                      <a:pt x="238990" y="139170"/>
                      <a:pt x="241458" y="136016"/>
                      <a:pt x="244202" y="132998"/>
                    </a:cubicBezTo>
                    <a:cubicBezTo>
                      <a:pt x="247356" y="129569"/>
                      <a:pt x="250511" y="126277"/>
                      <a:pt x="253940" y="122985"/>
                    </a:cubicBezTo>
                    <a:cubicBezTo>
                      <a:pt x="256958" y="120105"/>
                      <a:pt x="260249" y="117362"/>
                      <a:pt x="263678" y="114619"/>
                    </a:cubicBezTo>
                    <a:cubicBezTo>
                      <a:pt x="267656" y="111327"/>
                      <a:pt x="271771" y="108309"/>
                      <a:pt x="276160" y="105840"/>
                    </a:cubicBezTo>
                    <a:cubicBezTo>
                      <a:pt x="279040" y="104195"/>
                      <a:pt x="282195" y="103097"/>
                      <a:pt x="285350" y="102000"/>
                    </a:cubicBezTo>
                    <a:cubicBezTo>
                      <a:pt x="286858" y="101451"/>
                      <a:pt x="288367" y="101177"/>
                      <a:pt x="290013" y="100903"/>
                    </a:cubicBezTo>
                    <a:cubicBezTo>
                      <a:pt x="291385" y="100628"/>
                      <a:pt x="293168" y="100766"/>
                      <a:pt x="294677" y="100766"/>
                    </a:cubicBezTo>
                    <a:cubicBezTo>
                      <a:pt x="300300" y="100903"/>
                      <a:pt x="305649" y="103646"/>
                      <a:pt x="309353" y="107898"/>
                    </a:cubicBezTo>
                    <a:cubicBezTo>
                      <a:pt x="310450" y="109132"/>
                      <a:pt x="311547" y="110367"/>
                      <a:pt x="312370" y="111738"/>
                    </a:cubicBezTo>
                    <a:cubicBezTo>
                      <a:pt x="313193" y="113110"/>
                      <a:pt x="313742" y="114344"/>
                      <a:pt x="314565" y="115716"/>
                    </a:cubicBezTo>
                    <a:cubicBezTo>
                      <a:pt x="315251" y="117088"/>
                      <a:pt x="315799" y="118734"/>
                      <a:pt x="316211" y="120105"/>
                    </a:cubicBezTo>
                    <a:cubicBezTo>
                      <a:pt x="316897" y="122025"/>
                      <a:pt x="317308" y="124083"/>
                      <a:pt x="317857" y="126003"/>
                    </a:cubicBezTo>
                    <a:cubicBezTo>
                      <a:pt x="318817" y="129706"/>
                      <a:pt x="319228" y="133547"/>
                      <a:pt x="319365" y="137387"/>
                    </a:cubicBezTo>
                    <a:cubicBezTo>
                      <a:pt x="319503" y="139856"/>
                      <a:pt x="319503" y="142325"/>
                      <a:pt x="319503" y="144794"/>
                    </a:cubicBezTo>
                    <a:cubicBezTo>
                      <a:pt x="319503" y="147400"/>
                      <a:pt x="319228" y="149869"/>
                      <a:pt x="319091" y="152475"/>
                    </a:cubicBezTo>
                    <a:cubicBezTo>
                      <a:pt x="318817" y="156453"/>
                      <a:pt x="317994" y="160567"/>
                      <a:pt x="317171" y="164545"/>
                    </a:cubicBezTo>
                    <a:cubicBezTo>
                      <a:pt x="316348" y="168523"/>
                      <a:pt x="315113" y="172500"/>
                      <a:pt x="313742" y="176204"/>
                    </a:cubicBezTo>
                    <a:cubicBezTo>
                      <a:pt x="312096" y="180593"/>
                      <a:pt x="310313" y="184982"/>
                      <a:pt x="308255" y="189234"/>
                    </a:cubicBezTo>
                    <a:cubicBezTo>
                      <a:pt x="306747" y="192526"/>
                      <a:pt x="304964" y="195817"/>
                      <a:pt x="303181" y="198835"/>
                    </a:cubicBezTo>
                    <a:cubicBezTo>
                      <a:pt x="300849" y="202950"/>
                      <a:pt x="298380" y="206927"/>
                      <a:pt x="295911" y="210905"/>
                    </a:cubicBezTo>
                    <a:cubicBezTo>
                      <a:pt x="295225" y="212139"/>
                      <a:pt x="294265" y="213374"/>
                      <a:pt x="293442" y="214608"/>
                    </a:cubicBezTo>
                    <a:cubicBezTo>
                      <a:pt x="291796" y="217214"/>
                      <a:pt x="290013" y="219820"/>
                      <a:pt x="288367" y="222426"/>
                    </a:cubicBezTo>
                    <a:cubicBezTo>
                      <a:pt x="283841" y="229147"/>
                      <a:pt x="279040" y="235868"/>
                      <a:pt x="274377" y="242452"/>
                    </a:cubicBezTo>
                    <a:cubicBezTo>
                      <a:pt x="273965" y="243000"/>
                      <a:pt x="273691" y="243549"/>
                      <a:pt x="273280" y="243961"/>
                    </a:cubicBezTo>
                    <a:cubicBezTo>
                      <a:pt x="282607" y="234085"/>
                      <a:pt x="291796" y="223935"/>
                      <a:pt x="300849" y="213923"/>
                    </a:cubicBezTo>
                    <a:cubicBezTo>
                      <a:pt x="305787" y="208436"/>
                      <a:pt x="310861" y="203087"/>
                      <a:pt x="315799" y="197738"/>
                    </a:cubicBezTo>
                    <a:cubicBezTo>
                      <a:pt x="320326" y="192937"/>
                      <a:pt x="324989" y="188274"/>
                      <a:pt x="329790" y="183885"/>
                    </a:cubicBezTo>
                    <a:cubicBezTo>
                      <a:pt x="333081" y="181004"/>
                      <a:pt x="336236" y="178261"/>
                      <a:pt x="339665" y="175518"/>
                    </a:cubicBezTo>
                    <a:cubicBezTo>
                      <a:pt x="341174" y="174420"/>
                      <a:pt x="342683" y="173323"/>
                      <a:pt x="344329" y="172226"/>
                    </a:cubicBezTo>
                    <a:cubicBezTo>
                      <a:pt x="346660" y="170717"/>
                      <a:pt x="348855" y="169208"/>
                      <a:pt x="351324" y="168111"/>
                    </a:cubicBezTo>
                    <a:cubicBezTo>
                      <a:pt x="354341" y="166740"/>
                      <a:pt x="357633" y="165368"/>
                      <a:pt x="360925" y="164682"/>
                    </a:cubicBezTo>
                    <a:cubicBezTo>
                      <a:pt x="362708" y="164408"/>
                      <a:pt x="363942" y="164271"/>
                      <a:pt x="365725" y="164133"/>
                    </a:cubicBezTo>
                    <a:cubicBezTo>
                      <a:pt x="367097" y="164133"/>
                      <a:pt x="368743" y="164408"/>
                      <a:pt x="370115" y="164545"/>
                    </a:cubicBezTo>
                    <a:cubicBezTo>
                      <a:pt x="372583" y="164819"/>
                      <a:pt x="374915" y="165917"/>
                      <a:pt x="376973" y="167151"/>
                    </a:cubicBezTo>
                    <a:cubicBezTo>
                      <a:pt x="377933" y="167700"/>
                      <a:pt x="378619" y="168385"/>
                      <a:pt x="379304" y="169071"/>
                    </a:cubicBezTo>
                    <a:cubicBezTo>
                      <a:pt x="380539" y="170306"/>
                      <a:pt x="381362" y="171677"/>
                      <a:pt x="382322" y="173049"/>
                    </a:cubicBezTo>
                    <a:cubicBezTo>
                      <a:pt x="383145" y="174146"/>
                      <a:pt x="383693" y="175792"/>
                      <a:pt x="384105" y="177027"/>
                    </a:cubicBezTo>
                    <a:cubicBezTo>
                      <a:pt x="384517" y="177987"/>
                      <a:pt x="384791" y="179084"/>
                      <a:pt x="384791" y="180181"/>
                    </a:cubicBezTo>
                    <a:cubicBezTo>
                      <a:pt x="384928" y="181964"/>
                      <a:pt x="385065" y="183336"/>
                      <a:pt x="385065" y="185119"/>
                    </a:cubicBezTo>
                    <a:cubicBezTo>
                      <a:pt x="385065" y="186765"/>
                      <a:pt x="384791" y="188411"/>
                      <a:pt x="384654" y="190057"/>
                    </a:cubicBezTo>
                    <a:cubicBezTo>
                      <a:pt x="384242" y="193623"/>
                      <a:pt x="383282" y="197189"/>
                      <a:pt x="382048" y="200618"/>
                    </a:cubicBezTo>
                    <a:cubicBezTo>
                      <a:pt x="380127" y="206242"/>
                      <a:pt x="377933" y="211591"/>
                      <a:pt x="375327" y="216940"/>
                    </a:cubicBezTo>
                    <a:cubicBezTo>
                      <a:pt x="371898" y="224347"/>
                      <a:pt x="367783" y="231342"/>
                      <a:pt x="363805" y="238474"/>
                    </a:cubicBezTo>
                    <a:cubicBezTo>
                      <a:pt x="361199" y="242863"/>
                      <a:pt x="358730" y="247527"/>
                      <a:pt x="355987" y="251779"/>
                    </a:cubicBezTo>
                    <a:cubicBezTo>
                      <a:pt x="354067" y="254933"/>
                      <a:pt x="352009" y="258088"/>
                      <a:pt x="350089" y="261106"/>
                    </a:cubicBezTo>
                    <a:cubicBezTo>
                      <a:pt x="348992" y="262752"/>
                      <a:pt x="348032" y="264535"/>
                      <a:pt x="346797" y="266181"/>
                    </a:cubicBezTo>
                    <a:cubicBezTo>
                      <a:pt x="344877" y="268924"/>
                      <a:pt x="342957" y="271804"/>
                      <a:pt x="341037" y="274547"/>
                    </a:cubicBezTo>
                    <a:cubicBezTo>
                      <a:pt x="339802" y="276468"/>
                      <a:pt x="338568" y="278251"/>
                      <a:pt x="337196" y="280034"/>
                    </a:cubicBezTo>
                    <a:cubicBezTo>
                      <a:pt x="333904" y="284423"/>
                      <a:pt x="330613" y="288812"/>
                      <a:pt x="327184" y="293064"/>
                    </a:cubicBezTo>
                    <a:cubicBezTo>
                      <a:pt x="327046" y="293201"/>
                      <a:pt x="326909" y="293338"/>
                      <a:pt x="326772" y="293475"/>
                    </a:cubicBezTo>
                    <a:cubicBezTo>
                      <a:pt x="326772" y="293475"/>
                      <a:pt x="326909" y="293475"/>
                      <a:pt x="326909" y="293338"/>
                    </a:cubicBezTo>
                    <a:cubicBezTo>
                      <a:pt x="327732" y="292652"/>
                      <a:pt x="328555" y="292241"/>
                      <a:pt x="329378" y="291555"/>
                    </a:cubicBezTo>
                    <a:cubicBezTo>
                      <a:pt x="331298" y="290184"/>
                      <a:pt x="333081" y="288812"/>
                      <a:pt x="335002" y="287440"/>
                    </a:cubicBezTo>
                    <a:cubicBezTo>
                      <a:pt x="338705" y="284834"/>
                      <a:pt x="342271" y="282091"/>
                      <a:pt x="345974" y="279485"/>
                    </a:cubicBezTo>
                    <a:cubicBezTo>
                      <a:pt x="348032" y="277976"/>
                      <a:pt x="350226" y="276742"/>
                      <a:pt x="352284" y="275507"/>
                    </a:cubicBezTo>
                    <a:cubicBezTo>
                      <a:pt x="356399" y="272901"/>
                      <a:pt x="360513" y="270432"/>
                      <a:pt x="364628" y="267826"/>
                    </a:cubicBezTo>
                    <a:cubicBezTo>
                      <a:pt x="366960" y="266455"/>
                      <a:pt x="369429" y="265220"/>
                      <a:pt x="371898" y="264123"/>
                    </a:cubicBezTo>
                    <a:cubicBezTo>
                      <a:pt x="374092" y="262889"/>
                      <a:pt x="376424" y="261791"/>
                      <a:pt x="378619" y="260694"/>
                    </a:cubicBezTo>
                    <a:cubicBezTo>
                      <a:pt x="379853" y="260008"/>
                      <a:pt x="381225" y="259323"/>
                      <a:pt x="382459" y="258774"/>
                    </a:cubicBezTo>
                    <a:cubicBezTo>
                      <a:pt x="386162" y="257128"/>
                      <a:pt x="389866" y="255619"/>
                      <a:pt x="393569" y="253973"/>
                    </a:cubicBezTo>
                    <a:cubicBezTo>
                      <a:pt x="400015" y="251093"/>
                      <a:pt x="406736" y="248898"/>
                      <a:pt x="413731" y="247252"/>
                    </a:cubicBezTo>
                    <a:cubicBezTo>
                      <a:pt x="417298" y="246429"/>
                      <a:pt x="420864" y="246155"/>
                      <a:pt x="424430" y="246155"/>
                    </a:cubicBezTo>
                    <a:cubicBezTo>
                      <a:pt x="425527" y="246155"/>
                      <a:pt x="426762" y="246292"/>
                      <a:pt x="427859" y="246567"/>
                    </a:cubicBezTo>
                    <a:cubicBezTo>
                      <a:pt x="429368" y="246841"/>
                      <a:pt x="431014" y="247115"/>
                      <a:pt x="432523" y="247801"/>
                    </a:cubicBezTo>
                    <a:cubicBezTo>
                      <a:pt x="434168" y="248624"/>
                      <a:pt x="435128" y="249036"/>
                      <a:pt x="436637" y="250133"/>
                    </a:cubicBezTo>
                    <a:cubicBezTo>
                      <a:pt x="437460" y="250681"/>
                      <a:pt x="438283" y="251504"/>
                      <a:pt x="438969" y="252190"/>
                    </a:cubicBezTo>
                    <a:cubicBezTo>
                      <a:pt x="439655" y="252876"/>
                      <a:pt x="440341" y="253699"/>
                      <a:pt x="440752" y="254522"/>
                    </a:cubicBezTo>
                    <a:cubicBezTo>
                      <a:pt x="441575" y="256031"/>
                      <a:pt x="442398" y="257539"/>
                      <a:pt x="442810" y="259185"/>
                    </a:cubicBezTo>
                    <a:cubicBezTo>
                      <a:pt x="443221" y="260694"/>
                      <a:pt x="443495" y="261929"/>
                      <a:pt x="443770" y="263437"/>
                    </a:cubicBezTo>
                    <a:cubicBezTo>
                      <a:pt x="444044" y="265083"/>
                      <a:pt x="443907" y="266729"/>
                      <a:pt x="443770" y="268375"/>
                    </a:cubicBezTo>
                    <a:cubicBezTo>
                      <a:pt x="443495" y="271804"/>
                      <a:pt x="442535" y="275096"/>
                      <a:pt x="441575" y="278388"/>
                    </a:cubicBezTo>
                    <a:cubicBezTo>
                      <a:pt x="440615" y="281680"/>
                      <a:pt x="439243" y="284834"/>
                      <a:pt x="437597" y="287989"/>
                    </a:cubicBezTo>
                    <a:cubicBezTo>
                      <a:pt x="435266" y="292378"/>
                      <a:pt x="432934" y="296630"/>
                      <a:pt x="430054" y="300745"/>
                    </a:cubicBezTo>
                    <a:cubicBezTo>
                      <a:pt x="422236" y="312266"/>
                      <a:pt x="413183" y="322965"/>
                      <a:pt x="404542" y="333663"/>
                    </a:cubicBezTo>
                    <a:cubicBezTo>
                      <a:pt x="397958" y="341893"/>
                      <a:pt x="391100" y="349848"/>
                      <a:pt x="384379" y="357941"/>
                    </a:cubicBezTo>
                    <a:cubicBezTo>
                      <a:pt x="377796" y="365896"/>
                      <a:pt x="371212" y="373851"/>
                      <a:pt x="364765" y="381806"/>
                    </a:cubicBezTo>
                    <a:cubicBezTo>
                      <a:pt x="362022" y="385235"/>
                      <a:pt x="359279" y="388527"/>
                      <a:pt x="356536" y="391956"/>
                    </a:cubicBezTo>
                    <a:cubicBezTo>
                      <a:pt x="356399" y="392093"/>
                      <a:pt x="356399" y="392093"/>
                      <a:pt x="356261" y="392231"/>
                    </a:cubicBezTo>
                    <a:cubicBezTo>
                      <a:pt x="357633" y="394288"/>
                      <a:pt x="357496" y="397168"/>
                      <a:pt x="355713" y="398951"/>
                    </a:cubicBezTo>
                    <a:cubicBezTo>
                      <a:pt x="353655" y="401009"/>
                      <a:pt x="351598" y="403066"/>
                      <a:pt x="349541" y="405261"/>
                    </a:cubicBezTo>
                    <a:cubicBezTo>
                      <a:pt x="347209" y="407592"/>
                      <a:pt x="344877" y="409787"/>
                      <a:pt x="342271" y="411844"/>
                    </a:cubicBezTo>
                    <a:cubicBezTo>
                      <a:pt x="341311" y="412530"/>
                      <a:pt x="340214" y="412942"/>
                      <a:pt x="339116" y="412942"/>
                    </a:cubicBezTo>
                    <a:cubicBezTo>
                      <a:pt x="335687" y="412256"/>
                      <a:pt x="332944" y="410061"/>
                      <a:pt x="333081" y="4069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6" name="任意多边形: 形状 275"/>
              <p:cNvSpPr/>
              <p:nvPr/>
            </p:nvSpPr>
            <p:spPr>
              <a:xfrm>
                <a:off x="3559906" y="3998344"/>
                <a:ext cx="238697" cy="616817"/>
              </a:xfrm>
              <a:custGeom>
                <a:avLst/>
                <a:gdLst>
                  <a:gd name="connsiteX0" fmla="*/ 43896 w 238697"/>
                  <a:gd name="connsiteY0" fmla="*/ 104934 h 616817"/>
                  <a:gd name="connsiteX1" fmla="*/ 44856 w 238697"/>
                  <a:gd name="connsiteY1" fmla="*/ 104385 h 616817"/>
                  <a:gd name="connsiteX2" fmla="*/ 66253 w 238697"/>
                  <a:gd name="connsiteY2" fmla="*/ 87240 h 616817"/>
                  <a:gd name="connsiteX3" fmla="*/ 63373 w 238697"/>
                  <a:gd name="connsiteY3" fmla="*/ 89023 h 616817"/>
                  <a:gd name="connsiteX4" fmla="*/ 49108 w 238697"/>
                  <a:gd name="connsiteY4" fmla="*/ 99996 h 616817"/>
                  <a:gd name="connsiteX5" fmla="*/ 43896 w 238697"/>
                  <a:gd name="connsiteY5" fmla="*/ 104934 h 616817"/>
                  <a:gd name="connsiteX6" fmla="*/ 58572 w 238697"/>
                  <a:gd name="connsiteY6" fmla="*/ 396399 h 616817"/>
                  <a:gd name="connsiteX7" fmla="*/ 79558 w 238697"/>
                  <a:gd name="connsiteY7" fmla="*/ 393382 h 616817"/>
                  <a:gd name="connsiteX8" fmla="*/ 84770 w 238697"/>
                  <a:gd name="connsiteY8" fmla="*/ 392284 h 616817"/>
                  <a:gd name="connsiteX9" fmla="*/ 75717 w 238697"/>
                  <a:gd name="connsiteY9" fmla="*/ 391461 h 616817"/>
                  <a:gd name="connsiteX10" fmla="*/ 75717 w 238697"/>
                  <a:gd name="connsiteY10" fmla="*/ 391461 h 616817"/>
                  <a:gd name="connsiteX11" fmla="*/ 75580 w 238697"/>
                  <a:gd name="connsiteY11" fmla="*/ 391461 h 616817"/>
                  <a:gd name="connsiteX12" fmla="*/ 74894 w 238697"/>
                  <a:gd name="connsiteY12" fmla="*/ 391461 h 616817"/>
                  <a:gd name="connsiteX13" fmla="*/ 75032 w 238697"/>
                  <a:gd name="connsiteY13" fmla="*/ 391461 h 616817"/>
                  <a:gd name="connsiteX14" fmla="*/ 55692 w 238697"/>
                  <a:gd name="connsiteY14" fmla="*/ 391324 h 616817"/>
                  <a:gd name="connsiteX15" fmla="*/ 55829 w 238697"/>
                  <a:gd name="connsiteY15" fmla="*/ 391324 h 616817"/>
                  <a:gd name="connsiteX16" fmla="*/ 55418 w 238697"/>
                  <a:gd name="connsiteY16" fmla="*/ 391324 h 616817"/>
                  <a:gd name="connsiteX17" fmla="*/ 55143 w 238697"/>
                  <a:gd name="connsiteY17" fmla="*/ 391324 h 616817"/>
                  <a:gd name="connsiteX18" fmla="*/ 55281 w 238697"/>
                  <a:gd name="connsiteY18" fmla="*/ 391324 h 616817"/>
                  <a:gd name="connsiteX19" fmla="*/ 44856 w 238697"/>
                  <a:gd name="connsiteY19" fmla="*/ 392696 h 616817"/>
                  <a:gd name="connsiteX20" fmla="*/ 44994 w 238697"/>
                  <a:gd name="connsiteY20" fmla="*/ 392696 h 616817"/>
                  <a:gd name="connsiteX21" fmla="*/ 41839 w 238697"/>
                  <a:gd name="connsiteY21" fmla="*/ 393656 h 616817"/>
                  <a:gd name="connsiteX22" fmla="*/ 42525 w 238697"/>
                  <a:gd name="connsiteY22" fmla="*/ 393382 h 616817"/>
                  <a:gd name="connsiteX23" fmla="*/ 41290 w 238697"/>
                  <a:gd name="connsiteY23" fmla="*/ 393930 h 616817"/>
                  <a:gd name="connsiteX24" fmla="*/ 40879 w 238697"/>
                  <a:gd name="connsiteY24" fmla="*/ 394204 h 616817"/>
                  <a:gd name="connsiteX25" fmla="*/ 40879 w 238697"/>
                  <a:gd name="connsiteY25" fmla="*/ 394204 h 616817"/>
                  <a:gd name="connsiteX26" fmla="*/ 43622 w 238697"/>
                  <a:gd name="connsiteY26" fmla="*/ 395302 h 616817"/>
                  <a:gd name="connsiteX27" fmla="*/ 42936 w 238697"/>
                  <a:gd name="connsiteY27" fmla="*/ 395027 h 616817"/>
                  <a:gd name="connsiteX28" fmla="*/ 46640 w 238697"/>
                  <a:gd name="connsiteY28" fmla="*/ 395988 h 616817"/>
                  <a:gd name="connsiteX29" fmla="*/ 46091 w 238697"/>
                  <a:gd name="connsiteY29" fmla="*/ 395850 h 616817"/>
                  <a:gd name="connsiteX30" fmla="*/ 49520 w 238697"/>
                  <a:gd name="connsiteY30" fmla="*/ 396262 h 616817"/>
                  <a:gd name="connsiteX31" fmla="*/ 49383 w 238697"/>
                  <a:gd name="connsiteY31" fmla="*/ 396262 h 616817"/>
                  <a:gd name="connsiteX32" fmla="*/ 58572 w 238697"/>
                  <a:gd name="connsiteY32" fmla="*/ 396399 h 616817"/>
                  <a:gd name="connsiteX33" fmla="*/ 85044 w 238697"/>
                  <a:gd name="connsiteY33" fmla="*/ 544669 h 616817"/>
                  <a:gd name="connsiteX34" fmla="*/ 78323 w 238697"/>
                  <a:gd name="connsiteY34" fmla="*/ 535891 h 616817"/>
                  <a:gd name="connsiteX35" fmla="*/ 71191 w 238697"/>
                  <a:gd name="connsiteY35" fmla="*/ 526975 h 616817"/>
                  <a:gd name="connsiteX36" fmla="*/ 62276 w 238697"/>
                  <a:gd name="connsiteY36" fmla="*/ 517100 h 616817"/>
                  <a:gd name="connsiteX37" fmla="*/ 47051 w 238697"/>
                  <a:gd name="connsiteY37" fmla="*/ 501738 h 616817"/>
                  <a:gd name="connsiteX38" fmla="*/ 47188 w 238697"/>
                  <a:gd name="connsiteY38" fmla="*/ 501875 h 616817"/>
                  <a:gd name="connsiteX39" fmla="*/ 47051 w 238697"/>
                  <a:gd name="connsiteY39" fmla="*/ 501738 h 616817"/>
                  <a:gd name="connsiteX40" fmla="*/ 47051 w 238697"/>
                  <a:gd name="connsiteY40" fmla="*/ 501738 h 616817"/>
                  <a:gd name="connsiteX41" fmla="*/ 47051 w 238697"/>
                  <a:gd name="connsiteY41" fmla="*/ 501738 h 616817"/>
                  <a:gd name="connsiteX42" fmla="*/ 35530 w 238697"/>
                  <a:gd name="connsiteY42" fmla="*/ 492411 h 616817"/>
                  <a:gd name="connsiteX43" fmla="*/ 28123 w 238697"/>
                  <a:gd name="connsiteY43" fmla="*/ 488022 h 616817"/>
                  <a:gd name="connsiteX44" fmla="*/ 28809 w 238697"/>
                  <a:gd name="connsiteY44" fmla="*/ 488296 h 616817"/>
                  <a:gd name="connsiteX45" fmla="*/ 25105 w 238697"/>
                  <a:gd name="connsiteY45" fmla="*/ 486650 h 616817"/>
                  <a:gd name="connsiteX46" fmla="*/ 23597 w 238697"/>
                  <a:gd name="connsiteY46" fmla="*/ 486102 h 616817"/>
                  <a:gd name="connsiteX47" fmla="*/ 24420 w 238697"/>
                  <a:gd name="connsiteY47" fmla="*/ 486239 h 616817"/>
                  <a:gd name="connsiteX48" fmla="*/ 21265 w 238697"/>
                  <a:gd name="connsiteY48" fmla="*/ 485690 h 616817"/>
                  <a:gd name="connsiteX49" fmla="*/ 20030 w 238697"/>
                  <a:gd name="connsiteY49" fmla="*/ 485690 h 616817"/>
                  <a:gd name="connsiteX50" fmla="*/ 19756 w 238697"/>
                  <a:gd name="connsiteY50" fmla="*/ 485690 h 616817"/>
                  <a:gd name="connsiteX51" fmla="*/ 19756 w 238697"/>
                  <a:gd name="connsiteY51" fmla="*/ 485827 h 616817"/>
                  <a:gd name="connsiteX52" fmla="*/ 19756 w 238697"/>
                  <a:gd name="connsiteY52" fmla="*/ 485690 h 616817"/>
                  <a:gd name="connsiteX53" fmla="*/ 19756 w 238697"/>
                  <a:gd name="connsiteY53" fmla="*/ 485690 h 616817"/>
                  <a:gd name="connsiteX54" fmla="*/ 19756 w 238697"/>
                  <a:gd name="connsiteY54" fmla="*/ 487062 h 616817"/>
                  <a:gd name="connsiteX55" fmla="*/ 20030 w 238697"/>
                  <a:gd name="connsiteY55" fmla="*/ 488296 h 616817"/>
                  <a:gd name="connsiteX56" fmla="*/ 20579 w 238697"/>
                  <a:gd name="connsiteY56" fmla="*/ 489668 h 616817"/>
                  <a:gd name="connsiteX57" fmla="*/ 24008 w 238697"/>
                  <a:gd name="connsiteY57" fmla="*/ 495154 h 616817"/>
                  <a:gd name="connsiteX58" fmla="*/ 23597 w 238697"/>
                  <a:gd name="connsiteY58" fmla="*/ 494468 h 616817"/>
                  <a:gd name="connsiteX59" fmla="*/ 27849 w 238697"/>
                  <a:gd name="connsiteY59" fmla="*/ 499681 h 616817"/>
                  <a:gd name="connsiteX60" fmla="*/ 43073 w 238697"/>
                  <a:gd name="connsiteY60" fmla="*/ 514494 h 616817"/>
                  <a:gd name="connsiteX61" fmla="*/ 43073 w 238697"/>
                  <a:gd name="connsiteY61" fmla="*/ 514494 h 616817"/>
                  <a:gd name="connsiteX62" fmla="*/ 56378 w 238697"/>
                  <a:gd name="connsiteY62" fmla="*/ 525604 h 616817"/>
                  <a:gd name="connsiteX63" fmla="*/ 69820 w 238697"/>
                  <a:gd name="connsiteY63" fmla="*/ 535479 h 616817"/>
                  <a:gd name="connsiteX64" fmla="*/ 69682 w 238697"/>
                  <a:gd name="connsiteY64" fmla="*/ 535479 h 616817"/>
                  <a:gd name="connsiteX65" fmla="*/ 70094 w 238697"/>
                  <a:gd name="connsiteY65" fmla="*/ 535754 h 616817"/>
                  <a:gd name="connsiteX66" fmla="*/ 70368 w 238697"/>
                  <a:gd name="connsiteY66" fmla="*/ 535891 h 616817"/>
                  <a:gd name="connsiteX67" fmla="*/ 70231 w 238697"/>
                  <a:gd name="connsiteY67" fmla="*/ 535891 h 616817"/>
                  <a:gd name="connsiteX68" fmla="*/ 85044 w 238697"/>
                  <a:gd name="connsiteY68" fmla="*/ 544669 h 616817"/>
                  <a:gd name="connsiteX69" fmla="*/ 73249 w 238697"/>
                  <a:gd name="connsiteY69" fmla="*/ 616815 h 616817"/>
                  <a:gd name="connsiteX70" fmla="*/ 67076 w 238697"/>
                  <a:gd name="connsiteY70" fmla="*/ 615855 h 616817"/>
                  <a:gd name="connsiteX71" fmla="*/ 58298 w 238697"/>
                  <a:gd name="connsiteY71" fmla="*/ 613386 h 616817"/>
                  <a:gd name="connsiteX72" fmla="*/ 49246 w 238697"/>
                  <a:gd name="connsiteY72" fmla="*/ 609683 h 616817"/>
                  <a:gd name="connsiteX73" fmla="*/ 33061 w 238697"/>
                  <a:gd name="connsiteY73" fmla="*/ 602825 h 616817"/>
                  <a:gd name="connsiteX74" fmla="*/ 3160 w 238697"/>
                  <a:gd name="connsiteY74" fmla="*/ 588560 h 616817"/>
                  <a:gd name="connsiteX75" fmla="*/ 828 w 238697"/>
                  <a:gd name="connsiteY75" fmla="*/ 579782 h 616817"/>
                  <a:gd name="connsiteX76" fmla="*/ 9606 w 238697"/>
                  <a:gd name="connsiteY76" fmla="*/ 577450 h 616817"/>
                  <a:gd name="connsiteX77" fmla="*/ 14270 w 238697"/>
                  <a:gd name="connsiteY77" fmla="*/ 579919 h 616817"/>
                  <a:gd name="connsiteX78" fmla="*/ 34295 w 238697"/>
                  <a:gd name="connsiteY78" fmla="*/ 589383 h 616817"/>
                  <a:gd name="connsiteX79" fmla="*/ 44445 w 238697"/>
                  <a:gd name="connsiteY79" fmla="*/ 593772 h 616817"/>
                  <a:gd name="connsiteX80" fmla="*/ 49657 w 238697"/>
                  <a:gd name="connsiteY80" fmla="*/ 596104 h 616817"/>
                  <a:gd name="connsiteX81" fmla="*/ 61864 w 238697"/>
                  <a:gd name="connsiteY81" fmla="*/ 601316 h 616817"/>
                  <a:gd name="connsiteX82" fmla="*/ 70231 w 238697"/>
                  <a:gd name="connsiteY82" fmla="*/ 603648 h 616817"/>
                  <a:gd name="connsiteX83" fmla="*/ 69408 w 238697"/>
                  <a:gd name="connsiteY83" fmla="*/ 603511 h 616817"/>
                  <a:gd name="connsiteX84" fmla="*/ 73523 w 238697"/>
                  <a:gd name="connsiteY84" fmla="*/ 604196 h 616817"/>
                  <a:gd name="connsiteX85" fmla="*/ 73111 w 238697"/>
                  <a:gd name="connsiteY85" fmla="*/ 604196 h 616817"/>
                  <a:gd name="connsiteX86" fmla="*/ 73797 w 238697"/>
                  <a:gd name="connsiteY86" fmla="*/ 604196 h 616817"/>
                  <a:gd name="connsiteX87" fmla="*/ 73934 w 238697"/>
                  <a:gd name="connsiteY87" fmla="*/ 604196 h 616817"/>
                  <a:gd name="connsiteX88" fmla="*/ 73934 w 238697"/>
                  <a:gd name="connsiteY88" fmla="*/ 604196 h 616817"/>
                  <a:gd name="connsiteX89" fmla="*/ 76952 w 238697"/>
                  <a:gd name="connsiteY89" fmla="*/ 604196 h 616817"/>
                  <a:gd name="connsiteX90" fmla="*/ 78461 w 238697"/>
                  <a:gd name="connsiteY90" fmla="*/ 603922 h 616817"/>
                  <a:gd name="connsiteX91" fmla="*/ 83810 w 238697"/>
                  <a:gd name="connsiteY91" fmla="*/ 602413 h 616817"/>
                  <a:gd name="connsiteX92" fmla="*/ 89159 w 238697"/>
                  <a:gd name="connsiteY92" fmla="*/ 600219 h 616817"/>
                  <a:gd name="connsiteX93" fmla="*/ 88473 w 238697"/>
                  <a:gd name="connsiteY93" fmla="*/ 600493 h 616817"/>
                  <a:gd name="connsiteX94" fmla="*/ 92177 w 238697"/>
                  <a:gd name="connsiteY94" fmla="*/ 598436 h 616817"/>
                  <a:gd name="connsiteX95" fmla="*/ 91491 w 238697"/>
                  <a:gd name="connsiteY95" fmla="*/ 598847 h 616817"/>
                  <a:gd name="connsiteX96" fmla="*/ 93411 w 238697"/>
                  <a:gd name="connsiteY96" fmla="*/ 597338 h 616817"/>
                  <a:gd name="connsiteX97" fmla="*/ 93274 w 238697"/>
                  <a:gd name="connsiteY97" fmla="*/ 597476 h 616817"/>
                  <a:gd name="connsiteX98" fmla="*/ 96154 w 238697"/>
                  <a:gd name="connsiteY98" fmla="*/ 594458 h 616817"/>
                  <a:gd name="connsiteX99" fmla="*/ 95606 w 238697"/>
                  <a:gd name="connsiteY99" fmla="*/ 595007 h 616817"/>
                  <a:gd name="connsiteX100" fmla="*/ 96977 w 238697"/>
                  <a:gd name="connsiteY100" fmla="*/ 593086 h 616817"/>
                  <a:gd name="connsiteX101" fmla="*/ 96840 w 238697"/>
                  <a:gd name="connsiteY101" fmla="*/ 593361 h 616817"/>
                  <a:gd name="connsiteX102" fmla="*/ 98623 w 238697"/>
                  <a:gd name="connsiteY102" fmla="*/ 590343 h 616817"/>
                  <a:gd name="connsiteX103" fmla="*/ 99446 w 238697"/>
                  <a:gd name="connsiteY103" fmla="*/ 588286 h 616817"/>
                  <a:gd name="connsiteX104" fmla="*/ 99172 w 238697"/>
                  <a:gd name="connsiteY104" fmla="*/ 588972 h 616817"/>
                  <a:gd name="connsiteX105" fmla="*/ 100406 w 238697"/>
                  <a:gd name="connsiteY105" fmla="*/ 584857 h 616817"/>
                  <a:gd name="connsiteX106" fmla="*/ 100955 w 238697"/>
                  <a:gd name="connsiteY106" fmla="*/ 581016 h 616817"/>
                  <a:gd name="connsiteX107" fmla="*/ 100955 w 238697"/>
                  <a:gd name="connsiteY107" fmla="*/ 581154 h 616817"/>
                  <a:gd name="connsiteX108" fmla="*/ 100955 w 238697"/>
                  <a:gd name="connsiteY108" fmla="*/ 580879 h 616817"/>
                  <a:gd name="connsiteX109" fmla="*/ 100955 w 238697"/>
                  <a:gd name="connsiteY109" fmla="*/ 580331 h 616817"/>
                  <a:gd name="connsiteX110" fmla="*/ 100955 w 238697"/>
                  <a:gd name="connsiteY110" fmla="*/ 580605 h 616817"/>
                  <a:gd name="connsiteX111" fmla="*/ 100818 w 238697"/>
                  <a:gd name="connsiteY111" fmla="*/ 576490 h 616817"/>
                  <a:gd name="connsiteX112" fmla="*/ 100818 w 238697"/>
                  <a:gd name="connsiteY112" fmla="*/ 576902 h 616817"/>
                  <a:gd name="connsiteX113" fmla="*/ 100132 w 238697"/>
                  <a:gd name="connsiteY113" fmla="*/ 572512 h 616817"/>
                  <a:gd name="connsiteX114" fmla="*/ 98897 w 238697"/>
                  <a:gd name="connsiteY114" fmla="*/ 568261 h 616817"/>
                  <a:gd name="connsiteX115" fmla="*/ 99035 w 238697"/>
                  <a:gd name="connsiteY115" fmla="*/ 568535 h 616817"/>
                  <a:gd name="connsiteX116" fmla="*/ 98760 w 238697"/>
                  <a:gd name="connsiteY116" fmla="*/ 567849 h 616817"/>
                  <a:gd name="connsiteX117" fmla="*/ 98760 w 238697"/>
                  <a:gd name="connsiteY117" fmla="*/ 567849 h 616817"/>
                  <a:gd name="connsiteX118" fmla="*/ 98760 w 238697"/>
                  <a:gd name="connsiteY118" fmla="*/ 567849 h 616817"/>
                  <a:gd name="connsiteX119" fmla="*/ 96017 w 238697"/>
                  <a:gd name="connsiteY119" fmla="*/ 561540 h 616817"/>
                  <a:gd name="connsiteX120" fmla="*/ 92314 w 238697"/>
                  <a:gd name="connsiteY120" fmla="*/ 560305 h 616817"/>
                  <a:gd name="connsiteX121" fmla="*/ 80792 w 238697"/>
                  <a:gd name="connsiteY121" fmla="*/ 555230 h 616817"/>
                  <a:gd name="connsiteX122" fmla="*/ 67899 w 238697"/>
                  <a:gd name="connsiteY122" fmla="*/ 548098 h 616817"/>
                  <a:gd name="connsiteX123" fmla="*/ 43211 w 238697"/>
                  <a:gd name="connsiteY123" fmla="*/ 530130 h 616817"/>
                  <a:gd name="connsiteX124" fmla="*/ 22362 w 238697"/>
                  <a:gd name="connsiteY124" fmla="*/ 511065 h 616817"/>
                  <a:gd name="connsiteX125" fmla="*/ 14133 w 238697"/>
                  <a:gd name="connsiteY125" fmla="*/ 501326 h 616817"/>
                  <a:gd name="connsiteX126" fmla="*/ 11252 w 238697"/>
                  <a:gd name="connsiteY126" fmla="*/ 496800 h 616817"/>
                  <a:gd name="connsiteX127" fmla="*/ 8646 w 238697"/>
                  <a:gd name="connsiteY127" fmla="*/ 491177 h 616817"/>
                  <a:gd name="connsiteX128" fmla="*/ 7960 w 238697"/>
                  <a:gd name="connsiteY128" fmla="*/ 487473 h 616817"/>
                  <a:gd name="connsiteX129" fmla="*/ 8098 w 238697"/>
                  <a:gd name="connsiteY129" fmla="*/ 483633 h 616817"/>
                  <a:gd name="connsiteX130" fmla="*/ 8783 w 238697"/>
                  <a:gd name="connsiteY130" fmla="*/ 480615 h 616817"/>
                  <a:gd name="connsiteX131" fmla="*/ 10155 w 238697"/>
                  <a:gd name="connsiteY131" fmla="*/ 478009 h 616817"/>
                  <a:gd name="connsiteX132" fmla="*/ 11938 w 238697"/>
                  <a:gd name="connsiteY132" fmla="*/ 475952 h 616817"/>
                  <a:gd name="connsiteX133" fmla="*/ 14407 w 238697"/>
                  <a:gd name="connsiteY133" fmla="*/ 474443 h 616817"/>
                  <a:gd name="connsiteX134" fmla="*/ 22499 w 238697"/>
                  <a:gd name="connsiteY134" fmla="*/ 473483 h 616817"/>
                  <a:gd name="connsiteX135" fmla="*/ 26888 w 238697"/>
                  <a:gd name="connsiteY135" fmla="*/ 474169 h 616817"/>
                  <a:gd name="connsiteX136" fmla="*/ 31552 w 238697"/>
                  <a:gd name="connsiteY136" fmla="*/ 475952 h 616817"/>
                  <a:gd name="connsiteX137" fmla="*/ 41565 w 238697"/>
                  <a:gd name="connsiteY137" fmla="*/ 481713 h 616817"/>
                  <a:gd name="connsiteX138" fmla="*/ 50891 w 238697"/>
                  <a:gd name="connsiteY138" fmla="*/ 488845 h 616817"/>
                  <a:gd name="connsiteX139" fmla="*/ 62139 w 238697"/>
                  <a:gd name="connsiteY139" fmla="*/ 499269 h 616817"/>
                  <a:gd name="connsiteX140" fmla="*/ 72288 w 238697"/>
                  <a:gd name="connsiteY140" fmla="*/ 510105 h 616817"/>
                  <a:gd name="connsiteX141" fmla="*/ 77363 w 238697"/>
                  <a:gd name="connsiteY141" fmla="*/ 515865 h 616817"/>
                  <a:gd name="connsiteX142" fmla="*/ 80381 w 238697"/>
                  <a:gd name="connsiteY142" fmla="*/ 519157 h 616817"/>
                  <a:gd name="connsiteX143" fmla="*/ 98212 w 238697"/>
                  <a:gd name="connsiteY143" fmla="*/ 542474 h 616817"/>
                  <a:gd name="connsiteX144" fmla="*/ 103972 w 238697"/>
                  <a:gd name="connsiteY144" fmla="*/ 551664 h 616817"/>
                  <a:gd name="connsiteX145" fmla="*/ 109596 w 238697"/>
                  <a:gd name="connsiteY145" fmla="*/ 553036 h 616817"/>
                  <a:gd name="connsiteX146" fmla="*/ 118923 w 238697"/>
                  <a:gd name="connsiteY146" fmla="*/ 554270 h 616817"/>
                  <a:gd name="connsiteX147" fmla="*/ 125644 w 238697"/>
                  <a:gd name="connsiteY147" fmla="*/ 554270 h 616817"/>
                  <a:gd name="connsiteX148" fmla="*/ 134559 w 238697"/>
                  <a:gd name="connsiteY148" fmla="*/ 553036 h 616817"/>
                  <a:gd name="connsiteX149" fmla="*/ 140457 w 238697"/>
                  <a:gd name="connsiteY149" fmla="*/ 551390 h 616817"/>
                  <a:gd name="connsiteX150" fmla="*/ 140457 w 238697"/>
                  <a:gd name="connsiteY150" fmla="*/ 551390 h 616817"/>
                  <a:gd name="connsiteX151" fmla="*/ 146629 w 238697"/>
                  <a:gd name="connsiteY151" fmla="*/ 548784 h 616817"/>
                  <a:gd name="connsiteX152" fmla="*/ 150333 w 238697"/>
                  <a:gd name="connsiteY152" fmla="*/ 546452 h 616817"/>
                  <a:gd name="connsiteX153" fmla="*/ 149784 w 238697"/>
                  <a:gd name="connsiteY153" fmla="*/ 546864 h 616817"/>
                  <a:gd name="connsiteX154" fmla="*/ 153213 w 238697"/>
                  <a:gd name="connsiteY154" fmla="*/ 544258 h 616817"/>
                  <a:gd name="connsiteX155" fmla="*/ 152664 w 238697"/>
                  <a:gd name="connsiteY155" fmla="*/ 544669 h 616817"/>
                  <a:gd name="connsiteX156" fmla="*/ 155270 w 238697"/>
                  <a:gd name="connsiteY156" fmla="*/ 542063 h 616817"/>
                  <a:gd name="connsiteX157" fmla="*/ 156093 w 238697"/>
                  <a:gd name="connsiteY157" fmla="*/ 540966 h 616817"/>
                  <a:gd name="connsiteX158" fmla="*/ 156779 w 238697"/>
                  <a:gd name="connsiteY158" fmla="*/ 539731 h 616817"/>
                  <a:gd name="connsiteX159" fmla="*/ 157465 w 238697"/>
                  <a:gd name="connsiteY159" fmla="*/ 538085 h 616817"/>
                  <a:gd name="connsiteX160" fmla="*/ 157191 w 238697"/>
                  <a:gd name="connsiteY160" fmla="*/ 538771 h 616817"/>
                  <a:gd name="connsiteX161" fmla="*/ 158288 w 238697"/>
                  <a:gd name="connsiteY161" fmla="*/ 534656 h 616817"/>
                  <a:gd name="connsiteX162" fmla="*/ 158151 w 238697"/>
                  <a:gd name="connsiteY162" fmla="*/ 535342 h 616817"/>
                  <a:gd name="connsiteX163" fmla="*/ 158288 w 238697"/>
                  <a:gd name="connsiteY163" fmla="*/ 533971 h 616817"/>
                  <a:gd name="connsiteX164" fmla="*/ 158151 w 238697"/>
                  <a:gd name="connsiteY164" fmla="*/ 532599 h 616817"/>
                  <a:gd name="connsiteX165" fmla="*/ 157328 w 238697"/>
                  <a:gd name="connsiteY165" fmla="*/ 529581 h 616817"/>
                  <a:gd name="connsiteX166" fmla="*/ 157602 w 238697"/>
                  <a:gd name="connsiteY166" fmla="*/ 530267 h 616817"/>
                  <a:gd name="connsiteX167" fmla="*/ 155956 w 238697"/>
                  <a:gd name="connsiteY167" fmla="*/ 526564 h 616817"/>
                  <a:gd name="connsiteX168" fmla="*/ 156230 w 238697"/>
                  <a:gd name="connsiteY168" fmla="*/ 527250 h 616817"/>
                  <a:gd name="connsiteX169" fmla="*/ 154036 w 238697"/>
                  <a:gd name="connsiteY169" fmla="*/ 523546 h 616817"/>
                  <a:gd name="connsiteX170" fmla="*/ 154447 w 238697"/>
                  <a:gd name="connsiteY170" fmla="*/ 524095 h 616817"/>
                  <a:gd name="connsiteX171" fmla="*/ 149098 w 238697"/>
                  <a:gd name="connsiteY171" fmla="*/ 517511 h 616817"/>
                  <a:gd name="connsiteX172" fmla="*/ 138674 w 238697"/>
                  <a:gd name="connsiteY172" fmla="*/ 507499 h 616817"/>
                  <a:gd name="connsiteX173" fmla="*/ 139085 w 238697"/>
                  <a:gd name="connsiteY173" fmla="*/ 507773 h 616817"/>
                  <a:gd name="connsiteX174" fmla="*/ 131130 w 238697"/>
                  <a:gd name="connsiteY174" fmla="*/ 501189 h 616817"/>
                  <a:gd name="connsiteX175" fmla="*/ 126604 w 238697"/>
                  <a:gd name="connsiteY175" fmla="*/ 497760 h 616817"/>
                  <a:gd name="connsiteX176" fmla="*/ 117963 w 238697"/>
                  <a:gd name="connsiteY176" fmla="*/ 491314 h 616817"/>
                  <a:gd name="connsiteX177" fmla="*/ 101366 w 238697"/>
                  <a:gd name="connsiteY177" fmla="*/ 480478 h 616817"/>
                  <a:gd name="connsiteX178" fmla="*/ 93411 w 238697"/>
                  <a:gd name="connsiteY178" fmla="*/ 475678 h 616817"/>
                  <a:gd name="connsiteX179" fmla="*/ 83261 w 238697"/>
                  <a:gd name="connsiteY179" fmla="*/ 469642 h 616817"/>
                  <a:gd name="connsiteX180" fmla="*/ 75855 w 238697"/>
                  <a:gd name="connsiteY180" fmla="*/ 465528 h 616817"/>
                  <a:gd name="connsiteX181" fmla="*/ 73660 w 238697"/>
                  <a:gd name="connsiteY181" fmla="*/ 464293 h 616817"/>
                  <a:gd name="connsiteX182" fmla="*/ 70917 w 238697"/>
                  <a:gd name="connsiteY182" fmla="*/ 463745 h 616817"/>
                  <a:gd name="connsiteX183" fmla="*/ 53360 w 238697"/>
                  <a:gd name="connsiteY183" fmla="*/ 459081 h 616817"/>
                  <a:gd name="connsiteX184" fmla="*/ 45954 w 238697"/>
                  <a:gd name="connsiteY184" fmla="*/ 456475 h 616817"/>
                  <a:gd name="connsiteX185" fmla="*/ 39644 w 238697"/>
                  <a:gd name="connsiteY185" fmla="*/ 453732 h 616817"/>
                  <a:gd name="connsiteX186" fmla="*/ 31415 w 238697"/>
                  <a:gd name="connsiteY186" fmla="*/ 447285 h 616817"/>
                  <a:gd name="connsiteX187" fmla="*/ 29769 w 238697"/>
                  <a:gd name="connsiteY187" fmla="*/ 443856 h 616817"/>
                  <a:gd name="connsiteX188" fmla="*/ 29632 w 238697"/>
                  <a:gd name="connsiteY188" fmla="*/ 441799 h 616817"/>
                  <a:gd name="connsiteX189" fmla="*/ 29769 w 238697"/>
                  <a:gd name="connsiteY189" fmla="*/ 439604 h 616817"/>
                  <a:gd name="connsiteX190" fmla="*/ 35941 w 238697"/>
                  <a:gd name="connsiteY190" fmla="*/ 434941 h 616817"/>
                  <a:gd name="connsiteX191" fmla="*/ 40330 w 238697"/>
                  <a:gd name="connsiteY191" fmla="*/ 435627 h 616817"/>
                  <a:gd name="connsiteX192" fmla="*/ 45131 w 238697"/>
                  <a:gd name="connsiteY192" fmla="*/ 437136 h 616817"/>
                  <a:gd name="connsiteX193" fmla="*/ 50206 w 238697"/>
                  <a:gd name="connsiteY193" fmla="*/ 439467 h 616817"/>
                  <a:gd name="connsiteX194" fmla="*/ 54732 w 238697"/>
                  <a:gd name="connsiteY194" fmla="*/ 441799 h 616817"/>
                  <a:gd name="connsiteX195" fmla="*/ 67076 w 238697"/>
                  <a:gd name="connsiteY195" fmla="*/ 448383 h 616817"/>
                  <a:gd name="connsiteX196" fmla="*/ 75855 w 238697"/>
                  <a:gd name="connsiteY196" fmla="*/ 453183 h 616817"/>
                  <a:gd name="connsiteX197" fmla="*/ 79009 w 238697"/>
                  <a:gd name="connsiteY197" fmla="*/ 453869 h 616817"/>
                  <a:gd name="connsiteX198" fmla="*/ 78461 w 238697"/>
                  <a:gd name="connsiteY198" fmla="*/ 453732 h 616817"/>
                  <a:gd name="connsiteX199" fmla="*/ 96977 w 238697"/>
                  <a:gd name="connsiteY199" fmla="*/ 456338 h 616817"/>
                  <a:gd name="connsiteX200" fmla="*/ 116865 w 238697"/>
                  <a:gd name="connsiteY200" fmla="*/ 456475 h 616817"/>
                  <a:gd name="connsiteX201" fmla="*/ 116728 w 238697"/>
                  <a:gd name="connsiteY201" fmla="*/ 456475 h 616817"/>
                  <a:gd name="connsiteX202" fmla="*/ 117277 w 238697"/>
                  <a:gd name="connsiteY202" fmla="*/ 456475 h 616817"/>
                  <a:gd name="connsiteX203" fmla="*/ 117551 w 238697"/>
                  <a:gd name="connsiteY203" fmla="*/ 456475 h 616817"/>
                  <a:gd name="connsiteX204" fmla="*/ 117414 w 238697"/>
                  <a:gd name="connsiteY204" fmla="*/ 456475 h 616817"/>
                  <a:gd name="connsiteX205" fmla="*/ 139908 w 238697"/>
                  <a:gd name="connsiteY205" fmla="*/ 453320 h 616817"/>
                  <a:gd name="connsiteX206" fmla="*/ 139634 w 238697"/>
                  <a:gd name="connsiteY206" fmla="*/ 453320 h 616817"/>
                  <a:gd name="connsiteX207" fmla="*/ 158836 w 238697"/>
                  <a:gd name="connsiteY207" fmla="*/ 448108 h 616817"/>
                  <a:gd name="connsiteX208" fmla="*/ 169946 w 238697"/>
                  <a:gd name="connsiteY208" fmla="*/ 443719 h 616817"/>
                  <a:gd name="connsiteX209" fmla="*/ 176667 w 238697"/>
                  <a:gd name="connsiteY209" fmla="*/ 439879 h 616817"/>
                  <a:gd name="connsiteX210" fmla="*/ 176667 w 238697"/>
                  <a:gd name="connsiteY210" fmla="*/ 439879 h 616817"/>
                  <a:gd name="connsiteX211" fmla="*/ 176942 w 238697"/>
                  <a:gd name="connsiteY211" fmla="*/ 439742 h 616817"/>
                  <a:gd name="connsiteX212" fmla="*/ 176942 w 238697"/>
                  <a:gd name="connsiteY212" fmla="*/ 439742 h 616817"/>
                  <a:gd name="connsiteX213" fmla="*/ 177216 w 238697"/>
                  <a:gd name="connsiteY213" fmla="*/ 439604 h 616817"/>
                  <a:gd name="connsiteX214" fmla="*/ 177216 w 238697"/>
                  <a:gd name="connsiteY214" fmla="*/ 439604 h 616817"/>
                  <a:gd name="connsiteX215" fmla="*/ 180096 w 238697"/>
                  <a:gd name="connsiteY215" fmla="*/ 437410 h 616817"/>
                  <a:gd name="connsiteX216" fmla="*/ 179548 w 238697"/>
                  <a:gd name="connsiteY216" fmla="*/ 437821 h 616817"/>
                  <a:gd name="connsiteX217" fmla="*/ 182565 w 238697"/>
                  <a:gd name="connsiteY217" fmla="*/ 434941 h 616817"/>
                  <a:gd name="connsiteX218" fmla="*/ 182154 w 238697"/>
                  <a:gd name="connsiteY218" fmla="*/ 435490 h 616817"/>
                  <a:gd name="connsiteX219" fmla="*/ 182977 w 238697"/>
                  <a:gd name="connsiteY219" fmla="*/ 434392 h 616817"/>
                  <a:gd name="connsiteX220" fmla="*/ 183662 w 238697"/>
                  <a:gd name="connsiteY220" fmla="*/ 433158 h 616817"/>
                  <a:gd name="connsiteX221" fmla="*/ 184074 w 238697"/>
                  <a:gd name="connsiteY221" fmla="*/ 432061 h 616817"/>
                  <a:gd name="connsiteX222" fmla="*/ 184348 w 238697"/>
                  <a:gd name="connsiteY222" fmla="*/ 430826 h 616817"/>
                  <a:gd name="connsiteX223" fmla="*/ 184485 w 238697"/>
                  <a:gd name="connsiteY223" fmla="*/ 429729 h 616817"/>
                  <a:gd name="connsiteX224" fmla="*/ 184485 w 238697"/>
                  <a:gd name="connsiteY224" fmla="*/ 428632 h 616817"/>
                  <a:gd name="connsiteX225" fmla="*/ 184211 w 238697"/>
                  <a:gd name="connsiteY225" fmla="*/ 427672 h 616817"/>
                  <a:gd name="connsiteX226" fmla="*/ 183662 w 238697"/>
                  <a:gd name="connsiteY226" fmla="*/ 426437 h 616817"/>
                  <a:gd name="connsiteX227" fmla="*/ 182839 w 238697"/>
                  <a:gd name="connsiteY227" fmla="*/ 425065 h 616817"/>
                  <a:gd name="connsiteX228" fmla="*/ 180371 w 238697"/>
                  <a:gd name="connsiteY228" fmla="*/ 421911 h 616817"/>
                  <a:gd name="connsiteX229" fmla="*/ 180782 w 238697"/>
                  <a:gd name="connsiteY229" fmla="*/ 422459 h 616817"/>
                  <a:gd name="connsiteX230" fmla="*/ 179410 w 238697"/>
                  <a:gd name="connsiteY230" fmla="*/ 421225 h 616817"/>
                  <a:gd name="connsiteX231" fmla="*/ 174473 w 238697"/>
                  <a:gd name="connsiteY231" fmla="*/ 417522 h 616817"/>
                  <a:gd name="connsiteX232" fmla="*/ 174747 w 238697"/>
                  <a:gd name="connsiteY232" fmla="*/ 417659 h 616817"/>
                  <a:gd name="connsiteX233" fmla="*/ 174473 w 238697"/>
                  <a:gd name="connsiteY233" fmla="*/ 417522 h 616817"/>
                  <a:gd name="connsiteX234" fmla="*/ 174198 w 238697"/>
                  <a:gd name="connsiteY234" fmla="*/ 417247 h 616817"/>
                  <a:gd name="connsiteX235" fmla="*/ 174473 w 238697"/>
                  <a:gd name="connsiteY235" fmla="*/ 417385 h 616817"/>
                  <a:gd name="connsiteX236" fmla="*/ 167615 w 238697"/>
                  <a:gd name="connsiteY236" fmla="*/ 413544 h 616817"/>
                  <a:gd name="connsiteX237" fmla="*/ 152664 w 238697"/>
                  <a:gd name="connsiteY237" fmla="*/ 407098 h 616817"/>
                  <a:gd name="connsiteX238" fmla="*/ 143063 w 238697"/>
                  <a:gd name="connsiteY238" fmla="*/ 403394 h 616817"/>
                  <a:gd name="connsiteX239" fmla="*/ 135245 w 238697"/>
                  <a:gd name="connsiteY239" fmla="*/ 400925 h 616817"/>
                  <a:gd name="connsiteX240" fmla="*/ 129621 w 238697"/>
                  <a:gd name="connsiteY240" fmla="*/ 399279 h 616817"/>
                  <a:gd name="connsiteX241" fmla="*/ 126878 w 238697"/>
                  <a:gd name="connsiteY241" fmla="*/ 398456 h 616817"/>
                  <a:gd name="connsiteX242" fmla="*/ 110693 w 238697"/>
                  <a:gd name="connsiteY242" fmla="*/ 394753 h 616817"/>
                  <a:gd name="connsiteX243" fmla="*/ 106304 w 238697"/>
                  <a:gd name="connsiteY243" fmla="*/ 396262 h 616817"/>
                  <a:gd name="connsiteX244" fmla="*/ 86690 w 238697"/>
                  <a:gd name="connsiteY244" fmla="*/ 401748 h 616817"/>
                  <a:gd name="connsiteX245" fmla="*/ 59944 w 238697"/>
                  <a:gd name="connsiteY245" fmla="*/ 406000 h 616817"/>
                  <a:gd name="connsiteX246" fmla="*/ 49108 w 238697"/>
                  <a:gd name="connsiteY246" fmla="*/ 406000 h 616817"/>
                  <a:gd name="connsiteX247" fmla="*/ 44308 w 238697"/>
                  <a:gd name="connsiteY247" fmla="*/ 405314 h 616817"/>
                  <a:gd name="connsiteX248" fmla="*/ 37861 w 238697"/>
                  <a:gd name="connsiteY248" fmla="*/ 403394 h 616817"/>
                  <a:gd name="connsiteX249" fmla="*/ 34844 w 238697"/>
                  <a:gd name="connsiteY249" fmla="*/ 401748 h 616817"/>
                  <a:gd name="connsiteX250" fmla="*/ 32375 w 238697"/>
                  <a:gd name="connsiteY250" fmla="*/ 399691 h 616817"/>
                  <a:gd name="connsiteX251" fmla="*/ 30729 w 238697"/>
                  <a:gd name="connsiteY251" fmla="*/ 397085 h 616817"/>
                  <a:gd name="connsiteX252" fmla="*/ 29632 w 238697"/>
                  <a:gd name="connsiteY252" fmla="*/ 394067 h 616817"/>
                  <a:gd name="connsiteX253" fmla="*/ 29495 w 238697"/>
                  <a:gd name="connsiteY253" fmla="*/ 391050 h 616817"/>
                  <a:gd name="connsiteX254" fmla="*/ 30455 w 238697"/>
                  <a:gd name="connsiteY254" fmla="*/ 388444 h 616817"/>
                  <a:gd name="connsiteX255" fmla="*/ 35118 w 238697"/>
                  <a:gd name="connsiteY255" fmla="*/ 383780 h 616817"/>
                  <a:gd name="connsiteX256" fmla="*/ 38821 w 238697"/>
                  <a:gd name="connsiteY256" fmla="*/ 381860 h 616817"/>
                  <a:gd name="connsiteX257" fmla="*/ 43211 w 238697"/>
                  <a:gd name="connsiteY257" fmla="*/ 380488 h 616817"/>
                  <a:gd name="connsiteX258" fmla="*/ 54869 w 238697"/>
                  <a:gd name="connsiteY258" fmla="*/ 378843 h 616817"/>
                  <a:gd name="connsiteX259" fmla="*/ 68311 w 238697"/>
                  <a:gd name="connsiteY259" fmla="*/ 378705 h 616817"/>
                  <a:gd name="connsiteX260" fmla="*/ 84496 w 238697"/>
                  <a:gd name="connsiteY260" fmla="*/ 379666 h 616817"/>
                  <a:gd name="connsiteX261" fmla="*/ 99995 w 238697"/>
                  <a:gd name="connsiteY261" fmla="*/ 381586 h 616817"/>
                  <a:gd name="connsiteX262" fmla="*/ 110556 w 238697"/>
                  <a:gd name="connsiteY262" fmla="*/ 383369 h 616817"/>
                  <a:gd name="connsiteX263" fmla="*/ 121940 w 238697"/>
                  <a:gd name="connsiteY263" fmla="*/ 379666 h 616817"/>
                  <a:gd name="connsiteX264" fmla="*/ 135931 w 238697"/>
                  <a:gd name="connsiteY264" fmla="*/ 373905 h 616817"/>
                  <a:gd name="connsiteX265" fmla="*/ 143749 w 238697"/>
                  <a:gd name="connsiteY265" fmla="*/ 370613 h 616817"/>
                  <a:gd name="connsiteX266" fmla="*/ 156230 w 238697"/>
                  <a:gd name="connsiteY266" fmla="*/ 364715 h 616817"/>
                  <a:gd name="connsiteX267" fmla="*/ 182565 w 238697"/>
                  <a:gd name="connsiteY267" fmla="*/ 349490 h 616817"/>
                  <a:gd name="connsiteX268" fmla="*/ 192989 w 238697"/>
                  <a:gd name="connsiteY268" fmla="*/ 341261 h 616817"/>
                  <a:gd name="connsiteX269" fmla="*/ 198476 w 238697"/>
                  <a:gd name="connsiteY269" fmla="*/ 335774 h 616817"/>
                  <a:gd name="connsiteX270" fmla="*/ 200670 w 238697"/>
                  <a:gd name="connsiteY270" fmla="*/ 332894 h 616817"/>
                  <a:gd name="connsiteX271" fmla="*/ 200670 w 238697"/>
                  <a:gd name="connsiteY271" fmla="*/ 332894 h 616817"/>
                  <a:gd name="connsiteX272" fmla="*/ 200670 w 238697"/>
                  <a:gd name="connsiteY272" fmla="*/ 332894 h 616817"/>
                  <a:gd name="connsiteX273" fmla="*/ 201082 w 238697"/>
                  <a:gd name="connsiteY273" fmla="*/ 332345 h 616817"/>
                  <a:gd name="connsiteX274" fmla="*/ 200945 w 238697"/>
                  <a:gd name="connsiteY274" fmla="*/ 332482 h 616817"/>
                  <a:gd name="connsiteX275" fmla="*/ 202865 w 238697"/>
                  <a:gd name="connsiteY275" fmla="*/ 329191 h 616817"/>
                  <a:gd name="connsiteX276" fmla="*/ 202865 w 238697"/>
                  <a:gd name="connsiteY276" fmla="*/ 329328 h 616817"/>
                  <a:gd name="connsiteX277" fmla="*/ 204099 w 238697"/>
                  <a:gd name="connsiteY277" fmla="*/ 326310 h 616817"/>
                  <a:gd name="connsiteX278" fmla="*/ 204511 w 238697"/>
                  <a:gd name="connsiteY278" fmla="*/ 324802 h 616817"/>
                  <a:gd name="connsiteX279" fmla="*/ 204785 w 238697"/>
                  <a:gd name="connsiteY279" fmla="*/ 323293 h 616817"/>
                  <a:gd name="connsiteX280" fmla="*/ 204785 w 238697"/>
                  <a:gd name="connsiteY280" fmla="*/ 322470 h 616817"/>
                  <a:gd name="connsiteX281" fmla="*/ 204511 w 238697"/>
                  <a:gd name="connsiteY281" fmla="*/ 320550 h 616817"/>
                  <a:gd name="connsiteX282" fmla="*/ 204237 w 238697"/>
                  <a:gd name="connsiteY282" fmla="*/ 319452 h 616817"/>
                  <a:gd name="connsiteX283" fmla="*/ 203688 w 238697"/>
                  <a:gd name="connsiteY283" fmla="*/ 318081 h 616817"/>
                  <a:gd name="connsiteX284" fmla="*/ 203139 w 238697"/>
                  <a:gd name="connsiteY284" fmla="*/ 316983 h 616817"/>
                  <a:gd name="connsiteX285" fmla="*/ 202316 w 238697"/>
                  <a:gd name="connsiteY285" fmla="*/ 315886 h 616817"/>
                  <a:gd name="connsiteX286" fmla="*/ 201219 w 238697"/>
                  <a:gd name="connsiteY286" fmla="*/ 314789 h 616817"/>
                  <a:gd name="connsiteX287" fmla="*/ 201493 w 238697"/>
                  <a:gd name="connsiteY287" fmla="*/ 315063 h 616817"/>
                  <a:gd name="connsiteX288" fmla="*/ 198750 w 238697"/>
                  <a:gd name="connsiteY288" fmla="*/ 312869 h 616817"/>
                  <a:gd name="connsiteX289" fmla="*/ 195184 w 238697"/>
                  <a:gd name="connsiteY289" fmla="*/ 310674 h 616817"/>
                  <a:gd name="connsiteX290" fmla="*/ 195321 w 238697"/>
                  <a:gd name="connsiteY290" fmla="*/ 310674 h 616817"/>
                  <a:gd name="connsiteX291" fmla="*/ 192029 w 238697"/>
                  <a:gd name="connsiteY291" fmla="*/ 309302 h 616817"/>
                  <a:gd name="connsiteX292" fmla="*/ 192166 w 238697"/>
                  <a:gd name="connsiteY292" fmla="*/ 309302 h 616817"/>
                  <a:gd name="connsiteX293" fmla="*/ 191892 w 238697"/>
                  <a:gd name="connsiteY293" fmla="*/ 309165 h 616817"/>
                  <a:gd name="connsiteX294" fmla="*/ 192029 w 238697"/>
                  <a:gd name="connsiteY294" fmla="*/ 309165 h 616817"/>
                  <a:gd name="connsiteX295" fmla="*/ 191755 w 238697"/>
                  <a:gd name="connsiteY295" fmla="*/ 309028 h 616817"/>
                  <a:gd name="connsiteX296" fmla="*/ 184074 w 238697"/>
                  <a:gd name="connsiteY296" fmla="*/ 306834 h 616817"/>
                  <a:gd name="connsiteX297" fmla="*/ 160894 w 238697"/>
                  <a:gd name="connsiteY297" fmla="*/ 303679 h 616817"/>
                  <a:gd name="connsiteX298" fmla="*/ 160894 w 238697"/>
                  <a:gd name="connsiteY298" fmla="*/ 303679 h 616817"/>
                  <a:gd name="connsiteX299" fmla="*/ 160757 w 238697"/>
                  <a:gd name="connsiteY299" fmla="*/ 303679 h 616817"/>
                  <a:gd name="connsiteX300" fmla="*/ 160208 w 238697"/>
                  <a:gd name="connsiteY300" fmla="*/ 303679 h 616817"/>
                  <a:gd name="connsiteX301" fmla="*/ 160345 w 238697"/>
                  <a:gd name="connsiteY301" fmla="*/ 303679 h 616817"/>
                  <a:gd name="connsiteX302" fmla="*/ 126192 w 238697"/>
                  <a:gd name="connsiteY302" fmla="*/ 303953 h 616817"/>
                  <a:gd name="connsiteX303" fmla="*/ 104247 w 238697"/>
                  <a:gd name="connsiteY303" fmla="*/ 306148 h 616817"/>
                  <a:gd name="connsiteX304" fmla="*/ 97114 w 238697"/>
                  <a:gd name="connsiteY304" fmla="*/ 307108 h 616817"/>
                  <a:gd name="connsiteX305" fmla="*/ 83536 w 238697"/>
                  <a:gd name="connsiteY305" fmla="*/ 309028 h 616817"/>
                  <a:gd name="connsiteX306" fmla="*/ 64333 w 238697"/>
                  <a:gd name="connsiteY306" fmla="*/ 312046 h 616817"/>
                  <a:gd name="connsiteX307" fmla="*/ 41839 w 238697"/>
                  <a:gd name="connsiteY307" fmla="*/ 316160 h 616817"/>
                  <a:gd name="connsiteX308" fmla="*/ 35667 w 238697"/>
                  <a:gd name="connsiteY308" fmla="*/ 310811 h 616817"/>
                  <a:gd name="connsiteX309" fmla="*/ 37175 w 238697"/>
                  <a:gd name="connsiteY309" fmla="*/ 306285 h 616817"/>
                  <a:gd name="connsiteX310" fmla="*/ 39233 w 238697"/>
                  <a:gd name="connsiteY310" fmla="*/ 304502 h 616817"/>
                  <a:gd name="connsiteX311" fmla="*/ 44445 w 238697"/>
                  <a:gd name="connsiteY311" fmla="*/ 302307 h 616817"/>
                  <a:gd name="connsiteX312" fmla="*/ 59121 w 238697"/>
                  <a:gd name="connsiteY312" fmla="*/ 294763 h 616817"/>
                  <a:gd name="connsiteX313" fmla="*/ 75992 w 238697"/>
                  <a:gd name="connsiteY313" fmla="*/ 285711 h 616817"/>
                  <a:gd name="connsiteX314" fmla="*/ 91354 w 238697"/>
                  <a:gd name="connsiteY314" fmla="*/ 277481 h 616817"/>
                  <a:gd name="connsiteX315" fmla="*/ 108224 w 238697"/>
                  <a:gd name="connsiteY315" fmla="*/ 268292 h 616817"/>
                  <a:gd name="connsiteX316" fmla="*/ 138948 w 238697"/>
                  <a:gd name="connsiteY316" fmla="*/ 250735 h 616817"/>
                  <a:gd name="connsiteX317" fmla="*/ 190246 w 238697"/>
                  <a:gd name="connsiteY317" fmla="*/ 219463 h 616817"/>
                  <a:gd name="connsiteX318" fmla="*/ 190109 w 238697"/>
                  <a:gd name="connsiteY318" fmla="*/ 219600 h 616817"/>
                  <a:gd name="connsiteX319" fmla="*/ 212603 w 238697"/>
                  <a:gd name="connsiteY319" fmla="*/ 202729 h 616817"/>
                  <a:gd name="connsiteX320" fmla="*/ 223302 w 238697"/>
                  <a:gd name="connsiteY320" fmla="*/ 192168 h 616817"/>
                  <a:gd name="connsiteX321" fmla="*/ 222890 w 238697"/>
                  <a:gd name="connsiteY321" fmla="*/ 192579 h 616817"/>
                  <a:gd name="connsiteX322" fmla="*/ 226868 w 238697"/>
                  <a:gd name="connsiteY322" fmla="*/ 187504 h 616817"/>
                  <a:gd name="connsiteX323" fmla="*/ 226456 w 238697"/>
                  <a:gd name="connsiteY323" fmla="*/ 187916 h 616817"/>
                  <a:gd name="connsiteX324" fmla="*/ 228240 w 238697"/>
                  <a:gd name="connsiteY324" fmla="*/ 184761 h 616817"/>
                  <a:gd name="connsiteX325" fmla="*/ 229748 w 238697"/>
                  <a:gd name="connsiteY325" fmla="*/ 181469 h 616817"/>
                  <a:gd name="connsiteX326" fmla="*/ 230160 w 238697"/>
                  <a:gd name="connsiteY326" fmla="*/ 179961 h 616817"/>
                  <a:gd name="connsiteX327" fmla="*/ 230434 w 238697"/>
                  <a:gd name="connsiteY327" fmla="*/ 178589 h 616817"/>
                  <a:gd name="connsiteX328" fmla="*/ 230434 w 238697"/>
                  <a:gd name="connsiteY328" fmla="*/ 177629 h 616817"/>
                  <a:gd name="connsiteX329" fmla="*/ 230297 w 238697"/>
                  <a:gd name="connsiteY329" fmla="*/ 176806 h 616817"/>
                  <a:gd name="connsiteX330" fmla="*/ 229885 w 238697"/>
                  <a:gd name="connsiteY330" fmla="*/ 175709 h 616817"/>
                  <a:gd name="connsiteX331" fmla="*/ 229200 w 238697"/>
                  <a:gd name="connsiteY331" fmla="*/ 174474 h 616817"/>
                  <a:gd name="connsiteX332" fmla="*/ 228514 w 238697"/>
                  <a:gd name="connsiteY332" fmla="*/ 173514 h 616817"/>
                  <a:gd name="connsiteX333" fmla="*/ 227554 w 238697"/>
                  <a:gd name="connsiteY333" fmla="*/ 172554 h 616817"/>
                  <a:gd name="connsiteX334" fmla="*/ 226868 w 238697"/>
                  <a:gd name="connsiteY334" fmla="*/ 172005 h 616817"/>
                  <a:gd name="connsiteX335" fmla="*/ 226868 w 238697"/>
                  <a:gd name="connsiteY335" fmla="*/ 172005 h 616817"/>
                  <a:gd name="connsiteX336" fmla="*/ 225222 w 238697"/>
                  <a:gd name="connsiteY336" fmla="*/ 171182 h 616817"/>
                  <a:gd name="connsiteX337" fmla="*/ 225771 w 238697"/>
                  <a:gd name="connsiteY337" fmla="*/ 171457 h 616817"/>
                  <a:gd name="connsiteX338" fmla="*/ 224536 w 238697"/>
                  <a:gd name="connsiteY338" fmla="*/ 170908 h 616817"/>
                  <a:gd name="connsiteX339" fmla="*/ 219324 w 238697"/>
                  <a:gd name="connsiteY339" fmla="*/ 169536 h 616817"/>
                  <a:gd name="connsiteX340" fmla="*/ 220010 w 238697"/>
                  <a:gd name="connsiteY340" fmla="*/ 169674 h 616817"/>
                  <a:gd name="connsiteX341" fmla="*/ 215758 w 238697"/>
                  <a:gd name="connsiteY341" fmla="*/ 168988 h 616817"/>
                  <a:gd name="connsiteX342" fmla="*/ 215758 w 238697"/>
                  <a:gd name="connsiteY342" fmla="*/ 168988 h 616817"/>
                  <a:gd name="connsiteX343" fmla="*/ 193675 w 238697"/>
                  <a:gd name="connsiteY343" fmla="*/ 169262 h 616817"/>
                  <a:gd name="connsiteX344" fmla="*/ 193675 w 238697"/>
                  <a:gd name="connsiteY344" fmla="*/ 169262 h 616817"/>
                  <a:gd name="connsiteX345" fmla="*/ 175021 w 238697"/>
                  <a:gd name="connsiteY345" fmla="*/ 170771 h 616817"/>
                  <a:gd name="connsiteX346" fmla="*/ 161168 w 238697"/>
                  <a:gd name="connsiteY346" fmla="*/ 172417 h 616817"/>
                  <a:gd name="connsiteX347" fmla="*/ 154310 w 238697"/>
                  <a:gd name="connsiteY347" fmla="*/ 173240 h 616817"/>
                  <a:gd name="connsiteX348" fmla="*/ 140594 w 238697"/>
                  <a:gd name="connsiteY348" fmla="*/ 175297 h 616817"/>
                  <a:gd name="connsiteX349" fmla="*/ 132776 w 238697"/>
                  <a:gd name="connsiteY349" fmla="*/ 176394 h 616817"/>
                  <a:gd name="connsiteX350" fmla="*/ 109870 w 238697"/>
                  <a:gd name="connsiteY350" fmla="*/ 180921 h 616817"/>
                  <a:gd name="connsiteX351" fmla="*/ 90805 w 238697"/>
                  <a:gd name="connsiteY351" fmla="*/ 185584 h 616817"/>
                  <a:gd name="connsiteX352" fmla="*/ 75306 w 238697"/>
                  <a:gd name="connsiteY352" fmla="*/ 189836 h 616817"/>
                  <a:gd name="connsiteX353" fmla="*/ 59670 w 238697"/>
                  <a:gd name="connsiteY353" fmla="*/ 194500 h 616817"/>
                  <a:gd name="connsiteX354" fmla="*/ 34021 w 238697"/>
                  <a:gd name="connsiteY354" fmla="*/ 203278 h 616817"/>
                  <a:gd name="connsiteX355" fmla="*/ 28260 w 238697"/>
                  <a:gd name="connsiteY355" fmla="*/ 200946 h 616817"/>
                  <a:gd name="connsiteX356" fmla="*/ 27711 w 238697"/>
                  <a:gd name="connsiteY356" fmla="*/ 194637 h 616817"/>
                  <a:gd name="connsiteX357" fmla="*/ 30592 w 238697"/>
                  <a:gd name="connsiteY357" fmla="*/ 191208 h 616817"/>
                  <a:gd name="connsiteX358" fmla="*/ 36215 w 238697"/>
                  <a:gd name="connsiteY358" fmla="*/ 187779 h 616817"/>
                  <a:gd name="connsiteX359" fmla="*/ 59670 w 238697"/>
                  <a:gd name="connsiteY359" fmla="*/ 170771 h 616817"/>
                  <a:gd name="connsiteX360" fmla="*/ 68174 w 238697"/>
                  <a:gd name="connsiteY360" fmla="*/ 164461 h 616817"/>
                  <a:gd name="connsiteX361" fmla="*/ 79695 w 238697"/>
                  <a:gd name="connsiteY361" fmla="*/ 155820 h 616817"/>
                  <a:gd name="connsiteX362" fmla="*/ 90805 w 238697"/>
                  <a:gd name="connsiteY362" fmla="*/ 147042 h 616817"/>
                  <a:gd name="connsiteX363" fmla="*/ 100955 w 238697"/>
                  <a:gd name="connsiteY363" fmla="*/ 138950 h 616817"/>
                  <a:gd name="connsiteX364" fmla="*/ 122352 w 238697"/>
                  <a:gd name="connsiteY364" fmla="*/ 120707 h 616817"/>
                  <a:gd name="connsiteX365" fmla="*/ 122352 w 238697"/>
                  <a:gd name="connsiteY365" fmla="*/ 120707 h 616817"/>
                  <a:gd name="connsiteX366" fmla="*/ 122489 w 238697"/>
                  <a:gd name="connsiteY366" fmla="*/ 120570 h 616817"/>
                  <a:gd name="connsiteX367" fmla="*/ 122763 w 238697"/>
                  <a:gd name="connsiteY367" fmla="*/ 120433 h 616817"/>
                  <a:gd name="connsiteX368" fmla="*/ 122763 w 238697"/>
                  <a:gd name="connsiteY368" fmla="*/ 120433 h 616817"/>
                  <a:gd name="connsiteX369" fmla="*/ 134696 w 238697"/>
                  <a:gd name="connsiteY369" fmla="*/ 109597 h 616817"/>
                  <a:gd name="connsiteX370" fmla="*/ 147726 w 238697"/>
                  <a:gd name="connsiteY370" fmla="*/ 96156 h 616817"/>
                  <a:gd name="connsiteX371" fmla="*/ 147726 w 238697"/>
                  <a:gd name="connsiteY371" fmla="*/ 96156 h 616817"/>
                  <a:gd name="connsiteX372" fmla="*/ 147726 w 238697"/>
                  <a:gd name="connsiteY372" fmla="*/ 96156 h 616817"/>
                  <a:gd name="connsiteX373" fmla="*/ 147864 w 238697"/>
                  <a:gd name="connsiteY373" fmla="*/ 96019 h 616817"/>
                  <a:gd name="connsiteX374" fmla="*/ 147726 w 238697"/>
                  <a:gd name="connsiteY374" fmla="*/ 96156 h 616817"/>
                  <a:gd name="connsiteX375" fmla="*/ 153076 w 238697"/>
                  <a:gd name="connsiteY375" fmla="*/ 89435 h 616817"/>
                  <a:gd name="connsiteX376" fmla="*/ 153076 w 238697"/>
                  <a:gd name="connsiteY376" fmla="*/ 89435 h 616817"/>
                  <a:gd name="connsiteX377" fmla="*/ 157602 w 238697"/>
                  <a:gd name="connsiteY377" fmla="*/ 81754 h 616817"/>
                  <a:gd name="connsiteX378" fmla="*/ 157328 w 238697"/>
                  <a:gd name="connsiteY378" fmla="*/ 82165 h 616817"/>
                  <a:gd name="connsiteX379" fmla="*/ 158974 w 238697"/>
                  <a:gd name="connsiteY379" fmla="*/ 78188 h 616817"/>
                  <a:gd name="connsiteX380" fmla="*/ 159385 w 238697"/>
                  <a:gd name="connsiteY380" fmla="*/ 76679 h 616817"/>
                  <a:gd name="connsiteX381" fmla="*/ 159659 w 238697"/>
                  <a:gd name="connsiteY381" fmla="*/ 75033 h 616817"/>
                  <a:gd name="connsiteX382" fmla="*/ 159659 w 238697"/>
                  <a:gd name="connsiteY382" fmla="*/ 75033 h 616817"/>
                  <a:gd name="connsiteX383" fmla="*/ 159659 w 238697"/>
                  <a:gd name="connsiteY383" fmla="*/ 72016 h 616817"/>
                  <a:gd name="connsiteX384" fmla="*/ 159659 w 238697"/>
                  <a:gd name="connsiteY384" fmla="*/ 72016 h 616817"/>
                  <a:gd name="connsiteX385" fmla="*/ 159385 w 238697"/>
                  <a:gd name="connsiteY385" fmla="*/ 70507 h 616817"/>
                  <a:gd name="connsiteX386" fmla="*/ 158836 w 238697"/>
                  <a:gd name="connsiteY386" fmla="*/ 68861 h 616817"/>
                  <a:gd name="connsiteX387" fmla="*/ 158288 w 238697"/>
                  <a:gd name="connsiteY387" fmla="*/ 67627 h 616817"/>
                  <a:gd name="connsiteX388" fmla="*/ 157602 w 238697"/>
                  <a:gd name="connsiteY388" fmla="*/ 66666 h 616817"/>
                  <a:gd name="connsiteX389" fmla="*/ 156505 w 238697"/>
                  <a:gd name="connsiteY389" fmla="*/ 65569 h 616817"/>
                  <a:gd name="connsiteX390" fmla="*/ 153487 w 238697"/>
                  <a:gd name="connsiteY390" fmla="*/ 63237 h 616817"/>
                  <a:gd name="connsiteX391" fmla="*/ 153899 w 238697"/>
                  <a:gd name="connsiteY391" fmla="*/ 63512 h 616817"/>
                  <a:gd name="connsiteX392" fmla="*/ 152390 w 238697"/>
                  <a:gd name="connsiteY392" fmla="*/ 62689 h 616817"/>
                  <a:gd name="connsiteX393" fmla="*/ 150881 w 238697"/>
                  <a:gd name="connsiteY393" fmla="*/ 62140 h 616817"/>
                  <a:gd name="connsiteX394" fmla="*/ 151155 w 238697"/>
                  <a:gd name="connsiteY394" fmla="*/ 62277 h 616817"/>
                  <a:gd name="connsiteX395" fmla="*/ 147178 w 238697"/>
                  <a:gd name="connsiteY395" fmla="*/ 61180 h 616817"/>
                  <a:gd name="connsiteX396" fmla="*/ 147726 w 238697"/>
                  <a:gd name="connsiteY396" fmla="*/ 61317 h 616817"/>
                  <a:gd name="connsiteX397" fmla="*/ 143337 w 238697"/>
                  <a:gd name="connsiteY397" fmla="*/ 60631 h 616817"/>
                  <a:gd name="connsiteX398" fmla="*/ 143886 w 238697"/>
                  <a:gd name="connsiteY398" fmla="*/ 60631 h 616817"/>
                  <a:gd name="connsiteX399" fmla="*/ 134696 w 238697"/>
                  <a:gd name="connsiteY399" fmla="*/ 60631 h 616817"/>
                  <a:gd name="connsiteX400" fmla="*/ 134971 w 238697"/>
                  <a:gd name="connsiteY400" fmla="*/ 60631 h 616817"/>
                  <a:gd name="connsiteX401" fmla="*/ 121117 w 238697"/>
                  <a:gd name="connsiteY401" fmla="*/ 62552 h 616817"/>
                  <a:gd name="connsiteX402" fmla="*/ 121117 w 238697"/>
                  <a:gd name="connsiteY402" fmla="*/ 62552 h 616817"/>
                  <a:gd name="connsiteX403" fmla="*/ 100955 w 238697"/>
                  <a:gd name="connsiteY403" fmla="*/ 68175 h 616817"/>
                  <a:gd name="connsiteX404" fmla="*/ 101092 w 238697"/>
                  <a:gd name="connsiteY404" fmla="*/ 68038 h 616817"/>
                  <a:gd name="connsiteX405" fmla="*/ 92314 w 238697"/>
                  <a:gd name="connsiteY405" fmla="*/ 71467 h 616817"/>
                  <a:gd name="connsiteX406" fmla="*/ 89845 w 238697"/>
                  <a:gd name="connsiteY406" fmla="*/ 74073 h 616817"/>
                  <a:gd name="connsiteX407" fmla="*/ 74346 w 238697"/>
                  <a:gd name="connsiteY407" fmla="*/ 88886 h 616817"/>
                  <a:gd name="connsiteX408" fmla="*/ 64607 w 238697"/>
                  <a:gd name="connsiteY408" fmla="*/ 97253 h 616817"/>
                  <a:gd name="connsiteX409" fmla="*/ 56789 w 238697"/>
                  <a:gd name="connsiteY409" fmla="*/ 103700 h 616817"/>
                  <a:gd name="connsiteX410" fmla="*/ 51714 w 238697"/>
                  <a:gd name="connsiteY410" fmla="*/ 107677 h 616817"/>
                  <a:gd name="connsiteX411" fmla="*/ 42662 w 238697"/>
                  <a:gd name="connsiteY411" fmla="*/ 113301 h 616817"/>
                  <a:gd name="connsiteX412" fmla="*/ 37038 w 238697"/>
                  <a:gd name="connsiteY412" fmla="*/ 114810 h 616817"/>
                  <a:gd name="connsiteX413" fmla="*/ 31826 w 238697"/>
                  <a:gd name="connsiteY413" fmla="*/ 112341 h 616817"/>
                  <a:gd name="connsiteX414" fmla="*/ 30729 w 238697"/>
                  <a:gd name="connsiteY414" fmla="*/ 106717 h 616817"/>
                  <a:gd name="connsiteX415" fmla="*/ 36078 w 238697"/>
                  <a:gd name="connsiteY415" fmla="*/ 98076 h 616817"/>
                  <a:gd name="connsiteX416" fmla="*/ 45131 w 238697"/>
                  <a:gd name="connsiteY416" fmla="*/ 89298 h 616817"/>
                  <a:gd name="connsiteX417" fmla="*/ 69545 w 238697"/>
                  <a:gd name="connsiteY417" fmla="*/ 72564 h 616817"/>
                  <a:gd name="connsiteX418" fmla="*/ 88473 w 238697"/>
                  <a:gd name="connsiteY418" fmla="*/ 63512 h 616817"/>
                  <a:gd name="connsiteX419" fmla="*/ 88885 w 238697"/>
                  <a:gd name="connsiteY419" fmla="*/ 63100 h 616817"/>
                  <a:gd name="connsiteX420" fmla="*/ 88885 w 238697"/>
                  <a:gd name="connsiteY420" fmla="*/ 63237 h 616817"/>
                  <a:gd name="connsiteX421" fmla="*/ 89022 w 238697"/>
                  <a:gd name="connsiteY421" fmla="*/ 63100 h 616817"/>
                  <a:gd name="connsiteX422" fmla="*/ 89022 w 238697"/>
                  <a:gd name="connsiteY422" fmla="*/ 63100 h 616817"/>
                  <a:gd name="connsiteX423" fmla="*/ 89022 w 238697"/>
                  <a:gd name="connsiteY423" fmla="*/ 63100 h 616817"/>
                  <a:gd name="connsiteX424" fmla="*/ 99583 w 238697"/>
                  <a:gd name="connsiteY424" fmla="*/ 49659 h 616817"/>
                  <a:gd name="connsiteX425" fmla="*/ 99309 w 238697"/>
                  <a:gd name="connsiteY425" fmla="*/ 50070 h 616817"/>
                  <a:gd name="connsiteX426" fmla="*/ 105481 w 238697"/>
                  <a:gd name="connsiteY426" fmla="*/ 39509 h 616817"/>
                  <a:gd name="connsiteX427" fmla="*/ 105207 w 238697"/>
                  <a:gd name="connsiteY427" fmla="*/ 39920 h 616817"/>
                  <a:gd name="connsiteX428" fmla="*/ 108224 w 238697"/>
                  <a:gd name="connsiteY428" fmla="*/ 33199 h 616817"/>
                  <a:gd name="connsiteX429" fmla="*/ 109870 w 238697"/>
                  <a:gd name="connsiteY429" fmla="*/ 27301 h 616817"/>
                  <a:gd name="connsiteX430" fmla="*/ 109870 w 238697"/>
                  <a:gd name="connsiteY430" fmla="*/ 27439 h 616817"/>
                  <a:gd name="connsiteX431" fmla="*/ 109870 w 238697"/>
                  <a:gd name="connsiteY431" fmla="*/ 27301 h 616817"/>
                  <a:gd name="connsiteX432" fmla="*/ 109870 w 238697"/>
                  <a:gd name="connsiteY432" fmla="*/ 27301 h 616817"/>
                  <a:gd name="connsiteX433" fmla="*/ 109870 w 238697"/>
                  <a:gd name="connsiteY433" fmla="*/ 27301 h 616817"/>
                  <a:gd name="connsiteX434" fmla="*/ 110419 w 238697"/>
                  <a:gd name="connsiteY434" fmla="*/ 24010 h 616817"/>
                  <a:gd name="connsiteX435" fmla="*/ 110419 w 238697"/>
                  <a:gd name="connsiteY435" fmla="*/ 24147 h 616817"/>
                  <a:gd name="connsiteX436" fmla="*/ 110556 w 238697"/>
                  <a:gd name="connsiteY436" fmla="*/ 20306 h 616817"/>
                  <a:gd name="connsiteX437" fmla="*/ 110282 w 238697"/>
                  <a:gd name="connsiteY437" fmla="*/ 18523 h 616817"/>
                  <a:gd name="connsiteX438" fmla="*/ 110282 w 238697"/>
                  <a:gd name="connsiteY438" fmla="*/ 18660 h 616817"/>
                  <a:gd name="connsiteX439" fmla="*/ 109322 w 238697"/>
                  <a:gd name="connsiteY439" fmla="*/ 15094 h 616817"/>
                  <a:gd name="connsiteX440" fmla="*/ 109459 w 238697"/>
                  <a:gd name="connsiteY440" fmla="*/ 15506 h 616817"/>
                  <a:gd name="connsiteX441" fmla="*/ 108773 w 238697"/>
                  <a:gd name="connsiteY441" fmla="*/ 13860 h 616817"/>
                  <a:gd name="connsiteX442" fmla="*/ 107950 w 238697"/>
                  <a:gd name="connsiteY442" fmla="*/ 12488 h 616817"/>
                  <a:gd name="connsiteX443" fmla="*/ 107127 w 238697"/>
                  <a:gd name="connsiteY443" fmla="*/ 11528 h 616817"/>
                  <a:gd name="connsiteX444" fmla="*/ 105755 w 238697"/>
                  <a:gd name="connsiteY444" fmla="*/ 10431 h 616817"/>
                  <a:gd name="connsiteX445" fmla="*/ 104247 w 238697"/>
                  <a:gd name="connsiteY445" fmla="*/ 9471 h 616817"/>
                  <a:gd name="connsiteX446" fmla="*/ 102738 w 238697"/>
                  <a:gd name="connsiteY446" fmla="*/ 8785 h 616817"/>
                  <a:gd name="connsiteX447" fmla="*/ 101229 w 238697"/>
                  <a:gd name="connsiteY447" fmla="*/ 8236 h 616817"/>
                  <a:gd name="connsiteX448" fmla="*/ 97663 w 238697"/>
                  <a:gd name="connsiteY448" fmla="*/ 7825 h 616817"/>
                  <a:gd name="connsiteX449" fmla="*/ 97800 w 238697"/>
                  <a:gd name="connsiteY449" fmla="*/ 7825 h 616817"/>
                  <a:gd name="connsiteX450" fmla="*/ 93274 w 238697"/>
                  <a:gd name="connsiteY450" fmla="*/ 7825 h 616817"/>
                  <a:gd name="connsiteX451" fmla="*/ 93823 w 238697"/>
                  <a:gd name="connsiteY451" fmla="*/ 7825 h 616817"/>
                  <a:gd name="connsiteX452" fmla="*/ 89296 w 238697"/>
                  <a:gd name="connsiteY452" fmla="*/ 8511 h 616817"/>
                  <a:gd name="connsiteX453" fmla="*/ 81615 w 238697"/>
                  <a:gd name="connsiteY453" fmla="*/ 10568 h 616817"/>
                  <a:gd name="connsiteX454" fmla="*/ 68997 w 238697"/>
                  <a:gd name="connsiteY454" fmla="*/ 15917 h 616817"/>
                  <a:gd name="connsiteX455" fmla="*/ 69408 w 238697"/>
                  <a:gd name="connsiteY455" fmla="*/ 15643 h 616817"/>
                  <a:gd name="connsiteX456" fmla="*/ 55966 w 238697"/>
                  <a:gd name="connsiteY456" fmla="*/ 23598 h 616817"/>
                  <a:gd name="connsiteX457" fmla="*/ 55966 w 238697"/>
                  <a:gd name="connsiteY457" fmla="*/ 23598 h 616817"/>
                  <a:gd name="connsiteX458" fmla="*/ 43759 w 238697"/>
                  <a:gd name="connsiteY458" fmla="*/ 32925 h 616817"/>
                  <a:gd name="connsiteX459" fmla="*/ 30317 w 238697"/>
                  <a:gd name="connsiteY459" fmla="*/ 46367 h 616817"/>
                  <a:gd name="connsiteX460" fmla="*/ 30592 w 238697"/>
                  <a:gd name="connsiteY460" fmla="*/ 46092 h 616817"/>
                  <a:gd name="connsiteX461" fmla="*/ 22362 w 238697"/>
                  <a:gd name="connsiteY461" fmla="*/ 56517 h 616817"/>
                  <a:gd name="connsiteX462" fmla="*/ 19482 w 238697"/>
                  <a:gd name="connsiteY462" fmla="*/ 61454 h 616817"/>
                  <a:gd name="connsiteX463" fmla="*/ 19070 w 238697"/>
                  <a:gd name="connsiteY463" fmla="*/ 62552 h 616817"/>
                  <a:gd name="connsiteX464" fmla="*/ 21676 w 238697"/>
                  <a:gd name="connsiteY464" fmla="*/ 65432 h 616817"/>
                  <a:gd name="connsiteX465" fmla="*/ 18659 w 238697"/>
                  <a:gd name="connsiteY465" fmla="*/ 69410 h 616817"/>
                  <a:gd name="connsiteX466" fmla="*/ 15367 w 238697"/>
                  <a:gd name="connsiteY466" fmla="*/ 69410 h 616817"/>
                  <a:gd name="connsiteX467" fmla="*/ 12487 w 238697"/>
                  <a:gd name="connsiteY467" fmla="*/ 67352 h 616817"/>
                  <a:gd name="connsiteX468" fmla="*/ 11527 w 238697"/>
                  <a:gd name="connsiteY468" fmla="*/ 63649 h 616817"/>
                  <a:gd name="connsiteX469" fmla="*/ 13721 w 238697"/>
                  <a:gd name="connsiteY469" fmla="*/ 56654 h 616817"/>
                  <a:gd name="connsiteX470" fmla="*/ 18796 w 238697"/>
                  <a:gd name="connsiteY470" fmla="*/ 48836 h 616817"/>
                  <a:gd name="connsiteX471" fmla="*/ 26477 w 238697"/>
                  <a:gd name="connsiteY471" fmla="*/ 39372 h 616817"/>
                  <a:gd name="connsiteX472" fmla="*/ 45817 w 238697"/>
                  <a:gd name="connsiteY472" fmla="*/ 21404 h 616817"/>
                  <a:gd name="connsiteX473" fmla="*/ 65705 w 238697"/>
                  <a:gd name="connsiteY473" fmla="*/ 8922 h 616817"/>
                  <a:gd name="connsiteX474" fmla="*/ 87788 w 238697"/>
                  <a:gd name="connsiteY474" fmla="*/ 830 h 616817"/>
                  <a:gd name="connsiteX475" fmla="*/ 97937 w 238697"/>
                  <a:gd name="connsiteY475" fmla="*/ 144 h 616817"/>
                  <a:gd name="connsiteX476" fmla="*/ 102875 w 238697"/>
                  <a:gd name="connsiteY476" fmla="*/ 830 h 616817"/>
                  <a:gd name="connsiteX477" fmla="*/ 107264 w 238697"/>
                  <a:gd name="connsiteY477" fmla="*/ 2613 h 616817"/>
                  <a:gd name="connsiteX478" fmla="*/ 116454 w 238697"/>
                  <a:gd name="connsiteY478" fmla="*/ 13037 h 616817"/>
                  <a:gd name="connsiteX479" fmla="*/ 117688 w 238697"/>
                  <a:gd name="connsiteY479" fmla="*/ 17563 h 616817"/>
                  <a:gd name="connsiteX480" fmla="*/ 118100 w 238697"/>
                  <a:gd name="connsiteY480" fmla="*/ 22227 h 616817"/>
                  <a:gd name="connsiteX481" fmla="*/ 116728 w 238697"/>
                  <a:gd name="connsiteY481" fmla="*/ 31553 h 616817"/>
                  <a:gd name="connsiteX482" fmla="*/ 105893 w 238697"/>
                  <a:gd name="connsiteY482" fmla="*/ 54322 h 616817"/>
                  <a:gd name="connsiteX483" fmla="*/ 103012 w 238697"/>
                  <a:gd name="connsiteY483" fmla="*/ 58437 h 616817"/>
                  <a:gd name="connsiteX484" fmla="*/ 121255 w 238697"/>
                  <a:gd name="connsiteY484" fmla="*/ 53911 h 616817"/>
                  <a:gd name="connsiteX485" fmla="*/ 146218 w 238697"/>
                  <a:gd name="connsiteY485" fmla="*/ 52950 h 616817"/>
                  <a:gd name="connsiteX486" fmla="*/ 155270 w 238697"/>
                  <a:gd name="connsiteY486" fmla="*/ 55556 h 616817"/>
                  <a:gd name="connsiteX487" fmla="*/ 163088 w 238697"/>
                  <a:gd name="connsiteY487" fmla="*/ 61591 h 616817"/>
                  <a:gd name="connsiteX488" fmla="*/ 167066 w 238697"/>
                  <a:gd name="connsiteY488" fmla="*/ 75856 h 616817"/>
                  <a:gd name="connsiteX489" fmla="*/ 165009 w 238697"/>
                  <a:gd name="connsiteY489" fmla="*/ 83674 h 616817"/>
                  <a:gd name="connsiteX490" fmla="*/ 162951 w 238697"/>
                  <a:gd name="connsiteY490" fmla="*/ 88063 h 616817"/>
                  <a:gd name="connsiteX491" fmla="*/ 159248 w 238697"/>
                  <a:gd name="connsiteY491" fmla="*/ 94373 h 616817"/>
                  <a:gd name="connsiteX492" fmla="*/ 141691 w 238697"/>
                  <a:gd name="connsiteY492" fmla="*/ 114398 h 616817"/>
                  <a:gd name="connsiteX493" fmla="*/ 126467 w 238697"/>
                  <a:gd name="connsiteY493" fmla="*/ 128526 h 616817"/>
                  <a:gd name="connsiteX494" fmla="*/ 106304 w 238697"/>
                  <a:gd name="connsiteY494" fmla="*/ 146082 h 616817"/>
                  <a:gd name="connsiteX495" fmla="*/ 101366 w 238697"/>
                  <a:gd name="connsiteY495" fmla="*/ 150060 h 616817"/>
                  <a:gd name="connsiteX496" fmla="*/ 88885 w 238697"/>
                  <a:gd name="connsiteY496" fmla="*/ 160210 h 616817"/>
                  <a:gd name="connsiteX497" fmla="*/ 72288 w 238697"/>
                  <a:gd name="connsiteY497" fmla="*/ 173240 h 616817"/>
                  <a:gd name="connsiteX498" fmla="*/ 58161 w 238697"/>
                  <a:gd name="connsiteY498" fmla="*/ 183938 h 616817"/>
                  <a:gd name="connsiteX499" fmla="*/ 58710 w 238697"/>
                  <a:gd name="connsiteY499" fmla="*/ 183801 h 616817"/>
                  <a:gd name="connsiteX500" fmla="*/ 82164 w 238697"/>
                  <a:gd name="connsiteY500" fmla="*/ 176806 h 616817"/>
                  <a:gd name="connsiteX501" fmla="*/ 90531 w 238697"/>
                  <a:gd name="connsiteY501" fmla="*/ 174748 h 616817"/>
                  <a:gd name="connsiteX502" fmla="*/ 105207 w 238697"/>
                  <a:gd name="connsiteY502" fmla="*/ 171045 h 616817"/>
                  <a:gd name="connsiteX503" fmla="*/ 111242 w 238697"/>
                  <a:gd name="connsiteY503" fmla="*/ 169811 h 616817"/>
                  <a:gd name="connsiteX504" fmla="*/ 126878 w 238697"/>
                  <a:gd name="connsiteY504" fmla="*/ 166793 h 616817"/>
                  <a:gd name="connsiteX505" fmla="*/ 148275 w 238697"/>
                  <a:gd name="connsiteY505" fmla="*/ 163501 h 616817"/>
                  <a:gd name="connsiteX506" fmla="*/ 169809 w 238697"/>
                  <a:gd name="connsiteY506" fmla="*/ 160895 h 616817"/>
                  <a:gd name="connsiteX507" fmla="*/ 191343 w 238697"/>
                  <a:gd name="connsiteY507" fmla="*/ 159249 h 616817"/>
                  <a:gd name="connsiteX508" fmla="*/ 202316 w 238697"/>
                  <a:gd name="connsiteY508" fmla="*/ 158838 h 616817"/>
                  <a:gd name="connsiteX509" fmla="*/ 209723 w 238697"/>
                  <a:gd name="connsiteY509" fmla="*/ 158975 h 616817"/>
                  <a:gd name="connsiteX510" fmla="*/ 215346 w 238697"/>
                  <a:gd name="connsiteY510" fmla="*/ 159249 h 616817"/>
                  <a:gd name="connsiteX511" fmla="*/ 226182 w 238697"/>
                  <a:gd name="connsiteY511" fmla="*/ 161581 h 616817"/>
                  <a:gd name="connsiteX512" fmla="*/ 232903 w 238697"/>
                  <a:gd name="connsiteY512" fmla="*/ 165422 h 616817"/>
                  <a:gd name="connsiteX513" fmla="*/ 237292 w 238697"/>
                  <a:gd name="connsiteY513" fmla="*/ 171594 h 616817"/>
                  <a:gd name="connsiteX514" fmla="*/ 238527 w 238697"/>
                  <a:gd name="connsiteY514" fmla="*/ 175709 h 616817"/>
                  <a:gd name="connsiteX515" fmla="*/ 238664 w 238697"/>
                  <a:gd name="connsiteY515" fmla="*/ 178863 h 616817"/>
                  <a:gd name="connsiteX516" fmla="*/ 236606 w 238697"/>
                  <a:gd name="connsiteY516" fmla="*/ 186544 h 616817"/>
                  <a:gd name="connsiteX517" fmla="*/ 230571 w 238697"/>
                  <a:gd name="connsiteY517" fmla="*/ 196557 h 616817"/>
                  <a:gd name="connsiteX518" fmla="*/ 222753 w 238697"/>
                  <a:gd name="connsiteY518" fmla="*/ 204924 h 616817"/>
                  <a:gd name="connsiteX519" fmla="*/ 213700 w 238697"/>
                  <a:gd name="connsiteY519" fmla="*/ 213016 h 616817"/>
                  <a:gd name="connsiteX520" fmla="*/ 202316 w 238697"/>
                  <a:gd name="connsiteY520" fmla="*/ 221657 h 616817"/>
                  <a:gd name="connsiteX521" fmla="*/ 189835 w 238697"/>
                  <a:gd name="connsiteY521" fmla="*/ 230435 h 616817"/>
                  <a:gd name="connsiteX522" fmla="*/ 158974 w 238697"/>
                  <a:gd name="connsiteY522" fmla="*/ 249638 h 616817"/>
                  <a:gd name="connsiteX523" fmla="*/ 138811 w 238697"/>
                  <a:gd name="connsiteY523" fmla="*/ 261708 h 616817"/>
                  <a:gd name="connsiteX524" fmla="*/ 116454 w 238697"/>
                  <a:gd name="connsiteY524" fmla="*/ 274601 h 616817"/>
                  <a:gd name="connsiteX525" fmla="*/ 98760 w 238697"/>
                  <a:gd name="connsiteY525" fmla="*/ 284614 h 616817"/>
                  <a:gd name="connsiteX526" fmla="*/ 71740 w 238697"/>
                  <a:gd name="connsiteY526" fmla="*/ 299427 h 616817"/>
                  <a:gd name="connsiteX527" fmla="*/ 85319 w 238697"/>
                  <a:gd name="connsiteY527" fmla="*/ 297370 h 616817"/>
                  <a:gd name="connsiteX528" fmla="*/ 107950 w 238697"/>
                  <a:gd name="connsiteY528" fmla="*/ 294626 h 616817"/>
                  <a:gd name="connsiteX529" fmla="*/ 120980 w 238697"/>
                  <a:gd name="connsiteY529" fmla="*/ 293255 h 616817"/>
                  <a:gd name="connsiteX530" fmla="*/ 129484 w 238697"/>
                  <a:gd name="connsiteY530" fmla="*/ 292706 h 616817"/>
                  <a:gd name="connsiteX531" fmla="*/ 146904 w 238697"/>
                  <a:gd name="connsiteY531" fmla="*/ 292295 h 616817"/>
                  <a:gd name="connsiteX532" fmla="*/ 175844 w 238697"/>
                  <a:gd name="connsiteY532" fmla="*/ 294763 h 616817"/>
                  <a:gd name="connsiteX533" fmla="*/ 187229 w 238697"/>
                  <a:gd name="connsiteY533" fmla="*/ 297095 h 616817"/>
                  <a:gd name="connsiteX534" fmla="*/ 193675 w 238697"/>
                  <a:gd name="connsiteY534" fmla="*/ 299153 h 616817"/>
                  <a:gd name="connsiteX535" fmla="*/ 199161 w 238697"/>
                  <a:gd name="connsiteY535" fmla="*/ 301484 h 616817"/>
                  <a:gd name="connsiteX536" fmla="*/ 203276 w 238697"/>
                  <a:gd name="connsiteY536" fmla="*/ 304090 h 616817"/>
                  <a:gd name="connsiteX537" fmla="*/ 206980 w 238697"/>
                  <a:gd name="connsiteY537" fmla="*/ 307108 h 616817"/>
                  <a:gd name="connsiteX538" fmla="*/ 211369 w 238697"/>
                  <a:gd name="connsiteY538" fmla="*/ 313554 h 616817"/>
                  <a:gd name="connsiteX539" fmla="*/ 212740 w 238697"/>
                  <a:gd name="connsiteY539" fmla="*/ 317944 h 616817"/>
                  <a:gd name="connsiteX540" fmla="*/ 213152 w 238697"/>
                  <a:gd name="connsiteY540" fmla="*/ 321235 h 616817"/>
                  <a:gd name="connsiteX541" fmla="*/ 212877 w 238697"/>
                  <a:gd name="connsiteY541" fmla="*/ 325899 h 616817"/>
                  <a:gd name="connsiteX542" fmla="*/ 211232 w 238697"/>
                  <a:gd name="connsiteY542" fmla="*/ 331248 h 616817"/>
                  <a:gd name="connsiteX543" fmla="*/ 206294 w 238697"/>
                  <a:gd name="connsiteY543" fmla="*/ 339752 h 616817"/>
                  <a:gd name="connsiteX544" fmla="*/ 198476 w 238697"/>
                  <a:gd name="connsiteY544" fmla="*/ 348119 h 616817"/>
                  <a:gd name="connsiteX545" fmla="*/ 175844 w 238697"/>
                  <a:gd name="connsiteY545" fmla="*/ 364441 h 616817"/>
                  <a:gd name="connsiteX546" fmla="*/ 150058 w 238697"/>
                  <a:gd name="connsiteY546" fmla="*/ 378157 h 616817"/>
                  <a:gd name="connsiteX547" fmla="*/ 138537 w 238697"/>
                  <a:gd name="connsiteY547" fmla="*/ 383095 h 616817"/>
                  <a:gd name="connsiteX548" fmla="*/ 128387 w 238697"/>
                  <a:gd name="connsiteY548" fmla="*/ 387346 h 616817"/>
                  <a:gd name="connsiteX549" fmla="*/ 130170 w 238697"/>
                  <a:gd name="connsiteY549" fmla="*/ 387895 h 616817"/>
                  <a:gd name="connsiteX550" fmla="*/ 144023 w 238697"/>
                  <a:gd name="connsiteY550" fmla="*/ 392147 h 616817"/>
                  <a:gd name="connsiteX551" fmla="*/ 151978 w 238697"/>
                  <a:gd name="connsiteY551" fmla="*/ 395165 h 616817"/>
                  <a:gd name="connsiteX552" fmla="*/ 158425 w 238697"/>
                  <a:gd name="connsiteY552" fmla="*/ 397633 h 616817"/>
                  <a:gd name="connsiteX553" fmla="*/ 168575 w 238697"/>
                  <a:gd name="connsiteY553" fmla="*/ 402160 h 616817"/>
                  <a:gd name="connsiteX554" fmla="*/ 179273 w 238697"/>
                  <a:gd name="connsiteY554" fmla="*/ 408195 h 616817"/>
                  <a:gd name="connsiteX555" fmla="*/ 185171 w 238697"/>
                  <a:gd name="connsiteY555" fmla="*/ 412721 h 616817"/>
                  <a:gd name="connsiteX556" fmla="*/ 189972 w 238697"/>
                  <a:gd name="connsiteY556" fmla="*/ 418345 h 616817"/>
                  <a:gd name="connsiteX557" fmla="*/ 193401 w 238697"/>
                  <a:gd name="connsiteY557" fmla="*/ 426711 h 616817"/>
                  <a:gd name="connsiteX558" fmla="*/ 191618 w 238697"/>
                  <a:gd name="connsiteY558" fmla="*/ 436724 h 616817"/>
                  <a:gd name="connsiteX559" fmla="*/ 185583 w 238697"/>
                  <a:gd name="connsiteY559" fmla="*/ 444405 h 616817"/>
                  <a:gd name="connsiteX560" fmla="*/ 181194 w 238697"/>
                  <a:gd name="connsiteY560" fmla="*/ 447697 h 616817"/>
                  <a:gd name="connsiteX561" fmla="*/ 173513 w 238697"/>
                  <a:gd name="connsiteY561" fmla="*/ 452223 h 616817"/>
                  <a:gd name="connsiteX562" fmla="*/ 158699 w 238697"/>
                  <a:gd name="connsiteY562" fmla="*/ 458121 h 616817"/>
                  <a:gd name="connsiteX563" fmla="*/ 138674 w 238697"/>
                  <a:gd name="connsiteY563" fmla="*/ 463470 h 616817"/>
                  <a:gd name="connsiteX564" fmla="*/ 103012 w 238697"/>
                  <a:gd name="connsiteY564" fmla="*/ 467036 h 616817"/>
                  <a:gd name="connsiteX565" fmla="*/ 100406 w 238697"/>
                  <a:gd name="connsiteY565" fmla="*/ 467036 h 616817"/>
                  <a:gd name="connsiteX566" fmla="*/ 104795 w 238697"/>
                  <a:gd name="connsiteY566" fmla="*/ 469642 h 616817"/>
                  <a:gd name="connsiteX567" fmla="*/ 111242 w 238697"/>
                  <a:gd name="connsiteY567" fmla="*/ 473757 h 616817"/>
                  <a:gd name="connsiteX568" fmla="*/ 122215 w 238697"/>
                  <a:gd name="connsiteY568" fmla="*/ 480890 h 616817"/>
                  <a:gd name="connsiteX569" fmla="*/ 129896 w 238697"/>
                  <a:gd name="connsiteY569" fmla="*/ 486513 h 616817"/>
                  <a:gd name="connsiteX570" fmla="*/ 135519 w 238697"/>
                  <a:gd name="connsiteY570" fmla="*/ 490628 h 616817"/>
                  <a:gd name="connsiteX571" fmla="*/ 142652 w 238697"/>
                  <a:gd name="connsiteY571" fmla="*/ 496389 h 616817"/>
                  <a:gd name="connsiteX572" fmla="*/ 152390 w 238697"/>
                  <a:gd name="connsiteY572" fmla="*/ 505167 h 616817"/>
                  <a:gd name="connsiteX573" fmla="*/ 160757 w 238697"/>
                  <a:gd name="connsiteY573" fmla="*/ 514494 h 616817"/>
                  <a:gd name="connsiteX574" fmla="*/ 165832 w 238697"/>
                  <a:gd name="connsiteY574" fmla="*/ 522998 h 616817"/>
                  <a:gd name="connsiteX575" fmla="*/ 168163 w 238697"/>
                  <a:gd name="connsiteY575" fmla="*/ 532873 h 616817"/>
                  <a:gd name="connsiteX576" fmla="*/ 167478 w 238697"/>
                  <a:gd name="connsiteY576" fmla="*/ 537674 h 616817"/>
                  <a:gd name="connsiteX577" fmla="*/ 166380 w 238697"/>
                  <a:gd name="connsiteY577" fmla="*/ 541103 h 616817"/>
                  <a:gd name="connsiteX578" fmla="*/ 162265 w 238697"/>
                  <a:gd name="connsiteY578" fmla="*/ 548235 h 616817"/>
                  <a:gd name="connsiteX579" fmla="*/ 143063 w 238697"/>
                  <a:gd name="connsiteY579" fmla="*/ 560717 h 616817"/>
                  <a:gd name="connsiteX580" fmla="*/ 130581 w 238697"/>
                  <a:gd name="connsiteY580" fmla="*/ 563734 h 616817"/>
                  <a:gd name="connsiteX581" fmla="*/ 117688 w 238697"/>
                  <a:gd name="connsiteY581" fmla="*/ 564420 h 616817"/>
                  <a:gd name="connsiteX582" fmla="*/ 109184 w 238697"/>
                  <a:gd name="connsiteY582" fmla="*/ 563597 h 616817"/>
                  <a:gd name="connsiteX583" fmla="*/ 111791 w 238697"/>
                  <a:gd name="connsiteY583" fmla="*/ 576353 h 616817"/>
                  <a:gd name="connsiteX584" fmla="*/ 110556 w 238697"/>
                  <a:gd name="connsiteY584" fmla="*/ 588286 h 616817"/>
                  <a:gd name="connsiteX585" fmla="*/ 106167 w 238697"/>
                  <a:gd name="connsiteY585" fmla="*/ 598024 h 616817"/>
                  <a:gd name="connsiteX586" fmla="*/ 103835 w 238697"/>
                  <a:gd name="connsiteY586" fmla="*/ 601179 h 616817"/>
                  <a:gd name="connsiteX587" fmla="*/ 99858 w 238697"/>
                  <a:gd name="connsiteY587" fmla="*/ 605157 h 616817"/>
                  <a:gd name="connsiteX588" fmla="*/ 95606 w 238697"/>
                  <a:gd name="connsiteY588" fmla="*/ 608311 h 616817"/>
                  <a:gd name="connsiteX589" fmla="*/ 91217 w 238697"/>
                  <a:gd name="connsiteY589" fmla="*/ 610643 h 616817"/>
                  <a:gd name="connsiteX590" fmla="*/ 86553 w 238697"/>
                  <a:gd name="connsiteY590" fmla="*/ 612563 h 616817"/>
                  <a:gd name="connsiteX591" fmla="*/ 79558 w 238697"/>
                  <a:gd name="connsiteY591" fmla="*/ 614483 h 616817"/>
                  <a:gd name="connsiteX592" fmla="*/ 73797 w 238697"/>
                  <a:gd name="connsiteY592" fmla="*/ 614895 h 616817"/>
                  <a:gd name="connsiteX593" fmla="*/ 73249 w 238697"/>
                  <a:gd name="connsiteY593" fmla="*/ 616815 h 616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</a:cxnLst>
                <a:rect l="l" t="t" r="r" b="b"/>
                <a:pathLst>
                  <a:path w="238697" h="616817">
                    <a:moveTo>
                      <a:pt x="43896" y="104934"/>
                    </a:moveTo>
                    <a:cubicBezTo>
                      <a:pt x="44171" y="104797"/>
                      <a:pt x="44445" y="104523"/>
                      <a:pt x="44856" y="104385"/>
                    </a:cubicBezTo>
                    <a:cubicBezTo>
                      <a:pt x="52263" y="99036"/>
                      <a:pt x="59258" y="93138"/>
                      <a:pt x="66253" y="87240"/>
                    </a:cubicBezTo>
                    <a:cubicBezTo>
                      <a:pt x="65293" y="87789"/>
                      <a:pt x="64333" y="88475"/>
                      <a:pt x="63373" y="89023"/>
                    </a:cubicBezTo>
                    <a:cubicBezTo>
                      <a:pt x="58435" y="92315"/>
                      <a:pt x="53635" y="96019"/>
                      <a:pt x="49108" y="99996"/>
                    </a:cubicBezTo>
                    <a:cubicBezTo>
                      <a:pt x="47325" y="101505"/>
                      <a:pt x="45542" y="103151"/>
                      <a:pt x="43896" y="104934"/>
                    </a:cubicBezTo>
                    <a:close/>
                    <a:moveTo>
                      <a:pt x="58572" y="396399"/>
                    </a:moveTo>
                    <a:cubicBezTo>
                      <a:pt x="65568" y="395850"/>
                      <a:pt x="72563" y="394753"/>
                      <a:pt x="79558" y="393382"/>
                    </a:cubicBezTo>
                    <a:cubicBezTo>
                      <a:pt x="81341" y="392970"/>
                      <a:pt x="82987" y="392559"/>
                      <a:pt x="84770" y="392284"/>
                    </a:cubicBezTo>
                    <a:cubicBezTo>
                      <a:pt x="81752" y="392010"/>
                      <a:pt x="78735" y="391736"/>
                      <a:pt x="75717" y="391461"/>
                    </a:cubicBezTo>
                    <a:lnTo>
                      <a:pt x="75717" y="391461"/>
                    </a:lnTo>
                    <a:cubicBezTo>
                      <a:pt x="75717" y="391461"/>
                      <a:pt x="75717" y="391461"/>
                      <a:pt x="75580" y="391461"/>
                    </a:cubicBezTo>
                    <a:cubicBezTo>
                      <a:pt x="75306" y="391461"/>
                      <a:pt x="75169" y="391461"/>
                      <a:pt x="74894" y="391461"/>
                    </a:cubicBezTo>
                    <a:cubicBezTo>
                      <a:pt x="74894" y="391461"/>
                      <a:pt x="75032" y="391461"/>
                      <a:pt x="75032" y="391461"/>
                    </a:cubicBezTo>
                    <a:cubicBezTo>
                      <a:pt x="68585" y="391187"/>
                      <a:pt x="62139" y="391050"/>
                      <a:pt x="55692" y="391324"/>
                    </a:cubicBezTo>
                    <a:cubicBezTo>
                      <a:pt x="55692" y="391324"/>
                      <a:pt x="55829" y="391324"/>
                      <a:pt x="55829" y="391324"/>
                    </a:cubicBezTo>
                    <a:cubicBezTo>
                      <a:pt x="55692" y="391324"/>
                      <a:pt x="55555" y="391324"/>
                      <a:pt x="55418" y="391324"/>
                    </a:cubicBezTo>
                    <a:cubicBezTo>
                      <a:pt x="55281" y="391324"/>
                      <a:pt x="55281" y="391324"/>
                      <a:pt x="55143" y="391324"/>
                    </a:cubicBezTo>
                    <a:cubicBezTo>
                      <a:pt x="55143" y="391324"/>
                      <a:pt x="55281" y="391324"/>
                      <a:pt x="55281" y="391324"/>
                    </a:cubicBezTo>
                    <a:cubicBezTo>
                      <a:pt x="51714" y="391598"/>
                      <a:pt x="48285" y="392147"/>
                      <a:pt x="44856" y="392696"/>
                    </a:cubicBezTo>
                    <a:cubicBezTo>
                      <a:pt x="44856" y="392696"/>
                      <a:pt x="44994" y="392696"/>
                      <a:pt x="44994" y="392696"/>
                    </a:cubicBezTo>
                    <a:cubicBezTo>
                      <a:pt x="43896" y="392970"/>
                      <a:pt x="42799" y="393244"/>
                      <a:pt x="41839" y="393656"/>
                    </a:cubicBezTo>
                    <a:cubicBezTo>
                      <a:pt x="42113" y="393656"/>
                      <a:pt x="42250" y="393519"/>
                      <a:pt x="42525" y="393382"/>
                    </a:cubicBezTo>
                    <a:cubicBezTo>
                      <a:pt x="42113" y="393519"/>
                      <a:pt x="41702" y="393793"/>
                      <a:pt x="41290" y="393930"/>
                    </a:cubicBezTo>
                    <a:cubicBezTo>
                      <a:pt x="41153" y="394067"/>
                      <a:pt x="41016" y="394204"/>
                      <a:pt x="40879" y="394204"/>
                    </a:cubicBezTo>
                    <a:lnTo>
                      <a:pt x="40879" y="394204"/>
                    </a:lnTo>
                    <a:cubicBezTo>
                      <a:pt x="41702" y="394616"/>
                      <a:pt x="42662" y="394890"/>
                      <a:pt x="43622" y="395302"/>
                    </a:cubicBezTo>
                    <a:cubicBezTo>
                      <a:pt x="43348" y="395165"/>
                      <a:pt x="43211" y="395165"/>
                      <a:pt x="42936" y="395027"/>
                    </a:cubicBezTo>
                    <a:cubicBezTo>
                      <a:pt x="44171" y="395439"/>
                      <a:pt x="45405" y="395713"/>
                      <a:pt x="46640" y="395988"/>
                    </a:cubicBezTo>
                    <a:cubicBezTo>
                      <a:pt x="46502" y="395988"/>
                      <a:pt x="46365" y="395850"/>
                      <a:pt x="46091" y="395850"/>
                    </a:cubicBezTo>
                    <a:cubicBezTo>
                      <a:pt x="47188" y="396125"/>
                      <a:pt x="48423" y="396262"/>
                      <a:pt x="49520" y="396262"/>
                    </a:cubicBezTo>
                    <a:cubicBezTo>
                      <a:pt x="49520" y="396262"/>
                      <a:pt x="49520" y="396262"/>
                      <a:pt x="49383" y="396262"/>
                    </a:cubicBezTo>
                    <a:cubicBezTo>
                      <a:pt x="52537" y="396536"/>
                      <a:pt x="55555" y="396536"/>
                      <a:pt x="58572" y="396399"/>
                    </a:cubicBezTo>
                    <a:close/>
                    <a:moveTo>
                      <a:pt x="85044" y="544669"/>
                    </a:moveTo>
                    <a:cubicBezTo>
                      <a:pt x="82850" y="541651"/>
                      <a:pt x="80655" y="538771"/>
                      <a:pt x="78323" y="535891"/>
                    </a:cubicBezTo>
                    <a:cubicBezTo>
                      <a:pt x="75855" y="532873"/>
                      <a:pt x="73523" y="529856"/>
                      <a:pt x="71191" y="526975"/>
                    </a:cubicBezTo>
                    <a:cubicBezTo>
                      <a:pt x="68174" y="523684"/>
                      <a:pt x="65293" y="520392"/>
                      <a:pt x="62276" y="517100"/>
                    </a:cubicBezTo>
                    <a:cubicBezTo>
                      <a:pt x="57475" y="511751"/>
                      <a:pt x="52400" y="506539"/>
                      <a:pt x="47051" y="501738"/>
                    </a:cubicBezTo>
                    <a:cubicBezTo>
                      <a:pt x="47051" y="501738"/>
                      <a:pt x="47188" y="501875"/>
                      <a:pt x="47188" y="501875"/>
                    </a:cubicBezTo>
                    <a:cubicBezTo>
                      <a:pt x="47188" y="501875"/>
                      <a:pt x="47051" y="501738"/>
                      <a:pt x="47051" y="501738"/>
                    </a:cubicBezTo>
                    <a:lnTo>
                      <a:pt x="47051" y="501738"/>
                    </a:lnTo>
                    <a:lnTo>
                      <a:pt x="47051" y="501738"/>
                    </a:lnTo>
                    <a:cubicBezTo>
                      <a:pt x="43348" y="498446"/>
                      <a:pt x="39644" y="495291"/>
                      <a:pt x="35530" y="492411"/>
                    </a:cubicBezTo>
                    <a:cubicBezTo>
                      <a:pt x="33198" y="490765"/>
                      <a:pt x="30729" y="489394"/>
                      <a:pt x="28123" y="488022"/>
                    </a:cubicBezTo>
                    <a:cubicBezTo>
                      <a:pt x="28397" y="488159"/>
                      <a:pt x="28534" y="488296"/>
                      <a:pt x="28809" y="488296"/>
                    </a:cubicBezTo>
                    <a:cubicBezTo>
                      <a:pt x="27711" y="487610"/>
                      <a:pt x="26340" y="487062"/>
                      <a:pt x="25105" y="486650"/>
                    </a:cubicBezTo>
                    <a:cubicBezTo>
                      <a:pt x="24557" y="486513"/>
                      <a:pt x="24145" y="486239"/>
                      <a:pt x="23597" y="486102"/>
                    </a:cubicBezTo>
                    <a:cubicBezTo>
                      <a:pt x="23871" y="486102"/>
                      <a:pt x="24145" y="486239"/>
                      <a:pt x="24420" y="486239"/>
                    </a:cubicBezTo>
                    <a:cubicBezTo>
                      <a:pt x="23322" y="485965"/>
                      <a:pt x="22362" y="485827"/>
                      <a:pt x="21265" y="485690"/>
                    </a:cubicBezTo>
                    <a:cubicBezTo>
                      <a:pt x="20853" y="485690"/>
                      <a:pt x="20442" y="485690"/>
                      <a:pt x="20030" y="485690"/>
                    </a:cubicBezTo>
                    <a:cubicBezTo>
                      <a:pt x="19893" y="485690"/>
                      <a:pt x="19893" y="485690"/>
                      <a:pt x="19756" y="485690"/>
                    </a:cubicBezTo>
                    <a:cubicBezTo>
                      <a:pt x="19756" y="485690"/>
                      <a:pt x="19756" y="485827"/>
                      <a:pt x="19756" y="485827"/>
                    </a:cubicBezTo>
                    <a:cubicBezTo>
                      <a:pt x="19756" y="485827"/>
                      <a:pt x="19756" y="485690"/>
                      <a:pt x="19756" y="485690"/>
                    </a:cubicBezTo>
                    <a:cubicBezTo>
                      <a:pt x="19756" y="485690"/>
                      <a:pt x="19756" y="485690"/>
                      <a:pt x="19756" y="485690"/>
                    </a:cubicBezTo>
                    <a:cubicBezTo>
                      <a:pt x="19756" y="486102"/>
                      <a:pt x="19756" y="486650"/>
                      <a:pt x="19756" y="487062"/>
                    </a:cubicBezTo>
                    <a:cubicBezTo>
                      <a:pt x="19893" y="487473"/>
                      <a:pt x="19893" y="487885"/>
                      <a:pt x="20030" y="488296"/>
                    </a:cubicBezTo>
                    <a:cubicBezTo>
                      <a:pt x="20168" y="488708"/>
                      <a:pt x="20442" y="489256"/>
                      <a:pt x="20579" y="489668"/>
                    </a:cubicBezTo>
                    <a:cubicBezTo>
                      <a:pt x="21676" y="491588"/>
                      <a:pt x="22774" y="493371"/>
                      <a:pt x="24008" y="495154"/>
                    </a:cubicBezTo>
                    <a:cubicBezTo>
                      <a:pt x="23871" y="494880"/>
                      <a:pt x="23734" y="494743"/>
                      <a:pt x="23597" y="494468"/>
                    </a:cubicBezTo>
                    <a:cubicBezTo>
                      <a:pt x="24968" y="496252"/>
                      <a:pt x="26340" y="498035"/>
                      <a:pt x="27849" y="499681"/>
                    </a:cubicBezTo>
                    <a:cubicBezTo>
                      <a:pt x="32786" y="504893"/>
                      <a:pt x="37861" y="509830"/>
                      <a:pt x="43073" y="514494"/>
                    </a:cubicBezTo>
                    <a:cubicBezTo>
                      <a:pt x="43073" y="514494"/>
                      <a:pt x="43073" y="514494"/>
                      <a:pt x="43073" y="514494"/>
                    </a:cubicBezTo>
                    <a:cubicBezTo>
                      <a:pt x="47462" y="518334"/>
                      <a:pt x="51852" y="522038"/>
                      <a:pt x="56378" y="525604"/>
                    </a:cubicBezTo>
                    <a:cubicBezTo>
                      <a:pt x="60767" y="529170"/>
                      <a:pt x="65293" y="532325"/>
                      <a:pt x="69820" y="535479"/>
                    </a:cubicBezTo>
                    <a:cubicBezTo>
                      <a:pt x="69820" y="535479"/>
                      <a:pt x="69682" y="535479"/>
                      <a:pt x="69682" y="535479"/>
                    </a:cubicBezTo>
                    <a:cubicBezTo>
                      <a:pt x="69820" y="535616"/>
                      <a:pt x="69957" y="535616"/>
                      <a:pt x="70094" y="535754"/>
                    </a:cubicBezTo>
                    <a:cubicBezTo>
                      <a:pt x="70231" y="535754"/>
                      <a:pt x="70231" y="535891"/>
                      <a:pt x="70368" y="535891"/>
                    </a:cubicBezTo>
                    <a:cubicBezTo>
                      <a:pt x="70368" y="535891"/>
                      <a:pt x="70368" y="535891"/>
                      <a:pt x="70231" y="535891"/>
                    </a:cubicBezTo>
                    <a:cubicBezTo>
                      <a:pt x="75169" y="539045"/>
                      <a:pt x="79969" y="541926"/>
                      <a:pt x="85044" y="544669"/>
                    </a:cubicBezTo>
                    <a:close/>
                    <a:moveTo>
                      <a:pt x="73249" y="616815"/>
                    </a:moveTo>
                    <a:cubicBezTo>
                      <a:pt x="71191" y="616815"/>
                      <a:pt x="69134" y="616404"/>
                      <a:pt x="67076" y="615855"/>
                    </a:cubicBezTo>
                    <a:cubicBezTo>
                      <a:pt x="64059" y="615169"/>
                      <a:pt x="61178" y="614346"/>
                      <a:pt x="58298" y="613386"/>
                    </a:cubicBezTo>
                    <a:cubicBezTo>
                      <a:pt x="55143" y="612426"/>
                      <a:pt x="52126" y="610917"/>
                      <a:pt x="49246" y="609683"/>
                    </a:cubicBezTo>
                    <a:cubicBezTo>
                      <a:pt x="43896" y="607351"/>
                      <a:pt x="38547" y="605019"/>
                      <a:pt x="33061" y="602825"/>
                    </a:cubicBezTo>
                    <a:cubicBezTo>
                      <a:pt x="22911" y="598436"/>
                      <a:pt x="12898" y="593772"/>
                      <a:pt x="3160" y="588560"/>
                    </a:cubicBezTo>
                    <a:cubicBezTo>
                      <a:pt x="5" y="586914"/>
                      <a:pt x="-818" y="582662"/>
                      <a:pt x="828" y="579782"/>
                    </a:cubicBezTo>
                    <a:cubicBezTo>
                      <a:pt x="2748" y="576627"/>
                      <a:pt x="6589" y="575804"/>
                      <a:pt x="9606" y="577450"/>
                    </a:cubicBezTo>
                    <a:cubicBezTo>
                      <a:pt x="11115" y="578273"/>
                      <a:pt x="12761" y="579096"/>
                      <a:pt x="14270" y="579919"/>
                    </a:cubicBezTo>
                    <a:cubicBezTo>
                      <a:pt x="20853" y="583211"/>
                      <a:pt x="27574" y="586366"/>
                      <a:pt x="34295" y="589383"/>
                    </a:cubicBezTo>
                    <a:cubicBezTo>
                      <a:pt x="37724" y="590892"/>
                      <a:pt x="41153" y="592401"/>
                      <a:pt x="44445" y="593772"/>
                    </a:cubicBezTo>
                    <a:cubicBezTo>
                      <a:pt x="46228" y="594595"/>
                      <a:pt x="47874" y="595281"/>
                      <a:pt x="49657" y="596104"/>
                    </a:cubicBezTo>
                    <a:cubicBezTo>
                      <a:pt x="53772" y="597887"/>
                      <a:pt x="57749" y="599807"/>
                      <a:pt x="61864" y="601316"/>
                    </a:cubicBezTo>
                    <a:cubicBezTo>
                      <a:pt x="64607" y="602276"/>
                      <a:pt x="67351" y="602962"/>
                      <a:pt x="70231" y="603648"/>
                    </a:cubicBezTo>
                    <a:cubicBezTo>
                      <a:pt x="69957" y="603648"/>
                      <a:pt x="69682" y="603511"/>
                      <a:pt x="69408" y="603511"/>
                    </a:cubicBezTo>
                    <a:cubicBezTo>
                      <a:pt x="70780" y="603785"/>
                      <a:pt x="72151" y="604059"/>
                      <a:pt x="73523" y="604196"/>
                    </a:cubicBezTo>
                    <a:cubicBezTo>
                      <a:pt x="73386" y="604196"/>
                      <a:pt x="73249" y="604196"/>
                      <a:pt x="73111" y="604196"/>
                    </a:cubicBezTo>
                    <a:cubicBezTo>
                      <a:pt x="73386" y="604196"/>
                      <a:pt x="73660" y="604196"/>
                      <a:pt x="73797" y="604196"/>
                    </a:cubicBezTo>
                    <a:cubicBezTo>
                      <a:pt x="73797" y="604196"/>
                      <a:pt x="73797" y="604196"/>
                      <a:pt x="73934" y="604196"/>
                    </a:cubicBezTo>
                    <a:cubicBezTo>
                      <a:pt x="73934" y="604196"/>
                      <a:pt x="73934" y="604196"/>
                      <a:pt x="73934" y="604196"/>
                    </a:cubicBezTo>
                    <a:cubicBezTo>
                      <a:pt x="74894" y="604196"/>
                      <a:pt x="75992" y="604196"/>
                      <a:pt x="76952" y="604196"/>
                    </a:cubicBezTo>
                    <a:cubicBezTo>
                      <a:pt x="77501" y="604059"/>
                      <a:pt x="77912" y="604059"/>
                      <a:pt x="78461" y="603922"/>
                    </a:cubicBezTo>
                    <a:cubicBezTo>
                      <a:pt x="80244" y="603511"/>
                      <a:pt x="82027" y="602962"/>
                      <a:pt x="83810" y="602413"/>
                    </a:cubicBezTo>
                    <a:cubicBezTo>
                      <a:pt x="85593" y="601728"/>
                      <a:pt x="87376" y="601042"/>
                      <a:pt x="89159" y="600219"/>
                    </a:cubicBezTo>
                    <a:cubicBezTo>
                      <a:pt x="88885" y="600356"/>
                      <a:pt x="88748" y="600493"/>
                      <a:pt x="88473" y="600493"/>
                    </a:cubicBezTo>
                    <a:cubicBezTo>
                      <a:pt x="89708" y="599807"/>
                      <a:pt x="90942" y="599122"/>
                      <a:pt x="92177" y="598436"/>
                    </a:cubicBezTo>
                    <a:cubicBezTo>
                      <a:pt x="91902" y="598573"/>
                      <a:pt x="91765" y="598710"/>
                      <a:pt x="91491" y="598847"/>
                    </a:cubicBezTo>
                    <a:cubicBezTo>
                      <a:pt x="92177" y="598436"/>
                      <a:pt x="92725" y="597887"/>
                      <a:pt x="93411" y="597338"/>
                    </a:cubicBezTo>
                    <a:cubicBezTo>
                      <a:pt x="93411" y="597338"/>
                      <a:pt x="93274" y="597476"/>
                      <a:pt x="93274" y="597476"/>
                    </a:cubicBezTo>
                    <a:cubicBezTo>
                      <a:pt x="94371" y="596515"/>
                      <a:pt x="95331" y="595555"/>
                      <a:pt x="96154" y="594458"/>
                    </a:cubicBezTo>
                    <a:cubicBezTo>
                      <a:pt x="95880" y="594595"/>
                      <a:pt x="95743" y="594870"/>
                      <a:pt x="95606" y="595007"/>
                    </a:cubicBezTo>
                    <a:cubicBezTo>
                      <a:pt x="96017" y="594321"/>
                      <a:pt x="96566" y="593772"/>
                      <a:pt x="96977" y="593086"/>
                    </a:cubicBezTo>
                    <a:cubicBezTo>
                      <a:pt x="96977" y="593224"/>
                      <a:pt x="96840" y="593224"/>
                      <a:pt x="96840" y="593361"/>
                    </a:cubicBezTo>
                    <a:cubicBezTo>
                      <a:pt x="97526" y="592401"/>
                      <a:pt x="98075" y="591441"/>
                      <a:pt x="98623" y="590343"/>
                    </a:cubicBezTo>
                    <a:cubicBezTo>
                      <a:pt x="98897" y="589657"/>
                      <a:pt x="99172" y="588972"/>
                      <a:pt x="99446" y="588286"/>
                    </a:cubicBezTo>
                    <a:cubicBezTo>
                      <a:pt x="99309" y="588560"/>
                      <a:pt x="99309" y="588697"/>
                      <a:pt x="99172" y="588972"/>
                    </a:cubicBezTo>
                    <a:cubicBezTo>
                      <a:pt x="99720" y="587600"/>
                      <a:pt x="100132" y="586228"/>
                      <a:pt x="100406" y="584857"/>
                    </a:cubicBezTo>
                    <a:cubicBezTo>
                      <a:pt x="100681" y="583622"/>
                      <a:pt x="100818" y="582388"/>
                      <a:pt x="100955" y="581016"/>
                    </a:cubicBezTo>
                    <a:cubicBezTo>
                      <a:pt x="100955" y="581016"/>
                      <a:pt x="100955" y="581154"/>
                      <a:pt x="100955" y="581154"/>
                    </a:cubicBezTo>
                    <a:cubicBezTo>
                      <a:pt x="100955" y="581016"/>
                      <a:pt x="100955" y="581016"/>
                      <a:pt x="100955" y="580879"/>
                    </a:cubicBezTo>
                    <a:cubicBezTo>
                      <a:pt x="100955" y="580742"/>
                      <a:pt x="100955" y="580468"/>
                      <a:pt x="100955" y="580331"/>
                    </a:cubicBezTo>
                    <a:cubicBezTo>
                      <a:pt x="100955" y="580468"/>
                      <a:pt x="100955" y="580605"/>
                      <a:pt x="100955" y="580605"/>
                    </a:cubicBezTo>
                    <a:cubicBezTo>
                      <a:pt x="100955" y="579233"/>
                      <a:pt x="100955" y="577862"/>
                      <a:pt x="100818" y="576490"/>
                    </a:cubicBezTo>
                    <a:cubicBezTo>
                      <a:pt x="100818" y="576627"/>
                      <a:pt x="100818" y="576764"/>
                      <a:pt x="100818" y="576902"/>
                    </a:cubicBezTo>
                    <a:cubicBezTo>
                      <a:pt x="100681" y="575393"/>
                      <a:pt x="100406" y="574021"/>
                      <a:pt x="100132" y="572512"/>
                    </a:cubicBezTo>
                    <a:cubicBezTo>
                      <a:pt x="99858" y="571141"/>
                      <a:pt x="99446" y="569632"/>
                      <a:pt x="98897" y="568261"/>
                    </a:cubicBezTo>
                    <a:cubicBezTo>
                      <a:pt x="98897" y="568398"/>
                      <a:pt x="99035" y="568535"/>
                      <a:pt x="99035" y="568535"/>
                    </a:cubicBezTo>
                    <a:cubicBezTo>
                      <a:pt x="98897" y="568261"/>
                      <a:pt x="98897" y="568123"/>
                      <a:pt x="98760" y="567849"/>
                    </a:cubicBezTo>
                    <a:cubicBezTo>
                      <a:pt x="98760" y="567849"/>
                      <a:pt x="98760" y="567849"/>
                      <a:pt x="98760" y="567849"/>
                    </a:cubicBezTo>
                    <a:lnTo>
                      <a:pt x="98760" y="567849"/>
                    </a:lnTo>
                    <a:cubicBezTo>
                      <a:pt x="97937" y="565654"/>
                      <a:pt x="96977" y="563597"/>
                      <a:pt x="96017" y="561540"/>
                    </a:cubicBezTo>
                    <a:cubicBezTo>
                      <a:pt x="94783" y="561128"/>
                      <a:pt x="93548" y="560717"/>
                      <a:pt x="92314" y="560305"/>
                    </a:cubicBezTo>
                    <a:cubicBezTo>
                      <a:pt x="88336" y="558934"/>
                      <a:pt x="84496" y="557013"/>
                      <a:pt x="80792" y="555230"/>
                    </a:cubicBezTo>
                    <a:cubicBezTo>
                      <a:pt x="76403" y="553036"/>
                      <a:pt x="72151" y="550704"/>
                      <a:pt x="67899" y="548098"/>
                    </a:cubicBezTo>
                    <a:cubicBezTo>
                      <a:pt x="59258" y="542749"/>
                      <a:pt x="51029" y="536577"/>
                      <a:pt x="43211" y="530130"/>
                    </a:cubicBezTo>
                    <a:cubicBezTo>
                      <a:pt x="35941" y="524095"/>
                      <a:pt x="28809" y="517786"/>
                      <a:pt x="22362" y="511065"/>
                    </a:cubicBezTo>
                    <a:cubicBezTo>
                      <a:pt x="19345" y="508047"/>
                      <a:pt x="16601" y="504893"/>
                      <a:pt x="14133" y="501326"/>
                    </a:cubicBezTo>
                    <a:cubicBezTo>
                      <a:pt x="13172" y="499818"/>
                      <a:pt x="12212" y="498309"/>
                      <a:pt x="11252" y="496800"/>
                    </a:cubicBezTo>
                    <a:cubicBezTo>
                      <a:pt x="10292" y="495154"/>
                      <a:pt x="9195" y="492960"/>
                      <a:pt x="8646" y="491177"/>
                    </a:cubicBezTo>
                    <a:cubicBezTo>
                      <a:pt x="8372" y="489942"/>
                      <a:pt x="8098" y="488708"/>
                      <a:pt x="7960" y="487473"/>
                    </a:cubicBezTo>
                    <a:cubicBezTo>
                      <a:pt x="7960" y="486102"/>
                      <a:pt x="7960" y="485004"/>
                      <a:pt x="8098" y="483633"/>
                    </a:cubicBezTo>
                    <a:cubicBezTo>
                      <a:pt x="8098" y="482673"/>
                      <a:pt x="8509" y="481575"/>
                      <a:pt x="8783" y="480615"/>
                    </a:cubicBezTo>
                    <a:cubicBezTo>
                      <a:pt x="9195" y="479655"/>
                      <a:pt x="9469" y="478695"/>
                      <a:pt x="10155" y="478009"/>
                    </a:cubicBezTo>
                    <a:cubicBezTo>
                      <a:pt x="10704" y="477186"/>
                      <a:pt x="11252" y="476500"/>
                      <a:pt x="11938" y="475952"/>
                    </a:cubicBezTo>
                    <a:cubicBezTo>
                      <a:pt x="12624" y="475403"/>
                      <a:pt x="13584" y="474855"/>
                      <a:pt x="14407" y="474443"/>
                    </a:cubicBezTo>
                    <a:cubicBezTo>
                      <a:pt x="16876" y="473346"/>
                      <a:pt x="19893" y="473346"/>
                      <a:pt x="22499" y="473483"/>
                    </a:cubicBezTo>
                    <a:cubicBezTo>
                      <a:pt x="24008" y="473620"/>
                      <a:pt x="25380" y="473894"/>
                      <a:pt x="26888" y="474169"/>
                    </a:cubicBezTo>
                    <a:cubicBezTo>
                      <a:pt x="28397" y="474443"/>
                      <a:pt x="30180" y="475266"/>
                      <a:pt x="31552" y="475952"/>
                    </a:cubicBezTo>
                    <a:cubicBezTo>
                      <a:pt x="35118" y="477461"/>
                      <a:pt x="38410" y="479655"/>
                      <a:pt x="41565" y="481713"/>
                    </a:cubicBezTo>
                    <a:cubicBezTo>
                      <a:pt x="44856" y="483907"/>
                      <a:pt x="47874" y="486376"/>
                      <a:pt x="50891" y="488845"/>
                    </a:cubicBezTo>
                    <a:cubicBezTo>
                      <a:pt x="54869" y="492137"/>
                      <a:pt x="58572" y="495703"/>
                      <a:pt x="62139" y="499269"/>
                    </a:cubicBezTo>
                    <a:cubicBezTo>
                      <a:pt x="65705" y="502698"/>
                      <a:pt x="68997" y="506401"/>
                      <a:pt x="72288" y="510105"/>
                    </a:cubicBezTo>
                    <a:cubicBezTo>
                      <a:pt x="73934" y="512025"/>
                      <a:pt x="75717" y="513945"/>
                      <a:pt x="77363" y="515865"/>
                    </a:cubicBezTo>
                    <a:cubicBezTo>
                      <a:pt x="78323" y="516963"/>
                      <a:pt x="79421" y="518060"/>
                      <a:pt x="80381" y="519157"/>
                    </a:cubicBezTo>
                    <a:cubicBezTo>
                      <a:pt x="86553" y="526838"/>
                      <a:pt x="92725" y="534245"/>
                      <a:pt x="98212" y="542474"/>
                    </a:cubicBezTo>
                    <a:cubicBezTo>
                      <a:pt x="100269" y="545492"/>
                      <a:pt x="102189" y="548509"/>
                      <a:pt x="103972" y="551664"/>
                    </a:cubicBezTo>
                    <a:cubicBezTo>
                      <a:pt x="105755" y="552213"/>
                      <a:pt x="107676" y="552624"/>
                      <a:pt x="109596" y="553036"/>
                    </a:cubicBezTo>
                    <a:cubicBezTo>
                      <a:pt x="112751" y="553584"/>
                      <a:pt x="115905" y="553996"/>
                      <a:pt x="118923" y="554270"/>
                    </a:cubicBezTo>
                    <a:cubicBezTo>
                      <a:pt x="121117" y="554407"/>
                      <a:pt x="123449" y="554407"/>
                      <a:pt x="125644" y="554270"/>
                    </a:cubicBezTo>
                    <a:cubicBezTo>
                      <a:pt x="128661" y="553996"/>
                      <a:pt x="131542" y="553584"/>
                      <a:pt x="134559" y="553036"/>
                    </a:cubicBezTo>
                    <a:cubicBezTo>
                      <a:pt x="136479" y="552487"/>
                      <a:pt x="138400" y="551938"/>
                      <a:pt x="140457" y="551390"/>
                    </a:cubicBezTo>
                    <a:lnTo>
                      <a:pt x="140457" y="551390"/>
                    </a:lnTo>
                    <a:cubicBezTo>
                      <a:pt x="142652" y="550567"/>
                      <a:pt x="144572" y="549744"/>
                      <a:pt x="146629" y="548784"/>
                    </a:cubicBezTo>
                    <a:cubicBezTo>
                      <a:pt x="147864" y="548098"/>
                      <a:pt x="149235" y="547275"/>
                      <a:pt x="150333" y="546452"/>
                    </a:cubicBezTo>
                    <a:cubicBezTo>
                      <a:pt x="150195" y="546589"/>
                      <a:pt x="149921" y="546726"/>
                      <a:pt x="149784" y="546864"/>
                    </a:cubicBezTo>
                    <a:cubicBezTo>
                      <a:pt x="151018" y="546041"/>
                      <a:pt x="152116" y="545218"/>
                      <a:pt x="153213" y="544258"/>
                    </a:cubicBezTo>
                    <a:cubicBezTo>
                      <a:pt x="153076" y="544395"/>
                      <a:pt x="152939" y="544532"/>
                      <a:pt x="152664" y="544669"/>
                    </a:cubicBezTo>
                    <a:cubicBezTo>
                      <a:pt x="153624" y="543846"/>
                      <a:pt x="154447" y="543023"/>
                      <a:pt x="155270" y="542063"/>
                    </a:cubicBezTo>
                    <a:cubicBezTo>
                      <a:pt x="155545" y="541651"/>
                      <a:pt x="155819" y="541377"/>
                      <a:pt x="156093" y="540966"/>
                    </a:cubicBezTo>
                    <a:cubicBezTo>
                      <a:pt x="156368" y="540554"/>
                      <a:pt x="156505" y="540143"/>
                      <a:pt x="156779" y="539731"/>
                    </a:cubicBezTo>
                    <a:cubicBezTo>
                      <a:pt x="157053" y="539183"/>
                      <a:pt x="157328" y="538634"/>
                      <a:pt x="157465" y="538085"/>
                    </a:cubicBezTo>
                    <a:cubicBezTo>
                      <a:pt x="157465" y="538360"/>
                      <a:pt x="157328" y="538497"/>
                      <a:pt x="157191" y="538771"/>
                    </a:cubicBezTo>
                    <a:cubicBezTo>
                      <a:pt x="157602" y="537400"/>
                      <a:pt x="158013" y="536028"/>
                      <a:pt x="158288" y="534656"/>
                    </a:cubicBezTo>
                    <a:cubicBezTo>
                      <a:pt x="158288" y="534931"/>
                      <a:pt x="158151" y="535068"/>
                      <a:pt x="158151" y="535342"/>
                    </a:cubicBezTo>
                    <a:cubicBezTo>
                      <a:pt x="158288" y="534931"/>
                      <a:pt x="158288" y="534382"/>
                      <a:pt x="158288" y="533971"/>
                    </a:cubicBezTo>
                    <a:cubicBezTo>
                      <a:pt x="158288" y="533422"/>
                      <a:pt x="158151" y="533010"/>
                      <a:pt x="158151" y="532599"/>
                    </a:cubicBezTo>
                    <a:cubicBezTo>
                      <a:pt x="158013" y="531639"/>
                      <a:pt x="157739" y="530542"/>
                      <a:pt x="157328" y="529581"/>
                    </a:cubicBezTo>
                    <a:cubicBezTo>
                      <a:pt x="157328" y="529856"/>
                      <a:pt x="157465" y="529993"/>
                      <a:pt x="157602" y="530267"/>
                    </a:cubicBezTo>
                    <a:cubicBezTo>
                      <a:pt x="157191" y="529033"/>
                      <a:pt x="156642" y="527661"/>
                      <a:pt x="155956" y="526564"/>
                    </a:cubicBezTo>
                    <a:cubicBezTo>
                      <a:pt x="156093" y="526838"/>
                      <a:pt x="156230" y="526975"/>
                      <a:pt x="156230" y="527250"/>
                    </a:cubicBezTo>
                    <a:cubicBezTo>
                      <a:pt x="155545" y="525878"/>
                      <a:pt x="154859" y="524644"/>
                      <a:pt x="154036" y="523546"/>
                    </a:cubicBezTo>
                    <a:cubicBezTo>
                      <a:pt x="154173" y="523821"/>
                      <a:pt x="154310" y="523958"/>
                      <a:pt x="154447" y="524095"/>
                    </a:cubicBezTo>
                    <a:cubicBezTo>
                      <a:pt x="152801" y="521763"/>
                      <a:pt x="150881" y="519569"/>
                      <a:pt x="149098" y="517511"/>
                    </a:cubicBezTo>
                    <a:cubicBezTo>
                      <a:pt x="145806" y="513945"/>
                      <a:pt x="142240" y="510653"/>
                      <a:pt x="138674" y="507499"/>
                    </a:cubicBezTo>
                    <a:cubicBezTo>
                      <a:pt x="138811" y="507636"/>
                      <a:pt x="138948" y="507636"/>
                      <a:pt x="139085" y="507773"/>
                    </a:cubicBezTo>
                    <a:cubicBezTo>
                      <a:pt x="136479" y="505578"/>
                      <a:pt x="133873" y="503247"/>
                      <a:pt x="131130" y="501189"/>
                    </a:cubicBezTo>
                    <a:cubicBezTo>
                      <a:pt x="129621" y="500092"/>
                      <a:pt x="128113" y="498995"/>
                      <a:pt x="126604" y="497760"/>
                    </a:cubicBezTo>
                    <a:cubicBezTo>
                      <a:pt x="123723" y="495703"/>
                      <a:pt x="120843" y="493508"/>
                      <a:pt x="117963" y="491314"/>
                    </a:cubicBezTo>
                    <a:cubicBezTo>
                      <a:pt x="112476" y="487748"/>
                      <a:pt x="106853" y="484044"/>
                      <a:pt x="101366" y="480478"/>
                    </a:cubicBezTo>
                    <a:cubicBezTo>
                      <a:pt x="98760" y="478832"/>
                      <a:pt x="96017" y="477323"/>
                      <a:pt x="93411" y="475678"/>
                    </a:cubicBezTo>
                    <a:cubicBezTo>
                      <a:pt x="89982" y="473620"/>
                      <a:pt x="86690" y="471700"/>
                      <a:pt x="83261" y="469642"/>
                    </a:cubicBezTo>
                    <a:cubicBezTo>
                      <a:pt x="80792" y="468134"/>
                      <a:pt x="78323" y="466899"/>
                      <a:pt x="75855" y="465528"/>
                    </a:cubicBezTo>
                    <a:cubicBezTo>
                      <a:pt x="75169" y="465116"/>
                      <a:pt x="74346" y="464705"/>
                      <a:pt x="73660" y="464293"/>
                    </a:cubicBezTo>
                    <a:cubicBezTo>
                      <a:pt x="72700" y="464156"/>
                      <a:pt x="71877" y="463882"/>
                      <a:pt x="70917" y="463745"/>
                    </a:cubicBezTo>
                    <a:cubicBezTo>
                      <a:pt x="65019" y="462373"/>
                      <a:pt x="59121" y="460727"/>
                      <a:pt x="53360" y="459081"/>
                    </a:cubicBezTo>
                    <a:cubicBezTo>
                      <a:pt x="50891" y="458395"/>
                      <a:pt x="48423" y="457435"/>
                      <a:pt x="45954" y="456475"/>
                    </a:cubicBezTo>
                    <a:cubicBezTo>
                      <a:pt x="43896" y="455652"/>
                      <a:pt x="41702" y="454829"/>
                      <a:pt x="39644" y="453732"/>
                    </a:cubicBezTo>
                    <a:cubicBezTo>
                      <a:pt x="36764" y="452086"/>
                      <a:pt x="33335" y="450166"/>
                      <a:pt x="31415" y="447285"/>
                    </a:cubicBezTo>
                    <a:cubicBezTo>
                      <a:pt x="30729" y="446188"/>
                      <a:pt x="29906" y="445228"/>
                      <a:pt x="29769" y="443856"/>
                    </a:cubicBezTo>
                    <a:cubicBezTo>
                      <a:pt x="29769" y="443171"/>
                      <a:pt x="29632" y="442485"/>
                      <a:pt x="29632" y="441799"/>
                    </a:cubicBezTo>
                    <a:cubicBezTo>
                      <a:pt x="29632" y="441113"/>
                      <a:pt x="29769" y="440427"/>
                      <a:pt x="29769" y="439604"/>
                    </a:cubicBezTo>
                    <a:cubicBezTo>
                      <a:pt x="30043" y="436587"/>
                      <a:pt x="33198" y="434392"/>
                      <a:pt x="35941" y="434941"/>
                    </a:cubicBezTo>
                    <a:cubicBezTo>
                      <a:pt x="37450" y="435215"/>
                      <a:pt x="38959" y="435352"/>
                      <a:pt x="40330" y="435627"/>
                    </a:cubicBezTo>
                    <a:cubicBezTo>
                      <a:pt x="42113" y="436038"/>
                      <a:pt x="43348" y="436450"/>
                      <a:pt x="45131" y="437136"/>
                    </a:cubicBezTo>
                    <a:cubicBezTo>
                      <a:pt x="46914" y="437821"/>
                      <a:pt x="48560" y="438644"/>
                      <a:pt x="50206" y="439467"/>
                    </a:cubicBezTo>
                    <a:cubicBezTo>
                      <a:pt x="51714" y="440290"/>
                      <a:pt x="53223" y="440976"/>
                      <a:pt x="54732" y="441799"/>
                    </a:cubicBezTo>
                    <a:cubicBezTo>
                      <a:pt x="58847" y="443994"/>
                      <a:pt x="62962" y="446188"/>
                      <a:pt x="67076" y="448383"/>
                    </a:cubicBezTo>
                    <a:cubicBezTo>
                      <a:pt x="69957" y="449891"/>
                      <a:pt x="72974" y="451537"/>
                      <a:pt x="75855" y="453183"/>
                    </a:cubicBezTo>
                    <a:cubicBezTo>
                      <a:pt x="76952" y="453458"/>
                      <a:pt x="78049" y="453595"/>
                      <a:pt x="79009" y="453869"/>
                    </a:cubicBezTo>
                    <a:cubicBezTo>
                      <a:pt x="78872" y="453869"/>
                      <a:pt x="78598" y="453869"/>
                      <a:pt x="78461" y="453732"/>
                    </a:cubicBezTo>
                    <a:cubicBezTo>
                      <a:pt x="84496" y="454829"/>
                      <a:pt x="90668" y="455789"/>
                      <a:pt x="96977" y="456338"/>
                    </a:cubicBezTo>
                    <a:cubicBezTo>
                      <a:pt x="103698" y="456749"/>
                      <a:pt x="110282" y="456749"/>
                      <a:pt x="116865" y="456475"/>
                    </a:cubicBezTo>
                    <a:cubicBezTo>
                      <a:pt x="116865" y="456475"/>
                      <a:pt x="116728" y="456475"/>
                      <a:pt x="116728" y="456475"/>
                    </a:cubicBezTo>
                    <a:cubicBezTo>
                      <a:pt x="116865" y="456475"/>
                      <a:pt x="117140" y="456475"/>
                      <a:pt x="117277" y="456475"/>
                    </a:cubicBezTo>
                    <a:cubicBezTo>
                      <a:pt x="117414" y="456475"/>
                      <a:pt x="117414" y="456475"/>
                      <a:pt x="117551" y="456475"/>
                    </a:cubicBezTo>
                    <a:cubicBezTo>
                      <a:pt x="117551" y="456475"/>
                      <a:pt x="117414" y="456475"/>
                      <a:pt x="117414" y="456475"/>
                    </a:cubicBezTo>
                    <a:cubicBezTo>
                      <a:pt x="124958" y="455926"/>
                      <a:pt x="132502" y="454829"/>
                      <a:pt x="139908" y="453320"/>
                    </a:cubicBezTo>
                    <a:cubicBezTo>
                      <a:pt x="139771" y="453320"/>
                      <a:pt x="139771" y="453320"/>
                      <a:pt x="139634" y="453320"/>
                    </a:cubicBezTo>
                    <a:cubicBezTo>
                      <a:pt x="146218" y="451949"/>
                      <a:pt x="152527" y="450303"/>
                      <a:pt x="158836" y="448108"/>
                    </a:cubicBezTo>
                    <a:cubicBezTo>
                      <a:pt x="162540" y="446874"/>
                      <a:pt x="166243" y="445365"/>
                      <a:pt x="169946" y="443719"/>
                    </a:cubicBezTo>
                    <a:cubicBezTo>
                      <a:pt x="172278" y="442485"/>
                      <a:pt x="174473" y="441250"/>
                      <a:pt x="176667" y="439879"/>
                    </a:cubicBezTo>
                    <a:lnTo>
                      <a:pt x="176667" y="439879"/>
                    </a:lnTo>
                    <a:cubicBezTo>
                      <a:pt x="176804" y="439879"/>
                      <a:pt x="176942" y="439742"/>
                      <a:pt x="176942" y="439742"/>
                    </a:cubicBezTo>
                    <a:cubicBezTo>
                      <a:pt x="176942" y="439742"/>
                      <a:pt x="176942" y="439742"/>
                      <a:pt x="176942" y="439742"/>
                    </a:cubicBezTo>
                    <a:cubicBezTo>
                      <a:pt x="177079" y="439742"/>
                      <a:pt x="177079" y="439604"/>
                      <a:pt x="177216" y="439604"/>
                    </a:cubicBezTo>
                    <a:cubicBezTo>
                      <a:pt x="177216" y="439604"/>
                      <a:pt x="177216" y="439604"/>
                      <a:pt x="177216" y="439604"/>
                    </a:cubicBezTo>
                    <a:cubicBezTo>
                      <a:pt x="178176" y="438919"/>
                      <a:pt x="179136" y="438233"/>
                      <a:pt x="180096" y="437410"/>
                    </a:cubicBezTo>
                    <a:cubicBezTo>
                      <a:pt x="179959" y="437547"/>
                      <a:pt x="179685" y="437684"/>
                      <a:pt x="179548" y="437821"/>
                    </a:cubicBezTo>
                    <a:cubicBezTo>
                      <a:pt x="180645" y="436998"/>
                      <a:pt x="181605" y="436038"/>
                      <a:pt x="182565" y="434941"/>
                    </a:cubicBezTo>
                    <a:cubicBezTo>
                      <a:pt x="182428" y="435078"/>
                      <a:pt x="182291" y="435215"/>
                      <a:pt x="182154" y="435490"/>
                    </a:cubicBezTo>
                    <a:cubicBezTo>
                      <a:pt x="182428" y="435078"/>
                      <a:pt x="182702" y="434804"/>
                      <a:pt x="182977" y="434392"/>
                    </a:cubicBezTo>
                    <a:cubicBezTo>
                      <a:pt x="183251" y="433981"/>
                      <a:pt x="183388" y="433569"/>
                      <a:pt x="183662" y="433158"/>
                    </a:cubicBezTo>
                    <a:cubicBezTo>
                      <a:pt x="183800" y="432746"/>
                      <a:pt x="183937" y="432472"/>
                      <a:pt x="184074" y="432061"/>
                    </a:cubicBezTo>
                    <a:cubicBezTo>
                      <a:pt x="184211" y="431649"/>
                      <a:pt x="184211" y="431238"/>
                      <a:pt x="184348" y="430826"/>
                    </a:cubicBezTo>
                    <a:cubicBezTo>
                      <a:pt x="184348" y="430415"/>
                      <a:pt x="184485" y="430003"/>
                      <a:pt x="184485" y="429729"/>
                    </a:cubicBezTo>
                    <a:cubicBezTo>
                      <a:pt x="184485" y="429317"/>
                      <a:pt x="184485" y="429043"/>
                      <a:pt x="184485" y="428632"/>
                    </a:cubicBezTo>
                    <a:cubicBezTo>
                      <a:pt x="184348" y="428357"/>
                      <a:pt x="184348" y="427946"/>
                      <a:pt x="184211" y="427672"/>
                    </a:cubicBezTo>
                    <a:cubicBezTo>
                      <a:pt x="184074" y="427260"/>
                      <a:pt x="183800" y="426849"/>
                      <a:pt x="183662" y="426437"/>
                    </a:cubicBezTo>
                    <a:cubicBezTo>
                      <a:pt x="183388" y="426026"/>
                      <a:pt x="183114" y="425477"/>
                      <a:pt x="182839" y="425065"/>
                    </a:cubicBezTo>
                    <a:cubicBezTo>
                      <a:pt x="182154" y="423968"/>
                      <a:pt x="181331" y="422871"/>
                      <a:pt x="180371" y="421911"/>
                    </a:cubicBezTo>
                    <a:cubicBezTo>
                      <a:pt x="180508" y="422048"/>
                      <a:pt x="180645" y="422322"/>
                      <a:pt x="180782" y="422459"/>
                    </a:cubicBezTo>
                    <a:cubicBezTo>
                      <a:pt x="180371" y="422048"/>
                      <a:pt x="179822" y="421636"/>
                      <a:pt x="179410" y="421225"/>
                    </a:cubicBezTo>
                    <a:cubicBezTo>
                      <a:pt x="177765" y="419991"/>
                      <a:pt x="176119" y="418756"/>
                      <a:pt x="174473" y="417522"/>
                    </a:cubicBezTo>
                    <a:cubicBezTo>
                      <a:pt x="174473" y="417522"/>
                      <a:pt x="174610" y="417659"/>
                      <a:pt x="174747" y="417659"/>
                    </a:cubicBezTo>
                    <a:cubicBezTo>
                      <a:pt x="174610" y="417659"/>
                      <a:pt x="174610" y="417522"/>
                      <a:pt x="174473" y="417522"/>
                    </a:cubicBezTo>
                    <a:cubicBezTo>
                      <a:pt x="174336" y="417385"/>
                      <a:pt x="174198" y="417385"/>
                      <a:pt x="174198" y="417247"/>
                    </a:cubicBezTo>
                    <a:cubicBezTo>
                      <a:pt x="174336" y="417385"/>
                      <a:pt x="174336" y="417385"/>
                      <a:pt x="174473" y="417385"/>
                    </a:cubicBezTo>
                    <a:cubicBezTo>
                      <a:pt x="172141" y="416013"/>
                      <a:pt x="169946" y="414778"/>
                      <a:pt x="167615" y="413544"/>
                    </a:cubicBezTo>
                    <a:cubicBezTo>
                      <a:pt x="162677" y="411212"/>
                      <a:pt x="157739" y="409018"/>
                      <a:pt x="152664" y="407098"/>
                    </a:cubicBezTo>
                    <a:cubicBezTo>
                      <a:pt x="149510" y="405863"/>
                      <a:pt x="146218" y="404629"/>
                      <a:pt x="143063" y="403394"/>
                    </a:cubicBezTo>
                    <a:cubicBezTo>
                      <a:pt x="140457" y="402571"/>
                      <a:pt x="137851" y="401748"/>
                      <a:pt x="135245" y="400925"/>
                    </a:cubicBezTo>
                    <a:cubicBezTo>
                      <a:pt x="133325" y="400377"/>
                      <a:pt x="131542" y="399828"/>
                      <a:pt x="129621" y="399279"/>
                    </a:cubicBezTo>
                    <a:cubicBezTo>
                      <a:pt x="128661" y="399005"/>
                      <a:pt x="127838" y="398594"/>
                      <a:pt x="126878" y="398456"/>
                    </a:cubicBezTo>
                    <a:cubicBezTo>
                      <a:pt x="121529" y="397222"/>
                      <a:pt x="116042" y="395988"/>
                      <a:pt x="110693" y="394753"/>
                    </a:cubicBezTo>
                    <a:cubicBezTo>
                      <a:pt x="109184" y="395302"/>
                      <a:pt x="107813" y="395713"/>
                      <a:pt x="106304" y="396262"/>
                    </a:cubicBezTo>
                    <a:cubicBezTo>
                      <a:pt x="99858" y="398456"/>
                      <a:pt x="93274" y="400240"/>
                      <a:pt x="86690" y="401748"/>
                    </a:cubicBezTo>
                    <a:cubicBezTo>
                      <a:pt x="77912" y="403806"/>
                      <a:pt x="68859" y="405314"/>
                      <a:pt x="59944" y="406000"/>
                    </a:cubicBezTo>
                    <a:cubicBezTo>
                      <a:pt x="56378" y="406275"/>
                      <a:pt x="52675" y="406275"/>
                      <a:pt x="49108" y="406000"/>
                    </a:cubicBezTo>
                    <a:cubicBezTo>
                      <a:pt x="47462" y="405863"/>
                      <a:pt x="45817" y="405726"/>
                      <a:pt x="44308" y="405314"/>
                    </a:cubicBezTo>
                    <a:cubicBezTo>
                      <a:pt x="41976" y="404766"/>
                      <a:pt x="39919" y="404217"/>
                      <a:pt x="37861" y="403394"/>
                    </a:cubicBezTo>
                    <a:cubicBezTo>
                      <a:pt x="36764" y="402983"/>
                      <a:pt x="35804" y="402434"/>
                      <a:pt x="34844" y="401748"/>
                    </a:cubicBezTo>
                    <a:cubicBezTo>
                      <a:pt x="34021" y="401200"/>
                      <a:pt x="32924" y="400514"/>
                      <a:pt x="32375" y="399691"/>
                    </a:cubicBezTo>
                    <a:cubicBezTo>
                      <a:pt x="31826" y="398868"/>
                      <a:pt x="31140" y="398045"/>
                      <a:pt x="30729" y="397085"/>
                    </a:cubicBezTo>
                    <a:cubicBezTo>
                      <a:pt x="30317" y="396262"/>
                      <a:pt x="29769" y="395165"/>
                      <a:pt x="29632" y="394067"/>
                    </a:cubicBezTo>
                    <a:cubicBezTo>
                      <a:pt x="29495" y="393107"/>
                      <a:pt x="29357" y="392010"/>
                      <a:pt x="29495" y="391050"/>
                    </a:cubicBezTo>
                    <a:cubicBezTo>
                      <a:pt x="29632" y="390090"/>
                      <a:pt x="30043" y="389267"/>
                      <a:pt x="30455" y="388444"/>
                    </a:cubicBezTo>
                    <a:cubicBezTo>
                      <a:pt x="31415" y="386524"/>
                      <a:pt x="33198" y="384878"/>
                      <a:pt x="35118" y="383780"/>
                    </a:cubicBezTo>
                    <a:cubicBezTo>
                      <a:pt x="36353" y="382957"/>
                      <a:pt x="37450" y="382409"/>
                      <a:pt x="38821" y="381860"/>
                    </a:cubicBezTo>
                    <a:cubicBezTo>
                      <a:pt x="40193" y="381174"/>
                      <a:pt x="41839" y="380900"/>
                      <a:pt x="43211" y="380488"/>
                    </a:cubicBezTo>
                    <a:cubicBezTo>
                      <a:pt x="47051" y="379528"/>
                      <a:pt x="51029" y="379254"/>
                      <a:pt x="54869" y="378843"/>
                    </a:cubicBezTo>
                    <a:cubicBezTo>
                      <a:pt x="59395" y="378568"/>
                      <a:pt x="63922" y="378568"/>
                      <a:pt x="68311" y="378705"/>
                    </a:cubicBezTo>
                    <a:cubicBezTo>
                      <a:pt x="73660" y="378705"/>
                      <a:pt x="79146" y="379117"/>
                      <a:pt x="84496" y="379666"/>
                    </a:cubicBezTo>
                    <a:cubicBezTo>
                      <a:pt x="89708" y="380077"/>
                      <a:pt x="94920" y="380763"/>
                      <a:pt x="99995" y="381586"/>
                    </a:cubicBezTo>
                    <a:cubicBezTo>
                      <a:pt x="103561" y="382134"/>
                      <a:pt x="107127" y="382683"/>
                      <a:pt x="110556" y="383369"/>
                    </a:cubicBezTo>
                    <a:cubicBezTo>
                      <a:pt x="114397" y="382134"/>
                      <a:pt x="118100" y="380900"/>
                      <a:pt x="121940" y="379666"/>
                    </a:cubicBezTo>
                    <a:cubicBezTo>
                      <a:pt x="126604" y="377745"/>
                      <a:pt x="131267" y="375825"/>
                      <a:pt x="135931" y="373905"/>
                    </a:cubicBezTo>
                    <a:cubicBezTo>
                      <a:pt x="138537" y="372808"/>
                      <a:pt x="141143" y="371710"/>
                      <a:pt x="143749" y="370613"/>
                    </a:cubicBezTo>
                    <a:cubicBezTo>
                      <a:pt x="148001" y="368830"/>
                      <a:pt x="152116" y="366772"/>
                      <a:pt x="156230" y="364715"/>
                    </a:cubicBezTo>
                    <a:cubicBezTo>
                      <a:pt x="165283" y="360189"/>
                      <a:pt x="174061" y="355114"/>
                      <a:pt x="182565" y="349490"/>
                    </a:cubicBezTo>
                    <a:cubicBezTo>
                      <a:pt x="186131" y="346884"/>
                      <a:pt x="189697" y="344141"/>
                      <a:pt x="192989" y="341261"/>
                    </a:cubicBezTo>
                    <a:cubicBezTo>
                      <a:pt x="194910" y="339478"/>
                      <a:pt x="196693" y="337695"/>
                      <a:pt x="198476" y="335774"/>
                    </a:cubicBezTo>
                    <a:cubicBezTo>
                      <a:pt x="199299" y="334814"/>
                      <a:pt x="199984" y="333854"/>
                      <a:pt x="200670" y="332894"/>
                    </a:cubicBezTo>
                    <a:lnTo>
                      <a:pt x="200670" y="332894"/>
                    </a:lnTo>
                    <a:cubicBezTo>
                      <a:pt x="200670" y="332894"/>
                      <a:pt x="200670" y="332894"/>
                      <a:pt x="200670" y="332894"/>
                    </a:cubicBezTo>
                    <a:cubicBezTo>
                      <a:pt x="200808" y="332757"/>
                      <a:pt x="200945" y="332482"/>
                      <a:pt x="201082" y="332345"/>
                    </a:cubicBezTo>
                    <a:cubicBezTo>
                      <a:pt x="201082" y="332345"/>
                      <a:pt x="200945" y="332482"/>
                      <a:pt x="200945" y="332482"/>
                    </a:cubicBezTo>
                    <a:cubicBezTo>
                      <a:pt x="201630" y="331385"/>
                      <a:pt x="202316" y="330288"/>
                      <a:pt x="202865" y="329191"/>
                    </a:cubicBezTo>
                    <a:cubicBezTo>
                      <a:pt x="202865" y="329191"/>
                      <a:pt x="202865" y="329191"/>
                      <a:pt x="202865" y="329328"/>
                    </a:cubicBezTo>
                    <a:cubicBezTo>
                      <a:pt x="203276" y="328368"/>
                      <a:pt x="203825" y="327270"/>
                      <a:pt x="204099" y="326310"/>
                    </a:cubicBezTo>
                    <a:cubicBezTo>
                      <a:pt x="204237" y="325762"/>
                      <a:pt x="204374" y="325350"/>
                      <a:pt x="204511" y="324802"/>
                    </a:cubicBezTo>
                    <a:cubicBezTo>
                      <a:pt x="204648" y="324390"/>
                      <a:pt x="204648" y="323841"/>
                      <a:pt x="204785" y="323293"/>
                    </a:cubicBezTo>
                    <a:cubicBezTo>
                      <a:pt x="204785" y="323018"/>
                      <a:pt x="204785" y="322744"/>
                      <a:pt x="204785" y="322470"/>
                    </a:cubicBezTo>
                    <a:cubicBezTo>
                      <a:pt x="204785" y="321784"/>
                      <a:pt x="204648" y="321235"/>
                      <a:pt x="204511" y="320550"/>
                    </a:cubicBezTo>
                    <a:cubicBezTo>
                      <a:pt x="204374" y="320138"/>
                      <a:pt x="204374" y="319864"/>
                      <a:pt x="204237" y="319452"/>
                    </a:cubicBezTo>
                    <a:cubicBezTo>
                      <a:pt x="204099" y="319041"/>
                      <a:pt x="203962" y="318492"/>
                      <a:pt x="203688" y="318081"/>
                    </a:cubicBezTo>
                    <a:cubicBezTo>
                      <a:pt x="203551" y="317669"/>
                      <a:pt x="203276" y="317395"/>
                      <a:pt x="203139" y="316983"/>
                    </a:cubicBezTo>
                    <a:cubicBezTo>
                      <a:pt x="202865" y="316572"/>
                      <a:pt x="202590" y="316160"/>
                      <a:pt x="202316" y="315886"/>
                    </a:cubicBezTo>
                    <a:cubicBezTo>
                      <a:pt x="201905" y="315475"/>
                      <a:pt x="201630" y="315063"/>
                      <a:pt x="201219" y="314789"/>
                    </a:cubicBezTo>
                    <a:cubicBezTo>
                      <a:pt x="201356" y="314926"/>
                      <a:pt x="201356" y="314926"/>
                      <a:pt x="201493" y="315063"/>
                    </a:cubicBezTo>
                    <a:cubicBezTo>
                      <a:pt x="200670" y="314240"/>
                      <a:pt x="199710" y="313554"/>
                      <a:pt x="198750" y="312869"/>
                    </a:cubicBezTo>
                    <a:cubicBezTo>
                      <a:pt x="197653" y="312046"/>
                      <a:pt x="196418" y="311360"/>
                      <a:pt x="195184" y="310674"/>
                    </a:cubicBezTo>
                    <a:cubicBezTo>
                      <a:pt x="195184" y="310674"/>
                      <a:pt x="195184" y="310674"/>
                      <a:pt x="195321" y="310674"/>
                    </a:cubicBezTo>
                    <a:cubicBezTo>
                      <a:pt x="194224" y="310125"/>
                      <a:pt x="193126" y="309714"/>
                      <a:pt x="192029" y="309302"/>
                    </a:cubicBezTo>
                    <a:cubicBezTo>
                      <a:pt x="192029" y="309302"/>
                      <a:pt x="192166" y="309302"/>
                      <a:pt x="192166" y="309302"/>
                    </a:cubicBezTo>
                    <a:cubicBezTo>
                      <a:pt x="192029" y="309302"/>
                      <a:pt x="192029" y="309302"/>
                      <a:pt x="191892" y="309165"/>
                    </a:cubicBezTo>
                    <a:cubicBezTo>
                      <a:pt x="191892" y="309165"/>
                      <a:pt x="191892" y="309165"/>
                      <a:pt x="192029" y="309165"/>
                    </a:cubicBezTo>
                    <a:cubicBezTo>
                      <a:pt x="191892" y="309165"/>
                      <a:pt x="191892" y="309165"/>
                      <a:pt x="191755" y="309028"/>
                    </a:cubicBezTo>
                    <a:cubicBezTo>
                      <a:pt x="189149" y="308205"/>
                      <a:pt x="186680" y="307382"/>
                      <a:pt x="184074" y="306834"/>
                    </a:cubicBezTo>
                    <a:cubicBezTo>
                      <a:pt x="176393" y="305325"/>
                      <a:pt x="168712" y="304365"/>
                      <a:pt x="160894" y="303679"/>
                    </a:cubicBezTo>
                    <a:cubicBezTo>
                      <a:pt x="160894" y="303679"/>
                      <a:pt x="160894" y="303679"/>
                      <a:pt x="160894" y="303679"/>
                    </a:cubicBezTo>
                    <a:cubicBezTo>
                      <a:pt x="160894" y="303679"/>
                      <a:pt x="160757" y="303679"/>
                      <a:pt x="160757" y="303679"/>
                    </a:cubicBezTo>
                    <a:cubicBezTo>
                      <a:pt x="160620" y="303679"/>
                      <a:pt x="160345" y="303679"/>
                      <a:pt x="160208" y="303679"/>
                    </a:cubicBezTo>
                    <a:cubicBezTo>
                      <a:pt x="160208" y="303679"/>
                      <a:pt x="160208" y="303679"/>
                      <a:pt x="160345" y="303679"/>
                    </a:cubicBezTo>
                    <a:cubicBezTo>
                      <a:pt x="148961" y="302993"/>
                      <a:pt x="137577" y="303130"/>
                      <a:pt x="126192" y="303953"/>
                    </a:cubicBezTo>
                    <a:cubicBezTo>
                      <a:pt x="118786" y="304502"/>
                      <a:pt x="111516" y="305325"/>
                      <a:pt x="104247" y="306148"/>
                    </a:cubicBezTo>
                    <a:cubicBezTo>
                      <a:pt x="101778" y="306422"/>
                      <a:pt x="99446" y="306696"/>
                      <a:pt x="97114" y="307108"/>
                    </a:cubicBezTo>
                    <a:cubicBezTo>
                      <a:pt x="92588" y="307794"/>
                      <a:pt x="88062" y="308342"/>
                      <a:pt x="83536" y="309028"/>
                    </a:cubicBezTo>
                    <a:cubicBezTo>
                      <a:pt x="77089" y="309851"/>
                      <a:pt x="70780" y="311086"/>
                      <a:pt x="64333" y="312046"/>
                    </a:cubicBezTo>
                    <a:cubicBezTo>
                      <a:pt x="56789" y="313280"/>
                      <a:pt x="49246" y="314789"/>
                      <a:pt x="41839" y="316160"/>
                    </a:cubicBezTo>
                    <a:cubicBezTo>
                      <a:pt x="38547" y="316709"/>
                      <a:pt x="35804" y="313829"/>
                      <a:pt x="35667" y="310811"/>
                    </a:cubicBezTo>
                    <a:cubicBezTo>
                      <a:pt x="35667" y="309165"/>
                      <a:pt x="35941" y="307519"/>
                      <a:pt x="37175" y="306285"/>
                    </a:cubicBezTo>
                    <a:cubicBezTo>
                      <a:pt x="37861" y="305599"/>
                      <a:pt x="38547" y="304913"/>
                      <a:pt x="39233" y="304502"/>
                    </a:cubicBezTo>
                    <a:cubicBezTo>
                      <a:pt x="40879" y="303542"/>
                      <a:pt x="42662" y="302993"/>
                      <a:pt x="44445" y="302307"/>
                    </a:cubicBezTo>
                    <a:cubicBezTo>
                      <a:pt x="49383" y="299701"/>
                      <a:pt x="54320" y="297370"/>
                      <a:pt x="59121" y="294763"/>
                    </a:cubicBezTo>
                    <a:cubicBezTo>
                      <a:pt x="64745" y="291746"/>
                      <a:pt x="70505" y="288728"/>
                      <a:pt x="75992" y="285711"/>
                    </a:cubicBezTo>
                    <a:cubicBezTo>
                      <a:pt x="81067" y="282968"/>
                      <a:pt x="86142" y="280225"/>
                      <a:pt x="91354" y="277481"/>
                    </a:cubicBezTo>
                    <a:cubicBezTo>
                      <a:pt x="96977" y="274464"/>
                      <a:pt x="102601" y="271446"/>
                      <a:pt x="108224" y="268292"/>
                    </a:cubicBezTo>
                    <a:cubicBezTo>
                      <a:pt x="118511" y="262394"/>
                      <a:pt x="128798" y="256633"/>
                      <a:pt x="138948" y="250735"/>
                    </a:cubicBezTo>
                    <a:cubicBezTo>
                      <a:pt x="156230" y="240585"/>
                      <a:pt x="173650" y="230573"/>
                      <a:pt x="190246" y="219463"/>
                    </a:cubicBezTo>
                    <a:cubicBezTo>
                      <a:pt x="190246" y="219463"/>
                      <a:pt x="190109" y="219600"/>
                      <a:pt x="190109" y="219600"/>
                    </a:cubicBezTo>
                    <a:cubicBezTo>
                      <a:pt x="197790" y="214251"/>
                      <a:pt x="205471" y="208901"/>
                      <a:pt x="212603" y="202729"/>
                    </a:cubicBezTo>
                    <a:cubicBezTo>
                      <a:pt x="216306" y="199437"/>
                      <a:pt x="220010" y="195871"/>
                      <a:pt x="223302" y="192168"/>
                    </a:cubicBezTo>
                    <a:cubicBezTo>
                      <a:pt x="223164" y="192305"/>
                      <a:pt x="223027" y="192442"/>
                      <a:pt x="222890" y="192579"/>
                    </a:cubicBezTo>
                    <a:cubicBezTo>
                      <a:pt x="224262" y="190933"/>
                      <a:pt x="225496" y="189287"/>
                      <a:pt x="226868" y="187504"/>
                    </a:cubicBezTo>
                    <a:cubicBezTo>
                      <a:pt x="226731" y="187642"/>
                      <a:pt x="226593" y="187779"/>
                      <a:pt x="226456" y="187916"/>
                    </a:cubicBezTo>
                    <a:cubicBezTo>
                      <a:pt x="227142" y="186819"/>
                      <a:pt x="227691" y="185858"/>
                      <a:pt x="228240" y="184761"/>
                    </a:cubicBezTo>
                    <a:cubicBezTo>
                      <a:pt x="228788" y="183664"/>
                      <a:pt x="229200" y="182567"/>
                      <a:pt x="229748" y="181469"/>
                    </a:cubicBezTo>
                    <a:cubicBezTo>
                      <a:pt x="229885" y="180921"/>
                      <a:pt x="230022" y="180509"/>
                      <a:pt x="230160" y="179961"/>
                    </a:cubicBezTo>
                    <a:cubicBezTo>
                      <a:pt x="230297" y="179549"/>
                      <a:pt x="230297" y="179000"/>
                      <a:pt x="230434" y="178589"/>
                    </a:cubicBezTo>
                    <a:cubicBezTo>
                      <a:pt x="230434" y="178315"/>
                      <a:pt x="230434" y="178040"/>
                      <a:pt x="230434" y="177629"/>
                    </a:cubicBezTo>
                    <a:cubicBezTo>
                      <a:pt x="230434" y="177355"/>
                      <a:pt x="230297" y="177080"/>
                      <a:pt x="230297" y="176806"/>
                    </a:cubicBezTo>
                    <a:cubicBezTo>
                      <a:pt x="230160" y="176394"/>
                      <a:pt x="230022" y="175983"/>
                      <a:pt x="229885" y="175709"/>
                    </a:cubicBezTo>
                    <a:cubicBezTo>
                      <a:pt x="229611" y="175297"/>
                      <a:pt x="229474" y="174886"/>
                      <a:pt x="229200" y="174474"/>
                    </a:cubicBezTo>
                    <a:cubicBezTo>
                      <a:pt x="228925" y="174200"/>
                      <a:pt x="228788" y="173926"/>
                      <a:pt x="228514" y="173514"/>
                    </a:cubicBezTo>
                    <a:cubicBezTo>
                      <a:pt x="228240" y="173240"/>
                      <a:pt x="227828" y="172828"/>
                      <a:pt x="227554" y="172554"/>
                    </a:cubicBezTo>
                    <a:cubicBezTo>
                      <a:pt x="227279" y="172417"/>
                      <a:pt x="227142" y="172280"/>
                      <a:pt x="226868" y="172005"/>
                    </a:cubicBezTo>
                    <a:cubicBezTo>
                      <a:pt x="226868" y="172005"/>
                      <a:pt x="226868" y="172005"/>
                      <a:pt x="226868" y="172005"/>
                    </a:cubicBezTo>
                    <a:cubicBezTo>
                      <a:pt x="226319" y="171731"/>
                      <a:pt x="225771" y="171457"/>
                      <a:pt x="225222" y="171182"/>
                    </a:cubicBezTo>
                    <a:cubicBezTo>
                      <a:pt x="225496" y="171319"/>
                      <a:pt x="225633" y="171457"/>
                      <a:pt x="225771" y="171457"/>
                    </a:cubicBezTo>
                    <a:cubicBezTo>
                      <a:pt x="225359" y="171319"/>
                      <a:pt x="224948" y="171045"/>
                      <a:pt x="224536" y="170908"/>
                    </a:cubicBezTo>
                    <a:cubicBezTo>
                      <a:pt x="222753" y="170359"/>
                      <a:pt x="221107" y="169948"/>
                      <a:pt x="219324" y="169536"/>
                    </a:cubicBezTo>
                    <a:cubicBezTo>
                      <a:pt x="219598" y="169536"/>
                      <a:pt x="219735" y="169674"/>
                      <a:pt x="220010" y="169674"/>
                    </a:cubicBezTo>
                    <a:cubicBezTo>
                      <a:pt x="218638" y="169399"/>
                      <a:pt x="217267" y="169125"/>
                      <a:pt x="215758" y="168988"/>
                    </a:cubicBezTo>
                    <a:cubicBezTo>
                      <a:pt x="215758" y="168988"/>
                      <a:pt x="215758" y="168988"/>
                      <a:pt x="215758" y="168988"/>
                    </a:cubicBezTo>
                    <a:cubicBezTo>
                      <a:pt x="208351" y="168576"/>
                      <a:pt x="200945" y="168851"/>
                      <a:pt x="193675" y="169262"/>
                    </a:cubicBezTo>
                    <a:lnTo>
                      <a:pt x="193675" y="169262"/>
                    </a:lnTo>
                    <a:cubicBezTo>
                      <a:pt x="187503" y="169674"/>
                      <a:pt x="181194" y="170085"/>
                      <a:pt x="175021" y="170771"/>
                    </a:cubicBezTo>
                    <a:cubicBezTo>
                      <a:pt x="170358" y="171319"/>
                      <a:pt x="165694" y="171868"/>
                      <a:pt x="161168" y="172417"/>
                    </a:cubicBezTo>
                    <a:cubicBezTo>
                      <a:pt x="158836" y="172691"/>
                      <a:pt x="156642" y="172828"/>
                      <a:pt x="154310" y="173240"/>
                    </a:cubicBezTo>
                    <a:cubicBezTo>
                      <a:pt x="149647" y="173926"/>
                      <a:pt x="145120" y="174611"/>
                      <a:pt x="140594" y="175297"/>
                    </a:cubicBezTo>
                    <a:cubicBezTo>
                      <a:pt x="137988" y="175709"/>
                      <a:pt x="135382" y="175983"/>
                      <a:pt x="132776" y="176394"/>
                    </a:cubicBezTo>
                    <a:cubicBezTo>
                      <a:pt x="125095" y="177903"/>
                      <a:pt x="117551" y="179412"/>
                      <a:pt x="109870" y="180921"/>
                    </a:cubicBezTo>
                    <a:cubicBezTo>
                      <a:pt x="103561" y="182429"/>
                      <a:pt x="97114" y="184075"/>
                      <a:pt x="90805" y="185584"/>
                    </a:cubicBezTo>
                    <a:cubicBezTo>
                      <a:pt x="85593" y="186819"/>
                      <a:pt x="80381" y="188327"/>
                      <a:pt x="75306" y="189836"/>
                    </a:cubicBezTo>
                    <a:cubicBezTo>
                      <a:pt x="70094" y="191345"/>
                      <a:pt x="64745" y="192716"/>
                      <a:pt x="59670" y="194500"/>
                    </a:cubicBezTo>
                    <a:cubicBezTo>
                      <a:pt x="51166" y="197380"/>
                      <a:pt x="42525" y="200397"/>
                      <a:pt x="34021" y="203278"/>
                    </a:cubicBezTo>
                    <a:cubicBezTo>
                      <a:pt x="31826" y="203964"/>
                      <a:pt x="29357" y="202866"/>
                      <a:pt x="28260" y="200946"/>
                    </a:cubicBezTo>
                    <a:cubicBezTo>
                      <a:pt x="27163" y="199026"/>
                      <a:pt x="26614" y="196831"/>
                      <a:pt x="27711" y="194637"/>
                    </a:cubicBezTo>
                    <a:cubicBezTo>
                      <a:pt x="28534" y="193265"/>
                      <a:pt x="29357" y="192168"/>
                      <a:pt x="30592" y="191208"/>
                    </a:cubicBezTo>
                    <a:cubicBezTo>
                      <a:pt x="32375" y="189836"/>
                      <a:pt x="34295" y="189013"/>
                      <a:pt x="36215" y="187779"/>
                    </a:cubicBezTo>
                    <a:cubicBezTo>
                      <a:pt x="44171" y="182155"/>
                      <a:pt x="51989" y="176532"/>
                      <a:pt x="59670" y="170771"/>
                    </a:cubicBezTo>
                    <a:cubicBezTo>
                      <a:pt x="62550" y="168713"/>
                      <a:pt x="65293" y="166656"/>
                      <a:pt x="68174" y="164461"/>
                    </a:cubicBezTo>
                    <a:cubicBezTo>
                      <a:pt x="72014" y="161581"/>
                      <a:pt x="75992" y="158701"/>
                      <a:pt x="79695" y="155820"/>
                    </a:cubicBezTo>
                    <a:cubicBezTo>
                      <a:pt x="83398" y="152940"/>
                      <a:pt x="87102" y="149923"/>
                      <a:pt x="90805" y="147042"/>
                    </a:cubicBezTo>
                    <a:cubicBezTo>
                      <a:pt x="94234" y="144299"/>
                      <a:pt x="97663" y="141830"/>
                      <a:pt x="100955" y="138950"/>
                    </a:cubicBezTo>
                    <a:cubicBezTo>
                      <a:pt x="108087" y="132915"/>
                      <a:pt x="115220" y="126742"/>
                      <a:pt x="122352" y="120707"/>
                    </a:cubicBezTo>
                    <a:cubicBezTo>
                      <a:pt x="122352" y="120707"/>
                      <a:pt x="122352" y="120707"/>
                      <a:pt x="122352" y="120707"/>
                    </a:cubicBezTo>
                    <a:cubicBezTo>
                      <a:pt x="122352" y="120707"/>
                      <a:pt x="122489" y="120570"/>
                      <a:pt x="122489" y="120570"/>
                    </a:cubicBezTo>
                    <a:cubicBezTo>
                      <a:pt x="122626" y="120570"/>
                      <a:pt x="122626" y="120433"/>
                      <a:pt x="122763" y="120433"/>
                    </a:cubicBezTo>
                    <a:cubicBezTo>
                      <a:pt x="122763" y="120433"/>
                      <a:pt x="122763" y="120433"/>
                      <a:pt x="122763" y="120433"/>
                    </a:cubicBezTo>
                    <a:cubicBezTo>
                      <a:pt x="126741" y="116867"/>
                      <a:pt x="130719" y="113301"/>
                      <a:pt x="134696" y="109597"/>
                    </a:cubicBezTo>
                    <a:cubicBezTo>
                      <a:pt x="139223" y="105346"/>
                      <a:pt x="143475" y="100682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726" y="96156"/>
                      <a:pt x="147726" y="96156"/>
                    </a:cubicBezTo>
                    <a:cubicBezTo>
                      <a:pt x="147726" y="96156"/>
                      <a:pt x="147864" y="96019"/>
                      <a:pt x="147864" y="96019"/>
                    </a:cubicBezTo>
                    <a:cubicBezTo>
                      <a:pt x="147864" y="96019"/>
                      <a:pt x="147864" y="96019"/>
                      <a:pt x="147726" y="96156"/>
                    </a:cubicBezTo>
                    <a:cubicBezTo>
                      <a:pt x="149647" y="93961"/>
                      <a:pt x="151430" y="91767"/>
                      <a:pt x="153076" y="89435"/>
                    </a:cubicBezTo>
                    <a:cubicBezTo>
                      <a:pt x="153076" y="89435"/>
                      <a:pt x="153076" y="89435"/>
                      <a:pt x="153076" y="89435"/>
                    </a:cubicBezTo>
                    <a:cubicBezTo>
                      <a:pt x="154722" y="86966"/>
                      <a:pt x="156230" y="84360"/>
                      <a:pt x="157602" y="81754"/>
                    </a:cubicBezTo>
                    <a:cubicBezTo>
                      <a:pt x="157465" y="81891"/>
                      <a:pt x="157465" y="82028"/>
                      <a:pt x="157328" y="82165"/>
                    </a:cubicBezTo>
                    <a:cubicBezTo>
                      <a:pt x="158013" y="80931"/>
                      <a:pt x="158562" y="79559"/>
                      <a:pt x="158974" y="78188"/>
                    </a:cubicBezTo>
                    <a:cubicBezTo>
                      <a:pt x="159111" y="77639"/>
                      <a:pt x="159248" y="77228"/>
                      <a:pt x="159385" y="76679"/>
                    </a:cubicBezTo>
                    <a:cubicBezTo>
                      <a:pt x="159522" y="76130"/>
                      <a:pt x="159522" y="75582"/>
                      <a:pt x="159659" y="75033"/>
                    </a:cubicBezTo>
                    <a:cubicBezTo>
                      <a:pt x="159659" y="75033"/>
                      <a:pt x="159659" y="75033"/>
                      <a:pt x="159659" y="75033"/>
                    </a:cubicBezTo>
                    <a:cubicBezTo>
                      <a:pt x="159797" y="74073"/>
                      <a:pt x="159659" y="73113"/>
                      <a:pt x="159659" y="72016"/>
                    </a:cubicBezTo>
                    <a:cubicBezTo>
                      <a:pt x="159659" y="72016"/>
                      <a:pt x="159659" y="72016"/>
                      <a:pt x="159659" y="72016"/>
                    </a:cubicBezTo>
                    <a:cubicBezTo>
                      <a:pt x="159522" y="71467"/>
                      <a:pt x="159522" y="71056"/>
                      <a:pt x="159385" y="70507"/>
                    </a:cubicBezTo>
                    <a:cubicBezTo>
                      <a:pt x="159248" y="69958"/>
                      <a:pt x="159111" y="69410"/>
                      <a:pt x="158836" y="68861"/>
                    </a:cubicBezTo>
                    <a:cubicBezTo>
                      <a:pt x="158699" y="68449"/>
                      <a:pt x="158425" y="68038"/>
                      <a:pt x="158288" y="67627"/>
                    </a:cubicBezTo>
                    <a:cubicBezTo>
                      <a:pt x="158013" y="67352"/>
                      <a:pt x="157876" y="67078"/>
                      <a:pt x="157602" y="66666"/>
                    </a:cubicBezTo>
                    <a:cubicBezTo>
                      <a:pt x="157191" y="66255"/>
                      <a:pt x="156916" y="65981"/>
                      <a:pt x="156505" y="65569"/>
                    </a:cubicBezTo>
                    <a:cubicBezTo>
                      <a:pt x="155545" y="64746"/>
                      <a:pt x="154584" y="63923"/>
                      <a:pt x="153487" y="63237"/>
                    </a:cubicBezTo>
                    <a:cubicBezTo>
                      <a:pt x="153624" y="63375"/>
                      <a:pt x="153762" y="63512"/>
                      <a:pt x="153899" y="63512"/>
                    </a:cubicBezTo>
                    <a:cubicBezTo>
                      <a:pt x="153350" y="63237"/>
                      <a:pt x="152939" y="62963"/>
                      <a:pt x="152390" y="62689"/>
                    </a:cubicBezTo>
                    <a:cubicBezTo>
                      <a:pt x="151841" y="62552"/>
                      <a:pt x="151430" y="62277"/>
                      <a:pt x="150881" y="62140"/>
                    </a:cubicBezTo>
                    <a:cubicBezTo>
                      <a:pt x="151018" y="62140"/>
                      <a:pt x="151155" y="62277"/>
                      <a:pt x="151155" y="62277"/>
                    </a:cubicBezTo>
                    <a:cubicBezTo>
                      <a:pt x="149921" y="61866"/>
                      <a:pt x="148549" y="61454"/>
                      <a:pt x="147178" y="61180"/>
                    </a:cubicBezTo>
                    <a:cubicBezTo>
                      <a:pt x="147452" y="61180"/>
                      <a:pt x="147589" y="61317"/>
                      <a:pt x="147726" y="61317"/>
                    </a:cubicBezTo>
                    <a:cubicBezTo>
                      <a:pt x="146355" y="61043"/>
                      <a:pt x="144846" y="60769"/>
                      <a:pt x="143337" y="60631"/>
                    </a:cubicBezTo>
                    <a:cubicBezTo>
                      <a:pt x="143612" y="60631"/>
                      <a:pt x="143749" y="60631"/>
                      <a:pt x="143886" y="60631"/>
                    </a:cubicBezTo>
                    <a:cubicBezTo>
                      <a:pt x="140868" y="60494"/>
                      <a:pt x="137851" y="60494"/>
                      <a:pt x="134696" y="60631"/>
                    </a:cubicBezTo>
                    <a:cubicBezTo>
                      <a:pt x="134696" y="60631"/>
                      <a:pt x="134833" y="60631"/>
                      <a:pt x="134971" y="60631"/>
                    </a:cubicBezTo>
                    <a:cubicBezTo>
                      <a:pt x="130307" y="61043"/>
                      <a:pt x="125644" y="61591"/>
                      <a:pt x="121117" y="62552"/>
                    </a:cubicBezTo>
                    <a:cubicBezTo>
                      <a:pt x="121117" y="62552"/>
                      <a:pt x="121117" y="62552"/>
                      <a:pt x="121117" y="62552"/>
                    </a:cubicBezTo>
                    <a:cubicBezTo>
                      <a:pt x="114259" y="64060"/>
                      <a:pt x="107539" y="65981"/>
                      <a:pt x="100955" y="68175"/>
                    </a:cubicBezTo>
                    <a:cubicBezTo>
                      <a:pt x="100955" y="68175"/>
                      <a:pt x="101092" y="68175"/>
                      <a:pt x="101092" y="68038"/>
                    </a:cubicBezTo>
                    <a:cubicBezTo>
                      <a:pt x="98075" y="69135"/>
                      <a:pt x="95194" y="70233"/>
                      <a:pt x="92314" y="71467"/>
                    </a:cubicBezTo>
                    <a:cubicBezTo>
                      <a:pt x="91491" y="72290"/>
                      <a:pt x="90668" y="73250"/>
                      <a:pt x="89845" y="74073"/>
                    </a:cubicBezTo>
                    <a:cubicBezTo>
                      <a:pt x="85044" y="79285"/>
                      <a:pt x="79832" y="84223"/>
                      <a:pt x="74346" y="88886"/>
                    </a:cubicBezTo>
                    <a:cubicBezTo>
                      <a:pt x="71054" y="91630"/>
                      <a:pt x="67899" y="94510"/>
                      <a:pt x="64607" y="97253"/>
                    </a:cubicBezTo>
                    <a:cubicBezTo>
                      <a:pt x="62001" y="99448"/>
                      <a:pt x="59395" y="101505"/>
                      <a:pt x="56789" y="103700"/>
                    </a:cubicBezTo>
                    <a:cubicBezTo>
                      <a:pt x="55143" y="105071"/>
                      <a:pt x="53360" y="106443"/>
                      <a:pt x="51714" y="107677"/>
                    </a:cubicBezTo>
                    <a:cubicBezTo>
                      <a:pt x="48834" y="109735"/>
                      <a:pt x="45817" y="111518"/>
                      <a:pt x="42662" y="113301"/>
                    </a:cubicBezTo>
                    <a:cubicBezTo>
                      <a:pt x="40879" y="114261"/>
                      <a:pt x="38959" y="114810"/>
                      <a:pt x="37038" y="114810"/>
                    </a:cubicBezTo>
                    <a:cubicBezTo>
                      <a:pt x="34981" y="114810"/>
                      <a:pt x="33335" y="113438"/>
                      <a:pt x="31826" y="112341"/>
                    </a:cubicBezTo>
                    <a:cubicBezTo>
                      <a:pt x="30043" y="110969"/>
                      <a:pt x="29769" y="108637"/>
                      <a:pt x="30729" y="106717"/>
                    </a:cubicBezTo>
                    <a:cubicBezTo>
                      <a:pt x="32375" y="103700"/>
                      <a:pt x="33746" y="100682"/>
                      <a:pt x="36078" y="98076"/>
                    </a:cubicBezTo>
                    <a:cubicBezTo>
                      <a:pt x="38959" y="94921"/>
                      <a:pt x="41976" y="92041"/>
                      <a:pt x="45131" y="89298"/>
                    </a:cubicBezTo>
                    <a:cubicBezTo>
                      <a:pt x="52675" y="82851"/>
                      <a:pt x="60904" y="77502"/>
                      <a:pt x="69545" y="72564"/>
                    </a:cubicBezTo>
                    <a:cubicBezTo>
                      <a:pt x="75717" y="69135"/>
                      <a:pt x="82027" y="66118"/>
                      <a:pt x="88473" y="63512"/>
                    </a:cubicBezTo>
                    <a:cubicBezTo>
                      <a:pt x="88610" y="63375"/>
                      <a:pt x="88748" y="63237"/>
                      <a:pt x="88885" y="63100"/>
                    </a:cubicBezTo>
                    <a:cubicBezTo>
                      <a:pt x="88885" y="63100"/>
                      <a:pt x="88885" y="63100"/>
                      <a:pt x="88885" y="63237"/>
                    </a:cubicBezTo>
                    <a:cubicBezTo>
                      <a:pt x="88885" y="63237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89022" y="63100"/>
                      <a:pt x="89022" y="63100"/>
                      <a:pt x="89022" y="63100"/>
                    </a:cubicBezTo>
                    <a:cubicBezTo>
                      <a:pt x="92725" y="58711"/>
                      <a:pt x="96291" y="54322"/>
                      <a:pt x="99583" y="49659"/>
                    </a:cubicBezTo>
                    <a:cubicBezTo>
                      <a:pt x="99446" y="49796"/>
                      <a:pt x="99309" y="49933"/>
                      <a:pt x="99309" y="50070"/>
                    </a:cubicBezTo>
                    <a:cubicBezTo>
                      <a:pt x="101504" y="46641"/>
                      <a:pt x="103561" y="43075"/>
                      <a:pt x="105481" y="39509"/>
                    </a:cubicBezTo>
                    <a:cubicBezTo>
                      <a:pt x="105344" y="39646"/>
                      <a:pt x="105344" y="39783"/>
                      <a:pt x="105207" y="39920"/>
                    </a:cubicBezTo>
                    <a:cubicBezTo>
                      <a:pt x="106304" y="37726"/>
                      <a:pt x="107264" y="35531"/>
                      <a:pt x="108224" y="33199"/>
                    </a:cubicBezTo>
                    <a:cubicBezTo>
                      <a:pt x="108910" y="31279"/>
                      <a:pt x="109459" y="29359"/>
                      <a:pt x="109870" y="27301"/>
                    </a:cubicBezTo>
                    <a:cubicBezTo>
                      <a:pt x="109870" y="27301"/>
                      <a:pt x="109870" y="27301"/>
                      <a:pt x="109870" y="27439"/>
                    </a:cubicBezTo>
                    <a:cubicBezTo>
                      <a:pt x="109870" y="27439"/>
                      <a:pt x="109870" y="27301"/>
                      <a:pt x="109870" y="27301"/>
                    </a:cubicBezTo>
                    <a:cubicBezTo>
                      <a:pt x="109870" y="27301"/>
                      <a:pt x="109870" y="27301"/>
                      <a:pt x="109870" y="27301"/>
                    </a:cubicBezTo>
                    <a:lnTo>
                      <a:pt x="109870" y="27301"/>
                    </a:lnTo>
                    <a:cubicBezTo>
                      <a:pt x="110145" y="26204"/>
                      <a:pt x="110282" y="25107"/>
                      <a:pt x="110419" y="24010"/>
                    </a:cubicBezTo>
                    <a:cubicBezTo>
                      <a:pt x="110419" y="24010"/>
                      <a:pt x="110419" y="24147"/>
                      <a:pt x="110419" y="24147"/>
                    </a:cubicBezTo>
                    <a:cubicBezTo>
                      <a:pt x="110556" y="22912"/>
                      <a:pt x="110556" y="21541"/>
                      <a:pt x="110556" y="20306"/>
                    </a:cubicBezTo>
                    <a:cubicBezTo>
                      <a:pt x="110419" y="19758"/>
                      <a:pt x="110419" y="19072"/>
                      <a:pt x="110282" y="18523"/>
                    </a:cubicBezTo>
                    <a:cubicBezTo>
                      <a:pt x="110282" y="18523"/>
                      <a:pt x="110282" y="18660"/>
                      <a:pt x="110282" y="18660"/>
                    </a:cubicBezTo>
                    <a:cubicBezTo>
                      <a:pt x="110007" y="17426"/>
                      <a:pt x="109733" y="16192"/>
                      <a:pt x="109322" y="15094"/>
                    </a:cubicBezTo>
                    <a:cubicBezTo>
                      <a:pt x="109322" y="15231"/>
                      <a:pt x="109459" y="15369"/>
                      <a:pt x="109459" y="15506"/>
                    </a:cubicBezTo>
                    <a:cubicBezTo>
                      <a:pt x="109184" y="14957"/>
                      <a:pt x="109047" y="14408"/>
                      <a:pt x="108773" y="13860"/>
                    </a:cubicBezTo>
                    <a:cubicBezTo>
                      <a:pt x="108499" y="13448"/>
                      <a:pt x="108224" y="12900"/>
                      <a:pt x="107950" y="12488"/>
                    </a:cubicBezTo>
                    <a:cubicBezTo>
                      <a:pt x="107676" y="12214"/>
                      <a:pt x="107401" y="11940"/>
                      <a:pt x="107127" y="11528"/>
                    </a:cubicBezTo>
                    <a:cubicBezTo>
                      <a:pt x="106716" y="11117"/>
                      <a:pt x="106167" y="10842"/>
                      <a:pt x="105755" y="10431"/>
                    </a:cubicBezTo>
                    <a:cubicBezTo>
                      <a:pt x="105207" y="10156"/>
                      <a:pt x="104795" y="9745"/>
                      <a:pt x="104247" y="9471"/>
                    </a:cubicBezTo>
                    <a:cubicBezTo>
                      <a:pt x="103698" y="9196"/>
                      <a:pt x="103287" y="8922"/>
                      <a:pt x="102738" y="8785"/>
                    </a:cubicBezTo>
                    <a:cubicBezTo>
                      <a:pt x="102189" y="8648"/>
                      <a:pt x="101641" y="8511"/>
                      <a:pt x="101229" y="8236"/>
                    </a:cubicBezTo>
                    <a:cubicBezTo>
                      <a:pt x="99995" y="7962"/>
                      <a:pt x="98897" y="7825"/>
                      <a:pt x="97663" y="7825"/>
                    </a:cubicBezTo>
                    <a:cubicBezTo>
                      <a:pt x="97663" y="7825"/>
                      <a:pt x="97800" y="7825"/>
                      <a:pt x="97800" y="7825"/>
                    </a:cubicBezTo>
                    <a:cubicBezTo>
                      <a:pt x="96291" y="7688"/>
                      <a:pt x="94783" y="7688"/>
                      <a:pt x="93274" y="7825"/>
                    </a:cubicBezTo>
                    <a:cubicBezTo>
                      <a:pt x="93411" y="7825"/>
                      <a:pt x="93685" y="7825"/>
                      <a:pt x="93823" y="7825"/>
                    </a:cubicBezTo>
                    <a:cubicBezTo>
                      <a:pt x="92314" y="7962"/>
                      <a:pt x="90805" y="8236"/>
                      <a:pt x="89296" y="8511"/>
                    </a:cubicBezTo>
                    <a:cubicBezTo>
                      <a:pt x="86690" y="9059"/>
                      <a:pt x="84221" y="9745"/>
                      <a:pt x="81615" y="10568"/>
                    </a:cubicBezTo>
                    <a:cubicBezTo>
                      <a:pt x="77363" y="12214"/>
                      <a:pt x="73111" y="13997"/>
                      <a:pt x="68997" y="15917"/>
                    </a:cubicBezTo>
                    <a:cubicBezTo>
                      <a:pt x="69134" y="15780"/>
                      <a:pt x="69271" y="15780"/>
                      <a:pt x="69408" y="15643"/>
                    </a:cubicBezTo>
                    <a:cubicBezTo>
                      <a:pt x="64745" y="18112"/>
                      <a:pt x="60356" y="20718"/>
                      <a:pt x="55966" y="23598"/>
                    </a:cubicBezTo>
                    <a:cubicBezTo>
                      <a:pt x="55966" y="23598"/>
                      <a:pt x="55966" y="23598"/>
                      <a:pt x="55966" y="23598"/>
                    </a:cubicBezTo>
                    <a:cubicBezTo>
                      <a:pt x="51714" y="26479"/>
                      <a:pt x="47600" y="29633"/>
                      <a:pt x="43759" y="32925"/>
                    </a:cubicBezTo>
                    <a:cubicBezTo>
                      <a:pt x="38959" y="37177"/>
                      <a:pt x="34432" y="41703"/>
                      <a:pt x="30317" y="46367"/>
                    </a:cubicBezTo>
                    <a:cubicBezTo>
                      <a:pt x="30455" y="46230"/>
                      <a:pt x="30592" y="46092"/>
                      <a:pt x="30592" y="46092"/>
                    </a:cubicBezTo>
                    <a:cubicBezTo>
                      <a:pt x="27711" y="49521"/>
                      <a:pt x="24968" y="52950"/>
                      <a:pt x="22362" y="56517"/>
                    </a:cubicBezTo>
                    <a:cubicBezTo>
                      <a:pt x="21402" y="58162"/>
                      <a:pt x="20442" y="59808"/>
                      <a:pt x="19482" y="61454"/>
                    </a:cubicBezTo>
                    <a:cubicBezTo>
                      <a:pt x="19345" y="61866"/>
                      <a:pt x="19208" y="62140"/>
                      <a:pt x="19070" y="62552"/>
                    </a:cubicBezTo>
                    <a:cubicBezTo>
                      <a:pt x="20442" y="62963"/>
                      <a:pt x="21402" y="63923"/>
                      <a:pt x="21676" y="65432"/>
                    </a:cubicBezTo>
                    <a:cubicBezTo>
                      <a:pt x="21951" y="67352"/>
                      <a:pt x="20579" y="69272"/>
                      <a:pt x="18659" y="69410"/>
                    </a:cubicBezTo>
                    <a:cubicBezTo>
                      <a:pt x="17562" y="69547"/>
                      <a:pt x="16464" y="69684"/>
                      <a:pt x="15367" y="69410"/>
                    </a:cubicBezTo>
                    <a:cubicBezTo>
                      <a:pt x="14270" y="69135"/>
                      <a:pt x="13172" y="68175"/>
                      <a:pt x="12487" y="67352"/>
                    </a:cubicBezTo>
                    <a:cubicBezTo>
                      <a:pt x="11664" y="66392"/>
                      <a:pt x="11527" y="64883"/>
                      <a:pt x="11527" y="63649"/>
                    </a:cubicBezTo>
                    <a:cubicBezTo>
                      <a:pt x="11527" y="61180"/>
                      <a:pt x="12624" y="58848"/>
                      <a:pt x="13721" y="56654"/>
                    </a:cubicBezTo>
                    <a:cubicBezTo>
                      <a:pt x="15093" y="53911"/>
                      <a:pt x="16876" y="51304"/>
                      <a:pt x="18796" y="48836"/>
                    </a:cubicBezTo>
                    <a:cubicBezTo>
                      <a:pt x="21128" y="45544"/>
                      <a:pt x="23734" y="42389"/>
                      <a:pt x="26477" y="39372"/>
                    </a:cubicBezTo>
                    <a:cubicBezTo>
                      <a:pt x="32375" y="32788"/>
                      <a:pt x="38821" y="26890"/>
                      <a:pt x="45817" y="21404"/>
                    </a:cubicBezTo>
                    <a:cubicBezTo>
                      <a:pt x="51989" y="16603"/>
                      <a:pt x="58710" y="12351"/>
                      <a:pt x="65705" y="8922"/>
                    </a:cubicBezTo>
                    <a:cubicBezTo>
                      <a:pt x="72700" y="5493"/>
                      <a:pt x="80107" y="2338"/>
                      <a:pt x="87788" y="830"/>
                    </a:cubicBezTo>
                    <a:cubicBezTo>
                      <a:pt x="91217" y="281"/>
                      <a:pt x="94508" y="-268"/>
                      <a:pt x="97937" y="144"/>
                    </a:cubicBezTo>
                    <a:cubicBezTo>
                      <a:pt x="99583" y="281"/>
                      <a:pt x="101229" y="418"/>
                      <a:pt x="102875" y="830"/>
                    </a:cubicBezTo>
                    <a:cubicBezTo>
                      <a:pt x="104795" y="1378"/>
                      <a:pt x="105481" y="1790"/>
                      <a:pt x="107264" y="2613"/>
                    </a:cubicBezTo>
                    <a:cubicBezTo>
                      <a:pt x="111516" y="4670"/>
                      <a:pt x="115082" y="8511"/>
                      <a:pt x="116454" y="13037"/>
                    </a:cubicBezTo>
                    <a:cubicBezTo>
                      <a:pt x="116865" y="14546"/>
                      <a:pt x="117414" y="16054"/>
                      <a:pt x="117688" y="17563"/>
                    </a:cubicBezTo>
                    <a:cubicBezTo>
                      <a:pt x="117963" y="19209"/>
                      <a:pt x="117963" y="20443"/>
                      <a:pt x="118100" y="22227"/>
                    </a:cubicBezTo>
                    <a:cubicBezTo>
                      <a:pt x="118237" y="25381"/>
                      <a:pt x="117414" y="28536"/>
                      <a:pt x="116728" y="31553"/>
                    </a:cubicBezTo>
                    <a:cubicBezTo>
                      <a:pt x="114808" y="39783"/>
                      <a:pt x="110419" y="47327"/>
                      <a:pt x="105893" y="54322"/>
                    </a:cubicBezTo>
                    <a:cubicBezTo>
                      <a:pt x="104933" y="55694"/>
                      <a:pt x="103972" y="57065"/>
                      <a:pt x="103012" y="58437"/>
                    </a:cubicBezTo>
                    <a:cubicBezTo>
                      <a:pt x="109047" y="56654"/>
                      <a:pt x="115082" y="55145"/>
                      <a:pt x="121255" y="53911"/>
                    </a:cubicBezTo>
                    <a:cubicBezTo>
                      <a:pt x="129484" y="52402"/>
                      <a:pt x="137988" y="51990"/>
                      <a:pt x="146218" y="52950"/>
                    </a:cubicBezTo>
                    <a:cubicBezTo>
                      <a:pt x="149372" y="53362"/>
                      <a:pt x="152390" y="54322"/>
                      <a:pt x="155270" y="55556"/>
                    </a:cubicBezTo>
                    <a:cubicBezTo>
                      <a:pt x="158288" y="56791"/>
                      <a:pt x="160894" y="59123"/>
                      <a:pt x="163088" y="61591"/>
                    </a:cubicBezTo>
                    <a:cubicBezTo>
                      <a:pt x="166517" y="65295"/>
                      <a:pt x="167340" y="70918"/>
                      <a:pt x="167066" y="75856"/>
                    </a:cubicBezTo>
                    <a:cubicBezTo>
                      <a:pt x="166929" y="78599"/>
                      <a:pt x="165969" y="81205"/>
                      <a:pt x="165009" y="83674"/>
                    </a:cubicBezTo>
                    <a:cubicBezTo>
                      <a:pt x="164460" y="85183"/>
                      <a:pt x="163637" y="86692"/>
                      <a:pt x="162951" y="88063"/>
                    </a:cubicBezTo>
                    <a:cubicBezTo>
                      <a:pt x="161854" y="90121"/>
                      <a:pt x="160620" y="92315"/>
                      <a:pt x="159248" y="94373"/>
                    </a:cubicBezTo>
                    <a:cubicBezTo>
                      <a:pt x="154173" y="101642"/>
                      <a:pt x="147864" y="108089"/>
                      <a:pt x="141691" y="114398"/>
                    </a:cubicBezTo>
                    <a:cubicBezTo>
                      <a:pt x="136891" y="119336"/>
                      <a:pt x="131679" y="123999"/>
                      <a:pt x="126467" y="128526"/>
                    </a:cubicBezTo>
                    <a:cubicBezTo>
                      <a:pt x="119746" y="134423"/>
                      <a:pt x="113025" y="140184"/>
                      <a:pt x="106304" y="146082"/>
                    </a:cubicBezTo>
                    <a:cubicBezTo>
                      <a:pt x="104658" y="147454"/>
                      <a:pt x="103012" y="148688"/>
                      <a:pt x="101366" y="150060"/>
                    </a:cubicBezTo>
                    <a:cubicBezTo>
                      <a:pt x="97252" y="153352"/>
                      <a:pt x="93000" y="156781"/>
                      <a:pt x="88885" y="160210"/>
                    </a:cubicBezTo>
                    <a:cubicBezTo>
                      <a:pt x="83398" y="164599"/>
                      <a:pt x="77775" y="168851"/>
                      <a:pt x="72288" y="173240"/>
                    </a:cubicBezTo>
                    <a:cubicBezTo>
                      <a:pt x="67625" y="176806"/>
                      <a:pt x="62962" y="180372"/>
                      <a:pt x="58161" y="183938"/>
                    </a:cubicBezTo>
                    <a:cubicBezTo>
                      <a:pt x="58298" y="183938"/>
                      <a:pt x="58572" y="183801"/>
                      <a:pt x="58710" y="183801"/>
                    </a:cubicBezTo>
                    <a:cubicBezTo>
                      <a:pt x="66528" y="181469"/>
                      <a:pt x="74346" y="179138"/>
                      <a:pt x="82164" y="176806"/>
                    </a:cubicBezTo>
                    <a:cubicBezTo>
                      <a:pt x="84907" y="175983"/>
                      <a:pt x="87788" y="175434"/>
                      <a:pt x="90531" y="174748"/>
                    </a:cubicBezTo>
                    <a:cubicBezTo>
                      <a:pt x="95468" y="173514"/>
                      <a:pt x="100406" y="172280"/>
                      <a:pt x="105207" y="171045"/>
                    </a:cubicBezTo>
                    <a:cubicBezTo>
                      <a:pt x="107264" y="170634"/>
                      <a:pt x="109184" y="170222"/>
                      <a:pt x="111242" y="169811"/>
                    </a:cubicBezTo>
                    <a:cubicBezTo>
                      <a:pt x="116454" y="168851"/>
                      <a:pt x="121666" y="167753"/>
                      <a:pt x="126878" y="166793"/>
                    </a:cubicBezTo>
                    <a:cubicBezTo>
                      <a:pt x="134010" y="165422"/>
                      <a:pt x="141143" y="164461"/>
                      <a:pt x="148275" y="163501"/>
                    </a:cubicBezTo>
                    <a:cubicBezTo>
                      <a:pt x="155407" y="162404"/>
                      <a:pt x="162677" y="161718"/>
                      <a:pt x="169809" y="160895"/>
                    </a:cubicBezTo>
                    <a:cubicBezTo>
                      <a:pt x="176942" y="160072"/>
                      <a:pt x="184211" y="159661"/>
                      <a:pt x="191343" y="159249"/>
                    </a:cubicBezTo>
                    <a:cubicBezTo>
                      <a:pt x="195047" y="158975"/>
                      <a:pt x="198750" y="158838"/>
                      <a:pt x="202316" y="158838"/>
                    </a:cubicBezTo>
                    <a:cubicBezTo>
                      <a:pt x="204785" y="158838"/>
                      <a:pt x="207254" y="158838"/>
                      <a:pt x="209723" y="158975"/>
                    </a:cubicBezTo>
                    <a:cubicBezTo>
                      <a:pt x="211643" y="158975"/>
                      <a:pt x="213426" y="159112"/>
                      <a:pt x="215346" y="159249"/>
                    </a:cubicBezTo>
                    <a:cubicBezTo>
                      <a:pt x="219050" y="159661"/>
                      <a:pt x="222616" y="160484"/>
                      <a:pt x="226182" y="161581"/>
                    </a:cubicBezTo>
                    <a:cubicBezTo>
                      <a:pt x="228514" y="162404"/>
                      <a:pt x="231257" y="163639"/>
                      <a:pt x="232903" y="165422"/>
                    </a:cubicBezTo>
                    <a:cubicBezTo>
                      <a:pt x="234686" y="167205"/>
                      <a:pt x="236332" y="169125"/>
                      <a:pt x="237292" y="171594"/>
                    </a:cubicBezTo>
                    <a:cubicBezTo>
                      <a:pt x="237978" y="173103"/>
                      <a:pt x="238252" y="174063"/>
                      <a:pt x="238527" y="175709"/>
                    </a:cubicBezTo>
                    <a:cubicBezTo>
                      <a:pt x="238801" y="176806"/>
                      <a:pt x="238664" y="177766"/>
                      <a:pt x="238664" y="178863"/>
                    </a:cubicBezTo>
                    <a:cubicBezTo>
                      <a:pt x="238664" y="181469"/>
                      <a:pt x="237566" y="184213"/>
                      <a:pt x="236606" y="186544"/>
                    </a:cubicBezTo>
                    <a:cubicBezTo>
                      <a:pt x="235235" y="190248"/>
                      <a:pt x="232903" y="193539"/>
                      <a:pt x="230571" y="196557"/>
                    </a:cubicBezTo>
                    <a:cubicBezTo>
                      <a:pt x="228240" y="199574"/>
                      <a:pt x="225496" y="202318"/>
                      <a:pt x="222753" y="204924"/>
                    </a:cubicBezTo>
                    <a:cubicBezTo>
                      <a:pt x="219873" y="207804"/>
                      <a:pt x="216855" y="210410"/>
                      <a:pt x="213700" y="213016"/>
                    </a:cubicBezTo>
                    <a:cubicBezTo>
                      <a:pt x="209997" y="216034"/>
                      <a:pt x="206157" y="218777"/>
                      <a:pt x="202316" y="221657"/>
                    </a:cubicBezTo>
                    <a:cubicBezTo>
                      <a:pt x="198201" y="224675"/>
                      <a:pt x="193949" y="227555"/>
                      <a:pt x="189835" y="230435"/>
                    </a:cubicBezTo>
                    <a:cubicBezTo>
                      <a:pt x="179685" y="237156"/>
                      <a:pt x="169261" y="243466"/>
                      <a:pt x="158974" y="249638"/>
                    </a:cubicBezTo>
                    <a:cubicBezTo>
                      <a:pt x="152253" y="253615"/>
                      <a:pt x="145532" y="257730"/>
                      <a:pt x="138811" y="261708"/>
                    </a:cubicBezTo>
                    <a:cubicBezTo>
                      <a:pt x="131404" y="265960"/>
                      <a:pt x="123861" y="270349"/>
                      <a:pt x="116454" y="274601"/>
                    </a:cubicBezTo>
                    <a:cubicBezTo>
                      <a:pt x="110556" y="278030"/>
                      <a:pt x="104658" y="281322"/>
                      <a:pt x="98760" y="284614"/>
                    </a:cubicBezTo>
                    <a:cubicBezTo>
                      <a:pt x="89845" y="289689"/>
                      <a:pt x="80792" y="294489"/>
                      <a:pt x="71740" y="299427"/>
                    </a:cubicBezTo>
                    <a:cubicBezTo>
                      <a:pt x="76266" y="298741"/>
                      <a:pt x="80792" y="298055"/>
                      <a:pt x="85319" y="297370"/>
                    </a:cubicBezTo>
                    <a:cubicBezTo>
                      <a:pt x="92862" y="296409"/>
                      <a:pt x="100406" y="295312"/>
                      <a:pt x="107950" y="294626"/>
                    </a:cubicBezTo>
                    <a:cubicBezTo>
                      <a:pt x="112339" y="294215"/>
                      <a:pt x="116728" y="293666"/>
                      <a:pt x="120980" y="293255"/>
                    </a:cubicBezTo>
                    <a:cubicBezTo>
                      <a:pt x="123723" y="292980"/>
                      <a:pt x="126604" y="292843"/>
                      <a:pt x="129484" y="292706"/>
                    </a:cubicBezTo>
                    <a:cubicBezTo>
                      <a:pt x="135245" y="292295"/>
                      <a:pt x="141006" y="292295"/>
                      <a:pt x="146904" y="292295"/>
                    </a:cubicBezTo>
                    <a:cubicBezTo>
                      <a:pt x="156642" y="292432"/>
                      <a:pt x="166243" y="293255"/>
                      <a:pt x="175844" y="294763"/>
                    </a:cubicBezTo>
                    <a:cubicBezTo>
                      <a:pt x="179685" y="295449"/>
                      <a:pt x="183388" y="296135"/>
                      <a:pt x="187229" y="297095"/>
                    </a:cubicBezTo>
                    <a:cubicBezTo>
                      <a:pt x="189423" y="297644"/>
                      <a:pt x="191618" y="298467"/>
                      <a:pt x="193675" y="299153"/>
                    </a:cubicBezTo>
                    <a:cubicBezTo>
                      <a:pt x="195595" y="299838"/>
                      <a:pt x="197379" y="300524"/>
                      <a:pt x="199161" y="301484"/>
                    </a:cubicBezTo>
                    <a:cubicBezTo>
                      <a:pt x="200533" y="302307"/>
                      <a:pt x="202042" y="303130"/>
                      <a:pt x="203276" y="304090"/>
                    </a:cubicBezTo>
                    <a:cubicBezTo>
                      <a:pt x="204648" y="305050"/>
                      <a:pt x="205745" y="306011"/>
                      <a:pt x="206980" y="307108"/>
                    </a:cubicBezTo>
                    <a:cubicBezTo>
                      <a:pt x="209037" y="308891"/>
                      <a:pt x="210271" y="311223"/>
                      <a:pt x="211369" y="313554"/>
                    </a:cubicBezTo>
                    <a:cubicBezTo>
                      <a:pt x="212055" y="314926"/>
                      <a:pt x="212466" y="316572"/>
                      <a:pt x="212740" y="317944"/>
                    </a:cubicBezTo>
                    <a:cubicBezTo>
                      <a:pt x="213015" y="319041"/>
                      <a:pt x="213152" y="320138"/>
                      <a:pt x="213152" y="321235"/>
                    </a:cubicBezTo>
                    <a:cubicBezTo>
                      <a:pt x="213152" y="323018"/>
                      <a:pt x="213152" y="324116"/>
                      <a:pt x="212877" y="325899"/>
                    </a:cubicBezTo>
                    <a:cubicBezTo>
                      <a:pt x="212603" y="327819"/>
                      <a:pt x="211917" y="329465"/>
                      <a:pt x="211232" y="331248"/>
                    </a:cubicBezTo>
                    <a:cubicBezTo>
                      <a:pt x="210134" y="334266"/>
                      <a:pt x="208214" y="337009"/>
                      <a:pt x="206294" y="339752"/>
                    </a:cubicBezTo>
                    <a:cubicBezTo>
                      <a:pt x="204099" y="342769"/>
                      <a:pt x="201219" y="345513"/>
                      <a:pt x="198476" y="348119"/>
                    </a:cubicBezTo>
                    <a:cubicBezTo>
                      <a:pt x="191481" y="354428"/>
                      <a:pt x="183800" y="359640"/>
                      <a:pt x="175844" y="364441"/>
                    </a:cubicBezTo>
                    <a:cubicBezTo>
                      <a:pt x="167478" y="369516"/>
                      <a:pt x="158836" y="373905"/>
                      <a:pt x="150058" y="378157"/>
                    </a:cubicBezTo>
                    <a:cubicBezTo>
                      <a:pt x="146355" y="379940"/>
                      <a:pt x="142377" y="381449"/>
                      <a:pt x="138537" y="383095"/>
                    </a:cubicBezTo>
                    <a:cubicBezTo>
                      <a:pt x="135108" y="384466"/>
                      <a:pt x="131816" y="385975"/>
                      <a:pt x="128387" y="387346"/>
                    </a:cubicBezTo>
                    <a:cubicBezTo>
                      <a:pt x="128936" y="387484"/>
                      <a:pt x="129621" y="387621"/>
                      <a:pt x="130170" y="387895"/>
                    </a:cubicBezTo>
                    <a:cubicBezTo>
                      <a:pt x="134833" y="389267"/>
                      <a:pt x="139360" y="390775"/>
                      <a:pt x="144023" y="392147"/>
                    </a:cubicBezTo>
                    <a:cubicBezTo>
                      <a:pt x="146766" y="392970"/>
                      <a:pt x="149372" y="394067"/>
                      <a:pt x="151978" y="395165"/>
                    </a:cubicBezTo>
                    <a:cubicBezTo>
                      <a:pt x="154036" y="395988"/>
                      <a:pt x="156230" y="396811"/>
                      <a:pt x="158425" y="397633"/>
                    </a:cubicBezTo>
                    <a:cubicBezTo>
                      <a:pt x="161854" y="399005"/>
                      <a:pt x="165283" y="400651"/>
                      <a:pt x="168575" y="402160"/>
                    </a:cubicBezTo>
                    <a:cubicBezTo>
                      <a:pt x="172278" y="403943"/>
                      <a:pt x="175981" y="405863"/>
                      <a:pt x="179273" y="408195"/>
                    </a:cubicBezTo>
                    <a:cubicBezTo>
                      <a:pt x="181331" y="409566"/>
                      <a:pt x="183388" y="411075"/>
                      <a:pt x="185171" y="412721"/>
                    </a:cubicBezTo>
                    <a:cubicBezTo>
                      <a:pt x="187091" y="414504"/>
                      <a:pt x="188600" y="416150"/>
                      <a:pt x="189972" y="418345"/>
                    </a:cubicBezTo>
                    <a:cubicBezTo>
                      <a:pt x="191618" y="420814"/>
                      <a:pt x="192989" y="423694"/>
                      <a:pt x="193401" y="426711"/>
                    </a:cubicBezTo>
                    <a:cubicBezTo>
                      <a:pt x="193812" y="430140"/>
                      <a:pt x="192852" y="433569"/>
                      <a:pt x="191618" y="436724"/>
                    </a:cubicBezTo>
                    <a:cubicBezTo>
                      <a:pt x="190520" y="439742"/>
                      <a:pt x="188052" y="442210"/>
                      <a:pt x="185583" y="444405"/>
                    </a:cubicBezTo>
                    <a:cubicBezTo>
                      <a:pt x="184211" y="445639"/>
                      <a:pt x="182702" y="446737"/>
                      <a:pt x="181194" y="447697"/>
                    </a:cubicBezTo>
                    <a:cubicBezTo>
                      <a:pt x="178587" y="449343"/>
                      <a:pt x="176119" y="450852"/>
                      <a:pt x="173513" y="452223"/>
                    </a:cubicBezTo>
                    <a:cubicBezTo>
                      <a:pt x="168849" y="454692"/>
                      <a:pt x="163637" y="456338"/>
                      <a:pt x="158699" y="458121"/>
                    </a:cubicBezTo>
                    <a:cubicBezTo>
                      <a:pt x="152116" y="460316"/>
                      <a:pt x="145395" y="462099"/>
                      <a:pt x="138674" y="463470"/>
                    </a:cubicBezTo>
                    <a:cubicBezTo>
                      <a:pt x="126878" y="465939"/>
                      <a:pt x="115082" y="467036"/>
                      <a:pt x="103012" y="467036"/>
                    </a:cubicBezTo>
                    <a:cubicBezTo>
                      <a:pt x="102189" y="467036"/>
                      <a:pt x="101229" y="467036"/>
                      <a:pt x="100406" y="467036"/>
                    </a:cubicBezTo>
                    <a:cubicBezTo>
                      <a:pt x="101915" y="467859"/>
                      <a:pt x="103287" y="468820"/>
                      <a:pt x="104795" y="469642"/>
                    </a:cubicBezTo>
                    <a:cubicBezTo>
                      <a:pt x="106990" y="471014"/>
                      <a:pt x="109184" y="472386"/>
                      <a:pt x="111242" y="473757"/>
                    </a:cubicBezTo>
                    <a:cubicBezTo>
                      <a:pt x="114945" y="476089"/>
                      <a:pt x="118511" y="478558"/>
                      <a:pt x="122215" y="480890"/>
                    </a:cubicBezTo>
                    <a:cubicBezTo>
                      <a:pt x="124821" y="482536"/>
                      <a:pt x="127290" y="484593"/>
                      <a:pt x="129896" y="486513"/>
                    </a:cubicBezTo>
                    <a:cubicBezTo>
                      <a:pt x="131679" y="487885"/>
                      <a:pt x="133599" y="489256"/>
                      <a:pt x="135519" y="490628"/>
                    </a:cubicBezTo>
                    <a:cubicBezTo>
                      <a:pt x="137988" y="492411"/>
                      <a:pt x="140320" y="494331"/>
                      <a:pt x="142652" y="496389"/>
                    </a:cubicBezTo>
                    <a:cubicBezTo>
                      <a:pt x="145943" y="499132"/>
                      <a:pt x="149098" y="502149"/>
                      <a:pt x="152390" y="505167"/>
                    </a:cubicBezTo>
                    <a:cubicBezTo>
                      <a:pt x="155407" y="508047"/>
                      <a:pt x="158013" y="511202"/>
                      <a:pt x="160757" y="514494"/>
                    </a:cubicBezTo>
                    <a:cubicBezTo>
                      <a:pt x="162814" y="517100"/>
                      <a:pt x="164460" y="519980"/>
                      <a:pt x="165832" y="522998"/>
                    </a:cubicBezTo>
                    <a:cubicBezTo>
                      <a:pt x="167203" y="526015"/>
                      <a:pt x="168163" y="529444"/>
                      <a:pt x="168163" y="532873"/>
                    </a:cubicBezTo>
                    <a:cubicBezTo>
                      <a:pt x="168163" y="534519"/>
                      <a:pt x="167889" y="536165"/>
                      <a:pt x="167478" y="537674"/>
                    </a:cubicBezTo>
                    <a:cubicBezTo>
                      <a:pt x="167203" y="538771"/>
                      <a:pt x="166929" y="540006"/>
                      <a:pt x="166380" y="541103"/>
                    </a:cubicBezTo>
                    <a:cubicBezTo>
                      <a:pt x="165283" y="543709"/>
                      <a:pt x="164049" y="546178"/>
                      <a:pt x="162265" y="548235"/>
                    </a:cubicBezTo>
                    <a:cubicBezTo>
                      <a:pt x="157191" y="553996"/>
                      <a:pt x="150333" y="558248"/>
                      <a:pt x="143063" y="560717"/>
                    </a:cubicBezTo>
                    <a:cubicBezTo>
                      <a:pt x="138948" y="562088"/>
                      <a:pt x="134833" y="563048"/>
                      <a:pt x="130581" y="563734"/>
                    </a:cubicBezTo>
                    <a:cubicBezTo>
                      <a:pt x="126330" y="564420"/>
                      <a:pt x="121940" y="564420"/>
                      <a:pt x="117688" y="564420"/>
                    </a:cubicBezTo>
                    <a:cubicBezTo>
                      <a:pt x="114808" y="564283"/>
                      <a:pt x="112065" y="564009"/>
                      <a:pt x="109184" y="563597"/>
                    </a:cubicBezTo>
                    <a:cubicBezTo>
                      <a:pt x="110556" y="567849"/>
                      <a:pt x="111379" y="571964"/>
                      <a:pt x="111791" y="576353"/>
                    </a:cubicBezTo>
                    <a:cubicBezTo>
                      <a:pt x="112065" y="580331"/>
                      <a:pt x="111516" y="584308"/>
                      <a:pt x="110556" y="588286"/>
                    </a:cubicBezTo>
                    <a:cubicBezTo>
                      <a:pt x="109733" y="591715"/>
                      <a:pt x="107950" y="595007"/>
                      <a:pt x="106167" y="598024"/>
                    </a:cubicBezTo>
                    <a:cubicBezTo>
                      <a:pt x="105481" y="599122"/>
                      <a:pt x="104658" y="600219"/>
                      <a:pt x="103835" y="601179"/>
                    </a:cubicBezTo>
                    <a:cubicBezTo>
                      <a:pt x="102601" y="602551"/>
                      <a:pt x="101366" y="603922"/>
                      <a:pt x="99858" y="605157"/>
                    </a:cubicBezTo>
                    <a:cubicBezTo>
                      <a:pt x="98486" y="606391"/>
                      <a:pt x="97114" y="607214"/>
                      <a:pt x="95606" y="608311"/>
                    </a:cubicBezTo>
                    <a:cubicBezTo>
                      <a:pt x="94234" y="609271"/>
                      <a:pt x="92588" y="609957"/>
                      <a:pt x="91217" y="610643"/>
                    </a:cubicBezTo>
                    <a:cubicBezTo>
                      <a:pt x="89708" y="611329"/>
                      <a:pt x="88062" y="612015"/>
                      <a:pt x="86553" y="612563"/>
                    </a:cubicBezTo>
                    <a:cubicBezTo>
                      <a:pt x="84221" y="613249"/>
                      <a:pt x="82027" y="614072"/>
                      <a:pt x="79558" y="614483"/>
                    </a:cubicBezTo>
                    <a:cubicBezTo>
                      <a:pt x="77638" y="614758"/>
                      <a:pt x="75717" y="614895"/>
                      <a:pt x="73797" y="614895"/>
                    </a:cubicBezTo>
                    <a:cubicBezTo>
                      <a:pt x="74209" y="616952"/>
                      <a:pt x="73660" y="616815"/>
                      <a:pt x="73249" y="616815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7" name="任意多边形: 形状 276"/>
              <p:cNvSpPr/>
              <p:nvPr/>
            </p:nvSpPr>
            <p:spPr>
              <a:xfrm>
                <a:off x="2051288" y="3515856"/>
                <a:ext cx="806189" cy="934888"/>
              </a:xfrm>
              <a:custGeom>
                <a:avLst/>
                <a:gdLst>
                  <a:gd name="connsiteX0" fmla="*/ 692110 w 806189"/>
                  <a:gd name="connsiteY0" fmla="*/ 250420 h 934888"/>
                  <a:gd name="connsiteX1" fmla="*/ 692110 w 806189"/>
                  <a:gd name="connsiteY1" fmla="*/ 250283 h 934888"/>
                  <a:gd name="connsiteX2" fmla="*/ 691972 w 806189"/>
                  <a:gd name="connsiteY2" fmla="*/ 244522 h 934888"/>
                  <a:gd name="connsiteX3" fmla="*/ 691972 w 806189"/>
                  <a:gd name="connsiteY3" fmla="*/ 244659 h 934888"/>
                  <a:gd name="connsiteX4" fmla="*/ 688681 w 806189"/>
                  <a:gd name="connsiteY4" fmla="*/ 221479 h 934888"/>
                  <a:gd name="connsiteX5" fmla="*/ 688818 w 806189"/>
                  <a:gd name="connsiteY5" fmla="*/ 222028 h 934888"/>
                  <a:gd name="connsiteX6" fmla="*/ 680725 w 806189"/>
                  <a:gd name="connsiteY6" fmla="*/ 192950 h 934888"/>
                  <a:gd name="connsiteX7" fmla="*/ 680725 w 806189"/>
                  <a:gd name="connsiteY7" fmla="*/ 192950 h 934888"/>
                  <a:gd name="connsiteX8" fmla="*/ 671673 w 806189"/>
                  <a:gd name="connsiteY8" fmla="*/ 171004 h 934888"/>
                  <a:gd name="connsiteX9" fmla="*/ 675650 w 806189"/>
                  <a:gd name="connsiteY9" fmla="*/ 189658 h 934888"/>
                  <a:gd name="connsiteX10" fmla="*/ 679765 w 806189"/>
                  <a:gd name="connsiteY10" fmla="*/ 206940 h 934888"/>
                  <a:gd name="connsiteX11" fmla="*/ 683880 w 806189"/>
                  <a:gd name="connsiteY11" fmla="*/ 223537 h 934888"/>
                  <a:gd name="connsiteX12" fmla="*/ 685663 w 806189"/>
                  <a:gd name="connsiteY12" fmla="*/ 230669 h 934888"/>
                  <a:gd name="connsiteX13" fmla="*/ 689915 w 806189"/>
                  <a:gd name="connsiteY13" fmla="*/ 245757 h 934888"/>
                  <a:gd name="connsiteX14" fmla="*/ 691424 w 806189"/>
                  <a:gd name="connsiteY14" fmla="*/ 249597 h 934888"/>
                  <a:gd name="connsiteX15" fmla="*/ 691149 w 806189"/>
                  <a:gd name="connsiteY15" fmla="*/ 249186 h 934888"/>
                  <a:gd name="connsiteX16" fmla="*/ 692110 w 806189"/>
                  <a:gd name="connsiteY16" fmla="*/ 250420 h 934888"/>
                  <a:gd name="connsiteX17" fmla="*/ 591708 w 806189"/>
                  <a:gd name="connsiteY17" fmla="*/ 323527 h 934888"/>
                  <a:gd name="connsiteX18" fmla="*/ 591983 w 806189"/>
                  <a:gd name="connsiteY18" fmla="*/ 323115 h 934888"/>
                  <a:gd name="connsiteX19" fmla="*/ 592394 w 806189"/>
                  <a:gd name="connsiteY19" fmla="*/ 322155 h 934888"/>
                  <a:gd name="connsiteX20" fmla="*/ 592669 w 806189"/>
                  <a:gd name="connsiteY20" fmla="*/ 320646 h 934888"/>
                  <a:gd name="connsiteX21" fmla="*/ 592531 w 806189"/>
                  <a:gd name="connsiteY21" fmla="*/ 316669 h 934888"/>
                  <a:gd name="connsiteX22" fmla="*/ 592531 w 806189"/>
                  <a:gd name="connsiteY22" fmla="*/ 316805 h 934888"/>
                  <a:gd name="connsiteX23" fmla="*/ 591571 w 806189"/>
                  <a:gd name="connsiteY23" fmla="*/ 309811 h 934888"/>
                  <a:gd name="connsiteX24" fmla="*/ 591708 w 806189"/>
                  <a:gd name="connsiteY24" fmla="*/ 310359 h 934888"/>
                  <a:gd name="connsiteX25" fmla="*/ 587868 w 806189"/>
                  <a:gd name="connsiteY25" fmla="*/ 296643 h 934888"/>
                  <a:gd name="connsiteX26" fmla="*/ 587868 w 806189"/>
                  <a:gd name="connsiteY26" fmla="*/ 296780 h 934888"/>
                  <a:gd name="connsiteX27" fmla="*/ 577444 w 806189"/>
                  <a:gd name="connsiteY27" fmla="*/ 272503 h 934888"/>
                  <a:gd name="connsiteX28" fmla="*/ 577444 w 806189"/>
                  <a:gd name="connsiteY28" fmla="*/ 272503 h 934888"/>
                  <a:gd name="connsiteX29" fmla="*/ 577306 w 806189"/>
                  <a:gd name="connsiteY29" fmla="*/ 272228 h 934888"/>
                  <a:gd name="connsiteX30" fmla="*/ 577169 w 806189"/>
                  <a:gd name="connsiteY30" fmla="*/ 271954 h 934888"/>
                  <a:gd name="connsiteX31" fmla="*/ 577169 w 806189"/>
                  <a:gd name="connsiteY31" fmla="*/ 271954 h 934888"/>
                  <a:gd name="connsiteX32" fmla="*/ 556732 w 806189"/>
                  <a:gd name="connsiteY32" fmla="*/ 237664 h 934888"/>
                  <a:gd name="connsiteX33" fmla="*/ 557144 w 806189"/>
                  <a:gd name="connsiteY33" fmla="*/ 238076 h 934888"/>
                  <a:gd name="connsiteX34" fmla="*/ 545760 w 806189"/>
                  <a:gd name="connsiteY34" fmla="*/ 222165 h 934888"/>
                  <a:gd name="connsiteX35" fmla="*/ 546994 w 806189"/>
                  <a:gd name="connsiteY35" fmla="*/ 226143 h 934888"/>
                  <a:gd name="connsiteX36" fmla="*/ 552618 w 806189"/>
                  <a:gd name="connsiteY36" fmla="*/ 243836 h 934888"/>
                  <a:gd name="connsiteX37" fmla="*/ 557007 w 806189"/>
                  <a:gd name="connsiteY37" fmla="*/ 256181 h 934888"/>
                  <a:gd name="connsiteX38" fmla="*/ 558516 w 806189"/>
                  <a:gd name="connsiteY38" fmla="*/ 260570 h 934888"/>
                  <a:gd name="connsiteX39" fmla="*/ 560847 w 806189"/>
                  <a:gd name="connsiteY39" fmla="*/ 266193 h 934888"/>
                  <a:gd name="connsiteX40" fmla="*/ 564002 w 806189"/>
                  <a:gd name="connsiteY40" fmla="*/ 274012 h 934888"/>
                  <a:gd name="connsiteX41" fmla="*/ 565237 w 806189"/>
                  <a:gd name="connsiteY41" fmla="*/ 277029 h 934888"/>
                  <a:gd name="connsiteX42" fmla="*/ 571271 w 806189"/>
                  <a:gd name="connsiteY42" fmla="*/ 289922 h 934888"/>
                  <a:gd name="connsiteX43" fmla="*/ 570997 w 806189"/>
                  <a:gd name="connsiteY43" fmla="*/ 289373 h 934888"/>
                  <a:gd name="connsiteX44" fmla="*/ 586771 w 806189"/>
                  <a:gd name="connsiteY44" fmla="*/ 318040 h 934888"/>
                  <a:gd name="connsiteX45" fmla="*/ 589102 w 806189"/>
                  <a:gd name="connsiteY45" fmla="*/ 321057 h 934888"/>
                  <a:gd name="connsiteX46" fmla="*/ 590885 w 806189"/>
                  <a:gd name="connsiteY46" fmla="*/ 322840 h 934888"/>
                  <a:gd name="connsiteX47" fmla="*/ 591434 w 806189"/>
                  <a:gd name="connsiteY47" fmla="*/ 323115 h 934888"/>
                  <a:gd name="connsiteX48" fmla="*/ 591708 w 806189"/>
                  <a:gd name="connsiteY48" fmla="*/ 323527 h 934888"/>
                  <a:gd name="connsiteX49" fmla="*/ 557967 w 806189"/>
                  <a:gd name="connsiteY49" fmla="*/ 395261 h 934888"/>
                  <a:gd name="connsiteX50" fmla="*/ 558104 w 806189"/>
                  <a:gd name="connsiteY50" fmla="*/ 394712 h 934888"/>
                  <a:gd name="connsiteX51" fmla="*/ 558241 w 806189"/>
                  <a:gd name="connsiteY51" fmla="*/ 393615 h 934888"/>
                  <a:gd name="connsiteX52" fmla="*/ 557693 w 806189"/>
                  <a:gd name="connsiteY52" fmla="*/ 390186 h 934888"/>
                  <a:gd name="connsiteX53" fmla="*/ 557830 w 806189"/>
                  <a:gd name="connsiteY53" fmla="*/ 390598 h 934888"/>
                  <a:gd name="connsiteX54" fmla="*/ 556732 w 806189"/>
                  <a:gd name="connsiteY54" fmla="*/ 386620 h 934888"/>
                  <a:gd name="connsiteX55" fmla="*/ 556870 w 806189"/>
                  <a:gd name="connsiteY55" fmla="*/ 387169 h 934888"/>
                  <a:gd name="connsiteX56" fmla="*/ 554401 w 806189"/>
                  <a:gd name="connsiteY56" fmla="*/ 381271 h 934888"/>
                  <a:gd name="connsiteX57" fmla="*/ 546308 w 806189"/>
                  <a:gd name="connsiteY57" fmla="*/ 367417 h 934888"/>
                  <a:gd name="connsiteX58" fmla="*/ 546583 w 806189"/>
                  <a:gd name="connsiteY58" fmla="*/ 367966 h 934888"/>
                  <a:gd name="connsiteX59" fmla="*/ 523677 w 806189"/>
                  <a:gd name="connsiteY59" fmla="*/ 338751 h 934888"/>
                  <a:gd name="connsiteX60" fmla="*/ 523540 w 806189"/>
                  <a:gd name="connsiteY60" fmla="*/ 338614 h 934888"/>
                  <a:gd name="connsiteX61" fmla="*/ 523540 w 806189"/>
                  <a:gd name="connsiteY61" fmla="*/ 338614 h 934888"/>
                  <a:gd name="connsiteX62" fmla="*/ 523403 w 806189"/>
                  <a:gd name="connsiteY62" fmla="*/ 338477 h 934888"/>
                  <a:gd name="connsiteX63" fmla="*/ 523403 w 806189"/>
                  <a:gd name="connsiteY63" fmla="*/ 338477 h 934888"/>
                  <a:gd name="connsiteX64" fmla="*/ 515584 w 806189"/>
                  <a:gd name="connsiteY64" fmla="*/ 329836 h 934888"/>
                  <a:gd name="connsiteX65" fmla="*/ 507492 w 806189"/>
                  <a:gd name="connsiteY65" fmla="*/ 321469 h 934888"/>
                  <a:gd name="connsiteX66" fmla="*/ 504612 w 806189"/>
                  <a:gd name="connsiteY66" fmla="*/ 318451 h 934888"/>
                  <a:gd name="connsiteX67" fmla="*/ 507629 w 806189"/>
                  <a:gd name="connsiteY67" fmla="*/ 323938 h 934888"/>
                  <a:gd name="connsiteX68" fmla="*/ 519013 w 806189"/>
                  <a:gd name="connsiteY68" fmla="*/ 343552 h 934888"/>
                  <a:gd name="connsiteX69" fmla="*/ 524637 w 806189"/>
                  <a:gd name="connsiteY69" fmla="*/ 352330 h 934888"/>
                  <a:gd name="connsiteX70" fmla="*/ 530261 w 806189"/>
                  <a:gd name="connsiteY70" fmla="*/ 361108 h 934888"/>
                  <a:gd name="connsiteX71" fmla="*/ 529849 w 806189"/>
                  <a:gd name="connsiteY71" fmla="*/ 360559 h 934888"/>
                  <a:gd name="connsiteX72" fmla="*/ 539313 w 806189"/>
                  <a:gd name="connsiteY72" fmla="*/ 374550 h 934888"/>
                  <a:gd name="connsiteX73" fmla="*/ 538902 w 806189"/>
                  <a:gd name="connsiteY73" fmla="*/ 374138 h 934888"/>
                  <a:gd name="connsiteX74" fmla="*/ 550149 w 806189"/>
                  <a:gd name="connsiteY74" fmla="*/ 389363 h 934888"/>
                  <a:gd name="connsiteX75" fmla="*/ 549737 w 806189"/>
                  <a:gd name="connsiteY75" fmla="*/ 388952 h 934888"/>
                  <a:gd name="connsiteX76" fmla="*/ 553715 w 806189"/>
                  <a:gd name="connsiteY76" fmla="*/ 393066 h 934888"/>
                  <a:gd name="connsiteX77" fmla="*/ 555910 w 806189"/>
                  <a:gd name="connsiteY77" fmla="*/ 394712 h 934888"/>
                  <a:gd name="connsiteX78" fmla="*/ 556595 w 806189"/>
                  <a:gd name="connsiteY78" fmla="*/ 394987 h 934888"/>
                  <a:gd name="connsiteX79" fmla="*/ 557693 w 806189"/>
                  <a:gd name="connsiteY79" fmla="*/ 395261 h 934888"/>
                  <a:gd name="connsiteX80" fmla="*/ 557967 w 806189"/>
                  <a:gd name="connsiteY80" fmla="*/ 395261 h 934888"/>
                  <a:gd name="connsiteX81" fmla="*/ 476631 w 806189"/>
                  <a:gd name="connsiteY81" fmla="*/ 467819 h 934888"/>
                  <a:gd name="connsiteX82" fmla="*/ 476494 w 806189"/>
                  <a:gd name="connsiteY82" fmla="*/ 466858 h 934888"/>
                  <a:gd name="connsiteX83" fmla="*/ 476082 w 806189"/>
                  <a:gd name="connsiteY83" fmla="*/ 465761 h 934888"/>
                  <a:gd name="connsiteX84" fmla="*/ 476357 w 806189"/>
                  <a:gd name="connsiteY84" fmla="*/ 466310 h 934888"/>
                  <a:gd name="connsiteX85" fmla="*/ 474711 w 806189"/>
                  <a:gd name="connsiteY85" fmla="*/ 462332 h 934888"/>
                  <a:gd name="connsiteX86" fmla="*/ 474848 w 806189"/>
                  <a:gd name="connsiteY86" fmla="*/ 462607 h 934888"/>
                  <a:gd name="connsiteX87" fmla="*/ 468950 w 806189"/>
                  <a:gd name="connsiteY87" fmla="*/ 453005 h 934888"/>
                  <a:gd name="connsiteX88" fmla="*/ 448925 w 806189"/>
                  <a:gd name="connsiteY88" fmla="*/ 427219 h 934888"/>
                  <a:gd name="connsiteX89" fmla="*/ 448925 w 806189"/>
                  <a:gd name="connsiteY89" fmla="*/ 427219 h 934888"/>
                  <a:gd name="connsiteX90" fmla="*/ 448925 w 806189"/>
                  <a:gd name="connsiteY90" fmla="*/ 427219 h 934888"/>
                  <a:gd name="connsiteX91" fmla="*/ 448788 w 806189"/>
                  <a:gd name="connsiteY91" fmla="*/ 427082 h 934888"/>
                  <a:gd name="connsiteX92" fmla="*/ 448788 w 806189"/>
                  <a:gd name="connsiteY92" fmla="*/ 427082 h 934888"/>
                  <a:gd name="connsiteX93" fmla="*/ 419984 w 806189"/>
                  <a:gd name="connsiteY93" fmla="*/ 398278 h 934888"/>
                  <a:gd name="connsiteX94" fmla="*/ 420395 w 806189"/>
                  <a:gd name="connsiteY94" fmla="*/ 398690 h 934888"/>
                  <a:gd name="connsiteX95" fmla="*/ 408600 w 806189"/>
                  <a:gd name="connsiteY95" fmla="*/ 388540 h 934888"/>
                  <a:gd name="connsiteX96" fmla="*/ 426568 w 806189"/>
                  <a:gd name="connsiteY96" fmla="*/ 418990 h 934888"/>
                  <a:gd name="connsiteX97" fmla="*/ 440421 w 806189"/>
                  <a:gd name="connsiteY97" fmla="*/ 436958 h 934888"/>
                  <a:gd name="connsiteX98" fmla="*/ 463052 w 806189"/>
                  <a:gd name="connsiteY98" fmla="*/ 459315 h 934888"/>
                  <a:gd name="connsiteX99" fmla="*/ 469910 w 806189"/>
                  <a:gd name="connsiteY99" fmla="*/ 464664 h 934888"/>
                  <a:gd name="connsiteX100" fmla="*/ 469499 w 806189"/>
                  <a:gd name="connsiteY100" fmla="*/ 464390 h 934888"/>
                  <a:gd name="connsiteX101" fmla="*/ 472928 w 806189"/>
                  <a:gd name="connsiteY101" fmla="*/ 466447 h 934888"/>
                  <a:gd name="connsiteX102" fmla="*/ 476082 w 806189"/>
                  <a:gd name="connsiteY102" fmla="*/ 467819 h 934888"/>
                  <a:gd name="connsiteX103" fmla="*/ 476631 w 806189"/>
                  <a:gd name="connsiteY103" fmla="*/ 467819 h 934888"/>
                  <a:gd name="connsiteX104" fmla="*/ 436032 w 806189"/>
                  <a:gd name="connsiteY104" fmla="*/ 542571 h 934888"/>
                  <a:gd name="connsiteX105" fmla="*/ 436169 w 806189"/>
                  <a:gd name="connsiteY105" fmla="*/ 542571 h 934888"/>
                  <a:gd name="connsiteX106" fmla="*/ 436306 w 806189"/>
                  <a:gd name="connsiteY106" fmla="*/ 542571 h 934888"/>
                  <a:gd name="connsiteX107" fmla="*/ 436580 w 806189"/>
                  <a:gd name="connsiteY107" fmla="*/ 542296 h 934888"/>
                  <a:gd name="connsiteX108" fmla="*/ 436580 w 806189"/>
                  <a:gd name="connsiteY108" fmla="*/ 542296 h 934888"/>
                  <a:gd name="connsiteX109" fmla="*/ 436717 w 806189"/>
                  <a:gd name="connsiteY109" fmla="*/ 541748 h 934888"/>
                  <a:gd name="connsiteX110" fmla="*/ 436717 w 806189"/>
                  <a:gd name="connsiteY110" fmla="*/ 540376 h 934888"/>
                  <a:gd name="connsiteX111" fmla="*/ 436580 w 806189"/>
                  <a:gd name="connsiteY111" fmla="*/ 538867 h 934888"/>
                  <a:gd name="connsiteX112" fmla="*/ 435483 w 806189"/>
                  <a:gd name="connsiteY112" fmla="*/ 535027 h 934888"/>
                  <a:gd name="connsiteX113" fmla="*/ 435757 w 806189"/>
                  <a:gd name="connsiteY113" fmla="*/ 535576 h 934888"/>
                  <a:gd name="connsiteX114" fmla="*/ 434111 w 806189"/>
                  <a:gd name="connsiteY114" fmla="*/ 532009 h 934888"/>
                  <a:gd name="connsiteX115" fmla="*/ 434111 w 806189"/>
                  <a:gd name="connsiteY115" fmla="*/ 532147 h 934888"/>
                  <a:gd name="connsiteX116" fmla="*/ 430682 w 806189"/>
                  <a:gd name="connsiteY116" fmla="*/ 526386 h 934888"/>
                  <a:gd name="connsiteX117" fmla="*/ 431094 w 806189"/>
                  <a:gd name="connsiteY117" fmla="*/ 526797 h 934888"/>
                  <a:gd name="connsiteX118" fmla="*/ 419572 w 806189"/>
                  <a:gd name="connsiteY118" fmla="*/ 512396 h 934888"/>
                  <a:gd name="connsiteX119" fmla="*/ 404896 w 806189"/>
                  <a:gd name="connsiteY119" fmla="*/ 497445 h 934888"/>
                  <a:gd name="connsiteX120" fmla="*/ 395432 w 806189"/>
                  <a:gd name="connsiteY120" fmla="*/ 488393 h 934888"/>
                  <a:gd name="connsiteX121" fmla="*/ 367452 w 806189"/>
                  <a:gd name="connsiteY121" fmla="*/ 464664 h 934888"/>
                  <a:gd name="connsiteX122" fmla="*/ 368686 w 806189"/>
                  <a:gd name="connsiteY122" fmla="*/ 466584 h 934888"/>
                  <a:gd name="connsiteX123" fmla="*/ 368412 w 806189"/>
                  <a:gd name="connsiteY123" fmla="*/ 466036 h 934888"/>
                  <a:gd name="connsiteX124" fmla="*/ 377053 w 806189"/>
                  <a:gd name="connsiteY124" fmla="*/ 478791 h 934888"/>
                  <a:gd name="connsiteX125" fmla="*/ 383499 w 806189"/>
                  <a:gd name="connsiteY125" fmla="*/ 488119 h 934888"/>
                  <a:gd name="connsiteX126" fmla="*/ 392963 w 806189"/>
                  <a:gd name="connsiteY126" fmla="*/ 501011 h 934888"/>
                  <a:gd name="connsiteX127" fmla="*/ 397078 w 806189"/>
                  <a:gd name="connsiteY127" fmla="*/ 506223 h 934888"/>
                  <a:gd name="connsiteX128" fmla="*/ 402016 w 806189"/>
                  <a:gd name="connsiteY128" fmla="*/ 512533 h 934888"/>
                  <a:gd name="connsiteX129" fmla="*/ 401605 w 806189"/>
                  <a:gd name="connsiteY129" fmla="*/ 512122 h 934888"/>
                  <a:gd name="connsiteX130" fmla="*/ 407502 w 806189"/>
                  <a:gd name="connsiteY130" fmla="*/ 518705 h 934888"/>
                  <a:gd name="connsiteX131" fmla="*/ 407502 w 806189"/>
                  <a:gd name="connsiteY131" fmla="*/ 518705 h 934888"/>
                  <a:gd name="connsiteX132" fmla="*/ 407640 w 806189"/>
                  <a:gd name="connsiteY132" fmla="*/ 518842 h 934888"/>
                  <a:gd name="connsiteX133" fmla="*/ 407914 w 806189"/>
                  <a:gd name="connsiteY133" fmla="*/ 519116 h 934888"/>
                  <a:gd name="connsiteX134" fmla="*/ 407777 w 806189"/>
                  <a:gd name="connsiteY134" fmla="*/ 518980 h 934888"/>
                  <a:gd name="connsiteX135" fmla="*/ 410246 w 806189"/>
                  <a:gd name="connsiteY135" fmla="*/ 521722 h 934888"/>
                  <a:gd name="connsiteX136" fmla="*/ 409834 w 806189"/>
                  <a:gd name="connsiteY136" fmla="*/ 521311 h 934888"/>
                  <a:gd name="connsiteX137" fmla="*/ 425470 w 806189"/>
                  <a:gd name="connsiteY137" fmla="*/ 536261 h 934888"/>
                  <a:gd name="connsiteX138" fmla="*/ 425059 w 806189"/>
                  <a:gd name="connsiteY138" fmla="*/ 535850 h 934888"/>
                  <a:gd name="connsiteX139" fmla="*/ 431094 w 806189"/>
                  <a:gd name="connsiteY139" fmla="*/ 540513 h 934888"/>
                  <a:gd name="connsiteX140" fmla="*/ 432603 w 806189"/>
                  <a:gd name="connsiteY140" fmla="*/ 541336 h 934888"/>
                  <a:gd name="connsiteX141" fmla="*/ 434249 w 806189"/>
                  <a:gd name="connsiteY141" fmla="*/ 542022 h 934888"/>
                  <a:gd name="connsiteX142" fmla="*/ 433700 w 806189"/>
                  <a:gd name="connsiteY142" fmla="*/ 541885 h 934888"/>
                  <a:gd name="connsiteX143" fmla="*/ 435072 w 806189"/>
                  <a:gd name="connsiteY143" fmla="*/ 542296 h 934888"/>
                  <a:gd name="connsiteX144" fmla="*/ 436032 w 806189"/>
                  <a:gd name="connsiteY144" fmla="*/ 542571 h 934888"/>
                  <a:gd name="connsiteX145" fmla="*/ 413812 w 806189"/>
                  <a:gd name="connsiteY145" fmla="*/ 579467 h 934888"/>
                  <a:gd name="connsiteX146" fmla="*/ 416143 w 806189"/>
                  <a:gd name="connsiteY146" fmla="*/ 579193 h 934888"/>
                  <a:gd name="connsiteX147" fmla="*/ 416555 w 806189"/>
                  <a:gd name="connsiteY147" fmla="*/ 579055 h 934888"/>
                  <a:gd name="connsiteX148" fmla="*/ 416692 w 806189"/>
                  <a:gd name="connsiteY148" fmla="*/ 578781 h 934888"/>
                  <a:gd name="connsiteX149" fmla="*/ 416829 w 806189"/>
                  <a:gd name="connsiteY149" fmla="*/ 578232 h 934888"/>
                  <a:gd name="connsiteX150" fmla="*/ 416829 w 806189"/>
                  <a:gd name="connsiteY150" fmla="*/ 577958 h 934888"/>
                  <a:gd name="connsiteX151" fmla="*/ 416692 w 806189"/>
                  <a:gd name="connsiteY151" fmla="*/ 577409 h 934888"/>
                  <a:gd name="connsiteX152" fmla="*/ 416281 w 806189"/>
                  <a:gd name="connsiteY152" fmla="*/ 576586 h 934888"/>
                  <a:gd name="connsiteX153" fmla="*/ 415183 w 806189"/>
                  <a:gd name="connsiteY153" fmla="*/ 575078 h 934888"/>
                  <a:gd name="connsiteX154" fmla="*/ 411069 w 806189"/>
                  <a:gd name="connsiteY154" fmla="*/ 570826 h 934888"/>
                  <a:gd name="connsiteX155" fmla="*/ 411343 w 806189"/>
                  <a:gd name="connsiteY155" fmla="*/ 570963 h 934888"/>
                  <a:gd name="connsiteX156" fmla="*/ 404485 w 806189"/>
                  <a:gd name="connsiteY156" fmla="*/ 565751 h 934888"/>
                  <a:gd name="connsiteX157" fmla="*/ 392552 w 806189"/>
                  <a:gd name="connsiteY157" fmla="*/ 558207 h 934888"/>
                  <a:gd name="connsiteX158" fmla="*/ 376641 w 806189"/>
                  <a:gd name="connsiteY158" fmla="*/ 549566 h 934888"/>
                  <a:gd name="connsiteX159" fmla="*/ 376779 w 806189"/>
                  <a:gd name="connsiteY159" fmla="*/ 549566 h 934888"/>
                  <a:gd name="connsiteX160" fmla="*/ 348935 w 806189"/>
                  <a:gd name="connsiteY160" fmla="*/ 535987 h 934888"/>
                  <a:gd name="connsiteX161" fmla="*/ 342214 w 806189"/>
                  <a:gd name="connsiteY161" fmla="*/ 532970 h 934888"/>
                  <a:gd name="connsiteX162" fmla="*/ 329184 w 806189"/>
                  <a:gd name="connsiteY162" fmla="*/ 527483 h 934888"/>
                  <a:gd name="connsiteX163" fmla="*/ 340843 w 806189"/>
                  <a:gd name="connsiteY163" fmla="*/ 538593 h 934888"/>
                  <a:gd name="connsiteX164" fmla="*/ 340843 w 806189"/>
                  <a:gd name="connsiteY164" fmla="*/ 538593 h 934888"/>
                  <a:gd name="connsiteX165" fmla="*/ 340980 w 806189"/>
                  <a:gd name="connsiteY165" fmla="*/ 538730 h 934888"/>
                  <a:gd name="connsiteX166" fmla="*/ 341254 w 806189"/>
                  <a:gd name="connsiteY166" fmla="*/ 539005 h 934888"/>
                  <a:gd name="connsiteX167" fmla="*/ 341117 w 806189"/>
                  <a:gd name="connsiteY167" fmla="*/ 538867 h 934888"/>
                  <a:gd name="connsiteX168" fmla="*/ 362788 w 806189"/>
                  <a:gd name="connsiteY168" fmla="*/ 555464 h 934888"/>
                  <a:gd name="connsiteX169" fmla="*/ 362514 w 806189"/>
                  <a:gd name="connsiteY169" fmla="*/ 555190 h 934888"/>
                  <a:gd name="connsiteX170" fmla="*/ 379385 w 806189"/>
                  <a:gd name="connsiteY170" fmla="*/ 565339 h 934888"/>
                  <a:gd name="connsiteX171" fmla="*/ 389809 w 806189"/>
                  <a:gd name="connsiteY171" fmla="*/ 570826 h 934888"/>
                  <a:gd name="connsiteX172" fmla="*/ 389260 w 806189"/>
                  <a:gd name="connsiteY172" fmla="*/ 570551 h 934888"/>
                  <a:gd name="connsiteX173" fmla="*/ 404211 w 806189"/>
                  <a:gd name="connsiteY173" fmla="*/ 577135 h 934888"/>
                  <a:gd name="connsiteX174" fmla="*/ 410794 w 806189"/>
                  <a:gd name="connsiteY174" fmla="*/ 579055 h 934888"/>
                  <a:gd name="connsiteX175" fmla="*/ 410246 w 806189"/>
                  <a:gd name="connsiteY175" fmla="*/ 578918 h 934888"/>
                  <a:gd name="connsiteX176" fmla="*/ 412440 w 806189"/>
                  <a:gd name="connsiteY176" fmla="*/ 579330 h 934888"/>
                  <a:gd name="connsiteX177" fmla="*/ 413812 w 806189"/>
                  <a:gd name="connsiteY177" fmla="*/ 579467 h 934888"/>
                  <a:gd name="connsiteX178" fmla="*/ 322738 w 806189"/>
                  <a:gd name="connsiteY178" fmla="*/ 672598 h 934888"/>
                  <a:gd name="connsiteX179" fmla="*/ 322463 w 806189"/>
                  <a:gd name="connsiteY179" fmla="*/ 672598 h 934888"/>
                  <a:gd name="connsiteX180" fmla="*/ 327538 w 806189"/>
                  <a:gd name="connsiteY180" fmla="*/ 672050 h 934888"/>
                  <a:gd name="connsiteX181" fmla="*/ 327401 w 806189"/>
                  <a:gd name="connsiteY181" fmla="*/ 672050 h 934888"/>
                  <a:gd name="connsiteX182" fmla="*/ 325481 w 806189"/>
                  <a:gd name="connsiteY182" fmla="*/ 671638 h 934888"/>
                  <a:gd name="connsiteX183" fmla="*/ 325755 w 806189"/>
                  <a:gd name="connsiteY183" fmla="*/ 671638 h 934888"/>
                  <a:gd name="connsiteX184" fmla="*/ 311765 w 806189"/>
                  <a:gd name="connsiteY184" fmla="*/ 669581 h 934888"/>
                  <a:gd name="connsiteX185" fmla="*/ 295717 w 806189"/>
                  <a:gd name="connsiteY185" fmla="*/ 668209 h 934888"/>
                  <a:gd name="connsiteX186" fmla="*/ 296266 w 806189"/>
                  <a:gd name="connsiteY186" fmla="*/ 668209 h 934888"/>
                  <a:gd name="connsiteX187" fmla="*/ 271440 w 806189"/>
                  <a:gd name="connsiteY187" fmla="*/ 667112 h 934888"/>
                  <a:gd name="connsiteX188" fmla="*/ 264582 w 806189"/>
                  <a:gd name="connsiteY188" fmla="*/ 666838 h 934888"/>
                  <a:gd name="connsiteX189" fmla="*/ 283784 w 806189"/>
                  <a:gd name="connsiteY189" fmla="*/ 669856 h 934888"/>
                  <a:gd name="connsiteX190" fmla="*/ 293248 w 806189"/>
                  <a:gd name="connsiteY190" fmla="*/ 670815 h 934888"/>
                  <a:gd name="connsiteX191" fmla="*/ 309022 w 806189"/>
                  <a:gd name="connsiteY191" fmla="*/ 672324 h 934888"/>
                  <a:gd name="connsiteX192" fmla="*/ 308884 w 806189"/>
                  <a:gd name="connsiteY192" fmla="*/ 672324 h 934888"/>
                  <a:gd name="connsiteX193" fmla="*/ 322738 w 806189"/>
                  <a:gd name="connsiteY193" fmla="*/ 672598 h 934888"/>
                  <a:gd name="connsiteX194" fmla="*/ 273223 w 806189"/>
                  <a:gd name="connsiteY194" fmla="*/ 830332 h 934888"/>
                  <a:gd name="connsiteX195" fmla="*/ 254295 w 806189"/>
                  <a:gd name="connsiteY195" fmla="*/ 833487 h 934888"/>
                  <a:gd name="connsiteX196" fmla="*/ 252512 w 806189"/>
                  <a:gd name="connsiteY196" fmla="*/ 833761 h 934888"/>
                  <a:gd name="connsiteX197" fmla="*/ 257861 w 806189"/>
                  <a:gd name="connsiteY197" fmla="*/ 833076 h 934888"/>
                  <a:gd name="connsiteX198" fmla="*/ 277612 w 806189"/>
                  <a:gd name="connsiteY198" fmla="*/ 829784 h 934888"/>
                  <a:gd name="connsiteX199" fmla="*/ 273223 w 806189"/>
                  <a:gd name="connsiteY199" fmla="*/ 830332 h 934888"/>
                  <a:gd name="connsiteX200" fmla="*/ 116449 w 806189"/>
                  <a:gd name="connsiteY200" fmla="*/ 925384 h 934888"/>
                  <a:gd name="connsiteX201" fmla="*/ 115763 w 806189"/>
                  <a:gd name="connsiteY201" fmla="*/ 925384 h 934888"/>
                  <a:gd name="connsiteX202" fmla="*/ 133868 w 806189"/>
                  <a:gd name="connsiteY202" fmla="*/ 923602 h 934888"/>
                  <a:gd name="connsiteX203" fmla="*/ 148133 w 806189"/>
                  <a:gd name="connsiteY203" fmla="*/ 921681 h 934888"/>
                  <a:gd name="connsiteX204" fmla="*/ 155677 w 806189"/>
                  <a:gd name="connsiteY204" fmla="*/ 920309 h 934888"/>
                  <a:gd name="connsiteX205" fmla="*/ 167335 w 806189"/>
                  <a:gd name="connsiteY205" fmla="*/ 917978 h 934888"/>
                  <a:gd name="connsiteX206" fmla="*/ 167198 w 806189"/>
                  <a:gd name="connsiteY206" fmla="*/ 917978 h 934888"/>
                  <a:gd name="connsiteX207" fmla="*/ 180365 w 806189"/>
                  <a:gd name="connsiteY207" fmla="*/ 914686 h 934888"/>
                  <a:gd name="connsiteX208" fmla="*/ 190104 w 806189"/>
                  <a:gd name="connsiteY208" fmla="*/ 911943 h 934888"/>
                  <a:gd name="connsiteX209" fmla="*/ 201077 w 806189"/>
                  <a:gd name="connsiteY209" fmla="*/ 908651 h 934888"/>
                  <a:gd name="connsiteX210" fmla="*/ 214793 w 806189"/>
                  <a:gd name="connsiteY210" fmla="*/ 903987 h 934888"/>
                  <a:gd name="connsiteX211" fmla="*/ 232349 w 806189"/>
                  <a:gd name="connsiteY211" fmla="*/ 897267 h 934888"/>
                  <a:gd name="connsiteX212" fmla="*/ 241539 w 806189"/>
                  <a:gd name="connsiteY212" fmla="*/ 893289 h 934888"/>
                  <a:gd name="connsiteX213" fmla="*/ 251551 w 806189"/>
                  <a:gd name="connsiteY213" fmla="*/ 888488 h 934888"/>
                  <a:gd name="connsiteX214" fmla="*/ 251414 w 806189"/>
                  <a:gd name="connsiteY214" fmla="*/ 888488 h 934888"/>
                  <a:gd name="connsiteX215" fmla="*/ 269519 w 806189"/>
                  <a:gd name="connsiteY215" fmla="*/ 878613 h 934888"/>
                  <a:gd name="connsiteX216" fmla="*/ 287213 w 806189"/>
                  <a:gd name="connsiteY216" fmla="*/ 867640 h 934888"/>
                  <a:gd name="connsiteX217" fmla="*/ 288722 w 806189"/>
                  <a:gd name="connsiteY217" fmla="*/ 866543 h 934888"/>
                  <a:gd name="connsiteX218" fmla="*/ 288448 w 806189"/>
                  <a:gd name="connsiteY218" fmla="*/ 866817 h 934888"/>
                  <a:gd name="connsiteX219" fmla="*/ 291191 w 806189"/>
                  <a:gd name="connsiteY219" fmla="*/ 864211 h 934888"/>
                  <a:gd name="connsiteX220" fmla="*/ 293111 w 806189"/>
                  <a:gd name="connsiteY220" fmla="*/ 861605 h 934888"/>
                  <a:gd name="connsiteX221" fmla="*/ 292837 w 806189"/>
                  <a:gd name="connsiteY221" fmla="*/ 862016 h 934888"/>
                  <a:gd name="connsiteX222" fmla="*/ 293522 w 806189"/>
                  <a:gd name="connsiteY222" fmla="*/ 860919 h 934888"/>
                  <a:gd name="connsiteX223" fmla="*/ 293660 w 806189"/>
                  <a:gd name="connsiteY223" fmla="*/ 860233 h 934888"/>
                  <a:gd name="connsiteX224" fmla="*/ 293660 w 806189"/>
                  <a:gd name="connsiteY224" fmla="*/ 859410 h 934888"/>
                  <a:gd name="connsiteX225" fmla="*/ 293522 w 806189"/>
                  <a:gd name="connsiteY225" fmla="*/ 858451 h 934888"/>
                  <a:gd name="connsiteX226" fmla="*/ 293248 w 806189"/>
                  <a:gd name="connsiteY226" fmla="*/ 857764 h 934888"/>
                  <a:gd name="connsiteX227" fmla="*/ 292837 w 806189"/>
                  <a:gd name="connsiteY227" fmla="*/ 857353 h 934888"/>
                  <a:gd name="connsiteX228" fmla="*/ 291877 w 806189"/>
                  <a:gd name="connsiteY228" fmla="*/ 856530 h 934888"/>
                  <a:gd name="connsiteX229" fmla="*/ 292288 w 806189"/>
                  <a:gd name="connsiteY229" fmla="*/ 856804 h 934888"/>
                  <a:gd name="connsiteX230" fmla="*/ 289545 w 806189"/>
                  <a:gd name="connsiteY230" fmla="*/ 855158 h 934888"/>
                  <a:gd name="connsiteX231" fmla="*/ 289545 w 806189"/>
                  <a:gd name="connsiteY231" fmla="*/ 855158 h 934888"/>
                  <a:gd name="connsiteX232" fmla="*/ 289545 w 806189"/>
                  <a:gd name="connsiteY232" fmla="*/ 855158 h 934888"/>
                  <a:gd name="connsiteX233" fmla="*/ 288996 w 806189"/>
                  <a:gd name="connsiteY233" fmla="*/ 854884 h 934888"/>
                  <a:gd name="connsiteX234" fmla="*/ 289133 w 806189"/>
                  <a:gd name="connsiteY234" fmla="*/ 855022 h 934888"/>
                  <a:gd name="connsiteX235" fmla="*/ 283921 w 806189"/>
                  <a:gd name="connsiteY235" fmla="*/ 852827 h 934888"/>
                  <a:gd name="connsiteX236" fmla="*/ 284470 w 806189"/>
                  <a:gd name="connsiteY236" fmla="*/ 852964 h 934888"/>
                  <a:gd name="connsiteX237" fmla="*/ 277612 w 806189"/>
                  <a:gd name="connsiteY237" fmla="*/ 851181 h 934888"/>
                  <a:gd name="connsiteX238" fmla="*/ 278298 w 806189"/>
                  <a:gd name="connsiteY238" fmla="*/ 851318 h 934888"/>
                  <a:gd name="connsiteX239" fmla="*/ 266639 w 806189"/>
                  <a:gd name="connsiteY239" fmla="*/ 849261 h 934888"/>
                  <a:gd name="connsiteX240" fmla="*/ 254843 w 806189"/>
                  <a:gd name="connsiteY240" fmla="*/ 848164 h 934888"/>
                  <a:gd name="connsiteX241" fmla="*/ 254980 w 806189"/>
                  <a:gd name="connsiteY241" fmla="*/ 848164 h 934888"/>
                  <a:gd name="connsiteX242" fmla="*/ 238521 w 806189"/>
                  <a:gd name="connsiteY242" fmla="*/ 847889 h 934888"/>
                  <a:gd name="connsiteX243" fmla="*/ 227411 w 806189"/>
                  <a:gd name="connsiteY243" fmla="*/ 848300 h 934888"/>
                  <a:gd name="connsiteX244" fmla="*/ 218222 w 806189"/>
                  <a:gd name="connsiteY244" fmla="*/ 849261 h 934888"/>
                  <a:gd name="connsiteX245" fmla="*/ 206151 w 806189"/>
                  <a:gd name="connsiteY245" fmla="*/ 851318 h 934888"/>
                  <a:gd name="connsiteX246" fmla="*/ 206289 w 806189"/>
                  <a:gd name="connsiteY246" fmla="*/ 851318 h 934888"/>
                  <a:gd name="connsiteX247" fmla="*/ 188869 w 806189"/>
                  <a:gd name="connsiteY247" fmla="*/ 855570 h 934888"/>
                  <a:gd name="connsiteX248" fmla="*/ 181051 w 806189"/>
                  <a:gd name="connsiteY248" fmla="*/ 857902 h 934888"/>
                  <a:gd name="connsiteX249" fmla="*/ 172684 w 806189"/>
                  <a:gd name="connsiteY249" fmla="*/ 860508 h 934888"/>
                  <a:gd name="connsiteX250" fmla="*/ 172822 w 806189"/>
                  <a:gd name="connsiteY250" fmla="*/ 860508 h 934888"/>
                  <a:gd name="connsiteX251" fmla="*/ 156362 w 806189"/>
                  <a:gd name="connsiteY251" fmla="*/ 866954 h 934888"/>
                  <a:gd name="connsiteX252" fmla="*/ 153619 w 806189"/>
                  <a:gd name="connsiteY252" fmla="*/ 868463 h 934888"/>
                  <a:gd name="connsiteX253" fmla="*/ 154031 w 806189"/>
                  <a:gd name="connsiteY253" fmla="*/ 868189 h 934888"/>
                  <a:gd name="connsiteX254" fmla="*/ 152110 w 806189"/>
                  <a:gd name="connsiteY254" fmla="*/ 869697 h 934888"/>
                  <a:gd name="connsiteX255" fmla="*/ 150876 w 806189"/>
                  <a:gd name="connsiteY255" fmla="*/ 871069 h 934888"/>
                  <a:gd name="connsiteX256" fmla="*/ 150327 w 806189"/>
                  <a:gd name="connsiteY256" fmla="*/ 872029 h 934888"/>
                  <a:gd name="connsiteX257" fmla="*/ 150053 w 806189"/>
                  <a:gd name="connsiteY257" fmla="*/ 872715 h 934888"/>
                  <a:gd name="connsiteX258" fmla="*/ 150053 w 806189"/>
                  <a:gd name="connsiteY258" fmla="*/ 873126 h 934888"/>
                  <a:gd name="connsiteX259" fmla="*/ 150190 w 806189"/>
                  <a:gd name="connsiteY259" fmla="*/ 873538 h 934888"/>
                  <a:gd name="connsiteX260" fmla="*/ 150602 w 806189"/>
                  <a:gd name="connsiteY260" fmla="*/ 874224 h 934888"/>
                  <a:gd name="connsiteX261" fmla="*/ 151287 w 806189"/>
                  <a:gd name="connsiteY261" fmla="*/ 875047 h 934888"/>
                  <a:gd name="connsiteX262" fmla="*/ 152385 w 806189"/>
                  <a:gd name="connsiteY262" fmla="*/ 876144 h 934888"/>
                  <a:gd name="connsiteX263" fmla="*/ 152385 w 806189"/>
                  <a:gd name="connsiteY263" fmla="*/ 882454 h 934888"/>
                  <a:gd name="connsiteX264" fmla="*/ 146075 w 806189"/>
                  <a:gd name="connsiteY264" fmla="*/ 882454 h 934888"/>
                  <a:gd name="connsiteX265" fmla="*/ 141961 w 806189"/>
                  <a:gd name="connsiteY265" fmla="*/ 877104 h 934888"/>
                  <a:gd name="connsiteX266" fmla="*/ 141138 w 806189"/>
                  <a:gd name="connsiteY266" fmla="*/ 871480 h 934888"/>
                  <a:gd name="connsiteX267" fmla="*/ 143607 w 806189"/>
                  <a:gd name="connsiteY267" fmla="*/ 865720 h 934888"/>
                  <a:gd name="connsiteX268" fmla="*/ 146624 w 806189"/>
                  <a:gd name="connsiteY268" fmla="*/ 862565 h 934888"/>
                  <a:gd name="connsiteX269" fmla="*/ 150327 w 806189"/>
                  <a:gd name="connsiteY269" fmla="*/ 859959 h 934888"/>
                  <a:gd name="connsiteX270" fmla="*/ 156911 w 806189"/>
                  <a:gd name="connsiteY270" fmla="*/ 856667 h 934888"/>
                  <a:gd name="connsiteX271" fmla="*/ 161986 w 806189"/>
                  <a:gd name="connsiteY271" fmla="*/ 854473 h 934888"/>
                  <a:gd name="connsiteX272" fmla="*/ 171313 w 806189"/>
                  <a:gd name="connsiteY272" fmla="*/ 851044 h 934888"/>
                  <a:gd name="connsiteX273" fmla="*/ 187909 w 806189"/>
                  <a:gd name="connsiteY273" fmla="*/ 845969 h 934888"/>
                  <a:gd name="connsiteX274" fmla="*/ 185166 w 806189"/>
                  <a:gd name="connsiteY274" fmla="*/ 845969 h 934888"/>
                  <a:gd name="connsiteX275" fmla="*/ 176799 w 806189"/>
                  <a:gd name="connsiteY275" fmla="*/ 845832 h 934888"/>
                  <a:gd name="connsiteX276" fmla="*/ 168432 w 806189"/>
                  <a:gd name="connsiteY276" fmla="*/ 845420 h 934888"/>
                  <a:gd name="connsiteX277" fmla="*/ 168021 w 806189"/>
                  <a:gd name="connsiteY277" fmla="*/ 845420 h 934888"/>
                  <a:gd name="connsiteX278" fmla="*/ 123444 w 806189"/>
                  <a:gd name="connsiteY278" fmla="*/ 850221 h 934888"/>
                  <a:gd name="connsiteX279" fmla="*/ 96835 w 806189"/>
                  <a:gd name="connsiteY279" fmla="*/ 853375 h 934888"/>
                  <a:gd name="connsiteX280" fmla="*/ 72695 w 806189"/>
                  <a:gd name="connsiteY280" fmla="*/ 857079 h 934888"/>
                  <a:gd name="connsiteX281" fmla="*/ 73381 w 806189"/>
                  <a:gd name="connsiteY281" fmla="*/ 856942 h 934888"/>
                  <a:gd name="connsiteX282" fmla="*/ 56236 w 806189"/>
                  <a:gd name="connsiteY282" fmla="*/ 860782 h 934888"/>
                  <a:gd name="connsiteX283" fmla="*/ 53355 w 806189"/>
                  <a:gd name="connsiteY283" fmla="*/ 861605 h 934888"/>
                  <a:gd name="connsiteX284" fmla="*/ 47183 w 806189"/>
                  <a:gd name="connsiteY284" fmla="*/ 863388 h 934888"/>
                  <a:gd name="connsiteX285" fmla="*/ 33879 w 806189"/>
                  <a:gd name="connsiteY285" fmla="*/ 867503 h 934888"/>
                  <a:gd name="connsiteX286" fmla="*/ 33879 w 806189"/>
                  <a:gd name="connsiteY286" fmla="*/ 867503 h 934888"/>
                  <a:gd name="connsiteX287" fmla="*/ 19614 w 806189"/>
                  <a:gd name="connsiteY287" fmla="*/ 873264 h 934888"/>
                  <a:gd name="connsiteX288" fmla="*/ 19751 w 806189"/>
                  <a:gd name="connsiteY288" fmla="*/ 873264 h 934888"/>
                  <a:gd name="connsiteX289" fmla="*/ 15088 w 806189"/>
                  <a:gd name="connsiteY289" fmla="*/ 875732 h 934888"/>
                  <a:gd name="connsiteX290" fmla="*/ 13853 w 806189"/>
                  <a:gd name="connsiteY290" fmla="*/ 876555 h 934888"/>
                  <a:gd name="connsiteX291" fmla="*/ 14265 w 806189"/>
                  <a:gd name="connsiteY291" fmla="*/ 876144 h 934888"/>
                  <a:gd name="connsiteX292" fmla="*/ 11659 w 806189"/>
                  <a:gd name="connsiteY292" fmla="*/ 878750 h 934888"/>
                  <a:gd name="connsiteX293" fmla="*/ 12070 w 806189"/>
                  <a:gd name="connsiteY293" fmla="*/ 878338 h 934888"/>
                  <a:gd name="connsiteX294" fmla="*/ 11247 w 806189"/>
                  <a:gd name="connsiteY294" fmla="*/ 879436 h 934888"/>
                  <a:gd name="connsiteX295" fmla="*/ 10287 w 806189"/>
                  <a:gd name="connsiteY295" fmla="*/ 880807 h 934888"/>
                  <a:gd name="connsiteX296" fmla="*/ 8915 w 806189"/>
                  <a:gd name="connsiteY296" fmla="*/ 883962 h 934888"/>
                  <a:gd name="connsiteX297" fmla="*/ 9190 w 806189"/>
                  <a:gd name="connsiteY297" fmla="*/ 883413 h 934888"/>
                  <a:gd name="connsiteX298" fmla="*/ 8915 w 806189"/>
                  <a:gd name="connsiteY298" fmla="*/ 884785 h 934888"/>
                  <a:gd name="connsiteX299" fmla="*/ 8778 w 806189"/>
                  <a:gd name="connsiteY299" fmla="*/ 886019 h 934888"/>
                  <a:gd name="connsiteX300" fmla="*/ 8778 w 806189"/>
                  <a:gd name="connsiteY300" fmla="*/ 886019 h 934888"/>
                  <a:gd name="connsiteX301" fmla="*/ 8778 w 806189"/>
                  <a:gd name="connsiteY301" fmla="*/ 887940 h 934888"/>
                  <a:gd name="connsiteX302" fmla="*/ 8778 w 806189"/>
                  <a:gd name="connsiteY302" fmla="*/ 887528 h 934888"/>
                  <a:gd name="connsiteX303" fmla="*/ 9190 w 806189"/>
                  <a:gd name="connsiteY303" fmla="*/ 890683 h 934888"/>
                  <a:gd name="connsiteX304" fmla="*/ 9190 w 806189"/>
                  <a:gd name="connsiteY304" fmla="*/ 890683 h 934888"/>
                  <a:gd name="connsiteX305" fmla="*/ 9601 w 806189"/>
                  <a:gd name="connsiteY305" fmla="*/ 892603 h 934888"/>
                  <a:gd name="connsiteX306" fmla="*/ 11247 w 806189"/>
                  <a:gd name="connsiteY306" fmla="*/ 896444 h 934888"/>
                  <a:gd name="connsiteX307" fmla="*/ 11110 w 806189"/>
                  <a:gd name="connsiteY307" fmla="*/ 896170 h 934888"/>
                  <a:gd name="connsiteX308" fmla="*/ 13442 w 806189"/>
                  <a:gd name="connsiteY308" fmla="*/ 899873 h 934888"/>
                  <a:gd name="connsiteX309" fmla="*/ 13167 w 806189"/>
                  <a:gd name="connsiteY309" fmla="*/ 899461 h 934888"/>
                  <a:gd name="connsiteX310" fmla="*/ 14402 w 806189"/>
                  <a:gd name="connsiteY310" fmla="*/ 900970 h 934888"/>
                  <a:gd name="connsiteX311" fmla="*/ 18242 w 806189"/>
                  <a:gd name="connsiteY311" fmla="*/ 904948 h 934888"/>
                  <a:gd name="connsiteX312" fmla="*/ 17831 w 806189"/>
                  <a:gd name="connsiteY312" fmla="*/ 904536 h 934888"/>
                  <a:gd name="connsiteX313" fmla="*/ 21534 w 806189"/>
                  <a:gd name="connsiteY313" fmla="*/ 907416 h 934888"/>
                  <a:gd name="connsiteX314" fmla="*/ 21123 w 806189"/>
                  <a:gd name="connsiteY314" fmla="*/ 907142 h 934888"/>
                  <a:gd name="connsiteX315" fmla="*/ 28941 w 806189"/>
                  <a:gd name="connsiteY315" fmla="*/ 911806 h 934888"/>
                  <a:gd name="connsiteX316" fmla="*/ 28666 w 806189"/>
                  <a:gd name="connsiteY316" fmla="*/ 911668 h 934888"/>
                  <a:gd name="connsiteX317" fmla="*/ 28941 w 806189"/>
                  <a:gd name="connsiteY317" fmla="*/ 911806 h 934888"/>
                  <a:gd name="connsiteX318" fmla="*/ 29215 w 806189"/>
                  <a:gd name="connsiteY318" fmla="*/ 911943 h 934888"/>
                  <a:gd name="connsiteX319" fmla="*/ 29078 w 806189"/>
                  <a:gd name="connsiteY319" fmla="*/ 911943 h 934888"/>
                  <a:gd name="connsiteX320" fmla="*/ 39091 w 806189"/>
                  <a:gd name="connsiteY320" fmla="*/ 916195 h 934888"/>
                  <a:gd name="connsiteX321" fmla="*/ 39091 w 806189"/>
                  <a:gd name="connsiteY321" fmla="*/ 916195 h 934888"/>
                  <a:gd name="connsiteX322" fmla="*/ 39228 w 806189"/>
                  <a:gd name="connsiteY322" fmla="*/ 916195 h 934888"/>
                  <a:gd name="connsiteX323" fmla="*/ 39639 w 806189"/>
                  <a:gd name="connsiteY323" fmla="*/ 916332 h 934888"/>
                  <a:gd name="connsiteX324" fmla="*/ 39502 w 806189"/>
                  <a:gd name="connsiteY324" fmla="*/ 916332 h 934888"/>
                  <a:gd name="connsiteX325" fmla="*/ 59665 w 806189"/>
                  <a:gd name="connsiteY325" fmla="*/ 921681 h 934888"/>
                  <a:gd name="connsiteX326" fmla="*/ 59527 w 806189"/>
                  <a:gd name="connsiteY326" fmla="*/ 921681 h 934888"/>
                  <a:gd name="connsiteX327" fmla="*/ 88331 w 806189"/>
                  <a:gd name="connsiteY327" fmla="*/ 925659 h 934888"/>
                  <a:gd name="connsiteX328" fmla="*/ 87920 w 806189"/>
                  <a:gd name="connsiteY328" fmla="*/ 925659 h 934888"/>
                  <a:gd name="connsiteX329" fmla="*/ 116449 w 806189"/>
                  <a:gd name="connsiteY329" fmla="*/ 925384 h 934888"/>
                  <a:gd name="connsiteX330" fmla="*/ 45811 w 806189"/>
                  <a:gd name="connsiteY330" fmla="*/ 927716 h 934888"/>
                  <a:gd name="connsiteX331" fmla="*/ 22631 w 806189"/>
                  <a:gd name="connsiteY331" fmla="*/ 918664 h 934888"/>
                  <a:gd name="connsiteX332" fmla="*/ 5075 w 806189"/>
                  <a:gd name="connsiteY332" fmla="*/ 903302 h 934888"/>
                  <a:gd name="connsiteX333" fmla="*/ 1234 w 806189"/>
                  <a:gd name="connsiteY333" fmla="*/ 895346 h 934888"/>
                  <a:gd name="connsiteX334" fmla="*/ 274 w 806189"/>
                  <a:gd name="connsiteY334" fmla="*/ 890683 h 934888"/>
                  <a:gd name="connsiteX335" fmla="*/ 0 w 806189"/>
                  <a:gd name="connsiteY335" fmla="*/ 886157 h 934888"/>
                  <a:gd name="connsiteX336" fmla="*/ 549 w 806189"/>
                  <a:gd name="connsiteY336" fmla="*/ 881767 h 934888"/>
                  <a:gd name="connsiteX337" fmla="*/ 1509 w 806189"/>
                  <a:gd name="connsiteY337" fmla="*/ 878750 h 934888"/>
                  <a:gd name="connsiteX338" fmla="*/ 3566 w 806189"/>
                  <a:gd name="connsiteY338" fmla="*/ 874772 h 934888"/>
                  <a:gd name="connsiteX339" fmla="*/ 6584 w 806189"/>
                  <a:gd name="connsiteY339" fmla="*/ 870795 h 934888"/>
                  <a:gd name="connsiteX340" fmla="*/ 9876 w 806189"/>
                  <a:gd name="connsiteY340" fmla="*/ 868189 h 934888"/>
                  <a:gd name="connsiteX341" fmla="*/ 13579 w 806189"/>
                  <a:gd name="connsiteY341" fmla="*/ 865994 h 934888"/>
                  <a:gd name="connsiteX342" fmla="*/ 23592 w 806189"/>
                  <a:gd name="connsiteY342" fmla="*/ 861193 h 934888"/>
                  <a:gd name="connsiteX343" fmla="*/ 42520 w 806189"/>
                  <a:gd name="connsiteY343" fmla="*/ 854747 h 934888"/>
                  <a:gd name="connsiteX344" fmla="*/ 53904 w 806189"/>
                  <a:gd name="connsiteY344" fmla="*/ 851318 h 934888"/>
                  <a:gd name="connsiteX345" fmla="*/ 57607 w 806189"/>
                  <a:gd name="connsiteY345" fmla="*/ 850495 h 934888"/>
                  <a:gd name="connsiteX346" fmla="*/ 66248 w 806189"/>
                  <a:gd name="connsiteY346" fmla="*/ 848575 h 934888"/>
                  <a:gd name="connsiteX347" fmla="*/ 73518 w 806189"/>
                  <a:gd name="connsiteY347" fmla="*/ 847066 h 934888"/>
                  <a:gd name="connsiteX348" fmla="*/ 87920 w 806189"/>
                  <a:gd name="connsiteY348" fmla="*/ 844735 h 934888"/>
                  <a:gd name="connsiteX349" fmla="*/ 95875 w 806189"/>
                  <a:gd name="connsiteY349" fmla="*/ 843637 h 934888"/>
                  <a:gd name="connsiteX350" fmla="*/ 107945 w 806189"/>
                  <a:gd name="connsiteY350" fmla="*/ 842128 h 934888"/>
                  <a:gd name="connsiteX351" fmla="*/ 120015 w 806189"/>
                  <a:gd name="connsiteY351" fmla="*/ 840757 h 934888"/>
                  <a:gd name="connsiteX352" fmla="*/ 119741 w 806189"/>
                  <a:gd name="connsiteY352" fmla="*/ 840757 h 934888"/>
                  <a:gd name="connsiteX353" fmla="*/ 111785 w 806189"/>
                  <a:gd name="connsiteY353" fmla="*/ 839248 h 934888"/>
                  <a:gd name="connsiteX354" fmla="*/ 97384 w 806189"/>
                  <a:gd name="connsiteY354" fmla="*/ 835956 h 934888"/>
                  <a:gd name="connsiteX355" fmla="*/ 76672 w 806189"/>
                  <a:gd name="connsiteY355" fmla="*/ 829647 h 934888"/>
                  <a:gd name="connsiteX356" fmla="*/ 50201 w 806189"/>
                  <a:gd name="connsiteY356" fmla="*/ 816754 h 934888"/>
                  <a:gd name="connsiteX357" fmla="*/ 41697 w 806189"/>
                  <a:gd name="connsiteY357" fmla="*/ 810307 h 934888"/>
                  <a:gd name="connsiteX358" fmla="*/ 34976 w 806189"/>
                  <a:gd name="connsiteY358" fmla="*/ 802489 h 934888"/>
                  <a:gd name="connsiteX359" fmla="*/ 31547 w 806189"/>
                  <a:gd name="connsiteY359" fmla="*/ 794397 h 934888"/>
                  <a:gd name="connsiteX360" fmla="*/ 31135 w 806189"/>
                  <a:gd name="connsiteY360" fmla="*/ 789184 h 934888"/>
                  <a:gd name="connsiteX361" fmla="*/ 32233 w 806189"/>
                  <a:gd name="connsiteY361" fmla="*/ 783561 h 934888"/>
                  <a:gd name="connsiteX362" fmla="*/ 35936 w 806189"/>
                  <a:gd name="connsiteY362" fmla="*/ 776840 h 934888"/>
                  <a:gd name="connsiteX363" fmla="*/ 42245 w 806189"/>
                  <a:gd name="connsiteY363" fmla="*/ 771491 h 934888"/>
                  <a:gd name="connsiteX364" fmla="*/ 46909 w 806189"/>
                  <a:gd name="connsiteY364" fmla="*/ 769159 h 934888"/>
                  <a:gd name="connsiteX365" fmla="*/ 51435 w 806189"/>
                  <a:gd name="connsiteY365" fmla="*/ 767650 h 934888"/>
                  <a:gd name="connsiteX366" fmla="*/ 59665 w 806189"/>
                  <a:gd name="connsiteY366" fmla="*/ 765868 h 934888"/>
                  <a:gd name="connsiteX367" fmla="*/ 71460 w 806189"/>
                  <a:gd name="connsiteY367" fmla="*/ 763673 h 934888"/>
                  <a:gd name="connsiteX368" fmla="*/ 75438 w 806189"/>
                  <a:gd name="connsiteY368" fmla="*/ 763124 h 934888"/>
                  <a:gd name="connsiteX369" fmla="*/ 84353 w 806189"/>
                  <a:gd name="connsiteY369" fmla="*/ 762027 h 934888"/>
                  <a:gd name="connsiteX370" fmla="*/ 107122 w 806189"/>
                  <a:gd name="connsiteY370" fmla="*/ 759832 h 934888"/>
                  <a:gd name="connsiteX371" fmla="*/ 115352 w 806189"/>
                  <a:gd name="connsiteY371" fmla="*/ 759146 h 934888"/>
                  <a:gd name="connsiteX372" fmla="*/ 89565 w 806189"/>
                  <a:gd name="connsiteY372" fmla="*/ 750094 h 934888"/>
                  <a:gd name="connsiteX373" fmla="*/ 78044 w 806189"/>
                  <a:gd name="connsiteY373" fmla="*/ 744470 h 934888"/>
                  <a:gd name="connsiteX374" fmla="*/ 67071 w 806189"/>
                  <a:gd name="connsiteY374" fmla="*/ 737887 h 934888"/>
                  <a:gd name="connsiteX375" fmla="*/ 47869 w 806189"/>
                  <a:gd name="connsiteY375" fmla="*/ 720742 h 934888"/>
                  <a:gd name="connsiteX376" fmla="*/ 42794 w 806189"/>
                  <a:gd name="connsiteY376" fmla="*/ 712649 h 934888"/>
                  <a:gd name="connsiteX377" fmla="*/ 41011 w 806189"/>
                  <a:gd name="connsiteY377" fmla="*/ 708123 h 934888"/>
                  <a:gd name="connsiteX378" fmla="*/ 39914 w 806189"/>
                  <a:gd name="connsiteY378" fmla="*/ 703322 h 934888"/>
                  <a:gd name="connsiteX379" fmla="*/ 39502 w 806189"/>
                  <a:gd name="connsiteY379" fmla="*/ 698522 h 934888"/>
                  <a:gd name="connsiteX380" fmla="*/ 39914 w 806189"/>
                  <a:gd name="connsiteY380" fmla="*/ 693859 h 934888"/>
                  <a:gd name="connsiteX381" fmla="*/ 43754 w 806189"/>
                  <a:gd name="connsiteY381" fmla="*/ 684394 h 934888"/>
                  <a:gd name="connsiteX382" fmla="*/ 57196 w 806189"/>
                  <a:gd name="connsiteY382" fmla="*/ 671638 h 934888"/>
                  <a:gd name="connsiteX383" fmla="*/ 82296 w 806189"/>
                  <a:gd name="connsiteY383" fmla="*/ 662311 h 934888"/>
                  <a:gd name="connsiteX384" fmla="*/ 109042 w 806189"/>
                  <a:gd name="connsiteY384" fmla="*/ 658060 h 934888"/>
                  <a:gd name="connsiteX385" fmla="*/ 122210 w 806189"/>
                  <a:gd name="connsiteY385" fmla="*/ 656962 h 934888"/>
                  <a:gd name="connsiteX386" fmla="*/ 134965 w 806189"/>
                  <a:gd name="connsiteY386" fmla="*/ 656276 h 934888"/>
                  <a:gd name="connsiteX387" fmla="*/ 176799 w 806189"/>
                  <a:gd name="connsiteY387" fmla="*/ 655865 h 934888"/>
                  <a:gd name="connsiteX388" fmla="*/ 196825 w 806189"/>
                  <a:gd name="connsiteY388" fmla="*/ 656140 h 934888"/>
                  <a:gd name="connsiteX389" fmla="*/ 185715 w 806189"/>
                  <a:gd name="connsiteY389" fmla="*/ 651064 h 934888"/>
                  <a:gd name="connsiteX390" fmla="*/ 136474 w 806189"/>
                  <a:gd name="connsiteY390" fmla="*/ 620341 h 934888"/>
                  <a:gd name="connsiteX391" fmla="*/ 116175 w 806189"/>
                  <a:gd name="connsiteY391" fmla="*/ 601961 h 934888"/>
                  <a:gd name="connsiteX392" fmla="*/ 107945 w 806189"/>
                  <a:gd name="connsiteY392" fmla="*/ 592497 h 934888"/>
                  <a:gd name="connsiteX393" fmla="*/ 99852 w 806189"/>
                  <a:gd name="connsiteY393" fmla="*/ 581250 h 934888"/>
                  <a:gd name="connsiteX394" fmla="*/ 95189 w 806189"/>
                  <a:gd name="connsiteY394" fmla="*/ 571100 h 934888"/>
                  <a:gd name="connsiteX395" fmla="*/ 92994 w 806189"/>
                  <a:gd name="connsiteY395" fmla="*/ 561773 h 934888"/>
                  <a:gd name="connsiteX396" fmla="*/ 93817 w 806189"/>
                  <a:gd name="connsiteY396" fmla="*/ 554092 h 934888"/>
                  <a:gd name="connsiteX397" fmla="*/ 99167 w 806189"/>
                  <a:gd name="connsiteY397" fmla="*/ 545177 h 934888"/>
                  <a:gd name="connsiteX398" fmla="*/ 114391 w 806189"/>
                  <a:gd name="connsiteY398" fmla="*/ 537907 h 934888"/>
                  <a:gd name="connsiteX399" fmla="*/ 140863 w 806189"/>
                  <a:gd name="connsiteY399" fmla="*/ 537633 h 934888"/>
                  <a:gd name="connsiteX400" fmla="*/ 155677 w 806189"/>
                  <a:gd name="connsiteY400" fmla="*/ 539690 h 934888"/>
                  <a:gd name="connsiteX401" fmla="*/ 159929 w 806189"/>
                  <a:gd name="connsiteY401" fmla="*/ 540376 h 934888"/>
                  <a:gd name="connsiteX402" fmla="*/ 174605 w 806189"/>
                  <a:gd name="connsiteY402" fmla="*/ 543119 h 934888"/>
                  <a:gd name="connsiteX403" fmla="*/ 192024 w 806189"/>
                  <a:gd name="connsiteY403" fmla="*/ 546548 h 934888"/>
                  <a:gd name="connsiteX404" fmla="*/ 220690 w 806189"/>
                  <a:gd name="connsiteY404" fmla="*/ 552995 h 934888"/>
                  <a:gd name="connsiteX405" fmla="*/ 233721 w 806189"/>
                  <a:gd name="connsiteY405" fmla="*/ 556150 h 934888"/>
                  <a:gd name="connsiteX406" fmla="*/ 232623 w 806189"/>
                  <a:gd name="connsiteY406" fmla="*/ 555601 h 934888"/>
                  <a:gd name="connsiteX407" fmla="*/ 207112 w 806189"/>
                  <a:gd name="connsiteY407" fmla="*/ 540513 h 934888"/>
                  <a:gd name="connsiteX408" fmla="*/ 183383 w 806189"/>
                  <a:gd name="connsiteY408" fmla="*/ 522820 h 934888"/>
                  <a:gd name="connsiteX409" fmla="*/ 165552 w 806189"/>
                  <a:gd name="connsiteY409" fmla="*/ 504715 h 934888"/>
                  <a:gd name="connsiteX410" fmla="*/ 158557 w 806189"/>
                  <a:gd name="connsiteY410" fmla="*/ 494702 h 934888"/>
                  <a:gd name="connsiteX411" fmla="*/ 155128 w 806189"/>
                  <a:gd name="connsiteY411" fmla="*/ 485101 h 934888"/>
                  <a:gd name="connsiteX412" fmla="*/ 155402 w 806189"/>
                  <a:gd name="connsiteY412" fmla="*/ 477694 h 934888"/>
                  <a:gd name="connsiteX413" fmla="*/ 156500 w 806189"/>
                  <a:gd name="connsiteY413" fmla="*/ 475088 h 934888"/>
                  <a:gd name="connsiteX414" fmla="*/ 158283 w 806189"/>
                  <a:gd name="connsiteY414" fmla="*/ 473031 h 934888"/>
                  <a:gd name="connsiteX415" fmla="*/ 160614 w 806189"/>
                  <a:gd name="connsiteY415" fmla="*/ 471385 h 934888"/>
                  <a:gd name="connsiteX416" fmla="*/ 164455 w 806189"/>
                  <a:gd name="connsiteY416" fmla="*/ 469739 h 934888"/>
                  <a:gd name="connsiteX417" fmla="*/ 175153 w 806189"/>
                  <a:gd name="connsiteY417" fmla="*/ 468642 h 934888"/>
                  <a:gd name="connsiteX418" fmla="*/ 197236 w 806189"/>
                  <a:gd name="connsiteY418" fmla="*/ 472619 h 934888"/>
                  <a:gd name="connsiteX419" fmla="*/ 210678 w 806189"/>
                  <a:gd name="connsiteY419" fmla="*/ 476048 h 934888"/>
                  <a:gd name="connsiteX420" fmla="*/ 230840 w 806189"/>
                  <a:gd name="connsiteY420" fmla="*/ 481672 h 934888"/>
                  <a:gd name="connsiteX421" fmla="*/ 242636 w 806189"/>
                  <a:gd name="connsiteY421" fmla="*/ 485101 h 934888"/>
                  <a:gd name="connsiteX422" fmla="*/ 248945 w 806189"/>
                  <a:gd name="connsiteY422" fmla="*/ 487158 h 934888"/>
                  <a:gd name="connsiteX423" fmla="*/ 275417 w 806189"/>
                  <a:gd name="connsiteY423" fmla="*/ 495936 h 934888"/>
                  <a:gd name="connsiteX424" fmla="*/ 279806 w 806189"/>
                  <a:gd name="connsiteY424" fmla="*/ 497582 h 934888"/>
                  <a:gd name="connsiteX425" fmla="*/ 293522 w 806189"/>
                  <a:gd name="connsiteY425" fmla="*/ 502657 h 934888"/>
                  <a:gd name="connsiteX426" fmla="*/ 296677 w 806189"/>
                  <a:gd name="connsiteY426" fmla="*/ 503892 h 934888"/>
                  <a:gd name="connsiteX427" fmla="*/ 278161 w 806189"/>
                  <a:gd name="connsiteY427" fmla="*/ 475500 h 934888"/>
                  <a:gd name="connsiteX428" fmla="*/ 263622 w 806189"/>
                  <a:gd name="connsiteY428" fmla="*/ 449028 h 934888"/>
                  <a:gd name="connsiteX429" fmla="*/ 257861 w 806189"/>
                  <a:gd name="connsiteY429" fmla="*/ 437232 h 934888"/>
                  <a:gd name="connsiteX430" fmla="*/ 250454 w 806189"/>
                  <a:gd name="connsiteY430" fmla="*/ 420910 h 934888"/>
                  <a:gd name="connsiteX431" fmla="*/ 246065 w 806189"/>
                  <a:gd name="connsiteY431" fmla="*/ 408565 h 934888"/>
                  <a:gd name="connsiteX432" fmla="*/ 242910 w 806189"/>
                  <a:gd name="connsiteY432" fmla="*/ 396495 h 934888"/>
                  <a:gd name="connsiteX433" fmla="*/ 242910 w 806189"/>
                  <a:gd name="connsiteY433" fmla="*/ 387031 h 934888"/>
                  <a:gd name="connsiteX434" fmla="*/ 245791 w 806189"/>
                  <a:gd name="connsiteY434" fmla="*/ 378939 h 934888"/>
                  <a:gd name="connsiteX435" fmla="*/ 254980 w 806189"/>
                  <a:gd name="connsiteY435" fmla="*/ 373315 h 934888"/>
                  <a:gd name="connsiteX436" fmla="*/ 263622 w 806189"/>
                  <a:gd name="connsiteY436" fmla="*/ 374001 h 934888"/>
                  <a:gd name="connsiteX437" fmla="*/ 268559 w 806189"/>
                  <a:gd name="connsiteY437" fmla="*/ 375784 h 934888"/>
                  <a:gd name="connsiteX438" fmla="*/ 275280 w 806189"/>
                  <a:gd name="connsiteY438" fmla="*/ 379625 h 934888"/>
                  <a:gd name="connsiteX439" fmla="*/ 286116 w 806189"/>
                  <a:gd name="connsiteY439" fmla="*/ 386757 h 934888"/>
                  <a:gd name="connsiteX440" fmla="*/ 292974 w 806189"/>
                  <a:gd name="connsiteY440" fmla="*/ 391695 h 934888"/>
                  <a:gd name="connsiteX441" fmla="*/ 304770 w 806189"/>
                  <a:gd name="connsiteY441" fmla="*/ 400336 h 934888"/>
                  <a:gd name="connsiteX442" fmla="*/ 311079 w 806189"/>
                  <a:gd name="connsiteY442" fmla="*/ 404999 h 934888"/>
                  <a:gd name="connsiteX443" fmla="*/ 320817 w 806189"/>
                  <a:gd name="connsiteY443" fmla="*/ 412681 h 934888"/>
                  <a:gd name="connsiteX444" fmla="*/ 328361 w 806189"/>
                  <a:gd name="connsiteY444" fmla="*/ 418578 h 934888"/>
                  <a:gd name="connsiteX445" fmla="*/ 307650 w 806189"/>
                  <a:gd name="connsiteY445" fmla="*/ 373727 h 934888"/>
                  <a:gd name="connsiteX446" fmla="*/ 299009 w 806189"/>
                  <a:gd name="connsiteY446" fmla="*/ 347255 h 934888"/>
                  <a:gd name="connsiteX447" fmla="*/ 297500 w 806189"/>
                  <a:gd name="connsiteY447" fmla="*/ 340123 h 934888"/>
                  <a:gd name="connsiteX448" fmla="*/ 296403 w 806189"/>
                  <a:gd name="connsiteY448" fmla="*/ 334773 h 934888"/>
                  <a:gd name="connsiteX449" fmla="*/ 295443 w 806189"/>
                  <a:gd name="connsiteY449" fmla="*/ 327641 h 934888"/>
                  <a:gd name="connsiteX450" fmla="*/ 295580 w 806189"/>
                  <a:gd name="connsiteY450" fmla="*/ 321880 h 934888"/>
                  <a:gd name="connsiteX451" fmla="*/ 296266 w 806189"/>
                  <a:gd name="connsiteY451" fmla="*/ 318589 h 934888"/>
                  <a:gd name="connsiteX452" fmla="*/ 297912 w 806189"/>
                  <a:gd name="connsiteY452" fmla="*/ 314748 h 934888"/>
                  <a:gd name="connsiteX453" fmla="*/ 302575 w 806189"/>
                  <a:gd name="connsiteY453" fmla="*/ 309124 h 934888"/>
                  <a:gd name="connsiteX454" fmla="*/ 317800 w 806189"/>
                  <a:gd name="connsiteY454" fmla="*/ 308302 h 934888"/>
                  <a:gd name="connsiteX455" fmla="*/ 327127 w 806189"/>
                  <a:gd name="connsiteY455" fmla="*/ 312279 h 934888"/>
                  <a:gd name="connsiteX456" fmla="*/ 333025 w 806189"/>
                  <a:gd name="connsiteY456" fmla="*/ 315982 h 934888"/>
                  <a:gd name="connsiteX457" fmla="*/ 337551 w 806189"/>
                  <a:gd name="connsiteY457" fmla="*/ 319000 h 934888"/>
                  <a:gd name="connsiteX458" fmla="*/ 354147 w 806189"/>
                  <a:gd name="connsiteY458" fmla="*/ 331207 h 934888"/>
                  <a:gd name="connsiteX459" fmla="*/ 365806 w 806189"/>
                  <a:gd name="connsiteY459" fmla="*/ 340123 h 934888"/>
                  <a:gd name="connsiteX460" fmla="*/ 373350 w 806189"/>
                  <a:gd name="connsiteY460" fmla="*/ 345883 h 934888"/>
                  <a:gd name="connsiteX461" fmla="*/ 381991 w 806189"/>
                  <a:gd name="connsiteY461" fmla="*/ 352879 h 934888"/>
                  <a:gd name="connsiteX462" fmla="*/ 381853 w 806189"/>
                  <a:gd name="connsiteY462" fmla="*/ 352467 h 934888"/>
                  <a:gd name="connsiteX463" fmla="*/ 371978 w 806189"/>
                  <a:gd name="connsiteY463" fmla="*/ 326132 h 934888"/>
                  <a:gd name="connsiteX464" fmla="*/ 367452 w 806189"/>
                  <a:gd name="connsiteY464" fmla="*/ 311731 h 934888"/>
                  <a:gd name="connsiteX465" fmla="*/ 363063 w 806189"/>
                  <a:gd name="connsiteY465" fmla="*/ 294860 h 934888"/>
                  <a:gd name="connsiteX466" fmla="*/ 359222 w 806189"/>
                  <a:gd name="connsiteY466" fmla="*/ 269211 h 934888"/>
                  <a:gd name="connsiteX467" fmla="*/ 359222 w 806189"/>
                  <a:gd name="connsiteY467" fmla="*/ 256867 h 934888"/>
                  <a:gd name="connsiteX468" fmla="*/ 360045 w 806189"/>
                  <a:gd name="connsiteY468" fmla="*/ 249871 h 934888"/>
                  <a:gd name="connsiteX469" fmla="*/ 361965 w 806189"/>
                  <a:gd name="connsiteY469" fmla="*/ 242739 h 934888"/>
                  <a:gd name="connsiteX470" fmla="*/ 371704 w 806189"/>
                  <a:gd name="connsiteY470" fmla="*/ 227789 h 934888"/>
                  <a:gd name="connsiteX471" fmla="*/ 388574 w 806189"/>
                  <a:gd name="connsiteY471" fmla="*/ 222439 h 934888"/>
                  <a:gd name="connsiteX472" fmla="*/ 410246 w 806189"/>
                  <a:gd name="connsiteY472" fmla="*/ 228612 h 934888"/>
                  <a:gd name="connsiteX473" fmla="*/ 421630 w 806189"/>
                  <a:gd name="connsiteY473" fmla="*/ 234921 h 934888"/>
                  <a:gd name="connsiteX474" fmla="*/ 434797 w 806189"/>
                  <a:gd name="connsiteY474" fmla="*/ 243425 h 934888"/>
                  <a:gd name="connsiteX475" fmla="*/ 449062 w 806189"/>
                  <a:gd name="connsiteY475" fmla="*/ 253712 h 934888"/>
                  <a:gd name="connsiteX476" fmla="*/ 460583 w 806189"/>
                  <a:gd name="connsiteY476" fmla="*/ 263039 h 934888"/>
                  <a:gd name="connsiteX477" fmla="*/ 472379 w 806189"/>
                  <a:gd name="connsiteY477" fmla="*/ 272503 h 934888"/>
                  <a:gd name="connsiteX478" fmla="*/ 465795 w 806189"/>
                  <a:gd name="connsiteY478" fmla="*/ 257689 h 934888"/>
                  <a:gd name="connsiteX479" fmla="*/ 461818 w 806189"/>
                  <a:gd name="connsiteY479" fmla="*/ 248088 h 934888"/>
                  <a:gd name="connsiteX480" fmla="*/ 453588 w 806189"/>
                  <a:gd name="connsiteY480" fmla="*/ 225457 h 934888"/>
                  <a:gd name="connsiteX481" fmla="*/ 446593 w 806189"/>
                  <a:gd name="connsiteY481" fmla="*/ 202963 h 934888"/>
                  <a:gd name="connsiteX482" fmla="*/ 440558 w 806189"/>
                  <a:gd name="connsiteY482" fmla="*/ 179508 h 934888"/>
                  <a:gd name="connsiteX483" fmla="*/ 436992 w 806189"/>
                  <a:gd name="connsiteY483" fmla="*/ 156328 h 934888"/>
                  <a:gd name="connsiteX484" fmla="*/ 437952 w 806189"/>
                  <a:gd name="connsiteY484" fmla="*/ 136029 h 934888"/>
                  <a:gd name="connsiteX485" fmla="*/ 442067 w 806189"/>
                  <a:gd name="connsiteY485" fmla="*/ 126565 h 934888"/>
                  <a:gd name="connsiteX486" fmla="*/ 443575 w 806189"/>
                  <a:gd name="connsiteY486" fmla="*/ 124919 h 934888"/>
                  <a:gd name="connsiteX487" fmla="*/ 447004 w 806189"/>
                  <a:gd name="connsiteY487" fmla="*/ 122587 h 934888"/>
                  <a:gd name="connsiteX488" fmla="*/ 452079 w 806189"/>
                  <a:gd name="connsiteY488" fmla="*/ 120667 h 934888"/>
                  <a:gd name="connsiteX489" fmla="*/ 457429 w 806189"/>
                  <a:gd name="connsiteY489" fmla="*/ 120667 h 934888"/>
                  <a:gd name="connsiteX490" fmla="*/ 464287 w 806189"/>
                  <a:gd name="connsiteY490" fmla="*/ 123273 h 934888"/>
                  <a:gd name="connsiteX491" fmla="*/ 472105 w 806189"/>
                  <a:gd name="connsiteY491" fmla="*/ 128073 h 934888"/>
                  <a:gd name="connsiteX492" fmla="*/ 479374 w 806189"/>
                  <a:gd name="connsiteY492" fmla="*/ 134245 h 934888"/>
                  <a:gd name="connsiteX493" fmla="*/ 479100 w 806189"/>
                  <a:gd name="connsiteY493" fmla="*/ 133971 h 934888"/>
                  <a:gd name="connsiteX494" fmla="*/ 495833 w 806189"/>
                  <a:gd name="connsiteY494" fmla="*/ 149607 h 934888"/>
                  <a:gd name="connsiteX495" fmla="*/ 505160 w 806189"/>
                  <a:gd name="connsiteY495" fmla="*/ 159209 h 934888"/>
                  <a:gd name="connsiteX496" fmla="*/ 513527 w 806189"/>
                  <a:gd name="connsiteY496" fmla="*/ 167850 h 934888"/>
                  <a:gd name="connsiteX497" fmla="*/ 518465 w 806189"/>
                  <a:gd name="connsiteY497" fmla="*/ 173336 h 934888"/>
                  <a:gd name="connsiteX498" fmla="*/ 524226 w 806189"/>
                  <a:gd name="connsiteY498" fmla="*/ 179920 h 934888"/>
                  <a:gd name="connsiteX499" fmla="*/ 522168 w 806189"/>
                  <a:gd name="connsiteY499" fmla="*/ 168947 h 934888"/>
                  <a:gd name="connsiteX500" fmla="*/ 521208 w 806189"/>
                  <a:gd name="connsiteY500" fmla="*/ 163598 h 934888"/>
                  <a:gd name="connsiteX501" fmla="*/ 519699 w 806189"/>
                  <a:gd name="connsiteY501" fmla="*/ 152488 h 934888"/>
                  <a:gd name="connsiteX502" fmla="*/ 518602 w 806189"/>
                  <a:gd name="connsiteY502" fmla="*/ 138772 h 934888"/>
                  <a:gd name="connsiteX503" fmla="*/ 518602 w 806189"/>
                  <a:gd name="connsiteY503" fmla="*/ 123136 h 934888"/>
                  <a:gd name="connsiteX504" fmla="*/ 522991 w 806189"/>
                  <a:gd name="connsiteY504" fmla="*/ 105579 h 934888"/>
                  <a:gd name="connsiteX505" fmla="*/ 528752 w 806189"/>
                  <a:gd name="connsiteY505" fmla="*/ 101053 h 934888"/>
                  <a:gd name="connsiteX506" fmla="*/ 535473 w 806189"/>
                  <a:gd name="connsiteY506" fmla="*/ 99544 h 934888"/>
                  <a:gd name="connsiteX507" fmla="*/ 537804 w 806189"/>
                  <a:gd name="connsiteY507" fmla="*/ 99818 h 934888"/>
                  <a:gd name="connsiteX508" fmla="*/ 541782 w 806189"/>
                  <a:gd name="connsiteY508" fmla="*/ 101464 h 934888"/>
                  <a:gd name="connsiteX509" fmla="*/ 549326 w 806189"/>
                  <a:gd name="connsiteY509" fmla="*/ 106539 h 934888"/>
                  <a:gd name="connsiteX510" fmla="*/ 557144 w 806189"/>
                  <a:gd name="connsiteY510" fmla="*/ 114357 h 934888"/>
                  <a:gd name="connsiteX511" fmla="*/ 564825 w 806189"/>
                  <a:gd name="connsiteY511" fmla="*/ 123410 h 934888"/>
                  <a:gd name="connsiteX512" fmla="*/ 582244 w 806189"/>
                  <a:gd name="connsiteY512" fmla="*/ 146590 h 934888"/>
                  <a:gd name="connsiteX513" fmla="*/ 592531 w 806189"/>
                  <a:gd name="connsiteY513" fmla="*/ 161952 h 934888"/>
                  <a:gd name="connsiteX514" fmla="*/ 602407 w 806189"/>
                  <a:gd name="connsiteY514" fmla="*/ 177451 h 934888"/>
                  <a:gd name="connsiteX515" fmla="*/ 602544 w 806189"/>
                  <a:gd name="connsiteY515" fmla="*/ 177725 h 934888"/>
                  <a:gd name="connsiteX516" fmla="*/ 601035 w 806189"/>
                  <a:gd name="connsiteY516" fmla="*/ 171279 h 934888"/>
                  <a:gd name="connsiteX517" fmla="*/ 597606 w 806189"/>
                  <a:gd name="connsiteY517" fmla="*/ 156603 h 934888"/>
                  <a:gd name="connsiteX518" fmla="*/ 596098 w 806189"/>
                  <a:gd name="connsiteY518" fmla="*/ 150156 h 934888"/>
                  <a:gd name="connsiteX519" fmla="*/ 591160 w 806189"/>
                  <a:gd name="connsiteY519" fmla="*/ 124233 h 934888"/>
                  <a:gd name="connsiteX520" fmla="*/ 589514 w 806189"/>
                  <a:gd name="connsiteY520" fmla="*/ 114906 h 934888"/>
                  <a:gd name="connsiteX521" fmla="*/ 587182 w 806189"/>
                  <a:gd name="connsiteY521" fmla="*/ 98995 h 934888"/>
                  <a:gd name="connsiteX522" fmla="*/ 586085 w 806189"/>
                  <a:gd name="connsiteY522" fmla="*/ 83222 h 934888"/>
                  <a:gd name="connsiteX523" fmla="*/ 586085 w 806189"/>
                  <a:gd name="connsiteY523" fmla="*/ 71563 h 934888"/>
                  <a:gd name="connsiteX524" fmla="*/ 588416 w 806189"/>
                  <a:gd name="connsiteY524" fmla="*/ 63197 h 934888"/>
                  <a:gd name="connsiteX525" fmla="*/ 590337 w 806189"/>
                  <a:gd name="connsiteY525" fmla="*/ 59768 h 934888"/>
                  <a:gd name="connsiteX526" fmla="*/ 592120 w 806189"/>
                  <a:gd name="connsiteY526" fmla="*/ 57710 h 934888"/>
                  <a:gd name="connsiteX527" fmla="*/ 594177 w 806189"/>
                  <a:gd name="connsiteY527" fmla="*/ 56201 h 934888"/>
                  <a:gd name="connsiteX528" fmla="*/ 597332 w 806189"/>
                  <a:gd name="connsiteY528" fmla="*/ 55378 h 934888"/>
                  <a:gd name="connsiteX529" fmla="*/ 600212 w 806189"/>
                  <a:gd name="connsiteY529" fmla="*/ 55516 h 934888"/>
                  <a:gd name="connsiteX530" fmla="*/ 603093 w 806189"/>
                  <a:gd name="connsiteY530" fmla="*/ 56339 h 934888"/>
                  <a:gd name="connsiteX531" fmla="*/ 606933 w 806189"/>
                  <a:gd name="connsiteY531" fmla="*/ 57985 h 934888"/>
                  <a:gd name="connsiteX532" fmla="*/ 610911 w 806189"/>
                  <a:gd name="connsiteY532" fmla="*/ 60728 h 934888"/>
                  <a:gd name="connsiteX533" fmla="*/ 617632 w 806189"/>
                  <a:gd name="connsiteY533" fmla="*/ 68134 h 934888"/>
                  <a:gd name="connsiteX534" fmla="*/ 627781 w 806189"/>
                  <a:gd name="connsiteY534" fmla="*/ 81302 h 934888"/>
                  <a:gd name="connsiteX535" fmla="*/ 640537 w 806189"/>
                  <a:gd name="connsiteY535" fmla="*/ 99133 h 934888"/>
                  <a:gd name="connsiteX536" fmla="*/ 645201 w 806189"/>
                  <a:gd name="connsiteY536" fmla="*/ 106128 h 934888"/>
                  <a:gd name="connsiteX537" fmla="*/ 654116 w 806189"/>
                  <a:gd name="connsiteY537" fmla="*/ 119569 h 934888"/>
                  <a:gd name="connsiteX538" fmla="*/ 655076 w 806189"/>
                  <a:gd name="connsiteY538" fmla="*/ 120941 h 934888"/>
                  <a:gd name="connsiteX539" fmla="*/ 653705 w 806189"/>
                  <a:gd name="connsiteY539" fmla="*/ 110105 h 934888"/>
                  <a:gd name="connsiteX540" fmla="*/ 652882 w 806189"/>
                  <a:gd name="connsiteY540" fmla="*/ 101739 h 934888"/>
                  <a:gd name="connsiteX541" fmla="*/ 651784 w 806189"/>
                  <a:gd name="connsiteY541" fmla="*/ 88160 h 934888"/>
                  <a:gd name="connsiteX542" fmla="*/ 650962 w 806189"/>
                  <a:gd name="connsiteY542" fmla="*/ 55241 h 934888"/>
                  <a:gd name="connsiteX543" fmla="*/ 653705 w 806189"/>
                  <a:gd name="connsiteY543" fmla="*/ 27809 h 934888"/>
                  <a:gd name="connsiteX544" fmla="*/ 656585 w 806189"/>
                  <a:gd name="connsiteY544" fmla="*/ 17659 h 934888"/>
                  <a:gd name="connsiteX545" fmla="*/ 658642 w 806189"/>
                  <a:gd name="connsiteY545" fmla="*/ 13270 h 934888"/>
                  <a:gd name="connsiteX546" fmla="*/ 661934 w 806189"/>
                  <a:gd name="connsiteY546" fmla="*/ 7647 h 934888"/>
                  <a:gd name="connsiteX547" fmla="*/ 667009 w 806189"/>
                  <a:gd name="connsiteY547" fmla="*/ 2435 h 934888"/>
                  <a:gd name="connsiteX548" fmla="*/ 669615 w 806189"/>
                  <a:gd name="connsiteY548" fmla="*/ 1063 h 934888"/>
                  <a:gd name="connsiteX549" fmla="*/ 673456 w 806189"/>
                  <a:gd name="connsiteY549" fmla="*/ 103 h 934888"/>
                  <a:gd name="connsiteX550" fmla="*/ 676473 w 806189"/>
                  <a:gd name="connsiteY550" fmla="*/ 103 h 934888"/>
                  <a:gd name="connsiteX551" fmla="*/ 680862 w 806189"/>
                  <a:gd name="connsiteY551" fmla="*/ 789 h 934888"/>
                  <a:gd name="connsiteX552" fmla="*/ 684840 w 806189"/>
                  <a:gd name="connsiteY552" fmla="*/ 2298 h 934888"/>
                  <a:gd name="connsiteX553" fmla="*/ 689092 w 806189"/>
                  <a:gd name="connsiteY553" fmla="*/ 5315 h 934888"/>
                  <a:gd name="connsiteX554" fmla="*/ 692521 w 806189"/>
                  <a:gd name="connsiteY554" fmla="*/ 8607 h 934888"/>
                  <a:gd name="connsiteX555" fmla="*/ 696087 w 806189"/>
                  <a:gd name="connsiteY555" fmla="*/ 12173 h 934888"/>
                  <a:gd name="connsiteX556" fmla="*/ 705140 w 806189"/>
                  <a:gd name="connsiteY556" fmla="*/ 23832 h 934888"/>
                  <a:gd name="connsiteX557" fmla="*/ 715838 w 806189"/>
                  <a:gd name="connsiteY557" fmla="*/ 39742 h 934888"/>
                  <a:gd name="connsiteX558" fmla="*/ 727222 w 806189"/>
                  <a:gd name="connsiteY558" fmla="*/ 58122 h 934888"/>
                  <a:gd name="connsiteX559" fmla="*/ 751774 w 806189"/>
                  <a:gd name="connsiteY559" fmla="*/ 101327 h 934888"/>
                  <a:gd name="connsiteX560" fmla="*/ 762198 w 806189"/>
                  <a:gd name="connsiteY560" fmla="*/ 119432 h 934888"/>
                  <a:gd name="connsiteX561" fmla="*/ 766450 w 806189"/>
                  <a:gd name="connsiteY561" fmla="*/ 126702 h 934888"/>
                  <a:gd name="connsiteX562" fmla="*/ 773171 w 806189"/>
                  <a:gd name="connsiteY562" fmla="*/ 137674 h 934888"/>
                  <a:gd name="connsiteX563" fmla="*/ 778383 w 806189"/>
                  <a:gd name="connsiteY563" fmla="*/ 146041 h 934888"/>
                  <a:gd name="connsiteX564" fmla="*/ 786064 w 806189"/>
                  <a:gd name="connsiteY564" fmla="*/ 157426 h 934888"/>
                  <a:gd name="connsiteX565" fmla="*/ 785927 w 806189"/>
                  <a:gd name="connsiteY565" fmla="*/ 157288 h 934888"/>
                  <a:gd name="connsiteX566" fmla="*/ 797997 w 806189"/>
                  <a:gd name="connsiteY566" fmla="*/ 172787 h 934888"/>
                  <a:gd name="connsiteX567" fmla="*/ 802386 w 806189"/>
                  <a:gd name="connsiteY567" fmla="*/ 177039 h 934888"/>
                  <a:gd name="connsiteX568" fmla="*/ 802386 w 806189"/>
                  <a:gd name="connsiteY568" fmla="*/ 177039 h 934888"/>
                  <a:gd name="connsiteX569" fmla="*/ 803072 w 806189"/>
                  <a:gd name="connsiteY569" fmla="*/ 177588 h 934888"/>
                  <a:gd name="connsiteX570" fmla="*/ 803758 w 806189"/>
                  <a:gd name="connsiteY570" fmla="*/ 177862 h 934888"/>
                  <a:gd name="connsiteX571" fmla="*/ 805815 w 806189"/>
                  <a:gd name="connsiteY571" fmla="*/ 183212 h 934888"/>
                  <a:gd name="connsiteX572" fmla="*/ 800466 w 806189"/>
                  <a:gd name="connsiteY572" fmla="*/ 185406 h 934888"/>
                  <a:gd name="connsiteX573" fmla="*/ 796900 w 806189"/>
                  <a:gd name="connsiteY573" fmla="*/ 183212 h 934888"/>
                  <a:gd name="connsiteX574" fmla="*/ 793882 w 806189"/>
                  <a:gd name="connsiteY574" fmla="*/ 180468 h 934888"/>
                  <a:gd name="connsiteX575" fmla="*/ 790042 w 806189"/>
                  <a:gd name="connsiteY575" fmla="*/ 176354 h 934888"/>
                  <a:gd name="connsiteX576" fmla="*/ 780715 w 806189"/>
                  <a:gd name="connsiteY576" fmla="*/ 164421 h 934888"/>
                  <a:gd name="connsiteX577" fmla="*/ 775503 w 806189"/>
                  <a:gd name="connsiteY577" fmla="*/ 156877 h 934888"/>
                  <a:gd name="connsiteX578" fmla="*/ 769879 w 806189"/>
                  <a:gd name="connsiteY578" fmla="*/ 148647 h 934888"/>
                  <a:gd name="connsiteX579" fmla="*/ 758906 w 806189"/>
                  <a:gd name="connsiteY579" fmla="*/ 131091 h 934888"/>
                  <a:gd name="connsiteX580" fmla="*/ 754106 w 806189"/>
                  <a:gd name="connsiteY580" fmla="*/ 122861 h 934888"/>
                  <a:gd name="connsiteX581" fmla="*/ 746974 w 806189"/>
                  <a:gd name="connsiteY581" fmla="*/ 110654 h 934888"/>
                  <a:gd name="connsiteX582" fmla="*/ 728457 w 806189"/>
                  <a:gd name="connsiteY582" fmla="*/ 78421 h 934888"/>
                  <a:gd name="connsiteX583" fmla="*/ 720776 w 806189"/>
                  <a:gd name="connsiteY583" fmla="*/ 65254 h 934888"/>
                  <a:gd name="connsiteX584" fmla="*/ 717621 w 806189"/>
                  <a:gd name="connsiteY584" fmla="*/ 59905 h 934888"/>
                  <a:gd name="connsiteX585" fmla="*/ 703494 w 806189"/>
                  <a:gd name="connsiteY585" fmla="*/ 37548 h 934888"/>
                  <a:gd name="connsiteX586" fmla="*/ 703768 w 806189"/>
                  <a:gd name="connsiteY586" fmla="*/ 38096 h 934888"/>
                  <a:gd name="connsiteX587" fmla="*/ 688955 w 806189"/>
                  <a:gd name="connsiteY587" fmla="*/ 18345 h 934888"/>
                  <a:gd name="connsiteX588" fmla="*/ 683057 w 806189"/>
                  <a:gd name="connsiteY588" fmla="*/ 12447 h 934888"/>
                  <a:gd name="connsiteX589" fmla="*/ 681823 w 806189"/>
                  <a:gd name="connsiteY589" fmla="*/ 11350 h 934888"/>
                  <a:gd name="connsiteX590" fmla="*/ 680725 w 806189"/>
                  <a:gd name="connsiteY590" fmla="*/ 10664 h 934888"/>
                  <a:gd name="connsiteX591" fmla="*/ 679354 w 806189"/>
                  <a:gd name="connsiteY591" fmla="*/ 9979 h 934888"/>
                  <a:gd name="connsiteX592" fmla="*/ 679902 w 806189"/>
                  <a:gd name="connsiteY592" fmla="*/ 10116 h 934888"/>
                  <a:gd name="connsiteX593" fmla="*/ 678256 w 806189"/>
                  <a:gd name="connsiteY593" fmla="*/ 9704 h 934888"/>
                  <a:gd name="connsiteX594" fmla="*/ 678805 w 806189"/>
                  <a:gd name="connsiteY594" fmla="*/ 9841 h 934888"/>
                  <a:gd name="connsiteX595" fmla="*/ 675513 w 806189"/>
                  <a:gd name="connsiteY595" fmla="*/ 9293 h 934888"/>
                  <a:gd name="connsiteX596" fmla="*/ 675650 w 806189"/>
                  <a:gd name="connsiteY596" fmla="*/ 9293 h 934888"/>
                  <a:gd name="connsiteX597" fmla="*/ 674004 w 806189"/>
                  <a:gd name="connsiteY597" fmla="*/ 9293 h 934888"/>
                  <a:gd name="connsiteX598" fmla="*/ 673044 w 806189"/>
                  <a:gd name="connsiteY598" fmla="*/ 9430 h 934888"/>
                  <a:gd name="connsiteX599" fmla="*/ 672221 w 806189"/>
                  <a:gd name="connsiteY599" fmla="*/ 9704 h 934888"/>
                  <a:gd name="connsiteX600" fmla="*/ 671536 w 806189"/>
                  <a:gd name="connsiteY600" fmla="*/ 10116 h 934888"/>
                  <a:gd name="connsiteX601" fmla="*/ 670712 w 806189"/>
                  <a:gd name="connsiteY601" fmla="*/ 10801 h 934888"/>
                  <a:gd name="connsiteX602" fmla="*/ 669752 w 806189"/>
                  <a:gd name="connsiteY602" fmla="*/ 11899 h 934888"/>
                  <a:gd name="connsiteX603" fmla="*/ 668792 w 806189"/>
                  <a:gd name="connsiteY603" fmla="*/ 13270 h 934888"/>
                  <a:gd name="connsiteX604" fmla="*/ 666049 w 806189"/>
                  <a:gd name="connsiteY604" fmla="*/ 18071 h 934888"/>
                  <a:gd name="connsiteX605" fmla="*/ 666323 w 806189"/>
                  <a:gd name="connsiteY605" fmla="*/ 17659 h 934888"/>
                  <a:gd name="connsiteX606" fmla="*/ 663717 w 806189"/>
                  <a:gd name="connsiteY606" fmla="*/ 23695 h 934888"/>
                  <a:gd name="connsiteX607" fmla="*/ 663992 w 806189"/>
                  <a:gd name="connsiteY607" fmla="*/ 23146 h 934888"/>
                  <a:gd name="connsiteX608" fmla="*/ 662209 w 806189"/>
                  <a:gd name="connsiteY608" fmla="*/ 30004 h 934888"/>
                  <a:gd name="connsiteX609" fmla="*/ 659877 w 806189"/>
                  <a:gd name="connsiteY609" fmla="*/ 48795 h 934888"/>
                  <a:gd name="connsiteX610" fmla="*/ 659877 w 806189"/>
                  <a:gd name="connsiteY610" fmla="*/ 48246 h 934888"/>
                  <a:gd name="connsiteX611" fmla="*/ 660425 w 806189"/>
                  <a:gd name="connsiteY611" fmla="*/ 88160 h 934888"/>
                  <a:gd name="connsiteX612" fmla="*/ 660425 w 806189"/>
                  <a:gd name="connsiteY612" fmla="*/ 88023 h 934888"/>
                  <a:gd name="connsiteX613" fmla="*/ 663169 w 806189"/>
                  <a:gd name="connsiteY613" fmla="*/ 115455 h 934888"/>
                  <a:gd name="connsiteX614" fmla="*/ 666323 w 806189"/>
                  <a:gd name="connsiteY614" fmla="*/ 139183 h 934888"/>
                  <a:gd name="connsiteX615" fmla="*/ 666460 w 806189"/>
                  <a:gd name="connsiteY615" fmla="*/ 140418 h 934888"/>
                  <a:gd name="connsiteX616" fmla="*/ 676747 w 806189"/>
                  <a:gd name="connsiteY616" fmla="*/ 159757 h 934888"/>
                  <a:gd name="connsiteX617" fmla="*/ 697047 w 806189"/>
                  <a:gd name="connsiteY617" fmla="*/ 216953 h 934888"/>
                  <a:gd name="connsiteX618" fmla="*/ 700888 w 806189"/>
                  <a:gd name="connsiteY618" fmla="*/ 243836 h 934888"/>
                  <a:gd name="connsiteX619" fmla="*/ 700613 w 806189"/>
                  <a:gd name="connsiteY619" fmla="*/ 254535 h 934888"/>
                  <a:gd name="connsiteX620" fmla="*/ 698556 w 806189"/>
                  <a:gd name="connsiteY620" fmla="*/ 260158 h 934888"/>
                  <a:gd name="connsiteX621" fmla="*/ 694990 w 806189"/>
                  <a:gd name="connsiteY621" fmla="*/ 262079 h 934888"/>
                  <a:gd name="connsiteX622" fmla="*/ 691012 w 806189"/>
                  <a:gd name="connsiteY622" fmla="*/ 261530 h 934888"/>
                  <a:gd name="connsiteX623" fmla="*/ 688955 w 806189"/>
                  <a:gd name="connsiteY623" fmla="*/ 260158 h 934888"/>
                  <a:gd name="connsiteX624" fmla="*/ 686623 w 806189"/>
                  <a:gd name="connsiteY624" fmla="*/ 257689 h 934888"/>
                  <a:gd name="connsiteX625" fmla="*/ 680999 w 806189"/>
                  <a:gd name="connsiteY625" fmla="*/ 246168 h 934888"/>
                  <a:gd name="connsiteX626" fmla="*/ 676747 w 806189"/>
                  <a:gd name="connsiteY626" fmla="*/ 231492 h 934888"/>
                  <a:gd name="connsiteX627" fmla="*/ 674141 w 806189"/>
                  <a:gd name="connsiteY627" fmla="*/ 221616 h 934888"/>
                  <a:gd name="connsiteX628" fmla="*/ 668244 w 806189"/>
                  <a:gd name="connsiteY628" fmla="*/ 198436 h 934888"/>
                  <a:gd name="connsiteX629" fmla="*/ 663443 w 806189"/>
                  <a:gd name="connsiteY629" fmla="*/ 176354 h 934888"/>
                  <a:gd name="connsiteX630" fmla="*/ 659740 w 806189"/>
                  <a:gd name="connsiteY630" fmla="*/ 156191 h 934888"/>
                  <a:gd name="connsiteX631" fmla="*/ 657682 w 806189"/>
                  <a:gd name="connsiteY631" fmla="*/ 144121 h 934888"/>
                  <a:gd name="connsiteX632" fmla="*/ 657682 w 806189"/>
                  <a:gd name="connsiteY632" fmla="*/ 143984 h 934888"/>
                  <a:gd name="connsiteX633" fmla="*/ 645612 w 806189"/>
                  <a:gd name="connsiteY633" fmla="*/ 124781 h 934888"/>
                  <a:gd name="connsiteX634" fmla="*/ 632445 w 806189"/>
                  <a:gd name="connsiteY634" fmla="*/ 105168 h 934888"/>
                  <a:gd name="connsiteX635" fmla="*/ 632719 w 806189"/>
                  <a:gd name="connsiteY635" fmla="*/ 105579 h 934888"/>
                  <a:gd name="connsiteX636" fmla="*/ 622981 w 806189"/>
                  <a:gd name="connsiteY636" fmla="*/ 92137 h 934888"/>
                  <a:gd name="connsiteX637" fmla="*/ 619963 w 806189"/>
                  <a:gd name="connsiteY637" fmla="*/ 87885 h 934888"/>
                  <a:gd name="connsiteX638" fmla="*/ 614340 w 806189"/>
                  <a:gd name="connsiteY638" fmla="*/ 80204 h 934888"/>
                  <a:gd name="connsiteX639" fmla="*/ 607070 w 806189"/>
                  <a:gd name="connsiteY639" fmla="*/ 71289 h 934888"/>
                  <a:gd name="connsiteX640" fmla="*/ 607482 w 806189"/>
                  <a:gd name="connsiteY640" fmla="*/ 71701 h 934888"/>
                  <a:gd name="connsiteX641" fmla="*/ 604464 w 806189"/>
                  <a:gd name="connsiteY641" fmla="*/ 68546 h 934888"/>
                  <a:gd name="connsiteX642" fmla="*/ 603504 w 806189"/>
                  <a:gd name="connsiteY642" fmla="*/ 67723 h 934888"/>
                  <a:gd name="connsiteX643" fmla="*/ 601995 w 806189"/>
                  <a:gd name="connsiteY643" fmla="*/ 66763 h 934888"/>
                  <a:gd name="connsiteX644" fmla="*/ 602407 w 806189"/>
                  <a:gd name="connsiteY644" fmla="*/ 66900 h 934888"/>
                  <a:gd name="connsiteX645" fmla="*/ 599389 w 806189"/>
                  <a:gd name="connsiteY645" fmla="*/ 65528 h 934888"/>
                  <a:gd name="connsiteX646" fmla="*/ 598429 w 806189"/>
                  <a:gd name="connsiteY646" fmla="*/ 65254 h 934888"/>
                  <a:gd name="connsiteX647" fmla="*/ 598155 w 806189"/>
                  <a:gd name="connsiteY647" fmla="*/ 65254 h 934888"/>
                  <a:gd name="connsiteX648" fmla="*/ 597880 w 806189"/>
                  <a:gd name="connsiteY648" fmla="*/ 65528 h 934888"/>
                  <a:gd name="connsiteX649" fmla="*/ 596646 w 806189"/>
                  <a:gd name="connsiteY649" fmla="*/ 67860 h 934888"/>
                  <a:gd name="connsiteX650" fmla="*/ 596920 w 806189"/>
                  <a:gd name="connsiteY650" fmla="*/ 67311 h 934888"/>
                  <a:gd name="connsiteX651" fmla="*/ 596235 w 806189"/>
                  <a:gd name="connsiteY651" fmla="*/ 68957 h 934888"/>
                  <a:gd name="connsiteX652" fmla="*/ 596372 w 806189"/>
                  <a:gd name="connsiteY652" fmla="*/ 68409 h 934888"/>
                  <a:gd name="connsiteX653" fmla="*/ 595412 w 806189"/>
                  <a:gd name="connsiteY653" fmla="*/ 71838 h 934888"/>
                  <a:gd name="connsiteX654" fmla="*/ 595000 w 806189"/>
                  <a:gd name="connsiteY654" fmla="*/ 74992 h 934888"/>
                  <a:gd name="connsiteX655" fmla="*/ 595549 w 806189"/>
                  <a:gd name="connsiteY655" fmla="*/ 90766 h 934888"/>
                  <a:gd name="connsiteX656" fmla="*/ 595549 w 806189"/>
                  <a:gd name="connsiteY656" fmla="*/ 90629 h 934888"/>
                  <a:gd name="connsiteX657" fmla="*/ 595549 w 806189"/>
                  <a:gd name="connsiteY657" fmla="*/ 90903 h 934888"/>
                  <a:gd name="connsiteX658" fmla="*/ 595549 w 806189"/>
                  <a:gd name="connsiteY658" fmla="*/ 90903 h 934888"/>
                  <a:gd name="connsiteX659" fmla="*/ 595549 w 806189"/>
                  <a:gd name="connsiteY659" fmla="*/ 90903 h 934888"/>
                  <a:gd name="connsiteX660" fmla="*/ 597332 w 806189"/>
                  <a:gd name="connsiteY660" fmla="*/ 106265 h 934888"/>
                  <a:gd name="connsiteX661" fmla="*/ 598978 w 806189"/>
                  <a:gd name="connsiteY661" fmla="*/ 117100 h 934888"/>
                  <a:gd name="connsiteX662" fmla="*/ 600898 w 806189"/>
                  <a:gd name="connsiteY662" fmla="*/ 126976 h 934888"/>
                  <a:gd name="connsiteX663" fmla="*/ 605287 w 806189"/>
                  <a:gd name="connsiteY663" fmla="*/ 149745 h 934888"/>
                  <a:gd name="connsiteX664" fmla="*/ 605150 w 806189"/>
                  <a:gd name="connsiteY664" fmla="*/ 149059 h 934888"/>
                  <a:gd name="connsiteX665" fmla="*/ 612968 w 806189"/>
                  <a:gd name="connsiteY665" fmla="*/ 181977 h 934888"/>
                  <a:gd name="connsiteX666" fmla="*/ 614340 w 806189"/>
                  <a:gd name="connsiteY666" fmla="*/ 187052 h 934888"/>
                  <a:gd name="connsiteX667" fmla="*/ 617632 w 806189"/>
                  <a:gd name="connsiteY667" fmla="*/ 199122 h 934888"/>
                  <a:gd name="connsiteX668" fmla="*/ 621335 w 806189"/>
                  <a:gd name="connsiteY668" fmla="*/ 212838 h 934888"/>
                  <a:gd name="connsiteX669" fmla="*/ 624215 w 806189"/>
                  <a:gd name="connsiteY669" fmla="*/ 218599 h 934888"/>
                  <a:gd name="connsiteX670" fmla="*/ 630388 w 806189"/>
                  <a:gd name="connsiteY670" fmla="*/ 230943 h 934888"/>
                  <a:gd name="connsiteX671" fmla="*/ 637383 w 806189"/>
                  <a:gd name="connsiteY671" fmla="*/ 246580 h 934888"/>
                  <a:gd name="connsiteX672" fmla="*/ 646709 w 806189"/>
                  <a:gd name="connsiteY672" fmla="*/ 272228 h 934888"/>
                  <a:gd name="connsiteX673" fmla="*/ 649727 w 806189"/>
                  <a:gd name="connsiteY673" fmla="*/ 284573 h 934888"/>
                  <a:gd name="connsiteX674" fmla="*/ 650413 w 806189"/>
                  <a:gd name="connsiteY674" fmla="*/ 290059 h 934888"/>
                  <a:gd name="connsiteX675" fmla="*/ 650138 w 806189"/>
                  <a:gd name="connsiteY675" fmla="*/ 295820 h 934888"/>
                  <a:gd name="connsiteX676" fmla="*/ 644926 w 806189"/>
                  <a:gd name="connsiteY676" fmla="*/ 300346 h 934888"/>
                  <a:gd name="connsiteX677" fmla="*/ 640812 w 806189"/>
                  <a:gd name="connsiteY677" fmla="*/ 298975 h 934888"/>
                  <a:gd name="connsiteX678" fmla="*/ 637657 w 806189"/>
                  <a:gd name="connsiteY678" fmla="*/ 294723 h 934888"/>
                  <a:gd name="connsiteX679" fmla="*/ 633542 w 806189"/>
                  <a:gd name="connsiteY679" fmla="*/ 284299 h 934888"/>
                  <a:gd name="connsiteX680" fmla="*/ 631348 w 806189"/>
                  <a:gd name="connsiteY680" fmla="*/ 277715 h 934888"/>
                  <a:gd name="connsiteX681" fmla="*/ 624215 w 806189"/>
                  <a:gd name="connsiteY681" fmla="*/ 255495 h 934888"/>
                  <a:gd name="connsiteX682" fmla="*/ 613380 w 806189"/>
                  <a:gd name="connsiteY682" fmla="*/ 219422 h 934888"/>
                  <a:gd name="connsiteX683" fmla="*/ 610636 w 806189"/>
                  <a:gd name="connsiteY683" fmla="*/ 214210 h 934888"/>
                  <a:gd name="connsiteX684" fmla="*/ 607619 w 806189"/>
                  <a:gd name="connsiteY684" fmla="*/ 208175 h 934888"/>
                  <a:gd name="connsiteX685" fmla="*/ 601172 w 806189"/>
                  <a:gd name="connsiteY685" fmla="*/ 197065 h 934888"/>
                  <a:gd name="connsiteX686" fmla="*/ 593354 w 806189"/>
                  <a:gd name="connsiteY686" fmla="*/ 183486 h 934888"/>
                  <a:gd name="connsiteX687" fmla="*/ 590337 w 806189"/>
                  <a:gd name="connsiteY687" fmla="*/ 178685 h 934888"/>
                  <a:gd name="connsiteX688" fmla="*/ 576072 w 806189"/>
                  <a:gd name="connsiteY688" fmla="*/ 157014 h 934888"/>
                  <a:gd name="connsiteX689" fmla="*/ 576072 w 806189"/>
                  <a:gd name="connsiteY689" fmla="*/ 157151 h 934888"/>
                  <a:gd name="connsiteX690" fmla="*/ 565648 w 806189"/>
                  <a:gd name="connsiteY690" fmla="*/ 143024 h 934888"/>
                  <a:gd name="connsiteX691" fmla="*/ 561945 w 806189"/>
                  <a:gd name="connsiteY691" fmla="*/ 138086 h 934888"/>
                  <a:gd name="connsiteX692" fmla="*/ 547680 w 806189"/>
                  <a:gd name="connsiteY692" fmla="*/ 120529 h 934888"/>
                  <a:gd name="connsiteX693" fmla="*/ 547954 w 806189"/>
                  <a:gd name="connsiteY693" fmla="*/ 120941 h 934888"/>
                  <a:gd name="connsiteX694" fmla="*/ 542331 w 806189"/>
                  <a:gd name="connsiteY694" fmla="*/ 115317 h 934888"/>
                  <a:gd name="connsiteX695" fmla="*/ 538490 w 806189"/>
                  <a:gd name="connsiteY695" fmla="*/ 112437 h 934888"/>
                  <a:gd name="connsiteX696" fmla="*/ 538353 w 806189"/>
                  <a:gd name="connsiteY696" fmla="*/ 112437 h 934888"/>
                  <a:gd name="connsiteX697" fmla="*/ 538490 w 806189"/>
                  <a:gd name="connsiteY697" fmla="*/ 112437 h 934888"/>
                  <a:gd name="connsiteX698" fmla="*/ 538079 w 806189"/>
                  <a:gd name="connsiteY698" fmla="*/ 112163 h 934888"/>
                  <a:gd name="connsiteX699" fmla="*/ 538353 w 806189"/>
                  <a:gd name="connsiteY699" fmla="*/ 112300 h 934888"/>
                  <a:gd name="connsiteX700" fmla="*/ 535884 w 806189"/>
                  <a:gd name="connsiteY700" fmla="*/ 110928 h 934888"/>
                  <a:gd name="connsiteX701" fmla="*/ 535061 w 806189"/>
                  <a:gd name="connsiteY701" fmla="*/ 110654 h 934888"/>
                  <a:gd name="connsiteX702" fmla="*/ 534513 w 806189"/>
                  <a:gd name="connsiteY702" fmla="*/ 110654 h 934888"/>
                  <a:gd name="connsiteX703" fmla="*/ 533964 w 806189"/>
                  <a:gd name="connsiteY703" fmla="*/ 110654 h 934888"/>
                  <a:gd name="connsiteX704" fmla="*/ 533004 w 806189"/>
                  <a:gd name="connsiteY704" fmla="*/ 110928 h 934888"/>
                  <a:gd name="connsiteX705" fmla="*/ 532044 w 806189"/>
                  <a:gd name="connsiteY705" fmla="*/ 111340 h 934888"/>
                  <a:gd name="connsiteX706" fmla="*/ 531084 w 806189"/>
                  <a:gd name="connsiteY706" fmla="*/ 112163 h 934888"/>
                  <a:gd name="connsiteX707" fmla="*/ 530672 w 806189"/>
                  <a:gd name="connsiteY707" fmla="*/ 112574 h 934888"/>
                  <a:gd name="connsiteX708" fmla="*/ 530261 w 806189"/>
                  <a:gd name="connsiteY708" fmla="*/ 113123 h 934888"/>
                  <a:gd name="connsiteX709" fmla="*/ 529712 w 806189"/>
                  <a:gd name="connsiteY709" fmla="*/ 114357 h 934888"/>
                  <a:gd name="connsiteX710" fmla="*/ 529300 w 806189"/>
                  <a:gd name="connsiteY710" fmla="*/ 115729 h 934888"/>
                  <a:gd name="connsiteX711" fmla="*/ 529300 w 806189"/>
                  <a:gd name="connsiteY711" fmla="*/ 115592 h 934888"/>
                  <a:gd name="connsiteX712" fmla="*/ 527929 w 806189"/>
                  <a:gd name="connsiteY712" fmla="*/ 126976 h 934888"/>
                  <a:gd name="connsiteX713" fmla="*/ 527929 w 806189"/>
                  <a:gd name="connsiteY713" fmla="*/ 126839 h 934888"/>
                  <a:gd name="connsiteX714" fmla="*/ 527929 w 806189"/>
                  <a:gd name="connsiteY714" fmla="*/ 126976 h 934888"/>
                  <a:gd name="connsiteX715" fmla="*/ 527929 w 806189"/>
                  <a:gd name="connsiteY715" fmla="*/ 127525 h 934888"/>
                  <a:gd name="connsiteX716" fmla="*/ 527929 w 806189"/>
                  <a:gd name="connsiteY716" fmla="*/ 127250 h 934888"/>
                  <a:gd name="connsiteX717" fmla="*/ 528478 w 806189"/>
                  <a:gd name="connsiteY717" fmla="*/ 144258 h 934888"/>
                  <a:gd name="connsiteX718" fmla="*/ 528478 w 806189"/>
                  <a:gd name="connsiteY718" fmla="*/ 143572 h 934888"/>
                  <a:gd name="connsiteX719" fmla="*/ 531495 w 806189"/>
                  <a:gd name="connsiteY719" fmla="*/ 166890 h 934888"/>
                  <a:gd name="connsiteX720" fmla="*/ 534101 w 806189"/>
                  <a:gd name="connsiteY720" fmla="*/ 180194 h 934888"/>
                  <a:gd name="connsiteX721" fmla="*/ 538627 w 806189"/>
                  <a:gd name="connsiteY721" fmla="*/ 197065 h 934888"/>
                  <a:gd name="connsiteX722" fmla="*/ 538765 w 806189"/>
                  <a:gd name="connsiteY722" fmla="*/ 197339 h 934888"/>
                  <a:gd name="connsiteX723" fmla="*/ 543977 w 806189"/>
                  <a:gd name="connsiteY723" fmla="*/ 203786 h 934888"/>
                  <a:gd name="connsiteX724" fmla="*/ 553303 w 806189"/>
                  <a:gd name="connsiteY724" fmla="*/ 215856 h 934888"/>
                  <a:gd name="connsiteX725" fmla="*/ 570997 w 806189"/>
                  <a:gd name="connsiteY725" fmla="*/ 241505 h 934888"/>
                  <a:gd name="connsiteX726" fmla="*/ 597195 w 806189"/>
                  <a:gd name="connsiteY726" fmla="*/ 294311 h 934888"/>
                  <a:gd name="connsiteX727" fmla="*/ 600898 w 806189"/>
                  <a:gd name="connsiteY727" fmla="*/ 308164 h 934888"/>
                  <a:gd name="connsiteX728" fmla="*/ 602132 w 806189"/>
                  <a:gd name="connsiteY728" fmla="*/ 318863 h 934888"/>
                  <a:gd name="connsiteX729" fmla="*/ 601584 w 806189"/>
                  <a:gd name="connsiteY729" fmla="*/ 324212 h 934888"/>
                  <a:gd name="connsiteX730" fmla="*/ 600624 w 806189"/>
                  <a:gd name="connsiteY730" fmla="*/ 327092 h 934888"/>
                  <a:gd name="connsiteX731" fmla="*/ 596509 w 806189"/>
                  <a:gd name="connsiteY731" fmla="*/ 332167 h 934888"/>
                  <a:gd name="connsiteX732" fmla="*/ 591434 w 806189"/>
                  <a:gd name="connsiteY732" fmla="*/ 332990 h 934888"/>
                  <a:gd name="connsiteX733" fmla="*/ 586222 w 806189"/>
                  <a:gd name="connsiteY733" fmla="*/ 331207 h 934888"/>
                  <a:gd name="connsiteX734" fmla="*/ 583890 w 806189"/>
                  <a:gd name="connsiteY734" fmla="*/ 329287 h 934888"/>
                  <a:gd name="connsiteX735" fmla="*/ 580735 w 806189"/>
                  <a:gd name="connsiteY735" fmla="*/ 325995 h 934888"/>
                  <a:gd name="connsiteX736" fmla="*/ 577718 w 806189"/>
                  <a:gd name="connsiteY736" fmla="*/ 321880 h 934888"/>
                  <a:gd name="connsiteX737" fmla="*/ 573329 w 806189"/>
                  <a:gd name="connsiteY737" fmla="*/ 314748 h 934888"/>
                  <a:gd name="connsiteX738" fmla="*/ 568391 w 806189"/>
                  <a:gd name="connsiteY738" fmla="*/ 305833 h 934888"/>
                  <a:gd name="connsiteX739" fmla="*/ 562768 w 806189"/>
                  <a:gd name="connsiteY739" fmla="*/ 295134 h 934888"/>
                  <a:gd name="connsiteX740" fmla="*/ 558379 w 806189"/>
                  <a:gd name="connsiteY740" fmla="*/ 286082 h 934888"/>
                  <a:gd name="connsiteX741" fmla="*/ 554675 w 806189"/>
                  <a:gd name="connsiteY741" fmla="*/ 277715 h 934888"/>
                  <a:gd name="connsiteX742" fmla="*/ 549737 w 806189"/>
                  <a:gd name="connsiteY742" fmla="*/ 265645 h 934888"/>
                  <a:gd name="connsiteX743" fmla="*/ 546308 w 806189"/>
                  <a:gd name="connsiteY743" fmla="*/ 255906 h 934888"/>
                  <a:gd name="connsiteX744" fmla="*/ 543291 w 806189"/>
                  <a:gd name="connsiteY744" fmla="*/ 247265 h 934888"/>
                  <a:gd name="connsiteX745" fmla="*/ 539176 w 806189"/>
                  <a:gd name="connsiteY745" fmla="*/ 234098 h 934888"/>
                  <a:gd name="connsiteX746" fmla="*/ 532592 w 806189"/>
                  <a:gd name="connsiteY746" fmla="*/ 212290 h 934888"/>
                  <a:gd name="connsiteX747" fmla="*/ 530398 w 806189"/>
                  <a:gd name="connsiteY747" fmla="*/ 204609 h 934888"/>
                  <a:gd name="connsiteX748" fmla="*/ 529575 w 806189"/>
                  <a:gd name="connsiteY748" fmla="*/ 201591 h 934888"/>
                  <a:gd name="connsiteX749" fmla="*/ 528615 w 806189"/>
                  <a:gd name="connsiteY749" fmla="*/ 200494 h 934888"/>
                  <a:gd name="connsiteX750" fmla="*/ 528752 w 806189"/>
                  <a:gd name="connsiteY750" fmla="*/ 200631 h 934888"/>
                  <a:gd name="connsiteX751" fmla="*/ 528340 w 806189"/>
                  <a:gd name="connsiteY751" fmla="*/ 200219 h 934888"/>
                  <a:gd name="connsiteX752" fmla="*/ 528340 w 806189"/>
                  <a:gd name="connsiteY752" fmla="*/ 200219 h 934888"/>
                  <a:gd name="connsiteX753" fmla="*/ 528340 w 806189"/>
                  <a:gd name="connsiteY753" fmla="*/ 200219 h 934888"/>
                  <a:gd name="connsiteX754" fmla="*/ 517230 w 806189"/>
                  <a:gd name="connsiteY754" fmla="*/ 187738 h 934888"/>
                  <a:gd name="connsiteX755" fmla="*/ 509961 w 806189"/>
                  <a:gd name="connsiteY755" fmla="*/ 179508 h 934888"/>
                  <a:gd name="connsiteX756" fmla="*/ 506669 w 806189"/>
                  <a:gd name="connsiteY756" fmla="*/ 175805 h 934888"/>
                  <a:gd name="connsiteX757" fmla="*/ 492679 w 806189"/>
                  <a:gd name="connsiteY757" fmla="*/ 161540 h 934888"/>
                  <a:gd name="connsiteX758" fmla="*/ 486781 w 806189"/>
                  <a:gd name="connsiteY758" fmla="*/ 155505 h 934888"/>
                  <a:gd name="connsiteX759" fmla="*/ 469499 w 806189"/>
                  <a:gd name="connsiteY759" fmla="*/ 139458 h 934888"/>
                  <a:gd name="connsiteX760" fmla="*/ 464287 w 806189"/>
                  <a:gd name="connsiteY760" fmla="*/ 135343 h 934888"/>
                  <a:gd name="connsiteX761" fmla="*/ 464424 w 806189"/>
                  <a:gd name="connsiteY761" fmla="*/ 135343 h 934888"/>
                  <a:gd name="connsiteX762" fmla="*/ 457703 w 806189"/>
                  <a:gd name="connsiteY762" fmla="*/ 131502 h 934888"/>
                  <a:gd name="connsiteX763" fmla="*/ 456606 w 806189"/>
                  <a:gd name="connsiteY763" fmla="*/ 131091 h 934888"/>
                  <a:gd name="connsiteX764" fmla="*/ 455234 w 806189"/>
                  <a:gd name="connsiteY764" fmla="*/ 130679 h 934888"/>
                  <a:gd name="connsiteX765" fmla="*/ 454548 w 806189"/>
                  <a:gd name="connsiteY765" fmla="*/ 130679 h 934888"/>
                  <a:gd name="connsiteX766" fmla="*/ 454000 w 806189"/>
                  <a:gd name="connsiteY766" fmla="*/ 130816 h 934888"/>
                  <a:gd name="connsiteX767" fmla="*/ 454000 w 806189"/>
                  <a:gd name="connsiteY767" fmla="*/ 130816 h 934888"/>
                  <a:gd name="connsiteX768" fmla="*/ 452354 w 806189"/>
                  <a:gd name="connsiteY768" fmla="*/ 131228 h 934888"/>
                  <a:gd name="connsiteX769" fmla="*/ 452902 w 806189"/>
                  <a:gd name="connsiteY769" fmla="*/ 131091 h 934888"/>
                  <a:gd name="connsiteX770" fmla="*/ 451668 w 806189"/>
                  <a:gd name="connsiteY770" fmla="*/ 131639 h 934888"/>
                  <a:gd name="connsiteX771" fmla="*/ 450433 w 806189"/>
                  <a:gd name="connsiteY771" fmla="*/ 132325 h 934888"/>
                  <a:gd name="connsiteX772" fmla="*/ 449473 w 806189"/>
                  <a:gd name="connsiteY772" fmla="*/ 133011 h 934888"/>
                  <a:gd name="connsiteX773" fmla="*/ 449062 w 806189"/>
                  <a:gd name="connsiteY773" fmla="*/ 133560 h 934888"/>
                  <a:gd name="connsiteX774" fmla="*/ 448650 w 806189"/>
                  <a:gd name="connsiteY774" fmla="*/ 134108 h 934888"/>
                  <a:gd name="connsiteX775" fmla="*/ 447965 w 806189"/>
                  <a:gd name="connsiteY775" fmla="*/ 135480 h 934888"/>
                  <a:gd name="connsiteX776" fmla="*/ 447142 w 806189"/>
                  <a:gd name="connsiteY776" fmla="*/ 138635 h 934888"/>
                  <a:gd name="connsiteX777" fmla="*/ 447142 w 806189"/>
                  <a:gd name="connsiteY777" fmla="*/ 138635 h 934888"/>
                  <a:gd name="connsiteX778" fmla="*/ 446182 w 806189"/>
                  <a:gd name="connsiteY778" fmla="*/ 147139 h 934888"/>
                  <a:gd name="connsiteX779" fmla="*/ 446182 w 806189"/>
                  <a:gd name="connsiteY779" fmla="*/ 147001 h 934888"/>
                  <a:gd name="connsiteX780" fmla="*/ 446319 w 806189"/>
                  <a:gd name="connsiteY780" fmla="*/ 156740 h 934888"/>
                  <a:gd name="connsiteX781" fmla="*/ 449748 w 806189"/>
                  <a:gd name="connsiteY781" fmla="*/ 178960 h 934888"/>
                  <a:gd name="connsiteX782" fmla="*/ 449611 w 806189"/>
                  <a:gd name="connsiteY782" fmla="*/ 178411 h 934888"/>
                  <a:gd name="connsiteX783" fmla="*/ 462641 w 806189"/>
                  <a:gd name="connsiteY783" fmla="*/ 223674 h 934888"/>
                  <a:gd name="connsiteX784" fmla="*/ 462504 w 806189"/>
                  <a:gd name="connsiteY784" fmla="*/ 223125 h 934888"/>
                  <a:gd name="connsiteX785" fmla="*/ 468813 w 806189"/>
                  <a:gd name="connsiteY785" fmla="*/ 240270 h 934888"/>
                  <a:gd name="connsiteX786" fmla="*/ 473614 w 806189"/>
                  <a:gd name="connsiteY786" fmla="*/ 252615 h 934888"/>
                  <a:gd name="connsiteX787" fmla="*/ 478688 w 806189"/>
                  <a:gd name="connsiteY787" fmla="*/ 263999 h 934888"/>
                  <a:gd name="connsiteX788" fmla="*/ 490210 w 806189"/>
                  <a:gd name="connsiteY788" fmla="*/ 289648 h 934888"/>
                  <a:gd name="connsiteX789" fmla="*/ 495696 w 806189"/>
                  <a:gd name="connsiteY789" fmla="*/ 294723 h 934888"/>
                  <a:gd name="connsiteX790" fmla="*/ 499400 w 806189"/>
                  <a:gd name="connsiteY790" fmla="*/ 298152 h 934888"/>
                  <a:gd name="connsiteX791" fmla="*/ 507629 w 806189"/>
                  <a:gd name="connsiteY791" fmla="*/ 306793 h 934888"/>
                  <a:gd name="connsiteX792" fmla="*/ 524500 w 806189"/>
                  <a:gd name="connsiteY792" fmla="*/ 324486 h 934888"/>
                  <a:gd name="connsiteX793" fmla="*/ 533278 w 806189"/>
                  <a:gd name="connsiteY793" fmla="*/ 334499 h 934888"/>
                  <a:gd name="connsiteX794" fmla="*/ 543016 w 806189"/>
                  <a:gd name="connsiteY794" fmla="*/ 346295 h 934888"/>
                  <a:gd name="connsiteX795" fmla="*/ 560161 w 806189"/>
                  <a:gd name="connsiteY795" fmla="*/ 371258 h 934888"/>
                  <a:gd name="connsiteX796" fmla="*/ 565237 w 806189"/>
                  <a:gd name="connsiteY796" fmla="*/ 381682 h 934888"/>
                  <a:gd name="connsiteX797" fmla="*/ 567842 w 806189"/>
                  <a:gd name="connsiteY797" fmla="*/ 391283 h 934888"/>
                  <a:gd name="connsiteX798" fmla="*/ 567980 w 806189"/>
                  <a:gd name="connsiteY798" fmla="*/ 394712 h 934888"/>
                  <a:gd name="connsiteX799" fmla="*/ 567431 w 806189"/>
                  <a:gd name="connsiteY799" fmla="*/ 397867 h 934888"/>
                  <a:gd name="connsiteX800" fmla="*/ 565648 w 806189"/>
                  <a:gd name="connsiteY800" fmla="*/ 401159 h 934888"/>
                  <a:gd name="connsiteX801" fmla="*/ 563316 w 806189"/>
                  <a:gd name="connsiteY801" fmla="*/ 403353 h 934888"/>
                  <a:gd name="connsiteX802" fmla="*/ 561670 w 806189"/>
                  <a:gd name="connsiteY802" fmla="*/ 404176 h 934888"/>
                  <a:gd name="connsiteX803" fmla="*/ 559064 w 806189"/>
                  <a:gd name="connsiteY803" fmla="*/ 404588 h 934888"/>
                  <a:gd name="connsiteX804" fmla="*/ 552343 w 806189"/>
                  <a:gd name="connsiteY804" fmla="*/ 402805 h 934888"/>
                  <a:gd name="connsiteX805" fmla="*/ 546583 w 806189"/>
                  <a:gd name="connsiteY805" fmla="*/ 398416 h 934888"/>
                  <a:gd name="connsiteX806" fmla="*/ 538079 w 806189"/>
                  <a:gd name="connsiteY806" fmla="*/ 388403 h 934888"/>
                  <a:gd name="connsiteX807" fmla="*/ 528203 w 806189"/>
                  <a:gd name="connsiteY807" fmla="*/ 374550 h 934888"/>
                  <a:gd name="connsiteX808" fmla="*/ 522305 w 806189"/>
                  <a:gd name="connsiteY808" fmla="*/ 365909 h 934888"/>
                  <a:gd name="connsiteX809" fmla="*/ 515584 w 806189"/>
                  <a:gd name="connsiteY809" fmla="*/ 355210 h 934888"/>
                  <a:gd name="connsiteX810" fmla="*/ 511058 w 806189"/>
                  <a:gd name="connsiteY810" fmla="*/ 347941 h 934888"/>
                  <a:gd name="connsiteX811" fmla="*/ 498165 w 806189"/>
                  <a:gd name="connsiteY811" fmla="*/ 325584 h 934888"/>
                  <a:gd name="connsiteX812" fmla="*/ 495696 w 806189"/>
                  <a:gd name="connsiteY812" fmla="*/ 320783 h 934888"/>
                  <a:gd name="connsiteX813" fmla="*/ 488427 w 806189"/>
                  <a:gd name="connsiteY813" fmla="*/ 306656 h 934888"/>
                  <a:gd name="connsiteX814" fmla="*/ 483763 w 806189"/>
                  <a:gd name="connsiteY814" fmla="*/ 297603 h 934888"/>
                  <a:gd name="connsiteX815" fmla="*/ 483215 w 806189"/>
                  <a:gd name="connsiteY815" fmla="*/ 296506 h 934888"/>
                  <a:gd name="connsiteX816" fmla="*/ 480334 w 806189"/>
                  <a:gd name="connsiteY816" fmla="*/ 293900 h 934888"/>
                  <a:gd name="connsiteX817" fmla="*/ 465521 w 806189"/>
                  <a:gd name="connsiteY817" fmla="*/ 280321 h 934888"/>
                  <a:gd name="connsiteX818" fmla="*/ 450571 w 806189"/>
                  <a:gd name="connsiteY818" fmla="*/ 268388 h 934888"/>
                  <a:gd name="connsiteX819" fmla="*/ 442478 w 806189"/>
                  <a:gd name="connsiteY819" fmla="*/ 262079 h 934888"/>
                  <a:gd name="connsiteX820" fmla="*/ 429174 w 806189"/>
                  <a:gd name="connsiteY820" fmla="*/ 252615 h 934888"/>
                  <a:gd name="connsiteX821" fmla="*/ 429174 w 806189"/>
                  <a:gd name="connsiteY821" fmla="*/ 252615 h 934888"/>
                  <a:gd name="connsiteX822" fmla="*/ 405719 w 806189"/>
                  <a:gd name="connsiteY822" fmla="*/ 238350 h 934888"/>
                  <a:gd name="connsiteX823" fmla="*/ 406268 w 806189"/>
                  <a:gd name="connsiteY823" fmla="*/ 238624 h 934888"/>
                  <a:gd name="connsiteX824" fmla="*/ 395432 w 806189"/>
                  <a:gd name="connsiteY824" fmla="*/ 234098 h 934888"/>
                  <a:gd name="connsiteX825" fmla="*/ 391455 w 806189"/>
                  <a:gd name="connsiteY825" fmla="*/ 233138 h 934888"/>
                  <a:gd name="connsiteX826" fmla="*/ 392140 w 806189"/>
                  <a:gd name="connsiteY826" fmla="*/ 233275 h 934888"/>
                  <a:gd name="connsiteX827" fmla="*/ 390083 w 806189"/>
                  <a:gd name="connsiteY827" fmla="*/ 233001 h 934888"/>
                  <a:gd name="connsiteX828" fmla="*/ 386654 w 806189"/>
                  <a:gd name="connsiteY828" fmla="*/ 233001 h 934888"/>
                  <a:gd name="connsiteX829" fmla="*/ 386928 w 806189"/>
                  <a:gd name="connsiteY829" fmla="*/ 233001 h 934888"/>
                  <a:gd name="connsiteX830" fmla="*/ 383088 w 806189"/>
                  <a:gd name="connsiteY830" fmla="*/ 233549 h 934888"/>
                  <a:gd name="connsiteX831" fmla="*/ 383499 w 806189"/>
                  <a:gd name="connsiteY831" fmla="*/ 233412 h 934888"/>
                  <a:gd name="connsiteX832" fmla="*/ 381716 w 806189"/>
                  <a:gd name="connsiteY832" fmla="*/ 233824 h 934888"/>
                  <a:gd name="connsiteX833" fmla="*/ 380208 w 806189"/>
                  <a:gd name="connsiteY833" fmla="*/ 234372 h 934888"/>
                  <a:gd name="connsiteX834" fmla="*/ 380482 w 806189"/>
                  <a:gd name="connsiteY834" fmla="*/ 234235 h 934888"/>
                  <a:gd name="connsiteX835" fmla="*/ 379247 w 806189"/>
                  <a:gd name="connsiteY835" fmla="*/ 234921 h 934888"/>
                  <a:gd name="connsiteX836" fmla="*/ 378150 w 806189"/>
                  <a:gd name="connsiteY836" fmla="*/ 235744 h 934888"/>
                  <a:gd name="connsiteX837" fmla="*/ 376367 w 806189"/>
                  <a:gd name="connsiteY837" fmla="*/ 237527 h 934888"/>
                  <a:gd name="connsiteX838" fmla="*/ 376367 w 806189"/>
                  <a:gd name="connsiteY838" fmla="*/ 237527 h 934888"/>
                  <a:gd name="connsiteX839" fmla="*/ 374035 w 806189"/>
                  <a:gd name="connsiteY839" fmla="*/ 240544 h 934888"/>
                  <a:gd name="connsiteX840" fmla="*/ 374310 w 806189"/>
                  <a:gd name="connsiteY840" fmla="*/ 240133 h 934888"/>
                  <a:gd name="connsiteX841" fmla="*/ 372252 w 806189"/>
                  <a:gd name="connsiteY841" fmla="*/ 243562 h 934888"/>
                  <a:gd name="connsiteX842" fmla="*/ 372527 w 806189"/>
                  <a:gd name="connsiteY842" fmla="*/ 243013 h 934888"/>
                  <a:gd name="connsiteX843" fmla="*/ 371155 w 806189"/>
                  <a:gd name="connsiteY843" fmla="*/ 246168 h 934888"/>
                  <a:gd name="connsiteX844" fmla="*/ 369509 w 806189"/>
                  <a:gd name="connsiteY844" fmla="*/ 252340 h 934888"/>
                  <a:gd name="connsiteX845" fmla="*/ 368823 w 806189"/>
                  <a:gd name="connsiteY845" fmla="*/ 258101 h 934888"/>
                  <a:gd name="connsiteX846" fmla="*/ 368823 w 806189"/>
                  <a:gd name="connsiteY846" fmla="*/ 257964 h 934888"/>
                  <a:gd name="connsiteX847" fmla="*/ 368823 w 806189"/>
                  <a:gd name="connsiteY847" fmla="*/ 258238 h 934888"/>
                  <a:gd name="connsiteX848" fmla="*/ 368823 w 806189"/>
                  <a:gd name="connsiteY848" fmla="*/ 258650 h 934888"/>
                  <a:gd name="connsiteX849" fmla="*/ 368823 w 806189"/>
                  <a:gd name="connsiteY849" fmla="*/ 258512 h 934888"/>
                  <a:gd name="connsiteX850" fmla="*/ 368823 w 806189"/>
                  <a:gd name="connsiteY850" fmla="*/ 271680 h 934888"/>
                  <a:gd name="connsiteX851" fmla="*/ 368823 w 806189"/>
                  <a:gd name="connsiteY851" fmla="*/ 271405 h 934888"/>
                  <a:gd name="connsiteX852" fmla="*/ 368823 w 806189"/>
                  <a:gd name="connsiteY852" fmla="*/ 271954 h 934888"/>
                  <a:gd name="connsiteX853" fmla="*/ 368823 w 806189"/>
                  <a:gd name="connsiteY853" fmla="*/ 272092 h 934888"/>
                  <a:gd name="connsiteX854" fmla="*/ 368823 w 806189"/>
                  <a:gd name="connsiteY854" fmla="*/ 271954 h 934888"/>
                  <a:gd name="connsiteX855" fmla="*/ 371292 w 806189"/>
                  <a:gd name="connsiteY855" fmla="*/ 288413 h 934888"/>
                  <a:gd name="connsiteX856" fmla="*/ 371292 w 806189"/>
                  <a:gd name="connsiteY856" fmla="*/ 288139 h 934888"/>
                  <a:gd name="connsiteX857" fmla="*/ 375270 w 806189"/>
                  <a:gd name="connsiteY857" fmla="*/ 304598 h 934888"/>
                  <a:gd name="connsiteX858" fmla="*/ 381168 w 806189"/>
                  <a:gd name="connsiteY858" fmla="*/ 323527 h 934888"/>
                  <a:gd name="connsiteX859" fmla="*/ 381031 w 806189"/>
                  <a:gd name="connsiteY859" fmla="*/ 323252 h 934888"/>
                  <a:gd name="connsiteX860" fmla="*/ 392552 w 806189"/>
                  <a:gd name="connsiteY860" fmla="*/ 353564 h 934888"/>
                  <a:gd name="connsiteX861" fmla="*/ 398313 w 806189"/>
                  <a:gd name="connsiteY861" fmla="*/ 366732 h 934888"/>
                  <a:gd name="connsiteX862" fmla="*/ 426430 w 806189"/>
                  <a:gd name="connsiteY862" fmla="*/ 391009 h 934888"/>
                  <a:gd name="connsiteX863" fmla="*/ 432466 w 806189"/>
                  <a:gd name="connsiteY863" fmla="*/ 396633 h 934888"/>
                  <a:gd name="connsiteX864" fmla="*/ 442890 w 806189"/>
                  <a:gd name="connsiteY864" fmla="*/ 406782 h 934888"/>
                  <a:gd name="connsiteX865" fmla="*/ 462641 w 806189"/>
                  <a:gd name="connsiteY865" fmla="*/ 428865 h 934888"/>
                  <a:gd name="connsiteX866" fmla="*/ 478277 w 806189"/>
                  <a:gd name="connsiteY866" fmla="*/ 450262 h 934888"/>
                  <a:gd name="connsiteX867" fmla="*/ 484312 w 806189"/>
                  <a:gd name="connsiteY867" fmla="*/ 460823 h 934888"/>
                  <a:gd name="connsiteX868" fmla="*/ 485684 w 806189"/>
                  <a:gd name="connsiteY868" fmla="*/ 465075 h 934888"/>
                  <a:gd name="connsiteX869" fmla="*/ 486232 w 806189"/>
                  <a:gd name="connsiteY869" fmla="*/ 469602 h 934888"/>
                  <a:gd name="connsiteX870" fmla="*/ 485684 w 806189"/>
                  <a:gd name="connsiteY870" fmla="*/ 472071 h 934888"/>
                  <a:gd name="connsiteX871" fmla="*/ 484861 w 806189"/>
                  <a:gd name="connsiteY871" fmla="*/ 473716 h 934888"/>
                  <a:gd name="connsiteX872" fmla="*/ 480609 w 806189"/>
                  <a:gd name="connsiteY872" fmla="*/ 476597 h 934888"/>
                  <a:gd name="connsiteX873" fmla="*/ 474574 w 806189"/>
                  <a:gd name="connsiteY873" fmla="*/ 477008 h 934888"/>
                  <a:gd name="connsiteX874" fmla="*/ 471282 w 806189"/>
                  <a:gd name="connsiteY874" fmla="*/ 475911 h 934888"/>
                  <a:gd name="connsiteX875" fmla="*/ 464835 w 806189"/>
                  <a:gd name="connsiteY875" fmla="*/ 472619 h 934888"/>
                  <a:gd name="connsiteX876" fmla="*/ 450982 w 806189"/>
                  <a:gd name="connsiteY876" fmla="*/ 461235 h 934888"/>
                  <a:gd name="connsiteX877" fmla="*/ 441930 w 806189"/>
                  <a:gd name="connsiteY877" fmla="*/ 452594 h 934888"/>
                  <a:gd name="connsiteX878" fmla="*/ 431917 w 806189"/>
                  <a:gd name="connsiteY878" fmla="*/ 441895 h 934888"/>
                  <a:gd name="connsiteX879" fmla="*/ 424099 w 806189"/>
                  <a:gd name="connsiteY879" fmla="*/ 432294 h 934888"/>
                  <a:gd name="connsiteX880" fmla="*/ 407640 w 806189"/>
                  <a:gd name="connsiteY880" fmla="*/ 407331 h 934888"/>
                  <a:gd name="connsiteX881" fmla="*/ 389946 w 806189"/>
                  <a:gd name="connsiteY881" fmla="*/ 372630 h 934888"/>
                  <a:gd name="connsiteX882" fmla="*/ 382402 w 806189"/>
                  <a:gd name="connsiteY882" fmla="*/ 366595 h 934888"/>
                  <a:gd name="connsiteX883" fmla="*/ 363063 w 806189"/>
                  <a:gd name="connsiteY883" fmla="*/ 351095 h 934888"/>
                  <a:gd name="connsiteX884" fmla="*/ 349209 w 806189"/>
                  <a:gd name="connsiteY884" fmla="*/ 340534 h 934888"/>
                  <a:gd name="connsiteX885" fmla="*/ 331653 w 806189"/>
                  <a:gd name="connsiteY885" fmla="*/ 327504 h 934888"/>
                  <a:gd name="connsiteX886" fmla="*/ 331653 w 806189"/>
                  <a:gd name="connsiteY886" fmla="*/ 327504 h 934888"/>
                  <a:gd name="connsiteX887" fmla="*/ 331516 w 806189"/>
                  <a:gd name="connsiteY887" fmla="*/ 327504 h 934888"/>
                  <a:gd name="connsiteX888" fmla="*/ 331104 w 806189"/>
                  <a:gd name="connsiteY888" fmla="*/ 327230 h 934888"/>
                  <a:gd name="connsiteX889" fmla="*/ 331241 w 806189"/>
                  <a:gd name="connsiteY889" fmla="*/ 327230 h 934888"/>
                  <a:gd name="connsiteX890" fmla="*/ 319857 w 806189"/>
                  <a:gd name="connsiteY890" fmla="*/ 319960 h 934888"/>
                  <a:gd name="connsiteX891" fmla="*/ 320406 w 806189"/>
                  <a:gd name="connsiteY891" fmla="*/ 320234 h 934888"/>
                  <a:gd name="connsiteX892" fmla="*/ 316291 w 806189"/>
                  <a:gd name="connsiteY892" fmla="*/ 318451 h 934888"/>
                  <a:gd name="connsiteX893" fmla="*/ 316565 w 806189"/>
                  <a:gd name="connsiteY893" fmla="*/ 318589 h 934888"/>
                  <a:gd name="connsiteX894" fmla="*/ 310805 w 806189"/>
                  <a:gd name="connsiteY894" fmla="*/ 316943 h 934888"/>
                  <a:gd name="connsiteX895" fmla="*/ 311490 w 806189"/>
                  <a:gd name="connsiteY895" fmla="*/ 317080 h 934888"/>
                  <a:gd name="connsiteX896" fmla="*/ 309707 w 806189"/>
                  <a:gd name="connsiteY896" fmla="*/ 316805 h 934888"/>
                  <a:gd name="connsiteX897" fmla="*/ 308747 w 806189"/>
                  <a:gd name="connsiteY897" fmla="*/ 316805 h 934888"/>
                  <a:gd name="connsiteX898" fmla="*/ 308336 w 806189"/>
                  <a:gd name="connsiteY898" fmla="*/ 316943 h 934888"/>
                  <a:gd name="connsiteX899" fmla="*/ 308199 w 806189"/>
                  <a:gd name="connsiteY899" fmla="*/ 317080 h 934888"/>
                  <a:gd name="connsiteX900" fmla="*/ 307376 w 806189"/>
                  <a:gd name="connsiteY900" fmla="*/ 317766 h 934888"/>
                  <a:gd name="connsiteX901" fmla="*/ 307376 w 806189"/>
                  <a:gd name="connsiteY901" fmla="*/ 317766 h 934888"/>
                  <a:gd name="connsiteX902" fmla="*/ 306827 w 806189"/>
                  <a:gd name="connsiteY902" fmla="*/ 318451 h 934888"/>
                  <a:gd name="connsiteX903" fmla="*/ 306004 w 806189"/>
                  <a:gd name="connsiteY903" fmla="*/ 319823 h 934888"/>
                  <a:gd name="connsiteX904" fmla="*/ 306004 w 806189"/>
                  <a:gd name="connsiteY904" fmla="*/ 319686 h 934888"/>
                  <a:gd name="connsiteX905" fmla="*/ 305044 w 806189"/>
                  <a:gd name="connsiteY905" fmla="*/ 322018 h 934888"/>
                  <a:gd name="connsiteX906" fmla="*/ 304770 w 806189"/>
                  <a:gd name="connsiteY906" fmla="*/ 323663 h 934888"/>
                  <a:gd name="connsiteX907" fmla="*/ 304632 w 806189"/>
                  <a:gd name="connsiteY907" fmla="*/ 325035 h 934888"/>
                  <a:gd name="connsiteX908" fmla="*/ 304632 w 806189"/>
                  <a:gd name="connsiteY908" fmla="*/ 325035 h 934888"/>
                  <a:gd name="connsiteX909" fmla="*/ 304632 w 806189"/>
                  <a:gd name="connsiteY909" fmla="*/ 327230 h 934888"/>
                  <a:gd name="connsiteX910" fmla="*/ 305593 w 806189"/>
                  <a:gd name="connsiteY910" fmla="*/ 333676 h 934888"/>
                  <a:gd name="connsiteX911" fmla="*/ 305455 w 806189"/>
                  <a:gd name="connsiteY911" fmla="*/ 333127 h 934888"/>
                  <a:gd name="connsiteX912" fmla="*/ 308610 w 806189"/>
                  <a:gd name="connsiteY912" fmla="*/ 347255 h 934888"/>
                  <a:gd name="connsiteX913" fmla="*/ 312862 w 806189"/>
                  <a:gd name="connsiteY913" fmla="*/ 360971 h 934888"/>
                  <a:gd name="connsiteX914" fmla="*/ 312862 w 806189"/>
                  <a:gd name="connsiteY914" fmla="*/ 360834 h 934888"/>
                  <a:gd name="connsiteX915" fmla="*/ 321092 w 806189"/>
                  <a:gd name="connsiteY915" fmla="*/ 382094 h 934888"/>
                  <a:gd name="connsiteX916" fmla="*/ 330967 w 806189"/>
                  <a:gd name="connsiteY916" fmla="*/ 403079 h 934888"/>
                  <a:gd name="connsiteX917" fmla="*/ 330830 w 806189"/>
                  <a:gd name="connsiteY917" fmla="*/ 402805 h 934888"/>
                  <a:gd name="connsiteX918" fmla="*/ 349621 w 806189"/>
                  <a:gd name="connsiteY918" fmla="*/ 436272 h 934888"/>
                  <a:gd name="connsiteX919" fmla="*/ 357988 w 806189"/>
                  <a:gd name="connsiteY919" fmla="*/ 443267 h 934888"/>
                  <a:gd name="connsiteX920" fmla="*/ 387614 w 806189"/>
                  <a:gd name="connsiteY920" fmla="*/ 468642 h 934888"/>
                  <a:gd name="connsiteX921" fmla="*/ 398998 w 806189"/>
                  <a:gd name="connsiteY921" fmla="*/ 478517 h 934888"/>
                  <a:gd name="connsiteX922" fmla="*/ 404348 w 806189"/>
                  <a:gd name="connsiteY922" fmla="*/ 483318 h 934888"/>
                  <a:gd name="connsiteX923" fmla="*/ 414360 w 806189"/>
                  <a:gd name="connsiteY923" fmla="*/ 493056 h 934888"/>
                  <a:gd name="connsiteX924" fmla="*/ 428899 w 806189"/>
                  <a:gd name="connsiteY924" fmla="*/ 508555 h 934888"/>
                  <a:gd name="connsiteX925" fmla="*/ 437540 w 806189"/>
                  <a:gd name="connsiteY925" fmla="*/ 519528 h 934888"/>
                  <a:gd name="connsiteX926" fmla="*/ 442753 w 806189"/>
                  <a:gd name="connsiteY926" fmla="*/ 528169 h 934888"/>
                  <a:gd name="connsiteX927" fmla="*/ 446044 w 806189"/>
                  <a:gd name="connsiteY927" fmla="*/ 537633 h 934888"/>
                  <a:gd name="connsiteX928" fmla="*/ 445359 w 806189"/>
                  <a:gd name="connsiteY928" fmla="*/ 546274 h 934888"/>
                  <a:gd name="connsiteX929" fmla="*/ 441930 w 806189"/>
                  <a:gd name="connsiteY929" fmla="*/ 550252 h 934888"/>
                  <a:gd name="connsiteX930" fmla="*/ 439598 w 806189"/>
                  <a:gd name="connsiteY930" fmla="*/ 551486 h 934888"/>
                  <a:gd name="connsiteX931" fmla="*/ 436855 w 806189"/>
                  <a:gd name="connsiteY931" fmla="*/ 551898 h 934888"/>
                  <a:gd name="connsiteX932" fmla="*/ 433837 w 806189"/>
                  <a:gd name="connsiteY932" fmla="*/ 551623 h 934888"/>
                  <a:gd name="connsiteX933" fmla="*/ 430957 w 806189"/>
                  <a:gd name="connsiteY933" fmla="*/ 550800 h 934888"/>
                  <a:gd name="connsiteX934" fmla="*/ 426568 w 806189"/>
                  <a:gd name="connsiteY934" fmla="*/ 548606 h 934888"/>
                  <a:gd name="connsiteX935" fmla="*/ 421218 w 806189"/>
                  <a:gd name="connsiteY935" fmla="*/ 544765 h 934888"/>
                  <a:gd name="connsiteX936" fmla="*/ 411754 w 806189"/>
                  <a:gd name="connsiteY936" fmla="*/ 536399 h 934888"/>
                  <a:gd name="connsiteX937" fmla="*/ 403662 w 806189"/>
                  <a:gd name="connsiteY937" fmla="*/ 528443 h 934888"/>
                  <a:gd name="connsiteX938" fmla="*/ 401056 w 806189"/>
                  <a:gd name="connsiteY938" fmla="*/ 525563 h 934888"/>
                  <a:gd name="connsiteX939" fmla="*/ 396118 w 806189"/>
                  <a:gd name="connsiteY939" fmla="*/ 520077 h 934888"/>
                  <a:gd name="connsiteX940" fmla="*/ 389672 w 806189"/>
                  <a:gd name="connsiteY940" fmla="*/ 512122 h 934888"/>
                  <a:gd name="connsiteX941" fmla="*/ 384460 w 806189"/>
                  <a:gd name="connsiteY941" fmla="*/ 505400 h 934888"/>
                  <a:gd name="connsiteX942" fmla="*/ 375544 w 806189"/>
                  <a:gd name="connsiteY942" fmla="*/ 493330 h 934888"/>
                  <a:gd name="connsiteX943" fmla="*/ 371566 w 806189"/>
                  <a:gd name="connsiteY943" fmla="*/ 487707 h 934888"/>
                  <a:gd name="connsiteX944" fmla="*/ 362514 w 806189"/>
                  <a:gd name="connsiteY944" fmla="*/ 474539 h 934888"/>
                  <a:gd name="connsiteX945" fmla="*/ 352090 w 806189"/>
                  <a:gd name="connsiteY945" fmla="*/ 458355 h 934888"/>
                  <a:gd name="connsiteX946" fmla="*/ 344546 w 806189"/>
                  <a:gd name="connsiteY946" fmla="*/ 446559 h 934888"/>
                  <a:gd name="connsiteX947" fmla="*/ 342900 w 806189"/>
                  <a:gd name="connsiteY947" fmla="*/ 444090 h 934888"/>
                  <a:gd name="connsiteX948" fmla="*/ 340431 w 806189"/>
                  <a:gd name="connsiteY948" fmla="*/ 442033 h 934888"/>
                  <a:gd name="connsiteX949" fmla="*/ 331104 w 806189"/>
                  <a:gd name="connsiteY949" fmla="*/ 434352 h 934888"/>
                  <a:gd name="connsiteX950" fmla="*/ 327401 w 806189"/>
                  <a:gd name="connsiteY950" fmla="*/ 431197 h 934888"/>
                  <a:gd name="connsiteX951" fmla="*/ 310256 w 806189"/>
                  <a:gd name="connsiteY951" fmla="*/ 417755 h 934888"/>
                  <a:gd name="connsiteX952" fmla="*/ 298186 w 806189"/>
                  <a:gd name="connsiteY952" fmla="*/ 408565 h 934888"/>
                  <a:gd name="connsiteX953" fmla="*/ 276103 w 806189"/>
                  <a:gd name="connsiteY953" fmla="*/ 392381 h 934888"/>
                  <a:gd name="connsiteX954" fmla="*/ 276103 w 806189"/>
                  <a:gd name="connsiteY954" fmla="*/ 392381 h 934888"/>
                  <a:gd name="connsiteX955" fmla="*/ 276103 w 806189"/>
                  <a:gd name="connsiteY955" fmla="*/ 392381 h 934888"/>
                  <a:gd name="connsiteX956" fmla="*/ 275554 w 806189"/>
                  <a:gd name="connsiteY956" fmla="*/ 391969 h 934888"/>
                  <a:gd name="connsiteX957" fmla="*/ 275692 w 806189"/>
                  <a:gd name="connsiteY957" fmla="*/ 392107 h 934888"/>
                  <a:gd name="connsiteX958" fmla="*/ 263759 w 806189"/>
                  <a:gd name="connsiteY958" fmla="*/ 384837 h 934888"/>
                  <a:gd name="connsiteX959" fmla="*/ 262250 w 806189"/>
                  <a:gd name="connsiteY959" fmla="*/ 384151 h 934888"/>
                  <a:gd name="connsiteX960" fmla="*/ 262387 w 806189"/>
                  <a:gd name="connsiteY960" fmla="*/ 384151 h 934888"/>
                  <a:gd name="connsiteX961" fmla="*/ 258958 w 806189"/>
                  <a:gd name="connsiteY961" fmla="*/ 383191 h 934888"/>
                  <a:gd name="connsiteX962" fmla="*/ 259644 w 806189"/>
                  <a:gd name="connsiteY962" fmla="*/ 383328 h 934888"/>
                  <a:gd name="connsiteX963" fmla="*/ 255941 w 806189"/>
                  <a:gd name="connsiteY963" fmla="*/ 382917 h 934888"/>
                  <a:gd name="connsiteX964" fmla="*/ 256626 w 806189"/>
                  <a:gd name="connsiteY964" fmla="*/ 382917 h 934888"/>
                  <a:gd name="connsiteX965" fmla="*/ 255392 w 806189"/>
                  <a:gd name="connsiteY965" fmla="*/ 382917 h 934888"/>
                  <a:gd name="connsiteX966" fmla="*/ 254569 w 806189"/>
                  <a:gd name="connsiteY966" fmla="*/ 383054 h 934888"/>
                  <a:gd name="connsiteX967" fmla="*/ 254432 w 806189"/>
                  <a:gd name="connsiteY967" fmla="*/ 383054 h 934888"/>
                  <a:gd name="connsiteX968" fmla="*/ 254295 w 806189"/>
                  <a:gd name="connsiteY968" fmla="*/ 383191 h 934888"/>
                  <a:gd name="connsiteX969" fmla="*/ 253883 w 806189"/>
                  <a:gd name="connsiteY969" fmla="*/ 383740 h 934888"/>
                  <a:gd name="connsiteX970" fmla="*/ 253472 w 806189"/>
                  <a:gd name="connsiteY970" fmla="*/ 384562 h 934888"/>
                  <a:gd name="connsiteX971" fmla="*/ 252923 w 806189"/>
                  <a:gd name="connsiteY971" fmla="*/ 385934 h 934888"/>
                  <a:gd name="connsiteX972" fmla="*/ 253060 w 806189"/>
                  <a:gd name="connsiteY972" fmla="*/ 385249 h 934888"/>
                  <a:gd name="connsiteX973" fmla="*/ 252100 w 806189"/>
                  <a:gd name="connsiteY973" fmla="*/ 388540 h 934888"/>
                  <a:gd name="connsiteX974" fmla="*/ 252237 w 806189"/>
                  <a:gd name="connsiteY974" fmla="*/ 387854 h 934888"/>
                  <a:gd name="connsiteX975" fmla="*/ 251963 w 806189"/>
                  <a:gd name="connsiteY975" fmla="*/ 389226 h 934888"/>
                  <a:gd name="connsiteX976" fmla="*/ 251963 w 806189"/>
                  <a:gd name="connsiteY976" fmla="*/ 388678 h 934888"/>
                  <a:gd name="connsiteX977" fmla="*/ 251963 w 806189"/>
                  <a:gd name="connsiteY977" fmla="*/ 393066 h 934888"/>
                  <a:gd name="connsiteX978" fmla="*/ 251963 w 806189"/>
                  <a:gd name="connsiteY978" fmla="*/ 392381 h 934888"/>
                  <a:gd name="connsiteX979" fmla="*/ 252649 w 806189"/>
                  <a:gd name="connsiteY979" fmla="*/ 396907 h 934888"/>
                  <a:gd name="connsiteX980" fmla="*/ 252512 w 806189"/>
                  <a:gd name="connsiteY980" fmla="*/ 396358 h 934888"/>
                  <a:gd name="connsiteX981" fmla="*/ 256626 w 806189"/>
                  <a:gd name="connsiteY981" fmla="*/ 410074 h 934888"/>
                  <a:gd name="connsiteX982" fmla="*/ 256626 w 806189"/>
                  <a:gd name="connsiteY982" fmla="*/ 410074 h 934888"/>
                  <a:gd name="connsiteX983" fmla="*/ 271028 w 806189"/>
                  <a:gd name="connsiteY983" fmla="*/ 442170 h 934888"/>
                  <a:gd name="connsiteX984" fmla="*/ 270754 w 806189"/>
                  <a:gd name="connsiteY984" fmla="*/ 441621 h 934888"/>
                  <a:gd name="connsiteX985" fmla="*/ 298323 w 806189"/>
                  <a:gd name="connsiteY985" fmla="*/ 489078 h 934888"/>
                  <a:gd name="connsiteX986" fmla="*/ 298186 w 806189"/>
                  <a:gd name="connsiteY986" fmla="*/ 488941 h 934888"/>
                  <a:gd name="connsiteX987" fmla="*/ 314096 w 806189"/>
                  <a:gd name="connsiteY987" fmla="*/ 510201 h 934888"/>
                  <a:gd name="connsiteX988" fmla="*/ 336728 w 806189"/>
                  <a:gd name="connsiteY988" fmla="*/ 519802 h 934888"/>
                  <a:gd name="connsiteX989" fmla="*/ 352913 w 806189"/>
                  <a:gd name="connsiteY989" fmla="*/ 526797 h 934888"/>
                  <a:gd name="connsiteX990" fmla="*/ 378424 w 806189"/>
                  <a:gd name="connsiteY990" fmla="*/ 539416 h 934888"/>
                  <a:gd name="connsiteX991" fmla="*/ 390769 w 806189"/>
                  <a:gd name="connsiteY991" fmla="*/ 545863 h 934888"/>
                  <a:gd name="connsiteX992" fmla="*/ 404073 w 806189"/>
                  <a:gd name="connsiteY992" fmla="*/ 553818 h 934888"/>
                  <a:gd name="connsiteX993" fmla="*/ 415732 w 806189"/>
                  <a:gd name="connsiteY993" fmla="*/ 561910 h 934888"/>
                  <a:gd name="connsiteX994" fmla="*/ 422727 w 806189"/>
                  <a:gd name="connsiteY994" fmla="*/ 568906 h 934888"/>
                  <a:gd name="connsiteX995" fmla="*/ 425333 w 806189"/>
                  <a:gd name="connsiteY995" fmla="*/ 572883 h 934888"/>
                  <a:gd name="connsiteX996" fmla="*/ 426293 w 806189"/>
                  <a:gd name="connsiteY996" fmla="*/ 575764 h 934888"/>
                  <a:gd name="connsiteX997" fmla="*/ 425608 w 806189"/>
                  <a:gd name="connsiteY997" fmla="*/ 581661 h 934888"/>
                  <a:gd name="connsiteX998" fmla="*/ 422590 w 806189"/>
                  <a:gd name="connsiteY998" fmla="*/ 585776 h 934888"/>
                  <a:gd name="connsiteX999" fmla="*/ 419572 w 806189"/>
                  <a:gd name="connsiteY999" fmla="*/ 587285 h 934888"/>
                  <a:gd name="connsiteX1000" fmla="*/ 416966 w 806189"/>
                  <a:gd name="connsiteY1000" fmla="*/ 587971 h 934888"/>
                  <a:gd name="connsiteX1001" fmla="*/ 408600 w 806189"/>
                  <a:gd name="connsiteY1001" fmla="*/ 587696 h 934888"/>
                  <a:gd name="connsiteX1002" fmla="*/ 401605 w 806189"/>
                  <a:gd name="connsiteY1002" fmla="*/ 585776 h 934888"/>
                  <a:gd name="connsiteX1003" fmla="*/ 396667 w 806189"/>
                  <a:gd name="connsiteY1003" fmla="*/ 583856 h 934888"/>
                  <a:gd name="connsiteX1004" fmla="*/ 385145 w 806189"/>
                  <a:gd name="connsiteY1004" fmla="*/ 578781 h 934888"/>
                  <a:gd name="connsiteX1005" fmla="*/ 373898 w 806189"/>
                  <a:gd name="connsiteY1005" fmla="*/ 573020 h 934888"/>
                  <a:gd name="connsiteX1006" fmla="*/ 355382 w 806189"/>
                  <a:gd name="connsiteY1006" fmla="*/ 561910 h 934888"/>
                  <a:gd name="connsiteX1007" fmla="*/ 334670 w 806189"/>
                  <a:gd name="connsiteY1007" fmla="*/ 545863 h 934888"/>
                  <a:gd name="connsiteX1008" fmla="*/ 312725 w 806189"/>
                  <a:gd name="connsiteY1008" fmla="*/ 523780 h 934888"/>
                  <a:gd name="connsiteX1009" fmla="*/ 308061 w 806189"/>
                  <a:gd name="connsiteY1009" fmla="*/ 518293 h 934888"/>
                  <a:gd name="connsiteX1010" fmla="*/ 302712 w 806189"/>
                  <a:gd name="connsiteY1010" fmla="*/ 516373 h 934888"/>
                  <a:gd name="connsiteX1011" fmla="*/ 273497 w 806189"/>
                  <a:gd name="connsiteY1011" fmla="*/ 505538 h 934888"/>
                  <a:gd name="connsiteX1012" fmla="*/ 273497 w 806189"/>
                  <a:gd name="connsiteY1012" fmla="*/ 505538 h 934888"/>
                  <a:gd name="connsiteX1013" fmla="*/ 273497 w 806189"/>
                  <a:gd name="connsiteY1013" fmla="*/ 505538 h 934888"/>
                  <a:gd name="connsiteX1014" fmla="*/ 272948 w 806189"/>
                  <a:gd name="connsiteY1014" fmla="*/ 505400 h 934888"/>
                  <a:gd name="connsiteX1015" fmla="*/ 273086 w 806189"/>
                  <a:gd name="connsiteY1015" fmla="*/ 505400 h 934888"/>
                  <a:gd name="connsiteX1016" fmla="*/ 234544 w 806189"/>
                  <a:gd name="connsiteY1016" fmla="*/ 493056 h 934888"/>
                  <a:gd name="connsiteX1017" fmla="*/ 213832 w 806189"/>
                  <a:gd name="connsiteY1017" fmla="*/ 487158 h 934888"/>
                  <a:gd name="connsiteX1018" fmla="*/ 184206 w 806189"/>
                  <a:gd name="connsiteY1018" fmla="*/ 479614 h 934888"/>
                  <a:gd name="connsiteX1019" fmla="*/ 184892 w 806189"/>
                  <a:gd name="connsiteY1019" fmla="*/ 479752 h 934888"/>
                  <a:gd name="connsiteX1020" fmla="*/ 173096 w 806189"/>
                  <a:gd name="connsiteY1020" fmla="*/ 478106 h 934888"/>
                  <a:gd name="connsiteX1021" fmla="*/ 171039 w 806189"/>
                  <a:gd name="connsiteY1021" fmla="*/ 478106 h 934888"/>
                  <a:gd name="connsiteX1022" fmla="*/ 169530 w 806189"/>
                  <a:gd name="connsiteY1022" fmla="*/ 478380 h 934888"/>
                  <a:gd name="connsiteX1023" fmla="*/ 167061 w 806189"/>
                  <a:gd name="connsiteY1023" fmla="*/ 479066 h 934888"/>
                  <a:gd name="connsiteX1024" fmla="*/ 167061 w 806189"/>
                  <a:gd name="connsiteY1024" fmla="*/ 479066 h 934888"/>
                  <a:gd name="connsiteX1025" fmla="*/ 167061 w 806189"/>
                  <a:gd name="connsiteY1025" fmla="*/ 479066 h 934888"/>
                  <a:gd name="connsiteX1026" fmla="*/ 166512 w 806189"/>
                  <a:gd name="connsiteY1026" fmla="*/ 479203 h 934888"/>
                  <a:gd name="connsiteX1027" fmla="*/ 166924 w 806189"/>
                  <a:gd name="connsiteY1027" fmla="*/ 479066 h 934888"/>
                  <a:gd name="connsiteX1028" fmla="*/ 166101 w 806189"/>
                  <a:gd name="connsiteY1028" fmla="*/ 479477 h 934888"/>
                  <a:gd name="connsiteX1029" fmla="*/ 165415 w 806189"/>
                  <a:gd name="connsiteY1029" fmla="*/ 479889 h 934888"/>
                  <a:gd name="connsiteX1030" fmla="*/ 165415 w 806189"/>
                  <a:gd name="connsiteY1030" fmla="*/ 479889 h 934888"/>
                  <a:gd name="connsiteX1031" fmla="*/ 165278 w 806189"/>
                  <a:gd name="connsiteY1031" fmla="*/ 480163 h 934888"/>
                  <a:gd name="connsiteX1032" fmla="*/ 165141 w 806189"/>
                  <a:gd name="connsiteY1032" fmla="*/ 480849 h 934888"/>
                  <a:gd name="connsiteX1033" fmla="*/ 165141 w 806189"/>
                  <a:gd name="connsiteY1033" fmla="*/ 482358 h 934888"/>
                  <a:gd name="connsiteX1034" fmla="*/ 165141 w 806189"/>
                  <a:gd name="connsiteY1034" fmla="*/ 481672 h 934888"/>
                  <a:gd name="connsiteX1035" fmla="*/ 165552 w 806189"/>
                  <a:gd name="connsiteY1035" fmla="*/ 484690 h 934888"/>
                  <a:gd name="connsiteX1036" fmla="*/ 166101 w 806189"/>
                  <a:gd name="connsiteY1036" fmla="*/ 486335 h 934888"/>
                  <a:gd name="connsiteX1037" fmla="*/ 166787 w 806189"/>
                  <a:gd name="connsiteY1037" fmla="*/ 487981 h 934888"/>
                  <a:gd name="connsiteX1038" fmla="*/ 169804 w 806189"/>
                  <a:gd name="connsiteY1038" fmla="*/ 493193 h 934888"/>
                  <a:gd name="connsiteX1039" fmla="*/ 176662 w 806189"/>
                  <a:gd name="connsiteY1039" fmla="*/ 502109 h 934888"/>
                  <a:gd name="connsiteX1040" fmla="*/ 176525 w 806189"/>
                  <a:gd name="connsiteY1040" fmla="*/ 501971 h 934888"/>
                  <a:gd name="connsiteX1041" fmla="*/ 176662 w 806189"/>
                  <a:gd name="connsiteY1041" fmla="*/ 502109 h 934888"/>
                  <a:gd name="connsiteX1042" fmla="*/ 176799 w 806189"/>
                  <a:gd name="connsiteY1042" fmla="*/ 502383 h 934888"/>
                  <a:gd name="connsiteX1043" fmla="*/ 176662 w 806189"/>
                  <a:gd name="connsiteY1043" fmla="*/ 502246 h 934888"/>
                  <a:gd name="connsiteX1044" fmla="*/ 190378 w 806189"/>
                  <a:gd name="connsiteY1044" fmla="*/ 515413 h 934888"/>
                  <a:gd name="connsiteX1045" fmla="*/ 189967 w 806189"/>
                  <a:gd name="connsiteY1045" fmla="*/ 515002 h 934888"/>
                  <a:gd name="connsiteX1046" fmla="*/ 211226 w 806189"/>
                  <a:gd name="connsiteY1046" fmla="*/ 531049 h 934888"/>
                  <a:gd name="connsiteX1047" fmla="*/ 210678 w 806189"/>
                  <a:gd name="connsiteY1047" fmla="*/ 530775 h 934888"/>
                  <a:gd name="connsiteX1048" fmla="*/ 244831 w 806189"/>
                  <a:gd name="connsiteY1048" fmla="*/ 550526 h 934888"/>
                  <a:gd name="connsiteX1049" fmla="*/ 244556 w 806189"/>
                  <a:gd name="connsiteY1049" fmla="*/ 550389 h 934888"/>
                  <a:gd name="connsiteX1050" fmla="*/ 265405 w 806189"/>
                  <a:gd name="connsiteY1050" fmla="*/ 559990 h 934888"/>
                  <a:gd name="connsiteX1051" fmla="*/ 285979 w 806189"/>
                  <a:gd name="connsiteY1051" fmla="*/ 567808 h 934888"/>
                  <a:gd name="connsiteX1052" fmla="*/ 285430 w 806189"/>
                  <a:gd name="connsiteY1052" fmla="*/ 567534 h 934888"/>
                  <a:gd name="connsiteX1053" fmla="*/ 293248 w 806189"/>
                  <a:gd name="connsiteY1053" fmla="*/ 569866 h 934888"/>
                  <a:gd name="connsiteX1054" fmla="*/ 302575 w 806189"/>
                  <a:gd name="connsiteY1054" fmla="*/ 571923 h 934888"/>
                  <a:gd name="connsiteX1055" fmla="*/ 330007 w 806189"/>
                  <a:gd name="connsiteY1055" fmla="*/ 577958 h 934888"/>
                  <a:gd name="connsiteX1056" fmla="*/ 332613 w 806189"/>
                  <a:gd name="connsiteY1056" fmla="*/ 578507 h 934888"/>
                  <a:gd name="connsiteX1057" fmla="*/ 332476 w 806189"/>
                  <a:gd name="connsiteY1057" fmla="*/ 578507 h 934888"/>
                  <a:gd name="connsiteX1058" fmla="*/ 356616 w 806189"/>
                  <a:gd name="connsiteY1058" fmla="*/ 583444 h 934888"/>
                  <a:gd name="connsiteX1059" fmla="*/ 356479 w 806189"/>
                  <a:gd name="connsiteY1059" fmla="*/ 583444 h 934888"/>
                  <a:gd name="connsiteX1060" fmla="*/ 365257 w 806189"/>
                  <a:gd name="connsiteY1060" fmla="*/ 585228 h 934888"/>
                  <a:gd name="connsiteX1061" fmla="*/ 376504 w 806189"/>
                  <a:gd name="connsiteY1061" fmla="*/ 587834 h 934888"/>
                  <a:gd name="connsiteX1062" fmla="*/ 378013 w 806189"/>
                  <a:gd name="connsiteY1062" fmla="*/ 595652 h 934888"/>
                  <a:gd name="connsiteX1063" fmla="*/ 376093 w 806189"/>
                  <a:gd name="connsiteY1063" fmla="*/ 596886 h 934888"/>
                  <a:gd name="connsiteX1064" fmla="*/ 373212 w 806189"/>
                  <a:gd name="connsiteY1064" fmla="*/ 597298 h 934888"/>
                  <a:gd name="connsiteX1065" fmla="*/ 370195 w 806189"/>
                  <a:gd name="connsiteY1065" fmla="*/ 597160 h 934888"/>
                  <a:gd name="connsiteX1066" fmla="*/ 364434 w 806189"/>
                  <a:gd name="connsiteY1066" fmla="*/ 596338 h 934888"/>
                  <a:gd name="connsiteX1067" fmla="*/ 348524 w 806189"/>
                  <a:gd name="connsiteY1067" fmla="*/ 593320 h 934888"/>
                  <a:gd name="connsiteX1068" fmla="*/ 326304 w 806189"/>
                  <a:gd name="connsiteY1068" fmla="*/ 588519 h 934888"/>
                  <a:gd name="connsiteX1069" fmla="*/ 317800 w 806189"/>
                  <a:gd name="connsiteY1069" fmla="*/ 586462 h 934888"/>
                  <a:gd name="connsiteX1070" fmla="*/ 306004 w 806189"/>
                  <a:gd name="connsiteY1070" fmla="*/ 583582 h 934888"/>
                  <a:gd name="connsiteX1071" fmla="*/ 302986 w 806189"/>
                  <a:gd name="connsiteY1071" fmla="*/ 582622 h 934888"/>
                  <a:gd name="connsiteX1072" fmla="*/ 296266 w 806189"/>
                  <a:gd name="connsiteY1072" fmla="*/ 580564 h 934888"/>
                  <a:gd name="connsiteX1073" fmla="*/ 288448 w 806189"/>
                  <a:gd name="connsiteY1073" fmla="*/ 578232 h 934888"/>
                  <a:gd name="connsiteX1074" fmla="*/ 282687 w 806189"/>
                  <a:gd name="connsiteY1074" fmla="*/ 576861 h 934888"/>
                  <a:gd name="connsiteX1075" fmla="*/ 236327 w 806189"/>
                  <a:gd name="connsiteY1075" fmla="*/ 565888 h 934888"/>
                  <a:gd name="connsiteX1076" fmla="*/ 219730 w 806189"/>
                  <a:gd name="connsiteY1076" fmla="*/ 561910 h 934888"/>
                  <a:gd name="connsiteX1077" fmla="*/ 191201 w 806189"/>
                  <a:gd name="connsiteY1077" fmla="*/ 555601 h 934888"/>
                  <a:gd name="connsiteX1078" fmla="*/ 186263 w 806189"/>
                  <a:gd name="connsiteY1078" fmla="*/ 554504 h 934888"/>
                  <a:gd name="connsiteX1079" fmla="*/ 186538 w 806189"/>
                  <a:gd name="connsiteY1079" fmla="*/ 554504 h 934888"/>
                  <a:gd name="connsiteX1080" fmla="*/ 166375 w 806189"/>
                  <a:gd name="connsiteY1080" fmla="*/ 550663 h 934888"/>
                  <a:gd name="connsiteX1081" fmla="*/ 135926 w 806189"/>
                  <a:gd name="connsiteY1081" fmla="*/ 546000 h 934888"/>
                  <a:gd name="connsiteX1082" fmla="*/ 136063 w 806189"/>
                  <a:gd name="connsiteY1082" fmla="*/ 546000 h 934888"/>
                  <a:gd name="connsiteX1083" fmla="*/ 135788 w 806189"/>
                  <a:gd name="connsiteY1083" fmla="*/ 546000 h 934888"/>
                  <a:gd name="connsiteX1084" fmla="*/ 135788 w 806189"/>
                  <a:gd name="connsiteY1084" fmla="*/ 546000 h 934888"/>
                  <a:gd name="connsiteX1085" fmla="*/ 135788 w 806189"/>
                  <a:gd name="connsiteY1085" fmla="*/ 546000 h 934888"/>
                  <a:gd name="connsiteX1086" fmla="*/ 123444 w 806189"/>
                  <a:gd name="connsiteY1086" fmla="*/ 545588 h 934888"/>
                  <a:gd name="connsiteX1087" fmla="*/ 123855 w 806189"/>
                  <a:gd name="connsiteY1087" fmla="*/ 545588 h 934888"/>
                  <a:gd name="connsiteX1088" fmla="*/ 115626 w 806189"/>
                  <a:gd name="connsiteY1088" fmla="*/ 546686 h 934888"/>
                  <a:gd name="connsiteX1089" fmla="*/ 115763 w 806189"/>
                  <a:gd name="connsiteY1089" fmla="*/ 546686 h 934888"/>
                  <a:gd name="connsiteX1090" fmla="*/ 111785 w 806189"/>
                  <a:gd name="connsiteY1090" fmla="*/ 547783 h 934888"/>
                  <a:gd name="connsiteX1091" fmla="*/ 111785 w 806189"/>
                  <a:gd name="connsiteY1091" fmla="*/ 547783 h 934888"/>
                  <a:gd name="connsiteX1092" fmla="*/ 109179 w 806189"/>
                  <a:gd name="connsiteY1092" fmla="*/ 548880 h 934888"/>
                  <a:gd name="connsiteX1093" fmla="*/ 109179 w 806189"/>
                  <a:gd name="connsiteY1093" fmla="*/ 548880 h 934888"/>
                  <a:gd name="connsiteX1094" fmla="*/ 107945 w 806189"/>
                  <a:gd name="connsiteY1094" fmla="*/ 549703 h 934888"/>
                  <a:gd name="connsiteX1095" fmla="*/ 105613 w 806189"/>
                  <a:gd name="connsiteY1095" fmla="*/ 552172 h 934888"/>
                  <a:gd name="connsiteX1096" fmla="*/ 106025 w 806189"/>
                  <a:gd name="connsiteY1096" fmla="*/ 551761 h 934888"/>
                  <a:gd name="connsiteX1097" fmla="*/ 104790 w 806189"/>
                  <a:gd name="connsiteY1097" fmla="*/ 553406 h 934888"/>
                  <a:gd name="connsiteX1098" fmla="*/ 105065 w 806189"/>
                  <a:gd name="connsiteY1098" fmla="*/ 552995 h 934888"/>
                  <a:gd name="connsiteX1099" fmla="*/ 104104 w 806189"/>
                  <a:gd name="connsiteY1099" fmla="*/ 554641 h 934888"/>
                  <a:gd name="connsiteX1100" fmla="*/ 103556 w 806189"/>
                  <a:gd name="connsiteY1100" fmla="*/ 555875 h 934888"/>
                  <a:gd name="connsiteX1101" fmla="*/ 103144 w 806189"/>
                  <a:gd name="connsiteY1101" fmla="*/ 557247 h 934888"/>
                  <a:gd name="connsiteX1102" fmla="*/ 103007 w 806189"/>
                  <a:gd name="connsiteY1102" fmla="*/ 558344 h 934888"/>
                  <a:gd name="connsiteX1103" fmla="*/ 103007 w 806189"/>
                  <a:gd name="connsiteY1103" fmla="*/ 560128 h 934888"/>
                  <a:gd name="connsiteX1104" fmla="*/ 103556 w 806189"/>
                  <a:gd name="connsiteY1104" fmla="*/ 563693 h 934888"/>
                  <a:gd name="connsiteX1105" fmla="*/ 103419 w 806189"/>
                  <a:gd name="connsiteY1105" fmla="*/ 563145 h 934888"/>
                  <a:gd name="connsiteX1106" fmla="*/ 104516 w 806189"/>
                  <a:gd name="connsiteY1106" fmla="*/ 567260 h 934888"/>
                  <a:gd name="connsiteX1107" fmla="*/ 104379 w 806189"/>
                  <a:gd name="connsiteY1107" fmla="*/ 566711 h 934888"/>
                  <a:gd name="connsiteX1108" fmla="*/ 106710 w 806189"/>
                  <a:gd name="connsiteY1108" fmla="*/ 572609 h 934888"/>
                  <a:gd name="connsiteX1109" fmla="*/ 106436 w 806189"/>
                  <a:gd name="connsiteY1109" fmla="*/ 572060 h 934888"/>
                  <a:gd name="connsiteX1110" fmla="*/ 110688 w 806189"/>
                  <a:gd name="connsiteY1110" fmla="*/ 579055 h 934888"/>
                  <a:gd name="connsiteX1111" fmla="*/ 120289 w 806189"/>
                  <a:gd name="connsiteY1111" fmla="*/ 591125 h 934888"/>
                  <a:gd name="connsiteX1112" fmla="*/ 134142 w 806189"/>
                  <a:gd name="connsiteY1112" fmla="*/ 604705 h 934888"/>
                  <a:gd name="connsiteX1113" fmla="*/ 133731 w 806189"/>
                  <a:gd name="connsiteY1113" fmla="*/ 604293 h 934888"/>
                  <a:gd name="connsiteX1114" fmla="*/ 158008 w 806189"/>
                  <a:gd name="connsiteY1114" fmla="*/ 623221 h 934888"/>
                  <a:gd name="connsiteX1115" fmla="*/ 157871 w 806189"/>
                  <a:gd name="connsiteY1115" fmla="*/ 623084 h 934888"/>
                  <a:gd name="connsiteX1116" fmla="*/ 185852 w 806189"/>
                  <a:gd name="connsiteY1116" fmla="*/ 639406 h 934888"/>
                  <a:gd name="connsiteX1117" fmla="*/ 185852 w 806189"/>
                  <a:gd name="connsiteY1117" fmla="*/ 639406 h 934888"/>
                  <a:gd name="connsiteX1118" fmla="*/ 185989 w 806189"/>
                  <a:gd name="connsiteY1118" fmla="*/ 639543 h 934888"/>
                  <a:gd name="connsiteX1119" fmla="*/ 186126 w 806189"/>
                  <a:gd name="connsiteY1119" fmla="*/ 639543 h 934888"/>
                  <a:gd name="connsiteX1120" fmla="*/ 186126 w 806189"/>
                  <a:gd name="connsiteY1120" fmla="*/ 639543 h 934888"/>
                  <a:gd name="connsiteX1121" fmla="*/ 220142 w 806189"/>
                  <a:gd name="connsiteY1121" fmla="*/ 653945 h 934888"/>
                  <a:gd name="connsiteX1122" fmla="*/ 220142 w 806189"/>
                  <a:gd name="connsiteY1122" fmla="*/ 653945 h 934888"/>
                  <a:gd name="connsiteX1123" fmla="*/ 225354 w 806189"/>
                  <a:gd name="connsiteY1123" fmla="*/ 655728 h 934888"/>
                  <a:gd name="connsiteX1124" fmla="*/ 251963 w 806189"/>
                  <a:gd name="connsiteY1124" fmla="*/ 656414 h 934888"/>
                  <a:gd name="connsiteX1125" fmla="*/ 270754 w 806189"/>
                  <a:gd name="connsiteY1125" fmla="*/ 657237 h 934888"/>
                  <a:gd name="connsiteX1126" fmla="*/ 294208 w 806189"/>
                  <a:gd name="connsiteY1126" fmla="*/ 658334 h 934888"/>
                  <a:gd name="connsiteX1127" fmla="*/ 305455 w 806189"/>
                  <a:gd name="connsiteY1127" fmla="*/ 659294 h 934888"/>
                  <a:gd name="connsiteX1128" fmla="*/ 320817 w 806189"/>
                  <a:gd name="connsiteY1128" fmla="*/ 661077 h 934888"/>
                  <a:gd name="connsiteX1129" fmla="*/ 331104 w 806189"/>
                  <a:gd name="connsiteY1129" fmla="*/ 663134 h 934888"/>
                  <a:gd name="connsiteX1130" fmla="*/ 335493 w 806189"/>
                  <a:gd name="connsiteY1130" fmla="*/ 665192 h 934888"/>
                  <a:gd name="connsiteX1131" fmla="*/ 339197 w 806189"/>
                  <a:gd name="connsiteY1131" fmla="*/ 667935 h 934888"/>
                  <a:gd name="connsiteX1132" fmla="*/ 339608 w 806189"/>
                  <a:gd name="connsiteY1132" fmla="*/ 674382 h 934888"/>
                  <a:gd name="connsiteX1133" fmla="*/ 336179 w 806189"/>
                  <a:gd name="connsiteY1133" fmla="*/ 677673 h 934888"/>
                  <a:gd name="connsiteX1134" fmla="*/ 333436 w 806189"/>
                  <a:gd name="connsiteY1134" fmla="*/ 679045 h 934888"/>
                  <a:gd name="connsiteX1135" fmla="*/ 330281 w 806189"/>
                  <a:gd name="connsiteY1135" fmla="*/ 679868 h 934888"/>
                  <a:gd name="connsiteX1136" fmla="*/ 323972 w 806189"/>
                  <a:gd name="connsiteY1136" fmla="*/ 680554 h 934888"/>
                  <a:gd name="connsiteX1137" fmla="*/ 311902 w 806189"/>
                  <a:gd name="connsiteY1137" fmla="*/ 680554 h 934888"/>
                  <a:gd name="connsiteX1138" fmla="*/ 299969 w 806189"/>
                  <a:gd name="connsiteY1138" fmla="*/ 679731 h 934888"/>
                  <a:gd name="connsiteX1139" fmla="*/ 286527 w 806189"/>
                  <a:gd name="connsiteY1139" fmla="*/ 678496 h 934888"/>
                  <a:gd name="connsiteX1140" fmla="*/ 278298 w 806189"/>
                  <a:gd name="connsiteY1140" fmla="*/ 677399 h 934888"/>
                  <a:gd name="connsiteX1141" fmla="*/ 264582 w 806189"/>
                  <a:gd name="connsiteY1141" fmla="*/ 675342 h 934888"/>
                  <a:gd name="connsiteX1142" fmla="*/ 243596 w 806189"/>
                  <a:gd name="connsiteY1142" fmla="*/ 670815 h 934888"/>
                  <a:gd name="connsiteX1143" fmla="*/ 223022 w 806189"/>
                  <a:gd name="connsiteY1143" fmla="*/ 664918 h 934888"/>
                  <a:gd name="connsiteX1144" fmla="*/ 212735 w 806189"/>
                  <a:gd name="connsiteY1144" fmla="*/ 664780 h 934888"/>
                  <a:gd name="connsiteX1145" fmla="*/ 171861 w 806189"/>
                  <a:gd name="connsiteY1145" fmla="*/ 664369 h 934888"/>
                  <a:gd name="connsiteX1146" fmla="*/ 165415 w 806189"/>
                  <a:gd name="connsiteY1146" fmla="*/ 664506 h 934888"/>
                  <a:gd name="connsiteX1147" fmla="*/ 151699 w 806189"/>
                  <a:gd name="connsiteY1147" fmla="*/ 664780 h 934888"/>
                  <a:gd name="connsiteX1148" fmla="*/ 139217 w 806189"/>
                  <a:gd name="connsiteY1148" fmla="*/ 665055 h 934888"/>
                  <a:gd name="connsiteX1149" fmla="*/ 125776 w 806189"/>
                  <a:gd name="connsiteY1149" fmla="*/ 665740 h 934888"/>
                  <a:gd name="connsiteX1150" fmla="*/ 125913 w 806189"/>
                  <a:gd name="connsiteY1150" fmla="*/ 665740 h 934888"/>
                  <a:gd name="connsiteX1151" fmla="*/ 90251 w 806189"/>
                  <a:gd name="connsiteY1151" fmla="*/ 669992 h 934888"/>
                  <a:gd name="connsiteX1152" fmla="*/ 90388 w 806189"/>
                  <a:gd name="connsiteY1152" fmla="*/ 669992 h 934888"/>
                  <a:gd name="connsiteX1153" fmla="*/ 72146 w 806189"/>
                  <a:gd name="connsiteY1153" fmla="*/ 674793 h 934888"/>
                  <a:gd name="connsiteX1154" fmla="*/ 72283 w 806189"/>
                  <a:gd name="connsiteY1154" fmla="*/ 674793 h 934888"/>
                  <a:gd name="connsiteX1155" fmla="*/ 72146 w 806189"/>
                  <a:gd name="connsiteY1155" fmla="*/ 674793 h 934888"/>
                  <a:gd name="connsiteX1156" fmla="*/ 71872 w 806189"/>
                  <a:gd name="connsiteY1156" fmla="*/ 674930 h 934888"/>
                  <a:gd name="connsiteX1157" fmla="*/ 72009 w 806189"/>
                  <a:gd name="connsiteY1157" fmla="*/ 674930 h 934888"/>
                  <a:gd name="connsiteX1158" fmla="*/ 66248 w 806189"/>
                  <a:gd name="connsiteY1158" fmla="*/ 677399 h 934888"/>
                  <a:gd name="connsiteX1159" fmla="*/ 59253 w 806189"/>
                  <a:gd name="connsiteY1159" fmla="*/ 681514 h 934888"/>
                  <a:gd name="connsiteX1160" fmla="*/ 59802 w 806189"/>
                  <a:gd name="connsiteY1160" fmla="*/ 681240 h 934888"/>
                  <a:gd name="connsiteX1161" fmla="*/ 56784 w 806189"/>
                  <a:gd name="connsiteY1161" fmla="*/ 683572 h 934888"/>
                  <a:gd name="connsiteX1162" fmla="*/ 56784 w 806189"/>
                  <a:gd name="connsiteY1162" fmla="*/ 683572 h 934888"/>
                  <a:gd name="connsiteX1163" fmla="*/ 56784 w 806189"/>
                  <a:gd name="connsiteY1163" fmla="*/ 683572 h 934888"/>
                  <a:gd name="connsiteX1164" fmla="*/ 56647 w 806189"/>
                  <a:gd name="connsiteY1164" fmla="*/ 683708 h 934888"/>
                  <a:gd name="connsiteX1165" fmla="*/ 56647 w 806189"/>
                  <a:gd name="connsiteY1165" fmla="*/ 683708 h 934888"/>
                  <a:gd name="connsiteX1166" fmla="*/ 54453 w 806189"/>
                  <a:gd name="connsiteY1166" fmla="*/ 686040 h 934888"/>
                  <a:gd name="connsiteX1167" fmla="*/ 53355 w 806189"/>
                  <a:gd name="connsiteY1167" fmla="*/ 687412 h 934888"/>
                  <a:gd name="connsiteX1168" fmla="*/ 53630 w 806189"/>
                  <a:gd name="connsiteY1168" fmla="*/ 686863 h 934888"/>
                  <a:gd name="connsiteX1169" fmla="*/ 51435 w 806189"/>
                  <a:gd name="connsiteY1169" fmla="*/ 690566 h 934888"/>
                  <a:gd name="connsiteX1170" fmla="*/ 50063 w 806189"/>
                  <a:gd name="connsiteY1170" fmla="*/ 693859 h 934888"/>
                  <a:gd name="connsiteX1171" fmla="*/ 50338 w 806189"/>
                  <a:gd name="connsiteY1171" fmla="*/ 693310 h 934888"/>
                  <a:gd name="connsiteX1172" fmla="*/ 49789 w 806189"/>
                  <a:gd name="connsiteY1172" fmla="*/ 695230 h 934888"/>
                  <a:gd name="connsiteX1173" fmla="*/ 49515 w 806189"/>
                  <a:gd name="connsiteY1173" fmla="*/ 696739 h 934888"/>
                  <a:gd name="connsiteX1174" fmla="*/ 49515 w 806189"/>
                  <a:gd name="connsiteY1174" fmla="*/ 696601 h 934888"/>
                  <a:gd name="connsiteX1175" fmla="*/ 49515 w 806189"/>
                  <a:gd name="connsiteY1175" fmla="*/ 699619 h 934888"/>
                  <a:gd name="connsiteX1176" fmla="*/ 49515 w 806189"/>
                  <a:gd name="connsiteY1176" fmla="*/ 699482 h 934888"/>
                  <a:gd name="connsiteX1177" fmla="*/ 49789 w 806189"/>
                  <a:gd name="connsiteY1177" fmla="*/ 701402 h 934888"/>
                  <a:gd name="connsiteX1178" fmla="*/ 50612 w 806189"/>
                  <a:gd name="connsiteY1178" fmla="*/ 704831 h 934888"/>
                  <a:gd name="connsiteX1179" fmla="*/ 50475 w 806189"/>
                  <a:gd name="connsiteY1179" fmla="*/ 704557 h 934888"/>
                  <a:gd name="connsiteX1180" fmla="*/ 52669 w 806189"/>
                  <a:gd name="connsiteY1180" fmla="*/ 710043 h 934888"/>
                  <a:gd name="connsiteX1181" fmla="*/ 54727 w 806189"/>
                  <a:gd name="connsiteY1181" fmla="*/ 713472 h 934888"/>
                  <a:gd name="connsiteX1182" fmla="*/ 54453 w 806189"/>
                  <a:gd name="connsiteY1182" fmla="*/ 713061 h 934888"/>
                  <a:gd name="connsiteX1183" fmla="*/ 56784 w 806189"/>
                  <a:gd name="connsiteY1183" fmla="*/ 716078 h 934888"/>
                  <a:gd name="connsiteX1184" fmla="*/ 56647 w 806189"/>
                  <a:gd name="connsiteY1184" fmla="*/ 715941 h 934888"/>
                  <a:gd name="connsiteX1185" fmla="*/ 56784 w 806189"/>
                  <a:gd name="connsiteY1185" fmla="*/ 716078 h 934888"/>
                  <a:gd name="connsiteX1186" fmla="*/ 57059 w 806189"/>
                  <a:gd name="connsiteY1186" fmla="*/ 716353 h 934888"/>
                  <a:gd name="connsiteX1187" fmla="*/ 56921 w 806189"/>
                  <a:gd name="connsiteY1187" fmla="*/ 716215 h 934888"/>
                  <a:gd name="connsiteX1188" fmla="*/ 62545 w 806189"/>
                  <a:gd name="connsiteY1188" fmla="*/ 721839 h 934888"/>
                  <a:gd name="connsiteX1189" fmla="*/ 62408 w 806189"/>
                  <a:gd name="connsiteY1189" fmla="*/ 721702 h 934888"/>
                  <a:gd name="connsiteX1190" fmla="*/ 72969 w 806189"/>
                  <a:gd name="connsiteY1190" fmla="*/ 730069 h 934888"/>
                  <a:gd name="connsiteX1191" fmla="*/ 85176 w 806189"/>
                  <a:gd name="connsiteY1191" fmla="*/ 737201 h 934888"/>
                  <a:gd name="connsiteX1192" fmla="*/ 105065 w 806189"/>
                  <a:gd name="connsiteY1192" fmla="*/ 745705 h 934888"/>
                  <a:gd name="connsiteX1193" fmla="*/ 104516 w 806189"/>
                  <a:gd name="connsiteY1193" fmla="*/ 745568 h 934888"/>
                  <a:gd name="connsiteX1194" fmla="*/ 133182 w 806189"/>
                  <a:gd name="connsiteY1194" fmla="*/ 753523 h 934888"/>
                  <a:gd name="connsiteX1195" fmla="*/ 132634 w 806189"/>
                  <a:gd name="connsiteY1195" fmla="*/ 753386 h 934888"/>
                  <a:gd name="connsiteX1196" fmla="*/ 149642 w 806189"/>
                  <a:gd name="connsiteY1196" fmla="*/ 756403 h 934888"/>
                  <a:gd name="connsiteX1197" fmla="*/ 177485 w 806189"/>
                  <a:gd name="connsiteY1197" fmla="*/ 754620 h 934888"/>
                  <a:gd name="connsiteX1198" fmla="*/ 177348 w 806189"/>
                  <a:gd name="connsiteY1198" fmla="*/ 754620 h 934888"/>
                  <a:gd name="connsiteX1199" fmla="*/ 210129 w 806189"/>
                  <a:gd name="connsiteY1199" fmla="*/ 752288 h 934888"/>
                  <a:gd name="connsiteX1200" fmla="*/ 236738 w 806189"/>
                  <a:gd name="connsiteY1200" fmla="*/ 750094 h 934888"/>
                  <a:gd name="connsiteX1201" fmla="*/ 263622 w 806189"/>
                  <a:gd name="connsiteY1201" fmla="*/ 747625 h 934888"/>
                  <a:gd name="connsiteX1202" fmla="*/ 282687 w 806189"/>
                  <a:gd name="connsiteY1202" fmla="*/ 745705 h 934888"/>
                  <a:gd name="connsiteX1203" fmla="*/ 294071 w 806189"/>
                  <a:gd name="connsiteY1203" fmla="*/ 744607 h 934888"/>
                  <a:gd name="connsiteX1204" fmla="*/ 302438 w 806189"/>
                  <a:gd name="connsiteY1204" fmla="*/ 744059 h 934888"/>
                  <a:gd name="connsiteX1205" fmla="*/ 315605 w 806189"/>
                  <a:gd name="connsiteY1205" fmla="*/ 744470 h 934888"/>
                  <a:gd name="connsiteX1206" fmla="*/ 319857 w 806189"/>
                  <a:gd name="connsiteY1206" fmla="*/ 748174 h 934888"/>
                  <a:gd name="connsiteX1207" fmla="*/ 318623 w 806189"/>
                  <a:gd name="connsiteY1207" fmla="*/ 753934 h 934888"/>
                  <a:gd name="connsiteX1208" fmla="*/ 311353 w 806189"/>
                  <a:gd name="connsiteY1208" fmla="*/ 757089 h 934888"/>
                  <a:gd name="connsiteX1209" fmla="*/ 311490 w 806189"/>
                  <a:gd name="connsiteY1209" fmla="*/ 757089 h 934888"/>
                  <a:gd name="connsiteX1210" fmla="*/ 300792 w 806189"/>
                  <a:gd name="connsiteY1210" fmla="*/ 759146 h 934888"/>
                  <a:gd name="connsiteX1211" fmla="*/ 295306 w 806189"/>
                  <a:gd name="connsiteY1211" fmla="*/ 759969 h 934888"/>
                  <a:gd name="connsiteX1212" fmla="*/ 284058 w 806189"/>
                  <a:gd name="connsiteY1212" fmla="*/ 761615 h 934888"/>
                  <a:gd name="connsiteX1213" fmla="*/ 262250 w 806189"/>
                  <a:gd name="connsiteY1213" fmla="*/ 764496 h 934888"/>
                  <a:gd name="connsiteX1214" fmla="*/ 248260 w 806189"/>
                  <a:gd name="connsiteY1214" fmla="*/ 766142 h 934888"/>
                  <a:gd name="connsiteX1215" fmla="*/ 240716 w 806189"/>
                  <a:gd name="connsiteY1215" fmla="*/ 766827 h 934888"/>
                  <a:gd name="connsiteX1216" fmla="*/ 225491 w 806189"/>
                  <a:gd name="connsiteY1216" fmla="*/ 767925 h 934888"/>
                  <a:gd name="connsiteX1217" fmla="*/ 209718 w 806189"/>
                  <a:gd name="connsiteY1217" fmla="*/ 768610 h 934888"/>
                  <a:gd name="connsiteX1218" fmla="*/ 151699 w 806189"/>
                  <a:gd name="connsiteY1218" fmla="*/ 765593 h 934888"/>
                  <a:gd name="connsiteX1219" fmla="*/ 141549 w 806189"/>
                  <a:gd name="connsiteY1219" fmla="*/ 766279 h 934888"/>
                  <a:gd name="connsiteX1220" fmla="*/ 142235 w 806189"/>
                  <a:gd name="connsiteY1220" fmla="*/ 766279 h 934888"/>
                  <a:gd name="connsiteX1221" fmla="*/ 99715 w 806189"/>
                  <a:gd name="connsiteY1221" fmla="*/ 769708 h 934888"/>
                  <a:gd name="connsiteX1222" fmla="*/ 90663 w 806189"/>
                  <a:gd name="connsiteY1222" fmla="*/ 770531 h 934888"/>
                  <a:gd name="connsiteX1223" fmla="*/ 86685 w 806189"/>
                  <a:gd name="connsiteY1223" fmla="*/ 770942 h 934888"/>
                  <a:gd name="connsiteX1224" fmla="*/ 79004 w 806189"/>
                  <a:gd name="connsiteY1224" fmla="*/ 771902 h 934888"/>
                  <a:gd name="connsiteX1225" fmla="*/ 70363 w 806189"/>
                  <a:gd name="connsiteY1225" fmla="*/ 773137 h 934888"/>
                  <a:gd name="connsiteX1226" fmla="*/ 56373 w 806189"/>
                  <a:gd name="connsiteY1226" fmla="*/ 775743 h 934888"/>
                  <a:gd name="connsiteX1227" fmla="*/ 57059 w 806189"/>
                  <a:gd name="connsiteY1227" fmla="*/ 775606 h 934888"/>
                  <a:gd name="connsiteX1228" fmla="*/ 53492 w 806189"/>
                  <a:gd name="connsiteY1228" fmla="*/ 776429 h 934888"/>
                  <a:gd name="connsiteX1229" fmla="*/ 49926 w 806189"/>
                  <a:gd name="connsiteY1229" fmla="*/ 777800 h 934888"/>
                  <a:gd name="connsiteX1230" fmla="*/ 50063 w 806189"/>
                  <a:gd name="connsiteY1230" fmla="*/ 777663 h 934888"/>
                  <a:gd name="connsiteX1231" fmla="*/ 49652 w 806189"/>
                  <a:gd name="connsiteY1231" fmla="*/ 777937 h 934888"/>
                  <a:gd name="connsiteX1232" fmla="*/ 49515 w 806189"/>
                  <a:gd name="connsiteY1232" fmla="*/ 777937 h 934888"/>
                  <a:gd name="connsiteX1233" fmla="*/ 49515 w 806189"/>
                  <a:gd name="connsiteY1233" fmla="*/ 777937 h 934888"/>
                  <a:gd name="connsiteX1234" fmla="*/ 46086 w 806189"/>
                  <a:gd name="connsiteY1234" fmla="*/ 779995 h 934888"/>
                  <a:gd name="connsiteX1235" fmla="*/ 46497 w 806189"/>
                  <a:gd name="connsiteY1235" fmla="*/ 779720 h 934888"/>
                  <a:gd name="connsiteX1236" fmla="*/ 45126 w 806189"/>
                  <a:gd name="connsiteY1236" fmla="*/ 780818 h 934888"/>
                  <a:gd name="connsiteX1237" fmla="*/ 44303 w 806189"/>
                  <a:gd name="connsiteY1237" fmla="*/ 781778 h 934888"/>
                  <a:gd name="connsiteX1238" fmla="*/ 43480 w 806189"/>
                  <a:gd name="connsiteY1238" fmla="*/ 783013 h 934888"/>
                  <a:gd name="connsiteX1239" fmla="*/ 42657 w 806189"/>
                  <a:gd name="connsiteY1239" fmla="*/ 784384 h 934888"/>
                  <a:gd name="connsiteX1240" fmla="*/ 42108 w 806189"/>
                  <a:gd name="connsiteY1240" fmla="*/ 785755 h 934888"/>
                  <a:gd name="connsiteX1241" fmla="*/ 41697 w 806189"/>
                  <a:gd name="connsiteY1241" fmla="*/ 787264 h 934888"/>
                  <a:gd name="connsiteX1242" fmla="*/ 41422 w 806189"/>
                  <a:gd name="connsiteY1242" fmla="*/ 788773 h 934888"/>
                  <a:gd name="connsiteX1243" fmla="*/ 41422 w 806189"/>
                  <a:gd name="connsiteY1243" fmla="*/ 790419 h 934888"/>
                  <a:gd name="connsiteX1244" fmla="*/ 41697 w 806189"/>
                  <a:gd name="connsiteY1244" fmla="*/ 791928 h 934888"/>
                  <a:gd name="connsiteX1245" fmla="*/ 42245 w 806189"/>
                  <a:gd name="connsiteY1245" fmla="*/ 793848 h 934888"/>
                  <a:gd name="connsiteX1246" fmla="*/ 42931 w 806189"/>
                  <a:gd name="connsiteY1246" fmla="*/ 795494 h 934888"/>
                  <a:gd name="connsiteX1247" fmla="*/ 43891 w 806189"/>
                  <a:gd name="connsiteY1247" fmla="*/ 797140 h 934888"/>
                  <a:gd name="connsiteX1248" fmla="*/ 46086 w 806189"/>
                  <a:gd name="connsiteY1248" fmla="*/ 800158 h 934888"/>
                  <a:gd name="connsiteX1249" fmla="*/ 45949 w 806189"/>
                  <a:gd name="connsiteY1249" fmla="*/ 800020 h 934888"/>
                  <a:gd name="connsiteX1250" fmla="*/ 46223 w 806189"/>
                  <a:gd name="connsiteY1250" fmla="*/ 800294 h 934888"/>
                  <a:gd name="connsiteX1251" fmla="*/ 46360 w 806189"/>
                  <a:gd name="connsiteY1251" fmla="*/ 800432 h 934888"/>
                  <a:gd name="connsiteX1252" fmla="*/ 46360 w 806189"/>
                  <a:gd name="connsiteY1252" fmla="*/ 800432 h 934888"/>
                  <a:gd name="connsiteX1253" fmla="*/ 49240 w 806189"/>
                  <a:gd name="connsiteY1253" fmla="*/ 803312 h 934888"/>
                  <a:gd name="connsiteX1254" fmla="*/ 56098 w 806189"/>
                  <a:gd name="connsiteY1254" fmla="*/ 808661 h 934888"/>
                  <a:gd name="connsiteX1255" fmla="*/ 65974 w 806189"/>
                  <a:gd name="connsiteY1255" fmla="*/ 814285 h 934888"/>
                  <a:gd name="connsiteX1256" fmla="*/ 65837 w 806189"/>
                  <a:gd name="connsiteY1256" fmla="*/ 814285 h 934888"/>
                  <a:gd name="connsiteX1257" fmla="*/ 65974 w 806189"/>
                  <a:gd name="connsiteY1257" fmla="*/ 814422 h 934888"/>
                  <a:gd name="connsiteX1258" fmla="*/ 66385 w 806189"/>
                  <a:gd name="connsiteY1258" fmla="*/ 814559 h 934888"/>
                  <a:gd name="connsiteX1259" fmla="*/ 66111 w 806189"/>
                  <a:gd name="connsiteY1259" fmla="*/ 814422 h 934888"/>
                  <a:gd name="connsiteX1260" fmla="*/ 82845 w 806189"/>
                  <a:gd name="connsiteY1260" fmla="*/ 821417 h 934888"/>
                  <a:gd name="connsiteX1261" fmla="*/ 82845 w 806189"/>
                  <a:gd name="connsiteY1261" fmla="*/ 821417 h 934888"/>
                  <a:gd name="connsiteX1262" fmla="*/ 82845 w 806189"/>
                  <a:gd name="connsiteY1262" fmla="*/ 821417 h 934888"/>
                  <a:gd name="connsiteX1263" fmla="*/ 83393 w 806189"/>
                  <a:gd name="connsiteY1263" fmla="*/ 821554 h 934888"/>
                  <a:gd name="connsiteX1264" fmla="*/ 83256 w 806189"/>
                  <a:gd name="connsiteY1264" fmla="*/ 821554 h 934888"/>
                  <a:gd name="connsiteX1265" fmla="*/ 103556 w 806189"/>
                  <a:gd name="connsiteY1265" fmla="*/ 827315 h 934888"/>
                  <a:gd name="connsiteX1266" fmla="*/ 115900 w 806189"/>
                  <a:gd name="connsiteY1266" fmla="*/ 830195 h 934888"/>
                  <a:gd name="connsiteX1267" fmla="*/ 115626 w 806189"/>
                  <a:gd name="connsiteY1267" fmla="*/ 830195 h 934888"/>
                  <a:gd name="connsiteX1268" fmla="*/ 116175 w 806189"/>
                  <a:gd name="connsiteY1268" fmla="*/ 830332 h 934888"/>
                  <a:gd name="connsiteX1269" fmla="*/ 116312 w 806189"/>
                  <a:gd name="connsiteY1269" fmla="*/ 830332 h 934888"/>
                  <a:gd name="connsiteX1270" fmla="*/ 116175 w 806189"/>
                  <a:gd name="connsiteY1270" fmla="*/ 830332 h 934888"/>
                  <a:gd name="connsiteX1271" fmla="*/ 125776 w 806189"/>
                  <a:gd name="connsiteY1271" fmla="*/ 831978 h 934888"/>
                  <a:gd name="connsiteX1272" fmla="*/ 132908 w 806189"/>
                  <a:gd name="connsiteY1272" fmla="*/ 833076 h 934888"/>
                  <a:gd name="connsiteX1273" fmla="*/ 153756 w 806189"/>
                  <a:gd name="connsiteY1273" fmla="*/ 835133 h 934888"/>
                  <a:gd name="connsiteX1274" fmla="*/ 153619 w 806189"/>
                  <a:gd name="connsiteY1274" fmla="*/ 835133 h 934888"/>
                  <a:gd name="connsiteX1275" fmla="*/ 153756 w 806189"/>
                  <a:gd name="connsiteY1275" fmla="*/ 835133 h 934888"/>
                  <a:gd name="connsiteX1276" fmla="*/ 154168 w 806189"/>
                  <a:gd name="connsiteY1276" fmla="*/ 835133 h 934888"/>
                  <a:gd name="connsiteX1277" fmla="*/ 154031 w 806189"/>
                  <a:gd name="connsiteY1277" fmla="*/ 835133 h 934888"/>
                  <a:gd name="connsiteX1278" fmla="*/ 166787 w 806189"/>
                  <a:gd name="connsiteY1278" fmla="*/ 835819 h 934888"/>
                  <a:gd name="connsiteX1279" fmla="*/ 222199 w 806189"/>
                  <a:gd name="connsiteY1279" fmla="*/ 828961 h 934888"/>
                  <a:gd name="connsiteX1280" fmla="*/ 257312 w 806189"/>
                  <a:gd name="connsiteY1280" fmla="*/ 823474 h 934888"/>
                  <a:gd name="connsiteX1281" fmla="*/ 275006 w 806189"/>
                  <a:gd name="connsiteY1281" fmla="*/ 820868 h 934888"/>
                  <a:gd name="connsiteX1282" fmla="*/ 304084 w 806189"/>
                  <a:gd name="connsiteY1282" fmla="*/ 817303 h 934888"/>
                  <a:gd name="connsiteX1283" fmla="*/ 303947 w 806189"/>
                  <a:gd name="connsiteY1283" fmla="*/ 817303 h 934888"/>
                  <a:gd name="connsiteX1284" fmla="*/ 304221 w 806189"/>
                  <a:gd name="connsiteY1284" fmla="*/ 817303 h 934888"/>
                  <a:gd name="connsiteX1285" fmla="*/ 304495 w 806189"/>
                  <a:gd name="connsiteY1285" fmla="*/ 817303 h 934888"/>
                  <a:gd name="connsiteX1286" fmla="*/ 304358 w 806189"/>
                  <a:gd name="connsiteY1286" fmla="*/ 817303 h 934888"/>
                  <a:gd name="connsiteX1287" fmla="*/ 309982 w 806189"/>
                  <a:gd name="connsiteY1287" fmla="*/ 816616 h 934888"/>
                  <a:gd name="connsiteX1288" fmla="*/ 315057 w 806189"/>
                  <a:gd name="connsiteY1288" fmla="*/ 817028 h 934888"/>
                  <a:gd name="connsiteX1289" fmla="*/ 318211 w 806189"/>
                  <a:gd name="connsiteY1289" fmla="*/ 818948 h 934888"/>
                  <a:gd name="connsiteX1290" fmla="*/ 319857 w 806189"/>
                  <a:gd name="connsiteY1290" fmla="*/ 822377 h 934888"/>
                  <a:gd name="connsiteX1291" fmla="*/ 317800 w 806189"/>
                  <a:gd name="connsiteY1291" fmla="*/ 827315 h 934888"/>
                  <a:gd name="connsiteX1292" fmla="*/ 314096 w 806189"/>
                  <a:gd name="connsiteY1292" fmla="*/ 829510 h 934888"/>
                  <a:gd name="connsiteX1293" fmla="*/ 309159 w 806189"/>
                  <a:gd name="connsiteY1293" fmla="*/ 831293 h 934888"/>
                  <a:gd name="connsiteX1294" fmla="*/ 304221 w 806189"/>
                  <a:gd name="connsiteY1294" fmla="*/ 832664 h 934888"/>
                  <a:gd name="connsiteX1295" fmla="*/ 294894 w 806189"/>
                  <a:gd name="connsiteY1295" fmla="*/ 834996 h 934888"/>
                  <a:gd name="connsiteX1296" fmla="*/ 273360 w 806189"/>
                  <a:gd name="connsiteY1296" fmla="*/ 839659 h 934888"/>
                  <a:gd name="connsiteX1297" fmla="*/ 270068 w 806189"/>
                  <a:gd name="connsiteY1297" fmla="*/ 840208 h 934888"/>
                  <a:gd name="connsiteX1298" fmla="*/ 273771 w 806189"/>
                  <a:gd name="connsiteY1298" fmla="*/ 840757 h 934888"/>
                  <a:gd name="connsiteX1299" fmla="*/ 294757 w 806189"/>
                  <a:gd name="connsiteY1299" fmla="*/ 846792 h 934888"/>
                  <a:gd name="connsiteX1300" fmla="*/ 300655 w 806189"/>
                  <a:gd name="connsiteY1300" fmla="*/ 850906 h 934888"/>
                  <a:gd name="connsiteX1301" fmla="*/ 302301 w 806189"/>
                  <a:gd name="connsiteY1301" fmla="*/ 853238 h 934888"/>
                  <a:gd name="connsiteX1302" fmla="*/ 303261 w 806189"/>
                  <a:gd name="connsiteY1302" fmla="*/ 855433 h 934888"/>
                  <a:gd name="connsiteX1303" fmla="*/ 303672 w 806189"/>
                  <a:gd name="connsiteY1303" fmla="*/ 858039 h 934888"/>
                  <a:gd name="connsiteX1304" fmla="*/ 302712 w 806189"/>
                  <a:gd name="connsiteY1304" fmla="*/ 864074 h 934888"/>
                  <a:gd name="connsiteX1305" fmla="*/ 301203 w 806189"/>
                  <a:gd name="connsiteY1305" fmla="*/ 866680 h 934888"/>
                  <a:gd name="connsiteX1306" fmla="*/ 298597 w 806189"/>
                  <a:gd name="connsiteY1306" fmla="*/ 870109 h 934888"/>
                  <a:gd name="connsiteX1307" fmla="*/ 291602 w 806189"/>
                  <a:gd name="connsiteY1307" fmla="*/ 875870 h 934888"/>
                  <a:gd name="connsiteX1308" fmla="*/ 284744 w 806189"/>
                  <a:gd name="connsiteY1308" fmla="*/ 880259 h 934888"/>
                  <a:gd name="connsiteX1309" fmla="*/ 276652 w 806189"/>
                  <a:gd name="connsiteY1309" fmla="*/ 885334 h 934888"/>
                  <a:gd name="connsiteX1310" fmla="*/ 267736 w 806189"/>
                  <a:gd name="connsiteY1310" fmla="*/ 890409 h 934888"/>
                  <a:gd name="connsiteX1311" fmla="*/ 257449 w 806189"/>
                  <a:gd name="connsiteY1311" fmla="*/ 896032 h 934888"/>
                  <a:gd name="connsiteX1312" fmla="*/ 247025 w 806189"/>
                  <a:gd name="connsiteY1312" fmla="*/ 901107 h 934888"/>
                  <a:gd name="connsiteX1313" fmla="*/ 238247 w 806189"/>
                  <a:gd name="connsiteY1313" fmla="*/ 904948 h 934888"/>
                  <a:gd name="connsiteX1314" fmla="*/ 228783 w 806189"/>
                  <a:gd name="connsiteY1314" fmla="*/ 908651 h 934888"/>
                  <a:gd name="connsiteX1315" fmla="*/ 218359 w 806189"/>
                  <a:gd name="connsiteY1315" fmla="*/ 912628 h 934888"/>
                  <a:gd name="connsiteX1316" fmla="*/ 206151 w 806189"/>
                  <a:gd name="connsiteY1316" fmla="*/ 916744 h 934888"/>
                  <a:gd name="connsiteX1317" fmla="*/ 198471 w 806189"/>
                  <a:gd name="connsiteY1317" fmla="*/ 919212 h 934888"/>
                  <a:gd name="connsiteX1318" fmla="*/ 191201 w 806189"/>
                  <a:gd name="connsiteY1318" fmla="*/ 921407 h 934888"/>
                  <a:gd name="connsiteX1319" fmla="*/ 187223 w 806189"/>
                  <a:gd name="connsiteY1319" fmla="*/ 922504 h 934888"/>
                  <a:gd name="connsiteX1320" fmla="*/ 167335 w 806189"/>
                  <a:gd name="connsiteY1320" fmla="*/ 927305 h 934888"/>
                  <a:gd name="connsiteX1321" fmla="*/ 153619 w 806189"/>
                  <a:gd name="connsiteY1321" fmla="*/ 930048 h 934888"/>
                  <a:gd name="connsiteX1322" fmla="*/ 144841 w 806189"/>
                  <a:gd name="connsiteY1322" fmla="*/ 931419 h 934888"/>
                  <a:gd name="connsiteX1323" fmla="*/ 132634 w 806189"/>
                  <a:gd name="connsiteY1323" fmla="*/ 933065 h 934888"/>
                  <a:gd name="connsiteX1324" fmla="*/ 120426 w 806189"/>
                  <a:gd name="connsiteY1324" fmla="*/ 934163 h 934888"/>
                  <a:gd name="connsiteX1325" fmla="*/ 104927 w 806189"/>
                  <a:gd name="connsiteY1325" fmla="*/ 934848 h 934888"/>
                  <a:gd name="connsiteX1326" fmla="*/ 101087 w 806189"/>
                  <a:gd name="connsiteY1326" fmla="*/ 934848 h 934888"/>
                  <a:gd name="connsiteX1327" fmla="*/ 45811 w 806189"/>
                  <a:gd name="connsiteY1327" fmla="*/ 927716 h 934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</a:cxnLst>
                <a:rect l="l" t="t" r="r" b="b"/>
                <a:pathLst>
                  <a:path w="806189" h="934888">
                    <a:moveTo>
                      <a:pt x="692110" y="250420"/>
                    </a:moveTo>
                    <a:cubicBezTo>
                      <a:pt x="692110" y="250420"/>
                      <a:pt x="692110" y="250283"/>
                      <a:pt x="692110" y="250283"/>
                    </a:cubicBezTo>
                    <a:cubicBezTo>
                      <a:pt x="692247" y="248363"/>
                      <a:pt x="692110" y="246442"/>
                      <a:pt x="691972" y="244522"/>
                    </a:cubicBezTo>
                    <a:cubicBezTo>
                      <a:pt x="691972" y="244522"/>
                      <a:pt x="691972" y="244659"/>
                      <a:pt x="691972" y="244659"/>
                    </a:cubicBezTo>
                    <a:cubicBezTo>
                      <a:pt x="691424" y="236841"/>
                      <a:pt x="690189" y="229160"/>
                      <a:pt x="688681" y="221479"/>
                    </a:cubicBezTo>
                    <a:cubicBezTo>
                      <a:pt x="688681" y="221616"/>
                      <a:pt x="688818" y="221891"/>
                      <a:pt x="688818" y="222028"/>
                    </a:cubicBezTo>
                    <a:cubicBezTo>
                      <a:pt x="686760" y="212152"/>
                      <a:pt x="684017" y="202551"/>
                      <a:pt x="680725" y="192950"/>
                    </a:cubicBezTo>
                    <a:cubicBezTo>
                      <a:pt x="680725" y="192950"/>
                      <a:pt x="680725" y="192950"/>
                      <a:pt x="680725" y="192950"/>
                    </a:cubicBezTo>
                    <a:cubicBezTo>
                      <a:pt x="678119" y="185406"/>
                      <a:pt x="674965" y="178137"/>
                      <a:pt x="671673" y="171004"/>
                    </a:cubicBezTo>
                    <a:cubicBezTo>
                      <a:pt x="673044" y="177177"/>
                      <a:pt x="674279" y="183486"/>
                      <a:pt x="675650" y="189658"/>
                    </a:cubicBezTo>
                    <a:cubicBezTo>
                      <a:pt x="676885" y="195419"/>
                      <a:pt x="678394" y="201180"/>
                      <a:pt x="679765" y="206940"/>
                    </a:cubicBezTo>
                    <a:cubicBezTo>
                      <a:pt x="681137" y="212564"/>
                      <a:pt x="682508" y="218050"/>
                      <a:pt x="683880" y="223537"/>
                    </a:cubicBezTo>
                    <a:cubicBezTo>
                      <a:pt x="684428" y="225868"/>
                      <a:pt x="685114" y="228200"/>
                      <a:pt x="685663" y="230669"/>
                    </a:cubicBezTo>
                    <a:cubicBezTo>
                      <a:pt x="687034" y="235744"/>
                      <a:pt x="688269" y="240819"/>
                      <a:pt x="689915" y="245757"/>
                    </a:cubicBezTo>
                    <a:cubicBezTo>
                      <a:pt x="690463" y="247128"/>
                      <a:pt x="690875" y="248363"/>
                      <a:pt x="691424" y="249597"/>
                    </a:cubicBezTo>
                    <a:cubicBezTo>
                      <a:pt x="691286" y="249460"/>
                      <a:pt x="691286" y="249323"/>
                      <a:pt x="691149" y="249186"/>
                    </a:cubicBezTo>
                    <a:cubicBezTo>
                      <a:pt x="691698" y="249597"/>
                      <a:pt x="691835" y="250009"/>
                      <a:pt x="692110" y="250420"/>
                    </a:cubicBezTo>
                    <a:close/>
                    <a:moveTo>
                      <a:pt x="591708" y="323527"/>
                    </a:moveTo>
                    <a:cubicBezTo>
                      <a:pt x="591845" y="323389"/>
                      <a:pt x="591845" y="323252"/>
                      <a:pt x="591983" y="323115"/>
                    </a:cubicBezTo>
                    <a:cubicBezTo>
                      <a:pt x="592120" y="322840"/>
                      <a:pt x="592257" y="322429"/>
                      <a:pt x="592394" y="322155"/>
                    </a:cubicBezTo>
                    <a:cubicBezTo>
                      <a:pt x="592531" y="321606"/>
                      <a:pt x="592669" y="321057"/>
                      <a:pt x="592669" y="320646"/>
                    </a:cubicBezTo>
                    <a:cubicBezTo>
                      <a:pt x="592669" y="319274"/>
                      <a:pt x="592669" y="318040"/>
                      <a:pt x="592531" y="316669"/>
                    </a:cubicBezTo>
                    <a:cubicBezTo>
                      <a:pt x="592531" y="316669"/>
                      <a:pt x="592531" y="316805"/>
                      <a:pt x="592531" y="316805"/>
                    </a:cubicBezTo>
                    <a:cubicBezTo>
                      <a:pt x="592257" y="314474"/>
                      <a:pt x="591983" y="312142"/>
                      <a:pt x="591571" y="309811"/>
                    </a:cubicBezTo>
                    <a:cubicBezTo>
                      <a:pt x="591571" y="309947"/>
                      <a:pt x="591708" y="310222"/>
                      <a:pt x="591708" y="310359"/>
                    </a:cubicBezTo>
                    <a:cubicBezTo>
                      <a:pt x="590611" y="305695"/>
                      <a:pt x="589377" y="301032"/>
                      <a:pt x="587868" y="296643"/>
                    </a:cubicBezTo>
                    <a:cubicBezTo>
                      <a:pt x="587868" y="296643"/>
                      <a:pt x="587868" y="296780"/>
                      <a:pt x="587868" y="296780"/>
                    </a:cubicBezTo>
                    <a:cubicBezTo>
                      <a:pt x="584850" y="288413"/>
                      <a:pt x="581284" y="280321"/>
                      <a:pt x="577444" y="272503"/>
                    </a:cubicBezTo>
                    <a:cubicBezTo>
                      <a:pt x="577444" y="272503"/>
                      <a:pt x="577444" y="272503"/>
                      <a:pt x="577444" y="272503"/>
                    </a:cubicBezTo>
                    <a:cubicBezTo>
                      <a:pt x="577444" y="272366"/>
                      <a:pt x="577306" y="272366"/>
                      <a:pt x="577306" y="272228"/>
                    </a:cubicBezTo>
                    <a:cubicBezTo>
                      <a:pt x="577306" y="272092"/>
                      <a:pt x="577169" y="272092"/>
                      <a:pt x="577169" y="271954"/>
                    </a:cubicBezTo>
                    <a:cubicBezTo>
                      <a:pt x="577169" y="271954"/>
                      <a:pt x="577169" y="271954"/>
                      <a:pt x="577169" y="271954"/>
                    </a:cubicBezTo>
                    <a:cubicBezTo>
                      <a:pt x="571134" y="260021"/>
                      <a:pt x="564139" y="248774"/>
                      <a:pt x="556732" y="237664"/>
                    </a:cubicBezTo>
                    <a:cubicBezTo>
                      <a:pt x="556870" y="237801"/>
                      <a:pt x="557007" y="237938"/>
                      <a:pt x="557144" y="238076"/>
                    </a:cubicBezTo>
                    <a:cubicBezTo>
                      <a:pt x="553441" y="232726"/>
                      <a:pt x="549600" y="227377"/>
                      <a:pt x="545760" y="222165"/>
                    </a:cubicBezTo>
                    <a:cubicBezTo>
                      <a:pt x="546171" y="223537"/>
                      <a:pt x="546583" y="224908"/>
                      <a:pt x="546994" y="226143"/>
                    </a:cubicBezTo>
                    <a:cubicBezTo>
                      <a:pt x="548914" y="232041"/>
                      <a:pt x="550698" y="237938"/>
                      <a:pt x="552618" y="243836"/>
                    </a:cubicBezTo>
                    <a:cubicBezTo>
                      <a:pt x="554126" y="247951"/>
                      <a:pt x="555498" y="252066"/>
                      <a:pt x="557007" y="256181"/>
                    </a:cubicBezTo>
                    <a:cubicBezTo>
                      <a:pt x="557555" y="257689"/>
                      <a:pt x="558104" y="259198"/>
                      <a:pt x="558516" y="260570"/>
                    </a:cubicBezTo>
                    <a:cubicBezTo>
                      <a:pt x="559201" y="262490"/>
                      <a:pt x="560024" y="264273"/>
                      <a:pt x="560847" y="266193"/>
                    </a:cubicBezTo>
                    <a:cubicBezTo>
                      <a:pt x="561945" y="268799"/>
                      <a:pt x="562905" y="271405"/>
                      <a:pt x="564002" y="274012"/>
                    </a:cubicBezTo>
                    <a:cubicBezTo>
                      <a:pt x="564413" y="274972"/>
                      <a:pt x="564825" y="276069"/>
                      <a:pt x="565237" y="277029"/>
                    </a:cubicBezTo>
                    <a:cubicBezTo>
                      <a:pt x="567294" y="281281"/>
                      <a:pt x="569351" y="285670"/>
                      <a:pt x="571271" y="289922"/>
                    </a:cubicBezTo>
                    <a:cubicBezTo>
                      <a:pt x="571134" y="289648"/>
                      <a:pt x="570997" y="289511"/>
                      <a:pt x="570997" y="289373"/>
                    </a:cubicBezTo>
                    <a:cubicBezTo>
                      <a:pt x="575935" y="299112"/>
                      <a:pt x="580735" y="308987"/>
                      <a:pt x="586771" y="318040"/>
                    </a:cubicBezTo>
                    <a:cubicBezTo>
                      <a:pt x="587456" y="319137"/>
                      <a:pt x="588279" y="320098"/>
                      <a:pt x="589102" y="321057"/>
                    </a:cubicBezTo>
                    <a:cubicBezTo>
                      <a:pt x="589651" y="321606"/>
                      <a:pt x="590200" y="322292"/>
                      <a:pt x="590885" y="322840"/>
                    </a:cubicBezTo>
                    <a:cubicBezTo>
                      <a:pt x="591022" y="322978"/>
                      <a:pt x="591297" y="323115"/>
                      <a:pt x="591434" y="323115"/>
                    </a:cubicBezTo>
                    <a:cubicBezTo>
                      <a:pt x="591708" y="323527"/>
                      <a:pt x="591708" y="323527"/>
                      <a:pt x="591708" y="323527"/>
                    </a:cubicBezTo>
                    <a:close/>
                    <a:moveTo>
                      <a:pt x="557967" y="395261"/>
                    </a:moveTo>
                    <a:cubicBezTo>
                      <a:pt x="557967" y="395124"/>
                      <a:pt x="558104" y="394987"/>
                      <a:pt x="558104" y="394712"/>
                    </a:cubicBezTo>
                    <a:cubicBezTo>
                      <a:pt x="558104" y="394301"/>
                      <a:pt x="558241" y="393889"/>
                      <a:pt x="558241" y="393615"/>
                    </a:cubicBezTo>
                    <a:cubicBezTo>
                      <a:pt x="558104" y="392518"/>
                      <a:pt x="557967" y="391283"/>
                      <a:pt x="557693" y="390186"/>
                    </a:cubicBezTo>
                    <a:cubicBezTo>
                      <a:pt x="557693" y="390323"/>
                      <a:pt x="557830" y="390460"/>
                      <a:pt x="557830" y="390598"/>
                    </a:cubicBezTo>
                    <a:cubicBezTo>
                      <a:pt x="557418" y="389226"/>
                      <a:pt x="557144" y="387854"/>
                      <a:pt x="556732" y="386620"/>
                    </a:cubicBezTo>
                    <a:cubicBezTo>
                      <a:pt x="556732" y="386894"/>
                      <a:pt x="556870" y="387031"/>
                      <a:pt x="556870" y="387169"/>
                    </a:cubicBezTo>
                    <a:cubicBezTo>
                      <a:pt x="556184" y="385111"/>
                      <a:pt x="555361" y="383191"/>
                      <a:pt x="554401" y="381271"/>
                    </a:cubicBezTo>
                    <a:cubicBezTo>
                      <a:pt x="551932" y="376470"/>
                      <a:pt x="549326" y="371807"/>
                      <a:pt x="546308" y="367417"/>
                    </a:cubicBezTo>
                    <a:cubicBezTo>
                      <a:pt x="546445" y="367692"/>
                      <a:pt x="546583" y="367829"/>
                      <a:pt x="546583" y="367966"/>
                    </a:cubicBezTo>
                    <a:cubicBezTo>
                      <a:pt x="539587" y="357679"/>
                      <a:pt x="531907" y="348078"/>
                      <a:pt x="523677" y="338751"/>
                    </a:cubicBezTo>
                    <a:cubicBezTo>
                      <a:pt x="523677" y="338751"/>
                      <a:pt x="523540" y="338614"/>
                      <a:pt x="523540" y="338614"/>
                    </a:cubicBezTo>
                    <a:cubicBezTo>
                      <a:pt x="523540" y="338614"/>
                      <a:pt x="523540" y="338614"/>
                      <a:pt x="523540" y="338614"/>
                    </a:cubicBezTo>
                    <a:cubicBezTo>
                      <a:pt x="523540" y="338477"/>
                      <a:pt x="523403" y="338477"/>
                      <a:pt x="523403" y="338477"/>
                    </a:cubicBezTo>
                    <a:cubicBezTo>
                      <a:pt x="523403" y="338477"/>
                      <a:pt x="523403" y="338477"/>
                      <a:pt x="523403" y="338477"/>
                    </a:cubicBezTo>
                    <a:cubicBezTo>
                      <a:pt x="520797" y="335596"/>
                      <a:pt x="518328" y="332579"/>
                      <a:pt x="515584" y="329836"/>
                    </a:cubicBezTo>
                    <a:cubicBezTo>
                      <a:pt x="512841" y="327092"/>
                      <a:pt x="510235" y="324212"/>
                      <a:pt x="507492" y="321469"/>
                    </a:cubicBezTo>
                    <a:cubicBezTo>
                      <a:pt x="506532" y="320509"/>
                      <a:pt x="505572" y="319549"/>
                      <a:pt x="504612" y="318451"/>
                    </a:cubicBezTo>
                    <a:cubicBezTo>
                      <a:pt x="505572" y="320234"/>
                      <a:pt x="506532" y="322155"/>
                      <a:pt x="507629" y="323938"/>
                    </a:cubicBezTo>
                    <a:cubicBezTo>
                      <a:pt x="511470" y="330521"/>
                      <a:pt x="515310" y="336968"/>
                      <a:pt x="519013" y="343552"/>
                    </a:cubicBezTo>
                    <a:cubicBezTo>
                      <a:pt x="520797" y="346569"/>
                      <a:pt x="522717" y="349450"/>
                      <a:pt x="524637" y="352330"/>
                    </a:cubicBezTo>
                    <a:cubicBezTo>
                      <a:pt x="526557" y="355347"/>
                      <a:pt x="528340" y="358228"/>
                      <a:pt x="530261" y="361108"/>
                    </a:cubicBezTo>
                    <a:cubicBezTo>
                      <a:pt x="530124" y="360971"/>
                      <a:pt x="529986" y="360697"/>
                      <a:pt x="529849" y="360559"/>
                    </a:cubicBezTo>
                    <a:cubicBezTo>
                      <a:pt x="533004" y="365223"/>
                      <a:pt x="536158" y="369886"/>
                      <a:pt x="539313" y="374550"/>
                    </a:cubicBezTo>
                    <a:cubicBezTo>
                      <a:pt x="539176" y="374413"/>
                      <a:pt x="539039" y="374275"/>
                      <a:pt x="538902" y="374138"/>
                    </a:cubicBezTo>
                    <a:cubicBezTo>
                      <a:pt x="542468" y="379350"/>
                      <a:pt x="546171" y="384425"/>
                      <a:pt x="550149" y="389363"/>
                    </a:cubicBezTo>
                    <a:cubicBezTo>
                      <a:pt x="550012" y="389226"/>
                      <a:pt x="549874" y="389089"/>
                      <a:pt x="549737" y="388952"/>
                    </a:cubicBezTo>
                    <a:cubicBezTo>
                      <a:pt x="550972" y="390460"/>
                      <a:pt x="552343" y="391695"/>
                      <a:pt x="553715" y="393066"/>
                    </a:cubicBezTo>
                    <a:cubicBezTo>
                      <a:pt x="554401" y="393615"/>
                      <a:pt x="555087" y="394301"/>
                      <a:pt x="555910" y="394712"/>
                    </a:cubicBezTo>
                    <a:cubicBezTo>
                      <a:pt x="556184" y="394849"/>
                      <a:pt x="556321" y="394987"/>
                      <a:pt x="556595" y="394987"/>
                    </a:cubicBezTo>
                    <a:cubicBezTo>
                      <a:pt x="557007" y="395124"/>
                      <a:pt x="557281" y="395261"/>
                      <a:pt x="557693" y="395261"/>
                    </a:cubicBezTo>
                    <a:cubicBezTo>
                      <a:pt x="557830" y="395261"/>
                      <a:pt x="557830" y="395261"/>
                      <a:pt x="557967" y="395261"/>
                    </a:cubicBezTo>
                    <a:close/>
                    <a:moveTo>
                      <a:pt x="476631" y="467819"/>
                    </a:moveTo>
                    <a:cubicBezTo>
                      <a:pt x="476631" y="467545"/>
                      <a:pt x="476494" y="467270"/>
                      <a:pt x="476494" y="466858"/>
                    </a:cubicBezTo>
                    <a:cubicBezTo>
                      <a:pt x="476357" y="466447"/>
                      <a:pt x="476220" y="466036"/>
                      <a:pt x="476082" y="465761"/>
                    </a:cubicBezTo>
                    <a:cubicBezTo>
                      <a:pt x="476220" y="465898"/>
                      <a:pt x="476220" y="466173"/>
                      <a:pt x="476357" y="466310"/>
                    </a:cubicBezTo>
                    <a:cubicBezTo>
                      <a:pt x="475945" y="464938"/>
                      <a:pt x="475397" y="463567"/>
                      <a:pt x="474711" y="462332"/>
                    </a:cubicBezTo>
                    <a:cubicBezTo>
                      <a:pt x="474711" y="462469"/>
                      <a:pt x="474848" y="462469"/>
                      <a:pt x="474848" y="462607"/>
                    </a:cubicBezTo>
                    <a:cubicBezTo>
                      <a:pt x="472928" y="459315"/>
                      <a:pt x="471007" y="456160"/>
                      <a:pt x="468950" y="453005"/>
                    </a:cubicBezTo>
                    <a:cubicBezTo>
                      <a:pt x="462778" y="444090"/>
                      <a:pt x="456057" y="43544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925" y="427219"/>
                      <a:pt x="448925" y="427219"/>
                    </a:cubicBezTo>
                    <a:cubicBezTo>
                      <a:pt x="448925" y="427219"/>
                      <a:pt x="448788" y="427082"/>
                      <a:pt x="448788" y="427082"/>
                    </a:cubicBezTo>
                    <a:cubicBezTo>
                      <a:pt x="448788" y="427082"/>
                      <a:pt x="448788" y="427082"/>
                      <a:pt x="448788" y="427082"/>
                    </a:cubicBezTo>
                    <a:cubicBezTo>
                      <a:pt x="439735" y="416932"/>
                      <a:pt x="429997" y="407468"/>
                      <a:pt x="419984" y="398278"/>
                    </a:cubicBezTo>
                    <a:cubicBezTo>
                      <a:pt x="420121" y="398416"/>
                      <a:pt x="420258" y="398553"/>
                      <a:pt x="420395" y="398690"/>
                    </a:cubicBezTo>
                    <a:cubicBezTo>
                      <a:pt x="416418" y="395261"/>
                      <a:pt x="412577" y="391969"/>
                      <a:pt x="408600" y="388540"/>
                    </a:cubicBezTo>
                    <a:cubicBezTo>
                      <a:pt x="414086" y="398965"/>
                      <a:pt x="419984" y="409252"/>
                      <a:pt x="426568" y="418990"/>
                    </a:cubicBezTo>
                    <a:cubicBezTo>
                      <a:pt x="430820" y="425162"/>
                      <a:pt x="435483" y="431197"/>
                      <a:pt x="440421" y="436958"/>
                    </a:cubicBezTo>
                    <a:cubicBezTo>
                      <a:pt x="447553" y="444776"/>
                      <a:pt x="455097" y="452320"/>
                      <a:pt x="463052" y="459315"/>
                    </a:cubicBezTo>
                    <a:cubicBezTo>
                      <a:pt x="465247" y="461235"/>
                      <a:pt x="467578" y="462881"/>
                      <a:pt x="469910" y="464664"/>
                    </a:cubicBezTo>
                    <a:cubicBezTo>
                      <a:pt x="469773" y="464527"/>
                      <a:pt x="469636" y="464390"/>
                      <a:pt x="469499" y="464390"/>
                    </a:cubicBezTo>
                    <a:cubicBezTo>
                      <a:pt x="470596" y="465213"/>
                      <a:pt x="471693" y="465898"/>
                      <a:pt x="472928" y="466447"/>
                    </a:cubicBezTo>
                    <a:cubicBezTo>
                      <a:pt x="473888" y="466996"/>
                      <a:pt x="474985" y="467407"/>
                      <a:pt x="476082" y="467819"/>
                    </a:cubicBezTo>
                    <a:cubicBezTo>
                      <a:pt x="476220" y="467681"/>
                      <a:pt x="476357" y="467819"/>
                      <a:pt x="476631" y="467819"/>
                    </a:cubicBezTo>
                    <a:close/>
                    <a:moveTo>
                      <a:pt x="436032" y="542571"/>
                    </a:moveTo>
                    <a:cubicBezTo>
                      <a:pt x="436032" y="542571"/>
                      <a:pt x="436169" y="542571"/>
                      <a:pt x="436169" y="542571"/>
                    </a:cubicBezTo>
                    <a:cubicBezTo>
                      <a:pt x="436169" y="542571"/>
                      <a:pt x="436169" y="542571"/>
                      <a:pt x="436306" y="542571"/>
                    </a:cubicBezTo>
                    <a:cubicBezTo>
                      <a:pt x="436443" y="542434"/>
                      <a:pt x="436443" y="542434"/>
                      <a:pt x="436580" y="542296"/>
                    </a:cubicBezTo>
                    <a:lnTo>
                      <a:pt x="436580" y="542296"/>
                    </a:lnTo>
                    <a:cubicBezTo>
                      <a:pt x="436580" y="542159"/>
                      <a:pt x="436717" y="541885"/>
                      <a:pt x="436717" y="541748"/>
                    </a:cubicBezTo>
                    <a:cubicBezTo>
                      <a:pt x="436717" y="541336"/>
                      <a:pt x="436717" y="540788"/>
                      <a:pt x="436717" y="540376"/>
                    </a:cubicBezTo>
                    <a:cubicBezTo>
                      <a:pt x="436717" y="539828"/>
                      <a:pt x="436580" y="539416"/>
                      <a:pt x="436580" y="538867"/>
                    </a:cubicBezTo>
                    <a:cubicBezTo>
                      <a:pt x="436306" y="537496"/>
                      <a:pt x="435895" y="536261"/>
                      <a:pt x="435483" y="535027"/>
                    </a:cubicBezTo>
                    <a:cubicBezTo>
                      <a:pt x="435483" y="535301"/>
                      <a:pt x="435620" y="535438"/>
                      <a:pt x="435757" y="535576"/>
                    </a:cubicBezTo>
                    <a:cubicBezTo>
                      <a:pt x="435209" y="534341"/>
                      <a:pt x="434660" y="533107"/>
                      <a:pt x="434111" y="532009"/>
                    </a:cubicBezTo>
                    <a:cubicBezTo>
                      <a:pt x="434111" y="532009"/>
                      <a:pt x="434111" y="532147"/>
                      <a:pt x="434111" y="532147"/>
                    </a:cubicBezTo>
                    <a:cubicBezTo>
                      <a:pt x="433014" y="530089"/>
                      <a:pt x="431917" y="528169"/>
                      <a:pt x="430682" y="526386"/>
                    </a:cubicBezTo>
                    <a:cubicBezTo>
                      <a:pt x="430820" y="526523"/>
                      <a:pt x="430957" y="526660"/>
                      <a:pt x="431094" y="526797"/>
                    </a:cubicBezTo>
                    <a:cubicBezTo>
                      <a:pt x="427528" y="521722"/>
                      <a:pt x="423687" y="516922"/>
                      <a:pt x="419572" y="512396"/>
                    </a:cubicBezTo>
                    <a:cubicBezTo>
                      <a:pt x="414909" y="507184"/>
                      <a:pt x="409971" y="502246"/>
                      <a:pt x="404896" y="497445"/>
                    </a:cubicBezTo>
                    <a:cubicBezTo>
                      <a:pt x="401742" y="494428"/>
                      <a:pt x="398587" y="491410"/>
                      <a:pt x="395432" y="488393"/>
                    </a:cubicBezTo>
                    <a:cubicBezTo>
                      <a:pt x="386105" y="480437"/>
                      <a:pt x="376779" y="472482"/>
                      <a:pt x="367452" y="464664"/>
                    </a:cubicBezTo>
                    <a:cubicBezTo>
                      <a:pt x="367863" y="465213"/>
                      <a:pt x="368275" y="465898"/>
                      <a:pt x="368686" y="466584"/>
                    </a:cubicBezTo>
                    <a:cubicBezTo>
                      <a:pt x="368549" y="466310"/>
                      <a:pt x="368412" y="466173"/>
                      <a:pt x="368412" y="466036"/>
                    </a:cubicBezTo>
                    <a:cubicBezTo>
                      <a:pt x="371292" y="470287"/>
                      <a:pt x="374173" y="474539"/>
                      <a:pt x="377053" y="478791"/>
                    </a:cubicBezTo>
                    <a:cubicBezTo>
                      <a:pt x="379247" y="481946"/>
                      <a:pt x="381305" y="485101"/>
                      <a:pt x="383499" y="488119"/>
                    </a:cubicBezTo>
                    <a:cubicBezTo>
                      <a:pt x="386654" y="492370"/>
                      <a:pt x="389809" y="496759"/>
                      <a:pt x="392963" y="501011"/>
                    </a:cubicBezTo>
                    <a:cubicBezTo>
                      <a:pt x="394335" y="502794"/>
                      <a:pt x="395707" y="504440"/>
                      <a:pt x="397078" y="506223"/>
                    </a:cubicBezTo>
                    <a:cubicBezTo>
                      <a:pt x="398724" y="508281"/>
                      <a:pt x="400370" y="510475"/>
                      <a:pt x="402016" y="512533"/>
                    </a:cubicBezTo>
                    <a:cubicBezTo>
                      <a:pt x="401879" y="512396"/>
                      <a:pt x="401742" y="512258"/>
                      <a:pt x="401605" y="512122"/>
                    </a:cubicBezTo>
                    <a:cubicBezTo>
                      <a:pt x="403525" y="514316"/>
                      <a:pt x="405445" y="516510"/>
                      <a:pt x="407502" y="518705"/>
                    </a:cubicBezTo>
                    <a:cubicBezTo>
                      <a:pt x="407502" y="518705"/>
                      <a:pt x="407502" y="518705"/>
                      <a:pt x="407502" y="518705"/>
                    </a:cubicBezTo>
                    <a:cubicBezTo>
                      <a:pt x="407502" y="518705"/>
                      <a:pt x="407640" y="518842"/>
                      <a:pt x="407640" y="518842"/>
                    </a:cubicBezTo>
                    <a:cubicBezTo>
                      <a:pt x="407777" y="518980"/>
                      <a:pt x="407777" y="519116"/>
                      <a:pt x="407914" y="519116"/>
                    </a:cubicBezTo>
                    <a:cubicBezTo>
                      <a:pt x="407914" y="519116"/>
                      <a:pt x="407914" y="519116"/>
                      <a:pt x="407777" y="518980"/>
                    </a:cubicBezTo>
                    <a:cubicBezTo>
                      <a:pt x="408600" y="519939"/>
                      <a:pt x="409423" y="520900"/>
                      <a:pt x="410246" y="521722"/>
                    </a:cubicBezTo>
                    <a:cubicBezTo>
                      <a:pt x="410108" y="521585"/>
                      <a:pt x="409971" y="521448"/>
                      <a:pt x="409834" y="521311"/>
                    </a:cubicBezTo>
                    <a:cubicBezTo>
                      <a:pt x="414909" y="526386"/>
                      <a:pt x="419984" y="531461"/>
                      <a:pt x="425470" y="536261"/>
                    </a:cubicBezTo>
                    <a:cubicBezTo>
                      <a:pt x="425333" y="536125"/>
                      <a:pt x="425196" y="535987"/>
                      <a:pt x="425059" y="535850"/>
                    </a:cubicBezTo>
                    <a:cubicBezTo>
                      <a:pt x="426979" y="537496"/>
                      <a:pt x="429037" y="539005"/>
                      <a:pt x="431094" y="540513"/>
                    </a:cubicBezTo>
                    <a:cubicBezTo>
                      <a:pt x="431643" y="540788"/>
                      <a:pt x="432054" y="541062"/>
                      <a:pt x="432603" y="541336"/>
                    </a:cubicBezTo>
                    <a:cubicBezTo>
                      <a:pt x="433151" y="541611"/>
                      <a:pt x="433700" y="541885"/>
                      <a:pt x="434249" y="542022"/>
                    </a:cubicBezTo>
                    <a:cubicBezTo>
                      <a:pt x="434111" y="542022"/>
                      <a:pt x="433837" y="541885"/>
                      <a:pt x="433700" y="541885"/>
                    </a:cubicBezTo>
                    <a:cubicBezTo>
                      <a:pt x="434111" y="542022"/>
                      <a:pt x="434660" y="542159"/>
                      <a:pt x="435072" y="542296"/>
                    </a:cubicBezTo>
                    <a:cubicBezTo>
                      <a:pt x="435209" y="542434"/>
                      <a:pt x="435483" y="542434"/>
                      <a:pt x="436032" y="542571"/>
                    </a:cubicBezTo>
                    <a:close/>
                    <a:moveTo>
                      <a:pt x="413812" y="579467"/>
                    </a:moveTo>
                    <a:cubicBezTo>
                      <a:pt x="414635" y="579467"/>
                      <a:pt x="415321" y="579330"/>
                      <a:pt x="416143" y="579193"/>
                    </a:cubicBezTo>
                    <a:cubicBezTo>
                      <a:pt x="416281" y="579193"/>
                      <a:pt x="416418" y="579055"/>
                      <a:pt x="416555" y="579055"/>
                    </a:cubicBezTo>
                    <a:cubicBezTo>
                      <a:pt x="416555" y="578918"/>
                      <a:pt x="416692" y="578918"/>
                      <a:pt x="416692" y="578781"/>
                    </a:cubicBezTo>
                    <a:cubicBezTo>
                      <a:pt x="416692" y="578644"/>
                      <a:pt x="416829" y="578370"/>
                      <a:pt x="416829" y="578232"/>
                    </a:cubicBezTo>
                    <a:cubicBezTo>
                      <a:pt x="416829" y="578095"/>
                      <a:pt x="416829" y="577958"/>
                      <a:pt x="416829" y="577958"/>
                    </a:cubicBezTo>
                    <a:cubicBezTo>
                      <a:pt x="416829" y="577821"/>
                      <a:pt x="416692" y="577547"/>
                      <a:pt x="416692" y="577409"/>
                    </a:cubicBezTo>
                    <a:cubicBezTo>
                      <a:pt x="416555" y="577135"/>
                      <a:pt x="416418" y="576861"/>
                      <a:pt x="416281" y="576586"/>
                    </a:cubicBezTo>
                    <a:cubicBezTo>
                      <a:pt x="415869" y="576038"/>
                      <a:pt x="415595" y="575626"/>
                      <a:pt x="415183" y="575078"/>
                    </a:cubicBezTo>
                    <a:cubicBezTo>
                      <a:pt x="413812" y="573569"/>
                      <a:pt x="412440" y="572197"/>
                      <a:pt x="411069" y="570826"/>
                    </a:cubicBezTo>
                    <a:cubicBezTo>
                      <a:pt x="411206" y="570826"/>
                      <a:pt x="411206" y="570963"/>
                      <a:pt x="411343" y="570963"/>
                    </a:cubicBezTo>
                    <a:cubicBezTo>
                      <a:pt x="409148" y="569043"/>
                      <a:pt x="406817" y="567397"/>
                      <a:pt x="404485" y="565751"/>
                    </a:cubicBezTo>
                    <a:cubicBezTo>
                      <a:pt x="400644" y="563145"/>
                      <a:pt x="396667" y="560676"/>
                      <a:pt x="392552" y="558207"/>
                    </a:cubicBezTo>
                    <a:cubicBezTo>
                      <a:pt x="387340" y="555190"/>
                      <a:pt x="381991" y="552446"/>
                      <a:pt x="376641" y="549566"/>
                    </a:cubicBezTo>
                    <a:cubicBezTo>
                      <a:pt x="376641" y="549566"/>
                      <a:pt x="376641" y="549566"/>
                      <a:pt x="376779" y="549566"/>
                    </a:cubicBezTo>
                    <a:cubicBezTo>
                      <a:pt x="367452" y="545040"/>
                      <a:pt x="358262" y="540513"/>
                      <a:pt x="348935" y="535987"/>
                    </a:cubicBezTo>
                    <a:cubicBezTo>
                      <a:pt x="346741" y="534890"/>
                      <a:pt x="344546" y="533930"/>
                      <a:pt x="342214" y="532970"/>
                    </a:cubicBezTo>
                    <a:cubicBezTo>
                      <a:pt x="337825" y="531187"/>
                      <a:pt x="333436" y="529267"/>
                      <a:pt x="329184" y="527483"/>
                    </a:cubicBezTo>
                    <a:cubicBezTo>
                      <a:pt x="332887" y="531324"/>
                      <a:pt x="336865" y="535027"/>
                      <a:pt x="340843" y="538593"/>
                    </a:cubicBezTo>
                    <a:cubicBezTo>
                      <a:pt x="340843" y="538593"/>
                      <a:pt x="340843" y="538593"/>
                      <a:pt x="340843" y="538593"/>
                    </a:cubicBezTo>
                    <a:cubicBezTo>
                      <a:pt x="340843" y="538593"/>
                      <a:pt x="340980" y="538730"/>
                      <a:pt x="340980" y="538730"/>
                    </a:cubicBezTo>
                    <a:cubicBezTo>
                      <a:pt x="341117" y="538867"/>
                      <a:pt x="341117" y="538867"/>
                      <a:pt x="341254" y="539005"/>
                    </a:cubicBezTo>
                    <a:cubicBezTo>
                      <a:pt x="341254" y="539005"/>
                      <a:pt x="341117" y="538867"/>
                      <a:pt x="341117" y="538867"/>
                    </a:cubicBezTo>
                    <a:cubicBezTo>
                      <a:pt x="347975" y="544903"/>
                      <a:pt x="355244" y="550389"/>
                      <a:pt x="362788" y="555464"/>
                    </a:cubicBezTo>
                    <a:cubicBezTo>
                      <a:pt x="362651" y="555327"/>
                      <a:pt x="362651" y="555327"/>
                      <a:pt x="362514" y="555190"/>
                    </a:cubicBezTo>
                    <a:cubicBezTo>
                      <a:pt x="368000" y="558756"/>
                      <a:pt x="373624" y="562185"/>
                      <a:pt x="379385" y="565339"/>
                    </a:cubicBezTo>
                    <a:cubicBezTo>
                      <a:pt x="382814" y="567122"/>
                      <a:pt x="386380" y="569043"/>
                      <a:pt x="389809" y="570826"/>
                    </a:cubicBezTo>
                    <a:cubicBezTo>
                      <a:pt x="389534" y="570689"/>
                      <a:pt x="389397" y="570689"/>
                      <a:pt x="389260" y="570551"/>
                    </a:cubicBezTo>
                    <a:cubicBezTo>
                      <a:pt x="394198" y="572883"/>
                      <a:pt x="399136" y="575078"/>
                      <a:pt x="404211" y="577135"/>
                    </a:cubicBezTo>
                    <a:cubicBezTo>
                      <a:pt x="406405" y="577821"/>
                      <a:pt x="408600" y="578507"/>
                      <a:pt x="410794" y="579055"/>
                    </a:cubicBezTo>
                    <a:cubicBezTo>
                      <a:pt x="410657" y="579055"/>
                      <a:pt x="410383" y="578918"/>
                      <a:pt x="410246" y="578918"/>
                    </a:cubicBezTo>
                    <a:cubicBezTo>
                      <a:pt x="411069" y="579055"/>
                      <a:pt x="411754" y="579193"/>
                      <a:pt x="412440" y="579330"/>
                    </a:cubicBezTo>
                    <a:cubicBezTo>
                      <a:pt x="412714" y="579467"/>
                      <a:pt x="413263" y="579467"/>
                      <a:pt x="413812" y="579467"/>
                    </a:cubicBezTo>
                    <a:close/>
                    <a:moveTo>
                      <a:pt x="322738" y="672598"/>
                    </a:moveTo>
                    <a:cubicBezTo>
                      <a:pt x="322600" y="672598"/>
                      <a:pt x="322600" y="672598"/>
                      <a:pt x="322463" y="672598"/>
                    </a:cubicBezTo>
                    <a:cubicBezTo>
                      <a:pt x="324109" y="672461"/>
                      <a:pt x="325892" y="672324"/>
                      <a:pt x="327538" y="672050"/>
                    </a:cubicBezTo>
                    <a:cubicBezTo>
                      <a:pt x="327538" y="672050"/>
                      <a:pt x="327401" y="672050"/>
                      <a:pt x="327401" y="672050"/>
                    </a:cubicBezTo>
                    <a:cubicBezTo>
                      <a:pt x="326852" y="671913"/>
                      <a:pt x="326167" y="671776"/>
                      <a:pt x="325481" y="671638"/>
                    </a:cubicBezTo>
                    <a:cubicBezTo>
                      <a:pt x="325618" y="671638"/>
                      <a:pt x="325618" y="671638"/>
                      <a:pt x="325755" y="671638"/>
                    </a:cubicBezTo>
                    <a:cubicBezTo>
                      <a:pt x="321092" y="670678"/>
                      <a:pt x="316428" y="670267"/>
                      <a:pt x="311765" y="669581"/>
                    </a:cubicBezTo>
                    <a:cubicBezTo>
                      <a:pt x="306415" y="668895"/>
                      <a:pt x="301066" y="668484"/>
                      <a:pt x="295717" y="668209"/>
                    </a:cubicBezTo>
                    <a:cubicBezTo>
                      <a:pt x="295991" y="668209"/>
                      <a:pt x="296128" y="668209"/>
                      <a:pt x="296266" y="668209"/>
                    </a:cubicBezTo>
                    <a:cubicBezTo>
                      <a:pt x="288036" y="667661"/>
                      <a:pt x="279806" y="667386"/>
                      <a:pt x="271440" y="667112"/>
                    </a:cubicBezTo>
                    <a:cubicBezTo>
                      <a:pt x="269108" y="666975"/>
                      <a:pt x="266913" y="666975"/>
                      <a:pt x="264582" y="666838"/>
                    </a:cubicBezTo>
                    <a:cubicBezTo>
                      <a:pt x="271028" y="667935"/>
                      <a:pt x="277475" y="668895"/>
                      <a:pt x="283784" y="669856"/>
                    </a:cubicBezTo>
                    <a:cubicBezTo>
                      <a:pt x="286939" y="670267"/>
                      <a:pt x="290093" y="670541"/>
                      <a:pt x="293248" y="670815"/>
                    </a:cubicBezTo>
                    <a:cubicBezTo>
                      <a:pt x="298597" y="671364"/>
                      <a:pt x="303809" y="671913"/>
                      <a:pt x="309022" y="672324"/>
                    </a:cubicBezTo>
                    <a:cubicBezTo>
                      <a:pt x="309022" y="672324"/>
                      <a:pt x="308884" y="672324"/>
                      <a:pt x="308884" y="672324"/>
                    </a:cubicBezTo>
                    <a:cubicBezTo>
                      <a:pt x="313548" y="672598"/>
                      <a:pt x="318211" y="672736"/>
                      <a:pt x="322738" y="672598"/>
                    </a:cubicBezTo>
                    <a:close/>
                    <a:moveTo>
                      <a:pt x="273223" y="830332"/>
                    </a:moveTo>
                    <a:cubicBezTo>
                      <a:pt x="266913" y="831293"/>
                      <a:pt x="260604" y="832390"/>
                      <a:pt x="254295" y="833487"/>
                    </a:cubicBezTo>
                    <a:cubicBezTo>
                      <a:pt x="253746" y="833624"/>
                      <a:pt x="253060" y="833624"/>
                      <a:pt x="252512" y="833761"/>
                    </a:cubicBezTo>
                    <a:cubicBezTo>
                      <a:pt x="254295" y="833487"/>
                      <a:pt x="256078" y="833213"/>
                      <a:pt x="257861" y="833076"/>
                    </a:cubicBezTo>
                    <a:cubicBezTo>
                      <a:pt x="264445" y="832253"/>
                      <a:pt x="271028" y="831019"/>
                      <a:pt x="277612" y="829784"/>
                    </a:cubicBezTo>
                    <a:cubicBezTo>
                      <a:pt x="276103" y="829921"/>
                      <a:pt x="274732" y="830195"/>
                      <a:pt x="273223" y="830332"/>
                    </a:cubicBezTo>
                    <a:close/>
                    <a:moveTo>
                      <a:pt x="116449" y="925384"/>
                    </a:moveTo>
                    <a:cubicBezTo>
                      <a:pt x="116175" y="925384"/>
                      <a:pt x="116037" y="925384"/>
                      <a:pt x="115763" y="925384"/>
                    </a:cubicBezTo>
                    <a:cubicBezTo>
                      <a:pt x="121798" y="924973"/>
                      <a:pt x="127833" y="924424"/>
                      <a:pt x="133868" y="923602"/>
                    </a:cubicBezTo>
                    <a:cubicBezTo>
                      <a:pt x="138669" y="922915"/>
                      <a:pt x="143332" y="922230"/>
                      <a:pt x="148133" y="921681"/>
                    </a:cubicBezTo>
                    <a:cubicBezTo>
                      <a:pt x="150739" y="921270"/>
                      <a:pt x="153208" y="920721"/>
                      <a:pt x="155677" y="920309"/>
                    </a:cubicBezTo>
                    <a:cubicBezTo>
                      <a:pt x="159517" y="919486"/>
                      <a:pt x="163495" y="918801"/>
                      <a:pt x="167335" y="917978"/>
                    </a:cubicBezTo>
                    <a:cubicBezTo>
                      <a:pt x="167335" y="917978"/>
                      <a:pt x="167198" y="917978"/>
                      <a:pt x="167198" y="917978"/>
                    </a:cubicBezTo>
                    <a:cubicBezTo>
                      <a:pt x="171587" y="916880"/>
                      <a:pt x="175976" y="915783"/>
                      <a:pt x="180365" y="914686"/>
                    </a:cubicBezTo>
                    <a:cubicBezTo>
                      <a:pt x="183657" y="913863"/>
                      <a:pt x="186812" y="912903"/>
                      <a:pt x="190104" y="911943"/>
                    </a:cubicBezTo>
                    <a:cubicBezTo>
                      <a:pt x="193807" y="910845"/>
                      <a:pt x="197510" y="909886"/>
                      <a:pt x="201077" y="908651"/>
                    </a:cubicBezTo>
                    <a:cubicBezTo>
                      <a:pt x="205603" y="907142"/>
                      <a:pt x="210266" y="905496"/>
                      <a:pt x="214793" y="903987"/>
                    </a:cubicBezTo>
                    <a:cubicBezTo>
                      <a:pt x="220690" y="901793"/>
                      <a:pt x="226588" y="899599"/>
                      <a:pt x="232349" y="897267"/>
                    </a:cubicBezTo>
                    <a:cubicBezTo>
                      <a:pt x="235367" y="895895"/>
                      <a:pt x="238521" y="894798"/>
                      <a:pt x="241539" y="893289"/>
                    </a:cubicBezTo>
                    <a:cubicBezTo>
                      <a:pt x="244831" y="891643"/>
                      <a:pt x="248260" y="889997"/>
                      <a:pt x="251551" y="888488"/>
                    </a:cubicBezTo>
                    <a:cubicBezTo>
                      <a:pt x="251551" y="888488"/>
                      <a:pt x="251551" y="888488"/>
                      <a:pt x="251414" y="888488"/>
                    </a:cubicBezTo>
                    <a:cubicBezTo>
                      <a:pt x="257449" y="885196"/>
                      <a:pt x="263484" y="882042"/>
                      <a:pt x="269519" y="878613"/>
                    </a:cubicBezTo>
                    <a:cubicBezTo>
                      <a:pt x="275554" y="875184"/>
                      <a:pt x="281452" y="871480"/>
                      <a:pt x="287213" y="867640"/>
                    </a:cubicBezTo>
                    <a:cubicBezTo>
                      <a:pt x="287625" y="867229"/>
                      <a:pt x="288173" y="866954"/>
                      <a:pt x="288722" y="866543"/>
                    </a:cubicBezTo>
                    <a:cubicBezTo>
                      <a:pt x="288585" y="866680"/>
                      <a:pt x="288585" y="866680"/>
                      <a:pt x="288448" y="866817"/>
                    </a:cubicBezTo>
                    <a:cubicBezTo>
                      <a:pt x="289408" y="865994"/>
                      <a:pt x="290368" y="865171"/>
                      <a:pt x="291191" y="864211"/>
                    </a:cubicBezTo>
                    <a:cubicBezTo>
                      <a:pt x="291877" y="863388"/>
                      <a:pt x="292562" y="862565"/>
                      <a:pt x="293111" y="861605"/>
                    </a:cubicBezTo>
                    <a:cubicBezTo>
                      <a:pt x="292974" y="861742"/>
                      <a:pt x="292837" y="861880"/>
                      <a:pt x="292837" y="862016"/>
                    </a:cubicBezTo>
                    <a:cubicBezTo>
                      <a:pt x="293111" y="861605"/>
                      <a:pt x="293248" y="861331"/>
                      <a:pt x="293522" y="860919"/>
                    </a:cubicBezTo>
                    <a:cubicBezTo>
                      <a:pt x="293522" y="860645"/>
                      <a:pt x="293660" y="860508"/>
                      <a:pt x="293660" y="860233"/>
                    </a:cubicBezTo>
                    <a:cubicBezTo>
                      <a:pt x="293660" y="859959"/>
                      <a:pt x="293660" y="859685"/>
                      <a:pt x="293660" y="859410"/>
                    </a:cubicBezTo>
                    <a:cubicBezTo>
                      <a:pt x="293660" y="859136"/>
                      <a:pt x="293522" y="858862"/>
                      <a:pt x="293522" y="858451"/>
                    </a:cubicBezTo>
                    <a:cubicBezTo>
                      <a:pt x="293385" y="858176"/>
                      <a:pt x="293248" y="858039"/>
                      <a:pt x="293248" y="857764"/>
                    </a:cubicBezTo>
                    <a:cubicBezTo>
                      <a:pt x="293111" y="857627"/>
                      <a:pt x="292974" y="857490"/>
                      <a:pt x="292837" y="857353"/>
                    </a:cubicBezTo>
                    <a:cubicBezTo>
                      <a:pt x="292562" y="857079"/>
                      <a:pt x="292151" y="856804"/>
                      <a:pt x="291877" y="856530"/>
                    </a:cubicBezTo>
                    <a:cubicBezTo>
                      <a:pt x="292014" y="856667"/>
                      <a:pt x="292151" y="856804"/>
                      <a:pt x="292288" y="856804"/>
                    </a:cubicBezTo>
                    <a:cubicBezTo>
                      <a:pt x="291328" y="856119"/>
                      <a:pt x="290505" y="855570"/>
                      <a:pt x="289545" y="855158"/>
                    </a:cubicBezTo>
                    <a:lnTo>
                      <a:pt x="289545" y="855158"/>
                    </a:lnTo>
                    <a:cubicBezTo>
                      <a:pt x="289545" y="855158"/>
                      <a:pt x="289545" y="855158"/>
                      <a:pt x="289545" y="855158"/>
                    </a:cubicBezTo>
                    <a:cubicBezTo>
                      <a:pt x="289408" y="855022"/>
                      <a:pt x="289270" y="855022"/>
                      <a:pt x="288996" y="854884"/>
                    </a:cubicBezTo>
                    <a:cubicBezTo>
                      <a:pt x="288996" y="854884"/>
                      <a:pt x="289133" y="854884"/>
                      <a:pt x="289133" y="855022"/>
                    </a:cubicBezTo>
                    <a:cubicBezTo>
                      <a:pt x="287350" y="854198"/>
                      <a:pt x="285704" y="853513"/>
                      <a:pt x="283921" y="852827"/>
                    </a:cubicBezTo>
                    <a:cubicBezTo>
                      <a:pt x="284196" y="852827"/>
                      <a:pt x="284333" y="852964"/>
                      <a:pt x="284470" y="852964"/>
                    </a:cubicBezTo>
                    <a:cubicBezTo>
                      <a:pt x="282138" y="852278"/>
                      <a:pt x="279944" y="851729"/>
                      <a:pt x="277612" y="851181"/>
                    </a:cubicBezTo>
                    <a:cubicBezTo>
                      <a:pt x="277886" y="851181"/>
                      <a:pt x="278023" y="851318"/>
                      <a:pt x="278298" y="851318"/>
                    </a:cubicBezTo>
                    <a:cubicBezTo>
                      <a:pt x="274457" y="850632"/>
                      <a:pt x="270617" y="849946"/>
                      <a:pt x="266639" y="849261"/>
                    </a:cubicBezTo>
                    <a:cubicBezTo>
                      <a:pt x="262661" y="848712"/>
                      <a:pt x="258684" y="848438"/>
                      <a:pt x="254843" y="848164"/>
                    </a:cubicBezTo>
                    <a:cubicBezTo>
                      <a:pt x="254843" y="848164"/>
                      <a:pt x="254843" y="848164"/>
                      <a:pt x="254980" y="848164"/>
                    </a:cubicBezTo>
                    <a:cubicBezTo>
                      <a:pt x="249494" y="847752"/>
                      <a:pt x="244008" y="847615"/>
                      <a:pt x="238521" y="847889"/>
                    </a:cubicBezTo>
                    <a:cubicBezTo>
                      <a:pt x="234818" y="848026"/>
                      <a:pt x="231115" y="848164"/>
                      <a:pt x="227411" y="848300"/>
                    </a:cubicBezTo>
                    <a:cubicBezTo>
                      <a:pt x="224394" y="848575"/>
                      <a:pt x="221239" y="848849"/>
                      <a:pt x="218222" y="849261"/>
                    </a:cubicBezTo>
                    <a:cubicBezTo>
                      <a:pt x="214107" y="849672"/>
                      <a:pt x="210129" y="850495"/>
                      <a:pt x="206151" y="851318"/>
                    </a:cubicBezTo>
                    <a:cubicBezTo>
                      <a:pt x="206151" y="851318"/>
                      <a:pt x="206151" y="851318"/>
                      <a:pt x="206289" y="851318"/>
                    </a:cubicBezTo>
                    <a:cubicBezTo>
                      <a:pt x="200391" y="852552"/>
                      <a:pt x="194630" y="853924"/>
                      <a:pt x="188869" y="855570"/>
                    </a:cubicBezTo>
                    <a:cubicBezTo>
                      <a:pt x="186263" y="856256"/>
                      <a:pt x="183520" y="856942"/>
                      <a:pt x="181051" y="857902"/>
                    </a:cubicBezTo>
                    <a:cubicBezTo>
                      <a:pt x="178308" y="858725"/>
                      <a:pt x="175428" y="859685"/>
                      <a:pt x="172684" y="860508"/>
                    </a:cubicBezTo>
                    <a:cubicBezTo>
                      <a:pt x="172684" y="860508"/>
                      <a:pt x="172822" y="860508"/>
                      <a:pt x="172822" y="860508"/>
                    </a:cubicBezTo>
                    <a:cubicBezTo>
                      <a:pt x="167198" y="862565"/>
                      <a:pt x="161712" y="864485"/>
                      <a:pt x="156362" y="866954"/>
                    </a:cubicBezTo>
                    <a:cubicBezTo>
                      <a:pt x="155402" y="867503"/>
                      <a:pt x="154579" y="867914"/>
                      <a:pt x="153619" y="868463"/>
                    </a:cubicBezTo>
                    <a:cubicBezTo>
                      <a:pt x="153756" y="868326"/>
                      <a:pt x="153894" y="868189"/>
                      <a:pt x="154031" y="868189"/>
                    </a:cubicBezTo>
                    <a:cubicBezTo>
                      <a:pt x="153345" y="868600"/>
                      <a:pt x="152659" y="869149"/>
                      <a:pt x="152110" y="869697"/>
                    </a:cubicBezTo>
                    <a:cubicBezTo>
                      <a:pt x="151699" y="870109"/>
                      <a:pt x="151287" y="870520"/>
                      <a:pt x="150876" y="871069"/>
                    </a:cubicBezTo>
                    <a:cubicBezTo>
                      <a:pt x="150739" y="871343"/>
                      <a:pt x="150465" y="871755"/>
                      <a:pt x="150327" y="872029"/>
                    </a:cubicBezTo>
                    <a:cubicBezTo>
                      <a:pt x="150190" y="872303"/>
                      <a:pt x="150190" y="872578"/>
                      <a:pt x="150053" y="872715"/>
                    </a:cubicBezTo>
                    <a:cubicBezTo>
                      <a:pt x="150053" y="872852"/>
                      <a:pt x="150053" y="872989"/>
                      <a:pt x="150053" y="873126"/>
                    </a:cubicBezTo>
                    <a:cubicBezTo>
                      <a:pt x="150053" y="873264"/>
                      <a:pt x="150190" y="873401"/>
                      <a:pt x="150190" y="873538"/>
                    </a:cubicBezTo>
                    <a:cubicBezTo>
                      <a:pt x="150327" y="873812"/>
                      <a:pt x="150465" y="873949"/>
                      <a:pt x="150602" y="874224"/>
                    </a:cubicBezTo>
                    <a:cubicBezTo>
                      <a:pt x="150876" y="874498"/>
                      <a:pt x="151150" y="874772"/>
                      <a:pt x="151287" y="875047"/>
                    </a:cubicBezTo>
                    <a:cubicBezTo>
                      <a:pt x="151699" y="875458"/>
                      <a:pt x="151973" y="875732"/>
                      <a:pt x="152385" y="876144"/>
                    </a:cubicBezTo>
                    <a:cubicBezTo>
                      <a:pt x="154031" y="877790"/>
                      <a:pt x="154031" y="880670"/>
                      <a:pt x="152385" y="882454"/>
                    </a:cubicBezTo>
                    <a:cubicBezTo>
                      <a:pt x="150739" y="884099"/>
                      <a:pt x="147858" y="884099"/>
                      <a:pt x="146075" y="882454"/>
                    </a:cubicBezTo>
                    <a:cubicBezTo>
                      <a:pt x="144429" y="880807"/>
                      <a:pt x="142921" y="879161"/>
                      <a:pt x="141961" y="877104"/>
                    </a:cubicBezTo>
                    <a:cubicBezTo>
                      <a:pt x="141138" y="875184"/>
                      <a:pt x="140863" y="873538"/>
                      <a:pt x="141138" y="871480"/>
                    </a:cubicBezTo>
                    <a:cubicBezTo>
                      <a:pt x="141412" y="869560"/>
                      <a:pt x="142235" y="867229"/>
                      <a:pt x="143607" y="865720"/>
                    </a:cubicBezTo>
                    <a:cubicBezTo>
                      <a:pt x="144704" y="864485"/>
                      <a:pt x="145390" y="863662"/>
                      <a:pt x="146624" y="862565"/>
                    </a:cubicBezTo>
                    <a:cubicBezTo>
                      <a:pt x="147721" y="861605"/>
                      <a:pt x="148956" y="860782"/>
                      <a:pt x="150327" y="859959"/>
                    </a:cubicBezTo>
                    <a:cubicBezTo>
                      <a:pt x="152385" y="858725"/>
                      <a:pt x="154716" y="857627"/>
                      <a:pt x="156911" y="856667"/>
                    </a:cubicBezTo>
                    <a:cubicBezTo>
                      <a:pt x="158557" y="855981"/>
                      <a:pt x="160340" y="855296"/>
                      <a:pt x="161986" y="854473"/>
                    </a:cubicBezTo>
                    <a:cubicBezTo>
                      <a:pt x="165003" y="853238"/>
                      <a:pt x="168295" y="852141"/>
                      <a:pt x="171313" y="851044"/>
                    </a:cubicBezTo>
                    <a:cubicBezTo>
                      <a:pt x="176799" y="849261"/>
                      <a:pt x="182423" y="847477"/>
                      <a:pt x="187909" y="845969"/>
                    </a:cubicBezTo>
                    <a:cubicBezTo>
                      <a:pt x="186949" y="845969"/>
                      <a:pt x="185989" y="845969"/>
                      <a:pt x="185166" y="845969"/>
                    </a:cubicBezTo>
                    <a:cubicBezTo>
                      <a:pt x="182423" y="845969"/>
                      <a:pt x="179542" y="845969"/>
                      <a:pt x="176799" y="845832"/>
                    </a:cubicBezTo>
                    <a:cubicBezTo>
                      <a:pt x="174056" y="845694"/>
                      <a:pt x="171176" y="845557"/>
                      <a:pt x="168432" y="845420"/>
                    </a:cubicBezTo>
                    <a:cubicBezTo>
                      <a:pt x="168295" y="845420"/>
                      <a:pt x="168158" y="845420"/>
                      <a:pt x="168021" y="845420"/>
                    </a:cubicBezTo>
                    <a:cubicBezTo>
                      <a:pt x="153208" y="847066"/>
                      <a:pt x="138394" y="848575"/>
                      <a:pt x="123444" y="850221"/>
                    </a:cubicBezTo>
                    <a:cubicBezTo>
                      <a:pt x="114529" y="851181"/>
                      <a:pt x="105613" y="852278"/>
                      <a:pt x="96835" y="853375"/>
                    </a:cubicBezTo>
                    <a:cubicBezTo>
                      <a:pt x="88743" y="854473"/>
                      <a:pt x="80650" y="855707"/>
                      <a:pt x="72695" y="857079"/>
                    </a:cubicBezTo>
                    <a:cubicBezTo>
                      <a:pt x="72969" y="857079"/>
                      <a:pt x="73106" y="856942"/>
                      <a:pt x="73381" y="856942"/>
                    </a:cubicBezTo>
                    <a:cubicBezTo>
                      <a:pt x="67620" y="858176"/>
                      <a:pt x="61996" y="859548"/>
                      <a:pt x="56236" y="860782"/>
                    </a:cubicBezTo>
                    <a:cubicBezTo>
                      <a:pt x="55275" y="861056"/>
                      <a:pt x="54315" y="861331"/>
                      <a:pt x="53355" y="861605"/>
                    </a:cubicBezTo>
                    <a:cubicBezTo>
                      <a:pt x="51298" y="862154"/>
                      <a:pt x="49240" y="862702"/>
                      <a:pt x="47183" y="863388"/>
                    </a:cubicBezTo>
                    <a:cubicBezTo>
                      <a:pt x="42794" y="864622"/>
                      <a:pt x="38268" y="865994"/>
                      <a:pt x="33879" y="867503"/>
                    </a:cubicBezTo>
                    <a:cubicBezTo>
                      <a:pt x="33879" y="867503"/>
                      <a:pt x="33879" y="867503"/>
                      <a:pt x="33879" y="867503"/>
                    </a:cubicBezTo>
                    <a:cubicBezTo>
                      <a:pt x="29078" y="869149"/>
                      <a:pt x="24140" y="871069"/>
                      <a:pt x="19614" y="873264"/>
                    </a:cubicBezTo>
                    <a:cubicBezTo>
                      <a:pt x="19614" y="873264"/>
                      <a:pt x="19751" y="873264"/>
                      <a:pt x="19751" y="873264"/>
                    </a:cubicBezTo>
                    <a:cubicBezTo>
                      <a:pt x="18105" y="874087"/>
                      <a:pt x="16596" y="874909"/>
                      <a:pt x="15088" y="875732"/>
                    </a:cubicBezTo>
                    <a:cubicBezTo>
                      <a:pt x="14676" y="876007"/>
                      <a:pt x="14265" y="876281"/>
                      <a:pt x="13853" y="876555"/>
                    </a:cubicBezTo>
                    <a:cubicBezTo>
                      <a:pt x="13990" y="876418"/>
                      <a:pt x="14127" y="876281"/>
                      <a:pt x="14265" y="876144"/>
                    </a:cubicBezTo>
                    <a:cubicBezTo>
                      <a:pt x="13305" y="876967"/>
                      <a:pt x="12482" y="877790"/>
                      <a:pt x="11659" y="878750"/>
                    </a:cubicBezTo>
                    <a:cubicBezTo>
                      <a:pt x="11796" y="878613"/>
                      <a:pt x="11933" y="878476"/>
                      <a:pt x="12070" y="878338"/>
                    </a:cubicBezTo>
                    <a:cubicBezTo>
                      <a:pt x="11796" y="878750"/>
                      <a:pt x="11521" y="879025"/>
                      <a:pt x="11247" y="879436"/>
                    </a:cubicBezTo>
                    <a:cubicBezTo>
                      <a:pt x="10973" y="879847"/>
                      <a:pt x="10698" y="880396"/>
                      <a:pt x="10287" y="880807"/>
                    </a:cubicBezTo>
                    <a:cubicBezTo>
                      <a:pt x="9738" y="881767"/>
                      <a:pt x="9327" y="882865"/>
                      <a:pt x="8915" y="883962"/>
                    </a:cubicBezTo>
                    <a:cubicBezTo>
                      <a:pt x="9053" y="883688"/>
                      <a:pt x="9053" y="883551"/>
                      <a:pt x="9190" y="883413"/>
                    </a:cubicBezTo>
                    <a:cubicBezTo>
                      <a:pt x="9053" y="883825"/>
                      <a:pt x="9053" y="884374"/>
                      <a:pt x="8915" y="884785"/>
                    </a:cubicBezTo>
                    <a:cubicBezTo>
                      <a:pt x="8915" y="885196"/>
                      <a:pt x="8915" y="885608"/>
                      <a:pt x="8778" y="886019"/>
                    </a:cubicBezTo>
                    <a:lnTo>
                      <a:pt x="8778" y="886019"/>
                    </a:lnTo>
                    <a:cubicBezTo>
                      <a:pt x="8778" y="886705"/>
                      <a:pt x="8778" y="887391"/>
                      <a:pt x="8778" y="887940"/>
                    </a:cubicBezTo>
                    <a:cubicBezTo>
                      <a:pt x="8778" y="887803"/>
                      <a:pt x="8778" y="887665"/>
                      <a:pt x="8778" y="887528"/>
                    </a:cubicBezTo>
                    <a:cubicBezTo>
                      <a:pt x="8778" y="888625"/>
                      <a:pt x="8915" y="889586"/>
                      <a:pt x="9190" y="890683"/>
                    </a:cubicBezTo>
                    <a:cubicBezTo>
                      <a:pt x="9190" y="890683"/>
                      <a:pt x="9190" y="890683"/>
                      <a:pt x="9190" y="890683"/>
                    </a:cubicBezTo>
                    <a:cubicBezTo>
                      <a:pt x="9327" y="891369"/>
                      <a:pt x="9464" y="891917"/>
                      <a:pt x="9601" y="892603"/>
                    </a:cubicBezTo>
                    <a:cubicBezTo>
                      <a:pt x="10013" y="893975"/>
                      <a:pt x="10561" y="895209"/>
                      <a:pt x="11247" y="896444"/>
                    </a:cubicBezTo>
                    <a:cubicBezTo>
                      <a:pt x="11247" y="896306"/>
                      <a:pt x="11110" y="896170"/>
                      <a:pt x="11110" y="896170"/>
                    </a:cubicBezTo>
                    <a:cubicBezTo>
                      <a:pt x="11796" y="897404"/>
                      <a:pt x="12482" y="898638"/>
                      <a:pt x="13442" y="899873"/>
                    </a:cubicBezTo>
                    <a:cubicBezTo>
                      <a:pt x="13305" y="899735"/>
                      <a:pt x="13167" y="899599"/>
                      <a:pt x="13167" y="899461"/>
                    </a:cubicBezTo>
                    <a:cubicBezTo>
                      <a:pt x="13579" y="900010"/>
                      <a:pt x="13990" y="900421"/>
                      <a:pt x="14402" y="900970"/>
                    </a:cubicBezTo>
                    <a:cubicBezTo>
                      <a:pt x="15636" y="902341"/>
                      <a:pt x="16871" y="903713"/>
                      <a:pt x="18242" y="904948"/>
                    </a:cubicBezTo>
                    <a:cubicBezTo>
                      <a:pt x="18105" y="904810"/>
                      <a:pt x="17968" y="904673"/>
                      <a:pt x="17831" y="904536"/>
                    </a:cubicBezTo>
                    <a:cubicBezTo>
                      <a:pt x="18928" y="905633"/>
                      <a:pt x="20300" y="906593"/>
                      <a:pt x="21534" y="907416"/>
                    </a:cubicBezTo>
                    <a:cubicBezTo>
                      <a:pt x="21397" y="907279"/>
                      <a:pt x="21260" y="907142"/>
                      <a:pt x="21123" y="907142"/>
                    </a:cubicBezTo>
                    <a:cubicBezTo>
                      <a:pt x="23592" y="908925"/>
                      <a:pt x="26198" y="910434"/>
                      <a:pt x="28941" y="911806"/>
                    </a:cubicBezTo>
                    <a:cubicBezTo>
                      <a:pt x="28804" y="911806"/>
                      <a:pt x="28804" y="911668"/>
                      <a:pt x="28666" y="911668"/>
                    </a:cubicBezTo>
                    <a:cubicBezTo>
                      <a:pt x="28804" y="911668"/>
                      <a:pt x="28941" y="911806"/>
                      <a:pt x="28941" y="911806"/>
                    </a:cubicBezTo>
                    <a:cubicBezTo>
                      <a:pt x="29078" y="911806"/>
                      <a:pt x="29078" y="911943"/>
                      <a:pt x="29215" y="911943"/>
                    </a:cubicBezTo>
                    <a:cubicBezTo>
                      <a:pt x="29215" y="911943"/>
                      <a:pt x="29078" y="911943"/>
                      <a:pt x="29078" y="911943"/>
                    </a:cubicBezTo>
                    <a:cubicBezTo>
                      <a:pt x="32370" y="913451"/>
                      <a:pt x="35662" y="914823"/>
                      <a:pt x="39091" y="916195"/>
                    </a:cubicBezTo>
                    <a:cubicBezTo>
                      <a:pt x="39091" y="916195"/>
                      <a:pt x="39091" y="916195"/>
                      <a:pt x="39091" y="916195"/>
                    </a:cubicBezTo>
                    <a:cubicBezTo>
                      <a:pt x="39091" y="916195"/>
                      <a:pt x="39228" y="916195"/>
                      <a:pt x="39228" y="916195"/>
                    </a:cubicBezTo>
                    <a:cubicBezTo>
                      <a:pt x="39365" y="916195"/>
                      <a:pt x="39502" y="916332"/>
                      <a:pt x="39639" y="916332"/>
                    </a:cubicBezTo>
                    <a:cubicBezTo>
                      <a:pt x="39639" y="916332"/>
                      <a:pt x="39502" y="916332"/>
                      <a:pt x="39502" y="916332"/>
                    </a:cubicBezTo>
                    <a:cubicBezTo>
                      <a:pt x="46086" y="918526"/>
                      <a:pt x="52807" y="920309"/>
                      <a:pt x="59665" y="921681"/>
                    </a:cubicBezTo>
                    <a:cubicBezTo>
                      <a:pt x="59665" y="921681"/>
                      <a:pt x="59665" y="921681"/>
                      <a:pt x="59527" y="921681"/>
                    </a:cubicBezTo>
                    <a:cubicBezTo>
                      <a:pt x="68991" y="923602"/>
                      <a:pt x="78730" y="924973"/>
                      <a:pt x="88331" y="925659"/>
                    </a:cubicBezTo>
                    <a:cubicBezTo>
                      <a:pt x="88194" y="925659"/>
                      <a:pt x="88057" y="925659"/>
                      <a:pt x="87920" y="925659"/>
                    </a:cubicBezTo>
                    <a:cubicBezTo>
                      <a:pt x="97658" y="926070"/>
                      <a:pt x="106985" y="925933"/>
                      <a:pt x="116449" y="925384"/>
                    </a:cubicBezTo>
                    <a:close/>
                    <a:moveTo>
                      <a:pt x="45811" y="927716"/>
                    </a:moveTo>
                    <a:cubicBezTo>
                      <a:pt x="37856" y="925522"/>
                      <a:pt x="30038" y="922641"/>
                      <a:pt x="22631" y="918664"/>
                    </a:cubicBezTo>
                    <a:cubicBezTo>
                      <a:pt x="15636" y="914960"/>
                      <a:pt x="9464" y="909886"/>
                      <a:pt x="5075" y="903302"/>
                    </a:cubicBezTo>
                    <a:cubicBezTo>
                      <a:pt x="3429" y="900970"/>
                      <a:pt x="1920" y="898090"/>
                      <a:pt x="1234" y="895346"/>
                    </a:cubicBezTo>
                    <a:cubicBezTo>
                      <a:pt x="823" y="893700"/>
                      <a:pt x="549" y="892329"/>
                      <a:pt x="274" y="890683"/>
                    </a:cubicBezTo>
                    <a:cubicBezTo>
                      <a:pt x="0" y="889174"/>
                      <a:pt x="0" y="887665"/>
                      <a:pt x="0" y="886157"/>
                    </a:cubicBezTo>
                    <a:cubicBezTo>
                      <a:pt x="0" y="884648"/>
                      <a:pt x="274" y="883139"/>
                      <a:pt x="549" y="881767"/>
                    </a:cubicBezTo>
                    <a:cubicBezTo>
                      <a:pt x="686" y="880807"/>
                      <a:pt x="960" y="879710"/>
                      <a:pt x="1509" y="878750"/>
                    </a:cubicBezTo>
                    <a:cubicBezTo>
                      <a:pt x="2195" y="877378"/>
                      <a:pt x="2743" y="876144"/>
                      <a:pt x="3566" y="874772"/>
                    </a:cubicBezTo>
                    <a:cubicBezTo>
                      <a:pt x="4389" y="873401"/>
                      <a:pt x="5486" y="871892"/>
                      <a:pt x="6584" y="870795"/>
                    </a:cubicBezTo>
                    <a:cubicBezTo>
                      <a:pt x="7681" y="869835"/>
                      <a:pt x="8641" y="869012"/>
                      <a:pt x="9876" y="868189"/>
                    </a:cubicBezTo>
                    <a:cubicBezTo>
                      <a:pt x="11110" y="867366"/>
                      <a:pt x="12344" y="866680"/>
                      <a:pt x="13579" y="865994"/>
                    </a:cubicBezTo>
                    <a:cubicBezTo>
                      <a:pt x="16871" y="864211"/>
                      <a:pt x="20163" y="862702"/>
                      <a:pt x="23592" y="861193"/>
                    </a:cubicBezTo>
                    <a:cubicBezTo>
                      <a:pt x="29764" y="858587"/>
                      <a:pt x="36073" y="856530"/>
                      <a:pt x="42520" y="854747"/>
                    </a:cubicBezTo>
                    <a:cubicBezTo>
                      <a:pt x="46360" y="853650"/>
                      <a:pt x="50201" y="852415"/>
                      <a:pt x="53904" y="851318"/>
                    </a:cubicBezTo>
                    <a:cubicBezTo>
                      <a:pt x="55138" y="850906"/>
                      <a:pt x="56373" y="850769"/>
                      <a:pt x="57607" y="850495"/>
                    </a:cubicBezTo>
                    <a:cubicBezTo>
                      <a:pt x="60488" y="849809"/>
                      <a:pt x="63368" y="849261"/>
                      <a:pt x="66248" y="848575"/>
                    </a:cubicBezTo>
                    <a:cubicBezTo>
                      <a:pt x="68580" y="848026"/>
                      <a:pt x="71049" y="847477"/>
                      <a:pt x="73518" y="847066"/>
                    </a:cubicBezTo>
                    <a:cubicBezTo>
                      <a:pt x="78318" y="846380"/>
                      <a:pt x="83119" y="845557"/>
                      <a:pt x="87920" y="844735"/>
                    </a:cubicBezTo>
                    <a:cubicBezTo>
                      <a:pt x="90526" y="844323"/>
                      <a:pt x="93269" y="844048"/>
                      <a:pt x="95875" y="843637"/>
                    </a:cubicBezTo>
                    <a:cubicBezTo>
                      <a:pt x="99852" y="843226"/>
                      <a:pt x="103967" y="842540"/>
                      <a:pt x="107945" y="842128"/>
                    </a:cubicBezTo>
                    <a:cubicBezTo>
                      <a:pt x="111923" y="841580"/>
                      <a:pt x="115900" y="841168"/>
                      <a:pt x="120015" y="840757"/>
                    </a:cubicBezTo>
                    <a:cubicBezTo>
                      <a:pt x="119878" y="840757"/>
                      <a:pt x="119741" y="840757"/>
                      <a:pt x="119741" y="840757"/>
                    </a:cubicBezTo>
                    <a:cubicBezTo>
                      <a:pt x="117135" y="840345"/>
                      <a:pt x="114391" y="839934"/>
                      <a:pt x="111785" y="839248"/>
                    </a:cubicBezTo>
                    <a:cubicBezTo>
                      <a:pt x="106985" y="838151"/>
                      <a:pt x="102184" y="837053"/>
                      <a:pt x="97384" y="835956"/>
                    </a:cubicBezTo>
                    <a:cubicBezTo>
                      <a:pt x="90388" y="834310"/>
                      <a:pt x="83530" y="831978"/>
                      <a:pt x="76672" y="829647"/>
                    </a:cubicBezTo>
                    <a:cubicBezTo>
                      <a:pt x="67346" y="826355"/>
                      <a:pt x="58430" y="822103"/>
                      <a:pt x="50201" y="816754"/>
                    </a:cubicBezTo>
                    <a:cubicBezTo>
                      <a:pt x="47320" y="814833"/>
                      <a:pt x="44303" y="812776"/>
                      <a:pt x="41697" y="810307"/>
                    </a:cubicBezTo>
                    <a:cubicBezTo>
                      <a:pt x="39365" y="807975"/>
                      <a:pt x="36759" y="805369"/>
                      <a:pt x="34976" y="802489"/>
                    </a:cubicBezTo>
                    <a:cubicBezTo>
                      <a:pt x="33467" y="799883"/>
                      <a:pt x="32095" y="797277"/>
                      <a:pt x="31547" y="794397"/>
                    </a:cubicBezTo>
                    <a:cubicBezTo>
                      <a:pt x="31272" y="792202"/>
                      <a:pt x="31135" y="791379"/>
                      <a:pt x="31135" y="789184"/>
                    </a:cubicBezTo>
                    <a:cubicBezTo>
                      <a:pt x="31135" y="787264"/>
                      <a:pt x="31684" y="785344"/>
                      <a:pt x="32233" y="783561"/>
                    </a:cubicBezTo>
                    <a:cubicBezTo>
                      <a:pt x="32918" y="781092"/>
                      <a:pt x="34564" y="778897"/>
                      <a:pt x="35936" y="776840"/>
                    </a:cubicBezTo>
                    <a:cubicBezTo>
                      <a:pt x="37582" y="774508"/>
                      <a:pt x="39914" y="773000"/>
                      <a:pt x="42245" y="771491"/>
                    </a:cubicBezTo>
                    <a:cubicBezTo>
                      <a:pt x="43617" y="770531"/>
                      <a:pt x="45400" y="769845"/>
                      <a:pt x="46909" y="769159"/>
                    </a:cubicBezTo>
                    <a:cubicBezTo>
                      <a:pt x="48280" y="768473"/>
                      <a:pt x="49926" y="768062"/>
                      <a:pt x="51435" y="767650"/>
                    </a:cubicBezTo>
                    <a:cubicBezTo>
                      <a:pt x="54178" y="766827"/>
                      <a:pt x="56921" y="766416"/>
                      <a:pt x="59665" y="765868"/>
                    </a:cubicBezTo>
                    <a:cubicBezTo>
                      <a:pt x="63642" y="765181"/>
                      <a:pt x="67483" y="764496"/>
                      <a:pt x="71460" y="763673"/>
                    </a:cubicBezTo>
                    <a:cubicBezTo>
                      <a:pt x="72695" y="763398"/>
                      <a:pt x="74066" y="763261"/>
                      <a:pt x="75438" y="763124"/>
                    </a:cubicBezTo>
                    <a:cubicBezTo>
                      <a:pt x="78456" y="762713"/>
                      <a:pt x="81336" y="762439"/>
                      <a:pt x="84353" y="762027"/>
                    </a:cubicBezTo>
                    <a:cubicBezTo>
                      <a:pt x="91897" y="761067"/>
                      <a:pt x="99578" y="760518"/>
                      <a:pt x="107122" y="759832"/>
                    </a:cubicBezTo>
                    <a:cubicBezTo>
                      <a:pt x="109865" y="759558"/>
                      <a:pt x="112608" y="759421"/>
                      <a:pt x="115352" y="759146"/>
                    </a:cubicBezTo>
                    <a:cubicBezTo>
                      <a:pt x="106573" y="756678"/>
                      <a:pt x="97932" y="753660"/>
                      <a:pt x="89565" y="750094"/>
                    </a:cubicBezTo>
                    <a:cubicBezTo>
                      <a:pt x="85588" y="748448"/>
                      <a:pt x="81885" y="746391"/>
                      <a:pt x="78044" y="744470"/>
                    </a:cubicBezTo>
                    <a:cubicBezTo>
                      <a:pt x="74341" y="742550"/>
                      <a:pt x="70637" y="740356"/>
                      <a:pt x="67071" y="737887"/>
                    </a:cubicBezTo>
                    <a:cubicBezTo>
                      <a:pt x="59939" y="732949"/>
                      <a:pt x="53355" y="727325"/>
                      <a:pt x="47869" y="720742"/>
                    </a:cubicBezTo>
                    <a:cubicBezTo>
                      <a:pt x="45811" y="718273"/>
                      <a:pt x="44303" y="715392"/>
                      <a:pt x="42794" y="712649"/>
                    </a:cubicBezTo>
                    <a:cubicBezTo>
                      <a:pt x="42108" y="711278"/>
                      <a:pt x="41559" y="709632"/>
                      <a:pt x="41011" y="708123"/>
                    </a:cubicBezTo>
                    <a:cubicBezTo>
                      <a:pt x="40599" y="706477"/>
                      <a:pt x="40051" y="704968"/>
                      <a:pt x="39914" y="703322"/>
                    </a:cubicBezTo>
                    <a:cubicBezTo>
                      <a:pt x="39639" y="701676"/>
                      <a:pt x="39639" y="700305"/>
                      <a:pt x="39502" y="698522"/>
                    </a:cubicBezTo>
                    <a:cubicBezTo>
                      <a:pt x="39365" y="697013"/>
                      <a:pt x="39776" y="695367"/>
                      <a:pt x="39914" y="693859"/>
                    </a:cubicBezTo>
                    <a:cubicBezTo>
                      <a:pt x="40462" y="690430"/>
                      <a:pt x="42108" y="687412"/>
                      <a:pt x="43754" y="684394"/>
                    </a:cubicBezTo>
                    <a:cubicBezTo>
                      <a:pt x="46909" y="678771"/>
                      <a:pt x="51846" y="674930"/>
                      <a:pt x="57196" y="671638"/>
                    </a:cubicBezTo>
                    <a:cubicBezTo>
                      <a:pt x="64877" y="666838"/>
                      <a:pt x="73518" y="664506"/>
                      <a:pt x="82296" y="662311"/>
                    </a:cubicBezTo>
                    <a:cubicBezTo>
                      <a:pt x="91074" y="660117"/>
                      <a:pt x="100127" y="659020"/>
                      <a:pt x="109042" y="658060"/>
                    </a:cubicBezTo>
                    <a:cubicBezTo>
                      <a:pt x="113431" y="657648"/>
                      <a:pt x="117820" y="657237"/>
                      <a:pt x="122210" y="656962"/>
                    </a:cubicBezTo>
                    <a:cubicBezTo>
                      <a:pt x="126462" y="656688"/>
                      <a:pt x="130713" y="656276"/>
                      <a:pt x="134965" y="656276"/>
                    </a:cubicBezTo>
                    <a:cubicBezTo>
                      <a:pt x="148819" y="656140"/>
                      <a:pt x="162809" y="655591"/>
                      <a:pt x="176799" y="655865"/>
                    </a:cubicBezTo>
                    <a:cubicBezTo>
                      <a:pt x="183520" y="656002"/>
                      <a:pt x="190104" y="656002"/>
                      <a:pt x="196825" y="656140"/>
                    </a:cubicBezTo>
                    <a:cubicBezTo>
                      <a:pt x="193121" y="654493"/>
                      <a:pt x="189418" y="652847"/>
                      <a:pt x="185715" y="651064"/>
                    </a:cubicBezTo>
                    <a:cubicBezTo>
                      <a:pt x="168295" y="642698"/>
                      <a:pt x="151699" y="632411"/>
                      <a:pt x="136474" y="620341"/>
                    </a:cubicBezTo>
                    <a:cubicBezTo>
                      <a:pt x="129342" y="614717"/>
                      <a:pt x="122621" y="608545"/>
                      <a:pt x="116175" y="601961"/>
                    </a:cubicBezTo>
                    <a:cubicBezTo>
                      <a:pt x="113294" y="598944"/>
                      <a:pt x="110551" y="595789"/>
                      <a:pt x="107945" y="592497"/>
                    </a:cubicBezTo>
                    <a:cubicBezTo>
                      <a:pt x="104927" y="588931"/>
                      <a:pt x="102321" y="585228"/>
                      <a:pt x="99852" y="581250"/>
                    </a:cubicBezTo>
                    <a:cubicBezTo>
                      <a:pt x="97795" y="578095"/>
                      <a:pt x="96423" y="574529"/>
                      <a:pt x="95189" y="571100"/>
                    </a:cubicBezTo>
                    <a:cubicBezTo>
                      <a:pt x="94092" y="568083"/>
                      <a:pt x="93406" y="564928"/>
                      <a:pt x="92994" y="561773"/>
                    </a:cubicBezTo>
                    <a:cubicBezTo>
                      <a:pt x="92720" y="559167"/>
                      <a:pt x="93132" y="556699"/>
                      <a:pt x="93817" y="554092"/>
                    </a:cubicBezTo>
                    <a:cubicBezTo>
                      <a:pt x="94778" y="550800"/>
                      <a:pt x="96972" y="547783"/>
                      <a:pt x="99167" y="545177"/>
                    </a:cubicBezTo>
                    <a:cubicBezTo>
                      <a:pt x="103144" y="540788"/>
                      <a:pt x="108905" y="539005"/>
                      <a:pt x="114391" y="537907"/>
                    </a:cubicBezTo>
                    <a:cubicBezTo>
                      <a:pt x="123170" y="536125"/>
                      <a:pt x="132085" y="536810"/>
                      <a:pt x="140863" y="537633"/>
                    </a:cubicBezTo>
                    <a:cubicBezTo>
                      <a:pt x="145801" y="538045"/>
                      <a:pt x="150739" y="539005"/>
                      <a:pt x="155677" y="539690"/>
                    </a:cubicBezTo>
                    <a:cubicBezTo>
                      <a:pt x="157048" y="539965"/>
                      <a:pt x="158557" y="540102"/>
                      <a:pt x="159929" y="540376"/>
                    </a:cubicBezTo>
                    <a:cubicBezTo>
                      <a:pt x="164866" y="541336"/>
                      <a:pt x="169667" y="542159"/>
                      <a:pt x="174605" y="543119"/>
                    </a:cubicBezTo>
                    <a:cubicBezTo>
                      <a:pt x="180365" y="544217"/>
                      <a:pt x="186263" y="545314"/>
                      <a:pt x="192024" y="546548"/>
                    </a:cubicBezTo>
                    <a:cubicBezTo>
                      <a:pt x="201625" y="548743"/>
                      <a:pt x="211226" y="550938"/>
                      <a:pt x="220690" y="552995"/>
                    </a:cubicBezTo>
                    <a:cubicBezTo>
                      <a:pt x="225080" y="553955"/>
                      <a:pt x="229332" y="555052"/>
                      <a:pt x="233721" y="556150"/>
                    </a:cubicBezTo>
                    <a:cubicBezTo>
                      <a:pt x="233309" y="556012"/>
                      <a:pt x="232898" y="555738"/>
                      <a:pt x="232623" y="555601"/>
                    </a:cubicBezTo>
                    <a:cubicBezTo>
                      <a:pt x="223982" y="550938"/>
                      <a:pt x="215478" y="546000"/>
                      <a:pt x="207112" y="540513"/>
                    </a:cubicBezTo>
                    <a:cubicBezTo>
                      <a:pt x="198882" y="535164"/>
                      <a:pt x="190927" y="529267"/>
                      <a:pt x="183383" y="522820"/>
                    </a:cubicBezTo>
                    <a:cubicBezTo>
                      <a:pt x="176936" y="517333"/>
                      <a:pt x="170901" y="511298"/>
                      <a:pt x="165552" y="504715"/>
                    </a:cubicBezTo>
                    <a:cubicBezTo>
                      <a:pt x="162946" y="501560"/>
                      <a:pt x="160752" y="498131"/>
                      <a:pt x="158557" y="494702"/>
                    </a:cubicBezTo>
                    <a:cubicBezTo>
                      <a:pt x="156774" y="491684"/>
                      <a:pt x="155677" y="488393"/>
                      <a:pt x="155128" y="485101"/>
                    </a:cubicBezTo>
                    <a:cubicBezTo>
                      <a:pt x="154716" y="482769"/>
                      <a:pt x="154716" y="480026"/>
                      <a:pt x="155402" y="477694"/>
                    </a:cubicBezTo>
                    <a:cubicBezTo>
                      <a:pt x="155677" y="476871"/>
                      <a:pt x="155951" y="475911"/>
                      <a:pt x="156500" y="475088"/>
                    </a:cubicBezTo>
                    <a:cubicBezTo>
                      <a:pt x="156911" y="474265"/>
                      <a:pt x="157597" y="473579"/>
                      <a:pt x="158283" y="473031"/>
                    </a:cubicBezTo>
                    <a:cubicBezTo>
                      <a:pt x="158831" y="472345"/>
                      <a:pt x="159791" y="471796"/>
                      <a:pt x="160614" y="471385"/>
                    </a:cubicBezTo>
                    <a:cubicBezTo>
                      <a:pt x="161849" y="470699"/>
                      <a:pt x="163083" y="470150"/>
                      <a:pt x="164455" y="469739"/>
                    </a:cubicBezTo>
                    <a:cubicBezTo>
                      <a:pt x="167884" y="468504"/>
                      <a:pt x="171450" y="468504"/>
                      <a:pt x="175153" y="468642"/>
                    </a:cubicBezTo>
                    <a:cubicBezTo>
                      <a:pt x="182560" y="469053"/>
                      <a:pt x="189967" y="470836"/>
                      <a:pt x="197236" y="472619"/>
                    </a:cubicBezTo>
                    <a:cubicBezTo>
                      <a:pt x="201625" y="473716"/>
                      <a:pt x="206151" y="474951"/>
                      <a:pt x="210678" y="476048"/>
                    </a:cubicBezTo>
                    <a:cubicBezTo>
                      <a:pt x="217399" y="477832"/>
                      <a:pt x="224119" y="479752"/>
                      <a:pt x="230840" y="481672"/>
                    </a:cubicBezTo>
                    <a:cubicBezTo>
                      <a:pt x="234818" y="482769"/>
                      <a:pt x="238658" y="484003"/>
                      <a:pt x="242636" y="485101"/>
                    </a:cubicBezTo>
                    <a:cubicBezTo>
                      <a:pt x="244693" y="485787"/>
                      <a:pt x="246751" y="486472"/>
                      <a:pt x="248945" y="487158"/>
                    </a:cubicBezTo>
                    <a:cubicBezTo>
                      <a:pt x="257724" y="490039"/>
                      <a:pt x="266639" y="492919"/>
                      <a:pt x="275417" y="495936"/>
                    </a:cubicBezTo>
                    <a:cubicBezTo>
                      <a:pt x="276926" y="496485"/>
                      <a:pt x="278298" y="497034"/>
                      <a:pt x="279806" y="497582"/>
                    </a:cubicBezTo>
                    <a:cubicBezTo>
                      <a:pt x="284333" y="499228"/>
                      <a:pt x="288859" y="501011"/>
                      <a:pt x="293522" y="502657"/>
                    </a:cubicBezTo>
                    <a:cubicBezTo>
                      <a:pt x="294620" y="503069"/>
                      <a:pt x="295580" y="503480"/>
                      <a:pt x="296677" y="503892"/>
                    </a:cubicBezTo>
                    <a:cubicBezTo>
                      <a:pt x="290093" y="494702"/>
                      <a:pt x="283921" y="485238"/>
                      <a:pt x="278161" y="475500"/>
                    </a:cubicBezTo>
                    <a:cubicBezTo>
                      <a:pt x="273086" y="466858"/>
                      <a:pt x="268148" y="458080"/>
                      <a:pt x="263622" y="449028"/>
                    </a:cubicBezTo>
                    <a:cubicBezTo>
                      <a:pt x="261564" y="445050"/>
                      <a:pt x="259644" y="441072"/>
                      <a:pt x="257861" y="437232"/>
                    </a:cubicBezTo>
                    <a:cubicBezTo>
                      <a:pt x="255255" y="431883"/>
                      <a:pt x="252786" y="426397"/>
                      <a:pt x="250454" y="420910"/>
                    </a:cubicBezTo>
                    <a:cubicBezTo>
                      <a:pt x="248808" y="416795"/>
                      <a:pt x="247437" y="412681"/>
                      <a:pt x="246065" y="408565"/>
                    </a:cubicBezTo>
                    <a:cubicBezTo>
                      <a:pt x="244831" y="404588"/>
                      <a:pt x="243733" y="400610"/>
                      <a:pt x="242910" y="396495"/>
                    </a:cubicBezTo>
                    <a:cubicBezTo>
                      <a:pt x="242362" y="393341"/>
                      <a:pt x="242499" y="390049"/>
                      <a:pt x="242910" y="387031"/>
                    </a:cubicBezTo>
                    <a:cubicBezTo>
                      <a:pt x="243322" y="384151"/>
                      <a:pt x="244419" y="381408"/>
                      <a:pt x="245791" y="378939"/>
                    </a:cubicBezTo>
                    <a:cubicBezTo>
                      <a:pt x="247574" y="375510"/>
                      <a:pt x="251277" y="373590"/>
                      <a:pt x="254980" y="373315"/>
                    </a:cubicBezTo>
                    <a:cubicBezTo>
                      <a:pt x="257724" y="373178"/>
                      <a:pt x="260878" y="373315"/>
                      <a:pt x="263622" y="374001"/>
                    </a:cubicBezTo>
                    <a:cubicBezTo>
                      <a:pt x="265542" y="374550"/>
                      <a:pt x="266776" y="374962"/>
                      <a:pt x="268559" y="375784"/>
                    </a:cubicBezTo>
                    <a:cubicBezTo>
                      <a:pt x="270891" y="376744"/>
                      <a:pt x="273223" y="378253"/>
                      <a:pt x="275280" y="379625"/>
                    </a:cubicBezTo>
                    <a:cubicBezTo>
                      <a:pt x="278983" y="381956"/>
                      <a:pt x="282687" y="384288"/>
                      <a:pt x="286116" y="386757"/>
                    </a:cubicBezTo>
                    <a:cubicBezTo>
                      <a:pt x="288448" y="388403"/>
                      <a:pt x="290642" y="390049"/>
                      <a:pt x="292974" y="391695"/>
                    </a:cubicBezTo>
                    <a:cubicBezTo>
                      <a:pt x="296951" y="394575"/>
                      <a:pt x="300792" y="397456"/>
                      <a:pt x="304770" y="400336"/>
                    </a:cubicBezTo>
                    <a:cubicBezTo>
                      <a:pt x="306827" y="401982"/>
                      <a:pt x="309022" y="403353"/>
                      <a:pt x="311079" y="404999"/>
                    </a:cubicBezTo>
                    <a:cubicBezTo>
                      <a:pt x="314371" y="407605"/>
                      <a:pt x="317525" y="410074"/>
                      <a:pt x="320817" y="412681"/>
                    </a:cubicBezTo>
                    <a:cubicBezTo>
                      <a:pt x="323286" y="414601"/>
                      <a:pt x="325892" y="416658"/>
                      <a:pt x="328361" y="418578"/>
                    </a:cubicBezTo>
                    <a:cubicBezTo>
                      <a:pt x="320406" y="404039"/>
                      <a:pt x="313411" y="389089"/>
                      <a:pt x="307650" y="373727"/>
                    </a:cubicBezTo>
                    <a:cubicBezTo>
                      <a:pt x="304358" y="365086"/>
                      <a:pt x="301341" y="356308"/>
                      <a:pt x="299009" y="347255"/>
                    </a:cubicBezTo>
                    <a:cubicBezTo>
                      <a:pt x="298460" y="344923"/>
                      <a:pt x="297912" y="342592"/>
                      <a:pt x="297500" y="340123"/>
                    </a:cubicBezTo>
                    <a:cubicBezTo>
                      <a:pt x="297089" y="338340"/>
                      <a:pt x="296677" y="336556"/>
                      <a:pt x="296403" y="334773"/>
                    </a:cubicBezTo>
                    <a:cubicBezTo>
                      <a:pt x="295991" y="332442"/>
                      <a:pt x="295580" y="330110"/>
                      <a:pt x="295443" y="327641"/>
                    </a:cubicBezTo>
                    <a:cubicBezTo>
                      <a:pt x="295306" y="325721"/>
                      <a:pt x="295443" y="323801"/>
                      <a:pt x="295580" y="321880"/>
                    </a:cubicBezTo>
                    <a:cubicBezTo>
                      <a:pt x="295717" y="320783"/>
                      <a:pt x="295991" y="319549"/>
                      <a:pt x="296266" y="318589"/>
                    </a:cubicBezTo>
                    <a:cubicBezTo>
                      <a:pt x="296677" y="317354"/>
                      <a:pt x="297226" y="315982"/>
                      <a:pt x="297912" y="314748"/>
                    </a:cubicBezTo>
                    <a:cubicBezTo>
                      <a:pt x="299283" y="312691"/>
                      <a:pt x="300518" y="310633"/>
                      <a:pt x="302575" y="309124"/>
                    </a:cubicBezTo>
                    <a:cubicBezTo>
                      <a:pt x="306964" y="305695"/>
                      <a:pt x="312725" y="306793"/>
                      <a:pt x="317800" y="308302"/>
                    </a:cubicBezTo>
                    <a:cubicBezTo>
                      <a:pt x="321092" y="309262"/>
                      <a:pt x="324109" y="310633"/>
                      <a:pt x="327127" y="312279"/>
                    </a:cubicBezTo>
                    <a:cubicBezTo>
                      <a:pt x="329184" y="313376"/>
                      <a:pt x="331104" y="314748"/>
                      <a:pt x="333025" y="315982"/>
                    </a:cubicBezTo>
                    <a:cubicBezTo>
                      <a:pt x="334533" y="316943"/>
                      <a:pt x="336042" y="317903"/>
                      <a:pt x="337551" y="319000"/>
                    </a:cubicBezTo>
                    <a:cubicBezTo>
                      <a:pt x="343174" y="322978"/>
                      <a:pt x="348661" y="327092"/>
                      <a:pt x="354147" y="331207"/>
                    </a:cubicBezTo>
                    <a:cubicBezTo>
                      <a:pt x="357988" y="334225"/>
                      <a:pt x="361828" y="337105"/>
                      <a:pt x="365806" y="340123"/>
                    </a:cubicBezTo>
                    <a:cubicBezTo>
                      <a:pt x="368412" y="342043"/>
                      <a:pt x="370881" y="343963"/>
                      <a:pt x="373350" y="345883"/>
                    </a:cubicBezTo>
                    <a:cubicBezTo>
                      <a:pt x="376230" y="348215"/>
                      <a:pt x="379110" y="350547"/>
                      <a:pt x="381991" y="352879"/>
                    </a:cubicBezTo>
                    <a:cubicBezTo>
                      <a:pt x="381991" y="352741"/>
                      <a:pt x="381853" y="352604"/>
                      <a:pt x="381853" y="352467"/>
                    </a:cubicBezTo>
                    <a:cubicBezTo>
                      <a:pt x="378287" y="343826"/>
                      <a:pt x="375133" y="334911"/>
                      <a:pt x="371978" y="326132"/>
                    </a:cubicBezTo>
                    <a:cubicBezTo>
                      <a:pt x="370332" y="321332"/>
                      <a:pt x="368823" y="316531"/>
                      <a:pt x="367452" y="311731"/>
                    </a:cubicBezTo>
                    <a:cubicBezTo>
                      <a:pt x="365806" y="306107"/>
                      <a:pt x="364434" y="300483"/>
                      <a:pt x="363063" y="294860"/>
                    </a:cubicBezTo>
                    <a:cubicBezTo>
                      <a:pt x="361142" y="286356"/>
                      <a:pt x="359634" y="277989"/>
                      <a:pt x="359222" y="269211"/>
                    </a:cubicBezTo>
                    <a:cubicBezTo>
                      <a:pt x="358948" y="265096"/>
                      <a:pt x="358948" y="260981"/>
                      <a:pt x="359222" y="256867"/>
                    </a:cubicBezTo>
                    <a:cubicBezTo>
                      <a:pt x="359496" y="254535"/>
                      <a:pt x="359634" y="252203"/>
                      <a:pt x="360045" y="249871"/>
                    </a:cubicBezTo>
                    <a:cubicBezTo>
                      <a:pt x="360457" y="247402"/>
                      <a:pt x="361142" y="245071"/>
                      <a:pt x="361965" y="242739"/>
                    </a:cubicBezTo>
                    <a:cubicBezTo>
                      <a:pt x="363886" y="237115"/>
                      <a:pt x="367315" y="231903"/>
                      <a:pt x="371704" y="227789"/>
                    </a:cubicBezTo>
                    <a:cubicBezTo>
                      <a:pt x="376367" y="223674"/>
                      <a:pt x="382676" y="222714"/>
                      <a:pt x="388574" y="222439"/>
                    </a:cubicBezTo>
                    <a:cubicBezTo>
                      <a:pt x="396255" y="222165"/>
                      <a:pt x="403525" y="225594"/>
                      <a:pt x="410246" y="228612"/>
                    </a:cubicBezTo>
                    <a:cubicBezTo>
                      <a:pt x="414223" y="230395"/>
                      <a:pt x="417927" y="232726"/>
                      <a:pt x="421630" y="234921"/>
                    </a:cubicBezTo>
                    <a:cubicBezTo>
                      <a:pt x="426019" y="237664"/>
                      <a:pt x="430545" y="240544"/>
                      <a:pt x="434797" y="243425"/>
                    </a:cubicBezTo>
                    <a:cubicBezTo>
                      <a:pt x="439735" y="246717"/>
                      <a:pt x="444536" y="250009"/>
                      <a:pt x="449062" y="253712"/>
                    </a:cubicBezTo>
                    <a:cubicBezTo>
                      <a:pt x="452902" y="256867"/>
                      <a:pt x="456743" y="259884"/>
                      <a:pt x="460583" y="263039"/>
                    </a:cubicBezTo>
                    <a:cubicBezTo>
                      <a:pt x="464561" y="266193"/>
                      <a:pt x="468539" y="269211"/>
                      <a:pt x="472379" y="272503"/>
                    </a:cubicBezTo>
                    <a:cubicBezTo>
                      <a:pt x="470185" y="267565"/>
                      <a:pt x="467990" y="262627"/>
                      <a:pt x="465795" y="257689"/>
                    </a:cubicBezTo>
                    <a:cubicBezTo>
                      <a:pt x="464424" y="254535"/>
                      <a:pt x="463189" y="251243"/>
                      <a:pt x="461818" y="248088"/>
                    </a:cubicBezTo>
                    <a:cubicBezTo>
                      <a:pt x="458937" y="240682"/>
                      <a:pt x="456194" y="233001"/>
                      <a:pt x="453588" y="225457"/>
                    </a:cubicBezTo>
                    <a:cubicBezTo>
                      <a:pt x="450982" y="218050"/>
                      <a:pt x="448788" y="210506"/>
                      <a:pt x="446593" y="202963"/>
                    </a:cubicBezTo>
                    <a:cubicBezTo>
                      <a:pt x="444261" y="195282"/>
                      <a:pt x="442204" y="187464"/>
                      <a:pt x="440558" y="179508"/>
                    </a:cubicBezTo>
                    <a:cubicBezTo>
                      <a:pt x="439049" y="171827"/>
                      <a:pt x="437540" y="164009"/>
                      <a:pt x="436992" y="156328"/>
                    </a:cubicBezTo>
                    <a:cubicBezTo>
                      <a:pt x="436580" y="149607"/>
                      <a:pt x="436717" y="142612"/>
                      <a:pt x="437952" y="136029"/>
                    </a:cubicBezTo>
                    <a:cubicBezTo>
                      <a:pt x="438501" y="132737"/>
                      <a:pt x="439872" y="129033"/>
                      <a:pt x="442067" y="126565"/>
                    </a:cubicBezTo>
                    <a:cubicBezTo>
                      <a:pt x="442478" y="126016"/>
                      <a:pt x="443027" y="125467"/>
                      <a:pt x="443575" y="124919"/>
                    </a:cubicBezTo>
                    <a:cubicBezTo>
                      <a:pt x="444810" y="123958"/>
                      <a:pt x="445633" y="123273"/>
                      <a:pt x="447004" y="122587"/>
                    </a:cubicBezTo>
                    <a:cubicBezTo>
                      <a:pt x="448376" y="121627"/>
                      <a:pt x="450296" y="120941"/>
                      <a:pt x="452079" y="120667"/>
                    </a:cubicBezTo>
                    <a:cubicBezTo>
                      <a:pt x="453862" y="120392"/>
                      <a:pt x="455646" y="120255"/>
                      <a:pt x="457429" y="120667"/>
                    </a:cubicBezTo>
                    <a:cubicBezTo>
                      <a:pt x="459898" y="121215"/>
                      <a:pt x="462092" y="122038"/>
                      <a:pt x="464287" y="123273"/>
                    </a:cubicBezTo>
                    <a:cubicBezTo>
                      <a:pt x="467030" y="124781"/>
                      <a:pt x="469636" y="126290"/>
                      <a:pt x="472105" y="128073"/>
                    </a:cubicBezTo>
                    <a:cubicBezTo>
                      <a:pt x="474711" y="129856"/>
                      <a:pt x="477043" y="132188"/>
                      <a:pt x="479374" y="134245"/>
                    </a:cubicBezTo>
                    <a:cubicBezTo>
                      <a:pt x="479237" y="134108"/>
                      <a:pt x="479237" y="134108"/>
                      <a:pt x="479100" y="133971"/>
                    </a:cubicBezTo>
                    <a:cubicBezTo>
                      <a:pt x="484861" y="139046"/>
                      <a:pt x="490484" y="144258"/>
                      <a:pt x="495833" y="149607"/>
                    </a:cubicBezTo>
                    <a:cubicBezTo>
                      <a:pt x="498988" y="152762"/>
                      <a:pt x="502143" y="156054"/>
                      <a:pt x="505160" y="159209"/>
                    </a:cubicBezTo>
                    <a:cubicBezTo>
                      <a:pt x="507904" y="162089"/>
                      <a:pt x="510784" y="164969"/>
                      <a:pt x="513527" y="167850"/>
                    </a:cubicBezTo>
                    <a:cubicBezTo>
                      <a:pt x="515173" y="169633"/>
                      <a:pt x="516819" y="171553"/>
                      <a:pt x="518465" y="173336"/>
                    </a:cubicBezTo>
                    <a:cubicBezTo>
                      <a:pt x="520385" y="175531"/>
                      <a:pt x="522305" y="177725"/>
                      <a:pt x="524226" y="179920"/>
                    </a:cubicBezTo>
                    <a:cubicBezTo>
                      <a:pt x="523540" y="176216"/>
                      <a:pt x="522854" y="172650"/>
                      <a:pt x="522168" y="168947"/>
                    </a:cubicBezTo>
                    <a:cubicBezTo>
                      <a:pt x="521894" y="167164"/>
                      <a:pt x="521482" y="165381"/>
                      <a:pt x="521208" y="163598"/>
                    </a:cubicBezTo>
                    <a:cubicBezTo>
                      <a:pt x="520522" y="159894"/>
                      <a:pt x="520111" y="156191"/>
                      <a:pt x="519699" y="152488"/>
                    </a:cubicBezTo>
                    <a:cubicBezTo>
                      <a:pt x="519151" y="147961"/>
                      <a:pt x="518876" y="143435"/>
                      <a:pt x="518602" y="138772"/>
                    </a:cubicBezTo>
                    <a:cubicBezTo>
                      <a:pt x="518191" y="133560"/>
                      <a:pt x="518191" y="128348"/>
                      <a:pt x="518602" y="123136"/>
                    </a:cubicBezTo>
                    <a:cubicBezTo>
                      <a:pt x="519013" y="117238"/>
                      <a:pt x="519288" y="110380"/>
                      <a:pt x="522991" y="105579"/>
                    </a:cubicBezTo>
                    <a:cubicBezTo>
                      <a:pt x="524500" y="103522"/>
                      <a:pt x="526557" y="102287"/>
                      <a:pt x="528752" y="101053"/>
                    </a:cubicBezTo>
                    <a:cubicBezTo>
                      <a:pt x="530672" y="100093"/>
                      <a:pt x="533278" y="99270"/>
                      <a:pt x="535473" y="99544"/>
                    </a:cubicBezTo>
                    <a:cubicBezTo>
                      <a:pt x="536158" y="99544"/>
                      <a:pt x="536982" y="99681"/>
                      <a:pt x="537804" y="99818"/>
                    </a:cubicBezTo>
                    <a:cubicBezTo>
                      <a:pt x="539313" y="100230"/>
                      <a:pt x="540411" y="100778"/>
                      <a:pt x="541782" y="101464"/>
                    </a:cubicBezTo>
                    <a:cubicBezTo>
                      <a:pt x="544525" y="102836"/>
                      <a:pt x="546994" y="104756"/>
                      <a:pt x="549326" y="106539"/>
                    </a:cubicBezTo>
                    <a:cubicBezTo>
                      <a:pt x="552206" y="108734"/>
                      <a:pt x="554675" y="111614"/>
                      <a:pt x="557144" y="114357"/>
                    </a:cubicBezTo>
                    <a:cubicBezTo>
                      <a:pt x="559750" y="117375"/>
                      <a:pt x="562356" y="120392"/>
                      <a:pt x="564825" y="123410"/>
                    </a:cubicBezTo>
                    <a:cubicBezTo>
                      <a:pt x="570860" y="130954"/>
                      <a:pt x="576484" y="138909"/>
                      <a:pt x="582244" y="146590"/>
                    </a:cubicBezTo>
                    <a:cubicBezTo>
                      <a:pt x="585948" y="151528"/>
                      <a:pt x="589240" y="156740"/>
                      <a:pt x="592531" y="161952"/>
                    </a:cubicBezTo>
                    <a:cubicBezTo>
                      <a:pt x="595823" y="167027"/>
                      <a:pt x="599389" y="172102"/>
                      <a:pt x="602407" y="177451"/>
                    </a:cubicBezTo>
                    <a:cubicBezTo>
                      <a:pt x="602407" y="177588"/>
                      <a:pt x="602544" y="177588"/>
                      <a:pt x="602544" y="177725"/>
                    </a:cubicBezTo>
                    <a:cubicBezTo>
                      <a:pt x="601995" y="175531"/>
                      <a:pt x="601584" y="173336"/>
                      <a:pt x="601035" y="171279"/>
                    </a:cubicBezTo>
                    <a:cubicBezTo>
                      <a:pt x="599938" y="166341"/>
                      <a:pt x="598703" y="161540"/>
                      <a:pt x="597606" y="156603"/>
                    </a:cubicBezTo>
                    <a:cubicBezTo>
                      <a:pt x="597195" y="154408"/>
                      <a:pt x="596509" y="152351"/>
                      <a:pt x="596098" y="150156"/>
                    </a:cubicBezTo>
                    <a:cubicBezTo>
                      <a:pt x="594451" y="141515"/>
                      <a:pt x="592806" y="132874"/>
                      <a:pt x="591160" y="124233"/>
                    </a:cubicBezTo>
                    <a:cubicBezTo>
                      <a:pt x="590611" y="121215"/>
                      <a:pt x="589925" y="118061"/>
                      <a:pt x="589514" y="114906"/>
                    </a:cubicBezTo>
                    <a:cubicBezTo>
                      <a:pt x="588691" y="109557"/>
                      <a:pt x="587868" y="104345"/>
                      <a:pt x="587182" y="98995"/>
                    </a:cubicBezTo>
                    <a:cubicBezTo>
                      <a:pt x="586496" y="93783"/>
                      <a:pt x="586359" y="88571"/>
                      <a:pt x="586085" y="83222"/>
                    </a:cubicBezTo>
                    <a:cubicBezTo>
                      <a:pt x="585811" y="79244"/>
                      <a:pt x="585811" y="75404"/>
                      <a:pt x="586085" y="71563"/>
                    </a:cubicBezTo>
                    <a:cubicBezTo>
                      <a:pt x="586359" y="68683"/>
                      <a:pt x="587319" y="65803"/>
                      <a:pt x="588416" y="63197"/>
                    </a:cubicBezTo>
                    <a:cubicBezTo>
                      <a:pt x="588828" y="61962"/>
                      <a:pt x="589651" y="60865"/>
                      <a:pt x="590337" y="59768"/>
                    </a:cubicBezTo>
                    <a:cubicBezTo>
                      <a:pt x="590748" y="59082"/>
                      <a:pt x="591434" y="58396"/>
                      <a:pt x="592120" y="57710"/>
                    </a:cubicBezTo>
                    <a:cubicBezTo>
                      <a:pt x="592669" y="57162"/>
                      <a:pt x="593491" y="56613"/>
                      <a:pt x="594177" y="56201"/>
                    </a:cubicBezTo>
                    <a:cubicBezTo>
                      <a:pt x="595000" y="55653"/>
                      <a:pt x="596235" y="55516"/>
                      <a:pt x="597332" y="55378"/>
                    </a:cubicBezTo>
                    <a:cubicBezTo>
                      <a:pt x="598155" y="55104"/>
                      <a:pt x="599389" y="55378"/>
                      <a:pt x="600212" y="55516"/>
                    </a:cubicBezTo>
                    <a:cubicBezTo>
                      <a:pt x="601172" y="55653"/>
                      <a:pt x="602270" y="55927"/>
                      <a:pt x="603093" y="56339"/>
                    </a:cubicBezTo>
                    <a:cubicBezTo>
                      <a:pt x="604327" y="56750"/>
                      <a:pt x="605699" y="57299"/>
                      <a:pt x="606933" y="57985"/>
                    </a:cubicBezTo>
                    <a:cubicBezTo>
                      <a:pt x="608579" y="58945"/>
                      <a:pt x="609402" y="59630"/>
                      <a:pt x="610911" y="60728"/>
                    </a:cubicBezTo>
                    <a:cubicBezTo>
                      <a:pt x="613517" y="62785"/>
                      <a:pt x="615574" y="65665"/>
                      <a:pt x="617632" y="68134"/>
                    </a:cubicBezTo>
                    <a:cubicBezTo>
                      <a:pt x="621335" y="72386"/>
                      <a:pt x="624490" y="76913"/>
                      <a:pt x="627781" y="81302"/>
                    </a:cubicBezTo>
                    <a:cubicBezTo>
                      <a:pt x="632033" y="87200"/>
                      <a:pt x="636285" y="93097"/>
                      <a:pt x="640537" y="99133"/>
                    </a:cubicBezTo>
                    <a:cubicBezTo>
                      <a:pt x="642183" y="101464"/>
                      <a:pt x="643692" y="103796"/>
                      <a:pt x="645201" y="106128"/>
                    </a:cubicBezTo>
                    <a:cubicBezTo>
                      <a:pt x="648218" y="110654"/>
                      <a:pt x="651099" y="115043"/>
                      <a:pt x="654116" y="119569"/>
                    </a:cubicBezTo>
                    <a:cubicBezTo>
                      <a:pt x="654391" y="119981"/>
                      <a:pt x="654665" y="120529"/>
                      <a:pt x="655076" y="120941"/>
                    </a:cubicBezTo>
                    <a:cubicBezTo>
                      <a:pt x="654665" y="117375"/>
                      <a:pt x="654116" y="113671"/>
                      <a:pt x="653705" y="110105"/>
                    </a:cubicBezTo>
                    <a:cubicBezTo>
                      <a:pt x="653293" y="107362"/>
                      <a:pt x="653156" y="104482"/>
                      <a:pt x="652882" y="101739"/>
                    </a:cubicBezTo>
                    <a:cubicBezTo>
                      <a:pt x="652470" y="97212"/>
                      <a:pt x="652059" y="92686"/>
                      <a:pt x="651784" y="88160"/>
                    </a:cubicBezTo>
                    <a:cubicBezTo>
                      <a:pt x="651099" y="77187"/>
                      <a:pt x="650824" y="66214"/>
                      <a:pt x="650962" y="55241"/>
                    </a:cubicBezTo>
                    <a:cubicBezTo>
                      <a:pt x="651099" y="46052"/>
                      <a:pt x="652059" y="36862"/>
                      <a:pt x="653705" y="27809"/>
                    </a:cubicBezTo>
                    <a:cubicBezTo>
                      <a:pt x="654391" y="24380"/>
                      <a:pt x="655351" y="20951"/>
                      <a:pt x="656585" y="17659"/>
                    </a:cubicBezTo>
                    <a:cubicBezTo>
                      <a:pt x="657134" y="16151"/>
                      <a:pt x="657820" y="14642"/>
                      <a:pt x="658642" y="13270"/>
                    </a:cubicBezTo>
                    <a:cubicBezTo>
                      <a:pt x="659602" y="11350"/>
                      <a:pt x="660700" y="9430"/>
                      <a:pt x="661934" y="7647"/>
                    </a:cubicBezTo>
                    <a:cubicBezTo>
                      <a:pt x="663306" y="5727"/>
                      <a:pt x="664952" y="3669"/>
                      <a:pt x="667009" y="2435"/>
                    </a:cubicBezTo>
                    <a:cubicBezTo>
                      <a:pt x="667969" y="1886"/>
                      <a:pt x="668655" y="1475"/>
                      <a:pt x="669615" y="1063"/>
                    </a:cubicBezTo>
                    <a:cubicBezTo>
                      <a:pt x="671124" y="514"/>
                      <a:pt x="671947" y="377"/>
                      <a:pt x="673456" y="103"/>
                    </a:cubicBezTo>
                    <a:cubicBezTo>
                      <a:pt x="674416" y="-34"/>
                      <a:pt x="675513" y="-34"/>
                      <a:pt x="676473" y="103"/>
                    </a:cubicBezTo>
                    <a:cubicBezTo>
                      <a:pt x="677845" y="240"/>
                      <a:pt x="679354" y="377"/>
                      <a:pt x="680862" y="789"/>
                    </a:cubicBezTo>
                    <a:cubicBezTo>
                      <a:pt x="682508" y="1200"/>
                      <a:pt x="683331" y="1612"/>
                      <a:pt x="684840" y="2298"/>
                    </a:cubicBezTo>
                    <a:cubicBezTo>
                      <a:pt x="686486" y="2983"/>
                      <a:pt x="687857" y="4218"/>
                      <a:pt x="689092" y="5315"/>
                    </a:cubicBezTo>
                    <a:cubicBezTo>
                      <a:pt x="690326" y="6275"/>
                      <a:pt x="691424" y="7510"/>
                      <a:pt x="692521" y="8607"/>
                    </a:cubicBezTo>
                    <a:cubicBezTo>
                      <a:pt x="693755" y="9704"/>
                      <a:pt x="694990" y="10939"/>
                      <a:pt x="696087" y="12173"/>
                    </a:cubicBezTo>
                    <a:cubicBezTo>
                      <a:pt x="699379" y="15876"/>
                      <a:pt x="702259" y="19854"/>
                      <a:pt x="705140" y="23832"/>
                    </a:cubicBezTo>
                    <a:cubicBezTo>
                      <a:pt x="708980" y="28907"/>
                      <a:pt x="712546" y="34256"/>
                      <a:pt x="715838" y="39742"/>
                    </a:cubicBezTo>
                    <a:cubicBezTo>
                      <a:pt x="719679" y="45914"/>
                      <a:pt x="723656" y="51949"/>
                      <a:pt x="727222" y="58122"/>
                    </a:cubicBezTo>
                    <a:cubicBezTo>
                      <a:pt x="735589" y="72523"/>
                      <a:pt x="743682" y="86925"/>
                      <a:pt x="751774" y="101327"/>
                    </a:cubicBezTo>
                    <a:cubicBezTo>
                      <a:pt x="755203" y="107362"/>
                      <a:pt x="758769" y="113397"/>
                      <a:pt x="762198" y="119432"/>
                    </a:cubicBezTo>
                    <a:cubicBezTo>
                      <a:pt x="763570" y="121901"/>
                      <a:pt x="764941" y="124370"/>
                      <a:pt x="766450" y="126702"/>
                    </a:cubicBezTo>
                    <a:cubicBezTo>
                      <a:pt x="768782" y="130405"/>
                      <a:pt x="770977" y="133971"/>
                      <a:pt x="773171" y="137674"/>
                    </a:cubicBezTo>
                    <a:cubicBezTo>
                      <a:pt x="774954" y="140418"/>
                      <a:pt x="776600" y="143298"/>
                      <a:pt x="778383" y="146041"/>
                    </a:cubicBezTo>
                    <a:cubicBezTo>
                      <a:pt x="780989" y="149882"/>
                      <a:pt x="783458" y="153722"/>
                      <a:pt x="786064" y="157426"/>
                    </a:cubicBezTo>
                    <a:cubicBezTo>
                      <a:pt x="786064" y="157426"/>
                      <a:pt x="785927" y="157288"/>
                      <a:pt x="785927" y="157288"/>
                    </a:cubicBezTo>
                    <a:cubicBezTo>
                      <a:pt x="789904" y="162500"/>
                      <a:pt x="793745" y="167850"/>
                      <a:pt x="797997" y="172787"/>
                    </a:cubicBezTo>
                    <a:cubicBezTo>
                      <a:pt x="799369" y="174296"/>
                      <a:pt x="800740" y="175668"/>
                      <a:pt x="802386" y="177039"/>
                    </a:cubicBezTo>
                    <a:lnTo>
                      <a:pt x="802386" y="177039"/>
                    </a:lnTo>
                    <a:cubicBezTo>
                      <a:pt x="802660" y="177177"/>
                      <a:pt x="802798" y="177314"/>
                      <a:pt x="803072" y="177588"/>
                    </a:cubicBezTo>
                    <a:cubicBezTo>
                      <a:pt x="803346" y="177725"/>
                      <a:pt x="803483" y="177862"/>
                      <a:pt x="803758" y="177862"/>
                    </a:cubicBezTo>
                    <a:cubicBezTo>
                      <a:pt x="805815" y="178822"/>
                      <a:pt x="806775" y="181154"/>
                      <a:pt x="805815" y="183212"/>
                    </a:cubicBezTo>
                    <a:cubicBezTo>
                      <a:pt x="804992" y="185269"/>
                      <a:pt x="802523" y="186229"/>
                      <a:pt x="800466" y="185406"/>
                    </a:cubicBezTo>
                    <a:cubicBezTo>
                      <a:pt x="799094" y="184858"/>
                      <a:pt x="798134" y="184172"/>
                      <a:pt x="796900" y="183212"/>
                    </a:cubicBezTo>
                    <a:cubicBezTo>
                      <a:pt x="795802" y="182389"/>
                      <a:pt x="794842" y="181291"/>
                      <a:pt x="793882" y="180468"/>
                    </a:cubicBezTo>
                    <a:cubicBezTo>
                      <a:pt x="792511" y="179097"/>
                      <a:pt x="791276" y="177725"/>
                      <a:pt x="790042" y="176354"/>
                    </a:cubicBezTo>
                    <a:cubicBezTo>
                      <a:pt x="786750" y="172513"/>
                      <a:pt x="783732" y="168535"/>
                      <a:pt x="780715" y="164421"/>
                    </a:cubicBezTo>
                    <a:cubicBezTo>
                      <a:pt x="778932" y="161952"/>
                      <a:pt x="777286" y="159483"/>
                      <a:pt x="775503" y="156877"/>
                    </a:cubicBezTo>
                    <a:cubicBezTo>
                      <a:pt x="773720" y="154134"/>
                      <a:pt x="771662" y="151390"/>
                      <a:pt x="769879" y="148647"/>
                    </a:cubicBezTo>
                    <a:cubicBezTo>
                      <a:pt x="766176" y="142749"/>
                      <a:pt x="762472" y="136989"/>
                      <a:pt x="758906" y="131091"/>
                    </a:cubicBezTo>
                    <a:cubicBezTo>
                      <a:pt x="757261" y="128348"/>
                      <a:pt x="755614" y="125604"/>
                      <a:pt x="754106" y="122861"/>
                    </a:cubicBezTo>
                    <a:cubicBezTo>
                      <a:pt x="751774" y="118746"/>
                      <a:pt x="749305" y="114769"/>
                      <a:pt x="746974" y="110654"/>
                    </a:cubicBezTo>
                    <a:cubicBezTo>
                      <a:pt x="740664" y="99955"/>
                      <a:pt x="734629" y="89120"/>
                      <a:pt x="728457" y="78421"/>
                    </a:cubicBezTo>
                    <a:cubicBezTo>
                      <a:pt x="725851" y="74032"/>
                      <a:pt x="723382" y="69643"/>
                      <a:pt x="720776" y="65254"/>
                    </a:cubicBezTo>
                    <a:cubicBezTo>
                      <a:pt x="719679" y="63471"/>
                      <a:pt x="718718" y="61688"/>
                      <a:pt x="717621" y="59905"/>
                    </a:cubicBezTo>
                    <a:cubicBezTo>
                      <a:pt x="712958" y="52498"/>
                      <a:pt x="708294" y="44817"/>
                      <a:pt x="703494" y="37548"/>
                    </a:cubicBezTo>
                    <a:cubicBezTo>
                      <a:pt x="703631" y="37822"/>
                      <a:pt x="703768" y="37959"/>
                      <a:pt x="703768" y="38096"/>
                    </a:cubicBezTo>
                    <a:cubicBezTo>
                      <a:pt x="699105" y="31238"/>
                      <a:pt x="694441" y="24517"/>
                      <a:pt x="688955" y="18345"/>
                    </a:cubicBezTo>
                    <a:cubicBezTo>
                      <a:pt x="687034" y="16288"/>
                      <a:pt x="685114" y="14368"/>
                      <a:pt x="683057" y="12447"/>
                    </a:cubicBezTo>
                    <a:cubicBezTo>
                      <a:pt x="682645" y="12036"/>
                      <a:pt x="682234" y="11762"/>
                      <a:pt x="681823" y="11350"/>
                    </a:cubicBezTo>
                    <a:cubicBezTo>
                      <a:pt x="681411" y="11076"/>
                      <a:pt x="680999" y="10801"/>
                      <a:pt x="680725" y="10664"/>
                    </a:cubicBezTo>
                    <a:cubicBezTo>
                      <a:pt x="680176" y="10390"/>
                      <a:pt x="679765" y="10253"/>
                      <a:pt x="679354" y="9979"/>
                    </a:cubicBezTo>
                    <a:cubicBezTo>
                      <a:pt x="679628" y="9979"/>
                      <a:pt x="679765" y="10116"/>
                      <a:pt x="679902" y="10116"/>
                    </a:cubicBezTo>
                    <a:cubicBezTo>
                      <a:pt x="679354" y="9979"/>
                      <a:pt x="678805" y="9841"/>
                      <a:pt x="678256" y="9704"/>
                    </a:cubicBezTo>
                    <a:cubicBezTo>
                      <a:pt x="678531" y="9704"/>
                      <a:pt x="678668" y="9704"/>
                      <a:pt x="678805" y="9841"/>
                    </a:cubicBezTo>
                    <a:cubicBezTo>
                      <a:pt x="677708" y="9567"/>
                      <a:pt x="676610" y="9430"/>
                      <a:pt x="675513" y="9293"/>
                    </a:cubicBezTo>
                    <a:cubicBezTo>
                      <a:pt x="675513" y="9293"/>
                      <a:pt x="675650" y="9293"/>
                      <a:pt x="675650" y="9293"/>
                    </a:cubicBezTo>
                    <a:cubicBezTo>
                      <a:pt x="675102" y="9293"/>
                      <a:pt x="674553" y="9293"/>
                      <a:pt x="674004" y="9293"/>
                    </a:cubicBezTo>
                    <a:cubicBezTo>
                      <a:pt x="673730" y="9293"/>
                      <a:pt x="673456" y="9430"/>
                      <a:pt x="673044" y="9430"/>
                    </a:cubicBezTo>
                    <a:cubicBezTo>
                      <a:pt x="672770" y="9567"/>
                      <a:pt x="672496" y="9567"/>
                      <a:pt x="672221" y="9704"/>
                    </a:cubicBezTo>
                    <a:cubicBezTo>
                      <a:pt x="671947" y="9841"/>
                      <a:pt x="671810" y="9979"/>
                      <a:pt x="671536" y="10116"/>
                    </a:cubicBezTo>
                    <a:cubicBezTo>
                      <a:pt x="671261" y="10390"/>
                      <a:pt x="670987" y="10664"/>
                      <a:pt x="670712" y="10801"/>
                    </a:cubicBezTo>
                    <a:cubicBezTo>
                      <a:pt x="670438" y="11076"/>
                      <a:pt x="670027" y="11487"/>
                      <a:pt x="669752" y="11899"/>
                    </a:cubicBezTo>
                    <a:cubicBezTo>
                      <a:pt x="669478" y="12310"/>
                      <a:pt x="669067" y="12722"/>
                      <a:pt x="668792" y="13270"/>
                    </a:cubicBezTo>
                    <a:cubicBezTo>
                      <a:pt x="667832" y="14779"/>
                      <a:pt x="666872" y="16425"/>
                      <a:pt x="666049" y="18071"/>
                    </a:cubicBezTo>
                    <a:cubicBezTo>
                      <a:pt x="666049" y="17934"/>
                      <a:pt x="666186" y="17797"/>
                      <a:pt x="666323" y="17659"/>
                    </a:cubicBezTo>
                    <a:cubicBezTo>
                      <a:pt x="665363" y="19580"/>
                      <a:pt x="664540" y="21637"/>
                      <a:pt x="663717" y="23695"/>
                    </a:cubicBezTo>
                    <a:cubicBezTo>
                      <a:pt x="663854" y="23557"/>
                      <a:pt x="663854" y="23283"/>
                      <a:pt x="663992" y="23146"/>
                    </a:cubicBezTo>
                    <a:cubicBezTo>
                      <a:pt x="663306" y="25340"/>
                      <a:pt x="662757" y="27672"/>
                      <a:pt x="662209" y="30004"/>
                    </a:cubicBezTo>
                    <a:cubicBezTo>
                      <a:pt x="661111" y="36176"/>
                      <a:pt x="660288" y="42485"/>
                      <a:pt x="659877" y="48795"/>
                    </a:cubicBezTo>
                    <a:cubicBezTo>
                      <a:pt x="659877" y="48520"/>
                      <a:pt x="659877" y="48383"/>
                      <a:pt x="659877" y="48246"/>
                    </a:cubicBezTo>
                    <a:cubicBezTo>
                      <a:pt x="659191" y="61551"/>
                      <a:pt x="659602" y="74992"/>
                      <a:pt x="660425" y="88160"/>
                    </a:cubicBezTo>
                    <a:cubicBezTo>
                      <a:pt x="660425" y="88160"/>
                      <a:pt x="660425" y="88023"/>
                      <a:pt x="660425" y="88023"/>
                    </a:cubicBezTo>
                    <a:cubicBezTo>
                      <a:pt x="661111" y="97212"/>
                      <a:pt x="661934" y="106402"/>
                      <a:pt x="663169" y="115455"/>
                    </a:cubicBezTo>
                    <a:cubicBezTo>
                      <a:pt x="664129" y="123410"/>
                      <a:pt x="665226" y="131228"/>
                      <a:pt x="666323" y="139183"/>
                    </a:cubicBezTo>
                    <a:cubicBezTo>
                      <a:pt x="666323" y="139595"/>
                      <a:pt x="666460" y="140006"/>
                      <a:pt x="666460" y="140418"/>
                    </a:cubicBezTo>
                    <a:cubicBezTo>
                      <a:pt x="670027" y="146727"/>
                      <a:pt x="673456" y="153174"/>
                      <a:pt x="676747" y="159757"/>
                    </a:cubicBezTo>
                    <a:cubicBezTo>
                      <a:pt x="685800" y="178000"/>
                      <a:pt x="692795" y="197065"/>
                      <a:pt x="697047" y="216953"/>
                    </a:cubicBezTo>
                    <a:cubicBezTo>
                      <a:pt x="698968" y="225731"/>
                      <a:pt x="700339" y="234784"/>
                      <a:pt x="700888" y="243836"/>
                    </a:cubicBezTo>
                    <a:cubicBezTo>
                      <a:pt x="701162" y="247402"/>
                      <a:pt x="700888" y="250969"/>
                      <a:pt x="700613" y="254535"/>
                    </a:cubicBezTo>
                    <a:cubicBezTo>
                      <a:pt x="700476" y="256455"/>
                      <a:pt x="699928" y="258650"/>
                      <a:pt x="698556" y="260158"/>
                    </a:cubicBezTo>
                    <a:cubicBezTo>
                      <a:pt x="697459" y="261256"/>
                      <a:pt x="696361" y="261804"/>
                      <a:pt x="694990" y="262079"/>
                    </a:cubicBezTo>
                    <a:cubicBezTo>
                      <a:pt x="693618" y="262490"/>
                      <a:pt x="692384" y="261941"/>
                      <a:pt x="691012" y="261530"/>
                    </a:cubicBezTo>
                    <a:cubicBezTo>
                      <a:pt x="690326" y="261256"/>
                      <a:pt x="689641" y="260570"/>
                      <a:pt x="688955" y="260158"/>
                    </a:cubicBezTo>
                    <a:cubicBezTo>
                      <a:pt x="687995" y="259473"/>
                      <a:pt x="687309" y="258512"/>
                      <a:pt x="686623" y="257689"/>
                    </a:cubicBezTo>
                    <a:cubicBezTo>
                      <a:pt x="684017" y="254260"/>
                      <a:pt x="682508" y="250283"/>
                      <a:pt x="680999" y="246168"/>
                    </a:cubicBezTo>
                    <a:cubicBezTo>
                      <a:pt x="679354" y="241367"/>
                      <a:pt x="678119" y="236430"/>
                      <a:pt x="676747" y="231492"/>
                    </a:cubicBezTo>
                    <a:cubicBezTo>
                      <a:pt x="675787" y="228200"/>
                      <a:pt x="674965" y="224908"/>
                      <a:pt x="674141" y="221616"/>
                    </a:cubicBezTo>
                    <a:cubicBezTo>
                      <a:pt x="672084" y="213935"/>
                      <a:pt x="670164" y="206254"/>
                      <a:pt x="668244" y="198436"/>
                    </a:cubicBezTo>
                    <a:cubicBezTo>
                      <a:pt x="666460" y="191167"/>
                      <a:pt x="664952" y="183760"/>
                      <a:pt x="663443" y="176354"/>
                    </a:cubicBezTo>
                    <a:cubicBezTo>
                      <a:pt x="662071" y="169633"/>
                      <a:pt x="660837" y="162912"/>
                      <a:pt x="659740" y="156191"/>
                    </a:cubicBezTo>
                    <a:cubicBezTo>
                      <a:pt x="659054" y="152213"/>
                      <a:pt x="658368" y="148099"/>
                      <a:pt x="657682" y="144121"/>
                    </a:cubicBezTo>
                    <a:cubicBezTo>
                      <a:pt x="657682" y="144121"/>
                      <a:pt x="657682" y="143984"/>
                      <a:pt x="657682" y="143984"/>
                    </a:cubicBezTo>
                    <a:cubicBezTo>
                      <a:pt x="653842" y="137400"/>
                      <a:pt x="649864" y="131091"/>
                      <a:pt x="645612" y="124781"/>
                    </a:cubicBezTo>
                    <a:cubicBezTo>
                      <a:pt x="641223" y="118198"/>
                      <a:pt x="636834" y="111751"/>
                      <a:pt x="632445" y="105168"/>
                    </a:cubicBezTo>
                    <a:cubicBezTo>
                      <a:pt x="632582" y="105305"/>
                      <a:pt x="632582" y="105442"/>
                      <a:pt x="632719" y="105579"/>
                    </a:cubicBezTo>
                    <a:cubicBezTo>
                      <a:pt x="629427" y="101053"/>
                      <a:pt x="626273" y="96664"/>
                      <a:pt x="622981" y="92137"/>
                    </a:cubicBezTo>
                    <a:cubicBezTo>
                      <a:pt x="622021" y="90766"/>
                      <a:pt x="620923" y="89257"/>
                      <a:pt x="619963" y="87885"/>
                    </a:cubicBezTo>
                    <a:cubicBezTo>
                      <a:pt x="618043" y="85279"/>
                      <a:pt x="616260" y="82673"/>
                      <a:pt x="614340" y="80204"/>
                    </a:cubicBezTo>
                    <a:cubicBezTo>
                      <a:pt x="612008" y="77050"/>
                      <a:pt x="609539" y="74169"/>
                      <a:pt x="607070" y="71289"/>
                    </a:cubicBezTo>
                    <a:cubicBezTo>
                      <a:pt x="607207" y="71426"/>
                      <a:pt x="607345" y="71563"/>
                      <a:pt x="607482" y="71701"/>
                    </a:cubicBezTo>
                    <a:cubicBezTo>
                      <a:pt x="606522" y="70603"/>
                      <a:pt x="605561" y="69506"/>
                      <a:pt x="604464" y="68546"/>
                    </a:cubicBezTo>
                    <a:cubicBezTo>
                      <a:pt x="604053" y="68272"/>
                      <a:pt x="603778" y="67997"/>
                      <a:pt x="603504" y="67723"/>
                    </a:cubicBezTo>
                    <a:cubicBezTo>
                      <a:pt x="602956" y="67449"/>
                      <a:pt x="602544" y="67037"/>
                      <a:pt x="601995" y="66763"/>
                    </a:cubicBezTo>
                    <a:cubicBezTo>
                      <a:pt x="602132" y="66900"/>
                      <a:pt x="602270" y="66900"/>
                      <a:pt x="602407" y="66900"/>
                    </a:cubicBezTo>
                    <a:cubicBezTo>
                      <a:pt x="601447" y="66351"/>
                      <a:pt x="600487" y="65940"/>
                      <a:pt x="599389" y="65528"/>
                    </a:cubicBezTo>
                    <a:cubicBezTo>
                      <a:pt x="599115" y="65391"/>
                      <a:pt x="598703" y="65391"/>
                      <a:pt x="598429" y="65254"/>
                    </a:cubicBezTo>
                    <a:cubicBezTo>
                      <a:pt x="598292" y="65254"/>
                      <a:pt x="598155" y="65254"/>
                      <a:pt x="598155" y="65254"/>
                    </a:cubicBezTo>
                    <a:cubicBezTo>
                      <a:pt x="598018" y="65391"/>
                      <a:pt x="598018" y="65528"/>
                      <a:pt x="597880" y="65528"/>
                    </a:cubicBezTo>
                    <a:cubicBezTo>
                      <a:pt x="597332" y="66351"/>
                      <a:pt x="596920" y="67037"/>
                      <a:pt x="596646" y="67860"/>
                    </a:cubicBezTo>
                    <a:cubicBezTo>
                      <a:pt x="596783" y="67586"/>
                      <a:pt x="596783" y="67449"/>
                      <a:pt x="596920" y="67311"/>
                    </a:cubicBezTo>
                    <a:cubicBezTo>
                      <a:pt x="596646" y="67860"/>
                      <a:pt x="596509" y="68409"/>
                      <a:pt x="596235" y="68957"/>
                    </a:cubicBezTo>
                    <a:cubicBezTo>
                      <a:pt x="596235" y="68683"/>
                      <a:pt x="596372" y="68546"/>
                      <a:pt x="596372" y="68409"/>
                    </a:cubicBezTo>
                    <a:cubicBezTo>
                      <a:pt x="595960" y="69506"/>
                      <a:pt x="595686" y="70603"/>
                      <a:pt x="595412" y="71838"/>
                    </a:cubicBezTo>
                    <a:cubicBezTo>
                      <a:pt x="595274" y="72935"/>
                      <a:pt x="595137" y="74032"/>
                      <a:pt x="595000" y="74992"/>
                    </a:cubicBezTo>
                    <a:cubicBezTo>
                      <a:pt x="594863" y="80342"/>
                      <a:pt x="595274" y="85554"/>
                      <a:pt x="595549" y="90766"/>
                    </a:cubicBezTo>
                    <a:cubicBezTo>
                      <a:pt x="595549" y="90766"/>
                      <a:pt x="595549" y="90629"/>
                      <a:pt x="595549" y="90629"/>
                    </a:cubicBezTo>
                    <a:cubicBezTo>
                      <a:pt x="595549" y="90766"/>
                      <a:pt x="595549" y="90766"/>
                      <a:pt x="595549" y="90903"/>
                    </a:cubicBezTo>
                    <a:cubicBezTo>
                      <a:pt x="595549" y="90903"/>
                      <a:pt x="595549" y="90903"/>
                      <a:pt x="595549" y="90903"/>
                    </a:cubicBezTo>
                    <a:lnTo>
                      <a:pt x="595549" y="90903"/>
                    </a:lnTo>
                    <a:cubicBezTo>
                      <a:pt x="595960" y="95978"/>
                      <a:pt x="596646" y="101190"/>
                      <a:pt x="597332" y="106265"/>
                    </a:cubicBezTo>
                    <a:cubicBezTo>
                      <a:pt x="597880" y="109831"/>
                      <a:pt x="598292" y="113534"/>
                      <a:pt x="598978" y="117100"/>
                    </a:cubicBezTo>
                    <a:cubicBezTo>
                      <a:pt x="599664" y="120392"/>
                      <a:pt x="600212" y="123684"/>
                      <a:pt x="600898" y="126976"/>
                    </a:cubicBezTo>
                    <a:cubicBezTo>
                      <a:pt x="602270" y="134520"/>
                      <a:pt x="603778" y="142064"/>
                      <a:pt x="605287" y="149745"/>
                    </a:cubicBezTo>
                    <a:cubicBezTo>
                      <a:pt x="605287" y="149470"/>
                      <a:pt x="605150" y="149333"/>
                      <a:pt x="605150" y="149059"/>
                    </a:cubicBezTo>
                    <a:cubicBezTo>
                      <a:pt x="607756" y="160032"/>
                      <a:pt x="610499" y="171004"/>
                      <a:pt x="612968" y="181977"/>
                    </a:cubicBezTo>
                    <a:cubicBezTo>
                      <a:pt x="613380" y="183623"/>
                      <a:pt x="613928" y="185406"/>
                      <a:pt x="614340" y="187052"/>
                    </a:cubicBezTo>
                    <a:cubicBezTo>
                      <a:pt x="615437" y="191167"/>
                      <a:pt x="616534" y="195145"/>
                      <a:pt x="617632" y="199122"/>
                    </a:cubicBezTo>
                    <a:cubicBezTo>
                      <a:pt x="618866" y="203786"/>
                      <a:pt x="620101" y="208312"/>
                      <a:pt x="621335" y="212838"/>
                    </a:cubicBezTo>
                    <a:cubicBezTo>
                      <a:pt x="622295" y="214758"/>
                      <a:pt x="623255" y="216679"/>
                      <a:pt x="624215" y="218599"/>
                    </a:cubicBezTo>
                    <a:cubicBezTo>
                      <a:pt x="626273" y="222714"/>
                      <a:pt x="628330" y="226828"/>
                      <a:pt x="630388" y="230943"/>
                    </a:cubicBezTo>
                    <a:cubicBezTo>
                      <a:pt x="632993" y="236018"/>
                      <a:pt x="635188" y="241367"/>
                      <a:pt x="637383" y="246580"/>
                    </a:cubicBezTo>
                    <a:cubicBezTo>
                      <a:pt x="640949" y="254946"/>
                      <a:pt x="644104" y="263450"/>
                      <a:pt x="646709" y="272228"/>
                    </a:cubicBezTo>
                    <a:cubicBezTo>
                      <a:pt x="647944" y="276206"/>
                      <a:pt x="649041" y="280321"/>
                      <a:pt x="649727" y="284573"/>
                    </a:cubicBezTo>
                    <a:cubicBezTo>
                      <a:pt x="650001" y="286356"/>
                      <a:pt x="650413" y="288276"/>
                      <a:pt x="650413" y="290059"/>
                    </a:cubicBezTo>
                    <a:cubicBezTo>
                      <a:pt x="650413" y="291979"/>
                      <a:pt x="650276" y="293900"/>
                      <a:pt x="650138" y="295820"/>
                    </a:cubicBezTo>
                    <a:cubicBezTo>
                      <a:pt x="650001" y="298563"/>
                      <a:pt x="647807" y="300758"/>
                      <a:pt x="644926" y="300346"/>
                    </a:cubicBezTo>
                    <a:cubicBezTo>
                      <a:pt x="643555" y="300209"/>
                      <a:pt x="641909" y="299935"/>
                      <a:pt x="640812" y="298975"/>
                    </a:cubicBezTo>
                    <a:cubicBezTo>
                      <a:pt x="639440" y="297877"/>
                      <a:pt x="638343" y="296231"/>
                      <a:pt x="637657" y="294723"/>
                    </a:cubicBezTo>
                    <a:cubicBezTo>
                      <a:pt x="636148" y="291294"/>
                      <a:pt x="634777" y="287865"/>
                      <a:pt x="633542" y="284299"/>
                    </a:cubicBezTo>
                    <a:cubicBezTo>
                      <a:pt x="632856" y="282104"/>
                      <a:pt x="632033" y="279909"/>
                      <a:pt x="631348" y="277715"/>
                    </a:cubicBezTo>
                    <a:cubicBezTo>
                      <a:pt x="628879" y="270308"/>
                      <a:pt x="626547" y="262902"/>
                      <a:pt x="624215" y="255495"/>
                    </a:cubicBezTo>
                    <a:cubicBezTo>
                      <a:pt x="620375" y="243562"/>
                      <a:pt x="616809" y="231492"/>
                      <a:pt x="613380" y="219422"/>
                    </a:cubicBezTo>
                    <a:cubicBezTo>
                      <a:pt x="612419" y="217639"/>
                      <a:pt x="611596" y="215856"/>
                      <a:pt x="610636" y="214210"/>
                    </a:cubicBezTo>
                    <a:cubicBezTo>
                      <a:pt x="609676" y="212152"/>
                      <a:pt x="608716" y="210095"/>
                      <a:pt x="607619" y="208175"/>
                    </a:cubicBezTo>
                    <a:cubicBezTo>
                      <a:pt x="605424" y="204471"/>
                      <a:pt x="603367" y="200768"/>
                      <a:pt x="601172" y="197065"/>
                    </a:cubicBezTo>
                    <a:cubicBezTo>
                      <a:pt x="598566" y="192538"/>
                      <a:pt x="595960" y="188012"/>
                      <a:pt x="593354" y="183486"/>
                    </a:cubicBezTo>
                    <a:cubicBezTo>
                      <a:pt x="592394" y="181840"/>
                      <a:pt x="591434" y="180194"/>
                      <a:pt x="590337" y="178685"/>
                    </a:cubicBezTo>
                    <a:cubicBezTo>
                      <a:pt x="585536" y="171416"/>
                      <a:pt x="580873" y="164284"/>
                      <a:pt x="576072" y="157014"/>
                    </a:cubicBezTo>
                    <a:cubicBezTo>
                      <a:pt x="576072" y="157014"/>
                      <a:pt x="576072" y="157014"/>
                      <a:pt x="576072" y="157151"/>
                    </a:cubicBezTo>
                    <a:cubicBezTo>
                      <a:pt x="572643" y="152351"/>
                      <a:pt x="569077" y="147687"/>
                      <a:pt x="565648" y="143024"/>
                    </a:cubicBezTo>
                    <a:cubicBezTo>
                      <a:pt x="564413" y="141378"/>
                      <a:pt x="563179" y="139732"/>
                      <a:pt x="561945" y="138086"/>
                    </a:cubicBezTo>
                    <a:cubicBezTo>
                      <a:pt x="557555" y="132051"/>
                      <a:pt x="552618" y="126290"/>
                      <a:pt x="547680" y="120529"/>
                    </a:cubicBezTo>
                    <a:cubicBezTo>
                      <a:pt x="547817" y="120667"/>
                      <a:pt x="547817" y="120804"/>
                      <a:pt x="547954" y="120941"/>
                    </a:cubicBezTo>
                    <a:cubicBezTo>
                      <a:pt x="546171" y="118884"/>
                      <a:pt x="544388" y="117100"/>
                      <a:pt x="542331" y="115317"/>
                    </a:cubicBezTo>
                    <a:cubicBezTo>
                      <a:pt x="541096" y="114357"/>
                      <a:pt x="539862" y="113397"/>
                      <a:pt x="538490" y="112437"/>
                    </a:cubicBezTo>
                    <a:cubicBezTo>
                      <a:pt x="538490" y="112437"/>
                      <a:pt x="538490" y="112437"/>
                      <a:pt x="538353" y="112437"/>
                    </a:cubicBezTo>
                    <a:cubicBezTo>
                      <a:pt x="538353" y="112437"/>
                      <a:pt x="538353" y="112437"/>
                      <a:pt x="538490" y="112437"/>
                    </a:cubicBezTo>
                    <a:cubicBezTo>
                      <a:pt x="538353" y="112300"/>
                      <a:pt x="538216" y="112163"/>
                      <a:pt x="538079" y="112163"/>
                    </a:cubicBezTo>
                    <a:cubicBezTo>
                      <a:pt x="538216" y="112300"/>
                      <a:pt x="538216" y="112300"/>
                      <a:pt x="538353" y="112300"/>
                    </a:cubicBezTo>
                    <a:cubicBezTo>
                      <a:pt x="537530" y="111751"/>
                      <a:pt x="536707" y="111340"/>
                      <a:pt x="535884" y="110928"/>
                    </a:cubicBezTo>
                    <a:cubicBezTo>
                      <a:pt x="535610" y="110791"/>
                      <a:pt x="535336" y="110791"/>
                      <a:pt x="535061" y="110654"/>
                    </a:cubicBezTo>
                    <a:cubicBezTo>
                      <a:pt x="534924" y="110654"/>
                      <a:pt x="534787" y="110654"/>
                      <a:pt x="534513" y="110654"/>
                    </a:cubicBezTo>
                    <a:cubicBezTo>
                      <a:pt x="534375" y="110654"/>
                      <a:pt x="534238" y="110654"/>
                      <a:pt x="533964" y="110654"/>
                    </a:cubicBezTo>
                    <a:cubicBezTo>
                      <a:pt x="533690" y="110791"/>
                      <a:pt x="533278" y="110928"/>
                      <a:pt x="533004" y="110928"/>
                    </a:cubicBezTo>
                    <a:cubicBezTo>
                      <a:pt x="532729" y="111065"/>
                      <a:pt x="532455" y="111203"/>
                      <a:pt x="532044" y="111340"/>
                    </a:cubicBezTo>
                    <a:cubicBezTo>
                      <a:pt x="531769" y="111614"/>
                      <a:pt x="531358" y="111888"/>
                      <a:pt x="531084" y="112163"/>
                    </a:cubicBezTo>
                    <a:cubicBezTo>
                      <a:pt x="530946" y="112300"/>
                      <a:pt x="530809" y="112437"/>
                      <a:pt x="530672" y="112574"/>
                    </a:cubicBezTo>
                    <a:cubicBezTo>
                      <a:pt x="530535" y="112711"/>
                      <a:pt x="530398" y="112986"/>
                      <a:pt x="530261" y="113123"/>
                    </a:cubicBezTo>
                    <a:cubicBezTo>
                      <a:pt x="530124" y="113534"/>
                      <a:pt x="529849" y="113946"/>
                      <a:pt x="529712" y="114357"/>
                    </a:cubicBezTo>
                    <a:cubicBezTo>
                      <a:pt x="529575" y="114769"/>
                      <a:pt x="529438" y="115317"/>
                      <a:pt x="529300" y="115729"/>
                    </a:cubicBezTo>
                    <a:cubicBezTo>
                      <a:pt x="529300" y="115729"/>
                      <a:pt x="529300" y="115592"/>
                      <a:pt x="529300" y="115592"/>
                    </a:cubicBezTo>
                    <a:cubicBezTo>
                      <a:pt x="528615" y="119295"/>
                      <a:pt x="528340" y="123273"/>
                      <a:pt x="527929" y="126976"/>
                    </a:cubicBezTo>
                    <a:cubicBezTo>
                      <a:pt x="527929" y="126976"/>
                      <a:pt x="527929" y="126976"/>
                      <a:pt x="527929" y="126839"/>
                    </a:cubicBezTo>
                    <a:cubicBezTo>
                      <a:pt x="527929" y="126839"/>
                      <a:pt x="527929" y="126976"/>
                      <a:pt x="527929" y="126976"/>
                    </a:cubicBezTo>
                    <a:cubicBezTo>
                      <a:pt x="527929" y="127113"/>
                      <a:pt x="527929" y="127387"/>
                      <a:pt x="527929" y="127525"/>
                    </a:cubicBezTo>
                    <a:cubicBezTo>
                      <a:pt x="527929" y="127387"/>
                      <a:pt x="527929" y="127387"/>
                      <a:pt x="527929" y="127250"/>
                    </a:cubicBezTo>
                    <a:cubicBezTo>
                      <a:pt x="527792" y="133011"/>
                      <a:pt x="528066" y="138635"/>
                      <a:pt x="528478" y="144258"/>
                    </a:cubicBezTo>
                    <a:cubicBezTo>
                      <a:pt x="528478" y="143984"/>
                      <a:pt x="528478" y="143847"/>
                      <a:pt x="528478" y="143572"/>
                    </a:cubicBezTo>
                    <a:cubicBezTo>
                      <a:pt x="529026" y="151390"/>
                      <a:pt x="529986" y="159209"/>
                      <a:pt x="531495" y="166890"/>
                    </a:cubicBezTo>
                    <a:cubicBezTo>
                      <a:pt x="532318" y="171279"/>
                      <a:pt x="533278" y="175805"/>
                      <a:pt x="534101" y="180194"/>
                    </a:cubicBezTo>
                    <a:cubicBezTo>
                      <a:pt x="535610" y="185818"/>
                      <a:pt x="537119" y="191441"/>
                      <a:pt x="538627" y="197065"/>
                    </a:cubicBezTo>
                    <a:cubicBezTo>
                      <a:pt x="538627" y="197202"/>
                      <a:pt x="538627" y="197202"/>
                      <a:pt x="538765" y="197339"/>
                    </a:cubicBezTo>
                    <a:cubicBezTo>
                      <a:pt x="540548" y="199534"/>
                      <a:pt x="542194" y="201728"/>
                      <a:pt x="543977" y="203786"/>
                    </a:cubicBezTo>
                    <a:cubicBezTo>
                      <a:pt x="547269" y="207763"/>
                      <a:pt x="550286" y="211741"/>
                      <a:pt x="553303" y="215856"/>
                    </a:cubicBezTo>
                    <a:cubicBezTo>
                      <a:pt x="559613" y="224222"/>
                      <a:pt x="565374" y="232726"/>
                      <a:pt x="570997" y="241505"/>
                    </a:cubicBezTo>
                    <a:cubicBezTo>
                      <a:pt x="581558" y="258101"/>
                      <a:pt x="590748" y="275657"/>
                      <a:pt x="597195" y="294311"/>
                    </a:cubicBezTo>
                    <a:cubicBezTo>
                      <a:pt x="598703" y="298837"/>
                      <a:pt x="599938" y="303501"/>
                      <a:pt x="600898" y="308164"/>
                    </a:cubicBezTo>
                    <a:cubicBezTo>
                      <a:pt x="601584" y="311593"/>
                      <a:pt x="601858" y="315297"/>
                      <a:pt x="602132" y="318863"/>
                    </a:cubicBezTo>
                    <a:cubicBezTo>
                      <a:pt x="602270" y="320783"/>
                      <a:pt x="601858" y="322292"/>
                      <a:pt x="601584" y="324212"/>
                    </a:cubicBezTo>
                    <a:cubicBezTo>
                      <a:pt x="601309" y="325172"/>
                      <a:pt x="601035" y="326132"/>
                      <a:pt x="600624" y="327092"/>
                    </a:cubicBezTo>
                    <a:cubicBezTo>
                      <a:pt x="599938" y="329013"/>
                      <a:pt x="598292" y="331070"/>
                      <a:pt x="596509" y="332167"/>
                    </a:cubicBezTo>
                    <a:cubicBezTo>
                      <a:pt x="595000" y="333127"/>
                      <a:pt x="593217" y="333127"/>
                      <a:pt x="591434" y="332990"/>
                    </a:cubicBezTo>
                    <a:cubicBezTo>
                      <a:pt x="589514" y="332990"/>
                      <a:pt x="587868" y="332167"/>
                      <a:pt x="586222" y="331207"/>
                    </a:cubicBezTo>
                    <a:cubicBezTo>
                      <a:pt x="585399" y="330796"/>
                      <a:pt x="584576" y="330110"/>
                      <a:pt x="583890" y="329287"/>
                    </a:cubicBezTo>
                    <a:cubicBezTo>
                      <a:pt x="582793" y="328190"/>
                      <a:pt x="581833" y="327092"/>
                      <a:pt x="580735" y="325995"/>
                    </a:cubicBezTo>
                    <a:cubicBezTo>
                      <a:pt x="579638" y="324761"/>
                      <a:pt x="578678" y="323252"/>
                      <a:pt x="577718" y="321880"/>
                    </a:cubicBezTo>
                    <a:cubicBezTo>
                      <a:pt x="576209" y="319549"/>
                      <a:pt x="574700" y="317217"/>
                      <a:pt x="573329" y="314748"/>
                    </a:cubicBezTo>
                    <a:cubicBezTo>
                      <a:pt x="571546" y="311868"/>
                      <a:pt x="570037" y="308713"/>
                      <a:pt x="568391" y="305833"/>
                    </a:cubicBezTo>
                    <a:cubicBezTo>
                      <a:pt x="566471" y="302404"/>
                      <a:pt x="564688" y="298700"/>
                      <a:pt x="562768" y="295134"/>
                    </a:cubicBezTo>
                    <a:cubicBezTo>
                      <a:pt x="561259" y="292117"/>
                      <a:pt x="559887" y="289099"/>
                      <a:pt x="558379" y="286082"/>
                    </a:cubicBezTo>
                    <a:cubicBezTo>
                      <a:pt x="557007" y="283338"/>
                      <a:pt x="555772" y="280458"/>
                      <a:pt x="554675" y="277715"/>
                    </a:cubicBezTo>
                    <a:cubicBezTo>
                      <a:pt x="553029" y="273737"/>
                      <a:pt x="551383" y="269622"/>
                      <a:pt x="549737" y="265645"/>
                    </a:cubicBezTo>
                    <a:cubicBezTo>
                      <a:pt x="548366" y="262490"/>
                      <a:pt x="547406" y="259198"/>
                      <a:pt x="546308" y="255906"/>
                    </a:cubicBezTo>
                    <a:cubicBezTo>
                      <a:pt x="545348" y="253026"/>
                      <a:pt x="544251" y="250146"/>
                      <a:pt x="543291" y="247265"/>
                    </a:cubicBezTo>
                    <a:cubicBezTo>
                      <a:pt x="541919" y="242876"/>
                      <a:pt x="540548" y="238487"/>
                      <a:pt x="539176" y="234098"/>
                    </a:cubicBezTo>
                    <a:cubicBezTo>
                      <a:pt x="536844" y="226828"/>
                      <a:pt x="534787" y="219559"/>
                      <a:pt x="532592" y="212290"/>
                    </a:cubicBezTo>
                    <a:cubicBezTo>
                      <a:pt x="531907" y="209683"/>
                      <a:pt x="530946" y="207215"/>
                      <a:pt x="530398" y="204609"/>
                    </a:cubicBezTo>
                    <a:cubicBezTo>
                      <a:pt x="530124" y="203648"/>
                      <a:pt x="529849" y="202551"/>
                      <a:pt x="529575" y="201591"/>
                    </a:cubicBezTo>
                    <a:cubicBezTo>
                      <a:pt x="529300" y="201180"/>
                      <a:pt x="528889" y="200768"/>
                      <a:pt x="528615" y="200494"/>
                    </a:cubicBezTo>
                    <a:cubicBezTo>
                      <a:pt x="528615" y="200494"/>
                      <a:pt x="528752" y="200631"/>
                      <a:pt x="528752" y="200631"/>
                    </a:cubicBezTo>
                    <a:cubicBezTo>
                      <a:pt x="528615" y="200494"/>
                      <a:pt x="528478" y="200357"/>
                      <a:pt x="528340" y="200219"/>
                    </a:cubicBezTo>
                    <a:cubicBezTo>
                      <a:pt x="528340" y="200219"/>
                      <a:pt x="528340" y="200219"/>
                      <a:pt x="528340" y="200219"/>
                    </a:cubicBezTo>
                    <a:lnTo>
                      <a:pt x="528340" y="200219"/>
                    </a:lnTo>
                    <a:cubicBezTo>
                      <a:pt x="524637" y="196105"/>
                      <a:pt x="520934" y="191853"/>
                      <a:pt x="517230" y="187738"/>
                    </a:cubicBezTo>
                    <a:cubicBezTo>
                      <a:pt x="514762" y="184995"/>
                      <a:pt x="512430" y="182251"/>
                      <a:pt x="509961" y="179508"/>
                    </a:cubicBezTo>
                    <a:cubicBezTo>
                      <a:pt x="508864" y="178274"/>
                      <a:pt x="507766" y="176902"/>
                      <a:pt x="506669" y="175805"/>
                    </a:cubicBezTo>
                    <a:cubicBezTo>
                      <a:pt x="502006" y="171004"/>
                      <a:pt x="497342" y="166341"/>
                      <a:pt x="492679" y="161540"/>
                    </a:cubicBezTo>
                    <a:cubicBezTo>
                      <a:pt x="490759" y="159483"/>
                      <a:pt x="488701" y="157426"/>
                      <a:pt x="486781" y="155505"/>
                    </a:cubicBezTo>
                    <a:cubicBezTo>
                      <a:pt x="481157" y="150019"/>
                      <a:pt x="475397" y="144670"/>
                      <a:pt x="469499" y="139458"/>
                    </a:cubicBezTo>
                    <a:cubicBezTo>
                      <a:pt x="467853" y="137949"/>
                      <a:pt x="466070" y="136577"/>
                      <a:pt x="464287" y="135343"/>
                    </a:cubicBezTo>
                    <a:cubicBezTo>
                      <a:pt x="464287" y="135343"/>
                      <a:pt x="464424" y="135343"/>
                      <a:pt x="464424" y="135343"/>
                    </a:cubicBezTo>
                    <a:cubicBezTo>
                      <a:pt x="462229" y="133971"/>
                      <a:pt x="460035" y="132737"/>
                      <a:pt x="457703" y="131502"/>
                    </a:cubicBezTo>
                    <a:cubicBezTo>
                      <a:pt x="457291" y="131365"/>
                      <a:pt x="457017" y="131228"/>
                      <a:pt x="456606" y="131091"/>
                    </a:cubicBezTo>
                    <a:cubicBezTo>
                      <a:pt x="456194" y="130954"/>
                      <a:pt x="455646" y="130816"/>
                      <a:pt x="455234" y="130679"/>
                    </a:cubicBezTo>
                    <a:cubicBezTo>
                      <a:pt x="454960" y="130679"/>
                      <a:pt x="454823" y="130679"/>
                      <a:pt x="454548" y="130679"/>
                    </a:cubicBezTo>
                    <a:cubicBezTo>
                      <a:pt x="454411" y="130679"/>
                      <a:pt x="454137" y="130679"/>
                      <a:pt x="454000" y="130816"/>
                    </a:cubicBezTo>
                    <a:lnTo>
                      <a:pt x="454000" y="130816"/>
                    </a:lnTo>
                    <a:cubicBezTo>
                      <a:pt x="453451" y="130954"/>
                      <a:pt x="452902" y="131091"/>
                      <a:pt x="452354" y="131228"/>
                    </a:cubicBezTo>
                    <a:cubicBezTo>
                      <a:pt x="452628" y="131228"/>
                      <a:pt x="452765" y="131091"/>
                      <a:pt x="452902" y="131091"/>
                    </a:cubicBezTo>
                    <a:cubicBezTo>
                      <a:pt x="452491" y="131228"/>
                      <a:pt x="452079" y="131502"/>
                      <a:pt x="451668" y="131639"/>
                    </a:cubicBezTo>
                    <a:cubicBezTo>
                      <a:pt x="451256" y="131914"/>
                      <a:pt x="450845" y="132188"/>
                      <a:pt x="450433" y="132325"/>
                    </a:cubicBezTo>
                    <a:cubicBezTo>
                      <a:pt x="450159" y="132600"/>
                      <a:pt x="449885" y="132874"/>
                      <a:pt x="449473" y="133011"/>
                    </a:cubicBezTo>
                    <a:cubicBezTo>
                      <a:pt x="449336" y="133148"/>
                      <a:pt x="449199" y="133285"/>
                      <a:pt x="449062" y="133560"/>
                    </a:cubicBezTo>
                    <a:cubicBezTo>
                      <a:pt x="448925" y="133697"/>
                      <a:pt x="448788" y="133971"/>
                      <a:pt x="448650" y="134108"/>
                    </a:cubicBezTo>
                    <a:cubicBezTo>
                      <a:pt x="448376" y="134520"/>
                      <a:pt x="448239" y="135068"/>
                      <a:pt x="447965" y="135480"/>
                    </a:cubicBezTo>
                    <a:cubicBezTo>
                      <a:pt x="447553" y="136440"/>
                      <a:pt x="447279" y="137537"/>
                      <a:pt x="447142" y="138635"/>
                    </a:cubicBezTo>
                    <a:lnTo>
                      <a:pt x="447142" y="138635"/>
                    </a:lnTo>
                    <a:cubicBezTo>
                      <a:pt x="446593" y="141515"/>
                      <a:pt x="446319" y="144258"/>
                      <a:pt x="446182" y="147139"/>
                    </a:cubicBezTo>
                    <a:cubicBezTo>
                      <a:pt x="446182" y="147139"/>
                      <a:pt x="446182" y="147139"/>
                      <a:pt x="446182" y="147001"/>
                    </a:cubicBezTo>
                    <a:cubicBezTo>
                      <a:pt x="446044" y="150293"/>
                      <a:pt x="446044" y="153448"/>
                      <a:pt x="446319" y="156740"/>
                    </a:cubicBezTo>
                    <a:cubicBezTo>
                      <a:pt x="447004" y="164146"/>
                      <a:pt x="448239" y="171553"/>
                      <a:pt x="449748" y="178960"/>
                    </a:cubicBezTo>
                    <a:cubicBezTo>
                      <a:pt x="449748" y="178822"/>
                      <a:pt x="449611" y="178548"/>
                      <a:pt x="449611" y="178411"/>
                    </a:cubicBezTo>
                    <a:cubicBezTo>
                      <a:pt x="452902" y="193773"/>
                      <a:pt x="457566" y="208861"/>
                      <a:pt x="462641" y="223674"/>
                    </a:cubicBezTo>
                    <a:cubicBezTo>
                      <a:pt x="462641" y="223399"/>
                      <a:pt x="462504" y="223262"/>
                      <a:pt x="462504" y="223125"/>
                    </a:cubicBezTo>
                    <a:cubicBezTo>
                      <a:pt x="464424" y="228886"/>
                      <a:pt x="466618" y="234509"/>
                      <a:pt x="468813" y="240270"/>
                    </a:cubicBezTo>
                    <a:cubicBezTo>
                      <a:pt x="470322" y="244385"/>
                      <a:pt x="471830" y="248637"/>
                      <a:pt x="473614" y="252615"/>
                    </a:cubicBezTo>
                    <a:cubicBezTo>
                      <a:pt x="475259" y="256455"/>
                      <a:pt x="477043" y="260158"/>
                      <a:pt x="478688" y="263999"/>
                    </a:cubicBezTo>
                    <a:cubicBezTo>
                      <a:pt x="482529" y="272640"/>
                      <a:pt x="486369" y="281144"/>
                      <a:pt x="490210" y="289648"/>
                    </a:cubicBezTo>
                    <a:cubicBezTo>
                      <a:pt x="491993" y="291294"/>
                      <a:pt x="493913" y="293077"/>
                      <a:pt x="495696" y="294723"/>
                    </a:cubicBezTo>
                    <a:cubicBezTo>
                      <a:pt x="496931" y="295820"/>
                      <a:pt x="498165" y="297054"/>
                      <a:pt x="499400" y="298152"/>
                    </a:cubicBezTo>
                    <a:cubicBezTo>
                      <a:pt x="502143" y="301032"/>
                      <a:pt x="504886" y="303912"/>
                      <a:pt x="507629" y="306793"/>
                    </a:cubicBezTo>
                    <a:cubicBezTo>
                      <a:pt x="513253" y="312691"/>
                      <a:pt x="518876" y="318589"/>
                      <a:pt x="524500" y="324486"/>
                    </a:cubicBezTo>
                    <a:cubicBezTo>
                      <a:pt x="527517" y="327641"/>
                      <a:pt x="530398" y="331070"/>
                      <a:pt x="533278" y="334499"/>
                    </a:cubicBezTo>
                    <a:cubicBezTo>
                      <a:pt x="536570" y="338340"/>
                      <a:pt x="539725" y="342317"/>
                      <a:pt x="543016" y="346295"/>
                    </a:cubicBezTo>
                    <a:cubicBezTo>
                      <a:pt x="549326" y="354250"/>
                      <a:pt x="555224" y="362480"/>
                      <a:pt x="560161" y="371258"/>
                    </a:cubicBezTo>
                    <a:cubicBezTo>
                      <a:pt x="562082" y="374687"/>
                      <a:pt x="563865" y="378116"/>
                      <a:pt x="565237" y="381682"/>
                    </a:cubicBezTo>
                    <a:cubicBezTo>
                      <a:pt x="566471" y="384700"/>
                      <a:pt x="567157" y="387991"/>
                      <a:pt x="567842" y="391283"/>
                    </a:cubicBezTo>
                    <a:cubicBezTo>
                      <a:pt x="567980" y="392107"/>
                      <a:pt x="568117" y="393752"/>
                      <a:pt x="567980" y="394712"/>
                    </a:cubicBezTo>
                    <a:cubicBezTo>
                      <a:pt x="567842" y="395810"/>
                      <a:pt x="567842" y="396907"/>
                      <a:pt x="567431" y="397867"/>
                    </a:cubicBezTo>
                    <a:cubicBezTo>
                      <a:pt x="566882" y="399239"/>
                      <a:pt x="566608" y="399924"/>
                      <a:pt x="565648" y="401159"/>
                    </a:cubicBezTo>
                    <a:cubicBezTo>
                      <a:pt x="564962" y="402119"/>
                      <a:pt x="564276" y="402668"/>
                      <a:pt x="563316" y="403353"/>
                    </a:cubicBezTo>
                    <a:cubicBezTo>
                      <a:pt x="562905" y="403765"/>
                      <a:pt x="562356" y="404039"/>
                      <a:pt x="561670" y="404176"/>
                    </a:cubicBezTo>
                    <a:cubicBezTo>
                      <a:pt x="560847" y="404451"/>
                      <a:pt x="559887" y="404588"/>
                      <a:pt x="559064" y="404588"/>
                    </a:cubicBezTo>
                    <a:cubicBezTo>
                      <a:pt x="556732" y="404588"/>
                      <a:pt x="554538" y="403902"/>
                      <a:pt x="552343" y="402805"/>
                    </a:cubicBezTo>
                    <a:cubicBezTo>
                      <a:pt x="550149" y="401707"/>
                      <a:pt x="548366" y="399924"/>
                      <a:pt x="546583" y="398416"/>
                    </a:cubicBezTo>
                    <a:cubicBezTo>
                      <a:pt x="543291" y="395536"/>
                      <a:pt x="540685" y="391832"/>
                      <a:pt x="538079" y="388403"/>
                    </a:cubicBezTo>
                    <a:cubicBezTo>
                      <a:pt x="534650" y="384014"/>
                      <a:pt x="531358" y="379213"/>
                      <a:pt x="528203" y="374550"/>
                    </a:cubicBezTo>
                    <a:cubicBezTo>
                      <a:pt x="526283" y="371669"/>
                      <a:pt x="524226" y="368926"/>
                      <a:pt x="522305" y="365909"/>
                    </a:cubicBezTo>
                    <a:cubicBezTo>
                      <a:pt x="519974" y="362343"/>
                      <a:pt x="517779" y="358776"/>
                      <a:pt x="515584" y="355210"/>
                    </a:cubicBezTo>
                    <a:cubicBezTo>
                      <a:pt x="514076" y="352741"/>
                      <a:pt x="512430" y="350410"/>
                      <a:pt x="511058" y="347941"/>
                    </a:cubicBezTo>
                    <a:cubicBezTo>
                      <a:pt x="506669" y="340534"/>
                      <a:pt x="502417" y="332990"/>
                      <a:pt x="498165" y="325584"/>
                    </a:cubicBezTo>
                    <a:cubicBezTo>
                      <a:pt x="497205" y="324075"/>
                      <a:pt x="496519" y="322429"/>
                      <a:pt x="495696" y="320783"/>
                    </a:cubicBezTo>
                    <a:cubicBezTo>
                      <a:pt x="493227" y="316120"/>
                      <a:pt x="490896" y="311319"/>
                      <a:pt x="488427" y="306656"/>
                    </a:cubicBezTo>
                    <a:cubicBezTo>
                      <a:pt x="486781" y="303638"/>
                      <a:pt x="485272" y="300621"/>
                      <a:pt x="483763" y="297603"/>
                    </a:cubicBezTo>
                    <a:cubicBezTo>
                      <a:pt x="483626" y="297192"/>
                      <a:pt x="483352" y="296917"/>
                      <a:pt x="483215" y="296506"/>
                    </a:cubicBezTo>
                    <a:cubicBezTo>
                      <a:pt x="482255" y="295683"/>
                      <a:pt x="481294" y="294723"/>
                      <a:pt x="480334" y="293900"/>
                    </a:cubicBezTo>
                    <a:cubicBezTo>
                      <a:pt x="475397" y="289373"/>
                      <a:pt x="470459" y="284847"/>
                      <a:pt x="465521" y="280321"/>
                    </a:cubicBezTo>
                    <a:cubicBezTo>
                      <a:pt x="460446" y="276343"/>
                      <a:pt x="455508" y="272366"/>
                      <a:pt x="450571" y="268388"/>
                    </a:cubicBezTo>
                    <a:cubicBezTo>
                      <a:pt x="447827" y="266331"/>
                      <a:pt x="445221" y="264136"/>
                      <a:pt x="442478" y="262079"/>
                    </a:cubicBezTo>
                    <a:cubicBezTo>
                      <a:pt x="438226" y="258650"/>
                      <a:pt x="433700" y="255632"/>
                      <a:pt x="429174" y="252615"/>
                    </a:cubicBezTo>
                    <a:cubicBezTo>
                      <a:pt x="429174" y="252615"/>
                      <a:pt x="429174" y="252615"/>
                      <a:pt x="429174" y="252615"/>
                    </a:cubicBezTo>
                    <a:cubicBezTo>
                      <a:pt x="421630" y="247540"/>
                      <a:pt x="413812" y="242465"/>
                      <a:pt x="405719" y="238350"/>
                    </a:cubicBezTo>
                    <a:cubicBezTo>
                      <a:pt x="405994" y="238487"/>
                      <a:pt x="406131" y="238624"/>
                      <a:pt x="406268" y="238624"/>
                    </a:cubicBezTo>
                    <a:cubicBezTo>
                      <a:pt x="402702" y="236978"/>
                      <a:pt x="399136" y="235470"/>
                      <a:pt x="395432" y="234098"/>
                    </a:cubicBezTo>
                    <a:cubicBezTo>
                      <a:pt x="394198" y="233686"/>
                      <a:pt x="392826" y="233275"/>
                      <a:pt x="391455" y="233138"/>
                    </a:cubicBezTo>
                    <a:cubicBezTo>
                      <a:pt x="391729" y="233138"/>
                      <a:pt x="391866" y="233275"/>
                      <a:pt x="392140" y="233275"/>
                    </a:cubicBezTo>
                    <a:cubicBezTo>
                      <a:pt x="391455" y="233138"/>
                      <a:pt x="390769" y="233138"/>
                      <a:pt x="390083" y="233001"/>
                    </a:cubicBezTo>
                    <a:cubicBezTo>
                      <a:pt x="388986" y="233001"/>
                      <a:pt x="387751" y="233001"/>
                      <a:pt x="386654" y="233001"/>
                    </a:cubicBezTo>
                    <a:cubicBezTo>
                      <a:pt x="386791" y="233001"/>
                      <a:pt x="386791" y="233001"/>
                      <a:pt x="386928" y="233001"/>
                    </a:cubicBezTo>
                    <a:cubicBezTo>
                      <a:pt x="385694" y="233001"/>
                      <a:pt x="384322" y="233275"/>
                      <a:pt x="383088" y="233549"/>
                    </a:cubicBezTo>
                    <a:cubicBezTo>
                      <a:pt x="383225" y="233549"/>
                      <a:pt x="383362" y="233549"/>
                      <a:pt x="383499" y="233412"/>
                    </a:cubicBezTo>
                    <a:cubicBezTo>
                      <a:pt x="382951" y="233549"/>
                      <a:pt x="382402" y="233686"/>
                      <a:pt x="381716" y="233824"/>
                    </a:cubicBezTo>
                    <a:cubicBezTo>
                      <a:pt x="381168" y="233961"/>
                      <a:pt x="380756" y="234235"/>
                      <a:pt x="380208" y="234372"/>
                    </a:cubicBezTo>
                    <a:cubicBezTo>
                      <a:pt x="380345" y="234372"/>
                      <a:pt x="380482" y="234235"/>
                      <a:pt x="380482" y="234235"/>
                    </a:cubicBezTo>
                    <a:cubicBezTo>
                      <a:pt x="380070" y="234509"/>
                      <a:pt x="379659" y="234647"/>
                      <a:pt x="379247" y="234921"/>
                    </a:cubicBezTo>
                    <a:cubicBezTo>
                      <a:pt x="378836" y="235195"/>
                      <a:pt x="378424" y="235470"/>
                      <a:pt x="378150" y="235744"/>
                    </a:cubicBezTo>
                    <a:cubicBezTo>
                      <a:pt x="377464" y="236293"/>
                      <a:pt x="376916" y="236978"/>
                      <a:pt x="376367" y="237527"/>
                    </a:cubicBezTo>
                    <a:cubicBezTo>
                      <a:pt x="376367" y="237527"/>
                      <a:pt x="376367" y="237527"/>
                      <a:pt x="376367" y="237527"/>
                    </a:cubicBezTo>
                    <a:cubicBezTo>
                      <a:pt x="375544" y="238487"/>
                      <a:pt x="374858" y="239447"/>
                      <a:pt x="374035" y="240544"/>
                    </a:cubicBezTo>
                    <a:cubicBezTo>
                      <a:pt x="374173" y="240407"/>
                      <a:pt x="374173" y="240270"/>
                      <a:pt x="374310" y="240133"/>
                    </a:cubicBezTo>
                    <a:cubicBezTo>
                      <a:pt x="373624" y="241230"/>
                      <a:pt x="372938" y="242465"/>
                      <a:pt x="372252" y="243562"/>
                    </a:cubicBezTo>
                    <a:cubicBezTo>
                      <a:pt x="372389" y="243425"/>
                      <a:pt x="372527" y="243151"/>
                      <a:pt x="372527" y="243013"/>
                    </a:cubicBezTo>
                    <a:cubicBezTo>
                      <a:pt x="371978" y="243973"/>
                      <a:pt x="371566" y="245071"/>
                      <a:pt x="371155" y="246168"/>
                    </a:cubicBezTo>
                    <a:cubicBezTo>
                      <a:pt x="370469" y="248225"/>
                      <a:pt x="369921" y="250146"/>
                      <a:pt x="369509" y="252340"/>
                    </a:cubicBezTo>
                    <a:cubicBezTo>
                      <a:pt x="369235" y="254260"/>
                      <a:pt x="368960" y="256181"/>
                      <a:pt x="368823" y="258101"/>
                    </a:cubicBezTo>
                    <a:cubicBezTo>
                      <a:pt x="368823" y="258101"/>
                      <a:pt x="368823" y="257964"/>
                      <a:pt x="368823" y="257964"/>
                    </a:cubicBezTo>
                    <a:cubicBezTo>
                      <a:pt x="368823" y="258101"/>
                      <a:pt x="368823" y="258101"/>
                      <a:pt x="368823" y="258238"/>
                    </a:cubicBezTo>
                    <a:cubicBezTo>
                      <a:pt x="368823" y="258375"/>
                      <a:pt x="368823" y="258512"/>
                      <a:pt x="368823" y="258650"/>
                    </a:cubicBezTo>
                    <a:cubicBezTo>
                      <a:pt x="368823" y="258650"/>
                      <a:pt x="368823" y="258512"/>
                      <a:pt x="368823" y="258512"/>
                    </a:cubicBezTo>
                    <a:cubicBezTo>
                      <a:pt x="368686" y="262902"/>
                      <a:pt x="368686" y="267291"/>
                      <a:pt x="368823" y="271680"/>
                    </a:cubicBezTo>
                    <a:cubicBezTo>
                      <a:pt x="368823" y="271543"/>
                      <a:pt x="368823" y="271543"/>
                      <a:pt x="368823" y="271405"/>
                    </a:cubicBezTo>
                    <a:cubicBezTo>
                      <a:pt x="368823" y="271543"/>
                      <a:pt x="368823" y="271680"/>
                      <a:pt x="368823" y="271954"/>
                    </a:cubicBezTo>
                    <a:cubicBezTo>
                      <a:pt x="368823" y="271954"/>
                      <a:pt x="368823" y="272092"/>
                      <a:pt x="368823" y="272092"/>
                    </a:cubicBezTo>
                    <a:cubicBezTo>
                      <a:pt x="368823" y="272092"/>
                      <a:pt x="368823" y="271954"/>
                      <a:pt x="368823" y="271954"/>
                    </a:cubicBezTo>
                    <a:cubicBezTo>
                      <a:pt x="369372" y="277578"/>
                      <a:pt x="370195" y="282927"/>
                      <a:pt x="371292" y="288413"/>
                    </a:cubicBezTo>
                    <a:cubicBezTo>
                      <a:pt x="371292" y="288276"/>
                      <a:pt x="371292" y="288276"/>
                      <a:pt x="371292" y="288139"/>
                    </a:cubicBezTo>
                    <a:cubicBezTo>
                      <a:pt x="372527" y="293625"/>
                      <a:pt x="373898" y="299112"/>
                      <a:pt x="375270" y="304598"/>
                    </a:cubicBezTo>
                    <a:cubicBezTo>
                      <a:pt x="376916" y="311045"/>
                      <a:pt x="378973" y="317217"/>
                      <a:pt x="381168" y="323527"/>
                    </a:cubicBezTo>
                    <a:cubicBezTo>
                      <a:pt x="381168" y="323389"/>
                      <a:pt x="381031" y="323389"/>
                      <a:pt x="381031" y="323252"/>
                    </a:cubicBezTo>
                    <a:cubicBezTo>
                      <a:pt x="384597" y="333402"/>
                      <a:pt x="388437" y="343552"/>
                      <a:pt x="392552" y="353564"/>
                    </a:cubicBezTo>
                    <a:cubicBezTo>
                      <a:pt x="394472" y="357953"/>
                      <a:pt x="396392" y="362480"/>
                      <a:pt x="398313" y="366732"/>
                    </a:cubicBezTo>
                    <a:cubicBezTo>
                      <a:pt x="407777" y="374687"/>
                      <a:pt x="417104" y="382917"/>
                      <a:pt x="426430" y="391009"/>
                    </a:cubicBezTo>
                    <a:cubicBezTo>
                      <a:pt x="428488" y="392792"/>
                      <a:pt x="430408" y="394712"/>
                      <a:pt x="432466" y="396633"/>
                    </a:cubicBezTo>
                    <a:cubicBezTo>
                      <a:pt x="436032" y="399924"/>
                      <a:pt x="439461" y="403353"/>
                      <a:pt x="442890" y="406782"/>
                    </a:cubicBezTo>
                    <a:cubicBezTo>
                      <a:pt x="449885" y="413778"/>
                      <a:pt x="456469" y="421184"/>
                      <a:pt x="462641" y="428865"/>
                    </a:cubicBezTo>
                    <a:cubicBezTo>
                      <a:pt x="468264" y="435723"/>
                      <a:pt x="473476" y="442718"/>
                      <a:pt x="478277" y="450262"/>
                    </a:cubicBezTo>
                    <a:cubicBezTo>
                      <a:pt x="480472" y="453691"/>
                      <a:pt x="482529" y="457258"/>
                      <a:pt x="484312" y="460823"/>
                    </a:cubicBezTo>
                    <a:cubicBezTo>
                      <a:pt x="484998" y="462058"/>
                      <a:pt x="485272" y="463704"/>
                      <a:pt x="485684" y="465075"/>
                    </a:cubicBezTo>
                    <a:cubicBezTo>
                      <a:pt x="486095" y="466584"/>
                      <a:pt x="486232" y="468093"/>
                      <a:pt x="486232" y="469602"/>
                    </a:cubicBezTo>
                    <a:cubicBezTo>
                      <a:pt x="486232" y="470425"/>
                      <a:pt x="485958" y="471385"/>
                      <a:pt x="485684" y="472071"/>
                    </a:cubicBezTo>
                    <a:cubicBezTo>
                      <a:pt x="485546" y="472619"/>
                      <a:pt x="485272" y="473168"/>
                      <a:pt x="484861" y="473716"/>
                    </a:cubicBezTo>
                    <a:cubicBezTo>
                      <a:pt x="483763" y="475225"/>
                      <a:pt x="482255" y="475911"/>
                      <a:pt x="480609" y="476597"/>
                    </a:cubicBezTo>
                    <a:cubicBezTo>
                      <a:pt x="478688" y="477557"/>
                      <a:pt x="476631" y="477283"/>
                      <a:pt x="474574" y="477008"/>
                    </a:cubicBezTo>
                    <a:cubicBezTo>
                      <a:pt x="473476" y="476871"/>
                      <a:pt x="472242" y="476460"/>
                      <a:pt x="471282" y="475911"/>
                    </a:cubicBezTo>
                    <a:cubicBezTo>
                      <a:pt x="468950" y="474951"/>
                      <a:pt x="466893" y="473854"/>
                      <a:pt x="464835" y="472619"/>
                    </a:cubicBezTo>
                    <a:cubicBezTo>
                      <a:pt x="459760" y="469465"/>
                      <a:pt x="455234" y="465350"/>
                      <a:pt x="450982" y="461235"/>
                    </a:cubicBezTo>
                    <a:cubicBezTo>
                      <a:pt x="447965" y="458355"/>
                      <a:pt x="444947" y="455474"/>
                      <a:pt x="441930" y="452594"/>
                    </a:cubicBezTo>
                    <a:cubicBezTo>
                      <a:pt x="438363" y="449302"/>
                      <a:pt x="435072" y="445599"/>
                      <a:pt x="431917" y="441895"/>
                    </a:cubicBezTo>
                    <a:cubicBezTo>
                      <a:pt x="429174" y="438878"/>
                      <a:pt x="426568" y="435586"/>
                      <a:pt x="424099" y="432294"/>
                    </a:cubicBezTo>
                    <a:cubicBezTo>
                      <a:pt x="418064" y="424339"/>
                      <a:pt x="412714" y="415972"/>
                      <a:pt x="407640" y="407331"/>
                    </a:cubicBezTo>
                    <a:cubicBezTo>
                      <a:pt x="401056" y="396084"/>
                      <a:pt x="395295" y="384425"/>
                      <a:pt x="389946" y="372630"/>
                    </a:cubicBezTo>
                    <a:cubicBezTo>
                      <a:pt x="387477" y="370572"/>
                      <a:pt x="385008" y="368652"/>
                      <a:pt x="382402" y="366595"/>
                    </a:cubicBezTo>
                    <a:cubicBezTo>
                      <a:pt x="375956" y="361382"/>
                      <a:pt x="369646" y="356170"/>
                      <a:pt x="363063" y="351095"/>
                    </a:cubicBezTo>
                    <a:cubicBezTo>
                      <a:pt x="358399" y="347666"/>
                      <a:pt x="353873" y="344101"/>
                      <a:pt x="349209" y="340534"/>
                    </a:cubicBezTo>
                    <a:cubicBezTo>
                      <a:pt x="343449" y="336145"/>
                      <a:pt x="337688" y="331619"/>
                      <a:pt x="331653" y="327504"/>
                    </a:cubicBezTo>
                    <a:cubicBezTo>
                      <a:pt x="331653" y="327504"/>
                      <a:pt x="331653" y="327504"/>
                      <a:pt x="331653" y="327504"/>
                    </a:cubicBezTo>
                    <a:cubicBezTo>
                      <a:pt x="331653" y="327504"/>
                      <a:pt x="331653" y="327504"/>
                      <a:pt x="331516" y="327504"/>
                    </a:cubicBezTo>
                    <a:cubicBezTo>
                      <a:pt x="331379" y="327367"/>
                      <a:pt x="331241" y="327230"/>
                      <a:pt x="331104" y="327230"/>
                    </a:cubicBezTo>
                    <a:cubicBezTo>
                      <a:pt x="331104" y="327230"/>
                      <a:pt x="331104" y="327230"/>
                      <a:pt x="331241" y="327230"/>
                    </a:cubicBezTo>
                    <a:cubicBezTo>
                      <a:pt x="327538" y="324761"/>
                      <a:pt x="323698" y="322155"/>
                      <a:pt x="319857" y="319960"/>
                    </a:cubicBezTo>
                    <a:cubicBezTo>
                      <a:pt x="320131" y="320098"/>
                      <a:pt x="320269" y="320234"/>
                      <a:pt x="320406" y="320234"/>
                    </a:cubicBezTo>
                    <a:cubicBezTo>
                      <a:pt x="319034" y="319549"/>
                      <a:pt x="317663" y="318863"/>
                      <a:pt x="316291" y="318451"/>
                    </a:cubicBezTo>
                    <a:cubicBezTo>
                      <a:pt x="316428" y="318451"/>
                      <a:pt x="316428" y="318589"/>
                      <a:pt x="316565" y="318589"/>
                    </a:cubicBezTo>
                    <a:cubicBezTo>
                      <a:pt x="314645" y="317903"/>
                      <a:pt x="312862" y="317354"/>
                      <a:pt x="310805" y="316943"/>
                    </a:cubicBezTo>
                    <a:cubicBezTo>
                      <a:pt x="311079" y="316943"/>
                      <a:pt x="311216" y="317080"/>
                      <a:pt x="311490" y="317080"/>
                    </a:cubicBezTo>
                    <a:cubicBezTo>
                      <a:pt x="310942" y="316943"/>
                      <a:pt x="310393" y="316943"/>
                      <a:pt x="309707" y="316805"/>
                    </a:cubicBezTo>
                    <a:cubicBezTo>
                      <a:pt x="309433" y="316805"/>
                      <a:pt x="309022" y="316805"/>
                      <a:pt x="308747" y="316805"/>
                    </a:cubicBezTo>
                    <a:cubicBezTo>
                      <a:pt x="308610" y="316805"/>
                      <a:pt x="308473" y="316943"/>
                      <a:pt x="308336" y="316943"/>
                    </a:cubicBezTo>
                    <a:cubicBezTo>
                      <a:pt x="308336" y="316943"/>
                      <a:pt x="308199" y="317080"/>
                      <a:pt x="308199" y="317080"/>
                    </a:cubicBezTo>
                    <a:cubicBezTo>
                      <a:pt x="307924" y="317354"/>
                      <a:pt x="307650" y="317628"/>
                      <a:pt x="307376" y="317766"/>
                    </a:cubicBezTo>
                    <a:cubicBezTo>
                      <a:pt x="307376" y="317766"/>
                      <a:pt x="307376" y="317766"/>
                      <a:pt x="307376" y="317766"/>
                    </a:cubicBezTo>
                    <a:cubicBezTo>
                      <a:pt x="307238" y="318040"/>
                      <a:pt x="306964" y="318314"/>
                      <a:pt x="306827" y="318451"/>
                    </a:cubicBezTo>
                    <a:cubicBezTo>
                      <a:pt x="306553" y="318863"/>
                      <a:pt x="306278" y="319411"/>
                      <a:pt x="306004" y="319823"/>
                    </a:cubicBezTo>
                    <a:cubicBezTo>
                      <a:pt x="306004" y="319823"/>
                      <a:pt x="306004" y="319686"/>
                      <a:pt x="306004" y="319686"/>
                    </a:cubicBezTo>
                    <a:cubicBezTo>
                      <a:pt x="305593" y="320372"/>
                      <a:pt x="305318" y="321195"/>
                      <a:pt x="305044" y="322018"/>
                    </a:cubicBezTo>
                    <a:cubicBezTo>
                      <a:pt x="304907" y="322566"/>
                      <a:pt x="304907" y="323115"/>
                      <a:pt x="304770" y="323663"/>
                    </a:cubicBezTo>
                    <a:cubicBezTo>
                      <a:pt x="304770" y="324075"/>
                      <a:pt x="304770" y="324624"/>
                      <a:pt x="304632" y="325035"/>
                    </a:cubicBezTo>
                    <a:cubicBezTo>
                      <a:pt x="304632" y="325035"/>
                      <a:pt x="304632" y="325035"/>
                      <a:pt x="304632" y="325035"/>
                    </a:cubicBezTo>
                    <a:cubicBezTo>
                      <a:pt x="304632" y="325721"/>
                      <a:pt x="304632" y="326544"/>
                      <a:pt x="304632" y="327230"/>
                    </a:cubicBezTo>
                    <a:cubicBezTo>
                      <a:pt x="304907" y="329424"/>
                      <a:pt x="305181" y="331619"/>
                      <a:pt x="305593" y="333676"/>
                    </a:cubicBezTo>
                    <a:cubicBezTo>
                      <a:pt x="305593" y="333539"/>
                      <a:pt x="305455" y="333265"/>
                      <a:pt x="305455" y="333127"/>
                    </a:cubicBezTo>
                    <a:cubicBezTo>
                      <a:pt x="306415" y="337791"/>
                      <a:pt x="307376" y="342592"/>
                      <a:pt x="308610" y="347255"/>
                    </a:cubicBezTo>
                    <a:cubicBezTo>
                      <a:pt x="309844" y="351918"/>
                      <a:pt x="311353" y="356445"/>
                      <a:pt x="312862" y="360971"/>
                    </a:cubicBezTo>
                    <a:cubicBezTo>
                      <a:pt x="312862" y="360971"/>
                      <a:pt x="312862" y="360834"/>
                      <a:pt x="312862" y="360834"/>
                    </a:cubicBezTo>
                    <a:cubicBezTo>
                      <a:pt x="315468" y="367966"/>
                      <a:pt x="318074" y="375098"/>
                      <a:pt x="321092" y="382094"/>
                    </a:cubicBezTo>
                    <a:cubicBezTo>
                      <a:pt x="324109" y="389226"/>
                      <a:pt x="327538" y="396221"/>
                      <a:pt x="330967" y="403079"/>
                    </a:cubicBezTo>
                    <a:cubicBezTo>
                      <a:pt x="330967" y="402942"/>
                      <a:pt x="330967" y="402942"/>
                      <a:pt x="330830" y="402805"/>
                    </a:cubicBezTo>
                    <a:cubicBezTo>
                      <a:pt x="336591" y="414189"/>
                      <a:pt x="342900" y="425299"/>
                      <a:pt x="349621" y="436272"/>
                    </a:cubicBezTo>
                    <a:cubicBezTo>
                      <a:pt x="352364" y="438604"/>
                      <a:pt x="355244" y="440935"/>
                      <a:pt x="357988" y="443267"/>
                    </a:cubicBezTo>
                    <a:cubicBezTo>
                      <a:pt x="368000" y="451634"/>
                      <a:pt x="377876" y="460138"/>
                      <a:pt x="387614" y="468642"/>
                    </a:cubicBezTo>
                    <a:cubicBezTo>
                      <a:pt x="391455" y="471933"/>
                      <a:pt x="395158" y="475225"/>
                      <a:pt x="398998" y="478517"/>
                    </a:cubicBezTo>
                    <a:cubicBezTo>
                      <a:pt x="400782" y="480163"/>
                      <a:pt x="402565" y="481672"/>
                      <a:pt x="404348" y="483318"/>
                    </a:cubicBezTo>
                    <a:cubicBezTo>
                      <a:pt x="407640" y="486610"/>
                      <a:pt x="411069" y="489764"/>
                      <a:pt x="414360" y="493056"/>
                    </a:cubicBezTo>
                    <a:cubicBezTo>
                      <a:pt x="419435" y="497994"/>
                      <a:pt x="424373" y="503206"/>
                      <a:pt x="428899" y="508555"/>
                    </a:cubicBezTo>
                    <a:cubicBezTo>
                      <a:pt x="431917" y="511984"/>
                      <a:pt x="434797" y="515687"/>
                      <a:pt x="437540" y="519528"/>
                    </a:cubicBezTo>
                    <a:cubicBezTo>
                      <a:pt x="439461" y="522271"/>
                      <a:pt x="441244" y="525151"/>
                      <a:pt x="442753" y="528169"/>
                    </a:cubicBezTo>
                    <a:cubicBezTo>
                      <a:pt x="444124" y="531187"/>
                      <a:pt x="445633" y="534341"/>
                      <a:pt x="446044" y="537633"/>
                    </a:cubicBezTo>
                    <a:cubicBezTo>
                      <a:pt x="446456" y="540651"/>
                      <a:pt x="446593" y="543394"/>
                      <a:pt x="445359" y="546274"/>
                    </a:cubicBezTo>
                    <a:cubicBezTo>
                      <a:pt x="444673" y="547920"/>
                      <a:pt x="443301" y="549154"/>
                      <a:pt x="441930" y="550252"/>
                    </a:cubicBezTo>
                    <a:cubicBezTo>
                      <a:pt x="441244" y="550800"/>
                      <a:pt x="440284" y="551075"/>
                      <a:pt x="439598" y="551486"/>
                    </a:cubicBezTo>
                    <a:cubicBezTo>
                      <a:pt x="438775" y="551898"/>
                      <a:pt x="437678" y="551898"/>
                      <a:pt x="436855" y="551898"/>
                    </a:cubicBezTo>
                    <a:cubicBezTo>
                      <a:pt x="435757" y="552035"/>
                      <a:pt x="434934" y="551761"/>
                      <a:pt x="433837" y="551623"/>
                    </a:cubicBezTo>
                    <a:cubicBezTo>
                      <a:pt x="432877" y="551486"/>
                      <a:pt x="431917" y="551212"/>
                      <a:pt x="430957" y="550800"/>
                    </a:cubicBezTo>
                    <a:cubicBezTo>
                      <a:pt x="429174" y="550115"/>
                      <a:pt x="428214" y="549566"/>
                      <a:pt x="426568" y="548606"/>
                    </a:cubicBezTo>
                    <a:cubicBezTo>
                      <a:pt x="424647" y="547509"/>
                      <a:pt x="422864" y="546137"/>
                      <a:pt x="421218" y="544765"/>
                    </a:cubicBezTo>
                    <a:cubicBezTo>
                      <a:pt x="417927" y="542159"/>
                      <a:pt x="414772" y="539142"/>
                      <a:pt x="411754" y="536399"/>
                    </a:cubicBezTo>
                    <a:cubicBezTo>
                      <a:pt x="409011" y="533793"/>
                      <a:pt x="406405" y="531049"/>
                      <a:pt x="403662" y="528443"/>
                    </a:cubicBezTo>
                    <a:cubicBezTo>
                      <a:pt x="402702" y="527483"/>
                      <a:pt x="402016" y="526523"/>
                      <a:pt x="401056" y="525563"/>
                    </a:cubicBezTo>
                    <a:cubicBezTo>
                      <a:pt x="399410" y="523780"/>
                      <a:pt x="397764" y="521860"/>
                      <a:pt x="396118" y="520077"/>
                    </a:cubicBezTo>
                    <a:cubicBezTo>
                      <a:pt x="393924" y="517471"/>
                      <a:pt x="391866" y="514864"/>
                      <a:pt x="389672" y="512122"/>
                    </a:cubicBezTo>
                    <a:cubicBezTo>
                      <a:pt x="387889" y="509927"/>
                      <a:pt x="386105" y="507732"/>
                      <a:pt x="384460" y="505400"/>
                    </a:cubicBezTo>
                    <a:cubicBezTo>
                      <a:pt x="381442" y="501423"/>
                      <a:pt x="378562" y="497308"/>
                      <a:pt x="375544" y="493330"/>
                    </a:cubicBezTo>
                    <a:cubicBezTo>
                      <a:pt x="374173" y="491410"/>
                      <a:pt x="372938" y="489627"/>
                      <a:pt x="371566" y="487707"/>
                    </a:cubicBezTo>
                    <a:cubicBezTo>
                      <a:pt x="368549" y="483318"/>
                      <a:pt x="365531" y="478929"/>
                      <a:pt x="362514" y="474539"/>
                    </a:cubicBezTo>
                    <a:cubicBezTo>
                      <a:pt x="358948" y="469190"/>
                      <a:pt x="355519" y="463704"/>
                      <a:pt x="352090" y="458355"/>
                    </a:cubicBezTo>
                    <a:cubicBezTo>
                      <a:pt x="349621" y="454377"/>
                      <a:pt x="347015" y="450400"/>
                      <a:pt x="344546" y="446559"/>
                    </a:cubicBezTo>
                    <a:cubicBezTo>
                      <a:pt x="343997" y="445736"/>
                      <a:pt x="343449" y="444913"/>
                      <a:pt x="342900" y="444090"/>
                    </a:cubicBezTo>
                    <a:cubicBezTo>
                      <a:pt x="342077" y="443404"/>
                      <a:pt x="341254" y="442718"/>
                      <a:pt x="340431" y="442033"/>
                    </a:cubicBezTo>
                    <a:cubicBezTo>
                      <a:pt x="337414" y="439426"/>
                      <a:pt x="334259" y="436958"/>
                      <a:pt x="331104" y="434352"/>
                    </a:cubicBezTo>
                    <a:cubicBezTo>
                      <a:pt x="329870" y="433255"/>
                      <a:pt x="328635" y="432294"/>
                      <a:pt x="327401" y="431197"/>
                    </a:cubicBezTo>
                    <a:cubicBezTo>
                      <a:pt x="321640" y="426808"/>
                      <a:pt x="316017" y="422281"/>
                      <a:pt x="310256" y="417755"/>
                    </a:cubicBezTo>
                    <a:cubicBezTo>
                      <a:pt x="306278" y="414601"/>
                      <a:pt x="302164" y="411583"/>
                      <a:pt x="298186" y="408565"/>
                    </a:cubicBezTo>
                    <a:cubicBezTo>
                      <a:pt x="290779" y="403079"/>
                      <a:pt x="283510" y="397593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6103" y="392381"/>
                      <a:pt x="276103" y="392381"/>
                      <a:pt x="276103" y="392381"/>
                    </a:cubicBezTo>
                    <a:cubicBezTo>
                      <a:pt x="275966" y="392243"/>
                      <a:pt x="275829" y="392107"/>
                      <a:pt x="275554" y="391969"/>
                    </a:cubicBezTo>
                    <a:cubicBezTo>
                      <a:pt x="275554" y="391969"/>
                      <a:pt x="275692" y="391969"/>
                      <a:pt x="275692" y="392107"/>
                    </a:cubicBezTo>
                    <a:cubicBezTo>
                      <a:pt x="271851" y="389500"/>
                      <a:pt x="267874" y="387031"/>
                      <a:pt x="263759" y="384837"/>
                    </a:cubicBezTo>
                    <a:cubicBezTo>
                      <a:pt x="263210" y="384562"/>
                      <a:pt x="262661" y="384425"/>
                      <a:pt x="262250" y="384151"/>
                    </a:cubicBezTo>
                    <a:cubicBezTo>
                      <a:pt x="262250" y="384151"/>
                      <a:pt x="262387" y="384151"/>
                      <a:pt x="262387" y="384151"/>
                    </a:cubicBezTo>
                    <a:cubicBezTo>
                      <a:pt x="261290" y="383740"/>
                      <a:pt x="260193" y="383465"/>
                      <a:pt x="258958" y="383191"/>
                    </a:cubicBezTo>
                    <a:cubicBezTo>
                      <a:pt x="259232" y="383191"/>
                      <a:pt x="259370" y="383328"/>
                      <a:pt x="259644" y="383328"/>
                    </a:cubicBezTo>
                    <a:cubicBezTo>
                      <a:pt x="258409" y="383054"/>
                      <a:pt x="257175" y="382917"/>
                      <a:pt x="255941" y="382917"/>
                    </a:cubicBezTo>
                    <a:cubicBezTo>
                      <a:pt x="256215" y="382917"/>
                      <a:pt x="256352" y="382917"/>
                      <a:pt x="256626" y="382917"/>
                    </a:cubicBezTo>
                    <a:cubicBezTo>
                      <a:pt x="256215" y="382917"/>
                      <a:pt x="255803" y="382917"/>
                      <a:pt x="255392" y="382917"/>
                    </a:cubicBezTo>
                    <a:cubicBezTo>
                      <a:pt x="255118" y="382917"/>
                      <a:pt x="254843" y="383054"/>
                      <a:pt x="254569" y="383054"/>
                    </a:cubicBezTo>
                    <a:cubicBezTo>
                      <a:pt x="254569" y="383054"/>
                      <a:pt x="254432" y="383054"/>
                      <a:pt x="254432" y="383054"/>
                    </a:cubicBezTo>
                    <a:cubicBezTo>
                      <a:pt x="254432" y="383054"/>
                      <a:pt x="254295" y="383191"/>
                      <a:pt x="254295" y="383191"/>
                    </a:cubicBezTo>
                    <a:cubicBezTo>
                      <a:pt x="254157" y="383328"/>
                      <a:pt x="254020" y="383602"/>
                      <a:pt x="253883" y="383740"/>
                    </a:cubicBezTo>
                    <a:cubicBezTo>
                      <a:pt x="253746" y="384014"/>
                      <a:pt x="253609" y="384288"/>
                      <a:pt x="253472" y="384562"/>
                    </a:cubicBezTo>
                    <a:cubicBezTo>
                      <a:pt x="253335" y="384974"/>
                      <a:pt x="253060" y="385523"/>
                      <a:pt x="252923" y="385934"/>
                    </a:cubicBezTo>
                    <a:cubicBezTo>
                      <a:pt x="252923" y="385660"/>
                      <a:pt x="253060" y="385523"/>
                      <a:pt x="253060" y="385249"/>
                    </a:cubicBezTo>
                    <a:cubicBezTo>
                      <a:pt x="252649" y="386346"/>
                      <a:pt x="252374" y="387443"/>
                      <a:pt x="252100" y="388540"/>
                    </a:cubicBezTo>
                    <a:cubicBezTo>
                      <a:pt x="252100" y="388266"/>
                      <a:pt x="252237" y="388129"/>
                      <a:pt x="252237" y="387854"/>
                    </a:cubicBezTo>
                    <a:cubicBezTo>
                      <a:pt x="252100" y="388266"/>
                      <a:pt x="252100" y="388678"/>
                      <a:pt x="251963" y="389226"/>
                    </a:cubicBezTo>
                    <a:cubicBezTo>
                      <a:pt x="251963" y="389089"/>
                      <a:pt x="251963" y="388952"/>
                      <a:pt x="251963" y="388678"/>
                    </a:cubicBezTo>
                    <a:cubicBezTo>
                      <a:pt x="251826" y="390186"/>
                      <a:pt x="251826" y="391695"/>
                      <a:pt x="251963" y="393066"/>
                    </a:cubicBezTo>
                    <a:cubicBezTo>
                      <a:pt x="251963" y="392792"/>
                      <a:pt x="251963" y="392655"/>
                      <a:pt x="251963" y="392381"/>
                    </a:cubicBezTo>
                    <a:cubicBezTo>
                      <a:pt x="252100" y="393889"/>
                      <a:pt x="252374" y="395398"/>
                      <a:pt x="252649" y="396907"/>
                    </a:cubicBezTo>
                    <a:cubicBezTo>
                      <a:pt x="252649" y="396633"/>
                      <a:pt x="252512" y="396495"/>
                      <a:pt x="252512" y="396358"/>
                    </a:cubicBezTo>
                    <a:cubicBezTo>
                      <a:pt x="253609" y="401022"/>
                      <a:pt x="255118" y="405548"/>
                      <a:pt x="256626" y="410074"/>
                    </a:cubicBezTo>
                    <a:lnTo>
                      <a:pt x="256626" y="410074"/>
                    </a:lnTo>
                    <a:cubicBezTo>
                      <a:pt x="260467" y="421047"/>
                      <a:pt x="265816" y="431608"/>
                      <a:pt x="271028" y="442170"/>
                    </a:cubicBezTo>
                    <a:cubicBezTo>
                      <a:pt x="270891" y="441895"/>
                      <a:pt x="270891" y="441758"/>
                      <a:pt x="270754" y="441621"/>
                    </a:cubicBezTo>
                    <a:cubicBezTo>
                      <a:pt x="278983" y="457943"/>
                      <a:pt x="288173" y="473991"/>
                      <a:pt x="298323" y="489078"/>
                    </a:cubicBezTo>
                    <a:cubicBezTo>
                      <a:pt x="298323" y="489078"/>
                      <a:pt x="298323" y="489078"/>
                      <a:pt x="298186" y="488941"/>
                    </a:cubicBezTo>
                    <a:cubicBezTo>
                      <a:pt x="303124" y="496211"/>
                      <a:pt x="308473" y="503343"/>
                      <a:pt x="314096" y="510201"/>
                    </a:cubicBezTo>
                    <a:cubicBezTo>
                      <a:pt x="321640" y="513493"/>
                      <a:pt x="329184" y="516648"/>
                      <a:pt x="336728" y="519802"/>
                    </a:cubicBezTo>
                    <a:cubicBezTo>
                      <a:pt x="342077" y="522134"/>
                      <a:pt x="347701" y="524191"/>
                      <a:pt x="352913" y="526797"/>
                    </a:cubicBezTo>
                    <a:cubicBezTo>
                      <a:pt x="361417" y="530912"/>
                      <a:pt x="369921" y="535164"/>
                      <a:pt x="378424" y="539416"/>
                    </a:cubicBezTo>
                    <a:cubicBezTo>
                      <a:pt x="382539" y="541474"/>
                      <a:pt x="386654" y="543668"/>
                      <a:pt x="390769" y="545863"/>
                    </a:cubicBezTo>
                    <a:cubicBezTo>
                      <a:pt x="395295" y="548332"/>
                      <a:pt x="399684" y="550938"/>
                      <a:pt x="404073" y="553818"/>
                    </a:cubicBezTo>
                    <a:cubicBezTo>
                      <a:pt x="408051" y="556424"/>
                      <a:pt x="412029" y="559030"/>
                      <a:pt x="415732" y="561910"/>
                    </a:cubicBezTo>
                    <a:cubicBezTo>
                      <a:pt x="418338" y="563968"/>
                      <a:pt x="420533" y="566437"/>
                      <a:pt x="422727" y="568906"/>
                    </a:cubicBezTo>
                    <a:cubicBezTo>
                      <a:pt x="423824" y="570140"/>
                      <a:pt x="424510" y="571374"/>
                      <a:pt x="425333" y="572883"/>
                    </a:cubicBezTo>
                    <a:cubicBezTo>
                      <a:pt x="425745" y="573844"/>
                      <a:pt x="426019" y="574803"/>
                      <a:pt x="426293" y="575764"/>
                    </a:cubicBezTo>
                    <a:cubicBezTo>
                      <a:pt x="426842" y="577684"/>
                      <a:pt x="426293" y="579878"/>
                      <a:pt x="425608" y="581661"/>
                    </a:cubicBezTo>
                    <a:cubicBezTo>
                      <a:pt x="425059" y="583307"/>
                      <a:pt x="423962" y="584816"/>
                      <a:pt x="422590" y="585776"/>
                    </a:cubicBezTo>
                    <a:cubicBezTo>
                      <a:pt x="421493" y="586599"/>
                      <a:pt x="420944" y="586736"/>
                      <a:pt x="419572" y="587285"/>
                    </a:cubicBezTo>
                    <a:cubicBezTo>
                      <a:pt x="418750" y="587560"/>
                      <a:pt x="417789" y="587696"/>
                      <a:pt x="416966" y="587971"/>
                    </a:cubicBezTo>
                    <a:cubicBezTo>
                      <a:pt x="414223" y="588519"/>
                      <a:pt x="411343" y="588245"/>
                      <a:pt x="408600" y="587696"/>
                    </a:cubicBezTo>
                    <a:cubicBezTo>
                      <a:pt x="406268" y="587148"/>
                      <a:pt x="403936" y="586599"/>
                      <a:pt x="401605" y="585776"/>
                    </a:cubicBezTo>
                    <a:cubicBezTo>
                      <a:pt x="399959" y="585228"/>
                      <a:pt x="398313" y="584542"/>
                      <a:pt x="396667" y="583856"/>
                    </a:cubicBezTo>
                    <a:cubicBezTo>
                      <a:pt x="392826" y="582347"/>
                      <a:pt x="388849" y="580702"/>
                      <a:pt x="385145" y="578781"/>
                    </a:cubicBezTo>
                    <a:cubicBezTo>
                      <a:pt x="381442" y="576861"/>
                      <a:pt x="377602" y="574941"/>
                      <a:pt x="373898" y="573020"/>
                    </a:cubicBezTo>
                    <a:cubicBezTo>
                      <a:pt x="367589" y="569728"/>
                      <a:pt x="361417" y="565888"/>
                      <a:pt x="355382" y="561910"/>
                    </a:cubicBezTo>
                    <a:cubicBezTo>
                      <a:pt x="348249" y="556973"/>
                      <a:pt x="341254" y="551623"/>
                      <a:pt x="334670" y="545863"/>
                    </a:cubicBezTo>
                    <a:cubicBezTo>
                      <a:pt x="326989" y="539005"/>
                      <a:pt x="319583" y="531598"/>
                      <a:pt x="312725" y="523780"/>
                    </a:cubicBezTo>
                    <a:cubicBezTo>
                      <a:pt x="311079" y="521997"/>
                      <a:pt x="309570" y="520077"/>
                      <a:pt x="308061" y="518293"/>
                    </a:cubicBezTo>
                    <a:cubicBezTo>
                      <a:pt x="306278" y="517608"/>
                      <a:pt x="304495" y="517059"/>
                      <a:pt x="302712" y="516373"/>
                    </a:cubicBezTo>
                    <a:cubicBezTo>
                      <a:pt x="292974" y="512670"/>
                      <a:pt x="283235" y="509104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497" y="505538"/>
                      <a:pt x="273497" y="505538"/>
                      <a:pt x="273497" y="505538"/>
                    </a:cubicBezTo>
                    <a:cubicBezTo>
                      <a:pt x="273360" y="505538"/>
                      <a:pt x="273086" y="505400"/>
                      <a:pt x="272948" y="505400"/>
                    </a:cubicBezTo>
                    <a:cubicBezTo>
                      <a:pt x="272948" y="505400"/>
                      <a:pt x="272948" y="505400"/>
                      <a:pt x="273086" y="505400"/>
                    </a:cubicBezTo>
                    <a:cubicBezTo>
                      <a:pt x="260330" y="501286"/>
                      <a:pt x="247574" y="496759"/>
                      <a:pt x="234544" y="493056"/>
                    </a:cubicBezTo>
                    <a:cubicBezTo>
                      <a:pt x="227686" y="490999"/>
                      <a:pt x="220828" y="488941"/>
                      <a:pt x="213832" y="487158"/>
                    </a:cubicBezTo>
                    <a:cubicBezTo>
                      <a:pt x="203957" y="484552"/>
                      <a:pt x="194219" y="481809"/>
                      <a:pt x="184206" y="479614"/>
                    </a:cubicBezTo>
                    <a:cubicBezTo>
                      <a:pt x="184480" y="479614"/>
                      <a:pt x="184617" y="479752"/>
                      <a:pt x="184892" y="479752"/>
                    </a:cubicBezTo>
                    <a:cubicBezTo>
                      <a:pt x="180914" y="479066"/>
                      <a:pt x="177074" y="478380"/>
                      <a:pt x="173096" y="478106"/>
                    </a:cubicBezTo>
                    <a:cubicBezTo>
                      <a:pt x="172410" y="478106"/>
                      <a:pt x="171724" y="478106"/>
                      <a:pt x="171039" y="478106"/>
                    </a:cubicBezTo>
                    <a:cubicBezTo>
                      <a:pt x="170490" y="478243"/>
                      <a:pt x="169941" y="478243"/>
                      <a:pt x="169530" y="478380"/>
                    </a:cubicBezTo>
                    <a:cubicBezTo>
                      <a:pt x="168707" y="478517"/>
                      <a:pt x="167884" y="478791"/>
                      <a:pt x="167061" y="479066"/>
                    </a:cubicBezTo>
                    <a:lnTo>
                      <a:pt x="167061" y="479066"/>
                    </a:lnTo>
                    <a:cubicBezTo>
                      <a:pt x="167061" y="479066"/>
                      <a:pt x="167061" y="479066"/>
                      <a:pt x="167061" y="479066"/>
                    </a:cubicBezTo>
                    <a:cubicBezTo>
                      <a:pt x="166924" y="479066"/>
                      <a:pt x="166649" y="479203"/>
                      <a:pt x="166512" y="479203"/>
                    </a:cubicBezTo>
                    <a:cubicBezTo>
                      <a:pt x="166649" y="479203"/>
                      <a:pt x="166787" y="479066"/>
                      <a:pt x="166924" y="479066"/>
                    </a:cubicBezTo>
                    <a:cubicBezTo>
                      <a:pt x="166649" y="479203"/>
                      <a:pt x="166375" y="479340"/>
                      <a:pt x="166101" y="479477"/>
                    </a:cubicBezTo>
                    <a:cubicBezTo>
                      <a:pt x="165826" y="479614"/>
                      <a:pt x="165689" y="479752"/>
                      <a:pt x="165415" y="479889"/>
                    </a:cubicBezTo>
                    <a:cubicBezTo>
                      <a:pt x="165415" y="479889"/>
                      <a:pt x="165415" y="479889"/>
                      <a:pt x="165415" y="479889"/>
                    </a:cubicBezTo>
                    <a:cubicBezTo>
                      <a:pt x="165415" y="480026"/>
                      <a:pt x="165278" y="480026"/>
                      <a:pt x="165278" y="480163"/>
                    </a:cubicBezTo>
                    <a:cubicBezTo>
                      <a:pt x="165278" y="480437"/>
                      <a:pt x="165141" y="480574"/>
                      <a:pt x="165141" y="480849"/>
                    </a:cubicBezTo>
                    <a:cubicBezTo>
                      <a:pt x="165141" y="481397"/>
                      <a:pt x="165141" y="481809"/>
                      <a:pt x="165141" y="482358"/>
                    </a:cubicBezTo>
                    <a:cubicBezTo>
                      <a:pt x="165141" y="482083"/>
                      <a:pt x="165141" y="481946"/>
                      <a:pt x="165141" y="481672"/>
                    </a:cubicBezTo>
                    <a:cubicBezTo>
                      <a:pt x="165141" y="482769"/>
                      <a:pt x="165278" y="483729"/>
                      <a:pt x="165552" y="484690"/>
                    </a:cubicBezTo>
                    <a:cubicBezTo>
                      <a:pt x="165689" y="485238"/>
                      <a:pt x="165826" y="485787"/>
                      <a:pt x="166101" y="486335"/>
                    </a:cubicBezTo>
                    <a:cubicBezTo>
                      <a:pt x="166375" y="486884"/>
                      <a:pt x="166512" y="487432"/>
                      <a:pt x="166787" y="487981"/>
                    </a:cubicBezTo>
                    <a:cubicBezTo>
                      <a:pt x="167747" y="489764"/>
                      <a:pt x="168707" y="491548"/>
                      <a:pt x="169804" y="493193"/>
                    </a:cubicBezTo>
                    <a:cubicBezTo>
                      <a:pt x="171999" y="496211"/>
                      <a:pt x="174330" y="499228"/>
                      <a:pt x="176662" y="502109"/>
                    </a:cubicBezTo>
                    <a:cubicBezTo>
                      <a:pt x="176662" y="502109"/>
                      <a:pt x="176525" y="501971"/>
                      <a:pt x="176525" y="501971"/>
                    </a:cubicBezTo>
                    <a:cubicBezTo>
                      <a:pt x="176525" y="501971"/>
                      <a:pt x="176662" y="502109"/>
                      <a:pt x="176662" y="502109"/>
                    </a:cubicBezTo>
                    <a:cubicBezTo>
                      <a:pt x="176662" y="502246"/>
                      <a:pt x="176799" y="502246"/>
                      <a:pt x="176799" y="502383"/>
                    </a:cubicBezTo>
                    <a:cubicBezTo>
                      <a:pt x="176799" y="502383"/>
                      <a:pt x="176799" y="502246"/>
                      <a:pt x="176662" y="502246"/>
                    </a:cubicBezTo>
                    <a:cubicBezTo>
                      <a:pt x="180914" y="506909"/>
                      <a:pt x="185577" y="511298"/>
                      <a:pt x="190378" y="515413"/>
                    </a:cubicBezTo>
                    <a:cubicBezTo>
                      <a:pt x="190241" y="515276"/>
                      <a:pt x="190104" y="515139"/>
                      <a:pt x="189967" y="515002"/>
                    </a:cubicBezTo>
                    <a:cubicBezTo>
                      <a:pt x="196687" y="520762"/>
                      <a:pt x="203820" y="525974"/>
                      <a:pt x="211226" y="531049"/>
                    </a:cubicBezTo>
                    <a:cubicBezTo>
                      <a:pt x="211089" y="530912"/>
                      <a:pt x="210952" y="530775"/>
                      <a:pt x="210678" y="530775"/>
                    </a:cubicBezTo>
                    <a:cubicBezTo>
                      <a:pt x="221651" y="538045"/>
                      <a:pt x="233035" y="544628"/>
                      <a:pt x="244831" y="550526"/>
                    </a:cubicBezTo>
                    <a:cubicBezTo>
                      <a:pt x="244693" y="550526"/>
                      <a:pt x="244693" y="550389"/>
                      <a:pt x="244556" y="550389"/>
                    </a:cubicBezTo>
                    <a:cubicBezTo>
                      <a:pt x="251414" y="553818"/>
                      <a:pt x="258409" y="556973"/>
                      <a:pt x="265405" y="559990"/>
                    </a:cubicBezTo>
                    <a:cubicBezTo>
                      <a:pt x="272125" y="562733"/>
                      <a:pt x="278983" y="565339"/>
                      <a:pt x="285979" y="567808"/>
                    </a:cubicBezTo>
                    <a:cubicBezTo>
                      <a:pt x="285704" y="567671"/>
                      <a:pt x="285567" y="567671"/>
                      <a:pt x="285430" y="567534"/>
                    </a:cubicBezTo>
                    <a:cubicBezTo>
                      <a:pt x="288036" y="568357"/>
                      <a:pt x="290642" y="569180"/>
                      <a:pt x="293248" y="569866"/>
                    </a:cubicBezTo>
                    <a:cubicBezTo>
                      <a:pt x="296403" y="570551"/>
                      <a:pt x="299420" y="571374"/>
                      <a:pt x="302575" y="571923"/>
                    </a:cubicBezTo>
                    <a:cubicBezTo>
                      <a:pt x="311765" y="573980"/>
                      <a:pt x="320817" y="575901"/>
                      <a:pt x="330007" y="577958"/>
                    </a:cubicBezTo>
                    <a:cubicBezTo>
                      <a:pt x="330830" y="578095"/>
                      <a:pt x="331653" y="578370"/>
                      <a:pt x="332613" y="578507"/>
                    </a:cubicBezTo>
                    <a:cubicBezTo>
                      <a:pt x="332613" y="578507"/>
                      <a:pt x="332476" y="578507"/>
                      <a:pt x="332476" y="578507"/>
                    </a:cubicBezTo>
                    <a:cubicBezTo>
                      <a:pt x="340568" y="580153"/>
                      <a:pt x="348661" y="581799"/>
                      <a:pt x="356616" y="583444"/>
                    </a:cubicBezTo>
                    <a:cubicBezTo>
                      <a:pt x="356616" y="583444"/>
                      <a:pt x="356616" y="583444"/>
                      <a:pt x="356479" y="583444"/>
                    </a:cubicBezTo>
                    <a:cubicBezTo>
                      <a:pt x="359359" y="583993"/>
                      <a:pt x="362240" y="584679"/>
                      <a:pt x="365257" y="585228"/>
                    </a:cubicBezTo>
                    <a:cubicBezTo>
                      <a:pt x="369098" y="586051"/>
                      <a:pt x="372801" y="586873"/>
                      <a:pt x="376504" y="587834"/>
                    </a:cubicBezTo>
                    <a:cubicBezTo>
                      <a:pt x="379933" y="588657"/>
                      <a:pt x="381031" y="593594"/>
                      <a:pt x="378013" y="595652"/>
                    </a:cubicBezTo>
                    <a:cubicBezTo>
                      <a:pt x="377327" y="596063"/>
                      <a:pt x="376779" y="596612"/>
                      <a:pt x="376093" y="596886"/>
                    </a:cubicBezTo>
                    <a:cubicBezTo>
                      <a:pt x="375133" y="597298"/>
                      <a:pt x="374173" y="597298"/>
                      <a:pt x="373212" y="597298"/>
                    </a:cubicBezTo>
                    <a:cubicBezTo>
                      <a:pt x="372252" y="597435"/>
                      <a:pt x="371155" y="597298"/>
                      <a:pt x="370195" y="597160"/>
                    </a:cubicBezTo>
                    <a:cubicBezTo>
                      <a:pt x="368275" y="596886"/>
                      <a:pt x="366354" y="596612"/>
                      <a:pt x="364434" y="596338"/>
                    </a:cubicBezTo>
                    <a:cubicBezTo>
                      <a:pt x="359085" y="595652"/>
                      <a:pt x="353873" y="594418"/>
                      <a:pt x="348524" y="593320"/>
                    </a:cubicBezTo>
                    <a:cubicBezTo>
                      <a:pt x="341117" y="591811"/>
                      <a:pt x="333710" y="590165"/>
                      <a:pt x="326304" y="588519"/>
                    </a:cubicBezTo>
                    <a:cubicBezTo>
                      <a:pt x="323423" y="587971"/>
                      <a:pt x="320680" y="587148"/>
                      <a:pt x="317800" y="586462"/>
                    </a:cubicBezTo>
                    <a:cubicBezTo>
                      <a:pt x="313822" y="585502"/>
                      <a:pt x="309982" y="584542"/>
                      <a:pt x="306004" y="583582"/>
                    </a:cubicBezTo>
                    <a:cubicBezTo>
                      <a:pt x="305044" y="583307"/>
                      <a:pt x="304084" y="583033"/>
                      <a:pt x="302986" y="582622"/>
                    </a:cubicBezTo>
                    <a:cubicBezTo>
                      <a:pt x="300792" y="581936"/>
                      <a:pt x="298460" y="581250"/>
                      <a:pt x="296266" y="580564"/>
                    </a:cubicBezTo>
                    <a:cubicBezTo>
                      <a:pt x="293660" y="579741"/>
                      <a:pt x="291054" y="579055"/>
                      <a:pt x="288448" y="578232"/>
                    </a:cubicBezTo>
                    <a:cubicBezTo>
                      <a:pt x="286527" y="577821"/>
                      <a:pt x="284607" y="577273"/>
                      <a:pt x="282687" y="576861"/>
                    </a:cubicBezTo>
                    <a:cubicBezTo>
                      <a:pt x="267188" y="573295"/>
                      <a:pt x="251826" y="569591"/>
                      <a:pt x="236327" y="565888"/>
                    </a:cubicBezTo>
                    <a:cubicBezTo>
                      <a:pt x="230840" y="564516"/>
                      <a:pt x="225354" y="563145"/>
                      <a:pt x="219730" y="561910"/>
                    </a:cubicBezTo>
                    <a:cubicBezTo>
                      <a:pt x="210266" y="559853"/>
                      <a:pt x="200665" y="557658"/>
                      <a:pt x="191201" y="555601"/>
                    </a:cubicBezTo>
                    <a:cubicBezTo>
                      <a:pt x="189555" y="555190"/>
                      <a:pt x="187909" y="554915"/>
                      <a:pt x="186263" y="554504"/>
                    </a:cubicBezTo>
                    <a:cubicBezTo>
                      <a:pt x="186400" y="554504"/>
                      <a:pt x="186400" y="554504"/>
                      <a:pt x="186538" y="554504"/>
                    </a:cubicBezTo>
                    <a:cubicBezTo>
                      <a:pt x="179817" y="553270"/>
                      <a:pt x="173096" y="551898"/>
                      <a:pt x="166375" y="550663"/>
                    </a:cubicBezTo>
                    <a:cubicBezTo>
                      <a:pt x="156225" y="548743"/>
                      <a:pt x="146213" y="546960"/>
                      <a:pt x="135926" y="546000"/>
                    </a:cubicBezTo>
                    <a:cubicBezTo>
                      <a:pt x="135926" y="546000"/>
                      <a:pt x="136063" y="546000"/>
                      <a:pt x="136063" y="546000"/>
                    </a:cubicBezTo>
                    <a:cubicBezTo>
                      <a:pt x="135926" y="546000"/>
                      <a:pt x="135926" y="546000"/>
                      <a:pt x="135788" y="546000"/>
                    </a:cubicBezTo>
                    <a:lnTo>
                      <a:pt x="135788" y="546000"/>
                    </a:lnTo>
                    <a:lnTo>
                      <a:pt x="135788" y="546000"/>
                    </a:lnTo>
                    <a:cubicBezTo>
                      <a:pt x="131674" y="545725"/>
                      <a:pt x="127559" y="545451"/>
                      <a:pt x="123444" y="545588"/>
                    </a:cubicBezTo>
                    <a:cubicBezTo>
                      <a:pt x="123581" y="545588"/>
                      <a:pt x="123718" y="545588"/>
                      <a:pt x="123855" y="545588"/>
                    </a:cubicBezTo>
                    <a:cubicBezTo>
                      <a:pt x="121112" y="545725"/>
                      <a:pt x="118369" y="546137"/>
                      <a:pt x="115626" y="546686"/>
                    </a:cubicBezTo>
                    <a:cubicBezTo>
                      <a:pt x="115626" y="546686"/>
                      <a:pt x="115626" y="546686"/>
                      <a:pt x="115763" y="546686"/>
                    </a:cubicBezTo>
                    <a:cubicBezTo>
                      <a:pt x="114391" y="546960"/>
                      <a:pt x="113020" y="547371"/>
                      <a:pt x="111785" y="547783"/>
                    </a:cubicBezTo>
                    <a:cubicBezTo>
                      <a:pt x="111785" y="547783"/>
                      <a:pt x="111785" y="547783"/>
                      <a:pt x="111785" y="547783"/>
                    </a:cubicBezTo>
                    <a:cubicBezTo>
                      <a:pt x="110825" y="548057"/>
                      <a:pt x="110002" y="548469"/>
                      <a:pt x="109179" y="548880"/>
                    </a:cubicBezTo>
                    <a:cubicBezTo>
                      <a:pt x="109179" y="548880"/>
                      <a:pt x="109179" y="548880"/>
                      <a:pt x="109179" y="548880"/>
                    </a:cubicBezTo>
                    <a:cubicBezTo>
                      <a:pt x="108768" y="549154"/>
                      <a:pt x="108356" y="549429"/>
                      <a:pt x="107945" y="549703"/>
                    </a:cubicBezTo>
                    <a:cubicBezTo>
                      <a:pt x="107122" y="550389"/>
                      <a:pt x="106299" y="551212"/>
                      <a:pt x="105613" y="552172"/>
                    </a:cubicBezTo>
                    <a:cubicBezTo>
                      <a:pt x="105750" y="552035"/>
                      <a:pt x="105888" y="551898"/>
                      <a:pt x="106025" y="551761"/>
                    </a:cubicBezTo>
                    <a:cubicBezTo>
                      <a:pt x="105613" y="552309"/>
                      <a:pt x="105202" y="552858"/>
                      <a:pt x="104790" y="553406"/>
                    </a:cubicBezTo>
                    <a:cubicBezTo>
                      <a:pt x="104927" y="553270"/>
                      <a:pt x="104927" y="553132"/>
                      <a:pt x="105065" y="552995"/>
                    </a:cubicBezTo>
                    <a:cubicBezTo>
                      <a:pt x="104790" y="553544"/>
                      <a:pt x="104379" y="554092"/>
                      <a:pt x="104104" y="554641"/>
                    </a:cubicBezTo>
                    <a:cubicBezTo>
                      <a:pt x="103967" y="555052"/>
                      <a:pt x="103693" y="555464"/>
                      <a:pt x="103556" y="555875"/>
                    </a:cubicBezTo>
                    <a:cubicBezTo>
                      <a:pt x="103419" y="556424"/>
                      <a:pt x="103281" y="556835"/>
                      <a:pt x="103144" y="557247"/>
                    </a:cubicBezTo>
                    <a:cubicBezTo>
                      <a:pt x="103144" y="557658"/>
                      <a:pt x="103007" y="557933"/>
                      <a:pt x="103007" y="558344"/>
                    </a:cubicBezTo>
                    <a:cubicBezTo>
                      <a:pt x="103007" y="558893"/>
                      <a:pt x="103007" y="559579"/>
                      <a:pt x="103007" y="560128"/>
                    </a:cubicBezTo>
                    <a:cubicBezTo>
                      <a:pt x="103144" y="561362"/>
                      <a:pt x="103281" y="562459"/>
                      <a:pt x="103556" y="563693"/>
                    </a:cubicBezTo>
                    <a:cubicBezTo>
                      <a:pt x="103556" y="563419"/>
                      <a:pt x="103419" y="563282"/>
                      <a:pt x="103419" y="563145"/>
                    </a:cubicBezTo>
                    <a:cubicBezTo>
                      <a:pt x="103693" y="564516"/>
                      <a:pt x="104104" y="565888"/>
                      <a:pt x="104516" y="567260"/>
                    </a:cubicBezTo>
                    <a:cubicBezTo>
                      <a:pt x="104516" y="567122"/>
                      <a:pt x="104379" y="566848"/>
                      <a:pt x="104379" y="566711"/>
                    </a:cubicBezTo>
                    <a:cubicBezTo>
                      <a:pt x="105065" y="568768"/>
                      <a:pt x="105750" y="570689"/>
                      <a:pt x="106710" y="572609"/>
                    </a:cubicBezTo>
                    <a:cubicBezTo>
                      <a:pt x="106573" y="572335"/>
                      <a:pt x="106436" y="572197"/>
                      <a:pt x="106436" y="572060"/>
                    </a:cubicBezTo>
                    <a:cubicBezTo>
                      <a:pt x="107671" y="574529"/>
                      <a:pt x="109179" y="576861"/>
                      <a:pt x="110688" y="579055"/>
                    </a:cubicBezTo>
                    <a:cubicBezTo>
                      <a:pt x="113706" y="583307"/>
                      <a:pt x="116860" y="587285"/>
                      <a:pt x="120289" y="591125"/>
                    </a:cubicBezTo>
                    <a:cubicBezTo>
                      <a:pt x="124678" y="595926"/>
                      <a:pt x="129342" y="600452"/>
                      <a:pt x="134142" y="604705"/>
                    </a:cubicBezTo>
                    <a:cubicBezTo>
                      <a:pt x="134005" y="604567"/>
                      <a:pt x="133868" y="604430"/>
                      <a:pt x="133731" y="604293"/>
                    </a:cubicBezTo>
                    <a:cubicBezTo>
                      <a:pt x="141412" y="611151"/>
                      <a:pt x="149504" y="617323"/>
                      <a:pt x="158008" y="623221"/>
                    </a:cubicBezTo>
                    <a:cubicBezTo>
                      <a:pt x="158008" y="623221"/>
                      <a:pt x="157871" y="623221"/>
                      <a:pt x="157871" y="623084"/>
                    </a:cubicBezTo>
                    <a:cubicBezTo>
                      <a:pt x="166924" y="629119"/>
                      <a:pt x="176251" y="634468"/>
                      <a:pt x="185852" y="639406"/>
                    </a:cubicBezTo>
                    <a:cubicBezTo>
                      <a:pt x="185852" y="639406"/>
                      <a:pt x="185852" y="639406"/>
                      <a:pt x="185852" y="639406"/>
                    </a:cubicBezTo>
                    <a:cubicBezTo>
                      <a:pt x="185852" y="639406"/>
                      <a:pt x="185989" y="639406"/>
                      <a:pt x="185989" y="639543"/>
                    </a:cubicBezTo>
                    <a:cubicBezTo>
                      <a:pt x="185989" y="639543"/>
                      <a:pt x="185989" y="639543"/>
                      <a:pt x="186126" y="639543"/>
                    </a:cubicBezTo>
                    <a:cubicBezTo>
                      <a:pt x="186126" y="639543"/>
                      <a:pt x="186126" y="639543"/>
                      <a:pt x="186126" y="639543"/>
                    </a:cubicBezTo>
                    <a:cubicBezTo>
                      <a:pt x="197099" y="645029"/>
                      <a:pt x="208483" y="649830"/>
                      <a:pt x="220142" y="653945"/>
                    </a:cubicBezTo>
                    <a:lnTo>
                      <a:pt x="220142" y="653945"/>
                    </a:lnTo>
                    <a:cubicBezTo>
                      <a:pt x="221925" y="654493"/>
                      <a:pt x="223571" y="655179"/>
                      <a:pt x="225354" y="655728"/>
                    </a:cubicBezTo>
                    <a:cubicBezTo>
                      <a:pt x="234269" y="656002"/>
                      <a:pt x="243185" y="656140"/>
                      <a:pt x="251963" y="656414"/>
                    </a:cubicBezTo>
                    <a:cubicBezTo>
                      <a:pt x="258272" y="656551"/>
                      <a:pt x="264445" y="656962"/>
                      <a:pt x="270754" y="657237"/>
                    </a:cubicBezTo>
                    <a:cubicBezTo>
                      <a:pt x="278572" y="657648"/>
                      <a:pt x="286390" y="657922"/>
                      <a:pt x="294208" y="658334"/>
                    </a:cubicBezTo>
                    <a:cubicBezTo>
                      <a:pt x="297912" y="658608"/>
                      <a:pt x="301752" y="658882"/>
                      <a:pt x="305455" y="659294"/>
                    </a:cubicBezTo>
                    <a:cubicBezTo>
                      <a:pt x="310530" y="659705"/>
                      <a:pt x="315605" y="660391"/>
                      <a:pt x="320817" y="661077"/>
                    </a:cubicBezTo>
                    <a:cubicBezTo>
                      <a:pt x="324246" y="661489"/>
                      <a:pt x="327950" y="662037"/>
                      <a:pt x="331104" y="663134"/>
                    </a:cubicBezTo>
                    <a:cubicBezTo>
                      <a:pt x="333025" y="663820"/>
                      <a:pt x="333710" y="664095"/>
                      <a:pt x="335493" y="665192"/>
                    </a:cubicBezTo>
                    <a:cubicBezTo>
                      <a:pt x="336728" y="665878"/>
                      <a:pt x="337962" y="667112"/>
                      <a:pt x="339197" y="667935"/>
                    </a:cubicBezTo>
                    <a:cubicBezTo>
                      <a:pt x="341254" y="669581"/>
                      <a:pt x="341254" y="672461"/>
                      <a:pt x="339608" y="674382"/>
                    </a:cubicBezTo>
                    <a:cubicBezTo>
                      <a:pt x="338374" y="675753"/>
                      <a:pt x="337688" y="676439"/>
                      <a:pt x="336179" y="677673"/>
                    </a:cubicBezTo>
                    <a:cubicBezTo>
                      <a:pt x="335493" y="678359"/>
                      <a:pt x="334122" y="678634"/>
                      <a:pt x="333436" y="679045"/>
                    </a:cubicBezTo>
                    <a:cubicBezTo>
                      <a:pt x="332476" y="679456"/>
                      <a:pt x="331379" y="679731"/>
                      <a:pt x="330281" y="679868"/>
                    </a:cubicBezTo>
                    <a:cubicBezTo>
                      <a:pt x="328224" y="680143"/>
                      <a:pt x="326167" y="680417"/>
                      <a:pt x="323972" y="680554"/>
                    </a:cubicBezTo>
                    <a:cubicBezTo>
                      <a:pt x="319994" y="680965"/>
                      <a:pt x="315880" y="680691"/>
                      <a:pt x="311902" y="680554"/>
                    </a:cubicBezTo>
                    <a:cubicBezTo>
                      <a:pt x="307924" y="680417"/>
                      <a:pt x="303947" y="680143"/>
                      <a:pt x="299969" y="679731"/>
                    </a:cubicBezTo>
                    <a:cubicBezTo>
                      <a:pt x="295443" y="679319"/>
                      <a:pt x="290916" y="678908"/>
                      <a:pt x="286527" y="678496"/>
                    </a:cubicBezTo>
                    <a:cubicBezTo>
                      <a:pt x="283784" y="678222"/>
                      <a:pt x="281041" y="677811"/>
                      <a:pt x="278298" y="677399"/>
                    </a:cubicBezTo>
                    <a:cubicBezTo>
                      <a:pt x="273771" y="676714"/>
                      <a:pt x="269245" y="676027"/>
                      <a:pt x="264582" y="675342"/>
                    </a:cubicBezTo>
                    <a:cubicBezTo>
                      <a:pt x="257586" y="674244"/>
                      <a:pt x="250591" y="672598"/>
                      <a:pt x="243596" y="670815"/>
                    </a:cubicBezTo>
                    <a:cubicBezTo>
                      <a:pt x="236601" y="669032"/>
                      <a:pt x="229743" y="667112"/>
                      <a:pt x="223022" y="664918"/>
                    </a:cubicBezTo>
                    <a:cubicBezTo>
                      <a:pt x="219593" y="664780"/>
                      <a:pt x="216164" y="664780"/>
                      <a:pt x="212735" y="664780"/>
                    </a:cubicBezTo>
                    <a:cubicBezTo>
                      <a:pt x="199019" y="664506"/>
                      <a:pt x="185440" y="664506"/>
                      <a:pt x="171861" y="664369"/>
                    </a:cubicBezTo>
                    <a:cubicBezTo>
                      <a:pt x="169667" y="664369"/>
                      <a:pt x="167610" y="664506"/>
                      <a:pt x="165415" y="664506"/>
                    </a:cubicBezTo>
                    <a:cubicBezTo>
                      <a:pt x="160889" y="664643"/>
                      <a:pt x="156362" y="664643"/>
                      <a:pt x="151699" y="664780"/>
                    </a:cubicBezTo>
                    <a:cubicBezTo>
                      <a:pt x="147584" y="664780"/>
                      <a:pt x="143332" y="664918"/>
                      <a:pt x="139217" y="665055"/>
                    </a:cubicBezTo>
                    <a:cubicBezTo>
                      <a:pt x="134691" y="665192"/>
                      <a:pt x="130302" y="665329"/>
                      <a:pt x="125776" y="665740"/>
                    </a:cubicBezTo>
                    <a:cubicBezTo>
                      <a:pt x="125776" y="665740"/>
                      <a:pt x="125913" y="665740"/>
                      <a:pt x="125913" y="665740"/>
                    </a:cubicBezTo>
                    <a:cubicBezTo>
                      <a:pt x="113980" y="666563"/>
                      <a:pt x="102047" y="667798"/>
                      <a:pt x="90251" y="669992"/>
                    </a:cubicBezTo>
                    <a:cubicBezTo>
                      <a:pt x="90251" y="669992"/>
                      <a:pt x="90251" y="669992"/>
                      <a:pt x="90388" y="669992"/>
                    </a:cubicBezTo>
                    <a:cubicBezTo>
                      <a:pt x="84216" y="671364"/>
                      <a:pt x="78181" y="672736"/>
                      <a:pt x="72146" y="674793"/>
                    </a:cubicBezTo>
                    <a:cubicBezTo>
                      <a:pt x="72146" y="674793"/>
                      <a:pt x="72283" y="674793"/>
                      <a:pt x="72283" y="674793"/>
                    </a:cubicBezTo>
                    <a:cubicBezTo>
                      <a:pt x="72283" y="674793"/>
                      <a:pt x="72146" y="674793"/>
                      <a:pt x="72146" y="674793"/>
                    </a:cubicBezTo>
                    <a:cubicBezTo>
                      <a:pt x="72009" y="674793"/>
                      <a:pt x="72009" y="674793"/>
                      <a:pt x="71872" y="674930"/>
                    </a:cubicBezTo>
                    <a:cubicBezTo>
                      <a:pt x="71872" y="674930"/>
                      <a:pt x="72009" y="674930"/>
                      <a:pt x="72009" y="674930"/>
                    </a:cubicBezTo>
                    <a:cubicBezTo>
                      <a:pt x="70089" y="675616"/>
                      <a:pt x="68169" y="676439"/>
                      <a:pt x="66248" y="677399"/>
                    </a:cubicBezTo>
                    <a:cubicBezTo>
                      <a:pt x="63917" y="678634"/>
                      <a:pt x="61585" y="680005"/>
                      <a:pt x="59253" y="681514"/>
                    </a:cubicBezTo>
                    <a:cubicBezTo>
                      <a:pt x="59527" y="681377"/>
                      <a:pt x="59665" y="681240"/>
                      <a:pt x="59802" y="681240"/>
                    </a:cubicBezTo>
                    <a:cubicBezTo>
                      <a:pt x="58704" y="681925"/>
                      <a:pt x="57744" y="682748"/>
                      <a:pt x="56784" y="683572"/>
                    </a:cubicBezTo>
                    <a:cubicBezTo>
                      <a:pt x="56784" y="683572"/>
                      <a:pt x="56784" y="683572"/>
                      <a:pt x="56784" y="683572"/>
                    </a:cubicBezTo>
                    <a:lnTo>
                      <a:pt x="56784" y="683572"/>
                    </a:lnTo>
                    <a:cubicBezTo>
                      <a:pt x="56784" y="683572"/>
                      <a:pt x="56647" y="683708"/>
                      <a:pt x="56647" y="683708"/>
                    </a:cubicBezTo>
                    <a:cubicBezTo>
                      <a:pt x="56647" y="683708"/>
                      <a:pt x="56647" y="683708"/>
                      <a:pt x="56647" y="683708"/>
                    </a:cubicBezTo>
                    <a:cubicBezTo>
                      <a:pt x="55824" y="684394"/>
                      <a:pt x="55138" y="685217"/>
                      <a:pt x="54453" y="686040"/>
                    </a:cubicBezTo>
                    <a:cubicBezTo>
                      <a:pt x="54178" y="686452"/>
                      <a:pt x="53767" y="687001"/>
                      <a:pt x="53355" y="687412"/>
                    </a:cubicBezTo>
                    <a:cubicBezTo>
                      <a:pt x="53492" y="687275"/>
                      <a:pt x="53630" y="687137"/>
                      <a:pt x="53630" y="686863"/>
                    </a:cubicBezTo>
                    <a:cubicBezTo>
                      <a:pt x="52807" y="687960"/>
                      <a:pt x="52121" y="689195"/>
                      <a:pt x="51435" y="690566"/>
                    </a:cubicBezTo>
                    <a:cubicBezTo>
                      <a:pt x="50886" y="691664"/>
                      <a:pt x="50475" y="692761"/>
                      <a:pt x="50063" y="693859"/>
                    </a:cubicBezTo>
                    <a:cubicBezTo>
                      <a:pt x="50201" y="693721"/>
                      <a:pt x="50201" y="693447"/>
                      <a:pt x="50338" y="693310"/>
                    </a:cubicBezTo>
                    <a:cubicBezTo>
                      <a:pt x="50201" y="693859"/>
                      <a:pt x="49926" y="694544"/>
                      <a:pt x="49789" y="695230"/>
                    </a:cubicBezTo>
                    <a:cubicBezTo>
                      <a:pt x="49652" y="695641"/>
                      <a:pt x="49652" y="696190"/>
                      <a:pt x="49515" y="696739"/>
                    </a:cubicBezTo>
                    <a:cubicBezTo>
                      <a:pt x="49515" y="696739"/>
                      <a:pt x="49515" y="696601"/>
                      <a:pt x="49515" y="696601"/>
                    </a:cubicBezTo>
                    <a:cubicBezTo>
                      <a:pt x="49378" y="697562"/>
                      <a:pt x="49378" y="698659"/>
                      <a:pt x="49515" y="699619"/>
                    </a:cubicBezTo>
                    <a:cubicBezTo>
                      <a:pt x="49515" y="699619"/>
                      <a:pt x="49515" y="699619"/>
                      <a:pt x="49515" y="699482"/>
                    </a:cubicBezTo>
                    <a:cubicBezTo>
                      <a:pt x="49652" y="700168"/>
                      <a:pt x="49652" y="700717"/>
                      <a:pt x="49789" y="701402"/>
                    </a:cubicBezTo>
                    <a:cubicBezTo>
                      <a:pt x="50063" y="702637"/>
                      <a:pt x="50338" y="703734"/>
                      <a:pt x="50612" y="704831"/>
                    </a:cubicBezTo>
                    <a:cubicBezTo>
                      <a:pt x="50612" y="704694"/>
                      <a:pt x="50612" y="704694"/>
                      <a:pt x="50475" y="704557"/>
                    </a:cubicBezTo>
                    <a:cubicBezTo>
                      <a:pt x="51161" y="706477"/>
                      <a:pt x="51846" y="708260"/>
                      <a:pt x="52669" y="710043"/>
                    </a:cubicBezTo>
                    <a:cubicBezTo>
                      <a:pt x="53355" y="711278"/>
                      <a:pt x="54041" y="712375"/>
                      <a:pt x="54727" y="713472"/>
                    </a:cubicBezTo>
                    <a:cubicBezTo>
                      <a:pt x="54590" y="713335"/>
                      <a:pt x="54453" y="713198"/>
                      <a:pt x="54453" y="713061"/>
                    </a:cubicBezTo>
                    <a:cubicBezTo>
                      <a:pt x="55275" y="714158"/>
                      <a:pt x="56098" y="715118"/>
                      <a:pt x="56784" y="716078"/>
                    </a:cubicBezTo>
                    <a:cubicBezTo>
                      <a:pt x="56784" y="716078"/>
                      <a:pt x="56647" y="715941"/>
                      <a:pt x="56647" y="715941"/>
                    </a:cubicBezTo>
                    <a:cubicBezTo>
                      <a:pt x="56647" y="715941"/>
                      <a:pt x="56784" y="716078"/>
                      <a:pt x="56784" y="716078"/>
                    </a:cubicBezTo>
                    <a:cubicBezTo>
                      <a:pt x="56921" y="716215"/>
                      <a:pt x="56921" y="716215"/>
                      <a:pt x="57059" y="716353"/>
                    </a:cubicBezTo>
                    <a:cubicBezTo>
                      <a:pt x="57059" y="716353"/>
                      <a:pt x="56921" y="716215"/>
                      <a:pt x="56921" y="716215"/>
                    </a:cubicBezTo>
                    <a:cubicBezTo>
                      <a:pt x="58704" y="718136"/>
                      <a:pt x="60625" y="720056"/>
                      <a:pt x="62545" y="721839"/>
                    </a:cubicBezTo>
                    <a:cubicBezTo>
                      <a:pt x="62545" y="721839"/>
                      <a:pt x="62545" y="721839"/>
                      <a:pt x="62408" y="721702"/>
                    </a:cubicBezTo>
                    <a:cubicBezTo>
                      <a:pt x="65837" y="724720"/>
                      <a:pt x="69266" y="727462"/>
                      <a:pt x="72969" y="730069"/>
                    </a:cubicBezTo>
                    <a:cubicBezTo>
                      <a:pt x="76947" y="732675"/>
                      <a:pt x="81062" y="735007"/>
                      <a:pt x="85176" y="737201"/>
                    </a:cubicBezTo>
                    <a:cubicBezTo>
                      <a:pt x="91623" y="740493"/>
                      <a:pt x="98207" y="743236"/>
                      <a:pt x="105065" y="745705"/>
                    </a:cubicBezTo>
                    <a:cubicBezTo>
                      <a:pt x="104790" y="745705"/>
                      <a:pt x="104653" y="745568"/>
                      <a:pt x="104516" y="745568"/>
                    </a:cubicBezTo>
                    <a:cubicBezTo>
                      <a:pt x="113980" y="748859"/>
                      <a:pt x="123444" y="751465"/>
                      <a:pt x="133182" y="753523"/>
                    </a:cubicBezTo>
                    <a:cubicBezTo>
                      <a:pt x="133045" y="753523"/>
                      <a:pt x="132771" y="753386"/>
                      <a:pt x="132634" y="753386"/>
                    </a:cubicBezTo>
                    <a:cubicBezTo>
                      <a:pt x="138257" y="754483"/>
                      <a:pt x="144018" y="755581"/>
                      <a:pt x="149642" y="756403"/>
                    </a:cubicBezTo>
                    <a:cubicBezTo>
                      <a:pt x="158831" y="755855"/>
                      <a:pt x="168158" y="755169"/>
                      <a:pt x="177485" y="754620"/>
                    </a:cubicBezTo>
                    <a:cubicBezTo>
                      <a:pt x="177485" y="754620"/>
                      <a:pt x="177348" y="754620"/>
                      <a:pt x="177348" y="754620"/>
                    </a:cubicBezTo>
                    <a:cubicBezTo>
                      <a:pt x="188321" y="753797"/>
                      <a:pt x="199156" y="753111"/>
                      <a:pt x="210129" y="752288"/>
                    </a:cubicBezTo>
                    <a:cubicBezTo>
                      <a:pt x="219045" y="751603"/>
                      <a:pt x="227823" y="750780"/>
                      <a:pt x="236738" y="750094"/>
                    </a:cubicBezTo>
                    <a:cubicBezTo>
                      <a:pt x="245654" y="749271"/>
                      <a:pt x="254569" y="748448"/>
                      <a:pt x="263622" y="747625"/>
                    </a:cubicBezTo>
                    <a:cubicBezTo>
                      <a:pt x="269931" y="746939"/>
                      <a:pt x="276240" y="746391"/>
                      <a:pt x="282687" y="745705"/>
                    </a:cubicBezTo>
                    <a:cubicBezTo>
                      <a:pt x="286527" y="745294"/>
                      <a:pt x="290368" y="745019"/>
                      <a:pt x="294071" y="744607"/>
                    </a:cubicBezTo>
                    <a:cubicBezTo>
                      <a:pt x="296814" y="744333"/>
                      <a:pt x="299695" y="744196"/>
                      <a:pt x="302438" y="744059"/>
                    </a:cubicBezTo>
                    <a:cubicBezTo>
                      <a:pt x="306827" y="743785"/>
                      <a:pt x="311216" y="744333"/>
                      <a:pt x="315605" y="744470"/>
                    </a:cubicBezTo>
                    <a:cubicBezTo>
                      <a:pt x="317663" y="744607"/>
                      <a:pt x="319720" y="745979"/>
                      <a:pt x="319857" y="748174"/>
                    </a:cubicBezTo>
                    <a:cubicBezTo>
                      <a:pt x="319994" y="750231"/>
                      <a:pt x="320131" y="752288"/>
                      <a:pt x="318623" y="753934"/>
                    </a:cubicBezTo>
                    <a:cubicBezTo>
                      <a:pt x="316565" y="755992"/>
                      <a:pt x="313959" y="756540"/>
                      <a:pt x="311353" y="757089"/>
                    </a:cubicBezTo>
                    <a:cubicBezTo>
                      <a:pt x="311353" y="757089"/>
                      <a:pt x="311353" y="757089"/>
                      <a:pt x="311490" y="757089"/>
                    </a:cubicBezTo>
                    <a:cubicBezTo>
                      <a:pt x="307924" y="757775"/>
                      <a:pt x="304358" y="758598"/>
                      <a:pt x="300792" y="759146"/>
                    </a:cubicBezTo>
                    <a:cubicBezTo>
                      <a:pt x="298872" y="759421"/>
                      <a:pt x="297089" y="759695"/>
                      <a:pt x="295306" y="759969"/>
                    </a:cubicBezTo>
                    <a:cubicBezTo>
                      <a:pt x="291602" y="760518"/>
                      <a:pt x="287762" y="761067"/>
                      <a:pt x="284058" y="761615"/>
                    </a:cubicBezTo>
                    <a:cubicBezTo>
                      <a:pt x="276789" y="762575"/>
                      <a:pt x="269519" y="763673"/>
                      <a:pt x="262250" y="764496"/>
                    </a:cubicBezTo>
                    <a:cubicBezTo>
                      <a:pt x="257586" y="765044"/>
                      <a:pt x="252923" y="765593"/>
                      <a:pt x="248260" y="766142"/>
                    </a:cubicBezTo>
                    <a:cubicBezTo>
                      <a:pt x="245791" y="766416"/>
                      <a:pt x="243185" y="766553"/>
                      <a:pt x="240716" y="766827"/>
                    </a:cubicBezTo>
                    <a:cubicBezTo>
                      <a:pt x="235641" y="767239"/>
                      <a:pt x="230566" y="767513"/>
                      <a:pt x="225491" y="767925"/>
                    </a:cubicBezTo>
                    <a:cubicBezTo>
                      <a:pt x="220279" y="768336"/>
                      <a:pt x="214930" y="768473"/>
                      <a:pt x="209718" y="768610"/>
                    </a:cubicBezTo>
                    <a:cubicBezTo>
                      <a:pt x="190378" y="769159"/>
                      <a:pt x="170901" y="768199"/>
                      <a:pt x="151699" y="765593"/>
                    </a:cubicBezTo>
                    <a:cubicBezTo>
                      <a:pt x="148270" y="765868"/>
                      <a:pt x="144841" y="766004"/>
                      <a:pt x="141549" y="766279"/>
                    </a:cubicBezTo>
                    <a:cubicBezTo>
                      <a:pt x="141823" y="766279"/>
                      <a:pt x="141961" y="766279"/>
                      <a:pt x="142235" y="766279"/>
                    </a:cubicBezTo>
                    <a:cubicBezTo>
                      <a:pt x="128107" y="767376"/>
                      <a:pt x="113843" y="768336"/>
                      <a:pt x="99715" y="769708"/>
                    </a:cubicBezTo>
                    <a:cubicBezTo>
                      <a:pt x="96698" y="769982"/>
                      <a:pt x="93680" y="770256"/>
                      <a:pt x="90663" y="770531"/>
                    </a:cubicBezTo>
                    <a:cubicBezTo>
                      <a:pt x="89291" y="770668"/>
                      <a:pt x="88057" y="770805"/>
                      <a:pt x="86685" y="770942"/>
                    </a:cubicBezTo>
                    <a:cubicBezTo>
                      <a:pt x="84079" y="771217"/>
                      <a:pt x="81610" y="771628"/>
                      <a:pt x="79004" y="771902"/>
                    </a:cubicBezTo>
                    <a:cubicBezTo>
                      <a:pt x="76124" y="772314"/>
                      <a:pt x="73243" y="772588"/>
                      <a:pt x="70363" y="773137"/>
                    </a:cubicBezTo>
                    <a:cubicBezTo>
                      <a:pt x="65700" y="773960"/>
                      <a:pt x="61036" y="774783"/>
                      <a:pt x="56373" y="775743"/>
                    </a:cubicBezTo>
                    <a:cubicBezTo>
                      <a:pt x="56647" y="775743"/>
                      <a:pt x="56784" y="775606"/>
                      <a:pt x="57059" y="775606"/>
                    </a:cubicBezTo>
                    <a:cubicBezTo>
                      <a:pt x="55824" y="775880"/>
                      <a:pt x="54727" y="776155"/>
                      <a:pt x="53492" y="776429"/>
                    </a:cubicBezTo>
                    <a:cubicBezTo>
                      <a:pt x="52258" y="776840"/>
                      <a:pt x="51024" y="777252"/>
                      <a:pt x="49926" y="777800"/>
                    </a:cubicBezTo>
                    <a:cubicBezTo>
                      <a:pt x="49926" y="777800"/>
                      <a:pt x="50063" y="777800"/>
                      <a:pt x="50063" y="777663"/>
                    </a:cubicBezTo>
                    <a:cubicBezTo>
                      <a:pt x="49926" y="777800"/>
                      <a:pt x="49789" y="777800"/>
                      <a:pt x="49652" y="777937"/>
                    </a:cubicBezTo>
                    <a:cubicBezTo>
                      <a:pt x="49652" y="777937"/>
                      <a:pt x="49652" y="777937"/>
                      <a:pt x="49515" y="777937"/>
                    </a:cubicBezTo>
                    <a:cubicBezTo>
                      <a:pt x="49515" y="777937"/>
                      <a:pt x="49515" y="777937"/>
                      <a:pt x="49515" y="777937"/>
                    </a:cubicBezTo>
                    <a:cubicBezTo>
                      <a:pt x="48280" y="778623"/>
                      <a:pt x="47183" y="779172"/>
                      <a:pt x="46086" y="779995"/>
                    </a:cubicBezTo>
                    <a:cubicBezTo>
                      <a:pt x="46223" y="779858"/>
                      <a:pt x="46360" y="779720"/>
                      <a:pt x="46497" y="779720"/>
                    </a:cubicBezTo>
                    <a:cubicBezTo>
                      <a:pt x="46086" y="780132"/>
                      <a:pt x="45537" y="780543"/>
                      <a:pt x="45126" y="780818"/>
                    </a:cubicBezTo>
                    <a:cubicBezTo>
                      <a:pt x="44851" y="781092"/>
                      <a:pt x="44577" y="781504"/>
                      <a:pt x="44303" y="781778"/>
                    </a:cubicBezTo>
                    <a:cubicBezTo>
                      <a:pt x="44028" y="782189"/>
                      <a:pt x="43754" y="782601"/>
                      <a:pt x="43480" y="783013"/>
                    </a:cubicBezTo>
                    <a:cubicBezTo>
                      <a:pt x="43205" y="783424"/>
                      <a:pt x="42931" y="783972"/>
                      <a:pt x="42657" y="784384"/>
                    </a:cubicBezTo>
                    <a:cubicBezTo>
                      <a:pt x="42520" y="784795"/>
                      <a:pt x="42245" y="785344"/>
                      <a:pt x="42108" y="785755"/>
                    </a:cubicBezTo>
                    <a:cubicBezTo>
                      <a:pt x="41971" y="786304"/>
                      <a:pt x="41834" y="786716"/>
                      <a:pt x="41697" y="787264"/>
                    </a:cubicBezTo>
                    <a:cubicBezTo>
                      <a:pt x="41559" y="787813"/>
                      <a:pt x="41559" y="788224"/>
                      <a:pt x="41422" y="788773"/>
                    </a:cubicBezTo>
                    <a:cubicBezTo>
                      <a:pt x="41422" y="789322"/>
                      <a:pt x="41422" y="789871"/>
                      <a:pt x="41422" y="790419"/>
                    </a:cubicBezTo>
                    <a:cubicBezTo>
                      <a:pt x="41559" y="790968"/>
                      <a:pt x="41559" y="791379"/>
                      <a:pt x="41697" y="791928"/>
                    </a:cubicBezTo>
                    <a:cubicBezTo>
                      <a:pt x="41834" y="792476"/>
                      <a:pt x="42108" y="793162"/>
                      <a:pt x="42245" y="793848"/>
                    </a:cubicBezTo>
                    <a:cubicBezTo>
                      <a:pt x="42520" y="794397"/>
                      <a:pt x="42657" y="794945"/>
                      <a:pt x="42931" y="795494"/>
                    </a:cubicBezTo>
                    <a:cubicBezTo>
                      <a:pt x="43205" y="796042"/>
                      <a:pt x="43480" y="796591"/>
                      <a:pt x="43891" y="797140"/>
                    </a:cubicBezTo>
                    <a:cubicBezTo>
                      <a:pt x="44577" y="798100"/>
                      <a:pt x="45263" y="799197"/>
                      <a:pt x="46086" y="800158"/>
                    </a:cubicBezTo>
                    <a:cubicBezTo>
                      <a:pt x="46086" y="800158"/>
                      <a:pt x="45949" y="800020"/>
                      <a:pt x="45949" y="800020"/>
                    </a:cubicBezTo>
                    <a:cubicBezTo>
                      <a:pt x="46086" y="800158"/>
                      <a:pt x="46086" y="800158"/>
                      <a:pt x="46223" y="800294"/>
                    </a:cubicBezTo>
                    <a:cubicBezTo>
                      <a:pt x="46223" y="800294"/>
                      <a:pt x="46360" y="800432"/>
                      <a:pt x="46360" y="800432"/>
                    </a:cubicBezTo>
                    <a:cubicBezTo>
                      <a:pt x="46360" y="800432"/>
                      <a:pt x="46360" y="800432"/>
                      <a:pt x="46360" y="800432"/>
                    </a:cubicBezTo>
                    <a:cubicBezTo>
                      <a:pt x="47320" y="801392"/>
                      <a:pt x="48280" y="802489"/>
                      <a:pt x="49240" y="803312"/>
                    </a:cubicBezTo>
                    <a:cubicBezTo>
                      <a:pt x="51435" y="805232"/>
                      <a:pt x="53767" y="807016"/>
                      <a:pt x="56098" y="808661"/>
                    </a:cubicBezTo>
                    <a:cubicBezTo>
                      <a:pt x="59253" y="810719"/>
                      <a:pt x="62682" y="812639"/>
                      <a:pt x="65974" y="814285"/>
                    </a:cubicBezTo>
                    <a:cubicBezTo>
                      <a:pt x="65974" y="814285"/>
                      <a:pt x="65974" y="814285"/>
                      <a:pt x="65837" y="814285"/>
                    </a:cubicBezTo>
                    <a:cubicBezTo>
                      <a:pt x="65837" y="814285"/>
                      <a:pt x="65974" y="814285"/>
                      <a:pt x="65974" y="814422"/>
                    </a:cubicBezTo>
                    <a:cubicBezTo>
                      <a:pt x="66111" y="814422"/>
                      <a:pt x="66248" y="814559"/>
                      <a:pt x="66385" y="814559"/>
                    </a:cubicBezTo>
                    <a:cubicBezTo>
                      <a:pt x="66248" y="814559"/>
                      <a:pt x="66248" y="814422"/>
                      <a:pt x="66111" y="814422"/>
                    </a:cubicBezTo>
                    <a:cubicBezTo>
                      <a:pt x="71598" y="817028"/>
                      <a:pt x="77084" y="819360"/>
                      <a:pt x="82845" y="821417"/>
                    </a:cubicBezTo>
                    <a:lnTo>
                      <a:pt x="82845" y="821417"/>
                    </a:lnTo>
                    <a:cubicBezTo>
                      <a:pt x="82845" y="821417"/>
                      <a:pt x="82845" y="821417"/>
                      <a:pt x="82845" y="821417"/>
                    </a:cubicBezTo>
                    <a:cubicBezTo>
                      <a:pt x="82982" y="821417"/>
                      <a:pt x="83256" y="821554"/>
                      <a:pt x="83393" y="821554"/>
                    </a:cubicBezTo>
                    <a:cubicBezTo>
                      <a:pt x="83393" y="821554"/>
                      <a:pt x="83256" y="821554"/>
                      <a:pt x="83256" y="821554"/>
                    </a:cubicBezTo>
                    <a:cubicBezTo>
                      <a:pt x="89977" y="823749"/>
                      <a:pt x="96698" y="825806"/>
                      <a:pt x="103556" y="827315"/>
                    </a:cubicBezTo>
                    <a:cubicBezTo>
                      <a:pt x="107671" y="828275"/>
                      <a:pt x="111785" y="829235"/>
                      <a:pt x="115900" y="830195"/>
                    </a:cubicBezTo>
                    <a:cubicBezTo>
                      <a:pt x="115763" y="830195"/>
                      <a:pt x="115626" y="830195"/>
                      <a:pt x="115626" y="830195"/>
                    </a:cubicBezTo>
                    <a:cubicBezTo>
                      <a:pt x="115763" y="830195"/>
                      <a:pt x="115900" y="830195"/>
                      <a:pt x="116175" y="830332"/>
                    </a:cubicBezTo>
                    <a:cubicBezTo>
                      <a:pt x="116175" y="830332"/>
                      <a:pt x="116175" y="830332"/>
                      <a:pt x="116312" y="830332"/>
                    </a:cubicBezTo>
                    <a:cubicBezTo>
                      <a:pt x="116312" y="830332"/>
                      <a:pt x="116312" y="830332"/>
                      <a:pt x="116175" y="830332"/>
                    </a:cubicBezTo>
                    <a:cubicBezTo>
                      <a:pt x="119329" y="830881"/>
                      <a:pt x="122484" y="831430"/>
                      <a:pt x="125776" y="831978"/>
                    </a:cubicBezTo>
                    <a:cubicBezTo>
                      <a:pt x="128107" y="832390"/>
                      <a:pt x="130439" y="832939"/>
                      <a:pt x="132908" y="833076"/>
                    </a:cubicBezTo>
                    <a:cubicBezTo>
                      <a:pt x="139903" y="833761"/>
                      <a:pt x="146761" y="834448"/>
                      <a:pt x="153756" y="835133"/>
                    </a:cubicBezTo>
                    <a:cubicBezTo>
                      <a:pt x="153756" y="835133"/>
                      <a:pt x="153756" y="835133"/>
                      <a:pt x="153619" y="835133"/>
                    </a:cubicBezTo>
                    <a:cubicBezTo>
                      <a:pt x="153619" y="835133"/>
                      <a:pt x="153756" y="835133"/>
                      <a:pt x="153756" y="835133"/>
                    </a:cubicBezTo>
                    <a:cubicBezTo>
                      <a:pt x="153894" y="835133"/>
                      <a:pt x="154031" y="835133"/>
                      <a:pt x="154168" y="835133"/>
                    </a:cubicBezTo>
                    <a:cubicBezTo>
                      <a:pt x="154168" y="835133"/>
                      <a:pt x="154031" y="835133"/>
                      <a:pt x="154031" y="835133"/>
                    </a:cubicBezTo>
                    <a:cubicBezTo>
                      <a:pt x="158283" y="835407"/>
                      <a:pt x="162535" y="835545"/>
                      <a:pt x="166787" y="835819"/>
                    </a:cubicBezTo>
                    <a:cubicBezTo>
                      <a:pt x="185303" y="833899"/>
                      <a:pt x="203683" y="831704"/>
                      <a:pt x="222199" y="828961"/>
                    </a:cubicBezTo>
                    <a:cubicBezTo>
                      <a:pt x="233995" y="827178"/>
                      <a:pt x="245654" y="825258"/>
                      <a:pt x="257312" y="823474"/>
                    </a:cubicBezTo>
                    <a:cubicBezTo>
                      <a:pt x="263210" y="822514"/>
                      <a:pt x="269108" y="821554"/>
                      <a:pt x="275006" y="820868"/>
                    </a:cubicBezTo>
                    <a:cubicBezTo>
                      <a:pt x="284744" y="819497"/>
                      <a:pt x="294345" y="817988"/>
                      <a:pt x="304084" y="817303"/>
                    </a:cubicBezTo>
                    <a:cubicBezTo>
                      <a:pt x="304084" y="817303"/>
                      <a:pt x="304084" y="817303"/>
                      <a:pt x="303947" y="817303"/>
                    </a:cubicBezTo>
                    <a:cubicBezTo>
                      <a:pt x="304084" y="817303"/>
                      <a:pt x="304084" y="817303"/>
                      <a:pt x="304221" y="817303"/>
                    </a:cubicBezTo>
                    <a:cubicBezTo>
                      <a:pt x="304358" y="817303"/>
                      <a:pt x="304358" y="817303"/>
                      <a:pt x="304495" y="817303"/>
                    </a:cubicBezTo>
                    <a:cubicBezTo>
                      <a:pt x="304495" y="817303"/>
                      <a:pt x="304358" y="817303"/>
                      <a:pt x="304358" y="817303"/>
                    </a:cubicBezTo>
                    <a:cubicBezTo>
                      <a:pt x="306278" y="817028"/>
                      <a:pt x="308061" y="816754"/>
                      <a:pt x="309982" y="816616"/>
                    </a:cubicBezTo>
                    <a:cubicBezTo>
                      <a:pt x="311628" y="816616"/>
                      <a:pt x="313411" y="816479"/>
                      <a:pt x="315057" y="817028"/>
                    </a:cubicBezTo>
                    <a:cubicBezTo>
                      <a:pt x="316154" y="817439"/>
                      <a:pt x="317388" y="817851"/>
                      <a:pt x="318211" y="818948"/>
                    </a:cubicBezTo>
                    <a:cubicBezTo>
                      <a:pt x="319034" y="820045"/>
                      <a:pt x="319446" y="821143"/>
                      <a:pt x="319857" y="822377"/>
                    </a:cubicBezTo>
                    <a:cubicBezTo>
                      <a:pt x="320543" y="824297"/>
                      <a:pt x="319446" y="826355"/>
                      <a:pt x="317800" y="827315"/>
                    </a:cubicBezTo>
                    <a:cubicBezTo>
                      <a:pt x="316702" y="828001"/>
                      <a:pt x="315331" y="828961"/>
                      <a:pt x="314096" y="829510"/>
                    </a:cubicBezTo>
                    <a:cubicBezTo>
                      <a:pt x="312451" y="830195"/>
                      <a:pt x="310942" y="830607"/>
                      <a:pt x="309159" y="831293"/>
                    </a:cubicBezTo>
                    <a:cubicBezTo>
                      <a:pt x="307513" y="831704"/>
                      <a:pt x="305867" y="832253"/>
                      <a:pt x="304221" y="832664"/>
                    </a:cubicBezTo>
                    <a:cubicBezTo>
                      <a:pt x="301066" y="833624"/>
                      <a:pt x="297912" y="834310"/>
                      <a:pt x="294894" y="834996"/>
                    </a:cubicBezTo>
                    <a:cubicBezTo>
                      <a:pt x="287762" y="836779"/>
                      <a:pt x="280492" y="838288"/>
                      <a:pt x="273360" y="839659"/>
                    </a:cubicBezTo>
                    <a:cubicBezTo>
                      <a:pt x="272263" y="839934"/>
                      <a:pt x="271165" y="840071"/>
                      <a:pt x="270068" y="840208"/>
                    </a:cubicBezTo>
                    <a:cubicBezTo>
                      <a:pt x="271303" y="840345"/>
                      <a:pt x="272537" y="840619"/>
                      <a:pt x="273771" y="840757"/>
                    </a:cubicBezTo>
                    <a:cubicBezTo>
                      <a:pt x="280904" y="841991"/>
                      <a:pt x="288173" y="843363"/>
                      <a:pt x="294757" y="846792"/>
                    </a:cubicBezTo>
                    <a:cubicBezTo>
                      <a:pt x="296814" y="847889"/>
                      <a:pt x="299009" y="849123"/>
                      <a:pt x="300655" y="850906"/>
                    </a:cubicBezTo>
                    <a:cubicBezTo>
                      <a:pt x="301341" y="851593"/>
                      <a:pt x="301889" y="852278"/>
                      <a:pt x="302301" y="853238"/>
                    </a:cubicBezTo>
                    <a:cubicBezTo>
                      <a:pt x="302712" y="853924"/>
                      <a:pt x="302986" y="854747"/>
                      <a:pt x="303261" y="855433"/>
                    </a:cubicBezTo>
                    <a:cubicBezTo>
                      <a:pt x="303398" y="856256"/>
                      <a:pt x="303535" y="857079"/>
                      <a:pt x="303672" y="858039"/>
                    </a:cubicBezTo>
                    <a:cubicBezTo>
                      <a:pt x="303947" y="859959"/>
                      <a:pt x="303535" y="862154"/>
                      <a:pt x="302712" y="864074"/>
                    </a:cubicBezTo>
                    <a:cubicBezTo>
                      <a:pt x="302301" y="865034"/>
                      <a:pt x="301752" y="865857"/>
                      <a:pt x="301203" y="866680"/>
                    </a:cubicBezTo>
                    <a:cubicBezTo>
                      <a:pt x="300380" y="867777"/>
                      <a:pt x="299557" y="869012"/>
                      <a:pt x="298597" y="870109"/>
                    </a:cubicBezTo>
                    <a:cubicBezTo>
                      <a:pt x="296403" y="872303"/>
                      <a:pt x="294208" y="874224"/>
                      <a:pt x="291602" y="875870"/>
                    </a:cubicBezTo>
                    <a:cubicBezTo>
                      <a:pt x="289270" y="877378"/>
                      <a:pt x="287076" y="878887"/>
                      <a:pt x="284744" y="880259"/>
                    </a:cubicBezTo>
                    <a:cubicBezTo>
                      <a:pt x="282138" y="882042"/>
                      <a:pt x="279258" y="883688"/>
                      <a:pt x="276652" y="885334"/>
                    </a:cubicBezTo>
                    <a:cubicBezTo>
                      <a:pt x="273771" y="887117"/>
                      <a:pt x="270754" y="888763"/>
                      <a:pt x="267736" y="890409"/>
                    </a:cubicBezTo>
                    <a:cubicBezTo>
                      <a:pt x="264307" y="892329"/>
                      <a:pt x="260878" y="894112"/>
                      <a:pt x="257449" y="896032"/>
                    </a:cubicBezTo>
                    <a:cubicBezTo>
                      <a:pt x="254020" y="897952"/>
                      <a:pt x="250454" y="899461"/>
                      <a:pt x="247025" y="901107"/>
                    </a:cubicBezTo>
                    <a:cubicBezTo>
                      <a:pt x="244145" y="902479"/>
                      <a:pt x="241264" y="903713"/>
                      <a:pt x="238247" y="904948"/>
                    </a:cubicBezTo>
                    <a:cubicBezTo>
                      <a:pt x="235092" y="906182"/>
                      <a:pt x="231938" y="907554"/>
                      <a:pt x="228783" y="908651"/>
                    </a:cubicBezTo>
                    <a:cubicBezTo>
                      <a:pt x="225354" y="910022"/>
                      <a:pt x="221925" y="911394"/>
                      <a:pt x="218359" y="912628"/>
                    </a:cubicBezTo>
                    <a:cubicBezTo>
                      <a:pt x="214244" y="914000"/>
                      <a:pt x="210266" y="915372"/>
                      <a:pt x="206151" y="916744"/>
                    </a:cubicBezTo>
                    <a:cubicBezTo>
                      <a:pt x="203545" y="917703"/>
                      <a:pt x="201077" y="918389"/>
                      <a:pt x="198471" y="919212"/>
                    </a:cubicBezTo>
                    <a:cubicBezTo>
                      <a:pt x="196002" y="919898"/>
                      <a:pt x="193533" y="920584"/>
                      <a:pt x="191201" y="921407"/>
                    </a:cubicBezTo>
                    <a:cubicBezTo>
                      <a:pt x="189829" y="921818"/>
                      <a:pt x="188595" y="922230"/>
                      <a:pt x="187223" y="922504"/>
                    </a:cubicBezTo>
                    <a:cubicBezTo>
                      <a:pt x="180640" y="924150"/>
                      <a:pt x="174056" y="925933"/>
                      <a:pt x="167335" y="927305"/>
                    </a:cubicBezTo>
                    <a:cubicBezTo>
                      <a:pt x="162809" y="928265"/>
                      <a:pt x="158145" y="929088"/>
                      <a:pt x="153619" y="930048"/>
                    </a:cubicBezTo>
                    <a:cubicBezTo>
                      <a:pt x="150739" y="930596"/>
                      <a:pt x="147721" y="931008"/>
                      <a:pt x="144841" y="931419"/>
                    </a:cubicBezTo>
                    <a:cubicBezTo>
                      <a:pt x="140726" y="931968"/>
                      <a:pt x="136749" y="932517"/>
                      <a:pt x="132634" y="933065"/>
                    </a:cubicBezTo>
                    <a:cubicBezTo>
                      <a:pt x="128519" y="933614"/>
                      <a:pt x="124541" y="933889"/>
                      <a:pt x="120426" y="934163"/>
                    </a:cubicBezTo>
                    <a:cubicBezTo>
                      <a:pt x="115214" y="934574"/>
                      <a:pt x="110002" y="934711"/>
                      <a:pt x="104927" y="934848"/>
                    </a:cubicBezTo>
                    <a:cubicBezTo>
                      <a:pt x="103693" y="934848"/>
                      <a:pt x="102321" y="934848"/>
                      <a:pt x="101087" y="934848"/>
                    </a:cubicBezTo>
                    <a:cubicBezTo>
                      <a:pt x="81747" y="935260"/>
                      <a:pt x="63505" y="932517"/>
                      <a:pt x="45811" y="92771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79" name="任意多边形: 形状 278"/>
              <p:cNvSpPr/>
              <p:nvPr/>
            </p:nvSpPr>
            <p:spPr>
              <a:xfrm>
                <a:off x="2017168" y="4411870"/>
                <a:ext cx="500072" cy="678554"/>
              </a:xfrm>
              <a:custGeom>
                <a:avLst/>
                <a:gdLst>
                  <a:gd name="connsiteX0" fmla="*/ 64982 w 500072"/>
                  <a:gd name="connsiteY0" fmla="*/ 83411 h 678554"/>
                  <a:gd name="connsiteX1" fmla="*/ 64433 w 500072"/>
                  <a:gd name="connsiteY1" fmla="*/ 83411 h 678554"/>
                  <a:gd name="connsiteX2" fmla="*/ 81715 w 500072"/>
                  <a:gd name="connsiteY2" fmla="*/ 81765 h 678554"/>
                  <a:gd name="connsiteX3" fmla="*/ 94197 w 500072"/>
                  <a:gd name="connsiteY3" fmla="*/ 80119 h 678554"/>
                  <a:gd name="connsiteX4" fmla="*/ 105581 w 500072"/>
                  <a:gd name="connsiteY4" fmla="*/ 78199 h 678554"/>
                  <a:gd name="connsiteX5" fmla="*/ 133836 w 500072"/>
                  <a:gd name="connsiteY5" fmla="*/ 73399 h 678554"/>
                  <a:gd name="connsiteX6" fmla="*/ 155507 w 500072"/>
                  <a:gd name="connsiteY6" fmla="*/ 68872 h 678554"/>
                  <a:gd name="connsiteX7" fmla="*/ 169772 w 500072"/>
                  <a:gd name="connsiteY7" fmla="*/ 65855 h 678554"/>
                  <a:gd name="connsiteX8" fmla="*/ 176219 w 500072"/>
                  <a:gd name="connsiteY8" fmla="*/ 64483 h 678554"/>
                  <a:gd name="connsiteX9" fmla="*/ 199810 w 500072"/>
                  <a:gd name="connsiteY9" fmla="*/ 58997 h 678554"/>
                  <a:gd name="connsiteX10" fmla="*/ 217915 w 500072"/>
                  <a:gd name="connsiteY10" fmla="*/ 54745 h 678554"/>
                  <a:gd name="connsiteX11" fmla="*/ 245347 w 500072"/>
                  <a:gd name="connsiteY11" fmla="*/ 47750 h 678554"/>
                  <a:gd name="connsiteX12" fmla="*/ 262767 w 500072"/>
                  <a:gd name="connsiteY12" fmla="*/ 42949 h 678554"/>
                  <a:gd name="connsiteX13" fmla="*/ 270859 w 500072"/>
                  <a:gd name="connsiteY13" fmla="*/ 40617 h 678554"/>
                  <a:gd name="connsiteX14" fmla="*/ 267842 w 500072"/>
                  <a:gd name="connsiteY14" fmla="*/ 37051 h 678554"/>
                  <a:gd name="connsiteX15" fmla="*/ 267979 w 500072"/>
                  <a:gd name="connsiteY15" fmla="*/ 37188 h 678554"/>
                  <a:gd name="connsiteX16" fmla="*/ 260846 w 500072"/>
                  <a:gd name="connsiteY16" fmla="*/ 30056 h 678554"/>
                  <a:gd name="connsiteX17" fmla="*/ 260984 w 500072"/>
                  <a:gd name="connsiteY17" fmla="*/ 30056 h 678554"/>
                  <a:gd name="connsiteX18" fmla="*/ 260709 w 500072"/>
                  <a:gd name="connsiteY18" fmla="*/ 29782 h 678554"/>
                  <a:gd name="connsiteX19" fmla="*/ 260572 w 500072"/>
                  <a:gd name="connsiteY19" fmla="*/ 29645 h 678554"/>
                  <a:gd name="connsiteX20" fmla="*/ 260572 w 500072"/>
                  <a:gd name="connsiteY20" fmla="*/ 29645 h 678554"/>
                  <a:gd name="connsiteX21" fmla="*/ 255497 w 500072"/>
                  <a:gd name="connsiteY21" fmla="*/ 25530 h 678554"/>
                  <a:gd name="connsiteX22" fmla="*/ 255634 w 500072"/>
                  <a:gd name="connsiteY22" fmla="*/ 25530 h 678554"/>
                  <a:gd name="connsiteX23" fmla="*/ 255497 w 500072"/>
                  <a:gd name="connsiteY23" fmla="*/ 25393 h 678554"/>
                  <a:gd name="connsiteX24" fmla="*/ 255360 w 500072"/>
                  <a:gd name="connsiteY24" fmla="*/ 25255 h 678554"/>
                  <a:gd name="connsiteX25" fmla="*/ 255497 w 500072"/>
                  <a:gd name="connsiteY25" fmla="*/ 25393 h 678554"/>
                  <a:gd name="connsiteX26" fmla="*/ 247679 w 500072"/>
                  <a:gd name="connsiteY26" fmla="*/ 20866 h 678554"/>
                  <a:gd name="connsiteX27" fmla="*/ 247816 w 500072"/>
                  <a:gd name="connsiteY27" fmla="*/ 20866 h 678554"/>
                  <a:gd name="connsiteX28" fmla="*/ 247542 w 500072"/>
                  <a:gd name="connsiteY28" fmla="*/ 20729 h 678554"/>
                  <a:gd name="connsiteX29" fmla="*/ 247405 w 500072"/>
                  <a:gd name="connsiteY29" fmla="*/ 20592 h 678554"/>
                  <a:gd name="connsiteX30" fmla="*/ 247405 w 500072"/>
                  <a:gd name="connsiteY30" fmla="*/ 20592 h 678554"/>
                  <a:gd name="connsiteX31" fmla="*/ 234374 w 500072"/>
                  <a:gd name="connsiteY31" fmla="*/ 15243 h 678554"/>
                  <a:gd name="connsiteX32" fmla="*/ 234512 w 500072"/>
                  <a:gd name="connsiteY32" fmla="*/ 15243 h 678554"/>
                  <a:gd name="connsiteX33" fmla="*/ 217229 w 500072"/>
                  <a:gd name="connsiteY33" fmla="*/ 10579 h 678554"/>
                  <a:gd name="connsiteX34" fmla="*/ 217367 w 500072"/>
                  <a:gd name="connsiteY34" fmla="*/ 10579 h 678554"/>
                  <a:gd name="connsiteX35" fmla="*/ 217229 w 500072"/>
                  <a:gd name="connsiteY35" fmla="*/ 10579 h 678554"/>
                  <a:gd name="connsiteX36" fmla="*/ 217092 w 500072"/>
                  <a:gd name="connsiteY36" fmla="*/ 10579 h 678554"/>
                  <a:gd name="connsiteX37" fmla="*/ 217092 w 500072"/>
                  <a:gd name="connsiteY37" fmla="*/ 10579 h 678554"/>
                  <a:gd name="connsiteX38" fmla="*/ 192266 w 500072"/>
                  <a:gd name="connsiteY38" fmla="*/ 7288 h 678554"/>
                  <a:gd name="connsiteX39" fmla="*/ 192404 w 500072"/>
                  <a:gd name="connsiteY39" fmla="*/ 7288 h 678554"/>
                  <a:gd name="connsiteX40" fmla="*/ 166480 w 500072"/>
                  <a:gd name="connsiteY40" fmla="*/ 7288 h 678554"/>
                  <a:gd name="connsiteX41" fmla="*/ 167029 w 500072"/>
                  <a:gd name="connsiteY41" fmla="*/ 7288 h 678554"/>
                  <a:gd name="connsiteX42" fmla="*/ 134248 w 500072"/>
                  <a:gd name="connsiteY42" fmla="*/ 11814 h 678554"/>
                  <a:gd name="connsiteX43" fmla="*/ 134248 w 500072"/>
                  <a:gd name="connsiteY43" fmla="*/ 11814 h 678554"/>
                  <a:gd name="connsiteX44" fmla="*/ 134110 w 500072"/>
                  <a:gd name="connsiteY44" fmla="*/ 11814 h 678554"/>
                  <a:gd name="connsiteX45" fmla="*/ 133973 w 500072"/>
                  <a:gd name="connsiteY45" fmla="*/ 11814 h 678554"/>
                  <a:gd name="connsiteX46" fmla="*/ 133973 w 500072"/>
                  <a:gd name="connsiteY46" fmla="*/ 11814 h 678554"/>
                  <a:gd name="connsiteX47" fmla="*/ 89808 w 500072"/>
                  <a:gd name="connsiteY47" fmla="*/ 24295 h 678554"/>
                  <a:gd name="connsiteX48" fmla="*/ 90219 w 500072"/>
                  <a:gd name="connsiteY48" fmla="*/ 24158 h 678554"/>
                  <a:gd name="connsiteX49" fmla="*/ 42899 w 500072"/>
                  <a:gd name="connsiteY49" fmla="*/ 44184 h 678554"/>
                  <a:gd name="connsiteX50" fmla="*/ 43311 w 500072"/>
                  <a:gd name="connsiteY50" fmla="*/ 43909 h 678554"/>
                  <a:gd name="connsiteX51" fmla="*/ 30555 w 500072"/>
                  <a:gd name="connsiteY51" fmla="*/ 50356 h 678554"/>
                  <a:gd name="connsiteX52" fmla="*/ 17387 w 500072"/>
                  <a:gd name="connsiteY52" fmla="*/ 58585 h 678554"/>
                  <a:gd name="connsiteX53" fmla="*/ 14095 w 500072"/>
                  <a:gd name="connsiteY53" fmla="*/ 61054 h 678554"/>
                  <a:gd name="connsiteX54" fmla="*/ 14507 w 500072"/>
                  <a:gd name="connsiteY54" fmla="*/ 60643 h 678554"/>
                  <a:gd name="connsiteX55" fmla="*/ 11627 w 500072"/>
                  <a:gd name="connsiteY55" fmla="*/ 63523 h 678554"/>
                  <a:gd name="connsiteX56" fmla="*/ 11901 w 500072"/>
                  <a:gd name="connsiteY56" fmla="*/ 63112 h 678554"/>
                  <a:gd name="connsiteX57" fmla="*/ 11078 w 500072"/>
                  <a:gd name="connsiteY57" fmla="*/ 64346 h 678554"/>
                  <a:gd name="connsiteX58" fmla="*/ 10255 w 500072"/>
                  <a:gd name="connsiteY58" fmla="*/ 65855 h 678554"/>
                  <a:gd name="connsiteX59" fmla="*/ 10529 w 500072"/>
                  <a:gd name="connsiteY59" fmla="*/ 65443 h 678554"/>
                  <a:gd name="connsiteX60" fmla="*/ 9158 w 500072"/>
                  <a:gd name="connsiteY60" fmla="*/ 68598 h 678554"/>
                  <a:gd name="connsiteX61" fmla="*/ 8746 w 500072"/>
                  <a:gd name="connsiteY61" fmla="*/ 70107 h 678554"/>
                  <a:gd name="connsiteX62" fmla="*/ 8609 w 500072"/>
                  <a:gd name="connsiteY62" fmla="*/ 71204 h 678554"/>
                  <a:gd name="connsiteX63" fmla="*/ 8609 w 500072"/>
                  <a:gd name="connsiteY63" fmla="*/ 72164 h 678554"/>
                  <a:gd name="connsiteX64" fmla="*/ 8746 w 500072"/>
                  <a:gd name="connsiteY64" fmla="*/ 72713 h 678554"/>
                  <a:gd name="connsiteX65" fmla="*/ 9021 w 500072"/>
                  <a:gd name="connsiteY65" fmla="*/ 73261 h 678554"/>
                  <a:gd name="connsiteX66" fmla="*/ 9843 w 500072"/>
                  <a:gd name="connsiteY66" fmla="*/ 74222 h 678554"/>
                  <a:gd name="connsiteX67" fmla="*/ 9569 w 500072"/>
                  <a:gd name="connsiteY67" fmla="*/ 73810 h 678554"/>
                  <a:gd name="connsiteX68" fmla="*/ 10392 w 500072"/>
                  <a:gd name="connsiteY68" fmla="*/ 74633 h 678554"/>
                  <a:gd name="connsiteX69" fmla="*/ 11901 w 500072"/>
                  <a:gd name="connsiteY69" fmla="*/ 75730 h 678554"/>
                  <a:gd name="connsiteX70" fmla="*/ 11901 w 500072"/>
                  <a:gd name="connsiteY70" fmla="*/ 75730 h 678554"/>
                  <a:gd name="connsiteX71" fmla="*/ 14781 w 500072"/>
                  <a:gd name="connsiteY71" fmla="*/ 77376 h 678554"/>
                  <a:gd name="connsiteX72" fmla="*/ 14370 w 500072"/>
                  <a:gd name="connsiteY72" fmla="*/ 77102 h 678554"/>
                  <a:gd name="connsiteX73" fmla="*/ 21639 w 500072"/>
                  <a:gd name="connsiteY73" fmla="*/ 80119 h 678554"/>
                  <a:gd name="connsiteX74" fmla="*/ 21091 w 500072"/>
                  <a:gd name="connsiteY74" fmla="*/ 79982 h 678554"/>
                  <a:gd name="connsiteX75" fmla="*/ 25205 w 500072"/>
                  <a:gd name="connsiteY75" fmla="*/ 81080 h 678554"/>
                  <a:gd name="connsiteX76" fmla="*/ 25068 w 500072"/>
                  <a:gd name="connsiteY76" fmla="*/ 81080 h 678554"/>
                  <a:gd name="connsiteX77" fmla="*/ 25343 w 500072"/>
                  <a:gd name="connsiteY77" fmla="*/ 81080 h 678554"/>
                  <a:gd name="connsiteX78" fmla="*/ 25617 w 500072"/>
                  <a:gd name="connsiteY78" fmla="*/ 81217 h 678554"/>
                  <a:gd name="connsiteX79" fmla="*/ 25480 w 500072"/>
                  <a:gd name="connsiteY79" fmla="*/ 81217 h 678554"/>
                  <a:gd name="connsiteX80" fmla="*/ 42213 w 500072"/>
                  <a:gd name="connsiteY80" fmla="*/ 83000 h 678554"/>
                  <a:gd name="connsiteX81" fmla="*/ 41665 w 500072"/>
                  <a:gd name="connsiteY81" fmla="*/ 83000 h 678554"/>
                  <a:gd name="connsiteX82" fmla="*/ 64982 w 500072"/>
                  <a:gd name="connsiteY82" fmla="*/ 83411 h 678554"/>
                  <a:gd name="connsiteX83" fmla="*/ 228888 w 500072"/>
                  <a:gd name="connsiteY83" fmla="*/ 375562 h 678554"/>
                  <a:gd name="connsiteX84" fmla="*/ 226968 w 500072"/>
                  <a:gd name="connsiteY84" fmla="*/ 377208 h 678554"/>
                  <a:gd name="connsiteX85" fmla="*/ 221070 w 500072"/>
                  <a:gd name="connsiteY85" fmla="*/ 382283 h 678554"/>
                  <a:gd name="connsiteX86" fmla="*/ 202553 w 500072"/>
                  <a:gd name="connsiteY86" fmla="*/ 398331 h 678554"/>
                  <a:gd name="connsiteX87" fmla="*/ 175944 w 500072"/>
                  <a:gd name="connsiteY87" fmla="*/ 421236 h 678554"/>
                  <a:gd name="connsiteX88" fmla="*/ 200633 w 500072"/>
                  <a:gd name="connsiteY88" fmla="*/ 409852 h 678554"/>
                  <a:gd name="connsiteX89" fmla="*/ 200084 w 500072"/>
                  <a:gd name="connsiteY89" fmla="*/ 410126 h 678554"/>
                  <a:gd name="connsiteX90" fmla="*/ 233689 w 500072"/>
                  <a:gd name="connsiteY90" fmla="*/ 392158 h 678554"/>
                  <a:gd name="connsiteX91" fmla="*/ 259612 w 500072"/>
                  <a:gd name="connsiteY91" fmla="*/ 377208 h 678554"/>
                  <a:gd name="connsiteX92" fmla="*/ 277580 w 500072"/>
                  <a:gd name="connsiteY92" fmla="*/ 366784 h 678554"/>
                  <a:gd name="connsiteX93" fmla="*/ 293216 w 500072"/>
                  <a:gd name="connsiteY93" fmla="*/ 357320 h 678554"/>
                  <a:gd name="connsiteX94" fmla="*/ 330112 w 500072"/>
                  <a:gd name="connsiteY94" fmla="*/ 334688 h 678554"/>
                  <a:gd name="connsiteX95" fmla="*/ 356035 w 500072"/>
                  <a:gd name="connsiteY95" fmla="*/ 318504 h 678554"/>
                  <a:gd name="connsiteX96" fmla="*/ 368791 w 500072"/>
                  <a:gd name="connsiteY96" fmla="*/ 310274 h 678554"/>
                  <a:gd name="connsiteX97" fmla="*/ 394577 w 500072"/>
                  <a:gd name="connsiteY97" fmla="*/ 293266 h 678554"/>
                  <a:gd name="connsiteX98" fmla="*/ 394440 w 500072"/>
                  <a:gd name="connsiteY98" fmla="*/ 293403 h 678554"/>
                  <a:gd name="connsiteX99" fmla="*/ 421735 w 500072"/>
                  <a:gd name="connsiteY99" fmla="*/ 273927 h 678554"/>
                  <a:gd name="connsiteX100" fmla="*/ 436411 w 500072"/>
                  <a:gd name="connsiteY100" fmla="*/ 262954 h 678554"/>
                  <a:gd name="connsiteX101" fmla="*/ 456299 w 500072"/>
                  <a:gd name="connsiteY101" fmla="*/ 247180 h 678554"/>
                  <a:gd name="connsiteX102" fmla="*/ 459180 w 500072"/>
                  <a:gd name="connsiteY102" fmla="*/ 244163 h 678554"/>
                  <a:gd name="connsiteX103" fmla="*/ 458768 w 500072"/>
                  <a:gd name="connsiteY103" fmla="*/ 244574 h 678554"/>
                  <a:gd name="connsiteX104" fmla="*/ 459728 w 500072"/>
                  <a:gd name="connsiteY104" fmla="*/ 243203 h 678554"/>
                  <a:gd name="connsiteX105" fmla="*/ 460414 w 500072"/>
                  <a:gd name="connsiteY105" fmla="*/ 241831 h 678554"/>
                  <a:gd name="connsiteX106" fmla="*/ 459866 w 500072"/>
                  <a:gd name="connsiteY106" fmla="*/ 241694 h 678554"/>
                  <a:gd name="connsiteX107" fmla="*/ 458631 w 500072"/>
                  <a:gd name="connsiteY107" fmla="*/ 241282 h 678554"/>
                  <a:gd name="connsiteX108" fmla="*/ 457534 w 500072"/>
                  <a:gd name="connsiteY108" fmla="*/ 241145 h 678554"/>
                  <a:gd name="connsiteX109" fmla="*/ 455614 w 500072"/>
                  <a:gd name="connsiteY109" fmla="*/ 241145 h 678554"/>
                  <a:gd name="connsiteX110" fmla="*/ 456299 w 500072"/>
                  <a:gd name="connsiteY110" fmla="*/ 241145 h 678554"/>
                  <a:gd name="connsiteX111" fmla="*/ 451773 w 500072"/>
                  <a:gd name="connsiteY111" fmla="*/ 241831 h 678554"/>
                  <a:gd name="connsiteX112" fmla="*/ 445738 w 500072"/>
                  <a:gd name="connsiteY112" fmla="*/ 243614 h 678554"/>
                  <a:gd name="connsiteX113" fmla="*/ 445875 w 500072"/>
                  <a:gd name="connsiteY113" fmla="*/ 243614 h 678554"/>
                  <a:gd name="connsiteX114" fmla="*/ 445464 w 500072"/>
                  <a:gd name="connsiteY114" fmla="*/ 243751 h 678554"/>
                  <a:gd name="connsiteX115" fmla="*/ 445327 w 500072"/>
                  <a:gd name="connsiteY115" fmla="*/ 243751 h 678554"/>
                  <a:gd name="connsiteX116" fmla="*/ 445327 w 500072"/>
                  <a:gd name="connsiteY116" fmla="*/ 243751 h 678554"/>
                  <a:gd name="connsiteX117" fmla="*/ 427496 w 500072"/>
                  <a:gd name="connsiteY117" fmla="*/ 250884 h 678554"/>
                  <a:gd name="connsiteX118" fmla="*/ 407059 w 500072"/>
                  <a:gd name="connsiteY118" fmla="*/ 260348 h 678554"/>
                  <a:gd name="connsiteX119" fmla="*/ 407608 w 500072"/>
                  <a:gd name="connsiteY119" fmla="*/ 260073 h 678554"/>
                  <a:gd name="connsiteX120" fmla="*/ 388131 w 500072"/>
                  <a:gd name="connsiteY120" fmla="*/ 270223 h 678554"/>
                  <a:gd name="connsiteX121" fmla="*/ 370712 w 500072"/>
                  <a:gd name="connsiteY121" fmla="*/ 280099 h 678554"/>
                  <a:gd name="connsiteX122" fmla="*/ 350823 w 500072"/>
                  <a:gd name="connsiteY122" fmla="*/ 291346 h 678554"/>
                  <a:gd name="connsiteX123" fmla="*/ 343965 w 500072"/>
                  <a:gd name="connsiteY123" fmla="*/ 295324 h 678554"/>
                  <a:gd name="connsiteX124" fmla="*/ 341222 w 500072"/>
                  <a:gd name="connsiteY124" fmla="*/ 296832 h 678554"/>
                  <a:gd name="connsiteX125" fmla="*/ 285947 w 500072"/>
                  <a:gd name="connsiteY125" fmla="*/ 333180 h 678554"/>
                  <a:gd name="connsiteX126" fmla="*/ 286084 w 500072"/>
                  <a:gd name="connsiteY126" fmla="*/ 333180 h 678554"/>
                  <a:gd name="connsiteX127" fmla="*/ 228888 w 500072"/>
                  <a:gd name="connsiteY127" fmla="*/ 375562 h 678554"/>
                  <a:gd name="connsiteX128" fmla="*/ 169909 w 500072"/>
                  <a:gd name="connsiteY128" fmla="*/ 539605 h 678554"/>
                  <a:gd name="connsiteX129" fmla="*/ 186917 w 500072"/>
                  <a:gd name="connsiteY129" fmla="*/ 531239 h 678554"/>
                  <a:gd name="connsiteX130" fmla="*/ 281558 w 500072"/>
                  <a:gd name="connsiteY130" fmla="*/ 476100 h 678554"/>
                  <a:gd name="connsiteX131" fmla="*/ 301720 w 500072"/>
                  <a:gd name="connsiteY131" fmla="*/ 463207 h 678554"/>
                  <a:gd name="connsiteX132" fmla="*/ 318728 w 500072"/>
                  <a:gd name="connsiteY132" fmla="*/ 452235 h 678554"/>
                  <a:gd name="connsiteX133" fmla="*/ 322020 w 500072"/>
                  <a:gd name="connsiteY133" fmla="*/ 449217 h 678554"/>
                  <a:gd name="connsiteX134" fmla="*/ 325037 w 500072"/>
                  <a:gd name="connsiteY134" fmla="*/ 446611 h 678554"/>
                  <a:gd name="connsiteX135" fmla="*/ 333953 w 500072"/>
                  <a:gd name="connsiteY135" fmla="*/ 439204 h 678554"/>
                  <a:gd name="connsiteX136" fmla="*/ 374826 w 500072"/>
                  <a:gd name="connsiteY136" fmla="*/ 405463 h 678554"/>
                  <a:gd name="connsiteX137" fmla="*/ 387994 w 500072"/>
                  <a:gd name="connsiteY137" fmla="*/ 395450 h 678554"/>
                  <a:gd name="connsiteX138" fmla="*/ 413231 w 500072"/>
                  <a:gd name="connsiteY138" fmla="*/ 377620 h 678554"/>
                  <a:gd name="connsiteX139" fmla="*/ 437371 w 500072"/>
                  <a:gd name="connsiteY139" fmla="*/ 362120 h 678554"/>
                  <a:gd name="connsiteX140" fmla="*/ 450539 w 500072"/>
                  <a:gd name="connsiteY140" fmla="*/ 354577 h 678554"/>
                  <a:gd name="connsiteX141" fmla="*/ 458357 w 500072"/>
                  <a:gd name="connsiteY141" fmla="*/ 350736 h 678554"/>
                  <a:gd name="connsiteX142" fmla="*/ 458494 w 500072"/>
                  <a:gd name="connsiteY142" fmla="*/ 350599 h 678554"/>
                  <a:gd name="connsiteX143" fmla="*/ 468644 w 500072"/>
                  <a:gd name="connsiteY143" fmla="*/ 342507 h 678554"/>
                  <a:gd name="connsiteX144" fmla="*/ 479754 w 500072"/>
                  <a:gd name="connsiteY144" fmla="*/ 333180 h 678554"/>
                  <a:gd name="connsiteX145" fmla="*/ 484006 w 500072"/>
                  <a:gd name="connsiteY145" fmla="*/ 329065 h 678554"/>
                  <a:gd name="connsiteX146" fmla="*/ 485377 w 500072"/>
                  <a:gd name="connsiteY146" fmla="*/ 327419 h 678554"/>
                  <a:gd name="connsiteX147" fmla="*/ 484966 w 500072"/>
                  <a:gd name="connsiteY147" fmla="*/ 327968 h 678554"/>
                  <a:gd name="connsiteX148" fmla="*/ 486886 w 500072"/>
                  <a:gd name="connsiteY148" fmla="*/ 324676 h 678554"/>
                  <a:gd name="connsiteX149" fmla="*/ 487983 w 500072"/>
                  <a:gd name="connsiteY149" fmla="*/ 322344 h 678554"/>
                  <a:gd name="connsiteX150" fmla="*/ 486749 w 500072"/>
                  <a:gd name="connsiteY150" fmla="*/ 321384 h 678554"/>
                  <a:gd name="connsiteX151" fmla="*/ 486200 w 500072"/>
                  <a:gd name="connsiteY151" fmla="*/ 320972 h 678554"/>
                  <a:gd name="connsiteX152" fmla="*/ 483731 w 500072"/>
                  <a:gd name="connsiteY152" fmla="*/ 320424 h 678554"/>
                  <a:gd name="connsiteX153" fmla="*/ 480851 w 500072"/>
                  <a:gd name="connsiteY153" fmla="*/ 320424 h 678554"/>
                  <a:gd name="connsiteX154" fmla="*/ 480988 w 500072"/>
                  <a:gd name="connsiteY154" fmla="*/ 320424 h 678554"/>
                  <a:gd name="connsiteX155" fmla="*/ 480714 w 500072"/>
                  <a:gd name="connsiteY155" fmla="*/ 320424 h 678554"/>
                  <a:gd name="connsiteX156" fmla="*/ 480302 w 500072"/>
                  <a:gd name="connsiteY156" fmla="*/ 320424 h 678554"/>
                  <a:gd name="connsiteX157" fmla="*/ 480577 w 500072"/>
                  <a:gd name="connsiteY157" fmla="*/ 320424 h 678554"/>
                  <a:gd name="connsiteX158" fmla="*/ 476736 w 500072"/>
                  <a:gd name="connsiteY158" fmla="*/ 320972 h 678554"/>
                  <a:gd name="connsiteX159" fmla="*/ 466449 w 500072"/>
                  <a:gd name="connsiteY159" fmla="*/ 323853 h 678554"/>
                  <a:gd name="connsiteX160" fmla="*/ 455614 w 500072"/>
                  <a:gd name="connsiteY160" fmla="*/ 327282 h 678554"/>
                  <a:gd name="connsiteX161" fmla="*/ 420501 w 500072"/>
                  <a:gd name="connsiteY161" fmla="*/ 342781 h 678554"/>
                  <a:gd name="connsiteX162" fmla="*/ 421049 w 500072"/>
                  <a:gd name="connsiteY162" fmla="*/ 342507 h 678554"/>
                  <a:gd name="connsiteX163" fmla="*/ 395949 w 500072"/>
                  <a:gd name="connsiteY163" fmla="*/ 356223 h 678554"/>
                  <a:gd name="connsiteX164" fmla="*/ 382507 w 500072"/>
                  <a:gd name="connsiteY164" fmla="*/ 364315 h 678554"/>
                  <a:gd name="connsiteX165" fmla="*/ 373317 w 500072"/>
                  <a:gd name="connsiteY165" fmla="*/ 369939 h 678554"/>
                  <a:gd name="connsiteX166" fmla="*/ 357956 w 500072"/>
                  <a:gd name="connsiteY166" fmla="*/ 380226 h 678554"/>
                  <a:gd name="connsiteX167" fmla="*/ 319002 w 500072"/>
                  <a:gd name="connsiteY167" fmla="*/ 406423 h 678554"/>
                  <a:gd name="connsiteX168" fmla="*/ 319139 w 500072"/>
                  <a:gd name="connsiteY168" fmla="*/ 406286 h 678554"/>
                  <a:gd name="connsiteX169" fmla="*/ 264275 w 500072"/>
                  <a:gd name="connsiteY169" fmla="*/ 449629 h 678554"/>
                  <a:gd name="connsiteX170" fmla="*/ 264824 w 500072"/>
                  <a:gd name="connsiteY170" fmla="*/ 449217 h 678554"/>
                  <a:gd name="connsiteX171" fmla="*/ 215446 w 500072"/>
                  <a:gd name="connsiteY171" fmla="*/ 493108 h 678554"/>
                  <a:gd name="connsiteX172" fmla="*/ 211332 w 500072"/>
                  <a:gd name="connsiteY172" fmla="*/ 497086 h 678554"/>
                  <a:gd name="connsiteX173" fmla="*/ 198027 w 500072"/>
                  <a:gd name="connsiteY173" fmla="*/ 510528 h 678554"/>
                  <a:gd name="connsiteX174" fmla="*/ 174847 w 500072"/>
                  <a:gd name="connsiteY174" fmla="*/ 533845 h 678554"/>
                  <a:gd name="connsiteX175" fmla="*/ 175259 w 500072"/>
                  <a:gd name="connsiteY175" fmla="*/ 533296 h 678554"/>
                  <a:gd name="connsiteX176" fmla="*/ 169909 w 500072"/>
                  <a:gd name="connsiteY176" fmla="*/ 539605 h 678554"/>
                  <a:gd name="connsiteX177" fmla="*/ 293216 w 500072"/>
                  <a:gd name="connsiteY177" fmla="*/ 490502 h 678554"/>
                  <a:gd name="connsiteX178" fmla="*/ 279089 w 500072"/>
                  <a:gd name="connsiteY178" fmla="*/ 503670 h 678554"/>
                  <a:gd name="connsiteX179" fmla="*/ 276483 w 500072"/>
                  <a:gd name="connsiteY179" fmla="*/ 506276 h 678554"/>
                  <a:gd name="connsiteX180" fmla="*/ 267704 w 500072"/>
                  <a:gd name="connsiteY180" fmla="*/ 515328 h 678554"/>
                  <a:gd name="connsiteX181" fmla="*/ 245073 w 500072"/>
                  <a:gd name="connsiteY181" fmla="*/ 538508 h 678554"/>
                  <a:gd name="connsiteX182" fmla="*/ 237392 w 500072"/>
                  <a:gd name="connsiteY182" fmla="*/ 546326 h 678554"/>
                  <a:gd name="connsiteX183" fmla="*/ 234923 w 500072"/>
                  <a:gd name="connsiteY183" fmla="*/ 548932 h 678554"/>
                  <a:gd name="connsiteX184" fmla="*/ 204336 w 500072"/>
                  <a:gd name="connsiteY184" fmla="*/ 582948 h 678554"/>
                  <a:gd name="connsiteX185" fmla="*/ 216544 w 500072"/>
                  <a:gd name="connsiteY185" fmla="*/ 574856 h 678554"/>
                  <a:gd name="connsiteX186" fmla="*/ 215995 w 500072"/>
                  <a:gd name="connsiteY186" fmla="*/ 575267 h 678554"/>
                  <a:gd name="connsiteX187" fmla="*/ 240135 w 500072"/>
                  <a:gd name="connsiteY187" fmla="*/ 558259 h 678554"/>
                  <a:gd name="connsiteX188" fmla="*/ 249736 w 500072"/>
                  <a:gd name="connsiteY188" fmla="*/ 550441 h 678554"/>
                  <a:gd name="connsiteX189" fmla="*/ 273054 w 500072"/>
                  <a:gd name="connsiteY189" fmla="*/ 532747 h 678554"/>
                  <a:gd name="connsiteX190" fmla="*/ 279912 w 500072"/>
                  <a:gd name="connsiteY190" fmla="*/ 527535 h 678554"/>
                  <a:gd name="connsiteX191" fmla="*/ 306795 w 500072"/>
                  <a:gd name="connsiteY191" fmla="*/ 506276 h 678554"/>
                  <a:gd name="connsiteX192" fmla="*/ 349040 w 500072"/>
                  <a:gd name="connsiteY192" fmla="*/ 472534 h 678554"/>
                  <a:gd name="connsiteX193" fmla="*/ 360425 w 500072"/>
                  <a:gd name="connsiteY193" fmla="*/ 463207 h 678554"/>
                  <a:gd name="connsiteX194" fmla="*/ 384702 w 500072"/>
                  <a:gd name="connsiteY194" fmla="*/ 443319 h 678554"/>
                  <a:gd name="connsiteX195" fmla="*/ 425164 w 500072"/>
                  <a:gd name="connsiteY195" fmla="*/ 408892 h 678554"/>
                  <a:gd name="connsiteX196" fmla="*/ 424615 w 500072"/>
                  <a:gd name="connsiteY196" fmla="*/ 409303 h 678554"/>
                  <a:gd name="connsiteX197" fmla="*/ 448893 w 500072"/>
                  <a:gd name="connsiteY197" fmla="*/ 387769 h 678554"/>
                  <a:gd name="connsiteX198" fmla="*/ 460688 w 500072"/>
                  <a:gd name="connsiteY198" fmla="*/ 377071 h 678554"/>
                  <a:gd name="connsiteX199" fmla="*/ 466998 w 500072"/>
                  <a:gd name="connsiteY199" fmla="*/ 371447 h 678554"/>
                  <a:gd name="connsiteX200" fmla="*/ 478519 w 500072"/>
                  <a:gd name="connsiteY200" fmla="*/ 360337 h 678554"/>
                  <a:gd name="connsiteX201" fmla="*/ 478382 w 500072"/>
                  <a:gd name="connsiteY201" fmla="*/ 360612 h 678554"/>
                  <a:gd name="connsiteX202" fmla="*/ 480577 w 500072"/>
                  <a:gd name="connsiteY202" fmla="*/ 357731 h 678554"/>
                  <a:gd name="connsiteX203" fmla="*/ 483869 w 500072"/>
                  <a:gd name="connsiteY203" fmla="*/ 352382 h 678554"/>
                  <a:gd name="connsiteX204" fmla="*/ 483320 w 500072"/>
                  <a:gd name="connsiteY204" fmla="*/ 351833 h 678554"/>
                  <a:gd name="connsiteX205" fmla="*/ 482634 w 500072"/>
                  <a:gd name="connsiteY205" fmla="*/ 351833 h 678554"/>
                  <a:gd name="connsiteX206" fmla="*/ 481811 w 500072"/>
                  <a:gd name="connsiteY206" fmla="*/ 351833 h 678554"/>
                  <a:gd name="connsiteX207" fmla="*/ 480714 w 500072"/>
                  <a:gd name="connsiteY207" fmla="*/ 351971 h 678554"/>
                  <a:gd name="connsiteX208" fmla="*/ 477011 w 500072"/>
                  <a:gd name="connsiteY208" fmla="*/ 353068 h 678554"/>
                  <a:gd name="connsiteX209" fmla="*/ 477011 w 500072"/>
                  <a:gd name="connsiteY209" fmla="*/ 353068 h 678554"/>
                  <a:gd name="connsiteX210" fmla="*/ 469878 w 500072"/>
                  <a:gd name="connsiteY210" fmla="*/ 356360 h 678554"/>
                  <a:gd name="connsiteX211" fmla="*/ 468507 w 500072"/>
                  <a:gd name="connsiteY211" fmla="*/ 357046 h 678554"/>
                  <a:gd name="connsiteX212" fmla="*/ 455065 w 500072"/>
                  <a:gd name="connsiteY212" fmla="*/ 367881 h 678554"/>
                  <a:gd name="connsiteX213" fmla="*/ 439977 w 500072"/>
                  <a:gd name="connsiteY213" fmla="*/ 379814 h 678554"/>
                  <a:gd name="connsiteX214" fmla="*/ 418443 w 500072"/>
                  <a:gd name="connsiteY214" fmla="*/ 396273 h 678554"/>
                  <a:gd name="connsiteX215" fmla="*/ 403081 w 500072"/>
                  <a:gd name="connsiteY215" fmla="*/ 407520 h 678554"/>
                  <a:gd name="connsiteX216" fmla="*/ 383056 w 500072"/>
                  <a:gd name="connsiteY216" fmla="*/ 422197 h 678554"/>
                  <a:gd name="connsiteX217" fmla="*/ 368243 w 500072"/>
                  <a:gd name="connsiteY217" fmla="*/ 432346 h 678554"/>
                  <a:gd name="connsiteX218" fmla="*/ 343005 w 500072"/>
                  <a:gd name="connsiteY218" fmla="*/ 449766 h 678554"/>
                  <a:gd name="connsiteX219" fmla="*/ 333130 w 500072"/>
                  <a:gd name="connsiteY219" fmla="*/ 456487 h 678554"/>
                  <a:gd name="connsiteX220" fmla="*/ 322843 w 500072"/>
                  <a:gd name="connsiteY220" fmla="*/ 463070 h 678554"/>
                  <a:gd name="connsiteX221" fmla="*/ 293216 w 500072"/>
                  <a:gd name="connsiteY221" fmla="*/ 490502 h 678554"/>
                  <a:gd name="connsiteX222" fmla="*/ 136031 w 500072"/>
                  <a:gd name="connsiteY222" fmla="*/ 614769 h 678554"/>
                  <a:gd name="connsiteX223" fmla="*/ 136031 w 500072"/>
                  <a:gd name="connsiteY223" fmla="*/ 614769 h 678554"/>
                  <a:gd name="connsiteX224" fmla="*/ 136168 w 500072"/>
                  <a:gd name="connsiteY224" fmla="*/ 614769 h 678554"/>
                  <a:gd name="connsiteX225" fmla="*/ 136579 w 500072"/>
                  <a:gd name="connsiteY225" fmla="*/ 614769 h 678554"/>
                  <a:gd name="connsiteX226" fmla="*/ 136305 w 500072"/>
                  <a:gd name="connsiteY226" fmla="*/ 614769 h 678554"/>
                  <a:gd name="connsiteX227" fmla="*/ 141791 w 500072"/>
                  <a:gd name="connsiteY227" fmla="*/ 613946 h 678554"/>
                  <a:gd name="connsiteX228" fmla="*/ 147827 w 500072"/>
                  <a:gd name="connsiteY228" fmla="*/ 612300 h 678554"/>
                  <a:gd name="connsiteX229" fmla="*/ 171967 w 500072"/>
                  <a:gd name="connsiteY229" fmla="*/ 601739 h 678554"/>
                  <a:gd name="connsiteX230" fmla="*/ 174435 w 500072"/>
                  <a:gd name="connsiteY230" fmla="*/ 600505 h 678554"/>
                  <a:gd name="connsiteX231" fmla="*/ 180745 w 500072"/>
                  <a:gd name="connsiteY231" fmla="*/ 593098 h 678554"/>
                  <a:gd name="connsiteX232" fmla="*/ 189386 w 500072"/>
                  <a:gd name="connsiteY232" fmla="*/ 582811 h 678554"/>
                  <a:gd name="connsiteX233" fmla="*/ 192541 w 500072"/>
                  <a:gd name="connsiteY233" fmla="*/ 579108 h 678554"/>
                  <a:gd name="connsiteX234" fmla="*/ 209411 w 500072"/>
                  <a:gd name="connsiteY234" fmla="*/ 560591 h 678554"/>
                  <a:gd name="connsiteX235" fmla="*/ 226831 w 500072"/>
                  <a:gd name="connsiteY235" fmla="*/ 541251 h 678554"/>
                  <a:gd name="connsiteX236" fmla="*/ 236432 w 500072"/>
                  <a:gd name="connsiteY236" fmla="*/ 531513 h 678554"/>
                  <a:gd name="connsiteX237" fmla="*/ 259063 w 500072"/>
                  <a:gd name="connsiteY237" fmla="*/ 508470 h 678554"/>
                  <a:gd name="connsiteX238" fmla="*/ 267704 w 500072"/>
                  <a:gd name="connsiteY238" fmla="*/ 499692 h 678554"/>
                  <a:gd name="connsiteX239" fmla="*/ 271133 w 500072"/>
                  <a:gd name="connsiteY239" fmla="*/ 496126 h 678554"/>
                  <a:gd name="connsiteX240" fmla="*/ 272642 w 500072"/>
                  <a:gd name="connsiteY240" fmla="*/ 494754 h 678554"/>
                  <a:gd name="connsiteX241" fmla="*/ 247953 w 500072"/>
                  <a:gd name="connsiteY241" fmla="*/ 509705 h 678554"/>
                  <a:gd name="connsiteX242" fmla="*/ 240135 w 500072"/>
                  <a:gd name="connsiteY242" fmla="*/ 514368 h 678554"/>
                  <a:gd name="connsiteX243" fmla="*/ 210646 w 500072"/>
                  <a:gd name="connsiteY243" fmla="*/ 531102 h 678554"/>
                  <a:gd name="connsiteX244" fmla="*/ 184722 w 500072"/>
                  <a:gd name="connsiteY244" fmla="*/ 544543 h 678554"/>
                  <a:gd name="connsiteX245" fmla="*/ 154410 w 500072"/>
                  <a:gd name="connsiteY245" fmla="*/ 558534 h 678554"/>
                  <a:gd name="connsiteX246" fmla="*/ 152627 w 500072"/>
                  <a:gd name="connsiteY246" fmla="*/ 559219 h 678554"/>
                  <a:gd name="connsiteX247" fmla="*/ 147278 w 500072"/>
                  <a:gd name="connsiteY247" fmla="*/ 565254 h 678554"/>
                  <a:gd name="connsiteX248" fmla="*/ 147689 w 500072"/>
                  <a:gd name="connsiteY248" fmla="*/ 564706 h 678554"/>
                  <a:gd name="connsiteX249" fmla="*/ 139871 w 500072"/>
                  <a:gd name="connsiteY249" fmla="*/ 574170 h 678554"/>
                  <a:gd name="connsiteX250" fmla="*/ 131367 w 500072"/>
                  <a:gd name="connsiteY250" fmla="*/ 585280 h 678554"/>
                  <a:gd name="connsiteX251" fmla="*/ 131504 w 500072"/>
                  <a:gd name="connsiteY251" fmla="*/ 585143 h 678554"/>
                  <a:gd name="connsiteX252" fmla="*/ 131093 w 500072"/>
                  <a:gd name="connsiteY252" fmla="*/ 585691 h 678554"/>
                  <a:gd name="connsiteX253" fmla="*/ 131093 w 500072"/>
                  <a:gd name="connsiteY253" fmla="*/ 585691 h 678554"/>
                  <a:gd name="connsiteX254" fmla="*/ 131093 w 500072"/>
                  <a:gd name="connsiteY254" fmla="*/ 585691 h 678554"/>
                  <a:gd name="connsiteX255" fmla="*/ 123138 w 500072"/>
                  <a:gd name="connsiteY255" fmla="*/ 598173 h 678554"/>
                  <a:gd name="connsiteX256" fmla="*/ 121766 w 500072"/>
                  <a:gd name="connsiteY256" fmla="*/ 601190 h 678554"/>
                  <a:gd name="connsiteX257" fmla="*/ 121355 w 500072"/>
                  <a:gd name="connsiteY257" fmla="*/ 602562 h 678554"/>
                  <a:gd name="connsiteX258" fmla="*/ 121080 w 500072"/>
                  <a:gd name="connsiteY258" fmla="*/ 604894 h 678554"/>
                  <a:gd name="connsiteX259" fmla="*/ 121080 w 500072"/>
                  <a:gd name="connsiteY259" fmla="*/ 604619 h 678554"/>
                  <a:gd name="connsiteX260" fmla="*/ 121080 w 500072"/>
                  <a:gd name="connsiteY260" fmla="*/ 607637 h 678554"/>
                  <a:gd name="connsiteX261" fmla="*/ 121080 w 500072"/>
                  <a:gd name="connsiteY261" fmla="*/ 607225 h 678554"/>
                  <a:gd name="connsiteX262" fmla="*/ 121355 w 500072"/>
                  <a:gd name="connsiteY262" fmla="*/ 609008 h 678554"/>
                  <a:gd name="connsiteX263" fmla="*/ 121217 w 500072"/>
                  <a:gd name="connsiteY263" fmla="*/ 608323 h 678554"/>
                  <a:gd name="connsiteX264" fmla="*/ 121903 w 500072"/>
                  <a:gd name="connsiteY264" fmla="*/ 611066 h 678554"/>
                  <a:gd name="connsiteX265" fmla="*/ 121903 w 500072"/>
                  <a:gd name="connsiteY265" fmla="*/ 611066 h 678554"/>
                  <a:gd name="connsiteX266" fmla="*/ 122452 w 500072"/>
                  <a:gd name="connsiteY266" fmla="*/ 612300 h 678554"/>
                  <a:gd name="connsiteX267" fmla="*/ 122726 w 500072"/>
                  <a:gd name="connsiteY267" fmla="*/ 612712 h 678554"/>
                  <a:gd name="connsiteX268" fmla="*/ 123000 w 500072"/>
                  <a:gd name="connsiteY268" fmla="*/ 612986 h 678554"/>
                  <a:gd name="connsiteX269" fmla="*/ 123412 w 500072"/>
                  <a:gd name="connsiteY269" fmla="*/ 613260 h 678554"/>
                  <a:gd name="connsiteX270" fmla="*/ 124646 w 500072"/>
                  <a:gd name="connsiteY270" fmla="*/ 613809 h 678554"/>
                  <a:gd name="connsiteX271" fmla="*/ 123961 w 500072"/>
                  <a:gd name="connsiteY271" fmla="*/ 613535 h 678554"/>
                  <a:gd name="connsiteX272" fmla="*/ 125058 w 500072"/>
                  <a:gd name="connsiteY272" fmla="*/ 613946 h 678554"/>
                  <a:gd name="connsiteX273" fmla="*/ 126292 w 500072"/>
                  <a:gd name="connsiteY273" fmla="*/ 614221 h 678554"/>
                  <a:gd name="connsiteX274" fmla="*/ 129310 w 500072"/>
                  <a:gd name="connsiteY274" fmla="*/ 614632 h 678554"/>
                  <a:gd name="connsiteX275" fmla="*/ 136031 w 500072"/>
                  <a:gd name="connsiteY275" fmla="*/ 614769 h 678554"/>
                  <a:gd name="connsiteX276" fmla="*/ 163874 w 500072"/>
                  <a:gd name="connsiteY276" fmla="*/ 632463 h 678554"/>
                  <a:gd name="connsiteX277" fmla="*/ 171281 w 500072"/>
                  <a:gd name="connsiteY277" fmla="*/ 624508 h 678554"/>
                  <a:gd name="connsiteX278" fmla="*/ 185683 w 500072"/>
                  <a:gd name="connsiteY278" fmla="*/ 609283 h 678554"/>
                  <a:gd name="connsiteX279" fmla="*/ 190620 w 500072"/>
                  <a:gd name="connsiteY279" fmla="*/ 604071 h 678554"/>
                  <a:gd name="connsiteX280" fmla="*/ 190072 w 500072"/>
                  <a:gd name="connsiteY280" fmla="*/ 604345 h 678554"/>
                  <a:gd name="connsiteX281" fmla="*/ 182802 w 500072"/>
                  <a:gd name="connsiteY281" fmla="*/ 608460 h 678554"/>
                  <a:gd name="connsiteX282" fmla="*/ 163874 w 500072"/>
                  <a:gd name="connsiteY282" fmla="*/ 632463 h 678554"/>
                  <a:gd name="connsiteX283" fmla="*/ 171006 w 500072"/>
                  <a:gd name="connsiteY283" fmla="*/ 667713 h 678554"/>
                  <a:gd name="connsiteX284" fmla="*/ 175259 w 500072"/>
                  <a:gd name="connsiteY284" fmla="*/ 667164 h 678554"/>
                  <a:gd name="connsiteX285" fmla="*/ 174573 w 500072"/>
                  <a:gd name="connsiteY285" fmla="*/ 667301 h 678554"/>
                  <a:gd name="connsiteX286" fmla="*/ 183762 w 500072"/>
                  <a:gd name="connsiteY286" fmla="*/ 664695 h 678554"/>
                  <a:gd name="connsiteX287" fmla="*/ 183077 w 500072"/>
                  <a:gd name="connsiteY287" fmla="*/ 664970 h 678554"/>
                  <a:gd name="connsiteX288" fmla="*/ 194461 w 500072"/>
                  <a:gd name="connsiteY288" fmla="*/ 660306 h 678554"/>
                  <a:gd name="connsiteX289" fmla="*/ 207765 w 500072"/>
                  <a:gd name="connsiteY289" fmla="*/ 654271 h 678554"/>
                  <a:gd name="connsiteX290" fmla="*/ 207491 w 500072"/>
                  <a:gd name="connsiteY290" fmla="*/ 654408 h 678554"/>
                  <a:gd name="connsiteX291" fmla="*/ 234374 w 500072"/>
                  <a:gd name="connsiteY291" fmla="*/ 639458 h 678554"/>
                  <a:gd name="connsiteX292" fmla="*/ 242193 w 500072"/>
                  <a:gd name="connsiteY292" fmla="*/ 634520 h 678554"/>
                  <a:gd name="connsiteX293" fmla="*/ 262492 w 500072"/>
                  <a:gd name="connsiteY293" fmla="*/ 621627 h 678554"/>
                  <a:gd name="connsiteX294" fmla="*/ 262492 w 500072"/>
                  <a:gd name="connsiteY294" fmla="*/ 621627 h 678554"/>
                  <a:gd name="connsiteX295" fmla="*/ 281695 w 500072"/>
                  <a:gd name="connsiteY295" fmla="*/ 607637 h 678554"/>
                  <a:gd name="connsiteX296" fmla="*/ 295685 w 500072"/>
                  <a:gd name="connsiteY296" fmla="*/ 597350 h 678554"/>
                  <a:gd name="connsiteX297" fmla="*/ 317631 w 500072"/>
                  <a:gd name="connsiteY297" fmla="*/ 580068 h 678554"/>
                  <a:gd name="connsiteX298" fmla="*/ 332581 w 500072"/>
                  <a:gd name="connsiteY298" fmla="*/ 568272 h 678554"/>
                  <a:gd name="connsiteX299" fmla="*/ 368517 w 500072"/>
                  <a:gd name="connsiteY299" fmla="*/ 538920 h 678554"/>
                  <a:gd name="connsiteX300" fmla="*/ 386622 w 500072"/>
                  <a:gd name="connsiteY300" fmla="*/ 523558 h 678554"/>
                  <a:gd name="connsiteX301" fmla="*/ 400338 w 500072"/>
                  <a:gd name="connsiteY301" fmla="*/ 512036 h 678554"/>
                  <a:gd name="connsiteX302" fmla="*/ 419540 w 500072"/>
                  <a:gd name="connsiteY302" fmla="*/ 495303 h 678554"/>
                  <a:gd name="connsiteX303" fmla="*/ 419403 w 500072"/>
                  <a:gd name="connsiteY303" fmla="*/ 495440 h 678554"/>
                  <a:gd name="connsiteX304" fmla="*/ 419952 w 500072"/>
                  <a:gd name="connsiteY304" fmla="*/ 495028 h 678554"/>
                  <a:gd name="connsiteX305" fmla="*/ 419952 w 500072"/>
                  <a:gd name="connsiteY305" fmla="*/ 495028 h 678554"/>
                  <a:gd name="connsiteX306" fmla="*/ 419952 w 500072"/>
                  <a:gd name="connsiteY306" fmla="*/ 495028 h 678554"/>
                  <a:gd name="connsiteX307" fmla="*/ 431748 w 500072"/>
                  <a:gd name="connsiteY307" fmla="*/ 484330 h 678554"/>
                  <a:gd name="connsiteX308" fmla="*/ 437508 w 500072"/>
                  <a:gd name="connsiteY308" fmla="*/ 479255 h 678554"/>
                  <a:gd name="connsiteX309" fmla="*/ 444504 w 500072"/>
                  <a:gd name="connsiteY309" fmla="*/ 472809 h 678554"/>
                  <a:gd name="connsiteX310" fmla="*/ 452459 w 500072"/>
                  <a:gd name="connsiteY310" fmla="*/ 464853 h 678554"/>
                  <a:gd name="connsiteX311" fmla="*/ 452047 w 500072"/>
                  <a:gd name="connsiteY311" fmla="*/ 465265 h 678554"/>
                  <a:gd name="connsiteX312" fmla="*/ 454242 w 500072"/>
                  <a:gd name="connsiteY312" fmla="*/ 462522 h 678554"/>
                  <a:gd name="connsiteX313" fmla="*/ 454653 w 500072"/>
                  <a:gd name="connsiteY313" fmla="*/ 461561 h 678554"/>
                  <a:gd name="connsiteX314" fmla="*/ 454928 w 500072"/>
                  <a:gd name="connsiteY314" fmla="*/ 460738 h 678554"/>
                  <a:gd name="connsiteX315" fmla="*/ 455065 w 500072"/>
                  <a:gd name="connsiteY315" fmla="*/ 459641 h 678554"/>
                  <a:gd name="connsiteX316" fmla="*/ 455065 w 500072"/>
                  <a:gd name="connsiteY316" fmla="*/ 459916 h 678554"/>
                  <a:gd name="connsiteX317" fmla="*/ 455202 w 500072"/>
                  <a:gd name="connsiteY317" fmla="*/ 457995 h 678554"/>
                  <a:gd name="connsiteX318" fmla="*/ 455202 w 500072"/>
                  <a:gd name="connsiteY318" fmla="*/ 457858 h 678554"/>
                  <a:gd name="connsiteX319" fmla="*/ 454653 w 500072"/>
                  <a:gd name="connsiteY319" fmla="*/ 457584 h 678554"/>
                  <a:gd name="connsiteX320" fmla="*/ 455202 w 500072"/>
                  <a:gd name="connsiteY320" fmla="*/ 457858 h 678554"/>
                  <a:gd name="connsiteX321" fmla="*/ 454379 w 500072"/>
                  <a:gd name="connsiteY321" fmla="*/ 457584 h 678554"/>
                  <a:gd name="connsiteX322" fmla="*/ 453008 w 500072"/>
                  <a:gd name="connsiteY322" fmla="*/ 457309 h 678554"/>
                  <a:gd name="connsiteX323" fmla="*/ 450676 w 500072"/>
                  <a:gd name="connsiteY323" fmla="*/ 457035 h 678554"/>
                  <a:gd name="connsiteX324" fmla="*/ 450813 w 500072"/>
                  <a:gd name="connsiteY324" fmla="*/ 457035 h 678554"/>
                  <a:gd name="connsiteX325" fmla="*/ 441898 w 500072"/>
                  <a:gd name="connsiteY325" fmla="*/ 457172 h 678554"/>
                  <a:gd name="connsiteX326" fmla="*/ 435314 w 500072"/>
                  <a:gd name="connsiteY326" fmla="*/ 458132 h 678554"/>
                  <a:gd name="connsiteX327" fmla="*/ 436000 w 500072"/>
                  <a:gd name="connsiteY327" fmla="*/ 457995 h 678554"/>
                  <a:gd name="connsiteX328" fmla="*/ 415289 w 500072"/>
                  <a:gd name="connsiteY328" fmla="*/ 464030 h 678554"/>
                  <a:gd name="connsiteX329" fmla="*/ 415426 w 500072"/>
                  <a:gd name="connsiteY329" fmla="*/ 464030 h 678554"/>
                  <a:gd name="connsiteX330" fmla="*/ 378392 w 500072"/>
                  <a:gd name="connsiteY330" fmla="*/ 480352 h 678554"/>
                  <a:gd name="connsiteX331" fmla="*/ 378530 w 500072"/>
                  <a:gd name="connsiteY331" fmla="*/ 480352 h 678554"/>
                  <a:gd name="connsiteX332" fmla="*/ 336422 w 500072"/>
                  <a:gd name="connsiteY332" fmla="*/ 503807 h 678554"/>
                  <a:gd name="connsiteX333" fmla="*/ 322843 w 500072"/>
                  <a:gd name="connsiteY333" fmla="*/ 512585 h 678554"/>
                  <a:gd name="connsiteX334" fmla="*/ 294862 w 500072"/>
                  <a:gd name="connsiteY334" fmla="*/ 531102 h 678554"/>
                  <a:gd name="connsiteX335" fmla="*/ 278951 w 500072"/>
                  <a:gd name="connsiteY335" fmla="*/ 543583 h 678554"/>
                  <a:gd name="connsiteX336" fmla="*/ 261806 w 500072"/>
                  <a:gd name="connsiteY336" fmla="*/ 557025 h 678554"/>
                  <a:gd name="connsiteX337" fmla="*/ 255223 w 500072"/>
                  <a:gd name="connsiteY337" fmla="*/ 561963 h 678554"/>
                  <a:gd name="connsiteX338" fmla="*/ 245210 w 500072"/>
                  <a:gd name="connsiteY338" fmla="*/ 569232 h 678554"/>
                  <a:gd name="connsiteX339" fmla="*/ 228477 w 500072"/>
                  <a:gd name="connsiteY339" fmla="*/ 583360 h 678554"/>
                  <a:gd name="connsiteX340" fmla="*/ 218327 w 500072"/>
                  <a:gd name="connsiteY340" fmla="*/ 592961 h 678554"/>
                  <a:gd name="connsiteX341" fmla="*/ 211469 w 500072"/>
                  <a:gd name="connsiteY341" fmla="*/ 599407 h 678554"/>
                  <a:gd name="connsiteX342" fmla="*/ 208863 w 500072"/>
                  <a:gd name="connsiteY342" fmla="*/ 602013 h 678554"/>
                  <a:gd name="connsiteX343" fmla="*/ 190072 w 500072"/>
                  <a:gd name="connsiteY343" fmla="*/ 621490 h 678554"/>
                  <a:gd name="connsiteX344" fmla="*/ 153724 w 500072"/>
                  <a:gd name="connsiteY344" fmla="*/ 660306 h 678554"/>
                  <a:gd name="connsiteX345" fmla="*/ 154685 w 500072"/>
                  <a:gd name="connsiteY345" fmla="*/ 663461 h 678554"/>
                  <a:gd name="connsiteX346" fmla="*/ 154410 w 500072"/>
                  <a:gd name="connsiteY346" fmla="*/ 662775 h 678554"/>
                  <a:gd name="connsiteX347" fmla="*/ 154959 w 500072"/>
                  <a:gd name="connsiteY347" fmla="*/ 664010 h 678554"/>
                  <a:gd name="connsiteX348" fmla="*/ 155507 w 500072"/>
                  <a:gd name="connsiteY348" fmla="*/ 665107 h 678554"/>
                  <a:gd name="connsiteX349" fmla="*/ 156056 w 500072"/>
                  <a:gd name="connsiteY349" fmla="*/ 665793 h 678554"/>
                  <a:gd name="connsiteX350" fmla="*/ 156330 w 500072"/>
                  <a:gd name="connsiteY350" fmla="*/ 666067 h 678554"/>
                  <a:gd name="connsiteX351" fmla="*/ 156879 w 500072"/>
                  <a:gd name="connsiteY351" fmla="*/ 666478 h 678554"/>
                  <a:gd name="connsiteX352" fmla="*/ 157702 w 500072"/>
                  <a:gd name="connsiteY352" fmla="*/ 667027 h 678554"/>
                  <a:gd name="connsiteX353" fmla="*/ 159074 w 500072"/>
                  <a:gd name="connsiteY353" fmla="*/ 667439 h 678554"/>
                  <a:gd name="connsiteX354" fmla="*/ 160034 w 500072"/>
                  <a:gd name="connsiteY354" fmla="*/ 667713 h 678554"/>
                  <a:gd name="connsiteX355" fmla="*/ 164834 w 500072"/>
                  <a:gd name="connsiteY355" fmla="*/ 668399 h 678554"/>
                  <a:gd name="connsiteX356" fmla="*/ 171006 w 500072"/>
                  <a:gd name="connsiteY356" fmla="*/ 667713 h 678554"/>
                  <a:gd name="connsiteX357" fmla="*/ 159348 w 500072"/>
                  <a:gd name="connsiteY357" fmla="*/ 678137 h 678554"/>
                  <a:gd name="connsiteX358" fmla="*/ 152078 w 500072"/>
                  <a:gd name="connsiteY358" fmla="*/ 676080 h 678554"/>
                  <a:gd name="connsiteX359" fmla="*/ 146729 w 500072"/>
                  <a:gd name="connsiteY359" fmla="*/ 671965 h 678554"/>
                  <a:gd name="connsiteX360" fmla="*/ 144260 w 500072"/>
                  <a:gd name="connsiteY360" fmla="*/ 667987 h 678554"/>
                  <a:gd name="connsiteX361" fmla="*/ 139460 w 500072"/>
                  <a:gd name="connsiteY361" fmla="*/ 666478 h 678554"/>
                  <a:gd name="connsiteX362" fmla="*/ 139460 w 500072"/>
                  <a:gd name="connsiteY362" fmla="*/ 659072 h 678554"/>
                  <a:gd name="connsiteX363" fmla="*/ 141517 w 500072"/>
                  <a:gd name="connsiteY363" fmla="*/ 656740 h 678554"/>
                  <a:gd name="connsiteX364" fmla="*/ 141517 w 500072"/>
                  <a:gd name="connsiteY364" fmla="*/ 655780 h 678554"/>
                  <a:gd name="connsiteX365" fmla="*/ 142203 w 500072"/>
                  <a:gd name="connsiteY365" fmla="*/ 650705 h 678554"/>
                  <a:gd name="connsiteX366" fmla="*/ 143300 w 500072"/>
                  <a:gd name="connsiteY366" fmla="*/ 647139 h 678554"/>
                  <a:gd name="connsiteX367" fmla="*/ 148649 w 500072"/>
                  <a:gd name="connsiteY367" fmla="*/ 635755 h 678554"/>
                  <a:gd name="connsiteX368" fmla="*/ 155096 w 500072"/>
                  <a:gd name="connsiteY368" fmla="*/ 625193 h 678554"/>
                  <a:gd name="connsiteX369" fmla="*/ 159074 w 500072"/>
                  <a:gd name="connsiteY369" fmla="*/ 619844 h 678554"/>
                  <a:gd name="connsiteX370" fmla="*/ 151393 w 500072"/>
                  <a:gd name="connsiteY370" fmla="*/ 622724 h 678554"/>
                  <a:gd name="connsiteX371" fmla="*/ 139185 w 500072"/>
                  <a:gd name="connsiteY371" fmla="*/ 625468 h 678554"/>
                  <a:gd name="connsiteX372" fmla="*/ 129036 w 500072"/>
                  <a:gd name="connsiteY372" fmla="*/ 625742 h 678554"/>
                  <a:gd name="connsiteX373" fmla="*/ 119709 w 500072"/>
                  <a:gd name="connsiteY373" fmla="*/ 623822 h 678554"/>
                  <a:gd name="connsiteX374" fmla="*/ 114359 w 500072"/>
                  <a:gd name="connsiteY374" fmla="*/ 619981 h 678554"/>
                  <a:gd name="connsiteX375" fmla="*/ 111479 w 500072"/>
                  <a:gd name="connsiteY375" fmla="*/ 614769 h 678554"/>
                  <a:gd name="connsiteX376" fmla="*/ 111342 w 500072"/>
                  <a:gd name="connsiteY376" fmla="*/ 596938 h 678554"/>
                  <a:gd name="connsiteX377" fmla="*/ 116691 w 500072"/>
                  <a:gd name="connsiteY377" fmla="*/ 586789 h 678554"/>
                  <a:gd name="connsiteX378" fmla="*/ 123412 w 500072"/>
                  <a:gd name="connsiteY378" fmla="*/ 576639 h 678554"/>
                  <a:gd name="connsiteX379" fmla="*/ 131093 w 500072"/>
                  <a:gd name="connsiteY379" fmla="*/ 566626 h 678554"/>
                  <a:gd name="connsiteX380" fmla="*/ 127252 w 500072"/>
                  <a:gd name="connsiteY380" fmla="*/ 567860 h 678554"/>
                  <a:gd name="connsiteX381" fmla="*/ 114085 w 500072"/>
                  <a:gd name="connsiteY381" fmla="*/ 571289 h 678554"/>
                  <a:gd name="connsiteX382" fmla="*/ 98312 w 500072"/>
                  <a:gd name="connsiteY382" fmla="*/ 573073 h 678554"/>
                  <a:gd name="connsiteX383" fmla="*/ 78012 w 500072"/>
                  <a:gd name="connsiteY383" fmla="*/ 571015 h 678554"/>
                  <a:gd name="connsiteX384" fmla="*/ 71428 w 500072"/>
                  <a:gd name="connsiteY384" fmla="*/ 567998 h 678554"/>
                  <a:gd name="connsiteX385" fmla="*/ 68411 w 500072"/>
                  <a:gd name="connsiteY385" fmla="*/ 565392 h 678554"/>
                  <a:gd name="connsiteX386" fmla="*/ 65530 w 500072"/>
                  <a:gd name="connsiteY386" fmla="*/ 561414 h 678554"/>
                  <a:gd name="connsiteX387" fmla="*/ 62239 w 500072"/>
                  <a:gd name="connsiteY387" fmla="*/ 552773 h 678554"/>
                  <a:gd name="connsiteX388" fmla="*/ 61553 w 500072"/>
                  <a:gd name="connsiteY388" fmla="*/ 545092 h 678554"/>
                  <a:gd name="connsiteX389" fmla="*/ 62239 w 500072"/>
                  <a:gd name="connsiteY389" fmla="*/ 540154 h 678554"/>
                  <a:gd name="connsiteX390" fmla="*/ 63747 w 500072"/>
                  <a:gd name="connsiteY390" fmla="*/ 535354 h 678554"/>
                  <a:gd name="connsiteX391" fmla="*/ 65942 w 500072"/>
                  <a:gd name="connsiteY391" fmla="*/ 530553 h 678554"/>
                  <a:gd name="connsiteX392" fmla="*/ 70331 w 500072"/>
                  <a:gd name="connsiteY392" fmla="*/ 522460 h 678554"/>
                  <a:gd name="connsiteX393" fmla="*/ 77052 w 500072"/>
                  <a:gd name="connsiteY393" fmla="*/ 511762 h 678554"/>
                  <a:gd name="connsiteX394" fmla="*/ 85830 w 500072"/>
                  <a:gd name="connsiteY394" fmla="*/ 500241 h 678554"/>
                  <a:gd name="connsiteX395" fmla="*/ 105855 w 500072"/>
                  <a:gd name="connsiteY395" fmla="*/ 476238 h 678554"/>
                  <a:gd name="connsiteX396" fmla="*/ 116280 w 500072"/>
                  <a:gd name="connsiteY396" fmla="*/ 464579 h 678554"/>
                  <a:gd name="connsiteX397" fmla="*/ 123412 w 500072"/>
                  <a:gd name="connsiteY397" fmla="*/ 456761 h 678554"/>
                  <a:gd name="connsiteX398" fmla="*/ 128624 w 500072"/>
                  <a:gd name="connsiteY398" fmla="*/ 451549 h 678554"/>
                  <a:gd name="connsiteX399" fmla="*/ 134659 w 500072"/>
                  <a:gd name="connsiteY399" fmla="*/ 445514 h 678554"/>
                  <a:gd name="connsiteX400" fmla="*/ 119023 w 500072"/>
                  <a:gd name="connsiteY400" fmla="*/ 447983 h 678554"/>
                  <a:gd name="connsiteX401" fmla="*/ 107364 w 500072"/>
                  <a:gd name="connsiteY401" fmla="*/ 447983 h 678554"/>
                  <a:gd name="connsiteX402" fmla="*/ 96666 w 500072"/>
                  <a:gd name="connsiteY402" fmla="*/ 446337 h 678554"/>
                  <a:gd name="connsiteX403" fmla="*/ 92825 w 500072"/>
                  <a:gd name="connsiteY403" fmla="*/ 444828 h 678554"/>
                  <a:gd name="connsiteX404" fmla="*/ 90219 w 500072"/>
                  <a:gd name="connsiteY404" fmla="*/ 443319 h 678554"/>
                  <a:gd name="connsiteX405" fmla="*/ 88162 w 500072"/>
                  <a:gd name="connsiteY405" fmla="*/ 441399 h 678554"/>
                  <a:gd name="connsiteX406" fmla="*/ 86104 w 500072"/>
                  <a:gd name="connsiteY406" fmla="*/ 438107 h 678554"/>
                  <a:gd name="connsiteX407" fmla="*/ 84184 w 500072"/>
                  <a:gd name="connsiteY407" fmla="*/ 430975 h 678554"/>
                  <a:gd name="connsiteX408" fmla="*/ 85144 w 500072"/>
                  <a:gd name="connsiteY408" fmla="*/ 423019 h 678554"/>
                  <a:gd name="connsiteX409" fmla="*/ 88299 w 500072"/>
                  <a:gd name="connsiteY409" fmla="*/ 417259 h 678554"/>
                  <a:gd name="connsiteX410" fmla="*/ 93785 w 500072"/>
                  <a:gd name="connsiteY410" fmla="*/ 410264 h 678554"/>
                  <a:gd name="connsiteX411" fmla="*/ 109284 w 500072"/>
                  <a:gd name="connsiteY411" fmla="*/ 394216 h 678554"/>
                  <a:gd name="connsiteX412" fmla="*/ 114085 w 500072"/>
                  <a:gd name="connsiteY412" fmla="*/ 389827 h 678554"/>
                  <a:gd name="connsiteX413" fmla="*/ 123686 w 500072"/>
                  <a:gd name="connsiteY413" fmla="*/ 381186 h 678554"/>
                  <a:gd name="connsiteX414" fmla="*/ 132739 w 500072"/>
                  <a:gd name="connsiteY414" fmla="*/ 373093 h 678554"/>
                  <a:gd name="connsiteX415" fmla="*/ 149610 w 500072"/>
                  <a:gd name="connsiteY415" fmla="*/ 359240 h 678554"/>
                  <a:gd name="connsiteX416" fmla="*/ 162365 w 500072"/>
                  <a:gd name="connsiteY416" fmla="*/ 348679 h 678554"/>
                  <a:gd name="connsiteX417" fmla="*/ 165246 w 500072"/>
                  <a:gd name="connsiteY417" fmla="*/ 346621 h 678554"/>
                  <a:gd name="connsiteX418" fmla="*/ 173201 w 500072"/>
                  <a:gd name="connsiteY418" fmla="*/ 340723 h 678554"/>
                  <a:gd name="connsiteX419" fmla="*/ 178002 w 500072"/>
                  <a:gd name="connsiteY419" fmla="*/ 337157 h 678554"/>
                  <a:gd name="connsiteX420" fmla="*/ 158799 w 500072"/>
                  <a:gd name="connsiteY420" fmla="*/ 344290 h 678554"/>
                  <a:gd name="connsiteX421" fmla="*/ 132190 w 500072"/>
                  <a:gd name="connsiteY421" fmla="*/ 351971 h 678554"/>
                  <a:gd name="connsiteX422" fmla="*/ 120120 w 500072"/>
                  <a:gd name="connsiteY422" fmla="*/ 354028 h 678554"/>
                  <a:gd name="connsiteX423" fmla="*/ 114771 w 500072"/>
                  <a:gd name="connsiteY423" fmla="*/ 354577 h 678554"/>
                  <a:gd name="connsiteX424" fmla="*/ 107364 w 500072"/>
                  <a:gd name="connsiteY424" fmla="*/ 354577 h 678554"/>
                  <a:gd name="connsiteX425" fmla="*/ 102426 w 500072"/>
                  <a:gd name="connsiteY425" fmla="*/ 353617 h 678554"/>
                  <a:gd name="connsiteX426" fmla="*/ 98586 w 500072"/>
                  <a:gd name="connsiteY426" fmla="*/ 352245 h 678554"/>
                  <a:gd name="connsiteX427" fmla="*/ 91454 w 500072"/>
                  <a:gd name="connsiteY427" fmla="*/ 347719 h 678554"/>
                  <a:gd name="connsiteX428" fmla="*/ 88162 w 500072"/>
                  <a:gd name="connsiteY428" fmla="*/ 343192 h 678554"/>
                  <a:gd name="connsiteX429" fmla="*/ 87750 w 500072"/>
                  <a:gd name="connsiteY429" fmla="*/ 336472 h 678554"/>
                  <a:gd name="connsiteX430" fmla="*/ 97352 w 500072"/>
                  <a:gd name="connsiteY430" fmla="*/ 318504 h 678554"/>
                  <a:gd name="connsiteX431" fmla="*/ 105033 w 500072"/>
                  <a:gd name="connsiteY431" fmla="*/ 310411 h 678554"/>
                  <a:gd name="connsiteX432" fmla="*/ 117926 w 500072"/>
                  <a:gd name="connsiteY432" fmla="*/ 298204 h 678554"/>
                  <a:gd name="connsiteX433" fmla="*/ 139048 w 500072"/>
                  <a:gd name="connsiteY433" fmla="*/ 280099 h 678554"/>
                  <a:gd name="connsiteX434" fmla="*/ 152764 w 500072"/>
                  <a:gd name="connsiteY434" fmla="*/ 268714 h 678554"/>
                  <a:gd name="connsiteX435" fmla="*/ 176081 w 500072"/>
                  <a:gd name="connsiteY435" fmla="*/ 251021 h 678554"/>
                  <a:gd name="connsiteX436" fmla="*/ 188289 w 500072"/>
                  <a:gd name="connsiteY436" fmla="*/ 241831 h 678554"/>
                  <a:gd name="connsiteX437" fmla="*/ 210920 w 500072"/>
                  <a:gd name="connsiteY437" fmla="*/ 226058 h 678554"/>
                  <a:gd name="connsiteX438" fmla="*/ 230397 w 500072"/>
                  <a:gd name="connsiteY438" fmla="*/ 212479 h 678554"/>
                  <a:gd name="connsiteX439" fmla="*/ 243290 w 500072"/>
                  <a:gd name="connsiteY439" fmla="*/ 203975 h 678554"/>
                  <a:gd name="connsiteX440" fmla="*/ 250011 w 500072"/>
                  <a:gd name="connsiteY440" fmla="*/ 199586 h 678554"/>
                  <a:gd name="connsiteX441" fmla="*/ 209000 w 500072"/>
                  <a:gd name="connsiteY441" fmla="*/ 215085 h 678554"/>
                  <a:gd name="connsiteX442" fmla="*/ 203788 w 500072"/>
                  <a:gd name="connsiteY442" fmla="*/ 216868 h 678554"/>
                  <a:gd name="connsiteX443" fmla="*/ 190346 w 500072"/>
                  <a:gd name="connsiteY443" fmla="*/ 221257 h 678554"/>
                  <a:gd name="connsiteX444" fmla="*/ 162365 w 500072"/>
                  <a:gd name="connsiteY444" fmla="*/ 230584 h 678554"/>
                  <a:gd name="connsiteX445" fmla="*/ 153450 w 500072"/>
                  <a:gd name="connsiteY445" fmla="*/ 233327 h 678554"/>
                  <a:gd name="connsiteX446" fmla="*/ 120257 w 500072"/>
                  <a:gd name="connsiteY446" fmla="*/ 242380 h 678554"/>
                  <a:gd name="connsiteX447" fmla="*/ 91865 w 500072"/>
                  <a:gd name="connsiteY447" fmla="*/ 247729 h 678554"/>
                  <a:gd name="connsiteX448" fmla="*/ 78698 w 500072"/>
                  <a:gd name="connsiteY448" fmla="*/ 248826 h 678554"/>
                  <a:gd name="connsiteX449" fmla="*/ 65530 w 500072"/>
                  <a:gd name="connsiteY449" fmla="*/ 249101 h 678554"/>
                  <a:gd name="connsiteX450" fmla="*/ 56478 w 500072"/>
                  <a:gd name="connsiteY450" fmla="*/ 247318 h 678554"/>
                  <a:gd name="connsiteX451" fmla="*/ 53735 w 500072"/>
                  <a:gd name="connsiteY451" fmla="*/ 245809 h 678554"/>
                  <a:gd name="connsiteX452" fmla="*/ 50717 w 500072"/>
                  <a:gd name="connsiteY452" fmla="*/ 243340 h 678554"/>
                  <a:gd name="connsiteX453" fmla="*/ 46877 w 500072"/>
                  <a:gd name="connsiteY453" fmla="*/ 237442 h 678554"/>
                  <a:gd name="connsiteX454" fmla="*/ 46191 w 500072"/>
                  <a:gd name="connsiteY454" fmla="*/ 234836 h 678554"/>
                  <a:gd name="connsiteX455" fmla="*/ 46602 w 500072"/>
                  <a:gd name="connsiteY455" fmla="*/ 231407 h 678554"/>
                  <a:gd name="connsiteX456" fmla="*/ 50169 w 500072"/>
                  <a:gd name="connsiteY456" fmla="*/ 225235 h 678554"/>
                  <a:gd name="connsiteX457" fmla="*/ 53186 w 500072"/>
                  <a:gd name="connsiteY457" fmla="*/ 221943 h 678554"/>
                  <a:gd name="connsiteX458" fmla="*/ 56478 w 500072"/>
                  <a:gd name="connsiteY458" fmla="*/ 218788 h 678554"/>
                  <a:gd name="connsiteX459" fmla="*/ 65530 w 500072"/>
                  <a:gd name="connsiteY459" fmla="*/ 212342 h 678554"/>
                  <a:gd name="connsiteX460" fmla="*/ 79384 w 500072"/>
                  <a:gd name="connsiteY460" fmla="*/ 203975 h 678554"/>
                  <a:gd name="connsiteX461" fmla="*/ 107227 w 500072"/>
                  <a:gd name="connsiteY461" fmla="*/ 188476 h 678554"/>
                  <a:gd name="connsiteX462" fmla="*/ 123549 w 500072"/>
                  <a:gd name="connsiteY462" fmla="*/ 179423 h 678554"/>
                  <a:gd name="connsiteX463" fmla="*/ 160171 w 500072"/>
                  <a:gd name="connsiteY463" fmla="*/ 159535 h 678554"/>
                  <a:gd name="connsiteX464" fmla="*/ 103249 w 500072"/>
                  <a:gd name="connsiteY464" fmla="*/ 174897 h 678554"/>
                  <a:gd name="connsiteX465" fmla="*/ 88162 w 500072"/>
                  <a:gd name="connsiteY465" fmla="*/ 177229 h 678554"/>
                  <a:gd name="connsiteX466" fmla="*/ 73074 w 500072"/>
                  <a:gd name="connsiteY466" fmla="*/ 178738 h 678554"/>
                  <a:gd name="connsiteX467" fmla="*/ 67725 w 500072"/>
                  <a:gd name="connsiteY467" fmla="*/ 178600 h 678554"/>
                  <a:gd name="connsiteX468" fmla="*/ 62513 w 500072"/>
                  <a:gd name="connsiteY468" fmla="*/ 178052 h 678554"/>
                  <a:gd name="connsiteX469" fmla="*/ 57712 w 500072"/>
                  <a:gd name="connsiteY469" fmla="*/ 176680 h 678554"/>
                  <a:gd name="connsiteX470" fmla="*/ 49483 w 500072"/>
                  <a:gd name="connsiteY470" fmla="*/ 173251 h 678554"/>
                  <a:gd name="connsiteX471" fmla="*/ 46602 w 500072"/>
                  <a:gd name="connsiteY471" fmla="*/ 168313 h 678554"/>
                  <a:gd name="connsiteX472" fmla="*/ 47562 w 500072"/>
                  <a:gd name="connsiteY472" fmla="*/ 162278 h 678554"/>
                  <a:gd name="connsiteX473" fmla="*/ 48660 w 500072"/>
                  <a:gd name="connsiteY473" fmla="*/ 159261 h 678554"/>
                  <a:gd name="connsiteX474" fmla="*/ 50443 w 500072"/>
                  <a:gd name="connsiteY474" fmla="*/ 156655 h 678554"/>
                  <a:gd name="connsiteX475" fmla="*/ 52775 w 500072"/>
                  <a:gd name="connsiteY475" fmla="*/ 154323 h 678554"/>
                  <a:gd name="connsiteX476" fmla="*/ 61964 w 500072"/>
                  <a:gd name="connsiteY476" fmla="*/ 147877 h 678554"/>
                  <a:gd name="connsiteX477" fmla="*/ 75680 w 500072"/>
                  <a:gd name="connsiteY477" fmla="*/ 139647 h 678554"/>
                  <a:gd name="connsiteX478" fmla="*/ 99409 w 500072"/>
                  <a:gd name="connsiteY478" fmla="*/ 126342 h 678554"/>
                  <a:gd name="connsiteX479" fmla="*/ 136716 w 500072"/>
                  <a:gd name="connsiteY479" fmla="*/ 106180 h 678554"/>
                  <a:gd name="connsiteX480" fmla="*/ 141791 w 500072"/>
                  <a:gd name="connsiteY480" fmla="*/ 103574 h 678554"/>
                  <a:gd name="connsiteX481" fmla="*/ 155645 w 500072"/>
                  <a:gd name="connsiteY481" fmla="*/ 96579 h 678554"/>
                  <a:gd name="connsiteX482" fmla="*/ 176767 w 500072"/>
                  <a:gd name="connsiteY482" fmla="*/ 85743 h 678554"/>
                  <a:gd name="connsiteX483" fmla="*/ 181156 w 500072"/>
                  <a:gd name="connsiteY483" fmla="*/ 83548 h 678554"/>
                  <a:gd name="connsiteX484" fmla="*/ 194187 w 500072"/>
                  <a:gd name="connsiteY484" fmla="*/ 77376 h 678554"/>
                  <a:gd name="connsiteX485" fmla="*/ 219973 w 500072"/>
                  <a:gd name="connsiteY485" fmla="*/ 65169 h 678554"/>
                  <a:gd name="connsiteX486" fmla="*/ 229162 w 500072"/>
                  <a:gd name="connsiteY486" fmla="*/ 61054 h 678554"/>
                  <a:gd name="connsiteX487" fmla="*/ 214623 w 500072"/>
                  <a:gd name="connsiteY487" fmla="*/ 64620 h 678554"/>
                  <a:gd name="connsiteX488" fmla="*/ 171281 w 500072"/>
                  <a:gd name="connsiteY488" fmla="*/ 74633 h 678554"/>
                  <a:gd name="connsiteX489" fmla="*/ 141517 w 500072"/>
                  <a:gd name="connsiteY489" fmla="*/ 80805 h 678554"/>
                  <a:gd name="connsiteX490" fmla="*/ 135482 w 500072"/>
                  <a:gd name="connsiteY490" fmla="*/ 82040 h 678554"/>
                  <a:gd name="connsiteX491" fmla="*/ 126292 w 500072"/>
                  <a:gd name="connsiteY491" fmla="*/ 83548 h 678554"/>
                  <a:gd name="connsiteX492" fmla="*/ 97352 w 500072"/>
                  <a:gd name="connsiteY492" fmla="*/ 88349 h 678554"/>
                  <a:gd name="connsiteX493" fmla="*/ 80618 w 500072"/>
                  <a:gd name="connsiteY493" fmla="*/ 90544 h 678554"/>
                  <a:gd name="connsiteX494" fmla="*/ 49483 w 500072"/>
                  <a:gd name="connsiteY494" fmla="*/ 92327 h 678554"/>
                  <a:gd name="connsiteX495" fmla="*/ 35904 w 500072"/>
                  <a:gd name="connsiteY495" fmla="*/ 91504 h 678554"/>
                  <a:gd name="connsiteX496" fmla="*/ 23422 w 500072"/>
                  <a:gd name="connsiteY496" fmla="*/ 89858 h 678554"/>
                  <a:gd name="connsiteX497" fmla="*/ 18347 w 500072"/>
                  <a:gd name="connsiteY497" fmla="*/ 88486 h 678554"/>
                  <a:gd name="connsiteX498" fmla="*/ 12724 w 500072"/>
                  <a:gd name="connsiteY498" fmla="*/ 86292 h 678554"/>
                  <a:gd name="connsiteX499" fmla="*/ 4769 w 500072"/>
                  <a:gd name="connsiteY499" fmla="*/ 81628 h 678554"/>
                  <a:gd name="connsiteX500" fmla="*/ 791 w 500072"/>
                  <a:gd name="connsiteY500" fmla="*/ 76690 h 678554"/>
                  <a:gd name="connsiteX501" fmla="*/ 105 w 500072"/>
                  <a:gd name="connsiteY501" fmla="*/ 71341 h 678554"/>
                  <a:gd name="connsiteX502" fmla="*/ 928 w 500072"/>
                  <a:gd name="connsiteY502" fmla="*/ 67089 h 678554"/>
                  <a:gd name="connsiteX503" fmla="*/ 2574 w 500072"/>
                  <a:gd name="connsiteY503" fmla="*/ 62974 h 678554"/>
                  <a:gd name="connsiteX504" fmla="*/ 8472 w 500072"/>
                  <a:gd name="connsiteY504" fmla="*/ 55568 h 678554"/>
                  <a:gd name="connsiteX505" fmla="*/ 16427 w 500072"/>
                  <a:gd name="connsiteY505" fmla="*/ 49944 h 678554"/>
                  <a:gd name="connsiteX506" fmla="*/ 22188 w 500072"/>
                  <a:gd name="connsiteY506" fmla="*/ 46241 h 678554"/>
                  <a:gd name="connsiteX507" fmla="*/ 28360 w 500072"/>
                  <a:gd name="connsiteY507" fmla="*/ 42812 h 678554"/>
                  <a:gd name="connsiteX508" fmla="*/ 55792 w 500072"/>
                  <a:gd name="connsiteY508" fmla="*/ 29645 h 678554"/>
                  <a:gd name="connsiteX509" fmla="*/ 114497 w 500072"/>
                  <a:gd name="connsiteY509" fmla="*/ 9071 h 678554"/>
                  <a:gd name="connsiteX510" fmla="*/ 168812 w 500072"/>
                  <a:gd name="connsiteY510" fmla="*/ 292 h 678554"/>
                  <a:gd name="connsiteX511" fmla="*/ 223950 w 500072"/>
                  <a:gd name="connsiteY511" fmla="*/ 5367 h 678554"/>
                  <a:gd name="connsiteX512" fmla="*/ 248228 w 500072"/>
                  <a:gd name="connsiteY512" fmla="*/ 13734 h 678554"/>
                  <a:gd name="connsiteX513" fmla="*/ 259200 w 500072"/>
                  <a:gd name="connsiteY513" fmla="*/ 20043 h 678554"/>
                  <a:gd name="connsiteX514" fmla="*/ 267293 w 500072"/>
                  <a:gd name="connsiteY514" fmla="*/ 26764 h 678554"/>
                  <a:gd name="connsiteX515" fmla="*/ 277443 w 500072"/>
                  <a:gd name="connsiteY515" fmla="*/ 37874 h 678554"/>
                  <a:gd name="connsiteX516" fmla="*/ 278129 w 500072"/>
                  <a:gd name="connsiteY516" fmla="*/ 38697 h 678554"/>
                  <a:gd name="connsiteX517" fmla="*/ 282792 w 500072"/>
                  <a:gd name="connsiteY517" fmla="*/ 37326 h 678554"/>
                  <a:gd name="connsiteX518" fmla="*/ 284301 w 500072"/>
                  <a:gd name="connsiteY518" fmla="*/ 36914 h 678554"/>
                  <a:gd name="connsiteX519" fmla="*/ 294862 w 500072"/>
                  <a:gd name="connsiteY519" fmla="*/ 32388 h 678554"/>
                  <a:gd name="connsiteX520" fmla="*/ 308029 w 500072"/>
                  <a:gd name="connsiteY520" fmla="*/ 26764 h 678554"/>
                  <a:gd name="connsiteX521" fmla="*/ 327095 w 500072"/>
                  <a:gd name="connsiteY521" fmla="*/ 19358 h 678554"/>
                  <a:gd name="connsiteX522" fmla="*/ 343005 w 500072"/>
                  <a:gd name="connsiteY522" fmla="*/ 14557 h 678554"/>
                  <a:gd name="connsiteX523" fmla="*/ 347943 w 500072"/>
                  <a:gd name="connsiteY523" fmla="*/ 20181 h 678554"/>
                  <a:gd name="connsiteX524" fmla="*/ 345474 w 500072"/>
                  <a:gd name="connsiteY524" fmla="*/ 24158 h 678554"/>
                  <a:gd name="connsiteX525" fmla="*/ 341771 w 500072"/>
                  <a:gd name="connsiteY525" fmla="*/ 26627 h 678554"/>
                  <a:gd name="connsiteX526" fmla="*/ 337519 w 500072"/>
                  <a:gd name="connsiteY526" fmla="*/ 28410 h 678554"/>
                  <a:gd name="connsiteX527" fmla="*/ 331209 w 500072"/>
                  <a:gd name="connsiteY527" fmla="*/ 31016 h 678554"/>
                  <a:gd name="connsiteX528" fmla="*/ 326135 w 500072"/>
                  <a:gd name="connsiteY528" fmla="*/ 32799 h 678554"/>
                  <a:gd name="connsiteX529" fmla="*/ 319139 w 500072"/>
                  <a:gd name="connsiteY529" fmla="*/ 35131 h 678554"/>
                  <a:gd name="connsiteX530" fmla="*/ 298291 w 500072"/>
                  <a:gd name="connsiteY530" fmla="*/ 41989 h 678554"/>
                  <a:gd name="connsiteX531" fmla="*/ 284438 w 500072"/>
                  <a:gd name="connsiteY531" fmla="*/ 46378 h 678554"/>
                  <a:gd name="connsiteX532" fmla="*/ 283341 w 500072"/>
                  <a:gd name="connsiteY532" fmla="*/ 50630 h 678554"/>
                  <a:gd name="connsiteX533" fmla="*/ 278540 w 500072"/>
                  <a:gd name="connsiteY533" fmla="*/ 49944 h 678554"/>
                  <a:gd name="connsiteX534" fmla="*/ 277854 w 500072"/>
                  <a:gd name="connsiteY534" fmla="*/ 49121 h 678554"/>
                  <a:gd name="connsiteX535" fmla="*/ 248365 w 500072"/>
                  <a:gd name="connsiteY535" fmla="*/ 62426 h 678554"/>
                  <a:gd name="connsiteX536" fmla="*/ 219150 w 500072"/>
                  <a:gd name="connsiteY536" fmla="*/ 75868 h 678554"/>
                  <a:gd name="connsiteX537" fmla="*/ 180882 w 500072"/>
                  <a:gd name="connsiteY537" fmla="*/ 94247 h 678554"/>
                  <a:gd name="connsiteX538" fmla="*/ 181019 w 500072"/>
                  <a:gd name="connsiteY538" fmla="*/ 94110 h 678554"/>
                  <a:gd name="connsiteX539" fmla="*/ 151118 w 500072"/>
                  <a:gd name="connsiteY539" fmla="*/ 109609 h 678554"/>
                  <a:gd name="connsiteX540" fmla="*/ 141380 w 500072"/>
                  <a:gd name="connsiteY540" fmla="*/ 114684 h 678554"/>
                  <a:gd name="connsiteX541" fmla="*/ 128624 w 500072"/>
                  <a:gd name="connsiteY541" fmla="*/ 121679 h 678554"/>
                  <a:gd name="connsiteX542" fmla="*/ 103249 w 500072"/>
                  <a:gd name="connsiteY542" fmla="*/ 135532 h 678554"/>
                  <a:gd name="connsiteX543" fmla="*/ 86104 w 500072"/>
                  <a:gd name="connsiteY543" fmla="*/ 145270 h 678554"/>
                  <a:gd name="connsiteX544" fmla="*/ 78423 w 500072"/>
                  <a:gd name="connsiteY544" fmla="*/ 149522 h 678554"/>
                  <a:gd name="connsiteX545" fmla="*/ 70468 w 500072"/>
                  <a:gd name="connsiteY545" fmla="*/ 154049 h 678554"/>
                  <a:gd name="connsiteX546" fmla="*/ 61278 w 500072"/>
                  <a:gd name="connsiteY546" fmla="*/ 160084 h 678554"/>
                  <a:gd name="connsiteX547" fmla="*/ 61827 w 500072"/>
                  <a:gd name="connsiteY547" fmla="*/ 159809 h 678554"/>
                  <a:gd name="connsiteX548" fmla="*/ 58398 w 500072"/>
                  <a:gd name="connsiteY548" fmla="*/ 162415 h 678554"/>
                  <a:gd name="connsiteX549" fmla="*/ 58810 w 500072"/>
                  <a:gd name="connsiteY549" fmla="*/ 162004 h 678554"/>
                  <a:gd name="connsiteX550" fmla="*/ 57575 w 500072"/>
                  <a:gd name="connsiteY550" fmla="*/ 163238 h 678554"/>
                  <a:gd name="connsiteX551" fmla="*/ 57027 w 500072"/>
                  <a:gd name="connsiteY551" fmla="*/ 164061 h 678554"/>
                  <a:gd name="connsiteX552" fmla="*/ 56615 w 500072"/>
                  <a:gd name="connsiteY552" fmla="*/ 165022 h 678554"/>
                  <a:gd name="connsiteX553" fmla="*/ 56341 w 500072"/>
                  <a:gd name="connsiteY553" fmla="*/ 166805 h 678554"/>
                  <a:gd name="connsiteX554" fmla="*/ 61141 w 500072"/>
                  <a:gd name="connsiteY554" fmla="*/ 168862 h 678554"/>
                  <a:gd name="connsiteX555" fmla="*/ 60593 w 500072"/>
                  <a:gd name="connsiteY555" fmla="*/ 168725 h 678554"/>
                  <a:gd name="connsiteX556" fmla="*/ 64296 w 500072"/>
                  <a:gd name="connsiteY556" fmla="*/ 169685 h 678554"/>
                  <a:gd name="connsiteX557" fmla="*/ 64296 w 500072"/>
                  <a:gd name="connsiteY557" fmla="*/ 169685 h 678554"/>
                  <a:gd name="connsiteX558" fmla="*/ 68959 w 500072"/>
                  <a:gd name="connsiteY558" fmla="*/ 170096 h 678554"/>
                  <a:gd name="connsiteX559" fmla="*/ 68548 w 500072"/>
                  <a:gd name="connsiteY559" fmla="*/ 170096 h 678554"/>
                  <a:gd name="connsiteX560" fmla="*/ 75406 w 500072"/>
                  <a:gd name="connsiteY560" fmla="*/ 170096 h 678554"/>
                  <a:gd name="connsiteX561" fmla="*/ 74720 w 500072"/>
                  <a:gd name="connsiteY561" fmla="*/ 170096 h 678554"/>
                  <a:gd name="connsiteX562" fmla="*/ 89122 w 500072"/>
                  <a:gd name="connsiteY562" fmla="*/ 168451 h 678554"/>
                  <a:gd name="connsiteX563" fmla="*/ 104484 w 500072"/>
                  <a:gd name="connsiteY563" fmla="*/ 165844 h 678554"/>
                  <a:gd name="connsiteX564" fmla="*/ 104347 w 500072"/>
                  <a:gd name="connsiteY564" fmla="*/ 165844 h 678554"/>
                  <a:gd name="connsiteX565" fmla="*/ 134385 w 500072"/>
                  <a:gd name="connsiteY565" fmla="*/ 158438 h 678554"/>
                  <a:gd name="connsiteX566" fmla="*/ 165520 w 500072"/>
                  <a:gd name="connsiteY566" fmla="*/ 148562 h 678554"/>
                  <a:gd name="connsiteX567" fmla="*/ 188014 w 500072"/>
                  <a:gd name="connsiteY567" fmla="*/ 140333 h 678554"/>
                  <a:gd name="connsiteX568" fmla="*/ 195558 w 500072"/>
                  <a:gd name="connsiteY568" fmla="*/ 137590 h 678554"/>
                  <a:gd name="connsiteX569" fmla="*/ 203651 w 500072"/>
                  <a:gd name="connsiteY569" fmla="*/ 134298 h 678554"/>
                  <a:gd name="connsiteX570" fmla="*/ 223813 w 500072"/>
                  <a:gd name="connsiteY570" fmla="*/ 125931 h 678554"/>
                  <a:gd name="connsiteX571" fmla="*/ 248502 w 500072"/>
                  <a:gd name="connsiteY571" fmla="*/ 112489 h 678554"/>
                  <a:gd name="connsiteX572" fmla="*/ 296645 w 500072"/>
                  <a:gd name="connsiteY572" fmla="*/ 86566 h 678554"/>
                  <a:gd name="connsiteX573" fmla="*/ 306109 w 500072"/>
                  <a:gd name="connsiteY573" fmla="*/ 81903 h 678554"/>
                  <a:gd name="connsiteX574" fmla="*/ 325723 w 500072"/>
                  <a:gd name="connsiteY574" fmla="*/ 72301 h 678554"/>
                  <a:gd name="connsiteX575" fmla="*/ 335736 w 500072"/>
                  <a:gd name="connsiteY575" fmla="*/ 67364 h 678554"/>
                  <a:gd name="connsiteX576" fmla="*/ 345063 w 500072"/>
                  <a:gd name="connsiteY576" fmla="*/ 63112 h 678554"/>
                  <a:gd name="connsiteX577" fmla="*/ 354389 w 500072"/>
                  <a:gd name="connsiteY577" fmla="*/ 58997 h 678554"/>
                  <a:gd name="connsiteX578" fmla="*/ 362070 w 500072"/>
                  <a:gd name="connsiteY578" fmla="*/ 56254 h 678554"/>
                  <a:gd name="connsiteX579" fmla="*/ 372220 w 500072"/>
                  <a:gd name="connsiteY579" fmla="*/ 54196 h 678554"/>
                  <a:gd name="connsiteX580" fmla="*/ 376884 w 500072"/>
                  <a:gd name="connsiteY580" fmla="*/ 56391 h 678554"/>
                  <a:gd name="connsiteX581" fmla="*/ 376609 w 500072"/>
                  <a:gd name="connsiteY581" fmla="*/ 61466 h 678554"/>
                  <a:gd name="connsiteX582" fmla="*/ 374003 w 500072"/>
                  <a:gd name="connsiteY582" fmla="*/ 64895 h 678554"/>
                  <a:gd name="connsiteX583" fmla="*/ 370712 w 500072"/>
                  <a:gd name="connsiteY583" fmla="*/ 67912 h 678554"/>
                  <a:gd name="connsiteX584" fmla="*/ 366597 w 500072"/>
                  <a:gd name="connsiteY584" fmla="*/ 70518 h 678554"/>
                  <a:gd name="connsiteX585" fmla="*/ 360699 w 500072"/>
                  <a:gd name="connsiteY585" fmla="*/ 73536 h 678554"/>
                  <a:gd name="connsiteX586" fmla="*/ 349177 w 500072"/>
                  <a:gd name="connsiteY586" fmla="*/ 79297 h 678554"/>
                  <a:gd name="connsiteX587" fmla="*/ 328878 w 500072"/>
                  <a:gd name="connsiteY587" fmla="*/ 89035 h 678554"/>
                  <a:gd name="connsiteX588" fmla="*/ 293490 w 500072"/>
                  <a:gd name="connsiteY588" fmla="*/ 105631 h 678554"/>
                  <a:gd name="connsiteX589" fmla="*/ 267704 w 500072"/>
                  <a:gd name="connsiteY589" fmla="*/ 117290 h 678554"/>
                  <a:gd name="connsiteX590" fmla="*/ 250422 w 500072"/>
                  <a:gd name="connsiteY590" fmla="*/ 124696 h 678554"/>
                  <a:gd name="connsiteX591" fmla="*/ 231631 w 500072"/>
                  <a:gd name="connsiteY591" fmla="*/ 132789 h 678554"/>
                  <a:gd name="connsiteX592" fmla="*/ 228751 w 500072"/>
                  <a:gd name="connsiteY592" fmla="*/ 133886 h 678554"/>
                  <a:gd name="connsiteX593" fmla="*/ 218738 w 500072"/>
                  <a:gd name="connsiteY593" fmla="*/ 139373 h 678554"/>
                  <a:gd name="connsiteX594" fmla="*/ 143574 w 500072"/>
                  <a:gd name="connsiteY594" fmla="*/ 180658 h 678554"/>
                  <a:gd name="connsiteX595" fmla="*/ 117240 w 500072"/>
                  <a:gd name="connsiteY595" fmla="*/ 195334 h 678554"/>
                  <a:gd name="connsiteX596" fmla="*/ 98860 w 500072"/>
                  <a:gd name="connsiteY596" fmla="*/ 205621 h 678554"/>
                  <a:gd name="connsiteX597" fmla="*/ 67999 w 500072"/>
                  <a:gd name="connsiteY597" fmla="*/ 223726 h 678554"/>
                  <a:gd name="connsiteX598" fmla="*/ 67999 w 500072"/>
                  <a:gd name="connsiteY598" fmla="*/ 223726 h 678554"/>
                  <a:gd name="connsiteX599" fmla="*/ 63336 w 500072"/>
                  <a:gd name="connsiteY599" fmla="*/ 227292 h 678554"/>
                  <a:gd name="connsiteX600" fmla="*/ 63610 w 500072"/>
                  <a:gd name="connsiteY600" fmla="*/ 227018 h 678554"/>
                  <a:gd name="connsiteX601" fmla="*/ 63336 w 500072"/>
                  <a:gd name="connsiteY601" fmla="*/ 227292 h 678554"/>
                  <a:gd name="connsiteX602" fmla="*/ 63062 w 500072"/>
                  <a:gd name="connsiteY602" fmla="*/ 227429 h 678554"/>
                  <a:gd name="connsiteX603" fmla="*/ 63199 w 500072"/>
                  <a:gd name="connsiteY603" fmla="*/ 227292 h 678554"/>
                  <a:gd name="connsiteX604" fmla="*/ 58261 w 500072"/>
                  <a:gd name="connsiteY604" fmla="*/ 232367 h 678554"/>
                  <a:gd name="connsiteX605" fmla="*/ 58261 w 500072"/>
                  <a:gd name="connsiteY605" fmla="*/ 232367 h 678554"/>
                  <a:gd name="connsiteX606" fmla="*/ 57712 w 500072"/>
                  <a:gd name="connsiteY606" fmla="*/ 233053 h 678554"/>
                  <a:gd name="connsiteX607" fmla="*/ 57849 w 500072"/>
                  <a:gd name="connsiteY607" fmla="*/ 232779 h 678554"/>
                  <a:gd name="connsiteX608" fmla="*/ 57575 w 500072"/>
                  <a:gd name="connsiteY608" fmla="*/ 233190 h 678554"/>
                  <a:gd name="connsiteX609" fmla="*/ 57438 w 500072"/>
                  <a:gd name="connsiteY609" fmla="*/ 233327 h 678554"/>
                  <a:gd name="connsiteX610" fmla="*/ 57575 w 500072"/>
                  <a:gd name="connsiteY610" fmla="*/ 233190 h 678554"/>
                  <a:gd name="connsiteX611" fmla="*/ 57027 w 500072"/>
                  <a:gd name="connsiteY611" fmla="*/ 234287 h 678554"/>
                  <a:gd name="connsiteX612" fmla="*/ 56889 w 500072"/>
                  <a:gd name="connsiteY612" fmla="*/ 234562 h 678554"/>
                  <a:gd name="connsiteX613" fmla="*/ 57027 w 500072"/>
                  <a:gd name="connsiteY613" fmla="*/ 234836 h 678554"/>
                  <a:gd name="connsiteX614" fmla="*/ 57575 w 500072"/>
                  <a:gd name="connsiteY614" fmla="*/ 235796 h 678554"/>
                  <a:gd name="connsiteX615" fmla="*/ 58261 w 500072"/>
                  <a:gd name="connsiteY615" fmla="*/ 236619 h 678554"/>
                  <a:gd name="connsiteX616" fmla="*/ 58261 w 500072"/>
                  <a:gd name="connsiteY616" fmla="*/ 236619 h 678554"/>
                  <a:gd name="connsiteX617" fmla="*/ 59084 w 500072"/>
                  <a:gd name="connsiteY617" fmla="*/ 237442 h 678554"/>
                  <a:gd name="connsiteX618" fmla="*/ 59633 w 500072"/>
                  <a:gd name="connsiteY618" fmla="*/ 237853 h 678554"/>
                  <a:gd name="connsiteX619" fmla="*/ 60593 w 500072"/>
                  <a:gd name="connsiteY619" fmla="*/ 238402 h 678554"/>
                  <a:gd name="connsiteX620" fmla="*/ 63473 w 500072"/>
                  <a:gd name="connsiteY620" fmla="*/ 239225 h 678554"/>
                  <a:gd name="connsiteX621" fmla="*/ 66491 w 500072"/>
                  <a:gd name="connsiteY621" fmla="*/ 239499 h 678554"/>
                  <a:gd name="connsiteX622" fmla="*/ 66353 w 500072"/>
                  <a:gd name="connsiteY622" fmla="*/ 239499 h 678554"/>
                  <a:gd name="connsiteX623" fmla="*/ 83498 w 500072"/>
                  <a:gd name="connsiteY623" fmla="*/ 239088 h 678554"/>
                  <a:gd name="connsiteX624" fmla="*/ 108187 w 500072"/>
                  <a:gd name="connsiteY624" fmla="*/ 235247 h 678554"/>
                  <a:gd name="connsiteX625" fmla="*/ 107913 w 500072"/>
                  <a:gd name="connsiteY625" fmla="*/ 235247 h 678554"/>
                  <a:gd name="connsiteX626" fmla="*/ 130407 w 500072"/>
                  <a:gd name="connsiteY626" fmla="*/ 229898 h 678554"/>
                  <a:gd name="connsiteX627" fmla="*/ 155919 w 500072"/>
                  <a:gd name="connsiteY627" fmla="*/ 222492 h 678554"/>
                  <a:gd name="connsiteX628" fmla="*/ 169086 w 500072"/>
                  <a:gd name="connsiteY628" fmla="*/ 218102 h 678554"/>
                  <a:gd name="connsiteX629" fmla="*/ 204885 w 500072"/>
                  <a:gd name="connsiteY629" fmla="*/ 206032 h 678554"/>
                  <a:gd name="connsiteX630" fmla="*/ 204885 w 500072"/>
                  <a:gd name="connsiteY630" fmla="*/ 206032 h 678554"/>
                  <a:gd name="connsiteX631" fmla="*/ 245073 w 500072"/>
                  <a:gd name="connsiteY631" fmla="*/ 190808 h 678554"/>
                  <a:gd name="connsiteX632" fmla="*/ 254811 w 500072"/>
                  <a:gd name="connsiteY632" fmla="*/ 187104 h 678554"/>
                  <a:gd name="connsiteX633" fmla="*/ 277580 w 500072"/>
                  <a:gd name="connsiteY633" fmla="*/ 177503 h 678554"/>
                  <a:gd name="connsiteX634" fmla="*/ 292393 w 500072"/>
                  <a:gd name="connsiteY634" fmla="*/ 171194 h 678554"/>
                  <a:gd name="connsiteX635" fmla="*/ 303503 w 500072"/>
                  <a:gd name="connsiteY635" fmla="*/ 166119 h 678554"/>
                  <a:gd name="connsiteX636" fmla="*/ 309675 w 500072"/>
                  <a:gd name="connsiteY636" fmla="*/ 162278 h 678554"/>
                  <a:gd name="connsiteX637" fmla="*/ 327095 w 500072"/>
                  <a:gd name="connsiteY637" fmla="*/ 151580 h 678554"/>
                  <a:gd name="connsiteX638" fmla="*/ 357270 w 500072"/>
                  <a:gd name="connsiteY638" fmla="*/ 134023 h 678554"/>
                  <a:gd name="connsiteX639" fmla="*/ 365225 w 500072"/>
                  <a:gd name="connsiteY639" fmla="*/ 129360 h 678554"/>
                  <a:gd name="connsiteX640" fmla="*/ 382507 w 500072"/>
                  <a:gd name="connsiteY640" fmla="*/ 119622 h 678554"/>
                  <a:gd name="connsiteX641" fmla="*/ 398144 w 500072"/>
                  <a:gd name="connsiteY641" fmla="*/ 111666 h 678554"/>
                  <a:gd name="connsiteX642" fmla="*/ 397595 w 500072"/>
                  <a:gd name="connsiteY642" fmla="*/ 111941 h 678554"/>
                  <a:gd name="connsiteX643" fmla="*/ 405824 w 500072"/>
                  <a:gd name="connsiteY643" fmla="*/ 107551 h 678554"/>
                  <a:gd name="connsiteX644" fmla="*/ 412545 w 500072"/>
                  <a:gd name="connsiteY644" fmla="*/ 105631 h 678554"/>
                  <a:gd name="connsiteX645" fmla="*/ 414877 w 500072"/>
                  <a:gd name="connsiteY645" fmla="*/ 105631 h 678554"/>
                  <a:gd name="connsiteX646" fmla="*/ 416797 w 500072"/>
                  <a:gd name="connsiteY646" fmla="*/ 106043 h 678554"/>
                  <a:gd name="connsiteX647" fmla="*/ 420912 w 500072"/>
                  <a:gd name="connsiteY647" fmla="*/ 109060 h 678554"/>
                  <a:gd name="connsiteX648" fmla="*/ 420501 w 500072"/>
                  <a:gd name="connsiteY648" fmla="*/ 116467 h 678554"/>
                  <a:gd name="connsiteX649" fmla="*/ 415289 w 500072"/>
                  <a:gd name="connsiteY649" fmla="*/ 120856 h 678554"/>
                  <a:gd name="connsiteX650" fmla="*/ 410899 w 500072"/>
                  <a:gd name="connsiteY650" fmla="*/ 123874 h 678554"/>
                  <a:gd name="connsiteX651" fmla="*/ 401710 w 500072"/>
                  <a:gd name="connsiteY651" fmla="*/ 128948 h 678554"/>
                  <a:gd name="connsiteX652" fmla="*/ 389640 w 500072"/>
                  <a:gd name="connsiteY652" fmla="*/ 135395 h 678554"/>
                  <a:gd name="connsiteX653" fmla="*/ 371260 w 500072"/>
                  <a:gd name="connsiteY653" fmla="*/ 145133 h 678554"/>
                  <a:gd name="connsiteX654" fmla="*/ 351098 w 500072"/>
                  <a:gd name="connsiteY654" fmla="*/ 155420 h 678554"/>
                  <a:gd name="connsiteX655" fmla="*/ 344240 w 500072"/>
                  <a:gd name="connsiteY655" fmla="*/ 158712 h 678554"/>
                  <a:gd name="connsiteX656" fmla="*/ 329975 w 500072"/>
                  <a:gd name="connsiteY656" fmla="*/ 165570 h 678554"/>
                  <a:gd name="connsiteX657" fmla="*/ 312281 w 500072"/>
                  <a:gd name="connsiteY657" fmla="*/ 173663 h 678554"/>
                  <a:gd name="connsiteX658" fmla="*/ 303915 w 500072"/>
                  <a:gd name="connsiteY658" fmla="*/ 177503 h 678554"/>
                  <a:gd name="connsiteX659" fmla="*/ 286495 w 500072"/>
                  <a:gd name="connsiteY659" fmla="*/ 188339 h 678554"/>
                  <a:gd name="connsiteX660" fmla="*/ 276894 w 500072"/>
                  <a:gd name="connsiteY660" fmla="*/ 194648 h 678554"/>
                  <a:gd name="connsiteX661" fmla="*/ 236981 w 500072"/>
                  <a:gd name="connsiteY661" fmla="*/ 221257 h 678554"/>
                  <a:gd name="connsiteX662" fmla="*/ 237255 w 500072"/>
                  <a:gd name="connsiteY662" fmla="*/ 221120 h 678554"/>
                  <a:gd name="connsiteX663" fmla="*/ 207765 w 500072"/>
                  <a:gd name="connsiteY663" fmla="*/ 241831 h 678554"/>
                  <a:gd name="connsiteX664" fmla="*/ 194187 w 500072"/>
                  <a:gd name="connsiteY664" fmla="*/ 251295 h 678554"/>
                  <a:gd name="connsiteX665" fmla="*/ 186506 w 500072"/>
                  <a:gd name="connsiteY665" fmla="*/ 257193 h 678554"/>
                  <a:gd name="connsiteX666" fmla="*/ 168263 w 500072"/>
                  <a:gd name="connsiteY666" fmla="*/ 271321 h 678554"/>
                  <a:gd name="connsiteX667" fmla="*/ 160857 w 500072"/>
                  <a:gd name="connsiteY667" fmla="*/ 277081 h 678554"/>
                  <a:gd name="connsiteX668" fmla="*/ 157702 w 500072"/>
                  <a:gd name="connsiteY668" fmla="*/ 279413 h 678554"/>
                  <a:gd name="connsiteX669" fmla="*/ 131230 w 500072"/>
                  <a:gd name="connsiteY669" fmla="*/ 301907 h 678554"/>
                  <a:gd name="connsiteX670" fmla="*/ 131367 w 500072"/>
                  <a:gd name="connsiteY670" fmla="*/ 301770 h 678554"/>
                  <a:gd name="connsiteX671" fmla="*/ 118611 w 500072"/>
                  <a:gd name="connsiteY671" fmla="*/ 313291 h 678554"/>
                  <a:gd name="connsiteX672" fmla="*/ 111616 w 500072"/>
                  <a:gd name="connsiteY672" fmla="*/ 320149 h 678554"/>
                  <a:gd name="connsiteX673" fmla="*/ 105718 w 500072"/>
                  <a:gd name="connsiteY673" fmla="*/ 326185 h 678554"/>
                  <a:gd name="connsiteX674" fmla="*/ 106130 w 500072"/>
                  <a:gd name="connsiteY674" fmla="*/ 325636 h 678554"/>
                  <a:gd name="connsiteX675" fmla="*/ 102426 w 500072"/>
                  <a:gd name="connsiteY675" fmla="*/ 330299 h 678554"/>
                  <a:gd name="connsiteX676" fmla="*/ 99683 w 500072"/>
                  <a:gd name="connsiteY676" fmla="*/ 335237 h 678554"/>
                  <a:gd name="connsiteX677" fmla="*/ 99683 w 500072"/>
                  <a:gd name="connsiteY677" fmla="*/ 335100 h 678554"/>
                  <a:gd name="connsiteX678" fmla="*/ 98449 w 500072"/>
                  <a:gd name="connsiteY678" fmla="*/ 338117 h 678554"/>
                  <a:gd name="connsiteX679" fmla="*/ 98175 w 500072"/>
                  <a:gd name="connsiteY679" fmla="*/ 339215 h 678554"/>
                  <a:gd name="connsiteX680" fmla="*/ 98175 w 500072"/>
                  <a:gd name="connsiteY680" fmla="*/ 339901 h 678554"/>
                  <a:gd name="connsiteX681" fmla="*/ 98175 w 500072"/>
                  <a:gd name="connsiteY681" fmla="*/ 340038 h 678554"/>
                  <a:gd name="connsiteX682" fmla="*/ 98175 w 500072"/>
                  <a:gd name="connsiteY682" fmla="*/ 340175 h 678554"/>
                  <a:gd name="connsiteX683" fmla="*/ 98449 w 500072"/>
                  <a:gd name="connsiteY683" fmla="*/ 340586 h 678554"/>
                  <a:gd name="connsiteX684" fmla="*/ 99272 w 500072"/>
                  <a:gd name="connsiteY684" fmla="*/ 341409 h 678554"/>
                  <a:gd name="connsiteX685" fmla="*/ 100095 w 500072"/>
                  <a:gd name="connsiteY685" fmla="*/ 341958 h 678554"/>
                  <a:gd name="connsiteX686" fmla="*/ 99958 w 500072"/>
                  <a:gd name="connsiteY686" fmla="*/ 341958 h 678554"/>
                  <a:gd name="connsiteX687" fmla="*/ 100095 w 500072"/>
                  <a:gd name="connsiteY687" fmla="*/ 341958 h 678554"/>
                  <a:gd name="connsiteX688" fmla="*/ 100232 w 500072"/>
                  <a:gd name="connsiteY688" fmla="*/ 342095 h 678554"/>
                  <a:gd name="connsiteX689" fmla="*/ 100095 w 500072"/>
                  <a:gd name="connsiteY689" fmla="*/ 341958 h 678554"/>
                  <a:gd name="connsiteX690" fmla="*/ 101329 w 500072"/>
                  <a:gd name="connsiteY690" fmla="*/ 342644 h 678554"/>
                  <a:gd name="connsiteX691" fmla="*/ 104210 w 500072"/>
                  <a:gd name="connsiteY691" fmla="*/ 343878 h 678554"/>
                  <a:gd name="connsiteX692" fmla="*/ 103524 w 500072"/>
                  <a:gd name="connsiteY692" fmla="*/ 343604 h 678554"/>
                  <a:gd name="connsiteX693" fmla="*/ 106678 w 500072"/>
                  <a:gd name="connsiteY693" fmla="*/ 344564 h 678554"/>
                  <a:gd name="connsiteX694" fmla="*/ 106541 w 500072"/>
                  <a:gd name="connsiteY694" fmla="*/ 344564 h 678554"/>
                  <a:gd name="connsiteX695" fmla="*/ 106816 w 500072"/>
                  <a:gd name="connsiteY695" fmla="*/ 344564 h 678554"/>
                  <a:gd name="connsiteX696" fmla="*/ 107227 w 500072"/>
                  <a:gd name="connsiteY696" fmla="*/ 344701 h 678554"/>
                  <a:gd name="connsiteX697" fmla="*/ 106953 w 500072"/>
                  <a:gd name="connsiteY697" fmla="*/ 344564 h 678554"/>
                  <a:gd name="connsiteX698" fmla="*/ 108599 w 500072"/>
                  <a:gd name="connsiteY698" fmla="*/ 344838 h 678554"/>
                  <a:gd name="connsiteX699" fmla="*/ 114771 w 500072"/>
                  <a:gd name="connsiteY699" fmla="*/ 344838 h 678554"/>
                  <a:gd name="connsiteX700" fmla="*/ 114085 w 500072"/>
                  <a:gd name="connsiteY700" fmla="*/ 344838 h 678554"/>
                  <a:gd name="connsiteX701" fmla="*/ 130133 w 500072"/>
                  <a:gd name="connsiteY701" fmla="*/ 342369 h 678554"/>
                  <a:gd name="connsiteX702" fmla="*/ 129447 w 500072"/>
                  <a:gd name="connsiteY702" fmla="*/ 342507 h 678554"/>
                  <a:gd name="connsiteX703" fmla="*/ 155370 w 500072"/>
                  <a:gd name="connsiteY703" fmla="*/ 335100 h 678554"/>
                  <a:gd name="connsiteX704" fmla="*/ 154685 w 500072"/>
                  <a:gd name="connsiteY704" fmla="*/ 335374 h 678554"/>
                  <a:gd name="connsiteX705" fmla="*/ 176356 w 500072"/>
                  <a:gd name="connsiteY705" fmla="*/ 327282 h 678554"/>
                  <a:gd name="connsiteX706" fmla="*/ 200359 w 500072"/>
                  <a:gd name="connsiteY706" fmla="*/ 316858 h 678554"/>
                  <a:gd name="connsiteX707" fmla="*/ 215035 w 500072"/>
                  <a:gd name="connsiteY707" fmla="*/ 309725 h 678554"/>
                  <a:gd name="connsiteX708" fmla="*/ 221481 w 500072"/>
                  <a:gd name="connsiteY708" fmla="*/ 306571 h 678554"/>
                  <a:gd name="connsiteX709" fmla="*/ 246307 w 500072"/>
                  <a:gd name="connsiteY709" fmla="*/ 289837 h 678554"/>
                  <a:gd name="connsiteX710" fmla="*/ 246170 w 500072"/>
                  <a:gd name="connsiteY710" fmla="*/ 289974 h 678554"/>
                  <a:gd name="connsiteX711" fmla="*/ 248090 w 500072"/>
                  <a:gd name="connsiteY711" fmla="*/ 288740 h 678554"/>
                  <a:gd name="connsiteX712" fmla="*/ 247542 w 500072"/>
                  <a:gd name="connsiteY712" fmla="*/ 289151 h 678554"/>
                  <a:gd name="connsiteX713" fmla="*/ 255497 w 500072"/>
                  <a:gd name="connsiteY713" fmla="*/ 283939 h 678554"/>
                  <a:gd name="connsiteX714" fmla="*/ 277031 w 500072"/>
                  <a:gd name="connsiteY714" fmla="*/ 270223 h 678554"/>
                  <a:gd name="connsiteX715" fmla="*/ 303915 w 500072"/>
                  <a:gd name="connsiteY715" fmla="*/ 253353 h 678554"/>
                  <a:gd name="connsiteX716" fmla="*/ 342731 w 500072"/>
                  <a:gd name="connsiteY716" fmla="*/ 229898 h 678554"/>
                  <a:gd name="connsiteX717" fmla="*/ 355075 w 500072"/>
                  <a:gd name="connsiteY717" fmla="*/ 222629 h 678554"/>
                  <a:gd name="connsiteX718" fmla="*/ 380313 w 500072"/>
                  <a:gd name="connsiteY718" fmla="*/ 208501 h 678554"/>
                  <a:gd name="connsiteX719" fmla="*/ 401298 w 500072"/>
                  <a:gd name="connsiteY719" fmla="*/ 198077 h 678554"/>
                  <a:gd name="connsiteX720" fmla="*/ 411174 w 500072"/>
                  <a:gd name="connsiteY720" fmla="*/ 194099 h 678554"/>
                  <a:gd name="connsiteX721" fmla="*/ 422147 w 500072"/>
                  <a:gd name="connsiteY721" fmla="*/ 191631 h 678554"/>
                  <a:gd name="connsiteX722" fmla="*/ 421735 w 500072"/>
                  <a:gd name="connsiteY722" fmla="*/ 191768 h 678554"/>
                  <a:gd name="connsiteX723" fmla="*/ 423792 w 500072"/>
                  <a:gd name="connsiteY723" fmla="*/ 191356 h 678554"/>
                  <a:gd name="connsiteX724" fmla="*/ 428593 w 500072"/>
                  <a:gd name="connsiteY724" fmla="*/ 192591 h 678554"/>
                  <a:gd name="connsiteX725" fmla="*/ 429827 w 500072"/>
                  <a:gd name="connsiteY725" fmla="*/ 197391 h 678554"/>
                  <a:gd name="connsiteX726" fmla="*/ 427359 w 500072"/>
                  <a:gd name="connsiteY726" fmla="*/ 203152 h 678554"/>
                  <a:gd name="connsiteX727" fmla="*/ 423930 w 500072"/>
                  <a:gd name="connsiteY727" fmla="*/ 206170 h 678554"/>
                  <a:gd name="connsiteX728" fmla="*/ 419815 w 500072"/>
                  <a:gd name="connsiteY728" fmla="*/ 208638 h 678554"/>
                  <a:gd name="connsiteX729" fmla="*/ 407196 w 500072"/>
                  <a:gd name="connsiteY729" fmla="*/ 215771 h 678554"/>
                  <a:gd name="connsiteX730" fmla="*/ 386896 w 500072"/>
                  <a:gd name="connsiteY730" fmla="*/ 227566 h 678554"/>
                  <a:gd name="connsiteX731" fmla="*/ 351372 w 500072"/>
                  <a:gd name="connsiteY731" fmla="*/ 247866 h 678554"/>
                  <a:gd name="connsiteX732" fmla="*/ 310087 w 500072"/>
                  <a:gd name="connsiteY732" fmla="*/ 271321 h 678554"/>
                  <a:gd name="connsiteX733" fmla="*/ 294039 w 500072"/>
                  <a:gd name="connsiteY733" fmla="*/ 280510 h 678554"/>
                  <a:gd name="connsiteX734" fmla="*/ 270722 w 500072"/>
                  <a:gd name="connsiteY734" fmla="*/ 293266 h 678554"/>
                  <a:gd name="connsiteX735" fmla="*/ 258515 w 500072"/>
                  <a:gd name="connsiteY735" fmla="*/ 299987 h 678554"/>
                  <a:gd name="connsiteX736" fmla="*/ 253165 w 500072"/>
                  <a:gd name="connsiteY736" fmla="*/ 302867 h 678554"/>
                  <a:gd name="connsiteX737" fmla="*/ 233003 w 500072"/>
                  <a:gd name="connsiteY737" fmla="*/ 312606 h 678554"/>
                  <a:gd name="connsiteX738" fmla="*/ 229162 w 500072"/>
                  <a:gd name="connsiteY738" fmla="*/ 314526 h 678554"/>
                  <a:gd name="connsiteX739" fmla="*/ 209274 w 500072"/>
                  <a:gd name="connsiteY739" fmla="*/ 328105 h 678554"/>
                  <a:gd name="connsiteX740" fmla="*/ 209411 w 500072"/>
                  <a:gd name="connsiteY740" fmla="*/ 327968 h 678554"/>
                  <a:gd name="connsiteX741" fmla="*/ 170732 w 500072"/>
                  <a:gd name="connsiteY741" fmla="*/ 357046 h 678554"/>
                  <a:gd name="connsiteX742" fmla="*/ 157702 w 500072"/>
                  <a:gd name="connsiteY742" fmla="*/ 367744 h 678554"/>
                  <a:gd name="connsiteX743" fmla="*/ 138911 w 500072"/>
                  <a:gd name="connsiteY743" fmla="*/ 383380 h 678554"/>
                  <a:gd name="connsiteX744" fmla="*/ 138911 w 500072"/>
                  <a:gd name="connsiteY744" fmla="*/ 383380 h 678554"/>
                  <a:gd name="connsiteX745" fmla="*/ 125058 w 500072"/>
                  <a:gd name="connsiteY745" fmla="*/ 395862 h 678554"/>
                  <a:gd name="connsiteX746" fmla="*/ 104347 w 500072"/>
                  <a:gd name="connsiteY746" fmla="*/ 415750 h 678554"/>
                  <a:gd name="connsiteX747" fmla="*/ 104347 w 500072"/>
                  <a:gd name="connsiteY747" fmla="*/ 415750 h 678554"/>
                  <a:gd name="connsiteX748" fmla="*/ 104347 w 500072"/>
                  <a:gd name="connsiteY748" fmla="*/ 415750 h 678554"/>
                  <a:gd name="connsiteX749" fmla="*/ 103935 w 500072"/>
                  <a:gd name="connsiteY749" fmla="*/ 416299 h 678554"/>
                  <a:gd name="connsiteX750" fmla="*/ 104210 w 500072"/>
                  <a:gd name="connsiteY750" fmla="*/ 416024 h 678554"/>
                  <a:gd name="connsiteX751" fmla="*/ 96803 w 500072"/>
                  <a:gd name="connsiteY751" fmla="*/ 425351 h 678554"/>
                  <a:gd name="connsiteX752" fmla="*/ 96117 w 500072"/>
                  <a:gd name="connsiteY752" fmla="*/ 426448 h 678554"/>
                  <a:gd name="connsiteX753" fmla="*/ 95568 w 500072"/>
                  <a:gd name="connsiteY753" fmla="*/ 427683 h 678554"/>
                  <a:gd name="connsiteX754" fmla="*/ 95431 w 500072"/>
                  <a:gd name="connsiteY754" fmla="*/ 428506 h 678554"/>
                  <a:gd name="connsiteX755" fmla="*/ 95294 w 500072"/>
                  <a:gd name="connsiteY755" fmla="*/ 429329 h 678554"/>
                  <a:gd name="connsiteX756" fmla="*/ 95294 w 500072"/>
                  <a:gd name="connsiteY756" fmla="*/ 430700 h 678554"/>
                  <a:gd name="connsiteX757" fmla="*/ 95431 w 500072"/>
                  <a:gd name="connsiteY757" fmla="*/ 431935 h 678554"/>
                  <a:gd name="connsiteX758" fmla="*/ 95294 w 500072"/>
                  <a:gd name="connsiteY758" fmla="*/ 431249 h 678554"/>
                  <a:gd name="connsiteX759" fmla="*/ 96117 w 500072"/>
                  <a:gd name="connsiteY759" fmla="*/ 434404 h 678554"/>
                  <a:gd name="connsiteX760" fmla="*/ 96117 w 500072"/>
                  <a:gd name="connsiteY760" fmla="*/ 434404 h 678554"/>
                  <a:gd name="connsiteX761" fmla="*/ 95980 w 500072"/>
                  <a:gd name="connsiteY761" fmla="*/ 433992 h 678554"/>
                  <a:gd name="connsiteX762" fmla="*/ 96391 w 500072"/>
                  <a:gd name="connsiteY762" fmla="*/ 434678 h 678554"/>
                  <a:gd name="connsiteX763" fmla="*/ 96666 w 500072"/>
                  <a:gd name="connsiteY763" fmla="*/ 435090 h 678554"/>
                  <a:gd name="connsiteX764" fmla="*/ 97077 w 500072"/>
                  <a:gd name="connsiteY764" fmla="*/ 435364 h 678554"/>
                  <a:gd name="connsiteX765" fmla="*/ 97763 w 500072"/>
                  <a:gd name="connsiteY765" fmla="*/ 435775 h 678554"/>
                  <a:gd name="connsiteX766" fmla="*/ 98860 w 500072"/>
                  <a:gd name="connsiteY766" fmla="*/ 436324 h 678554"/>
                  <a:gd name="connsiteX767" fmla="*/ 98175 w 500072"/>
                  <a:gd name="connsiteY767" fmla="*/ 436050 h 678554"/>
                  <a:gd name="connsiteX768" fmla="*/ 101604 w 500072"/>
                  <a:gd name="connsiteY768" fmla="*/ 437010 h 678554"/>
                  <a:gd name="connsiteX769" fmla="*/ 101192 w 500072"/>
                  <a:gd name="connsiteY769" fmla="*/ 436873 h 678554"/>
                  <a:gd name="connsiteX770" fmla="*/ 110245 w 500072"/>
                  <a:gd name="connsiteY770" fmla="*/ 437970 h 678554"/>
                  <a:gd name="connsiteX771" fmla="*/ 110107 w 500072"/>
                  <a:gd name="connsiteY771" fmla="*/ 437970 h 678554"/>
                  <a:gd name="connsiteX772" fmla="*/ 118063 w 500072"/>
                  <a:gd name="connsiteY772" fmla="*/ 437970 h 678554"/>
                  <a:gd name="connsiteX773" fmla="*/ 117926 w 500072"/>
                  <a:gd name="connsiteY773" fmla="*/ 437970 h 678554"/>
                  <a:gd name="connsiteX774" fmla="*/ 118337 w 500072"/>
                  <a:gd name="connsiteY774" fmla="*/ 437970 h 678554"/>
                  <a:gd name="connsiteX775" fmla="*/ 118749 w 500072"/>
                  <a:gd name="connsiteY775" fmla="*/ 437970 h 678554"/>
                  <a:gd name="connsiteX776" fmla="*/ 118474 w 500072"/>
                  <a:gd name="connsiteY776" fmla="*/ 437970 h 678554"/>
                  <a:gd name="connsiteX777" fmla="*/ 130270 w 500072"/>
                  <a:gd name="connsiteY777" fmla="*/ 436187 h 678554"/>
                  <a:gd name="connsiteX778" fmla="*/ 129584 w 500072"/>
                  <a:gd name="connsiteY778" fmla="*/ 436324 h 678554"/>
                  <a:gd name="connsiteX779" fmla="*/ 149747 w 500072"/>
                  <a:gd name="connsiteY779" fmla="*/ 431112 h 678554"/>
                  <a:gd name="connsiteX780" fmla="*/ 150707 w 500072"/>
                  <a:gd name="connsiteY780" fmla="*/ 430289 h 678554"/>
                  <a:gd name="connsiteX781" fmla="*/ 167029 w 500072"/>
                  <a:gd name="connsiteY781" fmla="*/ 414104 h 678554"/>
                  <a:gd name="connsiteX782" fmla="*/ 169223 w 500072"/>
                  <a:gd name="connsiteY782" fmla="*/ 412184 h 678554"/>
                  <a:gd name="connsiteX783" fmla="*/ 176630 w 500072"/>
                  <a:gd name="connsiteY783" fmla="*/ 405874 h 678554"/>
                  <a:gd name="connsiteX784" fmla="*/ 220110 w 500072"/>
                  <a:gd name="connsiteY784" fmla="*/ 368704 h 678554"/>
                  <a:gd name="connsiteX785" fmla="*/ 228202 w 500072"/>
                  <a:gd name="connsiteY785" fmla="*/ 362532 h 678554"/>
                  <a:gd name="connsiteX786" fmla="*/ 252342 w 500072"/>
                  <a:gd name="connsiteY786" fmla="*/ 344564 h 678554"/>
                  <a:gd name="connsiteX787" fmla="*/ 275248 w 500072"/>
                  <a:gd name="connsiteY787" fmla="*/ 327693 h 678554"/>
                  <a:gd name="connsiteX788" fmla="*/ 279363 w 500072"/>
                  <a:gd name="connsiteY788" fmla="*/ 324676 h 678554"/>
                  <a:gd name="connsiteX789" fmla="*/ 283341 w 500072"/>
                  <a:gd name="connsiteY789" fmla="*/ 322070 h 678554"/>
                  <a:gd name="connsiteX790" fmla="*/ 331347 w 500072"/>
                  <a:gd name="connsiteY790" fmla="*/ 290797 h 678554"/>
                  <a:gd name="connsiteX791" fmla="*/ 335873 w 500072"/>
                  <a:gd name="connsiteY791" fmla="*/ 287780 h 678554"/>
                  <a:gd name="connsiteX792" fmla="*/ 340536 w 500072"/>
                  <a:gd name="connsiteY792" fmla="*/ 285174 h 678554"/>
                  <a:gd name="connsiteX793" fmla="*/ 366734 w 500072"/>
                  <a:gd name="connsiteY793" fmla="*/ 270498 h 678554"/>
                  <a:gd name="connsiteX794" fmla="*/ 383056 w 500072"/>
                  <a:gd name="connsiteY794" fmla="*/ 261308 h 678554"/>
                  <a:gd name="connsiteX795" fmla="*/ 402533 w 500072"/>
                  <a:gd name="connsiteY795" fmla="*/ 251158 h 678554"/>
                  <a:gd name="connsiteX796" fmla="*/ 418992 w 500072"/>
                  <a:gd name="connsiteY796" fmla="*/ 243340 h 678554"/>
                  <a:gd name="connsiteX797" fmla="*/ 428182 w 500072"/>
                  <a:gd name="connsiteY797" fmla="*/ 239637 h 678554"/>
                  <a:gd name="connsiteX798" fmla="*/ 439566 w 500072"/>
                  <a:gd name="connsiteY798" fmla="*/ 234973 h 678554"/>
                  <a:gd name="connsiteX799" fmla="*/ 447247 w 500072"/>
                  <a:gd name="connsiteY799" fmla="*/ 232367 h 678554"/>
                  <a:gd name="connsiteX800" fmla="*/ 455614 w 500072"/>
                  <a:gd name="connsiteY800" fmla="*/ 230995 h 678554"/>
                  <a:gd name="connsiteX801" fmla="*/ 461237 w 500072"/>
                  <a:gd name="connsiteY801" fmla="*/ 231270 h 678554"/>
                  <a:gd name="connsiteX802" fmla="*/ 469604 w 500072"/>
                  <a:gd name="connsiteY802" fmla="*/ 234287 h 678554"/>
                  <a:gd name="connsiteX803" fmla="*/ 472347 w 500072"/>
                  <a:gd name="connsiteY803" fmla="*/ 241008 h 678554"/>
                  <a:gd name="connsiteX804" fmla="*/ 467546 w 500072"/>
                  <a:gd name="connsiteY804" fmla="*/ 250198 h 678554"/>
                  <a:gd name="connsiteX805" fmla="*/ 461511 w 500072"/>
                  <a:gd name="connsiteY805" fmla="*/ 256507 h 678554"/>
                  <a:gd name="connsiteX806" fmla="*/ 449030 w 500072"/>
                  <a:gd name="connsiteY806" fmla="*/ 266657 h 678554"/>
                  <a:gd name="connsiteX807" fmla="*/ 430513 w 500072"/>
                  <a:gd name="connsiteY807" fmla="*/ 280922 h 678554"/>
                  <a:gd name="connsiteX808" fmla="*/ 413917 w 500072"/>
                  <a:gd name="connsiteY808" fmla="*/ 292992 h 678554"/>
                  <a:gd name="connsiteX809" fmla="*/ 398418 w 500072"/>
                  <a:gd name="connsiteY809" fmla="*/ 303965 h 678554"/>
                  <a:gd name="connsiteX810" fmla="*/ 373866 w 500072"/>
                  <a:gd name="connsiteY810" fmla="*/ 320149 h 678554"/>
                  <a:gd name="connsiteX811" fmla="*/ 360836 w 500072"/>
                  <a:gd name="connsiteY811" fmla="*/ 328379 h 678554"/>
                  <a:gd name="connsiteX812" fmla="*/ 324489 w 500072"/>
                  <a:gd name="connsiteY812" fmla="*/ 351010 h 678554"/>
                  <a:gd name="connsiteX813" fmla="*/ 297879 w 500072"/>
                  <a:gd name="connsiteY813" fmla="*/ 367195 h 678554"/>
                  <a:gd name="connsiteX814" fmla="*/ 283203 w 500072"/>
                  <a:gd name="connsiteY814" fmla="*/ 376111 h 678554"/>
                  <a:gd name="connsiteX815" fmla="*/ 238626 w 500072"/>
                  <a:gd name="connsiteY815" fmla="*/ 401623 h 678554"/>
                  <a:gd name="connsiteX816" fmla="*/ 232454 w 500072"/>
                  <a:gd name="connsiteY816" fmla="*/ 405052 h 678554"/>
                  <a:gd name="connsiteX817" fmla="*/ 205022 w 500072"/>
                  <a:gd name="connsiteY817" fmla="*/ 419453 h 678554"/>
                  <a:gd name="connsiteX818" fmla="*/ 177316 w 500072"/>
                  <a:gd name="connsiteY818" fmla="*/ 432072 h 678554"/>
                  <a:gd name="connsiteX819" fmla="*/ 157839 w 500072"/>
                  <a:gd name="connsiteY819" fmla="*/ 439616 h 678554"/>
                  <a:gd name="connsiteX820" fmla="*/ 149747 w 500072"/>
                  <a:gd name="connsiteY820" fmla="*/ 447708 h 678554"/>
                  <a:gd name="connsiteX821" fmla="*/ 135071 w 500072"/>
                  <a:gd name="connsiteY821" fmla="*/ 462384 h 678554"/>
                  <a:gd name="connsiteX822" fmla="*/ 116554 w 500072"/>
                  <a:gd name="connsiteY822" fmla="*/ 482273 h 678554"/>
                  <a:gd name="connsiteX823" fmla="*/ 116691 w 500072"/>
                  <a:gd name="connsiteY823" fmla="*/ 482135 h 678554"/>
                  <a:gd name="connsiteX824" fmla="*/ 99958 w 500072"/>
                  <a:gd name="connsiteY824" fmla="*/ 501886 h 678554"/>
                  <a:gd name="connsiteX825" fmla="*/ 85556 w 500072"/>
                  <a:gd name="connsiteY825" fmla="*/ 520403 h 678554"/>
                  <a:gd name="connsiteX826" fmla="*/ 85693 w 500072"/>
                  <a:gd name="connsiteY826" fmla="*/ 520266 h 678554"/>
                  <a:gd name="connsiteX827" fmla="*/ 76229 w 500072"/>
                  <a:gd name="connsiteY827" fmla="*/ 536314 h 678554"/>
                  <a:gd name="connsiteX828" fmla="*/ 76503 w 500072"/>
                  <a:gd name="connsiteY828" fmla="*/ 535628 h 678554"/>
                  <a:gd name="connsiteX829" fmla="*/ 74034 w 500072"/>
                  <a:gd name="connsiteY829" fmla="*/ 541389 h 678554"/>
                  <a:gd name="connsiteX830" fmla="*/ 74034 w 500072"/>
                  <a:gd name="connsiteY830" fmla="*/ 541251 h 678554"/>
                  <a:gd name="connsiteX831" fmla="*/ 73486 w 500072"/>
                  <a:gd name="connsiteY831" fmla="*/ 543309 h 678554"/>
                  <a:gd name="connsiteX832" fmla="*/ 73623 w 500072"/>
                  <a:gd name="connsiteY832" fmla="*/ 542623 h 678554"/>
                  <a:gd name="connsiteX833" fmla="*/ 73074 w 500072"/>
                  <a:gd name="connsiteY833" fmla="*/ 546738 h 678554"/>
                  <a:gd name="connsiteX834" fmla="*/ 73074 w 500072"/>
                  <a:gd name="connsiteY834" fmla="*/ 546052 h 678554"/>
                  <a:gd name="connsiteX835" fmla="*/ 73074 w 500072"/>
                  <a:gd name="connsiteY835" fmla="*/ 547698 h 678554"/>
                  <a:gd name="connsiteX836" fmla="*/ 73074 w 500072"/>
                  <a:gd name="connsiteY836" fmla="*/ 547286 h 678554"/>
                  <a:gd name="connsiteX837" fmla="*/ 73486 w 500072"/>
                  <a:gd name="connsiteY837" fmla="*/ 550167 h 678554"/>
                  <a:gd name="connsiteX838" fmla="*/ 73486 w 500072"/>
                  <a:gd name="connsiteY838" fmla="*/ 550030 h 678554"/>
                  <a:gd name="connsiteX839" fmla="*/ 74309 w 500072"/>
                  <a:gd name="connsiteY839" fmla="*/ 553321 h 678554"/>
                  <a:gd name="connsiteX840" fmla="*/ 74172 w 500072"/>
                  <a:gd name="connsiteY840" fmla="*/ 553047 h 678554"/>
                  <a:gd name="connsiteX841" fmla="*/ 74446 w 500072"/>
                  <a:gd name="connsiteY841" fmla="*/ 553733 h 678554"/>
                  <a:gd name="connsiteX842" fmla="*/ 74446 w 500072"/>
                  <a:gd name="connsiteY842" fmla="*/ 553733 h 678554"/>
                  <a:gd name="connsiteX843" fmla="*/ 74446 w 500072"/>
                  <a:gd name="connsiteY843" fmla="*/ 553733 h 678554"/>
                  <a:gd name="connsiteX844" fmla="*/ 75406 w 500072"/>
                  <a:gd name="connsiteY844" fmla="*/ 555928 h 678554"/>
                  <a:gd name="connsiteX845" fmla="*/ 76229 w 500072"/>
                  <a:gd name="connsiteY845" fmla="*/ 557162 h 678554"/>
                  <a:gd name="connsiteX846" fmla="*/ 76778 w 500072"/>
                  <a:gd name="connsiteY846" fmla="*/ 557848 h 678554"/>
                  <a:gd name="connsiteX847" fmla="*/ 77326 w 500072"/>
                  <a:gd name="connsiteY847" fmla="*/ 558396 h 678554"/>
                  <a:gd name="connsiteX848" fmla="*/ 78149 w 500072"/>
                  <a:gd name="connsiteY848" fmla="*/ 558945 h 678554"/>
                  <a:gd name="connsiteX849" fmla="*/ 79109 w 500072"/>
                  <a:gd name="connsiteY849" fmla="*/ 559494 h 678554"/>
                  <a:gd name="connsiteX850" fmla="*/ 81304 w 500072"/>
                  <a:gd name="connsiteY850" fmla="*/ 560454 h 678554"/>
                  <a:gd name="connsiteX851" fmla="*/ 81167 w 500072"/>
                  <a:gd name="connsiteY851" fmla="*/ 560454 h 678554"/>
                  <a:gd name="connsiteX852" fmla="*/ 81304 w 500072"/>
                  <a:gd name="connsiteY852" fmla="*/ 560454 h 678554"/>
                  <a:gd name="connsiteX853" fmla="*/ 81578 w 500072"/>
                  <a:gd name="connsiteY853" fmla="*/ 560591 h 678554"/>
                  <a:gd name="connsiteX854" fmla="*/ 81441 w 500072"/>
                  <a:gd name="connsiteY854" fmla="*/ 560591 h 678554"/>
                  <a:gd name="connsiteX855" fmla="*/ 84184 w 500072"/>
                  <a:gd name="connsiteY855" fmla="*/ 561277 h 678554"/>
                  <a:gd name="connsiteX856" fmla="*/ 89671 w 500072"/>
                  <a:gd name="connsiteY856" fmla="*/ 561963 h 678554"/>
                  <a:gd name="connsiteX857" fmla="*/ 100781 w 500072"/>
                  <a:gd name="connsiteY857" fmla="*/ 562100 h 678554"/>
                  <a:gd name="connsiteX858" fmla="*/ 100506 w 500072"/>
                  <a:gd name="connsiteY858" fmla="*/ 562100 h 678554"/>
                  <a:gd name="connsiteX859" fmla="*/ 101055 w 500072"/>
                  <a:gd name="connsiteY859" fmla="*/ 562100 h 678554"/>
                  <a:gd name="connsiteX860" fmla="*/ 101192 w 500072"/>
                  <a:gd name="connsiteY860" fmla="*/ 562100 h 678554"/>
                  <a:gd name="connsiteX861" fmla="*/ 101055 w 500072"/>
                  <a:gd name="connsiteY861" fmla="*/ 562100 h 678554"/>
                  <a:gd name="connsiteX862" fmla="*/ 112713 w 500072"/>
                  <a:gd name="connsiteY862" fmla="*/ 560454 h 678554"/>
                  <a:gd name="connsiteX863" fmla="*/ 138774 w 500072"/>
                  <a:gd name="connsiteY863" fmla="*/ 552773 h 678554"/>
                  <a:gd name="connsiteX864" fmla="*/ 138774 w 500072"/>
                  <a:gd name="connsiteY864" fmla="*/ 552773 h 678554"/>
                  <a:gd name="connsiteX865" fmla="*/ 145220 w 500072"/>
                  <a:gd name="connsiteY865" fmla="*/ 550441 h 678554"/>
                  <a:gd name="connsiteX866" fmla="*/ 157153 w 500072"/>
                  <a:gd name="connsiteY866" fmla="*/ 536862 h 678554"/>
                  <a:gd name="connsiteX867" fmla="*/ 165246 w 500072"/>
                  <a:gd name="connsiteY867" fmla="*/ 527673 h 678554"/>
                  <a:gd name="connsiteX868" fmla="*/ 167989 w 500072"/>
                  <a:gd name="connsiteY868" fmla="*/ 524655 h 678554"/>
                  <a:gd name="connsiteX869" fmla="*/ 205434 w 500072"/>
                  <a:gd name="connsiteY869" fmla="*/ 487210 h 678554"/>
                  <a:gd name="connsiteX870" fmla="*/ 214898 w 500072"/>
                  <a:gd name="connsiteY870" fmla="*/ 478706 h 678554"/>
                  <a:gd name="connsiteX871" fmla="*/ 238626 w 500072"/>
                  <a:gd name="connsiteY871" fmla="*/ 457858 h 678554"/>
                  <a:gd name="connsiteX872" fmla="*/ 257417 w 500072"/>
                  <a:gd name="connsiteY872" fmla="*/ 441262 h 678554"/>
                  <a:gd name="connsiteX873" fmla="*/ 257280 w 500072"/>
                  <a:gd name="connsiteY873" fmla="*/ 441399 h 678554"/>
                  <a:gd name="connsiteX874" fmla="*/ 260298 w 500072"/>
                  <a:gd name="connsiteY874" fmla="*/ 438930 h 678554"/>
                  <a:gd name="connsiteX875" fmla="*/ 269350 w 500072"/>
                  <a:gd name="connsiteY875" fmla="*/ 431798 h 678554"/>
                  <a:gd name="connsiteX876" fmla="*/ 294725 w 500072"/>
                  <a:gd name="connsiteY876" fmla="*/ 411910 h 678554"/>
                  <a:gd name="connsiteX877" fmla="*/ 312281 w 500072"/>
                  <a:gd name="connsiteY877" fmla="*/ 398194 h 678554"/>
                  <a:gd name="connsiteX878" fmla="*/ 314613 w 500072"/>
                  <a:gd name="connsiteY878" fmla="*/ 396548 h 678554"/>
                  <a:gd name="connsiteX879" fmla="*/ 322568 w 500072"/>
                  <a:gd name="connsiteY879" fmla="*/ 391198 h 678554"/>
                  <a:gd name="connsiteX880" fmla="*/ 367968 w 500072"/>
                  <a:gd name="connsiteY880" fmla="*/ 360886 h 678554"/>
                  <a:gd name="connsiteX881" fmla="*/ 370986 w 500072"/>
                  <a:gd name="connsiteY881" fmla="*/ 358966 h 678554"/>
                  <a:gd name="connsiteX882" fmla="*/ 384290 w 500072"/>
                  <a:gd name="connsiteY882" fmla="*/ 350873 h 678554"/>
                  <a:gd name="connsiteX883" fmla="*/ 413917 w 500072"/>
                  <a:gd name="connsiteY883" fmla="*/ 334414 h 678554"/>
                  <a:gd name="connsiteX884" fmla="*/ 440114 w 500072"/>
                  <a:gd name="connsiteY884" fmla="*/ 322070 h 678554"/>
                  <a:gd name="connsiteX885" fmla="*/ 468369 w 500072"/>
                  <a:gd name="connsiteY885" fmla="*/ 312331 h 678554"/>
                  <a:gd name="connsiteX886" fmla="*/ 477696 w 500072"/>
                  <a:gd name="connsiteY886" fmla="*/ 310137 h 678554"/>
                  <a:gd name="connsiteX887" fmla="*/ 485377 w 500072"/>
                  <a:gd name="connsiteY887" fmla="*/ 309862 h 678554"/>
                  <a:gd name="connsiteX888" fmla="*/ 491001 w 500072"/>
                  <a:gd name="connsiteY888" fmla="*/ 311371 h 678554"/>
                  <a:gd name="connsiteX889" fmla="*/ 497996 w 500072"/>
                  <a:gd name="connsiteY889" fmla="*/ 316309 h 678554"/>
                  <a:gd name="connsiteX890" fmla="*/ 499642 w 500072"/>
                  <a:gd name="connsiteY890" fmla="*/ 322618 h 678554"/>
                  <a:gd name="connsiteX891" fmla="*/ 497036 w 500072"/>
                  <a:gd name="connsiteY891" fmla="*/ 328791 h 678554"/>
                  <a:gd name="connsiteX892" fmla="*/ 494156 w 500072"/>
                  <a:gd name="connsiteY892" fmla="*/ 333865 h 678554"/>
                  <a:gd name="connsiteX893" fmla="*/ 489081 w 500072"/>
                  <a:gd name="connsiteY893" fmla="*/ 339489 h 678554"/>
                  <a:gd name="connsiteX894" fmla="*/ 486475 w 500072"/>
                  <a:gd name="connsiteY894" fmla="*/ 341821 h 678554"/>
                  <a:gd name="connsiteX895" fmla="*/ 488532 w 500072"/>
                  <a:gd name="connsiteY895" fmla="*/ 342644 h 678554"/>
                  <a:gd name="connsiteX896" fmla="*/ 491138 w 500072"/>
                  <a:gd name="connsiteY896" fmla="*/ 344564 h 678554"/>
                  <a:gd name="connsiteX897" fmla="*/ 494430 w 500072"/>
                  <a:gd name="connsiteY897" fmla="*/ 347856 h 678554"/>
                  <a:gd name="connsiteX898" fmla="*/ 495253 w 500072"/>
                  <a:gd name="connsiteY898" fmla="*/ 354165 h 678554"/>
                  <a:gd name="connsiteX899" fmla="*/ 489904 w 500072"/>
                  <a:gd name="connsiteY899" fmla="*/ 363629 h 678554"/>
                  <a:gd name="connsiteX900" fmla="*/ 482223 w 500072"/>
                  <a:gd name="connsiteY900" fmla="*/ 372545 h 678554"/>
                  <a:gd name="connsiteX901" fmla="*/ 470975 w 500072"/>
                  <a:gd name="connsiteY901" fmla="*/ 383243 h 678554"/>
                  <a:gd name="connsiteX902" fmla="*/ 455476 w 500072"/>
                  <a:gd name="connsiteY902" fmla="*/ 397508 h 678554"/>
                  <a:gd name="connsiteX903" fmla="*/ 434628 w 500072"/>
                  <a:gd name="connsiteY903" fmla="*/ 416161 h 678554"/>
                  <a:gd name="connsiteX904" fmla="*/ 421735 w 500072"/>
                  <a:gd name="connsiteY904" fmla="*/ 427271 h 678554"/>
                  <a:gd name="connsiteX905" fmla="*/ 400475 w 500072"/>
                  <a:gd name="connsiteY905" fmla="*/ 445514 h 678554"/>
                  <a:gd name="connsiteX906" fmla="*/ 388817 w 500072"/>
                  <a:gd name="connsiteY906" fmla="*/ 454978 h 678554"/>
                  <a:gd name="connsiteX907" fmla="*/ 362756 w 500072"/>
                  <a:gd name="connsiteY907" fmla="*/ 476238 h 678554"/>
                  <a:gd name="connsiteX908" fmla="*/ 380999 w 500072"/>
                  <a:gd name="connsiteY908" fmla="*/ 467048 h 678554"/>
                  <a:gd name="connsiteX909" fmla="*/ 409391 w 500072"/>
                  <a:gd name="connsiteY909" fmla="*/ 454703 h 678554"/>
                  <a:gd name="connsiteX910" fmla="*/ 436411 w 500072"/>
                  <a:gd name="connsiteY910" fmla="*/ 447022 h 678554"/>
                  <a:gd name="connsiteX911" fmla="*/ 447521 w 500072"/>
                  <a:gd name="connsiteY911" fmla="*/ 446200 h 678554"/>
                  <a:gd name="connsiteX912" fmla="*/ 455888 w 500072"/>
                  <a:gd name="connsiteY912" fmla="*/ 446748 h 678554"/>
                  <a:gd name="connsiteX913" fmla="*/ 459454 w 500072"/>
                  <a:gd name="connsiteY913" fmla="*/ 447845 h 678554"/>
                  <a:gd name="connsiteX914" fmla="*/ 461786 w 500072"/>
                  <a:gd name="connsiteY914" fmla="*/ 449217 h 678554"/>
                  <a:gd name="connsiteX915" fmla="*/ 465078 w 500072"/>
                  <a:gd name="connsiteY915" fmla="*/ 453743 h 678554"/>
                  <a:gd name="connsiteX916" fmla="*/ 465626 w 500072"/>
                  <a:gd name="connsiteY916" fmla="*/ 460327 h 678554"/>
                  <a:gd name="connsiteX917" fmla="*/ 463569 w 500072"/>
                  <a:gd name="connsiteY917" fmla="*/ 467048 h 678554"/>
                  <a:gd name="connsiteX918" fmla="*/ 460688 w 500072"/>
                  <a:gd name="connsiteY918" fmla="*/ 471025 h 678554"/>
                  <a:gd name="connsiteX919" fmla="*/ 457259 w 500072"/>
                  <a:gd name="connsiteY919" fmla="*/ 474729 h 678554"/>
                  <a:gd name="connsiteX920" fmla="*/ 452459 w 500072"/>
                  <a:gd name="connsiteY920" fmla="*/ 479667 h 678554"/>
                  <a:gd name="connsiteX921" fmla="*/ 445464 w 500072"/>
                  <a:gd name="connsiteY921" fmla="*/ 486113 h 678554"/>
                  <a:gd name="connsiteX922" fmla="*/ 427633 w 500072"/>
                  <a:gd name="connsiteY922" fmla="*/ 502572 h 678554"/>
                  <a:gd name="connsiteX923" fmla="*/ 422969 w 500072"/>
                  <a:gd name="connsiteY923" fmla="*/ 506687 h 678554"/>
                  <a:gd name="connsiteX924" fmla="*/ 423518 w 500072"/>
                  <a:gd name="connsiteY924" fmla="*/ 506276 h 678554"/>
                  <a:gd name="connsiteX925" fmla="*/ 410214 w 500072"/>
                  <a:gd name="connsiteY925" fmla="*/ 517934 h 678554"/>
                  <a:gd name="connsiteX926" fmla="*/ 410351 w 500072"/>
                  <a:gd name="connsiteY926" fmla="*/ 517797 h 678554"/>
                  <a:gd name="connsiteX927" fmla="*/ 410076 w 500072"/>
                  <a:gd name="connsiteY927" fmla="*/ 518071 h 678554"/>
                  <a:gd name="connsiteX928" fmla="*/ 409802 w 500072"/>
                  <a:gd name="connsiteY928" fmla="*/ 518346 h 678554"/>
                  <a:gd name="connsiteX929" fmla="*/ 409939 w 500072"/>
                  <a:gd name="connsiteY929" fmla="*/ 518209 h 678554"/>
                  <a:gd name="connsiteX930" fmla="*/ 408705 w 500072"/>
                  <a:gd name="connsiteY930" fmla="*/ 519306 h 678554"/>
                  <a:gd name="connsiteX931" fmla="*/ 408842 w 500072"/>
                  <a:gd name="connsiteY931" fmla="*/ 519169 h 678554"/>
                  <a:gd name="connsiteX932" fmla="*/ 405550 w 500072"/>
                  <a:gd name="connsiteY932" fmla="*/ 522049 h 678554"/>
                  <a:gd name="connsiteX933" fmla="*/ 406099 w 500072"/>
                  <a:gd name="connsiteY933" fmla="*/ 521638 h 678554"/>
                  <a:gd name="connsiteX934" fmla="*/ 389914 w 500072"/>
                  <a:gd name="connsiteY934" fmla="*/ 535354 h 678554"/>
                  <a:gd name="connsiteX935" fmla="*/ 375238 w 500072"/>
                  <a:gd name="connsiteY935" fmla="*/ 547698 h 678554"/>
                  <a:gd name="connsiteX936" fmla="*/ 354664 w 500072"/>
                  <a:gd name="connsiteY936" fmla="*/ 564431 h 678554"/>
                  <a:gd name="connsiteX937" fmla="*/ 339576 w 500072"/>
                  <a:gd name="connsiteY937" fmla="*/ 576776 h 678554"/>
                  <a:gd name="connsiteX938" fmla="*/ 301720 w 500072"/>
                  <a:gd name="connsiteY938" fmla="*/ 606402 h 678554"/>
                  <a:gd name="connsiteX939" fmla="*/ 297331 w 500072"/>
                  <a:gd name="connsiteY939" fmla="*/ 609557 h 678554"/>
                  <a:gd name="connsiteX940" fmla="*/ 284438 w 500072"/>
                  <a:gd name="connsiteY940" fmla="*/ 618884 h 678554"/>
                  <a:gd name="connsiteX941" fmla="*/ 273054 w 500072"/>
                  <a:gd name="connsiteY941" fmla="*/ 627251 h 678554"/>
                  <a:gd name="connsiteX942" fmla="*/ 268527 w 500072"/>
                  <a:gd name="connsiteY942" fmla="*/ 630543 h 678554"/>
                  <a:gd name="connsiteX943" fmla="*/ 208177 w 500072"/>
                  <a:gd name="connsiteY943" fmla="*/ 665793 h 678554"/>
                  <a:gd name="connsiteX944" fmla="*/ 194735 w 500072"/>
                  <a:gd name="connsiteY944" fmla="*/ 671828 h 678554"/>
                  <a:gd name="connsiteX945" fmla="*/ 182665 w 500072"/>
                  <a:gd name="connsiteY945" fmla="*/ 676217 h 678554"/>
                  <a:gd name="connsiteX946" fmla="*/ 167440 w 500072"/>
                  <a:gd name="connsiteY946" fmla="*/ 678411 h 678554"/>
                  <a:gd name="connsiteX947" fmla="*/ 159348 w 500072"/>
                  <a:gd name="connsiteY947" fmla="*/ 678137 h 678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</a:cxnLst>
                <a:rect l="l" t="t" r="r" b="b"/>
                <a:pathLst>
                  <a:path w="500072" h="678554">
                    <a:moveTo>
                      <a:pt x="64982" y="83411"/>
                    </a:moveTo>
                    <a:cubicBezTo>
                      <a:pt x="64707" y="83411"/>
                      <a:pt x="64570" y="83411"/>
                      <a:pt x="64433" y="83411"/>
                    </a:cubicBezTo>
                    <a:cubicBezTo>
                      <a:pt x="70194" y="83000"/>
                      <a:pt x="75955" y="82451"/>
                      <a:pt x="81715" y="81765"/>
                    </a:cubicBezTo>
                    <a:cubicBezTo>
                      <a:pt x="85830" y="81354"/>
                      <a:pt x="90082" y="80805"/>
                      <a:pt x="94197" y="80119"/>
                    </a:cubicBezTo>
                    <a:cubicBezTo>
                      <a:pt x="98037" y="79434"/>
                      <a:pt x="101741" y="78885"/>
                      <a:pt x="105581" y="78199"/>
                    </a:cubicBezTo>
                    <a:cubicBezTo>
                      <a:pt x="115045" y="76553"/>
                      <a:pt x="124372" y="75045"/>
                      <a:pt x="133836" y="73399"/>
                    </a:cubicBezTo>
                    <a:cubicBezTo>
                      <a:pt x="140968" y="71890"/>
                      <a:pt x="148238" y="70381"/>
                      <a:pt x="155507" y="68872"/>
                    </a:cubicBezTo>
                    <a:cubicBezTo>
                      <a:pt x="160171" y="67912"/>
                      <a:pt x="164972" y="66952"/>
                      <a:pt x="169772" y="65855"/>
                    </a:cubicBezTo>
                    <a:cubicBezTo>
                      <a:pt x="171967" y="65443"/>
                      <a:pt x="174161" y="65032"/>
                      <a:pt x="176219" y="64483"/>
                    </a:cubicBezTo>
                    <a:cubicBezTo>
                      <a:pt x="184037" y="62700"/>
                      <a:pt x="191992" y="60780"/>
                      <a:pt x="199810" y="58997"/>
                    </a:cubicBezTo>
                    <a:cubicBezTo>
                      <a:pt x="205845" y="57625"/>
                      <a:pt x="211880" y="56254"/>
                      <a:pt x="217915" y="54745"/>
                    </a:cubicBezTo>
                    <a:cubicBezTo>
                      <a:pt x="227105" y="52413"/>
                      <a:pt x="236157" y="50081"/>
                      <a:pt x="245347" y="47750"/>
                    </a:cubicBezTo>
                    <a:cubicBezTo>
                      <a:pt x="251108" y="46241"/>
                      <a:pt x="257006" y="44595"/>
                      <a:pt x="262767" y="42949"/>
                    </a:cubicBezTo>
                    <a:cubicBezTo>
                      <a:pt x="265510" y="42126"/>
                      <a:pt x="268116" y="41440"/>
                      <a:pt x="270859" y="40617"/>
                    </a:cubicBezTo>
                    <a:cubicBezTo>
                      <a:pt x="269899" y="39383"/>
                      <a:pt x="268802" y="38286"/>
                      <a:pt x="267842" y="37051"/>
                    </a:cubicBezTo>
                    <a:cubicBezTo>
                      <a:pt x="267842" y="37051"/>
                      <a:pt x="267979" y="37188"/>
                      <a:pt x="267979" y="37188"/>
                    </a:cubicBezTo>
                    <a:cubicBezTo>
                      <a:pt x="265647" y="34720"/>
                      <a:pt x="263452" y="32388"/>
                      <a:pt x="260846" y="30056"/>
                    </a:cubicBezTo>
                    <a:cubicBezTo>
                      <a:pt x="260846" y="30056"/>
                      <a:pt x="260846" y="30056"/>
                      <a:pt x="260984" y="30056"/>
                    </a:cubicBezTo>
                    <a:cubicBezTo>
                      <a:pt x="260846" y="29919"/>
                      <a:pt x="260846" y="29919"/>
                      <a:pt x="260709" y="29782"/>
                    </a:cubicBezTo>
                    <a:cubicBezTo>
                      <a:pt x="260709" y="29782"/>
                      <a:pt x="260709" y="29782"/>
                      <a:pt x="260572" y="29645"/>
                    </a:cubicBezTo>
                    <a:cubicBezTo>
                      <a:pt x="260572" y="29645"/>
                      <a:pt x="260572" y="29645"/>
                      <a:pt x="260572" y="29645"/>
                    </a:cubicBezTo>
                    <a:cubicBezTo>
                      <a:pt x="258926" y="28273"/>
                      <a:pt x="257280" y="26901"/>
                      <a:pt x="255497" y="25530"/>
                    </a:cubicBezTo>
                    <a:cubicBezTo>
                      <a:pt x="255497" y="25530"/>
                      <a:pt x="255497" y="25530"/>
                      <a:pt x="255634" y="25530"/>
                    </a:cubicBezTo>
                    <a:cubicBezTo>
                      <a:pt x="255634" y="25530"/>
                      <a:pt x="255497" y="25393"/>
                      <a:pt x="255497" y="25393"/>
                    </a:cubicBezTo>
                    <a:cubicBezTo>
                      <a:pt x="255497" y="25393"/>
                      <a:pt x="255360" y="25255"/>
                      <a:pt x="255360" y="25255"/>
                    </a:cubicBezTo>
                    <a:cubicBezTo>
                      <a:pt x="255360" y="25255"/>
                      <a:pt x="255360" y="25255"/>
                      <a:pt x="255497" y="25393"/>
                    </a:cubicBezTo>
                    <a:cubicBezTo>
                      <a:pt x="253028" y="23747"/>
                      <a:pt x="250422" y="22238"/>
                      <a:pt x="247679" y="20866"/>
                    </a:cubicBezTo>
                    <a:cubicBezTo>
                      <a:pt x="247679" y="20866"/>
                      <a:pt x="247679" y="20866"/>
                      <a:pt x="247816" y="20866"/>
                    </a:cubicBezTo>
                    <a:cubicBezTo>
                      <a:pt x="247679" y="20866"/>
                      <a:pt x="247679" y="20729"/>
                      <a:pt x="247542" y="20729"/>
                    </a:cubicBezTo>
                    <a:cubicBezTo>
                      <a:pt x="247542" y="20729"/>
                      <a:pt x="247405" y="20729"/>
                      <a:pt x="247405" y="20592"/>
                    </a:cubicBezTo>
                    <a:cubicBezTo>
                      <a:pt x="247405" y="20592"/>
                      <a:pt x="247405" y="20592"/>
                      <a:pt x="247405" y="20592"/>
                    </a:cubicBezTo>
                    <a:cubicBezTo>
                      <a:pt x="243153" y="18535"/>
                      <a:pt x="238901" y="16752"/>
                      <a:pt x="234374" y="15243"/>
                    </a:cubicBezTo>
                    <a:cubicBezTo>
                      <a:pt x="234374" y="15243"/>
                      <a:pt x="234374" y="15243"/>
                      <a:pt x="234512" y="15243"/>
                    </a:cubicBezTo>
                    <a:cubicBezTo>
                      <a:pt x="228888" y="13323"/>
                      <a:pt x="223127" y="11951"/>
                      <a:pt x="217229" y="10579"/>
                    </a:cubicBezTo>
                    <a:cubicBezTo>
                      <a:pt x="217229" y="10579"/>
                      <a:pt x="217229" y="10579"/>
                      <a:pt x="217367" y="10579"/>
                    </a:cubicBezTo>
                    <a:cubicBezTo>
                      <a:pt x="217367" y="10579"/>
                      <a:pt x="217229" y="10579"/>
                      <a:pt x="217229" y="10579"/>
                    </a:cubicBezTo>
                    <a:cubicBezTo>
                      <a:pt x="217229" y="10579"/>
                      <a:pt x="217092" y="10579"/>
                      <a:pt x="217092" y="10579"/>
                    </a:cubicBezTo>
                    <a:cubicBezTo>
                      <a:pt x="217092" y="10579"/>
                      <a:pt x="217092" y="10579"/>
                      <a:pt x="217092" y="10579"/>
                    </a:cubicBezTo>
                    <a:cubicBezTo>
                      <a:pt x="208863" y="8933"/>
                      <a:pt x="200633" y="7836"/>
                      <a:pt x="192266" y="7288"/>
                    </a:cubicBezTo>
                    <a:cubicBezTo>
                      <a:pt x="192266" y="7288"/>
                      <a:pt x="192266" y="7288"/>
                      <a:pt x="192404" y="7288"/>
                    </a:cubicBezTo>
                    <a:cubicBezTo>
                      <a:pt x="183762" y="6739"/>
                      <a:pt x="175121" y="6739"/>
                      <a:pt x="166480" y="7288"/>
                    </a:cubicBezTo>
                    <a:cubicBezTo>
                      <a:pt x="166755" y="7288"/>
                      <a:pt x="166892" y="7288"/>
                      <a:pt x="167029" y="7288"/>
                    </a:cubicBezTo>
                    <a:cubicBezTo>
                      <a:pt x="156056" y="8110"/>
                      <a:pt x="145083" y="9619"/>
                      <a:pt x="134248" y="11814"/>
                    </a:cubicBezTo>
                    <a:cubicBezTo>
                      <a:pt x="134248" y="11814"/>
                      <a:pt x="134248" y="11814"/>
                      <a:pt x="134248" y="11814"/>
                    </a:cubicBezTo>
                    <a:cubicBezTo>
                      <a:pt x="134248" y="11814"/>
                      <a:pt x="134110" y="11814"/>
                      <a:pt x="134110" y="11814"/>
                    </a:cubicBezTo>
                    <a:cubicBezTo>
                      <a:pt x="134110" y="11814"/>
                      <a:pt x="133973" y="11814"/>
                      <a:pt x="133973" y="11814"/>
                    </a:cubicBezTo>
                    <a:cubicBezTo>
                      <a:pt x="133973" y="11814"/>
                      <a:pt x="133973" y="11814"/>
                      <a:pt x="133973" y="11814"/>
                    </a:cubicBezTo>
                    <a:cubicBezTo>
                      <a:pt x="119023" y="14968"/>
                      <a:pt x="104210" y="19220"/>
                      <a:pt x="89808" y="24295"/>
                    </a:cubicBezTo>
                    <a:cubicBezTo>
                      <a:pt x="89945" y="24295"/>
                      <a:pt x="90082" y="24158"/>
                      <a:pt x="90219" y="24158"/>
                    </a:cubicBezTo>
                    <a:cubicBezTo>
                      <a:pt x="74034" y="29919"/>
                      <a:pt x="58261" y="36503"/>
                      <a:pt x="42899" y="44184"/>
                    </a:cubicBezTo>
                    <a:cubicBezTo>
                      <a:pt x="43036" y="44184"/>
                      <a:pt x="43173" y="44046"/>
                      <a:pt x="43311" y="43909"/>
                    </a:cubicBezTo>
                    <a:cubicBezTo>
                      <a:pt x="39059" y="45967"/>
                      <a:pt x="34807" y="48161"/>
                      <a:pt x="30555" y="50356"/>
                    </a:cubicBezTo>
                    <a:cubicBezTo>
                      <a:pt x="26028" y="52825"/>
                      <a:pt x="21639" y="55705"/>
                      <a:pt x="17387" y="58585"/>
                    </a:cubicBezTo>
                    <a:cubicBezTo>
                      <a:pt x="16290" y="59408"/>
                      <a:pt x="15193" y="60231"/>
                      <a:pt x="14095" y="61054"/>
                    </a:cubicBezTo>
                    <a:cubicBezTo>
                      <a:pt x="14233" y="60917"/>
                      <a:pt x="14370" y="60780"/>
                      <a:pt x="14507" y="60643"/>
                    </a:cubicBezTo>
                    <a:cubicBezTo>
                      <a:pt x="13410" y="61603"/>
                      <a:pt x="12450" y="62563"/>
                      <a:pt x="11627" y="63523"/>
                    </a:cubicBezTo>
                    <a:cubicBezTo>
                      <a:pt x="11764" y="63386"/>
                      <a:pt x="11901" y="63249"/>
                      <a:pt x="11901" y="63112"/>
                    </a:cubicBezTo>
                    <a:cubicBezTo>
                      <a:pt x="11627" y="63523"/>
                      <a:pt x="11352" y="63935"/>
                      <a:pt x="11078" y="64346"/>
                    </a:cubicBezTo>
                    <a:cubicBezTo>
                      <a:pt x="10804" y="64895"/>
                      <a:pt x="10529" y="65306"/>
                      <a:pt x="10255" y="65855"/>
                    </a:cubicBezTo>
                    <a:cubicBezTo>
                      <a:pt x="10255" y="65718"/>
                      <a:pt x="10392" y="65581"/>
                      <a:pt x="10529" y="65443"/>
                    </a:cubicBezTo>
                    <a:cubicBezTo>
                      <a:pt x="9981" y="66541"/>
                      <a:pt x="9569" y="67501"/>
                      <a:pt x="9158" y="68598"/>
                    </a:cubicBezTo>
                    <a:cubicBezTo>
                      <a:pt x="9021" y="69147"/>
                      <a:pt x="8883" y="69695"/>
                      <a:pt x="8746" y="70107"/>
                    </a:cubicBezTo>
                    <a:cubicBezTo>
                      <a:pt x="8746" y="70518"/>
                      <a:pt x="8609" y="70930"/>
                      <a:pt x="8609" y="71204"/>
                    </a:cubicBezTo>
                    <a:cubicBezTo>
                      <a:pt x="8609" y="71478"/>
                      <a:pt x="8609" y="71890"/>
                      <a:pt x="8609" y="72164"/>
                    </a:cubicBezTo>
                    <a:cubicBezTo>
                      <a:pt x="8609" y="72301"/>
                      <a:pt x="8746" y="72576"/>
                      <a:pt x="8746" y="72713"/>
                    </a:cubicBezTo>
                    <a:cubicBezTo>
                      <a:pt x="8883" y="72850"/>
                      <a:pt x="8883" y="73124"/>
                      <a:pt x="9021" y="73261"/>
                    </a:cubicBezTo>
                    <a:cubicBezTo>
                      <a:pt x="9295" y="73536"/>
                      <a:pt x="9569" y="73947"/>
                      <a:pt x="9843" y="74222"/>
                    </a:cubicBezTo>
                    <a:cubicBezTo>
                      <a:pt x="9706" y="74084"/>
                      <a:pt x="9569" y="73947"/>
                      <a:pt x="9569" y="73810"/>
                    </a:cubicBezTo>
                    <a:cubicBezTo>
                      <a:pt x="9843" y="74084"/>
                      <a:pt x="10118" y="74359"/>
                      <a:pt x="10392" y="74633"/>
                    </a:cubicBezTo>
                    <a:cubicBezTo>
                      <a:pt x="10941" y="75045"/>
                      <a:pt x="11352" y="75319"/>
                      <a:pt x="11901" y="75730"/>
                    </a:cubicBezTo>
                    <a:lnTo>
                      <a:pt x="11901" y="75730"/>
                    </a:lnTo>
                    <a:cubicBezTo>
                      <a:pt x="12861" y="76279"/>
                      <a:pt x="13821" y="76828"/>
                      <a:pt x="14781" y="77376"/>
                    </a:cubicBezTo>
                    <a:cubicBezTo>
                      <a:pt x="14644" y="77239"/>
                      <a:pt x="14507" y="77239"/>
                      <a:pt x="14370" y="77102"/>
                    </a:cubicBezTo>
                    <a:cubicBezTo>
                      <a:pt x="16701" y="78199"/>
                      <a:pt x="19170" y="79297"/>
                      <a:pt x="21639" y="80119"/>
                    </a:cubicBezTo>
                    <a:cubicBezTo>
                      <a:pt x="21502" y="80119"/>
                      <a:pt x="21365" y="79982"/>
                      <a:pt x="21091" y="79982"/>
                    </a:cubicBezTo>
                    <a:cubicBezTo>
                      <a:pt x="22462" y="80394"/>
                      <a:pt x="23834" y="80805"/>
                      <a:pt x="25205" y="81080"/>
                    </a:cubicBezTo>
                    <a:cubicBezTo>
                      <a:pt x="25205" y="81080"/>
                      <a:pt x="25205" y="81080"/>
                      <a:pt x="25068" y="81080"/>
                    </a:cubicBezTo>
                    <a:cubicBezTo>
                      <a:pt x="25205" y="81080"/>
                      <a:pt x="25205" y="81080"/>
                      <a:pt x="25343" y="81080"/>
                    </a:cubicBezTo>
                    <a:cubicBezTo>
                      <a:pt x="25480" y="81080"/>
                      <a:pt x="25617" y="81080"/>
                      <a:pt x="25617" y="81217"/>
                    </a:cubicBezTo>
                    <a:cubicBezTo>
                      <a:pt x="25617" y="81217"/>
                      <a:pt x="25480" y="81217"/>
                      <a:pt x="25480" y="81217"/>
                    </a:cubicBezTo>
                    <a:cubicBezTo>
                      <a:pt x="30966" y="82177"/>
                      <a:pt x="36590" y="82588"/>
                      <a:pt x="42213" y="83000"/>
                    </a:cubicBezTo>
                    <a:cubicBezTo>
                      <a:pt x="41939" y="83000"/>
                      <a:pt x="41802" y="83000"/>
                      <a:pt x="41665" y="83000"/>
                    </a:cubicBezTo>
                    <a:cubicBezTo>
                      <a:pt x="49208" y="83960"/>
                      <a:pt x="57027" y="83823"/>
                      <a:pt x="64982" y="83411"/>
                    </a:cubicBezTo>
                    <a:close/>
                    <a:moveTo>
                      <a:pt x="228888" y="375562"/>
                    </a:moveTo>
                    <a:cubicBezTo>
                      <a:pt x="228202" y="375974"/>
                      <a:pt x="227516" y="376659"/>
                      <a:pt x="226968" y="377208"/>
                    </a:cubicBezTo>
                    <a:cubicBezTo>
                      <a:pt x="225048" y="378854"/>
                      <a:pt x="222990" y="380637"/>
                      <a:pt x="221070" y="382283"/>
                    </a:cubicBezTo>
                    <a:cubicBezTo>
                      <a:pt x="214898" y="387632"/>
                      <a:pt x="208725" y="392981"/>
                      <a:pt x="202553" y="398331"/>
                    </a:cubicBezTo>
                    <a:cubicBezTo>
                      <a:pt x="193638" y="406012"/>
                      <a:pt x="184860" y="413693"/>
                      <a:pt x="175944" y="421236"/>
                    </a:cubicBezTo>
                    <a:cubicBezTo>
                      <a:pt x="184311" y="417670"/>
                      <a:pt x="192541" y="413830"/>
                      <a:pt x="200633" y="409852"/>
                    </a:cubicBezTo>
                    <a:cubicBezTo>
                      <a:pt x="200496" y="409852"/>
                      <a:pt x="200222" y="409989"/>
                      <a:pt x="200084" y="410126"/>
                    </a:cubicBezTo>
                    <a:cubicBezTo>
                      <a:pt x="211469" y="404366"/>
                      <a:pt x="222716" y="398468"/>
                      <a:pt x="233689" y="392158"/>
                    </a:cubicBezTo>
                    <a:cubicBezTo>
                      <a:pt x="242330" y="387221"/>
                      <a:pt x="250971" y="382146"/>
                      <a:pt x="259612" y="377208"/>
                    </a:cubicBezTo>
                    <a:cubicBezTo>
                      <a:pt x="265647" y="373779"/>
                      <a:pt x="271545" y="370213"/>
                      <a:pt x="277580" y="366784"/>
                    </a:cubicBezTo>
                    <a:cubicBezTo>
                      <a:pt x="282792" y="363766"/>
                      <a:pt x="288004" y="360475"/>
                      <a:pt x="293216" y="357320"/>
                    </a:cubicBezTo>
                    <a:cubicBezTo>
                      <a:pt x="305561" y="349776"/>
                      <a:pt x="317905" y="342369"/>
                      <a:pt x="330112" y="334688"/>
                    </a:cubicBezTo>
                    <a:cubicBezTo>
                      <a:pt x="338753" y="329339"/>
                      <a:pt x="347394" y="323853"/>
                      <a:pt x="356035" y="318504"/>
                    </a:cubicBezTo>
                    <a:cubicBezTo>
                      <a:pt x="360287" y="315760"/>
                      <a:pt x="364539" y="313154"/>
                      <a:pt x="368791" y="310274"/>
                    </a:cubicBezTo>
                    <a:cubicBezTo>
                      <a:pt x="377432" y="304650"/>
                      <a:pt x="385936" y="298890"/>
                      <a:pt x="394577" y="293266"/>
                    </a:cubicBezTo>
                    <a:cubicBezTo>
                      <a:pt x="394577" y="293266"/>
                      <a:pt x="394440" y="293266"/>
                      <a:pt x="394440" y="293403"/>
                    </a:cubicBezTo>
                    <a:cubicBezTo>
                      <a:pt x="403493" y="286957"/>
                      <a:pt x="412820" y="280647"/>
                      <a:pt x="421735" y="273927"/>
                    </a:cubicBezTo>
                    <a:cubicBezTo>
                      <a:pt x="426673" y="270223"/>
                      <a:pt x="431611" y="266657"/>
                      <a:pt x="436411" y="262954"/>
                    </a:cubicBezTo>
                    <a:cubicBezTo>
                      <a:pt x="443132" y="257742"/>
                      <a:pt x="449990" y="252667"/>
                      <a:pt x="456299" y="247180"/>
                    </a:cubicBezTo>
                    <a:cubicBezTo>
                      <a:pt x="457259" y="246220"/>
                      <a:pt x="458220" y="245260"/>
                      <a:pt x="459180" y="244163"/>
                    </a:cubicBezTo>
                    <a:cubicBezTo>
                      <a:pt x="459043" y="244300"/>
                      <a:pt x="458905" y="244437"/>
                      <a:pt x="458768" y="244574"/>
                    </a:cubicBezTo>
                    <a:cubicBezTo>
                      <a:pt x="459043" y="244163"/>
                      <a:pt x="459454" y="243614"/>
                      <a:pt x="459728" y="243203"/>
                    </a:cubicBezTo>
                    <a:cubicBezTo>
                      <a:pt x="460003" y="242791"/>
                      <a:pt x="460277" y="242380"/>
                      <a:pt x="460414" y="241831"/>
                    </a:cubicBezTo>
                    <a:cubicBezTo>
                      <a:pt x="460277" y="241694"/>
                      <a:pt x="460003" y="241694"/>
                      <a:pt x="459866" y="241694"/>
                    </a:cubicBezTo>
                    <a:cubicBezTo>
                      <a:pt x="459454" y="241557"/>
                      <a:pt x="459043" y="241420"/>
                      <a:pt x="458631" y="241282"/>
                    </a:cubicBezTo>
                    <a:cubicBezTo>
                      <a:pt x="458220" y="241282"/>
                      <a:pt x="457945" y="241282"/>
                      <a:pt x="457534" y="241145"/>
                    </a:cubicBezTo>
                    <a:cubicBezTo>
                      <a:pt x="456848" y="241145"/>
                      <a:pt x="456162" y="241145"/>
                      <a:pt x="455614" y="241145"/>
                    </a:cubicBezTo>
                    <a:cubicBezTo>
                      <a:pt x="455888" y="241145"/>
                      <a:pt x="456025" y="241145"/>
                      <a:pt x="456299" y="241145"/>
                    </a:cubicBezTo>
                    <a:cubicBezTo>
                      <a:pt x="454791" y="241282"/>
                      <a:pt x="453282" y="241420"/>
                      <a:pt x="451773" y="241831"/>
                    </a:cubicBezTo>
                    <a:cubicBezTo>
                      <a:pt x="449716" y="242380"/>
                      <a:pt x="447795" y="242928"/>
                      <a:pt x="445738" y="243614"/>
                    </a:cubicBezTo>
                    <a:cubicBezTo>
                      <a:pt x="445738" y="243614"/>
                      <a:pt x="445875" y="243614"/>
                      <a:pt x="445875" y="243614"/>
                    </a:cubicBezTo>
                    <a:cubicBezTo>
                      <a:pt x="445738" y="243614"/>
                      <a:pt x="445601" y="243751"/>
                      <a:pt x="445464" y="243751"/>
                    </a:cubicBezTo>
                    <a:cubicBezTo>
                      <a:pt x="445464" y="243751"/>
                      <a:pt x="445327" y="243751"/>
                      <a:pt x="445327" y="243751"/>
                    </a:cubicBezTo>
                    <a:cubicBezTo>
                      <a:pt x="445327" y="243751"/>
                      <a:pt x="445327" y="243751"/>
                      <a:pt x="445327" y="243751"/>
                    </a:cubicBezTo>
                    <a:cubicBezTo>
                      <a:pt x="439429" y="245946"/>
                      <a:pt x="433394" y="248415"/>
                      <a:pt x="427496" y="250884"/>
                    </a:cubicBezTo>
                    <a:cubicBezTo>
                      <a:pt x="420501" y="253627"/>
                      <a:pt x="413780" y="257056"/>
                      <a:pt x="407059" y="260348"/>
                    </a:cubicBezTo>
                    <a:cubicBezTo>
                      <a:pt x="407333" y="260211"/>
                      <a:pt x="407470" y="260073"/>
                      <a:pt x="407608" y="260073"/>
                    </a:cubicBezTo>
                    <a:cubicBezTo>
                      <a:pt x="401161" y="263365"/>
                      <a:pt x="394577" y="266657"/>
                      <a:pt x="388131" y="270223"/>
                    </a:cubicBezTo>
                    <a:cubicBezTo>
                      <a:pt x="382370" y="273515"/>
                      <a:pt x="376472" y="276807"/>
                      <a:pt x="370712" y="280099"/>
                    </a:cubicBezTo>
                    <a:cubicBezTo>
                      <a:pt x="364128" y="283802"/>
                      <a:pt x="357407" y="287643"/>
                      <a:pt x="350823" y="291346"/>
                    </a:cubicBezTo>
                    <a:cubicBezTo>
                      <a:pt x="348492" y="292717"/>
                      <a:pt x="346160" y="293952"/>
                      <a:pt x="343965" y="295324"/>
                    </a:cubicBezTo>
                    <a:cubicBezTo>
                      <a:pt x="343005" y="295735"/>
                      <a:pt x="342045" y="296284"/>
                      <a:pt x="341222" y="296832"/>
                    </a:cubicBezTo>
                    <a:cubicBezTo>
                      <a:pt x="322843" y="308902"/>
                      <a:pt x="304463" y="321110"/>
                      <a:pt x="285947" y="333180"/>
                    </a:cubicBezTo>
                    <a:cubicBezTo>
                      <a:pt x="285947" y="333180"/>
                      <a:pt x="285947" y="333180"/>
                      <a:pt x="286084" y="333180"/>
                    </a:cubicBezTo>
                    <a:cubicBezTo>
                      <a:pt x="266881" y="347033"/>
                      <a:pt x="247953" y="361297"/>
                      <a:pt x="228888" y="375562"/>
                    </a:cubicBezTo>
                    <a:close/>
                    <a:moveTo>
                      <a:pt x="169909" y="539605"/>
                    </a:moveTo>
                    <a:cubicBezTo>
                      <a:pt x="175670" y="536862"/>
                      <a:pt x="181293" y="533982"/>
                      <a:pt x="186917" y="531239"/>
                    </a:cubicBezTo>
                    <a:cubicBezTo>
                      <a:pt x="219424" y="514642"/>
                      <a:pt x="250422" y="495166"/>
                      <a:pt x="281558" y="476100"/>
                    </a:cubicBezTo>
                    <a:cubicBezTo>
                      <a:pt x="288278" y="471986"/>
                      <a:pt x="294999" y="467596"/>
                      <a:pt x="301720" y="463207"/>
                    </a:cubicBezTo>
                    <a:cubicBezTo>
                      <a:pt x="307344" y="459504"/>
                      <a:pt x="312967" y="455938"/>
                      <a:pt x="318728" y="452235"/>
                    </a:cubicBezTo>
                    <a:cubicBezTo>
                      <a:pt x="319825" y="451274"/>
                      <a:pt x="320922" y="450177"/>
                      <a:pt x="322020" y="449217"/>
                    </a:cubicBezTo>
                    <a:cubicBezTo>
                      <a:pt x="322980" y="448257"/>
                      <a:pt x="324077" y="447571"/>
                      <a:pt x="325037" y="446611"/>
                    </a:cubicBezTo>
                    <a:cubicBezTo>
                      <a:pt x="328055" y="444142"/>
                      <a:pt x="330935" y="441673"/>
                      <a:pt x="333953" y="439204"/>
                    </a:cubicBezTo>
                    <a:cubicBezTo>
                      <a:pt x="347531" y="427957"/>
                      <a:pt x="361110" y="416710"/>
                      <a:pt x="374826" y="405463"/>
                    </a:cubicBezTo>
                    <a:cubicBezTo>
                      <a:pt x="379078" y="402034"/>
                      <a:pt x="383604" y="398742"/>
                      <a:pt x="387994" y="395450"/>
                    </a:cubicBezTo>
                    <a:cubicBezTo>
                      <a:pt x="396223" y="389278"/>
                      <a:pt x="404727" y="383380"/>
                      <a:pt x="413231" y="377620"/>
                    </a:cubicBezTo>
                    <a:cubicBezTo>
                      <a:pt x="421186" y="372270"/>
                      <a:pt x="429279" y="367058"/>
                      <a:pt x="437371" y="362120"/>
                    </a:cubicBezTo>
                    <a:cubicBezTo>
                      <a:pt x="441760" y="359514"/>
                      <a:pt x="446150" y="357046"/>
                      <a:pt x="450539" y="354577"/>
                    </a:cubicBezTo>
                    <a:cubicBezTo>
                      <a:pt x="453145" y="353205"/>
                      <a:pt x="455751" y="351971"/>
                      <a:pt x="458357" y="350736"/>
                    </a:cubicBezTo>
                    <a:cubicBezTo>
                      <a:pt x="458357" y="350736"/>
                      <a:pt x="458357" y="350736"/>
                      <a:pt x="458494" y="350599"/>
                    </a:cubicBezTo>
                    <a:cubicBezTo>
                      <a:pt x="461923" y="347993"/>
                      <a:pt x="465215" y="345250"/>
                      <a:pt x="468644" y="342507"/>
                    </a:cubicBezTo>
                    <a:cubicBezTo>
                      <a:pt x="472484" y="339489"/>
                      <a:pt x="476050" y="336334"/>
                      <a:pt x="479754" y="333180"/>
                    </a:cubicBezTo>
                    <a:cubicBezTo>
                      <a:pt x="481262" y="331808"/>
                      <a:pt x="482634" y="330574"/>
                      <a:pt x="484006" y="329065"/>
                    </a:cubicBezTo>
                    <a:cubicBezTo>
                      <a:pt x="484417" y="328516"/>
                      <a:pt x="484829" y="327968"/>
                      <a:pt x="485377" y="327419"/>
                    </a:cubicBezTo>
                    <a:cubicBezTo>
                      <a:pt x="485240" y="327556"/>
                      <a:pt x="485103" y="327830"/>
                      <a:pt x="484966" y="327968"/>
                    </a:cubicBezTo>
                    <a:cubicBezTo>
                      <a:pt x="485652" y="326870"/>
                      <a:pt x="486337" y="325773"/>
                      <a:pt x="486886" y="324676"/>
                    </a:cubicBezTo>
                    <a:cubicBezTo>
                      <a:pt x="487298" y="323853"/>
                      <a:pt x="487572" y="323167"/>
                      <a:pt x="487983" y="322344"/>
                    </a:cubicBezTo>
                    <a:cubicBezTo>
                      <a:pt x="487572" y="322070"/>
                      <a:pt x="487160" y="321658"/>
                      <a:pt x="486749" y="321384"/>
                    </a:cubicBezTo>
                    <a:cubicBezTo>
                      <a:pt x="486612" y="321247"/>
                      <a:pt x="486337" y="321110"/>
                      <a:pt x="486200" y="320972"/>
                    </a:cubicBezTo>
                    <a:cubicBezTo>
                      <a:pt x="485377" y="320835"/>
                      <a:pt x="484554" y="320561"/>
                      <a:pt x="483731" y="320424"/>
                    </a:cubicBezTo>
                    <a:cubicBezTo>
                      <a:pt x="482771" y="320424"/>
                      <a:pt x="481811" y="320424"/>
                      <a:pt x="480851" y="320424"/>
                    </a:cubicBezTo>
                    <a:cubicBezTo>
                      <a:pt x="480851" y="320424"/>
                      <a:pt x="480988" y="320424"/>
                      <a:pt x="480988" y="320424"/>
                    </a:cubicBezTo>
                    <a:cubicBezTo>
                      <a:pt x="480851" y="320424"/>
                      <a:pt x="480851" y="320424"/>
                      <a:pt x="480714" y="320424"/>
                    </a:cubicBezTo>
                    <a:cubicBezTo>
                      <a:pt x="480577" y="320424"/>
                      <a:pt x="480440" y="320424"/>
                      <a:pt x="480302" y="320424"/>
                    </a:cubicBezTo>
                    <a:cubicBezTo>
                      <a:pt x="480440" y="320424"/>
                      <a:pt x="480440" y="320424"/>
                      <a:pt x="480577" y="320424"/>
                    </a:cubicBezTo>
                    <a:cubicBezTo>
                      <a:pt x="479342" y="320561"/>
                      <a:pt x="478108" y="320698"/>
                      <a:pt x="476736" y="320972"/>
                    </a:cubicBezTo>
                    <a:cubicBezTo>
                      <a:pt x="473307" y="321795"/>
                      <a:pt x="469878" y="322756"/>
                      <a:pt x="466449" y="323853"/>
                    </a:cubicBezTo>
                    <a:cubicBezTo>
                      <a:pt x="462883" y="324950"/>
                      <a:pt x="459180" y="326185"/>
                      <a:pt x="455614" y="327282"/>
                    </a:cubicBezTo>
                    <a:cubicBezTo>
                      <a:pt x="443543" y="331671"/>
                      <a:pt x="432022" y="337020"/>
                      <a:pt x="420501" y="342781"/>
                    </a:cubicBezTo>
                    <a:cubicBezTo>
                      <a:pt x="420775" y="342644"/>
                      <a:pt x="420912" y="342507"/>
                      <a:pt x="421049" y="342507"/>
                    </a:cubicBezTo>
                    <a:cubicBezTo>
                      <a:pt x="412545" y="346896"/>
                      <a:pt x="404179" y="351422"/>
                      <a:pt x="395949" y="356223"/>
                    </a:cubicBezTo>
                    <a:cubicBezTo>
                      <a:pt x="391423" y="358829"/>
                      <a:pt x="387033" y="361572"/>
                      <a:pt x="382507" y="364315"/>
                    </a:cubicBezTo>
                    <a:cubicBezTo>
                      <a:pt x="379490" y="366235"/>
                      <a:pt x="376335" y="368018"/>
                      <a:pt x="373317" y="369939"/>
                    </a:cubicBezTo>
                    <a:cubicBezTo>
                      <a:pt x="368243" y="373368"/>
                      <a:pt x="363168" y="376797"/>
                      <a:pt x="357956" y="380226"/>
                    </a:cubicBezTo>
                    <a:cubicBezTo>
                      <a:pt x="344925" y="389004"/>
                      <a:pt x="332032" y="397782"/>
                      <a:pt x="319002" y="406423"/>
                    </a:cubicBezTo>
                    <a:cubicBezTo>
                      <a:pt x="319002" y="406423"/>
                      <a:pt x="319139" y="406423"/>
                      <a:pt x="319139" y="406286"/>
                    </a:cubicBezTo>
                    <a:cubicBezTo>
                      <a:pt x="300760" y="420688"/>
                      <a:pt x="282518" y="435227"/>
                      <a:pt x="264275" y="449629"/>
                    </a:cubicBezTo>
                    <a:cubicBezTo>
                      <a:pt x="264413" y="449491"/>
                      <a:pt x="264687" y="449354"/>
                      <a:pt x="264824" y="449217"/>
                    </a:cubicBezTo>
                    <a:cubicBezTo>
                      <a:pt x="248365" y="463893"/>
                      <a:pt x="231906" y="478432"/>
                      <a:pt x="215446" y="493108"/>
                    </a:cubicBezTo>
                    <a:cubicBezTo>
                      <a:pt x="214075" y="494343"/>
                      <a:pt x="212703" y="495714"/>
                      <a:pt x="211332" y="497086"/>
                    </a:cubicBezTo>
                    <a:cubicBezTo>
                      <a:pt x="206942" y="501475"/>
                      <a:pt x="202416" y="506001"/>
                      <a:pt x="198027" y="510528"/>
                    </a:cubicBezTo>
                    <a:cubicBezTo>
                      <a:pt x="190346" y="518346"/>
                      <a:pt x="182665" y="526027"/>
                      <a:pt x="174847" y="533845"/>
                    </a:cubicBezTo>
                    <a:cubicBezTo>
                      <a:pt x="174984" y="533570"/>
                      <a:pt x="175121" y="533433"/>
                      <a:pt x="175259" y="533296"/>
                    </a:cubicBezTo>
                    <a:cubicBezTo>
                      <a:pt x="173475" y="535491"/>
                      <a:pt x="171692" y="537548"/>
                      <a:pt x="169909" y="539605"/>
                    </a:cubicBezTo>
                    <a:close/>
                    <a:moveTo>
                      <a:pt x="293216" y="490502"/>
                    </a:moveTo>
                    <a:cubicBezTo>
                      <a:pt x="288553" y="494891"/>
                      <a:pt x="283752" y="499280"/>
                      <a:pt x="279089" y="503670"/>
                    </a:cubicBezTo>
                    <a:cubicBezTo>
                      <a:pt x="278129" y="504493"/>
                      <a:pt x="277443" y="505453"/>
                      <a:pt x="276483" y="506276"/>
                    </a:cubicBezTo>
                    <a:cubicBezTo>
                      <a:pt x="273465" y="509293"/>
                      <a:pt x="270585" y="512311"/>
                      <a:pt x="267704" y="515328"/>
                    </a:cubicBezTo>
                    <a:cubicBezTo>
                      <a:pt x="260160" y="523009"/>
                      <a:pt x="252617" y="530827"/>
                      <a:pt x="245073" y="538508"/>
                    </a:cubicBezTo>
                    <a:cubicBezTo>
                      <a:pt x="242467" y="541114"/>
                      <a:pt x="239998" y="543720"/>
                      <a:pt x="237392" y="546326"/>
                    </a:cubicBezTo>
                    <a:cubicBezTo>
                      <a:pt x="236569" y="547149"/>
                      <a:pt x="235746" y="547972"/>
                      <a:pt x="234923" y="548932"/>
                    </a:cubicBezTo>
                    <a:cubicBezTo>
                      <a:pt x="224773" y="560317"/>
                      <a:pt x="214623" y="571564"/>
                      <a:pt x="204336" y="582948"/>
                    </a:cubicBezTo>
                    <a:cubicBezTo>
                      <a:pt x="208451" y="580342"/>
                      <a:pt x="212566" y="577599"/>
                      <a:pt x="216544" y="574856"/>
                    </a:cubicBezTo>
                    <a:cubicBezTo>
                      <a:pt x="216407" y="574993"/>
                      <a:pt x="216132" y="575130"/>
                      <a:pt x="215995" y="575267"/>
                    </a:cubicBezTo>
                    <a:cubicBezTo>
                      <a:pt x="224087" y="569781"/>
                      <a:pt x="232180" y="564020"/>
                      <a:pt x="240135" y="558259"/>
                    </a:cubicBezTo>
                    <a:cubicBezTo>
                      <a:pt x="243290" y="555653"/>
                      <a:pt x="246444" y="552910"/>
                      <a:pt x="249736" y="550441"/>
                    </a:cubicBezTo>
                    <a:cubicBezTo>
                      <a:pt x="257417" y="544543"/>
                      <a:pt x="265235" y="538645"/>
                      <a:pt x="273054" y="532747"/>
                    </a:cubicBezTo>
                    <a:cubicBezTo>
                      <a:pt x="275385" y="530964"/>
                      <a:pt x="277580" y="529181"/>
                      <a:pt x="279912" y="527535"/>
                    </a:cubicBezTo>
                    <a:cubicBezTo>
                      <a:pt x="288964" y="520403"/>
                      <a:pt x="297879" y="513408"/>
                      <a:pt x="306795" y="506276"/>
                    </a:cubicBezTo>
                    <a:cubicBezTo>
                      <a:pt x="320922" y="495028"/>
                      <a:pt x="334913" y="483781"/>
                      <a:pt x="349040" y="472534"/>
                    </a:cubicBezTo>
                    <a:cubicBezTo>
                      <a:pt x="352881" y="469517"/>
                      <a:pt x="356584" y="466362"/>
                      <a:pt x="360425" y="463207"/>
                    </a:cubicBezTo>
                    <a:cubicBezTo>
                      <a:pt x="368517" y="456624"/>
                      <a:pt x="376609" y="450040"/>
                      <a:pt x="384702" y="443319"/>
                    </a:cubicBezTo>
                    <a:cubicBezTo>
                      <a:pt x="398418" y="432072"/>
                      <a:pt x="411722" y="420413"/>
                      <a:pt x="425164" y="408892"/>
                    </a:cubicBezTo>
                    <a:cubicBezTo>
                      <a:pt x="424890" y="409029"/>
                      <a:pt x="424753" y="409166"/>
                      <a:pt x="424615" y="409303"/>
                    </a:cubicBezTo>
                    <a:cubicBezTo>
                      <a:pt x="432708" y="402171"/>
                      <a:pt x="440800" y="394902"/>
                      <a:pt x="448893" y="387769"/>
                    </a:cubicBezTo>
                    <a:cubicBezTo>
                      <a:pt x="452870" y="384340"/>
                      <a:pt x="456711" y="380637"/>
                      <a:pt x="460688" y="377071"/>
                    </a:cubicBezTo>
                    <a:cubicBezTo>
                      <a:pt x="462746" y="375151"/>
                      <a:pt x="464803" y="373368"/>
                      <a:pt x="466998" y="371447"/>
                    </a:cubicBezTo>
                    <a:cubicBezTo>
                      <a:pt x="470975" y="367881"/>
                      <a:pt x="474953" y="364315"/>
                      <a:pt x="478519" y="360337"/>
                    </a:cubicBezTo>
                    <a:cubicBezTo>
                      <a:pt x="478519" y="360475"/>
                      <a:pt x="478382" y="360475"/>
                      <a:pt x="478382" y="360612"/>
                    </a:cubicBezTo>
                    <a:cubicBezTo>
                      <a:pt x="479205" y="359789"/>
                      <a:pt x="479891" y="358691"/>
                      <a:pt x="480577" y="357731"/>
                    </a:cubicBezTo>
                    <a:cubicBezTo>
                      <a:pt x="481674" y="355948"/>
                      <a:pt x="482771" y="354165"/>
                      <a:pt x="483869" y="352382"/>
                    </a:cubicBezTo>
                    <a:cubicBezTo>
                      <a:pt x="483731" y="352245"/>
                      <a:pt x="483457" y="351971"/>
                      <a:pt x="483320" y="351833"/>
                    </a:cubicBezTo>
                    <a:cubicBezTo>
                      <a:pt x="483046" y="351833"/>
                      <a:pt x="482908" y="351833"/>
                      <a:pt x="482634" y="351833"/>
                    </a:cubicBezTo>
                    <a:cubicBezTo>
                      <a:pt x="482360" y="351833"/>
                      <a:pt x="482085" y="351833"/>
                      <a:pt x="481811" y="351833"/>
                    </a:cubicBezTo>
                    <a:cubicBezTo>
                      <a:pt x="481400" y="351833"/>
                      <a:pt x="480988" y="351971"/>
                      <a:pt x="480714" y="351971"/>
                    </a:cubicBezTo>
                    <a:cubicBezTo>
                      <a:pt x="479479" y="352245"/>
                      <a:pt x="478245" y="352656"/>
                      <a:pt x="477011" y="353068"/>
                    </a:cubicBezTo>
                    <a:cubicBezTo>
                      <a:pt x="477011" y="353068"/>
                      <a:pt x="477011" y="353068"/>
                      <a:pt x="477011" y="353068"/>
                    </a:cubicBezTo>
                    <a:cubicBezTo>
                      <a:pt x="474542" y="354028"/>
                      <a:pt x="472210" y="355125"/>
                      <a:pt x="469878" y="356360"/>
                    </a:cubicBezTo>
                    <a:cubicBezTo>
                      <a:pt x="469467" y="356634"/>
                      <a:pt x="469055" y="356771"/>
                      <a:pt x="468507" y="357046"/>
                    </a:cubicBezTo>
                    <a:cubicBezTo>
                      <a:pt x="463980" y="360749"/>
                      <a:pt x="459454" y="364315"/>
                      <a:pt x="455065" y="367881"/>
                    </a:cubicBezTo>
                    <a:cubicBezTo>
                      <a:pt x="450127" y="371859"/>
                      <a:pt x="445052" y="375836"/>
                      <a:pt x="439977" y="379814"/>
                    </a:cubicBezTo>
                    <a:cubicBezTo>
                      <a:pt x="432845" y="385300"/>
                      <a:pt x="425576" y="390787"/>
                      <a:pt x="418443" y="396273"/>
                    </a:cubicBezTo>
                    <a:cubicBezTo>
                      <a:pt x="413368" y="400114"/>
                      <a:pt x="408293" y="403680"/>
                      <a:pt x="403081" y="407520"/>
                    </a:cubicBezTo>
                    <a:cubicBezTo>
                      <a:pt x="396360" y="412458"/>
                      <a:pt x="389777" y="417259"/>
                      <a:pt x="383056" y="422197"/>
                    </a:cubicBezTo>
                    <a:cubicBezTo>
                      <a:pt x="378118" y="425763"/>
                      <a:pt x="373180" y="429055"/>
                      <a:pt x="368243" y="432346"/>
                    </a:cubicBezTo>
                    <a:cubicBezTo>
                      <a:pt x="359876" y="438107"/>
                      <a:pt x="351372" y="444005"/>
                      <a:pt x="343005" y="449766"/>
                    </a:cubicBezTo>
                    <a:cubicBezTo>
                      <a:pt x="339713" y="452097"/>
                      <a:pt x="336422" y="454292"/>
                      <a:pt x="333130" y="456487"/>
                    </a:cubicBezTo>
                    <a:cubicBezTo>
                      <a:pt x="329701" y="458681"/>
                      <a:pt x="326272" y="460876"/>
                      <a:pt x="322843" y="463070"/>
                    </a:cubicBezTo>
                    <a:cubicBezTo>
                      <a:pt x="312830" y="472260"/>
                      <a:pt x="303092" y="481450"/>
                      <a:pt x="293216" y="490502"/>
                    </a:cubicBezTo>
                    <a:close/>
                    <a:moveTo>
                      <a:pt x="136031" y="614769"/>
                    </a:moveTo>
                    <a:cubicBezTo>
                      <a:pt x="135894" y="614769"/>
                      <a:pt x="135894" y="614769"/>
                      <a:pt x="136031" y="614769"/>
                    </a:cubicBezTo>
                    <a:cubicBezTo>
                      <a:pt x="136031" y="614769"/>
                      <a:pt x="136031" y="614769"/>
                      <a:pt x="136168" y="614769"/>
                    </a:cubicBezTo>
                    <a:cubicBezTo>
                      <a:pt x="136305" y="614769"/>
                      <a:pt x="136442" y="614769"/>
                      <a:pt x="136579" y="614769"/>
                    </a:cubicBezTo>
                    <a:cubicBezTo>
                      <a:pt x="136442" y="614769"/>
                      <a:pt x="136442" y="614769"/>
                      <a:pt x="136305" y="614769"/>
                    </a:cubicBezTo>
                    <a:cubicBezTo>
                      <a:pt x="138225" y="614632"/>
                      <a:pt x="140008" y="614358"/>
                      <a:pt x="141791" y="613946"/>
                    </a:cubicBezTo>
                    <a:cubicBezTo>
                      <a:pt x="143849" y="613535"/>
                      <a:pt x="145769" y="612986"/>
                      <a:pt x="147827" y="612300"/>
                    </a:cubicBezTo>
                    <a:cubicBezTo>
                      <a:pt x="156056" y="609420"/>
                      <a:pt x="164011" y="605579"/>
                      <a:pt x="171967" y="601739"/>
                    </a:cubicBezTo>
                    <a:cubicBezTo>
                      <a:pt x="172790" y="601327"/>
                      <a:pt x="173613" y="600916"/>
                      <a:pt x="174435" y="600505"/>
                    </a:cubicBezTo>
                    <a:cubicBezTo>
                      <a:pt x="176493" y="598036"/>
                      <a:pt x="178688" y="595567"/>
                      <a:pt x="180745" y="593098"/>
                    </a:cubicBezTo>
                    <a:cubicBezTo>
                      <a:pt x="183625" y="589669"/>
                      <a:pt x="186506" y="586240"/>
                      <a:pt x="189386" y="582811"/>
                    </a:cubicBezTo>
                    <a:cubicBezTo>
                      <a:pt x="190346" y="581576"/>
                      <a:pt x="191443" y="580342"/>
                      <a:pt x="192541" y="579108"/>
                    </a:cubicBezTo>
                    <a:cubicBezTo>
                      <a:pt x="198164" y="572935"/>
                      <a:pt x="203788" y="566763"/>
                      <a:pt x="209411" y="560591"/>
                    </a:cubicBezTo>
                    <a:cubicBezTo>
                      <a:pt x="215172" y="554144"/>
                      <a:pt x="221070" y="547698"/>
                      <a:pt x="226831" y="541251"/>
                    </a:cubicBezTo>
                    <a:cubicBezTo>
                      <a:pt x="229848" y="537822"/>
                      <a:pt x="233277" y="534668"/>
                      <a:pt x="236432" y="531513"/>
                    </a:cubicBezTo>
                    <a:cubicBezTo>
                      <a:pt x="243976" y="523832"/>
                      <a:pt x="251519" y="516151"/>
                      <a:pt x="259063" y="508470"/>
                    </a:cubicBezTo>
                    <a:cubicBezTo>
                      <a:pt x="261944" y="505590"/>
                      <a:pt x="264824" y="502572"/>
                      <a:pt x="267704" y="499692"/>
                    </a:cubicBezTo>
                    <a:cubicBezTo>
                      <a:pt x="268802" y="498457"/>
                      <a:pt x="270036" y="497223"/>
                      <a:pt x="271133" y="496126"/>
                    </a:cubicBezTo>
                    <a:cubicBezTo>
                      <a:pt x="271682" y="495577"/>
                      <a:pt x="272231" y="495166"/>
                      <a:pt x="272642" y="494754"/>
                    </a:cubicBezTo>
                    <a:cubicBezTo>
                      <a:pt x="264413" y="499692"/>
                      <a:pt x="256183" y="504767"/>
                      <a:pt x="247953" y="509705"/>
                    </a:cubicBezTo>
                    <a:cubicBezTo>
                      <a:pt x="245347" y="511351"/>
                      <a:pt x="242741" y="512859"/>
                      <a:pt x="240135" y="514368"/>
                    </a:cubicBezTo>
                    <a:cubicBezTo>
                      <a:pt x="230397" y="519992"/>
                      <a:pt x="220658" y="525615"/>
                      <a:pt x="210646" y="531102"/>
                    </a:cubicBezTo>
                    <a:cubicBezTo>
                      <a:pt x="202142" y="535765"/>
                      <a:pt x="193501" y="540291"/>
                      <a:pt x="184722" y="544543"/>
                    </a:cubicBezTo>
                    <a:cubicBezTo>
                      <a:pt x="174710" y="549481"/>
                      <a:pt x="164697" y="554282"/>
                      <a:pt x="154410" y="558534"/>
                    </a:cubicBezTo>
                    <a:cubicBezTo>
                      <a:pt x="153861" y="558808"/>
                      <a:pt x="153176" y="559082"/>
                      <a:pt x="152627" y="559219"/>
                    </a:cubicBezTo>
                    <a:cubicBezTo>
                      <a:pt x="150844" y="561277"/>
                      <a:pt x="149061" y="563197"/>
                      <a:pt x="147278" y="565254"/>
                    </a:cubicBezTo>
                    <a:cubicBezTo>
                      <a:pt x="147415" y="564980"/>
                      <a:pt x="147552" y="564843"/>
                      <a:pt x="147689" y="564706"/>
                    </a:cubicBezTo>
                    <a:cubicBezTo>
                      <a:pt x="144946" y="567723"/>
                      <a:pt x="142477" y="571015"/>
                      <a:pt x="139871" y="574170"/>
                    </a:cubicBezTo>
                    <a:cubicBezTo>
                      <a:pt x="136854" y="577736"/>
                      <a:pt x="134110" y="581439"/>
                      <a:pt x="131367" y="585280"/>
                    </a:cubicBezTo>
                    <a:cubicBezTo>
                      <a:pt x="131367" y="585280"/>
                      <a:pt x="131367" y="585143"/>
                      <a:pt x="131504" y="585143"/>
                    </a:cubicBezTo>
                    <a:cubicBezTo>
                      <a:pt x="131367" y="585280"/>
                      <a:pt x="131230" y="585554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31093" y="585691"/>
                      <a:pt x="131093" y="585691"/>
                      <a:pt x="131093" y="585691"/>
                    </a:cubicBezTo>
                    <a:cubicBezTo>
                      <a:pt x="128350" y="589806"/>
                      <a:pt x="125607" y="593921"/>
                      <a:pt x="123138" y="598173"/>
                    </a:cubicBezTo>
                    <a:cubicBezTo>
                      <a:pt x="122589" y="599133"/>
                      <a:pt x="122178" y="600230"/>
                      <a:pt x="121766" y="601190"/>
                    </a:cubicBezTo>
                    <a:cubicBezTo>
                      <a:pt x="121629" y="601602"/>
                      <a:pt x="121492" y="602150"/>
                      <a:pt x="121355" y="602562"/>
                    </a:cubicBezTo>
                    <a:cubicBezTo>
                      <a:pt x="121217" y="603385"/>
                      <a:pt x="121080" y="604208"/>
                      <a:pt x="121080" y="604894"/>
                    </a:cubicBezTo>
                    <a:cubicBezTo>
                      <a:pt x="121080" y="604756"/>
                      <a:pt x="121080" y="604619"/>
                      <a:pt x="121080" y="604619"/>
                    </a:cubicBezTo>
                    <a:cubicBezTo>
                      <a:pt x="121080" y="605717"/>
                      <a:pt x="121080" y="606677"/>
                      <a:pt x="121080" y="607637"/>
                    </a:cubicBezTo>
                    <a:cubicBezTo>
                      <a:pt x="121080" y="607500"/>
                      <a:pt x="121080" y="607363"/>
                      <a:pt x="121080" y="607225"/>
                    </a:cubicBezTo>
                    <a:cubicBezTo>
                      <a:pt x="121080" y="607774"/>
                      <a:pt x="121217" y="608460"/>
                      <a:pt x="121355" y="609008"/>
                    </a:cubicBezTo>
                    <a:cubicBezTo>
                      <a:pt x="121355" y="608734"/>
                      <a:pt x="121217" y="608597"/>
                      <a:pt x="121217" y="608323"/>
                    </a:cubicBezTo>
                    <a:cubicBezTo>
                      <a:pt x="121355" y="609283"/>
                      <a:pt x="121629" y="610106"/>
                      <a:pt x="121903" y="611066"/>
                    </a:cubicBezTo>
                    <a:cubicBezTo>
                      <a:pt x="121903" y="611066"/>
                      <a:pt x="121903" y="611066"/>
                      <a:pt x="121903" y="611066"/>
                    </a:cubicBezTo>
                    <a:cubicBezTo>
                      <a:pt x="122040" y="611477"/>
                      <a:pt x="122178" y="611889"/>
                      <a:pt x="122452" y="612300"/>
                    </a:cubicBezTo>
                    <a:cubicBezTo>
                      <a:pt x="122589" y="612437"/>
                      <a:pt x="122589" y="612575"/>
                      <a:pt x="122726" y="612712"/>
                    </a:cubicBezTo>
                    <a:cubicBezTo>
                      <a:pt x="122863" y="612849"/>
                      <a:pt x="122863" y="612849"/>
                      <a:pt x="123000" y="612986"/>
                    </a:cubicBezTo>
                    <a:cubicBezTo>
                      <a:pt x="123138" y="613123"/>
                      <a:pt x="123275" y="613123"/>
                      <a:pt x="123412" y="613260"/>
                    </a:cubicBezTo>
                    <a:cubicBezTo>
                      <a:pt x="123823" y="613398"/>
                      <a:pt x="124235" y="613672"/>
                      <a:pt x="124646" y="613809"/>
                    </a:cubicBezTo>
                    <a:cubicBezTo>
                      <a:pt x="124372" y="613672"/>
                      <a:pt x="124235" y="613535"/>
                      <a:pt x="123961" y="613535"/>
                    </a:cubicBezTo>
                    <a:cubicBezTo>
                      <a:pt x="124372" y="613672"/>
                      <a:pt x="124646" y="613809"/>
                      <a:pt x="125058" y="613946"/>
                    </a:cubicBezTo>
                    <a:cubicBezTo>
                      <a:pt x="125469" y="614083"/>
                      <a:pt x="125881" y="614083"/>
                      <a:pt x="126292" y="614221"/>
                    </a:cubicBezTo>
                    <a:cubicBezTo>
                      <a:pt x="127252" y="614358"/>
                      <a:pt x="128350" y="614495"/>
                      <a:pt x="129310" y="614632"/>
                    </a:cubicBezTo>
                    <a:cubicBezTo>
                      <a:pt x="131504" y="614906"/>
                      <a:pt x="133699" y="614906"/>
                      <a:pt x="136031" y="614769"/>
                    </a:cubicBezTo>
                    <a:close/>
                    <a:moveTo>
                      <a:pt x="163874" y="632463"/>
                    </a:moveTo>
                    <a:cubicBezTo>
                      <a:pt x="166343" y="629857"/>
                      <a:pt x="168812" y="627114"/>
                      <a:pt x="171281" y="624508"/>
                    </a:cubicBezTo>
                    <a:cubicBezTo>
                      <a:pt x="176081" y="619433"/>
                      <a:pt x="180882" y="614358"/>
                      <a:pt x="185683" y="609283"/>
                    </a:cubicBezTo>
                    <a:cubicBezTo>
                      <a:pt x="187329" y="607500"/>
                      <a:pt x="188975" y="605854"/>
                      <a:pt x="190620" y="604071"/>
                    </a:cubicBezTo>
                    <a:cubicBezTo>
                      <a:pt x="190483" y="604208"/>
                      <a:pt x="190346" y="604208"/>
                      <a:pt x="190072" y="604345"/>
                    </a:cubicBezTo>
                    <a:cubicBezTo>
                      <a:pt x="187603" y="605717"/>
                      <a:pt x="185271" y="607088"/>
                      <a:pt x="182802" y="608460"/>
                    </a:cubicBezTo>
                    <a:cubicBezTo>
                      <a:pt x="176356" y="616278"/>
                      <a:pt x="169772" y="624096"/>
                      <a:pt x="163874" y="632463"/>
                    </a:cubicBezTo>
                    <a:close/>
                    <a:moveTo>
                      <a:pt x="171006" y="667713"/>
                    </a:moveTo>
                    <a:cubicBezTo>
                      <a:pt x="172515" y="667576"/>
                      <a:pt x="173887" y="667439"/>
                      <a:pt x="175259" y="667164"/>
                    </a:cubicBezTo>
                    <a:cubicBezTo>
                      <a:pt x="174984" y="667164"/>
                      <a:pt x="174847" y="667301"/>
                      <a:pt x="174573" y="667301"/>
                    </a:cubicBezTo>
                    <a:cubicBezTo>
                      <a:pt x="177727" y="666616"/>
                      <a:pt x="180745" y="665793"/>
                      <a:pt x="183762" y="664695"/>
                    </a:cubicBezTo>
                    <a:cubicBezTo>
                      <a:pt x="183488" y="664833"/>
                      <a:pt x="183351" y="664833"/>
                      <a:pt x="183077" y="664970"/>
                    </a:cubicBezTo>
                    <a:cubicBezTo>
                      <a:pt x="186917" y="663598"/>
                      <a:pt x="190758" y="661952"/>
                      <a:pt x="194461" y="660306"/>
                    </a:cubicBezTo>
                    <a:cubicBezTo>
                      <a:pt x="198850" y="658386"/>
                      <a:pt x="203376" y="656329"/>
                      <a:pt x="207765" y="654271"/>
                    </a:cubicBezTo>
                    <a:cubicBezTo>
                      <a:pt x="207628" y="654271"/>
                      <a:pt x="207491" y="654408"/>
                      <a:pt x="207491" y="654408"/>
                    </a:cubicBezTo>
                    <a:cubicBezTo>
                      <a:pt x="216681" y="649745"/>
                      <a:pt x="225459" y="644670"/>
                      <a:pt x="234374" y="639458"/>
                    </a:cubicBezTo>
                    <a:cubicBezTo>
                      <a:pt x="236981" y="637949"/>
                      <a:pt x="239586" y="636166"/>
                      <a:pt x="242193" y="634520"/>
                    </a:cubicBezTo>
                    <a:cubicBezTo>
                      <a:pt x="249051" y="630268"/>
                      <a:pt x="255771" y="625879"/>
                      <a:pt x="262492" y="621627"/>
                    </a:cubicBezTo>
                    <a:lnTo>
                      <a:pt x="262492" y="621627"/>
                    </a:lnTo>
                    <a:cubicBezTo>
                      <a:pt x="268939" y="616964"/>
                      <a:pt x="275248" y="612300"/>
                      <a:pt x="281695" y="607637"/>
                    </a:cubicBezTo>
                    <a:cubicBezTo>
                      <a:pt x="286358" y="604208"/>
                      <a:pt x="291159" y="600916"/>
                      <a:pt x="295685" y="597350"/>
                    </a:cubicBezTo>
                    <a:cubicBezTo>
                      <a:pt x="302954" y="591589"/>
                      <a:pt x="310361" y="585828"/>
                      <a:pt x="317631" y="580068"/>
                    </a:cubicBezTo>
                    <a:cubicBezTo>
                      <a:pt x="322706" y="576090"/>
                      <a:pt x="327643" y="572250"/>
                      <a:pt x="332581" y="568272"/>
                    </a:cubicBezTo>
                    <a:cubicBezTo>
                      <a:pt x="344514" y="558396"/>
                      <a:pt x="356447" y="548658"/>
                      <a:pt x="368517" y="538920"/>
                    </a:cubicBezTo>
                    <a:cubicBezTo>
                      <a:pt x="374552" y="533845"/>
                      <a:pt x="380587" y="528770"/>
                      <a:pt x="386622" y="523558"/>
                    </a:cubicBezTo>
                    <a:cubicBezTo>
                      <a:pt x="391148" y="519717"/>
                      <a:pt x="395812" y="515877"/>
                      <a:pt x="400338" y="512036"/>
                    </a:cubicBezTo>
                    <a:cubicBezTo>
                      <a:pt x="406785" y="506413"/>
                      <a:pt x="413094" y="500789"/>
                      <a:pt x="419540" y="495303"/>
                    </a:cubicBezTo>
                    <a:cubicBezTo>
                      <a:pt x="419540" y="495303"/>
                      <a:pt x="419403" y="495440"/>
                      <a:pt x="419403" y="495440"/>
                    </a:cubicBezTo>
                    <a:cubicBezTo>
                      <a:pt x="419540" y="495303"/>
                      <a:pt x="419815" y="495166"/>
                      <a:pt x="419952" y="495028"/>
                    </a:cubicBezTo>
                    <a:lnTo>
                      <a:pt x="419952" y="495028"/>
                    </a:lnTo>
                    <a:lnTo>
                      <a:pt x="419952" y="495028"/>
                    </a:lnTo>
                    <a:cubicBezTo>
                      <a:pt x="423930" y="491462"/>
                      <a:pt x="427907" y="487896"/>
                      <a:pt x="431748" y="484330"/>
                    </a:cubicBezTo>
                    <a:cubicBezTo>
                      <a:pt x="433668" y="482547"/>
                      <a:pt x="435588" y="480901"/>
                      <a:pt x="437508" y="479255"/>
                    </a:cubicBezTo>
                    <a:cubicBezTo>
                      <a:pt x="439840" y="477061"/>
                      <a:pt x="442172" y="475003"/>
                      <a:pt x="444504" y="472809"/>
                    </a:cubicBezTo>
                    <a:cubicBezTo>
                      <a:pt x="447247" y="470203"/>
                      <a:pt x="449853" y="467459"/>
                      <a:pt x="452459" y="464853"/>
                    </a:cubicBezTo>
                    <a:cubicBezTo>
                      <a:pt x="452322" y="464990"/>
                      <a:pt x="452185" y="465128"/>
                      <a:pt x="452047" y="465265"/>
                    </a:cubicBezTo>
                    <a:cubicBezTo>
                      <a:pt x="452870" y="464442"/>
                      <a:pt x="453556" y="463482"/>
                      <a:pt x="454242" y="462522"/>
                    </a:cubicBezTo>
                    <a:cubicBezTo>
                      <a:pt x="454379" y="462247"/>
                      <a:pt x="454516" y="461836"/>
                      <a:pt x="454653" y="461561"/>
                    </a:cubicBezTo>
                    <a:cubicBezTo>
                      <a:pt x="454653" y="461287"/>
                      <a:pt x="454791" y="461013"/>
                      <a:pt x="454928" y="460738"/>
                    </a:cubicBezTo>
                    <a:cubicBezTo>
                      <a:pt x="455065" y="460327"/>
                      <a:pt x="455065" y="460053"/>
                      <a:pt x="455065" y="459641"/>
                    </a:cubicBezTo>
                    <a:cubicBezTo>
                      <a:pt x="455065" y="459778"/>
                      <a:pt x="455065" y="459916"/>
                      <a:pt x="455065" y="459916"/>
                    </a:cubicBezTo>
                    <a:cubicBezTo>
                      <a:pt x="455202" y="459230"/>
                      <a:pt x="455202" y="458681"/>
                      <a:pt x="455202" y="457995"/>
                    </a:cubicBezTo>
                    <a:cubicBezTo>
                      <a:pt x="455202" y="457995"/>
                      <a:pt x="455202" y="457858"/>
                      <a:pt x="455202" y="457858"/>
                    </a:cubicBezTo>
                    <a:cubicBezTo>
                      <a:pt x="455065" y="457721"/>
                      <a:pt x="454791" y="457584"/>
                      <a:pt x="454653" y="457584"/>
                    </a:cubicBezTo>
                    <a:cubicBezTo>
                      <a:pt x="454928" y="457721"/>
                      <a:pt x="455065" y="457858"/>
                      <a:pt x="455202" y="457858"/>
                    </a:cubicBezTo>
                    <a:cubicBezTo>
                      <a:pt x="454928" y="457721"/>
                      <a:pt x="454653" y="457584"/>
                      <a:pt x="454379" y="457584"/>
                    </a:cubicBezTo>
                    <a:cubicBezTo>
                      <a:pt x="453968" y="457447"/>
                      <a:pt x="453419" y="457447"/>
                      <a:pt x="453008" y="457309"/>
                    </a:cubicBezTo>
                    <a:cubicBezTo>
                      <a:pt x="452185" y="457172"/>
                      <a:pt x="451499" y="457172"/>
                      <a:pt x="450676" y="457035"/>
                    </a:cubicBezTo>
                    <a:cubicBezTo>
                      <a:pt x="450676" y="457035"/>
                      <a:pt x="450813" y="457035"/>
                      <a:pt x="450813" y="457035"/>
                    </a:cubicBezTo>
                    <a:cubicBezTo>
                      <a:pt x="447795" y="456898"/>
                      <a:pt x="444778" y="456898"/>
                      <a:pt x="441898" y="457172"/>
                    </a:cubicBezTo>
                    <a:cubicBezTo>
                      <a:pt x="439703" y="457447"/>
                      <a:pt x="437508" y="457721"/>
                      <a:pt x="435314" y="458132"/>
                    </a:cubicBezTo>
                    <a:cubicBezTo>
                      <a:pt x="435588" y="458132"/>
                      <a:pt x="435725" y="457995"/>
                      <a:pt x="436000" y="457995"/>
                    </a:cubicBezTo>
                    <a:cubicBezTo>
                      <a:pt x="428867" y="459504"/>
                      <a:pt x="422147" y="461699"/>
                      <a:pt x="415289" y="464030"/>
                    </a:cubicBezTo>
                    <a:cubicBezTo>
                      <a:pt x="415289" y="464030"/>
                      <a:pt x="415426" y="464030"/>
                      <a:pt x="415426" y="464030"/>
                    </a:cubicBezTo>
                    <a:cubicBezTo>
                      <a:pt x="402670" y="468557"/>
                      <a:pt x="390463" y="474317"/>
                      <a:pt x="378392" y="480352"/>
                    </a:cubicBezTo>
                    <a:cubicBezTo>
                      <a:pt x="378392" y="480352"/>
                      <a:pt x="378530" y="480352"/>
                      <a:pt x="378530" y="480352"/>
                    </a:cubicBezTo>
                    <a:cubicBezTo>
                      <a:pt x="364128" y="487485"/>
                      <a:pt x="350138" y="495440"/>
                      <a:pt x="336422" y="503807"/>
                    </a:cubicBezTo>
                    <a:cubicBezTo>
                      <a:pt x="331758" y="506550"/>
                      <a:pt x="327369" y="509567"/>
                      <a:pt x="322843" y="512585"/>
                    </a:cubicBezTo>
                    <a:cubicBezTo>
                      <a:pt x="313516" y="518757"/>
                      <a:pt x="304189" y="524929"/>
                      <a:pt x="294862" y="531102"/>
                    </a:cubicBezTo>
                    <a:cubicBezTo>
                      <a:pt x="289513" y="535216"/>
                      <a:pt x="284163" y="539468"/>
                      <a:pt x="278951" y="543583"/>
                    </a:cubicBezTo>
                    <a:cubicBezTo>
                      <a:pt x="273191" y="548109"/>
                      <a:pt x="267567" y="552499"/>
                      <a:pt x="261806" y="557025"/>
                    </a:cubicBezTo>
                    <a:cubicBezTo>
                      <a:pt x="259612" y="558671"/>
                      <a:pt x="257417" y="560317"/>
                      <a:pt x="255223" y="561963"/>
                    </a:cubicBezTo>
                    <a:cubicBezTo>
                      <a:pt x="251931" y="564431"/>
                      <a:pt x="248639" y="566900"/>
                      <a:pt x="245210" y="569232"/>
                    </a:cubicBezTo>
                    <a:cubicBezTo>
                      <a:pt x="239724" y="573895"/>
                      <a:pt x="234100" y="578696"/>
                      <a:pt x="228477" y="583360"/>
                    </a:cubicBezTo>
                    <a:cubicBezTo>
                      <a:pt x="225048" y="586514"/>
                      <a:pt x="221756" y="589806"/>
                      <a:pt x="218327" y="592961"/>
                    </a:cubicBezTo>
                    <a:cubicBezTo>
                      <a:pt x="215995" y="595155"/>
                      <a:pt x="213800" y="597350"/>
                      <a:pt x="211469" y="599407"/>
                    </a:cubicBezTo>
                    <a:cubicBezTo>
                      <a:pt x="210509" y="600230"/>
                      <a:pt x="209686" y="601053"/>
                      <a:pt x="208863" y="602013"/>
                    </a:cubicBezTo>
                    <a:cubicBezTo>
                      <a:pt x="202553" y="608460"/>
                      <a:pt x="196381" y="615043"/>
                      <a:pt x="190072" y="621490"/>
                    </a:cubicBezTo>
                    <a:cubicBezTo>
                      <a:pt x="177864" y="634383"/>
                      <a:pt x="165657" y="647139"/>
                      <a:pt x="153724" y="660306"/>
                    </a:cubicBezTo>
                    <a:cubicBezTo>
                      <a:pt x="153999" y="661404"/>
                      <a:pt x="154273" y="662364"/>
                      <a:pt x="154685" y="663461"/>
                    </a:cubicBezTo>
                    <a:cubicBezTo>
                      <a:pt x="154685" y="663187"/>
                      <a:pt x="154547" y="663049"/>
                      <a:pt x="154410" y="662775"/>
                    </a:cubicBezTo>
                    <a:cubicBezTo>
                      <a:pt x="154547" y="663187"/>
                      <a:pt x="154685" y="663598"/>
                      <a:pt x="154959" y="664010"/>
                    </a:cubicBezTo>
                    <a:cubicBezTo>
                      <a:pt x="155233" y="664421"/>
                      <a:pt x="155370" y="664695"/>
                      <a:pt x="155507" y="665107"/>
                    </a:cubicBezTo>
                    <a:cubicBezTo>
                      <a:pt x="155645" y="665381"/>
                      <a:pt x="155919" y="665518"/>
                      <a:pt x="156056" y="665793"/>
                    </a:cubicBezTo>
                    <a:cubicBezTo>
                      <a:pt x="156193" y="665930"/>
                      <a:pt x="156193" y="665930"/>
                      <a:pt x="156330" y="666067"/>
                    </a:cubicBezTo>
                    <a:cubicBezTo>
                      <a:pt x="156468" y="666204"/>
                      <a:pt x="156742" y="666341"/>
                      <a:pt x="156879" y="666478"/>
                    </a:cubicBezTo>
                    <a:cubicBezTo>
                      <a:pt x="157153" y="666616"/>
                      <a:pt x="157428" y="666753"/>
                      <a:pt x="157702" y="667027"/>
                    </a:cubicBezTo>
                    <a:cubicBezTo>
                      <a:pt x="158114" y="667164"/>
                      <a:pt x="158525" y="667301"/>
                      <a:pt x="159074" y="667439"/>
                    </a:cubicBezTo>
                    <a:cubicBezTo>
                      <a:pt x="159348" y="667576"/>
                      <a:pt x="159622" y="667576"/>
                      <a:pt x="160034" y="667713"/>
                    </a:cubicBezTo>
                    <a:cubicBezTo>
                      <a:pt x="161680" y="667987"/>
                      <a:pt x="163188" y="668262"/>
                      <a:pt x="164834" y="668399"/>
                    </a:cubicBezTo>
                    <a:cubicBezTo>
                      <a:pt x="166343" y="667850"/>
                      <a:pt x="168675" y="667850"/>
                      <a:pt x="171006" y="667713"/>
                    </a:cubicBezTo>
                    <a:close/>
                    <a:moveTo>
                      <a:pt x="159348" y="678137"/>
                    </a:moveTo>
                    <a:cubicBezTo>
                      <a:pt x="156879" y="677863"/>
                      <a:pt x="154273" y="677177"/>
                      <a:pt x="152078" y="676080"/>
                    </a:cubicBezTo>
                    <a:cubicBezTo>
                      <a:pt x="150158" y="675120"/>
                      <a:pt x="148101" y="673885"/>
                      <a:pt x="146729" y="671965"/>
                    </a:cubicBezTo>
                    <a:cubicBezTo>
                      <a:pt x="145769" y="670730"/>
                      <a:pt x="144946" y="669359"/>
                      <a:pt x="144260" y="667987"/>
                    </a:cubicBezTo>
                    <a:cubicBezTo>
                      <a:pt x="142614" y="668262"/>
                      <a:pt x="140694" y="667713"/>
                      <a:pt x="139460" y="666478"/>
                    </a:cubicBezTo>
                    <a:cubicBezTo>
                      <a:pt x="137402" y="664421"/>
                      <a:pt x="137539" y="661266"/>
                      <a:pt x="139460" y="659072"/>
                    </a:cubicBezTo>
                    <a:cubicBezTo>
                      <a:pt x="140145" y="658249"/>
                      <a:pt x="140831" y="657563"/>
                      <a:pt x="141517" y="656740"/>
                    </a:cubicBezTo>
                    <a:cubicBezTo>
                      <a:pt x="141517" y="656466"/>
                      <a:pt x="141517" y="656054"/>
                      <a:pt x="141517" y="655780"/>
                    </a:cubicBezTo>
                    <a:cubicBezTo>
                      <a:pt x="141517" y="653997"/>
                      <a:pt x="141791" y="652351"/>
                      <a:pt x="142203" y="650705"/>
                    </a:cubicBezTo>
                    <a:cubicBezTo>
                      <a:pt x="142477" y="649471"/>
                      <a:pt x="142752" y="648236"/>
                      <a:pt x="143300" y="647139"/>
                    </a:cubicBezTo>
                    <a:cubicBezTo>
                      <a:pt x="144809" y="643161"/>
                      <a:pt x="146729" y="639458"/>
                      <a:pt x="148649" y="635755"/>
                    </a:cubicBezTo>
                    <a:cubicBezTo>
                      <a:pt x="150570" y="632051"/>
                      <a:pt x="152764" y="628622"/>
                      <a:pt x="155096" y="625193"/>
                    </a:cubicBezTo>
                    <a:cubicBezTo>
                      <a:pt x="156330" y="623410"/>
                      <a:pt x="157702" y="621627"/>
                      <a:pt x="159074" y="619844"/>
                    </a:cubicBezTo>
                    <a:cubicBezTo>
                      <a:pt x="156605" y="620941"/>
                      <a:pt x="153999" y="621901"/>
                      <a:pt x="151393" y="622724"/>
                    </a:cubicBezTo>
                    <a:cubicBezTo>
                      <a:pt x="147415" y="623959"/>
                      <a:pt x="143437" y="624919"/>
                      <a:pt x="139185" y="625468"/>
                    </a:cubicBezTo>
                    <a:cubicBezTo>
                      <a:pt x="135894" y="625879"/>
                      <a:pt x="132465" y="625879"/>
                      <a:pt x="129036" y="625742"/>
                    </a:cubicBezTo>
                    <a:cubicBezTo>
                      <a:pt x="125881" y="625605"/>
                      <a:pt x="122589" y="625056"/>
                      <a:pt x="119709" y="623822"/>
                    </a:cubicBezTo>
                    <a:cubicBezTo>
                      <a:pt x="117651" y="622999"/>
                      <a:pt x="115868" y="621764"/>
                      <a:pt x="114359" y="619981"/>
                    </a:cubicBezTo>
                    <a:cubicBezTo>
                      <a:pt x="112988" y="618472"/>
                      <a:pt x="112028" y="616689"/>
                      <a:pt x="111479" y="614769"/>
                    </a:cubicBezTo>
                    <a:cubicBezTo>
                      <a:pt x="109696" y="609146"/>
                      <a:pt x="109147" y="602562"/>
                      <a:pt x="111342" y="596938"/>
                    </a:cubicBezTo>
                    <a:cubicBezTo>
                      <a:pt x="112713" y="593372"/>
                      <a:pt x="114634" y="590080"/>
                      <a:pt x="116691" y="586789"/>
                    </a:cubicBezTo>
                    <a:cubicBezTo>
                      <a:pt x="118886" y="583360"/>
                      <a:pt x="121080" y="580068"/>
                      <a:pt x="123412" y="576639"/>
                    </a:cubicBezTo>
                    <a:cubicBezTo>
                      <a:pt x="125744" y="573210"/>
                      <a:pt x="128350" y="569918"/>
                      <a:pt x="131093" y="566626"/>
                    </a:cubicBezTo>
                    <a:cubicBezTo>
                      <a:pt x="129858" y="567037"/>
                      <a:pt x="128487" y="567449"/>
                      <a:pt x="127252" y="567860"/>
                    </a:cubicBezTo>
                    <a:cubicBezTo>
                      <a:pt x="122863" y="569232"/>
                      <a:pt x="118474" y="570466"/>
                      <a:pt x="114085" y="571289"/>
                    </a:cubicBezTo>
                    <a:cubicBezTo>
                      <a:pt x="108873" y="572250"/>
                      <a:pt x="103661" y="572935"/>
                      <a:pt x="98312" y="573073"/>
                    </a:cubicBezTo>
                    <a:cubicBezTo>
                      <a:pt x="91591" y="573347"/>
                      <a:pt x="84596" y="572935"/>
                      <a:pt x="78012" y="571015"/>
                    </a:cubicBezTo>
                    <a:cubicBezTo>
                      <a:pt x="75680" y="570466"/>
                      <a:pt x="73349" y="569369"/>
                      <a:pt x="71428" y="567998"/>
                    </a:cubicBezTo>
                    <a:cubicBezTo>
                      <a:pt x="70331" y="567175"/>
                      <a:pt x="69508" y="566352"/>
                      <a:pt x="68411" y="565392"/>
                    </a:cubicBezTo>
                    <a:cubicBezTo>
                      <a:pt x="67314" y="564294"/>
                      <a:pt x="66353" y="562786"/>
                      <a:pt x="65530" y="561414"/>
                    </a:cubicBezTo>
                    <a:cubicBezTo>
                      <a:pt x="63885" y="558808"/>
                      <a:pt x="63062" y="555790"/>
                      <a:pt x="62239" y="552773"/>
                    </a:cubicBezTo>
                    <a:cubicBezTo>
                      <a:pt x="61690" y="550304"/>
                      <a:pt x="61278" y="547698"/>
                      <a:pt x="61553" y="545092"/>
                    </a:cubicBezTo>
                    <a:cubicBezTo>
                      <a:pt x="61690" y="543446"/>
                      <a:pt x="61827" y="541800"/>
                      <a:pt x="62239" y="540154"/>
                    </a:cubicBezTo>
                    <a:cubicBezTo>
                      <a:pt x="62650" y="538508"/>
                      <a:pt x="63199" y="536999"/>
                      <a:pt x="63747" y="535354"/>
                    </a:cubicBezTo>
                    <a:cubicBezTo>
                      <a:pt x="64296" y="533708"/>
                      <a:pt x="65119" y="532062"/>
                      <a:pt x="65942" y="530553"/>
                    </a:cubicBezTo>
                    <a:cubicBezTo>
                      <a:pt x="67314" y="527810"/>
                      <a:pt x="68959" y="525204"/>
                      <a:pt x="70331" y="522460"/>
                    </a:cubicBezTo>
                    <a:cubicBezTo>
                      <a:pt x="72388" y="518757"/>
                      <a:pt x="74583" y="515328"/>
                      <a:pt x="77052" y="511762"/>
                    </a:cubicBezTo>
                    <a:cubicBezTo>
                      <a:pt x="79795" y="507784"/>
                      <a:pt x="82813" y="504081"/>
                      <a:pt x="85830" y="500241"/>
                    </a:cubicBezTo>
                    <a:cubicBezTo>
                      <a:pt x="92277" y="492148"/>
                      <a:pt x="98997" y="484056"/>
                      <a:pt x="105855" y="476238"/>
                    </a:cubicBezTo>
                    <a:cubicBezTo>
                      <a:pt x="109284" y="472260"/>
                      <a:pt x="112851" y="468419"/>
                      <a:pt x="116280" y="464579"/>
                    </a:cubicBezTo>
                    <a:cubicBezTo>
                      <a:pt x="118611" y="461973"/>
                      <a:pt x="120943" y="459230"/>
                      <a:pt x="123412" y="456761"/>
                    </a:cubicBezTo>
                    <a:cubicBezTo>
                      <a:pt x="125195" y="454978"/>
                      <a:pt x="126841" y="453332"/>
                      <a:pt x="128624" y="451549"/>
                    </a:cubicBezTo>
                    <a:cubicBezTo>
                      <a:pt x="130681" y="449491"/>
                      <a:pt x="132739" y="447571"/>
                      <a:pt x="134659" y="445514"/>
                    </a:cubicBezTo>
                    <a:cubicBezTo>
                      <a:pt x="129447" y="446611"/>
                      <a:pt x="124235" y="447571"/>
                      <a:pt x="119023" y="447983"/>
                    </a:cubicBezTo>
                    <a:cubicBezTo>
                      <a:pt x="115182" y="448257"/>
                      <a:pt x="111342" y="448120"/>
                      <a:pt x="107364" y="447983"/>
                    </a:cubicBezTo>
                    <a:cubicBezTo>
                      <a:pt x="103661" y="447708"/>
                      <a:pt x="100232" y="447297"/>
                      <a:pt x="96666" y="446337"/>
                    </a:cubicBezTo>
                    <a:cubicBezTo>
                      <a:pt x="95294" y="446062"/>
                      <a:pt x="94060" y="445377"/>
                      <a:pt x="92825" y="444828"/>
                    </a:cubicBezTo>
                    <a:cubicBezTo>
                      <a:pt x="91865" y="444416"/>
                      <a:pt x="91042" y="443868"/>
                      <a:pt x="90219" y="443319"/>
                    </a:cubicBezTo>
                    <a:cubicBezTo>
                      <a:pt x="89533" y="442633"/>
                      <a:pt x="88710" y="442085"/>
                      <a:pt x="88162" y="441399"/>
                    </a:cubicBezTo>
                    <a:cubicBezTo>
                      <a:pt x="87202" y="440164"/>
                      <a:pt x="86790" y="439479"/>
                      <a:pt x="86104" y="438107"/>
                    </a:cubicBezTo>
                    <a:cubicBezTo>
                      <a:pt x="85007" y="435913"/>
                      <a:pt x="84459" y="433306"/>
                      <a:pt x="84184" y="430975"/>
                    </a:cubicBezTo>
                    <a:cubicBezTo>
                      <a:pt x="83910" y="428369"/>
                      <a:pt x="84184" y="425351"/>
                      <a:pt x="85144" y="423019"/>
                    </a:cubicBezTo>
                    <a:cubicBezTo>
                      <a:pt x="85967" y="420962"/>
                      <a:pt x="87065" y="419042"/>
                      <a:pt x="88299" y="417259"/>
                    </a:cubicBezTo>
                    <a:cubicBezTo>
                      <a:pt x="89945" y="414790"/>
                      <a:pt x="91865" y="412595"/>
                      <a:pt x="93785" y="410264"/>
                    </a:cubicBezTo>
                    <a:cubicBezTo>
                      <a:pt x="98449" y="404366"/>
                      <a:pt x="103935" y="399291"/>
                      <a:pt x="109284" y="394216"/>
                    </a:cubicBezTo>
                    <a:cubicBezTo>
                      <a:pt x="110793" y="392707"/>
                      <a:pt x="112576" y="391336"/>
                      <a:pt x="114085" y="389827"/>
                    </a:cubicBezTo>
                    <a:cubicBezTo>
                      <a:pt x="117240" y="386946"/>
                      <a:pt x="120532" y="384066"/>
                      <a:pt x="123686" y="381186"/>
                    </a:cubicBezTo>
                    <a:cubicBezTo>
                      <a:pt x="126704" y="378442"/>
                      <a:pt x="129721" y="375699"/>
                      <a:pt x="132739" y="373093"/>
                    </a:cubicBezTo>
                    <a:cubicBezTo>
                      <a:pt x="138362" y="368430"/>
                      <a:pt x="143986" y="363766"/>
                      <a:pt x="149610" y="359240"/>
                    </a:cubicBezTo>
                    <a:cubicBezTo>
                      <a:pt x="153861" y="355811"/>
                      <a:pt x="158114" y="352245"/>
                      <a:pt x="162365" y="348679"/>
                    </a:cubicBezTo>
                    <a:cubicBezTo>
                      <a:pt x="163326" y="347993"/>
                      <a:pt x="164286" y="347307"/>
                      <a:pt x="165246" y="346621"/>
                    </a:cubicBezTo>
                    <a:cubicBezTo>
                      <a:pt x="167852" y="344701"/>
                      <a:pt x="170595" y="342644"/>
                      <a:pt x="173201" y="340723"/>
                    </a:cubicBezTo>
                    <a:cubicBezTo>
                      <a:pt x="174710" y="339489"/>
                      <a:pt x="176356" y="338392"/>
                      <a:pt x="178002" y="337157"/>
                    </a:cubicBezTo>
                    <a:cubicBezTo>
                      <a:pt x="171692" y="339626"/>
                      <a:pt x="165246" y="341958"/>
                      <a:pt x="158799" y="344290"/>
                    </a:cubicBezTo>
                    <a:cubicBezTo>
                      <a:pt x="150021" y="347307"/>
                      <a:pt x="141243" y="350050"/>
                      <a:pt x="132190" y="351971"/>
                    </a:cubicBezTo>
                    <a:cubicBezTo>
                      <a:pt x="128213" y="352794"/>
                      <a:pt x="124098" y="353479"/>
                      <a:pt x="120120" y="354028"/>
                    </a:cubicBezTo>
                    <a:cubicBezTo>
                      <a:pt x="118337" y="354302"/>
                      <a:pt x="116554" y="354439"/>
                      <a:pt x="114771" y="354577"/>
                    </a:cubicBezTo>
                    <a:cubicBezTo>
                      <a:pt x="112302" y="354714"/>
                      <a:pt x="109833" y="354851"/>
                      <a:pt x="107364" y="354577"/>
                    </a:cubicBezTo>
                    <a:cubicBezTo>
                      <a:pt x="105581" y="354302"/>
                      <a:pt x="104210" y="354028"/>
                      <a:pt x="102426" y="353617"/>
                    </a:cubicBezTo>
                    <a:cubicBezTo>
                      <a:pt x="101055" y="353342"/>
                      <a:pt x="99683" y="352794"/>
                      <a:pt x="98586" y="352245"/>
                    </a:cubicBezTo>
                    <a:cubicBezTo>
                      <a:pt x="95980" y="351148"/>
                      <a:pt x="93511" y="349639"/>
                      <a:pt x="91454" y="347719"/>
                    </a:cubicBezTo>
                    <a:cubicBezTo>
                      <a:pt x="90082" y="346484"/>
                      <a:pt x="88848" y="344975"/>
                      <a:pt x="88162" y="343192"/>
                    </a:cubicBezTo>
                    <a:cubicBezTo>
                      <a:pt x="87339" y="341135"/>
                      <a:pt x="87202" y="338529"/>
                      <a:pt x="87750" y="336472"/>
                    </a:cubicBezTo>
                    <a:cubicBezTo>
                      <a:pt x="89396" y="329751"/>
                      <a:pt x="92962" y="323716"/>
                      <a:pt x="97352" y="318504"/>
                    </a:cubicBezTo>
                    <a:cubicBezTo>
                      <a:pt x="99820" y="315623"/>
                      <a:pt x="102426" y="313017"/>
                      <a:pt x="105033" y="310411"/>
                    </a:cubicBezTo>
                    <a:cubicBezTo>
                      <a:pt x="109147" y="306159"/>
                      <a:pt x="113536" y="302182"/>
                      <a:pt x="117926" y="298204"/>
                    </a:cubicBezTo>
                    <a:cubicBezTo>
                      <a:pt x="124784" y="292032"/>
                      <a:pt x="131916" y="286134"/>
                      <a:pt x="139048" y="280099"/>
                    </a:cubicBezTo>
                    <a:cubicBezTo>
                      <a:pt x="143574" y="276258"/>
                      <a:pt x="147964" y="272281"/>
                      <a:pt x="152764" y="268714"/>
                    </a:cubicBezTo>
                    <a:cubicBezTo>
                      <a:pt x="160582" y="262817"/>
                      <a:pt x="168263" y="256919"/>
                      <a:pt x="176081" y="251021"/>
                    </a:cubicBezTo>
                    <a:cubicBezTo>
                      <a:pt x="180059" y="247866"/>
                      <a:pt x="184037" y="244711"/>
                      <a:pt x="188289" y="241831"/>
                    </a:cubicBezTo>
                    <a:cubicBezTo>
                      <a:pt x="195833" y="236619"/>
                      <a:pt x="203376" y="231270"/>
                      <a:pt x="210920" y="226058"/>
                    </a:cubicBezTo>
                    <a:cubicBezTo>
                      <a:pt x="217367" y="221531"/>
                      <a:pt x="223950" y="217005"/>
                      <a:pt x="230397" y="212479"/>
                    </a:cubicBezTo>
                    <a:cubicBezTo>
                      <a:pt x="234649" y="209599"/>
                      <a:pt x="239038" y="206855"/>
                      <a:pt x="243290" y="203975"/>
                    </a:cubicBezTo>
                    <a:cubicBezTo>
                      <a:pt x="245484" y="202466"/>
                      <a:pt x="247679" y="201095"/>
                      <a:pt x="250011" y="199586"/>
                    </a:cubicBezTo>
                    <a:cubicBezTo>
                      <a:pt x="236295" y="204798"/>
                      <a:pt x="222716" y="209873"/>
                      <a:pt x="209000" y="215085"/>
                    </a:cubicBezTo>
                    <a:cubicBezTo>
                      <a:pt x="207354" y="215771"/>
                      <a:pt x="205571" y="216182"/>
                      <a:pt x="203788" y="216868"/>
                    </a:cubicBezTo>
                    <a:cubicBezTo>
                      <a:pt x="199262" y="218377"/>
                      <a:pt x="194735" y="219886"/>
                      <a:pt x="190346" y="221257"/>
                    </a:cubicBezTo>
                    <a:cubicBezTo>
                      <a:pt x="181019" y="224275"/>
                      <a:pt x="171692" y="227429"/>
                      <a:pt x="162365" y="230584"/>
                    </a:cubicBezTo>
                    <a:cubicBezTo>
                      <a:pt x="159348" y="231544"/>
                      <a:pt x="156468" y="232504"/>
                      <a:pt x="153450" y="233327"/>
                    </a:cubicBezTo>
                    <a:cubicBezTo>
                      <a:pt x="142477" y="236619"/>
                      <a:pt x="131367" y="239774"/>
                      <a:pt x="120257" y="242380"/>
                    </a:cubicBezTo>
                    <a:cubicBezTo>
                      <a:pt x="110930" y="244574"/>
                      <a:pt x="101466" y="246495"/>
                      <a:pt x="91865" y="247729"/>
                    </a:cubicBezTo>
                    <a:cubicBezTo>
                      <a:pt x="87476" y="248415"/>
                      <a:pt x="83087" y="248689"/>
                      <a:pt x="78698" y="248826"/>
                    </a:cubicBezTo>
                    <a:cubicBezTo>
                      <a:pt x="74309" y="249101"/>
                      <a:pt x="69920" y="249375"/>
                      <a:pt x="65530" y="249101"/>
                    </a:cubicBezTo>
                    <a:cubicBezTo>
                      <a:pt x="62513" y="248826"/>
                      <a:pt x="59221" y="248552"/>
                      <a:pt x="56478" y="247318"/>
                    </a:cubicBezTo>
                    <a:cubicBezTo>
                      <a:pt x="55518" y="246906"/>
                      <a:pt x="54558" y="246357"/>
                      <a:pt x="53735" y="245809"/>
                    </a:cubicBezTo>
                    <a:cubicBezTo>
                      <a:pt x="52637" y="244986"/>
                      <a:pt x="51814" y="244300"/>
                      <a:pt x="50717" y="243340"/>
                    </a:cubicBezTo>
                    <a:cubicBezTo>
                      <a:pt x="48934" y="241694"/>
                      <a:pt x="47837" y="239637"/>
                      <a:pt x="46877" y="237442"/>
                    </a:cubicBezTo>
                    <a:cubicBezTo>
                      <a:pt x="46465" y="236619"/>
                      <a:pt x="46465" y="235659"/>
                      <a:pt x="46191" y="234836"/>
                    </a:cubicBezTo>
                    <a:cubicBezTo>
                      <a:pt x="45917" y="233739"/>
                      <a:pt x="46191" y="232367"/>
                      <a:pt x="46602" y="231407"/>
                    </a:cubicBezTo>
                    <a:cubicBezTo>
                      <a:pt x="47288" y="229075"/>
                      <a:pt x="48660" y="227018"/>
                      <a:pt x="50169" y="225235"/>
                    </a:cubicBezTo>
                    <a:cubicBezTo>
                      <a:pt x="51129" y="224137"/>
                      <a:pt x="52089" y="223040"/>
                      <a:pt x="53186" y="221943"/>
                    </a:cubicBezTo>
                    <a:cubicBezTo>
                      <a:pt x="54283" y="220846"/>
                      <a:pt x="55243" y="219748"/>
                      <a:pt x="56478" y="218788"/>
                    </a:cubicBezTo>
                    <a:cubicBezTo>
                      <a:pt x="59358" y="216457"/>
                      <a:pt x="62376" y="214399"/>
                      <a:pt x="65530" y="212342"/>
                    </a:cubicBezTo>
                    <a:cubicBezTo>
                      <a:pt x="70194" y="209461"/>
                      <a:pt x="74720" y="206581"/>
                      <a:pt x="79384" y="203975"/>
                    </a:cubicBezTo>
                    <a:cubicBezTo>
                      <a:pt x="88573" y="198626"/>
                      <a:pt x="97900" y="193551"/>
                      <a:pt x="107227" y="188476"/>
                    </a:cubicBezTo>
                    <a:cubicBezTo>
                      <a:pt x="112713" y="185458"/>
                      <a:pt x="118063" y="182441"/>
                      <a:pt x="123549" y="179423"/>
                    </a:cubicBezTo>
                    <a:cubicBezTo>
                      <a:pt x="135756" y="172840"/>
                      <a:pt x="147964" y="166119"/>
                      <a:pt x="160171" y="159535"/>
                    </a:cubicBezTo>
                    <a:cubicBezTo>
                      <a:pt x="141517" y="165707"/>
                      <a:pt x="122589" y="171057"/>
                      <a:pt x="103249" y="174897"/>
                    </a:cubicBezTo>
                    <a:cubicBezTo>
                      <a:pt x="98312" y="175857"/>
                      <a:pt x="93237" y="176543"/>
                      <a:pt x="88162" y="177229"/>
                    </a:cubicBezTo>
                    <a:cubicBezTo>
                      <a:pt x="83087" y="177915"/>
                      <a:pt x="78149" y="178463"/>
                      <a:pt x="73074" y="178738"/>
                    </a:cubicBezTo>
                    <a:cubicBezTo>
                      <a:pt x="71291" y="178738"/>
                      <a:pt x="69508" y="178738"/>
                      <a:pt x="67725" y="178600"/>
                    </a:cubicBezTo>
                    <a:cubicBezTo>
                      <a:pt x="65942" y="178463"/>
                      <a:pt x="64159" y="178326"/>
                      <a:pt x="62513" y="178052"/>
                    </a:cubicBezTo>
                    <a:cubicBezTo>
                      <a:pt x="60867" y="177777"/>
                      <a:pt x="59221" y="177366"/>
                      <a:pt x="57712" y="176680"/>
                    </a:cubicBezTo>
                    <a:cubicBezTo>
                      <a:pt x="54969" y="175583"/>
                      <a:pt x="52226" y="174348"/>
                      <a:pt x="49483" y="173251"/>
                    </a:cubicBezTo>
                    <a:cubicBezTo>
                      <a:pt x="47562" y="172565"/>
                      <a:pt x="46328" y="170371"/>
                      <a:pt x="46602" y="168313"/>
                    </a:cubicBezTo>
                    <a:cubicBezTo>
                      <a:pt x="46877" y="166256"/>
                      <a:pt x="47151" y="164199"/>
                      <a:pt x="47562" y="162278"/>
                    </a:cubicBezTo>
                    <a:cubicBezTo>
                      <a:pt x="47700" y="161181"/>
                      <a:pt x="48248" y="160358"/>
                      <a:pt x="48660" y="159261"/>
                    </a:cubicBezTo>
                    <a:cubicBezTo>
                      <a:pt x="49071" y="158301"/>
                      <a:pt x="49894" y="157341"/>
                      <a:pt x="50443" y="156655"/>
                    </a:cubicBezTo>
                    <a:cubicBezTo>
                      <a:pt x="51129" y="155695"/>
                      <a:pt x="51952" y="155009"/>
                      <a:pt x="52775" y="154323"/>
                    </a:cubicBezTo>
                    <a:cubicBezTo>
                      <a:pt x="55655" y="151854"/>
                      <a:pt x="58810" y="149934"/>
                      <a:pt x="61964" y="147877"/>
                    </a:cubicBezTo>
                    <a:cubicBezTo>
                      <a:pt x="66353" y="144859"/>
                      <a:pt x="71017" y="142253"/>
                      <a:pt x="75680" y="139647"/>
                    </a:cubicBezTo>
                    <a:cubicBezTo>
                      <a:pt x="83636" y="135258"/>
                      <a:pt x="91454" y="130869"/>
                      <a:pt x="99409" y="126342"/>
                    </a:cubicBezTo>
                    <a:cubicBezTo>
                      <a:pt x="111753" y="119484"/>
                      <a:pt x="124235" y="112901"/>
                      <a:pt x="136716" y="106180"/>
                    </a:cubicBezTo>
                    <a:cubicBezTo>
                      <a:pt x="138362" y="105357"/>
                      <a:pt x="140008" y="104534"/>
                      <a:pt x="141791" y="103574"/>
                    </a:cubicBezTo>
                    <a:cubicBezTo>
                      <a:pt x="146455" y="101242"/>
                      <a:pt x="150981" y="98910"/>
                      <a:pt x="155645" y="96579"/>
                    </a:cubicBezTo>
                    <a:cubicBezTo>
                      <a:pt x="162640" y="93013"/>
                      <a:pt x="169772" y="89309"/>
                      <a:pt x="176767" y="85743"/>
                    </a:cubicBezTo>
                    <a:cubicBezTo>
                      <a:pt x="178139" y="84920"/>
                      <a:pt x="179785" y="84371"/>
                      <a:pt x="181156" y="83548"/>
                    </a:cubicBezTo>
                    <a:cubicBezTo>
                      <a:pt x="185546" y="81491"/>
                      <a:pt x="189935" y="79434"/>
                      <a:pt x="194187" y="77376"/>
                    </a:cubicBezTo>
                    <a:cubicBezTo>
                      <a:pt x="202828" y="73399"/>
                      <a:pt x="211332" y="69284"/>
                      <a:pt x="219973" y="65169"/>
                    </a:cubicBezTo>
                    <a:cubicBezTo>
                      <a:pt x="222990" y="63797"/>
                      <a:pt x="226008" y="62426"/>
                      <a:pt x="229162" y="61054"/>
                    </a:cubicBezTo>
                    <a:cubicBezTo>
                      <a:pt x="224362" y="62289"/>
                      <a:pt x="219561" y="63523"/>
                      <a:pt x="214623" y="64620"/>
                    </a:cubicBezTo>
                    <a:cubicBezTo>
                      <a:pt x="200222" y="68049"/>
                      <a:pt x="185683" y="71616"/>
                      <a:pt x="171281" y="74633"/>
                    </a:cubicBezTo>
                    <a:cubicBezTo>
                      <a:pt x="161268" y="76690"/>
                      <a:pt x="151393" y="78748"/>
                      <a:pt x="141517" y="80805"/>
                    </a:cubicBezTo>
                    <a:cubicBezTo>
                      <a:pt x="139460" y="81217"/>
                      <a:pt x="137402" y="81628"/>
                      <a:pt x="135482" y="82040"/>
                    </a:cubicBezTo>
                    <a:cubicBezTo>
                      <a:pt x="132465" y="82588"/>
                      <a:pt x="129310" y="83000"/>
                      <a:pt x="126292" y="83548"/>
                    </a:cubicBezTo>
                    <a:cubicBezTo>
                      <a:pt x="116691" y="85194"/>
                      <a:pt x="107090" y="86703"/>
                      <a:pt x="97352" y="88349"/>
                    </a:cubicBezTo>
                    <a:cubicBezTo>
                      <a:pt x="91728" y="89309"/>
                      <a:pt x="86242" y="89858"/>
                      <a:pt x="80618" y="90544"/>
                    </a:cubicBezTo>
                    <a:cubicBezTo>
                      <a:pt x="70331" y="91778"/>
                      <a:pt x="59907" y="92327"/>
                      <a:pt x="49483" y="92327"/>
                    </a:cubicBezTo>
                    <a:cubicBezTo>
                      <a:pt x="44956" y="92327"/>
                      <a:pt x="40430" y="91915"/>
                      <a:pt x="35904" y="91504"/>
                    </a:cubicBezTo>
                    <a:cubicBezTo>
                      <a:pt x="31789" y="91092"/>
                      <a:pt x="27400" y="90818"/>
                      <a:pt x="23422" y="89858"/>
                    </a:cubicBezTo>
                    <a:cubicBezTo>
                      <a:pt x="21639" y="89446"/>
                      <a:pt x="19993" y="89035"/>
                      <a:pt x="18347" y="88486"/>
                    </a:cubicBezTo>
                    <a:cubicBezTo>
                      <a:pt x="16427" y="87800"/>
                      <a:pt x="14644" y="87115"/>
                      <a:pt x="12724" y="86292"/>
                    </a:cubicBezTo>
                    <a:cubicBezTo>
                      <a:pt x="9981" y="85057"/>
                      <a:pt x="7100" y="83548"/>
                      <a:pt x="4769" y="81628"/>
                    </a:cubicBezTo>
                    <a:cubicBezTo>
                      <a:pt x="3123" y="80257"/>
                      <a:pt x="1751" y="78611"/>
                      <a:pt x="791" y="76690"/>
                    </a:cubicBezTo>
                    <a:cubicBezTo>
                      <a:pt x="105" y="75045"/>
                      <a:pt x="-169" y="72987"/>
                      <a:pt x="105" y="71341"/>
                    </a:cubicBezTo>
                    <a:cubicBezTo>
                      <a:pt x="379" y="69695"/>
                      <a:pt x="517" y="68598"/>
                      <a:pt x="928" y="67089"/>
                    </a:cubicBezTo>
                    <a:cubicBezTo>
                      <a:pt x="1340" y="65718"/>
                      <a:pt x="2025" y="64346"/>
                      <a:pt x="2574" y="62974"/>
                    </a:cubicBezTo>
                    <a:cubicBezTo>
                      <a:pt x="3946" y="59957"/>
                      <a:pt x="6003" y="57625"/>
                      <a:pt x="8472" y="55568"/>
                    </a:cubicBezTo>
                    <a:cubicBezTo>
                      <a:pt x="10804" y="53373"/>
                      <a:pt x="13684" y="51590"/>
                      <a:pt x="16427" y="49944"/>
                    </a:cubicBezTo>
                    <a:cubicBezTo>
                      <a:pt x="18347" y="48710"/>
                      <a:pt x="20268" y="47475"/>
                      <a:pt x="22188" y="46241"/>
                    </a:cubicBezTo>
                    <a:cubicBezTo>
                      <a:pt x="24245" y="45007"/>
                      <a:pt x="26303" y="43909"/>
                      <a:pt x="28360" y="42812"/>
                    </a:cubicBezTo>
                    <a:cubicBezTo>
                      <a:pt x="37275" y="38011"/>
                      <a:pt x="46465" y="33622"/>
                      <a:pt x="55792" y="29645"/>
                    </a:cubicBezTo>
                    <a:cubicBezTo>
                      <a:pt x="74857" y="21278"/>
                      <a:pt x="94471" y="14420"/>
                      <a:pt x="114497" y="9071"/>
                    </a:cubicBezTo>
                    <a:cubicBezTo>
                      <a:pt x="132327" y="4270"/>
                      <a:pt x="150432" y="1390"/>
                      <a:pt x="168812" y="292"/>
                    </a:cubicBezTo>
                    <a:cubicBezTo>
                      <a:pt x="187329" y="-805"/>
                      <a:pt x="205982" y="1252"/>
                      <a:pt x="223950" y="5367"/>
                    </a:cubicBezTo>
                    <a:cubicBezTo>
                      <a:pt x="232317" y="7288"/>
                      <a:pt x="240410" y="10168"/>
                      <a:pt x="248228" y="13734"/>
                    </a:cubicBezTo>
                    <a:cubicBezTo>
                      <a:pt x="252068" y="15517"/>
                      <a:pt x="255771" y="17712"/>
                      <a:pt x="259200" y="20043"/>
                    </a:cubicBezTo>
                    <a:cubicBezTo>
                      <a:pt x="262081" y="21964"/>
                      <a:pt x="264687" y="24433"/>
                      <a:pt x="267293" y="26764"/>
                    </a:cubicBezTo>
                    <a:cubicBezTo>
                      <a:pt x="270996" y="30056"/>
                      <a:pt x="274151" y="34171"/>
                      <a:pt x="277443" y="37874"/>
                    </a:cubicBezTo>
                    <a:cubicBezTo>
                      <a:pt x="277717" y="38149"/>
                      <a:pt x="277991" y="38423"/>
                      <a:pt x="278129" y="38697"/>
                    </a:cubicBezTo>
                    <a:cubicBezTo>
                      <a:pt x="279637" y="38286"/>
                      <a:pt x="281283" y="37737"/>
                      <a:pt x="282792" y="37326"/>
                    </a:cubicBezTo>
                    <a:cubicBezTo>
                      <a:pt x="283341" y="37188"/>
                      <a:pt x="283752" y="37051"/>
                      <a:pt x="284301" y="36914"/>
                    </a:cubicBezTo>
                    <a:cubicBezTo>
                      <a:pt x="287730" y="35405"/>
                      <a:pt x="291296" y="33897"/>
                      <a:pt x="294862" y="32388"/>
                    </a:cubicBezTo>
                    <a:cubicBezTo>
                      <a:pt x="299251" y="30468"/>
                      <a:pt x="303640" y="28547"/>
                      <a:pt x="308029" y="26764"/>
                    </a:cubicBezTo>
                    <a:cubicBezTo>
                      <a:pt x="314339" y="24158"/>
                      <a:pt x="320648" y="21689"/>
                      <a:pt x="327095" y="19358"/>
                    </a:cubicBezTo>
                    <a:cubicBezTo>
                      <a:pt x="332307" y="17437"/>
                      <a:pt x="337656" y="16066"/>
                      <a:pt x="343005" y="14557"/>
                    </a:cubicBezTo>
                    <a:cubicBezTo>
                      <a:pt x="346297" y="13597"/>
                      <a:pt x="349314" y="17026"/>
                      <a:pt x="347943" y="20181"/>
                    </a:cubicBezTo>
                    <a:cubicBezTo>
                      <a:pt x="347394" y="21552"/>
                      <a:pt x="346709" y="23198"/>
                      <a:pt x="345474" y="24158"/>
                    </a:cubicBezTo>
                    <a:cubicBezTo>
                      <a:pt x="344102" y="25255"/>
                      <a:pt x="343417" y="25804"/>
                      <a:pt x="341771" y="26627"/>
                    </a:cubicBezTo>
                    <a:cubicBezTo>
                      <a:pt x="340399" y="27313"/>
                      <a:pt x="338890" y="27862"/>
                      <a:pt x="337519" y="28410"/>
                    </a:cubicBezTo>
                    <a:cubicBezTo>
                      <a:pt x="335461" y="29233"/>
                      <a:pt x="333267" y="30193"/>
                      <a:pt x="331209" y="31016"/>
                    </a:cubicBezTo>
                    <a:cubicBezTo>
                      <a:pt x="329564" y="31702"/>
                      <a:pt x="327918" y="32251"/>
                      <a:pt x="326135" y="32799"/>
                    </a:cubicBezTo>
                    <a:cubicBezTo>
                      <a:pt x="323803" y="33622"/>
                      <a:pt x="321471" y="34445"/>
                      <a:pt x="319139" y="35131"/>
                    </a:cubicBezTo>
                    <a:cubicBezTo>
                      <a:pt x="312144" y="37463"/>
                      <a:pt x="305286" y="39794"/>
                      <a:pt x="298291" y="41989"/>
                    </a:cubicBezTo>
                    <a:cubicBezTo>
                      <a:pt x="293628" y="43498"/>
                      <a:pt x="289101" y="45007"/>
                      <a:pt x="284438" y="46378"/>
                    </a:cubicBezTo>
                    <a:cubicBezTo>
                      <a:pt x="285124" y="47750"/>
                      <a:pt x="284712" y="49670"/>
                      <a:pt x="283341" y="50630"/>
                    </a:cubicBezTo>
                    <a:cubicBezTo>
                      <a:pt x="281832" y="51727"/>
                      <a:pt x="279774" y="51453"/>
                      <a:pt x="278540" y="49944"/>
                    </a:cubicBezTo>
                    <a:cubicBezTo>
                      <a:pt x="278266" y="49670"/>
                      <a:pt x="278129" y="49396"/>
                      <a:pt x="277854" y="49121"/>
                    </a:cubicBezTo>
                    <a:cubicBezTo>
                      <a:pt x="267979" y="53373"/>
                      <a:pt x="258240" y="57900"/>
                      <a:pt x="248365" y="62426"/>
                    </a:cubicBezTo>
                    <a:cubicBezTo>
                      <a:pt x="238626" y="66815"/>
                      <a:pt x="228888" y="71204"/>
                      <a:pt x="219150" y="75868"/>
                    </a:cubicBezTo>
                    <a:cubicBezTo>
                      <a:pt x="206394" y="82040"/>
                      <a:pt x="193638" y="88212"/>
                      <a:pt x="180882" y="94247"/>
                    </a:cubicBezTo>
                    <a:cubicBezTo>
                      <a:pt x="180882" y="94247"/>
                      <a:pt x="181019" y="94247"/>
                      <a:pt x="181019" y="94110"/>
                    </a:cubicBezTo>
                    <a:cubicBezTo>
                      <a:pt x="171144" y="99185"/>
                      <a:pt x="161131" y="104397"/>
                      <a:pt x="151118" y="109609"/>
                    </a:cubicBezTo>
                    <a:cubicBezTo>
                      <a:pt x="147827" y="111255"/>
                      <a:pt x="144672" y="112901"/>
                      <a:pt x="141380" y="114684"/>
                    </a:cubicBezTo>
                    <a:cubicBezTo>
                      <a:pt x="137128" y="117016"/>
                      <a:pt x="132876" y="119347"/>
                      <a:pt x="128624" y="121679"/>
                    </a:cubicBezTo>
                    <a:cubicBezTo>
                      <a:pt x="120120" y="126342"/>
                      <a:pt x="111753" y="130869"/>
                      <a:pt x="103249" y="135532"/>
                    </a:cubicBezTo>
                    <a:cubicBezTo>
                      <a:pt x="97489" y="138824"/>
                      <a:pt x="91865" y="141979"/>
                      <a:pt x="86104" y="145270"/>
                    </a:cubicBezTo>
                    <a:cubicBezTo>
                      <a:pt x="83498" y="146642"/>
                      <a:pt x="81030" y="148014"/>
                      <a:pt x="78423" y="149522"/>
                    </a:cubicBezTo>
                    <a:cubicBezTo>
                      <a:pt x="75817" y="151031"/>
                      <a:pt x="73074" y="152540"/>
                      <a:pt x="70468" y="154049"/>
                    </a:cubicBezTo>
                    <a:cubicBezTo>
                      <a:pt x="67314" y="155969"/>
                      <a:pt x="64296" y="158026"/>
                      <a:pt x="61278" y="160084"/>
                    </a:cubicBezTo>
                    <a:cubicBezTo>
                      <a:pt x="61416" y="159947"/>
                      <a:pt x="61690" y="159809"/>
                      <a:pt x="61827" y="159809"/>
                    </a:cubicBezTo>
                    <a:cubicBezTo>
                      <a:pt x="60730" y="160495"/>
                      <a:pt x="59495" y="161455"/>
                      <a:pt x="58398" y="162415"/>
                    </a:cubicBezTo>
                    <a:cubicBezTo>
                      <a:pt x="58535" y="162278"/>
                      <a:pt x="58672" y="162141"/>
                      <a:pt x="58810" y="162004"/>
                    </a:cubicBezTo>
                    <a:cubicBezTo>
                      <a:pt x="58398" y="162415"/>
                      <a:pt x="57987" y="162827"/>
                      <a:pt x="57575" y="163238"/>
                    </a:cubicBezTo>
                    <a:cubicBezTo>
                      <a:pt x="57438" y="163513"/>
                      <a:pt x="57164" y="163787"/>
                      <a:pt x="57027" y="164061"/>
                    </a:cubicBezTo>
                    <a:cubicBezTo>
                      <a:pt x="56889" y="164336"/>
                      <a:pt x="56752" y="164610"/>
                      <a:pt x="56615" y="165022"/>
                    </a:cubicBezTo>
                    <a:cubicBezTo>
                      <a:pt x="56478" y="165570"/>
                      <a:pt x="56478" y="166119"/>
                      <a:pt x="56341" y="166805"/>
                    </a:cubicBezTo>
                    <a:cubicBezTo>
                      <a:pt x="57987" y="167490"/>
                      <a:pt x="59495" y="168176"/>
                      <a:pt x="61141" y="168862"/>
                    </a:cubicBezTo>
                    <a:cubicBezTo>
                      <a:pt x="61004" y="168862"/>
                      <a:pt x="60730" y="168725"/>
                      <a:pt x="60593" y="168725"/>
                    </a:cubicBezTo>
                    <a:cubicBezTo>
                      <a:pt x="61827" y="169136"/>
                      <a:pt x="62924" y="169548"/>
                      <a:pt x="64296" y="169685"/>
                    </a:cubicBezTo>
                    <a:cubicBezTo>
                      <a:pt x="64296" y="169685"/>
                      <a:pt x="64296" y="169685"/>
                      <a:pt x="64296" y="169685"/>
                    </a:cubicBezTo>
                    <a:cubicBezTo>
                      <a:pt x="65805" y="169959"/>
                      <a:pt x="67451" y="170096"/>
                      <a:pt x="68959" y="170096"/>
                    </a:cubicBezTo>
                    <a:cubicBezTo>
                      <a:pt x="68822" y="170096"/>
                      <a:pt x="68685" y="170096"/>
                      <a:pt x="68548" y="170096"/>
                    </a:cubicBezTo>
                    <a:cubicBezTo>
                      <a:pt x="70880" y="170096"/>
                      <a:pt x="73074" y="170096"/>
                      <a:pt x="75406" y="170096"/>
                    </a:cubicBezTo>
                    <a:cubicBezTo>
                      <a:pt x="75132" y="170096"/>
                      <a:pt x="74994" y="170096"/>
                      <a:pt x="74720" y="170096"/>
                    </a:cubicBezTo>
                    <a:cubicBezTo>
                      <a:pt x="79521" y="169822"/>
                      <a:pt x="84321" y="169136"/>
                      <a:pt x="89122" y="168451"/>
                    </a:cubicBezTo>
                    <a:cubicBezTo>
                      <a:pt x="94197" y="167765"/>
                      <a:pt x="99272" y="166942"/>
                      <a:pt x="104484" y="165844"/>
                    </a:cubicBezTo>
                    <a:cubicBezTo>
                      <a:pt x="104484" y="165844"/>
                      <a:pt x="104347" y="165844"/>
                      <a:pt x="104347" y="165844"/>
                    </a:cubicBezTo>
                    <a:cubicBezTo>
                      <a:pt x="114497" y="163650"/>
                      <a:pt x="124509" y="161181"/>
                      <a:pt x="134385" y="158438"/>
                    </a:cubicBezTo>
                    <a:cubicBezTo>
                      <a:pt x="144946" y="155557"/>
                      <a:pt x="155233" y="151991"/>
                      <a:pt x="165520" y="148562"/>
                    </a:cubicBezTo>
                    <a:cubicBezTo>
                      <a:pt x="172927" y="145819"/>
                      <a:pt x="180471" y="143076"/>
                      <a:pt x="188014" y="140333"/>
                    </a:cubicBezTo>
                    <a:cubicBezTo>
                      <a:pt x="190483" y="139373"/>
                      <a:pt x="193089" y="138412"/>
                      <a:pt x="195558" y="137590"/>
                    </a:cubicBezTo>
                    <a:cubicBezTo>
                      <a:pt x="198301" y="136629"/>
                      <a:pt x="201045" y="135395"/>
                      <a:pt x="203651" y="134298"/>
                    </a:cubicBezTo>
                    <a:cubicBezTo>
                      <a:pt x="210371" y="131554"/>
                      <a:pt x="217092" y="128811"/>
                      <a:pt x="223813" y="125931"/>
                    </a:cubicBezTo>
                    <a:cubicBezTo>
                      <a:pt x="232043" y="121405"/>
                      <a:pt x="240272" y="117016"/>
                      <a:pt x="248502" y="112489"/>
                    </a:cubicBezTo>
                    <a:cubicBezTo>
                      <a:pt x="264550" y="103848"/>
                      <a:pt x="280597" y="95207"/>
                      <a:pt x="296645" y="86566"/>
                    </a:cubicBezTo>
                    <a:cubicBezTo>
                      <a:pt x="299663" y="84920"/>
                      <a:pt x="302954" y="83548"/>
                      <a:pt x="306109" y="81903"/>
                    </a:cubicBezTo>
                    <a:cubicBezTo>
                      <a:pt x="312556" y="78748"/>
                      <a:pt x="319139" y="75456"/>
                      <a:pt x="325723" y="72301"/>
                    </a:cubicBezTo>
                    <a:cubicBezTo>
                      <a:pt x="329015" y="70655"/>
                      <a:pt x="332307" y="69010"/>
                      <a:pt x="335736" y="67364"/>
                    </a:cubicBezTo>
                    <a:cubicBezTo>
                      <a:pt x="338753" y="65855"/>
                      <a:pt x="341908" y="64483"/>
                      <a:pt x="345063" y="63112"/>
                    </a:cubicBezTo>
                    <a:cubicBezTo>
                      <a:pt x="348080" y="61740"/>
                      <a:pt x="351235" y="60368"/>
                      <a:pt x="354389" y="58997"/>
                    </a:cubicBezTo>
                    <a:cubicBezTo>
                      <a:pt x="356996" y="58037"/>
                      <a:pt x="359464" y="57077"/>
                      <a:pt x="362070" y="56254"/>
                    </a:cubicBezTo>
                    <a:cubicBezTo>
                      <a:pt x="365362" y="55156"/>
                      <a:pt x="368928" y="54882"/>
                      <a:pt x="372220" y="54196"/>
                    </a:cubicBezTo>
                    <a:cubicBezTo>
                      <a:pt x="374003" y="53922"/>
                      <a:pt x="375924" y="54882"/>
                      <a:pt x="376884" y="56391"/>
                    </a:cubicBezTo>
                    <a:cubicBezTo>
                      <a:pt x="377844" y="58037"/>
                      <a:pt x="377570" y="59957"/>
                      <a:pt x="376609" y="61466"/>
                    </a:cubicBezTo>
                    <a:cubicBezTo>
                      <a:pt x="375786" y="62563"/>
                      <a:pt x="374963" y="63935"/>
                      <a:pt x="374003" y="64895"/>
                    </a:cubicBezTo>
                    <a:cubicBezTo>
                      <a:pt x="372769" y="66266"/>
                      <a:pt x="372083" y="66815"/>
                      <a:pt x="370712" y="67912"/>
                    </a:cubicBezTo>
                    <a:cubicBezTo>
                      <a:pt x="369477" y="68872"/>
                      <a:pt x="367968" y="69695"/>
                      <a:pt x="366597" y="70518"/>
                    </a:cubicBezTo>
                    <a:cubicBezTo>
                      <a:pt x="364676" y="71616"/>
                      <a:pt x="362619" y="72576"/>
                      <a:pt x="360699" y="73536"/>
                    </a:cubicBezTo>
                    <a:cubicBezTo>
                      <a:pt x="356996" y="75593"/>
                      <a:pt x="353018" y="77376"/>
                      <a:pt x="349177" y="79297"/>
                    </a:cubicBezTo>
                    <a:cubicBezTo>
                      <a:pt x="342456" y="82588"/>
                      <a:pt x="335598" y="85880"/>
                      <a:pt x="328878" y="89035"/>
                    </a:cubicBezTo>
                    <a:cubicBezTo>
                      <a:pt x="317219" y="94658"/>
                      <a:pt x="305423" y="100282"/>
                      <a:pt x="293490" y="105631"/>
                    </a:cubicBezTo>
                    <a:cubicBezTo>
                      <a:pt x="284849" y="109472"/>
                      <a:pt x="276345" y="113312"/>
                      <a:pt x="267704" y="117290"/>
                    </a:cubicBezTo>
                    <a:cubicBezTo>
                      <a:pt x="261944" y="119896"/>
                      <a:pt x="256183" y="122228"/>
                      <a:pt x="250422" y="124696"/>
                    </a:cubicBezTo>
                    <a:cubicBezTo>
                      <a:pt x="244113" y="127440"/>
                      <a:pt x="237941" y="130183"/>
                      <a:pt x="231631" y="132789"/>
                    </a:cubicBezTo>
                    <a:cubicBezTo>
                      <a:pt x="230671" y="133200"/>
                      <a:pt x="229711" y="133612"/>
                      <a:pt x="228751" y="133886"/>
                    </a:cubicBezTo>
                    <a:cubicBezTo>
                      <a:pt x="225459" y="135669"/>
                      <a:pt x="222030" y="137590"/>
                      <a:pt x="218738" y="139373"/>
                    </a:cubicBezTo>
                    <a:cubicBezTo>
                      <a:pt x="193638" y="153226"/>
                      <a:pt x="168675" y="166942"/>
                      <a:pt x="143574" y="180658"/>
                    </a:cubicBezTo>
                    <a:cubicBezTo>
                      <a:pt x="134796" y="185458"/>
                      <a:pt x="126018" y="190396"/>
                      <a:pt x="117240" y="195334"/>
                    </a:cubicBezTo>
                    <a:cubicBezTo>
                      <a:pt x="111068" y="198763"/>
                      <a:pt x="104895" y="202192"/>
                      <a:pt x="98860" y="205621"/>
                    </a:cubicBezTo>
                    <a:cubicBezTo>
                      <a:pt x="88436" y="211382"/>
                      <a:pt x="78012" y="217279"/>
                      <a:pt x="67999" y="223726"/>
                    </a:cubicBezTo>
                    <a:lnTo>
                      <a:pt x="67999" y="223726"/>
                    </a:lnTo>
                    <a:cubicBezTo>
                      <a:pt x="66353" y="224823"/>
                      <a:pt x="64845" y="225921"/>
                      <a:pt x="63336" y="227292"/>
                    </a:cubicBezTo>
                    <a:cubicBezTo>
                      <a:pt x="63473" y="227155"/>
                      <a:pt x="63473" y="227155"/>
                      <a:pt x="63610" y="227018"/>
                    </a:cubicBezTo>
                    <a:cubicBezTo>
                      <a:pt x="63473" y="227155"/>
                      <a:pt x="63473" y="227155"/>
                      <a:pt x="63336" y="227292"/>
                    </a:cubicBezTo>
                    <a:cubicBezTo>
                      <a:pt x="63336" y="227292"/>
                      <a:pt x="63199" y="227429"/>
                      <a:pt x="63062" y="227429"/>
                    </a:cubicBezTo>
                    <a:cubicBezTo>
                      <a:pt x="63062" y="227429"/>
                      <a:pt x="63199" y="227292"/>
                      <a:pt x="63199" y="227292"/>
                    </a:cubicBezTo>
                    <a:cubicBezTo>
                      <a:pt x="61416" y="228938"/>
                      <a:pt x="59770" y="230584"/>
                      <a:pt x="58261" y="232367"/>
                    </a:cubicBezTo>
                    <a:cubicBezTo>
                      <a:pt x="58261" y="232367"/>
                      <a:pt x="58261" y="232367"/>
                      <a:pt x="58261" y="232367"/>
                    </a:cubicBezTo>
                    <a:cubicBezTo>
                      <a:pt x="58124" y="232641"/>
                      <a:pt x="57849" y="232779"/>
                      <a:pt x="57712" y="233053"/>
                    </a:cubicBezTo>
                    <a:cubicBezTo>
                      <a:pt x="57712" y="232916"/>
                      <a:pt x="57849" y="232916"/>
                      <a:pt x="57849" y="232779"/>
                    </a:cubicBezTo>
                    <a:cubicBezTo>
                      <a:pt x="57712" y="232916"/>
                      <a:pt x="57712" y="233053"/>
                      <a:pt x="57575" y="233190"/>
                    </a:cubicBezTo>
                    <a:cubicBezTo>
                      <a:pt x="57575" y="233190"/>
                      <a:pt x="57438" y="233327"/>
                      <a:pt x="57438" y="233327"/>
                    </a:cubicBezTo>
                    <a:cubicBezTo>
                      <a:pt x="57438" y="233327"/>
                      <a:pt x="57438" y="233327"/>
                      <a:pt x="57575" y="233190"/>
                    </a:cubicBezTo>
                    <a:cubicBezTo>
                      <a:pt x="57301" y="233464"/>
                      <a:pt x="57164" y="233876"/>
                      <a:pt x="57027" y="234287"/>
                    </a:cubicBezTo>
                    <a:cubicBezTo>
                      <a:pt x="57027" y="234424"/>
                      <a:pt x="57027" y="234424"/>
                      <a:pt x="56889" y="234562"/>
                    </a:cubicBezTo>
                    <a:cubicBezTo>
                      <a:pt x="56889" y="234699"/>
                      <a:pt x="56889" y="234699"/>
                      <a:pt x="57027" y="234836"/>
                    </a:cubicBezTo>
                    <a:cubicBezTo>
                      <a:pt x="57164" y="235110"/>
                      <a:pt x="57438" y="235522"/>
                      <a:pt x="57575" y="235796"/>
                    </a:cubicBezTo>
                    <a:cubicBezTo>
                      <a:pt x="57849" y="236070"/>
                      <a:pt x="57987" y="236345"/>
                      <a:pt x="58261" y="236619"/>
                    </a:cubicBezTo>
                    <a:cubicBezTo>
                      <a:pt x="58261" y="236619"/>
                      <a:pt x="58261" y="236619"/>
                      <a:pt x="58261" y="236619"/>
                    </a:cubicBezTo>
                    <a:cubicBezTo>
                      <a:pt x="58535" y="236893"/>
                      <a:pt x="58810" y="237168"/>
                      <a:pt x="59084" y="237442"/>
                    </a:cubicBezTo>
                    <a:cubicBezTo>
                      <a:pt x="59221" y="237579"/>
                      <a:pt x="59495" y="237716"/>
                      <a:pt x="59633" y="237853"/>
                    </a:cubicBezTo>
                    <a:cubicBezTo>
                      <a:pt x="59907" y="237991"/>
                      <a:pt x="60318" y="238128"/>
                      <a:pt x="60593" y="238402"/>
                    </a:cubicBezTo>
                    <a:cubicBezTo>
                      <a:pt x="61553" y="238676"/>
                      <a:pt x="62513" y="238951"/>
                      <a:pt x="63473" y="239225"/>
                    </a:cubicBezTo>
                    <a:cubicBezTo>
                      <a:pt x="64433" y="239362"/>
                      <a:pt x="65530" y="239499"/>
                      <a:pt x="66491" y="239499"/>
                    </a:cubicBezTo>
                    <a:cubicBezTo>
                      <a:pt x="66491" y="239499"/>
                      <a:pt x="66491" y="239499"/>
                      <a:pt x="66353" y="239499"/>
                    </a:cubicBezTo>
                    <a:cubicBezTo>
                      <a:pt x="72114" y="239637"/>
                      <a:pt x="77875" y="239362"/>
                      <a:pt x="83498" y="239088"/>
                    </a:cubicBezTo>
                    <a:cubicBezTo>
                      <a:pt x="91865" y="238402"/>
                      <a:pt x="99958" y="236893"/>
                      <a:pt x="108187" y="235247"/>
                    </a:cubicBezTo>
                    <a:cubicBezTo>
                      <a:pt x="108187" y="235247"/>
                      <a:pt x="108050" y="235247"/>
                      <a:pt x="107913" y="235247"/>
                    </a:cubicBezTo>
                    <a:cubicBezTo>
                      <a:pt x="115457" y="233739"/>
                      <a:pt x="123000" y="231956"/>
                      <a:pt x="130407" y="229898"/>
                    </a:cubicBezTo>
                    <a:cubicBezTo>
                      <a:pt x="139048" y="227566"/>
                      <a:pt x="147415" y="224960"/>
                      <a:pt x="155919" y="222492"/>
                    </a:cubicBezTo>
                    <a:cubicBezTo>
                      <a:pt x="160308" y="221120"/>
                      <a:pt x="164697" y="219474"/>
                      <a:pt x="169086" y="218102"/>
                    </a:cubicBezTo>
                    <a:cubicBezTo>
                      <a:pt x="181019" y="214125"/>
                      <a:pt x="192952" y="210147"/>
                      <a:pt x="204885" y="206032"/>
                    </a:cubicBezTo>
                    <a:cubicBezTo>
                      <a:pt x="204885" y="206032"/>
                      <a:pt x="204885" y="206032"/>
                      <a:pt x="204885" y="206032"/>
                    </a:cubicBezTo>
                    <a:cubicBezTo>
                      <a:pt x="218327" y="200957"/>
                      <a:pt x="231768" y="195883"/>
                      <a:pt x="245073" y="190808"/>
                    </a:cubicBezTo>
                    <a:cubicBezTo>
                      <a:pt x="248365" y="189573"/>
                      <a:pt x="251519" y="188339"/>
                      <a:pt x="254811" y="187104"/>
                    </a:cubicBezTo>
                    <a:cubicBezTo>
                      <a:pt x="262492" y="183812"/>
                      <a:pt x="270036" y="180658"/>
                      <a:pt x="277580" y="177503"/>
                    </a:cubicBezTo>
                    <a:cubicBezTo>
                      <a:pt x="282518" y="175446"/>
                      <a:pt x="287455" y="173525"/>
                      <a:pt x="292393" y="171194"/>
                    </a:cubicBezTo>
                    <a:cubicBezTo>
                      <a:pt x="296096" y="169548"/>
                      <a:pt x="299800" y="167902"/>
                      <a:pt x="303503" y="166119"/>
                    </a:cubicBezTo>
                    <a:cubicBezTo>
                      <a:pt x="305561" y="164884"/>
                      <a:pt x="307618" y="163513"/>
                      <a:pt x="309675" y="162278"/>
                    </a:cubicBezTo>
                    <a:cubicBezTo>
                      <a:pt x="315436" y="158712"/>
                      <a:pt x="321197" y="155146"/>
                      <a:pt x="327095" y="151580"/>
                    </a:cubicBezTo>
                    <a:cubicBezTo>
                      <a:pt x="337107" y="145819"/>
                      <a:pt x="347257" y="139921"/>
                      <a:pt x="357270" y="134023"/>
                    </a:cubicBezTo>
                    <a:cubicBezTo>
                      <a:pt x="359876" y="132515"/>
                      <a:pt x="362619" y="131006"/>
                      <a:pt x="365225" y="129360"/>
                    </a:cubicBezTo>
                    <a:cubicBezTo>
                      <a:pt x="370986" y="126068"/>
                      <a:pt x="376746" y="122776"/>
                      <a:pt x="382507" y="119622"/>
                    </a:cubicBezTo>
                    <a:cubicBezTo>
                      <a:pt x="387582" y="116741"/>
                      <a:pt x="392931" y="114272"/>
                      <a:pt x="398144" y="111666"/>
                    </a:cubicBezTo>
                    <a:cubicBezTo>
                      <a:pt x="397869" y="111666"/>
                      <a:pt x="397732" y="111803"/>
                      <a:pt x="397595" y="111941"/>
                    </a:cubicBezTo>
                    <a:cubicBezTo>
                      <a:pt x="400338" y="110432"/>
                      <a:pt x="402944" y="108923"/>
                      <a:pt x="405824" y="107551"/>
                    </a:cubicBezTo>
                    <a:cubicBezTo>
                      <a:pt x="407882" y="106454"/>
                      <a:pt x="410214" y="105906"/>
                      <a:pt x="412545" y="105631"/>
                    </a:cubicBezTo>
                    <a:cubicBezTo>
                      <a:pt x="413368" y="105631"/>
                      <a:pt x="414191" y="105631"/>
                      <a:pt x="414877" y="105631"/>
                    </a:cubicBezTo>
                    <a:cubicBezTo>
                      <a:pt x="415563" y="105631"/>
                      <a:pt x="416249" y="105768"/>
                      <a:pt x="416797" y="106043"/>
                    </a:cubicBezTo>
                    <a:cubicBezTo>
                      <a:pt x="418443" y="106729"/>
                      <a:pt x="419540" y="107826"/>
                      <a:pt x="420912" y="109060"/>
                    </a:cubicBezTo>
                    <a:cubicBezTo>
                      <a:pt x="423107" y="111118"/>
                      <a:pt x="422695" y="114684"/>
                      <a:pt x="420501" y="116467"/>
                    </a:cubicBezTo>
                    <a:cubicBezTo>
                      <a:pt x="418718" y="117976"/>
                      <a:pt x="417072" y="119484"/>
                      <a:pt x="415289" y="120856"/>
                    </a:cubicBezTo>
                    <a:cubicBezTo>
                      <a:pt x="413917" y="121953"/>
                      <a:pt x="412271" y="122913"/>
                      <a:pt x="410899" y="123874"/>
                    </a:cubicBezTo>
                    <a:cubicBezTo>
                      <a:pt x="408019" y="125657"/>
                      <a:pt x="404864" y="127303"/>
                      <a:pt x="401710" y="128948"/>
                    </a:cubicBezTo>
                    <a:cubicBezTo>
                      <a:pt x="397732" y="131143"/>
                      <a:pt x="393617" y="133338"/>
                      <a:pt x="389640" y="135395"/>
                    </a:cubicBezTo>
                    <a:cubicBezTo>
                      <a:pt x="383604" y="138687"/>
                      <a:pt x="377432" y="141841"/>
                      <a:pt x="371260" y="145133"/>
                    </a:cubicBezTo>
                    <a:cubicBezTo>
                      <a:pt x="364539" y="148699"/>
                      <a:pt x="357818" y="151991"/>
                      <a:pt x="351098" y="155420"/>
                    </a:cubicBezTo>
                    <a:cubicBezTo>
                      <a:pt x="348766" y="156518"/>
                      <a:pt x="346571" y="157615"/>
                      <a:pt x="344240" y="158712"/>
                    </a:cubicBezTo>
                    <a:cubicBezTo>
                      <a:pt x="339439" y="161044"/>
                      <a:pt x="334776" y="163376"/>
                      <a:pt x="329975" y="165570"/>
                    </a:cubicBezTo>
                    <a:cubicBezTo>
                      <a:pt x="324214" y="168313"/>
                      <a:pt x="318179" y="171057"/>
                      <a:pt x="312281" y="173663"/>
                    </a:cubicBezTo>
                    <a:cubicBezTo>
                      <a:pt x="309538" y="174897"/>
                      <a:pt x="306795" y="176269"/>
                      <a:pt x="303915" y="177503"/>
                    </a:cubicBezTo>
                    <a:cubicBezTo>
                      <a:pt x="298154" y="181069"/>
                      <a:pt x="292256" y="184635"/>
                      <a:pt x="286495" y="188339"/>
                    </a:cubicBezTo>
                    <a:cubicBezTo>
                      <a:pt x="283203" y="190396"/>
                      <a:pt x="280049" y="192454"/>
                      <a:pt x="276894" y="194648"/>
                    </a:cubicBezTo>
                    <a:cubicBezTo>
                      <a:pt x="263589" y="203426"/>
                      <a:pt x="250285" y="212342"/>
                      <a:pt x="236981" y="221257"/>
                    </a:cubicBezTo>
                    <a:cubicBezTo>
                      <a:pt x="237118" y="221257"/>
                      <a:pt x="237255" y="221120"/>
                      <a:pt x="237255" y="221120"/>
                    </a:cubicBezTo>
                    <a:cubicBezTo>
                      <a:pt x="227379" y="228115"/>
                      <a:pt x="217504" y="234973"/>
                      <a:pt x="207765" y="241831"/>
                    </a:cubicBezTo>
                    <a:cubicBezTo>
                      <a:pt x="203239" y="244986"/>
                      <a:pt x="198713" y="248140"/>
                      <a:pt x="194187" y="251295"/>
                    </a:cubicBezTo>
                    <a:cubicBezTo>
                      <a:pt x="191580" y="253078"/>
                      <a:pt x="189112" y="255273"/>
                      <a:pt x="186506" y="257193"/>
                    </a:cubicBezTo>
                    <a:cubicBezTo>
                      <a:pt x="180471" y="261856"/>
                      <a:pt x="174298" y="266520"/>
                      <a:pt x="168263" y="271321"/>
                    </a:cubicBezTo>
                    <a:cubicBezTo>
                      <a:pt x="165794" y="273241"/>
                      <a:pt x="163326" y="275161"/>
                      <a:pt x="160857" y="277081"/>
                    </a:cubicBezTo>
                    <a:cubicBezTo>
                      <a:pt x="159759" y="277904"/>
                      <a:pt x="158799" y="278590"/>
                      <a:pt x="157702" y="279413"/>
                    </a:cubicBezTo>
                    <a:cubicBezTo>
                      <a:pt x="148924" y="286957"/>
                      <a:pt x="140008" y="294363"/>
                      <a:pt x="131230" y="301907"/>
                    </a:cubicBezTo>
                    <a:cubicBezTo>
                      <a:pt x="131230" y="301907"/>
                      <a:pt x="131230" y="301907"/>
                      <a:pt x="131367" y="301770"/>
                    </a:cubicBezTo>
                    <a:cubicBezTo>
                      <a:pt x="127115" y="305611"/>
                      <a:pt x="122726" y="309451"/>
                      <a:pt x="118611" y="313291"/>
                    </a:cubicBezTo>
                    <a:cubicBezTo>
                      <a:pt x="116280" y="315486"/>
                      <a:pt x="113948" y="317818"/>
                      <a:pt x="111616" y="320149"/>
                    </a:cubicBezTo>
                    <a:cubicBezTo>
                      <a:pt x="109696" y="322207"/>
                      <a:pt x="107639" y="324127"/>
                      <a:pt x="105718" y="326185"/>
                    </a:cubicBezTo>
                    <a:cubicBezTo>
                      <a:pt x="105855" y="325910"/>
                      <a:pt x="105993" y="325773"/>
                      <a:pt x="106130" y="325636"/>
                    </a:cubicBezTo>
                    <a:cubicBezTo>
                      <a:pt x="104758" y="327145"/>
                      <a:pt x="103661" y="328653"/>
                      <a:pt x="102426" y="330299"/>
                    </a:cubicBezTo>
                    <a:cubicBezTo>
                      <a:pt x="101466" y="331945"/>
                      <a:pt x="100506" y="333591"/>
                      <a:pt x="99683" y="335237"/>
                    </a:cubicBezTo>
                    <a:cubicBezTo>
                      <a:pt x="99683" y="335237"/>
                      <a:pt x="99683" y="335100"/>
                      <a:pt x="99683" y="335100"/>
                    </a:cubicBezTo>
                    <a:cubicBezTo>
                      <a:pt x="99272" y="336060"/>
                      <a:pt x="98860" y="337020"/>
                      <a:pt x="98449" y="338117"/>
                    </a:cubicBezTo>
                    <a:cubicBezTo>
                      <a:pt x="98312" y="338529"/>
                      <a:pt x="98312" y="338940"/>
                      <a:pt x="98175" y="339215"/>
                    </a:cubicBezTo>
                    <a:cubicBezTo>
                      <a:pt x="98175" y="339489"/>
                      <a:pt x="98175" y="339626"/>
                      <a:pt x="98175" y="339901"/>
                    </a:cubicBezTo>
                    <a:cubicBezTo>
                      <a:pt x="98175" y="339901"/>
                      <a:pt x="98175" y="339901"/>
                      <a:pt x="98175" y="340038"/>
                    </a:cubicBezTo>
                    <a:cubicBezTo>
                      <a:pt x="98175" y="340038"/>
                      <a:pt x="98175" y="340038"/>
                      <a:pt x="98175" y="340175"/>
                    </a:cubicBezTo>
                    <a:cubicBezTo>
                      <a:pt x="98312" y="340312"/>
                      <a:pt x="98312" y="340449"/>
                      <a:pt x="98449" y="340586"/>
                    </a:cubicBezTo>
                    <a:cubicBezTo>
                      <a:pt x="98723" y="340861"/>
                      <a:pt x="98997" y="341135"/>
                      <a:pt x="99272" y="341409"/>
                    </a:cubicBezTo>
                    <a:cubicBezTo>
                      <a:pt x="99546" y="341546"/>
                      <a:pt x="99820" y="341821"/>
                      <a:pt x="100095" y="341958"/>
                    </a:cubicBezTo>
                    <a:cubicBezTo>
                      <a:pt x="100095" y="341958"/>
                      <a:pt x="100095" y="341958"/>
                      <a:pt x="99958" y="341958"/>
                    </a:cubicBezTo>
                    <a:cubicBezTo>
                      <a:pt x="99958" y="341958"/>
                      <a:pt x="100095" y="341958"/>
                      <a:pt x="100095" y="341958"/>
                    </a:cubicBezTo>
                    <a:cubicBezTo>
                      <a:pt x="100095" y="341958"/>
                      <a:pt x="100232" y="342095"/>
                      <a:pt x="100232" y="342095"/>
                    </a:cubicBezTo>
                    <a:cubicBezTo>
                      <a:pt x="100232" y="342095"/>
                      <a:pt x="100095" y="342095"/>
                      <a:pt x="100095" y="341958"/>
                    </a:cubicBezTo>
                    <a:cubicBezTo>
                      <a:pt x="100506" y="342232"/>
                      <a:pt x="100918" y="342507"/>
                      <a:pt x="101329" y="342644"/>
                    </a:cubicBezTo>
                    <a:cubicBezTo>
                      <a:pt x="102289" y="343192"/>
                      <a:pt x="103249" y="343604"/>
                      <a:pt x="104210" y="343878"/>
                    </a:cubicBezTo>
                    <a:cubicBezTo>
                      <a:pt x="103935" y="343741"/>
                      <a:pt x="103798" y="343741"/>
                      <a:pt x="103524" y="343604"/>
                    </a:cubicBezTo>
                    <a:cubicBezTo>
                      <a:pt x="104621" y="344015"/>
                      <a:pt x="105581" y="344290"/>
                      <a:pt x="106678" y="344564"/>
                    </a:cubicBezTo>
                    <a:cubicBezTo>
                      <a:pt x="106678" y="344564"/>
                      <a:pt x="106541" y="344564"/>
                      <a:pt x="106541" y="344564"/>
                    </a:cubicBezTo>
                    <a:cubicBezTo>
                      <a:pt x="106678" y="344564"/>
                      <a:pt x="106678" y="344564"/>
                      <a:pt x="106816" y="344564"/>
                    </a:cubicBezTo>
                    <a:cubicBezTo>
                      <a:pt x="106953" y="344564"/>
                      <a:pt x="107090" y="344564"/>
                      <a:pt x="107227" y="344701"/>
                    </a:cubicBezTo>
                    <a:cubicBezTo>
                      <a:pt x="107090" y="344701"/>
                      <a:pt x="106953" y="344701"/>
                      <a:pt x="106953" y="344564"/>
                    </a:cubicBezTo>
                    <a:cubicBezTo>
                      <a:pt x="107501" y="344564"/>
                      <a:pt x="108050" y="344701"/>
                      <a:pt x="108599" y="344838"/>
                    </a:cubicBezTo>
                    <a:cubicBezTo>
                      <a:pt x="110656" y="344975"/>
                      <a:pt x="112713" y="344975"/>
                      <a:pt x="114771" y="344838"/>
                    </a:cubicBezTo>
                    <a:cubicBezTo>
                      <a:pt x="114497" y="344838"/>
                      <a:pt x="114359" y="344838"/>
                      <a:pt x="114085" y="344838"/>
                    </a:cubicBezTo>
                    <a:cubicBezTo>
                      <a:pt x="119434" y="344427"/>
                      <a:pt x="124784" y="343330"/>
                      <a:pt x="130133" y="342369"/>
                    </a:cubicBezTo>
                    <a:cubicBezTo>
                      <a:pt x="129858" y="342369"/>
                      <a:pt x="129721" y="342507"/>
                      <a:pt x="129447" y="342507"/>
                    </a:cubicBezTo>
                    <a:cubicBezTo>
                      <a:pt x="138225" y="340586"/>
                      <a:pt x="146866" y="337980"/>
                      <a:pt x="155370" y="335100"/>
                    </a:cubicBezTo>
                    <a:cubicBezTo>
                      <a:pt x="155096" y="335100"/>
                      <a:pt x="154959" y="335237"/>
                      <a:pt x="154685" y="335374"/>
                    </a:cubicBezTo>
                    <a:cubicBezTo>
                      <a:pt x="161954" y="332768"/>
                      <a:pt x="169223" y="330162"/>
                      <a:pt x="176356" y="327282"/>
                    </a:cubicBezTo>
                    <a:cubicBezTo>
                      <a:pt x="184448" y="323990"/>
                      <a:pt x="192404" y="320424"/>
                      <a:pt x="200359" y="316858"/>
                    </a:cubicBezTo>
                    <a:cubicBezTo>
                      <a:pt x="205296" y="314526"/>
                      <a:pt x="210234" y="312194"/>
                      <a:pt x="215035" y="309725"/>
                    </a:cubicBezTo>
                    <a:cubicBezTo>
                      <a:pt x="217229" y="308628"/>
                      <a:pt x="219287" y="307668"/>
                      <a:pt x="221481" y="306571"/>
                    </a:cubicBezTo>
                    <a:cubicBezTo>
                      <a:pt x="229711" y="300947"/>
                      <a:pt x="238078" y="295461"/>
                      <a:pt x="246307" y="289837"/>
                    </a:cubicBezTo>
                    <a:cubicBezTo>
                      <a:pt x="246307" y="289837"/>
                      <a:pt x="246170" y="289837"/>
                      <a:pt x="246170" y="289974"/>
                    </a:cubicBezTo>
                    <a:cubicBezTo>
                      <a:pt x="246719" y="289563"/>
                      <a:pt x="247405" y="289151"/>
                      <a:pt x="248090" y="288740"/>
                    </a:cubicBezTo>
                    <a:cubicBezTo>
                      <a:pt x="247816" y="288877"/>
                      <a:pt x="247679" y="289014"/>
                      <a:pt x="247542" y="289151"/>
                    </a:cubicBezTo>
                    <a:cubicBezTo>
                      <a:pt x="250148" y="287368"/>
                      <a:pt x="252891" y="285722"/>
                      <a:pt x="255497" y="283939"/>
                    </a:cubicBezTo>
                    <a:cubicBezTo>
                      <a:pt x="262629" y="279413"/>
                      <a:pt x="269899" y="274887"/>
                      <a:pt x="277031" y="270223"/>
                    </a:cubicBezTo>
                    <a:cubicBezTo>
                      <a:pt x="285947" y="264600"/>
                      <a:pt x="294862" y="258839"/>
                      <a:pt x="303915" y="253353"/>
                    </a:cubicBezTo>
                    <a:cubicBezTo>
                      <a:pt x="316808" y="245534"/>
                      <a:pt x="329701" y="237716"/>
                      <a:pt x="342731" y="229898"/>
                    </a:cubicBezTo>
                    <a:cubicBezTo>
                      <a:pt x="346846" y="227429"/>
                      <a:pt x="350960" y="225098"/>
                      <a:pt x="355075" y="222629"/>
                    </a:cubicBezTo>
                    <a:cubicBezTo>
                      <a:pt x="363442" y="217691"/>
                      <a:pt x="371809" y="213028"/>
                      <a:pt x="380313" y="208501"/>
                    </a:cubicBezTo>
                    <a:cubicBezTo>
                      <a:pt x="387308" y="204798"/>
                      <a:pt x="394166" y="201232"/>
                      <a:pt x="401298" y="198077"/>
                    </a:cubicBezTo>
                    <a:cubicBezTo>
                      <a:pt x="404453" y="196568"/>
                      <a:pt x="407745" y="195197"/>
                      <a:pt x="411174" y="194099"/>
                    </a:cubicBezTo>
                    <a:cubicBezTo>
                      <a:pt x="414877" y="193002"/>
                      <a:pt x="418443" y="192316"/>
                      <a:pt x="422147" y="191631"/>
                    </a:cubicBezTo>
                    <a:cubicBezTo>
                      <a:pt x="422009" y="191631"/>
                      <a:pt x="421872" y="191631"/>
                      <a:pt x="421735" y="191768"/>
                    </a:cubicBezTo>
                    <a:cubicBezTo>
                      <a:pt x="422421" y="191631"/>
                      <a:pt x="423107" y="191493"/>
                      <a:pt x="423792" y="191356"/>
                    </a:cubicBezTo>
                    <a:cubicBezTo>
                      <a:pt x="425576" y="190945"/>
                      <a:pt x="427221" y="191356"/>
                      <a:pt x="428593" y="192591"/>
                    </a:cubicBezTo>
                    <a:cubicBezTo>
                      <a:pt x="429827" y="193825"/>
                      <a:pt x="430239" y="195608"/>
                      <a:pt x="429827" y="197391"/>
                    </a:cubicBezTo>
                    <a:cubicBezTo>
                      <a:pt x="429416" y="199449"/>
                      <a:pt x="428867" y="201643"/>
                      <a:pt x="427359" y="203152"/>
                    </a:cubicBezTo>
                    <a:cubicBezTo>
                      <a:pt x="426124" y="204524"/>
                      <a:pt x="425438" y="205072"/>
                      <a:pt x="423930" y="206170"/>
                    </a:cubicBezTo>
                    <a:cubicBezTo>
                      <a:pt x="422695" y="207130"/>
                      <a:pt x="421186" y="207815"/>
                      <a:pt x="419815" y="208638"/>
                    </a:cubicBezTo>
                    <a:cubicBezTo>
                      <a:pt x="415563" y="210833"/>
                      <a:pt x="411448" y="213302"/>
                      <a:pt x="407196" y="215771"/>
                    </a:cubicBezTo>
                    <a:cubicBezTo>
                      <a:pt x="400475" y="219748"/>
                      <a:pt x="393754" y="223589"/>
                      <a:pt x="386896" y="227566"/>
                    </a:cubicBezTo>
                    <a:cubicBezTo>
                      <a:pt x="375101" y="234287"/>
                      <a:pt x="363305" y="241145"/>
                      <a:pt x="351372" y="247866"/>
                    </a:cubicBezTo>
                    <a:cubicBezTo>
                      <a:pt x="337656" y="255684"/>
                      <a:pt x="323803" y="263502"/>
                      <a:pt x="310087" y="271321"/>
                    </a:cubicBezTo>
                    <a:cubicBezTo>
                      <a:pt x="304737" y="274338"/>
                      <a:pt x="299388" y="277493"/>
                      <a:pt x="294039" y="280510"/>
                    </a:cubicBezTo>
                    <a:cubicBezTo>
                      <a:pt x="286221" y="284762"/>
                      <a:pt x="278540" y="289014"/>
                      <a:pt x="270722" y="293266"/>
                    </a:cubicBezTo>
                    <a:cubicBezTo>
                      <a:pt x="266607" y="295461"/>
                      <a:pt x="262629" y="297655"/>
                      <a:pt x="258515" y="299987"/>
                    </a:cubicBezTo>
                    <a:cubicBezTo>
                      <a:pt x="256731" y="300947"/>
                      <a:pt x="254948" y="302044"/>
                      <a:pt x="253165" y="302867"/>
                    </a:cubicBezTo>
                    <a:cubicBezTo>
                      <a:pt x="246444" y="306159"/>
                      <a:pt x="239724" y="309451"/>
                      <a:pt x="233003" y="312606"/>
                    </a:cubicBezTo>
                    <a:cubicBezTo>
                      <a:pt x="231768" y="313291"/>
                      <a:pt x="230397" y="313840"/>
                      <a:pt x="229162" y="314526"/>
                    </a:cubicBezTo>
                    <a:cubicBezTo>
                      <a:pt x="222579" y="319052"/>
                      <a:pt x="215858" y="323578"/>
                      <a:pt x="209274" y="328105"/>
                    </a:cubicBezTo>
                    <a:cubicBezTo>
                      <a:pt x="209274" y="328105"/>
                      <a:pt x="209411" y="328105"/>
                      <a:pt x="209411" y="327968"/>
                    </a:cubicBezTo>
                    <a:cubicBezTo>
                      <a:pt x="196381" y="337569"/>
                      <a:pt x="183625" y="347307"/>
                      <a:pt x="170732" y="357046"/>
                    </a:cubicBezTo>
                    <a:cubicBezTo>
                      <a:pt x="166206" y="360475"/>
                      <a:pt x="161954" y="364178"/>
                      <a:pt x="157702" y="367744"/>
                    </a:cubicBezTo>
                    <a:cubicBezTo>
                      <a:pt x="151393" y="372956"/>
                      <a:pt x="145220" y="378168"/>
                      <a:pt x="138911" y="383380"/>
                    </a:cubicBezTo>
                    <a:lnTo>
                      <a:pt x="138911" y="383380"/>
                    </a:lnTo>
                    <a:cubicBezTo>
                      <a:pt x="134248" y="387495"/>
                      <a:pt x="129584" y="391747"/>
                      <a:pt x="125058" y="395862"/>
                    </a:cubicBezTo>
                    <a:cubicBezTo>
                      <a:pt x="117926" y="402171"/>
                      <a:pt x="110656" y="408618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347" y="415750"/>
                      <a:pt x="104347" y="415750"/>
                      <a:pt x="104347" y="415750"/>
                    </a:cubicBezTo>
                    <a:cubicBezTo>
                      <a:pt x="104210" y="415887"/>
                      <a:pt x="104072" y="416024"/>
                      <a:pt x="103935" y="416299"/>
                    </a:cubicBezTo>
                    <a:cubicBezTo>
                      <a:pt x="104072" y="416161"/>
                      <a:pt x="104072" y="416161"/>
                      <a:pt x="104210" y="416024"/>
                    </a:cubicBezTo>
                    <a:cubicBezTo>
                      <a:pt x="101604" y="419042"/>
                      <a:pt x="99135" y="422059"/>
                      <a:pt x="96803" y="425351"/>
                    </a:cubicBezTo>
                    <a:cubicBezTo>
                      <a:pt x="96529" y="425763"/>
                      <a:pt x="96391" y="426037"/>
                      <a:pt x="96117" y="426448"/>
                    </a:cubicBezTo>
                    <a:cubicBezTo>
                      <a:pt x="95980" y="426860"/>
                      <a:pt x="95706" y="427271"/>
                      <a:pt x="95568" y="427683"/>
                    </a:cubicBezTo>
                    <a:cubicBezTo>
                      <a:pt x="95568" y="427957"/>
                      <a:pt x="95431" y="428232"/>
                      <a:pt x="95431" y="428506"/>
                    </a:cubicBezTo>
                    <a:cubicBezTo>
                      <a:pt x="95431" y="428780"/>
                      <a:pt x="95431" y="429055"/>
                      <a:pt x="95294" y="429329"/>
                    </a:cubicBezTo>
                    <a:cubicBezTo>
                      <a:pt x="95294" y="429740"/>
                      <a:pt x="95294" y="430289"/>
                      <a:pt x="95294" y="430700"/>
                    </a:cubicBezTo>
                    <a:cubicBezTo>
                      <a:pt x="95294" y="431112"/>
                      <a:pt x="95431" y="431523"/>
                      <a:pt x="95431" y="431935"/>
                    </a:cubicBezTo>
                    <a:cubicBezTo>
                      <a:pt x="95431" y="431661"/>
                      <a:pt x="95294" y="431523"/>
                      <a:pt x="95294" y="431249"/>
                    </a:cubicBezTo>
                    <a:cubicBezTo>
                      <a:pt x="95431" y="432346"/>
                      <a:pt x="95706" y="433306"/>
                      <a:pt x="96117" y="434404"/>
                    </a:cubicBezTo>
                    <a:cubicBezTo>
                      <a:pt x="96117" y="434404"/>
                      <a:pt x="96117" y="434404"/>
                      <a:pt x="96117" y="434404"/>
                    </a:cubicBezTo>
                    <a:cubicBezTo>
                      <a:pt x="96117" y="434267"/>
                      <a:pt x="95980" y="434129"/>
                      <a:pt x="95980" y="433992"/>
                    </a:cubicBezTo>
                    <a:cubicBezTo>
                      <a:pt x="96117" y="434267"/>
                      <a:pt x="96254" y="434404"/>
                      <a:pt x="96391" y="434678"/>
                    </a:cubicBezTo>
                    <a:cubicBezTo>
                      <a:pt x="96529" y="434815"/>
                      <a:pt x="96529" y="434952"/>
                      <a:pt x="96666" y="435090"/>
                    </a:cubicBezTo>
                    <a:cubicBezTo>
                      <a:pt x="96803" y="435227"/>
                      <a:pt x="96940" y="435227"/>
                      <a:pt x="97077" y="435364"/>
                    </a:cubicBezTo>
                    <a:cubicBezTo>
                      <a:pt x="97352" y="435501"/>
                      <a:pt x="97489" y="435638"/>
                      <a:pt x="97763" y="435775"/>
                    </a:cubicBezTo>
                    <a:cubicBezTo>
                      <a:pt x="98175" y="435913"/>
                      <a:pt x="98586" y="436187"/>
                      <a:pt x="98860" y="436324"/>
                    </a:cubicBezTo>
                    <a:cubicBezTo>
                      <a:pt x="98586" y="436324"/>
                      <a:pt x="98449" y="436187"/>
                      <a:pt x="98175" y="436050"/>
                    </a:cubicBezTo>
                    <a:cubicBezTo>
                      <a:pt x="99272" y="436461"/>
                      <a:pt x="100506" y="436873"/>
                      <a:pt x="101604" y="437010"/>
                    </a:cubicBezTo>
                    <a:cubicBezTo>
                      <a:pt x="101466" y="437010"/>
                      <a:pt x="101329" y="437010"/>
                      <a:pt x="101192" y="436873"/>
                    </a:cubicBezTo>
                    <a:cubicBezTo>
                      <a:pt x="104210" y="437421"/>
                      <a:pt x="107227" y="437833"/>
                      <a:pt x="110245" y="437970"/>
                    </a:cubicBezTo>
                    <a:cubicBezTo>
                      <a:pt x="110245" y="437970"/>
                      <a:pt x="110107" y="437970"/>
                      <a:pt x="110107" y="437970"/>
                    </a:cubicBezTo>
                    <a:cubicBezTo>
                      <a:pt x="112713" y="438107"/>
                      <a:pt x="115457" y="438107"/>
                      <a:pt x="118063" y="437970"/>
                    </a:cubicBezTo>
                    <a:cubicBezTo>
                      <a:pt x="118063" y="437970"/>
                      <a:pt x="117926" y="437970"/>
                      <a:pt x="117926" y="437970"/>
                    </a:cubicBezTo>
                    <a:cubicBezTo>
                      <a:pt x="118063" y="437970"/>
                      <a:pt x="118200" y="437970"/>
                      <a:pt x="118337" y="437970"/>
                    </a:cubicBezTo>
                    <a:cubicBezTo>
                      <a:pt x="118474" y="437970"/>
                      <a:pt x="118611" y="437970"/>
                      <a:pt x="118749" y="437970"/>
                    </a:cubicBezTo>
                    <a:cubicBezTo>
                      <a:pt x="118611" y="437970"/>
                      <a:pt x="118611" y="437970"/>
                      <a:pt x="118474" y="437970"/>
                    </a:cubicBezTo>
                    <a:cubicBezTo>
                      <a:pt x="122452" y="437558"/>
                      <a:pt x="126429" y="437010"/>
                      <a:pt x="130270" y="436187"/>
                    </a:cubicBezTo>
                    <a:cubicBezTo>
                      <a:pt x="129996" y="436187"/>
                      <a:pt x="129858" y="436324"/>
                      <a:pt x="129584" y="436324"/>
                    </a:cubicBezTo>
                    <a:cubicBezTo>
                      <a:pt x="136442" y="434815"/>
                      <a:pt x="143163" y="433169"/>
                      <a:pt x="149747" y="431112"/>
                    </a:cubicBezTo>
                    <a:cubicBezTo>
                      <a:pt x="150021" y="430838"/>
                      <a:pt x="150295" y="430563"/>
                      <a:pt x="150707" y="430289"/>
                    </a:cubicBezTo>
                    <a:cubicBezTo>
                      <a:pt x="156193" y="424940"/>
                      <a:pt x="161543" y="419453"/>
                      <a:pt x="167029" y="414104"/>
                    </a:cubicBezTo>
                    <a:cubicBezTo>
                      <a:pt x="167715" y="413418"/>
                      <a:pt x="168401" y="412732"/>
                      <a:pt x="169223" y="412184"/>
                    </a:cubicBezTo>
                    <a:cubicBezTo>
                      <a:pt x="171692" y="410126"/>
                      <a:pt x="174161" y="407932"/>
                      <a:pt x="176630" y="405874"/>
                    </a:cubicBezTo>
                    <a:cubicBezTo>
                      <a:pt x="191169" y="393530"/>
                      <a:pt x="205571" y="381049"/>
                      <a:pt x="220110" y="368704"/>
                    </a:cubicBezTo>
                    <a:cubicBezTo>
                      <a:pt x="222716" y="366510"/>
                      <a:pt x="225459" y="364589"/>
                      <a:pt x="228202" y="362532"/>
                    </a:cubicBezTo>
                    <a:cubicBezTo>
                      <a:pt x="236295" y="356497"/>
                      <a:pt x="244250" y="350599"/>
                      <a:pt x="252342" y="344564"/>
                    </a:cubicBezTo>
                    <a:cubicBezTo>
                      <a:pt x="260023" y="338940"/>
                      <a:pt x="267567" y="333317"/>
                      <a:pt x="275248" y="327693"/>
                    </a:cubicBezTo>
                    <a:cubicBezTo>
                      <a:pt x="276620" y="326733"/>
                      <a:pt x="277991" y="325636"/>
                      <a:pt x="279363" y="324676"/>
                    </a:cubicBezTo>
                    <a:cubicBezTo>
                      <a:pt x="280597" y="323716"/>
                      <a:pt x="281969" y="323030"/>
                      <a:pt x="283341" y="322070"/>
                    </a:cubicBezTo>
                    <a:cubicBezTo>
                      <a:pt x="299388" y="311646"/>
                      <a:pt x="315299" y="301221"/>
                      <a:pt x="331347" y="290797"/>
                    </a:cubicBezTo>
                    <a:cubicBezTo>
                      <a:pt x="332855" y="289837"/>
                      <a:pt x="334364" y="288877"/>
                      <a:pt x="335873" y="287780"/>
                    </a:cubicBezTo>
                    <a:cubicBezTo>
                      <a:pt x="337244" y="286820"/>
                      <a:pt x="338890" y="286134"/>
                      <a:pt x="340536" y="285174"/>
                    </a:cubicBezTo>
                    <a:cubicBezTo>
                      <a:pt x="349314" y="280236"/>
                      <a:pt x="357956" y="275435"/>
                      <a:pt x="366734" y="270498"/>
                    </a:cubicBezTo>
                    <a:cubicBezTo>
                      <a:pt x="372220" y="267480"/>
                      <a:pt x="377570" y="264463"/>
                      <a:pt x="383056" y="261308"/>
                    </a:cubicBezTo>
                    <a:cubicBezTo>
                      <a:pt x="389365" y="257742"/>
                      <a:pt x="395949" y="254450"/>
                      <a:pt x="402533" y="251158"/>
                    </a:cubicBezTo>
                    <a:cubicBezTo>
                      <a:pt x="407882" y="248415"/>
                      <a:pt x="413505" y="245809"/>
                      <a:pt x="418992" y="243340"/>
                    </a:cubicBezTo>
                    <a:cubicBezTo>
                      <a:pt x="422009" y="241968"/>
                      <a:pt x="425164" y="240734"/>
                      <a:pt x="428182" y="239637"/>
                    </a:cubicBezTo>
                    <a:cubicBezTo>
                      <a:pt x="432022" y="238128"/>
                      <a:pt x="435863" y="236482"/>
                      <a:pt x="439566" y="234973"/>
                    </a:cubicBezTo>
                    <a:cubicBezTo>
                      <a:pt x="442172" y="234013"/>
                      <a:pt x="444641" y="233190"/>
                      <a:pt x="447247" y="232367"/>
                    </a:cubicBezTo>
                    <a:cubicBezTo>
                      <a:pt x="449853" y="231681"/>
                      <a:pt x="452870" y="230995"/>
                      <a:pt x="455614" y="230995"/>
                    </a:cubicBezTo>
                    <a:cubicBezTo>
                      <a:pt x="457397" y="230995"/>
                      <a:pt x="459317" y="230858"/>
                      <a:pt x="461237" y="231270"/>
                    </a:cubicBezTo>
                    <a:cubicBezTo>
                      <a:pt x="464117" y="232093"/>
                      <a:pt x="466724" y="233190"/>
                      <a:pt x="469604" y="234287"/>
                    </a:cubicBezTo>
                    <a:cubicBezTo>
                      <a:pt x="472073" y="235247"/>
                      <a:pt x="473444" y="238539"/>
                      <a:pt x="472347" y="241008"/>
                    </a:cubicBezTo>
                    <a:cubicBezTo>
                      <a:pt x="470838" y="244163"/>
                      <a:pt x="469467" y="247318"/>
                      <a:pt x="467546" y="250198"/>
                    </a:cubicBezTo>
                    <a:cubicBezTo>
                      <a:pt x="465901" y="252667"/>
                      <a:pt x="463706" y="254724"/>
                      <a:pt x="461511" y="256507"/>
                    </a:cubicBezTo>
                    <a:cubicBezTo>
                      <a:pt x="457397" y="259936"/>
                      <a:pt x="453145" y="263228"/>
                      <a:pt x="449030" y="266657"/>
                    </a:cubicBezTo>
                    <a:cubicBezTo>
                      <a:pt x="442995" y="271595"/>
                      <a:pt x="436685" y="276121"/>
                      <a:pt x="430513" y="280922"/>
                    </a:cubicBezTo>
                    <a:cubicBezTo>
                      <a:pt x="425027" y="285037"/>
                      <a:pt x="419540" y="289014"/>
                      <a:pt x="413917" y="292992"/>
                    </a:cubicBezTo>
                    <a:cubicBezTo>
                      <a:pt x="408842" y="296695"/>
                      <a:pt x="403767" y="300398"/>
                      <a:pt x="398418" y="303965"/>
                    </a:cubicBezTo>
                    <a:cubicBezTo>
                      <a:pt x="390188" y="309314"/>
                      <a:pt x="381959" y="314800"/>
                      <a:pt x="373866" y="320149"/>
                    </a:cubicBezTo>
                    <a:cubicBezTo>
                      <a:pt x="369614" y="322893"/>
                      <a:pt x="365225" y="325636"/>
                      <a:pt x="360836" y="328379"/>
                    </a:cubicBezTo>
                    <a:cubicBezTo>
                      <a:pt x="348766" y="335923"/>
                      <a:pt x="336696" y="343604"/>
                      <a:pt x="324489" y="351010"/>
                    </a:cubicBezTo>
                    <a:cubicBezTo>
                      <a:pt x="315573" y="356360"/>
                      <a:pt x="306658" y="361846"/>
                      <a:pt x="297879" y="367195"/>
                    </a:cubicBezTo>
                    <a:cubicBezTo>
                      <a:pt x="293079" y="370213"/>
                      <a:pt x="288141" y="373230"/>
                      <a:pt x="283203" y="376111"/>
                    </a:cubicBezTo>
                    <a:cubicBezTo>
                      <a:pt x="268390" y="384615"/>
                      <a:pt x="253577" y="393119"/>
                      <a:pt x="238626" y="401623"/>
                    </a:cubicBezTo>
                    <a:cubicBezTo>
                      <a:pt x="236569" y="402720"/>
                      <a:pt x="234512" y="403954"/>
                      <a:pt x="232454" y="405052"/>
                    </a:cubicBezTo>
                    <a:cubicBezTo>
                      <a:pt x="223402" y="409989"/>
                      <a:pt x="214212" y="414790"/>
                      <a:pt x="205022" y="419453"/>
                    </a:cubicBezTo>
                    <a:cubicBezTo>
                      <a:pt x="195970" y="423980"/>
                      <a:pt x="186643" y="428094"/>
                      <a:pt x="177316" y="432072"/>
                    </a:cubicBezTo>
                    <a:cubicBezTo>
                      <a:pt x="170869" y="434815"/>
                      <a:pt x="164423" y="437284"/>
                      <a:pt x="157839" y="439616"/>
                    </a:cubicBezTo>
                    <a:cubicBezTo>
                      <a:pt x="155096" y="442359"/>
                      <a:pt x="152490" y="444965"/>
                      <a:pt x="149747" y="447708"/>
                    </a:cubicBezTo>
                    <a:cubicBezTo>
                      <a:pt x="144946" y="452646"/>
                      <a:pt x="140008" y="457447"/>
                      <a:pt x="135071" y="462384"/>
                    </a:cubicBezTo>
                    <a:cubicBezTo>
                      <a:pt x="128624" y="468694"/>
                      <a:pt x="122589" y="475552"/>
                      <a:pt x="116554" y="482273"/>
                    </a:cubicBezTo>
                    <a:cubicBezTo>
                      <a:pt x="116554" y="482273"/>
                      <a:pt x="116554" y="482273"/>
                      <a:pt x="116691" y="482135"/>
                    </a:cubicBezTo>
                    <a:cubicBezTo>
                      <a:pt x="110930" y="488582"/>
                      <a:pt x="105444" y="495166"/>
                      <a:pt x="99958" y="501886"/>
                    </a:cubicBezTo>
                    <a:cubicBezTo>
                      <a:pt x="95020" y="507922"/>
                      <a:pt x="89945" y="514094"/>
                      <a:pt x="85556" y="520403"/>
                    </a:cubicBezTo>
                    <a:cubicBezTo>
                      <a:pt x="85556" y="520403"/>
                      <a:pt x="85556" y="520266"/>
                      <a:pt x="85693" y="520266"/>
                    </a:cubicBezTo>
                    <a:cubicBezTo>
                      <a:pt x="82264" y="525341"/>
                      <a:pt x="79109" y="530827"/>
                      <a:pt x="76229" y="536314"/>
                    </a:cubicBezTo>
                    <a:cubicBezTo>
                      <a:pt x="76366" y="536039"/>
                      <a:pt x="76503" y="535902"/>
                      <a:pt x="76503" y="535628"/>
                    </a:cubicBezTo>
                    <a:cubicBezTo>
                      <a:pt x="75543" y="537548"/>
                      <a:pt x="74857" y="539331"/>
                      <a:pt x="74034" y="541389"/>
                    </a:cubicBezTo>
                    <a:cubicBezTo>
                      <a:pt x="74034" y="541389"/>
                      <a:pt x="74034" y="541251"/>
                      <a:pt x="74034" y="541251"/>
                    </a:cubicBezTo>
                    <a:cubicBezTo>
                      <a:pt x="73760" y="541937"/>
                      <a:pt x="73623" y="542623"/>
                      <a:pt x="73486" y="543309"/>
                    </a:cubicBezTo>
                    <a:cubicBezTo>
                      <a:pt x="73486" y="543034"/>
                      <a:pt x="73623" y="542897"/>
                      <a:pt x="73623" y="542623"/>
                    </a:cubicBezTo>
                    <a:cubicBezTo>
                      <a:pt x="73211" y="543995"/>
                      <a:pt x="73074" y="545366"/>
                      <a:pt x="73074" y="546738"/>
                    </a:cubicBezTo>
                    <a:cubicBezTo>
                      <a:pt x="73074" y="546463"/>
                      <a:pt x="73074" y="546326"/>
                      <a:pt x="73074" y="546052"/>
                    </a:cubicBezTo>
                    <a:cubicBezTo>
                      <a:pt x="73074" y="546601"/>
                      <a:pt x="73074" y="547149"/>
                      <a:pt x="73074" y="547698"/>
                    </a:cubicBezTo>
                    <a:cubicBezTo>
                      <a:pt x="73074" y="547561"/>
                      <a:pt x="73074" y="547424"/>
                      <a:pt x="73074" y="547286"/>
                    </a:cubicBezTo>
                    <a:cubicBezTo>
                      <a:pt x="73074" y="548247"/>
                      <a:pt x="73211" y="549207"/>
                      <a:pt x="73486" y="550167"/>
                    </a:cubicBezTo>
                    <a:cubicBezTo>
                      <a:pt x="73486" y="550030"/>
                      <a:pt x="73486" y="550030"/>
                      <a:pt x="73486" y="550030"/>
                    </a:cubicBezTo>
                    <a:cubicBezTo>
                      <a:pt x="73623" y="551127"/>
                      <a:pt x="74034" y="552224"/>
                      <a:pt x="74309" y="553321"/>
                    </a:cubicBezTo>
                    <a:cubicBezTo>
                      <a:pt x="74309" y="553184"/>
                      <a:pt x="74172" y="553184"/>
                      <a:pt x="74172" y="553047"/>
                    </a:cubicBezTo>
                    <a:cubicBezTo>
                      <a:pt x="74309" y="553321"/>
                      <a:pt x="74309" y="553459"/>
                      <a:pt x="74446" y="553733"/>
                    </a:cubicBezTo>
                    <a:lnTo>
                      <a:pt x="74446" y="553733"/>
                    </a:lnTo>
                    <a:lnTo>
                      <a:pt x="74446" y="553733"/>
                    </a:lnTo>
                    <a:cubicBezTo>
                      <a:pt x="74720" y="554419"/>
                      <a:pt x="75132" y="555242"/>
                      <a:pt x="75406" y="555928"/>
                    </a:cubicBezTo>
                    <a:cubicBezTo>
                      <a:pt x="75680" y="556339"/>
                      <a:pt x="75955" y="556750"/>
                      <a:pt x="76229" y="557162"/>
                    </a:cubicBezTo>
                    <a:cubicBezTo>
                      <a:pt x="76366" y="557436"/>
                      <a:pt x="76640" y="557573"/>
                      <a:pt x="76778" y="557848"/>
                    </a:cubicBezTo>
                    <a:cubicBezTo>
                      <a:pt x="76915" y="558122"/>
                      <a:pt x="77189" y="558259"/>
                      <a:pt x="77326" y="558396"/>
                    </a:cubicBezTo>
                    <a:cubicBezTo>
                      <a:pt x="77601" y="558534"/>
                      <a:pt x="77875" y="558808"/>
                      <a:pt x="78149" y="558945"/>
                    </a:cubicBezTo>
                    <a:cubicBezTo>
                      <a:pt x="78423" y="559082"/>
                      <a:pt x="78835" y="559357"/>
                      <a:pt x="79109" y="559494"/>
                    </a:cubicBezTo>
                    <a:cubicBezTo>
                      <a:pt x="79795" y="559768"/>
                      <a:pt x="80481" y="560179"/>
                      <a:pt x="81304" y="560454"/>
                    </a:cubicBezTo>
                    <a:cubicBezTo>
                      <a:pt x="81304" y="560454"/>
                      <a:pt x="81167" y="560454"/>
                      <a:pt x="81167" y="560454"/>
                    </a:cubicBezTo>
                    <a:cubicBezTo>
                      <a:pt x="81167" y="560454"/>
                      <a:pt x="81304" y="560454"/>
                      <a:pt x="81304" y="560454"/>
                    </a:cubicBezTo>
                    <a:cubicBezTo>
                      <a:pt x="81441" y="560454"/>
                      <a:pt x="81441" y="560454"/>
                      <a:pt x="81578" y="560591"/>
                    </a:cubicBezTo>
                    <a:cubicBezTo>
                      <a:pt x="81578" y="560591"/>
                      <a:pt x="81441" y="560591"/>
                      <a:pt x="81441" y="560591"/>
                    </a:cubicBezTo>
                    <a:cubicBezTo>
                      <a:pt x="82264" y="560865"/>
                      <a:pt x="83224" y="561140"/>
                      <a:pt x="84184" y="561277"/>
                    </a:cubicBezTo>
                    <a:cubicBezTo>
                      <a:pt x="85967" y="561551"/>
                      <a:pt x="87888" y="561825"/>
                      <a:pt x="89671" y="561963"/>
                    </a:cubicBezTo>
                    <a:cubicBezTo>
                      <a:pt x="93374" y="562237"/>
                      <a:pt x="97077" y="562237"/>
                      <a:pt x="100781" y="562100"/>
                    </a:cubicBezTo>
                    <a:cubicBezTo>
                      <a:pt x="100643" y="562100"/>
                      <a:pt x="100506" y="562100"/>
                      <a:pt x="100506" y="562100"/>
                    </a:cubicBezTo>
                    <a:cubicBezTo>
                      <a:pt x="100643" y="562100"/>
                      <a:pt x="100918" y="562100"/>
                      <a:pt x="101055" y="562100"/>
                    </a:cubicBezTo>
                    <a:cubicBezTo>
                      <a:pt x="101055" y="562100"/>
                      <a:pt x="101192" y="562100"/>
                      <a:pt x="101192" y="562100"/>
                    </a:cubicBezTo>
                    <a:cubicBezTo>
                      <a:pt x="101192" y="562100"/>
                      <a:pt x="101055" y="562100"/>
                      <a:pt x="101055" y="562100"/>
                    </a:cubicBezTo>
                    <a:cubicBezTo>
                      <a:pt x="105033" y="561825"/>
                      <a:pt x="108873" y="561277"/>
                      <a:pt x="112713" y="560454"/>
                    </a:cubicBezTo>
                    <a:cubicBezTo>
                      <a:pt x="121629" y="558396"/>
                      <a:pt x="130133" y="555653"/>
                      <a:pt x="138774" y="552773"/>
                    </a:cubicBezTo>
                    <a:cubicBezTo>
                      <a:pt x="138774" y="552773"/>
                      <a:pt x="138774" y="552773"/>
                      <a:pt x="138774" y="552773"/>
                    </a:cubicBezTo>
                    <a:cubicBezTo>
                      <a:pt x="140968" y="552087"/>
                      <a:pt x="143026" y="551264"/>
                      <a:pt x="145220" y="550441"/>
                    </a:cubicBezTo>
                    <a:cubicBezTo>
                      <a:pt x="149198" y="545915"/>
                      <a:pt x="153176" y="541389"/>
                      <a:pt x="157153" y="536862"/>
                    </a:cubicBezTo>
                    <a:cubicBezTo>
                      <a:pt x="159897" y="533845"/>
                      <a:pt x="162503" y="530690"/>
                      <a:pt x="165246" y="527673"/>
                    </a:cubicBezTo>
                    <a:cubicBezTo>
                      <a:pt x="166206" y="526575"/>
                      <a:pt x="167029" y="525615"/>
                      <a:pt x="167989" y="524655"/>
                    </a:cubicBezTo>
                    <a:cubicBezTo>
                      <a:pt x="180471" y="512173"/>
                      <a:pt x="192952" y="499692"/>
                      <a:pt x="205434" y="487210"/>
                    </a:cubicBezTo>
                    <a:cubicBezTo>
                      <a:pt x="208451" y="484193"/>
                      <a:pt x="211743" y="481450"/>
                      <a:pt x="214898" y="478706"/>
                    </a:cubicBezTo>
                    <a:cubicBezTo>
                      <a:pt x="222853" y="471711"/>
                      <a:pt x="230671" y="464853"/>
                      <a:pt x="238626" y="457858"/>
                    </a:cubicBezTo>
                    <a:cubicBezTo>
                      <a:pt x="244936" y="452235"/>
                      <a:pt x="251108" y="446748"/>
                      <a:pt x="257417" y="441262"/>
                    </a:cubicBezTo>
                    <a:cubicBezTo>
                      <a:pt x="257417" y="441262"/>
                      <a:pt x="257417" y="441262"/>
                      <a:pt x="257280" y="441399"/>
                    </a:cubicBezTo>
                    <a:cubicBezTo>
                      <a:pt x="258240" y="440576"/>
                      <a:pt x="259338" y="439753"/>
                      <a:pt x="260298" y="438930"/>
                    </a:cubicBezTo>
                    <a:cubicBezTo>
                      <a:pt x="263315" y="436598"/>
                      <a:pt x="266333" y="434267"/>
                      <a:pt x="269350" y="431798"/>
                    </a:cubicBezTo>
                    <a:cubicBezTo>
                      <a:pt x="277854" y="425214"/>
                      <a:pt x="286221" y="418630"/>
                      <a:pt x="294725" y="411910"/>
                    </a:cubicBezTo>
                    <a:cubicBezTo>
                      <a:pt x="300623" y="407383"/>
                      <a:pt x="306383" y="402720"/>
                      <a:pt x="312281" y="398194"/>
                    </a:cubicBezTo>
                    <a:cubicBezTo>
                      <a:pt x="312967" y="397645"/>
                      <a:pt x="313790" y="397096"/>
                      <a:pt x="314613" y="396548"/>
                    </a:cubicBezTo>
                    <a:cubicBezTo>
                      <a:pt x="317219" y="394765"/>
                      <a:pt x="319962" y="392981"/>
                      <a:pt x="322568" y="391198"/>
                    </a:cubicBezTo>
                    <a:cubicBezTo>
                      <a:pt x="337656" y="381049"/>
                      <a:pt x="352881" y="371036"/>
                      <a:pt x="367968" y="360886"/>
                    </a:cubicBezTo>
                    <a:cubicBezTo>
                      <a:pt x="368928" y="360200"/>
                      <a:pt x="369888" y="359652"/>
                      <a:pt x="370986" y="358966"/>
                    </a:cubicBezTo>
                    <a:cubicBezTo>
                      <a:pt x="375375" y="356223"/>
                      <a:pt x="379901" y="353617"/>
                      <a:pt x="384290" y="350873"/>
                    </a:cubicBezTo>
                    <a:cubicBezTo>
                      <a:pt x="394029" y="345113"/>
                      <a:pt x="403904" y="339489"/>
                      <a:pt x="413917" y="334414"/>
                    </a:cubicBezTo>
                    <a:cubicBezTo>
                      <a:pt x="422558" y="330025"/>
                      <a:pt x="431199" y="325910"/>
                      <a:pt x="440114" y="322070"/>
                    </a:cubicBezTo>
                    <a:cubicBezTo>
                      <a:pt x="449304" y="318092"/>
                      <a:pt x="458905" y="315212"/>
                      <a:pt x="468369" y="312331"/>
                    </a:cubicBezTo>
                    <a:cubicBezTo>
                      <a:pt x="471387" y="311371"/>
                      <a:pt x="474542" y="310685"/>
                      <a:pt x="477696" y="310137"/>
                    </a:cubicBezTo>
                    <a:cubicBezTo>
                      <a:pt x="480165" y="309725"/>
                      <a:pt x="482908" y="309451"/>
                      <a:pt x="485377" y="309862"/>
                    </a:cubicBezTo>
                    <a:cubicBezTo>
                      <a:pt x="487298" y="310137"/>
                      <a:pt x="489355" y="310411"/>
                      <a:pt x="491001" y="311371"/>
                    </a:cubicBezTo>
                    <a:cubicBezTo>
                      <a:pt x="493470" y="312880"/>
                      <a:pt x="495664" y="314663"/>
                      <a:pt x="497996" y="316309"/>
                    </a:cubicBezTo>
                    <a:cubicBezTo>
                      <a:pt x="499916" y="317681"/>
                      <a:pt x="500602" y="320424"/>
                      <a:pt x="499642" y="322618"/>
                    </a:cubicBezTo>
                    <a:cubicBezTo>
                      <a:pt x="498682" y="324676"/>
                      <a:pt x="497859" y="326733"/>
                      <a:pt x="497036" y="328791"/>
                    </a:cubicBezTo>
                    <a:cubicBezTo>
                      <a:pt x="496350" y="330436"/>
                      <a:pt x="495390" y="332357"/>
                      <a:pt x="494156" y="333865"/>
                    </a:cubicBezTo>
                    <a:cubicBezTo>
                      <a:pt x="492647" y="335923"/>
                      <a:pt x="490864" y="337706"/>
                      <a:pt x="489081" y="339489"/>
                    </a:cubicBezTo>
                    <a:cubicBezTo>
                      <a:pt x="488258" y="340312"/>
                      <a:pt x="487435" y="341135"/>
                      <a:pt x="486475" y="341821"/>
                    </a:cubicBezTo>
                    <a:cubicBezTo>
                      <a:pt x="487160" y="342095"/>
                      <a:pt x="487846" y="342369"/>
                      <a:pt x="488532" y="342644"/>
                    </a:cubicBezTo>
                    <a:cubicBezTo>
                      <a:pt x="489492" y="343055"/>
                      <a:pt x="490178" y="343741"/>
                      <a:pt x="491138" y="344564"/>
                    </a:cubicBezTo>
                    <a:cubicBezTo>
                      <a:pt x="492235" y="345524"/>
                      <a:pt x="493333" y="346759"/>
                      <a:pt x="494430" y="347856"/>
                    </a:cubicBezTo>
                    <a:cubicBezTo>
                      <a:pt x="496213" y="349502"/>
                      <a:pt x="496350" y="352108"/>
                      <a:pt x="495253" y="354165"/>
                    </a:cubicBezTo>
                    <a:cubicBezTo>
                      <a:pt x="493470" y="357320"/>
                      <a:pt x="491961" y="360612"/>
                      <a:pt x="489904" y="363629"/>
                    </a:cubicBezTo>
                    <a:cubicBezTo>
                      <a:pt x="487572" y="366921"/>
                      <a:pt x="484966" y="369801"/>
                      <a:pt x="482223" y="372545"/>
                    </a:cubicBezTo>
                    <a:cubicBezTo>
                      <a:pt x="478519" y="376248"/>
                      <a:pt x="474816" y="379677"/>
                      <a:pt x="470975" y="383243"/>
                    </a:cubicBezTo>
                    <a:cubicBezTo>
                      <a:pt x="465763" y="388044"/>
                      <a:pt x="460688" y="392844"/>
                      <a:pt x="455476" y="397508"/>
                    </a:cubicBezTo>
                    <a:cubicBezTo>
                      <a:pt x="448481" y="403680"/>
                      <a:pt x="441623" y="409989"/>
                      <a:pt x="434628" y="416161"/>
                    </a:cubicBezTo>
                    <a:cubicBezTo>
                      <a:pt x="430376" y="419865"/>
                      <a:pt x="425987" y="423568"/>
                      <a:pt x="421735" y="427271"/>
                    </a:cubicBezTo>
                    <a:cubicBezTo>
                      <a:pt x="414603" y="433306"/>
                      <a:pt x="407608" y="439342"/>
                      <a:pt x="400475" y="445514"/>
                    </a:cubicBezTo>
                    <a:cubicBezTo>
                      <a:pt x="396772" y="448806"/>
                      <a:pt x="392794" y="451823"/>
                      <a:pt x="388817" y="454978"/>
                    </a:cubicBezTo>
                    <a:cubicBezTo>
                      <a:pt x="380175" y="462110"/>
                      <a:pt x="371534" y="469242"/>
                      <a:pt x="362756" y="476238"/>
                    </a:cubicBezTo>
                    <a:cubicBezTo>
                      <a:pt x="368791" y="473083"/>
                      <a:pt x="374826" y="470065"/>
                      <a:pt x="380999" y="467048"/>
                    </a:cubicBezTo>
                    <a:cubicBezTo>
                      <a:pt x="390325" y="462522"/>
                      <a:pt x="399652" y="458270"/>
                      <a:pt x="409391" y="454703"/>
                    </a:cubicBezTo>
                    <a:cubicBezTo>
                      <a:pt x="418169" y="451549"/>
                      <a:pt x="427084" y="448668"/>
                      <a:pt x="436411" y="447022"/>
                    </a:cubicBezTo>
                    <a:cubicBezTo>
                      <a:pt x="440114" y="446337"/>
                      <a:pt x="443818" y="446337"/>
                      <a:pt x="447521" y="446200"/>
                    </a:cubicBezTo>
                    <a:cubicBezTo>
                      <a:pt x="450264" y="446200"/>
                      <a:pt x="453145" y="446200"/>
                      <a:pt x="455888" y="446748"/>
                    </a:cubicBezTo>
                    <a:cubicBezTo>
                      <a:pt x="457122" y="447022"/>
                      <a:pt x="458357" y="447297"/>
                      <a:pt x="459454" y="447845"/>
                    </a:cubicBezTo>
                    <a:cubicBezTo>
                      <a:pt x="460277" y="448257"/>
                      <a:pt x="461100" y="448531"/>
                      <a:pt x="461786" y="449217"/>
                    </a:cubicBezTo>
                    <a:cubicBezTo>
                      <a:pt x="463157" y="450451"/>
                      <a:pt x="464666" y="451823"/>
                      <a:pt x="465078" y="453743"/>
                    </a:cubicBezTo>
                    <a:cubicBezTo>
                      <a:pt x="465626" y="455938"/>
                      <a:pt x="465901" y="458132"/>
                      <a:pt x="465626" y="460327"/>
                    </a:cubicBezTo>
                    <a:cubicBezTo>
                      <a:pt x="465352" y="462659"/>
                      <a:pt x="464940" y="465128"/>
                      <a:pt x="463569" y="467048"/>
                    </a:cubicBezTo>
                    <a:cubicBezTo>
                      <a:pt x="462609" y="468557"/>
                      <a:pt x="461923" y="469654"/>
                      <a:pt x="460688" y="471025"/>
                    </a:cubicBezTo>
                    <a:cubicBezTo>
                      <a:pt x="459591" y="472397"/>
                      <a:pt x="458357" y="473494"/>
                      <a:pt x="457259" y="474729"/>
                    </a:cubicBezTo>
                    <a:cubicBezTo>
                      <a:pt x="455614" y="476375"/>
                      <a:pt x="454105" y="478021"/>
                      <a:pt x="452459" y="479667"/>
                    </a:cubicBezTo>
                    <a:cubicBezTo>
                      <a:pt x="450264" y="481998"/>
                      <a:pt x="447795" y="484056"/>
                      <a:pt x="445464" y="486113"/>
                    </a:cubicBezTo>
                    <a:cubicBezTo>
                      <a:pt x="439566" y="491599"/>
                      <a:pt x="433531" y="497086"/>
                      <a:pt x="427633" y="502572"/>
                    </a:cubicBezTo>
                    <a:cubicBezTo>
                      <a:pt x="426124" y="503944"/>
                      <a:pt x="424615" y="505315"/>
                      <a:pt x="422969" y="506687"/>
                    </a:cubicBezTo>
                    <a:cubicBezTo>
                      <a:pt x="423107" y="506550"/>
                      <a:pt x="423381" y="506413"/>
                      <a:pt x="423518" y="506276"/>
                    </a:cubicBezTo>
                    <a:cubicBezTo>
                      <a:pt x="419129" y="510116"/>
                      <a:pt x="414603" y="514094"/>
                      <a:pt x="410214" y="517934"/>
                    </a:cubicBezTo>
                    <a:cubicBezTo>
                      <a:pt x="410214" y="517934"/>
                      <a:pt x="410214" y="517934"/>
                      <a:pt x="410351" y="517797"/>
                    </a:cubicBezTo>
                    <a:cubicBezTo>
                      <a:pt x="410214" y="517934"/>
                      <a:pt x="410214" y="517934"/>
                      <a:pt x="410076" y="518071"/>
                    </a:cubicBezTo>
                    <a:cubicBezTo>
                      <a:pt x="409939" y="518209"/>
                      <a:pt x="409939" y="518209"/>
                      <a:pt x="409802" y="518346"/>
                    </a:cubicBezTo>
                    <a:cubicBezTo>
                      <a:pt x="409802" y="518346"/>
                      <a:pt x="409802" y="518346"/>
                      <a:pt x="409939" y="518209"/>
                    </a:cubicBezTo>
                    <a:cubicBezTo>
                      <a:pt x="409528" y="518620"/>
                      <a:pt x="409116" y="519031"/>
                      <a:pt x="408705" y="519306"/>
                    </a:cubicBezTo>
                    <a:cubicBezTo>
                      <a:pt x="408705" y="519306"/>
                      <a:pt x="408842" y="519169"/>
                      <a:pt x="408842" y="519169"/>
                    </a:cubicBezTo>
                    <a:cubicBezTo>
                      <a:pt x="407745" y="520129"/>
                      <a:pt x="406647" y="521089"/>
                      <a:pt x="405550" y="522049"/>
                    </a:cubicBezTo>
                    <a:cubicBezTo>
                      <a:pt x="405824" y="521912"/>
                      <a:pt x="405962" y="521775"/>
                      <a:pt x="406099" y="521638"/>
                    </a:cubicBezTo>
                    <a:cubicBezTo>
                      <a:pt x="400750" y="526301"/>
                      <a:pt x="395400" y="530827"/>
                      <a:pt x="389914" y="535354"/>
                    </a:cubicBezTo>
                    <a:cubicBezTo>
                      <a:pt x="384976" y="539468"/>
                      <a:pt x="380175" y="543720"/>
                      <a:pt x="375238" y="547698"/>
                    </a:cubicBezTo>
                    <a:cubicBezTo>
                      <a:pt x="368380" y="553321"/>
                      <a:pt x="361522" y="558808"/>
                      <a:pt x="354664" y="564431"/>
                    </a:cubicBezTo>
                    <a:cubicBezTo>
                      <a:pt x="349589" y="568546"/>
                      <a:pt x="344651" y="572798"/>
                      <a:pt x="339576" y="576776"/>
                    </a:cubicBezTo>
                    <a:cubicBezTo>
                      <a:pt x="326957" y="586651"/>
                      <a:pt x="314339" y="596527"/>
                      <a:pt x="301720" y="606402"/>
                    </a:cubicBezTo>
                    <a:cubicBezTo>
                      <a:pt x="300348" y="607500"/>
                      <a:pt x="298840" y="608460"/>
                      <a:pt x="297331" y="609557"/>
                    </a:cubicBezTo>
                    <a:cubicBezTo>
                      <a:pt x="293079" y="612712"/>
                      <a:pt x="288690" y="615866"/>
                      <a:pt x="284438" y="618884"/>
                    </a:cubicBezTo>
                    <a:cubicBezTo>
                      <a:pt x="280597" y="621627"/>
                      <a:pt x="276757" y="624508"/>
                      <a:pt x="273054" y="627251"/>
                    </a:cubicBezTo>
                    <a:cubicBezTo>
                      <a:pt x="271545" y="628348"/>
                      <a:pt x="270036" y="629445"/>
                      <a:pt x="268527" y="630543"/>
                    </a:cubicBezTo>
                    <a:cubicBezTo>
                      <a:pt x="248776" y="643024"/>
                      <a:pt x="229299" y="656054"/>
                      <a:pt x="208177" y="665793"/>
                    </a:cubicBezTo>
                    <a:cubicBezTo>
                      <a:pt x="203788" y="667850"/>
                      <a:pt x="199124" y="669770"/>
                      <a:pt x="194735" y="671828"/>
                    </a:cubicBezTo>
                    <a:cubicBezTo>
                      <a:pt x="190758" y="673474"/>
                      <a:pt x="186780" y="674982"/>
                      <a:pt x="182665" y="676217"/>
                    </a:cubicBezTo>
                    <a:cubicBezTo>
                      <a:pt x="177727" y="677726"/>
                      <a:pt x="172652" y="678411"/>
                      <a:pt x="167440" y="678411"/>
                    </a:cubicBezTo>
                    <a:cubicBezTo>
                      <a:pt x="164286" y="678686"/>
                      <a:pt x="161817" y="678549"/>
                      <a:pt x="159348" y="67813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0" name="任意多边形: 形状 279"/>
              <p:cNvSpPr/>
              <p:nvPr/>
            </p:nvSpPr>
            <p:spPr>
              <a:xfrm>
                <a:off x="2141757" y="5006891"/>
                <a:ext cx="654460" cy="649175"/>
              </a:xfrm>
              <a:custGeom>
                <a:avLst/>
                <a:gdLst>
                  <a:gd name="connsiteX0" fmla="*/ 128164 w 654460"/>
                  <a:gd name="connsiteY0" fmla="*/ 124676 h 649175"/>
                  <a:gd name="connsiteX1" fmla="*/ 152030 w 654460"/>
                  <a:gd name="connsiteY1" fmla="*/ 111371 h 649175"/>
                  <a:gd name="connsiteX2" fmla="*/ 163414 w 654460"/>
                  <a:gd name="connsiteY2" fmla="*/ 104239 h 649175"/>
                  <a:gd name="connsiteX3" fmla="*/ 187966 w 654460"/>
                  <a:gd name="connsiteY3" fmla="*/ 88191 h 649175"/>
                  <a:gd name="connsiteX4" fmla="*/ 222256 w 654460"/>
                  <a:gd name="connsiteY4" fmla="*/ 62679 h 649175"/>
                  <a:gd name="connsiteX5" fmla="*/ 234052 w 654460"/>
                  <a:gd name="connsiteY5" fmla="*/ 53215 h 649175"/>
                  <a:gd name="connsiteX6" fmla="*/ 239675 w 654460"/>
                  <a:gd name="connsiteY6" fmla="*/ 48689 h 649175"/>
                  <a:gd name="connsiteX7" fmla="*/ 263267 w 654460"/>
                  <a:gd name="connsiteY7" fmla="*/ 28664 h 649175"/>
                  <a:gd name="connsiteX8" fmla="*/ 273280 w 654460"/>
                  <a:gd name="connsiteY8" fmla="*/ 18925 h 649175"/>
                  <a:gd name="connsiteX9" fmla="*/ 273280 w 654460"/>
                  <a:gd name="connsiteY9" fmla="*/ 18925 h 649175"/>
                  <a:gd name="connsiteX10" fmla="*/ 275474 w 654460"/>
                  <a:gd name="connsiteY10" fmla="*/ 16182 h 649175"/>
                  <a:gd name="connsiteX11" fmla="*/ 275474 w 654460"/>
                  <a:gd name="connsiteY11" fmla="*/ 16182 h 649175"/>
                  <a:gd name="connsiteX12" fmla="*/ 276571 w 654460"/>
                  <a:gd name="connsiteY12" fmla="*/ 14261 h 649175"/>
                  <a:gd name="connsiteX13" fmla="*/ 276571 w 654460"/>
                  <a:gd name="connsiteY13" fmla="*/ 14261 h 649175"/>
                  <a:gd name="connsiteX14" fmla="*/ 277806 w 654460"/>
                  <a:gd name="connsiteY14" fmla="*/ 11107 h 649175"/>
                  <a:gd name="connsiteX15" fmla="*/ 277532 w 654460"/>
                  <a:gd name="connsiteY15" fmla="*/ 11656 h 649175"/>
                  <a:gd name="connsiteX16" fmla="*/ 277943 w 654460"/>
                  <a:gd name="connsiteY16" fmla="*/ 10010 h 649175"/>
                  <a:gd name="connsiteX17" fmla="*/ 277943 w 654460"/>
                  <a:gd name="connsiteY17" fmla="*/ 9461 h 649175"/>
                  <a:gd name="connsiteX18" fmla="*/ 277532 w 654460"/>
                  <a:gd name="connsiteY18" fmla="*/ 9050 h 649175"/>
                  <a:gd name="connsiteX19" fmla="*/ 275200 w 654460"/>
                  <a:gd name="connsiteY19" fmla="*/ 8090 h 649175"/>
                  <a:gd name="connsiteX20" fmla="*/ 275748 w 654460"/>
                  <a:gd name="connsiteY20" fmla="*/ 8364 h 649175"/>
                  <a:gd name="connsiteX21" fmla="*/ 274377 w 654460"/>
                  <a:gd name="connsiteY21" fmla="*/ 7952 h 649175"/>
                  <a:gd name="connsiteX22" fmla="*/ 273280 w 654460"/>
                  <a:gd name="connsiteY22" fmla="*/ 7815 h 649175"/>
                  <a:gd name="connsiteX23" fmla="*/ 271634 w 654460"/>
                  <a:gd name="connsiteY23" fmla="*/ 7815 h 649175"/>
                  <a:gd name="connsiteX24" fmla="*/ 269851 w 654460"/>
                  <a:gd name="connsiteY24" fmla="*/ 8090 h 649175"/>
                  <a:gd name="connsiteX25" fmla="*/ 265873 w 654460"/>
                  <a:gd name="connsiteY25" fmla="*/ 9187 h 649175"/>
                  <a:gd name="connsiteX26" fmla="*/ 266284 w 654460"/>
                  <a:gd name="connsiteY26" fmla="*/ 9050 h 649175"/>
                  <a:gd name="connsiteX27" fmla="*/ 253117 w 654460"/>
                  <a:gd name="connsiteY27" fmla="*/ 14948 h 649175"/>
                  <a:gd name="connsiteX28" fmla="*/ 253529 w 654460"/>
                  <a:gd name="connsiteY28" fmla="*/ 14673 h 649175"/>
                  <a:gd name="connsiteX29" fmla="*/ 242144 w 654460"/>
                  <a:gd name="connsiteY29" fmla="*/ 20983 h 649175"/>
                  <a:gd name="connsiteX30" fmla="*/ 242007 w 654460"/>
                  <a:gd name="connsiteY30" fmla="*/ 22080 h 649175"/>
                  <a:gd name="connsiteX31" fmla="*/ 237755 w 654460"/>
                  <a:gd name="connsiteY31" fmla="*/ 24548 h 649175"/>
                  <a:gd name="connsiteX32" fmla="*/ 236932 w 654460"/>
                  <a:gd name="connsiteY32" fmla="*/ 24274 h 649175"/>
                  <a:gd name="connsiteX33" fmla="*/ 234189 w 654460"/>
                  <a:gd name="connsiteY33" fmla="*/ 26057 h 649175"/>
                  <a:gd name="connsiteX34" fmla="*/ 234600 w 654460"/>
                  <a:gd name="connsiteY34" fmla="*/ 25783 h 649175"/>
                  <a:gd name="connsiteX35" fmla="*/ 211832 w 654460"/>
                  <a:gd name="connsiteY35" fmla="*/ 41968 h 649175"/>
                  <a:gd name="connsiteX36" fmla="*/ 188515 w 654460"/>
                  <a:gd name="connsiteY36" fmla="*/ 61033 h 649175"/>
                  <a:gd name="connsiteX37" fmla="*/ 188515 w 654460"/>
                  <a:gd name="connsiteY37" fmla="*/ 61033 h 649175"/>
                  <a:gd name="connsiteX38" fmla="*/ 188378 w 654460"/>
                  <a:gd name="connsiteY38" fmla="*/ 61170 h 649175"/>
                  <a:gd name="connsiteX39" fmla="*/ 188103 w 654460"/>
                  <a:gd name="connsiteY39" fmla="*/ 61445 h 649175"/>
                  <a:gd name="connsiteX40" fmla="*/ 188103 w 654460"/>
                  <a:gd name="connsiteY40" fmla="*/ 61445 h 649175"/>
                  <a:gd name="connsiteX41" fmla="*/ 141743 w 654460"/>
                  <a:gd name="connsiteY41" fmla="*/ 108216 h 649175"/>
                  <a:gd name="connsiteX42" fmla="*/ 141880 w 654460"/>
                  <a:gd name="connsiteY42" fmla="*/ 107942 h 649175"/>
                  <a:gd name="connsiteX43" fmla="*/ 128164 w 654460"/>
                  <a:gd name="connsiteY43" fmla="*/ 124676 h 649175"/>
                  <a:gd name="connsiteX44" fmla="*/ 57664 w 654460"/>
                  <a:gd name="connsiteY44" fmla="*/ 151010 h 649175"/>
                  <a:gd name="connsiteX45" fmla="*/ 68363 w 654460"/>
                  <a:gd name="connsiteY45" fmla="*/ 149501 h 649175"/>
                  <a:gd name="connsiteX46" fmla="*/ 77552 w 654460"/>
                  <a:gd name="connsiteY46" fmla="*/ 146895 h 649175"/>
                  <a:gd name="connsiteX47" fmla="*/ 77004 w 654460"/>
                  <a:gd name="connsiteY47" fmla="*/ 147033 h 649175"/>
                  <a:gd name="connsiteX48" fmla="*/ 98126 w 654460"/>
                  <a:gd name="connsiteY48" fmla="*/ 138940 h 649175"/>
                  <a:gd name="connsiteX49" fmla="*/ 108413 w 654460"/>
                  <a:gd name="connsiteY49" fmla="*/ 134414 h 649175"/>
                  <a:gd name="connsiteX50" fmla="*/ 109099 w 654460"/>
                  <a:gd name="connsiteY50" fmla="*/ 133591 h 649175"/>
                  <a:gd name="connsiteX51" fmla="*/ 120483 w 654460"/>
                  <a:gd name="connsiteY51" fmla="*/ 119875 h 649175"/>
                  <a:gd name="connsiteX52" fmla="*/ 162180 w 654460"/>
                  <a:gd name="connsiteY52" fmla="*/ 74475 h 649175"/>
                  <a:gd name="connsiteX53" fmla="*/ 208952 w 654460"/>
                  <a:gd name="connsiteY53" fmla="*/ 34150 h 649175"/>
                  <a:gd name="connsiteX54" fmla="*/ 225822 w 654460"/>
                  <a:gd name="connsiteY54" fmla="*/ 22217 h 649175"/>
                  <a:gd name="connsiteX55" fmla="*/ 216907 w 654460"/>
                  <a:gd name="connsiteY55" fmla="*/ 21257 h 649175"/>
                  <a:gd name="connsiteX56" fmla="*/ 217181 w 654460"/>
                  <a:gd name="connsiteY56" fmla="*/ 21257 h 649175"/>
                  <a:gd name="connsiteX57" fmla="*/ 198939 w 654460"/>
                  <a:gd name="connsiteY57" fmla="*/ 21257 h 649175"/>
                  <a:gd name="connsiteX58" fmla="*/ 199350 w 654460"/>
                  <a:gd name="connsiteY58" fmla="*/ 21257 h 649175"/>
                  <a:gd name="connsiteX59" fmla="*/ 184263 w 654460"/>
                  <a:gd name="connsiteY59" fmla="*/ 23177 h 649175"/>
                  <a:gd name="connsiteX60" fmla="*/ 184674 w 654460"/>
                  <a:gd name="connsiteY60" fmla="*/ 23177 h 649175"/>
                  <a:gd name="connsiteX61" fmla="*/ 166158 w 654460"/>
                  <a:gd name="connsiteY61" fmla="*/ 28115 h 649175"/>
                  <a:gd name="connsiteX62" fmla="*/ 145309 w 654460"/>
                  <a:gd name="connsiteY62" fmla="*/ 36893 h 649175"/>
                  <a:gd name="connsiteX63" fmla="*/ 145309 w 654460"/>
                  <a:gd name="connsiteY63" fmla="*/ 36893 h 649175"/>
                  <a:gd name="connsiteX64" fmla="*/ 145309 w 654460"/>
                  <a:gd name="connsiteY64" fmla="*/ 36893 h 649175"/>
                  <a:gd name="connsiteX65" fmla="*/ 145172 w 654460"/>
                  <a:gd name="connsiteY65" fmla="*/ 37030 h 649175"/>
                  <a:gd name="connsiteX66" fmla="*/ 145172 w 654460"/>
                  <a:gd name="connsiteY66" fmla="*/ 37030 h 649175"/>
                  <a:gd name="connsiteX67" fmla="*/ 121306 w 654460"/>
                  <a:gd name="connsiteY67" fmla="*/ 51021 h 649175"/>
                  <a:gd name="connsiteX68" fmla="*/ 121581 w 654460"/>
                  <a:gd name="connsiteY68" fmla="*/ 50883 h 649175"/>
                  <a:gd name="connsiteX69" fmla="*/ 92091 w 654460"/>
                  <a:gd name="connsiteY69" fmla="*/ 73652 h 649175"/>
                  <a:gd name="connsiteX70" fmla="*/ 92091 w 654460"/>
                  <a:gd name="connsiteY70" fmla="*/ 73652 h 649175"/>
                  <a:gd name="connsiteX71" fmla="*/ 76181 w 654460"/>
                  <a:gd name="connsiteY71" fmla="*/ 88602 h 649175"/>
                  <a:gd name="connsiteX72" fmla="*/ 59310 w 654460"/>
                  <a:gd name="connsiteY72" fmla="*/ 106570 h 649175"/>
                  <a:gd name="connsiteX73" fmla="*/ 59310 w 654460"/>
                  <a:gd name="connsiteY73" fmla="*/ 106433 h 649175"/>
                  <a:gd name="connsiteX74" fmla="*/ 59036 w 654460"/>
                  <a:gd name="connsiteY74" fmla="*/ 106708 h 649175"/>
                  <a:gd name="connsiteX75" fmla="*/ 59036 w 654460"/>
                  <a:gd name="connsiteY75" fmla="*/ 106708 h 649175"/>
                  <a:gd name="connsiteX76" fmla="*/ 59036 w 654460"/>
                  <a:gd name="connsiteY76" fmla="*/ 106708 h 649175"/>
                  <a:gd name="connsiteX77" fmla="*/ 53412 w 654460"/>
                  <a:gd name="connsiteY77" fmla="*/ 113428 h 649175"/>
                  <a:gd name="connsiteX78" fmla="*/ 46966 w 654460"/>
                  <a:gd name="connsiteY78" fmla="*/ 122481 h 649175"/>
                  <a:gd name="connsiteX79" fmla="*/ 47103 w 654460"/>
                  <a:gd name="connsiteY79" fmla="*/ 122344 h 649175"/>
                  <a:gd name="connsiteX80" fmla="*/ 43948 w 654460"/>
                  <a:gd name="connsiteY80" fmla="*/ 127693 h 649175"/>
                  <a:gd name="connsiteX81" fmla="*/ 44222 w 654460"/>
                  <a:gd name="connsiteY81" fmla="*/ 127282 h 649175"/>
                  <a:gd name="connsiteX82" fmla="*/ 42714 w 654460"/>
                  <a:gd name="connsiteY82" fmla="*/ 130985 h 649175"/>
                  <a:gd name="connsiteX83" fmla="*/ 41068 w 654460"/>
                  <a:gd name="connsiteY83" fmla="*/ 136746 h 649175"/>
                  <a:gd name="connsiteX84" fmla="*/ 41068 w 654460"/>
                  <a:gd name="connsiteY84" fmla="*/ 136746 h 649175"/>
                  <a:gd name="connsiteX85" fmla="*/ 40656 w 654460"/>
                  <a:gd name="connsiteY85" fmla="*/ 140037 h 649175"/>
                  <a:gd name="connsiteX86" fmla="*/ 40656 w 654460"/>
                  <a:gd name="connsiteY86" fmla="*/ 141409 h 649175"/>
                  <a:gd name="connsiteX87" fmla="*/ 40931 w 654460"/>
                  <a:gd name="connsiteY87" fmla="*/ 142643 h 649175"/>
                  <a:gd name="connsiteX88" fmla="*/ 41205 w 654460"/>
                  <a:gd name="connsiteY88" fmla="*/ 143466 h 649175"/>
                  <a:gd name="connsiteX89" fmla="*/ 42851 w 654460"/>
                  <a:gd name="connsiteY89" fmla="*/ 146210 h 649175"/>
                  <a:gd name="connsiteX90" fmla="*/ 42714 w 654460"/>
                  <a:gd name="connsiteY90" fmla="*/ 146072 h 649175"/>
                  <a:gd name="connsiteX91" fmla="*/ 43811 w 654460"/>
                  <a:gd name="connsiteY91" fmla="*/ 147444 h 649175"/>
                  <a:gd name="connsiteX92" fmla="*/ 44771 w 654460"/>
                  <a:gd name="connsiteY92" fmla="*/ 148404 h 649175"/>
                  <a:gd name="connsiteX93" fmla="*/ 46005 w 654460"/>
                  <a:gd name="connsiteY93" fmla="*/ 149364 h 649175"/>
                  <a:gd name="connsiteX94" fmla="*/ 46005 w 654460"/>
                  <a:gd name="connsiteY94" fmla="*/ 149364 h 649175"/>
                  <a:gd name="connsiteX95" fmla="*/ 46691 w 654460"/>
                  <a:gd name="connsiteY95" fmla="*/ 149776 h 649175"/>
                  <a:gd name="connsiteX96" fmla="*/ 48200 w 654460"/>
                  <a:gd name="connsiteY96" fmla="*/ 150324 h 649175"/>
                  <a:gd name="connsiteX97" fmla="*/ 49709 w 654460"/>
                  <a:gd name="connsiteY97" fmla="*/ 150736 h 649175"/>
                  <a:gd name="connsiteX98" fmla="*/ 51355 w 654460"/>
                  <a:gd name="connsiteY98" fmla="*/ 151010 h 649175"/>
                  <a:gd name="connsiteX99" fmla="*/ 57664 w 654460"/>
                  <a:gd name="connsiteY99" fmla="*/ 151010 h 649175"/>
                  <a:gd name="connsiteX100" fmla="*/ 158202 w 654460"/>
                  <a:gd name="connsiteY100" fmla="*/ 223568 h 649175"/>
                  <a:gd name="connsiteX101" fmla="*/ 150247 w 654460"/>
                  <a:gd name="connsiteY101" fmla="*/ 234266 h 649175"/>
                  <a:gd name="connsiteX102" fmla="*/ 146407 w 654460"/>
                  <a:gd name="connsiteY102" fmla="*/ 239890 h 649175"/>
                  <a:gd name="connsiteX103" fmla="*/ 139960 w 654460"/>
                  <a:gd name="connsiteY103" fmla="*/ 249354 h 649175"/>
                  <a:gd name="connsiteX104" fmla="*/ 142155 w 654460"/>
                  <a:gd name="connsiteY104" fmla="*/ 247571 h 649175"/>
                  <a:gd name="connsiteX105" fmla="*/ 142155 w 654460"/>
                  <a:gd name="connsiteY105" fmla="*/ 247571 h 649175"/>
                  <a:gd name="connsiteX106" fmla="*/ 180834 w 654460"/>
                  <a:gd name="connsiteY106" fmla="*/ 213555 h 649175"/>
                  <a:gd name="connsiteX107" fmla="*/ 209226 w 654460"/>
                  <a:gd name="connsiteY107" fmla="*/ 187083 h 649175"/>
                  <a:gd name="connsiteX108" fmla="*/ 232680 w 654460"/>
                  <a:gd name="connsiteY108" fmla="*/ 164863 h 649175"/>
                  <a:gd name="connsiteX109" fmla="*/ 258192 w 654460"/>
                  <a:gd name="connsiteY109" fmla="*/ 140312 h 649175"/>
                  <a:gd name="connsiteX110" fmla="*/ 267793 w 654460"/>
                  <a:gd name="connsiteY110" fmla="*/ 130847 h 649175"/>
                  <a:gd name="connsiteX111" fmla="*/ 276571 w 654460"/>
                  <a:gd name="connsiteY111" fmla="*/ 122069 h 649175"/>
                  <a:gd name="connsiteX112" fmla="*/ 286310 w 654460"/>
                  <a:gd name="connsiteY112" fmla="*/ 112194 h 649175"/>
                  <a:gd name="connsiteX113" fmla="*/ 286310 w 654460"/>
                  <a:gd name="connsiteY113" fmla="*/ 112331 h 649175"/>
                  <a:gd name="connsiteX114" fmla="*/ 286447 w 654460"/>
                  <a:gd name="connsiteY114" fmla="*/ 112194 h 649175"/>
                  <a:gd name="connsiteX115" fmla="*/ 286721 w 654460"/>
                  <a:gd name="connsiteY115" fmla="*/ 111782 h 649175"/>
                  <a:gd name="connsiteX116" fmla="*/ 286447 w 654460"/>
                  <a:gd name="connsiteY116" fmla="*/ 112057 h 649175"/>
                  <a:gd name="connsiteX117" fmla="*/ 291248 w 654460"/>
                  <a:gd name="connsiteY117" fmla="*/ 105336 h 649175"/>
                  <a:gd name="connsiteX118" fmla="*/ 292071 w 654460"/>
                  <a:gd name="connsiteY118" fmla="*/ 104102 h 649175"/>
                  <a:gd name="connsiteX119" fmla="*/ 292756 w 654460"/>
                  <a:gd name="connsiteY119" fmla="*/ 102730 h 649175"/>
                  <a:gd name="connsiteX120" fmla="*/ 292619 w 654460"/>
                  <a:gd name="connsiteY120" fmla="*/ 103415 h 649175"/>
                  <a:gd name="connsiteX121" fmla="*/ 293031 w 654460"/>
                  <a:gd name="connsiteY121" fmla="*/ 102181 h 649175"/>
                  <a:gd name="connsiteX122" fmla="*/ 293031 w 654460"/>
                  <a:gd name="connsiteY122" fmla="*/ 102044 h 649175"/>
                  <a:gd name="connsiteX123" fmla="*/ 292756 w 654460"/>
                  <a:gd name="connsiteY123" fmla="*/ 101633 h 649175"/>
                  <a:gd name="connsiteX124" fmla="*/ 292208 w 654460"/>
                  <a:gd name="connsiteY124" fmla="*/ 101084 h 649175"/>
                  <a:gd name="connsiteX125" fmla="*/ 291522 w 654460"/>
                  <a:gd name="connsiteY125" fmla="*/ 100535 h 649175"/>
                  <a:gd name="connsiteX126" fmla="*/ 291385 w 654460"/>
                  <a:gd name="connsiteY126" fmla="*/ 100535 h 649175"/>
                  <a:gd name="connsiteX127" fmla="*/ 290836 w 654460"/>
                  <a:gd name="connsiteY127" fmla="*/ 100398 h 649175"/>
                  <a:gd name="connsiteX128" fmla="*/ 289876 w 654460"/>
                  <a:gd name="connsiteY128" fmla="*/ 100398 h 649175"/>
                  <a:gd name="connsiteX129" fmla="*/ 288642 w 654460"/>
                  <a:gd name="connsiteY129" fmla="*/ 100535 h 649175"/>
                  <a:gd name="connsiteX130" fmla="*/ 288916 w 654460"/>
                  <a:gd name="connsiteY130" fmla="*/ 100398 h 649175"/>
                  <a:gd name="connsiteX131" fmla="*/ 288504 w 654460"/>
                  <a:gd name="connsiteY131" fmla="*/ 100535 h 649175"/>
                  <a:gd name="connsiteX132" fmla="*/ 288230 w 654460"/>
                  <a:gd name="connsiteY132" fmla="*/ 100535 h 649175"/>
                  <a:gd name="connsiteX133" fmla="*/ 288504 w 654460"/>
                  <a:gd name="connsiteY133" fmla="*/ 100535 h 649175"/>
                  <a:gd name="connsiteX134" fmla="*/ 285624 w 654460"/>
                  <a:gd name="connsiteY134" fmla="*/ 101358 h 649175"/>
                  <a:gd name="connsiteX135" fmla="*/ 285624 w 654460"/>
                  <a:gd name="connsiteY135" fmla="*/ 101358 h 649175"/>
                  <a:gd name="connsiteX136" fmla="*/ 276160 w 654460"/>
                  <a:gd name="connsiteY136" fmla="*/ 105610 h 649175"/>
                  <a:gd name="connsiteX137" fmla="*/ 268753 w 654460"/>
                  <a:gd name="connsiteY137" fmla="*/ 109999 h 649175"/>
                  <a:gd name="connsiteX138" fmla="*/ 269028 w 654460"/>
                  <a:gd name="connsiteY138" fmla="*/ 109862 h 649175"/>
                  <a:gd name="connsiteX139" fmla="*/ 256272 w 654460"/>
                  <a:gd name="connsiteY139" fmla="*/ 119463 h 649175"/>
                  <a:gd name="connsiteX140" fmla="*/ 243653 w 654460"/>
                  <a:gd name="connsiteY140" fmla="*/ 129888 h 649175"/>
                  <a:gd name="connsiteX141" fmla="*/ 243653 w 654460"/>
                  <a:gd name="connsiteY141" fmla="*/ 129888 h 649175"/>
                  <a:gd name="connsiteX142" fmla="*/ 243516 w 654460"/>
                  <a:gd name="connsiteY142" fmla="*/ 130025 h 649175"/>
                  <a:gd name="connsiteX143" fmla="*/ 243242 w 654460"/>
                  <a:gd name="connsiteY143" fmla="*/ 130299 h 649175"/>
                  <a:gd name="connsiteX144" fmla="*/ 243242 w 654460"/>
                  <a:gd name="connsiteY144" fmla="*/ 130299 h 649175"/>
                  <a:gd name="connsiteX145" fmla="*/ 215124 w 654460"/>
                  <a:gd name="connsiteY145" fmla="*/ 157320 h 649175"/>
                  <a:gd name="connsiteX146" fmla="*/ 188103 w 654460"/>
                  <a:gd name="connsiteY146" fmla="*/ 185986 h 649175"/>
                  <a:gd name="connsiteX147" fmla="*/ 188103 w 654460"/>
                  <a:gd name="connsiteY147" fmla="*/ 185986 h 649175"/>
                  <a:gd name="connsiteX148" fmla="*/ 187966 w 654460"/>
                  <a:gd name="connsiteY148" fmla="*/ 186123 h 649175"/>
                  <a:gd name="connsiteX149" fmla="*/ 187966 w 654460"/>
                  <a:gd name="connsiteY149" fmla="*/ 186123 h 649175"/>
                  <a:gd name="connsiteX150" fmla="*/ 187829 w 654460"/>
                  <a:gd name="connsiteY150" fmla="*/ 186260 h 649175"/>
                  <a:gd name="connsiteX151" fmla="*/ 158202 w 654460"/>
                  <a:gd name="connsiteY151" fmla="*/ 223568 h 649175"/>
                  <a:gd name="connsiteX152" fmla="*/ 182068 w 654460"/>
                  <a:gd name="connsiteY152" fmla="*/ 292010 h 649175"/>
                  <a:gd name="connsiteX153" fmla="*/ 172878 w 654460"/>
                  <a:gd name="connsiteY153" fmla="*/ 306138 h 649175"/>
                  <a:gd name="connsiteX154" fmla="*/ 167804 w 654460"/>
                  <a:gd name="connsiteY154" fmla="*/ 315054 h 649175"/>
                  <a:gd name="connsiteX155" fmla="*/ 158888 w 654460"/>
                  <a:gd name="connsiteY155" fmla="*/ 330690 h 649175"/>
                  <a:gd name="connsiteX156" fmla="*/ 164237 w 654460"/>
                  <a:gd name="connsiteY156" fmla="*/ 325478 h 649175"/>
                  <a:gd name="connsiteX157" fmla="*/ 181382 w 654460"/>
                  <a:gd name="connsiteY157" fmla="*/ 308058 h 649175"/>
                  <a:gd name="connsiteX158" fmla="*/ 203328 w 654460"/>
                  <a:gd name="connsiteY158" fmla="*/ 285564 h 649175"/>
                  <a:gd name="connsiteX159" fmla="*/ 228977 w 654460"/>
                  <a:gd name="connsiteY159" fmla="*/ 258955 h 649175"/>
                  <a:gd name="connsiteX160" fmla="*/ 244065 w 654460"/>
                  <a:gd name="connsiteY160" fmla="*/ 242770 h 649175"/>
                  <a:gd name="connsiteX161" fmla="*/ 255174 w 654460"/>
                  <a:gd name="connsiteY161" fmla="*/ 230837 h 649175"/>
                  <a:gd name="connsiteX162" fmla="*/ 255174 w 654460"/>
                  <a:gd name="connsiteY162" fmla="*/ 230837 h 649175"/>
                  <a:gd name="connsiteX163" fmla="*/ 276571 w 654460"/>
                  <a:gd name="connsiteY163" fmla="*/ 206423 h 649175"/>
                  <a:gd name="connsiteX164" fmla="*/ 276434 w 654460"/>
                  <a:gd name="connsiteY164" fmla="*/ 206560 h 649175"/>
                  <a:gd name="connsiteX165" fmla="*/ 276571 w 654460"/>
                  <a:gd name="connsiteY165" fmla="*/ 206423 h 649175"/>
                  <a:gd name="connsiteX166" fmla="*/ 276709 w 654460"/>
                  <a:gd name="connsiteY166" fmla="*/ 206285 h 649175"/>
                  <a:gd name="connsiteX167" fmla="*/ 276709 w 654460"/>
                  <a:gd name="connsiteY167" fmla="*/ 206285 h 649175"/>
                  <a:gd name="connsiteX168" fmla="*/ 286721 w 654460"/>
                  <a:gd name="connsiteY168" fmla="*/ 193804 h 649175"/>
                  <a:gd name="connsiteX169" fmla="*/ 300574 w 654460"/>
                  <a:gd name="connsiteY169" fmla="*/ 175836 h 649175"/>
                  <a:gd name="connsiteX170" fmla="*/ 300163 w 654460"/>
                  <a:gd name="connsiteY170" fmla="*/ 176385 h 649175"/>
                  <a:gd name="connsiteX171" fmla="*/ 306884 w 654460"/>
                  <a:gd name="connsiteY171" fmla="*/ 165275 h 649175"/>
                  <a:gd name="connsiteX172" fmla="*/ 306747 w 654460"/>
                  <a:gd name="connsiteY172" fmla="*/ 165549 h 649175"/>
                  <a:gd name="connsiteX173" fmla="*/ 308255 w 654460"/>
                  <a:gd name="connsiteY173" fmla="*/ 161983 h 649175"/>
                  <a:gd name="connsiteX174" fmla="*/ 308118 w 654460"/>
                  <a:gd name="connsiteY174" fmla="*/ 162257 h 649175"/>
                  <a:gd name="connsiteX175" fmla="*/ 308393 w 654460"/>
                  <a:gd name="connsiteY175" fmla="*/ 160749 h 649175"/>
                  <a:gd name="connsiteX176" fmla="*/ 308530 w 654460"/>
                  <a:gd name="connsiteY176" fmla="*/ 159240 h 649175"/>
                  <a:gd name="connsiteX177" fmla="*/ 308530 w 654460"/>
                  <a:gd name="connsiteY177" fmla="*/ 156497 h 649175"/>
                  <a:gd name="connsiteX178" fmla="*/ 308393 w 654460"/>
                  <a:gd name="connsiteY178" fmla="*/ 155399 h 649175"/>
                  <a:gd name="connsiteX179" fmla="*/ 308255 w 654460"/>
                  <a:gd name="connsiteY179" fmla="*/ 154988 h 649175"/>
                  <a:gd name="connsiteX180" fmla="*/ 307707 w 654460"/>
                  <a:gd name="connsiteY180" fmla="*/ 154714 h 649175"/>
                  <a:gd name="connsiteX181" fmla="*/ 304964 w 654460"/>
                  <a:gd name="connsiteY181" fmla="*/ 154439 h 649175"/>
                  <a:gd name="connsiteX182" fmla="*/ 305649 w 654460"/>
                  <a:gd name="connsiteY182" fmla="*/ 154439 h 649175"/>
                  <a:gd name="connsiteX183" fmla="*/ 303729 w 654460"/>
                  <a:gd name="connsiteY183" fmla="*/ 154439 h 649175"/>
                  <a:gd name="connsiteX184" fmla="*/ 304415 w 654460"/>
                  <a:gd name="connsiteY184" fmla="*/ 154439 h 649175"/>
                  <a:gd name="connsiteX185" fmla="*/ 300986 w 654460"/>
                  <a:gd name="connsiteY185" fmla="*/ 154850 h 649175"/>
                  <a:gd name="connsiteX186" fmla="*/ 301672 w 654460"/>
                  <a:gd name="connsiteY186" fmla="*/ 154714 h 649175"/>
                  <a:gd name="connsiteX187" fmla="*/ 297557 w 654460"/>
                  <a:gd name="connsiteY187" fmla="*/ 155811 h 649175"/>
                  <a:gd name="connsiteX188" fmla="*/ 298106 w 654460"/>
                  <a:gd name="connsiteY188" fmla="*/ 155537 h 649175"/>
                  <a:gd name="connsiteX189" fmla="*/ 294265 w 654460"/>
                  <a:gd name="connsiteY189" fmla="*/ 157182 h 649175"/>
                  <a:gd name="connsiteX190" fmla="*/ 294402 w 654460"/>
                  <a:gd name="connsiteY190" fmla="*/ 157045 h 649175"/>
                  <a:gd name="connsiteX191" fmla="*/ 287270 w 654460"/>
                  <a:gd name="connsiteY191" fmla="*/ 161434 h 649175"/>
                  <a:gd name="connsiteX192" fmla="*/ 287407 w 654460"/>
                  <a:gd name="connsiteY192" fmla="*/ 161297 h 649175"/>
                  <a:gd name="connsiteX193" fmla="*/ 286996 w 654460"/>
                  <a:gd name="connsiteY193" fmla="*/ 161572 h 649175"/>
                  <a:gd name="connsiteX194" fmla="*/ 286996 w 654460"/>
                  <a:gd name="connsiteY194" fmla="*/ 161572 h 649175"/>
                  <a:gd name="connsiteX195" fmla="*/ 286996 w 654460"/>
                  <a:gd name="connsiteY195" fmla="*/ 161572 h 649175"/>
                  <a:gd name="connsiteX196" fmla="*/ 274377 w 654460"/>
                  <a:gd name="connsiteY196" fmla="*/ 171310 h 649175"/>
                  <a:gd name="connsiteX197" fmla="*/ 274788 w 654460"/>
                  <a:gd name="connsiteY197" fmla="*/ 170898 h 649175"/>
                  <a:gd name="connsiteX198" fmla="*/ 252843 w 654460"/>
                  <a:gd name="connsiteY198" fmla="*/ 193256 h 649175"/>
                  <a:gd name="connsiteX199" fmla="*/ 240224 w 654460"/>
                  <a:gd name="connsiteY199" fmla="*/ 208480 h 649175"/>
                  <a:gd name="connsiteX200" fmla="*/ 230897 w 654460"/>
                  <a:gd name="connsiteY200" fmla="*/ 220550 h 649175"/>
                  <a:gd name="connsiteX201" fmla="*/ 221845 w 654460"/>
                  <a:gd name="connsiteY201" fmla="*/ 233032 h 649175"/>
                  <a:gd name="connsiteX202" fmla="*/ 201271 w 654460"/>
                  <a:gd name="connsiteY202" fmla="*/ 261561 h 649175"/>
                  <a:gd name="connsiteX203" fmla="*/ 182068 w 654460"/>
                  <a:gd name="connsiteY203" fmla="*/ 292010 h 649175"/>
                  <a:gd name="connsiteX204" fmla="*/ 240224 w 654460"/>
                  <a:gd name="connsiteY204" fmla="*/ 310116 h 649175"/>
                  <a:gd name="connsiteX205" fmla="*/ 236795 w 654460"/>
                  <a:gd name="connsiteY205" fmla="*/ 315602 h 649175"/>
                  <a:gd name="connsiteX206" fmla="*/ 228840 w 654460"/>
                  <a:gd name="connsiteY206" fmla="*/ 329181 h 649175"/>
                  <a:gd name="connsiteX207" fmla="*/ 209775 w 654460"/>
                  <a:gd name="connsiteY207" fmla="*/ 361551 h 649175"/>
                  <a:gd name="connsiteX208" fmla="*/ 207168 w 654460"/>
                  <a:gd name="connsiteY208" fmla="*/ 366077 h 649175"/>
                  <a:gd name="connsiteX209" fmla="*/ 198527 w 654460"/>
                  <a:gd name="connsiteY209" fmla="*/ 382262 h 649175"/>
                  <a:gd name="connsiteX210" fmla="*/ 191944 w 654460"/>
                  <a:gd name="connsiteY210" fmla="*/ 394469 h 649175"/>
                  <a:gd name="connsiteX211" fmla="*/ 204562 w 654460"/>
                  <a:gd name="connsiteY211" fmla="*/ 382811 h 649175"/>
                  <a:gd name="connsiteX212" fmla="*/ 221296 w 654460"/>
                  <a:gd name="connsiteY212" fmla="*/ 367037 h 649175"/>
                  <a:gd name="connsiteX213" fmla="*/ 233503 w 654460"/>
                  <a:gd name="connsiteY213" fmla="*/ 355379 h 649175"/>
                  <a:gd name="connsiteX214" fmla="*/ 242144 w 654460"/>
                  <a:gd name="connsiteY214" fmla="*/ 346600 h 649175"/>
                  <a:gd name="connsiteX215" fmla="*/ 258192 w 654460"/>
                  <a:gd name="connsiteY215" fmla="*/ 330141 h 649175"/>
                  <a:gd name="connsiteX216" fmla="*/ 265187 w 654460"/>
                  <a:gd name="connsiteY216" fmla="*/ 322871 h 649175"/>
                  <a:gd name="connsiteX217" fmla="*/ 289739 w 654460"/>
                  <a:gd name="connsiteY217" fmla="*/ 295577 h 649175"/>
                  <a:gd name="connsiteX218" fmla="*/ 289464 w 654460"/>
                  <a:gd name="connsiteY218" fmla="*/ 295851 h 649175"/>
                  <a:gd name="connsiteX219" fmla="*/ 308667 w 654460"/>
                  <a:gd name="connsiteY219" fmla="*/ 272534 h 649175"/>
                  <a:gd name="connsiteX220" fmla="*/ 310587 w 654460"/>
                  <a:gd name="connsiteY220" fmla="*/ 269928 h 649175"/>
                  <a:gd name="connsiteX221" fmla="*/ 317034 w 654460"/>
                  <a:gd name="connsiteY221" fmla="*/ 261287 h 649175"/>
                  <a:gd name="connsiteX222" fmla="*/ 329515 w 654460"/>
                  <a:gd name="connsiteY222" fmla="*/ 244142 h 649175"/>
                  <a:gd name="connsiteX223" fmla="*/ 329104 w 654460"/>
                  <a:gd name="connsiteY223" fmla="*/ 244691 h 649175"/>
                  <a:gd name="connsiteX224" fmla="*/ 337196 w 654460"/>
                  <a:gd name="connsiteY224" fmla="*/ 230975 h 649175"/>
                  <a:gd name="connsiteX225" fmla="*/ 337882 w 654460"/>
                  <a:gd name="connsiteY225" fmla="*/ 229191 h 649175"/>
                  <a:gd name="connsiteX226" fmla="*/ 339254 w 654460"/>
                  <a:gd name="connsiteY226" fmla="*/ 224254 h 649175"/>
                  <a:gd name="connsiteX227" fmla="*/ 339528 w 654460"/>
                  <a:gd name="connsiteY227" fmla="*/ 222471 h 649175"/>
                  <a:gd name="connsiteX228" fmla="*/ 339528 w 654460"/>
                  <a:gd name="connsiteY228" fmla="*/ 221236 h 649175"/>
                  <a:gd name="connsiteX229" fmla="*/ 339391 w 654460"/>
                  <a:gd name="connsiteY229" fmla="*/ 220413 h 649175"/>
                  <a:gd name="connsiteX230" fmla="*/ 339391 w 654460"/>
                  <a:gd name="connsiteY230" fmla="*/ 220276 h 649175"/>
                  <a:gd name="connsiteX231" fmla="*/ 339254 w 654460"/>
                  <a:gd name="connsiteY231" fmla="*/ 220001 h 649175"/>
                  <a:gd name="connsiteX232" fmla="*/ 338568 w 654460"/>
                  <a:gd name="connsiteY232" fmla="*/ 219316 h 649175"/>
                  <a:gd name="connsiteX233" fmla="*/ 337608 w 654460"/>
                  <a:gd name="connsiteY233" fmla="*/ 218630 h 649175"/>
                  <a:gd name="connsiteX234" fmla="*/ 336236 w 654460"/>
                  <a:gd name="connsiteY234" fmla="*/ 217944 h 649175"/>
                  <a:gd name="connsiteX235" fmla="*/ 336648 w 654460"/>
                  <a:gd name="connsiteY235" fmla="*/ 218219 h 649175"/>
                  <a:gd name="connsiteX236" fmla="*/ 335413 w 654460"/>
                  <a:gd name="connsiteY236" fmla="*/ 217807 h 649175"/>
                  <a:gd name="connsiteX237" fmla="*/ 334590 w 654460"/>
                  <a:gd name="connsiteY237" fmla="*/ 217670 h 649175"/>
                  <a:gd name="connsiteX238" fmla="*/ 333219 w 654460"/>
                  <a:gd name="connsiteY238" fmla="*/ 217533 h 649175"/>
                  <a:gd name="connsiteX239" fmla="*/ 333904 w 654460"/>
                  <a:gd name="connsiteY239" fmla="*/ 217533 h 649175"/>
                  <a:gd name="connsiteX240" fmla="*/ 330201 w 654460"/>
                  <a:gd name="connsiteY240" fmla="*/ 218081 h 649175"/>
                  <a:gd name="connsiteX241" fmla="*/ 328418 w 654460"/>
                  <a:gd name="connsiteY241" fmla="*/ 218630 h 649175"/>
                  <a:gd name="connsiteX242" fmla="*/ 320737 w 654460"/>
                  <a:gd name="connsiteY242" fmla="*/ 221922 h 649175"/>
                  <a:gd name="connsiteX243" fmla="*/ 320874 w 654460"/>
                  <a:gd name="connsiteY243" fmla="*/ 221922 h 649175"/>
                  <a:gd name="connsiteX244" fmla="*/ 310861 w 654460"/>
                  <a:gd name="connsiteY244" fmla="*/ 227546 h 649175"/>
                  <a:gd name="connsiteX245" fmla="*/ 298791 w 654460"/>
                  <a:gd name="connsiteY245" fmla="*/ 237010 h 649175"/>
                  <a:gd name="connsiteX246" fmla="*/ 298929 w 654460"/>
                  <a:gd name="connsiteY246" fmla="*/ 236872 h 649175"/>
                  <a:gd name="connsiteX247" fmla="*/ 298517 w 654460"/>
                  <a:gd name="connsiteY247" fmla="*/ 237284 h 649175"/>
                  <a:gd name="connsiteX248" fmla="*/ 298517 w 654460"/>
                  <a:gd name="connsiteY248" fmla="*/ 237284 h 649175"/>
                  <a:gd name="connsiteX249" fmla="*/ 298517 w 654460"/>
                  <a:gd name="connsiteY249" fmla="*/ 237284 h 649175"/>
                  <a:gd name="connsiteX250" fmla="*/ 280412 w 654460"/>
                  <a:gd name="connsiteY250" fmla="*/ 255252 h 649175"/>
                  <a:gd name="connsiteX251" fmla="*/ 280823 w 654460"/>
                  <a:gd name="connsiteY251" fmla="*/ 254840 h 649175"/>
                  <a:gd name="connsiteX252" fmla="*/ 250785 w 654460"/>
                  <a:gd name="connsiteY252" fmla="*/ 293794 h 649175"/>
                  <a:gd name="connsiteX253" fmla="*/ 251197 w 654460"/>
                  <a:gd name="connsiteY253" fmla="*/ 293245 h 649175"/>
                  <a:gd name="connsiteX254" fmla="*/ 240224 w 654460"/>
                  <a:gd name="connsiteY254" fmla="*/ 310116 h 649175"/>
                  <a:gd name="connsiteX255" fmla="*/ 264090 w 654460"/>
                  <a:gd name="connsiteY255" fmla="*/ 433560 h 649175"/>
                  <a:gd name="connsiteX256" fmla="*/ 280138 w 654460"/>
                  <a:gd name="connsiteY256" fmla="*/ 415729 h 649175"/>
                  <a:gd name="connsiteX257" fmla="*/ 279726 w 654460"/>
                  <a:gd name="connsiteY257" fmla="*/ 416141 h 649175"/>
                  <a:gd name="connsiteX258" fmla="*/ 307981 w 654460"/>
                  <a:gd name="connsiteY258" fmla="*/ 381164 h 649175"/>
                  <a:gd name="connsiteX259" fmla="*/ 310999 w 654460"/>
                  <a:gd name="connsiteY259" fmla="*/ 377050 h 649175"/>
                  <a:gd name="connsiteX260" fmla="*/ 319228 w 654460"/>
                  <a:gd name="connsiteY260" fmla="*/ 365666 h 649175"/>
                  <a:gd name="connsiteX261" fmla="*/ 332396 w 654460"/>
                  <a:gd name="connsiteY261" fmla="*/ 347561 h 649175"/>
                  <a:gd name="connsiteX262" fmla="*/ 351324 w 654460"/>
                  <a:gd name="connsiteY262" fmla="*/ 319306 h 649175"/>
                  <a:gd name="connsiteX263" fmla="*/ 353381 w 654460"/>
                  <a:gd name="connsiteY263" fmla="*/ 316013 h 649175"/>
                  <a:gd name="connsiteX264" fmla="*/ 359690 w 654460"/>
                  <a:gd name="connsiteY264" fmla="*/ 305726 h 649175"/>
                  <a:gd name="connsiteX265" fmla="*/ 372309 w 654460"/>
                  <a:gd name="connsiteY265" fmla="*/ 284330 h 649175"/>
                  <a:gd name="connsiteX266" fmla="*/ 372309 w 654460"/>
                  <a:gd name="connsiteY266" fmla="*/ 284330 h 649175"/>
                  <a:gd name="connsiteX267" fmla="*/ 378618 w 654460"/>
                  <a:gd name="connsiteY267" fmla="*/ 270202 h 649175"/>
                  <a:gd name="connsiteX268" fmla="*/ 379030 w 654460"/>
                  <a:gd name="connsiteY268" fmla="*/ 268694 h 649175"/>
                  <a:gd name="connsiteX269" fmla="*/ 379304 w 654460"/>
                  <a:gd name="connsiteY269" fmla="*/ 267185 h 649175"/>
                  <a:gd name="connsiteX270" fmla="*/ 379304 w 654460"/>
                  <a:gd name="connsiteY270" fmla="*/ 265539 h 649175"/>
                  <a:gd name="connsiteX271" fmla="*/ 378893 w 654460"/>
                  <a:gd name="connsiteY271" fmla="*/ 262658 h 649175"/>
                  <a:gd name="connsiteX272" fmla="*/ 378481 w 654460"/>
                  <a:gd name="connsiteY272" fmla="*/ 262658 h 649175"/>
                  <a:gd name="connsiteX273" fmla="*/ 376698 w 654460"/>
                  <a:gd name="connsiteY273" fmla="*/ 262658 h 649175"/>
                  <a:gd name="connsiteX274" fmla="*/ 375875 w 654460"/>
                  <a:gd name="connsiteY274" fmla="*/ 262796 h 649175"/>
                  <a:gd name="connsiteX275" fmla="*/ 374641 w 654460"/>
                  <a:gd name="connsiteY275" fmla="*/ 263344 h 649175"/>
                  <a:gd name="connsiteX276" fmla="*/ 373406 w 654460"/>
                  <a:gd name="connsiteY276" fmla="*/ 264030 h 649175"/>
                  <a:gd name="connsiteX277" fmla="*/ 373406 w 654460"/>
                  <a:gd name="connsiteY277" fmla="*/ 264030 h 649175"/>
                  <a:gd name="connsiteX278" fmla="*/ 370938 w 654460"/>
                  <a:gd name="connsiteY278" fmla="*/ 265813 h 649175"/>
                  <a:gd name="connsiteX279" fmla="*/ 371075 w 654460"/>
                  <a:gd name="connsiteY279" fmla="*/ 265676 h 649175"/>
                  <a:gd name="connsiteX280" fmla="*/ 370800 w 654460"/>
                  <a:gd name="connsiteY280" fmla="*/ 265813 h 649175"/>
                  <a:gd name="connsiteX281" fmla="*/ 370526 w 654460"/>
                  <a:gd name="connsiteY281" fmla="*/ 266087 h 649175"/>
                  <a:gd name="connsiteX282" fmla="*/ 370663 w 654460"/>
                  <a:gd name="connsiteY282" fmla="*/ 265950 h 649175"/>
                  <a:gd name="connsiteX283" fmla="*/ 359142 w 654460"/>
                  <a:gd name="connsiteY283" fmla="*/ 277883 h 649175"/>
                  <a:gd name="connsiteX284" fmla="*/ 344054 w 654460"/>
                  <a:gd name="connsiteY284" fmla="*/ 297223 h 649175"/>
                  <a:gd name="connsiteX285" fmla="*/ 329241 w 654460"/>
                  <a:gd name="connsiteY285" fmla="*/ 318071 h 649175"/>
                  <a:gd name="connsiteX286" fmla="*/ 329378 w 654460"/>
                  <a:gd name="connsiteY286" fmla="*/ 317934 h 649175"/>
                  <a:gd name="connsiteX287" fmla="*/ 319777 w 654460"/>
                  <a:gd name="connsiteY287" fmla="*/ 332610 h 649175"/>
                  <a:gd name="connsiteX288" fmla="*/ 315113 w 654460"/>
                  <a:gd name="connsiteY288" fmla="*/ 340154 h 649175"/>
                  <a:gd name="connsiteX289" fmla="*/ 307707 w 654460"/>
                  <a:gd name="connsiteY289" fmla="*/ 352498 h 649175"/>
                  <a:gd name="connsiteX290" fmla="*/ 289739 w 654460"/>
                  <a:gd name="connsiteY290" fmla="*/ 382811 h 649175"/>
                  <a:gd name="connsiteX291" fmla="*/ 287407 w 654460"/>
                  <a:gd name="connsiteY291" fmla="*/ 387474 h 649175"/>
                  <a:gd name="connsiteX292" fmla="*/ 279177 w 654460"/>
                  <a:gd name="connsiteY292" fmla="*/ 403385 h 649175"/>
                  <a:gd name="connsiteX293" fmla="*/ 265461 w 654460"/>
                  <a:gd name="connsiteY293" fmla="*/ 430131 h 649175"/>
                  <a:gd name="connsiteX294" fmla="*/ 265736 w 654460"/>
                  <a:gd name="connsiteY294" fmla="*/ 429445 h 649175"/>
                  <a:gd name="connsiteX295" fmla="*/ 264090 w 654460"/>
                  <a:gd name="connsiteY295" fmla="*/ 433560 h 649175"/>
                  <a:gd name="connsiteX296" fmla="*/ 326909 w 654460"/>
                  <a:gd name="connsiteY296" fmla="*/ 435892 h 649175"/>
                  <a:gd name="connsiteX297" fmla="*/ 312370 w 654460"/>
                  <a:gd name="connsiteY297" fmla="*/ 467987 h 649175"/>
                  <a:gd name="connsiteX298" fmla="*/ 315113 w 654460"/>
                  <a:gd name="connsiteY298" fmla="*/ 464284 h 649175"/>
                  <a:gd name="connsiteX299" fmla="*/ 334864 w 654460"/>
                  <a:gd name="connsiteY299" fmla="*/ 436989 h 649175"/>
                  <a:gd name="connsiteX300" fmla="*/ 345563 w 654460"/>
                  <a:gd name="connsiteY300" fmla="*/ 421764 h 649175"/>
                  <a:gd name="connsiteX301" fmla="*/ 360925 w 654460"/>
                  <a:gd name="connsiteY301" fmla="*/ 399681 h 649175"/>
                  <a:gd name="connsiteX302" fmla="*/ 360513 w 654460"/>
                  <a:gd name="connsiteY302" fmla="*/ 400230 h 649175"/>
                  <a:gd name="connsiteX303" fmla="*/ 379579 w 654460"/>
                  <a:gd name="connsiteY303" fmla="*/ 370741 h 649175"/>
                  <a:gd name="connsiteX304" fmla="*/ 381499 w 654460"/>
                  <a:gd name="connsiteY304" fmla="*/ 367448 h 649175"/>
                  <a:gd name="connsiteX305" fmla="*/ 387808 w 654460"/>
                  <a:gd name="connsiteY305" fmla="*/ 356750 h 649175"/>
                  <a:gd name="connsiteX306" fmla="*/ 400701 w 654460"/>
                  <a:gd name="connsiteY306" fmla="*/ 333982 h 649175"/>
                  <a:gd name="connsiteX307" fmla="*/ 400427 w 654460"/>
                  <a:gd name="connsiteY307" fmla="*/ 334667 h 649175"/>
                  <a:gd name="connsiteX308" fmla="*/ 407011 w 654460"/>
                  <a:gd name="connsiteY308" fmla="*/ 319442 h 649175"/>
                  <a:gd name="connsiteX309" fmla="*/ 406736 w 654460"/>
                  <a:gd name="connsiteY309" fmla="*/ 320129 h 649175"/>
                  <a:gd name="connsiteX310" fmla="*/ 407971 w 654460"/>
                  <a:gd name="connsiteY310" fmla="*/ 315739 h 649175"/>
                  <a:gd name="connsiteX311" fmla="*/ 407834 w 654460"/>
                  <a:gd name="connsiteY311" fmla="*/ 316151 h 649175"/>
                  <a:gd name="connsiteX312" fmla="*/ 408108 w 654460"/>
                  <a:gd name="connsiteY312" fmla="*/ 314093 h 649175"/>
                  <a:gd name="connsiteX313" fmla="*/ 408108 w 654460"/>
                  <a:gd name="connsiteY313" fmla="*/ 309704 h 649175"/>
                  <a:gd name="connsiteX314" fmla="*/ 407971 w 654460"/>
                  <a:gd name="connsiteY314" fmla="*/ 308470 h 649175"/>
                  <a:gd name="connsiteX315" fmla="*/ 407834 w 654460"/>
                  <a:gd name="connsiteY315" fmla="*/ 307784 h 649175"/>
                  <a:gd name="connsiteX316" fmla="*/ 406873 w 654460"/>
                  <a:gd name="connsiteY316" fmla="*/ 307647 h 649175"/>
                  <a:gd name="connsiteX317" fmla="*/ 403719 w 654460"/>
                  <a:gd name="connsiteY317" fmla="*/ 308058 h 649175"/>
                  <a:gd name="connsiteX318" fmla="*/ 404405 w 654460"/>
                  <a:gd name="connsiteY318" fmla="*/ 307921 h 649175"/>
                  <a:gd name="connsiteX319" fmla="*/ 403307 w 654460"/>
                  <a:gd name="connsiteY319" fmla="*/ 308196 h 649175"/>
                  <a:gd name="connsiteX320" fmla="*/ 401936 w 654460"/>
                  <a:gd name="connsiteY320" fmla="*/ 308881 h 649175"/>
                  <a:gd name="connsiteX321" fmla="*/ 400701 w 654460"/>
                  <a:gd name="connsiteY321" fmla="*/ 309567 h 649175"/>
                  <a:gd name="connsiteX322" fmla="*/ 401250 w 654460"/>
                  <a:gd name="connsiteY322" fmla="*/ 309155 h 649175"/>
                  <a:gd name="connsiteX323" fmla="*/ 398232 w 654460"/>
                  <a:gd name="connsiteY323" fmla="*/ 311350 h 649175"/>
                  <a:gd name="connsiteX324" fmla="*/ 392609 w 654460"/>
                  <a:gd name="connsiteY324" fmla="*/ 317111 h 649175"/>
                  <a:gd name="connsiteX325" fmla="*/ 392746 w 654460"/>
                  <a:gd name="connsiteY325" fmla="*/ 316974 h 649175"/>
                  <a:gd name="connsiteX326" fmla="*/ 387534 w 654460"/>
                  <a:gd name="connsiteY326" fmla="*/ 323009 h 649175"/>
                  <a:gd name="connsiteX327" fmla="*/ 380676 w 654460"/>
                  <a:gd name="connsiteY327" fmla="*/ 332336 h 649175"/>
                  <a:gd name="connsiteX328" fmla="*/ 380950 w 654460"/>
                  <a:gd name="connsiteY328" fmla="*/ 331787 h 649175"/>
                  <a:gd name="connsiteX329" fmla="*/ 364902 w 654460"/>
                  <a:gd name="connsiteY329" fmla="*/ 358670 h 649175"/>
                  <a:gd name="connsiteX330" fmla="*/ 348306 w 654460"/>
                  <a:gd name="connsiteY330" fmla="*/ 390766 h 649175"/>
                  <a:gd name="connsiteX331" fmla="*/ 348580 w 654460"/>
                  <a:gd name="connsiteY331" fmla="*/ 390217 h 649175"/>
                  <a:gd name="connsiteX332" fmla="*/ 326909 w 654460"/>
                  <a:gd name="connsiteY332" fmla="*/ 435892 h 649175"/>
                  <a:gd name="connsiteX333" fmla="*/ 263816 w 654460"/>
                  <a:gd name="connsiteY333" fmla="*/ 648490 h 649175"/>
                  <a:gd name="connsiteX334" fmla="*/ 256409 w 654460"/>
                  <a:gd name="connsiteY334" fmla="*/ 646844 h 649175"/>
                  <a:gd name="connsiteX335" fmla="*/ 251608 w 654460"/>
                  <a:gd name="connsiteY335" fmla="*/ 643415 h 649175"/>
                  <a:gd name="connsiteX336" fmla="*/ 247082 w 654460"/>
                  <a:gd name="connsiteY336" fmla="*/ 635185 h 649175"/>
                  <a:gd name="connsiteX337" fmla="*/ 245299 w 654460"/>
                  <a:gd name="connsiteY337" fmla="*/ 626132 h 649175"/>
                  <a:gd name="connsiteX338" fmla="*/ 246396 w 654460"/>
                  <a:gd name="connsiteY338" fmla="*/ 614062 h 649175"/>
                  <a:gd name="connsiteX339" fmla="*/ 249139 w 654460"/>
                  <a:gd name="connsiteY339" fmla="*/ 601581 h 649175"/>
                  <a:gd name="connsiteX340" fmla="*/ 254626 w 654460"/>
                  <a:gd name="connsiteY340" fmla="*/ 584436 h 649175"/>
                  <a:gd name="connsiteX341" fmla="*/ 263267 w 654460"/>
                  <a:gd name="connsiteY341" fmla="*/ 560296 h 649175"/>
                  <a:gd name="connsiteX342" fmla="*/ 268342 w 654460"/>
                  <a:gd name="connsiteY342" fmla="*/ 546580 h 649175"/>
                  <a:gd name="connsiteX343" fmla="*/ 270262 w 654460"/>
                  <a:gd name="connsiteY343" fmla="*/ 541230 h 649175"/>
                  <a:gd name="connsiteX344" fmla="*/ 276160 w 654460"/>
                  <a:gd name="connsiteY344" fmla="*/ 526829 h 649175"/>
                  <a:gd name="connsiteX345" fmla="*/ 262307 w 654460"/>
                  <a:gd name="connsiteY345" fmla="*/ 539859 h 649175"/>
                  <a:gd name="connsiteX346" fmla="*/ 252431 w 654460"/>
                  <a:gd name="connsiteY346" fmla="*/ 548226 h 649175"/>
                  <a:gd name="connsiteX347" fmla="*/ 240087 w 654460"/>
                  <a:gd name="connsiteY347" fmla="*/ 556318 h 649175"/>
                  <a:gd name="connsiteX348" fmla="*/ 230074 w 654460"/>
                  <a:gd name="connsiteY348" fmla="*/ 561256 h 649175"/>
                  <a:gd name="connsiteX349" fmla="*/ 222668 w 654460"/>
                  <a:gd name="connsiteY349" fmla="*/ 562353 h 649175"/>
                  <a:gd name="connsiteX350" fmla="*/ 216770 w 654460"/>
                  <a:gd name="connsiteY350" fmla="*/ 560296 h 649175"/>
                  <a:gd name="connsiteX351" fmla="*/ 211009 w 654460"/>
                  <a:gd name="connsiteY351" fmla="*/ 554398 h 649175"/>
                  <a:gd name="connsiteX352" fmla="*/ 209912 w 654460"/>
                  <a:gd name="connsiteY352" fmla="*/ 551380 h 649175"/>
                  <a:gd name="connsiteX353" fmla="*/ 209500 w 654460"/>
                  <a:gd name="connsiteY353" fmla="*/ 547951 h 649175"/>
                  <a:gd name="connsiteX354" fmla="*/ 211009 w 654460"/>
                  <a:gd name="connsiteY354" fmla="*/ 536018 h 649175"/>
                  <a:gd name="connsiteX355" fmla="*/ 214438 w 654460"/>
                  <a:gd name="connsiteY355" fmla="*/ 524908 h 649175"/>
                  <a:gd name="connsiteX356" fmla="*/ 216907 w 654460"/>
                  <a:gd name="connsiteY356" fmla="*/ 518050 h 649175"/>
                  <a:gd name="connsiteX357" fmla="*/ 222119 w 654460"/>
                  <a:gd name="connsiteY357" fmla="*/ 504472 h 649175"/>
                  <a:gd name="connsiteX358" fmla="*/ 225136 w 654460"/>
                  <a:gd name="connsiteY358" fmla="*/ 496928 h 649175"/>
                  <a:gd name="connsiteX359" fmla="*/ 230486 w 654460"/>
                  <a:gd name="connsiteY359" fmla="*/ 484172 h 649175"/>
                  <a:gd name="connsiteX360" fmla="*/ 224588 w 654460"/>
                  <a:gd name="connsiteY360" fmla="*/ 489658 h 649175"/>
                  <a:gd name="connsiteX361" fmla="*/ 201133 w 654460"/>
                  <a:gd name="connsiteY361" fmla="*/ 509821 h 649175"/>
                  <a:gd name="connsiteX362" fmla="*/ 190572 w 654460"/>
                  <a:gd name="connsiteY362" fmla="*/ 517365 h 649175"/>
                  <a:gd name="connsiteX363" fmla="*/ 178502 w 654460"/>
                  <a:gd name="connsiteY363" fmla="*/ 524634 h 649175"/>
                  <a:gd name="connsiteX364" fmla="*/ 156419 w 654460"/>
                  <a:gd name="connsiteY364" fmla="*/ 530258 h 649175"/>
                  <a:gd name="connsiteX365" fmla="*/ 141743 w 654460"/>
                  <a:gd name="connsiteY365" fmla="*/ 524497 h 649175"/>
                  <a:gd name="connsiteX366" fmla="*/ 138588 w 654460"/>
                  <a:gd name="connsiteY366" fmla="*/ 520931 h 649175"/>
                  <a:gd name="connsiteX367" fmla="*/ 136257 w 654460"/>
                  <a:gd name="connsiteY367" fmla="*/ 516953 h 649175"/>
                  <a:gd name="connsiteX368" fmla="*/ 134199 w 654460"/>
                  <a:gd name="connsiteY368" fmla="*/ 508312 h 649175"/>
                  <a:gd name="connsiteX369" fmla="*/ 135022 w 654460"/>
                  <a:gd name="connsiteY369" fmla="*/ 496653 h 649175"/>
                  <a:gd name="connsiteX370" fmla="*/ 138451 w 654460"/>
                  <a:gd name="connsiteY370" fmla="*/ 483623 h 649175"/>
                  <a:gd name="connsiteX371" fmla="*/ 143252 w 654460"/>
                  <a:gd name="connsiteY371" fmla="*/ 470867 h 649175"/>
                  <a:gd name="connsiteX372" fmla="*/ 150521 w 654460"/>
                  <a:gd name="connsiteY372" fmla="*/ 454134 h 649175"/>
                  <a:gd name="connsiteX373" fmla="*/ 161357 w 654460"/>
                  <a:gd name="connsiteY373" fmla="*/ 431502 h 649175"/>
                  <a:gd name="connsiteX374" fmla="*/ 149973 w 654460"/>
                  <a:gd name="connsiteY374" fmla="*/ 437400 h 649175"/>
                  <a:gd name="connsiteX375" fmla="*/ 138863 w 654460"/>
                  <a:gd name="connsiteY375" fmla="*/ 441378 h 649175"/>
                  <a:gd name="connsiteX376" fmla="*/ 128987 w 654460"/>
                  <a:gd name="connsiteY376" fmla="*/ 442750 h 649175"/>
                  <a:gd name="connsiteX377" fmla="*/ 121581 w 654460"/>
                  <a:gd name="connsiteY377" fmla="*/ 441378 h 649175"/>
                  <a:gd name="connsiteX378" fmla="*/ 113488 w 654460"/>
                  <a:gd name="connsiteY378" fmla="*/ 436852 h 649175"/>
                  <a:gd name="connsiteX379" fmla="*/ 109373 w 654460"/>
                  <a:gd name="connsiteY379" fmla="*/ 431365 h 649175"/>
                  <a:gd name="connsiteX380" fmla="*/ 107865 w 654460"/>
                  <a:gd name="connsiteY380" fmla="*/ 423959 h 649175"/>
                  <a:gd name="connsiteX381" fmla="*/ 108550 w 654460"/>
                  <a:gd name="connsiteY381" fmla="*/ 413260 h 649175"/>
                  <a:gd name="connsiteX382" fmla="*/ 112665 w 654460"/>
                  <a:gd name="connsiteY382" fmla="*/ 400504 h 649175"/>
                  <a:gd name="connsiteX383" fmla="*/ 118426 w 654460"/>
                  <a:gd name="connsiteY383" fmla="*/ 386651 h 649175"/>
                  <a:gd name="connsiteX384" fmla="*/ 124461 w 654460"/>
                  <a:gd name="connsiteY384" fmla="*/ 374032 h 649175"/>
                  <a:gd name="connsiteX385" fmla="*/ 111294 w 654460"/>
                  <a:gd name="connsiteY385" fmla="*/ 383496 h 649175"/>
                  <a:gd name="connsiteX386" fmla="*/ 100458 w 654460"/>
                  <a:gd name="connsiteY386" fmla="*/ 390492 h 649175"/>
                  <a:gd name="connsiteX387" fmla="*/ 87428 w 654460"/>
                  <a:gd name="connsiteY387" fmla="*/ 397761 h 649175"/>
                  <a:gd name="connsiteX388" fmla="*/ 69871 w 654460"/>
                  <a:gd name="connsiteY388" fmla="*/ 399956 h 649175"/>
                  <a:gd name="connsiteX389" fmla="*/ 64522 w 654460"/>
                  <a:gd name="connsiteY389" fmla="*/ 397898 h 649175"/>
                  <a:gd name="connsiteX390" fmla="*/ 62465 w 654460"/>
                  <a:gd name="connsiteY390" fmla="*/ 396252 h 649175"/>
                  <a:gd name="connsiteX391" fmla="*/ 61093 w 654460"/>
                  <a:gd name="connsiteY391" fmla="*/ 394469 h 649175"/>
                  <a:gd name="connsiteX392" fmla="*/ 60133 w 654460"/>
                  <a:gd name="connsiteY392" fmla="*/ 392412 h 649175"/>
                  <a:gd name="connsiteX393" fmla="*/ 59173 w 654460"/>
                  <a:gd name="connsiteY393" fmla="*/ 389394 h 649175"/>
                  <a:gd name="connsiteX394" fmla="*/ 58487 w 654460"/>
                  <a:gd name="connsiteY394" fmla="*/ 384868 h 649175"/>
                  <a:gd name="connsiteX395" fmla="*/ 59036 w 654460"/>
                  <a:gd name="connsiteY395" fmla="*/ 375404 h 649175"/>
                  <a:gd name="connsiteX396" fmla="*/ 62739 w 654460"/>
                  <a:gd name="connsiteY396" fmla="*/ 363883 h 649175"/>
                  <a:gd name="connsiteX397" fmla="*/ 69460 w 654460"/>
                  <a:gd name="connsiteY397" fmla="*/ 348521 h 649175"/>
                  <a:gd name="connsiteX398" fmla="*/ 83176 w 654460"/>
                  <a:gd name="connsiteY398" fmla="*/ 322735 h 649175"/>
                  <a:gd name="connsiteX399" fmla="*/ 91817 w 654460"/>
                  <a:gd name="connsiteY399" fmla="*/ 307235 h 649175"/>
                  <a:gd name="connsiteX400" fmla="*/ 99909 w 654460"/>
                  <a:gd name="connsiteY400" fmla="*/ 293794 h 649175"/>
                  <a:gd name="connsiteX401" fmla="*/ 98949 w 654460"/>
                  <a:gd name="connsiteY401" fmla="*/ 294480 h 649175"/>
                  <a:gd name="connsiteX402" fmla="*/ 76181 w 654460"/>
                  <a:gd name="connsiteY402" fmla="*/ 309979 h 649175"/>
                  <a:gd name="connsiteX403" fmla="*/ 63699 w 654460"/>
                  <a:gd name="connsiteY403" fmla="*/ 317385 h 649175"/>
                  <a:gd name="connsiteX404" fmla="*/ 50257 w 654460"/>
                  <a:gd name="connsiteY404" fmla="*/ 324518 h 649175"/>
                  <a:gd name="connsiteX405" fmla="*/ 27352 w 654460"/>
                  <a:gd name="connsiteY405" fmla="*/ 331376 h 649175"/>
                  <a:gd name="connsiteX406" fmla="*/ 9247 w 654460"/>
                  <a:gd name="connsiteY406" fmla="*/ 328632 h 649175"/>
                  <a:gd name="connsiteX407" fmla="*/ 4446 w 654460"/>
                  <a:gd name="connsiteY407" fmla="*/ 323558 h 649175"/>
                  <a:gd name="connsiteX408" fmla="*/ 1154 w 654460"/>
                  <a:gd name="connsiteY408" fmla="*/ 316974 h 649175"/>
                  <a:gd name="connsiteX409" fmla="*/ 194 w 654460"/>
                  <a:gd name="connsiteY409" fmla="*/ 312996 h 649175"/>
                  <a:gd name="connsiteX410" fmla="*/ 57 w 654460"/>
                  <a:gd name="connsiteY410" fmla="*/ 308333 h 649175"/>
                  <a:gd name="connsiteX411" fmla="*/ 2389 w 654460"/>
                  <a:gd name="connsiteY411" fmla="*/ 298046 h 649175"/>
                  <a:gd name="connsiteX412" fmla="*/ 7326 w 654460"/>
                  <a:gd name="connsiteY412" fmla="*/ 285564 h 649175"/>
                  <a:gd name="connsiteX413" fmla="*/ 13087 w 654460"/>
                  <a:gd name="connsiteY413" fmla="*/ 274454 h 649175"/>
                  <a:gd name="connsiteX414" fmla="*/ 20905 w 654460"/>
                  <a:gd name="connsiteY414" fmla="*/ 261287 h 649175"/>
                  <a:gd name="connsiteX415" fmla="*/ 36404 w 654460"/>
                  <a:gd name="connsiteY415" fmla="*/ 236049 h 649175"/>
                  <a:gd name="connsiteX416" fmla="*/ 40108 w 654460"/>
                  <a:gd name="connsiteY416" fmla="*/ 230014 h 649175"/>
                  <a:gd name="connsiteX417" fmla="*/ 43537 w 654460"/>
                  <a:gd name="connsiteY417" fmla="*/ 224939 h 649175"/>
                  <a:gd name="connsiteX418" fmla="*/ 60819 w 654460"/>
                  <a:gd name="connsiteY418" fmla="*/ 199565 h 649175"/>
                  <a:gd name="connsiteX419" fmla="*/ 68088 w 654460"/>
                  <a:gd name="connsiteY419" fmla="*/ 188866 h 649175"/>
                  <a:gd name="connsiteX420" fmla="*/ 70831 w 654460"/>
                  <a:gd name="connsiteY420" fmla="*/ 184752 h 649175"/>
                  <a:gd name="connsiteX421" fmla="*/ 98675 w 654460"/>
                  <a:gd name="connsiteY421" fmla="*/ 147992 h 649175"/>
                  <a:gd name="connsiteX422" fmla="*/ 92228 w 654460"/>
                  <a:gd name="connsiteY422" fmla="*/ 150462 h 649175"/>
                  <a:gd name="connsiteX423" fmla="*/ 80021 w 654460"/>
                  <a:gd name="connsiteY423" fmla="*/ 154850 h 649175"/>
                  <a:gd name="connsiteX424" fmla="*/ 67677 w 654460"/>
                  <a:gd name="connsiteY424" fmla="*/ 158143 h 649175"/>
                  <a:gd name="connsiteX425" fmla="*/ 55881 w 654460"/>
                  <a:gd name="connsiteY425" fmla="*/ 159377 h 649175"/>
                  <a:gd name="connsiteX426" fmla="*/ 50943 w 654460"/>
                  <a:gd name="connsiteY426" fmla="*/ 159240 h 649175"/>
                  <a:gd name="connsiteX427" fmla="*/ 45868 w 654460"/>
                  <a:gd name="connsiteY427" fmla="*/ 158143 h 649175"/>
                  <a:gd name="connsiteX428" fmla="*/ 39833 w 654460"/>
                  <a:gd name="connsiteY428" fmla="*/ 154576 h 649175"/>
                  <a:gd name="connsiteX429" fmla="*/ 36816 w 654460"/>
                  <a:gd name="connsiteY429" fmla="*/ 151285 h 649175"/>
                  <a:gd name="connsiteX430" fmla="*/ 34621 w 654460"/>
                  <a:gd name="connsiteY430" fmla="*/ 147581 h 649175"/>
                  <a:gd name="connsiteX431" fmla="*/ 34758 w 654460"/>
                  <a:gd name="connsiteY431" fmla="*/ 130847 h 649175"/>
                  <a:gd name="connsiteX432" fmla="*/ 44908 w 654460"/>
                  <a:gd name="connsiteY432" fmla="*/ 112605 h 649175"/>
                  <a:gd name="connsiteX433" fmla="*/ 63836 w 654460"/>
                  <a:gd name="connsiteY433" fmla="*/ 90523 h 649175"/>
                  <a:gd name="connsiteX434" fmla="*/ 109099 w 654460"/>
                  <a:gd name="connsiteY434" fmla="*/ 50609 h 649175"/>
                  <a:gd name="connsiteX435" fmla="*/ 161357 w 654460"/>
                  <a:gd name="connsiteY435" fmla="*/ 22217 h 649175"/>
                  <a:gd name="connsiteX436" fmla="*/ 181245 w 654460"/>
                  <a:gd name="connsiteY436" fmla="*/ 16593 h 649175"/>
                  <a:gd name="connsiteX437" fmla="*/ 193727 w 654460"/>
                  <a:gd name="connsiteY437" fmla="*/ 14673 h 649175"/>
                  <a:gd name="connsiteX438" fmla="*/ 204562 w 654460"/>
                  <a:gd name="connsiteY438" fmla="*/ 13987 h 649175"/>
                  <a:gd name="connsiteX439" fmla="*/ 227057 w 654460"/>
                  <a:gd name="connsiteY439" fmla="*/ 15359 h 649175"/>
                  <a:gd name="connsiteX440" fmla="*/ 234463 w 654460"/>
                  <a:gd name="connsiteY440" fmla="*/ 16868 h 649175"/>
                  <a:gd name="connsiteX441" fmla="*/ 245436 w 654460"/>
                  <a:gd name="connsiteY441" fmla="*/ 10284 h 649175"/>
                  <a:gd name="connsiteX442" fmla="*/ 259152 w 654460"/>
                  <a:gd name="connsiteY442" fmla="*/ 3700 h 649175"/>
                  <a:gd name="connsiteX443" fmla="*/ 276709 w 654460"/>
                  <a:gd name="connsiteY443" fmla="*/ 409 h 649175"/>
                  <a:gd name="connsiteX444" fmla="*/ 282881 w 654460"/>
                  <a:gd name="connsiteY444" fmla="*/ 2740 h 649175"/>
                  <a:gd name="connsiteX445" fmla="*/ 286310 w 654460"/>
                  <a:gd name="connsiteY445" fmla="*/ 6718 h 649175"/>
                  <a:gd name="connsiteX446" fmla="*/ 286858 w 654460"/>
                  <a:gd name="connsiteY446" fmla="*/ 9324 h 649175"/>
                  <a:gd name="connsiteX447" fmla="*/ 286584 w 654460"/>
                  <a:gd name="connsiteY447" fmla="*/ 12204 h 649175"/>
                  <a:gd name="connsiteX448" fmla="*/ 285213 w 654460"/>
                  <a:gd name="connsiteY448" fmla="*/ 16593 h 649175"/>
                  <a:gd name="connsiteX449" fmla="*/ 283155 w 654460"/>
                  <a:gd name="connsiteY449" fmla="*/ 20708 h 649175"/>
                  <a:gd name="connsiteX450" fmla="*/ 276571 w 654460"/>
                  <a:gd name="connsiteY450" fmla="*/ 28389 h 649175"/>
                  <a:gd name="connsiteX451" fmla="*/ 265599 w 654460"/>
                  <a:gd name="connsiteY451" fmla="*/ 38539 h 649175"/>
                  <a:gd name="connsiteX452" fmla="*/ 245162 w 654460"/>
                  <a:gd name="connsiteY452" fmla="*/ 55958 h 649175"/>
                  <a:gd name="connsiteX453" fmla="*/ 239813 w 654460"/>
                  <a:gd name="connsiteY453" fmla="*/ 60210 h 649175"/>
                  <a:gd name="connsiteX454" fmla="*/ 227057 w 654460"/>
                  <a:gd name="connsiteY454" fmla="*/ 70360 h 649175"/>
                  <a:gd name="connsiteX455" fmla="*/ 221845 w 654460"/>
                  <a:gd name="connsiteY455" fmla="*/ 74475 h 649175"/>
                  <a:gd name="connsiteX456" fmla="*/ 213066 w 654460"/>
                  <a:gd name="connsiteY456" fmla="*/ 80921 h 649175"/>
                  <a:gd name="connsiteX457" fmla="*/ 193590 w 654460"/>
                  <a:gd name="connsiteY457" fmla="*/ 95186 h 649175"/>
                  <a:gd name="connsiteX458" fmla="*/ 187966 w 654460"/>
                  <a:gd name="connsiteY458" fmla="*/ 98889 h 649175"/>
                  <a:gd name="connsiteX459" fmla="*/ 174387 w 654460"/>
                  <a:gd name="connsiteY459" fmla="*/ 107668 h 649175"/>
                  <a:gd name="connsiteX460" fmla="*/ 163414 w 654460"/>
                  <a:gd name="connsiteY460" fmla="*/ 114800 h 649175"/>
                  <a:gd name="connsiteX461" fmla="*/ 148053 w 654460"/>
                  <a:gd name="connsiteY461" fmla="*/ 123853 h 649175"/>
                  <a:gd name="connsiteX462" fmla="*/ 122815 w 654460"/>
                  <a:gd name="connsiteY462" fmla="*/ 137020 h 649175"/>
                  <a:gd name="connsiteX463" fmla="*/ 115957 w 654460"/>
                  <a:gd name="connsiteY463" fmla="*/ 140312 h 649175"/>
                  <a:gd name="connsiteX464" fmla="*/ 114860 w 654460"/>
                  <a:gd name="connsiteY464" fmla="*/ 141821 h 649175"/>
                  <a:gd name="connsiteX465" fmla="*/ 103475 w 654460"/>
                  <a:gd name="connsiteY465" fmla="*/ 157045 h 649175"/>
                  <a:gd name="connsiteX466" fmla="*/ 87153 w 654460"/>
                  <a:gd name="connsiteY466" fmla="*/ 178717 h 649175"/>
                  <a:gd name="connsiteX467" fmla="*/ 78512 w 654460"/>
                  <a:gd name="connsiteY467" fmla="*/ 190238 h 649175"/>
                  <a:gd name="connsiteX468" fmla="*/ 48200 w 654460"/>
                  <a:gd name="connsiteY468" fmla="*/ 235364 h 649175"/>
                  <a:gd name="connsiteX469" fmla="*/ 48474 w 654460"/>
                  <a:gd name="connsiteY469" fmla="*/ 234815 h 649175"/>
                  <a:gd name="connsiteX470" fmla="*/ 35718 w 654460"/>
                  <a:gd name="connsiteY470" fmla="*/ 255938 h 649175"/>
                  <a:gd name="connsiteX471" fmla="*/ 18299 w 654460"/>
                  <a:gd name="connsiteY471" fmla="*/ 285701 h 649175"/>
                  <a:gd name="connsiteX472" fmla="*/ 18573 w 654460"/>
                  <a:gd name="connsiteY472" fmla="*/ 285152 h 649175"/>
                  <a:gd name="connsiteX473" fmla="*/ 11853 w 654460"/>
                  <a:gd name="connsiteY473" fmla="*/ 301475 h 649175"/>
                  <a:gd name="connsiteX474" fmla="*/ 10070 w 654460"/>
                  <a:gd name="connsiteY474" fmla="*/ 307784 h 649175"/>
                  <a:gd name="connsiteX475" fmla="*/ 10207 w 654460"/>
                  <a:gd name="connsiteY475" fmla="*/ 307098 h 649175"/>
                  <a:gd name="connsiteX476" fmla="*/ 9932 w 654460"/>
                  <a:gd name="connsiteY476" fmla="*/ 308744 h 649175"/>
                  <a:gd name="connsiteX477" fmla="*/ 9932 w 654460"/>
                  <a:gd name="connsiteY477" fmla="*/ 310116 h 649175"/>
                  <a:gd name="connsiteX478" fmla="*/ 10070 w 654460"/>
                  <a:gd name="connsiteY478" fmla="*/ 311762 h 649175"/>
                  <a:gd name="connsiteX479" fmla="*/ 9932 w 654460"/>
                  <a:gd name="connsiteY479" fmla="*/ 311076 h 649175"/>
                  <a:gd name="connsiteX480" fmla="*/ 10618 w 654460"/>
                  <a:gd name="connsiteY480" fmla="*/ 313956 h 649175"/>
                  <a:gd name="connsiteX481" fmla="*/ 10481 w 654460"/>
                  <a:gd name="connsiteY481" fmla="*/ 313682 h 649175"/>
                  <a:gd name="connsiteX482" fmla="*/ 10618 w 654460"/>
                  <a:gd name="connsiteY482" fmla="*/ 314093 h 649175"/>
                  <a:gd name="connsiteX483" fmla="*/ 10755 w 654460"/>
                  <a:gd name="connsiteY483" fmla="*/ 314368 h 649175"/>
                  <a:gd name="connsiteX484" fmla="*/ 10755 w 654460"/>
                  <a:gd name="connsiteY484" fmla="*/ 314093 h 649175"/>
                  <a:gd name="connsiteX485" fmla="*/ 11853 w 654460"/>
                  <a:gd name="connsiteY485" fmla="*/ 316562 h 649175"/>
                  <a:gd name="connsiteX486" fmla="*/ 12676 w 654460"/>
                  <a:gd name="connsiteY486" fmla="*/ 318071 h 649175"/>
                  <a:gd name="connsiteX487" fmla="*/ 12264 w 654460"/>
                  <a:gd name="connsiteY487" fmla="*/ 317660 h 649175"/>
                  <a:gd name="connsiteX488" fmla="*/ 14184 w 654460"/>
                  <a:gd name="connsiteY488" fmla="*/ 320129 h 649175"/>
                  <a:gd name="connsiteX489" fmla="*/ 14047 w 654460"/>
                  <a:gd name="connsiteY489" fmla="*/ 319991 h 649175"/>
                  <a:gd name="connsiteX490" fmla="*/ 14870 w 654460"/>
                  <a:gd name="connsiteY490" fmla="*/ 320814 h 649175"/>
                  <a:gd name="connsiteX491" fmla="*/ 15419 w 654460"/>
                  <a:gd name="connsiteY491" fmla="*/ 321226 h 649175"/>
                  <a:gd name="connsiteX492" fmla="*/ 16242 w 654460"/>
                  <a:gd name="connsiteY492" fmla="*/ 321500 h 649175"/>
                  <a:gd name="connsiteX493" fmla="*/ 17339 w 654460"/>
                  <a:gd name="connsiteY493" fmla="*/ 321774 h 649175"/>
                  <a:gd name="connsiteX494" fmla="*/ 18985 w 654460"/>
                  <a:gd name="connsiteY494" fmla="*/ 322049 h 649175"/>
                  <a:gd name="connsiteX495" fmla="*/ 24060 w 654460"/>
                  <a:gd name="connsiteY495" fmla="*/ 322049 h 649175"/>
                  <a:gd name="connsiteX496" fmla="*/ 23923 w 654460"/>
                  <a:gd name="connsiteY496" fmla="*/ 322049 h 649175"/>
                  <a:gd name="connsiteX497" fmla="*/ 24197 w 654460"/>
                  <a:gd name="connsiteY497" fmla="*/ 322049 h 649175"/>
                  <a:gd name="connsiteX498" fmla="*/ 24608 w 654460"/>
                  <a:gd name="connsiteY498" fmla="*/ 322049 h 649175"/>
                  <a:gd name="connsiteX499" fmla="*/ 24197 w 654460"/>
                  <a:gd name="connsiteY499" fmla="*/ 322049 h 649175"/>
                  <a:gd name="connsiteX500" fmla="*/ 30369 w 654460"/>
                  <a:gd name="connsiteY500" fmla="*/ 321089 h 649175"/>
                  <a:gd name="connsiteX501" fmla="*/ 29683 w 654460"/>
                  <a:gd name="connsiteY501" fmla="*/ 321226 h 649175"/>
                  <a:gd name="connsiteX502" fmla="*/ 38187 w 654460"/>
                  <a:gd name="connsiteY502" fmla="*/ 319031 h 649175"/>
                  <a:gd name="connsiteX503" fmla="*/ 37639 w 654460"/>
                  <a:gd name="connsiteY503" fmla="*/ 319306 h 649175"/>
                  <a:gd name="connsiteX504" fmla="*/ 48611 w 654460"/>
                  <a:gd name="connsiteY504" fmla="*/ 314642 h 649175"/>
                  <a:gd name="connsiteX505" fmla="*/ 48200 w 654460"/>
                  <a:gd name="connsiteY505" fmla="*/ 314916 h 649175"/>
                  <a:gd name="connsiteX506" fmla="*/ 62876 w 654460"/>
                  <a:gd name="connsiteY506" fmla="*/ 306687 h 649175"/>
                  <a:gd name="connsiteX507" fmla="*/ 79061 w 654460"/>
                  <a:gd name="connsiteY507" fmla="*/ 296674 h 649175"/>
                  <a:gd name="connsiteX508" fmla="*/ 78924 w 654460"/>
                  <a:gd name="connsiteY508" fmla="*/ 296811 h 649175"/>
                  <a:gd name="connsiteX509" fmla="*/ 94972 w 654460"/>
                  <a:gd name="connsiteY509" fmla="*/ 285427 h 649175"/>
                  <a:gd name="connsiteX510" fmla="*/ 103750 w 654460"/>
                  <a:gd name="connsiteY510" fmla="*/ 278981 h 649175"/>
                  <a:gd name="connsiteX511" fmla="*/ 114448 w 654460"/>
                  <a:gd name="connsiteY511" fmla="*/ 270477 h 649175"/>
                  <a:gd name="connsiteX512" fmla="*/ 115134 w 654460"/>
                  <a:gd name="connsiteY512" fmla="*/ 269516 h 649175"/>
                  <a:gd name="connsiteX513" fmla="*/ 143389 w 654460"/>
                  <a:gd name="connsiteY513" fmla="*/ 228094 h 649175"/>
                  <a:gd name="connsiteX514" fmla="*/ 151070 w 654460"/>
                  <a:gd name="connsiteY514" fmla="*/ 217944 h 649175"/>
                  <a:gd name="connsiteX515" fmla="*/ 160397 w 654460"/>
                  <a:gd name="connsiteY515" fmla="*/ 205874 h 649175"/>
                  <a:gd name="connsiteX516" fmla="*/ 180148 w 654460"/>
                  <a:gd name="connsiteY516" fmla="*/ 182146 h 649175"/>
                  <a:gd name="connsiteX517" fmla="*/ 223353 w 654460"/>
                  <a:gd name="connsiteY517" fmla="*/ 137431 h 649175"/>
                  <a:gd name="connsiteX518" fmla="*/ 243927 w 654460"/>
                  <a:gd name="connsiteY518" fmla="*/ 118915 h 649175"/>
                  <a:gd name="connsiteX519" fmla="*/ 255037 w 654460"/>
                  <a:gd name="connsiteY519" fmla="*/ 110137 h 649175"/>
                  <a:gd name="connsiteX520" fmla="*/ 266833 w 654460"/>
                  <a:gd name="connsiteY520" fmla="*/ 101633 h 649175"/>
                  <a:gd name="connsiteX521" fmla="*/ 277120 w 654460"/>
                  <a:gd name="connsiteY521" fmla="*/ 96146 h 649175"/>
                  <a:gd name="connsiteX522" fmla="*/ 287270 w 654460"/>
                  <a:gd name="connsiteY522" fmla="*/ 92306 h 649175"/>
                  <a:gd name="connsiteX523" fmla="*/ 299614 w 654460"/>
                  <a:gd name="connsiteY523" fmla="*/ 95049 h 649175"/>
                  <a:gd name="connsiteX524" fmla="*/ 301535 w 654460"/>
                  <a:gd name="connsiteY524" fmla="*/ 97244 h 649175"/>
                  <a:gd name="connsiteX525" fmla="*/ 303180 w 654460"/>
                  <a:gd name="connsiteY525" fmla="*/ 100398 h 649175"/>
                  <a:gd name="connsiteX526" fmla="*/ 303455 w 654460"/>
                  <a:gd name="connsiteY526" fmla="*/ 105199 h 649175"/>
                  <a:gd name="connsiteX527" fmla="*/ 301946 w 654460"/>
                  <a:gd name="connsiteY527" fmla="*/ 109314 h 649175"/>
                  <a:gd name="connsiteX528" fmla="*/ 299477 w 654460"/>
                  <a:gd name="connsiteY528" fmla="*/ 113428 h 649175"/>
                  <a:gd name="connsiteX529" fmla="*/ 296734 w 654460"/>
                  <a:gd name="connsiteY529" fmla="*/ 117543 h 649175"/>
                  <a:gd name="connsiteX530" fmla="*/ 291659 w 654460"/>
                  <a:gd name="connsiteY530" fmla="*/ 123441 h 649175"/>
                  <a:gd name="connsiteX531" fmla="*/ 271771 w 654460"/>
                  <a:gd name="connsiteY531" fmla="*/ 143604 h 649175"/>
                  <a:gd name="connsiteX532" fmla="*/ 255037 w 654460"/>
                  <a:gd name="connsiteY532" fmla="*/ 159926 h 649175"/>
                  <a:gd name="connsiteX533" fmla="*/ 242281 w 654460"/>
                  <a:gd name="connsiteY533" fmla="*/ 172270 h 649175"/>
                  <a:gd name="connsiteX534" fmla="*/ 209089 w 654460"/>
                  <a:gd name="connsiteY534" fmla="*/ 203543 h 649175"/>
                  <a:gd name="connsiteX535" fmla="*/ 190023 w 654460"/>
                  <a:gd name="connsiteY535" fmla="*/ 221236 h 649175"/>
                  <a:gd name="connsiteX536" fmla="*/ 178228 w 654460"/>
                  <a:gd name="connsiteY536" fmla="*/ 231523 h 649175"/>
                  <a:gd name="connsiteX537" fmla="*/ 154773 w 654460"/>
                  <a:gd name="connsiteY537" fmla="*/ 251960 h 649175"/>
                  <a:gd name="connsiteX538" fmla="*/ 149836 w 654460"/>
                  <a:gd name="connsiteY538" fmla="*/ 256349 h 649175"/>
                  <a:gd name="connsiteX539" fmla="*/ 145172 w 654460"/>
                  <a:gd name="connsiteY539" fmla="*/ 260052 h 649175"/>
                  <a:gd name="connsiteX540" fmla="*/ 122678 w 654460"/>
                  <a:gd name="connsiteY540" fmla="*/ 277609 h 649175"/>
                  <a:gd name="connsiteX541" fmla="*/ 122678 w 654460"/>
                  <a:gd name="connsiteY541" fmla="*/ 277609 h 649175"/>
                  <a:gd name="connsiteX542" fmla="*/ 122815 w 654460"/>
                  <a:gd name="connsiteY542" fmla="*/ 277472 h 649175"/>
                  <a:gd name="connsiteX543" fmla="*/ 100595 w 654460"/>
                  <a:gd name="connsiteY543" fmla="*/ 314779 h 649175"/>
                  <a:gd name="connsiteX544" fmla="*/ 98675 w 654460"/>
                  <a:gd name="connsiteY544" fmla="*/ 318208 h 649175"/>
                  <a:gd name="connsiteX545" fmla="*/ 92640 w 654460"/>
                  <a:gd name="connsiteY545" fmla="*/ 329593 h 649175"/>
                  <a:gd name="connsiteX546" fmla="*/ 80021 w 654460"/>
                  <a:gd name="connsiteY546" fmla="*/ 353458 h 649175"/>
                  <a:gd name="connsiteX547" fmla="*/ 80295 w 654460"/>
                  <a:gd name="connsiteY547" fmla="*/ 352910 h 649175"/>
                  <a:gd name="connsiteX548" fmla="*/ 76181 w 654460"/>
                  <a:gd name="connsiteY548" fmla="*/ 361688 h 649175"/>
                  <a:gd name="connsiteX549" fmla="*/ 71929 w 654460"/>
                  <a:gd name="connsiteY549" fmla="*/ 372524 h 649175"/>
                  <a:gd name="connsiteX550" fmla="*/ 71929 w 654460"/>
                  <a:gd name="connsiteY550" fmla="*/ 372386 h 649175"/>
                  <a:gd name="connsiteX551" fmla="*/ 70146 w 654460"/>
                  <a:gd name="connsiteY551" fmla="*/ 378422 h 649175"/>
                  <a:gd name="connsiteX552" fmla="*/ 70283 w 654460"/>
                  <a:gd name="connsiteY552" fmla="*/ 377735 h 649175"/>
                  <a:gd name="connsiteX553" fmla="*/ 69734 w 654460"/>
                  <a:gd name="connsiteY553" fmla="*/ 382125 h 649175"/>
                  <a:gd name="connsiteX554" fmla="*/ 69734 w 654460"/>
                  <a:gd name="connsiteY554" fmla="*/ 381439 h 649175"/>
                  <a:gd name="connsiteX555" fmla="*/ 69734 w 654460"/>
                  <a:gd name="connsiteY555" fmla="*/ 384593 h 649175"/>
                  <a:gd name="connsiteX556" fmla="*/ 70146 w 654460"/>
                  <a:gd name="connsiteY556" fmla="*/ 387611 h 649175"/>
                  <a:gd name="connsiteX557" fmla="*/ 70557 w 654460"/>
                  <a:gd name="connsiteY557" fmla="*/ 388846 h 649175"/>
                  <a:gd name="connsiteX558" fmla="*/ 70831 w 654460"/>
                  <a:gd name="connsiteY558" fmla="*/ 389531 h 649175"/>
                  <a:gd name="connsiteX559" fmla="*/ 70831 w 654460"/>
                  <a:gd name="connsiteY559" fmla="*/ 389669 h 649175"/>
                  <a:gd name="connsiteX560" fmla="*/ 70969 w 654460"/>
                  <a:gd name="connsiteY560" fmla="*/ 389806 h 649175"/>
                  <a:gd name="connsiteX561" fmla="*/ 71517 w 654460"/>
                  <a:gd name="connsiteY561" fmla="*/ 390080 h 649175"/>
                  <a:gd name="connsiteX562" fmla="*/ 72340 w 654460"/>
                  <a:gd name="connsiteY562" fmla="*/ 390354 h 649175"/>
                  <a:gd name="connsiteX563" fmla="*/ 75358 w 654460"/>
                  <a:gd name="connsiteY563" fmla="*/ 390766 h 649175"/>
                  <a:gd name="connsiteX564" fmla="*/ 74672 w 654460"/>
                  <a:gd name="connsiteY564" fmla="*/ 390766 h 649175"/>
                  <a:gd name="connsiteX565" fmla="*/ 77415 w 654460"/>
                  <a:gd name="connsiteY565" fmla="*/ 390766 h 649175"/>
                  <a:gd name="connsiteX566" fmla="*/ 77415 w 654460"/>
                  <a:gd name="connsiteY566" fmla="*/ 390766 h 649175"/>
                  <a:gd name="connsiteX567" fmla="*/ 77552 w 654460"/>
                  <a:gd name="connsiteY567" fmla="*/ 390766 h 649175"/>
                  <a:gd name="connsiteX568" fmla="*/ 78101 w 654460"/>
                  <a:gd name="connsiteY568" fmla="*/ 390766 h 649175"/>
                  <a:gd name="connsiteX569" fmla="*/ 77964 w 654460"/>
                  <a:gd name="connsiteY569" fmla="*/ 390766 h 649175"/>
                  <a:gd name="connsiteX570" fmla="*/ 81256 w 654460"/>
                  <a:gd name="connsiteY570" fmla="*/ 390217 h 649175"/>
                  <a:gd name="connsiteX571" fmla="*/ 80570 w 654460"/>
                  <a:gd name="connsiteY571" fmla="*/ 390354 h 649175"/>
                  <a:gd name="connsiteX572" fmla="*/ 82627 w 654460"/>
                  <a:gd name="connsiteY572" fmla="*/ 389806 h 649175"/>
                  <a:gd name="connsiteX573" fmla="*/ 86468 w 654460"/>
                  <a:gd name="connsiteY573" fmla="*/ 388297 h 649175"/>
                  <a:gd name="connsiteX574" fmla="*/ 85919 w 654460"/>
                  <a:gd name="connsiteY574" fmla="*/ 388571 h 649175"/>
                  <a:gd name="connsiteX575" fmla="*/ 96206 w 654460"/>
                  <a:gd name="connsiteY575" fmla="*/ 382536 h 649175"/>
                  <a:gd name="connsiteX576" fmla="*/ 106630 w 654460"/>
                  <a:gd name="connsiteY576" fmla="*/ 375953 h 649175"/>
                  <a:gd name="connsiteX577" fmla="*/ 106630 w 654460"/>
                  <a:gd name="connsiteY577" fmla="*/ 375953 h 649175"/>
                  <a:gd name="connsiteX578" fmla="*/ 136805 w 654460"/>
                  <a:gd name="connsiteY578" fmla="*/ 352635 h 649175"/>
                  <a:gd name="connsiteX579" fmla="*/ 142017 w 654460"/>
                  <a:gd name="connsiteY579" fmla="*/ 342623 h 649175"/>
                  <a:gd name="connsiteX580" fmla="*/ 144486 w 654460"/>
                  <a:gd name="connsiteY580" fmla="*/ 338371 h 649175"/>
                  <a:gd name="connsiteX581" fmla="*/ 151893 w 654460"/>
                  <a:gd name="connsiteY581" fmla="*/ 325341 h 649175"/>
                  <a:gd name="connsiteX582" fmla="*/ 164786 w 654460"/>
                  <a:gd name="connsiteY582" fmla="*/ 302846 h 649175"/>
                  <a:gd name="connsiteX583" fmla="*/ 166706 w 654460"/>
                  <a:gd name="connsiteY583" fmla="*/ 299692 h 649175"/>
                  <a:gd name="connsiteX584" fmla="*/ 173839 w 654460"/>
                  <a:gd name="connsiteY584" fmla="*/ 288856 h 649175"/>
                  <a:gd name="connsiteX585" fmla="*/ 190572 w 654460"/>
                  <a:gd name="connsiteY585" fmla="*/ 263207 h 649175"/>
                  <a:gd name="connsiteX586" fmla="*/ 197430 w 654460"/>
                  <a:gd name="connsiteY586" fmla="*/ 253194 h 649175"/>
                  <a:gd name="connsiteX587" fmla="*/ 215398 w 654460"/>
                  <a:gd name="connsiteY587" fmla="*/ 228368 h 649175"/>
                  <a:gd name="connsiteX588" fmla="*/ 222668 w 654460"/>
                  <a:gd name="connsiteY588" fmla="*/ 218356 h 649175"/>
                  <a:gd name="connsiteX589" fmla="*/ 230760 w 654460"/>
                  <a:gd name="connsiteY589" fmla="*/ 207794 h 649175"/>
                  <a:gd name="connsiteX590" fmla="*/ 248454 w 654460"/>
                  <a:gd name="connsiteY590" fmla="*/ 186398 h 649175"/>
                  <a:gd name="connsiteX591" fmla="*/ 258603 w 654460"/>
                  <a:gd name="connsiteY591" fmla="*/ 175699 h 649175"/>
                  <a:gd name="connsiteX592" fmla="*/ 269576 w 654460"/>
                  <a:gd name="connsiteY592" fmla="*/ 165001 h 649175"/>
                  <a:gd name="connsiteX593" fmla="*/ 290973 w 654460"/>
                  <a:gd name="connsiteY593" fmla="*/ 149639 h 649175"/>
                  <a:gd name="connsiteX594" fmla="*/ 300300 w 654460"/>
                  <a:gd name="connsiteY594" fmla="*/ 146210 h 649175"/>
                  <a:gd name="connsiteX595" fmla="*/ 309627 w 654460"/>
                  <a:gd name="connsiteY595" fmla="*/ 145798 h 649175"/>
                  <a:gd name="connsiteX596" fmla="*/ 315251 w 654460"/>
                  <a:gd name="connsiteY596" fmla="*/ 147718 h 649175"/>
                  <a:gd name="connsiteX597" fmla="*/ 317308 w 654460"/>
                  <a:gd name="connsiteY597" fmla="*/ 149364 h 649175"/>
                  <a:gd name="connsiteX598" fmla="*/ 318680 w 654460"/>
                  <a:gd name="connsiteY598" fmla="*/ 151696 h 649175"/>
                  <a:gd name="connsiteX599" fmla="*/ 319640 w 654460"/>
                  <a:gd name="connsiteY599" fmla="*/ 154439 h 649175"/>
                  <a:gd name="connsiteX600" fmla="*/ 320051 w 654460"/>
                  <a:gd name="connsiteY600" fmla="*/ 158828 h 649175"/>
                  <a:gd name="connsiteX601" fmla="*/ 318405 w 654460"/>
                  <a:gd name="connsiteY601" fmla="*/ 168292 h 649175"/>
                  <a:gd name="connsiteX602" fmla="*/ 313056 w 654460"/>
                  <a:gd name="connsiteY602" fmla="*/ 178305 h 649175"/>
                  <a:gd name="connsiteX603" fmla="*/ 306061 w 654460"/>
                  <a:gd name="connsiteY603" fmla="*/ 188592 h 649175"/>
                  <a:gd name="connsiteX604" fmla="*/ 297283 w 654460"/>
                  <a:gd name="connsiteY604" fmla="*/ 199839 h 649175"/>
                  <a:gd name="connsiteX605" fmla="*/ 284115 w 654460"/>
                  <a:gd name="connsiteY605" fmla="*/ 216024 h 649175"/>
                  <a:gd name="connsiteX606" fmla="*/ 265599 w 654460"/>
                  <a:gd name="connsiteY606" fmla="*/ 237146 h 649175"/>
                  <a:gd name="connsiteX607" fmla="*/ 252843 w 654460"/>
                  <a:gd name="connsiteY607" fmla="*/ 250726 h 649175"/>
                  <a:gd name="connsiteX608" fmla="*/ 236658 w 654460"/>
                  <a:gd name="connsiteY608" fmla="*/ 267871 h 649175"/>
                  <a:gd name="connsiteX609" fmla="*/ 221707 w 654460"/>
                  <a:gd name="connsiteY609" fmla="*/ 283370 h 649175"/>
                  <a:gd name="connsiteX610" fmla="*/ 204288 w 654460"/>
                  <a:gd name="connsiteY610" fmla="*/ 301475 h 649175"/>
                  <a:gd name="connsiteX611" fmla="*/ 191669 w 654460"/>
                  <a:gd name="connsiteY611" fmla="*/ 314231 h 649175"/>
                  <a:gd name="connsiteX612" fmla="*/ 171644 w 654460"/>
                  <a:gd name="connsiteY612" fmla="*/ 334393 h 649175"/>
                  <a:gd name="connsiteX613" fmla="*/ 160534 w 654460"/>
                  <a:gd name="connsiteY613" fmla="*/ 344817 h 649175"/>
                  <a:gd name="connsiteX614" fmla="*/ 145035 w 654460"/>
                  <a:gd name="connsiteY614" fmla="*/ 358670 h 649175"/>
                  <a:gd name="connsiteX615" fmla="*/ 135159 w 654460"/>
                  <a:gd name="connsiteY615" fmla="*/ 378010 h 649175"/>
                  <a:gd name="connsiteX616" fmla="*/ 135297 w 654460"/>
                  <a:gd name="connsiteY616" fmla="*/ 377599 h 649175"/>
                  <a:gd name="connsiteX617" fmla="*/ 127616 w 654460"/>
                  <a:gd name="connsiteY617" fmla="*/ 393646 h 649175"/>
                  <a:gd name="connsiteX618" fmla="*/ 123775 w 654460"/>
                  <a:gd name="connsiteY618" fmla="*/ 402973 h 649175"/>
                  <a:gd name="connsiteX619" fmla="*/ 120346 w 654460"/>
                  <a:gd name="connsiteY619" fmla="*/ 411889 h 649175"/>
                  <a:gd name="connsiteX620" fmla="*/ 119386 w 654460"/>
                  <a:gd name="connsiteY620" fmla="*/ 415866 h 649175"/>
                  <a:gd name="connsiteX621" fmla="*/ 119523 w 654460"/>
                  <a:gd name="connsiteY621" fmla="*/ 415180 h 649175"/>
                  <a:gd name="connsiteX622" fmla="*/ 118975 w 654460"/>
                  <a:gd name="connsiteY622" fmla="*/ 419021 h 649175"/>
                  <a:gd name="connsiteX623" fmla="*/ 118837 w 654460"/>
                  <a:gd name="connsiteY623" fmla="*/ 424233 h 649175"/>
                  <a:gd name="connsiteX624" fmla="*/ 118837 w 654460"/>
                  <a:gd name="connsiteY624" fmla="*/ 423821 h 649175"/>
                  <a:gd name="connsiteX625" fmla="*/ 118837 w 654460"/>
                  <a:gd name="connsiteY625" fmla="*/ 424370 h 649175"/>
                  <a:gd name="connsiteX626" fmla="*/ 118837 w 654460"/>
                  <a:gd name="connsiteY626" fmla="*/ 424507 h 649175"/>
                  <a:gd name="connsiteX627" fmla="*/ 118837 w 654460"/>
                  <a:gd name="connsiteY627" fmla="*/ 424370 h 649175"/>
                  <a:gd name="connsiteX628" fmla="*/ 119249 w 654460"/>
                  <a:gd name="connsiteY628" fmla="*/ 426839 h 649175"/>
                  <a:gd name="connsiteX629" fmla="*/ 119523 w 654460"/>
                  <a:gd name="connsiteY629" fmla="*/ 427799 h 649175"/>
                  <a:gd name="connsiteX630" fmla="*/ 119798 w 654460"/>
                  <a:gd name="connsiteY630" fmla="*/ 428211 h 649175"/>
                  <a:gd name="connsiteX631" fmla="*/ 120209 w 654460"/>
                  <a:gd name="connsiteY631" fmla="*/ 428759 h 649175"/>
                  <a:gd name="connsiteX632" fmla="*/ 121032 w 654460"/>
                  <a:gd name="connsiteY632" fmla="*/ 429445 h 649175"/>
                  <a:gd name="connsiteX633" fmla="*/ 122129 w 654460"/>
                  <a:gd name="connsiteY633" fmla="*/ 430268 h 649175"/>
                  <a:gd name="connsiteX634" fmla="*/ 123089 w 654460"/>
                  <a:gd name="connsiteY634" fmla="*/ 430817 h 649175"/>
                  <a:gd name="connsiteX635" fmla="*/ 126107 w 654460"/>
                  <a:gd name="connsiteY635" fmla="*/ 432188 h 649175"/>
                  <a:gd name="connsiteX636" fmla="*/ 125421 w 654460"/>
                  <a:gd name="connsiteY636" fmla="*/ 431914 h 649175"/>
                  <a:gd name="connsiteX637" fmla="*/ 127204 w 654460"/>
                  <a:gd name="connsiteY637" fmla="*/ 432463 h 649175"/>
                  <a:gd name="connsiteX638" fmla="*/ 126793 w 654460"/>
                  <a:gd name="connsiteY638" fmla="*/ 432325 h 649175"/>
                  <a:gd name="connsiteX639" fmla="*/ 129810 w 654460"/>
                  <a:gd name="connsiteY639" fmla="*/ 432737 h 649175"/>
                  <a:gd name="connsiteX640" fmla="*/ 129399 w 654460"/>
                  <a:gd name="connsiteY640" fmla="*/ 432737 h 649175"/>
                  <a:gd name="connsiteX641" fmla="*/ 131182 w 654460"/>
                  <a:gd name="connsiteY641" fmla="*/ 432737 h 649175"/>
                  <a:gd name="connsiteX642" fmla="*/ 135159 w 654460"/>
                  <a:gd name="connsiteY642" fmla="*/ 432188 h 649175"/>
                  <a:gd name="connsiteX643" fmla="*/ 134474 w 654460"/>
                  <a:gd name="connsiteY643" fmla="*/ 432325 h 649175"/>
                  <a:gd name="connsiteX644" fmla="*/ 140509 w 654460"/>
                  <a:gd name="connsiteY644" fmla="*/ 430542 h 649175"/>
                  <a:gd name="connsiteX645" fmla="*/ 150796 w 654460"/>
                  <a:gd name="connsiteY645" fmla="*/ 426153 h 649175"/>
                  <a:gd name="connsiteX646" fmla="*/ 150384 w 654460"/>
                  <a:gd name="connsiteY646" fmla="*/ 426428 h 649175"/>
                  <a:gd name="connsiteX647" fmla="*/ 160671 w 654460"/>
                  <a:gd name="connsiteY647" fmla="*/ 420255 h 649175"/>
                  <a:gd name="connsiteX648" fmla="*/ 160123 w 654460"/>
                  <a:gd name="connsiteY648" fmla="*/ 420667 h 649175"/>
                  <a:gd name="connsiteX649" fmla="*/ 171507 w 654460"/>
                  <a:gd name="connsiteY649" fmla="*/ 412437 h 649175"/>
                  <a:gd name="connsiteX650" fmla="*/ 174387 w 654460"/>
                  <a:gd name="connsiteY650" fmla="*/ 406676 h 649175"/>
                  <a:gd name="connsiteX651" fmla="*/ 176307 w 654460"/>
                  <a:gd name="connsiteY651" fmla="*/ 402973 h 649175"/>
                  <a:gd name="connsiteX652" fmla="*/ 182617 w 654460"/>
                  <a:gd name="connsiteY652" fmla="*/ 391315 h 649175"/>
                  <a:gd name="connsiteX653" fmla="*/ 197430 w 654460"/>
                  <a:gd name="connsiteY653" fmla="*/ 364019 h 649175"/>
                  <a:gd name="connsiteX654" fmla="*/ 203191 w 654460"/>
                  <a:gd name="connsiteY654" fmla="*/ 353596 h 649175"/>
                  <a:gd name="connsiteX655" fmla="*/ 218553 w 654460"/>
                  <a:gd name="connsiteY655" fmla="*/ 327535 h 649175"/>
                  <a:gd name="connsiteX656" fmla="*/ 229251 w 654460"/>
                  <a:gd name="connsiteY656" fmla="*/ 309430 h 649175"/>
                  <a:gd name="connsiteX657" fmla="*/ 236246 w 654460"/>
                  <a:gd name="connsiteY657" fmla="*/ 298732 h 649175"/>
                  <a:gd name="connsiteX658" fmla="*/ 243653 w 654460"/>
                  <a:gd name="connsiteY658" fmla="*/ 287622 h 649175"/>
                  <a:gd name="connsiteX659" fmla="*/ 262993 w 654460"/>
                  <a:gd name="connsiteY659" fmla="*/ 261561 h 649175"/>
                  <a:gd name="connsiteX660" fmla="*/ 280686 w 654460"/>
                  <a:gd name="connsiteY660" fmla="*/ 241262 h 649175"/>
                  <a:gd name="connsiteX661" fmla="*/ 302358 w 654460"/>
                  <a:gd name="connsiteY661" fmla="*/ 222059 h 649175"/>
                  <a:gd name="connsiteX662" fmla="*/ 323617 w 654460"/>
                  <a:gd name="connsiteY662" fmla="*/ 210126 h 649175"/>
                  <a:gd name="connsiteX663" fmla="*/ 333493 w 654460"/>
                  <a:gd name="connsiteY663" fmla="*/ 207657 h 649175"/>
                  <a:gd name="connsiteX664" fmla="*/ 341585 w 654460"/>
                  <a:gd name="connsiteY664" fmla="*/ 209029 h 649175"/>
                  <a:gd name="connsiteX665" fmla="*/ 347757 w 654460"/>
                  <a:gd name="connsiteY665" fmla="*/ 213143 h 649175"/>
                  <a:gd name="connsiteX666" fmla="*/ 350501 w 654460"/>
                  <a:gd name="connsiteY666" fmla="*/ 218219 h 649175"/>
                  <a:gd name="connsiteX667" fmla="*/ 350501 w 654460"/>
                  <a:gd name="connsiteY667" fmla="*/ 225900 h 649175"/>
                  <a:gd name="connsiteX668" fmla="*/ 346797 w 654460"/>
                  <a:gd name="connsiteY668" fmla="*/ 237558 h 649175"/>
                  <a:gd name="connsiteX669" fmla="*/ 340625 w 654460"/>
                  <a:gd name="connsiteY669" fmla="*/ 248257 h 649175"/>
                  <a:gd name="connsiteX670" fmla="*/ 333904 w 654460"/>
                  <a:gd name="connsiteY670" fmla="*/ 258269 h 649175"/>
                  <a:gd name="connsiteX671" fmla="*/ 326635 w 654460"/>
                  <a:gd name="connsiteY671" fmla="*/ 268145 h 649175"/>
                  <a:gd name="connsiteX672" fmla="*/ 318817 w 654460"/>
                  <a:gd name="connsiteY672" fmla="*/ 278569 h 649175"/>
                  <a:gd name="connsiteX673" fmla="*/ 314428 w 654460"/>
                  <a:gd name="connsiteY673" fmla="*/ 283918 h 649175"/>
                  <a:gd name="connsiteX674" fmla="*/ 298791 w 654460"/>
                  <a:gd name="connsiteY674" fmla="*/ 302984 h 649175"/>
                  <a:gd name="connsiteX675" fmla="*/ 294128 w 654460"/>
                  <a:gd name="connsiteY675" fmla="*/ 308196 h 649175"/>
                  <a:gd name="connsiteX676" fmla="*/ 283292 w 654460"/>
                  <a:gd name="connsiteY676" fmla="*/ 320129 h 649175"/>
                  <a:gd name="connsiteX677" fmla="*/ 271497 w 654460"/>
                  <a:gd name="connsiteY677" fmla="*/ 333158 h 649175"/>
                  <a:gd name="connsiteX678" fmla="*/ 251471 w 654460"/>
                  <a:gd name="connsiteY678" fmla="*/ 353596 h 649175"/>
                  <a:gd name="connsiteX679" fmla="*/ 240361 w 654460"/>
                  <a:gd name="connsiteY679" fmla="*/ 364706 h 649175"/>
                  <a:gd name="connsiteX680" fmla="*/ 196470 w 654460"/>
                  <a:gd name="connsiteY680" fmla="*/ 405579 h 649175"/>
                  <a:gd name="connsiteX681" fmla="*/ 186457 w 654460"/>
                  <a:gd name="connsiteY681" fmla="*/ 414220 h 649175"/>
                  <a:gd name="connsiteX682" fmla="*/ 180148 w 654460"/>
                  <a:gd name="connsiteY682" fmla="*/ 419158 h 649175"/>
                  <a:gd name="connsiteX683" fmla="*/ 170272 w 654460"/>
                  <a:gd name="connsiteY683" fmla="*/ 439183 h 649175"/>
                  <a:gd name="connsiteX684" fmla="*/ 165335 w 654460"/>
                  <a:gd name="connsiteY684" fmla="*/ 449196 h 649175"/>
                  <a:gd name="connsiteX685" fmla="*/ 149150 w 654460"/>
                  <a:gd name="connsiteY685" fmla="*/ 487327 h 649175"/>
                  <a:gd name="connsiteX686" fmla="*/ 149424 w 654460"/>
                  <a:gd name="connsiteY686" fmla="*/ 486641 h 649175"/>
                  <a:gd name="connsiteX687" fmla="*/ 146681 w 654460"/>
                  <a:gd name="connsiteY687" fmla="*/ 495830 h 649175"/>
                  <a:gd name="connsiteX688" fmla="*/ 145584 w 654460"/>
                  <a:gd name="connsiteY688" fmla="*/ 504334 h 649175"/>
                  <a:gd name="connsiteX689" fmla="*/ 145584 w 654460"/>
                  <a:gd name="connsiteY689" fmla="*/ 504197 h 649175"/>
                  <a:gd name="connsiteX690" fmla="*/ 145584 w 654460"/>
                  <a:gd name="connsiteY690" fmla="*/ 504608 h 649175"/>
                  <a:gd name="connsiteX691" fmla="*/ 145584 w 654460"/>
                  <a:gd name="connsiteY691" fmla="*/ 504883 h 649175"/>
                  <a:gd name="connsiteX692" fmla="*/ 145584 w 654460"/>
                  <a:gd name="connsiteY692" fmla="*/ 504746 h 649175"/>
                  <a:gd name="connsiteX693" fmla="*/ 145584 w 654460"/>
                  <a:gd name="connsiteY693" fmla="*/ 508175 h 649175"/>
                  <a:gd name="connsiteX694" fmla="*/ 145584 w 654460"/>
                  <a:gd name="connsiteY694" fmla="*/ 507901 h 649175"/>
                  <a:gd name="connsiteX695" fmla="*/ 146269 w 654460"/>
                  <a:gd name="connsiteY695" fmla="*/ 512015 h 649175"/>
                  <a:gd name="connsiteX696" fmla="*/ 146132 w 654460"/>
                  <a:gd name="connsiteY696" fmla="*/ 511330 h 649175"/>
                  <a:gd name="connsiteX697" fmla="*/ 146818 w 654460"/>
                  <a:gd name="connsiteY697" fmla="*/ 513250 h 649175"/>
                  <a:gd name="connsiteX698" fmla="*/ 146544 w 654460"/>
                  <a:gd name="connsiteY698" fmla="*/ 512564 h 649175"/>
                  <a:gd name="connsiteX699" fmla="*/ 147092 w 654460"/>
                  <a:gd name="connsiteY699" fmla="*/ 513661 h 649175"/>
                  <a:gd name="connsiteX700" fmla="*/ 147915 w 654460"/>
                  <a:gd name="connsiteY700" fmla="*/ 514895 h 649175"/>
                  <a:gd name="connsiteX701" fmla="*/ 148875 w 654460"/>
                  <a:gd name="connsiteY701" fmla="*/ 516130 h 649175"/>
                  <a:gd name="connsiteX702" fmla="*/ 149973 w 654460"/>
                  <a:gd name="connsiteY702" fmla="*/ 517227 h 649175"/>
                  <a:gd name="connsiteX703" fmla="*/ 152304 w 654460"/>
                  <a:gd name="connsiteY703" fmla="*/ 519011 h 649175"/>
                  <a:gd name="connsiteX704" fmla="*/ 153265 w 654460"/>
                  <a:gd name="connsiteY704" fmla="*/ 519422 h 649175"/>
                  <a:gd name="connsiteX705" fmla="*/ 154362 w 654460"/>
                  <a:gd name="connsiteY705" fmla="*/ 519696 h 649175"/>
                  <a:gd name="connsiteX706" fmla="*/ 155871 w 654460"/>
                  <a:gd name="connsiteY706" fmla="*/ 519971 h 649175"/>
                  <a:gd name="connsiteX707" fmla="*/ 155322 w 654460"/>
                  <a:gd name="connsiteY707" fmla="*/ 519971 h 649175"/>
                  <a:gd name="connsiteX708" fmla="*/ 159025 w 654460"/>
                  <a:gd name="connsiteY708" fmla="*/ 520108 h 649175"/>
                  <a:gd name="connsiteX709" fmla="*/ 158888 w 654460"/>
                  <a:gd name="connsiteY709" fmla="*/ 520108 h 649175"/>
                  <a:gd name="connsiteX710" fmla="*/ 159300 w 654460"/>
                  <a:gd name="connsiteY710" fmla="*/ 520108 h 649175"/>
                  <a:gd name="connsiteX711" fmla="*/ 159574 w 654460"/>
                  <a:gd name="connsiteY711" fmla="*/ 520108 h 649175"/>
                  <a:gd name="connsiteX712" fmla="*/ 159437 w 654460"/>
                  <a:gd name="connsiteY712" fmla="*/ 520108 h 649175"/>
                  <a:gd name="connsiteX713" fmla="*/ 163277 w 654460"/>
                  <a:gd name="connsiteY713" fmla="*/ 519559 h 649175"/>
                  <a:gd name="connsiteX714" fmla="*/ 162591 w 654460"/>
                  <a:gd name="connsiteY714" fmla="*/ 519696 h 649175"/>
                  <a:gd name="connsiteX715" fmla="*/ 168627 w 654460"/>
                  <a:gd name="connsiteY715" fmla="*/ 518188 h 649175"/>
                  <a:gd name="connsiteX716" fmla="*/ 174250 w 654460"/>
                  <a:gd name="connsiteY716" fmla="*/ 515719 h 649175"/>
                  <a:gd name="connsiteX717" fmla="*/ 187966 w 654460"/>
                  <a:gd name="connsiteY717" fmla="*/ 507352 h 649175"/>
                  <a:gd name="connsiteX718" fmla="*/ 187692 w 654460"/>
                  <a:gd name="connsiteY718" fmla="*/ 507489 h 649175"/>
                  <a:gd name="connsiteX719" fmla="*/ 206620 w 654460"/>
                  <a:gd name="connsiteY719" fmla="*/ 492539 h 649175"/>
                  <a:gd name="connsiteX720" fmla="*/ 206483 w 654460"/>
                  <a:gd name="connsiteY720" fmla="*/ 492676 h 649175"/>
                  <a:gd name="connsiteX721" fmla="*/ 223491 w 654460"/>
                  <a:gd name="connsiteY721" fmla="*/ 477176 h 649175"/>
                  <a:gd name="connsiteX722" fmla="*/ 242007 w 654460"/>
                  <a:gd name="connsiteY722" fmla="*/ 458797 h 649175"/>
                  <a:gd name="connsiteX723" fmla="*/ 242144 w 654460"/>
                  <a:gd name="connsiteY723" fmla="*/ 458660 h 649175"/>
                  <a:gd name="connsiteX724" fmla="*/ 242830 w 654460"/>
                  <a:gd name="connsiteY724" fmla="*/ 457151 h 649175"/>
                  <a:gd name="connsiteX725" fmla="*/ 255312 w 654460"/>
                  <a:gd name="connsiteY725" fmla="*/ 429719 h 649175"/>
                  <a:gd name="connsiteX726" fmla="*/ 261210 w 654460"/>
                  <a:gd name="connsiteY726" fmla="*/ 417924 h 649175"/>
                  <a:gd name="connsiteX727" fmla="*/ 280549 w 654460"/>
                  <a:gd name="connsiteY727" fmla="*/ 380342 h 649175"/>
                  <a:gd name="connsiteX728" fmla="*/ 284938 w 654460"/>
                  <a:gd name="connsiteY728" fmla="*/ 372935 h 649175"/>
                  <a:gd name="connsiteX729" fmla="*/ 297694 w 654460"/>
                  <a:gd name="connsiteY729" fmla="*/ 351538 h 649175"/>
                  <a:gd name="connsiteX730" fmla="*/ 307021 w 654460"/>
                  <a:gd name="connsiteY730" fmla="*/ 335902 h 649175"/>
                  <a:gd name="connsiteX731" fmla="*/ 314565 w 654460"/>
                  <a:gd name="connsiteY731" fmla="*/ 324106 h 649175"/>
                  <a:gd name="connsiteX732" fmla="*/ 328006 w 654460"/>
                  <a:gd name="connsiteY732" fmla="*/ 304218 h 649175"/>
                  <a:gd name="connsiteX733" fmla="*/ 341311 w 654460"/>
                  <a:gd name="connsiteY733" fmla="*/ 285839 h 649175"/>
                  <a:gd name="connsiteX734" fmla="*/ 355987 w 654460"/>
                  <a:gd name="connsiteY734" fmla="*/ 268145 h 649175"/>
                  <a:gd name="connsiteX735" fmla="*/ 363257 w 654460"/>
                  <a:gd name="connsiteY735" fmla="*/ 260464 h 649175"/>
                  <a:gd name="connsiteX736" fmla="*/ 369017 w 654460"/>
                  <a:gd name="connsiteY736" fmla="*/ 255800 h 649175"/>
                  <a:gd name="connsiteX737" fmla="*/ 371349 w 654460"/>
                  <a:gd name="connsiteY737" fmla="*/ 254566 h 649175"/>
                  <a:gd name="connsiteX738" fmla="*/ 375738 w 654460"/>
                  <a:gd name="connsiteY738" fmla="*/ 253057 h 649175"/>
                  <a:gd name="connsiteX739" fmla="*/ 384105 w 654460"/>
                  <a:gd name="connsiteY739" fmla="*/ 253057 h 649175"/>
                  <a:gd name="connsiteX740" fmla="*/ 389180 w 654460"/>
                  <a:gd name="connsiteY740" fmla="*/ 257446 h 649175"/>
                  <a:gd name="connsiteX741" fmla="*/ 389591 w 654460"/>
                  <a:gd name="connsiteY741" fmla="*/ 259915 h 649175"/>
                  <a:gd name="connsiteX742" fmla="*/ 389454 w 654460"/>
                  <a:gd name="connsiteY742" fmla="*/ 259229 h 649175"/>
                  <a:gd name="connsiteX743" fmla="*/ 390551 w 654460"/>
                  <a:gd name="connsiteY743" fmla="*/ 268694 h 649175"/>
                  <a:gd name="connsiteX744" fmla="*/ 389591 w 654460"/>
                  <a:gd name="connsiteY744" fmla="*/ 273631 h 649175"/>
                  <a:gd name="connsiteX745" fmla="*/ 387945 w 654460"/>
                  <a:gd name="connsiteY745" fmla="*/ 278432 h 649175"/>
                  <a:gd name="connsiteX746" fmla="*/ 385202 w 654460"/>
                  <a:gd name="connsiteY746" fmla="*/ 284467 h 649175"/>
                  <a:gd name="connsiteX747" fmla="*/ 382733 w 654460"/>
                  <a:gd name="connsiteY747" fmla="*/ 289542 h 649175"/>
                  <a:gd name="connsiteX748" fmla="*/ 375464 w 654460"/>
                  <a:gd name="connsiteY748" fmla="*/ 302709 h 649175"/>
                  <a:gd name="connsiteX749" fmla="*/ 362434 w 654460"/>
                  <a:gd name="connsiteY749" fmla="*/ 323969 h 649175"/>
                  <a:gd name="connsiteX750" fmla="*/ 359690 w 654460"/>
                  <a:gd name="connsiteY750" fmla="*/ 328221 h 649175"/>
                  <a:gd name="connsiteX751" fmla="*/ 351049 w 654460"/>
                  <a:gd name="connsiteY751" fmla="*/ 340977 h 649175"/>
                  <a:gd name="connsiteX752" fmla="*/ 341037 w 654460"/>
                  <a:gd name="connsiteY752" fmla="*/ 355790 h 649175"/>
                  <a:gd name="connsiteX753" fmla="*/ 324029 w 654460"/>
                  <a:gd name="connsiteY753" fmla="*/ 378970 h 649175"/>
                  <a:gd name="connsiteX754" fmla="*/ 314976 w 654460"/>
                  <a:gd name="connsiteY754" fmla="*/ 391040 h 649175"/>
                  <a:gd name="connsiteX755" fmla="*/ 295774 w 654460"/>
                  <a:gd name="connsiteY755" fmla="*/ 414632 h 649175"/>
                  <a:gd name="connsiteX756" fmla="*/ 286447 w 654460"/>
                  <a:gd name="connsiteY756" fmla="*/ 425741 h 649175"/>
                  <a:gd name="connsiteX757" fmla="*/ 266833 w 654460"/>
                  <a:gd name="connsiteY757" fmla="*/ 447276 h 649175"/>
                  <a:gd name="connsiteX758" fmla="*/ 258603 w 654460"/>
                  <a:gd name="connsiteY758" fmla="*/ 456328 h 649175"/>
                  <a:gd name="connsiteX759" fmla="*/ 250648 w 654460"/>
                  <a:gd name="connsiteY759" fmla="*/ 464695 h 649175"/>
                  <a:gd name="connsiteX760" fmla="*/ 246396 w 654460"/>
                  <a:gd name="connsiteY760" fmla="*/ 474434 h 649175"/>
                  <a:gd name="connsiteX761" fmla="*/ 235012 w 654460"/>
                  <a:gd name="connsiteY761" fmla="*/ 501591 h 649175"/>
                  <a:gd name="connsiteX762" fmla="*/ 229937 w 654460"/>
                  <a:gd name="connsiteY762" fmla="*/ 514759 h 649175"/>
                  <a:gd name="connsiteX763" fmla="*/ 223628 w 654460"/>
                  <a:gd name="connsiteY763" fmla="*/ 531492 h 649175"/>
                  <a:gd name="connsiteX764" fmla="*/ 223628 w 654460"/>
                  <a:gd name="connsiteY764" fmla="*/ 531492 h 649175"/>
                  <a:gd name="connsiteX765" fmla="*/ 221707 w 654460"/>
                  <a:gd name="connsiteY765" fmla="*/ 537664 h 649175"/>
                  <a:gd name="connsiteX766" fmla="*/ 220199 w 654460"/>
                  <a:gd name="connsiteY766" fmla="*/ 546168 h 649175"/>
                  <a:gd name="connsiteX767" fmla="*/ 220199 w 654460"/>
                  <a:gd name="connsiteY767" fmla="*/ 547951 h 649175"/>
                  <a:gd name="connsiteX768" fmla="*/ 220336 w 654460"/>
                  <a:gd name="connsiteY768" fmla="*/ 548911 h 649175"/>
                  <a:gd name="connsiteX769" fmla="*/ 220473 w 654460"/>
                  <a:gd name="connsiteY769" fmla="*/ 549597 h 649175"/>
                  <a:gd name="connsiteX770" fmla="*/ 220747 w 654460"/>
                  <a:gd name="connsiteY770" fmla="*/ 550146 h 649175"/>
                  <a:gd name="connsiteX771" fmla="*/ 221570 w 654460"/>
                  <a:gd name="connsiteY771" fmla="*/ 550969 h 649175"/>
                  <a:gd name="connsiteX772" fmla="*/ 222393 w 654460"/>
                  <a:gd name="connsiteY772" fmla="*/ 551655 h 649175"/>
                  <a:gd name="connsiteX773" fmla="*/ 223216 w 654460"/>
                  <a:gd name="connsiteY773" fmla="*/ 552203 h 649175"/>
                  <a:gd name="connsiteX774" fmla="*/ 223628 w 654460"/>
                  <a:gd name="connsiteY774" fmla="*/ 552340 h 649175"/>
                  <a:gd name="connsiteX775" fmla="*/ 224176 w 654460"/>
                  <a:gd name="connsiteY775" fmla="*/ 552340 h 649175"/>
                  <a:gd name="connsiteX776" fmla="*/ 225411 w 654460"/>
                  <a:gd name="connsiteY776" fmla="*/ 552203 h 649175"/>
                  <a:gd name="connsiteX777" fmla="*/ 226782 w 654460"/>
                  <a:gd name="connsiteY777" fmla="*/ 551792 h 649175"/>
                  <a:gd name="connsiteX778" fmla="*/ 230074 w 654460"/>
                  <a:gd name="connsiteY778" fmla="*/ 550420 h 649175"/>
                  <a:gd name="connsiteX779" fmla="*/ 229526 w 654460"/>
                  <a:gd name="connsiteY779" fmla="*/ 550694 h 649175"/>
                  <a:gd name="connsiteX780" fmla="*/ 240498 w 654460"/>
                  <a:gd name="connsiteY780" fmla="*/ 544385 h 649175"/>
                  <a:gd name="connsiteX781" fmla="*/ 255586 w 654460"/>
                  <a:gd name="connsiteY781" fmla="*/ 532452 h 649175"/>
                  <a:gd name="connsiteX782" fmla="*/ 271359 w 654460"/>
                  <a:gd name="connsiteY782" fmla="*/ 517502 h 649175"/>
                  <a:gd name="connsiteX783" fmla="*/ 286584 w 654460"/>
                  <a:gd name="connsiteY783" fmla="*/ 500905 h 649175"/>
                  <a:gd name="connsiteX784" fmla="*/ 286447 w 654460"/>
                  <a:gd name="connsiteY784" fmla="*/ 501179 h 649175"/>
                  <a:gd name="connsiteX785" fmla="*/ 287544 w 654460"/>
                  <a:gd name="connsiteY785" fmla="*/ 499945 h 649175"/>
                  <a:gd name="connsiteX786" fmla="*/ 289739 w 654460"/>
                  <a:gd name="connsiteY786" fmla="*/ 494596 h 649175"/>
                  <a:gd name="connsiteX787" fmla="*/ 295088 w 654460"/>
                  <a:gd name="connsiteY787" fmla="*/ 482526 h 649175"/>
                  <a:gd name="connsiteX788" fmla="*/ 308255 w 654460"/>
                  <a:gd name="connsiteY788" fmla="*/ 453585 h 649175"/>
                  <a:gd name="connsiteX789" fmla="*/ 314976 w 654460"/>
                  <a:gd name="connsiteY789" fmla="*/ 438498 h 649175"/>
                  <a:gd name="connsiteX790" fmla="*/ 337470 w 654460"/>
                  <a:gd name="connsiteY790" fmla="*/ 392000 h 649175"/>
                  <a:gd name="connsiteX791" fmla="*/ 354204 w 654460"/>
                  <a:gd name="connsiteY791" fmla="*/ 359219 h 649175"/>
                  <a:gd name="connsiteX792" fmla="*/ 369017 w 654460"/>
                  <a:gd name="connsiteY792" fmla="*/ 333707 h 649175"/>
                  <a:gd name="connsiteX793" fmla="*/ 375738 w 654460"/>
                  <a:gd name="connsiteY793" fmla="*/ 323420 h 649175"/>
                  <a:gd name="connsiteX794" fmla="*/ 385476 w 654460"/>
                  <a:gd name="connsiteY794" fmla="*/ 311350 h 649175"/>
                  <a:gd name="connsiteX795" fmla="*/ 392197 w 654460"/>
                  <a:gd name="connsiteY795" fmla="*/ 304355 h 649175"/>
                  <a:gd name="connsiteX796" fmla="*/ 395901 w 654460"/>
                  <a:gd name="connsiteY796" fmla="*/ 301612 h 649175"/>
                  <a:gd name="connsiteX797" fmla="*/ 399878 w 654460"/>
                  <a:gd name="connsiteY797" fmla="*/ 299555 h 649175"/>
                  <a:gd name="connsiteX798" fmla="*/ 402759 w 654460"/>
                  <a:gd name="connsiteY798" fmla="*/ 298732 h 649175"/>
                  <a:gd name="connsiteX799" fmla="*/ 407148 w 654460"/>
                  <a:gd name="connsiteY799" fmla="*/ 298183 h 649175"/>
                  <a:gd name="connsiteX800" fmla="*/ 410302 w 654460"/>
                  <a:gd name="connsiteY800" fmla="*/ 298457 h 649175"/>
                  <a:gd name="connsiteX801" fmla="*/ 412497 w 654460"/>
                  <a:gd name="connsiteY801" fmla="*/ 299006 h 649175"/>
                  <a:gd name="connsiteX802" fmla="*/ 414280 w 654460"/>
                  <a:gd name="connsiteY802" fmla="*/ 299966 h 649175"/>
                  <a:gd name="connsiteX803" fmla="*/ 415789 w 654460"/>
                  <a:gd name="connsiteY803" fmla="*/ 301338 h 649175"/>
                  <a:gd name="connsiteX804" fmla="*/ 417160 w 654460"/>
                  <a:gd name="connsiteY804" fmla="*/ 303395 h 649175"/>
                  <a:gd name="connsiteX805" fmla="*/ 418806 w 654460"/>
                  <a:gd name="connsiteY805" fmla="*/ 309979 h 649175"/>
                  <a:gd name="connsiteX806" fmla="*/ 418395 w 654460"/>
                  <a:gd name="connsiteY806" fmla="*/ 318757 h 649175"/>
                  <a:gd name="connsiteX807" fmla="*/ 413457 w 654460"/>
                  <a:gd name="connsiteY807" fmla="*/ 332747 h 649175"/>
                  <a:gd name="connsiteX808" fmla="*/ 407971 w 654460"/>
                  <a:gd name="connsiteY808" fmla="*/ 343994 h 649175"/>
                  <a:gd name="connsiteX809" fmla="*/ 403307 w 654460"/>
                  <a:gd name="connsiteY809" fmla="*/ 352635 h 649175"/>
                  <a:gd name="connsiteX810" fmla="*/ 396861 w 654460"/>
                  <a:gd name="connsiteY810" fmla="*/ 363745 h 649175"/>
                  <a:gd name="connsiteX811" fmla="*/ 386985 w 654460"/>
                  <a:gd name="connsiteY811" fmla="*/ 380205 h 649175"/>
                  <a:gd name="connsiteX812" fmla="*/ 371486 w 654460"/>
                  <a:gd name="connsiteY812" fmla="*/ 404208 h 649175"/>
                  <a:gd name="connsiteX813" fmla="*/ 362022 w 654460"/>
                  <a:gd name="connsiteY813" fmla="*/ 417924 h 649175"/>
                  <a:gd name="connsiteX814" fmla="*/ 346935 w 654460"/>
                  <a:gd name="connsiteY814" fmla="*/ 439595 h 649175"/>
                  <a:gd name="connsiteX815" fmla="*/ 335550 w 654460"/>
                  <a:gd name="connsiteY815" fmla="*/ 455094 h 649175"/>
                  <a:gd name="connsiteX816" fmla="*/ 320600 w 654460"/>
                  <a:gd name="connsiteY816" fmla="*/ 475531 h 649175"/>
                  <a:gd name="connsiteX817" fmla="*/ 314153 w 654460"/>
                  <a:gd name="connsiteY817" fmla="*/ 483898 h 649175"/>
                  <a:gd name="connsiteX818" fmla="*/ 304552 w 654460"/>
                  <a:gd name="connsiteY818" fmla="*/ 495968 h 649175"/>
                  <a:gd name="connsiteX819" fmla="*/ 296460 w 654460"/>
                  <a:gd name="connsiteY819" fmla="*/ 505569 h 649175"/>
                  <a:gd name="connsiteX820" fmla="*/ 295088 w 654460"/>
                  <a:gd name="connsiteY820" fmla="*/ 509135 h 649175"/>
                  <a:gd name="connsiteX821" fmla="*/ 283292 w 654460"/>
                  <a:gd name="connsiteY821" fmla="*/ 538076 h 649175"/>
                  <a:gd name="connsiteX822" fmla="*/ 278355 w 654460"/>
                  <a:gd name="connsiteY822" fmla="*/ 550832 h 649175"/>
                  <a:gd name="connsiteX823" fmla="*/ 266696 w 654460"/>
                  <a:gd name="connsiteY823" fmla="*/ 583339 h 649175"/>
                  <a:gd name="connsiteX824" fmla="*/ 266696 w 654460"/>
                  <a:gd name="connsiteY824" fmla="*/ 583339 h 649175"/>
                  <a:gd name="connsiteX825" fmla="*/ 261210 w 654460"/>
                  <a:gd name="connsiteY825" fmla="*/ 599798 h 649175"/>
                  <a:gd name="connsiteX826" fmla="*/ 257232 w 654460"/>
                  <a:gd name="connsiteY826" fmla="*/ 615845 h 649175"/>
                  <a:gd name="connsiteX827" fmla="*/ 256135 w 654460"/>
                  <a:gd name="connsiteY827" fmla="*/ 622429 h 649175"/>
                  <a:gd name="connsiteX828" fmla="*/ 256135 w 654460"/>
                  <a:gd name="connsiteY828" fmla="*/ 622018 h 649175"/>
                  <a:gd name="connsiteX829" fmla="*/ 256135 w 654460"/>
                  <a:gd name="connsiteY829" fmla="*/ 622703 h 649175"/>
                  <a:gd name="connsiteX830" fmla="*/ 256135 w 654460"/>
                  <a:gd name="connsiteY830" fmla="*/ 622841 h 649175"/>
                  <a:gd name="connsiteX831" fmla="*/ 256135 w 654460"/>
                  <a:gd name="connsiteY831" fmla="*/ 622841 h 649175"/>
                  <a:gd name="connsiteX832" fmla="*/ 256135 w 654460"/>
                  <a:gd name="connsiteY832" fmla="*/ 626270 h 649175"/>
                  <a:gd name="connsiteX833" fmla="*/ 256683 w 654460"/>
                  <a:gd name="connsiteY833" fmla="*/ 629836 h 649175"/>
                  <a:gd name="connsiteX834" fmla="*/ 256546 w 654460"/>
                  <a:gd name="connsiteY834" fmla="*/ 629150 h 649175"/>
                  <a:gd name="connsiteX835" fmla="*/ 257643 w 654460"/>
                  <a:gd name="connsiteY835" fmla="*/ 632853 h 649175"/>
                  <a:gd name="connsiteX836" fmla="*/ 257643 w 654460"/>
                  <a:gd name="connsiteY836" fmla="*/ 632716 h 649175"/>
                  <a:gd name="connsiteX837" fmla="*/ 259015 w 654460"/>
                  <a:gd name="connsiteY837" fmla="*/ 635734 h 649175"/>
                  <a:gd name="connsiteX838" fmla="*/ 258741 w 654460"/>
                  <a:gd name="connsiteY838" fmla="*/ 635048 h 649175"/>
                  <a:gd name="connsiteX839" fmla="*/ 259426 w 654460"/>
                  <a:gd name="connsiteY839" fmla="*/ 636145 h 649175"/>
                  <a:gd name="connsiteX840" fmla="*/ 260112 w 654460"/>
                  <a:gd name="connsiteY840" fmla="*/ 636968 h 649175"/>
                  <a:gd name="connsiteX841" fmla="*/ 260524 w 654460"/>
                  <a:gd name="connsiteY841" fmla="*/ 637242 h 649175"/>
                  <a:gd name="connsiteX842" fmla="*/ 261347 w 654460"/>
                  <a:gd name="connsiteY842" fmla="*/ 637654 h 649175"/>
                  <a:gd name="connsiteX843" fmla="*/ 262170 w 654460"/>
                  <a:gd name="connsiteY843" fmla="*/ 637928 h 649175"/>
                  <a:gd name="connsiteX844" fmla="*/ 263267 w 654460"/>
                  <a:gd name="connsiteY844" fmla="*/ 638203 h 649175"/>
                  <a:gd name="connsiteX845" fmla="*/ 265050 w 654460"/>
                  <a:gd name="connsiteY845" fmla="*/ 638339 h 649175"/>
                  <a:gd name="connsiteX846" fmla="*/ 267930 w 654460"/>
                  <a:gd name="connsiteY846" fmla="*/ 638339 h 649175"/>
                  <a:gd name="connsiteX847" fmla="*/ 267656 w 654460"/>
                  <a:gd name="connsiteY847" fmla="*/ 638339 h 649175"/>
                  <a:gd name="connsiteX848" fmla="*/ 268068 w 654460"/>
                  <a:gd name="connsiteY848" fmla="*/ 638339 h 649175"/>
                  <a:gd name="connsiteX849" fmla="*/ 268342 w 654460"/>
                  <a:gd name="connsiteY849" fmla="*/ 638339 h 649175"/>
                  <a:gd name="connsiteX850" fmla="*/ 268205 w 654460"/>
                  <a:gd name="connsiteY850" fmla="*/ 638339 h 649175"/>
                  <a:gd name="connsiteX851" fmla="*/ 271222 w 654460"/>
                  <a:gd name="connsiteY851" fmla="*/ 637928 h 649175"/>
                  <a:gd name="connsiteX852" fmla="*/ 274651 w 654460"/>
                  <a:gd name="connsiteY852" fmla="*/ 636831 h 649175"/>
                  <a:gd name="connsiteX853" fmla="*/ 274651 w 654460"/>
                  <a:gd name="connsiteY853" fmla="*/ 636831 h 649175"/>
                  <a:gd name="connsiteX854" fmla="*/ 277532 w 654460"/>
                  <a:gd name="connsiteY854" fmla="*/ 635459 h 649175"/>
                  <a:gd name="connsiteX855" fmla="*/ 277394 w 654460"/>
                  <a:gd name="connsiteY855" fmla="*/ 635597 h 649175"/>
                  <a:gd name="connsiteX856" fmla="*/ 277532 w 654460"/>
                  <a:gd name="connsiteY856" fmla="*/ 635459 h 649175"/>
                  <a:gd name="connsiteX857" fmla="*/ 277943 w 654460"/>
                  <a:gd name="connsiteY857" fmla="*/ 635322 h 649175"/>
                  <a:gd name="connsiteX858" fmla="*/ 277532 w 654460"/>
                  <a:gd name="connsiteY858" fmla="*/ 635459 h 649175"/>
                  <a:gd name="connsiteX859" fmla="*/ 282881 w 654460"/>
                  <a:gd name="connsiteY859" fmla="*/ 632168 h 649175"/>
                  <a:gd name="connsiteX860" fmla="*/ 292756 w 654460"/>
                  <a:gd name="connsiteY860" fmla="*/ 624623 h 649175"/>
                  <a:gd name="connsiteX861" fmla="*/ 292619 w 654460"/>
                  <a:gd name="connsiteY861" fmla="*/ 624761 h 649175"/>
                  <a:gd name="connsiteX862" fmla="*/ 306061 w 654460"/>
                  <a:gd name="connsiteY862" fmla="*/ 611319 h 649175"/>
                  <a:gd name="connsiteX863" fmla="*/ 306198 w 654460"/>
                  <a:gd name="connsiteY863" fmla="*/ 611182 h 649175"/>
                  <a:gd name="connsiteX864" fmla="*/ 306198 w 654460"/>
                  <a:gd name="connsiteY864" fmla="*/ 611182 h 649175"/>
                  <a:gd name="connsiteX865" fmla="*/ 306335 w 654460"/>
                  <a:gd name="connsiteY865" fmla="*/ 611045 h 649175"/>
                  <a:gd name="connsiteX866" fmla="*/ 306198 w 654460"/>
                  <a:gd name="connsiteY866" fmla="*/ 611182 h 649175"/>
                  <a:gd name="connsiteX867" fmla="*/ 321971 w 654460"/>
                  <a:gd name="connsiteY867" fmla="*/ 592528 h 649175"/>
                  <a:gd name="connsiteX868" fmla="*/ 337333 w 654460"/>
                  <a:gd name="connsiteY868" fmla="*/ 571954 h 649175"/>
                  <a:gd name="connsiteX869" fmla="*/ 348032 w 654460"/>
                  <a:gd name="connsiteY869" fmla="*/ 556867 h 649175"/>
                  <a:gd name="connsiteX870" fmla="*/ 371760 w 654460"/>
                  <a:gd name="connsiteY870" fmla="*/ 522988 h 649175"/>
                  <a:gd name="connsiteX871" fmla="*/ 371760 w 654460"/>
                  <a:gd name="connsiteY871" fmla="*/ 523125 h 649175"/>
                  <a:gd name="connsiteX872" fmla="*/ 399330 w 654460"/>
                  <a:gd name="connsiteY872" fmla="*/ 480605 h 649175"/>
                  <a:gd name="connsiteX873" fmla="*/ 408794 w 654460"/>
                  <a:gd name="connsiteY873" fmla="*/ 459346 h 649175"/>
                  <a:gd name="connsiteX874" fmla="*/ 427036 w 654460"/>
                  <a:gd name="connsiteY874" fmla="*/ 419570 h 649175"/>
                  <a:gd name="connsiteX875" fmla="*/ 449256 w 654460"/>
                  <a:gd name="connsiteY875" fmla="*/ 371152 h 649175"/>
                  <a:gd name="connsiteX876" fmla="*/ 459406 w 654460"/>
                  <a:gd name="connsiteY876" fmla="*/ 348658 h 649175"/>
                  <a:gd name="connsiteX877" fmla="*/ 464892 w 654460"/>
                  <a:gd name="connsiteY877" fmla="*/ 336313 h 649175"/>
                  <a:gd name="connsiteX878" fmla="*/ 468047 w 654460"/>
                  <a:gd name="connsiteY878" fmla="*/ 328770 h 649175"/>
                  <a:gd name="connsiteX879" fmla="*/ 470790 w 654460"/>
                  <a:gd name="connsiteY879" fmla="*/ 324380 h 649175"/>
                  <a:gd name="connsiteX880" fmla="*/ 477237 w 654460"/>
                  <a:gd name="connsiteY880" fmla="*/ 320129 h 649175"/>
                  <a:gd name="connsiteX881" fmla="*/ 483820 w 654460"/>
                  <a:gd name="connsiteY881" fmla="*/ 325889 h 649175"/>
                  <a:gd name="connsiteX882" fmla="*/ 482311 w 654460"/>
                  <a:gd name="connsiteY882" fmla="*/ 333845 h 649175"/>
                  <a:gd name="connsiteX883" fmla="*/ 479431 w 654460"/>
                  <a:gd name="connsiteY883" fmla="*/ 343583 h 649175"/>
                  <a:gd name="connsiteX884" fmla="*/ 474493 w 654460"/>
                  <a:gd name="connsiteY884" fmla="*/ 356613 h 649175"/>
                  <a:gd name="connsiteX885" fmla="*/ 466127 w 654460"/>
                  <a:gd name="connsiteY885" fmla="*/ 376501 h 649175"/>
                  <a:gd name="connsiteX886" fmla="*/ 459817 w 654460"/>
                  <a:gd name="connsiteY886" fmla="*/ 390492 h 649175"/>
                  <a:gd name="connsiteX887" fmla="*/ 454879 w 654460"/>
                  <a:gd name="connsiteY887" fmla="*/ 401602 h 649175"/>
                  <a:gd name="connsiteX888" fmla="*/ 452959 w 654460"/>
                  <a:gd name="connsiteY888" fmla="*/ 405716 h 649175"/>
                  <a:gd name="connsiteX889" fmla="*/ 453096 w 654460"/>
                  <a:gd name="connsiteY889" fmla="*/ 405442 h 649175"/>
                  <a:gd name="connsiteX890" fmla="*/ 434717 w 654460"/>
                  <a:gd name="connsiteY890" fmla="*/ 441927 h 649175"/>
                  <a:gd name="connsiteX891" fmla="*/ 434991 w 654460"/>
                  <a:gd name="connsiteY891" fmla="*/ 441241 h 649175"/>
                  <a:gd name="connsiteX892" fmla="*/ 432797 w 654460"/>
                  <a:gd name="connsiteY892" fmla="*/ 445218 h 649175"/>
                  <a:gd name="connsiteX893" fmla="*/ 425802 w 654460"/>
                  <a:gd name="connsiteY893" fmla="*/ 457289 h 649175"/>
                  <a:gd name="connsiteX894" fmla="*/ 411400 w 654460"/>
                  <a:gd name="connsiteY894" fmla="*/ 482114 h 649175"/>
                  <a:gd name="connsiteX895" fmla="*/ 407559 w 654460"/>
                  <a:gd name="connsiteY895" fmla="*/ 488424 h 649175"/>
                  <a:gd name="connsiteX896" fmla="*/ 401387 w 654460"/>
                  <a:gd name="connsiteY896" fmla="*/ 502688 h 649175"/>
                  <a:gd name="connsiteX897" fmla="*/ 395763 w 654460"/>
                  <a:gd name="connsiteY897" fmla="*/ 516816 h 649175"/>
                  <a:gd name="connsiteX898" fmla="*/ 386711 w 654460"/>
                  <a:gd name="connsiteY898" fmla="*/ 539585 h 649175"/>
                  <a:gd name="connsiteX899" fmla="*/ 382185 w 654460"/>
                  <a:gd name="connsiteY899" fmla="*/ 551929 h 649175"/>
                  <a:gd name="connsiteX900" fmla="*/ 375052 w 654460"/>
                  <a:gd name="connsiteY900" fmla="*/ 571680 h 649175"/>
                  <a:gd name="connsiteX901" fmla="*/ 375327 w 654460"/>
                  <a:gd name="connsiteY901" fmla="*/ 570994 h 649175"/>
                  <a:gd name="connsiteX902" fmla="*/ 369566 w 654460"/>
                  <a:gd name="connsiteY902" fmla="*/ 588139 h 649175"/>
                  <a:gd name="connsiteX903" fmla="*/ 365040 w 654460"/>
                  <a:gd name="connsiteY903" fmla="*/ 604461 h 649175"/>
                  <a:gd name="connsiteX904" fmla="*/ 364354 w 654460"/>
                  <a:gd name="connsiteY904" fmla="*/ 610359 h 649175"/>
                  <a:gd name="connsiteX905" fmla="*/ 364217 w 654460"/>
                  <a:gd name="connsiteY905" fmla="*/ 615297 h 649175"/>
                  <a:gd name="connsiteX906" fmla="*/ 364354 w 654460"/>
                  <a:gd name="connsiteY906" fmla="*/ 616257 h 649175"/>
                  <a:gd name="connsiteX907" fmla="*/ 364491 w 654460"/>
                  <a:gd name="connsiteY907" fmla="*/ 616806 h 649175"/>
                  <a:gd name="connsiteX908" fmla="*/ 364628 w 654460"/>
                  <a:gd name="connsiteY908" fmla="*/ 616943 h 649175"/>
                  <a:gd name="connsiteX909" fmla="*/ 364765 w 654460"/>
                  <a:gd name="connsiteY909" fmla="*/ 617080 h 649175"/>
                  <a:gd name="connsiteX910" fmla="*/ 365314 w 654460"/>
                  <a:gd name="connsiteY910" fmla="*/ 617354 h 649175"/>
                  <a:gd name="connsiteX911" fmla="*/ 366411 w 654460"/>
                  <a:gd name="connsiteY911" fmla="*/ 617903 h 649175"/>
                  <a:gd name="connsiteX912" fmla="*/ 367371 w 654460"/>
                  <a:gd name="connsiteY912" fmla="*/ 618177 h 649175"/>
                  <a:gd name="connsiteX913" fmla="*/ 367783 w 654460"/>
                  <a:gd name="connsiteY913" fmla="*/ 618177 h 649175"/>
                  <a:gd name="connsiteX914" fmla="*/ 368606 w 654460"/>
                  <a:gd name="connsiteY914" fmla="*/ 618040 h 649175"/>
                  <a:gd name="connsiteX915" fmla="*/ 369840 w 654460"/>
                  <a:gd name="connsiteY915" fmla="*/ 617765 h 649175"/>
                  <a:gd name="connsiteX916" fmla="*/ 371075 w 654460"/>
                  <a:gd name="connsiteY916" fmla="*/ 617217 h 649175"/>
                  <a:gd name="connsiteX917" fmla="*/ 377796 w 654460"/>
                  <a:gd name="connsiteY917" fmla="*/ 612965 h 649175"/>
                  <a:gd name="connsiteX918" fmla="*/ 377658 w 654460"/>
                  <a:gd name="connsiteY918" fmla="*/ 613102 h 649175"/>
                  <a:gd name="connsiteX919" fmla="*/ 383831 w 654460"/>
                  <a:gd name="connsiteY919" fmla="*/ 608302 h 649175"/>
                  <a:gd name="connsiteX920" fmla="*/ 383556 w 654460"/>
                  <a:gd name="connsiteY920" fmla="*/ 608576 h 649175"/>
                  <a:gd name="connsiteX921" fmla="*/ 383831 w 654460"/>
                  <a:gd name="connsiteY921" fmla="*/ 608302 h 649175"/>
                  <a:gd name="connsiteX922" fmla="*/ 384105 w 654460"/>
                  <a:gd name="connsiteY922" fmla="*/ 608165 h 649175"/>
                  <a:gd name="connsiteX923" fmla="*/ 383968 w 654460"/>
                  <a:gd name="connsiteY923" fmla="*/ 608302 h 649175"/>
                  <a:gd name="connsiteX924" fmla="*/ 396175 w 654460"/>
                  <a:gd name="connsiteY924" fmla="*/ 595820 h 649175"/>
                  <a:gd name="connsiteX925" fmla="*/ 415789 w 654460"/>
                  <a:gd name="connsiteY925" fmla="*/ 570034 h 649175"/>
                  <a:gd name="connsiteX926" fmla="*/ 415377 w 654460"/>
                  <a:gd name="connsiteY926" fmla="*/ 570583 h 649175"/>
                  <a:gd name="connsiteX927" fmla="*/ 439106 w 654460"/>
                  <a:gd name="connsiteY927" fmla="*/ 529572 h 649175"/>
                  <a:gd name="connsiteX928" fmla="*/ 445827 w 654460"/>
                  <a:gd name="connsiteY928" fmla="*/ 515582 h 649175"/>
                  <a:gd name="connsiteX929" fmla="*/ 449119 w 654460"/>
                  <a:gd name="connsiteY929" fmla="*/ 507763 h 649175"/>
                  <a:gd name="connsiteX930" fmla="*/ 458308 w 654460"/>
                  <a:gd name="connsiteY930" fmla="*/ 485955 h 649175"/>
                  <a:gd name="connsiteX931" fmla="*/ 462560 w 654460"/>
                  <a:gd name="connsiteY931" fmla="*/ 474571 h 649175"/>
                  <a:gd name="connsiteX932" fmla="*/ 464618 w 654460"/>
                  <a:gd name="connsiteY932" fmla="*/ 469084 h 649175"/>
                  <a:gd name="connsiteX933" fmla="*/ 465166 w 654460"/>
                  <a:gd name="connsiteY933" fmla="*/ 466615 h 649175"/>
                  <a:gd name="connsiteX934" fmla="*/ 468321 w 654460"/>
                  <a:gd name="connsiteY934" fmla="*/ 454545 h 649175"/>
                  <a:gd name="connsiteX935" fmla="*/ 473396 w 654460"/>
                  <a:gd name="connsiteY935" fmla="*/ 434794 h 649175"/>
                  <a:gd name="connsiteX936" fmla="*/ 476414 w 654460"/>
                  <a:gd name="connsiteY936" fmla="*/ 423684 h 649175"/>
                  <a:gd name="connsiteX937" fmla="*/ 479705 w 654460"/>
                  <a:gd name="connsiteY937" fmla="*/ 413534 h 649175"/>
                  <a:gd name="connsiteX938" fmla="*/ 484232 w 654460"/>
                  <a:gd name="connsiteY938" fmla="*/ 403385 h 649175"/>
                  <a:gd name="connsiteX939" fmla="*/ 489855 w 654460"/>
                  <a:gd name="connsiteY939" fmla="*/ 400230 h 649175"/>
                  <a:gd name="connsiteX940" fmla="*/ 494382 w 654460"/>
                  <a:gd name="connsiteY940" fmla="*/ 404756 h 649175"/>
                  <a:gd name="connsiteX941" fmla="*/ 495067 w 654460"/>
                  <a:gd name="connsiteY941" fmla="*/ 409420 h 649175"/>
                  <a:gd name="connsiteX942" fmla="*/ 494382 w 654460"/>
                  <a:gd name="connsiteY942" fmla="*/ 415043 h 649175"/>
                  <a:gd name="connsiteX943" fmla="*/ 493010 w 654460"/>
                  <a:gd name="connsiteY943" fmla="*/ 420530 h 649175"/>
                  <a:gd name="connsiteX944" fmla="*/ 490953 w 654460"/>
                  <a:gd name="connsiteY944" fmla="*/ 427662 h 649175"/>
                  <a:gd name="connsiteX945" fmla="*/ 485466 w 654460"/>
                  <a:gd name="connsiteY945" fmla="*/ 444395 h 649175"/>
                  <a:gd name="connsiteX946" fmla="*/ 478471 w 654460"/>
                  <a:gd name="connsiteY946" fmla="*/ 464284 h 649175"/>
                  <a:gd name="connsiteX947" fmla="*/ 472573 w 654460"/>
                  <a:gd name="connsiteY947" fmla="*/ 480194 h 649175"/>
                  <a:gd name="connsiteX948" fmla="*/ 471064 w 654460"/>
                  <a:gd name="connsiteY948" fmla="*/ 486641 h 649175"/>
                  <a:gd name="connsiteX949" fmla="*/ 467910 w 654460"/>
                  <a:gd name="connsiteY949" fmla="*/ 499945 h 649175"/>
                  <a:gd name="connsiteX950" fmla="*/ 466401 w 654460"/>
                  <a:gd name="connsiteY950" fmla="*/ 506117 h 649175"/>
                  <a:gd name="connsiteX951" fmla="*/ 466538 w 654460"/>
                  <a:gd name="connsiteY951" fmla="*/ 505432 h 649175"/>
                  <a:gd name="connsiteX952" fmla="*/ 458994 w 654460"/>
                  <a:gd name="connsiteY952" fmla="*/ 542053 h 649175"/>
                  <a:gd name="connsiteX953" fmla="*/ 458857 w 654460"/>
                  <a:gd name="connsiteY953" fmla="*/ 542876 h 649175"/>
                  <a:gd name="connsiteX954" fmla="*/ 458994 w 654460"/>
                  <a:gd name="connsiteY954" fmla="*/ 542191 h 649175"/>
                  <a:gd name="connsiteX955" fmla="*/ 453782 w 654460"/>
                  <a:gd name="connsiteY955" fmla="*/ 572914 h 649175"/>
                  <a:gd name="connsiteX956" fmla="*/ 453371 w 654460"/>
                  <a:gd name="connsiteY956" fmla="*/ 576069 h 649175"/>
                  <a:gd name="connsiteX957" fmla="*/ 451999 w 654460"/>
                  <a:gd name="connsiteY957" fmla="*/ 586630 h 649175"/>
                  <a:gd name="connsiteX958" fmla="*/ 450902 w 654460"/>
                  <a:gd name="connsiteY958" fmla="*/ 595409 h 649175"/>
                  <a:gd name="connsiteX959" fmla="*/ 449942 w 654460"/>
                  <a:gd name="connsiteY959" fmla="*/ 606244 h 649175"/>
                  <a:gd name="connsiteX960" fmla="*/ 449942 w 654460"/>
                  <a:gd name="connsiteY960" fmla="*/ 606244 h 649175"/>
                  <a:gd name="connsiteX961" fmla="*/ 449942 w 654460"/>
                  <a:gd name="connsiteY961" fmla="*/ 606244 h 649175"/>
                  <a:gd name="connsiteX962" fmla="*/ 449942 w 654460"/>
                  <a:gd name="connsiteY962" fmla="*/ 606519 h 649175"/>
                  <a:gd name="connsiteX963" fmla="*/ 449942 w 654460"/>
                  <a:gd name="connsiteY963" fmla="*/ 606381 h 649175"/>
                  <a:gd name="connsiteX964" fmla="*/ 450079 w 654460"/>
                  <a:gd name="connsiteY964" fmla="*/ 622292 h 649175"/>
                  <a:gd name="connsiteX965" fmla="*/ 450079 w 654460"/>
                  <a:gd name="connsiteY965" fmla="*/ 622155 h 649175"/>
                  <a:gd name="connsiteX966" fmla="*/ 450490 w 654460"/>
                  <a:gd name="connsiteY966" fmla="*/ 625858 h 649175"/>
                  <a:gd name="connsiteX967" fmla="*/ 450353 w 654460"/>
                  <a:gd name="connsiteY967" fmla="*/ 625172 h 649175"/>
                  <a:gd name="connsiteX968" fmla="*/ 451450 w 654460"/>
                  <a:gd name="connsiteY968" fmla="*/ 629287 h 649175"/>
                  <a:gd name="connsiteX969" fmla="*/ 451176 w 654460"/>
                  <a:gd name="connsiteY969" fmla="*/ 628601 h 649175"/>
                  <a:gd name="connsiteX970" fmla="*/ 452548 w 654460"/>
                  <a:gd name="connsiteY970" fmla="*/ 631893 h 649175"/>
                  <a:gd name="connsiteX971" fmla="*/ 452136 w 654460"/>
                  <a:gd name="connsiteY971" fmla="*/ 631207 h 649175"/>
                  <a:gd name="connsiteX972" fmla="*/ 453645 w 654460"/>
                  <a:gd name="connsiteY972" fmla="*/ 633951 h 649175"/>
                  <a:gd name="connsiteX973" fmla="*/ 454468 w 654460"/>
                  <a:gd name="connsiteY973" fmla="*/ 635048 h 649175"/>
                  <a:gd name="connsiteX974" fmla="*/ 455154 w 654460"/>
                  <a:gd name="connsiteY974" fmla="*/ 635734 h 649175"/>
                  <a:gd name="connsiteX975" fmla="*/ 455428 w 654460"/>
                  <a:gd name="connsiteY975" fmla="*/ 636008 h 649175"/>
                  <a:gd name="connsiteX976" fmla="*/ 455977 w 654460"/>
                  <a:gd name="connsiteY976" fmla="*/ 636282 h 649175"/>
                  <a:gd name="connsiteX977" fmla="*/ 456937 w 654460"/>
                  <a:gd name="connsiteY977" fmla="*/ 636557 h 649175"/>
                  <a:gd name="connsiteX978" fmla="*/ 458171 w 654460"/>
                  <a:gd name="connsiteY978" fmla="*/ 636831 h 649175"/>
                  <a:gd name="connsiteX979" fmla="*/ 457623 w 654460"/>
                  <a:gd name="connsiteY979" fmla="*/ 636831 h 649175"/>
                  <a:gd name="connsiteX980" fmla="*/ 458308 w 654460"/>
                  <a:gd name="connsiteY980" fmla="*/ 636831 h 649175"/>
                  <a:gd name="connsiteX981" fmla="*/ 458308 w 654460"/>
                  <a:gd name="connsiteY981" fmla="*/ 636831 h 649175"/>
                  <a:gd name="connsiteX982" fmla="*/ 458308 w 654460"/>
                  <a:gd name="connsiteY982" fmla="*/ 636831 h 649175"/>
                  <a:gd name="connsiteX983" fmla="*/ 460777 w 654460"/>
                  <a:gd name="connsiteY983" fmla="*/ 636831 h 649175"/>
                  <a:gd name="connsiteX984" fmla="*/ 462286 w 654460"/>
                  <a:gd name="connsiteY984" fmla="*/ 636694 h 649175"/>
                  <a:gd name="connsiteX985" fmla="*/ 461600 w 654460"/>
                  <a:gd name="connsiteY985" fmla="*/ 636831 h 649175"/>
                  <a:gd name="connsiteX986" fmla="*/ 465304 w 654460"/>
                  <a:gd name="connsiteY986" fmla="*/ 635871 h 649175"/>
                  <a:gd name="connsiteX987" fmla="*/ 464618 w 654460"/>
                  <a:gd name="connsiteY987" fmla="*/ 636145 h 649175"/>
                  <a:gd name="connsiteX988" fmla="*/ 466264 w 654460"/>
                  <a:gd name="connsiteY988" fmla="*/ 635459 h 649175"/>
                  <a:gd name="connsiteX989" fmla="*/ 469144 w 654460"/>
                  <a:gd name="connsiteY989" fmla="*/ 633676 h 649175"/>
                  <a:gd name="connsiteX990" fmla="*/ 469007 w 654460"/>
                  <a:gd name="connsiteY990" fmla="*/ 633813 h 649175"/>
                  <a:gd name="connsiteX991" fmla="*/ 469281 w 654460"/>
                  <a:gd name="connsiteY991" fmla="*/ 633676 h 649175"/>
                  <a:gd name="connsiteX992" fmla="*/ 469418 w 654460"/>
                  <a:gd name="connsiteY992" fmla="*/ 633539 h 649175"/>
                  <a:gd name="connsiteX993" fmla="*/ 469281 w 654460"/>
                  <a:gd name="connsiteY993" fmla="*/ 633539 h 649175"/>
                  <a:gd name="connsiteX994" fmla="*/ 474219 w 654460"/>
                  <a:gd name="connsiteY994" fmla="*/ 629561 h 649175"/>
                  <a:gd name="connsiteX995" fmla="*/ 480391 w 654460"/>
                  <a:gd name="connsiteY995" fmla="*/ 623938 h 649175"/>
                  <a:gd name="connsiteX996" fmla="*/ 488484 w 654460"/>
                  <a:gd name="connsiteY996" fmla="*/ 615434 h 649175"/>
                  <a:gd name="connsiteX997" fmla="*/ 488072 w 654460"/>
                  <a:gd name="connsiteY997" fmla="*/ 615983 h 649175"/>
                  <a:gd name="connsiteX998" fmla="*/ 512761 w 654460"/>
                  <a:gd name="connsiteY998" fmla="*/ 583475 h 649175"/>
                  <a:gd name="connsiteX999" fmla="*/ 512349 w 654460"/>
                  <a:gd name="connsiteY999" fmla="*/ 584162 h 649175"/>
                  <a:gd name="connsiteX1000" fmla="*/ 550617 w 654460"/>
                  <a:gd name="connsiteY1000" fmla="*/ 519422 h 649175"/>
                  <a:gd name="connsiteX1001" fmla="*/ 550206 w 654460"/>
                  <a:gd name="connsiteY1001" fmla="*/ 520108 h 649175"/>
                  <a:gd name="connsiteX1002" fmla="*/ 571603 w 654460"/>
                  <a:gd name="connsiteY1002" fmla="*/ 474845 h 649175"/>
                  <a:gd name="connsiteX1003" fmla="*/ 576403 w 654460"/>
                  <a:gd name="connsiteY1003" fmla="*/ 464284 h 649175"/>
                  <a:gd name="connsiteX1004" fmla="*/ 587787 w 654460"/>
                  <a:gd name="connsiteY1004" fmla="*/ 437812 h 649175"/>
                  <a:gd name="connsiteX1005" fmla="*/ 622077 w 654460"/>
                  <a:gd name="connsiteY1005" fmla="*/ 357573 h 649175"/>
                  <a:gd name="connsiteX1006" fmla="*/ 641554 w 654460"/>
                  <a:gd name="connsiteY1006" fmla="*/ 311899 h 649175"/>
                  <a:gd name="connsiteX1007" fmla="*/ 650332 w 654460"/>
                  <a:gd name="connsiteY1007" fmla="*/ 308333 h 649175"/>
                  <a:gd name="connsiteX1008" fmla="*/ 653899 w 654460"/>
                  <a:gd name="connsiteY1008" fmla="*/ 317111 h 649175"/>
                  <a:gd name="connsiteX1009" fmla="*/ 609870 w 654460"/>
                  <a:gd name="connsiteY1009" fmla="*/ 419570 h 649175"/>
                  <a:gd name="connsiteX1010" fmla="*/ 591079 w 654460"/>
                  <a:gd name="connsiteY1010" fmla="*/ 462638 h 649175"/>
                  <a:gd name="connsiteX1011" fmla="*/ 585867 w 654460"/>
                  <a:gd name="connsiteY1011" fmla="*/ 474434 h 649175"/>
                  <a:gd name="connsiteX1012" fmla="*/ 574483 w 654460"/>
                  <a:gd name="connsiteY1012" fmla="*/ 498299 h 649175"/>
                  <a:gd name="connsiteX1013" fmla="*/ 562687 w 654460"/>
                  <a:gd name="connsiteY1013" fmla="*/ 522851 h 649175"/>
                  <a:gd name="connsiteX1014" fmla="*/ 557749 w 654460"/>
                  <a:gd name="connsiteY1014" fmla="*/ 532452 h 649175"/>
                  <a:gd name="connsiteX1015" fmla="*/ 541427 w 654460"/>
                  <a:gd name="connsiteY1015" fmla="*/ 561119 h 649175"/>
                  <a:gd name="connsiteX1016" fmla="*/ 525380 w 654460"/>
                  <a:gd name="connsiteY1016" fmla="*/ 586219 h 649175"/>
                  <a:gd name="connsiteX1017" fmla="*/ 507686 w 654460"/>
                  <a:gd name="connsiteY1017" fmla="*/ 610496 h 649175"/>
                  <a:gd name="connsiteX1018" fmla="*/ 490267 w 654460"/>
                  <a:gd name="connsiteY1018" fmla="*/ 630659 h 649175"/>
                  <a:gd name="connsiteX1019" fmla="*/ 481214 w 654460"/>
                  <a:gd name="connsiteY1019" fmla="*/ 638751 h 649175"/>
                  <a:gd name="connsiteX1020" fmla="*/ 470790 w 654460"/>
                  <a:gd name="connsiteY1020" fmla="*/ 645884 h 649175"/>
                  <a:gd name="connsiteX1021" fmla="*/ 466127 w 654460"/>
                  <a:gd name="connsiteY1021" fmla="*/ 647667 h 649175"/>
                  <a:gd name="connsiteX1022" fmla="*/ 462012 w 654460"/>
                  <a:gd name="connsiteY1022" fmla="*/ 648352 h 649175"/>
                  <a:gd name="connsiteX1023" fmla="*/ 457485 w 654460"/>
                  <a:gd name="connsiteY1023" fmla="*/ 648352 h 649175"/>
                  <a:gd name="connsiteX1024" fmla="*/ 454194 w 654460"/>
                  <a:gd name="connsiteY1024" fmla="*/ 647804 h 649175"/>
                  <a:gd name="connsiteX1025" fmla="*/ 450353 w 654460"/>
                  <a:gd name="connsiteY1025" fmla="*/ 646432 h 649175"/>
                  <a:gd name="connsiteX1026" fmla="*/ 447747 w 654460"/>
                  <a:gd name="connsiteY1026" fmla="*/ 644786 h 649175"/>
                  <a:gd name="connsiteX1027" fmla="*/ 445553 w 654460"/>
                  <a:gd name="connsiteY1027" fmla="*/ 642592 h 649175"/>
                  <a:gd name="connsiteX1028" fmla="*/ 442261 w 654460"/>
                  <a:gd name="connsiteY1028" fmla="*/ 637242 h 649175"/>
                  <a:gd name="connsiteX1029" fmla="*/ 439243 w 654460"/>
                  <a:gd name="connsiteY1029" fmla="*/ 628464 h 649175"/>
                  <a:gd name="connsiteX1030" fmla="*/ 438420 w 654460"/>
                  <a:gd name="connsiteY1030" fmla="*/ 618314 h 649175"/>
                  <a:gd name="connsiteX1031" fmla="*/ 439518 w 654460"/>
                  <a:gd name="connsiteY1031" fmla="*/ 595546 h 649175"/>
                  <a:gd name="connsiteX1032" fmla="*/ 442672 w 654460"/>
                  <a:gd name="connsiteY1032" fmla="*/ 572091 h 649175"/>
                  <a:gd name="connsiteX1033" fmla="*/ 444181 w 654460"/>
                  <a:gd name="connsiteY1033" fmla="*/ 563588 h 649175"/>
                  <a:gd name="connsiteX1034" fmla="*/ 447061 w 654460"/>
                  <a:gd name="connsiteY1034" fmla="*/ 547128 h 649175"/>
                  <a:gd name="connsiteX1035" fmla="*/ 449805 w 654460"/>
                  <a:gd name="connsiteY1035" fmla="*/ 532864 h 649175"/>
                  <a:gd name="connsiteX1036" fmla="*/ 444867 w 654460"/>
                  <a:gd name="connsiteY1036" fmla="*/ 542602 h 649175"/>
                  <a:gd name="connsiteX1037" fmla="*/ 412223 w 654460"/>
                  <a:gd name="connsiteY1037" fmla="*/ 593488 h 649175"/>
                  <a:gd name="connsiteX1038" fmla="*/ 393980 w 654460"/>
                  <a:gd name="connsiteY1038" fmla="*/ 613788 h 649175"/>
                  <a:gd name="connsiteX1039" fmla="*/ 384928 w 654460"/>
                  <a:gd name="connsiteY1039" fmla="*/ 621469 h 649175"/>
                  <a:gd name="connsiteX1040" fmla="*/ 380813 w 654460"/>
                  <a:gd name="connsiteY1040" fmla="*/ 624212 h 649175"/>
                  <a:gd name="connsiteX1041" fmla="*/ 374641 w 654460"/>
                  <a:gd name="connsiteY1041" fmla="*/ 627778 h 649175"/>
                  <a:gd name="connsiteX1042" fmla="*/ 366823 w 654460"/>
                  <a:gd name="connsiteY1042" fmla="*/ 629699 h 649175"/>
                  <a:gd name="connsiteX1043" fmla="*/ 359690 w 654460"/>
                  <a:gd name="connsiteY1043" fmla="*/ 627778 h 649175"/>
                  <a:gd name="connsiteX1044" fmla="*/ 354890 w 654460"/>
                  <a:gd name="connsiteY1044" fmla="*/ 623938 h 649175"/>
                  <a:gd name="connsiteX1045" fmla="*/ 352421 w 654460"/>
                  <a:gd name="connsiteY1045" fmla="*/ 616668 h 649175"/>
                  <a:gd name="connsiteX1046" fmla="*/ 352695 w 654460"/>
                  <a:gd name="connsiteY1046" fmla="*/ 607890 h 649175"/>
                  <a:gd name="connsiteX1047" fmla="*/ 355301 w 654460"/>
                  <a:gd name="connsiteY1047" fmla="*/ 595134 h 649175"/>
                  <a:gd name="connsiteX1048" fmla="*/ 364080 w 654460"/>
                  <a:gd name="connsiteY1048" fmla="*/ 567565 h 649175"/>
                  <a:gd name="connsiteX1049" fmla="*/ 372858 w 654460"/>
                  <a:gd name="connsiteY1049" fmla="*/ 543425 h 649175"/>
                  <a:gd name="connsiteX1050" fmla="*/ 375875 w 654460"/>
                  <a:gd name="connsiteY1050" fmla="*/ 535469 h 649175"/>
                  <a:gd name="connsiteX1051" fmla="*/ 362571 w 654460"/>
                  <a:gd name="connsiteY1051" fmla="*/ 554261 h 649175"/>
                  <a:gd name="connsiteX1052" fmla="*/ 349815 w 654460"/>
                  <a:gd name="connsiteY1052" fmla="*/ 572229 h 649175"/>
                  <a:gd name="connsiteX1053" fmla="*/ 342134 w 654460"/>
                  <a:gd name="connsiteY1053" fmla="*/ 582653 h 649175"/>
                  <a:gd name="connsiteX1054" fmla="*/ 332807 w 654460"/>
                  <a:gd name="connsiteY1054" fmla="*/ 594997 h 649175"/>
                  <a:gd name="connsiteX1055" fmla="*/ 313056 w 654460"/>
                  <a:gd name="connsiteY1055" fmla="*/ 618589 h 649175"/>
                  <a:gd name="connsiteX1056" fmla="*/ 293442 w 654460"/>
                  <a:gd name="connsiteY1056" fmla="*/ 637105 h 649175"/>
                  <a:gd name="connsiteX1057" fmla="*/ 283841 w 654460"/>
                  <a:gd name="connsiteY1057" fmla="*/ 643826 h 649175"/>
                  <a:gd name="connsiteX1058" fmla="*/ 272868 w 654460"/>
                  <a:gd name="connsiteY1058" fmla="*/ 648490 h 649175"/>
                  <a:gd name="connsiteX1059" fmla="*/ 266284 w 654460"/>
                  <a:gd name="connsiteY1059" fmla="*/ 649175 h 649175"/>
                  <a:gd name="connsiteX1060" fmla="*/ 263816 w 654460"/>
                  <a:gd name="connsiteY1060" fmla="*/ 648490 h 649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</a:cxnLst>
                <a:rect l="l" t="t" r="r" b="b"/>
                <a:pathLst>
                  <a:path w="654460" h="649175">
                    <a:moveTo>
                      <a:pt x="128164" y="124676"/>
                    </a:moveTo>
                    <a:cubicBezTo>
                      <a:pt x="136257" y="120424"/>
                      <a:pt x="144212" y="116034"/>
                      <a:pt x="152030" y="111371"/>
                    </a:cubicBezTo>
                    <a:cubicBezTo>
                      <a:pt x="155871" y="109039"/>
                      <a:pt x="159574" y="106708"/>
                      <a:pt x="163414" y="104239"/>
                    </a:cubicBezTo>
                    <a:cubicBezTo>
                      <a:pt x="171644" y="98889"/>
                      <a:pt x="179736" y="93540"/>
                      <a:pt x="187966" y="88191"/>
                    </a:cubicBezTo>
                    <a:cubicBezTo>
                      <a:pt x="199488" y="79687"/>
                      <a:pt x="211146" y="71457"/>
                      <a:pt x="222256" y="62679"/>
                    </a:cubicBezTo>
                    <a:cubicBezTo>
                      <a:pt x="226234" y="59525"/>
                      <a:pt x="230074" y="56370"/>
                      <a:pt x="234052" y="53215"/>
                    </a:cubicBezTo>
                    <a:cubicBezTo>
                      <a:pt x="235972" y="51706"/>
                      <a:pt x="237892" y="50198"/>
                      <a:pt x="239675" y="48689"/>
                    </a:cubicBezTo>
                    <a:cubicBezTo>
                      <a:pt x="247631" y="42105"/>
                      <a:pt x="255449" y="35522"/>
                      <a:pt x="263267" y="28664"/>
                    </a:cubicBezTo>
                    <a:cubicBezTo>
                      <a:pt x="266833" y="25509"/>
                      <a:pt x="269988" y="22217"/>
                      <a:pt x="273280" y="18925"/>
                    </a:cubicBezTo>
                    <a:lnTo>
                      <a:pt x="273280" y="18925"/>
                    </a:lnTo>
                    <a:cubicBezTo>
                      <a:pt x="274103" y="18102"/>
                      <a:pt x="274788" y="17142"/>
                      <a:pt x="275474" y="16182"/>
                    </a:cubicBezTo>
                    <a:cubicBezTo>
                      <a:pt x="275474" y="16182"/>
                      <a:pt x="275474" y="16182"/>
                      <a:pt x="275474" y="16182"/>
                    </a:cubicBezTo>
                    <a:cubicBezTo>
                      <a:pt x="275886" y="15633"/>
                      <a:pt x="276160" y="14948"/>
                      <a:pt x="276571" y="14261"/>
                    </a:cubicBezTo>
                    <a:cubicBezTo>
                      <a:pt x="276571" y="14261"/>
                      <a:pt x="276571" y="14261"/>
                      <a:pt x="276571" y="14261"/>
                    </a:cubicBezTo>
                    <a:cubicBezTo>
                      <a:pt x="276983" y="13164"/>
                      <a:pt x="277532" y="12204"/>
                      <a:pt x="277806" y="11107"/>
                    </a:cubicBezTo>
                    <a:cubicBezTo>
                      <a:pt x="277669" y="11244"/>
                      <a:pt x="277669" y="11519"/>
                      <a:pt x="277532" y="11656"/>
                    </a:cubicBezTo>
                    <a:cubicBezTo>
                      <a:pt x="277669" y="11107"/>
                      <a:pt x="277806" y="10558"/>
                      <a:pt x="277943" y="10010"/>
                    </a:cubicBezTo>
                    <a:cubicBezTo>
                      <a:pt x="277943" y="9873"/>
                      <a:pt x="277943" y="9598"/>
                      <a:pt x="277943" y="9461"/>
                    </a:cubicBezTo>
                    <a:cubicBezTo>
                      <a:pt x="277806" y="9324"/>
                      <a:pt x="277669" y="9187"/>
                      <a:pt x="277532" y="9050"/>
                    </a:cubicBezTo>
                    <a:cubicBezTo>
                      <a:pt x="276709" y="8638"/>
                      <a:pt x="276023" y="8364"/>
                      <a:pt x="275200" y="8090"/>
                    </a:cubicBezTo>
                    <a:cubicBezTo>
                      <a:pt x="275337" y="8227"/>
                      <a:pt x="275611" y="8227"/>
                      <a:pt x="275748" y="8364"/>
                    </a:cubicBezTo>
                    <a:cubicBezTo>
                      <a:pt x="275337" y="8227"/>
                      <a:pt x="274788" y="8090"/>
                      <a:pt x="274377" y="7952"/>
                    </a:cubicBezTo>
                    <a:cubicBezTo>
                      <a:pt x="273965" y="7952"/>
                      <a:pt x="273691" y="7815"/>
                      <a:pt x="273280" y="7815"/>
                    </a:cubicBezTo>
                    <a:cubicBezTo>
                      <a:pt x="272731" y="7815"/>
                      <a:pt x="272182" y="7815"/>
                      <a:pt x="271634" y="7815"/>
                    </a:cubicBezTo>
                    <a:cubicBezTo>
                      <a:pt x="271085" y="7952"/>
                      <a:pt x="270536" y="7952"/>
                      <a:pt x="269851" y="8090"/>
                    </a:cubicBezTo>
                    <a:cubicBezTo>
                      <a:pt x="268479" y="8364"/>
                      <a:pt x="267107" y="8775"/>
                      <a:pt x="265873" y="9187"/>
                    </a:cubicBezTo>
                    <a:cubicBezTo>
                      <a:pt x="266010" y="9187"/>
                      <a:pt x="266147" y="9050"/>
                      <a:pt x="266284" y="9050"/>
                    </a:cubicBezTo>
                    <a:cubicBezTo>
                      <a:pt x="261758" y="10832"/>
                      <a:pt x="257506" y="12890"/>
                      <a:pt x="253117" y="14948"/>
                    </a:cubicBezTo>
                    <a:cubicBezTo>
                      <a:pt x="253254" y="14948"/>
                      <a:pt x="253391" y="14810"/>
                      <a:pt x="253529" y="14673"/>
                    </a:cubicBezTo>
                    <a:cubicBezTo>
                      <a:pt x="249688" y="16593"/>
                      <a:pt x="245848" y="18788"/>
                      <a:pt x="242144" y="20983"/>
                    </a:cubicBezTo>
                    <a:cubicBezTo>
                      <a:pt x="242144" y="21394"/>
                      <a:pt x="242144" y="21806"/>
                      <a:pt x="242007" y="22080"/>
                    </a:cubicBezTo>
                    <a:cubicBezTo>
                      <a:pt x="241458" y="23863"/>
                      <a:pt x="239538" y="24960"/>
                      <a:pt x="237755" y="24548"/>
                    </a:cubicBezTo>
                    <a:cubicBezTo>
                      <a:pt x="237481" y="24412"/>
                      <a:pt x="237207" y="24412"/>
                      <a:pt x="236932" y="24274"/>
                    </a:cubicBezTo>
                    <a:cubicBezTo>
                      <a:pt x="235972" y="24823"/>
                      <a:pt x="235149" y="25509"/>
                      <a:pt x="234189" y="26057"/>
                    </a:cubicBezTo>
                    <a:cubicBezTo>
                      <a:pt x="234326" y="26057"/>
                      <a:pt x="234463" y="25920"/>
                      <a:pt x="234600" y="25783"/>
                    </a:cubicBezTo>
                    <a:cubicBezTo>
                      <a:pt x="226920" y="30995"/>
                      <a:pt x="219239" y="36344"/>
                      <a:pt x="211832" y="41968"/>
                    </a:cubicBezTo>
                    <a:cubicBezTo>
                      <a:pt x="203877" y="48003"/>
                      <a:pt x="196059" y="54450"/>
                      <a:pt x="188515" y="61033"/>
                    </a:cubicBezTo>
                    <a:lnTo>
                      <a:pt x="188515" y="61033"/>
                    </a:lnTo>
                    <a:cubicBezTo>
                      <a:pt x="188515" y="61033"/>
                      <a:pt x="188515" y="61033"/>
                      <a:pt x="188378" y="61170"/>
                    </a:cubicBezTo>
                    <a:cubicBezTo>
                      <a:pt x="188240" y="61308"/>
                      <a:pt x="188103" y="61308"/>
                      <a:pt x="188103" y="61445"/>
                    </a:cubicBezTo>
                    <a:cubicBezTo>
                      <a:pt x="188103" y="61445"/>
                      <a:pt x="188103" y="61445"/>
                      <a:pt x="188103" y="61445"/>
                    </a:cubicBezTo>
                    <a:cubicBezTo>
                      <a:pt x="171644" y="76121"/>
                      <a:pt x="156282" y="91757"/>
                      <a:pt x="141743" y="108216"/>
                    </a:cubicBezTo>
                    <a:cubicBezTo>
                      <a:pt x="141743" y="108079"/>
                      <a:pt x="141880" y="108079"/>
                      <a:pt x="141880" y="107942"/>
                    </a:cubicBezTo>
                    <a:cubicBezTo>
                      <a:pt x="137491" y="113566"/>
                      <a:pt x="132691" y="119052"/>
                      <a:pt x="128164" y="124676"/>
                    </a:cubicBezTo>
                    <a:close/>
                    <a:moveTo>
                      <a:pt x="57664" y="151010"/>
                    </a:moveTo>
                    <a:cubicBezTo>
                      <a:pt x="61230" y="150599"/>
                      <a:pt x="64796" y="150187"/>
                      <a:pt x="68363" y="149501"/>
                    </a:cubicBezTo>
                    <a:cubicBezTo>
                      <a:pt x="71380" y="148816"/>
                      <a:pt x="74398" y="147856"/>
                      <a:pt x="77552" y="146895"/>
                    </a:cubicBezTo>
                    <a:cubicBezTo>
                      <a:pt x="77278" y="146895"/>
                      <a:pt x="77141" y="147033"/>
                      <a:pt x="77004" y="147033"/>
                    </a:cubicBezTo>
                    <a:cubicBezTo>
                      <a:pt x="84136" y="144563"/>
                      <a:pt x="91131" y="141821"/>
                      <a:pt x="98126" y="138940"/>
                    </a:cubicBezTo>
                    <a:cubicBezTo>
                      <a:pt x="101555" y="137569"/>
                      <a:pt x="104984" y="135923"/>
                      <a:pt x="108413" y="134414"/>
                    </a:cubicBezTo>
                    <a:cubicBezTo>
                      <a:pt x="108688" y="134140"/>
                      <a:pt x="108825" y="133865"/>
                      <a:pt x="109099" y="133591"/>
                    </a:cubicBezTo>
                    <a:cubicBezTo>
                      <a:pt x="112802" y="128927"/>
                      <a:pt x="116643" y="124401"/>
                      <a:pt x="120483" y="119875"/>
                    </a:cubicBezTo>
                    <a:cubicBezTo>
                      <a:pt x="133651" y="104102"/>
                      <a:pt x="147504" y="88877"/>
                      <a:pt x="162180" y="74475"/>
                    </a:cubicBezTo>
                    <a:cubicBezTo>
                      <a:pt x="176856" y="60073"/>
                      <a:pt x="192492" y="46494"/>
                      <a:pt x="208952" y="34150"/>
                    </a:cubicBezTo>
                    <a:cubicBezTo>
                      <a:pt x="214438" y="30035"/>
                      <a:pt x="220062" y="26057"/>
                      <a:pt x="225822" y="22217"/>
                    </a:cubicBezTo>
                    <a:cubicBezTo>
                      <a:pt x="222942" y="21806"/>
                      <a:pt x="219924" y="21531"/>
                      <a:pt x="216907" y="21257"/>
                    </a:cubicBezTo>
                    <a:cubicBezTo>
                      <a:pt x="217044" y="21257"/>
                      <a:pt x="217181" y="21257"/>
                      <a:pt x="217181" y="21257"/>
                    </a:cubicBezTo>
                    <a:cubicBezTo>
                      <a:pt x="211009" y="20845"/>
                      <a:pt x="204974" y="20845"/>
                      <a:pt x="198939" y="21257"/>
                    </a:cubicBezTo>
                    <a:cubicBezTo>
                      <a:pt x="199076" y="21257"/>
                      <a:pt x="199213" y="21257"/>
                      <a:pt x="199350" y="21257"/>
                    </a:cubicBezTo>
                    <a:cubicBezTo>
                      <a:pt x="194275" y="21668"/>
                      <a:pt x="189201" y="22217"/>
                      <a:pt x="184263" y="23177"/>
                    </a:cubicBezTo>
                    <a:cubicBezTo>
                      <a:pt x="184400" y="23177"/>
                      <a:pt x="184537" y="23177"/>
                      <a:pt x="184674" y="23177"/>
                    </a:cubicBezTo>
                    <a:cubicBezTo>
                      <a:pt x="178365" y="24412"/>
                      <a:pt x="172193" y="26057"/>
                      <a:pt x="166158" y="28115"/>
                    </a:cubicBezTo>
                    <a:cubicBezTo>
                      <a:pt x="159025" y="30584"/>
                      <a:pt x="152167" y="33601"/>
                      <a:pt x="145309" y="36893"/>
                    </a:cubicBezTo>
                    <a:lnTo>
                      <a:pt x="145309" y="36893"/>
                    </a:lnTo>
                    <a:lnTo>
                      <a:pt x="145309" y="36893"/>
                    </a:lnTo>
                    <a:cubicBezTo>
                      <a:pt x="145309" y="36893"/>
                      <a:pt x="145172" y="36893"/>
                      <a:pt x="145172" y="37030"/>
                    </a:cubicBezTo>
                    <a:cubicBezTo>
                      <a:pt x="145172" y="37030"/>
                      <a:pt x="145172" y="37030"/>
                      <a:pt x="145172" y="37030"/>
                    </a:cubicBezTo>
                    <a:cubicBezTo>
                      <a:pt x="136943" y="41282"/>
                      <a:pt x="128987" y="45946"/>
                      <a:pt x="121306" y="51021"/>
                    </a:cubicBezTo>
                    <a:cubicBezTo>
                      <a:pt x="121306" y="51021"/>
                      <a:pt x="121443" y="50883"/>
                      <a:pt x="121581" y="50883"/>
                    </a:cubicBezTo>
                    <a:cubicBezTo>
                      <a:pt x="111294" y="57879"/>
                      <a:pt x="101555" y="65560"/>
                      <a:pt x="92091" y="73652"/>
                    </a:cubicBezTo>
                    <a:cubicBezTo>
                      <a:pt x="92091" y="73652"/>
                      <a:pt x="92091" y="73652"/>
                      <a:pt x="92091" y="73652"/>
                    </a:cubicBezTo>
                    <a:cubicBezTo>
                      <a:pt x="86605" y="78453"/>
                      <a:pt x="81393" y="83390"/>
                      <a:pt x="76181" y="88602"/>
                    </a:cubicBezTo>
                    <a:cubicBezTo>
                      <a:pt x="70283" y="94363"/>
                      <a:pt x="64796" y="100535"/>
                      <a:pt x="59310" y="106570"/>
                    </a:cubicBezTo>
                    <a:cubicBezTo>
                      <a:pt x="59310" y="106570"/>
                      <a:pt x="59310" y="106570"/>
                      <a:pt x="59310" y="106433"/>
                    </a:cubicBezTo>
                    <a:cubicBezTo>
                      <a:pt x="59173" y="106570"/>
                      <a:pt x="59173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9036" y="106708"/>
                      <a:pt x="59036" y="106708"/>
                      <a:pt x="59036" y="106708"/>
                    </a:cubicBezTo>
                    <a:cubicBezTo>
                      <a:pt x="57115" y="108902"/>
                      <a:pt x="55332" y="111234"/>
                      <a:pt x="53412" y="113428"/>
                    </a:cubicBezTo>
                    <a:cubicBezTo>
                      <a:pt x="51080" y="116309"/>
                      <a:pt x="49023" y="119463"/>
                      <a:pt x="46966" y="122481"/>
                    </a:cubicBezTo>
                    <a:cubicBezTo>
                      <a:pt x="46966" y="122481"/>
                      <a:pt x="46966" y="122344"/>
                      <a:pt x="47103" y="122344"/>
                    </a:cubicBezTo>
                    <a:cubicBezTo>
                      <a:pt x="46005" y="123989"/>
                      <a:pt x="44908" y="125773"/>
                      <a:pt x="43948" y="127693"/>
                    </a:cubicBezTo>
                    <a:cubicBezTo>
                      <a:pt x="43948" y="127556"/>
                      <a:pt x="44085" y="127418"/>
                      <a:pt x="44222" y="127282"/>
                    </a:cubicBezTo>
                    <a:cubicBezTo>
                      <a:pt x="43674" y="128516"/>
                      <a:pt x="43125" y="129750"/>
                      <a:pt x="42714" y="130985"/>
                    </a:cubicBezTo>
                    <a:cubicBezTo>
                      <a:pt x="42165" y="132905"/>
                      <a:pt x="41616" y="134825"/>
                      <a:pt x="41068" y="136746"/>
                    </a:cubicBezTo>
                    <a:cubicBezTo>
                      <a:pt x="41068" y="136746"/>
                      <a:pt x="41068" y="136746"/>
                      <a:pt x="41068" y="136746"/>
                    </a:cubicBezTo>
                    <a:cubicBezTo>
                      <a:pt x="40793" y="137843"/>
                      <a:pt x="40656" y="138940"/>
                      <a:pt x="40656" y="140037"/>
                    </a:cubicBezTo>
                    <a:cubicBezTo>
                      <a:pt x="40656" y="140449"/>
                      <a:pt x="40656" y="140860"/>
                      <a:pt x="40656" y="141409"/>
                    </a:cubicBezTo>
                    <a:cubicBezTo>
                      <a:pt x="40793" y="141821"/>
                      <a:pt x="40793" y="142232"/>
                      <a:pt x="40931" y="142643"/>
                    </a:cubicBezTo>
                    <a:cubicBezTo>
                      <a:pt x="41068" y="142918"/>
                      <a:pt x="41205" y="143192"/>
                      <a:pt x="41205" y="143466"/>
                    </a:cubicBezTo>
                    <a:cubicBezTo>
                      <a:pt x="41616" y="144427"/>
                      <a:pt x="42165" y="145387"/>
                      <a:pt x="42851" y="146210"/>
                    </a:cubicBezTo>
                    <a:cubicBezTo>
                      <a:pt x="42851" y="146210"/>
                      <a:pt x="42851" y="146072"/>
                      <a:pt x="42714" y="146072"/>
                    </a:cubicBezTo>
                    <a:cubicBezTo>
                      <a:pt x="42988" y="146484"/>
                      <a:pt x="43399" y="147033"/>
                      <a:pt x="43811" y="147444"/>
                    </a:cubicBezTo>
                    <a:cubicBezTo>
                      <a:pt x="44222" y="147718"/>
                      <a:pt x="44497" y="148130"/>
                      <a:pt x="44771" y="148404"/>
                    </a:cubicBezTo>
                    <a:cubicBezTo>
                      <a:pt x="45182" y="148679"/>
                      <a:pt x="45594" y="149090"/>
                      <a:pt x="46005" y="149364"/>
                    </a:cubicBezTo>
                    <a:lnTo>
                      <a:pt x="46005" y="149364"/>
                    </a:lnTo>
                    <a:cubicBezTo>
                      <a:pt x="46280" y="149501"/>
                      <a:pt x="46417" y="149639"/>
                      <a:pt x="46691" y="149776"/>
                    </a:cubicBezTo>
                    <a:cubicBezTo>
                      <a:pt x="47103" y="149913"/>
                      <a:pt x="47651" y="150187"/>
                      <a:pt x="48200" y="150324"/>
                    </a:cubicBezTo>
                    <a:cubicBezTo>
                      <a:pt x="48749" y="150462"/>
                      <a:pt x="49160" y="150599"/>
                      <a:pt x="49709" y="150736"/>
                    </a:cubicBezTo>
                    <a:cubicBezTo>
                      <a:pt x="50257" y="150873"/>
                      <a:pt x="50806" y="150873"/>
                      <a:pt x="51355" y="151010"/>
                    </a:cubicBezTo>
                    <a:cubicBezTo>
                      <a:pt x="53549" y="151147"/>
                      <a:pt x="55607" y="151147"/>
                      <a:pt x="57664" y="151010"/>
                    </a:cubicBezTo>
                    <a:close/>
                    <a:moveTo>
                      <a:pt x="158202" y="223568"/>
                    </a:moveTo>
                    <a:cubicBezTo>
                      <a:pt x="155459" y="227134"/>
                      <a:pt x="152716" y="230563"/>
                      <a:pt x="150247" y="234266"/>
                    </a:cubicBezTo>
                    <a:cubicBezTo>
                      <a:pt x="149013" y="236187"/>
                      <a:pt x="147641" y="237970"/>
                      <a:pt x="146407" y="239890"/>
                    </a:cubicBezTo>
                    <a:cubicBezTo>
                      <a:pt x="144212" y="243045"/>
                      <a:pt x="142155" y="246199"/>
                      <a:pt x="139960" y="249354"/>
                    </a:cubicBezTo>
                    <a:cubicBezTo>
                      <a:pt x="140646" y="248805"/>
                      <a:pt x="141469" y="248257"/>
                      <a:pt x="142155" y="247571"/>
                    </a:cubicBezTo>
                    <a:cubicBezTo>
                      <a:pt x="142155" y="247571"/>
                      <a:pt x="142155" y="247571"/>
                      <a:pt x="142155" y="247571"/>
                    </a:cubicBezTo>
                    <a:cubicBezTo>
                      <a:pt x="155048" y="236187"/>
                      <a:pt x="167941" y="224802"/>
                      <a:pt x="180834" y="213555"/>
                    </a:cubicBezTo>
                    <a:cubicBezTo>
                      <a:pt x="190298" y="204777"/>
                      <a:pt x="199762" y="195998"/>
                      <a:pt x="209226" y="187083"/>
                    </a:cubicBezTo>
                    <a:cubicBezTo>
                      <a:pt x="217044" y="179814"/>
                      <a:pt x="224862" y="172270"/>
                      <a:pt x="232680" y="164863"/>
                    </a:cubicBezTo>
                    <a:cubicBezTo>
                      <a:pt x="241184" y="156771"/>
                      <a:pt x="249688" y="148541"/>
                      <a:pt x="258192" y="140312"/>
                    </a:cubicBezTo>
                    <a:cubicBezTo>
                      <a:pt x="261484" y="137157"/>
                      <a:pt x="264639" y="134002"/>
                      <a:pt x="267793" y="130847"/>
                    </a:cubicBezTo>
                    <a:cubicBezTo>
                      <a:pt x="270811" y="127967"/>
                      <a:pt x="273691" y="125087"/>
                      <a:pt x="276571" y="122069"/>
                    </a:cubicBezTo>
                    <a:cubicBezTo>
                      <a:pt x="279863" y="118915"/>
                      <a:pt x="283155" y="115623"/>
                      <a:pt x="286310" y="112194"/>
                    </a:cubicBezTo>
                    <a:cubicBezTo>
                      <a:pt x="286310" y="112194"/>
                      <a:pt x="286310" y="112194"/>
                      <a:pt x="286310" y="112331"/>
                    </a:cubicBezTo>
                    <a:cubicBezTo>
                      <a:pt x="286310" y="112331"/>
                      <a:pt x="286310" y="112194"/>
                      <a:pt x="286447" y="112194"/>
                    </a:cubicBezTo>
                    <a:cubicBezTo>
                      <a:pt x="286584" y="112057"/>
                      <a:pt x="286721" y="111920"/>
                      <a:pt x="286721" y="111782"/>
                    </a:cubicBezTo>
                    <a:cubicBezTo>
                      <a:pt x="286584" y="111920"/>
                      <a:pt x="286584" y="111920"/>
                      <a:pt x="286447" y="112057"/>
                    </a:cubicBezTo>
                    <a:cubicBezTo>
                      <a:pt x="288230" y="109862"/>
                      <a:pt x="289739" y="107668"/>
                      <a:pt x="291248" y="105336"/>
                    </a:cubicBezTo>
                    <a:cubicBezTo>
                      <a:pt x="291522" y="104924"/>
                      <a:pt x="291796" y="104513"/>
                      <a:pt x="292071" y="104102"/>
                    </a:cubicBezTo>
                    <a:cubicBezTo>
                      <a:pt x="292345" y="103690"/>
                      <a:pt x="292482" y="103279"/>
                      <a:pt x="292756" y="102730"/>
                    </a:cubicBezTo>
                    <a:cubicBezTo>
                      <a:pt x="292756" y="103004"/>
                      <a:pt x="292619" y="103141"/>
                      <a:pt x="292619" y="103415"/>
                    </a:cubicBezTo>
                    <a:cubicBezTo>
                      <a:pt x="292756" y="103004"/>
                      <a:pt x="292893" y="102593"/>
                      <a:pt x="293031" y="102181"/>
                    </a:cubicBezTo>
                    <a:cubicBezTo>
                      <a:pt x="293031" y="102181"/>
                      <a:pt x="293031" y="102044"/>
                      <a:pt x="293031" y="102044"/>
                    </a:cubicBezTo>
                    <a:cubicBezTo>
                      <a:pt x="292893" y="101907"/>
                      <a:pt x="292893" y="101770"/>
                      <a:pt x="292756" y="101633"/>
                    </a:cubicBezTo>
                    <a:cubicBezTo>
                      <a:pt x="292619" y="101495"/>
                      <a:pt x="292345" y="101221"/>
                      <a:pt x="292208" y="101084"/>
                    </a:cubicBezTo>
                    <a:cubicBezTo>
                      <a:pt x="291933" y="100947"/>
                      <a:pt x="291796" y="100810"/>
                      <a:pt x="291522" y="100535"/>
                    </a:cubicBezTo>
                    <a:cubicBezTo>
                      <a:pt x="291522" y="100535"/>
                      <a:pt x="291522" y="100535"/>
                      <a:pt x="291385" y="100535"/>
                    </a:cubicBezTo>
                    <a:cubicBezTo>
                      <a:pt x="291248" y="100535"/>
                      <a:pt x="290973" y="100535"/>
                      <a:pt x="290836" y="100398"/>
                    </a:cubicBezTo>
                    <a:cubicBezTo>
                      <a:pt x="290562" y="100398"/>
                      <a:pt x="290150" y="100398"/>
                      <a:pt x="289876" y="100398"/>
                    </a:cubicBezTo>
                    <a:cubicBezTo>
                      <a:pt x="289464" y="100535"/>
                      <a:pt x="289053" y="100535"/>
                      <a:pt x="288642" y="100535"/>
                    </a:cubicBezTo>
                    <a:cubicBezTo>
                      <a:pt x="288779" y="100535"/>
                      <a:pt x="288916" y="100535"/>
                      <a:pt x="288916" y="100398"/>
                    </a:cubicBezTo>
                    <a:cubicBezTo>
                      <a:pt x="288779" y="100398"/>
                      <a:pt x="288642" y="100398"/>
                      <a:pt x="288504" y="100535"/>
                    </a:cubicBezTo>
                    <a:cubicBezTo>
                      <a:pt x="288367" y="100535"/>
                      <a:pt x="288367" y="100535"/>
                      <a:pt x="288230" y="100535"/>
                    </a:cubicBezTo>
                    <a:cubicBezTo>
                      <a:pt x="288367" y="100535"/>
                      <a:pt x="288367" y="100535"/>
                      <a:pt x="288504" y="100535"/>
                    </a:cubicBezTo>
                    <a:cubicBezTo>
                      <a:pt x="287544" y="100810"/>
                      <a:pt x="286584" y="101084"/>
                      <a:pt x="285624" y="101358"/>
                    </a:cubicBezTo>
                    <a:cubicBezTo>
                      <a:pt x="285624" y="101358"/>
                      <a:pt x="285624" y="101358"/>
                      <a:pt x="285624" y="101358"/>
                    </a:cubicBezTo>
                    <a:cubicBezTo>
                      <a:pt x="282469" y="102593"/>
                      <a:pt x="279315" y="104102"/>
                      <a:pt x="276160" y="105610"/>
                    </a:cubicBezTo>
                    <a:cubicBezTo>
                      <a:pt x="273691" y="106982"/>
                      <a:pt x="271222" y="108491"/>
                      <a:pt x="268753" y="109999"/>
                    </a:cubicBezTo>
                    <a:cubicBezTo>
                      <a:pt x="268890" y="109862"/>
                      <a:pt x="268890" y="109862"/>
                      <a:pt x="269028" y="109862"/>
                    </a:cubicBezTo>
                    <a:cubicBezTo>
                      <a:pt x="264639" y="112880"/>
                      <a:pt x="260524" y="116172"/>
                      <a:pt x="256272" y="119463"/>
                    </a:cubicBezTo>
                    <a:cubicBezTo>
                      <a:pt x="252020" y="122892"/>
                      <a:pt x="247768" y="126321"/>
                      <a:pt x="243653" y="129888"/>
                    </a:cubicBezTo>
                    <a:cubicBezTo>
                      <a:pt x="243653" y="129888"/>
                      <a:pt x="243653" y="129888"/>
                      <a:pt x="243653" y="129888"/>
                    </a:cubicBezTo>
                    <a:cubicBezTo>
                      <a:pt x="243653" y="129888"/>
                      <a:pt x="243653" y="129888"/>
                      <a:pt x="243516" y="130025"/>
                    </a:cubicBezTo>
                    <a:cubicBezTo>
                      <a:pt x="243379" y="130162"/>
                      <a:pt x="243242" y="130162"/>
                      <a:pt x="243242" y="130299"/>
                    </a:cubicBezTo>
                    <a:cubicBezTo>
                      <a:pt x="243242" y="130299"/>
                      <a:pt x="243242" y="130299"/>
                      <a:pt x="243242" y="130299"/>
                    </a:cubicBezTo>
                    <a:cubicBezTo>
                      <a:pt x="233503" y="138940"/>
                      <a:pt x="224313" y="148130"/>
                      <a:pt x="215124" y="157320"/>
                    </a:cubicBezTo>
                    <a:cubicBezTo>
                      <a:pt x="205934" y="166646"/>
                      <a:pt x="196881" y="176248"/>
                      <a:pt x="188103" y="185986"/>
                    </a:cubicBezTo>
                    <a:cubicBezTo>
                      <a:pt x="188103" y="185986"/>
                      <a:pt x="188103" y="185986"/>
                      <a:pt x="188103" y="185986"/>
                    </a:cubicBezTo>
                    <a:cubicBezTo>
                      <a:pt x="188103" y="185986"/>
                      <a:pt x="187966" y="186123"/>
                      <a:pt x="187966" y="186123"/>
                    </a:cubicBezTo>
                    <a:cubicBezTo>
                      <a:pt x="187966" y="186123"/>
                      <a:pt x="187966" y="186123"/>
                      <a:pt x="187966" y="186123"/>
                    </a:cubicBezTo>
                    <a:cubicBezTo>
                      <a:pt x="187966" y="186123"/>
                      <a:pt x="187966" y="186260"/>
                      <a:pt x="187829" y="186260"/>
                    </a:cubicBezTo>
                    <a:cubicBezTo>
                      <a:pt x="177816" y="198468"/>
                      <a:pt x="167941" y="210812"/>
                      <a:pt x="158202" y="223568"/>
                    </a:cubicBezTo>
                    <a:close/>
                    <a:moveTo>
                      <a:pt x="182068" y="292010"/>
                    </a:moveTo>
                    <a:cubicBezTo>
                      <a:pt x="179051" y="296674"/>
                      <a:pt x="176033" y="301475"/>
                      <a:pt x="172878" y="306138"/>
                    </a:cubicBezTo>
                    <a:cubicBezTo>
                      <a:pt x="170958" y="309019"/>
                      <a:pt x="169449" y="312036"/>
                      <a:pt x="167804" y="315054"/>
                    </a:cubicBezTo>
                    <a:cubicBezTo>
                      <a:pt x="164786" y="320266"/>
                      <a:pt x="161906" y="325478"/>
                      <a:pt x="158888" y="330690"/>
                    </a:cubicBezTo>
                    <a:cubicBezTo>
                      <a:pt x="160671" y="328907"/>
                      <a:pt x="162454" y="327261"/>
                      <a:pt x="164237" y="325478"/>
                    </a:cubicBezTo>
                    <a:cubicBezTo>
                      <a:pt x="169998" y="319717"/>
                      <a:pt x="175622" y="313819"/>
                      <a:pt x="181382" y="308058"/>
                    </a:cubicBezTo>
                    <a:cubicBezTo>
                      <a:pt x="188789" y="300652"/>
                      <a:pt x="196059" y="293108"/>
                      <a:pt x="203328" y="285564"/>
                    </a:cubicBezTo>
                    <a:cubicBezTo>
                      <a:pt x="211969" y="276649"/>
                      <a:pt x="220473" y="267871"/>
                      <a:pt x="228977" y="258955"/>
                    </a:cubicBezTo>
                    <a:cubicBezTo>
                      <a:pt x="234052" y="253606"/>
                      <a:pt x="239127" y="248120"/>
                      <a:pt x="244065" y="242770"/>
                    </a:cubicBezTo>
                    <a:cubicBezTo>
                      <a:pt x="247768" y="238793"/>
                      <a:pt x="251608" y="234952"/>
                      <a:pt x="255174" y="230837"/>
                    </a:cubicBezTo>
                    <a:lnTo>
                      <a:pt x="255174" y="230837"/>
                    </a:lnTo>
                    <a:cubicBezTo>
                      <a:pt x="262307" y="222745"/>
                      <a:pt x="269439" y="214515"/>
                      <a:pt x="276571" y="206423"/>
                    </a:cubicBezTo>
                    <a:cubicBezTo>
                      <a:pt x="276571" y="206423"/>
                      <a:pt x="276571" y="206560"/>
                      <a:pt x="276434" y="206560"/>
                    </a:cubicBezTo>
                    <a:cubicBezTo>
                      <a:pt x="276434" y="206560"/>
                      <a:pt x="276571" y="206423"/>
                      <a:pt x="276571" y="206423"/>
                    </a:cubicBezTo>
                    <a:cubicBezTo>
                      <a:pt x="276571" y="206423"/>
                      <a:pt x="276709" y="206285"/>
                      <a:pt x="276709" y="206285"/>
                    </a:cubicBezTo>
                    <a:cubicBezTo>
                      <a:pt x="276709" y="206285"/>
                      <a:pt x="276709" y="206285"/>
                      <a:pt x="276709" y="206285"/>
                    </a:cubicBezTo>
                    <a:cubicBezTo>
                      <a:pt x="280138" y="202034"/>
                      <a:pt x="283429" y="197919"/>
                      <a:pt x="286721" y="193804"/>
                    </a:cubicBezTo>
                    <a:cubicBezTo>
                      <a:pt x="291522" y="187906"/>
                      <a:pt x="296185" y="182146"/>
                      <a:pt x="300574" y="175836"/>
                    </a:cubicBezTo>
                    <a:cubicBezTo>
                      <a:pt x="300437" y="176111"/>
                      <a:pt x="300300" y="176248"/>
                      <a:pt x="300163" y="176385"/>
                    </a:cubicBezTo>
                    <a:cubicBezTo>
                      <a:pt x="302632" y="172819"/>
                      <a:pt x="304826" y="169115"/>
                      <a:pt x="306884" y="165275"/>
                    </a:cubicBezTo>
                    <a:cubicBezTo>
                      <a:pt x="306884" y="165412"/>
                      <a:pt x="306747" y="165412"/>
                      <a:pt x="306747" y="165549"/>
                    </a:cubicBezTo>
                    <a:cubicBezTo>
                      <a:pt x="307295" y="164452"/>
                      <a:pt x="307844" y="163217"/>
                      <a:pt x="308255" y="161983"/>
                    </a:cubicBezTo>
                    <a:cubicBezTo>
                      <a:pt x="308255" y="162120"/>
                      <a:pt x="308118" y="162257"/>
                      <a:pt x="308118" y="162257"/>
                    </a:cubicBezTo>
                    <a:cubicBezTo>
                      <a:pt x="308255" y="161846"/>
                      <a:pt x="308393" y="161297"/>
                      <a:pt x="308393" y="160749"/>
                    </a:cubicBezTo>
                    <a:cubicBezTo>
                      <a:pt x="308393" y="160200"/>
                      <a:pt x="308530" y="159788"/>
                      <a:pt x="308530" y="159240"/>
                    </a:cubicBezTo>
                    <a:cubicBezTo>
                      <a:pt x="308530" y="158417"/>
                      <a:pt x="308530" y="157457"/>
                      <a:pt x="308530" y="156497"/>
                    </a:cubicBezTo>
                    <a:cubicBezTo>
                      <a:pt x="308530" y="156085"/>
                      <a:pt x="308393" y="155811"/>
                      <a:pt x="308393" y="155399"/>
                    </a:cubicBezTo>
                    <a:cubicBezTo>
                      <a:pt x="308393" y="155262"/>
                      <a:pt x="308255" y="155125"/>
                      <a:pt x="308255" y="154988"/>
                    </a:cubicBezTo>
                    <a:cubicBezTo>
                      <a:pt x="308118" y="154850"/>
                      <a:pt x="307844" y="154850"/>
                      <a:pt x="307707" y="154714"/>
                    </a:cubicBezTo>
                    <a:cubicBezTo>
                      <a:pt x="306747" y="154576"/>
                      <a:pt x="305924" y="154439"/>
                      <a:pt x="304964" y="154439"/>
                    </a:cubicBezTo>
                    <a:cubicBezTo>
                      <a:pt x="305238" y="154439"/>
                      <a:pt x="305375" y="154439"/>
                      <a:pt x="305649" y="154439"/>
                    </a:cubicBezTo>
                    <a:cubicBezTo>
                      <a:pt x="304964" y="154439"/>
                      <a:pt x="304415" y="154439"/>
                      <a:pt x="303729" y="154439"/>
                    </a:cubicBezTo>
                    <a:cubicBezTo>
                      <a:pt x="304003" y="154439"/>
                      <a:pt x="304141" y="154439"/>
                      <a:pt x="304415" y="154439"/>
                    </a:cubicBezTo>
                    <a:cubicBezTo>
                      <a:pt x="303318" y="154439"/>
                      <a:pt x="302083" y="154714"/>
                      <a:pt x="300986" y="154850"/>
                    </a:cubicBezTo>
                    <a:cubicBezTo>
                      <a:pt x="301260" y="154850"/>
                      <a:pt x="301397" y="154714"/>
                      <a:pt x="301672" y="154714"/>
                    </a:cubicBezTo>
                    <a:cubicBezTo>
                      <a:pt x="300300" y="154988"/>
                      <a:pt x="298929" y="155399"/>
                      <a:pt x="297557" y="155811"/>
                    </a:cubicBezTo>
                    <a:cubicBezTo>
                      <a:pt x="297831" y="155811"/>
                      <a:pt x="297968" y="155674"/>
                      <a:pt x="298106" y="155537"/>
                    </a:cubicBezTo>
                    <a:cubicBezTo>
                      <a:pt x="296871" y="156085"/>
                      <a:pt x="295500" y="156634"/>
                      <a:pt x="294265" y="157182"/>
                    </a:cubicBezTo>
                    <a:cubicBezTo>
                      <a:pt x="294265" y="157182"/>
                      <a:pt x="294402" y="157182"/>
                      <a:pt x="294402" y="157045"/>
                    </a:cubicBezTo>
                    <a:cubicBezTo>
                      <a:pt x="291933" y="158417"/>
                      <a:pt x="289602" y="159926"/>
                      <a:pt x="287270" y="161434"/>
                    </a:cubicBezTo>
                    <a:cubicBezTo>
                      <a:pt x="287270" y="161434"/>
                      <a:pt x="287270" y="161434"/>
                      <a:pt x="287407" y="161297"/>
                    </a:cubicBezTo>
                    <a:cubicBezTo>
                      <a:pt x="287270" y="161434"/>
                      <a:pt x="287133" y="161572"/>
                      <a:pt x="286996" y="161572"/>
                    </a:cubicBezTo>
                    <a:cubicBezTo>
                      <a:pt x="286996" y="161572"/>
                      <a:pt x="286996" y="161572"/>
                      <a:pt x="286996" y="161572"/>
                    </a:cubicBezTo>
                    <a:lnTo>
                      <a:pt x="286996" y="161572"/>
                    </a:lnTo>
                    <a:cubicBezTo>
                      <a:pt x="282606" y="164589"/>
                      <a:pt x="278355" y="167881"/>
                      <a:pt x="274377" y="171310"/>
                    </a:cubicBezTo>
                    <a:cubicBezTo>
                      <a:pt x="274514" y="171173"/>
                      <a:pt x="274651" y="171036"/>
                      <a:pt x="274788" y="170898"/>
                    </a:cubicBezTo>
                    <a:cubicBezTo>
                      <a:pt x="267107" y="177894"/>
                      <a:pt x="259838" y="185437"/>
                      <a:pt x="252843" y="193256"/>
                    </a:cubicBezTo>
                    <a:cubicBezTo>
                      <a:pt x="248454" y="198193"/>
                      <a:pt x="244339" y="203268"/>
                      <a:pt x="240224" y="208480"/>
                    </a:cubicBezTo>
                    <a:cubicBezTo>
                      <a:pt x="237069" y="212458"/>
                      <a:pt x="233915" y="216298"/>
                      <a:pt x="230897" y="220550"/>
                    </a:cubicBezTo>
                    <a:cubicBezTo>
                      <a:pt x="227880" y="224665"/>
                      <a:pt x="224862" y="228917"/>
                      <a:pt x="221845" y="233032"/>
                    </a:cubicBezTo>
                    <a:cubicBezTo>
                      <a:pt x="214987" y="242496"/>
                      <a:pt x="208129" y="252097"/>
                      <a:pt x="201271" y="261561"/>
                    </a:cubicBezTo>
                    <a:cubicBezTo>
                      <a:pt x="194961" y="272123"/>
                      <a:pt x="188515" y="282135"/>
                      <a:pt x="182068" y="292010"/>
                    </a:cubicBezTo>
                    <a:close/>
                    <a:moveTo>
                      <a:pt x="240224" y="310116"/>
                    </a:moveTo>
                    <a:cubicBezTo>
                      <a:pt x="239127" y="311899"/>
                      <a:pt x="237892" y="313682"/>
                      <a:pt x="236795" y="315602"/>
                    </a:cubicBezTo>
                    <a:cubicBezTo>
                      <a:pt x="234189" y="320129"/>
                      <a:pt x="231446" y="324655"/>
                      <a:pt x="228840" y="329181"/>
                    </a:cubicBezTo>
                    <a:cubicBezTo>
                      <a:pt x="222530" y="340016"/>
                      <a:pt x="216084" y="350715"/>
                      <a:pt x="209775" y="361551"/>
                    </a:cubicBezTo>
                    <a:cubicBezTo>
                      <a:pt x="208952" y="363060"/>
                      <a:pt x="208129" y="364568"/>
                      <a:pt x="207168" y="366077"/>
                    </a:cubicBezTo>
                    <a:cubicBezTo>
                      <a:pt x="204288" y="371426"/>
                      <a:pt x="201408" y="376776"/>
                      <a:pt x="198527" y="382262"/>
                    </a:cubicBezTo>
                    <a:cubicBezTo>
                      <a:pt x="196333" y="386377"/>
                      <a:pt x="194138" y="390354"/>
                      <a:pt x="191944" y="394469"/>
                    </a:cubicBezTo>
                    <a:cubicBezTo>
                      <a:pt x="196196" y="390629"/>
                      <a:pt x="200448" y="386788"/>
                      <a:pt x="204562" y="382811"/>
                    </a:cubicBezTo>
                    <a:cubicBezTo>
                      <a:pt x="210186" y="377461"/>
                      <a:pt x="215672" y="372249"/>
                      <a:pt x="221296" y="367037"/>
                    </a:cubicBezTo>
                    <a:cubicBezTo>
                      <a:pt x="225411" y="363197"/>
                      <a:pt x="229388" y="359356"/>
                      <a:pt x="233503" y="355379"/>
                    </a:cubicBezTo>
                    <a:cubicBezTo>
                      <a:pt x="236521" y="352498"/>
                      <a:pt x="239264" y="349481"/>
                      <a:pt x="242144" y="346600"/>
                    </a:cubicBezTo>
                    <a:cubicBezTo>
                      <a:pt x="247494" y="341114"/>
                      <a:pt x="252843" y="335628"/>
                      <a:pt x="258192" y="330141"/>
                    </a:cubicBezTo>
                    <a:cubicBezTo>
                      <a:pt x="260524" y="327809"/>
                      <a:pt x="262993" y="325478"/>
                      <a:pt x="265187" y="322871"/>
                    </a:cubicBezTo>
                    <a:cubicBezTo>
                      <a:pt x="273280" y="313819"/>
                      <a:pt x="281509" y="304629"/>
                      <a:pt x="289739" y="295577"/>
                    </a:cubicBezTo>
                    <a:cubicBezTo>
                      <a:pt x="289602" y="295714"/>
                      <a:pt x="289602" y="295851"/>
                      <a:pt x="289464" y="295851"/>
                    </a:cubicBezTo>
                    <a:cubicBezTo>
                      <a:pt x="295774" y="288033"/>
                      <a:pt x="302220" y="280215"/>
                      <a:pt x="308667" y="272534"/>
                    </a:cubicBezTo>
                    <a:cubicBezTo>
                      <a:pt x="309353" y="271711"/>
                      <a:pt x="310038" y="270751"/>
                      <a:pt x="310587" y="269928"/>
                    </a:cubicBezTo>
                    <a:cubicBezTo>
                      <a:pt x="312782" y="267048"/>
                      <a:pt x="314976" y="264167"/>
                      <a:pt x="317034" y="261287"/>
                    </a:cubicBezTo>
                    <a:cubicBezTo>
                      <a:pt x="321286" y="255663"/>
                      <a:pt x="325538" y="249903"/>
                      <a:pt x="329515" y="244142"/>
                    </a:cubicBezTo>
                    <a:cubicBezTo>
                      <a:pt x="329378" y="244416"/>
                      <a:pt x="329241" y="244553"/>
                      <a:pt x="329104" y="244691"/>
                    </a:cubicBezTo>
                    <a:cubicBezTo>
                      <a:pt x="331984" y="240301"/>
                      <a:pt x="334727" y="235775"/>
                      <a:pt x="337196" y="230975"/>
                    </a:cubicBezTo>
                    <a:cubicBezTo>
                      <a:pt x="337470" y="230426"/>
                      <a:pt x="337745" y="229740"/>
                      <a:pt x="337882" y="229191"/>
                    </a:cubicBezTo>
                    <a:cubicBezTo>
                      <a:pt x="338431" y="227546"/>
                      <a:pt x="338842" y="225900"/>
                      <a:pt x="339254" y="224254"/>
                    </a:cubicBezTo>
                    <a:cubicBezTo>
                      <a:pt x="339391" y="223705"/>
                      <a:pt x="339391" y="223019"/>
                      <a:pt x="339528" y="222471"/>
                    </a:cubicBezTo>
                    <a:cubicBezTo>
                      <a:pt x="339528" y="222059"/>
                      <a:pt x="339528" y="221648"/>
                      <a:pt x="339528" y="221236"/>
                    </a:cubicBezTo>
                    <a:cubicBezTo>
                      <a:pt x="339528" y="220962"/>
                      <a:pt x="339528" y="220688"/>
                      <a:pt x="339391" y="220413"/>
                    </a:cubicBezTo>
                    <a:cubicBezTo>
                      <a:pt x="339391" y="220413"/>
                      <a:pt x="339391" y="220276"/>
                      <a:pt x="339391" y="220276"/>
                    </a:cubicBezTo>
                    <a:cubicBezTo>
                      <a:pt x="339391" y="220139"/>
                      <a:pt x="339254" y="220139"/>
                      <a:pt x="339254" y="220001"/>
                    </a:cubicBezTo>
                    <a:cubicBezTo>
                      <a:pt x="338979" y="219727"/>
                      <a:pt x="338842" y="219590"/>
                      <a:pt x="338568" y="219316"/>
                    </a:cubicBezTo>
                    <a:cubicBezTo>
                      <a:pt x="338293" y="219042"/>
                      <a:pt x="337882" y="218904"/>
                      <a:pt x="337608" y="218630"/>
                    </a:cubicBezTo>
                    <a:cubicBezTo>
                      <a:pt x="337196" y="218356"/>
                      <a:pt x="336785" y="218219"/>
                      <a:pt x="336236" y="217944"/>
                    </a:cubicBezTo>
                    <a:cubicBezTo>
                      <a:pt x="336373" y="218081"/>
                      <a:pt x="336510" y="218081"/>
                      <a:pt x="336648" y="218219"/>
                    </a:cubicBezTo>
                    <a:cubicBezTo>
                      <a:pt x="336236" y="218081"/>
                      <a:pt x="335825" y="217944"/>
                      <a:pt x="335413" y="217807"/>
                    </a:cubicBezTo>
                    <a:cubicBezTo>
                      <a:pt x="335139" y="217807"/>
                      <a:pt x="334864" y="217670"/>
                      <a:pt x="334590" y="217670"/>
                    </a:cubicBezTo>
                    <a:cubicBezTo>
                      <a:pt x="334179" y="217670"/>
                      <a:pt x="333630" y="217670"/>
                      <a:pt x="333219" y="217533"/>
                    </a:cubicBezTo>
                    <a:cubicBezTo>
                      <a:pt x="333493" y="217533"/>
                      <a:pt x="333630" y="217533"/>
                      <a:pt x="333904" y="217533"/>
                    </a:cubicBezTo>
                    <a:cubicBezTo>
                      <a:pt x="332670" y="217533"/>
                      <a:pt x="331435" y="217807"/>
                      <a:pt x="330201" y="218081"/>
                    </a:cubicBezTo>
                    <a:cubicBezTo>
                      <a:pt x="329652" y="218219"/>
                      <a:pt x="328967" y="218493"/>
                      <a:pt x="328418" y="218630"/>
                    </a:cubicBezTo>
                    <a:cubicBezTo>
                      <a:pt x="325812" y="219590"/>
                      <a:pt x="323206" y="220688"/>
                      <a:pt x="320737" y="221922"/>
                    </a:cubicBezTo>
                    <a:cubicBezTo>
                      <a:pt x="320737" y="221922"/>
                      <a:pt x="320737" y="221922"/>
                      <a:pt x="320874" y="221922"/>
                    </a:cubicBezTo>
                    <a:cubicBezTo>
                      <a:pt x="317445" y="223568"/>
                      <a:pt x="314153" y="225488"/>
                      <a:pt x="310861" y="227546"/>
                    </a:cubicBezTo>
                    <a:cubicBezTo>
                      <a:pt x="306609" y="230426"/>
                      <a:pt x="302632" y="233581"/>
                      <a:pt x="298791" y="237010"/>
                    </a:cubicBezTo>
                    <a:cubicBezTo>
                      <a:pt x="298791" y="237010"/>
                      <a:pt x="298791" y="237010"/>
                      <a:pt x="298929" y="236872"/>
                    </a:cubicBezTo>
                    <a:cubicBezTo>
                      <a:pt x="298791" y="237010"/>
                      <a:pt x="298654" y="237146"/>
                      <a:pt x="298517" y="237284"/>
                    </a:cubicBezTo>
                    <a:cubicBezTo>
                      <a:pt x="298517" y="237284"/>
                      <a:pt x="298517" y="237284"/>
                      <a:pt x="298517" y="237284"/>
                    </a:cubicBezTo>
                    <a:lnTo>
                      <a:pt x="298517" y="237284"/>
                    </a:lnTo>
                    <a:cubicBezTo>
                      <a:pt x="292071" y="242907"/>
                      <a:pt x="286173" y="248942"/>
                      <a:pt x="280412" y="255252"/>
                    </a:cubicBezTo>
                    <a:cubicBezTo>
                      <a:pt x="280549" y="255115"/>
                      <a:pt x="280686" y="254978"/>
                      <a:pt x="280823" y="254840"/>
                    </a:cubicBezTo>
                    <a:cubicBezTo>
                      <a:pt x="269988" y="267185"/>
                      <a:pt x="259975" y="280215"/>
                      <a:pt x="250785" y="293794"/>
                    </a:cubicBezTo>
                    <a:cubicBezTo>
                      <a:pt x="250923" y="293519"/>
                      <a:pt x="251060" y="293382"/>
                      <a:pt x="251197" y="293245"/>
                    </a:cubicBezTo>
                    <a:cubicBezTo>
                      <a:pt x="247494" y="298732"/>
                      <a:pt x="243790" y="304355"/>
                      <a:pt x="240224" y="310116"/>
                    </a:cubicBezTo>
                    <a:close/>
                    <a:moveTo>
                      <a:pt x="264090" y="433560"/>
                    </a:moveTo>
                    <a:cubicBezTo>
                      <a:pt x="269439" y="427662"/>
                      <a:pt x="274788" y="421627"/>
                      <a:pt x="280138" y="415729"/>
                    </a:cubicBezTo>
                    <a:cubicBezTo>
                      <a:pt x="280000" y="415866"/>
                      <a:pt x="279863" y="416003"/>
                      <a:pt x="279726" y="416141"/>
                    </a:cubicBezTo>
                    <a:cubicBezTo>
                      <a:pt x="289053" y="404482"/>
                      <a:pt x="298517" y="392823"/>
                      <a:pt x="307981" y="381164"/>
                    </a:cubicBezTo>
                    <a:cubicBezTo>
                      <a:pt x="309078" y="379793"/>
                      <a:pt x="310038" y="378422"/>
                      <a:pt x="310999" y="377050"/>
                    </a:cubicBezTo>
                    <a:cubicBezTo>
                      <a:pt x="313742" y="373347"/>
                      <a:pt x="316485" y="369506"/>
                      <a:pt x="319228" y="365666"/>
                    </a:cubicBezTo>
                    <a:cubicBezTo>
                      <a:pt x="323617" y="359631"/>
                      <a:pt x="328006" y="353596"/>
                      <a:pt x="332396" y="347561"/>
                    </a:cubicBezTo>
                    <a:cubicBezTo>
                      <a:pt x="338705" y="338096"/>
                      <a:pt x="345014" y="328632"/>
                      <a:pt x="351324" y="319306"/>
                    </a:cubicBezTo>
                    <a:cubicBezTo>
                      <a:pt x="352009" y="318208"/>
                      <a:pt x="352695" y="317111"/>
                      <a:pt x="353381" y="316013"/>
                    </a:cubicBezTo>
                    <a:cubicBezTo>
                      <a:pt x="355438" y="312584"/>
                      <a:pt x="357633" y="309155"/>
                      <a:pt x="359690" y="305726"/>
                    </a:cubicBezTo>
                    <a:cubicBezTo>
                      <a:pt x="364080" y="298594"/>
                      <a:pt x="368469" y="291599"/>
                      <a:pt x="372309" y="284330"/>
                    </a:cubicBezTo>
                    <a:lnTo>
                      <a:pt x="372309" y="284330"/>
                    </a:lnTo>
                    <a:cubicBezTo>
                      <a:pt x="374641" y="279803"/>
                      <a:pt x="376835" y="275003"/>
                      <a:pt x="378618" y="270202"/>
                    </a:cubicBezTo>
                    <a:cubicBezTo>
                      <a:pt x="378756" y="269654"/>
                      <a:pt x="378893" y="269242"/>
                      <a:pt x="379030" y="268694"/>
                    </a:cubicBezTo>
                    <a:cubicBezTo>
                      <a:pt x="379167" y="268145"/>
                      <a:pt x="379167" y="267733"/>
                      <a:pt x="379304" y="267185"/>
                    </a:cubicBezTo>
                    <a:cubicBezTo>
                      <a:pt x="379304" y="266636"/>
                      <a:pt x="379304" y="266087"/>
                      <a:pt x="379304" y="265539"/>
                    </a:cubicBezTo>
                    <a:cubicBezTo>
                      <a:pt x="379167" y="264578"/>
                      <a:pt x="379030" y="263619"/>
                      <a:pt x="378893" y="262658"/>
                    </a:cubicBezTo>
                    <a:cubicBezTo>
                      <a:pt x="378756" y="262658"/>
                      <a:pt x="378618" y="262658"/>
                      <a:pt x="378481" y="262658"/>
                    </a:cubicBezTo>
                    <a:cubicBezTo>
                      <a:pt x="377796" y="262658"/>
                      <a:pt x="377247" y="262658"/>
                      <a:pt x="376698" y="262658"/>
                    </a:cubicBezTo>
                    <a:cubicBezTo>
                      <a:pt x="376424" y="262658"/>
                      <a:pt x="376150" y="262796"/>
                      <a:pt x="375875" y="262796"/>
                    </a:cubicBezTo>
                    <a:cubicBezTo>
                      <a:pt x="375464" y="262933"/>
                      <a:pt x="375052" y="263207"/>
                      <a:pt x="374641" y="263344"/>
                    </a:cubicBezTo>
                    <a:cubicBezTo>
                      <a:pt x="374229" y="263619"/>
                      <a:pt x="373818" y="263893"/>
                      <a:pt x="373406" y="264030"/>
                    </a:cubicBezTo>
                    <a:cubicBezTo>
                      <a:pt x="373406" y="264030"/>
                      <a:pt x="373406" y="264030"/>
                      <a:pt x="373406" y="264030"/>
                    </a:cubicBezTo>
                    <a:cubicBezTo>
                      <a:pt x="372583" y="264578"/>
                      <a:pt x="371760" y="265265"/>
                      <a:pt x="370938" y="265813"/>
                    </a:cubicBezTo>
                    <a:cubicBezTo>
                      <a:pt x="370938" y="265813"/>
                      <a:pt x="371075" y="265676"/>
                      <a:pt x="371075" y="265676"/>
                    </a:cubicBezTo>
                    <a:cubicBezTo>
                      <a:pt x="370938" y="265676"/>
                      <a:pt x="370938" y="265813"/>
                      <a:pt x="370800" y="265813"/>
                    </a:cubicBezTo>
                    <a:cubicBezTo>
                      <a:pt x="370663" y="265950"/>
                      <a:pt x="370663" y="265950"/>
                      <a:pt x="370526" y="266087"/>
                    </a:cubicBezTo>
                    <a:cubicBezTo>
                      <a:pt x="370526" y="266087"/>
                      <a:pt x="370663" y="266087"/>
                      <a:pt x="370663" y="265950"/>
                    </a:cubicBezTo>
                    <a:cubicBezTo>
                      <a:pt x="366548" y="269654"/>
                      <a:pt x="362845" y="273906"/>
                      <a:pt x="359142" y="277883"/>
                    </a:cubicBezTo>
                    <a:cubicBezTo>
                      <a:pt x="353793" y="284055"/>
                      <a:pt x="348855" y="290639"/>
                      <a:pt x="344054" y="297223"/>
                    </a:cubicBezTo>
                    <a:cubicBezTo>
                      <a:pt x="338979" y="304081"/>
                      <a:pt x="334041" y="311076"/>
                      <a:pt x="329241" y="318071"/>
                    </a:cubicBezTo>
                    <a:cubicBezTo>
                      <a:pt x="329241" y="318071"/>
                      <a:pt x="329241" y="318071"/>
                      <a:pt x="329378" y="317934"/>
                    </a:cubicBezTo>
                    <a:cubicBezTo>
                      <a:pt x="326086" y="322871"/>
                      <a:pt x="322932" y="327672"/>
                      <a:pt x="319777" y="332610"/>
                    </a:cubicBezTo>
                    <a:cubicBezTo>
                      <a:pt x="318131" y="335079"/>
                      <a:pt x="316485" y="337548"/>
                      <a:pt x="315113" y="340154"/>
                    </a:cubicBezTo>
                    <a:cubicBezTo>
                      <a:pt x="312645" y="344269"/>
                      <a:pt x="310313" y="348383"/>
                      <a:pt x="307707" y="352498"/>
                    </a:cubicBezTo>
                    <a:cubicBezTo>
                      <a:pt x="301672" y="362648"/>
                      <a:pt x="295774" y="372798"/>
                      <a:pt x="289739" y="382811"/>
                    </a:cubicBezTo>
                    <a:cubicBezTo>
                      <a:pt x="288916" y="384319"/>
                      <a:pt x="288093" y="385828"/>
                      <a:pt x="287407" y="387474"/>
                    </a:cubicBezTo>
                    <a:cubicBezTo>
                      <a:pt x="284664" y="392823"/>
                      <a:pt x="281921" y="398173"/>
                      <a:pt x="279177" y="403385"/>
                    </a:cubicBezTo>
                    <a:cubicBezTo>
                      <a:pt x="274651" y="412300"/>
                      <a:pt x="270125" y="421215"/>
                      <a:pt x="265461" y="430131"/>
                    </a:cubicBezTo>
                    <a:cubicBezTo>
                      <a:pt x="265599" y="429857"/>
                      <a:pt x="265736" y="429719"/>
                      <a:pt x="265736" y="429445"/>
                    </a:cubicBezTo>
                    <a:cubicBezTo>
                      <a:pt x="265187" y="431091"/>
                      <a:pt x="264639" y="432325"/>
                      <a:pt x="264090" y="433560"/>
                    </a:cubicBezTo>
                    <a:close/>
                    <a:moveTo>
                      <a:pt x="326909" y="435892"/>
                    </a:moveTo>
                    <a:cubicBezTo>
                      <a:pt x="321834" y="446453"/>
                      <a:pt x="317171" y="457289"/>
                      <a:pt x="312370" y="467987"/>
                    </a:cubicBezTo>
                    <a:cubicBezTo>
                      <a:pt x="313330" y="466753"/>
                      <a:pt x="314153" y="465518"/>
                      <a:pt x="315113" y="464284"/>
                    </a:cubicBezTo>
                    <a:cubicBezTo>
                      <a:pt x="321697" y="455231"/>
                      <a:pt x="328281" y="446041"/>
                      <a:pt x="334864" y="436989"/>
                    </a:cubicBezTo>
                    <a:cubicBezTo>
                      <a:pt x="338568" y="432051"/>
                      <a:pt x="341997" y="426839"/>
                      <a:pt x="345563" y="421764"/>
                    </a:cubicBezTo>
                    <a:cubicBezTo>
                      <a:pt x="350638" y="414357"/>
                      <a:pt x="355713" y="406951"/>
                      <a:pt x="360925" y="399681"/>
                    </a:cubicBezTo>
                    <a:cubicBezTo>
                      <a:pt x="360788" y="399818"/>
                      <a:pt x="360651" y="400093"/>
                      <a:pt x="360513" y="400230"/>
                    </a:cubicBezTo>
                    <a:cubicBezTo>
                      <a:pt x="366823" y="390492"/>
                      <a:pt x="373269" y="380616"/>
                      <a:pt x="379579" y="370741"/>
                    </a:cubicBezTo>
                    <a:cubicBezTo>
                      <a:pt x="380264" y="369643"/>
                      <a:pt x="380950" y="368546"/>
                      <a:pt x="381499" y="367448"/>
                    </a:cubicBezTo>
                    <a:cubicBezTo>
                      <a:pt x="383556" y="363883"/>
                      <a:pt x="385614" y="360316"/>
                      <a:pt x="387808" y="356750"/>
                    </a:cubicBezTo>
                    <a:cubicBezTo>
                      <a:pt x="392197" y="349206"/>
                      <a:pt x="396724" y="341800"/>
                      <a:pt x="400701" y="333982"/>
                    </a:cubicBezTo>
                    <a:cubicBezTo>
                      <a:pt x="400564" y="334256"/>
                      <a:pt x="400564" y="334393"/>
                      <a:pt x="400427" y="334667"/>
                    </a:cubicBezTo>
                    <a:cubicBezTo>
                      <a:pt x="402896" y="329729"/>
                      <a:pt x="405090" y="324655"/>
                      <a:pt x="407011" y="319442"/>
                    </a:cubicBezTo>
                    <a:cubicBezTo>
                      <a:pt x="407011" y="319717"/>
                      <a:pt x="406873" y="319854"/>
                      <a:pt x="406736" y="320129"/>
                    </a:cubicBezTo>
                    <a:cubicBezTo>
                      <a:pt x="407285" y="318757"/>
                      <a:pt x="407559" y="317248"/>
                      <a:pt x="407971" y="315739"/>
                    </a:cubicBezTo>
                    <a:cubicBezTo>
                      <a:pt x="407971" y="315877"/>
                      <a:pt x="407834" y="316013"/>
                      <a:pt x="407834" y="316151"/>
                    </a:cubicBezTo>
                    <a:cubicBezTo>
                      <a:pt x="407971" y="315465"/>
                      <a:pt x="407971" y="314779"/>
                      <a:pt x="408108" y="314093"/>
                    </a:cubicBezTo>
                    <a:cubicBezTo>
                      <a:pt x="408245" y="312584"/>
                      <a:pt x="408245" y="311213"/>
                      <a:pt x="408108" y="309704"/>
                    </a:cubicBezTo>
                    <a:cubicBezTo>
                      <a:pt x="408108" y="309293"/>
                      <a:pt x="407971" y="308881"/>
                      <a:pt x="407971" y="308470"/>
                    </a:cubicBezTo>
                    <a:cubicBezTo>
                      <a:pt x="407971" y="308196"/>
                      <a:pt x="407834" y="308058"/>
                      <a:pt x="407834" y="307784"/>
                    </a:cubicBezTo>
                    <a:cubicBezTo>
                      <a:pt x="407559" y="307784"/>
                      <a:pt x="407148" y="307784"/>
                      <a:pt x="406873" y="307647"/>
                    </a:cubicBezTo>
                    <a:cubicBezTo>
                      <a:pt x="405776" y="307647"/>
                      <a:pt x="404816" y="307784"/>
                      <a:pt x="403719" y="308058"/>
                    </a:cubicBezTo>
                    <a:cubicBezTo>
                      <a:pt x="403993" y="308058"/>
                      <a:pt x="404130" y="308058"/>
                      <a:pt x="404405" y="307921"/>
                    </a:cubicBezTo>
                    <a:cubicBezTo>
                      <a:pt x="403993" y="308058"/>
                      <a:pt x="403719" y="308196"/>
                      <a:pt x="403307" y="308196"/>
                    </a:cubicBezTo>
                    <a:cubicBezTo>
                      <a:pt x="402896" y="308470"/>
                      <a:pt x="402347" y="308607"/>
                      <a:pt x="401936" y="308881"/>
                    </a:cubicBezTo>
                    <a:cubicBezTo>
                      <a:pt x="401524" y="309155"/>
                      <a:pt x="401113" y="309293"/>
                      <a:pt x="400701" y="309567"/>
                    </a:cubicBezTo>
                    <a:cubicBezTo>
                      <a:pt x="400838" y="309430"/>
                      <a:pt x="400976" y="309293"/>
                      <a:pt x="401250" y="309155"/>
                    </a:cubicBezTo>
                    <a:cubicBezTo>
                      <a:pt x="400153" y="309842"/>
                      <a:pt x="399192" y="310527"/>
                      <a:pt x="398232" y="311350"/>
                    </a:cubicBezTo>
                    <a:cubicBezTo>
                      <a:pt x="396312" y="313133"/>
                      <a:pt x="394392" y="315054"/>
                      <a:pt x="392609" y="317111"/>
                    </a:cubicBezTo>
                    <a:cubicBezTo>
                      <a:pt x="392609" y="317111"/>
                      <a:pt x="392609" y="317111"/>
                      <a:pt x="392746" y="316974"/>
                    </a:cubicBezTo>
                    <a:cubicBezTo>
                      <a:pt x="390963" y="319031"/>
                      <a:pt x="389317" y="320951"/>
                      <a:pt x="387534" y="323009"/>
                    </a:cubicBezTo>
                    <a:cubicBezTo>
                      <a:pt x="385065" y="326026"/>
                      <a:pt x="382870" y="329181"/>
                      <a:pt x="380676" y="332336"/>
                    </a:cubicBezTo>
                    <a:cubicBezTo>
                      <a:pt x="380813" y="332199"/>
                      <a:pt x="380950" y="331924"/>
                      <a:pt x="380950" y="331787"/>
                    </a:cubicBezTo>
                    <a:cubicBezTo>
                      <a:pt x="375189" y="340565"/>
                      <a:pt x="369977" y="349618"/>
                      <a:pt x="364902" y="358670"/>
                    </a:cubicBezTo>
                    <a:cubicBezTo>
                      <a:pt x="359005" y="369232"/>
                      <a:pt x="353793" y="380067"/>
                      <a:pt x="348306" y="390766"/>
                    </a:cubicBezTo>
                    <a:cubicBezTo>
                      <a:pt x="348443" y="390492"/>
                      <a:pt x="348580" y="390354"/>
                      <a:pt x="348580" y="390217"/>
                    </a:cubicBezTo>
                    <a:cubicBezTo>
                      <a:pt x="341311" y="405854"/>
                      <a:pt x="334179" y="420941"/>
                      <a:pt x="326909" y="435892"/>
                    </a:cubicBezTo>
                    <a:close/>
                    <a:moveTo>
                      <a:pt x="263816" y="648490"/>
                    </a:moveTo>
                    <a:cubicBezTo>
                      <a:pt x="261210" y="648490"/>
                      <a:pt x="258741" y="647804"/>
                      <a:pt x="256409" y="646844"/>
                    </a:cubicBezTo>
                    <a:cubicBezTo>
                      <a:pt x="254626" y="646158"/>
                      <a:pt x="252843" y="644786"/>
                      <a:pt x="251608" y="643415"/>
                    </a:cubicBezTo>
                    <a:cubicBezTo>
                      <a:pt x="249551" y="640946"/>
                      <a:pt x="248042" y="638203"/>
                      <a:pt x="247082" y="635185"/>
                    </a:cubicBezTo>
                    <a:cubicBezTo>
                      <a:pt x="246122" y="632305"/>
                      <a:pt x="245299" y="629150"/>
                      <a:pt x="245299" y="626132"/>
                    </a:cubicBezTo>
                    <a:cubicBezTo>
                      <a:pt x="245162" y="622018"/>
                      <a:pt x="245710" y="618040"/>
                      <a:pt x="246396" y="614062"/>
                    </a:cubicBezTo>
                    <a:cubicBezTo>
                      <a:pt x="247219" y="609948"/>
                      <a:pt x="248179" y="605696"/>
                      <a:pt x="249139" y="601581"/>
                    </a:cubicBezTo>
                    <a:cubicBezTo>
                      <a:pt x="250648" y="595820"/>
                      <a:pt x="252568" y="590059"/>
                      <a:pt x="254626" y="584436"/>
                    </a:cubicBezTo>
                    <a:cubicBezTo>
                      <a:pt x="257369" y="576343"/>
                      <a:pt x="260387" y="568251"/>
                      <a:pt x="263267" y="560296"/>
                    </a:cubicBezTo>
                    <a:cubicBezTo>
                      <a:pt x="264913" y="555632"/>
                      <a:pt x="266559" y="551106"/>
                      <a:pt x="268342" y="546580"/>
                    </a:cubicBezTo>
                    <a:cubicBezTo>
                      <a:pt x="269028" y="544797"/>
                      <a:pt x="269576" y="543014"/>
                      <a:pt x="270262" y="541230"/>
                    </a:cubicBezTo>
                    <a:cubicBezTo>
                      <a:pt x="272182" y="536430"/>
                      <a:pt x="274240" y="531629"/>
                      <a:pt x="276160" y="526829"/>
                    </a:cubicBezTo>
                    <a:cubicBezTo>
                      <a:pt x="271634" y="531355"/>
                      <a:pt x="266970" y="535607"/>
                      <a:pt x="262307" y="539859"/>
                    </a:cubicBezTo>
                    <a:cubicBezTo>
                      <a:pt x="259015" y="542739"/>
                      <a:pt x="255860" y="545482"/>
                      <a:pt x="252431" y="548226"/>
                    </a:cubicBezTo>
                    <a:cubicBezTo>
                      <a:pt x="248591" y="551243"/>
                      <a:pt x="244339" y="553849"/>
                      <a:pt x="240087" y="556318"/>
                    </a:cubicBezTo>
                    <a:cubicBezTo>
                      <a:pt x="236795" y="558238"/>
                      <a:pt x="233640" y="559884"/>
                      <a:pt x="230074" y="561256"/>
                    </a:cubicBezTo>
                    <a:cubicBezTo>
                      <a:pt x="227605" y="562216"/>
                      <a:pt x="225136" y="562353"/>
                      <a:pt x="222668" y="562353"/>
                    </a:cubicBezTo>
                    <a:cubicBezTo>
                      <a:pt x="220473" y="562216"/>
                      <a:pt x="218690" y="561256"/>
                      <a:pt x="216770" y="560296"/>
                    </a:cubicBezTo>
                    <a:cubicBezTo>
                      <a:pt x="214301" y="558924"/>
                      <a:pt x="212518" y="556730"/>
                      <a:pt x="211009" y="554398"/>
                    </a:cubicBezTo>
                    <a:cubicBezTo>
                      <a:pt x="210460" y="553575"/>
                      <a:pt x="210186" y="552203"/>
                      <a:pt x="209912" y="551380"/>
                    </a:cubicBezTo>
                    <a:cubicBezTo>
                      <a:pt x="209500" y="550283"/>
                      <a:pt x="209500" y="549049"/>
                      <a:pt x="209500" y="547951"/>
                    </a:cubicBezTo>
                    <a:cubicBezTo>
                      <a:pt x="209637" y="543974"/>
                      <a:pt x="210323" y="539996"/>
                      <a:pt x="211009" y="536018"/>
                    </a:cubicBezTo>
                    <a:cubicBezTo>
                      <a:pt x="211695" y="532178"/>
                      <a:pt x="213066" y="528611"/>
                      <a:pt x="214438" y="524908"/>
                    </a:cubicBezTo>
                    <a:cubicBezTo>
                      <a:pt x="215261" y="522577"/>
                      <a:pt x="216084" y="520245"/>
                      <a:pt x="216907" y="518050"/>
                    </a:cubicBezTo>
                    <a:cubicBezTo>
                      <a:pt x="218690" y="513524"/>
                      <a:pt x="220336" y="508998"/>
                      <a:pt x="222119" y="504472"/>
                    </a:cubicBezTo>
                    <a:cubicBezTo>
                      <a:pt x="223079" y="502003"/>
                      <a:pt x="224039" y="499397"/>
                      <a:pt x="225136" y="496928"/>
                    </a:cubicBezTo>
                    <a:cubicBezTo>
                      <a:pt x="226920" y="492676"/>
                      <a:pt x="228703" y="488424"/>
                      <a:pt x="230486" y="484172"/>
                    </a:cubicBezTo>
                    <a:cubicBezTo>
                      <a:pt x="228565" y="485955"/>
                      <a:pt x="226645" y="487875"/>
                      <a:pt x="224588" y="489658"/>
                    </a:cubicBezTo>
                    <a:cubicBezTo>
                      <a:pt x="216907" y="496653"/>
                      <a:pt x="209226" y="503511"/>
                      <a:pt x="201133" y="509821"/>
                    </a:cubicBezTo>
                    <a:cubicBezTo>
                      <a:pt x="197704" y="512564"/>
                      <a:pt x="194138" y="514895"/>
                      <a:pt x="190572" y="517365"/>
                    </a:cubicBezTo>
                    <a:cubicBezTo>
                      <a:pt x="186594" y="519971"/>
                      <a:pt x="182754" y="522440"/>
                      <a:pt x="178502" y="524634"/>
                    </a:cubicBezTo>
                    <a:cubicBezTo>
                      <a:pt x="171644" y="528200"/>
                      <a:pt x="164100" y="529983"/>
                      <a:pt x="156419" y="530258"/>
                    </a:cubicBezTo>
                    <a:cubicBezTo>
                      <a:pt x="151070" y="530395"/>
                      <a:pt x="145584" y="528337"/>
                      <a:pt x="141743" y="524497"/>
                    </a:cubicBezTo>
                    <a:cubicBezTo>
                      <a:pt x="140509" y="523262"/>
                      <a:pt x="139686" y="522165"/>
                      <a:pt x="138588" y="520931"/>
                    </a:cubicBezTo>
                    <a:cubicBezTo>
                      <a:pt x="137628" y="519833"/>
                      <a:pt x="136943" y="518324"/>
                      <a:pt x="136257" y="516953"/>
                    </a:cubicBezTo>
                    <a:cubicBezTo>
                      <a:pt x="134885" y="514347"/>
                      <a:pt x="134336" y="511192"/>
                      <a:pt x="134199" y="508312"/>
                    </a:cubicBezTo>
                    <a:cubicBezTo>
                      <a:pt x="134199" y="504334"/>
                      <a:pt x="134474" y="500494"/>
                      <a:pt x="135022" y="496653"/>
                    </a:cubicBezTo>
                    <a:cubicBezTo>
                      <a:pt x="135571" y="492264"/>
                      <a:pt x="136943" y="487875"/>
                      <a:pt x="138451" y="483623"/>
                    </a:cubicBezTo>
                    <a:cubicBezTo>
                      <a:pt x="139960" y="479371"/>
                      <a:pt x="141606" y="475119"/>
                      <a:pt x="143252" y="470867"/>
                    </a:cubicBezTo>
                    <a:cubicBezTo>
                      <a:pt x="145446" y="465244"/>
                      <a:pt x="147915" y="459757"/>
                      <a:pt x="150521" y="454134"/>
                    </a:cubicBezTo>
                    <a:cubicBezTo>
                      <a:pt x="154088" y="446453"/>
                      <a:pt x="157654" y="438909"/>
                      <a:pt x="161357" y="431502"/>
                    </a:cubicBezTo>
                    <a:cubicBezTo>
                      <a:pt x="157654" y="433697"/>
                      <a:pt x="153813" y="435754"/>
                      <a:pt x="149973" y="437400"/>
                    </a:cubicBezTo>
                    <a:cubicBezTo>
                      <a:pt x="146269" y="439046"/>
                      <a:pt x="142566" y="440281"/>
                      <a:pt x="138863" y="441378"/>
                    </a:cubicBezTo>
                    <a:cubicBezTo>
                      <a:pt x="135571" y="442338"/>
                      <a:pt x="132279" y="442612"/>
                      <a:pt x="128987" y="442750"/>
                    </a:cubicBezTo>
                    <a:cubicBezTo>
                      <a:pt x="126518" y="442750"/>
                      <a:pt x="123912" y="442201"/>
                      <a:pt x="121581" y="441378"/>
                    </a:cubicBezTo>
                    <a:cubicBezTo>
                      <a:pt x="118700" y="440281"/>
                      <a:pt x="115820" y="438909"/>
                      <a:pt x="113488" y="436852"/>
                    </a:cubicBezTo>
                    <a:cubicBezTo>
                      <a:pt x="111842" y="435206"/>
                      <a:pt x="110333" y="433560"/>
                      <a:pt x="109373" y="431365"/>
                    </a:cubicBezTo>
                    <a:cubicBezTo>
                      <a:pt x="108413" y="429034"/>
                      <a:pt x="108002" y="426428"/>
                      <a:pt x="107865" y="423959"/>
                    </a:cubicBezTo>
                    <a:cubicBezTo>
                      <a:pt x="107727" y="420392"/>
                      <a:pt x="108002" y="416826"/>
                      <a:pt x="108550" y="413260"/>
                    </a:cubicBezTo>
                    <a:cubicBezTo>
                      <a:pt x="109236" y="408871"/>
                      <a:pt x="111019" y="404619"/>
                      <a:pt x="112665" y="400504"/>
                    </a:cubicBezTo>
                    <a:cubicBezTo>
                      <a:pt x="114585" y="395841"/>
                      <a:pt x="116369" y="391177"/>
                      <a:pt x="118426" y="386651"/>
                    </a:cubicBezTo>
                    <a:cubicBezTo>
                      <a:pt x="120346" y="382399"/>
                      <a:pt x="122404" y="378147"/>
                      <a:pt x="124461" y="374032"/>
                    </a:cubicBezTo>
                    <a:cubicBezTo>
                      <a:pt x="120209" y="377324"/>
                      <a:pt x="115820" y="380479"/>
                      <a:pt x="111294" y="383496"/>
                    </a:cubicBezTo>
                    <a:cubicBezTo>
                      <a:pt x="107727" y="385965"/>
                      <a:pt x="104024" y="388160"/>
                      <a:pt x="100458" y="390492"/>
                    </a:cubicBezTo>
                    <a:cubicBezTo>
                      <a:pt x="96206" y="393235"/>
                      <a:pt x="91954" y="395704"/>
                      <a:pt x="87428" y="397761"/>
                    </a:cubicBezTo>
                    <a:cubicBezTo>
                      <a:pt x="81941" y="400230"/>
                      <a:pt x="75769" y="400779"/>
                      <a:pt x="69871" y="399956"/>
                    </a:cubicBezTo>
                    <a:cubicBezTo>
                      <a:pt x="67951" y="399681"/>
                      <a:pt x="66031" y="398996"/>
                      <a:pt x="64522" y="397898"/>
                    </a:cubicBezTo>
                    <a:cubicBezTo>
                      <a:pt x="63699" y="397350"/>
                      <a:pt x="63150" y="396938"/>
                      <a:pt x="62465" y="396252"/>
                    </a:cubicBezTo>
                    <a:cubicBezTo>
                      <a:pt x="61916" y="395704"/>
                      <a:pt x="61505" y="395155"/>
                      <a:pt x="61093" y="394469"/>
                    </a:cubicBezTo>
                    <a:cubicBezTo>
                      <a:pt x="60819" y="393783"/>
                      <a:pt x="60407" y="393098"/>
                      <a:pt x="60133" y="392412"/>
                    </a:cubicBezTo>
                    <a:cubicBezTo>
                      <a:pt x="59721" y="391451"/>
                      <a:pt x="59447" y="390354"/>
                      <a:pt x="59173" y="389394"/>
                    </a:cubicBezTo>
                    <a:cubicBezTo>
                      <a:pt x="58898" y="387886"/>
                      <a:pt x="58624" y="386377"/>
                      <a:pt x="58487" y="384868"/>
                    </a:cubicBezTo>
                    <a:cubicBezTo>
                      <a:pt x="58350" y="381713"/>
                      <a:pt x="58350" y="378559"/>
                      <a:pt x="59036" y="375404"/>
                    </a:cubicBezTo>
                    <a:cubicBezTo>
                      <a:pt x="59996" y="371426"/>
                      <a:pt x="61367" y="367723"/>
                      <a:pt x="62739" y="363883"/>
                    </a:cubicBezTo>
                    <a:cubicBezTo>
                      <a:pt x="64796" y="358670"/>
                      <a:pt x="66991" y="353596"/>
                      <a:pt x="69460" y="348521"/>
                    </a:cubicBezTo>
                    <a:cubicBezTo>
                      <a:pt x="73849" y="339880"/>
                      <a:pt x="78512" y="331376"/>
                      <a:pt x="83176" y="322735"/>
                    </a:cubicBezTo>
                    <a:cubicBezTo>
                      <a:pt x="85919" y="317522"/>
                      <a:pt x="88662" y="312310"/>
                      <a:pt x="91817" y="307235"/>
                    </a:cubicBezTo>
                    <a:cubicBezTo>
                      <a:pt x="94560" y="302709"/>
                      <a:pt x="97166" y="298320"/>
                      <a:pt x="99909" y="293794"/>
                    </a:cubicBezTo>
                    <a:cubicBezTo>
                      <a:pt x="99498" y="294068"/>
                      <a:pt x="99224" y="294342"/>
                      <a:pt x="98949" y="294480"/>
                    </a:cubicBezTo>
                    <a:cubicBezTo>
                      <a:pt x="91543" y="299829"/>
                      <a:pt x="83999" y="305041"/>
                      <a:pt x="76181" y="309979"/>
                    </a:cubicBezTo>
                    <a:cubicBezTo>
                      <a:pt x="72066" y="312584"/>
                      <a:pt x="67814" y="314916"/>
                      <a:pt x="63699" y="317385"/>
                    </a:cubicBezTo>
                    <a:cubicBezTo>
                      <a:pt x="59310" y="319991"/>
                      <a:pt x="54784" y="322323"/>
                      <a:pt x="50257" y="324518"/>
                    </a:cubicBezTo>
                    <a:cubicBezTo>
                      <a:pt x="42988" y="328084"/>
                      <a:pt x="35307" y="330141"/>
                      <a:pt x="27352" y="331376"/>
                    </a:cubicBezTo>
                    <a:cubicBezTo>
                      <a:pt x="21317" y="332336"/>
                      <a:pt x="14596" y="332199"/>
                      <a:pt x="9247" y="328632"/>
                    </a:cubicBezTo>
                    <a:cubicBezTo>
                      <a:pt x="7326" y="327261"/>
                      <a:pt x="5818" y="325341"/>
                      <a:pt x="4446" y="323558"/>
                    </a:cubicBezTo>
                    <a:cubicBezTo>
                      <a:pt x="3074" y="321637"/>
                      <a:pt x="1840" y="319168"/>
                      <a:pt x="1154" y="316974"/>
                    </a:cubicBezTo>
                    <a:cubicBezTo>
                      <a:pt x="743" y="315739"/>
                      <a:pt x="194" y="314368"/>
                      <a:pt x="194" y="312996"/>
                    </a:cubicBezTo>
                    <a:cubicBezTo>
                      <a:pt x="57" y="311350"/>
                      <a:pt x="-80" y="310116"/>
                      <a:pt x="57" y="308333"/>
                    </a:cubicBezTo>
                    <a:cubicBezTo>
                      <a:pt x="194" y="304904"/>
                      <a:pt x="1291" y="301338"/>
                      <a:pt x="2389" y="298046"/>
                    </a:cubicBezTo>
                    <a:cubicBezTo>
                      <a:pt x="3897" y="293794"/>
                      <a:pt x="5543" y="289542"/>
                      <a:pt x="7326" y="285564"/>
                    </a:cubicBezTo>
                    <a:cubicBezTo>
                      <a:pt x="8972" y="281723"/>
                      <a:pt x="11030" y="278020"/>
                      <a:pt x="13087" y="274454"/>
                    </a:cubicBezTo>
                    <a:cubicBezTo>
                      <a:pt x="15693" y="270065"/>
                      <a:pt x="18162" y="265676"/>
                      <a:pt x="20905" y="261287"/>
                    </a:cubicBezTo>
                    <a:cubicBezTo>
                      <a:pt x="25980" y="252920"/>
                      <a:pt x="31192" y="244416"/>
                      <a:pt x="36404" y="236049"/>
                    </a:cubicBezTo>
                    <a:cubicBezTo>
                      <a:pt x="37639" y="234129"/>
                      <a:pt x="38873" y="232072"/>
                      <a:pt x="40108" y="230014"/>
                    </a:cubicBezTo>
                    <a:cubicBezTo>
                      <a:pt x="41205" y="228231"/>
                      <a:pt x="42439" y="226585"/>
                      <a:pt x="43537" y="224939"/>
                    </a:cubicBezTo>
                    <a:cubicBezTo>
                      <a:pt x="49297" y="216436"/>
                      <a:pt x="55058" y="208069"/>
                      <a:pt x="60819" y="199565"/>
                    </a:cubicBezTo>
                    <a:cubicBezTo>
                      <a:pt x="63150" y="195998"/>
                      <a:pt x="65619" y="192433"/>
                      <a:pt x="68088" y="188866"/>
                    </a:cubicBezTo>
                    <a:cubicBezTo>
                      <a:pt x="69048" y="187495"/>
                      <a:pt x="69871" y="186123"/>
                      <a:pt x="70831" y="184752"/>
                    </a:cubicBezTo>
                    <a:cubicBezTo>
                      <a:pt x="80021" y="172544"/>
                      <a:pt x="89485" y="160200"/>
                      <a:pt x="98675" y="147992"/>
                    </a:cubicBezTo>
                    <a:cubicBezTo>
                      <a:pt x="96480" y="148816"/>
                      <a:pt x="94423" y="149639"/>
                      <a:pt x="92228" y="150462"/>
                    </a:cubicBezTo>
                    <a:cubicBezTo>
                      <a:pt x="88114" y="151970"/>
                      <a:pt x="84136" y="153479"/>
                      <a:pt x="80021" y="154850"/>
                    </a:cubicBezTo>
                    <a:cubicBezTo>
                      <a:pt x="76043" y="156222"/>
                      <a:pt x="71792" y="157320"/>
                      <a:pt x="67677" y="158143"/>
                    </a:cubicBezTo>
                    <a:cubicBezTo>
                      <a:pt x="63836" y="158828"/>
                      <a:pt x="59859" y="159240"/>
                      <a:pt x="55881" y="159377"/>
                    </a:cubicBezTo>
                    <a:cubicBezTo>
                      <a:pt x="54235" y="159377"/>
                      <a:pt x="52452" y="159377"/>
                      <a:pt x="50943" y="159240"/>
                    </a:cubicBezTo>
                    <a:cubicBezTo>
                      <a:pt x="49297" y="158966"/>
                      <a:pt x="47514" y="158828"/>
                      <a:pt x="45868" y="158143"/>
                    </a:cubicBezTo>
                    <a:cubicBezTo>
                      <a:pt x="43674" y="157182"/>
                      <a:pt x="41616" y="156222"/>
                      <a:pt x="39833" y="154576"/>
                    </a:cubicBezTo>
                    <a:cubicBezTo>
                      <a:pt x="38736" y="153479"/>
                      <a:pt x="37913" y="152656"/>
                      <a:pt x="36816" y="151285"/>
                    </a:cubicBezTo>
                    <a:cubicBezTo>
                      <a:pt x="35856" y="150187"/>
                      <a:pt x="35307" y="148953"/>
                      <a:pt x="34621" y="147581"/>
                    </a:cubicBezTo>
                    <a:cubicBezTo>
                      <a:pt x="31878" y="142369"/>
                      <a:pt x="33250" y="136197"/>
                      <a:pt x="34758" y="130847"/>
                    </a:cubicBezTo>
                    <a:cubicBezTo>
                      <a:pt x="36679" y="123989"/>
                      <a:pt x="40793" y="118366"/>
                      <a:pt x="44908" y="112605"/>
                    </a:cubicBezTo>
                    <a:cubicBezTo>
                      <a:pt x="50532" y="104787"/>
                      <a:pt x="57253" y="97655"/>
                      <a:pt x="63836" y="90523"/>
                    </a:cubicBezTo>
                    <a:cubicBezTo>
                      <a:pt x="77552" y="75847"/>
                      <a:pt x="92914" y="62542"/>
                      <a:pt x="109099" y="50609"/>
                    </a:cubicBezTo>
                    <a:cubicBezTo>
                      <a:pt x="125147" y="38813"/>
                      <a:pt x="142703" y="29075"/>
                      <a:pt x="161357" y="22217"/>
                    </a:cubicBezTo>
                    <a:cubicBezTo>
                      <a:pt x="167804" y="19885"/>
                      <a:pt x="174524" y="17965"/>
                      <a:pt x="181245" y="16593"/>
                    </a:cubicBezTo>
                    <a:cubicBezTo>
                      <a:pt x="185360" y="15770"/>
                      <a:pt x="189475" y="15085"/>
                      <a:pt x="193727" y="14673"/>
                    </a:cubicBezTo>
                    <a:cubicBezTo>
                      <a:pt x="197293" y="14261"/>
                      <a:pt x="200859" y="14125"/>
                      <a:pt x="204562" y="13987"/>
                    </a:cubicBezTo>
                    <a:cubicBezTo>
                      <a:pt x="212106" y="13713"/>
                      <a:pt x="219650" y="14261"/>
                      <a:pt x="227057" y="15359"/>
                    </a:cubicBezTo>
                    <a:cubicBezTo>
                      <a:pt x="229526" y="15770"/>
                      <a:pt x="231994" y="16319"/>
                      <a:pt x="234463" y="16868"/>
                    </a:cubicBezTo>
                    <a:cubicBezTo>
                      <a:pt x="238029" y="14536"/>
                      <a:pt x="241733" y="12341"/>
                      <a:pt x="245436" y="10284"/>
                    </a:cubicBezTo>
                    <a:cubicBezTo>
                      <a:pt x="249825" y="7815"/>
                      <a:pt x="254489" y="5895"/>
                      <a:pt x="259152" y="3700"/>
                    </a:cubicBezTo>
                    <a:cubicBezTo>
                      <a:pt x="264364" y="1369"/>
                      <a:pt x="270811" y="-963"/>
                      <a:pt x="276709" y="409"/>
                    </a:cubicBezTo>
                    <a:cubicBezTo>
                      <a:pt x="278766" y="820"/>
                      <a:pt x="281098" y="1506"/>
                      <a:pt x="282881" y="2740"/>
                    </a:cubicBezTo>
                    <a:cubicBezTo>
                      <a:pt x="284252" y="3700"/>
                      <a:pt x="285898" y="5072"/>
                      <a:pt x="286310" y="6718"/>
                    </a:cubicBezTo>
                    <a:cubicBezTo>
                      <a:pt x="286584" y="7541"/>
                      <a:pt x="286858" y="8501"/>
                      <a:pt x="286858" y="9324"/>
                    </a:cubicBezTo>
                    <a:cubicBezTo>
                      <a:pt x="286858" y="10284"/>
                      <a:pt x="286858" y="11244"/>
                      <a:pt x="286584" y="12204"/>
                    </a:cubicBezTo>
                    <a:cubicBezTo>
                      <a:pt x="286173" y="13850"/>
                      <a:pt x="285761" y="14948"/>
                      <a:pt x="285213" y="16593"/>
                    </a:cubicBezTo>
                    <a:cubicBezTo>
                      <a:pt x="284664" y="18102"/>
                      <a:pt x="283841" y="19337"/>
                      <a:pt x="283155" y="20708"/>
                    </a:cubicBezTo>
                    <a:cubicBezTo>
                      <a:pt x="281509" y="23589"/>
                      <a:pt x="278903" y="26057"/>
                      <a:pt x="276571" y="28389"/>
                    </a:cubicBezTo>
                    <a:cubicBezTo>
                      <a:pt x="273005" y="31955"/>
                      <a:pt x="269439" y="35384"/>
                      <a:pt x="265599" y="38539"/>
                    </a:cubicBezTo>
                    <a:cubicBezTo>
                      <a:pt x="258878" y="44437"/>
                      <a:pt x="251883" y="50198"/>
                      <a:pt x="245162" y="55958"/>
                    </a:cubicBezTo>
                    <a:cubicBezTo>
                      <a:pt x="243379" y="57467"/>
                      <a:pt x="241596" y="58838"/>
                      <a:pt x="239813" y="60210"/>
                    </a:cubicBezTo>
                    <a:cubicBezTo>
                      <a:pt x="235561" y="63639"/>
                      <a:pt x="231309" y="66931"/>
                      <a:pt x="227057" y="70360"/>
                    </a:cubicBezTo>
                    <a:cubicBezTo>
                      <a:pt x="225274" y="71732"/>
                      <a:pt x="223628" y="73241"/>
                      <a:pt x="221845" y="74475"/>
                    </a:cubicBezTo>
                    <a:cubicBezTo>
                      <a:pt x="218964" y="76670"/>
                      <a:pt x="215947" y="78727"/>
                      <a:pt x="213066" y="80921"/>
                    </a:cubicBezTo>
                    <a:cubicBezTo>
                      <a:pt x="206620" y="85722"/>
                      <a:pt x="200036" y="90386"/>
                      <a:pt x="193590" y="95186"/>
                    </a:cubicBezTo>
                    <a:cubicBezTo>
                      <a:pt x="191807" y="96557"/>
                      <a:pt x="189749" y="97655"/>
                      <a:pt x="187966" y="98889"/>
                    </a:cubicBezTo>
                    <a:cubicBezTo>
                      <a:pt x="183440" y="101770"/>
                      <a:pt x="178914" y="104650"/>
                      <a:pt x="174387" y="107668"/>
                    </a:cubicBezTo>
                    <a:cubicBezTo>
                      <a:pt x="170684" y="109999"/>
                      <a:pt x="167118" y="112331"/>
                      <a:pt x="163414" y="114800"/>
                    </a:cubicBezTo>
                    <a:cubicBezTo>
                      <a:pt x="158477" y="118092"/>
                      <a:pt x="153265" y="120972"/>
                      <a:pt x="148053" y="123853"/>
                    </a:cubicBezTo>
                    <a:cubicBezTo>
                      <a:pt x="139823" y="128516"/>
                      <a:pt x="131319" y="132905"/>
                      <a:pt x="122815" y="137020"/>
                    </a:cubicBezTo>
                    <a:cubicBezTo>
                      <a:pt x="120620" y="138117"/>
                      <a:pt x="118289" y="139214"/>
                      <a:pt x="115957" y="140312"/>
                    </a:cubicBezTo>
                    <a:cubicBezTo>
                      <a:pt x="115546" y="140860"/>
                      <a:pt x="115134" y="141272"/>
                      <a:pt x="114860" y="141821"/>
                    </a:cubicBezTo>
                    <a:cubicBezTo>
                      <a:pt x="111156" y="146895"/>
                      <a:pt x="107179" y="151970"/>
                      <a:pt x="103475" y="157045"/>
                    </a:cubicBezTo>
                    <a:cubicBezTo>
                      <a:pt x="98126" y="164315"/>
                      <a:pt x="92640" y="171584"/>
                      <a:pt x="87153" y="178717"/>
                    </a:cubicBezTo>
                    <a:cubicBezTo>
                      <a:pt x="84273" y="182557"/>
                      <a:pt x="81256" y="186398"/>
                      <a:pt x="78512" y="190238"/>
                    </a:cubicBezTo>
                    <a:cubicBezTo>
                      <a:pt x="68363" y="205326"/>
                      <a:pt x="58350" y="220276"/>
                      <a:pt x="48200" y="235364"/>
                    </a:cubicBezTo>
                    <a:cubicBezTo>
                      <a:pt x="48337" y="235226"/>
                      <a:pt x="48474" y="235089"/>
                      <a:pt x="48474" y="234815"/>
                    </a:cubicBezTo>
                    <a:cubicBezTo>
                      <a:pt x="44222" y="241810"/>
                      <a:pt x="39970" y="248942"/>
                      <a:pt x="35718" y="255938"/>
                    </a:cubicBezTo>
                    <a:cubicBezTo>
                      <a:pt x="29683" y="265813"/>
                      <a:pt x="23648" y="275552"/>
                      <a:pt x="18299" y="285701"/>
                    </a:cubicBezTo>
                    <a:cubicBezTo>
                      <a:pt x="18436" y="285564"/>
                      <a:pt x="18573" y="285290"/>
                      <a:pt x="18573" y="285152"/>
                    </a:cubicBezTo>
                    <a:cubicBezTo>
                      <a:pt x="15967" y="290365"/>
                      <a:pt x="13773" y="295851"/>
                      <a:pt x="11853" y="301475"/>
                    </a:cubicBezTo>
                    <a:cubicBezTo>
                      <a:pt x="11167" y="303532"/>
                      <a:pt x="10618" y="305590"/>
                      <a:pt x="10070" y="307784"/>
                    </a:cubicBezTo>
                    <a:cubicBezTo>
                      <a:pt x="10070" y="307510"/>
                      <a:pt x="10207" y="307373"/>
                      <a:pt x="10207" y="307098"/>
                    </a:cubicBezTo>
                    <a:cubicBezTo>
                      <a:pt x="10070" y="307647"/>
                      <a:pt x="10070" y="308196"/>
                      <a:pt x="9932" y="308744"/>
                    </a:cubicBezTo>
                    <a:cubicBezTo>
                      <a:pt x="9932" y="309155"/>
                      <a:pt x="9932" y="309704"/>
                      <a:pt x="9932" y="310116"/>
                    </a:cubicBezTo>
                    <a:cubicBezTo>
                      <a:pt x="9932" y="310664"/>
                      <a:pt x="10070" y="311213"/>
                      <a:pt x="10070" y="311762"/>
                    </a:cubicBezTo>
                    <a:cubicBezTo>
                      <a:pt x="10070" y="311487"/>
                      <a:pt x="9932" y="311350"/>
                      <a:pt x="9932" y="311076"/>
                    </a:cubicBezTo>
                    <a:cubicBezTo>
                      <a:pt x="10070" y="312036"/>
                      <a:pt x="10344" y="312996"/>
                      <a:pt x="10618" y="313956"/>
                    </a:cubicBezTo>
                    <a:cubicBezTo>
                      <a:pt x="10618" y="313819"/>
                      <a:pt x="10618" y="313819"/>
                      <a:pt x="10481" y="313682"/>
                    </a:cubicBezTo>
                    <a:cubicBezTo>
                      <a:pt x="10481" y="313819"/>
                      <a:pt x="10618" y="313956"/>
                      <a:pt x="10618" y="314093"/>
                    </a:cubicBezTo>
                    <a:cubicBezTo>
                      <a:pt x="10618" y="314231"/>
                      <a:pt x="10618" y="314231"/>
                      <a:pt x="10755" y="314368"/>
                    </a:cubicBezTo>
                    <a:cubicBezTo>
                      <a:pt x="10755" y="314368"/>
                      <a:pt x="10755" y="314231"/>
                      <a:pt x="10755" y="314093"/>
                    </a:cubicBezTo>
                    <a:cubicBezTo>
                      <a:pt x="11030" y="314916"/>
                      <a:pt x="11441" y="315739"/>
                      <a:pt x="11853" y="316562"/>
                    </a:cubicBezTo>
                    <a:cubicBezTo>
                      <a:pt x="12127" y="317111"/>
                      <a:pt x="12401" y="317522"/>
                      <a:pt x="12676" y="318071"/>
                    </a:cubicBezTo>
                    <a:cubicBezTo>
                      <a:pt x="12538" y="317934"/>
                      <a:pt x="12401" y="317797"/>
                      <a:pt x="12264" y="317660"/>
                    </a:cubicBezTo>
                    <a:cubicBezTo>
                      <a:pt x="12813" y="318620"/>
                      <a:pt x="13499" y="319306"/>
                      <a:pt x="14184" y="320129"/>
                    </a:cubicBezTo>
                    <a:cubicBezTo>
                      <a:pt x="14184" y="320129"/>
                      <a:pt x="14047" y="319991"/>
                      <a:pt x="14047" y="319991"/>
                    </a:cubicBezTo>
                    <a:cubicBezTo>
                      <a:pt x="14321" y="320266"/>
                      <a:pt x="14596" y="320540"/>
                      <a:pt x="14870" y="320814"/>
                    </a:cubicBezTo>
                    <a:cubicBezTo>
                      <a:pt x="15007" y="320951"/>
                      <a:pt x="15282" y="321089"/>
                      <a:pt x="15419" y="321226"/>
                    </a:cubicBezTo>
                    <a:cubicBezTo>
                      <a:pt x="15693" y="321363"/>
                      <a:pt x="15967" y="321500"/>
                      <a:pt x="16242" y="321500"/>
                    </a:cubicBezTo>
                    <a:cubicBezTo>
                      <a:pt x="16653" y="321637"/>
                      <a:pt x="16928" y="321774"/>
                      <a:pt x="17339" y="321774"/>
                    </a:cubicBezTo>
                    <a:cubicBezTo>
                      <a:pt x="17888" y="321912"/>
                      <a:pt x="18436" y="321912"/>
                      <a:pt x="18985" y="322049"/>
                    </a:cubicBezTo>
                    <a:cubicBezTo>
                      <a:pt x="20768" y="322186"/>
                      <a:pt x="22414" y="322049"/>
                      <a:pt x="24060" y="322049"/>
                    </a:cubicBezTo>
                    <a:cubicBezTo>
                      <a:pt x="24060" y="322049"/>
                      <a:pt x="23923" y="322049"/>
                      <a:pt x="23923" y="322049"/>
                    </a:cubicBezTo>
                    <a:cubicBezTo>
                      <a:pt x="24060" y="322049"/>
                      <a:pt x="24060" y="322049"/>
                      <a:pt x="24197" y="322049"/>
                    </a:cubicBezTo>
                    <a:cubicBezTo>
                      <a:pt x="24334" y="322049"/>
                      <a:pt x="24471" y="322049"/>
                      <a:pt x="24608" y="322049"/>
                    </a:cubicBezTo>
                    <a:cubicBezTo>
                      <a:pt x="24471" y="322049"/>
                      <a:pt x="24334" y="322049"/>
                      <a:pt x="24197" y="322049"/>
                    </a:cubicBezTo>
                    <a:cubicBezTo>
                      <a:pt x="26254" y="321774"/>
                      <a:pt x="28312" y="321500"/>
                      <a:pt x="30369" y="321089"/>
                    </a:cubicBezTo>
                    <a:cubicBezTo>
                      <a:pt x="30095" y="321089"/>
                      <a:pt x="29958" y="321226"/>
                      <a:pt x="29683" y="321226"/>
                    </a:cubicBezTo>
                    <a:cubicBezTo>
                      <a:pt x="32564" y="320540"/>
                      <a:pt x="35444" y="319854"/>
                      <a:pt x="38187" y="319031"/>
                    </a:cubicBezTo>
                    <a:cubicBezTo>
                      <a:pt x="37913" y="319031"/>
                      <a:pt x="37776" y="319168"/>
                      <a:pt x="37639" y="319306"/>
                    </a:cubicBezTo>
                    <a:cubicBezTo>
                      <a:pt x="41342" y="317934"/>
                      <a:pt x="45045" y="316425"/>
                      <a:pt x="48611" y="314642"/>
                    </a:cubicBezTo>
                    <a:cubicBezTo>
                      <a:pt x="48474" y="314779"/>
                      <a:pt x="48337" y="314779"/>
                      <a:pt x="48200" y="314916"/>
                    </a:cubicBezTo>
                    <a:cubicBezTo>
                      <a:pt x="53138" y="312310"/>
                      <a:pt x="58076" y="309430"/>
                      <a:pt x="62876" y="306687"/>
                    </a:cubicBezTo>
                    <a:cubicBezTo>
                      <a:pt x="68363" y="303532"/>
                      <a:pt x="73712" y="300240"/>
                      <a:pt x="79061" y="296674"/>
                    </a:cubicBezTo>
                    <a:cubicBezTo>
                      <a:pt x="79061" y="296674"/>
                      <a:pt x="78924" y="296674"/>
                      <a:pt x="78924" y="296811"/>
                    </a:cubicBezTo>
                    <a:cubicBezTo>
                      <a:pt x="84273" y="293108"/>
                      <a:pt x="89622" y="289405"/>
                      <a:pt x="94972" y="285427"/>
                    </a:cubicBezTo>
                    <a:cubicBezTo>
                      <a:pt x="97852" y="283370"/>
                      <a:pt x="100869" y="281175"/>
                      <a:pt x="103750" y="278981"/>
                    </a:cubicBezTo>
                    <a:cubicBezTo>
                      <a:pt x="107316" y="276100"/>
                      <a:pt x="110882" y="273357"/>
                      <a:pt x="114448" y="270477"/>
                    </a:cubicBezTo>
                    <a:cubicBezTo>
                      <a:pt x="114723" y="270202"/>
                      <a:pt x="114860" y="269791"/>
                      <a:pt x="115134" y="269516"/>
                    </a:cubicBezTo>
                    <a:cubicBezTo>
                      <a:pt x="124598" y="255663"/>
                      <a:pt x="133925" y="241947"/>
                      <a:pt x="143389" y="228094"/>
                    </a:cubicBezTo>
                    <a:cubicBezTo>
                      <a:pt x="145721" y="224665"/>
                      <a:pt x="148464" y="221236"/>
                      <a:pt x="151070" y="217944"/>
                    </a:cubicBezTo>
                    <a:cubicBezTo>
                      <a:pt x="154088" y="213967"/>
                      <a:pt x="157242" y="209852"/>
                      <a:pt x="160397" y="205874"/>
                    </a:cubicBezTo>
                    <a:cubicBezTo>
                      <a:pt x="166843" y="197782"/>
                      <a:pt x="173427" y="189827"/>
                      <a:pt x="180148" y="182146"/>
                    </a:cubicBezTo>
                    <a:cubicBezTo>
                      <a:pt x="193864" y="166646"/>
                      <a:pt x="208403" y="151833"/>
                      <a:pt x="223353" y="137431"/>
                    </a:cubicBezTo>
                    <a:cubicBezTo>
                      <a:pt x="230074" y="130985"/>
                      <a:pt x="236795" y="124813"/>
                      <a:pt x="243927" y="118915"/>
                    </a:cubicBezTo>
                    <a:cubicBezTo>
                      <a:pt x="247494" y="115897"/>
                      <a:pt x="251334" y="113017"/>
                      <a:pt x="255037" y="110137"/>
                    </a:cubicBezTo>
                    <a:cubicBezTo>
                      <a:pt x="258878" y="107119"/>
                      <a:pt x="262718" y="104376"/>
                      <a:pt x="266833" y="101633"/>
                    </a:cubicBezTo>
                    <a:cubicBezTo>
                      <a:pt x="270125" y="99575"/>
                      <a:pt x="273554" y="97792"/>
                      <a:pt x="277120" y="96146"/>
                    </a:cubicBezTo>
                    <a:cubicBezTo>
                      <a:pt x="280412" y="94637"/>
                      <a:pt x="283704" y="93266"/>
                      <a:pt x="287270" y="92306"/>
                    </a:cubicBezTo>
                    <a:cubicBezTo>
                      <a:pt x="291385" y="91208"/>
                      <a:pt x="296460" y="91757"/>
                      <a:pt x="299614" y="95049"/>
                    </a:cubicBezTo>
                    <a:cubicBezTo>
                      <a:pt x="300300" y="95735"/>
                      <a:pt x="300986" y="96421"/>
                      <a:pt x="301535" y="97244"/>
                    </a:cubicBezTo>
                    <a:cubicBezTo>
                      <a:pt x="302358" y="98478"/>
                      <a:pt x="302632" y="99027"/>
                      <a:pt x="303180" y="100398"/>
                    </a:cubicBezTo>
                    <a:cubicBezTo>
                      <a:pt x="303729" y="101907"/>
                      <a:pt x="303866" y="103690"/>
                      <a:pt x="303455" y="105199"/>
                    </a:cubicBezTo>
                    <a:cubicBezTo>
                      <a:pt x="303043" y="106844"/>
                      <a:pt x="302632" y="107805"/>
                      <a:pt x="301946" y="109314"/>
                    </a:cubicBezTo>
                    <a:cubicBezTo>
                      <a:pt x="301260" y="110685"/>
                      <a:pt x="300300" y="112057"/>
                      <a:pt x="299477" y="113428"/>
                    </a:cubicBezTo>
                    <a:cubicBezTo>
                      <a:pt x="298517" y="114800"/>
                      <a:pt x="297694" y="116172"/>
                      <a:pt x="296734" y="117543"/>
                    </a:cubicBezTo>
                    <a:cubicBezTo>
                      <a:pt x="295225" y="119601"/>
                      <a:pt x="293442" y="121521"/>
                      <a:pt x="291659" y="123441"/>
                    </a:cubicBezTo>
                    <a:cubicBezTo>
                      <a:pt x="285213" y="130299"/>
                      <a:pt x="278355" y="136883"/>
                      <a:pt x="271771" y="143604"/>
                    </a:cubicBezTo>
                    <a:cubicBezTo>
                      <a:pt x="266284" y="149090"/>
                      <a:pt x="260661" y="154439"/>
                      <a:pt x="255037" y="159926"/>
                    </a:cubicBezTo>
                    <a:cubicBezTo>
                      <a:pt x="250785" y="164040"/>
                      <a:pt x="246533" y="168155"/>
                      <a:pt x="242281" y="172270"/>
                    </a:cubicBezTo>
                    <a:cubicBezTo>
                      <a:pt x="231171" y="182694"/>
                      <a:pt x="220199" y="193118"/>
                      <a:pt x="209089" y="203543"/>
                    </a:cubicBezTo>
                    <a:cubicBezTo>
                      <a:pt x="202779" y="209440"/>
                      <a:pt x="196333" y="215338"/>
                      <a:pt x="190023" y="221236"/>
                    </a:cubicBezTo>
                    <a:cubicBezTo>
                      <a:pt x="186183" y="224802"/>
                      <a:pt x="182205" y="228094"/>
                      <a:pt x="178228" y="231523"/>
                    </a:cubicBezTo>
                    <a:cubicBezTo>
                      <a:pt x="170410" y="238381"/>
                      <a:pt x="162591" y="245239"/>
                      <a:pt x="154773" y="251960"/>
                    </a:cubicBezTo>
                    <a:cubicBezTo>
                      <a:pt x="153127" y="253469"/>
                      <a:pt x="151482" y="254840"/>
                      <a:pt x="149836" y="256349"/>
                    </a:cubicBezTo>
                    <a:cubicBezTo>
                      <a:pt x="148327" y="257720"/>
                      <a:pt x="146818" y="258818"/>
                      <a:pt x="145172" y="260052"/>
                    </a:cubicBezTo>
                    <a:cubicBezTo>
                      <a:pt x="137628" y="265950"/>
                      <a:pt x="130085" y="271848"/>
                      <a:pt x="122678" y="277609"/>
                    </a:cubicBezTo>
                    <a:cubicBezTo>
                      <a:pt x="122678" y="277609"/>
                      <a:pt x="122678" y="277609"/>
                      <a:pt x="122678" y="277609"/>
                    </a:cubicBezTo>
                    <a:cubicBezTo>
                      <a:pt x="122678" y="277609"/>
                      <a:pt x="122678" y="277609"/>
                      <a:pt x="122815" y="277472"/>
                    </a:cubicBezTo>
                    <a:cubicBezTo>
                      <a:pt x="115408" y="289816"/>
                      <a:pt x="108002" y="302297"/>
                      <a:pt x="100595" y="314779"/>
                    </a:cubicBezTo>
                    <a:cubicBezTo>
                      <a:pt x="99909" y="315877"/>
                      <a:pt x="99361" y="317111"/>
                      <a:pt x="98675" y="318208"/>
                    </a:cubicBezTo>
                    <a:cubicBezTo>
                      <a:pt x="96617" y="322049"/>
                      <a:pt x="94560" y="325752"/>
                      <a:pt x="92640" y="329593"/>
                    </a:cubicBezTo>
                    <a:cubicBezTo>
                      <a:pt x="88388" y="337548"/>
                      <a:pt x="83999" y="345503"/>
                      <a:pt x="80021" y="353458"/>
                    </a:cubicBezTo>
                    <a:cubicBezTo>
                      <a:pt x="80158" y="353321"/>
                      <a:pt x="80295" y="353047"/>
                      <a:pt x="80295" y="352910"/>
                    </a:cubicBezTo>
                    <a:cubicBezTo>
                      <a:pt x="78787" y="355790"/>
                      <a:pt x="77415" y="358670"/>
                      <a:pt x="76181" y="361688"/>
                    </a:cubicBezTo>
                    <a:cubicBezTo>
                      <a:pt x="74535" y="365254"/>
                      <a:pt x="73300" y="368957"/>
                      <a:pt x="71929" y="372524"/>
                    </a:cubicBezTo>
                    <a:cubicBezTo>
                      <a:pt x="71929" y="372524"/>
                      <a:pt x="71929" y="372524"/>
                      <a:pt x="71929" y="372386"/>
                    </a:cubicBezTo>
                    <a:cubicBezTo>
                      <a:pt x="71243" y="374306"/>
                      <a:pt x="70694" y="376364"/>
                      <a:pt x="70146" y="378422"/>
                    </a:cubicBezTo>
                    <a:cubicBezTo>
                      <a:pt x="70146" y="378147"/>
                      <a:pt x="70283" y="378010"/>
                      <a:pt x="70283" y="377735"/>
                    </a:cubicBezTo>
                    <a:cubicBezTo>
                      <a:pt x="70008" y="379107"/>
                      <a:pt x="69871" y="380616"/>
                      <a:pt x="69734" y="382125"/>
                    </a:cubicBezTo>
                    <a:cubicBezTo>
                      <a:pt x="69734" y="381851"/>
                      <a:pt x="69734" y="381713"/>
                      <a:pt x="69734" y="381439"/>
                    </a:cubicBezTo>
                    <a:cubicBezTo>
                      <a:pt x="69734" y="382536"/>
                      <a:pt x="69734" y="383496"/>
                      <a:pt x="69734" y="384593"/>
                    </a:cubicBezTo>
                    <a:cubicBezTo>
                      <a:pt x="69871" y="385691"/>
                      <a:pt x="70008" y="386651"/>
                      <a:pt x="70146" y="387611"/>
                    </a:cubicBezTo>
                    <a:cubicBezTo>
                      <a:pt x="70283" y="388022"/>
                      <a:pt x="70420" y="388434"/>
                      <a:pt x="70557" y="388846"/>
                    </a:cubicBezTo>
                    <a:cubicBezTo>
                      <a:pt x="70694" y="389120"/>
                      <a:pt x="70694" y="389257"/>
                      <a:pt x="70831" y="389531"/>
                    </a:cubicBezTo>
                    <a:cubicBezTo>
                      <a:pt x="70831" y="389531"/>
                      <a:pt x="70831" y="389531"/>
                      <a:pt x="70831" y="389669"/>
                    </a:cubicBezTo>
                    <a:cubicBezTo>
                      <a:pt x="70831" y="389669"/>
                      <a:pt x="70969" y="389806"/>
                      <a:pt x="70969" y="389806"/>
                    </a:cubicBezTo>
                    <a:cubicBezTo>
                      <a:pt x="71106" y="389943"/>
                      <a:pt x="71380" y="389943"/>
                      <a:pt x="71517" y="390080"/>
                    </a:cubicBezTo>
                    <a:cubicBezTo>
                      <a:pt x="71792" y="390217"/>
                      <a:pt x="72066" y="390217"/>
                      <a:pt x="72340" y="390354"/>
                    </a:cubicBezTo>
                    <a:cubicBezTo>
                      <a:pt x="73300" y="390492"/>
                      <a:pt x="74398" y="390629"/>
                      <a:pt x="75358" y="390766"/>
                    </a:cubicBezTo>
                    <a:cubicBezTo>
                      <a:pt x="75083" y="390766"/>
                      <a:pt x="74946" y="390766"/>
                      <a:pt x="74672" y="390766"/>
                    </a:cubicBezTo>
                    <a:cubicBezTo>
                      <a:pt x="75632" y="390766"/>
                      <a:pt x="76592" y="390766"/>
                      <a:pt x="77415" y="390766"/>
                    </a:cubicBezTo>
                    <a:cubicBezTo>
                      <a:pt x="77415" y="390766"/>
                      <a:pt x="77415" y="390766"/>
                      <a:pt x="77415" y="390766"/>
                    </a:cubicBezTo>
                    <a:cubicBezTo>
                      <a:pt x="77415" y="390766"/>
                      <a:pt x="77552" y="390766"/>
                      <a:pt x="77552" y="390766"/>
                    </a:cubicBezTo>
                    <a:cubicBezTo>
                      <a:pt x="77689" y="390766"/>
                      <a:pt x="77964" y="390766"/>
                      <a:pt x="78101" y="390766"/>
                    </a:cubicBezTo>
                    <a:cubicBezTo>
                      <a:pt x="78101" y="390766"/>
                      <a:pt x="77964" y="390766"/>
                      <a:pt x="77964" y="390766"/>
                    </a:cubicBezTo>
                    <a:cubicBezTo>
                      <a:pt x="79061" y="390629"/>
                      <a:pt x="80158" y="390492"/>
                      <a:pt x="81256" y="390217"/>
                    </a:cubicBezTo>
                    <a:cubicBezTo>
                      <a:pt x="80981" y="390217"/>
                      <a:pt x="80844" y="390217"/>
                      <a:pt x="80570" y="390354"/>
                    </a:cubicBezTo>
                    <a:cubicBezTo>
                      <a:pt x="81256" y="390217"/>
                      <a:pt x="81941" y="389943"/>
                      <a:pt x="82627" y="389806"/>
                    </a:cubicBezTo>
                    <a:cubicBezTo>
                      <a:pt x="83862" y="389394"/>
                      <a:pt x="85096" y="388846"/>
                      <a:pt x="86468" y="388297"/>
                    </a:cubicBezTo>
                    <a:cubicBezTo>
                      <a:pt x="86193" y="388434"/>
                      <a:pt x="86056" y="388571"/>
                      <a:pt x="85919" y="388571"/>
                    </a:cubicBezTo>
                    <a:cubicBezTo>
                      <a:pt x="89485" y="386788"/>
                      <a:pt x="92914" y="384731"/>
                      <a:pt x="96206" y="382536"/>
                    </a:cubicBezTo>
                    <a:cubicBezTo>
                      <a:pt x="99635" y="380342"/>
                      <a:pt x="103201" y="378147"/>
                      <a:pt x="106630" y="375953"/>
                    </a:cubicBezTo>
                    <a:cubicBezTo>
                      <a:pt x="106630" y="375953"/>
                      <a:pt x="106630" y="375953"/>
                      <a:pt x="106630" y="375953"/>
                    </a:cubicBezTo>
                    <a:cubicBezTo>
                      <a:pt x="117191" y="368820"/>
                      <a:pt x="127204" y="360865"/>
                      <a:pt x="136805" y="352635"/>
                    </a:cubicBezTo>
                    <a:cubicBezTo>
                      <a:pt x="138588" y="349344"/>
                      <a:pt x="140234" y="345915"/>
                      <a:pt x="142017" y="342623"/>
                    </a:cubicBezTo>
                    <a:cubicBezTo>
                      <a:pt x="142703" y="341251"/>
                      <a:pt x="143663" y="339742"/>
                      <a:pt x="144486" y="338371"/>
                    </a:cubicBezTo>
                    <a:cubicBezTo>
                      <a:pt x="146955" y="333982"/>
                      <a:pt x="149424" y="329729"/>
                      <a:pt x="151893" y="325341"/>
                    </a:cubicBezTo>
                    <a:cubicBezTo>
                      <a:pt x="156145" y="317797"/>
                      <a:pt x="160534" y="310390"/>
                      <a:pt x="164786" y="302846"/>
                    </a:cubicBezTo>
                    <a:cubicBezTo>
                      <a:pt x="165335" y="301749"/>
                      <a:pt x="166158" y="300789"/>
                      <a:pt x="166706" y="299692"/>
                    </a:cubicBezTo>
                    <a:cubicBezTo>
                      <a:pt x="169038" y="296126"/>
                      <a:pt x="171507" y="292422"/>
                      <a:pt x="173839" y="288856"/>
                    </a:cubicBezTo>
                    <a:cubicBezTo>
                      <a:pt x="179462" y="280352"/>
                      <a:pt x="184949" y="271711"/>
                      <a:pt x="190572" y="263207"/>
                    </a:cubicBezTo>
                    <a:cubicBezTo>
                      <a:pt x="192767" y="259778"/>
                      <a:pt x="194961" y="256486"/>
                      <a:pt x="197430" y="253194"/>
                    </a:cubicBezTo>
                    <a:cubicBezTo>
                      <a:pt x="203465" y="244965"/>
                      <a:pt x="209500" y="236735"/>
                      <a:pt x="215398" y="228368"/>
                    </a:cubicBezTo>
                    <a:cubicBezTo>
                      <a:pt x="217867" y="225077"/>
                      <a:pt x="220336" y="221648"/>
                      <a:pt x="222668" y="218356"/>
                    </a:cubicBezTo>
                    <a:cubicBezTo>
                      <a:pt x="225274" y="214790"/>
                      <a:pt x="228017" y="211361"/>
                      <a:pt x="230760" y="207794"/>
                    </a:cubicBezTo>
                    <a:cubicBezTo>
                      <a:pt x="236384" y="200525"/>
                      <a:pt x="242281" y="193393"/>
                      <a:pt x="248454" y="186398"/>
                    </a:cubicBezTo>
                    <a:cubicBezTo>
                      <a:pt x="251745" y="182694"/>
                      <a:pt x="255174" y="179265"/>
                      <a:pt x="258603" y="175699"/>
                    </a:cubicBezTo>
                    <a:cubicBezTo>
                      <a:pt x="262170" y="171995"/>
                      <a:pt x="265736" y="168430"/>
                      <a:pt x="269576" y="165001"/>
                    </a:cubicBezTo>
                    <a:cubicBezTo>
                      <a:pt x="276160" y="159240"/>
                      <a:pt x="283292" y="153891"/>
                      <a:pt x="290973" y="149639"/>
                    </a:cubicBezTo>
                    <a:cubicBezTo>
                      <a:pt x="293991" y="147992"/>
                      <a:pt x="297008" y="146895"/>
                      <a:pt x="300300" y="146210"/>
                    </a:cubicBezTo>
                    <a:cubicBezTo>
                      <a:pt x="303318" y="145524"/>
                      <a:pt x="306472" y="145524"/>
                      <a:pt x="309627" y="145798"/>
                    </a:cubicBezTo>
                    <a:cubicBezTo>
                      <a:pt x="311547" y="145935"/>
                      <a:pt x="313605" y="146621"/>
                      <a:pt x="315251" y="147718"/>
                    </a:cubicBezTo>
                    <a:cubicBezTo>
                      <a:pt x="315936" y="148130"/>
                      <a:pt x="316759" y="148679"/>
                      <a:pt x="317308" y="149364"/>
                    </a:cubicBezTo>
                    <a:cubicBezTo>
                      <a:pt x="317719" y="150050"/>
                      <a:pt x="318405" y="150873"/>
                      <a:pt x="318680" y="151696"/>
                    </a:cubicBezTo>
                    <a:cubicBezTo>
                      <a:pt x="319091" y="152656"/>
                      <a:pt x="319365" y="153616"/>
                      <a:pt x="319640" y="154439"/>
                    </a:cubicBezTo>
                    <a:cubicBezTo>
                      <a:pt x="319914" y="156085"/>
                      <a:pt x="320051" y="157182"/>
                      <a:pt x="320051" y="158828"/>
                    </a:cubicBezTo>
                    <a:cubicBezTo>
                      <a:pt x="320325" y="161983"/>
                      <a:pt x="319640" y="165549"/>
                      <a:pt x="318405" y="168292"/>
                    </a:cubicBezTo>
                    <a:cubicBezTo>
                      <a:pt x="316896" y="171721"/>
                      <a:pt x="314976" y="175013"/>
                      <a:pt x="313056" y="178305"/>
                    </a:cubicBezTo>
                    <a:cubicBezTo>
                      <a:pt x="310999" y="181871"/>
                      <a:pt x="308530" y="185300"/>
                      <a:pt x="306061" y="188592"/>
                    </a:cubicBezTo>
                    <a:cubicBezTo>
                      <a:pt x="303180" y="192433"/>
                      <a:pt x="300300" y="196136"/>
                      <a:pt x="297283" y="199839"/>
                    </a:cubicBezTo>
                    <a:cubicBezTo>
                      <a:pt x="292893" y="205326"/>
                      <a:pt x="288642" y="210812"/>
                      <a:pt x="284115" y="216024"/>
                    </a:cubicBezTo>
                    <a:cubicBezTo>
                      <a:pt x="277943" y="223019"/>
                      <a:pt x="271771" y="230152"/>
                      <a:pt x="265599" y="237146"/>
                    </a:cubicBezTo>
                    <a:cubicBezTo>
                      <a:pt x="261484" y="241810"/>
                      <a:pt x="257095" y="246199"/>
                      <a:pt x="252843" y="250726"/>
                    </a:cubicBezTo>
                    <a:cubicBezTo>
                      <a:pt x="247494" y="256486"/>
                      <a:pt x="242144" y="262247"/>
                      <a:pt x="236658" y="267871"/>
                    </a:cubicBezTo>
                    <a:cubicBezTo>
                      <a:pt x="231720" y="273083"/>
                      <a:pt x="226645" y="278158"/>
                      <a:pt x="221707" y="283370"/>
                    </a:cubicBezTo>
                    <a:cubicBezTo>
                      <a:pt x="215947" y="289405"/>
                      <a:pt x="210049" y="295439"/>
                      <a:pt x="204288" y="301475"/>
                    </a:cubicBezTo>
                    <a:cubicBezTo>
                      <a:pt x="200173" y="305726"/>
                      <a:pt x="195921" y="309979"/>
                      <a:pt x="191669" y="314231"/>
                    </a:cubicBezTo>
                    <a:cubicBezTo>
                      <a:pt x="184949" y="320951"/>
                      <a:pt x="178365" y="327672"/>
                      <a:pt x="171644" y="334393"/>
                    </a:cubicBezTo>
                    <a:cubicBezTo>
                      <a:pt x="168078" y="337959"/>
                      <a:pt x="164375" y="341388"/>
                      <a:pt x="160534" y="344817"/>
                    </a:cubicBezTo>
                    <a:cubicBezTo>
                      <a:pt x="155459" y="349481"/>
                      <a:pt x="150247" y="354144"/>
                      <a:pt x="145035" y="358670"/>
                    </a:cubicBezTo>
                    <a:cubicBezTo>
                      <a:pt x="141743" y="365117"/>
                      <a:pt x="138451" y="371564"/>
                      <a:pt x="135159" y="378010"/>
                    </a:cubicBezTo>
                    <a:cubicBezTo>
                      <a:pt x="135159" y="377873"/>
                      <a:pt x="135297" y="377735"/>
                      <a:pt x="135297" y="377599"/>
                    </a:cubicBezTo>
                    <a:cubicBezTo>
                      <a:pt x="132691" y="382948"/>
                      <a:pt x="130085" y="388297"/>
                      <a:pt x="127616" y="393646"/>
                    </a:cubicBezTo>
                    <a:cubicBezTo>
                      <a:pt x="126244" y="396664"/>
                      <a:pt x="125010" y="399818"/>
                      <a:pt x="123775" y="402973"/>
                    </a:cubicBezTo>
                    <a:cubicBezTo>
                      <a:pt x="122541" y="405991"/>
                      <a:pt x="121306" y="408871"/>
                      <a:pt x="120346" y="411889"/>
                    </a:cubicBezTo>
                    <a:cubicBezTo>
                      <a:pt x="119935" y="413260"/>
                      <a:pt x="119660" y="414632"/>
                      <a:pt x="119386" y="415866"/>
                    </a:cubicBezTo>
                    <a:cubicBezTo>
                      <a:pt x="119386" y="415592"/>
                      <a:pt x="119523" y="415454"/>
                      <a:pt x="119523" y="415180"/>
                    </a:cubicBezTo>
                    <a:cubicBezTo>
                      <a:pt x="119249" y="416415"/>
                      <a:pt x="119112" y="417786"/>
                      <a:pt x="118975" y="419021"/>
                    </a:cubicBezTo>
                    <a:cubicBezTo>
                      <a:pt x="118837" y="420804"/>
                      <a:pt x="118837" y="422450"/>
                      <a:pt x="118837" y="424233"/>
                    </a:cubicBezTo>
                    <a:cubicBezTo>
                      <a:pt x="118837" y="424096"/>
                      <a:pt x="118837" y="423959"/>
                      <a:pt x="118837" y="423821"/>
                    </a:cubicBezTo>
                    <a:cubicBezTo>
                      <a:pt x="118837" y="423959"/>
                      <a:pt x="118837" y="424233"/>
                      <a:pt x="118837" y="424370"/>
                    </a:cubicBezTo>
                    <a:cubicBezTo>
                      <a:pt x="118837" y="424370"/>
                      <a:pt x="118837" y="424507"/>
                      <a:pt x="118837" y="424507"/>
                    </a:cubicBezTo>
                    <a:cubicBezTo>
                      <a:pt x="118837" y="424507"/>
                      <a:pt x="118837" y="424370"/>
                      <a:pt x="118837" y="424370"/>
                    </a:cubicBezTo>
                    <a:cubicBezTo>
                      <a:pt x="118975" y="425193"/>
                      <a:pt x="118975" y="426016"/>
                      <a:pt x="119249" y="426839"/>
                    </a:cubicBezTo>
                    <a:cubicBezTo>
                      <a:pt x="119386" y="427113"/>
                      <a:pt x="119523" y="427525"/>
                      <a:pt x="119523" y="427799"/>
                    </a:cubicBezTo>
                    <a:cubicBezTo>
                      <a:pt x="119660" y="427936"/>
                      <a:pt x="119660" y="428073"/>
                      <a:pt x="119798" y="428211"/>
                    </a:cubicBezTo>
                    <a:cubicBezTo>
                      <a:pt x="119935" y="428348"/>
                      <a:pt x="120072" y="428622"/>
                      <a:pt x="120209" y="428759"/>
                    </a:cubicBezTo>
                    <a:cubicBezTo>
                      <a:pt x="120483" y="429034"/>
                      <a:pt x="120758" y="429308"/>
                      <a:pt x="121032" y="429445"/>
                    </a:cubicBezTo>
                    <a:cubicBezTo>
                      <a:pt x="121443" y="429719"/>
                      <a:pt x="121855" y="429994"/>
                      <a:pt x="122129" y="430268"/>
                    </a:cubicBezTo>
                    <a:cubicBezTo>
                      <a:pt x="122404" y="430405"/>
                      <a:pt x="122815" y="430679"/>
                      <a:pt x="123089" y="430817"/>
                    </a:cubicBezTo>
                    <a:cubicBezTo>
                      <a:pt x="124049" y="431365"/>
                      <a:pt x="125147" y="431777"/>
                      <a:pt x="126107" y="432188"/>
                    </a:cubicBezTo>
                    <a:cubicBezTo>
                      <a:pt x="125833" y="432051"/>
                      <a:pt x="125695" y="432051"/>
                      <a:pt x="125421" y="431914"/>
                    </a:cubicBezTo>
                    <a:cubicBezTo>
                      <a:pt x="125970" y="432051"/>
                      <a:pt x="126518" y="432325"/>
                      <a:pt x="127204" y="432463"/>
                    </a:cubicBezTo>
                    <a:cubicBezTo>
                      <a:pt x="127067" y="432463"/>
                      <a:pt x="126930" y="432463"/>
                      <a:pt x="126793" y="432325"/>
                    </a:cubicBezTo>
                    <a:cubicBezTo>
                      <a:pt x="127753" y="432599"/>
                      <a:pt x="128850" y="432737"/>
                      <a:pt x="129810" y="432737"/>
                    </a:cubicBezTo>
                    <a:cubicBezTo>
                      <a:pt x="129673" y="432737"/>
                      <a:pt x="129536" y="432737"/>
                      <a:pt x="129399" y="432737"/>
                    </a:cubicBezTo>
                    <a:cubicBezTo>
                      <a:pt x="129947" y="432737"/>
                      <a:pt x="130633" y="432737"/>
                      <a:pt x="131182" y="432737"/>
                    </a:cubicBezTo>
                    <a:cubicBezTo>
                      <a:pt x="132553" y="432599"/>
                      <a:pt x="133788" y="432463"/>
                      <a:pt x="135159" y="432188"/>
                    </a:cubicBezTo>
                    <a:cubicBezTo>
                      <a:pt x="134885" y="432188"/>
                      <a:pt x="134748" y="432188"/>
                      <a:pt x="134474" y="432325"/>
                    </a:cubicBezTo>
                    <a:cubicBezTo>
                      <a:pt x="136531" y="431777"/>
                      <a:pt x="138588" y="431228"/>
                      <a:pt x="140509" y="430542"/>
                    </a:cubicBezTo>
                    <a:cubicBezTo>
                      <a:pt x="144075" y="429308"/>
                      <a:pt x="147504" y="427799"/>
                      <a:pt x="150796" y="426153"/>
                    </a:cubicBezTo>
                    <a:cubicBezTo>
                      <a:pt x="150659" y="426290"/>
                      <a:pt x="150521" y="426290"/>
                      <a:pt x="150384" y="426428"/>
                    </a:cubicBezTo>
                    <a:cubicBezTo>
                      <a:pt x="153950" y="424507"/>
                      <a:pt x="157242" y="422587"/>
                      <a:pt x="160671" y="420255"/>
                    </a:cubicBezTo>
                    <a:cubicBezTo>
                      <a:pt x="160397" y="420392"/>
                      <a:pt x="160260" y="420530"/>
                      <a:pt x="160123" y="420667"/>
                    </a:cubicBezTo>
                    <a:cubicBezTo>
                      <a:pt x="163963" y="418061"/>
                      <a:pt x="167804" y="415318"/>
                      <a:pt x="171507" y="412437"/>
                    </a:cubicBezTo>
                    <a:cubicBezTo>
                      <a:pt x="172467" y="410517"/>
                      <a:pt x="173427" y="408596"/>
                      <a:pt x="174387" y="406676"/>
                    </a:cubicBezTo>
                    <a:cubicBezTo>
                      <a:pt x="175073" y="405442"/>
                      <a:pt x="175759" y="404208"/>
                      <a:pt x="176307" y="402973"/>
                    </a:cubicBezTo>
                    <a:cubicBezTo>
                      <a:pt x="178365" y="399133"/>
                      <a:pt x="180422" y="395292"/>
                      <a:pt x="182617" y="391315"/>
                    </a:cubicBezTo>
                    <a:cubicBezTo>
                      <a:pt x="187555" y="382262"/>
                      <a:pt x="192492" y="373072"/>
                      <a:pt x="197430" y="364019"/>
                    </a:cubicBezTo>
                    <a:cubicBezTo>
                      <a:pt x="199350" y="360590"/>
                      <a:pt x="201271" y="357025"/>
                      <a:pt x="203191" y="353596"/>
                    </a:cubicBezTo>
                    <a:cubicBezTo>
                      <a:pt x="208266" y="344954"/>
                      <a:pt x="213478" y="336176"/>
                      <a:pt x="218553" y="327535"/>
                    </a:cubicBezTo>
                    <a:cubicBezTo>
                      <a:pt x="222119" y="321500"/>
                      <a:pt x="225685" y="315465"/>
                      <a:pt x="229251" y="309430"/>
                    </a:cubicBezTo>
                    <a:cubicBezTo>
                      <a:pt x="231446" y="305726"/>
                      <a:pt x="233915" y="302297"/>
                      <a:pt x="236246" y="298732"/>
                    </a:cubicBezTo>
                    <a:cubicBezTo>
                      <a:pt x="238578" y="295028"/>
                      <a:pt x="241047" y="291325"/>
                      <a:pt x="243653" y="287622"/>
                    </a:cubicBezTo>
                    <a:cubicBezTo>
                      <a:pt x="249688" y="278569"/>
                      <a:pt x="256135" y="269928"/>
                      <a:pt x="262993" y="261561"/>
                    </a:cubicBezTo>
                    <a:cubicBezTo>
                      <a:pt x="268616" y="254566"/>
                      <a:pt x="274514" y="247708"/>
                      <a:pt x="280686" y="241262"/>
                    </a:cubicBezTo>
                    <a:cubicBezTo>
                      <a:pt x="287407" y="234266"/>
                      <a:pt x="294677" y="227820"/>
                      <a:pt x="302358" y="222059"/>
                    </a:cubicBezTo>
                    <a:cubicBezTo>
                      <a:pt x="308804" y="217121"/>
                      <a:pt x="316074" y="213281"/>
                      <a:pt x="323617" y="210126"/>
                    </a:cubicBezTo>
                    <a:cubicBezTo>
                      <a:pt x="326772" y="208755"/>
                      <a:pt x="330064" y="208069"/>
                      <a:pt x="333493" y="207657"/>
                    </a:cubicBezTo>
                    <a:cubicBezTo>
                      <a:pt x="336373" y="207383"/>
                      <a:pt x="338842" y="208069"/>
                      <a:pt x="341585" y="209029"/>
                    </a:cubicBezTo>
                    <a:cubicBezTo>
                      <a:pt x="343917" y="209852"/>
                      <a:pt x="345837" y="211498"/>
                      <a:pt x="347757" y="213143"/>
                    </a:cubicBezTo>
                    <a:cubicBezTo>
                      <a:pt x="349129" y="214378"/>
                      <a:pt x="350089" y="216436"/>
                      <a:pt x="350501" y="218219"/>
                    </a:cubicBezTo>
                    <a:cubicBezTo>
                      <a:pt x="351186" y="220688"/>
                      <a:pt x="350912" y="223430"/>
                      <a:pt x="350501" y="225900"/>
                    </a:cubicBezTo>
                    <a:cubicBezTo>
                      <a:pt x="349952" y="230014"/>
                      <a:pt x="348580" y="233855"/>
                      <a:pt x="346797" y="237558"/>
                    </a:cubicBezTo>
                    <a:cubicBezTo>
                      <a:pt x="345014" y="241262"/>
                      <a:pt x="342820" y="244828"/>
                      <a:pt x="340625" y="248257"/>
                    </a:cubicBezTo>
                    <a:cubicBezTo>
                      <a:pt x="338568" y="251686"/>
                      <a:pt x="336099" y="254978"/>
                      <a:pt x="333904" y="258269"/>
                    </a:cubicBezTo>
                    <a:cubicBezTo>
                      <a:pt x="331573" y="261561"/>
                      <a:pt x="329104" y="264853"/>
                      <a:pt x="326635" y="268145"/>
                    </a:cubicBezTo>
                    <a:cubicBezTo>
                      <a:pt x="324029" y="271574"/>
                      <a:pt x="321423" y="275140"/>
                      <a:pt x="318817" y="278569"/>
                    </a:cubicBezTo>
                    <a:cubicBezTo>
                      <a:pt x="317445" y="280489"/>
                      <a:pt x="315936" y="282135"/>
                      <a:pt x="314428" y="283918"/>
                    </a:cubicBezTo>
                    <a:cubicBezTo>
                      <a:pt x="309216" y="290228"/>
                      <a:pt x="304003" y="296674"/>
                      <a:pt x="298791" y="302984"/>
                    </a:cubicBezTo>
                    <a:cubicBezTo>
                      <a:pt x="297283" y="304767"/>
                      <a:pt x="295637" y="306413"/>
                      <a:pt x="294128" y="308196"/>
                    </a:cubicBezTo>
                    <a:cubicBezTo>
                      <a:pt x="290562" y="312173"/>
                      <a:pt x="286996" y="316151"/>
                      <a:pt x="283292" y="320129"/>
                    </a:cubicBezTo>
                    <a:cubicBezTo>
                      <a:pt x="279315" y="324518"/>
                      <a:pt x="275611" y="328907"/>
                      <a:pt x="271497" y="333158"/>
                    </a:cubicBezTo>
                    <a:cubicBezTo>
                      <a:pt x="264776" y="339880"/>
                      <a:pt x="258192" y="346738"/>
                      <a:pt x="251471" y="353596"/>
                    </a:cubicBezTo>
                    <a:cubicBezTo>
                      <a:pt x="247768" y="357299"/>
                      <a:pt x="244202" y="361139"/>
                      <a:pt x="240361" y="364706"/>
                    </a:cubicBezTo>
                    <a:cubicBezTo>
                      <a:pt x="225822" y="378422"/>
                      <a:pt x="211420" y="392275"/>
                      <a:pt x="196470" y="405579"/>
                    </a:cubicBezTo>
                    <a:cubicBezTo>
                      <a:pt x="193178" y="408460"/>
                      <a:pt x="189886" y="411340"/>
                      <a:pt x="186457" y="414220"/>
                    </a:cubicBezTo>
                    <a:cubicBezTo>
                      <a:pt x="184400" y="416003"/>
                      <a:pt x="182205" y="417649"/>
                      <a:pt x="180148" y="419158"/>
                    </a:cubicBezTo>
                    <a:cubicBezTo>
                      <a:pt x="176856" y="425879"/>
                      <a:pt x="173564" y="432463"/>
                      <a:pt x="170272" y="439183"/>
                    </a:cubicBezTo>
                    <a:cubicBezTo>
                      <a:pt x="168627" y="442612"/>
                      <a:pt x="166981" y="445904"/>
                      <a:pt x="165335" y="449196"/>
                    </a:cubicBezTo>
                    <a:cubicBezTo>
                      <a:pt x="159300" y="461540"/>
                      <a:pt x="153950" y="474434"/>
                      <a:pt x="149150" y="487327"/>
                    </a:cubicBezTo>
                    <a:cubicBezTo>
                      <a:pt x="149287" y="487052"/>
                      <a:pt x="149287" y="486915"/>
                      <a:pt x="149424" y="486641"/>
                    </a:cubicBezTo>
                    <a:cubicBezTo>
                      <a:pt x="148327" y="489658"/>
                      <a:pt x="147504" y="492676"/>
                      <a:pt x="146681" y="495830"/>
                    </a:cubicBezTo>
                    <a:cubicBezTo>
                      <a:pt x="146132" y="498711"/>
                      <a:pt x="145721" y="501454"/>
                      <a:pt x="145584" y="504334"/>
                    </a:cubicBezTo>
                    <a:cubicBezTo>
                      <a:pt x="145584" y="504334"/>
                      <a:pt x="145584" y="504197"/>
                      <a:pt x="145584" y="504197"/>
                    </a:cubicBezTo>
                    <a:cubicBezTo>
                      <a:pt x="145584" y="504334"/>
                      <a:pt x="145584" y="504472"/>
                      <a:pt x="145584" y="504608"/>
                    </a:cubicBezTo>
                    <a:cubicBezTo>
                      <a:pt x="145584" y="504746"/>
                      <a:pt x="145584" y="504883"/>
                      <a:pt x="145584" y="504883"/>
                    </a:cubicBezTo>
                    <a:cubicBezTo>
                      <a:pt x="145584" y="504883"/>
                      <a:pt x="145584" y="504746"/>
                      <a:pt x="145584" y="504746"/>
                    </a:cubicBezTo>
                    <a:cubicBezTo>
                      <a:pt x="145584" y="505843"/>
                      <a:pt x="145584" y="506940"/>
                      <a:pt x="145584" y="508175"/>
                    </a:cubicBezTo>
                    <a:cubicBezTo>
                      <a:pt x="145584" y="508037"/>
                      <a:pt x="145584" y="508037"/>
                      <a:pt x="145584" y="507901"/>
                    </a:cubicBezTo>
                    <a:cubicBezTo>
                      <a:pt x="145584" y="509272"/>
                      <a:pt x="145858" y="510644"/>
                      <a:pt x="146269" y="512015"/>
                    </a:cubicBezTo>
                    <a:cubicBezTo>
                      <a:pt x="146269" y="511741"/>
                      <a:pt x="146132" y="511604"/>
                      <a:pt x="146132" y="511330"/>
                    </a:cubicBezTo>
                    <a:cubicBezTo>
                      <a:pt x="146407" y="512015"/>
                      <a:pt x="146544" y="512564"/>
                      <a:pt x="146818" y="513250"/>
                    </a:cubicBezTo>
                    <a:cubicBezTo>
                      <a:pt x="146818" y="512975"/>
                      <a:pt x="146681" y="512838"/>
                      <a:pt x="146544" y="512564"/>
                    </a:cubicBezTo>
                    <a:cubicBezTo>
                      <a:pt x="146681" y="512975"/>
                      <a:pt x="146955" y="513250"/>
                      <a:pt x="147092" y="513661"/>
                    </a:cubicBezTo>
                    <a:cubicBezTo>
                      <a:pt x="147367" y="514073"/>
                      <a:pt x="147641" y="514484"/>
                      <a:pt x="147915" y="514895"/>
                    </a:cubicBezTo>
                    <a:cubicBezTo>
                      <a:pt x="148190" y="515307"/>
                      <a:pt x="148601" y="515719"/>
                      <a:pt x="148875" y="516130"/>
                    </a:cubicBezTo>
                    <a:cubicBezTo>
                      <a:pt x="149287" y="516542"/>
                      <a:pt x="149561" y="516816"/>
                      <a:pt x="149973" y="517227"/>
                    </a:cubicBezTo>
                    <a:cubicBezTo>
                      <a:pt x="150659" y="517913"/>
                      <a:pt x="151482" y="518462"/>
                      <a:pt x="152304" y="519011"/>
                    </a:cubicBezTo>
                    <a:cubicBezTo>
                      <a:pt x="152579" y="519148"/>
                      <a:pt x="152990" y="519285"/>
                      <a:pt x="153265" y="519422"/>
                    </a:cubicBezTo>
                    <a:cubicBezTo>
                      <a:pt x="153676" y="519559"/>
                      <a:pt x="153950" y="519559"/>
                      <a:pt x="154362" y="519696"/>
                    </a:cubicBezTo>
                    <a:cubicBezTo>
                      <a:pt x="154911" y="519833"/>
                      <a:pt x="155322" y="519833"/>
                      <a:pt x="155871" y="519971"/>
                    </a:cubicBezTo>
                    <a:cubicBezTo>
                      <a:pt x="155733" y="519971"/>
                      <a:pt x="155459" y="519971"/>
                      <a:pt x="155322" y="519971"/>
                    </a:cubicBezTo>
                    <a:cubicBezTo>
                      <a:pt x="156556" y="520108"/>
                      <a:pt x="157791" y="520108"/>
                      <a:pt x="159025" y="520108"/>
                    </a:cubicBezTo>
                    <a:cubicBezTo>
                      <a:pt x="159025" y="520108"/>
                      <a:pt x="158888" y="520108"/>
                      <a:pt x="158888" y="520108"/>
                    </a:cubicBezTo>
                    <a:cubicBezTo>
                      <a:pt x="159025" y="520108"/>
                      <a:pt x="159162" y="520108"/>
                      <a:pt x="159300" y="520108"/>
                    </a:cubicBezTo>
                    <a:cubicBezTo>
                      <a:pt x="159437" y="520108"/>
                      <a:pt x="159437" y="520108"/>
                      <a:pt x="159574" y="520108"/>
                    </a:cubicBezTo>
                    <a:cubicBezTo>
                      <a:pt x="159574" y="520108"/>
                      <a:pt x="159574" y="520108"/>
                      <a:pt x="159437" y="520108"/>
                    </a:cubicBezTo>
                    <a:cubicBezTo>
                      <a:pt x="160671" y="519971"/>
                      <a:pt x="162043" y="519833"/>
                      <a:pt x="163277" y="519559"/>
                    </a:cubicBezTo>
                    <a:cubicBezTo>
                      <a:pt x="163003" y="519559"/>
                      <a:pt x="162866" y="519559"/>
                      <a:pt x="162591" y="519696"/>
                    </a:cubicBezTo>
                    <a:cubicBezTo>
                      <a:pt x="164649" y="519285"/>
                      <a:pt x="166706" y="518736"/>
                      <a:pt x="168627" y="518188"/>
                    </a:cubicBezTo>
                    <a:cubicBezTo>
                      <a:pt x="170547" y="517502"/>
                      <a:pt x="172467" y="516679"/>
                      <a:pt x="174250" y="515719"/>
                    </a:cubicBezTo>
                    <a:cubicBezTo>
                      <a:pt x="179051" y="513113"/>
                      <a:pt x="183440" y="510232"/>
                      <a:pt x="187966" y="507352"/>
                    </a:cubicBezTo>
                    <a:cubicBezTo>
                      <a:pt x="187829" y="507352"/>
                      <a:pt x="187829" y="507489"/>
                      <a:pt x="187692" y="507489"/>
                    </a:cubicBezTo>
                    <a:cubicBezTo>
                      <a:pt x="194413" y="502963"/>
                      <a:pt x="200448" y="497888"/>
                      <a:pt x="206620" y="492539"/>
                    </a:cubicBezTo>
                    <a:cubicBezTo>
                      <a:pt x="206620" y="492539"/>
                      <a:pt x="206483" y="492539"/>
                      <a:pt x="206483" y="492676"/>
                    </a:cubicBezTo>
                    <a:cubicBezTo>
                      <a:pt x="212243" y="487601"/>
                      <a:pt x="217867" y="482526"/>
                      <a:pt x="223491" y="477176"/>
                    </a:cubicBezTo>
                    <a:cubicBezTo>
                      <a:pt x="229800" y="471142"/>
                      <a:pt x="235972" y="465107"/>
                      <a:pt x="242007" y="458797"/>
                    </a:cubicBezTo>
                    <a:cubicBezTo>
                      <a:pt x="242007" y="458797"/>
                      <a:pt x="242007" y="458797"/>
                      <a:pt x="242144" y="458660"/>
                    </a:cubicBezTo>
                    <a:cubicBezTo>
                      <a:pt x="242419" y="458111"/>
                      <a:pt x="242556" y="457563"/>
                      <a:pt x="242830" y="457151"/>
                    </a:cubicBezTo>
                    <a:cubicBezTo>
                      <a:pt x="246945" y="447962"/>
                      <a:pt x="251197" y="438909"/>
                      <a:pt x="255312" y="429719"/>
                    </a:cubicBezTo>
                    <a:cubicBezTo>
                      <a:pt x="257232" y="425741"/>
                      <a:pt x="259152" y="421901"/>
                      <a:pt x="261210" y="417924"/>
                    </a:cubicBezTo>
                    <a:cubicBezTo>
                      <a:pt x="267656" y="405442"/>
                      <a:pt x="274103" y="392823"/>
                      <a:pt x="280549" y="380342"/>
                    </a:cubicBezTo>
                    <a:cubicBezTo>
                      <a:pt x="281921" y="377735"/>
                      <a:pt x="283429" y="375404"/>
                      <a:pt x="284938" y="372935"/>
                    </a:cubicBezTo>
                    <a:cubicBezTo>
                      <a:pt x="289190" y="365803"/>
                      <a:pt x="293442" y="358670"/>
                      <a:pt x="297694" y="351538"/>
                    </a:cubicBezTo>
                    <a:cubicBezTo>
                      <a:pt x="300849" y="346326"/>
                      <a:pt x="303866" y="341114"/>
                      <a:pt x="307021" y="335902"/>
                    </a:cubicBezTo>
                    <a:cubicBezTo>
                      <a:pt x="309353" y="331924"/>
                      <a:pt x="311959" y="328084"/>
                      <a:pt x="314565" y="324106"/>
                    </a:cubicBezTo>
                    <a:cubicBezTo>
                      <a:pt x="318954" y="317385"/>
                      <a:pt x="323343" y="310802"/>
                      <a:pt x="328006" y="304218"/>
                    </a:cubicBezTo>
                    <a:cubicBezTo>
                      <a:pt x="332258" y="298046"/>
                      <a:pt x="336785" y="291874"/>
                      <a:pt x="341311" y="285839"/>
                    </a:cubicBezTo>
                    <a:cubicBezTo>
                      <a:pt x="345837" y="279666"/>
                      <a:pt x="350638" y="273768"/>
                      <a:pt x="355987" y="268145"/>
                    </a:cubicBezTo>
                    <a:cubicBezTo>
                      <a:pt x="358319" y="265539"/>
                      <a:pt x="360788" y="263070"/>
                      <a:pt x="363257" y="260464"/>
                    </a:cubicBezTo>
                    <a:cubicBezTo>
                      <a:pt x="364902" y="258818"/>
                      <a:pt x="366960" y="257035"/>
                      <a:pt x="369017" y="255800"/>
                    </a:cubicBezTo>
                    <a:cubicBezTo>
                      <a:pt x="369703" y="255389"/>
                      <a:pt x="370526" y="254840"/>
                      <a:pt x="371349" y="254566"/>
                    </a:cubicBezTo>
                    <a:cubicBezTo>
                      <a:pt x="373132" y="253743"/>
                      <a:pt x="373818" y="253469"/>
                      <a:pt x="375738" y="253057"/>
                    </a:cubicBezTo>
                    <a:cubicBezTo>
                      <a:pt x="378481" y="252509"/>
                      <a:pt x="381362" y="253057"/>
                      <a:pt x="384105" y="253057"/>
                    </a:cubicBezTo>
                    <a:cubicBezTo>
                      <a:pt x="386711" y="253194"/>
                      <a:pt x="388768" y="254978"/>
                      <a:pt x="389180" y="257446"/>
                    </a:cubicBezTo>
                    <a:cubicBezTo>
                      <a:pt x="389317" y="258269"/>
                      <a:pt x="389454" y="259092"/>
                      <a:pt x="389591" y="259915"/>
                    </a:cubicBezTo>
                    <a:cubicBezTo>
                      <a:pt x="389591" y="259641"/>
                      <a:pt x="389454" y="259504"/>
                      <a:pt x="389454" y="259229"/>
                    </a:cubicBezTo>
                    <a:cubicBezTo>
                      <a:pt x="390140" y="262247"/>
                      <a:pt x="391100" y="265539"/>
                      <a:pt x="390551" y="268694"/>
                    </a:cubicBezTo>
                    <a:cubicBezTo>
                      <a:pt x="390277" y="270477"/>
                      <a:pt x="390003" y="271848"/>
                      <a:pt x="389591" y="273631"/>
                    </a:cubicBezTo>
                    <a:cubicBezTo>
                      <a:pt x="389180" y="275277"/>
                      <a:pt x="388494" y="276923"/>
                      <a:pt x="387945" y="278432"/>
                    </a:cubicBezTo>
                    <a:cubicBezTo>
                      <a:pt x="387122" y="280489"/>
                      <a:pt x="386162" y="282547"/>
                      <a:pt x="385202" y="284467"/>
                    </a:cubicBezTo>
                    <a:cubicBezTo>
                      <a:pt x="384516" y="286250"/>
                      <a:pt x="383693" y="287896"/>
                      <a:pt x="382733" y="289542"/>
                    </a:cubicBezTo>
                    <a:cubicBezTo>
                      <a:pt x="380402" y="293931"/>
                      <a:pt x="378070" y="298457"/>
                      <a:pt x="375464" y="302709"/>
                    </a:cubicBezTo>
                    <a:cubicBezTo>
                      <a:pt x="371075" y="309842"/>
                      <a:pt x="366823" y="316837"/>
                      <a:pt x="362434" y="323969"/>
                    </a:cubicBezTo>
                    <a:cubicBezTo>
                      <a:pt x="361473" y="325341"/>
                      <a:pt x="360651" y="326712"/>
                      <a:pt x="359690" y="328221"/>
                    </a:cubicBezTo>
                    <a:cubicBezTo>
                      <a:pt x="356810" y="332473"/>
                      <a:pt x="353930" y="336725"/>
                      <a:pt x="351049" y="340977"/>
                    </a:cubicBezTo>
                    <a:cubicBezTo>
                      <a:pt x="347757" y="345915"/>
                      <a:pt x="344603" y="350990"/>
                      <a:pt x="341037" y="355790"/>
                    </a:cubicBezTo>
                    <a:cubicBezTo>
                      <a:pt x="335413" y="363471"/>
                      <a:pt x="329652" y="371289"/>
                      <a:pt x="324029" y="378970"/>
                    </a:cubicBezTo>
                    <a:cubicBezTo>
                      <a:pt x="321011" y="383085"/>
                      <a:pt x="318131" y="387200"/>
                      <a:pt x="314976" y="391040"/>
                    </a:cubicBezTo>
                    <a:cubicBezTo>
                      <a:pt x="308530" y="398996"/>
                      <a:pt x="302220" y="406814"/>
                      <a:pt x="295774" y="414632"/>
                    </a:cubicBezTo>
                    <a:cubicBezTo>
                      <a:pt x="292756" y="418335"/>
                      <a:pt x="289739" y="422176"/>
                      <a:pt x="286447" y="425741"/>
                    </a:cubicBezTo>
                    <a:cubicBezTo>
                      <a:pt x="279863" y="432874"/>
                      <a:pt x="273280" y="440144"/>
                      <a:pt x="266833" y="447276"/>
                    </a:cubicBezTo>
                    <a:cubicBezTo>
                      <a:pt x="264090" y="450293"/>
                      <a:pt x="261347" y="453311"/>
                      <a:pt x="258603" y="456328"/>
                    </a:cubicBezTo>
                    <a:cubicBezTo>
                      <a:pt x="255997" y="459209"/>
                      <a:pt x="253391" y="461952"/>
                      <a:pt x="250648" y="464695"/>
                    </a:cubicBezTo>
                    <a:cubicBezTo>
                      <a:pt x="249139" y="467987"/>
                      <a:pt x="247768" y="471142"/>
                      <a:pt x="246396" y="474434"/>
                    </a:cubicBezTo>
                    <a:cubicBezTo>
                      <a:pt x="242693" y="483486"/>
                      <a:pt x="238852" y="492539"/>
                      <a:pt x="235012" y="501591"/>
                    </a:cubicBezTo>
                    <a:cubicBezTo>
                      <a:pt x="233229" y="505980"/>
                      <a:pt x="231583" y="510369"/>
                      <a:pt x="229937" y="514759"/>
                    </a:cubicBezTo>
                    <a:cubicBezTo>
                      <a:pt x="227880" y="520382"/>
                      <a:pt x="225685" y="525869"/>
                      <a:pt x="223628" y="531492"/>
                    </a:cubicBezTo>
                    <a:cubicBezTo>
                      <a:pt x="223628" y="531492"/>
                      <a:pt x="223628" y="531492"/>
                      <a:pt x="223628" y="531492"/>
                    </a:cubicBezTo>
                    <a:cubicBezTo>
                      <a:pt x="222942" y="533549"/>
                      <a:pt x="222256" y="535607"/>
                      <a:pt x="221707" y="537664"/>
                    </a:cubicBezTo>
                    <a:cubicBezTo>
                      <a:pt x="221159" y="540407"/>
                      <a:pt x="220610" y="543288"/>
                      <a:pt x="220199" y="546168"/>
                    </a:cubicBezTo>
                    <a:cubicBezTo>
                      <a:pt x="220199" y="546717"/>
                      <a:pt x="220199" y="547265"/>
                      <a:pt x="220199" y="547951"/>
                    </a:cubicBezTo>
                    <a:cubicBezTo>
                      <a:pt x="220199" y="548226"/>
                      <a:pt x="220199" y="548637"/>
                      <a:pt x="220336" y="548911"/>
                    </a:cubicBezTo>
                    <a:cubicBezTo>
                      <a:pt x="220473" y="549185"/>
                      <a:pt x="220473" y="549323"/>
                      <a:pt x="220473" y="549597"/>
                    </a:cubicBezTo>
                    <a:cubicBezTo>
                      <a:pt x="220610" y="549734"/>
                      <a:pt x="220747" y="549872"/>
                      <a:pt x="220747" y="550146"/>
                    </a:cubicBezTo>
                    <a:cubicBezTo>
                      <a:pt x="221022" y="550420"/>
                      <a:pt x="221296" y="550694"/>
                      <a:pt x="221570" y="550969"/>
                    </a:cubicBezTo>
                    <a:cubicBezTo>
                      <a:pt x="221845" y="551243"/>
                      <a:pt x="222119" y="551380"/>
                      <a:pt x="222393" y="551655"/>
                    </a:cubicBezTo>
                    <a:cubicBezTo>
                      <a:pt x="222668" y="551792"/>
                      <a:pt x="222942" y="551929"/>
                      <a:pt x="223216" y="552203"/>
                    </a:cubicBezTo>
                    <a:cubicBezTo>
                      <a:pt x="223353" y="552203"/>
                      <a:pt x="223491" y="552340"/>
                      <a:pt x="223628" y="552340"/>
                    </a:cubicBezTo>
                    <a:cubicBezTo>
                      <a:pt x="223765" y="552340"/>
                      <a:pt x="224039" y="552340"/>
                      <a:pt x="224176" y="552340"/>
                    </a:cubicBezTo>
                    <a:cubicBezTo>
                      <a:pt x="224588" y="552340"/>
                      <a:pt x="224999" y="552203"/>
                      <a:pt x="225411" y="552203"/>
                    </a:cubicBezTo>
                    <a:cubicBezTo>
                      <a:pt x="225822" y="552066"/>
                      <a:pt x="226371" y="551929"/>
                      <a:pt x="226782" y="551792"/>
                    </a:cubicBezTo>
                    <a:cubicBezTo>
                      <a:pt x="227880" y="551380"/>
                      <a:pt x="228977" y="550969"/>
                      <a:pt x="230074" y="550420"/>
                    </a:cubicBezTo>
                    <a:cubicBezTo>
                      <a:pt x="229937" y="550420"/>
                      <a:pt x="229663" y="550557"/>
                      <a:pt x="229526" y="550694"/>
                    </a:cubicBezTo>
                    <a:cubicBezTo>
                      <a:pt x="233229" y="548774"/>
                      <a:pt x="236932" y="546717"/>
                      <a:pt x="240498" y="544385"/>
                    </a:cubicBezTo>
                    <a:cubicBezTo>
                      <a:pt x="245848" y="540819"/>
                      <a:pt x="250785" y="536567"/>
                      <a:pt x="255586" y="532452"/>
                    </a:cubicBezTo>
                    <a:cubicBezTo>
                      <a:pt x="260935" y="527652"/>
                      <a:pt x="266284" y="522714"/>
                      <a:pt x="271359" y="517502"/>
                    </a:cubicBezTo>
                    <a:cubicBezTo>
                      <a:pt x="276571" y="512153"/>
                      <a:pt x="281646" y="506529"/>
                      <a:pt x="286584" y="500905"/>
                    </a:cubicBezTo>
                    <a:cubicBezTo>
                      <a:pt x="286584" y="500905"/>
                      <a:pt x="286447" y="501043"/>
                      <a:pt x="286447" y="501179"/>
                    </a:cubicBezTo>
                    <a:cubicBezTo>
                      <a:pt x="286858" y="500768"/>
                      <a:pt x="287133" y="500357"/>
                      <a:pt x="287544" y="499945"/>
                    </a:cubicBezTo>
                    <a:cubicBezTo>
                      <a:pt x="288230" y="498162"/>
                      <a:pt x="289053" y="496379"/>
                      <a:pt x="289739" y="494596"/>
                    </a:cubicBezTo>
                    <a:cubicBezTo>
                      <a:pt x="291385" y="490481"/>
                      <a:pt x="293305" y="486504"/>
                      <a:pt x="295088" y="482526"/>
                    </a:cubicBezTo>
                    <a:cubicBezTo>
                      <a:pt x="299477" y="472925"/>
                      <a:pt x="303866" y="463186"/>
                      <a:pt x="308255" y="453585"/>
                    </a:cubicBezTo>
                    <a:cubicBezTo>
                      <a:pt x="310587" y="448510"/>
                      <a:pt x="312645" y="443435"/>
                      <a:pt x="314976" y="438498"/>
                    </a:cubicBezTo>
                    <a:cubicBezTo>
                      <a:pt x="322520" y="422999"/>
                      <a:pt x="329927" y="407499"/>
                      <a:pt x="337470" y="392000"/>
                    </a:cubicBezTo>
                    <a:cubicBezTo>
                      <a:pt x="342820" y="380890"/>
                      <a:pt x="348306" y="369918"/>
                      <a:pt x="354204" y="359219"/>
                    </a:cubicBezTo>
                    <a:cubicBezTo>
                      <a:pt x="358867" y="350578"/>
                      <a:pt x="363942" y="342074"/>
                      <a:pt x="369017" y="333707"/>
                    </a:cubicBezTo>
                    <a:cubicBezTo>
                      <a:pt x="371212" y="330278"/>
                      <a:pt x="373406" y="326849"/>
                      <a:pt x="375738" y="323420"/>
                    </a:cubicBezTo>
                    <a:cubicBezTo>
                      <a:pt x="378756" y="319168"/>
                      <a:pt x="382047" y="315328"/>
                      <a:pt x="385476" y="311350"/>
                    </a:cubicBezTo>
                    <a:cubicBezTo>
                      <a:pt x="387534" y="308881"/>
                      <a:pt x="389591" y="306550"/>
                      <a:pt x="392197" y="304355"/>
                    </a:cubicBezTo>
                    <a:cubicBezTo>
                      <a:pt x="393295" y="303395"/>
                      <a:pt x="394529" y="302435"/>
                      <a:pt x="395901" y="301612"/>
                    </a:cubicBezTo>
                    <a:cubicBezTo>
                      <a:pt x="397272" y="300789"/>
                      <a:pt x="398370" y="300240"/>
                      <a:pt x="399878" y="299555"/>
                    </a:cubicBezTo>
                    <a:cubicBezTo>
                      <a:pt x="400838" y="299143"/>
                      <a:pt x="401799" y="298868"/>
                      <a:pt x="402759" y="298732"/>
                    </a:cubicBezTo>
                    <a:cubicBezTo>
                      <a:pt x="404130" y="298457"/>
                      <a:pt x="405639" y="298046"/>
                      <a:pt x="407148" y="298183"/>
                    </a:cubicBezTo>
                    <a:cubicBezTo>
                      <a:pt x="408245" y="298183"/>
                      <a:pt x="409205" y="298183"/>
                      <a:pt x="410302" y="298457"/>
                    </a:cubicBezTo>
                    <a:cubicBezTo>
                      <a:pt x="411125" y="298457"/>
                      <a:pt x="411811" y="298732"/>
                      <a:pt x="412497" y="299006"/>
                    </a:cubicBezTo>
                    <a:cubicBezTo>
                      <a:pt x="413183" y="299280"/>
                      <a:pt x="413731" y="299555"/>
                      <a:pt x="414280" y="299966"/>
                    </a:cubicBezTo>
                    <a:cubicBezTo>
                      <a:pt x="414829" y="300240"/>
                      <a:pt x="415377" y="300789"/>
                      <a:pt x="415789" y="301338"/>
                    </a:cubicBezTo>
                    <a:cubicBezTo>
                      <a:pt x="416337" y="302023"/>
                      <a:pt x="416886" y="302572"/>
                      <a:pt x="417160" y="303395"/>
                    </a:cubicBezTo>
                    <a:cubicBezTo>
                      <a:pt x="418121" y="305590"/>
                      <a:pt x="418669" y="307647"/>
                      <a:pt x="418806" y="309979"/>
                    </a:cubicBezTo>
                    <a:cubicBezTo>
                      <a:pt x="418944" y="312859"/>
                      <a:pt x="419081" y="315877"/>
                      <a:pt x="418395" y="318757"/>
                    </a:cubicBezTo>
                    <a:cubicBezTo>
                      <a:pt x="417298" y="323695"/>
                      <a:pt x="415377" y="328221"/>
                      <a:pt x="413457" y="332747"/>
                    </a:cubicBezTo>
                    <a:cubicBezTo>
                      <a:pt x="411811" y="336587"/>
                      <a:pt x="410028" y="340291"/>
                      <a:pt x="407971" y="343994"/>
                    </a:cubicBezTo>
                    <a:cubicBezTo>
                      <a:pt x="406462" y="346874"/>
                      <a:pt x="404953" y="349755"/>
                      <a:pt x="403307" y="352635"/>
                    </a:cubicBezTo>
                    <a:cubicBezTo>
                      <a:pt x="401113" y="356339"/>
                      <a:pt x="398918" y="360042"/>
                      <a:pt x="396861" y="363745"/>
                    </a:cubicBezTo>
                    <a:cubicBezTo>
                      <a:pt x="393569" y="369232"/>
                      <a:pt x="390414" y="374855"/>
                      <a:pt x="386985" y="380205"/>
                    </a:cubicBezTo>
                    <a:cubicBezTo>
                      <a:pt x="381773" y="388160"/>
                      <a:pt x="376561" y="396252"/>
                      <a:pt x="371486" y="404208"/>
                    </a:cubicBezTo>
                    <a:cubicBezTo>
                      <a:pt x="368469" y="408871"/>
                      <a:pt x="365177" y="413397"/>
                      <a:pt x="362022" y="417924"/>
                    </a:cubicBezTo>
                    <a:cubicBezTo>
                      <a:pt x="356947" y="425193"/>
                      <a:pt x="352009" y="432325"/>
                      <a:pt x="346935" y="439595"/>
                    </a:cubicBezTo>
                    <a:cubicBezTo>
                      <a:pt x="343231" y="444807"/>
                      <a:pt x="339391" y="450019"/>
                      <a:pt x="335550" y="455094"/>
                    </a:cubicBezTo>
                    <a:cubicBezTo>
                      <a:pt x="330612" y="461815"/>
                      <a:pt x="325538" y="468673"/>
                      <a:pt x="320600" y="475531"/>
                    </a:cubicBezTo>
                    <a:cubicBezTo>
                      <a:pt x="318542" y="478274"/>
                      <a:pt x="316348" y="481154"/>
                      <a:pt x="314153" y="483898"/>
                    </a:cubicBezTo>
                    <a:cubicBezTo>
                      <a:pt x="310999" y="488012"/>
                      <a:pt x="307844" y="491990"/>
                      <a:pt x="304552" y="495968"/>
                    </a:cubicBezTo>
                    <a:cubicBezTo>
                      <a:pt x="301946" y="499122"/>
                      <a:pt x="299203" y="502414"/>
                      <a:pt x="296460" y="505569"/>
                    </a:cubicBezTo>
                    <a:cubicBezTo>
                      <a:pt x="296048" y="506803"/>
                      <a:pt x="295500" y="507901"/>
                      <a:pt x="295088" y="509135"/>
                    </a:cubicBezTo>
                    <a:cubicBezTo>
                      <a:pt x="291110" y="518873"/>
                      <a:pt x="287270" y="528475"/>
                      <a:pt x="283292" y="538076"/>
                    </a:cubicBezTo>
                    <a:cubicBezTo>
                      <a:pt x="281646" y="542327"/>
                      <a:pt x="279863" y="546580"/>
                      <a:pt x="278355" y="550832"/>
                    </a:cubicBezTo>
                    <a:cubicBezTo>
                      <a:pt x="274377" y="561667"/>
                      <a:pt x="270536" y="572503"/>
                      <a:pt x="266696" y="583339"/>
                    </a:cubicBezTo>
                    <a:cubicBezTo>
                      <a:pt x="266696" y="583339"/>
                      <a:pt x="266696" y="583339"/>
                      <a:pt x="266696" y="583339"/>
                    </a:cubicBezTo>
                    <a:cubicBezTo>
                      <a:pt x="264913" y="588825"/>
                      <a:pt x="262855" y="594311"/>
                      <a:pt x="261210" y="599798"/>
                    </a:cubicBezTo>
                    <a:cubicBezTo>
                      <a:pt x="259564" y="605010"/>
                      <a:pt x="258466" y="610496"/>
                      <a:pt x="257232" y="615845"/>
                    </a:cubicBezTo>
                    <a:cubicBezTo>
                      <a:pt x="256820" y="618040"/>
                      <a:pt x="256409" y="620235"/>
                      <a:pt x="256135" y="622429"/>
                    </a:cubicBezTo>
                    <a:cubicBezTo>
                      <a:pt x="256135" y="622292"/>
                      <a:pt x="256135" y="622155"/>
                      <a:pt x="256135" y="622018"/>
                    </a:cubicBezTo>
                    <a:cubicBezTo>
                      <a:pt x="256135" y="622292"/>
                      <a:pt x="256135" y="622429"/>
                      <a:pt x="256135" y="622703"/>
                    </a:cubicBezTo>
                    <a:cubicBezTo>
                      <a:pt x="256135" y="622703"/>
                      <a:pt x="256135" y="622703"/>
                      <a:pt x="256135" y="622841"/>
                    </a:cubicBezTo>
                    <a:cubicBezTo>
                      <a:pt x="256135" y="622841"/>
                      <a:pt x="256135" y="622841"/>
                      <a:pt x="256135" y="622841"/>
                    </a:cubicBezTo>
                    <a:cubicBezTo>
                      <a:pt x="256135" y="624075"/>
                      <a:pt x="255997" y="625172"/>
                      <a:pt x="256135" y="626270"/>
                    </a:cubicBezTo>
                    <a:cubicBezTo>
                      <a:pt x="256272" y="627504"/>
                      <a:pt x="256409" y="628739"/>
                      <a:pt x="256683" y="629836"/>
                    </a:cubicBezTo>
                    <a:cubicBezTo>
                      <a:pt x="256683" y="629561"/>
                      <a:pt x="256683" y="629424"/>
                      <a:pt x="256546" y="629150"/>
                    </a:cubicBezTo>
                    <a:cubicBezTo>
                      <a:pt x="256820" y="630384"/>
                      <a:pt x="257232" y="631619"/>
                      <a:pt x="257643" y="632853"/>
                    </a:cubicBezTo>
                    <a:cubicBezTo>
                      <a:pt x="257643" y="632853"/>
                      <a:pt x="257643" y="632716"/>
                      <a:pt x="257643" y="632716"/>
                    </a:cubicBezTo>
                    <a:cubicBezTo>
                      <a:pt x="258055" y="633813"/>
                      <a:pt x="258466" y="634774"/>
                      <a:pt x="259015" y="635734"/>
                    </a:cubicBezTo>
                    <a:cubicBezTo>
                      <a:pt x="258878" y="635459"/>
                      <a:pt x="258741" y="635322"/>
                      <a:pt x="258741" y="635048"/>
                    </a:cubicBezTo>
                    <a:cubicBezTo>
                      <a:pt x="259015" y="635459"/>
                      <a:pt x="259152" y="635734"/>
                      <a:pt x="259426" y="636145"/>
                    </a:cubicBezTo>
                    <a:cubicBezTo>
                      <a:pt x="259701" y="636419"/>
                      <a:pt x="259838" y="636694"/>
                      <a:pt x="260112" y="636968"/>
                    </a:cubicBezTo>
                    <a:cubicBezTo>
                      <a:pt x="260249" y="637105"/>
                      <a:pt x="260387" y="637242"/>
                      <a:pt x="260524" y="637242"/>
                    </a:cubicBezTo>
                    <a:cubicBezTo>
                      <a:pt x="260798" y="637380"/>
                      <a:pt x="261072" y="637517"/>
                      <a:pt x="261347" y="637654"/>
                    </a:cubicBezTo>
                    <a:cubicBezTo>
                      <a:pt x="261621" y="637791"/>
                      <a:pt x="261895" y="637791"/>
                      <a:pt x="262170" y="637928"/>
                    </a:cubicBezTo>
                    <a:cubicBezTo>
                      <a:pt x="262581" y="638065"/>
                      <a:pt x="262855" y="638065"/>
                      <a:pt x="263267" y="638203"/>
                    </a:cubicBezTo>
                    <a:cubicBezTo>
                      <a:pt x="263816" y="638203"/>
                      <a:pt x="264364" y="638339"/>
                      <a:pt x="265050" y="638339"/>
                    </a:cubicBezTo>
                    <a:cubicBezTo>
                      <a:pt x="266010" y="638339"/>
                      <a:pt x="266970" y="638339"/>
                      <a:pt x="267930" y="638339"/>
                    </a:cubicBezTo>
                    <a:cubicBezTo>
                      <a:pt x="267793" y="638339"/>
                      <a:pt x="267793" y="638339"/>
                      <a:pt x="267656" y="638339"/>
                    </a:cubicBezTo>
                    <a:cubicBezTo>
                      <a:pt x="267793" y="638339"/>
                      <a:pt x="267930" y="638339"/>
                      <a:pt x="268068" y="638339"/>
                    </a:cubicBezTo>
                    <a:cubicBezTo>
                      <a:pt x="268205" y="638339"/>
                      <a:pt x="268205" y="638339"/>
                      <a:pt x="268342" y="638339"/>
                    </a:cubicBezTo>
                    <a:cubicBezTo>
                      <a:pt x="268342" y="638339"/>
                      <a:pt x="268205" y="638339"/>
                      <a:pt x="268205" y="638339"/>
                    </a:cubicBezTo>
                    <a:cubicBezTo>
                      <a:pt x="269165" y="638203"/>
                      <a:pt x="270262" y="638065"/>
                      <a:pt x="271222" y="637928"/>
                    </a:cubicBezTo>
                    <a:cubicBezTo>
                      <a:pt x="272319" y="637654"/>
                      <a:pt x="273554" y="637242"/>
                      <a:pt x="274651" y="636831"/>
                    </a:cubicBezTo>
                    <a:cubicBezTo>
                      <a:pt x="274651" y="636831"/>
                      <a:pt x="274651" y="636831"/>
                      <a:pt x="274651" y="636831"/>
                    </a:cubicBezTo>
                    <a:cubicBezTo>
                      <a:pt x="275611" y="636419"/>
                      <a:pt x="276571" y="636008"/>
                      <a:pt x="277532" y="635459"/>
                    </a:cubicBezTo>
                    <a:cubicBezTo>
                      <a:pt x="277532" y="635459"/>
                      <a:pt x="277394" y="635597"/>
                      <a:pt x="277394" y="635597"/>
                    </a:cubicBezTo>
                    <a:cubicBezTo>
                      <a:pt x="277394" y="635597"/>
                      <a:pt x="277532" y="635459"/>
                      <a:pt x="277532" y="635459"/>
                    </a:cubicBezTo>
                    <a:cubicBezTo>
                      <a:pt x="277669" y="635322"/>
                      <a:pt x="277806" y="635322"/>
                      <a:pt x="277943" y="635322"/>
                    </a:cubicBezTo>
                    <a:cubicBezTo>
                      <a:pt x="277806" y="635322"/>
                      <a:pt x="277669" y="635459"/>
                      <a:pt x="277532" y="635459"/>
                    </a:cubicBezTo>
                    <a:cubicBezTo>
                      <a:pt x="279315" y="634362"/>
                      <a:pt x="281098" y="633265"/>
                      <a:pt x="282881" y="632168"/>
                    </a:cubicBezTo>
                    <a:cubicBezTo>
                      <a:pt x="286310" y="629836"/>
                      <a:pt x="289602" y="627230"/>
                      <a:pt x="292756" y="624623"/>
                    </a:cubicBezTo>
                    <a:cubicBezTo>
                      <a:pt x="292756" y="624623"/>
                      <a:pt x="292619" y="624623"/>
                      <a:pt x="292619" y="624761"/>
                    </a:cubicBezTo>
                    <a:cubicBezTo>
                      <a:pt x="297420" y="620509"/>
                      <a:pt x="301809" y="615983"/>
                      <a:pt x="306061" y="611319"/>
                    </a:cubicBezTo>
                    <a:cubicBezTo>
                      <a:pt x="306061" y="611319"/>
                      <a:pt x="306061" y="611319"/>
                      <a:pt x="306198" y="611182"/>
                    </a:cubicBezTo>
                    <a:cubicBezTo>
                      <a:pt x="306198" y="611182"/>
                      <a:pt x="306198" y="611182"/>
                      <a:pt x="306198" y="611182"/>
                    </a:cubicBezTo>
                    <a:cubicBezTo>
                      <a:pt x="306198" y="611182"/>
                      <a:pt x="306335" y="611045"/>
                      <a:pt x="306335" y="611045"/>
                    </a:cubicBezTo>
                    <a:cubicBezTo>
                      <a:pt x="306335" y="611045"/>
                      <a:pt x="306335" y="611045"/>
                      <a:pt x="306198" y="611182"/>
                    </a:cubicBezTo>
                    <a:cubicBezTo>
                      <a:pt x="311547" y="605010"/>
                      <a:pt x="316896" y="598838"/>
                      <a:pt x="321971" y="592528"/>
                    </a:cubicBezTo>
                    <a:cubicBezTo>
                      <a:pt x="327321" y="585807"/>
                      <a:pt x="332258" y="578812"/>
                      <a:pt x="337333" y="571954"/>
                    </a:cubicBezTo>
                    <a:cubicBezTo>
                      <a:pt x="341037" y="567017"/>
                      <a:pt x="344466" y="561942"/>
                      <a:pt x="348032" y="556867"/>
                    </a:cubicBezTo>
                    <a:cubicBezTo>
                      <a:pt x="355987" y="545620"/>
                      <a:pt x="363805" y="534235"/>
                      <a:pt x="371760" y="522988"/>
                    </a:cubicBezTo>
                    <a:cubicBezTo>
                      <a:pt x="371760" y="522988"/>
                      <a:pt x="371760" y="522988"/>
                      <a:pt x="371760" y="523125"/>
                    </a:cubicBezTo>
                    <a:cubicBezTo>
                      <a:pt x="380950" y="508998"/>
                      <a:pt x="390140" y="494870"/>
                      <a:pt x="399330" y="480605"/>
                    </a:cubicBezTo>
                    <a:cubicBezTo>
                      <a:pt x="402484" y="473473"/>
                      <a:pt x="405639" y="466478"/>
                      <a:pt x="408794" y="459346"/>
                    </a:cubicBezTo>
                    <a:cubicBezTo>
                      <a:pt x="414692" y="446041"/>
                      <a:pt x="420864" y="432874"/>
                      <a:pt x="427036" y="419570"/>
                    </a:cubicBezTo>
                    <a:cubicBezTo>
                      <a:pt x="434443" y="403522"/>
                      <a:pt x="441849" y="387337"/>
                      <a:pt x="449256" y="371152"/>
                    </a:cubicBezTo>
                    <a:cubicBezTo>
                      <a:pt x="452685" y="363608"/>
                      <a:pt x="455977" y="356064"/>
                      <a:pt x="459406" y="348658"/>
                    </a:cubicBezTo>
                    <a:cubicBezTo>
                      <a:pt x="461326" y="344543"/>
                      <a:pt x="463246" y="340428"/>
                      <a:pt x="464892" y="336313"/>
                    </a:cubicBezTo>
                    <a:cubicBezTo>
                      <a:pt x="465852" y="333707"/>
                      <a:pt x="466812" y="331238"/>
                      <a:pt x="468047" y="328770"/>
                    </a:cubicBezTo>
                    <a:cubicBezTo>
                      <a:pt x="468733" y="327124"/>
                      <a:pt x="469693" y="325752"/>
                      <a:pt x="470790" y="324380"/>
                    </a:cubicBezTo>
                    <a:cubicBezTo>
                      <a:pt x="472436" y="322049"/>
                      <a:pt x="474630" y="321089"/>
                      <a:pt x="477237" y="320129"/>
                    </a:cubicBezTo>
                    <a:cubicBezTo>
                      <a:pt x="480803" y="319031"/>
                      <a:pt x="484369" y="322460"/>
                      <a:pt x="483820" y="325889"/>
                    </a:cubicBezTo>
                    <a:cubicBezTo>
                      <a:pt x="483409" y="328495"/>
                      <a:pt x="482997" y="331238"/>
                      <a:pt x="482311" y="333845"/>
                    </a:cubicBezTo>
                    <a:cubicBezTo>
                      <a:pt x="481488" y="337136"/>
                      <a:pt x="480528" y="340428"/>
                      <a:pt x="479431" y="343583"/>
                    </a:cubicBezTo>
                    <a:cubicBezTo>
                      <a:pt x="477922" y="347972"/>
                      <a:pt x="476276" y="352361"/>
                      <a:pt x="474493" y="356613"/>
                    </a:cubicBezTo>
                    <a:cubicBezTo>
                      <a:pt x="471750" y="363197"/>
                      <a:pt x="468870" y="369918"/>
                      <a:pt x="466127" y="376501"/>
                    </a:cubicBezTo>
                    <a:cubicBezTo>
                      <a:pt x="464069" y="381164"/>
                      <a:pt x="462012" y="385828"/>
                      <a:pt x="459817" y="390492"/>
                    </a:cubicBezTo>
                    <a:cubicBezTo>
                      <a:pt x="458171" y="394195"/>
                      <a:pt x="456525" y="397898"/>
                      <a:pt x="454879" y="401602"/>
                    </a:cubicBezTo>
                    <a:cubicBezTo>
                      <a:pt x="454194" y="402973"/>
                      <a:pt x="453645" y="404345"/>
                      <a:pt x="452959" y="405716"/>
                    </a:cubicBezTo>
                    <a:cubicBezTo>
                      <a:pt x="452959" y="405579"/>
                      <a:pt x="453096" y="405579"/>
                      <a:pt x="453096" y="405442"/>
                    </a:cubicBezTo>
                    <a:cubicBezTo>
                      <a:pt x="447061" y="417649"/>
                      <a:pt x="440889" y="429857"/>
                      <a:pt x="434717" y="441927"/>
                    </a:cubicBezTo>
                    <a:cubicBezTo>
                      <a:pt x="434854" y="441652"/>
                      <a:pt x="434991" y="441515"/>
                      <a:pt x="434991" y="441241"/>
                    </a:cubicBezTo>
                    <a:cubicBezTo>
                      <a:pt x="434305" y="442612"/>
                      <a:pt x="433620" y="443847"/>
                      <a:pt x="432797" y="445218"/>
                    </a:cubicBezTo>
                    <a:cubicBezTo>
                      <a:pt x="430465" y="449196"/>
                      <a:pt x="428133" y="453311"/>
                      <a:pt x="425802" y="457289"/>
                    </a:cubicBezTo>
                    <a:cubicBezTo>
                      <a:pt x="421001" y="465518"/>
                      <a:pt x="416200" y="473885"/>
                      <a:pt x="411400" y="482114"/>
                    </a:cubicBezTo>
                    <a:cubicBezTo>
                      <a:pt x="410165" y="484172"/>
                      <a:pt x="408794" y="486366"/>
                      <a:pt x="407559" y="488424"/>
                    </a:cubicBezTo>
                    <a:cubicBezTo>
                      <a:pt x="405502" y="493224"/>
                      <a:pt x="403444" y="497888"/>
                      <a:pt x="401387" y="502688"/>
                    </a:cubicBezTo>
                    <a:cubicBezTo>
                      <a:pt x="399330" y="507352"/>
                      <a:pt x="397547" y="512153"/>
                      <a:pt x="395763" y="516816"/>
                    </a:cubicBezTo>
                    <a:cubicBezTo>
                      <a:pt x="392746" y="524360"/>
                      <a:pt x="389728" y="531904"/>
                      <a:pt x="386711" y="539585"/>
                    </a:cubicBezTo>
                    <a:cubicBezTo>
                      <a:pt x="385065" y="543699"/>
                      <a:pt x="383693" y="547814"/>
                      <a:pt x="382185" y="551929"/>
                    </a:cubicBezTo>
                    <a:cubicBezTo>
                      <a:pt x="379853" y="558513"/>
                      <a:pt x="377521" y="565096"/>
                      <a:pt x="375052" y="571680"/>
                    </a:cubicBezTo>
                    <a:cubicBezTo>
                      <a:pt x="375052" y="571406"/>
                      <a:pt x="375189" y="571268"/>
                      <a:pt x="375327" y="570994"/>
                    </a:cubicBezTo>
                    <a:cubicBezTo>
                      <a:pt x="373406" y="576755"/>
                      <a:pt x="371349" y="582378"/>
                      <a:pt x="369566" y="588139"/>
                    </a:cubicBezTo>
                    <a:cubicBezTo>
                      <a:pt x="367920" y="593488"/>
                      <a:pt x="366274" y="598975"/>
                      <a:pt x="365040" y="604461"/>
                    </a:cubicBezTo>
                    <a:cubicBezTo>
                      <a:pt x="364765" y="606381"/>
                      <a:pt x="364491" y="608439"/>
                      <a:pt x="364354" y="610359"/>
                    </a:cubicBezTo>
                    <a:cubicBezTo>
                      <a:pt x="364217" y="612005"/>
                      <a:pt x="364217" y="613651"/>
                      <a:pt x="364217" y="615297"/>
                    </a:cubicBezTo>
                    <a:cubicBezTo>
                      <a:pt x="364217" y="615571"/>
                      <a:pt x="364354" y="615983"/>
                      <a:pt x="364354" y="616257"/>
                    </a:cubicBezTo>
                    <a:cubicBezTo>
                      <a:pt x="364354" y="616394"/>
                      <a:pt x="364491" y="616668"/>
                      <a:pt x="364491" y="616806"/>
                    </a:cubicBezTo>
                    <a:cubicBezTo>
                      <a:pt x="364491" y="616806"/>
                      <a:pt x="364491" y="616943"/>
                      <a:pt x="364628" y="616943"/>
                    </a:cubicBezTo>
                    <a:cubicBezTo>
                      <a:pt x="364628" y="616943"/>
                      <a:pt x="364765" y="617080"/>
                      <a:pt x="364765" y="617080"/>
                    </a:cubicBezTo>
                    <a:cubicBezTo>
                      <a:pt x="364902" y="617217"/>
                      <a:pt x="365040" y="617354"/>
                      <a:pt x="365314" y="617354"/>
                    </a:cubicBezTo>
                    <a:cubicBezTo>
                      <a:pt x="365725" y="617491"/>
                      <a:pt x="366000" y="617629"/>
                      <a:pt x="366411" y="617903"/>
                    </a:cubicBezTo>
                    <a:cubicBezTo>
                      <a:pt x="366686" y="618040"/>
                      <a:pt x="367097" y="618040"/>
                      <a:pt x="367371" y="618177"/>
                    </a:cubicBezTo>
                    <a:cubicBezTo>
                      <a:pt x="367509" y="618177"/>
                      <a:pt x="367646" y="618177"/>
                      <a:pt x="367783" y="618177"/>
                    </a:cubicBezTo>
                    <a:cubicBezTo>
                      <a:pt x="368057" y="618177"/>
                      <a:pt x="368331" y="618177"/>
                      <a:pt x="368606" y="618040"/>
                    </a:cubicBezTo>
                    <a:cubicBezTo>
                      <a:pt x="369017" y="617903"/>
                      <a:pt x="369429" y="617765"/>
                      <a:pt x="369840" y="617765"/>
                    </a:cubicBezTo>
                    <a:cubicBezTo>
                      <a:pt x="370252" y="617629"/>
                      <a:pt x="370663" y="617491"/>
                      <a:pt x="371075" y="617217"/>
                    </a:cubicBezTo>
                    <a:cubicBezTo>
                      <a:pt x="373406" y="615983"/>
                      <a:pt x="375601" y="614474"/>
                      <a:pt x="377796" y="612965"/>
                    </a:cubicBezTo>
                    <a:cubicBezTo>
                      <a:pt x="377796" y="612965"/>
                      <a:pt x="377796" y="612965"/>
                      <a:pt x="377658" y="613102"/>
                    </a:cubicBezTo>
                    <a:cubicBezTo>
                      <a:pt x="379853" y="611594"/>
                      <a:pt x="381910" y="609948"/>
                      <a:pt x="383831" y="608302"/>
                    </a:cubicBezTo>
                    <a:cubicBezTo>
                      <a:pt x="383693" y="608439"/>
                      <a:pt x="383693" y="608439"/>
                      <a:pt x="383556" y="608576"/>
                    </a:cubicBezTo>
                    <a:cubicBezTo>
                      <a:pt x="383693" y="608439"/>
                      <a:pt x="383831" y="608439"/>
                      <a:pt x="383831" y="608302"/>
                    </a:cubicBezTo>
                    <a:cubicBezTo>
                      <a:pt x="383968" y="608302"/>
                      <a:pt x="383968" y="608165"/>
                      <a:pt x="384105" y="608165"/>
                    </a:cubicBezTo>
                    <a:cubicBezTo>
                      <a:pt x="384105" y="608165"/>
                      <a:pt x="383968" y="608165"/>
                      <a:pt x="383968" y="608302"/>
                    </a:cubicBezTo>
                    <a:cubicBezTo>
                      <a:pt x="388220" y="604324"/>
                      <a:pt x="392197" y="600209"/>
                      <a:pt x="396175" y="595820"/>
                    </a:cubicBezTo>
                    <a:cubicBezTo>
                      <a:pt x="403307" y="587591"/>
                      <a:pt x="409754" y="579087"/>
                      <a:pt x="415789" y="570034"/>
                    </a:cubicBezTo>
                    <a:cubicBezTo>
                      <a:pt x="415652" y="570308"/>
                      <a:pt x="415515" y="570446"/>
                      <a:pt x="415377" y="570583"/>
                    </a:cubicBezTo>
                    <a:cubicBezTo>
                      <a:pt x="424156" y="557415"/>
                      <a:pt x="431974" y="543699"/>
                      <a:pt x="439106" y="529572"/>
                    </a:cubicBezTo>
                    <a:cubicBezTo>
                      <a:pt x="441438" y="524908"/>
                      <a:pt x="443769" y="520245"/>
                      <a:pt x="445827" y="515582"/>
                    </a:cubicBezTo>
                    <a:cubicBezTo>
                      <a:pt x="446924" y="512975"/>
                      <a:pt x="448021" y="510369"/>
                      <a:pt x="449119" y="507763"/>
                    </a:cubicBezTo>
                    <a:cubicBezTo>
                      <a:pt x="452136" y="500494"/>
                      <a:pt x="455291" y="493087"/>
                      <a:pt x="458308" y="485955"/>
                    </a:cubicBezTo>
                    <a:cubicBezTo>
                      <a:pt x="459954" y="482252"/>
                      <a:pt x="461189" y="478274"/>
                      <a:pt x="462560" y="474571"/>
                    </a:cubicBezTo>
                    <a:cubicBezTo>
                      <a:pt x="463246" y="472788"/>
                      <a:pt x="463932" y="470867"/>
                      <a:pt x="464618" y="469084"/>
                    </a:cubicBezTo>
                    <a:cubicBezTo>
                      <a:pt x="464755" y="468261"/>
                      <a:pt x="465029" y="467438"/>
                      <a:pt x="465166" y="466615"/>
                    </a:cubicBezTo>
                    <a:cubicBezTo>
                      <a:pt x="466127" y="462638"/>
                      <a:pt x="467224" y="458523"/>
                      <a:pt x="468321" y="454545"/>
                    </a:cubicBezTo>
                    <a:cubicBezTo>
                      <a:pt x="469967" y="447962"/>
                      <a:pt x="471750" y="441378"/>
                      <a:pt x="473396" y="434794"/>
                    </a:cubicBezTo>
                    <a:cubicBezTo>
                      <a:pt x="474356" y="431091"/>
                      <a:pt x="475453" y="427388"/>
                      <a:pt x="476414" y="423684"/>
                    </a:cubicBezTo>
                    <a:cubicBezTo>
                      <a:pt x="477374" y="420255"/>
                      <a:pt x="478471" y="416963"/>
                      <a:pt x="479705" y="413534"/>
                    </a:cubicBezTo>
                    <a:cubicBezTo>
                      <a:pt x="480940" y="410105"/>
                      <a:pt x="482586" y="406814"/>
                      <a:pt x="484232" y="403385"/>
                    </a:cubicBezTo>
                    <a:cubicBezTo>
                      <a:pt x="485329" y="401327"/>
                      <a:pt x="487386" y="399818"/>
                      <a:pt x="489855" y="400230"/>
                    </a:cubicBezTo>
                    <a:cubicBezTo>
                      <a:pt x="492324" y="400504"/>
                      <a:pt x="493970" y="402425"/>
                      <a:pt x="494382" y="404756"/>
                    </a:cubicBezTo>
                    <a:cubicBezTo>
                      <a:pt x="494656" y="406265"/>
                      <a:pt x="495067" y="407911"/>
                      <a:pt x="495067" y="409420"/>
                    </a:cubicBezTo>
                    <a:cubicBezTo>
                      <a:pt x="495067" y="411340"/>
                      <a:pt x="494793" y="413123"/>
                      <a:pt x="494382" y="415043"/>
                    </a:cubicBezTo>
                    <a:cubicBezTo>
                      <a:pt x="494107" y="416826"/>
                      <a:pt x="493421" y="418747"/>
                      <a:pt x="493010" y="420530"/>
                    </a:cubicBezTo>
                    <a:cubicBezTo>
                      <a:pt x="492324" y="422861"/>
                      <a:pt x="491775" y="425330"/>
                      <a:pt x="490953" y="427662"/>
                    </a:cubicBezTo>
                    <a:cubicBezTo>
                      <a:pt x="489307" y="433286"/>
                      <a:pt x="487386" y="438909"/>
                      <a:pt x="485466" y="444395"/>
                    </a:cubicBezTo>
                    <a:cubicBezTo>
                      <a:pt x="483134" y="451116"/>
                      <a:pt x="480940" y="457700"/>
                      <a:pt x="478471" y="464284"/>
                    </a:cubicBezTo>
                    <a:cubicBezTo>
                      <a:pt x="476551" y="469633"/>
                      <a:pt x="474630" y="474845"/>
                      <a:pt x="472573" y="480194"/>
                    </a:cubicBezTo>
                    <a:cubicBezTo>
                      <a:pt x="472024" y="482389"/>
                      <a:pt x="471613" y="484446"/>
                      <a:pt x="471064" y="486641"/>
                    </a:cubicBezTo>
                    <a:cubicBezTo>
                      <a:pt x="469967" y="491030"/>
                      <a:pt x="469007" y="495556"/>
                      <a:pt x="467910" y="499945"/>
                    </a:cubicBezTo>
                    <a:cubicBezTo>
                      <a:pt x="467498" y="502003"/>
                      <a:pt x="466812" y="504060"/>
                      <a:pt x="466401" y="506117"/>
                    </a:cubicBezTo>
                    <a:cubicBezTo>
                      <a:pt x="466401" y="505843"/>
                      <a:pt x="466538" y="505706"/>
                      <a:pt x="466538" y="505432"/>
                    </a:cubicBezTo>
                    <a:cubicBezTo>
                      <a:pt x="464069" y="517639"/>
                      <a:pt x="461463" y="529846"/>
                      <a:pt x="458994" y="542053"/>
                    </a:cubicBezTo>
                    <a:cubicBezTo>
                      <a:pt x="458994" y="542327"/>
                      <a:pt x="458857" y="542602"/>
                      <a:pt x="458857" y="542876"/>
                    </a:cubicBezTo>
                    <a:cubicBezTo>
                      <a:pt x="458857" y="542602"/>
                      <a:pt x="458994" y="542465"/>
                      <a:pt x="458994" y="542191"/>
                    </a:cubicBezTo>
                    <a:cubicBezTo>
                      <a:pt x="457211" y="552340"/>
                      <a:pt x="455565" y="562627"/>
                      <a:pt x="453782" y="572914"/>
                    </a:cubicBezTo>
                    <a:cubicBezTo>
                      <a:pt x="453645" y="574012"/>
                      <a:pt x="453508" y="574972"/>
                      <a:pt x="453371" y="576069"/>
                    </a:cubicBezTo>
                    <a:cubicBezTo>
                      <a:pt x="452959" y="579635"/>
                      <a:pt x="452411" y="583064"/>
                      <a:pt x="451999" y="586630"/>
                    </a:cubicBezTo>
                    <a:cubicBezTo>
                      <a:pt x="451588" y="589648"/>
                      <a:pt x="451313" y="592528"/>
                      <a:pt x="450902" y="595409"/>
                    </a:cubicBezTo>
                    <a:cubicBezTo>
                      <a:pt x="450353" y="598975"/>
                      <a:pt x="450079" y="602678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244"/>
                      <a:pt x="449942" y="606244"/>
                      <a:pt x="449942" y="606244"/>
                    </a:cubicBezTo>
                    <a:cubicBezTo>
                      <a:pt x="449942" y="606381"/>
                      <a:pt x="449942" y="606381"/>
                      <a:pt x="449942" y="606519"/>
                    </a:cubicBezTo>
                    <a:cubicBezTo>
                      <a:pt x="449942" y="606519"/>
                      <a:pt x="449942" y="606381"/>
                      <a:pt x="449942" y="606381"/>
                    </a:cubicBezTo>
                    <a:cubicBezTo>
                      <a:pt x="449667" y="611731"/>
                      <a:pt x="449805" y="616943"/>
                      <a:pt x="450079" y="622292"/>
                    </a:cubicBezTo>
                    <a:cubicBezTo>
                      <a:pt x="450079" y="622292"/>
                      <a:pt x="450079" y="622292"/>
                      <a:pt x="450079" y="622155"/>
                    </a:cubicBezTo>
                    <a:cubicBezTo>
                      <a:pt x="450216" y="623389"/>
                      <a:pt x="450353" y="624623"/>
                      <a:pt x="450490" y="625858"/>
                    </a:cubicBezTo>
                    <a:cubicBezTo>
                      <a:pt x="450490" y="625584"/>
                      <a:pt x="450353" y="625447"/>
                      <a:pt x="450353" y="625172"/>
                    </a:cubicBezTo>
                    <a:cubicBezTo>
                      <a:pt x="450627" y="626544"/>
                      <a:pt x="450902" y="627916"/>
                      <a:pt x="451450" y="629287"/>
                    </a:cubicBezTo>
                    <a:cubicBezTo>
                      <a:pt x="451450" y="629013"/>
                      <a:pt x="451313" y="628876"/>
                      <a:pt x="451176" y="628601"/>
                    </a:cubicBezTo>
                    <a:cubicBezTo>
                      <a:pt x="451588" y="629699"/>
                      <a:pt x="451999" y="630796"/>
                      <a:pt x="452548" y="631893"/>
                    </a:cubicBezTo>
                    <a:cubicBezTo>
                      <a:pt x="452411" y="631619"/>
                      <a:pt x="452273" y="631481"/>
                      <a:pt x="452136" y="631207"/>
                    </a:cubicBezTo>
                    <a:cubicBezTo>
                      <a:pt x="452548" y="632168"/>
                      <a:pt x="453096" y="633128"/>
                      <a:pt x="453645" y="633951"/>
                    </a:cubicBezTo>
                    <a:cubicBezTo>
                      <a:pt x="453919" y="634362"/>
                      <a:pt x="454194" y="634636"/>
                      <a:pt x="454468" y="635048"/>
                    </a:cubicBezTo>
                    <a:cubicBezTo>
                      <a:pt x="454742" y="635322"/>
                      <a:pt x="454879" y="635459"/>
                      <a:pt x="455154" y="635734"/>
                    </a:cubicBezTo>
                    <a:cubicBezTo>
                      <a:pt x="455291" y="635871"/>
                      <a:pt x="455428" y="635871"/>
                      <a:pt x="455428" y="636008"/>
                    </a:cubicBezTo>
                    <a:cubicBezTo>
                      <a:pt x="455565" y="636145"/>
                      <a:pt x="455840" y="636145"/>
                      <a:pt x="455977" y="636282"/>
                    </a:cubicBezTo>
                    <a:cubicBezTo>
                      <a:pt x="456251" y="636419"/>
                      <a:pt x="456525" y="636419"/>
                      <a:pt x="456937" y="636557"/>
                    </a:cubicBezTo>
                    <a:cubicBezTo>
                      <a:pt x="457348" y="636694"/>
                      <a:pt x="457760" y="636694"/>
                      <a:pt x="458171" y="636831"/>
                    </a:cubicBezTo>
                    <a:cubicBezTo>
                      <a:pt x="458034" y="636831"/>
                      <a:pt x="457760" y="636831"/>
                      <a:pt x="457623" y="636831"/>
                    </a:cubicBezTo>
                    <a:cubicBezTo>
                      <a:pt x="457897" y="636831"/>
                      <a:pt x="458034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8308" y="636831"/>
                      <a:pt x="458308" y="636831"/>
                      <a:pt x="458308" y="636831"/>
                    </a:cubicBezTo>
                    <a:cubicBezTo>
                      <a:pt x="459131" y="636831"/>
                      <a:pt x="459954" y="636831"/>
                      <a:pt x="460777" y="636831"/>
                    </a:cubicBezTo>
                    <a:cubicBezTo>
                      <a:pt x="461326" y="636831"/>
                      <a:pt x="461875" y="636694"/>
                      <a:pt x="462286" y="636694"/>
                    </a:cubicBezTo>
                    <a:cubicBezTo>
                      <a:pt x="462012" y="636694"/>
                      <a:pt x="461875" y="636831"/>
                      <a:pt x="461600" y="636831"/>
                    </a:cubicBezTo>
                    <a:cubicBezTo>
                      <a:pt x="462835" y="636557"/>
                      <a:pt x="464069" y="636282"/>
                      <a:pt x="465304" y="635871"/>
                    </a:cubicBezTo>
                    <a:cubicBezTo>
                      <a:pt x="465029" y="635871"/>
                      <a:pt x="464892" y="636008"/>
                      <a:pt x="464618" y="636145"/>
                    </a:cubicBezTo>
                    <a:cubicBezTo>
                      <a:pt x="465166" y="635871"/>
                      <a:pt x="465715" y="635597"/>
                      <a:pt x="466264" y="635459"/>
                    </a:cubicBezTo>
                    <a:cubicBezTo>
                      <a:pt x="467224" y="634910"/>
                      <a:pt x="468184" y="634362"/>
                      <a:pt x="469144" y="633676"/>
                    </a:cubicBezTo>
                    <a:cubicBezTo>
                      <a:pt x="469144" y="633676"/>
                      <a:pt x="469007" y="633676"/>
                      <a:pt x="469007" y="633813"/>
                    </a:cubicBezTo>
                    <a:cubicBezTo>
                      <a:pt x="469144" y="633676"/>
                      <a:pt x="469144" y="633676"/>
                      <a:pt x="469281" y="633676"/>
                    </a:cubicBezTo>
                    <a:cubicBezTo>
                      <a:pt x="469281" y="633676"/>
                      <a:pt x="469418" y="633676"/>
                      <a:pt x="469418" y="633539"/>
                    </a:cubicBezTo>
                    <a:cubicBezTo>
                      <a:pt x="469418" y="633539"/>
                      <a:pt x="469418" y="633539"/>
                      <a:pt x="469281" y="633539"/>
                    </a:cubicBezTo>
                    <a:cubicBezTo>
                      <a:pt x="470927" y="632305"/>
                      <a:pt x="472573" y="630933"/>
                      <a:pt x="474219" y="629561"/>
                    </a:cubicBezTo>
                    <a:cubicBezTo>
                      <a:pt x="476276" y="627641"/>
                      <a:pt x="478334" y="625858"/>
                      <a:pt x="480391" y="623938"/>
                    </a:cubicBezTo>
                    <a:cubicBezTo>
                      <a:pt x="483272" y="621332"/>
                      <a:pt x="485878" y="618314"/>
                      <a:pt x="488484" y="615434"/>
                    </a:cubicBezTo>
                    <a:cubicBezTo>
                      <a:pt x="488346" y="615571"/>
                      <a:pt x="488209" y="615845"/>
                      <a:pt x="488072" y="615983"/>
                    </a:cubicBezTo>
                    <a:cubicBezTo>
                      <a:pt x="496850" y="605696"/>
                      <a:pt x="505080" y="594723"/>
                      <a:pt x="512761" y="583475"/>
                    </a:cubicBezTo>
                    <a:cubicBezTo>
                      <a:pt x="512624" y="583750"/>
                      <a:pt x="512487" y="583887"/>
                      <a:pt x="512349" y="584162"/>
                    </a:cubicBezTo>
                    <a:cubicBezTo>
                      <a:pt x="526477" y="563313"/>
                      <a:pt x="538959" y="541642"/>
                      <a:pt x="550617" y="519422"/>
                    </a:cubicBezTo>
                    <a:cubicBezTo>
                      <a:pt x="550480" y="519696"/>
                      <a:pt x="550343" y="519833"/>
                      <a:pt x="550206" y="520108"/>
                    </a:cubicBezTo>
                    <a:cubicBezTo>
                      <a:pt x="557338" y="505020"/>
                      <a:pt x="564470" y="489933"/>
                      <a:pt x="571603" y="474845"/>
                    </a:cubicBezTo>
                    <a:cubicBezTo>
                      <a:pt x="573249" y="471279"/>
                      <a:pt x="574894" y="467850"/>
                      <a:pt x="576403" y="464284"/>
                    </a:cubicBezTo>
                    <a:cubicBezTo>
                      <a:pt x="580107" y="455505"/>
                      <a:pt x="583947" y="446590"/>
                      <a:pt x="587787" y="437812"/>
                    </a:cubicBezTo>
                    <a:cubicBezTo>
                      <a:pt x="599172" y="411066"/>
                      <a:pt x="610693" y="384319"/>
                      <a:pt x="622077" y="357573"/>
                    </a:cubicBezTo>
                    <a:cubicBezTo>
                      <a:pt x="628524" y="342348"/>
                      <a:pt x="635108" y="327124"/>
                      <a:pt x="641554" y="311899"/>
                    </a:cubicBezTo>
                    <a:cubicBezTo>
                      <a:pt x="642926" y="308470"/>
                      <a:pt x="647041" y="306824"/>
                      <a:pt x="650332" y="308333"/>
                    </a:cubicBezTo>
                    <a:cubicBezTo>
                      <a:pt x="653761" y="309704"/>
                      <a:pt x="655407" y="313819"/>
                      <a:pt x="653899" y="317111"/>
                    </a:cubicBezTo>
                    <a:cubicBezTo>
                      <a:pt x="639360" y="351264"/>
                      <a:pt x="624546" y="385417"/>
                      <a:pt x="609870" y="419570"/>
                    </a:cubicBezTo>
                    <a:cubicBezTo>
                      <a:pt x="603561" y="433971"/>
                      <a:pt x="597389" y="448236"/>
                      <a:pt x="591079" y="462638"/>
                    </a:cubicBezTo>
                    <a:cubicBezTo>
                      <a:pt x="589433" y="466615"/>
                      <a:pt x="587787" y="470593"/>
                      <a:pt x="585867" y="474434"/>
                    </a:cubicBezTo>
                    <a:cubicBezTo>
                      <a:pt x="582164" y="482389"/>
                      <a:pt x="578323" y="490344"/>
                      <a:pt x="574483" y="498299"/>
                    </a:cubicBezTo>
                    <a:cubicBezTo>
                      <a:pt x="570505" y="506392"/>
                      <a:pt x="566665" y="514621"/>
                      <a:pt x="562687" y="522851"/>
                    </a:cubicBezTo>
                    <a:cubicBezTo>
                      <a:pt x="561178" y="526143"/>
                      <a:pt x="559395" y="529298"/>
                      <a:pt x="557749" y="532452"/>
                    </a:cubicBezTo>
                    <a:cubicBezTo>
                      <a:pt x="552537" y="542191"/>
                      <a:pt x="547051" y="551655"/>
                      <a:pt x="541427" y="561119"/>
                    </a:cubicBezTo>
                    <a:cubicBezTo>
                      <a:pt x="536352" y="569623"/>
                      <a:pt x="531003" y="577989"/>
                      <a:pt x="525380" y="586219"/>
                    </a:cubicBezTo>
                    <a:cubicBezTo>
                      <a:pt x="519756" y="594586"/>
                      <a:pt x="513858" y="602678"/>
                      <a:pt x="507686" y="610496"/>
                    </a:cubicBezTo>
                    <a:cubicBezTo>
                      <a:pt x="502200" y="617491"/>
                      <a:pt x="496576" y="624349"/>
                      <a:pt x="490267" y="630659"/>
                    </a:cubicBezTo>
                    <a:cubicBezTo>
                      <a:pt x="487386" y="633539"/>
                      <a:pt x="484369" y="636145"/>
                      <a:pt x="481214" y="638751"/>
                    </a:cubicBezTo>
                    <a:cubicBezTo>
                      <a:pt x="478197" y="641494"/>
                      <a:pt x="474630" y="644238"/>
                      <a:pt x="470790" y="645884"/>
                    </a:cubicBezTo>
                    <a:cubicBezTo>
                      <a:pt x="469144" y="646569"/>
                      <a:pt x="467910" y="647118"/>
                      <a:pt x="466127" y="647667"/>
                    </a:cubicBezTo>
                    <a:cubicBezTo>
                      <a:pt x="464892" y="648078"/>
                      <a:pt x="463246" y="648215"/>
                      <a:pt x="462012" y="648352"/>
                    </a:cubicBezTo>
                    <a:cubicBezTo>
                      <a:pt x="460503" y="648490"/>
                      <a:pt x="458994" y="648490"/>
                      <a:pt x="457485" y="648352"/>
                    </a:cubicBezTo>
                    <a:cubicBezTo>
                      <a:pt x="456388" y="648215"/>
                      <a:pt x="455291" y="648078"/>
                      <a:pt x="454194" y="647804"/>
                    </a:cubicBezTo>
                    <a:cubicBezTo>
                      <a:pt x="452685" y="647392"/>
                      <a:pt x="451725" y="646981"/>
                      <a:pt x="450353" y="646432"/>
                    </a:cubicBezTo>
                    <a:cubicBezTo>
                      <a:pt x="449393" y="646021"/>
                      <a:pt x="448707" y="645335"/>
                      <a:pt x="447747" y="644786"/>
                    </a:cubicBezTo>
                    <a:cubicBezTo>
                      <a:pt x="446924" y="644238"/>
                      <a:pt x="446101" y="643415"/>
                      <a:pt x="445553" y="642592"/>
                    </a:cubicBezTo>
                    <a:cubicBezTo>
                      <a:pt x="444318" y="640946"/>
                      <a:pt x="443221" y="639163"/>
                      <a:pt x="442261" y="637242"/>
                    </a:cubicBezTo>
                    <a:cubicBezTo>
                      <a:pt x="440889" y="634499"/>
                      <a:pt x="439929" y="631481"/>
                      <a:pt x="439243" y="628464"/>
                    </a:cubicBezTo>
                    <a:cubicBezTo>
                      <a:pt x="438557" y="625172"/>
                      <a:pt x="438557" y="621743"/>
                      <a:pt x="438420" y="618314"/>
                    </a:cubicBezTo>
                    <a:cubicBezTo>
                      <a:pt x="438146" y="610633"/>
                      <a:pt x="438557" y="602952"/>
                      <a:pt x="439518" y="595546"/>
                    </a:cubicBezTo>
                    <a:cubicBezTo>
                      <a:pt x="440615" y="587728"/>
                      <a:pt x="441575" y="579910"/>
                      <a:pt x="442672" y="572091"/>
                    </a:cubicBezTo>
                    <a:cubicBezTo>
                      <a:pt x="443084" y="569211"/>
                      <a:pt x="443632" y="566468"/>
                      <a:pt x="444181" y="563588"/>
                    </a:cubicBezTo>
                    <a:cubicBezTo>
                      <a:pt x="445141" y="558101"/>
                      <a:pt x="446101" y="552752"/>
                      <a:pt x="447061" y="547128"/>
                    </a:cubicBezTo>
                    <a:cubicBezTo>
                      <a:pt x="447884" y="542327"/>
                      <a:pt x="448844" y="537527"/>
                      <a:pt x="449805" y="532864"/>
                    </a:cubicBezTo>
                    <a:cubicBezTo>
                      <a:pt x="448159" y="536156"/>
                      <a:pt x="446513" y="539310"/>
                      <a:pt x="444867" y="542602"/>
                    </a:cubicBezTo>
                    <a:cubicBezTo>
                      <a:pt x="435540" y="560433"/>
                      <a:pt x="424567" y="577578"/>
                      <a:pt x="412223" y="593488"/>
                    </a:cubicBezTo>
                    <a:cubicBezTo>
                      <a:pt x="406599" y="600620"/>
                      <a:pt x="400564" y="607478"/>
                      <a:pt x="393980" y="613788"/>
                    </a:cubicBezTo>
                    <a:cubicBezTo>
                      <a:pt x="391100" y="616531"/>
                      <a:pt x="388083" y="619137"/>
                      <a:pt x="384928" y="621469"/>
                    </a:cubicBezTo>
                    <a:cubicBezTo>
                      <a:pt x="383693" y="622429"/>
                      <a:pt x="382185" y="623389"/>
                      <a:pt x="380813" y="624212"/>
                    </a:cubicBezTo>
                    <a:cubicBezTo>
                      <a:pt x="378893" y="625584"/>
                      <a:pt x="376835" y="626955"/>
                      <a:pt x="374641" y="627778"/>
                    </a:cubicBezTo>
                    <a:cubicBezTo>
                      <a:pt x="372172" y="628876"/>
                      <a:pt x="369703" y="629699"/>
                      <a:pt x="366823" y="629699"/>
                    </a:cubicBezTo>
                    <a:cubicBezTo>
                      <a:pt x="364217" y="629699"/>
                      <a:pt x="361885" y="628876"/>
                      <a:pt x="359690" y="627778"/>
                    </a:cubicBezTo>
                    <a:cubicBezTo>
                      <a:pt x="357907" y="626955"/>
                      <a:pt x="356124" y="625584"/>
                      <a:pt x="354890" y="623938"/>
                    </a:cubicBezTo>
                    <a:cubicBezTo>
                      <a:pt x="353244" y="621881"/>
                      <a:pt x="352695" y="619274"/>
                      <a:pt x="352421" y="616668"/>
                    </a:cubicBezTo>
                    <a:cubicBezTo>
                      <a:pt x="352009" y="613788"/>
                      <a:pt x="352284" y="610771"/>
                      <a:pt x="352695" y="607890"/>
                    </a:cubicBezTo>
                    <a:cubicBezTo>
                      <a:pt x="353107" y="603501"/>
                      <a:pt x="354067" y="599249"/>
                      <a:pt x="355301" y="595134"/>
                    </a:cubicBezTo>
                    <a:cubicBezTo>
                      <a:pt x="357907" y="585807"/>
                      <a:pt x="360925" y="576617"/>
                      <a:pt x="364080" y="567565"/>
                    </a:cubicBezTo>
                    <a:cubicBezTo>
                      <a:pt x="366960" y="559472"/>
                      <a:pt x="369840" y="551517"/>
                      <a:pt x="372858" y="543425"/>
                    </a:cubicBezTo>
                    <a:cubicBezTo>
                      <a:pt x="373818" y="540819"/>
                      <a:pt x="374778" y="538076"/>
                      <a:pt x="375875" y="535469"/>
                    </a:cubicBezTo>
                    <a:cubicBezTo>
                      <a:pt x="371486" y="541779"/>
                      <a:pt x="366960" y="548088"/>
                      <a:pt x="362571" y="554261"/>
                    </a:cubicBezTo>
                    <a:cubicBezTo>
                      <a:pt x="358319" y="560296"/>
                      <a:pt x="354067" y="566330"/>
                      <a:pt x="349815" y="572229"/>
                    </a:cubicBezTo>
                    <a:cubicBezTo>
                      <a:pt x="347346" y="575658"/>
                      <a:pt x="344740" y="579224"/>
                      <a:pt x="342134" y="582653"/>
                    </a:cubicBezTo>
                    <a:cubicBezTo>
                      <a:pt x="339116" y="586768"/>
                      <a:pt x="335962" y="590882"/>
                      <a:pt x="332807" y="594997"/>
                    </a:cubicBezTo>
                    <a:cubicBezTo>
                      <a:pt x="326498" y="603090"/>
                      <a:pt x="319777" y="610907"/>
                      <a:pt x="313056" y="618589"/>
                    </a:cubicBezTo>
                    <a:cubicBezTo>
                      <a:pt x="307021" y="625310"/>
                      <a:pt x="300712" y="631619"/>
                      <a:pt x="293442" y="637105"/>
                    </a:cubicBezTo>
                    <a:cubicBezTo>
                      <a:pt x="290425" y="639437"/>
                      <a:pt x="287133" y="641768"/>
                      <a:pt x="283841" y="643826"/>
                    </a:cubicBezTo>
                    <a:cubicBezTo>
                      <a:pt x="280412" y="645884"/>
                      <a:pt x="276709" y="647392"/>
                      <a:pt x="272868" y="648490"/>
                    </a:cubicBezTo>
                    <a:cubicBezTo>
                      <a:pt x="270674" y="649038"/>
                      <a:pt x="268479" y="649175"/>
                      <a:pt x="266284" y="649175"/>
                    </a:cubicBezTo>
                    <a:cubicBezTo>
                      <a:pt x="265461" y="648626"/>
                      <a:pt x="264639" y="648626"/>
                      <a:pt x="263816" y="64849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2" name="任意多边形: 形状 281"/>
              <p:cNvSpPr/>
              <p:nvPr/>
            </p:nvSpPr>
            <p:spPr>
              <a:xfrm>
                <a:off x="2673685" y="5427969"/>
                <a:ext cx="661756" cy="310856"/>
              </a:xfrm>
              <a:custGeom>
                <a:avLst/>
                <a:gdLst>
                  <a:gd name="connsiteX0" fmla="*/ 510408 w 661756"/>
                  <a:gd name="connsiteY0" fmla="*/ 85588 h 310856"/>
                  <a:gd name="connsiteX1" fmla="*/ 509174 w 661756"/>
                  <a:gd name="connsiteY1" fmla="*/ 72009 h 310856"/>
                  <a:gd name="connsiteX2" fmla="*/ 508351 w 661756"/>
                  <a:gd name="connsiteY2" fmla="*/ 63780 h 310856"/>
                  <a:gd name="connsiteX3" fmla="*/ 507116 w 661756"/>
                  <a:gd name="connsiteY3" fmla="*/ 51710 h 310856"/>
                  <a:gd name="connsiteX4" fmla="*/ 505882 w 661756"/>
                  <a:gd name="connsiteY4" fmla="*/ 43206 h 310856"/>
                  <a:gd name="connsiteX5" fmla="*/ 506019 w 661756"/>
                  <a:gd name="connsiteY5" fmla="*/ 45949 h 310856"/>
                  <a:gd name="connsiteX6" fmla="*/ 506019 w 661756"/>
                  <a:gd name="connsiteY6" fmla="*/ 45537 h 310856"/>
                  <a:gd name="connsiteX7" fmla="*/ 506705 w 661756"/>
                  <a:gd name="connsiteY7" fmla="*/ 55001 h 310856"/>
                  <a:gd name="connsiteX8" fmla="*/ 510408 w 661756"/>
                  <a:gd name="connsiteY8" fmla="*/ 85588 h 310856"/>
                  <a:gd name="connsiteX9" fmla="*/ 441965 w 661756"/>
                  <a:gd name="connsiteY9" fmla="*/ 102047 h 310856"/>
                  <a:gd name="connsiteX10" fmla="*/ 444160 w 661756"/>
                  <a:gd name="connsiteY10" fmla="*/ 124267 h 310856"/>
                  <a:gd name="connsiteX11" fmla="*/ 446629 w 661756"/>
                  <a:gd name="connsiteY11" fmla="*/ 145938 h 310856"/>
                  <a:gd name="connsiteX12" fmla="*/ 446766 w 661756"/>
                  <a:gd name="connsiteY12" fmla="*/ 144704 h 310856"/>
                  <a:gd name="connsiteX13" fmla="*/ 447589 w 661756"/>
                  <a:gd name="connsiteY13" fmla="*/ 109865 h 310856"/>
                  <a:gd name="connsiteX14" fmla="*/ 447452 w 661756"/>
                  <a:gd name="connsiteY14" fmla="*/ 106848 h 310856"/>
                  <a:gd name="connsiteX15" fmla="*/ 447040 w 661756"/>
                  <a:gd name="connsiteY15" fmla="*/ 96698 h 310856"/>
                  <a:gd name="connsiteX16" fmla="*/ 446354 w 661756"/>
                  <a:gd name="connsiteY16" fmla="*/ 79142 h 310856"/>
                  <a:gd name="connsiteX17" fmla="*/ 446354 w 661756"/>
                  <a:gd name="connsiteY17" fmla="*/ 79416 h 310856"/>
                  <a:gd name="connsiteX18" fmla="*/ 446354 w 661756"/>
                  <a:gd name="connsiteY18" fmla="*/ 78867 h 310856"/>
                  <a:gd name="connsiteX19" fmla="*/ 446354 w 661756"/>
                  <a:gd name="connsiteY19" fmla="*/ 78730 h 310856"/>
                  <a:gd name="connsiteX20" fmla="*/ 446354 w 661756"/>
                  <a:gd name="connsiteY20" fmla="*/ 78867 h 310856"/>
                  <a:gd name="connsiteX21" fmla="*/ 444983 w 661756"/>
                  <a:gd name="connsiteY21" fmla="*/ 61997 h 310856"/>
                  <a:gd name="connsiteX22" fmla="*/ 444571 w 661756"/>
                  <a:gd name="connsiteY22" fmla="*/ 55824 h 310856"/>
                  <a:gd name="connsiteX23" fmla="*/ 443337 w 661756"/>
                  <a:gd name="connsiteY23" fmla="*/ 43068 h 310856"/>
                  <a:gd name="connsiteX24" fmla="*/ 441554 w 661756"/>
                  <a:gd name="connsiteY24" fmla="*/ 32370 h 310856"/>
                  <a:gd name="connsiteX25" fmla="*/ 441554 w 661756"/>
                  <a:gd name="connsiteY25" fmla="*/ 32644 h 310856"/>
                  <a:gd name="connsiteX26" fmla="*/ 441554 w 661756"/>
                  <a:gd name="connsiteY26" fmla="*/ 32370 h 310856"/>
                  <a:gd name="connsiteX27" fmla="*/ 440731 w 661756"/>
                  <a:gd name="connsiteY27" fmla="*/ 34976 h 310856"/>
                  <a:gd name="connsiteX28" fmla="*/ 439496 w 661756"/>
                  <a:gd name="connsiteY28" fmla="*/ 43891 h 310856"/>
                  <a:gd name="connsiteX29" fmla="*/ 439359 w 661756"/>
                  <a:gd name="connsiteY29" fmla="*/ 61722 h 310856"/>
                  <a:gd name="connsiteX30" fmla="*/ 440182 w 661756"/>
                  <a:gd name="connsiteY30" fmla="*/ 80376 h 310856"/>
                  <a:gd name="connsiteX31" fmla="*/ 440182 w 661756"/>
                  <a:gd name="connsiteY31" fmla="*/ 80239 h 310856"/>
                  <a:gd name="connsiteX32" fmla="*/ 441965 w 661756"/>
                  <a:gd name="connsiteY32" fmla="*/ 102047 h 310856"/>
                  <a:gd name="connsiteX33" fmla="*/ 189865 w 661756"/>
                  <a:gd name="connsiteY33" fmla="*/ 132908 h 310856"/>
                  <a:gd name="connsiteX34" fmla="*/ 189454 w 661756"/>
                  <a:gd name="connsiteY34" fmla="*/ 142372 h 310856"/>
                  <a:gd name="connsiteX35" fmla="*/ 189454 w 661756"/>
                  <a:gd name="connsiteY35" fmla="*/ 145252 h 310856"/>
                  <a:gd name="connsiteX36" fmla="*/ 189454 w 661756"/>
                  <a:gd name="connsiteY36" fmla="*/ 153619 h 310856"/>
                  <a:gd name="connsiteX37" fmla="*/ 189454 w 661756"/>
                  <a:gd name="connsiteY37" fmla="*/ 160615 h 310856"/>
                  <a:gd name="connsiteX38" fmla="*/ 191511 w 661756"/>
                  <a:gd name="connsiteY38" fmla="*/ 151562 h 310856"/>
                  <a:gd name="connsiteX39" fmla="*/ 191511 w 661756"/>
                  <a:gd name="connsiteY39" fmla="*/ 151699 h 310856"/>
                  <a:gd name="connsiteX40" fmla="*/ 191648 w 661756"/>
                  <a:gd name="connsiteY40" fmla="*/ 151151 h 310856"/>
                  <a:gd name="connsiteX41" fmla="*/ 191648 w 661756"/>
                  <a:gd name="connsiteY41" fmla="*/ 151151 h 310856"/>
                  <a:gd name="connsiteX42" fmla="*/ 191648 w 661756"/>
                  <a:gd name="connsiteY42" fmla="*/ 151151 h 310856"/>
                  <a:gd name="connsiteX43" fmla="*/ 196723 w 661756"/>
                  <a:gd name="connsiteY43" fmla="*/ 122073 h 310856"/>
                  <a:gd name="connsiteX44" fmla="*/ 197135 w 661756"/>
                  <a:gd name="connsiteY44" fmla="*/ 119467 h 310856"/>
                  <a:gd name="connsiteX45" fmla="*/ 198095 w 661756"/>
                  <a:gd name="connsiteY45" fmla="*/ 110551 h 310856"/>
                  <a:gd name="connsiteX46" fmla="*/ 199741 w 661756"/>
                  <a:gd name="connsiteY46" fmla="*/ 96012 h 310856"/>
                  <a:gd name="connsiteX47" fmla="*/ 199741 w 661756"/>
                  <a:gd name="connsiteY47" fmla="*/ 96149 h 310856"/>
                  <a:gd name="connsiteX48" fmla="*/ 199741 w 661756"/>
                  <a:gd name="connsiteY48" fmla="*/ 95875 h 310856"/>
                  <a:gd name="connsiteX49" fmla="*/ 199741 w 661756"/>
                  <a:gd name="connsiteY49" fmla="*/ 95601 h 310856"/>
                  <a:gd name="connsiteX50" fmla="*/ 199741 w 661756"/>
                  <a:gd name="connsiteY50" fmla="*/ 95738 h 310856"/>
                  <a:gd name="connsiteX51" fmla="*/ 200564 w 661756"/>
                  <a:gd name="connsiteY51" fmla="*/ 81473 h 310856"/>
                  <a:gd name="connsiteX52" fmla="*/ 200975 w 661756"/>
                  <a:gd name="connsiteY52" fmla="*/ 75713 h 310856"/>
                  <a:gd name="connsiteX53" fmla="*/ 201249 w 661756"/>
                  <a:gd name="connsiteY53" fmla="*/ 65151 h 310856"/>
                  <a:gd name="connsiteX54" fmla="*/ 200838 w 661756"/>
                  <a:gd name="connsiteY54" fmla="*/ 55824 h 310856"/>
                  <a:gd name="connsiteX55" fmla="*/ 200838 w 661756"/>
                  <a:gd name="connsiteY55" fmla="*/ 56510 h 310856"/>
                  <a:gd name="connsiteX56" fmla="*/ 200427 w 661756"/>
                  <a:gd name="connsiteY56" fmla="*/ 52395 h 310856"/>
                  <a:gd name="connsiteX57" fmla="*/ 200564 w 661756"/>
                  <a:gd name="connsiteY57" fmla="*/ 53081 h 310856"/>
                  <a:gd name="connsiteX58" fmla="*/ 200152 w 661756"/>
                  <a:gd name="connsiteY58" fmla="*/ 51161 h 310856"/>
                  <a:gd name="connsiteX59" fmla="*/ 200289 w 661756"/>
                  <a:gd name="connsiteY59" fmla="*/ 51435 h 310856"/>
                  <a:gd name="connsiteX60" fmla="*/ 199741 w 661756"/>
                  <a:gd name="connsiteY60" fmla="*/ 50201 h 310856"/>
                  <a:gd name="connsiteX61" fmla="*/ 198918 w 661756"/>
                  <a:gd name="connsiteY61" fmla="*/ 51298 h 310856"/>
                  <a:gd name="connsiteX62" fmla="*/ 198369 w 661756"/>
                  <a:gd name="connsiteY62" fmla="*/ 52395 h 310856"/>
                  <a:gd name="connsiteX63" fmla="*/ 198369 w 661756"/>
                  <a:gd name="connsiteY63" fmla="*/ 52395 h 310856"/>
                  <a:gd name="connsiteX64" fmla="*/ 197683 w 661756"/>
                  <a:gd name="connsiteY64" fmla="*/ 54178 h 310856"/>
                  <a:gd name="connsiteX65" fmla="*/ 197820 w 661756"/>
                  <a:gd name="connsiteY65" fmla="*/ 53904 h 310856"/>
                  <a:gd name="connsiteX66" fmla="*/ 196037 w 661756"/>
                  <a:gd name="connsiteY66" fmla="*/ 60213 h 310856"/>
                  <a:gd name="connsiteX67" fmla="*/ 196174 w 661756"/>
                  <a:gd name="connsiteY67" fmla="*/ 59665 h 310856"/>
                  <a:gd name="connsiteX68" fmla="*/ 194803 w 661756"/>
                  <a:gd name="connsiteY68" fmla="*/ 68443 h 310856"/>
                  <a:gd name="connsiteX69" fmla="*/ 193157 w 661756"/>
                  <a:gd name="connsiteY69" fmla="*/ 80239 h 310856"/>
                  <a:gd name="connsiteX70" fmla="*/ 191100 w 661756"/>
                  <a:gd name="connsiteY70" fmla="*/ 105065 h 310856"/>
                  <a:gd name="connsiteX71" fmla="*/ 191100 w 661756"/>
                  <a:gd name="connsiteY71" fmla="*/ 104790 h 310856"/>
                  <a:gd name="connsiteX72" fmla="*/ 189865 w 661756"/>
                  <a:gd name="connsiteY72" fmla="*/ 132908 h 310856"/>
                  <a:gd name="connsiteX73" fmla="*/ 295753 w 661756"/>
                  <a:gd name="connsiteY73" fmla="*/ 102459 h 310856"/>
                  <a:gd name="connsiteX74" fmla="*/ 295615 w 661756"/>
                  <a:gd name="connsiteY74" fmla="*/ 113568 h 310856"/>
                  <a:gd name="connsiteX75" fmla="*/ 295204 w 661756"/>
                  <a:gd name="connsiteY75" fmla="*/ 138806 h 310856"/>
                  <a:gd name="connsiteX76" fmla="*/ 295341 w 661756"/>
                  <a:gd name="connsiteY76" fmla="*/ 142509 h 310856"/>
                  <a:gd name="connsiteX77" fmla="*/ 295753 w 661756"/>
                  <a:gd name="connsiteY77" fmla="*/ 155814 h 310856"/>
                  <a:gd name="connsiteX78" fmla="*/ 296164 w 661756"/>
                  <a:gd name="connsiteY78" fmla="*/ 165552 h 310856"/>
                  <a:gd name="connsiteX79" fmla="*/ 298496 w 661756"/>
                  <a:gd name="connsiteY79" fmla="*/ 155128 h 310856"/>
                  <a:gd name="connsiteX80" fmla="*/ 298359 w 661756"/>
                  <a:gd name="connsiteY80" fmla="*/ 155814 h 310856"/>
                  <a:gd name="connsiteX81" fmla="*/ 300553 w 661756"/>
                  <a:gd name="connsiteY81" fmla="*/ 144018 h 310856"/>
                  <a:gd name="connsiteX82" fmla="*/ 301925 w 661756"/>
                  <a:gd name="connsiteY82" fmla="*/ 135240 h 310856"/>
                  <a:gd name="connsiteX83" fmla="*/ 304942 w 661756"/>
                  <a:gd name="connsiteY83" fmla="*/ 114803 h 310856"/>
                  <a:gd name="connsiteX84" fmla="*/ 306040 w 661756"/>
                  <a:gd name="connsiteY84" fmla="*/ 103007 h 310856"/>
                  <a:gd name="connsiteX85" fmla="*/ 307411 w 661756"/>
                  <a:gd name="connsiteY85" fmla="*/ 85725 h 310856"/>
                  <a:gd name="connsiteX86" fmla="*/ 307960 w 661756"/>
                  <a:gd name="connsiteY86" fmla="*/ 71598 h 310856"/>
                  <a:gd name="connsiteX87" fmla="*/ 308234 w 661756"/>
                  <a:gd name="connsiteY87" fmla="*/ 49652 h 310856"/>
                  <a:gd name="connsiteX88" fmla="*/ 307000 w 661756"/>
                  <a:gd name="connsiteY88" fmla="*/ 39914 h 310856"/>
                  <a:gd name="connsiteX89" fmla="*/ 306588 w 661756"/>
                  <a:gd name="connsiteY89" fmla="*/ 38817 h 310856"/>
                  <a:gd name="connsiteX90" fmla="*/ 306314 w 661756"/>
                  <a:gd name="connsiteY90" fmla="*/ 38130 h 310856"/>
                  <a:gd name="connsiteX91" fmla="*/ 303982 w 661756"/>
                  <a:gd name="connsiteY91" fmla="*/ 42108 h 310856"/>
                  <a:gd name="connsiteX92" fmla="*/ 303434 w 661756"/>
                  <a:gd name="connsiteY92" fmla="*/ 43480 h 310856"/>
                  <a:gd name="connsiteX93" fmla="*/ 303571 w 661756"/>
                  <a:gd name="connsiteY93" fmla="*/ 43068 h 310856"/>
                  <a:gd name="connsiteX94" fmla="*/ 303434 w 661756"/>
                  <a:gd name="connsiteY94" fmla="*/ 43480 h 310856"/>
                  <a:gd name="connsiteX95" fmla="*/ 303297 w 661756"/>
                  <a:gd name="connsiteY95" fmla="*/ 43617 h 310856"/>
                  <a:gd name="connsiteX96" fmla="*/ 303434 w 661756"/>
                  <a:gd name="connsiteY96" fmla="*/ 43480 h 310856"/>
                  <a:gd name="connsiteX97" fmla="*/ 300965 w 661756"/>
                  <a:gd name="connsiteY97" fmla="*/ 52533 h 310856"/>
                  <a:gd name="connsiteX98" fmla="*/ 298496 w 661756"/>
                  <a:gd name="connsiteY98" fmla="*/ 69540 h 310856"/>
                  <a:gd name="connsiteX99" fmla="*/ 296713 w 661756"/>
                  <a:gd name="connsiteY99" fmla="*/ 87920 h 310856"/>
                  <a:gd name="connsiteX100" fmla="*/ 296713 w 661756"/>
                  <a:gd name="connsiteY100" fmla="*/ 87783 h 310856"/>
                  <a:gd name="connsiteX101" fmla="*/ 295753 w 661756"/>
                  <a:gd name="connsiteY101" fmla="*/ 102459 h 310856"/>
                  <a:gd name="connsiteX102" fmla="*/ 381203 w 661756"/>
                  <a:gd name="connsiteY102" fmla="*/ 184069 h 310856"/>
                  <a:gd name="connsiteX103" fmla="*/ 385455 w 661756"/>
                  <a:gd name="connsiteY103" fmla="*/ 146624 h 310856"/>
                  <a:gd name="connsiteX104" fmla="*/ 385455 w 661756"/>
                  <a:gd name="connsiteY104" fmla="*/ 147310 h 310856"/>
                  <a:gd name="connsiteX105" fmla="*/ 385318 w 661756"/>
                  <a:gd name="connsiteY105" fmla="*/ 97384 h 310856"/>
                  <a:gd name="connsiteX106" fmla="*/ 385318 w 661756"/>
                  <a:gd name="connsiteY106" fmla="*/ 97521 h 310856"/>
                  <a:gd name="connsiteX107" fmla="*/ 384084 w 661756"/>
                  <a:gd name="connsiteY107" fmla="*/ 83394 h 310856"/>
                  <a:gd name="connsiteX108" fmla="*/ 382986 w 661756"/>
                  <a:gd name="connsiteY108" fmla="*/ 73518 h 310856"/>
                  <a:gd name="connsiteX109" fmla="*/ 379557 w 661756"/>
                  <a:gd name="connsiteY109" fmla="*/ 48143 h 310856"/>
                  <a:gd name="connsiteX110" fmla="*/ 379557 w 661756"/>
                  <a:gd name="connsiteY110" fmla="*/ 48417 h 310856"/>
                  <a:gd name="connsiteX111" fmla="*/ 376403 w 661756"/>
                  <a:gd name="connsiteY111" fmla="*/ 36485 h 310856"/>
                  <a:gd name="connsiteX112" fmla="*/ 375854 w 661756"/>
                  <a:gd name="connsiteY112" fmla="*/ 35113 h 310856"/>
                  <a:gd name="connsiteX113" fmla="*/ 375306 w 661756"/>
                  <a:gd name="connsiteY113" fmla="*/ 34016 h 310856"/>
                  <a:gd name="connsiteX114" fmla="*/ 374757 w 661756"/>
                  <a:gd name="connsiteY114" fmla="*/ 33193 h 310856"/>
                  <a:gd name="connsiteX115" fmla="*/ 374071 w 661756"/>
                  <a:gd name="connsiteY115" fmla="*/ 32507 h 310856"/>
                  <a:gd name="connsiteX116" fmla="*/ 373385 w 661756"/>
                  <a:gd name="connsiteY116" fmla="*/ 32095 h 310856"/>
                  <a:gd name="connsiteX117" fmla="*/ 372014 w 661756"/>
                  <a:gd name="connsiteY117" fmla="*/ 33879 h 310856"/>
                  <a:gd name="connsiteX118" fmla="*/ 372151 w 661756"/>
                  <a:gd name="connsiteY118" fmla="*/ 33604 h 310856"/>
                  <a:gd name="connsiteX119" fmla="*/ 371191 w 661756"/>
                  <a:gd name="connsiteY119" fmla="*/ 35113 h 310856"/>
                  <a:gd name="connsiteX120" fmla="*/ 369682 w 661756"/>
                  <a:gd name="connsiteY120" fmla="*/ 38679 h 310856"/>
                  <a:gd name="connsiteX121" fmla="*/ 369956 w 661756"/>
                  <a:gd name="connsiteY121" fmla="*/ 38130 h 310856"/>
                  <a:gd name="connsiteX122" fmla="*/ 368859 w 661756"/>
                  <a:gd name="connsiteY122" fmla="*/ 42520 h 310856"/>
                  <a:gd name="connsiteX123" fmla="*/ 368859 w 661756"/>
                  <a:gd name="connsiteY123" fmla="*/ 42520 h 310856"/>
                  <a:gd name="connsiteX124" fmla="*/ 368859 w 661756"/>
                  <a:gd name="connsiteY124" fmla="*/ 42657 h 310856"/>
                  <a:gd name="connsiteX125" fmla="*/ 368859 w 661756"/>
                  <a:gd name="connsiteY125" fmla="*/ 42794 h 310856"/>
                  <a:gd name="connsiteX126" fmla="*/ 368859 w 661756"/>
                  <a:gd name="connsiteY126" fmla="*/ 42657 h 310856"/>
                  <a:gd name="connsiteX127" fmla="*/ 367213 w 661756"/>
                  <a:gd name="connsiteY127" fmla="*/ 58842 h 310856"/>
                  <a:gd name="connsiteX128" fmla="*/ 367213 w 661756"/>
                  <a:gd name="connsiteY128" fmla="*/ 58430 h 310856"/>
                  <a:gd name="connsiteX129" fmla="*/ 367762 w 661756"/>
                  <a:gd name="connsiteY129" fmla="*/ 94503 h 310856"/>
                  <a:gd name="connsiteX130" fmla="*/ 367762 w 661756"/>
                  <a:gd name="connsiteY130" fmla="*/ 94503 h 310856"/>
                  <a:gd name="connsiteX131" fmla="*/ 370779 w 661756"/>
                  <a:gd name="connsiteY131" fmla="*/ 123307 h 310856"/>
                  <a:gd name="connsiteX132" fmla="*/ 374071 w 661756"/>
                  <a:gd name="connsiteY132" fmla="*/ 146761 h 310856"/>
                  <a:gd name="connsiteX133" fmla="*/ 376266 w 661756"/>
                  <a:gd name="connsiteY133" fmla="*/ 159243 h 310856"/>
                  <a:gd name="connsiteX134" fmla="*/ 379832 w 661756"/>
                  <a:gd name="connsiteY134" fmla="*/ 178857 h 310856"/>
                  <a:gd name="connsiteX135" fmla="*/ 379695 w 661756"/>
                  <a:gd name="connsiteY135" fmla="*/ 178445 h 310856"/>
                  <a:gd name="connsiteX136" fmla="*/ 381203 w 661756"/>
                  <a:gd name="connsiteY136" fmla="*/ 184069 h 310856"/>
                  <a:gd name="connsiteX137" fmla="*/ 82332 w 661756"/>
                  <a:gd name="connsiteY137" fmla="*/ 188184 h 310856"/>
                  <a:gd name="connsiteX138" fmla="*/ 87132 w 661756"/>
                  <a:gd name="connsiteY138" fmla="*/ 178583 h 310856"/>
                  <a:gd name="connsiteX139" fmla="*/ 87132 w 661756"/>
                  <a:gd name="connsiteY139" fmla="*/ 178583 h 310856"/>
                  <a:gd name="connsiteX140" fmla="*/ 101260 w 661756"/>
                  <a:gd name="connsiteY140" fmla="*/ 146899 h 310856"/>
                  <a:gd name="connsiteX141" fmla="*/ 102906 w 661756"/>
                  <a:gd name="connsiteY141" fmla="*/ 142509 h 310856"/>
                  <a:gd name="connsiteX142" fmla="*/ 107158 w 661756"/>
                  <a:gd name="connsiteY142" fmla="*/ 131400 h 310856"/>
                  <a:gd name="connsiteX143" fmla="*/ 113467 w 661756"/>
                  <a:gd name="connsiteY143" fmla="*/ 114666 h 310856"/>
                  <a:gd name="connsiteX144" fmla="*/ 113330 w 661756"/>
                  <a:gd name="connsiteY144" fmla="*/ 115215 h 310856"/>
                  <a:gd name="connsiteX145" fmla="*/ 119502 w 661756"/>
                  <a:gd name="connsiteY145" fmla="*/ 95875 h 310856"/>
                  <a:gd name="connsiteX146" fmla="*/ 122108 w 661756"/>
                  <a:gd name="connsiteY146" fmla="*/ 87920 h 310856"/>
                  <a:gd name="connsiteX147" fmla="*/ 124165 w 661756"/>
                  <a:gd name="connsiteY147" fmla="*/ 80513 h 310856"/>
                  <a:gd name="connsiteX148" fmla="*/ 127594 w 661756"/>
                  <a:gd name="connsiteY148" fmla="*/ 66385 h 310856"/>
                  <a:gd name="connsiteX149" fmla="*/ 127457 w 661756"/>
                  <a:gd name="connsiteY149" fmla="*/ 66934 h 310856"/>
                  <a:gd name="connsiteX150" fmla="*/ 131572 w 661756"/>
                  <a:gd name="connsiteY150" fmla="*/ 36348 h 310856"/>
                  <a:gd name="connsiteX151" fmla="*/ 131572 w 661756"/>
                  <a:gd name="connsiteY151" fmla="*/ 36348 h 310856"/>
                  <a:gd name="connsiteX152" fmla="*/ 131572 w 661756"/>
                  <a:gd name="connsiteY152" fmla="*/ 24414 h 310856"/>
                  <a:gd name="connsiteX153" fmla="*/ 131572 w 661756"/>
                  <a:gd name="connsiteY153" fmla="*/ 24414 h 310856"/>
                  <a:gd name="connsiteX154" fmla="*/ 130612 w 661756"/>
                  <a:gd name="connsiteY154" fmla="*/ 17008 h 310856"/>
                  <a:gd name="connsiteX155" fmla="*/ 130063 w 661756"/>
                  <a:gd name="connsiteY155" fmla="*/ 15225 h 310856"/>
                  <a:gd name="connsiteX156" fmla="*/ 130338 w 661756"/>
                  <a:gd name="connsiteY156" fmla="*/ 15774 h 310856"/>
                  <a:gd name="connsiteX157" fmla="*/ 128829 w 661756"/>
                  <a:gd name="connsiteY157" fmla="*/ 12345 h 310856"/>
                  <a:gd name="connsiteX158" fmla="*/ 129103 w 661756"/>
                  <a:gd name="connsiteY158" fmla="*/ 12756 h 310856"/>
                  <a:gd name="connsiteX159" fmla="*/ 127457 w 661756"/>
                  <a:gd name="connsiteY159" fmla="*/ 9876 h 310856"/>
                  <a:gd name="connsiteX160" fmla="*/ 127457 w 661756"/>
                  <a:gd name="connsiteY160" fmla="*/ 9876 h 310856"/>
                  <a:gd name="connsiteX161" fmla="*/ 126497 w 661756"/>
                  <a:gd name="connsiteY161" fmla="*/ 8641 h 310856"/>
                  <a:gd name="connsiteX162" fmla="*/ 125949 w 661756"/>
                  <a:gd name="connsiteY162" fmla="*/ 8230 h 310856"/>
                  <a:gd name="connsiteX163" fmla="*/ 125674 w 661756"/>
                  <a:gd name="connsiteY163" fmla="*/ 8092 h 310856"/>
                  <a:gd name="connsiteX164" fmla="*/ 125263 w 661756"/>
                  <a:gd name="connsiteY164" fmla="*/ 8092 h 310856"/>
                  <a:gd name="connsiteX165" fmla="*/ 124440 w 661756"/>
                  <a:gd name="connsiteY165" fmla="*/ 8092 h 310856"/>
                  <a:gd name="connsiteX166" fmla="*/ 123342 w 661756"/>
                  <a:gd name="connsiteY166" fmla="*/ 8367 h 310856"/>
                  <a:gd name="connsiteX167" fmla="*/ 120325 w 661756"/>
                  <a:gd name="connsiteY167" fmla="*/ 9739 h 310856"/>
                  <a:gd name="connsiteX168" fmla="*/ 120736 w 661756"/>
                  <a:gd name="connsiteY168" fmla="*/ 9464 h 310856"/>
                  <a:gd name="connsiteX169" fmla="*/ 119639 w 661756"/>
                  <a:gd name="connsiteY169" fmla="*/ 10150 h 310856"/>
                  <a:gd name="connsiteX170" fmla="*/ 118542 w 661756"/>
                  <a:gd name="connsiteY170" fmla="*/ 11110 h 310856"/>
                  <a:gd name="connsiteX171" fmla="*/ 117582 w 661756"/>
                  <a:gd name="connsiteY171" fmla="*/ 12207 h 310856"/>
                  <a:gd name="connsiteX172" fmla="*/ 117856 w 661756"/>
                  <a:gd name="connsiteY172" fmla="*/ 11796 h 310856"/>
                  <a:gd name="connsiteX173" fmla="*/ 115524 w 661756"/>
                  <a:gd name="connsiteY173" fmla="*/ 14814 h 310856"/>
                  <a:gd name="connsiteX174" fmla="*/ 115799 w 661756"/>
                  <a:gd name="connsiteY174" fmla="*/ 14402 h 310856"/>
                  <a:gd name="connsiteX175" fmla="*/ 112918 w 661756"/>
                  <a:gd name="connsiteY175" fmla="*/ 19477 h 310856"/>
                  <a:gd name="connsiteX176" fmla="*/ 113193 w 661756"/>
                  <a:gd name="connsiteY176" fmla="*/ 19065 h 310856"/>
                  <a:gd name="connsiteX177" fmla="*/ 105375 w 661756"/>
                  <a:gd name="connsiteY177" fmla="*/ 37445 h 310856"/>
                  <a:gd name="connsiteX178" fmla="*/ 105512 w 661756"/>
                  <a:gd name="connsiteY178" fmla="*/ 37033 h 310856"/>
                  <a:gd name="connsiteX179" fmla="*/ 95910 w 661756"/>
                  <a:gd name="connsiteY179" fmla="*/ 73243 h 310856"/>
                  <a:gd name="connsiteX180" fmla="*/ 96048 w 661756"/>
                  <a:gd name="connsiteY180" fmla="*/ 72695 h 310856"/>
                  <a:gd name="connsiteX181" fmla="*/ 93167 w 661756"/>
                  <a:gd name="connsiteY181" fmla="*/ 88057 h 310856"/>
                  <a:gd name="connsiteX182" fmla="*/ 92207 w 661756"/>
                  <a:gd name="connsiteY182" fmla="*/ 93955 h 310856"/>
                  <a:gd name="connsiteX183" fmla="*/ 90699 w 661756"/>
                  <a:gd name="connsiteY183" fmla="*/ 105202 h 310856"/>
                  <a:gd name="connsiteX184" fmla="*/ 86721 w 661756"/>
                  <a:gd name="connsiteY184" fmla="*/ 134691 h 310856"/>
                  <a:gd name="connsiteX185" fmla="*/ 86309 w 661756"/>
                  <a:gd name="connsiteY185" fmla="*/ 139080 h 310856"/>
                  <a:gd name="connsiteX186" fmla="*/ 85075 w 661756"/>
                  <a:gd name="connsiteY186" fmla="*/ 153071 h 310856"/>
                  <a:gd name="connsiteX187" fmla="*/ 82880 w 661756"/>
                  <a:gd name="connsiteY187" fmla="*/ 177211 h 310856"/>
                  <a:gd name="connsiteX188" fmla="*/ 82880 w 661756"/>
                  <a:gd name="connsiteY188" fmla="*/ 177211 h 310856"/>
                  <a:gd name="connsiteX189" fmla="*/ 82332 w 661756"/>
                  <a:gd name="connsiteY189" fmla="*/ 188184 h 310856"/>
                  <a:gd name="connsiteX190" fmla="*/ 99339 w 661756"/>
                  <a:gd name="connsiteY190" fmla="*/ 310393 h 310856"/>
                  <a:gd name="connsiteX191" fmla="*/ 94676 w 661756"/>
                  <a:gd name="connsiteY191" fmla="*/ 309159 h 310856"/>
                  <a:gd name="connsiteX192" fmla="*/ 91796 w 661756"/>
                  <a:gd name="connsiteY192" fmla="*/ 307924 h 310856"/>
                  <a:gd name="connsiteX193" fmla="*/ 88092 w 661756"/>
                  <a:gd name="connsiteY193" fmla="*/ 305456 h 310856"/>
                  <a:gd name="connsiteX194" fmla="*/ 84663 w 661756"/>
                  <a:gd name="connsiteY194" fmla="*/ 302301 h 310856"/>
                  <a:gd name="connsiteX195" fmla="*/ 79040 w 661756"/>
                  <a:gd name="connsiteY195" fmla="*/ 294894 h 310856"/>
                  <a:gd name="connsiteX196" fmla="*/ 76983 w 661756"/>
                  <a:gd name="connsiteY196" fmla="*/ 290505 h 310856"/>
                  <a:gd name="connsiteX197" fmla="*/ 74788 w 661756"/>
                  <a:gd name="connsiteY197" fmla="*/ 283647 h 310856"/>
                  <a:gd name="connsiteX198" fmla="*/ 71222 w 661756"/>
                  <a:gd name="connsiteY198" fmla="*/ 257724 h 310856"/>
                  <a:gd name="connsiteX199" fmla="*/ 71085 w 661756"/>
                  <a:gd name="connsiteY199" fmla="*/ 237835 h 310856"/>
                  <a:gd name="connsiteX200" fmla="*/ 71496 w 661756"/>
                  <a:gd name="connsiteY200" fmla="*/ 225766 h 310856"/>
                  <a:gd name="connsiteX201" fmla="*/ 58329 w 661756"/>
                  <a:gd name="connsiteY201" fmla="*/ 243734 h 310856"/>
                  <a:gd name="connsiteX202" fmla="*/ 50511 w 661756"/>
                  <a:gd name="connsiteY202" fmla="*/ 251689 h 310856"/>
                  <a:gd name="connsiteX203" fmla="*/ 38852 w 661756"/>
                  <a:gd name="connsiteY203" fmla="*/ 259781 h 310856"/>
                  <a:gd name="connsiteX204" fmla="*/ 29662 w 661756"/>
                  <a:gd name="connsiteY204" fmla="*/ 262799 h 310856"/>
                  <a:gd name="connsiteX205" fmla="*/ 26645 w 661756"/>
                  <a:gd name="connsiteY205" fmla="*/ 263210 h 310856"/>
                  <a:gd name="connsiteX206" fmla="*/ 22119 w 661756"/>
                  <a:gd name="connsiteY206" fmla="*/ 263210 h 310856"/>
                  <a:gd name="connsiteX207" fmla="*/ 19238 w 661756"/>
                  <a:gd name="connsiteY207" fmla="*/ 262524 h 310856"/>
                  <a:gd name="connsiteX208" fmla="*/ 15123 w 661756"/>
                  <a:gd name="connsiteY208" fmla="*/ 260741 h 310856"/>
                  <a:gd name="connsiteX209" fmla="*/ 11283 w 661756"/>
                  <a:gd name="connsiteY209" fmla="*/ 257861 h 310856"/>
                  <a:gd name="connsiteX210" fmla="*/ 7717 w 661756"/>
                  <a:gd name="connsiteY210" fmla="*/ 253883 h 310856"/>
                  <a:gd name="connsiteX211" fmla="*/ 3190 w 661756"/>
                  <a:gd name="connsiteY211" fmla="*/ 244831 h 310856"/>
                  <a:gd name="connsiteX212" fmla="*/ 996 w 661756"/>
                  <a:gd name="connsiteY212" fmla="*/ 235230 h 310856"/>
                  <a:gd name="connsiteX213" fmla="*/ 36 w 661756"/>
                  <a:gd name="connsiteY213" fmla="*/ 223434 h 310856"/>
                  <a:gd name="connsiteX214" fmla="*/ 584 w 661756"/>
                  <a:gd name="connsiteY214" fmla="*/ 208758 h 310856"/>
                  <a:gd name="connsiteX215" fmla="*/ 4699 w 661756"/>
                  <a:gd name="connsiteY215" fmla="*/ 175154 h 310856"/>
                  <a:gd name="connsiteX216" fmla="*/ 8128 w 661756"/>
                  <a:gd name="connsiteY216" fmla="*/ 155128 h 310856"/>
                  <a:gd name="connsiteX217" fmla="*/ 10048 w 661756"/>
                  <a:gd name="connsiteY217" fmla="*/ 144841 h 310856"/>
                  <a:gd name="connsiteX218" fmla="*/ 10734 w 661756"/>
                  <a:gd name="connsiteY218" fmla="*/ 140864 h 310856"/>
                  <a:gd name="connsiteX219" fmla="*/ 14986 w 661756"/>
                  <a:gd name="connsiteY219" fmla="*/ 122073 h 310856"/>
                  <a:gd name="connsiteX220" fmla="*/ 17866 w 661756"/>
                  <a:gd name="connsiteY220" fmla="*/ 109865 h 310856"/>
                  <a:gd name="connsiteX221" fmla="*/ 24039 w 661756"/>
                  <a:gd name="connsiteY221" fmla="*/ 89017 h 310856"/>
                  <a:gd name="connsiteX222" fmla="*/ 25273 w 661756"/>
                  <a:gd name="connsiteY222" fmla="*/ 84902 h 310856"/>
                  <a:gd name="connsiteX223" fmla="*/ 27742 w 661756"/>
                  <a:gd name="connsiteY223" fmla="*/ 78181 h 310856"/>
                  <a:gd name="connsiteX224" fmla="*/ 34737 w 661756"/>
                  <a:gd name="connsiteY224" fmla="*/ 59116 h 310856"/>
                  <a:gd name="connsiteX225" fmla="*/ 53940 w 661756"/>
                  <a:gd name="connsiteY225" fmla="*/ 20574 h 310856"/>
                  <a:gd name="connsiteX226" fmla="*/ 65049 w 661756"/>
                  <a:gd name="connsiteY226" fmla="*/ 9053 h 310856"/>
                  <a:gd name="connsiteX227" fmla="*/ 72730 w 661756"/>
                  <a:gd name="connsiteY227" fmla="*/ 6310 h 310856"/>
                  <a:gd name="connsiteX228" fmla="*/ 76159 w 661756"/>
                  <a:gd name="connsiteY228" fmla="*/ 9739 h 310856"/>
                  <a:gd name="connsiteX229" fmla="*/ 72730 w 661756"/>
                  <a:gd name="connsiteY229" fmla="*/ 13168 h 310856"/>
                  <a:gd name="connsiteX230" fmla="*/ 72593 w 661756"/>
                  <a:gd name="connsiteY230" fmla="*/ 13168 h 310856"/>
                  <a:gd name="connsiteX231" fmla="*/ 72045 w 661756"/>
                  <a:gd name="connsiteY231" fmla="*/ 13305 h 310856"/>
                  <a:gd name="connsiteX232" fmla="*/ 70947 w 661756"/>
                  <a:gd name="connsiteY232" fmla="*/ 13716 h 310856"/>
                  <a:gd name="connsiteX233" fmla="*/ 71359 w 661756"/>
                  <a:gd name="connsiteY233" fmla="*/ 13579 h 310856"/>
                  <a:gd name="connsiteX234" fmla="*/ 70262 w 661756"/>
                  <a:gd name="connsiteY234" fmla="*/ 14127 h 310856"/>
                  <a:gd name="connsiteX235" fmla="*/ 68890 w 661756"/>
                  <a:gd name="connsiteY235" fmla="*/ 14950 h 310856"/>
                  <a:gd name="connsiteX236" fmla="*/ 69301 w 661756"/>
                  <a:gd name="connsiteY236" fmla="*/ 14676 h 310856"/>
                  <a:gd name="connsiteX237" fmla="*/ 66284 w 661756"/>
                  <a:gd name="connsiteY237" fmla="*/ 17145 h 310856"/>
                  <a:gd name="connsiteX238" fmla="*/ 63541 w 661756"/>
                  <a:gd name="connsiteY238" fmla="*/ 20026 h 310856"/>
                  <a:gd name="connsiteX239" fmla="*/ 63815 w 661756"/>
                  <a:gd name="connsiteY239" fmla="*/ 19751 h 310856"/>
                  <a:gd name="connsiteX240" fmla="*/ 58191 w 661756"/>
                  <a:gd name="connsiteY240" fmla="*/ 27021 h 310856"/>
                  <a:gd name="connsiteX241" fmla="*/ 58329 w 661756"/>
                  <a:gd name="connsiteY241" fmla="*/ 26884 h 310856"/>
                  <a:gd name="connsiteX242" fmla="*/ 51471 w 661756"/>
                  <a:gd name="connsiteY242" fmla="*/ 39091 h 310856"/>
                  <a:gd name="connsiteX243" fmla="*/ 51608 w 661756"/>
                  <a:gd name="connsiteY243" fmla="*/ 38679 h 310856"/>
                  <a:gd name="connsiteX244" fmla="*/ 32268 w 661756"/>
                  <a:gd name="connsiteY244" fmla="*/ 87920 h 310856"/>
                  <a:gd name="connsiteX245" fmla="*/ 32268 w 661756"/>
                  <a:gd name="connsiteY245" fmla="*/ 87783 h 310856"/>
                  <a:gd name="connsiteX246" fmla="*/ 28291 w 661756"/>
                  <a:gd name="connsiteY246" fmla="*/ 101910 h 310856"/>
                  <a:gd name="connsiteX247" fmla="*/ 25685 w 661756"/>
                  <a:gd name="connsiteY247" fmla="*/ 110826 h 310856"/>
                  <a:gd name="connsiteX248" fmla="*/ 24862 w 661756"/>
                  <a:gd name="connsiteY248" fmla="*/ 113843 h 310856"/>
                  <a:gd name="connsiteX249" fmla="*/ 18278 w 661756"/>
                  <a:gd name="connsiteY249" fmla="*/ 142921 h 310856"/>
                  <a:gd name="connsiteX250" fmla="*/ 13203 w 661756"/>
                  <a:gd name="connsiteY250" fmla="*/ 171450 h 310856"/>
                  <a:gd name="connsiteX251" fmla="*/ 12517 w 661756"/>
                  <a:gd name="connsiteY251" fmla="*/ 176525 h 310856"/>
                  <a:gd name="connsiteX252" fmla="*/ 11146 w 661756"/>
                  <a:gd name="connsiteY252" fmla="*/ 186812 h 310856"/>
                  <a:gd name="connsiteX253" fmla="*/ 8540 w 661756"/>
                  <a:gd name="connsiteY253" fmla="*/ 209992 h 310856"/>
                  <a:gd name="connsiteX254" fmla="*/ 8540 w 661756"/>
                  <a:gd name="connsiteY254" fmla="*/ 209718 h 310856"/>
                  <a:gd name="connsiteX255" fmla="*/ 8265 w 661756"/>
                  <a:gd name="connsiteY255" fmla="*/ 228234 h 310856"/>
                  <a:gd name="connsiteX256" fmla="*/ 8265 w 661756"/>
                  <a:gd name="connsiteY256" fmla="*/ 228234 h 310856"/>
                  <a:gd name="connsiteX257" fmla="*/ 9637 w 661756"/>
                  <a:gd name="connsiteY257" fmla="*/ 238796 h 310856"/>
                  <a:gd name="connsiteX258" fmla="*/ 9637 w 661756"/>
                  <a:gd name="connsiteY258" fmla="*/ 238659 h 310856"/>
                  <a:gd name="connsiteX259" fmla="*/ 10734 w 661756"/>
                  <a:gd name="connsiteY259" fmla="*/ 242499 h 310856"/>
                  <a:gd name="connsiteX260" fmla="*/ 10597 w 661756"/>
                  <a:gd name="connsiteY260" fmla="*/ 242088 h 310856"/>
                  <a:gd name="connsiteX261" fmla="*/ 12243 w 661756"/>
                  <a:gd name="connsiteY261" fmla="*/ 246202 h 310856"/>
                  <a:gd name="connsiteX262" fmla="*/ 12106 w 661756"/>
                  <a:gd name="connsiteY262" fmla="*/ 246065 h 310856"/>
                  <a:gd name="connsiteX263" fmla="*/ 14300 w 661756"/>
                  <a:gd name="connsiteY263" fmla="*/ 249906 h 310856"/>
                  <a:gd name="connsiteX264" fmla="*/ 14026 w 661756"/>
                  <a:gd name="connsiteY264" fmla="*/ 249494 h 310856"/>
                  <a:gd name="connsiteX265" fmla="*/ 15261 w 661756"/>
                  <a:gd name="connsiteY265" fmla="*/ 251003 h 310856"/>
                  <a:gd name="connsiteX266" fmla="*/ 16632 w 661756"/>
                  <a:gd name="connsiteY266" fmla="*/ 252375 h 310856"/>
                  <a:gd name="connsiteX267" fmla="*/ 16221 w 661756"/>
                  <a:gd name="connsiteY267" fmla="*/ 252100 h 310856"/>
                  <a:gd name="connsiteX268" fmla="*/ 19238 w 661756"/>
                  <a:gd name="connsiteY268" fmla="*/ 254432 h 310856"/>
                  <a:gd name="connsiteX269" fmla="*/ 19238 w 661756"/>
                  <a:gd name="connsiteY269" fmla="*/ 254432 h 310856"/>
                  <a:gd name="connsiteX270" fmla="*/ 20610 w 661756"/>
                  <a:gd name="connsiteY270" fmla="*/ 255255 h 310856"/>
                  <a:gd name="connsiteX271" fmla="*/ 21844 w 661756"/>
                  <a:gd name="connsiteY271" fmla="*/ 255666 h 310856"/>
                  <a:gd name="connsiteX272" fmla="*/ 23216 w 661756"/>
                  <a:gd name="connsiteY272" fmla="*/ 255941 h 310856"/>
                  <a:gd name="connsiteX273" fmla="*/ 22804 w 661756"/>
                  <a:gd name="connsiteY273" fmla="*/ 255941 h 310856"/>
                  <a:gd name="connsiteX274" fmla="*/ 26782 w 661756"/>
                  <a:gd name="connsiteY274" fmla="*/ 255941 h 310856"/>
                  <a:gd name="connsiteX275" fmla="*/ 26508 w 661756"/>
                  <a:gd name="connsiteY275" fmla="*/ 255941 h 310856"/>
                  <a:gd name="connsiteX276" fmla="*/ 28016 w 661756"/>
                  <a:gd name="connsiteY276" fmla="*/ 255804 h 310856"/>
                  <a:gd name="connsiteX277" fmla="*/ 27742 w 661756"/>
                  <a:gd name="connsiteY277" fmla="*/ 255941 h 310856"/>
                  <a:gd name="connsiteX278" fmla="*/ 31720 w 661756"/>
                  <a:gd name="connsiteY278" fmla="*/ 254980 h 310856"/>
                  <a:gd name="connsiteX279" fmla="*/ 31308 w 661756"/>
                  <a:gd name="connsiteY279" fmla="*/ 255118 h 310856"/>
                  <a:gd name="connsiteX280" fmla="*/ 35560 w 661756"/>
                  <a:gd name="connsiteY280" fmla="*/ 253335 h 310856"/>
                  <a:gd name="connsiteX281" fmla="*/ 35149 w 661756"/>
                  <a:gd name="connsiteY281" fmla="*/ 253609 h 310856"/>
                  <a:gd name="connsiteX282" fmla="*/ 38989 w 661756"/>
                  <a:gd name="connsiteY282" fmla="*/ 251415 h 310856"/>
                  <a:gd name="connsiteX283" fmla="*/ 38852 w 661756"/>
                  <a:gd name="connsiteY283" fmla="*/ 251551 h 310856"/>
                  <a:gd name="connsiteX284" fmla="*/ 45710 w 661756"/>
                  <a:gd name="connsiteY284" fmla="*/ 246477 h 310856"/>
                  <a:gd name="connsiteX285" fmla="*/ 45710 w 661756"/>
                  <a:gd name="connsiteY285" fmla="*/ 246477 h 310856"/>
                  <a:gd name="connsiteX286" fmla="*/ 45710 w 661756"/>
                  <a:gd name="connsiteY286" fmla="*/ 246477 h 310856"/>
                  <a:gd name="connsiteX287" fmla="*/ 45984 w 661756"/>
                  <a:gd name="connsiteY287" fmla="*/ 246202 h 310856"/>
                  <a:gd name="connsiteX288" fmla="*/ 45847 w 661756"/>
                  <a:gd name="connsiteY288" fmla="*/ 246340 h 310856"/>
                  <a:gd name="connsiteX289" fmla="*/ 53117 w 661756"/>
                  <a:gd name="connsiteY289" fmla="*/ 238796 h 310856"/>
                  <a:gd name="connsiteX290" fmla="*/ 52842 w 661756"/>
                  <a:gd name="connsiteY290" fmla="*/ 239207 h 310856"/>
                  <a:gd name="connsiteX291" fmla="*/ 61209 w 661756"/>
                  <a:gd name="connsiteY291" fmla="*/ 228234 h 310856"/>
                  <a:gd name="connsiteX292" fmla="*/ 60935 w 661756"/>
                  <a:gd name="connsiteY292" fmla="*/ 228646 h 310856"/>
                  <a:gd name="connsiteX293" fmla="*/ 67381 w 661756"/>
                  <a:gd name="connsiteY293" fmla="*/ 218222 h 310856"/>
                  <a:gd name="connsiteX294" fmla="*/ 72593 w 661756"/>
                  <a:gd name="connsiteY294" fmla="*/ 209032 h 310856"/>
                  <a:gd name="connsiteX295" fmla="*/ 72868 w 661756"/>
                  <a:gd name="connsiteY295" fmla="*/ 205877 h 310856"/>
                  <a:gd name="connsiteX296" fmla="*/ 73965 w 661756"/>
                  <a:gd name="connsiteY296" fmla="*/ 189144 h 310856"/>
                  <a:gd name="connsiteX297" fmla="*/ 75199 w 661756"/>
                  <a:gd name="connsiteY297" fmla="*/ 172822 h 310856"/>
                  <a:gd name="connsiteX298" fmla="*/ 78080 w 661756"/>
                  <a:gd name="connsiteY298" fmla="*/ 142647 h 310856"/>
                  <a:gd name="connsiteX299" fmla="*/ 78765 w 661756"/>
                  <a:gd name="connsiteY299" fmla="*/ 135651 h 310856"/>
                  <a:gd name="connsiteX300" fmla="*/ 79863 w 661756"/>
                  <a:gd name="connsiteY300" fmla="*/ 128107 h 310856"/>
                  <a:gd name="connsiteX301" fmla="*/ 83978 w 661756"/>
                  <a:gd name="connsiteY301" fmla="*/ 97932 h 310856"/>
                  <a:gd name="connsiteX302" fmla="*/ 91659 w 661756"/>
                  <a:gd name="connsiteY302" fmla="*/ 58568 h 310856"/>
                  <a:gd name="connsiteX303" fmla="*/ 99477 w 661756"/>
                  <a:gd name="connsiteY303" fmla="*/ 32095 h 310856"/>
                  <a:gd name="connsiteX304" fmla="*/ 104826 w 661756"/>
                  <a:gd name="connsiteY304" fmla="*/ 19751 h 310856"/>
                  <a:gd name="connsiteX305" fmla="*/ 109901 w 661756"/>
                  <a:gd name="connsiteY305" fmla="*/ 10013 h 310856"/>
                  <a:gd name="connsiteX306" fmla="*/ 112507 w 661756"/>
                  <a:gd name="connsiteY306" fmla="*/ 6584 h 310856"/>
                  <a:gd name="connsiteX307" fmla="*/ 115524 w 661756"/>
                  <a:gd name="connsiteY307" fmla="*/ 3840 h 310856"/>
                  <a:gd name="connsiteX308" fmla="*/ 117856 w 661756"/>
                  <a:gd name="connsiteY308" fmla="*/ 2332 h 310856"/>
                  <a:gd name="connsiteX309" fmla="*/ 121834 w 661756"/>
                  <a:gd name="connsiteY309" fmla="*/ 686 h 310856"/>
                  <a:gd name="connsiteX310" fmla="*/ 125811 w 661756"/>
                  <a:gd name="connsiteY310" fmla="*/ 0 h 310856"/>
                  <a:gd name="connsiteX311" fmla="*/ 128418 w 661756"/>
                  <a:gd name="connsiteY311" fmla="*/ 275 h 310856"/>
                  <a:gd name="connsiteX312" fmla="*/ 133355 w 661756"/>
                  <a:gd name="connsiteY312" fmla="*/ 3292 h 310856"/>
                  <a:gd name="connsiteX313" fmla="*/ 135138 w 661756"/>
                  <a:gd name="connsiteY313" fmla="*/ 5624 h 310856"/>
                  <a:gd name="connsiteX314" fmla="*/ 137333 w 661756"/>
                  <a:gd name="connsiteY314" fmla="*/ 9464 h 310856"/>
                  <a:gd name="connsiteX315" fmla="*/ 138979 w 661756"/>
                  <a:gd name="connsiteY315" fmla="*/ 13442 h 310856"/>
                  <a:gd name="connsiteX316" fmla="*/ 140076 w 661756"/>
                  <a:gd name="connsiteY316" fmla="*/ 17968 h 310856"/>
                  <a:gd name="connsiteX317" fmla="*/ 140762 w 661756"/>
                  <a:gd name="connsiteY317" fmla="*/ 24278 h 310856"/>
                  <a:gd name="connsiteX318" fmla="*/ 141036 w 661756"/>
                  <a:gd name="connsiteY318" fmla="*/ 29352 h 310856"/>
                  <a:gd name="connsiteX319" fmla="*/ 140213 w 661756"/>
                  <a:gd name="connsiteY319" fmla="*/ 44852 h 310856"/>
                  <a:gd name="connsiteX320" fmla="*/ 136098 w 661756"/>
                  <a:gd name="connsiteY320" fmla="*/ 71461 h 310856"/>
                  <a:gd name="connsiteX321" fmla="*/ 132669 w 661756"/>
                  <a:gd name="connsiteY321" fmla="*/ 85588 h 310856"/>
                  <a:gd name="connsiteX322" fmla="*/ 130749 w 661756"/>
                  <a:gd name="connsiteY322" fmla="*/ 92035 h 310856"/>
                  <a:gd name="connsiteX323" fmla="*/ 122657 w 661756"/>
                  <a:gd name="connsiteY323" fmla="*/ 117272 h 310856"/>
                  <a:gd name="connsiteX324" fmla="*/ 121011 w 661756"/>
                  <a:gd name="connsiteY324" fmla="*/ 121935 h 310856"/>
                  <a:gd name="connsiteX325" fmla="*/ 115387 w 661756"/>
                  <a:gd name="connsiteY325" fmla="*/ 136337 h 310856"/>
                  <a:gd name="connsiteX326" fmla="*/ 108804 w 661756"/>
                  <a:gd name="connsiteY326" fmla="*/ 153208 h 310856"/>
                  <a:gd name="connsiteX327" fmla="*/ 97008 w 661756"/>
                  <a:gd name="connsiteY327" fmla="*/ 179406 h 310856"/>
                  <a:gd name="connsiteX328" fmla="*/ 89052 w 661756"/>
                  <a:gd name="connsiteY328" fmla="*/ 195453 h 310856"/>
                  <a:gd name="connsiteX329" fmla="*/ 82469 w 661756"/>
                  <a:gd name="connsiteY329" fmla="*/ 208483 h 310856"/>
                  <a:gd name="connsiteX330" fmla="*/ 82057 w 661756"/>
                  <a:gd name="connsiteY330" fmla="*/ 209306 h 310856"/>
                  <a:gd name="connsiteX331" fmla="*/ 81920 w 661756"/>
                  <a:gd name="connsiteY331" fmla="*/ 212598 h 310856"/>
                  <a:gd name="connsiteX332" fmla="*/ 81646 w 661756"/>
                  <a:gd name="connsiteY332" fmla="*/ 219182 h 310856"/>
                  <a:gd name="connsiteX333" fmla="*/ 81372 w 661756"/>
                  <a:gd name="connsiteY333" fmla="*/ 231938 h 310856"/>
                  <a:gd name="connsiteX334" fmla="*/ 81509 w 661756"/>
                  <a:gd name="connsiteY334" fmla="*/ 260193 h 310856"/>
                  <a:gd name="connsiteX335" fmla="*/ 81509 w 661756"/>
                  <a:gd name="connsiteY335" fmla="*/ 260056 h 310856"/>
                  <a:gd name="connsiteX336" fmla="*/ 83566 w 661756"/>
                  <a:gd name="connsiteY336" fmla="*/ 277338 h 310856"/>
                  <a:gd name="connsiteX337" fmla="*/ 83566 w 661756"/>
                  <a:gd name="connsiteY337" fmla="*/ 277063 h 310856"/>
                  <a:gd name="connsiteX338" fmla="*/ 85898 w 661756"/>
                  <a:gd name="connsiteY338" fmla="*/ 285705 h 310856"/>
                  <a:gd name="connsiteX339" fmla="*/ 85761 w 661756"/>
                  <a:gd name="connsiteY339" fmla="*/ 285567 h 310856"/>
                  <a:gd name="connsiteX340" fmla="*/ 87270 w 661756"/>
                  <a:gd name="connsiteY340" fmla="*/ 289408 h 310856"/>
                  <a:gd name="connsiteX341" fmla="*/ 87132 w 661756"/>
                  <a:gd name="connsiteY341" fmla="*/ 289270 h 310856"/>
                  <a:gd name="connsiteX342" fmla="*/ 88915 w 661756"/>
                  <a:gd name="connsiteY342" fmla="*/ 292563 h 310856"/>
                  <a:gd name="connsiteX343" fmla="*/ 90973 w 661756"/>
                  <a:gd name="connsiteY343" fmla="*/ 295305 h 310856"/>
                  <a:gd name="connsiteX344" fmla="*/ 90836 w 661756"/>
                  <a:gd name="connsiteY344" fmla="*/ 295031 h 310856"/>
                  <a:gd name="connsiteX345" fmla="*/ 93442 w 661756"/>
                  <a:gd name="connsiteY345" fmla="*/ 297775 h 310856"/>
                  <a:gd name="connsiteX346" fmla="*/ 93304 w 661756"/>
                  <a:gd name="connsiteY346" fmla="*/ 297775 h 310856"/>
                  <a:gd name="connsiteX347" fmla="*/ 95636 w 661756"/>
                  <a:gd name="connsiteY347" fmla="*/ 299557 h 310856"/>
                  <a:gd name="connsiteX348" fmla="*/ 97008 w 661756"/>
                  <a:gd name="connsiteY348" fmla="*/ 300381 h 310856"/>
                  <a:gd name="connsiteX349" fmla="*/ 98517 w 661756"/>
                  <a:gd name="connsiteY349" fmla="*/ 301066 h 310856"/>
                  <a:gd name="connsiteX350" fmla="*/ 97968 w 661756"/>
                  <a:gd name="connsiteY350" fmla="*/ 300929 h 310856"/>
                  <a:gd name="connsiteX351" fmla="*/ 101946 w 661756"/>
                  <a:gd name="connsiteY351" fmla="*/ 302027 h 310856"/>
                  <a:gd name="connsiteX352" fmla="*/ 101808 w 661756"/>
                  <a:gd name="connsiteY352" fmla="*/ 302027 h 310856"/>
                  <a:gd name="connsiteX353" fmla="*/ 105100 w 661756"/>
                  <a:gd name="connsiteY353" fmla="*/ 302438 h 310856"/>
                  <a:gd name="connsiteX354" fmla="*/ 104963 w 661756"/>
                  <a:gd name="connsiteY354" fmla="*/ 302438 h 310856"/>
                  <a:gd name="connsiteX355" fmla="*/ 106746 w 661756"/>
                  <a:gd name="connsiteY355" fmla="*/ 302438 h 310856"/>
                  <a:gd name="connsiteX356" fmla="*/ 110449 w 661756"/>
                  <a:gd name="connsiteY356" fmla="*/ 302027 h 310856"/>
                  <a:gd name="connsiteX357" fmla="*/ 110038 w 661756"/>
                  <a:gd name="connsiteY357" fmla="*/ 302027 h 310856"/>
                  <a:gd name="connsiteX358" fmla="*/ 111958 w 661756"/>
                  <a:gd name="connsiteY358" fmla="*/ 301478 h 310856"/>
                  <a:gd name="connsiteX359" fmla="*/ 118268 w 661756"/>
                  <a:gd name="connsiteY359" fmla="*/ 298734 h 310856"/>
                  <a:gd name="connsiteX360" fmla="*/ 123891 w 661756"/>
                  <a:gd name="connsiteY360" fmla="*/ 295169 h 310856"/>
                  <a:gd name="connsiteX361" fmla="*/ 123754 w 661756"/>
                  <a:gd name="connsiteY361" fmla="*/ 295305 h 310856"/>
                  <a:gd name="connsiteX362" fmla="*/ 128143 w 661756"/>
                  <a:gd name="connsiteY362" fmla="*/ 291740 h 310856"/>
                  <a:gd name="connsiteX363" fmla="*/ 135413 w 661756"/>
                  <a:gd name="connsiteY363" fmla="*/ 284333 h 310856"/>
                  <a:gd name="connsiteX364" fmla="*/ 135413 w 661756"/>
                  <a:gd name="connsiteY364" fmla="*/ 284333 h 310856"/>
                  <a:gd name="connsiteX365" fmla="*/ 135550 w 661756"/>
                  <a:gd name="connsiteY365" fmla="*/ 284059 h 310856"/>
                  <a:gd name="connsiteX366" fmla="*/ 135687 w 661756"/>
                  <a:gd name="connsiteY366" fmla="*/ 283784 h 310856"/>
                  <a:gd name="connsiteX367" fmla="*/ 135687 w 661756"/>
                  <a:gd name="connsiteY367" fmla="*/ 283784 h 310856"/>
                  <a:gd name="connsiteX368" fmla="*/ 146660 w 661756"/>
                  <a:gd name="connsiteY368" fmla="*/ 269520 h 310856"/>
                  <a:gd name="connsiteX369" fmla="*/ 161061 w 661756"/>
                  <a:gd name="connsiteY369" fmla="*/ 244419 h 310856"/>
                  <a:gd name="connsiteX370" fmla="*/ 161061 w 661756"/>
                  <a:gd name="connsiteY370" fmla="*/ 244282 h 310856"/>
                  <a:gd name="connsiteX371" fmla="*/ 161061 w 661756"/>
                  <a:gd name="connsiteY371" fmla="*/ 244282 h 310856"/>
                  <a:gd name="connsiteX372" fmla="*/ 161199 w 661756"/>
                  <a:gd name="connsiteY372" fmla="*/ 244008 h 310856"/>
                  <a:gd name="connsiteX373" fmla="*/ 161199 w 661756"/>
                  <a:gd name="connsiteY373" fmla="*/ 244145 h 310856"/>
                  <a:gd name="connsiteX374" fmla="*/ 177521 w 661756"/>
                  <a:gd name="connsiteY374" fmla="*/ 204917 h 310856"/>
                  <a:gd name="connsiteX375" fmla="*/ 177521 w 661756"/>
                  <a:gd name="connsiteY375" fmla="*/ 204917 h 310856"/>
                  <a:gd name="connsiteX376" fmla="*/ 181635 w 661756"/>
                  <a:gd name="connsiteY376" fmla="*/ 192299 h 310856"/>
                  <a:gd name="connsiteX377" fmla="*/ 181087 w 661756"/>
                  <a:gd name="connsiteY377" fmla="*/ 174605 h 310856"/>
                  <a:gd name="connsiteX378" fmla="*/ 181224 w 661756"/>
                  <a:gd name="connsiteY378" fmla="*/ 145390 h 310856"/>
                  <a:gd name="connsiteX379" fmla="*/ 181910 w 661756"/>
                  <a:gd name="connsiteY379" fmla="*/ 127971 h 310856"/>
                  <a:gd name="connsiteX380" fmla="*/ 183007 w 661756"/>
                  <a:gd name="connsiteY380" fmla="*/ 104242 h 310856"/>
                  <a:gd name="connsiteX381" fmla="*/ 183967 w 661756"/>
                  <a:gd name="connsiteY381" fmla="*/ 91212 h 310856"/>
                  <a:gd name="connsiteX382" fmla="*/ 185476 w 661756"/>
                  <a:gd name="connsiteY382" fmla="*/ 76261 h 310856"/>
                  <a:gd name="connsiteX383" fmla="*/ 187396 w 661756"/>
                  <a:gd name="connsiteY383" fmla="*/ 62545 h 310856"/>
                  <a:gd name="connsiteX384" fmla="*/ 190140 w 661756"/>
                  <a:gd name="connsiteY384" fmla="*/ 50749 h 310856"/>
                  <a:gd name="connsiteX385" fmla="*/ 193020 w 661756"/>
                  <a:gd name="connsiteY385" fmla="*/ 44988 h 310856"/>
                  <a:gd name="connsiteX386" fmla="*/ 196723 w 661756"/>
                  <a:gd name="connsiteY386" fmla="*/ 40051 h 310856"/>
                  <a:gd name="connsiteX387" fmla="*/ 203444 w 661756"/>
                  <a:gd name="connsiteY387" fmla="*/ 39639 h 310856"/>
                  <a:gd name="connsiteX388" fmla="*/ 206187 w 661756"/>
                  <a:gd name="connsiteY388" fmla="*/ 42520 h 310856"/>
                  <a:gd name="connsiteX389" fmla="*/ 208519 w 661756"/>
                  <a:gd name="connsiteY389" fmla="*/ 45675 h 310856"/>
                  <a:gd name="connsiteX390" fmla="*/ 209616 w 661756"/>
                  <a:gd name="connsiteY390" fmla="*/ 48555 h 310856"/>
                  <a:gd name="connsiteX391" fmla="*/ 210576 w 661756"/>
                  <a:gd name="connsiteY391" fmla="*/ 53081 h 310856"/>
                  <a:gd name="connsiteX392" fmla="*/ 211125 w 661756"/>
                  <a:gd name="connsiteY392" fmla="*/ 59116 h 310856"/>
                  <a:gd name="connsiteX393" fmla="*/ 211399 w 661756"/>
                  <a:gd name="connsiteY393" fmla="*/ 65014 h 310856"/>
                  <a:gd name="connsiteX394" fmla="*/ 211125 w 661756"/>
                  <a:gd name="connsiteY394" fmla="*/ 76536 h 310856"/>
                  <a:gd name="connsiteX395" fmla="*/ 210439 w 661756"/>
                  <a:gd name="connsiteY395" fmla="*/ 90388 h 310856"/>
                  <a:gd name="connsiteX396" fmla="*/ 210028 w 661756"/>
                  <a:gd name="connsiteY396" fmla="*/ 98070 h 310856"/>
                  <a:gd name="connsiteX397" fmla="*/ 207422 w 661756"/>
                  <a:gd name="connsiteY397" fmla="*/ 122758 h 310856"/>
                  <a:gd name="connsiteX398" fmla="*/ 207010 w 661756"/>
                  <a:gd name="connsiteY398" fmla="*/ 125090 h 310856"/>
                  <a:gd name="connsiteX399" fmla="*/ 205913 w 661756"/>
                  <a:gd name="connsiteY399" fmla="*/ 130988 h 310856"/>
                  <a:gd name="connsiteX400" fmla="*/ 203032 w 661756"/>
                  <a:gd name="connsiteY400" fmla="*/ 147036 h 310856"/>
                  <a:gd name="connsiteX401" fmla="*/ 201249 w 661756"/>
                  <a:gd name="connsiteY401" fmla="*/ 156225 h 310856"/>
                  <a:gd name="connsiteX402" fmla="*/ 192471 w 661756"/>
                  <a:gd name="connsiteY402" fmla="*/ 189693 h 310856"/>
                  <a:gd name="connsiteX403" fmla="*/ 191100 w 661756"/>
                  <a:gd name="connsiteY403" fmla="*/ 194082 h 310856"/>
                  <a:gd name="connsiteX404" fmla="*/ 191648 w 661756"/>
                  <a:gd name="connsiteY404" fmla="*/ 207523 h 310856"/>
                  <a:gd name="connsiteX405" fmla="*/ 191648 w 661756"/>
                  <a:gd name="connsiteY405" fmla="*/ 207386 h 310856"/>
                  <a:gd name="connsiteX406" fmla="*/ 196586 w 661756"/>
                  <a:gd name="connsiteY406" fmla="*/ 245928 h 310856"/>
                  <a:gd name="connsiteX407" fmla="*/ 196449 w 661756"/>
                  <a:gd name="connsiteY407" fmla="*/ 245517 h 310856"/>
                  <a:gd name="connsiteX408" fmla="*/ 200564 w 661756"/>
                  <a:gd name="connsiteY408" fmla="*/ 260741 h 310856"/>
                  <a:gd name="connsiteX409" fmla="*/ 200564 w 661756"/>
                  <a:gd name="connsiteY409" fmla="*/ 260604 h 310856"/>
                  <a:gd name="connsiteX410" fmla="*/ 200701 w 661756"/>
                  <a:gd name="connsiteY410" fmla="*/ 260879 h 310856"/>
                  <a:gd name="connsiteX411" fmla="*/ 200838 w 661756"/>
                  <a:gd name="connsiteY411" fmla="*/ 261153 h 310856"/>
                  <a:gd name="connsiteX412" fmla="*/ 200838 w 661756"/>
                  <a:gd name="connsiteY412" fmla="*/ 261015 h 310856"/>
                  <a:gd name="connsiteX413" fmla="*/ 204130 w 661756"/>
                  <a:gd name="connsiteY413" fmla="*/ 268560 h 310856"/>
                  <a:gd name="connsiteX414" fmla="*/ 203993 w 661756"/>
                  <a:gd name="connsiteY414" fmla="*/ 268422 h 310856"/>
                  <a:gd name="connsiteX415" fmla="*/ 204130 w 661756"/>
                  <a:gd name="connsiteY415" fmla="*/ 268696 h 310856"/>
                  <a:gd name="connsiteX416" fmla="*/ 204130 w 661756"/>
                  <a:gd name="connsiteY416" fmla="*/ 268834 h 310856"/>
                  <a:gd name="connsiteX417" fmla="*/ 204130 w 661756"/>
                  <a:gd name="connsiteY417" fmla="*/ 268696 h 310856"/>
                  <a:gd name="connsiteX418" fmla="*/ 207559 w 661756"/>
                  <a:gd name="connsiteY418" fmla="*/ 274320 h 310856"/>
                  <a:gd name="connsiteX419" fmla="*/ 207285 w 661756"/>
                  <a:gd name="connsiteY419" fmla="*/ 274046 h 310856"/>
                  <a:gd name="connsiteX420" fmla="*/ 209890 w 661756"/>
                  <a:gd name="connsiteY420" fmla="*/ 277338 h 310856"/>
                  <a:gd name="connsiteX421" fmla="*/ 209479 w 661756"/>
                  <a:gd name="connsiteY421" fmla="*/ 276926 h 310856"/>
                  <a:gd name="connsiteX422" fmla="*/ 213457 w 661756"/>
                  <a:gd name="connsiteY422" fmla="*/ 280904 h 310856"/>
                  <a:gd name="connsiteX423" fmla="*/ 214691 w 661756"/>
                  <a:gd name="connsiteY423" fmla="*/ 281864 h 310856"/>
                  <a:gd name="connsiteX424" fmla="*/ 217572 w 661756"/>
                  <a:gd name="connsiteY424" fmla="*/ 283647 h 310856"/>
                  <a:gd name="connsiteX425" fmla="*/ 217434 w 661756"/>
                  <a:gd name="connsiteY425" fmla="*/ 283510 h 310856"/>
                  <a:gd name="connsiteX426" fmla="*/ 217983 w 661756"/>
                  <a:gd name="connsiteY426" fmla="*/ 283784 h 310856"/>
                  <a:gd name="connsiteX427" fmla="*/ 218120 w 661756"/>
                  <a:gd name="connsiteY427" fmla="*/ 283784 h 310856"/>
                  <a:gd name="connsiteX428" fmla="*/ 218120 w 661756"/>
                  <a:gd name="connsiteY428" fmla="*/ 283784 h 310856"/>
                  <a:gd name="connsiteX429" fmla="*/ 221412 w 661756"/>
                  <a:gd name="connsiteY429" fmla="*/ 285018 h 310856"/>
                  <a:gd name="connsiteX430" fmla="*/ 220863 w 661756"/>
                  <a:gd name="connsiteY430" fmla="*/ 284744 h 310856"/>
                  <a:gd name="connsiteX431" fmla="*/ 222646 w 661756"/>
                  <a:gd name="connsiteY431" fmla="*/ 285293 h 310856"/>
                  <a:gd name="connsiteX432" fmla="*/ 226075 w 661756"/>
                  <a:gd name="connsiteY432" fmla="*/ 285841 h 310856"/>
                  <a:gd name="connsiteX433" fmla="*/ 225527 w 661756"/>
                  <a:gd name="connsiteY433" fmla="*/ 285841 h 310856"/>
                  <a:gd name="connsiteX434" fmla="*/ 227584 w 661756"/>
                  <a:gd name="connsiteY434" fmla="*/ 285841 h 310856"/>
                  <a:gd name="connsiteX435" fmla="*/ 231150 w 661756"/>
                  <a:gd name="connsiteY435" fmla="*/ 285156 h 310856"/>
                  <a:gd name="connsiteX436" fmla="*/ 231150 w 661756"/>
                  <a:gd name="connsiteY436" fmla="*/ 285156 h 310856"/>
                  <a:gd name="connsiteX437" fmla="*/ 234854 w 661756"/>
                  <a:gd name="connsiteY437" fmla="*/ 283921 h 310856"/>
                  <a:gd name="connsiteX438" fmla="*/ 234854 w 661756"/>
                  <a:gd name="connsiteY438" fmla="*/ 283921 h 310856"/>
                  <a:gd name="connsiteX439" fmla="*/ 238008 w 661756"/>
                  <a:gd name="connsiteY439" fmla="*/ 282550 h 310856"/>
                  <a:gd name="connsiteX440" fmla="*/ 237734 w 661756"/>
                  <a:gd name="connsiteY440" fmla="*/ 282687 h 310856"/>
                  <a:gd name="connsiteX441" fmla="*/ 241437 w 661756"/>
                  <a:gd name="connsiteY441" fmla="*/ 280492 h 310856"/>
                  <a:gd name="connsiteX442" fmla="*/ 240889 w 661756"/>
                  <a:gd name="connsiteY442" fmla="*/ 280767 h 310856"/>
                  <a:gd name="connsiteX443" fmla="*/ 245964 w 661756"/>
                  <a:gd name="connsiteY443" fmla="*/ 276789 h 310856"/>
                  <a:gd name="connsiteX444" fmla="*/ 253096 w 661756"/>
                  <a:gd name="connsiteY444" fmla="*/ 269520 h 310856"/>
                  <a:gd name="connsiteX445" fmla="*/ 260228 w 661756"/>
                  <a:gd name="connsiteY445" fmla="*/ 260330 h 310856"/>
                  <a:gd name="connsiteX446" fmla="*/ 271887 w 661756"/>
                  <a:gd name="connsiteY446" fmla="*/ 240441 h 310856"/>
                  <a:gd name="connsiteX447" fmla="*/ 271887 w 661756"/>
                  <a:gd name="connsiteY447" fmla="*/ 240579 h 310856"/>
                  <a:gd name="connsiteX448" fmla="*/ 272024 w 661756"/>
                  <a:gd name="connsiteY448" fmla="*/ 240167 h 310856"/>
                  <a:gd name="connsiteX449" fmla="*/ 272161 w 661756"/>
                  <a:gd name="connsiteY449" fmla="*/ 240030 h 310856"/>
                  <a:gd name="connsiteX450" fmla="*/ 272161 w 661756"/>
                  <a:gd name="connsiteY450" fmla="*/ 240030 h 310856"/>
                  <a:gd name="connsiteX451" fmla="*/ 285054 w 661756"/>
                  <a:gd name="connsiteY451" fmla="*/ 209169 h 310856"/>
                  <a:gd name="connsiteX452" fmla="*/ 285054 w 661756"/>
                  <a:gd name="connsiteY452" fmla="*/ 209306 h 310856"/>
                  <a:gd name="connsiteX453" fmla="*/ 290129 w 661756"/>
                  <a:gd name="connsiteY453" fmla="*/ 193670 h 310856"/>
                  <a:gd name="connsiteX454" fmla="*/ 289169 w 661756"/>
                  <a:gd name="connsiteY454" fmla="*/ 181874 h 310856"/>
                  <a:gd name="connsiteX455" fmla="*/ 288346 w 661756"/>
                  <a:gd name="connsiteY455" fmla="*/ 165003 h 310856"/>
                  <a:gd name="connsiteX456" fmla="*/ 287386 w 661756"/>
                  <a:gd name="connsiteY456" fmla="*/ 139766 h 310856"/>
                  <a:gd name="connsiteX457" fmla="*/ 287523 w 661756"/>
                  <a:gd name="connsiteY457" fmla="*/ 133594 h 310856"/>
                  <a:gd name="connsiteX458" fmla="*/ 287797 w 661756"/>
                  <a:gd name="connsiteY458" fmla="*/ 117409 h 310856"/>
                  <a:gd name="connsiteX459" fmla="*/ 288072 w 661756"/>
                  <a:gd name="connsiteY459" fmla="*/ 103830 h 310856"/>
                  <a:gd name="connsiteX460" fmla="*/ 288895 w 661756"/>
                  <a:gd name="connsiteY460" fmla="*/ 87234 h 310856"/>
                  <a:gd name="connsiteX461" fmla="*/ 292049 w 661756"/>
                  <a:gd name="connsiteY461" fmla="*/ 58156 h 310856"/>
                  <a:gd name="connsiteX462" fmla="*/ 294381 w 661756"/>
                  <a:gd name="connsiteY462" fmla="*/ 45263 h 310856"/>
                  <a:gd name="connsiteX463" fmla="*/ 296027 w 661756"/>
                  <a:gd name="connsiteY463" fmla="*/ 40051 h 310856"/>
                  <a:gd name="connsiteX464" fmla="*/ 299044 w 661756"/>
                  <a:gd name="connsiteY464" fmla="*/ 34153 h 310856"/>
                  <a:gd name="connsiteX465" fmla="*/ 302199 w 661756"/>
                  <a:gd name="connsiteY465" fmla="*/ 29078 h 310856"/>
                  <a:gd name="connsiteX466" fmla="*/ 308508 w 661756"/>
                  <a:gd name="connsiteY466" fmla="*/ 27432 h 310856"/>
                  <a:gd name="connsiteX467" fmla="*/ 311800 w 661756"/>
                  <a:gd name="connsiteY467" fmla="*/ 29490 h 310856"/>
                  <a:gd name="connsiteX468" fmla="*/ 314681 w 661756"/>
                  <a:gd name="connsiteY468" fmla="*/ 31821 h 310856"/>
                  <a:gd name="connsiteX469" fmla="*/ 317424 w 661756"/>
                  <a:gd name="connsiteY469" fmla="*/ 37582 h 310856"/>
                  <a:gd name="connsiteX470" fmla="*/ 318384 w 661756"/>
                  <a:gd name="connsiteY470" fmla="*/ 42382 h 310856"/>
                  <a:gd name="connsiteX471" fmla="*/ 319070 w 661756"/>
                  <a:gd name="connsiteY471" fmla="*/ 48966 h 310856"/>
                  <a:gd name="connsiteX472" fmla="*/ 319344 w 661756"/>
                  <a:gd name="connsiteY472" fmla="*/ 63917 h 310856"/>
                  <a:gd name="connsiteX473" fmla="*/ 319070 w 661756"/>
                  <a:gd name="connsiteY473" fmla="*/ 74204 h 310856"/>
                  <a:gd name="connsiteX474" fmla="*/ 318658 w 661756"/>
                  <a:gd name="connsiteY474" fmla="*/ 85862 h 310856"/>
                  <a:gd name="connsiteX475" fmla="*/ 317973 w 661756"/>
                  <a:gd name="connsiteY475" fmla="*/ 94229 h 310856"/>
                  <a:gd name="connsiteX476" fmla="*/ 316601 w 661756"/>
                  <a:gd name="connsiteY476" fmla="*/ 110277 h 310856"/>
                  <a:gd name="connsiteX477" fmla="*/ 316189 w 661756"/>
                  <a:gd name="connsiteY477" fmla="*/ 115763 h 310856"/>
                  <a:gd name="connsiteX478" fmla="*/ 314132 w 661756"/>
                  <a:gd name="connsiteY478" fmla="*/ 128931 h 310856"/>
                  <a:gd name="connsiteX479" fmla="*/ 311937 w 661756"/>
                  <a:gd name="connsiteY479" fmla="*/ 143195 h 310856"/>
                  <a:gd name="connsiteX480" fmla="*/ 309194 w 661756"/>
                  <a:gd name="connsiteY480" fmla="*/ 158009 h 310856"/>
                  <a:gd name="connsiteX481" fmla="*/ 299456 w 661756"/>
                  <a:gd name="connsiteY481" fmla="*/ 196139 h 310856"/>
                  <a:gd name="connsiteX482" fmla="*/ 299593 w 661756"/>
                  <a:gd name="connsiteY482" fmla="*/ 198196 h 310856"/>
                  <a:gd name="connsiteX483" fmla="*/ 300553 w 661756"/>
                  <a:gd name="connsiteY483" fmla="*/ 208346 h 310856"/>
                  <a:gd name="connsiteX484" fmla="*/ 301239 w 661756"/>
                  <a:gd name="connsiteY484" fmla="*/ 213832 h 310856"/>
                  <a:gd name="connsiteX485" fmla="*/ 303159 w 661756"/>
                  <a:gd name="connsiteY485" fmla="*/ 227686 h 310856"/>
                  <a:gd name="connsiteX486" fmla="*/ 304119 w 661756"/>
                  <a:gd name="connsiteY486" fmla="*/ 234955 h 310856"/>
                  <a:gd name="connsiteX487" fmla="*/ 307960 w 661756"/>
                  <a:gd name="connsiteY487" fmla="*/ 255118 h 310856"/>
                  <a:gd name="connsiteX488" fmla="*/ 307960 w 661756"/>
                  <a:gd name="connsiteY488" fmla="*/ 254706 h 310856"/>
                  <a:gd name="connsiteX489" fmla="*/ 313995 w 661756"/>
                  <a:gd name="connsiteY489" fmla="*/ 276378 h 310856"/>
                  <a:gd name="connsiteX490" fmla="*/ 317287 w 661756"/>
                  <a:gd name="connsiteY490" fmla="*/ 283921 h 310856"/>
                  <a:gd name="connsiteX491" fmla="*/ 317013 w 661756"/>
                  <a:gd name="connsiteY491" fmla="*/ 283373 h 310856"/>
                  <a:gd name="connsiteX492" fmla="*/ 319207 w 661756"/>
                  <a:gd name="connsiteY492" fmla="*/ 287350 h 310856"/>
                  <a:gd name="connsiteX493" fmla="*/ 318795 w 661756"/>
                  <a:gd name="connsiteY493" fmla="*/ 286939 h 310856"/>
                  <a:gd name="connsiteX494" fmla="*/ 321402 w 661756"/>
                  <a:gd name="connsiteY494" fmla="*/ 290231 h 310856"/>
                  <a:gd name="connsiteX495" fmla="*/ 321127 w 661756"/>
                  <a:gd name="connsiteY495" fmla="*/ 289956 h 310856"/>
                  <a:gd name="connsiteX496" fmla="*/ 322636 w 661756"/>
                  <a:gd name="connsiteY496" fmla="*/ 291328 h 310856"/>
                  <a:gd name="connsiteX497" fmla="*/ 322636 w 661756"/>
                  <a:gd name="connsiteY497" fmla="*/ 291328 h 310856"/>
                  <a:gd name="connsiteX498" fmla="*/ 325105 w 661756"/>
                  <a:gd name="connsiteY498" fmla="*/ 293248 h 310856"/>
                  <a:gd name="connsiteX499" fmla="*/ 326339 w 661756"/>
                  <a:gd name="connsiteY499" fmla="*/ 293934 h 310856"/>
                  <a:gd name="connsiteX500" fmla="*/ 327574 w 661756"/>
                  <a:gd name="connsiteY500" fmla="*/ 294346 h 310856"/>
                  <a:gd name="connsiteX501" fmla="*/ 328808 w 661756"/>
                  <a:gd name="connsiteY501" fmla="*/ 294483 h 310856"/>
                  <a:gd name="connsiteX502" fmla="*/ 328260 w 661756"/>
                  <a:gd name="connsiteY502" fmla="*/ 294483 h 310856"/>
                  <a:gd name="connsiteX503" fmla="*/ 330180 w 661756"/>
                  <a:gd name="connsiteY503" fmla="*/ 294483 h 310856"/>
                  <a:gd name="connsiteX504" fmla="*/ 330043 w 661756"/>
                  <a:gd name="connsiteY504" fmla="*/ 294483 h 310856"/>
                  <a:gd name="connsiteX505" fmla="*/ 333609 w 661756"/>
                  <a:gd name="connsiteY505" fmla="*/ 293934 h 310856"/>
                  <a:gd name="connsiteX506" fmla="*/ 333060 w 661756"/>
                  <a:gd name="connsiteY506" fmla="*/ 294071 h 310856"/>
                  <a:gd name="connsiteX507" fmla="*/ 334706 w 661756"/>
                  <a:gd name="connsiteY507" fmla="*/ 293660 h 310856"/>
                  <a:gd name="connsiteX508" fmla="*/ 336215 w 661756"/>
                  <a:gd name="connsiteY508" fmla="*/ 293111 h 310856"/>
                  <a:gd name="connsiteX509" fmla="*/ 336078 w 661756"/>
                  <a:gd name="connsiteY509" fmla="*/ 293111 h 310856"/>
                  <a:gd name="connsiteX510" fmla="*/ 339095 w 661756"/>
                  <a:gd name="connsiteY510" fmla="*/ 291328 h 310856"/>
                  <a:gd name="connsiteX511" fmla="*/ 338547 w 661756"/>
                  <a:gd name="connsiteY511" fmla="*/ 291602 h 310856"/>
                  <a:gd name="connsiteX512" fmla="*/ 341564 w 661756"/>
                  <a:gd name="connsiteY512" fmla="*/ 289270 h 310856"/>
                  <a:gd name="connsiteX513" fmla="*/ 341427 w 661756"/>
                  <a:gd name="connsiteY513" fmla="*/ 289408 h 310856"/>
                  <a:gd name="connsiteX514" fmla="*/ 345679 w 661756"/>
                  <a:gd name="connsiteY514" fmla="*/ 285018 h 310856"/>
                  <a:gd name="connsiteX515" fmla="*/ 352125 w 661756"/>
                  <a:gd name="connsiteY515" fmla="*/ 276789 h 310856"/>
                  <a:gd name="connsiteX516" fmla="*/ 358572 w 661756"/>
                  <a:gd name="connsiteY516" fmla="*/ 265405 h 310856"/>
                  <a:gd name="connsiteX517" fmla="*/ 358572 w 661756"/>
                  <a:gd name="connsiteY517" fmla="*/ 265405 h 310856"/>
                  <a:gd name="connsiteX518" fmla="*/ 358572 w 661756"/>
                  <a:gd name="connsiteY518" fmla="*/ 265405 h 310856"/>
                  <a:gd name="connsiteX519" fmla="*/ 358709 w 661756"/>
                  <a:gd name="connsiteY519" fmla="*/ 265267 h 310856"/>
                  <a:gd name="connsiteX520" fmla="*/ 358709 w 661756"/>
                  <a:gd name="connsiteY520" fmla="*/ 265267 h 310856"/>
                  <a:gd name="connsiteX521" fmla="*/ 363647 w 661756"/>
                  <a:gd name="connsiteY521" fmla="*/ 254844 h 310856"/>
                  <a:gd name="connsiteX522" fmla="*/ 369270 w 661756"/>
                  <a:gd name="connsiteY522" fmla="*/ 240441 h 310856"/>
                  <a:gd name="connsiteX523" fmla="*/ 369270 w 661756"/>
                  <a:gd name="connsiteY523" fmla="*/ 240579 h 310856"/>
                  <a:gd name="connsiteX524" fmla="*/ 375168 w 661756"/>
                  <a:gd name="connsiteY524" fmla="*/ 221376 h 310856"/>
                  <a:gd name="connsiteX525" fmla="*/ 378460 w 661756"/>
                  <a:gd name="connsiteY525" fmla="*/ 207935 h 310856"/>
                  <a:gd name="connsiteX526" fmla="*/ 377774 w 661756"/>
                  <a:gd name="connsiteY526" fmla="*/ 204917 h 310856"/>
                  <a:gd name="connsiteX527" fmla="*/ 374620 w 661756"/>
                  <a:gd name="connsiteY527" fmla="*/ 191476 h 310856"/>
                  <a:gd name="connsiteX528" fmla="*/ 372288 w 661756"/>
                  <a:gd name="connsiteY528" fmla="*/ 181189 h 310856"/>
                  <a:gd name="connsiteX529" fmla="*/ 367899 w 661756"/>
                  <a:gd name="connsiteY529" fmla="*/ 156774 h 310856"/>
                  <a:gd name="connsiteX530" fmla="*/ 366939 w 661756"/>
                  <a:gd name="connsiteY530" fmla="*/ 151013 h 310856"/>
                  <a:gd name="connsiteX531" fmla="*/ 365293 w 661756"/>
                  <a:gd name="connsiteY531" fmla="*/ 138943 h 310856"/>
                  <a:gd name="connsiteX532" fmla="*/ 361590 w 661756"/>
                  <a:gd name="connsiteY532" fmla="*/ 110962 h 310856"/>
                  <a:gd name="connsiteX533" fmla="*/ 359532 w 661756"/>
                  <a:gd name="connsiteY533" fmla="*/ 61585 h 310856"/>
                  <a:gd name="connsiteX534" fmla="*/ 360218 w 661756"/>
                  <a:gd name="connsiteY534" fmla="*/ 50887 h 310856"/>
                  <a:gd name="connsiteX535" fmla="*/ 361590 w 661756"/>
                  <a:gd name="connsiteY535" fmla="*/ 40600 h 310856"/>
                  <a:gd name="connsiteX536" fmla="*/ 362687 w 661756"/>
                  <a:gd name="connsiteY536" fmla="*/ 35936 h 310856"/>
                  <a:gd name="connsiteX537" fmla="*/ 364607 w 661756"/>
                  <a:gd name="connsiteY537" fmla="*/ 31272 h 310856"/>
                  <a:gd name="connsiteX538" fmla="*/ 370230 w 661756"/>
                  <a:gd name="connsiteY538" fmla="*/ 23180 h 310856"/>
                  <a:gd name="connsiteX539" fmla="*/ 376540 w 661756"/>
                  <a:gd name="connsiteY539" fmla="*/ 21946 h 310856"/>
                  <a:gd name="connsiteX540" fmla="*/ 381615 w 661756"/>
                  <a:gd name="connsiteY540" fmla="*/ 24689 h 310856"/>
                  <a:gd name="connsiteX541" fmla="*/ 383946 w 661756"/>
                  <a:gd name="connsiteY541" fmla="*/ 26746 h 310856"/>
                  <a:gd name="connsiteX542" fmla="*/ 385867 w 661756"/>
                  <a:gd name="connsiteY542" fmla="*/ 29215 h 310856"/>
                  <a:gd name="connsiteX543" fmla="*/ 387787 w 661756"/>
                  <a:gd name="connsiteY543" fmla="*/ 33330 h 310856"/>
                  <a:gd name="connsiteX544" fmla="*/ 389159 w 661756"/>
                  <a:gd name="connsiteY544" fmla="*/ 37719 h 310856"/>
                  <a:gd name="connsiteX545" fmla="*/ 390804 w 661756"/>
                  <a:gd name="connsiteY545" fmla="*/ 44029 h 310856"/>
                  <a:gd name="connsiteX546" fmla="*/ 393548 w 661756"/>
                  <a:gd name="connsiteY546" fmla="*/ 59939 h 310856"/>
                  <a:gd name="connsiteX547" fmla="*/ 394645 w 661756"/>
                  <a:gd name="connsiteY547" fmla="*/ 69952 h 310856"/>
                  <a:gd name="connsiteX548" fmla="*/ 396291 w 661756"/>
                  <a:gd name="connsiteY548" fmla="*/ 83394 h 310856"/>
                  <a:gd name="connsiteX549" fmla="*/ 397251 w 661756"/>
                  <a:gd name="connsiteY549" fmla="*/ 94229 h 310856"/>
                  <a:gd name="connsiteX550" fmla="*/ 397937 w 661756"/>
                  <a:gd name="connsiteY550" fmla="*/ 107945 h 310856"/>
                  <a:gd name="connsiteX551" fmla="*/ 397662 w 661756"/>
                  <a:gd name="connsiteY551" fmla="*/ 142372 h 310856"/>
                  <a:gd name="connsiteX552" fmla="*/ 389296 w 661756"/>
                  <a:gd name="connsiteY552" fmla="*/ 203957 h 310856"/>
                  <a:gd name="connsiteX553" fmla="*/ 388473 w 661756"/>
                  <a:gd name="connsiteY553" fmla="*/ 207798 h 310856"/>
                  <a:gd name="connsiteX554" fmla="*/ 388473 w 661756"/>
                  <a:gd name="connsiteY554" fmla="*/ 207935 h 310856"/>
                  <a:gd name="connsiteX555" fmla="*/ 391216 w 661756"/>
                  <a:gd name="connsiteY555" fmla="*/ 217810 h 310856"/>
                  <a:gd name="connsiteX556" fmla="*/ 392862 w 661756"/>
                  <a:gd name="connsiteY556" fmla="*/ 223434 h 310856"/>
                  <a:gd name="connsiteX557" fmla="*/ 397800 w 661756"/>
                  <a:gd name="connsiteY557" fmla="*/ 238384 h 310856"/>
                  <a:gd name="connsiteX558" fmla="*/ 404795 w 661756"/>
                  <a:gd name="connsiteY558" fmla="*/ 255941 h 310856"/>
                  <a:gd name="connsiteX559" fmla="*/ 404795 w 661756"/>
                  <a:gd name="connsiteY559" fmla="*/ 255941 h 310856"/>
                  <a:gd name="connsiteX560" fmla="*/ 404795 w 661756"/>
                  <a:gd name="connsiteY560" fmla="*/ 255941 h 310856"/>
                  <a:gd name="connsiteX561" fmla="*/ 405069 w 661756"/>
                  <a:gd name="connsiteY561" fmla="*/ 256489 h 310856"/>
                  <a:gd name="connsiteX562" fmla="*/ 404932 w 661756"/>
                  <a:gd name="connsiteY562" fmla="*/ 256215 h 310856"/>
                  <a:gd name="connsiteX563" fmla="*/ 408635 w 661756"/>
                  <a:gd name="connsiteY563" fmla="*/ 262387 h 310856"/>
                  <a:gd name="connsiteX564" fmla="*/ 409596 w 661756"/>
                  <a:gd name="connsiteY564" fmla="*/ 263622 h 310856"/>
                  <a:gd name="connsiteX565" fmla="*/ 410281 w 661756"/>
                  <a:gd name="connsiteY565" fmla="*/ 264444 h 310856"/>
                  <a:gd name="connsiteX566" fmla="*/ 411104 w 661756"/>
                  <a:gd name="connsiteY566" fmla="*/ 264993 h 310856"/>
                  <a:gd name="connsiteX567" fmla="*/ 412339 w 661756"/>
                  <a:gd name="connsiteY567" fmla="*/ 265679 h 310856"/>
                  <a:gd name="connsiteX568" fmla="*/ 411790 w 661756"/>
                  <a:gd name="connsiteY568" fmla="*/ 265405 h 310856"/>
                  <a:gd name="connsiteX569" fmla="*/ 413025 w 661756"/>
                  <a:gd name="connsiteY569" fmla="*/ 265953 h 310856"/>
                  <a:gd name="connsiteX570" fmla="*/ 414396 w 661756"/>
                  <a:gd name="connsiteY570" fmla="*/ 266365 h 310856"/>
                  <a:gd name="connsiteX571" fmla="*/ 415082 w 661756"/>
                  <a:gd name="connsiteY571" fmla="*/ 266502 h 310856"/>
                  <a:gd name="connsiteX572" fmla="*/ 415630 w 661756"/>
                  <a:gd name="connsiteY572" fmla="*/ 266502 h 310856"/>
                  <a:gd name="connsiteX573" fmla="*/ 416454 w 661756"/>
                  <a:gd name="connsiteY573" fmla="*/ 266228 h 310856"/>
                  <a:gd name="connsiteX574" fmla="*/ 417688 w 661756"/>
                  <a:gd name="connsiteY574" fmla="*/ 265542 h 310856"/>
                  <a:gd name="connsiteX575" fmla="*/ 419059 w 661756"/>
                  <a:gd name="connsiteY575" fmla="*/ 264582 h 310856"/>
                  <a:gd name="connsiteX576" fmla="*/ 419059 w 661756"/>
                  <a:gd name="connsiteY576" fmla="*/ 264582 h 310856"/>
                  <a:gd name="connsiteX577" fmla="*/ 421528 w 661756"/>
                  <a:gd name="connsiteY577" fmla="*/ 262250 h 310856"/>
                  <a:gd name="connsiteX578" fmla="*/ 421391 w 661756"/>
                  <a:gd name="connsiteY578" fmla="*/ 262387 h 310856"/>
                  <a:gd name="connsiteX579" fmla="*/ 421665 w 661756"/>
                  <a:gd name="connsiteY579" fmla="*/ 262113 h 310856"/>
                  <a:gd name="connsiteX580" fmla="*/ 421803 w 661756"/>
                  <a:gd name="connsiteY580" fmla="*/ 261976 h 310856"/>
                  <a:gd name="connsiteX581" fmla="*/ 421803 w 661756"/>
                  <a:gd name="connsiteY581" fmla="*/ 261976 h 310856"/>
                  <a:gd name="connsiteX582" fmla="*/ 425232 w 661756"/>
                  <a:gd name="connsiteY582" fmla="*/ 257450 h 310856"/>
                  <a:gd name="connsiteX583" fmla="*/ 424957 w 661756"/>
                  <a:gd name="connsiteY583" fmla="*/ 257861 h 310856"/>
                  <a:gd name="connsiteX584" fmla="*/ 426878 w 661756"/>
                  <a:gd name="connsiteY584" fmla="*/ 254432 h 310856"/>
                  <a:gd name="connsiteX585" fmla="*/ 426878 w 661756"/>
                  <a:gd name="connsiteY585" fmla="*/ 254569 h 310856"/>
                  <a:gd name="connsiteX586" fmla="*/ 433324 w 661756"/>
                  <a:gd name="connsiteY586" fmla="*/ 238933 h 310856"/>
                  <a:gd name="connsiteX587" fmla="*/ 440457 w 661756"/>
                  <a:gd name="connsiteY587" fmla="*/ 211089 h 310856"/>
                  <a:gd name="connsiteX588" fmla="*/ 440319 w 661756"/>
                  <a:gd name="connsiteY588" fmla="*/ 211501 h 310856"/>
                  <a:gd name="connsiteX589" fmla="*/ 442925 w 661756"/>
                  <a:gd name="connsiteY589" fmla="*/ 196687 h 310856"/>
                  <a:gd name="connsiteX590" fmla="*/ 444023 w 661756"/>
                  <a:gd name="connsiteY590" fmla="*/ 189418 h 310856"/>
                  <a:gd name="connsiteX591" fmla="*/ 441005 w 661756"/>
                  <a:gd name="connsiteY591" fmla="*/ 167884 h 310856"/>
                  <a:gd name="connsiteX592" fmla="*/ 438673 w 661756"/>
                  <a:gd name="connsiteY592" fmla="*/ 148819 h 310856"/>
                  <a:gd name="connsiteX593" fmla="*/ 436342 w 661756"/>
                  <a:gd name="connsiteY593" fmla="*/ 128931 h 310856"/>
                  <a:gd name="connsiteX594" fmla="*/ 433599 w 661756"/>
                  <a:gd name="connsiteY594" fmla="*/ 100401 h 310856"/>
                  <a:gd name="connsiteX595" fmla="*/ 431404 w 661756"/>
                  <a:gd name="connsiteY595" fmla="*/ 69952 h 310856"/>
                  <a:gd name="connsiteX596" fmla="*/ 431130 w 661756"/>
                  <a:gd name="connsiteY596" fmla="*/ 56784 h 310856"/>
                  <a:gd name="connsiteX597" fmla="*/ 431267 w 661756"/>
                  <a:gd name="connsiteY597" fmla="*/ 44029 h 310856"/>
                  <a:gd name="connsiteX598" fmla="*/ 432638 w 661756"/>
                  <a:gd name="connsiteY598" fmla="*/ 33604 h 310856"/>
                  <a:gd name="connsiteX599" fmla="*/ 436067 w 661756"/>
                  <a:gd name="connsiteY599" fmla="*/ 21946 h 310856"/>
                  <a:gd name="connsiteX600" fmla="*/ 442377 w 661756"/>
                  <a:gd name="connsiteY600" fmla="*/ 18379 h 310856"/>
                  <a:gd name="connsiteX601" fmla="*/ 446491 w 661756"/>
                  <a:gd name="connsiteY601" fmla="*/ 19614 h 310856"/>
                  <a:gd name="connsiteX602" fmla="*/ 449097 w 661756"/>
                  <a:gd name="connsiteY602" fmla="*/ 21123 h 310856"/>
                  <a:gd name="connsiteX603" fmla="*/ 452526 w 661756"/>
                  <a:gd name="connsiteY603" fmla="*/ 26198 h 310856"/>
                  <a:gd name="connsiteX604" fmla="*/ 453761 w 661756"/>
                  <a:gd name="connsiteY604" fmla="*/ 30450 h 310856"/>
                  <a:gd name="connsiteX605" fmla="*/ 454721 w 661756"/>
                  <a:gd name="connsiteY605" fmla="*/ 34976 h 310856"/>
                  <a:gd name="connsiteX606" fmla="*/ 455955 w 661756"/>
                  <a:gd name="connsiteY606" fmla="*/ 41834 h 310856"/>
                  <a:gd name="connsiteX607" fmla="*/ 457053 w 661756"/>
                  <a:gd name="connsiteY607" fmla="*/ 51984 h 310856"/>
                  <a:gd name="connsiteX608" fmla="*/ 459110 w 661756"/>
                  <a:gd name="connsiteY608" fmla="*/ 77358 h 310856"/>
                  <a:gd name="connsiteX609" fmla="*/ 459384 w 661756"/>
                  <a:gd name="connsiteY609" fmla="*/ 83256 h 310856"/>
                  <a:gd name="connsiteX610" fmla="*/ 460070 w 661756"/>
                  <a:gd name="connsiteY610" fmla="*/ 99578 h 310856"/>
                  <a:gd name="connsiteX611" fmla="*/ 460482 w 661756"/>
                  <a:gd name="connsiteY611" fmla="*/ 109591 h 310856"/>
                  <a:gd name="connsiteX612" fmla="*/ 460482 w 661756"/>
                  <a:gd name="connsiteY612" fmla="*/ 111237 h 310856"/>
                  <a:gd name="connsiteX613" fmla="*/ 460345 w 661756"/>
                  <a:gd name="connsiteY613" fmla="*/ 117409 h 310856"/>
                  <a:gd name="connsiteX614" fmla="*/ 459659 w 661756"/>
                  <a:gd name="connsiteY614" fmla="*/ 144841 h 310856"/>
                  <a:gd name="connsiteX615" fmla="*/ 459247 w 661756"/>
                  <a:gd name="connsiteY615" fmla="*/ 149642 h 310856"/>
                  <a:gd name="connsiteX616" fmla="*/ 457739 w 661756"/>
                  <a:gd name="connsiteY616" fmla="*/ 164729 h 310856"/>
                  <a:gd name="connsiteX617" fmla="*/ 456367 w 661756"/>
                  <a:gd name="connsiteY617" fmla="*/ 178857 h 310856"/>
                  <a:gd name="connsiteX618" fmla="*/ 454995 w 661756"/>
                  <a:gd name="connsiteY618" fmla="*/ 189693 h 310856"/>
                  <a:gd name="connsiteX619" fmla="*/ 459659 w 661756"/>
                  <a:gd name="connsiteY619" fmla="*/ 216713 h 310856"/>
                  <a:gd name="connsiteX620" fmla="*/ 459659 w 661756"/>
                  <a:gd name="connsiteY620" fmla="*/ 216302 h 310856"/>
                  <a:gd name="connsiteX621" fmla="*/ 463774 w 661756"/>
                  <a:gd name="connsiteY621" fmla="*/ 235778 h 310856"/>
                  <a:gd name="connsiteX622" fmla="*/ 466243 w 661756"/>
                  <a:gd name="connsiteY622" fmla="*/ 244968 h 310856"/>
                  <a:gd name="connsiteX623" fmla="*/ 470906 w 661756"/>
                  <a:gd name="connsiteY623" fmla="*/ 260741 h 310856"/>
                  <a:gd name="connsiteX624" fmla="*/ 470906 w 661756"/>
                  <a:gd name="connsiteY624" fmla="*/ 260741 h 310856"/>
                  <a:gd name="connsiteX625" fmla="*/ 474747 w 661756"/>
                  <a:gd name="connsiteY625" fmla="*/ 270480 h 310856"/>
                  <a:gd name="connsiteX626" fmla="*/ 474747 w 661756"/>
                  <a:gd name="connsiteY626" fmla="*/ 270480 h 310856"/>
                  <a:gd name="connsiteX627" fmla="*/ 477627 w 661756"/>
                  <a:gd name="connsiteY627" fmla="*/ 275280 h 310856"/>
                  <a:gd name="connsiteX628" fmla="*/ 479136 w 661756"/>
                  <a:gd name="connsiteY628" fmla="*/ 277201 h 310856"/>
                  <a:gd name="connsiteX629" fmla="*/ 479959 w 661756"/>
                  <a:gd name="connsiteY629" fmla="*/ 277886 h 310856"/>
                  <a:gd name="connsiteX630" fmla="*/ 481193 w 661756"/>
                  <a:gd name="connsiteY630" fmla="*/ 278709 h 310856"/>
                  <a:gd name="connsiteX631" fmla="*/ 482427 w 661756"/>
                  <a:gd name="connsiteY631" fmla="*/ 279395 h 310856"/>
                  <a:gd name="connsiteX632" fmla="*/ 483525 w 661756"/>
                  <a:gd name="connsiteY632" fmla="*/ 279807 h 310856"/>
                  <a:gd name="connsiteX633" fmla="*/ 484210 w 661756"/>
                  <a:gd name="connsiteY633" fmla="*/ 279944 h 310856"/>
                  <a:gd name="connsiteX634" fmla="*/ 484896 w 661756"/>
                  <a:gd name="connsiteY634" fmla="*/ 279807 h 310856"/>
                  <a:gd name="connsiteX635" fmla="*/ 485994 w 661756"/>
                  <a:gd name="connsiteY635" fmla="*/ 279395 h 310856"/>
                  <a:gd name="connsiteX636" fmla="*/ 487365 w 661756"/>
                  <a:gd name="connsiteY636" fmla="*/ 278709 h 310856"/>
                  <a:gd name="connsiteX637" fmla="*/ 488737 w 661756"/>
                  <a:gd name="connsiteY637" fmla="*/ 277886 h 310856"/>
                  <a:gd name="connsiteX638" fmla="*/ 489834 w 661756"/>
                  <a:gd name="connsiteY638" fmla="*/ 276926 h 310856"/>
                  <a:gd name="connsiteX639" fmla="*/ 490931 w 661756"/>
                  <a:gd name="connsiteY639" fmla="*/ 275829 h 310856"/>
                  <a:gd name="connsiteX640" fmla="*/ 490931 w 661756"/>
                  <a:gd name="connsiteY640" fmla="*/ 275829 h 310856"/>
                  <a:gd name="connsiteX641" fmla="*/ 492714 w 661756"/>
                  <a:gd name="connsiteY641" fmla="*/ 273497 h 310856"/>
                  <a:gd name="connsiteX642" fmla="*/ 492577 w 661756"/>
                  <a:gd name="connsiteY642" fmla="*/ 273772 h 310856"/>
                  <a:gd name="connsiteX643" fmla="*/ 492852 w 661756"/>
                  <a:gd name="connsiteY643" fmla="*/ 273360 h 310856"/>
                  <a:gd name="connsiteX644" fmla="*/ 492989 w 661756"/>
                  <a:gd name="connsiteY644" fmla="*/ 273086 h 310856"/>
                  <a:gd name="connsiteX645" fmla="*/ 492852 w 661756"/>
                  <a:gd name="connsiteY645" fmla="*/ 273223 h 310856"/>
                  <a:gd name="connsiteX646" fmla="*/ 495595 w 661756"/>
                  <a:gd name="connsiteY646" fmla="*/ 268422 h 310856"/>
                  <a:gd name="connsiteX647" fmla="*/ 495458 w 661756"/>
                  <a:gd name="connsiteY647" fmla="*/ 268560 h 310856"/>
                  <a:gd name="connsiteX648" fmla="*/ 500533 w 661756"/>
                  <a:gd name="connsiteY648" fmla="*/ 256627 h 310856"/>
                  <a:gd name="connsiteX649" fmla="*/ 500258 w 661756"/>
                  <a:gd name="connsiteY649" fmla="*/ 257312 h 310856"/>
                  <a:gd name="connsiteX650" fmla="*/ 507253 w 661756"/>
                  <a:gd name="connsiteY650" fmla="*/ 230841 h 310856"/>
                  <a:gd name="connsiteX651" fmla="*/ 507116 w 661756"/>
                  <a:gd name="connsiteY651" fmla="*/ 231526 h 310856"/>
                  <a:gd name="connsiteX652" fmla="*/ 514111 w 661756"/>
                  <a:gd name="connsiteY652" fmla="*/ 176251 h 310856"/>
                  <a:gd name="connsiteX653" fmla="*/ 514797 w 661756"/>
                  <a:gd name="connsiteY653" fmla="*/ 164318 h 310856"/>
                  <a:gd name="connsiteX654" fmla="*/ 514111 w 661756"/>
                  <a:gd name="connsiteY654" fmla="*/ 160752 h 310856"/>
                  <a:gd name="connsiteX655" fmla="*/ 512466 w 661756"/>
                  <a:gd name="connsiteY655" fmla="*/ 151013 h 310856"/>
                  <a:gd name="connsiteX656" fmla="*/ 509174 w 661756"/>
                  <a:gd name="connsiteY656" fmla="*/ 131262 h 310856"/>
                  <a:gd name="connsiteX657" fmla="*/ 504922 w 661756"/>
                  <a:gd name="connsiteY657" fmla="*/ 103968 h 310856"/>
                  <a:gd name="connsiteX658" fmla="*/ 502864 w 661756"/>
                  <a:gd name="connsiteY658" fmla="*/ 90388 h 310856"/>
                  <a:gd name="connsiteX659" fmla="*/ 500670 w 661756"/>
                  <a:gd name="connsiteY659" fmla="*/ 74615 h 310856"/>
                  <a:gd name="connsiteX660" fmla="*/ 498475 w 661756"/>
                  <a:gd name="connsiteY660" fmla="*/ 53904 h 310856"/>
                  <a:gd name="connsiteX661" fmla="*/ 498475 w 661756"/>
                  <a:gd name="connsiteY661" fmla="*/ 53904 h 310856"/>
                  <a:gd name="connsiteX662" fmla="*/ 498475 w 661756"/>
                  <a:gd name="connsiteY662" fmla="*/ 53493 h 310856"/>
                  <a:gd name="connsiteX663" fmla="*/ 498475 w 661756"/>
                  <a:gd name="connsiteY663" fmla="*/ 53081 h 310856"/>
                  <a:gd name="connsiteX664" fmla="*/ 498475 w 661756"/>
                  <a:gd name="connsiteY664" fmla="*/ 53081 h 310856"/>
                  <a:gd name="connsiteX665" fmla="*/ 497926 w 661756"/>
                  <a:gd name="connsiteY665" fmla="*/ 45949 h 310856"/>
                  <a:gd name="connsiteX666" fmla="*/ 497789 w 661756"/>
                  <a:gd name="connsiteY666" fmla="*/ 35936 h 310856"/>
                  <a:gd name="connsiteX667" fmla="*/ 498475 w 661756"/>
                  <a:gd name="connsiteY667" fmla="*/ 31410 h 310856"/>
                  <a:gd name="connsiteX668" fmla="*/ 499161 w 661756"/>
                  <a:gd name="connsiteY668" fmla="*/ 28941 h 310856"/>
                  <a:gd name="connsiteX669" fmla="*/ 502316 w 661756"/>
                  <a:gd name="connsiteY669" fmla="*/ 22494 h 310856"/>
                  <a:gd name="connsiteX670" fmla="*/ 511094 w 661756"/>
                  <a:gd name="connsiteY670" fmla="*/ 21946 h 310856"/>
                  <a:gd name="connsiteX671" fmla="*/ 513700 w 661756"/>
                  <a:gd name="connsiteY671" fmla="*/ 25786 h 310856"/>
                  <a:gd name="connsiteX672" fmla="*/ 516032 w 661756"/>
                  <a:gd name="connsiteY672" fmla="*/ 29764 h 310856"/>
                  <a:gd name="connsiteX673" fmla="*/ 517815 w 661756"/>
                  <a:gd name="connsiteY673" fmla="*/ 35113 h 310856"/>
                  <a:gd name="connsiteX674" fmla="*/ 518912 w 661756"/>
                  <a:gd name="connsiteY674" fmla="*/ 40737 h 310856"/>
                  <a:gd name="connsiteX675" fmla="*/ 522204 w 661756"/>
                  <a:gd name="connsiteY675" fmla="*/ 65562 h 310856"/>
                  <a:gd name="connsiteX676" fmla="*/ 524536 w 661756"/>
                  <a:gd name="connsiteY676" fmla="*/ 90252 h 310856"/>
                  <a:gd name="connsiteX677" fmla="*/ 524947 w 661756"/>
                  <a:gd name="connsiteY677" fmla="*/ 97110 h 310856"/>
                  <a:gd name="connsiteX678" fmla="*/ 525770 w 661756"/>
                  <a:gd name="connsiteY678" fmla="*/ 113706 h 310856"/>
                  <a:gd name="connsiteX679" fmla="*/ 526319 w 661756"/>
                  <a:gd name="connsiteY679" fmla="*/ 124130 h 310856"/>
                  <a:gd name="connsiteX680" fmla="*/ 526319 w 661756"/>
                  <a:gd name="connsiteY680" fmla="*/ 130577 h 310856"/>
                  <a:gd name="connsiteX681" fmla="*/ 525907 w 661756"/>
                  <a:gd name="connsiteY681" fmla="*/ 160340 h 310856"/>
                  <a:gd name="connsiteX682" fmla="*/ 525770 w 661756"/>
                  <a:gd name="connsiteY682" fmla="*/ 165141 h 310856"/>
                  <a:gd name="connsiteX683" fmla="*/ 526182 w 661756"/>
                  <a:gd name="connsiteY683" fmla="*/ 166924 h 310856"/>
                  <a:gd name="connsiteX684" fmla="*/ 528650 w 661756"/>
                  <a:gd name="connsiteY684" fmla="*/ 180091 h 310856"/>
                  <a:gd name="connsiteX685" fmla="*/ 528650 w 661756"/>
                  <a:gd name="connsiteY685" fmla="*/ 179954 h 310856"/>
                  <a:gd name="connsiteX686" fmla="*/ 536331 w 661756"/>
                  <a:gd name="connsiteY686" fmla="*/ 209855 h 310856"/>
                  <a:gd name="connsiteX687" fmla="*/ 536331 w 661756"/>
                  <a:gd name="connsiteY687" fmla="*/ 209718 h 310856"/>
                  <a:gd name="connsiteX688" fmla="*/ 540995 w 661756"/>
                  <a:gd name="connsiteY688" fmla="*/ 221376 h 310856"/>
                  <a:gd name="connsiteX689" fmla="*/ 540721 w 661756"/>
                  <a:gd name="connsiteY689" fmla="*/ 220690 h 310856"/>
                  <a:gd name="connsiteX690" fmla="*/ 542641 w 661756"/>
                  <a:gd name="connsiteY690" fmla="*/ 224119 h 310856"/>
                  <a:gd name="connsiteX691" fmla="*/ 542229 w 661756"/>
                  <a:gd name="connsiteY691" fmla="*/ 223571 h 310856"/>
                  <a:gd name="connsiteX692" fmla="*/ 543327 w 661756"/>
                  <a:gd name="connsiteY692" fmla="*/ 225080 h 310856"/>
                  <a:gd name="connsiteX693" fmla="*/ 542915 w 661756"/>
                  <a:gd name="connsiteY693" fmla="*/ 224531 h 310856"/>
                  <a:gd name="connsiteX694" fmla="*/ 545795 w 661756"/>
                  <a:gd name="connsiteY694" fmla="*/ 227548 h 310856"/>
                  <a:gd name="connsiteX695" fmla="*/ 545247 w 661756"/>
                  <a:gd name="connsiteY695" fmla="*/ 227137 h 310856"/>
                  <a:gd name="connsiteX696" fmla="*/ 548127 w 661756"/>
                  <a:gd name="connsiteY696" fmla="*/ 229469 h 310856"/>
                  <a:gd name="connsiteX697" fmla="*/ 549224 w 661756"/>
                  <a:gd name="connsiteY697" fmla="*/ 230018 h 310856"/>
                  <a:gd name="connsiteX698" fmla="*/ 549910 w 661756"/>
                  <a:gd name="connsiteY698" fmla="*/ 230154 h 310856"/>
                  <a:gd name="connsiteX699" fmla="*/ 551145 w 661756"/>
                  <a:gd name="connsiteY699" fmla="*/ 230292 h 310856"/>
                  <a:gd name="connsiteX700" fmla="*/ 554025 w 661756"/>
                  <a:gd name="connsiteY700" fmla="*/ 229880 h 310856"/>
                  <a:gd name="connsiteX701" fmla="*/ 553339 w 661756"/>
                  <a:gd name="connsiteY701" fmla="*/ 230018 h 310856"/>
                  <a:gd name="connsiteX702" fmla="*/ 554711 w 661756"/>
                  <a:gd name="connsiteY702" fmla="*/ 229606 h 310856"/>
                  <a:gd name="connsiteX703" fmla="*/ 558003 w 661756"/>
                  <a:gd name="connsiteY703" fmla="*/ 228234 h 310856"/>
                  <a:gd name="connsiteX704" fmla="*/ 560883 w 661756"/>
                  <a:gd name="connsiteY704" fmla="*/ 226451 h 310856"/>
                  <a:gd name="connsiteX705" fmla="*/ 560609 w 661756"/>
                  <a:gd name="connsiteY705" fmla="*/ 226589 h 310856"/>
                  <a:gd name="connsiteX706" fmla="*/ 563352 w 661756"/>
                  <a:gd name="connsiteY706" fmla="*/ 224394 h 310856"/>
                  <a:gd name="connsiteX707" fmla="*/ 565958 w 661756"/>
                  <a:gd name="connsiteY707" fmla="*/ 221651 h 310856"/>
                  <a:gd name="connsiteX708" fmla="*/ 565684 w 661756"/>
                  <a:gd name="connsiteY708" fmla="*/ 222062 h 310856"/>
                  <a:gd name="connsiteX709" fmla="*/ 572130 w 661756"/>
                  <a:gd name="connsiteY709" fmla="*/ 213832 h 310856"/>
                  <a:gd name="connsiteX710" fmla="*/ 578988 w 661756"/>
                  <a:gd name="connsiteY710" fmla="*/ 204506 h 310856"/>
                  <a:gd name="connsiteX711" fmla="*/ 578577 w 661756"/>
                  <a:gd name="connsiteY711" fmla="*/ 205054 h 310856"/>
                  <a:gd name="connsiteX712" fmla="*/ 587766 w 661756"/>
                  <a:gd name="connsiteY712" fmla="*/ 190241 h 310856"/>
                  <a:gd name="connsiteX713" fmla="*/ 594487 w 661756"/>
                  <a:gd name="connsiteY713" fmla="*/ 178994 h 310856"/>
                  <a:gd name="connsiteX714" fmla="*/ 602168 w 661756"/>
                  <a:gd name="connsiteY714" fmla="*/ 165552 h 310856"/>
                  <a:gd name="connsiteX715" fmla="*/ 615473 w 661756"/>
                  <a:gd name="connsiteY715" fmla="*/ 142235 h 310856"/>
                  <a:gd name="connsiteX716" fmla="*/ 651134 w 661756"/>
                  <a:gd name="connsiteY716" fmla="*/ 79690 h 310856"/>
                  <a:gd name="connsiteX717" fmla="*/ 658952 w 661756"/>
                  <a:gd name="connsiteY717" fmla="*/ 77633 h 310856"/>
                  <a:gd name="connsiteX718" fmla="*/ 661010 w 661756"/>
                  <a:gd name="connsiteY718" fmla="*/ 85451 h 310856"/>
                  <a:gd name="connsiteX719" fmla="*/ 608615 w 661756"/>
                  <a:gd name="connsiteY719" fmla="*/ 176662 h 310856"/>
                  <a:gd name="connsiteX720" fmla="*/ 589549 w 661756"/>
                  <a:gd name="connsiteY720" fmla="*/ 208483 h 310856"/>
                  <a:gd name="connsiteX721" fmla="*/ 582143 w 661756"/>
                  <a:gd name="connsiteY721" fmla="*/ 218770 h 310856"/>
                  <a:gd name="connsiteX722" fmla="*/ 574325 w 661756"/>
                  <a:gd name="connsiteY722" fmla="*/ 228646 h 310856"/>
                  <a:gd name="connsiteX723" fmla="*/ 558277 w 661756"/>
                  <a:gd name="connsiteY723" fmla="*/ 239619 h 310856"/>
                  <a:gd name="connsiteX724" fmla="*/ 550185 w 661756"/>
                  <a:gd name="connsiteY724" fmla="*/ 240853 h 310856"/>
                  <a:gd name="connsiteX725" fmla="*/ 545932 w 661756"/>
                  <a:gd name="connsiteY725" fmla="*/ 239893 h 310856"/>
                  <a:gd name="connsiteX726" fmla="*/ 542915 w 661756"/>
                  <a:gd name="connsiteY726" fmla="*/ 238384 h 310856"/>
                  <a:gd name="connsiteX727" fmla="*/ 539074 w 661756"/>
                  <a:gd name="connsiteY727" fmla="*/ 235367 h 310856"/>
                  <a:gd name="connsiteX728" fmla="*/ 535645 w 661756"/>
                  <a:gd name="connsiteY728" fmla="*/ 231938 h 310856"/>
                  <a:gd name="connsiteX729" fmla="*/ 530571 w 661756"/>
                  <a:gd name="connsiteY729" fmla="*/ 223571 h 310856"/>
                  <a:gd name="connsiteX730" fmla="*/ 528239 w 661756"/>
                  <a:gd name="connsiteY730" fmla="*/ 217947 h 310856"/>
                  <a:gd name="connsiteX731" fmla="*/ 526319 w 661756"/>
                  <a:gd name="connsiteY731" fmla="*/ 212873 h 310856"/>
                  <a:gd name="connsiteX732" fmla="*/ 523027 w 661756"/>
                  <a:gd name="connsiteY732" fmla="*/ 201625 h 310856"/>
                  <a:gd name="connsiteX733" fmla="*/ 522890 w 661756"/>
                  <a:gd name="connsiteY733" fmla="*/ 200940 h 310856"/>
                  <a:gd name="connsiteX734" fmla="*/ 522341 w 661756"/>
                  <a:gd name="connsiteY734" fmla="*/ 204780 h 310856"/>
                  <a:gd name="connsiteX735" fmla="*/ 517678 w 661756"/>
                  <a:gd name="connsiteY735" fmla="*/ 233309 h 310856"/>
                  <a:gd name="connsiteX736" fmla="*/ 509448 w 661756"/>
                  <a:gd name="connsiteY736" fmla="*/ 262662 h 310856"/>
                  <a:gd name="connsiteX737" fmla="*/ 504647 w 661756"/>
                  <a:gd name="connsiteY737" fmla="*/ 273086 h 310856"/>
                  <a:gd name="connsiteX738" fmla="*/ 498887 w 661756"/>
                  <a:gd name="connsiteY738" fmla="*/ 281864 h 310856"/>
                  <a:gd name="connsiteX739" fmla="*/ 492714 w 661756"/>
                  <a:gd name="connsiteY739" fmla="*/ 286802 h 310856"/>
                  <a:gd name="connsiteX740" fmla="*/ 489697 w 661756"/>
                  <a:gd name="connsiteY740" fmla="*/ 288311 h 310856"/>
                  <a:gd name="connsiteX741" fmla="*/ 484485 w 661756"/>
                  <a:gd name="connsiteY741" fmla="*/ 289408 h 310856"/>
                  <a:gd name="connsiteX742" fmla="*/ 478176 w 661756"/>
                  <a:gd name="connsiteY742" fmla="*/ 287762 h 310856"/>
                  <a:gd name="connsiteX743" fmla="*/ 471866 w 661756"/>
                  <a:gd name="connsiteY743" fmla="*/ 283098 h 310856"/>
                  <a:gd name="connsiteX744" fmla="*/ 461579 w 661756"/>
                  <a:gd name="connsiteY744" fmla="*/ 263347 h 310856"/>
                  <a:gd name="connsiteX745" fmla="*/ 456641 w 661756"/>
                  <a:gd name="connsiteY745" fmla="*/ 247025 h 310856"/>
                  <a:gd name="connsiteX746" fmla="*/ 454035 w 661756"/>
                  <a:gd name="connsiteY746" fmla="*/ 237012 h 310856"/>
                  <a:gd name="connsiteX747" fmla="*/ 451155 w 661756"/>
                  <a:gd name="connsiteY747" fmla="*/ 223845 h 310856"/>
                  <a:gd name="connsiteX748" fmla="*/ 449920 w 661756"/>
                  <a:gd name="connsiteY748" fmla="*/ 218222 h 310856"/>
                  <a:gd name="connsiteX749" fmla="*/ 449372 w 661756"/>
                  <a:gd name="connsiteY749" fmla="*/ 220416 h 310856"/>
                  <a:gd name="connsiteX750" fmla="*/ 445668 w 661756"/>
                  <a:gd name="connsiteY750" fmla="*/ 234544 h 310856"/>
                  <a:gd name="connsiteX751" fmla="*/ 440731 w 661756"/>
                  <a:gd name="connsiteY751" fmla="*/ 248534 h 310856"/>
                  <a:gd name="connsiteX752" fmla="*/ 436067 w 661756"/>
                  <a:gd name="connsiteY752" fmla="*/ 258821 h 310856"/>
                  <a:gd name="connsiteX753" fmla="*/ 429758 w 661756"/>
                  <a:gd name="connsiteY753" fmla="*/ 267873 h 310856"/>
                  <a:gd name="connsiteX754" fmla="*/ 415905 w 661756"/>
                  <a:gd name="connsiteY754" fmla="*/ 275829 h 310856"/>
                  <a:gd name="connsiteX755" fmla="*/ 408910 w 661756"/>
                  <a:gd name="connsiteY755" fmla="*/ 274046 h 310856"/>
                  <a:gd name="connsiteX756" fmla="*/ 403286 w 661756"/>
                  <a:gd name="connsiteY756" fmla="*/ 269794 h 310856"/>
                  <a:gd name="connsiteX757" fmla="*/ 400680 w 661756"/>
                  <a:gd name="connsiteY757" fmla="*/ 266365 h 310856"/>
                  <a:gd name="connsiteX758" fmla="*/ 398211 w 661756"/>
                  <a:gd name="connsiteY758" fmla="*/ 262387 h 310856"/>
                  <a:gd name="connsiteX759" fmla="*/ 396017 w 661756"/>
                  <a:gd name="connsiteY759" fmla="*/ 257998 h 310856"/>
                  <a:gd name="connsiteX760" fmla="*/ 392313 w 661756"/>
                  <a:gd name="connsiteY760" fmla="*/ 249220 h 310856"/>
                  <a:gd name="connsiteX761" fmla="*/ 387375 w 661756"/>
                  <a:gd name="connsiteY761" fmla="*/ 235230 h 310856"/>
                  <a:gd name="connsiteX762" fmla="*/ 384495 w 661756"/>
                  <a:gd name="connsiteY762" fmla="*/ 226314 h 310856"/>
                  <a:gd name="connsiteX763" fmla="*/ 382438 w 661756"/>
                  <a:gd name="connsiteY763" fmla="*/ 233172 h 310856"/>
                  <a:gd name="connsiteX764" fmla="*/ 371191 w 661756"/>
                  <a:gd name="connsiteY764" fmla="*/ 262662 h 310856"/>
                  <a:gd name="connsiteX765" fmla="*/ 359395 w 661756"/>
                  <a:gd name="connsiteY765" fmla="*/ 283510 h 310856"/>
                  <a:gd name="connsiteX766" fmla="*/ 352125 w 661756"/>
                  <a:gd name="connsiteY766" fmla="*/ 292425 h 310856"/>
                  <a:gd name="connsiteX767" fmla="*/ 343073 w 661756"/>
                  <a:gd name="connsiteY767" fmla="*/ 299969 h 310856"/>
                  <a:gd name="connsiteX768" fmla="*/ 335940 w 661756"/>
                  <a:gd name="connsiteY768" fmla="*/ 302712 h 310856"/>
                  <a:gd name="connsiteX769" fmla="*/ 331277 w 661756"/>
                  <a:gd name="connsiteY769" fmla="*/ 303261 h 310856"/>
                  <a:gd name="connsiteX770" fmla="*/ 326888 w 661756"/>
                  <a:gd name="connsiteY770" fmla="*/ 302850 h 310856"/>
                  <a:gd name="connsiteX771" fmla="*/ 321127 w 661756"/>
                  <a:gd name="connsiteY771" fmla="*/ 300243 h 310856"/>
                  <a:gd name="connsiteX772" fmla="*/ 317287 w 661756"/>
                  <a:gd name="connsiteY772" fmla="*/ 297363 h 310856"/>
                  <a:gd name="connsiteX773" fmla="*/ 315366 w 661756"/>
                  <a:gd name="connsiteY773" fmla="*/ 295443 h 310856"/>
                  <a:gd name="connsiteX774" fmla="*/ 312760 w 661756"/>
                  <a:gd name="connsiteY774" fmla="*/ 292014 h 310856"/>
                  <a:gd name="connsiteX775" fmla="*/ 308097 w 661756"/>
                  <a:gd name="connsiteY775" fmla="*/ 283098 h 310856"/>
                  <a:gd name="connsiteX776" fmla="*/ 304257 w 661756"/>
                  <a:gd name="connsiteY776" fmla="*/ 272263 h 310856"/>
                  <a:gd name="connsiteX777" fmla="*/ 299593 w 661756"/>
                  <a:gd name="connsiteY777" fmla="*/ 253472 h 310856"/>
                  <a:gd name="connsiteX778" fmla="*/ 295615 w 661756"/>
                  <a:gd name="connsiteY778" fmla="*/ 231938 h 310856"/>
                  <a:gd name="connsiteX779" fmla="*/ 293558 w 661756"/>
                  <a:gd name="connsiteY779" fmla="*/ 216987 h 310856"/>
                  <a:gd name="connsiteX780" fmla="*/ 293558 w 661756"/>
                  <a:gd name="connsiteY780" fmla="*/ 217125 h 310856"/>
                  <a:gd name="connsiteX781" fmla="*/ 267635 w 661756"/>
                  <a:gd name="connsiteY781" fmla="*/ 267873 h 310856"/>
                  <a:gd name="connsiteX782" fmla="*/ 251450 w 661756"/>
                  <a:gd name="connsiteY782" fmla="*/ 285430 h 310856"/>
                  <a:gd name="connsiteX783" fmla="*/ 243220 w 661756"/>
                  <a:gd name="connsiteY783" fmla="*/ 290779 h 310856"/>
                  <a:gd name="connsiteX784" fmla="*/ 238694 w 661756"/>
                  <a:gd name="connsiteY784" fmla="*/ 292699 h 310856"/>
                  <a:gd name="connsiteX785" fmla="*/ 231699 w 661756"/>
                  <a:gd name="connsiteY785" fmla="*/ 294483 h 310856"/>
                  <a:gd name="connsiteX786" fmla="*/ 214828 w 661756"/>
                  <a:gd name="connsiteY786" fmla="*/ 291602 h 310856"/>
                  <a:gd name="connsiteX787" fmla="*/ 210851 w 661756"/>
                  <a:gd name="connsiteY787" fmla="*/ 289270 h 310856"/>
                  <a:gd name="connsiteX788" fmla="*/ 207285 w 661756"/>
                  <a:gd name="connsiteY788" fmla="*/ 286253 h 310856"/>
                  <a:gd name="connsiteX789" fmla="*/ 199741 w 661756"/>
                  <a:gd name="connsiteY789" fmla="*/ 277063 h 310856"/>
                  <a:gd name="connsiteX790" fmla="*/ 194391 w 661756"/>
                  <a:gd name="connsiteY790" fmla="*/ 266228 h 310856"/>
                  <a:gd name="connsiteX791" fmla="*/ 190688 w 661756"/>
                  <a:gd name="connsiteY791" fmla="*/ 254706 h 310856"/>
                  <a:gd name="connsiteX792" fmla="*/ 185613 w 661756"/>
                  <a:gd name="connsiteY792" fmla="*/ 225491 h 310856"/>
                  <a:gd name="connsiteX793" fmla="*/ 184790 w 661756"/>
                  <a:gd name="connsiteY793" fmla="*/ 217261 h 310856"/>
                  <a:gd name="connsiteX794" fmla="*/ 171486 w 661756"/>
                  <a:gd name="connsiteY794" fmla="*/ 247848 h 310856"/>
                  <a:gd name="connsiteX795" fmla="*/ 157632 w 661756"/>
                  <a:gd name="connsiteY795" fmla="*/ 272125 h 310856"/>
                  <a:gd name="connsiteX796" fmla="*/ 141036 w 661756"/>
                  <a:gd name="connsiteY796" fmla="*/ 293248 h 310856"/>
                  <a:gd name="connsiteX797" fmla="*/ 123617 w 661756"/>
                  <a:gd name="connsiteY797" fmla="*/ 306553 h 310856"/>
                  <a:gd name="connsiteX798" fmla="*/ 113604 w 661756"/>
                  <a:gd name="connsiteY798" fmla="*/ 310256 h 310856"/>
                  <a:gd name="connsiteX799" fmla="*/ 108804 w 661756"/>
                  <a:gd name="connsiteY799" fmla="*/ 310805 h 310856"/>
                  <a:gd name="connsiteX800" fmla="*/ 99339 w 661756"/>
                  <a:gd name="connsiteY800" fmla="*/ 310393 h 3108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</a:cxnLst>
                <a:rect l="l" t="t" r="r" b="b"/>
                <a:pathLst>
                  <a:path w="661756" h="310856">
                    <a:moveTo>
                      <a:pt x="510408" y="85588"/>
                    </a:moveTo>
                    <a:cubicBezTo>
                      <a:pt x="509997" y="81062"/>
                      <a:pt x="509585" y="76536"/>
                      <a:pt x="509174" y="72009"/>
                    </a:cubicBezTo>
                    <a:cubicBezTo>
                      <a:pt x="508899" y="69266"/>
                      <a:pt x="508625" y="66523"/>
                      <a:pt x="508351" y="63780"/>
                    </a:cubicBezTo>
                    <a:cubicBezTo>
                      <a:pt x="507939" y="59802"/>
                      <a:pt x="507665" y="55687"/>
                      <a:pt x="507116" y="51710"/>
                    </a:cubicBezTo>
                    <a:cubicBezTo>
                      <a:pt x="506705" y="48829"/>
                      <a:pt x="506293" y="45949"/>
                      <a:pt x="505882" y="43206"/>
                    </a:cubicBezTo>
                    <a:cubicBezTo>
                      <a:pt x="505882" y="44166"/>
                      <a:pt x="506019" y="45126"/>
                      <a:pt x="506019" y="45949"/>
                    </a:cubicBezTo>
                    <a:cubicBezTo>
                      <a:pt x="506019" y="45811"/>
                      <a:pt x="506019" y="45675"/>
                      <a:pt x="506019" y="45537"/>
                    </a:cubicBezTo>
                    <a:cubicBezTo>
                      <a:pt x="506293" y="48692"/>
                      <a:pt x="506430" y="51846"/>
                      <a:pt x="506705" y="55001"/>
                    </a:cubicBezTo>
                    <a:cubicBezTo>
                      <a:pt x="507528" y="65288"/>
                      <a:pt x="508899" y="75438"/>
                      <a:pt x="510408" y="85588"/>
                    </a:cubicBezTo>
                    <a:close/>
                    <a:moveTo>
                      <a:pt x="441965" y="102047"/>
                    </a:moveTo>
                    <a:cubicBezTo>
                      <a:pt x="442651" y="109454"/>
                      <a:pt x="443474" y="116861"/>
                      <a:pt x="444160" y="124267"/>
                    </a:cubicBezTo>
                    <a:cubicBezTo>
                      <a:pt x="444846" y="131536"/>
                      <a:pt x="445806" y="138669"/>
                      <a:pt x="446629" y="145938"/>
                    </a:cubicBezTo>
                    <a:cubicBezTo>
                      <a:pt x="446629" y="145527"/>
                      <a:pt x="446766" y="145116"/>
                      <a:pt x="446766" y="144704"/>
                    </a:cubicBezTo>
                    <a:cubicBezTo>
                      <a:pt x="447040" y="133183"/>
                      <a:pt x="447315" y="121524"/>
                      <a:pt x="447589" y="109865"/>
                    </a:cubicBezTo>
                    <a:cubicBezTo>
                      <a:pt x="447589" y="108905"/>
                      <a:pt x="447589" y="107808"/>
                      <a:pt x="447452" y="106848"/>
                    </a:cubicBezTo>
                    <a:cubicBezTo>
                      <a:pt x="447315" y="103419"/>
                      <a:pt x="447177" y="100127"/>
                      <a:pt x="447040" y="96698"/>
                    </a:cubicBezTo>
                    <a:cubicBezTo>
                      <a:pt x="446766" y="90937"/>
                      <a:pt x="446629" y="85039"/>
                      <a:pt x="446354" y="79142"/>
                    </a:cubicBezTo>
                    <a:cubicBezTo>
                      <a:pt x="446354" y="79278"/>
                      <a:pt x="446354" y="79278"/>
                      <a:pt x="446354" y="79416"/>
                    </a:cubicBezTo>
                    <a:cubicBezTo>
                      <a:pt x="446354" y="79278"/>
                      <a:pt x="446354" y="79004"/>
                      <a:pt x="446354" y="78867"/>
                    </a:cubicBezTo>
                    <a:cubicBezTo>
                      <a:pt x="446354" y="78867"/>
                      <a:pt x="446354" y="78730"/>
                      <a:pt x="446354" y="78730"/>
                    </a:cubicBezTo>
                    <a:cubicBezTo>
                      <a:pt x="446354" y="78730"/>
                      <a:pt x="446354" y="78730"/>
                      <a:pt x="446354" y="78867"/>
                    </a:cubicBezTo>
                    <a:cubicBezTo>
                      <a:pt x="445943" y="73243"/>
                      <a:pt x="445394" y="67483"/>
                      <a:pt x="444983" y="61997"/>
                    </a:cubicBezTo>
                    <a:cubicBezTo>
                      <a:pt x="444846" y="59939"/>
                      <a:pt x="444708" y="57882"/>
                      <a:pt x="444571" y="55824"/>
                    </a:cubicBezTo>
                    <a:cubicBezTo>
                      <a:pt x="444297" y="51572"/>
                      <a:pt x="443886" y="47320"/>
                      <a:pt x="443337" y="43068"/>
                    </a:cubicBezTo>
                    <a:cubicBezTo>
                      <a:pt x="442925" y="39502"/>
                      <a:pt x="442102" y="35936"/>
                      <a:pt x="441554" y="32370"/>
                    </a:cubicBezTo>
                    <a:cubicBezTo>
                      <a:pt x="441554" y="32507"/>
                      <a:pt x="441554" y="32507"/>
                      <a:pt x="441554" y="32644"/>
                    </a:cubicBezTo>
                    <a:cubicBezTo>
                      <a:pt x="441554" y="32507"/>
                      <a:pt x="441554" y="32507"/>
                      <a:pt x="441554" y="32370"/>
                    </a:cubicBezTo>
                    <a:cubicBezTo>
                      <a:pt x="441279" y="33193"/>
                      <a:pt x="441005" y="34153"/>
                      <a:pt x="440731" y="34976"/>
                    </a:cubicBezTo>
                    <a:cubicBezTo>
                      <a:pt x="440182" y="37994"/>
                      <a:pt x="439771" y="40874"/>
                      <a:pt x="439496" y="43891"/>
                    </a:cubicBezTo>
                    <a:cubicBezTo>
                      <a:pt x="439222" y="49789"/>
                      <a:pt x="439222" y="55687"/>
                      <a:pt x="439359" y="61722"/>
                    </a:cubicBezTo>
                    <a:cubicBezTo>
                      <a:pt x="439359" y="67894"/>
                      <a:pt x="439771" y="74204"/>
                      <a:pt x="440182" y="80376"/>
                    </a:cubicBezTo>
                    <a:cubicBezTo>
                      <a:pt x="440182" y="80376"/>
                      <a:pt x="440182" y="80376"/>
                      <a:pt x="440182" y="80239"/>
                    </a:cubicBezTo>
                    <a:cubicBezTo>
                      <a:pt x="440594" y="87371"/>
                      <a:pt x="441279" y="94641"/>
                      <a:pt x="441965" y="102047"/>
                    </a:cubicBezTo>
                    <a:close/>
                    <a:moveTo>
                      <a:pt x="189865" y="132908"/>
                    </a:moveTo>
                    <a:cubicBezTo>
                      <a:pt x="189728" y="136063"/>
                      <a:pt x="189591" y="139218"/>
                      <a:pt x="189454" y="142372"/>
                    </a:cubicBezTo>
                    <a:cubicBezTo>
                      <a:pt x="189454" y="143332"/>
                      <a:pt x="189454" y="144293"/>
                      <a:pt x="189454" y="145252"/>
                    </a:cubicBezTo>
                    <a:cubicBezTo>
                      <a:pt x="189454" y="147996"/>
                      <a:pt x="189454" y="150876"/>
                      <a:pt x="189454" y="153619"/>
                    </a:cubicBezTo>
                    <a:cubicBezTo>
                      <a:pt x="189454" y="155951"/>
                      <a:pt x="189454" y="158283"/>
                      <a:pt x="189454" y="160615"/>
                    </a:cubicBezTo>
                    <a:cubicBezTo>
                      <a:pt x="190140" y="157597"/>
                      <a:pt x="190825" y="154580"/>
                      <a:pt x="191511" y="151562"/>
                    </a:cubicBezTo>
                    <a:cubicBezTo>
                      <a:pt x="191511" y="151562"/>
                      <a:pt x="191511" y="151699"/>
                      <a:pt x="191511" y="151699"/>
                    </a:cubicBezTo>
                    <a:cubicBezTo>
                      <a:pt x="191511" y="151562"/>
                      <a:pt x="191511" y="151287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1648" y="151151"/>
                      <a:pt x="191648" y="151151"/>
                      <a:pt x="191648" y="151151"/>
                    </a:cubicBezTo>
                    <a:cubicBezTo>
                      <a:pt x="193294" y="141549"/>
                      <a:pt x="195077" y="131811"/>
                      <a:pt x="196723" y="122073"/>
                    </a:cubicBezTo>
                    <a:cubicBezTo>
                      <a:pt x="196860" y="121249"/>
                      <a:pt x="196998" y="120290"/>
                      <a:pt x="197135" y="119467"/>
                    </a:cubicBezTo>
                    <a:cubicBezTo>
                      <a:pt x="197409" y="116449"/>
                      <a:pt x="197820" y="113432"/>
                      <a:pt x="198095" y="110551"/>
                    </a:cubicBezTo>
                    <a:cubicBezTo>
                      <a:pt x="198643" y="105613"/>
                      <a:pt x="199055" y="100813"/>
                      <a:pt x="199741" y="96012"/>
                    </a:cubicBezTo>
                    <a:cubicBezTo>
                      <a:pt x="199741" y="96012"/>
                      <a:pt x="199741" y="96149"/>
                      <a:pt x="199741" y="96149"/>
                    </a:cubicBezTo>
                    <a:cubicBezTo>
                      <a:pt x="199741" y="96012"/>
                      <a:pt x="199741" y="95875"/>
                      <a:pt x="199741" y="95875"/>
                    </a:cubicBezTo>
                    <a:cubicBezTo>
                      <a:pt x="199741" y="95738"/>
                      <a:pt x="199741" y="95738"/>
                      <a:pt x="199741" y="95601"/>
                    </a:cubicBezTo>
                    <a:cubicBezTo>
                      <a:pt x="199741" y="95601"/>
                      <a:pt x="199741" y="95738"/>
                      <a:pt x="199741" y="95738"/>
                    </a:cubicBezTo>
                    <a:cubicBezTo>
                      <a:pt x="200015" y="90937"/>
                      <a:pt x="200289" y="86136"/>
                      <a:pt x="200564" y="81473"/>
                    </a:cubicBezTo>
                    <a:cubicBezTo>
                      <a:pt x="200701" y="79553"/>
                      <a:pt x="200838" y="77633"/>
                      <a:pt x="200975" y="75713"/>
                    </a:cubicBezTo>
                    <a:cubicBezTo>
                      <a:pt x="201249" y="72284"/>
                      <a:pt x="201249" y="68717"/>
                      <a:pt x="201249" y="65151"/>
                    </a:cubicBezTo>
                    <a:cubicBezTo>
                      <a:pt x="201249" y="62133"/>
                      <a:pt x="200975" y="58979"/>
                      <a:pt x="200838" y="55824"/>
                    </a:cubicBezTo>
                    <a:cubicBezTo>
                      <a:pt x="200838" y="56098"/>
                      <a:pt x="200838" y="56236"/>
                      <a:pt x="200838" y="56510"/>
                    </a:cubicBezTo>
                    <a:cubicBezTo>
                      <a:pt x="200838" y="55139"/>
                      <a:pt x="200564" y="53767"/>
                      <a:pt x="200427" y="52395"/>
                    </a:cubicBezTo>
                    <a:cubicBezTo>
                      <a:pt x="200427" y="52669"/>
                      <a:pt x="200564" y="52807"/>
                      <a:pt x="200564" y="53081"/>
                    </a:cubicBezTo>
                    <a:cubicBezTo>
                      <a:pt x="200427" y="52395"/>
                      <a:pt x="200289" y="51710"/>
                      <a:pt x="200152" y="51161"/>
                    </a:cubicBezTo>
                    <a:cubicBezTo>
                      <a:pt x="200152" y="51298"/>
                      <a:pt x="200289" y="51435"/>
                      <a:pt x="200289" y="51435"/>
                    </a:cubicBezTo>
                    <a:cubicBezTo>
                      <a:pt x="200152" y="51024"/>
                      <a:pt x="200015" y="50612"/>
                      <a:pt x="199741" y="50201"/>
                    </a:cubicBezTo>
                    <a:cubicBezTo>
                      <a:pt x="199466" y="50612"/>
                      <a:pt x="199192" y="50887"/>
                      <a:pt x="198918" y="51298"/>
                    </a:cubicBezTo>
                    <a:cubicBezTo>
                      <a:pt x="198780" y="51710"/>
                      <a:pt x="198506" y="51984"/>
                      <a:pt x="198369" y="52395"/>
                    </a:cubicBezTo>
                    <a:cubicBezTo>
                      <a:pt x="198369" y="52395"/>
                      <a:pt x="198369" y="52395"/>
                      <a:pt x="198369" y="52395"/>
                    </a:cubicBezTo>
                    <a:cubicBezTo>
                      <a:pt x="198095" y="53081"/>
                      <a:pt x="197958" y="53630"/>
                      <a:pt x="197683" y="54178"/>
                    </a:cubicBezTo>
                    <a:cubicBezTo>
                      <a:pt x="197683" y="54041"/>
                      <a:pt x="197820" y="53904"/>
                      <a:pt x="197820" y="53904"/>
                    </a:cubicBezTo>
                    <a:cubicBezTo>
                      <a:pt x="197135" y="55962"/>
                      <a:pt x="196586" y="58019"/>
                      <a:pt x="196037" y="60213"/>
                    </a:cubicBezTo>
                    <a:cubicBezTo>
                      <a:pt x="196037" y="60076"/>
                      <a:pt x="196174" y="59802"/>
                      <a:pt x="196174" y="59665"/>
                    </a:cubicBezTo>
                    <a:cubicBezTo>
                      <a:pt x="195626" y="62545"/>
                      <a:pt x="195214" y="65426"/>
                      <a:pt x="194803" y="68443"/>
                    </a:cubicBezTo>
                    <a:cubicBezTo>
                      <a:pt x="194254" y="72420"/>
                      <a:pt x="193706" y="76261"/>
                      <a:pt x="193157" y="80239"/>
                    </a:cubicBezTo>
                    <a:cubicBezTo>
                      <a:pt x="192197" y="88468"/>
                      <a:pt x="191648" y="96835"/>
                      <a:pt x="191100" y="105065"/>
                    </a:cubicBezTo>
                    <a:cubicBezTo>
                      <a:pt x="191100" y="104928"/>
                      <a:pt x="191100" y="104928"/>
                      <a:pt x="191100" y="104790"/>
                    </a:cubicBezTo>
                    <a:cubicBezTo>
                      <a:pt x="190688" y="113980"/>
                      <a:pt x="190277" y="123444"/>
                      <a:pt x="189865" y="132908"/>
                    </a:cubicBezTo>
                    <a:close/>
                    <a:moveTo>
                      <a:pt x="295753" y="102459"/>
                    </a:moveTo>
                    <a:cubicBezTo>
                      <a:pt x="295753" y="106162"/>
                      <a:pt x="295615" y="109865"/>
                      <a:pt x="295615" y="113568"/>
                    </a:cubicBezTo>
                    <a:cubicBezTo>
                      <a:pt x="295478" y="121935"/>
                      <a:pt x="295341" y="130439"/>
                      <a:pt x="295204" y="138806"/>
                    </a:cubicBezTo>
                    <a:cubicBezTo>
                      <a:pt x="295204" y="140041"/>
                      <a:pt x="295204" y="141275"/>
                      <a:pt x="295341" y="142509"/>
                    </a:cubicBezTo>
                    <a:cubicBezTo>
                      <a:pt x="295478" y="146899"/>
                      <a:pt x="295615" y="151425"/>
                      <a:pt x="295753" y="155814"/>
                    </a:cubicBezTo>
                    <a:cubicBezTo>
                      <a:pt x="295890" y="158968"/>
                      <a:pt x="296027" y="162261"/>
                      <a:pt x="296164" y="165552"/>
                    </a:cubicBezTo>
                    <a:cubicBezTo>
                      <a:pt x="296987" y="162123"/>
                      <a:pt x="297673" y="158694"/>
                      <a:pt x="298496" y="155128"/>
                    </a:cubicBezTo>
                    <a:cubicBezTo>
                      <a:pt x="298496" y="155403"/>
                      <a:pt x="298359" y="155539"/>
                      <a:pt x="298359" y="155814"/>
                    </a:cubicBezTo>
                    <a:cubicBezTo>
                      <a:pt x="299182" y="151836"/>
                      <a:pt x="300005" y="147996"/>
                      <a:pt x="300553" y="144018"/>
                    </a:cubicBezTo>
                    <a:cubicBezTo>
                      <a:pt x="300965" y="141000"/>
                      <a:pt x="301513" y="138120"/>
                      <a:pt x="301925" y="135240"/>
                    </a:cubicBezTo>
                    <a:cubicBezTo>
                      <a:pt x="302885" y="128382"/>
                      <a:pt x="303982" y="121661"/>
                      <a:pt x="304942" y="114803"/>
                    </a:cubicBezTo>
                    <a:cubicBezTo>
                      <a:pt x="305491" y="110962"/>
                      <a:pt x="305628" y="106985"/>
                      <a:pt x="306040" y="103007"/>
                    </a:cubicBezTo>
                    <a:cubicBezTo>
                      <a:pt x="306451" y="97246"/>
                      <a:pt x="307000" y="91486"/>
                      <a:pt x="307411" y="85725"/>
                    </a:cubicBezTo>
                    <a:cubicBezTo>
                      <a:pt x="307686" y="80925"/>
                      <a:pt x="307823" y="76261"/>
                      <a:pt x="307960" y="71598"/>
                    </a:cubicBezTo>
                    <a:cubicBezTo>
                      <a:pt x="308234" y="64328"/>
                      <a:pt x="308646" y="56922"/>
                      <a:pt x="308234" y="49652"/>
                    </a:cubicBezTo>
                    <a:cubicBezTo>
                      <a:pt x="307960" y="46360"/>
                      <a:pt x="307686" y="43068"/>
                      <a:pt x="307000" y="39914"/>
                    </a:cubicBezTo>
                    <a:cubicBezTo>
                      <a:pt x="306863" y="39502"/>
                      <a:pt x="306726" y="39228"/>
                      <a:pt x="306588" y="38817"/>
                    </a:cubicBezTo>
                    <a:cubicBezTo>
                      <a:pt x="306451" y="38542"/>
                      <a:pt x="306451" y="38405"/>
                      <a:pt x="306314" y="38130"/>
                    </a:cubicBezTo>
                    <a:cubicBezTo>
                      <a:pt x="305491" y="39502"/>
                      <a:pt x="304668" y="40737"/>
                      <a:pt x="303982" y="42108"/>
                    </a:cubicBezTo>
                    <a:cubicBezTo>
                      <a:pt x="303845" y="42520"/>
                      <a:pt x="303571" y="42931"/>
                      <a:pt x="303434" y="43480"/>
                    </a:cubicBezTo>
                    <a:cubicBezTo>
                      <a:pt x="303434" y="43343"/>
                      <a:pt x="303571" y="43206"/>
                      <a:pt x="303571" y="43068"/>
                    </a:cubicBezTo>
                    <a:cubicBezTo>
                      <a:pt x="303571" y="43206"/>
                      <a:pt x="303434" y="43343"/>
                      <a:pt x="303434" y="43480"/>
                    </a:cubicBezTo>
                    <a:cubicBezTo>
                      <a:pt x="303434" y="43480"/>
                      <a:pt x="303434" y="43617"/>
                      <a:pt x="303297" y="43617"/>
                    </a:cubicBezTo>
                    <a:cubicBezTo>
                      <a:pt x="303297" y="43617"/>
                      <a:pt x="303297" y="43480"/>
                      <a:pt x="303434" y="43480"/>
                    </a:cubicBezTo>
                    <a:cubicBezTo>
                      <a:pt x="302473" y="46497"/>
                      <a:pt x="301650" y="49515"/>
                      <a:pt x="300965" y="52533"/>
                    </a:cubicBezTo>
                    <a:cubicBezTo>
                      <a:pt x="300005" y="58156"/>
                      <a:pt x="299182" y="63780"/>
                      <a:pt x="298496" y="69540"/>
                    </a:cubicBezTo>
                    <a:cubicBezTo>
                      <a:pt x="297673" y="75713"/>
                      <a:pt x="297261" y="81885"/>
                      <a:pt x="296713" y="87920"/>
                    </a:cubicBezTo>
                    <a:cubicBezTo>
                      <a:pt x="296713" y="87920"/>
                      <a:pt x="296713" y="87920"/>
                      <a:pt x="296713" y="87783"/>
                    </a:cubicBezTo>
                    <a:cubicBezTo>
                      <a:pt x="296164" y="92583"/>
                      <a:pt x="295890" y="97521"/>
                      <a:pt x="295753" y="102459"/>
                    </a:cubicBezTo>
                    <a:close/>
                    <a:moveTo>
                      <a:pt x="381203" y="184069"/>
                    </a:moveTo>
                    <a:cubicBezTo>
                      <a:pt x="383261" y="171725"/>
                      <a:pt x="384632" y="159243"/>
                      <a:pt x="385455" y="146624"/>
                    </a:cubicBezTo>
                    <a:cubicBezTo>
                      <a:pt x="385455" y="146899"/>
                      <a:pt x="385455" y="147036"/>
                      <a:pt x="385455" y="147310"/>
                    </a:cubicBezTo>
                    <a:cubicBezTo>
                      <a:pt x="386415" y="130713"/>
                      <a:pt x="386415" y="113980"/>
                      <a:pt x="385318" y="97384"/>
                    </a:cubicBezTo>
                    <a:cubicBezTo>
                      <a:pt x="385318" y="97384"/>
                      <a:pt x="385318" y="97521"/>
                      <a:pt x="385318" y="97521"/>
                    </a:cubicBezTo>
                    <a:cubicBezTo>
                      <a:pt x="384907" y="92858"/>
                      <a:pt x="384632" y="88194"/>
                      <a:pt x="384084" y="83394"/>
                    </a:cubicBezTo>
                    <a:cubicBezTo>
                      <a:pt x="383672" y="80101"/>
                      <a:pt x="383398" y="76810"/>
                      <a:pt x="382986" y="73518"/>
                    </a:cubicBezTo>
                    <a:cubicBezTo>
                      <a:pt x="382026" y="65014"/>
                      <a:pt x="381066" y="56647"/>
                      <a:pt x="379557" y="48143"/>
                    </a:cubicBezTo>
                    <a:cubicBezTo>
                      <a:pt x="379557" y="48281"/>
                      <a:pt x="379557" y="48281"/>
                      <a:pt x="379557" y="48417"/>
                    </a:cubicBezTo>
                    <a:cubicBezTo>
                      <a:pt x="378735" y="44440"/>
                      <a:pt x="377637" y="40462"/>
                      <a:pt x="376403" y="36485"/>
                    </a:cubicBezTo>
                    <a:cubicBezTo>
                      <a:pt x="376266" y="35936"/>
                      <a:pt x="375991" y="35524"/>
                      <a:pt x="375854" y="35113"/>
                    </a:cubicBezTo>
                    <a:cubicBezTo>
                      <a:pt x="375717" y="34701"/>
                      <a:pt x="375443" y="34290"/>
                      <a:pt x="375306" y="34016"/>
                    </a:cubicBezTo>
                    <a:cubicBezTo>
                      <a:pt x="375168" y="33742"/>
                      <a:pt x="374894" y="33467"/>
                      <a:pt x="374757" y="33193"/>
                    </a:cubicBezTo>
                    <a:cubicBezTo>
                      <a:pt x="374482" y="32919"/>
                      <a:pt x="374345" y="32781"/>
                      <a:pt x="374071" y="32507"/>
                    </a:cubicBezTo>
                    <a:cubicBezTo>
                      <a:pt x="373797" y="32370"/>
                      <a:pt x="373659" y="32233"/>
                      <a:pt x="373385" y="32095"/>
                    </a:cubicBezTo>
                    <a:cubicBezTo>
                      <a:pt x="372974" y="32644"/>
                      <a:pt x="372425" y="33330"/>
                      <a:pt x="372014" y="33879"/>
                    </a:cubicBezTo>
                    <a:cubicBezTo>
                      <a:pt x="372014" y="33742"/>
                      <a:pt x="372151" y="33742"/>
                      <a:pt x="372151" y="33604"/>
                    </a:cubicBezTo>
                    <a:cubicBezTo>
                      <a:pt x="371877" y="34016"/>
                      <a:pt x="371602" y="34565"/>
                      <a:pt x="371191" y="35113"/>
                    </a:cubicBezTo>
                    <a:cubicBezTo>
                      <a:pt x="370642" y="36210"/>
                      <a:pt x="370093" y="37445"/>
                      <a:pt x="369682" y="38679"/>
                    </a:cubicBezTo>
                    <a:cubicBezTo>
                      <a:pt x="369819" y="38405"/>
                      <a:pt x="369819" y="38268"/>
                      <a:pt x="369956" y="38130"/>
                    </a:cubicBezTo>
                    <a:cubicBezTo>
                      <a:pt x="369545" y="39502"/>
                      <a:pt x="369133" y="41011"/>
                      <a:pt x="368859" y="42520"/>
                    </a:cubicBezTo>
                    <a:cubicBezTo>
                      <a:pt x="368859" y="42520"/>
                      <a:pt x="368859" y="42520"/>
                      <a:pt x="368859" y="42520"/>
                    </a:cubicBezTo>
                    <a:cubicBezTo>
                      <a:pt x="368859" y="42520"/>
                      <a:pt x="368859" y="42657"/>
                      <a:pt x="368859" y="42657"/>
                    </a:cubicBezTo>
                    <a:cubicBezTo>
                      <a:pt x="368859" y="42657"/>
                      <a:pt x="368859" y="42794"/>
                      <a:pt x="368859" y="42794"/>
                    </a:cubicBezTo>
                    <a:cubicBezTo>
                      <a:pt x="368859" y="42794"/>
                      <a:pt x="368859" y="42794"/>
                      <a:pt x="368859" y="42657"/>
                    </a:cubicBezTo>
                    <a:cubicBezTo>
                      <a:pt x="368036" y="48006"/>
                      <a:pt x="367624" y="53493"/>
                      <a:pt x="367213" y="58842"/>
                    </a:cubicBezTo>
                    <a:cubicBezTo>
                      <a:pt x="367213" y="58704"/>
                      <a:pt x="367213" y="58568"/>
                      <a:pt x="367213" y="58430"/>
                    </a:cubicBezTo>
                    <a:cubicBezTo>
                      <a:pt x="366527" y="70500"/>
                      <a:pt x="366939" y="82571"/>
                      <a:pt x="367762" y="94503"/>
                    </a:cubicBezTo>
                    <a:lnTo>
                      <a:pt x="367762" y="94503"/>
                    </a:lnTo>
                    <a:cubicBezTo>
                      <a:pt x="368448" y="104104"/>
                      <a:pt x="369545" y="113706"/>
                      <a:pt x="370779" y="123307"/>
                    </a:cubicBezTo>
                    <a:cubicBezTo>
                      <a:pt x="371877" y="131125"/>
                      <a:pt x="372974" y="138943"/>
                      <a:pt x="374071" y="146761"/>
                    </a:cubicBezTo>
                    <a:cubicBezTo>
                      <a:pt x="374620" y="151013"/>
                      <a:pt x="375443" y="155128"/>
                      <a:pt x="376266" y="159243"/>
                    </a:cubicBezTo>
                    <a:cubicBezTo>
                      <a:pt x="377500" y="165826"/>
                      <a:pt x="378735" y="172273"/>
                      <a:pt x="379832" y="178857"/>
                    </a:cubicBezTo>
                    <a:cubicBezTo>
                      <a:pt x="379832" y="178719"/>
                      <a:pt x="379832" y="178583"/>
                      <a:pt x="379695" y="178445"/>
                    </a:cubicBezTo>
                    <a:cubicBezTo>
                      <a:pt x="380380" y="180503"/>
                      <a:pt x="380792" y="182286"/>
                      <a:pt x="381203" y="184069"/>
                    </a:cubicBezTo>
                    <a:close/>
                    <a:moveTo>
                      <a:pt x="82332" y="188184"/>
                    </a:moveTo>
                    <a:cubicBezTo>
                      <a:pt x="83978" y="185029"/>
                      <a:pt x="85623" y="181737"/>
                      <a:pt x="87132" y="178583"/>
                    </a:cubicBezTo>
                    <a:lnTo>
                      <a:pt x="87132" y="178583"/>
                    </a:lnTo>
                    <a:cubicBezTo>
                      <a:pt x="91796" y="168021"/>
                      <a:pt x="96596" y="157460"/>
                      <a:pt x="101260" y="146899"/>
                    </a:cubicBezTo>
                    <a:cubicBezTo>
                      <a:pt x="101946" y="145527"/>
                      <a:pt x="102357" y="143881"/>
                      <a:pt x="102906" y="142509"/>
                    </a:cubicBezTo>
                    <a:cubicBezTo>
                      <a:pt x="104277" y="138806"/>
                      <a:pt x="105649" y="135103"/>
                      <a:pt x="107158" y="131400"/>
                    </a:cubicBezTo>
                    <a:cubicBezTo>
                      <a:pt x="109215" y="125776"/>
                      <a:pt x="111273" y="120290"/>
                      <a:pt x="113467" y="114666"/>
                    </a:cubicBezTo>
                    <a:cubicBezTo>
                      <a:pt x="113467" y="114803"/>
                      <a:pt x="113330" y="114940"/>
                      <a:pt x="113330" y="115215"/>
                    </a:cubicBezTo>
                    <a:cubicBezTo>
                      <a:pt x="115387" y="108768"/>
                      <a:pt x="117445" y="102322"/>
                      <a:pt x="119502" y="95875"/>
                    </a:cubicBezTo>
                    <a:cubicBezTo>
                      <a:pt x="120325" y="93269"/>
                      <a:pt x="121148" y="90526"/>
                      <a:pt x="122108" y="87920"/>
                    </a:cubicBezTo>
                    <a:cubicBezTo>
                      <a:pt x="122931" y="85451"/>
                      <a:pt x="123480" y="82982"/>
                      <a:pt x="124165" y="80513"/>
                    </a:cubicBezTo>
                    <a:cubicBezTo>
                      <a:pt x="125400" y="75849"/>
                      <a:pt x="126497" y="71049"/>
                      <a:pt x="127594" y="66385"/>
                    </a:cubicBezTo>
                    <a:cubicBezTo>
                      <a:pt x="127594" y="66523"/>
                      <a:pt x="127457" y="66797"/>
                      <a:pt x="127457" y="66934"/>
                    </a:cubicBezTo>
                    <a:cubicBezTo>
                      <a:pt x="129515" y="56784"/>
                      <a:pt x="130749" y="46635"/>
                      <a:pt x="131572" y="36348"/>
                    </a:cubicBezTo>
                    <a:cubicBezTo>
                      <a:pt x="131572" y="36348"/>
                      <a:pt x="131572" y="36348"/>
                      <a:pt x="131572" y="36348"/>
                    </a:cubicBezTo>
                    <a:cubicBezTo>
                      <a:pt x="131847" y="32370"/>
                      <a:pt x="131847" y="28392"/>
                      <a:pt x="131572" y="24414"/>
                    </a:cubicBezTo>
                    <a:cubicBezTo>
                      <a:pt x="131572" y="24414"/>
                      <a:pt x="131572" y="24414"/>
                      <a:pt x="131572" y="24414"/>
                    </a:cubicBezTo>
                    <a:cubicBezTo>
                      <a:pt x="131435" y="21946"/>
                      <a:pt x="131161" y="19477"/>
                      <a:pt x="130612" y="17008"/>
                    </a:cubicBezTo>
                    <a:cubicBezTo>
                      <a:pt x="130475" y="16459"/>
                      <a:pt x="130338" y="15774"/>
                      <a:pt x="130063" y="15225"/>
                    </a:cubicBezTo>
                    <a:cubicBezTo>
                      <a:pt x="130063" y="15362"/>
                      <a:pt x="130200" y="15636"/>
                      <a:pt x="130338" y="15774"/>
                    </a:cubicBezTo>
                    <a:cubicBezTo>
                      <a:pt x="129926" y="14539"/>
                      <a:pt x="129378" y="13442"/>
                      <a:pt x="128829" y="12345"/>
                    </a:cubicBezTo>
                    <a:cubicBezTo>
                      <a:pt x="128966" y="12482"/>
                      <a:pt x="128966" y="12619"/>
                      <a:pt x="129103" y="12756"/>
                    </a:cubicBezTo>
                    <a:cubicBezTo>
                      <a:pt x="128555" y="11796"/>
                      <a:pt x="128006" y="10698"/>
                      <a:pt x="127457" y="9876"/>
                    </a:cubicBezTo>
                    <a:cubicBezTo>
                      <a:pt x="127457" y="9876"/>
                      <a:pt x="127457" y="9876"/>
                      <a:pt x="127457" y="9876"/>
                    </a:cubicBezTo>
                    <a:cubicBezTo>
                      <a:pt x="127183" y="9464"/>
                      <a:pt x="126771" y="9053"/>
                      <a:pt x="126497" y="8641"/>
                    </a:cubicBezTo>
                    <a:cubicBezTo>
                      <a:pt x="126360" y="8504"/>
                      <a:pt x="126223" y="8367"/>
                      <a:pt x="125949" y="8230"/>
                    </a:cubicBezTo>
                    <a:cubicBezTo>
                      <a:pt x="125811" y="8230"/>
                      <a:pt x="125811" y="8092"/>
                      <a:pt x="125674" y="8092"/>
                    </a:cubicBezTo>
                    <a:cubicBezTo>
                      <a:pt x="125537" y="8092"/>
                      <a:pt x="125400" y="8092"/>
                      <a:pt x="125263" y="8092"/>
                    </a:cubicBezTo>
                    <a:cubicBezTo>
                      <a:pt x="124989" y="8092"/>
                      <a:pt x="124714" y="8092"/>
                      <a:pt x="124440" y="8092"/>
                    </a:cubicBezTo>
                    <a:cubicBezTo>
                      <a:pt x="124028" y="8230"/>
                      <a:pt x="123754" y="8230"/>
                      <a:pt x="123342" y="8367"/>
                    </a:cubicBezTo>
                    <a:cubicBezTo>
                      <a:pt x="122245" y="8778"/>
                      <a:pt x="121285" y="9190"/>
                      <a:pt x="120325" y="9739"/>
                    </a:cubicBezTo>
                    <a:cubicBezTo>
                      <a:pt x="120462" y="9739"/>
                      <a:pt x="120599" y="9601"/>
                      <a:pt x="120736" y="9464"/>
                    </a:cubicBezTo>
                    <a:cubicBezTo>
                      <a:pt x="120325" y="9601"/>
                      <a:pt x="120051" y="9876"/>
                      <a:pt x="119639" y="10150"/>
                    </a:cubicBezTo>
                    <a:cubicBezTo>
                      <a:pt x="119228" y="10424"/>
                      <a:pt x="118953" y="10836"/>
                      <a:pt x="118542" y="11110"/>
                    </a:cubicBezTo>
                    <a:cubicBezTo>
                      <a:pt x="118268" y="11521"/>
                      <a:pt x="117856" y="11796"/>
                      <a:pt x="117582" y="12207"/>
                    </a:cubicBezTo>
                    <a:cubicBezTo>
                      <a:pt x="117719" y="12070"/>
                      <a:pt x="117856" y="11933"/>
                      <a:pt x="117856" y="11796"/>
                    </a:cubicBezTo>
                    <a:cubicBezTo>
                      <a:pt x="117033" y="12756"/>
                      <a:pt x="116210" y="13716"/>
                      <a:pt x="115524" y="14814"/>
                    </a:cubicBezTo>
                    <a:cubicBezTo>
                      <a:pt x="115662" y="14676"/>
                      <a:pt x="115799" y="14539"/>
                      <a:pt x="115799" y="14402"/>
                    </a:cubicBezTo>
                    <a:cubicBezTo>
                      <a:pt x="114702" y="16048"/>
                      <a:pt x="113878" y="17831"/>
                      <a:pt x="112918" y="19477"/>
                    </a:cubicBezTo>
                    <a:cubicBezTo>
                      <a:pt x="112918" y="19340"/>
                      <a:pt x="113055" y="19203"/>
                      <a:pt x="113193" y="19065"/>
                    </a:cubicBezTo>
                    <a:cubicBezTo>
                      <a:pt x="110312" y="25101"/>
                      <a:pt x="107569" y="31136"/>
                      <a:pt x="105375" y="37445"/>
                    </a:cubicBezTo>
                    <a:cubicBezTo>
                      <a:pt x="105375" y="37308"/>
                      <a:pt x="105512" y="37171"/>
                      <a:pt x="105512" y="37033"/>
                    </a:cubicBezTo>
                    <a:cubicBezTo>
                      <a:pt x="101534" y="48829"/>
                      <a:pt x="98517" y="61036"/>
                      <a:pt x="95910" y="73243"/>
                    </a:cubicBezTo>
                    <a:cubicBezTo>
                      <a:pt x="95910" y="72969"/>
                      <a:pt x="96048" y="72832"/>
                      <a:pt x="96048" y="72695"/>
                    </a:cubicBezTo>
                    <a:cubicBezTo>
                      <a:pt x="94950" y="77770"/>
                      <a:pt x="93990" y="82982"/>
                      <a:pt x="93167" y="88057"/>
                    </a:cubicBezTo>
                    <a:cubicBezTo>
                      <a:pt x="92756" y="89977"/>
                      <a:pt x="92481" y="92035"/>
                      <a:pt x="92207" y="93955"/>
                    </a:cubicBezTo>
                    <a:cubicBezTo>
                      <a:pt x="91796" y="97658"/>
                      <a:pt x="91247" y="101361"/>
                      <a:pt x="90699" y="105202"/>
                    </a:cubicBezTo>
                    <a:cubicBezTo>
                      <a:pt x="89327" y="114940"/>
                      <a:pt x="87955" y="124816"/>
                      <a:pt x="86721" y="134691"/>
                    </a:cubicBezTo>
                    <a:cubicBezTo>
                      <a:pt x="86584" y="136200"/>
                      <a:pt x="86446" y="137571"/>
                      <a:pt x="86309" y="139080"/>
                    </a:cubicBezTo>
                    <a:cubicBezTo>
                      <a:pt x="85898" y="143744"/>
                      <a:pt x="85486" y="148407"/>
                      <a:pt x="85075" y="153071"/>
                    </a:cubicBezTo>
                    <a:cubicBezTo>
                      <a:pt x="84389" y="161163"/>
                      <a:pt x="83566" y="169119"/>
                      <a:pt x="82880" y="177211"/>
                    </a:cubicBezTo>
                    <a:lnTo>
                      <a:pt x="82880" y="177211"/>
                    </a:lnTo>
                    <a:cubicBezTo>
                      <a:pt x="82743" y="180777"/>
                      <a:pt x="82606" y="184480"/>
                      <a:pt x="82332" y="188184"/>
                    </a:cubicBezTo>
                    <a:close/>
                    <a:moveTo>
                      <a:pt x="99339" y="310393"/>
                    </a:moveTo>
                    <a:cubicBezTo>
                      <a:pt x="97694" y="310119"/>
                      <a:pt x="96322" y="309708"/>
                      <a:pt x="94676" y="309159"/>
                    </a:cubicBezTo>
                    <a:cubicBezTo>
                      <a:pt x="93716" y="308885"/>
                      <a:pt x="92756" y="308473"/>
                      <a:pt x="91796" y="307924"/>
                    </a:cubicBezTo>
                    <a:cubicBezTo>
                      <a:pt x="90424" y="307101"/>
                      <a:pt x="89327" y="306415"/>
                      <a:pt x="88092" y="305456"/>
                    </a:cubicBezTo>
                    <a:cubicBezTo>
                      <a:pt x="86858" y="304633"/>
                      <a:pt x="85761" y="303398"/>
                      <a:pt x="84663" y="302301"/>
                    </a:cubicBezTo>
                    <a:cubicBezTo>
                      <a:pt x="82469" y="300106"/>
                      <a:pt x="80686" y="297500"/>
                      <a:pt x="79040" y="294894"/>
                    </a:cubicBezTo>
                    <a:cubicBezTo>
                      <a:pt x="78217" y="293523"/>
                      <a:pt x="77531" y="291876"/>
                      <a:pt x="76983" y="290505"/>
                    </a:cubicBezTo>
                    <a:cubicBezTo>
                      <a:pt x="76022" y="288311"/>
                      <a:pt x="75336" y="285979"/>
                      <a:pt x="74788" y="283647"/>
                    </a:cubicBezTo>
                    <a:cubicBezTo>
                      <a:pt x="72319" y="275280"/>
                      <a:pt x="71770" y="266502"/>
                      <a:pt x="71222" y="257724"/>
                    </a:cubicBezTo>
                    <a:cubicBezTo>
                      <a:pt x="70810" y="251003"/>
                      <a:pt x="70810" y="244419"/>
                      <a:pt x="71085" y="237835"/>
                    </a:cubicBezTo>
                    <a:cubicBezTo>
                      <a:pt x="71222" y="233858"/>
                      <a:pt x="71359" y="229880"/>
                      <a:pt x="71496" y="225766"/>
                    </a:cubicBezTo>
                    <a:cubicBezTo>
                      <a:pt x="67656" y="232075"/>
                      <a:pt x="63267" y="238384"/>
                      <a:pt x="58329" y="243734"/>
                    </a:cubicBezTo>
                    <a:cubicBezTo>
                      <a:pt x="55860" y="246477"/>
                      <a:pt x="53254" y="249357"/>
                      <a:pt x="50511" y="251689"/>
                    </a:cubicBezTo>
                    <a:cubicBezTo>
                      <a:pt x="46807" y="254706"/>
                      <a:pt x="42967" y="257450"/>
                      <a:pt x="38852" y="259781"/>
                    </a:cubicBezTo>
                    <a:cubicBezTo>
                      <a:pt x="35972" y="261427"/>
                      <a:pt x="32817" y="262250"/>
                      <a:pt x="29662" y="262799"/>
                    </a:cubicBezTo>
                    <a:cubicBezTo>
                      <a:pt x="28702" y="263073"/>
                      <a:pt x="27605" y="263210"/>
                      <a:pt x="26645" y="263210"/>
                    </a:cubicBezTo>
                    <a:cubicBezTo>
                      <a:pt x="25136" y="263210"/>
                      <a:pt x="23627" y="263485"/>
                      <a:pt x="22119" y="263210"/>
                    </a:cubicBezTo>
                    <a:cubicBezTo>
                      <a:pt x="21158" y="263073"/>
                      <a:pt x="20198" y="262936"/>
                      <a:pt x="19238" y="262524"/>
                    </a:cubicBezTo>
                    <a:cubicBezTo>
                      <a:pt x="17455" y="261838"/>
                      <a:pt x="16769" y="261564"/>
                      <a:pt x="15123" y="260741"/>
                    </a:cubicBezTo>
                    <a:cubicBezTo>
                      <a:pt x="13752" y="259918"/>
                      <a:pt x="12517" y="258821"/>
                      <a:pt x="11283" y="257861"/>
                    </a:cubicBezTo>
                    <a:cubicBezTo>
                      <a:pt x="9911" y="256764"/>
                      <a:pt x="8814" y="255392"/>
                      <a:pt x="7717" y="253883"/>
                    </a:cubicBezTo>
                    <a:cubicBezTo>
                      <a:pt x="5659" y="251277"/>
                      <a:pt x="4425" y="247848"/>
                      <a:pt x="3190" y="244831"/>
                    </a:cubicBezTo>
                    <a:cubicBezTo>
                      <a:pt x="2093" y="241813"/>
                      <a:pt x="1407" y="238521"/>
                      <a:pt x="996" y="235230"/>
                    </a:cubicBezTo>
                    <a:cubicBezTo>
                      <a:pt x="310" y="231252"/>
                      <a:pt x="173" y="227412"/>
                      <a:pt x="36" y="223434"/>
                    </a:cubicBezTo>
                    <a:cubicBezTo>
                      <a:pt x="-102" y="218633"/>
                      <a:pt x="173" y="213696"/>
                      <a:pt x="584" y="208758"/>
                    </a:cubicBezTo>
                    <a:cubicBezTo>
                      <a:pt x="1545" y="197511"/>
                      <a:pt x="3190" y="186264"/>
                      <a:pt x="4699" y="175154"/>
                    </a:cubicBezTo>
                    <a:cubicBezTo>
                      <a:pt x="5659" y="168432"/>
                      <a:pt x="6894" y="161849"/>
                      <a:pt x="8128" y="155128"/>
                    </a:cubicBezTo>
                    <a:cubicBezTo>
                      <a:pt x="8814" y="151699"/>
                      <a:pt x="9363" y="148270"/>
                      <a:pt x="10048" y="144841"/>
                    </a:cubicBezTo>
                    <a:cubicBezTo>
                      <a:pt x="10323" y="143470"/>
                      <a:pt x="10460" y="142235"/>
                      <a:pt x="10734" y="140864"/>
                    </a:cubicBezTo>
                    <a:cubicBezTo>
                      <a:pt x="12106" y="134554"/>
                      <a:pt x="13614" y="128382"/>
                      <a:pt x="14986" y="122073"/>
                    </a:cubicBezTo>
                    <a:cubicBezTo>
                      <a:pt x="15946" y="117958"/>
                      <a:pt x="16769" y="113843"/>
                      <a:pt x="17866" y="109865"/>
                    </a:cubicBezTo>
                    <a:cubicBezTo>
                      <a:pt x="19924" y="102870"/>
                      <a:pt x="21981" y="96012"/>
                      <a:pt x="24039" y="89017"/>
                    </a:cubicBezTo>
                    <a:cubicBezTo>
                      <a:pt x="24450" y="87645"/>
                      <a:pt x="24724" y="86274"/>
                      <a:pt x="25273" y="84902"/>
                    </a:cubicBezTo>
                    <a:cubicBezTo>
                      <a:pt x="26096" y="82707"/>
                      <a:pt x="26919" y="80376"/>
                      <a:pt x="27742" y="78181"/>
                    </a:cubicBezTo>
                    <a:cubicBezTo>
                      <a:pt x="30074" y="71872"/>
                      <a:pt x="32268" y="65426"/>
                      <a:pt x="34737" y="59116"/>
                    </a:cubicBezTo>
                    <a:cubicBezTo>
                      <a:pt x="39949" y="45675"/>
                      <a:pt x="45710" y="32370"/>
                      <a:pt x="53940" y="20574"/>
                    </a:cubicBezTo>
                    <a:cubicBezTo>
                      <a:pt x="56957" y="16185"/>
                      <a:pt x="60660" y="12207"/>
                      <a:pt x="65049" y="9053"/>
                    </a:cubicBezTo>
                    <a:cubicBezTo>
                      <a:pt x="67244" y="7407"/>
                      <a:pt x="69987" y="6310"/>
                      <a:pt x="72730" y="6310"/>
                    </a:cubicBezTo>
                    <a:cubicBezTo>
                      <a:pt x="74651" y="6310"/>
                      <a:pt x="76159" y="7956"/>
                      <a:pt x="76159" y="9739"/>
                    </a:cubicBezTo>
                    <a:cubicBezTo>
                      <a:pt x="76159" y="11659"/>
                      <a:pt x="74651" y="13030"/>
                      <a:pt x="72730" y="13168"/>
                    </a:cubicBezTo>
                    <a:cubicBezTo>
                      <a:pt x="72730" y="13168"/>
                      <a:pt x="72730" y="13168"/>
                      <a:pt x="72593" y="13168"/>
                    </a:cubicBezTo>
                    <a:cubicBezTo>
                      <a:pt x="72456" y="13168"/>
                      <a:pt x="72319" y="13168"/>
                      <a:pt x="72045" y="13305"/>
                    </a:cubicBezTo>
                    <a:cubicBezTo>
                      <a:pt x="71633" y="13442"/>
                      <a:pt x="71359" y="13579"/>
                      <a:pt x="70947" y="13716"/>
                    </a:cubicBezTo>
                    <a:cubicBezTo>
                      <a:pt x="71085" y="13716"/>
                      <a:pt x="71222" y="13716"/>
                      <a:pt x="71359" y="13579"/>
                    </a:cubicBezTo>
                    <a:cubicBezTo>
                      <a:pt x="70947" y="13716"/>
                      <a:pt x="70536" y="13991"/>
                      <a:pt x="70262" y="14127"/>
                    </a:cubicBezTo>
                    <a:cubicBezTo>
                      <a:pt x="69850" y="14402"/>
                      <a:pt x="69301" y="14676"/>
                      <a:pt x="68890" y="14950"/>
                    </a:cubicBezTo>
                    <a:cubicBezTo>
                      <a:pt x="69027" y="14950"/>
                      <a:pt x="69164" y="14814"/>
                      <a:pt x="69301" y="14676"/>
                    </a:cubicBezTo>
                    <a:cubicBezTo>
                      <a:pt x="68204" y="15362"/>
                      <a:pt x="67244" y="16185"/>
                      <a:pt x="66284" y="17145"/>
                    </a:cubicBezTo>
                    <a:cubicBezTo>
                      <a:pt x="65324" y="18105"/>
                      <a:pt x="64364" y="19065"/>
                      <a:pt x="63541" y="20026"/>
                    </a:cubicBezTo>
                    <a:cubicBezTo>
                      <a:pt x="63678" y="19888"/>
                      <a:pt x="63815" y="19751"/>
                      <a:pt x="63815" y="19751"/>
                    </a:cubicBezTo>
                    <a:cubicBezTo>
                      <a:pt x="61758" y="22083"/>
                      <a:pt x="59975" y="24414"/>
                      <a:pt x="58191" y="27021"/>
                    </a:cubicBezTo>
                    <a:cubicBezTo>
                      <a:pt x="58191" y="27021"/>
                      <a:pt x="58329" y="26884"/>
                      <a:pt x="58329" y="26884"/>
                    </a:cubicBezTo>
                    <a:cubicBezTo>
                      <a:pt x="55860" y="30861"/>
                      <a:pt x="53528" y="34839"/>
                      <a:pt x="51471" y="39091"/>
                    </a:cubicBezTo>
                    <a:cubicBezTo>
                      <a:pt x="51471" y="38953"/>
                      <a:pt x="51608" y="38817"/>
                      <a:pt x="51608" y="38679"/>
                    </a:cubicBezTo>
                    <a:cubicBezTo>
                      <a:pt x="43790" y="54453"/>
                      <a:pt x="38303" y="71323"/>
                      <a:pt x="32268" y="87920"/>
                    </a:cubicBezTo>
                    <a:cubicBezTo>
                      <a:pt x="32268" y="87920"/>
                      <a:pt x="32268" y="87920"/>
                      <a:pt x="32268" y="87783"/>
                    </a:cubicBezTo>
                    <a:cubicBezTo>
                      <a:pt x="30897" y="92446"/>
                      <a:pt x="29525" y="97110"/>
                      <a:pt x="28291" y="101910"/>
                    </a:cubicBezTo>
                    <a:cubicBezTo>
                      <a:pt x="27330" y="104928"/>
                      <a:pt x="26508" y="107808"/>
                      <a:pt x="25685" y="110826"/>
                    </a:cubicBezTo>
                    <a:cubicBezTo>
                      <a:pt x="25410" y="111786"/>
                      <a:pt x="25136" y="112746"/>
                      <a:pt x="24862" y="113843"/>
                    </a:cubicBezTo>
                    <a:cubicBezTo>
                      <a:pt x="22667" y="123581"/>
                      <a:pt x="20472" y="133183"/>
                      <a:pt x="18278" y="142921"/>
                    </a:cubicBezTo>
                    <a:cubicBezTo>
                      <a:pt x="16632" y="152385"/>
                      <a:pt x="14986" y="161986"/>
                      <a:pt x="13203" y="171450"/>
                    </a:cubicBezTo>
                    <a:cubicBezTo>
                      <a:pt x="12929" y="173096"/>
                      <a:pt x="12792" y="174879"/>
                      <a:pt x="12517" y="176525"/>
                    </a:cubicBezTo>
                    <a:cubicBezTo>
                      <a:pt x="12106" y="179954"/>
                      <a:pt x="11557" y="183383"/>
                      <a:pt x="11146" y="186812"/>
                    </a:cubicBezTo>
                    <a:cubicBezTo>
                      <a:pt x="10048" y="194493"/>
                      <a:pt x="9088" y="202174"/>
                      <a:pt x="8540" y="209992"/>
                    </a:cubicBezTo>
                    <a:cubicBezTo>
                      <a:pt x="8540" y="209992"/>
                      <a:pt x="8540" y="209855"/>
                      <a:pt x="8540" y="209718"/>
                    </a:cubicBezTo>
                    <a:cubicBezTo>
                      <a:pt x="8128" y="215890"/>
                      <a:pt x="7991" y="222062"/>
                      <a:pt x="8265" y="228234"/>
                    </a:cubicBezTo>
                    <a:cubicBezTo>
                      <a:pt x="8265" y="228234"/>
                      <a:pt x="8265" y="228234"/>
                      <a:pt x="8265" y="228234"/>
                    </a:cubicBezTo>
                    <a:cubicBezTo>
                      <a:pt x="8540" y="231801"/>
                      <a:pt x="8951" y="235230"/>
                      <a:pt x="9637" y="238796"/>
                    </a:cubicBezTo>
                    <a:cubicBezTo>
                      <a:pt x="9637" y="238796"/>
                      <a:pt x="9637" y="238796"/>
                      <a:pt x="9637" y="238659"/>
                    </a:cubicBezTo>
                    <a:cubicBezTo>
                      <a:pt x="9911" y="239893"/>
                      <a:pt x="10323" y="241264"/>
                      <a:pt x="10734" y="242499"/>
                    </a:cubicBezTo>
                    <a:cubicBezTo>
                      <a:pt x="10734" y="242362"/>
                      <a:pt x="10597" y="242225"/>
                      <a:pt x="10597" y="242088"/>
                    </a:cubicBezTo>
                    <a:cubicBezTo>
                      <a:pt x="11008" y="243459"/>
                      <a:pt x="11557" y="244831"/>
                      <a:pt x="12243" y="246202"/>
                    </a:cubicBezTo>
                    <a:cubicBezTo>
                      <a:pt x="12243" y="246202"/>
                      <a:pt x="12243" y="246065"/>
                      <a:pt x="12106" y="246065"/>
                    </a:cubicBezTo>
                    <a:cubicBezTo>
                      <a:pt x="12654" y="247437"/>
                      <a:pt x="13477" y="248671"/>
                      <a:pt x="14300" y="249906"/>
                    </a:cubicBezTo>
                    <a:cubicBezTo>
                      <a:pt x="14300" y="249769"/>
                      <a:pt x="14163" y="249631"/>
                      <a:pt x="14026" y="249494"/>
                    </a:cubicBezTo>
                    <a:cubicBezTo>
                      <a:pt x="14437" y="250043"/>
                      <a:pt x="14849" y="250454"/>
                      <a:pt x="15261" y="251003"/>
                    </a:cubicBezTo>
                    <a:cubicBezTo>
                      <a:pt x="15672" y="251415"/>
                      <a:pt x="16083" y="251826"/>
                      <a:pt x="16632" y="252375"/>
                    </a:cubicBezTo>
                    <a:cubicBezTo>
                      <a:pt x="16495" y="252237"/>
                      <a:pt x="16358" y="252100"/>
                      <a:pt x="16221" y="252100"/>
                    </a:cubicBezTo>
                    <a:cubicBezTo>
                      <a:pt x="17181" y="252923"/>
                      <a:pt x="18141" y="253746"/>
                      <a:pt x="19238" y="254432"/>
                    </a:cubicBezTo>
                    <a:lnTo>
                      <a:pt x="19238" y="254432"/>
                    </a:lnTo>
                    <a:cubicBezTo>
                      <a:pt x="19787" y="254706"/>
                      <a:pt x="20198" y="254980"/>
                      <a:pt x="20610" y="255255"/>
                    </a:cubicBezTo>
                    <a:cubicBezTo>
                      <a:pt x="21021" y="255392"/>
                      <a:pt x="21433" y="255529"/>
                      <a:pt x="21844" y="255666"/>
                    </a:cubicBezTo>
                    <a:cubicBezTo>
                      <a:pt x="22256" y="255804"/>
                      <a:pt x="22667" y="255804"/>
                      <a:pt x="23216" y="255941"/>
                    </a:cubicBezTo>
                    <a:cubicBezTo>
                      <a:pt x="23079" y="255941"/>
                      <a:pt x="22941" y="255941"/>
                      <a:pt x="22804" y="255941"/>
                    </a:cubicBezTo>
                    <a:cubicBezTo>
                      <a:pt x="24176" y="256078"/>
                      <a:pt x="25548" y="256078"/>
                      <a:pt x="26782" y="255941"/>
                    </a:cubicBezTo>
                    <a:cubicBezTo>
                      <a:pt x="26782" y="255941"/>
                      <a:pt x="26645" y="255941"/>
                      <a:pt x="26508" y="255941"/>
                    </a:cubicBezTo>
                    <a:cubicBezTo>
                      <a:pt x="27056" y="255804"/>
                      <a:pt x="27605" y="255804"/>
                      <a:pt x="28016" y="255804"/>
                    </a:cubicBezTo>
                    <a:cubicBezTo>
                      <a:pt x="27879" y="255804"/>
                      <a:pt x="27742" y="255804"/>
                      <a:pt x="27742" y="255941"/>
                    </a:cubicBezTo>
                    <a:cubicBezTo>
                      <a:pt x="29114" y="255666"/>
                      <a:pt x="30348" y="255392"/>
                      <a:pt x="31720" y="254980"/>
                    </a:cubicBezTo>
                    <a:cubicBezTo>
                      <a:pt x="31582" y="254980"/>
                      <a:pt x="31445" y="255118"/>
                      <a:pt x="31308" y="255118"/>
                    </a:cubicBezTo>
                    <a:cubicBezTo>
                      <a:pt x="32680" y="254706"/>
                      <a:pt x="34188" y="254021"/>
                      <a:pt x="35560" y="253335"/>
                    </a:cubicBezTo>
                    <a:cubicBezTo>
                      <a:pt x="35423" y="253335"/>
                      <a:pt x="35286" y="253472"/>
                      <a:pt x="35149" y="253609"/>
                    </a:cubicBezTo>
                    <a:cubicBezTo>
                      <a:pt x="36520" y="252923"/>
                      <a:pt x="37755" y="252237"/>
                      <a:pt x="38989" y="251415"/>
                    </a:cubicBezTo>
                    <a:cubicBezTo>
                      <a:pt x="38989" y="251415"/>
                      <a:pt x="38852" y="251415"/>
                      <a:pt x="38852" y="251551"/>
                    </a:cubicBezTo>
                    <a:cubicBezTo>
                      <a:pt x="41184" y="249906"/>
                      <a:pt x="43515" y="248260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710" y="246477"/>
                      <a:pt x="45710" y="246477"/>
                      <a:pt x="45710" y="246477"/>
                    </a:cubicBezTo>
                    <a:cubicBezTo>
                      <a:pt x="45847" y="246340"/>
                      <a:pt x="45984" y="246340"/>
                      <a:pt x="45984" y="246202"/>
                    </a:cubicBezTo>
                    <a:cubicBezTo>
                      <a:pt x="45847" y="246202"/>
                      <a:pt x="45847" y="246340"/>
                      <a:pt x="45847" y="246340"/>
                    </a:cubicBezTo>
                    <a:cubicBezTo>
                      <a:pt x="48316" y="244008"/>
                      <a:pt x="50785" y="241539"/>
                      <a:pt x="53117" y="238796"/>
                    </a:cubicBezTo>
                    <a:cubicBezTo>
                      <a:pt x="52980" y="238933"/>
                      <a:pt x="52842" y="239070"/>
                      <a:pt x="52842" y="239207"/>
                    </a:cubicBezTo>
                    <a:cubicBezTo>
                      <a:pt x="55860" y="235641"/>
                      <a:pt x="58603" y="232075"/>
                      <a:pt x="61209" y="228234"/>
                    </a:cubicBezTo>
                    <a:cubicBezTo>
                      <a:pt x="61072" y="228372"/>
                      <a:pt x="60935" y="228509"/>
                      <a:pt x="60935" y="228646"/>
                    </a:cubicBezTo>
                    <a:cubicBezTo>
                      <a:pt x="63267" y="225217"/>
                      <a:pt x="65324" y="221788"/>
                      <a:pt x="67381" y="218222"/>
                    </a:cubicBezTo>
                    <a:cubicBezTo>
                      <a:pt x="69164" y="215204"/>
                      <a:pt x="70947" y="212187"/>
                      <a:pt x="72593" y="209032"/>
                    </a:cubicBezTo>
                    <a:cubicBezTo>
                      <a:pt x="72730" y="207935"/>
                      <a:pt x="72730" y="206974"/>
                      <a:pt x="72868" y="205877"/>
                    </a:cubicBezTo>
                    <a:cubicBezTo>
                      <a:pt x="73279" y="200254"/>
                      <a:pt x="73554" y="194767"/>
                      <a:pt x="73965" y="189144"/>
                    </a:cubicBezTo>
                    <a:cubicBezTo>
                      <a:pt x="74239" y="183657"/>
                      <a:pt x="74651" y="178308"/>
                      <a:pt x="75199" y="172822"/>
                    </a:cubicBezTo>
                    <a:cubicBezTo>
                      <a:pt x="76159" y="162809"/>
                      <a:pt x="77120" y="152659"/>
                      <a:pt x="78080" y="142647"/>
                    </a:cubicBezTo>
                    <a:cubicBezTo>
                      <a:pt x="78354" y="140315"/>
                      <a:pt x="78491" y="137983"/>
                      <a:pt x="78765" y="135651"/>
                    </a:cubicBezTo>
                    <a:cubicBezTo>
                      <a:pt x="79040" y="133183"/>
                      <a:pt x="79451" y="130577"/>
                      <a:pt x="79863" y="128107"/>
                    </a:cubicBezTo>
                    <a:cubicBezTo>
                      <a:pt x="81234" y="118095"/>
                      <a:pt x="82606" y="107945"/>
                      <a:pt x="83978" y="97932"/>
                    </a:cubicBezTo>
                    <a:cubicBezTo>
                      <a:pt x="85898" y="84765"/>
                      <a:pt x="88367" y="71598"/>
                      <a:pt x="91659" y="58568"/>
                    </a:cubicBezTo>
                    <a:cubicBezTo>
                      <a:pt x="93853" y="49652"/>
                      <a:pt x="96459" y="40737"/>
                      <a:pt x="99477" y="32095"/>
                    </a:cubicBezTo>
                    <a:cubicBezTo>
                      <a:pt x="100986" y="27843"/>
                      <a:pt x="102906" y="23729"/>
                      <a:pt x="104826" y="19751"/>
                    </a:cubicBezTo>
                    <a:cubicBezTo>
                      <a:pt x="106335" y="16459"/>
                      <a:pt x="107844" y="13030"/>
                      <a:pt x="109901" y="10013"/>
                    </a:cubicBezTo>
                    <a:cubicBezTo>
                      <a:pt x="110724" y="8916"/>
                      <a:pt x="111547" y="7681"/>
                      <a:pt x="112507" y="6584"/>
                    </a:cubicBezTo>
                    <a:cubicBezTo>
                      <a:pt x="113604" y="5487"/>
                      <a:pt x="114427" y="4663"/>
                      <a:pt x="115524" y="3840"/>
                    </a:cubicBezTo>
                    <a:cubicBezTo>
                      <a:pt x="116210" y="3292"/>
                      <a:pt x="117033" y="2743"/>
                      <a:pt x="117856" y="2332"/>
                    </a:cubicBezTo>
                    <a:cubicBezTo>
                      <a:pt x="119091" y="1783"/>
                      <a:pt x="120462" y="1098"/>
                      <a:pt x="121834" y="686"/>
                    </a:cubicBezTo>
                    <a:cubicBezTo>
                      <a:pt x="123342" y="275"/>
                      <a:pt x="124165" y="137"/>
                      <a:pt x="125811" y="0"/>
                    </a:cubicBezTo>
                    <a:cubicBezTo>
                      <a:pt x="126771" y="0"/>
                      <a:pt x="127457" y="137"/>
                      <a:pt x="128418" y="275"/>
                    </a:cubicBezTo>
                    <a:cubicBezTo>
                      <a:pt x="130475" y="549"/>
                      <a:pt x="131984" y="2058"/>
                      <a:pt x="133355" y="3292"/>
                    </a:cubicBezTo>
                    <a:cubicBezTo>
                      <a:pt x="134041" y="3978"/>
                      <a:pt x="134727" y="4801"/>
                      <a:pt x="135138" y="5624"/>
                    </a:cubicBezTo>
                    <a:cubicBezTo>
                      <a:pt x="135961" y="6858"/>
                      <a:pt x="136784" y="8092"/>
                      <a:pt x="137333" y="9464"/>
                    </a:cubicBezTo>
                    <a:cubicBezTo>
                      <a:pt x="137881" y="10836"/>
                      <a:pt x="138567" y="12070"/>
                      <a:pt x="138979" y="13442"/>
                    </a:cubicBezTo>
                    <a:cubicBezTo>
                      <a:pt x="139390" y="15088"/>
                      <a:pt x="139665" y="16322"/>
                      <a:pt x="140076" y="17968"/>
                    </a:cubicBezTo>
                    <a:cubicBezTo>
                      <a:pt x="140487" y="20026"/>
                      <a:pt x="140487" y="22083"/>
                      <a:pt x="140762" y="24278"/>
                    </a:cubicBezTo>
                    <a:cubicBezTo>
                      <a:pt x="140899" y="25923"/>
                      <a:pt x="141036" y="27707"/>
                      <a:pt x="141036" y="29352"/>
                    </a:cubicBezTo>
                    <a:cubicBezTo>
                      <a:pt x="141310" y="34427"/>
                      <a:pt x="140625" y="39639"/>
                      <a:pt x="140213" y="44852"/>
                    </a:cubicBezTo>
                    <a:cubicBezTo>
                      <a:pt x="139527" y="53767"/>
                      <a:pt x="138019" y="62682"/>
                      <a:pt x="136098" y="71461"/>
                    </a:cubicBezTo>
                    <a:cubicBezTo>
                      <a:pt x="135138" y="76261"/>
                      <a:pt x="133904" y="80925"/>
                      <a:pt x="132669" y="85588"/>
                    </a:cubicBezTo>
                    <a:cubicBezTo>
                      <a:pt x="132121" y="87645"/>
                      <a:pt x="131435" y="89840"/>
                      <a:pt x="130749" y="92035"/>
                    </a:cubicBezTo>
                    <a:cubicBezTo>
                      <a:pt x="128006" y="100401"/>
                      <a:pt x="125400" y="108905"/>
                      <a:pt x="122657" y="117272"/>
                    </a:cubicBezTo>
                    <a:cubicBezTo>
                      <a:pt x="122245" y="118918"/>
                      <a:pt x="121560" y="120426"/>
                      <a:pt x="121011" y="121935"/>
                    </a:cubicBezTo>
                    <a:cubicBezTo>
                      <a:pt x="119091" y="126736"/>
                      <a:pt x="117307" y="131536"/>
                      <a:pt x="115387" y="136337"/>
                    </a:cubicBezTo>
                    <a:cubicBezTo>
                      <a:pt x="113330" y="141961"/>
                      <a:pt x="111273" y="147722"/>
                      <a:pt x="108804" y="153208"/>
                    </a:cubicBezTo>
                    <a:cubicBezTo>
                      <a:pt x="104826" y="161986"/>
                      <a:pt x="100986" y="170627"/>
                      <a:pt x="97008" y="179406"/>
                    </a:cubicBezTo>
                    <a:cubicBezTo>
                      <a:pt x="94539" y="184892"/>
                      <a:pt x="91659" y="190104"/>
                      <a:pt x="89052" y="195453"/>
                    </a:cubicBezTo>
                    <a:cubicBezTo>
                      <a:pt x="86858" y="199842"/>
                      <a:pt x="84663" y="204094"/>
                      <a:pt x="82469" y="208483"/>
                    </a:cubicBezTo>
                    <a:cubicBezTo>
                      <a:pt x="82332" y="208758"/>
                      <a:pt x="82194" y="209032"/>
                      <a:pt x="82057" y="209306"/>
                    </a:cubicBezTo>
                    <a:cubicBezTo>
                      <a:pt x="82057" y="210403"/>
                      <a:pt x="81920" y="211501"/>
                      <a:pt x="81920" y="212598"/>
                    </a:cubicBezTo>
                    <a:cubicBezTo>
                      <a:pt x="81783" y="214793"/>
                      <a:pt x="81783" y="216987"/>
                      <a:pt x="81646" y="219182"/>
                    </a:cubicBezTo>
                    <a:cubicBezTo>
                      <a:pt x="81509" y="223434"/>
                      <a:pt x="81372" y="227686"/>
                      <a:pt x="81372" y="231938"/>
                    </a:cubicBezTo>
                    <a:cubicBezTo>
                      <a:pt x="81097" y="241402"/>
                      <a:pt x="80960" y="250866"/>
                      <a:pt x="81509" y="260193"/>
                    </a:cubicBezTo>
                    <a:cubicBezTo>
                      <a:pt x="81509" y="260193"/>
                      <a:pt x="81509" y="260056"/>
                      <a:pt x="81509" y="260056"/>
                    </a:cubicBezTo>
                    <a:cubicBezTo>
                      <a:pt x="81920" y="265816"/>
                      <a:pt x="82469" y="271577"/>
                      <a:pt x="83566" y="277338"/>
                    </a:cubicBezTo>
                    <a:cubicBezTo>
                      <a:pt x="83566" y="277201"/>
                      <a:pt x="83566" y="277201"/>
                      <a:pt x="83566" y="277063"/>
                    </a:cubicBezTo>
                    <a:cubicBezTo>
                      <a:pt x="84252" y="279944"/>
                      <a:pt x="85075" y="282824"/>
                      <a:pt x="85898" y="285705"/>
                    </a:cubicBezTo>
                    <a:cubicBezTo>
                      <a:pt x="85898" y="285705"/>
                      <a:pt x="85898" y="285567"/>
                      <a:pt x="85761" y="285567"/>
                    </a:cubicBezTo>
                    <a:cubicBezTo>
                      <a:pt x="86172" y="286802"/>
                      <a:pt x="86721" y="288173"/>
                      <a:pt x="87270" y="289408"/>
                    </a:cubicBezTo>
                    <a:cubicBezTo>
                      <a:pt x="87270" y="289408"/>
                      <a:pt x="87270" y="289270"/>
                      <a:pt x="87132" y="289270"/>
                    </a:cubicBezTo>
                    <a:cubicBezTo>
                      <a:pt x="87681" y="290368"/>
                      <a:pt x="88230" y="291465"/>
                      <a:pt x="88915" y="292563"/>
                    </a:cubicBezTo>
                    <a:cubicBezTo>
                      <a:pt x="89601" y="293523"/>
                      <a:pt x="90287" y="294346"/>
                      <a:pt x="90973" y="295305"/>
                    </a:cubicBezTo>
                    <a:cubicBezTo>
                      <a:pt x="90973" y="295169"/>
                      <a:pt x="90836" y="295169"/>
                      <a:pt x="90836" y="295031"/>
                    </a:cubicBezTo>
                    <a:cubicBezTo>
                      <a:pt x="91659" y="295992"/>
                      <a:pt x="92481" y="296952"/>
                      <a:pt x="93442" y="297775"/>
                    </a:cubicBezTo>
                    <a:cubicBezTo>
                      <a:pt x="93442" y="297775"/>
                      <a:pt x="93442" y="297775"/>
                      <a:pt x="93304" y="297775"/>
                    </a:cubicBezTo>
                    <a:cubicBezTo>
                      <a:pt x="93990" y="298460"/>
                      <a:pt x="94813" y="299009"/>
                      <a:pt x="95636" y="299557"/>
                    </a:cubicBezTo>
                    <a:cubicBezTo>
                      <a:pt x="96185" y="299832"/>
                      <a:pt x="96596" y="300106"/>
                      <a:pt x="97008" y="300381"/>
                    </a:cubicBezTo>
                    <a:cubicBezTo>
                      <a:pt x="97557" y="300655"/>
                      <a:pt x="98105" y="300792"/>
                      <a:pt x="98517" y="301066"/>
                    </a:cubicBezTo>
                    <a:cubicBezTo>
                      <a:pt x="98379" y="301066"/>
                      <a:pt x="98105" y="300929"/>
                      <a:pt x="97968" y="300929"/>
                    </a:cubicBezTo>
                    <a:cubicBezTo>
                      <a:pt x="99202" y="301341"/>
                      <a:pt x="100574" y="301752"/>
                      <a:pt x="101946" y="302027"/>
                    </a:cubicBezTo>
                    <a:cubicBezTo>
                      <a:pt x="101946" y="302027"/>
                      <a:pt x="101808" y="302027"/>
                      <a:pt x="101808" y="302027"/>
                    </a:cubicBezTo>
                    <a:cubicBezTo>
                      <a:pt x="102906" y="302301"/>
                      <a:pt x="104003" y="302438"/>
                      <a:pt x="105100" y="302438"/>
                    </a:cubicBezTo>
                    <a:cubicBezTo>
                      <a:pt x="105100" y="302438"/>
                      <a:pt x="104963" y="302438"/>
                      <a:pt x="104963" y="302438"/>
                    </a:cubicBezTo>
                    <a:cubicBezTo>
                      <a:pt x="105512" y="302438"/>
                      <a:pt x="106197" y="302438"/>
                      <a:pt x="106746" y="302438"/>
                    </a:cubicBezTo>
                    <a:cubicBezTo>
                      <a:pt x="107981" y="302438"/>
                      <a:pt x="109215" y="302163"/>
                      <a:pt x="110449" y="302027"/>
                    </a:cubicBezTo>
                    <a:cubicBezTo>
                      <a:pt x="110312" y="302027"/>
                      <a:pt x="110175" y="302027"/>
                      <a:pt x="110038" y="302027"/>
                    </a:cubicBezTo>
                    <a:cubicBezTo>
                      <a:pt x="110724" y="301889"/>
                      <a:pt x="111273" y="301615"/>
                      <a:pt x="111958" y="301478"/>
                    </a:cubicBezTo>
                    <a:cubicBezTo>
                      <a:pt x="114153" y="300655"/>
                      <a:pt x="116210" y="299832"/>
                      <a:pt x="118268" y="298734"/>
                    </a:cubicBezTo>
                    <a:cubicBezTo>
                      <a:pt x="120188" y="297637"/>
                      <a:pt x="122108" y="296540"/>
                      <a:pt x="123891" y="295169"/>
                    </a:cubicBezTo>
                    <a:cubicBezTo>
                      <a:pt x="123891" y="295169"/>
                      <a:pt x="123891" y="295169"/>
                      <a:pt x="123754" y="295305"/>
                    </a:cubicBezTo>
                    <a:cubicBezTo>
                      <a:pt x="125263" y="294208"/>
                      <a:pt x="126771" y="292974"/>
                      <a:pt x="128143" y="291740"/>
                    </a:cubicBezTo>
                    <a:cubicBezTo>
                      <a:pt x="130749" y="289408"/>
                      <a:pt x="133081" y="286802"/>
                      <a:pt x="135413" y="284333"/>
                    </a:cubicBezTo>
                    <a:cubicBezTo>
                      <a:pt x="135413" y="284333"/>
                      <a:pt x="135413" y="284333"/>
                      <a:pt x="135413" y="284333"/>
                    </a:cubicBezTo>
                    <a:cubicBezTo>
                      <a:pt x="135413" y="284196"/>
                      <a:pt x="135550" y="284196"/>
                      <a:pt x="135550" y="284059"/>
                    </a:cubicBezTo>
                    <a:cubicBezTo>
                      <a:pt x="135550" y="283921"/>
                      <a:pt x="135687" y="283921"/>
                      <a:pt x="135687" y="283784"/>
                    </a:cubicBezTo>
                    <a:cubicBezTo>
                      <a:pt x="135687" y="283784"/>
                      <a:pt x="135687" y="283784"/>
                      <a:pt x="135687" y="283784"/>
                    </a:cubicBezTo>
                    <a:cubicBezTo>
                      <a:pt x="139527" y="279121"/>
                      <a:pt x="143231" y="274457"/>
                      <a:pt x="146660" y="269520"/>
                    </a:cubicBezTo>
                    <a:cubicBezTo>
                      <a:pt x="152009" y="261427"/>
                      <a:pt x="156672" y="252923"/>
                      <a:pt x="161061" y="244419"/>
                    </a:cubicBezTo>
                    <a:cubicBezTo>
                      <a:pt x="161061" y="244419"/>
                      <a:pt x="161061" y="244419"/>
                      <a:pt x="161061" y="244282"/>
                    </a:cubicBezTo>
                    <a:cubicBezTo>
                      <a:pt x="161061" y="244282"/>
                      <a:pt x="161061" y="244282"/>
                      <a:pt x="161061" y="244282"/>
                    </a:cubicBezTo>
                    <a:cubicBezTo>
                      <a:pt x="161061" y="244145"/>
                      <a:pt x="161199" y="244145"/>
                      <a:pt x="161199" y="244008"/>
                    </a:cubicBezTo>
                    <a:cubicBezTo>
                      <a:pt x="161199" y="244008"/>
                      <a:pt x="161199" y="244008"/>
                      <a:pt x="161199" y="244145"/>
                    </a:cubicBezTo>
                    <a:cubicBezTo>
                      <a:pt x="167371" y="231389"/>
                      <a:pt x="172857" y="218222"/>
                      <a:pt x="177521" y="204917"/>
                    </a:cubicBezTo>
                    <a:cubicBezTo>
                      <a:pt x="177521" y="204917"/>
                      <a:pt x="177521" y="204917"/>
                      <a:pt x="177521" y="204917"/>
                    </a:cubicBezTo>
                    <a:cubicBezTo>
                      <a:pt x="178892" y="200802"/>
                      <a:pt x="180264" y="196551"/>
                      <a:pt x="181635" y="192299"/>
                    </a:cubicBezTo>
                    <a:cubicBezTo>
                      <a:pt x="181361" y="186400"/>
                      <a:pt x="181087" y="180503"/>
                      <a:pt x="181087" y="174605"/>
                    </a:cubicBezTo>
                    <a:cubicBezTo>
                      <a:pt x="181087" y="164867"/>
                      <a:pt x="181224" y="155128"/>
                      <a:pt x="181224" y="145390"/>
                    </a:cubicBezTo>
                    <a:cubicBezTo>
                      <a:pt x="181224" y="139629"/>
                      <a:pt x="181635" y="133731"/>
                      <a:pt x="181910" y="127971"/>
                    </a:cubicBezTo>
                    <a:cubicBezTo>
                      <a:pt x="182184" y="120015"/>
                      <a:pt x="182596" y="112197"/>
                      <a:pt x="183007" y="104242"/>
                    </a:cubicBezTo>
                    <a:cubicBezTo>
                      <a:pt x="183282" y="99852"/>
                      <a:pt x="183693" y="95464"/>
                      <a:pt x="183967" y="91212"/>
                    </a:cubicBezTo>
                    <a:cubicBezTo>
                      <a:pt x="184379" y="86274"/>
                      <a:pt x="184927" y="81199"/>
                      <a:pt x="185476" y="76261"/>
                    </a:cubicBezTo>
                    <a:cubicBezTo>
                      <a:pt x="186025" y="71735"/>
                      <a:pt x="186711" y="67071"/>
                      <a:pt x="187396" y="62545"/>
                    </a:cubicBezTo>
                    <a:cubicBezTo>
                      <a:pt x="187945" y="58568"/>
                      <a:pt x="188768" y="54453"/>
                      <a:pt x="190140" y="50749"/>
                    </a:cubicBezTo>
                    <a:cubicBezTo>
                      <a:pt x="190962" y="48692"/>
                      <a:pt x="191785" y="46909"/>
                      <a:pt x="193020" y="44988"/>
                    </a:cubicBezTo>
                    <a:cubicBezTo>
                      <a:pt x="194117" y="43343"/>
                      <a:pt x="195489" y="41697"/>
                      <a:pt x="196723" y="40051"/>
                    </a:cubicBezTo>
                    <a:cubicBezTo>
                      <a:pt x="198232" y="37994"/>
                      <a:pt x="201661" y="37719"/>
                      <a:pt x="203444" y="39639"/>
                    </a:cubicBezTo>
                    <a:cubicBezTo>
                      <a:pt x="204404" y="40600"/>
                      <a:pt x="205364" y="41559"/>
                      <a:pt x="206187" y="42520"/>
                    </a:cubicBezTo>
                    <a:cubicBezTo>
                      <a:pt x="207147" y="43617"/>
                      <a:pt x="207696" y="44440"/>
                      <a:pt x="208519" y="45675"/>
                    </a:cubicBezTo>
                    <a:cubicBezTo>
                      <a:pt x="209067" y="46497"/>
                      <a:pt x="209479" y="47595"/>
                      <a:pt x="209616" y="48555"/>
                    </a:cubicBezTo>
                    <a:cubicBezTo>
                      <a:pt x="210028" y="50201"/>
                      <a:pt x="210302" y="51435"/>
                      <a:pt x="210576" y="53081"/>
                    </a:cubicBezTo>
                    <a:cubicBezTo>
                      <a:pt x="210851" y="55139"/>
                      <a:pt x="210988" y="57196"/>
                      <a:pt x="211125" y="59116"/>
                    </a:cubicBezTo>
                    <a:cubicBezTo>
                      <a:pt x="211262" y="61036"/>
                      <a:pt x="211399" y="63094"/>
                      <a:pt x="211399" y="65014"/>
                    </a:cubicBezTo>
                    <a:cubicBezTo>
                      <a:pt x="211536" y="68855"/>
                      <a:pt x="211399" y="72695"/>
                      <a:pt x="211125" y="76536"/>
                    </a:cubicBezTo>
                    <a:cubicBezTo>
                      <a:pt x="210851" y="81199"/>
                      <a:pt x="210714" y="85862"/>
                      <a:pt x="210439" y="90388"/>
                    </a:cubicBezTo>
                    <a:cubicBezTo>
                      <a:pt x="210302" y="92994"/>
                      <a:pt x="210165" y="95464"/>
                      <a:pt x="210028" y="98070"/>
                    </a:cubicBezTo>
                    <a:cubicBezTo>
                      <a:pt x="209067" y="106299"/>
                      <a:pt x="208245" y="114529"/>
                      <a:pt x="207422" y="122758"/>
                    </a:cubicBezTo>
                    <a:cubicBezTo>
                      <a:pt x="207422" y="123581"/>
                      <a:pt x="207147" y="124404"/>
                      <a:pt x="207010" y="125090"/>
                    </a:cubicBezTo>
                    <a:cubicBezTo>
                      <a:pt x="206736" y="127010"/>
                      <a:pt x="206324" y="129068"/>
                      <a:pt x="205913" y="130988"/>
                    </a:cubicBezTo>
                    <a:cubicBezTo>
                      <a:pt x="204953" y="136337"/>
                      <a:pt x="203993" y="141687"/>
                      <a:pt x="203032" y="147036"/>
                    </a:cubicBezTo>
                    <a:cubicBezTo>
                      <a:pt x="202484" y="150053"/>
                      <a:pt x="201935" y="153208"/>
                      <a:pt x="201249" y="156225"/>
                    </a:cubicBezTo>
                    <a:cubicBezTo>
                      <a:pt x="198780" y="167473"/>
                      <a:pt x="195763" y="178583"/>
                      <a:pt x="192471" y="189693"/>
                    </a:cubicBezTo>
                    <a:cubicBezTo>
                      <a:pt x="192060" y="191201"/>
                      <a:pt x="191511" y="192573"/>
                      <a:pt x="191100" y="194082"/>
                    </a:cubicBezTo>
                    <a:cubicBezTo>
                      <a:pt x="191237" y="198608"/>
                      <a:pt x="191511" y="202997"/>
                      <a:pt x="191648" y="207523"/>
                    </a:cubicBezTo>
                    <a:cubicBezTo>
                      <a:pt x="191648" y="207523"/>
                      <a:pt x="191648" y="207386"/>
                      <a:pt x="191648" y="207386"/>
                    </a:cubicBezTo>
                    <a:cubicBezTo>
                      <a:pt x="192608" y="220279"/>
                      <a:pt x="193980" y="233172"/>
                      <a:pt x="196586" y="245928"/>
                    </a:cubicBezTo>
                    <a:cubicBezTo>
                      <a:pt x="196586" y="245791"/>
                      <a:pt x="196586" y="245654"/>
                      <a:pt x="196449" y="245517"/>
                    </a:cubicBezTo>
                    <a:cubicBezTo>
                      <a:pt x="197546" y="250728"/>
                      <a:pt x="198918" y="255804"/>
                      <a:pt x="200564" y="260741"/>
                    </a:cubicBezTo>
                    <a:cubicBezTo>
                      <a:pt x="200564" y="260741"/>
                      <a:pt x="200564" y="260741"/>
                      <a:pt x="200564" y="260604"/>
                    </a:cubicBezTo>
                    <a:cubicBezTo>
                      <a:pt x="200564" y="260741"/>
                      <a:pt x="200701" y="260741"/>
                      <a:pt x="200701" y="260879"/>
                    </a:cubicBezTo>
                    <a:cubicBezTo>
                      <a:pt x="200701" y="261015"/>
                      <a:pt x="200701" y="261015"/>
                      <a:pt x="200838" y="261153"/>
                    </a:cubicBezTo>
                    <a:cubicBezTo>
                      <a:pt x="200838" y="261153"/>
                      <a:pt x="200838" y="261015"/>
                      <a:pt x="200838" y="261015"/>
                    </a:cubicBezTo>
                    <a:cubicBezTo>
                      <a:pt x="201798" y="263622"/>
                      <a:pt x="202895" y="266091"/>
                      <a:pt x="204130" y="268560"/>
                    </a:cubicBezTo>
                    <a:cubicBezTo>
                      <a:pt x="204130" y="268560"/>
                      <a:pt x="204130" y="268422"/>
                      <a:pt x="203993" y="268422"/>
                    </a:cubicBezTo>
                    <a:cubicBezTo>
                      <a:pt x="203993" y="268560"/>
                      <a:pt x="204130" y="268560"/>
                      <a:pt x="204130" y="268696"/>
                    </a:cubicBezTo>
                    <a:cubicBezTo>
                      <a:pt x="204130" y="268696"/>
                      <a:pt x="204130" y="268834"/>
                      <a:pt x="204130" y="268834"/>
                    </a:cubicBezTo>
                    <a:cubicBezTo>
                      <a:pt x="204130" y="268834"/>
                      <a:pt x="204130" y="268696"/>
                      <a:pt x="204130" y="268696"/>
                    </a:cubicBezTo>
                    <a:cubicBezTo>
                      <a:pt x="205090" y="270617"/>
                      <a:pt x="206324" y="272537"/>
                      <a:pt x="207559" y="274320"/>
                    </a:cubicBezTo>
                    <a:cubicBezTo>
                      <a:pt x="207422" y="274183"/>
                      <a:pt x="207422" y="274046"/>
                      <a:pt x="207285" y="274046"/>
                    </a:cubicBezTo>
                    <a:cubicBezTo>
                      <a:pt x="208107" y="275143"/>
                      <a:pt x="208930" y="276240"/>
                      <a:pt x="209890" y="277338"/>
                    </a:cubicBezTo>
                    <a:cubicBezTo>
                      <a:pt x="209753" y="277201"/>
                      <a:pt x="209616" y="277063"/>
                      <a:pt x="209479" y="276926"/>
                    </a:cubicBezTo>
                    <a:cubicBezTo>
                      <a:pt x="210714" y="278298"/>
                      <a:pt x="212085" y="279669"/>
                      <a:pt x="213457" y="280904"/>
                    </a:cubicBezTo>
                    <a:cubicBezTo>
                      <a:pt x="213868" y="281178"/>
                      <a:pt x="214280" y="281589"/>
                      <a:pt x="214691" y="281864"/>
                    </a:cubicBezTo>
                    <a:cubicBezTo>
                      <a:pt x="215651" y="282550"/>
                      <a:pt x="216611" y="283098"/>
                      <a:pt x="217572" y="283647"/>
                    </a:cubicBezTo>
                    <a:cubicBezTo>
                      <a:pt x="217572" y="283647"/>
                      <a:pt x="217434" y="283647"/>
                      <a:pt x="217434" y="283510"/>
                    </a:cubicBezTo>
                    <a:cubicBezTo>
                      <a:pt x="217572" y="283647"/>
                      <a:pt x="217709" y="283647"/>
                      <a:pt x="217983" y="283784"/>
                    </a:cubicBezTo>
                    <a:cubicBezTo>
                      <a:pt x="217983" y="283784"/>
                      <a:pt x="217983" y="283784"/>
                      <a:pt x="218120" y="283784"/>
                    </a:cubicBezTo>
                    <a:cubicBezTo>
                      <a:pt x="218120" y="283784"/>
                      <a:pt x="218120" y="283784"/>
                      <a:pt x="218120" y="283784"/>
                    </a:cubicBezTo>
                    <a:cubicBezTo>
                      <a:pt x="219217" y="284333"/>
                      <a:pt x="220315" y="284744"/>
                      <a:pt x="221412" y="285018"/>
                    </a:cubicBezTo>
                    <a:cubicBezTo>
                      <a:pt x="221275" y="285018"/>
                      <a:pt x="221001" y="284882"/>
                      <a:pt x="220863" y="284744"/>
                    </a:cubicBezTo>
                    <a:cubicBezTo>
                      <a:pt x="221549" y="284882"/>
                      <a:pt x="222098" y="285018"/>
                      <a:pt x="222646" y="285293"/>
                    </a:cubicBezTo>
                    <a:cubicBezTo>
                      <a:pt x="223744" y="285567"/>
                      <a:pt x="224978" y="285705"/>
                      <a:pt x="226075" y="285841"/>
                    </a:cubicBezTo>
                    <a:cubicBezTo>
                      <a:pt x="225938" y="285841"/>
                      <a:pt x="225664" y="285841"/>
                      <a:pt x="225527" y="285841"/>
                    </a:cubicBezTo>
                    <a:cubicBezTo>
                      <a:pt x="226212" y="285841"/>
                      <a:pt x="226898" y="285841"/>
                      <a:pt x="227584" y="285841"/>
                    </a:cubicBezTo>
                    <a:cubicBezTo>
                      <a:pt x="228819" y="285705"/>
                      <a:pt x="230053" y="285567"/>
                      <a:pt x="231150" y="285156"/>
                    </a:cubicBezTo>
                    <a:cubicBezTo>
                      <a:pt x="231150" y="285156"/>
                      <a:pt x="231150" y="285156"/>
                      <a:pt x="231150" y="285156"/>
                    </a:cubicBezTo>
                    <a:cubicBezTo>
                      <a:pt x="232385" y="284882"/>
                      <a:pt x="233619" y="284470"/>
                      <a:pt x="234854" y="283921"/>
                    </a:cubicBezTo>
                    <a:cubicBezTo>
                      <a:pt x="234854" y="283921"/>
                      <a:pt x="234854" y="283921"/>
                      <a:pt x="234854" y="283921"/>
                    </a:cubicBezTo>
                    <a:cubicBezTo>
                      <a:pt x="235951" y="283510"/>
                      <a:pt x="236911" y="283098"/>
                      <a:pt x="238008" y="282550"/>
                    </a:cubicBezTo>
                    <a:cubicBezTo>
                      <a:pt x="237871" y="282550"/>
                      <a:pt x="237871" y="282687"/>
                      <a:pt x="237734" y="282687"/>
                    </a:cubicBezTo>
                    <a:cubicBezTo>
                      <a:pt x="238968" y="282001"/>
                      <a:pt x="240203" y="281315"/>
                      <a:pt x="241437" y="280492"/>
                    </a:cubicBezTo>
                    <a:cubicBezTo>
                      <a:pt x="241300" y="280630"/>
                      <a:pt x="241026" y="280767"/>
                      <a:pt x="240889" y="280767"/>
                    </a:cubicBezTo>
                    <a:cubicBezTo>
                      <a:pt x="242672" y="279532"/>
                      <a:pt x="244318" y="278160"/>
                      <a:pt x="245964" y="276789"/>
                    </a:cubicBezTo>
                    <a:cubicBezTo>
                      <a:pt x="248433" y="274457"/>
                      <a:pt x="250901" y="271989"/>
                      <a:pt x="253096" y="269520"/>
                    </a:cubicBezTo>
                    <a:cubicBezTo>
                      <a:pt x="255565" y="266502"/>
                      <a:pt x="258034" y="263485"/>
                      <a:pt x="260228" y="260330"/>
                    </a:cubicBezTo>
                    <a:cubicBezTo>
                      <a:pt x="264480" y="253883"/>
                      <a:pt x="268321" y="247299"/>
                      <a:pt x="271887" y="240441"/>
                    </a:cubicBezTo>
                    <a:cubicBezTo>
                      <a:pt x="271887" y="240441"/>
                      <a:pt x="271887" y="240441"/>
                      <a:pt x="271887" y="240579"/>
                    </a:cubicBezTo>
                    <a:cubicBezTo>
                      <a:pt x="271887" y="240441"/>
                      <a:pt x="272024" y="240305"/>
                      <a:pt x="272024" y="240167"/>
                    </a:cubicBezTo>
                    <a:cubicBezTo>
                      <a:pt x="272024" y="240167"/>
                      <a:pt x="272024" y="240030"/>
                      <a:pt x="272161" y="240030"/>
                    </a:cubicBezTo>
                    <a:cubicBezTo>
                      <a:pt x="272161" y="240030"/>
                      <a:pt x="272161" y="240030"/>
                      <a:pt x="272161" y="240030"/>
                    </a:cubicBezTo>
                    <a:cubicBezTo>
                      <a:pt x="277099" y="230018"/>
                      <a:pt x="281351" y="219731"/>
                      <a:pt x="285054" y="209169"/>
                    </a:cubicBezTo>
                    <a:cubicBezTo>
                      <a:pt x="285054" y="209169"/>
                      <a:pt x="285054" y="209306"/>
                      <a:pt x="285054" y="209306"/>
                    </a:cubicBezTo>
                    <a:cubicBezTo>
                      <a:pt x="286837" y="204094"/>
                      <a:pt x="288483" y="198882"/>
                      <a:pt x="290129" y="193670"/>
                    </a:cubicBezTo>
                    <a:cubicBezTo>
                      <a:pt x="289855" y="189693"/>
                      <a:pt x="289443" y="185852"/>
                      <a:pt x="289169" y="181874"/>
                    </a:cubicBezTo>
                    <a:cubicBezTo>
                      <a:pt x="288757" y="176251"/>
                      <a:pt x="288483" y="170627"/>
                      <a:pt x="288346" y="165003"/>
                    </a:cubicBezTo>
                    <a:cubicBezTo>
                      <a:pt x="288072" y="156637"/>
                      <a:pt x="287797" y="148133"/>
                      <a:pt x="287386" y="139766"/>
                    </a:cubicBezTo>
                    <a:cubicBezTo>
                      <a:pt x="287386" y="137709"/>
                      <a:pt x="287523" y="135651"/>
                      <a:pt x="287523" y="133594"/>
                    </a:cubicBezTo>
                    <a:cubicBezTo>
                      <a:pt x="287660" y="128245"/>
                      <a:pt x="287797" y="122758"/>
                      <a:pt x="287797" y="117409"/>
                    </a:cubicBezTo>
                    <a:cubicBezTo>
                      <a:pt x="287797" y="112883"/>
                      <a:pt x="287934" y="108357"/>
                      <a:pt x="288072" y="103830"/>
                    </a:cubicBezTo>
                    <a:cubicBezTo>
                      <a:pt x="288209" y="98207"/>
                      <a:pt x="288483" y="92720"/>
                      <a:pt x="288895" y="87234"/>
                    </a:cubicBezTo>
                    <a:cubicBezTo>
                      <a:pt x="289581" y="77496"/>
                      <a:pt x="290815" y="67757"/>
                      <a:pt x="292049" y="58156"/>
                    </a:cubicBezTo>
                    <a:cubicBezTo>
                      <a:pt x="292598" y="53767"/>
                      <a:pt x="293421" y="49515"/>
                      <a:pt x="294381" y="45263"/>
                    </a:cubicBezTo>
                    <a:cubicBezTo>
                      <a:pt x="294792" y="43480"/>
                      <a:pt x="295341" y="41697"/>
                      <a:pt x="296027" y="40051"/>
                    </a:cubicBezTo>
                    <a:cubicBezTo>
                      <a:pt x="296850" y="37994"/>
                      <a:pt x="297810" y="36073"/>
                      <a:pt x="299044" y="34153"/>
                    </a:cubicBezTo>
                    <a:cubicBezTo>
                      <a:pt x="300005" y="32507"/>
                      <a:pt x="301102" y="30724"/>
                      <a:pt x="302199" y="29078"/>
                    </a:cubicBezTo>
                    <a:cubicBezTo>
                      <a:pt x="303434" y="27021"/>
                      <a:pt x="306314" y="26061"/>
                      <a:pt x="308508" y="27432"/>
                    </a:cubicBezTo>
                    <a:cubicBezTo>
                      <a:pt x="309606" y="28118"/>
                      <a:pt x="310703" y="28666"/>
                      <a:pt x="311800" y="29490"/>
                    </a:cubicBezTo>
                    <a:cubicBezTo>
                      <a:pt x="313035" y="30313"/>
                      <a:pt x="313584" y="30861"/>
                      <a:pt x="314681" y="31821"/>
                    </a:cubicBezTo>
                    <a:cubicBezTo>
                      <a:pt x="316189" y="33467"/>
                      <a:pt x="316738" y="35524"/>
                      <a:pt x="317424" y="37582"/>
                    </a:cubicBezTo>
                    <a:cubicBezTo>
                      <a:pt x="317835" y="38953"/>
                      <a:pt x="318110" y="40874"/>
                      <a:pt x="318384" y="42382"/>
                    </a:cubicBezTo>
                    <a:cubicBezTo>
                      <a:pt x="318658" y="44577"/>
                      <a:pt x="318933" y="46772"/>
                      <a:pt x="319070" y="48966"/>
                    </a:cubicBezTo>
                    <a:cubicBezTo>
                      <a:pt x="319618" y="53904"/>
                      <a:pt x="319344" y="58979"/>
                      <a:pt x="319344" y="63917"/>
                    </a:cubicBezTo>
                    <a:cubicBezTo>
                      <a:pt x="319344" y="67346"/>
                      <a:pt x="319070" y="70775"/>
                      <a:pt x="319070" y="74204"/>
                    </a:cubicBezTo>
                    <a:cubicBezTo>
                      <a:pt x="318933" y="78181"/>
                      <a:pt x="318795" y="82022"/>
                      <a:pt x="318658" y="85862"/>
                    </a:cubicBezTo>
                    <a:cubicBezTo>
                      <a:pt x="318658" y="88606"/>
                      <a:pt x="318247" y="91486"/>
                      <a:pt x="317973" y="94229"/>
                    </a:cubicBezTo>
                    <a:cubicBezTo>
                      <a:pt x="317561" y="99578"/>
                      <a:pt x="317150" y="104928"/>
                      <a:pt x="316601" y="110277"/>
                    </a:cubicBezTo>
                    <a:cubicBezTo>
                      <a:pt x="316464" y="112060"/>
                      <a:pt x="316327" y="113980"/>
                      <a:pt x="316189" y="115763"/>
                    </a:cubicBezTo>
                    <a:cubicBezTo>
                      <a:pt x="315504" y="120152"/>
                      <a:pt x="314818" y="124542"/>
                      <a:pt x="314132" y="128931"/>
                    </a:cubicBezTo>
                    <a:cubicBezTo>
                      <a:pt x="313446" y="133731"/>
                      <a:pt x="312623" y="138394"/>
                      <a:pt x="311937" y="143195"/>
                    </a:cubicBezTo>
                    <a:cubicBezTo>
                      <a:pt x="311252" y="148133"/>
                      <a:pt x="310155" y="153071"/>
                      <a:pt x="309194" y="158009"/>
                    </a:cubicBezTo>
                    <a:cubicBezTo>
                      <a:pt x="306588" y="170902"/>
                      <a:pt x="303297" y="183520"/>
                      <a:pt x="299456" y="196139"/>
                    </a:cubicBezTo>
                    <a:cubicBezTo>
                      <a:pt x="299456" y="196825"/>
                      <a:pt x="299593" y="197511"/>
                      <a:pt x="299593" y="198196"/>
                    </a:cubicBezTo>
                    <a:cubicBezTo>
                      <a:pt x="299868" y="201625"/>
                      <a:pt x="300142" y="204917"/>
                      <a:pt x="300553" y="208346"/>
                    </a:cubicBezTo>
                    <a:cubicBezTo>
                      <a:pt x="300690" y="210129"/>
                      <a:pt x="300965" y="211912"/>
                      <a:pt x="301239" y="213832"/>
                    </a:cubicBezTo>
                    <a:cubicBezTo>
                      <a:pt x="301925" y="218496"/>
                      <a:pt x="302473" y="223160"/>
                      <a:pt x="303159" y="227686"/>
                    </a:cubicBezTo>
                    <a:cubicBezTo>
                      <a:pt x="303571" y="230018"/>
                      <a:pt x="303708" y="232624"/>
                      <a:pt x="304119" y="234955"/>
                    </a:cubicBezTo>
                    <a:cubicBezTo>
                      <a:pt x="305491" y="241676"/>
                      <a:pt x="306726" y="248397"/>
                      <a:pt x="307960" y="255118"/>
                    </a:cubicBezTo>
                    <a:cubicBezTo>
                      <a:pt x="307960" y="254980"/>
                      <a:pt x="307960" y="254844"/>
                      <a:pt x="307960" y="254706"/>
                    </a:cubicBezTo>
                    <a:cubicBezTo>
                      <a:pt x="309606" y="262113"/>
                      <a:pt x="311526" y="269245"/>
                      <a:pt x="313995" y="276378"/>
                    </a:cubicBezTo>
                    <a:cubicBezTo>
                      <a:pt x="314955" y="278983"/>
                      <a:pt x="316052" y="281453"/>
                      <a:pt x="317287" y="283921"/>
                    </a:cubicBezTo>
                    <a:cubicBezTo>
                      <a:pt x="317150" y="283647"/>
                      <a:pt x="317150" y="283510"/>
                      <a:pt x="317013" y="283373"/>
                    </a:cubicBezTo>
                    <a:cubicBezTo>
                      <a:pt x="317698" y="284744"/>
                      <a:pt x="318384" y="286116"/>
                      <a:pt x="319207" y="287350"/>
                    </a:cubicBezTo>
                    <a:cubicBezTo>
                      <a:pt x="319070" y="287213"/>
                      <a:pt x="318933" y="287076"/>
                      <a:pt x="318795" y="286939"/>
                    </a:cubicBezTo>
                    <a:cubicBezTo>
                      <a:pt x="319481" y="288173"/>
                      <a:pt x="320442" y="289270"/>
                      <a:pt x="321402" y="290231"/>
                    </a:cubicBezTo>
                    <a:cubicBezTo>
                      <a:pt x="321264" y="290094"/>
                      <a:pt x="321264" y="290094"/>
                      <a:pt x="321127" y="289956"/>
                    </a:cubicBezTo>
                    <a:cubicBezTo>
                      <a:pt x="321676" y="290368"/>
                      <a:pt x="322087" y="290917"/>
                      <a:pt x="322636" y="291328"/>
                    </a:cubicBezTo>
                    <a:cubicBezTo>
                      <a:pt x="322636" y="291328"/>
                      <a:pt x="322636" y="291328"/>
                      <a:pt x="322636" y="291328"/>
                    </a:cubicBezTo>
                    <a:cubicBezTo>
                      <a:pt x="323459" y="292014"/>
                      <a:pt x="324282" y="292699"/>
                      <a:pt x="325105" y="293248"/>
                    </a:cubicBezTo>
                    <a:cubicBezTo>
                      <a:pt x="325516" y="293523"/>
                      <a:pt x="325928" y="293660"/>
                      <a:pt x="326339" y="293934"/>
                    </a:cubicBezTo>
                    <a:cubicBezTo>
                      <a:pt x="326751" y="294071"/>
                      <a:pt x="327162" y="294208"/>
                      <a:pt x="327574" y="294346"/>
                    </a:cubicBezTo>
                    <a:cubicBezTo>
                      <a:pt x="327985" y="294346"/>
                      <a:pt x="328397" y="294483"/>
                      <a:pt x="328808" y="294483"/>
                    </a:cubicBezTo>
                    <a:cubicBezTo>
                      <a:pt x="328534" y="294483"/>
                      <a:pt x="328397" y="294483"/>
                      <a:pt x="328260" y="294483"/>
                    </a:cubicBezTo>
                    <a:cubicBezTo>
                      <a:pt x="328945" y="294483"/>
                      <a:pt x="329494" y="294483"/>
                      <a:pt x="330180" y="294483"/>
                    </a:cubicBezTo>
                    <a:cubicBezTo>
                      <a:pt x="330180" y="294483"/>
                      <a:pt x="330043" y="294483"/>
                      <a:pt x="330043" y="294483"/>
                    </a:cubicBezTo>
                    <a:cubicBezTo>
                      <a:pt x="331277" y="294483"/>
                      <a:pt x="332374" y="294208"/>
                      <a:pt x="333609" y="293934"/>
                    </a:cubicBezTo>
                    <a:cubicBezTo>
                      <a:pt x="333334" y="293934"/>
                      <a:pt x="333197" y="293934"/>
                      <a:pt x="333060" y="294071"/>
                    </a:cubicBezTo>
                    <a:cubicBezTo>
                      <a:pt x="333609" y="293934"/>
                      <a:pt x="334158" y="293797"/>
                      <a:pt x="334706" y="293660"/>
                    </a:cubicBezTo>
                    <a:cubicBezTo>
                      <a:pt x="335118" y="293523"/>
                      <a:pt x="335666" y="293248"/>
                      <a:pt x="336215" y="293111"/>
                    </a:cubicBezTo>
                    <a:cubicBezTo>
                      <a:pt x="336215" y="293111"/>
                      <a:pt x="336078" y="293111"/>
                      <a:pt x="336078" y="293111"/>
                    </a:cubicBezTo>
                    <a:cubicBezTo>
                      <a:pt x="337175" y="292563"/>
                      <a:pt x="338135" y="292014"/>
                      <a:pt x="339095" y="291328"/>
                    </a:cubicBezTo>
                    <a:cubicBezTo>
                      <a:pt x="338958" y="291465"/>
                      <a:pt x="338684" y="291602"/>
                      <a:pt x="338547" y="291602"/>
                    </a:cubicBezTo>
                    <a:cubicBezTo>
                      <a:pt x="339644" y="290779"/>
                      <a:pt x="340604" y="290094"/>
                      <a:pt x="341564" y="289270"/>
                    </a:cubicBezTo>
                    <a:cubicBezTo>
                      <a:pt x="341564" y="289270"/>
                      <a:pt x="341564" y="289270"/>
                      <a:pt x="341427" y="289408"/>
                    </a:cubicBezTo>
                    <a:cubicBezTo>
                      <a:pt x="342936" y="288036"/>
                      <a:pt x="344307" y="286527"/>
                      <a:pt x="345679" y="285018"/>
                    </a:cubicBezTo>
                    <a:cubicBezTo>
                      <a:pt x="347874" y="282412"/>
                      <a:pt x="350068" y="279669"/>
                      <a:pt x="352125" y="276789"/>
                    </a:cubicBezTo>
                    <a:cubicBezTo>
                      <a:pt x="354457" y="273086"/>
                      <a:pt x="356652" y="269245"/>
                      <a:pt x="358572" y="265405"/>
                    </a:cubicBezTo>
                    <a:lnTo>
                      <a:pt x="358572" y="265405"/>
                    </a:lnTo>
                    <a:cubicBezTo>
                      <a:pt x="358572" y="265405"/>
                      <a:pt x="358572" y="265405"/>
                      <a:pt x="358572" y="265405"/>
                    </a:cubicBezTo>
                    <a:cubicBezTo>
                      <a:pt x="358572" y="265405"/>
                      <a:pt x="358572" y="265267"/>
                      <a:pt x="358709" y="265267"/>
                    </a:cubicBezTo>
                    <a:cubicBezTo>
                      <a:pt x="358709" y="265267"/>
                      <a:pt x="358709" y="265267"/>
                      <a:pt x="358709" y="265267"/>
                    </a:cubicBezTo>
                    <a:cubicBezTo>
                      <a:pt x="360355" y="261838"/>
                      <a:pt x="362001" y="258409"/>
                      <a:pt x="363647" y="254844"/>
                    </a:cubicBezTo>
                    <a:cubicBezTo>
                      <a:pt x="365704" y="250180"/>
                      <a:pt x="367487" y="245242"/>
                      <a:pt x="369270" y="240441"/>
                    </a:cubicBezTo>
                    <a:cubicBezTo>
                      <a:pt x="369270" y="240441"/>
                      <a:pt x="369270" y="240579"/>
                      <a:pt x="369270" y="240579"/>
                    </a:cubicBezTo>
                    <a:cubicBezTo>
                      <a:pt x="371328" y="234270"/>
                      <a:pt x="373385" y="227823"/>
                      <a:pt x="375168" y="221376"/>
                    </a:cubicBezTo>
                    <a:cubicBezTo>
                      <a:pt x="376403" y="216987"/>
                      <a:pt x="377500" y="212461"/>
                      <a:pt x="378460" y="207935"/>
                    </a:cubicBezTo>
                    <a:cubicBezTo>
                      <a:pt x="378186" y="206974"/>
                      <a:pt x="377911" y="206015"/>
                      <a:pt x="377774" y="204917"/>
                    </a:cubicBezTo>
                    <a:cubicBezTo>
                      <a:pt x="376677" y="200391"/>
                      <a:pt x="375717" y="195864"/>
                      <a:pt x="374620" y="191476"/>
                    </a:cubicBezTo>
                    <a:cubicBezTo>
                      <a:pt x="373797" y="188047"/>
                      <a:pt x="372974" y="184618"/>
                      <a:pt x="372288" y="181189"/>
                    </a:cubicBezTo>
                    <a:cubicBezTo>
                      <a:pt x="370779" y="173096"/>
                      <a:pt x="369270" y="165003"/>
                      <a:pt x="367899" y="156774"/>
                    </a:cubicBezTo>
                    <a:cubicBezTo>
                      <a:pt x="367624" y="154854"/>
                      <a:pt x="367213" y="152934"/>
                      <a:pt x="366939" y="151013"/>
                    </a:cubicBezTo>
                    <a:cubicBezTo>
                      <a:pt x="366390" y="147036"/>
                      <a:pt x="365841" y="142921"/>
                      <a:pt x="365293" y="138943"/>
                    </a:cubicBezTo>
                    <a:cubicBezTo>
                      <a:pt x="363921" y="129616"/>
                      <a:pt x="362687" y="120290"/>
                      <a:pt x="361590" y="110962"/>
                    </a:cubicBezTo>
                    <a:cubicBezTo>
                      <a:pt x="359943" y="94641"/>
                      <a:pt x="358983" y="78044"/>
                      <a:pt x="359532" y="61585"/>
                    </a:cubicBezTo>
                    <a:cubicBezTo>
                      <a:pt x="359669" y="58019"/>
                      <a:pt x="359943" y="54453"/>
                      <a:pt x="360218" y="50887"/>
                    </a:cubicBezTo>
                    <a:cubicBezTo>
                      <a:pt x="360492" y="47458"/>
                      <a:pt x="360766" y="44029"/>
                      <a:pt x="361590" y="40600"/>
                    </a:cubicBezTo>
                    <a:cubicBezTo>
                      <a:pt x="361864" y="38953"/>
                      <a:pt x="362275" y="37445"/>
                      <a:pt x="362687" y="35936"/>
                    </a:cubicBezTo>
                    <a:cubicBezTo>
                      <a:pt x="363098" y="34153"/>
                      <a:pt x="363784" y="32781"/>
                      <a:pt x="364607" y="31272"/>
                    </a:cubicBezTo>
                    <a:cubicBezTo>
                      <a:pt x="365979" y="28255"/>
                      <a:pt x="368310" y="25786"/>
                      <a:pt x="370230" y="23180"/>
                    </a:cubicBezTo>
                    <a:cubicBezTo>
                      <a:pt x="371602" y="21123"/>
                      <a:pt x="374482" y="20849"/>
                      <a:pt x="376540" y="21946"/>
                    </a:cubicBezTo>
                    <a:cubicBezTo>
                      <a:pt x="378186" y="22906"/>
                      <a:pt x="379969" y="23729"/>
                      <a:pt x="381615" y="24689"/>
                    </a:cubicBezTo>
                    <a:cubicBezTo>
                      <a:pt x="382438" y="25237"/>
                      <a:pt x="383261" y="26061"/>
                      <a:pt x="383946" y="26746"/>
                    </a:cubicBezTo>
                    <a:cubicBezTo>
                      <a:pt x="384632" y="27432"/>
                      <a:pt x="385318" y="28392"/>
                      <a:pt x="385867" y="29215"/>
                    </a:cubicBezTo>
                    <a:cubicBezTo>
                      <a:pt x="386553" y="30587"/>
                      <a:pt x="387101" y="31821"/>
                      <a:pt x="387787" y="33330"/>
                    </a:cubicBezTo>
                    <a:cubicBezTo>
                      <a:pt x="388336" y="34701"/>
                      <a:pt x="388747" y="36348"/>
                      <a:pt x="389159" y="37719"/>
                    </a:cubicBezTo>
                    <a:cubicBezTo>
                      <a:pt x="389707" y="39777"/>
                      <a:pt x="390256" y="41834"/>
                      <a:pt x="390804" y="44029"/>
                    </a:cubicBezTo>
                    <a:cubicBezTo>
                      <a:pt x="392176" y="49240"/>
                      <a:pt x="392725" y="54590"/>
                      <a:pt x="393548" y="59939"/>
                    </a:cubicBezTo>
                    <a:cubicBezTo>
                      <a:pt x="393959" y="63231"/>
                      <a:pt x="394371" y="66523"/>
                      <a:pt x="394645" y="69952"/>
                    </a:cubicBezTo>
                    <a:cubicBezTo>
                      <a:pt x="395194" y="74478"/>
                      <a:pt x="395742" y="79004"/>
                      <a:pt x="396291" y="83394"/>
                    </a:cubicBezTo>
                    <a:cubicBezTo>
                      <a:pt x="396702" y="86959"/>
                      <a:pt x="396977" y="90526"/>
                      <a:pt x="397251" y="94229"/>
                    </a:cubicBezTo>
                    <a:cubicBezTo>
                      <a:pt x="397525" y="98755"/>
                      <a:pt x="397800" y="103281"/>
                      <a:pt x="397937" y="107945"/>
                    </a:cubicBezTo>
                    <a:cubicBezTo>
                      <a:pt x="398348" y="119467"/>
                      <a:pt x="398211" y="130851"/>
                      <a:pt x="397662" y="142372"/>
                    </a:cubicBezTo>
                    <a:cubicBezTo>
                      <a:pt x="396565" y="163083"/>
                      <a:pt x="393548" y="183657"/>
                      <a:pt x="389296" y="203957"/>
                    </a:cubicBezTo>
                    <a:cubicBezTo>
                      <a:pt x="389022" y="205192"/>
                      <a:pt x="388747" y="206563"/>
                      <a:pt x="388473" y="207798"/>
                    </a:cubicBezTo>
                    <a:cubicBezTo>
                      <a:pt x="388473" y="207798"/>
                      <a:pt x="388473" y="207935"/>
                      <a:pt x="388473" y="207935"/>
                    </a:cubicBezTo>
                    <a:cubicBezTo>
                      <a:pt x="389433" y="211227"/>
                      <a:pt x="390393" y="214518"/>
                      <a:pt x="391216" y="217810"/>
                    </a:cubicBezTo>
                    <a:cubicBezTo>
                      <a:pt x="391765" y="219731"/>
                      <a:pt x="392176" y="221514"/>
                      <a:pt x="392862" y="223434"/>
                    </a:cubicBezTo>
                    <a:cubicBezTo>
                      <a:pt x="394508" y="228509"/>
                      <a:pt x="396154" y="233447"/>
                      <a:pt x="397800" y="238384"/>
                    </a:cubicBezTo>
                    <a:cubicBezTo>
                      <a:pt x="399857" y="244282"/>
                      <a:pt x="402189" y="250180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795" y="255941"/>
                      <a:pt x="404795" y="255941"/>
                      <a:pt x="404795" y="255941"/>
                    </a:cubicBezTo>
                    <a:cubicBezTo>
                      <a:pt x="404932" y="256078"/>
                      <a:pt x="404932" y="256352"/>
                      <a:pt x="405069" y="256489"/>
                    </a:cubicBezTo>
                    <a:cubicBezTo>
                      <a:pt x="405069" y="256352"/>
                      <a:pt x="405069" y="256352"/>
                      <a:pt x="404932" y="256215"/>
                    </a:cubicBezTo>
                    <a:cubicBezTo>
                      <a:pt x="406029" y="258409"/>
                      <a:pt x="407264" y="260330"/>
                      <a:pt x="408635" y="262387"/>
                    </a:cubicBezTo>
                    <a:cubicBezTo>
                      <a:pt x="408910" y="262799"/>
                      <a:pt x="409184" y="263210"/>
                      <a:pt x="409596" y="263622"/>
                    </a:cubicBezTo>
                    <a:cubicBezTo>
                      <a:pt x="409870" y="263896"/>
                      <a:pt x="410144" y="264170"/>
                      <a:pt x="410281" y="264444"/>
                    </a:cubicBezTo>
                    <a:cubicBezTo>
                      <a:pt x="410556" y="264582"/>
                      <a:pt x="410830" y="264856"/>
                      <a:pt x="411104" y="264993"/>
                    </a:cubicBezTo>
                    <a:cubicBezTo>
                      <a:pt x="411516" y="265267"/>
                      <a:pt x="411927" y="265542"/>
                      <a:pt x="412339" y="265679"/>
                    </a:cubicBezTo>
                    <a:cubicBezTo>
                      <a:pt x="412201" y="265542"/>
                      <a:pt x="411927" y="265405"/>
                      <a:pt x="411790" y="265405"/>
                    </a:cubicBezTo>
                    <a:cubicBezTo>
                      <a:pt x="412201" y="265542"/>
                      <a:pt x="412613" y="265816"/>
                      <a:pt x="413025" y="265953"/>
                    </a:cubicBezTo>
                    <a:cubicBezTo>
                      <a:pt x="413436" y="266091"/>
                      <a:pt x="413985" y="266228"/>
                      <a:pt x="414396" y="266365"/>
                    </a:cubicBezTo>
                    <a:cubicBezTo>
                      <a:pt x="414670" y="266365"/>
                      <a:pt x="414945" y="266365"/>
                      <a:pt x="415082" y="266502"/>
                    </a:cubicBezTo>
                    <a:cubicBezTo>
                      <a:pt x="415219" y="266502"/>
                      <a:pt x="415356" y="266502"/>
                      <a:pt x="415630" y="266502"/>
                    </a:cubicBezTo>
                    <a:cubicBezTo>
                      <a:pt x="415905" y="266365"/>
                      <a:pt x="416179" y="266365"/>
                      <a:pt x="416454" y="266228"/>
                    </a:cubicBezTo>
                    <a:cubicBezTo>
                      <a:pt x="416865" y="265953"/>
                      <a:pt x="417276" y="265816"/>
                      <a:pt x="417688" y="265542"/>
                    </a:cubicBezTo>
                    <a:cubicBezTo>
                      <a:pt x="418099" y="265267"/>
                      <a:pt x="418511" y="264856"/>
                      <a:pt x="419059" y="264582"/>
                    </a:cubicBezTo>
                    <a:cubicBezTo>
                      <a:pt x="419059" y="264582"/>
                      <a:pt x="419059" y="264582"/>
                      <a:pt x="419059" y="264582"/>
                    </a:cubicBezTo>
                    <a:cubicBezTo>
                      <a:pt x="419883" y="263759"/>
                      <a:pt x="420705" y="263073"/>
                      <a:pt x="421528" y="262250"/>
                    </a:cubicBezTo>
                    <a:cubicBezTo>
                      <a:pt x="421528" y="262250"/>
                      <a:pt x="421391" y="262387"/>
                      <a:pt x="421391" y="262387"/>
                    </a:cubicBezTo>
                    <a:cubicBezTo>
                      <a:pt x="421528" y="262250"/>
                      <a:pt x="421528" y="262113"/>
                      <a:pt x="421665" y="262113"/>
                    </a:cubicBezTo>
                    <a:cubicBezTo>
                      <a:pt x="421665" y="262113"/>
                      <a:pt x="421803" y="261976"/>
                      <a:pt x="421803" y="261976"/>
                    </a:cubicBezTo>
                    <a:cubicBezTo>
                      <a:pt x="421803" y="261976"/>
                      <a:pt x="421803" y="261976"/>
                      <a:pt x="421803" y="261976"/>
                    </a:cubicBezTo>
                    <a:cubicBezTo>
                      <a:pt x="423037" y="260604"/>
                      <a:pt x="424134" y="259095"/>
                      <a:pt x="425232" y="257450"/>
                    </a:cubicBezTo>
                    <a:cubicBezTo>
                      <a:pt x="425094" y="257586"/>
                      <a:pt x="425094" y="257724"/>
                      <a:pt x="424957" y="257861"/>
                    </a:cubicBezTo>
                    <a:cubicBezTo>
                      <a:pt x="425643" y="256764"/>
                      <a:pt x="426329" y="255529"/>
                      <a:pt x="426878" y="254432"/>
                    </a:cubicBezTo>
                    <a:cubicBezTo>
                      <a:pt x="426878" y="254432"/>
                      <a:pt x="426878" y="254432"/>
                      <a:pt x="426878" y="254569"/>
                    </a:cubicBezTo>
                    <a:cubicBezTo>
                      <a:pt x="429346" y="249494"/>
                      <a:pt x="431404" y="244282"/>
                      <a:pt x="433324" y="238933"/>
                    </a:cubicBezTo>
                    <a:cubicBezTo>
                      <a:pt x="436342" y="229880"/>
                      <a:pt x="438536" y="220554"/>
                      <a:pt x="440457" y="211089"/>
                    </a:cubicBezTo>
                    <a:cubicBezTo>
                      <a:pt x="440457" y="211227"/>
                      <a:pt x="440457" y="211364"/>
                      <a:pt x="440319" y="211501"/>
                    </a:cubicBezTo>
                    <a:cubicBezTo>
                      <a:pt x="441279" y="206563"/>
                      <a:pt x="442239" y="201625"/>
                      <a:pt x="442925" y="196687"/>
                    </a:cubicBezTo>
                    <a:cubicBezTo>
                      <a:pt x="443337" y="194356"/>
                      <a:pt x="443611" y="191887"/>
                      <a:pt x="444023" y="189418"/>
                    </a:cubicBezTo>
                    <a:cubicBezTo>
                      <a:pt x="442925" y="182148"/>
                      <a:pt x="441965" y="175016"/>
                      <a:pt x="441005" y="167884"/>
                    </a:cubicBezTo>
                    <a:cubicBezTo>
                      <a:pt x="440045" y="161574"/>
                      <a:pt x="439359" y="155128"/>
                      <a:pt x="438673" y="148819"/>
                    </a:cubicBezTo>
                    <a:cubicBezTo>
                      <a:pt x="437850" y="142235"/>
                      <a:pt x="436890" y="135651"/>
                      <a:pt x="436342" y="128931"/>
                    </a:cubicBezTo>
                    <a:cubicBezTo>
                      <a:pt x="435381" y="119467"/>
                      <a:pt x="434559" y="109865"/>
                      <a:pt x="433599" y="100401"/>
                    </a:cubicBezTo>
                    <a:cubicBezTo>
                      <a:pt x="432638" y="90252"/>
                      <a:pt x="431815" y="80101"/>
                      <a:pt x="431404" y="69952"/>
                    </a:cubicBezTo>
                    <a:cubicBezTo>
                      <a:pt x="431130" y="65562"/>
                      <a:pt x="431130" y="61174"/>
                      <a:pt x="431130" y="56784"/>
                    </a:cubicBezTo>
                    <a:cubicBezTo>
                      <a:pt x="431130" y="52533"/>
                      <a:pt x="431130" y="48281"/>
                      <a:pt x="431267" y="44029"/>
                    </a:cubicBezTo>
                    <a:cubicBezTo>
                      <a:pt x="431541" y="40462"/>
                      <a:pt x="431952" y="37033"/>
                      <a:pt x="432638" y="33604"/>
                    </a:cubicBezTo>
                    <a:cubicBezTo>
                      <a:pt x="433461" y="29627"/>
                      <a:pt x="434970" y="25923"/>
                      <a:pt x="436067" y="21946"/>
                    </a:cubicBezTo>
                    <a:cubicBezTo>
                      <a:pt x="436890" y="19340"/>
                      <a:pt x="439633" y="17556"/>
                      <a:pt x="442377" y="18379"/>
                    </a:cubicBezTo>
                    <a:cubicBezTo>
                      <a:pt x="443748" y="18791"/>
                      <a:pt x="445257" y="19065"/>
                      <a:pt x="446491" y="19614"/>
                    </a:cubicBezTo>
                    <a:cubicBezTo>
                      <a:pt x="447452" y="20026"/>
                      <a:pt x="448275" y="20574"/>
                      <a:pt x="449097" y="21123"/>
                    </a:cubicBezTo>
                    <a:cubicBezTo>
                      <a:pt x="450744" y="22357"/>
                      <a:pt x="451704" y="24414"/>
                      <a:pt x="452526" y="26198"/>
                    </a:cubicBezTo>
                    <a:cubicBezTo>
                      <a:pt x="453212" y="27569"/>
                      <a:pt x="453487" y="29078"/>
                      <a:pt x="453761" y="30450"/>
                    </a:cubicBezTo>
                    <a:cubicBezTo>
                      <a:pt x="454173" y="31959"/>
                      <a:pt x="454447" y="33467"/>
                      <a:pt x="454721" y="34976"/>
                    </a:cubicBezTo>
                    <a:cubicBezTo>
                      <a:pt x="455133" y="37308"/>
                      <a:pt x="455681" y="39502"/>
                      <a:pt x="455955" y="41834"/>
                    </a:cubicBezTo>
                    <a:cubicBezTo>
                      <a:pt x="456504" y="45263"/>
                      <a:pt x="456778" y="48555"/>
                      <a:pt x="457053" y="51984"/>
                    </a:cubicBezTo>
                    <a:cubicBezTo>
                      <a:pt x="457876" y="60488"/>
                      <a:pt x="458424" y="68855"/>
                      <a:pt x="459110" y="77358"/>
                    </a:cubicBezTo>
                    <a:cubicBezTo>
                      <a:pt x="459247" y="79278"/>
                      <a:pt x="459384" y="81336"/>
                      <a:pt x="459384" y="83256"/>
                    </a:cubicBezTo>
                    <a:cubicBezTo>
                      <a:pt x="459659" y="88743"/>
                      <a:pt x="459796" y="94092"/>
                      <a:pt x="460070" y="99578"/>
                    </a:cubicBezTo>
                    <a:cubicBezTo>
                      <a:pt x="460207" y="102870"/>
                      <a:pt x="460345" y="106299"/>
                      <a:pt x="460482" y="109591"/>
                    </a:cubicBezTo>
                    <a:cubicBezTo>
                      <a:pt x="460482" y="110139"/>
                      <a:pt x="460482" y="110688"/>
                      <a:pt x="460482" y="111237"/>
                    </a:cubicBezTo>
                    <a:cubicBezTo>
                      <a:pt x="460482" y="113294"/>
                      <a:pt x="460345" y="115352"/>
                      <a:pt x="460345" y="117409"/>
                    </a:cubicBezTo>
                    <a:cubicBezTo>
                      <a:pt x="460070" y="126462"/>
                      <a:pt x="459796" y="135651"/>
                      <a:pt x="459659" y="144841"/>
                    </a:cubicBezTo>
                    <a:cubicBezTo>
                      <a:pt x="459659" y="146487"/>
                      <a:pt x="459384" y="148133"/>
                      <a:pt x="459247" y="149642"/>
                    </a:cubicBezTo>
                    <a:cubicBezTo>
                      <a:pt x="458699" y="154716"/>
                      <a:pt x="458150" y="159654"/>
                      <a:pt x="457739" y="164729"/>
                    </a:cubicBezTo>
                    <a:cubicBezTo>
                      <a:pt x="457327" y="169393"/>
                      <a:pt x="456778" y="174193"/>
                      <a:pt x="456367" y="178857"/>
                    </a:cubicBezTo>
                    <a:cubicBezTo>
                      <a:pt x="455955" y="182423"/>
                      <a:pt x="455544" y="186126"/>
                      <a:pt x="454995" y="189693"/>
                    </a:cubicBezTo>
                    <a:cubicBezTo>
                      <a:pt x="456367" y="198745"/>
                      <a:pt x="458013" y="207798"/>
                      <a:pt x="459659" y="216713"/>
                    </a:cubicBezTo>
                    <a:cubicBezTo>
                      <a:pt x="459659" y="216576"/>
                      <a:pt x="459659" y="216438"/>
                      <a:pt x="459659" y="216302"/>
                    </a:cubicBezTo>
                    <a:cubicBezTo>
                      <a:pt x="461031" y="222748"/>
                      <a:pt x="462402" y="229332"/>
                      <a:pt x="463774" y="235778"/>
                    </a:cubicBezTo>
                    <a:cubicBezTo>
                      <a:pt x="464460" y="238933"/>
                      <a:pt x="465420" y="241950"/>
                      <a:pt x="466243" y="244968"/>
                    </a:cubicBezTo>
                    <a:cubicBezTo>
                      <a:pt x="467614" y="250317"/>
                      <a:pt x="469123" y="255529"/>
                      <a:pt x="470906" y="260741"/>
                    </a:cubicBezTo>
                    <a:cubicBezTo>
                      <a:pt x="470906" y="260741"/>
                      <a:pt x="470906" y="260741"/>
                      <a:pt x="470906" y="260741"/>
                    </a:cubicBezTo>
                    <a:cubicBezTo>
                      <a:pt x="472140" y="264033"/>
                      <a:pt x="473375" y="267325"/>
                      <a:pt x="474747" y="270480"/>
                    </a:cubicBezTo>
                    <a:cubicBezTo>
                      <a:pt x="474747" y="270480"/>
                      <a:pt x="474747" y="270480"/>
                      <a:pt x="474747" y="270480"/>
                    </a:cubicBezTo>
                    <a:cubicBezTo>
                      <a:pt x="475569" y="272125"/>
                      <a:pt x="476530" y="273772"/>
                      <a:pt x="477627" y="275280"/>
                    </a:cubicBezTo>
                    <a:cubicBezTo>
                      <a:pt x="478176" y="275966"/>
                      <a:pt x="478587" y="276652"/>
                      <a:pt x="479136" y="277201"/>
                    </a:cubicBezTo>
                    <a:cubicBezTo>
                      <a:pt x="479410" y="277475"/>
                      <a:pt x="479684" y="277749"/>
                      <a:pt x="479959" y="277886"/>
                    </a:cubicBezTo>
                    <a:cubicBezTo>
                      <a:pt x="480370" y="278160"/>
                      <a:pt x="480781" y="278435"/>
                      <a:pt x="481193" y="278709"/>
                    </a:cubicBezTo>
                    <a:cubicBezTo>
                      <a:pt x="481605" y="278847"/>
                      <a:pt x="482016" y="279121"/>
                      <a:pt x="482427" y="279395"/>
                    </a:cubicBezTo>
                    <a:cubicBezTo>
                      <a:pt x="482839" y="279532"/>
                      <a:pt x="483113" y="279669"/>
                      <a:pt x="483525" y="279807"/>
                    </a:cubicBezTo>
                    <a:cubicBezTo>
                      <a:pt x="483799" y="279807"/>
                      <a:pt x="483936" y="279807"/>
                      <a:pt x="484210" y="279944"/>
                    </a:cubicBezTo>
                    <a:cubicBezTo>
                      <a:pt x="484485" y="279944"/>
                      <a:pt x="484622" y="279807"/>
                      <a:pt x="484896" y="279807"/>
                    </a:cubicBezTo>
                    <a:cubicBezTo>
                      <a:pt x="485308" y="279669"/>
                      <a:pt x="485582" y="279532"/>
                      <a:pt x="485994" y="279395"/>
                    </a:cubicBezTo>
                    <a:cubicBezTo>
                      <a:pt x="486405" y="279121"/>
                      <a:pt x="486954" y="278983"/>
                      <a:pt x="487365" y="278709"/>
                    </a:cubicBezTo>
                    <a:cubicBezTo>
                      <a:pt x="487777" y="278435"/>
                      <a:pt x="488188" y="278160"/>
                      <a:pt x="488737" y="277886"/>
                    </a:cubicBezTo>
                    <a:cubicBezTo>
                      <a:pt x="489148" y="277612"/>
                      <a:pt x="489423" y="277201"/>
                      <a:pt x="489834" y="276926"/>
                    </a:cubicBezTo>
                    <a:cubicBezTo>
                      <a:pt x="490246" y="276515"/>
                      <a:pt x="490657" y="276103"/>
                      <a:pt x="490931" y="275829"/>
                    </a:cubicBezTo>
                    <a:cubicBezTo>
                      <a:pt x="490931" y="275829"/>
                      <a:pt x="490931" y="275829"/>
                      <a:pt x="490931" y="275829"/>
                    </a:cubicBezTo>
                    <a:cubicBezTo>
                      <a:pt x="491617" y="275143"/>
                      <a:pt x="492166" y="274320"/>
                      <a:pt x="492714" y="273497"/>
                    </a:cubicBezTo>
                    <a:cubicBezTo>
                      <a:pt x="492714" y="273634"/>
                      <a:pt x="492577" y="273634"/>
                      <a:pt x="492577" y="273772"/>
                    </a:cubicBezTo>
                    <a:cubicBezTo>
                      <a:pt x="492714" y="273634"/>
                      <a:pt x="492714" y="273497"/>
                      <a:pt x="492852" y="273360"/>
                    </a:cubicBezTo>
                    <a:cubicBezTo>
                      <a:pt x="492852" y="273223"/>
                      <a:pt x="492989" y="273223"/>
                      <a:pt x="492989" y="273086"/>
                    </a:cubicBezTo>
                    <a:cubicBezTo>
                      <a:pt x="492989" y="273086"/>
                      <a:pt x="492852" y="273223"/>
                      <a:pt x="492852" y="273223"/>
                    </a:cubicBezTo>
                    <a:cubicBezTo>
                      <a:pt x="493812" y="271577"/>
                      <a:pt x="494772" y="270068"/>
                      <a:pt x="495595" y="268422"/>
                    </a:cubicBezTo>
                    <a:cubicBezTo>
                      <a:pt x="495595" y="268422"/>
                      <a:pt x="495595" y="268560"/>
                      <a:pt x="495458" y="268560"/>
                    </a:cubicBezTo>
                    <a:cubicBezTo>
                      <a:pt x="497378" y="264719"/>
                      <a:pt x="499024" y="260741"/>
                      <a:pt x="500533" y="256627"/>
                    </a:cubicBezTo>
                    <a:cubicBezTo>
                      <a:pt x="500533" y="256901"/>
                      <a:pt x="500395" y="257038"/>
                      <a:pt x="500258" y="257312"/>
                    </a:cubicBezTo>
                    <a:cubicBezTo>
                      <a:pt x="503276" y="248671"/>
                      <a:pt x="505333" y="239756"/>
                      <a:pt x="507253" y="230841"/>
                    </a:cubicBezTo>
                    <a:cubicBezTo>
                      <a:pt x="507253" y="231115"/>
                      <a:pt x="507116" y="231252"/>
                      <a:pt x="507116" y="231526"/>
                    </a:cubicBezTo>
                    <a:cubicBezTo>
                      <a:pt x="510682" y="213284"/>
                      <a:pt x="512740" y="194767"/>
                      <a:pt x="514111" y="176251"/>
                    </a:cubicBezTo>
                    <a:cubicBezTo>
                      <a:pt x="514386" y="172273"/>
                      <a:pt x="514660" y="168296"/>
                      <a:pt x="514797" y="164318"/>
                    </a:cubicBezTo>
                    <a:cubicBezTo>
                      <a:pt x="514523" y="163083"/>
                      <a:pt x="514386" y="161986"/>
                      <a:pt x="514111" y="160752"/>
                    </a:cubicBezTo>
                    <a:cubicBezTo>
                      <a:pt x="513426" y="157460"/>
                      <a:pt x="513014" y="154305"/>
                      <a:pt x="512466" y="151013"/>
                    </a:cubicBezTo>
                    <a:cubicBezTo>
                      <a:pt x="511368" y="144429"/>
                      <a:pt x="510271" y="137846"/>
                      <a:pt x="509174" y="131262"/>
                    </a:cubicBezTo>
                    <a:cubicBezTo>
                      <a:pt x="507665" y="122210"/>
                      <a:pt x="506293" y="113020"/>
                      <a:pt x="504922" y="103968"/>
                    </a:cubicBezTo>
                    <a:cubicBezTo>
                      <a:pt x="504236" y="99441"/>
                      <a:pt x="503550" y="94915"/>
                      <a:pt x="502864" y="90388"/>
                    </a:cubicBezTo>
                    <a:cubicBezTo>
                      <a:pt x="502041" y="85177"/>
                      <a:pt x="501355" y="79827"/>
                      <a:pt x="500670" y="74615"/>
                    </a:cubicBezTo>
                    <a:cubicBezTo>
                      <a:pt x="499710" y="67757"/>
                      <a:pt x="499024" y="60762"/>
                      <a:pt x="498475" y="53904"/>
                    </a:cubicBezTo>
                    <a:cubicBezTo>
                      <a:pt x="498475" y="53904"/>
                      <a:pt x="498475" y="53904"/>
                      <a:pt x="498475" y="53904"/>
                    </a:cubicBezTo>
                    <a:cubicBezTo>
                      <a:pt x="498475" y="53767"/>
                      <a:pt x="498475" y="53630"/>
                      <a:pt x="498475" y="53493"/>
                    </a:cubicBezTo>
                    <a:cubicBezTo>
                      <a:pt x="498475" y="53355"/>
                      <a:pt x="498475" y="53218"/>
                      <a:pt x="498475" y="53081"/>
                    </a:cubicBezTo>
                    <a:cubicBezTo>
                      <a:pt x="498475" y="53081"/>
                      <a:pt x="498475" y="53081"/>
                      <a:pt x="498475" y="53081"/>
                    </a:cubicBezTo>
                    <a:cubicBezTo>
                      <a:pt x="498338" y="50749"/>
                      <a:pt x="498201" y="48417"/>
                      <a:pt x="497926" y="45949"/>
                    </a:cubicBezTo>
                    <a:cubicBezTo>
                      <a:pt x="497652" y="42657"/>
                      <a:pt x="497515" y="39228"/>
                      <a:pt x="497789" y="35936"/>
                    </a:cubicBezTo>
                    <a:cubicBezTo>
                      <a:pt x="497926" y="34427"/>
                      <a:pt x="498064" y="32919"/>
                      <a:pt x="498475" y="31410"/>
                    </a:cubicBezTo>
                    <a:cubicBezTo>
                      <a:pt x="498612" y="30587"/>
                      <a:pt x="498887" y="29764"/>
                      <a:pt x="499161" y="28941"/>
                    </a:cubicBezTo>
                    <a:cubicBezTo>
                      <a:pt x="499847" y="26746"/>
                      <a:pt x="501218" y="24552"/>
                      <a:pt x="502316" y="22494"/>
                    </a:cubicBezTo>
                    <a:cubicBezTo>
                      <a:pt x="503962" y="19203"/>
                      <a:pt x="509037" y="19065"/>
                      <a:pt x="511094" y="21946"/>
                    </a:cubicBezTo>
                    <a:cubicBezTo>
                      <a:pt x="511917" y="23180"/>
                      <a:pt x="512877" y="24552"/>
                      <a:pt x="513700" y="25786"/>
                    </a:cubicBezTo>
                    <a:cubicBezTo>
                      <a:pt x="514523" y="27021"/>
                      <a:pt x="515483" y="28392"/>
                      <a:pt x="516032" y="29764"/>
                    </a:cubicBezTo>
                    <a:cubicBezTo>
                      <a:pt x="516717" y="31684"/>
                      <a:pt x="517266" y="33193"/>
                      <a:pt x="517815" y="35113"/>
                    </a:cubicBezTo>
                    <a:cubicBezTo>
                      <a:pt x="518226" y="36896"/>
                      <a:pt x="518638" y="38817"/>
                      <a:pt x="518912" y="40737"/>
                    </a:cubicBezTo>
                    <a:cubicBezTo>
                      <a:pt x="520421" y="48966"/>
                      <a:pt x="521381" y="57196"/>
                      <a:pt x="522204" y="65562"/>
                    </a:cubicBezTo>
                    <a:cubicBezTo>
                      <a:pt x="523027" y="73792"/>
                      <a:pt x="523713" y="82022"/>
                      <a:pt x="524536" y="90252"/>
                    </a:cubicBezTo>
                    <a:cubicBezTo>
                      <a:pt x="524810" y="92583"/>
                      <a:pt x="524810" y="94915"/>
                      <a:pt x="524947" y="97110"/>
                    </a:cubicBezTo>
                    <a:cubicBezTo>
                      <a:pt x="525221" y="102596"/>
                      <a:pt x="525496" y="108219"/>
                      <a:pt x="525770" y="113706"/>
                    </a:cubicBezTo>
                    <a:cubicBezTo>
                      <a:pt x="525907" y="117135"/>
                      <a:pt x="526182" y="120701"/>
                      <a:pt x="526319" y="124130"/>
                    </a:cubicBezTo>
                    <a:cubicBezTo>
                      <a:pt x="526456" y="126187"/>
                      <a:pt x="526319" y="128382"/>
                      <a:pt x="526319" y="130577"/>
                    </a:cubicBezTo>
                    <a:cubicBezTo>
                      <a:pt x="526182" y="140589"/>
                      <a:pt x="526044" y="150465"/>
                      <a:pt x="525907" y="160340"/>
                    </a:cubicBezTo>
                    <a:cubicBezTo>
                      <a:pt x="525907" y="161986"/>
                      <a:pt x="525770" y="163495"/>
                      <a:pt x="525770" y="165141"/>
                    </a:cubicBezTo>
                    <a:cubicBezTo>
                      <a:pt x="525907" y="165690"/>
                      <a:pt x="526044" y="166238"/>
                      <a:pt x="526182" y="166924"/>
                    </a:cubicBezTo>
                    <a:cubicBezTo>
                      <a:pt x="527005" y="171313"/>
                      <a:pt x="527827" y="175702"/>
                      <a:pt x="528650" y="180091"/>
                    </a:cubicBezTo>
                    <a:cubicBezTo>
                      <a:pt x="528650" y="179954"/>
                      <a:pt x="528650" y="179954"/>
                      <a:pt x="528650" y="179954"/>
                    </a:cubicBezTo>
                    <a:cubicBezTo>
                      <a:pt x="530982" y="189967"/>
                      <a:pt x="533177" y="199980"/>
                      <a:pt x="536331" y="209855"/>
                    </a:cubicBezTo>
                    <a:cubicBezTo>
                      <a:pt x="536331" y="209855"/>
                      <a:pt x="536331" y="209855"/>
                      <a:pt x="536331" y="209718"/>
                    </a:cubicBezTo>
                    <a:cubicBezTo>
                      <a:pt x="537703" y="213696"/>
                      <a:pt x="539212" y="217536"/>
                      <a:pt x="540995" y="221376"/>
                    </a:cubicBezTo>
                    <a:cubicBezTo>
                      <a:pt x="540858" y="221102"/>
                      <a:pt x="540721" y="220965"/>
                      <a:pt x="540721" y="220690"/>
                    </a:cubicBezTo>
                    <a:cubicBezTo>
                      <a:pt x="541269" y="221925"/>
                      <a:pt x="541955" y="223022"/>
                      <a:pt x="542641" y="224119"/>
                    </a:cubicBezTo>
                    <a:cubicBezTo>
                      <a:pt x="542503" y="223845"/>
                      <a:pt x="542366" y="223708"/>
                      <a:pt x="542229" y="223571"/>
                    </a:cubicBezTo>
                    <a:cubicBezTo>
                      <a:pt x="542641" y="224119"/>
                      <a:pt x="543052" y="224531"/>
                      <a:pt x="543327" y="225080"/>
                    </a:cubicBezTo>
                    <a:cubicBezTo>
                      <a:pt x="543189" y="224943"/>
                      <a:pt x="543052" y="224668"/>
                      <a:pt x="542915" y="224531"/>
                    </a:cubicBezTo>
                    <a:cubicBezTo>
                      <a:pt x="543875" y="225628"/>
                      <a:pt x="544835" y="226589"/>
                      <a:pt x="545795" y="227548"/>
                    </a:cubicBezTo>
                    <a:cubicBezTo>
                      <a:pt x="545658" y="227412"/>
                      <a:pt x="545521" y="227274"/>
                      <a:pt x="545247" y="227137"/>
                    </a:cubicBezTo>
                    <a:cubicBezTo>
                      <a:pt x="546207" y="227960"/>
                      <a:pt x="547167" y="228783"/>
                      <a:pt x="548127" y="229469"/>
                    </a:cubicBezTo>
                    <a:cubicBezTo>
                      <a:pt x="548401" y="229606"/>
                      <a:pt x="548813" y="229880"/>
                      <a:pt x="549224" y="230018"/>
                    </a:cubicBezTo>
                    <a:cubicBezTo>
                      <a:pt x="549499" y="230018"/>
                      <a:pt x="549636" y="230154"/>
                      <a:pt x="549910" y="230154"/>
                    </a:cubicBezTo>
                    <a:cubicBezTo>
                      <a:pt x="550322" y="230154"/>
                      <a:pt x="550733" y="230292"/>
                      <a:pt x="551145" y="230292"/>
                    </a:cubicBezTo>
                    <a:cubicBezTo>
                      <a:pt x="552105" y="230292"/>
                      <a:pt x="553065" y="230018"/>
                      <a:pt x="554025" y="229880"/>
                    </a:cubicBezTo>
                    <a:cubicBezTo>
                      <a:pt x="553751" y="229880"/>
                      <a:pt x="553614" y="229880"/>
                      <a:pt x="553339" y="230018"/>
                    </a:cubicBezTo>
                    <a:cubicBezTo>
                      <a:pt x="553751" y="229880"/>
                      <a:pt x="554299" y="229743"/>
                      <a:pt x="554711" y="229606"/>
                    </a:cubicBezTo>
                    <a:cubicBezTo>
                      <a:pt x="555808" y="229195"/>
                      <a:pt x="556905" y="228783"/>
                      <a:pt x="558003" y="228234"/>
                    </a:cubicBezTo>
                    <a:cubicBezTo>
                      <a:pt x="558963" y="227686"/>
                      <a:pt x="559923" y="227137"/>
                      <a:pt x="560883" y="226451"/>
                    </a:cubicBezTo>
                    <a:cubicBezTo>
                      <a:pt x="560746" y="226451"/>
                      <a:pt x="560746" y="226589"/>
                      <a:pt x="560609" y="226589"/>
                    </a:cubicBezTo>
                    <a:cubicBezTo>
                      <a:pt x="561569" y="225903"/>
                      <a:pt x="562392" y="225217"/>
                      <a:pt x="563352" y="224394"/>
                    </a:cubicBezTo>
                    <a:cubicBezTo>
                      <a:pt x="564312" y="223571"/>
                      <a:pt x="565135" y="222611"/>
                      <a:pt x="565958" y="221651"/>
                    </a:cubicBezTo>
                    <a:cubicBezTo>
                      <a:pt x="565821" y="221788"/>
                      <a:pt x="565684" y="221925"/>
                      <a:pt x="565684" y="222062"/>
                    </a:cubicBezTo>
                    <a:cubicBezTo>
                      <a:pt x="568015" y="219456"/>
                      <a:pt x="570073" y="216713"/>
                      <a:pt x="572130" y="213832"/>
                    </a:cubicBezTo>
                    <a:cubicBezTo>
                      <a:pt x="574462" y="210678"/>
                      <a:pt x="576793" y="207660"/>
                      <a:pt x="578988" y="204506"/>
                    </a:cubicBezTo>
                    <a:cubicBezTo>
                      <a:pt x="578851" y="204780"/>
                      <a:pt x="578714" y="204917"/>
                      <a:pt x="578577" y="205054"/>
                    </a:cubicBezTo>
                    <a:cubicBezTo>
                      <a:pt x="581869" y="200254"/>
                      <a:pt x="584886" y="195316"/>
                      <a:pt x="587766" y="190241"/>
                    </a:cubicBezTo>
                    <a:cubicBezTo>
                      <a:pt x="589961" y="186538"/>
                      <a:pt x="592293" y="182835"/>
                      <a:pt x="594487" y="178994"/>
                    </a:cubicBezTo>
                    <a:cubicBezTo>
                      <a:pt x="597093" y="174468"/>
                      <a:pt x="599562" y="170079"/>
                      <a:pt x="602168" y="165552"/>
                    </a:cubicBezTo>
                    <a:cubicBezTo>
                      <a:pt x="606557" y="157734"/>
                      <a:pt x="611083" y="150053"/>
                      <a:pt x="615473" y="142235"/>
                    </a:cubicBezTo>
                    <a:cubicBezTo>
                      <a:pt x="627406" y="121387"/>
                      <a:pt x="639201" y="100539"/>
                      <a:pt x="651134" y="79690"/>
                    </a:cubicBezTo>
                    <a:cubicBezTo>
                      <a:pt x="652643" y="76947"/>
                      <a:pt x="656209" y="76124"/>
                      <a:pt x="658952" y="77633"/>
                    </a:cubicBezTo>
                    <a:cubicBezTo>
                      <a:pt x="661696" y="79278"/>
                      <a:pt x="662518" y="82707"/>
                      <a:pt x="661010" y="85451"/>
                    </a:cubicBezTo>
                    <a:cubicBezTo>
                      <a:pt x="643591" y="115900"/>
                      <a:pt x="626034" y="146213"/>
                      <a:pt x="608615" y="176662"/>
                    </a:cubicBezTo>
                    <a:cubicBezTo>
                      <a:pt x="602443" y="187361"/>
                      <a:pt x="596270" y="198059"/>
                      <a:pt x="589549" y="208483"/>
                    </a:cubicBezTo>
                    <a:cubicBezTo>
                      <a:pt x="587218" y="212050"/>
                      <a:pt x="584612" y="215479"/>
                      <a:pt x="582143" y="218770"/>
                    </a:cubicBezTo>
                    <a:cubicBezTo>
                      <a:pt x="579537" y="222199"/>
                      <a:pt x="577068" y="225491"/>
                      <a:pt x="574325" y="228646"/>
                    </a:cubicBezTo>
                    <a:cubicBezTo>
                      <a:pt x="570073" y="233583"/>
                      <a:pt x="564586" y="237835"/>
                      <a:pt x="558277" y="239619"/>
                    </a:cubicBezTo>
                    <a:cubicBezTo>
                      <a:pt x="555671" y="240441"/>
                      <a:pt x="552928" y="241128"/>
                      <a:pt x="550185" y="240853"/>
                    </a:cubicBezTo>
                    <a:cubicBezTo>
                      <a:pt x="548401" y="240716"/>
                      <a:pt x="547579" y="240441"/>
                      <a:pt x="545932" y="239893"/>
                    </a:cubicBezTo>
                    <a:cubicBezTo>
                      <a:pt x="544835" y="239619"/>
                      <a:pt x="543875" y="238933"/>
                      <a:pt x="542915" y="238384"/>
                    </a:cubicBezTo>
                    <a:cubicBezTo>
                      <a:pt x="541543" y="237699"/>
                      <a:pt x="540309" y="236464"/>
                      <a:pt x="539074" y="235367"/>
                    </a:cubicBezTo>
                    <a:cubicBezTo>
                      <a:pt x="537840" y="234270"/>
                      <a:pt x="536743" y="233035"/>
                      <a:pt x="535645" y="231938"/>
                    </a:cubicBezTo>
                    <a:cubicBezTo>
                      <a:pt x="533451" y="229469"/>
                      <a:pt x="531942" y="226451"/>
                      <a:pt x="530571" y="223571"/>
                    </a:cubicBezTo>
                    <a:cubicBezTo>
                      <a:pt x="529748" y="221651"/>
                      <a:pt x="529062" y="219867"/>
                      <a:pt x="528239" y="217947"/>
                    </a:cubicBezTo>
                    <a:cubicBezTo>
                      <a:pt x="527553" y="216302"/>
                      <a:pt x="526867" y="214656"/>
                      <a:pt x="526319" y="212873"/>
                    </a:cubicBezTo>
                    <a:cubicBezTo>
                      <a:pt x="525221" y="209169"/>
                      <a:pt x="523987" y="205466"/>
                      <a:pt x="523027" y="201625"/>
                    </a:cubicBezTo>
                    <a:cubicBezTo>
                      <a:pt x="523027" y="201351"/>
                      <a:pt x="522890" y="201214"/>
                      <a:pt x="522890" y="200940"/>
                    </a:cubicBezTo>
                    <a:cubicBezTo>
                      <a:pt x="522753" y="202174"/>
                      <a:pt x="522615" y="203409"/>
                      <a:pt x="522341" y="204780"/>
                    </a:cubicBezTo>
                    <a:cubicBezTo>
                      <a:pt x="521107" y="214244"/>
                      <a:pt x="519735" y="223845"/>
                      <a:pt x="517678" y="233309"/>
                    </a:cubicBezTo>
                    <a:cubicBezTo>
                      <a:pt x="515483" y="243322"/>
                      <a:pt x="513014" y="253198"/>
                      <a:pt x="509448" y="262662"/>
                    </a:cubicBezTo>
                    <a:cubicBezTo>
                      <a:pt x="508076" y="266228"/>
                      <a:pt x="506430" y="269794"/>
                      <a:pt x="504647" y="273086"/>
                    </a:cubicBezTo>
                    <a:cubicBezTo>
                      <a:pt x="503001" y="276240"/>
                      <a:pt x="501218" y="279121"/>
                      <a:pt x="498887" y="281864"/>
                    </a:cubicBezTo>
                    <a:cubicBezTo>
                      <a:pt x="497104" y="283921"/>
                      <a:pt x="494909" y="285430"/>
                      <a:pt x="492714" y="286802"/>
                    </a:cubicBezTo>
                    <a:cubicBezTo>
                      <a:pt x="491754" y="287488"/>
                      <a:pt x="490657" y="287899"/>
                      <a:pt x="489697" y="288311"/>
                    </a:cubicBezTo>
                    <a:cubicBezTo>
                      <a:pt x="487914" y="288859"/>
                      <a:pt x="486405" y="289408"/>
                      <a:pt x="484485" y="289408"/>
                    </a:cubicBezTo>
                    <a:cubicBezTo>
                      <a:pt x="482427" y="289408"/>
                      <a:pt x="479959" y="288722"/>
                      <a:pt x="478176" y="287762"/>
                    </a:cubicBezTo>
                    <a:cubicBezTo>
                      <a:pt x="475844" y="286527"/>
                      <a:pt x="473512" y="285156"/>
                      <a:pt x="471866" y="283098"/>
                    </a:cubicBezTo>
                    <a:cubicBezTo>
                      <a:pt x="466928" y="277475"/>
                      <a:pt x="463911" y="270343"/>
                      <a:pt x="461579" y="263347"/>
                    </a:cubicBezTo>
                    <a:cubicBezTo>
                      <a:pt x="459659" y="257998"/>
                      <a:pt x="458150" y="252512"/>
                      <a:pt x="456641" y="247025"/>
                    </a:cubicBezTo>
                    <a:cubicBezTo>
                      <a:pt x="455818" y="243734"/>
                      <a:pt x="454721" y="240441"/>
                      <a:pt x="454035" y="237012"/>
                    </a:cubicBezTo>
                    <a:cubicBezTo>
                      <a:pt x="453075" y="232624"/>
                      <a:pt x="452115" y="228234"/>
                      <a:pt x="451155" y="223845"/>
                    </a:cubicBezTo>
                    <a:cubicBezTo>
                      <a:pt x="450744" y="222062"/>
                      <a:pt x="450332" y="220142"/>
                      <a:pt x="449920" y="218222"/>
                    </a:cubicBezTo>
                    <a:cubicBezTo>
                      <a:pt x="449783" y="218908"/>
                      <a:pt x="449646" y="219731"/>
                      <a:pt x="449372" y="220416"/>
                    </a:cubicBezTo>
                    <a:cubicBezTo>
                      <a:pt x="448275" y="225080"/>
                      <a:pt x="447040" y="229880"/>
                      <a:pt x="445668" y="234544"/>
                    </a:cubicBezTo>
                    <a:cubicBezTo>
                      <a:pt x="444297" y="239207"/>
                      <a:pt x="442651" y="243870"/>
                      <a:pt x="440731" y="248534"/>
                    </a:cubicBezTo>
                    <a:cubicBezTo>
                      <a:pt x="439359" y="251963"/>
                      <a:pt x="437850" y="255392"/>
                      <a:pt x="436067" y="258821"/>
                    </a:cubicBezTo>
                    <a:cubicBezTo>
                      <a:pt x="434421" y="262113"/>
                      <a:pt x="432227" y="265131"/>
                      <a:pt x="429758" y="267873"/>
                    </a:cubicBezTo>
                    <a:cubicBezTo>
                      <a:pt x="426192" y="271851"/>
                      <a:pt x="421528" y="275829"/>
                      <a:pt x="415905" y="275829"/>
                    </a:cubicBezTo>
                    <a:cubicBezTo>
                      <a:pt x="413436" y="275829"/>
                      <a:pt x="411104" y="275006"/>
                      <a:pt x="408910" y="274046"/>
                    </a:cubicBezTo>
                    <a:cubicBezTo>
                      <a:pt x="406715" y="273086"/>
                      <a:pt x="404932" y="271577"/>
                      <a:pt x="403286" y="269794"/>
                    </a:cubicBezTo>
                    <a:cubicBezTo>
                      <a:pt x="402326" y="268696"/>
                      <a:pt x="401503" y="267462"/>
                      <a:pt x="400680" y="266365"/>
                    </a:cubicBezTo>
                    <a:cubicBezTo>
                      <a:pt x="399720" y="265131"/>
                      <a:pt x="399034" y="263759"/>
                      <a:pt x="398211" y="262387"/>
                    </a:cubicBezTo>
                    <a:cubicBezTo>
                      <a:pt x="397388" y="261015"/>
                      <a:pt x="396702" y="259370"/>
                      <a:pt x="396017" y="257998"/>
                    </a:cubicBezTo>
                    <a:cubicBezTo>
                      <a:pt x="394645" y="255118"/>
                      <a:pt x="393548" y="252237"/>
                      <a:pt x="392313" y="249220"/>
                    </a:cubicBezTo>
                    <a:cubicBezTo>
                      <a:pt x="390530" y="244557"/>
                      <a:pt x="389022" y="239893"/>
                      <a:pt x="387375" y="235230"/>
                    </a:cubicBezTo>
                    <a:cubicBezTo>
                      <a:pt x="386415" y="232349"/>
                      <a:pt x="385318" y="229332"/>
                      <a:pt x="384495" y="226314"/>
                    </a:cubicBezTo>
                    <a:cubicBezTo>
                      <a:pt x="383809" y="228646"/>
                      <a:pt x="383124" y="230977"/>
                      <a:pt x="382438" y="233172"/>
                    </a:cubicBezTo>
                    <a:cubicBezTo>
                      <a:pt x="379283" y="243185"/>
                      <a:pt x="375717" y="253198"/>
                      <a:pt x="371191" y="262662"/>
                    </a:cubicBezTo>
                    <a:cubicBezTo>
                      <a:pt x="367762" y="269931"/>
                      <a:pt x="364058" y="276926"/>
                      <a:pt x="359395" y="283510"/>
                    </a:cubicBezTo>
                    <a:cubicBezTo>
                      <a:pt x="357200" y="286665"/>
                      <a:pt x="354594" y="289545"/>
                      <a:pt x="352125" y="292425"/>
                    </a:cubicBezTo>
                    <a:cubicBezTo>
                      <a:pt x="349519" y="295305"/>
                      <a:pt x="346365" y="297775"/>
                      <a:pt x="343073" y="299969"/>
                    </a:cubicBezTo>
                    <a:cubicBezTo>
                      <a:pt x="341016" y="301341"/>
                      <a:pt x="338272" y="302301"/>
                      <a:pt x="335940" y="302712"/>
                    </a:cubicBezTo>
                    <a:cubicBezTo>
                      <a:pt x="334432" y="302986"/>
                      <a:pt x="332923" y="303398"/>
                      <a:pt x="331277" y="303261"/>
                    </a:cubicBezTo>
                    <a:cubicBezTo>
                      <a:pt x="329631" y="303261"/>
                      <a:pt x="328534" y="303124"/>
                      <a:pt x="326888" y="302850"/>
                    </a:cubicBezTo>
                    <a:cubicBezTo>
                      <a:pt x="324968" y="302575"/>
                      <a:pt x="322636" y="301478"/>
                      <a:pt x="321127" y="300243"/>
                    </a:cubicBezTo>
                    <a:cubicBezTo>
                      <a:pt x="319756" y="299283"/>
                      <a:pt x="318521" y="298460"/>
                      <a:pt x="317287" y="297363"/>
                    </a:cubicBezTo>
                    <a:cubicBezTo>
                      <a:pt x="316601" y="296814"/>
                      <a:pt x="316052" y="296128"/>
                      <a:pt x="315366" y="295443"/>
                    </a:cubicBezTo>
                    <a:cubicBezTo>
                      <a:pt x="314406" y="294346"/>
                      <a:pt x="313446" y="293248"/>
                      <a:pt x="312760" y="292014"/>
                    </a:cubicBezTo>
                    <a:cubicBezTo>
                      <a:pt x="310840" y="289270"/>
                      <a:pt x="309469" y="286116"/>
                      <a:pt x="308097" y="283098"/>
                    </a:cubicBezTo>
                    <a:cubicBezTo>
                      <a:pt x="306451" y="279669"/>
                      <a:pt x="305491" y="275829"/>
                      <a:pt x="304257" y="272263"/>
                    </a:cubicBezTo>
                    <a:cubicBezTo>
                      <a:pt x="302336" y="266091"/>
                      <a:pt x="300828" y="259781"/>
                      <a:pt x="299593" y="253472"/>
                    </a:cubicBezTo>
                    <a:cubicBezTo>
                      <a:pt x="298221" y="246340"/>
                      <a:pt x="296713" y="239070"/>
                      <a:pt x="295615" y="231938"/>
                    </a:cubicBezTo>
                    <a:cubicBezTo>
                      <a:pt x="294930" y="226863"/>
                      <a:pt x="294244" y="221925"/>
                      <a:pt x="293558" y="216987"/>
                    </a:cubicBezTo>
                    <a:cubicBezTo>
                      <a:pt x="293558" y="216987"/>
                      <a:pt x="293558" y="217125"/>
                      <a:pt x="293558" y="217125"/>
                    </a:cubicBezTo>
                    <a:cubicBezTo>
                      <a:pt x="286974" y="234955"/>
                      <a:pt x="278608" y="252237"/>
                      <a:pt x="267635" y="267873"/>
                    </a:cubicBezTo>
                    <a:cubicBezTo>
                      <a:pt x="262971" y="274320"/>
                      <a:pt x="257485" y="280218"/>
                      <a:pt x="251450" y="285430"/>
                    </a:cubicBezTo>
                    <a:cubicBezTo>
                      <a:pt x="248981" y="287488"/>
                      <a:pt x="246101" y="289408"/>
                      <a:pt x="243220" y="290779"/>
                    </a:cubicBezTo>
                    <a:cubicBezTo>
                      <a:pt x="241712" y="291465"/>
                      <a:pt x="240340" y="292151"/>
                      <a:pt x="238694" y="292699"/>
                    </a:cubicBezTo>
                    <a:cubicBezTo>
                      <a:pt x="236362" y="293523"/>
                      <a:pt x="234168" y="294071"/>
                      <a:pt x="231699" y="294483"/>
                    </a:cubicBezTo>
                    <a:cubicBezTo>
                      <a:pt x="226075" y="295580"/>
                      <a:pt x="219903" y="294208"/>
                      <a:pt x="214828" y="291602"/>
                    </a:cubicBezTo>
                    <a:cubicBezTo>
                      <a:pt x="213457" y="290917"/>
                      <a:pt x="212085" y="290231"/>
                      <a:pt x="210851" y="289270"/>
                    </a:cubicBezTo>
                    <a:cubicBezTo>
                      <a:pt x="209479" y="288311"/>
                      <a:pt x="208519" y="287350"/>
                      <a:pt x="207285" y="286253"/>
                    </a:cubicBezTo>
                    <a:cubicBezTo>
                      <a:pt x="204267" y="283647"/>
                      <a:pt x="201935" y="280355"/>
                      <a:pt x="199741" y="277063"/>
                    </a:cubicBezTo>
                    <a:cubicBezTo>
                      <a:pt x="197546" y="273772"/>
                      <a:pt x="195900" y="269931"/>
                      <a:pt x="194391" y="266228"/>
                    </a:cubicBezTo>
                    <a:cubicBezTo>
                      <a:pt x="192745" y="262524"/>
                      <a:pt x="191785" y="258547"/>
                      <a:pt x="190688" y="254706"/>
                    </a:cubicBezTo>
                    <a:cubicBezTo>
                      <a:pt x="188082" y="245105"/>
                      <a:pt x="186711" y="235230"/>
                      <a:pt x="185613" y="225491"/>
                    </a:cubicBezTo>
                    <a:cubicBezTo>
                      <a:pt x="185339" y="222748"/>
                      <a:pt x="185064" y="220005"/>
                      <a:pt x="184790" y="217261"/>
                    </a:cubicBezTo>
                    <a:cubicBezTo>
                      <a:pt x="180813" y="227686"/>
                      <a:pt x="176424" y="237835"/>
                      <a:pt x="171486" y="247848"/>
                    </a:cubicBezTo>
                    <a:cubicBezTo>
                      <a:pt x="167371" y="256215"/>
                      <a:pt x="162708" y="264308"/>
                      <a:pt x="157632" y="272125"/>
                    </a:cubicBezTo>
                    <a:cubicBezTo>
                      <a:pt x="152832" y="279669"/>
                      <a:pt x="147208" y="286665"/>
                      <a:pt x="141036" y="293248"/>
                    </a:cubicBezTo>
                    <a:cubicBezTo>
                      <a:pt x="136098" y="298598"/>
                      <a:pt x="130200" y="303398"/>
                      <a:pt x="123617" y="306553"/>
                    </a:cubicBezTo>
                    <a:cubicBezTo>
                      <a:pt x="120462" y="308199"/>
                      <a:pt x="117170" y="309708"/>
                      <a:pt x="113604" y="310256"/>
                    </a:cubicBezTo>
                    <a:cubicBezTo>
                      <a:pt x="111958" y="310530"/>
                      <a:pt x="110312" y="310805"/>
                      <a:pt x="108804" y="310805"/>
                    </a:cubicBezTo>
                    <a:cubicBezTo>
                      <a:pt x="103729" y="310942"/>
                      <a:pt x="101534" y="310805"/>
                      <a:pt x="99339" y="310393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3" name="任意多边形: 形状 282"/>
              <p:cNvSpPr/>
              <p:nvPr/>
            </p:nvSpPr>
            <p:spPr>
              <a:xfrm>
                <a:off x="3265271" y="4517055"/>
                <a:ext cx="773740" cy="1161477"/>
              </a:xfrm>
              <a:custGeom>
                <a:avLst/>
                <a:gdLst>
                  <a:gd name="connsiteX0" fmla="*/ 553736 w 773740"/>
                  <a:gd name="connsiteY0" fmla="*/ 150911 h 1161477"/>
                  <a:gd name="connsiteX1" fmla="*/ 553461 w 773740"/>
                  <a:gd name="connsiteY1" fmla="*/ 150911 h 1161477"/>
                  <a:gd name="connsiteX2" fmla="*/ 554010 w 773740"/>
                  <a:gd name="connsiteY2" fmla="*/ 150911 h 1161477"/>
                  <a:gd name="connsiteX3" fmla="*/ 554147 w 773740"/>
                  <a:gd name="connsiteY3" fmla="*/ 150911 h 1161477"/>
                  <a:gd name="connsiteX4" fmla="*/ 554010 w 773740"/>
                  <a:gd name="connsiteY4" fmla="*/ 150911 h 1161477"/>
                  <a:gd name="connsiteX5" fmla="*/ 568274 w 773740"/>
                  <a:gd name="connsiteY5" fmla="*/ 148991 h 1161477"/>
                  <a:gd name="connsiteX6" fmla="*/ 567589 w 773740"/>
                  <a:gd name="connsiteY6" fmla="*/ 149128 h 1161477"/>
                  <a:gd name="connsiteX7" fmla="*/ 598587 w 773740"/>
                  <a:gd name="connsiteY7" fmla="*/ 140349 h 1161477"/>
                  <a:gd name="connsiteX8" fmla="*/ 598450 w 773740"/>
                  <a:gd name="connsiteY8" fmla="*/ 140349 h 1161477"/>
                  <a:gd name="connsiteX9" fmla="*/ 620395 w 773740"/>
                  <a:gd name="connsiteY9" fmla="*/ 131983 h 1161477"/>
                  <a:gd name="connsiteX10" fmla="*/ 627939 w 773740"/>
                  <a:gd name="connsiteY10" fmla="*/ 129102 h 1161477"/>
                  <a:gd name="connsiteX11" fmla="*/ 635483 w 773740"/>
                  <a:gd name="connsiteY11" fmla="*/ 125811 h 1161477"/>
                  <a:gd name="connsiteX12" fmla="*/ 650845 w 773740"/>
                  <a:gd name="connsiteY12" fmla="*/ 119090 h 1161477"/>
                  <a:gd name="connsiteX13" fmla="*/ 616966 w 773740"/>
                  <a:gd name="connsiteY13" fmla="*/ 119090 h 1161477"/>
                  <a:gd name="connsiteX14" fmla="*/ 617103 w 773740"/>
                  <a:gd name="connsiteY14" fmla="*/ 119090 h 1161477"/>
                  <a:gd name="connsiteX15" fmla="*/ 578150 w 773740"/>
                  <a:gd name="connsiteY15" fmla="*/ 124302 h 1161477"/>
                  <a:gd name="connsiteX16" fmla="*/ 578424 w 773740"/>
                  <a:gd name="connsiteY16" fmla="*/ 124302 h 1161477"/>
                  <a:gd name="connsiteX17" fmla="*/ 549072 w 773740"/>
                  <a:gd name="connsiteY17" fmla="*/ 132120 h 1161477"/>
                  <a:gd name="connsiteX18" fmla="*/ 549072 w 773740"/>
                  <a:gd name="connsiteY18" fmla="*/ 132120 h 1161477"/>
                  <a:gd name="connsiteX19" fmla="*/ 549072 w 773740"/>
                  <a:gd name="connsiteY19" fmla="*/ 132120 h 1161477"/>
                  <a:gd name="connsiteX20" fmla="*/ 548523 w 773740"/>
                  <a:gd name="connsiteY20" fmla="*/ 132257 h 1161477"/>
                  <a:gd name="connsiteX21" fmla="*/ 548798 w 773740"/>
                  <a:gd name="connsiteY21" fmla="*/ 132120 h 1161477"/>
                  <a:gd name="connsiteX22" fmla="*/ 538785 w 773740"/>
                  <a:gd name="connsiteY22" fmla="*/ 136372 h 1161477"/>
                  <a:gd name="connsiteX23" fmla="*/ 538922 w 773740"/>
                  <a:gd name="connsiteY23" fmla="*/ 136372 h 1161477"/>
                  <a:gd name="connsiteX24" fmla="*/ 535905 w 773740"/>
                  <a:gd name="connsiteY24" fmla="*/ 138155 h 1161477"/>
                  <a:gd name="connsiteX25" fmla="*/ 534945 w 773740"/>
                  <a:gd name="connsiteY25" fmla="*/ 138841 h 1161477"/>
                  <a:gd name="connsiteX26" fmla="*/ 533024 w 773740"/>
                  <a:gd name="connsiteY26" fmla="*/ 140624 h 1161477"/>
                  <a:gd name="connsiteX27" fmla="*/ 533024 w 773740"/>
                  <a:gd name="connsiteY27" fmla="*/ 140624 h 1161477"/>
                  <a:gd name="connsiteX28" fmla="*/ 531927 w 773740"/>
                  <a:gd name="connsiteY28" fmla="*/ 141858 h 1161477"/>
                  <a:gd name="connsiteX29" fmla="*/ 531241 w 773740"/>
                  <a:gd name="connsiteY29" fmla="*/ 143093 h 1161477"/>
                  <a:gd name="connsiteX30" fmla="*/ 530967 w 773740"/>
                  <a:gd name="connsiteY30" fmla="*/ 143778 h 1161477"/>
                  <a:gd name="connsiteX31" fmla="*/ 530967 w 773740"/>
                  <a:gd name="connsiteY31" fmla="*/ 143916 h 1161477"/>
                  <a:gd name="connsiteX32" fmla="*/ 530967 w 773740"/>
                  <a:gd name="connsiteY32" fmla="*/ 144053 h 1161477"/>
                  <a:gd name="connsiteX33" fmla="*/ 531241 w 773740"/>
                  <a:gd name="connsiteY33" fmla="*/ 144876 h 1161477"/>
                  <a:gd name="connsiteX34" fmla="*/ 531653 w 773740"/>
                  <a:gd name="connsiteY34" fmla="*/ 145699 h 1161477"/>
                  <a:gd name="connsiteX35" fmla="*/ 532613 w 773740"/>
                  <a:gd name="connsiteY35" fmla="*/ 146796 h 1161477"/>
                  <a:gd name="connsiteX36" fmla="*/ 533024 w 773740"/>
                  <a:gd name="connsiteY36" fmla="*/ 147207 h 1161477"/>
                  <a:gd name="connsiteX37" fmla="*/ 533984 w 773740"/>
                  <a:gd name="connsiteY37" fmla="*/ 147893 h 1161477"/>
                  <a:gd name="connsiteX38" fmla="*/ 535630 w 773740"/>
                  <a:gd name="connsiteY38" fmla="*/ 148716 h 1161477"/>
                  <a:gd name="connsiteX39" fmla="*/ 535219 w 773740"/>
                  <a:gd name="connsiteY39" fmla="*/ 148442 h 1161477"/>
                  <a:gd name="connsiteX40" fmla="*/ 537276 w 773740"/>
                  <a:gd name="connsiteY40" fmla="*/ 149265 h 1161477"/>
                  <a:gd name="connsiteX41" fmla="*/ 536591 w 773740"/>
                  <a:gd name="connsiteY41" fmla="*/ 148991 h 1161477"/>
                  <a:gd name="connsiteX42" fmla="*/ 540842 w 773740"/>
                  <a:gd name="connsiteY42" fmla="*/ 150088 h 1161477"/>
                  <a:gd name="connsiteX43" fmla="*/ 540157 w 773740"/>
                  <a:gd name="connsiteY43" fmla="*/ 149951 h 1161477"/>
                  <a:gd name="connsiteX44" fmla="*/ 547152 w 773740"/>
                  <a:gd name="connsiteY44" fmla="*/ 150911 h 1161477"/>
                  <a:gd name="connsiteX45" fmla="*/ 546466 w 773740"/>
                  <a:gd name="connsiteY45" fmla="*/ 150911 h 1161477"/>
                  <a:gd name="connsiteX46" fmla="*/ 553736 w 773740"/>
                  <a:gd name="connsiteY46" fmla="*/ 150911 h 1161477"/>
                  <a:gd name="connsiteX47" fmla="*/ 558262 w 773740"/>
                  <a:gd name="connsiteY47" fmla="*/ 671570 h 1161477"/>
                  <a:gd name="connsiteX48" fmla="*/ 563337 w 773740"/>
                  <a:gd name="connsiteY48" fmla="*/ 674725 h 1161477"/>
                  <a:gd name="connsiteX49" fmla="*/ 565120 w 773740"/>
                  <a:gd name="connsiteY49" fmla="*/ 675822 h 1161477"/>
                  <a:gd name="connsiteX50" fmla="*/ 579933 w 773740"/>
                  <a:gd name="connsiteY50" fmla="*/ 683777 h 1161477"/>
                  <a:gd name="connsiteX51" fmla="*/ 565806 w 773740"/>
                  <a:gd name="connsiteY51" fmla="*/ 666358 h 1161477"/>
                  <a:gd name="connsiteX52" fmla="*/ 565943 w 773740"/>
                  <a:gd name="connsiteY52" fmla="*/ 666495 h 1161477"/>
                  <a:gd name="connsiteX53" fmla="*/ 550992 w 773740"/>
                  <a:gd name="connsiteY53" fmla="*/ 650585 h 1161477"/>
                  <a:gd name="connsiteX54" fmla="*/ 535219 w 773740"/>
                  <a:gd name="connsiteY54" fmla="*/ 635909 h 1161477"/>
                  <a:gd name="connsiteX55" fmla="*/ 535356 w 773740"/>
                  <a:gd name="connsiteY55" fmla="*/ 635909 h 1161477"/>
                  <a:gd name="connsiteX56" fmla="*/ 523286 w 773740"/>
                  <a:gd name="connsiteY56" fmla="*/ 625896 h 1161477"/>
                  <a:gd name="connsiteX57" fmla="*/ 505867 w 773740"/>
                  <a:gd name="connsiteY57" fmla="*/ 612454 h 1161477"/>
                  <a:gd name="connsiteX58" fmla="*/ 506415 w 773740"/>
                  <a:gd name="connsiteY58" fmla="*/ 612866 h 1161477"/>
                  <a:gd name="connsiteX59" fmla="*/ 497225 w 773740"/>
                  <a:gd name="connsiteY59" fmla="*/ 607105 h 1161477"/>
                  <a:gd name="connsiteX60" fmla="*/ 497911 w 773740"/>
                  <a:gd name="connsiteY60" fmla="*/ 607379 h 1161477"/>
                  <a:gd name="connsiteX61" fmla="*/ 492288 w 773740"/>
                  <a:gd name="connsiteY61" fmla="*/ 605048 h 1161477"/>
                  <a:gd name="connsiteX62" fmla="*/ 492974 w 773740"/>
                  <a:gd name="connsiteY62" fmla="*/ 605322 h 1161477"/>
                  <a:gd name="connsiteX63" fmla="*/ 489407 w 773740"/>
                  <a:gd name="connsiteY63" fmla="*/ 604362 h 1161477"/>
                  <a:gd name="connsiteX64" fmla="*/ 489407 w 773740"/>
                  <a:gd name="connsiteY64" fmla="*/ 604362 h 1161477"/>
                  <a:gd name="connsiteX65" fmla="*/ 489956 w 773740"/>
                  <a:gd name="connsiteY65" fmla="*/ 604499 h 1161477"/>
                  <a:gd name="connsiteX66" fmla="*/ 489133 w 773740"/>
                  <a:gd name="connsiteY66" fmla="*/ 604362 h 1161477"/>
                  <a:gd name="connsiteX67" fmla="*/ 489133 w 773740"/>
                  <a:gd name="connsiteY67" fmla="*/ 604362 h 1161477"/>
                  <a:gd name="connsiteX68" fmla="*/ 488859 w 773740"/>
                  <a:gd name="connsiteY68" fmla="*/ 604636 h 1161477"/>
                  <a:gd name="connsiteX69" fmla="*/ 488585 w 773740"/>
                  <a:gd name="connsiteY69" fmla="*/ 605048 h 1161477"/>
                  <a:gd name="connsiteX70" fmla="*/ 488585 w 773740"/>
                  <a:gd name="connsiteY70" fmla="*/ 605185 h 1161477"/>
                  <a:gd name="connsiteX71" fmla="*/ 488585 w 773740"/>
                  <a:gd name="connsiteY71" fmla="*/ 605459 h 1161477"/>
                  <a:gd name="connsiteX72" fmla="*/ 488722 w 773740"/>
                  <a:gd name="connsiteY72" fmla="*/ 606282 h 1161477"/>
                  <a:gd name="connsiteX73" fmla="*/ 489133 w 773740"/>
                  <a:gd name="connsiteY73" fmla="*/ 607516 h 1161477"/>
                  <a:gd name="connsiteX74" fmla="*/ 492151 w 773740"/>
                  <a:gd name="connsiteY74" fmla="*/ 614237 h 1161477"/>
                  <a:gd name="connsiteX75" fmla="*/ 494208 w 773740"/>
                  <a:gd name="connsiteY75" fmla="*/ 617529 h 1161477"/>
                  <a:gd name="connsiteX76" fmla="*/ 502438 w 773740"/>
                  <a:gd name="connsiteY76" fmla="*/ 627953 h 1161477"/>
                  <a:gd name="connsiteX77" fmla="*/ 502026 w 773740"/>
                  <a:gd name="connsiteY77" fmla="*/ 627405 h 1161477"/>
                  <a:gd name="connsiteX78" fmla="*/ 516428 w 773740"/>
                  <a:gd name="connsiteY78" fmla="*/ 641395 h 1161477"/>
                  <a:gd name="connsiteX79" fmla="*/ 516291 w 773740"/>
                  <a:gd name="connsiteY79" fmla="*/ 641258 h 1161477"/>
                  <a:gd name="connsiteX80" fmla="*/ 537276 w 773740"/>
                  <a:gd name="connsiteY80" fmla="*/ 657443 h 1161477"/>
                  <a:gd name="connsiteX81" fmla="*/ 550992 w 773740"/>
                  <a:gd name="connsiteY81" fmla="*/ 666907 h 1161477"/>
                  <a:gd name="connsiteX82" fmla="*/ 558262 w 773740"/>
                  <a:gd name="connsiteY82" fmla="*/ 671570 h 1161477"/>
                  <a:gd name="connsiteX83" fmla="*/ 457861 w 773740"/>
                  <a:gd name="connsiteY83" fmla="*/ 717656 h 1161477"/>
                  <a:gd name="connsiteX84" fmla="*/ 468422 w 773740"/>
                  <a:gd name="connsiteY84" fmla="*/ 728354 h 1161477"/>
                  <a:gd name="connsiteX85" fmla="*/ 472400 w 773740"/>
                  <a:gd name="connsiteY85" fmla="*/ 732469 h 1161477"/>
                  <a:gd name="connsiteX86" fmla="*/ 471165 w 773740"/>
                  <a:gd name="connsiteY86" fmla="*/ 730823 h 1161477"/>
                  <a:gd name="connsiteX87" fmla="*/ 456215 w 773740"/>
                  <a:gd name="connsiteY87" fmla="*/ 712992 h 1161477"/>
                  <a:gd name="connsiteX88" fmla="*/ 456763 w 773740"/>
                  <a:gd name="connsiteY88" fmla="*/ 713541 h 1161477"/>
                  <a:gd name="connsiteX89" fmla="*/ 440030 w 773740"/>
                  <a:gd name="connsiteY89" fmla="*/ 696259 h 1161477"/>
                  <a:gd name="connsiteX90" fmla="*/ 440579 w 773740"/>
                  <a:gd name="connsiteY90" fmla="*/ 696670 h 1161477"/>
                  <a:gd name="connsiteX91" fmla="*/ 438521 w 773740"/>
                  <a:gd name="connsiteY91" fmla="*/ 695162 h 1161477"/>
                  <a:gd name="connsiteX92" fmla="*/ 445790 w 773740"/>
                  <a:gd name="connsiteY92" fmla="*/ 704351 h 1161477"/>
                  <a:gd name="connsiteX93" fmla="*/ 445379 w 773740"/>
                  <a:gd name="connsiteY93" fmla="*/ 703803 h 1161477"/>
                  <a:gd name="connsiteX94" fmla="*/ 457861 w 773740"/>
                  <a:gd name="connsiteY94" fmla="*/ 717656 h 1161477"/>
                  <a:gd name="connsiteX95" fmla="*/ 417398 w 773740"/>
                  <a:gd name="connsiteY95" fmla="*/ 807084 h 1161477"/>
                  <a:gd name="connsiteX96" fmla="*/ 425079 w 773740"/>
                  <a:gd name="connsiteY96" fmla="*/ 816000 h 1161477"/>
                  <a:gd name="connsiteX97" fmla="*/ 417398 w 773740"/>
                  <a:gd name="connsiteY97" fmla="*/ 803518 h 1161477"/>
                  <a:gd name="connsiteX98" fmla="*/ 403682 w 773740"/>
                  <a:gd name="connsiteY98" fmla="*/ 781984 h 1161477"/>
                  <a:gd name="connsiteX99" fmla="*/ 394493 w 773740"/>
                  <a:gd name="connsiteY99" fmla="*/ 768542 h 1161477"/>
                  <a:gd name="connsiteX100" fmla="*/ 390104 w 773740"/>
                  <a:gd name="connsiteY100" fmla="*/ 762233 h 1161477"/>
                  <a:gd name="connsiteX101" fmla="*/ 377759 w 773740"/>
                  <a:gd name="connsiteY101" fmla="*/ 745911 h 1161477"/>
                  <a:gd name="connsiteX102" fmla="*/ 378033 w 773740"/>
                  <a:gd name="connsiteY102" fmla="*/ 746185 h 1161477"/>
                  <a:gd name="connsiteX103" fmla="*/ 375153 w 773740"/>
                  <a:gd name="connsiteY103" fmla="*/ 743168 h 1161477"/>
                  <a:gd name="connsiteX104" fmla="*/ 375702 w 773740"/>
                  <a:gd name="connsiteY104" fmla="*/ 743579 h 1161477"/>
                  <a:gd name="connsiteX105" fmla="*/ 374193 w 773740"/>
                  <a:gd name="connsiteY105" fmla="*/ 742208 h 1161477"/>
                  <a:gd name="connsiteX106" fmla="*/ 372821 w 773740"/>
                  <a:gd name="connsiteY106" fmla="*/ 741385 h 1161477"/>
                  <a:gd name="connsiteX107" fmla="*/ 372821 w 773740"/>
                  <a:gd name="connsiteY107" fmla="*/ 741385 h 1161477"/>
                  <a:gd name="connsiteX108" fmla="*/ 373233 w 773740"/>
                  <a:gd name="connsiteY108" fmla="*/ 742756 h 1161477"/>
                  <a:gd name="connsiteX109" fmla="*/ 377622 w 773740"/>
                  <a:gd name="connsiteY109" fmla="*/ 753043 h 1161477"/>
                  <a:gd name="connsiteX110" fmla="*/ 377348 w 773740"/>
                  <a:gd name="connsiteY110" fmla="*/ 752632 h 1161477"/>
                  <a:gd name="connsiteX111" fmla="*/ 387086 w 773740"/>
                  <a:gd name="connsiteY111" fmla="*/ 768817 h 1161477"/>
                  <a:gd name="connsiteX112" fmla="*/ 386949 w 773740"/>
                  <a:gd name="connsiteY112" fmla="*/ 768542 h 1161477"/>
                  <a:gd name="connsiteX113" fmla="*/ 417398 w 773740"/>
                  <a:gd name="connsiteY113" fmla="*/ 807084 h 1161477"/>
                  <a:gd name="connsiteX114" fmla="*/ 387223 w 773740"/>
                  <a:gd name="connsiteY114" fmla="*/ 937661 h 1161477"/>
                  <a:gd name="connsiteX115" fmla="*/ 372547 w 773740"/>
                  <a:gd name="connsiteY115" fmla="*/ 904879 h 1161477"/>
                  <a:gd name="connsiteX116" fmla="*/ 372821 w 773740"/>
                  <a:gd name="connsiteY116" fmla="*/ 905565 h 1161477"/>
                  <a:gd name="connsiteX117" fmla="*/ 361849 w 773740"/>
                  <a:gd name="connsiteY117" fmla="*/ 885128 h 1161477"/>
                  <a:gd name="connsiteX118" fmla="*/ 349641 w 773740"/>
                  <a:gd name="connsiteY118" fmla="*/ 865377 h 1161477"/>
                  <a:gd name="connsiteX119" fmla="*/ 350053 w 773740"/>
                  <a:gd name="connsiteY119" fmla="*/ 865926 h 1161477"/>
                  <a:gd name="connsiteX120" fmla="*/ 339217 w 773740"/>
                  <a:gd name="connsiteY120" fmla="*/ 850427 h 1161477"/>
                  <a:gd name="connsiteX121" fmla="*/ 334965 w 773740"/>
                  <a:gd name="connsiteY121" fmla="*/ 844392 h 1161477"/>
                  <a:gd name="connsiteX122" fmla="*/ 320564 w 773740"/>
                  <a:gd name="connsiteY122" fmla="*/ 826424 h 1161477"/>
                  <a:gd name="connsiteX123" fmla="*/ 320701 w 773740"/>
                  <a:gd name="connsiteY123" fmla="*/ 826561 h 1161477"/>
                  <a:gd name="connsiteX124" fmla="*/ 320426 w 773740"/>
                  <a:gd name="connsiteY124" fmla="*/ 826149 h 1161477"/>
                  <a:gd name="connsiteX125" fmla="*/ 320289 w 773740"/>
                  <a:gd name="connsiteY125" fmla="*/ 826012 h 1161477"/>
                  <a:gd name="connsiteX126" fmla="*/ 320426 w 773740"/>
                  <a:gd name="connsiteY126" fmla="*/ 826149 h 1161477"/>
                  <a:gd name="connsiteX127" fmla="*/ 317546 w 773740"/>
                  <a:gd name="connsiteY127" fmla="*/ 823132 h 1161477"/>
                  <a:gd name="connsiteX128" fmla="*/ 317957 w 773740"/>
                  <a:gd name="connsiteY128" fmla="*/ 823543 h 1161477"/>
                  <a:gd name="connsiteX129" fmla="*/ 312882 w 773740"/>
                  <a:gd name="connsiteY129" fmla="*/ 819429 h 1161477"/>
                  <a:gd name="connsiteX130" fmla="*/ 312882 w 773740"/>
                  <a:gd name="connsiteY130" fmla="*/ 819429 h 1161477"/>
                  <a:gd name="connsiteX131" fmla="*/ 311785 w 773740"/>
                  <a:gd name="connsiteY131" fmla="*/ 818743 h 1161477"/>
                  <a:gd name="connsiteX132" fmla="*/ 311648 w 773740"/>
                  <a:gd name="connsiteY132" fmla="*/ 818606 h 1161477"/>
                  <a:gd name="connsiteX133" fmla="*/ 311648 w 773740"/>
                  <a:gd name="connsiteY133" fmla="*/ 818743 h 1161477"/>
                  <a:gd name="connsiteX134" fmla="*/ 312608 w 773740"/>
                  <a:gd name="connsiteY134" fmla="*/ 821898 h 1161477"/>
                  <a:gd name="connsiteX135" fmla="*/ 312334 w 773740"/>
                  <a:gd name="connsiteY135" fmla="*/ 821212 h 1161477"/>
                  <a:gd name="connsiteX136" fmla="*/ 315351 w 773740"/>
                  <a:gd name="connsiteY136" fmla="*/ 828893 h 1161477"/>
                  <a:gd name="connsiteX137" fmla="*/ 319329 w 773740"/>
                  <a:gd name="connsiteY137" fmla="*/ 837397 h 1161477"/>
                  <a:gd name="connsiteX138" fmla="*/ 319192 w 773740"/>
                  <a:gd name="connsiteY138" fmla="*/ 837259 h 1161477"/>
                  <a:gd name="connsiteX139" fmla="*/ 336337 w 773740"/>
                  <a:gd name="connsiteY139" fmla="*/ 868120 h 1161477"/>
                  <a:gd name="connsiteX140" fmla="*/ 338257 w 773740"/>
                  <a:gd name="connsiteY140" fmla="*/ 871138 h 1161477"/>
                  <a:gd name="connsiteX141" fmla="*/ 344018 w 773740"/>
                  <a:gd name="connsiteY141" fmla="*/ 880053 h 1161477"/>
                  <a:gd name="connsiteX142" fmla="*/ 352110 w 773740"/>
                  <a:gd name="connsiteY142" fmla="*/ 892809 h 1161477"/>
                  <a:gd name="connsiteX143" fmla="*/ 369392 w 773740"/>
                  <a:gd name="connsiteY143" fmla="*/ 916264 h 1161477"/>
                  <a:gd name="connsiteX144" fmla="*/ 371313 w 773740"/>
                  <a:gd name="connsiteY144" fmla="*/ 918595 h 1161477"/>
                  <a:gd name="connsiteX145" fmla="*/ 377210 w 773740"/>
                  <a:gd name="connsiteY145" fmla="*/ 925590 h 1161477"/>
                  <a:gd name="connsiteX146" fmla="*/ 387360 w 773740"/>
                  <a:gd name="connsiteY146" fmla="*/ 937661 h 1161477"/>
                  <a:gd name="connsiteX147" fmla="*/ 386949 w 773740"/>
                  <a:gd name="connsiteY147" fmla="*/ 937249 h 1161477"/>
                  <a:gd name="connsiteX148" fmla="*/ 387223 w 773740"/>
                  <a:gd name="connsiteY148" fmla="*/ 937661 h 1161477"/>
                  <a:gd name="connsiteX149" fmla="*/ 151857 w 773740"/>
                  <a:gd name="connsiteY149" fmla="*/ 955217 h 1161477"/>
                  <a:gd name="connsiteX150" fmla="*/ 148976 w 773740"/>
                  <a:gd name="connsiteY150" fmla="*/ 946164 h 1161477"/>
                  <a:gd name="connsiteX151" fmla="*/ 148976 w 773740"/>
                  <a:gd name="connsiteY151" fmla="*/ 946302 h 1161477"/>
                  <a:gd name="connsiteX152" fmla="*/ 148839 w 773740"/>
                  <a:gd name="connsiteY152" fmla="*/ 945890 h 1161477"/>
                  <a:gd name="connsiteX153" fmla="*/ 148702 w 773740"/>
                  <a:gd name="connsiteY153" fmla="*/ 945616 h 1161477"/>
                  <a:gd name="connsiteX154" fmla="*/ 148702 w 773740"/>
                  <a:gd name="connsiteY154" fmla="*/ 945753 h 1161477"/>
                  <a:gd name="connsiteX155" fmla="*/ 141570 w 773740"/>
                  <a:gd name="connsiteY155" fmla="*/ 925316 h 1161477"/>
                  <a:gd name="connsiteX156" fmla="*/ 141844 w 773740"/>
                  <a:gd name="connsiteY156" fmla="*/ 926002 h 1161477"/>
                  <a:gd name="connsiteX157" fmla="*/ 138552 w 773740"/>
                  <a:gd name="connsiteY157" fmla="*/ 917224 h 1161477"/>
                  <a:gd name="connsiteX158" fmla="*/ 133889 w 773740"/>
                  <a:gd name="connsiteY158" fmla="*/ 907074 h 1161477"/>
                  <a:gd name="connsiteX159" fmla="*/ 134163 w 773740"/>
                  <a:gd name="connsiteY159" fmla="*/ 907760 h 1161477"/>
                  <a:gd name="connsiteX160" fmla="*/ 132929 w 773740"/>
                  <a:gd name="connsiteY160" fmla="*/ 905291 h 1161477"/>
                  <a:gd name="connsiteX161" fmla="*/ 132929 w 773740"/>
                  <a:gd name="connsiteY161" fmla="*/ 906388 h 1161477"/>
                  <a:gd name="connsiteX162" fmla="*/ 132929 w 773740"/>
                  <a:gd name="connsiteY162" fmla="*/ 905702 h 1161477"/>
                  <a:gd name="connsiteX163" fmla="*/ 133614 w 773740"/>
                  <a:gd name="connsiteY163" fmla="*/ 910229 h 1161477"/>
                  <a:gd name="connsiteX164" fmla="*/ 137729 w 773740"/>
                  <a:gd name="connsiteY164" fmla="*/ 923670 h 1161477"/>
                  <a:gd name="connsiteX165" fmla="*/ 137729 w 773740"/>
                  <a:gd name="connsiteY165" fmla="*/ 923533 h 1161477"/>
                  <a:gd name="connsiteX166" fmla="*/ 148428 w 773740"/>
                  <a:gd name="connsiteY166" fmla="*/ 948633 h 1161477"/>
                  <a:gd name="connsiteX167" fmla="*/ 148290 w 773740"/>
                  <a:gd name="connsiteY167" fmla="*/ 948496 h 1161477"/>
                  <a:gd name="connsiteX168" fmla="*/ 148565 w 773740"/>
                  <a:gd name="connsiteY168" fmla="*/ 948908 h 1161477"/>
                  <a:gd name="connsiteX169" fmla="*/ 148565 w 773740"/>
                  <a:gd name="connsiteY169" fmla="*/ 949045 h 1161477"/>
                  <a:gd name="connsiteX170" fmla="*/ 148565 w 773740"/>
                  <a:gd name="connsiteY170" fmla="*/ 949045 h 1161477"/>
                  <a:gd name="connsiteX171" fmla="*/ 151857 w 773740"/>
                  <a:gd name="connsiteY171" fmla="*/ 955217 h 1161477"/>
                  <a:gd name="connsiteX172" fmla="*/ 278592 w 773740"/>
                  <a:gd name="connsiteY172" fmla="*/ 960018 h 1161477"/>
                  <a:gd name="connsiteX173" fmla="*/ 292720 w 773740"/>
                  <a:gd name="connsiteY173" fmla="*/ 982923 h 1161477"/>
                  <a:gd name="connsiteX174" fmla="*/ 295600 w 773740"/>
                  <a:gd name="connsiteY174" fmla="*/ 987724 h 1161477"/>
                  <a:gd name="connsiteX175" fmla="*/ 300264 w 773740"/>
                  <a:gd name="connsiteY175" fmla="*/ 994719 h 1161477"/>
                  <a:gd name="connsiteX176" fmla="*/ 302458 w 773740"/>
                  <a:gd name="connsiteY176" fmla="*/ 998011 h 1161477"/>
                  <a:gd name="connsiteX177" fmla="*/ 302184 w 773740"/>
                  <a:gd name="connsiteY177" fmla="*/ 991839 h 1161477"/>
                  <a:gd name="connsiteX178" fmla="*/ 297246 w 773740"/>
                  <a:gd name="connsiteY178" fmla="*/ 955766 h 1161477"/>
                  <a:gd name="connsiteX179" fmla="*/ 297383 w 773740"/>
                  <a:gd name="connsiteY179" fmla="*/ 956177 h 1161477"/>
                  <a:gd name="connsiteX180" fmla="*/ 285176 w 773740"/>
                  <a:gd name="connsiteY180" fmla="*/ 911874 h 1161477"/>
                  <a:gd name="connsiteX181" fmla="*/ 285450 w 773740"/>
                  <a:gd name="connsiteY181" fmla="*/ 912560 h 1161477"/>
                  <a:gd name="connsiteX182" fmla="*/ 281198 w 773740"/>
                  <a:gd name="connsiteY182" fmla="*/ 900902 h 1161477"/>
                  <a:gd name="connsiteX183" fmla="*/ 279141 w 773740"/>
                  <a:gd name="connsiteY183" fmla="*/ 895690 h 1161477"/>
                  <a:gd name="connsiteX184" fmla="*/ 274752 w 773740"/>
                  <a:gd name="connsiteY184" fmla="*/ 885540 h 1161477"/>
                  <a:gd name="connsiteX185" fmla="*/ 269677 w 773740"/>
                  <a:gd name="connsiteY185" fmla="*/ 873470 h 1161477"/>
                  <a:gd name="connsiteX186" fmla="*/ 263505 w 773740"/>
                  <a:gd name="connsiteY186" fmla="*/ 860439 h 1161477"/>
                  <a:gd name="connsiteX187" fmla="*/ 263779 w 773740"/>
                  <a:gd name="connsiteY187" fmla="*/ 860988 h 1161477"/>
                  <a:gd name="connsiteX188" fmla="*/ 254864 w 773740"/>
                  <a:gd name="connsiteY188" fmla="*/ 845215 h 1161477"/>
                  <a:gd name="connsiteX189" fmla="*/ 250886 w 773740"/>
                  <a:gd name="connsiteY189" fmla="*/ 840003 h 1161477"/>
                  <a:gd name="connsiteX190" fmla="*/ 251160 w 773740"/>
                  <a:gd name="connsiteY190" fmla="*/ 840277 h 1161477"/>
                  <a:gd name="connsiteX191" fmla="*/ 250749 w 773740"/>
                  <a:gd name="connsiteY191" fmla="*/ 839865 h 1161477"/>
                  <a:gd name="connsiteX192" fmla="*/ 250612 w 773740"/>
                  <a:gd name="connsiteY192" fmla="*/ 839728 h 1161477"/>
                  <a:gd name="connsiteX193" fmla="*/ 250749 w 773740"/>
                  <a:gd name="connsiteY193" fmla="*/ 839865 h 1161477"/>
                  <a:gd name="connsiteX194" fmla="*/ 247046 w 773740"/>
                  <a:gd name="connsiteY194" fmla="*/ 836025 h 1161477"/>
                  <a:gd name="connsiteX195" fmla="*/ 245811 w 773740"/>
                  <a:gd name="connsiteY195" fmla="*/ 835065 h 1161477"/>
                  <a:gd name="connsiteX196" fmla="*/ 244851 w 773740"/>
                  <a:gd name="connsiteY196" fmla="*/ 834379 h 1161477"/>
                  <a:gd name="connsiteX197" fmla="*/ 243891 w 773740"/>
                  <a:gd name="connsiteY197" fmla="*/ 833968 h 1161477"/>
                  <a:gd name="connsiteX198" fmla="*/ 242931 w 773740"/>
                  <a:gd name="connsiteY198" fmla="*/ 833830 h 1161477"/>
                  <a:gd name="connsiteX199" fmla="*/ 241971 w 773740"/>
                  <a:gd name="connsiteY199" fmla="*/ 833830 h 1161477"/>
                  <a:gd name="connsiteX200" fmla="*/ 241011 w 773740"/>
                  <a:gd name="connsiteY200" fmla="*/ 833968 h 1161477"/>
                  <a:gd name="connsiteX201" fmla="*/ 240050 w 773740"/>
                  <a:gd name="connsiteY201" fmla="*/ 834242 h 1161477"/>
                  <a:gd name="connsiteX202" fmla="*/ 239639 w 773740"/>
                  <a:gd name="connsiteY202" fmla="*/ 834516 h 1161477"/>
                  <a:gd name="connsiteX203" fmla="*/ 239365 w 773740"/>
                  <a:gd name="connsiteY203" fmla="*/ 834791 h 1161477"/>
                  <a:gd name="connsiteX204" fmla="*/ 238953 w 773740"/>
                  <a:gd name="connsiteY204" fmla="*/ 835339 h 1161477"/>
                  <a:gd name="connsiteX205" fmla="*/ 238268 w 773740"/>
                  <a:gd name="connsiteY205" fmla="*/ 836711 h 1161477"/>
                  <a:gd name="connsiteX206" fmla="*/ 238542 w 773740"/>
                  <a:gd name="connsiteY206" fmla="*/ 836162 h 1161477"/>
                  <a:gd name="connsiteX207" fmla="*/ 237993 w 773740"/>
                  <a:gd name="connsiteY207" fmla="*/ 837534 h 1161477"/>
                  <a:gd name="connsiteX208" fmla="*/ 236759 w 773740"/>
                  <a:gd name="connsiteY208" fmla="*/ 842334 h 1161477"/>
                  <a:gd name="connsiteX209" fmla="*/ 236896 w 773740"/>
                  <a:gd name="connsiteY209" fmla="*/ 841649 h 1161477"/>
                  <a:gd name="connsiteX210" fmla="*/ 236210 w 773740"/>
                  <a:gd name="connsiteY210" fmla="*/ 847272 h 1161477"/>
                  <a:gd name="connsiteX211" fmla="*/ 236347 w 773740"/>
                  <a:gd name="connsiteY211" fmla="*/ 853993 h 1161477"/>
                  <a:gd name="connsiteX212" fmla="*/ 238268 w 773740"/>
                  <a:gd name="connsiteY212" fmla="*/ 868258 h 1161477"/>
                  <a:gd name="connsiteX213" fmla="*/ 238268 w 773740"/>
                  <a:gd name="connsiteY213" fmla="*/ 867846 h 1161477"/>
                  <a:gd name="connsiteX214" fmla="*/ 245263 w 773740"/>
                  <a:gd name="connsiteY214" fmla="*/ 892398 h 1161477"/>
                  <a:gd name="connsiteX215" fmla="*/ 260350 w 773740"/>
                  <a:gd name="connsiteY215" fmla="*/ 926825 h 1161477"/>
                  <a:gd name="connsiteX216" fmla="*/ 260076 w 773740"/>
                  <a:gd name="connsiteY216" fmla="*/ 926276 h 1161477"/>
                  <a:gd name="connsiteX217" fmla="*/ 278592 w 773740"/>
                  <a:gd name="connsiteY217" fmla="*/ 960018 h 1161477"/>
                  <a:gd name="connsiteX218" fmla="*/ 90546 w 773740"/>
                  <a:gd name="connsiteY218" fmla="*/ 1096766 h 1161477"/>
                  <a:gd name="connsiteX219" fmla="*/ 93015 w 773740"/>
                  <a:gd name="connsiteY219" fmla="*/ 1073998 h 1161477"/>
                  <a:gd name="connsiteX220" fmla="*/ 93015 w 773740"/>
                  <a:gd name="connsiteY220" fmla="*/ 1074135 h 1161477"/>
                  <a:gd name="connsiteX221" fmla="*/ 92878 w 773740"/>
                  <a:gd name="connsiteY221" fmla="*/ 1039845 h 1161477"/>
                  <a:gd name="connsiteX222" fmla="*/ 92878 w 773740"/>
                  <a:gd name="connsiteY222" fmla="*/ 1039982 h 1161477"/>
                  <a:gd name="connsiteX223" fmla="*/ 89037 w 773740"/>
                  <a:gd name="connsiteY223" fmla="*/ 1011041 h 1161477"/>
                  <a:gd name="connsiteX224" fmla="*/ 89037 w 773740"/>
                  <a:gd name="connsiteY224" fmla="*/ 1011315 h 1161477"/>
                  <a:gd name="connsiteX225" fmla="*/ 81494 w 773740"/>
                  <a:gd name="connsiteY225" fmla="*/ 983472 h 1161477"/>
                  <a:gd name="connsiteX226" fmla="*/ 81631 w 773740"/>
                  <a:gd name="connsiteY226" fmla="*/ 983609 h 1161477"/>
                  <a:gd name="connsiteX227" fmla="*/ 75596 w 773740"/>
                  <a:gd name="connsiteY227" fmla="*/ 967699 h 1161477"/>
                  <a:gd name="connsiteX228" fmla="*/ 67503 w 773740"/>
                  <a:gd name="connsiteY228" fmla="*/ 950005 h 1161477"/>
                  <a:gd name="connsiteX229" fmla="*/ 67778 w 773740"/>
                  <a:gd name="connsiteY229" fmla="*/ 950554 h 1161477"/>
                  <a:gd name="connsiteX230" fmla="*/ 61880 w 773740"/>
                  <a:gd name="connsiteY230" fmla="*/ 939992 h 1161477"/>
                  <a:gd name="connsiteX231" fmla="*/ 62291 w 773740"/>
                  <a:gd name="connsiteY231" fmla="*/ 940404 h 1161477"/>
                  <a:gd name="connsiteX232" fmla="*/ 56256 w 773740"/>
                  <a:gd name="connsiteY232" fmla="*/ 932311 h 1161477"/>
                  <a:gd name="connsiteX233" fmla="*/ 56393 w 773740"/>
                  <a:gd name="connsiteY233" fmla="*/ 932448 h 1161477"/>
                  <a:gd name="connsiteX234" fmla="*/ 56256 w 773740"/>
                  <a:gd name="connsiteY234" fmla="*/ 932311 h 1161477"/>
                  <a:gd name="connsiteX235" fmla="*/ 56119 w 773740"/>
                  <a:gd name="connsiteY235" fmla="*/ 932037 h 1161477"/>
                  <a:gd name="connsiteX236" fmla="*/ 56256 w 773740"/>
                  <a:gd name="connsiteY236" fmla="*/ 932174 h 1161477"/>
                  <a:gd name="connsiteX237" fmla="*/ 54062 w 773740"/>
                  <a:gd name="connsiteY237" fmla="*/ 930117 h 1161477"/>
                  <a:gd name="connsiteX238" fmla="*/ 54062 w 773740"/>
                  <a:gd name="connsiteY238" fmla="*/ 930117 h 1161477"/>
                  <a:gd name="connsiteX239" fmla="*/ 52553 w 773740"/>
                  <a:gd name="connsiteY239" fmla="*/ 929019 h 1161477"/>
                  <a:gd name="connsiteX240" fmla="*/ 49810 w 773740"/>
                  <a:gd name="connsiteY240" fmla="*/ 927511 h 1161477"/>
                  <a:gd name="connsiteX241" fmla="*/ 49947 w 773740"/>
                  <a:gd name="connsiteY241" fmla="*/ 927648 h 1161477"/>
                  <a:gd name="connsiteX242" fmla="*/ 47752 w 773740"/>
                  <a:gd name="connsiteY242" fmla="*/ 926688 h 1161477"/>
                  <a:gd name="connsiteX243" fmla="*/ 46655 w 773740"/>
                  <a:gd name="connsiteY243" fmla="*/ 926413 h 1161477"/>
                  <a:gd name="connsiteX244" fmla="*/ 46106 w 773740"/>
                  <a:gd name="connsiteY244" fmla="*/ 926413 h 1161477"/>
                  <a:gd name="connsiteX245" fmla="*/ 45558 w 773740"/>
                  <a:gd name="connsiteY245" fmla="*/ 926551 h 1161477"/>
                  <a:gd name="connsiteX246" fmla="*/ 44597 w 773740"/>
                  <a:gd name="connsiteY246" fmla="*/ 927099 h 1161477"/>
                  <a:gd name="connsiteX247" fmla="*/ 43500 w 773740"/>
                  <a:gd name="connsiteY247" fmla="*/ 927922 h 1161477"/>
                  <a:gd name="connsiteX248" fmla="*/ 43912 w 773740"/>
                  <a:gd name="connsiteY248" fmla="*/ 927511 h 1161477"/>
                  <a:gd name="connsiteX249" fmla="*/ 41443 w 773740"/>
                  <a:gd name="connsiteY249" fmla="*/ 929842 h 1161477"/>
                  <a:gd name="connsiteX250" fmla="*/ 41580 w 773740"/>
                  <a:gd name="connsiteY250" fmla="*/ 929705 h 1161477"/>
                  <a:gd name="connsiteX251" fmla="*/ 40757 w 773740"/>
                  <a:gd name="connsiteY251" fmla="*/ 930803 h 1161477"/>
                  <a:gd name="connsiteX252" fmla="*/ 40208 w 773740"/>
                  <a:gd name="connsiteY252" fmla="*/ 932037 h 1161477"/>
                  <a:gd name="connsiteX253" fmla="*/ 39660 w 773740"/>
                  <a:gd name="connsiteY253" fmla="*/ 933546 h 1161477"/>
                  <a:gd name="connsiteX254" fmla="*/ 39248 w 773740"/>
                  <a:gd name="connsiteY254" fmla="*/ 934917 h 1161477"/>
                  <a:gd name="connsiteX255" fmla="*/ 39248 w 773740"/>
                  <a:gd name="connsiteY255" fmla="*/ 934643 h 1161477"/>
                  <a:gd name="connsiteX256" fmla="*/ 38425 w 773740"/>
                  <a:gd name="connsiteY256" fmla="*/ 940541 h 1161477"/>
                  <a:gd name="connsiteX257" fmla="*/ 38288 w 773740"/>
                  <a:gd name="connsiteY257" fmla="*/ 953983 h 1161477"/>
                  <a:gd name="connsiteX258" fmla="*/ 41717 w 773740"/>
                  <a:gd name="connsiteY258" fmla="*/ 975380 h 1161477"/>
                  <a:gd name="connsiteX259" fmla="*/ 41717 w 773740"/>
                  <a:gd name="connsiteY259" fmla="*/ 975105 h 1161477"/>
                  <a:gd name="connsiteX260" fmla="*/ 51181 w 773740"/>
                  <a:gd name="connsiteY260" fmla="*/ 1007886 h 1161477"/>
                  <a:gd name="connsiteX261" fmla="*/ 51044 w 773740"/>
                  <a:gd name="connsiteY261" fmla="*/ 1007749 h 1161477"/>
                  <a:gd name="connsiteX262" fmla="*/ 62565 w 773740"/>
                  <a:gd name="connsiteY262" fmla="*/ 1037376 h 1161477"/>
                  <a:gd name="connsiteX263" fmla="*/ 71892 w 773740"/>
                  <a:gd name="connsiteY263" fmla="*/ 1058499 h 1161477"/>
                  <a:gd name="connsiteX264" fmla="*/ 76967 w 773740"/>
                  <a:gd name="connsiteY264" fmla="*/ 1069471 h 1161477"/>
                  <a:gd name="connsiteX265" fmla="*/ 85471 w 773740"/>
                  <a:gd name="connsiteY265" fmla="*/ 1087302 h 1161477"/>
                  <a:gd name="connsiteX266" fmla="*/ 85197 w 773740"/>
                  <a:gd name="connsiteY266" fmla="*/ 1086754 h 1161477"/>
                  <a:gd name="connsiteX267" fmla="*/ 90546 w 773740"/>
                  <a:gd name="connsiteY267" fmla="*/ 1096766 h 1161477"/>
                  <a:gd name="connsiteX268" fmla="*/ 129774 w 773740"/>
                  <a:gd name="connsiteY268" fmla="*/ 1159997 h 1161477"/>
                  <a:gd name="connsiteX269" fmla="*/ 121133 w 773740"/>
                  <a:gd name="connsiteY269" fmla="*/ 1155059 h 1161477"/>
                  <a:gd name="connsiteX270" fmla="*/ 104948 w 773740"/>
                  <a:gd name="connsiteY270" fmla="*/ 1138326 h 1161477"/>
                  <a:gd name="connsiteX271" fmla="*/ 93701 w 773740"/>
                  <a:gd name="connsiteY271" fmla="*/ 1121866 h 1161477"/>
                  <a:gd name="connsiteX272" fmla="*/ 92192 w 773740"/>
                  <a:gd name="connsiteY272" fmla="*/ 1126804 h 1161477"/>
                  <a:gd name="connsiteX273" fmla="*/ 87117 w 773740"/>
                  <a:gd name="connsiteY273" fmla="*/ 1137914 h 1161477"/>
                  <a:gd name="connsiteX274" fmla="*/ 81768 w 773740"/>
                  <a:gd name="connsiteY274" fmla="*/ 1145321 h 1161477"/>
                  <a:gd name="connsiteX275" fmla="*/ 75733 w 773740"/>
                  <a:gd name="connsiteY275" fmla="*/ 1149298 h 1161477"/>
                  <a:gd name="connsiteX276" fmla="*/ 68738 w 773740"/>
                  <a:gd name="connsiteY276" fmla="*/ 1150670 h 1161477"/>
                  <a:gd name="connsiteX277" fmla="*/ 65720 w 773740"/>
                  <a:gd name="connsiteY277" fmla="*/ 1150121 h 1161477"/>
                  <a:gd name="connsiteX278" fmla="*/ 60782 w 773740"/>
                  <a:gd name="connsiteY278" fmla="*/ 1147653 h 1161477"/>
                  <a:gd name="connsiteX279" fmla="*/ 55159 w 773740"/>
                  <a:gd name="connsiteY279" fmla="*/ 1142578 h 1161477"/>
                  <a:gd name="connsiteX280" fmla="*/ 48987 w 773740"/>
                  <a:gd name="connsiteY280" fmla="*/ 1133525 h 1161477"/>
                  <a:gd name="connsiteX281" fmla="*/ 41168 w 773740"/>
                  <a:gd name="connsiteY281" fmla="*/ 1118712 h 1161477"/>
                  <a:gd name="connsiteX282" fmla="*/ 31704 w 773740"/>
                  <a:gd name="connsiteY282" fmla="*/ 1098412 h 1161477"/>
                  <a:gd name="connsiteX283" fmla="*/ 28687 w 773740"/>
                  <a:gd name="connsiteY283" fmla="*/ 1090731 h 1161477"/>
                  <a:gd name="connsiteX284" fmla="*/ 23612 w 773740"/>
                  <a:gd name="connsiteY284" fmla="*/ 1077838 h 1161477"/>
                  <a:gd name="connsiteX285" fmla="*/ 21555 w 773740"/>
                  <a:gd name="connsiteY285" fmla="*/ 1071254 h 1161477"/>
                  <a:gd name="connsiteX286" fmla="*/ 16480 w 773740"/>
                  <a:gd name="connsiteY286" fmla="*/ 1055893 h 1161477"/>
                  <a:gd name="connsiteX287" fmla="*/ 11953 w 773740"/>
                  <a:gd name="connsiteY287" fmla="*/ 1039570 h 1161477"/>
                  <a:gd name="connsiteX288" fmla="*/ 8662 w 773740"/>
                  <a:gd name="connsiteY288" fmla="*/ 1026815 h 1161477"/>
                  <a:gd name="connsiteX289" fmla="*/ 5781 w 773740"/>
                  <a:gd name="connsiteY289" fmla="*/ 1013373 h 1161477"/>
                  <a:gd name="connsiteX290" fmla="*/ 20 w 773740"/>
                  <a:gd name="connsiteY290" fmla="*/ 957823 h 1161477"/>
                  <a:gd name="connsiteX291" fmla="*/ 1804 w 773740"/>
                  <a:gd name="connsiteY291" fmla="*/ 931626 h 1161477"/>
                  <a:gd name="connsiteX292" fmla="*/ 2901 w 773740"/>
                  <a:gd name="connsiteY292" fmla="*/ 926551 h 1161477"/>
                  <a:gd name="connsiteX293" fmla="*/ 4135 w 773740"/>
                  <a:gd name="connsiteY293" fmla="*/ 922024 h 1161477"/>
                  <a:gd name="connsiteX294" fmla="*/ 5781 w 773740"/>
                  <a:gd name="connsiteY294" fmla="*/ 918595 h 1161477"/>
                  <a:gd name="connsiteX295" fmla="*/ 7153 w 773740"/>
                  <a:gd name="connsiteY295" fmla="*/ 917087 h 1161477"/>
                  <a:gd name="connsiteX296" fmla="*/ 10993 w 773740"/>
                  <a:gd name="connsiteY296" fmla="*/ 916401 h 1161477"/>
                  <a:gd name="connsiteX297" fmla="*/ 12639 w 773740"/>
                  <a:gd name="connsiteY297" fmla="*/ 917635 h 1161477"/>
                  <a:gd name="connsiteX298" fmla="*/ 11953 w 773740"/>
                  <a:gd name="connsiteY298" fmla="*/ 922573 h 1161477"/>
                  <a:gd name="connsiteX299" fmla="*/ 11542 w 773740"/>
                  <a:gd name="connsiteY299" fmla="*/ 922847 h 1161477"/>
                  <a:gd name="connsiteX300" fmla="*/ 10719 w 773740"/>
                  <a:gd name="connsiteY300" fmla="*/ 924768 h 1161477"/>
                  <a:gd name="connsiteX301" fmla="*/ 9347 w 773740"/>
                  <a:gd name="connsiteY301" fmla="*/ 930117 h 1161477"/>
                  <a:gd name="connsiteX302" fmla="*/ 9347 w 773740"/>
                  <a:gd name="connsiteY302" fmla="*/ 930117 h 1161477"/>
                  <a:gd name="connsiteX303" fmla="*/ 7701 w 773740"/>
                  <a:gd name="connsiteY303" fmla="*/ 942873 h 1161477"/>
                  <a:gd name="connsiteX304" fmla="*/ 7701 w 773740"/>
                  <a:gd name="connsiteY304" fmla="*/ 942598 h 1161477"/>
                  <a:gd name="connsiteX305" fmla="*/ 7976 w 773740"/>
                  <a:gd name="connsiteY305" fmla="*/ 973185 h 1161477"/>
                  <a:gd name="connsiteX306" fmla="*/ 7976 w 773740"/>
                  <a:gd name="connsiteY306" fmla="*/ 972774 h 1161477"/>
                  <a:gd name="connsiteX307" fmla="*/ 13736 w 773740"/>
                  <a:gd name="connsiteY307" fmla="*/ 1014333 h 1161477"/>
                  <a:gd name="connsiteX308" fmla="*/ 13736 w 773740"/>
                  <a:gd name="connsiteY308" fmla="*/ 1014333 h 1161477"/>
                  <a:gd name="connsiteX309" fmla="*/ 13736 w 773740"/>
                  <a:gd name="connsiteY309" fmla="*/ 1014470 h 1161477"/>
                  <a:gd name="connsiteX310" fmla="*/ 13874 w 773740"/>
                  <a:gd name="connsiteY310" fmla="*/ 1014882 h 1161477"/>
                  <a:gd name="connsiteX311" fmla="*/ 13874 w 773740"/>
                  <a:gd name="connsiteY311" fmla="*/ 1014882 h 1161477"/>
                  <a:gd name="connsiteX312" fmla="*/ 15931 w 773740"/>
                  <a:gd name="connsiteY312" fmla="*/ 1023934 h 1161477"/>
                  <a:gd name="connsiteX313" fmla="*/ 18126 w 773740"/>
                  <a:gd name="connsiteY313" fmla="*/ 1032164 h 1161477"/>
                  <a:gd name="connsiteX314" fmla="*/ 22652 w 773740"/>
                  <a:gd name="connsiteY314" fmla="*/ 1049309 h 1161477"/>
                  <a:gd name="connsiteX315" fmla="*/ 23475 w 773740"/>
                  <a:gd name="connsiteY315" fmla="*/ 1051915 h 1161477"/>
                  <a:gd name="connsiteX316" fmla="*/ 26218 w 773740"/>
                  <a:gd name="connsiteY316" fmla="*/ 1060419 h 1161477"/>
                  <a:gd name="connsiteX317" fmla="*/ 30881 w 773740"/>
                  <a:gd name="connsiteY317" fmla="*/ 1074683 h 1161477"/>
                  <a:gd name="connsiteX318" fmla="*/ 30744 w 773740"/>
                  <a:gd name="connsiteY318" fmla="*/ 1074272 h 1161477"/>
                  <a:gd name="connsiteX319" fmla="*/ 38425 w 773740"/>
                  <a:gd name="connsiteY319" fmla="*/ 1093886 h 1161477"/>
                  <a:gd name="connsiteX320" fmla="*/ 41443 w 773740"/>
                  <a:gd name="connsiteY320" fmla="*/ 1100332 h 1161477"/>
                  <a:gd name="connsiteX321" fmla="*/ 46106 w 773740"/>
                  <a:gd name="connsiteY321" fmla="*/ 1110482 h 1161477"/>
                  <a:gd name="connsiteX322" fmla="*/ 46106 w 773740"/>
                  <a:gd name="connsiteY322" fmla="*/ 1110345 h 1161477"/>
                  <a:gd name="connsiteX323" fmla="*/ 58451 w 773740"/>
                  <a:gd name="connsiteY323" fmla="*/ 1133114 h 1161477"/>
                  <a:gd name="connsiteX324" fmla="*/ 58313 w 773740"/>
                  <a:gd name="connsiteY324" fmla="*/ 1132976 h 1161477"/>
                  <a:gd name="connsiteX325" fmla="*/ 61331 w 773740"/>
                  <a:gd name="connsiteY325" fmla="*/ 1137091 h 1161477"/>
                  <a:gd name="connsiteX326" fmla="*/ 61331 w 773740"/>
                  <a:gd name="connsiteY326" fmla="*/ 1137091 h 1161477"/>
                  <a:gd name="connsiteX327" fmla="*/ 63937 w 773740"/>
                  <a:gd name="connsiteY327" fmla="*/ 1139697 h 1161477"/>
                  <a:gd name="connsiteX328" fmla="*/ 65171 w 773740"/>
                  <a:gd name="connsiteY328" fmla="*/ 1140657 h 1161477"/>
                  <a:gd name="connsiteX329" fmla="*/ 65034 w 773740"/>
                  <a:gd name="connsiteY329" fmla="*/ 1140520 h 1161477"/>
                  <a:gd name="connsiteX330" fmla="*/ 65309 w 773740"/>
                  <a:gd name="connsiteY330" fmla="*/ 1140657 h 1161477"/>
                  <a:gd name="connsiteX331" fmla="*/ 65446 w 773740"/>
                  <a:gd name="connsiteY331" fmla="*/ 1140657 h 1161477"/>
                  <a:gd name="connsiteX332" fmla="*/ 65446 w 773740"/>
                  <a:gd name="connsiteY332" fmla="*/ 1140657 h 1161477"/>
                  <a:gd name="connsiteX333" fmla="*/ 66680 w 773740"/>
                  <a:gd name="connsiteY333" fmla="*/ 1141343 h 1161477"/>
                  <a:gd name="connsiteX334" fmla="*/ 68326 w 773740"/>
                  <a:gd name="connsiteY334" fmla="*/ 1142029 h 1161477"/>
                  <a:gd name="connsiteX335" fmla="*/ 69286 w 773740"/>
                  <a:gd name="connsiteY335" fmla="*/ 1142303 h 1161477"/>
                  <a:gd name="connsiteX336" fmla="*/ 70384 w 773740"/>
                  <a:gd name="connsiteY336" fmla="*/ 1142303 h 1161477"/>
                  <a:gd name="connsiteX337" fmla="*/ 71618 w 773740"/>
                  <a:gd name="connsiteY337" fmla="*/ 1142029 h 1161477"/>
                  <a:gd name="connsiteX338" fmla="*/ 73401 w 773740"/>
                  <a:gd name="connsiteY338" fmla="*/ 1141480 h 1161477"/>
                  <a:gd name="connsiteX339" fmla="*/ 72990 w 773740"/>
                  <a:gd name="connsiteY339" fmla="*/ 1141618 h 1161477"/>
                  <a:gd name="connsiteX340" fmla="*/ 74636 w 773740"/>
                  <a:gd name="connsiteY340" fmla="*/ 1140795 h 1161477"/>
                  <a:gd name="connsiteX341" fmla="*/ 74224 w 773740"/>
                  <a:gd name="connsiteY341" fmla="*/ 1141069 h 1161477"/>
                  <a:gd name="connsiteX342" fmla="*/ 75733 w 773740"/>
                  <a:gd name="connsiteY342" fmla="*/ 1140109 h 1161477"/>
                  <a:gd name="connsiteX343" fmla="*/ 75321 w 773740"/>
                  <a:gd name="connsiteY343" fmla="*/ 1140383 h 1161477"/>
                  <a:gd name="connsiteX344" fmla="*/ 76419 w 773740"/>
                  <a:gd name="connsiteY344" fmla="*/ 1139423 h 1161477"/>
                  <a:gd name="connsiteX345" fmla="*/ 77516 w 773740"/>
                  <a:gd name="connsiteY345" fmla="*/ 1138326 h 1161477"/>
                  <a:gd name="connsiteX346" fmla="*/ 78339 w 773740"/>
                  <a:gd name="connsiteY346" fmla="*/ 1137228 h 1161477"/>
                  <a:gd name="connsiteX347" fmla="*/ 82316 w 773740"/>
                  <a:gd name="connsiteY347" fmla="*/ 1130233 h 1161477"/>
                  <a:gd name="connsiteX348" fmla="*/ 82316 w 773740"/>
                  <a:gd name="connsiteY348" fmla="*/ 1130233 h 1161477"/>
                  <a:gd name="connsiteX349" fmla="*/ 84785 w 773740"/>
                  <a:gd name="connsiteY349" fmla="*/ 1124198 h 1161477"/>
                  <a:gd name="connsiteX350" fmla="*/ 88214 w 773740"/>
                  <a:gd name="connsiteY350" fmla="*/ 1111579 h 1161477"/>
                  <a:gd name="connsiteX351" fmla="*/ 84237 w 773740"/>
                  <a:gd name="connsiteY351" fmla="*/ 1103899 h 1161477"/>
                  <a:gd name="connsiteX352" fmla="*/ 77790 w 773740"/>
                  <a:gd name="connsiteY352" fmla="*/ 1091554 h 1161477"/>
                  <a:gd name="connsiteX353" fmla="*/ 74910 w 773740"/>
                  <a:gd name="connsiteY353" fmla="*/ 1085519 h 1161477"/>
                  <a:gd name="connsiteX354" fmla="*/ 67915 w 773740"/>
                  <a:gd name="connsiteY354" fmla="*/ 1070706 h 1161477"/>
                  <a:gd name="connsiteX355" fmla="*/ 60097 w 773740"/>
                  <a:gd name="connsiteY355" fmla="*/ 1053012 h 1161477"/>
                  <a:gd name="connsiteX356" fmla="*/ 54336 w 773740"/>
                  <a:gd name="connsiteY356" fmla="*/ 1039708 h 1161477"/>
                  <a:gd name="connsiteX357" fmla="*/ 47478 w 773740"/>
                  <a:gd name="connsiteY357" fmla="*/ 1022563 h 1161477"/>
                  <a:gd name="connsiteX358" fmla="*/ 38425 w 773740"/>
                  <a:gd name="connsiteY358" fmla="*/ 995816 h 1161477"/>
                  <a:gd name="connsiteX359" fmla="*/ 34585 w 773740"/>
                  <a:gd name="connsiteY359" fmla="*/ 981689 h 1161477"/>
                  <a:gd name="connsiteX360" fmla="*/ 31567 w 773740"/>
                  <a:gd name="connsiteY360" fmla="*/ 966601 h 1161477"/>
                  <a:gd name="connsiteX361" fmla="*/ 29921 w 773740"/>
                  <a:gd name="connsiteY361" fmla="*/ 953708 h 1161477"/>
                  <a:gd name="connsiteX362" fmla="*/ 30058 w 773740"/>
                  <a:gd name="connsiteY362" fmla="*/ 939992 h 1161477"/>
                  <a:gd name="connsiteX363" fmla="*/ 35408 w 773740"/>
                  <a:gd name="connsiteY363" fmla="*/ 923533 h 1161477"/>
                  <a:gd name="connsiteX364" fmla="*/ 38425 w 773740"/>
                  <a:gd name="connsiteY364" fmla="*/ 920516 h 1161477"/>
                  <a:gd name="connsiteX365" fmla="*/ 41991 w 773740"/>
                  <a:gd name="connsiteY365" fmla="*/ 918184 h 1161477"/>
                  <a:gd name="connsiteX366" fmla="*/ 44597 w 773740"/>
                  <a:gd name="connsiteY366" fmla="*/ 917224 h 1161477"/>
                  <a:gd name="connsiteX367" fmla="*/ 47341 w 773740"/>
                  <a:gd name="connsiteY367" fmla="*/ 916949 h 1161477"/>
                  <a:gd name="connsiteX368" fmla="*/ 50221 w 773740"/>
                  <a:gd name="connsiteY368" fmla="*/ 917361 h 1161477"/>
                  <a:gd name="connsiteX369" fmla="*/ 54199 w 773740"/>
                  <a:gd name="connsiteY369" fmla="*/ 919007 h 1161477"/>
                  <a:gd name="connsiteX370" fmla="*/ 61742 w 773740"/>
                  <a:gd name="connsiteY370" fmla="*/ 924219 h 1161477"/>
                  <a:gd name="connsiteX371" fmla="*/ 64760 w 773740"/>
                  <a:gd name="connsiteY371" fmla="*/ 927648 h 1161477"/>
                  <a:gd name="connsiteX372" fmla="*/ 68463 w 773740"/>
                  <a:gd name="connsiteY372" fmla="*/ 932448 h 1161477"/>
                  <a:gd name="connsiteX373" fmla="*/ 74910 w 773740"/>
                  <a:gd name="connsiteY373" fmla="*/ 943421 h 1161477"/>
                  <a:gd name="connsiteX374" fmla="*/ 86980 w 773740"/>
                  <a:gd name="connsiteY374" fmla="*/ 970579 h 1161477"/>
                  <a:gd name="connsiteX375" fmla="*/ 95347 w 773740"/>
                  <a:gd name="connsiteY375" fmla="*/ 996502 h 1161477"/>
                  <a:gd name="connsiteX376" fmla="*/ 100833 w 773740"/>
                  <a:gd name="connsiteY376" fmla="*/ 1026129 h 1161477"/>
                  <a:gd name="connsiteX377" fmla="*/ 100970 w 773740"/>
                  <a:gd name="connsiteY377" fmla="*/ 1084696 h 1161477"/>
                  <a:gd name="connsiteX378" fmla="*/ 97404 w 773740"/>
                  <a:gd name="connsiteY378" fmla="*/ 1108425 h 1161477"/>
                  <a:gd name="connsiteX379" fmla="*/ 100147 w 773740"/>
                  <a:gd name="connsiteY379" fmla="*/ 1113088 h 1161477"/>
                  <a:gd name="connsiteX380" fmla="*/ 106594 w 773740"/>
                  <a:gd name="connsiteY380" fmla="*/ 1123238 h 1161477"/>
                  <a:gd name="connsiteX381" fmla="*/ 106319 w 773740"/>
                  <a:gd name="connsiteY381" fmla="*/ 1122964 h 1161477"/>
                  <a:gd name="connsiteX382" fmla="*/ 118527 w 773740"/>
                  <a:gd name="connsiteY382" fmla="*/ 1138874 h 1161477"/>
                  <a:gd name="connsiteX383" fmla="*/ 118252 w 773740"/>
                  <a:gd name="connsiteY383" fmla="*/ 1138737 h 1161477"/>
                  <a:gd name="connsiteX384" fmla="*/ 124699 w 773740"/>
                  <a:gd name="connsiteY384" fmla="*/ 1145047 h 1161477"/>
                  <a:gd name="connsiteX385" fmla="*/ 124287 w 773740"/>
                  <a:gd name="connsiteY385" fmla="*/ 1144635 h 1161477"/>
                  <a:gd name="connsiteX386" fmla="*/ 128951 w 773740"/>
                  <a:gd name="connsiteY386" fmla="*/ 1148338 h 1161477"/>
                  <a:gd name="connsiteX387" fmla="*/ 131831 w 773740"/>
                  <a:gd name="connsiteY387" fmla="*/ 1149984 h 1161477"/>
                  <a:gd name="connsiteX388" fmla="*/ 132929 w 773740"/>
                  <a:gd name="connsiteY388" fmla="*/ 1150533 h 1161477"/>
                  <a:gd name="connsiteX389" fmla="*/ 132654 w 773740"/>
                  <a:gd name="connsiteY389" fmla="*/ 1150396 h 1161477"/>
                  <a:gd name="connsiteX390" fmla="*/ 133066 w 773740"/>
                  <a:gd name="connsiteY390" fmla="*/ 1150533 h 1161477"/>
                  <a:gd name="connsiteX391" fmla="*/ 133203 w 773740"/>
                  <a:gd name="connsiteY391" fmla="*/ 1150670 h 1161477"/>
                  <a:gd name="connsiteX392" fmla="*/ 133066 w 773740"/>
                  <a:gd name="connsiteY392" fmla="*/ 1150670 h 1161477"/>
                  <a:gd name="connsiteX393" fmla="*/ 136495 w 773740"/>
                  <a:gd name="connsiteY393" fmla="*/ 1151630 h 1161477"/>
                  <a:gd name="connsiteX394" fmla="*/ 135809 w 773740"/>
                  <a:gd name="connsiteY394" fmla="*/ 1151493 h 1161477"/>
                  <a:gd name="connsiteX395" fmla="*/ 139649 w 773740"/>
                  <a:gd name="connsiteY395" fmla="*/ 1151905 h 1161477"/>
                  <a:gd name="connsiteX396" fmla="*/ 139238 w 773740"/>
                  <a:gd name="connsiteY396" fmla="*/ 1151905 h 1161477"/>
                  <a:gd name="connsiteX397" fmla="*/ 140884 w 773740"/>
                  <a:gd name="connsiteY397" fmla="*/ 1151905 h 1161477"/>
                  <a:gd name="connsiteX398" fmla="*/ 142256 w 773740"/>
                  <a:gd name="connsiteY398" fmla="*/ 1151630 h 1161477"/>
                  <a:gd name="connsiteX399" fmla="*/ 143490 w 773740"/>
                  <a:gd name="connsiteY399" fmla="*/ 1151219 h 1161477"/>
                  <a:gd name="connsiteX400" fmla="*/ 145136 w 773740"/>
                  <a:gd name="connsiteY400" fmla="*/ 1150533 h 1161477"/>
                  <a:gd name="connsiteX401" fmla="*/ 144587 w 773740"/>
                  <a:gd name="connsiteY401" fmla="*/ 1150807 h 1161477"/>
                  <a:gd name="connsiteX402" fmla="*/ 148153 w 773740"/>
                  <a:gd name="connsiteY402" fmla="*/ 1148750 h 1161477"/>
                  <a:gd name="connsiteX403" fmla="*/ 150896 w 773740"/>
                  <a:gd name="connsiteY403" fmla="*/ 1146555 h 1161477"/>
                  <a:gd name="connsiteX404" fmla="*/ 153228 w 773740"/>
                  <a:gd name="connsiteY404" fmla="*/ 1144224 h 1161477"/>
                  <a:gd name="connsiteX405" fmla="*/ 153091 w 773740"/>
                  <a:gd name="connsiteY405" fmla="*/ 1144361 h 1161477"/>
                  <a:gd name="connsiteX406" fmla="*/ 155697 w 773740"/>
                  <a:gd name="connsiteY406" fmla="*/ 1140932 h 1161477"/>
                  <a:gd name="connsiteX407" fmla="*/ 155286 w 773740"/>
                  <a:gd name="connsiteY407" fmla="*/ 1141343 h 1161477"/>
                  <a:gd name="connsiteX408" fmla="*/ 158577 w 773740"/>
                  <a:gd name="connsiteY408" fmla="*/ 1135582 h 1161477"/>
                  <a:gd name="connsiteX409" fmla="*/ 158577 w 773740"/>
                  <a:gd name="connsiteY409" fmla="*/ 1135720 h 1161477"/>
                  <a:gd name="connsiteX410" fmla="*/ 163652 w 773740"/>
                  <a:gd name="connsiteY410" fmla="*/ 1123650 h 1161477"/>
                  <a:gd name="connsiteX411" fmla="*/ 168453 w 773740"/>
                  <a:gd name="connsiteY411" fmla="*/ 1104996 h 1161477"/>
                  <a:gd name="connsiteX412" fmla="*/ 168316 w 773740"/>
                  <a:gd name="connsiteY412" fmla="*/ 1105682 h 1161477"/>
                  <a:gd name="connsiteX413" fmla="*/ 171882 w 773740"/>
                  <a:gd name="connsiteY413" fmla="*/ 1078524 h 1161477"/>
                  <a:gd name="connsiteX414" fmla="*/ 171882 w 773740"/>
                  <a:gd name="connsiteY414" fmla="*/ 1079210 h 1161477"/>
                  <a:gd name="connsiteX415" fmla="*/ 171882 w 773740"/>
                  <a:gd name="connsiteY415" fmla="*/ 1044097 h 1161477"/>
                  <a:gd name="connsiteX416" fmla="*/ 171882 w 773740"/>
                  <a:gd name="connsiteY416" fmla="*/ 1044097 h 1161477"/>
                  <a:gd name="connsiteX417" fmla="*/ 166259 w 773740"/>
                  <a:gd name="connsiteY417" fmla="*/ 1004183 h 1161477"/>
                  <a:gd name="connsiteX418" fmla="*/ 166396 w 773740"/>
                  <a:gd name="connsiteY418" fmla="*/ 1004869 h 1161477"/>
                  <a:gd name="connsiteX419" fmla="*/ 165710 w 773740"/>
                  <a:gd name="connsiteY419" fmla="*/ 1001440 h 1161477"/>
                  <a:gd name="connsiteX420" fmla="*/ 158029 w 773740"/>
                  <a:gd name="connsiteY420" fmla="*/ 987450 h 1161477"/>
                  <a:gd name="connsiteX421" fmla="*/ 151308 w 773740"/>
                  <a:gd name="connsiteY421" fmla="*/ 974557 h 1161477"/>
                  <a:gd name="connsiteX422" fmla="*/ 140335 w 773740"/>
                  <a:gd name="connsiteY422" fmla="*/ 952611 h 1161477"/>
                  <a:gd name="connsiteX423" fmla="*/ 140609 w 773740"/>
                  <a:gd name="connsiteY423" fmla="*/ 953160 h 1161477"/>
                  <a:gd name="connsiteX424" fmla="*/ 134986 w 773740"/>
                  <a:gd name="connsiteY424" fmla="*/ 940815 h 1161477"/>
                  <a:gd name="connsiteX425" fmla="*/ 129088 w 773740"/>
                  <a:gd name="connsiteY425" fmla="*/ 925865 h 1161477"/>
                  <a:gd name="connsiteX426" fmla="*/ 124699 w 773740"/>
                  <a:gd name="connsiteY426" fmla="*/ 911326 h 1161477"/>
                  <a:gd name="connsiteX427" fmla="*/ 124013 w 773740"/>
                  <a:gd name="connsiteY427" fmla="*/ 906662 h 1161477"/>
                  <a:gd name="connsiteX428" fmla="*/ 124013 w 773740"/>
                  <a:gd name="connsiteY428" fmla="*/ 903782 h 1161477"/>
                  <a:gd name="connsiteX429" fmla="*/ 125110 w 773740"/>
                  <a:gd name="connsiteY429" fmla="*/ 896375 h 1161477"/>
                  <a:gd name="connsiteX430" fmla="*/ 130734 w 773740"/>
                  <a:gd name="connsiteY430" fmla="*/ 892123 h 1161477"/>
                  <a:gd name="connsiteX431" fmla="*/ 138689 w 773740"/>
                  <a:gd name="connsiteY431" fmla="*/ 894867 h 1161477"/>
                  <a:gd name="connsiteX432" fmla="*/ 142118 w 773740"/>
                  <a:gd name="connsiteY432" fmla="*/ 898707 h 1161477"/>
                  <a:gd name="connsiteX433" fmla="*/ 145410 w 773740"/>
                  <a:gd name="connsiteY433" fmla="*/ 904742 h 1161477"/>
                  <a:gd name="connsiteX434" fmla="*/ 145410 w 773740"/>
                  <a:gd name="connsiteY434" fmla="*/ 904605 h 1161477"/>
                  <a:gd name="connsiteX435" fmla="*/ 150211 w 773740"/>
                  <a:gd name="connsiteY435" fmla="*/ 915166 h 1161477"/>
                  <a:gd name="connsiteX436" fmla="*/ 152954 w 773740"/>
                  <a:gd name="connsiteY436" fmla="*/ 922710 h 1161477"/>
                  <a:gd name="connsiteX437" fmla="*/ 157892 w 773740"/>
                  <a:gd name="connsiteY437" fmla="*/ 936838 h 1161477"/>
                  <a:gd name="connsiteX438" fmla="*/ 164338 w 773740"/>
                  <a:gd name="connsiteY438" fmla="*/ 956726 h 1161477"/>
                  <a:gd name="connsiteX439" fmla="*/ 168179 w 773740"/>
                  <a:gd name="connsiteY439" fmla="*/ 968659 h 1161477"/>
                  <a:gd name="connsiteX440" fmla="*/ 170510 w 773740"/>
                  <a:gd name="connsiteY440" fmla="*/ 976888 h 1161477"/>
                  <a:gd name="connsiteX441" fmla="*/ 175037 w 773740"/>
                  <a:gd name="connsiteY441" fmla="*/ 994582 h 1161477"/>
                  <a:gd name="connsiteX442" fmla="*/ 176134 w 773740"/>
                  <a:gd name="connsiteY442" fmla="*/ 999520 h 1161477"/>
                  <a:gd name="connsiteX443" fmla="*/ 182032 w 773740"/>
                  <a:gd name="connsiteY443" fmla="*/ 1009670 h 1161477"/>
                  <a:gd name="connsiteX444" fmla="*/ 193965 w 773740"/>
                  <a:gd name="connsiteY444" fmla="*/ 1029969 h 1161477"/>
                  <a:gd name="connsiteX445" fmla="*/ 202057 w 773740"/>
                  <a:gd name="connsiteY445" fmla="*/ 1043411 h 1161477"/>
                  <a:gd name="connsiteX446" fmla="*/ 210150 w 773740"/>
                  <a:gd name="connsiteY446" fmla="*/ 1056578 h 1161477"/>
                  <a:gd name="connsiteX447" fmla="*/ 220985 w 773740"/>
                  <a:gd name="connsiteY447" fmla="*/ 1073175 h 1161477"/>
                  <a:gd name="connsiteX448" fmla="*/ 220848 w 773740"/>
                  <a:gd name="connsiteY448" fmla="*/ 1073038 h 1161477"/>
                  <a:gd name="connsiteX449" fmla="*/ 229078 w 773740"/>
                  <a:gd name="connsiteY449" fmla="*/ 1084559 h 1161477"/>
                  <a:gd name="connsiteX450" fmla="*/ 233192 w 773740"/>
                  <a:gd name="connsiteY450" fmla="*/ 1089771 h 1161477"/>
                  <a:gd name="connsiteX451" fmla="*/ 237993 w 773740"/>
                  <a:gd name="connsiteY451" fmla="*/ 1096080 h 1161477"/>
                  <a:gd name="connsiteX452" fmla="*/ 240050 w 773740"/>
                  <a:gd name="connsiteY452" fmla="*/ 1098138 h 1161477"/>
                  <a:gd name="connsiteX453" fmla="*/ 242657 w 773740"/>
                  <a:gd name="connsiteY453" fmla="*/ 1100058 h 1161477"/>
                  <a:gd name="connsiteX454" fmla="*/ 242519 w 773740"/>
                  <a:gd name="connsiteY454" fmla="*/ 1099921 h 1161477"/>
                  <a:gd name="connsiteX455" fmla="*/ 246223 w 773740"/>
                  <a:gd name="connsiteY455" fmla="*/ 1101978 h 1161477"/>
                  <a:gd name="connsiteX456" fmla="*/ 245674 w 773740"/>
                  <a:gd name="connsiteY456" fmla="*/ 1101704 h 1161477"/>
                  <a:gd name="connsiteX457" fmla="*/ 251160 w 773740"/>
                  <a:gd name="connsiteY457" fmla="*/ 1104036 h 1161477"/>
                  <a:gd name="connsiteX458" fmla="*/ 255001 w 773740"/>
                  <a:gd name="connsiteY458" fmla="*/ 1104996 h 1161477"/>
                  <a:gd name="connsiteX459" fmla="*/ 254315 w 773740"/>
                  <a:gd name="connsiteY459" fmla="*/ 1104859 h 1161477"/>
                  <a:gd name="connsiteX460" fmla="*/ 258018 w 773740"/>
                  <a:gd name="connsiteY460" fmla="*/ 1105270 h 1161477"/>
                  <a:gd name="connsiteX461" fmla="*/ 257607 w 773740"/>
                  <a:gd name="connsiteY461" fmla="*/ 1105270 h 1161477"/>
                  <a:gd name="connsiteX462" fmla="*/ 261173 w 773740"/>
                  <a:gd name="connsiteY462" fmla="*/ 1105270 h 1161477"/>
                  <a:gd name="connsiteX463" fmla="*/ 261036 w 773740"/>
                  <a:gd name="connsiteY463" fmla="*/ 1105270 h 1161477"/>
                  <a:gd name="connsiteX464" fmla="*/ 261310 w 773740"/>
                  <a:gd name="connsiteY464" fmla="*/ 1105270 h 1161477"/>
                  <a:gd name="connsiteX465" fmla="*/ 261722 w 773740"/>
                  <a:gd name="connsiteY465" fmla="*/ 1105270 h 1161477"/>
                  <a:gd name="connsiteX466" fmla="*/ 261585 w 773740"/>
                  <a:gd name="connsiteY466" fmla="*/ 1105270 h 1161477"/>
                  <a:gd name="connsiteX467" fmla="*/ 265151 w 773740"/>
                  <a:gd name="connsiteY467" fmla="*/ 1104721 h 1161477"/>
                  <a:gd name="connsiteX468" fmla="*/ 264465 w 773740"/>
                  <a:gd name="connsiteY468" fmla="*/ 1104859 h 1161477"/>
                  <a:gd name="connsiteX469" fmla="*/ 269951 w 773740"/>
                  <a:gd name="connsiteY469" fmla="*/ 1103350 h 1161477"/>
                  <a:gd name="connsiteX470" fmla="*/ 269814 w 773740"/>
                  <a:gd name="connsiteY470" fmla="*/ 1103350 h 1161477"/>
                  <a:gd name="connsiteX471" fmla="*/ 269951 w 773740"/>
                  <a:gd name="connsiteY471" fmla="*/ 1103350 h 1161477"/>
                  <a:gd name="connsiteX472" fmla="*/ 270500 w 773740"/>
                  <a:gd name="connsiteY472" fmla="*/ 1103213 h 1161477"/>
                  <a:gd name="connsiteX473" fmla="*/ 270089 w 773740"/>
                  <a:gd name="connsiteY473" fmla="*/ 1103350 h 1161477"/>
                  <a:gd name="connsiteX474" fmla="*/ 271734 w 773740"/>
                  <a:gd name="connsiteY474" fmla="*/ 1102664 h 1161477"/>
                  <a:gd name="connsiteX475" fmla="*/ 271186 w 773740"/>
                  <a:gd name="connsiteY475" fmla="*/ 1102938 h 1161477"/>
                  <a:gd name="connsiteX476" fmla="*/ 275163 w 773740"/>
                  <a:gd name="connsiteY476" fmla="*/ 1100744 h 1161477"/>
                  <a:gd name="connsiteX477" fmla="*/ 275163 w 773740"/>
                  <a:gd name="connsiteY477" fmla="*/ 1100744 h 1161477"/>
                  <a:gd name="connsiteX478" fmla="*/ 278318 w 773740"/>
                  <a:gd name="connsiteY478" fmla="*/ 1098275 h 1161477"/>
                  <a:gd name="connsiteX479" fmla="*/ 282570 w 773740"/>
                  <a:gd name="connsiteY479" fmla="*/ 1094023 h 1161477"/>
                  <a:gd name="connsiteX480" fmla="*/ 285176 w 773740"/>
                  <a:gd name="connsiteY480" fmla="*/ 1090594 h 1161477"/>
                  <a:gd name="connsiteX481" fmla="*/ 285176 w 773740"/>
                  <a:gd name="connsiteY481" fmla="*/ 1090594 h 1161477"/>
                  <a:gd name="connsiteX482" fmla="*/ 288056 w 773740"/>
                  <a:gd name="connsiteY482" fmla="*/ 1085793 h 1161477"/>
                  <a:gd name="connsiteX483" fmla="*/ 287919 w 773740"/>
                  <a:gd name="connsiteY483" fmla="*/ 1086068 h 1161477"/>
                  <a:gd name="connsiteX484" fmla="*/ 294366 w 773740"/>
                  <a:gd name="connsiteY484" fmla="*/ 1070157 h 1161477"/>
                  <a:gd name="connsiteX485" fmla="*/ 294366 w 773740"/>
                  <a:gd name="connsiteY485" fmla="*/ 1070294 h 1161477"/>
                  <a:gd name="connsiteX486" fmla="*/ 294503 w 773740"/>
                  <a:gd name="connsiteY486" fmla="*/ 1069883 h 1161477"/>
                  <a:gd name="connsiteX487" fmla="*/ 294503 w 773740"/>
                  <a:gd name="connsiteY487" fmla="*/ 1069746 h 1161477"/>
                  <a:gd name="connsiteX488" fmla="*/ 294503 w 773740"/>
                  <a:gd name="connsiteY488" fmla="*/ 1069746 h 1161477"/>
                  <a:gd name="connsiteX489" fmla="*/ 299441 w 773740"/>
                  <a:gd name="connsiteY489" fmla="*/ 1051366 h 1161477"/>
                  <a:gd name="connsiteX490" fmla="*/ 299304 w 773740"/>
                  <a:gd name="connsiteY490" fmla="*/ 1051778 h 1161477"/>
                  <a:gd name="connsiteX491" fmla="*/ 303281 w 773740"/>
                  <a:gd name="connsiteY491" fmla="*/ 1022014 h 1161477"/>
                  <a:gd name="connsiteX492" fmla="*/ 303556 w 773740"/>
                  <a:gd name="connsiteY492" fmla="*/ 1015979 h 1161477"/>
                  <a:gd name="connsiteX493" fmla="*/ 296012 w 773740"/>
                  <a:gd name="connsiteY493" fmla="*/ 1004732 h 1161477"/>
                  <a:gd name="connsiteX494" fmla="*/ 285862 w 773740"/>
                  <a:gd name="connsiteY494" fmla="*/ 989233 h 1161477"/>
                  <a:gd name="connsiteX495" fmla="*/ 270500 w 773740"/>
                  <a:gd name="connsiteY495" fmla="*/ 963995 h 1161477"/>
                  <a:gd name="connsiteX496" fmla="*/ 263368 w 773740"/>
                  <a:gd name="connsiteY496" fmla="*/ 951788 h 1161477"/>
                  <a:gd name="connsiteX497" fmla="*/ 248692 w 773740"/>
                  <a:gd name="connsiteY497" fmla="*/ 923533 h 1161477"/>
                  <a:gd name="connsiteX498" fmla="*/ 228941 w 773740"/>
                  <a:gd name="connsiteY498" fmla="*/ 866886 h 1161477"/>
                  <a:gd name="connsiteX499" fmla="*/ 227569 w 773740"/>
                  <a:gd name="connsiteY499" fmla="*/ 841786 h 1161477"/>
                  <a:gd name="connsiteX500" fmla="*/ 229489 w 773740"/>
                  <a:gd name="connsiteY500" fmla="*/ 833693 h 1161477"/>
                  <a:gd name="connsiteX501" fmla="*/ 231135 w 773740"/>
                  <a:gd name="connsiteY501" fmla="*/ 829990 h 1161477"/>
                  <a:gd name="connsiteX502" fmla="*/ 232370 w 773740"/>
                  <a:gd name="connsiteY502" fmla="*/ 828070 h 1161477"/>
                  <a:gd name="connsiteX503" fmla="*/ 233741 w 773740"/>
                  <a:gd name="connsiteY503" fmla="*/ 826561 h 1161477"/>
                  <a:gd name="connsiteX504" fmla="*/ 239228 w 773740"/>
                  <a:gd name="connsiteY504" fmla="*/ 823818 h 1161477"/>
                  <a:gd name="connsiteX505" fmla="*/ 246908 w 773740"/>
                  <a:gd name="connsiteY505" fmla="*/ 823543 h 1161477"/>
                  <a:gd name="connsiteX506" fmla="*/ 250063 w 773740"/>
                  <a:gd name="connsiteY506" fmla="*/ 824504 h 1161477"/>
                  <a:gd name="connsiteX507" fmla="*/ 252944 w 773740"/>
                  <a:gd name="connsiteY507" fmla="*/ 826149 h 1161477"/>
                  <a:gd name="connsiteX508" fmla="*/ 261585 w 773740"/>
                  <a:gd name="connsiteY508" fmla="*/ 834516 h 1161477"/>
                  <a:gd name="connsiteX509" fmla="*/ 268443 w 773740"/>
                  <a:gd name="connsiteY509" fmla="*/ 844803 h 1161477"/>
                  <a:gd name="connsiteX510" fmla="*/ 275163 w 773740"/>
                  <a:gd name="connsiteY510" fmla="*/ 857148 h 1161477"/>
                  <a:gd name="connsiteX511" fmla="*/ 281336 w 773740"/>
                  <a:gd name="connsiteY511" fmla="*/ 870452 h 1161477"/>
                  <a:gd name="connsiteX512" fmla="*/ 292171 w 773740"/>
                  <a:gd name="connsiteY512" fmla="*/ 896238 h 1161477"/>
                  <a:gd name="connsiteX513" fmla="*/ 308905 w 773740"/>
                  <a:gd name="connsiteY513" fmla="*/ 953845 h 1161477"/>
                  <a:gd name="connsiteX514" fmla="*/ 314117 w 773740"/>
                  <a:gd name="connsiteY514" fmla="*/ 1013373 h 1161477"/>
                  <a:gd name="connsiteX515" fmla="*/ 316449 w 773740"/>
                  <a:gd name="connsiteY515" fmla="*/ 1016528 h 1161477"/>
                  <a:gd name="connsiteX516" fmla="*/ 323307 w 773740"/>
                  <a:gd name="connsiteY516" fmla="*/ 1025854 h 1161477"/>
                  <a:gd name="connsiteX517" fmla="*/ 328107 w 773740"/>
                  <a:gd name="connsiteY517" fmla="*/ 1032575 h 1161477"/>
                  <a:gd name="connsiteX518" fmla="*/ 339629 w 773740"/>
                  <a:gd name="connsiteY518" fmla="*/ 1046566 h 1161477"/>
                  <a:gd name="connsiteX519" fmla="*/ 339217 w 773740"/>
                  <a:gd name="connsiteY519" fmla="*/ 1046017 h 1161477"/>
                  <a:gd name="connsiteX520" fmla="*/ 352659 w 773740"/>
                  <a:gd name="connsiteY520" fmla="*/ 1059733 h 1161477"/>
                  <a:gd name="connsiteX521" fmla="*/ 352247 w 773740"/>
                  <a:gd name="connsiteY521" fmla="*/ 1059322 h 1161477"/>
                  <a:gd name="connsiteX522" fmla="*/ 359380 w 773740"/>
                  <a:gd name="connsiteY522" fmla="*/ 1065082 h 1161477"/>
                  <a:gd name="connsiteX523" fmla="*/ 359105 w 773740"/>
                  <a:gd name="connsiteY523" fmla="*/ 1064945 h 1161477"/>
                  <a:gd name="connsiteX524" fmla="*/ 359380 w 773740"/>
                  <a:gd name="connsiteY524" fmla="*/ 1065082 h 1161477"/>
                  <a:gd name="connsiteX525" fmla="*/ 359654 w 773740"/>
                  <a:gd name="connsiteY525" fmla="*/ 1065219 h 1161477"/>
                  <a:gd name="connsiteX526" fmla="*/ 359517 w 773740"/>
                  <a:gd name="connsiteY526" fmla="*/ 1065082 h 1161477"/>
                  <a:gd name="connsiteX527" fmla="*/ 365003 w 773740"/>
                  <a:gd name="connsiteY527" fmla="*/ 1068374 h 1161477"/>
                  <a:gd name="connsiteX528" fmla="*/ 370215 w 773740"/>
                  <a:gd name="connsiteY528" fmla="*/ 1070569 h 1161477"/>
                  <a:gd name="connsiteX529" fmla="*/ 371999 w 773740"/>
                  <a:gd name="connsiteY529" fmla="*/ 1071117 h 1161477"/>
                  <a:gd name="connsiteX530" fmla="*/ 371313 w 773740"/>
                  <a:gd name="connsiteY530" fmla="*/ 1070980 h 1161477"/>
                  <a:gd name="connsiteX531" fmla="*/ 374879 w 773740"/>
                  <a:gd name="connsiteY531" fmla="*/ 1071529 h 1161477"/>
                  <a:gd name="connsiteX532" fmla="*/ 374742 w 773740"/>
                  <a:gd name="connsiteY532" fmla="*/ 1071529 h 1161477"/>
                  <a:gd name="connsiteX533" fmla="*/ 374879 w 773740"/>
                  <a:gd name="connsiteY533" fmla="*/ 1071529 h 1161477"/>
                  <a:gd name="connsiteX534" fmla="*/ 375153 w 773740"/>
                  <a:gd name="connsiteY534" fmla="*/ 1071529 h 1161477"/>
                  <a:gd name="connsiteX535" fmla="*/ 375016 w 773740"/>
                  <a:gd name="connsiteY535" fmla="*/ 1071529 h 1161477"/>
                  <a:gd name="connsiteX536" fmla="*/ 378719 w 773740"/>
                  <a:gd name="connsiteY536" fmla="*/ 1071529 h 1161477"/>
                  <a:gd name="connsiteX537" fmla="*/ 378582 w 773740"/>
                  <a:gd name="connsiteY537" fmla="*/ 1071529 h 1161477"/>
                  <a:gd name="connsiteX538" fmla="*/ 380777 w 773740"/>
                  <a:gd name="connsiteY538" fmla="*/ 1071254 h 1161477"/>
                  <a:gd name="connsiteX539" fmla="*/ 380091 w 773740"/>
                  <a:gd name="connsiteY539" fmla="*/ 1071392 h 1161477"/>
                  <a:gd name="connsiteX540" fmla="*/ 384206 w 773740"/>
                  <a:gd name="connsiteY540" fmla="*/ 1070294 h 1161477"/>
                  <a:gd name="connsiteX541" fmla="*/ 383520 w 773740"/>
                  <a:gd name="connsiteY541" fmla="*/ 1070569 h 1161477"/>
                  <a:gd name="connsiteX542" fmla="*/ 385029 w 773740"/>
                  <a:gd name="connsiteY542" fmla="*/ 1069883 h 1161477"/>
                  <a:gd name="connsiteX543" fmla="*/ 384754 w 773740"/>
                  <a:gd name="connsiteY543" fmla="*/ 1070020 h 1161477"/>
                  <a:gd name="connsiteX544" fmla="*/ 386400 w 773740"/>
                  <a:gd name="connsiteY544" fmla="*/ 1069060 h 1161477"/>
                  <a:gd name="connsiteX545" fmla="*/ 386126 w 773740"/>
                  <a:gd name="connsiteY545" fmla="*/ 1069197 h 1161477"/>
                  <a:gd name="connsiteX546" fmla="*/ 388732 w 773740"/>
                  <a:gd name="connsiteY546" fmla="*/ 1067277 h 1161477"/>
                  <a:gd name="connsiteX547" fmla="*/ 388595 w 773740"/>
                  <a:gd name="connsiteY547" fmla="*/ 1067414 h 1161477"/>
                  <a:gd name="connsiteX548" fmla="*/ 388732 w 773740"/>
                  <a:gd name="connsiteY548" fmla="*/ 1067277 h 1161477"/>
                  <a:gd name="connsiteX549" fmla="*/ 389006 w 773740"/>
                  <a:gd name="connsiteY549" fmla="*/ 1067002 h 1161477"/>
                  <a:gd name="connsiteX550" fmla="*/ 388869 w 773740"/>
                  <a:gd name="connsiteY550" fmla="*/ 1067140 h 1161477"/>
                  <a:gd name="connsiteX551" fmla="*/ 392435 w 773740"/>
                  <a:gd name="connsiteY551" fmla="*/ 1063436 h 1161477"/>
                  <a:gd name="connsiteX552" fmla="*/ 392435 w 773740"/>
                  <a:gd name="connsiteY552" fmla="*/ 1063436 h 1161477"/>
                  <a:gd name="connsiteX553" fmla="*/ 392573 w 773740"/>
                  <a:gd name="connsiteY553" fmla="*/ 1063299 h 1161477"/>
                  <a:gd name="connsiteX554" fmla="*/ 392984 w 773740"/>
                  <a:gd name="connsiteY554" fmla="*/ 1062888 h 1161477"/>
                  <a:gd name="connsiteX555" fmla="*/ 392710 w 773740"/>
                  <a:gd name="connsiteY555" fmla="*/ 1063162 h 1161477"/>
                  <a:gd name="connsiteX556" fmla="*/ 395041 w 773740"/>
                  <a:gd name="connsiteY556" fmla="*/ 1060144 h 1161477"/>
                  <a:gd name="connsiteX557" fmla="*/ 395041 w 773740"/>
                  <a:gd name="connsiteY557" fmla="*/ 1060144 h 1161477"/>
                  <a:gd name="connsiteX558" fmla="*/ 397647 w 773740"/>
                  <a:gd name="connsiteY558" fmla="*/ 1055755 h 1161477"/>
                  <a:gd name="connsiteX559" fmla="*/ 401762 w 773740"/>
                  <a:gd name="connsiteY559" fmla="*/ 1046154 h 1161477"/>
                  <a:gd name="connsiteX560" fmla="*/ 404505 w 773740"/>
                  <a:gd name="connsiteY560" fmla="*/ 1036004 h 1161477"/>
                  <a:gd name="connsiteX561" fmla="*/ 404505 w 773740"/>
                  <a:gd name="connsiteY561" fmla="*/ 1036279 h 1161477"/>
                  <a:gd name="connsiteX562" fmla="*/ 406014 w 773740"/>
                  <a:gd name="connsiteY562" fmla="*/ 1024894 h 1161477"/>
                  <a:gd name="connsiteX563" fmla="*/ 406014 w 773740"/>
                  <a:gd name="connsiteY563" fmla="*/ 1008572 h 1161477"/>
                  <a:gd name="connsiteX564" fmla="*/ 406014 w 773740"/>
                  <a:gd name="connsiteY564" fmla="*/ 1008709 h 1161477"/>
                  <a:gd name="connsiteX565" fmla="*/ 406014 w 773740"/>
                  <a:gd name="connsiteY565" fmla="*/ 1008298 h 1161477"/>
                  <a:gd name="connsiteX566" fmla="*/ 406014 w 773740"/>
                  <a:gd name="connsiteY566" fmla="*/ 1008024 h 1161477"/>
                  <a:gd name="connsiteX567" fmla="*/ 406014 w 773740"/>
                  <a:gd name="connsiteY567" fmla="*/ 1008161 h 1161477"/>
                  <a:gd name="connsiteX568" fmla="*/ 402997 w 773740"/>
                  <a:gd name="connsiteY568" fmla="*/ 986078 h 1161477"/>
                  <a:gd name="connsiteX569" fmla="*/ 403134 w 773740"/>
                  <a:gd name="connsiteY569" fmla="*/ 986764 h 1161477"/>
                  <a:gd name="connsiteX570" fmla="*/ 396550 w 773740"/>
                  <a:gd name="connsiteY570" fmla="*/ 961801 h 1161477"/>
                  <a:gd name="connsiteX571" fmla="*/ 393121 w 773740"/>
                  <a:gd name="connsiteY571" fmla="*/ 958235 h 1161477"/>
                  <a:gd name="connsiteX572" fmla="*/ 382148 w 773740"/>
                  <a:gd name="connsiteY572" fmla="*/ 946439 h 1161477"/>
                  <a:gd name="connsiteX573" fmla="*/ 368570 w 773740"/>
                  <a:gd name="connsiteY573" fmla="*/ 930528 h 1161477"/>
                  <a:gd name="connsiteX574" fmla="*/ 361849 w 773740"/>
                  <a:gd name="connsiteY574" fmla="*/ 922573 h 1161477"/>
                  <a:gd name="connsiteX575" fmla="*/ 360751 w 773740"/>
                  <a:gd name="connsiteY575" fmla="*/ 921064 h 1161477"/>
                  <a:gd name="connsiteX576" fmla="*/ 356774 w 773740"/>
                  <a:gd name="connsiteY576" fmla="*/ 915578 h 1161477"/>
                  <a:gd name="connsiteX577" fmla="*/ 347858 w 773740"/>
                  <a:gd name="connsiteY577" fmla="*/ 903371 h 1161477"/>
                  <a:gd name="connsiteX578" fmla="*/ 343606 w 773740"/>
                  <a:gd name="connsiteY578" fmla="*/ 897610 h 1161477"/>
                  <a:gd name="connsiteX579" fmla="*/ 329342 w 773740"/>
                  <a:gd name="connsiteY579" fmla="*/ 875253 h 1161477"/>
                  <a:gd name="connsiteX580" fmla="*/ 326598 w 773740"/>
                  <a:gd name="connsiteY580" fmla="*/ 870726 h 1161477"/>
                  <a:gd name="connsiteX581" fmla="*/ 318917 w 773740"/>
                  <a:gd name="connsiteY581" fmla="*/ 857148 h 1161477"/>
                  <a:gd name="connsiteX582" fmla="*/ 313843 w 773740"/>
                  <a:gd name="connsiteY582" fmla="*/ 848095 h 1161477"/>
                  <a:gd name="connsiteX583" fmla="*/ 308219 w 773740"/>
                  <a:gd name="connsiteY583" fmla="*/ 836985 h 1161477"/>
                  <a:gd name="connsiteX584" fmla="*/ 305476 w 773740"/>
                  <a:gd name="connsiteY584" fmla="*/ 830539 h 1161477"/>
                  <a:gd name="connsiteX585" fmla="*/ 303144 w 773740"/>
                  <a:gd name="connsiteY585" fmla="*/ 824366 h 1161477"/>
                  <a:gd name="connsiteX586" fmla="*/ 301910 w 773740"/>
                  <a:gd name="connsiteY586" fmla="*/ 820114 h 1161477"/>
                  <a:gd name="connsiteX587" fmla="*/ 301772 w 773740"/>
                  <a:gd name="connsiteY587" fmla="*/ 816960 h 1161477"/>
                  <a:gd name="connsiteX588" fmla="*/ 302321 w 773740"/>
                  <a:gd name="connsiteY588" fmla="*/ 814079 h 1161477"/>
                  <a:gd name="connsiteX589" fmla="*/ 303693 w 773740"/>
                  <a:gd name="connsiteY589" fmla="*/ 811885 h 1161477"/>
                  <a:gd name="connsiteX590" fmla="*/ 308082 w 773740"/>
                  <a:gd name="connsiteY590" fmla="*/ 808456 h 1161477"/>
                  <a:gd name="connsiteX591" fmla="*/ 314391 w 773740"/>
                  <a:gd name="connsiteY591" fmla="*/ 808044 h 1161477"/>
                  <a:gd name="connsiteX592" fmla="*/ 321524 w 773740"/>
                  <a:gd name="connsiteY592" fmla="*/ 812159 h 1161477"/>
                  <a:gd name="connsiteX593" fmla="*/ 330576 w 773740"/>
                  <a:gd name="connsiteY593" fmla="*/ 820526 h 1161477"/>
                  <a:gd name="connsiteX594" fmla="*/ 345938 w 773740"/>
                  <a:gd name="connsiteY594" fmla="*/ 839591 h 1161477"/>
                  <a:gd name="connsiteX595" fmla="*/ 359654 w 773740"/>
                  <a:gd name="connsiteY595" fmla="*/ 858931 h 1161477"/>
                  <a:gd name="connsiteX596" fmla="*/ 366923 w 773740"/>
                  <a:gd name="connsiteY596" fmla="*/ 870452 h 1161477"/>
                  <a:gd name="connsiteX597" fmla="*/ 374742 w 773740"/>
                  <a:gd name="connsiteY597" fmla="*/ 883757 h 1161477"/>
                  <a:gd name="connsiteX598" fmla="*/ 389144 w 773740"/>
                  <a:gd name="connsiteY598" fmla="*/ 912012 h 1161477"/>
                  <a:gd name="connsiteX599" fmla="*/ 406289 w 773740"/>
                  <a:gd name="connsiteY599" fmla="*/ 956726 h 1161477"/>
                  <a:gd name="connsiteX600" fmla="*/ 411226 w 773740"/>
                  <a:gd name="connsiteY600" fmla="*/ 961389 h 1161477"/>
                  <a:gd name="connsiteX601" fmla="*/ 422885 w 773740"/>
                  <a:gd name="connsiteY601" fmla="*/ 972225 h 1161477"/>
                  <a:gd name="connsiteX602" fmla="*/ 422473 w 773740"/>
                  <a:gd name="connsiteY602" fmla="*/ 971951 h 1161477"/>
                  <a:gd name="connsiteX603" fmla="*/ 434681 w 773740"/>
                  <a:gd name="connsiteY603" fmla="*/ 981415 h 1161477"/>
                  <a:gd name="connsiteX604" fmla="*/ 434818 w 773740"/>
                  <a:gd name="connsiteY604" fmla="*/ 981552 h 1161477"/>
                  <a:gd name="connsiteX605" fmla="*/ 434681 w 773740"/>
                  <a:gd name="connsiteY605" fmla="*/ 981415 h 1161477"/>
                  <a:gd name="connsiteX606" fmla="*/ 435229 w 773740"/>
                  <a:gd name="connsiteY606" fmla="*/ 981826 h 1161477"/>
                  <a:gd name="connsiteX607" fmla="*/ 434955 w 773740"/>
                  <a:gd name="connsiteY607" fmla="*/ 981689 h 1161477"/>
                  <a:gd name="connsiteX608" fmla="*/ 437835 w 773740"/>
                  <a:gd name="connsiteY608" fmla="*/ 983335 h 1161477"/>
                  <a:gd name="connsiteX609" fmla="*/ 437698 w 773740"/>
                  <a:gd name="connsiteY609" fmla="*/ 983198 h 1161477"/>
                  <a:gd name="connsiteX610" fmla="*/ 443870 w 773740"/>
                  <a:gd name="connsiteY610" fmla="*/ 985804 h 1161477"/>
                  <a:gd name="connsiteX611" fmla="*/ 443733 w 773740"/>
                  <a:gd name="connsiteY611" fmla="*/ 985804 h 1161477"/>
                  <a:gd name="connsiteX612" fmla="*/ 447437 w 773740"/>
                  <a:gd name="connsiteY612" fmla="*/ 986764 h 1161477"/>
                  <a:gd name="connsiteX613" fmla="*/ 446751 w 773740"/>
                  <a:gd name="connsiteY613" fmla="*/ 986627 h 1161477"/>
                  <a:gd name="connsiteX614" fmla="*/ 451414 w 773740"/>
                  <a:gd name="connsiteY614" fmla="*/ 987175 h 1161477"/>
                  <a:gd name="connsiteX615" fmla="*/ 450728 w 773740"/>
                  <a:gd name="connsiteY615" fmla="*/ 987175 h 1161477"/>
                  <a:gd name="connsiteX616" fmla="*/ 453060 w 773740"/>
                  <a:gd name="connsiteY616" fmla="*/ 987175 h 1161477"/>
                  <a:gd name="connsiteX617" fmla="*/ 456489 w 773740"/>
                  <a:gd name="connsiteY617" fmla="*/ 986627 h 1161477"/>
                  <a:gd name="connsiteX618" fmla="*/ 457998 w 773740"/>
                  <a:gd name="connsiteY618" fmla="*/ 986215 h 1161477"/>
                  <a:gd name="connsiteX619" fmla="*/ 457312 w 773740"/>
                  <a:gd name="connsiteY619" fmla="*/ 986490 h 1161477"/>
                  <a:gd name="connsiteX620" fmla="*/ 459095 w 773740"/>
                  <a:gd name="connsiteY620" fmla="*/ 985804 h 1161477"/>
                  <a:gd name="connsiteX621" fmla="*/ 459918 w 773740"/>
                  <a:gd name="connsiteY621" fmla="*/ 985255 h 1161477"/>
                  <a:gd name="connsiteX622" fmla="*/ 460878 w 773740"/>
                  <a:gd name="connsiteY622" fmla="*/ 984569 h 1161477"/>
                  <a:gd name="connsiteX623" fmla="*/ 462113 w 773740"/>
                  <a:gd name="connsiteY623" fmla="*/ 983335 h 1161477"/>
                  <a:gd name="connsiteX624" fmla="*/ 461701 w 773740"/>
                  <a:gd name="connsiteY624" fmla="*/ 983883 h 1161477"/>
                  <a:gd name="connsiteX625" fmla="*/ 463896 w 773740"/>
                  <a:gd name="connsiteY625" fmla="*/ 981140 h 1161477"/>
                  <a:gd name="connsiteX626" fmla="*/ 463896 w 773740"/>
                  <a:gd name="connsiteY626" fmla="*/ 981140 h 1161477"/>
                  <a:gd name="connsiteX627" fmla="*/ 465542 w 773740"/>
                  <a:gd name="connsiteY627" fmla="*/ 978260 h 1161477"/>
                  <a:gd name="connsiteX628" fmla="*/ 466913 w 773740"/>
                  <a:gd name="connsiteY628" fmla="*/ 974694 h 1161477"/>
                  <a:gd name="connsiteX629" fmla="*/ 466913 w 773740"/>
                  <a:gd name="connsiteY629" fmla="*/ 974968 h 1161477"/>
                  <a:gd name="connsiteX630" fmla="*/ 467050 w 773740"/>
                  <a:gd name="connsiteY630" fmla="*/ 974694 h 1161477"/>
                  <a:gd name="connsiteX631" fmla="*/ 467187 w 773740"/>
                  <a:gd name="connsiteY631" fmla="*/ 974419 h 1161477"/>
                  <a:gd name="connsiteX632" fmla="*/ 467187 w 773740"/>
                  <a:gd name="connsiteY632" fmla="*/ 974557 h 1161477"/>
                  <a:gd name="connsiteX633" fmla="*/ 469108 w 773740"/>
                  <a:gd name="connsiteY633" fmla="*/ 967424 h 1161477"/>
                  <a:gd name="connsiteX634" fmla="*/ 469108 w 773740"/>
                  <a:gd name="connsiteY634" fmla="*/ 967424 h 1161477"/>
                  <a:gd name="connsiteX635" fmla="*/ 470616 w 773740"/>
                  <a:gd name="connsiteY635" fmla="*/ 955903 h 1161477"/>
                  <a:gd name="connsiteX636" fmla="*/ 470479 w 773740"/>
                  <a:gd name="connsiteY636" fmla="*/ 936015 h 1161477"/>
                  <a:gd name="connsiteX637" fmla="*/ 467325 w 773740"/>
                  <a:gd name="connsiteY637" fmla="*/ 913109 h 1161477"/>
                  <a:gd name="connsiteX638" fmla="*/ 459918 w 773740"/>
                  <a:gd name="connsiteY638" fmla="*/ 886774 h 1161477"/>
                  <a:gd name="connsiteX639" fmla="*/ 460192 w 773740"/>
                  <a:gd name="connsiteY639" fmla="*/ 887460 h 1161477"/>
                  <a:gd name="connsiteX640" fmla="*/ 452923 w 773740"/>
                  <a:gd name="connsiteY640" fmla="*/ 868258 h 1161477"/>
                  <a:gd name="connsiteX641" fmla="*/ 447437 w 773740"/>
                  <a:gd name="connsiteY641" fmla="*/ 856050 h 1161477"/>
                  <a:gd name="connsiteX642" fmla="*/ 441950 w 773740"/>
                  <a:gd name="connsiteY642" fmla="*/ 850015 h 1161477"/>
                  <a:gd name="connsiteX643" fmla="*/ 415478 w 773740"/>
                  <a:gd name="connsiteY643" fmla="*/ 819840 h 1161477"/>
                  <a:gd name="connsiteX644" fmla="*/ 393670 w 773740"/>
                  <a:gd name="connsiteY644" fmla="*/ 793780 h 1161477"/>
                  <a:gd name="connsiteX645" fmla="*/ 387772 w 773740"/>
                  <a:gd name="connsiteY645" fmla="*/ 786099 h 1161477"/>
                  <a:gd name="connsiteX646" fmla="*/ 380777 w 773740"/>
                  <a:gd name="connsiteY646" fmla="*/ 776498 h 1161477"/>
                  <a:gd name="connsiteX647" fmla="*/ 369255 w 773740"/>
                  <a:gd name="connsiteY647" fmla="*/ 757569 h 1161477"/>
                  <a:gd name="connsiteX648" fmla="*/ 365278 w 773740"/>
                  <a:gd name="connsiteY648" fmla="*/ 748517 h 1161477"/>
                  <a:gd name="connsiteX649" fmla="*/ 364180 w 773740"/>
                  <a:gd name="connsiteY649" fmla="*/ 745774 h 1161477"/>
                  <a:gd name="connsiteX650" fmla="*/ 363083 w 773740"/>
                  <a:gd name="connsiteY650" fmla="*/ 740836 h 1161477"/>
                  <a:gd name="connsiteX651" fmla="*/ 363083 w 773740"/>
                  <a:gd name="connsiteY651" fmla="*/ 738230 h 1161477"/>
                  <a:gd name="connsiteX652" fmla="*/ 363494 w 773740"/>
                  <a:gd name="connsiteY652" fmla="*/ 736173 h 1161477"/>
                  <a:gd name="connsiteX653" fmla="*/ 364455 w 773740"/>
                  <a:gd name="connsiteY653" fmla="*/ 734115 h 1161477"/>
                  <a:gd name="connsiteX654" fmla="*/ 367198 w 773740"/>
                  <a:gd name="connsiteY654" fmla="*/ 730823 h 1161477"/>
                  <a:gd name="connsiteX655" fmla="*/ 373507 w 773740"/>
                  <a:gd name="connsiteY655" fmla="*/ 729177 h 1161477"/>
                  <a:gd name="connsiteX656" fmla="*/ 381874 w 773740"/>
                  <a:gd name="connsiteY656" fmla="*/ 733292 h 1161477"/>
                  <a:gd name="connsiteX657" fmla="*/ 385577 w 773740"/>
                  <a:gd name="connsiteY657" fmla="*/ 736584 h 1161477"/>
                  <a:gd name="connsiteX658" fmla="*/ 388869 w 773740"/>
                  <a:gd name="connsiteY658" fmla="*/ 740287 h 1161477"/>
                  <a:gd name="connsiteX659" fmla="*/ 402585 w 773740"/>
                  <a:gd name="connsiteY659" fmla="*/ 758118 h 1161477"/>
                  <a:gd name="connsiteX660" fmla="*/ 410678 w 773740"/>
                  <a:gd name="connsiteY660" fmla="*/ 769777 h 1161477"/>
                  <a:gd name="connsiteX661" fmla="*/ 415204 w 773740"/>
                  <a:gd name="connsiteY661" fmla="*/ 776360 h 1161477"/>
                  <a:gd name="connsiteX662" fmla="*/ 429468 w 773740"/>
                  <a:gd name="connsiteY662" fmla="*/ 798992 h 1161477"/>
                  <a:gd name="connsiteX663" fmla="*/ 439207 w 773740"/>
                  <a:gd name="connsiteY663" fmla="*/ 815451 h 1161477"/>
                  <a:gd name="connsiteX664" fmla="*/ 453746 w 773740"/>
                  <a:gd name="connsiteY664" fmla="*/ 842883 h 1161477"/>
                  <a:gd name="connsiteX665" fmla="*/ 458135 w 773740"/>
                  <a:gd name="connsiteY665" fmla="*/ 851798 h 1161477"/>
                  <a:gd name="connsiteX666" fmla="*/ 461838 w 773740"/>
                  <a:gd name="connsiteY666" fmla="*/ 855913 h 1161477"/>
                  <a:gd name="connsiteX667" fmla="*/ 474320 w 773740"/>
                  <a:gd name="connsiteY667" fmla="*/ 868669 h 1161477"/>
                  <a:gd name="connsiteX668" fmla="*/ 485978 w 773740"/>
                  <a:gd name="connsiteY668" fmla="*/ 879642 h 1161477"/>
                  <a:gd name="connsiteX669" fmla="*/ 485841 w 773740"/>
                  <a:gd name="connsiteY669" fmla="*/ 879642 h 1161477"/>
                  <a:gd name="connsiteX670" fmla="*/ 485978 w 773740"/>
                  <a:gd name="connsiteY670" fmla="*/ 879779 h 1161477"/>
                  <a:gd name="connsiteX671" fmla="*/ 486390 w 773740"/>
                  <a:gd name="connsiteY671" fmla="*/ 880191 h 1161477"/>
                  <a:gd name="connsiteX672" fmla="*/ 486253 w 773740"/>
                  <a:gd name="connsiteY672" fmla="*/ 880053 h 1161477"/>
                  <a:gd name="connsiteX673" fmla="*/ 491053 w 773740"/>
                  <a:gd name="connsiteY673" fmla="*/ 884168 h 1161477"/>
                  <a:gd name="connsiteX674" fmla="*/ 497911 w 773740"/>
                  <a:gd name="connsiteY674" fmla="*/ 889243 h 1161477"/>
                  <a:gd name="connsiteX675" fmla="*/ 502301 w 773740"/>
                  <a:gd name="connsiteY675" fmla="*/ 891849 h 1161477"/>
                  <a:gd name="connsiteX676" fmla="*/ 506552 w 773740"/>
                  <a:gd name="connsiteY676" fmla="*/ 893632 h 1161477"/>
                  <a:gd name="connsiteX677" fmla="*/ 505867 w 773740"/>
                  <a:gd name="connsiteY677" fmla="*/ 893358 h 1161477"/>
                  <a:gd name="connsiteX678" fmla="*/ 510667 w 773740"/>
                  <a:gd name="connsiteY678" fmla="*/ 894592 h 1161477"/>
                  <a:gd name="connsiteX679" fmla="*/ 509981 w 773740"/>
                  <a:gd name="connsiteY679" fmla="*/ 894455 h 1161477"/>
                  <a:gd name="connsiteX680" fmla="*/ 511902 w 773740"/>
                  <a:gd name="connsiteY680" fmla="*/ 894729 h 1161477"/>
                  <a:gd name="connsiteX681" fmla="*/ 514645 w 773740"/>
                  <a:gd name="connsiteY681" fmla="*/ 894729 h 1161477"/>
                  <a:gd name="connsiteX682" fmla="*/ 516291 w 773740"/>
                  <a:gd name="connsiteY682" fmla="*/ 894592 h 1161477"/>
                  <a:gd name="connsiteX683" fmla="*/ 515879 w 773740"/>
                  <a:gd name="connsiteY683" fmla="*/ 894729 h 1161477"/>
                  <a:gd name="connsiteX684" fmla="*/ 516428 w 773740"/>
                  <a:gd name="connsiteY684" fmla="*/ 894592 h 1161477"/>
                  <a:gd name="connsiteX685" fmla="*/ 516565 w 773740"/>
                  <a:gd name="connsiteY685" fmla="*/ 894592 h 1161477"/>
                  <a:gd name="connsiteX686" fmla="*/ 516428 w 773740"/>
                  <a:gd name="connsiteY686" fmla="*/ 894592 h 1161477"/>
                  <a:gd name="connsiteX687" fmla="*/ 519720 w 773740"/>
                  <a:gd name="connsiteY687" fmla="*/ 893632 h 1161477"/>
                  <a:gd name="connsiteX688" fmla="*/ 519034 w 773740"/>
                  <a:gd name="connsiteY688" fmla="*/ 893907 h 1161477"/>
                  <a:gd name="connsiteX689" fmla="*/ 520954 w 773740"/>
                  <a:gd name="connsiteY689" fmla="*/ 893084 h 1161477"/>
                  <a:gd name="connsiteX690" fmla="*/ 523697 w 773740"/>
                  <a:gd name="connsiteY690" fmla="*/ 891438 h 1161477"/>
                  <a:gd name="connsiteX691" fmla="*/ 523560 w 773740"/>
                  <a:gd name="connsiteY691" fmla="*/ 891575 h 1161477"/>
                  <a:gd name="connsiteX692" fmla="*/ 523697 w 773740"/>
                  <a:gd name="connsiteY692" fmla="*/ 891438 h 1161477"/>
                  <a:gd name="connsiteX693" fmla="*/ 523972 w 773740"/>
                  <a:gd name="connsiteY693" fmla="*/ 891300 h 1161477"/>
                  <a:gd name="connsiteX694" fmla="*/ 523697 w 773740"/>
                  <a:gd name="connsiteY694" fmla="*/ 891438 h 1161477"/>
                  <a:gd name="connsiteX695" fmla="*/ 524795 w 773740"/>
                  <a:gd name="connsiteY695" fmla="*/ 890615 h 1161477"/>
                  <a:gd name="connsiteX696" fmla="*/ 527675 w 773740"/>
                  <a:gd name="connsiteY696" fmla="*/ 887597 h 1161477"/>
                  <a:gd name="connsiteX697" fmla="*/ 527264 w 773740"/>
                  <a:gd name="connsiteY697" fmla="*/ 888009 h 1161477"/>
                  <a:gd name="connsiteX698" fmla="*/ 528635 w 773740"/>
                  <a:gd name="connsiteY698" fmla="*/ 886226 h 1161477"/>
                  <a:gd name="connsiteX699" fmla="*/ 528498 w 773740"/>
                  <a:gd name="connsiteY699" fmla="*/ 886363 h 1161477"/>
                  <a:gd name="connsiteX700" fmla="*/ 530281 w 773740"/>
                  <a:gd name="connsiteY700" fmla="*/ 883482 h 1161477"/>
                  <a:gd name="connsiteX701" fmla="*/ 531927 w 773740"/>
                  <a:gd name="connsiteY701" fmla="*/ 879916 h 1161477"/>
                  <a:gd name="connsiteX702" fmla="*/ 533436 w 773740"/>
                  <a:gd name="connsiteY702" fmla="*/ 874430 h 1161477"/>
                  <a:gd name="connsiteX703" fmla="*/ 533436 w 773740"/>
                  <a:gd name="connsiteY703" fmla="*/ 874567 h 1161477"/>
                  <a:gd name="connsiteX704" fmla="*/ 534396 w 773740"/>
                  <a:gd name="connsiteY704" fmla="*/ 867435 h 1161477"/>
                  <a:gd name="connsiteX705" fmla="*/ 534396 w 773740"/>
                  <a:gd name="connsiteY705" fmla="*/ 867572 h 1161477"/>
                  <a:gd name="connsiteX706" fmla="*/ 534396 w 773740"/>
                  <a:gd name="connsiteY706" fmla="*/ 867435 h 1161477"/>
                  <a:gd name="connsiteX707" fmla="*/ 534396 w 773740"/>
                  <a:gd name="connsiteY707" fmla="*/ 866749 h 1161477"/>
                  <a:gd name="connsiteX708" fmla="*/ 534396 w 773740"/>
                  <a:gd name="connsiteY708" fmla="*/ 867160 h 1161477"/>
                  <a:gd name="connsiteX709" fmla="*/ 534259 w 773740"/>
                  <a:gd name="connsiteY709" fmla="*/ 860439 h 1161477"/>
                  <a:gd name="connsiteX710" fmla="*/ 534259 w 773740"/>
                  <a:gd name="connsiteY710" fmla="*/ 860714 h 1161477"/>
                  <a:gd name="connsiteX711" fmla="*/ 534259 w 773740"/>
                  <a:gd name="connsiteY711" fmla="*/ 860302 h 1161477"/>
                  <a:gd name="connsiteX712" fmla="*/ 534259 w 773740"/>
                  <a:gd name="connsiteY712" fmla="*/ 859891 h 1161477"/>
                  <a:gd name="connsiteX713" fmla="*/ 534259 w 773740"/>
                  <a:gd name="connsiteY713" fmla="*/ 860165 h 1161477"/>
                  <a:gd name="connsiteX714" fmla="*/ 532064 w 773740"/>
                  <a:gd name="connsiteY714" fmla="*/ 845901 h 1161477"/>
                  <a:gd name="connsiteX715" fmla="*/ 527126 w 773740"/>
                  <a:gd name="connsiteY715" fmla="*/ 828618 h 1161477"/>
                  <a:gd name="connsiteX716" fmla="*/ 527401 w 773740"/>
                  <a:gd name="connsiteY716" fmla="*/ 829304 h 1161477"/>
                  <a:gd name="connsiteX717" fmla="*/ 520131 w 773740"/>
                  <a:gd name="connsiteY717" fmla="*/ 810102 h 1161477"/>
                  <a:gd name="connsiteX718" fmla="*/ 511764 w 773740"/>
                  <a:gd name="connsiteY718" fmla="*/ 792134 h 1161477"/>
                  <a:gd name="connsiteX719" fmla="*/ 498872 w 773740"/>
                  <a:gd name="connsiteY719" fmla="*/ 768679 h 1161477"/>
                  <a:gd name="connsiteX720" fmla="*/ 496403 w 773740"/>
                  <a:gd name="connsiteY720" fmla="*/ 766759 h 1161477"/>
                  <a:gd name="connsiteX721" fmla="*/ 486253 w 773740"/>
                  <a:gd name="connsiteY721" fmla="*/ 758392 h 1161477"/>
                  <a:gd name="connsiteX722" fmla="*/ 477612 w 773740"/>
                  <a:gd name="connsiteY722" fmla="*/ 750574 h 1161477"/>
                  <a:gd name="connsiteX723" fmla="*/ 469931 w 773740"/>
                  <a:gd name="connsiteY723" fmla="*/ 743579 h 1161477"/>
                  <a:gd name="connsiteX724" fmla="*/ 467873 w 773740"/>
                  <a:gd name="connsiteY724" fmla="*/ 741522 h 1161477"/>
                  <a:gd name="connsiteX725" fmla="*/ 461975 w 773740"/>
                  <a:gd name="connsiteY725" fmla="*/ 735761 h 1161477"/>
                  <a:gd name="connsiteX726" fmla="*/ 453334 w 773740"/>
                  <a:gd name="connsiteY726" fmla="*/ 727120 h 1161477"/>
                  <a:gd name="connsiteX727" fmla="*/ 451963 w 773740"/>
                  <a:gd name="connsiteY727" fmla="*/ 725748 h 1161477"/>
                  <a:gd name="connsiteX728" fmla="*/ 446888 w 773740"/>
                  <a:gd name="connsiteY728" fmla="*/ 719988 h 1161477"/>
                  <a:gd name="connsiteX729" fmla="*/ 439070 w 773740"/>
                  <a:gd name="connsiteY729" fmla="*/ 711209 h 1161477"/>
                  <a:gd name="connsiteX730" fmla="*/ 430017 w 773740"/>
                  <a:gd name="connsiteY730" fmla="*/ 699962 h 1161477"/>
                  <a:gd name="connsiteX731" fmla="*/ 424805 w 773740"/>
                  <a:gd name="connsiteY731" fmla="*/ 689127 h 1161477"/>
                  <a:gd name="connsiteX732" fmla="*/ 427685 w 773740"/>
                  <a:gd name="connsiteY732" fmla="*/ 682131 h 1161477"/>
                  <a:gd name="connsiteX733" fmla="*/ 432486 w 773740"/>
                  <a:gd name="connsiteY733" fmla="*/ 680486 h 1161477"/>
                  <a:gd name="connsiteX734" fmla="*/ 434681 w 773740"/>
                  <a:gd name="connsiteY734" fmla="*/ 680348 h 1161477"/>
                  <a:gd name="connsiteX735" fmla="*/ 442361 w 773740"/>
                  <a:gd name="connsiteY735" fmla="*/ 683503 h 1161477"/>
                  <a:gd name="connsiteX736" fmla="*/ 446476 w 773740"/>
                  <a:gd name="connsiteY736" fmla="*/ 686521 h 1161477"/>
                  <a:gd name="connsiteX737" fmla="*/ 450728 w 773740"/>
                  <a:gd name="connsiteY737" fmla="*/ 690087 h 1161477"/>
                  <a:gd name="connsiteX738" fmla="*/ 462524 w 773740"/>
                  <a:gd name="connsiteY738" fmla="*/ 702157 h 1161477"/>
                  <a:gd name="connsiteX739" fmla="*/ 482687 w 773740"/>
                  <a:gd name="connsiteY739" fmla="*/ 725886 h 1161477"/>
                  <a:gd name="connsiteX740" fmla="*/ 485978 w 773740"/>
                  <a:gd name="connsiteY740" fmla="*/ 729863 h 1161477"/>
                  <a:gd name="connsiteX741" fmla="*/ 491053 w 773740"/>
                  <a:gd name="connsiteY741" fmla="*/ 736584 h 1161477"/>
                  <a:gd name="connsiteX742" fmla="*/ 508198 w 773740"/>
                  <a:gd name="connsiteY742" fmla="*/ 762370 h 1161477"/>
                  <a:gd name="connsiteX743" fmla="*/ 508473 w 773740"/>
                  <a:gd name="connsiteY743" fmla="*/ 762919 h 1161477"/>
                  <a:gd name="connsiteX744" fmla="*/ 514096 w 773740"/>
                  <a:gd name="connsiteY744" fmla="*/ 766896 h 1161477"/>
                  <a:gd name="connsiteX745" fmla="*/ 526715 w 773740"/>
                  <a:gd name="connsiteY745" fmla="*/ 774852 h 1161477"/>
                  <a:gd name="connsiteX746" fmla="*/ 537139 w 773740"/>
                  <a:gd name="connsiteY746" fmla="*/ 780887 h 1161477"/>
                  <a:gd name="connsiteX747" fmla="*/ 551678 w 773740"/>
                  <a:gd name="connsiteY747" fmla="*/ 788430 h 1161477"/>
                  <a:gd name="connsiteX748" fmla="*/ 551129 w 773740"/>
                  <a:gd name="connsiteY748" fmla="*/ 788156 h 1161477"/>
                  <a:gd name="connsiteX749" fmla="*/ 567314 w 773740"/>
                  <a:gd name="connsiteY749" fmla="*/ 794740 h 1161477"/>
                  <a:gd name="connsiteX750" fmla="*/ 578013 w 773740"/>
                  <a:gd name="connsiteY750" fmla="*/ 797895 h 1161477"/>
                  <a:gd name="connsiteX751" fmla="*/ 577327 w 773740"/>
                  <a:gd name="connsiteY751" fmla="*/ 797757 h 1161477"/>
                  <a:gd name="connsiteX752" fmla="*/ 581168 w 773740"/>
                  <a:gd name="connsiteY752" fmla="*/ 798306 h 1161477"/>
                  <a:gd name="connsiteX753" fmla="*/ 584734 w 773740"/>
                  <a:gd name="connsiteY753" fmla="*/ 798306 h 1161477"/>
                  <a:gd name="connsiteX754" fmla="*/ 586242 w 773740"/>
                  <a:gd name="connsiteY754" fmla="*/ 798169 h 1161477"/>
                  <a:gd name="connsiteX755" fmla="*/ 588163 w 773740"/>
                  <a:gd name="connsiteY755" fmla="*/ 797620 h 1161477"/>
                  <a:gd name="connsiteX756" fmla="*/ 587477 w 773740"/>
                  <a:gd name="connsiteY756" fmla="*/ 797895 h 1161477"/>
                  <a:gd name="connsiteX757" fmla="*/ 591866 w 773740"/>
                  <a:gd name="connsiteY757" fmla="*/ 796111 h 1161477"/>
                  <a:gd name="connsiteX758" fmla="*/ 591180 w 773740"/>
                  <a:gd name="connsiteY758" fmla="*/ 796386 h 1161477"/>
                  <a:gd name="connsiteX759" fmla="*/ 593238 w 773740"/>
                  <a:gd name="connsiteY759" fmla="*/ 795288 h 1161477"/>
                  <a:gd name="connsiteX760" fmla="*/ 592689 w 773740"/>
                  <a:gd name="connsiteY760" fmla="*/ 795700 h 1161477"/>
                  <a:gd name="connsiteX761" fmla="*/ 596118 w 773740"/>
                  <a:gd name="connsiteY761" fmla="*/ 792957 h 1161477"/>
                  <a:gd name="connsiteX762" fmla="*/ 595706 w 773740"/>
                  <a:gd name="connsiteY762" fmla="*/ 793368 h 1161477"/>
                  <a:gd name="connsiteX763" fmla="*/ 598998 w 773740"/>
                  <a:gd name="connsiteY763" fmla="*/ 790076 h 1161477"/>
                  <a:gd name="connsiteX764" fmla="*/ 598587 w 773740"/>
                  <a:gd name="connsiteY764" fmla="*/ 790488 h 1161477"/>
                  <a:gd name="connsiteX765" fmla="*/ 604347 w 773740"/>
                  <a:gd name="connsiteY765" fmla="*/ 783081 h 1161477"/>
                  <a:gd name="connsiteX766" fmla="*/ 603936 w 773740"/>
                  <a:gd name="connsiteY766" fmla="*/ 783630 h 1161477"/>
                  <a:gd name="connsiteX767" fmla="*/ 606268 w 773740"/>
                  <a:gd name="connsiteY767" fmla="*/ 779515 h 1161477"/>
                  <a:gd name="connsiteX768" fmla="*/ 605993 w 773740"/>
                  <a:gd name="connsiteY768" fmla="*/ 780201 h 1161477"/>
                  <a:gd name="connsiteX769" fmla="*/ 608600 w 773740"/>
                  <a:gd name="connsiteY769" fmla="*/ 774166 h 1161477"/>
                  <a:gd name="connsiteX770" fmla="*/ 608325 w 773740"/>
                  <a:gd name="connsiteY770" fmla="*/ 774852 h 1161477"/>
                  <a:gd name="connsiteX771" fmla="*/ 610108 w 773740"/>
                  <a:gd name="connsiteY771" fmla="*/ 768954 h 1161477"/>
                  <a:gd name="connsiteX772" fmla="*/ 611068 w 773740"/>
                  <a:gd name="connsiteY772" fmla="*/ 761821 h 1161477"/>
                  <a:gd name="connsiteX773" fmla="*/ 611068 w 773740"/>
                  <a:gd name="connsiteY773" fmla="*/ 762507 h 1161477"/>
                  <a:gd name="connsiteX774" fmla="*/ 611205 w 773740"/>
                  <a:gd name="connsiteY774" fmla="*/ 752906 h 1161477"/>
                  <a:gd name="connsiteX775" fmla="*/ 611205 w 773740"/>
                  <a:gd name="connsiteY775" fmla="*/ 753180 h 1161477"/>
                  <a:gd name="connsiteX776" fmla="*/ 611205 w 773740"/>
                  <a:gd name="connsiteY776" fmla="*/ 752632 h 1161477"/>
                  <a:gd name="connsiteX777" fmla="*/ 611205 w 773740"/>
                  <a:gd name="connsiteY777" fmla="*/ 752495 h 1161477"/>
                  <a:gd name="connsiteX778" fmla="*/ 611205 w 773740"/>
                  <a:gd name="connsiteY778" fmla="*/ 752632 h 1161477"/>
                  <a:gd name="connsiteX779" fmla="*/ 609697 w 773740"/>
                  <a:gd name="connsiteY779" fmla="*/ 741659 h 1161477"/>
                  <a:gd name="connsiteX780" fmla="*/ 605993 w 773740"/>
                  <a:gd name="connsiteY780" fmla="*/ 728629 h 1161477"/>
                  <a:gd name="connsiteX781" fmla="*/ 606268 w 773740"/>
                  <a:gd name="connsiteY781" fmla="*/ 729315 h 1161477"/>
                  <a:gd name="connsiteX782" fmla="*/ 599821 w 773740"/>
                  <a:gd name="connsiteY782" fmla="*/ 714090 h 1161477"/>
                  <a:gd name="connsiteX783" fmla="*/ 592277 w 773740"/>
                  <a:gd name="connsiteY783" fmla="*/ 700511 h 1161477"/>
                  <a:gd name="connsiteX784" fmla="*/ 589809 w 773740"/>
                  <a:gd name="connsiteY784" fmla="*/ 699551 h 1161477"/>
                  <a:gd name="connsiteX785" fmla="*/ 572938 w 773740"/>
                  <a:gd name="connsiteY785" fmla="*/ 691458 h 1161477"/>
                  <a:gd name="connsiteX786" fmla="*/ 560868 w 773740"/>
                  <a:gd name="connsiteY786" fmla="*/ 685012 h 1161477"/>
                  <a:gd name="connsiteX787" fmla="*/ 558262 w 773740"/>
                  <a:gd name="connsiteY787" fmla="*/ 683366 h 1161477"/>
                  <a:gd name="connsiteX788" fmla="*/ 551815 w 773740"/>
                  <a:gd name="connsiteY788" fmla="*/ 679251 h 1161477"/>
                  <a:gd name="connsiteX789" fmla="*/ 544409 w 773740"/>
                  <a:gd name="connsiteY789" fmla="*/ 674451 h 1161477"/>
                  <a:gd name="connsiteX790" fmla="*/ 532750 w 773740"/>
                  <a:gd name="connsiteY790" fmla="*/ 666358 h 1161477"/>
                  <a:gd name="connsiteX791" fmla="*/ 517799 w 773740"/>
                  <a:gd name="connsiteY791" fmla="*/ 655248 h 1161477"/>
                  <a:gd name="connsiteX792" fmla="*/ 497363 w 773740"/>
                  <a:gd name="connsiteY792" fmla="*/ 636594 h 1161477"/>
                  <a:gd name="connsiteX793" fmla="*/ 489407 w 773740"/>
                  <a:gd name="connsiteY793" fmla="*/ 627130 h 1161477"/>
                  <a:gd name="connsiteX794" fmla="*/ 482687 w 773740"/>
                  <a:gd name="connsiteY794" fmla="*/ 616432 h 1161477"/>
                  <a:gd name="connsiteX795" fmla="*/ 480355 w 773740"/>
                  <a:gd name="connsiteY795" fmla="*/ 611083 h 1161477"/>
                  <a:gd name="connsiteX796" fmla="*/ 479532 w 773740"/>
                  <a:gd name="connsiteY796" fmla="*/ 607928 h 1161477"/>
                  <a:gd name="connsiteX797" fmla="*/ 479806 w 773740"/>
                  <a:gd name="connsiteY797" fmla="*/ 601756 h 1161477"/>
                  <a:gd name="connsiteX798" fmla="*/ 481041 w 773740"/>
                  <a:gd name="connsiteY798" fmla="*/ 599287 h 1161477"/>
                  <a:gd name="connsiteX799" fmla="*/ 483647 w 773740"/>
                  <a:gd name="connsiteY799" fmla="*/ 596269 h 1161477"/>
                  <a:gd name="connsiteX800" fmla="*/ 485978 w 773740"/>
                  <a:gd name="connsiteY800" fmla="*/ 594761 h 1161477"/>
                  <a:gd name="connsiteX801" fmla="*/ 489545 w 773740"/>
                  <a:gd name="connsiteY801" fmla="*/ 593800 h 1161477"/>
                  <a:gd name="connsiteX802" fmla="*/ 492699 w 773740"/>
                  <a:gd name="connsiteY802" fmla="*/ 593938 h 1161477"/>
                  <a:gd name="connsiteX803" fmla="*/ 497088 w 773740"/>
                  <a:gd name="connsiteY803" fmla="*/ 594898 h 1161477"/>
                  <a:gd name="connsiteX804" fmla="*/ 505867 w 773740"/>
                  <a:gd name="connsiteY804" fmla="*/ 598738 h 1161477"/>
                  <a:gd name="connsiteX805" fmla="*/ 515742 w 773740"/>
                  <a:gd name="connsiteY805" fmla="*/ 605048 h 1161477"/>
                  <a:gd name="connsiteX806" fmla="*/ 525480 w 773740"/>
                  <a:gd name="connsiteY806" fmla="*/ 612317 h 1161477"/>
                  <a:gd name="connsiteX807" fmla="*/ 545917 w 773740"/>
                  <a:gd name="connsiteY807" fmla="*/ 629188 h 1161477"/>
                  <a:gd name="connsiteX808" fmla="*/ 587065 w 773740"/>
                  <a:gd name="connsiteY808" fmla="*/ 673079 h 1161477"/>
                  <a:gd name="connsiteX809" fmla="*/ 600507 w 773740"/>
                  <a:gd name="connsiteY809" fmla="*/ 692281 h 1161477"/>
                  <a:gd name="connsiteX810" fmla="*/ 614909 w 773740"/>
                  <a:gd name="connsiteY810" fmla="*/ 696259 h 1161477"/>
                  <a:gd name="connsiteX811" fmla="*/ 614772 w 773740"/>
                  <a:gd name="connsiteY811" fmla="*/ 696259 h 1161477"/>
                  <a:gd name="connsiteX812" fmla="*/ 625745 w 773740"/>
                  <a:gd name="connsiteY812" fmla="*/ 698179 h 1161477"/>
                  <a:gd name="connsiteX813" fmla="*/ 631505 w 773740"/>
                  <a:gd name="connsiteY813" fmla="*/ 698179 h 1161477"/>
                  <a:gd name="connsiteX814" fmla="*/ 631368 w 773740"/>
                  <a:gd name="connsiteY814" fmla="*/ 698179 h 1161477"/>
                  <a:gd name="connsiteX815" fmla="*/ 634797 w 773740"/>
                  <a:gd name="connsiteY815" fmla="*/ 697768 h 1161477"/>
                  <a:gd name="connsiteX816" fmla="*/ 634111 w 773740"/>
                  <a:gd name="connsiteY816" fmla="*/ 697905 h 1161477"/>
                  <a:gd name="connsiteX817" fmla="*/ 637815 w 773740"/>
                  <a:gd name="connsiteY817" fmla="*/ 696808 h 1161477"/>
                  <a:gd name="connsiteX818" fmla="*/ 637129 w 773740"/>
                  <a:gd name="connsiteY818" fmla="*/ 697082 h 1161477"/>
                  <a:gd name="connsiteX819" fmla="*/ 640284 w 773740"/>
                  <a:gd name="connsiteY819" fmla="*/ 695710 h 1161477"/>
                  <a:gd name="connsiteX820" fmla="*/ 641518 w 773740"/>
                  <a:gd name="connsiteY820" fmla="*/ 694887 h 1161477"/>
                  <a:gd name="connsiteX821" fmla="*/ 642478 w 773740"/>
                  <a:gd name="connsiteY821" fmla="*/ 694064 h 1161477"/>
                  <a:gd name="connsiteX822" fmla="*/ 643575 w 773740"/>
                  <a:gd name="connsiteY822" fmla="*/ 692967 h 1161477"/>
                  <a:gd name="connsiteX823" fmla="*/ 644535 w 773740"/>
                  <a:gd name="connsiteY823" fmla="*/ 691733 h 1161477"/>
                  <a:gd name="connsiteX824" fmla="*/ 644261 w 773740"/>
                  <a:gd name="connsiteY824" fmla="*/ 692007 h 1161477"/>
                  <a:gd name="connsiteX825" fmla="*/ 644535 w 773740"/>
                  <a:gd name="connsiteY825" fmla="*/ 691596 h 1161477"/>
                  <a:gd name="connsiteX826" fmla="*/ 644535 w 773740"/>
                  <a:gd name="connsiteY826" fmla="*/ 691596 h 1161477"/>
                  <a:gd name="connsiteX827" fmla="*/ 644535 w 773740"/>
                  <a:gd name="connsiteY827" fmla="*/ 691596 h 1161477"/>
                  <a:gd name="connsiteX828" fmla="*/ 646456 w 773740"/>
                  <a:gd name="connsiteY828" fmla="*/ 688304 h 1161477"/>
                  <a:gd name="connsiteX829" fmla="*/ 646181 w 773740"/>
                  <a:gd name="connsiteY829" fmla="*/ 688852 h 1161477"/>
                  <a:gd name="connsiteX830" fmla="*/ 646867 w 773740"/>
                  <a:gd name="connsiteY830" fmla="*/ 687069 h 1161477"/>
                  <a:gd name="connsiteX831" fmla="*/ 647279 w 773740"/>
                  <a:gd name="connsiteY831" fmla="*/ 685560 h 1161477"/>
                  <a:gd name="connsiteX832" fmla="*/ 647827 w 773740"/>
                  <a:gd name="connsiteY832" fmla="*/ 682269 h 1161477"/>
                  <a:gd name="connsiteX833" fmla="*/ 647827 w 773740"/>
                  <a:gd name="connsiteY833" fmla="*/ 682269 h 1161477"/>
                  <a:gd name="connsiteX834" fmla="*/ 647827 w 773740"/>
                  <a:gd name="connsiteY834" fmla="*/ 682131 h 1161477"/>
                  <a:gd name="connsiteX835" fmla="*/ 647827 w 773740"/>
                  <a:gd name="connsiteY835" fmla="*/ 681583 h 1161477"/>
                  <a:gd name="connsiteX836" fmla="*/ 647827 w 773740"/>
                  <a:gd name="connsiteY836" fmla="*/ 681857 h 1161477"/>
                  <a:gd name="connsiteX837" fmla="*/ 647827 w 773740"/>
                  <a:gd name="connsiteY837" fmla="*/ 675822 h 1161477"/>
                  <a:gd name="connsiteX838" fmla="*/ 647279 w 773740"/>
                  <a:gd name="connsiteY838" fmla="*/ 672119 h 1161477"/>
                  <a:gd name="connsiteX839" fmla="*/ 647279 w 773740"/>
                  <a:gd name="connsiteY839" fmla="*/ 672119 h 1161477"/>
                  <a:gd name="connsiteX840" fmla="*/ 647279 w 773740"/>
                  <a:gd name="connsiteY840" fmla="*/ 672119 h 1161477"/>
                  <a:gd name="connsiteX841" fmla="*/ 647142 w 773740"/>
                  <a:gd name="connsiteY841" fmla="*/ 671570 h 1161477"/>
                  <a:gd name="connsiteX842" fmla="*/ 647142 w 773740"/>
                  <a:gd name="connsiteY842" fmla="*/ 671844 h 1161477"/>
                  <a:gd name="connsiteX843" fmla="*/ 644810 w 773740"/>
                  <a:gd name="connsiteY843" fmla="*/ 663478 h 1161477"/>
                  <a:gd name="connsiteX844" fmla="*/ 644810 w 773740"/>
                  <a:gd name="connsiteY844" fmla="*/ 663478 h 1161477"/>
                  <a:gd name="connsiteX845" fmla="*/ 644810 w 773740"/>
                  <a:gd name="connsiteY845" fmla="*/ 663341 h 1161477"/>
                  <a:gd name="connsiteX846" fmla="*/ 644673 w 773740"/>
                  <a:gd name="connsiteY846" fmla="*/ 662792 h 1161477"/>
                  <a:gd name="connsiteX847" fmla="*/ 644810 w 773740"/>
                  <a:gd name="connsiteY847" fmla="*/ 663066 h 1161477"/>
                  <a:gd name="connsiteX848" fmla="*/ 641244 w 773740"/>
                  <a:gd name="connsiteY848" fmla="*/ 654837 h 1161477"/>
                  <a:gd name="connsiteX849" fmla="*/ 641381 w 773740"/>
                  <a:gd name="connsiteY849" fmla="*/ 654974 h 1161477"/>
                  <a:gd name="connsiteX850" fmla="*/ 634523 w 773740"/>
                  <a:gd name="connsiteY850" fmla="*/ 643315 h 1161477"/>
                  <a:gd name="connsiteX851" fmla="*/ 634660 w 773740"/>
                  <a:gd name="connsiteY851" fmla="*/ 643590 h 1161477"/>
                  <a:gd name="connsiteX852" fmla="*/ 624373 w 773740"/>
                  <a:gd name="connsiteY852" fmla="*/ 630559 h 1161477"/>
                  <a:gd name="connsiteX853" fmla="*/ 624784 w 773740"/>
                  <a:gd name="connsiteY853" fmla="*/ 631108 h 1161477"/>
                  <a:gd name="connsiteX854" fmla="*/ 607365 w 773740"/>
                  <a:gd name="connsiteY854" fmla="*/ 613551 h 1161477"/>
                  <a:gd name="connsiteX855" fmla="*/ 607914 w 773740"/>
                  <a:gd name="connsiteY855" fmla="*/ 613963 h 1161477"/>
                  <a:gd name="connsiteX856" fmla="*/ 592415 w 773740"/>
                  <a:gd name="connsiteY856" fmla="*/ 601070 h 1161477"/>
                  <a:gd name="connsiteX857" fmla="*/ 580482 w 773740"/>
                  <a:gd name="connsiteY857" fmla="*/ 592155 h 1161477"/>
                  <a:gd name="connsiteX858" fmla="*/ 575955 w 773740"/>
                  <a:gd name="connsiteY858" fmla="*/ 590234 h 1161477"/>
                  <a:gd name="connsiteX859" fmla="*/ 561965 w 773740"/>
                  <a:gd name="connsiteY859" fmla="*/ 584199 h 1161477"/>
                  <a:gd name="connsiteX860" fmla="*/ 555381 w 773740"/>
                  <a:gd name="connsiteY860" fmla="*/ 581045 h 1161477"/>
                  <a:gd name="connsiteX861" fmla="*/ 542351 w 773740"/>
                  <a:gd name="connsiteY861" fmla="*/ 574598 h 1161477"/>
                  <a:gd name="connsiteX862" fmla="*/ 533299 w 773740"/>
                  <a:gd name="connsiteY862" fmla="*/ 569660 h 1161477"/>
                  <a:gd name="connsiteX863" fmla="*/ 521914 w 773740"/>
                  <a:gd name="connsiteY863" fmla="*/ 562802 h 1161477"/>
                  <a:gd name="connsiteX864" fmla="*/ 514508 w 773740"/>
                  <a:gd name="connsiteY864" fmla="*/ 557590 h 1161477"/>
                  <a:gd name="connsiteX865" fmla="*/ 511902 w 773740"/>
                  <a:gd name="connsiteY865" fmla="*/ 554436 h 1161477"/>
                  <a:gd name="connsiteX866" fmla="*/ 509844 w 773740"/>
                  <a:gd name="connsiteY866" fmla="*/ 550321 h 1161477"/>
                  <a:gd name="connsiteX867" fmla="*/ 514370 w 773740"/>
                  <a:gd name="connsiteY867" fmla="*/ 543463 h 1161477"/>
                  <a:gd name="connsiteX868" fmla="*/ 518760 w 773740"/>
                  <a:gd name="connsiteY868" fmla="*/ 543463 h 1161477"/>
                  <a:gd name="connsiteX869" fmla="*/ 523286 w 773740"/>
                  <a:gd name="connsiteY869" fmla="*/ 544423 h 1161477"/>
                  <a:gd name="connsiteX870" fmla="*/ 532338 w 773740"/>
                  <a:gd name="connsiteY870" fmla="*/ 548675 h 1161477"/>
                  <a:gd name="connsiteX871" fmla="*/ 549072 w 773740"/>
                  <a:gd name="connsiteY871" fmla="*/ 558550 h 1161477"/>
                  <a:gd name="connsiteX872" fmla="*/ 560319 w 773740"/>
                  <a:gd name="connsiteY872" fmla="*/ 565545 h 1161477"/>
                  <a:gd name="connsiteX873" fmla="*/ 568000 w 773740"/>
                  <a:gd name="connsiteY873" fmla="*/ 570620 h 1161477"/>
                  <a:gd name="connsiteX874" fmla="*/ 578973 w 773740"/>
                  <a:gd name="connsiteY874" fmla="*/ 577890 h 1161477"/>
                  <a:gd name="connsiteX875" fmla="*/ 588163 w 773740"/>
                  <a:gd name="connsiteY875" fmla="*/ 584336 h 1161477"/>
                  <a:gd name="connsiteX876" fmla="*/ 589946 w 773740"/>
                  <a:gd name="connsiteY876" fmla="*/ 585022 h 1161477"/>
                  <a:gd name="connsiteX877" fmla="*/ 602016 w 773740"/>
                  <a:gd name="connsiteY877" fmla="*/ 589686 h 1161477"/>
                  <a:gd name="connsiteX878" fmla="*/ 618749 w 773740"/>
                  <a:gd name="connsiteY878" fmla="*/ 595584 h 1161477"/>
                  <a:gd name="connsiteX879" fmla="*/ 633288 w 773740"/>
                  <a:gd name="connsiteY879" fmla="*/ 599835 h 1161477"/>
                  <a:gd name="connsiteX880" fmla="*/ 635346 w 773740"/>
                  <a:gd name="connsiteY880" fmla="*/ 600247 h 1161477"/>
                  <a:gd name="connsiteX881" fmla="*/ 641106 w 773740"/>
                  <a:gd name="connsiteY881" fmla="*/ 601619 h 1161477"/>
                  <a:gd name="connsiteX882" fmla="*/ 649473 w 773740"/>
                  <a:gd name="connsiteY882" fmla="*/ 603539 h 1161477"/>
                  <a:gd name="connsiteX883" fmla="*/ 649336 w 773740"/>
                  <a:gd name="connsiteY883" fmla="*/ 603539 h 1161477"/>
                  <a:gd name="connsiteX884" fmla="*/ 669636 w 773740"/>
                  <a:gd name="connsiteY884" fmla="*/ 606556 h 1161477"/>
                  <a:gd name="connsiteX885" fmla="*/ 680197 w 773740"/>
                  <a:gd name="connsiteY885" fmla="*/ 606556 h 1161477"/>
                  <a:gd name="connsiteX886" fmla="*/ 686506 w 773740"/>
                  <a:gd name="connsiteY886" fmla="*/ 605596 h 1161477"/>
                  <a:gd name="connsiteX887" fmla="*/ 686506 w 773740"/>
                  <a:gd name="connsiteY887" fmla="*/ 605596 h 1161477"/>
                  <a:gd name="connsiteX888" fmla="*/ 690896 w 773740"/>
                  <a:gd name="connsiteY888" fmla="*/ 604362 h 1161477"/>
                  <a:gd name="connsiteX889" fmla="*/ 690758 w 773740"/>
                  <a:gd name="connsiteY889" fmla="*/ 604362 h 1161477"/>
                  <a:gd name="connsiteX890" fmla="*/ 691033 w 773740"/>
                  <a:gd name="connsiteY890" fmla="*/ 604225 h 1161477"/>
                  <a:gd name="connsiteX891" fmla="*/ 691307 w 773740"/>
                  <a:gd name="connsiteY891" fmla="*/ 604087 h 1161477"/>
                  <a:gd name="connsiteX892" fmla="*/ 691170 w 773740"/>
                  <a:gd name="connsiteY892" fmla="*/ 604087 h 1161477"/>
                  <a:gd name="connsiteX893" fmla="*/ 695696 w 773740"/>
                  <a:gd name="connsiteY893" fmla="*/ 602167 h 1161477"/>
                  <a:gd name="connsiteX894" fmla="*/ 696793 w 773740"/>
                  <a:gd name="connsiteY894" fmla="*/ 601619 h 1161477"/>
                  <a:gd name="connsiteX895" fmla="*/ 699674 w 773740"/>
                  <a:gd name="connsiteY895" fmla="*/ 599424 h 1161477"/>
                  <a:gd name="connsiteX896" fmla="*/ 699399 w 773740"/>
                  <a:gd name="connsiteY896" fmla="*/ 599698 h 1161477"/>
                  <a:gd name="connsiteX897" fmla="*/ 702006 w 773740"/>
                  <a:gd name="connsiteY897" fmla="*/ 597092 h 1161477"/>
                  <a:gd name="connsiteX898" fmla="*/ 702691 w 773740"/>
                  <a:gd name="connsiteY898" fmla="*/ 596132 h 1161477"/>
                  <a:gd name="connsiteX899" fmla="*/ 702691 w 773740"/>
                  <a:gd name="connsiteY899" fmla="*/ 596132 h 1161477"/>
                  <a:gd name="connsiteX900" fmla="*/ 703514 w 773740"/>
                  <a:gd name="connsiteY900" fmla="*/ 594761 h 1161477"/>
                  <a:gd name="connsiteX901" fmla="*/ 703926 w 773740"/>
                  <a:gd name="connsiteY901" fmla="*/ 593663 h 1161477"/>
                  <a:gd name="connsiteX902" fmla="*/ 704337 w 773740"/>
                  <a:gd name="connsiteY902" fmla="*/ 592292 h 1161477"/>
                  <a:gd name="connsiteX903" fmla="*/ 704886 w 773740"/>
                  <a:gd name="connsiteY903" fmla="*/ 589137 h 1161477"/>
                  <a:gd name="connsiteX904" fmla="*/ 704886 w 773740"/>
                  <a:gd name="connsiteY904" fmla="*/ 587217 h 1161477"/>
                  <a:gd name="connsiteX905" fmla="*/ 704886 w 773740"/>
                  <a:gd name="connsiteY905" fmla="*/ 587903 h 1161477"/>
                  <a:gd name="connsiteX906" fmla="*/ 704337 w 773740"/>
                  <a:gd name="connsiteY906" fmla="*/ 583788 h 1161477"/>
                  <a:gd name="connsiteX907" fmla="*/ 704337 w 773740"/>
                  <a:gd name="connsiteY907" fmla="*/ 584199 h 1161477"/>
                  <a:gd name="connsiteX908" fmla="*/ 703651 w 773740"/>
                  <a:gd name="connsiteY908" fmla="*/ 582142 h 1161477"/>
                  <a:gd name="connsiteX909" fmla="*/ 702143 w 773740"/>
                  <a:gd name="connsiteY909" fmla="*/ 578713 h 1161477"/>
                  <a:gd name="connsiteX910" fmla="*/ 702143 w 773740"/>
                  <a:gd name="connsiteY910" fmla="*/ 578713 h 1161477"/>
                  <a:gd name="connsiteX911" fmla="*/ 702143 w 773740"/>
                  <a:gd name="connsiteY911" fmla="*/ 578713 h 1161477"/>
                  <a:gd name="connsiteX912" fmla="*/ 701868 w 773740"/>
                  <a:gd name="connsiteY912" fmla="*/ 578164 h 1161477"/>
                  <a:gd name="connsiteX913" fmla="*/ 702006 w 773740"/>
                  <a:gd name="connsiteY913" fmla="*/ 578439 h 1161477"/>
                  <a:gd name="connsiteX914" fmla="*/ 698439 w 773740"/>
                  <a:gd name="connsiteY914" fmla="*/ 572403 h 1161477"/>
                  <a:gd name="connsiteX915" fmla="*/ 698714 w 773740"/>
                  <a:gd name="connsiteY915" fmla="*/ 572952 h 1161477"/>
                  <a:gd name="connsiteX916" fmla="*/ 693364 w 773740"/>
                  <a:gd name="connsiteY916" fmla="*/ 565957 h 1161477"/>
                  <a:gd name="connsiteX917" fmla="*/ 693776 w 773740"/>
                  <a:gd name="connsiteY917" fmla="*/ 566368 h 1161477"/>
                  <a:gd name="connsiteX918" fmla="*/ 682940 w 773740"/>
                  <a:gd name="connsiteY918" fmla="*/ 555670 h 1161477"/>
                  <a:gd name="connsiteX919" fmla="*/ 682940 w 773740"/>
                  <a:gd name="connsiteY919" fmla="*/ 555670 h 1161477"/>
                  <a:gd name="connsiteX920" fmla="*/ 682803 w 773740"/>
                  <a:gd name="connsiteY920" fmla="*/ 555533 h 1161477"/>
                  <a:gd name="connsiteX921" fmla="*/ 682529 w 773740"/>
                  <a:gd name="connsiteY921" fmla="*/ 555258 h 1161477"/>
                  <a:gd name="connsiteX922" fmla="*/ 682666 w 773740"/>
                  <a:gd name="connsiteY922" fmla="*/ 555396 h 1161477"/>
                  <a:gd name="connsiteX923" fmla="*/ 662778 w 773740"/>
                  <a:gd name="connsiteY923" fmla="*/ 540445 h 1161477"/>
                  <a:gd name="connsiteX924" fmla="*/ 662915 w 773740"/>
                  <a:gd name="connsiteY924" fmla="*/ 540582 h 1161477"/>
                  <a:gd name="connsiteX925" fmla="*/ 635483 w 773740"/>
                  <a:gd name="connsiteY925" fmla="*/ 523849 h 1161477"/>
                  <a:gd name="connsiteX926" fmla="*/ 625333 w 773740"/>
                  <a:gd name="connsiteY926" fmla="*/ 518637 h 1161477"/>
                  <a:gd name="connsiteX927" fmla="*/ 601330 w 773740"/>
                  <a:gd name="connsiteY927" fmla="*/ 506567 h 1161477"/>
                  <a:gd name="connsiteX928" fmla="*/ 579384 w 773740"/>
                  <a:gd name="connsiteY928" fmla="*/ 496691 h 1161477"/>
                  <a:gd name="connsiteX929" fmla="*/ 559908 w 773740"/>
                  <a:gd name="connsiteY929" fmla="*/ 488324 h 1161477"/>
                  <a:gd name="connsiteX930" fmla="*/ 538099 w 773740"/>
                  <a:gd name="connsiteY930" fmla="*/ 479272 h 1161477"/>
                  <a:gd name="connsiteX931" fmla="*/ 527401 w 773740"/>
                  <a:gd name="connsiteY931" fmla="*/ 474883 h 1161477"/>
                  <a:gd name="connsiteX932" fmla="*/ 527264 w 773740"/>
                  <a:gd name="connsiteY932" fmla="*/ 474883 h 1161477"/>
                  <a:gd name="connsiteX933" fmla="*/ 517525 w 773740"/>
                  <a:gd name="connsiteY933" fmla="*/ 472002 h 1161477"/>
                  <a:gd name="connsiteX934" fmla="*/ 506827 w 773740"/>
                  <a:gd name="connsiteY934" fmla="*/ 467888 h 1161477"/>
                  <a:gd name="connsiteX935" fmla="*/ 504083 w 773740"/>
                  <a:gd name="connsiteY935" fmla="*/ 462127 h 1161477"/>
                  <a:gd name="connsiteX936" fmla="*/ 509433 w 773740"/>
                  <a:gd name="connsiteY936" fmla="*/ 458698 h 1161477"/>
                  <a:gd name="connsiteX937" fmla="*/ 519034 w 773740"/>
                  <a:gd name="connsiteY937" fmla="*/ 461030 h 1161477"/>
                  <a:gd name="connsiteX938" fmla="*/ 526166 w 773740"/>
                  <a:gd name="connsiteY938" fmla="*/ 463636 h 1161477"/>
                  <a:gd name="connsiteX939" fmla="*/ 534533 w 773740"/>
                  <a:gd name="connsiteY939" fmla="*/ 466927 h 1161477"/>
                  <a:gd name="connsiteX940" fmla="*/ 549209 w 773740"/>
                  <a:gd name="connsiteY940" fmla="*/ 470768 h 1161477"/>
                  <a:gd name="connsiteX941" fmla="*/ 559222 w 773740"/>
                  <a:gd name="connsiteY941" fmla="*/ 472962 h 1161477"/>
                  <a:gd name="connsiteX942" fmla="*/ 571292 w 773740"/>
                  <a:gd name="connsiteY942" fmla="*/ 475706 h 1161477"/>
                  <a:gd name="connsiteX943" fmla="*/ 571018 w 773740"/>
                  <a:gd name="connsiteY943" fmla="*/ 475706 h 1161477"/>
                  <a:gd name="connsiteX944" fmla="*/ 571566 w 773740"/>
                  <a:gd name="connsiteY944" fmla="*/ 475843 h 1161477"/>
                  <a:gd name="connsiteX945" fmla="*/ 571566 w 773740"/>
                  <a:gd name="connsiteY945" fmla="*/ 475843 h 1161477"/>
                  <a:gd name="connsiteX946" fmla="*/ 571566 w 773740"/>
                  <a:gd name="connsiteY946" fmla="*/ 475843 h 1161477"/>
                  <a:gd name="connsiteX947" fmla="*/ 590494 w 773740"/>
                  <a:gd name="connsiteY947" fmla="*/ 478998 h 1161477"/>
                  <a:gd name="connsiteX948" fmla="*/ 595706 w 773740"/>
                  <a:gd name="connsiteY948" fmla="*/ 479820 h 1161477"/>
                  <a:gd name="connsiteX949" fmla="*/ 604896 w 773740"/>
                  <a:gd name="connsiteY949" fmla="*/ 480918 h 1161477"/>
                  <a:gd name="connsiteX950" fmla="*/ 621218 w 773740"/>
                  <a:gd name="connsiteY950" fmla="*/ 482838 h 1161477"/>
                  <a:gd name="connsiteX951" fmla="*/ 640009 w 773740"/>
                  <a:gd name="connsiteY951" fmla="*/ 484347 h 1161477"/>
                  <a:gd name="connsiteX952" fmla="*/ 640009 w 773740"/>
                  <a:gd name="connsiteY952" fmla="*/ 484347 h 1161477"/>
                  <a:gd name="connsiteX953" fmla="*/ 640146 w 773740"/>
                  <a:gd name="connsiteY953" fmla="*/ 484347 h 1161477"/>
                  <a:gd name="connsiteX954" fmla="*/ 640695 w 773740"/>
                  <a:gd name="connsiteY954" fmla="*/ 484347 h 1161477"/>
                  <a:gd name="connsiteX955" fmla="*/ 640558 w 773740"/>
                  <a:gd name="connsiteY955" fmla="*/ 484347 h 1161477"/>
                  <a:gd name="connsiteX956" fmla="*/ 656606 w 773740"/>
                  <a:gd name="connsiteY956" fmla="*/ 485170 h 1161477"/>
                  <a:gd name="connsiteX957" fmla="*/ 663875 w 773740"/>
                  <a:gd name="connsiteY957" fmla="*/ 485170 h 1161477"/>
                  <a:gd name="connsiteX958" fmla="*/ 676082 w 773740"/>
                  <a:gd name="connsiteY958" fmla="*/ 484895 h 1161477"/>
                  <a:gd name="connsiteX959" fmla="*/ 691719 w 773740"/>
                  <a:gd name="connsiteY959" fmla="*/ 482975 h 1161477"/>
                  <a:gd name="connsiteX960" fmla="*/ 691307 w 773740"/>
                  <a:gd name="connsiteY960" fmla="*/ 482975 h 1161477"/>
                  <a:gd name="connsiteX961" fmla="*/ 700634 w 773740"/>
                  <a:gd name="connsiteY961" fmla="*/ 480643 h 1161477"/>
                  <a:gd name="connsiteX962" fmla="*/ 706532 w 773740"/>
                  <a:gd name="connsiteY962" fmla="*/ 478175 h 1161477"/>
                  <a:gd name="connsiteX963" fmla="*/ 706257 w 773740"/>
                  <a:gd name="connsiteY963" fmla="*/ 478312 h 1161477"/>
                  <a:gd name="connsiteX964" fmla="*/ 709412 w 773740"/>
                  <a:gd name="connsiteY964" fmla="*/ 476529 h 1161477"/>
                  <a:gd name="connsiteX965" fmla="*/ 709275 w 773740"/>
                  <a:gd name="connsiteY965" fmla="*/ 476666 h 1161477"/>
                  <a:gd name="connsiteX966" fmla="*/ 709549 w 773740"/>
                  <a:gd name="connsiteY966" fmla="*/ 476529 h 1161477"/>
                  <a:gd name="connsiteX967" fmla="*/ 709824 w 773740"/>
                  <a:gd name="connsiteY967" fmla="*/ 476391 h 1161477"/>
                  <a:gd name="connsiteX968" fmla="*/ 709686 w 773740"/>
                  <a:gd name="connsiteY968" fmla="*/ 476391 h 1161477"/>
                  <a:gd name="connsiteX969" fmla="*/ 712704 w 773740"/>
                  <a:gd name="connsiteY969" fmla="*/ 473923 h 1161477"/>
                  <a:gd name="connsiteX970" fmla="*/ 712293 w 773740"/>
                  <a:gd name="connsiteY970" fmla="*/ 474334 h 1161477"/>
                  <a:gd name="connsiteX971" fmla="*/ 713527 w 773740"/>
                  <a:gd name="connsiteY971" fmla="*/ 472962 h 1161477"/>
                  <a:gd name="connsiteX972" fmla="*/ 714350 w 773740"/>
                  <a:gd name="connsiteY972" fmla="*/ 471865 h 1161477"/>
                  <a:gd name="connsiteX973" fmla="*/ 715173 w 773740"/>
                  <a:gd name="connsiteY973" fmla="*/ 470356 h 1161477"/>
                  <a:gd name="connsiteX974" fmla="*/ 714899 w 773740"/>
                  <a:gd name="connsiteY974" fmla="*/ 470905 h 1161477"/>
                  <a:gd name="connsiteX975" fmla="*/ 715584 w 773740"/>
                  <a:gd name="connsiteY975" fmla="*/ 469259 h 1161477"/>
                  <a:gd name="connsiteX976" fmla="*/ 715859 w 773740"/>
                  <a:gd name="connsiteY976" fmla="*/ 468162 h 1161477"/>
                  <a:gd name="connsiteX977" fmla="*/ 716133 w 773740"/>
                  <a:gd name="connsiteY977" fmla="*/ 466516 h 1161477"/>
                  <a:gd name="connsiteX978" fmla="*/ 716133 w 773740"/>
                  <a:gd name="connsiteY978" fmla="*/ 467202 h 1161477"/>
                  <a:gd name="connsiteX979" fmla="*/ 716133 w 773740"/>
                  <a:gd name="connsiteY979" fmla="*/ 465693 h 1161477"/>
                  <a:gd name="connsiteX980" fmla="*/ 715996 w 773740"/>
                  <a:gd name="connsiteY980" fmla="*/ 464321 h 1161477"/>
                  <a:gd name="connsiteX981" fmla="*/ 715584 w 773740"/>
                  <a:gd name="connsiteY981" fmla="*/ 462538 h 1161477"/>
                  <a:gd name="connsiteX982" fmla="*/ 714350 w 773740"/>
                  <a:gd name="connsiteY982" fmla="*/ 459521 h 1161477"/>
                  <a:gd name="connsiteX983" fmla="*/ 714350 w 773740"/>
                  <a:gd name="connsiteY983" fmla="*/ 459658 h 1161477"/>
                  <a:gd name="connsiteX984" fmla="*/ 712155 w 773740"/>
                  <a:gd name="connsiteY984" fmla="*/ 455955 h 1161477"/>
                  <a:gd name="connsiteX985" fmla="*/ 712430 w 773740"/>
                  <a:gd name="connsiteY985" fmla="*/ 456366 h 1161477"/>
                  <a:gd name="connsiteX986" fmla="*/ 709961 w 773740"/>
                  <a:gd name="connsiteY986" fmla="*/ 453211 h 1161477"/>
                  <a:gd name="connsiteX987" fmla="*/ 705435 w 773740"/>
                  <a:gd name="connsiteY987" fmla="*/ 448685 h 1161477"/>
                  <a:gd name="connsiteX988" fmla="*/ 694325 w 773740"/>
                  <a:gd name="connsiteY988" fmla="*/ 440181 h 1161477"/>
                  <a:gd name="connsiteX989" fmla="*/ 694873 w 773740"/>
                  <a:gd name="connsiteY989" fmla="*/ 440593 h 1161477"/>
                  <a:gd name="connsiteX990" fmla="*/ 676219 w 773740"/>
                  <a:gd name="connsiteY990" fmla="*/ 429894 h 1161477"/>
                  <a:gd name="connsiteX991" fmla="*/ 676631 w 773740"/>
                  <a:gd name="connsiteY991" fmla="*/ 430031 h 1161477"/>
                  <a:gd name="connsiteX992" fmla="*/ 634797 w 773740"/>
                  <a:gd name="connsiteY992" fmla="*/ 412612 h 1161477"/>
                  <a:gd name="connsiteX993" fmla="*/ 634934 w 773740"/>
                  <a:gd name="connsiteY993" fmla="*/ 412612 h 1161477"/>
                  <a:gd name="connsiteX994" fmla="*/ 623001 w 773740"/>
                  <a:gd name="connsiteY994" fmla="*/ 408634 h 1161477"/>
                  <a:gd name="connsiteX995" fmla="*/ 622041 w 773740"/>
                  <a:gd name="connsiteY995" fmla="*/ 408360 h 1161477"/>
                  <a:gd name="connsiteX996" fmla="*/ 604622 w 773740"/>
                  <a:gd name="connsiteY996" fmla="*/ 407537 h 1161477"/>
                  <a:gd name="connsiteX997" fmla="*/ 589946 w 773740"/>
                  <a:gd name="connsiteY997" fmla="*/ 406028 h 1161477"/>
                  <a:gd name="connsiteX998" fmla="*/ 584597 w 773740"/>
                  <a:gd name="connsiteY998" fmla="*/ 405480 h 1161477"/>
                  <a:gd name="connsiteX999" fmla="*/ 573212 w 773740"/>
                  <a:gd name="connsiteY999" fmla="*/ 403834 h 1161477"/>
                  <a:gd name="connsiteX1000" fmla="*/ 545506 w 773740"/>
                  <a:gd name="connsiteY1000" fmla="*/ 397250 h 1161477"/>
                  <a:gd name="connsiteX1001" fmla="*/ 534945 w 773740"/>
                  <a:gd name="connsiteY1001" fmla="*/ 393273 h 1161477"/>
                  <a:gd name="connsiteX1002" fmla="*/ 532064 w 773740"/>
                  <a:gd name="connsiteY1002" fmla="*/ 391627 h 1161477"/>
                  <a:gd name="connsiteX1003" fmla="*/ 530144 w 773740"/>
                  <a:gd name="connsiteY1003" fmla="*/ 389981 h 1161477"/>
                  <a:gd name="connsiteX1004" fmla="*/ 527401 w 773740"/>
                  <a:gd name="connsiteY1004" fmla="*/ 387237 h 1161477"/>
                  <a:gd name="connsiteX1005" fmla="*/ 529047 w 773740"/>
                  <a:gd name="connsiteY1005" fmla="*/ 378871 h 1161477"/>
                  <a:gd name="connsiteX1006" fmla="*/ 535767 w 773740"/>
                  <a:gd name="connsiteY1006" fmla="*/ 376950 h 1161477"/>
                  <a:gd name="connsiteX1007" fmla="*/ 540568 w 773740"/>
                  <a:gd name="connsiteY1007" fmla="*/ 377088 h 1161477"/>
                  <a:gd name="connsiteX1008" fmla="*/ 546878 w 773740"/>
                  <a:gd name="connsiteY1008" fmla="*/ 378185 h 1161477"/>
                  <a:gd name="connsiteX1009" fmla="*/ 565257 w 773740"/>
                  <a:gd name="connsiteY1009" fmla="*/ 382300 h 1161477"/>
                  <a:gd name="connsiteX1010" fmla="*/ 587477 w 773740"/>
                  <a:gd name="connsiteY1010" fmla="*/ 387786 h 1161477"/>
                  <a:gd name="connsiteX1011" fmla="*/ 600096 w 773740"/>
                  <a:gd name="connsiteY1011" fmla="*/ 391078 h 1161477"/>
                  <a:gd name="connsiteX1012" fmla="*/ 607228 w 773740"/>
                  <a:gd name="connsiteY1012" fmla="*/ 393273 h 1161477"/>
                  <a:gd name="connsiteX1013" fmla="*/ 621904 w 773740"/>
                  <a:gd name="connsiteY1013" fmla="*/ 397662 h 1161477"/>
                  <a:gd name="connsiteX1014" fmla="*/ 623001 w 773740"/>
                  <a:gd name="connsiteY1014" fmla="*/ 398073 h 1161477"/>
                  <a:gd name="connsiteX1015" fmla="*/ 632328 w 773740"/>
                  <a:gd name="connsiteY1015" fmla="*/ 398347 h 1161477"/>
                  <a:gd name="connsiteX1016" fmla="*/ 634660 w 773740"/>
                  <a:gd name="connsiteY1016" fmla="*/ 398347 h 1161477"/>
                  <a:gd name="connsiteX1017" fmla="*/ 642752 w 773740"/>
                  <a:gd name="connsiteY1017" fmla="*/ 398073 h 1161477"/>
                  <a:gd name="connsiteX1018" fmla="*/ 654274 w 773740"/>
                  <a:gd name="connsiteY1018" fmla="*/ 397662 h 1161477"/>
                  <a:gd name="connsiteX1019" fmla="*/ 667441 w 773740"/>
                  <a:gd name="connsiteY1019" fmla="*/ 396427 h 1161477"/>
                  <a:gd name="connsiteX1020" fmla="*/ 673202 w 773740"/>
                  <a:gd name="connsiteY1020" fmla="*/ 395879 h 1161477"/>
                  <a:gd name="connsiteX1021" fmla="*/ 678003 w 773740"/>
                  <a:gd name="connsiteY1021" fmla="*/ 395193 h 1161477"/>
                  <a:gd name="connsiteX1022" fmla="*/ 687467 w 773740"/>
                  <a:gd name="connsiteY1022" fmla="*/ 393547 h 1161477"/>
                  <a:gd name="connsiteX1023" fmla="*/ 687055 w 773740"/>
                  <a:gd name="connsiteY1023" fmla="*/ 393684 h 1161477"/>
                  <a:gd name="connsiteX1024" fmla="*/ 709412 w 773740"/>
                  <a:gd name="connsiteY1024" fmla="*/ 387649 h 1161477"/>
                  <a:gd name="connsiteX1025" fmla="*/ 709275 w 773740"/>
                  <a:gd name="connsiteY1025" fmla="*/ 387649 h 1161477"/>
                  <a:gd name="connsiteX1026" fmla="*/ 719288 w 773740"/>
                  <a:gd name="connsiteY1026" fmla="*/ 383534 h 1161477"/>
                  <a:gd name="connsiteX1027" fmla="*/ 719151 w 773740"/>
                  <a:gd name="connsiteY1027" fmla="*/ 383534 h 1161477"/>
                  <a:gd name="connsiteX1028" fmla="*/ 723540 w 773740"/>
                  <a:gd name="connsiteY1028" fmla="*/ 380928 h 1161477"/>
                  <a:gd name="connsiteX1029" fmla="*/ 723540 w 773740"/>
                  <a:gd name="connsiteY1029" fmla="*/ 380928 h 1161477"/>
                  <a:gd name="connsiteX1030" fmla="*/ 726694 w 773740"/>
                  <a:gd name="connsiteY1030" fmla="*/ 378459 h 1161477"/>
                  <a:gd name="connsiteX1031" fmla="*/ 726557 w 773740"/>
                  <a:gd name="connsiteY1031" fmla="*/ 378459 h 1161477"/>
                  <a:gd name="connsiteX1032" fmla="*/ 727791 w 773740"/>
                  <a:gd name="connsiteY1032" fmla="*/ 377088 h 1161477"/>
                  <a:gd name="connsiteX1033" fmla="*/ 729438 w 773740"/>
                  <a:gd name="connsiteY1033" fmla="*/ 374207 h 1161477"/>
                  <a:gd name="connsiteX1034" fmla="*/ 729163 w 773740"/>
                  <a:gd name="connsiteY1034" fmla="*/ 374756 h 1161477"/>
                  <a:gd name="connsiteX1035" fmla="*/ 729575 w 773740"/>
                  <a:gd name="connsiteY1035" fmla="*/ 373521 h 1161477"/>
                  <a:gd name="connsiteX1036" fmla="*/ 729712 w 773740"/>
                  <a:gd name="connsiteY1036" fmla="*/ 372561 h 1161477"/>
                  <a:gd name="connsiteX1037" fmla="*/ 729575 w 773740"/>
                  <a:gd name="connsiteY1037" fmla="*/ 371601 h 1161477"/>
                  <a:gd name="connsiteX1038" fmla="*/ 729163 w 773740"/>
                  <a:gd name="connsiteY1038" fmla="*/ 370230 h 1161477"/>
                  <a:gd name="connsiteX1039" fmla="*/ 728477 w 773740"/>
                  <a:gd name="connsiteY1039" fmla="*/ 368584 h 1161477"/>
                  <a:gd name="connsiteX1040" fmla="*/ 727654 w 773740"/>
                  <a:gd name="connsiteY1040" fmla="*/ 367075 h 1161477"/>
                  <a:gd name="connsiteX1041" fmla="*/ 725734 w 773740"/>
                  <a:gd name="connsiteY1041" fmla="*/ 364606 h 1161477"/>
                  <a:gd name="connsiteX1042" fmla="*/ 725871 w 773740"/>
                  <a:gd name="connsiteY1042" fmla="*/ 364880 h 1161477"/>
                  <a:gd name="connsiteX1043" fmla="*/ 724637 w 773740"/>
                  <a:gd name="connsiteY1043" fmla="*/ 363646 h 1161477"/>
                  <a:gd name="connsiteX1044" fmla="*/ 722168 w 773740"/>
                  <a:gd name="connsiteY1044" fmla="*/ 361726 h 1161477"/>
                  <a:gd name="connsiteX1045" fmla="*/ 711744 w 773740"/>
                  <a:gd name="connsiteY1045" fmla="*/ 355554 h 1161477"/>
                  <a:gd name="connsiteX1046" fmla="*/ 712018 w 773740"/>
                  <a:gd name="connsiteY1046" fmla="*/ 355691 h 1161477"/>
                  <a:gd name="connsiteX1047" fmla="*/ 691581 w 773740"/>
                  <a:gd name="connsiteY1047" fmla="*/ 347461 h 1161477"/>
                  <a:gd name="connsiteX1048" fmla="*/ 691581 w 773740"/>
                  <a:gd name="connsiteY1048" fmla="*/ 347461 h 1161477"/>
                  <a:gd name="connsiteX1049" fmla="*/ 677728 w 773740"/>
                  <a:gd name="connsiteY1049" fmla="*/ 343209 h 1161477"/>
                  <a:gd name="connsiteX1050" fmla="*/ 670459 w 773740"/>
                  <a:gd name="connsiteY1050" fmla="*/ 341289 h 1161477"/>
                  <a:gd name="connsiteX1051" fmla="*/ 663052 w 773740"/>
                  <a:gd name="connsiteY1051" fmla="*/ 339369 h 1161477"/>
                  <a:gd name="connsiteX1052" fmla="*/ 653314 w 773740"/>
                  <a:gd name="connsiteY1052" fmla="*/ 337311 h 1161477"/>
                  <a:gd name="connsiteX1053" fmla="*/ 628350 w 773740"/>
                  <a:gd name="connsiteY1053" fmla="*/ 331962 h 1161477"/>
                  <a:gd name="connsiteX1054" fmla="*/ 629036 w 773740"/>
                  <a:gd name="connsiteY1054" fmla="*/ 332099 h 1161477"/>
                  <a:gd name="connsiteX1055" fmla="*/ 598038 w 773740"/>
                  <a:gd name="connsiteY1055" fmla="*/ 326476 h 1161477"/>
                  <a:gd name="connsiteX1056" fmla="*/ 570332 w 773740"/>
                  <a:gd name="connsiteY1056" fmla="*/ 321812 h 1161477"/>
                  <a:gd name="connsiteX1057" fmla="*/ 560182 w 773740"/>
                  <a:gd name="connsiteY1057" fmla="*/ 320166 h 1161477"/>
                  <a:gd name="connsiteX1058" fmla="*/ 553736 w 773740"/>
                  <a:gd name="connsiteY1058" fmla="*/ 319618 h 1161477"/>
                  <a:gd name="connsiteX1059" fmla="*/ 537276 w 773740"/>
                  <a:gd name="connsiteY1059" fmla="*/ 317972 h 1161477"/>
                  <a:gd name="connsiteX1060" fmla="*/ 526166 w 773740"/>
                  <a:gd name="connsiteY1060" fmla="*/ 316463 h 1161477"/>
                  <a:gd name="connsiteX1061" fmla="*/ 508473 w 773740"/>
                  <a:gd name="connsiteY1061" fmla="*/ 312760 h 1161477"/>
                  <a:gd name="connsiteX1062" fmla="*/ 507238 w 773740"/>
                  <a:gd name="connsiteY1062" fmla="*/ 303158 h 1161477"/>
                  <a:gd name="connsiteX1063" fmla="*/ 509844 w 773740"/>
                  <a:gd name="connsiteY1063" fmla="*/ 302061 h 1161477"/>
                  <a:gd name="connsiteX1064" fmla="*/ 513273 w 773740"/>
                  <a:gd name="connsiteY1064" fmla="*/ 301787 h 1161477"/>
                  <a:gd name="connsiteX1065" fmla="*/ 518485 w 773740"/>
                  <a:gd name="connsiteY1065" fmla="*/ 302473 h 1161477"/>
                  <a:gd name="connsiteX1066" fmla="*/ 521366 w 773740"/>
                  <a:gd name="connsiteY1066" fmla="*/ 303021 h 1161477"/>
                  <a:gd name="connsiteX1067" fmla="*/ 533710 w 773740"/>
                  <a:gd name="connsiteY1067" fmla="*/ 304941 h 1161477"/>
                  <a:gd name="connsiteX1068" fmla="*/ 553461 w 773740"/>
                  <a:gd name="connsiteY1068" fmla="*/ 308096 h 1161477"/>
                  <a:gd name="connsiteX1069" fmla="*/ 566217 w 773740"/>
                  <a:gd name="connsiteY1069" fmla="*/ 310154 h 1161477"/>
                  <a:gd name="connsiteX1070" fmla="*/ 576778 w 773740"/>
                  <a:gd name="connsiteY1070" fmla="*/ 310565 h 1161477"/>
                  <a:gd name="connsiteX1071" fmla="*/ 586380 w 773740"/>
                  <a:gd name="connsiteY1071" fmla="*/ 310977 h 1161477"/>
                  <a:gd name="connsiteX1072" fmla="*/ 590769 w 773740"/>
                  <a:gd name="connsiteY1072" fmla="*/ 311114 h 1161477"/>
                  <a:gd name="connsiteX1073" fmla="*/ 621630 w 773740"/>
                  <a:gd name="connsiteY1073" fmla="*/ 310702 h 1161477"/>
                  <a:gd name="connsiteX1074" fmla="*/ 620944 w 773740"/>
                  <a:gd name="connsiteY1074" fmla="*/ 310702 h 1161477"/>
                  <a:gd name="connsiteX1075" fmla="*/ 649885 w 773740"/>
                  <a:gd name="connsiteY1075" fmla="*/ 308370 h 1161477"/>
                  <a:gd name="connsiteX1076" fmla="*/ 660309 w 773740"/>
                  <a:gd name="connsiteY1076" fmla="*/ 306999 h 1161477"/>
                  <a:gd name="connsiteX1077" fmla="*/ 675396 w 773740"/>
                  <a:gd name="connsiteY1077" fmla="*/ 304941 h 1161477"/>
                  <a:gd name="connsiteX1078" fmla="*/ 696245 w 773740"/>
                  <a:gd name="connsiteY1078" fmla="*/ 300415 h 1161477"/>
                  <a:gd name="connsiteX1079" fmla="*/ 698851 w 773740"/>
                  <a:gd name="connsiteY1079" fmla="*/ 299729 h 1161477"/>
                  <a:gd name="connsiteX1080" fmla="*/ 705846 w 773740"/>
                  <a:gd name="connsiteY1080" fmla="*/ 297672 h 1161477"/>
                  <a:gd name="connsiteX1081" fmla="*/ 717642 w 773740"/>
                  <a:gd name="connsiteY1081" fmla="*/ 294106 h 1161477"/>
                  <a:gd name="connsiteX1082" fmla="*/ 716956 w 773740"/>
                  <a:gd name="connsiteY1082" fmla="*/ 294380 h 1161477"/>
                  <a:gd name="connsiteX1083" fmla="*/ 739725 w 773740"/>
                  <a:gd name="connsiteY1083" fmla="*/ 284916 h 1161477"/>
                  <a:gd name="connsiteX1084" fmla="*/ 739039 w 773740"/>
                  <a:gd name="connsiteY1084" fmla="*/ 285190 h 1161477"/>
                  <a:gd name="connsiteX1085" fmla="*/ 752206 w 773740"/>
                  <a:gd name="connsiteY1085" fmla="*/ 277784 h 1161477"/>
                  <a:gd name="connsiteX1086" fmla="*/ 752206 w 773740"/>
                  <a:gd name="connsiteY1086" fmla="*/ 277784 h 1161477"/>
                  <a:gd name="connsiteX1087" fmla="*/ 757418 w 773740"/>
                  <a:gd name="connsiteY1087" fmla="*/ 273806 h 1161477"/>
                  <a:gd name="connsiteX1088" fmla="*/ 757144 w 773740"/>
                  <a:gd name="connsiteY1088" fmla="*/ 274080 h 1161477"/>
                  <a:gd name="connsiteX1089" fmla="*/ 757555 w 773740"/>
                  <a:gd name="connsiteY1089" fmla="*/ 273669 h 1161477"/>
                  <a:gd name="connsiteX1090" fmla="*/ 757555 w 773740"/>
                  <a:gd name="connsiteY1090" fmla="*/ 273669 h 1161477"/>
                  <a:gd name="connsiteX1091" fmla="*/ 757555 w 773740"/>
                  <a:gd name="connsiteY1091" fmla="*/ 273669 h 1161477"/>
                  <a:gd name="connsiteX1092" fmla="*/ 760436 w 773740"/>
                  <a:gd name="connsiteY1092" fmla="*/ 270789 h 1161477"/>
                  <a:gd name="connsiteX1093" fmla="*/ 760024 w 773740"/>
                  <a:gd name="connsiteY1093" fmla="*/ 271200 h 1161477"/>
                  <a:gd name="connsiteX1094" fmla="*/ 761121 w 773740"/>
                  <a:gd name="connsiteY1094" fmla="*/ 269691 h 1161477"/>
                  <a:gd name="connsiteX1095" fmla="*/ 762905 w 773740"/>
                  <a:gd name="connsiteY1095" fmla="*/ 266674 h 1161477"/>
                  <a:gd name="connsiteX1096" fmla="*/ 762767 w 773740"/>
                  <a:gd name="connsiteY1096" fmla="*/ 266811 h 1161477"/>
                  <a:gd name="connsiteX1097" fmla="*/ 763590 w 773740"/>
                  <a:gd name="connsiteY1097" fmla="*/ 265028 h 1161477"/>
                  <a:gd name="connsiteX1098" fmla="*/ 763865 w 773740"/>
                  <a:gd name="connsiteY1098" fmla="*/ 263931 h 1161477"/>
                  <a:gd name="connsiteX1099" fmla="*/ 764002 w 773740"/>
                  <a:gd name="connsiteY1099" fmla="*/ 262833 h 1161477"/>
                  <a:gd name="connsiteX1100" fmla="*/ 763865 w 773740"/>
                  <a:gd name="connsiteY1100" fmla="*/ 261736 h 1161477"/>
                  <a:gd name="connsiteX1101" fmla="*/ 764002 w 773740"/>
                  <a:gd name="connsiteY1101" fmla="*/ 262285 h 1161477"/>
                  <a:gd name="connsiteX1102" fmla="*/ 764002 w 773740"/>
                  <a:gd name="connsiteY1102" fmla="*/ 262285 h 1161477"/>
                  <a:gd name="connsiteX1103" fmla="*/ 763042 w 773740"/>
                  <a:gd name="connsiteY1103" fmla="*/ 258856 h 1161477"/>
                  <a:gd name="connsiteX1104" fmla="*/ 763179 w 773740"/>
                  <a:gd name="connsiteY1104" fmla="*/ 259267 h 1161477"/>
                  <a:gd name="connsiteX1105" fmla="*/ 762493 w 773740"/>
                  <a:gd name="connsiteY1105" fmla="*/ 257621 h 1161477"/>
                  <a:gd name="connsiteX1106" fmla="*/ 761807 w 773740"/>
                  <a:gd name="connsiteY1106" fmla="*/ 256524 h 1161477"/>
                  <a:gd name="connsiteX1107" fmla="*/ 760984 w 773740"/>
                  <a:gd name="connsiteY1107" fmla="*/ 255290 h 1161477"/>
                  <a:gd name="connsiteX1108" fmla="*/ 758927 w 773740"/>
                  <a:gd name="connsiteY1108" fmla="*/ 253095 h 1161477"/>
                  <a:gd name="connsiteX1109" fmla="*/ 759064 w 773740"/>
                  <a:gd name="connsiteY1109" fmla="*/ 253232 h 1161477"/>
                  <a:gd name="connsiteX1110" fmla="*/ 755635 w 773740"/>
                  <a:gd name="connsiteY1110" fmla="*/ 250626 h 1161477"/>
                  <a:gd name="connsiteX1111" fmla="*/ 755909 w 773740"/>
                  <a:gd name="connsiteY1111" fmla="*/ 250763 h 1161477"/>
                  <a:gd name="connsiteX1112" fmla="*/ 748503 w 773740"/>
                  <a:gd name="connsiteY1112" fmla="*/ 246648 h 1161477"/>
                  <a:gd name="connsiteX1113" fmla="*/ 749051 w 773740"/>
                  <a:gd name="connsiteY1113" fmla="*/ 246923 h 1161477"/>
                  <a:gd name="connsiteX1114" fmla="*/ 735884 w 773740"/>
                  <a:gd name="connsiteY1114" fmla="*/ 241436 h 1161477"/>
                  <a:gd name="connsiteX1115" fmla="*/ 707217 w 773740"/>
                  <a:gd name="connsiteY1115" fmla="*/ 233893 h 1161477"/>
                  <a:gd name="connsiteX1116" fmla="*/ 707903 w 773740"/>
                  <a:gd name="connsiteY1116" fmla="*/ 234030 h 1161477"/>
                  <a:gd name="connsiteX1117" fmla="*/ 695422 w 773740"/>
                  <a:gd name="connsiteY1117" fmla="*/ 231698 h 1161477"/>
                  <a:gd name="connsiteX1118" fmla="*/ 689524 w 773740"/>
                  <a:gd name="connsiteY1118" fmla="*/ 230738 h 1161477"/>
                  <a:gd name="connsiteX1119" fmla="*/ 678688 w 773740"/>
                  <a:gd name="connsiteY1119" fmla="*/ 229366 h 1161477"/>
                  <a:gd name="connsiteX1120" fmla="*/ 653588 w 773740"/>
                  <a:gd name="connsiteY1120" fmla="*/ 226212 h 1161477"/>
                  <a:gd name="connsiteX1121" fmla="*/ 649885 w 773740"/>
                  <a:gd name="connsiteY1121" fmla="*/ 225800 h 1161477"/>
                  <a:gd name="connsiteX1122" fmla="*/ 636855 w 773740"/>
                  <a:gd name="connsiteY1122" fmla="*/ 224703 h 1161477"/>
                  <a:gd name="connsiteX1123" fmla="*/ 615046 w 773740"/>
                  <a:gd name="connsiteY1123" fmla="*/ 222920 h 1161477"/>
                  <a:gd name="connsiteX1124" fmla="*/ 587065 w 773740"/>
                  <a:gd name="connsiteY1124" fmla="*/ 221411 h 1161477"/>
                  <a:gd name="connsiteX1125" fmla="*/ 582128 w 773740"/>
                  <a:gd name="connsiteY1125" fmla="*/ 221137 h 1161477"/>
                  <a:gd name="connsiteX1126" fmla="*/ 578424 w 773740"/>
                  <a:gd name="connsiteY1126" fmla="*/ 221823 h 1161477"/>
                  <a:gd name="connsiteX1127" fmla="*/ 555519 w 773740"/>
                  <a:gd name="connsiteY1127" fmla="*/ 224840 h 1161477"/>
                  <a:gd name="connsiteX1128" fmla="*/ 527675 w 773740"/>
                  <a:gd name="connsiteY1128" fmla="*/ 225800 h 1161477"/>
                  <a:gd name="connsiteX1129" fmla="*/ 514645 w 773740"/>
                  <a:gd name="connsiteY1129" fmla="*/ 224977 h 1161477"/>
                  <a:gd name="connsiteX1130" fmla="*/ 499557 w 773740"/>
                  <a:gd name="connsiteY1130" fmla="*/ 222097 h 1161477"/>
                  <a:gd name="connsiteX1131" fmla="*/ 496540 w 773740"/>
                  <a:gd name="connsiteY1131" fmla="*/ 219765 h 1161477"/>
                  <a:gd name="connsiteX1132" fmla="*/ 496265 w 773740"/>
                  <a:gd name="connsiteY1132" fmla="*/ 215376 h 1161477"/>
                  <a:gd name="connsiteX1133" fmla="*/ 498734 w 773740"/>
                  <a:gd name="connsiteY1133" fmla="*/ 211398 h 1161477"/>
                  <a:gd name="connsiteX1134" fmla="*/ 503946 w 773740"/>
                  <a:gd name="connsiteY1134" fmla="*/ 209478 h 1161477"/>
                  <a:gd name="connsiteX1135" fmla="*/ 508061 w 773740"/>
                  <a:gd name="connsiteY1135" fmla="*/ 209341 h 1161477"/>
                  <a:gd name="connsiteX1136" fmla="*/ 514645 w 773740"/>
                  <a:gd name="connsiteY1136" fmla="*/ 209067 h 1161477"/>
                  <a:gd name="connsiteX1137" fmla="*/ 524109 w 773740"/>
                  <a:gd name="connsiteY1137" fmla="*/ 209067 h 1161477"/>
                  <a:gd name="connsiteX1138" fmla="*/ 547838 w 773740"/>
                  <a:gd name="connsiteY1138" fmla="*/ 209341 h 1161477"/>
                  <a:gd name="connsiteX1139" fmla="*/ 583911 w 773740"/>
                  <a:gd name="connsiteY1139" fmla="*/ 210575 h 1161477"/>
                  <a:gd name="connsiteX1140" fmla="*/ 603250 w 773740"/>
                  <a:gd name="connsiteY1140" fmla="*/ 206872 h 1161477"/>
                  <a:gd name="connsiteX1141" fmla="*/ 630682 w 773740"/>
                  <a:gd name="connsiteY1141" fmla="*/ 199877 h 1161477"/>
                  <a:gd name="connsiteX1142" fmla="*/ 633700 w 773740"/>
                  <a:gd name="connsiteY1142" fmla="*/ 198917 h 1161477"/>
                  <a:gd name="connsiteX1143" fmla="*/ 642478 w 773740"/>
                  <a:gd name="connsiteY1143" fmla="*/ 196036 h 1161477"/>
                  <a:gd name="connsiteX1144" fmla="*/ 655920 w 773740"/>
                  <a:gd name="connsiteY1144" fmla="*/ 191647 h 1161477"/>
                  <a:gd name="connsiteX1145" fmla="*/ 684038 w 773740"/>
                  <a:gd name="connsiteY1145" fmla="*/ 179714 h 1161477"/>
                  <a:gd name="connsiteX1146" fmla="*/ 683489 w 773740"/>
                  <a:gd name="connsiteY1146" fmla="*/ 179989 h 1161477"/>
                  <a:gd name="connsiteX1147" fmla="*/ 706120 w 773740"/>
                  <a:gd name="connsiteY1147" fmla="*/ 167096 h 1161477"/>
                  <a:gd name="connsiteX1148" fmla="*/ 705983 w 773740"/>
                  <a:gd name="connsiteY1148" fmla="*/ 167233 h 1161477"/>
                  <a:gd name="connsiteX1149" fmla="*/ 716133 w 773740"/>
                  <a:gd name="connsiteY1149" fmla="*/ 159826 h 1161477"/>
                  <a:gd name="connsiteX1150" fmla="*/ 721757 w 773740"/>
                  <a:gd name="connsiteY1150" fmla="*/ 154203 h 1161477"/>
                  <a:gd name="connsiteX1151" fmla="*/ 722991 w 773740"/>
                  <a:gd name="connsiteY1151" fmla="*/ 152557 h 1161477"/>
                  <a:gd name="connsiteX1152" fmla="*/ 723677 w 773740"/>
                  <a:gd name="connsiteY1152" fmla="*/ 151459 h 1161477"/>
                  <a:gd name="connsiteX1153" fmla="*/ 725048 w 773740"/>
                  <a:gd name="connsiteY1153" fmla="*/ 147756 h 1161477"/>
                  <a:gd name="connsiteX1154" fmla="*/ 724774 w 773740"/>
                  <a:gd name="connsiteY1154" fmla="*/ 148305 h 1161477"/>
                  <a:gd name="connsiteX1155" fmla="*/ 725186 w 773740"/>
                  <a:gd name="connsiteY1155" fmla="*/ 146522 h 1161477"/>
                  <a:gd name="connsiteX1156" fmla="*/ 725323 w 773740"/>
                  <a:gd name="connsiteY1156" fmla="*/ 145150 h 1161477"/>
                  <a:gd name="connsiteX1157" fmla="*/ 725186 w 773740"/>
                  <a:gd name="connsiteY1157" fmla="*/ 144190 h 1161477"/>
                  <a:gd name="connsiteX1158" fmla="*/ 724911 w 773740"/>
                  <a:gd name="connsiteY1158" fmla="*/ 143093 h 1161477"/>
                  <a:gd name="connsiteX1159" fmla="*/ 724362 w 773740"/>
                  <a:gd name="connsiteY1159" fmla="*/ 141995 h 1161477"/>
                  <a:gd name="connsiteX1160" fmla="*/ 723402 w 773740"/>
                  <a:gd name="connsiteY1160" fmla="*/ 140349 h 1161477"/>
                  <a:gd name="connsiteX1161" fmla="*/ 721345 w 773740"/>
                  <a:gd name="connsiteY1161" fmla="*/ 137743 h 1161477"/>
                  <a:gd name="connsiteX1162" fmla="*/ 721345 w 773740"/>
                  <a:gd name="connsiteY1162" fmla="*/ 137743 h 1161477"/>
                  <a:gd name="connsiteX1163" fmla="*/ 719836 w 773740"/>
                  <a:gd name="connsiteY1163" fmla="*/ 136235 h 1161477"/>
                  <a:gd name="connsiteX1164" fmla="*/ 720111 w 773740"/>
                  <a:gd name="connsiteY1164" fmla="*/ 136509 h 1161477"/>
                  <a:gd name="connsiteX1165" fmla="*/ 717367 w 773740"/>
                  <a:gd name="connsiteY1165" fmla="*/ 134314 h 1161477"/>
                  <a:gd name="connsiteX1166" fmla="*/ 717642 w 773740"/>
                  <a:gd name="connsiteY1166" fmla="*/ 134452 h 1161477"/>
                  <a:gd name="connsiteX1167" fmla="*/ 712155 w 773740"/>
                  <a:gd name="connsiteY1167" fmla="*/ 131297 h 1161477"/>
                  <a:gd name="connsiteX1168" fmla="*/ 712704 w 773740"/>
                  <a:gd name="connsiteY1168" fmla="*/ 131571 h 1161477"/>
                  <a:gd name="connsiteX1169" fmla="*/ 701045 w 773740"/>
                  <a:gd name="connsiteY1169" fmla="*/ 126771 h 1161477"/>
                  <a:gd name="connsiteX1170" fmla="*/ 701045 w 773740"/>
                  <a:gd name="connsiteY1170" fmla="*/ 126771 h 1161477"/>
                  <a:gd name="connsiteX1171" fmla="*/ 701045 w 773740"/>
                  <a:gd name="connsiteY1171" fmla="*/ 126771 h 1161477"/>
                  <a:gd name="connsiteX1172" fmla="*/ 700497 w 773740"/>
                  <a:gd name="connsiteY1172" fmla="*/ 126496 h 1161477"/>
                  <a:gd name="connsiteX1173" fmla="*/ 700634 w 773740"/>
                  <a:gd name="connsiteY1173" fmla="*/ 126633 h 1161477"/>
                  <a:gd name="connsiteX1174" fmla="*/ 682529 w 773740"/>
                  <a:gd name="connsiteY1174" fmla="*/ 122107 h 1161477"/>
                  <a:gd name="connsiteX1175" fmla="*/ 682666 w 773740"/>
                  <a:gd name="connsiteY1175" fmla="*/ 122107 h 1161477"/>
                  <a:gd name="connsiteX1176" fmla="*/ 672242 w 773740"/>
                  <a:gd name="connsiteY1176" fmla="*/ 120324 h 1161477"/>
                  <a:gd name="connsiteX1177" fmla="*/ 653177 w 773740"/>
                  <a:gd name="connsiteY1177" fmla="*/ 129240 h 1161477"/>
                  <a:gd name="connsiteX1178" fmla="*/ 639735 w 773740"/>
                  <a:gd name="connsiteY1178" fmla="*/ 135137 h 1161477"/>
                  <a:gd name="connsiteX1179" fmla="*/ 632603 w 773740"/>
                  <a:gd name="connsiteY1179" fmla="*/ 138155 h 1161477"/>
                  <a:gd name="connsiteX1180" fmla="*/ 608874 w 773740"/>
                  <a:gd name="connsiteY1180" fmla="*/ 147345 h 1161477"/>
                  <a:gd name="connsiteX1181" fmla="*/ 600781 w 773740"/>
                  <a:gd name="connsiteY1181" fmla="*/ 150088 h 1161477"/>
                  <a:gd name="connsiteX1182" fmla="*/ 586242 w 773740"/>
                  <a:gd name="connsiteY1182" fmla="*/ 154614 h 1161477"/>
                  <a:gd name="connsiteX1183" fmla="*/ 571566 w 773740"/>
                  <a:gd name="connsiteY1183" fmla="*/ 158180 h 1161477"/>
                  <a:gd name="connsiteX1184" fmla="*/ 556067 w 773740"/>
                  <a:gd name="connsiteY1184" fmla="*/ 160238 h 1161477"/>
                  <a:gd name="connsiteX1185" fmla="*/ 544546 w 773740"/>
                  <a:gd name="connsiteY1185" fmla="*/ 160101 h 1161477"/>
                  <a:gd name="connsiteX1186" fmla="*/ 539334 w 773740"/>
                  <a:gd name="connsiteY1186" fmla="*/ 159140 h 1161477"/>
                  <a:gd name="connsiteX1187" fmla="*/ 534533 w 773740"/>
                  <a:gd name="connsiteY1187" fmla="*/ 157769 h 1161477"/>
                  <a:gd name="connsiteX1188" fmla="*/ 527401 w 773740"/>
                  <a:gd name="connsiteY1188" fmla="*/ 153791 h 1161477"/>
                  <a:gd name="connsiteX1189" fmla="*/ 524658 w 773740"/>
                  <a:gd name="connsiteY1189" fmla="*/ 150636 h 1161477"/>
                  <a:gd name="connsiteX1190" fmla="*/ 522463 w 773740"/>
                  <a:gd name="connsiteY1190" fmla="*/ 146247 h 1161477"/>
                  <a:gd name="connsiteX1191" fmla="*/ 524932 w 773740"/>
                  <a:gd name="connsiteY1191" fmla="*/ 134726 h 1161477"/>
                  <a:gd name="connsiteX1192" fmla="*/ 527812 w 773740"/>
                  <a:gd name="connsiteY1192" fmla="*/ 131297 h 1161477"/>
                  <a:gd name="connsiteX1193" fmla="*/ 531241 w 773740"/>
                  <a:gd name="connsiteY1193" fmla="*/ 128417 h 1161477"/>
                  <a:gd name="connsiteX1194" fmla="*/ 535219 w 773740"/>
                  <a:gd name="connsiteY1194" fmla="*/ 126085 h 1161477"/>
                  <a:gd name="connsiteX1195" fmla="*/ 541528 w 773740"/>
                  <a:gd name="connsiteY1195" fmla="*/ 123067 h 1161477"/>
                  <a:gd name="connsiteX1196" fmla="*/ 553736 w 773740"/>
                  <a:gd name="connsiteY1196" fmla="*/ 118815 h 1161477"/>
                  <a:gd name="connsiteX1197" fmla="*/ 567314 w 773740"/>
                  <a:gd name="connsiteY1197" fmla="*/ 115112 h 1161477"/>
                  <a:gd name="connsiteX1198" fmla="*/ 598724 w 773740"/>
                  <a:gd name="connsiteY1198" fmla="*/ 109488 h 1161477"/>
                  <a:gd name="connsiteX1199" fmla="*/ 659211 w 773740"/>
                  <a:gd name="connsiteY1199" fmla="*/ 108391 h 1161477"/>
                  <a:gd name="connsiteX1200" fmla="*/ 669636 w 773740"/>
                  <a:gd name="connsiteY1200" fmla="*/ 109626 h 1161477"/>
                  <a:gd name="connsiteX1201" fmla="*/ 671282 w 773740"/>
                  <a:gd name="connsiteY1201" fmla="*/ 108803 h 1161477"/>
                  <a:gd name="connsiteX1202" fmla="*/ 672790 w 773740"/>
                  <a:gd name="connsiteY1202" fmla="*/ 108117 h 1161477"/>
                  <a:gd name="connsiteX1203" fmla="*/ 675396 w 773740"/>
                  <a:gd name="connsiteY1203" fmla="*/ 106882 h 1161477"/>
                  <a:gd name="connsiteX1204" fmla="*/ 679785 w 773740"/>
                  <a:gd name="connsiteY1204" fmla="*/ 104688 h 1161477"/>
                  <a:gd name="connsiteX1205" fmla="*/ 680060 w 773740"/>
                  <a:gd name="connsiteY1205" fmla="*/ 104551 h 1161477"/>
                  <a:gd name="connsiteX1206" fmla="*/ 681020 w 773740"/>
                  <a:gd name="connsiteY1206" fmla="*/ 104002 h 1161477"/>
                  <a:gd name="connsiteX1207" fmla="*/ 686095 w 773740"/>
                  <a:gd name="connsiteY1207" fmla="*/ 101396 h 1161477"/>
                  <a:gd name="connsiteX1208" fmla="*/ 693776 w 773740"/>
                  <a:gd name="connsiteY1208" fmla="*/ 97281 h 1161477"/>
                  <a:gd name="connsiteX1209" fmla="*/ 705846 w 773740"/>
                  <a:gd name="connsiteY1209" fmla="*/ 90149 h 1161477"/>
                  <a:gd name="connsiteX1210" fmla="*/ 705572 w 773740"/>
                  <a:gd name="connsiteY1210" fmla="*/ 90286 h 1161477"/>
                  <a:gd name="connsiteX1211" fmla="*/ 713938 w 773740"/>
                  <a:gd name="connsiteY1211" fmla="*/ 83840 h 1161477"/>
                  <a:gd name="connsiteX1212" fmla="*/ 713938 w 773740"/>
                  <a:gd name="connsiteY1212" fmla="*/ 83840 h 1161477"/>
                  <a:gd name="connsiteX1213" fmla="*/ 720111 w 773740"/>
                  <a:gd name="connsiteY1213" fmla="*/ 77805 h 1161477"/>
                  <a:gd name="connsiteX1214" fmla="*/ 725460 w 773740"/>
                  <a:gd name="connsiteY1214" fmla="*/ 71084 h 1161477"/>
                  <a:gd name="connsiteX1215" fmla="*/ 728615 w 773740"/>
                  <a:gd name="connsiteY1215" fmla="*/ 65597 h 1161477"/>
                  <a:gd name="connsiteX1216" fmla="*/ 729300 w 773740"/>
                  <a:gd name="connsiteY1216" fmla="*/ 63951 h 1161477"/>
                  <a:gd name="connsiteX1217" fmla="*/ 730260 w 773740"/>
                  <a:gd name="connsiteY1217" fmla="*/ 60385 h 1161477"/>
                  <a:gd name="connsiteX1218" fmla="*/ 730123 w 773740"/>
                  <a:gd name="connsiteY1218" fmla="*/ 60797 h 1161477"/>
                  <a:gd name="connsiteX1219" fmla="*/ 730672 w 773740"/>
                  <a:gd name="connsiteY1219" fmla="*/ 57231 h 1161477"/>
                  <a:gd name="connsiteX1220" fmla="*/ 730672 w 773740"/>
                  <a:gd name="connsiteY1220" fmla="*/ 57505 h 1161477"/>
                  <a:gd name="connsiteX1221" fmla="*/ 730672 w 773740"/>
                  <a:gd name="connsiteY1221" fmla="*/ 56956 h 1161477"/>
                  <a:gd name="connsiteX1222" fmla="*/ 730672 w 773740"/>
                  <a:gd name="connsiteY1222" fmla="*/ 56819 h 1161477"/>
                  <a:gd name="connsiteX1223" fmla="*/ 730672 w 773740"/>
                  <a:gd name="connsiteY1223" fmla="*/ 56956 h 1161477"/>
                  <a:gd name="connsiteX1224" fmla="*/ 730672 w 773740"/>
                  <a:gd name="connsiteY1224" fmla="*/ 53390 h 1161477"/>
                  <a:gd name="connsiteX1225" fmla="*/ 730672 w 773740"/>
                  <a:gd name="connsiteY1225" fmla="*/ 54076 h 1161477"/>
                  <a:gd name="connsiteX1226" fmla="*/ 730123 w 773740"/>
                  <a:gd name="connsiteY1226" fmla="*/ 49961 h 1161477"/>
                  <a:gd name="connsiteX1227" fmla="*/ 730260 w 773740"/>
                  <a:gd name="connsiteY1227" fmla="*/ 50647 h 1161477"/>
                  <a:gd name="connsiteX1228" fmla="*/ 729300 w 773740"/>
                  <a:gd name="connsiteY1228" fmla="*/ 46944 h 1161477"/>
                  <a:gd name="connsiteX1229" fmla="*/ 729438 w 773740"/>
                  <a:gd name="connsiteY1229" fmla="*/ 47218 h 1161477"/>
                  <a:gd name="connsiteX1230" fmla="*/ 729300 w 773740"/>
                  <a:gd name="connsiteY1230" fmla="*/ 46806 h 1161477"/>
                  <a:gd name="connsiteX1231" fmla="*/ 729163 w 773740"/>
                  <a:gd name="connsiteY1231" fmla="*/ 46532 h 1161477"/>
                  <a:gd name="connsiteX1232" fmla="*/ 729163 w 773740"/>
                  <a:gd name="connsiteY1232" fmla="*/ 46669 h 1161477"/>
                  <a:gd name="connsiteX1233" fmla="*/ 726969 w 773740"/>
                  <a:gd name="connsiteY1233" fmla="*/ 41457 h 1161477"/>
                  <a:gd name="connsiteX1234" fmla="*/ 727106 w 773740"/>
                  <a:gd name="connsiteY1234" fmla="*/ 41731 h 1161477"/>
                  <a:gd name="connsiteX1235" fmla="*/ 724774 w 773740"/>
                  <a:gd name="connsiteY1235" fmla="*/ 37754 h 1161477"/>
                  <a:gd name="connsiteX1236" fmla="*/ 725048 w 773740"/>
                  <a:gd name="connsiteY1236" fmla="*/ 38302 h 1161477"/>
                  <a:gd name="connsiteX1237" fmla="*/ 720796 w 773740"/>
                  <a:gd name="connsiteY1237" fmla="*/ 32816 h 1161477"/>
                  <a:gd name="connsiteX1238" fmla="*/ 721208 w 773740"/>
                  <a:gd name="connsiteY1238" fmla="*/ 33365 h 1161477"/>
                  <a:gd name="connsiteX1239" fmla="*/ 716544 w 773740"/>
                  <a:gd name="connsiteY1239" fmla="*/ 28701 h 1161477"/>
                  <a:gd name="connsiteX1240" fmla="*/ 709824 w 773740"/>
                  <a:gd name="connsiteY1240" fmla="*/ 23489 h 1161477"/>
                  <a:gd name="connsiteX1241" fmla="*/ 699948 w 773740"/>
                  <a:gd name="connsiteY1241" fmla="*/ 17866 h 1161477"/>
                  <a:gd name="connsiteX1242" fmla="*/ 700497 w 773740"/>
                  <a:gd name="connsiteY1242" fmla="*/ 18140 h 1161477"/>
                  <a:gd name="connsiteX1243" fmla="*/ 692130 w 773740"/>
                  <a:gd name="connsiteY1243" fmla="*/ 14574 h 1161477"/>
                  <a:gd name="connsiteX1244" fmla="*/ 692816 w 773740"/>
                  <a:gd name="connsiteY1244" fmla="*/ 14848 h 1161477"/>
                  <a:gd name="connsiteX1245" fmla="*/ 682254 w 773740"/>
                  <a:gd name="connsiteY1245" fmla="*/ 11968 h 1161477"/>
                  <a:gd name="connsiteX1246" fmla="*/ 682392 w 773740"/>
                  <a:gd name="connsiteY1246" fmla="*/ 11968 h 1161477"/>
                  <a:gd name="connsiteX1247" fmla="*/ 673476 w 773740"/>
                  <a:gd name="connsiteY1247" fmla="*/ 10733 h 1161477"/>
                  <a:gd name="connsiteX1248" fmla="*/ 662503 w 773740"/>
                  <a:gd name="connsiteY1248" fmla="*/ 10733 h 1161477"/>
                  <a:gd name="connsiteX1249" fmla="*/ 662640 w 773740"/>
                  <a:gd name="connsiteY1249" fmla="*/ 10733 h 1161477"/>
                  <a:gd name="connsiteX1250" fmla="*/ 662229 w 773740"/>
                  <a:gd name="connsiteY1250" fmla="*/ 10733 h 1161477"/>
                  <a:gd name="connsiteX1251" fmla="*/ 661955 w 773740"/>
                  <a:gd name="connsiteY1251" fmla="*/ 10733 h 1161477"/>
                  <a:gd name="connsiteX1252" fmla="*/ 662092 w 773740"/>
                  <a:gd name="connsiteY1252" fmla="*/ 10733 h 1161477"/>
                  <a:gd name="connsiteX1253" fmla="*/ 650708 w 773740"/>
                  <a:gd name="connsiteY1253" fmla="*/ 12379 h 1161477"/>
                  <a:gd name="connsiteX1254" fmla="*/ 650845 w 773740"/>
                  <a:gd name="connsiteY1254" fmla="*/ 12379 h 1161477"/>
                  <a:gd name="connsiteX1255" fmla="*/ 640421 w 773740"/>
                  <a:gd name="connsiteY1255" fmla="*/ 15260 h 1161477"/>
                  <a:gd name="connsiteX1256" fmla="*/ 640558 w 773740"/>
                  <a:gd name="connsiteY1256" fmla="*/ 15260 h 1161477"/>
                  <a:gd name="connsiteX1257" fmla="*/ 623001 w 773740"/>
                  <a:gd name="connsiteY1257" fmla="*/ 22666 h 1161477"/>
                  <a:gd name="connsiteX1258" fmla="*/ 623413 w 773740"/>
                  <a:gd name="connsiteY1258" fmla="*/ 22392 h 1161477"/>
                  <a:gd name="connsiteX1259" fmla="*/ 599821 w 773740"/>
                  <a:gd name="connsiteY1259" fmla="*/ 36382 h 1161477"/>
                  <a:gd name="connsiteX1260" fmla="*/ 600370 w 773740"/>
                  <a:gd name="connsiteY1260" fmla="*/ 35971 h 1161477"/>
                  <a:gd name="connsiteX1261" fmla="*/ 591317 w 773740"/>
                  <a:gd name="connsiteY1261" fmla="*/ 42417 h 1161477"/>
                  <a:gd name="connsiteX1262" fmla="*/ 584048 w 773740"/>
                  <a:gd name="connsiteY1262" fmla="*/ 48041 h 1161477"/>
                  <a:gd name="connsiteX1263" fmla="*/ 569646 w 773740"/>
                  <a:gd name="connsiteY1263" fmla="*/ 59974 h 1161477"/>
                  <a:gd name="connsiteX1264" fmla="*/ 570195 w 773740"/>
                  <a:gd name="connsiteY1264" fmla="*/ 59562 h 1161477"/>
                  <a:gd name="connsiteX1265" fmla="*/ 565668 w 773740"/>
                  <a:gd name="connsiteY1265" fmla="*/ 63677 h 1161477"/>
                  <a:gd name="connsiteX1266" fmla="*/ 557987 w 773740"/>
                  <a:gd name="connsiteY1266" fmla="*/ 63677 h 1161477"/>
                  <a:gd name="connsiteX1267" fmla="*/ 557987 w 773740"/>
                  <a:gd name="connsiteY1267" fmla="*/ 56133 h 1161477"/>
                  <a:gd name="connsiteX1268" fmla="*/ 568137 w 773740"/>
                  <a:gd name="connsiteY1268" fmla="*/ 47081 h 1161477"/>
                  <a:gd name="connsiteX1269" fmla="*/ 567863 w 773740"/>
                  <a:gd name="connsiteY1269" fmla="*/ 47355 h 1161477"/>
                  <a:gd name="connsiteX1270" fmla="*/ 582813 w 773740"/>
                  <a:gd name="connsiteY1270" fmla="*/ 35148 h 1161477"/>
                  <a:gd name="connsiteX1271" fmla="*/ 590631 w 773740"/>
                  <a:gd name="connsiteY1271" fmla="*/ 29387 h 1161477"/>
                  <a:gd name="connsiteX1272" fmla="*/ 605171 w 773740"/>
                  <a:gd name="connsiteY1272" fmla="*/ 19923 h 1161477"/>
                  <a:gd name="connsiteX1273" fmla="*/ 627253 w 773740"/>
                  <a:gd name="connsiteY1273" fmla="*/ 8676 h 1161477"/>
                  <a:gd name="connsiteX1274" fmla="*/ 648924 w 773740"/>
                  <a:gd name="connsiteY1274" fmla="*/ 1818 h 1161477"/>
                  <a:gd name="connsiteX1275" fmla="*/ 671693 w 773740"/>
                  <a:gd name="connsiteY1275" fmla="*/ 172 h 1161477"/>
                  <a:gd name="connsiteX1276" fmla="*/ 684038 w 773740"/>
                  <a:gd name="connsiteY1276" fmla="*/ 1818 h 1161477"/>
                  <a:gd name="connsiteX1277" fmla="*/ 695696 w 773740"/>
                  <a:gd name="connsiteY1277" fmla="*/ 5110 h 1161477"/>
                  <a:gd name="connsiteX1278" fmla="*/ 704612 w 773740"/>
                  <a:gd name="connsiteY1278" fmla="*/ 8950 h 1161477"/>
                  <a:gd name="connsiteX1279" fmla="*/ 715036 w 773740"/>
                  <a:gd name="connsiteY1279" fmla="*/ 15122 h 1161477"/>
                  <a:gd name="connsiteX1280" fmla="*/ 722991 w 773740"/>
                  <a:gd name="connsiteY1280" fmla="*/ 21295 h 1161477"/>
                  <a:gd name="connsiteX1281" fmla="*/ 731220 w 773740"/>
                  <a:gd name="connsiteY1281" fmla="*/ 30347 h 1161477"/>
                  <a:gd name="connsiteX1282" fmla="*/ 735610 w 773740"/>
                  <a:gd name="connsiteY1282" fmla="*/ 37342 h 1161477"/>
                  <a:gd name="connsiteX1283" fmla="*/ 738216 w 773740"/>
                  <a:gd name="connsiteY1283" fmla="*/ 43377 h 1161477"/>
                  <a:gd name="connsiteX1284" fmla="*/ 739450 w 773740"/>
                  <a:gd name="connsiteY1284" fmla="*/ 48178 h 1161477"/>
                  <a:gd name="connsiteX1285" fmla="*/ 738902 w 773740"/>
                  <a:gd name="connsiteY1285" fmla="*/ 65186 h 1161477"/>
                  <a:gd name="connsiteX1286" fmla="*/ 735747 w 773740"/>
                  <a:gd name="connsiteY1286" fmla="*/ 72592 h 1161477"/>
                  <a:gd name="connsiteX1287" fmla="*/ 729026 w 773740"/>
                  <a:gd name="connsiteY1287" fmla="*/ 82468 h 1161477"/>
                  <a:gd name="connsiteX1288" fmla="*/ 712978 w 773740"/>
                  <a:gd name="connsiteY1288" fmla="*/ 97556 h 1161477"/>
                  <a:gd name="connsiteX1289" fmla="*/ 699811 w 773740"/>
                  <a:gd name="connsiteY1289" fmla="*/ 105922 h 1161477"/>
                  <a:gd name="connsiteX1290" fmla="*/ 690347 w 773740"/>
                  <a:gd name="connsiteY1290" fmla="*/ 110997 h 1161477"/>
                  <a:gd name="connsiteX1291" fmla="*/ 690896 w 773740"/>
                  <a:gd name="connsiteY1291" fmla="*/ 110723 h 1161477"/>
                  <a:gd name="connsiteX1292" fmla="*/ 686781 w 773740"/>
                  <a:gd name="connsiteY1292" fmla="*/ 112780 h 1161477"/>
                  <a:gd name="connsiteX1293" fmla="*/ 687055 w 773740"/>
                  <a:gd name="connsiteY1293" fmla="*/ 112780 h 1161477"/>
                  <a:gd name="connsiteX1294" fmla="*/ 701045 w 773740"/>
                  <a:gd name="connsiteY1294" fmla="*/ 116209 h 1161477"/>
                  <a:gd name="connsiteX1295" fmla="*/ 714213 w 773740"/>
                  <a:gd name="connsiteY1295" fmla="*/ 121284 h 1161477"/>
                  <a:gd name="connsiteX1296" fmla="*/ 722717 w 773740"/>
                  <a:gd name="connsiteY1296" fmla="*/ 125948 h 1161477"/>
                  <a:gd name="connsiteX1297" fmla="*/ 726420 w 773740"/>
                  <a:gd name="connsiteY1297" fmla="*/ 128965 h 1161477"/>
                  <a:gd name="connsiteX1298" fmla="*/ 729712 w 773740"/>
                  <a:gd name="connsiteY1298" fmla="*/ 132531 h 1161477"/>
                  <a:gd name="connsiteX1299" fmla="*/ 734238 w 773740"/>
                  <a:gd name="connsiteY1299" fmla="*/ 148305 h 1161477"/>
                  <a:gd name="connsiteX1300" fmla="*/ 732867 w 773740"/>
                  <a:gd name="connsiteY1300" fmla="*/ 152968 h 1161477"/>
                  <a:gd name="connsiteX1301" fmla="*/ 730672 w 773740"/>
                  <a:gd name="connsiteY1301" fmla="*/ 157357 h 1161477"/>
                  <a:gd name="connsiteX1302" fmla="*/ 723814 w 773740"/>
                  <a:gd name="connsiteY1302" fmla="*/ 165175 h 1161477"/>
                  <a:gd name="connsiteX1303" fmla="*/ 714761 w 773740"/>
                  <a:gd name="connsiteY1303" fmla="*/ 172445 h 1161477"/>
                  <a:gd name="connsiteX1304" fmla="*/ 702828 w 773740"/>
                  <a:gd name="connsiteY1304" fmla="*/ 180263 h 1161477"/>
                  <a:gd name="connsiteX1305" fmla="*/ 678414 w 773740"/>
                  <a:gd name="connsiteY1305" fmla="*/ 192882 h 1161477"/>
                  <a:gd name="connsiteX1306" fmla="*/ 664012 w 773740"/>
                  <a:gd name="connsiteY1306" fmla="*/ 198780 h 1161477"/>
                  <a:gd name="connsiteX1307" fmla="*/ 657291 w 773740"/>
                  <a:gd name="connsiteY1307" fmla="*/ 201249 h 1161477"/>
                  <a:gd name="connsiteX1308" fmla="*/ 633151 w 773740"/>
                  <a:gd name="connsiteY1308" fmla="*/ 209067 h 1161477"/>
                  <a:gd name="connsiteX1309" fmla="*/ 625745 w 773740"/>
                  <a:gd name="connsiteY1309" fmla="*/ 210850 h 1161477"/>
                  <a:gd name="connsiteX1310" fmla="*/ 620258 w 773740"/>
                  <a:gd name="connsiteY1310" fmla="*/ 212221 h 1161477"/>
                  <a:gd name="connsiteX1311" fmla="*/ 621630 w 773740"/>
                  <a:gd name="connsiteY1311" fmla="*/ 212358 h 1161477"/>
                  <a:gd name="connsiteX1312" fmla="*/ 637677 w 773740"/>
                  <a:gd name="connsiteY1312" fmla="*/ 213730 h 1161477"/>
                  <a:gd name="connsiteX1313" fmla="*/ 655371 w 773740"/>
                  <a:gd name="connsiteY1313" fmla="*/ 215376 h 1161477"/>
                  <a:gd name="connsiteX1314" fmla="*/ 684038 w 773740"/>
                  <a:gd name="connsiteY1314" fmla="*/ 219079 h 1161477"/>
                  <a:gd name="connsiteX1315" fmla="*/ 691170 w 773740"/>
                  <a:gd name="connsiteY1315" fmla="*/ 220039 h 1161477"/>
                  <a:gd name="connsiteX1316" fmla="*/ 698577 w 773740"/>
                  <a:gd name="connsiteY1316" fmla="*/ 221411 h 1161477"/>
                  <a:gd name="connsiteX1317" fmla="*/ 706120 w 773740"/>
                  <a:gd name="connsiteY1317" fmla="*/ 222783 h 1161477"/>
                  <a:gd name="connsiteX1318" fmla="*/ 721619 w 773740"/>
                  <a:gd name="connsiteY1318" fmla="*/ 226349 h 1161477"/>
                  <a:gd name="connsiteX1319" fmla="*/ 748091 w 773740"/>
                  <a:gd name="connsiteY1319" fmla="*/ 235127 h 1161477"/>
                  <a:gd name="connsiteX1320" fmla="*/ 758652 w 773740"/>
                  <a:gd name="connsiteY1320" fmla="*/ 240613 h 1161477"/>
                  <a:gd name="connsiteX1321" fmla="*/ 767979 w 773740"/>
                  <a:gd name="connsiteY1321" fmla="*/ 248020 h 1161477"/>
                  <a:gd name="connsiteX1322" fmla="*/ 771957 w 773740"/>
                  <a:gd name="connsiteY1322" fmla="*/ 254741 h 1161477"/>
                  <a:gd name="connsiteX1323" fmla="*/ 773329 w 773740"/>
                  <a:gd name="connsiteY1323" fmla="*/ 259130 h 1161477"/>
                  <a:gd name="connsiteX1324" fmla="*/ 773740 w 773740"/>
                  <a:gd name="connsiteY1324" fmla="*/ 262285 h 1161477"/>
                  <a:gd name="connsiteX1325" fmla="*/ 771683 w 773740"/>
                  <a:gd name="connsiteY1325" fmla="*/ 270240 h 1161477"/>
                  <a:gd name="connsiteX1326" fmla="*/ 765648 w 773740"/>
                  <a:gd name="connsiteY1326" fmla="*/ 279155 h 1161477"/>
                  <a:gd name="connsiteX1327" fmla="*/ 761670 w 773740"/>
                  <a:gd name="connsiteY1327" fmla="*/ 282722 h 1161477"/>
                  <a:gd name="connsiteX1328" fmla="*/ 756321 w 773740"/>
                  <a:gd name="connsiteY1328" fmla="*/ 286699 h 1161477"/>
                  <a:gd name="connsiteX1329" fmla="*/ 746171 w 773740"/>
                  <a:gd name="connsiteY1329" fmla="*/ 292597 h 1161477"/>
                  <a:gd name="connsiteX1330" fmla="*/ 719973 w 773740"/>
                  <a:gd name="connsiteY1330" fmla="*/ 303844 h 1161477"/>
                  <a:gd name="connsiteX1331" fmla="*/ 708178 w 773740"/>
                  <a:gd name="connsiteY1331" fmla="*/ 307410 h 1161477"/>
                  <a:gd name="connsiteX1332" fmla="*/ 701183 w 773740"/>
                  <a:gd name="connsiteY1332" fmla="*/ 309468 h 1161477"/>
                  <a:gd name="connsiteX1333" fmla="*/ 698302 w 773740"/>
                  <a:gd name="connsiteY1333" fmla="*/ 310291 h 1161477"/>
                  <a:gd name="connsiteX1334" fmla="*/ 685958 w 773740"/>
                  <a:gd name="connsiteY1334" fmla="*/ 312897 h 1161477"/>
                  <a:gd name="connsiteX1335" fmla="*/ 679374 w 773740"/>
                  <a:gd name="connsiteY1335" fmla="*/ 314406 h 1161477"/>
                  <a:gd name="connsiteX1336" fmla="*/ 676356 w 773740"/>
                  <a:gd name="connsiteY1336" fmla="*/ 315091 h 1161477"/>
                  <a:gd name="connsiteX1337" fmla="*/ 651942 w 773740"/>
                  <a:gd name="connsiteY1337" fmla="*/ 318383 h 1161477"/>
                  <a:gd name="connsiteX1338" fmla="*/ 645084 w 773740"/>
                  <a:gd name="connsiteY1338" fmla="*/ 318932 h 1161477"/>
                  <a:gd name="connsiteX1339" fmla="*/ 628488 w 773740"/>
                  <a:gd name="connsiteY1339" fmla="*/ 320166 h 1161477"/>
                  <a:gd name="connsiteX1340" fmla="*/ 626705 w 773740"/>
                  <a:gd name="connsiteY1340" fmla="*/ 320303 h 1161477"/>
                  <a:gd name="connsiteX1341" fmla="*/ 638500 w 773740"/>
                  <a:gd name="connsiteY1341" fmla="*/ 322772 h 1161477"/>
                  <a:gd name="connsiteX1342" fmla="*/ 665109 w 773740"/>
                  <a:gd name="connsiteY1342" fmla="*/ 328533 h 1161477"/>
                  <a:gd name="connsiteX1343" fmla="*/ 672927 w 773740"/>
                  <a:gd name="connsiteY1343" fmla="*/ 330590 h 1161477"/>
                  <a:gd name="connsiteX1344" fmla="*/ 687467 w 773740"/>
                  <a:gd name="connsiteY1344" fmla="*/ 334705 h 1161477"/>
                  <a:gd name="connsiteX1345" fmla="*/ 699948 w 773740"/>
                  <a:gd name="connsiteY1345" fmla="*/ 338957 h 1161477"/>
                  <a:gd name="connsiteX1346" fmla="*/ 714075 w 773740"/>
                  <a:gd name="connsiteY1346" fmla="*/ 344855 h 1161477"/>
                  <a:gd name="connsiteX1347" fmla="*/ 732592 w 773740"/>
                  <a:gd name="connsiteY1347" fmla="*/ 357062 h 1161477"/>
                  <a:gd name="connsiteX1348" fmla="*/ 735473 w 773740"/>
                  <a:gd name="connsiteY1348" fmla="*/ 360766 h 1161477"/>
                  <a:gd name="connsiteX1349" fmla="*/ 737256 w 773740"/>
                  <a:gd name="connsiteY1349" fmla="*/ 363783 h 1161477"/>
                  <a:gd name="connsiteX1350" fmla="*/ 739313 w 773740"/>
                  <a:gd name="connsiteY1350" fmla="*/ 371876 h 1161477"/>
                  <a:gd name="connsiteX1351" fmla="*/ 737667 w 773740"/>
                  <a:gd name="connsiteY1351" fmla="*/ 378459 h 1161477"/>
                  <a:gd name="connsiteX1352" fmla="*/ 732729 w 773740"/>
                  <a:gd name="connsiteY1352" fmla="*/ 385317 h 1161477"/>
                  <a:gd name="connsiteX1353" fmla="*/ 723265 w 773740"/>
                  <a:gd name="connsiteY1353" fmla="*/ 391764 h 1161477"/>
                  <a:gd name="connsiteX1354" fmla="*/ 710372 w 773740"/>
                  <a:gd name="connsiteY1354" fmla="*/ 397113 h 1161477"/>
                  <a:gd name="connsiteX1355" fmla="*/ 685821 w 773740"/>
                  <a:gd name="connsiteY1355" fmla="*/ 403560 h 1161477"/>
                  <a:gd name="connsiteX1356" fmla="*/ 678688 w 773740"/>
                  <a:gd name="connsiteY1356" fmla="*/ 404794 h 1161477"/>
                  <a:gd name="connsiteX1357" fmla="*/ 673751 w 773740"/>
                  <a:gd name="connsiteY1357" fmla="*/ 405480 h 1161477"/>
                  <a:gd name="connsiteX1358" fmla="*/ 667990 w 773740"/>
                  <a:gd name="connsiteY1358" fmla="*/ 406028 h 1161477"/>
                  <a:gd name="connsiteX1359" fmla="*/ 654822 w 773740"/>
                  <a:gd name="connsiteY1359" fmla="*/ 407263 h 1161477"/>
                  <a:gd name="connsiteX1360" fmla="*/ 651531 w 773740"/>
                  <a:gd name="connsiteY1360" fmla="*/ 407537 h 1161477"/>
                  <a:gd name="connsiteX1361" fmla="*/ 688564 w 773740"/>
                  <a:gd name="connsiteY1361" fmla="*/ 424956 h 1161477"/>
                  <a:gd name="connsiteX1362" fmla="*/ 699399 w 773740"/>
                  <a:gd name="connsiteY1362" fmla="*/ 431540 h 1161477"/>
                  <a:gd name="connsiteX1363" fmla="*/ 710646 w 773740"/>
                  <a:gd name="connsiteY1363" fmla="*/ 440318 h 1161477"/>
                  <a:gd name="connsiteX1364" fmla="*/ 717916 w 773740"/>
                  <a:gd name="connsiteY1364" fmla="*/ 447999 h 1161477"/>
                  <a:gd name="connsiteX1365" fmla="*/ 723677 w 773740"/>
                  <a:gd name="connsiteY1365" fmla="*/ 458835 h 1161477"/>
                  <a:gd name="connsiteX1366" fmla="*/ 724774 w 773740"/>
                  <a:gd name="connsiteY1366" fmla="*/ 466790 h 1161477"/>
                  <a:gd name="connsiteX1367" fmla="*/ 722717 w 773740"/>
                  <a:gd name="connsiteY1367" fmla="*/ 474197 h 1161477"/>
                  <a:gd name="connsiteX1368" fmla="*/ 718053 w 773740"/>
                  <a:gd name="connsiteY1368" fmla="*/ 480781 h 1161477"/>
                  <a:gd name="connsiteX1369" fmla="*/ 714213 w 773740"/>
                  <a:gd name="connsiteY1369" fmla="*/ 483935 h 1161477"/>
                  <a:gd name="connsiteX1370" fmla="*/ 709275 w 773740"/>
                  <a:gd name="connsiteY1370" fmla="*/ 486953 h 1161477"/>
                  <a:gd name="connsiteX1371" fmla="*/ 697479 w 773740"/>
                  <a:gd name="connsiteY1371" fmla="*/ 491205 h 1161477"/>
                  <a:gd name="connsiteX1372" fmla="*/ 685683 w 773740"/>
                  <a:gd name="connsiteY1372" fmla="*/ 493399 h 1161477"/>
                  <a:gd name="connsiteX1373" fmla="*/ 665384 w 773740"/>
                  <a:gd name="connsiteY1373" fmla="*/ 494771 h 1161477"/>
                  <a:gd name="connsiteX1374" fmla="*/ 655645 w 773740"/>
                  <a:gd name="connsiteY1374" fmla="*/ 494771 h 1161477"/>
                  <a:gd name="connsiteX1375" fmla="*/ 652765 w 773740"/>
                  <a:gd name="connsiteY1375" fmla="*/ 494634 h 1161477"/>
                  <a:gd name="connsiteX1376" fmla="*/ 645358 w 773740"/>
                  <a:gd name="connsiteY1376" fmla="*/ 494222 h 1161477"/>
                  <a:gd name="connsiteX1377" fmla="*/ 627665 w 773740"/>
                  <a:gd name="connsiteY1377" fmla="*/ 492988 h 1161477"/>
                  <a:gd name="connsiteX1378" fmla="*/ 617652 w 773740"/>
                  <a:gd name="connsiteY1378" fmla="*/ 492165 h 1161477"/>
                  <a:gd name="connsiteX1379" fmla="*/ 611343 w 773740"/>
                  <a:gd name="connsiteY1379" fmla="*/ 491342 h 1161477"/>
                  <a:gd name="connsiteX1380" fmla="*/ 597764 w 773740"/>
                  <a:gd name="connsiteY1380" fmla="*/ 489696 h 1161477"/>
                  <a:gd name="connsiteX1381" fmla="*/ 592140 w 773740"/>
                  <a:gd name="connsiteY1381" fmla="*/ 489010 h 1161477"/>
                  <a:gd name="connsiteX1382" fmla="*/ 584048 w 773740"/>
                  <a:gd name="connsiteY1382" fmla="*/ 487639 h 1161477"/>
                  <a:gd name="connsiteX1383" fmla="*/ 600507 w 773740"/>
                  <a:gd name="connsiteY1383" fmla="*/ 495045 h 1161477"/>
                  <a:gd name="connsiteX1384" fmla="*/ 605993 w 773740"/>
                  <a:gd name="connsiteY1384" fmla="*/ 497514 h 1161477"/>
                  <a:gd name="connsiteX1385" fmla="*/ 615869 w 773740"/>
                  <a:gd name="connsiteY1385" fmla="*/ 502589 h 1161477"/>
                  <a:gd name="connsiteX1386" fmla="*/ 637815 w 773740"/>
                  <a:gd name="connsiteY1386" fmla="*/ 513699 h 1161477"/>
                  <a:gd name="connsiteX1387" fmla="*/ 650708 w 773740"/>
                  <a:gd name="connsiteY1387" fmla="*/ 521106 h 1161477"/>
                  <a:gd name="connsiteX1388" fmla="*/ 663326 w 773740"/>
                  <a:gd name="connsiteY1388" fmla="*/ 528924 h 1161477"/>
                  <a:gd name="connsiteX1389" fmla="*/ 686781 w 773740"/>
                  <a:gd name="connsiteY1389" fmla="*/ 546206 h 1161477"/>
                  <a:gd name="connsiteX1390" fmla="*/ 703514 w 773740"/>
                  <a:gd name="connsiteY1390" fmla="*/ 563077 h 1161477"/>
                  <a:gd name="connsiteX1391" fmla="*/ 709961 w 773740"/>
                  <a:gd name="connsiteY1391" fmla="*/ 573501 h 1161477"/>
                  <a:gd name="connsiteX1392" fmla="*/ 712155 w 773740"/>
                  <a:gd name="connsiteY1392" fmla="*/ 578576 h 1161477"/>
                  <a:gd name="connsiteX1393" fmla="*/ 713527 w 773740"/>
                  <a:gd name="connsiteY1393" fmla="*/ 584336 h 1161477"/>
                  <a:gd name="connsiteX1394" fmla="*/ 713664 w 773740"/>
                  <a:gd name="connsiteY1394" fmla="*/ 588863 h 1161477"/>
                  <a:gd name="connsiteX1395" fmla="*/ 712978 w 773740"/>
                  <a:gd name="connsiteY1395" fmla="*/ 593526 h 1161477"/>
                  <a:gd name="connsiteX1396" fmla="*/ 710235 w 773740"/>
                  <a:gd name="connsiteY1396" fmla="*/ 600658 h 1161477"/>
                  <a:gd name="connsiteX1397" fmla="*/ 708315 w 773740"/>
                  <a:gd name="connsiteY1397" fmla="*/ 603264 h 1161477"/>
                  <a:gd name="connsiteX1398" fmla="*/ 705023 w 773740"/>
                  <a:gd name="connsiteY1398" fmla="*/ 606693 h 1161477"/>
                  <a:gd name="connsiteX1399" fmla="*/ 697479 w 773740"/>
                  <a:gd name="connsiteY1399" fmla="*/ 611631 h 1161477"/>
                  <a:gd name="connsiteX1400" fmla="*/ 687878 w 773740"/>
                  <a:gd name="connsiteY1400" fmla="*/ 614923 h 1161477"/>
                  <a:gd name="connsiteX1401" fmla="*/ 675808 w 773740"/>
                  <a:gd name="connsiteY1401" fmla="*/ 616295 h 1161477"/>
                  <a:gd name="connsiteX1402" fmla="*/ 647690 w 773740"/>
                  <a:gd name="connsiteY1402" fmla="*/ 613140 h 1161477"/>
                  <a:gd name="connsiteX1403" fmla="*/ 635757 w 773740"/>
                  <a:gd name="connsiteY1403" fmla="*/ 610397 h 1161477"/>
                  <a:gd name="connsiteX1404" fmla="*/ 630545 w 773740"/>
                  <a:gd name="connsiteY1404" fmla="*/ 609162 h 1161477"/>
                  <a:gd name="connsiteX1405" fmla="*/ 626156 w 773740"/>
                  <a:gd name="connsiteY1405" fmla="*/ 607928 h 1161477"/>
                  <a:gd name="connsiteX1406" fmla="*/ 615046 w 773740"/>
                  <a:gd name="connsiteY1406" fmla="*/ 604636 h 1161477"/>
                  <a:gd name="connsiteX1407" fmla="*/ 612440 w 773740"/>
                  <a:gd name="connsiteY1407" fmla="*/ 603676 h 1161477"/>
                  <a:gd name="connsiteX1408" fmla="*/ 619984 w 773740"/>
                  <a:gd name="connsiteY1408" fmla="*/ 610534 h 1161477"/>
                  <a:gd name="connsiteX1409" fmla="*/ 639872 w 773740"/>
                  <a:gd name="connsiteY1409" fmla="*/ 633028 h 1161477"/>
                  <a:gd name="connsiteX1410" fmla="*/ 652353 w 773740"/>
                  <a:gd name="connsiteY1410" fmla="*/ 654425 h 1161477"/>
                  <a:gd name="connsiteX1411" fmla="*/ 656331 w 773740"/>
                  <a:gd name="connsiteY1411" fmla="*/ 666358 h 1161477"/>
                  <a:gd name="connsiteX1412" fmla="*/ 657840 w 773740"/>
                  <a:gd name="connsiteY1412" fmla="*/ 679251 h 1161477"/>
                  <a:gd name="connsiteX1413" fmla="*/ 656194 w 773740"/>
                  <a:gd name="connsiteY1413" fmla="*/ 689401 h 1161477"/>
                  <a:gd name="connsiteX1414" fmla="*/ 654822 w 773740"/>
                  <a:gd name="connsiteY1414" fmla="*/ 692693 h 1161477"/>
                  <a:gd name="connsiteX1415" fmla="*/ 652216 w 773740"/>
                  <a:gd name="connsiteY1415" fmla="*/ 697082 h 1161477"/>
                  <a:gd name="connsiteX1416" fmla="*/ 646456 w 773740"/>
                  <a:gd name="connsiteY1416" fmla="*/ 702843 h 1161477"/>
                  <a:gd name="connsiteX1417" fmla="*/ 636169 w 773740"/>
                  <a:gd name="connsiteY1417" fmla="*/ 707095 h 1161477"/>
                  <a:gd name="connsiteX1418" fmla="*/ 626705 w 773740"/>
                  <a:gd name="connsiteY1418" fmla="*/ 707918 h 1161477"/>
                  <a:gd name="connsiteX1419" fmla="*/ 614772 w 773740"/>
                  <a:gd name="connsiteY1419" fmla="*/ 706272 h 1161477"/>
                  <a:gd name="connsiteX1420" fmla="*/ 606954 w 773740"/>
                  <a:gd name="connsiteY1420" fmla="*/ 704626 h 1161477"/>
                  <a:gd name="connsiteX1421" fmla="*/ 614909 w 773740"/>
                  <a:gd name="connsiteY1421" fmla="*/ 722182 h 1161477"/>
                  <a:gd name="connsiteX1422" fmla="*/ 620944 w 773740"/>
                  <a:gd name="connsiteY1422" fmla="*/ 746460 h 1161477"/>
                  <a:gd name="connsiteX1423" fmla="*/ 619435 w 773740"/>
                  <a:gd name="connsiteY1423" fmla="*/ 772794 h 1161477"/>
                  <a:gd name="connsiteX1424" fmla="*/ 615183 w 773740"/>
                  <a:gd name="connsiteY1424" fmla="*/ 783630 h 1161477"/>
                  <a:gd name="connsiteX1425" fmla="*/ 609422 w 773740"/>
                  <a:gd name="connsiteY1425" fmla="*/ 792682 h 1161477"/>
                  <a:gd name="connsiteX1426" fmla="*/ 605993 w 773740"/>
                  <a:gd name="connsiteY1426" fmla="*/ 796660 h 1161477"/>
                  <a:gd name="connsiteX1427" fmla="*/ 602290 w 773740"/>
                  <a:gd name="connsiteY1427" fmla="*/ 800363 h 1161477"/>
                  <a:gd name="connsiteX1428" fmla="*/ 598175 w 773740"/>
                  <a:gd name="connsiteY1428" fmla="*/ 803518 h 1161477"/>
                  <a:gd name="connsiteX1429" fmla="*/ 595432 w 773740"/>
                  <a:gd name="connsiteY1429" fmla="*/ 805027 h 1161477"/>
                  <a:gd name="connsiteX1430" fmla="*/ 591043 w 773740"/>
                  <a:gd name="connsiteY1430" fmla="*/ 806947 h 1161477"/>
                  <a:gd name="connsiteX1431" fmla="*/ 572664 w 773740"/>
                  <a:gd name="connsiteY1431" fmla="*/ 806947 h 1161477"/>
                  <a:gd name="connsiteX1432" fmla="*/ 560319 w 773740"/>
                  <a:gd name="connsiteY1432" fmla="*/ 803107 h 1161477"/>
                  <a:gd name="connsiteX1433" fmla="*/ 553324 w 773740"/>
                  <a:gd name="connsiteY1433" fmla="*/ 800363 h 1161477"/>
                  <a:gd name="connsiteX1434" fmla="*/ 544546 w 773740"/>
                  <a:gd name="connsiteY1434" fmla="*/ 796523 h 1161477"/>
                  <a:gd name="connsiteX1435" fmla="*/ 532887 w 773740"/>
                  <a:gd name="connsiteY1435" fmla="*/ 790625 h 1161477"/>
                  <a:gd name="connsiteX1436" fmla="*/ 529458 w 773740"/>
                  <a:gd name="connsiteY1436" fmla="*/ 788568 h 1161477"/>
                  <a:gd name="connsiteX1437" fmla="*/ 522737 w 773740"/>
                  <a:gd name="connsiteY1437" fmla="*/ 784590 h 1161477"/>
                  <a:gd name="connsiteX1438" fmla="*/ 519308 w 773740"/>
                  <a:gd name="connsiteY1438" fmla="*/ 782533 h 1161477"/>
                  <a:gd name="connsiteX1439" fmla="*/ 534396 w 773740"/>
                  <a:gd name="connsiteY1439" fmla="*/ 817097 h 1161477"/>
                  <a:gd name="connsiteX1440" fmla="*/ 542351 w 773740"/>
                  <a:gd name="connsiteY1440" fmla="*/ 843569 h 1161477"/>
                  <a:gd name="connsiteX1441" fmla="*/ 544546 w 773740"/>
                  <a:gd name="connsiteY1441" fmla="*/ 858656 h 1161477"/>
                  <a:gd name="connsiteX1442" fmla="*/ 544134 w 773740"/>
                  <a:gd name="connsiteY1442" fmla="*/ 871824 h 1161477"/>
                  <a:gd name="connsiteX1443" fmla="*/ 541528 w 773740"/>
                  <a:gd name="connsiteY1443" fmla="*/ 882934 h 1161477"/>
                  <a:gd name="connsiteX1444" fmla="*/ 536865 w 773740"/>
                  <a:gd name="connsiteY1444" fmla="*/ 891712 h 1161477"/>
                  <a:gd name="connsiteX1445" fmla="*/ 521914 w 773740"/>
                  <a:gd name="connsiteY1445" fmla="*/ 903371 h 1161477"/>
                  <a:gd name="connsiteX1446" fmla="*/ 517251 w 773740"/>
                  <a:gd name="connsiteY1446" fmla="*/ 904468 h 1161477"/>
                  <a:gd name="connsiteX1447" fmla="*/ 512450 w 773740"/>
                  <a:gd name="connsiteY1447" fmla="*/ 904879 h 1161477"/>
                  <a:gd name="connsiteX1448" fmla="*/ 502301 w 773740"/>
                  <a:gd name="connsiteY1448" fmla="*/ 903096 h 1161477"/>
                  <a:gd name="connsiteX1449" fmla="*/ 481864 w 773740"/>
                  <a:gd name="connsiteY1449" fmla="*/ 890615 h 1161477"/>
                  <a:gd name="connsiteX1450" fmla="*/ 471440 w 773740"/>
                  <a:gd name="connsiteY1450" fmla="*/ 881288 h 1161477"/>
                  <a:gd name="connsiteX1451" fmla="*/ 468148 w 773740"/>
                  <a:gd name="connsiteY1451" fmla="*/ 878270 h 1161477"/>
                  <a:gd name="connsiteX1452" fmla="*/ 480355 w 773740"/>
                  <a:gd name="connsiteY1452" fmla="*/ 959195 h 1161477"/>
                  <a:gd name="connsiteX1453" fmla="*/ 478298 w 773740"/>
                  <a:gd name="connsiteY1453" fmla="*/ 971539 h 1161477"/>
                  <a:gd name="connsiteX1454" fmla="*/ 474731 w 773740"/>
                  <a:gd name="connsiteY1454" fmla="*/ 982238 h 1161477"/>
                  <a:gd name="connsiteX1455" fmla="*/ 469519 w 773740"/>
                  <a:gd name="connsiteY1455" fmla="*/ 990193 h 1161477"/>
                  <a:gd name="connsiteX1456" fmla="*/ 462661 w 773740"/>
                  <a:gd name="connsiteY1456" fmla="*/ 995268 h 1161477"/>
                  <a:gd name="connsiteX1457" fmla="*/ 458272 w 773740"/>
                  <a:gd name="connsiteY1457" fmla="*/ 996639 h 1161477"/>
                  <a:gd name="connsiteX1458" fmla="*/ 453334 w 773740"/>
                  <a:gd name="connsiteY1458" fmla="*/ 997325 h 1161477"/>
                  <a:gd name="connsiteX1459" fmla="*/ 444282 w 773740"/>
                  <a:gd name="connsiteY1459" fmla="*/ 996639 h 1161477"/>
                  <a:gd name="connsiteX1460" fmla="*/ 433172 w 773740"/>
                  <a:gd name="connsiteY1460" fmla="*/ 992662 h 1161477"/>
                  <a:gd name="connsiteX1461" fmla="*/ 423022 w 773740"/>
                  <a:gd name="connsiteY1461" fmla="*/ 986078 h 1161477"/>
                  <a:gd name="connsiteX1462" fmla="*/ 411500 w 773740"/>
                  <a:gd name="connsiteY1462" fmla="*/ 976340 h 1161477"/>
                  <a:gd name="connsiteX1463" fmla="*/ 415204 w 773740"/>
                  <a:gd name="connsiteY1463" fmla="*/ 996777 h 1161477"/>
                  <a:gd name="connsiteX1464" fmla="*/ 416301 w 773740"/>
                  <a:gd name="connsiteY1464" fmla="*/ 1010218 h 1161477"/>
                  <a:gd name="connsiteX1465" fmla="*/ 416027 w 773740"/>
                  <a:gd name="connsiteY1465" fmla="*/ 1025717 h 1161477"/>
                  <a:gd name="connsiteX1466" fmla="*/ 411089 w 773740"/>
                  <a:gd name="connsiteY1466" fmla="*/ 1049720 h 1161477"/>
                  <a:gd name="connsiteX1467" fmla="*/ 399979 w 773740"/>
                  <a:gd name="connsiteY1467" fmla="*/ 1069883 h 1161477"/>
                  <a:gd name="connsiteX1468" fmla="*/ 391749 w 773740"/>
                  <a:gd name="connsiteY1468" fmla="*/ 1077289 h 1161477"/>
                  <a:gd name="connsiteX1469" fmla="*/ 384480 w 773740"/>
                  <a:gd name="connsiteY1469" fmla="*/ 1080718 h 1161477"/>
                  <a:gd name="connsiteX1470" fmla="*/ 379405 w 773740"/>
                  <a:gd name="connsiteY1470" fmla="*/ 1081679 h 1161477"/>
                  <a:gd name="connsiteX1471" fmla="*/ 374330 w 773740"/>
                  <a:gd name="connsiteY1471" fmla="*/ 1081679 h 1161477"/>
                  <a:gd name="connsiteX1472" fmla="*/ 363906 w 773740"/>
                  <a:gd name="connsiteY1472" fmla="*/ 1079347 h 1161477"/>
                  <a:gd name="connsiteX1473" fmla="*/ 359243 w 773740"/>
                  <a:gd name="connsiteY1473" fmla="*/ 1077152 h 1161477"/>
                  <a:gd name="connsiteX1474" fmla="*/ 353345 w 773740"/>
                  <a:gd name="connsiteY1474" fmla="*/ 1073586 h 1161477"/>
                  <a:gd name="connsiteX1475" fmla="*/ 344841 w 773740"/>
                  <a:gd name="connsiteY1475" fmla="*/ 1066865 h 1161477"/>
                  <a:gd name="connsiteX1476" fmla="*/ 324404 w 773740"/>
                  <a:gd name="connsiteY1476" fmla="*/ 1044920 h 1161477"/>
                  <a:gd name="connsiteX1477" fmla="*/ 312471 w 773740"/>
                  <a:gd name="connsiteY1477" fmla="*/ 1029283 h 1161477"/>
                  <a:gd name="connsiteX1478" fmla="*/ 310139 w 773740"/>
                  <a:gd name="connsiteY1478" fmla="*/ 1045743 h 1161477"/>
                  <a:gd name="connsiteX1479" fmla="*/ 303144 w 773740"/>
                  <a:gd name="connsiteY1479" fmla="*/ 1073586 h 1161477"/>
                  <a:gd name="connsiteX1480" fmla="*/ 292857 w 773740"/>
                  <a:gd name="connsiteY1480" fmla="*/ 1096080 h 1161477"/>
                  <a:gd name="connsiteX1481" fmla="*/ 286136 w 773740"/>
                  <a:gd name="connsiteY1481" fmla="*/ 1103899 h 1161477"/>
                  <a:gd name="connsiteX1482" fmla="*/ 277084 w 773740"/>
                  <a:gd name="connsiteY1482" fmla="*/ 1110482 h 1161477"/>
                  <a:gd name="connsiteX1483" fmla="*/ 266660 w 773740"/>
                  <a:gd name="connsiteY1483" fmla="*/ 1114186 h 1161477"/>
                  <a:gd name="connsiteX1484" fmla="*/ 257058 w 773740"/>
                  <a:gd name="connsiteY1484" fmla="*/ 1115008 h 1161477"/>
                  <a:gd name="connsiteX1485" fmla="*/ 236896 w 773740"/>
                  <a:gd name="connsiteY1485" fmla="*/ 1108288 h 1161477"/>
                  <a:gd name="connsiteX1486" fmla="*/ 224552 w 773740"/>
                  <a:gd name="connsiteY1486" fmla="*/ 1095669 h 1161477"/>
                  <a:gd name="connsiteX1487" fmla="*/ 216322 w 773740"/>
                  <a:gd name="connsiteY1487" fmla="*/ 1084696 h 1161477"/>
                  <a:gd name="connsiteX1488" fmla="*/ 211658 w 773740"/>
                  <a:gd name="connsiteY1488" fmla="*/ 1078112 h 1161477"/>
                  <a:gd name="connsiteX1489" fmla="*/ 199588 w 773740"/>
                  <a:gd name="connsiteY1489" fmla="*/ 1059596 h 1161477"/>
                  <a:gd name="connsiteX1490" fmla="*/ 195885 w 773740"/>
                  <a:gd name="connsiteY1490" fmla="*/ 1053698 h 1161477"/>
                  <a:gd name="connsiteX1491" fmla="*/ 188067 w 773740"/>
                  <a:gd name="connsiteY1491" fmla="*/ 1040942 h 1161477"/>
                  <a:gd name="connsiteX1492" fmla="*/ 180112 w 773740"/>
                  <a:gd name="connsiteY1492" fmla="*/ 1027500 h 1161477"/>
                  <a:gd name="connsiteX1493" fmla="*/ 182032 w 773740"/>
                  <a:gd name="connsiteY1493" fmla="*/ 1053972 h 1161477"/>
                  <a:gd name="connsiteX1494" fmla="*/ 181072 w 773740"/>
                  <a:gd name="connsiteY1494" fmla="*/ 1082227 h 1161477"/>
                  <a:gd name="connsiteX1495" fmla="*/ 176408 w 773740"/>
                  <a:gd name="connsiteY1495" fmla="*/ 1112265 h 1161477"/>
                  <a:gd name="connsiteX1496" fmla="*/ 172568 w 773740"/>
                  <a:gd name="connsiteY1496" fmla="*/ 1126530 h 1161477"/>
                  <a:gd name="connsiteX1497" fmla="*/ 167904 w 773740"/>
                  <a:gd name="connsiteY1497" fmla="*/ 1137914 h 1161477"/>
                  <a:gd name="connsiteX1498" fmla="*/ 162830 w 773740"/>
                  <a:gd name="connsiteY1498" fmla="*/ 1146830 h 1161477"/>
                  <a:gd name="connsiteX1499" fmla="*/ 159812 w 773740"/>
                  <a:gd name="connsiteY1499" fmla="*/ 1150807 h 1161477"/>
                  <a:gd name="connsiteX1500" fmla="*/ 154874 w 773740"/>
                  <a:gd name="connsiteY1500" fmla="*/ 1155471 h 1161477"/>
                  <a:gd name="connsiteX1501" fmla="*/ 146782 w 773740"/>
                  <a:gd name="connsiteY1501" fmla="*/ 1160134 h 1161477"/>
                  <a:gd name="connsiteX1502" fmla="*/ 139238 w 773740"/>
                  <a:gd name="connsiteY1502" fmla="*/ 1161369 h 1161477"/>
                  <a:gd name="connsiteX1503" fmla="*/ 138964 w 773740"/>
                  <a:gd name="connsiteY1503" fmla="*/ 1161369 h 1161477"/>
                  <a:gd name="connsiteX1504" fmla="*/ 129774 w 773740"/>
                  <a:gd name="connsiteY1504" fmla="*/ 1159997 h 1161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</a:cxnLst>
                <a:rect l="l" t="t" r="r" b="b"/>
                <a:pathLst>
                  <a:path w="773740" h="1161477">
                    <a:moveTo>
                      <a:pt x="553736" y="150911"/>
                    </a:moveTo>
                    <a:cubicBezTo>
                      <a:pt x="553598" y="150911"/>
                      <a:pt x="553598" y="150911"/>
                      <a:pt x="553461" y="150911"/>
                    </a:cubicBezTo>
                    <a:cubicBezTo>
                      <a:pt x="553598" y="150911"/>
                      <a:pt x="553873" y="150911"/>
                      <a:pt x="554010" y="150911"/>
                    </a:cubicBezTo>
                    <a:cubicBezTo>
                      <a:pt x="554010" y="150911"/>
                      <a:pt x="554147" y="150911"/>
                      <a:pt x="554147" y="150911"/>
                    </a:cubicBezTo>
                    <a:cubicBezTo>
                      <a:pt x="554147" y="150911"/>
                      <a:pt x="554010" y="150911"/>
                      <a:pt x="554010" y="150911"/>
                    </a:cubicBezTo>
                    <a:cubicBezTo>
                      <a:pt x="558810" y="150499"/>
                      <a:pt x="563611" y="149814"/>
                      <a:pt x="568274" y="148991"/>
                    </a:cubicBezTo>
                    <a:cubicBezTo>
                      <a:pt x="568000" y="148991"/>
                      <a:pt x="567863" y="149128"/>
                      <a:pt x="567589" y="149128"/>
                    </a:cubicBezTo>
                    <a:cubicBezTo>
                      <a:pt x="578150" y="146796"/>
                      <a:pt x="588300" y="143778"/>
                      <a:pt x="598587" y="140349"/>
                    </a:cubicBezTo>
                    <a:cubicBezTo>
                      <a:pt x="598587" y="140349"/>
                      <a:pt x="598587" y="140349"/>
                      <a:pt x="598450" y="140349"/>
                    </a:cubicBezTo>
                    <a:cubicBezTo>
                      <a:pt x="605856" y="137743"/>
                      <a:pt x="613126" y="134863"/>
                      <a:pt x="620395" y="131983"/>
                    </a:cubicBezTo>
                    <a:cubicBezTo>
                      <a:pt x="622864" y="131023"/>
                      <a:pt x="625470" y="130062"/>
                      <a:pt x="627939" y="129102"/>
                    </a:cubicBezTo>
                    <a:cubicBezTo>
                      <a:pt x="630545" y="128142"/>
                      <a:pt x="633014" y="126908"/>
                      <a:pt x="635483" y="125811"/>
                    </a:cubicBezTo>
                    <a:cubicBezTo>
                      <a:pt x="640558" y="123616"/>
                      <a:pt x="645770" y="121421"/>
                      <a:pt x="650845" y="119090"/>
                    </a:cubicBezTo>
                    <a:cubicBezTo>
                      <a:pt x="639598" y="118404"/>
                      <a:pt x="628213" y="118541"/>
                      <a:pt x="616966" y="119090"/>
                    </a:cubicBezTo>
                    <a:cubicBezTo>
                      <a:pt x="616966" y="119090"/>
                      <a:pt x="617103" y="119090"/>
                      <a:pt x="617103" y="119090"/>
                    </a:cubicBezTo>
                    <a:cubicBezTo>
                      <a:pt x="604073" y="120050"/>
                      <a:pt x="591043" y="121696"/>
                      <a:pt x="578150" y="124302"/>
                    </a:cubicBezTo>
                    <a:cubicBezTo>
                      <a:pt x="578287" y="124302"/>
                      <a:pt x="578424" y="124302"/>
                      <a:pt x="578424" y="124302"/>
                    </a:cubicBezTo>
                    <a:cubicBezTo>
                      <a:pt x="568412" y="126359"/>
                      <a:pt x="558673" y="128965"/>
                      <a:pt x="549072" y="132120"/>
                    </a:cubicBezTo>
                    <a:lnTo>
                      <a:pt x="549072" y="132120"/>
                    </a:lnTo>
                    <a:cubicBezTo>
                      <a:pt x="549072" y="132120"/>
                      <a:pt x="549072" y="132120"/>
                      <a:pt x="549072" y="132120"/>
                    </a:cubicBezTo>
                    <a:cubicBezTo>
                      <a:pt x="548935" y="132120"/>
                      <a:pt x="548661" y="132257"/>
                      <a:pt x="548523" y="132257"/>
                    </a:cubicBezTo>
                    <a:cubicBezTo>
                      <a:pt x="548661" y="132257"/>
                      <a:pt x="548661" y="132257"/>
                      <a:pt x="548798" y="132120"/>
                    </a:cubicBezTo>
                    <a:cubicBezTo>
                      <a:pt x="545369" y="133354"/>
                      <a:pt x="542077" y="134863"/>
                      <a:pt x="538785" y="136372"/>
                    </a:cubicBezTo>
                    <a:cubicBezTo>
                      <a:pt x="538785" y="136372"/>
                      <a:pt x="538922" y="136372"/>
                      <a:pt x="538922" y="136372"/>
                    </a:cubicBezTo>
                    <a:cubicBezTo>
                      <a:pt x="537962" y="136920"/>
                      <a:pt x="536865" y="137469"/>
                      <a:pt x="535905" y="138155"/>
                    </a:cubicBezTo>
                    <a:cubicBezTo>
                      <a:pt x="535630" y="138429"/>
                      <a:pt x="535219" y="138566"/>
                      <a:pt x="534945" y="138841"/>
                    </a:cubicBezTo>
                    <a:cubicBezTo>
                      <a:pt x="534259" y="139389"/>
                      <a:pt x="533573" y="140075"/>
                      <a:pt x="533024" y="140624"/>
                    </a:cubicBezTo>
                    <a:cubicBezTo>
                      <a:pt x="533024" y="140624"/>
                      <a:pt x="533024" y="140624"/>
                      <a:pt x="533024" y="140624"/>
                    </a:cubicBezTo>
                    <a:cubicBezTo>
                      <a:pt x="532750" y="141035"/>
                      <a:pt x="532338" y="141447"/>
                      <a:pt x="531927" y="141858"/>
                    </a:cubicBezTo>
                    <a:cubicBezTo>
                      <a:pt x="531653" y="142270"/>
                      <a:pt x="531378" y="142681"/>
                      <a:pt x="531241" y="143093"/>
                    </a:cubicBezTo>
                    <a:cubicBezTo>
                      <a:pt x="531104" y="143367"/>
                      <a:pt x="530967" y="143504"/>
                      <a:pt x="530967" y="143778"/>
                    </a:cubicBezTo>
                    <a:cubicBezTo>
                      <a:pt x="530967" y="143778"/>
                      <a:pt x="530967" y="143916"/>
                      <a:pt x="530967" y="143916"/>
                    </a:cubicBezTo>
                    <a:cubicBezTo>
                      <a:pt x="530967" y="143916"/>
                      <a:pt x="530967" y="144053"/>
                      <a:pt x="530967" y="144053"/>
                    </a:cubicBezTo>
                    <a:cubicBezTo>
                      <a:pt x="531104" y="144327"/>
                      <a:pt x="531104" y="144601"/>
                      <a:pt x="531241" y="144876"/>
                    </a:cubicBezTo>
                    <a:cubicBezTo>
                      <a:pt x="531378" y="145150"/>
                      <a:pt x="531516" y="145424"/>
                      <a:pt x="531653" y="145699"/>
                    </a:cubicBezTo>
                    <a:cubicBezTo>
                      <a:pt x="531927" y="146110"/>
                      <a:pt x="532201" y="146522"/>
                      <a:pt x="532613" y="146796"/>
                    </a:cubicBezTo>
                    <a:cubicBezTo>
                      <a:pt x="532750" y="146933"/>
                      <a:pt x="532887" y="147070"/>
                      <a:pt x="533024" y="147207"/>
                    </a:cubicBezTo>
                    <a:cubicBezTo>
                      <a:pt x="533299" y="147482"/>
                      <a:pt x="533710" y="147756"/>
                      <a:pt x="533984" y="147893"/>
                    </a:cubicBezTo>
                    <a:cubicBezTo>
                      <a:pt x="534533" y="148168"/>
                      <a:pt x="535082" y="148442"/>
                      <a:pt x="535630" y="148716"/>
                    </a:cubicBezTo>
                    <a:cubicBezTo>
                      <a:pt x="535493" y="148579"/>
                      <a:pt x="535356" y="148579"/>
                      <a:pt x="535219" y="148442"/>
                    </a:cubicBezTo>
                    <a:cubicBezTo>
                      <a:pt x="535905" y="148716"/>
                      <a:pt x="536591" y="148991"/>
                      <a:pt x="537276" y="149265"/>
                    </a:cubicBezTo>
                    <a:cubicBezTo>
                      <a:pt x="537002" y="149128"/>
                      <a:pt x="536865" y="149128"/>
                      <a:pt x="536591" y="148991"/>
                    </a:cubicBezTo>
                    <a:cubicBezTo>
                      <a:pt x="537962" y="149402"/>
                      <a:pt x="539334" y="149814"/>
                      <a:pt x="540842" y="150088"/>
                    </a:cubicBezTo>
                    <a:cubicBezTo>
                      <a:pt x="540568" y="150088"/>
                      <a:pt x="540431" y="149951"/>
                      <a:pt x="540157" y="149951"/>
                    </a:cubicBezTo>
                    <a:cubicBezTo>
                      <a:pt x="542488" y="150362"/>
                      <a:pt x="544820" y="150774"/>
                      <a:pt x="547152" y="150911"/>
                    </a:cubicBezTo>
                    <a:cubicBezTo>
                      <a:pt x="546878" y="150911"/>
                      <a:pt x="546740" y="150911"/>
                      <a:pt x="546466" y="150911"/>
                    </a:cubicBezTo>
                    <a:cubicBezTo>
                      <a:pt x="549072" y="151048"/>
                      <a:pt x="551404" y="150911"/>
                      <a:pt x="553736" y="150911"/>
                    </a:cubicBezTo>
                    <a:close/>
                    <a:moveTo>
                      <a:pt x="558262" y="671570"/>
                    </a:moveTo>
                    <a:cubicBezTo>
                      <a:pt x="559908" y="672667"/>
                      <a:pt x="561554" y="673628"/>
                      <a:pt x="563337" y="674725"/>
                    </a:cubicBezTo>
                    <a:cubicBezTo>
                      <a:pt x="563885" y="675136"/>
                      <a:pt x="564434" y="675548"/>
                      <a:pt x="565120" y="675822"/>
                    </a:cubicBezTo>
                    <a:cubicBezTo>
                      <a:pt x="570057" y="678428"/>
                      <a:pt x="574995" y="681171"/>
                      <a:pt x="579933" y="683777"/>
                    </a:cubicBezTo>
                    <a:cubicBezTo>
                      <a:pt x="575407" y="677742"/>
                      <a:pt x="570743" y="671982"/>
                      <a:pt x="565806" y="666358"/>
                    </a:cubicBezTo>
                    <a:cubicBezTo>
                      <a:pt x="565806" y="666358"/>
                      <a:pt x="565806" y="666358"/>
                      <a:pt x="565943" y="666495"/>
                    </a:cubicBezTo>
                    <a:cubicBezTo>
                      <a:pt x="561142" y="661146"/>
                      <a:pt x="556204" y="655797"/>
                      <a:pt x="550992" y="650585"/>
                    </a:cubicBezTo>
                    <a:cubicBezTo>
                      <a:pt x="545917" y="645510"/>
                      <a:pt x="540568" y="640709"/>
                      <a:pt x="535219" y="635909"/>
                    </a:cubicBezTo>
                    <a:cubicBezTo>
                      <a:pt x="535219" y="635909"/>
                      <a:pt x="535219" y="635909"/>
                      <a:pt x="535356" y="635909"/>
                    </a:cubicBezTo>
                    <a:cubicBezTo>
                      <a:pt x="531378" y="632480"/>
                      <a:pt x="527264" y="629188"/>
                      <a:pt x="523286" y="625896"/>
                    </a:cubicBezTo>
                    <a:cubicBezTo>
                      <a:pt x="517525" y="621232"/>
                      <a:pt x="511902" y="616706"/>
                      <a:pt x="505867" y="612454"/>
                    </a:cubicBezTo>
                    <a:cubicBezTo>
                      <a:pt x="506141" y="612591"/>
                      <a:pt x="506278" y="612729"/>
                      <a:pt x="506415" y="612866"/>
                    </a:cubicBezTo>
                    <a:cubicBezTo>
                      <a:pt x="503398" y="610808"/>
                      <a:pt x="500380" y="608888"/>
                      <a:pt x="497225" y="607105"/>
                    </a:cubicBezTo>
                    <a:cubicBezTo>
                      <a:pt x="497500" y="607242"/>
                      <a:pt x="497637" y="607379"/>
                      <a:pt x="497911" y="607379"/>
                    </a:cubicBezTo>
                    <a:cubicBezTo>
                      <a:pt x="496128" y="606419"/>
                      <a:pt x="494345" y="605733"/>
                      <a:pt x="492288" y="605048"/>
                    </a:cubicBezTo>
                    <a:cubicBezTo>
                      <a:pt x="492562" y="605185"/>
                      <a:pt x="492699" y="605185"/>
                      <a:pt x="492974" y="605322"/>
                    </a:cubicBezTo>
                    <a:cubicBezTo>
                      <a:pt x="491739" y="604910"/>
                      <a:pt x="490642" y="604499"/>
                      <a:pt x="489407" y="604362"/>
                    </a:cubicBezTo>
                    <a:lnTo>
                      <a:pt x="489407" y="604362"/>
                    </a:lnTo>
                    <a:cubicBezTo>
                      <a:pt x="489545" y="604362"/>
                      <a:pt x="489819" y="604499"/>
                      <a:pt x="489956" y="604499"/>
                    </a:cubicBezTo>
                    <a:cubicBezTo>
                      <a:pt x="489682" y="604499"/>
                      <a:pt x="489407" y="604499"/>
                      <a:pt x="489133" y="604362"/>
                    </a:cubicBezTo>
                    <a:cubicBezTo>
                      <a:pt x="489133" y="604362"/>
                      <a:pt x="489133" y="604362"/>
                      <a:pt x="489133" y="604362"/>
                    </a:cubicBezTo>
                    <a:cubicBezTo>
                      <a:pt x="488996" y="604499"/>
                      <a:pt x="488996" y="604499"/>
                      <a:pt x="488859" y="604636"/>
                    </a:cubicBezTo>
                    <a:cubicBezTo>
                      <a:pt x="488722" y="604773"/>
                      <a:pt x="488722" y="604910"/>
                      <a:pt x="488585" y="605048"/>
                    </a:cubicBezTo>
                    <a:cubicBezTo>
                      <a:pt x="488585" y="605048"/>
                      <a:pt x="488585" y="605048"/>
                      <a:pt x="488585" y="605185"/>
                    </a:cubicBezTo>
                    <a:cubicBezTo>
                      <a:pt x="488585" y="605322"/>
                      <a:pt x="488585" y="605322"/>
                      <a:pt x="488585" y="605459"/>
                    </a:cubicBezTo>
                    <a:cubicBezTo>
                      <a:pt x="488585" y="605733"/>
                      <a:pt x="488722" y="606008"/>
                      <a:pt x="488722" y="606282"/>
                    </a:cubicBezTo>
                    <a:cubicBezTo>
                      <a:pt x="488859" y="606693"/>
                      <a:pt x="488996" y="607105"/>
                      <a:pt x="489133" y="607516"/>
                    </a:cubicBezTo>
                    <a:cubicBezTo>
                      <a:pt x="489956" y="609848"/>
                      <a:pt x="491053" y="612043"/>
                      <a:pt x="492151" y="614237"/>
                    </a:cubicBezTo>
                    <a:cubicBezTo>
                      <a:pt x="492836" y="615335"/>
                      <a:pt x="493385" y="616432"/>
                      <a:pt x="494208" y="617529"/>
                    </a:cubicBezTo>
                    <a:cubicBezTo>
                      <a:pt x="496814" y="621232"/>
                      <a:pt x="499557" y="624524"/>
                      <a:pt x="502438" y="627953"/>
                    </a:cubicBezTo>
                    <a:cubicBezTo>
                      <a:pt x="502301" y="627679"/>
                      <a:pt x="502163" y="627542"/>
                      <a:pt x="502026" y="627405"/>
                    </a:cubicBezTo>
                    <a:cubicBezTo>
                      <a:pt x="506552" y="632342"/>
                      <a:pt x="511353" y="637006"/>
                      <a:pt x="516428" y="641395"/>
                    </a:cubicBezTo>
                    <a:cubicBezTo>
                      <a:pt x="516428" y="641395"/>
                      <a:pt x="516291" y="641258"/>
                      <a:pt x="516291" y="641258"/>
                    </a:cubicBezTo>
                    <a:cubicBezTo>
                      <a:pt x="523012" y="647019"/>
                      <a:pt x="530144" y="652368"/>
                      <a:pt x="537276" y="657443"/>
                    </a:cubicBezTo>
                    <a:cubicBezTo>
                      <a:pt x="541940" y="660597"/>
                      <a:pt x="546466" y="663752"/>
                      <a:pt x="550992" y="666907"/>
                    </a:cubicBezTo>
                    <a:cubicBezTo>
                      <a:pt x="553324" y="668553"/>
                      <a:pt x="555793" y="670061"/>
                      <a:pt x="558262" y="671570"/>
                    </a:cubicBezTo>
                    <a:close/>
                    <a:moveTo>
                      <a:pt x="457861" y="717656"/>
                    </a:moveTo>
                    <a:cubicBezTo>
                      <a:pt x="461153" y="721359"/>
                      <a:pt x="464856" y="724788"/>
                      <a:pt x="468422" y="728354"/>
                    </a:cubicBezTo>
                    <a:cubicBezTo>
                      <a:pt x="469793" y="729726"/>
                      <a:pt x="471165" y="731098"/>
                      <a:pt x="472400" y="732469"/>
                    </a:cubicBezTo>
                    <a:cubicBezTo>
                      <a:pt x="471988" y="731921"/>
                      <a:pt x="471577" y="731372"/>
                      <a:pt x="471165" y="730823"/>
                    </a:cubicBezTo>
                    <a:cubicBezTo>
                      <a:pt x="466227" y="724788"/>
                      <a:pt x="461427" y="718753"/>
                      <a:pt x="456215" y="712992"/>
                    </a:cubicBezTo>
                    <a:cubicBezTo>
                      <a:pt x="456489" y="713130"/>
                      <a:pt x="456626" y="713404"/>
                      <a:pt x="456763" y="713541"/>
                    </a:cubicBezTo>
                    <a:cubicBezTo>
                      <a:pt x="451414" y="707506"/>
                      <a:pt x="446065" y="701471"/>
                      <a:pt x="440030" y="696259"/>
                    </a:cubicBezTo>
                    <a:cubicBezTo>
                      <a:pt x="440167" y="696396"/>
                      <a:pt x="440304" y="696533"/>
                      <a:pt x="440579" y="696670"/>
                    </a:cubicBezTo>
                    <a:cubicBezTo>
                      <a:pt x="439893" y="696122"/>
                      <a:pt x="439207" y="695573"/>
                      <a:pt x="438521" y="695162"/>
                    </a:cubicBezTo>
                    <a:cubicBezTo>
                      <a:pt x="440853" y="698316"/>
                      <a:pt x="443322" y="701334"/>
                      <a:pt x="445790" y="704351"/>
                    </a:cubicBezTo>
                    <a:cubicBezTo>
                      <a:pt x="445653" y="704214"/>
                      <a:pt x="445516" y="703940"/>
                      <a:pt x="445379" y="703803"/>
                    </a:cubicBezTo>
                    <a:cubicBezTo>
                      <a:pt x="449631" y="708329"/>
                      <a:pt x="453746" y="712992"/>
                      <a:pt x="457861" y="717656"/>
                    </a:cubicBezTo>
                    <a:close/>
                    <a:moveTo>
                      <a:pt x="417398" y="807084"/>
                    </a:moveTo>
                    <a:cubicBezTo>
                      <a:pt x="419867" y="810102"/>
                      <a:pt x="422473" y="812982"/>
                      <a:pt x="425079" y="816000"/>
                    </a:cubicBezTo>
                    <a:cubicBezTo>
                      <a:pt x="422610" y="811748"/>
                      <a:pt x="420142" y="807633"/>
                      <a:pt x="417398" y="803518"/>
                    </a:cubicBezTo>
                    <a:cubicBezTo>
                      <a:pt x="412872" y="796386"/>
                      <a:pt x="408346" y="789116"/>
                      <a:pt x="403682" y="781984"/>
                    </a:cubicBezTo>
                    <a:cubicBezTo>
                      <a:pt x="400665" y="777458"/>
                      <a:pt x="397510" y="772931"/>
                      <a:pt x="394493" y="768542"/>
                    </a:cubicBezTo>
                    <a:cubicBezTo>
                      <a:pt x="392984" y="766485"/>
                      <a:pt x="391612" y="764290"/>
                      <a:pt x="390104" y="762233"/>
                    </a:cubicBezTo>
                    <a:cubicBezTo>
                      <a:pt x="386126" y="756609"/>
                      <a:pt x="382148" y="751260"/>
                      <a:pt x="377759" y="745911"/>
                    </a:cubicBezTo>
                    <a:cubicBezTo>
                      <a:pt x="377896" y="746048"/>
                      <a:pt x="377896" y="746185"/>
                      <a:pt x="378033" y="746185"/>
                    </a:cubicBezTo>
                    <a:cubicBezTo>
                      <a:pt x="377073" y="745088"/>
                      <a:pt x="376113" y="744128"/>
                      <a:pt x="375153" y="743168"/>
                    </a:cubicBezTo>
                    <a:cubicBezTo>
                      <a:pt x="375428" y="743305"/>
                      <a:pt x="375565" y="743442"/>
                      <a:pt x="375702" y="743579"/>
                    </a:cubicBezTo>
                    <a:cubicBezTo>
                      <a:pt x="375153" y="743168"/>
                      <a:pt x="374604" y="742756"/>
                      <a:pt x="374193" y="742208"/>
                    </a:cubicBezTo>
                    <a:cubicBezTo>
                      <a:pt x="373781" y="741933"/>
                      <a:pt x="373370" y="741659"/>
                      <a:pt x="372821" y="741385"/>
                    </a:cubicBezTo>
                    <a:cubicBezTo>
                      <a:pt x="372821" y="741385"/>
                      <a:pt x="372821" y="741385"/>
                      <a:pt x="372821" y="741385"/>
                    </a:cubicBezTo>
                    <a:cubicBezTo>
                      <a:pt x="372959" y="741796"/>
                      <a:pt x="373096" y="742345"/>
                      <a:pt x="373233" y="742756"/>
                    </a:cubicBezTo>
                    <a:cubicBezTo>
                      <a:pt x="374467" y="746185"/>
                      <a:pt x="375976" y="749614"/>
                      <a:pt x="377622" y="753043"/>
                    </a:cubicBezTo>
                    <a:cubicBezTo>
                      <a:pt x="377485" y="752906"/>
                      <a:pt x="377485" y="752769"/>
                      <a:pt x="377348" y="752632"/>
                    </a:cubicBezTo>
                    <a:cubicBezTo>
                      <a:pt x="380228" y="758255"/>
                      <a:pt x="383657" y="763467"/>
                      <a:pt x="387086" y="768817"/>
                    </a:cubicBezTo>
                    <a:cubicBezTo>
                      <a:pt x="387086" y="768679"/>
                      <a:pt x="386949" y="768679"/>
                      <a:pt x="386949" y="768542"/>
                    </a:cubicBezTo>
                    <a:cubicBezTo>
                      <a:pt x="396139" y="782258"/>
                      <a:pt x="406837" y="794603"/>
                      <a:pt x="417398" y="807084"/>
                    </a:cubicBezTo>
                    <a:close/>
                    <a:moveTo>
                      <a:pt x="387223" y="937661"/>
                    </a:moveTo>
                    <a:cubicBezTo>
                      <a:pt x="382834" y="926551"/>
                      <a:pt x="377896" y="915578"/>
                      <a:pt x="372547" y="904879"/>
                    </a:cubicBezTo>
                    <a:cubicBezTo>
                      <a:pt x="372684" y="905154"/>
                      <a:pt x="372821" y="905291"/>
                      <a:pt x="372821" y="905565"/>
                    </a:cubicBezTo>
                    <a:cubicBezTo>
                      <a:pt x="369392" y="898570"/>
                      <a:pt x="365689" y="891849"/>
                      <a:pt x="361849" y="885128"/>
                    </a:cubicBezTo>
                    <a:cubicBezTo>
                      <a:pt x="358008" y="878407"/>
                      <a:pt x="353893" y="871961"/>
                      <a:pt x="349641" y="865377"/>
                    </a:cubicBezTo>
                    <a:cubicBezTo>
                      <a:pt x="349778" y="865652"/>
                      <a:pt x="349916" y="865789"/>
                      <a:pt x="350053" y="865926"/>
                    </a:cubicBezTo>
                    <a:cubicBezTo>
                      <a:pt x="346349" y="860714"/>
                      <a:pt x="342783" y="855502"/>
                      <a:pt x="339217" y="850427"/>
                    </a:cubicBezTo>
                    <a:cubicBezTo>
                      <a:pt x="337846" y="848369"/>
                      <a:pt x="336337" y="846449"/>
                      <a:pt x="334965" y="844392"/>
                    </a:cubicBezTo>
                    <a:cubicBezTo>
                      <a:pt x="330439" y="838220"/>
                      <a:pt x="325638" y="832185"/>
                      <a:pt x="320564" y="826424"/>
                    </a:cubicBezTo>
                    <a:cubicBezTo>
                      <a:pt x="320564" y="826424"/>
                      <a:pt x="320701" y="826561"/>
                      <a:pt x="320701" y="826561"/>
                    </a:cubicBezTo>
                    <a:cubicBezTo>
                      <a:pt x="320564" y="826424"/>
                      <a:pt x="320426" y="826287"/>
                      <a:pt x="320426" y="826149"/>
                    </a:cubicBezTo>
                    <a:cubicBezTo>
                      <a:pt x="320426" y="826149"/>
                      <a:pt x="320289" y="826012"/>
                      <a:pt x="320289" y="826012"/>
                    </a:cubicBezTo>
                    <a:cubicBezTo>
                      <a:pt x="320289" y="826012"/>
                      <a:pt x="320289" y="826012"/>
                      <a:pt x="320426" y="826149"/>
                    </a:cubicBezTo>
                    <a:cubicBezTo>
                      <a:pt x="319466" y="825189"/>
                      <a:pt x="318506" y="824092"/>
                      <a:pt x="317546" y="823132"/>
                    </a:cubicBezTo>
                    <a:cubicBezTo>
                      <a:pt x="317683" y="823269"/>
                      <a:pt x="317820" y="823406"/>
                      <a:pt x="317957" y="823543"/>
                    </a:cubicBezTo>
                    <a:cubicBezTo>
                      <a:pt x="316311" y="822035"/>
                      <a:pt x="314528" y="820800"/>
                      <a:pt x="312882" y="819429"/>
                    </a:cubicBezTo>
                    <a:lnTo>
                      <a:pt x="312882" y="819429"/>
                    </a:lnTo>
                    <a:cubicBezTo>
                      <a:pt x="312471" y="819154"/>
                      <a:pt x="312197" y="819017"/>
                      <a:pt x="311785" y="818743"/>
                    </a:cubicBezTo>
                    <a:cubicBezTo>
                      <a:pt x="311785" y="818743"/>
                      <a:pt x="311648" y="818743"/>
                      <a:pt x="311648" y="818606"/>
                    </a:cubicBezTo>
                    <a:cubicBezTo>
                      <a:pt x="311648" y="818606"/>
                      <a:pt x="311648" y="818743"/>
                      <a:pt x="311648" y="818743"/>
                    </a:cubicBezTo>
                    <a:cubicBezTo>
                      <a:pt x="311922" y="819840"/>
                      <a:pt x="312197" y="820800"/>
                      <a:pt x="312608" y="821898"/>
                    </a:cubicBezTo>
                    <a:cubicBezTo>
                      <a:pt x="312471" y="821623"/>
                      <a:pt x="312471" y="821486"/>
                      <a:pt x="312334" y="821212"/>
                    </a:cubicBezTo>
                    <a:cubicBezTo>
                      <a:pt x="313294" y="823818"/>
                      <a:pt x="314391" y="826287"/>
                      <a:pt x="315351" y="828893"/>
                    </a:cubicBezTo>
                    <a:cubicBezTo>
                      <a:pt x="316449" y="831773"/>
                      <a:pt x="317957" y="834653"/>
                      <a:pt x="319329" y="837397"/>
                    </a:cubicBezTo>
                    <a:cubicBezTo>
                      <a:pt x="319329" y="837397"/>
                      <a:pt x="319192" y="837259"/>
                      <a:pt x="319192" y="837259"/>
                    </a:cubicBezTo>
                    <a:cubicBezTo>
                      <a:pt x="324541" y="847821"/>
                      <a:pt x="330439" y="857833"/>
                      <a:pt x="336337" y="868120"/>
                    </a:cubicBezTo>
                    <a:cubicBezTo>
                      <a:pt x="336885" y="869081"/>
                      <a:pt x="337571" y="870041"/>
                      <a:pt x="338257" y="871138"/>
                    </a:cubicBezTo>
                    <a:cubicBezTo>
                      <a:pt x="340177" y="874155"/>
                      <a:pt x="342098" y="877036"/>
                      <a:pt x="344018" y="880053"/>
                    </a:cubicBezTo>
                    <a:cubicBezTo>
                      <a:pt x="346761" y="884305"/>
                      <a:pt x="349367" y="888557"/>
                      <a:pt x="352110" y="892809"/>
                    </a:cubicBezTo>
                    <a:cubicBezTo>
                      <a:pt x="357871" y="900627"/>
                      <a:pt x="363632" y="908445"/>
                      <a:pt x="369392" y="916264"/>
                    </a:cubicBezTo>
                    <a:cubicBezTo>
                      <a:pt x="369941" y="917087"/>
                      <a:pt x="370627" y="917772"/>
                      <a:pt x="371313" y="918595"/>
                    </a:cubicBezTo>
                    <a:cubicBezTo>
                      <a:pt x="373233" y="920927"/>
                      <a:pt x="375290" y="923259"/>
                      <a:pt x="377210" y="925590"/>
                    </a:cubicBezTo>
                    <a:cubicBezTo>
                      <a:pt x="380639" y="929568"/>
                      <a:pt x="384068" y="933546"/>
                      <a:pt x="387360" y="937661"/>
                    </a:cubicBezTo>
                    <a:cubicBezTo>
                      <a:pt x="387223" y="937523"/>
                      <a:pt x="387086" y="937386"/>
                      <a:pt x="386949" y="937249"/>
                    </a:cubicBezTo>
                    <a:cubicBezTo>
                      <a:pt x="386812" y="937249"/>
                      <a:pt x="386949" y="937523"/>
                      <a:pt x="387223" y="937661"/>
                    </a:cubicBezTo>
                    <a:close/>
                    <a:moveTo>
                      <a:pt x="151857" y="955217"/>
                    </a:moveTo>
                    <a:cubicBezTo>
                      <a:pt x="150896" y="952200"/>
                      <a:pt x="149936" y="949182"/>
                      <a:pt x="148976" y="946164"/>
                    </a:cubicBezTo>
                    <a:cubicBezTo>
                      <a:pt x="148976" y="946164"/>
                      <a:pt x="148976" y="946164"/>
                      <a:pt x="148976" y="946302"/>
                    </a:cubicBezTo>
                    <a:cubicBezTo>
                      <a:pt x="148976" y="946164"/>
                      <a:pt x="148839" y="946027"/>
                      <a:pt x="148839" y="945890"/>
                    </a:cubicBezTo>
                    <a:cubicBezTo>
                      <a:pt x="148839" y="945753"/>
                      <a:pt x="148839" y="945753"/>
                      <a:pt x="148702" y="945616"/>
                    </a:cubicBezTo>
                    <a:cubicBezTo>
                      <a:pt x="148702" y="945616"/>
                      <a:pt x="148702" y="945753"/>
                      <a:pt x="148702" y="945753"/>
                    </a:cubicBezTo>
                    <a:cubicBezTo>
                      <a:pt x="146370" y="938895"/>
                      <a:pt x="143901" y="932174"/>
                      <a:pt x="141570" y="925316"/>
                    </a:cubicBezTo>
                    <a:cubicBezTo>
                      <a:pt x="141570" y="925590"/>
                      <a:pt x="141707" y="925728"/>
                      <a:pt x="141844" y="926002"/>
                    </a:cubicBezTo>
                    <a:cubicBezTo>
                      <a:pt x="140747" y="923122"/>
                      <a:pt x="139787" y="920104"/>
                      <a:pt x="138552" y="917224"/>
                    </a:cubicBezTo>
                    <a:cubicBezTo>
                      <a:pt x="137180" y="913795"/>
                      <a:pt x="135535" y="910503"/>
                      <a:pt x="133889" y="907074"/>
                    </a:cubicBezTo>
                    <a:cubicBezTo>
                      <a:pt x="134026" y="907348"/>
                      <a:pt x="134163" y="907485"/>
                      <a:pt x="134163" y="907760"/>
                    </a:cubicBezTo>
                    <a:cubicBezTo>
                      <a:pt x="133751" y="906937"/>
                      <a:pt x="133340" y="906114"/>
                      <a:pt x="132929" y="905291"/>
                    </a:cubicBezTo>
                    <a:cubicBezTo>
                      <a:pt x="132929" y="905702"/>
                      <a:pt x="132929" y="905977"/>
                      <a:pt x="132929" y="906388"/>
                    </a:cubicBezTo>
                    <a:cubicBezTo>
                      <a:pt x="132929" y="906114"/>
                      <a:pt x="132929" y="905977"/>
                      <a:pt x="132929" y="905702"/>
                    </a:cubicBezTo>
                    <a:cubicBezTo>
                      <a:pt x="133066" y="907211"/>
                      <a:pt x="133340" y="908720"/>
                      <a:pt x="133614" y="910229"/>
                    </a:cubicBezTo>
                    <a:cubicBezTo>
                      <a:pt x="134712" y="914755"/>
                      <a:pt x="136220" y="919281"/>
                      <a:pt x="137729" y="923670"/>
                    </a:cubicBezTo>
                    <a:cubicBezTo>
                      <a:pt x="137729" y="923670"/>
                      <a:pt x="137729" y="923533"/>
                      <a:pt x="137729" y="923533"/>
                    </a:cubicBezTo>
                    <a:cubicBezTo>
                      <a:pt x="140747" y="932174"/>
                      <a:pt x="144587" y="940404"/>
                      <a:pt x="148428" y="948633"/>
                    </a:cubicBezTo>
                    <a:cubicBezTo>
                      <a:pt x="148428" y="948633"/>
                      <a:pt x="148428" y="948496"/>
                      <a:pt x="148290" y="948496"/>
                    </a:cubicBezTo>
                    <a:cubicBezTo>
                      <a:pt x="148428" y="948633"/>
                      <a:pt x="148428" y="948771"/>
                      <a:pt x="148565" y="948908"/>
                    </a:cubicBezTo>
                    <a:cubicBezTo>
                      <a:pt x="148565" y="948908"/>
                      <a:pt x="148565" y="948908"/>
                      <a:pt x="148565" y="949045"/>
                    </a:cubicBezTo>
                    <a:cubicBezTo>
                      <a:pt x="148565" y="949045"/>
                      <a:pt x="148565" y="949045"/>
                      <a:pt x="148565" y="949045"/>
                    </a:cubicBezTo>
                    <a:cubicBezTo>
                      <a:pt x="149662" y="950965"/>
                      <a:pt x="150759" y="953022"/>
                      <a:pt x="151857" y="955217"/>
                    </a:cubicBezTo>
                    <a:close/>
                    <a:moveTo>
                      <a:pt x="278592" y="960018"/>
                    </a:moveTo>
                    <a:cubicBezTo>
                      <a:pt x="283256" y="967699"/>
                      <a:pt x="287919" y="975380"/>
                      <a:pt x="292720" y="982923"/>
                    </a:cubicBezTo>
                    <a:cubicBezTo>
                      <a:pt x="293680" y="984569"/>
                      <a:pt x="294640" y="986215"/>
                      <a:pt x="295600" y="987724"/>
                    </a:cubicBezTo>
                    <a:cubicBezTo>
                      <a:pt x="297246" y="990056"/>
                      <a:pt x="298755" y="992387"/>
                      <a:pt x="300264" y="994719"/>
                    </a:cubicBezTo>
                    <a:cubicBezTo>
                      <a:pt x="300950" y="995816"/>
                      <a:pt x="301772" y="996914"/>
                      <a:pt x="302458" y="998011"/>
                    </a:cubicBezTo>
                    <a:cubicBezTo>
                      <a:pt x="302321" y="995954"/>
                      <a:pt x="302321" y="993896"/>
                      <a:pt x="302184" y="991839"/>
                    </a:cubicBezTo>
                    <a:cubicBezTo>
                      <a:pt x="301224" y="979769"/>
                      <a:pt x="299715" y="967699"/>
                      <a:pt x="297246" y="955766"/>
                    </a:cubicBezTo>
                    <a:cubicBezTo>
                      <a:pt x="297246" y="955903"/>
                      <a:pt x="297246" y="956040"/>
                      <a:pt x="297383" y="956177"/>
                    </a:cubicBezTo>
                    <a:cubicBezTo>
                      <a:pt x="294229" y="941090"/>
                      <a:pt x="290114" y="926413"/>
                      <a:pt x="285176" y="911874"/>
                    </a:cubicBezTo>
                    <a:cubicBezTo>
                      <a:pt x="285313" y="912149"/>
                      <a:pt x="285313" y="912286"/>
                      <a:pt x="285450" y="912560"/>
                    </a:cubicBezTo>
                    <a:cubicBezTo>
                      <a:pt x="284079" y="908720"/>
                      <a:pt x="282707" y="904742"/>
                      <a:pt x="281198" y="900902"/>
                    </a:cubicBezTo>
                    <a:cubicBezTo>
                      <a:pt x="280513" y="899119"/>
                      <a:pt x="279964" y="897336"/>
                      <a:pt x="279141" y="895690"/>
                    </a:cubicBezTo>
                    <a:cubicBezTo>
                      <a:pt x="277632" y="892261"/>
                      <a:pt x="276261" y="888832"/>
                      <a:pt x="274752" y="885540"/>
                    </a:cubicBezTo>
                    <a:cubicBezTo>
                      <a:pt x="273106" y="881562"/>
                      <a:pt x="271323" y="877447"/>
                      <a:pt x="269677" y="873470"/>
                    </a:cubicBezTo>
                    <a:cubicBezTo>
                      <a:pt x="267757" y="869081"/>
                      <a:pt x="265700" y="864691"/>
                      <a:pt x="263505" y="860439"/>
                    </a:cubicBezTo>
                    <a:cubicBezTo>
                      <a:pt x="263642" y="860714"/>
                      <a:pt x="263779" y="860851"/>
                      <a:pt x="263779" y="860988"/>
                    </a:cubicBezTo>
                    <a:cubicBezTo>
                      <a:pt x="261036" y="855639"/>
                      <a:pt x="258018" y="850290"/>
                      <a:pt x="254864" y="845215"/>
                    </a:cubicBezTo>
                    <a:cubicBezTo>
                      <a:pt x="253629" y="843432"/>
                      <a:pt x="252395" y="841786"/>
                      <a:pt x="250886" y="840003"/>
                    </a:cubicBezTo>
                    <a:cubicBezTo>
                      <a:pt x="251023" y="840140"/>
                      <a:pt x="251023" y="840140"/>
                      <a:pt x="251160" y="840277"/>
                    </a:cubicBezTo>
                    <a:cubicBezTo>
                      <a:pt x="251023" y="840140"/>
                      <a:pt x="250886" y="840003"/>
                      <a:pt x="250749" y="839865"/>
                    </a:cubicBezTo>
                    <a:cubicBezTo>
                      <a:pt x="250749" y="839865"/>
                      <a:pt x="250612" y="839728"/>
                      <a:pt x="250612" y="839728"/>
                    </a:cubicBezTo>
                    <a:cubicBezTo>
                      <a:pt x="250612" y="839728"/>
                      <a:pt x="250612" y="839728"/>
                      <a:pt x="250749" y="839865"/>
                    </a:cubicBezTo>
                    <a:cubicBezTo>
                      <a:pt x="249515" y="838494"/>
                      <a:pt x="248280" y="837259"/>
                      <a:pt x="247046" y="836025"/>
                    </a:cubicBezTo>
                    <a:cubicBezTo>
                      <a:pt x="246634" y="835751"/>
                      <a:pt x="246223" y="835339"/>
                      <a:pt x="245811" y="835065"/>
                    </a:cubicBezTo>
                    <a:cubicBezTo>
                      <a:pt x="245537" y="834791"/>
                      <a:pt x="245126" y="834653"/>
                      <a:pt x="244851" y="834379"/>
                    </a:cubicBezTo>
                    <a:cubicBezTo>
                      <a:pt x="244577" y="834242"/>
                      <a:pt x="244302" y="834105"/>
                      <a:pt x="243891" y="833968"/>
                    </a:cubicBezTo>
                    <a:cubicBezTo>
                      <a:pt x="243617" y="833968"/>
                      <a:pt x="243205" y="833830"/>
                      <a:pt x="242931" y="833830"/>
                    </a:cubicBezTo>
                    <a:cubicBezTo>
                      <a:pt x="242657" y="833830"/>
                      <a:pt x="242245" y="833830"/>
                      <a:pt x="241971" y="833830"/>
                    </a:cubicBezTo>
                    <a:cubicBezTo>
                      <a:pt x="241697" y="833830"/>
                      <a:pt x="241285" y="833968"/>
                      <a:pt x="241011" y="833968"/>
                    </a:cubicBezTo>
                    <a:cubicBezTo>
                      <a:pt x="240736" y="834105"/>
                      <a:pt x="240325" y="834105"/>
                      <a:pt x="240050" y="834242"/>
                    </a:cubicBezTo>
                    <a:cubicBezTo>
                      <a:pt x="239913" y="834379"/>
                      <a:pt x="239776" y="834379"/>
                      <a:pt x="239639" y="834516"/>
                    </a:cubicBezTo>
                    <a:cubicBezTo>
                      <a:pt x="239502" y="834653"/>
                      <a:pt x="239502" y="834653"/>
                      <a:pt x="239365" y="834791"/>
                    </a:cubicBezTo>
                    <a:cubicBezTo>
                      <a:pt x="239228" y="834928"/>
                      <a:pt x="239090" y="835202"/>
                      <a:pt x="238953" y="835339"/>
                    </a:cubicBezTo>
                    <a:cubicBezTo>
                      <a:pt x="238679" y="835888"/>
                      <a:pt x="238542" y="836299"/>
                      <a:pt x="238268" y="836711"/>
                    </a:cubicBezTo>
                    <a:cubicBezTo>
                      <a:pt x="238405" y="836574"/>
                      <a:pt x="238542" y="836299"/>
                      <a:pt x="238542" y="836162"/>
                    </a:cubicBezTo>
                    <a:cubicBezTo>
                      <a:pt x="238405" y="836711"/>
                      <a:pt x="238130" y="837122"/>
                      <a:pt x="237993" y="837534"/>
                    </a:cubicBezTo>
                    <a:cubicBezTo>
                      <a:pt x="237582" y="839180"/>
                      <a:pt x="237170" y="840688"/>
                      <a:pt x="236759" y="842334"/>
                    </a:cubicBezTo>
                    <a:cubicBezTo>
                      <a:pt x="236759" y="842060"/>
                      <a:pt x="236896" y="841923"/>
                      <a:pt x="236896" y="841649"/>
                    </a:cubicBezTo>
                    <a:cubicBezTo>
                      <a:pt x="236621" y="843569"/>
                      <a:pt x="236347" y="845352"/>
                      <a:pt x="236210" y="847272"/>
                    </a:cubicBezTo>
                    <a:cubicBezTo>
                      <a:pt x="236210" y="849604"/>
                      <a:pt x="236210" y="851661"/>
                      <a:pt x="236347" y="853993"/>
                    </a:cubicBezTo>
                    <a:cubicBezTo>
                      <a:pt x="236759" y="858794"/>
                      <a:pt x="237444" y="863594"/>
                      <a:pt x="238268" y="868258"/>
                    </a:cubicBezTo>
                    <a:cubicBezTo>
                      <a:pt x="238268" y="868120"/>
                      <a:pt x="238268" y="867983"/>
                      <a:pt x="238268" y="867846"/>
                    </a:cubicBezTo>
                    <a:cubicBezTo>
                      <a:pt x="240050" y="876213"/>
                      <a:pt x="242519" y="884305"/>
                      <a:pt x="245263" y="892398"/>
                    </a:cubicBezTo>
                    <a:cubicBezTo>
                      <a:pt x="249515" y="904194"/>
                      <a:pt x="254727" y="915578"/>
                      <a:pt x="260350" y="926825"/>
                    </a:cubicBezTo>
                    <a:cubicBezTo>
                      <a:pt x="260213" y="926551"/>
                      <a:pt x="260076" y="926413"/>
                      <a:pt x="260076" y="926276"/>
                    </a:cubicBezTo>
                    <a:cubicBezTo>
                      <a:pt x="265837" y="937798"/>
                      <a:pt x="272009" y="949045"/>
                      <a:pt x="278592" y="960018"/>
                    </a:cubicBezTo>
                    <a:close/>
                    <a:moveTo>
                      <a:pt x="90546" y="1096766"/>
                    </a:moveTo>
                    <a:cubicBezTo>
                      <a:pt x="91643" y="1089222"/>
                      <a:pt x="92466" y="1081679"/>
                      <a:pt x="93015" y="1073998"/>
                    </a:cubicBezTo>
                    <a:cubicBezTo>
                      <a:pt x="93015" y="1073998"/>
                      <a:pt x="93015" y="1074135"/>
                      <a:pt x="93015" y="1074135"/>
                    </a:cubicBezTo>
                    <a:cubicBezTo>
                      <a:pt x="93701" y="1062751"/>
                      <a:pt x="93564" y="1051229"/>
                      <a:pt x="92878" y="1039845"/>
                    </a:cubicBezTo>
                    <a:cubicBezTo>
                      <a:pt x="92878" y="1039845"/>
                      <a:pt x="92878" y="1039982"/>
                      <a:pt x="92878" y="1039982"/>
                    </a:cubicBezTo>
                    <a:cubicBezTo>
                      <a:pt x="92192" y="1030244"/>
                      <a:pt x="90820" y="1020642"/>
                      <a:pt x="89037" y="1011041"/>
                    </a:cubicBezTo>
                    <a:cubicBezTo>
                      <a:pt x="89037" y="1011178"/>
                      <a:pt x="89037" y="1011178"/>
                      <a:pt x="89037" y="1011315"/>
                    </a:cubicBezTo>
                    <a:cubicBezTo>
                      <a:pt x="87117" y="1001851"/>
                      <a:pt x="84648" y="992662"/>
                      <a:pt x="81494" y="983472"/>
                    </a:cubicBezTo>
                    <a:cubicBezTo>
                      <a:pt x="81494" y="983472"/>
                      <a:pt x="81494" y="983609"/>
                      <a:pt x="81631" y="983609"/>
                    </a:cubicBezTo>
                    <a:cubicBezTo>
                      <a:pt x="79710" y="978260"/>
                      <a:pt x="77790" y="972911"/>
                      <a:pt x="75596" y="967699"/>
                    </a:cubicBezTo>
                    <a:cubicBezTo>
                      <a:pt x="73127" y="961664"/>
                      <a:pt x="70384" y="955903"/>
                      <a:pt x="67503" y="950005"/>
                    </a:cubicBezTo>
                    <a:cubicBezTo>
                      <a:pt x="67640" y="950279"/>
                      <a:pt x="67778" y="950416"/>
                      <a:pt x="67778" y="950554"/>
                    </a:cubicBezTo>
                    <a:cubicBezTo>
                      <a:pt x="65857" y="946987"/>
                      <a:pt x="64074" y="943421"/>
                      <a:pt x="61880" y="939992"/>
                    </a:cubicBezTo>
                    <a:cubicBezTo>
                      <a:pt x="62017" y="940129"/>
                      <a:pt x="62154" y="940267"/>
                      <a:pt x="62291" y="940404"/>
                    </a:cubicBezTo>
                    <a:cubicBezTo>
                      <a:pt x="60371" y="937661"/>
                      <a:pt x="58451" y="934917"/>
                      <a:pt x="56256" y="932311"/>
                    </a:cubicBezTo>
                    <a:cubicBezTo>
                      <a:pt x="56256" y="932311"/>
                      <a:pt x="56393" y="932448"/>
                      <a:pt x="56393" y="932448"/>
                    </a:cubicBezTo>
                    <a:cubicBezTo>
                      <a:pt x="56393" y="932448"/>
                      <a:pt x="56256" y="932311"/>
                      <a:pt x="56256" y="932311"/>
                    </a:cubicBezTo>
                    <a:cubicBezTo>
                      <a:pt x="56256" y="932174"/>
                      <a:pt x="56119" y="932174"/>
                      <a:pt x="56119" y="932037"/>
                    </a:cubicBezTo>
                    <a:cubicBezTo>
                      <a:pt x="56119" y="932037"/>
                      <a:pt x="56119" y="932174"/>
                      <a:pt x="56256" y="932174"/>
                    </a:cubicBezTo>
                    <a:cubicBezTo>
                      <a:pt x="55570" y="931488"/>
                      <a:pt x="54884" y="930803"/>
                      <a:pt x="54062" y="930117"/>
                    </a:cubicBezTo>
                    <a:lnTo>
                      <a:pt x="54062" y="930117"/>
                    </a:lnTo>
                    <a:cubicBezTo>
                      <a:pt x="53513" y="929705"/>
                      <a:pt x="53101" y="929294"/>
                      <a:pt x="52553" y="929019"/>
                    </a:cubicBezTo>
                    <a:cubicBezTo>
                      <a:pt x="51730" y="928471"/>
                      <a:pt x="50770" y="927922"/>
                      <a:pt x="49810" y="927511"/>
                    </a:cubicBezTo>
                    <a:cubicBezTo>
                      <a:pt x="49810" y="927511"/>
                      <a:pt x="49947" y="927511"/>
                      <a:pt x="49947" y="927648"/>
                    </a:cubicBezTo>
                    <a:cubicBezTo>
                      <a:pt x="49261" y="927236"/>
                      <a:pt x="48438" y="926962"/>
                      <a:pt x="47752" y="926688"/>
                    </a:cubicBezTo>
                    <a:cubicBezTo>
                      <a:pt x="47341" y="926551"/>
                      <a:pt x="47066" y="926551"/>
                      <a:pt x="46655" y="926413"/>
                    </a:cubicBezTo>
                    <a:cubicBezTo>
                      <a:pt x="46518" y="926413"/>
                      <a:pt x="46243" y="926413"/>
                      <a:pt x="46106" y="926413"/>
                    </a:cubicBezTo>
                    <a:cubicBezTo>
                      <a:pt x="45969" y="926413"/>
                      <a:pt x="45695" y="926551"/>
                      <a:pt x="45558" y="926551"/>
                    </a:cubicBezTo>
                    <a:cubicBezTo>
                      <a:pt x="45283" y="926688"/>
                      <a:pt x="44872" y="926825"/>
                      <a:pt x="44597" y="927099"/>
                    </a:cubicBezTo>
                    <a:cubicBezTo>
                      <a:pt x="44186" y="927374"/>
                      <a:pt x="43775" y="927648"/>
                      <a:pt x="43500" y="927922"/>
                    </a:cubicBezTo>
                    <a:cubicBezTo>
                      <a:pt x="43637" y="927785"/>
                      <a:pt x="43775" y="927648"/>
                      <a:pt x="43912" y="927511"/>
                    </a:cubicBezTo>
                    <a:cubicBezTo>
                      <a:pt x="42952" y="928197"/>
                      <a:pt x="42266" y="929019"/>
                      <a:pt x="41443" y="929842"/>
                    </a:cubicBezTo>
                    <a:cubicBezTo>
                      <a:pt x="41443" y="929842"/>
                      <a:pt x="41580" y="929705"/>
                      <a:pt x="41580" y="929705"/>
                    </a:cubicBezTo>
                    <a:cubicBezTo>
                      <a:pt x="41306" y="930117"/>
                      <a:pt x="41031" y="930391"/>
                      <a:pt x="40757" y="930803"/>
                    </a:cubicBezTo>
                    <a:cubicBezTo>
                      <a:pt x="40620" y="931214"/>
                      <a:pt x="40346" y="931626"/>
                      <a:pt x="40208" y="932037"/>
                    </a:cubicBezTo>
                    <a:cubicBezTo>
                      <a:pt x="40071" y="932586"/>
                      <a:pt x="39797" y="932997"/>
                      <a:pt x="39660" y="933546"/>
                    </a:cubicBezTo>
                    <a:cubicBezTo>
                      <a:pt x="39523" y="933957"/>
                      <a:pt x="39385" y="934506"/>
                      <a:pt x="39248" y="934917"/>
                    </a:cubicBezTo>
                    <a:cubicBezTo>
                      <a:pt x="39248" y="934780"/>
                      <a:pt x="39248" y="934643"/>
                      <a:pt x="39248" y="934643"/>
                    </a:cubicBezTo>
                    <a:cubicBezTo>
                      <a:pt x="38837" y="936700"/>
                      <a:pt x="38562" y="938621"/>
                      <a:pt x="38425" y="940541"/>
                    </a:cubicBezTo>
                    <a:cubicBezTo>
                      <a:pt x="38151" y="945067"/>
                      <a:pt x="38014" y="949456"/>
                      <a:pt x="38288" y="953983"/>
                    </a:cubicBezTo>
                    <a:cubicBezTo>
                      <a:pt x="38974" y="961115"/>
                      <a:pt x="40208" y="968247"/>
                      <a:pt x="41717" y="975380"/>
                    </a:cubicBezTo>
                    <a:cubicBezTo>
                      <a:pt x="41717" y="975242"/>
                      <a:pt x="41717" y="975105"/>
                      <a:pt x="41717" y="975105"/>
                    </a:cubicBezTo>
                    <a:cubicBezTo>
                      <a:pt x="44186" y="986215"/>
                      <a:pt x="47615" y="997051"/>
                      <a:pt x="51181" y="1007886"/>
                    </a:cubicBezTo>
                    <a:cubicBezTo>
                      <a:pt x="51181" y="1007886"/>
                      <a:pt x="51181" y="1007749"/>
                      <a:pt x="51044" y="1007749"/>
                    </a:cubicBezTo>
                    <a:cubicBezTo>
                      <a:pt x="54610" y="1017762"/>
                      <a:pt x="58313" y="1027638"/>
                      <a:pt x="62565" y="1037376"/>
                    </a:cubicBezTo>
                    <a:cubicBezTo>
                      <a:pt x="65583" y="1044371"/>
                      <a:pt x="68738" y="1051503"/>
                      <a:pt x="71892" y="1058499"/>
                    </a:cubicBezTo>
                    <a:cubicBezTo>
                      <a:pt x="73538" y="1062202"/>
                      <a:pt x="75184" y="1065905"/>
                      <a:pt x="76967" y="1069471"/>
                    </a:cubicBezTo>
                    <a:cubicBezTo>
                      <a:pt x="79710" y="1075369"/>
                      <a:pt x="82591" y="1081267"/>
                      <a:pt x="85471" y="1087302"/>
                    </a:cubicBezTo>
                    <a:cubicBezTo>
                      <a:pt x="85334" y="1087028"/>
                      <a:pt x="85334" y="1086891"/>
                      <a:pt x="85197" y="1086754"/>
                    </a:cubicBezTo>
                    <a:cubicBezTo>
                      <a:pt x="86980" y="1090045"/>
                      <a:pt x="88763" y="1093337"/>
                      <a:pt x="90546" y="1096766"/>
                    </a:cubicBezTo>
                    <a:close/>
                    <a:moveTo>
                      <a:pt x="129774" y="1159997"/>
                    </a:moveTo>
                    <a:cubicBezTo>
                      <a:pt x="126619" y="1159037"/>
                      <a:pt x="123876" y="1157117"/>
                      <a:pt x="121133" y="1155059"/>
                    </a:cubicBezTo>
                    <a:cubicBezTo>
                      <a:pt x="114823" y="1150396"/>
                      <a:pt x="109748" y="1144361"/>
                      <a:pt x="104948" y="1138326"/>
                    </a:cubicBezTo>
                    <a:cubicBezTo>
                      <a:pt x="100833" y="1133114"/>
                      <a:pt x="97267" y="1127490"/>
                      <a:pt x="93701" y="1121866"/>
                    </a:cubicBezTo>
                    <a:cubicBezTo>
                      <a:pt x="93152" y="1123512"/>
                      <a:pt x="92741" y="1125158"/>
                      <a:pt x="92192" y="1126804"/>
                    </a:cubicBezTo>
                    <a:cubicBezTo>
                      <a:pt x="90820" y="1130645"/>
                      <a:pt x="89037" y="1134348"/>
                      <a:pt x="87117" y="1137914"/>
                    </a:cubicBezTo>
                    <a:cubicBezTo>
                      <a:pt x="85608" y="1140657"/>
                      <a:pt x="83825" y="1142989"/>
                      <a:pt x="81768" y="1145321"/>
                    </a:cubicBezTo>
                    <a:cubicBezTo>
                      <a:pt x="80122" y="1147104"/>
                      <a:pt x="77790" y="1148201"/>
                      <a:pt x="75733" y="1149298"/>
                    </a:cubicBezTo>
                    <a:cubicBezTo>
                      <a:pt x="73538" y="1150396"/>
                      <a:pt x="71069" y="1150670"/>
                      <a:pt x="68738" y="1150670"/>
                    </a:cubicBezTo>
                    <a:cubicBezTo>
                      <a:pt x="67778" y="1150670"/>
                      <a:pt x="66406" y="1150259"/>
                      <a:pt x="65720" y="1150121"/>
                    </a:cubicBezTo>
                    <a:cubicBezTo>
                      <a:pt x="64074" y="1149847"/>
                      <a:pt x="62291" y="1148613"/>
                      <a:pt x="60782" y="1147653"/>
                    </a:cubicBezTo>
                    <a:cubicBezTo>
                      <a:pt x="58725" y="1146418"/>
                      <a:pt x="56668" y="1144498"/>
                      <a:pt x="55159" y="1142578"/>
                    </a:cubicBezTo>
                    <a:cubicBezTo>
                      <a:pt x="52827" y="1139697"/>
                      <a:pt x="50770" y="1136680"/>
                      <a:pt x="48987" y="1133525"/>
                    </a:cubicBezTo>
                    <a:cubicBezTo>
                      <a:pt x="46106" y="1128724"/>
                      <a:pt x="43637" y="1123650"/>
                      <a:pt x="41168" y="1118712"/>
                    </a:cubicBezTo>
                    <a:cubicBezTo>
                      <a:pt x="37739" y="1111991"/>
                      <a:pt x="34722" y="1105270"/>
                      <a:pt x="31704" y="1098412"/>
                    </a:cubicBezTo>
                    <a:cubicBezTo>
                      <a:pt x="30607" y="1095943"/>
                      <a:pt x="29647" y="1093337"/>
                      <a:pt x="28687" y="1090731"/>
                    </a:cubicBezTo>
                    <a:cubicBezTo>
                      <a:pt x="27041" y="1086479"/>
                      <a:pt x="25395" y="1082090"/>
                      <a:pt x="23612" y="1077838"/>
                    </a:cubicBezTo>
                    <a:cubicBezTo>
                      <a:pt x="22789" y="1075781"/>
                      <a:pt x="22240" y="1073449"/>
                      <a:pt x="21555" y="1071254"/>
                    </a:cubicBezTo>
                    <a:cubicBezTo>
                      <a:pt x="19909" y="1066180"/>
                      <a:pt x="18126" y="1060967"/>
                      <a:pt x="16480" y="1055893"/>
                    </a:cubicBezTo>
                    <a:cubicBezTo>
                      <a:pt x="14697" y="1050543"/>
                      <a:pt x="13462" y="1045057"/>
                      <a:pt x="11953" y="1039570"/>
                    </a:cubicBezTo>
                    <a:cubicBezTo>
                      <a:pt x="10856" y="1035318"/>
                      <a:pt x="9759" y="1031067"/>
                      <a:pt x="8662" y="1026815"/>
                    </a:cubicBezTo>
                    <a:cubicBezTo>
                      <a:pt x="7564" y="1022425"/>
                      <a:pt x="6604" y="1017899"/>
                      <a:pt x="5781" y="1013373"/>
                    </a:cubicBezTo>
                    <a:cubicBezTo>
                      <a:pt x="2215" y="994993"/>
                      <a:pt x="295" y="976477"/>
                      <a:pt x="20" y="957823"/>
                    </a:cubicBezTo>
                    <a:cubicBezTo>
                      <a:pt x="-117" y="949045"/>
                      <a:pt x="432" y="940267"/>
                      <a:pt x="1804" y="931626"/>
                    </a:cubicBezTo>
                    <a:cubicBezTo>
                      <a:pt x="2078" y="929980"/>
                      <a:pt x="2489" y="928197"/>
                      <a:pt x="2901" y="926551"/>
                    </a:cubicBezTo>
                    <a:cubicBezTo>
                      <a:pt x="3175" y="925042"/>
                      <a:pt x="3587" y="923396"/>
                      <a:pt x="4135" y="922024"/>
                    </a:cubicBezTo>
                    <a:cubicBezTo>
                      <a:pt x="4684" y="920790"/>
                      <a:pt x="5095" y="919693"/>
                      <a:pt x="5781" y="918595"/>
                    </a:cubicBezTo>
                    <a:cubicBezTo>
                      <a:pt x="6055" y="918047"/>
                      <a:pt x="6741" y="917498"/>
                      <a:pt x="7153" y="917087"/>
                    </a:cubicBezTo>
                    <a:cubicBezTo>
                      <a:pt x="8250" y="916126"/>
                      <a:pt x="9622" y="915852"/>
                      <a:pt x="10993" y="916401"/>
                    </a:cubicBezTo>
                    <a:cubicBezTo>
                      <a:pt x="11679" y="916675"/>
                      <a:pt x="12228" y="917087"/>
                      <a:pt x="12639" y="917635"/>
                    </a:cubicBezTo>
                    <a:cubicBezTo>
                      <a:pt x="13736" y="919144"/>
                      <a:pt x="13462" y="921339"/>
                      <a:pt x="11953" y="922573"/>
                    </a:cubicBezTo>
                    <a:cubicBezTo>
                      <a:pt x="11816" y="922710"/>
                      <a:pt x="11679" y="922710"/>
                      <a:pt x="11542" y="922847"/>
                    </a:cubicBezTo>
                    <a:cubicBezTo>
                      <a:pt x="11268" y="923533"/>
                      <a:pt x="10993" y="924082"/>
                      <a:pt x="10719" y="924768"/>
                    </a:cubicBezTo>
                    <a:cubicBezTo>
                      <a:pt x="10170" y="926551"/>
                      <a:pt x="9759" y="928334"/>
                      <a:pt x="9347" y="930117"/>
                    </a:cubicBezTo>
                    <a:cubicBezTo>
                      <a:pt x="9347" y="930117"/>
                      <a:pt x="9347" y="930117"/>
                      <a:pt x="9347" y="930117"/>
                    </a:cubicBezTo>
                    <a:cubicBezTo>
                      <a:pt x="8524" y="934369"/>
                      <a:pt x="7976" y="938621"/>
                      <a:pt x="7701" y="942873"/>
                    </a:cubicBezTo>
                    <a:cubicBezTo>
                      <a:pt x="7701" y="942873"/>
                      <a:pt x="7701" y="942735"/>
                      <a:pt x="7701" y="942598"/>
                    </a:cubicBezTo>
                    <a:cubicBezTo>
                      <a:pt x="7016" y="952885"/>
                      <a:pt x="7290" y="963035"/>
                      <a:pt x="7976" y="973185"/>
                    </a:cubicBezTo>
                    <a:cubicBezTo>
                      <a:pt x="7976" y="973048"/>
                      <a:pt x="7976" y="972911"/>
                      <a:pt x="7976" y="972774"/>
                    </a:cubicBezTo>
                    <a:cubicBezTo>
                      <a:pt x="9073" y="986764"/>
                      <a:pt x="10993" y="1000617"/>
                      <a:pt x="13736" y="1014333"/>
                    </a:cubicBezTo>
                    <a:cubicBezTo>
                      <a:pt x="13736" y="1014333"/>
                      <a:pt x="13736" y="1014333"/>
                      <a:pt x="13736" y="1014333"/>
                    </a:cubicBezTo>
                    <a:cubicBezTo>
                      <a:pt x="13736" y="1014333"/>
                      <a:pt x="13736" y="1014470"/>
                      <a:pt x="13736" y="1014470"/>
                    </a:cubicBezTo>
                    <a:cubicBezTo>
                      <a:pt x="13736" y="1014607"/>
                      <a:pt x="13736" y="1014744"/>
                      <a:pt x="13874" y="1014882"/>
                    </a:cubicBezTo>
                    <a:cubicBezTo>
                      <a:pt x="13874" y="1014882"/>
                      <a:pt x="13874" y="1014882"/>
                      <a:pt x="13874" y="1014882"/>
                    </a:cubicBezTo>
                    <a:cubicBezTo>
                      <a:pt x="14559" y="1017899"/>
                      <a:pt x="15108" y="1020917"/>
                      <a:pt x="15931" y="1023934"/>
                    </a:cubicBezTo>
                    <a:cubicBezTo>
                      <a:pt x="16617" y="1026677"/>
                      <a:pt x="17440" y="1029421"/>
                      <a:pt x="18126" y="1032164"/>
                    </a:cubicBezTo>
                    <a:cubicBezTo>
                      <a:pt x="19634" y="1037925"/>
                      <a:pt x="21143" y="1043548"/>
                      <a:pt x="22652" y="1049309"/>
                    </a:cubicBezTo>
                    <a:cubicBezTo>
                      <a:pt x="22926" y="1050269"/>
                      <a:pt x="23200" y="1051092"/>
                      <a:pt x="23475" y="1051915"/>
                    </a:cubicBezTo>
                    <a:cubicBezTo>
                      <a:pt x="24435" y="1054658"/>
                      <a:pt x="25395" y="1057538"/>
                      <a:pt x="26218" y="1060419"/>
                    </a:cubicBezTo>
                    <a:cubicBezTo>
                      <a:pt x="27864" y="1065219"/>
                      <a:pt x="29373" y="1069883"/>
                      <a:pt x="30881" y="1074683"/>
                    </a:cubicBezTo>
                    <a:cubicBezTo>
                      <a:pt x="30881" y="1074546"/>
                      <a:pt x="30744" y="1074409"/>
                      <a:pt x="30744" y="1074272"/>
                    </a:cubicBezTo>
                    <a:cubicBezTo>
                      <a:pt x="33350" y="1080718"/>
                      <a:pt x="35819" y="1087302"/>
                      <a:pt x="38425" y="1093886"/>
                    </a:cubicBezTo>
                    <a:cubicBezTo>
                      <a:pt x="39385" y="1096080"/>
                      <a:pt x="40346" y="1098275"/>
                      <a:pt x="41443" y="1100332"/>
                    </a:cubicBezTo>
                    <a:cubicBezTo>
                      <a:pt x="43089" y="1103761"/>
                      <a:pt x="44597" y="1107053"/>
                      <a:pt x="46106" y="1110482"/>
                    </a:cubicBezTo>
                    <a:cubicBezTo>
                      <a:pt x="46106" y="1110482"/>
                      <a:pt x="46106" y="1110482"/>
                      <a:pt x="46106" y="1110345"/>
                    </a:cubicBezTo>
                    <a:cubicBezTo>
                      <a:pt x="50084" y="1118026"/>
                      <a:pt x="53787" y="1125981"/>
                      <a:pt x="58451" y="1133114"/>
                    </a:cubicBezTo>
                    <a:cubicBezTo>
                      <a:pt x="58451" y="1133114"/>
                      <a:pt x="58451" y="1132976"/>
                      <a:pt x="58313" y="1132976"/>
                    </a:cubicBezTo>
                    <a:cubicBezTo>
                      <a:pt x="59274" y="1134348"/>
                      <a:pt x="60234" y="1135720"/>
                      <a:pt x="61331" y="1137091"/>
                    </a:cubicBezTo>
                    <a:cubicBezTo>
                      <a:pt x="61331" y="1137091"/>
                      <a:pt x="61331" y="1137091"/>
                      <a:pt x="61331" y="1137091"/>
                    </a:cubicBezTo>
                    <a:cubicBezTo>
                      <a:pt x="62154" y="1138051"/>
                      <a:pt x="62977" y="1138874"/>
                      <a:pt x="63937" y="1139697"/>
                    </a:cubicBezTo>
                    <a:cubicBezTo>
                      <a:pt x="64349" y="1139972"/>
                      <a:pt x="64760" y="1140246"/>
                      <a:pt x="65171" y="1140657"/>
                    </a:cubicBezTo>
                    <a:cubicBezTo>
                      <a:pt x="65171" y="1140657"/>
                      <a:pt x="65034" y="1140657"/>
                      <a:pt x="65034" y="1140520"/>
                    </a:cubicBezTo>
                    <a:cubicBezTo>
                      <a:pt x="65171" y="1140520"/>
                      <a:pt x="65171" y="1140657"/>
                      <a:pt x="65309" y="1140657"/>
                    </a:cubicBezTo>
                    <a:cubicBezTo>
                      <a:pt x="65309" y="1140657"/>
                      <a:pt x="65309" y="1140657"/>
                      <a:pt x="65446" y="1140657"/>
                    </a:cubicBezTo>
                    <a:cubicBezTo>
                      <a:pt x="65446" y="1140657"/>
                      <a:pt x="65446" y="1140657"/>
                      <a:pt x="65446" y="1140657"/>
                    </a:cubicBezTo>
                    <a:cubicBezTo>
                      <a:pt x="65857" y="1140932"/>
                      <a:pt x="66269" y="1141206"/>
                      <a:pt x="66680" y="1141343"/>
                    </a:cubicBezTo>
                    <a:cubicBezTo>
                      <a:pt x="67229" y="1141618"/>
                      <a:pt x="67778" y="1141892"/>
                      <a:pt x="68326" y="1142029"/>
                    </a:cubicBezTo>
                    <a:cubicBezTo>
                      <a:pt x="68600" y="1142166"/>
                      <a:pt x="69012" y="1142166"/>
                      <a:pt x="69286" y="1142303"/>
                    </a:cubicBezTo>
                    <a:cubicBezTo>
                      <a:pt x="69698" y="1142303"/>
                      <a:pt x="69972" y="1142303"/>
                      <a:pt x="70384" y="1142303"/>
                    </a:cubicBezTo>
                    <a:cubicBezTo>
                      <a:pt x="70795" y="1142166"/>
                      <a:pt x="71207" y="1142166"/>
                      <a:pt x="71618" y="1142029"/>
                    </a:cubicBezTo>
                    <a:cubicBezTo>
                      <a:pt x="72167" y="1141892"/>
                      <a:pt x="72715" y="1141618"/>
                      <a:pt x="73401" y="1141480"/>
                    </a:cubicBezTo>
                    <a:cubicBezTo>
                      <a:pt x="73264" y="1141480"/>
                      <a:pt x="73127" y="1141618"/>
                      <a:pt x="72990" y="1141618"/>
                    </a:cubicBezTo>
                    <a:cubicBezTo>
                      <a:pt x="73538" y="1141343"/>
                      <a:pt x="74087" y="1141069"/>
                      <a:pt x="74636" y="1140795"/>
                    </a:cubicBezTo>
                    <a:cubicBezTo>
                      <a:pt x="74498" y="1140795"/>
                      <a:pt x="74361" y="1140932"/>
                      <a:pt x="74224" y="1141069"/>
                    </a:cubicBezTo>
                    <a:cubicBezTo>
                      <a:pt x="74773" y="1140795"/>
                      <a:pt x="75321" y="1140383"/>
                      <a:pt x="75733" y="1140109"/>
                    </a:cubicBezTo>
                    <a:cubicBezTo>
                      <a:pt x="75596" y="1140109"/>
                      <a:pt x="75458" y="1140246"/>
                      <a:pt x="75321" y="1140383"/>
                    </a:cubicBezTo>
                    <a:cubicBezTo>
                      <a:pt x="75733" y="1140109"/>
                      <a:pt x="76007" y="1139697"/>
                      <a:pt x="76419" y="1139423"/>
                    </a:cubicBezTo>
                    <a:cubicBezTo>
                      <a:pt x="76830" y="1139011"/>
                      <a:pt x="77104" y="1138600"/>
                      <a:pt x="77516" y="1138326"/>
                    </a:cubicBezTo>
                    <a:cubicBezTo>
                      <a:pt x="77790" y="1137914"/>
                      <a:pt x="78065" y="1137503"/>
                      <a:pt x="78339" y="1137228"/>
                    </a:cubicBezTo>
                    <a:cubicBezTo>
                      <a:pt x="79848" y="1135034"/>
                      <a:pt x="81082" y="1132702"/>
                      <a:pt x="82316" y="1130233"/>
                    </a:cubicBezTo>
                    <a:cubicBezTo>
                      <a:pt x="82316" y="1130233"/>
                      <a:pt x="82316" y="1130233"/>
                      <a:pt x="82316" y="1130233"/>
                    </a:cubicBezTo>
                    <a:cubicBezTo>
                      <a:pt x="83277" y="1128313"/>
                      <a:pt x="84100" y="1126256"/>
                      <a:pt x="84785" y="1124198"/>
                    </a:cubicBezTo>
                    <a:cubicBezTo>
                      <a:pt x="86157" y="1120083"/>
                      <a:pt x="87254" y="1115831"/>
                      <a:pt x="88214" y="1111579"/>
                    </a:cubicBezTo>
                    <a:cubicBezTo>
                      <a:pt x="86843" y="1108973"/>
                      <a:pt x="85471" y="1106367"/>
                      <a:pt x="84237" y="1103899"/>
                    </a:cubicBezTo>
                    <a:cubicBezTo>
                      <a:pt x="82042" y="1099784"/>
                      <a:pt x="79985" y="1095669"/>
                      <a:pt x="77790" y="1091554"/>
                    </a:cubicBezTo>
                    <a:cubicBezTo>
                      <a:pt x="76693" y="1089634"/>
                      <a:pt x="75870" y="1087576"/>
                      <a:pt x="74910" y="1085519"/>
                    </a:cubicBezTo>
                    <a:cubicBezTo>
                      <a:pt x="72578" y="1080581"/>
                      <a:pt x="70246" y="1075644"/>
                      <a:pt x="67915" y="1070706"/>
                    </a:cubicBezTo>
                    <a:cubicBezTo>
                      <a:pt x="65171" y="1064945"/>
                      <a:pt x="62565" y="1058910"/>
                      <a:pt x="60097" y="1053012"/>
                    </a:cubicBezTo>
                    <a:cubicBezTo>
                      <a:pt x="58176" y="1048623"/>
                      <a:pt x="56256" y="1044234"/>
                      <a:pt x="54336" y="1039708"/>
                    </a:cubicBezTo>
                    <a:cubicBezTo>
                      <a:pt x="51867" y="1034084"/>
                      <a:pt x="49672" y="1028323"/>
                      <a:pt x="47478" y="1022563"/>
                    </a:cubicBezTo>
                    <a:cubicBezTo>
                      <a:pt x="44186" y="1013784"/>
                      <a:pt x="41168" y="1004869"/>
                      <a:pt x="38425" y="995816"/>
                    </a:cubicBezTo>
                    <a:cubicBezTo>
                      <a:pt x="37054" y="991153"/>
                      <a:pt x="35682" y="986352"/>
                      <a:pt x="34585" y="981689"/>
                    </a:cubicBezTo>
                    <a:cubicBezTo>
                      <a:pt x="33350" y="976751"/>
                      <a:pt x="32527" y="971676"/>
                      <a:pt x="31567" y="966601"/>
                    </a:cubicBezTo>
                    <a:cubicBezTo>
                      <a:pt x="30881" y="962349"/>
                      <a:pt x="30196" y="957960"/>
                      <a:pt x="29921" y="953708"/>
                    </a:cubicBezTo>
                    <a:cubicBezTo>
                      <a:pt x="29647" y="949182"/>
                      <a:pt x="29784" y="944656"/>
                      <a:pt x="30058" y="939992"/>
                    </a:cubicBezTo>
                    <a:cubicBezTo>
                      <a:pt x="30470" y="934369"/>
                      <a:pt x="31567" y="927922"/>
                      <a:pt x="35408" y="923533"/>
                    </a:cubicBezTo>
                    <a:cubicBezTo>
                      <a:pt x="36368" y="922436"/>
                      <a:pt x="37328" y="921339"/>
                      <a:pt x="38425" y="920516"/>
                    </a:cubicBezTo>
                    <a:cubicBezTo>
                      <a:pt x="39797" y="919555"/>
                      <a:pt x="40620" y="919007"/>
                      <a:pt x="41991" y="918184"/>
                    </a:cubicBezTo>
                    <a:cubicBezTo>
                      <a:pt x="42814" y="917772"/>
                      <a:pt x="43637" y="917498"/>
                      <a:pt x="44597" y="917224"/>
                    </a:cubicBezTo>
                    <a:cubicBezTo>
                      <a:pt x="45420" y="916949"/>
                      <a:pt x="46518" y="917087"/>
                      <a:pt x="47341" y="916949"/>
                    </a:cubicBezTo>
                    <a:cubicBezTo>
                      <a:pt x="48301" y="916949"/>
                      <a:pt x="49398" y="917224"/>
                      <a:pt x="50221" y="917361"/>
                    </a:cubicBezTo>
                    <a:cubicBezTo>
                      <a:pt x="51730" y="917910"/>
                      <a:pt x="52827" y="918321"/>
                      <a:pt x="54199" y="919007"/>
                    </a:cubicBezTo>
                    <a:cubicBezTo>
                      <a:pt x="57079" y="920241"/>
                      <a:pt x="59548" y="922161"/>
                      <a:pt x="61742" y="924219"/>
                    </a:cubicBezTo>
                    <a:cubicBezTo>
                      <a:pt x="62840" y="925179"/>
                      <a:pt x="63800" y="926551"/>
                      <a:pt x="64760" y="927648"/>
                    </a:cubicBezTo>
                    <a:cubicBezTo>
                      <a:pt x="66132" y="929157"/>
                      <a:pt x="67229" y="930803"/>
                      <a:pt x="68463" y="932448"/>
                    </a:cubicBezTo>
                    <a:cubicBezTo>
                      <a:pt x="70932" y="935877"/>
                      <a:pt x="72990" y="939581"/>
                      <a:pt x="74910" y="943421"/>
                    </a:cubicBezTo>
                    <a:cubicBezTo>
                      <a:pt x="79573" y="952200"/>
                      <a:pt x="83551" y="961252"/>
                      <a:pt x="86980" y="970579"/>
                    </a:cubicBezTo>
                    <a:cubicBezTo>
                      <a:pt x="90272" y="979083"/>
                      <a:pt x="93015" y="987724"/>
                      <a:pt x="95347" y="996502"/>
                    </a:cubicBezTo>
                    <a:cubicBezTo>
                      <a:pt x="97816" y="1006241"/>
                      <a:pt x="99599" y="1016116"/>
                      <a:pt x="100833" y="1026129"/>
                    </a:cubicBezTo>
                    <a:cubicBezTo>
                      <a:pt x="103165" y="1045468"/>
                      <a:pt x="102890" y="1065219"/>
                      <a:pt x="100970" y="1084696"/>
                    </a:cubicBezTo>
                    <a:cubicBezTo>
                      <a:pt x="100147" y="1092651"/>
                      <a:pt x="98913" y="1100607"/>
                      <a:pt x="97404" y="1108425"/>
                    </a:cubicBezTo>
                    <a:cubicBezTo>
                      <a:pt x="98227" y="1109934"/>
                      <a:pt x="99187" y="1111579"/>
                      <a:pt x="100147" y="1113088"/>
                    </a:cubicBezTo>
                    <a:cubicBezTo>
                      <a:pt x="102205" y="1116517"/>
                      <a:pt x="104399" y="1119946"/>
                      <a:pt x="106594" y="1123238"/>
                    </a:cubicBezTo>
                    <a:cubicBezTo>
                      <a:pt x="106457" y="1123101"/>
                      <a:pt x="106457" y="1123101"/>
                      <a:pt x="106319" y="1122964"/>
                    </a:cubicBezTo>
                    <a:cubicBezTo>
                      <a:pt x="110023" y="1128450"/>
                      <a:pt x="114138" y="1133799"/>
                      <a:pt x="118527" y="1138874"/>
                    </a:cubicBezTo>
                    <a:cubicBezTo>
                      <a:pt x="118390" y="1138874"/>
                      <a:pt x="118390" y="1138737"/>
                      <a:pt x="118252" y="1138737"/>
                    </a:cubicBezTo>
                    <a:cubicBezTo>
                      <a:pt x="120310" y="1140932"/>
                      <a:pt x="122367" y="1143126"/>
                      <a:pt x="124699" y="1145047"/>
                    </a:cubicBezTo>
                    <a:cubicBezTo>
                      <a:pt x="124562" y="1144909"/>
                      <a:pt x="124425" y="1144772"/>
                      <a:pt x="124287" y="1144635"/>
                    </a:cubicBezTo>
                    <a:cubicBezTo>
                      <a:pt x="125796" y="1145869"/>
                      <a:pt x="127442" y="1147104"/>
                      <a:pt x="128951" y="1148338"/>
                    </a:cubicBezTo>
                    <a:cubicBezTo>
                      <a:pt x="129911" y="1149024"/>
                      <a:pt x="130871" y="1149573"/>
                      <a:pt x="131831" y="1149984"/>
                    </a:cubicBezTo>
                    <a:cubicBezTo>
                      <a:pt x="132243" y="1150121"/>
                      <a:pt x="132654" y="1150259"/>
                      <a:pt x="132929" y="1150533"/>
                    </a:cubicBezTo>
                    <a:cubicBezTo>
                      <a:pt x="132791" y="1150533"/>
                      <a:pt x="132791" y="1150533"/>
                      <a:pt x="132654" y="1150396"/>
                    </a:cubicBezTo>
                    <a:cubicBezTo>
                      <a:pt x="132791" y="1150396"/>
                      <a:pt x="132929" y="1150533"/>
                      <a:pt x="133066" y="1150533"/>
                    </a:cubicBezTo>
                    <a:cubicBezTo>
                      <a:pt x="133066" y="1150533"/>
                      <a:pt x="133203" y="1150533"/>
                      <a:pt x="133203" y="1150670"/>
                    </a:cubicBezTo>
                    <a:cubicBezTo>
                      <a:pt x="133203" y="1150670"/>
                      <a:pt x="133066" y="1150670"/>
                      <a:pt x="133066" y="1150670"/>
                    </a:cubicBezTo>
                    <a:cubicBezTo>
                      <a:pt x="134163" y="1151082"/>
                      <a:pt x="135260" y="1151356"/>
                      <a:pt x="136495" y="1151630"/>
                    </a:cubicBezTo>
                    <a:cubicBezTo>
                      <a:pt x="136220" y="1151630"/>
                      <a:pt x="136083" y="1151493"/>
                      <a:pt x="135809" y="1151493"/>
                    </a:cubicBezTo>
                    <a:cubicBezTo>
                      <a:pt x="137043" y="1151767"/>
                      <a:pt x="138415" y="1151905"/>
                      <a:pt x="139649" y="1151905"/>
                    </a:cubicBezTo>
                    <a:cubicBezTo>
                      <a:pt x="139512" y="1151905"/>
                      <a:pt x="139375" y="1151905"/>
                      <a:pt x="139238" y="1151905"/>
                    </a:cubicBezTo>
                    <a:cubicBezTo>
                      <a:pt x="139787" y="1151905"/>
                      <a:pt x="140335" y="1151905"/>
                      <a:pt x="140884" y="1151905"/>
                    </a:cubicBezTo>
                    <a:cubicBezTo>
                      <a:pt x="141295" y="1151767"/>
                      <a:pt x="141707" y="1151767"/>
                      <a:pt x="142256" y="1151630"/>
                    </a:cubicBezTo>
                    <a:cubicBezTo>
                      <a:pt x="142667" y="1151493"/>
                      <a:pt x="143078" y="1151356"/>
                      <a:pt x="143490" y="1151219"/>
                    </a:cubicBezTo>
                    <a:cubicBezTo>
                      <a:pt x="144038" y="1150944"/>
                      <a:pt x="144587" y="1150807"/>
                      <a:pt x="145136" y="1150533"/>
                    </a:cubicBezTo>
                    <a:cubicBezTo>
                      <a:pt x="144861" y="1150670"/>
                      <a:pt x="144724" y="1150807"/>
                      <a:pt x="144587" y="1150807"/>
                    </a:cubicBezTo>
                    <a:cubicBezTo>
                      <a:pt x="145822" y="1150121"/>
                      <a:pt x="146919" y="1149573"/>
                      <a:pt x="148153" y="1148750"/>
                    </a:cubicBezTo>
                    <a:cubicBezTo>
                      <a:pt x="149114" y="1148064"/>
                      <a:pt x="149936" y="1147378"/>
                      <a:pt x="150896" y="1146555"/>
                    </a:cubicBezTo>
                    <a:cubicBezTo>
                      <a:pt x="151719" y="1145869"/>
                      <a:pt x="152405" y="1145047"/>
                      <a:pt x="153228" y="1144224"/>
                    </a:cubicBezTo>
                    <a:cubicBezTo>
                      <a:pt x="153228" y="1144224"/>
                      <a:pt x="153091" y="1144361"/>
                      <a:pt x="153091" y="1144361"/>
                    </a:cubicBezTo>
                    <a:cubicBezTo>
                      <a:pt x="154051" y="1143263"/>
                      <a:pt x="154874" y="1142029"/>
                      <a:pt x="155697" y="1140932"/>
                    </a:cubicBezTo>
                    <a:cubicBezTo>
                      <a:pt x="155560" y="1141069"/>
                      <a:pt x="155423" y="1141206"/>
                      <a:pt x="155286" y="1141343"/>
                    </a:cubicBezTo>
                    <a:cubicBezTo>
                      <a:pt x="156520" y="1139423"/>
                      <a:pt x="157617" y="1137503"/>
                      <a:pt x="158577" y="1135582"/>
                    </a:cubicBezTo>
                    <a:cubicBezTo>
                      <a:pt x="158577" y="1135582"/>
                      <a:pt x="158577" y="1135582"/>
                      <a:pt x="158577" y="1135720"/>
                    </a:cubicBezTo>
                    <a:cubicBezTo>
                      <a:pt x="160498" y="1131742"/>
                      <a:pt x="162144" y="1127764"/>
                      <a:pt x="163652" y="1123650"/>
                    </a:cubicBezTo>
                    <a:cubicBezTo>
                      <a:pt x="165573" y="1117477"/>
                      <a:pt x="167081" y="1111305"/>
                      <a:pt x="168453" y="1104996"/>
                    </a:cubicBezTo>
                    <a:cubicBezTo>
                      <a:pt x="168453" y="1105270"/>
                      <a:pt x="168316" y="1105407"/>
                      <a:pt x="168316" y="1105682"/>
                    </a:cubicBezTo>
                    <a:cubicBezTo>
                      <a:pt x="170099" y="1096629"/>
                      <a:pt x="171196" y="1087576"/>
                      <a:pt x="171882" y="1078524"/>
                    </a:cubicBezTo>
                    <a:cubicBezTo>
                      <a:pt x="171882" y="1078798"/>
                      <a:pt x="171882" y="1078935"/>
                      <a:pt x="171882" y="1079210"/>
                    </a:cubicBezTo>
                    <a:cubicBezTo>
                      <a:pt x="172568" y="1067551"/>
                      <a:pt x="172705" y="1055755"/>
                      <a:pt x="171882" y="1044097"/>
                    </a:cubicBezTo>
                    <a:lnTo>
                      <a:pt x="171882" y="1044097"/>
                    </a:lnTo>
                    <a:cubicBezTo>
                      <a:pt x="170922" y="1030655"/>
                      <a:pt x="168864" y="1017351"/>
                      <a:pt x="166259" y="1004183"/>
                    </a:cubicBezTo>
                    <a:cubicBezTo>
                      <a:pt x="166259" y="1004457"/>
                      <a:pt x="166396" y="1004595"/>
                      <a:pt x="166396" y="1004869"/>
                    </a:cubicBezTo>
                    <a:cubicBezTo>
                      <a:pt x="166121" y="1003772"/>
                      <a:pt x="165847" y="1002674"/>
                      <a:pt x="165710" y="1001440"/>
                    </a:cubicBezTo>
                    <a:cubicBezTo>
                      <a:pt x="163104" y="996777"/>
                      <a:pt x="160635" y="992113"/>
                      <a:pt x="158029" y="987450"/>
                    </a:cubicBezTo>
                    <a:cubicBezTo>
                      <a:pt x="155697" y="983198"/>
                      <a:pt x="153503" y="978809"/>
                      <a:pt x="151308" y="974557"/>
                    </a:cubicBezTo>
                    <a:cubicBezTo>
                      <a:pt x="147605" y="967287"/>
                      <a:pt x="144038" y="959880"/>
                      <a:pt x="140335" y="952611"/>
                    </a:cubicBezTo>
                    <a:cubicBezTo>
                      <a:pt x="140472" y="952885"/>
                      <a:pt x="140609" y="953022"/>
                      <a:pt x="140609" y="953160"/>
                    </a:cubicBezTo>
                    <a:cubicBezTo>
                      <a:pt x="138552" y="949182"/>
                      <a:pt x="136769" y="944930"/>
                      <a:pt x="134986" y="940815"/>
                    </a:cubicBezTo>
                    <a:cubicBezTo>
                      <a:pt x="132791" y="935877"/>
                      <a:pt x="130871" y="930940"/>
                      <a:pt x="129088" y="925865"/>
                    </a:cubicBezTo>
                    <a:cubicBezTo>
                      <a:pt x="127442" y="921064"/>
                      <a:pt x="125522" y="916401"/>
                      <a:pt x="124699" y="911326"/>
                    </a:cubicBezTo>
                    <a:cubicBezTo>
                      <a:pt x="124425" y="909817"/>
                      <a:pt x="124150" y="908171"/>
                      <a:pt x="124013" y="906662"/>
                    </a:cubicBezTo>
                    <a:cubicBezTo>
                      <a:pt x="124013" y="905702"/>
                      <a:pt x="124013" y="904742"/>
                      <a:pt x="124013" y="903782"/>
                    </a:cubicBezTo>
                    <a:cubicBezTo>
                      <a:pt x="124013" y="901313"/>
                      <a:pt x="124699" y="898844"/>
                      <a:pt x="125110" y="896375"/>
                    </a:cubicBezTo>
                    <a:cubicBezTo>
                      <a:pt x="125522" y="893769"/>
                      <a:pt x="127991" y="891575"/>
                      <a:pt x="130734" y="892123"/>
                    </a:cubicBezTo>
                    <a:cubicBezTo>
                      <a:pt x="133477" y="892672"/>
                      <a:pt x="136495" y="892946"/>
                      <a:pt x="138689" y="894867"/>
                    </a:cubicBezTo>
                    <a:cubicBezTo>
                      <a:pt x="140061" y="895964"/>
                      <a:pt x="141158" y="897198"/>
                      <a:pt x="142118" y="898707"/>
                    </a:cubicBezTo>
                    <a:cubicBezTo>
                      <a:pt x="143353" y="900627"/>
                      <a:pt x="144313" y="902685"/>
                      <a:pt x="145410" y="904742"/>
                    </a:cubicBezTo>
                    <a:cubicBezTo>
                      <a:pt x="145410" y="904742"/>
                      <a:pt x="145410" y="904605"/>
                      <a:pt x="145410" y="904605"/>
                    </a:cubicBezTo>
                    <a:cubicBezTo>
                      <a:pt x="147056" y="908034"/>
                      <a:pt x="148702" y="911463"/>
                      <a:pt x="150211" y="915166"/>
                    </a:cubicBezTo>
                    <a:cubicBezTo>
                      <a:pt x="151171" y="917635"/>
                      <a:pt x="152131" y="920241"/>
                      <a:pt x="152954" y="922710"/>
                    </a:cubicBezTo>
                    <a:cubicBezTo>
                      <a:pt x="154600" y="927374"/>
                      <a:pt x="156246" y="932174"/>
                      <a:pt x="157892" y="936838"/>
                    </a:cubicBezTo>
                    <a:cubicBezTo>
                      <a:pt x="160223" y="943421"/>
                      <a:pt x="162281" y="950005"/>
                      <a:pt x="164338" y="956726"/>
                    </a:cubicBezTo>
                    <a:cubicBezTo>
                      <a:pt x="165573" y="960703"/>
                      <a:pt x="166944" y="964681"/>
                      <a:pt x="168179" y="968659"/>
                    </a:cubicBezTo>
                    <a:cubicBezTo>
                      <a:pt x="169002" y="971402"/>
                      <a:pt x="169688" y="974145"/>
                      <a:pt x="170510" y="976888"/>
                    </a:cubicBezTo>
                    <a:cubicBezTo>
                      <a:pt x="172156" y="982649"/>
                      <a:pt x="173665" y="988547"/>
                      <a:pt x="175037" y="994582"/>
                    </a:cubicBezTo>
                    <a:cubicBezTo>
                      <a:pt x="175448" y="996228"/>
                      <a:pt x="175722" y="997874"/>
                      <a:pt x="176134" y="999520"/>
                    </a:cubicBezTo>
                    <a:cubicBezTo>
                      <a:pt x="178054" y="1002949"/>
                      <a:pt x="179975" y="1006378"/>
                      <a:pt x="182032" y="1009670"/>
                    </a:cubicBezTo>
                    <a:cubicBezTo>
                      <a:pt x="186009" y="1016390"/>
                      <a:pt x="189987" y="1023248"/>
                      <a:pt x="193965" y="1029969"/>
                    </a:cubicBezTo>
                    <a:cubicBezTo>
                      <a:pt x="196571" y="1034496"/>
                      <a:pt x="199314" y="1039022"/>
                      <a:pt x="202057" y="1043411"/>
                    </a:cubicBezTo>
                    <a:cubicBezTo>
                      <a:pt x="204800" y="1047800"/>
                      <a:pt x="207407" y="1052189"/>
                      <a:pt x="210150" y="1056578"/>
                    </a:cubicBezTo>
                    <a:cubicBezTo>
                      <a:pt x="213716" y="1062065"/>
                      <a:pt x="217419" y="1067688"/>
                      <a:pt x="220985" y="1073175"/>
                    </a:cubicBezTo>
                    <a:cubicBezTo>
                      <a:pt x="220985" y="1073175"/>
                      <a:pt x="220985" y="1073038"/>
                      <a:pt x="220848" y="1073038"/>
                    </a:cubicBezTo>
                    <a:cubicBezTo>
                      <a:pt x="223591" y="1077015"/>
                      <a:pt x="226197" y="1080718"/>
                      <a:pt x="229078" y="1084559"/>
                    </a:cubicBezTo>
                    <a:cubicBezTo>
                      <a:pt x="230449" y="1086342"/>
                      <a:pt x="231821" y="1087988"/>
                      <a:pt x="233192" y="1089771"/>
                    </a:cubicBezTo>
                    <a:cubicBezTo>
                      <a:pt x="234839" y="1091828"/>
                      <a:pt x="236347" y="1094023"/>
                      <a:pt x="237993" y="1096080"/>
                    </a:cubicBezTo>
                    <a:cubicBezTo>
                      <a:pt x="238679" y="1096766"/>
                      <a:pt x="239365" y="1097452"/>
                      <a:pt x="240050" y="1098138"/>
                    </a:cubicBezTo>
                    <a:cubicBezTo>
                      <a:pt x="240873" y="1098824"/>
                      <a:pt x="241697" y="1099509"/>
                      <a:pt x="242657" y="1100058"/>
                    </a:cubicBezTo>
                    <a:cubicBezTo>
                      <a:pt x="242657" y="1100058"/>
                      <a:pt x="242519" y="1099921"/>
                      <a:pt x="242519" y="1099921"/>
                    </a:cubicBezTo>
                    <a:cubicBezTo>
                      <a:pt x="243617" y="1100744"/>
                      <a:pt x="244851" y="1101430"/>
                      <a:pt x="246223" y="1101978"/>
                    </a:cubicBezTo>
                    <a:cubicBezTo>
                      <a:pt x="245948" y="1101841"/>
                      <a:pt x="245811" y="1101704"/>
                      <a:pt x="245674" y="1101704"/>
                    </a:cubicBezTo>
                    <a:cubicBezTo>
                      <a:pt x="247457" y="1102527"/>
                      <a:pt x="249240" y="1103350"/>
                      <a:pt x="251160" y="1104036"/>
                    </a:cubicBezTo>
                    <a:cubicBezTo>
                      <a:pt x="252395" y="1104447"/>
                      <a:pt x="253629" y="1104721"/>
                      <a:pt x="255001" y="1104996"/>
                    </a:cubicBezTo>
                    <a:cubicBezTo>
                      <a:pt x="254727" y="1104996"/>
                      <a:pt x="254589" y="1104859"/>
                      <a:pt x="254315" y="1104859"/>
                    </a:cubicBezTo>
                    <a:cubicBezTo>
                      <a:pt x="255550" y="1105133"/>
                      <a:pt x="256784" y="1105270"/>
                      <a:pt x="258018" y="1105270"/>
                    </a:cubicBezTo>
                    <a:cubicBezTo>
                      <a:pt x="257881" y="1105270"/>
                      <a:pt x="257744" y="1105270"/>
                      <a:pt x="257607" y="1105270"/>
                    </a:cubicBezTo>
                    <a:cubicBezTo>
                      <a:pt x="258842" y="1105270"/>
                      <a:pt x="259939" y="1105270"/>
                      <a:pt x="261173" y="1105270"/>
                    </a:cubicBezTo>
                    <a:cubicBezTo>
                      <a:pt x="261173" y="1105270"/>
                      <a:pt x="261173" y="1105270"/>
                      <a:pt x="261036" y="1105270"/>
                    </a:cubicBezTo>
                    <a:cubicBezTo>
                      <a:pt x="261173" y="1105270"/>
                      <a:pt x="261173" y="1105270"/>
                      <a:pt x="261310" y="1105270"/>
                    </a:cubicBezTo>
                    <a:cubicBezTo>
                      <a:pt x="261447" y="1105270"/>
                      <a:pt x="261585" y="1105270"/>
                      <a:pt x="261722" y="1105270"/>
                    </a:cubicBezTo>
                    <a:cubicBezTo>
                      <a:pt x="261722" y="1105270"/>
                      <a:pt x="261585" y="1105270"/>
                      <a:pt x="261585" y="1105270"/>
                    </a:cubicBezTo>
                    <a:cubicBezTo>
                      <a:pt x="262819" y="1105133"/>
                      <a:pt x="264053" y="1104996"/>
                      <a:pt x="265151" y="1104721"/>
                    </a:cubicBezTo>
                    <a:cubicBezTo>
                      <a:pt x="264876" y="1104721"/>
                      <a:pt x="264739" y="1104859"/>
                      <a:pt x="264465" y="1104859"/>
                    </a:cubicBezTo>
                    <a:cubicBezTo>
                      <a:pt x="266248" y="1104447"/>
                      <a:pt x="268031" y="1103899"/>
                      <a:pt x="269951" y="1103350"/>
                    </a:cubicBezTo>
                    <a:cubicBezTo>
                      <a:pt x="269951" y="1103350"/>
                      <a:pt x="269951" y="1103350"/>
                      <a:pt x="269814" y="1103350"/>
                    </a:cubicBezTo>
                    <a:cubicBezTo>
                      <a:pt x="269814" y="1103350"/>
                      <a:pt x="269951" y="1103350"/>
                      <a:pt x="269951" y="1103350"/>
                    </a:cubicBezTo>
                    <a:cubicBezTo>
                      <a:pt x="270089" y="1103350"/>
                      <a:pt x="270363" y="1103213"/>
                      <a:pt x="270500" y="1103213"/>
                    </a:cubicBezTo>
                    <a:cubicBezTo>
                      <a:pt x="270363" y="1103213"/>
                      <a:pt x="270226" y="1103350"/>
                      <a:pt x="270089" y="1103350"/>
                    </a:cubicBezTo>
                    <a:cubicBezTo>
                      <a:pt x="270637" y="1103076"/>
                      <a:pt x="271186" y="1102938"/>
                      <a:pt x="271734" y="1102664"/>
                    </a:cubicBezTo>
                    <a:cubicBezTo>
                      <a:pt x="271460" y="1102801"/>
                      <a:pt x="271323" y="1102938"/>
                      <a:pt x="271186" y="1102938"/>
                    </a:cubicBezTo>
                    <a:cubicBezTo>
                      <a:pt x="272558" y="1102253"/>
                      <a:pt x="273929" y="1101567"/>
                      <a:pt x="275163" y="1100744"/>
                    </a:cubicBezTo>
                    <a:cubicBezTo>
                      <a:pt x="275163" y="1100744"/>
                      <a:pt x="275163" y="1100744"/>
                      <a:pt x="275163" y="1100744"/>
                    </a:cubicBezTo>
                    <a:cubicBezTo>
                      <a:pt x="276261" y="1100058"/>
                      <a:pt x="277358" y="1099235"/>
                      <a:pt x="278318" y="1098275"/>
                    </a:cubicBezTo>
                    <a:cubicBezTo>
                      <a:pt x="279827" y="1096903"/>
                      <a:pt x="281198" y="1095532"/>
                      <a:pt x="282570" y="1094023"/>
                    </a:cubicBezTo>
                    <a:cubicBezTo>
                      <a:pt x="283530" y="1092926"/>
                      <a:pt x="284353" y="1091828"/>
                      <a:pt x="285176" y="1090594"/>
                    </a:cubicBezTo>
                    <a:cubicBezTo>
                      <a:pt x="285176" y="1090594"/>
                      <a:pt x="285176" y="1090594"/>
                      <a:pt x="285176" y="1090594"/>
                    </a:cubicBezTo>
                    <a:cubicBezTo>
                      <a:pt x="286136" y="1089085"/>
                      <a:pt x="287096" y="1087439"/>
                      <a:pt x="288056" y="1085793"/>
                    </a:cubicBezTo>
                    <a:cubicBezTo>
                      <a:pt x="288056" y="1085931"/>
                      <a:pt x="287919" y="1085931"/>
                      <a:pt x="287919" y="1086068"/>
                    </a:cubicBezTo>
                    <a:cubicBezTo>
                      <a:pt x="290525" y="1080993"/>
                      <a:pt x="292446" y="1075644"/>
                      <a:pt x="294366" y="1070157"/>
                    </a:cubicBezTo>
                    <a:cubicBezTo>
                      <a:pt x="294366" y="1070157"/>
                      <a:pt x="294366" y="1070294"/>
                      <a:pt x="294366" y="1070294"/>
                    </a:cubicBezTo>
                    <a:cubicBezTo>
                      <a:pt x="294366" y="1070157"/>
                      <a:pt x="294503" y="1070020"/>
                      <a:pt x="294503" y="1069883"/>
                    </a:cubicBezTo>
                    <a:cubicBezTo>
                      <a:pt x="294503" y="1069883"/>
                      <a:pt x="294503" y="1069746"/>
                      <a:pt x="294503" y="1069746"/>
                    </a:cubicBezTo>
                    <a:cubicBezTo>
                      <a:pt x="294503" y="1069746"/>
                      <a:pt x="294503" y="1069746"/>
                      <a:pt x="294503" y="1069746"/>
                    </a:cubicBezTo>
                    <a:cubicBezTo>
                      <a:pt x="296561" y="1063711"/>
                      <a:pt x="298069" y="1057676"/>
                      <a:pt x="299441" y="1051366"/>
                    </a:cubicBezTo>
                    <a:cubicBezTo>
                      <a:pt x="299441" y="1051503"/>
                      <a:pt x="299441" y="1051641"/>
                      <a:pt x="299304" y="1051778"/>
                    </a:cubicBezTo>
                    <a:cubicBezTo>
                      <a:pt x="301224" y="1041902"/>
                      <a:pt x="302595" y="1032027"/>
                      <a:pt x="303281" y="1022014"/>
                    </a:cubicBezTo>
                    <a:cubicBezTo>
                      <a:pt x="303419" y="1019957"/>
                      <a:pt x="303556" y="1018036"/>
                      <a:pt x="303556" y="1015979"/>
                    </a:cubicBezTo>
                    <a:cubicBezTo>
                      <a:pt x="301087" y="1012276"/>
                      <a:pt x="298618" y="1008435"/>
                      <a:pt x="296012" y="1004732"/>
                    </a:cubicBezTo>
                    <a:cubicBezTo>
                      <a:pt x="292583" y="999657"/>
                      <a:pt x="289017" y="994445"/>
                      <a:pt x="285862" y="989233"/>
                    </a:cubicBezTo>
                    <a:cubicBezTo>
                      <a:pt x="280787" y="980866"/>
                      <a:pt x="275575" y="972362"/>
                      <a:pt x="270500" y="963995"/>
                    </a:cubicBezTo>
                    <a:cubicBezTo>
                      <a:pt x="268031" y="960018"/>
                      <a:pt x="265700" y="955903"/>
                      <a:pt x="263368" y="951788"/>
                    </a:cubicBezTo>
                    <a:cubicBezTo>
                      <a:pt x="258156" y="942461"/>
                      <a:pt x="253218" y="932997"/>
                      <a:pt x="248692" y="923533"/>
                    </a:cubicBezTo>
                    <a:cubicBezTo>
                      <a:pt x="240050" y="905428"/>
                      <a:pt x="232644" y="886637"/>
                      <a:pt x="228941" y="866886"/>
                    </a:cubicBezTo>
                    <a:cubicBezTo>
                      <a:pt x="227432" y="858656"/>
                      <a:pt x="226472" y="850152"/>
                      <a:pt x="227569" y="841786"/>
                    </a:cubicBezTo>
                    <a:cubicBezTo>
                      <a:pt x="227843" y="839043"/>
                      <a:pt x="228529" y="836162"/>
                      <a:pt x="229489" y="833693"/>
                    </a:cubicBezTo>
                    <a:cubicBezTo>
                      <a:pt x="229901" y="832459"/>
                      <a:pt x="230449" y="831087"/>
                      <a:pt x="231135" y="829990"/>
                    </a:cubicBezTo>
                    <a:cubicBezTo>
                      <a:pt x="231547" y="829304"/>
                      <a:pt x="231958" y="828756"/>
                      <a:pt x="232370" y="828070"/>
                    </a:cubicBezTo>
                    <a:cubicBezTo>
                      <a:pt x="232781" y="827521"/>
                      <a:pt x="233330" y="826972"/>
                      <a:pt x="233741" y="826561"/>
                    </a:cubicBezTo>
                    <a:cubicBezTo>
                      <a:pt x="235250" y="825052"/>
                      <a:pt x="237307" y="824504"/>
                      <a:pt x="239228" y="823818"/>
                    </a:cubicBezTo>
                    <a:cubicBezTo>
                      <a:pt x="241697" y="822995"/>
                      <a:pt x="244440" y="823132"/>
                      <a:pt x="246908" y="823543"/>
                    </a:cubicBezTo>
                    <a:cubicBezTo>
                      <a:pt x="248006" y="823681"/>
                      <a:pt x="249103" y="824229"/>
                      <a:pt x="250063" y="824504"/>
                    </a:cubicBezTo>
                    <a:cubicBezTo>
                      <a:pt x="251023" y="824915"/>
                      <a:pt x="252121" y="825464"/>
                      <a:pt x="252944" y="826149"/>
                    </a:cubicBezTo>
                    <a:cubicBezTo>
                      <a:pt x="256098" y="828618"/>
                      <a:pt x="259253" y="831499"/>
                      <a:pt x="261585" y="834516"/>
                    </a:cubicBezTo>
                    <a:cubicBezTo>
                      <a:pt x="264191" y="837808"/>
                      <a:pt x="266385" y="841237"/>
                      <a:pt x="268443" y="844803"/>
                    </a:cubicBezTo>
                    <a:cubicBezTo>
                      <a:pt x="270911" y="848781"/>
                      <a:pt x="273106" y="852896"/>
                      <a:pt x="275163" y="857148"/>
                    </a:cubicBezTo>
                    <a:cubicBezTo>
                      <a:pt x="277358" y="861537"/>
                      <a:pt x="279416" y="865926"/>
                      <a:pt x="281336" y="870452"/>
                    </a:cubicBezTo>
                    <a:cubicBezTo>
                      <a:pt x="285039" y="879093"/>
                      <a:pt x="288879" y="887597"/>
                      <a:pt x="292171" y="896238"/>
                    </a:cubicBezTo>
                    <a:cubicBezTo>
                      <a:pt x="299166" y="915029"/>
                      <a:pt x="305064" y="934232"/>
                      <a:pt x="308905" y="953845"/>
                    </a:cubicBezTo>
                    <a:cubicBezTo>
                      <a:pt x="312745" y="973459"/>
                      <a:pt x="314666" y="993485"/>
                      <a:pt x="314117" y="1013373"/>
                    </a:cubicBezTo>
                    <a:cubicBezTo>
                      <a:pt x="314940" y="1014470"/>
                      <a:pt x="315626" y="1015567"/>
                      <a:pt x="316449" y="1016528"/>
                    </a:cubicBezTo>
                    <a:cubicBezTo>
                      <a:pt x="318780" y="1019682"/>
                      <a:pt x="321112" y="1022837"/>
                      <a:pt x="323307" y="1025854"/>
                    </a:cubicBezTo>
                    <a:cubicBezTo>
                      <a:pt x="324953" y="1028049"/>
                      <a:pt x="326598" y="1030244"/>
                      <a:pt x="328107" y="1032575"/>
                    </a:cubicBezTo>
                    <a:cubicBezTo>
                      <a:pt x="331673" y="1037513"/>
                      <a:pt x="335651" y="1042039"/>
                      <a:pt x="339629" y="1046566"/>
                    </a:cubicBezTo>
                    <a:cubicBezTo>
                      <a:pt x="339491" y="1046291"/>
                      <a:pt x="339354" y="1046154"/>
                      <a:pt x="339217" y="1046017"/>
                    </a:cubicBezTo>
                    <a:cubicBezTo>
                      <a:pt x="343469" y="1050818"/>
                      <a:pt x="347858" y="1055481"/>
                      <a:pt x="352659" y="1059733"/>
                    </a:cubicBezTo>
                    <a:cubicBezTo>
                      <a:pt x="352522" y="1059596"/>
                      <a:pt x="352385" y="1059459"/>
                      <a:pt x="352247" y="1059322"/>
                    </a:cubicBezTo>
                    <a:cubicBezTo>
                      <a:pt x="354579" y="1061379"/>
                      <a:pt x="356911" y="1063299"/>
                      <a:pt x="359380" y="1065082"/>
                    </a:cubicBezTo>
                    <a:cubicBezTo>
                      <a:pt x="359243" y="1065082"/>
                      <a:pt x="359243" y="1064945"/>
                      <a:pt x="359105" y="1064945"/>
                    </a:cubicBezTo>
                    <a:cubicBezTo>
                      <a:pt x="359243" y="1064945"/>
                      <a:pt x="359243" y="1065082"/>
                      <a:pt x="359380" y="1065082"/>
                    </a:cubicBezTo>
                    <a:cubicBezTo>
                      <a:pt x="359517" y="1065082"/>
                      <a:pt x="359517" y="1065219"/>
                      <a:pt x="359654" y="1065219"/>
                    </a:cubicBezTo>
                    <a:cubicBezTo>
                      <a:pt x="359654" y="1065219"/>
                      <a:pt x="359517" y="1065082"/>
                      <a:pt x="359517" y="1065082"/>
                    </a:cubicBezTo>
                    <a:cubicBezTo>
                      <a:pt x="361300" y="1066180"/>
                      <a:pt x="363083" y="1067277"/>
                      <a:pt x="365003" y="1068374"/>
                    </a:cubicBezTo>
                    <a:cubicBezTo>
                      <a:pt x="366786" y="1069197"/>
                      <a:pt x="368432" y="1069883"/>
                      <a:pt x="370215" y="1070569"/>
                    </a:cubicBezTo>
                    <a:cubicBezTo>
                      <a:pt x="370901" y="1070706"/>
                      <a:pt x="371450" y="1070843"/>
                      <a:pt x="371999" y="1071117"/>
                    </a:cubicBezTo>
                    <a:cubicBezTo>
                      <a:pt x="371724" y="1071117"/>
                      <a:pt x="371587" y="1070980"/>
                      <a:pt x="371313" y="1070980"/>
                    </a:cubicBezTo>
                    <a:cubicBezTo>
                      <a:pt x="372547" y="1071254"/>
                      <a:pt x="373781" y="1071392"/>
                      <a:pt x="374879" y="1071529"/>
                    </a:cubicBezTo>
                    <a:cubicBezTo>
                      <a:pt x="374879" y="1071529"/>
                      <a:pt x="374879" y="1071529"/>
                      <a:pt x="374742" y="1071529"/>
                    </a:cubicBezTo>
                    <a:cubicBezTo>
                      <a:pt x="374742" y="1071529"/>
                      <a:pt x="374742" y="1071529"/>
                      <a:pt x="374879" y="1071529"/>
                    </a:cubicBezTo>
                    <a:cubicBezTo>
                      <a:pt x="375016" y="1071529"/>
                      <a:pt x="375016" y="1071529"/>
                      <a:pt x="375153" y="1071529"/>
                    </a:cubicBezTo>
                    <a:cubicBezTo>
                      <a:pt x="375153" y="1071529"/>
                      <a:pt x="375016" y="1071529"/>
                      <a:pt x="375016" y="1071529"/>
                    </a:cubicBezTo>
                    <a:cubicBezTo>
                      <a:pt x="376250" y="1071666"/>
                      <a:pt x="377485" y="1071666"/>
                      <a:pt x="378719" y="1071529"/>
                    </a:cubicBezTo>
                    <a:cubicBezTo>
                      <a:pt x="378719" y="1071529"/>
                      <a:pt x="378582" y="1071529"/>
                      <a:pt x="378582" y="1071529"/>
                    </a:cubicBezTo>
                    <a:cubicBezTo>
                      <a:pt x="379268" y="1071392"/>
                      <a:pt x="380091" y="1071392"/>
                      <a:pt x="380777" y="1071254"/>
                    </a:cubicBezTo>
                    <a:cubicBezTo>
                      <a:pt x="380502" y="1071254"/>
                      <a:pt x="380365" y="1071392"/>
                      <a:pt x="380091" y="1071392"/>
                    </a:cubicBezTo>
                    <a:cubicBezTo>
                      <a:pt x="381462" y="1071117"/>
                      <a:pt x="382834" y="1070706"/>
                      <a:pt x="384206" y="1070294"/>
                    </a:cubicBezTo>
                    <a:cubicBezTo>
                      <a:pt x="383931" y="1070294"/>
                      <a:pt x="383794" y="1070431"/>
                      <a:pt x="383520" y="1070569"/>
                    </a:cubicBezTo>
                    <a:cubicBezTo>
                      <a:pt x="384068" y="1070294"/>
                      <a:pt x="384480" y="1070020"/>
                      <a:pt x="385029" y="1069883"/>
                    </a:cubicBezTo>
                    <a:cubicBezTo>
                      <a:pt x="384891" y="1069883"/>
                      <a:pt x="384891" y="1070020"/>
                      <a:pt x="384754" y="1070020"/>
                    </a:cubicBezTo>
                    <a:cubicBezTo>
                      <a:pt x="385303" y="1069746"/>
                      <a:pt x="385852" y="1069334"/>
                      <a:pt x="386400" y="1069060"/>
                    </a:cubicBezTo>
                    <a:cubicBezTo>
                      <a:pt x="386263" y="1069060"/>
                      <a:pt x="386263" y="1069197"/>
                      <a:pt x="386126" y="1069197"/>
                    </a:cubicBezTo>
                    <a:cubicBezTo>
                      <a:pt x="387086" y="1068648"/>
                      <a:pt x="387909" y="1067963"/>
                      <a:pt x="388732" y="1067277"/>
                    </a:cubicBezTo>
                    <a:cubicBezTo>
                      <a:pt x="388732" y="1067277"/>
                      <a:pt x="388595" y="1067414"/>
                      <a:pt x="388595" y="1067414"/>
                    </a:cubicBezTo>
                    <a:cubicBezTo>
                      <a:pt x="388595" y="1067414"/>
                      <a:pt x="388732" y="1067277"/>
                      <a:pt x="388732" y="1067277"/>
                    </a:cubicBezTo>
                    <a:cubicBezTo>
                      <a:pt x="388869" y="1067140"/>
                      <a:pt x="388869" y="1067140"/>
                      <a:pt x="389006" y="1067002"/>
                    </a:cubicBezTo>
                    <a:cubicBezTo>
                      <a:pt x="389006" y="1067002"/>
                      <a:pt x="388869" y="1067002"/>
                      <a:pt x="388869" y="1067140"/>
                    </a:cubicBezTo>
                    <a:cubicBezTo>
                      <a:pt x="390104" y="1065905"/>
                      <a:pt x="391338" y="1064808"/>
                      <a:pt x="392435" y="1063436"/>
                    </a:cubicBezTo>
                    <a:cubicBezTo>
                      <a:pt x="392435" y="1063436"/>
                      <a:pt x="392435" y="1063436"/>
                      <a:pt x="392435" y="1063436"/>
                    </a:cubicBezTo>
                    <a:cubicBezTo>
                      <a:pt x="392435" y="1063436"/>
                      <a:pt x="392435" y="1063436"/>
                      <a:pt x="392573" y="1063299"/>
                    </a:cubicBezTo>
                    <a:cubicBezTo>
                      <a:pt x="392710" y="1063162"/>
                      <a:pt x="392847" y="1063025"/>
                      <a:pt x="392984" y="1062888"/>
                    </a:cubicBezTo>
                    <a:cubicBezTo>
                      <a:pt x="392847" y="1063025"/>
                      <a:pt x="392847" y="1063025"/>
                      <a:pt x="392710" y="1063162"/>
                    </a:cubicBezTo>
                    <a:cubicBezTo>
                      <a:pt x="393533" y="1062202"/>
                      <a:pt x="394355" y="1061242"/>
                      <a:pt x="395041" y="1060144"/>
                    </a:cubicBezTo>
                    <a:cubicBezTo>
                      <a:pt x="395041" y="1060144"/>
                      <a:pt x="395041" y="1060144"/>
                      <a:pt x="395041" y="1060144"/>
                    </a:cubicBezTo>
                    <a:cubicBezTo>
                      <a:pt x="396002" y="1058636"/>
                      <a:pt x="396824" y="1057264"/>
                      <a:pt x="397647" y="1055755"/>
                    </a:cubicBezTo>
                    <a:cubicBezTo>
                      <a:pt x="399293" y="1052601"/>
                      <a:pt x="400528" y="1049446"/>
                      <a:pt x="401762" y="1046154"/>
                    </a:cubicBezTo>
                    <a:cubicBezTo>
                      <a:pt x="402860" y="1042725"/>
                      <a:pt x="403682" y="1039433"/>
                      <a:pt x="404505" y="1036004"/>
                    </a:cubicBezTo>
                    <a:cubicBezTo>
                      <a:pt x="404505" y="1036141"/>
                      <a:pt x="404505" y="1036279"/>
                      <a:pt x="404505" y="1036279"/>
                    </a:cubicBezTo>
                    <a:cubicBezTo>
                      <a:pt x="405191" y="1032575"/>
                      <a:pt x="405603" y="1028735"/>
                      <a:pt x="406014" y="1024894"/>
                    </a:cubicBezTo>
                    <a:cubicBezTo>
                      <a:pt x="406426" y="1019408"/>
                      <a:pt x="406289" y="1014059"/>
                      <a:pt x="406014" y="1008572"/>
                    </a:cubicBezTo>
                    <a:cubicBezTo>
                      <a:pt x="406014" y="1008572"/>
                      <a:pt x="406014" y="1008709"/>
                      <a:pt x="406014" y="1008709"/>
                    </a:cubicBezTo>
                    <a:cubicBezTo>
                      <a:pt x="406014" y="1008572"/>
                      <a:pt x="406014" y="1008435"/>
                      <a:pt x="406014" y="1008298"/>
                    </a:cubicBezTo>
                    <a:cubicBezTo>
                      <a:pt x="406014" y="1008161"/>
                      <a:pt x="406014" y="1008024"/>
                      <a:pt x="406014" y="1008024"/>
                    </a:cubicBezTo>
                    <a:cubicBezTo>
                      <a:pt x="406014" y="1008024"/>
                      <a:pt x="406014" y="1008161"/>
                      <a:pt x="406014" y="1008161"/>
                    </a:cubicBezTo>
                    <a:cubicBezTo>
                      <a:pt x="405328" y="1000754"/>
                      <a:pt x="404368" y="993348"/>
                      <a:pt x="402997" y="986078"/>
                    </a:cubicBezTo>
                    <a:cubicBezTo>
                      <a:pt x="402997" y="986352"/>
                      <a:pt x="403134" y="986490"/>
                      <a:pt x="403134" y="986764"/>
                    </a:cubicBezTo>
                    <a:cubicBezTo>
                      <a:pt x="401351" y="978397"/>
                      <a:pt x="399156" y="970030"/>
                      <a:pt x="396550" y="961801"/>
                    </a:cubicBezTo>
                    <a:cubicBezTo>
                      <a:pt x="395453" y="960566"/>
                      <a:pt x="394218" y="959469"/>
                      <a:pt x="393121" y="958235"/>
                    </a:cubicBezTo>
                    <a:cubicBezTo>
                      <a:pt x="389418" y="954257"/>
                      <a:pt x="385715" y="950416"/>
                      <a:pt x="382148" y="946439"/>
                    </a:cubicBezTo>
                    <a:cubicBezTo>
                      <a:pt x="377348" y="941364"/>
                      <a:pt x="372959" y="935877"/>
                      <a:pt x="368570" y="930528"/>
                    </a:cubicBezTo>
                    <a:cubicBezTo>
                      <a:pt x="366375" y="927785"/>
                      <a:pt x="364180" y="925179"/>
                      <a:pt x="361849" y="922573"/>
                    </a:cubicBezTo>
                    <a:cubicBezTo>
                      <a:pt x="361437" y="922161"/>
                      <a:pt x="361163" y="921613"/>
                      <a:pt x="360751" y="921064"/>
                    </a:cubicBezTo>
                    <a:cubicBezTo>
                      <a:pt x="359380" y="919281"/>
                      <a:pt x="358008" y="917361"/>
                      <a:pt x="356774" y="915578"/>
                    </a:cubicBezTo>
                    <a:cubicBezTo>
                      <a:pt x="353756" y="911463"/>
                      <a:pt x="350739" y="907485"/>
                      <a:pt x="347858" y="903371"/>
                    </a:cubicBezTo>
                    <a:cubicBezTo>
                      <a:pt x="346487" y="901450"/>
                      <a:pt x="344978" y="899530"/>
                      <a:pt x="343606" y="897610"/>
                    </a:cubicBezTo>
                    <a:cubicBezTo>
                      <a:pt x="338943" y="890203"/>
                      <a:pt x="334142" y="882797"/>
                      <a:pt x="329342" y="875253"/>
                    </a:cubicBezTo>
                    <a:cubicBezTo>
                      <a:pt x="328382" y="873744"/>
                      <a:pt x="327559" y="872235"/>
                      <a:pt x="326598" y="870726"/>
                    </a:cubicBezTo>
                    <a:cubicBezTo>
                      <a:pt x="323993" y="866200"/>
                      <a:pt x="321524" y="861674"/>
                      <a:pt x="318917" y="857148"/>
                    </a:cubicBezTo>
                    <a:cubicBezTo>
                      <a:pt x="317272" y="854130"/>
                      <a:pt x="315488" y="851113"/>
                      <a:pt x="313843" y="848095"/>
                    </a:cubicBezTo>
                    <a:cubicBezTo>
                      <a:pt x="311922" y="844392"/>
                      <a:pt x="310002" y="840688"/>
                      <a:pt x="308219" y="836985"/>
                    </a:cubicBezTo>
                    <a:cubicBezTo>
                      <a:pt x="307259" y="834928"/>
                      <a:pt x="306436" y="832733"/>
                      <a:pt x="305476" y="830539"/>
                    </a:cubicBezTo>
                    <a:cubicBezTo>
                      <a:pt x="304653" y="828481"/>
                      <a:pt x="303830" y="826424"/>
                      <a:pt x="303144" y="824366"/>
                    </a:cubicBezTo>
                    <a:cubicBezTo>
                      <a:pt x="302733" y="822995"/>
                      <a:pt x="302047" y="821486"/>
                      <a:pt x="301910" y="820114"/>
                    </a:cubicBezTo>
                    <a:cubicBezTo>
                      <a:pt x="301910" y="819154"/>
                      <a:pt x="301635" y="817920"/>
                      <a:pt x="301772" y="816960"/>
                    </a:cubicBezTo>
                    <a:cubicBezTo>
                      <a:pt x="301910" y="816000"/>
                      <a:pt x="302047" y="815040"/>
                      <a:pt x="302321" y="814079"/>
                    </a:cubicBezTo>
                    <a:cubicBezTo>
                      <a:pt x="302733" y="813394"/>
                      <a:pt x="303144" y="812571"/>
                      <a:pt x="303693" y="811885"/>
                    </a:cubicBezTo>
                    <a:cubicBezTo>
                      <a:pt x="304790" y="810513"/>
                      <a:pt x="306436" y="809142"/>
                      <a:pt x="308082" y="808456"/>
                    </a:cubicBezTo>
                    <a:cubicBezTo>
                      <a:pt x="310139" y="807633"/>
                      <a:pt x="312197" y="807496"/>
                      <a:pt x="314391" y="808044"/>
                    </a:cubicBezTo>
                    <a:cubicBezTo>
                      <a:pt x="317135" y="808730"/>
                      <a:pt x="319329" y="810513"/>
                      <a:pt x="321524" y="812159"/>
                    </a:cubicBezTo>
                    <a:cubicBezTo>
                      <a:pt x="324953" y="814628"/>
                      <a:pt x="327833" y="817371"/>
                      <a:pt x="330576" y="820526"/>
                    </a:cubicBezTo>
                    <a:cubicBezTo>
                      <a:pt x="336062" y="826561"/>
                      <a:pt x="341138" y="832870"/>
                      <a:pt x="345938" y="839591"/>
                    </a:cubicBezTo>
                    <a:cubicBezTo>
                      <a:pt x="350464" y="846038"/>
                      <a:pt x="354991" y="852484"/>
                      <a:pt x="359654" y="858931"/>
                    </a:cubicBezTo>
                    <a:cubicBezTo>
                      <a:pt x="362260" y="862634"/>
                      <a:pt x="364592" y="866612"/>
                      <a:pt x="366923" y="870452"/>
                    </a:cubicBezTo>
                    <a:cubicBezTo>
                      <a:pt x="369667" y="874841"/>
                      <a:pt x="372273" y="879230"/>
                      <a:pt x="374742" y="883757"/>
                    </a:cubicBezTo>
                    <a:cubicBezTo>
                      <a:pt x="379954" y="892946"/>
                      <a:pt x="384754" y="902548"/>
                      <a:pt x="389144" y="912012"/>
                    </a:cubicBezTo>
                    <a:cubicBezTo>
                      <a:pt x="395864" y="926551"/>
                      <a:pt x="401488" y="941501"/>
                      <a:pt x="406289" y="956726"/>
                    </a:cubicBezTo>
                    <a:cubicBezTo>
                      <a:pt x="407934" y="958235"/>
                      <a:pt x="409580" y="959880"/>
                      <a:pt x="411226" y="961389"/>
                    </a:cubicBezTo>
                    <a:cubicBezTo>
                      <a:pt x="415067" y="965093"/>
                      <a:pt x="418907" y="968659"/>
                      <a:pt x="422885" y="972225"/>
                    </a:cubicBezTo>
                    <a:cubicBezTo>
                      <a:pt x="422748" y="972088"/>
                      <a:pt x="422610" y="972088"/>
                      <a:pt x="422473" y="971951"/>
                    </a:cubicBezTo>
                    <a:cubicBezTo>
                      <a:pt x="426451" y="975380"/>
                      <a:pt x="430429" y="978534"/>
                      <a:pt x="434681" y="981415"/>
                    </a:cubicBezTo>
                    <a:cubicBezTo>
                      <a:pt x="434681" y="981415"/>
                      <a:pt x="434818" y="981415"/>
                      <a:pt x="434818" y="981552"/>
                    </a:cubicBezTo>
                    <a:cubicBezTo>
                      <a:pt x="434818" y="981552"/>
                      <a:pt x="434681" y="981415"/>
                      <a:pt x="434681" y="981415"/>
                    </a:cubicBezTo>
                    <a:cubicBezTo>
                      <a:pt x="434818" y="981552"/>
                      <a:pt x="434955" y="981689"/>
                      <a:pt x="435229" y="981826"/>
                    </a:cubicBezTo>
                    <a:cubicBezTo>
                      <a:pt x="435092" y="981689"/>
                      <a:pt x="435092" y="981689"/>
                      <a:pt x="434955" y="981689"/>
                    </a:cubicBezTo>
                    <a:cubicBezTo>
                      <a:pt x="435915" y="982238"/>
                      <a:pt x="436875" y="982923"/>
                      <a:pt x="437835" y="983335"/>
                    </a:cubicBezTo>
                    <a:cubicBezTo>
                      <a:pt x="437835" y="983335"/>
                      <a:pt x="437698" y="983335"/>
                      <a:pt x="437698" y="983198"/>
                    </a:cubicBezTo>
                    <a:cubicBezTo>
                      <a:pt x="439755" y="984158"/>
                      <a:pt x="441676" y="985118"/>
                      <a:pt x="443870" y="985804"/>
                    </a:cubicBezTo>
                    <a:cubicBezTo>
                      <a:pt x="443870" y="985804"/>
                      <a:pt x="443870" y="985804"/>
                      <a:pt x="443733" y="985804"/>
                    </a:cubicBezTo>
                    <a:cubicBezTo>
                      <a:pt x="444968" y="986215"/>
                      <a:pt x="446202" y="986490"/>
                      <a:pt x="447437" y="986764"/>
                    </a:cubicBezTo>
                    <a:cubicBezTo>
                      <a:pt x="447162" y="986764"/>
                      <a:pt x="447025" y="986627"/>
                      <a:pt x="446751" y="986627"/>
                    </a:cubicBezTo>
                    <a:cubicBezTo>
                      <a:pt x="448259" y="986901"/>
                      <a:pt x="449768" y="987038"/>
                      <a:pt x="451414" y="987175"/>
                    </a:cubicBezTo>
                    <a:cubicBezTo>
                      <a:pt x="451140" y="987175"/>
                      <a:pt x="451003" y="987175"/>
                      <a:pt x="450728" y="987175"/>
                    </a:cubicBezTo>
                    <a:cubicBezTo>
                      <a:pt x="451551" y="987175"/>
                      <a:pt x="452237" y="987175"/>
                      <a:pt x="453060" y="987175"/>
                    </a:cubicBezTo>
                    <a:cubicBezTo>
                      <a:pt x="454157" y="987038"/>
                      <a:pt x="455392" y="986901"/>
                      <a:pt x="456489" y="986627"/>
                    </a:cubicBezTo>
                    <a:cubicBezTo>
                      <a:pt x="457038" y="986490"/>
                      <a:pt x="457449" y="986352"/>
                      <a:pt x="457998" y="986215"/>
                    </a:cubicBezTo>
                    <a:cubicBezTo>
                      <a:pt x="457724" y="986352"/>
                      <a:pt x="457586" y="986352"/>
                      <a:pt x="457312" y="986490"/>
                    </a:cubicBezTo>
                    <a:cubicBezTo>
                      <a:pt x="457998" y="986215"/>
                      <a:pt x="458546" y="986078"/>
                      <a:pt x="459095" y="985804"/>
                    </a:cubicBezTo>
                    <a:cubicBezTo>
                      <a:pt x="459369" y="985667"/>
                      <a:pt x="459644" y="985529"/>
                      <a:pt x="459918" y="985255"/>
                    </a:cubicBezTo>
                    <a:cubicBezTo>
                      <a:pt x="460192" y="984981"/>
                      <a:pt x="460604" y="984706"/>
                      <a:pt x="460878" y="984569"/>
                    </a:cubicBezTo>
                    <a:cubicBezTo>
                      <a:pt x="461290" y="984158"/>
                      <a:pt x="461701" y="983746"/>
                      <a:pt x="462113" y="983335"/>
                    </a:cubicBezTo>
                    <a:cubicBezTo>
                      <a:pt x="461975" y="983472"/>
                      <a:pt x="461838" y="983609"/>
                      <a:pt x="461701" y="983883"/>
                    </a:cubicBezTo>
                    <a:cubicBezTo>
                      <a:pt x="462524" y="983061"/>
                      <a:pt x="463210" y="982100"/>
                      <a:pt x="463896" y="981140"/>
                    </a:cubicBezTo>
                    <a:cubicBezTo>
                      <a:pt x="463896" y="981140"/>
                      <a:pt x="463896" y="981140"/>
                      <a:pt x="463896" y="981140"/>
                    </a:cubicBezTo>
                    <a:cubicBezTo>
                      <a:pt x="464444" y="980180"/>
                      <a:pt x="465130" y="979220"/>
                      <a:pt x="465542" y="978260"/>
                    </a:cubicBezTo>
                    <a:cubicBezTo>
                      <a:pt x="466090" y="977163"/>
                      <a:pt x="466502" y="975928"/>
                      <a:pt x="466913" y="974694"/>
                    </a:cubicBezTo>
                    <a:cubicBezTo>
                      <a:pt x="466913" y="974831"/>
                      <a:pt x="466913" y="974831"/>
                      <a:pt x="466913" y="974968"/>
                    </a:cubicBezTo>
                    <a:cubicBezTo>
                      <a:pt x="466913" y="974831"/>
                      <a:pt x="467050" y="974694"/>
                      <a:pt x="467050" y="974694"/>
                    </a:cubicBezTo>
                    <a:cubicBezTo>
                      <a:pt x="467050" y="974557"/>
                      <a:pt x="467187" y="974557"/>
                      <a:pt x="467187" y="974419"/>
                    </a:cubicBezTo>
                    <a:cubicBezTo>
                      <a:pt x="467187" y="974419"/>
                      <a:pt x="467187" y="974557"/>
                      <a:pt x="467187" y="974557"/>
                    </a:cubicBezTo>
                    <a:cubicBezTo>
                      <a:pt x="467873" y="972225"/>
                      <a:pt x="468559" y="969756"/>
                      <a:pt x="469108" y="967424"/>
                    </a:cubicBezTo>
                    <a:cubicBezTo>
                      <a:pt x="469108" y="967424"/>
                      <a:pt x="469108" y="967424"/>
                      <a:pt x="469108" y="967424"/>
                    </a:cubicBezTo>
                    <a:cubicBezTo>
                      <a:pt x="469793" y="963584"/>
                      <a:pt x="470342" y="959743"/>
                      <a:pt x="470616" y="955903"/>
                    </a:cubicBezTo>
                    <a:cubicBezTo>
                      <a:pt x="471028" y="949319"/>
                      <a:pt x="470891" y="942735"/>
                      <a:pt x="470479" y="936015"/>
                    </a:cubicBezTo>
                    <a:cubicBezTo>
                      <a:pt x="469931" y="928334"/>
                      <a:pt x="468833" y="920653"/>
                      <a:pt x="467325" y="913109"/>
                    </a:cubicBezTo>
                    <a:cubicBezTo>
                      <a:pt x="465404" y="904194"/>
                      <a:pt x="462935" y="895415"/>
                      <a:pt x="459918" y="886774"/>
                    </a:cubicBezTo>
                    <a:cubicBezTo>
                      <a:pt x="460055" y="887049"/>
                      <a:pt x="460055" y="887186"/>
                      <a:pt x="460192" y="887460"/>
                    </a:cubicBezTo>
                    <a:cubicBezTo>
                      <a:pt x="457861" y="881013"/>
                      <a:pt x="455529" y="874567"/>
                      <a:pt x="452923" y="868258"/>
                    </a:cubicBezTo>
                    <a:cubicBezTo>
                      <a:pt x="451140" y="864143"/>
                      <a:pt x="449357" y="860028"/>
                      <a:pt x="447437" y="856050"/>
                    </a:cubicBezTo>
                    <a:cubicBezTo>
                      <a:pt x="445653" y="853993"/>
                      <a:pt x="443733" y="852073"/>
                      <a:pt x="441950" y="850015"/>
                    </a:cubicBezTo>
                    <a:cubicBezTo>
                      <a:pt x="433035" y="840003"/>
                      <a:pt x="424256" y="829990"/>
                      <a:pt x="415478" y="819840"/>
                    </a:cubicBezTo>
                    <a:cubicBezTo>
                      <a:pt x="408071" y="811199"/>
                      <a:pt x="400939" y="802421"/>
                      <a:pt x="393670" y="793780"/>
                    </a:cubicBezTo>
                    <a:cubicBezTo>
                      <a:pt x="391612" y="791311"/>
                      <a:pt x="389692" y="788705"/>
                      <a:pt x="387772" y="786099"/>
                    </a:cubicBezTo>
                    <a:cubicBezTo>
                      <a:pt x="385303" y="782944"/>
                      <a:pt x="382971" y="779789"/>
                      <a:pt x="380777" y="776498"/>
                    </a:cubicBezTo>
                    <a:cubicBezTo>
                      <a:pt x="376525" y="770463"/>
                      <a:pt x="372684" y="764153"/>
                      <a:pt x="369255" y="757569"/>
                    </a:cubicBezTo>
                    <a:cubicBezTo>
                      <a:pt x="367746" y="754689"/>
                      <a:pt x="366512" y="751534"/>
                      <a:pt x="365278" y="748517"/>
                    </a:cubicBezTo>
                    <a:cubicBezTo>
                      <a:pt x="364866" y="747557"/>
                      <a:pt x="364592" y="746597"/>
                      <a:pt x="364180" y="745774"/>
                    </a:cubicBezTo>
                    <a:cubicBezTo>
                      <a:pt x="363632" y="743853"/>
                      <a:pt x="363357" y="742756"/>
                      <a:pt x="363083" y="740836"/>
                    </a:cubicBezTo>
                    <a:cubicBezTo>
                      <a:pt x="362946" y="739876"/>
                      <a:pt x="363083" y="739053"/>
                      <a:pt x="363083" y="738230"/>
                    </a:cubicBezTo>
                    <a:cubicBezTo>
                      <a:pt x="363083" y="737544"/>
                      <a:pt x="363220" y="736858"/>
                      <a:pt x="363494" y="736173"/>
                    </a:cubicBezTo>
                    <a:cubicBezTo>
                      <a:pt x="363769" y="735487"/>
                      <a:pt x="364180" y="734801"/>
                      <a:pt x="364455" y="734115"/>
                    </a:cubicBezTo>
                    <a:cubicBezTo>
                      <a:pt x="365141" y="733018"/>
                      <a:pt x="366238" y="731921"/>
                      <a:pt x="367198" y="730823"/>
                    </a:cubicBezTo>
                    <a:cubicBezTo>
                      <a:pt x="368707" y="729040"/>
                      <a:pt x="371313" y="728217"/>
                      <a:pt x="373507" y="729177"/>
                    </a:cubicBezTo>
                    <a:cubicBezTo>
                      <a:pt x="376250" y="730412"/>
                      <a:pt x="379405" y="731372"/>
                      <a:pt x="381874" y="733292"/>
                    </a:cubicBezTo>
                    <a:cubicBezTo>
                      <a:pt x="383246" y="734389"/>
                      <a:pt x="384343" y="735350"/>
                      <a:pt x="385577" y="736584"/>
                    </a:cubicBezTo>
                    <a:cubicBezTo>
                      <a:pt x="386675" y="737681"/>
                      <a:pt x="387772" y="739053"/>
                      <a:pt x="388869" y="740287"/>
                    </a:cubicBezTo>
                    <a:cubicBezTo>
                      <a:pt x="393807" y="745911"/>
                      <a:pt x="398196" y="751946"/>
                      <a:pt x="402585" y="758118"/>
                    </a:cubicBezTo>
                    <a:cubicBezTo>
                      <a:pt x="405328" y="761959"/>
                      <a:pt x="407934" y="765799"/>
                      <a:pt x="410678" y="769777"/>
                    </a:cubicBezTo>
                    <a:cubicBezTo>
                      <a:pt x="412186" y="771971"/>
                      <a:pt x="413695" y="774166"/>
                      <a:pt x="415204" y="776360"/>
                    </a:cubicBezTo>
                    <a:cubicBezTo>
                      <a:pt x="420005" y="783904"/>
                      <a:pt x="424668" y="791448"/>
                      <a:pt x="429468" y="798992"/>
                    </a:cubicBezTo>
                    <a:cubicBezTo>
                      <a:pt x="432897" y="804341"/>
                      <a:pt x="436052" y="809965"/>
                      <a:pt x="439207" y="815451"/>
                    </a:cubicBezTo>
                    <a:cubicBezTo>
                      <a:pt x="444282" y="824504"/>
                      <a:pt x="449082" y="833556"/>
                      <a:pt x="453746" y="842883"/>
                    </a:cubicBezTo>
                    <a:cubicBezTo>
                      <a:pt x="455255" y="845901"/>
                      <a:pt x="456626" y="848781"/>
                      <a:pt x="458135" y="851798"/>
                    </a:cubicBezTo>
                    <a:cubicBezTo>
                      <a:pt x="459369" y="853170"/>
                      <a:pt x="460604" y="854542"/>
                      <a:pt x="461838" y="855913"/>
                    </a:cubicBezTo>
                    <a:cubicBezTo>
                      <a:pt x="465953" y="860302"/>
                      <a:pt x="470205" y="864554"/>
                      <a:pt x="474320" y="868669"/>
                    </a:cubicBezTo>
                    <a:cubicBezTo>
                      <a:pt x="478023" y="872510"/>
                      <a:pt x="482001" y="875939"/>
                      <a:pt x="485978" y="879642"/>
                    </a:cubicBezTo>
                    <a:cubicBezTo>
                      <a:pt x="485978" y="879642"/>
                      <a:pt x="485978" y="879642"/>
                      <a:pt x="485841" y="879642"/>
                    </a:cubicBezTo>
                    <a:cubicBezTo>
                      <a:pt x="485841" y="879642"/>
                      <a:pt x="485978" y="879779"/>
                      <a:pt x="485978" y="879779"/>
                    </a:cubicBezTo>
                    <a:cubicBezTo>
                      <a:pt x="486116" y="879916"/>
                      <a:pt x="486253" y="880053"/>
                      <a:pt x="486390" y="880191"/>
                    </a:cubicBezTo>
                    <a:cubicBezTo>
                      <a:pt x="486390" y="880191"/>
                      <a:pt x="486253" y="880053"/>
                      <a:pt x="486253" y="880053"/>
                    </a:cubicBezTo>
                    <a:cubicBezTo>
                      <a:pt x="487899" y="881425"/>
                      <a:pt x="489407" y="882797"/>
                      <a:pt x="491053" y="884168"/>
                    </a:cubicBezTo>
                    <a:cubicBezTo>
                      <a:pt x="493248" y="885951"/>
                      <a:pt x="495580" y="887597"/>
                      <a:pt x="497911" y="889243"/>
                    </a:cubicBezTo>
                    <a:cubicBezTo>
                      <a:pt x="499420" y="890203"/>
                      <a:pt x="500792" y="891026"/>
                      <a:pt x="502301" y="891849"/>
                    </a:cubicBezTo>
                    <a:cubicBezTo>
                      <a:pt x="503672" y="892535"/>
                      <a:pt x="505044" y="893084"/>
                      <a:pt x="506552" y="893632"/>
                    </a:cubicBezTo>
                    <a:cubicBezTo>
                      <a:pt x="506278" y="893632"/>
                      <a:pt x="506141" y="893495"/>
                      <a:pt x="505867" y="893358"/>
                    </a:cubicBezTo>
                    <a:cubicBezTo>
                      <a:pt x="507375" y="893907"/>
                      <a:pt x="509021" y="894318"/>
                      <a:pt x="510667" y="894592"/>
                    </a:cubicBezTo>
                    <a:cubicBezTo>
                      <a:pt x="510393" y="894592"/>
                      <a:pt x="510256" y="894455"/>
                      <a:pt x="509981" y="894455"/>
                    </a:cubicBezTo>
                    <a:cubicBezTo>
                      <a:pt x="510530" y="894455"/>
                      <a:pt x="511216" y="894592"/>
                      <a:pt x="511902" y="894729"/>
                    </a:cubicBezTo>
                    <a:cubicBezTo>
                      <a:pt x="512862" y="894729"/>
                      <a:pt x="513685" y="894867"/>
                      <a:pt x="514645" y="894729"/>
                    </a:cubicBezTo>
                    <a:cubicBezTo>
                      <a:pt x="515193" y="894592"/>
                      <a:pt x="515742" y="894592"/>
                      <a:pt x="516291" y="894592"/>
                    </a:cubicBezTo>
                    <a:cubicBezTo>
                      <a:pt x="516154" y="894592"/>
                      <a:pt x="516017" y="894592"/>
                      <a:pt x="515879" y="894729"/>
                    </a:cubicBezTo>
                    <a:cubicBezTo>
                      <a:pt x="516017" y="894729"/>
                      <a:pt x="516291" y="894729"/>
                      <a:pt x="516428" y="894592"/>
                    </a:cubicBezTo>
                    <a:cubicBezTo>
                      <a:pt x="516428" y="894592"/>
                      <a:pt x="516565" y="894592"/>
                      <a:pt x="516565" y="894592"/>
                    </a:cubicBezTo>
                    <a:cubicBezTo>
                      <a:pt x="516565" y="894592"/>
                      <a:pt x="516428" y="894592"/>
                      <a:pt x="516428" y="894592"/>
                    </a:cubicBezTo>
                    <a:cubicBezTo>
                      <a:pt x="517525" y="894318"/>
                      <a:pt x="518760" y="894044"/>
                      <a:pt x="519720" y="893632"/>
                    </a:cubicBezTo>
                    <a:cubicBezTo>
                      <a:pt x="519446" y="893632"/>
                      <a:pt x="519308" y="893769"/>
                      <a:pt x="519034" y="893907"/>
                    </a:cubicBezTo>
                    <a:cubicBezTo>
                      <a:pt x="519720" y="893632"/>
                      <a:pt x="520268" y="893358"/>
                      <a:pt x="520954" y="893084"/>
                    </a:cubicBezTo>
                    <a:cubicBezTo>
                      <a:pt x="521914" y="892535"/>
                      <a:pt x="522737" y="891986"/>
                      <a:pt x="523697" y="891438"/>
                    </a:cubicBezTo>
                    <a:cubicBezTo>
                      <a:pt x="523697" y="891438"/>
                      <a:pt x="523560" y="891575"/>
                      <a:pt x="523560" y="891575"/>
                    </a:cubicBezTo>
                    <a:cubicBezTo>
                      <a:pt x="523560" y="891575"/>
                      <a:pt x="523697" y="891438"/>
                      <a:pt x="523697" y="891438"/>
                    </a:cubicBezTo>
                    <a:cubicBezTo>
                      <a:pt x="523835" y="891438"/>
                      <a:pt x="523835" y="891300"/>
                      <a:pt x="523972" y="891300"/>
                    </a:cubicBezTo>
                    <a:cubicBezTo>
                      <a:pt x="523835" y="891300"/>
                      <a:pt x="523835" y="891438"/>
                      <a:pt x="523697" y="891438"/>
                    </a:cubicBezTo>
                    <a:cubicBezTo>
                      <a:pt x="524109" y="891163"/>
                      <a:pt x="524383" y="890889"/>
                      <a:pt x="524795" y="890615"/>
                    </a:cubicBezTo>
                    <a:cubicBezTo>
                      <a:pt x="525892" y="889655"/>
                      <a:pt x="526852" y="888694"/>
                      <a:pt x="527675" y="887597"/>
                    </a:cubicBezTo>
                    <a:cubicBezTo>
                      <a:pt x="527538" y="887734"/>
                      <a:pt x="527401" y="887871"/>
                      <a:pt x="527264" y="888009"/>
                    </a:cubicBezTo>
                    <a:cubicBezTo>
                      <a:pt x="527675" y="887460"/>
                      <a:pt x="528224" y="886774"/>
                      <a:pt x="528635" y="886226"/>
                    </a:cubicBezTo>
                    <a:cubicBezTo>
                      <a:pt x="528635" y="886363"/>
                      <a:pt x="528498" y="886363"/>
                      <a:pt x="528498" y="886363"/>
                    </a:cubicBezTo>
                    <a:cubicBezTo>
                      <a:pt x="529184" y="885403"/>
                      <a:pt x="529733" y="884442"/>
                      <a:pt x="530281" y="883482"/>
                    </a:cubicBezTo>
                    <a:cubicBezTo>
                      <a:pt x="530830" y="882385"/>
                      <a:pt x="531378" y="881151"/>
                      <a:pt x="531927" y="879916"/>
                    </a:cubicBezTo>
                    <a:cubicBezTo>
                      <a:pt x="532476" y="878133"/>
                      <a:pt x="533024" y="876350"/>
                      <a:pt x="533436" y="874430"/>
                    </a:cubicBezTo>
                    <a:cubicBezTo>
                      <a:pt x="533436" y="874430"/>
                      <a:pt x="533436" y="874430"/>
                      <a:pt x="533436" y="874567"/>
                    </a:cubicBezTo>
                    <a:cubicBezTo>
                      <a:pt x="533847" y="872235"/>
                      <a:pt x="534122" y="869766"/>
                      <a:pt x="534396" y="867435"/>
                    </a:cubicBezTo>
                    <a:cubicBezTo>
                      <a:pt x="534396" y="867435"/>
                      <a:pt x="534396" y="867572"/>
                      <a:pt x="534396" y="867572"/>
                    </a:cubicBezTo>
                    <a:cubicBezTo>
                      <a:pt x="534396" y="867572"/>
                      <a:pt x="534396" y="867435"/>
                      <a:pt x="534396" y="867435"/>
                    </a:cubicBezTo>
                    <a:cubicBezTo>
                      <a:pt x="534396" y="867160"/>
                      <a:pt x="534396" y="867023"/>
                      <a:pt x="534396" y="866749"/>
                    </a:cubicBezTo>
                    <a:cubicBezTo>
                      <a:pt x="534396" y="866886"/>
                      <a:pt x="534396" y="867023"/>
                      <a:pt x="534396" y="867160"/>
                    </a:cubicBezTo>
                    <a:cubicBezTo>
                      <a:pt x="534396" y="864829"/>
                      <a:pt x="534396" y="862634"/>
                      <a:pt x="534259" y="860439"/>
                    </a:cubicBezTo>
                    <a:cubicBezTo>
                      <a:pt x="534259" y="860577"/>
                      <a:pt x="534259" y="860577"/>
                      <a:pt x="534259" y="860714"/>
                    </a:cubicBezTo>
                    <a:cubicBezTo>
                      <a:pt x="534259" y="860577"/>
                      <a:pt x="534259" y="860439"/>
                      <a:pt x="534259" y="860302"/>
                    </a:cubicBezTo>
                    <a:cubicBezTo>
                      <a:pt x="534259" y="860165"/>
                      <a:pt x="534259" y="860028"/>
                      <a:pt x="534259" y="859891"/>
                    </a:cubicBezTo>
                    <a:cubicBezTo>
                      <a:pt x="534259" y="860028"/>
                      <a:pt x="534259" y="860028"/>
                      <a:pt x="534259" y="860165"/>
                    </a:cubicBezTo>
                    <a:cubicBezTo>
                      <a:pt x="533847" y="855365"/>
                      <a:pt x="533024" y="850701"/>
                      <a:pt x="532064" y="845901"/>
                    </a:cubicBezTo>
                    <a:cubicBezTo>
                      <a:pt x="530693" y="840003"/>
                      <a:pt x="529047" y="834379"/>
                      <a:pt x="527126" y="828618"/>
                    </a:cubicBezTo>
                    <a:cubicBezTo>
                      <a:pt x="527264" y="828893"/>
                      <a:pt x="527264" y="829030"/>
                      <a:pt x="527401" y="829304"/>
                    </a:cubicBezTo>
                    <a:cubicBezTo>
                      <a:pt x="525069" y="822858"/>
                      <a:pt x="522737" y="816411"/>
                      <a:pt x="520131" y="810102"/>
                    </a:cubicBezTo>
                    <a:cubicBezTo>
                      <a:pt x="517525" y="804067"/>
                      <a:pt x="514782" y="798032"/>
                      <a:pt x="511764" y="792134"/>
                    </a:cubicBezTo>
                    <a:cubicBezTo>
                      <a:pt x="507787" y="784179"/>
                      <a:pt x="503535" y="776360"/>
                      <a:pt x="498872" y="768679"/>
                    </a:cubicBezTo>
                    <a:cubicBezTo>
                      <a:pt x="498048" y="767994"/>
                      <a:pt x="497225" y="767445"/>
                      <a:pt x="496403" y="766759"/>
                    </a:cubicBezTo>
                    <a:cubicBezTo>
                      <a:pt x="492974" y="764153"/>
                      <a:pt x="489545" y="761410"/>
                      <a:pt x="486253" y="758392"/>
                    </a:cubicBezTo>
                    <a:cubicBezTo>
                      <a:pt x="483372" y="755786"/>
                      <a:pt x="480492" y="753180"/>
                      <a:pt x="477612" y="750574"/>
                    </a:cubicBezTo>
                    <a:cubicBezTo>
                      <a:pt x="475006" y="748243"/>
                      <a:pt x="472537" y="745911"/>
                      <a:pt x="469931" y="743579"/>
                    </a:cubicBezTo>
                    <a:cubicBezTo>
                      <a:pt x="469245" y="742893"/>
                      <a:pt x="468559" y="742208"/>
                      <a:pt x="467873" y="741522"/>
                    </a:cubicBezTo>
                    <a:cubicBezTo>
                      <a:pt x="465953" y="739602"/>
                      <a:pt x="463896" y="737544"/>
                      <a:pt x="461975" y="735761"/>
                    </a:cubicBezTo>
                    <a:cubicBezTo>
                      <a:pt x="459095" y="732881"/>
                      <a:pt x="456215" y="730000"/>
                      <a:pt x="453334" y="727120"/>
                    </a:cubicBezTo>
                    <a:cubicBezTo>
                      <a:pt x="452923" y="726708"/>
                      <a:pt x="452374" y="726160"/>
                      <a:pt x="451963" y="725748"/>
                    </a:cubicBezTo>
                    <a:cubicBezTo>
                      <a:pt x="450317" y="723828"/>
                      <a:pt x="448534" y="721908"/>
                      <a:pt x="446888" y="719988"/>
                    </a:cubicBezTo>
                    <a:cubicBezTo>
                      <a:pt x="444282" y="717107"/>
                      <a:pt x="441676" y="714090"/>
                      <a:pt x="439070" y="711209"/>
                    </a:cubicBezTo>
                    <a:cubicBezTo>
                      <a:pt x="435915" y="707643"/>
                      <a:pt x="432760" y="703803"/>
                      <a:pt x="430017" y="699962"/>
                    </a:cubicBezTo>
                    <a:cubicBezTo>
                      <a:pt x="427685" y="696533"/>
                      <a:pt x="426314" y="692830"/>
                      <a:pt x="424805" y="689127"/>
                    </a:cubicBezTo>
                    <a:cubicBezTo>
                      <a:pt x="423708" y="686383"/>
                      <a:pt x="424942" y="683229"/>
                      <a:pt x="427685" y="682131"/>
                    </a:cubicBezTo>
                    <a:cubicBezTo>
                      <a:pt x="429606" y="681309"/>
                      <a:pt x="430566" y="681034"/>
                      <a:pt x="432486" y="680486"/>
                    </a:cubicBezTo>
                    <a:cubicBezTo>
                      <a:pt x="433172" y="680348"/>
                      <a:pt x="433858" y="680211"/>
                      <a:pt x="434681" y="680348"/>
                    </a:cubicBezTo>
                    <a:cubicBezTo>
                      <a:pt x="437561" y="680760"/>
                      <a:pt x="439893" y="681994"/>
                      <a:pt x="442361" y="683503"/>
                    </a:cubicBezTo>
                    <a:cubicBezTo>
                      <a:pt x="443733" y="684463"/>
                      <a:pt x="445105" y="685423"/>
                      <a:pt x="446476" y="686521"/>
                    </a:cubicBezTo>
                    <a:cubicBezTo>
                      <a:pt x="447985" y="687618"/>
                      <a:pt x="449494" y="688852"/>
                      <a:pt x="450728" y="690087"/>
                    </a:cubicBezTo>
                    <a:cubicBezTo>
                      <a:pt x="454843" y="693927"/>
                      <a:pt x="458821" y="697905"/>
                      <a:pt x="462524" y="702157"/>
                    </a:cubicBezTo>
                    <a:cubicBezTo>
                      <a:pt x="469519" y="709838"/>
                      <a:pt x="476103" y="717930"/>
                      <a:pt x="482687" y="725886"/>
                    </a:cubicBezTo>
                    <a:cubicBezTo>
                      <a:pt x="483784" y="727257"/>
                      <a:pt x="484881" y="728629"/>
                      <a:pt x="485978" y="729863"/>
                    </a:cubicBezTo>
                    <a:cubicBezTo>
                      <a:pt x="487761" y="732058"/>
                      <a:pt x="489407" y="734252"/>
                      <a:pt x="491053" y="736584"/>
                    </a:cubicBezTo>
                    <a:cubicBezTo>
                      <a:pt x="497225" y="744951"/>
                      <a:pt x="502849" y="753592"/>
                      <a:pt x="508198" y="762370"/>
                    </a:cubicBezTo>
                    <a:cubicBezTo>
                      <a:pt x="508335" y="762507"/>
                      <a:pt x="508335" y="762644"/>
                      <a:pt x="508473" y="762919"/>
                    </a:cubicBezTo>
                    <a:cubicBezTo>
                      <a:pt x="510393" y="764290"/>
                      <a:pt x="512176" y="765662"/>
                      <a:pt x="514096" y="766896"/>
                    </a:cubicBezTo>
                    <a:cubicBezTo>
                      <a:pt x="518211" y="769640"/>
                      <a:pt x="522326" y="772383"/>
                      <a:pt x="526715" y="774852"/>
                    </a:cubicBezTo>
                    <a:cubicBezTo>
                      <a:pt x="530144" y="776909"/>
                      <a:pt x="533710" y="778966"/>
                      <a:pt x="537139" y="780887"/>
                    </a:cubicBezTo>
                    <a:cubicBezTo>
                      <a:pt x="541803" y="783630"/>
                      <a:pt x="546878" y="785962"/>
                      <a:pt x="551678" y="788430"/>
                    </a:cubicBezTo>
                    <a:cubicBezTo>
                      <a:pt x="551541" y="788293"/>
                      <a:pt x="551267" y="788156"/>
                      <a:pt x="551129" y="788156"/>
                    </a:cubicBezTo>
                    <a:cubicBezTo>
                      <a:pt x="556479" y="790351"/>
                      <a:pt x="561828" y="792820"/>
                      <a:pt x="567314" y="794740"/>
                    </a:cubicBezTo>
                    <a:cubicBezTo>
                      <a:pt x="570881" y="795837"/>
                      <a:pt x="574447" y="796934"/>
                      <a:pt x="578013" y="797895"/>
                    </a:cubicBezTo>
                    <a:cubicBezTo>
                      <a:pt x="577739" y="797895"/>
                      <a:pt x="577601" y="797757"/>
                      <a:pt x="577327" y="797757"/>
                    </a:cubicBezTo>
                    <a:cubicBezTo>
                      <a:pt x="578561" y="798032"/>
                      <a:pt x="579796" y="798169"/>
                      <a:pt x="581168" y="798306"/>
                    </a:cubicBezTo>
                    <a:cubicBezTo>
                      <a:pt x="582402" y="798443"/>
                      <a:pt x="583499" y="798443"/>
                      <a:pt x="584734" y="798306"/>
                    </a:cubicBezTo>
                    <a:cubicBezTo>
                      <a:pt x="585145" y="798306"/>
                      <a:pt x="585694" y="798169"/>
                      <a:pt x="586242" y="798169"/>
                    </a:cubicBezTo>
                    <a:cubicBezTo>
                      <a:pt x="586928" y="798032"/>
                      <a:pt x="587477" y="797895"/>
                      <a:pt x="588163" y="797620"/>
                    </a:cubicBezTo>
                    <a:cubicBezTo>
                      <a:pt x="587888" y="797757"/>
                      <a:pt x="587751" y="797757"/>
                      <a:pt x="587477" y="797895"/>
                    </a:cubicBezTo>
                    <a:cubicBezTo>
                      <a:pt x="588986" y="797346"/>
                      <a:pt x="590494" y="796797"/>
                      <a:pt x="591866" y="796111"/>
                    </a:cubicBezTo>
                    <a:cubicBezTo>
                      <a:pt x="591592" y="796249"/>
                      <a:pt x="591455" y="796249"/>
                      <a:pt x="591180" y="796386"/>
                    </a:cubicBezTo>
                    <a:cubicBezTo>
                      <a:pt x="591866" y="795974"/>
                      <a:pt x="592552" y="795563"/>
                      <a:pt x="593238" y="795288"/>
                    </a:cubicBezTo>
                    <a:cubicBezTo>
                      <a:pt x="593100" y="795426"/>
                      <a:pt x="592826" y="795563"/>
                      <a:pt x="592689" y="795700"/>
                    </a:cubicBezTo>
                    <a:cubicBezTo>
                      <a:pt x="593923" y="794877"/>
                      <a:pt x="595021" y="794054"/>
                      <a:pt x="596118" y="792957"/>
                    </a:cubicBezTo>
                    <a:cubicBezTo>
                      <a:pt x="595981" y="793094"/>
                      <a:pt x="595844" y="793231"/>
                      <a:pt x="595706" y="793368"/>
                    </a:cubicBezTo>
                    <a:cubicBezTo>
                      <a:pt x="596804" y="792271"/>
                      <a:pt x="597901" y="791174"/>
                      <a:pt x="598998" y="790076"/>
                    </a:cubicBezTo>
                    <a:cubicBezTo>
                      <a:pt x="598861" y="790214"/>
                      <a:pt x="598724" y="790351"/>
                      <a:pt x="598587" y="790488"/>
                    </a:cubicBezTo>
                    <a:cubicBezTo>
                      <a:pt x="600644" y="788156"/>
                      <a:pt x="602564" y="785687"/>
                      <a:pt x="604347" y="783081"/>
                    </a:cubicBezTo>
                    <a:cubicBezTo>
                      <a:pt x="604210" y="783218"/>
                      <a:pt x="604073" y="783493"/>
                      <a:pt x="603936" y="783630"/>
                    </a:cubicBezTo>
                    <a:cubicBezTo>
                      <a:pt x="604759" y="782258"/>
                      <a:pt x="605582" y="780887"/>
                      <a:pt x="606268" y="779515"/>
                    </a:cubicBezTo>
                    <a:cubicBezTo>
                      <a:pt x="606131" y="779789"/>
                      <a:pt x="605993" y="779927"/>
                      <a:pt x="605993" y="780201"/>
                    </a:cubicBezTo>
                    <a:cubicBezTo>
                      <a:pt x="606954" y="778143"/>
                      <a:pt x="607776" y="776223"/>
                      <a:pt x="608600" y="774166"/>
                    </a:cubicBezTo>
                    <a:cubicBezTo>
                      <a:pt x="608600" y="774440"/>
                      <a:pt x="608462" y="774577"/>
                      <a:pt x="608325" y="774852"/>
                    </a:cubicBezTo>
                    <a:cubicBezTo>
                      <a:pt x="609011" y="772931"/>
                      <a:pt x="609560" y="771011"/>
                      <a:pt x="610108" y="768954"/>
                    </a:cubicBezTo>
                    <a:cubicBezTo>
                      <a:pt x="610520" y="766485"/>
                      <a:pt x="610931" y="764153"/>
                      <a:pt x="611068" y="761821"/>
                    </a:cubicBezTo>
                    <a:cubicBezTo>
                      <a:pt x="611068" y="762096"/>
                      <a:pt x="611068" y="762370"/>
                      <a:pt x="611068" y="762507"/>
                    </a:cubicBezTo>
                    <a:cubicBezTo>
                      <a:pt x="611205" y="759353"/>
                      <a:pt x="611343" y="756198"/>
                      <a:pt x="611205" y="752906"/>
                    </a:cubicBezTo>
                    <a:cubicBezTo>
                      <a:pt x="611205" y="753043"/>
                      <a:pt x="611205" y="753180"/>
                      <a:pt x="611205" y="753180"/>
                    </a:cubicBezTo>
                    <a:cubicBezTo>
                      <a:pt x="611205" y="753043"/>
                      <a:pt x="611205" y="752769"/>
                      <a:pt x="611205" y="752632"/>
                    </a:cubicBezTo>
                    <a:cubicBezTo>
                      <a:pt x="611205" y="752632"/>
                      <a:pt x="611205" y="752495"/>
                      <a:pt x="611205" y="752495"/>
                    </a:cubicBezTo>
                    <a:cubicBezTo>
                      <a:pt x="611205" y="752495"/>
                      <a:pt x="611205" y="752632"/>
                      <a:pt x="611205" y="752632"/>
                    </a:cubicBezTo>
                    <a:cubicBezTo>
                      <a:pt x="610931" y="748928"/>
                      <a:pt x="610383" y="745362"/>
                      <a:pt x="609697" y="741659"/>
                    </a:cubicBezTo>
                    <a:cubicBezTo>
                      <a:pt x="608737" y="737133"/>
                      <a:pt x="607502" y="732881"/>
                      <a:pt x="605993" y="728629"/>
                    </a:cubicBezTo>
                    <a:cubicBezTo>
                      <a:pt x="606131" y="728903"/>
                      <a:pt x="606131" y="729040"/>
                      <a:pt x="606268" y="729315"/>
                    </a:cubicBezTo>
                    <a:cubicBezTo>
                      <a:pt x="604347" y="724102"/>
                      <a:pt x="602153" y="719165"/>
                      <a:pt x="599821" y="714090"/>
                    </a:cubicBezTo>
                    <a:cubicBezTo>
                      <a:pt x="597489" y="709426"/>
                      <a:pt x="595021" y="704900"/>
                      <a:pt x="592277" y="700511"/>
                    </a:cubicBezTo>
                    <a:cubicBezTo>
                      <a:pt x="591455" y="700237"/>
                      <a:pt x="590631" y="699825"/>
                      <a:pt x="589809" y="699551"/>
                    </a:cubicBezTo>
                    <a:cubicBezTo>
                      <a:pt x="584048" y="697356"/>
                      <a:pt x="578424" y="694476"/>
                      <a:pt x="572938" y="691458"/>
                    </a:cubicBezTo>
                    <a:cubicBezTo>
                      <a:pt x="568960" y="689401"/>
                      <a:pt x="564845" y="687206"/>
                      <a:pt x="560868" y="685012"/>
                    </a:cubicBezTo>
                    <a:cubicBezTo>
                      <a:pt x="559908" y="684600"/>
                      <a:pt x="559085" y="683915"/>
                      <a:pt x="558262" y="683366"/>
                    </a:cubicBezTo>
                    <a:cubicBezTo>
                      <a:pt x="556067" y="681994"/>
                      <a:pt x="553873" y="680623"/>
                      <a:pt x="551815" y="679251"/>
                    </a:cubicBezTo>
                    <a:cubicBezTo>
                      <a:pt x="549346" y="677742"/>
                      <a:pt x="546740" y="676234"/>
                      <a:pt x="544409" y="674451"/>
                    </a:cubicBezTo>
                    <a:cubicBezTo>
                      <a:pt x="540568" y="671844"/>
                      <a:pt x="536728" y="669101"/>
                      <a:pt x="532750" y="666358"/>
                    </a:cubicBezTo>
                    <a:cubicBezTo>
                      <a:pt x="527675" y="662792"/>
                      <a:pt x="522737" y="659089"/>
                      <a:pt x="517799" y="655248"/>
                    </a:cubicBezTo>
                    <a:cubicBezTo>
                      <a:pt x="510530" y="649625"/>
                      <a:pt x="503672" y="643315"/>
                      <a:pt x="497363" y="636594"/>
                    </a:cubicBezTo>
                    <a:cubicBezTo>
                      <a:pt x="494482" y="633577"/>
                      <a:pt x="491876" y="630285"/>
                      <a:pt x="489407" y="627130"/>
                    </a:cubicBezTo>
                    <a:cubicBezTo>
                      <a:pt x="486801" y="623838"/>
                      <a:pt x="484607" y="620135"/>
                      <a:pt x="482687" y="616432"/>
                    </a:cubicBezTo>
                    <a:cubicBezTo>
                      <a:pt x="481864" y="614786"/>
                      <a:pt x="481041" y="613003"/>
                      <a:pt x="480355" y="611083"/>
                    </a:cubicBezTo>
                    <a:cubicBezTo>
                      <a:pt x="479943" y="610122"/>
                      <a:pt x="479669" y="609025"/>
                      <a:pt x="479532" y="607928"/>
                    </a:cubicBezTo>
                    <a:cubicBezTo>
                      <a:pt x="479258" y="605871"/>
                      <a:pt x="478983" y="603813"/>
                      <a:pt x="479806" y="601756"/>
                    </a:cubicBezTo>
                    <a:cubicBezTo>
                      <a:pt x="480218" y="600796"/>
                      <a:pt x="480492" y="600110"/>
                      <a:pt x="481041" y="599287"/>
                    </a:cubicBezTo>
                    <a:cubicBezTo>
                      <a:pt x="482001" y="598052"/>
                      <a:pt x="482549" y="597367"/>
                      <a:pt x="483647" y="596269"/>
                    </a:cubicBezTo>
                    <a:cubicBezTo>
                      <a:pt x="484332" y="595584"/>
                      <a:pt x="485156" y="595172"/>
                      <a:pt x="485978" y="594761"/>
                    </a:cubicBezTo>
                    <a:cubicBezTo>
                      <a:pt x="487076" y="594075"/>
                      <a:pt x="488310" y="594075"/>
                      <a:pt x="489545" y="593800"/>
                    </a:cubicBezTo>
                    <a:cubicBezTo>
                      <a:pt x="490505" y="593526"/>
                      <a:pt x="491739" y="593800"/>
                      <a:pt x="492699" y="593938"/>
                    </a:cubicBezTo>
                    <a:cubicBezTo>
                      <a:pt x="494208" y="594075"/>
                      <a:pt x="495717" y="594623"/>
                      <a:pt x="497088" y="594898"/>
                    </a:cubicBezTo>
                    <a:cubicBezTo>
                      <a:pt x="500106" y="595858"/>
                      <a:pt x="502986" y="597229"/>
                      <a:pt x="505867" y="598738"/>
                    </a:cubicBezTo>
                    <a:cubicBezTo>
                      <a:pt x="509296" y="600658"/>
                      <a:pt x="512588" y="602853"/>
                      <a:pt x="515742" y="605048"/>
                    </a:cubicBezTo>
                    <a:cubicBezTo>
                      <a:pt x="519034" y="607379"/>
                      <a:pt x="522326" y="609711"/>
                      <a:pt x="525480" y="612317"/>
                    </a:cubicBezTo>
                    <a:cubicBezTo>
                      <a:pt x="532338" y="617803"/>
                      <a:pt x="539334" y="623290"/>
                      <a:pt x="545917" y="629188"/>
                    </a:cubicBezTo>
                    <a:cubicBezTo>
                      <a:pt x="561005" y="642492"/>
                      <a:pt x="574858" y="657168"/>
                      <a:pt x="587065" y="673079"/>
                    </a:cubicBezTo>
                    <a:cubicBezTo>
                      <a:pt x="591866" y="679251"/>
                      <a:pt x="596392" y="685560"/>
                      <a:pt x="600507" y="692281"/>
                    </a:cubicBezTo>
                    <a:cubicBezTo>
                      <a:pt x="605308" y="693927"/>
                      <a:pt x="610108" y="695162"/>
                      <a:pt x="614909" y="696259"/>
                    </a:cubicBezTo>
                    <a:cubicBezTo>
                      <a:pt x="614909" y="696259"/>
                      <a:pt x="614772" y="696259"/>
                      <a:pt x="614772" y="696259"/>
                    </a:cubicBezTo>
                    <a:cubicBezTo>
                      <a:pt x="618338" y="696945"/>
                      <a:pt x="622041" y="697768"/>
                      <a:pt x="625745" y="698179"/>
                    </a:cubicBezTo>
                    <a:cubicBezTo>
                      <a:pt x="627665" y="698316"/>
                      <a:pt x="629585" y="698316"/>
                      <a:pt x="631505" y="698179"/>
                    </a:cubicBezTo>
                    <a:cubicBezTo>
                      <a:pt x="631505" y="698179"/>
                      <a:pt x="631505" y="698179"/>
                      <a:pt x="631368" y="698179"/>
                    </a:cubicBezTo>
                    <a:cubicBezTo>
                      <a:pt x="632465" y="698042"/>
                      <a:pt x="633700" y="697905"/>
                      <a:pt x="634797" y="697768"/>
                    </a:cubicBezTo>
                    <a:cubicBezTo>
                      <a:pt x="634523" y="697768"/>
                      <a:pt x="634386" y="697905"/>
                      <a:pt x="634111" y="697905"/>
                    </a:cubicBezTo>
                    <a:cubicBezTo>
                      <a:pt x="635346" y="697631"/>
                      <a:pt x="636717" y="697219"/>
                      <a:pt x="637815" y="696808"/>
                    </a:cubicBezTo>
                    <a:cubicBezTo>
                      <a:pt x="637540" y="696808"/>
                      <a:pt x="637403" y="696945"/>
                      <a:pt x="637129" y="697082"/>
                    </a:cubicBezTo>
                    <a:cubicBezTo>
                      <a:pt x="638226" y="696670"/>
                      <a:pt x="639186" y="696259"/>
                      <a:pt x="640284" y="695710"/>
                    </a:cubicBezTo>
                    <a:cubicBezTo>
                      <a:pt x="640695" y="695436"/>
                      <a:pt x="641106" y="695162"/>
                      <a:pt x="641518" y="694887"/>
                    </a:cubicBezTo>
                    <a:cubicBezTo>
                      <a:pt x="641929" y="694613"/>
                      <a:pt x="642204" y="694339"/>
                      <a:pt x="642478" y="694064"/>
                    </a:cubicBezTo>
                    <a:cubicBezTo>
                      <a:pt x="642890" y="693653"/>
                      <a:pt x="643164" y="693379"/>
                      <a:pt x="643575" y="692967"/>
                    </a:cubicBezTo>
                    <a:cubicBezTo>
                      <a:pt x="643850" y="692556"/>
                      <a:pt x="644261" y="692144"/>
                      <a:pt x="644535" y="691733"/>
                    </a:cubicBezTo>
                    <a:cubicBezTo>
                      <a:pt x="644398" y="691870"/>
                      <a:pt x="644398" y="692007"/>
                      <a:pt x="644261" y="692007"/>
                    </a:cubicBezTo>
                    <a:cubicBezTo>
                      <a:pt x="644398" y="691870"/>
                      <a:pt x="644535" y="691733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4535" y="691596"/>
                      <a:pt x="644535" y="691596"/>
                      <a:pt x="644535" y="691596"/>
                    </a:cubicBezTo>
                    <a:cubicBezTo>
                      <a:pt x="645221" y="690635"/>
                      <a:pt x="645907" y="689401"/>
                      <a:pt x="646456" y="688304"/>
                    </a:cubicBezTo>
                    <a:cubicBezTo>
                      <a:pt x="646319" y="688578"/>
                      <a:pt x="646181" y="688715"/>
                      <a:pt x="646181" y="688852"/>
                    </a:cubicBezTo>
                    <a:cubicBezTo>
                      <a:pt x="646456" y="688304"/>
                      <a:pt x="646730" y="687618"/>
                      <a:pt x="646867" y="687069"/>
                    </a:cubicBezTo>
                    <a:cubicBezTo>
                      <a:pt x="647004" y="686521"/>
                      <a:pt x="647142" y="686109"/>
                      <a:pt x="647279" y="685560"/>
                    </a:cubicBezTo>
                    <a:cubicBezTo>
                      <a:pt x="647553" y="684463"/>
                      <a:pt x="647690" y="683366"/>
                      <a:pt x="647827" y="682269"/>
                    </a:cubicBezTo>
                    <a:cubicBezTo>
                      <a:pt x="647827" y="682269"/>
                      <a:pt x="647827" y="682269"/>
                      <a:pt x="647827" y="682269"/>
                    </a:cubicBezTo>
                    <a:cubicBezTo>
                      <a:pt x="647827" y="682269"/>
                      <a:pt x="647827" y="682269"/>
                      <a:pt x="647827" y="682131"/>
                    </a:cubicBezTo>
                    <a:cubicBezTo>
                      <a:pt x="647827" y="681994"/>
                      <a:pt x="647827" y="681720"/>
                      <a:pt x="647827" y="681583"/>
                    </a:cubicBezTo>
                    <a:cubicBezTo>
                      <a:pt x="647827" y="681720"/>
                      <a:pt x="647827" y="681720"/>
                      <a:pt x="647827" y="681857"/>
                    </a:cubicBezTo>
                    <a:cubicBezTo>
                      <a:pt x="647964" y="679800"/>
                      <a:pt x="647827" y="677880"/>
                      <a:pt x="647827" y="675822"/>
                    </a:cubicBezTo>
                    <a:cubicBezTo>
                      <a:pt x="647690" y="674588"/>
                      <a:pt x="647553" y="673353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2119"/>
                      <a:pt x="647279" y="672119"/>
                      <a:pt x="647279" y="672119"/>
                    </a:cubicBezTo>
                    <a:cubicBezTo>
                      <a:pt x="647279" y="671982"/>
                      <a:pt x="647279" y="671707"/>
                      <a:pt x="647142" y="671570"/>
                    </a:cubicBezTo>
                    <a:cubicBezTo>
                      <a:pt x="647142" y="671707"/>
                      <a:pt x="647142" y="671844"/>
                      <a:pt x="647142" y="671844"/>
                    </a:cubicBezTo>
                    <a:cubicBezTo>
                      <a:pt x="646456" y="668964"/>
                      <a:pt x="645770" y="666221"/>
                      <a:pt x="644810" y="663478"/>
                    </a:cubicBezTo>
                    <a:cubicBezTo>
                      <a:pt x="644810" y="663478"/>
                      <a:pt x="644810" y="663478"/>
                      <a:pt x="644810" y="663478"/>
                    </a:cubicBezTo>
                    <a:cubicBezTo>
                      <a:pt x="644810" y="663478"/>
                      <a:pt x="644810" y="663478"/>
                      <a:pt x="644810" y="663341"/>
                    </a:cubicBezTo>
                    <a:cubicBezTo>
                      <a:pt x="644810" y="663203"/>
                      <a:pt x="644673" y="662929"/>
                      <a:pt x="644673" y="662792"/>
                    </a:cubicBezTo>
                    <a:cubicBezTo>
                      <a:pt x="644673" y="662929"/>
                      <a:pt x="644673" y="662929"/>
                      <a:pt x="644810" y="663066"/>
                    </a:cubicBezTo>
                    <a:cubicBezTo>
                      <a:pt x="643713" y="660323"/>
                      <a:pt x="642615" y="657580"/>
                      <a:pt x="641244" y="654837"/>
                    </a:cubicBezTo>
                    <a:cubicBezTo>
                      <a:pt x="641244" y="654837"/>
                      <a:pt x="641244" y="654974"/>
                      <a:pt x="641381" y="654974"/>
                    </a:cubicBezTo>
                    <a:cubicBezTo>
                      <a:pt x="639323" y="650996"/>
                      <a:pt x="636992" y="647156"/>
                      <a:pt x="634523" y="643315"/>
                    </a:cubicBezTo>
                    <a:cubicBezTo>
                      <a:pt x="634523" y="643452"/>
                      <a:pt x="634660" y="643452"/>
                      <a:pt x="634660" y="643590"/>
                    </a:cubicBezTo>
                    <a:cubicBezTo>
                      <a:pt x="631505" y="639063"/>
                      <a:pt x="628076" y="634674"/>
                      <a:pt x="624373" y="630559"/>
                    </a:cubicBezTo>
                    <a:cubicBezTo>
                      <a:pt x="624510" y="630834"/>
                      <a:pt x="624647" y="630971"/>
                      <a:pt x="624784" y="631108"/>
                    </a:cubicBezTo>
                    <a:cubicBezTo>
                      <a:pt x="619298" y="624936"/>
                      <a:pt x="613537" y="619038"/>
                      <a:pt x="607365" y="613551"/>
                    </a:cubicBezTo>
                    <a:cubicBezTo>
                      <a:pt x="607639" y="613689"/>
                      <a:pt x="607776" y="613826"/>
                      <a:pt x="607914" y="613963"/>
                    </a:cubicBezTo>
                    <a:cubicBezTo>
                      <a:pt x="602839" y="609574"/>
                      <a:pt x="597764" y="605185"/>
                      <a:pt x="592415" y="601070"/>
                    </a:cubicBezTo>
                    <a:cubicBezTo>
                      <a:pt x="588574" y="597915"/>
                      <a:pt x="584597" y="595035"/>
                      <a:pt x="580482" y="592155"/>
                    </a:cubicBezTo>
                    <a:cubicBezTo>
                      <a:pt x="578973" y="591469"/>
                      <a:pt x="577464" y="590920"/>
                      <a:pt x="575955" y="590234"/>
                    </a:cubicBezTo>
                    <a:cubicBezTo>
                      <a:pt x="571292" y="588177"/>
                      <a:pt x="566628" y="586119"/>
                      <a:pt x="561965" y="584199"/>
                    </a:cubicBezTo>
                    <a:cubicBezTo>
                      <a:pt x="559633" y="583239"/>
                      <a:pt x="557576" y="582142"/>
                      <a:pt x="555381" y="581045"/>
                    </a:cubicBezTo>
                    <a:cubicBezTo>
                      <a:pt x="550992" y="578850"/>
                      <a:pt x="546740" y="576655"/>
                      <a:pt x="542351" y="574598"/>
                    </a:cubicBezTo>
                    <a:cubicBezTo>
                      <a:pt x="539334" y="573089"/>
                      <a:pt x="536316" y="571306"/>
                      <a:pt x="533299" y="569660"/>
                    </a:cubicBezTo>
                    <a:cubicBezTo>
                      <a:pt x="529458" y="567466"/>
                      <a:pt x="525755" y="565134"/>
                      <a:pt x="521914" y="562802"/>
                    </a:cubicBezTo>
                    <a:cubicBezTo>
                      <a:pt x="519308" y="561294"/>
                      <a:pt x="516565" y="559648"/>
                      <a:pt x="514508" y="557590"/>
                    </a:cubicBezTo>
                    <a:cubicBezTo>
                      <a:pt x="513410" y="556493"/>
                      <a:pt x="512725" y="555807"/>
                      <a:pt x="511902" y="554436"/>
                    </a:cubicBezTo>
                    <a:cubicBezTo>
                      <a:pt x="511079" y="553201"/>
                      <a:pt x="510530" y="551692"/>
                      <a:pt x="509844" y="550321"/>
                    </a:cubicBezTo>
                    <a:cubicBezTo>
                      <a:pt x="508335" y="547166"/>
                      <a:pt x="511079" y="543326"/>
                      <a:pt x="514370" y="543463"/>
                    </a:cubicBezTo>
                    <a:cubicBezTo>
                      <a:pt x="515879" y="543463"/>
                      <a:pt x="517388" y="543326"/>
                      <a:pt x="518760" y="543463"/>
                    </a:cubicBezTo>
                    <a:cubicBezTo>
                      <a:pt x="520543" y="543737"/>
                      <a:pt x="521503" y="543874"/>
                      <a:pt x="523286" y="544423"/>
                    </a:cubicBezTo>
                    <a:cubicBezTo>
                      <a:pt x="526441" y="545383"/>
                      <a:pt x="529458" y="547166"/>
                      <a:pt x="532338" y="548675"/>
                    </a:cubicBezTo>
                    <a:cubicBezTo>
                      <a:pt x="538099" y="551692"/>
                      <a:pt x="543586" y="555121"/>
                      <a:pt x="549072" y="558550"/>
                    </a:cubicBezTo>
                    <a:cubicBezTo>
                      <a:pt x="552775" y="560882"/>
                      <a:pt x="556616" y="563214"/>
                      <a:pt x="560319" y="565545"/>
                    </a:cubicBezTo>
                    <a:cubicBezTo>
                      <a:pt x="562925" y="567191"/>
                      <a:pt x="565531" y="568974"/>
                      <a:pt x="568000" y="570620"/>
                    </a:cubicBezTo>
                    <a:cubicBezTo>
                      <a:pt x="571703" y="573089"/>
                      <a:pt x="575407" y="575558"/>
                      <a:pt x="578973" y="577890"/>
                    </a:cubicBezTo>
                    <a:cubicBezTo>
                      <a:pt x="582128" y="579947"/>
                      <a:pt x="585145" y="582142"/>
                      <a:pt x="588163" y="584336"/>
                    </a:cubicBezTo>
                    <a:cubicBezTo>
                      <a:pt x="588711" y="584611"/>
                      <a:pt x="589397" y="584748"/>
                      <a:pt x="589946" y="585022"/>
                    </a:cubicBezTo>
                    <a:cubicBezTo>
                      <a:pt x="593923" y="586668"/>
                      <a:pt x="598038" y="588177"/>
                      <a:pt x="602016" y="589686"/>
                    </a:cubicBezTo>
                    <a:cubicBezTo>
                      <a:pt x="607502" y="591743"/>
                      <a:pt x="613126" y="593663"/>
                      <a:pt x="618749" y="595584"/>
                    </a:cubicBezTo>
                    <a:cubicBezTo>
                      <a:pt x="623550" y="596955"/>
                      <a:pt x="628488" y="598464"/>
                      <a:pt x="633288" y="599835"/>
                    </a:cubicBezTo>
                    <a:cubicBezTo>
                      <a:pt x="633974" y="600110"/>
                      <a:pt x="634660" y="600110"/>
                      <a:pt x="635346" y="600247"/>
                    </a:cubicBezTo>
                    <a:cubicBezTo>
                      <a:pt x="637266" y="600658"/>
                      <a:pt x="639323" y="601207"/>
                      <a:pt x="641106" y="601619"/>
                    </a:cubicBezTo>
                    <a:cubicBezTo>
                      <a:pt x="643987" y="602304"/>
                      <a:pt x="646730" y="602990"/>
                      <a:pt x="649473" y="603539"/>
                    </a:cubicBezTo>
                    <a:cubicBezTo>
                      <a:pt x="649473" y="603539"/>
                      <a:pt x="649336" y="603539"/>
                      <a:pt x="649336" y="603539"/>
                    </a:cubicBezTo>
                    <a:cubicBezTo>
                      <a:pt x="656057" y="604773"/>
                      <a:pt x="662778" y="605871"/>
                      <a:pt x="669636" y="606556"/>
                    </a:cubicBezTo>
                    <a:cubicBezTo>
                      <a:pt x="673202" y="606693"/>
                      <a:pt x="676768" y="606693"/>
                      <a:pt x="680197" y="606556"/>
                    </a:cubicBezTo>
                    <a:cubicBezTo>
                      <a:pt x="682254" y="606282"/>
                      <a:pt x="684312" y="606008"/>
                      <a:pt x="686506" y="605596"/>
                    </a:cubicBezTo>
                    <a:cubicBezTo>
                      <a:pt x="686506" y="605596"/>
                      <a:pt x="686506" y="605596"/>
                      <a:pt x="686506" y="605596"/>
                    </a:cubicBezTo>
                    <a:cubicBezTo>
                      <a:pt x="688015" y="605322"/>
                      <a:pt x="689387" y="604910"/>
                      <a:pt x="690896" y="604362"/>
                    </a:cubicBezTo>
                    <a:cubicBezTo>
                      <a:pt x="690896" y="604362"/>
                      <a:pt x="690758" y="604362"/>
                      <a:pt x="690758" y="604362"/>
                    </a:cubicBezTo>
                    <a:cubicBezTo>
                      <a:pt x="690896" y="604362"/>
                      <a:pt x="690896" y="604225"/>
                      <a:pt x="691033" y="604225"/>
                    </a:cubicBezTo>
                    <a:cubicBezTo>
                      <a:pt x="691170" y="604225"/>
                      <a:pt x="691170" y="604225"/>
                      <a:pt x="691307" y="604087"/>
                    </a:cubicBezTo>
                    <a:cubicBezTo>
                      <a:pt x="691307" y="604087"/>
                      <a:pt x="691170" y="604087"/>
                      <a:pt x="691170" y="604087"/>
                    </a:cubicBezTo>
                    <a:cubicBezTo>
                      <a:pt x="692679" y="603539"/>
                      <a:pt x="694187" y="602853"/>
                      <a:pt x="695696" y="602167"/>
                    </a:cubicBezTo>
                    <a:cubicBezTo>
                      <a:pt x="696108" y="602030"/>
                      <a:pt x="696382" y="601756"/>
                      <a:pt x="696793" y="601619"/>
                    </a:cubicBezTo>
                    <a:cubicBezTo>
                      <a:pt x="697754" y="600933"/>
                      <a:pt x="698714" y="600247"/>
                      <a:pt x="699674" y="599424"/>
                    </a:cubicBezTo>
                    <a:cubicBezTo>
                      <a:pt x="699537" y="599561"/>
                      <a:pt x="699537" y="599561"/>
                      <a:pt x="699399" y="599698"/>
                    </a:cubicBezTo>
                    <a:cubicBezTo>
                      <a:pt x="700359" y="598875"/>
                      <a:pt x="701183" y="597915"/>
                      <a:pt x="702006" y="597092"/>
                    </a:cubicBezTo>
                    <a:cubicBezTo>
                      <a:pt x="702280" y="596681"/>
                      <a:pt x="702417" y="596406"/>
                      <a:pt x="702691" y="596132"/>
                    </a:cubicBezTo>
                    <a:cubicBezTo>
                      <a:pt x="702691" y="596132"/>
                      <a:pt x="702691" y="596132"/>
                      <a:pt x="702691" y="596132"/>
                    </a:cubicBezTo>
                    <a:cubicBezTo>
                      <a:pt x="702966" y="595721"/>
                      <a:pt x="703240" y="595172"/>
                      <a:pt x="703514" y="594761"/>
                    </a:cubicBezTo>
                    <a:cubicBezTo>
                      <a:pt x="703651" y="594349"/>
                      <a:pt x="703788" y="594075"/>
                      <a:pt x="703926" y="593663"/>
                    </a:cubicBezTo>
                    <a:cubicBezTo>
                      <a:pt x="704063" y="593115"/>
                      <a:pt x="704200" y="592703"/>
                      <a:pt x="704337" y="592292"/>
                    </a:cubicBezTo>
                    <a:cubicBezTo>
                      <a:pt x="704612" y="591194"/>
                      <a:pt x="704749" y="590234"/>
                      <a:pt x="704886" y="589137"/>
                    </a:cubicBezTo>
                    <a:cubicBezTo>
                      <a:pt x="704886" y="588588"/>
                      <a:pt x="704886" y="587903"/>
                      <a:pt x="704886" y="587217"/>
                    </a:cubicBezTo>
                    <a:cubicBezTo>
                      <a:pt x="704886" y="587491"/>
                      <a:pt x="704886" y="587628"/>
                      <a:pt x="704886" y="587903"/>
                    </a:cubicBezTo>
                    <a:cubicBezTo>
                      <a:pt x="704886" y="586531"/>
                      <a:pt x="704612" y="585159"/>
                      <a:pt x="704337" y="583788"/>
                    </a:cubicBezTo>
                    <a:cubicBezTo>
                      <a:pt x="704337" y="583925"/>
                      <a:pt x="704337" y="584062"/>
                      <a:pt x="704337" y="584199"/>
                    </a:cubicBezTo>
                    <a:cubicBezTo>
                      <a:pt x="704200" y="583513"/>
                      <a:pt x="703926" y="582828"/>
                      <a:pt x="703651" y="582142"/>
                    </a:cubicBezTo>
                    <a:cubicBezTo>
                      <a:pt x="703240" y="581045"/>
                      <a:pt x="702691" y="579810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143" y="578713"/>
                      <a:pt x="702143" y="578713"/>
                      <a:pt x="702143" y="578713"/>
                    </a:cubicBezTo>
                    <a:cubicBezTo>
                      <a:pt x="702006" y="578576"/>
                      <a:pt x="702006" y="578439"/>
                      <a:pt x="701868" y="578164"/>
                    </a:cubicBezTo>
                    <a:cubicBezTo>
                      <a:pt x="701868" y="578301"/>
                      <a:pt x="702006" y="578439"/>
                      <a:pt x="702006" y="578439"/>
                    </a:cubicBezTo>
                    <a:cubicBezTo>
                      <a:pt x="700908" y="576381"/>
                      <a:pt x="699811" y="574324"/>
                      <a:pt x="698439" y="572403"/>
                    </a:cubicBezTo>
                    <a:cubicBezTo>
                      <a:pt x="698577" y="572678"/>
                      <a:pt x="698714" y="572815"/>
                      <a:pt x="698714" y="572952"/>
                    </a:cubicBezTo>
                    <a:cubicBezTo>
                      <a:pt x="697068" y="570483"/>
                      <a:pt x="695285" y="568289"/>
                      <a:pt x="693364" y="565957"/>
                    </a:cubicBezTo>
                    <a:cubicBezTo>
                      <a:pt x="693501" y="566094"/>
                      <a:pt x="693639" y="566231"/>
                      <a:pt x="693776" y="566368"/>
                    </a:cubicBezTo>
                    <a:cubicBezTo>
                      <a:pt x="690347" y="562665"/>
                      <a:pt x="686643" y="559099"/>
                      <a:pt x="682940" y="555670"/>
                    </a:cubicBezTo>
                    <a:cubicBezTo>
                      <a:pt x="682940" y="555670"/>
                      <a:pt x="682940" y="555670"/>
                      <a:pt x="682940" y="555670"/>
                    </a:cubicBezTo>
                    <a:cubicBezTo>
                      <a:pt x="682940" y="555670"/>
                      <a:pt x="682803" y="555533"/>
                      <a:pt x="682803" y="555533"/>
                    </a:cubicBezTo>
                    <a:cubicBezTo>
                      <a:pt x="682666" y="555396"/>
                      <a:pt x="682666" y="555396"/>
                      <a:pt x="682529" y="555258"/>
                    </a:cubicBezTo>
                    <a:cubicBezTo>
                      <a:pt x="682529" y="555258"/>
                      <a:pt x="682666" y="555396"/>
                      <a:pt x="682666" y="555396"/>
                    </a:cubicBezTo>
                    <a:cubicBezTo>
                      <a:pt x="676356" y="549909"/>
                      <a:pt x="669636" y="545109"/>
                      <a:pt x="662778" y="540445"/>
                    </a:cubicBezTo>
                    <a:cubicBezTo>
                      <a:pt x="662778" y="540445"/>
                      <a:pt x="662915" y="540582"/>
                      <a:pt x="662915" y="540582"/>
                    </a:cubicBezTo>
                    <a:cubicBezTo>
                      <a:pt x="654000" y="534547"/>
                      <a:pt x="644810" y="529198"/>
                      <a:pt x="635483" y="523849"/>
                    </a:cubicBezTo>
                    <a:cubicBezTo>
                      <a:pt x="632191" y="521929"/>
                      <a:pt x="628762" y="520420"/>
                      <a:pt x="625333" y="518637"/>
                    </a:cubicBezTo>
                    <a:cubicBezTo>
                      <a:pt x="617378" y="514659"/>
                      <a:pt x="609285" y="510681"/>
                      <a:pt x="601330" y="506567"/>
                    </a:cubicBezTo>
                    <a:cubicBezTo>
                      <a:pt x="593923" y="503275"/>
                      <a:pt x="586654" y="499983"/>
                      <a:pt x="579384" y="496691"/>
                    </a:cubicBezTo>
                    <a:cubicBezTo>
                      <a:pt x="572938" y="493811"/>
                      <a:pt x="566354" y="491068"/>
                      <a:pt x="559908" y="488324"/>
                    </a:cubicBezTo>
                    <a:cubicBezTo>
                      <a:pt x="552638" y="485307"/>
                      <a:pt x="545369" y="482289"/>
                      <a:pt x="538099" y="479272"/>
                    </a:cubicBezTo>
                    <a:cubicBezTo>
                      <a:pt x="534533" y="477763"/>
                      <a:pt x="530967" y="476391"/>
                      <a:pt x="527401" y="474883"/>
                    </a:cubicBezTo>
                    <a:cubicBezTo>
                      <a:pt x="527401" y="474883"/>
                      <a:pt x="527401" y="474883"/>
                      <a:pt x="527264" y="474883"/>
                    </a:cubicBezTo>
                    <a:cubicBezTo>
                      <a:pt x="523972" y="474060"/>
                      <a:pt x="520817" y="472962"/>
                      <a:pt x="517525" y="472002"/>
                    </a:cubicBezTo>
                    <a:cubicBezTo>
                      <a:pt x="513822" y="470905"/>
                      <a:pt x="510393" y="469396"/>
                      <a:pt x="506827" y="467888"/>
                    </a:cubicBezTo>
                    <a:cubicBezTo>
                      <a:pt x="504632" y="466927"/>
                      <a:pt x="503398" y="464459"/>
                      <a:pt x="504083" y="462127"/>
                    </a:cubicBezTo>
                    <a:cubicBezTo>
                      <a:pt x="504769" y="459932"/>
                      <a:pt x="507101" y="458149"/>
                      <a:pt x="509433" y="458698"/>
                    </a:cubicBezTo>
                    <a:cubicBezTo>
                      <a:pt x="512725" y="459246"/>
                      <a:pt x="515879" y="459932"/>
                      <a:pt x="519034" y="461030"/>
                    </a:cubicBezTo>
                    <a:cubicBezTo>
                      <a:pt x="521366" y="461853"/>
                      <a:pt x="523835" y="462675"/>
                      <a:pt x="526166" y="463636"/>
                    </a:cubicBezTo>
                    <a:cubicBezTo>
                      <a:pt x="528909" y="464733"/>
                      <a:pt x="531790" y="465830"/>
                      <a:pt x="534533" y="466927"/>
                    </a:cubicBezTo>
                    <a:cubicBezTo>
                      <a:pt x="539471" y="468299"/>
                      <a:pt x="544271" y="469533"/>
                      <a:pt x="549209" y="470768"/>
                    </a:cubicBezTo>
                    <a:cubicBezTo>
                      <a:pt x="552501" y="471728"/>
                      <a:pt x="555930" y="472277"/>
                      <a:pt x="559222" y="472962"/>
                    </a:cubicBezTo>
                    <a:cubicBezTo>
                      <a:pt x="563199" y="473785"/>
                      <a:pt x="567177" y="474746"/>
                      <a:pt x="571292" y="475706"/>
                    </a:cubicBezTo>
                    <a:cubicBezTo>
                      <a:pt x="571155" y="475706"/>
                      <a:pt x="571155" y="475706"/>
                      <a:pt x="571018" y="475706"/>
                    </a:cubicBezTo>
                    <a:cubicBezTo>
                      <a:pt x="571155" y="475706"/>
                      <a:pt x="571429" y="475706"/>
                      <a:pt x="571566" y="475843"/>
                    </a:cubicBezTo>
                    <a:lnTo>
                      <a:pt x="571566" y="475843"/>
                    </a:lnTo>
                    <a:lnTo>
                      <a:pt x="571566" y="475843"/>
                    </a:lnTo>
                    <a:cubicBezTo>
                      <a:pt x="577876" y="476803"/>
                      <a:pt x="584185" y="477900"/>
                      <a:pt x="590494" y="478998"/>
                    </a:cubicBezTo>
                    <a:cubicBezTo>
                      <a:pt x="592277" y="479272"/>
                      <a:pt x="593923" y="479683"/>
                      <a:pt x="595706" y="479820"/>
                    </a:cubicBezTo>
                    <a:cubicBezTo>
                      <a:pt x="598724" y="480232"/>
                      <a:pt x="601879" y="480506"/>
                      <a:pt x="604896" y="480918"/>
                    </a:cubicBezTo>
                    <a:cubicBezTo>
                      <a:pt x="610383" y="481604"/>
                      <a:pt x="615732" y="482289"/>
                      <a:pt x="621218" y="482838"/>
                    </a:cubicBezTo>
                    <a:cubicBezTo>
                      <a:pt x="627528" y="483387"/>
                      <a:pt x="633700" y="483798"/>
                      <a:pt x="640009" y="484347"/>
                    </a:cubicBezTo>
                    <a:cubicBezTo>
                      <a:pt x="640009" y="484347"/>
                      <a:pt x="640009" y="484347"/>
                      <a:pt x="640009" y="484347"/>
                    </a:cubicBezTo>
                    <a:cubicBezTo>
                      <a:pt x="640009" y="484347"/>
                      <a:pt x="640146" y="484347"/>
                      <a:pt x="640146" y="484347"/>
                    </a:cubicBezTo>
                    <a:cubicBezTo>
                      <a:pt x="640284" y="484347"/>
                      <a:pt x="640558" y="484347"/>
                      <a:pt x="640695" y="484347"/>
                    </a:cubicBezTo>
                    <a:cubicBezTo>
                      <a:pt x="640695" y="484347"/>
                      <a:pt x="640558" y="484347"/>
                      <a:pt x="640558" y="484347"/>
                    </a:cubicBezTo>
                    <a:cubicBezTo>
                      <a:pt x="645907" y="484621"/>
                      <a:pt x="651256" y="484895"/>
                      <a:pt x="656606" y="485170"/>
                    </a:cubicBezTo>
                    <a:cubicBezTo>
                      <a:pt x="659074" y="485307"/>
                      <a:pt x="661543" y="485170"/>
                      <a:pt x="663875" y="485170"/>
                    </a:cubicBezTo>
                    <a:cubicBezTo>
                      <a:pt x="667990" y="485170"/>
                      <a:pt x="671967" y="485170"/>
                      <a:pt x="676082" y="484895"/>
                    </a:cubicBezTo>
                    <a:cubicBezTo>
                      <a:pt x="681294" y="484484"/>
                      <a:pt x="686506" y="483935"/>
                      <a:pt x="691719" y="482975"/>
                    </a:cubicBezTo>
                    <a:cubicBezTo>
                      <a:pt x="691581" y="482975"/>
                      <a:pt x="691444" y="482975"/>
                      <a:pt x="691307" y="482975"/>
                    </a:cubicBezTo>
                    <a:cubicBezTo>
                      <a:pt x="694462" y="482289"/>
                      <a:pt x="697616" y="481604"/>
                      <a:pt x="700634" y="480643"/>
                    </a:cubicBezTo>
                    <a:cubicBezTo>
                      <a:pt x="702691" y="479958"/>
                      <a:pt x="704612" y="479135"/>
                      <a:pt x="706532" y="478175"/>
                    </a:cubicBezTo>
                    <a:cubicBezTo>
                      <a:pt x="706532" y="478175"/>
                      <a:pt x="706395" y="478312"/>
                      <a:pt x="706257" y="478312"/>
                    </a:cubicBezTo>
                    <a:cubicBezTo>
                      <a:pt x="707355" y="477763"/>
                      <a:pt x="708452" y="477214"/>
                      <a:pt x="709412" y="476529"/>
                    </a:cubicBezTo>
                    <a:cubicBezTo>
                      <a:pt x="709412" y="476529"/>
                      <a:pt x="709412" y="476529"/>
                      <a:pt x="709275" y="476666"/>
                    </a:cubicBezTo>
                    <a:cubicBezTo>
                      <a:pt x="709412" y="476666"/>
                      <a:pt x="709412" y="476529"/>
                      <a:pt x="709549" y="476529"/>
                    </a:cubicBezTo>
                    <a:cubicBezTo>
                      <a:pt x="709686" y="476529"/>
                      <a:pt x="709686" y="476391"/>
                      <a:pt x="709824" y="476391"/>
                    </a:cubicBezTo>
                    <a:cubicBezTo>
                      <a:pt x="709824" y="476391"/>
                      <a:pt x="709686" y="476391"/>
                      <a:pt x="709686" y="476391"/>
                    </a:cubicBezTo>
                    <a:cubicBezTo>
                      <a:pt x="710784" y="475569"/>
                      <a:pt x="711744" y="474746"/>
                      <a:pt x="712704" y="473923"/>
                    </a:cubicBezTo>
                    <a:cubicBezTo>
                      <a:pt x="712567" y="474060"/>
                      <a:pt x="712430" y="474197"/>
                      <a:pt x="712293" y="474334"/>
                    </a:cubicBezTo>
                    <a:cubicBezTo>
                      <a:pt x="712704" y="473923"/>
                      <a:pt x="713115" y="473511"/>
                      <a:pt x="713527" y="472962"/>
                    </a:cubicBezTo>
                    <a:cubicBezTo>
                      <a:pt x="713801" y="472551"/>
                      <a:pt x="714075" y="472140"/>
                      <a:pt x="714350" y="471865"/>
                    </a:cubicBezTo>
                    <a:cubicBezTo>
                      <a:pt x="714624" y="471317"/>
                      <a:pt x="714899" y="470768"/>
                      <a:pt x="715173" y="470356"/>
                    </a:cubicBezTo>
                    <a:cubicBezTo>
                      <a:pt x="715036" y="470494"/>
                      <a:pt x="714899" y="470768"/>
                      <a:pt x="714899" y="470905"/>
                    </a:cubicBezTo>
                    <a:cubicBezTo>
                      <a:pt x="715173" y="470356"/>
                      <a:pt x="715310" y="469808"/>
                      <a:pt x="715584" y="469259"/>
                    </a:cubicBezTo>
                    <a:cubicBezTo>
                      <a:pt x="715722" y="468848"/>
                      <a:pt x="715859" y="468573"/>
                      <a:pt x="715859" y="468162"/>
                    </a:cubicBezTo>
                    <a:cubicBezTo>
                      <a:pt x="715996" y="467613"/>
                      <a:pt x="715996" y="467065"/>
                      <a:pt x="716133" y="466516"/>
                    </a:cubicBezTo>
                    <a:cubicBezTo>
                      <a:pt x="716133" y="466790"/>
                      <a:pt x="716133" y="466927"/>
                      <a:pt x="716133" y="467202"/>
                    </a:cubicBezTo>
                    <a:cubicBezTo>
                      <a:pt x="716133" y="466653"/>
                      <a:pt x="716133" y="466242"/>
                      <a:pt x="716133" y="465693"/>
                    </a:cubicBezTo>
                    <a:cubicBezTo>
                      <a:pt x="716133" y="465282"/>
                      <a:pt x="715996" y="464733"/>
                      <a:pt x="715996" y="464321"/>
                    </a:cubicBezTo>
                    <a:cubicBezTo>
                      <a:pt x="715859" y="463773"/>
                      <a:pt x="715722" y="463087"/>
                      <a:pt x="715584" y="462538"/>
                    </a:cubicBezTo>
                    <a:cubicBezTo>
                      <a:pt x="715173" y="461441"/>
                      <a:pt x="714761" y="460481"/>
                      <a:pt x="714350" y="459521"/>
                    </a:cubicBezTo>
                    <a:cubicBezTo>
                      <a:pt x="714350" y="459521"/>
                      <a:pt x="714350" y="459521"/>
                      <a:pt x="714350" y="459658"/>
                    </a:cubicBezTo>
                    <a:cubicBezTo>
                      <a:pt x="713664" y="458424"/>
                      <a:pt x="712978" y="457052"/>
                      <a:pt x="712155" y="455955"/>
                    </a:cubicBezTo>
                    <a:cubicBezTo>
                      <a:pt x="712293" y="456092"/>
                      <a:pt x="712293" y="456229"/>
                      <a:pt x="712430" y="456366"/>
                    </a:cubicBezTo>
                    <a:cubicBezTo>
                      <a:pt x="711744" y="455269"/>
                      <a:pt x="710921" y="454172"/>
                      <a:pt x="709961" y="453211"/>
                    </a:cubicBezTo>
                    <a:cubicBezTo>
                      <a:pt x="708452" y="451703"/>
                      <a:pt x="706943" y="450194"/>
                      <a:pt x="705435" y="448685"/>
                    </a:cubicBezTo>
                    <a:cubicBezTo>
                      <a:pt x="701868" y="445668"/>
                      <a:pt x="698302" y="442787"/>
                      <a:pt x="694325" y="440181"/>
                    </a:cubicBezTo>
                    <a:cubicBezTo>
                      <a:pt x="694599" y="440318"/>
                      <a:pt x="694736" y="440456"/>
                      <a:pt x="694873" y="440593"/>
                    </a:cubicBezTo>
                    <a:cubicBezTo>
                      <a:pt x="688838" y="436752"/>
                      <a:pt x="682529" y="433186"/>
                      <a:pt x="676219" y="429894"/>
                    </a:cubicBezTo>
                    <a:cubicBezTo>
                      <a:pt x="676356" y="429894"/>
                      <a:pt x="676494" y="430031"/>
                      <a:pt x="676631" y="430031"/>
                    </a:cubicBezTo>
                    <a:cubicBezTo>
                      <a:pt x="663052" y="423311"/>
                      <a:pt x="649062" y="417687"/>
                      <a:pt x="634797" y="412612"/>
                    </a:cubicBezTo>
                    <a:cubicBezTo>
                      <a:pt x="634797" y="412612"/>
                      <a:pt x="634934" y="412612"/>
                      <a:pt x="634934" y="412612"/>
                    </a:cubicBezTo>
                    <a:cubicBezTo>
                      <a:pt x="630957" y="411240"/>
                      <a:pt x="626979" y="409869"/>
                      <a:pt x="623001" y="408634"/>
                    </a:cubicBezTo>
                    <a:cubicBezTo>
                      <a:pt x="622727" y="408497"/>
                      <a:pt x="622453" y="408497"/>
                      <a:pt x="622041" y="408360"/>
                    </a:cubicBezTo>
                    <a:cubicBezTo>
                      <a:pt x="616280" y="408223"/>
                      <a:pt x="610383" y="408086"/>
                      <a:pt x="604622" y="407537"/>
                    </a:cubicBezTo>
                    <a:cubicBezTo>
                      <a:pt x="599684" y="406989"/>
                      <a:pt x="594884" y="406577"/>
                      <a:pt x="589946" y="406028"/>
                    </a:cubicBezTo>
                    <a:cubicBezTo>
                      <a:pt x="588163" y="405891"/>
                      <a:pt x="586380" y="405754"/>
                      <a:pt x="584597" y="405480"/>
                    </a:cubicBezTo>
                    <a:cubicBezTo>
                      <a:pt x="580756" y="405068"/>
                      <a:pt x="577053" y="404382"/>
                      <a:pt x="573212" y="403834"/>
                    </a:cubicBezTo>
                    <a:cubicBezTo>
                      <a:pt x="563885" y="402325"/>
                      <a:pt x="554558" y="400131"/>
                      <a:pt x="545506" y="397250"/>
                    </a:cubicBezTo>
                    <a:cubicBezTo>
                      <a:pt x="541940" y="396016"/>
                      <a:pt x="538374" y="394918"/>
                      <a:pt x="534945" y="393273"/>
                    </a:cubicBezTo>
                    <a:cubicBezTo>
                      <a:pt x="533984" y="392861"/>
                      <a:pt x="532887" y="392312"/>
                      <a:pt x="532064" y="391627"/>
                    </a:cubicBezTo>
                    <a:cubicBezTo>
                      <a:pt x="531378" y="391078"/>
                      <a:pt x="530693" y="390529"/>
                      <a:pt x="530144" y="389981"/>
                    </a:cubicBezTo>
                    <a:cubicBezTo>
                      <a:pt x="529184" y="389021"/>
                      <a:pt x="528361" y="388060"/>
                      <a:pt x="527401" y="387237"/>
                    </a:cubicBezTo>
                    <a:cubicBezTo>
                      <a:pt x="525069" y="384769"/>
                      <a:pt x="525618" y="380242"/>
                      <a:pt x="529047" y="378871"/>
                    </a:cubicBezTo>
                    <a:cubicBezTo>
                      <a:pt x="531241" y="378048"/>
                      <a:pt x="533436" y="376950"/>
                      <a:pt x="535767" y="376950"/>
                    </a:cubicBezTo>
                    <a:cubicBezTo>
                      <a:pt x="537551" y="376813"/>
                      <a:pt x="538785" y="376950"/>
                      <a:pt x="540568" y="377088"/>
                    </a:cubicBezTo>
                    <a:cubicBezTo>
                      <a:pt x="542625" y="377225"/>
                      <a:pt x="544820" y="377773"/>
                      <a:pt x="546878" y="378185"/>
                    </a:cubicBezTo>
                    <a:cubicBezTo>
                      <a:pt x="553050" y="379282"/>
                      <a:pt x="559222" y="380791"/>
                      <a:pt x="565257" y="382300"/>
                    </a:cubicBezTo>
                    <a:cubicBezTo>
                      <a:pt x="572664" y="384083"/>
                      <a:pt x="580070" y="385866"/>
                      <a:pt x="587477" y="387786"/>
                    </a:cubicBezTo>
                    <a:cubicBezTo>
                      <a:pt x="591729" y="388883"/>
                      <a:pt x="595981" y="389981"/>
                      <a:pt x="600096" y="391078"/>
                    </a:cubicBezTo>
                    <a:cubicBezTo>
                      <a:pt x="602564" y="391764"/>
                      <a:pt x="604896" y="392450"/>
                      <a:pt x="607228" y="393273"/>
                    </a:cubicBezTo>
                    <a:cubicBezTo>
                      <a:pt x="612029" y="394781"/>
                      <a:pt x="616966" y="396290"/>
                      <a:pt x="621904" y="397662"/>
                    </a:cubicBezTo>
                    <a:cubicBezTo>
                      <a:pt x="622316" y="397799"/>
                      <a:pt x="622727" y="397936"/>
                      <a:pt x="623001" y="398073"/>
                    </a:cubicBezTo>
                    <a:cubicBezTo>
                      <a:pt x="626156" y="398210"/>
                      <a:pt x="629311" y="398210"/>
                      <a:pt x="632328" y="398347"/>
                    </a:cubicBezTo>
                    <a:cubicBezTo>
                      <a:pt x="633151" y="398347"/>
                      <a:pt x="633974" y="398347"/>
                      <a:pt x="634660" y="398347"/>
                    </a:cubicBezTo>
                    <a:cubicBezTo>
                      <a:pt x="637403" y="398347"/>
                      <a:pt x="640009" y="398210"/>
                      <a:pt x="642752" y="398073"/>
                    </a:cubicBezTo>
                    <a:cubicBezTo>
                      <a:pt x="646593" y="397936"/>
                      <a:pt x="650433" y="397799"/>
                      <a:pt x="654274" y="397662"/>
                    </a:cubicBezTo>
                    <a:cubicBezTo>
                      <a:pt x="658663" y="397250"/>
                      <a:pt x="663052" y="396839"/>
                      <a:pt x="667441" y="396427"/>
                    </a:cubicBezTo>
                    <a:cubicBezTo>
                      <a:pt x="669361" y="396153"/>
                      <a:pt x="671282" y="396016"/>
                      <a:pt x="673202" y="395879"/>
                    </a:cubicBezTo>
                    <a:cubicBezTo>
                      <a:pt x="674711" y="395741"/>
                      <a:pt x="676494" y="395467"/>
                      <a:pt x="678003" y="395193"/>
                    </a:cubicBezTo>
                    <a:cubicBezTo>
                      <a:pt x="681294" y="394781"/>
                      <a:pt x="684449" y="394095"/>
                      <a:pt x="687467" y="393547"/>
                    </a:cubicBezTo>
                    <a:cubicBezTo>
                      <a:pt x="687329" y="393547"/>
                      <a:pt x="687192" y="393547"/>
                      <a:pt x="687055" y="393684"/>
                    </a:cubicBezTo>
                    <a:cubicBezTo>
                      <a:pt x="694599" y="392038"/>
                      <a:pt x="702006" y="390118"/>
                      <a:pt x="709412" y="387649"/>
                    </a:cubicBezTo>
                    <a:cubicBezTo>
                      <a:pt x="709412" y="387649"/>
                      <a:pt x="709275" y="387649"/>
                      <a:pt x="709275" y="387649"/>
                    </a:cubicBezTo>
                    <a:cubicBezTo>
                      <a:pt x="712704" y="386415"/>
                      <a:pt x="715996" y="385043"/>
                      <a:pt x="719288" y="383534"/>
                    </a:cubicBezTo>
                    <a:cubicBezTo>
                      <a:pt x="719288" y="383534"/>
                      <a:pt x="719288" y="383534"/>
                      <a:pt x="719151" y="383534"/>
                    </a:cubicBezTo>
                    <a:cubicBezTo>
                      <a:pt x="720659" y="382711"/>
                      <a:pt x="722031" y="381888"/>
                      <a:pt x="723540" y="380928"/>
                    </a:cubicBezTo>
                    <a:cubicBezTo>
                      <a:pt x="723540" y="380928"/>
                      <a:pt x="723540" y="380928"/>
                      <a:pt x="723540" y="380928"/>
                    </a:cubicBezTo>
                    <a:cubicBezTo>
                      <a:pt x="724637" y="380242"/>
                      <a:pt x="725734" y="379419"/>
                      <a:pt x="726694" y="378459"/>
                    </a:cubicBezTo>
                    <a:cubicBezTo>
                      <a:pt x="726694" y="378459"/>
                      <a:pt x="726694" y="378459"/>
                      <a:pt x="726557" y="378459"/>
                    </a:cubicBezTo>
                    <a:cubicBezTo>
                      <a:pt x="726969" y="378048"/>
                      <a:pt x="727380" y="377499"/>
                      <a:pt x="727791" y="377088"/>
                    </a:cubicBezTo>
                    <a:cubicBezTo>
                      <a:pt x="728477" y="376128"/>
                      <a:pt x="729026" y="375167"/>
                      <a:pt x="729438" y="374207"/>
                    </a:cubicBezTo>
                    <a:cubicBezTo>
                      <a:pt x="729300" y="374482"/>
                      <a:pt x="729163" y="374619"/>
                      <a:pt x="729163" y="374756"/>
                    </a:cubicBezTo>
                    <a:cubicBezTo>
                      <a:pt x="729300" y="374344"/>
                      <a:pt x="729438" y="373933"/>
                      <a:pt x="729575" y="373521"/>
                    </a:cubicBezTo>
                    <a:cubicBezTo>
                      <a:pt x="729575" y="373247"/>
                      <a:pt x="729712" y="372973"/>
                      <a:pt x="729712" y="372561"/>
                    </a:cubicBezTo>
                    <a:cubicBezTo>
                      <a:pt x="729712" y="372287"/>
                      <a:pt x="729712" y="372013"/>
                      <a:pt x="729575" y="371601"/>
                    </a:cubicBezTo>
                    <a:cubicBezTo>
                      <a:pt x="729438" y="371190"/>
                      <a:pt x="729300" y="370641"/>
                      <a:pt x="729163" y="370230"/>
                    </a:cubicBezTo>
                    <a:cubicBezTo>
                      <a:pt x="728889" y="369681"/>
                      <a:pt x="728752" y="369132"/>
                      <a:pt x="728477" y="368584"/>
                    </a:cubicBezTo>
                    <a:cubicBezTo>
                      <a:pt x="728203" y="368035"/>
                      <a:pt x="727929" y="367624"/>
                      <a:pt x="727654" y="367075"/>
                    </a:cubicBezTo>
                    <a:cubicBezTo>
                      <a:pt x="727106" y="366252"/>
                      <a:pt x="726420" y="365429"/>
                      <a:pt x="725734" y="364606"/>
                    </a:cubicBezTo>
                    <a:cubicBezTo>
                      <a:pt x="725734" y="364743"/>
                      <a:pt x="725871" y="364743"/>
                      <a:pt x="725871" y="364880"/>
                    </a:cubicBezTo>
                    <a:cubicBezTo>
                      <a:pt x="725460" y="364469"/>
                      <a:pt x="725048" y="364057"/>
                      <a:pt x="724637" y="363646"/>
                    </a:cubicBezTo>
                    <a:cubicBezTo>
                      <a:pt x="723814" y="362960"/>
                      <a:pt x="722991" y="362274"/>
                      <a:pt x="722168" y="361726"/>
                    </a:cubicBezTo>
                    <a:cubicBezTo>
                      <a:pt x="718876" y="359531"/>
                      <a:pt x="715310" y="357474"/>
                      <a:pt x="711744" y="355554"/>
                    </a:cubicBezTo>
                    <a:cubicBezTo>
                      <a:pt x="711881" y="355554"/>
                      <a:pt x="711881" y="355691"/>
                      <a:pt x="712018" y="355691"/>
                    </a:cubicBezTo>
                    <a:cubicBezTo>
                      <a:pt x="705435" y="352399"/>
                      <a:pt x="698577" y="349930"/>
                      <a:pt x="691581" y="347461"/>
                    </a:cubicBezTo>
                    <a:cubicBezTo>
                      <a:pt x="691581" y="347461"/>
                      <a:pt x="691581" y="347461"/>
                      <a:pt x="691581" y="347461"/>
                    </a:cubicBezTo>
                    <a:cubicBezTo>
                      <a:pt x="687055" y="345952"/>
                      <a:pt x="682392" y="344444"/>
                      <a:pt x="677728" y="343209"/>
                    </a:cubicBezTo>
                    <a:cubicBezTo>
                      <a:pt x="675396" y="342523"/>
                      <a:pt x="672790" y="341838"/>
                      <a:pt x="670459" y="341289"/>
                    </a:cubicBezTo>
                    <a:cubicBezTo>
                      <a:pt x="667990" y="340603"/>
                      <a:pt x="665521" y="339917"/>
                      <a:pt x="663052" y="339369"/>
                    </a:cubicBezTo>
                    <a:cubicBezTo>
                      <a:pt x="659760" y="338683"/>
                      <a:pt x="656606" y="337997"/>
                      <a:pt x="653314" y="337311"/>
                    </a:cubicBezTo>
                    <a:cubicBezTo>
                      <a:pt x="644947" y="335528"/>
                      <a:pt x="636580" y="333745"/>
                      <a:pt x="628350" y="331962"/>
                    </a:cubicBezTo>
                    <a:cubicBezTo>
                      <a:pt x="628625" y="331962"/>
                      <a:pt x="628762" y="332099"/>
                      <a:pt x="629036" y="332099"/>
                    </a:cubicBezTo>
                    <a:cubicBezTo>
                      <a:pt x="618749" y="330179"/>
                      <a:pt x="608325" y="328396"/>
                      <a:pt x="598038" y="326476"/>
                    </a:cubicBezTo>
                    <a:cubicBezTo>
                      <a:pt x="588848" y="324830"/>
                      <a:pt x="579522" y="323458"/>
                      <a:pt x="570332" y="321812"/>
                    </a:cubicBezTo>
                    <a:cubicBezTo>
                      <a:pt x="566903" y="321264"/>
                      <a:pt x="563474" y="320715"/>
                      <a:pt x="560182" y="320166"/>
                    </a:cubicBezTo>
                    <a:cubicBezTo>
                      <a:pt x="557987" y="320029"/>
                      <a:pt x="555930" y="319755"/>
                      <a:pt x="553736" y="319618"/>
                    </a:cubicBezTo>
                    <a:cubicBezTo>
                      <a:pt x="548249" y="319069"/>
                      <a:pt x="542763" y="318520"/>
                      <a:pt x="537276" y="317972"/>
                    </a:cubicBezTo>
                    <a:cubicBezTo>
                      <a:pt x="533573" y="317560"/>
                      <a:pt x="529870" y="317012"/>
                      <a:pt x="526166" y="316463"/>
                    </a:cubicBezTo>
                    <a:cubicBezTo>
                      <a:pt x="520131" y="315503"/>
                      <a:pt x="514370" y="314131"/>
                      <a:pt x="508473" y="312760"/>
                    </a:cubicBezTo>
                    <a:cubicBezTo>
                      <a:pt x="504083" y="311662"/>
                      <a:pt x="503123" y="305353"/>
                      <a:pt x="507238" y="303158"/>
                    </a:cubicBezTo>
                    <a:cubicBezTo>
                      <a:pt x="508061" y="302747"/>
                      <a:pt x="508884" y="302198"/>
                      <a:pt x="509844" y="302061"/>
                    </a:cubicBezTo>
                    <a:cubicBezTo>
                      <a:pt x="510941" y="301787"/>
                      <a:pt x="512313" y="301787"/>
                      <a:pt x="513273" y="301787"/>
                    </a:cubicBezTo>
                    <a:cubicBezTo>
                      <a:pt x="515056" y="301650"/>
                      <a:pt x="516839" y="302198"/>
                      <a:pt x="518485" y="302473"/>
                    </a:cubicBezTo>
                    <a:cubicBezTo>
                      <a:pt x="519446" y="302747"/>
                      <a:pt x="520406" y="302884"/>
                      <a:pt x="521366" y="303021"/>
                    </a:cubicBezTo>
                    <a:cubicBezTo>
                      <a:pt x="525480" y="303570"/>
                      <a:pt x="529595" y="304256"/>
                      <a:pt x="533710" y="304941"/>
                    </a:cubicBezTo>
                    <a:cubicBezTo>
                      <a:pt x="540294" y="305902"/>
                      <a:pt x="546878" y="306999"/>
                      <a:pt x="553461" y="308096"/>
                    </a:cubicBezTo>
                    <a:cubicBezTo>
                      <a:pt x="557713" y="308782"/>
                      <a:pt x="561965" y="309468"/>
                      <a:pt x="566217" y="310154"/>
                    </a:cubicBezTo>
                    <a:cubicBezTo>
                      <a:pt x="569783" y="310291"/>
                      <a:pt x="573349" y="310428"/>
                      <a:pt x="576778" y="310565"/>
                    </a:cubicBezTo>
                    <a:cubicBezTo>
                      <a:pt x="579933" y="310702"/>
                      <a:pt x="583225" y="310839"/>
                      <a:pt x="586380" y="310977"/>
                    </a:cubicBezTo>
                    <a:cubicBezTo>
                      <a:pt x="587751" y="310977"/>
                      <a:pt x="589260" y="311251"/>
                      <a:pt x="590769" y="311114"/>
                    </a:cubicBezTo>
                    <a:cubicBezTo>
                      <a:pt x="601056" y="310977"/>
                      <a:pt x="611343" y="310839"/>
                      <a:pt x="621630" y="310702"/>
                    </a:cubicBezTo>
                    <a:cubicBezTo>
                      <a:pt x="621355" y="310702"/>
                      <a:pt x="621218" y="310702"/>
                      <a:pt x="620944" y="310702"/>
                    </a:cubicBezTo>
                    <a:cubicBezTo>
                      <a:pt x="630545" y="310016"/>
                      <a:pt x="640146" y="309193"/>
                      <a:pt x="649885" y="308370"/>
                    </a:cubicBezTo>
                    <a:cubicBezTo>
                      <a:pt x="653314" y="308096"/>
                      <a:pt x="656880" y="307410"/>
                      <a:pt x="660309" y="306999"/>
                    </a:cubicBezTo>
                    <a:cubicBezTo>
                      <a:pt x="665384" y="306313"/>
                      <a:pt x="670322" y="305627"/>
                      <a:pt x="675396" y="304941"/>
                    </a:cubicBezTo>
                    <a:cubicBezTo>
                      <a:pt x="682392" y="303433"/>
                      <a:pt x="689387" y="301924"/>
                      <a:pt x="696245" y="300415"/>
                    </a:cubicBezTo>
                    <a:cubicBezTo>
                      <a:pt x="697068" y="300141"/>
                      <a:pt x="698028" y="299867"/>
                      <a:pt x="698851" y="299729"/>
                    </a:cubicBezTo>
                    <a:cubicBezTo>
                      <a:pt x="701183" y="299044"/>
                      <a:pt x="703514" y="298358"/>
                      <a:pt x="705846" y="297672"/>
                    </a:cubicBezTo>
                    <a:cubicBezTo>
                      <a:pt x="709824" y="296575"/>
                      <a:pt x="713664" y="295477"/>
                      <a:pt x="717642" y="294106"/>
                    </a:cubicBezTo>
                    <a:cubicBezTo>
                      <a:pt x="717367" y="294106"/>
                      <a:pt x="717230" y="294243"/>
                      <a:pt x="716956" y="294380"/>
                    </a:cubicBezTo>
                    <a:cubicBezTo>
                      <a:pt x="724774" y="291637"/>
                      <a:pt x="732318" y="288619"/>
                      <a:pt x="739725" y="284916"/>
                    </a:cubicBezTo>
                    <a:cubicBezTo>
                      <a:pt x="739450" y="284916"/>
                      <a:pt x="739313" y="285053"/>
                      <a:pt x="739039" y="285190"/>
                    </a:cubicBezTo>
                    <a:cubicBezTo>
                      <a:pt x="743565" y="282859"/>
                      <a:pt x="748091" y="280527"/>
                      <a:pt x="752206" y="277784"/>
                    </a:cubicBezTo>
                    <a:cubicBezTo>
                      <a:pt x="752206" y="277784"/>
                      <a:pt x="752206" y="277784"/>
                      <a:pt x="752206" y="277784"/>
                    </a:cubicBezTo>
                    <a:cubicBezTo>
                      <a:pt x="753989" y="276549"/>
                      <a:pt x="755635" y="275178"/>
                      <a:pt x="757418" y="273806"/>
                    </a:cubicBezTo>
                    <a:cubicBezTo>
                      <a:pt x="757281" y="273943"/>
                      <a:pt x="757281" y="273943"/>
                      <a:pt x="757144" y="274080"/>
                    </a:cubicBezTo>
                    <a:cubicBezTo>
                      <a:pt x="757281" y="273943"/>
                      <a:pt x="757418" y="273806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7555" y="273669"/>
                      <a:pt x="757555" y="273669"/>
                      <a:pt x="757555" y="273669"/>
                    </a:cubicBezTo>
                    <a:cubicBezTo>
                      <a:pt x="758515" y="272709"/>
                      <a:pt x="759476" y="271749"/>
                      <a:pt x="760436" y="270789"/>
                    </a:cubicBezTo>
                    <a:cubicBezTo>
                      <a:pt x="760299" y="270926"/>
                      <a:pt x="760161" y="271063"/>
                      <a:pt x="760024" y="271200"/>
                    </a:cubicBezTo>
                    <a:cubicBezTo>
                      <a:pt x="760436" y="270651"/>
                      <a:pt x="760847" y="270240"/>
                      <a:pt x="761121" y="269691"/>
                    </a:cubicBezTo>
                    <a:cubicBezTo>
                      <a:pt x="761807" y="268731"/>
                      <a:pt x="762356" y="267634"/>
                      <a:pt x="762905" y="266674"/>
                    </a:cubicBezTo>
                    <a:cubicBezTo>
                      <a:pt x="762905" y="266674"/>
                      <a:pt x="762767" y="266811"/>
                      <a:pt x="762767" y="266811"/>
                    </a:cubicBezTo>
                    <a:cubicBezTo>
                      <a:pt x="763042" y="266262"/>
                      <a:pt x="763316" y="265577"/>
                      <a:pt x="763590" y="265028"/>
                    </a:cubicBezTo>
                    <a:cubicBezTo>
                      <a:pt x="763728" y="264616"/>
                      <a:pt x="763728" y="264342"/>
                      <a:pt x="763865" y="263931"/>
                    </a:cubicBezTo>
                    <a:cubicBezTo>
                      <a:pt x="763865" y="263519"/>
                      <a:pt x="764002" y="263108"/>
                      <a:pt x="764002" y="262833"/>
                    </a:cubicBezTo>
                    <a:cubicBezTo>
                      <a:pt x="764002" y="262422"/>
                      <a:pt x="764002" y="262148"/>
                      <a:pt x="763865" y="261736"/>
                    </a:cubicBezTo>
                    <a:cubicBezTo>
                      <a:pt x="763865" y="261873"/>
                      <a:pt x="764002" y="262148"/>
                      <a:pt x="764002" y="262285"/>
                    </a:cubicBezTo>
                    <a:lnTo>
                      <a:pt x="764002" y="262285"/>
                    </a:lnTo>
                    <a:cubicBezTo>
                      <a:pt x="763865" y="261050"/>
                      <a:pt x="763453" y="259953"/>
                      <a:pt x="763042" y="258856"/>
                    </a:cubicBezTo>
                    <a:cubicBezTo>
                      <a:pt x="763042" y="258993"/>
                      <a:pt x="763179" y="259130"/>
                      <a:pt x="763179" y="259267"/>
                    </a:cubicBezTo>
                    <a:cubicBezTo>
                      <a:pt x="762905" y="258719"/>
                      <a:pt x="762767" y="258170"/>
                      <a:pt x="762493" y="257621"/>
                    </a:cubicBezTo>
                    <a:cubicBezTo>
                      <a:pt x="762219" y="257210"/>
                      <a:pt x="762081" y="256935"/>
                      <a:pt x="761807" y="256524"/>
                    </a:cubicBezTo>
                    <a:cubicBezTo>
                      <a:pt x="761533" y="256113"/>
                      <a:pt x="761259" y="255701"/>
                      <a:pt x="760984" y="255290"/>
                    </a:cubicBezTo>
                    <a:cubicBezTo>
                      <a:pt x="760299" y="254467"/>
                      <a:pt x="759613" y="253781"/>
                      <a:pt x="758927" y="253095"/>
                    </a:cubicBezTo>
                    <a:cubicBezTo>
                      <a:pt x="758927" y="253095"/>
                      <a:pt x="758927" y="253095"/>
                      <a:pt x="759064" y="253232"/>
                    </a:cubicBezTo>
                    <a:cubicBezTo>
                      <a:pt x="757967" y="252272"/>
                      <a:pt x="756870" y="251449"/>
                      <a:pt x="755635" y="250626"/>
                    </a:cubicBezTo>
                    <a:cubicBezTo>
                      <a:pt x="755772" y="250763"/>
                      <a:pt x="755772" y="250763"/>
                      <a:pt x="755909" y="250763"/>
                    </a:cubicBezTo>
                    <a:cubicBezTo>
                      <a:pt x="753441" y="249255"/>
                      <a:pt x="750972" y="247883"/>
                      <a:pt x="748503" y="246648"/>
                    </a:cubicBezTo>
                    <a:cubicBezTo>
                      <a:pt x="748777" y="246786"/>
                      <a:pt x="748914" y="246923"/>
                      <a:pt x="749051" y="246923"/>
                    </a:cubicBezTo>
                    <a:cubicBezTo>
                      <a:pt x="744799" y="244728"/>
                      <a:pt x="740410" y="242945"/>
                      <a:pt x="735884" y="241436"/>
                    </a:cubicBezTo>
                    <a:cubicBezTo>
                      <a:pt x="726420" y="238419"/>
                      <a:pt x="716956" y="235813"/>
                      <a:pt x="707217" y="233893"/>
                    </a:cubicBezTo>
                    <a:cubicBezTo>
                      <a:pt x="707492" y="233893"/>
                      <a:pt x="707629" y="234030"/>
                      <a:pt x="707903" y="234030"/>
                    </a:cubicBezTo>
                    <a:cubicBezTo>
                      <a:pt x="703788" y="233207"/>
                      <a:pt x="699537" y="232384"/>
                      <a:pt x="695422" y="231698"/>
                    </a:cubicBezTo>
                    <a:cubicBezTo>
                      <a:pt x="693501" y="231287"/>
                      <a:pt x="691444" y="231012"/>
                      <a:pt x="689524" y="230738"/>
                    </a:cubicBezTo>
                    <a:cubicBezTo>
                      <a:pt x="685821" y="230326"/>
                      <a:pt x="682254" y="229778"/>
                      <a:pt x="678688" y="229366"/>
                    </a:cubicBezTo>
                    <a:cubicBezTo>
                      <a:pt x="670322" y="228269"/>
                      <a:pt x="661955" y="227309"/>
                      <a:pt x="653588" y="226212"/>
                    </a:cubicBezTo>
                    <a:cubicBezTo>
                      <a:pt x="652353" y="226074"/>
                      <a:pt x="651119" y="225937"/>
                      <a:pt x="649885" y="225800"/>
                    </a:cubicBezTo>
                    <a:cubicBezTo>
                      <a:pt x="645495" y="225526"/>
                      <a:pt x="641244" y="225114"/>
                      <a:pt x="636855" y="224703"/>
                    </a:cubicBezTo>
                    <a:cubicBezTo>
                      <a:pt x="629585" y="224154"/>
                      <a:pt x="622316" y="223468"/>
                      <a:pt x="615046" y="222920"/>
                    </a:cubicBezTo>
                    <a:cubicBezTo>
                      <a:pt x="605719" y="222371"/>
                      <a:pt x="596392" y="221823"/>
                      <a:pt x="587065" y="221411"/>
                    </a:cubicBezTo>
                    <a:cubicBezTo>
                      <a:pt x="585419" y="221274"/>
                      <a:pt x="583773" y="221274"/>
                      <a:pt x="582128" y="221137"/>
                    </a:cubicBezTo>
                    <a:cubicBezTo>
                      <a:pt x="580893" y="221411"/>
                      <a:pt x="579659" y="221548"/>
                      <a:pt x="578424" y="221823"/>
                    </a:cubicBezTo>
                    <a:cubicBezTo>
                      <a:pt x="570881" y="223331"/>
                      <a:pt x="563199" y="224154"/>
                      <a:pt x="555519" y="224840"/>
                    </a:cubicBezTo>
                    <a:cubicBezTo>
                      <a:pt x="546192" y="225800"/>
                      <a:pt x="537002" y="225937"/>
                      <a:pt x="527675" y="225800"/>
                    </a:cubicBezTo>
                    <a:cubicBezTo>
                      <a:pt x="523286" y="225663"/>
                      <a:pt x="519034" y="225389"/>
                      <a:pt x="514645" y="224977"/>
                    </a:cubicBezTo>
                    <a:cubicBezTo>
                      <a:pt x="509570" y="224566"/>
                      <a:pt x="504632" y="223331"/>
                      <a:pt x="499557" y="222097"/>
                    </a:cubicBezTo>
                    <a:cubicBezTo>
                      <a:pt x="498323" y="221823"/>
                      <a:pt x="497225" y="221000"/>
                      <a:pt x="496540" y="219765"/>
                    </a:cubicBezTo>
                    <a:cubicBezTo>
                      <a:pt x="495717" y="218394"/>
                      <a:pt x="495717" y="216748"/>
                      <a:pt x="496265" y="215376"/>
                    </a:cubicBezTo>
                    <a:cubicBezTo>
                      <a:pt x="496814" y="214004"/>
                      <a:pt x="497500" y="212358"/>
                      <a:pt x="498734" y="211398"/>
                    </a:cubicBezTo>
                    <a:cubicBezTo>
                      <a:pt x="500243" y="210164"/>
                      <a:pt x="502026" y="209890"/>
                      <a:pt x="503946" y="209478"/>
                    </a:cubicBezTo>
                    <a:cubicBezTo>
                      <a:pt x="505318" y="209204"/>
                      <a:pt x="506690" y="209341"/>
                      <a:pt x="508061" y="209341"/>
                    </a:cubicBezTo>
                    <a:cubicBezTo>
                      <a:pt x="510256" y="209341"/>
                      <a:pt x="512450" y="209067"/>
                      <a:pt x="514645" y="209067"/>
                    </a:cubicBezTo>
                    <a:cubicBezTo>
                      <a:pt x="517799" y="208929"/>
                      <a:pt x="520954" y="209067"/>
                      <a:pt x="524109" y="209067"/>
                    </a:cubicBezTo>
                    <a:cubicBezTo>
                      <a:pt x="531927" y="209067"/>
                      <a:pt x="539882" y="209204"/>
                      <a:pt x="547838" y="209341"/>
                    </a:cubicBezTo>
                    <a:cubicBezTo>
                      <a:pt x="559770" y="209615"/>
                      <a:pt x="571841" y="209890"/>
                      <a:pt x="583911" y="210575"/>
                    </a:cubicBezTo>
                    <a:cubicBezTo>
                      <a:pt x="590357" y="209341"/>
                      <a:pt x="596804" y="208107"/>
                      <a:pt x="603250" y="206872"/>
                    </a:cubicBezTo>
                    <a:cubicBezTo>
                      <a:pt x="612440" y="204540"/>
                      <a:pt x="621492" y="202209"/>
                      <a:pt x="630682" y="199877"/>
                    </a:cubicBezTo>
                    <a:cubicBezTo>
                      <a:pt x="631642" y="199603"/>
                      <a:pt x="632740" y="199191"/>
                      <a:pt x="633700" y="198917"/>
                    </a:cubicBezTo>
                    <a:cubicBezTo>
                      <a:pt x="636717" y="197957"/>
                      <a:pt x="639598" y="196997"/>
                      <a:pt x="642478" y="196036"/>
                    </a:cubicBezTo>
                    <a:cubicBezTo>
                      <a:pt x="647004" y="194528"/>
                      <a:pt x="651531" y="193156"/>
                      <a:pt x="655920" y="191647"/>
                    </a:cubicBezTo>
                    <a:cubicBezTo>
                      <a:pt x="665521" y="188081"/>
                      <a:pt x="674848" y="184241"/>
                      <a:pt x="684038" y="179714"/>
                    </a:cubicBezTo>
                    <a:cubicBezTo>
                      <a:pt x="683763" y="179852"/>
                      <a:pt x="683626" y="179989"/>
                      <a:pt x="683489" y="179989"/>
                    </a:cubicBezTo>
                    <a:cubicBezTo>
                      <a:pt x="691307" y="176011"/>
                      <a:pt x="698851" y="171896"/>
                      <a:pt x="706120" y="167096"/>
                    </a:cubicBezTo>
                    <a:cubicBezTo>
                      <a:pt x="706120" y="167096"/>
                      <a:pt x="705983" y="167233"/>
                      <a:pt x="705983" y="167233"/>
                    </a:cubicBezTo>
                    <a:cubicBezTo>
                      <a:pt x="709412" y="164901"/>
                      <a:pt x="712978" y="162432"/>
                      <a:pt x="716133" y="159826"/>
                    </a:cubicBezTo>
                    <a:cubicBezTo>
                      <a:pt x="718053" y="158043"/>
                      <a:pt x="719973" y="156123"/>
                      <a:pt x="721757" y="154203"/>
                    </a:cubicBezTo>
                    <a:cubicBezTo>
                      <a:pt x="722168" y="153654"/>
                      <a:pt x="722580" y="153105"/>
                      <a:pt x="722991" y="152557"/>
                    </a:cubicBezTo>
                    <a:cubicBezTo>
                      <a:pt x="723265" y="152145"/>
                      <a:pt x="723402" y="151871"/>
                      <a:pt x="723677" y="151459"/>
                    </a:cubicBezTo>
                    <a:cubicBezTo>
                      <a:pt x="724225" y="150225"/>
                      <a:pt x="724774" y="148991"/>
                      <a:pt x="725048" y="147756"/>
                    </a:cubicBezTo>
                    <a:cubicBezTo>
                      <a:pt x="725048" y="147893"/>
                      <a:pt x="724911" y="148168"/>
                      <a:pt x="724774" y="148305"/>
                    </a:cubicBezTo>
                    <a:cubicBezTo>
                      <a:pt x="724911" y="147756"/>
                      <a:pt x="725048" y="147207"/>
                      <a:pt x="725186" y="146522"/>
                    </a:cubicBezTo>
                    <a:cubicBezTo>
                      <a:pt x="725186" y="146110"/>
                      <a:pt x="725323" y="145699"/>
                      <a:pt x="725323" y="145150"/>
                    </a:cubicBezTo>
                    <a:cubicBezTo>
                      <a:pt x="725323" y="144876"/>
                      <a:pt x="725323" y="144464"/>
                      <a:pt x="725186" y="144190"/>
                    </a:cubicBezTo>
                    <a:cubicBezTo>
                      <a:pt x="725048" y="143778"/>
                      <a:pt x="724911" y="143367"/>
                      <a:pt x="724911" y="143093"/>
                    </a:cubicBezTo>
                    <a:cubicBezTo>
                      <a:pt x="724774" y="142681"/>
                      <a:pt x="724500" y="142270"/>
                      <a:pt x="724362" y="141995"/>
                    </a:cubicBezTo>
                    <a:cubicBezTo>
                      <a:pt x="724088" y="141447"/>
                      <a:pt x="723677" y="140898"/>
                      <a:pt x="723402" y="140349"/>
                    </a:cubicBezTo>
                    <a:cubicBezTo>
                      <a:pt x="722717" y="139527"/>
                      <a:pt x="722031" y="138566"/>
                      <a:pt x="721345" y="137743"/>
                    </a:cubicBezTo>
                    <a:cubicBezTo>
                      <a:pt x="721345" y="137743"/>
                      <a:pt x="721345" y="137743"/>
                      <a:pt x="721345" y="137743"/>
                    </a:cubicBezTo>
                    <a:cubicBezTo>
                      <a:pt x="720933" y="137332"/>
                      <a:pt x="720385" y="136783"/>
                      <a:pt x="719836" y="136235"/>
                    </a:cubicBezTo>
                    <a:cubicBezTo>
                      <a:pt x="719973" y="136372"/>
                      <a:pt x="720111" y="136372"/>
                      <a:pt x="720111" y="136509"/>
                    </a:cubicBezTo>
                    <a:cubicBezTo>
                      <a:pt x="719288" y="135686"/>
                      <a:pt x="718328" y="135000"/>
                      <a:pt x="717367" y="134314"/>
                    </a:cubicBezTo>
                    <a:cubicBezTo>
                      <a:pt x="717504" y="134452"/>
                      <a:pt x="717504" y="134452"/>
                      <a:pt x="717642" y="134452"/>
                    </a:cubicBezTo>
                    <a:cubicBezTo>
                      <a:pt x="715859" y="133354"/>
                      <a:pt x="714075" y="132257"/>
                      <a:pt x="712155" y="131297"/>
                    </a:cubicBezTo>
                    <a:cubicBezTo>
                      <a:pt x="712293" y="131434"/>
                      <a:pt x="712567" y="131571"/>
                      <a:pt x="712704" y="131571"/>
                    </a:cubicBezTo>
                    <a:cubicBezTo>
                      <a:pt x="708864" y="129788"/>
                      <a:pt x="705023" y="128279"/>
                      <a:pt x="701045" y="126771"/>
                    </a:cubicBezTo>
                    <a:lnTo>
                      <a:pt x="701045" y="126771"/>
                    </a:lnTo>
                    <a:cubicBezTo>
                      <a:pt x="701045" y="126771"/>
                      <a:pt x="701045" y="126771"/>
                      <a:pt x="701045" y="126771"/>
                    </a:cubicBezTo>
                    <a:cubicBezTo>
                      <a:pt x="700908" y="126633"/>
                      <a:pt x="700634" y="126633"/>
                      <a:pt x="700497" y="126496"/>
                    </a:cubicBezTo>
                    <a:cubicBezTo>
                      <a:pt x="700497" y="126496"/>
                      <a:pt x="700634" y="126496"/>
                      <a:pt x="700634" y="126633"/>
                    </a:cubicBezTo>
                    <a:cubicBezTo>
                      <a:pt x="694736" y="124850"/>
                      <a:pt x="688564" y="123342"/>
                      <a:pt x="682529" y="122107"/>
                    </a:cubicBezTo>
                    <a:cubicBezTo>
                      <a:pt x="682529" y="122107"/>
                      <a:pt x="682666" y="122107"/>
                      <a:pt x="682666" y="122107"/>
                    </a:cubicBezTo>
                    <a:cubicBezTo>
                      <a:pt x="679237" y="121421"/>
                      <a:pt x="675808" y="120873"/>
                      <a:pt x="672242" y="120324"/>
                    </a:cubicBezTo>
                    <a:cubicBezTo>
                      <a:pt x="665932" y="123342"/>
                      <a:pt x="659623" y="126496"/>
                      <a:pt x="653177" y="129240"/>
                    </a:cubicBezTo>
                    <a:cubicBezTo>
                      <a:pt x="648650" y="131160"/>
                      <a:pt x="644124" y="133217"/>
                      <a:pt x="639735" y="135137"/>
                    </a:cubicBezTo>
                    <a:cubicBezTo>
                      <a:pt x="637403" y="136235"/>
                      <a:pt x="635071" y="137332"/>
                      <a:pt x="632603" y="138155"/>
                    </a:cubicBezTo>
                    <a:cubicBezTo>
                      <a:pt x="624647" y="141172"/>
                      <a:pt x="616829" y="144190"/>
                      <a:pt x="608874" y="147345"/>
                    </a:cubicBezTo>
                    <a:cubicBezTo>
                      <a:pt x="606268" y="148305"/>
                      <a:pt x="603387" y="149265"/>
                      <a:pt x="600781" y="150088"/>
                    </a:cubicBezTo>
                    <a:cubicBezTo>
                      <a:pt x="595981" y="151734"/>
                      <a:pt x="591180" y="153243"/>
                      <a:pt x="586242" y="154614"/>
                    </a:cubicBezTo>
                    <a:cubicBezTo>
                      <a:pt x="581442" y="155986"/>
                      <a:pt x="576504" y="157083"/>
                      <a:pt x="571566" y="158180"/>
                    </a:cubicBezTo>
                    <a:cubicBezTo>
                      <a:pt x="566491" y="159278"/>
                      <a:pt x="561279" y="159826"/>
                      <a:pt x="556067" y="160238"/>
                    </a:cubicBezTo>
                    <a:cubicBezTo>
                      <a:pt x="552227" y="160512"/>
                      <a:pt x="548386" y="160375"/>
                      <a:pt x="544546" y="160101"/>
                    </a:cubicBezTo>
                    <a:cubicBezTo>
                      <a:pt x="542900" y="159963"/>
                      <a:pt x="541117" y="159689"/>
                      <a:pt x="539334" y="159140"/>
                    </a:cubicBezTo>
                    <a:cubicBezTo>
                      <a:pt x="537688" y="158729"/>
                      <a:pt x="536042" y="158455"/>
                      <a:pt x="534533" y="157769"/>
                    </a:cubicBezTo>
                    <a:cubicBezTo>
                      <a:pt x="531927" y="156809"/>
                      <a:pt x="529321" y="155711"/>
                      <a:pt x="527401" y="153791"/>
                    </a:cubicBezTo>
                    <a:cubicBezTo>
                      <a:pt x="526304" y="152694"/>
                      <a:pt x="525618" y="151871"/>
                      <a:pt x="524658" y="150636"/>
                    </a:cubicBezTo>
                    <a:cubicBezTo>
                      <a:pt x="523697" y="149265"/>
                      <a:pt x="523012" y="147893"/>
                      <a:pt x="522463" y="146247"/>
                    </a:cubicBezTo>
                    <a:cubicBezTo>
                      <a:pt x="520954" y="142270"/>
                      <a:pt x="522463" y="137881"/>
                      <a:pt x="524932" y="134726"/>
                    </a:cubicBezTo>
                    <a:cubicBezTo>
                      <a:pt x="525892" y="133491"/>
                      <a:pt x="526715" y="132394"/>
                      <a:pt x="527812" y="131297"/>
                    </a:cubicBezTo>
                    <a:cubicBezTo>
                      <a:pt x="528772" y="130200"/>
                      <a:pt x="530144" y="129240"/>
                      <a:pt x="531241" y="128417"/>
                    </a:cubicBezTo>
                    <a:cubicBezTo>
                      <a:pt x="532476" y="127456"/>
                      <a:pt x="533847" y="126771"/>
                      <a:pt x="535219" y="126085"/>
                    </a:cubicBezTo>
                    <a:cubicBezTo>
                      <a:pt x="537276" y="124988"/>
                      <a:pt x="539471" y="124027"/>
                      <a:pt x="541528" y="123067"/>
                    </a:cubicBezTo>
                    <a:cubicBezTo>
                      <a:pt x="545506" y="121284"/>
                      <a:pt x="549621" y="120050"/>
                      <a:pt x="553736" y="118815"/>
                    </a:cubicBezTo>
                    <a:cubicBezTo>
                      <a:pt x="558125" y="117444"/>
                      <a:pt x="562788" y="116209"/>
                      <a:pt x="567314" y="115112"/>
                    </a:cubicBezTo>
                    <a:cubicBezTo>
                      <a:pt x="577601" y="112506"/>
                      <a:pt x="588163" y="110723"/>
                      <a:pt x="598724" y="109488"/>
                    </a:cubicBezTo>
                    <a:cubicBezTo>
                      <a:pt x="618749" y="107020"/>
                      <a:pt x="639049" y="106745"/>
                      <a:pt x="659211" y="108391"/>
                    </a:cubicBezTo>
                    <a:cubicBezTo>
                      <a:pt x="662640" y="108666"/>
                      <a:pt x="666207" y="109077"/>
                      <a:pt x="669636" y="109626"/>
                    </a:cubicBezTo>
                    <a:cubicBezTo>
                      <a:pt x="670184" y="109351"/>
                      <a:pt x="670733" y="109077"/>
                      <a:pt x="671282" y="108803"/>
                    </a:cubicBezTo>
                    <a:cubicBezTo>
                      <a:pt x="671830" y="108528"/>
                      <a:pt x="672242" y="108391"/>
                      <a:pt x="672790" y="108117"/>
                    </a:cubicBezTo>
                    <a:cubicBezTo>
                      <a:pt x="673613" y="107705"/>
                      <a:pt x="674436" y="107157"/>
                      <a:pt x="675396" y="106882"/>
                    </a:cubicBezTo>
                    <a:cubicBezTo>
                      <a:pt x="676905" y="106197"/>
                      <a:pt x="678414" y="105374"/>
                      <a:pt x="679785" y="104688"/>
                    </a:cubicBezTo>
                    <a:cubicBezTo>
                      <a:pt x="679923" y="104688"/>
                      <a:pt x="679923" y="104688"/>
                      <a:pt x="680060" y="104551"/>
                    </a:cubicBezTo>
                    <a:cubicBezTo>
                      <a:pt x="680334" y="104414"/>
                      <a:pt x="680746" y="104276"/>
                      <a:pt x="681020" y="104002"/>
                    </a:cubicBezTo>
                    <a:cubicBezTo>
                      <a:pt x="682666" y="103179"/>
                      <a:pt x="684449" y="102356"/>
                      <a:pt x="686095" y="101396"/>
                    </a:cubicBezTo>
                    <a:cubicBezTo>
                      <a:pt x="688701" y="100024"/>
                      <a:pt x="691170" y="98653"/>
                      <a:pt x="693776" y="97281"/>
                    </a:cubicBezTo>
                    <a:cubicBezTo>
                      <a:pt x="697891" y="95087"/>
                      <a:pt x="701868" y="92755"/>
                      <a:pt x="705846" y="90149"/>
                    </a:cubicBezTo>
                    <a:cubicBezTo>
                      <a:pt x="705709" y="90149"/>
                      <a:pt x="705709" y="90286"/>
                      <a:pt x="705572" y="90286"/>
                    </a:cubicBezTo>
                    <a:cubicBezTo>
                      <a:pt x="708452" y="88229"/>
                      <a:pt x="711195" y="86171"/>
                      <a:pt x="713938" y="83840"/>
                    </a:cubicBezTo>
                    <a:lnTo>
                      <a:pt x="713938" y="83840"/>
                    </a:lnTo>
                    <a:cubicBezTo>
                      <a:pt x="716133" y="81919"/>
                      <a:pt x="718190" y="79862"/>
                      <a:pt x="720111" y="77805"/>
                    </a:cubicBezTo>
                    <a:cubicBezTo>
                      <a:pt x="722031" y="75610"/>
                      <a:pt x="723814" y="73415"/>
                      <a:pt x="725460" y="71084"/>
                    </a:cubicBezTo>
                    <a:cubicBezTo>
                      <a:pt x="726557" y="69301"/>
                      <a:pt x="727654" y="67518"/>
                      <a:pt x="728615" y="65597"/>
                    </a:cubicBezTo>
                    <a:cubicBezTo>
                      <a:pt x="728889" y="65049"/>
                      <a:pt x="729026" y="64500"/>
                      <a:pt x="729300" y="63951"/>
                    </a:cubicBezTo>
                    <a:cubicBezTo>
                      <a:pt x="729712" y="62854"/>
                      <a:pt x="729986" y="61620"/>
                      <a:pt x="730260" y="60385"/>
                    </a:cubicBezTo>
                    <a:cubicBezTo>
                      <a:pt x="730260" y="60522"/>
                      <a:pt x="730260" y="60660"/>
                      <a:pt x="730123" y="60797"/>
                    </a:cubicBezTo>
                    <a:cubicBezTo>
                      <a:pt x="730398" y="59562"/>
                      <a:pt x="730535" y="58465"/>
                      <a:pt x="730672" y="57231"/>
                    </a:cubicBezTo>
                    <a:cubicBezTo>
                      <a:pt x="730672" y="57368"/>
                      <a:pt x="730672" y="57368"/>
                      <a:pt x="730672" y="57505"/>
                    </a:cubicBezTo>
                    <a:cubicBezTo>
                      <a:pt x="730672" y="57368"/>
                      <a:pt x="730672" y="57231"/>
                      <a:pt x="730672" y="56956"/>
                    </a:cubicBezTo>
                    <a:cubicBezTo>
                      <a:pt x="730672" y="56956"/>
                      <a:pt x="730672" y="56819"/>
                      <a:pt x="730672" y="56819"/>
                    </a:cubicBezTo>
                    <a:cubicBezTo>
                      <a:pt x="730672" y="56819"/>
                      <a:pt x="730672" y="56819"/>
                      <a:pt x="730672" y="56956"/>
                    </a:cubicBezTo>
                    <a:cubicBezTo>
                      <a:pt x="730672" y="55722"/>
                      <a:pt x="730672" y="54624"/>
                      <a:pt x="730672" y="53390"/>
                    </a:cubicBezTo>
                    <a:cubicBezTo>
                      <a:pt x="730672" y="53664"/>
                      <a:pt x="730672" y="53802"/>
                      <a:pt x="730672" y="54076"/>
                    </a:cubicBezTo>
                    <a:cubicBezTo>
                      <a:pt x="730672" y="52704"/>
                      <a:pt x="730398" y="51333"/>
                      <a:pt x="730123" y="49961"/>
                    </a:cubicBezTo>
                    <a:cubicBezTo>
                      <a:pt x="730123" y="50235"/>
                      <a:pt x="730260" y="50373"/>
                      <a:pt x="730260" y="50647"/>
                    </a:cubicBezTo>
                    <a:cubicBezTo>
                      <a:pt x="729986" y="49412"/>
                      <a:pt x="729712" y="48178"/>
                      <a:pt x="729300" y="46944"/>
                    </a:cubicBezTo>
                    <a:cubicBezTo>
                      <a:pt x="729300" y="47081"/>
                      <a:pt x="729300" y="47081"/>
                      <a:pt x="729438" y="47218"/>
                    </a:cubicBezTo>
                    <a:cubicBezTo>
                      <a:pt x="729438" y="47081"/>
                      <a:pt x="729300" y="46944"/>
                      <a:pt x="729300" y="46806"/>
                    </a:cubicBezTo>
                    <a:cubicBezTo>
                      <a:pt x="729300" y="46669"/>
                      <a:pt x="729300" y="46669"/>
                      <a:pt x="729163" y="46532"/>
                    </a:cubicBezTo>
                    <a:cubicBezTo>
                      <a:pt x="729163" y="46532"/>
                      <a:pt x="729163" y="46669"/>
                      <a:pt x="729163" y="46669"/>
                    </a:cubicBezTo>
                    <a:cubicBezTo>
                      <a:pt x="728477" y="44886"/>
                      <a:pt x="727791" y="43103"/>
                      <a:pt x="726969" y="41457"/>
                    </a:cubicBezTo>
                    <a:cubicBezTo>
                      <a:pt x="726969" y="41594"/>
                      <a:pt x="727106" y="41594"/>
                      <a:pt x="727106" y="41731"/>
                    </a:cubicBezTo>
                    <a:cubicBezTo>
                      <a:pt x="726420" y="40360"/>
                      <a:pt x="725597" y="38988"/>
                      <a:pt x="724774" y="37754"/>
                    </a:cubicBezTo>
                    <a:cubicBezTo>
                      <a:pt x="724911" y="37891"/>
                      <a:pt x="725048" y="38165"/>
                      <a:pt x="725048" y="38302"/>
                    </a:cubicBezTo>
                    <a:cubicBezTo>
                      <a:pt x="723677" y="36382"/>
                      <a:pt x="722305" y="34599"/>
                      <a:pt x="720796" y="32816"/>
                    </a:cubicBezTo>
                    <a:cubicBezTo>
                      <a:pt x="720933" y="33090"/>
                      <a:pt x="721071" y="33228"/>
                      <a:pt x="721208" y="33365"/>
                    </a:cubicBezTo>
                    <a:cubicBezTo>
                      <a:pt x="719699" y="31719"/>
                      <a:pt x="718190" y="30210"/>
                      <a:pt x="716544" y="28701"/>
                    </a:cubicBezTo>
                    <a:cubicBezTo>
                      <a:pt x="714350" y="26781"/>
                      <a:pt x="712155" y="25135"/>
                      <a:pt x="709824" y="23489"/>
                    </a:cubicBezTo>
                    <a:cubicBezTo>
                      <a:pt x="706669" y="21432"/>
                      <a:pt x="703377" y="19512"/>
                      <a:pt x="699948" y="17866"/>
                    </a:cubicBezTo>
                    <a:cubicBezTo>
                      <a:pt x="700222" y="18003"/>
                      <a:pt x="700359" y="18140"/>
                      <a:pt x="700497" y="18140"/>
                    </a:cubicBezTo>
                    <a:cubicBezTo>
                      <a:pt x="697754" y="16768"/>
                      <a:pt x="695010" y="15671"/>
                      <a:pt x="692130" y="14574"/>
                    </a:cubicBezTo>
                    <a:cubicBezTo>
                      <a:pt x="692404" y="14711"/>
                      <a:pt x="692541" y="14711"/>
                      <a:pt x="692816" y="14848"/>
                    </a:cubicBezTo>
                    <a:cubicBezTo>
                      <a:pt x="689387" y="13614"/>
                      <a:pt x="685821" y="12791"/>
                      <a:pt x="682254" y="11968"/>
                    </a:cubicBezTo>
                    <a:cubicBezTo>
                      <a:pt x="682254" y="11968"/>
                      <a:pt x="682254" y="11968"/>
                      <a:pt x="682392" y="11968"/>
                    </a:cubicBezTo>
                    <a:cubicBezTo>
                      <a:pt x="679374" y="11419"/>
                      <a:pt x="676494" y="11008"/>
                      <a:pt x="673476" y="10733"/>
                    </a:cubicBezTo>
                    <a:cubicBezTo>
                      <a:pt x="669773" y="10459"/>
                      <a:pt x="666207" y="10459"/>
                      <a:pt x="662503" y="10733"/>
                    </a:cubicBezTo>
                    <a:cubicBezTo>
                      <a:pt x="662503" y="10733"/>
                      <a:pt x="662640" y="10733"/>
                      <a:pt x="662640" y="10733"/>
                    </a:cubicBezTo>
                    <a:cubicBezTo>
                      <a:pt x="662503" y="10733"/>
                      <a:pt x="662366" y="10733"/>
                      <a:pt x="662229" y="10733"/>
                    </a:cubicBezTo>
                    <a:cubicBezTo>
                      <a:pt x="662092" y="10733"/>
                      <a:pt x="662092" y="10733"/>
                      <a:pt x="661955" y="10733"/>
                    </a:cubicBezTo>
                    <a:cubicBezTo>
                      <a:pt x="661955" y="10733"/>
                      <a:pt x="662092" y="10733"/>
                      <a:pt x="662092" y="10733"/>
                    </a:cubicBezTo>
                    <a:cubicBezTo>
                      <a:pt x="658251" y="11145"/>
                      <a:pt x="654548" y="11693"/>
                      <a:pt x="650708" y="12379"/>
                    </a:cubicBezTo>
                    <a:cubicBezTo>
                      <a:pt x="650708" y="12379"/>
                      <a:pt x="650845" y="12379"/>
                      <a:pt x="650845" y="12379"/>
                    </a:cubicBezTo>
                    <a:cubicBezTo>
                      <a:pt x="647279" y="13202"/>
                      <a:pt x="643850" y="14162"/>
                      <a:pt x="640421" y="15260"/>
                    </a:cubicBezTo>
                    <a:cubicBezTo>
                      <a:pt x="640421" y="15260"/>
                      <a:pt x="640558" y="15260"/>
                      <a:pt x="640558" y="15260"/>
                    </a:cubicBezTo>
                    <a:cubicBezTo>
                      <a:pt x="634523" y="17317"/>
                      <a:pt x="628762" y="19923"/>
                      <a:pt x="623001" y="22666"/>
                    </a:cubicBezTo>
                    <a:cubicBezTo>
                      <a:pt x="623139" y="22529"/>
                      <a:pt x="623276" y="22529"/>
                      <a:pt x="623413" y="22392"/>
                    </a:cubicBezTo>
                    <a:cubicBezTo>
                      <a:pt x="615320" y="26644"/>
                      <a:pt x="607502" y="31307"/>
                      <a:pt x="599821" y="36382"/>
                    </a:cubicBezTo>
                    <a:cubicBezTo>
                      <a:pt x="600096" y="36245"/>
                      <a:pt x="600233" y="36108"/>
                      <a:pt x="600370" y="35971"/>
                    </a:cubicBezTo>
                    <a:cubicBezTo>
                      <a:pt x="597352" y="38165"/>
                      <a:pt x="594335" y="40360"/>
                      <a:pt x="591317" y="42417"/>
                    </a:cubicBezTo>
                    <a:cubicBezTo>
                      <a:pt x="588848" y="44200"/>
                      <a:pt x="586517" y="46121"/>
                      <a:pt x="584048" y="48041"/>
                    </a:cubicBezTo>
                    <a:cubicBezTo>
                      <a:pt x="579110" y="51881"/>
                      <a:pt x="574310" y="55859"/>
                      <a:pt x="569646" y="59974"/>
                    </a:cubicBezTo>
                    <a:cubicBezTo>
                      <a:pt x="569783" y="59837"/>
                      <a:pt x="569920" y="59699"/>
                      <a:pt x="570195" y="59562"/>
                    </a:cubicBezTo>
                    <a:cubicBezTo>
                      <a:pt x="568686" y="60934"/>
                      <a:pt x="567177" y="62305"/>
                      <a:pt x="565668" y="63677"/>
                    </a:cubicBezTo>
                    <a:cubicBezTo>
                      <a:pt x="563474" y="65734"/>
                      <a:pt x="560182" y="65734"/>
                      <a:pt x="557987" y="63677"/>
                    </a:cubicBezTo>
                    <a:cubicBezTo>
                      <a:pt x="556067" y="61620"/>
                      <a:pt x="555930" y="58053"/>
                      <a:pt x="557987" y="56133"/>
                    </a:cubicBezTo>
                    <a:cubicBezTo>
                      <a:pt x="561416" y="52979"/>
                      <a:pt x="564708" y="49961"/>
                      <a:pt x="568137" y="47081"/>
                    </a:cubicBezTo>
                    <a:cubicBezTo>
                      <a:pt x="568000" y="47218"/>
                      <a:pt x="567863" y="47218"/>
                      <a:pt x="567863" y="47355"/>
                    </a:cubicBezTo>
                    <a:cubicBezTo>
                      <a:pt x="572664" y="43103"/>
                      <a:pt x="577739" y="39125"/>
                      <a:pt x="582813" y="35148"/>
                    </a:cubicBezTo>
                    <a:cubicBezTo>
                      <a:pt x="585419" y="33090"/>
                      <a:pt x="588026" y="31307"/>
                      <a:pt x="590631" y="29387"/>
                    </a:cubicBezTo>
                    <a:cubicBezTo>
                      <a:pt x="595295" y="25958"/>
                      <a:pt x="600233" y="22803"/>
                      <a:pt x="605171" y="19923"/>
                    </a:cubicBezTo>
                    <a:cubicBezTo>
                      <a:pt x="612303" y="15671"/>
                      <a:pt x="619710" y="11831"/>
                      <a:pt x="627253" y="8676"/>
                    </a:cubicBezTo>
                    <a:cubicBezTo>
                      <a:pt x="634248" y="5796"/>
                      <a:pt x="641381" y="3189"/>
                      <a:pt x="648924" y="1818"/>
                    </a:cubicBezTo>
                    <a:cubicBezTo>
                      <a:pt x="656468" y="446"/>
                      <a:pt x="664149" y="-377"/>
                      <a:pt x="671693" y="172"/>
                    </a:cubicBezTo>
                    <a:cubicBezTo>
                      <a:pt x="675808" y="446"/>
                      <a:pt x="679923" y="995"/>
                      <a:pt x="684038" y="1818"/>
                    </a:cubicBezTo>
                    <a:cubicBezTo>
                      <a:pt x="688015" y="2778"/>
                      <a:pt x="691856" y="3875"/>
                      <a:pt x="695696" y="5110"/>
                    </a:cubicBezTo>
                    <a:cubicBezTo>
                      <a:pt x="698714" y="6207"/>
                      <a:pt x="701731" y="7441"/>
                      <a:pt x="704612" y="8950"/>
                    </a:cubicBezTo>
                    <a:cubicBezTo>
                      <a:pt x="708178" y="10870"/>
                      <a:pt x="711744" y="12791"/>
                      <a:pt x="715036" y="15122"/>
                    </a:cubicBezTo>
                    <a:cubicBezTo>
                      <a:pt x="717779" y="17043"/>
                      <a:pt x="720522" y="19100"/>
                      <a:pt x="722991" y="21295"/>
                    </a:cubicBezTo>
                    <a:cubicBezTo>
                      <a:pt x="726009" y="24038"/>
                      <a:pt x="728752" y="27055"/>
                      <a:pt x="731220" y="30347"/>
                    </a:cubicBezTo>
                    <a:cubicBezTo>
                      <a:pt x="732867" y="32405"/>
                      <a:pt x="734375" y="34873"/>
                      <a:pt x="735610" y="37342"/>
                    </a:cubicBezTo>
                    <a:cubicBezTo>
                      <a:pt x="736570" y="39263"/>
                      <a:pt x="737393" y="41320"/>
                      <a:pt x="738216" y="43377"/>
                    </a:cubicBezTo>
                    <a:cubicBezTo>
                      <a:pt x="738764" y="44886"/>
                      <a:pt x="739176" y="46532"/>
                      <a:pt x="739450" y="48178"/>
                    </a:cubicBezTo>
                    <a:cubicBezTo>
                      <a:pt x="740685" y="53939"/>
                      <a:pt x="740136" y="59562"/>
                      <a:pt x="738902" y="65186"/>
                    </a:cubicBezTo>
                    <a:cubicBezTo>
                      <a:pt x="738216" y="67792"/>
                      <a:pt x="736981" y="70261"/>
                      <a:pt x="735747" y="72592"/>
                    </a:cubicBezTo>
                    <a:cubicBezTo>
                      <a:pt x="733964" y="76159"/>
                      <a:pt x="731495" y="79313"/>
                      <a:pt x="729026" y="82468"/>
                    </a:cubicBezTo>
                    <a:cubicBezTo>
                      <a:pt x="724362" y="88229"/>
                      <a:pt x="718876" y="93166"/>
                      <a:pt x="712978" y="97556"/>
                    </a:cubicBezTo>
                    <a:cubicBezTo>
                      <a:pt x="708864" y="100710"/>
                      <a:pt x="704337" y="103316"/>
                      <a:pt x="699811" y="105922"/>
                    </a:cubicBezTo>
                    <a:cubicBezTo>
                      <a:pt x="696656" y="107705"/>
                      <a:pt x="693501" y="109488"/>
                      <a:pt x="690347" y="110997"/>
                    </a:cubicBezTo>
                    <a:cubicBezTo>
                      <a:pt x="690621" y="110860"/>
                      <a:pt x="690758" y="110723"/>
                      <a:pt x="690896" y="110723"/>
                    </a:cubicBezTo>
                    <a:cubicBezTo>
                      <a:pt x="689524" y="111409"/>
                      <a:pt x="688152" y="112095"/>
                      <a:pt x="686781" y="112780"/>
                    </a:cubicBezTo>
                    <a:cubicBezTo>
                      <a:pt x="686918" y="112780"/>
                      <a:pt x="686918" y="112780"/>
                      <a:pt x="687055" y="112780"/>
                    </a:cubicBezTo>
                    <a:cubicBezTo>
                      <a:pt x="691719" y="113740"/>
                      <a:pt x="696382" y="114975"/>
                      <a:pt x="701045" y="116209"/>
                    </a:cubicBezTo>
                    <a:cubicBezTo>
                      <a:pt x="705572" y="117581"/>
                      <a:pt x="709824" y="119364"/>
                      <a:pt x="714213" y="121284"/>
                    </a:cubicBezTo>
                    <a:cubicBezTo>
                      <a:pt x="717093" y="122519"/>
                      <a:pt x="720111" y="124027"/>
                      <a:pt x="722717" y="125948"/>
                    </a:cubicBezTo>
                    <a:cubicBezTo>
                      <a:pt x="723951" y="126908"/>
                      <a:pt x="725323" y="127868"/>
                      <a:pt x="726420" y="128965"/>
                    </a:cubicBezTo>
                    <a:cubicBezTo>
                      <a:pt x="727517" y="130200"/>
                      <a:pt x="728615" y="131297"/>
                      <a:pt x="729712" y="132531"/>
                    </a:cubicBezTo>
                    <a:cubicBezTo>
                      <a:pt x="733415" y="136783"/>
                      <a:pt x="735610" y="142681"/>
                      <a:pt x="734238" y="148305"/>
                    </a:cubicBezTo>
                    <a:cubicBezTo>
                      <a:pt x="733827" y="149951"/>
                      <a:pt x="733552" y="151597"/>
                      <a:pt x="732867" y="152968"/>
                    </a:cubicBezTo>
                    <a:cubicBezTo>
                      <a:pt x="732181" y="154614"/>
                      <a:pt x="731632" y="155711"/>
                      <a:pt x="730672" y="157357"/>
                    </a:cubicBezTo>
                    <a:cubicBezTo>
                      <a:pt x="729026" y="160375"/>
                      <a:pt x="726283" y="162844"/>
                      <a:pt x="723814" y="165175"/>
                    </a:cubicBezTo>
                    <a:cubicBezTo>
                      <a:pt x="721071" y="167919"/>
                      <a:pt x="717916" y="170113"/>
                      <a:pt x="714761" y="172445"/>
                    </a:cubicBezTo>
                    <a:cubicBezTo>
                      <a:pt x="710921" y="175188"/>
                      <a:pt x="706943" y="177794"/>
                      <a:pt x="702828" y="180263"/>
                    </a:cubicBezTo>
                    <a:cubicBezTo>
                      <a:pt x="695010" y="185064"/>
                      <a:pt x="686781" y="189178"/>
                      <a:pt x="678414" y="192882"/>
                    </a:cubicBezTo>
                    <a:cubicBezTo>
                      <a:pt x="673613" y="194939"/>
                      <a:pt x="668813" y="196997"/>
                      <a:pt x="664012" y="198780"/>
                    </a:cubicBezTo>
                    <a:cubicBezTo>
                      <a:pt x="661818" y="199603"/>
                      <a:pt x="659623" y="200426"/>
                      <a:pt x="657291" y="201249"/>
                    </a:cubicBezTo>
                    <a:cubicBezTo>
                      <a:pt x="649199" y="203855"/>
                      <a:pt x="641106" y="206461"/>
                      <a:pt x="633151" y="209067"/>
                    </a:cubicBezTo>
                    <a:cubicBezTo>
                      <a:pt x="630682" y="209752"/>
                      <a:pt x="628213" y="210301"/>
                      <a:pt x="625745" y="210850"/>
                    </a:cubicBezTo>
                    <a:cubicBezTo>
                      <a:pt x="623961" y="211261"/>
                      <a:pt x="622041" y="211810"/>
                      <a:pt x="620258" y="212221"/>
                    </a:cubicBezTo>
                    <a:cubicBezTo>
                      <a:pt x="620670" y="212221"/>
                      <a:pt x="621218" y="212358"/>
                      <a:pt x="621630" y="212358"/>
                    </a:cubicBezTo>
                    <a:cubicBezTo>
                      <a:pt x="626979" y="212770"/>
                      <a:pt x="632328" y="213319"/>
                      <a:pt x="637677" y="213730"/>
                    </a:cubicBezTo>
                    <a:cubicBezTo>
                      <a:pt x="643575" y="214142"/>
                      <a:pt x="649473" y="214553"/>
                      <a:pt x="655371" y="215376"/>
                    </a:cubicBezTo>
                    <a:cubicBezTo>
                      <a:pt x="664835" y="216610"/>
                      <a:pt x="674436" y="217982"/>
                      <a:pt x="684038" y="219079"/>
                    </a:cubicBezTo>
                    <a:cubicBezTo>
                      <a:pt x="686369" y="219354"/>
                      <a:pt x="688838" y="219765"/>
                      <a:pt x="691170" y="220039"/>
                    </a:cubicBezTo>
                    <a:cubicBezTo>
                      <a:pt x="693639" y="220314"/>
                      <a:pt x="696108" y="221000"/>
                      <a:pt x="698577" y="221411"/>
                    </a:cubicBezTo>
                    <a:cubicBezTo>
                      <a:pt x="701183" y="221823"/>
                      <a:pt x="703651" y="222371"/>
                      <a:pt x="706120" y="222783"/>
                    </a:cubicBezTo>
                    <a:cubicBezTo>
                      <a:pt x="711332" y="223743"/>
                      <a:pt x="716544" y="224977"/>
                      <a:pt x="721619" y="226349"/>
                    </a:cubicBezTo>
                    <a:cubicBezTo>
                      <a:pt x="730672" y="228681"/>
                      <a:pt x="739587" y="231287"/>
                      <a:pt x="748091" y="235127"/>
                    </a:cubicBezTo>
                    <a:cubicBezTo>
                      <a:pt x="751657" y="236773"/>
                      <a:pt x="755223" y="238556"/>
                      <a:pt x="758652" y="240613"/>
                    </a:cubicBezTo>
                    <a:cubicBezTo>
                      <a:pt x="762219" y="242534"/>
                      <a:pt x="765236" y="245003"/>
                      <a:pt x="767979" y="248020"/>
                    </a:cubicBezTo>
                    <a:cubicBezTo>
                      <a:pt x="769763" y="249940"/>
                      <a:pt x="770860" y="252272"/>
                      <a:pt x="771957" y="254741"/>
                    </a:cubicBezTo>
                    <a:cubicBezTo>
                      <a:pt x="772643" y="256113"/>
                      <a:pt x="772917" y="257758"/>
                      <a:pt x="773329" y="259130"/>
                    </a:cubicBezTo>
                    <a:cubicBezTo>
                      <a:pt x="773603" y="260090"/>
                      <a:pt x="773740" y="261187"/>
                      <a:pt x="773740" y="262285"/>
                    </a:cubicBezTo>
                    <a:cubicBezTo>
                      <a:pt x="773740" y="265028"/>
                      <a:pt x="772780" y="267634"/>
                      <a:pt x="771683" y="270240"/>
                    </a:cubicBezTo>
                    <a:cubicBezTo>
                      <a:pt x="770311" y="273669"/>
                      <a:pt x="767979" y="276549"/>
                      <a:pt x="765648" y="279155"/>
                    </a:cubicBezTo>
                    <a:cubicBezTo>
                      <a:pt x="764550" y="280390"/>
                      <a:pt x="762905" y="281624"/>
                      <a:pt x="761670" y="282722"/>
                    </a:cubicBezTo>
                    <a:cubicBezTo>
                      <a:pt x="760024" y="284093"/>
                      <a:pt x="758241" y="285465"/>
                      <a:pt x="756321" y="286699"/>
                    </a:cubicBezTo>
                    <a:cubicBezTo>
                      <a:pt x="753029" y="288894"/>
                      <a:pt x="749600" y="290677"/>
                      <a:pt x="746171" y="292597"/>
                    </a:cubicBezTo>
                    <a:cubicBezTo>
                      <a:pt x="737804" y="297123"/>
                      <a:pt x="728889" y="300690"/>
                      <a:pt x="719973" y="303844"/>
                    </a:cubicBezTo>
                    <a:cubicBezTo>
                      <a:pt x="715996" y="305216"/>
                      <a:pt x="712155" y="306313"/>
                      <a:pt x="708178" y="307410"/>
                    </a:cubicBezTo>
                    <a:cubicBezTo>
                      <a:pt x="705846" y="308096"/>
                      <a:pt x="703514" y="308782"/>
                      <a:pt x="701183" y="309468"/>
                    </a:cubicBezTo>
                    <a:cubicBezTo>
                      <a:pt x="700222" y="309742"/>
                      <a:pt x="699262" y="310154"/>
                      <a:pt x="698302" y="310291"/>
                    </a:cubicBezTo>
                    <a:cubicBezTo>
                      <a:pt x="694187" y="311251"/>
                      <a:pt x="690072" y="312074"/>
                      <a:pt x="685958" y="312897"/>
                    </a:cubicBezTo>
                    <a:cubicBezTo>
                      <a:pt x="683763" y="313308"/>
                      <a:pt x="681569" y="313857"/>
                      <a:pt x="679374" y="314406"/>
                    </a:cubicBezTo>
                    <a:cubicBezTo>
                      <a:pt x="678414" y="314680"/>
                      <a:pt x="677317" y="314817"/>
                      <a:pt x="676356" y="315091"/>
                    </a:cubicBezTo>
                    <a:cubicBezTo>
                      <a:pt x="668264" y="316189"/>
                      <a:pt x="660172" y="317286"/>
                      <a:pt x="651942" y="318383"/>
                    </a:cubicBezTo>
                    <a:cubicBezTo>
                      <a:pt x="649610" y="318657"/>
                      <a:pt x="647279" y="318795"/>
                      <a:pt x="645084" y="318932"/>
                    </a:cubicBezTo>
                    <a:cubicBezTo>
                      <a:pt x="639598" y="319343"/>
                      <a:pt x="633974" y="319755"/>
                      <a:pt x="628488" y="320166"/>
                    </a:cubicBezTo>
                    <a:cubicBezTo>
                      <a:pt x="627939" y="320166"/>
                      <a:pt x="627390" y="320303"/>
                      <a:pt x="626705" y="320303"/>
                    </a:cubicBezTo>
                    <a:cubicBezTo>
                      <a:pt x="630682" y="321126"/>
                      <a:pt x="634523" y="321949"/>
                      <a:pt x="638500" y="322772"/>
                    </a:cubicBezTo>
                    <a:cubicBezTo>
                      <a:pt x="647416" y="324693"/>
                      <a:pt x="656331" y="326750"/>
                      <a:pt x="665109" y="328533"/>
                    </a:cubicBezTo>
                    <a:cubicBezTo>
                      <a:pt x="667716" y="329082"/>
                      <a:pt x="670459" y="329905"/>
                      <a:pt x="672927" y="330590"/>
                    </a:cubicBezTo>
                    <a:cubicBezTo>
                      <a:pt x="677865" y="331825"/>
                      <a:pt x="682666" y="333196"/>
                      <a:pt x="687467" y="334705"/>
                    </a:cubicBezTo>
                    <a:cubicBezTo>
                      <a:pt x="691581" y="335940"/>
                      <a:pt x="695833" y="337448"/>
                      <a:pt x="699948" y="338957"/>
                    </a:cubicBezTo>
                    <a:cubicBezTo>
                      <a:pt x="704749" y="340603"/>
                      <a:pt x="709549" y="342523"/>
                      <a:pt x="714075" y="344855"/>
                    </a:cubicBezTo>
                    <a:cubicBezTo>
                      <a:pt x="720659" y="348147"/>
                      <a:pt x="727243" y="351850"/>
                      <a:pt x="732592" y="357062"/>
                    </a:cubicBezTo>
                    <a:cubicBezTo>
                      <a:pt x="733689" y="358160"/>
                      <a:pt x="734649" y="359394"/>
                      <a:pt x="735473" y="360766"/>
                    </a:cubicBezTo>
                    <a:cubicBezTo>
                      <a:pt x="736158" y="361726"/>
                      <a:pt x="736707" y="362686"/>
                      <a:pt x="737256" y="363783"/>
                    </a:cubicBezTo>
                    <a:cubicBezTo>
                      <a:pt x="738353" y="366389"/>
                      <a:pt x="739313" y="368995"/>
                      <a:pt x="739313" y="371876"/>
                    </a:cubicBezTo>
                    <a:cubicBezTo>
                      <a:pt x="739313" y="374070"/>
                      <a:pt x="738627" y="376539"/>
                      <a:pt x="737667" y="378459"/>
                    </a:cubicBezTo>
                    <a:cubicBezTo>
                      <a:pt x="736296" y="381065"/>
                      <a:pt x="734924" y="383534"/>
                      <a:pt x="732729" y="385317"/>
                    </a:cubicBezTo>
                    <a:cubicBezTo>
                      <a:pt x="729849" y="387923"/>
                      <a:pt x="726694" y="389981"/>
                      <a:pt x="723265" y="391764"/>
                    </a:cubicBezTo>
                    <a:cubicBezTo>
                      <a:pt x="719151" y="393958"/>
                      <a:pt x="714761" y="395467"/>
                      <a:pt x="710372" y="397113"/>
                    </a:cubicBezTo>
                    <a:cubicBezTo>
                      <a:pt x="702280" y="399856"/>
                      <a:pt x="694187" y="401914"/>
                      <a:pt x="685821" y="403560"/>
                    </a:cubicBezTo>
                    <a:cubicBezTo>
                      <a:pt x="683489" y="403971"/>
                      <a:pt x="681020" y="404382"/>
                      <a:pt x="678688" y="404794"/>
                    </a:cubicBezTo>
                    <a:cubicBezTo>
                      <a:pt x="677180" y="405068"/>
                      <a:pt x="675259" y="405343"/>
                      <a:pt x="673751" y="405480"/>
                    </a:cubicBezTo>
                    <a:cubicBezTo>
                      <a:pt x="671830" y="405754"/>
                      <a:pt x="669910" y="405891"/>
                      <a:pt x="667990" y="406028"/>
                    </a:cubicBezTo>
                    <a:cubicBezTo>
                      <a:pt x="663601" y="406440"/>
                      <a:pt x="659211" y="406851"/>
                      <a:pt x="654822" y="407263"/>
                    </a:cubicBezTo>
                    <a:cubicBezTo>
                      <a:pt x="653725" y="407400"/>
                      <a:pt x="652628" y="407400"/>
                      <a:pt x="651531" y="407537"/>
                    </a:cubicBezTo>
                    <a:cubicBezTo>
                      <a:pt x="664287" y="412612"/>
                      <a:pt x="676631" y="418236"/>
                      <a:pt x="688564" y="424956"/>
                    </a:cubicBezTo>
                    <a:cubicBezTo>
                      <a:pt x="692267" y="427014"/>
                      <a:pt x="695970" y="429208"/>
                      <a:pt x="699399" y="431540"/>
                    </a:cubicBezTo>
                    <a:cubicBezTo>
                      <a:pt x="703377" y="434283"/>
                      <a:pt x="707080" y="437164"/>
                      <a:pt x="710646" y="440318"/>
                    </a:cubicBezTo>
                    <a:cubicBezTo>
                      <a:pt x="713253" y="442650"/>
                      <a:pt x="715722" y="445119"/>
                      <a:pt x="717916" y="447999"/>
                    </a:cubicBezTo>
                    <a:cubicBezTo>
                      <a:pt x="720522" y="451154"/>
                      <a:pt x="722305" y="454995"/>
                      <a:pt x="723677" y="458835"/>
                    </a:cubicBezTo>
                    <a:cubicBezTo>
                      <a:pt x="724637" y="461441"/>
                      <a:pt x="724911" y="464047"/>
                      <a:pt x="724774" y="466790"/>
                    </a:cubicBezTo>
                    <a:cubicBezTo>
                      <a:pt x="724637" y="469396"/>
                      <a:pt x="723677" y="471865"/>
                      <a:pt x="722717" y="474197"/>
                    </a:cubicBezTo>
                    <a:cubicBezTo>
                      <a:pt x="721757" y="476803"/>
                      <a:pt x="719973" y="478723"/>
                      <a:pt x="718053" y="480781"/>
                    </a:cubicBezTo>
                    <a:cubicBezTo>
                      <a:pt x="716956" y="482015"/>
                      <a:pt x="715447" y="482975"/>
                      <a:pt x="714213" y="483935"/>
                    </a:cubicBezTo>
                    <a:cubicBezTo>
                      <a:pt x="712704" y="485033"/>
                      <a:pt x="710921" y="486130"/>
                      <a:pt x="709275" y="486953"/>
                    </a:cubicBezTo>
                    <a:cubicBezTo>
                      <a:pt x="705435" y="488736"/>
                      <a:pt x="701594" y="490107"/>
                      <a:pt x="697479" y="491205"/>
                    </a:cubicBezTo>
                    <a:cubicBezTo>
                      <a:pt x="693501" y="492302"/>
                      <a:pt x="689661" y="492851"/>
                      <a:pt x="685683" y="493399"/>
                    </a:cubicBezTo>
                    <a:cubicBezTo>
                      <a:pt x="678963" y="494359"/>
                      <a:pt x="672242" y="494771"/>
                      <a:pt x="665384" y="494771"/>
                    </a:cubicBezTo>
                    <a:cubicBezTo>
                      <a:pt x="662092" y="494771"/>
                      <a:pt x="658937" y="494771"/>
                      <a:pt x="655645" y="494771"/>
                    </a:cubicBezTo>
                    <a:cubicBezTo>
                      <a:pt x="654685" y="494771"/>
                      <a:pt x="653725" y="494634"/>
                      <a:pt x="652765" y="494634"/>
                    </a:cubicBezTo>
                    <a:cubicBezTo>
                      <a:pt x="650296" y="494497"/>
                      <a:pt x="647827" y="494359"/>
                      <a:pt x="645358" y="494222"/>
                    </a:cubicBezTo>
                    <a:cubicBezTo>
                      <a:pt x="639461" y="493948"/>
                      <a:pt x="633563" y="493399"/>
                      <a:pt x="627665" y="492988"/>
                    </a:cubicBezTo>
                    <a:cubicBezTo>
                      <a:pt x="624373" y="492714"/>
                      <a:pt x="620944" y="492439"/>
                      <a:pt x="617652" y="492165"/>
                    </a:cubicBezTo>
                    <a:cubicBezTo>
                      <a:pt x="615595" y="491891"/>
                      <a:pt x="613400" y="491616"/>
                      <a:pt x="611343" y="491342"/>
                    </a:cubicBezTo>
                    <a:cubicBezTo>
                      <a:pt x="606816" y="490793"/>
                      <a:pt x="602290" y="490245"/>
                      <a:pt x="597764" y="489696"/>
                    </a:cubicBezTo>
                    <a:cubicBezTo>
                      <a:pt x="595844" y="489422"/>
                      <a:pt x="594060" y="489285"/>
                      <a:pt x="592140" y="489010"/>
                    </a:cubicBezTo>
                    <a:cubicBezTo>
                      <a:pt x="589397" y="488599"/>
                      <a:pt x="586654" y="488050"/>
                      <a:pt x="584048" y="487639"/>
                    </a:cubicBezTo>
                    <a:cubicBezTo>
                      <a:pt x="589534" y="490107"/>
                      <a:pt x="595021" y="492576"/>
                      <a:pt x="600507" y="495045"/>
                    </a:cubicBezTo>
                    <a:cubicBezTo>
                      <a:pt x="602290" y="495868"/>
                      <a:pt x="604210" y="496691"/>
                      <a:pt x="605993" y="497514"/>
                    </a:cubicBezTo>
                    <a:cubicBezTo>
                      <a:pt x="609285" y="499160"/>
                      <a:pt x="612577" y="500806"/>
                      <a:pt x="615869" y="502589"/>
                    </a:cubicBezTo>
                    <a:cubicBezTo>
                      <a:pt x="623139" y="506292"/>
                      <a:pt x="630545" y="509996"/>
                      <a:pt x="637815" y="513699"/>
                    </a:cubicBezTo>
                    <a:cubicBezTo>
                      <a:pt x="642204" y="515894"/>
                      <a:pt x="646456" y="518637"/>
                      <a:pt x="650708" y="521106"/>
                    </a:cubicBezTo>
                    <a:cubicBezTo>
                      <a:pt x="654960" y="523712"/>
                      <a:pt x="659074" y="526181"/>
                      <a:pt x="663326" y="528924"/>
                    </a:cubicBezTo>
                    <a:cubicBezTo>
                      <a:pt x="671419" y="534273"/>
                      <a:pt x="679374" y="539897"/>
                      <a:pt x="686781" y="546206"/>
                    </a:cubicBezTo>
                    <a:cubicBezTo>
                      <a:pt x="692816" y="551281"/>
                      <a:pt x="698577" y="556904"/>
                      <a:pt x="703514" y="563077"/>
                    </a:cubicBezTo>
                    <a:cubicBezTo>
                      <a:pt x="706120" y="566231"/>
                      <a:pt x="708178" y="569797"/>
                      <a:pt x="709961" y="573501"/>
                    </a:cubicBezTo>
                    <a:cubicBezTo>
                      <a:pt x="710921" y="575147"/>
                      <a:pt x="711470" y="576793"/>
                      <a:pt x="712155" y="578576"/>
                    </a:cubicBezTo>
                    <a:cubicBezTo>
                      <a:pt x="712841" y="580496"/>
                      <a:pt x="713253" y="582279"/>
                      <a:pt x="713527" y="584336"/>
                    </a:cubicBezTo>
                    <a:cubicBezTo>
                      <a:pt x="713801" y="585708"/>
                      <a:pt x="713801" y="587491"/>
                      <a:pt x="713664" y="588863"/>
                    </a:cubicBezTo>
                    <a:cubicBezTo>
                      <a:pt x="713664" y="590509"/>
                      <a:pt x="713390" y="592017"/>
                      <a:pt x="712978" y="593526"/>
                    </a:cubicBezTo>
                    <a:cubicBezTo>
                      <a:pt x="712430" y="596132"/>
                      <a:pt x="711470" y="598464"/>
                      <a:pt x="710235" y="600658"/>
                    </a:cubicBezTo>
                    <a:cubicBezTo>
                      <a:pt x="709686" y="601619"/>
                      <a:pt x="709001" y="602442"/>
                      <a:pt x="708315" y="603264"/>
                    </a:cubicBezTo>
                    <a:cubicBezTo>
                      <a:pt x="707217" y="604499"/>
                      <a:pt x="706257" y="605596"/>
                      <a:pt x="705023" y="606693"/>
                    </a:cubicBezTo>
                    <a:cubicBezTo>
                      <a:pt x="702691" y="608614"/>
                      <a:pt x="700222" y="610397"/>
                      <a:pt x="697479" y="611631"/>
                    </a:cubicBezTo>
                    <a:cubicBezTo>
                      <a:pt x="694325" y="613003"/>
                      <a:pt x="691170" y="614237"/>
                      <a:pt x="687878" y="614923"/>
                    </a:cubicBezTo>
                    <a:cubicBezTo>
                      <a:pt x="683900" y="615746"/>
                      <a:pt x="679785" y="616158"/>
                      <a:pt x="675808" y="616295"/>
                    </a:cubicBezTo>
                    <a:cubicBezTo>
                      <a:pt x="666344" y="616569"/>
                      <a:pt x="656880" y="615060"/>
                      <a:pt x="647690" y="613140"/>
                    </a:cubicBezTo>
                    <a:cubicBezTo>
                      <a:pt x="643713" y="612454"/>
                      <a:pt x="639735" y="611357"/>
                      <a:pt x="635757" y="610397"/>
                    </a:cubicBezTo>
                    <a:cubicBezTo>
                      <a:pt x="633974" y="609985"/>
                      <a:pt x="632328" y="609574"/>
                      <a:pt x="630545" y="609162"/>
                    </a:cubicBezTo>
                    <a:cubicBezTo>
                      <a:pt x="629174" y="608888"/>
                      <a:pt x="627665" y="608339"/>
                      <a:pt x="626156" y="607928"/>
                    </a:cubicBezTo>
                    <a:cubicBezTo>
                      <a:pt x="622453" y="606831"/>
                      <a:pt x="618749" y="605871"/>
                      <a:pt x="615046" y="604636"/>
                    </a:cubicBezTo>
                    <a:cubicBezTo>
                      <a:pt x="614223" y="604362"/>
                      <a:pt x="613263" y="603950"/>
                      <a:pt x="612440" y="603676"/>
                    </a:cubicBezTo>
                    <a:cubicBezTo>
                      <a:pt x="615046" y="606008"/>
                      <a:pt x="617515" y="608202"/>
                      <a:pt x="619984" y="610534"/>
                    </a:cubicBezTo>
                    <a:cubicBezTo>
                      <a:pt x="627253" y="617392"/>
                      <a:pt x="633837" y="624936"/>
                      <a:pt x="639872" y="633028"/>
                    </a:cubicBezTo>
                    <a:cubicBezTo>
                      <a:pt x="644947" y="639612"/>
                      <a:pt x="649062" y="646881"/>
                      <a:pt x="652353" y="654425"/>
                    </a:cubicBezTo>
                    <a:cubicBezTo>
                      <a:pt x="654000" y="658266"/>
                      <a:pt x="655234" y="662380"/>
                      <a:pt x="656331" y="666358"/>
                    </a:cubicBezTo>
                    <a:cubicBezTo>
                      <a:pt x="657429" y="670610"/>
                      <a:pt x="657703" y="674999"/>
                      <a:pt x="657840" y="679251"/>
                    </a:cubicBezTo>
                    <a:cubicBezTo>
                      <a:pt x="657840" y="682680"/>
                      <a:pt x="657154" y="686246"/>
                      <a:pt x="656194" y="689401"/>
                    </a:cubicBezTo>
                    <a:cubicBezTo>
                      <a:pt x="655920" y="690498"/>
                      <a:pt x="655508" y="691596"/>
                      <a:pt x="654822" y="692693"/>
                    </a:cubicBezTo>
                    <a:cubicBezTo>
                      <a:pt x="654137" y="694202"/>
                      <a:pt x="653314" y="695710"/>
                      <a:pt x="652216" y="697082"/>
                    </a:cubicBezTo>
                    <a:cubicBezTo>
                      <a:pt x="650571" y="699139"/>
                      <a:pt x="648787" y="701334"/>
                      <a:pt x="646456" y="702843"/>
                    </a:cubicBezTo>
                    <a:cubicBezTo>
                      <a:pt x="643164" y="704900"/>
                      <a:pt x="639872" y="706134"/>
                      <a:pt x="636169" y="707095"/>
                    </a:cubicBezTo>
                    <a:cubicBezTo>
                      <a:pt x="633151" y="707918"/>
                      <a:pt x="629859" y="707918"/>
                      <a:pt x="626705" y="707918"/>
                    </a:cubicBezTo>
                    <a:cubicBezTo>
                      <a:pt x="622727" y="707918"/>
                      <a:pt x="618749" y="707095"/>
                      <a:pt x="614772" y="706272"/>
                    </a:cubicBezTo>
                    <a:cubicBezTo>
                      <a:pt x="612166" y="705723"/>
                      <a:pt x="609560" y="705174"/>
                      <a:pt x="606954" y="704626"/>
                    </a:cubicBezTo>
                    <a:cubicBezTo>
                      <a:pt x="609971" y="710249"/>
                      <a:pt x="612577" y="716147"/>
                      <a:pt x="614909" y="722182"/>
                    </a:cubicBezTo>
                    <a:cubicBezTo>
                      <a:pt x="617926" y="730000"/>
                      <a:pt x="619710" y="738230"/>
                      <a:pt x="620944" y="746460"/>
                    </a:cubicBezTo>
                    <a:cubicBezTo>
                      <a:pt x="622178" y="755238"/>
                      <a:pt x="621492" y="764153"/>
                      <a:pt x="619435" y="772794"/>
                    </a:cubicBezTo>
                    <a:cubicBezTo>
                      <a:pt x="618475" y="776498"/>
                      <a:pt x="616829" y="780201"/>
                      <a:pt x="615183" y="783630"/>
                    </a:cubicBezTo>
                    <a:cubicBezTo>
                      <a:pt x="613537" y="786922"/>
                      <a:pt x="611480" y="789802"/>
                      <a:pt x="609422" y="792682"/>
                    </a:cubicBezTo>
                    <a:cubicBezTo>
                      <a:pt x="608325" y="794054"/>
                      <a:pt x="607091" y="795426"/>
                      <a:pt x="605993" y="796660"/>
                    </a:cubicBezTo>
                    <a:cubicBezTo>
                      <a:pt x="604759" y="797895"/>
                      <a:pt x="603662" y="799266"/>
                      <a:pt x="602290" y="800363"/>
                    </a:cubicBezTo>
                    <a:cubicBezTo>
                      <a:pt x="600918" y="801461"/>
                      <a:pt x="599684" y="802695"/>
                      <a:pt x="598175" y="803518"/>
                    </a:cubicBezTo>
                    <a:cubicBezTo>
                      <a:pt x="597352" y="804067"/>
                      <a:pt x="596392" y="804615"/>
                      <a:pt x="595432" y="805027"/>
                    </a:cubicBezTo>
                    <a:cubicBezTo>
                      <a:pt x="594060" y="805713"/>
                      <a:pt x="592552" y="806398"/>
                      <a:pt x="591043" y="806947"/>
                    </a:cubicBezTo>
                    <a:cubicBezTo>
                      <a:pt x="585145" y="809142"/>
                      <a:pt x="578699" y="808456"/>
                      <a:pt x="572664" y="806947"/>
                    </a:cubicBezTo>
                    <a:cubicBezTo>
                      <a:pt x="568549" y="805987"/>
                      <a:pt x="564434" y="804478"/>
                      <a:pt x="560319" y="803107"/>
                    </a:cubicBezTo>
                    <a:cubicBezTo>
                      <a:pt x="557987" y="802284"/>
                      <a:pt x="555656" y="801186"/>
                      <a:pt x="553324" y="800363"/>
                    </a:cubicBezTo>
                    <a:cubicBezTo>
                      <a:pt x="550307" y="799129"/>
                      <a:pt x="547426" y="798032"/>
                      <a:pt x="544546" y="796523"/>
                    </a:cubicBezTo>
                    <a:cubicBezTo>
                      <a:pt x="540705" y="794603"/>
                      <a:pt x="536728" y="792545"/>
                      <a:pt x="532887" y="790625"/>
                    </a:cubicBezTo>
                    <a:cubicBezTo>
                      <a:pt x="531653" y="790076"/>
                      <a:pt x="530555" y="789253"/>
                      <a:pt x="529458" y="788568"/>
                    </a:cubicBezTo>
                    <a:cubicBezTo>
                      <a:pt x="527264" y="787333"/>
                      <a:pt x="525069" y="785962"/>
                      <a:pt x="522737" y="784590"/>
                    </a:cubicBezTo>
                    <a:cubicBezTo>
                      <a:pt x="521503" y="783904"/>
                      <a:pt x="520406" y="783218"/>
                      <a:pt x="519308" y="782533"/>
                    </a:cubicBezTo>
                    <a:cubicBezTo>
                      <a:pt x="525069" y="793780"/>
                      <a:pt x="530007" y="805301"/>
                      <a:pt x="534396" y="817097"/>
                    </a:cubicBezTo>
                    <a:cubicBezTo>
                      <a:pt x="537551" y="825738"/>
                      <a:pt x="540568" y="834516"/>
                      <a:pt x="542351" y="843569"/>
                    </a:cubicBezTo>
                    <a:cubicBezTo>
                      <a:pt x="543311" y="848507"/>
                      <a:pt x="544134" y="853581"/>
                      <a:pt x="544546" y="858656"/>
                    </a:cubicBezTo>
                    <a:cubicBezTo>
                      <a:pt x="544957" y="863046"/>
                      <a:pt x="544683" y="867435"/>
                      <a:pt x="544134" y="871824"/>
                    </a:cubicBezTo>
                    <a:cubicBezTo>
                      <a:pt x="543723" y="875527"/>
                      <a:pt x="542763" y="879230"/>
                      <a:pt x="541528" y="882934"/>
                    </a:cubicBezTo>
                    <a:cubicBezTo>
                      <a:pt x="540431" y="886088"/>
                      <a:pt x="538785" y="888969"/>
                      <a:pt x="536865" y="891712"/>
                    </a:cubicBezTo>
                    <a:cubicBezTo>
                      <a:pt x="533299" y="896924"/>
                      <a:pt x="527949" y="901450"/>
                      <a:pt x="521914" y="903371"/>
                    </a:cubicBezTo>
                    <a:cubicBezTo>
                      <a:pt x="520406" y="903782"/>
                      <a:pt x="518897" y="904331"/>
                      <a:pt x="517251" y="904468"/>
                    </a:cubicBezTo>
                    <a:cubicBezTo>
                      <a:pt x="515605" y="904742"/>
                      <a:pt x="514233" y="904742"/>
                      <a:pt x="512450" y="904879"/>
                    </a:cubicBezTo>
                    <a:cubicBezTo>
                      <a:pt x="509021" y="905016"/>
                      <a:pt x="505592" y="904194"/>
                      <a:pt x="502301" y="903096"/>
                    </a:cubicBezTo>
                    <a:cubicBezTo>
                      <a:pt x="494619" y="900765"/>
                      <a:pt x="488036" y="895690"/>
                      <a:pt x="481864" y="890615"/>
                    </a:cubicBezTo>
                    <a:cubicBezTo>
                      <a:pt x="478298" y="887597"/>
                      <a:pt x="474869" y="884442"/>
                      <a:pt x="471440" y="881288"/>
                    </a:cubicBezTo>
                    <a:cubicBezTo>
                      <a:pt x="470342" y="880328"/>
                      <a:pt x="469245" y="879230"/>
                      <a:pt x="468148" y="878270"/>
                    </a:cubicBezTo>
                    <a:cubicBezTo>
                      <a:pt x="477474" y="904194"/>
                      <a:pt x="482687" y="931488"/>
                      <a:pt x="480355" y="959195"/>
                    </a:cubicBezTo>
                    <a:cubicBezTo>
                      <a:pt x="479943" y="963309"/>
                      <a:pt x="479258" y="967424"/>
                      <a:pt x="478298" y="971539"/>
                    </a:cubicBezTo>
                    <a:cubicBezTo>
                      <a:pt x="477474" y="975242"/>
                      <a:pt x="476240" y="978809"/>
                      <a:pt x="474731" y="982238"/>
                    </a:cubicBezTo>
                    <a:cubicBezTo>
                      <a:pt x="473360" y="985255"/>
                      <a:pt x="471577" y="987861"/>
                      <a:pt x="469519" y="990193"/>
                    </a:cubicBezTo>
                    <a:cubicBezTo>
                      <a:pt x="467736" y="992250"/>
                      <a:pt x="465267" y="994445"/>
                      <a:pt x="462661" y="995268"/>
                    </a:cubicBezTo>
                    <a:cubicBezTo>
                      <a:pt x="461015" y="995816"/>
                      <a:pt x="459918" y="996228"/>
                      <a:pt x="458272" y="996639"/>
                    </a:cubicBezTo>
                    <a:cubicBezTo>
                      <a:pt x="456626" y="997051"/>
                      <a:pt x="454980" y="997188"/>
                      <a:pt x="453334" y="997325"/>
                    </a:cubicBezTo>
                    <a:cubicBezTo>
                      <a:pt x="450317" y="997599"/>
                      <a:pt x="447162" y="997325"/>
                      <a:pt x="444282" y="996639"/>
                    </a:cubicBezTo>
                    <a:cubicBezTo>
                      <a:pt x="440304" y="995816"/>
                      <a:pt x="436738" y="994445"/>
                      <a:pt x="433172" y="992662"/>
                    </a:cubicBezTo>
                    <a:cubicBezTo>
                      <a:pt x="429468" y="991016"/>
                      <a:pt x="426314" y="988547"/>
                      <a:pt x="423022" y="986078"/>
                    </a:cubicBezTo>
                    <a:cubicBezTo>
                      <a:pt x="419044" y="983061"/>
                      <a:pt x="415204" y="979769"/>
                      <a:pt x="411500" y="976340"/>
                    </a:cubicBezTo>
                    <a:cubicBezTo>
                      <a:pt x="413009" y="983061"/>
                      <a:pt x="414244" y="989919"/>
                      <a:pt x="415204" y="996777"/>
                    </a:cubicBezTo>
                    <a:cubicBezTo>
                      <a:pt x="415752" y="1001166"/>
                      <a:pt x="416164" y="1005692"/>
                      <a:pt x="416301" y="1010218"/>
                    </a:cubicBezTo>
                    <a:cubicBezTo>
                      <a:pt x="416576" y="1015430"/>
                      <a:pt x="416301" y="1020642"/>
                      <a:pt x="416027" y="1025717"/>
                    </a:cubicBezTo>
                    <a:cubicBezTo>
                      <a:pt x="415478" y="1033810"/>
                      <a:pt x="413832" y="1042039"/>
                      <a:pt x="411089" y="1049720"/>
                    </a:cubicBezTo>
                    <a:cubicBezTo>
                      <a:pt x="408483" y="1056990"/>
                      <a:pt x="405191" y="1064122"/>
                      <a:pt x="399979" y="1069883"/>
                    </a:cubicBezTo>
                    <a:cubicBezTo>
                      <a:pt x="397373" y="1072626"/>
                      <a:pt x="394904" y="1075095"/>
                      <a:pt x="391749" y="1077289"/>
                    </a:cubicBezTo>
                    <a:cubicBezTo>
                      <a:pt x="389555" y="1078935"/>
                      <a:pt x="387086" y="1079896"/>
                      <a:pt x="384480" y="1080718"/>
                    </a:cubicBezTo>
                    <a:cubicBezTo>
                      <a:pt x="382971" y="1081267"/>
                      <a:pt x="381051" y="1081404"/>
                      <a:pt x="379405" y="1081679"/>
                    </a:cubicBezTo>
                    <a:cubicBezTo>
                      <a:pt x="377759" y="1081953"/>
                      <a:pt x="375976" y="1081816"/>
                      <a:pt x="374330" y="1081679"/>
                    </a:cubicBezTo>
                    <a:cubicBezTo>
                      <a:pt x="370627" y="1081541"/>
                      <a:pt x="367335" y="1080581"/>
                      <a:pt x="363906" y="1079347"/>
                    </a:cubicBezTo>
                    <a:cubicBezTo>
                      <a:pt x="362260" y="1078798"/>
                      <a:pt x="360751" y="1077975"/>
                      <a:pt x="359243" y="1077152"/>
                    </a:cubicBezTo>
                    <a:cubicBezTo>
                      <a:pt x="357185" y="1076055"/>
                      <a:pt x="355265" y="1074958"/>
                      <a:pt x="353345" y="1073586"/>
                    </a:cubicBezTo>
                    <a:cubicBezTo>
                      <a:pt x="350327" y="1071529"/>
                      <a:pt x="347584" y="1069197"/>
                      <a:pt x="344841" y="1066865"/>
                    </a:cubicBezTo>
                    <a:cubicBezTo>
                      <a:pt x="337297" y="1060144"/>
                      <a:pt x="330713" y="1052738"/>
                      <a:pt x="324404" y="1044920"/>
                    </a:cubicBezTo>
                    <a:cubicBezTo>
                      <a:pt x="320289" y="1039845"/>
                      <a:pt x="316311" y="1034496"/>
                      <a:pt x="312471" y="1029283"/>
                    </a:cubicBezTo>
                    <a:cubicBezTo>
                      <a:pt x="311922" y="1034770"/>
                      <a:pt x="311099" y="1040256"/>
                      <a:pt x="310139" y="1045743"/>
                    </a:cubicBezTo>
                    <a:cubicBezTo>
                      <a:pt x="308493" y="1055207"/>
                      <a:pt x="306436" y="1064534"/>
                      <a:pt x="303144" y="1073586"/>
                    </a:cubicBezTo>
                    <a:cubicBezTo>
                      <a:pt x="300401" y="1081404"/>
                      <a:pt x="297521" y="1089085"/>
                      <a:pt x="292857" y="1096080"/>
                    </a:cubicBezTo>
                    <a:cubicBezTo>
                      <a:pt x="290937" y="1098961"/>
                      <a:pt x="288605" y="1101430"/>
                      <a:pt x="286136" y="1103899"/>
                    </a:cubicBezTo>
                    <a:cubicBezTo>
                      <a:pt x="283530" y="1106505"/>
                      <a:pt x="280376" y="1108836"/>
                      <a:pt x="277084" y="1110482"/>
                    </a:cubicBezTo>
                    <a:cubicBezTo>
                      <a:pt x="273655" y="1112128"/>
                      <a:pt x="270363" y="1113363"/>
                      <a:pt x="266660" y="1114186"/>
                    </a:cubicBezTo>
                    <a:cubicBezTo>
                      <a:pt x="263505" y="1114871"/>
                      <a:pt x="260213" y="1115008"/>
                      <a:pt x="257058" y="1115008"/>
                    </a:cubicBezTo>
                    <a:cubicBezTo>
                      <a:pt x="249926" y="1114871"/>
                      <a:pt x="242931" y="1111991"/>
                      <a:pt x="236896" y="1108288"/>
                    </a:cubicBezTo>
                    <a:cubicBezTo>
                      <a:pt x="231684" y="1105133"/>
                      <a:pt x="228255" y="1100332"/>
                      <a:pt x="224552" y="1095669"/>
                    </a:cubicBezTo>
                    <a:cubicBezTo>
                      <a:pt x="221808" y="1091966"/>
                      <a:pt x="218928" y="1088399"/>
                      <a:pt x="216322" y="1084696"/>
                    </a:cubicBezTo>
                    <a:cubicBezTo>
                      <a:pt x="214676" y="1082502"/>
                      <a:pt x="213167" y="1080307"/>
                      <a:pt x="211658" y="1078112"/>
                    </a:cubicBezTo>
                    <a:cubicBezTo>
                      <a:pt x="207681" y="1071940"/>
                      <a:pt x="203566" y="1065768"/>
                      <a:pt x="199588" y="1059596"/>
                    </a:cubicBezTo>
                    <a:cubicBezTo>
                      <a:pt x="198354" y="1057676"/>
                      <a:pt x="197120" y="1055618"/>
                      <a:pt x="195885" y="1053698"/>
                    </a:cubicBezTo>
                    <a:cubicBezTo>
                      <a:pt x="193279" y="1049446"/>
                      <a:pt x="190673" y="1045194"/>
                      <a:pt x="188067" y="1040942"/>
                    </a:cubicBezTo>
                    <a:cubicBezTo>
                      <a:pt x="185324" y="1036416"/>
                      <a:pt x="182718" y="1031889"/>
                      <a:pt x="180112" y="1027500"/>
                    </a:cubicBezTo>
                    <a:cubicBezTo>
                      <a:pt x="181209" y="1036279"/>
                      <a:pt x="181757" y="1045057"/>
                      <a:pt x="182032" y="1053972"/>
                    </a:cubicBezTo>
                    <a:cubicBezTo>
                      <a:pt x="182306" y="1063436"/>
                      <a:pt x="181757" y="1072763"/>
                      <a:pt x="181072" y="1082227"/>
                    </a:cubicBezTo>
                    <a:cubicBezTo>
                      <a:pt x="180249" y="1092377"/>
                      <a:pt x="178603" y="1102390"/>
                      <a:pt x="176408" y="1112265"/>
                    </a:cubicBezTo>
                    <a:cubicBezTo>
                      <a:pt x="175311" y="1117066"/>
                      <a:pt x="174077" y="1121729"/>
                      <a:pt x="172568" y="1126530"/>
                    </a:cubicBezTo>
                    <a:cubicBezTo>
                      <a:pt x="171196" y="1130508"/>
                      <a:pt x="169550" y="1134211"/>
                      <a:pt x="167904" y="1137914"/>
                    </a:cubicBezTo>
                    <a:cubicBezTo>
                      <a:pt x="166533" y="1140932"/>
                      <a:pt x="164887" y="1144086"/>
                      <a:pt x="162830" y="1146830"/>
                    </a:cubicBezTo>
                    <a:cubicBezTo>
                      <a:pt x="161869" y="1148201"/>
                      <a:pt x="160909" y="1149573"/>
                      <a:pt x="159812" y="1150807"/>
                    </a:cubicBezTo>
                    <a:cubicBezTo>
                      <a:pt x="158166" y="1152453"/>
                      <a:pt x="156657" y="1153962"/>
                      <a:pt x="154874" y="1155471"/>
                    </a:cubicBezTo>
                    <a:cubicBezTo>
                      <a:pt x="152405" y="1157528"/>
                      <a:pt x="149662" y="1158900"/>
                      <a:pt x="146782" y="1160134"/>
                    </a:cubicBezTo>
                    <a:cubicBezTo>
                      <a:pt x="144313" y="1161094"/>
                      <a:pt x="141844" y="1161369"/>
                      <a:pt x="139238" y="1161369"/>
                    </a:cubicBezTo>
                    <a:cubicBezTo>
                      <a:pt x="139101" y="1161369"/>
                      <a:pt x="139101" y="1161369"/>
                      <a:pt x="138964" y="1161369"/>
                    </a:cubicBezTo>
                    <a:cubicBezTo>
                      <a:pt x="135535" y="1161780"/>
                      <a:pt x="132517" y="1160957"/>
                      <a:pt x="129774" y="115999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4" name="任意多边形: 形状 283"/>
              <p:cNvSpPr/>
              <p:nvPr/>
            </p:nvSpPr>
            <p:spPr>
              <a:xfrm>
                <a:off x="2756827" y="3440809"/>
                <a:ext cx="770325" cy="321351"/>
              </a:xfrm>
              <a:custGeom>
                <a:avLst/>
                <a:gdLst>
                  <a:gd name="connsiteX0" fmla="*/ 96299 w 770325"/>
                  <a:gd name="connsiteY0" fmla="*/ 258807 h 321351"/>
                  <a:gd name="connsiteX1" fmla="*/ 96847 w 770325"/>
                  <a:gd name="connsiteY1" fmla="*/ 254829 h 321351"/>
                  <a:gd name="connsiteX2" fmla="*/ 96847 w 770325"/>
                  <a:gd name="connsiteY2" fmla="*/ 255378 h 321351"/>
                  <a:gd name="connsiteX3" fmla="*/ 96436 w 770325"/>
                  <a:gd name="connsiteY3" fmla="*/ 238644 h 321351"/>
                  <a:gd name="connsiteX4" fmla="*/ 96436 w 770325"/>
                  <a:gd name="connsiteY4" fmla="*/ 238781 h 321351"/>
                  <a:gd name="connsiteX5" fmla="*/ 96436 w 770325"/>
                  <a:gd name="connsiteY5" fmla="*/ 238233 h 321351"/>
                  <a:gd name="connsiteX6" fmla="*/ 96436 w 770325"/>
                  <a:gd name="connsiteY6" fmla="*/ 238233 h 321351"/>
                  <a:gd name="connsiteX7" fmla="*/ 96436 w 770325"/>
                  <a:gd name="connsiteY7" fmla="*/ 238233 h 321351"/>
                  <a:gd name="connsiteX8" fmla="*/ 95476 w 770325"/>
                  <a:gd name="connsiteY8" fmla="*/ 225751 h 321351"/>
                  <a:gd name="connsiteX9" fmla="*/ 94516 w 770325"/>
                  <a:gd name="connsiteY9" fmla="*/ 217933 h 321351"/>
                  <a:gd name="connsiteX10" fmla="*/ 94378 w 770325"/>
                  <a:gd name="connsiteY10" fmla="*/ 243993 h 321351"/>
                  <a:gd name="connsiteX11" fmla="*/ 94378 w 770325"/>
                  <a:gd name="connsiteY11" fmla="*/ 243719 h 321351"/>
                  <a:gd name="connsiteX12" fmla="*/ 95476 w 770325"/>
                  <a:gd name="connsiteY12" fmla="*/ 255515 h 321351"/>
                  <a:gd name="connsiteX13" fmla="*/ 96299 w 770325"/>
                  <a:gd name="connsiteY13" fmla="*/ 258807 h 321351"/>
                  <a:gd name="connsiteX14" fmla="*/ 154866 w 770325"/>
                  <a:gd name="connsiteY14" fmla="*/ 267996 h 321351"/>
                  <a:gd name="connsiteX15" fmla="*/ 155140 w 770325"/>
                  <a:gd name="connsiteY15" fmla="*/ 267174 h 321351"/>
                  <a:gd name="connsiteX16" fmla="*/ 156512 w 770325"/>
                  <a:gd name="connsiteY16" fmla="*/ 254418 h 321351"/>
                  <a:gd name="connsiteX17" fmla="*/ 156512 w 770325"/>
                  <a:gd name="connsiteY17" fmla="*/ 254418 h 321351"/>
                  <a:gd name="connsiteX18" fmla="*/ 157472 w 770325"/>
                  <a:gd name="connsiteY18" fmla="*/ 236999 h 321351"/>
                  <a:gd name="connsiteX19" fmla="*/ 157884 w 770325"/>
                  <a:gd name="connsiteY19" fmla="*/ 223008 h 321351"/>
                  <a:gd name="connsiteX20" fmla="*/ 157609 w 770325"/>
                  <a:gd name="connsiteY20" fmla="*/ 200925 h 321351"/>
                  <a:gd name="connsiteX21" fmla="*/ 154729 w 770325"/>
                  <a:gd name="connsiteY21" fmla="*/ 234393 h 321351"/>
                  <a:gd name="connsiteX22" fmla="*/ 154729 w 770325"/>
                  <a:gd name="connsiteY22" fmla="*/ 234393 h 321351"/>
                  <a:gd name="connsiteX23" fmla="*/ 154180 w 770325"/>
                  <a:gd name="connsiteY23" fmla="*/ 261550 h 321351"/>
                  <a:gd name="connsiteX24" fmla="*/ 154866 w 770325"/>
                  <a:gd name="connsiteY24" fmla="*/ 267996 h 321351"/>
                  <a:gd name="connsiteX25" fmla="*/ 723120 w 770325"/>
                  <a:gd name="connsiteY25" fmla="*/ 320529 h 321351"/>
                  <a:gd name="connsiteX26" fmla="*/ 719691 w 770325"/>
                  <a:gd name="connsiteY26" fmla="*/ 317100 h 321351"/>
                  <a:gd name="connsiteX27" fmla="*/ 719691 w 770325"/>
                  <a:gd name="connsiteY27" fmla="*/ 312162 h 321351"/>
                  <a:gd name="connsiteX28" fmla="*/ 723532 w 770325"/>
                  <a:gd name="connsiteY28" fmla="*/ 301875 h 321351"/>
                  <a:gd name="connsiteX29" fmla="*/ 727235 w 770325"/>
                  <a:gd name="connsiteY29" fmla="*/ 293508 h 321351"/>
                  <a:gd name="connsiteX30" fmla="*/ 736013 w 770325"/>
                  <a:gd name="connsiteY30" fmla="*/ 273620 h 321351"/>
                  <a:gd name="connsiteX31" fmla="*/ 743694 w 770325"/>
                  <a:gd name="connsiteY31" fmla="*/ 255515 h 321351"/>
                  <a:gd name="connsiteX32" fmla="*/ 746574 w 770325"/>
                  <a:gd name="connsiteY32" fmla="*/ 247697 h 321351"/>
                  <a:gd name="connsiteX33" fmla="*/ 750278 w 770325"/>
                  <a:gd name="connsiteY33" fmla="*/ 237958 h 321351"/>
                  <a:gd name="connsiteX34" fmla="*/ 753844 w 770325"/>
                  <a:gd name="connsiteY34" fmla="*/ 226574 h 321351"/>
                  <a:gd name="connsiteX35" fmla="*/ 757410 w 770325"/>
                  <a:gd name="connsiteY35" fmla="*/ 212447 h 321351"/>
                  <a:gd name="connsiteX36" fmla="*/ 759193 w 770325"/>
                  <a:gd name="connsiteY36" fmla="*/ 198594 h 321351"/>
                  <a:gd name="connsiteX37" fmla="*/ 759193 w 770325"/>
                  <a:gd name="connsiteY37" fmla="*/ 194479 h 321351"/>
                  <a:gd name="connsiteX38" fmla="*/ 759193 w 770325"/>
                  <a:gd name="connsiteY38" fmla="*/ 195027 h 321351"/>
                  <a:gd name="connsiteX39" fmla="*/ 758507 w 770325"/>
                  <a:gd name="connsiteY39" fmla="*/ 190913 h 321351"/>
                  <a:gd name="connsiteX40" fmla="*/ 758644 w 770325"/>
                  <a:gd name="connsiteY40" fmla="*/ 191736 h 321351"/>
                  <a:gd name="connsiteX41" fmla="*/ 758233 w 770325"/>
                  <a:gd name="connsiteY41" fmla="*/ 190501 h 321351"/>
                  <a:gd name="connsiteX42" fmla="*/ 757822 w 770325"/>
                  <a:gd name="connsiteY42" fmla="*/ 189267 h 321351"/>
                  <a:gd name="connsiteX43" fmla="*/ 757547 w 770325"/>
                  <a:gd name="connsiteY43" fmla="*/ 188718 h 321351"/>
                  <a:gd name="connsiteX44" fmla="*/ 757136 w 770325"/>
                  <a:gd name="connsiteY44" fmla="*/ 188718 h 321351"/>
                  <a:gd name="connsiteX45" fmla="*/ 756587 w 770325"/>
                  <a:gd name="connsiteY45" fmla="*/ 188855 h 321351"/>
                  <a:gd name="connsiteX46" fmla="*/ 755764 w 770325"/>
                  <a:gd name="connsiteY46" fmla="*/ 189404 h 321351"/>
                  <a:gd name="connsiteX47" fmla="*/ 755078 w 770325"/>
                  <a:gd name="connsiteY47" fmla="*/ 190090 h 321351"/>
                  <a:gd name="connsiteX48" fmla="*/ 755215 w 770325"/>
                  <a:gd name="connsiteY48" fmla="*/ 189952 h 321351"/>
                  <a:gd name="connsiteX49" fmla="*/ 753570 w 770325"/>
                  <a:gd name="connsiteY49" fmla="*/ 191598 h 321351"/>
                  <a:gd name="connsiteX50" fmla="*/ 753707 w 770325"/>
                  <a:gd name="connsiteY50" fmla="*/ 191461 h 321351"/>
                  <a:gd name="connsiteX51" fmla="*/ 750552 w 770325"/>
                  <a:gd name="connsiteY51" fmla="*/ 195439 h 321351"/>
                  <a:gd name="connsiteX52" fmla="*/ 744380 w 770325"/>
                  <a:gd name="connsiteY52" fmla="*/ 206274 h 321351"/>
                  <a:gd name="connsiteX53" fmla="*/ 744380 w 770325"/>
                  <a:gd name="connsiteY53" fmla="*/ 206138 h 321351"/>
                  <a:gd name="connsiteX54" fmla="*/ 744243 w 770325"/>
                  <a:gd name="connsiteY54" fmla="*/ 206412 h 321351"/>
                  <a:gd name="connsiteX55" fmla="*/ 744243 w 770325"/>
                  <a:gd name="connsiteY55" fmla="*/ 206412 h 321351"/>
                  <a:gd name="connsiteX56" fmla="*/ 744243 w 770325"/>
                  <a:gd name="connsiteY56" fmla="*/ 206412 h 321351"/>
                  <a:gd name="connsiteX57" fmla="*/ 725314 w 770325"/>
                  <a:gd name="connsiteY57" fmla="*/ 248931 h 321351"/>
                  <a:gd name="connsiteX58" fmla="*/ 715988 w 770325"/>
                  <a:gd name="connsiteY58" fmla="*/ 271151 h 321351"/>
                  <a:gd name="connsiteX59" fmla="*/ 712284 w 770325"/>
                  <a:gd name="connsiteY59" fmla="*/ 280067 h 321351"/>
                  <a:gd name="connsiteX60" fmla="*/ 711598 w 770325"/>
                  <a:gd name="connsiteY60" fmla="*/ 281987 h 321351"/>
                  <a:gd name="connsiteX61" fmla="*/ 709541 w 770325"/>
                  <a:gd name="connsiteY61" fmla="*/ 287199 h 321351"/>
                  <a:gd name="connsiteX62" fmla="*/ 706249 w 770325"/>
                  <a:gd name="connsiteY62" fmla="*/ 294468 h 321351"/>
                  <a:gd name="connsiteX63" fmla="*/ 698568 w 770325"/>
                  <a:gd name="connsiteY63" fmla="*/ 298172 h 321351"/>
                  <a:gd name="connsiteX64" fmla="*/ 694042 w 770325"/>
                  <a:gd name="connsiteY64" fmla="*/ 290216 h 321351"/>
                  <a:gd name="connsiteX65" fmla="*/ 699117 w 770325"/>
                  <a:gd name="connsiteY65" fmla="*/ 277735 h 321351"/>
                  <a:gd name="connsiteX66" fmla="*/ 702272 w 770325"/>
                  <a:gd name="connsiteY66" fmla="*/ 270191 h 321351"/>
                  <a:gd name="connsiteX67" fmla="*/ 715027 w 770325"/>
                  <a:gd name="connsiteY67" fmla="*/ 224791 h 321351"/>
                  <a:gd name="connsiteX68" fmla="*/ 717908 w 770325"/>
                  <a:gd name="connsiteY68" fmla="*/ 203394 h 321351"/>
                  <a:gd name="connsiteX69" fmla="*/ 717908 w 770325"/>
                  <a:gd name="connsiteY69" fmla="*/ 186387 h 321351"/>
                  <a:gd name="connsiteX70" fmla="*/ 716674 w 770325"/>
                  <a:gd name="connsiteY70" fmla="*/ 178020 h 321351"/>
                  <a:gd name="connsiteX71" fmla="*/ 715165 w 770325"/>
                  <a:gd name="connsiteY71" fmla="*/ 172259 h 321351"/>
                  <a:gd name="connsiteX72" fmla="*/ 714067 w 770325"/>
                  <a:gd name="connsiteY72" fmla="*/ 169790 h 321351"/>
                  <a:gd name="connsiteX73" fmla="*/ 713107 w 770325"/>
                  <a:gd name="connsiteY73" fmla="*/ 168144 h 321351"/>
                  <a:gd name="connsiteX74" fmla="*/ 713519 w 770325"/>
                  <a:gd name="connsiteY74" fmla="*/ 168830 h 321351"/>
                  <a:gd name="connsiteX75" fmla="*/ 711461 w 770325"/>
                  <a:gd name="connsiteY75" fmla="*/ 166087 h 321351"/>
                  <a:gd name="connsiteX76" fmla="*/ 710364 w 770325"/>
                  <a:gd name="connsiteY76" fmla="*/ 165126 h 321351"/>
                  <a:gd name="connsiteX77" fmla="*/ 709816 w 770325"/>
                  <a:gd name="connsiteY77" fmla="*/ 164852 h 321351"/>
                  <a:gd name="connsiteX78" fmla="*/ 708855 w 770325"/>
                  <a:gd name="connsiteY78" fmla="*/ 164578 h 321351"/>
                  <a:gd name="connsiteX79" fmla="*/ 707758 w 770325"/>
                  <a:gd name="connsiteY79" fmla="*/ 164304 h 321351"/>
                  <a:gd name="connsiteX80" fmla="*/ 706661 w 770325"/>
                  <a:gd name="connsiteY80" fmla="*/ 164304 h 321351"/>
                  <a:gd name="connsiteX81" fmla="*/ 705426 w 770325"/>
                  <a:gd name="connsiteY81" fmla="*/ 164441 h 321351"/>
                  <a:gd name="connsiteX82" fmla="*/ 704878 w 770325"/>
                  <a:gd name="connsiteY82" fmla="*/ 164578 h 321351"/>
                  <a:gd name="connsiteX83" fmla="*/ 703780 w 770325"/>
                  <a:gd name="connsiteY83" fmla="*/ 165126 h 321351"/>
                  <a:gd name="connsiteX84" fmla="*/ 702409 w 770325"/>
                  <a:gd name="connsiteY84" fmla="*/ 165949 h 321351"/>
                  <a:gd name="connsiteX85" fmla="*/ 699666 w 770325"/>
                  <a:gd name="connsiteY85" fmla="*/ 168144 h 321351"/>
                  <a:gd name="connsiteX86" fmla="*/ 697745 w 770325"/>
                  <a:gd name="connsiteY86" fmla="*/ 169927 h 321351"/>
                  <a:gd name="connsiteX87" fmla="*/ 697745 w 770325"/>
                  <a:gd name="connsiteY87" fmla="*/ 169790 h 321351"/>
                  <a:gd name="connsiteX88" fmla="*/ 697608 w 770325"/>
                  <a:gd name="connsiteY88" fmla="*/ 169927 h 321351"/>
                  <a:gd name="connsiteX89" fmla="*/ 697197 w 770325"/>
                  <a:gd name="connsiteY89" fmla="*/ 170339 h 321351"/>
                  <a:gd name="connsiteX90" fmla="*/ 697471 w 770325"/>
                  <a:gd name="connsiteY90" fmla="*/ 170201 h 321351"/>
                  <a:gd name="connsiteX91" fmla="*/ 691710 w 770325"/>
                  <a:gd name="connsiteY91" fmla="*/ 177882 h 321351"/>
                  <a:gd name="connsiteX92" fmla="*/ 691710 w 770325"/>
                  <a:gd name="connsiteY92" fmla="*/ 177882 h 321351"/>
                  <a:gd name="connsiteX93" fmla="*/ 675937 w 770325"/>
                  <a:gd name="connsiteY93" fmla="*/ 205863 h 321351"/>
                  <a:gd name="connsiteX94" fmla="*/ 670862 w 770325"/>
                  <a:gd name="connsiteY94" fmla="*/ 216013 h 321351"/>
                  <a:gd name="connsiteX95" fmla="*/ 665376 w 770325"/>
                  <a:gd name="connsiteY95" fmla="*/ 226712 h 321351"/>
                  <a:gd name="connsiteX96" fmla="*/ 656186 w 770325"/>
                  <a:gd name="connsiteY96" fmla="*/ 246051 h 321351"/>
                  <a:gd name="connsiteX97" fmla="*/ 649465 w 770325"/>
                  <a:gd name="connsiteY97" fmla="*/ 260864 h 321351"/>
                  <a:gd name="connsiteX98" fmla="*/ 642058 w 770325"/>
                  <a:gd name="connsiteY98" fmla="*/ 277872 h 321351"/>
                  <a:gd name="connsiteX99" fmla="*/ 637807 w 770325"/>
                  <a:gd name="connsiteY99" fmla="*/ 288159 h 321351"/>
                  <a:gd name="connsiteX100" fmla="*/ 636846 w 770325"/>
                  <a:gd name="connsiteY100" fmla="*/ 291451 h 321351"/>
                  <a:gd name="connsiteX101" fmla="*/ 634652 w 770325"/>
                  <a:gd name="connsiteY101" fmla="*/ 298446 h 321351"/>
                  <a:gd name="connsiteX102" fmla="*/ 632457 w 770325"/>
                  <a:gd name="connsiteY102" fmla="*/ 304618 h 321351"/>
                  <a:gd name="connsiteX103" fmla="*/ 632457 w 770325"/>
                  <a:gd name="connsiteY103" fmla="*/ 304618 h 321351"/>
                  <a:gd name="connsiteX104" fmla="*/ 630263 w 770325"/>
                  <a:gd name="connsiteY104" fmla="*/ 309831 h 321351"/>
                  <a:gd name="connsiteX105" fmla="*/ 628205 w 770325"/>
                  <a:gd name="connsiteY105" fmla="*/ 312025 h 321351"/>
                  <a:gd name="connsiteX106" fmla="*/ 621210 w 770325"/>
                  <a:gd name="connsiteY106" fmla="*/ 312437 h 321351"/>
                  <a:gd name="connsiteX107" fmla="*/ 618330 w 770325"/>
                  <a:gd name="connsiteY107" fmla="*/ 305441 h 321351"/>
                  <a:gd name="connsiteX108" fmla="*/ 623679 w 770325"/>
                  <a:gd name="connsiteY108" fmla="*/ 289257 h 321351"/>
                  <a:gd name="connsiteX109" fmla="*/ 628754 w 770325"/>
                  <a:gd name="connsiteY109" fmla="*/ 276638 h 321351"/>
                  <a:gd name="connsiteX110" fmla="*/ 634789 w 770325"/>
                  <a:gd name="connsiteY110" fmla="*/ 256201 h 321351"/>
                  <a:gd name="connsiteX111" fmla="*/ 640413 w 770325"/>
                  <a:gd name="connsiteY111" fmla="*/ 236450 h 321351"/>
                  <a:gd name="connsiteX112" fmla="*/ 643979 w 770325"/>
                  <a:gd name="connsiteY112" fmla="*/ 222459 h 321351"/>
                  <a:gd name="connsiteX113" fmla="*/ 647682 w 770325"/>
                  <a:gd name="connsiteY113" fmla="*/ 206686 h 321351"/>
                  <a:gd name="connsiteX114" fmla="*/ 647545 w 770325"/>
                  <a:gd name="connsiteY114" fmla="*/ 207235 h 321351"/>
                  <a:gd name="connsiteX115" fmla="*/ 652208 w 770325"/>
                  <a:gd name="connsiteY115" fmla="*/ 175002 h 321351"/>
                  <a:gd name="connsiteX116" fmla="*/ 652345 w 770325"/>
                  <a:gd name="connsiteY116" fmla="*/ 155937 h 321351"/>
                  <a:gd name="connsiteX117" fmla="*/ 651660 w 770325"/>
                  <a:gd name="connsiteY117" fmla="*/ 149765 h 321351"/>
                  <a:gd name="connsiteX118" fmla="*/ 649739 w 770325"/>
                  <a:gd name="connsiteY118" fmla="*/ 142084 h 321351"/>
                  <a:gd name="connsiteX119" fmla="*/ 647682 w 770325"/>
                  <a:gd name="connsiteY119" fmla="*/ 137146 h 321351"/>
                  <a:gd name="connsiteX120" fmla="*/ 646722 w 770325"/>
                  <a:gd name="connsiteY120" fmla="*/ 135637 h 321351"/>
                  <a:gd name="connsiteX121" fmla="*/ 646996 w 770325"/>
                  <a:gd name="connsiteY121" fmla="*/ 136049 h 321351"/>
                  <a:gd name="connsiteX122" fmla="*/ 646585 w 770325"/>
                  <a:gd name="connsiteY122" fmla="*/ 135500 h 321351"/>
                  <a:gd name="connsiteX123" fmla="*/ 646447 w 770325"/>
                  <a:gd name="connsiteY123" fmla="*/ 135363 h 321351"/>
                  <a:gd name="connsiteX124" fmla="*/ 646585 w 770325"/>
                  <a:gd name="connsiteY124" fmla="*/ 135500 h 321351"/>
                  <a:gd name="connsiteX125" fmla="*/ 644527 w 770325"/>
                  <a:gd name="connsiteY125" fmla="*/ 132894 h 321351"/>
                  <a:gd name="connsiteX126" fmla="*/ 644939 w 770325"/>
                  <a:gd name="connsiteY126" fmla="*/ 133443 h 321351"/>
                  <a:gd name="connsiteX127" fmla="*/ 643567 w 770325"/>
                  <a:gd name="connsiteY127" fmla="*/ 132071 h 321351"/>
                  <a:gd name="connsiteX128" fmla="*/ 642470 w 770325"/>
                  <a:gd name="connsiteY128" fmla="*/ 131248 h 321351"/>
                  <a:gd name="connsiteX129" fmla="*/ 643156 w 770325"/>
                  <a:gd name="connsiteY129" fmla="*/ 131659 h 321351"/>
                  <a:gd name="connsiteX130" fmla="*/ 640413 w 770325"/>
                  <a:gd name="connsiteY130" fmla="*/ 130014 h 321351"/>
                  <a:gd name="connsiteX131" fmla="*/ 639589 w 770325"/>
                  <a:gd name="connsiteY131" fmla="*/ 129739 h 321351"/>
                  <a:gd name="connsiteX132" fmla="*/ 638629 w 770325"/>
                  <a:gd name="connsiteY132" fmla="*/ 129602 h 321351"/>
                  <a:gd name="connsiteX133" fmla="*/ 637395 w 770325"/>
                  <a:gd name="connsiteY133" fmla="*/ 129602 h 321351"/>
                  <a:gd name="connsiteX134" fmla="*/ 638218 w 770325"/>
                  <a:gd name="connsiteY134" fmla="*/ 129602 h 321351"/>
                  <a:gd name="connsiteX135" fmla="*/ 634378 w 770325"/>
                  <a:gd name="connsiteY135" fmla="*/ 130014 h 321351"/>
                  <a:gd name="connsiteX136" fmla="*/ 635200 w 770325"/>
                  <a:gd name="connsiteY136" fmla="*/ 129876 h 321351"/>
                  <a:gd name="connsiteX137" fmla="*/ 633555 w 770325"/>
                  <a:gd name="connsiteY137" fmla="*/ 130288 h 321351"/>
                  <a:gd name="connsiteX138" fmla="*/ 632457 w 770325"/>
                  <a:gd name="connsiteY138" fmla="*/ 130700 h 321351"/>
                  <a:gd name="connsiteX139" fmla="*/ 633143 w 770325"/>
                  <a:gd name="connsiteY139" fmla="*/ 130288 h 321351"/>
                  <a:gd name="connsiteX140" fmla="*/ 629440 w 770325"/>
                  <a:gd name="connsiteY140" fmla="*/ 132482 h 321351"/>
                  <a:gd name="connsiteX141" fmla="*/ 630126 w 770325"/>
                  <a:gd name="connsiteY141" fmla="*/ 132071 h 321351"/>
                  <a:gd name="connsiteX142" fmla="*/ 628617 w 770325"/>
                  <a:gd name="connsiteY142" fmla="*/ 133305 h 321351"/>
                  <a:gd name="connsiteX143" fmla="*/ 624502 w 770325"/>
                  <a:gd name="connsiteY143" fmla="*/ 137558 h 321351"/>
                  <a:gd name="connsiteX144" fmla="*/ 624776 w 770325"/>
                  <a:gd name="connsiteY144" fmla="*/ 137283 h 321351"/>
                  <a:gd name="connsiteX145" fmla="*/ 622033 w 770325"/>
                  <a:gd name="connsiteY145" fmla="*/ 140712 h 321351"/>
                  <a:gd name="connsiteX146" fmla="*/ 622444 w 770325"/>
                  <a:gd name="connsiteY146" fmla="*/ 140026 h 321351"/>
                  <a:gd name="connsiteX147" fmla="*/ 615861 w 770325"/>
                  <a:gd name="connsiteY147" fmla="*/ 151685 h 321351"/>
                  <a:gd name="connsiteX148" fmla="*/ 616135 w 770325"/>
                  <a:gd name="connsiteY148" fmla="*/ 151136 h 321351"/>
                  <a:gd name="connsiteX149" fmla="*/ 606260 w 770325"/>
                  <a:gd name="connsiteY149" fmla="*/ 174042 h 321351"/>
                  <a:gd name="connsiteX150" fmla="*/ 600910 w 770325"/>
                  <a:gd name="connsiteY150" fmla="*/ 187484 h 321351"/>
                  <a:gd name="connsiteX151" fmla="*/ 588703 w 770325"/>
                  <a:gd name="connsiteY151" fmla="*/ 218345 h 321351"/>
                  <a:gd name="connsiteX152" fmla="*/ 575536 w 770325"/>
                  <a:gd name="connsiteY152" fmla="*/ 250303 h 321351"/>
                  <a:gd name="connsiteX153" fmla="*/ 570049 w 770325"/>
                  <a:gd name="connsiteY153" fmla="*/ 263196 h 321351"/>
                  <a:gd name="connsiteX154" fmla="*/ 565386 w 770325"/>
                  <a:gd name="connsiteY154" fmla="*/ 273483 h 321351"/>
                  <a:gd name="connsiteX155" fmla="*/ 559762 w 770325"/>
                  <a:gd name="connsiteY155" fmla="*/ 284456 h 321351"/>
                  <a:gd name="connsiteX156" fmla="*/ 553042 w 770325"/>
                  <a:gd name="connsiteY156" fmla="*/ 287199 h 321351"/>
                  <a:gd name="connsiteX157" fmla="*/ 548653 w 770325"/>
                  <a:gd name="connsiteY157" fmla="*/ 280615 h 321351"/>
                  <a:gd name="connsiteX158" fmla="*/ 549613 w 770325"/>
                  <a:gd name="connsiteY158" fmla="*/ 275541 h 321351"/>
                  <a:gd name="connsiteX159" fmla="*/ 550984 w 770325"/>
                  <a:gd name="connsiteY159" fmla="*/ 271700 h 321351"/>
                  <a:gd name="connsiteX160" fmla="*/ 550984 w 770325"/>
                  <a:gd name="connsiteY160" fmla="*/ 271700 h 321351"/>
                  <a:gd name="connsiteX161" fmla="*/ 550984 w 770325"/>
                  <a:gd name="connsiteY161" fmla="*/ 271563 h 321351"/>
                  <a:gd name="connsiteX162" fmla="*/ 551259 w 770325"/>
                  <a:gd name="connsiteY162" fmla="*/ 270877 h 321351"/>
                  <a:gd name="connsiteX163" fmla="*/ 551121 w 770325"/>
                  <a:gd name="connsiteY163" fmla="*/ 271151 h 321351"/>
                  <a:gd name="connsiteX164" fmla="*/ 557705 w 770325"/>
                  <a:gd name="connsiteY164" fmla="*/ 248520 h 321351"/>
                  <a:gd name="connsiteX165" fmla="*/ 563329 w 770325"/>
                  <a:gd name="connsiteY165" fmla="*/ 228769 h 321351"/>
                  <a:gd name="connsiteX166" fmla="*/ 566346 w 770325"/>
                  <a:gd name="connsiteY166" fmla="*/ 217248 h 321351"/>
                  <a:gd name="connsiteX167" fmla="*/ 568678 w 770325"/>
                  <a:gd name="connsiteY167" fmla="*/ 207920 h 321351"/>
                  <a:gd name="connsiteX168" fmla="*/ 573753 w 770325"/>
                  <a:gd name="connsiteY168" fmla="*/ 184055 h 321351"/>
                  <a:gd name="connsiteX169" fmla="*/ 576907 w 770325"/>
                  <a:gd name="connsiteY169" fmla="*/ 164715 h 321351"/>
                  <a:gd name="connsiteX170" fmla="*/ 578828 w 770325"/>
                  <a:gd name="connsiteY170" fmla="*/ 145787 h 321351"/>
                  <a:gd name="connsiteX171" fmla="*/ 578828 w 770325"/>
                  <a:gd name="connsiteY171" fmla="*/ 145924 h 321351"/>
                  <a:gd name="connsiteX172" fmla="*/ 578828 w 770325"/>
                  <a:gd name="connsiteY172" fmla="*/ 145650 h 321351"/>
                  <a:gd name="connsiteX173" fmla="*/ 578828 w 770325"/>
                  <a:gd name="connsiteY173" fmla="*/ 145239 h 321351"/>
                  <a:gd name="connsiteX174" fmla="*/ 578828 w 770325"/>
                  <a:gd name="connsiteY174" fmla="*/ 145375 h 321351"/>
                  <a:gd name="connsiteX175" fmla="*/ 578828 w 770325"/>
                  <a:gd name="connsiteY175" fmla="*/ 121510 h 321351"/>
                  <a:gd name="connsiteX176" fmla="*/ 577182 w 770325"/>
                  <a:gd name="connsiteY176" fmla="*/ 109165 h 321351"/>
                  <a:gd name="connsiteX177" fmla="*/ 574301 w 770325"/>
                  <a:gd name="connsiteY177" fmla="*/ 98604 h 321351"/>
                  <a:gd name="connsiteX178" fmla="*/ 574576 w 770325"/>
                  <a:gd name="connsiteY178" fmla="*/ 99290 h 321351"/>
                  <a:gd name="connsiteX179" fmla="*/ 572930 w 770325"/>
                  <a:gd name="connsiteY179" fmla="*/ 95312 h 321351"/>
                  <a:gd name="connsiteX180" fmla="*/ 570461 w 770325"/>
                  <a:gd name="connsiteY180" fmla="*/ 91197 h 321351"/>
                  <a:gd name="connsiteX181" fmla="*/ 570461 w 770325"/>
                  <a:gd name="connsiteY181" fmla="*/ 91197 h 321351"/>
                  <a:gd name="connsiteX182" fmla="*/ 567992 w 770325"/>
                  <a:gd name="connsiteY182" fmla="*/ 88043 h 321351"/>
                  <a:gd name="connsiteX183" fmla="*/ 568404 w 770325"/>
                  <a:gd name="connsiteY183" fmla="*/ 88591 h 321351"/>
                  <a:gd name="connsiteX184" fmla="*/ 567443 w 770325"/>
                  <a:gd name="connsiteY184" fmla="*/ 87631 h 321351"/>
                  <a:gd name="connsiteX185" fmla="*/ 566483 w 770325"/>
                  <a:gd name="connsiteY185" fmla="*/ 86808 h 321351"/>
                  <a:gd name="connsiteX186" fmla="*/ 566209 w 770325"/>
                  <a:gd name="connsiteY186" fmla="*/ 86671 h 321351"/>
                  <a:gd name="connsiteX187" fmla="*/ 565249 w 770325"/>
                  <a:gd name="connsiteY187" fmla="*/ 86397 h 321351"/>
                  <a:gd name="connsiteX188" fmla="*/ 564289 w 770325"/>
                  <a:gd name="connsiteY188" fmla="*/ 86259 h 321351"/>
                  <a:gd name="connsiteX189" fmla="*/ 562917 w 770325"/>
                  <a:gd name="connsiteY189" fmla="*/ 86259 h 321351"/>
                  <a:gd name="connsiteX190" fmla="*/ 561546 w 770325"/>
                  <a:gd name="connsiteY190" fmla="*/ 86534 h 321351"/>
                  <a:gd name="connsiteX191" fmla="*/ 560860 w 770325"/>
                  <a:gd name="connsiteY191" fmla="*/ 86808 h 321351"/>
                  <a:gd name="connsiteX192" fmla="*/ 559900 w 770325"/>
                  <a:gd name="connsiteY192" fmla="*/ 87357 h 321351"/>
                  <a:gd name="connsiteX193" fmla="*/ 558940 w 770325"/>
                  <a:gd name="connsiteY193" fmla="*/ 88043 h 321351"/>
                  <a:gd name="connsiteX194" fmla="*/ 558117 w 770325"/>
                  <a:gd name="connsiteY194" fmla="*/ 88866 h 321351"/>
                  <a:gd name="connsiteX195" fmla="*/ 554276 w 770325"/>
                  <a:gd name="connsiteY195" fmla="*/ 93804 h 321351"/>
                  <a:gd name="connsiteX196" fmla="*/ 554688 w 770325"/>
                  <a:gd name="connsiteY196" fmla="*/ 93117 h 321351"/>
                  <a:gd name="connsiteX197" fmla="*/ 551396 w 770325"/>
                  <a:gd name="connsiteY197" fmla="*/ 98604 h 321351"/>
                  <a:gd name="connsiteX198" fmla="*/ 551670 w 770325"/>
                  <a:gd name="connsiteY198" fmla="*/ 98055 h 321351"/>
                  <a:gd name="connsiteX199" fmla="*/ 551396 w 770325"/>
                  <a:gd name="connsiteY199" fmla="*/ 98741 h 321351"/>
                  <a:gd name="connsiteX200" fmla="*/ 551396 w 770325"/>
                  <a:gd name="connsiteY200" fmla="*/ 98878 h 321351"/>
                  <a:gd name="connsiteX201" fmla="*/ 551396 w 770325"/>
                  <a:gd name="connsiteY201" fmla="*/ 98741 h 321351"/>
                  <a:gd name="connsiteX202" fmla="*/ 540972 w 770325"/>
                  <a:gd name="connsiteY202" fmla="*/ 124390 h 321351"/>
                  <a:gd name="connsiteX203" fmla="*/ 541246 w 770325"/>
                  <a:gd name="connsiteY203" fmla="*/ 123567 h 321351"/>
                  <a:gd name="connsiteX204" fmla="*/ 534388 w 770325"/>
                  <a:gd name="connsiteY204" fmla="*/ 143592 h 321351"/>
                  <a:gd name="connsiteX205" fmla="*/ 529587 w 770325"/>
                  <a:gd name="connsiteY205" fmla="*/ 158680 h 321351"/>
                  <a:gd name="connsiteX206" fmla="*/ 523689 w 770325"/>
                  <a:gd name="connsiteY206" fmla="*/ 177608 h 321351"/>
                  <a:gd name="connsiteX207" fmla="*/ 517517 w 770325"/>
                  <a:gd name="connsiteY207" fmla="*/ 198594 h 321351"/>
                  <a:gd name="connsiteX208" fmla="*/ 506544 w 770325"/>
                  <a:gd name="connsiteY208" fmla="*/ 237135 h 321351"/>
                  <a:gd name="connsiteX209" fmla="*/ 502567 w 770325"/>
                  <a:gd name="connsiteY209" fmla="*/ 252086 h 321351"/>
                  <a:gd name="connsiteX210" fmla="*/ 500098 w 770325"/>
                  <a:gd name="connsiteY210" fmla="*/ 261825 h 321351"/>
                  <a:gd name="connsiteX211" fmla="*/ 498863 w 770325"/>
                  <a:gd name="connsiteY211" fmla="*/ 269368 h 321351"/>
                  <a:gd name="connsiteX212" fmla="*/ 495846 w 770325"/>
                  <a:gd name="connsiteY212" fmla="*/ 286787 h 321351"/>
                  <a:gd name="connsiteX213" fmla="*/ 494200 w 770325"/>
                  <a:gd name="connsiteY213" fmla="*/ 291725 h 321351"/>
                  <a:gd name="connsiteX214" fmla="*/ 487891 w 770325"/>
                  <a:gd name="connsiteY214" fmla="*/ 295292 h 321351"/>
                  <a:gd name="connsiteX215" fmla="*/ 482816 w 770325"/>
                  <a:gd name="connsiteY215" fmla="*/ 289393 h 321351"/>
                  <a:gd name="connsiteX216" fmla="*/ 483227 w 770325"/>
                  <a:gd name="connsiteY216" fmla="*/ 283358 h 321351"/>
                  <a:gd name="connsiteX217" fmla="*/ 484324 w 770325"/>
                  <a:gd name="connsiteY217" fmla="*/ 276226 h 321351"/>
                  <a:gd name="connsiteX218" fmla="*/ 486519 w 770325"/>
                  <a:gd name="connsiteY218" fmla="*/ 265939 h 321351"/>
                  <a:gd name="connsiteX219" fmla="*/ 488988 w 770325"/>
                  <a:gd name="connsiteY219" fmla="*/ 256064 h 321351"/>
                  <a:gd name="connsiteX220" fmla="*/ 489948 w 770325"/>
                  <a:gd name="connsiteY220" fmla="*/ 249617 h 321351"/>
                  <a:gd name="connsiteX221" fmla="*/ 491457 w 770325"/>
                  <a:gd name="connsiteY221" fmla="*/ 238919 h 321351"/>
                  <a:gd name="connsiteX222" fmla="*/ 493377 w 770325"/>
                  <a:gd name="connsiteY222" fmla="*/ 225203 h 321351"/>
                  <a:gd name="connsiteX223" fmla="*/ 495297 w 770325"/>
                  <a:gd name="connsiteY223" fmla="*/ 209292 h 321351"/>
                  <a:gd name="connsiteX224" fmla="*/ 496532 w 770325"/>
                  <a:gd name="connsiteY224" fmla="*/ 198456 h 321351"/>
                  <a:gd name="connsiteX225" fmla="*/ 499000 w 770325"/>
                  <a:gd name="connsiteY225" fmla="*/ 168419 h 321351"/>
                  <a:gd name="connsiteX226" fmla="*/ 500098 w 770325"/>
                  <a:gd name="connsiteY226" fmla="*/ 140987 h 321351"/>
                  <a:gd name="connsiteX227" fmla="*/ 499412 w 770325"/>
                  <a:gd name="connsiteY227" fmla="*/ 109988 h 321351"/>
                  <a:gd name="connsiteX228" fmla="*/ 499412 w 770325"/>
                  <a:gd name="connsiteY228" fmla="*/ 110126 h 321351"/>
                  <a:gd name="connsiteX229" fmla="*/ 499412 w 770325"/>
                  <a:gd name="connsiteY229" fmla="*/ 109714 h 321351"/>
                  <a:gd name="connsiteX230" fmla="*/ 499412 w 770325"/>
                  <a:gd name="connsiteY230" fmla="*/ 109440 h 321351"/>
                  <a:gd name="connsiteX231" fmla="*/ 499412 w 770325"/>
                  <a:gd name="connsiteY231" fmla="*/ 109577 h 321351"/>
                  <a:gd name="connsiteX232" fmla="*/ 495023 w 770325"/>
                  <a:gd name="connsiteY232" fmla="*/ 76933 h 321351"/>
                  <a:gd name="connsiteX233" fmla="*/ 489537 w 770325"/>
                  <a:gd name="connsiteY233" fmla="*/ 57456 h 321351"/>
                  <a:gd name="connsiteX234" fmla="*/ 489811 w 770325"/>
                  <a:gd name="connsiteY234" fmla="*/ 58142 h 321351"/>
                  <a:gd name="connsiteX235" fmla="*/ 487479 w 770325"/>
                  <a:gd name="connsiteY235" fmla="*/ 52244 h 321351"/>
                  <a:gd name="connsiteX236" fmla="*/ 483913 w 770325"/>
                  <a:gd name="connsiteY236" fmla="*/ 46072 h 321351"/>
                  <a:gd name="connsiteX237" fmla="*/ 481581 w 770325"/>
                  <a:gd name="connsiteY237" fmla="*/ 43054 h 321351"/>
                  <a:gd name="connsiteX238" fmla="*/ 481718 w 770325"/>
                  <a:gd name="connsiteY238" fmla="*/ 43191 h 321351"/>
                  <a:gd name="connsiteX239" fmla="*/ 479798 w 770325"/>
                  <a:gd name="connsiteY239" fmla="*/ 41134 h 321351"/>
                  <a:gd name="connsiteX240" fmla="*/ 478701 w 770325"/>
                  <a:gd name="connsiteY240" fmla="*/ 40311 h 321351"/>
                  <a:gd name="connsiteX241" fmla="*/ 477878 w 770325"/>
                  <a:gd name="connsiteY241" fmla="*/ 39900 h 321351"/>
                  <a:gd name="connsiteX242" fmla="*/ 477192 w 770325"/>
                  <a:gd name="connsiteY242" fmla="*/ 39625 h 321351"/>
                  <a:gd name="connsiteX243" fmla="*/ 475821 w 770325"/>
                  <a:gd name="connsiteY243" fmla="*/ 39351 h 321351"/>
                  <a:gd name="connsiteX244" fmla="*/ 474449 w 770325"/>
                  <a:gd name="connsiteY244" fmla="*/ 39351 h 321351"/>
                  <a:gd name="connsiteX245" fmla="*/ 473215 w 770325"/>
                  <a:gd name="connsiteY245" fmla="*/ 39488 h 321351"/>
                  <a:gd name="connsiteX246" fmla="*/ 472392 w 770325"/>
                  <a:gd name="connsiteY246" fmla="*/ 39625 h 321351"/>
                  <a:gd name="connsiteX247" fmla="*/ 471568 w 770325"/>
                  <a:gd name="connsiteY247" fmla="*/ 40037 h 321351"/>
                  <a:gd name="connsiteX248" fmla="*/ 470608 w 770325"/>
                  <a:gd name="connsiteY248" fmla="*/ 40722 h 321351"/>
                  <a:gd name="connsiteX249" fmla="*/ 471157 w 770325"/>
                  <a:gd name="connsiteY249" fmla="*/ 40311 h 321351"/>
                  <a:gd name="connsiteX250" fmla="*/ 468414 w 770325"/>
                  <a:gd name="connsiteY250" fmla="*/ 42917 h 321351"/>
                  <a:gd name="connsiteX251" fmla="*/ 465534 w 770325"/>
                  <a:gd name="connsiteY251" fmla="*/ 46758 h 321351"/>
                  <a:gd name="connsiteX252" fmla="*/ 463750 w 770325"/>
                  <a:gd name="connsiteY252" fmla="*/ 50049 h 321351"/>
                  <a:gd name="connsiteX253" fmla="*/ 463888 w 770325"/>
                  <a:gd name="connsiteY253" fmla="*/ 49775 h 321351"/>
                  <a:gd name="connsiteX254" fmla="*/ 463750 w 770325"/>
                  <a:gd name="connsiteY254" fmla="*/ 50187 h 321351"/>
                  <a:gd name="connsiteX255" fmla="*/ 463613 w 770325"/>
                  <a:gd name="connsiteY255" fmla="*/ 50598 h 321351"/>
                  <a:gd name="connsiteX256" fmla="*/ 463750 w 770325"/>
                  <a:gd name="connsiteY256" fmla="*/ 50324 h 321351"/>
                  <a:gd name="connsiteX257" fmla="*/ 459087 w 770325"/>
                  <a:gd name="connsiteY257" fmla="*/ 62119 h 321351"/>
                  <a:gd name="connsiteX258" fmla="*/ 459361 w 770325"/>
                  <a:gd name="connsiteY258" fmla="*/ 61434 h 321351"/>
                  <a:gd name="connsiteX259" fmla="*/ 452503 w 770325"/>
                  <a:gd name="connsiteY259" fmla="*/ 84339 h 321351"/>
                  <a:gd name="connsiteX260" fmla="*/ 448389 w 770325"/>
                  <a:gd name="connsiteY260" fmla="*/ 99015 h 321351"/>
                  <a:gd name="connsiteX261" fmla="*/ 440296 w 770325"/>
                  <a:gd name="connsiteY261" fmla="*/ 130288 h 321351"/>
                  <a:gd name="connsiteX262" fmla="*/ 435770 w 770325"/>
                  <a:gd name="connsiteY262" fmla="*/ 148942 h 321351"/>
                  <a:gd name="connsiteX263" fmla="*/ 435633 w 770325"/>
                  <a:gd name="connsiteY263" fmla="*/ 153742 h 321351"/>
                  <a:gd name="connsiteX264" fmla="*/ 434673 w 770325"/>
                  <a:gd name="connsiteY264" fmla="*/ 170064 h 321351"/>
                  <a:gd name="connsiteX265" fmla="*/ 432478 w 770325"/>
                  <a:gd name="connsiteY265" fmla="*/ 193107 h 321351"/>
                  <a:gd name="connsiteX266" fmla="*/ 431381 w 770325"/>
                  <a:gd name="connsiteY266" fmla="*/ 202023 h 321351"/>
                  <a:gd name="connsiteX267" fmla="*/ 430009 w 770325"/>
                  <a:gd name="connsiteY267" fmla="*/ 212447 h 321351"/>
                  <a:gd name="connsiteX268" fmla="*/ 427266 w 770325"/>
                  <a:gd name="connsiteY268" fmla="*/ 231512 h 321351"/>
                  <a:gd name="connsiteX269" fmla="*/ 425757 w 770325"/>
                  <a:gd name="connsiteY269" fmla="*/ 239330 h 321351"/>
                  <a:gd name="connsiteX270" fmla="*/ 424934 w 770325"/>
                  <a:gd name="connsiteY270" fmla="*/ 242759 h 321351"/>
                  <a:gd name="connsiteX271" fmla="*/ 423700 w 770325"/>
                  <a:gd name="connsiteY271" fmla="*/ 246737 h 321351"/>
                  <a:gd name="connsiteX272" fmla="*/ 416979 w 770325"/>
                  <a:gd name="connsiteY272" fmla="*/ 252635 h 321351"/>
                  <a:gd name="connsiteX273" fmla="*/ 409298 w 770325"/>
                  <a:gd name="connsiteY273" fmla="*/ 248931 h 321351"/>
                  <a:gd name="connsiteX274" fmla="*/ 407241 w 770325"/>
                  <a:gd name="connsiteY274" fmla="*/ 239879 h 321351"/>
                  <a:gd name="connsiteX275" fmla="*/ 407652 w 770325"/>
                  <a:gd name="connsiteY275" fmla="*/ 226437 h 321351"/>
                  <a:gd name="connsiteX276" fmla="*/ 413138 w 770325"/>
                  <a:gd name="connsiteY276" fmla="*/ 193930 h 321351"/>
                  <a:gd name="connsiteX277" fmla="*/ 418350 w 770325"/>
                  <a:gd name="connsiteY277" fmla="*/ 170339 h 321351"/>
                  <a:gd name="connsiteX278" fmla="*/ 424523 w 770325"/>
                  <a:gd name="connsiteY278" fmla="*/ 143730 h 321351"/>
                  <a:gd name="connsiteX279" fmla="*/ 424523 w 770325"/>
                  <a:gd name="connsiteY279" fmla="*/ 140849 h 321351"/>
                  <a:gd name="connsiteX280" fmla="*/ 423974 w 770325"/>
                  <a:gd name="connsiteY280" fmla="*/ 115063 h 321351"/>
                  <a:gd name="connsiteX281" fmla="*/ 423974 w 770325"/>
                  <a:gd name="connsiteY281" fmla="*/ 114926 h 321351"/>
                  <a:gd name="connsiteX282" fmla="*/ 423974 w 770325"/>
                  <a:gd name="connsiteY282" fmla="*/ 114926 h 321351"/>
                  <a:gd name="connsiteX283" fmla="*/ 423974 w 770325"/>
                  <a:gd name="connsiteY283" fmla="*/ 114652 h 321351"/>
                  <a:gd name="connsiteX284" fmla="*/ 423974 w 770325"/>
                  <a:gd name="connsiteY284" fmla="*/ 114789 h 321351"/>
                  <a:gd name="connsiteX285" fmla="*/ 418488 w 770325"/>
                  <a:gd name="connsiteY285" fmla="*/ 74738 h 321351"/>
                  <a:gd name="connsiteX286" fmla="*/ 418625 w 770325"/>
                  <a:gd name="connsiteY286" fmla="*/ 75150 h 321351"/>
                  <a:gd name="connsiteX287" fmla="*/ 415333 w 770325"/>
                  <a:gd name="connsiteY287" fmla="*/ 61022 h 321351"/>
                  <a:gd name="connsiteX288" fmla="*/ 410944 w 770325"/>
                  <a:gd name="connsiteY288" fmla="*/ 47169 h 321351"/>
                  <a:gd name="connsiteX289" fmla="*/ 411218 w 770325"/>
                  <a:gd name="connsiteY289" fmla="*/ 47855 h 321351"/>
                  <a:gd name="connsiteX290" fmla="*/ 405183 w 770325"/>
                  <a:gd name="connsiteY290" fmla="*/ 33042 h 321351"/>
                  <a:gd name="connsiteX291" fmla="*/ 399697 w 770325"/>
                  <a:gd name="connsiteY291" fmla="*/ 23852 h 321351"/>
                  <a:gd name="connsiteX292" fmla="*/ 400108 w 770325"/>
                  <a:gd name="connsiteY292" fmla="*/ 24400 h 321351"/>
                  <a:gd name="connsiteX293" fmla="*/ 396405 w 770325"/>
                  <a:gd name="connsiteY293" fmla="*/ 19463 h 321351"/>
                  <a:gd name="connsiteX294" fmla="*/ 396816 w 770325"/>
                  <a:gd name="connsiteY294" fmla="*/ 19874 h 321351"/>
                  <a:gd name="connsiteX295" fmla="*/ 396405 w 770325"/>
                  <a:gd name="connsiteY295" fmla="*/ 19463 h 321351"/>
                  <a:gd name="connsiteX296" fmla="*/ 396405 w 770325"/>
                  <a:gd name="connsiteY296" fmla="*/ 19463 h 321351"/>
                  <a:gd name="connsiteX297" fmla="*/ 396405 w 770325"/>
                  <a:gd name="connsiteY297" fmla="*/ 19463 h 321351"/>
                  <a:gd name="connsiteX298" fmla="*/ 394210 w 770325"/>
                  <a:gd name="connsiteY298" fmla="*/ 17131 h 321351"/>
                  <a:gd name="connsiteX299" fmla="*/ 394485 w 770325"/>
                  <a:gd name="connsiteY299" fmla="*/ 17405 h 321351"/>
                  <a:gd name="connsiteX300" fmla="*/ 394073 w 770325"/>
                  <a:gd name="connsiteY300" fmla="*/ 16994 h 321351"/>
                  <a:gd name="connsiteX301" fmla="*/ 393936 w 770325"/>
                  <a:gd name="connsiteY301" fmla="*/ 16857 h 321351"/>
                  <a:gd name="connsiteX302" fmla="*/ 394073 w 770325"/>
                  <a:gd name="connsiteY302" fmla="*/ 16994 h 321351"/>
                  <a:gd name="connsiteX303" fmla="*/ 391193 w 770325"/>
                  <a:gd name="connsiteY303" fmla="*/ 14662 h 321351"/>
                  <a:gd name="connsiteX304" fmla="*/ 391741 w 770325"/>
                  <a:gd name="connsiteY304" fmla="*/ 15074 h 321351"/>
                  <a:gd name="connsiteX305" fmla="*/ 388175 w 770325"/>
                  <a:gd name="connsiteY305" fmla="*/ 12879 h 321351"/>
                  <a:gd name="connsiteX306" fmla="*/ 386392 w 770325"/>
                  <a:gd name="connsiteY306" fmla="*/ 12056 h 321351"/>
                  <a:gd name="connsiteX307" fmla="*/ 385158 w 770325"/>
                  <a:gd name="connsiteY307" fmla="*/ 11645 h 321351"/>
                  <a:gd name="connsiteX308" fmla="*/ 384060 w 770325"/>
                  <a:gd name="connsiteY308" fmla="*/ 11507 h 321351"/>
                  <a:gd name="connsiteX309" fmla="*/ 383238 w 770325"/>
                  <a:gd name="connsiteY309" fmla="*/ 11507 h 321351"/>
                  <a:gd name="connsiteX310" fmla="*/ 382003 w 770325"/>
                  <a:gd name="connsiteY310" fmla="*/ 11782 h 321351"/>
                  <a:gd name="connsiteX311" fmla="*/ 380906 w 770325"/>
                  <a:gd name="connsiteY311" fmla="*/ 12193 h 321351"/>
                  <a:gd name="connsiteX312" fmla="*/ 379671 w 770325"/>
                  <a:gd name="connsiteY312" fmla="*/ 12742 h 321351"/>
                  <a:gd name="connsiteX313" fmla="*/ 378300 w 770325"/>
                  <a:gd name="connsiteY313" fmla="*/ 13428 h 321351"/>
                  <a:gd name="connsiteX314" fmla="*/ 377614 w 770325"/>
                  <a:gd name="connsiteY314" fmla="*/ 13976 h 321351"/>
                  <a:gd name="connsiteX315" fmla="*/ 376791 w 770325"/>
                  <a:gd name="connsiteY315" fmla="*/ 14799 h 321351"/>
                  <a:gd name="connsiteX316" fmla="*/ 375968 w 770325"/>
                  <a:gd name="connsiteY316" fmla="*/ 15759 h 321351"/>
                  <a:gd name="connsiteX317" fmla="*/ 374322 w 770325"/>
                  <a:gd name="connsiteY317" fmla="*/ 18640 h 321351"/>
                  <a:gd name="connsiteX318" fmla="*/ 374596 w 770325"/>
                  <a:gd name="connsiteY318" fmla="*/ 17954 h 321351"/>
                  <a:gd name="connsiteX319" fmla="*/ 371305 w 770325"/>
                  <a:gd name="connsiteY319" fmla="*/ 25635 h 321351"/>
                  <a:gd name="connsiteX320" fmla="*/ 371579 w 770325"/>
                  <a:gd name="connsiteY320" fmla="*/ 24949 h 321351"/>
                  <a:gd name="connsiteX321" fmla="*/ 369796 w 770325"/>
                  <a:gd name="connsiteY321" fmla="*/ 31944 h 321351"/>
                  <a:gd name="connsiteX322" fmla="*/ 367327 w 770325"/>
                  <a:gd name="connsiteY322" fmla="*/ 45249 h 321351"/>
                  <a:gd name="connsiteX323" fmla="*/ 365269 w 770325"/>
                  <a:gd name="connsiteY323" fmla="*/ 59376 h 321351"/>
                  <a:gd name="connsiteX324" fmla="*/ 363898 w 770325"/>
                  <a:gd name="connsiteY324" fmla="*/ 69389 h 321351"/>
                  <a:gd name="connsiteX325" fmla="*/ 361292 w 770325"/>
                  <a:gd name="connsiteY325" fmla="*/ 89277 h 321351"/>
                  <a:gd name="connsiteX326" fmla="*/ 355943 w 770325"/>
                  <a:gd name="connsiteY326" fmla="*/ 134265 h 321351"/>
                  <a:gd name="connsiteX327" fmla="*/ 351965 w 770325"/>
                  <a:gd name="connsiteY327" fmla="*/ 169104 h 321351"/>
                  <a:gd name="connsiteX328" fmla="*/ 352514 w 770325"/>
                  <a:gd name="connsiteY328" fmla="*/ 185289 h 321351"/>
                  <a:gd name="connsiteX329" fmla="*/ 351965 w 770325"/>
                  <a:gd name="connsiteY329" fmla="*/ 229455 h 321351"/>
                  <a:gd name="connsiteX330" fmla="*/ 351416 w 770325"/>
                  <a:gd name="connsiteY330" fmla="*/ 241936 h 321351"/>
                  <a:gd name="connsiteX331" fmla="*/ 351005 w 770325"/>
                  <a:gd name="connsiteY331" fmla="*/ 249480 h 321351"/>
                  <a:gd name="connsiteX332" fmla="*/ 349908 w 770325"/>
                  <a:gd name="connsiteY332" fmla="*/ 258532 h 321351"/>
                  <a:gd name="connsiteX333" fmla="*/ 347713 w 770325"/>
                  <a:gd name="connsiteY333" fmla="*/ 266076 h 321351"/>
                  <a:gd name="connsiteX334" fmla="*/ 340855 w 770325"/>
                  <a:gd name="connsiteY334" fmla="*/ 270054 h 321351"/>
                  <a:gd name="connsiteX335" fmla="*/ 336054 w 770325"/>
                  <a:gd name="connsiteY335" fmla="*/ 267860 h 321351"/>
                  <a:gd name="connsiteX336" fmla="*/ 333448 w 770325"/>
                  <a:gd name="connsiteY336" fmla="*/ 262784 h 321351"/>
                  <a:gd name="connsiteX337" fmla="*/ 333037 w 770325"/>
                  <a:gd name="connsiteY337" fmla="*/ 259630 h 321351"/>
                  <a:gd name="connsiteX338" fmla="*/ 333037 w 770325"/>
                  <a:gd name="connsiteY338" fmla="*/ 254280 h 321351"/>
                  <a:gd name="connsiteX339" fmla="*/ 332900 w 770325"/>
                  <a:gd name="connsiteY339" fmla="*/ 247697 h 321351"/>
                  <a:gd name="connsiteX340" fmla="*/ 333311 w 770325"/>
                  <a:gd name="connsiteY340" fmla="*/ 237958 h 321351"/>
                  <a:gd name="connsiteX341" fmla="*/ 335643 w 770325"/>
                  <a:gd name="connsiteY341" fmla="*/ 210115 h 321351"/>
                  <a:gd name="connsiteX342" fmla="*/ 340306 w 770325"/>
                  <a:gd name="connsiteY342" fmla="*/ 163618 h 321351"/>
                  <a:gd name="connsiteX343" fmla="*/ 340444 w 770325"/>
                  <a:gd name="connsiteY343" fmla="*/ 162795 h 321351"/>
                  <a:gd name="connsiteX344" fmla="*/ 338523 w 770325"/>
                  <a:gd name="connsiteY344" fmla="*/ 140987 h 321351"/>
                  <a:gd name="connsiteX345" fmla="*/ 337837 w 770325"/>
                  <a:gd name="connsiteY345" fmla="*/ 132620 h 321351"/>
                  <a:gd name="connsiteX346" fmla="*/ 335780 w 770325"/>
                  <a:gd name="connsiteY346" fmla="*/ 117395 h 321351"/>
                  <a:gd name="connsiteX347" fmla="*/ 333037 w 770325"/>
                  <a:gd name="connsiteY347" fmla="*/ 102307 h 321351"/>
                  <a:gd name="connsiteX348" fmla="*/ 333174 w 770325"/>
                  <a:gd name="connsiteY348" fmla="*/ 102993 h 321351"/>
                  <a:gd name="connsiteX349" fmla="*/ 324533 w 770325"/>
                  <a:gd name="connsiteY349" fmla="*/ 70623 h 321351"/>
                  <a:gd name="connsiteX350" fmla="*/ 324807 w 770325"/>
                  <a:gd name="connsiteY350" fmla="*/ 71309 h 321351"/>
                  <a:gd name="connsiteX351" fmla="*/ 317126 w 770325"/>
                  <a:gd name="connsiteY351" fmla="*/ 52381 h 321351"/>
                  <a:gd name="connsiteX352" fmla="*/ 310954 w 770325"/>
                  <a:gd name="connsiteY352" fmla="*/ 41957 h 321351"/>
                  <a:gd name="connsiteX353" fmla="*/ 310954 w 770325"/>
                  <a:gd name="connsiteY353" fmla="*/ 42094 h 321351"/>
                  <a:gd name="connsiteX354" fmla="*/ 305879 w 770325"/>
                  <a:gd name="connsiteY354" fmla="*/ 35373 h 321351"/>
                  <a:gd name="connsiteX355" fmla="*/ 306291 w 770325"/>
                  <a:gd name="connsiteY355" fmla="*/ 35785 h 321351"/>
                  <a:gd name="connsiteX356" fmla="*/ 303685 w 770325"/>
                  <a:gd name="connsiteY356" fmla="*/ 33179 h 321351"/>
                  <a:gd name="connsiteX357" fmla="*/ 303959 w 770325"/>
                  <a:gd name="connsiteY357" fmla="*/ 33316 h 321351"/>
                  <a:gd name="connsiteX358" fmla="*/ 303547 w 770325"/>
                  <a:gd name="connsiteY358" fmla="*/ 33042 h 321351"/>
                  <a:gd name="connsiteX359" fmla="*/ 303410 w 770325"/>
                  <a:gd name="connsiteY359" fmla="*/ 32904 h 321351"/>
                  <a:gd name="connsiteX360" fmla="*/ 303547 w 770325"/>
                  <a:gd name="connsiteY360" fmla="*/ 33042 h 321351"/>
                  <a:gd name="connsiteX361" fmla="*/ 300804 w 770325"/>
                  <a:gd name="connsiteY361" fmla="*/ 30847 h 321351"/>
                  <a:gd name="connsiteX362" fmla="*/ 301353 w 770325"/>
                  <a:gd name="connsiteY362" fmla="*/ 31258 h 321351"/>
                  <a:gd name="connsiteX363" fmla="*/ 297787 w 770325"/>
                  <a:gd name="connsiteY363" fmla="*/ 29064 h 321351"/>
                  <a:gd name="connsiteX364" fmla="*/ 298473 w 770325"/>
                  <a:gd name="connsiteY364" fmla="*/ 29338 h 321351"/>
                  <a:gd name="connsiteX365" fmla="*/ 295181 w 770325"/>
                  <a:gd name="connsiteY365" fmla="*/ 27829 h 321351"/>
                  <a:gd name="connsiteX366" fmla="*/ 293672 w 770325"/>
                  <a:gd name="connsiteY366" fmla="*/ 27418 h 321351"/>
                  <a:gd name="connsiteX367" fmla="*/ 292575 w 770325"/>
                  <a:gd name="connsiteY367" fmla="*/ 27281 h 321351"/>
                  <a:gd name="connsiteX368" fmla="*/ 291615 w 770325"/>
                  <a:gd name="connsiteY368" fmla="*/ 27281 h 321351"/>
                  <a:gd name="connsiteX369" fmla="*/ 290243 w 770325"/>
                  <a:gd name="connsiteY369" fmla="*/ 27418 h 321351"/>
                  <a:gd name="connsiteX370" fmla="*/ 288734 w 770325"/>
                  <a:gd name="connsiteY370" fmla="*/ 27829 h 321351"/>
                  <a:gd name="connsiteX371" fmla="*/ 285442 w 770325"/>
                  <a:gd name="connsiteY371" fmla="*/ 29338 h 321351"/>
                  <a:gd name="connsiteX372" fmla="*/ 286128 w 770325"/>
                  <a:gd name="connsiteY372" fmla="*/ 29064 h 321351"/>
                  <a:gd name="connsiteX373" fmla="*/ 285031 w 770325"/>
                  <a:gd name="connsiteY373" fmla="*/ 29750 h 321351"/>
                  <a:gd name="connsiteX374" fmla="*/ 283934 w 770325"/>
                  <a:gd name="connsiteY374" fmla="*/ 30573 h 321351"/>
                  <a:gd name="connsiteX375" fmla="*/ 282973 w 770325"/>
                  <a:gd name="connsiteY375" fmla="*/ 31533 h 321351"/>
                  <a:gd name="connsiteX376" fmla="*/ 282013 w 770325"/>
                  <a:gd name="connsiteY376" fmla="*/ 32904 h 321351"/>
                  <a:gd name="connsiteX377" fmla="*/ 279133 w 770325"/>
                  <a:gd name="connsiteY377" fmla="*/ 37705 h 321351"/>
                  <a:gd name="connsiteX378" fmla="*/ 279407 w 770325"/>
                  <a:gd name="connsiteY378" fmla="*/ 37156 h 321351"/>
                  <a:gd name="connsiteX379" fmla="*/ 276801 w 770325"/>
                  <a:gd name="connsiteY379" fmla="*/ 43191 h 321351"/>
                  <a:gd name="connsiteX380" fmla="*/ 272961 w 770325"/>
                  <a:gd name="connsiteY380" fmla="*/ 58827 h 321351"/>
                  <a:gd name="connsiteX381" fmla="*/ 267749 w 770325"/>
                  <a:gd name="connsiteY381" fmla="*/ 89826 h 321351"/>
                  <a:gd name="connsiteX382" fmla="*/ 265280 w 770325"/>
                  <a:gd name="connsiteY382" fmla="*/ 106011 h 321351"/>
                  <a:gd name="connsiteX383" fmla="*/ 259108 w 770325"/>
                  <a:gd name="connsiteY383" fmla="*/ 148256 h 321351"/>
                  <a:gd name="connsiteX384" fmla="*/ 252798 w 770325"/>
                  <a:gd name="connsiteY384" fmla="*/ 192558 h 321351"/>
                  <a:gd name="connsiteX385" fmla="*/ 250604 w 770325"/>
                  <a:gd name="connsiteY385" fmla="*/ 208606 h 321351"/>
                  <a:gd name="connsiteX386" fmla="*/ 250604 w 770325"/>
                  <a:gd name="connsiteY386" fmla="*/ 210938 h 321351"/>
                  <a:gd name="connsiteX387" fmla="*/ 250604 w 770325"/>
                  <a:gd name="connsiteY387" fmla="*/ 227809 h 321351"/>
                  <a:gd name="connsiteX388" fmla="*/ 250329 w 770325"/>
                  <a:gd name="connsiteY388" fmla="*/ 241113 h 321351"/>
                  <a:gd name="connsiteX389" fmla="*/ 249781 w 770325"/>
                  <a:gd name="connsiteY389" fmla="*/ 248657 h 321351"/>
                  <a:gd name="connsiteX390" fmla="*/ 249095 w 770325"/>
                  <a:gd name="connsiteY390" fmla="*/ 251263 h 321351"/>
                  <a:gd name="connsiteX391" fmla="*/ 247449 w 770325"/>
                  <a:gd name="connsiteY391" fmla="*/ 254144 h 321351"/>
                  <a:gd name="connsiteX392" fmla="*/ 241963 w 770325"/>
                  <a:gd name="connsiteY392" fmla="*/ 256749 h 321351"/>
                  <a:gd name="connsiteX393" fmla="*/ 237299 w 770325"/>
                  <a:gd name="connsiteY393" fmla="*/ 252086 h 321351"/>
                  <a:gd name="connsiteX394" fmla="*/ 236339 w 770325"/>
                  <a:gd name="connsiteY394" fmla="*/ 245639 h 321351"/>
                  <a:gd name="connsiteX395" fmla="*/ 236202 w 770325"/>
                  <a:gd name="connsiteY395" fmla="*/ 240290 h 321351"/>
                  <a:gd name="connsiteX396" fmla="*/ 237025 w 770325"/>
                  <a:gd name="connsiteY396" fmla="*/ 227809 h 321351"/>
                  <a:gd name="connsiteX397" fmla="*/ 238122 w 770325"/>
                  <a:gd name="connsiteY397" fmla="*/ 217384 h 321351"/>
                  <a:gd name="connsiteX398" fmla="*/ 239631 w 770325"/>
                  <a:gd name="connsiteY398" fmla="*/ 203943 h 321351"/>
                  <a:gd name="connsiteX399" fmla="*/ 238945 w 770325"/>
                  <a:gd name="connsiteY399" fmla="*/ 177882 h 321351"/>
                  <a:gd name="connsiteX400" fmla="*/ 237436 w 770325"/>
                  <a:gd name="connsiteY400" fmla="*/ 156623 h 321351"/>
                  <a:gd name="connsiteX401" fmla="*/ 231538 w 770325"/>
                  <a:gd name="connsiteY401" fmla="*/ 114789 h 321351"/>
                  <a:gd name="connsiteX402" fmla="*/ 231676 w 770325"/>
                  <a:gd name="connsiteY402" fmla="*/ 115200 h 321351"/>
                  <a:gd name="connsiteX403" fmla="*/ 223720 w 770325"/>
                  <a:gd name="connsiteY403" fmla="*/ 86123 h 321351"/>
                  <a:gd name="connsiteX404" fmla="*/ 223720 w 770325"/>
                  <a:gd name="connsiteY404" fmla="*/ 86397 h 321351"/>
                  <a:gd name="connsiteX405" fmla="*/ 217960 w 770325"/>
                  <a:gd name="connsiteY405" fmla="*/ 72955 h 321351"/>
                  <a:gd name="connsiteX406" fmla="*/ 218234 w 770325"/>
                  <a:gd name="connsiteY406" fmla="*/ 73504 h 321351"/>
                  <a:gd name="connsiteX407" fmla="*/ 212748 w 770325"/>
                  <a:gd name="connsiteY407" fmla="*/ 63765 h 321351"/>
                  <a:gd name="connsiteX408" fmla="*/ 212748 w 770325"/>
                  <a:gd name="connsiteY408" fmla="*/ 63765 h 321351"/>
                  <a:gd name="connsiteX409" fmla="*/ 208633 w 770325"/>
                  <a:gd name="connsiteY409" fmla="*/ 58553 h 321351"/>
                  <a:gd name="connsiteX410" fmla="*/ 203969 w 770325"/>
                  <a:gd name="connsiteY410" fmla="*/ 54027 h 321351"/>
                  <a:gd name="connsiteX411" fmla="*/ 204518 w 770325"/>
                  <a:gd name="connsiteY411" fmla="*/ 54438 h 321351"/>
                  <a:gd name="connsiteX412" fmla="*/ 200952 w 770325"/>
                  <a:gd name="connsiteY412" fmla="*/ 51695 h 321351"/>
                  <a:gd name="connsiteX413" fmla="*/ 201501 w 770325"/>
                  <a:gd name="connsiteY413" fmla="*/ 52107 h 321351"/>
                  <a:gd name="connsiteX414" fmla="*/ 199992 w 770325"/>
                  <a:gd name="connsiteY414" fmla="*/ 51147 h 321351"/>
                  <a:gd name="connsiteX415" fmla="*/ 198209 w 770325"/>
                  <a:gd name="connsiteY415" fmla="*/ 50461 h 321351"/>
                  <a:gd name="connsiteX416" fmla="*/ 198346 w 770325"/>
                  <a:gd name="connsiteY416" fmla="*/ 50461 h 321351"/>
                  <a:gd name="connsiteX417" fmla="*/ 197248 w 770325"/>
                  <a:gd name="connsiteY417" fmla="*/ 50049 h 321351"/>
                  <a:gd name="connsiteX418" fmla="*/ 194505 w 770325"/>
                  <a:gd name="connsiteY418" fmla="*/ 49638 h 321351"/>
                  <a:gd name="connsiteX419" fmla="*/ 192585 w 770325"/>
                  <a:gd name="connsiteY419" fmla="*/ 49638 h 321351"/>
                  <a:gd name="connsiteX420" fmla="*/ 193271 w 770325"/>
                  <a:gd name="connsiteY420" fmla="*/ 49638 h 321351"/>
                  <a:gd name="connsiteX421" fmla="*/ 189430 w 770325"/>
                  <a:gd name="connsiteY421" fmla="*/ 50187 h 321351"/>
                  <a:gd name="connsiteX422" fmla="*/ 190116 w 770325"/>
                  <a:gd name="connsiteY422" fmla="*/ 50049 h 321351"/>
                  <a:gd name="connsiteX423" fmla="*/ 188745 w 770325"/>
                  <a:gd name="connsiteY423" fmla="*/ 50461 h 321351"/>
                  <a:gd name="connsiteX424" fmla="*/ 187510 w 770325"/>
                  <a:gd name="connsiteY424" fmla="*/ 51147 h 321351"/>
                  <a:gd name="connsiteX425" fmla="*/ 186138 w 770325"/>
                  <a:gd name="connsiteY425" fmla="*/ 51969 h 321351"/>
                  <a:gd name="connsiteX426" fmla="*/ 186687 w 770325"/>
                  <a:gd name="connsiteY426" fmla="*/ 51558 h 321351"/>
                  <a:gd name="connsiteX427" fmla="*/ 183944 w 770325"/>
                  <a:gd name="connsiteY427" fmla="*/ 53753 h 321351"/>
                  <a:gd name="connsiteX428" fmla="*/ 182709 w 770325"/>
                  <a:gd name="connsiteY428" fmla="*/ 54987 h 321351"/>
                  <a:gd name="connsiteX429" fmla="*/ 182984 w 770325"/>
                  <a:gd name="connsiteY429" fmla="*/ 54713 h 321351"/>
                  <a:gd name="connsiteX430" fmla="*/ 180378 w 770325"/>
                  <a:gd name="connsiteY430" fmla="*/ 58005 h 321351"/>
                  <a:gd name="connsiteX431" fmla="*/ 180789 w 770325"/>
                  <a:gd name="connsiteY431" fmla="*/ 57456 h 321351"/>
                  <a:gd name="connsiteX432" fmla="*/ 178595 w 770325"/>
                  <a:gd name="connsiteY432" fmla="*/ 61159 h 321351"/>
                  <a:gd name="connsiteX433" fmla="*/ 175303 w 770325"/>
                  <a:gd name="connsiteY433" fmla="*/ 68840 h 321351"/>
                  <a:gd name="connsiteX434" fmla="*/ 175303 w 770325"/>
                  <a:gd name="connsiteY434" fmla="*/ 68703 h 321351"/>
                  <a:gd name="connsiteX435" fmla="*/ 171325 w 770325"/>
                  <a:gd name="connsiteY435" fmla="*/ 84339 h 321351"/>
                  <a:gd name="connsiteX436" fmla="*/ 167211 w 770325"/>
                  <a:gd name="connsiteY436" fmla="*/ 110126 h 321351"/>
                  <a:gd name="connsiteX437" fmla="*/ 165153 w 770325"/>
                  <a:gd name="connsiteY437" fmla="*/ 125487 h 321351"/>
                  <a:gd name="connsiteX438" fmla="*/ 161861 w 770325"/>
                  <a:gd name="connsiteY438" fmla="*/ 154839 h 321351"/>
                  <a:gd name="connsiteX439" fmla="*/ 162273 w 770325"/>
                  <a:gd name="connsiteY439" fmla="*/ 157171 h 321351"/>
                  <a:gd name="connsiteX440" fmla="*/ 164742 w 770325"/>
                  <a:gd name="connsiteY440" fmla="*/ 174728 h 321351"/>
                  <a:gd name="connsiteX441" fmla="*/ 166113 w 770325"/>
                  <a:gd name="connsiteY441" fmla="*/ 189404 h 321351"/>
                  <a:gd name="connsiteX442" fmla="*/ 166799 w 770325"/>
                  <a:gd name="connsiteY442" fmla="*/ 197222 h 321351"/>
                  <a:gd name="connsiteX443" fmla="*/ 167211 w 770325"/>
                  <a:gd name="connsiteY443" fmla="*/ 209841 h 321351"/>
                  <a:gd name="connsiteX444" fmla="*/ 167485 w 770325"/>
                  <a:gd name="connsiteY444" fmla="*/ 219442 h 321351"/>
                  <a:gd name="connsiteX445" fmla="*/ 166799 w 770325"/>
                  <a:gd name="connsiteY445" fmla="*/ 242348 h 321351"/>
                  <a:gd name="connsiteX446" fmla="*/ 165976 w 770325"/>
                  <a:gd name="connsiteY446" fmla="*/ 256064 h 321351"/>
                  <a:gd name="connsiteX447" fmla="*/ 164467 w 770325"/>
                  <a:gd name="connsiteY447" fmla="*/ 269917 h 321351"/>
                  <a:gd name="connsiteX448" fmla="*/ 163370 w 770325"/>
                  <a:gd name="connsiteY448" fmla="*/ 274580 h 321351"/>
                  <a:gd name="connsiteX449" fmla="*/ 161587 w 770325"/>
                  <a:gd name="connsiteY449" fmla="*/ 279244 h 321351"/>
                  <a:gd name="connsiteX450" fmla="*/ 152946 w 770325"/>
                  <a:gd name="connsiteY450" fmla="*/ 283633 h 321351"/>
                  <a:gd name="connsiteX451" fmla="*/ 148968 w 770325"/>
                  <a:gd name="connsiteY451" fmla="*/ 281987 h 321351"/>
                  <a:gd name="connsiteX452" fmla="*/ 147185 w 770325"/>
                  <a:gd name="connsiteY452" fmla="*/ 280067 h 321351"/>
                  <a:gd name="connsiteX453" fmla="*/ 146225 w 770325"/>
                  <a:gd name="connsiteY453" fmla="*/ 278147 h 321351"/>
                  <a:gd name="connsiteX454" fmla="*/ 145539 w 770325"/>
                  <a:gd name="connsiteY454" fmla="*/ 275952 h 321351"/>
                  <a:gd name="connsiteX455" fmla="*/ 144579 w 770325"/>
                  <a:gd name="connsiteY455" fmla="*/ 271837 h 321351"/>
                  <a:gd name="connsiteX456" fmla="*/ 143619 w 770325"/>
                  <a:gd name="connsiteY456" fmla="*/ 265665 h 321351"/>
                  <a:gd name="connsiteX457" fmla="*/ 143070 w 770325"/>
                  <a:gd name="connsiteY457" fmla="*/ 253458 h 321351"/>
                  <a:gd name="connsiteX458" fmla="*/ 144305 w 770325"/>
                  <a:gd name="connsiteY458" fmla="*/ 223968 h 321351"/>
                  <a:gd name="connsiteX459" fmla="*/ 148145 w 770325"/>
                  <a:gd name="connsiteY459" fmla="*/ 181586 h 321351"/>
                  <a:gd name="connsiteX460" fmla="*/ 150614 w 770325"/>
                  <a:gd name="connsiteY460" fmla="*/ 155114 h 321351"/>
                  <a:gd name="connsiteX461" fmla="*/ 151163 w 770325"/>
                  <a:gd name="connsiteY461" fmla="*/ 149902 h 321351"/>
                  <a:gd name="connsiteX462" fmla="*/ 150888 w 770325"/>
                  <a:gd name="connsiteY462" fmla="*/ 148119 h 321351"/>
                  <a:gd name="connsiteX463" fmla="*/ 151026 w 770325"/>
                  <a:gd name="connsiteY463" fmla="*/ 148530 h 321351"/>
                  <a:gd name="connsiteX464" fmla="*/ 142659 w 770325"/>
                  <a:gd name="connsiteY464" fmla="*/ 116160 h 321351"/>
                  <a:gd name="connsiteX465" fmla="*/ 142659 w 770325"/>
                  <a:gd name="connsiteY465" fmla="*/ 116298 h 321351"/>
                  <a:gd name="connsiteX466" fmla="*/ 134841 w 770325"/>
                  <a:gd name="connsiteY466" fmla="*/ 97233 h 321351"/>
                  <a:gd name="connsiteX467" fmla="*/ 134978 w 770325"/>
                  <a:gd name="connsiteY467" fmla="*/ 97644 h 321351"/>
                  <a:gd name="connsiteX468" fmla="*/ 128257 w 770325"/>
                  <a:gd name="connsiteY468" fmla="*/ 85985 h 321351"/>
                  <a:gd name="connsiteX469" fmla="*/ 128394 w 770325"/>
                  <a:gd name="connsiteY469" fmla="*/ 86123 h 321351"/>
                  <a:gd name="connsiteX470" fmla="*/ 124554 w 770325"/>
                  <a:gd name="connsiteY470" fmla="*/ 81185 h 321351"/>
                  <a:gd name="connsiteX471" fmla="*/ 121948 w 770325"/>
                  <a:gd name="connsiteY471" fmla="*/ 78579 h 321351"/>
                  <a:gd name="connsiteX472" fmla="*/ 122359 w 770325"/>
                  <a:gd name="connsiteY472" fmla="*/ 78990 h 321351"/>
                  <a:gd name="connsiteX473" fmla="*/ 119342 w 770325"/>
                  <a:gd name="connsiteY473" fmla="*/ 76659 h 321351"/>
                  <a:gd name="connsiteX474" fmla="*/ 119342 w 770325"/>
                  <a:gd name="connsiteY474" fmla="*/ 76659 h 321351"/>
                  <a:gd name="connsiteX475" fmla="*/ 119342 w 770325"/>
                  <a:gd name="connsiteY475" fmla="*/ 76659 h 321351"/>
                  <a:gd name="connsiteX476" fmla="*/ 118793 w 770325"/>
                  <a:gd name="connsiteY476" fmla="*/ 76247 h 321351"/>
                  <a:gd name="connsiteX477" fmla="*/ 118930 w 770325"/>
                  <a:gd name="connsiteY477" fmla="*/ 76384 h 321351"/>
                  <a:gd name="connsiteX478" fmla="*/ 117421 w 770325"/>
                  <a:gd name="connsiteY478" fmla="*/ 75424 h 321351"/>
                  <a:gd name="connsiteX479" fmla="*/ 115913 w 770325"/>
                  <a:gd name="connsiteY479" fmla="*/ 74738 h 321351"/>
                  <a:gd name="connsiteX480" fmla="*/ 116050 w 770325"/>
                  <a:gd name="connsiteY480" fmla="*/ 74738 h 321351"/>
                  <a:gd name="connsiteX481" fmla="*/ 114952 w 770325"/>
                  <a:gd name="connsiteY481" fmla="*/ 74327 h 321351"/>
                  <a:gd name="connsiteX482" fmla="*/ 113718 w 770325"/>
                  <a:gd name="connsiteY482" fmla="*/ 74189 h 321351"/>
                  <a:gd name="connsiteX483" fmla="*/ 113032 w 770325"/>
                  <a:gd name="connsiteY483" fmla="*/ 74327 h 321351"/>
                  <a:gd name="connsiteX484" fmla="*/ 111249 w 770325"/>
                  <a:gd name="connsiteY484" fmla="*/ 74875 h 321351"/>
                  <a:gd name="connsiteX485" fmla="*/ 111935 w 770325"/>
                  <a:gd name="connsiteY485" fmla="*/ 74738 h 321351"/>
                  <a:gd name="connsiteX486" fmla="*/ 110015 w 770325"/>
                  <a:gd name="connsiteY486" fmla="*/ 75698 h 321351"/>
                  <a:gd name="connsiteX487" fmla="*/ 110563 w 770325"/>
                  <a:gd name="connsiteY487" fmla="*/ 75424 h 321351"/>
                  <a:gd name="connsiteX488" fmla="*/ 108918 w 770325"/>
                  <a:gd name="connsiteY488" fmla="*/ 76521 h 321351"/>
                  <a:gd name="connsiteX489" fmla="*/ 109329 w 770325"/>
                  <a:gd name="connsiteY489" fmla="*/ 76247 h 321351"/>
                  <a:gd name="connsiteX490" fmla="*/ 108369 w 770325"/>
                  <a:gd name="connsiteY490" fmla="*/ 77207 h 321351"/>
                  <a:gd name="connsiteX491" fmla="*/ 107683 w 770325"/>
                  <a:gd name="connsiteY491" fmla="*/ 78030 h 321351"/>
                  <a:gd name="connsiteX492" fmla="*/ 106997 w 770325"/>
                  <a:gd name="connsiteY492" fmla="*/ 79127 h 321351"/>
                  <a:gd name="connsiteX493" fmla="*/ 105626 w 770325"/>
                  <a:gd name="connsiteY493" fmla="*/ 82419 h 321351"/>
                  <a:gd name="connsiteX494" fmla="*/ 105763 w 770325"/>
                  <a:gd name="connsiteY494" fmla="*/ 81733 h 321351"/>
                  <a:gd name="connsiteX495" fmla="*/ 103294 w 770325"/>
                  <a:gd name="connsiteY495" fmla="*/ 90100 h 321351"/>
                  <a:gd name="connsiteX496" fmla="*/ 103431 w 770325"/>
                  <a:gd name="connsiteY496" fmla="*/ 89414 h 321351"/>
                  <a:gd name="connsiteX497" fmla="*/ 98219 w 770325"/>
                  <a:gd name="connsiteY497" fmla="*/ 138929 h 321351"/>
                  <a:gd name="connsiteX498" fmla="*/ 98219 w 770325"/>
                  <a:gd name="connsiteY498" fmla="*/ 138792 h 321351"/>
                  <a:gd name="connsiteX499" fmla="*/ 98219 w 770325"/>
                  <a:gd name="connsiteY499" fmla="*/ 138929 h 321351"/>
                  <a:gd name="connsiteX500" fmla="*/ 98219 w 770325"/>
                  <a:gd name="connsiteY500" fmla="*/ 139066 h 321351"/>
                  <a:gd name="connsiteX501" fmla="*/ 98219 w 770325"/>
                  <a:gd name="connsiteY501" fmla="*/ 138929 h 321351"/>
                  <a:gd name="connsiteX502" fmla="*/ 95887 w 770325"/>
                  <a:gd name="connsiteY502" fmla="*/ 177608 h 321351"/>
                  <a:gd name="connsiteX503" fmla="*/ 101511 w 770325"/>
                  <a:gd name="connsiteY503" fmla="*/ 207509 h 321351"/>
                  <a:gd name="connsiteX504" fmla="*/ 103020 w 770325"/>
                  <a:gd name="connsiteY504" fmla="*/ 219716 h 321351"/>
                  <a:gd name="connsiteX505" fmla="*/ 104117 w 770325"/>
                  <a:gd name="connsiteY505" fmla="*/ 232061 h 321351"/>
                  <a:gd name="connsiteX506" fmla="*/ 104940 w 770325"/>
                  <a:gd name="connsiteY506" fmla="*/ 255926 h 321351"/>
                  <a:gd name="connsiteX507" fmla="*/ 104391 w 770325"/>
                  <a:gd name="connsiteY507" fmla="*/ 260453 h 321351"/>
                  <a:gd name="connsiteX508" fmla="*/ 103294 w 770325"/>
                  <a:gd name="connsiteY508" fmla="*/ 264979 h 321351"/>
                  <a:gd name="connsiteX509" fmla="*/ 101648 w 770325"/>
                  <a:gd name="connsiteY509" fmla="*/ 267860 h 321351"/>
                  <a:gd name="connsiteX510" fmla="*/ 97396 w 770325"/>
                  <a:gd name="connsiteY510" fmla="*/ 270603 h 321351"/>
                  <a:gd name="connsiteX511" fmla="*/ 91635 w 770325"/>
                  <a:gd name="connsiteY511" fmla="*/ 269505 h 321351"/>
                  <a:gd name="connsiteX512" fmla="*/ 87246 w 770325"/>
                  <a:gd name="connsiteY512" fmla="*/ 262373 h 321351"/>
                  <a:gd name="connsiteX513" fmla="*/ 85052 w 770325"/>
                  <a:gd name="connsiteY513" fmla="*/ 250440 h 321351"/>
                  <a:gd name="connsiteX514" fmla="*/ 84229 w 770325"/>
                  <a:gd name="connsiteY514" fmla="*/ 225751 h 321351"/>
                  <a:gd name="connsiteX515" fmla="*/ 85052 w 770325"/>
                  <a:gd name="connsiteY515" fmla="*/ 199280 h 321351"/>
                  <a:gd name="connsiteX516" fmla="*/ 86012 w 770325"/>
                  <a:gd name="connsiteY516" fmla="*/ 177745 h 321351"/>
                  <a:gd name="connsiteX517" fmla="*/ 86149 w 770325"/>
                  <a:gd name="connsiteY517" fmla="*/ 175413 h 321351"/>
                  <a:gd name="connsiteX518" fmla="*/ 78331 w 770325"/>
                  <a:gd name="connsiteY518" fmla="*/ 148530 h 321351"/>
                  <a:gd name="connsiteX519" fmla="*/ 78331 w 770325"/>
                  <a:gd name="connsiteY519" fmla="*/ 148668 h 321351"/>
                  <a:gd name="connsiteX520" fmla="*/ 69278 w 770325"/>
                  <a:gd name="connsiteY520" fmla="*/ 127271 h 321351"/>
                  <a:gd name="connsiteX521" fmla="*/ 69552 w 770325"/>
                  <a:gd name="connsiteY521" fmla="*/ 127682 h 321351"/>
                  <a:gd name="connsiteX522" fmla="*/ 62694 w 770325"/>
                  <a:gd name="connsiteY522" fmla="*/ 115886 h 321351"/>
                  <a:gd name="connsiteX523" fmla="*/ 56111 w 770325"/>
                  <a:gd name="connsiteY523" fmla="*/ 107245 h 321351"/>
                  <a:gd name="connsiteX524" fmla="*/ 51722 w 770325"/>
                  <a:gd name="connsiteY524" fmla="*/ 102856 h 321351"/>
                  <a:gd name="connsiteX525" fmla="*/ 45001 w 770325"/>
                  <a:gd name="connsiteY525" fmla="*/ 97781 h 321351"/>
                  <a:gd name="connsiteX526" fmla="*/ 41435 w 770325"/>
                  <a:gd name="connsiteY526" fmla="*/ 95861 h 321351"/>
                  <a:gd name="connsiteX527" fmla="*/ 41572 w 770325"/>
                  <a:gd name="connsiteY527" fmla="*/ 95998 h 321351"/>
                  <a:gd name="connsiteX528" fmla="*/ 39514 w 770325"/>
                  <a:gd name="connsiteY528" fmla="*/ 95038 h 321351"/>
                  <a:gd name="connsiteX529" fmla="*/ 40063 w 770325"/>
                  <a:gd name="connsiteY529" fmla="*/ 95175 h 321351"/>
                  <a:gd name="connsiteX530" fmla="*/ 36360 w 770325"/>
                  <a:gd name="connsiteY530" fmla="*/ 94215 h 321351"/>
                  <a:gd name="connsiteX531" fmla="*/ 34302 w 770325"/>
                  <a:gd name="connsiteY531" fmla="*/ 93940 h 321351"/>
                  <a:gd name="connsiteX532" fmla="*/ 34851 w 770325"/>
                  <a:gd name="connsiteY532" fmla="*/ 93940 h 321351"/>
                  <a:gd name="connsiteX533" fmla="*/ 30736 w 770325"/>
                  <a:gd name="connsiteY533" fmla="*/ 93804 h 321351"/>
                  <a:gd name="connsiteX534" fmla="*/ 31011 w 770325"/>
                  <a:gd name="connsiteY534" fmla="*/ 93804 h 321351"/>
                  <a:gd name="connsiteX535" fmla="*/ 26759 w 770325"/>
                  <a:gd name="connsiteY535" fmla="*/ 94352 h 321351"/>
                  <a:gd name="connsiteX536" fmla="*/ 27307 w 770325"/>
                  <a:gd name="connsiteY536" fmla="*/ 94215 h 321351"/>
                  <a:gd name="connsiteX537" fmla="*/ 25798 w 770325"/>
                  <a:gd name="connsiteY537" fmla="*/ 94626 h 321351"/>
                  <a:gd name="connsiteX538" fmla="*/ 24427 w 770325"/>
                  <a:gd name="connsiteY538" fmla="*/ 95175 h 321351"/>
                  <a:gd name="connsiteX539" fmla="*/ 22781 w 770325"/>
                  <a:gd name="connsiteY539" fmla="*/ 96135 h 321351"/>
                  <a:gd name="connsiteX540" fmla="*/ 23193 w 770325"/>
                  <a:gd name="connsiteY540" fmla="*/ 95861 h 321351"/>
                  <a:gd name="connsiteX541" fmla="*/ 19901 w 770325"/>
                  <a:gd name="connsiteY541" fmla="*/ 98467 h 321351"/>
                  <a:gd name="connsiteX542" fmla="*/ 20312 w 770325"/>
                  <a:gd name="connsiteY542" fmla="*/ 98055 h 321351"/>
                  <a:gd name="connsiteX543" fmla="*/ 17706 w 770325"/>
                  <a:gd name="connsiteY543" fmla="*/ 100798 h 321351"/>
                  <a:gd name="connsiteX544" fmla="*/ 17706 w 770325"/>
                  <a:gd name="connsiteY544" fmla="*/ 100662 h 321351"/>
                  <a:gd name="connsiteX545" fmla="*/ 17432 w 770325"/>
                  <a:gd name="connsiteY545" fmla="*/ 100936 h 321351"/>
                  <a:gd name="connsiteX546" fmla="*/ 17295 w 770325"/>
                  <a:gd name="connsiteY546" fmla="*/ 101073 h 321351"/>
                  <a:gd name="connsiteX547" fmla="*/ 17432 w 770325"/>
                  <a:gd name="connsiteY547" fmla="*/ 100936 h 321351"/>
                  <a:gd name="connsiteX548" fmla="*/ 15511 w 770325"/>
                  <a:gd name="connsiteY548" fmla="*/ 103404 h 321351"/>
                  <a:gd name="connsiteX549" fmla="*/ 13728 w 770325"/>
                  <a:gd name="connsiteY549" fmla="*/ 106559 h 321351"/>
                  <a:gd name="connsiteX550" fmla="*/ 13866 w 770325"/>
                  <a:gd name="connsiteY550" fmla="*/ 106422 h 321351"/>
                  <a:gd name="connsiteX551" fmla="*/ 12357 w 770325"/>
                  <a:gd name="connsiteY551" fmla="*/ 109851 h 321351"/>
                  <a:gd name="connsiteX552" fmla="*/ 12357 w 770325"/>
                  <a:gd name="connsiteY552" fmla="*/ 109714 h 321351"/>
                  <a:gd name="connsiteX553" fmla="*/ 9888 w 770325"/>
                  <a:gd name="connsiteY553" fmla="*/ 117943 h 321351"/>
                  <a:gd name="connsiteX554" fmla="*/ 8791 w 770325"/>
                  <a:gd name="connsiteY554" fmla="*/ 127271 h 321351"/>
                  <a:gd name="connsiteX555" fmla="*/ 8791 w 770325"/>
                  <a:gd name="connsiteY555" fmla="*/ 126722 h 321351"/>
                  <a:gd name="connsiteX556" fmla="*/ 8791 w 770325"/>
                  <a:gd name="connsiteY556" fmla="*/ 146061 h 321351"/>
                  <a:gd name="connsiteX557" fmla="*/ 8791 w 770325"/>
                  <a:gd name="connsiteY557" fmla="*/ 145924 h 321351"/>
                  <a:gd name="connsiteX558" fmla="*/ 14414 w 770325"/>
                  <a:gd name="connsiteY558" fmla="*/ 186112 h 321351"/>
                  <a:gd name="connsiteX559" fmla="*/ 14414 w 770325"/>
                  <a:gd name="connsiteY559" fmla="*/ 186112 h 321351"/>
                  <a:gd name="connsiteX560" fmla="*/ 14414 w 770325"/>
                  <a:gd name="connsiteY560" fmla="*/ 186249 h 321351"/>
                  <a:gd name="connsiteX561" fmla="*/ 14551 w 770325"/>
                  <a:gd name="connsiteY561" fmla="*/ 186661 h 321351"/>
                  <a:gd name="connsiteX562" fmla="*/ 14551 w 770325"/>
                  <a:gd name="connsiteY562" fmla="*/ 186661 h 321351"/>
                  <a:gd name="connsiteX563" fmla="*/ 21684 w 770325"/>
                  <a:gd name="connsiteY563" fmla="*/ 216150 h 321351"/>
                  <a:gd name="connsiteX564" fmla="*/ 26073 w 770325"/>
                  <a:gd name="connsiteY564" fmla="*/ 230552 h 321351"/>
                  <a:gd name="connsiteX565" fmla="*/ 30462 w 770325"/>
                  <a:gd name="connsiteY565" fmla="*/ 244268 h 321351"/>
                  <a:gd name="connsiteX566" fmla="*/ 30325 w 770325"/>
                  <a:gd name="connsiteY566" fmla="*/ 243857 h 321351"/>
                  <a:gd name="connsiteX567" fmla="*/ 36634 w 770325"/>
                  <a:gd name="connsiteY567" fmla="*/ 259493 h 321351"/>
                  <a:gd name="connsiteX568" fmla="*/ 36360 w 770325"/>
                  <a:gd name="connsiteY568" fmla="*/ 259081 h 321351"/>
                  <a:gd name="connsiteX569" fmla="*/ 42943 w 770325"/>
                  <a:gd name="connsiteY569" fmla="*/ 270740 h 321351"/>
                  <a:gd name="connsiteX570" fmla="*/ 42943 w 770325"/>
                  <a:gd name="connsiteY570" fmla="*/ 270740 h 321351"/>
                  <a:gd name="connsiteX571" fmla="*/ 46372 w 770325"/>
                  <a:gd name="connsiteY571" fmla="*/ 275266 h 321351"/>
                  <a:gd name="connsiteX572" fmla="*/ 46235 w 770325"/>
                  <a:gd name="connsiteY572" fmla="*/ 275129 h 321351"/>
                  <a:gd name="connsiteX573" fmla="*/ 46372 w 770325"/>
                  <a:gd name="connsiteY573" fmla="*/ 275266 h 321351"/>
                  <a:gd name="connsiteX574" fmla="*/ 46510 w 770325"/>
                  <a:gd name="connsiteY574" fmla="*/ 275541 h 321351"/>
                  <a:gd name="connsiteX575" fmla="*/ 46372 w 770325"/>
                  <a:gd name="connsiteY575" fmla="*/ 275403 h 321351"/>
                  <a:gd name="connsiteX576" fmla="*/ 48978 w 770325"/>
                  <a:gd name="connsiteY576" fmla="*/ 277872 h 321351"/>
                  <a:gd name="connsiteX577" fmla="*/ 50213 w 770325"/>
                  <a:gd name="connsiteY577" fmla="*/ 278832 h 321351"/>
                  <a:gd name="connsiteX578" fmla="*/ 51310 w 770325"/>
                  <a:gd name="connsiteY578" fmla="*/ 279381 h 321351"/>
                  <a:gd name="connsiteX579" fmla="*/ 55836 w 770325"/>
                  <a:gd name="connsiteY579" fmla="*/ 280752 h 321351"/>
                  <a:gd name="connsiteX580" fmla="*/ 58580 w 770325"/>
                  <a:gd name="connsiteY580" fmla="*/ 285416 h 321351"/>
                  <a:gd name="connsiteX581" fmla="*/ 53916 w 770325"/>
                  <a:gd name="connsiteY581" fmla="*/ 288022 h 321351"/>
                  <a:gd name="connsiteX582" fmla="*/ 48841 w 770325"/>
                  <a:gd name="connsiteY582" fmla="*/ 286513 h 321351"/>
                  <a:gd name="connsiteX583" fmla="*/ 46235 w 770325"/>
                  <a:gd name="connsiteY583" fmla="*/ 285279 h 321351"/>
                  <a:gd name="connsiteX584" fmla="*/ 43904 w 770325"/>
                  <a:gd name="connsiteY584" fmla="*/ 283358 h 321351"/>
                  <a:gd name="connsiteX585" fmla="*/ 40612 w 770325"/>
                  <a:gd name="connsiteY585" fmla="*/ 280067 h 321351"/>
                  <a:gd name="connsiteX586" fmla="*/ 27582 w 770325"/>
                  <a:gd name="connsiteY586" fmla="*/ 258121 h 321351"/>
                  <a:gd name="connsiteX587" fmla="*/ 18529 w 770325"/>
                  <a:gd name="connsiteY587" fmla="*/ 232472 h 321351"/>
                  <a:gd name="connsiteX588" fmla="*/ 14140 w 770325"/>
                  <a:gd name="connsiteY588" fmla="*/ 218070 h 321351"/>
                  <a:gd name="connsiteX589" fmla="*/ 9477 w 770325"/>
                  <a:gd name="connsiteY589" fmla="*/ 200651 h 321351"/>
                  <a:gd name="connsiteX590" fmla="*/ 150 w 770325"/>
                  <a:gd name="connsiteY590" fmla="*/ 141398 h 321351"/>
                  <a:gd name="connsiteX591" fmla="*/ 287 w 770325"/>
                  <a:gd name="connsiteY591" fmla="*/ 126585 h 321351"/>
                  <a:gd name="connsiteX592" fmla="*/ 1658 w 770325"/>
                  <a:gd name="connsiteY592" fmla="*/ 115612 h 321351"/>
                  <a:gd name="connsiteX593" fmla="*/ 5087 w 770325"/>
                  <a:gd name="connsiteY593" fmla="*/ 104776 h 321351"/>
                  <a:gd name="connsiteX594" fmla="*/ 10848 w 770325"/>
                  <a:gd name="connsiteY594" fmla="*/ 95038 h 321351"/>
                  <a:gd name="connsiteX595" fmla="*/ 17980 w 770325"/>
                  <a:gd name="connsiteY595" fmla="*/ 88728 h 321351"/>
                  <a:gd name="connsiteX596" fmla="*/ 24975 w 770325"/>
                  <a:gd name="connsiteY596" fmla="*/ 85574 h 321351"/>
                  <a:gd name="connsiteX597" fmla="*/ 34714 w 770325"/>
                  <a:gd name="connsiteY597" fmla="*/ 84888 h 321351"/>
                  <a:gd name="connsiteX598" fmla="*/ 44727 w 770325"/>
                  <a:gd name="connsiteY598" fmla="*/ 87494 h 321351"/>
                  <a:gd name="connsiteX599" fmla="*/ 53505 w 770325"/>
                  <a:gd name="connsiteY599" fmla="*/ 93117 h 321351"/>
                  <a:gd name="connsiteX600" fmla="*/ 62146 w 770325"/>
                  <a:gd name="connsiteY600" fmla="*/ 101210 h 321351"/>
                  <a:gd name="connsiteX601" fmla="*/ 69278 w 770325"/>
                  <a:gd name="connsiteY601" fmla="*/ 110674 h 321351"/>
                  <a:gd name="connsiteX602" fmla="*/ 76685 w 770325"/>
                  <a:gd name="connsiteY602" fmla="*/ 123156 h 321351"/>
                  <a:gd name="connsiteX603" fmla="*/ 81760 w 770325"/>
                  <a:gd name="connsiteY603" fmla="*/ 134403 h 321351"/>
                  <a:gd name="connsiteX604" fmla="*/ 86286 w 770325"/>
                  <a:gd name="connsiteY604" fmla="*/ 146061 h 321351"/>
                  <a:gd name="connsiteX605" fmla="*/ 86972 w 770325"/>
                  <a:gd name="connsiteY605" fmla="*/ 148256 h 321351"/>
                  <a:gd name="connsiteX606" fmla="*/ 89852 w 770325"/>
                  <a:gd name="connsiteY606" fmla="*/ 109988 h 321351"/>
                  <a:gd name="connsiteX607" fmla="*/ 91773 w 770325"/>
                  <a:gd name="connsiteY607" fmla="*/ 94901 h 321351"/>
                  <a:gd name="connsiteX608" fmla="*/ 94241 w 770325"/>
                  <a:gd name="connsiteY608" fmla="*/ 82556 h 321351"/>
                  <a:gd name="connsiteX609" fmla="*/ 103157 w 770325"/>
                  <a:gd name="connsiteY609" fmla="*/ 67880 h 321351"/>
                  <a:gd name="connsiteX610" fmla="*/ 107271 w 770325"/>
                  <a:gd name="connsiteY610" fmla="*/ 65548 h 321351"/>
                  <a:gd name="connsiteX611" fmla="*/ 110426 w 770325"/>
                  <a:gd name="connsiteY611" fmla="*/ 64588 h 321351"/>
                  <a:gd name="connsiteX612" fmla="*/ 113581 w 770325"/>
                  <a:gd name="connsiteY612" fmla="*/ 64451 h 321351"/>
                  <a:gd name="connsiteX613" fmla="*/ 118107 w 770325"/>
                  <a:gd name="connsiteY613" fmla="*/ 65548 h 321351"/>
                  <a:gd name="connsiteX614" fmla="*/ 125514 w 770325"/>
                  <a:gd name="connsiteY614" fmla="*/ 69800 h 321351"/>
                  <a:gd name="connsiteX615" fmla="*/ 133881 w 770325"/>
                  <a:gd name="connsiteY615" fmla="*/ 78441 h 321351"/>
                  <a:gd name="connsiteX616" fmla="*/ 140053 w 770325"/>
                  <a:gd name="connsiteY616" fmla="*/ 88454 h 321351"/>
                  <a:gd name="connsiteX617" fmla="*/ 145402 w 770325"/>
                  <a:gd name="connsiteY617" fmla="*/ 99290 h 321351"/>
                  <a:gd name="connsiteX618" fmla="*/ 153357 w 770325"/>
                  <a:gd name="connsiteY618" fmla="*/ 121510 h 321351"/>
                  <a:gd name="connsiteX619" fmla="*/ 154455 w 770325"/>
                  <a:gd name="connsiteY619" fmla="*/ 113280 h 321351"/>
                  <a:gd name="connsiteX620" fmla="*/ 156375 w 770325"/>
                  <a:gd name="connsiteY620" fmla="*/ 99290 h 321351"/>
                  <a:gd name="connsiteX621" fmla="*/ 160078 w 770325"/>
                  <a:gd name="connsiteY621" fmla="*/ 78990 h 321351"/>
                  <a:gd name="connsiteX622" fmla="*/ 168033 w 770325"/>
                  <a:gd name="connsiteY622" fmla="*/ 55536 h 321351"/>
                  <a:gd name="connsiteX623" fmla="*/ 170777 w 770325"/>
                  <a:gd name="connsiteY623" fmla="*/ 51009 h 321351"/>
                  <a:gd name="connsiteX624" fmla="*/ 174069 w 770325"/>
                  <a:gd name="connsiteY624" fmla="*/ 47032 h 321351"/>
                  <a:gd name="connsiteX625" fmla="*/ 177498 w 770325"/>
                  <a:gd name="connsiteY625" fmla="*/ 44014 h 321351"/>
                  <a:gd name="connsiteX626" fmla="*/ 182161 w 770325"/>
                  <a:gd name="connsiteY626" fmla="*/ 41134 h 321351"/>
                  <a:gd name="connsiteX627" fmla="*/ 186413 w 770325"/>
                  <a:gd name="connsiteY627" fmla="*/ 39488 h 321351"/>
                  <a:gd name="connsiteX628" fmla="*/ 190939 w 770325"/>
                  <a:gd name="connsiteY628" fmla="*/ 38802 h 321351"/>
                  <a:gd name="connsiteX629" fmla="*/ 198894 w 770325"/>
                  <a:gd name="connsiteY629" fmla="*/ 39625 h 321351"/>
                  <a:gd name="connsiteX630" fmla="*/ 206301 w 770325"/>
                  <a:gd name="connsiteY630" fmla="*/ 43054 h 321351"/>
                  <a:gd name="connsiteX631" fmla="*/ 215628 w 770325"/>
                  <a:gd name="connsiteY631" fmla="*/ 51558 h 321351"/>
                  <a:gd name="connsiteX632" fmla="*/ 226189 w 770325"/>
                  <a:gd name="connsiteY632" fmla="*/ 68017 h 321351"/>
                  <a:gd name="connsiteX633" fmla="*/ 233322 w 770325"/>
                  <a:gd name="connsiteY633" fmla="*/ 85437 h 321351"/>
                  <a:gd name="connsiteX634" fmla="*/ 243883 w 770325"/>
                  <a:gd name="connsiteY634" fmla="*/ 130700 h 321351"/>
                  <a:gd name="connsiteX635" fmla="*/ 246078 w 770325"/>
                  <a:gd name="connsiteY635" fmla="*/ 147570 h 321351"/>
                  <a:gd name="connsiteX636" fmla="*/ 252524 w 770325"/>
                  <a:gd name="connsiteY636" fmla="*/ 102307 h 321351"/>
                  <a:gd name="connsiteX637" fmla="*/ 255679 w 770325"/>
                  <a:gd name="connsiteY637" fmla="*/ 82694 h 321351"/>
                  <a:gd name="connsiteX638" fmla="*/ 257325 w 770325"/>
                  <a:gd name="connsiteY638" fmla="*/ 72543 h 321351"/>
                  <a:gd name="connsiteX639" fmla="*/ 259656 w 770325"/>
                  <a:gd name="connsiteY639" fmla="*/ 59376 h 321351"/>
                  <a:gd name="connsiteX640" fmla="*/ 263360 w 770325"/>
                  <a:gd name="connsiteY640" fmla="*/ 43740 h 321351"/>
                  <a:gd name="connsiteX641" fmla="*/ 273098 w 770325"/>
                  <a:gd name="connsiteY641" fmla="*/ 23852 h 321351"/>
                  <a:gd name="connsiteX642" fmla="*/ 289283 w 770325"/>
                  <a:gd name="connsiteY642" fmla="*/ 15759 h 321351"/>
                  <a:gd name="connsiteX643" fmla="*/ 305879 w 770325"/>
                  <a:gd name="connsiteY643" fmla="*/ 21246 h 321351"/>
                  <a:gd name="connsiteX644" fmla="*/ 320007 w 770325"/>
                  <a:gd name="connsiteY644" fmla="*/ 37156 h 321351"/>
                  <a:gd name="connsiteX645" fmla="*/ 331254 w 770325"/>
                  <a:gd name="connsiteY645" fmla="*/ 60062 h 321351"/>
                  <a:gd name="connsiteX646" fmla="*/ 340306 w 770325"/>
                  <a:gd name="connsiteY646" fmla="*/ 89552 h 321351"/>
                  <a:gd name="connsiteX647" fmla="*/ 344970 w 770325"/>
                  <a:gd name="connsiteY647" fmla="*/ 112594 h 321351"/>
                  <a:gd name="connsiteX648" fmla="*/ 348810 w 770325"/>
                  <a:gd name="connsiteY648" fmla="*/ 80636 h 321351"/>
                  <a:gd name="connsiteX649" fmla="*/ 352239 w 770325"/>
                  <a:gd name="connsiteY649" fmla="*/ 54850 h 321351"/>
                  <a:gd name="connsiteX650" fmla="*/ 354434 w 770325"/>
                  <a:gd name="connsiteY650" fmla="*/ 40722 h 321351"/>
                  <a:gd name="connsiteX651" fmla="*/ 357040 w 770325"/>
                  <a:gd name="connsiteY651" fmla="*/ 28241 h 321351"/>
                  <a:gd name="connsiteX652" fmla="*/ 361018 w 770325"/>
                  <a:gd name="connsiteY652" fmla="*/ 16582 h 321351"/>
                  <a:gd name="connsiteX653" fmla="*/ 366915 w 770325"/>
                  <a:gd name="connsiteY653" fmla="*/ 6981 h 321351"/>
                  <a:gd name="connsiteX654" fmla="*/ 380769 w 770325"/>
                  <a:gd name="connsiteY654" fmla="*/ 123 h 321351"/>
                  <a:gd name="connsiteX655" fmla="*/ 388998 w 770325"/>
                  <a:gd name="connsiteY655" fmla="*/ 1220 h 321351"/>
                  <a:gd name="connsiteX656" fmla="*/ 398599 w 770325"/>
                  <a:gd name="connsiteY656" fmla="*/ 6981 h 321351"/>
                  <a:gd name="connsiteX657" fmla="*/ 405320 w 770325"/>
                  <a:gd name="connsiteY657" fmla="*/ 13976 h 321351"/>
                  <a:gd name="connsiteX658" fmla="*/ 411630 w 770325"/>
                  <a:gd name="connsiteY658" fmla="*/ 23440 h 321351"/>
                  <a:gd name="connsiteX659" fmla="*/ 422054 w 770325"/>
                  <a:gd name="connsiteY659" fmla="*/ 48266 h 321351"/>
                  <a:gd name="connsiteX660" fmla="*/ 428912 w 770325"/>
                  <a:gd name="connsiteY660" fmla="*/ 75150 h 321351"/>
                  <a:gd name="connsiteX661" fmla="*/ 433301 w 770325"/>
                  <a:gd name="connsiteY661" fmla="*/ 104502 h 321351"/>
                  <a:gd name="connsiteX662" fmla="*/ 438376 w 770325"/>
                  <a:gd name="connsiteY662" fmla="*/ 85711 h 321351"/>
                  <a:gd name="connsiteX663" fmla="*/ 448800 w 770325"/>
                  <a:gd name="connsiteY663" fmla="*/ 52793 h 321351"/>
                  <a:gd name="connsiteX664" fmla="*/ 459224 w 770325"/>
                  <a:gd name="connsiteY664" fmla="*/ 34687 h 321351"/>
                  <a:gd name="connsiteX665" fmla="*/ 465534 w 770325"/>
                  <a:gd name="connsiteY665" fmla="*/ 29613 h 321351"/>
                  <a:gd name="connsiteX666" fmla="*/ 469786 w 770325"/>
                  <a:gd name="connsiteY666" fmla="*/ 28241 h 321351"/>
                  <a:gd name="connsiteX667" fmla="*/ 475546 w 770325"/>
                  <a:gd name="connsiteY667" fmla="*/ 27966 h 321351"/>
                  <a:gd name="connsiteX668" fmla="*/ 488302 w 770325"/>
                  <a:gd name="connsiteY668" fmla="*/ 34687 h 321351"/>
                  <a:gd name="connsiteX669" fmla="*/ 499549 w 770325"/>
                  <a:gd name="connsiteY669" fmla="*/ 54576 h 321351"/>
                  <a:gd name="connsiteX670" fmla="*/ 509973 w 770325"/>
                  <a:gd name="connsiteY670" fmla="*/ 112183 h 321351"/>
                  <a:gd name="connsiteX671" fmla="*/ 510659 w 770325"/>
                  <a:gd name="connsiteY671" fmla="*/ 143730 h 321351"/>
                  <a:gd name="connsiteX672" fmla="*/ 510248 w 770325"/>
                  <a:gd name="connsiteY672" fmla="*/ 158817 h 321351"/>
                  <a:gd name="connsiteX673" fmla="*/ 509699 w 770325"/>
                  <a:gd name="connsiteY673" fmla="*/ 169927 h 321351"/>
                  <a:gd name="connsiteX674" fmla="*/ 508739 w 770325"/>
                  <a:gd name="connsiteY674" fmla="*/ 182271 h 321351"/>
                  <a:gd name="connsiteX675" fmla="*/ 519986 w 770325"/>
                  <a:gd name="connsiteY675" fmla="*/ 144827 h 321351"/>
                  <a:gd name="connsiteX676" fmla="*/ 522181 w 770325"/>
                  <a:gd name="connsiteY676" fmla="*/ 138381 h 321351"/>
                  <a:gd name="connsiteX677" fmla="*/ 527393 w 770325"/>
                  <a:gd name="connsiteY677" fmla="*/ 123293 h 321351"/>
                  <a:gd name="connsiteX678" fmla="*/ 532879 w 770325"/>
                  <a:gd name="connsiteY678" fmla="*/ 108342 h 321351"/>
                  <a:gd name="connsiteX679" fmla="*/ 538640 w 770325"/>
                  <a:gd name="connsiteY679" fmla="*/ 95586 h 321351"/>
                  <a:gd name="connsiteX680" fmla="*/ 545361 w 770325"/>
                  <a:gd name="connsiteY680" fmla="*/ 84888 h 321351"/>
                  <a:gd name="connsiteX681" fmla="*/ 550710 w 770325"/>
                  <a:gd name="connsiteY681" fmla="*/ 78990 h 321351"/>
                  <a:gd name="connsiteX682" fmla="*/ 554688 w 770325"/>
                  <a:gd name="connsiteY682" fmla="*/ 76384 h 321351"/>
                  <a:gd name="connsiteX683" fmla="*/ 557979 w 770325"/>
                  <a:gd name="connsiteY683" fmla="*/ 75150 h 321351"/>
                  <a:gd name="connsiteX684" fmla="*/ 564563 w 770325"/>
                  <a:gd name="connsiteY684" fmla="*/ 74601 h 321351"/>
                  <a:gd name="connsiteX685" fmla="*/ 569227 w 770325"/>
                  <a:gd name="connsiteY685" fmla="*/ 75561 h 321351"/>
                  <a:gd name="connsiteX686" fmla="*/ 572107 w 770325"/>
                  <a:gd name="connsiteY686" fmla="*/ 76933 h 321351"/>
                  <a:gd name="connsiteX687" fmla="*/ 576496 w 770325"/>
                  <a:gd name="connsiteY687" fmla="*/ 80910 h 321351"/>
                  <a:gd name="connsiteX688" fmla="*/ 582394 w 770325"/>
                  <a:gd name="connsiteY688" fmla="*/ 89963 h 321351"/>
                  <a:gd name="connsiteX689" fmla="*/ 586097 w 770325"/>
                  <a:gd name="connsiteY689" fmla="*/ 99975 h 321351"/>
                  <a:gd name="connsiteX690" fmla="*/ 588703 w 770325"/>
                  <a:gd name="connsiteY690" fmla="*/ 112594 h 321351"/>
                  <a:gd name="connsiteX691" fmla="*/ 589663 w 770325"/>
                  <a:gd name="connsiteY691" fmla="*/ 123704 h 321351"/>
                  <a:gd name="connsiteX692" fmla="*/ 589938 w 770325"/>
                  <a:gd name="connsiteY692" fmla="*/ 138792 h 321351"/>
                  <a:gd name="connsiteX693" fmla="*/ 587880 w 770325"/>
                  <a:gd name="connsiteY693" fmla="*/ 164029 h 321351"/>
                  <a:gd name="connsiteX694" fmla="*/ 586097 w 770325"/>
                  <a:gd name="connsiteY694" fmla="*/ 176374 h 321351"/>
                  <a:gd name="connsiteX695" fmla="*/ 584314 w 770325"/>
                  <a:gd name="connsiteY695" fmla="*/ 187072 h 321351"/>
                  <a:gd name="connsiteX696" fmla="*/ 581982 w 770325"/>
                  <a:gd name="connsiteY696" fmla="*/ 198045 h 321351"/>
                  <a:gd name="connsiteX697" fmla="*/ 581296 w 770325"/>
                  <a:gd name="connsiteY697" fmla="*/ 201611 h 321351"/>
                  <a:gd name="connsiteX698" fmla="*/ 586646 w 770325"/>
                  <a:gd name="connsiteY698" fmla="*/ 188032 h 321351"/>
                  <a:gd name="connsiteX699" fmla="*/ 594601 w 770325"/>
                  <a:gd name="connsiteY699" fmla="*/ 168144 h 321351"/>
                  <a:gd name="connsiteX700" fmla="*/ 599402 w 770325"/>
                  <a:gd name="connsiteY700" fmla="*/ 156623 h 321351"/>
                  <a:gd name="connsiteX701" fmla="*/ 604477 w 770325"/>
                  <a:gd name="connsiteY701" fmla="*/ 145513 h 321351"/>
                  <a:gd name="connsiteX702" fmla="*/ 611609 w 770325"/>
                  <a:gd name="connsiteY702" fmla="*/ 133168 h 321351"/>
                  <a:gd name="connsiteX703" fmla="*/ 619564 w 770325"/>
                  <a:gd name="connsiteY703" fmla="*/ 124390 h 321351"/>
                  <a:gd name="connsiteX704" fmla="*/ 622582 w 770325"/>
                  <a:gd name="connsiteY704" fmla="*/ 122058 h 321351"/>
                  <a:gd name="connsiteX705" fmla="*/ 626971 w 770325"/>
                  <a:gd name="connsiteY705" fmla="*/ 119589 h 321351"/>
                  <a:gd name="connsiteX706" fmla="*/ 634652 w 770325"/>
                  <a:gd name="connsiteY706" fmla="*/ 117807 h 321351"/>
                  <a:gd name="connsiteX707" fmla="*/ 639178 w 770325"/>
                  <a:gd name="connsiteY707" fmla="*/ 117807 h 321351"/>
                  <a:gd name="connsiteX708" fmla="*/ 641647 w 770325"/>
                  <a:gd name="connsiteY708" fmla="*/ 118218 h 321351"/>
                  <a:gd name="connsiteX709" fmla="*/ 644116 w 770325"/>
                  <a:gd name="connsiteY709" fmla="*/ 119178 h 321351"/>
                  <a:gd name="connsiteX710" fmla="*/ 647133 w 770325"/>
                  <a:gd name="connsiteY710" fmla="*/ 120824 h 321351"/>
                  <a:gd name="connsiteX711" fmla="*/ 650837 w 770325"/>
                  <a:gd name="connsiteY711" fmla="*/ 123842 h 321351"/>
                  <a:gd name="connsiteX712" fmla="*/ 653991 w 770325"/>
                  <a:gd name="connsiteY712" fmla="*/ 127271 h 321351"/>
                  <a:gd name="connsiteX713" fmla="*/ 656597 w 770325"/>
                  <a:gd name="connsiteY713" fmla="*/ 131248 h 321351"/>
                  <a:gd name="connsiteX714" fmla="*/ 660163 w 770325"/>
                  <a:gd name="connsiteY714" fmla="*/ 140301 h 321351"/>
                  <a:gd name="connsiteX715" fmla="*/ 662770 w 770325"/>
                  <a:gd name="connsiteY715" fmla="*/ 154703 h 321351"/>
                  <a:gd name="connsiteX716" fmla="*/ 662907 w 770325"/>
                  <a:gd name="connsiteY716" fmla="*/ 172807 h 321351"/>
                  <a:gd name="connsiteX717" fmla="*/ 660987 w 770325"/>
                  <a:gd name="connsiteY717" fmla="*/ 191187 h 321351"/>
                  <a:gd name="connsiteX718" fmla="*/ 657832 w 770325"/>
                  <a:gd name="connsiteY718" fmla="*/ 209429 h 321351"/>
                  <a:gd name="connsiteX719" fmla="*/ 657420 w 770325"/>
                  <a:gd name="connsiteY719" fmla="*/ 211624 h 321351"/>
                  <a:gd name="connsiteX720" fmla="*/ 664690 w 770325"/>
                  <a:gd name="connsiteY720" fmla="*/ 197633 h 321351"/>
                  <a:gd name="connsiteX721" fmla="*/ 681835 w 770325"/>
                  <a:gd name="connsiteY721" fmla="*/ 168555 h 321351"/>
                  <a:gd name="connsiteX722" fmla="*/ 688967 w 770325"/>
                  <a:gd name="connsiteY722" fmla="*/ 159914 h 321351"/>
                  <a:gd name="connsiteX723" fmla="*/ 696785 w 770325"/>
                  <a:gd name="connsiteY723" fmla="*/ 154154 h 321351"/>
                  <a:gd name="connsiteX724" fmla="*/ 700077 w 770325"/>
                  <a:gd name="connsiteY724" fmla="*/ 152782 h 321351"/>
                  <a:gd name="connsiteX725" fmla="*/ 704740 w 770325"/>
                  <a:gd name="connsiteY725" fmla="*/ 151959 h 321351"/>
                  <a:gd name="connsiteX726" fmla="*/ 714067 w 770325"/>
                  <a:gd name="connsiteY726" fmla="*/ 153879 h 321351"/>
                  <a:gd name="connsiteX727" fmla="*/ 716948 w 770325"/>
                  <a:gd name="connsiteY727" fmla="*/ 155800 h 321351"/>
                  <a:gd name="connsiteX728" fmla="*/ 719554 w 770325"/>
                  <a:gd name="connsiteY728" fmla="*/ 158406 h 321351"/>
                  <a:gd name="connsiteX729" fmla="*/ 724766 w 770325"/>
                  <a:gd name="connsiteY729" fmla="*/ 166772 h 321351"/>
                  <a:gd name="connsiteX730" fmla="*/ 727509 w 770325"/>
                  <a:gd name="connsiteY730" fmla="*/ 176236 h 321351"/>
                  <a:gd name="connsiteX731" fmla="*/ 728606 w 770325"/>
                  <a:gd name="connsiteY731" fmla="*/ 182820 h 321351"/>
                  <a:gd name="connsiteX732" fmla="*/ 729155 w 770325"/>
                  <a:gd name="connsiteY732" fmla="*/ 191461 h 321351"/>
                  <a:gd name="connsiteX733" fmla="*/ 728743 w 770325"/>
                  <a:gd name="connsiteY733" fmla="*/ 206961 h 321351"/>
                  <a:gd name="connsiteX734" fmla="*/ 732996 w 770325"/>
                  <a:gd name="connsiteY734" fmla="*/ 198456 h 321351"/>
                  <a:gd name="connsiteX735" fmla="*/ 736287 w 770325"/>
                  <a:gd name="connsiteY735" fmla="*/ 192833 h 321351"/>
                  <a:gd name="connsiteX736" fmla="*/ 739030 w 770325"/>
                  <a:gd name="connsiteY736" fmla="*/ 188444 h 321351"/>
                  <a:gd name="connsiteX737" fmla="*/ 742322 w 770325"/>
                  <a:gd name="connsiteY737" fmla="*/ 184466 h 321351"/>
                  <a:gd name="connsiteX738" fmla="*/ 746026 w 770325"/>
                  <a:gd name="connsiteY738" fmla="*/ 180763 h 321351"/>
                  <a:gd name="connsiteX739" fmla="*/ 754118 w 770325"/>
                  <a:gd name="connsiteY739" fmla="*/ 176785 h 321351"/>
                  <a:gd name="connsiteX740" fmla="*/ 758233 w 770325"/>
                  <a:gd name="connsiteY740" fmla="*/ 176648 h 321351"/>
                  <a:gd name="connsiteX741" fmla="*/ 761251 w 770325"/>
                  <a:gd name="connsiteY741" fmla="*/ 177334 h 321351"/>
                  <a:gd name="connsiteX742" fmla="*/ 763308 w 770325"/>
                  <a:gd name="connsiteY742" fmla="*/ 178431 h 321351"/>
                  <a:gd name="connsiteX743" fmla="*/ 765502 w 770325"/>
                  <a:gd name="connsiteY743" fmla="*/ 180488 h 321351"/>
                  <a:gd name="connsiteX744" fmla="*/ 767286 w 770325"/>
                  <a:gd name="connsiteY744" fmla="*/ 183232 h 321351"/>
                  <a:gd name="connsiteX745" fmla="*/ 768931 w 770325"/>
                  <a:gd name="connsiteY745" fmla="*/ 187209 h 321351"/>
                  <a:gd name="connsiteX746" fmla="*/ 770029 w 770325"/>
                  <a:gd name="connsiteY746" fmla="*/ 191736 h 321351"/>
                  <a:gd name="connsiteX747" fmla="*/ 770303 w 770325"/>
                  <a:gd name="connsiteY747" fmla="*/ 199280 h 321351"/>
                  <a:gd name="connsiteX748" fmla="*/ 766051 w 770325"/>
                  <a:gd name="connsiteY748" fmla="*/ 225340 h 321351"/>
                  <a:gd name="connsiteX749" fmla="*/ 760153 w 770325"/>
                  <a:gd name="connsiteY749" fmla="*/ 244954 h 321351"/>
                  <a:gd name="connsiteX750" fmla="*/ 755353 w 770325"/>
                  <a:gd name="connsiteY750" fmla="*/ 258121 h 321351"/>
                  <a:gd name="connsiteX751" fmla="*/ 752061 w 770325"/>
                  <a:gd name="connsiteY751" fmla="*/ 266351 h 321351"/>
                  <a:gd name="connsiteX752" fmla="*/ 742185 w 770325"/>
                  <a:gd name="connsiteY752" fmla="*/ 290079 h 321351"/>
                  <a:gd name="connsiteX753" fmla="*/ 736562 w 770325"/>
                  <a:gd name="connsiteY753" fmla="*/ 302698 h 321351"/>
                  <a:gd name="connsiteX754" fmla="*/ 730527 w 770325"/>
                  <a:gd name="connsiteY754" fmla="*/ 317511 h 321351"/>
                  <a:gd name="connsiteX755" fmla="*/ 724492 w 770325"/>
                  <a:gd name="connsiteY755" fmla="*/ 321352 h 321351"/>
                  <a:gd name="connsiteX756" fmla="*/ 723120 w 770325"/>
                  <a:gd name="connsiteY756" fmla="*/ 320529 h 3213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</a:cxnLst>
                <a:rect l="l" t="t" r="r" b="b"/>
                <a:pathLst>
                  <a:path w="770325" h="321351">
                    <a:moveTo>
                      <a:pt x="96299" y="258807"/>
                    </a:moveTo>
                    <a:cubicBezTo>
                      <a:pt x="96436" y="257435"/>
                      <a:pt x="96710" y="256064"/>
                      <a:pt x="96847" y="254829"/>
                    </a:cubicBezTo>
                    <a:cubicBezTo>
                      <a:pt x="96847" y="255103"/>
                      <a:pt x="96847" y="255241"/>
                      <a:pt x="96847" y="255378"/>
                    </a:cubicBezTo>
                    <a:cubicBezTo>
                      <a:pt x="97122" y="249754"/>
                      <a:pt x="96847" y="244131"/>
                      <a:pt x="96436" y="238644"/>
                    </a:cubicBezTo>
                    <a:cubicBezTo>
                      <a:pt x="96436" y="238644"/>
                      <a:pt x="96436" y="238644"/>
                      <a:pt x="96436" y="238781"/>
                    </a:cubicBezTo>
                    <a:cubicBezTo>
                      <a:pt x="96436" y="238644"/>
                      <a:pt x="96436" y="238370"/>
                      <a:pt x="96436" y="238233"/>
                    </a:cubicBezTo>
                    <a:cubicBezTo>
                      <a:pt x="96436" y="238233"/>
                      <a:pt x="96436" y="238233"/>
                      <a:pt x="96436" y="238233"/>
                    </a:cubicBezTo>
                    <a:lnTo>
                      <a:pt x="96436" y="238233"/>
                    </a:lnTo>
                    <a:cubicBezTo>
                      <a:pt x="96024" y="234118"/>
                      <a:pt x="95750" y="229866"/>
                      <a:pt x="95476" y="225751"/>
                    </a:cubicBezTo>
                    <a:cubicBezTo>
                      <a:pt x="95202" y="223145"/>
                      <a:pt x="94927" y="220539"/>
                      <a:pt x="94516" y="217933"/>
                    </a:cubicBezTo>
                    <a:cubicBezTo>
                      <a:pt x="94241" y="226574"/>
                      <a:pt x="93967" y="235352"/>
                      <a:pt x="94378" y="243993"/>
                    </a:cubicBezTo>
                    <a:cubicBezTo>
                      <a:pt x="94378" y="243857"/>
                      <a:pt x="94378" y="243857"/>
                      <a:pt x="94378" y="243719"/>
                    </a:cubicBezTo>
                    <a:cubicBezTo>
                      <a:pt x="94653" y="247697"/>
                      <a:pt x="94927" y="251674"/>
                      <a:pt x="95476" y="255515"/>
                    </a:cubicBezTo>
                    <a:cubicBezTo>
                      <a:pt x="95750" y="256749"/>
                      <a:pt x="96024" y="257847"/>
                      <a:pt x="96299" y="258807"/>
                    </a:cubicBezTo>
                    <a:close/>
                    <a:moveTo>
                      <a:pt x="154866" y="267996"/>
                    </a:moveTo>
                    <a:cubicBezTo>
                      <a:pt x="155003" y="267722"/>
                      <a:pt x="155003" y="267448"/>
                      <a:pt x="155140" y="267174"/>
                    </a:cubicBezTo>
                    <a:cubicBezTo>
                      <a:pt x="155826" y="262922"/>
                      <a:pt x="156238" y="258670"/>
                      <a:pt x="156512" y="254418"/>
                    </a:cubicBezTo>
                    <a:cubicBezTo>
                      <a:pt x="156512" y="254418"/>
                      <a:pt x="156512" y="254418"/>
                      <a:pt x="156512" y="254418"/>
                    </a:cubicBezTo>
                    <a:cubicBezTo>
                      <a:pt x="156924" y="248657"/>
                      <a:pt x="157198" y="242759"/>
                      <a:pt x="157472" y="236999"/>
                    </a:cubicBezTo>
                    <a:cubicBezTo>
                      <a:pt x="157746" y="232335"/>
                      <a:pt x="157746" y="227671"/>
                      <a:pt x="157884" y="223008"/>
                    </a:cubicBezTo>
                    <a:cubicBezTo>
                      <a:pt x="158021" y="215601"/>
                      <a:pt x="157746" y="208332"/>
                      <a:pt x="157609" y="200925"/>
                    </a:cubicBezTo>
                    <a:cubicBezTo>
                      <a:pt x="156512" y="212035"/>
                      <a:pt x="155415" y="223145"/>
                      <a:pt x="154729" y="234393"/>
                    </a:cubicBezTo>
                    <a:cubicBezTo>
                      <a:pt x="154729" y="234393"/>
                      <a:pt x="154729" y="234393"/>
                      <a:pt x="154729" y="234393"/>
                    </a:cubicBezTo>
                    <a:cubicBezTo>
                      <a:pt x="154043" y="243445"/>
                      <a:pt x="153769" y="252497"/>
                      <a:pt x="154180" y="261550"/>
                    </a:cubicBezTo>
                    <a:cubicBezTo>
                      <a:pt x="154180" y="263745"/>
                      <a:pt x="154455" y="265802"/>
                      <a:pt x="154866" y="267996"/>
                    </a:cubicBezTo>
                    <a:close/>
                    <a:moveTo>
                      <a:pt x="723120" y="320529"/>
                    </a:moveTo>
                    <a:cubicBezTo>
                      <a:pt x="721611" y="319843"/>
                      <a:pt x="720377" y="318609"/>
                      <a:pt x="719691" y="317100"/>
                    </a:cubicBezTo>
                    <a:cubicBezTo>
                      <a:pt x="719005" y="315454"/>
                      <a:pt x="719142" y="313808"/>
                      <a:pt x="719691" y="312162"/>
                    </a:cubicBezTo>
                    <a:cubicBezTo>
                      <a:pt x="720925" y="308733"/>
                      <a:pt x="722160" y="305304"/>
                      <a:pt x="723532" y="301875"/>
                    </a:cubicBezTo>
                    <a:cubicBezTo>
                      <a:pt x="724766" y="299132"/>
                      <a:pt x="726000" y="296251"/>
                      <a:pt x="727235" y="293508"/>
                    </a:cubicBezTo>
                    <a:cubicBezTo>
                      <a:pt x="730115" y="286787"/>
                      <a:pt x="733133" y="280204"/>
                      <a:pt x="736013" y="273620"/>
                    </a:cubicBezTo>
                    <a:cubicBezTo>
                      <a:pt x="738619" y="267585"/>
                      <a:pt x="741225" y="261550"/>
                      <a:pt x="743694" y="255515"/>
                    </a:cubicBezTo>
                    <a:cubicBezTo>
                      <a:pt x="744791" y="252909"/>
                      <a:pt x="745614" y="250303"/>
                      <a:pt x="746574" y="247697"/>
                    </a:cubicBezTo>
                    <a:cubicBezTo>
                      <a:pt x="747809" y="244405"/>
                      <a:pt x="749043" y="241251"/>
                      <a:pt x="750278" y="237958"/>
                    </a:cubicBezTo>
                    <a:cubicBezTo>
                      <a:pt x="751512" y="234255"/>
                      <a:pt x="752746" y="230415"/>
                      <a:pt x="753844" y="226574"/>
                    </a:cubicBezTo>
                    <a:cubicBezTo>
                      <a:pt x="755215" y="221911"/>
                      <a:pt x="756313" y="217110"/>
                      <a:pt x="757410" y="212447"/>
                    </a:cubicBezTo>
                    <a:cubicBezTo>
                      <a:pt x="758233" y="207783"/>
                      <a:pt x="758782" y="203257"/>
                      <a:pt x="759193" y="198594"/>
                    </a:cubicBezTo>
                    <a:cubicBezTo>
                      <a:pt x="759330" y="197222"/>
                      <a:pt x="759330" y="195851"/>
                      <a:pt x="759193" y="194479"/>
                    </a:cubicBezTo>
                    <a:cubicBezTo>
                      <a:pt x="759193" y="194616"/>
                      <a:pt x="759193" y="194890"/>
                      <a:pt x="759193" y="195027"/>
                    </a:cubicBezTo>
                    <a:cubicBezTo>
                      <a:pt x="759193" y="193656"/>
                      <a:pt x="758919" y="192284"/>
                      <a:pt x="758507" y="190913"/>
                    </a:cubicBezTo>
                    <a:cubicBezTo>
                      <a:pt x="758507" y="191187"/>
                      <a:pt x="758644" y="191461"/>
                      <a:pt x="758644" y="191736"/>
                    </a:cubicBezTo>
                    <a:cubicBezTo>
                      <a:pt x="758507" y="191324"/>
                      <a:pt x="758370" y="190913"/>
                      <a:pt x="758233" y="190501"/>
                    </a:cubicBezTo>
                    <a:cubicBezTo>
                      <a:pt x="758096" y="190090"/>
                      <a:pt x="757959" y="189678"/>
                      <a:pt x="757822" y="189267"/>
                    </a:cubicBezTo>
                    <a:cubicBezTo>
                      <a:pt x="757684" y="189129"/>
                      <a:pt x="757684" y="188855"/>
                      <a:pt x="757547" y="188718"/>
                    </a:cubicBezTo>
                    <a:cubicBezTo>
                      <a:pt x="757410" y="188718"/>
                      <a:pt x="757273" y="188718"/>
                      <a:pt x="757136" y="188718"/>
                    </a:cubicBezTo>
                    <a:cubicBezTo>
                      <a:pt x="756999" y="188718"/>
                      <a:pt x="756861" y="188855"/>
                      <a:pt x="756587" y="188855"/>
                    </a:cubicBezTo>
                    <a:cubicBezTo>
                      <a:pt x="756313" y="188993"/>
                      <a:pt x="756038" y="189129"/>
                      <a:pt x="755764" y="189404"/>
                    </a:cubicBezTo>
                    <a:cubicBezTo>
                      <a:pt x="755490" y="189678"/>
                      <a:pt x="755215" y="189816"/>
                      <a:pt x="755078" y="190090"/>
                    </a:cubicBezTo>
                    <a:cubicBezTo>
                      <a:pt x="755078" y="190090"/>
                      <a:pt x="755078" y="190090"/>
                      <a:pt x="755215" y="189952"/>
                    </a:cubicBezTo>
                    <a:cubicBezTo>
                      <a:pt x="754667" y="190501"/>
                      <a:pt x="754118" y="191050"/>
                      <a:pt x="753570" y="191598"/>
                    </a:cubicBezTo>
                    <a:cubicBezTo>
                      <a:pt x="753570" y="191598"/>
                      <a:pt x="753570" y="191598"/>
                      <a:pt x="753707" y="191461"/>
                    </a:cubicBezTo>
                    <a:cubicBezTo>
                      <a:pt x="752609" y="192833"/>
                      <a:pt x="751512" y="194067"/>
                      <a:pt x="750552" y="195439"/>
                    </a:cubicBezTo>
                    <a:cubicBezTo>
                      <a:pt x="748357" y="198868"/>
                      <a:pt x="746300" y="202571"/>
                      <a:pt x="744380" y="206274"/>
                    </a:cubicBezTo>
                    <a:cubicBezTo>
                      <a:pt x="744380" y="206274"/>
                      <a:pt x="744380" y="206138"/>
                      <a:pt x="744380" y="206138"/>
                    </a:cubicBezTo>
                    <a:cubicBezTo>
                      <a:pt x="744380" y="206274"/>
                      <a:pt x="744243" y="206274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44243" y="206412"/>
                      <a:pt x="744243" y="206412"/>
                      <a:pt x="744243" y="206412"/>
                    </a:cubicBezTo>
                    <a:cubicBezTo>
                      <a:pt x="737385" y="220402"/>
                      <a:pt x="731350" y="234667"/>
                      <a:pt x="725314" y="248931"/>
                    </a:cubicBezTo>
                    <a:cubicBezTo>
                      <a:pt x="722160" y="256338"/>
                      <a:pt x="719142" y="263745"/>
                      <a:pt x="715988" y="271151"/>
                    </a:cubicBezTo>
                    <a:cubicBezTo>
                      <a:pt x="714753" y="274169"/>
                      <a:pt x="713519" y="277186"/>
                      <a:pt x="712284" y="280067"/>
                    </a:cubicBezTo>
                    <a:cubicBezTo>
                      <a:pt x="712010" y="280752"/>
                      <a:pt x="711873" y="281301"/>
                      <a:pt x="711598" y="281987"/>
                    </a:cubicBezTo>
                    <a:cubicBezTo>
                      <a:pt x="710913" y="283770"/>
                      <a:pt x="710227" y="285416"/>
                      <a:pt x="709541" y="287199"/>
                    </a:cubicBezTo>
                    <a:cubicBezTo>
                      <a:pt x="708581" y="289668"/>
                      <a:pt x="707484" y="292137"/>
                      <a:pt x="706249" y="294468"/>
                    </a:cubicBezTo>
                    <a:cubicBezTo>
                      <a:pt x="704878" y="297349"/>
                      <a:pt x="701860" y="298995"/>
                      <a:pt x="698568" y="298172"/>
                    </a:cubicBezTo>
                    <a:cubicBezTo>
                      <a:pt x="695277" y="297212"/>
                      <a:pt x="692945" y="293508"/>
                      <a:pt x="694042" y="290216"/>
                    </a:cubicBezTo>
                    <a:cubicBezTo>
                      <a:pt x="695551" y="285964"/>
                      <a:pt x="697334" y="281850"/>
                      <a:pt x="699117" y="277735"/>
                    </a:cubicBezTo>
                    <a:cubicBezTo>
                      <a:pt x="700214" y="275266"/>
                      <a:pt x="701174" y="272797"/>
                      <a:pt x="702272" y="270191"/>
                    </a:cubicBezTo>
                    <a:cubicBezTo>
                      <a:pt x="707209" y="255241"/>
                      <a:pt x="711736" y="240153"/>
                      <a:pt x="715027" y="224791"/>
                    </a:cubicBezTo>
                    <a:cubicBezTo>
                      <a:pt x="716399" y="217796"/>
                      <a:pt x="717359" y="210526"/>
                      <a:pt x="717908" y="203394"/>
                    </a:cubicBezTo>
                    <a:cubicBezTo>
                      <a:pt x="718182" y="197771"/>
                      <a:pt x="718319" y="192147"/>
                      <a:pt x="717908" y="186387"/>
                    </a:cubicBezTo>
                    <a:cubicBezTo>
                      <a:pt x="717634" y="183506"/>
                      <a:pt x="717222" y="180763"/>
                      <a:pt x="716674" y="178020"/>
                    </a:cubicBezTo>
                    <a:cubicBezTo>
                      <a:pt x="716262" y="176100"/>
                      <a:pt x="715713" y="174179"/>
                      <a:pt x="715165" y="172259"/>
                    </a:cubicBezTo>
                    <a:cubicBezTo>
                      <a:pt x="714890" y="171436"/>
                      <a:pt x="714479" y="170613"/>
                      <a:pt x="714067" y="169790"/>
                    </a:cubicBezTo>
                    <a:cubicBezTo>
                      <a:pt x="713793" y="169242"/>
                      <a:pt x="713382" y="168693"/>
                      <a:pt x="713107" y="168144"/>
                    </a:cubicBezTo>
                    <a:cubicBezTo>
                      <a:pt x="713245" y="168419"/>
                      <a:pt x="713382" y="168555"/>
                      <a:pt x="713519" y="168830"/>
                    </a:cubicBezTo>
                    <a:cubicBezTo>
                      <a:pt x="712833" y="167870"/>
                      <a:pt x="712147" y="166910"/>
                      <a:pt x="711461" y="166087"/>
                    </a:cubicBezTo>
                    <a:cubicBezTo>
                      <a:pt x="711187" y="165813"/>
                      <a:pt x="710776" y="165401"/>
                      <a:pt x="710364" y="165126"/>
                    </a:cubicBezTo>
                    <a:cubicBezTo>
                      <a:pt x="710227" y="164990"/>
                      <a:pt x="710090" y="164852"/>
                      <a:pt x="709816" y="164852"/>
                    </a:cubicBezTo>
                    <a:cubicBezTo>
                      <a:pt x="709541" y="164715"/>
                      <a:pt x="709267" y="164578"/>
                      <a:pt x="708855" y="164578"/>
                    </a:cubicBezTo>
                    <a:cubicBezTo>
                      <a:pt x="708444" y="164578"/>
                      <a:pt x="708169" y="164441"/>
                      <a:pt x="707758" y="164304"/>
                    </a:cubicBezTo>
                    <a:cubicBezTo>
                      <a:pt x="707347" y="164304"/>
                      <a:pt x="707072" y="164304"/>
                      <a:pt x="706661" y="164304"/>
                    </a:cubicBezTo>
                    <a:cubicBezTo>
                      <a:pt x="706249" y="164304"/>
                      <a:pt x="705838" y="164441"/>
                      <a:pt x="705426" y="164441"/>
                    </a:cubicBezTo>
                    <a:cubicBezTo>
                      <a:pt x="705289" y="164441"/>
                      <a:pt x="705015" y="164578"/>
                      <a:pt x="704878" y="164578"/>
                    </a:cubicBezTo>
                    <a:cubicBezTo>
                      <a:pt x="704466" y="164715"/>
                      <a:pt x="704192" y="164852"/>
                      <a:pt x="703780" y="165126"/>
                    </a:cubicBezTo>
                    <a:cubicBezTo>
                      <a:pt x="703369" y="165401"/>
                      <a:pt x="702820" y="165675"/>
                      <a:pt x="702409" y="165949"/>
                    </a:cubicBezTo>
                    <a:cubicBezTo>
                      <a:pt x="701449" y="166635"/>
                      <a:pt x="700489" y="167321"/>
                      <a:pt x="699666" y="168144"/>
                    </a:cubicBezTo>
                    <a:cubicBezTo>
                      <a:pt x="698980" y="168693"/>
                      <a:pt x="698431" y="169378"/>
                      <a:pt x="697745" y="169927"/>
                    </a:cubicBezTo>
                    <a:cubicBezTo>
                      <a:pt x="697745" y="169927"/>
                      <a:pt x="697745" y="169927"/>
                      <a:pt x="697745" y="169790"/>
                    </a:cubicBezTo>
                    <a:cubicBezTo>
                      <a:pt x="697745" y="169790"/>
                      <a:pt x="697745" y="169927"/>
                      <a:pt x="697608" y="169927"/>
                    </a:cubicBezTo>
                    <a:cubicBezTo>
                      <a:pt x="697471" y="170064"/>
                      <a:pt x="697334" y="170201"/>
                      <a:pt x="697197" y="170339"/>
                    </a:cubicBezTo>
                    <a:cubicBezTo>
                      <a:pt x="697334" y="170339"/>
                      <a:pt x="697334" y="170201"/>
                      <a:pt x="697471" y="170201"/>
                    </a:cubicBezTo>
                    <a:cubicBezTo>
                      <a:pt x="695414" y="172671"/>
                      <a:pt x="693493" y="175277"/>
                      <a:pt x="691710" y="177882"/>
                    </a:cubicBezTo>
                    <a:cubicBezTo>
                      <a:pt x="691710" y="177882"/>
                      <a:pt x="691710" y="177882"/>
                      <a:pt x="691710" y="177882"/>
                    </a:cubicBezTo>
                    <a:cubicBezTo>
                      <a:pt x="685950" y="186935"/>
                      <a:pt x="681012" y="196399"/>
                      <a:pt x="675937" y="205863"/>
                    </a:cubicBezTo>
                    <a:cubicBezTo>
                      <a:pt x="674154" y="209155"/>
                      <a:pt x="672508" y="212584"/>
                      <a:pt x="670862" y="216013"/>
                    </a:cubicBezTo>
                    <a:cubicBezTo>
                      <a:pt x="669079" y="219579"/>
                      <a:pt x="667296" y="223145"/>
                      <a:pt x="665376" y="226712"/>
                    </a:cubicBezTo>
                    <a:cubicBezTo>
                      <a:pt x="662221" y="233158"/>
                      <a:pt x="659203" y="239604"/>
                      <a:pt x="656186" y="246051"/>
                    </a:cubicBezTo>
                    <a:cubicBezTo>
                      <a:pt x="653854" y="250989"/>
                      <a:pt x="651660" y="255926"/>
                      <a:pt x="649465" y="260864"/>
                    </a:cubicBezTo>
                    <a:cubicBezTo>
                      <a:pt x="646859" y="266488"/>
                      <a:pt x="644390" y="272112"/>
                      <a:pt x="642058" y="277872"/>
                    </a:cubicBezTo>
                    <a:cubicBezTo>
                      <a:pt x="640687" y="281301"/>
                      <a:pt x="639178" y="284730"/>
                      <a:pt x="637807" y="288159"/>
                    </a:cubicBezTo>
                    <a:cubicBezTo>
                      <a:pt x="637532" y="289257"/>
                      <a:pt x="637121" y="290354"/>
                      <a:pt x="636846" y="291451"/>
                    </a:cubicBezTo>
                    <a:cubicBezTo>
                      <a:pt x="636160" y="293783"/>
                      <a:pt x="635475" y="296115"/>
                      <a:pt x="634652" y="298446"/>
                    </a:cubicBezTo>
                    <a:cubicBezTo>
                      <a:pt x="633829" y="300503"/>
                      <a:pt x="633143" y="302561"/>
                      <a:pt x="632457" y="304618"/>
                    </a:cubicBezTo>
                    <a:cubicBezTo>
                      <a:pt x="632457" y="304618"/>
                      <a:pt x="632457" y="304618"/>
                      <a:pt x="632457" y="304618"/>
                    </a:cubicBezTo>
                    <a:cubicBezTo>
                      <a:pt x="631771" y="306402"/>
                      <a:pt x="631223" y="308184"/>
                      <a:pt x="630263" y="309831"/>
                    </a:cubicBezTo>
                    <a:cubicBezTo>
                      <a:pt x="629714" y="310790"/>
                      <a:pt x="629028" y="311339"/>
                      <a:pt x="628205" y="312025"/>
                    </a:cubicBezTo>
                    <a:cubicBezTo>
                      <a:pt x="626148" y="313534"/>
                      <a:pt x="623542" y="313808"/>
                      <a:pt x="621210" y="312437"/>
                    </a:cubicBezTo>
                    <a:cubicBezTo>
                      <a:pt x="618741" y="311065"/>
                      <a:pt x="617781" y="308184"/>
                      <a:pt x="618330" y="305441"/>
                    </a:cubicBezTo>
                    <a:cubicBezTo>
                      <a:pt x="619564" y="299955"/>
                      <a:pt x="621622" y="294468"/>
                      <a:pt x="623679" y="289257"/>
                    </a:cubicBezTo>
                    <a:cubicBezTo>
                      <a:pt x="625325" y="285005"/>
                      <a:pt x="627108" y="280890"/>
                      <a:pt x="628754" y="276638"/>
                    </a:cubicBezTo>
                    <a:cubicBezTo>
                      <a:pt x="630811" y="269780"/>
                      <a:pt x="632869" y="262922"/>
                      <a:pt x="634789" y="256201"/>
                    </a:cubicBezTo>
                    <a:cubicBezTo>
                      <a:pt x="636709" y="249617"/>
                      <a:pt x="638629" y="243171"/>
                      <a:pt x="640413" y="236450"/>
                    </a:cubicBezTo>
                    <a:cubicBezTo>
                      <a:pt x="641510" y="231786"/>
                      <a:pt x="642744" y="227123"/>
                      <a:pt x="643979" y="222459"/>
                    </a:cubicBezTo>
                    <a:cubicBezTo>
                      <a:pt x="645350" y="217248"/>
                      <a:pt x="646585" y="211898"/>
                      <a:pt x="647682" y="206686"/>
                    </a:cubicBezTo>
                    <a:cubicBezTo>
                      <a:pt x="647682" y="206823"/>
                      <a:pt x="647545" y="207097"/>
                      <a:pt x="647545" y="207235"/>
                    </a:cubicBezTo>
                    <a:cubicBezTo>
                      <a:pt x="649739" y="196536"/>
                      <a:pt x="651385" y="185838"/>
                      <a:pt x="652208" y="175002"/>
                    </a:cubicBezTo>
                    <a:cubicBezTo>
                      <a:pt x="652620" y="168693"/>
                      <a:pt x="652620" y="162246"/>
                      <a:pt x="652345" y="155937"/>
                    </a:cubicBezTo>
                    <a:cubicBezTo>
                      <a:pt x="652208" y="153879"/>
                      <a:pt x="651934" y="151822"/>
                      <a:pt x="651660" y="149765"/>
                    </a:cubicBezTo>
                    <a:cubicBezTo>
                      <a:pt x="651111" y="147159"/>
                      <a:pt x="650425" y="144690"/>
                      <a:pt x="649739" y="142084"/>
                    </a:cubicBezTo>
                    <a:cubicBezTo>
                      <a:pt x="649191" y="140438"/>
                      <a:pt x="648505" y="138792"/>
                      <a:pt x="647682" y="137146"/>
                    </a:cubicBezTo>
                    <a:cubicBezTo>
                      <a:pt x="647408" y="136597"/>
                      <a:pt x="647133" y="136049"/>
                      <a:pt x="646722" y="135637"/>
                    </a:cubicBezTo>
                    <a:cubicBezTo>
                      <a:pt x="646859" y="135774"/>
                      <a:pt x="646996" y="135911"/>
                      <a:pt x="646996" y="136049"/>
                    </a:cubicBezTo>
                    <a:cubicBezTo>
                      <a:pt x="646859" y="135911"/>
                      <a:pt x="646722" y="135774"/>
                      <a:pt x="646585" y="135500"/>
                    </a:cubicBezTo>
                    <a:cubicBezTo>
                      <a:pt x="646585" y="135500"/>
                      <a:pt x="646585" y="135363"/>
                      <a:pt x="646447" y="135363"/>
                    </a:cubicBezTo>
                    <a:cubicBezTo>
                      <a:pt x="646447" y="135363"/>
                      <a:pt x="646447" y="135500"/>
                      <a:pt x="646585" y="135500"/>
                    </a:cubicBezTo>
                    <a:cubicBezTo>
                      <a:pt x="645899" y="134540"/>
                      <a:pt x="645213" y="133717"/>
                      <a:pt x="644527" y="132894"/>
                    </a:cubicBezTo>
                    <a:cubicBezTo>
                      <a:pt x="644665" y="133168"/>
                      <a:pt x="644802" y="133305"/>
                      <a:pt x="644939" y="133443"/>
                    </a:cubicBezTo>
                    <a:cubicBezTo>
                      <a:pt x="644527" y="133031"/>
                      <a:pt x="643979" y="132482"/>
                      <a:pt x="643567" y="132071"/>
                    </a:cubicBezTo>
                    <a:cubicBezTo>
                      <a:pt x="643156" y="131797"/>
                      <a:pt x="642881" y="131523"/>
                      <a:pt x="642470" y="131248"/>
                    </a:cubicBezTo>
                    <a:cubicBezTo>
                      <a:pt x="642744" y="131385"/>
                      <a:pt x="642881" y="131523"/>
                      <a:pt x="643156" y="131659"/>
                    </a:cubicBezTo>
                    <a:cubicBezTo>
                      <a:pt x="642333" y="130974"/>
                      <a:pt x="641373" y="130425"/>
                      <a:pt x="640413" y="130014"/>
                    </a:cubicBezTo>
                    <a:cubicBezTo>
                      <a:pt x="640138" y="129876"/>
                      <a:pt x="639864" y="129739"/>
                      <a:pt x="639589" y="129739"/>
                    </a:cubicBezTo>
                    <a:cubicBezTo>
                      <a:pt x="639315" y="129739"/>
                      <a:pt x="639041" y="129602"/>
                      <a:pt x="638629" y="129602"/>
                    </a:cubicBezTo>
                    <a:cubicBezTo>
                      <a:pt x="638218" y="129602"/>
                      <a:pt x="637807" y="129602"/>
                      <a:pt x="637395" y="129602"/>
                    </a:cubicBezTo>
                    <a:cubicBezTo>
                      <a:pt x="637669" y="129602"/>
                      <a:pt x="637944" y="129602"/>
                      <a:pt x="638218" y="129602"/>
                    </a:cubicBezTo>
                    <a:cubicBezTo>
                      <a:pt x="636984" y="129602"/>
                      <a:pt x="635612" y="129739"/>
                      <a:pt x="634378" y="130014"/>
                    </a:cubicBezTo>
                    <a:cubicBezTo>
                      <a:pt x="634652" y="130014"/>
                      <a:pt x="634926" y="129876"/>
                      <a:pt x="635200" y="129876"/>
                    </a:cubicBezTo>
                    <a:cubicBezTo>
                      <a:pt x="634652" y="130014"/>
                      <a:pt x="634103" y="130151"/>
                      <a:pt x="633555" y="130288"/>
                    </a:cubicBezTo>
                    <a:cubicBezTo>
                      <a:pt x="633143" y="130425"/>
                      <a:pt x="632869" y="130562"/>
                      <a:pt x="632457" y="130700"/>
                    </a:cubicBezTo>
                    <a:cubicBezTo>
                      <a:pt x="632731" y="130562"/>
                      <a:pt x="632869" y="130425"/>
                      <a:pt x="633143" y="130288"/>
                    </a:cubicBezTo>
                    <a:cubicBezTo>
                      <a:pt x="631771" y="130836"/>
                      <a:pt x="630537" y="131659"/>
                      <a:pt x="629440" y="132482"/>
                    </a:cubicBezTo>
                    <a:cubicBezTo>
                      <a:pt x="629714" y="132345"/>
                      <a:pt x="629851" y="132208"/>
                      <a:pt x="630126" y="132071"/>
                    </a:cubicBezTo>
                    <a:cubicBezTo>
                      <a:pt x="629577" y="132482"/>
                      <a:pt x="629165" y="132894"/>
                      <a:pt x="628617" y="133305"/>
                    </a:cubicBezTo>
                    <a:cubicBezTo>
                      <a:pt x="627245" y="134677"/>
                      <a:pt x="625873" y="136049"/>
                      <a:pt x="624502" y="137558"/>
                    </a:cubicBezTo>
                    <a:cubicBezTo>
                      <a:pt x="624639" y="137420"/>
                      <a:pt x="624776" y="137283"/>
                      <a:pt x="624776" y="137283"/>
                    </a:cubicBezTo>
                    <a:cubicBezTo>
                      <a:pt x="623816" y="138381"/>
                      <a:pt x="622856" y="139615"/>
                      <a:pt x="622033" y="140712"/>
                    </a:cubicBezTo>
                    <a:cubicBezTo>
                      <a:pt x="622170" y="140438"/>
                      <a:pt x="622307" y="140301"/>
                      <a:pt x="622444" y="140026"/>
                    </a:cubicBezTo>
                    <a:cubicBezTo>
                      <a:pt x="619976" y="143730"/>
                      <a:pt x="617918" y="147707"/>
                      <a:pt x="615861" y="151685"/>
                    </a:cubicBezTo>
                    <a:cubicBezTo>
                      <a:pt x="615998" y="151548"/>
                      <a:pt x="615998" y="151274"/>
                      <a:pt x="616135" y="151136"/>
                    </a:cubicBezTo>
                    <a:cubicBezTo>
                      <a:pt x="612569" y="158543"/>
                      <a:pt x="609414" y="166361"/>
                      <a:pt x="606260" y="174042"/>
                    </a:cubicBezTo>
                    <a:cubicBezTo>
                      <a:pt x="604477" y="178431"/>
                      <a:pt x="602556" y="182958"/>
                      <a:pt x="600910" y="187484"/>
                    </a:cubicBezTo>
                    <a:cubicBezTo>
                      <a:pt x="596933" y="197771"/>
                      <a:pt x="592818" y="208058"/>
                      <a:pt x="588703" y="218345"/>
                    </a:cubicBezTo>
                    <a:cubicBezTo>
                      <a:pt x="584314" y="229043"/>
                      <a:pt x="580062" y="239742"/>
                      <a:pt x="575536" y="250303"/>
                    </a:cubicBezTo>
                    <a:cubicBezTo>
                      <a:pt x="573753" y="254692"/>
                      <a:pt x="571970" y="258944"/>
                      <a:pt x="570049" y="263196"/>
                    </a:cubicBezTo>
                    <a:cubicBezTo>
                      <a:pt x="568404" y="266625"/>
                      <a:pt x="566895" y="270054"/>
                      <a:pt x="565386" y="273483"/>
                    </a:cubicBezTo>
                    <a:cubicBezTo>
                      <a:pt x="563603" y="277186"/>
                      <a:pt x="561820" y="280890"/>
                      <a:pt x="559762" y="284456"/>
                    </a:cubicBezTo>
                    <a:cubicBezTo>
                      <a:pt x="558528" y="286787"/>
                      <a:pt x="555511" y="287885"/>
                      <a:pt x="553042" y="287199"/>
                    </a:cubicBezTo>
                    <a:cubicBezTo>
                      <a:pt x="550161" y="286376"/>
                      <a:pt x="548241" y="283496"/>
                      <a:pt x="548653" y="280615"/>
                    </a:cubicBezTo>
                    <a:cubicBezTo>
                      <a:pt x="548927" y="278695"/>
                      <a:pt x="549064" y="277323"/>
                      <a:pt x="549613" y="275541"/>
                    </a:cubicBezTo>
                    <a:cubicBezTo>
                      <a:pt x="550024" y="274306"/>
                      <a:pt x="550435" y="272934"/>
                      <a:pt x="550984" y="271700"/>
                    </a:cubicBezTo>
                    <a:cubicBezTo>
                      <a:pt x="550984" y="271700"/>
                      <a:pt x="550984" y="271700"/>
                      <a:pt x="550984" y="271700"/>
                    </a:cubicBezTo>
                    <a:cubicBezTo>
                      <a:pt x="550984" y="271700"/>
                      <a:pt x="550984" y="271700"/>
                      <a:pt x="550984" y="271563"/>
                    </a:cubicBezTo>
                    <a:cubicBezTo>
                      <a:pt x="551121" y="271289"/>
                      <a:pt x="551121" y="271151"/>
                      <a:pt x="551259" y="270877"/>
                    </a:cubicBezTo>
                    <a:cubicBezTo>
                      <a:pt x="551259" y="271014"/>
                      <a:pt x="551121" y="271014"/>
                      <a:pt x="551121" y="271151"/>
                    </a:cubicBezTo>
                    <a:cubicBezTo>
                      <a:pt x="553590" y="263607"/>
                      <a:pt x="555648" y="256064"/>
                      <a:pt x="557705" y="248520"/>
                    </a:cubicBezTo>
                    <a:cubicBezTo>
                      <a:pt x="559625" y="241936"/>
                      <a:pt x="561546" y="235352"/>
                      <a:pt x="563329" y="228769"/>
                    </a:cubicBezTo>
                    <a:cubicBezTo>
                      <a:pt x="564289" y="224928"/>
                      <a:pt x="565249" y="221088"/>
                      <a:pt x="566346" y="217248"/>
                    </a:cubicBezTo>
                    <a:cubicBezTo>
                      <a:pt x="567169" y="214093"/>
                      <a:pt x="568129" y="210938"/>
                      <a:pt x="568678" y="207920"/>
                    </a:cubicBezTo>
                    <a:cubicBezTo>
                      <a:pt x="570324" y="199965"/>
                      <a:pt x="572107" y="192010"/>
                      <a:pt x="573753" y="184055"/>
                    </a:cubicBezTo>
                    <a:cubicBezTo>
                      <a:pt x="574850" y="177608"/>
                      <a:pt x="575947" y="171162"/>
                      <a:pt x="576907" y="164715"/>
                    </a:cubicBezTo>
                    <a:cubicBezTo>
                      <a:pt x="577730" y="158406"/>
                      <a:pt x="578279" y="152097"/>
                      <a:pt x="578828" y="145787"/>
                    </a:cubicBezTo>
                    <a:cubicBezTo>
                      <a:pt x="578828" y="145787"/>
                      <a:pt x="578828" y="145787"/>
                      <a:pt x="578828" y="145924"/>
                    </a:cubicBezTo>
                    <a:cubicBezTo>
                      <a:pt x="578828" y="145787"/>
                      <a:pt x="578828" y="145650"/>
                      <a:pt x="578828" y="145650"/>
                    </a:cubicBezTo>
                    <a:cubicBezTo>
                      <a:pt x="578828" y="145513"/>
                      <a:pt x="578828" y="145375"/>
                      <a:pt x="578828" y="145239"/>
                    </a:cubicBezTo>
                    <a:cubicBezTo>
                      <a:pt x="578828" y="145239"/>
                      <a:pt x="578828" y="145239"/>
                      <a:pt x="578828" y="145375"/>
                    </a:cubicBezTo>
                    <a:cubicBezTo>
                      <a:pt x="579239" y="137420"/>
                      <a:pt x="579239" y="129465"/>
                      <a:pt x="578828" y="121510"/>
                    </a:cubicBezTo>
                    <a:cubicBezTo>
                      <a:pt x="578416" y="117395"/>
                      <a:pt x="578005" y="113143"/>
                      <a:pt x="577182" y="109165"/>
                    </a:cubicBezTo>
                    <a:cubicBezTo>
                      <a:pt x="576359" y="105599"/>
                      <a:pt x="575399" y="102033"/>
                      <a:pt x="574301" y="98604"/>
                    </a:cubicBezTo>
                    <a:cubicBezTo>
                      <a:pt x="574301" y="98878"/>
                      <a:pt x="574438" y="99015"/>
                      <a:pt x="574576" y="99290"/>
                    </a:cubicBezTo>
                    <a:cubicBezTo>
                      <a:pt x="574027" y="97918"/>
                      <a:pt x="573478" y="96546"/>
                      <a:pt x="572930" y="95312"/>
                    </a:cubicBezTo>
                    <a:cubicBezTo>
                      <a:pt x="572107" y="93940"/>
                      <a:pt x="571284" y="92569"/>
                      <a:pt x="570461" y="91197"/>
                    </a:cubicBezTo>
                    <a:cubicBezTo>
                      <a:pt x="570461" y="91197"/>
                      <a:pt x="570461" y="91197"/>
                      <a:pt x="570461" y="91197"/>
                    </a:cubicBezTo>
                    <a:cubicBezTo>
                      <a:pt x="569775" y="90100"/>
                      <a:pt x="568952" y="89140"/>
                      <a:pt x="567992" y="88043"/>
                    </a:cubicBezTo>
                    <a:cubicBezTo>
                      <a:pt x="568129" y="88317"/>
                      <a:pt x="568266" y="88454"/>
                      <a:pt x="568404" y="88591"/>
                    </a:cubicBezTo>
                    <a:cubicBezTo>
                      <a:pt x="568129" y="88180"/>
                      <a:pt x="567718" y="87905"/>
                      <a:pt x="567443" y="87631"/>
                    </a:cubicBezTo>
                    <a:cubicBezTo>
                      <a:pt x="567169" y="87357"/>
                      <a:pt x="566758" y="87082"/>
                      <a:pt x="566483" y="86808"/>
                    </a:cubicBezTo>
                    <a:cubicBezTo>
                      <a:pt x="566346" y="86808"/>
                      <a:pt x="566209" y="86671"/>
                      <a:pt x="566209" y="86671"/>
                    </a:cubicBezTo>
                    <a:cubicBezTo>
                      <a:pt x="565935" y="86534"/>
                      <a:pt x="565660" y="86534"/>
                      <a:pt x="565249" y="86397"/>
                    </a:cubicBezTo>
                    <a:cubicBezTo>
                      <a:pt x="564975" y="86397"/>
                      <a:pt x="564563" y="86397"/>
                      <a:pt x="564289" y="86259"/>
                    </a:cubicBezTo>
                    <a:cubicBezTo>
                      <a:pt x="563877" y="86259"/>
                      <a:pt x="563329" y="86259"/>
                      <a:pt x="562917" y="86259"/>
                    </a:cubicBezTo>
                    <a:cubicBezTo>
                      <a:pt x="562506" y="86397"/>
                      <a:pt x="562094" y="86397"/>
                      <a:pt x="561546" y="86534"/>
                    </a:cubicBezTo>
                    <a:cubicBezTo>
                      <a:pt x="561271" y="86671"/>
                      <a:pt x="561134" y="86671"/>
                      <a:pt x="560860" y="86808"/>
                    </a:cubicBezTo>
                    <a:cubicBezTo>
                      <a:pt x="560585" y="86946"/>
                      <a:pt x="560174" y="87082"/>
                      <a:pt x="559900" y="87357"/>
                    </a:cubicBezTo>
                    <a:cubicBezTo>
                      <a:pt x="559625" y="87631"/>
                      <a:pt x="559351" y="87905"/>
                      <a:pt x="558940" y="88043"/>
                    </a:cubicBezTo>
                    <a:cubicBezTo>
                      <a:pt x="558665" y="88317"/>
                      <a:pt x="558391" y="88591"/>
                      <a:pt x="558117" y="88866"/>
                    </a:cubicBezTo>
                    <a:cubicBezTo>
                      <a:pt x="556745" y="90511"/>
                      <a:pt x="555648" y="92157"/>
                      <a:pt x="554276" y="93804"/>
                    </a:cubicBezTo>
                    <a:cubicBezTo>
                      <a:pt x="554413" y="93529"/>
                      <a:pt x="554550" y="93392"/>
                      <a:pt x="554688" y="93117"/>
                    </a:cubicBezTo>
                    <a:cubicBezTo>
                      <a:pt x="553453" y="94901"/>
                      <a:pt x="552493" y="96684"/>
                      <a:pt x="551396" y="98604"/>
                    </a:cubicBezTo>
                    <a:cubicBezTo>
                      <a:pt x="551533" y="98467"/>
                      <a:pt x="551533" y="98330"/>
                      <a:pt x="551670" y="98055"/>
                    </a:cubicBezTo>
                    <a:cubicBezTo>
                      <a:pt x="551533" y="98330"/>
                      <a:pt x="551396" y="98467"/>
                      <a:pt x="551396" y="98741"/>
                    </a:cubicBezTo>
                    <a:cubicBezTo>
                      <a:pt x="551396" y="98741"/>
                      <a:pt x="551396" y="98741"/>
                      <a:pt x="551396" y="98878"/>
                    </a:cubicBezTo>
                    <a:cubicBezTo>
                      <a:pt x="551396" y="98878"/>
                      <a:pt x="551396" y="98878"/>
                      <a:pt x="551396" y="98741"/>
                    </a:cubicBezTo>
                    <a:cubicBezTo>
                      <a:pt x="547281" y="107108"/>
                      <a:pt x="544126" y="115612"/>
                      <a:pt x="540972" y="124390"/>
                    </a:cubicBezTo>
                    <a:cubicBezTo>
                      <a:pt x="541109" y="124116"/>
                      <a:pt x="541246" y="123842"/>
                      <a:pt x="541246" y="123567"/>
                    </a:cubicBezTo>
                    <a:cubicBezTo>
                      <a:pt x="538914" y="130288"/>
                      <a:pt x="536719" y="137009"/>
                      <a:pt x="534388" y="143592"/>
                    </a:cubicBezTo>
                    <a:cubicBezTo>
                      <a:pt x="532742" y="148530"/>
                      <a:pt x="531233" y="153605"/>
                      <a:pt x="529587" y="158680"/>
                    </a:cubicBezTo>
                    <a:cubicBezTo>
                      <a:pt x="527667" y="164990"/>
                      <a:pt x="525610" y="171299"/>
                      <a:pt x="523689" y="177608"/>
                    </a:cubicBezTo>
                    <a:cubicBezTo>
                      <a:pt x="521632" y="184603"/>
                      <a:pt x="519574" y="191598"/>
                      <a:pt x="517517" y="198594"/>
                    </a:cubicBezTo>
                    <a:cubicBezTo>
                      <a:pt x="513814" y="211349"/>
                      <a:pt x="510111" y="224242"/>
                      <a:pt x="506544" y="237135"/>
                    </a:cubicBezTo>
                    <a:cubicBezTo>
                      <a:pt x="505173" y="242073"/>
                      <a:pt x="503801" y="247148"/>
                      <a:pt x="502567" y="252086"/>
                    </a:cubicBezTo>
                    <a:cubicBezTo>
                      <a:pt x="501744" y="255378"/>
                      <a:pt x="500921" y="258532"/>
                      <a:pt x="500098" y="261825"/>
                    </a:cubicBezTo>
                    <a:cubicBezTo>
                      <a:pt x="499686" y="264293"/>
                      <a:pt x="499275" y="266899"/>
                      <a:pt x="498863" y="269368"/>
                    </a:cubicBezTo>
                    <a:cubicBezTo>
                      <a:pt x="498040" y="275129"/>
                      <a:pt x="497218" y="281027"/>
                      <a:pt x="495846" y="286787"/>
                    </a:cubicBezTo>
                    <a:cubicBezTo>
                      <a:pt x="495434" y="288434"/>
                      <a:pt x="494749" y="290216"/>
                      <a:pt x="494200" y="291725"/>
                    </a:cubicBezTo>
                    <a:cubicBezTo>
                      <a:pt x="493240" y="294194"/>
                      <a:pt x="490497" y="295566"/>
                      <a:pt x="487891" y="295292"/>
                    </a:cubicBezTo>
                    <a:cubicBezTo>
                      <a:pt x="485147" y="294880"/>
                      <a:pt x="482679" y="292274"/>
                      <a:pt x="482816" y="289393"/>
                    </a:cubicBezTo>
                    <a:cubicBezTo>
                      <a:pt x="482816" y="287336"/>
                      <a:pt x="483090" y="285416"/>
                      <a:pt x="483227" y="283358"/>
                    </a:cubicBezTo>
                    <a:cubicBezTo>
                      <a:pt x="483364" y="281027"/>
                      <a:pt x="483913" y="278558"/>
                      <a:pt x="484324" y="276226"/>
                    </a:cubicBezTo>
                    <a:cubicBezTo>
                      <a:pt x="485010" y="272797"/>
                      <a:pt x="485696" y="269368"/>
                      <a:pt x="486519" y="265939"/>
                    </a:cubicBezTo>
                    <a:cubicBezTo>
                      <a:pt x="487342" y="262647"/>
                      <a:pt x="488165" y="259355"/>
                      <a:pt x="488988" y="256064"/>
                    </a:cubicBezTo>
                    <a:cubicBezTo>
                      <a:pt x="489262" y="253869"/>
                      <a:pt x="489537" y="251812"/>
                      <a:pt x="489948" y="249617"/>
                    </a:cubicBezTo>
                    <a:cubicBezTo>
                      <a:pt x="490497" y="246051"/>
                      <a:pt x="490908" y="242485"/>
                      <a:pt x="491457" y="238919"/>
                    </a:cubicBezTo>
                    <a:cubicBezTo>
                      <a:pt x="492142" y="234255"/>
                      <a:pt x="492828" y="229729"/>
                      <a:pt x="493377" y="225203"/>
                    </a:cubicBezTo>
                    <a:cubicBezTo>
                      <a:pt x="493926" y="219854"/>
                      <a:pt x="494611" y="214504"/>
                      <a:pt x="495297" y="209292"/>
                    </a:cubicBezTo>
                    <a:cubicBezTo>
                      <a:pt x="495709" y="205726"/>
                      <a:pt x="496257" y="202160"/>
                      <a:pt x="496532" y="198456"/>
                    </a:cubicBezTo>
                    <a:cubicBezTo>
                      <a:pt x="497355" y="188444"/>
                      <a:pt x="498178" y="178431"/>
                      <a:pt x="499000" y="168419"/>
                    </a:cubicBezTo>
                    <a:cubicBezTo>
                      <a:pt x="499549" y="159229"/>
                      <a:pt x="499961" y="150176"/>
                      <a:pt x="500098" y="140987"/>
                    </a:cubicBezTo>
                    <a:cubicBezTo>
                      <a:pt x="500235" y="130700"/>
                      <a:pt x="499961" y="120275"/>
                      <a:pt x="499412" y="109988"/>
                    </a:cubicBezTo>
                    <a:cubicBezTo>
                      <a:pt x="499412" y="109988"/>
                      <a:pt x="499412" y="109988"/>
                      <a:pt x="499412" y="110126"/>
                    </a:cubicBezTo>
                    <a:cubicBezTo>
                      <a:pt x="499412" y="109988"/>
                      <a:pt x="499412" y="109851"/>
                      <a:pt x="499412" y="109714"/>
                    </a:cubicBezTo>
                    <a:cubicBezTo>
                      <a:pt x="499412" y="109577"/>
                      <a:pt x="499412" y="109440"/>
                      <a:pt x="499412" y="109440"/>
                    </a:cubicBezTo>
                    <a:cubicBezTo>
                      <a:pt x="499412" y="109440"/>
                      <a:pt x="499412" y="109440"/>
                      <a:pt x="499412" y="109577"/>
                    </a:cubicBezTo>
                    <a:cubicBezTo>
                      <a:pt x="498589" y="98604"/>
                      <a:pt x="497218" y="87631"/>
                      <a:pt x="495023" y="76933"/>
                    </a:cubicBezTo>
                    <a:cubicBezTo>
                      <a:pt x="493514" y="70349"/>
                      <a:pt x="491731" y="63903"/>
                      <a:pt x="489537" y="57456"/>
                    </a:cubicBezTo>
                    <a:cubicBezTo>
                      <a:pt x="489537" y="57730"/>
                      <a:pt x="489674" y="57867"/>
                      <a:pt x="489811" y="58142"/>
                    </a:cubicBezTo>
                    <a:cubicBezTo>
                      <a:pt x="489125" y="56222"/>
                      <a:pt x="488302" y="54164"/>
                      <a:pt x="487479" y="52244"/>
                    </a:cubicBezTo>
                    <a:cubicBezTo>
                      <a:pt x="486382" y="50049"/>
                      <a:pt x="485147" y="47992"/>
                      <a:pt x="483913" y="46072"/>
                    </a:cubicBezTo>
                    <a:cubicBezTo>
                      <a:pt x="483227" y="44974"/>
                      <a:pt x="482404" y="44014"/>
                      <a:pt x="481581" y="43054"/>
                    </a:cubicBezTo>
                    <a:cubicBezTo>
                      <a:pt x="481581" y="43054"/>
                      <a:pt x="481718" y="43191"/>
                      <a:pt x="481718" y="43191"/>
                    </a:cubicBezTo>
                    <a:cubicBezTo>
                      <a:pt x="481170" y="42506"/>
                      <a:pt x="480484" y="41820"/>
                      <a:pt x="479798" y="41134"/>
                    </a:cubicBezTo>
                    <a:cubicBezTo>
                      <a:pt x="479387" y="40860"/>
                      <a:pt x="479112" y="40585"/>
                      <a:pt x="478701" y="40311"/>
                    </a:cubicBezTo>
                    <a:cubicBezTo>
                      <a:pt x="478426" y="40174"/>
                      <a:pt x="478152" y="40037"/>
                      <a:pt x="477878" y="39900"/>
                    </a:cubicBezTo>
                    <a:cubicBezTo>
                      <a:pt x="477604" y="39762"/>
                      <a:pt x="477466" y="39762"/>
                      <a:pt x="477192" y="39625"/>
                    </a:cubicBezTo>
                    <a:cubicBezTo>
                      <a:pt x="476781" y="39488"/>
                      <a:pt x="476232" y="39488"/>
                      <a:pt x="475821" y="39351"/>
                    </a:cubicBezTo>
                    <a:cubicBezTo>
                      <a:pt x="475409" y="39351"/>
                      <a:pt x="474997" y="39351"/>
                      <a:pt x="474449" y="39351"/>
                    </a:cubicBezTo>
                    <a:cubicBezTo>
                      <a:pt x="474037" y="39351"/>
                      <a:pt x="473626" y="39488"/>
                      <a:pt x="473215" y="39488"/>
                    </a:cubicBezTo>
                    <a:cubicBezTo>
                      <a:pt x="472940" y="39488"/>
                      <a:pt x="472666" y="39625"/>
                      <a:pt x="472392" y="39625"/>
                    </a:cubicBezTo>
                    <a:cubicBezTo>
                      <a:pt x="472117" y="39762"/>
                      <a:pt x="471843" y="39900"/>
                      <a:pt x="471568" y="40037"/>
                    </a:cubicBezTo>
                    <a:cubicBezTo>
                      <a:pt x="471294" y="40311"/>
                      <a:pt x="471020" y="40448"/>
                      <a:pt x="470608" y="40722"/>
                    </a:cubicBezTo>
                    <a:cubicBezTo>
                      <a:pt x="470746" y="40585"/>
                      <a:pt x="471020" y="40448"/>
                      <a:pt x="471157" y="40311"/>
                    </a:cubicBezTo>
                    <a:cubicBezTo>
                      <a:pt x="470197" y="41134"/>
                      <a:pt x="469237" y="41957"/>
                      <a:pt x="468414" y="42917"/>
                    </a:cubicBezTo>
                    <a:cubicBezTo>
                      <a:pt x="467454" y="44151"/>
                      <a:pt x="466494" y="45386"/>
                      <a:pt x="465534" y="46758"/>
                    </a:cubicBezTo>
                    <a:cubicBezTo>
                      <a:pt x="464848" y="47855"/>
                      <a:pt x="464299" y="48952"/>
                      <a:pt x="463750" y="50049"/>
                    </a:cubicBezTo>
                    <a:cubicBezTo>
                      <a:pt x="463750" y="49912"/>
                      <a:pt x="463888" y="49912"/>
                      <a:pt x="463888" y="49775"/>
                    </a:cubicBezTo>
                    <a:cubicBezTo>
                      <a:pt x="463888" y="49912"/>
                      <a:pt x="463750" y="50049"/>
                      <a:pt x="463750" y="50187"/>
                    </a:cubicBezTo>
                    <a:cubicBezTo>
                      <a:pt x="463750" y="50324"/>
                      <a:pt x="463613" y="50461"/>
                      <a:pt x="463613" y="50598"/>
                    </a:cubicBezTo>
                    <a:cubicBezTo>
                      <a:pt x="463613" y="50461"/>
                      <a:pt x="463750" y="50461"/>
                      <a:pt x="463750" y="50324"/>
                    </a:cubicBezTo>
                    <a:cubicBezTo>
                      <a:pt x="461967" y="54164"/>
                      <a:pt x="460459" y="58142"/>
                      <a:pt x="459087" y="62119"/>
                    </a:cubicBezTo>
                    <a:cubicBezTo>
                      <a:pt x="459087" y="61845"/>
                      <a:pt x="459224" y="61708"/>
                      <a:pt x="459361" y="61434"/>
                    </a:cubicBezTo>
                    <a:cubicBezTo>
                      <a:pt x="456755" y="68977"/>
                      <a:pt x="454698" y="76659"/>
                      <a:pt x="452503" y="84339"/>
                    </a:cubicBezTo>
                    <a:cubicBezTo>
                      <a:pt x="451132" y="89277"/>
                      <a:pt x="449623" y="94078"/>
                      <a:pt x="448389" y="99015"/>
                    </a:cubicBezTo>
                    <a:cubicBezTo>
                      <a:pt x="445645" y="109440"/>
                      <a:pt x="442765" y="119864"/>
                      <a:pt x="440296" y="130288"/>
                    </a:cubicBezTo>
                    <a:cubicBezTo>
                      <a:pt x="438787" y="136460"/>
                      <a:pt x="437278" y="142769"/>
                      <a:pt x="435770" y="148942"/>
                    </a:cubicBezTo>
                    <a:cubicBezTo>
                      <a:pt x="435770" y="150588"/>
                      <a:pt x="435633" y="152097"/>
                      <a:pt x="435633" y="153742"/>
                    </a:cubicBezTo>
                    <a:cubicBezTo>
                      <a:pt x="435358" y="159091"/>
                      <a:pt x="435221" y="164578"/>
                      <a:pt x="434673" y="170064"/>
                    </a:cubicBezTo>
                    <a:cubicBezTo>
                      <a:pt x="433987" y="177745"/>
                      <a:pt x="433301" y="185426"/>
                      <a:pt x="432478" y="193107"/>
                    </a:cubicBezTo>
                    <a:cubicBezTo>
                      <a:pt x="432204" y="196125"/>
                      <a:pt x="431792" y="199142"/>
                      <a:pt x="431381" y="202023"/>
                    </a:cubicBezTo>
                    <a:cubicBezTo>
                      <a:pt x="430969" y="205452"/>
                      <a:pt x="430558" y="209018"/>
                      <a:pt x="430009" y="212447"/>
                    </a:cubicBezTo>
                    <a:cubicBezTo>
                      <a:pt x="429186" y="218756"/>
                      <a:pt x="428363" y="225203"/>
                      <a:pt x="427266" y="231512"/>
                    </a:cubicBezTo>
                    <a:cubicBezTo>
                      <a:pt x="426854" y="234118"/>
                      <a:pt x="426306" y="236724"/>
                      <a:pt x="425757" y="239330"/>
                    </a:cubicBezTo>
                    <a:cubicBezTo>
                      <a:pt x="425483" y="240428"/>
                      <a:pt x="425208" y="241662"/>
                      <a:pt x="424934" y="242759"/>
                    </a:cubicBezTo>
                    <a:cubicBezTo>
                      <a:pt x="424660" y="244131"/>
                      <a:pt x="424248" y="245365"/>
                      <a:pt x="423700" y="246737"/>
                    </a:cubicBezTo>
                    <a:cubicBezTo>
                      <a:pt x="422465" y="249754"/>
                      <a:pt x="419859" y="251400"/>
                      <a:pt x="416979" y="252635"/>
                    </a:cubicBezTo>
                    <a:cubicBezTo>
                      <a:pt x="413961" y="254006"/>
                      <a:pt x="410121" y="252223"/>
                      <a:pt x="409298" y="248931"/>
                    </a:cubicBezTo>
                    <a:cubicBezTo>
                      <a:pt x="408475" y="245914"/>
                      <a:pt x="407378" y="242896"/>
                      <a:pt x="407241" y="239879"/>
                    </a:cubicBezTo>
                    <a:cubicBezTo>
                      <a:pt x="406966" y="235352"/>
                      <a:pt x="407241" y="230964"/>
                      <a:pt x="407652" y="226437"/>
                    </a:cubicBezTo>
                    <a:cubicBezTo>
                      <a:pt x="408749" y="215464"/>
                      <a:pt x="410944" y="204629"/>
                      <a:pt x="413138" y="193930"/>
                    </a:cubicBezTo>
                    <a:cubicBezTo>
                      <a:pt x="414784" y="185975"/>
                      <a:pt x="416567" y="178157"/>
                      <a:pt x="418350" y="170339"/>
                    </a:cubicBezTo>
                    <a:cubicBezTo>
                      <a:pt x="420271" y="161423"/>
                      <a:pt x="422328" y="152645"/>
                      <a:pt x="424523" y="143730"/>
                    </a:cubicBezTo>
                    <a:cubicBezTo>
                      <a:pt x="424523" y="142769"/>
                      <a:pt x="424523" y="141810"/>
                      <a:pt x="424523" y="140849"/>
                    </a:cubicBezTo>
                    <a:cubicBezTo>
                      <a:pt x="424660" y="132208"/>
                      <a:pt x="424386" y="123704"/>
                      <a:pt x="423974" y="115063"/>
                    </a:cubicBezTo>
                    <a:cubicBezTo>
                      <a:pt x="423974" y="115063"/>
                      <a:pt x="423974" y="115063"/>
                      <a:pt x="423974" y="114926"/>
                    </a:cubicBezTo>
                    <a:cubicBezTo>
                      <a:pt x="423974" y="114926"/>
                      <a:pt x="423974" y="114926"/>
                      <a:pt x="423974" y="114926"/>
                    </a:cubicBezTo>
                    <a:cubicBezTo>
                      <a:pt x="423974" y="114789"/>
                      <a:pt x="423974" y="114789"/>
                      <a:pt x="423974" y="114652"/>
                    </a:cubicBezTo>
                    <a:cubicBezTo>
                      <a:pt x="423974" y="114652"/>
                      <a:pt x="423974" y="114789"/>
                      <a:pt x="423974" y="114789"/>
                    </a:cubicBezTo>
                    <a:cubicBezTo>
                      <a:pt x="423014" y="101347"/>
                      <a:pt x="421231" y="87905"/>
                      <a:pt x="418488" y="74738"/>
                    </a:cubicBezTo>
                    <a:cubicBezTo>
                      <a:pt x="418488" y="74875"/>
                      <a:pt x="418488" y="75012"/>
                      <a:pt x="418625" y="75150"/>
                    </a:cubicBezTo>
                    <a:cubicBezTo>
                      <a:pt x="417665" y="70486"/>
                      <a:pt x="416567" y="65685"/>
                      <a:pt x="415333" y="61022"/>
                    </a:cubicBezTo>
                    <a:cubicBezTo>
                      <a:pt x="414099" y="56359"/>
                      <a:pt x="412590" y="51695"/>
                      <a:pt x="410944" y="47169"/>
                    </a:cubicBezTo>
                    <a:cubicBezTo>
                      <a:pt x="411081" y="47443"/>
                      <a:pt x="411081" y="47580"/>
                      <a:pt x="411218" y="47855"/>
                    </a:cubicBezTo>
                    <a:cubicBezTo>
                      <a:pt x="409435" y="42780"/>
                      <a:pt x="407515" y="37842"/>
                      <a:pt x="405183" y="33042"/>
                    </a:cubicBezTo>
                    <a:cubicBezTo>
                      <a:pt x="403537" y="29887"/>
                      <a:pt x="401617" y="26869"/>
                      <a:pt x="399697" y="23852"/>
                    </a:cubicBezTo>
                    <a:cubicBezTo>
                      <a:pt x="399834" y="24126"/>
                      <a:pt x="399971" y="24263"/>
                      <a:pt x="400108" y="24400"/>
                    </a:cubicBezTo>
                    <a:cubicBezTo>
                      <a:pt x="398874" y="22755"/>
                      <a:pt x="397639" y="21108"/>
                      <a:pt x="396405" y="19463"/>
                    </a:cubicBezTo>
                    <a:cubicBezTo>
                      <a:pt x="396542" y="19600"/>
                      <a:pt x="396679" y="19737"/>
                      <a:pt x="396816" y="19874"/>
                    </a:cubicBezTo>
                    <a:cubicBezTo>
                      <a:pt x="396679" y="19737"/>
                      <a:pt x="396542" y="19600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6405" y="19463"/>
                      <a:pt x="396405" y="19463"/>
                      <a:pt x="396405" y="19463"/>
                    </a:cubicBezTo>
                    <a:cubicBezTo>
                      <a:pt x="395719" y="18640"/>
                      <a:pt x="394896" y="17954"/>
                      <a:pt x="394210" y="17131"/>
                    </a:cubicBezTo>
                    <a:cubicBezTo>
                      <a:pt x="394347" y="17268"/>
                      <a:pt x="394347" y="17268"/>
                      <a:pt x="394485" y="17405"/>
                    </a:cubicBezTo>
                    <a:cubicBezTo>
                      <a:pt x="394347" y="17268"/>
                      <a:pt x="394210" y="17131"/>
                      <a:pt x="394073" y="16994"/>
                    </a:cubicBezTo>
                    <a:cubicBezTo>
                      <a:pt x="394073" y="16994"/>
                      <a:pt x="393936" y="16857"/>
                      <a:pt x="393936" y="16857"/>
                    </a:cubicBezTo>
                    <a:cubicBezTo>
                      <a:pt x="393936" y="16857"/>
                      <a:pt x="394073" y="16994"/>
                      <a:pt x="394073" y="16994"/>
                    </a:cubicBezTo>
                    <a:cubicBezTo>
                      <a:pt x="393113" y="16171"/>
                      <a:pt x="392153" y="15348"/>
                      <a:pt x="391193" y="14662"/>
                    </a:cubicBezTo>
                    <a:cubicBezTo>
                      <a:pt x="391330" y="14799"/>
                      <a:pt x="391604" y="14936"/>
                      <a:pt x="391741" y="15074"/>
                    </a:cubicBezTo>
                    <a:cubicBezTo>
                      <a:pt x="390644" y="14250"/>
                      <a:pt x="389410" y="13565"/>
                      <a:pt x="388175" y="12879"/>
                    </a:cubicBezTo>
                    <a:cubicBezTo>
                      <a:pt x="387627" y="12605"/>
                      <a:pt x="386941" y="12330"/>
                      <a:pt x="386392" y="12056"/>
                    </a:cubicBezTo>
                    <a:cubicBezTo>
                      <a:pt x="385981" y="11919"/>
                      <a:pt x="385569" y="11782"/>
                      <a:pt x="385158" y="11645"/>
                    </a:cubicBezTo>
                    <a:cubicBezTo>
                      <a:pt x="384746" y="11645"/>
                      <a:pt x="384335" y="11507"/>
                      <a:pt x="384060" y="11507"/>
                    </a:cubicBezTo>
                    <a:cubicBezTo>
                      <a:pt x="383786" y="11507"/>
                      <a:pt x="383512" y="11507"/>
                      <a:pt x="383238" y="11507"/>
                    </a:cubicBezTo>
                    <a:cubicBezTo>
                      <a:pt x="382826" y="11645"/>
                      <a:pt x="382414" y="11645"/>
                      <a:pt x="382003" y="11782"/>
                    </a:cubicBezTo>
                    <a:cubicBezTo>
                      <a:pt x="381592" y="11919"/>
                      <a:pt x="381180" y="12056"/>
                      <a:pt x="380906" y="12193"/>
                    </a:cubicBezTo>
                    <a:cubicBezTo>
                      <a:pt x="380494" y="12330"/>
                      <a:pt x="380083" y="12468"/>
                      <a:pt x="379671" y="12742"/>
                    </a:cubicBezTo>
                    <a:cubicBezTo>
                      <a:pt x="379260" y="13016"/>
                      <a:pt x="378848" y="13153"/>
                      <a:pt x="378300" y="13428"/>
                    </a:cubicBezTo>
                    <a:cubicBezTo>
                      <a:pt x="378025" y="13565"/>
                      <a:pt x="377751" y="13839"/>
                      <a:pt x="377614" y="13976"/>
                    </a:cubicBezTo>
                    <a:cubicBezTo>
                      <a:pt x="377340" y="14250"/>
                      <a:pt x="377065" y="14525"/>
                      <a:pt x="376791" y="14799"/>
                    </a:cubicBezTo>
                    <a:cubicBezTo>
                      <a:pt x="376517" y="15211"/>
                      <a:pt x="376242" y="15485"/>
                      <a:pt x="375968" y="15759"/>
                    </a:cubicBezTo>
                    <a:cubicBezTo>
                      <a:pt x="375282" y="16719"/>
                      <a:pt x="374734" y="17542"/>
                      <a:pt x="374322" y="18640"/>
                    </a:cubicBezTo>
                    <a:cubicBezTo>
                      <a:pt x="374459" y="18365"/>
                      <a:pt x="374596" y="18228"/>
                      <a:pt x="374596" y="17954"/>
                    </a:cubicBezTo>
                    <a:cubicBezTo>
                      <a:pt x="373362" y="20423"/>
                      <a:pt x="372265" y="23029"/>
                      <a:pt x="371305" y="25635"/>
                    </a:cubicBezTo>
                    <a:cubicBezTo>
                      <a:pt x="371305" y="25361"/>
                      <a:pt x="371442" y="25223"/>
                      <a:pt x="371579" y="24949"/>
                    </a:cubicBezTo>
                    <a:cubicBezTo>
                      <a:pt x="370893" y="27281"/>
                      <a:pt x="370207" y="29475"/>
                      <a:pt x="369796" y="31944"/>
                    </a:cubicBezTo>
                    <a:cubicBezTo>
                      <a:pt x="368836" y="36333"/>
                      <a:pt x="368013" y="40860"/>
                      <a:pt x="367327" y="45249"/>
                    </a:cubicBezTo>
                    <a:cubicBezTo>
                      <a:pt x="366504" y="49912"/>
                      <a:pt x="365955" y="54576"/>
                      <a:pt x="365269" y="59376"/>
                    </a:cubicBezTo>
                    <a:cubicBezTo>
                      <a:pt x="364858" y="62668"/>
                      <a:pt x="364309" y="66097"/>
                      <a:pt x="363898" y="69389"/>
                    </a:cubicBezTo>
                    <a:cubicBezTo>
                      <a:pt x="362938" y="76110"/>
                      <a:pt x="362115" y="82694"/>
                      <a:pt x="361292" y="89277"/>
                    </a:cubicBezTo>
                    <a:cubicBezTo>
                      <a:pt x="359509" y="104227"/>
                      <a:pt x="357726" y="119178"/>
                      <a:pt x="355943" y="134265"/>
                    </a:cubicBezTo>
                    <a:cubicBezTo>
                      <a:pt x="354571" y="145787"/>
                      <a:pt x="353337" y="157446"/>
                      <a:pt x="351965" y="169104"/>
                    </a:cubicBezTo>
                    <a:cubicBezTo>
                      <a:pt x="352239" y="174453"/>
                      <a:pt x="352377" y="179940"/>
                      <a:pt x="352514" y="185289"/>
                    </a:cubicBezTo>
                    <a:cubicBezTo>
                      <a:pt x="352925" y="200103"/>
                      <a:pt x="352514" y="214778"/>
                      <a:pt x="351965" y="229455"/>
                    </a:cubicBezTo>
                    <a:cubicBezTo>
                      <a:pt x="351828" y="233570"/>
                      <a:pt x="351691" y="237822"/>
                      <a:pt x="351416" y="241936"/>
                    </a:cubicBezTo>
                    <a:cubicBezTo>
                      <a:pt x="351279" y="244542"/>
                      <a:pt x="351142" y="247011"/>
                      <a:pt x="351005" y="249480"/>
                    </a:cubicBezTo>
                    <a:cubicBezTo>
                      <a:pt x="350731" y="252497"/>
                      <a:pt x="350456" y="255515"/>
                      <a:pt x="349908" y="258532"/>
                    </a:cubicBezTo>
                    <a:cubicBezTo>
                      <a:pt x="349496" y="261138"/>
                      <a:pt x="348536" y="263607"/>
                      <a:pt x="347713" y="266076"/>
                    </a:cubicBezTo>
                    <a:cubicBezTo>
                      <a:pt x="346753" y="269094"/>
                      <a:pt x="343873" y="270603"/>
                      <a:pt x="340855" y="270054"/>
                    </a:cubicBezTo>
                    <a:cubicBezTo>
                      <a:pt x="339209" y="269642"/>
                      <a:pt x="337289" y="269094"/>
                      <a:pt x="336054" y="267860"/>
                    </a:cubicBezTo>
                    <a:cubicBezTo>
                      <a:pt x="334683" y="266488"/>
                      <a:pt x="333997" y="264567"/>
                      <a:pt x="333448" y="262784"/>
                    </a:cubicBezTo>
                    <a:cubicBezTo>
                      <a:pt x="333174" y="261825"/>
                      <a:pt x="333037" y="260727"/>
                      <a:pt x="333037" y="259630"/>
                    </a:cubicBezTo>
                    <a:cubicBezTo>
                      <a:pt x="333037" y="257847"/>
                      <a:pt x="333037" y="256064"/>
                      <a:pt x="333037" y="254280"/>
                    </a:cubicBezTo>
                    <a:cubicBezTo>
                      <a:pt x="333037" y="252086"/>
                      <a:pt x="332900" y="249891"/>
                      <a:pt x="332900" y="247697"/>
                    </a:cubicBezTo>
                    <a:cubicBezTo>
                      <a:pt x="332900" y="244405"/>
                      <a:pt x="333174" y="241251"/>
                      <a:pt x="333311" y="237958"/>
                    </a:cubicBezTo>
                    <a:cubicBezTo>
                      <a:pt x="333860" y="228632"/>
                      <a:pt x="334820" y="219442"/>
                      <a:pt x="335643" y="210115"/>
                    </a:cubicBezTo>
                    <a:cubicBezTo>
                      <a:pt x="337014" y="194616"/>
                      <a:pt x="338798" y="179117"/>
                      <a:pt x="340306" y="163618"/>
                    </a:cubicBezTo>
                    <a:cubicBezTo>
                      <a:pt x="340306" y="163343"/>
                      <a:pt x="340306" y="163069"/>
                      <a:pt x="340444" y="162795"/>
                    </a:cubicBezTo>
                    <a:cubicBezTo>
                      <a:pt x="339758" y="155526"/>
                      <a:pt x="339072" y="148256"/>
                      <a:pt x="338523" y="140987"/>
                    </a:cubicBezTo>
                    <a:cubicBezTo>
                      <a:pt x="338249" y="138243"/>
                      <a:pt x="337975" y="135363"/>
                      <a:pt x="337837" y="132620"/>
                    </a:cubicBezTo>
                    <a:cubicBezTo>
                      <a:pt x="337426" y="127545"/>
                      <a:pt x="336466" y="122470"/>
                      <a:pt x="335780" y="117395"/>
                    </a:cubicBezTo>
                    <a:cubicBezTo>
                      <a:pt x="334957" y="112320"/>
                      <a:pt x="334134" y="107245"/>
                      <a:pt x="333037" y="102307"/>
                    </a:cubicBezTo>
                    <a:cubicBezTo>
                      <a:pt x="333037" y="102582"/>
                      <a:pt x="333037" y="102719"/>
                      <a:pt x="333174" y="102993"/>
                    </a:cubicBezTo>
                    <a:cubicBezTo>
                      <a:pt x="330842" y="92020"/>
                      <a:pt x="328236" y="81185"/>
                      <a:pt x="324533" y="70623"/>
                    </a:cubicBezTo>
                    <a:cubicBezTo>
                      <a:pt x="324670" y="70898"/>
                      <a:pt x="324670" y="71035"/>
                      <a:pt x="324807" y="71309"/>
                    </a:cubicBezTo>
                    <a:cubicBezTo>
                      <a:pt x="322476" y="64863"/>
                      <a:pt x="320144" y="58553"/>
                      <a:pt x="317126" y="52381"/>
                    </a:cubicBezTo>
                    <a:cubicBezTo>
                      <a:pt x="315206" y="48815"/>
                      <a:pt x="313149" y="45249"/>
                      <a:pt x="310954" y="41957"/>
                    </a:cubicBezTo>
                    <a:cubicBezTo>
                      <a:pt x="310954" y="41957"/>
                      <a:pt x="310954" y="41957"/>
                      <a:pt x="310954" y="42094"/>
                    </a:cubicBezTo>
                    <a:cubicBezTo>
                      <a:pt x="309308" y="39762"/>
                      <a:pt x="307662" y="37568"/>
                      <a:pt x="305879" y="35373"/>
                    </a:cubicBezTo>
                    <a:cubicBezTo>
                      <a:pt x="306016" y="35510"/>
                      <a:pt x="306153" y="35648"/>
                      <a:pt x="306291" y="35785"/>
                    </a:cubicBezTo>
                    <a:cubicBezTo>
                      <a:pt x="305468" y="34824"/>
                      <a:pt x="304508" y="34002"/>
                      <a:pt x="303685" y="33179"/>
                    </a:cubicBezTo>
                    <a:cubicBezTo>
                      <a:pt x="303822" y="33316"/>
                      <a:pt x="303822" y="33316"/>
                      <a:pt x="303959" y="33316"/>
                    </a:cubicBezTo>
                    <a:cubicBezTo>
                      <a:pt x="303822" y="33179"/>
                      <a:pt x="303685" y="33179"/>
                      <a:pt x="303547" y="33042"/>
                    </a:cubicBezTo>
                    <a:cubicBezTo>
                      <a:pt x="303547" y="33042"/>
                      <a:pt x="303410" y="32904"/>
                      <a:pt x="303410" y="32904"/>
                    </a:cubicBezTo>
                    <a:cubicBezTo>
                      <a:pt x="303410" y="32904"/>
                      <a:pt x="303547" y="33042"/>
                      <a:pt x="303547" y="33042"/>
                    </a:cubicBezTo>
                    <a:cubicBezTo>
                      <a:pt x="302724" y="32219"/>
                      <a:pt x="301764" y="31533"/>
                      <a:pt x="300804" y="30847"/>
                    </a:cubicBezTo>
                    <a:cubicBezTo>
                      <a:pt x="301079" y="30984"/>
                      <a:pt x="301216" y="31121"/>
                      <a:pt x="301353" y="31258"/>
                    </a:cubicBezTo>
                    <a:cubicBezTo>
                      <a:pt x="300256" y="30435"/>
                      <a:pt x="299021" y="29750"/>
                      <a:pt x="297787" y="29064"/>
                    </a:cubicBezTo>
                    <a:cubicBezTo>
                      <a:pt x="298061" y="29201"/>
                      <a:pt x="298198" y="29338"/>
                      <a:pt x="298473" y="29338"/>
                    </a:cubicBezTo>
                    <a:cubicBezTo>
                      <a:pt x="297375" y="28790"/>
                      <a:pt x="296278" y="28241"/>
                      <a:pt x="295181" y="27829"/>
                    </a:cubicBezTo>
                    <a:cubicBezTo>
                      <a:pt x="294632" y="27692"/>
                      <a:pt x="294221" y="27555"/>
                      <a:pt x="293672" y="27418"/>
                    </a:cubicBezTo>
                    <a:cubicBezTo>
                      <a:pt x="293260" y="27418"/>
                      <a:pt x="292986" y="27281"/>
                      <a:pt x="292575" y="27281"/>
                    </a:cubicBezTo>
                    <a:cubicBezTo>
                      <a:pt x="292300" y="27281"/>
                      <a:pt x="291889" y="27281"/>
                      <a:pt x="291615" y="27281"/>
                    </a:cubicBezTo>
                    <a:cubicBezTo>
                      <a:pt x="291203" y="27281"/>
                      <a:pt x="290655" y="27418"/>
                      <a:pt x="290243" y="27418"/>
                    </a:cubicBezTo>
                    <a:cubicBezTo>
                      <a:pt x="289694" y="27555"/>
                      <a:pt x="289283" y="27692"/>
                      <a:pt x="288734" y="27829"/>
                    </a:cubicBezTo>
                    <a:cubicBezTo>
                      <a:pt x="287637" y="28241"/>
                      <a:pt x="286540" y="28652"/>
                      <a:pt x="285442" y="29338"/>
                    </a:cubicBezTo>
                    <a:cubicBezTo>
                      <a:pt x="285717" y="29201"/>
                      <a:pt x="285854" y="29064"/>
                      <a:pt x="286128" y="29064"/>
                    </a:cubicBezTo>
                    <a:cubicBezTo>
                      <a:pt x="285717" y="29338"/>
                      <a:pt x="285442" y="29475"/>
                      <a:pt x="285031" y="29750"/>
                    </a:cubicBezTo>
                    <a:cubicBezTo>
                      <a:pt x="284757" y="30024"/>
                      <a:pt x="284345" y="30298"/>
                      <a:pt x="283934" y="30573"/>
                    </a:cubicBezTo>
                    <a:cubicBezTo>
                      <a:pt x="283659" y="30847"/>
                      <a:pt x="283385" y="31258"/>
                      <a:pt x="282973" y="31533"/>
                    </a:cubicBezTo>
                    <a:cubicBezTo>
                      <a:pt x="282699" y="31944"/>
                      <a:pt x="282288" y="32493"/>
                      <a:pt x="282013" y="32904"/>
                    </a:cubicBezTo>
                    <a:cubicBezTo>
                      <a:pt x="281053" y="34550"/>
                      <a:pt x="280093" y="36059"/>
                      <a:pt x="279133" y="37705"/>
                    </a:cubicBezTo>
                    <a:cubicBezTo>
                      <a:pt x="279270" y="37568"/>
                      <a:pt x="279270" y="37431"/>
                      <a:pt x="279407" y="37156"/>
                    </a:cubicBezTo>
                    <a:cubicBezTo>
                      <a:pt x="278447" y="39214"/>
                      <a:pt x="277624" y="41134"/>
                      <a:pt x="276801" y="43191"/>
                    </a:cubicBezTo>
                    <a:cubicBezTo>
                      <a:pt x="275292" y="48266"/>
                      <a:pt x="274058" y="53616"/>
                      <a:pt x="272961" y="58827"/>
                    </a:cubicBezTo>
                    <a:cubicBezTo>
                      <a:pt x="270903" y="69114"/>
                      <a:pt x="269395" y="79401"/>
                      <a:pt x="267749" y="89826"/>
                    </a:cubicBezTo>
                    <a:cubicBezTo>
                      <a:pt x="266926" y="95175"/>
                      <a:pt x="266103" y="100662"/>
                      <a:pt x="265280" y="106011"/>
                    </a:cubicBezTo>
                    <a:cubicBezTo>
                      <a:pt x="263223" y="120138"/>
                      <a:pt x="261165" y="134129"/>
                      <a:pt x="259108" y="148256"/>
                    </a:cubicBezTo>
                    <a:cubicBezTo>
                      <a:pt x="257050" y="163069"/>
                      <a:pt x="254856" y="177745"/>
                      <a:pt x="252798" y="192558"/>
                    </a:cubicBezTo>
                    <a:cubicBezTo>
                      <a:pt x="251975" y="197908"/>
                      <a:pt x="251289" y="203257"/>
                      <a:pt x="250604" y="208606"/>
                    </a:cubicBezTo>
                    <a:cubicBezTo>
                      <a:pt x="250604" y="209429"/>
                      <a:pt x="250604" y="210115"/>
                      <a:pt x="250604" y="210938"/>
                    </a:cubicBezTo>
                    <a:cubicBezTo>
                      <a:pt x="250604" y="216561"/>
                      <a:pt x="250604" y="222185"/>
                      <a:pt x="250604" y="227809"/>
                    </a:cubicBezTo>
                    <a:cubicBezTo>
                      <a:pt x="250604" y="232198"/>
                      <a:pt x="250604" y="236724"/>
                      <a:pt x="250329" y="241113"/>
                    </a:cubicBezTo>
                    <a:cubicBezTo>
                      <a:pt x="250192" y="243582"/>
                      <a:pt x="250329" y="246188"/>
                      <a:pt x="249781" y="248657"/>
                    </a:cubicBezTo>
                    <a:cubicBezTo>
                      <a:pt x="249644" y="249617"/>
                      <a:pt x="249369" y="250440"/>
                      <a:pt x="249095" y="251263"/>
                    </a:cubicBezTo>
                    <a:cubicBezTo>
                      <a:pt x="248683" y="252360"/>
                      <a:pt x="248135" y="253183"/>
                      <a:pt x="247449" y="254144"/>
                    </a:cubicBezTo>
                    <a:cubicBezTo>
                      <a:pt x="246215" y="255926"/>
                      <a:pt x="244157" y="257161"/>
                      <a:pt x="241963" y="256749"/>
                    </a:cubicBezTo>
                    <a:cubicBezTo>
                      <a:pt x="239631" y="256475"/>
                      <a:pt x="237711" y="254555"/>
                      <a:pt x="237299" y="252086"/>
                    </a:cubicBezTo>
                    <a:cubicBezTo>
                      <a:pt x="236888" y="249891"/>
                      <a:pt x="236613" y="247834"/>
                      <a:pt x="236339" y="245639"/>
                    </a:cubicBezTo>
                    <a:cubicBezTo>
                      <a:pt x="236065" y="243857"/>
                      <a:pt x="236202" y="241936"/>
                      <a:pt x="236202" y="240290"/>
                    </a:cubicBezTo>
                    <a:cubicBezTo>
                      <a:pt x="236202" y="236175"/>
                      <a:pt x="236613" y="231923"/>
                      <a:pt x="237025" y="227809"/>
                    </a:cubicBezTo>
                    <a:cubicBezTo>
                      <a:pt x="237299" y="224380"/>
                      <a:pt x="237711" y="220813"/>
                      <a:pt x="238122" y="217384"/>
                    </a:cubicBezTo>
                    <a:cubicBezTo>
                      <a:pt x="238534" y="212858"/>
                      <a:pt x="239082" y="208469"/>
                      <a:pt x="239631" y="203943"/>
                    </a:cubicBezTo>
                    <a:cubicBezTo>
                      <a:pt x="239494" y="195302"/>
                      <a:pt x="239220" y="186661"/>
                      <a:pt x="238945" y="177882"/>
                    </a:cubicBezTo>
                    <a:cubicBezTo>
                      <a:pt x="238396" y="170750"/>
                      <a:pt x="237985" y="163755"/>
                      <a:pt x="237436" y="156623"/>
                    </a:cubicBezTo>
                    <a:cubicBezTo>
                      <a:pt x="236476" y="142632"/>
                      <a:pt x="234282" y="128642"/>
                      <a:pt x="231538" y="114789"/>
                    </a:cubicBezTo>
                    <a:cubicBezTo>
                      <a:pt x="231538" y="114926"/>
                      <a:pt x="231676" y="115063"/>
                      <a:pt x="231676" y="115200"/>
                    </a:cubicBezTo>
                    <a:cubicBezTo>
                      <a:pt x="229618" y="105325"/>
                      <a:pt x="227012" y="95586"/>
                      <a:pt x="223720" y="86123"/>
                    </a:cubicBezTo>
                    <a:cubicBezTo>
                      <a:pt x="223720" y="86259"/>
                      <a:pt x="223720" y="86259"/>
                      <a:pt x="223720" y="86397"/>
                    </a:cubicBezTo>
                    <a:cubicBezTo>
                      <a:pt x="222075" y="81870"/>
                      <a:pt x="220154" y="77344"/>
                      <a:pt x="217960" y="72955"/>
                    </a:cubicBezTo>
                    <a:cubicBezTo>
                      <a:pt x="218097" y="73230"/>
                      <a:pt x="218234" y="73366"/>
                      <a:pt x="218234" y="73504"/>
                    </a:cubicBezTo>
                    <a:cubicBezTo>
                      <a:pt x="216588" y="70212"/>
                      <a:pt x="214805" y="66920"/>
                      <a:pt x="212748" y="63765"/>
                    </a:cubicBezTo>
                    <a:cubicBezTo>
                      <a:pt x="212748" y="63765"/>
                      <a:pt x="212748" y="63765"/>
                      <a:pt x="212748" y="63765"/>
                    </a:cubicBezTo>
                    <a:cubicBezTo>
                      <a:pt x="211513" y="61845"/>
                      <a:pt x="210141" y="60199"/>
                      <a:pt x="208633" y="58553"/>
                    </a:cubicBezTo>
                    <a:cubicBezTo>
                      <a:pt x="207124" y="57045"/>
                      <a:pt x="205615" y="55398"/>
                      <a:pt x="203969" y="54027"/>
                    </a:cubicBezTo>
                    <a:cubicBezTo>
                      <a:pt x="204244" y="54164"/>
                      <a:pt x="204381" y="54301"/>
                      <a:pt x="204518" y="54438"/>
                    </a:cubicBezTo>
                    <a:cubicBezTo>
                      <a:pt x="203421" y="53478"/>
                      <a:pt x="202186" y="52518"/>
                      <a:pt x="200952" y="51695"/>
                    </a:cubicBezTo>
                    <a:cubicBezTo>
                      <a:pt x="201089" y="51832"/>
                      <a:pt x="201363" y="51969"/>
                      <a:pt x="201501" y="52107"/>
                    </a:cubicBezTo>
                    <a:cubicBezTo>
                      <a:pt x="200952" y="51832"/>
                      <a:pt x="200540" y="51558"/>
                      <a:pt x="199992" y="51147"/>
                    </a:cubicBezTo>
                    <a:cubicBezTo>
                      <a:pt x="199443" y="50872"/>
                      <a:pt x="198894" y="50598"/>
                      <a:pt x="198209" y="50461"/>
                    </a:cubicBezTo>
                    <a:cubicBezTo>
                      <a:pt x="198209" y="50461"/>
                      <a:pt x="198209" y="50461"/>
                      <a:pt x="198346" y="50461"/>
                    </a:cubicBezTo>
                    <a:cubicBezTo>
                      <a:pt x="197934" y="50324"/>
                      <a:pt x="197660" y="50187"/>
                      <a:pt x="197248" y="50049"/>
                    </a:cubicBezTo>
                    <a:cubicBezTo>
                      <a:pt x="196288" y="49912"/>
                      <a:pt x="195465" y="49775"/>
                      <a:pt x="194505" y="49638"/>
                    </a:cubicBezTo>
                    <a:cubicBezTo>
                      <a:pt x="193819" y="49638"/>
                      <a:pt x="193271" y="49638"/>
                      <a:pt x="192585" y="49638"/>
                    </a:cubicBezTo>
                    <a:cubicBezTo>
                      <a:pt x="192859" y="49638"/>
                      <a:pt x="192996" y="49638"/>
                      <a:pt x="193271" y="49638"/>
                    </a:cubicBezTo>
                    <a:cubicBezTo>
                      <a:pt x="191899" y="49638"/>
                      <a:pt x="190665" y="49912"/>
                      <a:pt x="189430" y="50187"/>
                    </a:cubicBezTo>
                    <a:cubicBezTo>
                      <a:pt x="189705" y="50187"/>
                      <a:pt x="189842" y="50049"/>
                      <a:pt x="190116" y="50049"/>
                    </a:cubicBezTo>
                    <a:cubicBezTo>
                      <a:pt x="189705" y="50187"/>
                      <a:pt x="189293" y="50324"/>
                      <a:pt x="188745" y="50461"/>
                    </a:cubicBezTo>
                    <a:cubicBezTo>
                      <a:pt x="188333" y="50598"/>
                      <a:pt x="187922" y="50872"/>
                      <a:pt x="187510" y="51147"/>
                    </a:cubicBezTo>
                    <a:cubicBezTo>
                      <a:pt x="186961" y="51421"/>
                      <a:pt x="186550" y="51695"/>
                      <a:pt x="186138" y="51969"/>
                    </a:cubicBezTo>
                    <a:cubicBezTo>
                      <a:pt x="186276" y="51832"/>
                      <a:pt x="186550" y="51695"/>
                      <a:pt x="186687" y="51558"/>
                    </a:cubicBezTo>
                    <a:cubicBezTo>
                      <a:pt x="185727" y="52244"/>
                      <a:pt x="184767" y="52930"/>
                      <a:pt x="183944" y="53753"/>
                    </a:cubicBezTo>
                    <a:cubicBezTo>
                      <a:pt x="183532" y="54164"/>
                      <a:pt x="183121" y="54576"/>
                      <a:pt x="182709" y="54987"/>
                    </a:cubicBezTo>
                    <a:cubicBezTo>
                      <a:pt x="182847" y="54850"/>
                      <a:pt x="182847" y="54850"/>
                      <a:pt x="182984" y="54713"/>
                    </a:cubicBezTo>
                    <a:cubicBezTo>
                      <a:pt x="182024" y="55673"/>
                      <a:pt x="181201" y="56770"/>
                      <a:pt x="180378" y="58005"/>
                    </a:cubicBezTo>
                    <a:cubicBezTo>
                      <a:pt x="180515" y="57867"/>
                      <a:pt x="180652" y="57593"/>
                      <a:pt x="180789" y="57456"/>
                    </a:cubicBezTo>
                    <a:cubicBezTo>
                      <a:pt x="179966" y="58690"/>
                      <a:pt x="179280" y="59925"/>
                      <a:pt x="178595" y="61159"/>
                    </a:cubicBezTo>
                    <a:cubicBezTo>
                      <a:pt x="177360" y="63765"/>
                      <a:pt x="176263" y="66234"/>
                      <a:pt x="175303" y="68840"/>
                    </a:cubicBezTo>
                    <a:cubicBezTo>
                      <a:pt x="175303" y="68840"/>
                      <a:pt x="175303" y="68703"/>
                      <a:pt x="175303" y="68703"/>
                    </a:cubicBezTo>
                    <a:cubicBezTo>
                      <a:pt x="173657" y="73778"/>
                      <a:pt x="172422" y="78990"/>
                      <a:pt x="171325" y="84339"/>
                    </a:cubicBezTo>
                    <a:cubicBezTo>
                      <a:pt x="169542" y="92843"/>
                      <a:pt x="168308" y="101484"/>
                      <a:pt x="167211" y="110126"/>
                    </a:cubicBezTo>
                    <a:cubicBezTo>
                      <a:pt x="166525" y="115200"/>
                      <a:pt x="165702" y="120275"/>
                      <a:pt x="165153" y="125487"/>
                    </a:cubicBezTo>
                    <a:cubicBezTo>
                      <a:pt x="164056" y="135226"/>
                      <a:pt x="162958" y="144964"/>
                      <a:pt x="161861" y="154839"/>
                    </a:cubicBezTo>
                    <a:cubicBezTo>
                      <a:pt x="161998" y="155662"/>
                      <a:pt x="162135" y="156348"/>
                      <a:pt x="162273" y="157171"/>
                    </a:cubicBezTo>
                    <a:cubicBezTo>
                      <a:pt x="163233" y="162932"/>
                      <a:pt x="164056" y="168830"/>
                      <a:pt x="164742" y="174728"/>
                    </a:cubicBezTo>
                    <a:cubicBezTo>
                      <a:pt x="165153" y="179665"/>
                      <a:pt x="165702" y="184466"/>
                      <a:pt x="166113" y="189404"/>
                    </a:cubicBezTo>
                    <a:cubicBezTo>
                      <a:pt x="166387" y="192010"/>
                      <a:pt x="166799" y="194616"/>
                      <a:pt x="166799" y="197222"/>
                    </a:cubicBezTo>
                    <a:cubicBezTo>
                      <a:pt x="166936" y="201474"/>
                      <a:pt x="167073" y="205589"/>
                      <a:pt x="167211" y="209841"/>
                    </a:cubicBezTo>
                    <a:cubicBezTo>
                      <a:pt x="167348" y="212996"/>
                      <a:pt x="167485" y="216287"/>
                      <a:pt x="167485" y="219442"/>
                    </a:cubicBezTo>
                    <a:cubicBezTo>
                      <a:pt x="167348" y="227123"/>
                      <a:pt x="167211" y="234804"/>
                      <a:pt x="166799" y="242348"/>
                    </a:cubicBezTo>
                    <a:cubicBezTo>
                      <a:pt x="166525" y="246874"/>
                      <a:pt x="166387" y="251538"/>
                      <a:pt x="165976" y="256064"/>
                    </a:cubicBezTo>
                    <a:cubicBezTo>
                      <a:pt x="165702" y="260727"/>
                      <a:pt x="165290" y="265390"/>
                      <a:pt x="164467" y="269917"/>
                    </a:cubicBezTo>
                    <a:cubicBezTo>
                      <a:pt x="164193" y="271563"/>
                      <a:pt x="163782" y="273071"/>
                      <a:pt x="163370" y="274580"/>
                    </a:cubicBezTo>
                    <a:cubicBezTo>
                      <a:pt x="162958" y="276226"/>
                      <a:pt x="162410" y="277735"/>
                      <a:pt x="161587" y="279244"/>
                    </a:cubicBezTo>
                    <a:cubicBezTo>
                      <a:pt x="159941" y="282124"/>
                      <a:pt x="156375" y="284044"/>
                      <a:pt x="152946" y="283633"/>
                    </a:cubicBezTo>
                    <a:cubicBezTo>
                      <a:pt x="151437" y="283358"/>
                      <a:pt x="150066" y="283084"/>
                      <a:pt x="148968" y="281987"/>
                    </a:cubicBezTo>
                    <a:cubicBezTo>
                      <a:pt x="148282" y="281438"/>
                      <a:pt x="147597" y="280890"/>
                      <a:pt x="147185" y="280067"/>
                    </a:cubicBezTo>
                    <a:cubicBezTo>
                      <a:pt x="146911" y="279381"/>
                      <a:pt x="146499" y="278832"/>
                      <a:pt x="146225" y="278147"/>
                    </a:cubicBezTo>
                    <a:cubicBezTo>
                      <a:pt x="145951" y="277461"/>
                      <a:pt x="145813" y="276638"/>
                      <a:pt x="145539" y="275952"/>
                    </a:cubicBezTo>
                    <a:cubicBezTo>
                      <a:pt x="145128" y="274718"/>
                      <a:pt x="144853" y="273071"/>
                      <a:pt x="144579" y="271837"/>
                    </a:cubicBezTo>
                    <a:cubicBezTo>
                      <a:pt x="144168" y="269780"/>
                      <a:pt x="143893" y="267722"/>
                      <a:pt x="143619" y="265665"/>
                    </a:cubicBezTo>
                    <a:cubicBezTo>
                      <a:pt x="143070" y="261550"/>
                      <a:pt x="143208" y="257435"/>
                      <a:pt x="143070" y="253458"/>
                    </a:cubicBezTo>
                    <a:cubicBezTo>
                      <a:pt x="143070" y="243582"/>
                      <a:pt x="143482" y="233706"/>
                      <a:pt x="144305" y="223968"/>
                    </a:cubicBezTo>
                    <a:cubicBezTo>
                      <a:pt x="145539" y="209841"/>
                      <a:pt x="146774" y="195713"/>
                      <a:pt x="148145" y="181586"/>
                    </a:cubicBezTo>
                    <a:cubicBezTo>
                      <a:pt x="148968" y="172807"/>
                      <a:pt x="149791" y="163892"/>
                      <a:pt x="150614" y="155114"/>
                    </a:cubicBezTo>
                    <a:cubicBezTo>
                      <a:pt x="150751" y="153331"/>
                      <a:pt x="151026" y="151685"/>
                      <a:pt x="151163" y="149902"/>
                    </a:cubicBezTo>
                    <a:cubicBezTo>
                      <a:pt x="151026" y="149353"/>
                      <a:pt x="150888" y="148804"/>
                      <a:pt x="150888" y="148119"/>
                    </a:cubicBezTo>
                    <a:cubicBezTo>
                      <a:pt x="150888" y="148256"/>
                      <a:pt x="150888" y="148393"/>
                      <a:pt x="151026" y="148530"/>
                    </a:cubicBezTo>
                    <a:cubicBezTo>
                      <a:pt x="148831" y="137558"/>
                      <a:pt x="146088" y="126722"/>
                      <a:pt x="142659" y="116160"/>
                    </a:cubicBezTo>
                    <a:cubicBezTo>
                      <a:pt x="142659" y="116160"/>
                      <a:pt x="142659" y="116298"/>
                      <a:pt x="142659" y="116298"/>
                    </a:cubicBezTo>
                    <a:cubicBezTo>
                      <a:pt x="140327" y="109851"/>
                      <a:pt x="137858" y="103404"/>
                      <a:pt x="134841" y="97233"/>
                    </a:cubicBezTo>
                    <a:cubicBezTo>
                      <a:pt x="134841" y="97369"/>
                      <a:pt x="134978" y="97507"/>
                      <a:pt x="134978" y="97644"/>
                    </a:cubicBezTo>
                    <a:cubicBezTo>
                      <a:pt x="132921" y="93666"/>
                      <a:pt x="130589" y="89688"/>
                      <a:pt x="128257" y="85985"/>
                    </a:cubicBezTo>
                    <a:cubicBezTo>
                      <a:pt x="128257" y="85985"/>
                      <a:pt x="128394" y="86123"/>
                      <a:pt x="128394" y="86123"/>
                    </a:cubicBezTo>
                    <a:cubicBezTo>
                      <a:pt x="127160" y="84476"/>
                      <a:pt x="125925" y="82830"/>
                      <a:pt x="124554" y="81185"/>
                    </a:cubicBezTo>
                    <a:cubicBezTo>
                      <a:pt x="123731" y="80224"/>
                      <a:pt x="122908" y="79401"/>
                      <a:pt x="121948" y="78579"/>
                    </a:cubicBezTo>
                    <a:cubicBezTo>
                      <a:pt x="122085" y="78716"/>
                      <a:pt x="122222" y="78853"/>
                      <a:pt x="122359" y="78990"/>
                    </a:cubicBezTo>
                    <a:cubicBezTo>
                      <a:pt x="121399" y="78167"/>
                      <a:pt x="120302" y="77481"/>
                      <a:pt x="119342" y="76659"/>
                    </a:cubicBezTo>
                    <a:lnTo>
                      <a:pt x="119342" y="76659"/>
                    </a:lnTo>
                    <a:cubicBezTo>
                      <a:pt x="119342" y="76659"/>
                      <a:pt x="119342" y="76659"/>
                      <a:pt x="119342" y="76659"/>
                    </a:cubicBezTo>
                    <a:cubicBezTo>
                      <a:pt x="119205" y="76521"/>
                      <a:pt x="119067" y="76384"/>
                      <a:pt x="118793" y="76247"/>
                    </a:cubicBezTo>
                    <a:cubicBezTo>
                      <a:pt x="118793" y="76247"/>
                      <a:pt x="118930" y="76384"/>
                      <a:pt x="118930" y="76384"/>
                    </a:cubicBezTo>
                    <a:cubicBezTo>
                      <a:pt x="118381" y="76110"/>
                      <a:pt x="117833" y="75698"/>
                      <a:pt x="117421" y="75424"/>
                    </a:cubicBezTo>
                    <a:cubicBezTo>
                      <a:pt x="116873" y="75150"/>
                      <a:pt x="116461" y="74875"/>
                      <a:pt x="115913" y="74738"/>
                    </a:cubicBezTo>
                    <a:cubicBezTo>
                      <a:pt x="115913" y="74738"/>
                      <a:pt x="116050" y="74738"/>
                      <a:pt x="116050" y="74738"/>
                    </a:cubicBezTo>
                    <a:cubicBezTo>
                      <a:pt x="115638" y="74601"/>
                      <a:pt x="115364" y="74464"/>
                      <a:pt x="114952" y="74327"/>
                    </a:cubicBezTo>
                    <a:cubicBezTo>
                      <a:pt x="114541" y="74327"/>
                      <a:pt x="114129" y="74189"/>
                      <a:pt x="113718" y="74189"/>
                    </a:cubicBezTo>
                    <a:cubicBezTo>
                      <a:pt x="113444" y="74189"/>
                      <a:pt x="113307" y="74189"/>
                      <a:pt x="113032" y="74327"/>
                    </a:cubicBezTo>
                    <a:cubicBezTo>
                      <a:pt x="112484" y="74464"/>
                      <a:pt x="111935" y="74738"/>
                      <a:pt x="111249" y="74875"/>
                    </a:cubicBezTo>
                    <a:cubicBezTo>
                      <a:pt x="111523" y="74875"/>
                      <a:pt x="111661" y="74738"/>
                      <a:pt x="111935" y="74738"/>
                    </a:cubicBezTo>
                    <a:cubicBezTo>
                      <a:pt x="111249" y="75012"/>
                      <a:pt x="110700" y="75287"/>
                      <a:pt x="110015" y="75698"/>
                    </a:cubicBezTo>
                    <a:cubicBezTo>
                      <a:pt x="110289" y="75561"/>
                      <a:pt x="110426" y="75561"/>
                      <a:pt x="110563" y="75424"/>
                    </a:cubicBezTo>
                    <a:cubicBezTo>
                      <a:pt x="110015" y="75836"/>
                      <a:pt x="109466" y="76110"/>
                      <a:pt x="108918" y="76521"/>
                    </a:cubicBezTo>
                    <a:cubicBezTo>
                      <a:pt x="109055" y="76384"/>
                      <a:pt x="109192" y="76247"/>
                      <a:pt x="109329" y="76247"/>
                    </a:cubicBezTo>
                    <a:cubicBezTo>
                      <a:pt x="109055" y="76521"/>
                      <a:pt x="108643" y="76795"/>
                      <a:pt x="108369" y="77207"/>
                    </a:cubicBezTo>
                    <a:cubicBezTo>
                      <a:pt x="108094" y="77481"/>
                      <a:pt x="107957" y="77756"/>
                      <a:pt x="107683" y="78030"/>
                    </a:cubicBezTo>
                    <a:cubicBezTo>
                      <a:pt x="107546" y="78441"/>
                      <a:pt x="107271" y="78716"/>
                      <a:pt x="106997" y="79127"/>
                    </a:cubicBezTo>
                    <a:cubicBezTo>
                      <a:pt x="106449" y="80224"/>
                      <a:pt x="106037" y="81322"/>
                      <a:pt x="105626" y="82419"/>
                    </a:cubicBezTo>
                    <a:cubicBezTo>
                      <a:pt x="105626" y="82145"/>
                      <a:pt x="105763" y="82008"/>
                      <a:pt x="105763" y="81733"/>
                    </a:cubicBezTo>
                    <a:cubicBezTo>
                      <a:pt x="104803" y="84476"/>
                      <a:pt x="103980" y="87357"/>
                      <a:pt x="103294" y="90100"/>
                    </a:cubicBezTo>
                    <a:cubicBezTo>
                      <a:pt x="103294" y="89826"/>
                      <a:pt x="103431" y="89688"/>
                      <a:pt x="103431" y="89414"/>
                    </a:cubicBezTo>
                    <a:cubicBezTo>
                      <a:pt x="100413" y="105736"/>
                      <a:pt x="99591" y="122470"/>
                      <a:pt x="98219" y="138929"/>
                    </a:cubicBezTo>
                    <a:cubicBezTo>
                      <a:pt x="98219" y="138929"/>
                      <a:pt x="98219" y="138929"/>
                      <a:pt x="98219" y="138792"/>
                    </a:cubicBezTo>
                    <a:cubicBezTo>
                      <a:pt x="98219" y="138792"/>
                      <a:pt x="98219" y="138929"/>
                      <a:pt x="98219" y="138929"/>
                    </a:cubicBezTo>
                    <a:cubicBezTo>
                      <a:pt x="98219" y="138929"/>
                      <a:pt x="98219" y="139066"/>
                      <a:pt x="98219" y="139066"/>
                    </a:cubicBezTo>
                    <a:cubicBezTo>
                      <a:pt x="98219" y="139066"/>
                      <a:pt x="98219" y="139066"/>
                      <a:pt x="98219" y="138929"/>
                    </a:cubicBezTo>
                    <a:cubicBezTo>
                      <a:pt x="97396" y="151822"/>
                      <a:pt x="96710" y="164715"/>
                      <a:pt x="95887" y="177608"/>
                    </a:cubicBezTo>
                    <a:cubicBezTo>
                      <a:pt x="98219" y="187484"/>
                      <a:pt x="99865" y="197496"/>
                      <a:pt x="101511" y="207509"/>
                    </a:cubicBezTo>
                    <a:cubicBezTo>
                      <a:pt x="102197" y="211487"/>
                      <a:pt x="102608" y="215601"/>
                      <a:pt x="103020" y="219716"/>
                    </a:cubicBezTo>
                    <a:cubicBezTo>
                      <a:pt x="103431" y="223831"/>
                      <a:pt x="103842" y="227809"/>
                      <a:pt x="104117" y="232061"/>
                    </a:cubicBezTo>
                    <a:cubicBezTo>
                      <a:pt x="104665" y="239879"/>
                      <a:pt x="105351" y="247971"/>
                      <a:pt x="104940" y="255926"/>
                    </a:cubicBezTo>
                    <a:cubicBezTo>
                      <a:pt x="104803" y="257435"/>
                      <a:pt x="104528" y="258944"/>
                      <a:pt x="104391" y="260453"/>
                    </a:cubicBezTo>
                    <a:cubicBezTo>
                      <a:pt x="104117" y="261961"/>
                      <a:pt x="103842" y="263607"/>
                      <a:pt x="103294" y="264979"/>
                    </a:cubicBezTo>
                    <a:cubicBezTo>
                      <a:pt x="102882" y="265939"/>
                      <a:pt x="102334" y="267036"/>
                      <a:pt x="101648" y="267860"/>
                    </a:cubicBezTo>
                    <a:cubicBezTo>
                      <a:pt x="100413" y="269094"/>
                      <a:pt x="98905" y="269917"/>
                      <a:pt x="97396" y="270603"/>
                    </a:cubicBezTo>
                    <a:cubicBezTo>
                      <a:pt x="95613" y="271563"/>
                      <a:pt x="93007" y="271289"/>
                      <a:pt x="91635" y="269505"/>
                    </a:cubicBezTo>
                    <a:cubicBezTo>
                      <a:pt x="89989" y="267311"/>
                      <a:pt x="88206" y="265116"/>
                      <a:pt x="87246" y="262373"/>
                    </a:cubicBezTo>
                    <a:cubicBezTo>
                      <a:pt x="86012" y="258396"/>
                      <a:pt x="85326" y="254555"/>
                      <a:pt x="85052" y="250440"/>
                    </a:cubicBezTo>
                    <a:cubicBezTo>
                      <a:pt x="84229" y="242348"/>
                      <a:pt x="83954" y="233981"/>
                      <a:pt x="84229" y="225751"/>
                    </a:cubicBezTo>
                    <a:cubicBezTo>
                      <a:pt x="84503" y="216973"/>
                      <a:pt x="84777" y="208058"/>
                      <a:pt x="85052" y="199280"/>
                    </a:cubicBezTo>
                    <a:cubicBezTo>
                      <a:pt x="85326" y="192147"/>
                      <a:pt x="85737" y="184878"/>
                      <a:pt x="86012" y="177745"/>
                    </a:cubicBezTo>
                    <a:cubicBezTo>
                      <a:pt x="86012" y="176922"/>
                      <a:pt x="86012" y="176236"/>
                      <a:pt x="86149" y="175413"/>
                    </a:cubicBezTo>
                    <a:cubicBezTo>
                      <a:pt x="83954" y="166361"/>
                      <a:pt x="81348" y="157446"/>
                      <a:pt x="78331" y="148530"/>
                    </a:cubicBezTo>
                    <a:cubicBezTo>
                      <a:pt x="78331" y="148530"/>
                      <a:pt x="78331" y="148530"/>
                      <a:pt x="78331" y="148668"/>
                    </a:cubicBezTo>
                    <a:cubicBezTo>
                      <a:pt x="75725" y="141398"/>
                      <a:pt x="72707" y="134129"/>
                      <a:pt x="69278" y="127271"/>
                    </a:cubicBezTo>
                    <a:cubicBezTo>
                      <a:pt x="69278" y="127407"/>
                      <a:pt x="69415" y="127545"/>
                      <a:pt x="69552" y="127682"/>
                    </a:cubicBezTo>
                    <a:cubicBezTo>
                      <a:pt x="67495" y="123567"/>
                      <a:pt x="65163" y="119727"/>
                      <a:pt x="62694" y="115886"/>
                    </a:cubicBezTo>
                    <a:cubicBezTo>
                      <a:pt x="60637" y="112869"/>
                      <a:pt x="58443" y="109988"/>
                      <a:pt x="56111" y="107245"/>
                    </a:cubicBezTo>
                    <a:cubicBezTo>
                      <a:pt x="54739" y="105736"/>
                      <a:pt x="53230" y="104227"/>
                      <a:pt x="51722" y="102856"/>
                    </a:cubicBezTo>
                    <a:cubicBezTo>
                      <a:pt x="49664" y="101073"/>
                      <a:pt x="47333" y="99290"/>
                      <a:pt x="45001" y="97781"/>
                    </a:cubicBezTo>
                    <a:cubicBezTo>
                      <a:pt x="43904" y="97095"/>
                      <a:pt x="42669" y="96410"/>
                      <a:pt x="41435" y="95861"/>
                    </a:cubicBezTo>
                    <a:cubicBezTo>
                      <a:pt x="41435" y="95861"/>
                      <a:pt x="41572" y="95861"/>
                      <a:pt x="41572" y="95998"/>
                    </a:cubicBezTo>
                    <a:cubicBezTo>
                      <a:pt x="40886" y="95724"/>
                      <a:pt x="40200" y="95312"/>
                      <a:pt x="39514" y="95038"/>
                    </a:cubicBezTo>
                    <a:cubicBezTo>
                      <a:pt x="39789" y="95038"/>
                      <a:pt x="39926" y="95175"/>
                      <a:pt x="40063" y="95175"/>
                    </a:cubicBezTo>
                    <a:cubicBezTo>
                      <a:pt x="38829" y="94763"/>
                      <a:pt x="37594" y="94352"/>
                      <a:pt x="36360" y="94215"/>
                    </a:cubicBezTo>
                    <a:cubicBezTo>
                      <a:pt x="35674" y="94078"/>
                      <a:pt x="34988" y="94078"/>
                      <a:pt x="34302" y="93940"/>
                    </a:cubicBezTo>
                    <a:cubicBezTo>
                      <a:pt x="34577" y="93940"/>
                      <a:pt x="34714" y="93940"/>
                      <a:pt x="34851" y="93940"/>
                    </a:cubicBezTo>
                    <a:cubicBezTo>
                      <a:pt x="33480" y="93804"/>
                      <a:pt x="32108" y="93804"/>
                      <a:pt x="30736" y="93804"/>
                    </a:cubicBezTo>
                    <a:cubicBezTo>
                      <a:pt x="30873" y="93804"/>
                      <a:pt x="30873" y="93804"/>
                      <a:pt x="31011" y="93804"/>
                    </a:cubicBezTo>
                    <a:cubicBezTo>
                      <a:pt x="29639" y="93940"/>
                      <a:pt x="28130" y="94078"/>
                      <a:pt x="26759" y="94352"/>
                    </a:cubicBezTo>
                    <a:cubicBezTo>
                      <a:pt x="26896" y="94352"/>
                      <a:pt x="27170" y="94352"/>
                      <a:pt x="27307" y="94215"/>
                    </a:cubicBezTo>
                    <a:cubicBezTo>
                      <a:pt x="26759" y="94352"/>
                      <a:pt x="26347" y="94489"/>
                      <a:pt x="25798" y="94626"/>
                    </a:cubicBezTo>
                    <a:cubicBezTo>
                      <a:pt x="25387" y="94763"/>
                      <a:pt x="24975" y="95038"/>
                      <a:pt x="24427" y="95175"/>
                    </a:cubicBezTo>
                    <a:cubicBezTo>
                      <a:pt x="23878" y="95449"/>
                      <a:pt x="23330" y="95861"/>
                      <a:pt x="22781" y="96135"/>
                    </a:cubicBezTo>
                    <a:cubicBezTo>
                      <a:pt x="22918" y="95998"/>
                      <a:pt x="23055" y="95861"/>
                      <a:pt x="23193" y="95861"/>
                    </a:cubicBezTo>
                    <a:cubicBezTo>
                      <a:pt x="21958" y="96546"/>
                      <a:pt x="20861" y="97507"/>
                      <a:pt x="19901" y="98467"/>
                    </a:cubicBezTo>
                    <a:cubicBezTo>
                      <a:pt x="20038" y="98330"/>
                      <a:pt x="20175" y="98192"/>
                      <a:pt x="20312" y="98055"/>
                    </a:cubicBezTo>
                    <a:cubicBezTo>
                      <a:pt x="19352" y="98878"/>
                      <a:pt x="18529" y="99839"/>
                      <a:pt x="17706" y="100798"/>
                    </a:cubicBezTo>
                    <a:cubicBezTo>
                      <a:pt x="17706" y="100798"/>
                      <a:pt x="17706" y="100798"/>
                      <a:pt x="17706" y="100662"/>
                    </a:cubicBezTo>
                    <a:cubicBezTo>
                      <a:pt x="17569" y="100798"/>
                      <a:pt x="17569" y="100798"/>
                      <a:pt x="17432" y="100936"/>
                    </a:cubicBezTo>
                    <a:cubicBezTo>
                      <a:pt x="17432" y="100936"/>
                      <a:pt x="17295" y="101073"/>
                      <a:pt x="17295" y="101073"/>
                    </a:cubicBezTo>
                    <a:cubicBezTo>
                      <a:pt x="17295" y="101073"/>
                      <a:pt x="17295" y="101073"/>
                      <a:pt x="17432" y="100936"/>
                    </a:cubicBezTo>
                    <a:cubicBezTo>
                      <a:pt x="16746" y="101759"/>
                      <a:pt x="16060" y="102582"/>
                      <a:pt x="15511" y="103404"/>
                    </a:cubicBezTo>
                    <a:cubicBezTo>
                      <a:pt x="14826" y="104502"/>
                      <a:pt x="14277" y="105462"/>
                      <a:pt x="13728" y="106559"/>
                    </a:cubicBezTo>
                    <a:cubicBezTo>
                      <a:pt x="13728" y="106559"/>
                      <a:pt x="13866" y="106422"/>
                      <a:pt x="13866" y="106422"/>
                    </a:cubicBezTo>
                    <a:cubicBezTo>
                      <a:pt x="13317" y="107520"/>
                      <a:pt x="12768" y="108754"/>
                      <a:pt x="12357" y="109851"/>
                    </a:cubicBezTo>
                    <a:cubicBezTo>
                      <a:pt x="12357" y="109851"/>
                      <a:pt x="12357" y="109714"/>
                      <a:pt x="12357" y="109714"/>
                    </a:cubicBezTo>
                    <a:cubicBezTo>
                      <a:pt x="11397" y="112457"/>
                      <a:pt x="10574" y="115200"/>
                      <a:pt x="9888" y="117943"/>
                    </a:cubicBezTo>
                    <a:cubicBezTo>
                      <a:pt x="9339" y="121098"/>
                      <a:pt x="8928" y="124116"/>
                      <a:pt x="8791" y="127271"/>
                    </a:cubicBezTo>
                    <a:cubicBezTo>
                      <a:pt x="8791" y="126996"/>
                      <a:pt x="8791" y="126859"/>
                      <a:pt x="8791" y="126722"/>
                    </a:cubicBezTo>
                    <a:cubicBezTo>
                      <a:pt x="8516" y="133168"/>
                      <a:pt x="8379" y="139615"/>
                      <a:pt x="8791" y="146061"/>
                    </a:cubicBezTo>
                    <a:cubicBezTo>
                      <a:pt x="8791" y="146061"/>
                      <a:pt x="8791" y="145924"/>
                      <a:pt x="8791" y="145924"/>
                    </a:cubicBezTo>
                    <a:cubicBezTo>
                      <a:pt x="9888" y="159366"/>
                      <a:pt x="11808" y="172807"/>
                      <a:pt x="14414" y="186112"/>
                    </a:cubicBezTo>
                    <a:cubicBezTo>
                      <a:pt x="14414" y="186112"/>
                      <a:pt x="14414" y="186112"/>
                      <a:pt x="14414" y="186112"/>
                    </a:cubicBezTo>
                    <a:cubicBezTo>
                      <a:pt x="14414" y="186112"/>
                      <a:pt x="14414" y="186112"/>
                      <a:pt x="14414" y="186249"/>
                    </a:cubicBezTo>
                    <a:cubicBezTo>
                      <a:pt x="14414" y="186387"/>
                      <a:pt x="14414" y="186523"/>
                      <a:pt x="14551" y="186661"/>
                    </a:cubicBezTo>
                    <a:cubicBezTo>
                      <a:pt x="14551" y="186661"/>
                      <a:pt x="14551" y="186661"/>
                      <a:pt x="14551" y="186661"/>
                    </a:cubicBezTo>
                    <a:cubicBezTo>
                      <a:pt x="16609" y="196674"/>
                      <a:pt x="18940" y="206412"/>
                      <a:pt x="21684" y="216150"/>
                    </a:cubicBezTo>
                    <a:cubicBezTo>
                      <a:pt x="23055" y="220951"/>
                      <a:pt x="24564" y="225751"/>
                      <a:pt x="26073" y="230552"/>
                    </a:cubicBezTo>
                    <a:cubicBezTo>
                      <a:pt x="27444" y="235215"/>
                      <a:pt x="28953" y="239742"/>
                      <a:pt x="30462" y="244268"/>
                    </a:cubicBezTo>
                    <a:cubicBezTo>
                      <a:pt x="30462" y="244131"/>
                      <a:pt x="30325" y="243993"/>
                      <a:pt x="30325" y="243857"/>
                    </a:cubicBezTo>
                    <a:cubicBezTo>
                      <a:pt x="32245" y="249206"/>
                      <a:pt x="34302" y="254418"/>
                      <a:pt x="36634" y="259493"/>
                    </a:cubicBezTo>
                    <a:cubicBezTo>
                      <a:pt x="36497" y="259355"/>
                      <a:pt x="36497" y="259218"/>
                      <a:pt x="36360" y="259081"/>
                    </a:cubicBezTo>
                    <a:cubicBezTo>
                      <a:pt x="38417" y="263059"/>
                      <a:pt x="40612" y="266899"/>
                      <a:pt x="42943" y="270740"/>
                    </a:cubicBezTo>
                    <a:lnTo>
                      <a:pt x="42943" y="270740"/>
                    </a:lnTo>
                    <a:cubicBezTo>
                      <a:pt x="44041" y="272248"/>
                      <a:pt x="45138" y="273757"/>
                      <a:pt x="46372" y="275266"/>
                    </a:cubicBezTo>
                    <a:cubicBezTo>
                      <a:pt x="46372" y="275266"/>
                      <a:pt x="46235" y="275129"/>
                      <a:pt x="46235" y="275129"/>
                    </a:cubicBezTo>
                    <a:cubicBezTo>
                      <a:pt x="46235" y="275129"/>
                      <a:pt x="46372" y="275266"/>
                      <a:pt x="46372" y="275266"/>
                    </a:cubicBezTo>
                    <a:cubicBezTo>
                      <a:pt x="46372" y="275403"/>
                      <a:pt x="46510" y="275403"/>
                      <a:pt x="46510" y="275541"/>
                    </a:cubicBezTo>
                    <a:cubicBezTo>
                      <a:pt x="46510" y="275403"/>
                      <a:pt x="46372" y="275403"/>
                      <a:pt x="46372" y="275403"/>
                    </a:cubicBezTo>
                    <a:cubicBezTo>
                      <a:pt x="47196" y="276226"/>
                      <a:pt x="48018" y="277186"/>
                      <a:pt x="48978" y="277872"/>
                    </a:cubicBezTo>
                    <a:cubicBezTo>
                      <a:pt x="49390" y="278147"/>
                      <a:pt x="49801" y="278558"/>
                      <a:pt x="50213" y="278832"/>
                    </a:cubicBezTo>
                    <a:cubicBezTo>
                      <a:pt x="50625" y="279106"/>
                      <a:pt x="51036" y="279244"/>
                      <a:pt x="51310" y="279381"/>
                    </a:cubicBezTo>
                    <a:cubicBezTo>
                      <a:pt x="52819" y="279792"/>
                      <a:pt x="54328" y="280341"/>
                      <a:pt x="55836" y="280752"/>
                    </a:cubicBezTo>
                    <a:cubicBezTo>
                      <a:pt x="57894" y="281301"/>
                      <a:pt x="59128" y="283358"/>
                      <a:pt x="58580" y="285416"/>
                    </a:cubicBezTo>
                    <a:cubicBezTo>
                      <a:pt x="58031" y="287473"/>
                      <a:pt x="55836" y="288708"/>
                      <a:pt x="53916" y="288022"/>
                    </a:cubicBezTo>
                    <a:cubicBezTo>
                      <a:pt x="52270" y="287610"/>
                      <a:pt x="50487" y="287062"/>
                      <a:pt x="48841" y="286513"/>
                    </a:cubicBezTo>
                    <a:cubicBezTo>
                      <a:pt x="47881" y="286239"/>
                      <a:pt x="47058" y="285690"/>
                      <a:pt x="46235" y="285279"/>
                    </a:cubicBezTo>
                    <a:cubicBezTo>
                      <a:pt x="45275" y="284867"/>
                      <a:pt x="44589" y="284044"/>
                      <a:pt x="43904" y="283358"/>
                    </a:cubicBezTo>
                    <a:cubicBezTo>
                      <a:pt x="42806" y="282261"/>
                      <a:pt x="41572" y="281301"/>
                      <a:pt x="40612" y="280067"/>
                    </a:cubicBezTo>
                    <a:cubicBezTo>
                      <a:pt x="35125" y="273483"/>
                      <a:pt x="31011" y="265939"/>
                      <a:pt x="27582" y="258121"/>
                    </a:cubicBezTo>
                    <a:cubicBezTo>
                      <a:pt x="23878" y="249891"/>
                      <a:pt x="21272" y="241113"/>
                      <a:pt x="18529" y="232472"/>
                    </a:cubicBezTo>
                    <a:cubicBezTo>
                      <a:pt x="17020" y="227671"/>
                      <a:pt x="15511" y="222871"/>
                      <a:pt x="14140" y="218070"/>
                    </a:cubicBezTo>
                    <a:cubicBezTo>
                      <a:pt x="12494" y="212310"/>
                      <a:pt x="10985" y="206549"/>
                      <a:pt x="9477" y="200651"/>
                    </a:cubicBezTo>
                    <a:cubicBezTo>
                      <a:pt x="4813" y="181174"/>
                      <a:pt x="1247" y="161423"/>
                      <a:pt x="150" y="141398"/>
                    </a:cubicBezTo>
                    <a:cubicBezTo>
                      <a:pt x="-125" y="136460"/>
                      <a:pt x="12" y="131385"/>
                      <a:pt x="287" y="126585"/>
                    </a:cubicBezTo>
                    <a:cubicBezTo>
                      <a:pt x="424" y="122881"/>
                      <a:pt x="835" y="119178"/>
                      <a:pt x="1658" y="115612"/>
                    </a:cubicBezTo>
                    <a:cubicBezTo>
                      <a:pt x="2619" y="111908"/>
                      <a:pt x="3716" y="108342"/>
                      <a:pt x="5087" y="104776"/>
                    </a:cubicBezTo>
                    <a:cubicBezTo>
                      <a:pt x="6459" y="101210"/>
                      <a:pt x="8516" y="98055"/>
                      <a:pt x="10848" y="95038"/>
                    </a:cubicBezTo>
                    <a:cubicBezTo>
                      <a:pt x="12906" y="92569"/>
                      <a:pt x="15374" y="90511"/>
                      <a:pt x="17980" y="88728"/>
                    </a:cubicBezTo>
                    <a:cubicBezTo>
                      <a:pt x="20038" y="87220"/>
                      <a:pt x="22507" y="86397"/>
                      <a:pt x="24975" y="85574"/>
                    </a:cubicBezTo>
                    <a:cubicBezTo>
                      <a:pt x="28130" y="84614"/>
                      <a:pt x="31559" y="84751"/>
                      <a:pt x="34714" y="84888"/>
                    </a:cubicBezTo>
                    <a:cubicBezTo>
                      <a:pt x="38143" y="85162"/>
                      <a:pt x="41435" y="86259"/>
                      <a:pt x="44727" y="87494"/>
                    </a:cubicBezTo>
                    <a:cubicBezTo>
                      <a:pt x="48018" y="88866"/>
                      <a:pt x="50762" y="90923"/>
                      <a:pt x="53505" y="93117"/>
                    </a:cubicBezTo>
                    <a:cubicBezTo>
                      <a:pt x="56659" y="95449"/>
                      <a:pt x="59540" y="98192"/>
                      <a:pt x="62146" y="101210"/>
                    </a:cubicBezTo>
                    <a:cubicBezTo>
                      <a:pt x="64752" y="104091"/>
                      <a:pt x="67084" y="107382"/>
                      <a:pt x="69278" y="110674"/>
                    </a:cubicBezTo>
                    <a:cubicBezTo>
                      <a:pt x="72021" y="114652"/>
                      <a:pt x="74353" y="118766"/>
                      <a:pt x="76685" y="123156"/>
                    </a:cubicBezTo>
                    <a:cubicBezTo>
                      <a:pt x="78605" y="126859"/>
                      <a:pt x="80251" y="130562"/>
                      <a:pt x="81760" y="134403"/>
                    </a:cubicBezTo>
                    <a:cubicBezTo>
                      <a:pt x="83406" y="138243"/>
                      <a:pt x="84915" y="142084"/>
                      <a:pt x="86286" y="146061"/>
                    </a:cubicBezTo>
                    <a:cubicBezTo>
                      <a:pt x="86560" y="146747"/>
                      <a:pt x="86697" y="147433"/>
                      <a:pt x="86972" y="148256"/>
                    </a:cubicBezTo>
                    <a:cubicBezTo>
                      <a:pt x="87658" y="135500"/>
                      <a:pt x="88618" y="122744"/>
                      <a:pt x="89852" y="109988"/>
                    </a:cubicBezTo>
                    <a:cubicBezTo>
                      <a:pt x="90264" y="104913"/>
                      <a:pt x="90949" y="99839"/>
                      <a:pt x="91773" y="94901"/>
                    </a:cubicBezTo>
                    <a:cubicBezTo>
                      <a:pt x="92321" y="90786"/>
                      <a:pt x="93144" y="86671"/>
                      <a:pt x="94241" y="82556"/>
                    </a:cubicBezTo>
                    <a:cubicBezTo>
                      <a:pt x="95887" y="77070"/>
                      <a:pt x="98219" y="71035"/>
                      <a:pt x="103157" y="67880"/>
                    </a:cubicBezTo>
                    <a:cubicBezTo>
                      <a:pt x="104665" y="66920"/>
                      <a:pt x="105763" y="66371"/>
                      <a:pt x="107271" y="65548"/>
                    </a:cubicBezTo>
                    <a:cubicBezTo>
                      <a:pt x="108232" y="65137"/>
                      <a:pt x="109329" y="64725"/>
                      <a:pt x="110426" y="64588"/>
                    </a:cubicBezTo>
                    <a:cubicBezTo>
                      <a:pt x="111386" y="64451"/>
                      <a:pt x="112484" y="64314"/>
                      <a:pt x="113581" y="64451"/>
                    </a:cubicBezTo>
                    <a:cubicBezTo>
                      <a:pt x="115501" y="64725"/>
                      <a:pt x="116324" y="64863"/>
                      <a:pt x="118107" y="65548"/>
                    </a:cubicBezTo>
                    <a:cubicBezTo>
                      <a:pt x="120850" y="66509"/>
                      <a:pt x="123182" y="68154"/>
                      <a:pt x="125514" y="69800"/>
                    </a:cubicBezTo>
                    <a:cubicBezTo>
                      <a:pt x="128806" y="72132"/>
                      <a:pt x="131412" y="75287"/>
                      <a:pt x="133881" y="78441"/>
                    </a:cubicBezTo>
                    <a:cubicBezTo>
                      <a:pt x="136212" y="81596"/>
                      <a:pt x="138132" y="85025"/>
                      <a:pt x="140053" y="88454"/>
                    </a:cubicBezTo>
                    <a:cubicBezTo>
                      <a:pt x="142110" y="91883"/>
                      <a:pt x="143756" y="95586"/>
                      <a:pt x="145402" y="99290"/>
                    </a:cubicBezTo>
                    <a:cubicBezTo>
                      <a:pt x="148557" y="106422"/>
                      <a:pt x="151163" y="113966"/>
                      <a:pt x="153357" y="121510"/>
                    </a:cubicBezTo>
                    <a:cubicBezTo>
                      <a:pt x="153632" y="118766"/>
                      <a:pt x="154043" y="116023"/>
                      <a:pt x="154455" y="113280"/>
                    </a:cubicBezTo>
                    <a:cubicBezTo>
                      <a:pt x="155140" y="108617"/>
                      <a:pt x="155689" y="103953"/>
                      <a:pt x="156375" y="99290"/>
                    </a:cubicBezTo>
                    <a:cubicBezTo>
                      <a:pt x="157335" y="92569"/>
                      <a:pt x="158569" y="85711"/>
                      <a:pt x="160078" y="78990"/>
                    </a:cubicBezTo>
                    <a:cubicBezTo>
                      <a:pt x="161861" y="70898"/>
                      <a:pt x="164056" y="62805"/>
                      <a:pt x="168033" y="55536"/>
                    </a:cubicBezTo>
                    <a:cubicBezTo>
                      <a:pt x="168856" y="54027"/>
                      <a:pt x="169679" y="52381"/>
                      <a:pt x="170777" y="51009"/>
                    </a:cubicBezTo>
                    <a:cubicBezTo>
                      <a:pt x="172011" y="49501"/>
                      <a:pt x="172834" y="48403"/>
                      <a:pt x="174069" y="47032"/>
                    </a:cubicBezTo>
                    <a:cubicBezTo>
                      <a:pt x="175029" y="45935"/>
                      <a:pt x="176400" y="44974"/>
                      <a:pt x="177498" y="44014"/>
                    </a:cubicBezTo>
                    <a:cubicBezTo>
                      <a:pt x="178869" y="42917"/>
                      <a:pt x="180515" y="41820"/>
                      <a:pt x="182161" y="41134"/>
                    </a:cubicBezTo>
                    <a:cubicBezTo>
                      <a:pt x="183670" y="40448"/>
                      <a:pt x="184904" y="40037"/>
                      <a:pt x="186413" y="39488"/>
                    </a:cubicBezTo>
                    <a:cubicBezTo>
                      <a:pt x="187785" y="39077"/>
                      <a:pt x="189430" y="39077"/>
                      <a:pt x="190939" y="38802"/>
                    </a:cubicBezTo>
                    <a:cubicBezTo>
                      <a:pt x="193682" y="38665"/>
                      <a:pt x="196288" y="39077"/>
                      <a:pt x="198894" y="39625"/>
                    </a:cubicBezTo>
                    <a:cubicBezTo>
                      <a:pt x="201501" y="40174"/>
                      <a:pt x="204244" y="41545"/>
                      <a:pt x="206301" y="43054"/>
                    </a:cubicBezTo>
                    <a:cubicBezTo>
                      <a:pt x="209730" y="45523"/>
                      <a:pt x="212885" y="48266"/>
                      <a:pt x="215628" y="51558"/>
                    </a:cubicBezTo>
                    <a:cubicBezTo>
                      <a:pt x="219880" y="56633"/>
                      <a:pt x="223172" y="62119"/>
                      <a:pt x="226189" y="68017"/>
                    </a:cubicBezTo>
                    <a:cubicBezTo>
                      <a:pt x="229070" y="73641"/>
                      <a:pt x="231264" y="79401"/>
                      <a:pt x="233322" y="85437"/>
                    </a:cubicBezTo>
                    <a:cubicBezTo>
                      <a:pt x="238396" y="100113"/>
                      <a:pt x="241414" y="115337"/>
                      <a:pt x="243883" y="130700"/>
                    </a:cubicBezTo>
                    <a:cubicBezTo>
                      <a:pt x="244706" y="136323"/>
                      <a:pt x="245529" y="141946"/>
                      <a:pt x="246078" y="147570"/>
                    </a:cubicBezTo>
                    <a:cubicBezTo>
                      <a:pt x="248135" y="132482"/>
                      <a:pt x="250329" y="117395"/>
                      <a:pt x="252524" y="102307"/>
                    </a:cubicBezTo>
                    <a:cubicBezTo>
                      <a:pt x="253484" y="95724"/>
                      <a:pt x="254581" y="89277"/>
                      <a:pt x="255679" y="82694"/>
                    </a:cubicBezTo>
                    <a:cubicBezTo>
                      <a:pt x="256227" y="79265"/>
                      <a:pt x="256776" y="75972"/>
                      <a:pt x="257325" y="72543"/>
                    </a:cubicBezTo>
                    <a:cubicBezTo>
                      <a:pt x="258010" y="68154"/>
                      <a:pt x="258833" y="63765"/>
                      <a:pt x="259656" y="59376"/>
                    </a:cubicBezTo>
                    <a:cubicBezTo>
                      <a:pt x="260616" y="54164"/>
                      <a:pt x="261988" y="48952"/>
                      <a:pt x="263360" y="43740"/>
                    </a:cubicBezTo>
                    <a:cubicBezTo>
                      <a:pt x="265280" y="36608"/>
                      <a:pt x="268434" y="29750"/>
                      <a:pt x="273098" y="23852"/>
                    </a:cubicBezTo>
                    <a:cubicBezTo>
                      <a:pt x="277076" y="18914"/>
                      <a:pt x="283111" y="16445"/>
                      <a:pt x="289283" y="15759"/>
                    </a:cubicBezTo>
                    <a:cubicBezTo>
                      <a:pt x="295318" y="14936"/>
                      <a:pt x="301079" y="17954"/>
                      <a:pt x="305879" y="21246"/>
                    </a:cubicBezTo>
                    <a:cubicBezTo>
                      <a:pt x="311914" y="25223"/>
                      <a:pt x="316166" y="31121"/>
                      <a:pt x="320007" y="37156"/>
                    </a:cubicBezTo>
                    <a:cubicBezTo>
                      <a:pt x="324670" y="44289"/>
                      <a:pt x="328099" y="52107"/>
                      <a:pt x="331254" y="60062"/>
                    </a:cubicBezTo>
                    <a:cubicBezTo>
                      <a:pt x="334957" y="69663"/>
                      <a:pt x="337837" y="79539"/>
                      <a:pt x="340306" y="89552"/>
                    </a:cubicBezTo>
                    <a:cubicBezTo>
                      <a:pt x="342090" y="97233"/>
                      <a:pt x="343598" y="104913"/>
                      <a:pt x="344970" y="112594"/>
                    </a:cubicBezTo>
                    <a:cubicBezTo>
                      <a:pt x="346204" y="101896"/>
                      <a:pt x="347302" y="91334"/>
                      <a:pt x="348810" y="80636"/>
                    </a:cubicBezTo>
                    <a:cubicBezTo>
                      <a:pt x="349908" y="71995"/>
                      <a:pt x="351005" y="63354"/>
                      <a:pt x="352239" y="54850"/>
                    </a:cubicBezTo>
                    <a:cubicBezTo>
                      <a:pt x="352925" y="50187"/>
                      <a:pt x="353611" y="45386"/>
                      <a:pt x="354434" y="40722"/>
                    </a:cubicBezTo>
                    <a:cubicBezTo>
                      <a:pt x="355120" y="36471"/>
                      <a:pt x="356080" y="32356"/>
                      <a:pt x="357040" y="28241"/>
                    </a:cubicBezTo>
                    <a:cubicBezTo>
                      <a:pt x="358000" y="24263"/>
                      <a:pt x="359235" y="20286"/>
                      <a:pt x="361018" y="16582"/>
                    </a:cubicBezTo>
                    <a:cubicBezTo>
                      <a:pt x="362664" y="13153"/>
                      <a:pt x="364447" y="9861"/>
                      <a:pt x="366915" y="6981"/>
                    </a:cubicBezTo>
                    <a:cubicBezTo>
                      <a:pt x="370344" y="3003"/>
                      <a:pt x="375694" y="946"/>
                      <a:pt x="380769" y="123"/>
                    </a:cubicBezTo>
                    <a:cubicBezTo>
                      <a:pt x="383512" y="-288"/>
                      <a:pt x="386392" y="397"/>
                      <a:pt x="388998" y="1220"/>
                    </a:cubicBezTo>
                    <a:cubicBezTo>
                      <a:pt x="392564" y="2318"/>
                      <a:pt x="395719" y="4649"/>
                      <a:pt x="398599" y="6981"/>
                    </a:cubicBezTo>
                    <a:cubicBezTo>
                      <a:pt x="401205" y="8901"/>
                      <a:pt x="403400" y="11507"/>
                      <a:pt x="405320" y="13976"/>
                    </a:cubicBezTo>
                    <a:cubicBezTo>
                      <a:pt x="407652" y="16857"/>
                      <a:pt x="409709" y="20286"/>
                      <a:pt x="411630" y="23440"/>
                    </a:cubicBezTo>
                    <a:cubicBezTo>
                      <a:pt x="416293" y="31121"/>
                      <a:pt x="419173" y="39762"/>
                      <a:pt x="422054" y="48266"/>
                    </a:cubicBezTo>
                    <a:cubicBezTo>
                      <a:pt x="425071" y="57045"/>
                      <a:pt x="427129" y="66097"/>
                      <a:pt x="428912" y="75150"/>
                    </a:cubicBezTo>
                    <a:cubicBezTo>
                      <a:pt x="430832" y="84888"/>
                      <a:pt x="432341" y="94626"/>
                      <a:pt x="433301" y="104502"/>
                    </a:cubicBezTo>
                    <a:cubicBezTo>
                      <a:pt x="434947" y="98192"/>
                      <a:pt x="436593" y="91883"/>
                      <a:pt x="438376" y="85711"/>
                    </a:cubicBezTo>
                    <a:cubicBezTo>
                      <a:pt x="441531" y="74601"/>
                      <a:pt x="444548" y="63491"/>
                      <a:pt x="448800" y="52793"/>
                    </a:cubicBezTo>
                    <a:cubicBezTo>
                      <a:pt x="451406" y="46346"/>
                      <a:pt x="454286" y="39762"/>
                      <a:pt x="459224" y="34687"/>
                    </a:cubicBezTo>
                    <a:cubicBezTo>
                      <a:pt x="461144" y="32767"/>
                      <a:pt x="463065" y="30710"/>
                      <a:pt x="465534" y="29613"/>
                    </a:cubicBezTo>
                    <a:cubicBezTo>
                      <a:pt x="467179" y="28927"/>
                      <a:pt x="468002" y="28515"/>
                      <a:pt x="469786" y="28241"/>
                    </a:cubicBezTo>
                    <a:cubicBezTo>
                      <a:pt x="471706" y="27829"/>
                      <a:pt x="473626" y="27829"/>
                      <a:pt x="475546" y="27966"/>
                    </a:cubicBezTo>
                    <a:cubicBezTo>
                      <a:pt x="480621" y="28241"/>
                      <a:pt x="485010" y="30984"/>
                      <a:pt x="488302" y="34687"/>
                    </a:cubicBezTo>
                    <a:cubicBezTo>
                      <a:pt x="493377" y="40448"/>
                      <a:pt x="497080" y="47306"/>
                      <a:pt x="499549" y="54576"/>
                    </a:cubicBezTo>
                    <a:cubicBezTo>
                      <a:pt x="505858" y="73092"/>
                      <a:pt x="508739" y="92706"/>
                      <a:pt x="509973" y="112183"/>
                    </a:cubicBezTo>
                    <a:cubicBezTo>
                      <a:pt x="510659" y="122607"/>
                      <a:pt x="510796" y="133168"/>
                      <a:pt x="510659" y="143730"/>
                    </a:cubicBezTo>
                    <a:cubicBezTo>
                      <a:pt x="510659" y="148804"/>
                      <a:pt x="510385" y="153879"/>
                      <a:pt x="510248" y="158817"/>
                    </a:cubicBezTo>
                    <a:cubicBezTo>
                      <a:pt x="510111" y="162520"/>
                      <a:pt x="509973" y="166224"/>
                      <a:pt x="509699" y="169927"/>
                    </a:cubicBezTo>
                    <a:cubicBezTo>
                      <a:pt x="509425" y="174042"/>
                      <a:pt x="509013" y="178157"/>
                      <a:pt x="508739" y="182271"/>
                    </a:cubicBezTo>
                    <a:cubicBezTo>
                      <a:pt x="512442" y="169790"/>
                      <a:pt x="516283" y="157308"/>
                      <a:pt x="519986" y="144827"/>
                    </a:cubicBezTo>
                    <a:cubicBezTo>
                      <a:pt x="520672" y="142632"/>
                      <a:pt x="521358" y="140575"/>
                      <a:pt x="522181" y="138381"/>
                    </a:cubicBezTo>
                    <a:cubicBezTo>
                      <a:pt x="523964" y="133305"/>
                      <a:pt x="525610" y="128368"/>
                      <a:pt x="527393" y="123293"/>
                    </a:cubicBezTo>
                    <a:cubicBezTo>
                      <a:pt x="529039" y="118218"/>
                      <a:pt x="530959" y="113280"/>
                      <a:pt x="532879" y="108342"/>
                    </a:cubicBezTo>
                    <a:cubicBezTo>
                      <a:pt x="534525" y="103953"/>
                      <a:pt x="536582" y="99701"/>
                      <a:pt x="538640" y="95586"/>
                    </a:cubicBezTo>
                    <a:cubicBezTo>
                      <a:pt x="540560" y="91746"/>
                      <a:pt x="542755" y="88317"/>
                      <a:pt x="545361" y="84888"/>
                    </a:cubicBezTo>
                    <a:cubicBezTo>
                      <a:pt x="546869" y="82830"/>
                      <a:pt x="548653" y="80636"/>
                      <a:pt x="550710" y="78990"/>
                    </a:cubicBezTo>
                    <a:cubicBezTo>
                      <a:pt x="552082" y="77893"/>
                      <a:pt x="553042" y="77207"/>
                      <a:pt x="554688" y="76384"/>
                    </a:cubicBezTo>
                    <a:cubicBezTo>
                      <a:pt x="555648" y="75836"/>
                      <a:pt x="556882" y="75561"/>
                      <a:pt x="557979" y="75150"/>
                    </a:cubicBezTo>
                    <a:cubicBezTo>
                      <a:pt x="559900" y="74601"/>
                      <a:pt x="562506" y="74464"/>
                      <a:pt x="564563" y="74601"/>
                    </a:cubicBezTo>
                    <a:cubicBezTo>
                      <a:pt x="566346" y="74875"/>
                      <a:pt x="567443" y="75012"/>
                      <a:pt x="569227" y="75561"/>
                    </a:cubicBezTo>
                    <a:cubicBezTo>
                      <a:pt x="570324" y="75836"/>
                      <a:pt x="571147" y="76521"/>
                      <a:pt x="572107" y="76933"/>
                    </a:cubicBezTo>
                    <a:cubicBezTo>
                      <a:pt x="573753" y="77893"/>
                      <a:pt x="575399" y="79401"/>
                      <a:pt x="576496" y="80910"/>
                    </a:cubicBezTo>
                    <a:cubicBezTo>
                      <a:pt x="578828" y="83653"/>
                      <a:pt x="580611" y="86671"/>
                      <a:pt x="582394" y="89963"/>
                    </a:cubicBezTo>
                    <a:cubicBezTo>
                      <a:pt x="584040" y="93117"/>
                      <a:pt x="585137" y="96546"/>
                      <a:pt x="586097" y="99975"/>
                    </a:cubicBezTo>
                    <a:cubicBezTo>
                      <a:pt x="587332" y="104091"/>
                      <a:pt x="588017" y="108342"/>
                      <a:pt x="588703" y="112594"/>
                    </a:cubicBezTo>
                    <a:cubicBezTo>
                      <a:pt x="589252" y="116298"/>
                      <a:pt x="589526" y="120001"/>
                      <a:pt x="589663" y="123704"/>
                    </a:cubicBezTo>
                    <a:cubicBezTo>
                      <a:pt x="589938" y="128779"/>
                      <a:pt x="589938" y="133717"/>
                      <a:pt x="589938" y="138792"/>
                    </a:cubicBezTo>
                    <a:cubicBezTo>
                      <a:pt x="589663" y="147296"/>
                      <a:pt x="588840" y="155662"/>
                      <a:pt x="587880" y="164029"/>
                    </a:cubicBezTo>
                    <a:cubicBezTo>
                      <a:pt x="587469" y="168144"/>
                      <a:pt x="586783" y="172259"/>
                      <a:pt x="586097" y="176374"/>
                    </a:cubicBezTo>
                    <a:cubicBezTo>
                      <a:pt x="585549" y="179940"/>
                      <a:pt x="585000" y="183506"/>
                      <a:pt x="584314" y="187072"/>
                    </a:cubicBezTo>
                    <a:cubicBezTo>
                      <a:pt x="583491" y="190775"/>
                      <a:pt x="582805" y="194342"/>
                      <a:pt x="581982" y="198045"/>
                    </a:cubicBezTo>
                    <a:cubicBezTo>
                      <a:pt x="581708" y="199280"/>
                      <a:pt x="581434" y="200377"/>
                      <a:pt x="581296" y="201611"/>
                    </a:cubicBezTo>
                    <a:cubicBezTo>
                      <a:pt x="583080" y="197085"/>
                      <a:pt x="584863" y="192558"/>
                      <a:pt x="586646" y="188032"/>
                    </a:cubicBezTo>
                    <a:cubicBezTo>
                      <a:pt x="589252" y="181311"/>
                      <a:pt x="591995" y="174728"/>
                      <a:pt x="594601" y="168144"/>
                    </a:cubicBezTo>
                    <a:cubicBezTo>
                      <a:pt x="596247" y="164304"/>
                      <a:pt x="597756" y="160463"/>
                      <a:pt x="599402" y="156623"/>
                    </a:cubicBezTo>
                    <a:cubicBezTo>
                      <a:pt x="601048" y="152919"/>
                      <a:pt x="602556" y="149216"/>
                      <a:pt x="604477" y="145513"/>
                    </a:cubicBezTo>
                    <a:cubicBezTo>
                      <a:pt x="606671" y="141398"/>
                      <a:pt x="608866" y="137009"/>
                      <a:pt x="611609" y="133168"/>
                    </a:cubicBezTo>
                    <a:cubicBezTo>
                      <a:pt x="613941" y="130014"/>
                      <a:pt x="616684" y="127133"/>
                      <a:pt x="619564" y="124390"/>
                    </a:cubicBezTo>
                    <a:cubicBezTo>
                      <a:pt x="620524" y="123567"/>
                      <a:pt x="621484" y="122744"/>
                      <a:pt x="622582" y="122058"/>
                    </a:cubicBezTo>
                    <a:cubicBezTo>
                      <a:pt x="624091" y="121098"/>
                      <a:pt x="625325" y="120413"/>
                      <a:pt x="626971" y="119589"/>
                    </a:cubicBezTo>
                    <a:cubicBezTo>
                      <a:pt x="629302" y="118492"/>
                      <a:pt x="632183" y="117943"/>
                      <a:pt x="634652" y="117807"/>
                    </a:cubicBezTo>
                    <a:cubicBezTo>
                      <a:pt x="636160" y="117669"/>
                      <a:pt x="637669" y="117532"/>
                      <a:pt x="639178" y="117807"/>
                    </a:cubicBezTo>
                    <a:cubicBezTo>
                      <a:pt x="640001" y="117943"/>
                      <a:pt x="640824" y="118081"/>
                      <a:pt x="641647" y="118218"/>
                    </a:cubicBezTo>
                    <a:cubicBezTo>
                      <a:pt x="642470" y="118492"/>
                      <a:pt x="643293" y="118766"/>
                      <a:pt x="644116" y="119178"/>
                    </a:cubicBezTo>
                    <a:cubicBezTo>
                      <a:pt x="645213" y="119589"/>
                      <a:pt x="646173" y="120138"/>
                      <a:pt x="647133" y="120824"/>
                    </a:cubicBezTo>
                    <a:cubicBezTo>
                      <a:pt x="648505" y="121784"/>
                      <a:pt x="649739" y="122744"/>
                      <a:pt x="650837" y="123842"/>
                    </a:cubicBezTo>
                    <a:cubicBezTo>
                      <a:pt x="651934" y="124939"/>
                      <a:pt x="652894" y="126036"/>
                      <a:pt x="653991" y="127271"/>
                    </a:cubicBezTo>
                    <a:cubicBezTo>
                      <a:pt x="654952" y="128368"/>
                      <a:pt x="655774" y="129876"/>
                      <a:pt x="656597" y="131248"/>
                    </a:cubicBezTo>
                    <a:cubicBezTo>
                      <a:pt x="658243" y="133991"/>
                      <a:pt x="659203" y="137283"/>
                      <a:pt x="660163" y="140301"/>
                    </a:cubicBezTo>
                    <a:cubicBezTo>
                      <a:pt x="661535" y="144964"/>
                      <a:pt x="662358" y="149765"/>
                      <a:pt x="662770" y="154703"/>
                    </a:cubicBezTo>
                    <a:cubicBezTo>
                      <a:pt x="663181" y="160737"/>
                      <a:pt x="663181" y="166772"/>
                      <a:pt x="662907" y="172807"/>
                    </a:cubicBezTo>
                    <a:cubicBezTo>
                      <a:pt x="662632" y="178980"/>
                      <a:pt x="661810" y="185152"/>
                      <a:pt x="660987" y="191187"/>
                    </a:cubicBezTo>
                    <a:cubicBezTo>
                      <a:pt x="660163" y="197222"/>
                      <a:pt x="659203" y="203394"/>
                      <a:pt x="657832" y="209429"/>
                    </a:cubicBezTo>
                    <a:cubicBezTo>
                      <a:pt x="657695" y="210115"/>
                      <a:pt x="657558" y="210938"/>
                      <a:pt x="657420" y="211624"/>
                    </a:cubicBezTo>
                    <a:cubicBezTo>
                      <a:pt x="659752" y="206961"/>
                      <a:pt x="662084" y="202160"/>
                      <a:pt x="664690" y="197633"/>
                    </a:cubicBezTo>
                    <a:cubicBezTo>
                      <a:pt x="670176" y="187758"/>
                      <a:pt x="675251" y="177745"/>
                      <a:pt x="681835" y="168555"/>
                    </a:cubicBezTo>
                    <a:cubicBezTo>
                      <a:pt x="684029" y="165538"/>
                      <a:pt x="686361" y="162658"/>
                      <a:pt x="688967" y="159914"/>
                    </a:cubicBezTo>
                    <a:cubicBezTo>
                      <a:pt x="691299" y="157583"/>
                      <a:pt x="694042" y="155800"/>
                      <a:pt x="696785" y="154154"/>
                    </a:cubicBezTo>
                    <a:cubicBezTo>
                      <a:pt x="697745" y="153605"/>
                      <a:pt x="698843" y="153056"/>
                      <a:pt x="700077" y="152782"/>
                    </a:cubicBezTo>
                    <a:cubicBezTo>
                      <a:pt x="701860" y="152371"/>
                      <a:pt x="702820" y="152097"/>
                      <a:pt x="704740" y="151959"/>
                    </a:cubicBezTo>
                    <a:cubicBezTo>
                      <a:pt x="708032" y="151685"/>
                      <a:pt x="711050" y="152645"/>
                      <a:pt x="714067" y="153879"/>
                    </a:cubicBezTo>
                    <a:cubicBezTo>
                      <a:pt x="715027" y="154291"/>
                      <a:pt x="716125" y="155114"/>
                      <a:pt x="716948" y="155800"/>
                    </a:cubicBezTo>
                    <a:cubicBezTo>
                      <a:pt x="717908" y="156485"/>
                      <a:pt x="718731" y="157446"/>
                      <a:pt x="719554" y="158406"/>
                    </a:cubicBezTo>
                    <a:cubicBezTo>
                      <a:pt x="721611" y="161012"/>
                      <a:pt x="723257" y="163755"/>
                      <a:pt x="724766" y="166772"/>
                    </a:cubicBezTo>
                    <a:cubicBezTo>
                      <a:pt x="726138" y="169653"/>
                      <a:pt x="726823" y="173082"/>
                      <a:pt x="727509" y="176236"/>
                    </a:cubicBezTo>
                    <a:cubicBezTo>
                      <a:pt x="727921" y="178431"/>
                      <a:pt x="728332" y="180626"/>
                      <a:pt x="728606" y="182820"/>
                    </a:cubicBezTo>
                    <a:cubicBezTo>
                      <a:pt x="729018" y="185700"/>
                      <a:pt x="729018" y="188581"/>
                      <a:pt x="729155" y="191461"/>
                    </a:cubicBezTo>
                    <a:cubicBezTo>
                      <a:pt x="729292" y="196674"/>
                      <a:pt x="729155" y="201748"/>
                      <a:pt x="728743" y="206961"/>
                    </a:cubicBezTo>
                    <a:cubicBezTo>
                      <a:pt x="730115" y="204080"/>
                      <a:pt x="731624" y="201200"/>
                      <a:pt x="732996" y="198456"/>
                    </a:cubicBezTo>
                    <a:cubicBezTo>
                      <a:pt x="733956" y="196536"/>
                      <a:pt x="735190" y="194616"/>
                      <a:pt x="736287" y="192833"/>
                    </a:cubicBezTo>
                    <a:cubicBezTo>
                      <a:pt x="737110" y="191324"/>
                      <a:pt x="738070" y="189816"/>
                      <a:pt x="739030" y="188444"/>
                    </a:cubicBezTo>
                    <a:cubicBezTo>
                      <a:pt x="739991" y="187072"/>
                      <a:pt x="741088" y="185700"/>
                      <a:pt x="742322" y="184466"/>
                    </a:cubicBezTo>
                    <a:cubicBezTo>
                      <a:pt x="743420" y="183232"/>
                      <a:pt x="744654" y="181860"/>
                      <a:pt x="746026" y="180763"/>
                    </a:cubicBezTo>
                    <a:cubicBezTo>
                      <a:pt x="748357" y="178842"/>
                      <a:pt x="750964" y="177197"/>
                      <a:pt x="754118" y="176785"/>
                    </a:cubicBezTo>
                    <a:cubicBezTo>
                      <a:pt x="755627" y="176648"/>
                      <a:pt x="756724" y="176511"/>
                      <a:pt x="758233" y="176648"/>
                    </a:cubicBezTo>
                    <a:cubicBezTo>
                      <a:pt x="759330" y="176785"/>
                      <a:pt x="760153" y="176922"/>
                      <a:pt x="761251" y="177334"/>
                    </a:cubicBezTo>
                    <a:cubicBezTo>
                      <a:pt x="761936" y="177608"/>
                      <a:pt x="762759" y="177882"/>
                      <a:pt x="763308" y="178431"/>
                    </a:cubicBezTo>
                    <a:cubicBezTo>
                      <a:pt x="763994" y="178980"/>
                      <a:pt x="764954" y="179665"/>
                      <a:pt x="765502" y="180488"/>
                    </a:cubicBezTo>
                    <a:cubicBezTo>
                      <a:pt x="766188" y="181449"/>
                      <a:pt x="766737" y="182135"/>
                      <a:pt x="767286" y="183232"/>
                    </a:cubicBezTo>
                    <a:cubicBezTo>
                      <a:pt x="767971" y="184466"/>
                      <a:pt x="768520" y="185838"/>
                      <a:pt x="768931" y="187209"/>
                    </a:cubicBezTo>
                    <a:cubicBezTo>
                      <a:pt x="769343" y="188718"/>
                      <a:pt x="769617" y="190090"/>
                      <a:pt x="770029" y="191736"/>
                    </a:cubicBezTo>
                    <a:cubicBezTo>
                      <a:pt x="770440" y="194204"/>
                      <a:pt x="770303" y="196810"/>
                      <a:pt x="770303" y="199280"/>
                    </a:cubicBezTo>
                    <a:cubicBezTo>
                      <a:pt x="769891" y="208058"/>
                      <a:pt x="768109" y="216699"/>
                      <a:pt x="766051" y="225340"/>
                    </a:cubicBezTo>
                    <a:cubicBezTo>
                      <a:pt x="764542" y="231923"/>
                      <a:pt x="762485" y="238507"/>
                      <a:pt x="760153" y="244954"/>
                    </a:cubicBezTo>
                    <a:cubicBezTo>
                      <a:pt x="758507" y="249343"/>
                      <a:pt x="756999" y="253732"/>
                      <a:pt x="755353" y="258121"/>
                    </a:cubicBezTo>
                    <a:cubicBezTo>
                      <a:pt x="754393" y="260864"/>
                      <a:pt x="753158" y="263607"/>
                      <a:pt x="752061" y="266351"/>
                    </a:cubicBezTo>
                    <a:cubicBezTo>
                      <a:pt x="748906" y="274306"/>
                      <a:pt x="745614" y="282124"/>
                      <a:pt x="742185" y="290079"/>
                    </a:cubicBezTo>
                    <a:cubicBezTo>
                      <a:pt x="740265" y="294194"/>
                      <a:pt x="738482" y="298446"/>
                      <a:pt x="736562" y="302698"/>
                    </a:cubicBezTo>
                    <a:cubicBezTo>
                      <a:pt x="734367" y="307636"/>
                      <a:pt x="732172" y="312437"/>
                      <a:pt x="730527" y="317511"/>
                    </a:cubicBezTo>
                    <a:cubicBezTo>
                      <a:pt x="729704" y="319980"/>
                      <a:pt x="727098" y="321352"/>
                      <a:pt x="724492" y="321352"/>
                    </a:cubicBezTo>
                    <a:cubicBezTo>
                      <a:pt x="724629" y="320940"/>
                      <a:pt x="723806" y="320803"/>
                      <a:pt x="723120" y="32052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5" name="任意多边形: 形状 284"/>
              <p:cNvSpPr/>
              <p:nvPr/>
            </p:nvSpPr>
            <p:spPr>
              <a:xfrm>
                <a:off x="3500789" y="3696731"/>
                <a:ext cx="357379" cy="570727"/>
              </a:xfrm>
              <a:custGeom>
                <a:avLst/>
                <a:gdLst>
                  <a:gd name="connsiteX0" fmla="*/ 70095 w 357379"/>
                  <a:gd name="connsiteY0" fmla="*/ 116042 h 570727"/>
                  <a:gd name="connsiteX1" fmla="*/ 66941 w 357379"/>
                  <a:gd name="connsiteY1" fmla="*/ 119883 h 570727"/>
                  <a:gd name="connsiteX2" fmla="*/ 74347 w 357379"/>
                  <a:gd name="connsiteY2" fmla="*/ 111790 h 570727"/>
                  <a:gd name="connsiteX3" fmla="*/ 74347 w 357379"/>
                  <a:gd name="connsiteY3" fmla="*/ 111927 h 570727"/>
                  <a:gd name="connsiteX4" fmla="*/ 74622 w 357379"/>
                  <a:gd name="connsiteY4" fmla="*/ 111653 h 570727"/>
                  <a:gd name="connsiteX5" fmla="*/ 74759 w 357379"/>
                  <a:gd name="connsiteY5" fmla="*/ 111516 h 570727"/>
                  <a:gd name="connsiteX6" fmla="*/ 74622 w 357379"/>
                  <a:gd name="connsiteY6" fmla="*/ 111653 h 570727"/>
                  <a:gd name="connsiteX7" fmla="*/ 83263 w 357379"/>
                  <a:gd name="connsiteY7" fmla="*/ 101503 h 570727"/>
                  <a:gd name="connsiteX8" fmla="*/ 86143 w 357379"/>
                  <a:gd name="connsiteY8" fmla="*/ 97937 h 570727"/>
                  <a:gd name="connsiteX9" fmla="*/ 80108 w 357379"/>
                  <a:gd name="connsiteY9" fmla="*/ 104658 h 570727"/>
                  <a:gd name="connsiteX10" fmla="*/ 80519 w 357379"/>
                  <a:gd name="connsiteY10" fmla="*/ 104246 h 570727"/>
                  <a:gd name="connsiteX11" fmla="*/ 70095 w 357379"/>
                  <a:gd name="connsiteY11" fmla="*/ 116042 h 570727"/>
                  <a:gd name="connsiteX12" fmla="*/ 218365 w 357379"/>
                  <a:gd name="connsiteY12" fmla="*/ 568807 h 570727"/>
                  <a:gd name="connsiteX13" fmla="*/ 217268 w 357379"/>
                  <a:gd name="connsiteY13" fmla="*/ 559892 h 570727"/>
                  <a:gd name="connsiteX14" fmla="*/ 274464 w 357379"/>
                  <a:gd name="connsiteY14" fmla="*/ 495152 h 570727"/>
                  <a:gd name="connsiteX15" fmla="*/ 274326 w 357379"/>
                  <a:gd name="connsiteY15" fmla="*/ 495289 h 570727"/>
                  <a:gd name="connsiteX16" fmla="*/ 294078 w 357379"/>
                  <a:gd name="connsiteY16" fmla="*/ 472658 h 570727"/>
                  <a:gd name="connsiteX17" fmla="*/ 307931 w 357379"/>
                  <a:gd name="connsiteY17" fmla="*/ 456336 h 570727"/>
                  <a:gd name="connsiteX18" fmla="*/ 333305 w 357379"/>
                  <a:gd name="connsiteY18" fmla="*/ 423143 h 570727"/>
                  <a:gd name="connsiteX19" fmla="*/ 333305 w 357379"/>
                  <a:gd name="connsiteY19" fmla="*/ 423280 h 570727"/>
                  <a:gd name="connsiteX20" fmla="*/ 337146 w 357379"/>
                  <a:gd name="connsiteY20" fmla="*/ 417245 h 570727"/>
                  <a:gd name="connsiteX21" fmla="*/ 341535 w 357379"/>
                  <a:gd name="connsiteY21" fmla="*/ 409016 h 570727"/>
                  <a:gd name="connsiteX22" fmla="*/ 345238 w 357379"/>
                  <a:gd name="connsiteY22" fmla="*/ 400375 h 570727"/>
                  <a:gd name="connsiteX23" fmla="*/ 344964 w 357379"/>
                  <a:gd name="connsiteY23" fmla="*/ 401061 h 570727"/>
                  <a:gd name="connsiteX24" fmla="*/ 346061 w 357379"/>
                  <a:gd name="connsiteY24" fmla="*/ 396671 h 570727"/>
                  <a:gd name="connsiteX25" fmla="*/ 346061 w 357379"/>
                  <a:gd name="connsiteY25" fmla="*/ 396809 h 570727"/>
                  <a:gd name="connsiteX26" fmla="*/ 346061 w 357379"/>
                  <a:gd name="connsiteY26" fmla="*/ 396671 h 570727"/>
                  <a:gd name="connsiteX27" fmla="*/ 346061 w 357379"/>
                  <a:gd name="connsiteY27" fmla="*/ 396534 h 570727"/>
                  <a:gd name="connsiteX28" fmla="*/ 346061 w 357379"/>
                  <a:gd name="connsiteY28" fmla="*/ 396671 h 570727"/>
                  <a:gd name="connsiteX29" fmla="*/ 346473 w 357379"/>
                  <a:gd name="connsiteY29" fmla="*/ 393517 h 570727"/>
                  <a:gd name="connsiteX30" fmla="*/ 346473 w 357379"/>
                  <a:gd name="connsiteY30" fmla="*/ 390499 h 570727"/>
                  <a:gd name="connsiteX31" fmla="*/ 346198 w 357379"/>
                  <a:gd name="connsiteY31" fmla="*/ 388990 h 570727"/>
                  <a:gd name="connsiteX32" fmla="*/ 345924 w 357379"/>
                  <a:gd name="connsiteY32" fmla="*/ 388168 h 570727"/>
                  <a:gd name="connsiteX33" fmla="*/ 345375 w 357379"/>
                  <a:gd name="connsiteY33" fmla="*/ 387207 h 570727"/>
                  <a:gd name="connsiteX34" fmla="*/ 344553 w 357379"/>
                  <a:gd name="connsiteY34" fmla="*/ 386247 h 570727"/>
                  <a:gd name="connsiteX35" fmla="*/ 343455 w 357379"/>
                  <a:gd name="connsiteY35" fmla="*/ 385287 h 570727"/>
                  <a:gd name="connsiteX36" fmla="*/ 342358 w 357379"/>
                  <a:gd name="connsiteY36" fmla="*/ 384601 h 570727"/>
                  <a:gd name="connsiteX37" fmla="*/ 341261 w 357379"/>
                  <a:gd name="connsiteY37" fmla="*/ 384190 h 570727"/>
                  <a:gd name="connsiteX38" fmla="*/ 339752 w 357379"/>
                  <a:gd name="connsiteY38" fmla="*/ 383916 h 570727"/>
                  <a:gd name="connsiteX39" fmla="*/ 340438 w 357379"/>
                  <a:gd name="connsiteY39" fmla="*/ 383916 h 570727"/>
                  <a:gd name="connsiteX40" fmla="*/ 336186 w 357379"/>
                  <a:gd name="connsiteY40" fmla="*/ 383778 h 570727"/>
                  <a:gd name="connsiteX41" fmla="*/ 336597 w 357379"/>
                  <a:gd name="connsiteY41" fmla="*/ 383778 h 570727"/>
                  <a:gd name="connsiteX42" fmla="*/ 335911 w 357379"/>
                  <a:gd name="connsiteY42" fmla="*/ 383778 h 570727"/>
                  <a:gd name="connsiteX43" fmla="*/ 335911 w 357379"/>
                  <a:gd name="connsiteY43" fmla="*/ 383778 h 570727"/>
                  <a:gd name="connsiteX44" fmla="*/ 335911 w 357379"/>
                  <a:gd name="connsiteY44" fmla="*/ 383778 h 570727"/>
                  <a:gd name="connsiteX45" fmla="*/ 331659 w 357379"/>
                  <a:gd name="connsiteY45" fmla="*/ 384464 h 570727"/>
                  <a:gd name="connsiteX46" fmla="*/ 332345 w 357379"/>
                  <a:gd name="connsiteY46" fmla="*/ 384327 h 570727"/>
                  <a:gd name="connsiteX47" fmla="*/ 325761 w 357379"/>
                  <a:gd name="connsiteY47" fmla="*/ 386247 h 570727"/>
                  <a:gd name="connsiteX48" fmla="*/ 308068 w 357379"/>
                  <a:gd name="connsiteY48" fmla="*/ 394065 h 570727"/>
                  <a:gd name="connsiteX49" fmla="*/ 308754 w 357379"/>
                  <a:gd name="connsiteY49" fmla="*/ 393791 h 570727"/>
                  <a:gd name="connsiteX50" fmla="*/ 297781 w 357379"/>
                  <a:gd name="connsiteY50" fmla="*/ 399552 h 570727"/>
                  <a:gd name="connsiteX51" fmla="*/ 291334 w 357379"/>
                  <a:gd name="connsiteY51" fmla="*/ 403118 h 570727"/>
                  <a:gd name="connsiteX52" fmla="*/ 288728 w 357379"/>
                  <a:gd name="connsiteY52" fmla="*/ 404490 h 570727"/>
                  <a:gd name="connsiteX53" fmla="*/ 271309 w 357379"/>
                  <a:gd name="connsiteY53" fmla="*/ 415188 h 570727"/>
                  <a:gd name="connsiteX54" fmla="*/ 254576 w 357379"/>
                  <a:gd name="connsiteY54" fmla="*/ 426847 h 570727"/>
                  <a:gd name="connsiteX55" fmla="*/ 240585 w 357379"/>
                  <a:gd name="connsiteY55" fmla="*/ 437682 h 570727"/>
                  <a:gd name="connsiteX56" fmla="*/ 234550 w 357379"/>
                  <a:gd name="connsiteY56" fmla="*/ 442345 h 570727"/>
                  <a:gd name="connsiteX57" fmla="*/ 227418 w 357379"/>
                  <a:gd name="connsiteY57" fmla="*/ 448381 h 570727"/>
                  <a:gd name="connsiteX58" fmla="*/ 219325 w 357379"/>
                  <a:gd name="connsiteY58" fmla="*/ 455239 h 570727"/>
                  <a:gd name="connsiteX59" fmla="*/ 211919 w 357379"/>
                  <a:gd name="connsiteY59" fmla="*/ 461685 h 570727"/>
                  <a:gd name="connsiteX60" fmla="*/ 202180 w 357379"/>
                  <a:gd name="connsiteY60" fmla="*/ 468543 h 570727"/>
                  <a:gd name="connsiteX61" fmla="*/ 195597 w 357379"/>
                  <a:gd name="connsiteY61" fmla="*/ 468132 h 570727"/>
                  <a:gd name="connsiteX62" fmla="*/ 193814 w 357379"/>
                  <a:gd name="connsiteY62" fmla="*/ 461137 h 570727"/>
                  <a:gd name="connsiteX63" fmla="*/ 196420 w 357379"/>
                  <a:gd name="connsiteY63" fmla="*/ 456336 h 570727"/>
                  <a:gd name="connsiteX64" fmla="*/ 202592 w 357379"/>
                  <a:gd name="connsiteY64" fmla="*/ 449067 h 570727"/>
                  <a:gd name="connsiteX65" fmla="*/ 208490 w 357379"/>
                  <a:gd name="connsiteY65" fmla="*/ 442483 h 570727"/>
                  <a:gd name="connsiteX66" fmla="*/ 219600 w 357379"/>
                  <a:gd name="connsiteY66" fmla="*/ 430276 h 570727"/>
                  <a:gd name="connsiteX67" fmla="*/ 241134 w 357379"/>
                  <a:gd name="connsiteY67" fmla="*/ 406273 h 570727"/>
                  <a:gd name="connsiteX68" fmla="*/ 241134 w 357379"/>
                  <a:gd name="connsiteY68" fmla="*/ 406273 h 570727"/>
                  <a:gd name="connsiteX69" fmla="*/ 254576 w 357379"/>
                  <a:gd name="connsiteY69" fmla="*/ 390499 h 570727"/>
                  <a:gd name="connsiteX70" fmla="*/ 278441 w 357379"/>
                  <a:gd name="connsiteY70" fmla="*/ 359227 h 570727"/>
                  <a:gd name="connsiteX71" fmla="*/ 278030 w 357379"/>
                  <a:gd name="connsiteY71" fmla="*/ 359775 h 570727"/>
                  <a:gd name="connsiteX72" fmla="*/ 290649 w 357379"/>
                  <a:gd name="connsiteY72" fmla="*/ 338378 h 570727"/>
                  <a:gd name="connsiteX73" fmla="*/ 295038 w 357379"/>
                  <a:gd name="connsiteY73" fmla="*/ 327680 h 570727"/>
                  <a:gd name="connsiteX74" fmla="*/ 294763 w 357379"/>
                  <a:gd name="connsiteY74" fmla="*/ 328366 h 570727"/>
                  <a:gd name="connsiteX75" fmla="*/ 296684 w 357379"/>
                  <a:gd name="connsiteY75" fmla="*/ 322056 h 570727"/>
                  <a:gd name="connsiteX76" fmla="*/ 297232 w 357379"/>
                  <a:gd name="connsiteY76" fmla="*/ 319039 h 570727"/>
                  <a:gd name="connsiteX77" fmla="*/ 297232 w 357379"/>
                  <a:gd name="connsiteY77" fmla="*/ 317119 h 570727"/>
                  <a:gd name="connsiteX78" fmla="*/ 297232 w 357379"/>
                  <a:gd name="connsiteY78" fmla="*/ 317530 h 570727"/>
                  <a:gd name="connsiteX79" fmla="*/ 296821 w 357379"/>
                  <a:gd name="connsiteY79" fmla="*/ 314924 h 570727"/>
                  <a:gd name="connsiteX80" fmla="*/ 296547 w 357379"/>
                  <a:gd name="connsiteY80" fmla="*/ 313827 h 570727"/>
                  <a:gd name="connsiteX81" fmla="*/ 296135 w 357379"/>
                  <a:gd name="connsiteY81" fmla="*/ 312592 h 570727"/>
                  <a:gd name="connsiteX82" fmla="*/ 295724 w 357379"/>
                  <a:gd name="connsiteY82" fmla="*/ 311769 h 570727"/>
                  <a:gd name="connsiteX83" fmla="*/ 295449 w 357379"/>
                  <a:gd name="connsiteY83" fmla="*/ 311495 h 570727"/>
                  <a:gd name="connsiteX84" fmla="*/ 294900 w 357379"/>
                  <a:gd name="connsiteY84" fmla="*/ 311084 h 570727"/>
                  <a:gd name="connsiteX85" fmla="*/ 293803 w 357379"/>
                  <a:gd name="connsiteY85" fmla="*/ 310535 h 570727"/>
                  <a:gd name="connsiteX86" fmla="*/ 294489 w 357379"/>
                  <a:gd name="connsiteY86" fmla="*/ 310809 h 570727"/>
                  <a:gd name="connsiteX87" fmla="*/ 292706 w 357379"/>
                  <a:gd name="connsiteY87" fmla="*/ 310123 h 570727"/>
                  <a:gd name="connsiteX88" fmla="*/ 293392 w 357379"/>
                  <a:gd name="connsiteY88" fmla="*/ 310398 h 570727"/>
                  <a:gd name="connsiteX89" fmla="*/ 292020 w 357379"/>
                  <a:gd name="connsiteY89" fmla="*/ 309986 h 570727"/>
                  <a:gd name="connsiteX90" fmla="*/ 290786 w 357379"/>
                  <a:gd name="connsiteY90" fmla="*/ 309849 h 570727"/>
                  <a:gd name="connsiteX91" fmla="*/ 289414 w 357379"/>
                  <a:gd name="connsiteY91" fmla="*/ 309849 h 570727"/>
                  <a:gd name="connsiteX92" fmla="*/ 287494 w 357379"/>
                  <a:gd name="connsiteY92" fmla="*/ 310123 h 570727"/>
                  <a:gd name="connsiteX93" fmla="*/ 279813 w 357379"/>
                  <a:gd name="connsiteY93" fmla="*/ 312181 h 570727"/>
                  <a:gd name="connsiteX94" fmla="*/ 262942 w 357379"/>
                  <a:gd name="connsiteY94" fmla="*/ 319724 h 570727"/>
                  <a:gd name="connsiteX95" fmla="*/ 256496 w 357379"/>
                  <a:gd name="connsiteY95" fmla="*/ 323153 h 570727"/>
                  <a:gd name="connsiteX96" fmla="*/ 250461 w 357379"/>
                  <a:gd name="connsiteY96" fmla="*/ 326446 h 570727"/>
                  <a:gd name="connsiteX97" fmla="*/ 236882 w 357379"/>
                  <a:gd name="connsiteY97" fmla="*/ 334949 h 570727"/>
                  <a:gd name="connsiteX98" fmla="*/ 225498 w 357379"/>
                  <a:gd name="connsiteY98" fmla="*/ 343179 h 570727"/>
                  <a:gd name="connsiteX99" fmla="*/ 216308 w 357379"/>
                  <a:gd name="connsiteY99" fmla="*/ 350449 h 570727"/>
                  <a:gd name="connsiteX100" fmla="*/ 207393 w 357379"/>
                  <a:gd name="connsiteY100" fmla="*/ 357855 h 570727"/>
                  <a:gd name="connsiteX101" fmla="*/ 195459 w 357379"/>
                  <a:gd name="connsiteY101" fmla="*/ 368142 h 570727"/>
                  <a:gd name="connsiteX102" fmla="*/ 196145 w 357379"/>
                  <a:gd name="connsiteY102" fmla="*/ 367594 h 570727"/>
                  <a:gd name="connsiteX103" fmla="*/ 171182 w 357379"/>
                  <a:gd name="connsiteY103" fmla="*/ 390225 h 570727"/>
                  <a:gd name="connsiteX104" fmla="*/ 167479 w 357379"/>
                  <a:gd name="connsiteY104" fmla="*/ 393654 h 570727"/>
                  <a:gd name="connsiteX105" fmla="*/ 162953 w 357379"/>
                  <a:gd name="connsiteY105" fmla="*/ 395574 h 570727"/>
                  <a:gd name="connsiteX106" fmla="*/ 158289 w 357379"/>
                  <a:gd name="connsiteY106" fmla="*/ 393654 h 570727"/>
                  <a:gd name="connsiteX107" fmla="*/ 158289 w 357379"/>
                  <a:gd name="connsiteY107" fmla="*/ 384464 h 570727"/>
                  <a:gd name="connsiteX108" fmla="*/ 165696 w 357379"/>
                  <a:gd name="connsiteY108" fmla="*/ 377469 h 570727"/>
                  <a:gd name="connsiteX109" fmla="*/ 188327 w 357379"/>
                  <a:gd name="connsiteY109" fmla="*/ 354152 h 570727"/>
                  <a:gd name="connsiteX110" fmla="*/ 202592 w 357379"/>
                  <a:gd name="connsiteY110" fmla="*/ 339064 h 570727"/>
                  <a:gd name="connsiteX111" fmla="*/ 218365 w 357379"/>
                  <a:gd name="connsiteY111" fmla="*/ 321782 h 570727"/>
                  <a:gd name="connsiteX112" fmla="*/ 218228 w 357379"/>
                  <a:gd name="connsiteY112" fmla="*/ 321919 h 570727"/>
                  <a:gd name="connsiteX113" fmla="*/ 245249 w 357379"/>
                  <a:gd name="connsiteY113" fmla="*/ 287355 h 570727"/>
                  <a:gd name="connsiteX114" fmla="*/ 254850 w 357379"/>
                  <a:gd name="connsiteY114" fmla="*/ 271033 h 570727"/>
                  <a:gd name="connsiteX115" fmla="*/ 258416 w 357379"/>
                  <a:gd name="connsiteY115" fmla="*/ 262392 h 570727"/>
                  <a:gd name="connsiteX116" fmla="*/ 258142 w 357379"/>
                  <a:gd name="connsiteY116" fmla="*/ 263078 h 570727"/>
                  <a:gd name="connsiteX117" fmla="*/ 260062 w 357379"/>
                  <a:gd name="connsiteY117" fmla="*/ 256631 h 570727"/>
                  <a:gd name="connsiteX118" fmla="*/ 260473 w 357379"/>
                  <a:gd name="connsiteY118" fmla="*/ 253065 h 570727"/>
                  <a:gd name="connsiteX119" fmla="*/ 260473 w 357379"/>
                  <a:gd name="connsiteY119" fmla="*/ 251282 h 570727"/>
                  <a:gd name="connsiteX120" fmla="*/ 260473 w 357379"/>
                  <a:gd name="connsiteY120" fmla="*/ 251830 h 570727"/>
                  <a:gd name="connsiteX121" fmla="*/ 260062 w 357379"/>
                  <a:gd name="connsiteY121" fmla="*/ 248127 h 570727"/>
                  <a:gd name="connsiteX122" fmla="*/ 260199 w 357379"/>
                  <a:gd name="connsiteY122" fmla="*/ 248813 h 570727"/>
                  <a:gd name="connsiteX123" fmla="*/ 259788 w 357379"/>
                  <a:gd name="connsiteY123" fmla="*/ 247579 h 570727"/>
                  <a:gd name="connsiteX124" fmla="*/ 259513 w 357379"/>
                  <a:gd name="connsiteY124" fmla="*/ 246892 h 570727"/>
                  <a:gd name="connsiteX125" fmla="*/ 259102 w 357379"/>
                  <a:gd name="connsiteY125" fmla="*/ 246344 h 570727"/>
                  <a:gd name="connsiteX126" fmla="*/ 258142 w 357379"/>
                  <a:gd name="connsiteY126" fmla="*/ 245521 h 570727"/>
                  <a:gd name="connsiteX127" fmla="*/ 257456 w 357379"/>
                  <a:gd name="connsiteY127" fmla="*/ 245110 h 570727"/>
                  <a:gd name="connsiteX128" fmla="*/ 256359 w 357379"/>
                  <a:gd name="connsiteY128" fmla="*/ 244698 h 570727"/>
                  <a:gd name="connsiteX129" fmla="*/ 255399 w 357379"/>
                  <a:gd name="connsiteY129" fmla="*/ 244424 h 570727"/>
                  <a:gd name="connsiteX130" fmla="*/ 254027 w 357379"/>
                  <a:gd name="connsiteY130" fmla="*/ 244424 h 570727"/>
                  <a:gd name="connsiteX131" fmla="*/ 250049 w 357379"/>
                  <a:gd name="connsiteY131" fmla="*/ 244972 h 570727"/>
                  <a:gd name="connsiteX132" fmla="*/ 250735 w 357379"/>
                  <a:gd name="connsiteY132" fmla="*/ 244835 h 570727"/>
                  <a:gd name="connsiteX133" fmla="*/ 246483 w 357379"/>
                  <a:gd name="connsiteY133" fmla="*/ 246070 h 570727"/>
                  <a:gd name="connsiteX134" fmla="*/ 246757 w 357379"/>
                  <a:gd name="connsiteY134" fmla="*/ 246070 h 570727"/>
                  <a:gd name="connsiteX135" fmla="*/ 240174 w 357379"/>
                  <a:gd name="connsiteY135" fmla="*/ 248950 h 570727"/>
                  <a:gd name="connsiteX136" fmla="*/ 240311 w 357379"/>
                  <a:gd name="connsiteY136" fmla="*/ 248813 h 570727"/>
                  <a:gd name="connsiteX137" fmla="*/ 221794 w 357379"/>
                  <a:gd name="connsiteY137" fmla="*/ 260060 h 570727"/>
                  <a:gd name="connsiteX138" fmla="*/ 222480 w 357379"/>
                  <a:gd name="connsiteY138" fmla="*/ 259649 h 570727"/>
                  <a:gd name="connsiteX139" fmla="*/ 210410 w 357379"/>
                  <a:gd name="connsiteY139" fmla="*/ 268153 h 570727"/>
                  <a:gd name="connsiteX140" fmla="*/ 199712 w 357379"/>
                  <a:gd name="connsiteY140" fmla="*/ 276519 h 570727"/>
                  <a:gd name="connsiteX141" fmla="*/ 179412 w 357379"/>
                  <a:gd name="connsiteY141" fmla="*/ 293116 h 570727"/>
                  <a:gd name="connsiteX142" fmla="*/ 179549 w 357379"/>
                  <a:gd name="connsiteY142" fmla="*/ 292978 h 570727"/>
                  <a:gd name="connsiteX143" fmla="*/ 169811 w 357379"/>
                  <a:gd name="connsiteY143" fmla="*/ 301620 h 570727"/>
                  <a:gd name="connsiteX144" fmla="*/ 161855 w 357379"/>
                  <a:gd name="connsiteY144" fmla="*/ 308752 h 570727"/>
                  <a:gd name="connsiteX145" fmla="*/ 155546 w 357379"/>
                  <a:gd name="connsiteY145" fmla="*/ 315061 h 570727"/>
                  <a:gd name="connsiteX146" fmla="*/ 147453 w 357379"/>
                  <a:gd name="connsiteY146" fmla="*/ 325211 h 570727"/>
                  <a:gd name="connsiteX147" fmla="*/ 140184 w 357379"/>
                  <a:gd name="connsiteY147" fmla="*/ 334264 h 570727"/>
                  <a:gd name="connsiteX148" fmla="*/ 135109 w 357379"/>
                  <a:gd name="connsiteY148" fmla="*/ 340573 h 570727"/>
                  <a:gd name="connsiteX149" fmla="*/ 125919 w 357379"/>
                  <a:gd name="connsiteY149" fmla="*/ 350997 h 570727"/>
                  <a:gd name="connsiteX150" fmla="*/ 118513 w 357379"/>
                  <a:gd name="connsiteY150" fmla="*/ 351957 h 570727"/>
                  <a:gd name="connsiteX151" fmla="*/ 115632 w 357379"/>
                  <a:gd name="connsiteY151" fmla="*/ 344962 h 570727"/>
                  <a:gd name="connsiteX152" fmla="*/ 116592 w 357379"/>
                  <a:gd name="connsiteY152" fmla="*/ 341533 h 570727"/>
                  <a:gd name="connsiteX153" fmla="*/ 119199 w 357379"/>
                  <a:gd name="connsiteY153" fmla="*/ 336869 h 570727"/>
                  <a:gd name="connsiteX154" fmla="*/ 122490 w 357379"/>
                  <a:gd name="connsiteY154" fmla="*/ 332481 h 570727"/>
                  <a:gd name="connsiteX155" fmla="*/ 126879 w 357379"/>
                  <a:gd name="connsiteY155" fmla="*/ 326994 h 570727"/>
                  <a:gd name="connsiteX156" fmla="*/ 138950 w 357379"/>
                  <a:gd name="connsiteY156" fmla="*/ 313552 h 570727"/>
                  <a:gd name="connsiteX157" fmla="*/ 149374 w 357379"/>
                  <a:gd name="connsiteY157" fmla="*/ 303128 h 570727"/>
                  <a:gd name="connsiteX158" fmla="*/ 153077 w 357379"/>
                  <a:gd name="connsiteY158" fmla="*/ 299562 h 570727"/>
                  <a:gd name="connsiteX159" fmla="*/ 155272 w 357379"/>
                  <a:gd name="connsiteY159" fmla="*/ 296819 h 570727"/>
                  <a:gd name="connsiteX160" fmla="*/ 169674 w 357379"/>
                  <a:gd name="connsiteY160" fmla="*/ 279125 h 570727"/>
                  <a:gd name="connsiteX161" fmla="*/ 196420 w 357379"/>
                  <a:gd name="connsiteY161" fmla="*/ 244012 h 570727"/>
                  <a:gd name="connsiteX162" fmla="*/ 196420 w 357379"/>
                  <a:gd name="connsiteY162" fmla="*/ 244150 h 570727"/>
                  <a:gd name="connsiteX163" fmla="*/ 206844 w 357379"/>
                  <a:gd name="connsiteY163" fmla="*/ 226593 h 570727"/>
                  <a:gd name="connsiteX164" fmla="*/ 211919 w 357379"/>
                  <a:gd name="connsiteY164" fmla="*/ 214934 h 570727"/>
                  <a:gd name="connsiteX165" fmla="*/ 214936 w 357379"/>
                  <a:gd name="connsiteY165" fmla="*/ 203687 h 570727"/>
                  <a:gd name="connsiteX166" fmla="*/ 214799 w 357379"/>
                  <a:gd name="connsiteY166" fmla="*/ 204373 h 570727"/>
                  <a:gd name="connsiteX167" fmla="*/ 215485 w 357379"/>
                  <a:gd name="connsiteY167" fmla="*/ 199709 h 570727"/>
                  <a:gd name="connsiteX168" fmla="*/ 215485 w 357379"/>
                  <a:gd name="connsiteY168" fmla="*/ 199847 h 570727"/>
                  <a:gd name="connsiteX169" fmla="*/ 215485 w 357379"/>
                  <a:gd name="connsiteY169" fmla="*/ 196280 h 570727"/>
                  <a:gd name="connsiteX170" fmla="*/ 215485 w 357379"/>
                  <a:gd name="connsiteY170" fmla="*/ 196555 h 570727"/>
                  <a:gd name="connsiteX171" fmla="*/ 215485 w 357379"/>
                  <a:gd name="connsiteY171" fmla="*/ 196006 h 570727"/>
                  <a:gd name="connsiteX172" fmla="*/ 215485 w 357379"/>
                  <a:gd name="connsiteY172" fmla="*/ 195732 h 570727"/>
                  <a:gd name="connsiteX173" fmla="*/ 215485 w 357379"/>
                  <a:gd name="connsiteY173" fmla="*/ 195869 h 570727"/>
                  <a:gd name="connsiteX174" fmla="*/ 215211 w 357379"/>
                  <a:gd name="connsiteY174" fmla="*/ 193263 h 570727"/>
                  <a:gd name="connsiteX175" fmla="*/ 215211 w 357379"/>
                  <a:gd name="connsiteY175" fmla="*/ 193263 h 570727"/>
                  <a:gd name="connsiteX176" fmla="*/ 214388 w 357379"/>
                  <a:gd name="connsiteY176" fmla="*/ 189834 h 570727"/>
                  <a:gd name="connsiteX177" fmla="*/ 213839 w 357379"/>
                  <a:gd name="connsiteY177" fmla="*/ 188463 h 570727"/>
                  <a:gd name="connsiteX178" fmla="*/ 213153 w 357379"/>
                  <a:gd name="connsiteY178" fmla="*/ 187365 h 570727"/>
                  <a:gd name="connsiteX179" fmla="*/ 212604 w 357379"/>
                  <a:gd name="connsiteY179" fmla="*/ 186679 h 570727"/>
                  <a:gd name="connsiteX180" fmla="*/ 211782 w 357379"/>
                  <a:gd name="connsiteY180" fmla="*/ 185857 h 570727"/>
                  <a:gd name="connsiteX181" fmla="*/ 210684 w 357379"/>
                  <a:gd name="connsiteY181" fmla="*/ 185034 h 570727"/>
                  <a:gd name="connsiteX182" fmla="*/ 209587 w 357379"/>
                  <a:gd name="connsiteY182" fmla="*/ 184348 h 570727"/>
                  <a:gd name="connsiteX183" fmla="*/ 209587 w 357379"/>
                  <a:gd name="connsiteY183" fmla="*/ 184348 h 570727"/>
                  <a:gd name="connsiteX184" fmla="*/ 208901 w 357379"/>
                  <a:gd name="connsiteY184" fmla="*/ 184073 h 570727"/>
                  <a:gd name="connsiteX185" fmla="*/ 207667 w 357379"/>
                  <a:gd name="connsiteY185" fmla="*/ 183799 h 570727"/>
                  <a:gd name="connsiteX186" fmla="*/ 206295 w 357379"/>
                  <a:gd name="connsiteY186" fmla="*/ 183662 h 570727"/>
                  <a:gd name="connsiteX187" fmla="*/ 204375 w 357379"/>
                  <a:gd name="connsiteY187" fmla="*/ 183662 h 570727"/>
                  <a:gd name="connsiteX188" fmla="*/ 201357 w 357379"/>
                  <a:gd name="connsiteY188" fmla="*/ 184073 h 570727"/>
                  <a:gd name="connsiteX189" fmla="*/ 197106 w 357379"/>
                  <a:gd name="connsiteY189" fmla="*/ 185445 h 570727"/>
                  <a:gd name="connsiteX190" fmla="*/ 197106 w 357379"/>
                  <a:gd name="connsiteY190" fmla="*/ 185445 h 570727"/>
                  <a:gd name="connsiteX191" fmla="*/ 189836 w 357379"/>
                  <a:gd name="connsiteY191" fmla="*/ 188599 h 570727"/>
                  <a:gd name="connsiteX192" fmla="*/ 190522 w 357379"/>
                  <a:gd name="connsiteY192" fmla="*/ 188188 h 570727"/>
                  <a:gd name="connsiteX193" fmla="*/ 175709 w 357379"/>
                  <a:gd name="connsiteY193" fmla="*/ 196280 h 570727"/>
                  <a:gd name="connsiteX194" fmla="*/ 169811 w 357379"/>
                  <a:gd name="connsiteY194" fmla="*/ 199984 h 570727"/>
                  <a:gd name="connsiteX195" fmla="*/ 163227 w 357379"/>
                  <a:gd name="connsiteY195" fmla="*/ 204099 h 570727"/>
                  <a:gd name="connsiteX196" fmla="*/ 156232 w 357379"/>
                  <a:gd name="connsiteY196" fmla="*/ 209173 h 570727"/>
                  <a:gd name="connsiteX197" fmla="*/ 151294 w 357379"/>
                  <a:gd name="connsiteY197" fmla="*/ 212877 h 570727"/>
                  <a:gd name="connsiteX198" fmla="*/ 148962 w 357379"/>
                  <a:gd name="connsiteY198" fmla="*/ 214523 h 570727"/>
                  <a:gd name="connsiteX199" fmla="*/ 134286 w 357379"/>
                  <a:gd name="connsiteY199" fmla="*/ 227141 h 570727"/>
                  <a:gd name="connsiteX200" fmla="*/ 124959 w 357379"/>
                  <a:gd name="connsiteY200" fmla="*/ 236057 h 570727"/>
                  <a:gd name="connsiteX201" fmla="*/ 118101 w 357379"/>
                  <a:gd name="connsiteY201" fmla="*/ 242915 h 570727"/>
                  <a:gd name="connsiteX202" fmla="*/ 106854 w 357379"/>
                  <a:gd name="connsiteY202" fmla="*/ 254711 h 570727"/>
                  <a:gd name="connsiteX203" fmla="*/ 100819 w 357379"/>
                  <a:gd name="connsiteY203" fmla="*/ 261157 h 570727"/>
                  <a:gd name="connsiteX204" fmla="*/ 95744 w 357379"/>
                  <a:gd name="connsiteY204" fmla="*/ 266232 h 570727"/>
                  <a:gd name="connsiteX205" fmla="*/ 90806 w 357379"/>
                  <a:gd name="connsiteY205" fmla="*/ 270347 h 570727"/>
                  <a:gd name="connsiteX206" fmla="*/ 83948 w 357379"/>
                  <a:gd name="connsiteY206" fmla="*/ 270347 h 570727"/>
                  <a:gd name="connsiteX207" fmla="*/ 82165 w 357379"/>
                  <a:gd name="connsiteY207" fmla="*/ 263626 h 570727"/>
                  <a:gd name="connsiteX208" fmla="*/ 84223 w 357379"/>
                  <a:gd name="connsiteY208" fmla="*/ 259649 h 570727"/>
                  <a:gd name="connsiteX209" fmla="*/ 89298 w 357379"/>
                  <a:gd name="connsiteY209" fmla="*/ 253202 h 570727"/>
                  <a:gd name="connsiteX210" fmla="*/ 95607 w 357379"/>
                  <a:gd name="connsiteY210" fmla="*/ 245247 h 570727"/>
                  <a:gd name="connsiteX211" fmla="*/ 104934 w 357379"/>
                  <a:gd name="connsiteY211" fmla="*/ 233588 h 570727"/>
                  <a:gd name="connsiteX212" fmla="*/ 125782 w 357379"/>
                  <a:gd name="connsiteY212" fmla="*/ 207116 h 570727"/>
                  <a:gd name="connsiteX213" fmla="*/ 148688 w 357379"/>
                  <a:gd name="connsiteY213" fmla="*/ 177215 h 570727"/>
                  <a:gd name="connsiteX214" fmla="*/ 156780 w 357379"/>
                  <a:gd name="connsiteY214" fmla="*/ 166243 h 570727"/>
                  <a:gd name="connsiteX215" fmla="*/ 169125 w 357379"/>
                  <a:gd name="connsiteY215" fmla="*/ 148960 h 570727"/>
                  <a:gd name="connsiteX216" fmla="*/ 168851 w 357379"/>
                  <a:gd name="connsiteY216" fmla="*/ 149509 h 570727"/>
                  <a:gd name="connsiteX217" fmla="*/ 174337 w 357379"/>
                  <a:gd name="connsiteY217" fmla="*/ 141142 h 570727"/>
                  <a:gd name="connsiteX218" fmla="*/ 179961 w 357379"/>
                  <a:gd name="connsiteY218" fmla="*/ 131129 h 570727"/>
                  <a:gd name="connsiteX219" fmla="*/ 179823 w 357379"/>
                  <a:gd name="connsiteY219" fmla="*/ 131404 h 570727"/>
                  <a:gd name="connsiteX220" fmla="*/ 183390 w 357379"/>
                  <a:gd name="connsiteY220" fmla="*/ 123174 h 570727"/>
                  <a:gd name="connsiteX221" fmla="*/ 183115 w 357379"/>
                  <a:gd name="connsiteY221" fmla="*/ 123723 h 570727"/>
                  <a:gd name="connsiteX222" fmla="*/ 184075 w 357379"/>
                  <a:gd name="connsiteY222" fmla="*/ 119883 h 570727"/>
                  <a:gd name="connsiteX223" fmla="*/ 184075 w 357379"/>
                  <a:gd name="connsiteY223" fmla="*/ 120019 h 570727"/>
                  <a:gd name="connsiteX224" fmla="*/ 184624 w 357379"/>
                  <a:gd name="connsiteY224" fmla="*/ 116316 h 570727"/>
                  <a:gd name="connsiteX225" fmla="*/ 184624 w 357379"/>
                  <a:gd name="connsiteY225" fmla="*/ 114670 h 570727"/>
                  <a:gd name="connsiteX226" fmla="*/ 184487 w 357379"/>
                  <a:gd name="connsiteY226" fmla="*/ 113848 h 570727"/>
                  <a:gd name="connsiteX227" fmla="*/ 184212 w 357379"/>
                  <a:gd name="connsiteY227" fmla="*/ 113161 h 570727"/>
                  <a:gd name="connsiteX228" fmla="*/ 183527 w 357379"/>
                  <a:gd name="connsiteY228" fmla="*/ 112202 h 570727"/>
                  <a:gd name="connsiteX229" fmla="*/ 182704 w 357379"/>
                  <a:gd name="connsiteY229" fmla="*/ 111379 h 570727"/>
                  <a:gd name="connsiteX230" fmla="*/ 182429 w 357379"/>
                  <a:gd name="connsiteY230" fmla="*/ 111241 h 570727"/>
                  <a:gd name="connsiteX231" fmla="*/ 181606 w 357379"/>
                  <a:gd name="connsiteY231" fmla="*/ 110967 h 570727"/>
                  <a:gd name="connsiteX232" fmla="*/ 180372 w 357379"/>
                  <a:gd name="connsiteY232" fmla="*/ 110967 h 570727"/>
                  <a:gd name="connsiteX233" fmla="*/ 176669 w 357379"/>
                  <a:gd name="connsiteY233" fmla="*/ 111516 h 570727"/>
                  <a:gd name="connsiteX234" fmla="*/ 177354 w 357379"/>
                  <a:gd name="connsiteY234" fmla="*/ 111379 h 570727"/>
                  <a:gd name="connsiteX235" fmla="*/ 175709 w 357379"/>
                  <a:gd name="connsiteY235" fmla="*/ 111790 h 570727"/>
                  <a:gd name="connsiteX236" fmla="*/ 172554 w 357379"/>
                  <a:gd name="connsiteY236" fmla="*/ 113161 h 570727"/>
                  <a:gd name="connsiteX237" fmla="*/ 167205 w 357379"/>
                  <a:gd name="connsiteY237" fmla="*/ 116316 h 570727"/>
                  <a:gd name="connsiteX238" fmla="*/ 152529 w 357379"/>
                  <a:gd name="connsiteY238" fmla="*/ 127975 h 570727"/>
                  <a:gd name="connsiteX239" fmla="*/ 152666 w 357379"/>
                  <a:gd name="connsiteY239" fmla="*/ 127838 h 570727"/>
                  <a:gd name="connsiteX240" fmla="*/ 152117 w 357379"/>
                  <a:gd name="connsiteY240" fmla="*/ 128249 h 570727"/>
                  <a:gd name="connsiteX241" fmla="*/ 152117 w 357379"/>
                  <a:gd name="connsiteY241" fmla="*/ 128249 h 570727"/>
                  <a:gd name="connsiteX242" fmla="*/ 152117 w 357379"/>
                  <a:gd name="connsiteY242" fmla="*/ 128249 h 570727"/>
                  <a:gd name="connsiteX243" fmla="*/ 135658 w 357379"/>
                  <a:gd name="connsiteY243" fmla="*/ 143748 h 570727"/>
                  <a:gd name="connsiteX244" fmla="*/ 133326 w 357379"/>
                  <a:gd name="connsiteY244" fmla="*/ 146217 h 570727"/>
                  <a:gd name="connsiteX245" fmla="*/ 128251 w 357379"/>
                  <a:gd name="connsiteY245" fmla="*/ 151567 h 570727"/>
                  <a:gd name="connsiteX246" fmla="*/ 121119 w 357379"/>
                  <a:gd name="connsiteY246" fmla="*/ 159110 h 570727"/>
                  <a:gd name="connsiteX247" fmla="*/ 121256 w 357379"/>
                  <a:gd name="connsiteY247" fmla="*/ 158973 h 570727"/>
                  <a:gd name="connsiteX248" fmla="*/ 120982 w 357379"/>
                  <a:gd name="connsiteY248" fmla="*/ 159247 h 570727"/>
                  <a:gd name="connsiteX249" fmla="*/ 120845 w 357379"/>
                  <a:gd name="connsiteY249" fmla="*/ 159522 h 570727"/>
                  <a:gd name="connsiteX250" fmla="*/ 120982 w 357379"/>
                  <a:gd name="connsiteY250" fmla="*/ 159385 h 570727"/>
                  <a:gd name="connsiteX251" fmla="*/ 92589 w 357379"/>
                  <a:gd name="connsiteY251" fmla="*/ 192166 h 570727"/>
                  <a:gd name="connsiteX252" fmla="*/ 76679 w 357379"/>
                  <a:gd name="connsiteY252" fmla="*/ 209996 h 570727"/>
                  <a:gd name="connsiteX253" fmla="*/ 74073 w 357379"/>
                  <a:gd name="connsiteY253" fmla="*/ 213151 h 570727"/>
                  <a:gd name="connsiteX254" fmla="*/ 65981 w 357379"/>
                  <a:gd name="connsiteY254" fmla="*/ 222341 h 570727"/>
                  <a:gd name="connsiteX255" fmla="*/ 66255 w 357379"/>
                  <a:gd name="connsiteY255" fmla="*/ 221930 h 570727"/>
                  <a:gd name="connsiteX256" fmla="*/ 62689 w 357379"/>
                  <a:gd name="connsiteY256" fmla="*/ 225633 h 570727"/>
                  <a:gd name="connsiteX257" fmla="*/ 55831 w 357379"/>
                  <a:gd name="connsiteY257" fmla="*/ 226044 h 570727"/>
                  <a:gd name="connsiteX258" fmla="*/ 54870 w 357379"/>
                  <a:gd name="connsiteY258" fmla="*/ 218775 h 570727"/>
                  <a:gd name="connsiteX259" fmla="*/ 55282 w 357379"/>
                  <a:gd name="connsiteY259" fmla="*/ 218226 h 570727"/>
                  <a:gd name="connsiteX260" fmla="*/ 55282 w 357379"/>
                  <a:gd name="connsiteY260" fmla="*/ 218226 h 570727"/>
                  <a:gd name="connsiteX261" fmla="*/ 55282 w 357379"/>
                  <a:gd name="connsiteY261" fmla="*/ 218226 h 570727"/>
                  <a:gd name="connsiteX262" fmla="*/ 68586 w 357379"/>
                  <a:gd name="connsiteY262" fmla="*/ 203002 h 570727"/>
                  <a:gd name="connsiteX263" fmla="*/ 68175 w 357379"/>
                  <a:gd name="connsiteY263" fmla="*/ 203550 h 570727"/>
                  <a:gd name="connsiteX264" fmla="*/ 81891 w 357379"/>
                  <a:gd name="connsiteY264" fmla="*/ 188051 h 570727"/>
                  <a:gd name="connsiteX265" fmla="*/ 81480 w 357379"/>
                  <a:gd name="connsiteY265" fmla="*/ 188599 h 570727"/>
                  <a:gd name="connsiteX266" fmla="*/ 89846 w 357379"/>
                  <a:gd name="connsiteY266" fmla="*/ 178861 h 570727"/>
                  <a:gd name="connsiteX267" fmla="*/ 97390 w 357379"/>
                  <a:gd name="connsiteY267" fmla="*/ 169534 h 570727"/>
                  <a:gd name="connsiteX268" fmla="*/ 116318 w 357379"/>
                  <a:gd name="connsiteY268" fmla="*/ 144434 h 570727"/>
                  <a:gd name="connsiteX269" fmla="*/ 116044 w 357379"/>
                  <a:gd name="connsiteY269" fmla="*/ 144845 h 570727"/>
                  <a:gd name="connsiteX270" fmla="*/ 131817 w 357379"/>
                  <a:gd name="connsiteY270" fmla="*/ 118511 h 570727"/>
                  <a:gd name="connsiteX271" fmla="*/ 131680 w 357379"/>
                  <a:gd name="connsiteY271" fmla="*/ 118648 h 570727"/>
                  <a:gd name="connsiteX272" fmla="*/ 141556 w 357379"/>
                  <a:gd name="connsiteY272" fmla="*/ 95331 h 570727"/>
                  <a:gd name="connsiteX273" fmla="*/ 141419 w 357379"/>
                  <a:gd name="connsiteY273" fmla="*/ 95880 h 570727"/>
                  <a:gd name="connsiteX274" fmla="*/ 145259 w 357379"/>
                  <a:gd name="connsiteY274" fmla="*/ 81752 h 570727"/>
                  <a:gd name="connsiteX275" fmla="*/ 145259 w 357379"/>
                  <a:gd name="connsiteY275" fmla="*/ 81889 h 570727"/>
                  <a:gd name="connsiteX276" fmla="*/ 145396 w 357379"/>
                  <a:gd name="connsiteY276" fmla="*/ 81478 h 570727"/>
                  <a:gd name="connsiteX277" fmla="*/ 145396 w 357379"/>
                  <a:gd name="connsiteY277" fmla="*/ 81341 h 570727"/>
                  <a:gd name="connsiteX278" fmla="*/ 145396 w 357379"/>
                  <a:gd name="connsiteY278" fmla="*/ 81341 h 570727"/>
                  <a:gd name="connsiteX279" fmla="*/ 146768 w 357379"/>
                  <a:gd name="connsiteY279" fmla="*/ 72288 h 570727"/>
                  <a:gd name="connsiteX280" fmla="*/ 146768 w 357379"/>
                  <a:gd name="connsiteY280" fmla="*/ 72836 h 570727"/>
                  <a:gd name="connsiteX281" fmla="*/ 146768 w 357379"/>
                  <a:gd name="connsiteY281" fmla="*/ 68310 h 570727"/>
                  <a:gd name="connsiteX282" fmla="*/ 146082 w 357379"/>
                  <a:gd name="connsiteY282" fmla="*/ 63235 h 570727"/>
                  <a:gd name="connsiteX283" fmla="*/ 145671 w 357379"/>
                  <a:gd name="connsiteY283" fmla="*/ 61726 h 570727"/>
                  <a:gd name="connsiteX284" fmla="*/ 145122 w 357379"/>
                  <a:gd name="connsiteY284" fmla="*/ 60355 h 570727"/>
                  <a:gd name="connsiteX285" fmla="*/ 144710 w 357379"/>
                  <a:gd name="connsiteY285" fmla="*/ 59532 h 570727"/>
                  <a:gd name="connsiteX286" fmla="*/ 144024 w 357379"/>
                  <a:gd name="connsiteY286" fmla="*/ 58846 h 570727"/>
                  <a:gd name="connsiteX287" fmla="*/ 143339 w 357379"/>
                  <a:gd name="connsiteY287" fmla="*/ 58297 h 570727"/>
                  <a:gd name="connsiteX288" fmla="*/ 141967 w 357379"/>
                  <a:gd name="connsiteY288" fmla="*/ 57475 h 570727"/>
                  <a:gd name="connsiteX289" fmla="*/ 140733 w 357379"/>
                  <a:gd name="connsiteY289" fmla="*/ 56926 h 570727"/>
                  <a:gd name="connsiteX290" fmla="*/ 139910 w 357379"/>
                  <a:gd name="connsiteY290" fmla="*/ 56789 h 570727"/>
                  <a:gd name="connsiteX291" fmla="*/ 138675 w 357379"/>
                  <a:gd name="connsiteY291" fmla="*/ 56652 h 570727"/>
                  <a:gd name="connsiteX292" fmla="*/ 135932 w 357379"/>
                  <a:gd name="connsiteY292" fmla="*/ 57063 h 570727"/>
                  <a:gd name="connsiteX293" fmla="*/ 136206 w 357379"/>
                  <a:gd name="connsiteY293" fmla="*/ 57063 h 570727"/>
                  <a:gd name="connsiteX294" fmla="*/ 132503 w 357379"/>
                  <a:gd name="connsiteY294" fmla="*/ 58161 h 570727"/>
                  <a:gd name="connsiteX295" fmla="*/ 133052 w 357379"/>
                  <a:gd name="connsiteY295" fmla="*/ 58023 h 570727"/>
                  <a:gd name="connsiteX296" fmla="*/ 129486 w 357379"/>
                  <a:gd name="connsiteY296" fmla="*/ 59532 h 570727"/>
                  <a:gd name="connsiteX297" fmla="*/ 129623 w 357379"/>
                  <a:gd name="connsiteY297" fmla="*/ 59395 h 570727"/>
                  <a:gd name="connsiteX298" fmla="*/ 124274 w 357379"/>
                  <a:gd name="connsiteY298" fmla="*/ 62687 h 570727"/>
                  <a:gd name="connsiteX299" fmla="*/ 114947 w 357379"/>
                  <a:gd name="connsiteY299" fmla="*/ 69819 h 570727"/>
                  <a:gd name="connsiteX300" fmla="*/ 114947 w 357379"/>
                  <a:gd name="connsiteY300" fmla="*/ 69819 h 570727"/>
                  <a:gd name="connsiteX301" fmla="*/ 98625 w 357379"/>
                  <a:gd name="connsiteY301" fmla="*/ 95880 h 570727"/>
                  <a:gd name="connsiteX302" fmla="*/ 85183 w 357379"/>
                  <a:gd name="connsiteY302" fmla="*/ 112476 h 570727"/>
                  <a:gd name="connsiteX303" fmla="*/ 76405 w 357379"/>
                  <a:gd name="connsiteY303" fmla="*/ 122489 h 570727"/>
                  <a:gd name="connsiteX304" fmla="*/ 66941 w 357379"/>
                  <a:gd name="connsiteY304" fmla="*/ 132776 h 570727"/>
                  <a:gd name="connsiteX305" fmla="*/ 61454 w 357379"/>
                  <a:gd name="connsiteY305" fmla="*/ 138673 h 570727"/>
                  <a:gd name="connsiteX306" fmla="*/ 56654 w 357379"/>
                  <a:gd name="connsiteY306" fmla="*/ 143337 h 570727"/>
                  <a:gd name="connsiteX307" fmla="*/ 54596 w 357379"/>
                  <a:gd name="connsiteY307" fmla="*/ 144845 h 570727"/>
                  <a:gd name="connsiteX308" fmla="*/ 48973 w 357379"/>
                  <a:gd name="connsiteY308" fmla="*/ 148000 h 570727"/>
                  <a:gd name="connsiteX309" fmla="*/ 42526 w 357379"/>
                  <a:gd name="connsiteY309" fmla="*/ 144845 h 570727"/>
                  <a:gd name="connsiteX310" fmla="*/ 42800 w 357379"/>
                  <a:gd name="connsiteY310" fmla="*/ 138948 h 570727"/>
                  <a:gd name="connsiteX311" fmla="*/ 44721 w 357379"/>
                  <a:gd name="connsiteY311" fmla="*/ 134833 h 570727"/>
                  <a:gd name="connsiteX312" fmla="*/ 47464 w 357379"/>
                  <a:gd name="connsiteY312" fmla="*/ 130993 h 570727"/>
                  <a:gd name="connsiteX313" fmla="*/ 62003 w 357379"/>
                  <a:gd name="connsiteY313" fmla="*/ 112339 h 570727"/>
                  <a:gd name="connsiteX314" fmla="*/ 76268 w 357379"/>
                  <a:gd name="connsiteY314" fmla="*/ 95605 h 570727"/>
                  <a:gd name="connsiteX315" fmla="*/ 85594 w 357379"/>
                  <a:gd name="connsiteY315" fmla="*/ 85318 h 570727"/>
                  <a:gd name="connsiteX316" fmla="*/ 92589 w 357379"/>
                  <a:gd name="connsiteY316" fmla="*/ 78186 h 570727"/>
                  <a:gd name="connsiteX317" fmla="*/ 109597 w 357379"/>
                  <a:gd name="connsiteY317" fmla="*/ 62275 h 570727"/>
                  <a:gd name="connsiteX318" fmla="*/ 114398 w 357379"/>
                  <a:gd name="connsiteY318" fmla="*/ 51028 h 570727"/>
                  <a:gd name="connsiteX319" fmla="*/ 114261 w 357379"/>
                  <a:gd name="connsiteY319" fmla="*/ 51439 h 570727"/>
                  <a:gd name="connsiteX320" fmla="*/ 118101 w 357379"/>
                  <a:gd name="connsiteY320" fmla="*/ 37723 h 570727"/>
                  <a:gd name="connsiteX321" fmla="*/ 117964 w 357379"/>
                  <a:gd name="connsiteY321" fmla="*/ 38272 h 570727"/>
                  <a:gd name="connsiteX322" fmla="*/ 119061 w 357379"/>
                  <a:gd name="connsiteY322" fmla="*/ 28808 h 570727"/>
                  <a:gd name="connsiteX323" fmla="*/ 119061 w 357379"/>
                  <a:gd name="connsiteY323" fmla="*/ 28945 h 570727"/>
                  <a:gd name="connsiteX324" fmla="*/ 119061 w 357379"/>
                  <a:gd name="connsiteY324" fmla="*/ 24556 h 570727"/>
                  <a:gd name="connsiteX325" fmla="*/ 119061 w 357379"/>
                  <a:gd name="connsiteY325" fmla="*/ 24694 h 570727"/>
                  <a:gd name="connsiteX326" fmla="*/ 118650 w 357379"/>
                  <a:gd name="connsiteY326" fmla="*/ 20853 h 570727"/>
                  <a:gd name="connsiteX327" fmla="*/ 117690 w 357379"/>
                  <a:gd name="connsiteY327" fmla="*/ 17287 h 570727"/>
                  <a:gd name="connsiteX328" fmla="*/ 117827 w 357379"/>
                  <a:gd name="connsiteY328" fmla="*/ 17698 h 570727"/>
                  <a:gd name="connsiteX329" fmla="*/ 116455 w 357379"/>
                  <a:gd name="connsiteY329" fmla="*/ 14269 h 570727"/>
                  <a:gd name="connsiteX330" fmla="*/ 116455 w 357379"/>
                  <a:gd name="connsiteY330" fmla="*/ 14269 h 570727"/>
                  <a:gd name="connsiteX331" fmla="*/ 115770 w 357379"/>
                  <a:gd name="connsiteY331" fmla="*/ 13035 h 570727"/>
                  <a:gd name="connsiteX332" fmla="*/ 115084 w 357379"/>
                  <a:gd name="connsiteY332" fmla="*/ 12075 h 570727"/>
                  <a:gd name="connsiteX333" fmla="*/ 114261 w 357379"/>
                  <a:gd name="connsiteY333" fmla="*/ 11252 h 570727"/>
                  <a:gd name="connsiteX334" fmla="*/ 113026 w 357379"/>
                  <a:gd name="connsiteY334" fmla="*/ 10291 h 570727"/>
                  <a:gd name="connsiteX335" fmla="*/ 113163 w 357379"/>
                  <a:gd name="connsiteY335" fmla="*/ 10429 h 570727"/>
                  <a:gd name="connsiteX336" fmla="*/ 113026 w 357379"/>
                  <a:gd name="connsiteY336" fmla="*/ 10291 h 570727"/>
                  <a:gd name="connsiteX337" fmla="*/ 112889 w 357379"/>
                  <a:gd name="connsiteY337" fmla="*/ 10155 h 570727"/>
                  <a:gd name="connsiteX338" fmla="*/ 113026 w 357379"/>
                  <a:gd name="connsiteY338" fmla="*/ 10291 h 570727"/>
                  <a:gd name="connsiteX339" fmla="*/ 111929 w 357379"/>
                  <a:gd name="connsiteY339" fmla="*/ 9606 h 570727"/>
                  <a:gd name="connsiteX340" fmla="*/ 108774 w 357379"/>
                  <a:gd name="connsiteY340" fmla="*/ 8234 h 570727"/>
                  <a:gd name="connsiteX341" fmla="*/ 109186 w 357379"/>
                  <a:gd name="connsiteY341" fmla="*/ 8509 h 570727"/>
                  <a:gd name="connsiteX342" fmla="*/ 107677 w 357379"/>
                  <a:gd name="connsiteY342" fmla="*/ 8234 h 570727"/>
                  <a:gd name="connsiteX343" fmla="*/ 107677 w 357379"/>
                  <a:gd name="connsiteY343" fmla="*/ 8234 h 570727"/>
                  <a:gd name="connsiteX344" fmla="*/ 107677 w 357379"/>
                  <a:gd name="connsiteY344" fmla="*/ 8234 h 570727"/>
                  <a:gd name="connsiteX345" fmla="*/ 107266 w 357379"/>
                  <a:gd name="connsiteY345" fmla="*/ 8097 h 570727"/>
                  <a:gd name="connsiteX346" fmla="*/ 107677 w 357379"/>
                  <a:gd name="connsiteY346" fmla="*/ 8234 h 570727"/>
                  <a:gd name="connsiteX347" fmla="*/ 105757 w 357379"/>
                  <a:gd name="connsiteY347" fmla="*/ 8097 h 570727"/>
                  <a:gd name="connsiteX348" fmla="*/ 106305 w 357379"/>
                  <a:gd name="connsiteY348" fmla="*/ 8097 h 570727"/>
                  <a:gd name="connsiteX349" fmla="*/ 104385 w 357379"/>
                  <a:gd name="connsiteY349" fmla="*/ 8097 h 570727"/>
                  <a:gd name="connsiteX350" fmla="*/ 104660 w 357379"/>
                  <a:gd name="connsiteY350" fmla="*/ 8097 h 570727"/>
                  <a:gd name="connsiteX351" fmla="*/ 101093 w 357379"/>
                  <a:gd name="connsiteY351" fmla="*/ 8646 h 570727"/>
                  <a:gd name="connsiteX352" fmla="*/ 99036 w 357379"/>
                  <a:gd name="connsiteY352" fmla="*/ 9194 h 570727"/>
                  <a:gd name="connsiteX353" fmla="*/ 93001 w 357379"/>
                  <a:gd name="connsiteY353" fmla="*/ 11800 h 570727"/>
                  <a:gd name="connsiteX354" fmla="*/ 85183 w 357379"/>
                  <a:gd name="connsiteY354" fmla="*/ 16464 h 570727"/>
                  <a:gd name="connsiteX355" fmla="*/ 85320 w 357379"/>
                  <a:gd name="connsiteY355" fmla="*/ 16327 h 570727"/>
                  <a:gd name="connsiteX356" fmla="*/ 66529 w 357379"/>
                  <a:gd name="connsiteY356" fmla="*/ 30317 h 570727"/>
                  <a:gd name="connsiteX357" fmla="*/ 59123 w 357379"/>
                  <a:gd name="connsiteY357" fmla="*/ 36352 h 570727"/>
                  <a:gd name="connsiteX358" fmla="*/ 50893 w 357379"/>
                  <a:gd name="connsiteY358" fmla="*/ 43073 h 570727"/>
                  <a:gd name="connsiteX359" fmla="*/ 18797 w 357379"/>
                  <a:gd name="connsiteY359" fmla="*/ 73522 h 570727"/>
                  <a:gd name="connsiteX360" fmla="*/ 18797 w 357379"/>
                  <a:gd name="connsiteY360" fmla="*/ 73522 h 570727"/>
                  <a:gd name="connsiteX361" fmla="*/ 10842 w 357379"/>
                  <a:gd name="connsiteY361" fmla="*/ 83535 h 570727"/>
                  <a:gd name="connsiteX362" fmla="*/ 10842 w 357379"/>
                  <a:gd name="connsiteY362" fmla="*/ 83398 h 570727"/>
                  <a:gd name="connsiteX363" fmla="*/ 8099 w 357379"/>
                  <a:gd name="connsiteY363" fmla="*/ 88061 h 570727"/>
                  <a:gd name="connsiteX364" fmla="*/ 8099 w 357379"/>
                  <a:gd name="connsiteY364" fmla="*/ 87924 h 570727"/>
                  <a:gd name="connsiteX365" fmla="*/ 7962 w 357379"/>
                  <a:gd name="connsiteY365" fmla="*/ 88061 h 570727"/>
                  <a:gd name="connsiteX366" fmla="*/ 7825 w 357379"/>
                  <a:gd name="connsiteY366" fmla="*/ 88336 h 570727"/>
                  <a:gd name="connsiteX367" fmla="*/ 7962 w 357379"/>
                  <a:gd name="connsiteY367" fmla="*/ 88199 h 570727"/>
                  <a:gd name="connsiteX368" fmla="*/ 7413 w 357379"/>
                  <a:gd name="connsiteY368" fmla="*/ 89570 h 570727"/>
                  <a:gd name="connsiteX369" fmla="*/ 7276 w 357379"/>
                  <a:gd name="connsiteY369" fmla="*/ 90119 h 570727"/>
                  <a:gd name="connsiteX370" fmla="*/ 8922 w 357379"/>
                  <a:gd name="connsiteY370" fmla="*/ 91902 h 570727"/>
                  <a:gd name="connsiteX371" fmla="*/ 7139 w 357379"/>
                  <a:gd name="connsiteY371" fmla="*/ 96291 h 570727"/>
                  <a:gd name="connsiteX372" fmla="*/ 2750 w 357379"/>
                  <a:gd name="connsiteY372" fmla="*/ 96565 h 570727"/>
                  <a:gd name="connsiteX373" fmla="*/ 555 w 357379"/>
                  <a:gd name="connsiteY373" fmla="*/ 94371 h 570727"/>
                  <a:gd name="connsiteX374" fmla="*/ 281 w 357379"/>
                  <a:gd name="connsiteY374" fmla="*/ 89433 h 570727"/>
                  <a:gd name="connsiteX375" fmla="*/ 1652 w 357379"/>
                  <a:gd name="connsiteY375" fmla="*/ 85318 h 570727"/>
                  <a:gd name="connsiteX376" fmla="*/ 3710 w 357379"/>
                  <a:gd name="connsiteY376" fmla="*/ 81478 h 570727"/>
                  <a:gd name="connsiteX377" fmla="*/ 10431 w 357379"/>
                  <a:gd name="connsiteY377" fmla="*/ 72151 h 570727"/>
                  <a:gd name="connsiteX378" fmla="*/ 18386 w 357379"/>
                  <a:gd name="connsiteY378" fmla="*/ 63098 h 570727"/>
                  <a:gd name="connsiteX379" fmla="*/ 28536 w 357379"/>
                  <a:gd name="connsiteY379" fmla="*/ 52948 h 570727"/>
                  <a:gd name="connsiteX380" fmla="*/ 45407 w 357379"/>
                  <a:gd name="connsiteY380" fmla="*/ 37449 h 570727"/>
                  <a:gd name="connsiteX381" fmla="*/ 53087 w 357379"/>
                  <a:gd name="connsiteY381" fmla="*/ 31003 h 570727"/>
                  <a:gd name="connsiteX382" fmla="*/ 61591 w 357379"/>
                  <a:gd name="connsiteY382" fmla="*/ 23871 h 570727"/>
                  <a:gd name="connsiteX383" fmla="*/ 86829 w 357379"/>
                  <a:gd name="connsiteY383" fmla="*/ 5628 h 570727"/>
                  <a:gd name="connsiteX384" fmla="*/ 91629 w 357379"/>
                  <a:gd name="connsiteY384" fmla="*/ 3159 h 570727"/>
                  <a:gd name="connsiteX385" fmla="*/ 96567 w 357379"/>
                  <a:gd name="connsiteY385" fmla="*/ 1239 h 570727"/>
                  <a:gd name="connsiteX386" fmla="*/ 101368 w 357379"/>
                  <a:gd name="connsiteY386" fmla="*/ 279 h 570727"/>
                  <a:gd name="connsiteX387" fmla="*/ 106031 w 357379"/>
                  <a:gd name="connsiteY387" fmla="*/ 4 h 570727"/>
                  <a:gd name="connsiteX388" fmla="*/ 120707 w 357379"/>
                  <a:gd name="connsiteY388" fmla="*/ 6726 h 570727"/>
                  <a:gd name="connsiteX389" fmla="*/ 124411 w 357379"/>
                  <a:gd name="connsiteY389" fmla="*/ 12761 h 570727"/>
                  <a:gd name="connsiteX390" fmla="*/ 126605 w 357379"/>
                  <a:gd name="connsiteY390" fmla="*/ 21539 h 570727"/>
                  <a:gd name="connsiteX391" fmla="*/ 126605 w 357379"/>
                  <a:gd name="connsiteY391" fmla="*/ 32100 h 570727"/>
                  <a:gd name="connsiteX392" fmla="*/ 123862 w 357379"/>
                  <a:gd name="connsiteY392" fmla="*/ 46639 h 570727"/>
                  <a:gd name="connsiteX393" fmla="*/ 121805 w 357379"/>
                  <a:gd name="connsiteY393" fmla="*/ 53223 h 570727"/>
                  <a:gd name="connsiteX394" fmla="*/ 124959 w 357379"/>
                  <a:gd name="connsiteY394" fmla="*/ 51439 h 570727"/>
                  <a:gd name="connsiteX395" fmla="*/ 133737 w 357379"/>
                  <a:gd name="connsiteY395" fmla="*/ 48285 h 570727"/>
                  <a:gd name="connsiteX396" fmla="*/ 136755 w 357379"/>
                  <a:gd name="connsiteY396" fmla="*/ 47874 h 570727"/>
                  <a:gd name="connsiteX397" fmla="*/ 141007 w 357379"/>
                  <a:gd name="connsiteY397" fmla="*/ 47874 h 570727"/>
                  <a:gd name="connsiteX398" fmla="*/ 147453 w 357379"/>
                  <a:gd name="connsiteY398" fmla="*/ 50617 h 570727"/>
                  <a:gd name="connsiteX399" fmla="*/ 149785 w 357379"/>
                  <a:gd name="connsiteY399" fmla="*/ 52400 h 570727"/>
                  <a:gd name="connsiteX400" fmla="*/ 151294 w 357379"/>
                  <a:gd name="connsiteY400" fmla="*/ 54046 h 570727"/>
                  <a:gd name="connsiteX401" fmla="*/ 152529 w 357379"/>
                  <a:gd name="connsiteY401" fmla="*/ 56103 h 570727"/>
                  <a:gd name="connsiteX402" fmla="*/ 154723 w 357379"/>
                  <a:gd name="connsiteY402" fmla="*/ 63373 h 570727"/>
                  <a:gd name="connsiteX403" fmla="*/ 155135 w 357379"/>
                  <a:gd name="connsiteY403" fmla="*/ 73385 h 570727"/>
                  <a:gd name="connsiteX404" fmla="*/ 148688 w 357379"/>
                  <a:gd name="connsiteY404" fmla="*/ 101092 h 570727"/>
                  <a:gd name="connsiteX405" fmla="*/ 137441 w 357379"/>
                  <a:gd name="connsiteY405" fmla="*/ 126603 h 570727"/>
                  <a:gd name="connsiteX406" fmla="*/ 141007 w 357379"/>
                  <a:gd name="connsiteY406" fmla="*/ 123174 h 570727"/>
                  <a:gd name="connsiteX407" fmla="*/ 151020 w 357379"/>
                  <a:gd name="connsiteY407" fmla="*/ 114670 h 570727"/>
                  <a:gd name="connsiteX408" fmla="*/ 161581 w 357379"/>
                  <a:gd name="connsiteY408" fmla="*/ 106990 h 570727"/>
                  <a:gd name="connsiteX409" fmla="*/ 171731 w 357379"/>
                  <a:gd name="connsiteY409" fmla="*/ 101915 h 570727"/>
                  <a:gd name="connsiteX410" fmla="*/ 180783 w 357379"/>
                  <a:gd name="connsiteY410" fmla="*/ 100543 h 570727"/>
                  <a:gd name="connsiteX411" fmla="*/ 185447 w 357379"/>
                  <a:gd name="connsiteY411" fmla="*/ 101503 h 570727"/>
                  <a:gd name="connsiteX412" fmla="*/ 188190 w 357379"/>
                  <a:gd name="connsiteY412" fmla="*/ 103012 h 570727"/>
                  <a:gd name="connsiteX413" fmla="*/ 192579 w 357379"/>
                  <a:gd name="connsiteY413" fmla="*/ 107812 h 570727"/>
                  <a:gd name="connsiteX414" fmla="*/ 192579 w 357379"/>
                  <a:gd name="connsiteY414" fmla="*/ 126192 h 570727"/>
                  <a:gd name="connsiteX415" fmla="*/ 188601 w 357379"/>
                  <a:gd name="connsiteY415" fmla="*/ 135656 h 570727"/>
                  <a:gd name="connsiteX416" fmla="*/ 181469 w 357379"/>
                  <a:gd name="connsiteY416" fmla="*/ 148274 h 570727"/>
                  <a:gd name="connsiteX417" fmla="*/ 172691 w 357379"/>
                  <a:gd name="connsiteY417" fmla="*/ 161305 h 570727"/>
                  <a:gd name="connsiteX418" fmla="*/ 160072 w 357379"/>
                  <a:gd name="connsiteY418" fmla="*/ 178999 h 570727"/>
                  <a:gd name="connsiteX419" fmla="*/ 144436 w 357379"/>
                  <a:gd name="connsiteY419" fmla="*/ 200121 h 570727"/>
                  <a:gd name="connsiteX420" fmla="*/ 137852 w 357379"/>
                  <a:gd name="connsiteY420" fmla="*/ 208762 h 570727"/>
                  <a:gd name="connsiteX421" fmla="*/ 141830 w 357379"/>
                  <a:gd name="connsiteY421" fmla="*/ 205333 h 570727"/>
                  <a:gd name="connsiteX422" fmla="*/ 144162 w 357379"/>
                  <a:gd name="connsiteY422" fmla="*/ 203687 h 570727"/>
                  <a:gd name="connsiteX423" fmla="*/ 150197 w 357379"/>
                  <a:gd name="connsiteY423" fmla="*/ 199298 h 570727"/>
                  <a:gd name="connsiteX424" fmla="*/ 158015 w 357379"/>
                  <a:gd name="connsiteY424" fmla="*/ 193675 h 570727"/>
                  <a:gd name="connsiteX425" fmla="*/ 169399 w 357379"/>
                  <a:gd name="connsiteY425" fmla="*/ 186542 h 570727"/>
                  <a:gd name="connsiteX426" fmla="*/ 172142 w 357379"/>
                  <a:gd name="connsiteY426" fmla="*/ 185034 h 570727"/>
                  <a:gd name="connsiteX427" fmla="*/ 179686 w 357379"/>
                  <a:gd name="connsiteY427" fmla="*/ 180919 h 570727"/>
                  <a:gd name="connsiteX428" fmla="*/ 196420 w 357379"/>
                  <a:gd name="connsiteY428" fmla="*/ 174061 h 570727"/>
                  <a:gd name="connsiteX429" fmla="*/ 206707 w 357379"/>
                  <a:gd name="connsiteY429" fmla="*/ 172826 h 570727"/>
                  <a:gd name="connsiteX430" fmla="*/ 215073 w 357379"/>
                  <a:gd name="connsiteY430" fmla="*/ 175158 h 570727"/>
                  <a:gd name="connsiteX431" fmla="*/ 220834 w 357379"/>
                  <a:gd name="connsiteY431" fmla="*/ 179959 h 570727"/>
                  <a:gd name="connsiteX432" fmla="*/ 224400 w 357379"/>
                  <a:gd name="connsiteY432" fmla="*/ 186679 h 570727"/>
                  <a:gd name="connsiteX433" fmla="*/ 226046 w 357379"/>
                  <a:gd name="connsiteY433" fmla="*/ 195869 h 570727"/>
                  <a:gd name="connsiteX434" fmla="*/ 224675 w 357379"/>
                  <a:gd name="connsiteY434" fmla="*/ 208899 h 570727"/>
                  <a:gd name="connsiteX435" fmla="*/ 221246 w 357379"/>
                  <a:gd name="connsiteY435" fmla="*/ 220558 h 570727"/>
                  <a:gd name="connsiteX436" fmla="*/ 215485 w 357379"/>
                  <a:gd name="connsiteY436" fmla="*/ 233176 h 570727"/>
                  <a:gd name="connsiteX437" fmla="*/ 201083 w 357379"/>
                  <a:gd name="connsiteY437" fmla="*/ 256768 h 570727"/>
                  <a:gd name="connsiteX438" fmla="*/ 196968 w 357379"/>
                  <a:gd name="connsiteY438" fmla="*/ 262529 h 570727"/>
                  <a:gd name="connsiteX439" fmla="*/ 199712 w 357379"/>
                  <a:gd name="connsiteY439" fmla="*/ 260472 h 570727"/>
                  <a:gd name="connsiteX440" fmla="*/ 207255 w 357379"/>
                  <a:gd name="connsiteY440" fmla="*/ 255122 h 570727"/>
                  <a:gd name="connsiteX441" fmla="*/ 213290 w 357379"/>
                  <a:gd name="connsiteY441" fmla="*/ 251008 h 570727"/>
                  <a:gd name="connsiteX442" fmla="*/ 215759 w 357379"/>
                  <a:gd name="connsiteY442" fmla="*/ 249362 h 570727"/>
                  <a:gd name="connsiteX443" fmla="*/ 226869 w 357379"/>
                  <a:gd name="connsiteY443" fmla="*/ 242641 h 570727"/>
                  <a:gd name="connsiteX444" fmla="*/ 235647 w 357379"/>
                  <a:gd name="connsiteY444" fmla="*/ 237977 h 570727"/>
                  <a:gd name="connsiteX445" fmla="*/ 247718 w 357379"/>
                  <a:gd name="connsiteY445" fmla="*/ 233863 h 570727"/>
                  <a:gd name="connsiteX446" fmla="*/ 256633 w 357379"/>
                  <a:gd name="connsiteY446" fmla="*/ 233451 h 570727"/>
                  <a:gd name="connsiteX447" fmla="*/ 264863 w 357379"/>
                  <a:gd name="connsiteY447" fmla="*/ 236880 h 570727"/>
                  <a:gd name="connsiteX448" fmla="*/ 269252 w 357379"/>
                  <a:gd name="connsiteY448" fmla="*/ 241955 h 570727"/>
                  <a:gd name="connsiteX449" fmla="*/ 270897 w 357379"/>
                  <a:gd name="connsiteY449" fmla="*/ 246070 h 570727"/>
                  <a:gd name="connsiteX450" fmla="*/ 271583 w 357379"/>
                  <a:gd name="connsiteY450" fmla="*/ 250733 h 570727"/>
                  <a:gd name="connsiteX451" fmla="*/ 266097 w 357379"/>
                  <a:gd name="connsiteY451" fmla="*/ 273502 h 570727"/>
                  <a:gd name="connsiteX452" fmla="*/ 257456 w 357379"/>
                  <a:gd name="connsiteY452" fmla="*/ 289275 h 570727"/>
                  <a:gd name="connsiteX453" fmla="*/ 247306 w 357379"/>
                  <a:gd name="connsiteY453" fmla="*/ 304226 h 570727"/>
                  <a:gd name="connsiteX454" fmla="*/ 233727 w 357379"/>
                  <a:gd name="connsiteY454" fmla="*/ 321782 h 570727"/>
                  <a:gd name="connsiteX455" fmla="*/ 237568 w 357379"/>
                  <a:gd name="connsiteY455" fmla="*/ 319450 h 570727"/>
                  <a:gd name="connsiteX456" fmla="*/ 245934 w 357379"/>
                  <a:gd name="connsiteY456" fmla="*/ 314513 h 570727"/>
                  <a:gd name="connsiteX457" fmla="*/ 257044 w 357379"/>
                  <a:gd name="connsiteY457" fmla="*/ 308889 h 570727"/>
                  <a:gd name="connsiteX458" fmla="*/ 266920 w 357379"/>
                  <a:gd name="connsiteY458" fmla="*/ 304363 h 570727"/>
                  <a:gd name="connsiteX459" fmla="*/ 280087 w 357379"/>
                  <a:gd name="connsiteY459" fmla="*/ 299836 h 570727"/>
                  <a:gd name="connsiteX460" fmla="*/ 285711 w 357379"/>
                  <a:gd name="connsiteY460" fmla="*/ 298739 h 570727"/>
                  <a:gd name="connsiteX461" fmla="*/ 291334 w 357379"/>
                  <a:gd name="connsiteY461" fmla="*/ 298602 h 570727"/>
                  <a:gd name="connsiteX462" fmla="*/ 298741 w 357379"/>
                  <a:gd name="connsiteY462" fmla="*/ 300522 h 570727"/>
                  <a:gd name="connsiteX463" fmla="*/ 301484 w 357379"/>
                  <a:gd name="connsiteY463" fmla="*/ 302168 h 570727"/>
                  <a:gd name="connsiteX464" fmla="*/ 303816 w 357379"/>
                  <a:gd name="connsiteY464" fmla="*/ 304226 h 570727"/>
                  <a:gd name="connsiteX465" fmla="*/ 305462 w 357379"/>
                  <a:gd name="connsiteY465" fmla="*/ 306694 h 570727"/>
                  <a:gd name="connsiteX466" fmla="*/ 307382 w 357379"/>
                  <a:gd name="connsiteY466" fmla="*/ 312318 h 570727"/>
                  <a:gd name="connsiteX467" fmla="*/ 305050 w 357379"/>
                  <a:gd name="connsiteY467" fmla="*/ 331383 h 570727"/>
                  <a:gd name="connsiteX468" fmla="*/ 300250 w 357379"/>
                  <a:gd name="connsiteY468" fmla="*/ 343042 h 570727"/>
                  <a:gd name="connsiteX469" fmla="*/ 292706 w 357379"/>
                  <a:gd name="connsiteY469" fmla="*/ 356758 h 570727"/>
                  <a:gd name="connsiteX470" fmla="*/ 283928 w 357379"/>
                  <a:gd name="connsiteY470" fmla="*/ 370200 h 570727"/>
                  <a:gd name="connsiteX471" fmla="*/ 273229 w 357379"/>
                  <a:gd name="connsiteY471" fmla="*/ 384875 h 570727"/>
                  <a:gd name="connsiteX472" fmla="*/ 261571 w 357379"/>
                  <a:gd name="connsiteY472" fmla="*/ 399277 h 570727"/>
                  <a:gd name="connsiteX473" fmla="*/ 244837 w 357379"/>
                  <a:gd name="connsiteY473" fmla="*/ 419165 h 570727"/>
                  <a:gd name="connsiteX474" fmla="*/ 244151 w 357379"/>
                  <a:gd name="connsiteY474" fmla="*/ 419989 h 570727"/>
                  <a:gd name="connsiteX475" fmla="*/ 261159 w 357379"/>
                  <a:gd name="connsiteY475" fmla="*/ 408055 h 570727"/>
                  <a:gd name="connsiteX476" fmla="*/ 266508 w 357379"/>
                  <a:gd name="connsiteY476" fmla="*/ 404490 h 570727"/>
                  <a:gd name="connsiteX477" fmla="*/ 279402 w 357379"/>
                  <a:gd name="connsiteY477" fmla="*/ 396671 h 570727"/>
                  <a:gd name="connsiteX478" fmla="*/ 298192 w 357379"/>
                  <a:gd name="connsiteY478" fmla="*/ 386384 h 570727"/>
                  <a:gd name="connsiteX479" fmla="*/ 319315 w 357379"/>
                  <a:gd name="connsiteY479" fmla="*/ 376920 h 570727"/>
                  <a:gd name="connsiteX480" fmla="*/ 330288 w 357379"/>
                  <a:gd name="connsiteY480" fmla="*/ 373765 h 570727"/>
                  <a:gd name="connsiteX481" fmla="*/ 342084 w 357379"/>
                  <a:gd name="connsiteY481" fmla="*/ 373629 h 570727"/>
                  <a:gd name="connsiteX482" fmla="*/ 350039 w 357379"/>
                  <a:gd name="connsiteY482" fmla="*/ 376920 h 570727"/>
                  <a:gd name="connsiteX483" fmla="*/ 352782 w 357379"/>
                  <a:gd name="connsiteY483" fmla="*/ 379389 h 570727"/>
                  <a:gd name="connsiteX484" fmla="*/ 355662 w 357379"/>
                  <a:gd name="connsiteY484" fmla="*/ 383504 h 570727"/>
                  <a:gd name="connsiteX485" fmla="*/ 357308 w 357379"/>
                  <a:gd name="connsiteY485" fmla="*/ 389951 h 570727"/>
                  <a:gd name="connsiteX486" fmla="*/ 356211 w 357379"/>
                  <a:gd name="connsiteY486" fmla="*/ 401884 h 570727"/>
                  <a:gd name="connsiteX487" fmla="*/ 354565 w 357379"/>
                  <a:gd name="connsiteY487" fmla="*/ 407096 h 570727"/>
                  <a:gd name="connsiteX488" fmla="*/ 351548 w 357379"/>
                  <a:gd name="connsiteY488" fmla="*/ 413816 h 570727"/>
                  <a:gd name="connsiteX489" fmla="*/ 345238 w 357379"/>
                  <a:gd name="connsiteY489" fmla="*/ 425338 h 570727"/>
                  <a:gd name="connsiteX490" fmla="*/ 337832 w 357379"/>
                  <a:gd name="connsiteY490" fmla="*/ 436585 h 570727"/>
                  <a:gd name="connsiteX491" fmla="*/ 327270 w 357379"/>
                  <a:gd name="connsiteY491" fmla="*/ 451124 h 570727"/>
                  <a:gd name="connsiteX492" fmla="*/ 310811 w 357379"/>
                  <a:gd name="connsiteY492" fmla="*/ 471424 h 570727"/>
                  <a:gd name="connsiteX493" fmla="*/ 299564 w 357379"/>
                  <a:gd name="connsiteY493" fmla="*/ 485002 h 570727"/>
                  <a:gd name="connsiteX494" fmla="*/ 274875 w 357379"/>
                  <a:gd name="connsiteY494" fmla="*/ 513943 h 570727"/>
                  <a:gd name="connsiteX495" fmla="*/ 227555 w 357379"/>
                  <a:gd name="connsiteY495" fmla="*/ 568259 h 570727"/>
                  <a:gd name="connsiteX496" fmla="*/ 223440 w 357379"/>
                  <a:gd name="connsiteY496" fmla="*/ 570727 h 570727"/>
                  <a:gd name="connsiteX497" fmla="*/ 222617 w 357379"/>
                  <a:gd name="connsiteY497" fmla="*/ 570727 h 570727"/>
                  <a:gd name="connsiteX498" fmla="*/ 218365 w 357379"/>
                  <a:gd name="connsiteY498" fmla="*/ 568807 h 570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</a:cxnLst>
                <a:rect l="l" t="t" r="r" b="b"/>
                <a:pathLst>
                  <a:path w="357379" h="570727">
                    <a:moveTo>
                      <a:pt x="70095" y="116042"/>
                    </a:moveTo>
                    <a:cubicBezTo>
                      <a:pt x="68998" y="117277"/>
                      <a:pt x="67901" y="118511"/>
                      <a:pt x="66941" y="119883"/>
                    </a:cubicBezTo>
                    <a:cubicBezTo>
                      <a:pt x="69410" y="117139"/>
                      <a:pt x="71878" y="114396"/>
                      <a:pt x="74347" y="111790"/>
                    </a:cubicBezTo>
                    <a:cubicBezTo>
                      <a:pt x="74347" y="111790"/>
                      <a:pt x="74347" y="111790"/>
                      <a:pt x="74347" y="111927"/>
                    </a:cubicBezTo>
                    <a:cubicBezTo>
                      <a:pt x="74484" y="111790"/>
                      <a:pt x="74484" y="111790"/>
                      <a:pt x="74622" y="111653"/>
                    </a:cubicBezTo>
                    <a:cubicBezTo>
                      <a:pt x="74622" y="111653"/>
                      <a:pt x="74759" y="111516"/>
                      <a:pt x="74759" y="111516"/>
                    </a:cubicBezTo>
                    <a:cubicBezTo>
                      <a:pt x="74759" y="111516"/>
                      <a:pt x="74759" y="111516"/>
                      <a:pt x="74622" y="111653"/>
                    </a:cubicBezTo>
                    <a:cubicBezTo>
                      <a:pt x="77502" y="108224"/>
                      <a:pt x="80382" y="104932"/>
                      <a:pt x="83263" y="101503"/>
                    </a:cubicBezTo>
                    <a:cubicBezTo>
                      <a:pt x="84223" y="100406"/>
                      <a:pt x="85183" y="99171"/>
                      <a:pt x="86143" y="97937"/>
                    </a:cubicBezTo>
                    <a:cubicBezTo>
                      <a:pt x="84086" y="100132"/>
                      <a:pt x="82165" y="102326"/>
                      <a:pt x="80108" y="104658"/>
                    </a:cubicBezTo>
                    <a:cubicBezTo>
                      <a:pt x="80245" y="104521"/>
                      <a:pt x="80382" y="104383"/>
                      <a:pt x="80519" y="104246"/>
                    </a:cubicBezTo>
                    <a:cubicBezTo>
                      <a:pt x="76953" y="108087"/>
                      <a:pt x="73524" y="112064"/>
                      <a:pt x="70095" y="116042"/>
                    </a:cubicBezTo>
                    <a:close/>
                    <a:moveTo>
                      <a:pt x="218365" y="568807"/>
                    </a:moveTo>
                    <a:cubicBezTo>
                      <a:pt x="215759" y="566750"/>
                      <a:pt x="214936" y="562498"/>
                      <a:pt x="217268" y="559892"/>
                    </a:cubicBezTo>
                    <a:cubicBezTo>
                      <a:pt x="236196" y="538221"/>
                      <a:pt x="255261" y="516686"/>
                      <a:pt x="274464" y="495152"/>
                    </a:cubicBezTo>
                    <a:cubicBezTo>
                      <a:pt x="274464" y="495152"/>
                      <a:pt x="274326" y="495289"/>
                      <a:pt x="274326" y="495289"/>
                    </a:cubicBezTo>
                    <a:cubicBezTo>
                      <a:pt x="280910" y="487745"/>
                      <a:pt x="287631" y="480202"/>
                      <a:pt x="294078" y="472658"/>
                    </a:cubicBezTo>
                    <a:cubicBezTo>
                      <a:pt x="298741" y="467171"/>
                      <a:pt x="303405" y="461822"/>
                      <a:pt x="307931" y="456336"/>
                    </a:cubicBezTo>
                    <a:cubicBezTo>
                      <a:pt x="316983" y="445638"/>
                      <a:pt x="325487" y="434665"/>
                      <a:pt x="333305" y="423143"/>
                    </a:cubicBezTo>
                    <a:cubicBezTo>
                      <a:pt x="333305" y="423143"/>
                      <a:pt x="333305" y="423280"/>
                      <a:pt x="333305" y="423280"/>
                    </a:cubicBezTo>
                    <a:cubicBezTo>
                      <a:pt x="334677" y="421360"/>
                      <a:pt x="335911" y="419303"/>
                      <a:pt x="337146" y="417245"/>
                    </a:cubicBezTo>
                    <a:cubicBezTo>
                      <a:pt x="338792" y="414502"/>
                      <a:pt x="340163" y="411759"/>
                      <a:pt x="341535" y="409016"/>
                    </a:cubicBezTo>
                    <a:cubicBezTo>
                      <a:pt x="342906" y="406135"/>
                      <a:pt x="344141" y="403255"/>
                      <a:pt x="345238" y="400375"/>
                    </a:cubicBezTo>
                    <a:cubicBezTo>
                      <a:pt x="345101" y="400649"/>
                      <a:pt x="345101" y="400786"/>
                      <a:pt x="344964" y="401061"/>
                    </a:cubicBezTo>
                    <a:cubicBezTo>
                      <a:pt x="345513" y="399689"/>
                      <a:pt x="345787" y="398180"/>
                      <a:pt x="346061" y="396671"/>
                    </a:cubicBezTo>
                    <a:cubicBezTo>
                      <a:pt x="346061" y="396671"/>
                      <a:pt x="346061" y="396809"/>
                      <a:pt x="346061" y="396809"/>
                    </a:cubicBezTo>
                    <a:cubicBezTo>
                      <a:pt x="346061" y="396809"/>
                      <a:pt x="346061" y="396671"/>
                      <a:pt x="346061" y="396671"/>
                    </a:cubicBezTo>
                    <a:cubicBezTo>
                      <a:pt x="346061" y="396671"/>
                      <a:pt x="346061" y="396534"/>
                      <a:pt x="346061" y="396534"/>
                    </a:cubicBezTo>
                    <a:cubicBezTo>
                      <a:pt x="346061" y="396534"/>
                      <a:pt x="346061" y="396671"/>
                      <a:pt x="346061" y="396671"/>
                    </a:cubicBezTo>
                    <a:cubicBezTo>
                      <a:pt x="346198" y="395574"/>
                      <a:pt x="346335" y="394614"/>
                      <a:pt x="346473" y="393517"/>
                    </a:cubicBezTo>
                    <a:cubicBezTo>
                      <a:pt x="346473" y="392557"/>
                      <a:pt x="346473" y="391459"/>
                      <a:pt x="346473" y="390499"/>
                    </a:cubicBezTo>
                    <a:cubicBezTo>
                      <a:pt x="346335" y="389951"/>
                      <a:pt x="346335" y="389539"/>
                      <a:pt x="346198" y="388990"/>
                    </a:cubicBezTo>
                    <a:cubicBezTo>
                      <a:pt x="346061" y="388716"/>
                      <a:pt x="346061" y="388442"/>
                      <a:pt x="345924" y="388168"/>
                    </a:cubicBezTo>
                    <a:cubicBezTo>
                      <a:pt x="345787" y="387893"/>
                      <a:pt x="345513" y="387481"/>
                      <a:pt x="345375" y="387207"/>
                    </a:cubicBezTo>
                    <a:cubicBezTo>
                      <a:pt x="345101" y="386933"/>
                      <a:pt x="344827" y="386659"/>
                      <a:pt x="344553" y="386247"/>
                    </a:cubicBezTo>
                    <a:cubicBezTo>
                      <a:pt x="344141" y="385973"/>
                      <a:pt x="343867" y="385561"/>
                      <a:pt x="343455" y="385287"/>
                    </a:cubicBezTo>
                    <a:cubicBezTo>
                      <a:pt x="343044" y="385013"/>
                      <a:pt x="342769" y="384875"/>
                      <a:pt x="342358" y="384601"/>
                    </a:cubicBezTo>
                    <a:cubicBezTo>
                      <a:pt x="341946" y="384464"/>
                      <a:pt x="341672" y="384327"/>
                      <a:pt x="341261" y="384190"/>
                    </a:cubicBezTo>
                    <a:cubicBezTo>
                      <a:pt x="340712" y="384052"/>
                      <a:pt x="340163" y="384052"/>
                      <a:pt x="339752" y="383916"/>
                    </a:cubicBezTo>
                    <a:cubicBezTo>
                      <a:pt x="340026" y="383916"/>
                      <a:pt x="340163" y="383916"/>
                      <a:pt x="340438" y="383916"/>
                    </a:cubicBezTo>
                    <a:cubicBezTo>
                      <a:pt x="339066" y="383778"/>
                      <a:pt x="337557" y="383778"/>
                      <a:pt x="336186" y="383778"/>
                    </a:cubicBezTo>
                    <a:cubicBezTo>
                      <a:pt x="336323" y="383778"/>
                      <a:pt x="336460" y="383778"/>
                      <a:pt x="336597" y="383778"/>
                    </a:cubicBezTo>
                    <a:cubicBezTo>
                      <a:pt x="336323" y="383778"/>
                      <a:pt x="336048" y="383778"/>
                      <a:pt x="335911" y="383778"/>
                    </a:cubicBezTo>
                    <a:lnTo>
                      <a:pt x="335911" y="383778"/>
                    </a:lnTo>
                    <a:lnTo>
                      <a:pt x="335911" y="383778"/>
                    </a:lnTo>
                    <a:cubicBezTo>
                      <a:pt x="334403" y="383916"/>
                      <a:pt x="333031" y="384052"/>
                      <a:pt x="331659" y="384464"/>
                    </a:cubicBezTo>
                    <a:cubicBezTo>
                      <a:pt x="331934" y="384464"/>
                      <a:pt x="332071" y="384327"/>
                      <a:pt x="332345" y="384327"/>
                    </a:cubicBezTo>
                    <a:cubicBezTo>
                      <a:pt x="330151" y="384875"/>
                      <a:pt x="327956" y="385561"/>
                      <a:pt x="325761" y="386247"/>
                    </a:cubicBezTo>
                    <a:cubicBezTo>
                      <a:pt x="319727" y="388442"/>
                      <a:pt x="313829" y="391185"/>
                      <a:pt x="308068" y="394065"/>
                    </a:cubicBezTo>
                    <a:cubicBezTo>
                      <a:pt x="308342" y="393928"/>
                      <a:pt x="308479" y="393791"/>
                      <a:pt x="308754" y="393791"/>
                    </a:cubicBezTo>
                    <a:cubicBezTo>
                      <a:pt x="305050" y="395711"/>
                      <a:pt x="301484" y="397632"/>
                      <a:pt x="297781" y="399552"/>
                    </a:cubicBezTo>
                    <a:cubicBezTo>
                      <a:pt x="295586" y="400649"/>
                      <a:pt x="293529" y="401884"/>
                      <a:pt x="291334" y="403118"/>
                    </a:cubicBezTo>
                    <a:cubicBezTo>
                      <a:pt x="290511" y="403529"/>
                      <a:pt x="289551" y="404078"/>
                      <a:pt x="288728" y="404490"/>
                    </a:cubicBezTo>
                    <a:cubicBezTo>
                      <a:pt x="282968" y="408055"/>
                      <a:pt x="277070" y="411622"/>
                      <a:pt x="271309" y="415188"/>
                    </a:cubicBezTo>
                    <a:cubicBezTo>
                      <a:pt x="265686" y="419165"/>
                      <a:pt x="260062" y="423006"/>
                      <a:pt x="254576" y="426847"/>
                    </a:cubicBezTo>
                    <a:cubicBezTo>
                      <a:pt x="249775" y="430276"/>
                      <a:pt x="245249" y="433979"/>
                      <a:pt x="240585" y="437682"/>
                    </a:cubicBezTo>
                    <a:cubicBezTo>
                      <a:pt x="238665" y="439328"/>
                      <a:pt x="236607" y="440837"/>
                      <a:pt x="234550" y="442345"/>
                    </a:cubicBezTo>
                    <a:cubicBezTo>
                      <a:pt x="232081" y="444266"/>
                      <a:pt x="229749" y="446461"/>
                      <a:pt x="227418" y="448381"/>
                    </a:cubicBezTo>
                    <a:cubicBezTo>
                      <a:pt x="224675" y="450712"/>
                      <a:pt x="222069" y="452907"/>
                      <a:pt x="219325" y="455239"/>
                    </a:cubicBezTo>
                    <a:cubicBezTo>
                      <a:pt x="216857" y="457296"/>
                      <a:pt x="214388" y="459490"/>
                      <a:pt x="211919" y="461685"/>
                    </a:cubicBezTo>
                    <a:cubicBezTo>
                      <a:pt x="208901" y="464291"/>
                      <a:pt x="205609" y="466348"/>
                      <a:pt x="202180" y="468543"/>
                    </a:cubicBezTo>
                    <a:cubicBezTo>
                      <a:pt x="200123" y="469777"/>
                      <a:pt x="197380" y="469503"/>
                      <a:pt x="195597" y="468132"/>
                    </a:cubicBezTo>
                    <a:cubicBezTo>
                      <a:pt x="193539" y="466623"/>
                      <a:pt x="192579" y="463468"/>
                      <a:pt x="193814" y="461137"/>
                    </a:cubicBezTo>
                    <a:cubicBezTo>
                      <a:pt x="194499" y="459490"/>
                      <a:pt x="195322" y="457845"/>
                      <a:pt x="196420" y="456336"/>
                    </a:cubicBezTo>
                    <a:cubicBezTo>
                      <a:pt x="198340" y="453730"/>
                      <a:pt x="200397" y="451398"/>
                      <a:pt x="202592" y="449067"/>
                    </a:cubicBezTo>
                    <a:cubicBezTo>
                      <a:pt x="204649" y="446872"/>
                      <a:pt x="206570" y="444677"/>
                      <a:pt x="208490" y="442483"/>
                    </a:cubicBezTo>
                    <a:cubicBezTo>
                      <a:pt x="212193" y="438368"/>
                      <a:pt x="215896" y="434390"/>
                      <a:pt x="219600" y="430276"/>
                    </a:cubicBezTo>
                    <a:cubicBezTo>
                      <a:pt x="226869" y="422320"/>
                      <a:pt x="234002" y="414228"/>
                      <a:pt x="241134" y="406273"/>
                    </a:cubicBezTo>
                    <a:cubicBezTo>
                      <a:pt x="241134" y="406273"/>
                      <a:pt x="241134" y="406273"/>
                      <a:pt x="241134" y="406273"/>
                    </a:cubicBezTo>
                    <a:cubicBezTo>
                      <a:pt x="245660" y="401061"/>
                      <a:pt x="250049" y="395711"/>
                      <a:pt x="254576" y="390499"/>
                    </a:cubicBezTo>
                    <a:cubicBezTo>
                      <a:pt x="263079" y="380487"/>
                      <a:pt x="271035" y="370062"/>
                      <a:pt x="278441" y="359227"/>
                    </a:cubicBezTo>
                    <a:cubicBezTo>
                      <a:pt x="278304" y="359364"/>
                      <a:pt x="278167" y="359638"/>
                      <a:pt x="278030" y="359775"/>
                    </a:cubicBezTo>
                    <a:cubicBezTo>
                      <a:pt x="282693" y="352917"/>
                      <a:pt x="286808" y="345785"/>
                      <a:pt x="290649" y="338378"/>
                    </a:cubicBezTo>
                    <a:cubicBezTo>
                      <a:pt x="292295" y="334949"/>
                      <a:pt x="293803" y="331383"/>
                      <a:pt x="295038" y="327680"/>
                    </a:cubicBezTo>
                    <a:cubicBezTo>
                      <a:pt x="295038" y="327954"/>
                      <a:pt x="294900" y="328091"/>
                      <a:pt x="294763" y="328366"/>
                    </a:cubicBezTo>
                    <a:cubicBezTo>
                      <a:pt x="295449" y="326308"/>
                      <a:pt x="296135" y="324251"/>
                      <a:pt x="296684" y="322056"/>
                    </a:cubicBezTo>
                    <a:cubicBezTo>
                      <a:pt x="296958" y="321096"/>
                      <a:pt x="297095" y="319999"/>
                      <a:pt x="297232" y="319039"/>
                    </a:cubicBezTo>
                    <a:cubicBezTo>
                      <a:pt x="297232" y="318353"/>
                      <a:pt x="297232" y="317667"/>
                      <a:pt x="297232" y="317119"/>
                    </a:cubicBezTo>
                    <a:cubicBezTo>
                      <a:pt x="297232" y="317256"/>
                      <a:pt x="297232" y="317393"/>
                      <a:pt x="297232" y="317530"/>
                    </a:cubicBezTo>
                    <a:cubicBezTo>
                      <a:pt x="297232" y="316570"/>
                      <a:pt x="297095" y="315747"/>
                      <a:pt x="296821" y="314924"/>
                    </a:cubicBezTo>
                    <a:cubicBezTo>
                      <a:pt x="296684" y="314513"/>
                      <a:pt x="296684" y="314238"/>
                      <a:pt x="296547" y="313827"/>
                    </a:cubicBezTo>
                    <a:cubicBezTo>
                      <a:pt x="296409" y="313415"/>
                      <a:pt x="296272" y="313004"/>
                      <a:pt x="296135" y="312592"/>
                    </a:cubicBezTo>
                    <a:cubicBezTo>
                      <a:pt x="295998" y="312318"/>
                      <a:pt x="295861" y="312043"/>
                      <a:pt x="295724" y="311769"/>
                    </a:cubicBezTo>
                    <a:cubicBezTo>
                      <a:pt x="295586" y="311632"/>
                      <a:pt x="295586" y="311632"/>
                      <a:pt x="295449" y="311495"/>
                    </a:cubicBezTo>
                    <a:cubicBezTo>
                      <a:pt x="295312" y="311358"/>
                      <a:pt x="295038" y="311221"/>
                      <a:pt x="294900" y="311084"/>
                    </a:cubicBezTo>
                    <a:cubicBezTo>
                      <a:pt x="294489" y="310946"/>
                      <a:pt x="294078" y="310672"/>
                      <a:pt x="293803" y="310535"/>
                    </a:cubicBezTo>
                    <a:cubicBezTo>
                      <a:pt x="294078" y="310672"/>
                      <a:pt x="294215" y="310809"/>
                      <a:pt x="294489" y="310809"/>
                    </a:cubicBezTo>
                    <a:cubicBezTo>
                      <a:pt x="293940" y="310535"/>
                      <a:pt x="293392" y="310398"/>
                      <a:pt x="292706" y="310123"/>
                    </a:cubicBezTo>
                    <a:cubicBezTo>
                      <a:pt x="292980" y="310261"/>
                      <a:pt x="293118" y="310261"/>
                      <a:pt x="293392" y="310398"/>
                    </a:cubicBezTo>
                    <a:cubicBezTo>
                      <a:pt x="292980" y="310261"/>
                      <a:pt x="292432" y="310123"/>
                      <a:pt x="292020" y="309986"/>
                    </a:cubicBezTo>
                    <a:cubicBezTo>
                      <a:pt x="291609" y="309986"/>
                      <a:pt x="291197" y="309849"/>
                      <a:pt x="290786" y="309849"/>
                    </a:cubicBezTo>
                    <a:cubicBezTo>
                      <a:pt x="290374" y="309849"/>
                      <a:pt x="289826" y="309849"/>
                      <a:pt x="289414" y="309849"/>
                    </a:cubicBezTo>
                    <a:cubicBezTo>
                      <a:pt x="288728" y="309986"/>
                      <a:pt x="288180" y="309986"/>
                      <a:pt x="287494" y="310123"/>
                    </a:cubicBezTo>
                    <a:cubicBezTo>
                      <a:pt x="284888" y="310672"/>
                      <a:pt x="282419" y="311358"/>
                      <a:pt x="279813" y="312181"/>
                    </a:cubicBezTo>
                    <a:cubicBezTo>
                      <a:pt x="274052" y="314375"/>
                      <a:pt x="268429" y="316981"/>
                      <a:pt x="262942" y="319724"/>
                    </a:cubicBezTo>
                    <a:cubicBezTo>
                      <a:pt x="260885" y="320822"/>
                      <a:pt x="258690" y="321919"/>
                      <a:pt x="256496" y="323153"/>
                    </a:cubicBezTo>
                    <a:cubicBezTo>
                      <a:pt x="254438" y="324251"/>
                      <a:pt x="252381" y="325211"/>
                      <a:pt x="250461" y="326446"/>
                    </a:cubicBezTo>
                    <a:cubicBezTo>
                      <a:pt x="245934" y="329326"/>
                      <a:pt x="241408" y="332069"/>
                      <a:pt x="236882" y="334949"/>
                    </a:cubicBezTo>
                    <a:cubicBezTo>
                      <a:pt x="233041" y="337693"/>
                      <a:pt x="229338" y="340436"/>
                      <a:pt x="225498" y="343179"/>
                    </a:cubicBezTo>
                    <a:cubicBezTo>
                      <a:pt x="222343" y="345511"/>
                      <a:pt x="219325" y="347980"/>
                      <a:pt x="216308" y="350449"/>
                    </a:cubicBezTo>
                    <a:cubicBezTo>
                      <a:pt x="213290" y="352917"/>
                      <a:pt x="210273" y="355249"/>
                      <a:pt x="207393" y="357855"/>
                    </a:cubicBezTo>
                    <a:cubicBezTo>
                      <a:pt x="203415" y="361284"/>
                      <a:pt x="199437" y="364713"/>
                      <a:pt x="195459" y="368142"/>
                    </a:cubicBezTo>
                    <a:cubicBezTo>
                      <a:pt x="195734" y="368005"/>
                      <a:pt x="195871" y="367730"/>
                      <a:pt x="196145" y="367594"/>
                    </a:cubicBezTo>
                    <a:cubicBezTo>
                      <a:pt x="187779" y="375000"/>
                      <a:pt x="179412" y="382544"/>
                      <a:pt x="171182" y="390225"/>
                    </a:cubicBezTo>
                    <a:cubicBezTo>
                      <a:pt x="169948" y="391459"/>
                      <a:pt x="168713" y="392557"/>
                      <a:pt x="167479" y="393654"/>
                    </a:cubicBezTo>
                    <a:cubicBezTo>
                      <a:pt x="166245" y="394751"/>
                      <a:pt x="164736" y="395574"/>
                      <a:pt x="162953" y="395574"/>
                    </a:cubicBezTo>
                    <a:cubicBezTo>
                      <a:pt x="161307" y="395574"/>
                      <a:pt x="159524" y="394888"/>
                      <a:pt x="158289" y="393654"/>
                    </a:cubicBezTo>
                    <a:cubicBezTo>
                      <a:pt x="155820" y="391185"/>
                      <a:pt x="155683" y="386933"/>
                      <a:pt x="158289" y="384464"/>
                    </a:cubicBezTo>
                    <a:cubicBezTo>
                      <a:pt x="160758" y="382132"/>
                      <a:pt x="163227" y="379801"/>
                      <a:pt x="165696" y="377469"/>
                    </a:cubicBezTo>
                    <a:cubicBezTo>
                      <a:pt x="173377" y="369788"/>
                      <a:pt x="180921" y="361970"/>
                      <a:pt x="188327" y="354152"/>
                    </a:cubicBezTo>
                    <a:cubicBezTo>
                      <a:pt x="193128" y="349077"/>
                      <a:pt x="197928" y="344139"/>
                      <a:pt x="202592" y="339064"/>
                    </a:cubicBezTo>
                    <a:cubicBezTo>
                      <a:pt x="207804" y="333304"/>
                      <a:pt x="213016" y="327543"/>
                      <a:pt x="218365" y="321782"/>
                    </a:cubicBezTo>
                    <a:cubicBezTo>
                      <a:pt x="218365" y="321782"/>
                      <a:pt x="218228" y="321919"/>
                      <a:pt x="218228" y="321919"/>
                    </a:cubicBezTo>
                    <a:cubicBezTo>
                      <a:pt x="227829" y="310809"/>
                      <a:pt x="237019" y="299425"/>
                      <a:pt x="245249" y="287355"/>
                    </a:cubicBezTo>
                    <a:cubicBezTo>
                      <a:pt x="248678" y="282143"/>
                      <a:pt x="251970" y="276656"/>
                      <a:pt x="254850" y="271033"/>
                    </a:cubicBezTo>
                    <a:cubicBezTo>
                      <a:pt x="256221" y="268153"/>
                      <a:pt x="257456" y="265409"/>
                      <a:pt x="258416" y="262392"/>
                    </a:cubicBezTo>
                    <a:cubicBezTo>
                      <a:pt x="258279" y="262666"/>
                      <a:pt x="258279" y="262803"/>
                      <a:pt x="258142" y="263078"/>
                    </a:cubicBezTo>
                    <a:cubicBezTo>
                      <a:pt x="258828" y="260883"/>
                      <a:pt x="259513" y="258826"/>
                      <a:pt x="260062" y="256631"/>
                    </a:cubicBezTo>
                    <a:cubicBezTo>
                      <a:pt x="260336" y="255397"/>
                      <a:pt x="260473" y="254299"/>
                      <a:pt x="260473" y="253065"/>
                    </a:cubicBezTo>
                    <a:cubicBezTo>
                      <a:pt x="260473" y="252516"/>
                      <a:pt x="260473" y="251968"/>
                      <a:pt x="260473" y="251282"/>
                    </a:cubicBezTo>
                    <a:cubicBezTo>
                      <a:pt x="260473" y="251419"/>
                      <a:pt x="260473" y="251693"/>
                      <a:pt x="260473" y="251830"/>
                    </a:cubicBezTo>
                    <a:cubicBezTo>
                      <a:pt x="260473" y="250596"/>
                      <a:pt x="260199" y="249362"/>
                      <a:pt x="260062" y="248127"/>
                    </a:cubicBezTo>
                    <a:cubicBezTo>
                      <a:pt x="260062" y="248401"/>
                      <a:pt x="260062" y="248539"/>
                      <a:pt x="260199" y="248813"/>
                    </a:cubicBezTo>
                    <a:cubicBezTo>
                      <a:pt x="260062" y="248401"/>
                      <a:pt x="259925" y="247990"/>
                      <a:pt x="259788" y="247579"/>
                    </a:cubicBezTo>
                    <a:cubicBezTo>
                      <a:pt x="259650" y="247304"/>
                      <a:pt x="259513" y="247167"/>
                      <a:pt x="259513" y="246892"/>
                    </a:cubicBezTo>
                    <a:cubicBezTo>
                      <a:pt x="259376" y="246756"/>
                      <a:pt x="259239" y="246618"/>
                      <a:pt x="259102" y="246344"/>
                    </a:cubicBezTo>
                    <a:cubicBezTo>
                      <a:pt x="258828" y="246070"/>
                      <a:pt x="258416" y="245795"/>
                      <a:pt x="258142" y="245521"/>
                    </a:cubicBezTo>
                    <a:cubicBezTo>
                      <a:pt x="257867" y="245384"/>
                      <a:pt x="257730" y="245247"/>
                      <a:pt x="257456" y="245110"/>
                    </a:cubicBezTo>
                    <a:cubicBezTo>
                      <a:pt x="257044" y="244972"/>
                      <a:pt x="256770" y="244835"/>
                      <a:pt x="256359" y="244698"/>
                    </a:cubicBezTo>
                    <a:cubicBezTo>
                      <a:pt x="256084" y="244698"/>
                      <a:pt x="255673" y="244561"/>
                      <a:pt x="255399" y="244424"/>
                    </a:cubicBezTo>
                    <a:cubicBezTo>
                      <a:pt x="254987" y="244424"/>
                      <a:pt x="254576" y="244424"/>
                      <a:pt x="254027" y="244424"/>
                    </a:cubicBezTo>
                    <a:cubicBezTo>
                      <a:pt x="252655" y="244561"/>
                      <a:pt x="251284" y="244698"/>
                      <a:pt x="250049" y="244972"/>
                    </a:cubicBezTo>
                    <a:cubicBezTo>
                      <a:pt x="250323" y="244972"/>
                      <a:pt x="250461" y="244835"/>
                      <a:pt x="250735" y="244835"/>
                    </a:cubicBezTo>
                    <a:cubicBezTo>
                      <a:pt x="249363" y="245110"/>
                      <a:pt x="247855" y="245521"/>
                      <a:pt x="246483" y="246070"/>
                    </a:cubicBezTo>
                    <a:cubicBezTo>
                      <a:pt x="246620" y="246070"/>
                      <a:pt x="246620" y="246070"/>
                      <a:pt x="246757" y="246070"/>
                    </a:cubicBezTo>
                    <a:cubicBezTo>
                      <a:pt x="244563" y="247030"/>
                      <a:pt x="242368" y="247853"/>
                      <a:pt x="240174" y="248950"/>
                    </a:cubicBezTo>
                    <a:cubicBezTo>
                      <a:pt x="240174" y="248950"/>
                      <a:pt x="240311" y="248950"/>
                      <a:pt x="240311" y="248813"/>
                    </a:cubicBezTo>
                    <a:cubicBezTo>
                      <a:pt x="233864" y="252242"/>
                      <a:pt x="227829" y="256220"/>
                      <a:pt x="221794" y="260060"/>
                    </a:cubicBezTo>
                    <a:cubicBezTo>
                      <a:pt x="222069" y="259923"/>
                      <a:pt x="222206" y="259786"/>
                      <a:pt x="222480" y="259649"/>
                    </a:cubicBezTo>
                    <a:cubicBezTo>
                      <a:pt x="218502" y="262529"/>
                      <a:pt x="214525" y="265272"/>
                      <a:pt x="210410" y="268153"/>
                    </a:cubicBezTo>
                    <a:cubicBezTo>
                      <a:pt x="206707" y="270759"/>
                      <a:pt x="203278" y="273776"/>
                      <a:pt x="199712" y="276519"/>
                    </a:cubicBezTo>
                    <a:cubicBezTo>
                      <a:pt x="192716" y="281869"/>
                      <a:pt x="186133" y="287492"/>
                      <a:pt x="179412" y="293116"/>
                    </a:cubicBezTo>
                    <a:cubicBezTo>
                      <a:pt x="179412" y="293116"/>
                      <a:pt x="179549" y="293116"/>
                      <a:pt x="179549" y="292978"/>
                    </a:cubicBezTo>
                    <a:cubicBezTo>
                      <a:pt x="176257" y="295859"/>
                      <a:pt x="173103" y="298739"/>
                      <a:pt x="169811" y="301620"/>
                    </a:cubicBezTo>
                    <a:cubicBezTo>
                      <a:pt x="167205" y="303951"/>
                      <a:pt x="164461" y="306283"/>
                      <a:pt x="161855" y="308752"/>
                    </a:cubicBezTo>
                    <a:cubicBezTo>
                      <a:pt x="159798" y="310809"/>
                      <a:pt x="157603" y="313004"/>
                      <a:pt x="155546" y="315061"/>
                    </a:cubicBezTo>
                    <a:cubicBezTo>
                      <a:pt x="152803" y="318353"/>
                      <a:pt x="150197" y="321782"/>
                      <a:pt x="147453" y="325211"/>
                    </a:cubicBezTo>
                    <a:cubicBezTo>
                      <a:pt x="145122" y="328229"/>
                      <a:pt x="142653" y="331246"/>
                      <a:pt x="140184" y="334264"/>
                    </a:cubicBezTo>
                    <a:cubicBezTo>
                      <a:pt x="138538" y="336321"/>
                      <a:pt x="136892" y="338378"/>
                      <a:pt x="135109" y="340573"/>
                    </a:cubicBezTo>
                    <a:cubicBezTo>
                      <a:pt x="132229" y="344139"/>
                      <a:pt x="129074" y="347568"/>
                      <a:pt x="125919" y="350997"/>
                    </a:cubicBezTo>
                    <a:cubicBezTo>
                      <a:pt x="123999" y="353055"/>
                      <a:pt x="120845" y="353329"/>
                      <a:pt x="118513" y="351957"/>
                    </a:cubicBezTo>
                    <a:cubicBezTo>
                      <a:pt x="116044" y="350585"/>
                      <a:pt x="115084" y="347705"/>
                      <a:pt x="115632" y="344962"/>
                    </a:cubicBezTo>
                    <a:cubicBezTo>
                      <a:pt x="115907" y="343865"/>
                      <a:pt x="116181" y="342630"/>
                      <a:pt x="116592" y="341533"/>
                    </a:cubicBezTo>
                    <a:cubicBezTo>
                      <a:pt x="117278" y="339887"/>
                      <a:pt x="118238" y="338378"/>
                      <a:pt x="119199" y="336869"/>
                    </a:cubicBezTo>
                    <a:cubicBezTo>
                      <a:pt x="120159" y="335361"/>
                      <a:pt x="121393" y="333852"/>
                      <a:pt x="122490" y="332481"/>
                    </a:cubicBezTo>
                    <a:cubicBezTo>
                      <a:pt x="123862" y="330697"/>
                      <a:pt x="125371" y="328777"/>
                      <a:pt x="126879" y="326994"/>
                    </a:cubicBezTo>
                    <a:cubicBezTo>
                      <a:pt x="130720" y="322330"/>
                      <a:pt x="134698" y="317804"/>
                      <a:pt x="138950" y="313552"/>
                    </a:cubicBezTo>
                    <a:cubicBezTo>
                      <a:pt x="142379" y="310123"/>
                      <a:pt x="145808" y="306557"/>
                      <a:pt x="149374" y="303128"/>
                    </a:cubicBezTo>
                    <a:cubicBezTo>
                      <a:pt x="150608" y="301894"/>
                      <a:pt x="151843" y="300659"/>
                      <a:pt x="153077" y="299562"/>
                    </a:cubicBezTo>
                    <a:cubicBezTo>
                      <a:pt x="153763" y="298602"/>
                      <a:pt x="154586" y="297779"/>
                      <a:pt x="155272" y="296819"/>
                    </a:cubicBezTo>
                    <a:cubicBezTo>
                      <a:pt x="160072" y="290921"/>
                      <a:pt x="164873" y="285023"/>
                      <a:pt x="169674" y="279125"/>
                    </a:cubicBezTo>
                    <a:cubicBezTo>
                      <a:pt x="179000" y="267604"/>
                      <a:pt x="188190" y="256220"/>
                      <a:pt x="196420" y="244012"/>
                    </a:cubicBezTo>
                    <a:cubicBezTo>
                      <a:pt x="196420" y="244012"/>
                      <a:pt x="196420" y="244012"/>
                      <a:pt x="196420" y="244150"/>
                    </a:cubicBezTo>
                    <a:cubicBezTo>
                      <a:pt x="200260" y="238389"/>
                      <a:pt x="203826" y="232765"/>
                      <a:pt x="206844" y="226593"/>
                    </a:cubicBezTo>
                    <a:cubicBezTo>
                      <a:pt x="208764" y="222753"/>
                      <a:pt x="210410" y="218912"/>
                      <a:pt x="211919" y="214934"/>
                    </a:cubicBezTo>
                    <a:cubicBezTo>
                      <a:pt x="213153" y="211231"/>
                      <a:pt x="214113" y="207528"/>
                      <a:pt x="214936" y="203687"/>
                    </a:cubicBezTo>
                    <a:cubicBezTo>
                      <a:pt x="214936" y="203962"/>
                      <a:pt x="214799" y="204099"/>
                      <a:pt x="214799" y="204373"/>
                    </a:cubicBezTo>
                    <a:cubicBezTo>
                      <a:pt x="215073" y="202864"/>
                      <a:pt x="215348" y="201218"/>
                      <a:pt x="215485" y="199709"/>
                    </a:cubicBezTo>
                    <a:cubicBezTo>
                      <a:pt x="215485" y="199709"/>
                      <a:pt x="215485" y="199847"/>
                      <a:pt x="215485" y="199847"/>
                    </a:cubicBezTo>
                    <a:cubicBezTo>
                      <a:pt x="215622" y="198612"/>
                      <a:pt x="215622" y="197515"/>
                      <a:pt x="215485" y="196280"/>
                    </a:cubicBezTo>
                    <a:cubicBezTo>
                      <a:pt x="215485" y="196418"/>
                      <a:pt x="215485" y="196418"/>
                      <a:pt x="215485" y="196555"/>
                    </a:cubicBezTo>
                    <a:cubicBezTo>
                      <a:pt x="215485" y="196418"/>
                      <a:pt x="215485" y="196280"/>
                      <a:pt x="215485" y="196006"/>
                    </a:cubicBezTo>
                    <a:cubicBezTo>
                      <a:pt x="215485" y="195869"/>
                      <a:pt x="215485" y="195869"/>
                      <a:pt x="215485" y="195732"/>
                    </a:cubicBezTo>
                    <a:cubicBezTo>
                      <a:pt x="215485" y="195732"/>
                      <a:pt x="215485" y="195869"/>
                      <a:pt x="215485" y="195869"/>
                    </a:cubicBezTo>
                    <a:cubicBezTo>
                      <a:pt x="215348" y="194909"/>
                      <a:pt x="215348" y="194086"/>
                      <a:pt x="215211" y="193263"/>
                    </a:cubicBezTo>
                    <a:lnTo>
                      <a:pt x="215211" y="193263"/>
                    </a:lnTo>
                    <a:cubicBezTo>
                      <a:pt x="215073" y="192028"/>
                      <a:pt x="214799" y="190931"/>
                      <a:pt x="214388" y="189834"/>
                    </a:cubicBezTo>
                    <a:cubicBezTo>
                      <a:pt x="214251" y="189422"/>
                      <a:pt x="213976" y="188874"/>
                      <a:pt x="213839" y="188463"/>
                    </a:cubicBezTo>
                    <a:cubicBezTo>
                      <a:pt x="213565" y="188051"/>
                      <a:pt x="213428" y="187777"/>
                      <a:pt x="213153" y="187365"/>
                    </a:cubicBezTo>
                    <a:cubicBezTo>
                      <a:pt x="213016" y="187091"/>
                      <a:pt x="212742" y="186954"/>
                      <a:pt x="212604" y="186679"/>
                    </a:cubicBezTo>
                    <a:cubicBezTo>
                      <a:pt x="212330" y="186405"/>
                      <a:pt x="212056" y="186131"/>
                      <a:pt x="211782" y="185857"/>
                    </a:cubicBezTo>
                    <a:cubicBezTo>
                      <a:pt x="211370" y="185582"/>
                      <a:pt x="211096" y="185308"/>
                      <a:pt x="210684" y="185034"/>
                    </a:cubicBezTo>
                    <a:cubicBezTo>
                      <a:pt x="210273" y="184759"/>
                      <a:pt x="209861" y="184622"/>
                      <a:pt x="209587" y="184348"/>
                    </a:cubicBezTo>
                    <a:cubicBezTo>
                      <a:pt x="209587" y="184348"/>
                      <a:pt x="209587" y="184348"/>
                      <a:pt x="209587" y="184348"/>
                    </a:cubicBezTo>
                    <a:cubicBezTo>
                      <a:pt x="209313" y="184211"/>
                      <a:pt x="209175" y="184073"/>
                      <a:pt x="208901" y="184073"/>
                    </a:cubicBezTo>
                    <a:cubicBezTo>
                      <a:pt x="208490" y="183936"/>
                      <a:pt x="208078" y="183936"/>
                      <a:pt x="207667" y="183799"/>
                    </a:cubicBezTo>
                    <a:cubicBezTo>
                      <a:pt x="207255" y="183799"/>
                      <a:pt x="206707" y="183662"/>
                      <a:pt x="206295" y="183662"/>
                    </a:cubicBezTo>
                    <a:cubicBezTo>
                      <a:pt x="205609" y="183662"/>
                      <a:pt x="205061" y="183662"/>
                      <a:pt x="204375" y="183662"/>
                    </a:cubicBezTo>
                    <a:cubicBezTo>
                      <a:pt x="203415" y="183799"/>
                      <a:pt x="202317" y="183936"/>
                      <a:pt x="201357" y="184073"/>
                    </a:cubicBezTo>
                    <a:cubicBezTo>
                      <a:pt x="199849" y="184485"/>
                      <a:pt x="198477" y="184896"/>
                      <a:pt x="197106" y="185445"/>
                    </a:cubicBezTo>
                    <a:cubicBezTo>
                      <a:pt x="197106" y="185445"/>
                      <a:pt x="197106" y="185445"/>
                      <a:pt x="197106" y="185445"/>
                    </a:cubicBezTo>
                    <a:cubicBezTo>
                      <a:pt x="194637" y="186405"/>
                      <a:pt x="192168" y="187365"/>
                      <a:pt x="189836" y="188599"/>
                    </a:cubicBezTo>
                    <a:cubicBezTo>
                      <a:pt x="190110" y="188463"/>
                      <a:pt x="190248" y="188325"/>
                      <a:pt x="190522" y="188188"/>
                    </a:cubicBezTo>
                    <a:cubicBezTo>
                      <a:pt x="185447" y="190794"/>
                      <a:pt x="180646" y="193537"/>
                      <a:pt x="175709" y="196280"/>
                    </a:cubicBezTo>
                    <a:cubicBezTo>
                      <a:pt x="173651" y="197378"/>
                      <a:pt x="171731" y="198750"/>
                      <a:pt x="169811" y="199984"/>
                    </a:cubicBezTo>
                    <a:cubicBezTo>
                      <a:pt x="167616" y="201356"/>
                      <a:pt x="165422" y="202727"/>
                      <a:pt x="163227" y="204099"/>
                    </a:cubicBezTo>
                    <a:cubicBezTo>
                      <a:pt x="160895" y="205744"/>
                      <a:pt x="158564" y="207528"/>
                      <a:pt x="156232" y="209173"/>
                    </a:cubicBezTo>
                    <a:cubicBezTo>
                      <a:pt x="154586" y="210408"/>
                      <a:pt x="152940" y="211643"/>
                      <a:pt x="151294" y="212877"/>
                    </a:cubicBezTo>
                    <a:cubicBezTo>
                      <a:pt x="150471" y="213425"/>
                      <a:pt x="149648" y="213974"/>
                      <a:pt x="148962" y="214523"/>
                    </a:cubicBezTo>
                    <a:cubicBezTo>
                      <a:pt x="144024" y="218775"/>
                      <a:pt x="139087" y="222889"/>
                      <a:pt x="134286" y="227141"/>
                    </a:cubicBezTo>
                    <a:cubicBezTo>
                      <a:pt x="131132" y="230159"/>
                      <a:pt x="128114" y="233176"/>
                      <a:pt x="124959" y="236057"/>
                    </a:cubicBezTo>
                    <a:cubicBezTo>
                      <a:pt x="122628" y="238389"/>
                      <a:pt x="120296" y="240446"/>
                      <a:pt x="118101" y="242915"/>
                    </a:cubicBezTo>
                    <a:cubicBezTo>
                      <a:pt x="114398" y="246892"/>
                      <a:pt x="110695" y="250733"/>
                      <a:pt x="106854" y="254711"/>
                    </a:cubicBezTo>
                    <a:cubicBezTo>
                      <a:pt x="104797" y="256768"/>
                      <a:pt x="102876" y="258963"/>
                      <a:pt x="100819" y="261157"/>
                    </a:cubicBezTo>
                    <a:cubicBezTo>
                      <a:pt x="99173" y="262940"/>
                      <a:pt x="97527" y="264586"/>
                      <a:pt x="95744" y="266232"/>
                    </a:cubicBezTo>
                    <a:cubicBezTo>
                      <a:pt x="94235" y="267741"/>
                      <a:pt x="92452" y="268975"/>
                      <a:pt x="90806" y="270347"/>
                    </a:cubicBezTo>
                    <a:cubicBezTo>
                      <a:pt x="88749" y="271856"/>
                      <a:pt x="85869" y="271856"/>
                      <a:pt x="83948" y="270347"/>
                    </a:cubicBezTo>
                    <a:cubicBezTo>
                      <a:pt x="82028" y="268838"/>
                      <a:pt x="81205" y="265958"/>
                      <a:pt x="82165" y="263626"/>
                    </a:cubicBezTo>
                    <a:cubicBezTo>
                      <a:pt x="82714" y="262255"/>
                      <a:pt x="83400" y="260883"/>
                      <a:pt x="84223" y="259649"/>
                    </a:cubicBezTo>
                    <a:cubicBezTo>
                      <a:pt x="85869" y="257317"/>
                      <a:pt x="87515" y="255397"/>
                      <a:pt x="89298" y="253202"/>
                    </a:cubicBezTo>
                    <a:cubicBezTo>
                      <a:pt x="91355" y="250596"/>
                      <a:pt x="93413" y="247853"/>
                      <a:pt x="95607" y="245247"/>
                    </a:cubicBezTo>
                    <a:cubicBezTo>
                      <a:pt x="98625" y="241269"/>
                      <a:pt x="101779" y="237428"/>
                      <a:pt x="104934" y="233588"/>
                    </a:cubicBezTo>
                    <a:cubicBezTo>
                      <a:pt x="111929" y="224810"/>
                      <a:pt x="118924" y="216031"/>
                      <a:pt x="125782" y="207116"/>
                    </a:cubicBezTo>
                    <a:cubicBezTo>
                      <a:pt x="133463" y="197104"/>
                      <a:pt x="141144" y="187228"/>
                      <a:pt x="148688" y="177215"/>
                    </a:cubicBezTo>
                    <a:cubicBezTo>
                      <a:pt x="151431" y="173512"/>
                      <a:pt x="154174" y="169946"/>
                      <a:pt x="156780" y="166243"/>
                    </a:cubicBezTo>
                    <a:cubicBezTo>
                      <a:pt x="160895" y="160482"/>
                      <a:pt x="165147" y="154858"/>
                      <a:pt x="169125" y="148960"/>
                    </a:cubicBezTo>
                    <a:cubicBezTo>
                      <a:pt x="168988" y="149098"/>
                      <a:pt x="168851" y="149372"/>
                      <a:pt x="168851" y="149509"/>
                    </a:cubicBezTo>
                    <a:cubicBezTo>
                      <a:pt x="170771" y="146766"/>
                      <a:pt x="172554" y="143886"/>
                      <a:pt x="174337" y="141142"/>
                    </a:cubicBezTo>
                    <a:cubicBezTo>
                      <a:pt x="176394" y="137987"/>
                      <a:pt x="178177" y="134558"/>
                      <a:pt x="179961" y="131129"/>
                    </a:cubicBezTo>
                    <a:cubicBezTo>
                      <a:pt x="179961" y="131267"/>
                      <a:pt x="179961" y="131267"/>
                      <a:pt x="179823" y="131404"/>
                    </a:cubicBezTo>
                    <a:cubicBezTo>
                      <a:pt x="181195" y="128661"/>
                      <a:pt x="182429" y="126055"/>
                      <a:pt x="183390" y="123174"/>
                    </a:cubicBezTo>
                    <a:cubicBezTo>
                      <a:pt x="183390" y="123312"/>
                      <a:pt x="183252" y="123586"/>
                      <a:pt x="183115" y="123723"/>
                    </a:cubicBezTo>
                    <a:cubicBezTo>
                      <a:pt x="183527" y="122489"/>
                      <a:pt x="183801" y="121254"/>
                      <a:pt x="184075" y="119883"/>
                    </a:cubicBezTo>
                    <a:cubicBezTo>
                      <a:pt x="184075" y="119883"/>
                      <a:pt x="184075" y="120019"/>
                      <a:pt x="184075" y="120019"/>
                    </a:cubicBezTo>
                    <a:cubicBezTo>
                      <a:pt x="184350" y="118785"/>
                      <a:pt x="184487" y="117551"/>
                      <a:pt x="184624" y="116316"/>
                    </a:cubicBezTo>
                    <a:cubicBezTo>
                      <a:pt x="184624" y="115768"/>
                      <a:pt x="184624" y="115219"/>
                      <a:pt x="184624" y="114670"/>
                    </a:cubicBezTo>
                    <a:cubicBezTo>
                      <a:pt x="184624" y="114396"/>
                      <a:pt x="184487" y="114122"/>
                      <a:pt x="184487" y="113848"/>
                    </a:cubicBezTo>
                    <a:cubicBezTo>
                      <a:pt x="184350" y="113573"/>
                      <a:pt x="184212" y="113436"/>
                      <a:pt x="184212" y="113161"/>
                    </a:cubicBezTo>
                    <a:cubicBezTo>
                      <a:pt x="183938" y="112887"/>
                      <a:pt x="183801" y="112476"/>
                      <a:pt x="183527" y="112202"/>
                    </a:cubicBezTo>
                    <a:cubicBezTo>
                      <a:pt x="183252" y="111927"/>
                      <a:pt x="182978" y="111653"/>
                      <a:pt x="182704" y="111379"/>
                    </a:cubicBezTo>
                    <a:cubicBezTo>
                      <a:pt x="182567" y="111379"/>
                      <a:pt x="182429" y="111241"/>
                      <a:pt x="182429" y="111241"/>
                    </a:cubicBezTo>
                    <a:cubicBezTo>
                      <a:pt x="182155" y="111104"/>
                      <a:pt x="181881" y="111104"/>
                      <a:pt x="181606" y="110967"/>
                    </a:cubicBezTo>
                    <a:cubicBezTo>
                      <a:pt x="181195" y="110967"/>
                      <a:pt x="180783" y="110967"/>
                      <a:pt x="180372" y="110967"/>
                    </a:cubicBezTo>
                    <a:cubicBezTo>
                      <a:pt x="179138" y="111104"/>
                      <a:pt x="177903" y="111241"/>
                      <a:pt x="176669" y="111516"/>
                    </a:cubicBezTo>
                    <a:cubicBezTo>
                      <a:pt x="176943" y="111516"/>
                      <a:pt x="177080" y="111516"/>
                      <a:pt x="177354" y="111379"/>
                    </a:cubicBezTo>
                    <a:cubicBezTo>
                      <a:pt x="176806" y="111516"/>
                      <a:pt x="176257" y="111653"/>
                      <a:pt x="175709" y="111790"/>
                    </a:cubicBezTo>
                    <a:cubicBezTo>
                      <a:pt x="174611" y="112202"/>
                      <a:pt x="173514" y="112750"/>
                      <a:pt x="172554" y="113161"/>
                    </a:cubicBezTo>
                    <a:cubicBezTo>
                      <a:pt x="170771" y="114259"/>
                      <a:pt x="168988" y="115219"/>
                      <a:pt x="167205" y="116316"/>
                    </a:cubicBezTo>
                    <a:cubicBezTo>
                      <a:pt x="162130" y="119883"/>
                      <a:pt x="157192" y="123860"/>
                      <a:pt x="152529" y="127975"/>
                    </a:cubicBezTo>
                    <a:cubicBezTo>
                      <a:pt x="152529" y="127975"/>
                      <a:pt x="152666" y="127838"/>
                      <a:pt x="152666" y="127838"/>
                    </a:cubicBezTo>
                    <a:cubicBezTo>
                      <a:pt x="152529" y="127975"/>
                      <a:pt x="152391" y="128112"/>
                      <a:pt x="152117" y="128249"/>
                    </a:cubicBezTo>
                    <a:lnTo>
                      <a:pt x="152117" y="128249"/>
                    </a:lnTo>
                    <a:lnTo>
                      <a:pt x="152117" y="128249"/>
                    </a:lnTo>
                    <a:cubicBezTo>
                      <a:pt x="146493" y="133324"/>
                      <a:pt x="141144" y="138536"/>
                      <a:pt x="135658" y="143748"/>
                    </a:cubicBezTo>
                    <a:cubicBezTo>
                      <a:pt x="134835" y="144571"/>
                      <a:pt x="134012" y="145394"/>
                      <a:pt x="133326" y="146217"/>
                    </a:cubicBezTo>
                    <a:cubicBezTo>
                      <a:pt x="131680" y="148000"/>
                      <a:pt x="129897" y="149783"/>
                      <a:pt x="128251" y="151567"/>
                    </a:cubicBezTo>
                    <a:cubicBezTo>
                      <a:pt x="125919" y="154035"/>
                      <a:pt x="123588" y="156641"/>
                      <a:pt x="121119" y="159110"/>
                    </a:cubicBezTo>
                    <a:cubicBezTo>
                      <a:pt x="121119" y="159110"/>
                      <a:pt x="121256" y="158973"/>
                      <a:pt x="121256" y="158973"/>
                    </a:cubicBezTo>
                    <a:cubicBezTo>
                      <a:pt x="121119" y="159110"/>
                      <a:pt x="121119" y="159247"/>
                      <a:pt x="120982" y="159247"/>
                    </a:cubicBezTo>
                    <a:cubicBezTo>
                      <a:pt x="120982" y="159385"/>
                      <a:pt x="120845" y="159385"/>
                      <a:pt x="120845" y="159522"/>
                    </a:cubicBezTo>
                    <a:cubicBezTo>
                      <a:pt x="120845" y="159522"/>
                      <a:pt x="120982" y="159385"/>
                      <a:pt x="120982" y="159385"/>
                    </a:cubicBezTo>
                    <a:cubicBezTo>
                      <a:pt x="111518" y="170357"/>
                      <a:pt x="102054" y="181193"/>
                      <a:pt x="92589" y="192166"/>
                    </a:cubicBezTo>
                    <a:cubicBezTo>
                      <a:pt x="87377" y="198201"/>
                      <a:pt x="82028" y="204099"/>
                      <a:pt x="76679" y="209996"/>
                    </a:cubicBezTo>
                    <a:cubicBezTo>
                      <a:pt x="75856" y="211094"/>
                      <a:pt x="74896" y="212054"/>
                      <a:pt x="74073" y="213151"/>
                    </a:cubicBezTo>
                    <a:cubicBezTo>
                      <a:pt x="71467" y="216306"/>
                      <a:pt x="68724" y="219324"/>
                      <a:pt x="65981" y="222341"/>
                    </a:cubicBezTo>
                    <a:cubicBezTo>
                      <a:pt x="66118" y="222204"/>
                      <a:pt x="66118" y="222067"/>
                      <a:pt x="66255" y="221930"/>
                    </a:cubicBezTo>
                    <a:cubicBezTo>
                      <a:pt x="65020" y="223301"/>
                      <a:pt x="63923" y="224398"/>
                      <a:pt x="62689" y="225633"/>
                    </a:cubicBezTo>
                    <a:cubicBezTo>
                      <a:pt x="60906" y="227553"/>
                      <a:pt x="57888" y="227690"/>
                      <a:pt x="55831" y="226044"/>
                    </a:cubicBezTo>
                    <a:cubicBezTo>
                      <a:pt x="53636" y="224398"/>
                      <a:pt x="53087" y="220969"/>
                      <a:pt x="54870" y="218775"/>
                    </a:cubicBezTo>
                    <a:cubicBezTo>
                      <a:pt x="55008" y="218638"/>
                      <a:pt x="55145" y="218363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5282" y="218226"/>
                      <a:pt x="55282" y="218226"/>
                      <a:pt x="55282" y="218226"/>
                    </a:cubicBezTo>
                    <a:cubicBezTo>
                      <a:pt x="59534" y="213014"/>
                      <a:pt x="64197" y="208076"/>
                      <a:pt x="68586" y="203002"/>
                    </a:cubicBezTo>
                    <a:cubicBezTo>
                      <a:pt x="68449" y="203138"/>
                      <a:pt x="68312" y="203413"/>
                      <a:pt x="68175" y="203550"/>
                    </a:cubicBezTo>
                    <a:cubicBezTo>
                      <a:pt x="72839" y="198338"/>
                      <a:pt x="77365" y="193126"/>
                      <a:pt x="81891" y="188051"/>
                    </a:cubicBezTo>
                    <a:cubicBezTo>
                      <a:pt x="81754" y="188188"/>
                      <a:pt x="81617" y="188463"/>
                      <a:pt x="81480" y="188599"/>
                    </a:cubicBezTo>
                    <a:cubicBezTo>
                      <a:pt x="84223" y="185308"/>
                      <a:pt x="86966" y="182153"/>
                      <a:pt x="89846" y="178861"/>
                    </a:cubicBezTo>
                    <a:cubicBezTo>
                      <a:pt x="92452" y="175706"/>
                      <a:pt x="94921" y="172552"/>
                      <a:pt x="97390" y="169534"/>
                    </a:cubicBezTo>
                    <a:cubicBezTo>
                      <a:pt x="103974" y="161442"/>
                      <a:pt x="110420" y="153075"/>
                      <a:pt x="116318" y="144434"/>
                    </a:cubicBezTo>
                    <a:cubicBezTo>
                      <a:pt x="116181" y="144571"/>
                      <a:pt x="116044" y="144709"/>
                      <a:pt x="116044" y="144845"/>
                    </a:cubicBezTo>
                    <a:cubicBezTo>
                      <a:pt x="121805" y="136342"/>
                      <a:pt x="127154" y="127700"/>
                      <a:pt x="131817" y="118511"/>
                    </a:cubicBezTo>
                    <a:cubicBezTo>
                      <a:pt x="131817" y="118511"/>
                      <a:pt x="131680" y="118648"/>
                      <a:pt x="131680" y="118648"/>
                    </a:cubicBezTo>
                    <a:cubicBezTo>
                      <a:pt x="135384" y="111104"/>
                      <a:pt x="138813" y="103423"/>
                      <a:pt x="141556" y="95331"/>
                    </a:cubicBezTo>
                    <a:cubicBezTo>
                      <a:pt x="141556" y="95468"/>
                      <a:pt x="141419" y="95742"/>
                      <a:pt x="141419" y="95880"/>
                    </a:cubicBezTo>
                    <a:cubicBezTo>
                      <a:pt x="142927" y="91216"/>
                      <a:pt x="144299" y="86552"/>
                      <a:pt x="145259" y="81752"/>
                    </a:cubicBezTo>
                    <a:cubicBezTo>
                      <a:pt x="145259" y="81752"/>
                      <a:pt x="145259" y="81752"/>
                      <a:pt x="145259" y="81889"/>
                    </a:cubicBezTo>
                    <a:cubicBezTo>
                      <a:pt x="145259" y="81752"/>
                      <a:pt x="145259" y="81615"/>
                      <a:pt x="145396" y="81478"/>
                    </a:cubicBezTo>
                    <a:cubicBezTo>
                      <a:pt x="145396" y="81478"/>
                      <a:pt x="145396" y="81478"/>
                      <a:pt x="145396" y="81341"/>
                    </a:cubicBezTo>
                    <a:cubicBezTo>
                      <a:pt x="145396" y="81341"/>
                      <a:pt x="145396" y="81341"/>
                      <a:pt x="145396" y="81341"/>
                    </a:cubicBezTo>
                    <a:cubicBezTo>
                      <a:pt x="145945" y="78323"/>
                      <a:pt x="146493" y="75442"/>
                      <a:pt x="146768" y="72288"/>
                    </a:cubicBezTo>
                    <a:cubicBezTo>
                      <a:pt x="146768" y="72425"/>
                      <a:pt x="146768" y="72700"/>
                      <a:pt x="146768" y="72836"/>
                    </a:cubicBezTo>
                    <a:cubicBezTo>
                      <a:pt x="146905" y="71328"/>
                      <a:pt x="146905" y="69819"/>
                      <a:pt x="146768" y="68310"/>
                    </a:cubicBezTo>
                    <a:cubicBezTo>
                      <a:pt x="146631" y="66664"/>
                      <a:pt x="146356" y="64881"/>
                      <a:pt x="146082" y="63235"/>
                    </a:cubicBezTo>
                    <a:cubicBezTo>
                      <a:pt x="145945" y="62687"/>
                      <a:pt x="145808" y="62275"/>
                      <a:pt x="145671" y="61726"/>
                    </a:cubicBezTo>
                    <a:cubicBezTo>
                      <a:pt x="145533" y="61315"/>
                      <a:pt x="145259" y="60767"/>
                      <a:pt x="145122" y="60355"/>
                    </a:cubicBezTo>
                    <a:cubicBezTo>
                      <a:pt x="144985" y="60081"/>
                      <a:pt x="144848" y="59806"/>
                      <a:pt x="144710" y="59532"/>
                    </a:cubicBezTo>
                    <a:cubicBezTo>
                      <a:pt x="144436" y="59258"/>
                      <a:pt x="144299" y="58984"/>
                      <a:pt x="144024" y="58846"/>
                    </a:cubicBezTo>
                    <a:cubicBezTo>
                      <a:pt x="143750" y="58709"/>
                      <a:pt x="143613" y="58435"/>
                      <a:pt x="143339" y="58297"/>
                    </a:cubicBezTo>
                    <a:cubicBezTo>
                      <a:pt x="142927" y="58023"/>
                      <a:pt x="142516" y="57749"/>
                      <a:pt x="141967" y="57475"/>
                    </a:cubicBezTo>
                    <a:cubicBezTo>
                      <a:pt x="141556" y="57338"/>
                      <a:pt x="141144" y="57063"/>
                      <a:pt x="140733" y="56926"/>
                    </a:cubicBezTo>
                    <a:cubicBezTo>
                      <a:pt x="140458" y="56789"/>
                      <a:pt x="140184" y="56789"/>
                      <a:pt x="139910" y="56789"/>
                    </a:cubicBezTo>
                    <a:cubicBezTo>
                      <a:pt x="139498" y="56789"/>
                      <a:pt x="139087" y="56652"/>
                      <a:pt x="138675" y="56652"/>
                    </a:cubicBezTo>
                    <a:cubicBezTo>
                      <a:pt x="137715" y="56789"/>
                      <a:pt x="136755" y="56789"/>
                      <a:pt x="135932" y="57063"/>
                    </a:cubicBezTo>
                    <a:cubicBezTo>
                      <a:pt x="136069" y="57063"/>
                      <a:pt x="136069" y="57063"/>
                      <a:pt x="136206" y="57063"/>
                    </a:cubicBezTo>
                    <a:cubicBezTo>
                      <a:pt x="134972" y="57338"/>
                      <a:pt x="133737" y="57749"/>
                      <a:pt x="132503" y="58161"/>
                    </a:cubicBezTo>
                    <a:cubicBezTo>
                      <a:pt x="132777" y="58161"/>
                      <a:pt x="132915" y="58023"/>
                      <a:pt x="133052" y="58023"/>
                    </a:cubicBezTo>
                    <a:cubicBezTo>
                      <a:pt x="131817" y="58435"/>
                      <a:pt x="130583" y="58984"/>
                      <a:pt x="129486" y="59532"/>
                    </a:cubicBezTo>
                    <a:cubicBezTo>
                      <a:pt x="129486" y="59532"/>
                      <a:pt x="129623" y="59532"/>
                      <a:pt x="129623" y="59395"/>
                    </a:cubicBezTo>
                    <a:cubicBezTo>
                      <a:pt x="127840" y="60355"/>
                      <a:pt x="126057" y="61590"/>
                      <a:pt x="124274" y="62687"/>
                    </a:cubicBezTo>
                    <a:cubicBezTo>
                      <a:pt x="120982" y="64881"/>
                      <a:pt x="117964" y="67350"/>
                      <a:pt x="114947" y="69819"/>
                    </a:cubicBezTo>
                    <a:cubicBezTo>
                      <a:pt x="114947" y="69819"/>
                      <a:pt x="114947" y="69819"/>
                      <a:pt x="114947" y="69819"/>
                    </a:cubicBezTo>
                    <a:cubicBezTo>
                      <a:pt x="110283" y="79009"/>
                      <a:pt x="104660" y="87650"/>
                      <a:pt x="98625" y="95880"/>
                    </a:cubicBezTo>
                    <a:cubicBezTo>
                      <a:pt x="94373" y="101640"/>
                      <a:pt x="89846" y="106990"/>
                      <a:pt x="85183" y="112476"/>
                    </a:cubicBezTo>
                    <a:cubicBezTo>
                      <a:pt x="82302" y="115905"/>
                      <a:pt x="79422" y="119197"/>
                      <a:pt x="76405" y="122489"/>
                    </a:cubicBezTo>
                    <a:cubicBezTo>
                      <a:pt x="73250" y="125918"/>
                      <a:pt x="70095" y="129484"/>
                      <a:pt x="66941" y="132776"/>
                    </a:cubicBezTo>
                    <a:cubicBezTo>
                      <a:pt x="65157" y="134833"/>
                      <a:pt x="63237" y="136753"/>
                      <a:pt x="61454" y="138673"/>
                    </a:cubicBezTo>
                    <a:cubicBezTo>
                      <a:pt x="59945" y="140319"/>
                      <a:pt x="58437" y="141965"/>
                      <a:pt x="56654" y="143337"/>
                    </a:cubicBezTo>
                    <a:cubicBezTo>
                      <a:pt x="55968" y="143886"/>
                      <a:pt x="55282" y="144434"/>
                      <a:pt x="54596" y="144845"/>
                    </a:cubicBezTo>
                    <a:cubicBezTo>
                      <a:pt x="52813" y="145943"/>
                      <a:pt x="50893" y="146903"/>
                      <a:pt x="48973" y="148000"/>
                    </a:cubicBezTo>
                    <a:cubicBezTo>
                      <a:pt x="46367" y="149372"/>
                      <a:pt x="42800" y="148000"/>
                      <a:pt x="42526" y="144845"/>
                    </a:cubicBezTo>
                    <a:cubicBezTo>
                      <a:pt x="42389" y="142925"/>
                      <a:pt x="42115" y="140731"/>
                      <a:pt x="42800" y="138948"/>
                    </a:cubicBezTo>
                    <a:cubicBezTo>
                      <a:pt x="43486" y="137302"/>
                      <a:pt x="43898" y="136342"/>
                      <a:pt x="44721" y="134833"/>
                    </a:cubicBezTo>
                    <a:cubicBezTo>
                      <a:pt x="45407" y="133599"/>
                      <a:pt x="46641" y="132090"/>
                      <a:pt x="47464" y="130993"/>
                    </a:cubicBezTo>
                    <a:cubicBezTo>
                      <a:pt x="52127" y="124683"/>
                      <a:pt x="56791" y="118374"/>
                      <a:pt x="62003" y="112339"/>
                    </a:cubicBezTo>
                    <a:cubicBezTo>
                      <a:pt x="66666" y="106715"/>
                      <a:pt x="71467" y="101092"/>
                      <a:pt x="76268" y="95605"/>
                    </a:cubicBezTo>
                    <a:cubicBezTo>
                      <a:pt x="79422" y="92176"/>
                      <a:pt x="82440" y="88747"/>
                      <a:pt x="85594" y="85318"/>
                    </a:cubicBezTo>
                    <a:cubicBezTo>
                      <a:pt x="87789" y="82849"/>
                      <a:pt x="90258" y="80518"/>
                      <a:pt x="92589" y="78186"/>
                    </a:cubicBezTo>
                    <a:cubicBezTo>
                      <a:pt x="98076" y="72700"/>
                      <a:pt x="103562" y="67213"/>
                      <a:pt x="109597" y="62275"/>
                    </a:cubicBezTo>
                    <a:cubicBezTo>
                      <a:pt x="111380" y="58572"/>
                      <a:pt x="113026" y="54868"/>
                      <a:pt x="114398" y="51028"/>
                    </a:cubicBezTo>
                    <a:cubicBezTo>
                      <a:pt x="114398" y="51165"/>
                      <a:pt x="114261" y="51303"/>
                      <a:pt x="114261" y="51439"/>
                    </a:cubicBezTo>
                    <a:cubicBezTo>
                      <a:pt x="115770" y="46913"/>
                      <a:pt x="117141" y="42387"/>
                      <a:pt x="118101" y="37723"/>
                    </a:cubicBezTo>
                    <a:cubicBezTo>
                      <a:pt x="118101" y="37861"/>
                      <a:pt x="117964" y="38135"/>
                      <a:pt x="117964" y="38272"/>
                    </a:cubicBezTo>
                    <a:cubicBezTo>
                      <a:pt x="118513" y="35117"/>
                      <a:pt x="118924" y="31963"/>
                      <a:pt x="119061" y="28808"/>
                    </a:cubicBezTo>
                    <a:cubicBezTo>
                      <a:pt x="119061" y="28808"/>
                      <a:pt x="119061" y="28945"/>
                      <a:pt x="119061" y="28945"/>
                    </a:cubicBezTo>
                    <a:cubicBezTo>
                      <a:pt x="119199" y="27436"/>
                      <a:pt x="119199" y="26065"/>
                      <a:pt x="119061" y="24556"/>
                    </a:cubicBezTo>
                    <a:cubicBezTo>
                      <a:pt x="119061" y="24556"/>
                      <a:pt x="119061" y="24694"/>
                      <a:pt x="119061" y="24694"/>
                    </a:cubicBezTo>
                    <a:cubicBezTo>
                      <a:pt x="119061" y="23459"/>
                      <a:pt x="118787" y="22087"/>
                      <a:pt x="118650" y="20853"/>
                    </a:cubicBezTo>
                    <a:cubicBezTo>
                      <a:pt x="118376" y="19619"/>
                      <a:pt x="118101" y="18384"/>
                      <a:pt x="117690" y="17287"/>
                    </a:cubicBezTo>
                    <a:cubicBezTo>
                      <a:pt x="117690" y="17424"/>
                      <a:pt x="117827" y="17561"/>
                      <a:pt x="117827" y="17698"/>
                    </a:cubicBezTo>
                    <a:cubicBezTo>
                      <a:pt x="117416" y="16464"/>
                      <a:pt x="117004" y="15367"/>
                      <a:pt x="116455" y="14269"/>
                    </a:cubicBezTo>
                    <a:cubicBezTo>
                      <a:pt x="116455" y="14269"/>
                      <a:pt x="116455" y="14269"/>
                      <a:pt x="116455" y="14269"/>
                    </a:cubicBezTo>
                    <a:cubicBezTo>
                      <a:pt x="116181" y="13858"/>
                      <a:pt x="115907" y="13446"/>
                      <a:pt x="115770" y="13035"/>
                    </a:cubicBezTo>
                    <a:cubicBezTo>
                      <a:pt x="115495" y="12761"/>
                      <a:pt x="115358" y="12486"/>
                      <a:pt x="115084" y="12075"/>
                    </a:cubicBezTo>
                    <a:cubicBezTo>
                      <a:pt x="114809" y="11800"/>
                      <a:pt x="114535" y="11526"/>
                      <a:pt x="114261" y="11252"/>
                    </a:cubicBezTo>
                    <a:cubicBezTo>
                      <a:pt x="113849" y="10840"/>
                      <a:pt x="113438" y="10566"/>
                      <a:pt x="113026" y="10291"/>
                    </a:cubicBezTo>
                    <a:cubicBezTo>
                      <a:pt x="113026" y="10291"/>
                      <a:pt x="113163" y="10291"/>
                      <a:pt x="113163" y="10429"/>
                    </a:cubicBezTo>
                    <a:cubicBezTo>
                      <a:pt x="113163" y="10429"/>
                      <a:pt x="113026" y="10429"/>
                      <a:pt x="113026" y="10291"/>
                    </a:cubicBezTo>
                    <a:cubicBezTo>
                      <a:pt x="113026" y="10291"/>
                      <a:pt x="113026" y="10291"/>
                      <a:pt x="112889" y="10155"/>
                    </a:cubicBezTo>
                    <a:cubicBezTo>
                      <a:pt x="112889" y="10155"/>
                      <a:pt x="112889" y="10155"/>
                      <a:pt x="113026" y="10291"/>
                    </a:cubicBezTo>
                    <a:cubicBezTo>
                      <a:pt x="112615" y="10017"/>
                      <a:pt x="112203" y="9743"/>
                      <a:pt x="111929" y="9606"/>
                    </a:cubicBezTo>
                    <a:cubicBezTo>
                      <a:pt x="110969" y="9057"/>
                      <a:pt x="109872" y="8509"/>
                      <a:pt x="108774" y="8234"/>
                    </a:cubicBezTo>
                    <a:cubicBezTo>
                      <a:pt x="108912" y="8371"/>
                      <a:pt x="109049" y="8371"/>
                      <a:pt x="109186" y="8509"/>
                    </a:cubicBezTo>
                    <a:cubicBezTo>
                      <a:pt x="108637" y="8371"/>
                      <a:pt x="108226" y="8234"/>
                      <a:pt x="107677" y="8234"/>
                    </a:cubicBezTo>
                    <a:lnTo>
                      <a:pt x="107677" y="8234"/>
                    </a:lnTo>
                    <a:lnTo>
                      <a:pt x="107677" y="8234"/>
                    </a:lnTo>
                    <a:cubicBezTo>
                      <a:pt x="107540" y="8234"/>
                      <a:pt x="107403" y="8234"/>
                      <a:pt x="107266" y="8097"/>
                    </a:cubicBezTo>
                    <a:cubicBezTo>
                      <a:pt x="107403" y="8097"/>
                      <a:pt x="107540" y="8234"/>
                      <a:pt x="107677" y="8234"/>
                    </a:cubicBezTo>
                    <a:cubicBezTo>
                      <a:pt x="107129" y="8234"/>
                      <a:pt x="106443" y="8097"/>
                      <a:pt x="105757" y="8097"/>
                    </a:cubicBezTo>
                    <a:cubicBezTo>
                      <a:pt x="106031" y="8097"/>
                      <a:pt x="106168" y="8097"/>
                      <a:pt x="106305" y="8097"/>
                    </a:cubicBezTo>
                    <a:cubicBezTo>
                      <a:pt x="105757" y="8097"/>
                      <a:pt x="105071" y="8097"/>
                      <a:pt x="104385" y="8097"/>
                    </a:cubicBezTo>
                    <a:cubicBezTo>
                      <a:pt x="104522" y="8097"/>
                      <a:pt x="104660" y="8097"/>
                      <a:pt x="104660" y="8097"/>
                    </a:cubicBezTo>
                    <a:cubicBezTo>
                      <a:pt x="103425" y="8234"/>
                      <a:pt x="102328" y="8371"/>
                      <a:pt x="101093" y="8646"/>
                    </a:cubicBezTo>
                    <a:cubicBezTo>
                      <a:pt x="100408" y="8783"/>
                      <a:pt x="99722" y="9057"/>
                      <a:pt x="99036" y="9194"/>
                    </a:cubicBezTo>
                    <a:cubicBezTo>
                      <a:pt x="96979" y="10017"/>
                      <a:pt x="94921" y="10840"/>
                      <a:pt x="93001" y="11800"/>
                    </a:cubicBezTo>
                    <a:cubicBezTo>
                      <a:pt x="90258" y="13172"/>
                      <a:pt x="87652" y="14818"/>
                      <a:pt x="85183" y="16464"/>
                    </a:cubicBezTo>
                    <a:cubicBezTo>
                      <a:pt x="85183" y="16464"/>
                      <a:pt x="85320" y="16327"/>
                      <a:pt x="85320" y="16327"/>
                    </a:cubicBezTo>
                    <a:cubicBezTo>
                      <a:pt x="78873" y="20716"/>
                      <a:pt x="72701" y="25654"/>
                      <a:pt x="66529" y="30317"/>
                    </a:cubicBezTo>
                    <a:cubicBezTo>
                      <a:pt x="63923" y="32237"/>
                      <a:pt x="61591" y="34432"/>
                      <a:pt x="59123" y="36352"/>
                    </a:cubicBezTo>
                    <a:cubicBezTo>
                      <a:pt x="56379" y="38684"/>
                      <a:pt x="53636" y="40878"/>
                      <a:pt x="50893" y="43073"/>
                    </a:cubicBezTo>
                    <a:cubicBezTo>
                      <a:pt x="39920" y="52948"/>
                      <a:pt x="28673" y="62549"/>
                      <a:pt x="18797" y="73522"/>
                    </a:cubicBezTo>
                    <a:cubicBezTo>
                      <a:pt x="18797" y="73522"/>
                      <a:pt x="18797" y="73522"/>
                      <a:pt x="18797" y="73522"/>
                    </a:cubicBezTo>
                    <a:cubicBezTo>
                      <a:pt x="15917" y="76814"/>
                      <a:pt x="13311" y="79969"/>
                      <a:pt x="10842" y="83535"/>
                    </a:cubicBezTo>
                    <a:cubicBezTo>
                      <a:pt x="10842" y="83535"/>
                      <a:pt x="10842" y="83535"/>
                      <a:pt x="10842" y="83398"/>
                    </a:cubicBezTo>
                    <a:cubicBezTo>
                      <a:pt x="9882" y="84907"/>
                      <a:pt x="8922" y="86552"/>
                      <a:pt x="8099" y="88061"/>
                    </a:cubicBezTo>
                    <a:cubicBezTo>
                      <a:pt x="8099" y="88061"/>
                      <a:pt x="8099" y="87924"/>
                      <a:pt x="8099" y="87924"/>
                    </a:cubicBezTo>
                    <a:cubicBezTo>
                      <a:pt x="8099" y="88061"/>
                      <a:pt x="8099" y="88061"/>
                      <a:pt x="7962" y="88061"/>
                    </a:cubicBezTo>
                    <a:cubicBezTo>
                      <a:pt x="7962" y="88199"/>
                      <a:pt x="7825" y="88199"/>
                      <a:pt x="7825" y="88336"/>
                    </a:cubicBezTo>
                    <a:cubicBezTo>
                      <a:pt x="7825" y="88336"/>
                      <a:pt x="7962" y="88199"/>
                      <a:pt x="7962" y="88199"/>
                    </a:cubicBezTo>
                    <a:cubicBezTo>
                      <a:pt x="7825" y="88610"/>
                      <a:pt x="7550" y="89158"/>
                      <a:pt x="7413" y="89570"/>
                    </a:cubicBezTo>
                    <a:cubicBezTo>
                      <a:pt x="7413" y="89707"/>
                      <a:pt x="7276" y="89981"/>
                      <a:pt x="7276" y="90119"/>
                    </a:cubicBezTo>
                    <a:cubicBezTo>
                      <a:pt x="7962" y="90530"/>
                      <a:pt x="8648" y="91079"/>
                      <a:pt x="8922" y="91902"/>
                    </a:cubicBezTo>
                    <a:cubicBezTo>
                      <a:pt x="9608" y="93685"/>
                      <a:pt x="8785" y="95605"/>
                      <a:pt x="7139" y="96291"/>
                    </a:cubicBezTo>
                    <a:cubicBezTo>
                      <a:pt x="5767" y="96977"/>
                      <a:pt x="4121" y="97388"/>
                      <a:pt x="2750" y="96565"/>
                    </a:cubicBezTo>
                    <a:cubicBezTo>
                      <a:pt x="1790" y="96016"/>
                      <a:pt x="967" y="95331"/>
                      <a:pt x="555" y="94371"/>
                    </a:cubicBezTo>
                    <a:cubicBezTo>
                      <a:pt x="-131" y="92862"/>
                      <a:pt x="-131" y="90942"/>
                      <a:pt x="281" y="89433"/>
                    </a:cubicBezTo>
                    <a:cubicBezTo>
                      <a:pt x="692" y="87787"/>
                      <a:pt x="967" y="86964"/>
                      <a:pt x="1652" y="85318"/>
                    </a:cubicBezTo>
                    <a:cubicBezTo>
                      <a:pt x="2201" y="83947"/>
                      <a:pt x="3024" y="82712"/>
                      <a:pt x="3710" y="81478"/>
                    </a:cubicBezTo>
                    <a:cubicBezTo>
                      <a:pt x="5630" y="78186"/>
                      <a:pt x="7962" y="75168"/>
                      <a:pt x="10431" y="72151"/>
                    </a:cubicBezTo>
                    <a:cubicBezTo>
                      <a:pt x="13037" y="68996"/>
                      <a:pt x="15643" y="66116"/>
                      <a:pt x="18386" y="63098"/>
                    </a:cubicBezTo>
                    <a:cubicBezTo>
                      <a:pt x="21678" y="59669"/>
                      <a:pt x="25107" y="56103"/>
                      <a:pt x="28536" y="52948"/>
                    </a:cubicBezTo>
                    <a:cubicBezTo>
                      <a:pt x="34159" y="47874"/>
                      <a:pt x="39783" y="42661"/>
                      <a:pt x="45407" y="37449"/>
                    </a:cubicBezTo>
                    <a:cubicBezTo>
                      <a:pt x="47875" y="35255"/>
                      <a:pt x="50481" y="33197"/>
                      <a:pt x="53087" y="31003"/>
                    </a:cubicBezTo>
                    <a:cubicBezTo>
                      <a:pt x="55831" y="28671"/>
                      <a:pt x="58711" y="26065"/>
                      <a:pt x="61591" y="23871"/>
                    </a:cubicBezTo>
                    <a:cubicBezTo>
                      <a:pt x="69684" y="17561"/>
                      <a:pt x="77776" y="10703"/>
                      <a:pt x="86829" y="5628"/>
                    </a:cubicBezTo>
                    <a:cubicBezTo>
                      <a:pt x="88338" y="4805"/>
                      <a:pt x="89984" y="3982"/>
                      <a:pt x="91629" y="3159"/>
                    </a:cubicBezTo>
                    <a:cubicBezTo>
                      <a:pt x="93138" y="2474"/>
                      <a:pt x="94921" y="1651"/>
                      <a:pt x="96567" y="1239"/>
                    </a:cubicBezTo>
                    <a:cubicBezTo>
                      <a:pt x="98350" y="827"/>
                      <a:pt x="99585" y="553"/>
                      <a:pt x="101368" y="279"/>
                    </a:cubicBezTo>
                    <a:cubicBezTo>
                      <a:pt x="102876" y="4"/>
                      <a:pt x="104522" y="4"/>
                      <a:pt x="106031" y="4"/>
                    </a:cubicBezTo>
                    <a:cubicBezTo>
                      <a:pt x="111655" y="-132"/>
                      <a:pt x="116867" y="2885"/>
                      <a:pt x="120707" y="6726"/>
                    </a:cubicBezTo>
                    <a:cubicBezTo>
                      <a:pt x="122353" y="8371"/>
                      <a:pt x="123313" y="10703"/>
                      <a:pt x="124411" y="12761"/>
                    </a:cubicBezTo>
                    <a:cubicBezTo>
                      <a:pt x="125645" y="15504"/>
                      <a:pt x="126194" y="18521"/>
                      <a:pt x="126605" y="21539"/>
                    </a:cubicBezTo>
                    <a:cubicBezTo>
                      <a:pt x="127154" y="24968"/>
                      <a:pt x="126879" y="28671"/>
                      <a:pt x="126605" y="32100"/>
                    </a:cubicBezTo>
                    <a:cubicBezTo>
                      <a:pt x="126194" y="37038"/>
                      <a:pt x="125234" y="41839"/>
                      <a:pt x="123862" y="46639"/>
                    </a:cubicBezTo>
                    <a:cubicBezTo>
                      <a:pt x="123313" y="48833"/>
                      <a:pt x="122628" y="51028"/>
                      <a:pt x="121805" y="53223"/>
                    </a:cubicBezTo>
                    <a:cubicBezTo>
                      <a:pt x="122765" y="52537"/>
                      <a:pt x="123862" y="51988"/>
                      <a:pt x="124959" y="51439"/>
                    </a:cubicBezTo>
                    <a:cubicBezTo>
                      <a:pt x="127703" y="49931"/>
                      <a:pt x="130720" y="49108"/>
                      <a:pt x="133737" y="48285"/>
                    </a:cubicBezTo>
                    <a:cubicBezTo>
                      <a:pt x="134698" y="48010"/>
                      <a:pt x="135795" y="47874"/>
                      <a:pt x="136755" y="47874"/>
                    </a:cubicBezTo>
                    <a:cubicBezTo>
                      <a:pt x="138538" y="47736"/>
                      <a:pt x="139361" y="47736"/>
                      <a:pt x="141007" y="47874"/>
                    </a:cubicBezTo>
                    <a:cubicBezTo>
                      <a:pt x="143339" y="48148"/>
                      <a:pt x="145533" y="49382"/>
                      <a:pt x="147453" y="50617"/>
                    </a:cubicBezTo>
                    <a:cubicBezTo>
                      <a:pt x="148277" y="51028"/>
                      <a:pt x="149100" y="51714"/>
                      <a:pt x="149785" y="52400"/>
                    </a:cubicBezTo>
                    <a:cubicBezTo>
                      <a:pt x="150334" y="52948"/>
                      <a:pt x="150882" y="53497"/>
                      <a:pt x="151294" y="54046"/>
                    </a:cubicBezTo>
                    <a:cubicBezTo>
                      <a:pt x="151706" y="54732"/>
                      <a:pt x="152117" y="55417"/>
                      <a:pt x="152529" y="56103"/>
                    </a:cubicBezTo>
                    <a:cubicBezTo>
                      <a:pt x="153900" y="58161"/>
                      <a:pt x="154311" y="61041"/>
                      <a:pt x="154723" y="63373"/>
                    </a:cubicBezTo>
                    <a:cubicBezTo>
                      <a:pt x="155272" y="66527"/>
                      <a:pt x="155409" y="70093"/>
                      <a:pt x="155135" y="73385"/>
                    </a:cubicBezTo>
                    <a:cubicBezTo>
                      <a:pt x="154311" y="82849"/>
                      <a:pt x="151843" y="92176"/>
                      <a:pt x="148688" y="101092"/>
                    </a:cubicBezTo>
                    <a:cubicBezTo>
                      <a:pt x="145533" y="109870"/>
                      <a:pt x="141830" y="118374"/>
                      <a:pt x="137441" y="126603"/>
                    </a:cubicBezTo>
                    <a:cubicBezTo>
                      <a:pt x="138675" y="125506"/>
                      <a:pt x="139910" y="124409"/>
                      <a:pt x="141007" y="123174"/>
                    </a:cubicBezTo>
                    <a:cubicBezTo>
                      <a:pt x="144299" y="120157"/>
                      <a:pt x="147728" y="117413"/>
                      <a:pt x="151020" y="114670"/>
                    </a:cubicBezTo>
                    <a:cubicBezTo>
                      <a:pt x="154449" y="111927"/>
                      <a:pt x="158015" y="109458"/>
                      <a:pt x="161581" y="106990"/>
                    </a:cubicBezTo>
                    <a:cubicBezTo>
                      <a:pt x="164736" y="104932"/>
                      <a:pt x="168302" y="103149"/>
                      <a:pt x="171731" y="101915"/>
                    </a:cubicBezTo>
                    <a:cubicBezTo>
                      <a:pt x="174474" y="100954"/>
                      <a:pt x="177766" y="100406"/>
                      <a:pt x="180783" y="100543"/>
                    </a:cubicBezTo>
                    <a:cubicBezTo>
                      <a:pt x="182841" y="100680"/>
                      <a:pt x="183527" y="100817"/>
                      <a:pt x="185447" y="101503"/>
                    </a:cubicBezTo>
                    <a:cubicBezTo>
                      <a:pt x="186407" y="101777"/>
                      <a:pt x="187230" y="102463"/>
                      <a:pt x="188190" y="103012"/>
                    </a:cubicBezTo>
                    <a:cubicBezTo>
                      <a:pt x="189973" y="104109"/>
                      <a:pt x="191482" y="106029"/>
                      <a:pt x="192579" y="107812"/>
                    </a:cubicBezTo>
                    <a:cubicBezTo>
                      <a:pt x="195871" y="113436"/>
                      <a:pt x="194225" y="120294"/>
                      <a:pt x="192579" y="126192"/>
                    </a:cubicBezTo>
                    <a:cubicBezTo>
                      <a:pt x="191619" y="129484"/>
                      <a:pt x="190110" y="132638"/>
                      <a:pt x="188601" y="135656"/>
                    </a:cubicBezTo>
                    <a:cubicBezTo>
                      <a:pt x="186407" y="139908"/>
                      <a:pt x="184075" y="144160"/>
                      <a:pt x="181469" y="148274"/>
                    </a:cubicBezTo>
                    <a:cubicBezTo>
                      <a:pt x="178726" y="152664"/>
                      <a:pt x="175709" y="156916"/>
                      <a:pt x="172691" y="161305"/>
                    </a:cubicBezTo>
                    <a:cubicBezTo>
                      <a:pt x="168576" y="167203"/>
                      <a:pt x="164324" y="173101"/>
                      <a:pt x="160072" y="178999"/>
                    </a:cubicBezTo>
                    <a:cubicBezTo>
                      <a:pt x="154860" y="185993"/>
                      <a:pt x="149648" y="193126"/>
                      <a:pt x="144436" y="200121"/>
                    </a:cubicBezTo>
                    <a:cubicBezTo>
                      <a:pt x="142242" y="203002"/>
                      <a:pt x="140047" y="205882"/>
                      <a:pt x="137852" y="208762"/>
                    </a:cubicBezTo>
                    <a:cubicBezTo>
                      <a:pt x="139224" y="207665"/>
                      <a:pt x="140458" y="206431"/>
                      <a:pt x="141830" y="205333"/>
                    </a:cubicBezTo>
                    <a:cubicBezTo>
                      <a:pt x="142516" y="204785"/>
                      <a:pt x="143339" y="204236"/>
                      <a:pt x="144162" y="203687"/>
                    </a:cubicBezTo>
                    <a:cubicBezTo>
                      <a:pt x="146082" y="202179"/>
                      <a:pt x="148139" y="200807"/>
                      <a:pt x="150197" y="199298"/>
                    </a:cubicBezTo>
                    <a:cubicBezTo>
                      <a:pt x="152803" y="197378"/>
                      <a:pt x="155272" y="195457"/>
                      <a:pt x="158015" y="193675"/>
                    </a:cubicBezTo>
                    <a:cubicBezTo>
                      <a:pt x="161718" y="191343"/>
                      <a:pt x="165559" y="189011"/>
                      <a:pt x="169399" y="186542"/>
                    </a:cubicBezTo>
                    <a:cubicBezTo>
                      <a:pt x="170359" y="185993"/>
                      <a:pt x="171182" y="185582"/>
                      <a:pt x="172142" y="185034"/>
                    </a:cubicBezTo>
                    <a:cubicBezTo>
                      <a:pt x="174748" y="183662"/>
                      <a:pt x="177217" y="182290"/>
                      <a:pt x="179686" y="180919"/>
                    </a:cubicBezTo>
                    <a:cubicBezTo>
                      <a:pt x="185035" y="178038"/>
                      <a:pt x="190522" y="175844"/>
                      <a:pt x="196420" y="174061"/>
                    </a:cubicBezTo>
                    <a:cubicBezTo>
                      <a:pt x="199712" y="172963"/>
                      <a:pt x="203278" y="172826"/>
                      <a:pt x="206707" y="172826"/>
                    </a:cubicBezTo>
                    <a:cubicBezTo>
                      <a:pt x="209450" y="172826"/>
                      <a:pt x="212742" y="173649"/>
                      <a:pt x="215073" y="175158"/>
                    </a:cubicBezTo>
                    <a:cubicBezTo>
                      <a:pt x="217131" y="176530"/>
                      <a:pt x="219325" y="177901"/>
                      <a:pt x="220834" y="179959"/>
                    </a:cubicBezTo>
                    <a:cubicBezTo>
                      <a:pt x="222343" y="182016"/>
                      <a:pt x="223715" y="184073"/>
                      <a:pt x="224400" y="186679"/>
                    </a:cubicBezTo>
                    <a:cubicBezTo>
                      <a:pt x="225360" y="189697"/>
                      <a:pt x="225909" y="192715"/>
                      <a:pt x="226046" y="195869"/>
                    </a:cubicBezTo>
                    <a:cubicBezTo>
                      <a:pt x="226183" y="200258"/>
                      <a:pt x="225772" y="204647"/>
                      <a:pt x="224675" y="208899"/>
                    </a:cubicBezTo>
                    <a:cubicBezTo>
                      <a:pt x="223715" y="212877"/>
                      <a:pt x="222617" y="216718"/>
                      <a:pt x="221246" y="220558"/>
                    </a:cubicBezTo>
                    <a:cubicBezTo>
                      <a:pt x="219600" y="224947"/>
                      <a:pt x="217542" y="229062"/>
                      <a:pt x="215485" y="233176"/>
                    </a:cubicBezTo>
                    <a:cubicBezTo>
                      <a:pt x="211370" y="241406"/>
                      <a:pt x="206158" y="249224"/>
                      <a:pt x="201083" y="256768"/>
                    </a:cubicBezTo>
                    <a:cubicBezTo>
                      <a:pt x="199712" y="258688"/>
                      <a:pt x="198340" y="260608"/>
                      <a:pt x="196968" y="262529"/>
                    </a:cubicBezTo>
                    <a:cubicBezTo>
                      <a:pt x="197928" y="261843"/>
                      <a:pt x="198751" y="261157"/>
                      <a:pt x="199712" y="260472"/>
                    </a:cubicBezTo>
                    <a:cubicBezTo>
                      <a:pt x="202180" y="258551"/>
                      <a:pt x="204786" y="256905"/>
                      <a:pt x="207255" y="255122"/>
                    </a:cubicBezTo>
                    <a:cubicBezTo>
                      <a:pt x="209313" y="253750"/>
                      <a:pt x="211233" y="252379"/>
                      <a:pt x="213290" y="251008"/>
                    </a:cubicBezTo>
                    <a:cubicBezTo>
                      <a:pt x="214113" y="250459"/>
                      <a:pt x="214936" y="249910"/>
                      <a:pt x="215759" y="249362"/>
                    </a:cubicBezTo>
                    <a:cubicBezTo>
                      <a:pt x="219462" y="247030"/>
                      <a:pt x="223166" y="244835"/>
                      <a:pt x="226869" y="242641"/>
                    </a:cubicBezTo>
                    <a:cubicBezTo>
                      <a:pt x="229749" y="240995"/>
                      <a:pt x="232630" y="239486"/>
                      <a:pt x="235647" y="237977"/>
                    </a:cubicBezTo>
                    <a:cubicBezTo>
                      <a:pt x="239488" y="236057"/>
                      <a:pt x="243603" y="234685"/>
                      <a:pt x="247718" y="233863"/>
                    </a:cubicBezTo>
                    <a:cubicBezTo>
                      <a:pt x="250598" y="233314"/>
                      <a:pt x="253752" y="233040"/>
                      <a:pt x="256633" y="233451"/>
                    </a:cubicBezTo>
                    <a:cubicBezTo>
                      <a:pt x="259513" y="233863"/>
                      <a:pt x="262668" y="234960"/>
                      <a:pt x="264863" y="236880"/>
                    </a:cubicBezTo>
                    <a:cubicBezTo>
                      <a:pt x="266646" y="238389"/>
                      <a:pt x="268292" y="239898"/>
                      <a:pt x="269252" y="241955"/>
                    </a:cubicBezTo>
                    <a:cubicBezTo>
                      <a:pt x="269937" y="243463"/>
                      <a:pt x="270349" y="244561"/>
                      <a:pt x="270897" y="246070"/>
                    </a:cubicBezTo>
                    <a:cubicBezTo>
                      <a:pt x="271309" y="247579"/>
                      <a:pt x="271446" y="249224"/>
                      <a:pt x="271583" y="250733"/>
                    </a:cubicBezTo>
                    <a:cubicBezTo>
                      <a:pt x="272132" y="258551"/>
                      <a:pt x="269252" y="266369"/>
                      <a:pt x="266097" y="273502"/>
                    </a:cubicBezTo>
                    <a:cubicBezTo>
                      <a:pt x="263765" y="278988"/>
                      <a:pt x="260473" y="284200"/>
                      <a:pt x="257456" y="289275"/>
                    </a:cubicBezTo>
                    <a:cubicBezTo>
                      <a:pt x="254438" y="294487"/>
                      <a:pt x="250872" y="299425"/>
                      <a:pt x="247306" y="304226"/>
                    </a:cubicBezTo>
                    <a:cubicBezTo>
                      <a:pt x="243054" y="310261"/>
                      <a:pt x="238528" y="316021"/>
                      <a:pt x="233727" y="321782"/>
                    </a:cubicBezTo>
                    <a:cubicBezTo>
                      <a:pt x="234962" y="320959"/>
                      <a:pt x="236333" y="320273"/>
                      <a:pt x="237568" y="319450"/>
                    </a:cubicBezTo>
                    <a:cubicBezTo>
                      <a:pt x="240311" y="317804"/>
                      <a:pt x="243054" y="316021"/>
                      <a:pt x="245934" y="314513"/>
                    </a:cubicBezTo>
                    <a:cubicBezTo>
                      <a:pt x="249638" y="312592"/>
                      <a:pt x="253341" y="310672"/>
                      <a:pt x="257044" y="308889"/>
                    </a:cubicBezTo>
                    <a:cubicBezTo>
                      <a:pt x="260336" y="307243"/>
                      <a:pt x="263628" y="305734"/>
                      <a:pt x="266920" y="304363"/>
                    </a:cubicBezTo>
                    <a:cubicBezTo>
                      <a:pt x="271172" y="302579"/>
                      <a:pt x="275561" y="300934"/>
                      <a:pt x="280087" y="299836"/>
                    </a:cubicBezTo>
                    <a:cubicBezTo>
                      <a:pt x="281870" y="299425"/>
                      <a:pt x="283791" y="299014"/>
                      <a:pt x="285711" y="298739"/>
                    </a:cubicBezTo>
                    <a:cubicBezTo>
                      <a:pt x="287631" y="298465"/>
                      <a:pt x="289414" y="298465"/>
                      <a:pt x="291334" y="298602"/>
                    </a:cubicBezTo>
                    <a:cubicBezTo>
                      <a:pt x="293940" y="298739"/>
                      <a:pt x="296409" y="299562"/>
                      <a:pt x="298741" y="300522"/>
                    </a:cubicBezTo>
                    <a:cubicBezTo>
                      <a:pt x="299701" y="300934"/>
                      <a:pt x="300798" y="301482"/>
                      <a:pt x="301484" y="302168"/>
                    </a:cubicBezTo>
                    <a:cubicBezTo>
                      <a:pt x="302170" y="302854"/>
                      <a:pt x="303130" y="303403"/>
                      <a:pt x="303816" y="304226"/>
                    </a:cubicBezTo>
                    <a:cubicBezTo>
                      <a:pt x="304502" y="305049"/>
                      <a:pt x="304913" y="305872"/>
                      <a:pt x="305462" y="306694"/>
                    </a:cubicBezTo>
                    <a:cubicBezTo>
                      <a:pt x="306422" y="308478"/>
                      <a:pt x="306971" y="310261"/>
                      <a:pt x="307382" y="312318"/>
                    </a:cubicBezTo>
                    <a:cubicBezTo>
                      <a:pt x="308891" y="318765"/>
                      <a:pt x="307245" y="325211"/>
                      <a:pt x="305050" y="331383"/>
                    </a:cubicBezTo>
                    <a:cubicBezTo>
                      <a:pt x="303679" y="335361"/>
                      <a:pt x="302033" y="339339"/>
                      <a:pt x="300250" y="343042"/>
                    </a:cubicBezTo>
                    <a:cubicBezTo>
                      <a:pt x="297918" y="347705"/>
                      <a:pt x="295312" y="352232"/>
                      <a:pt x="292706" y="356758"/>
                    </a:cubicBezTo>
                    <a:cubicBezTo>
                      <a:pt x="289963" y="361421"/>
                      <a:pt x="286945" y="365810"/>
                      <a:pt x="283928" y="370200"/>
                    </a:cubicBezTo>
                    <a:cubicBezTo>
                      <a:pt x="280499" y="375274"/>
                      <a:pt x="276795" y="380075"/>
                      <a:pt x="273229" y="384875"/>
                    </a:cubicBezTo>
                    <a:cubicBezTo>
                      <a:pt x="269526" y="389813"/>
                      <a:pt x="265548" y="394614"/>
                      <a:pt x="261571" y="399277"/>
                    </a:cubicBezTo>
                    <a:cubicBezTo>
                      <a:pt x="255947" y="405998"/>
                      <a:pt x="250461" y="412582"/>
                      <a:pt x="244837" y="419165"/>
                    </a:cubicBezTo>
                    <a:cubicBezTo>
                      <a:pt x="244563" y="419440"/>
                      <a:pt x="244289" y="419714"/>
                      <a:pt x="244151" y="419989"/>
                    </a:cubicBezTo>
                    <a:cubicBezTo>
                      <a:pt x="249638" y="415736"/>
                      <a:pt x="255399" y="412033"/>
                      <a:pt x="261159" y="408055"/>
                    </a:cubicBezTo>
                    <a:cubicBezTo>
                      <a:pt x="262942" y="406821"/>
                      <a:pt x="264725" y="405587"/>
                      <a:pt x="266508" y="404490"/>
                    </a:cubicBezTo>
                    <a:cubicBezTo>
                      <a:pt x="270760" y="401884"/>
                      <a:pt x="275150" y="399277"/>
                      <a:pt x="279402" y="396671"/>
                    </a:cubicBezTo>
                    <a:cubicBezTo>
                      <a:pt x="285574" y="392968"/>
                      <a:pt x="291883" y="389676"/>
                      <a:pt x="298192" y="386384"/>
                    </a:cubicBezTo>
                    <a:cubicBezTo>
                      <a:pt x="304913" y="382818"/>
                      <a:pt x="312045" y="379664"/>
                      <a:pt x="319315" y="376920"/>
                    </a:cubicBezTo>
                    <a:cubicBezTo>
                      <a:pt x="322744" y="375549"/>
                      <a:pt x="326585" y="374452"/>
                      <a:pt x="330288" y="373765"/>
                    </a:cubicBezTo>
                    <a:cubicBezTo>
                      <a:pt x="334128" y="373080"/>
                      <a:pt x="338243" y="372806"/>
                      <a:pt x="342084" y="373629"/>
                    </a:cubicBezTo>
                    <a:cubicBezTo>
                      <a:pt x="344827" y="374177"/>
                      <a:pt x="347844" y="375000"/>
                      <a:pt x="350039" y="376920"/>
                    </a:cubicBezTo>
                    <a:cubicBezTo>
                      <a:pt x="350999" y="377606"/>
                      <a:pt x="351959" y="378429"/>
                      <a:pt x="352782" y="379389"/>
                    </a:cubicBezTo>
                    <a:cubicBezTo>
                      <a:pt x="354154" y="381035"/>
                      <a:pt x="354702" y="381721"/>
                      <a:pt x="355662" y="383504"/>
                    </a:cubicBezTo>
                    <a:cubicBezTo>
                      <a:pt x="356760" y="385424"/>
                      <a:pt x="357308" y="387893"/>
                      <a:pt x="357308" y="389951"/>
                    </a:cubicBezTo>
                    <a:cubicBezTo>
                      <a:pt x="357583" y="394065"/>
                      <a:pt x="357034" y="397906"/>
                      <a:pt x="356211" y="401884"/>
                    </a:cubicBezTo>
                    <a:cubicBezTo>
                      <a:pt x="355937" y="403529"/>
                      <a:pt x="355114" y="405449"/>
                      <a:pt x="354565" y="407096"/>
                    </a:cubicBezTo>
                    <a:cubicBezTo>
                      <a:pt x="353742" y="409427"/>
                      <a:pt x="352645" y="411622"/>
                      <a:pt x="351548" y="413816"/>
                    </a:cubicBezTo>
                    <a:cubicBezTo>
                      <a:pt x="349627" y="417794"/>
                      <a:pt x="347570" y="421635"/>
                      <a:pt x="345238" y="425338"/>
                    </a:cubicBezTo>
                    <a:cubicBezTo>
                      <a:pt x="342906" y="429178"/>
                      <a:pt x="340301" y="432881"/>
                      <a:pt x="337832" y="436585"/>
                    </a:cubicBezTo>
                    <a:cubicBezTo>
                      <a:pt x="334403" y="441523"/>
                      <a:pt x="330837" y="446323"/>
                      <a:pt x="327270" y="451124"/>
                    </a:cubicBezTo>
                    <a:cubicBezTo>
                      <a:pt x="321921" y="457982"/>
                      <a:pt x="316435" y="464703"/>
                      <a:pt x="310811" y="471424"/>
                    </a:cubicBezTo>
                    <a:cubicBezTo>
                      <a:pt x="307108" y="475950"/>
                      <a:pt x="303405" y="480476"/>
                      <a:pt x="299564" y="485002"/>
                    </a:cubicBezTo>
                    <a:cubicBezTo>
                      <a:pt x="291334" y="494603"/>
                      <a:pt x="283105" y="504205"/>
                      <a:pt x="274875" y="513943"/>
                    </a:cubicBezTo>
                    <a:cubicBezTo>
                      <a:pt x="259102" y="532048"/>
                      <a:pt x="243328" y="550153"/>
                      <a:pt x="227555" y="568259"/>
                    </a:cubicBezTo>
                    <a:cubicBezTo>
                      <a:pt x="226458" y="569493"/>
                      <a:pt x="225086" y="570453"/>
                      <a:pt x="223440" y="570727"/>
                    </a:cubicBezTo>
                    <a:cubicBezTo>
                      <a:pt x="223166" y="570727"/>
                      <a:pt x="222891" y="570727"/>
                      <a:pt x="222617" y="570727"/>
                    </a:cubicBezTo>
                    <a:cubicBezTo>
                      <a:pt x="220971" y="570179"/>
                      <a:pt x="219600" y="569630"/>
                      <a:pt x="218365" y="568807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6" name="任意多边形: 形状 285"/>
              <p:cNvSpPr/>
              <p:nvPr/>
            </p:nvSpPr>
            <p:spPr>
              <a:xfrm>
                <a:off x="3666450" y="4162582"/>
                <a:ext cx="300414" cy="446110"/>
              </a:xfrm>
              <a:custGeom>
                <a:avLst/>
                <a:gdLst>
                  <a:gd name="connsiteX0" fmla="*/ 40771 w 300414"/>
                  <a:gd name="connsiteY0" fmla="*/ 169616 h 446110"/>
                  <a:gd name="connsiteX1" fmla="*/ 34736 w 300414"/>
                  <a:gd name="connsiteY1" fmla="*/ 174417 h 446110"/>
                  <a:gd name="connsiteX2" fmla="*/ 33776 w 300414"/>
                  <a:gd name="connsiteY2" fmla="*/ 175102 h 446110"/>
                  <a:gd name="connsiteX3" fmla="*/ 48589 w 300414"/>
                  <a:gd name="connsiteY3" fmla="*/ 166187 h 446110"/>
                  <a:gd name="connsiteX4" fmla="*/ 60796 w 300414"/>
                  <a:gd name="connsiteY4" fmla="*/ 158506 h 446110"/>
                  <a:gd name="connsiteX5" fmla="*/ 83153 w 300414"/>
                  <a:gd name="connsiteY5" fmla="*/ 144104 h 446110"/>
                  <a:gd name="connsiteX6" fmla="*/ 93440 w 300414"/>
                  <a:gd name="connsiteY6" fmla="*/ 136972 h 446110"/>
                  <a:gd name="connsiteX7" fmla="*/ 55036 w 300414"/>
                  <a:gd name="connsiteY7" fmla="*/ 159192 h 446110"/>
                  <a:gd name="connsiteX8" fmla="*/ 40771 w 300414"/>
                  <a:gd name="connsiteY8" fmla="*/ 169616 h 446110"/>
                  <a:gd name="connsiteX9" fmla="*/ 39948 w 300414"/>
                  <a:gd name="connsiteY9" fmla="*/ 330779 h 446110"/>
                  <a:gd name="connsiteX10" fmla="*/ 45023 w 300414"/>
                  <a:gd name="connsiteY10" fmla="*/ 329956 h 446110"/>
                  <a:gd name="connsiteX11" fmla="*/ 44200 w 300414"/>
                  <a:gd name="connsiteY11" fmla="*/ 330230 h 446110"/>
                  <a:gd name="connsiteX12" fmla="*/ 48040 w 300414"/>
                  <a:gd name="connsiteY12" fmla="*/ 329133 h 446110"/>
                  <a:gd name="connsiteX13" fmla="*/ 68066 w 300414"/>
                  <a:gd name="connsiteY13" fmla="*/ 320629 h 446110"/>
                  <a:gd name="connsiteX14" fmla="*/ 75061 w 300414"/>
                  <a:gd name="connsiteY14" fmla="*/ 317337 h 446110"/>
                  <a:gd name="connsiteX15" fmla="*/ 90560 w 300414"/>
                  <a:gd name="connsiteY15" fmla="*/ 309793 h 446110"/>
                  <a:gd name="connsiteX16" fmla="*/ 90423 w 300414"/>
                  <a:gd name="connsiteY16" fmla="*/ 309930 h 446110"/>
                  <a:gd name="connsiteX17" fmla="*/ 91109 w 300414"/>
                  <a:gd name="connsiteY17" fmla="*/ 309519 h 446110"/>
                  <a:gd name="connsiteX18" fmla="*/ 91109 w 300414"/>
                  <a:gd name="connsiteY18" fmla="*/ 309519 h 446110"/>
                  <a:gd name="connsiteX19" fmla="*/ 91109 w 300414"/>
                  <a:gd name="connsiteY19" fmla="*/ 309519 h 446110"/>
                  <a:gd name="connsiteX20" fmla="*/ 114837 w 300414"/>
                  <a:gd name="connsiteY20" fmla="*/ 296763 h 446110"/>
                  <a:gd name="connsiteX21" fmla="*/ 120461 w 300414"/>
                  <a:gd name="connsiteY21" fmla="*/ 293471 h 446110"/>
                  <a:gd name="connsiteX22" fmla="*/ 135411 w 300414"/>
                  <a:gd name="connsiteY22" fmla="*/ 284693 h 446110"/>
                  <a:gd name="connsiteX23" fmla="*/ 146110 w 300414"/>
                  <a:gd name="connsiteY23" fmla="*/ 278384 h 446110"/>
                  <a:gd name="connsiteX24" fmla="*/ 152693 w 300414"/>
                  <a:gd name="connsiteY24" fmla="*/ 274132 h 446110"/>
                  <a:gd name="connsiteX25" fmla="*/ 177108 w 300414"/>
                  <a:gd name="connsiteY25" fmla="*/ 258221 h 446110"/>
                  <a:gd name="connsiteX26" fmla="*/ 176559 w 300414"/>
                  <a:gd name="connsiteY26" fmla="*/ 258633 h 446110"/>
                  <a:gd name="connsiteX27" fmla="*/ 191921 w 300414"/>
                  <a:gd name="connsiteY27" fmla="*/ 247797 h 446110"/>
                  <a:gd name="connsiteX28" fmla="*/ 180811 w 300414"/>
                  <a:gd name="connsiteY28" fmla="*/ 251500 h 446110"/>
                  <a:gd name="connsiteX29" fmla="*/ 181497 w 300414"/>
                  <a:gd name="connsiteY29" fmla="*/ 251226 h 446110"/>
                  <a:gd name="connsiteX30" fmla="*/ 152282 w 300414"/>
                  <a:gd name="connsiteY30" fmla="*/ 262610 h 446110"/>
                  <a:gd name="connsiteX31" fmla="*/ 147619 w 300414"/>
                  <a:gd name="connsiteY31" fmla="*/ 264668 h 446110"/>
                  <a:gd name="connsiteX32" fmla="*/ 137469 w 300414"/>
                  <a:gd name="connsiteY32" fmla="*/ 269331 h 446110"/>
                  <a:gd name="connsiteX33" fmla="*/ 122793 w 300414"/>
                  <a:gd name="connsiteY33" fmla="*/ 276052 h 446110"/>
                  <a:gd name="connsiteX34" fmla="*/ 122793 w 300414"/>
                  <a:gd name="connsiteY34" fmla="*/ 276052 h 446110"/>
                  <a:gd name="connsiteX35" fmla="*/ 102767 w 300414"/>
                  <a:gd name="connsiteY35" fmla="*/ 286613 h 446110"/>
                  <a:gd name="connsiteX36" fmla="*/ 93852 w 300414"/>
                  <a:gd name="connsiteY36" fmla="*/ 291277 h 446110"/>
                  <a:gd name="connsiteX37" fmla="*/ 84662 w 300414"/>
                  <a:gd name="connsiteY37" fmla="*/ 296626 h 446110"/>
                  <a:gd name="connsiteX38" fmla="*/ 69849 w 300414"/>
                  <a:gd name="connsiteY38" fmla="*/ 305953 h 446110"/>
                  <a:gd name="connsiteX39" fmla="*/ 69986 w 300414"/>
                  <a:gd name="connsiteY39" fmla="*/ 305953 h 446110"/>
                  <a:gd name="connsiteX40" fmla="*/ 69712 w 300414"/>
                  <a:gd name="connsiteY40" fmla="*/ 306090 h 446110"/>
                  <a:gd name="connsiteX41" fmla="*/ 69300 w 300414"/>
                  <a:gd name="connsiteY41" fmla="*/ 306364 h 446110"/>
                  <a:gd name="connsiteX42" fmla="*/ 69437 w 300414"/>
                  <a:gd name="connsiteY42" fmla="*/ 306364 h 446110"/>
                  <a:gd name="connsiteX43" fmla="*/ 49686 w 300414"/>
                  <a:gd name="connsiteY43" fmla="*/ 321177 h 446110"/>
                  <a:gd name="connsiteX44" fmla="*/ 49961 w 300414"/>
                  <a:gd name="connsiteY44" fmla="*/ 321041 h 446110"/>
                  <a:gd name="connsiteX45" fmla="*/ 41320 w 300414"/>
                  <a:gd name="connsiteY45" fmla="*/ 329407 h 446110"/>
                  <a:gd name="connsiteX46" fmla="*/ 40359 w 300414"/>
                  <a:gd name="connsiteY46" fmla="*/ 330642 h 446110"/>
                  <a:gd name="connsiteX47" fmla="*/ 39948 w 300414"/>
                  <a:gd name="connsiteY47" fmla="*/ 330779 h 446110"/>
                  <a:gd name="connsiteX48" fmla="*/ 196996 w 300414"/>
                  <a:gd name="connsiteY48" fmla="*/ 444210 h 446110"/>
                  <a:gd name="connsiteX49" fmla="*/ 197956 w 300414"/>
                  <a:gd name="connsiteY49" fmla="*/ 436392 h 446110"/>
                  <a:gd name="connsiteX50" fmla="*/ 214690 w 300414"/>
                  <a:gd name="connsiteY50" fmla="*/ 422127 h 446110"/>
                  <a:gd name="connsiteX51" fmla="*/ 214141 w 300414"/>
                  <a:gd name="connsiteY51" fmla="*/ 422539 h 446110"/>
                  <a:gd name="connsiteX52" fmla="*/ 239379 w 300414"/>
                  <a:gd name="connsiteY52" fmla="*/ 399770 h 446110"/>
                  <a:gd name="connsiteX53" fmla="*/ 252134 w 300414"/>
                  <a:gd name="connsiteY53" fmla="*/ 388112 h 446110"/>
                  <a:gd name="connsiteX54" fmla="*/ 273120 w 300414"/>
                  <a:gd name="connsiteY54" fmla="*/ 367538 h 446110"/>
                  <a:gd name="connsiteX55" fmla="*/ 282721 w 300414"/>
                  <a:gd name="connsiteY55" fmla="*/ 355193 h 446110"/>
                  <a:gd name="connsiteX56" fmla="*/ 285739 w 300414"/>
                  <a:gd name="connsiteY56" fmla="*/ 349844 h 446110"/>
                  <a:gd name="connsiteX57" fmla="*/ 285739 w 300414"/>
                  <a:gd name="connsiteY57" fmla="*/ 349981 h 446110"/>
                  <a:gd name="connsiteX58" fmla="*/ 289031 w 300414"/>
                  <a:gd name="connsiteY58" fmla="*/ 342438 h 446110"/>
                  <a:gd name="connsiteX59" fmla="*/ 289442 w 300414"/>
                  <a:gd name="connsiteY59" fmla="*/ 340929 h 446110"/>
                  <a:gd name="connsiteX60" fmla="*/ 289579 w 300414"/>
                  <a:gd name="connsiteY60" fmla="*/ 339557 h 446110"/>
                  <a:gd name="connsiteX61" fmla="*/ 289579 w 300414"/>
                  <a:gd name="connsiteY61" fmla="*/ 338322 h 446110"/>
                  <a:gd name="connsiteX62" fmla="*/ 289442 w 300414"/>
                  <a:gd name="connsiteY62" fmla="*/ 337637 h 446110"/>
                  <a:gd name="connsiteX63" fmla="*/ 288893 w 300414"/>
                  <a:gd name="connsiteY63" fmla="*/ 336265 h 446110"/>
                  <a:gd name="connsiteX64" fmla="*/ 289305 w 300414"/>
                  <a:gd name="connsiteY64" fmla="*/ 336951 h 446110"/>
                  <a:gd name="connsiteX65" fmla="*/ 288345 w 300414"/>
                  <a:gd name="connsiteY65" fmla="*/ 335442 h 446110"/>
                  <a:gd name="connsiteX66" fmla="*/ 287522 w 300414"/>
                  <a:gd name="connsiteY66" fmla="*/ 334345 h 446110"/>
                  <a:gd name="connsiteX67" fmla="*/ 286973 w 300414"/>
                  <a:gd name="connsiteY67" fmla="*/ 333796 h 446110"/>
                  <a:gd name="connsiteX68" fmla="*/ 286562 w 300414"/>
                  <a:gd name="connsiteY68" fmla="*/ 333522 h 446110"/>
                  <a:gd name="connsiteX69" fmla="*/ 285876 w 300414"/>
                  <a:gd name="connsiteY69" fmla="*/ 333248 h 446110"/>
                  <a:gd name="connsiteX70" fmla="*/ 284779 w 300414"/>
                  <a:gd name="connsiteY70" fmla="*/ 332973 h 446110"/>
                  <a:gd name="connsiteX71" fmla="*/ 280252 w 300414"/>
                  <a:gd name="connsiteY71" fmla="*/ 332425 h 446110"/>
                  <a:gd name="connsiteX72" fmla="*/ 280527 w 300414"/>
                  <a:gd name="connsiteY72" fmla="*/ 332425 h 446110"/>
                  <a:gd name="connsiteX73" fmla="*/ 279978 w 300414"/>
                  <a:gd name="connsiteY73" fmla="*/ 332425 h 446110"/>
                  <a:gd name="connsiteX74" fmla="*/ 279704 w 300414"/>
                  <a:gd name="connsiteY74" fmla="*/ 332425 h 446110"/>
                  <a:gd name="connsiteX75" fmla="*/ 279841 w 300414"/>
                  <a:gd name="connsiteY75" fmla="*/ 332425 h 446110"/>
                  <a:gd name="connsiteX76" fmla="*/ 276686 w 300414"/>
                  <a:gd name="connsiteY76" fmla="*/ 332425 h 446110"/>
                  <a:gd name="connsiteX77" fmla="*/ 276686 w 300414"/>
                  <a:gd name="connsiteY77" fmla="*/ 332425 h 446110"/>
                  <a:gd name="connsiteX78" fmla="*/ 276686 w 300414"/>
                  <a:gd name="connsiteY78" fmla="*/ 332425 h 446110"/>
                  <a:gd name="connsiteX79" fmla="*/ 275863 w 300414"/>
                  <a:gd name="connsiteY79" fmla="*/ 332425 h 446110"/>
                  <a:gd name="connsiteX80" fmla="*/ 276412 w 300414"/>
                  <a:gd name="connsiteY80" fmla="*/ 332425 h 446110"/>
                  <a:gd name="connsiteX81" fmla="*/ 256935 w 300414"/>
                  <a:gd name="connsiteY81" fmla="*/ 335580 h 446110"/>
                  <a:gd name="connsiteX82" fmla="*/ 238144 w 300414"/>
                  <a:gd name="connsiteY82" fmla="*/ 339831 h 446110"/>
                  <a:gd name="connsiteX83" fmla="*/ 217570 w 300414"/>
                  <a:gd name="connsiteY83" fmla="*/ 345455 h 446110"/>
                  <a:gd name="connsiteX84" fmla="*/ 198368 w 300414"/>
                  <a:gd name="connsiteY84" fmla="*/ 351490 h 446110"/>
                  <a:gd name="connsiteX85" fmla="*/ 176422 w 300414"/>
                  <a:gd name="connsiteY85" fmla="*/ 358896 h 446110"/>
                  <a:gd name="connsiteX86" fmla="*/ 176422 w 300414"/>
                  <a:gd name="connsiteY86" fmla="*/ 358896 h 446110"/>
                  <a:gd name="connsiteX87" fmla="*/ 162020 w 300414"/>
                  <a:gd name="connsiteY87" fmla="*/ 364383 h 446110"/>
                  <a:gd name="connsiteX88" fmla="*/ 151733 w 300414"/>
                  <a:gd name="connsiteY88" fmla="*/ 368361 h 446110"/>
                  <a:gd name="connsiteX89" fmla="*/ 147619 w 300414"/>
                  <a:gd name="connsiteY89" fmla="*/ 370006 h 446110"/>
                  <a:gd name="connsiteX90" fmla="*/ 132119 w 300414"/>
                  <a:gd name="connsiteY90" fmla="*/ 376864 h 446110"/>
                  <a:gd name="connsiteX91" fmla="*/ 130062 w 300414"/>
                  <a:gd name="connsiteY91" fmla="*/ 377687 h 446110"/>
                  <a:gd name="connsiteX92" fmla="*/ 121147 w 300414"/>
                  <a:gd name="connsiteY92" fmla="*/ 383448 h 446110"/>
                  <a:gd name="connsiteX93" fmla="*/ 107979 w 300414"/>
                  <a:gd name="connsiteY93" fmla="*/ 392089 h 446110"/>
                  <a:gd name="connsiteX94" fmla="*/ 100847 w 300414"/>
                  <a:gd name="connsiteY94" fmla="*/ 396615 h 446110"/>
                  <a:gd name="connsiteX95" fmla="*/ 92480 w 300414"/>
                  <a:gd name="connsiteY95" fmla="*/ 401690 h 446110"/>
                  <a:gd name="connsiteX96" fmla="*/ 84936 w 300414"/>
                  <a:gd name="connsiteY96" fmla="*/ 404982 h 446110"/>
                  <a:gd name="connsiteX97" fmla="*/ 77941 w 300414"/>
                  <a:gd name="connsiteY97" fmla="*/ 403611 h 446110"/>
                  <a:gd name="connsiteX98" fmla="*/ 76981 w 300414"/>
                  <a:gd name="connsiteY98" fmla="*/ 395930 h 446110"/>
                  <a:gd name="connsiteX99" fmla="*/ 78353 w 300414"/>
                  <a:gd name="connsiteY99" fmla="*/ 393461 h 446110"/>
                  <a:gd name="connsiteX100" fmla="*/ 79450 w 300414"/>
                  <a:gd name="connsiteY100" fmla="*/ 391815 h 446110"/>
                  <a:gd name="connsiteX101" fmla="*/ 81507 w 300414"/>
                  <a:gd name="connsiteY101" fmla="*/ 389757 h 446110"/>
                  <a:gd name="connsiteX102" fmla="*/ 90149 w 300414"/>
                  <a:gd name="connsiteY102" fmla="*/ 383722 h 446110"/>
                  <a:gd name="connsiteX103" fmla="*/ 102493 w 300414"/>
                  <a:gd name="connsiteY103" fmla="*/ 376728 h 446110"/>
                  <a:gd name="connsiteX104" fmla="*/ 114152 w 300414"/>
                  <a:gd name="connsiteY104" fmla="*/ 370967 h 446110"/>
                  <a:gd name="connsiteX105" fmla="*/ 122381 w 300414"/>
                  <a:gd name="connsiteY105" fmla="*/ 367263 h 446110"/>
                  <a:gd name="connsiteX106" fmla="*/ 124301 w 300414"/>
                  <a:gd name="connsiteY106" fmla="*/ 366441 h 446110"/>
                  <a:gd name="connsiteX107" fmla="*/ 129376 w 300414"/>
                  <a:gd name="connsiteY107" fmla="*/ 363148 h 446110"/>
                  <a:gd name="connsiteX108" fmla="*/ 162569 w 300414"/>
                  <a:gd name="connsiteY108" fmla="*/ 341340 h 446110"/>
                  <a:gd name="connsiteX109" fmla="*/ 161883 w 300414"/>
                  <a:gd name="connsiteY109" fmla="*/ 341751 h 446110"/>
                  <a:gd name="connsiteX110" fmla="*/ 195899 w 300414"/>
                  <a:gd name="connsiteY110" fmla="*/ 318846 h 446110"/>
                  <a:gd name="connsiteX111" fmla="*/ 195350 w 300414"/>
                  <a:gd name="connsiteY111" fmla="*/ 319257 h 446110"/>
                  <a:gd name="connsiteX112" fmla="*/ 218256 w 300414"/>
                  <a:gd name="connsiteY112" fmla="*/ 302935 h 446110"/>
                  <a:gd name="connsiteX113" fmla="*/ 228680 w 300414"/>
                  <a:gd name="connsiteY113" fmla="*/ 295529 h 446110"/>
                  <a:gd name="connsiteX114" fmla="*/ 235401 w 300414"/>
                  <a:gd name="connsiteY114" fmla="*/ 290316 h 446110"/>
                  <a:gd name="connsiteX115" fmla="*/ 251174 w 300414"/>
                  <a:gd name="connsiteY115" fmla="*/ 277287 h 446110"/>
                  <a:gd name="connsiteX116" fmla="*/ 251174 w 300414"/>
                  <a:gd name="connsiteY116" fmla="*/ 277287 h 446110"/>
                  <a:gd name="connsiteX117" fmla="*/ 269005 w 300414"/>
                  <a:gd name="connsiteY117" fmla="*/ 259867 h 446110"/>
                  <a:gd name="connsiteX118" fmla="*/ 268868 w 300414"/>
                  <a:gd name="connsiteY118" fmla="*/ 260004 h 446110"/>
                  <a:gd name="connsiteX119" fmla="*/ 269005 w 300414"/>
                  <a:gd name="connsiteY119" fmla="*/ 259730 h 446110"/>
                  <a:gd name="connsiteX120" fmla="*/ 269279 w 300414"/>
                  <a:gd name="connsiteY120" fmla="*/ 259455 h 446110"/>
                  <a:gd name="connsiteX121" fmla="*/ 269142 w 300414"/>
                  <a:gd name="connsiteY121" fmla="*/ 259593 h 446110"/>
                  <a:gd name="connsiteX122" fmla="*/ 278058 w 300414"/>
                  <a:gd name="connsiteY122" fmla="*/ 247934 h 446110"/>
                  <a:gd name="connsiteX123" fmla="*/ 277921 w 300414"/>
                  <a:gd name="connsiteY123" fmla="*/ 248071 h 446110"/>
                  <a:gd name="connsiteX124" fmla="*/ 278195 w 300414"/>
                  <a:gd name="connsiteY124" fmla="*/ 247660 h 446110"/>
                  <a:gd name="connsiteX125" fmla="*/ 278332 w 300414"/>
                  <a:gd name="connsiteY125" fmla="*/ 247523 h 446110"/>
                  <a:gd name="connsiteX126" fmla="*/ 278332 w 300414"/>
                  <a:gd name="connsiteY126" fmla="*/ 247660 h 446110"/>
                  <a:gd name="connsiteX127" fmla="*/ 280938 w 300414"/>
                  <a:gd name="connsiteY127" fmla="*/ 243133 h 446110"/>
                  <a:gd name="connsiteX128" fmla="*/ 281624 w 300414"/>
                  <a:gd name="connsiteY128" fmla="*/ 241350 h 446110"/>
                  <a:gd name="connsiteX129" fmla="*/ 281350 w 300414"/>
                  <a:gd name="connsiteY129" fmla="*/ 242036 h 446110"/>
                  <a:gd name="connsiteX130" fmla="*/ 282310 w 300414"/>
                  <a:gd name="connsiteY130" fmla="*/ 238745 h 446110"/>
                  <a:gd name="connsiteX131" fmla="*/ 282447 w 300414"/>
                  <a:gd name="connsiteY131" fmla="*/ 237647 h 446110"/>
                  <a:gd name="connsiteX132" fmla="*/ 282447 w 300414"/>
                  <a:gd name="connsiteY132" fmla="*/ 236139 h 446110"/>
                  <a:gd name="connsiteX133" fmla="*/ 282173 w 300414"/>
                  <a:gd name="connsiteY133" fmla="*/ 234492 h 446110"/>
                  <a:gd name="connsiteX134" fmla="*/ 281898 w 300414"/>
                  <a:gd name="connsiteY134" fmla="*/ 233395 h 446110"/>
                  <a:gd name="connsiteX135" fmla="*/ 281487 w 300414"/>
                  <a:gd name="connsiteY135" fmla="*/ 232298 h 446110"/>
                  <a:gd name="connsiteX136" fmla="*/ 281075 w 300414"/>
                  <a:gd name="connsiteY136" fmla="*/ 231749 h 446110"/>
                  <a:gd name="connsiteX137" fmla="*/ 280664 w 300414"/>
                  <a:gd name="connsiteY137" fmla="*/ 231338 h 446110"/>
                  <a:gd name="connsiteX138" fmla="*/ 279841 w 300414"/>
                  <a:gd name="connsiteY138" fmla="*/ 230789 h 446110"/>
                  <a:gd name="connsiteX139" fmla="*/ 277098 w 300414"/>
                  <a:gd name="connsiteY139" fmla="*/ 229692 h 446110"/>
                  <a:gd name="connsiteX140" fmla="*/ 277783 w 300414"/>
                  <a:gd name="connsiteY140" fmla="*/ 229966 h 446110"/>
                  <a:gd name="connsiteX141" fmla="*/ 274080 w 300414"/>
                  <a:gd name="connsiteY141" fmla="*/ 229006 h 446110"/>
                  <a:gd name="connsiteX142" fmla="*/ 274492 w 300414"/>
                  <a:gd name="connsiteY142" fmla="*/ 229006 h 446110"/>
                  <a:gd name="connsiteX143" fmla="*/ 272846 w 300414"/>
                  <a:gd name="connsiteY143" fmla="*/ 228732 h 446110"/>
                  <a:gd name="connsiteX144" fmla="*/ 273394 w 300414"/>
                  <a:gd name="connsiteY144" fmla="*/ 228732 h 446110"/>
                  <a:gd name="connsiteX145" fmla="*/ 272708 w 300414"/>
                  <a:gd name="connsiteY145" fmla="*/ 228732 h 446110"/>
                  <a:gd name="connsiteX146" fmla="*/ 272708 w 300414"/>
                  <a:gd name="connsiteY146" fmla="*/ 228732 h 446110"/>
                  <a:gd name="connsiteX147" fmla="*/ 272708 w 300414"/>
                  <a:gd name="connsiteY147" fmla="*/ 228732 h 446110"/>
                  <a:gd name="connsiteX148" fmla="*/ 269417 w 300414"/>
                  <a:gd name="connsiteY148" fmla="*/ 228732 h 446110"/>
                  <a:gd name="connsiteX149" fmla="*/ 269554 w 300414"/>
                  <a:gd name="connsiteY149" fmla="*/ 228732 h 446110"/>
                  <a:gd name="connsiteX150" fmla="*/ 269279 w 300414"/>
                  <a:gd name="connsiteY150" fmla="*/ 228732 h 446110"/>
                  <a:gd name="connsiteX151" fmla="*/ 269142 w 300414"/>
                  <a:gd name="connsiteY151" fmla="*/ 228732 h 446110"/>
                  <a:gd name="connsiteX152" fmla="*/ 269142 w 300414"/>
                  <a:gd name="connsiteY152" fmla="*/ 228732 h 446110"/>
                  <a:gd name="connsiteX153" fmla="*/ 253095 w 300414"/>
                  <a:gd name="connsiteY153" fmla="*/ 230926 h 446110"/>
                  <a:gd name="connsiteX154" fmla="*/ 253643 w 300414"/>
                  <a:gd name="connsiteY154" fmla="*/ 230789 h 446110"/>
                  <a:gd name="connsiteX155" fmla="*/ 231286 w 300414"/>
                  <a:gd name="connsiteY155" fmla="*/ 236001 h 446110"/>
                  <a:gd name="connsiteX156" fmla="*/ 219216 w 300414"/>
                  <a:gd name="connsiteY156" fmla="*/ 239293 h 446110"/>
                  <a:gd name="connsiteX157" fmla="*/ 209615 w 300414"/>
                  <a:gd name="connsiteY157" fmla="*/ 247523 h 446110"/>
                  <a:gd name="connsiteX158" fmla="*/ 182594 w 300414"/>
                  <a:gd name="connsiteY158" fmla="*/ 267685 h 446110"/>
                  <a:gd name="connsiteX159" fmla="*/ 176559 w 300414"/>
                  <a:gd name="connsiteY159" fmla="*/ 271663 h 446110"/>
                  <a:gd name="connsiteX160" fmla="*/ 162843 w 300414"/>
                  <a:gd name="connsiteY160" fmla="*/ 280852 h 446110"/>
                  <a:gd name="connsiteX161" fmla="*/ 148167 w 300414"/>
                  <a:gd name="connsiteY161" fmla="*/ 290316 h 446110"/>
                  <a:gd name="connsiteX162" fmla="*/ 123616 w 300414"/>
                  <a:gd name="connsiteY162" fmla="*/ 305130 h 446110"/>
                  <a:gd name="connsiteX163" fmla="*/ 105922 w 300414"/>
                  <a:gd name="connsiteY163" fmla="*/ 315006 h 446110"/>
                  <a:gd name="connsiteX164" fmla="*/ 96184 w 300414"/>
                  <a:gd name="connsiteY164" fmla="*/ 320355 h 446110"/>
                  <a:gd name="connsiteX165" fmla="*/ 88503 w 300414"/>
                  <a:gd name="connsiteY165" fmla="*/ 324195 h 446110"/>
                  <a:gd name="connsiteX166" fmla="*/ 76021 w 300414"/>
                  <a:gd name="connsiteY166" fmla="*/ 330504 h 446110"/>
                  <a:gd name="connsiteX167" fmla="*/ 70123 w 300414"/>
                  <a:gd name="connsiteY167" fmla="*/ 333248 h 446110"/>
                  <a:gd name="connsiteX168" fmla="*/ 54350 w 300414"/>
                  <a:gd name="connsiteY168" fmla="*/ 339968 h 446110"/>
                  <a:gd name="connsiteX169" fmla="*/ 44063 w 300414"/>
                  <a:gd name="connsiteY169" fmla="*/ 342849 h 446110"/>
                  <a:gd name="connsiteX170" fmla="*/ 39125 w 300414"/>
                  <a:gd name="connsiteY170" fmla="*/ 343397 h 446110"/>
                  <a:gd name="connsiteX171" fmla="*/ 35833 w 300414"/>
                  <a:gd name="connsiteY171" fmla="*/ 343397 h 446110"/>
                  <a:gd name="connsiteX172" fmla="*/ 32953 w 300414"/>
                  <a:gd name="connsiteY172" fmla="*/ 342712 h 446110"/>
                  <a:gd name="connsiteX173" fmla="*/ 30484 w 300414"/>
                  <a:gd name="connsiteY173" fmla="*/ 341340 h 446110"/>
                  <a:gd name="connsiteX174" fmla="*/ 28975 w 300414"/>
                  <a:gd name="connsiteY174" fmla="*/ 339557 h 446110"/>
                  <a:gd name="connsiteX175" fmla="*/ 27878 w 300414"/>
                  <a:gd name="connsiteY175" fmla="*/ 337774 h 446110"/>
                  <a:gd name="connsiteX176" fmla="*/ 27192 w 300414"/>
                  <a:gd name="connsiteY176" fmla="*/ 335580 h 446110"/>
                  <a:gd name="connsiteX177" fmla="*/ 27329 w 300414"/>
                  <a:gd name="connsiteY177" fmla="*/ 329270 h 446110"/>
                  <a:gd name="connsiteX178" fmla="*/ 31170 w 300414"/>
                  <a:gd name="connsiteY178" fmla="*/ 322412 h 446110"/>
                  <a:gd name="connsiteX179" fmla="*/ 34462 w 300414"/>
                  <a:gd name="connsiteY179" fmla="*/ 318846 h 446110"/>
                  <a:gd name="connsiteX180" fmla="*/ 38988 w 300414"/>
                  <a:gd name="connsiteY180" fmla="*/ 314457 h 446110"/>
                  <a:gd name="connsiteX181" fmla="*/ 50235 w 300414"/>
                  <a:gd name="connsiteY181" fmla="*/ 305267 h 446110"/>
                  <a:gd name="connsiteX182" fmla="*/ 73552 w 300414"/>
                  <a:gd name="connsiteY182" fmla="*/ 289631 h 446110"/>
                  <a:gd name="connsiteX183" fmla="*/ 89600 w 300414"/>
                  <a:gd name="connsiteY183" fmla="*/ 280304 h 446110"/>
                  <a:gd name="connsiteX184" fmla="*/ 114837 w 300414"/>
                  <a:gd name="connsiteY184" fmla="*/ 267000 h 446110"/>
                  <a:gd name="connsiteX185" fmla="*/ 132257 w 300414"/>
                  <a:gd name="connsiteY185" fmla="*/ 258907 h 446110"/>
                  <a:gd name="connsiteX186" fmla="*/ 149950 w 300414"/>
                  <a:gd name="connsiteY186" fmla="*/ 250952 h 446110"/>
                  <a:gd name="connsiteX187" fmla="*/ 175599 w 300414"/>
                  <a:gd name="connsiteY187" fmla="*/ 240939 h 446110"/>
                  <a:gd name="connsiteX188" fmla="*/ 181086 w 300414"/>
                  <a:gd name="connsiteY188" fmla="*/ 239019 h 446110"/>
                  <a:gd name="connsiteX189" fmla="*/ 196310 w 300414"/>
                  <a:gd name="connsiteY189" fmla="*/ 234081 h 446110"/>
                  <a:gd name="connsiteX190" fmla="*/ 203717 w 300414"/>
                  <a:gd name="connsiteY190" fmla="*/ 231612 h 446110"/>
                  <a:gd name="connsiteX191" fmla="*/ 215238 w 300414"/>
                  <a:gd name="connsiteY191" fmla="*/ 228458 h 446110"/>
                  <a:gd name="connsiteX192" fmla="*/ 224702 w 300414"/>
                  <a:gd name="connsiteY192" fmla="*/ 218994 h 446110"/>
                  <a:gd name="connsiteX193" fmla="*/ 233755 w 300414"/>
                  <a:gd name="connsiteY193" fmla="*/ 207746 h 446110"/>
                  <a:gd name="connsiteX194" fmla="*/ 233618 w 300414"/>
                  <a:gd name="connsiteY194" fmla="*/ 208020 h 446110"/>
                  <a:gd name="connsiteX195" fmla="*/ 233892 w 300414"/>
                  <a:gd name="connsiteY195" fmla="*/ 207609 h 446110"/>
                  <a:gd name="connsiteX196" fmla="*/ 234029 w 300414"/>
                  <a:gd name="connsiteY196" fmla="*/ 207472 h 446110"/>
                  <a:gd name="connsiteX197" fmla="*/ 233892 w 300414"/>
                  <a:gd name="connsiteY197" fmla="*/ 207609 h 446110"/>
                  <a:gd name="connsiteX198" fmla="*/ 235675 w 300414"/>
                  <a:gd name="connsiteY198" fmla="*/ 204317 h 446110"/>
                  <a:gd name="connsiteX199" fmla="*/ 235401 w 300414"/>
                  <a:gd name="connsiteY199" fmla="*/ 204866 h 446110"/>
                  <a:gd name="connsiteX200" fmla="*/ 236087 w 300414"/>
                  <a:gd name="connsiteY200" fmla="*/ 203357 h 446110"/>
                  <a:gd name="connsiteX201" fmla="*/ 237184 w 300414"/>
                  <a:gd name="connsiteY201" fmla="*/ 200065 h 446110"/>
                  <a:gd name="connsiteX202" fmla="*/ 237458 w 300414"/>
                  <a:gd name="connsiteY202" fmla="*/ 198420 h 446110"/>
                  <a:gd name="connsiteX203" fmla="*/ 237458 w 300414"/>
                  <a:gd name="connsiteY203" fmla="*/ 197185 h 446110"/>
                  <a:gd name="connsiteX204" fmla="*/ 237458 w 300414"/>
                  <a:gd name="connsiteY204" fmla="*/ 196911 h 446110"/>
                  <a:gd name="connsiteX205" fmla="*/ 236910 w 300414"/>
                  <a:gd name="connsiteY205" fmla="*/ 196362 h 446110"/>
                  <a:gd name="connsiteX206" fmla="*/ 235950 w 300414"/>
                  <a:gd name="connsiteY206" fmla="*/ 195676 h 446110"/>
                  <a:gd name="connsiteX207" fmla="*/ 234852 w 300414"/>
                  <a:gd name="connsiteY207" fmla="*/ 194991 h 446110"/>
                  <a:gd name="connsiteX208" fmla="*/ 234029 w 300414"/>
                  <a:gd name="connsiteY208" fmla="*/ 194579 h 446110"/>
                  <a:gd name="connsiteX209" fmla="*/ 232383 w 300414"/>
                  <a:gd name="connsiteY209" fmla="*/ 194030 h 446110"/>
                  <a:gd name="connsiteX210" fmla="*/ 233069 w 300414"/>
                  <a:gd name="connsiteY210" fmla="*/ 194168 h 446110"/>
                  <a:gd name="connsiteX211" fmla="*/ 228680 w 300414"/>
                  <a:gd name="connsiteY211" fmla="*/ 193756 h 446110"/>
                  <a:gd name="connsiteX212" fmla="*/ 229366 w 300414"/>
                  <a:gd name="connsiteY212" fmla="*/ 193756 h 446110"/>
                  <a:gd name="connsiteX213" fmla="*/ 222919 w 300414"/>
                  <a:gd name="connsiteY213" fmla="*/ 193756 h 446110"/>
                  <a:gd name="connsiteX214" fmla="*/ 223331 w 300414"/>
                  <a:gd name="connsiteY214" fmla="*/ 193756 h 446110"/>
                  <a:gd name="connsiteX215" fmla="*/ 222782 w 300414"/>
                  <a:gd name="connsiteY215" fmla="*/ 193756 h 446110"/>
                  <a:gd name="connsiteX216" fmla="*/ 222645 w 300414"/>
                  <a:gd name="connsiteY216" fmla="*/ 193756 h 446110"/>
                  <a:gd name="connsiteX217" fmla="*/ 222782 w 300414"/>
                  <a:gd name="connsiteY217" fmla="*/ 193756 h 446110"/>
                  <a:gd name="connsiteX218" fmla="*/ 198505 w 300414"/>
                  <a:gd name="connsiteY218" fmla="*/ 197185 h 446110"/>
                  <a:gd name="connsiteX219" fmla="*/ 190001 w 300414"/>
                  <a:gd name="connsiteY219" fmla="*/ 198831 h 446110"/>
                  <a:gd name="connsiteX220" fmla="*/ 180537 w 300414"/>
                  <a:gd name="connsiteY220" fmla="*/ 200751 h 446110"/>
                  <a:gd name="connsiteX221" fmla="*/ 160786 w 300414"/>
                  <a:gd name="connsiteY221" fmla="*/ 205414 h 446110"/>
                  <a:gd name="connsiteX222" fmla="*/ 155711 w 300414"/>
                  <a:gd name="connsiteY222" fmla="*/ 206786 h 446110"/>
                  <a:gd name="connsiteX223" fmla="*/ 142681 w 300414"/>
                  <a:gd name="connsiteY223" fmla="*/ 210489 h 446110"/>
                  <a:gd name="connsiteX224" fmla="*/ 134863 w 300414"/>
                  <a:gd name="connsiteY224" fmla="*/ 212684 h 446110"/>
                  <a:gd name="connsiteX225" fmla="*/ 128416 w 300414"/>
                  <a:gd name="connsiteY225" fmla="*/ 214878 h 446110"/>
                  <a:gd name="connsiteX226" fmla="*/ 107842 w 300414"/>
                  <a:gd name="connsiteY226" fmla="*/ 221736 h 446110"/>
                  <a:gd name="connsiteX227" fmla="*/ 85622 w 300414"/>
                  <a:gd name="connsiteY227" fmla="*/ 230240 h 446110"/>
                  <a:gd name="connsiteX228" fmla="*/ 77804 w 300414"/>
                  <a:gd name="connsiteY228" fmla="*/ 233258 h 446110"/>
                  <a:gd name="connsiteX229" fmla="*/ 65460 w 300414"/>
                  <a:gd name="connsiteY229" fmla="*/ 238607 h 446110"/>
                  <a:gd name="connsiteX230" fmla="*/ 37616 w 300414"/>
                  <a:gd name="connsiteY230" fmla="*/ 257124 h 446110"/>
                  <a:gd name="connsiteX231" fmla="*/ 27466 w 300414"/>
                  <a:gd name="connsiteY231" fmla="*/ 263845 h 446110"/>
                  <a:gd name="connsiteX232" fmla="*/ 16768 w 300414"/>
                  <a:gd name="connsiteY232" fmla="*/ 270429 h 446110"/>
                  <a:gd name="connsiteX233" fmla="*/ 6892 w 300414"/>
                  <a:gd name="connsiteY233" fmla="*/ 274269 h 446110"/>
                  <a:gd name="connsiteX234" fmla="*/ 1132 w 300414"/>
                  <a:gd name="connsiteY234" fmla="*/ 272349 h 446110"/>
                  <a:gd name="connsiteX235" fmla="*/ 1132 w 300414"/>
                  <a:gd name="connsiteY235" fmla="*/ 265628 h 446110"/>
                  <a:gd name="connsiteX236" fmla="*/ 4286 w 300414"/>
                  <a:gd name="connsiteY236" fmla="*/ 261787 h 446110"/>
                  <a:gd name="connsiteX237" fmla="*/ 8127 w 300414"/>
                  <a:gd name="connsiteY237" fmla="*/ 258221 h 446110"/>
                  <a:gd name="connsiteX238" fmla="*/ 18688 w 300414"/>
                  <a:gd name="connsiteY238" fmla="*/ 250952 h 446110"/>
                  <a:gd name="connsiteX239" fmla="*/ 47629 w 300414"/>
                  <a:gd name="connsiteY239" fmla="*/ 234492 h 446110"/>
                  <a:gd name="connsiteX240" fmla="*/ 66146 w 300414"/>
                  <a:gd name="connsiteY240" fmla="*/ 225714 h 446110"/>
                  <a:gd name="connsiteX241" fmla="*/ 86034 w 300414"/>
                  <a:gd name="connsiteY241" fmla="*/ 212410 h 446110"/>
                  <a:gd name="connsiteX242" fmla="*/ 85897 w 300414"/>
                  <a:gd name="connsiteY242" fmla="*/ 212410 h 446110"/>
                  <a:gd name="connsiteX243" fmla="*/ 121832 w 300414"/>
                  <a:gd name="connsiteY243" fmla="*/ 187446 h 446110"/>
                  <a:gd name="connsiteX244" fmla="*/ 147756 w 300414"/>
                  <a:gd name="connsiteY244" fmla="*/ 168793 h 446110"/>
                  <a:gd name="connsiteX245" fmla="*/ 162432 w 300414"/>
                  <a:gd name="connsiteY245" fmla="*/ 157957 h 446110"/>
                  <a:gd name="connsiteX246" fmla="*/ 188904 w 300414"/>
                  <a:gd name="connsiteY246" fmla="*/ 136286 h 446110"/>
                  <a:gd name="connsiteX247" fmla="*/ 188904 w 300414"/>
                  <a:gd name="connsiteY247" fmla="*/ 136286 h 446110"/>
                  <a:gd name="connsiteX248" fmla="*/ 189041 w 300414"/>
                  <a:gd name="connsiteY248" fmla="*/ 136149 h 446110"/>
                  <a:gd name="connsiteX249" fmla="*/ 189315 w 300414"/>
                  <a:gd name="connsiteY249" fmla="*/ 135875 h 446110"/>
                  <a:gd name="connsiteX250" fmla="*/ 189178 w 300414"/>
                  <a:gd name="connsiteY250" fmla="*/ 135875 h 446110"/>
                  <a:gd name="connsiteX251" fmla="*/ 197819 w 300414"/>
                  <a:gd name="connsiteY251" fmla="*/ 127782 h 446110"/>
                  <a:gd name="connsiteX252" fmla="*/ 206049 w 300414"/>
                  <a:gd name="connsiteY252" fmla="*/ 119004 h 446110"/>
                  <a:gd name="connsiteX253" fmla="*/ 206049 w 300414"/>
                  <a:gd name="connsiteY253" fmla="*/ 119004 h 446110"/>
                  <a:gd name="connsiteX254" fmla="*/ 212907 w 300414"/>
                  <a:gd name="connsiteY254" fmla="*/ 110363 h 446110"/>
                  <a:gd name="connsiteX255" fmla="*/ 212632 w 300414"/>
                  <a:gd name="connsiteY255" fmla="*/ 110774 h 446110"/>
                  <a:gd name="connsiteX256" fmla="*/ 215924 w 300414"/>
                  <a:gd name="connsiteY256" fmla="*/ 105288 h 446110"/>
                  <a:gd name="connsiteX257" fmla="*/ 215787 w 300414"/>
                  <a:gd name="connsiteY257" fmla="*/ 105425 h 446110"/>
                  <a:gd name="connsiteX258" fmla="*/ 217296 w 300414"/>
                  <a:gd name="connsiteY258" fmla="*/ 102133 h 446110"/>
                  <a:gd name="connsiteX259" fmla="*/ 217296 w 300414"/>
                  <a:gd name="connsiteY259" fmla="*/ 102270 h 446110"/>
                  <a:gd name="connsiteX260" fmla="*/ 217433 w 300414"/>
                  <a:gd name="connsiteY260" fmla="*/ 101721 h 446110"/>
                  <a:gd name="connsiteX261" fmla="*/ 217433 w 300414"/>
                  <a:gd name="connsiteY261" fmla="*/ 101721 h 446110"/>
                  <a:gd name="connsiteX262" fmla="*/ 217433 w 300414"/>
                  <a:gd name="connsiteY262" fmla="*/ 101721 h 446110"/>
                  <a:gd name="connsiteX263" fmla="*/ 218256 w 300414"/>
                  <a:gd name="connsiteY263" fmla="*/ 98841 h 446110"/>
                  <a:gd name="connsiteX264" fmla="*/ 218393 w 300414"/>
                  <a:gd name="connsiteY264" fmla="*/ 97607 h 446110"/>
                  <a:gd name="connsiteX265" fmla="*/ 218256 w 300414"/>
                  <a:gd name="connsiteY265" fmla="*/ 96921 h 446110"/>
                  <a:gd name="connsiteX266" fmla="*/ 218119 w 300414"/>
                  <a:gd name="connsiteY266" fmla="*/ 96509 h 446110"/>
                  <a:gd name="connsiteX267" fmla="*/ 217570 w 300414"/>
                  <a:gd name="connsiteY267" fmla="*/ 95824 h 446110"/>
                  <a:gd name="connsiteX268" fmla="*/ 216884 w 300414"/>
                  <a:gd name="connsiteY268" fmla="*/ 95138 h 446110"/>
                  <a:gd name="connsiteX269" fmla="*/ 216061 w 300414"/>
                  <a:gd name="connsiteY269" fmla="*/ 94727 h 446110"/>
                  <a:gd name="connsiteX270" fmla="*/ 215513 w 300414"/>
                  <a:gd name="connsiteY270" fmla="*/ 94452 h 446110"/>
                  <a:gd name="connsiteX271" fmla="*/ 214141 w 300414"/>
                  <a:gd name="connsiteY271" fmla="*/ 94315 h 446110"/>
                  <a:gd name="connsiteX272" fmla="*/ 214690 w 300414"/>
                  <a:gd name="connsiteY272" fmla="*/ 94315 h 446110"/>
                  <a:gd name="connsiteX273" fmla="*/ 210986 w 300414"/>
                  <a:gd name="connsiteY273" fmla="*/ 94452 h 446110"/>
                  <a:gd name="connsiteX274" fmla="*/ 211124 w 300414"/>
                  <a:gd name="connsiteY274" fmla="*/ 94452 h 446110"/>
                  <a:gd name="connsiteX275" fmla="*/ 205637 w 300414"/>
                  <a:gd name="connsiteY275" fmla="*/ 95138 h 446110"/>
                  <a:gd name="connsiteX276" fmla="*/ 206186 w 300414"/>
                  <a:gd name="connsiteY276" fmla="*/ 95001 h 446110"/>
                  <a:gd name="connsiteX277" fmla="*/ 172445 w 300414"/>
                  <a:gd name="connsiteY277" fmla="*/ 104739 h 446110"/>
                  <a:gd name="connsiteX278" fmla="*/ 164352 w 300414"/>
                  <a:gd name="connsiteY278" fmla="*/ 107482 h 446110"/>
                  <a:gd name="connsiteX279" fmla="*/ 153379 w 300414"/>
                  <a:gd name="connsiteY279" fmla="*/ 111186 h 446110"/>
                  <a:gd name="connsiteX280" fmla="*/ 139389 w 300414"/>
                  <a:gd name="connsiteY280" fmla="*/ 116535 h 446110"/>
                  <a:gd name="connsiteX281" fmla="*/ 132531 w 300414"/>
                  <a:gd name="connsiteY281" fmla="*/ 119141 h 446110"/>
                  <a:gd name="connsiteX282" fmla="*/ 117581 w 300414"/>
                  <a:gd name="connsiteY282" fmla="*/ 130251 h 446110"/>
                  <a:gd name="connsiteX283" fmla="*/ 102630 w 300414"/>
                  <a:gd name="connsiteY283" fmla="*/ 140812 h 446110"/>
                  <a:gd name="connsiteX284" fmla="*/ 86171 w 300414"/>
                  <a:gd name="connsiteY284" fmla="*/ 152334 h 446110"/>
                  <a:gd name="connsiteX285" fmla="*/ 64774 w 300414"/>
                  <a:gd name="connsiteY285" fmla="*/ 166324 h 446110"/>
                  <a:gd name="connsiteX286" fmla="*/ 46806 w 300414"/>
                  <a:gd name="connsiteY286" fmla="*/ 177708 h 446110"/>
                  <a:gd name="connsiteX287" fmla="*/ 34599 w 300414"/>
                  <a:gd name="connsiteY287" fmla="*/ 184840 h 446110"/>
                  <a:gd name="connsiteX288" fmla="*/ 22117 w 300414"/>
                  <a:gd name="connsiteY288" fmla="*/ 189092 h 446110"/>
                  <a:gd name="connsiteX289" fmla="*/ 16356 w 300414"/>
                  <a:gd name="connsiteY289" fmla="*/ 184704 h 446110"/>
                  <a:gd name="connsiteX290" fmla="*/ 17179 w 300414"/>
                  <a:gd name="connsiteY290" fmla="*/ 178394 h 446110"/>
                  <a:gd name="connsiteX291" fmla="*/ 21980 w 300414"/>
                  <a:gd name="connsiteY291" fmla="*/ 172496 h 446110"/>
                  <a:gd name="connsiteX292" fmla="*/ 26918 w 300414"/>
                  <a:gd name="connsiteY292" fmla="*/ 168518 h 446110"/>
                  <a:gd name="connsiteX293" fmla="*/ 32404 w 300414"/>
                  <a:gd name="connsiteY293" fmla="*/ 163855 h 446110"/>
                  <a:gd name="connsiteX294" fmla="*/ 46943 w 300414"/>
                  <a:gd name="connsiteY294" fmla="*/ 153156 h 446110"/>
                  <a:gd name="connsiteX295" fmla="*/ 99338 w 300414"/>
                  <a:gd name="connsiteY295" fmla="*/ 123256 h 446110"/>
                  <a:gd name="connsiteX296" fmla="*/ 108802 w 300414"/>
                  <a:gd name="connsiteY296" fmla="*/ 119004 h 446110"/>
                  <a:gd name="connsiteX297" fmla="*/ 123616 w 300414"/>
                  <a:gd name="connsiteY297" fmla="*/ 112557 h 446110"/>
                  <a:gd name="connsiteX298" fmla="*/ 131708 w 300414"/>
                  <a:gd name="connsiteY298" fmla="*/ 109266 h 446110"/>
                  <a:gd name="connsiteX299" fmla="*/ 132531 w 300414"/>
                  <a:gd name="connsiteY299" fmla="*/ 108579 h 446110"/>
                  <a:gd name="connsiteX300" fmla="*/ 140623 w 300414"/>
                  <a:gd name="connsiteY300" fmla="*/ 102544 h 446110"/>
                  <a:gd name="connsiteX301" fmla="*/ 153105 w 300414"/>
                  <a:gd name="connsiteY301" fmla="*/ 92806 h 446110"/>
                  <a:gd name="connsiteX302" fmla="*/ 188355 w 300414"/>
                  <a:gd name="connsiteY302" fmla="*/ 64551 h 446110"/>
                  <a:gd name="connsiteX303" fmla="*/ 188355 w 300414"/>
                  <a:gd name="connsiteY303" fmla="*/ 64551 h 446110"/>
                  <a:gd name="connsiteX304" fmla="*/ 188355 w 300414"/>
                  <a:gd name="connsiteY304" fmla="*/ 64551 h 446110"/>
                  <a:gd name="connsiteX305" fmla="*/ 188492 w 300414"/>
                  <a:gd name="connsiteY305" fmla="*/ 64414 h 446110"/>
                  <a:gd name="connsiteX306" fmla="*/ 188355 w 300414"/>
                  <a:gd name="connsiteY306" fmla="*/ 64414 h 446110"/>
                  <a:gd name="connsiteX307" fmla="*/ 207146 w 300414"/>
                  <a:gd name="connsiteY307" fmla="*/ 46035 h 446110"/>
                  <a:gd name="connsiteX308" fmla="*/ 207009 w 300414"/>
                  <a:gd name="connsiteY308" fmla="*/ 46172 h 446110"/>
                  <a:gd name="connsiteX309" fmla="*/ 214141 w 300414"/>
                  <a:gd name="connsiteY309" fmla="*/ 37119 h 446110"/>
                  <a:gd name="connsiteX310" fmla="*/ 214141 w 300414"/>
                  <a:gd name="connsiteY310" fmla="*/ 37119 h 446110"/>
                  <a:gd name="connsiteX311" fmla="*/ 218805 w 300414"/>
                  <a:gd name="connsiteY311" fmla="*/ 29301 h 446110"/>
                  <a:gd name="connsiteX312" fmla="*/ 218805 w 300414"/>
                  <a:gd name="connsiteY312" fmla="*/ 29438 h 446110"/>
                  <a:gd name="connsiteX313" fmla="*/ 220313 w 300414"/>
                  <a:gd name="connsiteY313" fmla="*/ 25735 h 446110"/>
                  <a:gd name="connsiteX314" fmla="*/ 221273 w 300414"/>
                  <a:gd name="connsiteY314" fmla="*/ 22169 h 446110"/>
                  <a:gd name="connsiteX315" fmla="*/ 221273 w 300414"/>
                  <a:gd name="connsiteY315" fmla="*/ 22306 h 446110"/>
                  <a:gd name="connsiteX316" fmla="*/ 221685 w 300414"/>
                  <a:gd name="connsiteY316" fmla="*/ 18740 h 446110"/>
                  <a:gd name="connsiteX317" fmla="*/ 221685 w 300414"/>
                  <a:gd name="connsiteY317" fmla="*/ 19151 h 446110"/>
                  <a:gd name="connsiteX318" fmla="*/ 221685 w 300414"/>
                  <a:gd name="connsiteY318" fmla="*/ 17368 h 446110"/>
                  <a:gd name="connsiteX319" fmla="*/ 221548 w 300414"/>
                  <a:gd name="connsiteY319" fmla="*/ 15996 h 446110"/>
                  <a:gd name="connsiteX320" fmla="*/ 221273 w 300414"/>
                  <a:gd name="connsiteY320" fmla="*/ 14762 h 446110"/>
                  <a:gd name="connsiteX321" fmla="*/ 220862 w 300414"/>
                  <a:gd name="connsiteY321" fmla="*/ 13802 h 446110"/>
                  <a:gd name="connsiteX322" fmla="*/ 220176 w 300414"/>
                  <a:gd name="connsiteY322" fmla="*/ 12567 h 446110"/>
                  <a:gd name="connsiteX323" fmla="*/ 219353 w 300414"/>
                  <a:gd name="connsiteY323" fmla="*/ 11470 h 446110"/>
                  <a:gd name="connsiteX324" fmla="*/ 218393 w 300414"/>
                  <a:gd name="connsiteY324" fmla="*/ 10510 h 446110"/>
                  <a:gd name="connsiteX325" fmla="*/ 217433 w 300414"/>
                  <a:gd name="connsiteY325" fmla="*/ 9687 h 446110"/>
                  <a:gd name="connsiteX326" fmla="*/ 216336 w 300414"/>
                  <a:gd name="connsiteY326" fmla="*/ 9002 h 446110"/>
                  <a:gd name="connsiteX327" fmla="*/ 214690 w 300414"/>
                  <a:gd name="connsiteY327" fmla="*/ 8453 h 446110"/>
                  <a:gd name="connsiteX328" fmla="*/ 215101 w 300414"/>
                  <a:gd name="connsiteY328" fmla="*/ 8590 h 446110"/>
                  <a:gd name="connsiteX329" fmla="*/ 213455 w 300414"/>
                  <a:gd name="connsiteY329" fmla="*/ 8178 h 446110"/>
                  <a:gd name="connsiteX330" fmla="*/ 209889 w 300414"/>
                  <a:gd name="connsiteY330" fmla="*/ 7630 h 446110"/>
                  <a:gd name="connsiteX331" fmla="*/ 210164 w 300414"/>
                  <a:gd name="connsiteY331" fmla="*/ 7630 h 446110"/>
                  <a:gd name="connsiteX332" fmla="*/ 207969 w 300414"/>
                  <a:gd name="connsiteY332" fmla="*/ 7630 h 446110"/>
                  <a:gd name="connsiteX333" fmla="*/ 208380 w 300414"/>
                  <a:gd name="connsiteY333" fmla="*/ 7630 h 446110"/>
                  <a:gd name="connsiteX334" fmla="*/ 199465 w 300414"/>
                  <a:gd name="connsiteY334" fmla="*/ 9002 h 446110"/>
                  <a:gd name="connsiteX335" fmla="*/ 199465 w 300414"/>
                  <a:gd name="connsiteY335" fmla="*/ 9002 h 446110"/>
                  <a:gd name="connsiteX336" fmla="*/ 184789 w 300414"/>
                  <a:gd name="connsiteY336" fmla="*/ 13390 h 446110"/>
                  <a:gd name="connsiteX337" fmla="*/ 185200 w 300414"/>
                  <a:gd name="connsiteY337" fmla="*/ 13254 h 446110"/>
                  <a:gd name="connsiteX338" fmla="*/ 155574 w 300414"/>
                  <a:gd name="connsiteY338" fmla="*/ 25461 h 446110"/>
                  <a:gd name="connsiteX339" fmla="*/ 146247 w 300414"/>
                  <a:gd name="connsiteY339" fmla="*/ 29850 h 446110"/>
                  <a:gd name="connsiteX340" fmla="*/ 135823 w 300414"/>
                  <a:gd name="connsiteY340" fmla="*/ 34787 h 446110"/>
                  <a:gd name="connsiteX341" fmla="*/ 136234 w 300414"/>
                  <a:gd name="connsiteY341" fmla="*/ 34650 h 446110"/>
                  <a:gd name="connsiteX342" fmla="*/ 120461 w 300414"/>
                  <a:gd name="connsiteY342" fmla="*/ 42606 h 446110"/>
                  <a:gd name="connsiteX343" fmla="*/ 108254 w 300414"/>
                  <a:gd name="connsiteY343" fmla="*/ 49052 h 446110"/>
                  <a:gd name="connsiteX344" fmla="*/ 98241 w 300414"/>
                  <a:gd name="connsiteY344" fmla="*/ 54538 h 446110"/>
                  <a:gd name="connsiteX345" fmla="*/ 93715 w 300414"/>
                  <a:gd name="connsiteY345" fmla="*/ 57144 h 446110"/>
                  <a:gd name="connsiteX346" fmla="*/ 75610 w 300414"/>
                  <a:gd name="connsiteY346" fmla="*/ 68392 h 446110"/>
                  <a:gd name="connsiteX347" fmla="*/ 71358 w 300414"/>
                  <a:gd name="connsiteY347" fmla="*/ 71547 h 446110"/>
                  <a:gd name="connsiteX348" fmla="*/ 67929 w 300414"/>
                  <a:gd name="connsiteY348" fmla="*/ 74564 h 446110"/>
                  <a:gd name="connsiteX349" fmla="*/ 66968 w 300414"/>
                  <a:gd name="connsiteY349" fmla="*/ 74427 h 446110"/>
                  <a:gd name="connsiteX350" fmla="*/ 64088 w 300414"/>
                  <a:gd name="connsiteY350" fmla="*/ 70586 h 446110"/>
                  <a:gd name="connsiteX351" fmla="*/ 65048 w 300414"/>
                  <a:gd name="connsiteY351" fmla="*/ 68118 h 446110"/>
                  <a:gd name="connsiteX352" fmla="*/ 72043 w 300414"/>
                  <a:gd name="connsiteY352" fmla="*/ 62494 h 446110"/>
                  <a:gd name="connsiteX353" fmla="*/ 84662 w 300414"/>
                  <a:gd name="connsiteY353" fmla="*/ 54538 h 446110"/>
                  <a:gd name="connsiteX354" fmla="*/ 91794 w 300414"/>
                  <a:gd name="connsiteY354" fmla="*/ 50150 h 446110"/>
                  <a:gd name="connsiteX355" fmla="*/ 104550 w 300414"/>
                  <a:gd name="connsiteY355" fmla="*/ 43017 h 446110"/>
                  <a:gd name="connsiteX356" fmla="*/ 141995 w 300414"/>
                  <a:gd name="connsiteY356" fmla="*/ 23677 h 446110"/>
                  <a:gd name="connsiteX357" fmla="*/ 152282 w 300414"/>
                  <a:gd name="connsiteY357" fmla="*/ 18603 h 446110"/>
                  <a:gd name="connsiteX358" fmla="*/ 162295 w 300414"/>
                  <a:gd name="connsiteY358" fmla="*/ 14213 h 446110"/>
                  <a:gd name="connsiteX359" fmla="*/ 200562 w 300414"/>
                  <a:gd name="connsiteY359" fmla="*/ 909 h 446110"/>
                  <a:gd name="connsiteX360" fmla="*/ 210575 w 300414"/>
                  <a:gd name="connsiteY360" fmla="*/ 86 h 446110"/>
                  <a:gd name="connsiteX361" fmla="*/ 214964 w 300414"/>
                  <a:gd name="connsiteY361" fmla="*/ 635 h 446110"/>
                  <a:gd name="connsiteX362" fmla="*/ 219216 w 300414"/>
                  <a:gd name="connsiteY362" fmla="*/ 2006 h 446110"/>
                  <a:gd name="connsiteX363" fmla="*/ 224702 w 300414"/>
                  <a:gd name="connsiteY363" fmla="*/ 6121 h 446110"/>
                  <a:gd name="connsiteX364" fmla="*/ 226486 w 300414"/>
                  <a:gd name="connsiteY364" fmla="*/ 8316 h 446110"/>
                  <a:gd name="connsiteX365" fmla="*/ 228543 w 300414"/>
                  <a:gd name="connsiteY365" fmla="*/ 12431 h 446110"/>
                  <a:gd name="connsiteX366" fmla="*/ 229229 w 300414"/>
                  <a:gd name="connsiteY366" fmla="*/ 19563 h 446110"/>
                  <a:gd name="connsiteX367" fmla="*/ 227446 w 300414"/>
                  <a:gd name="connsiteY367" fmla="*/ 28341 h 446110"/>
                  <a:gd name="connsiteX368" fmla="*/ 213455 w 300414"/>
                  <a:gd name="connsiteY368" fmla="*/ 50561 h 446110"/>
                  <a:gd name="connsiteX369" fmla="*/ 204677 w 300414"/>
                  <a:gd name="connsiteY369" fmla="*/ 59751 h 446110"/>
                  <a:gd name="connsiteX370" fmla="*/ 193979 w 300414"/>
                  <a:gd name="connsiteY370" fmla="*/ 69763 h 446110"/>
                  <a:gd name="connsiteX371" fmla="*/ 184377 w 300414"/>
                  <a:gd name="connsiteY371" fmla="*/ 77993 h 446110"/>
                  <a:gd name="connsiteX372" fmla="*/ 174776 w 300414"/>
                  <a:gd name="connsiteY372" fmla="*/ 85811 h 446110"/>
                  <a:gd name="connsiteX373" fmla="*/ 158180 w 300414"/>
                  <a:gd name="connsiteY373" fmla="*/ 98841 h 446110"/>
                  <a:gd name="connsiteX374" fmla="*/ 163118 w 300414"/>
                  <a:gd name="connsiteY374" fmla="*/ 97195 h 446110"/>
                  <a:gd name="connsiteX375" fmla="*/ 170661 w 300414"/>
                  <a:gd name="connsiteY375" fmla="*/ 94727 h 446110"/>
                  <a:gd name="connsiteX376" fmla="*/ 184515 w 300414"/>
                  <a:gd name="connsiteY376" fmla="*/ 90612 h 446110"/>
                  <a:gd name="connsiteX377" fmla="*/ 206597 w 300414"/>
                  <a:gd name="connsiteY377" fmla="*/ 85263 h 446110"/>
                  <a:gd name="connsiteX378" fmla="*/ 211124 w 300414"/>
                  <a:gd name="connsiteY378" fmla="*/ 84988 h 446110"/>
                  <a:gd name="connsiteX379" fmla="*/ 215376 w 300414"/>
                  <a:gd name="connsiteY379" fmla="*/ 84988 h 446110"/>
                  <a:gd name="connsiteX380" fmla="*/ 218256 w 300414"/>
                  <a:gd name="connsiteY380" fmla="*/ 85537 h 446110"/>
                  <a:gd name="connsiteX381" fmla="*/ 222234 w 300414"/>
                  <a:gd name="connsiteY381" fmla="*/ 87594 h 446110"/>
                  <a:gd name="connsiteX382" fmla="*/ 227171 w 300414"/>
                  <a:gd name="connsiteY382" fmla="*/ 97607 h 446110"/>
                  <a:gd name="connsiteX383" fmla="*/ 226486 w 300414"/>
                  <a:gd name="connsiteY383" fmla="*/ 102133 h 446110"/>
                  <a:gd name="connsiteX384" fmla="*/ 224840 w 300414"/>
                  <a:gd name="connsiteY384" fmla="*/ 106522 h 446110"/>
                  <a:gd name="connsiteX385" fmla="*/ 218667 w 300414"/>
                  <a:gd name="connsiteY385" fmla="*/ 117221 h 446110"/>
                  <a:gd name="connsiteX386" fmla="*/ 210986 w 300414"/>
                  <a:gd name="connsiteY386" fmla="*/ 126547 h 446110"/>
                  <a:gd name="connsiteX387" fmla="*/ 200837 w 300414"/>
                  <a:gd name="connsiteY387" fmla="*/ 137109 h 446110"/>
                  <a:gd name="connsiteX388" fmla="*/ 191235 w 300414"/>
                  <a:gd name="connsiteY388" fmla="*/ 145887 h 446110"/>
                  <a:gd name="connsiteX389" fmla="*/ 178068 w 300414"/>
                  <a:gd name="connsiteY389" fmla="*/ 157134 h 446110"/>
                  <a:gd name="connsiteX390" fmla="*/ 148990 w 300414"/>
                  <a:gd name="connsiteY390" fmla="*/ 179354 h 446110"/>
                  <a:gd name="connsiteX391" fmla="*/ 125536 w 300414"/>
                  <a:gd name="connsiteY391" fmla="*/ 196499 h 446110"/>
                  <a:gd name="connsiteX392" fmla="*/ 111134 w 300414"/>
                  <a:gd name="connsiteY392" fmla="*/ 206649 h 446110"/>
                  <a:gd name="connsiteX393" fmla="*/ 108391 w 300414"/>
                  <a:gd name="connsiteY393" fmla="*/ 208569 h 446110"/>
                  <a:gd name="connsiteX394" fmla="*/ 129239 w 300414"/>
                  <a:gd name="connsiteY394" fmla="*/ 201574 h 446110"/>
                  <a:gd name="connsiteX395" fmla="*/ 149539 w 300414"/>
                  <a:gd name="connsiteY395" fmla="*/ 195676 h 446110"/>
                  <a:gd name="connsiteX396" fmla="*/ 156671 w 300414"/>
                  <a:gd name="connsiteY396" fmla="*/ 193619 h 446110"/>
                  <a:gd name="connsiteX397" fmla="*/ 170250 w 300414"/>
                  <a:gd name="connsiteY397" fmla="*/ 190464 h 446110"/>
                  <a:gd name="connsiteX398" fmla="*/ 178754 w 300414"/>
                  <a:gd name="connsiteY398" fmla="*/ 188544 h 446110"/>
                  <a:gd name="connsiteX399" fmla="*/ 192333 w 300414"/>
                  <a:gd name="connsiteY399" fmla="*/ 185938 h 446110"/>
                  <a:gd name="connsiteX400" fmla="*/ 214690 w 300414"/>
                  <a:gd name="connsiteY400" fmla="*/ 182646 h 446110"/>
                  <a:gd name="connsiteX401" fmla="*/ 220451 w 300414"/>
                  <a:gd name="connsiteY401" fmla="*/ 182097 h 446110"/>
                  <a:gd name="connsiteX402" fmla="*/ 227583 w 300414"/>
                  <a:gd name="connsiteY402" fmla="*/ 182097 h 446110"/>
                  <a:gd name="connsiteX403" fmla="*/ 232658 w 300414"/>
                  <a:gd name="connsiteY403" fmla="*/ 182509 h 446110"/>
                  <a:gd name="connsiteX404" fmla="*/ 237458 w 300414"/>
                  <a:gd name="connsiteY404" fmla="*/ 183743 h 446110"/>
                  <a:gd name="connsiteX405" fmla="*/ 243768 w 300414"/>
                  <a:gd name="connsiteY405" fmla="*/ 187446 h 446110"/>
                  <a:gd name="connsiteX406" fmla="*/ 245962 w 300414"/>
                  <a:gd name="connsiteY406" fmla="*/ 189641 h 446110"/>
                  <a:gd name="connsiteX407" fmla="*/ 247608 w 300414"/>
                  <a:gd name="connsiteY407" fmla="*/ 192796 h 446110"/>
                  <a:gd name="connsiteX408" fmla="*/ 248157 w 300414"/>
                  <a:gd name="connsiteY408" fmla="*/ 196088 h 446110"/>
                  <a:gd name="connsiteX409" fmla="*/ 247745 w 300414"/>
                  <a:gd name="connsiteY409" fmla="*/ 201026 h 446110"/>
                  <a:gd name="connsiteX410" fmla="*/ 245002 w 300414"/>
                  <a:gd name="connsiteY410" fmla="*/ 208981 h 446110"/>
                  <a:gd name="connsiteX411" fmla="*/ 238830 w 300414"/>
                  <a:gd name="connsiteY411" fmla="*/ 218445 h 446110"/>
                  <a:gd name="connsiteX412" fmla="*/ 235264 w 300414"/>
                  <a:gd name="connsiteY412" fmla="*/ 222697 h 446110"/>
                  <a:gd name="connsiteX413" fmla="*/ 237733 w 300414"/>
                  <a:gd name="connsiteY413" fmla="*/ 222148 h 446110"/>
                  <a:gd name="connsiteX414" fmla="*/ 249254 w 300414"/>
                  <a:gd name="connsiteY414" fmla="*/ 219542 h 446110"/>
                  <a:gd name="connsiteX415" fmla="*/ 264205 w 300414"/>
                  <a:gd name="connsiteY415" fmla="*/ 217485 h 446110"/>
                  <a:gd name="connsiteX416" fmla="*/ 269279 w 300414"/>
                  <a:gd name="connsiteY416" fmla="*/ 217073 h 446110"/>
                  <a:gd name="connsiteX417" fmla="*/ 276412 w 300414"/>
                  <a:gd name="connsiteY417" fmla="*/ 217622 h 446110"/>
                  <a:gd name="connsiteX418" fmla="*/ 283818 w 300414"/>
                  <a:gd name="connsiteY418" fmla="*/ 220091 h 446110"/>
                  <a:gd name="connsiteX419" fmla="*/ 289716 w 300414"/>
                  <a:gd name="connsiteY419" fmla="*/ 224617 h 446110"/>
                  <a:gd name="connsiteX420" fmla="*/ 292734 w 300414"/>
                  <a:gd name="connsiteY420" fmla="*/ 231749 h 446110"/>
                  <a:gd name="connsiteX421" fmla="*/ 292871 w 300414"/>
                  <a:gd name="connsiteY421" fmla="*/ 240527 h 446110"/>
                  <a:gd name="connsiteX422" fmla="*/ 291637 w 300414"/>
                  <a:gd name="connsiteY422" fmla="*/ 245054 h 446110"/>
                  <a:gd name="connsiteX423" fmla="*/ 289579 w 300414"/>
                  <a:gd name="connsiteY423" fmla="*/ 249443 h 446110"/>
                  <a:gd name="connsiteX424" fmla="*/ 283270 w 300414"/>
                  <a:gd name="connsiteY424" fmla="*/ 259044 h 446110"/>
                  <a:gd name="connsiteX425" fmla="*/ 264205 w 300414"/>
                  <a:gd name="connsiteY425" fmla="*/ 279893 h 446110"/>
                  <a:gd name="connsiteX426" fmla="*/ 242259 w 300414"/>
                  <a:gd name="connsiteY426" fmla="*/ 298683 h 446110"/>
                  <a:gd name="connsiteX427" fmla="*/ 232246 w 300414"/>
                  <a:gd name="connsiteY427" fmla="*/ 306364 h 446110"/>
                  <a:gd name="connsiteX428" fmla="*/ 207832 w 300414"/>
                  <a:gd name="connsiteY428" fmla="*/ 324058 h 446110"/>
                  <a:gd name="connsiteX429" fmla="*/ 178480 w 300414"/>
                  <a:gd name="connsiteY429" fmla="*/ 344358 h 446110"/>
                  <a:gd name="connsiteX430" fmla="*/ 195487 w 300414"/>
                  <a:gd name="connsiteY430" fmla="*/ 338597 h 446110"/>
                  <a:gd name="connsiteX431" fmla="*/ 214827 w 300414"/>
                  <a:gd name="connsiteY431" fmla="*/ 332562 h 446110"/>
                  <a:gd name="connsiteX432" fmla="*/ 234304 w 300414"/>
                  <a:gd name="connsiteY432" fmla="*/ 327350 h 446110"/>
                  <a:gd name="connsiteX433" fmla="*/ 253918 w 300414"/>
                  <a:gd name="connsiteY433" fmla="*/ 323235 h 446110"/>
                  <a:gd name="connsiteX434" fmla="*/ 253095 w 300414"/>
                  <a:gd name="connsiteY434" fmla="*/ 323372 h 446110"/>
                  <a:gd name="connsiteX435" fmla="*/ 272297 w 300414"/>
                  <a:gd name="connsiteY435" fmla="*/ 320492 h 446110"/>
                  <a:gd name="connsiteX436" fmla="*/ 288619 w 300414"/>
                  <a:gd name="connsiteY436" fmla="*/ 321726 h 446110"/>
                  <a:gd name="connsiteX437" fmla="*/ 297534 w 300414"/>
                  <a:gd name="connsiteY437" fmla="*/ 328858 h 446110"/>
                  <a:gd name="connsiteX438" fmla="*/ 300003 w 300414"/>
                  <a:gd name="connsiteY438" fmla="*/ 334757 h 446110"/>
                  <a:gd name="connsiteX439" fmla="*/ 300415 w 300414"/>
                  <a:gd name="connsiteY439" fmla="*/ 337362 h 446110"/>
                  <a:gd name="connsiteX440" fmla="*/ 300003 w 300414"/>
                  <a:gd name="connsiteY440" fmla="*/ 342300 h 446110"/>
                  <a:gd name="connsiteX441" fmla="*/ 297260 w 300414"/>
                  <a:gd name="connsiteY441" fmla="*/ 350255 h 446110"/>
                  <a:gd name="connsiteX442" fmla="*/ 292871 w 300414"/>
                  <a:gd name="connsiteY442" fmla="*/ 358896 h 446110"/>
                  <a:gd name="connsiteX443" fmla="*/ 287247 w 300414"/>
                  <a:gd name="connsiteY443" fmla="*/ 366852 h 446110"/>
                  <a:gd name="connsiteX444" fmla="*/ 280938 w 300414"/>
                  <a:gd name="connsiteY444" fmla="*/ 374533 h 446110"/>
                  <a:gd name="connsiteX445" fmla="*/ 258581 w 300414"/>
                  <a:gd name="connsiteY445" fmla="*/ 396615 h 446110"/>
                  <a:gd name="connsiteX446" fmla="*/ 204266 w 300414"/>
                  <a:gd name="connsiteY446" fmla="*/ 444896 h 446110"/>
                  <a:gd name="connsiteX447" fmla="*/ 200974 w 300414"/>
                  <a:gd name="connsiteY447" fmla="*/ 445993 h 446110"/>
                  <a:gd name="connsiteX448" fmla="*/ 196996 w 300414"/>
                  <a:gd name="connsiteY448" fmla="*/ 444210 h 446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</a:cxnLst>
                <a:rect l="l" t="t" r="r" b="b"/>
                <a:pathLst>
                  <a:path w="300414" h="446110">
                    <a:moveTo>
                      <a:pt x="40771" y="169616"/>
                    </a:moveTo>
                    <a:cubicBezTo>
                      <a:pt x="38713" y="171124"/>
                      <a:pt x="36793" y="172770"/>
                      <a:pt x="34736" y="174417"/>
                    </a:cubicBezTo>
                    <a:cubicBezTo>
                      <a:pt x="34462" y="174691"/>
                      <a:pt x="34187" y="174965"/>
                      <a:pt x="33776" y="175102"/>
                    </a:cubicBezTo>
                    <a:cubicBezTo>
                      <a:pt x="38851" y="172359"/>
                      <a:pt x="43651" y="169204"/>
                      <a:pt x="48589" y="166187"/>
                    </a:cubicBezTo>
                    <a:cubicBezTo>
                      <a:pt x="52704" y="163581"/>
                      <a:pt x="56681" y="161112"/>
                      <a:pt x="60796" y="158506"/>
                    </a:cubicBezTo>
                    <a:cubicBezTo>
                      <a:pt x="68340" y="153843"/>
                      <a:pt x="75747" y="148905"/>
                      <a:pt x="83153" y="144104"/>
                    </a:cubicBezTo>
                    <a:cubicBezTo>
                      <a:pt x="86582" y="141772"/>
                      <a:pt x="90011" y="139304"/>
                      <a:pt x="93440" y="136972"/>
                    </a:cubicBezTo>
                    <a:cubicBezTo>
                      <a:pt x="80273" y="143692"/>
                      <a:pt x="67380" y="151099"/>
                      <a:pt x="55036" y="159192"/>
                    </a:cubicBezTo>
                    <a:cubicBezTo>
                      <a:pt x="50235" y="162483"/>
                      <a:pt x="45434" y="165912"/>
                      <a:pt x="40771" y="169616"/>
                    </a:cubicBezTo>
                    <a:close/>
                    <a:moveTo>
                      <a:pt x="39948" y="330779"/>
                    </a:moveTo>
                    <a:cubicBezTo>
                      <a:pt x="41731" y="330642"/>
                      <a:pt x="43377" y="330230"/>
                      <a:pt x="45023" y="329956"/>
                    </a:cubicBezTo>
                    <a:cubicBezTo>
                      <a:pt x="44749" y="329956"/>
                      <a:pt x="44474" y="330093"/>
                      <a:pt x="44200" y="330230"/>
                    </a:cubicBezTo>
                    <a:cubicBezTo>
                      <a:pt x="45434" y="329956"/>
                      <a:pt x="46806" y="329544"/>
                      <a:pt x="48040" y="329133"/>
                    </a:cubicBezTo>
                    <a:cubicBezTo>
                      <a:pt x="54898" y="326664"/>
                      <a:pt x="61482" y="323784"/>
                      <a:pt x="68066" y="320629"/>
                    </a:cubicBezTo>
                    <a:cubicBezTo>
                      <a:pt x="70397" y="319532"/>
                      <a:pt x="72729" y="318435"/>
                      <a:pt x="75061" y="317337"/>
                    </a:cubicBezTo>
                    <a:cubicBezTo>
                      <a:pt x="80136" y="314868"/>
                      <a:pt x="85348" y="312262"/>
                      <a:pt x="90560" y="309793"/>
                    </a:cubicBezTo>
                    <a:cubicBezTo>
                      <a:pt x="90560" y="309793"/>
                      <a:pt x="90423" y="309930"/>
                      <a:pt x="90423" y="309930"/>
                    </a:cubicBezTo>
                    <a:cubicBezTo>
                      <a:pt x="90697" y="309793"/>
                      <a:pt x="90834" y="309656"/>
                      <a:pt x="91109" y="309519"/>
                    </a:cubicBezTo>
                    <a:cubicBezTo>
                      <a:pt x="91109" y="309519"/>
                      <a:pt x="91109" y="309519"/>
                      <a:pt x="91109" y="309519"/>
                    </a:cubicBezTo>
                    <a:lnTo>
                      <a:pt x="91109" y="309519"/>
                    </a:lnTo>
                    <a:cubicBezTo>
                      <a:pt x="98927" y="305267"/>
                      <a:pt x="106882" y="301015"/>
                      <a:pt x="114837" y="296763"/>
                    </a:cubicBezTo>
                    <a:cubicBezTo>
                      <a:pt x="116758" y="295666"/>
                      <a:pt x="118541" y="294568"/>
                      <a:pt x="120461" y="293471"/>
                    </a:cubicBezTo>
                    <a:cubicBezTo>
                      <a:pt x="125399" y="290591"/>
                      <a:pt x="130474" y="287710"/>
                      <a:pt x="135411" y="284693"/>
                    </a:cubicBezTo>
                    <a:cubicBezTo>
                      <a:pt x="138977" y="282636"/>
                      <a:pt x="142544" y="280441"/>
                      <a:pt x="146110" y="278384"/>
                    </a:cubicBezTo>
                    <a:cubicBezTo>
                      <a:pt x="148304" y="277012"/>
                      <a:pt x="150499" y="275640"/>
                      <a:pt x="152693" y="274132"/>
                    </a:cubicBezTo>
                    <a:cubicBezTo>
                      <a:pt x="160786" y="268782"/>
                      <a:pt x="169016" y="263571"/>
                      <a:pt x="177108" y="258221"/>
                    </a:cubicBezTo>
                    <a:cubicBezTo>
                      <a:pt x="176834" y="258358"/>
                      <a:pt x="176696" y="258495"/>
                      <a:pt x="176559" y="258633"/>
                    </a:cubicBezTo>
                    <a:cubicBezTo>
                      <a:pt x="181771" y="255066"/>
                      <a:pt x="186846" y="251500"/>
                      <a:pt x="191921" y="247797"/>
                    </a:cubicBezTo>
                    <a:cubicBezTo>
                      <a:pt x="188218" y="249032"/>
                      <a:pt x="184515" y="250266"/>
                      <a:pt x="180811" y="251500"/>
                    </a:cubicBezTo>
                    <a:cubicBezTo>
                      <a:pt x="181086" y="251500"/>
                      <a:pt x="181223" y="251363"/>
                      <a:pt x="181497" y="251226"/>
                    </a:cubicBezTo>
                    <a:cubicBezTo>
                      <a:pt x="171759" y="255066"/>
                      <a:pt x="162020" y="258770"/>
                      <a:pt x="152282" y="262610"/>
                    </a:cubicBezTo>
                    <a:cubicBezTo>
                      <a:pt x="150773" y="263296"/>
                      <a:pt x="149264" y="263982"/>
                      <a:pt x="147619" y="264668"/>
                    </a:cubicBezTo>
                    <a:cubicBezTo>
                      <a:pt x="144190" y="266177"/>
                      <a:pt x="140898" y="267822"/>
                      <a:pt x="137469" y="269331"/>
                    </a:cubicBezTo>
                    <a:cubicBezTo>
                      <a:pt x="132531" y="271526"/>
                      <a:pt x="127730" y="273720"/>
                      <a:pt x="122793" y="276052"/>
                    </a:cubicBezTo>
                    <a:cubicBezTo>
                      <a:pt x="122793" y="276052"/>
                      <a:pt x="122793" y="276052"/>
                      <a:pt x="122793" y="276052"/>
                    </a:cubicBezTo>
                    <a:cubicBezTo>
                      <a:pt x="116072" y="279618"/>
                      <a:pt x="109351" y="283184"/>
                      <a:pt x="102767" y="286613"/>
                    </a:cubicBezTo>
                    <a:cubicBezTo>
                      <a:pt x="99750" y="288122"/>
                      <a:pt x="96732" y="289768"/>
                      <a:pt x="93852" y="291277"/>
                    </a:cubicBezTo>
                    <a:cubicBezTo>
                      <a:pt x="90697" y="292923"/>
                      <a:pt x="87680" y="294843"/>
                      <a:pt x="84662" y="296626"/>
                    </a:cubicBezTo>
                    <a:cubicBezTo>
                      <a:pt x="79587" y="299643"/>
                      <a:pt x="74649" y="302798"/>
                      <a:pt x="69849" y="305953"/>
                    </a:cubicBezTo>
                    <a:cubicBezTo>
                      <a:pt x="69849" y="305953"/>
                      <a:pt x="69849" y="305953"/>
                      <a:pt x="69986" y="305953"/>
                    </a:cubicBezTo>
                    <a:cubicBezTo>
                      <a:pt x="69849" y="305953"/>
                      <a:pt x="69849" y="306090"/>
                      <a:pt x="69712" y="306090"/>
                    </a:cubicBezTo>
                    <a:cubicBezTo>
                      <a:pt x="69575" y="306227"/>
                      <a:pt x="69437" y="306227"/>
                      <a:pt x="69300" y="306364"/>
                    </a:cubicBezTo>
                    <a:cubicBezTo>
                      <a:pt x="69300" y="306364"/>
                      <a:pt x="69300" y="306364"/>
                      <a:pt x="69437" y="306364"/>
                    </a:cubicBezTo>
                    <a:cubicBezTo>
                      <a:pt x="62579" y="311028"/>
                      <a:pt x="55858" y="315828"/>
                      <a:pt x="49686" y="321177"/>
                    </a:cubicBezTo>
                    <a:cubicBezTo>
                      <a:pt x="49823" y="321177"/>
                      <a:pt x="49823" y="321041"/>
                      <a:pt x="49961" y="321041"/>
                    </a:cubicBezTo>
                    <a:cubicBezTo>
                      <a:pt x="46943" y="323646"/>
                      <a:pt x="44063" y="326390"/>
                      <a:pt x="41320" y="329407"/>
                    </a:cubicBezTo>
                    <a:cubicBezTo>
                      <a:pt x="41045" y="329819"/>
                      <a:pt x="40634" y="330230"/>
                      <a:pt x="40359" y="330642"/>
                    </a:cubicBezTo>
                    <a:cubicBezTo>
                      <a:pt x="40085" y="330642"/>
                      <a:pt x="40085" y="330779"/>
                      <a:pt x="39948" y="330779"/>
                    </a:cubicBezTo>
                    <a:close/>
                    <a:moveTo>
                      <a:pt x="196996" y="444210"/>
                    </a:moveTo>
                    <a:cubicBezTo>
                      <a:pt x="195076" y="441741"/>
                      <a:pt x="195625" y="438312"/>
                      <a:pt x="197956" y="436392"/>
                    </a:cubicBezTo>
                    <a:cubicBezTo>
                      <a:pt x="203580" y="431728"/>
                      <a:pt x="209066" y="426928"/>
                      <a:pt x="214690" y="422127"/>
                    </a:cubicBezTo>
                    <a:cubicBezTo>
                      <a:pt x="214415" y="422264"/>
                      <a:pt x="214278" y="422402"/>
                      <a:pt x="214141" y="422539"/>
                    </a:cubicBezTo>
                    <a:cubicBezTo>
                      <a:pt x="222645" y="414995"/>
                      <a:pt x="231012" y="407451"/>
                      <a:pt x="239379" y="399770"/>
                    </a:cubicBezTo>
                    <a:cubicBezTo>
                      <a:pt x="243631" y="395793"/>
                      <a:pt x="247883" y="391952"/>
                      <a:pt x="252134" y="388112"/>
                    </a:cubicBezTo>
                    <a:cubicBezTo>
                      <a:pt x="259267" y="381528"/>
                      <a:pt x="266536" y="374807"/>
                      <a:pt x="273120" y="367538"/>
                    </a:cubicBezTo>
                    <a:cubicBezTo>
                      <a:pt x="276549" y="363560"/>
                      <a:pt x="279704" y="359445"/>
                      <a:pt x="282721" y="355193"/>
                    </a:cubicBezTo>
                    <a:cubicBezTo>
                      <a:pt x="283818" y="353547"/>
                      <a:pt x="284779" y="351764"/>
                      <a:pt x="285739" y="349844"/>
                    </a:cubicBezTo>
                    <a:cubicBezTo>
                      <a:pt x="285739" y="349844"/>
                      <a:pt x="285739" y="349981"/>
                      <a:pt x="285739" y="349981"/>
                    </a:cubicBezTo>
                    <a:cubicBezTo>
                      <a:pt x="286973" y="347512"/>
                      <a:pt x="288070" y="345044"/>
                      <a:pt x="289031" y="342438"/>
                    </a:cubicBezTo>
                    <a:cubicBezTo>
                      <a:pt x="289168" y="341889"/>
                      <a:pt x="289305" y="341477"/>
                      <a:pt x="289442" y="340929"/>
                    </a:cubicBezTo>
                    <a:cubicBezTo>
                      <a:pt x="289442" y="340517"/>
                      <a:pt x="289579" y="339968"/>
                      <a:pt x="289579" y="339557"/>
                    </a:cubicBezTo>
                    <a:cubicBezTo>
                      <a:pt x="289579" y="339145"/>
                      <a:pt x="289579" y="338734"/>
                      <a:pt x="289579" y="338322"/>
                    </a:cubicBezTo>
                    <a:cubicBezTo>
                      <a:pt x="289579" y="338048"/>
                      <a:pt x="289442" y="337911"/>
                      <a:pt x="289442" y="337637"/>
                    </a:cubicBezTo>
                    <a:cubicBezTo>
                      <a:pt x="289305" y="337225"/>
                      <a:pt x="289031" y="336677"/>
                      <a:pt x="288893" y="336265"/>
                    </a:cubicBezTo>
                    <a:cubicBezTo>
                      <a:pt x="289031" y="336539"/>
                      <a:pt x="289168" y="336677"/>
                      <a:pt x="289305" y="336951"/>
                    </a:cubicBezTo>
                    <a:cubicBezTo>
                      <a:pt x="289031" y="336402"/>
                      <a:pt x="288756" y="335854"/>
                      <a:pt x="288345" y="335442"/>
                    </a:cubicBezTo>
                    <a:cubicBezTo>
                      <a:pt x="288070" y="335031"/>
                      <a:pt x="287796" y="334757"/>
                      <a:pt x="287522" y="334345"/>
                    </a:cubicBezTo>
                    <a:cubicBezTo>
                      <a:pt x="287385" y="334208"/>
                      <a:pt x="287247" y="334071"/>
                      <a:pt x="286973" y="333796"/>
                    </a:cubicBezTo>
                    <a:cubicBezTo>
                      <a:pt x="286836" y="333659"/>
                      <a:pt x="286699" y="333659"/>
                      <a:pt x="286562" y="333522"/>
                    </a:cubicBezTo>
                    <a:cubicBezTo>
                      <a:pt x="286287" y="333385"/>
                      <a:pt x="286150" y="333385"/>
                      <a:pt x="285876" y="333248"/>
                    </a:cubicBezTo>
                    <a:cubicBezTo>
                      <a:pt x="285464" y="333110"/>
                      <a:pt x="285190" y="333110"/>
                      <a:pt x="284779" y="332973"/>
                    </a:cubicBezTo>
                    <a:cubicBezTo>
                      <a:pt x="283270" y="332699"/>
                      <a:pt x="281761" y="332562"/>
                      <a:pt x="280252" y="332425"/>
                    </a:cubicBezTo>
                    <a:cubicBezTo>
                      <a:pt x="280389" y="332425"/>
                      <a:pt x="280389" y="332425"/>
                      <a:pt x="280527" y="332425"/>
                    </a:cubicBezTo>
                    <a:cubicBezTo>
                      <a:pt x="280389" y="332425"/>
                      <a:pt x="280252" y="332425"/>
                      <a:pt x="279978" y="332425"/>
                    </a:cubicBezTo>
                    <a:cubicBezTo>
                      <a:pt x="279841" y="332425"/>
                      <a:pt x="279841" y="332425"/>
                      <a:pt x="279704" y="332425"/>
                    </a:cubicBezTo>
                    <a:cubicBezTo>
                      <a:pt x="279704" y="332425"/>
                      <a:pt x="279841" y="332425"/>
                      <a:pt x="279841" y="332425"/>
                    </a:cubicBezTo>
                    <a:cubicBezTo>
                      <a:pt x="278744" y="332425"/>
                      <a:pt x="277783" y="332425"/>
                      <a:pt x="276686" y="332425"/>
                    </a:cubicBezTo>
                    <a:lnTo>
                      <a:pt x="276686" y="332425"/>
                    </a:lnTo>
                    <a:lnTo>
                      <a:pt x="276686" y="332425"/>
                    </a:lnTo>
                    <a:cubicBezTo>
                      <a:pt x="276412" y="332425"/>
                      <a:pt x="276137" y="332425"/>
                      <a:pt x="275863" y="332425"/>
                    </a:cubicBezTo>
                    <a:cubicBezTo>
                      <a:pt x="276000" y="332425"/>
                      <a:pt x="276137" y="332425"/>
                      <a:pt x="276412" y="332425"/>
                    </a:cubicBezTo>
                    <a:cubicBezTo>
                      <a:pt x="269828" y="333110"/>
                      <a:pt x="263382" y="334208"/>
                      <a:pt x="256935" y="335580"/>
                    </a:cubicBezTo>
                    <a:cubicBezTo>
                      <a:pt x="250626" y="336951"/>
                      <a:pt x="244316" y="338186"/>
                      <a:pt x="238144" y="339831"/>
                    </a:cubicBezTo>
                    <a:cubicBezTo>
                      <a:pt x="231286" y="341615"/>
                      <a:pt x="224428" y="343260"/>
                      <a:pt x="217570" y="345455"/>
                    </a:cubicBezTo>
                    <a:cubicBezTo>
                      <a:pt x="211124" y="347375"/>
                      <a:pt x="204814" y="349296"/>
                      <a:pt x="198368" y="351490"/>
                    </a:cubicBezTo>
                    <a:cubicBezTo>
                      <a:pt x="191098" y="353959"/>
                      <a:pt x="183692" y="356565"/>
                      <a:pt x="176422" y="358896"/>
                    </a:cubicBezTo>
                    <a:cubicBezTo>
                      <a:pt x="176422" y="358896"/>
                      <a:pt x="176422" y="358896"/>
                      <a:pt x="176422" y="358896"/>
                    </a:cubicBezTo>
                    <a:cubicBezTo>
                      <a:pt x="171622" y="360680"/>
                      <a:pt x="166821" y="362600"/>
                      <a:pt x="162020" y="364383"/>
                    </a:cubicBezTo>
                    <a:cubicBezTo>
                      <a:pt x="158591" y="365754"/>
                      <a:pt x="155162" y="366989"/>
                      <a:pt x="151733" y="368361"/>
                    </a:cubicBezTo>
                    <a:cubicBezTo>
                      <a:pt x="150362" y="368909"/>
                      <a:pt x="148990" y="369321"/>
                      <a:pt x="147619" y="370006"/>
                    </a:cubicBezTo>
                    <a:cubicBezTo>
                      <a:pt x="142406" y="372338"/>
                      <a:pt x="137332" y="374533"/>
                      <a:pt x="132119" y="376864"/>
                    </a:cubicBezTo>
                    <a:cubicBezTo>
                      <a:pt x="131434" y="377139"/>
                      <a:pt x="130748" y="377413"/>
                      <a:pt x="130062" y="377687"/>
                    </a:cubicBezTo>
                    <a:cubicBezTo>
                      <a:pt x="127182" y="379608"/>
                      <a:pt x="124164" y="381528"/>
                      <a:pt x="121147" y="383448"/>
                    </a:cubicBezTo>
                    <a:cubicBezTo>
                      <a:pt x="116758" y="386328"/>
                      <a:pt x="112368" y="389209"/>
                      <a:pt x="107979" y="392089"/>
                    </a:cubicBezTo>
                    <a:cubicBezTo>
                      <a:pt x="105648" y="393598"/>
                      <a:pt x="103316" y="395107"/>
                      <a:pt x="100847" y="396615"/>
                    </a:cubicBezTo>
                    <a:cubicBezTo>
                      <a:pt x="98104" y="398399"/>
                      <a:pt x="95223" y="400044"/>
                      <a:pt x="92480" y="401690"/>
                    </a:cubicBezTo>
                    <a:cubicBezTo>
                      <a:pt x="90011" y="402925"/>
                      <a:pt x="87405" y="403885"/>
                      <a:pt x="84936" y="404982"/>
                    </a:cubicBezTo>
                    <a:cubicBezTo>
                      <a:pt x="82605" y="405942"/>
                      <a:pt x="79862" y="405394"/>
                      <a:pt x="77941" y="403611"/>
                    </a:cubicBezTo>
                    <a:cubicBezTo>
                      <a:pt x="75884" y="401553"/>
                      <a:pt x="75610" y="398536"/>
                      <a:pt x="76981" y="395930"/>
                    </a:cubicBezTo>
                    <a:cubicBezTo>
                      <a:pt x="77393" y="395107"/>
                      <a:pt x="77941" y="394284"/>
                      <a:pt x="78353" y="393461"/>
                    </a:cubicBezTo>
                    <a:cubicBezTo>
                      <a:pt x="78764" y="392912"/>
                      <a:pt x="79039" y="392364"/>
                      <a:pt x="79450" y="391815"/>
                    </a:cubicBezTo>
                    <a:cubicBezTo>
                      <a:pt x="80136" y="390992"/>
                      <a:pt x="80822" y="390306"/>
                      <a:pt x="81507" y="389757"/>
                    </a:cubicBezTo>
                    <a:cubicBezTo>
                      <a:pt x="84113" y="387289"/>
                      <a:pt x="87268" y="385506"/>
                      <a:pt x="90149" y="383722"/>
                    </a:cubicBezTo>
                    <a:cubicBezTo>
                      <a:pt x="94263" y="381254"/>
                      <a:pt x="98378" y="378922"/>
                      <a:pt x="102493" y="376728"/>
                    </a:cubicBezTo>
                    <a:cubicBezTo>
                      <a:pt x="106333" y="374670"/>
                      <a:pt x="110174" y="372750"/>
                      <a:pt x="114152" y="370967"/>
                    </a:cubicBezTo>
                    <a:cubicBezTo>
                      <a:pt x="116895" y="369595"/>
                      <a:pt x="119638" y="368361"/>
                      <a:pt x="122381" y="367263"/>
                    </a:cubicBezTo>
                    <a:cubicBezTo>
                      <a:pt x="123067" y="366989"/>
                      <a:pt x="123753" y="366715"/>
                      <a:pt x="124301" y="366441"/>
                    </a:cubicBezTo>
                    <a:cubicBezTo>
                      <a:pt x="125947" y="365343"/>
                      <a:pt x="127593" y="364246"/>
                      <a:pt x="129376" y="363148"/>
                    </a:cubicBezTo>
                    <a:cubicBezTo>
                      <a:pt x="140486" y="356016"/>
                      <a:pt x="151459" y="348609"/>
                      <a:pt x="162569" y="341340"/>
                    </a:cubicBezTo>
                    <a:cubicBezTo>
                      <a:pt x="162295" y="341477"/>
                      <a:pt x="162158" y="341615"/>
                      <a:pt x="161883" y="341751"/>
                    </a:cubicBezTo>
                    <a:cubicBezTo>
                      <a:pt x="173130" y="334071"/>
                      <a:pt x="184515" y="326527"/>
                      <a:pt x="195899" y="318846"/>
                    </a:cubicBezTo>
                    <a:cubicBezTo>
                      <a:pt x="195625" y="318983"/>
                      <a:pt x="195487" y="319120"/>
                      <a:pt x="195350" y="319257"/>
                    </a:cubicBezTo>
                    <a:cubicBezTo>
                      <a:pt x="203031" y="313771"/>
                      <a:pt x="210712" y="308284"/>
                      <a:pt x="218256" y="302935"/>
                    </a:cubicBezTo>
                    <a:cubicBezTo>
                      <a:pt x="221685" y="300467"/>
                      <a:pt x="225251" y="297997"/>
                      <a:pt x="228680" y="295529"/>
                    </a:cubicBezTo>
                    <a:cubicBezTo>
                      <a:pt x="231012" y="293883"/>
                      <a:pt x="233206" y="292100"/>
                      <a:pt x="235401" y="290316"/>
                    </a:cubicBezTo>
                    <a:cubicBezTo>
                      <a:pt x="240750" y="286202"/>
                      <a:pt x="246099" y="281813"/>
                      <a:pt x="251174" y="277287"/>
                    </a:cubicBezTo>
                    <a:cubicBezTo>
                      <a:pt x="251174" y="277287"/>
                      <a:pt x="251174" y="277287"/>
                      <a:pt x="251174" y="277287"/>
                    </a:cubicBezTo>
                    <a:cubicBezTo>
                      <a:pt x="257347" y="271800"/>
                      <a:pt x="263382" y="266039"/>
                      <a:pt x="269005" y="259867"/>
                    </a:cubicBezTo>
                    <a:cubicBezTo>
                      <a:pt x="269005" y="259867"/>
                      <a:pt x="269005" y="260004"/>
                      <a:pt x="268868" y="260004"/>
                    </a:cubicBezTo>
                    <a:cubicBezTo>
                      <a:pt x="268868" y="259867"/>
                      <a:pt x="269005" y="259867"/>
                      <a:pt x="269005" y="259730"/>
                    </a:cubicBezTo>
                    <a:cubicBezTo>
                      <a:pt x="269142" y="259593"/>
                      <a:pt x="269142" y="259455"/>
                      <a:pt x="269279" y="259455"/>
                    </a:cubicBezTo>
                    <a:cubicBezTo>
                      <a:pt x="269279" y="259455"/>
                      <a:pt x="269142" y="259593"/>
                      <a:pt x="269142" y="259593"/>
                    </a:cubicBezTo>
                    <a:cubicBezTo>
                      <a:pt x="272434" y="255890"/>
                      <a:pt x="275315" y="251912"/>
                      <a:pt x="278058" y="247934"/>
                    </a:cubicBezTo>
                    <a:cubicBezTo>
                      <a:pt x="278058" y="247934"/>
                      <a:pt x="277921" y="248071"/>
                      <a:pt x="277921" y="248071"/>
                    </a:cubicBezTo>
                    <a:cubicBezTo>
                      <a:pt x="278058" y="247934"/>
                      <a:pt x="278058" y="247797"/>
                      <a:pt x="278195" y="247660"/>
                    </a:cubicBezTo>
                    <a:cubicBezTo>
                      <a:pt x="278195" y="247660"/>
                      <a:pt x="278195" y="247523"/>
                      <a:pt x="278332" y="247523"/>
                    </a:cubicBezTo>
                    <a:cubicBezTo>
                      <a:pt x="278332" y="247523"/>
                      <a:pt x="278332" y="247523"/>
                      <a:pt x="278332" y="247660"/>
                    </a:cubicBezTo>
                    <a:cubicBezTo>
                      <a:pt x="279292" y="246151"/>
                      <a:pt x="280115" y="244642"/>
                      <a:pt x="280938" y="243133"/>
                    </a:cubicBezTo>
                    <a:cubicBezTo>
                      <a:pt x="281212" y="242585"/>
                      <a:pt x="281487" y="241899"/>
                      <a:pt x="281624" y="241350"/>
                    </a:cubicBezTo>
                    <a:cubicBezTo>
                      <a:pt x="281624" y="241625"/>
                      <a:pt x="281487" y="241762"/>
                      <a:pt x="281350" y="242036"/>
                    </a:cubicBezTo>
                    <a:cubicBezTo>
                      <a:pt x="281761" y="240939"/>
                      <a:pt x="282035" y="239842"/>
                      <a:pt x="282310" y="238745"/>
                    </a:cubicBezTo>
                    <a:cubicBezTo>
                      <a:pt x="282310" y="238333"/>
                      <a:pt x="282310" y="238059"/>
                      <a:pt x="282447" y="237647"/>
                    </a:cubicBezTo>
                    <a:cubicBezTo>
                      <a:pt x="282447" y="237098"/>
                      <a:pt x="282447" y="236550"/>
                      <a:pt x="282447" y="236139"/>
                    </a:cubicBezTo>
                    <a:cubicBezTo>
                      <a:pt x="282310" y="235590"/>
                      <a:pt x="282310" y="235041"/>
                      <a:pt x="282173" y="234492"/>
                    </a:cubicBezTo>
                    <a:cubicBezTo>
                      <a:pt x="282035" y="234218"/>
                      <a:pt x="282035" y="233807"/>
                      <a:pt x="281898" y="233395"/>
                    </a:cubicBezTo>
                    <a:cubicBezTo>
                      <a:pt x="281761" y="232984"/>
                      <a:pt x="281624" y="232572"/>
                      <a:pt x="281487" y="232298"/>
                    </a:cubicBezTo>
                    <a:cubicBezTo>
                      <a:pt x="281350" y="232161"/>
                      <a:pt x="281212" y="231887"/>
                      <a:pt x="281075" y="231749"/>
                    </a:cubicBezTo>
                    <a:cubicBezTo>
                      <a:pt x="280938" y="231612"/>
                      <a:pt x="280801" y="231475"/>
                      <a:pt x="280664" y="231338"/>
                    </a:cubicBezTo>
                    <a:cubicBezTo>
                      <a:pt x="280389" y="231201"/>
                      <a:pt x="280115" y="230926"/>
                      <a:pt x="279841" y="230789"/>
                    </a:cubicBezTo>
                    <a:cubicBezTo>
                      <a:pt x="279018" y="230378"/>
                      <a:pt x="278058" y="229966"/>
                      <a:pt x="277098" y="229692"/>
                    </a:cubicBezTo>
                    <a:cubicBezTo>
                      <a:pt x="277372" y="229829"/>
                      <a:pt x="277509" y="229829"/>
                      <a:pt x="277783" y="229966"/>
                    </a:cubicBezTo>
                    <a:cubicBezTo>
                      <a:pt x="276549" y="229555"/>
                      <a:pt x="275315" y="229281"/>
                      <a:pt x="274080" y="229006"/>
                    </a:cubicBezTo>
                    <a:cubicBezTo>
                      <a:pt x="274217" y="229006"/>
                      <a:pt x="274354" y="229006"/>
                      <a:pt x="274492" y="229006"/>
                    </a:cubicBezTo>
                    <a:cubicBezTo>
                      <a:pt x="273943" y="228869"/>
                      <a:pt x="273394" y="228869"/>
                      <a:pt x="272846" y="228732"/>
                    </a:cubicBezTo>
                    <a:cubicBezTo>
                      <a:pt x="272983" y="228732"/>
                      <a:pt x="273257" y="228732"/>
                      <a:pt x="273394" y="228732"/>
                    </a:cubicBezTo>
                    <a:cubicBezTo>
                      <a:pt x="273120" y="228732"/>
                      <a:pt x="272983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2708" y="228732"/>
                      <a:pt x="272708" y="228732"/>
                      <a:pt x="272708" y="228732"/>
                    </a:cubicBezTo>
                    <a:cubicBezTo>
                      <a:pt x="271611" y="228732"/>
                      <a:pt x="270514" y="228594"/>
                      <a:pt x="269417" y="228732"/>
                    </a:cubicBezTo>
                    <a:cubicBezTo>
                      <a:pt x="269417" y="228732"/>
                      <a:pt x="269554" y="228732"/>
                      <a:pt x="269554" y="228732"/>
                    </a:cubicBezTo>
                    <a:cubicBezTo>
                      <a:pt x="269417" y="228732"/>
                      <a:pt x="269417" y="228732"/>
                      <a:pt x="269279" y="228732"/>
                    </a:cubicBezTo>
                    <a:cubicBezTo>
                      <a:pt x="269279" y="228732"/>
                      <a:pt x="269279" y="228732"/>
                      <a:pt x="269142" y="228732"/>
                    </a:cubicBezTo>
                    <a:cubicBezTo>
                      <a:pt x="269142" y="228732"/>
                      <a:pt x="269142" y="228732"/>
                      <a:pt x="269142" y="228732"/>
                    </a:cubicBezTo>
                    <a:cubicBezTo>
                      <a:pt x="263656" y="229143"/>
                      <a:pt x="258444" y="229829"/>
                      <a:pt x="253095" y="230926"/>
                    </a:cubicBezTo>
                    <a:cubicBezTo>
                      <a:pt x="253232" y="230926"/>
                      <a:pt x="253506" y="230789"/>
                      <a:pt x="253643" y="230789"/>
                    </a:cubicBezTo>
                    <a:cubicBezTo>
                      <a:pt x="246237" y="232298"/>
                      <a:pt x="238830" y="234081"/>
                      <a:pt x="231286" y="236001"/>
                    </a:cubicBezTo>
                    <a:cubicBezTo>
                      <a:pt x="227171" y="236961"/>
                      <a:pt x="223194" y="238196"/>
                      <a:pt x="219216" y="239293"/>
                    </a:cubicBezTo>
                    <a:cubicBezTo>
                      <a:pt x="216061" y="242036"/>
                      <a:pt x="212770" y="244779"/>
                      <a:pt x="209615" y="247523"/>
                    </a:cubicBezTo>
                    <a:cubicBezTo>
                      <a:pt x="200974" y="254655"/>
                      <a:pt x="191784" y="261239"/>
                      <a:pt x="182594" y="267685"/>
                    </a:cubicBezTo>
                    <a:cubicBezTo>
                      <a:pt x="180537" y="269057"/>
                      <a:pt x="178617" y="270291"/>
                      <a:pt x="176559" y="271663"/>
                    </a:cubicBezTo>
                    <a:cubicBezTo>
                      <a:pt x="171896" y="274680"/>
                      <a:pt x="167370" y="277698"/>
                      <a:pt x="162843" y="280852"/>
                    </a:cubicBezTo>
                    <a:cubicBezTo>
                      <a:pt x="157906" y="284145"/>
                      <a:pt x="153105" y="287299"/>
                      <a:pt x="148167" y="290316"/>
                    </a:cubicBezTo>
                    <a:cubicBezTo>
                      <a:pt x="140075" y="295254"/>
                      <a:pt x="131845" y="300192"/>
                      <a:pt x="123616" y="305130"/>
                    </a:cubicBezTo>
                    <a:cubicBezTo>
                      <a:pt x="117855" y="308559"/>
                      <a:pt x="111820" y="311713"/>
                      <a:pt x="105922" y="315006"/>
                    </a:cubicBezTo>
                    <a:cubicBezTo>
                      <a:pt x="102630" y="316788"/>
                      <a:pt x="99475" y="318571"/>
                      <a:pt x="96184" y="320355"/>
                    </a:cubicBezTo>
                    <a:cubicBezTo>
                      <a:pt x="93578" y="321726"/>
                      <a:pt x="90971" y="322961"/>
                      <a:pt x="88503" y="324195"/>
                    </a:cubicBezTo>
                    <a:cubicBezTo>
                      <a:pt x="84388" y="326252"/>
                      <a:pt x="80136" y="328310"/>
                      <a:pt x="76021" y="330504"/>
                    </a:cubicBezTo>
                    <a:cubicBezTo>
                      <a:pt x="74101" y="331464"/>
                      <a:pt x="72043" y="332425"/>
                      <a:pt x="70123" y="333248"/>
                    </a:cubicBezTo>
                    <a:cubicBezTo>
                      <a:pt x="64911" y="335716"/>
                      <a:pt x="59699" y="337911"/>
                      <a:pt x="54350" y="339968"/>
                    </a:cubicBezTo>
                    <a:cubicBezTo>
                      <a:pt x="50921" y="341340"/>
                      <a:pt x="47629" y="342300"/>
                      <a:pt x="44063" y="342849"/>
                    </a:cubicBezTo>
                    <a:cubicBezTo>
                      <a:pt x="42417" y="343123"/>
                      <a:pt x="40771" y="343260"/>
                      <a:pt x="39125" y="343397"/>
                    </a:cubicBezTo>
                    <a:cubicBezTo>
                      <a:pt x="38028" y="343397"/>
                      <a:pt x="36930" y="343535"/>
                      <a:pt x="35833" y="343397"/>
                    </a:cubicBezTo>
                    <a:cubicBezTo>
                      <a:pt x="34873" y="343123"/>
                      <a:pt x="33776" y="343123"/>
                      <a:pt x="32953" y="342712"/>
                    </a:cubicBezTo>
                    <a:cubicBezTo>
                      <a:pt x="32130" y="342300"/>
                      <a:pt x="31307" y="341889"/>
                      <a:pt x="30484" y="341340"/>
                    </a:cubicBezTo>
                    <a:cubicBezTo>
                      <a:pt x="29798" y="340791"/>
                      <a:pt x="29387" y="340243"/>
                      <a:pt x="28975" y="339557"/>
                    </a:cubicBezTo>
                    <a:cubicBezTo>
                      <a:pt x="28564" y="339009"/>
                      <a:pt x="28152" y="338460"/>
                      <a:pt x="27878" y="337774"/>
                    </a:cubicBezTo>
                    <a:cubicBezTo>
                      <a:pt x="27604" y="337088"/>
                      <a:pt x="27329" y="336265"/>
                      <a:pt x="27192" y="335580"/>
                    </a:cubicBezTo>
                    <a:cubicBezTo>
                      <a:pt x="26643" y="333522"/>
                      <a:pt x="26781" y="331190"/>
                      <a:pt x="27329" y="329270"/>
                    </a:cubicBezTo>
                    <a:cubicBezTo>
                      <a:pt x="28015" y="326664"/>
                      <a:pt x="29524" y="324470"/>
                      <a:pt x="31170" y="322412"/>
                    </a:cubicBezTo>
                    <a:cubicBezTo>
                      <a:pt x="32130" y="321177"/>
                      <a:pt x="33364" y="320080"/>
                      <a:pt x="34462" y="318846"/>
                    </a:cubicBezTo>
                    <a:cubicBezTo>
                      <a:pt x="35970" y="317474"/>
                      <a:pt x="37479" y="315965"/>
                      <a:pt x="38988" y="314457"/>
                    </a:cubicBezTo>
                    <a:cubicBezTo>
                      <a:pt x="42417" y="311165"/>
                      <a:pt x="46394" y="308148"/>
                      <a:pt x="50235" y="305267"/>
                    </a:cubicBezTo>
                    <a:cubicBezTo>
                      <a:pt x="57779" y="299643"/>
                      <a:pt x="65597" y="294568"/>
                      <a:pt x="73552" y="289631"/>
                    </a:cubicBezTo>
                    <a:cubicBezTo>
                      <a:pt x="78764" y="286339"/>
                      <a:pt x="84113" y="283184"/>
                      <a:pt x="89600" y="280304"/>
                    </a:cubicBezTo>
                    <a:cubicBezTo>
                      <a:pt x="97967" y="275915"/>
                      <a:pt x="106333" y="271388"/>
                      <a:pt x="114837" y="267000"/>
                    </a:cubicBezTo>
                    <a:cubicBezTo>
                      <a:pt x="120461" y="263982"/>
                      <a:pt x="126496" y="261513"/>
                      <a:pt x="132257" y="258907"/>
                    </a:cubicBezTo>
                    <a:cubicBezTo>
                      <a:pt x="138155" y="256164"/>
                      <a:pt x="143915" y="253284"/>
                      <a:pt x="149950" y="250952"/>
                    </a:cubicBezTo>
                    <a:cubicBezTo>
                      <a:pt x="158591" y="247660"/>
                      <a:pt x="167095" y="244231"/>
                      <a:pt x="175599" y="240939"/>
                    </a:cubicBezTo>
                    <a:cubicBezTo>
                      <a:pt x="177382" y="240253"/>
                      <a:pt x="179303" y="239704"/>
                      <a:pt x="181086" y="239019"/>
                    </a:cubicBezTo>
                    <a:cubicBezTo>
                      <a:pt x="186161" y="237373"/>
                      <a:pt x="191235" y="235727"/>
                      <a:pt x="196310" y="234081"/>
                    </a:cubicBezTo>
                    <a:cubicBezTo>
                      <a:pt x="198779" y="233258"/>
                      <a:pt x="201248" y="232298"/>
                      <a:pt x="203717" y="231612"/>
                    </a:cubicBezTo>
                    <a:cubicBezTo>
                      <a:pt x="207557" y="230515"/>
                      <a:pt x="211398" y="229417"/>
                      <a:pt x="215238" y="228458"/>
                    </a:cubicBezTo>
                    <a:cubicBezTo>
                      <a:pt x="218530" y="225440"/>
                      <a:pt x="221685" y="222285"/>
                      <a:pt x="224702" y="218994"/>
                    </a:cubicBezTo>
                    <a:cubicBezTo>
                      <a:pt x="227857" y="215427"/>
                      <a:pt x="231012" y="211724"/>
                      <a:pt x="233755" y="207746"/>
                    </a:cubicBezTo>
                    <a:cubicBezTo>
                      <a:pt x="233755" y="207884"/>
                      <a:pt x="233618" y="207884"/>
                      <a:pt x="233618" y="208020"/>
                    </a:cubicBezTo>
                    <a:cubicBezTo>
                      <a:pt x="233755" y="207884"/>
                      <a:pt x="233755" y="207746"/>
                      <a:pt x="233892" y="207609"/>
                    </a:cubicBezTo>
                    <a:cubicBezTo>
                      <a:pt x="233892" y="207609"/>
                      <a:pt x="234029" y="207472"/>
                      <a:pt x="234029" y="207472"/>
                    </a:cubicBezTo>
                    <a:cubicBezTo>
                      <a:pt x="234029" y="207472"/>
                      <a:pt x="233892" y="207609"/>
                      <a:pt x="233892" y="207609"/>
                    </a:cubicBezTo>
                    <a:cubicBezTo>
                      <a:pt x="234578" y="206512"/>
                      <a:pt x="235127" y="205552"/>
                      <a:pt x="235675" y="204317"/>
                    </a:cubicBezTo>
                    <a:cubicBezTo>
                      <a:pt x="235538" y="204591"/>
                      <a:pt x="235401" y="204729"/>
                      <a:pt x="235401" y="204866"/>
                    </a:cubicBezTo>
                    <a:cubicBezTo>
                      <a:pt x="235675" y="204317"/>
                      <a:pt x="235812" y="203906"/>
                      <a:pt x="236087" y="203357"/>
                    </a:cubicBezTo>
                    <a:cubicBezTo>
                      <a:pt x="236498" y="202260"/>
                      <a:pt x="236910" y="201162"/>
                      <a:pt x="237184" y="200065"/>
                    </a:cubicBezTo>
                    <a:cubicBezTo>
                      <a:pt x="237321" y="199517"/>
                      <a:pt x="237321" y="198968"/>
                      <a:pt x="237458" y="198420"/>
                    </a:cubicBezTo>
                    <a:cubicBezTo>
                      <a:pt x="237458" y="198008"/>
                      <a:pt x="237458" y="197597"/>
                      <a:pt x="237458" y="197185"/>
                    </a:cubicBezTo>
                    <a:cubicBezTo>
                      <a:pt x="237458" y="197048"/>
                      <a:pt x="237458" y="197048"/>
                      <a:pt x="237458" y="196911"/>
                    </a:cubicBezTo>
                    <a:cubicBezTo>
                      <a:pt x="237321" y="196773"/>
                      <a:pt x="237047" y="196499"/>
                      <a:pt x="236910" y="196362"/>
                    </a:cubicBezTo>
                    <a:cubicBezTo>
                      <a:pt x="236635" y="196088"/>
                      <a:pt x="236224" y="195950"/>
                      <a:pt x="235950" y="195676"/>
                    </a:cubicBezTo>
                    <a:cubicBezTo>
                      <a:pt x="235538" y="195539"/>
                      <a:pt x="235127" y="195265"/>
                      <a:pt x="234852" y="194991"/>
                    </a:cubicBezTo>
                    <a:cubicBezTo>
                      <a:pt x="234578" y="194853"/>
                      <a:pt x="234304" y="194716"/>
                      <a:pt x="234029" y="194579"/>
                    </a:cubicBezTo>
                    <a:cubicBezTo>
                      <a:pt x="233481" y="194442"/>
                      <a:pt x="232932" y="194304"/>
                      <a:pt x="232383" y="194030"/>
                    </a:cubicBezTo>
                    <a:cubicBezTo>
                      <a:pt x="232658" y="194030"/>
                      <a:pt x="232795" y="194168"/>
                      <a:pt x="233069" y="194168"/>
                    </a:cubicBezTo>
                    <a:cubicBezTo>
                      <a:pt x="231698" y="193893"/>
                      <a:pt x="230189" y="193756"/>
                      <a:pt x="228680" y="193756"/>
                    </a:cubicBezTo>
                    <a:cubicBezTo>
                      <a:pt x="228954" y="193756"/>
                      <a:pt x="229229" y="193756"/>
                      <a:pt x="229366" y="193756"/>
                    </a:cubicBezTo>
                    <a:cubicBezTo>
                      <a:pt x="227171" y="193756"/>
                      <a:pt x="225114" y="193756"/>
                      <a:pt x="222919" y="193756"/>
                    </a:cubicBezTo>
                    <a:cubicBezTo>
                      <a:pt x="223057" y="193756"/>
                      <a:pt x="223194" y="193756"/>
                      <a:pt x="223331" y="193756"/>
                    </a:cubicBezTo>
                    <a:cubicBezTo>
                      <a:pt x="223194" y="193756"/>
                      <a:pt x="222919" y="193756"/>
                      <a:pt x="222782" y="193756"/>
                    </a:cubicBezTo>
                    <a:cubicBezTo>
                      <a:pt x="222782" y="193756"/>
                      <a:pt x="222645" y="193756"/>
                      <a:pt x="222645" y="193756"/>
                    </a:cubicBezTo>
                    <a:cubicBezTo>
                      <a:pt x="222645" y="193756"/>
                      <a:pt x="222782" y="193756"/>
                      <a:pt x="222782" y="193756"/>
                    </a:cubicBezTo>
                    <a:cubicBezTo>
                      <a:pt x="214553" y="194442"/>
                      <a:pt x="206597" y="195950"/>
                      <a:pt x="198505" y="197185"/>
                    </a:cubicBezTo>
                    <a:cubicBezTo>
                      <a:pt x="195625" y="197597"/>
                      <a:pt x="192881" y="198282"/>
                      <a:pt x="190001" y="198831"/>
                    </a:cubicBezTo>
                    <a:cubicBezTo>
                      <a:pt x="186846" y="199379"/>
                      <a:pt x="183692" y="200065"/>
                      <a:pt x="180537" y="200751"/>
                    </a:cubicBezTo>
                    <a:cubicBezTo>
                      <a:pt x="173953" y="202260"/>
                      <a:pt x="167370" y="203906"/>
                      <a:pt x="160786" y="205414"/>
                    </a:cubicBezTo>
                    <a:cubicBezTo>
                      <a:pt x="159140" y="205826"/>
                      <a:pt x="157357" y="206375"/>
                      <a:pt x="155711" y="206786"/>
                    </a:cubicBezTo>
                    <a:cubicBezTo>
                      <a:pt x="151322" y="208020"/>
                      <a:pt x="147070" y="209255"/>
                      <a:pt x="142681" y="210489"/>
                    </a:cubicBezTo>
                    <a:cubicBezTo>
                      <a:pt x="140075" y="211175"/>
                      <a:pt x="137469" y="211998"/>
                      <a:pt x="134863" y="212684"/>
                    </a:cubicBezTo>
                    <a:cubicBezTo>
                      <a:pt x="132668" y="213370"/>
                      <a:pt x="130611" y="214056"/>
                      <a:pt x="128416" y="214878"/>
                    </a:cubicBezTo>
                    <a:cubicBezTo>
                      <a:pt x="121558" y="217210"/>
                      <a:pt x="114700" y="219405"/>
                      <a:pt x="107842" y="221736"/>
                    </a:cubicBezTo>
                    <a:cubicBezTo>
                      <a:pt x="100436" y="224617"/>
                      <a:pt x="93029" y="227497"/>
                      <a:pt x="85622" y="230240"/>
                    </a:cubicBezTo>
                    <a:cubicBezTo>
                      <a:pt x="83016" y="231201"/>
                      <a:pt x="80410" y="232298"/>
                      <a:pt x="77804" y="233258"/>
                    </a:cubicBezTo>
                    <a:cubicBezTo>
                      <a:pt x="73689" y="234904"/>
                      <a:pt x="69575" y="236824"/>
                      <a:pt x="65460" y="238607"/>
                    </a:cubicBezTo>
                    <a:cubicBezTo>
                      <a:pt x="56270" y="244779"/>
                      <a:pt x="46943" y="250952"/>
                      <a:pt x="37616" y="257124"/>
                    </a:cubicBezTo>
                    <a:cubicBezTo>
                      <a:pt x="34187" y="259319"/>
                      <a:pt x="30758" y="261650"/>
                      <a:pt x="27466" y="263845"/>
                    </a:cubicBezTo>
                    <a:cubicBezTo>
                      <a:pt x="24037" y="266177"/>
                      <a:pt x="20471" y="268371"/>
                      <a:pt x="16768" y="270429"/>
                    </a:cubicBezTo>
                    <a:cubicBezTo>
                      <a:pt x="13613" y="272211"/>
                      <a:pt x="10321" y="273171"/>
                      <a:pt x="6892" y="274269"/>
                    </a:cubicBezTo>
                    <a:cubicBezTo>
                      <a:pt x="4835" y="274955"/>
                      <a:pt x="2366" y="273994"/>
                      <a:pt x="1132" y="272349"/>
                    </a:cubicBezTo>
                    <a:cubicBezTo>
                      <a:pt x="-377" y="270429"/>
                      <a:pt x="-377" y="267548"/>
                      <a:pt x="1132" y="265628"/>
                    </a:cubicBezTo>
                    <a:cubicBezTo>
                      <a:pt x="2229" y="264393"/>
                      <a:pt x="3189" y="263022"/>
                      <a:pt x="4286" y="261787"/>
                    </a:cubicBezTo>
                    <a:cubicBezTo>
                      <a:pt x="5658" y="260416"/>
                      <a:pt x="6755" y="259455"/>
                      <a:pt x="8127" y="258221"/>
                    </a:cubicBezTo>
                    <a:cubicBezTo>
                      <a:pt x="11419" y="255478"/>
                      <a:pt x="15122" y="253146"/>
                      <a:pt x="18688" y="250952"/>
                    </a:cubicBezTo>
                    <a:cubicBezTo>
                      <a:pt x="28015" y="244917"/>
                      <a:pt x="37753" y="239430"/>
                      <a:pt x="47629" y="234492"/>
                    </a:cubicBezTo>
                    <a:cubicBezTo>
                      <a:pt x="53664" y="231338"/>
                      <a:pt x="59973" y="228458"/>
                      <a:pt x="66146" y="225714"/>
                    </a:cubicBezTo>
                    <a:cubicBezTo>
                      <a:pt x="72729" y="221325"/>
                      <a:pt x="79313" y="216799"/>
                      <a:pt x="86034" y="212410"/>
                    </a:cubicBezTo>
                    <a:cubicBezTo>
                      <a:pt x="86034" y="212410"/>
                      <a:pt x="86034" y="212410"/>
                      <a:pt x="85897" y="212410"/>
                    </a:cubicBezTo>
                    <a:cubicBezTo>
                      <a:pt x="97829" y="204043"/>
                      <a:pt x="110037" y="195950"/>
                      <a:pt x="121832" y="187446"/>
                    </a:cubicBezTo>
                    <a:cubicBezTo>
                      <a:pt x="130474" y="181137"/>
                      <a:pt x="139115" y="174965"/>
                      <a:pt x="147756" y="168793"/>
                    </a:cubicBezTo>
                    <a:cubicBezTo>
                      <a:pt x="152693" y="165227"/>
                      <a:pt x="157494" y="161660"/>
                      <a:pt x="162432" y="157957"/>
                    </a:cubicBezTo>
                    <a:cubicBezTo>
                      <a:pt x="171622" y="151099"/>
                      <a:pt x="180263" y="143830"/>
                      <a:pt x="188904" y="136286"/>
                    </a:cubicBezTo>
                    <a:cubicBezTo>
                      <a:pt x="188904" y="136286"/>
                      <a:pt x="188904" y="136286"/>
                      <a:pt x="188904" y="136286"/>
                    </a:cubicBezTo>
                    <a:cubicBezTo>
                      <a:pt x="188904" y="136286"/>
                      <a:pt x="188904" y="136286"/>
                      <a:pt x="189041" y="136149"/>
                    </a:cubicBezTo>
                    <a:cubicBezTo>
                      <a:pt x="189178" y="136011"/>
                      <a:pt x="189315" y="136011"/>
                      <a:pt x="189315" y="135875"/>
                    </a:cubicBezTo>
                    <a:cubicBezTo>
                      <a:pt x="189315" y="135875"/>
                      <a:pt x="189315" y="135875"/>
                      <a:pt x="189178" y="135875"/>
                    </a:cubicBezTo>
                    <a:cubicBezTo>
                      <a:pt x="192196" y="133269"/>
                      <a:pt x="195076" y="130525"/>
                      <a:pt x="197819" y="127782"/>
                    </a:cubicBezTo>
                    <a:cubicBezTo>
                      <a:pt x="200699" y="125039"/>
                      <a:pt x="203443" y="122021"/>
                      <a:pt x="206049" y="119004"/>
                    </a:cubicBezTo>
                    <a:lnTo>
                      <a:pt x="206049" y="119004"/>
                    </a:lnTo>
                    <a:cubicBezTo>
                      <a:pt x="208518" y="116260"/>
                      <a:pt x="210849" y="113380"/>
                      <a:pt x="212907" y="110363"/>
                    </a:cubicBezTo>
                    <a:cubicBezTo>
                      <a:pt x="212770" y="110500"/>
                      <a:pt x="212632" y="110637"/>
                      <a:pt x="212632" y="110774"/>
                    </a:cubicBezTo>
                    <a:cubicBezTo>
                      <a:pt x="213867" y="108991"/>
                      <a:pt x="214827" y="107208"/>
                      <a:pt x="215924" y="105288"/>
                    </a:cubicBezTo>
                    <a:cubicBezTo>
                      <a:pt x="215924" y="105288"/>
                      <a:pt x="215924" y="105425"/>
                      <a:pt x="215787" y="105425"/>
                    </a:cubicBezTo>
                    <a:cubicBezTo>
                      <a:pt x="216336" y="104328"/>
                      <a:pt x="216884" y="103230"/>
                      <a:pt x="217296" y="102133"/>
                    </a:cubicBezTo>
                    <a:cubicBezTo>
                      <a:pt x="217296" y="102133"/>
                      <a:pt x="217296" y="102133"/>
                      <a:pt x="217296" y="102270"/>
                    </a:cubicBezTo>
                    <a:cubicBezTo>
                      <a:pt x="217433" y="102133"/>
                      <a:pt x="217433" y="101996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433" y="101721"/>
                      <a:pt x="217433" y="101721"/>
                      <a:pt x="217433" y="101721"/>
                    </a:cubicBezTo>
                    <a:cubicBezTo>
                      <a:pt x="217844" y="100761"/>
                      <a:pt x="218119" y="99801"/>
                      <a:pt x="218256" y="98841"/>
                    </a:cubicBezTo>
                    <a:cubicBezTo>
                      <a:pt x="218256" y="98430"/>
                      <a:pt x="218393" y="98018"/>
                      <a:pt x="218393" y="97607"/>
                    </a:cubicBezTo>
                    <a:cubicBezTo>
                      <a:pt x="218393" y="97332"/>
                      <a:pt x="218393" y="97195"/>
                      <a:pt x="218256" y="96921"/>
                    </a:cubicBezTo>
                    <a:cubicBezTo>
                      <a:pt x="218119" y="96784"/>
                      <a:pt x="218119" y="96647"/>
                      <a:pt x="218119" y="96509"/>
                    </a:cubicBezTo>
                    <a:cubicBezTo>
                      <a:pt x="217982" y="96235"/>
                      <a:pt x="217707" y="96098"/>
                      <a:pt x="217570" y="95824"/>
                    </a:cubicBezTo>
                    <a:cubicBezTo>
                      <a:pt x="217296" y="95550"/>
                      <a:pt x="217022" y="95412"/>
                      <a:pt x="216884" y="95138"/>
                    </a:cubicBezTo>
                    <a:cubicBezTo>
                      <a:pt x="216610" y="95001"/>
                      <a:pt x="216336" y="94863"/>
                      <a:pt x="216061" y="94727"/>
                    </a:cubicBezTo>
                    <a:cubicBezTo>
                      <a:pt x="215924" y="94589"/>
                      <a:pt x="215650" y="94589"/>
                      <a:pt x="215513" y="94452"/>
                    </a:cubicBezTo>
                    <a:cubicBezTo>
                      <a:pt x="215101" y="94452"/>
                      <a:pt x="214553" y="94315"/>
                      <a:pt x="214141" y="94315"/>
                    </a:cubicBezTo>
                    <a:cubicBezTo>
                      <a:pt x="214278" y="94315"/>
                      <a:pt x="214553" y="94315"/>
                      <a:pt x="214690" y="94315"/>
                    </a:cubicBezTo>
                    <a:cubicBezTo>
                      <a:pt x="213455" y="94315"/>
                      <a:pt x="212221" y="94315"/>
                      <a:pt x="210986" y="94452"/>
                    </a:cubicBezTo>
                    <a:cubicBezTo>
                      <a:pt x="210986" y="94452"/>
                      <a:pt x="211124" y="94452"/>
                      <a:pt x="211124" y="94452"/>
                    </a:cubicBezTo>
                    <a:cubicBezTo>
                      <a:pt x="209203" y="94589"/>
                      <a:pt x="207420" y="94863"/>
                      <a:pt x="205637" y="95138"/>
                    </a:cubicBezTo>
                    <a:cubicBezTo>
                      <a:pt x="205912" y="95138"/>
                      <a:pt x="206049" y="95001"/>
                      <a:pt x="206186" y="95001"/>
                    </a:cubicBezTo>
                    <a:cubicBezTo>
                      <a:pt x="194802" y="97607"/>
                      <a:pt x="183692" y="101310"/>
                      <a:pt x="172445" y="104739"/>
                    </a:cubicBezTo>
                    <a:cubicBezTo>
                      <a:pt x="169701" y="105562"/>
                      <a:pt x="166958" y="106522"/>
                      <a:pt x="164352" y="107482"/>
                    </a:cubicBezTo>
                    <a:cubicBezTo>
                      <a:pt x="160649" y="108717"/>
                      <a:pt x="157083" y="109951"/>
                      <a:pt x="153379" y="111186"/>
                    </a:cubicBezTo>
                    <a:cubicBezTo>
                      <a:pt x="148716" y="112969"/>
                      <a:pt x="144052" y="114752"/>
                      <a:pt x="139389" y="116535"/>
                    </a:cubicBezTo>
                    <a:cubicBezTo>
                      <a:pt x="137057" y="117358"/>
                      <a:pt x="134726" y="118318"/>
                      <a:pt x="132531" y="119141"/>
                    </a:cubicBezTo>
                    <a:cubicBezTo>
                      <a:pt x="127593" y="122844"/>
                      <a:pt x="122518" y="126547"/>
                      <a:pt x="117581" y="130251"/>
                    </a:cubicBezTo>
                    <a:cubicBezTo>
                      <a:pt x="112780" y="133954"/>
                      <a:pt x="107568" y="137383"/>
                      <a:pt x="102630" y="140812"/>
                    </a:cubicBezTo>
                    <a:cubicBezTo>
                      <a:pt x="97144" y="144653"/>
                      <a:pt x="91794" y="148630"/>
                      <a:pt x="86171" y="152334"/>
                    </a:cubicBezTo>
                    <a:cubicBezTo>
                      <a:pt x="79039" y="156997"/>
                      <a:pt x="71906" y="161660"/>
                      <a:pt x="64774" y="166324"/>
                    </a:cubicBezTo>
                    <a:cubicBezTo>
                      <a:pt x="58876" y="170165"/>
                      <a:pt x="52841" y="173868"/>
                      <a:pt x="46806" y="177708"/>
                    </a:cubicBezTo>
                    <a:cubicBezTo>
                      <a:pt x="42828" y="180314"/>
                      <a:pt x="38713" y="182646"/>
                      <a:pt x="34599" y="184840"/>
                    </a:cubicBezTo>
                    <a:cubicBezTo>
                      <a:pt x="30621" y="186898"/>
                      <a:pt x="26369" y="187858"/>
                      <a:pt x="22117" y="189092"/>
                    </a:cubicBezTo>
                    <a:cubicBezTo>
                      <a:pt x="19237" y="189915"/>
                      <a:pt x="16494" y="187721"/>
                      <a:pt x="16356" y="184704"/>
                    </a:cubicBezTo>
                    <a:cubicBezTo>
                      <a:pt x="16356" y="182646"/>
                      <a:pt x="16082" y="180177"/>
                      <a:pt x="17179" y="178394"/>
                    </a:cubicBezTo>
                    <a:cubicBezTo>
                      <a:pt x="18414" y="176199"/>
                      <a:pt x="19923" y="174279"/>
                      <a:pt x="21980" y="172496"/>
                    </a:cubicBezTo>
                    <a:cubicBezTo>
                      <a:pt x="23626" y="171124"/>
                      <a:pt x="25272" y="169890"/>
                      <a:pt x="26918" y="168518"/>
                    </a:cubicBezTo>
                    <a:cubicBezTo>
                      <a:pt x="28838" y="167010"/>
                      <a:pt x="30621" y="165501"/>
                      <a:pt x="32404" y="163855"/>
                    </a:cubicBezTo>
                    <a:cubicBezTo>
                      <a:pt x="37068" y="160152"/>
                      <a:pt x="42005" y="156585"/>
                      <a:pt x="46943" y="153156"/>
                    </a:cubicBezTo>
                    <a:cubicBezTo>
                      <a:pt x="63539" y="141635"/>
                      <a:pt x="81233" y="132034"/>
                      <a:pt x="99338" y="123256"/>
                    </a:cubicBezTo>
                    <a:cubicBezTo>
                      <a:pt x="102493" y="121747"/>
                      <a:pt x="105648" y="120375"/>
                      <a:pt x="108802" y="119004"/>
                    </a:cubicBezTo>
                    <a:cubicBezTo>
                      <a:pt x="113740" y="116809"/>
                      <a:pt x="118678" y="114615"/>
                      <a:pt x="123616" y="112557"/>
                    </a:cubicBezTo>
                    <a:cubicBezTo>
                      <a:pt x="126222" y="111323"/>
                      <a:pt x="128965" y="110363"/>
                      <a:pt x="131708" y="109266"/>
                    </a:cubicBezTo>
                    <a:cubicBezTo>
                      <a:pt x="131982" y="108991"/>
                      <a:pt x="132257" y="108854"/>
                      <a:pt x="132531" y="108579"/>
                    </a:cubicBezTo>
                    <a:cubicBezTo>
                      <a:pt x="135274" y="106522"/>
                      <a:pt x="137880" y="104602"/>
                      <a:pt x="140623" y="102544"/>
                    </a:cubicBezTo>
                    <a:cubicBezTo>
                      <a:pt x="144738" y="99253"/>
                      <a:pt x="148990" y="96098"/>
                      <a:pt x="153105" y="92806"/>
                    </a:cubicBezTo>
                    <a:cubicBezTo>
                      <a:pt x="165038" y="83479"/>
                      <a:pt x="176971" y="74427"/>
                      <a:pt x="188355" y="64551"/>
                    </a:cubicBezTo>
                    <a:lnTo>
                      <a:pt x="188355" y="64551"/>
                    </a:lnTo>
                    <a:lnTo>
                      <a:pt x="188355" y="64551"/>
                    </a:lnTo>
                    <a:cubicBezTo>
                      <a:pt x="188355" y="64551"/>
                      <a:pt x="188492" y="64414"/>
                      <a:pt x="188492" y="64414"/>
                    </a:cubicBezTo>
                    <a:cubicBezTo>
                      <a:pt x="188492" y="64414"/>
                      <a:pt x="188492" y="64414"/>
                      <a:pt x="188355" y="64414"/>
                    </a:cubicBezTo>
                    <a:cubicBezTo>
                      <a:pt x="194939" y="58653"/>
                      <a:pt x="201248" y="52481"/>
                      <a:pt x="207146" y="46035"/>
                    </a:cubicBezTo>
                    <a:cubicBezTo>
                      <a:pt x="207146" y="46035"/>
                      <a:pt x="207146" y="46172"/>
                      <a:pt x="207009" y="46172"/>
                    </a:cubicBezTo>
                    <a:cubicBezTo>
                      <a:pt x="209615" y="43292"/>
                      <a:pt x="211947" y="40274"/>
                      <a:pt x="214141" y="37119"/>
                    </a:cubicBezTo>
                    <a:cubicBezTo>
                      <a:pt x="214141" y="37119"/>
                      <a:pt x="214141" y="37119"/>
                      <a:pt x="214141" y="37119"/>
                    </a:cubicBezTo>
                    <a:cubicBezTo>
                      <a:pt x="215787" y="34650"/>
                      <a:pt x="217433" y="32044"/>
                      <a:pt x="218805" y="29301"/>
                    </a:cubicBezTo>
                    <a:cubicBezTo>
                      <a:pt x="218805" y="29301"/>
                      <a:pt x="218805" y="29438"/>
                      <a:pt x="218805" y="29438"/>
                    </a:cubicBezTo>
                    <a:cubicBezTo>
                      <a:pt x="219353" y="28204"/>
                      <a:pt x="219902" y="26970"/>
                      <a:pt x="220313" y="25735"/>
                    </a:cubicBezTo>
                    <a:cubicBezTo>
                      <a:pt x="220725" y="24638"/>
                      <a:pt x="220999" y="23403"/>
                      <a:pt x="221273" y="22169"/>
                    </a:cubicBezTo>
                    <a:cubicBezTo>
                      <a:pt x="221273" y="22169"/>
                      <a:pt x="221273" y="22306"/>
                      <a:pt x="221273" y="22306"/>
                    </a:cubicBezTo>
                    <a:cubicBezTo>
                      <a:pt x="221548" y="21209"/>
                      <a:pt x="221685" y="19974"/>
                      <a:pt x="221685" y="18740"/>
                    </a:cubicBezTo>
                    <a:cubicBezTo>
                      <a:pt x="221685" y="18877"/>
                      <a:pt x="221685" y="19014"/>
                      <a:pt x="221685" y="19151"/>
                    </a:cubicBezTo>
                    <a:cubicBezTo>
                      <a:pt x="221685" y="18603"/>
                      <a:pt x="221685" y="18054"/>
                      <a:pt x="221685" y="17368"/>
                    </a:cubicBezTo>
                    <a:cubicBezTo>
                      <a:pt x="221685" y="16819"/>
                      <a:pt x="221548" y="16408"/>
                      <a:pt x="221548" y="15996"/>
                    </a:cubicBezTo>
                    <a:cubicBezTo>
                      <a:pt x="221411" y="15585"/>
                      <a:pt x="221411" y="15174"/>
                      <a:pt x="221273" y="14762"/>
                    </a:cubicBezTo>
                    <a:cubicBezTo>
                      <a:pt x="221136" y="14488"/>
                      <a:pt x="220999" y="14076"/>
                      <a:pt x="220862" y="13802"/>
                    </a:cubicBezTo>
                    <a:cubicBezTo>
                      <a:pt x="220588" y="13390"/>
                      <a:pt x="220313" y="12979"/>
                      <a:pt x="220176" y="12567"/>
                    </a:cubicBezTo>
                    <a:cubicBezTo>
                      <a:pt x="219902" y="12156"/>
                      <a:pt x="219628" y="11882"/>
                      <a:pt x="219353" y="11470"/>
                    </a:cubicBezTo>
                    <a:cubicBezTo>
                      <a:pt x="219079" y="11196"/>
                      <a:pt x="218667" y="10922"/>
                      <a:pt x="218393" y="10510"/>
                    </a:cubicBezTo>
                    <a:cubicBezTo>
                      <a:pt x="218119" y="10236"/>
                      <a:pt x="217707" y="9961"/>
                      <a:pt x="217433" y="9687"/>
                    </a:cubicBezTo>
                    <a:cubicBezTo>
                      <a:pt x="217022" y="9550"/>
                      <a:pt x="216610" y="9276"/>
                      <a:pt x="216336" y="9002"/>
                    </a:cubicBezTo>
                    <a:cubicBezTo>
                      <a:pt x="215787" y="8864"/>
                      <a:pt x="215238" y="8590"/>
                      <a:pt x="214690" y="8453"/>
                    </a:cubicBezTo>
                    <a:cubicBezTo>
                      <a:pt x="214827" y="8453"/>
                      <a:pt x="214964" y="8590"/>
                      <a:pt x="215101" y="8590"/>
                    </a:cubicBezTo>
                    <a:cubicBezTo>
                      <a:pt x="214553" y="8453"/>
                      <a:pt x="214004" y="8316"/>
                      <a:pt x="213455" y="8178"/>
                    </a:cubicBezTo>
                    <a:cubicBezTo>
                      <a:pt x="212221" y="7904"/>
                      <a:pt x="210986" y="7767"/>
                      <a:pt x="209889" y="7630"/>
                    </a:cubicBezTo>
                    <a:cubicBezTo>
                      <a:pt x="210026" y="7630"/>
                      <a:pt x="210164" y="7630"/>
                      <a:pt x="210164" y="7630"/>
                    </a:cubicBezTo>
                    <a:cubicBezTo>
                      <a:pt x="209478" y="7630"/>
                      <a:pt x="208655" y="7630"/>
                      <a:pt x="207969" y="7630"/>
                    </a:cubicBezTo>
                    <a:cubicBezTo>
                      <a:pt x="208106" y="7630"/>
                      <a:pt x="208243" y="7630"/>
                      <a:pt x="208380" y="7630"/>
                    </a:cubicBezTo>
                    <a:cubicBezTo>
                      <a:pt x="205363" y="7904"/>
                      <a:pt x="202483" y="8316"/>
                      <a:pt x="199465" y="9002"/>
                    </a:cubicBezTo>
                    <a:lnTo>
                      <a:pt x="199465" y="9002"/>
                    </a:lnTo>
                    <a:cubicBezTo>
                      <a:pt x="194390" y="10099"/>
                      <a:pt x="189590" y="11745"/>
                      <a:pt x="184789" y="13390"/>
                    </a:cubicBezTo>
                    <a:cubicBezTo>
                      <a:pt x="184926" y="13390"/>
                      <a:pt x="185063" y="13254"/>
                      <a:pt x="185200" y="13254"/>
                    </a:cubicBezTo>
                    <a:cubicBezTo>
                      <a:pt x="175188" y="16819"/>
                      <a:pt x="165312" y="21209"/>
                      <a:pt x="155574" y="25461"/>
                    </a:cubicBezTo>
                    <a:cubicBezTo>
                      <a:pt x="152419" y="26832"/>
                      <a:pt x="149264" y="28478"/>
                      <a:pt x="146247" y="29850"/>
                    </a:cubicBezTo>
                    <a:cubicBezTo>
                      <a:pt x="142818" y="31496"/>
                      <a:pt x="139252" y="33141"/>
                      <a:pt x="135823" y="34787"/>
                    </a:cubicBezTo>
                    <a:cubicBezTo>
                      <a:pt x="135960" y="34787"/>
                      <a:pt x="136097" y="34650"/>
                      <a:pt x="136234" y="34650"/>
                    </a:cubicBezTo>
                    <a:cubicBezTo>
                      <a:pt x="131022" y="37257"/>
                      <a:pt x="125810" y="39999"/>
                      <a:pt x="120461" y="42606"/>
                    </a:cubicBezTo>
                    <a:cubicBezTo>
                      <a:pt x="116346" y="44663"/>
                      <a:pt x="112368" y="46857"/>
                      <a:pt x="108254" y="49052"/>
                    </a:cubicBezTo>
                    <a:cubicBezTo>
                      <a:pt x="104962" y="50835"/>
                      <a:pt x="101533" y="52755"/>
                      <a:pt x="98241" y="54538"/>
                    </a:cubicBezTo>
                    <a:cubicBezTo>
                      <a:pt x="96732" y="55361"/>
                      <a:pt x="95223" y="56184"/>
                      <a:pt x="93715" y="57144"/>
                    </a:cubicBezTo>
                    <a:cubicBezTo>
                      <a:pt x="87542" y="60848"/>
                      <a:pt x="81507" y="64414"/>
                      <a:pt x="75610" y="68392"/>
                    </a:cubicBezTo>
                    <a:cubicBezTo>
                      <a:pt x="74101" y="69489"/>
                      <a:pt x="72729" y="70449"/>
                      <a:pt x="71358" y="71547"/>
                    </a:cubicBezTo>
                    <a:cubicBezTo>
                      <a:pt x="71220" y="73192"/>
                      <a:pt x="69712" y="74564"/>
                      <a:pt x="67929" y="74564"/>
                    </a:cubicBezTo>
                    <a:cubicBezTo>
                      <a:pt x="67654" y="74564"/>
                      <a:pt x="67243" y="74564"/>
                      <a:pt x="66968" y="74427"/>
                    </a:cubicBezTo>
                    <a:cubicBezTo>
                      <a:pt x="65048" y="74153"/>
                      <a:pt x="63814" y="72506"/>
                      <a:pt x="64088" y="70586"/>
                    </a:cubicBezTo>
                    <a:cubicBezTo>
                      <a:pt x="64225" y="69626"/>
                      <a:pt x="64362" y="68803"/>
                      <a:pt x="65048" y="68118"/>
                    </a:cubicBezTo>
                    <a:cubicBezTo>
                      <a:pt x="67106" y="65923"/>
                      <a:pt x="69575" y="64140"/>
                      <a:pt x="72043" y="62494"/>
                    </a:cubicBezTo>
                    <a:cubicBezTo>
                      <a:pt x="76158" y="59751"/>
                      <a:pt x="80410" y="57144"/>
                      <a:pt x="84662" y="54538"/>
                    </a:cubicBezTo>
                    <a:cubicBezTo>
                      <a:pt x="86994" y="53030"/>
                      <a:pt x="89463" y="51521"/>
                      <a:pt x="91794" y="50150"/>
                    </a:cubicBezTo>
                    <a:cubicBezTo>
                      <a:pt x="96046" y="47818"/>
                      <a:pt x="100298" y="45349"/>
                      <a:pt x="104550" y="43017"/>
                    </a:cubicBezTo>
                    <a:cubicBezTo>
                      <a:pt x="116758" y="36159"/>
                      <a:pt x="129376" y="29850"/>
                      <a:pt x="141995" y="23677"/>
                    </a:cubicBezTo>
                    <a:cubicBezTo>
                      <a:pt x="145424" y="22032"/>
                      <a:pt x="148853" y="20386"/>
                      <a:pt x="152282" y="18603"/>
                    </a:cubicBezTo>
                    <a:cubicBezTo>
                      <a:pt x="155574" y="17094"/>
                      <a:pt x="159003" y="15722"/>
                      <a:pt x="162295" y="14213"/>
                    </a:cubicBezTo>
                    <a:cubicBezTo>
                      <a:pt x="174639" y="8864"/>
                      <a:pt x="187258" y="3515"/>
                      <a:pt x="200562" y="909"/>
                    </a:cubicBezTo>
                    <a:cubicBezTo>
                      <a:pt x="203854" y="223"/>
                      <a:pt x="207283" y="-188"/>
                      <a:pt x="210575" y="86"/>
                    </a:cubicBezTo>
                    <a:cubicBezTo>
                      <a:pt x="212084" y="223"/>
                      <a:pt x="213593" y="360"/>
                      <a:pt x="214964" y="635"/>
                    </a:cubicBezTo>
                    <a:cubicBezTo>
                      <a:pt x="216610" y="1046"/>
                      <a:pt x="217570" y="1320"/>
                      <a:pt x="219216" y="2006"/>
                    </a:cubicBezTo>
                    <a:cubicBezTo>
                      <a:pt x="221411" y="2692"/>
                      <a:pt x="223194" y="4475"/>
                      <a:pt x="224702" y="6121"/>
                    </a:cubicBezTo>
                    <a:cubicBezTo>
                      <a:pt x="225388" y="6807"/>
                      <a:pt x="225937" y="7493"/>
                      <a:pt x="226486" y="8316"/>
                    </a:cubicBezTo>
                    <a:cubicBezTo>
                      <a:pt x="227309" y="9550"/>
                      <a:pt x="228131" y="10922"/>
                      <a:pt x="228543" y="12431"/>
                    </a:cubicBezTo>
                    <a:cubicBezTo>
                      <a:pt x="229092" y="14762"/>
                      <a:pt x="229503" y="17094"/>
                      <a:pt x="229229" y="19563"/>
                    </a:cubicBezTo>
                    <a:cubicBezTo>
                      <a:pt x="228954" y="22580"/>
                      <a:pt x="228543" y="25598"/>
                      <a:pt x="227446" y="28341"/>
                    </a:cubicBezTo>
                    <a:cubicBezTo>
                      <a:pt x="224291" y="36708"/>
                      <a:pt x="219216" y="43977"/>
                      <a:pt x="213455" y="50561"/>
                    </a:cubicBezTo>
                    <a:cubicBezTo>
                      <a:pt x="210712" y="53853"/>
                      <a:pt x="207695" y="56733"/>
                      <a:pt x="204677" y="59751"/>
                    </a:cubicBezTo>
                    <a:cubicBezTo>
                      <a:pt x="201248" y="63180"/>
                      <a:pt x="197682" y="66471"/>
                      <a:pt x="193979" y="69763"/>
                    </a:cubicBezTo>
                    <a:cubicBezTo>
                      <a:pt x="190824" y="72506"/>
                      <a:pt x="187532" y="75250"/>
                      <a:pt x="184377" y="77993"/>
                    </a:cubicBezTo>
                    <a:cubicBezTo>
                      <a:pt x="181223" y="80599"/>
                      <a:pt x="178068" y="83342"/>
                      <a:pt x="174776" y="85811"/>
                    </a:cubicBezTo>
                    <a:cubicBezTo>
                      <a:pt x="169290" y="90200"/>
                      <a:pt x="163666" y="94589"/>
                      <a:pt x="158180" y="98841"/>
                    </a:cubicBezTo>
                    <a:cubicBezTo>
                      <a:pt x="159826" y="98292"/>
                      <a:pt x="161472" y="97744"/>
                      <a:pt x="163118" y="97195"/>
                    </a:cubicBezTo>
                    <a:cubicBezTo>
                      <a:pt x="165724" y="96372"/>
                      <a:pt x="168193" y="95412"/>
                      <a:pt x="170661" y="94727"/>
                    </a:cubicBezTo>
                    <a:cubicBezTo>
                      <a:pt x="175325" y="93355"/>
                      <a:pt x="179988" y="91983"/>
                      <a:pt x="184515" y="90612"/>
                    </a:cubicBezTo>
                    <a:cubicBezTo>
                      <a:pt x="191784" y="88417"/>
                      <a:pt x="199054" y="86360"/>
                      <a:pt x="206597" y="85263"/>
                    </a:cubicBezTo>
                    <a:cubicBezTo>
                      <a:pt x="207969" y="84988"/>
                      <a:pt x="209615" y="84988"/>
                      <a:pt x="211124" y="84988"/>
                    </a:cubicBezTo>
                    <a:cubicBezTo>
                      <a:pt x="212495" y="84851"/>
                      <a:pt x="214004" y="84714"/>
                      <a:pt x="215376" y="84988"/>
                    </a:cubicBezTo>
                    <a:cubicBezTo>
                      <a:pt x="216336" y="85125"/>
                      <a:pt x="217296" y="85263"/>
                      <a:pt x="218256" y="85537"/>
                    </a:cubicBezTo>
                    <a:cubicBezTo>
                      <a:pt x="219765" y="86085"/>
                      <a:pt x="220999" y="86634"/>
                      <a:pt x="222234" y="87594"/>
                    </a:cubicBezTo>
                    <a:cubicBezTo>
                      <a:pt x="225251" y="89926"/>
                      <a:pt x="227583" y="93629"/>
                      <a:pt x="227171" y="97607"/>
                    </a:cubicBezTo>
                    <a:cubicBezTo>
                      <a:pt x="227034" y="99390"/>
                      <a:pt x="226897" y="100350"/>
                      <a:pt x="226486" y="102133"/>
                    </a:cubicBezTo>
                    <a:cubicBezTo>
                      <a:pt x="226074" y="103505"/>
                      <a:pt x="225388" y="105288"/>
                      <a:pt x="224840" y="106522"/>
                    </a:cubicBezTo>
                    <a:cubicBezTo>
                      <a:pt x="223194" y="110363"/>
                      <a:pt x="221136" y="113792"/>
                      <a:pt x="218667" y="117221"/>
                    </a:cubicBezTo>
                    <a:cubicBezTo>
                      <a:pt x="216336" y="120512"/>
                      <a:pt x="213593" y="123530"/>
                      <a:pt x="210986" y="126547"/>
                    </a:cubicBezTo>
                    <a:cubicBezTo>
                      <a:pt x="207695" y="130251"/>
                      <a:pt x="204403" y="133680"/>
                      <a:pt x="200837" y="137109"/>
                    </a:cubicBezTo>
                    <a:cubicBezTo>
                      <a:pt x="197682" y="140127"/>
                      <a:pt x="194390" y="143007"/>
                      <a:pt x="191235" y="145887"/>
                    </a:cubicBezTo>
                    <a:cubicBezTo>
                      <a:pt x="186846" y="149727"/>
                      <a:pt x="182457" y="153431"/>
                      <a:pt x="178068" y="157134"/>
                    </a:cubicBezTo>
                    <a:cubicBezTo>
                      <a:pt x="168604" y="164815"/>
                      <a:pt x="158866" y="172085"/>
                      <a:pt x="148990" y="179354"/>
                    </a:cubicBezTo>
                    <a:cubicBezTo>
                      <a:pt x="141172" y="185115"/>
                      <a:pt x="133354" y="190875"/>
                      <a:pt x="125536" y="196499"/>
                    </a:cubicBezTo>
                    <a:cubicBezTo>
                      <a:pt x="120872" y="199928"/>
                      <a:pt x="116072" y="203220"/>
                      <a:pt x="111134" y="206649"/>
                    </a:cubicBezTo>
                    <a:cubicBezTo>
                      <a:pt x="110174" y="207335"/>
                      <a:pt x="109351" y="207884"/>
                      <a:pt x="108391" y="208569"/>
                    </a:cubicBezTo>
                    <a:cubicBezTo>
                      <a:pt x="115386" y="206237"/>
                      <a:pt x="122244" y="203906"/>
                      <a:pt x="129239" y="201574"/>
                    </a:cubicBezTo>
                    <a:cubicBezTo>
                      <a:pt x="135960" y="199379"/>
                      <a:pt x="142818" y="197597"/>
                      <a:pt x="149539" y="195676"/>
                    </a:cubicBezTo>
                    <a:cubicBezTo>
                      <a:pt x="151871" y="194991"/>
                      <a:pt x="154202" y="194304"/>
                      <a:pt x="156671" y="193619"/>
                    </a:cubicBezTo>
                    <a:cubicBezTo>
                      <a:pt x="161197" y="192521"/>
                      <a:pt x="165724" y="191562"/>
                      <a:pt x="170250" y="190464"/>
                    </a:cubicBezTo>
                    <a:cubicBezTo>
                      <a:pt x="172993" y="189778"/>
                      <a:pt x="175874" y="189092"/>
                      <a:pt x="178754" y="188544"/>
                    </a:cubicBezTo>
                    <a:cubicBezTo>
                      <a:pt x="183280" y="187721"/>
                      <a:pt x="187806" y="186898"/>
                      <a:pt x="192333" y="185938"/>
                    </a:cubicBezTo>
                    <a:cubicBezTo>
                      <a:pt x="199739" y="184566"/>
                      <a:pt x="207146" y="183469"/>
                      <a:pt x="214690" y="182646"/>
                    </a:cubicBezTo>
                    <a:cubicBezTo>
                      <a:pt x="216610" y="182372"/>
                      <a:pt x="218530" y="182234"/>
                      <a:pt x="220451" y="182097"/>
                    </a:cubicBezTo>
                    <a:cubicBezTo>
                      <a:pt x="222782" y="181960"/>
                      <a:pt x="225114" y="181960"/>
                      <a:pt x="227583" y="182097"/>
                    </a:cubicBezTo>
                    <a:cubicBezTo>
                      <a:pt x="229366" y="182097"/>
                      <a:pt x="231012" y="182372"/>
                      <a:pt x="232658" y="182509"/>
                    </a:cubicBezTo>
                    <a:cubicBezTo>
                      <a:pt x="234304" y="182646"/>
                      <a:pt x="235950" y="183195"/>
                      <a:pt x="237458" y="183743"/>
                    </a:cubicBezTo>
                    <a:cubicBezTo>
                      <a:pt x="239790" y="184566"/>
                      <a:pt x="241847" y="185938"/>
                      <a:pt x="243768" y="187446"/>
                    </a:cubicBezTo>
                    <a:cubicBezTo>
                      <a:pt x="244591" y="187995"/>
                      <a:pt x="245276" y="188818"/>
                      <a:pt x="245962" y="189641"/>
                    </a:cubicBezTo>
                    <a:cubicBezTo>
                      <a:pt x="246648" y="190601"/>
                      <a:pt x="247334" y="191698"/>
                      <a:pt x="247608" y="192796"/>
                    </a:cubicBezTo>
                    <a:cubicBezTo>
                      <a:pt x="247883" y="193756"/>
                      <a:pt x="248157" y="194991"/>
                      <a:pt x="248157" y="196088"/>
                    </a:cubicBezTo>
                    <a:cubicBezTo>
                      <a:pt x="248157" y="198008"/>
                      <a:pt x="248020" y="199105"/>
                      <a:pt x="247745" y="201026"/>
                    </a:cubicBezTo>
                    <a:cubicBezTo>
                      <a:pt x="247334" y="203631"/>
                      <a:pt x="246237" y="206512"/>
                      <a:pt x="245002" y="208981"/>
                    </a:cubicBezTo>
                    <a:cubicBezTo>
                      <a:pt x="243219" y="212410"/>
                      <a:pt x="241162" y="215427"/>
                      <a:pt x="238830" y="218445"/>
                    </a:cubicBezTo>
                    <a:cubicBezTo>
                      <a:pt x="237733" y="219816"/>
                      <a:pt x="236498" y="221325"/>
                      <a:pt x="235264" y="222697"/>
                    </a:cubicBezTo>
                    <a:cubicBezTo>
                      <a:pt x="236087" y="222559"/>
                      <a:pt x="236910" y="222285"/>
                      <a:pt x="237733" y="222148"/>
                    </a:cubicBezTo>
                    <a:cubicBezTo>
                      <a:pt x="241573" y="221188"/>
                      <a:pt x="245414" y="220365"/>
                      <a:pt x="249254" y="219542"/>
                    </a:cubicBezTo>
                    <a:cubicBezTo>
                      <a:pt x="254192" y="218582"/>
                      <a:pt x="259267" y="217896"/>
                      <a:pt x="264205" y="217485"/>
                    </a:cubicBezTo>
                    <a:cubicBezTo>
                      <a:pt x="265988" y="217347"/>
                      <a:pt x="267634" y="217210"/>
                      <a:pt x="269279" y="217073"/>
                    </a:cubicBezTo>
                    <a:cubicBezTo>
                      <a:pt x="271611" y="216936"/>
                      <a:pt x="274080" y="217210"/>
                      <a:pt x="276412" y="217622"/>
                    </a:cubicBezTo>
                    <a:cubicBezTo>
                      <a:pt x="279018" y="218033"/>
                      <a:pt x="281624" y="218856"/>
                      <a:pt x="283818" y="220091"/>
                    </a:cubicBezTo>
                    <a:cubicBezTo>
                      <a:pt x="286013" y="221188"/>
                      <a:pt x="288208" y="222559"/>
                      <a:pt x="289716" y="224617"/>
                    </a:cubicBezTo>
                    <a:cubicBezTo>
                      <a:pt x="291362" y="226674"/>
                      <a:pt x="292185" y="229281"/>
                      <a:pt x="292734" y="231749"/>
                    </a:cubicBezTo>
                    <a:cubicBezTo>
                      <a:pt x="293420" y="234492"/>
                      <a:pt x="293420" y="237784"/>
                      <a:pt x="292871" y="240527"/>
                    </a:cubicBezTo>
                    <a:cubicBezTo>
                      <a:pt x="292597" y="242036"/>
                      <a:pt x="292185" y="243545"/>
                      <a:pt x="291637" y="245054"/>
                    </a:cubicBezTo>
                    <a:cubicBezTo>
                      <a:pt x="290951" y="246700"/>
                      <a:pt x="290265" y="247934"/>
                      <a:pt x="289579" y="249443"/>
                    </a:cubicBezTo>
                    <a:cubicBezTo>
                      <a:pt x="287933" y="252872"/>
                      <a:pt x="285464" y="255890"/>
                      <a:pt x="283270" y="259044"/>
                    </a:cubicBezTo>
                    <a:cubicBezTo>
                      <a:pt x="277783" y="266725"/>
                      <a:pt x="270925" y="273309"/>
                      <a:pt x="264205" y="279893"/>
                    </a:cubicBezTo>
                    <a:cubicBezTo>
                      <a:pt x="257209" y="286613"/>
                      <a:pt x="249803" y="292648"/>
                      <a:pt x="242259" y="298683"/>
                    </a:cubicBezTo>
                    <a:cubicBezTo>
                      <a:pt x="238967" y="301290"/>
                      <a:pt x="235675" y="303758"/>
                      <a:pt x="232246" y="306364"/>
                    </a:cubicBezTo>
                    <a:cubicBezTo>
                      <a:pt x="224154" y="312262"/>
                      <a:pt x="215924" y="318160"/>
                      <a:pt x="207832" y="324058"/>
                    </a:cubicBezTo>
                    <a:cubicBezTo>
                      <a:pt x="198231" y="331053"/>
                      <a:pt x="188218" y="337637"/>
                      <a:pt x="178480" y="344358"/>
                    </a:cubicBezTo>
                    <a:cubicBezTo>
                      <a:pt x="184103" y="342438"/>
                      <a:pt x="189864" y="340517"/>
                      <a:pt x="195487" y="338597"/>
                    </a:cubicBezTo>
                    <a:cubicBezTo>
                      <a:pt x="201934" y="336402"/>
                      <a:pt x="208380" y="334619"/>
                      <a:pt x="214827" y="332562"/>
                    </a:cubicBezTo>
                    <a:cubicBezTo>
                      <a:pt x="221273" y="330642"/>
                      <a:pt x="227857" y="328996"/>
                      <a:pt x="234304" y="327350"/>
                    </a:cubicBezTo>
                    <a:cubicBezTo>
                      <a:pt x="240750" y="325704"/>
                      <a:pt x="247334" y="324470"/>
                      <a:pt x="253918" y="323235"/>
                    </a:cubicBezTo>
                    <a:cubicBezTo>
                      <a:pt x="253643" y="323235"/>
                      <a:pt x="253369" y="323372"/>
                      <a:pt x="253095" y="323372"/>
                    </a:cubicBezTo>
                    <a:cubicBezTo>
                      <a:pt x="259404" y="322000"/>
                      <a:pt x="265850" y="321177"/>
                      <a:pt x="272297" y="320492"/>
                    </a:cubicBezTo>
                    <a:cubicBezTo>
                      <a:pt x="277783" y="319806"/>
                      <a:pt x="283270" y="320217"/>
                      <a:pt x="288619" y="321726"/>
                    </a:cubicBezTo>
                    <a:cubicBezTo>
                      <a:pt x="292322" y="322686"/>
                      <a:pt x="295751" y="325567"/>
                      <a:pt x="297534" y="328858"/>
                    </a:cubicBezTo>
                    <a:cubicBezTo>
                      <a:pt x="298495" y="330779"/>
                      <a:pt x="299592" y="332699"/>
                      <a:pt x="300003" y="334757"/>
                    </a:cubicBezTo>
                    <a:cubicBezTo>
                      <a:pt x="300278" y="335580"/>
                      <a:pt x="300415" y="336539"/>
                      <a:pt x="300415" y="337362"/>
                    </a:cubicBezTo>
                    <a:cubicBezTo>
                      <a:pt x="300415" y="339283"/>
                      <a:pt x="300278" y="340380"/>
                      <a:pt x="300003" y="342300"/>
                    </a:cubicBezTo>
                    <a:cubicBezTo>
                      <a:pt x="299592" y="345044"/>
                      <a:pt x="298357" y="347649"/>
                      <a:pt x="297260" y="350255"/>
                    </a:cubicBezTo>
                    <a:cubicBezTo>
                      <a:pt x="296026" y="353273"/>
                      <a:pt x="294517" y="356016"/>
                      <a:pt x="292871" y="358896"/>
                    </a:cubicBezTo>
                    <a:cubicBezTo>
                      <a:pt x="291225" y="361640"/>
                      <a:pt x="289305" y="364246"/>
                      <a:pt x="287247" y="366852"/>
                    </a:cubicBezTo>
                    <a:cubicBezTo>
                      <a:pt x="285190" y="369458"/>
                      <a:pt x="283133" y="371927"/>
                      <a:pt x="280938" y="374533"/>
                    </a:cubicBezTo>
                    <a:cubicBezTo>
                      <a:pt x="273943" y="382351"/>
                      <a:pt x="266262" y="389346"/>
                      <a:pt x="258581" y="396615"/>
                    </a:cubicBezTo>
                    <a:cubicBezTo>
                      <a:pt x="240750" y="413075"/>
                      <a:pt x="222919" y="429397"/>
                      <a:pt x="204266" y="444896"/>
                    </a:cubicBezTo>
                    <a:cubicBezTo>
                      <a:pt x="203306" y="445719"/>
                      <a:pt x="202208" y="445993"/>
                      <a:pt x="200974" y="445993"/>
                    </a:cubicBezTo>
                    <a:cubicBezTo>
                      <a:pt x="199739" y="446405"/>
                      <a:pt x="198093" y="445719"/>
                      <a:pt x="196996" y="44421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7" name="任意多边形: 形状 286"/>
              <p:cNvSpPr/>
              <p:nvPr/>
            </p:nvSpPr>
            <p:spPr>
              <a:xfrm>
                <a:off x="2461808" y="4827421"/>
                <a:ext cx="908747" cy="415138"/>
              </a:xfrm>
              <a:custGeom>
                <a:avLst/>
                <a:gdLst>
                  <a:gd name="connsiteX0" fmla="*/ 88057 w 908747"/>
                  <a:gd name="connsiteY0" fmla="*/ 107458 h 415138"/>
                  <a:gd name="connsiteX1" fmla="*/ 89154 w 908747"/>
                  <a:gd name="connsiteY1" fmla="*/ 106772 h 415138"/>
                  <a:gd name="connsiteX2" fmla="*/ 89154 w 908747"/>
                  <a:gd name="connsiteY2" fmla="*/ 106772 h 415138"/>
                  <a:gd name="connsiteX3" fmla="*/ 107533 w 908747"/>
                  <a:gd name="connsiteY3" fmla="*/ 93467 h 415138"/>
                  <a:gd name="connsiteX4" fmla="*/ 125913 w 908747"/>
                  <a:gd name="connsiteY4" fmla="*/ 78105 h 415138"/>
                  <a:gd name="connsiteX5" fmla="*/ 125913 w 908747"/>
                  <a:gd name="connsiteY5" fmla="*/ 78105 h 415138"/>
                  <a:gd name="connsiteX6" fmla="*/ 138532 w 908747"/>
                  <a:gd name="connsiteY6" fmla="*/ 66310 h 415138"/>
                  <a:gd name="connsiteX7" fmla="*/ 148270 w 908747"/>
                  <a:gd name="connsiteY7" fmla="*/ 56846 h 415138"/>
                  <a:gd name="connsiteX8" fmla="*/ 156088 w 908747"/>
                  <a:gd name="connsiteY8" fmla="*/ 48890 h 415138"/>
                  <a:gd name="connsiteX9" fmla="*/ 160751 w 908747"/>
                  <a:gd name="connsiteY9" fmla="*/ 44227 h 415138"/>
                  <a:gd name="connsiteX10" fmla="*/ 172410 w 908747"/>
                  <a:gd name="connsiteY10" fmla="*/ 31471 h 415138"/>
                  <a:gd name="connsiteX11" fmla="*/ 172136 w 908747"/>
                  <a:gd name="connsiteY11" fmla="*/ 31883 h 415138"/>
                  <a:gd name="connsiteX12" fmla="*/ 180777 w 908747"/>
                  <a:gd name="connsiteY12" fmla="*/ 20910 h 415138"/>
                  <a:gd name="connsiteX13" fmla="*/ 180503 w 908747"/>
                  <a:gd name="connsiteY13" fmla="*/ 21321 h 415138"/>
                  <a:gd name="connsiteX14" fmla="*/ 183932 w 908747"/>
                  <a:gd name="connsiteY14" fmla="*/ 15561 h 415138"/>
                  <a:gd name="connsiteX15" fmla="*/ 184617 w 908747"/>
                  <a:gd name="connsiteY15" fmla="*/ 13915 h 415138"/>
                  <a:gd name="connsiteX16" fmla="*/ 185166 w 908747"/>
                  <a:gd name="connsiteY16" fmla="*/ 12269 h 415138"/>
                  <a:gd name="connsiteX17" fmla="*/ 185029 w 908747"/>
                  <a:gd name="connsiteY17" fmla="*/ 12818 h 415138"/>
                  <a:gd name="connsiteX18" fmla="*/ 185578 w 908747"/>
                  <a:gd name="connsiteY18" fmla="*/ 9389 h 415138"/>
                  <a:gd name="connsiteX19" fmla="*/ 185578 w 908747"/>
                  <a:gd name="connsiteY19" fmla="*/ 9937 h 415138"/>
                  <a:gd name="connsiteX20" fmla="*/ 185578 w 908747"/>
                  <a:gd name="connsiteY20" fmla="*/ 8428 h 415138"/>
                  <a:gd name="connsiteX21" fmla="*/ 185578 w 908747"/>
                  <a:gd name="connsiteY21" fmla="*/ 7880 h 415138"/>
                  <a:gd name="connsiteX22" fmla="*/ 185166 w 908747"/>
                  <a:gd name="connsiteY22" fmla="*/ 7742 h 415138"/>
                  <a:gd name="connsiteX23" fmla="*/ 184206 w 908747"/>
                  <a:gd name="connsiteY23" fmla="*/ 7468 h 415138"/>
                  <a:gd name="connsiteX24" fmla="*/ 182834 w 908747"/>
                  <a:gd name="connsiteY24" fmla="*/ 7331 h 415138"/>
                  <a:gd name="connsiteX25" fmla="*/ 181600 w 908747"/>
                  <a:gd name="connsiteY25" fmla="*/ 7331 h 415138"/>
                  <a:gd name="connsiteX26" fmla="*/ 182149 w 908747"/>
                  <a:gd name="connsiteY26" fmla="*/ 7331 h 415138"/>
                  <a:gd name="connsiteX27" fmla="*/ 180640 w 908747"/>
                  <a:gd name="connsiteY27" fmla="*/ 7605 h 415138"/>
                  <a:gd name="connsiteX28" fmla="*/ 179131 w 908747"/>
                  <a:gd name="connsiteY28" fmla="*/ 8154 h 415138"/>
                  <a:gd name="connsiteX29" fmla="*/ 177759 w 908747"/>
                  <a:gd name="connsiteY29" fmla="*/ 8840 h 415138"/>
                  <a:gd name="connsiteX30" fmla="*/ 174056 w 908747"/>
                  <a:gd name="connsiteY30" fmla="*/ 11034 h 415138"/>
                  <a:gd name="connsiteX31" fmla="*/ 174193 w 908747"/>
                  <a:gd name="connsiteY31" fmla="*/ 10897 h 415138"/>
                  <a:gd name="connsiteX32" fmla="*/ 159791 w 908747"/>
                  <a:gd name="connsiteY32" fmla="*/ 22007 h 415138"/>
                  <a:gd name="connsiteX33" fmla="*/ 159929 w 908747"/>
                  <a:gd name="connsiteY33" fmla="*/ 21870 h 415138"/>
                  <a:gd name="connsiteX34" fmla="*/ 131125 w 908747"/>
                  <a:gd name="connsiteY34" fmla="*/ 51496 h 415138"/>
                  <a:gd name="connsiteX35" fmla="*/ 131399 w 908747"/>
                  <a:gd name="connsiteY35" fmla="*/ 51085 h 415138"/>
                  <a:gd name="connsiteX36" fmla="*/ 90937 w 908747"/>
                  <a:gd name="connsiteY36" fmla="*/ 103343 h 415138"/>
                  <a:gd name="connsiteX37" fmla="*/ 91211 w 908747"/>
                  <a:gd name="connsiteY37" fmla="*/ 102931 h 415138"/>
                  <a:gd name="connsiteX38" fmla="*/ 88057 w 908747"/>
                  <a:gd name="connsiteY38" fmla="*/ 107458 h 415138"/>
                  <a:gd name="connsiteX39" fmla="*/ 174742 w 908747"/>
                  <a:gd name="connsiteY39" fmla="*/ 134204 h 415138"/>
                  <a:gd name="connsiteX40" fmla="*/ 181600 w 908747"/>
                  <a:gd name="connsiteY40" fmla="*/ 125700 h 415138"/>
                  <a:gd name="connsiteX41" fmla="*/ 187635 w 908747"/>
                  <a:gd name="connsiteY41" fmla="*/ 118156 h 415138"/>
                  <a:gd name="connsiteX42" fmla="*/ 197922 w 908747"/>
                  <a:gd name="connsiteY42" fmla="*/ 104577 h 415138"/>
                  <a:gd name="connsiteX43" fmla="*/ 214107 w 908747"/>
                  <a:gd name="connsiteY43" fmla="*/ 82357 h 415138"/>
                  <a:gd name="connsiteX44" fmla="*/ 213970 w 908747"/>
                  <a:gd name="connsiteY44" fmla="*/ 82632 h 415138"/>
                  <a:gd name="connsiteX45" fmla="*/ 217673 w 908747"/>
                  <a:gd name="connsiteY45" fmla="*/ 76734 h 415138"/>
                  <a:gd name="connsiteX46" fmla="*/ 220691 w 908747"/>
                  <a:gd name="connsiteY46" fmla="*/ 70287 h 415138"/>
                  <a:gd name="connsiteX47" fmla="*/ 221102 w 908747"/>
                  <a:gd name="connsiteY47" fmla="*/ 69190 h 415138"/>
                  <a:gd name="connsiteX48" fmla="*/ 221239 w 908747"/>
                  <a:gd name="connsiteY48" fmla="*/ 68505 h 415138"/>
                  <a:gd name="connsiteX49" fmla="*/ 221102 w 908747"/>
                  <a:gd name="connsiteY49" fmla="*/ 68367 h 415138"/>
                  <a:gd name="connsiteX50" fmla="*/ 220828 w 908747"/>
                  <a:gd name="connsiteY50" fmla="*/ 68230 h 415138"/>
                  <a:gd name="connsiteX51" fmla="*/ 220279 w 908747"/>
                  <a:gd name="connsiteY51" fmla="*/ 68505 h 415138"/>
                  <a:gd name="connsiteX52" fmla="*/ 219456 w 908747"/>
                  <a:gd name="connsiteY52" fmla="*/ 69053 h 415138"/>
                  <a:gd name="connsiteX53" fmla="*/ 218222 w 908747"/>
                  <a:gd name="connsiteY53" fmla="*/ 70013 h 415138"/>
                  <a:gd name="connsiteX54" fmla="*/ 208483 w 908747"/>
                  <a:gd name="connsiteY54" fmla="*/ 79889 h 415138"/>
                  <a:gd name="connsiteX55" fmla="*/ 196276 w 908747"/>
                  <a:gd name="connsiteY55" fmla="*/ 96485 h 415138"/>
                  <a:gd name="connsiteX56" fmla="*/ 179268 w 908747"/>
                  <a:gd name="connsiteY56" fmla="*/ 125563 h 415138"/>
                  <a:gd name="connsiteX57" fmla="*/ 174742 w 908747"/>
                  <a:gd name="connsiteY57" fmla="*/ 134204 h 415138"/>
                  <a:gd name="connsiteX58" fmla="*/ 895792 w 908747"/>
                  <a:gd name="connsiteY58" fmla="*/ 142982 h 415138"/>
                  <a:gd name="connsiteX59" fmla="*/ 894146 w 908747"/>
                  <a:gd name="connsiteY59" fmla="*/ 127757 h 415138"/>
                  <a:gd name="connsiteX60" fmla="*/ 889346 w 908747"/>
                  <a:gd name="connsiteY60" fmla="*/ 99502 h 415138"/>
                  <a:gd name="connsiteX61" fmla="*/ 889346 w 908747"/>
                  <a:gd name="connsiteY61" fmla="*/ 99914 h 415138"/>
                  <a:gd name="connsiteX62" fmla="*/ 884271 w 908747"/>
                  <a:gd name="connsiteY62" fmla="*/ 77557 h 415138"/>
                  <a:gd name="connsiteX63" fmla="*/ 881665 w 908747"/>
                  <a:gd name="connsiteY63" fmla="*/ 66721 h 415138"/>
                  <a:gd name="connsiteX64" fmla="*/ 877413 w 908747"/>
                  <a:gd name="connsiteY64" fmla="*/ 51360 h 415138"/>
                  <a:gd name="connsiteX65" fmla="*/ 877413 w 908747"/>
                  <a:gd name="connsiteY65" fmla="*/ 51360 h 415138"/>
                  <a:gd name="connsiteX66" fmla="*/ 875630 w 908747"/>
                  <a:gd name="connsiteY66" fmla="*/ 46422 h 415138"/>
                  <a:gd name="connsiteX67" fmla="*/ 875904 w 908747"/>
                  <a:gd name="connsiteY67" fmla="*/ 57531 h 415138"/>
                  <a:gd name="connsiteX68" fmla="*/ 877550 w 908747"/>
                  <a:gd name="connsiteY68" fmla="*/ 74402 h 415138"/>
                  <a:gd name="connsiteX69" fmla="*/ 878921 w 908747"/>
                  <a:gd name="connsiteY69" fmla="*/ 85238 h 415138"/>
                  <a:gd name="connsiteX70" fmla="*/ 880293 w 908747"/>
                  <a:gd name="connsiteY70" fmla="*/ 93879 h 415138"/>
                  <a:gd name="connsiteX71" fmla="*/ 880979 w 908747"/>
                  <a:gd name="connsiteY71" fmla="*/ 98131 h 415138"/>
                  <a:gd name="connsiteX72" fmla="*/ 883859 w 908747"/>
                  <a:gd name="connsiteY72" fmla="*/ 112533 h 415138"/>
                  <a:gd name="connsiteX73" fmla="*/ 887562 w 908747"/>
                  <a:gd name="connsiteY73" fmla="*/ 126249 h 415138"/>
                  <a:gd name="connsiteX74" fmla="*/ 891952 w 908747"/>
                  <a:gd name="connsiteY74" fmla="*/ 136673 h 415138"/>
                  <a:gd name="connsiteX75" fmla="*/ 895792 w 908747"/>
                  <a:gd name="connsiteY75" fmla="*/ 142982 h 415138"/>
                  <a:gd name="connsiteX76" fmla="*/ 634228 w 908747"/>
                  <a:gd name="connsiteY76" fmla="*/ 157247 h 415138"/>
                  <a:gd name="connsiteX77" fmla="*/ 635874 w 908747"/>
                  <a:gd name="connsiteY77" fmla="*/ 169043 h 415138"/>
                  <a:gd name="connsiteX78" fmla="*/ 639303 w 908747"/>
                  <a:gd name="connsiteY78" fmla="*/ 193869 h 415138"/>
                  <a:gd name="connsiteX79" fmla="*/ 640263 w 908747"/>
                  <a:gd name="connsiteY79" fmla="*/ 198943 h 415138"/>
                  <a:gd name="connsiteX80" fmla="*/ 642183 w 908747"/>
                  <a:gd name="connsiteY80" fmla="*/ 209230 h 415138"/>
                  <a:gd name="connsiteX81" fmla="*/ 643692 w 908747"/>
                  <a:gd name="connsiteY81" fmla="*/ 191400 h 415138"/>
                  <a:gd name="connsiteX82" fmla="*/ 643692 w 908747"/>
                  <a:gd name="connsiteY82" fmla="*/ 191674 h 415138"/>
                  <a:gd name="connsiteX83" fmla="*/ 643692 w 908747"/>
                  <a:gd name="connsiteY83" fmla="*/ 191400 h 415138"/>
                  <a:gd name="connsiteX84" fmla="*/ 643692 w 908747"/>
                  <a:gd name="connsiteY84" fmla="*/ 190851 h 415138"/>
                  <a:gd name="connsiteX85" fmla="*/ 643692 w 908747"/>
                  <a:gd name="connsiteY85" fmla="*/ 191262 h 415138"/>
                  <a:gd name="connsiteX86" fmla="*/ 644652 w 908747"/>
                  <a:gd name="connsiteY86" fmla="*/ 157247 h 415138"/>
                  <a:gd name="connsiteX87" fmla="*/ 644652 w 908747"/>
                  <a:gd name="connsiteY87" fmla="*/ 153818 h 415138"/>
                  <a:gd name="connsiteX88" fmla="*/ 644378 w 908747"/>
                  <a:gd name="connsiteY88" fmla="*/ 142982 h 415138"/>
                  <a:gd name="connsiteX89" fmla="*/ 644241 w 908747"/>
                  <a:gd name="connsiteY89" fmla="*/ 132695 h 415138"/>
                  <a:gd name="connsiteX90" fmla="*/ 643692 w 908747"/>
                  <a:gd name="connsiteY90" fmla="*/ 120625 h 415138"/>
                  <a:gd name="connsiteX91" fmla="*/ 643692 w 908747"/>
                  <a:gd name="connsiteY91" fmla="*/ 120625 h 415138"/>
                  <a:gd name="connsiteX92" fmla="*/ 642869 w 908747"/>
                  <a:gd name="connsiteY92" fmla="*/ 111298 h 415138"/>
                  <a:gd name="connsiteX93" fmla="*/ 641497 w 908747"/>
                  <a:gd name="connsiteY93" fmla="*/ 100600 h 415138"/>
                  <a:gd name="connsiteX94" fmla="*/ 639989 w 908747"/>
                  <a:gd name="connsiteY94" fmla="*/ 95250 h 415138"/>
                  <a:gd name="connsiteX95" fmla="*/ 640263 w 908747"/>
                  <a:gd name="connsiteY95" fmla="*/ 95937 h 415138"/>
                  <a:gd name="connsiteX96" fmla="*/ 638480 w 908747"/>
                  <a:gd name="connsiteY96" fmla="*/ 91547 h 415138"/>
                  <a:gd name="connsiteX97" fmla="*/ 638068 w 908747"/>
                  <a:gd name="connsiteY97" fmla="*/ 90724 h 415138"/>
                  <a:gd name="connsiteX98" fmla="*/ 637931 w 908747"/>
                  <a:gd name="connsiteY98" fmla="*/ 90587 h 415138"/>
                  <a:gd name="connsiteX99" fmla="*/ 637383 w 908747"/>
                  <a:gd name="connsiteY99" fmla="*/ 90587 h 415138"/>
                  <a:gd name="connsiteX100" fmla="*/ 636971 w 908747"/>
                  <a:gd name="connsiteY100" fmla="*/ 90724 h 415138"/>
                  <a:gd name="connsiteX101" fmla="*/ 636834 w 908747"/>
                  <a:gd name="connsiteY101" fmla="*/ 90724 h 415138"/>
                  <a:gd name="connsiteX102" fmla="*/ 636697 w 908747"/>
                  <a:gd name="connsiteY102" fmla="*/ 90861 h 415138"/>
                  <a:gd name="connsiteX103" fmla="*/ 636285 w 908747"/>
                  <a:gd name="connsiteY103" fmla="*/ 91410 h 415138"/>
                  <a:gd name="connsiteX104" fmla="*/ 635462 w 908747"/>
                  <a:gd name="connsiteY104" fmla="*/ 93467 h 415138"/>
                  <a:gd name="connsiteX105" fmla="*/ 635462 w 908747"/>
                  <a:gd name="connsiteY105" fmla="*/ 93330 h 415138"/>
                  <a:gd name="connsiteX106" fmla="*/ 635325 w 908747"/>
                  <a:gd name="connsiteY106" fmla="*/ 93605 h 415138"/>
                  <a:gd name="connsiteX107" fmla="*/ 635188 w 908747"/>
                  <a:gd name="connsiteY107" fmla="*/ 94016 h 415138"/>
                  <a:gd name="connsiteX108" fmla="*/ 635325 w 908747"/>
                  <a:gd name="connsiteY108" fmla="*/ 93879 h 415138"/>
                  <a:gd name="connsiteX109" fmla="*/ 633131 w 908747"/>
                  <a:gd name="connsiteY109" fmla="*/ 102931 h 415138"/>
                  <a:gd name="connsiteX110" fmla="*/ 633268 w 908747"/>
                  <a:gd name="connsiteY110" fmla="*/ 102246 h 415138"/>
                  <a:gd name="connsiteX111" fmla="*/ 632308 w 908747"/>
                  <a:gd name="connsiteY111" fmla="*/ 109241 h 415138"/>
                  <a:gd name="connsiteX112" fmla="*/ 632308 w 908747"/>
                  <a:gd name="connsiteY112" fmla="*/ 108966 h 415138"/>
                  <a:gd name="connsiteX113" fmla="*/ 632308 w 908747"/>
                  <a:gd name="connsiteY113" fmla="*/ 109515 h 415138"/>
                  <a:gd name="connsiteX114" fmla="*/ 632308 w 908747"/>
                  <a:gd name="connsiteY114" fmla="*/ 109653 h 415138"/>
                  <a:gd name="connsiteX115" fmla="*/ 632308 w 908747"/>
                  <a:gd name="connsiteY115" fmla="*/ 109515 h 415138"/>
                  <a:gd name="connsiteX116" fmla="*/ 632445 w 908747"/>
                  <a:gd name="connsiteY116" fmla="*/ 139005 h 415138"/>
                  <a:gd name="connsiteX117" fmla="*/ 632445 w 908747"/>
                  <a:gd name="connsiteY117" fmla="*/ 138730 h 415138"/>
                  <a:gd name="connsiteX118" fmla="*/ 634228 w 908747"/>
                  <a:gd name="connsiteY118" fmla="*/ 157247 h 415138"/>
                  <a:gd name="connsiteX119" fmla="*/ 534238 w 908747"/>
                  <a:gd name="connsiteY119" fmla="*/ 185639 h 415138"/>
                  <a:gd name="connsiteX120" fmla="*/ 534375 w 908747"/>
                  <a:gd name="connsiteY120" fmla="*/ 194006 h 415138"/>
                  <a:gd name="connsiteX121" fmla="*/ 535061 w 908747"/>
                  <a:gd name="connsiteY121" fmla="*/ 223084 h 415138"/>
                  <a:gd name="connsiteX122" fmla="*/ 535198 w 908747"/>
                  <a:gd name="connsiteY122" fmla="*/ 227336 h 415138"/>
                  <a:gd name="connsiteX123" fmla="*/ 536296 w 908747"/>
                  <a:gd name="connsiteY123" fmla="*/ 220752 h 415138"/>
                  <a:gd name="connsiteX124" fmla="*/ 536707 w 908747"/>
                  <a:gd name="connsiteY124" fmla="*/ 217323 h 415138"/>
                  <a:gd name="connsiteX125" fmla="*/ 537942 w 908747"/>
                  <a:gd name="connsiteY125" fmla="*/ 205116 h 415138"/>
                  <a:gd name="connsiteX126" fmla="*/ 540136 w 908747"/>
                  <a:gd name="connsiteY126" fmla="*/ 185227 h 415138"/>
                  <a:gd name="connsiteX127" fmla="*/ 540136 w 908747"/>
                  <a:gd name="connsiteY127" fmla="*/ 185502 h 415138"/>
                  <a:gd name="connsiteX128" fmla="*/ 540136 w 908747"/>
                  <a:gd name="connsiteY128" fmla="*/ 185091 h 415138"/>
                  <a:gd name="connsiteX129" fmla="*/ 540136 w 908747"/>
                  <a:gd name="connsiteY129" fmla="*/ 184816 h 415138"/>
                  <a:gd name="connsiteX130" fmla="*/ 540136 w 908747"/>
                  <a:gd name="connsiteY130" fmla="*/ 184953 h 415138"/>
                  <a:gd name="connsiteX131" fmla="*/ 541782 w 908747"/>
                  <a:gd name="connsiteY131" fmla="*/ 125151 h 415138"/>
                  <a:gd name="connsiteX132" fmla="*/ 541782 w 908747"/>
                  <a:gd name="connsiteY132" fmla="*/ 125426 h 415138"/>
                  <a:gd name="connsiteX133" fmla="*/ 541782 w 908747"/>
                  <a:gd name="connsiteY133" fmla="*/ 125014 h 415138"/>
                  <a:gd name="connsiteX134" fmla="*/ 541782 w 908747"/>
                  <a:gd name="connsiteY134" fmla="*/ 124740 h 415138"/>
                  <a:gd name="connsiteX135" fmla="*/ 541782 w 908747"/>
                  <a:gd name="connsiteY135" fmla="*/ 124877 h 415138"/>
                  <a:gd name="connsiteX136" fmla="*/ 541096 w 908747"/>
                  <a:gd name="connsiteY136" fmla="*/ 118842 h 415138"/>
                  <a:gd name="connsiteX137" fmla="*/ 539999 w 908747"/>
                  <a:gd name="connsiteY137" fmla="*/ 115002 h 415138"/>
                  <a:gd name="connsiteX138" fmla="*/ 539999 w 908747"/>
                  <a:gd name="connsiteY138" fmla="*/ 115002 h 415138"/>
                  <a:gd name="connsiteX139" fmla="*/ 539999 w 908747"/>
                  <a:gd name="connsiteY139" fmla="*/ 115139 h 415138"/>
                  <a:gd name="connsiteX140" fmla="*/ 539999 w 908747"/>
                  <a:gd name="connsiteY140" fmla="*/ 115002 h 415138"/>
                  <a:gd name="connsiteX141" fmla="*/ 539862 w 908747"/>
                  <a:gd name="connsiteY141" fmla="*/ 115413 h 415138"/>
                  <a:gd name="connsiteX142" fmla="*/ 538627 w 908747"/>
                  <a:gd name="connsiteY142" fmla="*/ 122820 h 415138"/>
                  <a:gd name="connsiteX143" fmla="*/ 537119 w 908747"/>
                  <a:gd name="connsiteY143" fmla="*/ 132009 h 415138"/>
                  <a:gd name="connsiteX144" fmla="*/ 535061 w 908747"/>
                  <a:gd name="connsiteY144" fmla="*/ 154504 h 415138"/>
                  <a:gd name="connsiteX145" fmla="*/ 535061 w 908747"/>
                  <a:gd name="connsiteY145" fmla="*/ 154230 h 415138"/>
                  <a:gd name="connsiteX146" fmla="*/ 534238 w 908747"/>
                  <a:gd name="connsiteY146" fmla="*/ 185639 h 415138"/>
                  <a:gd name="connsiteX147" fmla="*/ 758358 w 908747"/>
                  <a:gd name="connsiteY147" fmla="*/ 279868 h 415138"/>
                  <a:gd name="connsiteX148" fmla="*/ 760689 w 908747"/>
                  <a:gd name="connsiteY148" fmla="*/ 257648 h 415138"/>
                  <a:gd name="connsiteX149" fmla="*/ 760689 w 908747"/>
                  <a:gd name="connsiteY149" fmla="*/ 257648 h 415138"/>
                  <a:gd name="connsiteX150" fmla="*/ 760689 w 908747"/>
                  <a:gd name="connsiteY150" fmla="*/ 257511 h 415138"/>
                  <a:gd name="connsiteX151" fmla="*/ 760689 w 908747"/>
                  <a:gd name="connsiteY151" fmla="*/ 256962 h 415138"/>
                  <a:gd name="connsiteX152" fmla="*/ 760689 w 908747"/>
                  <a:gd name="connsiteY152" fmla="*/ 257100 h 415138"/>
                  <a:gd name="connsiteX153" fmla="*/ 760689 w 908747"/>
                  <a:gd name="connsiteY153" fmla="*/ 217734 h 415138"/>
                  <a:gd name="connsiteX154" fmla="*/ 754380 w 908747"/>
                  <a:gd name="connsiteY154" fmla="*/ 171786 h 415138"/>
                  <a:gd name="connsiteX155" fmla="*/ 754380 w 908747"/>
                  <a:gd name="connsiteY155" fmla="*/ 172197 h 415138"/>
                  <a:gd name="connsiteX156" fmla="*/ 747934 w 908747"/>
                  <a:gd name="connsiteY156" fmla="*/ 145314 h 415138"/>
                  <a:gd name="connsiteX157" fmla="*/ 739841 w 908747"/>
                  <a:gd name="connsiteY157" fmla="*/ 119528 h 415138"/>
                  <a:gd name="connsiteX158" fmla="*/ 740115 w 908747"/>
                  <a:gd name="connsiteY158" fmla="*/ 120214 h 415138"/>
                  <a:gd name="connsiteX159" fmla="*/ 730377 w 908747"/>
                  <a:gd name="connsiteY159" fmla="*/ 96348 h 415138"/>
                  <a:gd name="connsiteX160" fmla="*/ 730789 w 908747"/>
                  <a:gd name="connsiteY160" fmla="*/ 97034 h 415138"/>
                  <a:gd name="connsiteX161" fmla="*/ 726674 w 908747"/>
                  <a:gd name="connsiteY161" fmla="*/ 90176 h 415138"/>
                  <a:gd name="connsiteX162" fmla="*/ 726948 w 908747"/>
                  <a:gd name="connsiteY162" fmla="*/ 90450 h 415138"/>
                  <a:gd name="connsiteX163" fmla="*/ 723656 w 908747"/>
                  <a:gd name="connsiteY163" fmla="*/ 86061 h 415138"/>
                  <a:gd name="connsiteX164" fmla="*/ 722696 w 908747"/>
                  <a:gd name="connsiteY164" fmla="*/ 85101 h 415138"/>
                  <a:gd name="connsiteX165" fmla="*/ 722148 w 908747"/>
                  <a:gd name="connsiteY165" fmla="*/ 84689 h 415138"/>
                  <a:gd name="connsiteX166" fmla="*/ 721736 w 908747"/>
                  <a:gd name="connsiteY166" fmla="*/ 84415 h 415138"/>
                  <a:gd name="connsiteX167" fmla="*/ 721050 w 908747"/>
                  <a:gd name="connsiteY167" fmla="*/ 84278 h 415138"/>
                  <a:gd name="connsiteX168" fmla="*/ 720227 w 908747"/>
                  <a:gd name="connsiteY168" fmla="*/ 84278 h 415138"/>
                  <a:gd name="connsiteX169" fmla="*/ 719130 w 908747"/>
                  <a:gd name="connsiteY169" fmla="*/ 84415 h 415138"/>
                  <a:gd name="connsiteX170" fmla="*/ 718581 w 908747"/>
                  <a:gd name="connsiteY170" fmla="*/ 84552 h 415138"/>
                  <a:gd name="connsiteX171" fmla="*/ 718307 w 908747"/>
                  <a:gd name="connsiteY171" fmla="*/ 84689 h 415138"/>
                  <a:gd name="connsiteX172" fmla="*/ 718170 w 908747"/>
                  <a:gd name="connsiteY172" fmla="*/ 84827 h 415138"/>
                  <a:gd name="connsiteX173" fmla="*/ 717896 w 908747"/>
                  <a:gd name="connsiteY173" fmla="*/ 85375 h 415138"/>
                  <a:gd name="connsiteX174" fmla="*/ 717347 w 908747"/>
                  <a:gd name="connsiteY174" fmla="*/ 86609 h 415138"/>
                  <a:gd name="connsiteX175" fmla="*/ 717621 w 908747"/>
                  <a:gd name="connsiteY175" fmla="*/ 85924 h 415138"/>
                  <a:gd name="connsiteX176" fmla="*/ 716250 w 908747"/>
                  <a:gd name="connsiteY176" fmla="*/ 90861 h 415138"/>
                  <a:gd name="connsiteX177" fmla="*/ 716250 w 908747"/>
                  <a:gd name="connsiteY177" fmla="*/ 90724 h 415138"/>
                  <a:gd name="connsiteX178" fmla="*/ 715152 w 908747"/>
                  <a:gd name="connsiteY178" fmla="*/ 98543 h 415138"/>
                  <a:gd name="connsiteX179" fmla="*/ 715152 w 908747"/>
                  <a:gd name="connsiteY179" fmla="*/ 98268 h 415138"/>
                  <a:gd name="connsiteX180" fmla="*/ 715152 w 908747"/>
                  <a:gd name="connsiteY180" fmla="*/ 98543 h 415138"/>
                  <a:gd name="connsiteX181" fmla="*/ 715152 w 908747"/>
                  <a:gd name="connsiteY181" fmla="*/ 98954 h 415138"/>
                  <a:gd name="connsiteX182" fmla="*/ 715152 w 908747"/>
                  <a:gd name="connsiteY182" fmla="*/ 98679 h 415138"/>
                  <a:gd name="connsiteX183" fmla="*/ 715290 w 908747"/>
                  <a:gd name="connsiteY183" fmla="*/ 107458 h 415138"/>
                  <a:gd name="connsiteX184" fmla="*/ 715290 w 908747"/>
                  <a:gd name="connsiteY184" fmla="*/ 107321 h 415138"/>
                  <a:gd name="connsiteX185" fmla="*/ 715290 w 908747"/>
                  <a:gd name="connsiteY185" fmla="*/ 107869 h 415138"/>
                  <a:gd name="connsiteX186" fmla="*/ 715290 w 908747"/>
                  <a:gd name="connsiteY186" fmla="*/ 108006 h 415138"/>
                  <a:gd name="connsiteX187" fmla="*/ 715290 w 908747"/>
                  <a:gd name="connsiteY187" fmla="*/ 108006 h 415138"/>
                  <a:gd name="connsiteX188" fmla="*/ 717347 w 908747"/>
                  <a:gd name="connsiteY188" fmla="*/ 127483 h 415138"/>
                  <a:gd name="connsiteX189" fmla="*/ 721050 w 908747"/>
                  <a:gd name="connsiteY189" fmla="*/ 148331 h 415138"/>
                  <a:gd name="connsiteX190" fmla="*/ 720913 w 908747"/>
                  <a:gd name="connsiteY190" fmla="*/ 148057 h 415138"/>
                  <a:gd name="connsiteX191" fmla="*/ 727634 w 908747"/>
                  <a:gd name="connsiteY191" fmla="*/ 178507 h 415138"/>
                  <a:gd name="connsiteX192" fmla="*/ 729828 w 908747"/>
                  <a:gd name="connsiteY192" fmla="*/ 187148 h 415138"/>
                  <a:gd name="connsiteX193" fmla="*/ 735041 w 908747"/>
                  <a:gd name="connsiteY193" fmla="*/ 207173 h 415138"/>
                  <a:gd name="connsiteX194" fmla="*/ 737372 w 908747"/>
                  <a:gd name="connsiteY194" fmla="*/ 215540 h 415138"/>
                  <a:gd name="connsiteX195" fmla="*/ 743133 w 908747"/>
                  <a:gd name="connsiteY195" fmla="*/ 234742 h 415138"/>
                  <a:gd name="connsiteX196" fmla="*/ 751088 w 908747"/>
                  <a:gd name="connsiteY196" fmla="*/ 258882 h 415138"/>
                  <a:gd name="connsiteX197" fmla="*/ 751088 w 908747"/>
                  <a:gd name="connsiteY197" fmla="*/ 258882 h 415138"/>
                  <a:gd name="connsiteX198" fmla="*/ 751088 w 908747"/>
                  <a:gd name="connsiteY198" fmla="*/ 258882 h 415138"/>
                  <a:gd name="connsiteX199" fmla="*/ 751225 w 908747"/>
                  <a:gd name="connsiteY199" fmla="*/ 259431 h 415138"/>
                  <a:gd name="connsiteX200" fmla="*/ 751225 w 908747"/>
                  <a:gd name="connsiteY200" fmla="*/ 259294 h 415138"/>
                  <a:gd name="connsiteX201" fmla="*/ 758358 w 908747"/>
                  <a:gd name="connsiteY201" fmla="*/ 279868 h 415138"/>
                  <a:gd name="connsiteX202" fmla="*/ 425196 w 908747"/>
                  <a:gd name="connsiteY202" fmla="*/ 290292 h 415138"/>
                  <a:gd name="connsiteX203" fmla="*/ 426431 w 908747"/>
                  <a:gd name="connsiteY203" fmla="*/ 287549 h 415138"/>
                  <a:gd name="connsiteX204" fmla="*/ 427802 w 908747"/>
                  <a:gd name="connsiteY204" fmla="*/ 283709 h 415138"/>
                  <a:gd name="connsiteX205" fmla="*/ 432740 w 908747"/>
                  <a:gd name="connsiteY205" fmla="*/ 269993 h 415138"/>
                  <a:gd name="connsiteX206" fmla="*/ 440832 w 908747"/>
                  <a:gd name="connsiteY206" fmla="*/ 247361 h 415138"/>
                  <a:gd name="connsiteX207" fmla="*/ 440832 w 908747"/>
                  <a:gd name="connsiteY207" fmla="*/ 247498 h 415138"/>
                  <a:gd name="connsiteX208" fmla="*/ 440969 w 908747"/>
                  <a:gd name="connsiteY208" fmla="*/ 247224 h 415138"/>
                  <a:gd name="connsiteX209" fmla="*/ 441107 w 908747"/>
                  <a:gd name="connsiteY209" fmla="*/ 246813 h 415138"/>
                  <a:gd name="connsiteX210" fmla="*/ 440969 w 908747"/>
                  <a:gd name="connsiteY210" fmla="*/ 247087 h 415138"/>
                  <a:gd name="connsiteX211" fmla="*/ 451805 w 908747"/>
                  <a:gd name="connsiteY211" fmla="*/ 210191 h 415138"/>
                  <a:gd name="connsiteX212" fmla="*/ 452628 w 908747"/>
                  <a:gd name="connsiteY212" fmla="*/ 206762 h 415138"/>
                  <a:gd name="connsiteX213" fmla="*/ 455234 w 908747"/>
                  <a:gd name="connsiteY213" fmla="*/ 194829 h 415138"/>
                  <a:gd name="connsiteX214" fmla="*/ 459349 w 908747"/>
                  <a:gd name="connsiteY214" fmla="*/ 176175 h 415138"/>
                  <a:gd name="connsiteX215" fmla="*/ 459212 w 908747"/>
                  <a:gd name="connsiteY215" fmla="*/ 176861 h 415138"/>
                  <a:gd name="connsiteX216" fmla="*/ 462229 w 908747"/>
                  <a:gd name="connsiteY216" fmla="*/ 158756 h 415138"/>
                  <a:gd name="connsiteX217" fmla="*/ 465795 w 908747"/>
                  <a:gd name="connsiteY217" fmla="*/ 132421 h 415138"/>
                  <a:gd name="connsiteX218" fmla="*/ 465932 w 908747"/>
                  <a:gd name="connsiteY218" fmla="*/ 118842 h 415138"/>
                  <a:gd name="connsiteX219" fmla="*/ 465658 w 908747"/>
                  <a:gd name="connsiteY219" fmla="*/ 116647 h 415138"/>
                  <a:gd name="connsiteX220" fmla="*/ 465795 w 908747"/>
                  <a:gd name="connsiteY220" fmla="*/ 117333 h 415138"/>
                  <a:gd name="connsiteX221" fmla="*/ 464287 w 908747"/>
                  <a:gd name="connsiteY221" fmla="*/ 111847 h 415138"/>
                  <a:gd name="connsiteX222" fmla="*/ 463738 w 908747"/>
                  <a:gd name="connsiteY222" fmla="*/ 110612 h 415138"/>
                  <a:gd name="connsiteX223" fmla="*/ 463327 w 908747"/>
                  <a:gd name="connsiteY223" fmla="*/ 109789 h 415138"/>
                  <a:gd name="connsiteX224" fmla="*/ 463327 w 908747"/>
                  <a:gd name="connsiteY224" fmla="*/ 109789 h 415138"/>
                  <a:gd name="connsiteX225" fmla="*/ 463327 w 908747"/>
                  <a:gd name="connsiteY225" fmla="*/ 109789 h 415138"/>
                  <a:gd name="connsiteX226" fmla="*/ 461818 w 908747"/>
                  <a:gd name="connsiteY226" fmla="*/ 110338 h 415138"/>
                  <a:gd name="connsiteX227" fmla="*/ 462503 w 908747"/>
                  <a:gd name="connsiteY227" fmla="*/ 110201 h 415138"/>
                  <a:gd name="connsiteX228" fmla="*/ 461406 w 908747"/>
                  <a:gd name="connsiteY228" fmla="*/ 110750 h 415138"/>
                  <a:gd name="connsiteX229" fmla="*/ 460721 w 908747"/>
                  <a:gd name="connsiteY229" fmla="*/ 111161 h 415138"/>
                  <a:gd name="connsiteX230" fmla="*/ 459760 w 908747"/>
                  <a:gd name="connsiteY230" fmla="*/ 112121 h 415138"/>
                  <a:gd name="connsiteX231" fmla="*/ 460172 w 908747"/>
                  <a:gd name="connsiteY231" fmla="*/ 111710 h 415138"/>
                  <a:gd name="connsiteX232" fmla="*/ 457840 w 908747"/>
                  <a:gd name="connsiteY232" fmla="*/ 114727 h 415138"/>
                  <a:gd name="connsiteX233" fmla="*/ 458252 w 908747"/>
                  <a:gd name="connsiteY233" fmla="*/ 114316 h 415138"/>
                  <a:gd name="connsiteX234" fmla="*/ 456331 w 908747"/>
                  <a:gd name="connsiteY234" fmla="*/ 117745 h 415138"/>
                  <a:gd name="connsiteX235" fmla="*/ 456469 w 908747"/>
                  <a:gd name="connsiteY235" fmla="*/ 117608 h 415138"/>
                  <a:gd name="connsiteX236" fmla="*/ 450296 w 908747"/>
                  <a:gd name="connsiteY236" fmla="*/ 132833 h 415138"/>
                  <a:gd name="connsiteX237" fmla="*/ 444810 w 908747"/>
                  <a:gd name="connsiteY237" fmla="*/ 151212 h 415138"/>
                  <a:gd name="connsiteX238" fmla="*/ 439598 w 908747"/>
                  <a:gd name="connsiteY238" fmla="*/ 173157 h 415138"/>
                  <a:gd name="connsiteX239" fmla="*/ 439735 w 908747"/>
                  <a:gd name="connsiteY239" fmla="*/ 172609 h 415138"/>
                  <a:gd name="connsiteX240" fmla="*/ 436855 w 908747"/>
                  <a:gd name="connsiteY240" fmla="*/ 187559 h 415138"/>
                  <a:gd name="connsiteX241" fmla="*/ 435895 w 908747"/>
                  <a:gd name="connsiteY241" fmla="*/ 193457 h 415138"/>
                  <a:gd name="connsiteX242" fmla="*/ 434386 w 908747"/>
                  <a:gd name="connsiteY242" fmla="*/ 204704 h 415138"/>
                  <a:gd name="connsiteX243" fmla="*/ 430408 w 908747"/>
                  <a:gd name="connsiteY243" fmla="*/ 233508 h 415138"/>
                  <a:gd name="connsiteX244" fmla="*/ 429997 w 908747"/>
                  <a:gd name="connsiteY244" fmla="*/ 237348 h 415138"/>
                  <a:gd name="connsiteX245" fmla="*/ 428625 w 908747"/>
                  <a:gd name="connsiteY245" fmla="*/ 251201 h 415138"/>
                  <a:gd name="connsiteX246" fmla="*/ 426293 w 908747"/>
                  <a:gd name="connsiteY246" fmla="*/ 275616 h 415138"/>
                  <a:gd name="connsiteX247" fmla="*/ 426293 w 908747"/>
                  <a:gd name="connsiteY247" fmla="*/ 274930 h 415138"/>
                  <a:gd name="connsiteX248" fmla="*/ 425196 w 908747"/>
                  <a:gd name="connsiteY248" fmla="*/ 290292 h 415138"/>
                  <a:gd name="connsiteX249" fmla="*/ 344820 w 908747"/>
                  <a:gd name="connsiteY249" fmla="*/ 414970 h 415138"/>
                  <a:gd name="connsiteX250" fmla="*/ 340431 w 908747"/>
                  <a:gd name="connsiteY250" fmla="*/ 413599 h 415138"/>
                  <a:gd name="connsiteX251" fmla="*/ 336316 w 908747"/>
                  <a:gd name="connsiteY251" fmla="*/ 411405 h 415138"/>
                  <a:gd name="connsiteX252" fmla="*/ 330693 w 908747"/>
                  <a:gd name="connsiteY252" fmla="*/ 406329 h 415138"/>
                  <a:gd name="connsiteX253" fmla="*/ 326715 w 908747"/>
                  <a:gd name="connsiteY253" fmla="*/ 398237 h 415138"/>
                  <a:gd name="connsiteX254" fmla="*/ 323835 w 908747"/>
                  <a:gd name="connsiteY254" fmla="*/ 386579 h 415138"/>
                  <a:gd name="connsiteX255" fmla="*/ 323423 w 908747"/>
                  <a:gd name="connsiteY255" fmla="*/ 371354 h 415138"/>
                  <a:gd name="connsiteX256" fmla="*/ 324521 w 908747"/>
                  <a:gd name="connsiteY256" fmla="*/ 355992 h 415138"/>
                  <a:gd name="connsiteX257" fmla="*/ 326715 w 908747"/>
                  <a:gd name="connsiteY257" fmla="*/ 340081 h 415138"/>
                  <a:gd name="connsiteX258" fmla="*/ 329596 w 908747"/>
                  <a:gd name="connsiteY258" fmla="*/ 322525 h 415138"/>
                  <a:gd name="connsiteX259" fmla="*/ 330967 w 908747"/>
                  <a:gd name="connsiteY259" fmla="*/ 314432 h 415138"/>
                  <a:gd name="connsiteX260" fmla="*/ 330830 w 908747"/>
                  <a:gd name="connsiteY260" fmla="*/ 315118 h 415138"/>
                  <a:gd name="connsiteX261" fmla="*/ 338511 w 908747"/>
                  <a:gd name="connsiteY261" fmla="*/ 277810 h 415138"/>
                  <a:gd name="connsiteX262" fmla="*/ 338374 w 908747"/>
                  <a:gd name="connsiteY262" fmla="*/ 278359 h 415138"/>
                  <a:gd name="connsiteX263" fmla="*/ 340980 w 908747"/>
                  <a:gd name="connsiteY263" fmla="*/ 267523 h 415138"/>
                  <a:gd name="connsiteX264" fmla="*/ 341666 w 908747"/>
                  <a:gd name="connsiteY264" fmla="*/ 264369 h 415138"/>
                  <a:gd name="connsiteX265" fmla="*/ 341391 w 908747"/>
                  <a:gd name="connsiteY265" fmla="*/ 265055 h 415138"/>
                  <a:gd name="connsiteX266" fmla="*/ 339197 w 908747"/>
                  <a:gd name="connsiteY266" fmla="*/ 269169 h 415138"/>
                  <a:gd name="connsiteX267" fmla="*/ 324795 w 908747"/>
                  <a:gd name="connsiteY267" fmla="*/ 292898 h 415138"/>
                  <a:gd name="connsiteX268" fmla="*/ 316154 w 908747"/>
                  <a:gd name="connsiteY268" fmla="*/ 307026 h 415138"/>
                  <a:gd name="connsiteX269" fmla="*/ 300380 w 908747"/>
                  <a:gd name="connsiteY269" fmla="*/ 330068 h 415138"/>
                  <a:gd name="connsiteX270" fmla="*/ 293797 w 908747"/>
                  <a:gd name="connsiteY270" fmla="*/ 339807 h 415138"/>
                  <a:gd name="connsiteX271" fmla="*/ 282413 w 908747"/>
                  <a:gd name="connsiteY271" fmla="*/ 355580 h 415138"/>
                  <a:gd name="connsiteX272" fmla="*/ 263759 w 908747"/>
                  <a:gd name="connsiteY272" fmla="*/ 378349 h 415138"/>
                  <a:gd name="connsiteX273" fmla="*/ 255392 w 908747"/>
                  <a:gd name="connsiteY273" fmla="*/ 387402 h 415138"/>
                  <a:gd name="connsiteX274" fmla="*/ 244282 w 908747"/>
                  <a:gd name="connsiteY274" fmla="*/ 396180 h 415138"/>
                  <a:gd name="connsiteX275" fmla="*/ 227686 w 908747"/>
                  <a:gd name="connsiteY275" fmla="*/ 402900 h 415138"/>
                  <a:gd name="connsiteX276" fmla="*/ 213558 w 908747"/>
                  <a:gd name="connsiteY276" fmla="*/ 396454 h 415138"/>
                  <a:gd name="connsiteX277" fmla="*/ 210129 w 908747"/>
                  <a:gd name="connsiteY277" fmla="*/ 390144 h 415138"/>
                  <a:gd name="connsiteX278" fmla="*/ 208346 w 908747"/>
                  <a:gd name="connsiteY278" fmla="*/ 381366 h 415138"/>
                  <a:gd name="connsiteX279" fmla="*/ 208346 w 908747"/>
                  <a:gd name="connsiteY279" fmla="*/ 370942 h 415138"/>
                  <a:gd name="connsiteX280" fmla="*/ 209443 w 908747"/>
                  <a:gd name="connsiteY280" fmla="*/ 363535 h 415138"/>
                  <a:gd name="connsiteX281" fmla="*/ 210952 w 908747"/>
                  <a:gd name="connsiteY281" fmla="*/ 355580 h 415138"/>
                  <a:gd name="connsiteX282" fmla="*/ 220005 w 908747"/>
                  <a:gd name="connsiteY282" fmla="*/ 321153 h 415138"/>
                  <a:gd name="connsiteX283" fmla="*/ 225902 w 908747"/>
                  <a:gd name="connsiteY283" fmla="*/ 300030 h 415138"/>
                  <a:gd name="connsiteX284" fmla="*/ 238247 w 908747"/>
                  <a:gd name="connsiteY284" fmla="*/ 258882 h 415138"/>
                  <a:gd name="connsiteX285" fmla="*/ 252100 w 908747"/>
                  <a:gd name="connsiteY285" fmla="*/ 214031 h 415138"/>
                  <a:gd name="connsiteX286" fmla="*/ 259370 w 908747"/>
                  <a:gd name="connsiteY286" fmla="*/ 190988 h 415138"/>
                  <a:gd name="connsiteX287" fmla="*/ 248534 w 908747"/>
                  <a:gd name="connsiteY287" fmla="*/ 208271 h 415138"/>
                  <a:gd name="connsiteX288" fmla="*/ 245791 w 908747"/>
                  <a:gd name="connsiteY288" fmla="*/ 212523 h 415138"/>
                  <a:gd name="connsiteX289" fmla="*/ 238796 w 908747"/>
                  <a:gd name="connsiteY289" fmla="*/ 221987 h 415138"/>
                  <a:gd name="connsiteX290" fmla="*/ 224531 w 908747"/>
                  <a:gd name="connsiteY290" fmla="*/ 241463 h 415138"/>
                  <a:gd name="connsiteX291" fmla="*/ 219868 w 908747"/>
                  <a:gd name="connsiteY291" fmla="*/ 246949 h 415138"/>
                  <a:gd name="connsiteX292" fmla="*/ 209306 w 908747"/>
                  <a:gd name="connsiteY292" fmla="*/ 259568 h 415138"/>
                  <a:gd name="connsiteX293" fmla="*/ 200939 w 908747"/>
                  <a:gd name="connsiteY293" fmla="*/ 269581 h 415138"/>
                  <a:gd name="connsiteX294" fmla="*/ 197922 w 908747"/>
                  <a:gd name="connsiteY294" fmla="*/ 273147 h 415138"/>
                  <a:gd name="connsiteX295" fmla="*/ 178582 w 908747"/>
                  <a:gd name="connsiteY295" fmla="*/ 293858 h 415138"/>
                  <a:gd name="connsiteX296" fmla="*/ 171862 w 908747"/>
                  <a:gd name="connsiteY296" fmla="*/ 300990 h 415138"/>
                  <a:gd name="connsiteX297" fmla="*/ 166375 w 908747"/>
                  <a:gd name="connsiteY297" fmla="*/ 306614 h 415138"/>
                  <a:gd name="connsiteX298" fmla="*/ 154168 w 908747"/>
                  <a:gd name="connsiteY298" fmla="*/ 318547 h 415138"/>
                  <a:gd name="connsiteX299" fmla="*/ 144704 w 908747"/>
                  <a:gd name="connsiteY299" fmla="*/ 327051 h 415138"/>
                  <a:gd name="connsiteX300" fmla="*/ 134554 w 908747"/>
                  <a:gd name="connsiteY300" fmla="*/ 335555 h 415138"/>
                  <a:gd name="connsiteX301" fmla="*/ 125090 w 908747"/>
                  <a:gd name="connsiteY301" fmla="*/ 342138 h 415138"/>
                  <a:gd name="connsiteX302" fmla="*/ 120701 w 908747"/>
                  <a:gd name="connsiteY302" fmla="*/ 344333 h 415138"/>
                  <a:gd name="connsiteX303" fmla="*/ 113980 w 908747"/>
                  <a:gd name="connsiteY303" fmla="*/ 346939 h 415138"/>
                  <a:gd name="connsiteX304" fmla="*/ 109042 w 908747"/>
                  <a:gd name="connsiteY304" fmla="*/ 348174 h 415138"/>
                  <a:gd name="connsiteX305" fmla="*/ 104242 w 908747"/>
                  <a:gd name="connsiteY305" fmla="*/ 348448 h 415138"/>
                  <a:gd name="connsiteX306" fmla="*/ 98481 w 908747"/>
                  <a:gd name="connsiteY306" fmla="*/ 346802 h 415138"/>
                  <a:gd name="connsiteX307" fmla="*/ 92857 w 908747"/>
                  <a:gd name="connsiteY307" fmla="*/ 342138 h 415138"/>
                  <a:gd name="connsiteX308" fmla="*/ 88468 w 908747"/>
                  <a:gd name="connsiteY308" fmla="*/ 334183 h 415138"/>
                  <a:gd name="connsiteX309" fmla="*/ 87782 w 908747"/>
                  <a:gd name="connsiteY309" fmla="*/ 329657 h 415138"/>
                  <a:gd name="connsiteX310" fmla="*/ 87782 w 908747"/>
                  <a:gd name="connsiteY310" fmla="*/ 324857 h 415138"/>
                  <a:gd name="connsiteX311" fmla="*/ 89154 w 908747"/>
                  <a:gd name="connsiteY311" fmla="*/ 313198 h 415138"/>
                  <a:gd name="connsiteX312" fmla="*/ 92857 w 908747"/>
                  <a:gd name="connsiteY312" fmla="*/ 300442 h 415138"/>
                  <a:gd name="connsiteX313" fmla="*/ 98207 w 908747"/>
                  <a:gd name="connsiteY313" fmla="*/ 285080 h 415138"/>
                  <a:gd name="connsiteX314" fmla="*/ 109728 w 908747"/>
                  <a:gd name="connsiteY314" fmla="*/ 256002 h 415138"/>
                  <a:gd name="connsiteX315" fmla="*/ 116723 w 908747"/>
                  <a:gd name="connsiteY315" fmla="*/ 238720 h 415138"/>
                  <a:gd name="connsiteX316" fmla="*/ 132085 w 908747"/>
                  <a:gd name="connsiteY316" fmla="*/ 203470 h 415138"/>
                  <a:gd name="connsiteX317" fmla="*/ 136611 w 908747"/>
                  <a:gd name="connsiteY317" fmla="*/ 193457 h 415138"/>
                  <a:gd name="connsiteX318" fmla="*/ 106299 w 908747"/>
                  <a:gd name="connsiteY318" fmla="*/ 225278 h 415138"/>
                  <a:gd name="connsiteX319" fmla="*/ 85588 w 908747"/>
                  <a:gd name="connsiteY319" fmla="*/ 244069 h 415138"/>
                  <a:gd name="connsiteX320" fmla="*/ 61585 w 908747"/>
                  <a:gd name="connsiteY320" fmla="*/ 261763 h 415138"/>
                  <a:gd name="connsiteX321" fmla="*/ 50612 w 908747"/>
                  <a:gd name="connsiteY321" fmla="*/ 268072 h 415138"/>
                  <a:gd name="connsiteX322" fmla="*/ 39639 w 908747"/>
                  <a:gd name="connsiteY322" fmla="*/ 272461 h 415138"/>
                  <a:gd name="connsiteX323" fmla="*/ 28804 w 908747"/>
                  <a:gd name="connsiteY323" fmla="*/ 275067 h 415138"/>
                  <a:gd name="connsiteX324" fmla="*/ 25649 w 908747"/>
                  <a:gd name="connsiteY324" fmla="*/ 275067 h 415138"/>
                  <a:gd name="connsiteX325" fmla="*/ 20985 w 908747"/>
                  <a:gd name="connsiteY325" fmla="*/ 274107 h 415138"/>
                  <a:gd name="connsiteX326" fmla="*/ 18517 w 908747"/>
                  <a:gd name="connsiteY326" fmla="*/ 272873 h 415138"/>
                  <a:gd name="connsiteX327" fmla="*/ 15362 w 908747"/>
                  <a:gd name="connsiteY327" fmla="*/ 270267 h 415138"/>
                  <a:gd name="connsiteX328" fmla="*/ 12619 w 908747"/>
                  <a:gd name="connsiteY328" fmla="*/ 266975 h 415138"/>
                  <a:gd name="connsiteX329" fmla="*/ 11110 w 908747"/>
                  <a:gd name="connsiteY329" fmla="*/ 264369 h 415138"/>
                  <a:gd name="connsiteX330" fmla="*/ 9464 w 908747"/>
                  <a:gd name="connsiteY330" fmla="*/ 256962 h 415138"/>
                  <a:gd name="connsiteX331" fmla="*/ 9876 w 908747"/>
                  <a:gd name="connsiteY331" fmla="*/ 251887 h 415138"/>
                  <a:gd name="connsiteX332" fmla="*/ 11247 w 908747"/>
                  <a:gd name="connsiteY332" fmla="*/ 244618 h 415138"/>
                  <a:gd name="connsiteX333" fmla="*/ 14950 w 908747"/>
                  <a:gd name="connsiteY333" fmla="*/ 232274 h 415138"/>
                  <a:gd name="connsiteX334" fmla="*/ 17968 w 908747"/>
                  <a:gd name="connsiteY334" fmla="*/ 224592 h 415138"/>
                  <a:gd name="connsiteX335" fmla="*/ 23454 w 908747"/>
                  <a:gd name="connsiteY335" fmla="*/ 211562 h 415138"/>
                  <a:gd name="connsiteX336" fmla="*/ 27569 w 908747"/>
                  <a:gd name="connsiteY336" fmla="*/ 201549 h 415138"/>
                  <a:gd name="connsiteX337" fmla="*/ 30998 w 908747"/>
                  <a:gd name="connsiteY337" fmla="*/ 194143 h 415138"/>
                  <a:gd name="connsiteX338" fmla="*/ 41971 w 908747"/>
                  <a:gd name="connsiteY338" fmla="*/ 170688 h 415138"/>
                  <a:gd name="connsiteX339" fmla="*/ 44577 w 908747"/>
                  <a:gd name="connsiteY339" fmla="*/ 165751 h 415138"/>
                  <a:gd name="connsiteX340" fmla="*/ 51846 w 908747"/>
                  <a:gd name="connsiteY340" fmla="*/ 152172 h 415138"/>
                  <a:gd name="connsiteX341" fmla="*/ 58842 w 908747"/>
                  <a:gd name="connsiteY341" fmla="*/ 139142 h 415138"/>
                  <a:gd name="connsiteX342" fmla="*/ 63094 w 908747"/>
                  <a:gd name="connsiteY342" fmla="*/ 131461 h 415138"/>
                  <a:gd name="connsiteX343" fmla="*/ 45674 w 908747"/>
                  <a:gd name="connsiteY343" fmla="*/ 138044 h 415138"/>
                  <a:gd name="connsiteX344" fmla="*/ 33741 w 908747"/>
                  <a:gd name="connsiteY344" fmla="*/ 140788 h 415138"/>
                  <a:gd name="connsiteX345" fmla="*/ 21671 w 908747"/>
                  <a:gd name="connsiteY345" fmla="*/ 140925 h 415138"/>
                  <a:gd name="connsiteX346" fmla="*/ 12344 w 908747"/>
                  <a:gd name="connsiteY346" fmla="*/ 138593 h 415138"/>
                  <a:gd name="connsiteX347" fmla="*/ 6309 w 908747"/>
                  <a:gd name="connsiteY347" fmla="*/ 134067 h 415138"/>
                  <a:gd name="connsiteX348" fmla="*/ 4252 w 908747"/>
                  <a:gd name="connsiteY348" fmla="*/ 131598 h 415138"/>
                  <a:gd name="connsiteX349" fmla="*/ 1783 w 908747"/>
                  <a:gd name="connsiteY349" fmla="*/ 127483 h 415138"/>
                  <a:gd name="connsiteX350" fmla="*/ 411 w 908747"/>
                  <a:gd name="connsiteY350" fmla="*/ 123094 h 415138"/>
                  <a:gd name="connsiteX351" fmla="*/ 0 w 908747"/>
                  <a:gd name="connsiteY351" fmla="*/ 117745 h 415138"/>
                  <a:gd name="connsiteX352" fmla="*/ 274 w 908747"/>
                  <a:gd name="connsiteY352" fmla="*/ 112807 h 415138"/>
                  <a:gd name="connsiteX353" fmla="*/ 960 w 908747"/>
                  <a:gd name="connsiteY353" fmla="*/ 107869 h 415138"/>
                  <a:gd name="connsiteX354" fmla="*/ 4663 w 908747"/>
                  <a:gd name="connsiteY354" fmla="*/ 96073 h 415138"/>
                  <a:gd name="connsiteX355" fmla="*/ 16871 w 908747"/>
                  <a:gd name="connsiteY355" fmla="*/ 69602 h 415138"/>
                  <a:gd name="connsiteX356" fmla="*/ 30861 w 908747"/>
                  <a:gd name="connsiteY356" fmla="*/ 47382 h 415138"/>
                  <a:gd name="connsiteX357" fmla="*/ 48280 w 908747"/>
                  <a:gd name="connsiteY357" fmla="*/ 28591 h 415138"/>
                  <a:gd name="connsiteX358" fmla="*/ 58293 w 908747"/>
                  <a:gd name="connsiteY358" fmla="*/ 21870 h 415138"/>
                  <a:gd name="connsiteX359" fmla="*/ 68031 w 908747"/>
                  <a:gd name="connsiteY359" fmla="*/ 18167 h 415138"/>
                  <a:gd name="connsiteX360" fmla="*/ 78730 w 908747"/>
                  <a:gd name="connsiteY360" fmla="*/ 17070 h 415138"/>
                  <a:gd name="connsiteX361" fmla="*/ 90663 w 908747"/>
                  <a:gd name="connsiteY361" fmla="*/ 19401 h 415138"/>
                  <a:gd name="connsiteX362" fmla="*/ 99578 w 908747"/>
                  <a:gd name="connsiteY362" fmla="*/ 23790 h 415138"/>
                  <a:gd name="connsiteX363" fmla="*/ 109728 w 908747"/>
                  <a:gd name="connsiteY363" fmla="*/ 31608 h 415138"/>
                  <a:gd name="connsiteX364" fmla="*/ 110277 w 908747"/>
                  <a:gd name="connsiteY364" fmla="*/ 36409 h 415138"/>
                  <a:gd name="connsiteX365" fmla="*/ 105476 w 908747"/>
                  <a:gd name="connsiteY365" fmla="*/ 36957 h 415138"/>
                  <a:gd name="connsiteX366" fmla="*/ 97658 w 908747"/>
                  <a:gd name="connsiteY366" fmla="*/ 30648 h 415138"/>
                  <a:gd name="connsiteX367" fmla="*/ 92309 w 908747"/>
                  <a:gd name="connsiteY367" fmla="*/ 27493 h 415138"/>
                  <a:gd name="connsiteX368" fmla="*/ 92446 w 908747"/>
                  <a:gd name="connsiteY368" fmla="*/ 27493 h 415138"/>
                  <a:gd name="connsiteX369" fmla="*/ 92172 w 908747"/>
                  <a:gd name="connsiteY369" fmla="*/ 27357 h 415138"/>
                  <a:gd name="connsiteX370" fmla="*/ 91897 w 908747"/>
                  <a:gd name="connsiteY370" fmla="*/ 27219 h 415138"/>
                  <a:gd name="connsiteX371" fmla="*/ 92034 w 908747"/>
                  <a:gd name="connsiteY371" fmla="*/ 27219 h 415138"/>
                  <a:gd name="connsiteX372" fmla="*/ 88605 w 908747"/>
                  <a:gd name="connsiteY372" fmla="*/ 25848 h 415138"/>
                  <a:gd name="connsiteX373" fmla="*/ 88743 w 908747"/>
                  <a:gd name="connsiteY373" fmla="*/ 25848 h 415138"/>
                  <a:gd name="connsiteX374" fmla="*/ 84902 w 908747"/>
                  <a:gd name="connsiteY374" fmla="*/ 24750 h 415138"/>
                  <a:gd name="connsiteX375" fmla="*/ 78044 w 908747"/>
                  <a:gd name="connsiteY375" fmla="*/ 23928 h 415138"/>
                  <a:gd name="connsiteX376" fmla="*/ 75987 w 908747"/>
                  <a:gd name="connsiteY376" fmla="*/ 23928 h 415138"/>
                  <a:gd name="connsiteX377" fmla="*/ 76398 w 908747"/>
                  <a:gd name="connsiteY377" fmla="*/ 23928 h 415138"/>
                  <a:gd name="connsiteX378" fmla="*/ 71735 w 908747"/>
                  <a:gd name="connsiteY378" fmla="*/ 24476 h 415138"/>
                  <a:gd name="connsiteX379" fmla="*/ 71872 w 908747"/>
                  <a:gd name="connsiteY379" fmla="*/ 24476 h 415138"/>
                  <a:gd name="connsiteX380" fmla="*/ 67346 w 908747"/>
                  <a:gd name="connsiteY380" fmla="*/ 25710 h 415138"/>
                  <a:gd name="connsiteX381" fmla="*/ 61448 w 908747"/>
                  <a:gd name="connsiteY381" fmla="*/ 28179 h 415138"/>
                  <a:gd name="connsiteX382" fmla="*/ 61448 w 908747"/>
                  <a:gd name="connsiteY382" fmla="*/ 28179 h 415138"/>
                  <a:gd name="connsiteX383" fmla="*/ 57744 w 908747"/>
                  <a:gd name="connsiteY383" fmla="*/ 30374 h 415138"/>
                  <a:gd name="connsiteX384" fmla="*/ 57882 w 908747"/>
                  <a:gd name="connsiteY384" fmla="*/ 30237 h 415138"/>
                  <a:gd name="connsiteX385" fmla="*/ 50612 w 908747"/>
                  <a:gd name="connsiteY385" fmla="*/ 35860 h 415138"/>
                  <a:gd name="connsiteX386" fmla="*/ 50886 w 908747"/>
                  <a:gd name="connsiteY386" fmla="*/ 35586 h 415138"/>
                  <a:gd name="connsiteX387" fmla="*/ 44577 w 908747"/>
                  <a:gd name="connsiteY387" fmla="*/ 41895 h 415138"/>
                  <a:gd name="connsiteX388" fmla="*/ 44851 w 908747"/>
                  <a:gd name="connsiteY388" fmla="*/ 41621 h 415138"/>
                  <a:gd name="connsiteX389" fmla="*/ 33741 w 908747"/>
                  <a:gd name="connsiteY389" fmla="*/ 55886 h 415138"/>
                  <a:gd name="connsiteX390" fmla="*/ 33741 w 908747"/>
                  <a:gd name="connsiteY390" fmla="*/ 55748 h 415138"/>
                  <a:gd name="connsiteX391" fmla="*/ 20985 w 908747"/>
                  <a:gd name="connsiteY391" fmla="*/ 77420 h 415138"/>
                  <a:gd name="connsiteX392" fmla="*/ 20985 w 908747"/>
                  <a:gd name="connsiteY392" fmla="*/ 77283 h 415138"/>
                  <a:gd name="connsiteX393" fmla="*/ 20848 w 908747"/>
                  <a:gd name="connsiteY393" fmla="*/ 77420 h 415138"/>
                  <a:gd name="connsiteX394" fmla="*/ 20848 w 908747"/>
                  <a:gd name="connsiteY394" fmla="*/ 77420 h 415138"/>
                  <a:gd name="connsiteX395" fmla="*/ 20711 w 908747"/>
                  <a:gd name="connsiteY395" fmla="*/ 77557 h 415138"/>
                  <a:gd name="connsiteX396" fmla="*/ 11247 w 908747"/>
                  <a:gd name="connsiteY396" fmla="*/ 99091 h 415138"/>
                  <a:gd name="connsiteX397" fmla="*/ 11384 w 908747"/>
                  <a:gd name="connsiteY397" fmla="*/ 98679 h 415138"/>
                  <a:gd name="connsiteX398" fmla="*/ 8092 w 908747"/>
                  <a:gd name="connsiteY398" fmla="*/ 109653 h 415138"/>
                  <a:gd name="connsiteX399" fmla="*/ 7269 w 908747"/>
                  <a:gd name="connsiteY399" fmla="*/ 115688 h 415138"/>
                  <a:gd name="connsiteX400" fmla="*/ 7269 w 908747"/>
                  <a:gd name="connsiteY400" fmla="*/ 115688 h 415138"/>
                  <a:gd name="connsiteX401" fmla="*/ 7269 w 908747"/>
                  <a:gd name="connsiteY401" fmla="*/ 115688 h 415138"/>
                  <a:gd name="connsiteX402" fmla="*/ 7269 w 908747"/>
                  <a:gd name="connsiteY402" fmla="*/ 115824 h 415138"/>
                  <a:gd name="connsiteX403" fmla="*/ 7269 w 908747"/>
                  <a:gd name="connsiteY403" fmla="*/ 115688 h 415138"/>
                  <a:gd name="connsiteX404" fmla="*/ 7269 w 908747"/>
                  <a:gd name="connsiteY404" fmla="*/ 119528 h 415138"/>
                  <a:gd name="connsiteX405" fmla="*/ 7269 w 908747"/>
                  <a:gd name="connsiteY405" fmla="*/ 119391 h 415138"/>
                  <a:gd name="connsiteX406" fmla="*/ 7269 w 908747"/>
                  <a:gd name="connsiteY406" fmla="*/ 119665 h 415138"/>
                  <a:gd name="connsiteX407" fmla="*/ 7269 w 908747"/>
                  <a:gd name="connsiteY407" fmla="*/ 119940 h 415138"/>
                  <a:gd name="connsiteX408" fmla="*/ 7269 w 908747"/>
                  <a:gd name="connsiteY408" fmla="*/ 119665 h 415138"/>
                  <a:gd name="connsiteX409" fmla="*/ 7407 w 908747"/>
                  <a:gd name="connsiteY409" fmla="*/ 121174 h 415138"/>
                  <a:gd name="connsiteX410" fmla="*/ 7818 w 908747"/>
                  <a:gd name="connsiteY410" fmla="*/ 122546 h 415138"/>
                  <a:gd name="connsiteX411" fmla="*/ 8504 w 908747"/>
                  <a:gd name="connsiteY411" fmla="*/ 124191 h 415138"/>
                  <a:gd name="connsiteX412" fmla="*/ 8230 w 908747"/>
                  <a:gd name="connsiteY412" fmla="*/ 123780 h 415138"/>
                  <a:gd name="connsiteX413" fmla="*/ 10150 w 908747"/>
                  <a:gd name="connsiteY413" fmla="*/ 127072 h 415138"/>
                  <a:gd name="connsiteX414" fmla="*/ 11384 w 908747"/>
                  <a:gd name="connsiteY414" fmla="*/ 128443 h 415138"/>
                  <a:gd name="connsiteX415" fmla="*/ 12619 w 908747"/>
                  <a:gd name="connsiteY415" fmla="*/ 129540 h 415138"/>
                  <a:gd name="connsiteX416" fmla="*/ 13853 w 908747"/>
                  <a:gd name="connsiteY416" fmla="*/ 130501 h 415138"/>
                  <a:gd name="connsiteX417" fmla="*/ 15088 w 908747"/>
                  <a:gd name="connsiteY417" fmla="*/ 131186 h 415138"/>
                  <a:gd name="connsiteX418" fmla="*/ 16596 w 908747"/>
                  <a:gd name="connsiteY418" fmla="*/ 131735 h 415138"/>
                  <a:gd name="connsiteX419" fmla="*/ 18242 w 908747"/>
                  <a:gd name="connsiteY419" fmla="*/ 132147 h 415138"/>
                  <a:gd name="connsiteX420" fmla="*/ 24003 w 908747"/>
                  <a:gd name="connsiteY420" fmla="*/ 132969 h 415138"/>
                  <a:gd name="connsiteX421" fmla="*/ 23866 w 908747"/>
                  <a:gd name="connsiteY421" fmla="*/ 132969 h 415138"/>
                  <a:gd name="connsiteX422" fmla="*/ 30038 w 908747"/>
                  <a:gd name="connsiteY422" fmla="*/ 132969 h 415138"/>
                  <a:gd name="connsiteX423" fmla="*/ 29901 w 908747"/>
                  <a:gd name="connsiteY423" fmla="*/ 132969 h 415138"/>
                  <a:gd name="connsiteX424" fmla="*/ 30312 w 908747"/>
                  <a:gd name="connsiteY424" fmla="*/ 132969 h 415138"/>
                  <a:gd name="connsiteX425" fmla="*/ 30450 w 908747"/>
                  <a:gd name="connsiteY425" fmla="*/ 132969 h 415138"/>
                  <a:gd name="connsiteX426" fmla="*/ 30312 w 908747"/>
                  <a:gd name="connsiteY426" fmla="*/ 132969 h 415138"/>
                  <a:gd name="connsiteX427" fmla="*/ 36210 w 908747"/>
                  <a:gd name="connsiteY427" fmla="*/ 132009 h 415138"/>
                  <a:gd name="connsiteX428" fmla="*/ 47457 w 908747"/>
                  <a:gd name="connsiteY428" fmla="*/ 128718 h 415138"/>
                  <a:gd name="connsiteX429" fmla="*/ 47046 w 908747"/>
                  <a:gd name="connsiteY429" fmla="*/ 128855 h 415138"/>
                  <a:gd name="connsiteX430" fmla="*/ 56098 w 908747"/>
                  <a:gd name="connsiteY430" fmla="*/ 125426 h 415138"/>
                  <a:gd name="connsiteX431" fmla="*/ 65425 w 908747"/>
                  <a:gd name="connsiteY431" fmla="*/ 121037 h 415138"/>
                  <a:gd name="connsiteX432" fmla="*/ 65014 w 908747"/>
                  <a:gd name="connsiteY432" fmla="*/ 121311 h 415138"/>
                  <a:gd name="connsiteX433" fmla="*/ 70637 w 908747"/>
                  <a:gd name="connsiteY433" fmla="*/ 118293 h 415138"/>
                  <a:gd name="connsiteX434" fmla="*/ 96835 w 908747"/>
                  <a:gd name="connsiteY434" fmla="*/ 80026 h 415138"/>
                  <a:gd name="connsiteX435" fmla="*/ 116037 w 908747"/>
                  <a:gd name="connsiteY435" fmla="*/ 56160 h 415138"/>
                  <a:gd name="connsiteX436" fmla="*/ 136474 w 908747"/>
                  <a:gd name="connsiteY436" fmla="*/ 33528 h 415138"/>
                  <a:gd name="connsiteX437" fmla="*/ 155951 w 908747"/>
                  <a:gd name="connsiteY437" fmla="*/ 14738 h 415138"/>
                  <a:gd name="connsiteX438" fmla="*/ 167061 w 908747"/>
                  <a:gd name="connsiteY438" fmla="*/ 6371 h 415138"/>
                  <a:gd name="connsiteX439" fmla="*/ 176114 w 908747"/>
                  <a:gd name="connsiteY439" fmla="*/ 1296 h 415138"/>
                  <a:gd name="connsiteX440" fmla="*/ 183109 w 908747"/>
                  <a:gd name="connsiteY440" fmla="*/ 61 h 415138"/>
                  <a:gd name="connsiteX441" fmla="*/ 189418 w 908747"/>
                  <a:gd name="connsiteY441" fmla="*/ 1707 h 415138"/>
                  <a:gd name="connsiteX442" fmla="*/ 193259 w 908747"/>
                  <a:gd name="connsiteY442" fmla="*/ 11171 h 415138"/>
                  <a:gd name="connsiteX443" fmla="*/ 192573 w 908747"/>
                  <a:gd name="connsiteY443" fmla="*/ 15149 h 415138"/>
                  <a:gd name="connsiteX444" fmla="*/ 190927 w 908747"/>
                  <a:gd name="connsiteY444" fmla="*/ 19812 h 415138"/>
                  <a:gd name="connsiteX445" fmla="*/ 188458 w 908747"/>
                  <a:gd name="connsiteY445" fmla="*/ 24339 h 415138"/>
                  <a:gd name="connsiteX446" fmla="*/ 185715 w 908747"/>
                  <a:gd name="connsiteY446" fmla="*/ 28591 h 415138"/>
                  <a:gd name="connsiteX447" fmla="*/ 174879 w 908747"/>
                  <a:gd name="connsiteY447" fmla="*/ 41758 h 415138"/>
                  <a:gd name="connsiteX448" fmla="*/ 166512 w 908747"/>
                  <a:gd name="connsiteY448" fmla="*/ 50948 h 415138"/>
                  <a:gd name="connsiteX449" fmla="*/ 159243 w 908747"/>
                  <a:gd name="connsiteY449" fmla="*/ 58354 h 415138"/>
                  <a:gd name="connsiteX450" fmla="*/ 151150 w 908747"/>
                  <a:gd name="connsiteY450" fmla="*/ 66584 h 415138"/>
                  <a:gd name="connsiteX451" fmla="*/ 144155 w 908747"/>
                  <a:gd name="connsiteY451" fmla="*/ 73031 h 415138"/>
                  <a:gd name="connsiteX452" fmla="*/ 133594 w 908747"/>
                  <a:gd name="connsiteY452" fmla="*/ 82906 h 415138"/>
                  <a:gd name="connsiteX453" fmla="*/ 119878 w 908747"/>
                  <a:gd name="connsiteY453" fmla="*/ 94702 h 415138"/>
                  <a:gd name="connsiteX454" fmla="*/ 96012 w 908747"/>
                  <a:gd name="connsiteY454" fmla="*/ 112670 h 415138"/>
                  <a:gd name="connsiteX455" fmla="*/ 77770 w 908747"/>
                  <a:gd name="connsiteY455" fmla="*/ 123917 h 415138"/>
                  <a:gd name="connsiteX456" fmla="*/ 70912 w 908747"/>
                  <a:gd name="connsiteY456" fmla="*/ 135576 h 415138"/>
                  <a:gd name="connsiteX457" fmla="*/ 64877 w 908747"/>
                  <a:gd name="connsiteY457" fmla="*/ 146685 h 415138"/>
                  <a:gd name="connsiteX458" fmla="*/ 50201 w 908747"/>
                  <a:gd name="connsiteY458" fmla="*/ 174392 h 415138"/>
                  <a:gd name="connsiteX459" fmla="*/ 36210 w 908747"/>
                  <a:gd name="connsiteY459" fmla="*/ 204430 h 415138"/>
                  <a:gd name="connsiteX460" fmla="*/ 34839 w 908747"/>
                  <a:gd name="connsiteY460" fmla="*/ 207722 h 415138"/>
                  <a:gd name="connsiteX461" fmla="*/ 30724 w 908747"/>
                  <a:gd name="connsiteY461" fmla="*/ 217597 h 415138"/>
                  <a:gd name="connsiteX462" fmla="*/ 26746 w 908747"/>
                  <a:gd name="connsiteY462" fmla="*/ 227061 h 415138"/>
                  <a:gd name="connsiteX463" fmla="*/ 22631 w 908747"/>
                  <a:gd name="connsiteY463" fmla="*/ 237623 h 415138"/>
                  <a:gd name="connsiteX464" fmla="*/ 22631 w 908747"/>
                  <a:gd name="connsiteY464" fmla="*/ 237623 h 415138"/>
                  <a:gd name="connsiteX465" fmla="*/ 22631 w 908747"/>
                  <a:gd name="connsiteY465" fmla="*/ 237623 h 415138"/>
                  <a:gd name="connsiteX466" fmla="*/ 22494 w 908747"/>
                  <a:gd name="connsiteY466" fmla="*/ 238171 h 415138"/>
                  <a:gd name="connsiteX467" fmla="*/ 22494 w 908747"/>
                  <a:gd name="connsiteY467" fmla="*/ 238034 h 415138"/>
                  <a:gd name="connsiteX468" fmla="*/ 20437 w 908747"/>
                  <a:gd name="connsiteY468" fmla="*/ 244618 h 415138"/>
                  <a:gd name="connsiteX469" fmla="*/ 18928 w 908747"/>
                  <a:gd name="connsiteY469" fmla="*/ 251339 h 415138"/>
                  <a:gd name="connsiteX470" fmla="*/ 19065 w 908747"/>
                  <a:gd name="connsiteY470" fmla="*/ 250790 h 415138"/>
                  <a:gd name="connsiteX471" fmla="*/ 18379 w 908747"/>
                  <a:gd name="connsiteY471" fmla="*/ 254905 h 415138"/>
                  <a:gd name="connsiteX472" fmla="*/ 18379 w 908747"/>
                  <a:gd name="connsiteY472" fmla="*/ 254630 h 415138"/>
                  <a:gd name="connsiteX473" fmla="*/ 18379 w 908747"/>
                  <a:gd name="connsiteY473" fmla="*/ 255042 h 415138"/>
                  <a:gd name="connsiteX474" fmla="*/ 18379 w 908747"/>
                  <a:gd name="connsiteY474" fmla="*/ 255316 h 415138"/>
                  <a:gd name="connsiteX475" fmla="*/ 18379 w 908747"/>
                  <a:gd name="connsiteY475" fmla="*/ 255179 h 415138"/>
                  <a:gd name="connsiteX476" fmla="*/ 18242 w 908747"/>
                  <a:gd name="connsiteY476" fmla="*/ 256825 h 415138"/>
                  <a:gd name="connsiteX477" fmla="*/ 18242 w 908747"/>
                  <a:gd name="connsiteY477" fmla="*/ 256413 h 415138"/>
                  <a:gd name="connsiteX478" fmla="*/ 18379 w 908747"/>
                  <a:gd name="connsiteY478" fmla="*/ 258059 h 415138"/>
                  <a:gd name="connsiteX479" fmla="*/ 18654 w 908747"/>
                  <a:gd name="connsiteY479" fmla="*/ 259294 h 415138"/>
                  <a:gd name="connsiteX480" fmla="*/ 19202 w 908747"/>
                  <a:gd name="connsiteY480" fmla="*/ 260391 h 415138"/>
                  <a:gd name="connsiteX481" fmla="*/ 19888 w 908747"/>
                  <a:gd name="connsiteY481" fmla="*/ 261626 h 415138"/>
                  <a:gd name="connsiteX482" fmla="*/ 19614 w 908747"/>
                  <a:gd name="connsiteY482" fmla="*/ 261214 h 415138"/>
                  <a:gd name="connsiteX483" fmla="*/ 21534 w 908747"/>
                  <a:gd name="connsiteY483" fmla="*/ 263683 h 415138"/>
                  <a:gd name="connsiteX484" fmla="*/ 22631 w 908747"/>
                  <a:gd name="connsiteY484" fmla="*/ 264643 h 415138"/>
                  <a:gd name="connsiteX485" fmla="*/ 23317 w 908747"/>
                  <a:gd name="connsiteY485" fmla="*/ 265055 h 415138"/>
                  <a:gd name="connsiteX486" fmla="*/ 23866 w 908747"/>
                  <a:gd name="connsiteY486" fmla="*/ 265329 h 415138"/>
                  <a:gd name="connsiteX487" fmla="*/ 24826 w 908747"/>
                  <a:gd name="connsiteY487" fmla="*/ 265603 h 415138"/>
                  <a:gd name="connsiteX488" fmla="*/ 25923 w 908747"/>
                  <a:gd name="connsiteY488" fmla="*/ 265740 h 415138"/>
                  <a:gd name="connsiteX489" fmla="*/ 27706 w 908747"/>
                  <a:gd name="connsiteY489" fmla="*/ 265740 h 415138"/>
                  <a:gd name="connsiteX490" fmla="*/ 31272 w 908747"/>
                  <a:gd name="connsiteY490" fmla="*/ 265055 h 415138"/>
                  <a:gd name="connsiteX491" fmla="*/ 30587 w 908747"/>
                  <a:gd name="connsiteY491" fmla="*/ 265192 h 415138"/>
                  <a:gd name="connsiteX492" fmla="*/ 36759 w 908747"/>
                  <a:gd name="connsiteY492" fmla="*/ 263271 h 415138"/>
                  <a:gd name="connsiteX493" fmla="*/ 36622 w 908747"/>
                  <a:gd name="connsiteY493" fmla="*/ 263271 h 415138"/>
                  <a:gd name="connsiteX494" fmla="*/ 46497 w 908747"/>
                  <a:gd name="connsiteY494" fmla="*/ 259157 h 415138"/>
                  <a:gd name="connsiteX495" fmla="*/ 45949 w 908747"/>
                  <a:gd name="connsiteY495" fmla="*/ 259431 h 415138"/>
                  <a:gd name="connsiteX496" fmla="*/ 58156 w 908747"/>
                  <a:gd name="connsiteY496" fmla="*/ 252162 h 415138"/>
                  <a:gd name="connsiteX497" fmla="*/ 69814 w 908747"/>
                  <a:gd name="connsiteY497" fmla="*/ 243932 h 415138"/>
                  <a:gd name="connsiteX498" fmla="*/ 82982 w 908747"/>
                  <a:gd name="connsiteY498" fmla="*/ 233097 h 415138"/>
                  <a:gd name="connsiteX499" fmla="*/ 82570 w 908747"/>
                  <a:gd name="connsiteY499" fmla="*/ 233508 h 415138"/>
                  <a:gd name="connsiteX500" fmla="*/ 95326 w 908747"/>
                  <a:gd name="connsiteY500" fmla="*/ 221849 h 415138"/>
                  <a:gd name="connsiteX501" fmla="*/ 109865 w 908747"/>
                  <a:gd name="connsiteY501" fmla="*/ 207310 h 415138"/>
                  <a:gd name="connsiteX502" fmla="*/ 124130 w 908747"/>
                  <a:gd name="connsiteY502" fmla="*/ 192085 h 415138"/>
                  <a:gd name="connsiteX503" fmla="*/ 145938 w 908747"/>
                  <a:gd name="connsiteY503" fmla="*/ 167946 h 415138"/>
                  <a:gd name="connsiteX504" fmla="*/ 145527 w 908747"/>
                  <a:gd name="connsiteY504" fmla="*/ 168357 h 415138"/>
                  <a:gd name="connsiteX505" fmla="*/ 150190 w 908747"/>
                  <a:gd name="connsiteY505" fmla="*/ 162870 h 415138"/>
                  <a:gd name="connsiteX506" fmla="*/ 150876 w 908747"/>
                  <a:gd name="connsiteY506" fmla="*/ 161224 h 415138"/>
                  <a:gd name="connsiteX507" fmla="*/ 154717 w 908747"/>
                  <a:gd name="connsiteY507" fmla="*/ 153543 h 415138"/>
                  <a:gd name="connsiteX508" fmla="*/ 170627 w 908747"/>
                  <a:gd name="connsiteY508" fmla="*/ 121860 h 415138"/>
                  <a:gd name="connsiteX509" fmla="*/ 170627 w 908747"/>
                  <a:gd name="connsiteY509" fmla="*/ 121860 h 415138"/>
                  <a:gd name="connsiteX510" fmla="*/ 175565 w 908747"/>
                  <a:gd name="connsiteY510" fmla="*/ 112807 h 415138"/>
                  <a:gd name="connsiteX511" fmla="*/ 182972 w 908747"/>
                  <a:gd name="connsiteY511" fmla="*/ 100188 h 415138"/>
                  <a:gd name="connsiteX512" fmla="*/ 189830 w 908747"/>
                  <a:gd name="connsiteY512" fmla="*/ 89490 h 415138"/>
                  <a:gd name="connsiteX513" fmla="*/ 199431 w 908747"/>
                  <a:gd name="connsiteY513" fmla="*/ 76322 h 415138"/>
                  <a:gd name="connsiteX514" fmla="*/ 207386 w 908747"/>
                  <a:gd name="connsiteY514" fmla="*/ 67818 h 415138"/>
                  <a:gd name="connsiteX515" fmla="*/ 214107 w 908747"/>
                  <a:gd name="connsiteY515" fmla="*/ 61783 h 415138"/>
                  <a:gd name="connsiteX516" fmla="*/ 217536 w 908747"/>
                  <a:gd name="connsiteY516" fmla="*/ 60000 h 415138"/>
                  <a:gd name="connsiteX517" fmla="*/ 220142 w 908747"/>
                  <a:gd name="connsiteY517" fmla="*/ 59452 h 415138"/>
                  <a:gd name="connsiteX518" fmla="*/ 225491 w 908747"/>
                  <a:gd name="connsiteY518" fmla="*/ 61098 h 415138"/>
                  <a:gd name="connsiteX519" fmla="*/ 229606 w 908747"/>
                  <a:gd name="connsiteY519" fmla="*/ 69190 h 415138"/>
                  <a:gd name="connsiteX520" fmla="*/ 228783 w 908747"/>
                  <a:gd name="connsiteY520" fmla="*/ 73168 h 415138"/>
                  <a:gd name="connsiteX521" fmla="*/ 227137 w 908747"/>
                  <a:gd name="connsiteY521" fmla="*/ 77283 h 415138"/>
                  <a:gd name="connsiteX522" fmla="*/ 225217 w 908747"/>
                  <a:gd name="connsiteY522" fmla="*/ 81534 h 415138"/>
                  <a:gd name="connsiteX523" fmla="*/ 220279 w 908747"/>
                  <a:gd name="connsiteY523" fmla="*/ 89490 h 415138"/>
                  <a:gd name="connsiteX524" fmla="*/ 213558 w 908747"/>
                  <a:gd name="connsiteY524" fmla="*/ 99228 h 415138"/>
                  <a:gd name="connsiteX525" fmla="*/ 207935 w 908747"/>
                  <a:gd name="connsiteY525" fmla="*/ 107183 h 415138"/>
                  <a:gd name="connsiteX526" fmla="*/ 199842 w 908747"/>
                  <a:gd name="connsiteY526" fmla="*/ 117882 h 415138"/>
                  <a:gd name="connsiteX527" fmla="*/ 194219 w 908747"/>
                  <a:gd name="connsiteY527" fmla="*/ 125289 h 415138"/>
                  <a:gd name="connsiteX528" fmla="*/ 177485 w 908747"/>
                  <a:gd name="connsiteY528" fmla="*/ 146000 h 415138"/>
                  <a:gd name="connsiteX529" fmla="*/ 165004 w 908747"/>
                  <a:gd name="connsiteY529" fmla="*/ 160676 h 415138"/>
                  <a:gd name="connsiteX530" fmla="*/ 156774 w 908747"/>
                  <a:gd name="connsiteY530" fmla="*/ 170277 h 415138"/>
                  <a:gd name="connsiteX531" fmla="*/ 151013 w 908747"/>
                  <a:gd name="connsiteY531" fmla="*/ 182896 h 415138"/>
                  <a:gd name="connsiteX532" fmla="*/ 141275 w 908747"/>
                  <a:gd name="connsiteY532" fmla="*/ 204293 h 415138"/>
                  <a:gd name="connsiteX533" fmla="*/ 133868 w 908747"/>
                  <a:gd name="connsiteY533" fmla="*/ 221712 h 415138"/>
                  <a:gd name="connsiteX534" fmla="*/ 124541 w 908747"/>
                  <a:gd name="connsiteY534" fmla="*/ 243520 h 415138"/>
                  <a:gd name="connsiteX535" fmla="*/ 122347 w 908747"/>
                  <a:gd name="connsiteY535" fmla="*/ 249007 h 415138"/>
                  <a:gd name="connsiteX536" fmla="*/ 116723 w 908747"/>
                  <a:gd name="connsiteY536" fmla="*/ 262997 h 415138"/>
                  <a:gd name="connsiteX537" fmla="*/ 104379 w 908747"/>
                  <a:gd name="connsiteY537" fmla="*/ 295230 h 415138"/>
                  <a:gd name="connsiteX538" fmla="*/ 104379 w 908747"/>
                  <a:gd name="connsiteY538" fmla="*/ 295230 h 415138"/>
                  <a:gd name="connsiteX539" fmla="*/ 98344 w 908747"/>
                  <a:gd name="connsiteY539" fmla="*/ 314844 h 415138"/>
                  <a:gd name="connsiteX540" fmla="*/ 98344 w 908747"/>
                  <a:gd name="connsiteY540" fmla="*/ 314432 h 415138"/>
                  <a:gd name="connsiteX541" fmla="*/ 97109 w 908747"/>
                  <a:gd name="connsiteY541" fmla="*/ 324582 h 415138"/>
                  <a:gd name="connsiteX542" fmla="*/ 97109 w 908747"/>
                  <a:gd name="connsiteY542" fmla="*/ 324582 h 415138"/>
                  <a:gd name="connsiteX543" fmla="*/ 97109 w 908747"/>
                  <a:gd name="connsiteY543" fmla="*/ 328422 h 415138"/>
                  <a:gd name="connsiteX544" fmla="*/ 97246 w 908747"/>
                  <a:gd name="connsiteY544" fmla="*/ 329931 h 415138"/>
                  <a:gd name="connsiteX545" fmla="*/ 97521 w 908747"/>
                  <a:gd name="connsiteY545" fmla="*/ 331303 h 415138"/>
                  <a:gd name="connsiteX546" fmla="*/ 97932 w 908747"/>
                  <a:gd name="connsiteY546" fmla="*/ 332538 h 415138"/>
                  <a:gd name="connsiteX547" fmla="*/ 99441 w 908747"/>
                  <a:gd name="connsiteY547" fmla="*/ 335006 h 415138"/>
                  <a:gd name="connsiteX548" fmla="*/ 99167 w 908747"/>
                  <a:gd name="connsiteY548" fmla="*/ 334458 h 415138"/>
                  <a:gd name="connsiteX549" fmla="*/ 100127 w 908747"/>
                  <a:gd name="connsiteY549" fmla="*/ 335692 h 415138"/>
                  <a:gd name="connsiteX550" fmla="*/ 101224 w 908747"/>
                  <a:gd name="connsiteY550" fmla="*/ 336789 h 415138"/>
                  <a:gd name="connsiteX551" fmla="*/ 102047 w 908747"/>
                  <a:gd name="connsiteY551" fmla="*/ 337475 h 415138"/>
                  <a:gd name="connsiteX552" fmla="*/ 103007 w 908747"/>
                  <a:gd name="connsiteY552" fmla="*/ 338161 h 415138"/>
                  <a:gd name="connsiteX553" fmla="*/ 103556 w 908747"/>
                  <a:gd name="connsiteY553" fmla="*/ 338435 h 415138"/>
                  <a:gd name="connsiteX554" fmla="*/ 104379 w 908747"/>
                  <a:gd name="connsiteY554" fmla="*/ 338573 h 415138"/>
                  <a:gd name="connsiteX555" fmla="*/ 105750 w 908747"/>
                  <a:gd name="connsiteY555" fmla="*/ 338573 h 415138"/>
                  <a:gd name="connsiteX556" fmla="*/ 107396 w 908747"/>
                  <a:gd name="connsiteY556" fmla="*/ 338298 h 415138"/>
                  <a:gd name="connsiteX557" fmla="*/ 106710 w 908747"/>
                  <a:gd name="connsiteY557" fmla="*/ 338435 h 415138"/>
                  <a:gd name="connsiteX558" fmla="*/ 113157 w 908747"/>
                  <a:gd name="connsiteY558" fmla="*/ 336652 h 415138"/>
                  <a:gd name="connsiteX559" fmla="*/ 112608 w 908747"/>
                  <a:gd name="connsiteY559" fmla="*/ 336789 h 415138"/>
                  <a:gd name="connsiteX560" fmla="*/ 118232 w 908747"/>
                  <a:gd name="connsiteY560" fmla="*/ 334458 h 415138"/>
                  <a:gd name="connsiteX561" fmla="*/ 123581 w 908747"/>
                  <a:gd name="connsiteY561" fmla="*/ 331166 h 415138"/>
                  <a:gd name="connsiteX562" fmla="*/ 123444 w 908747"/>
                  <a:gd name="connsiteY562" fmla="*/ 331303 h 415138"/>
                  <a:gd name="connsiteX563" fmla="*/ 131674 w 908747"/>
                  <a:gd name="connsiteY563" fmla="*/ 324719 h 415138"/>
                  <a:gd name="connsiteX564" fmla="*/ 141686 w 908747"/>
                  <a:gd name="connsiteY564" fmla="*/ 316215 h 415138"/>
                  <a:gd name="connsiteX565" fmla="*/ 141549 w 908747"/>
                  <a:gd name="connsiteY565" fmla="*/ 316352 h 415138"/>
                  <a:gd name="connsiteX566" fmla="*/ 141823 w 908747"/>
                  <a:gd name="connsiteY566" fmla="*/ 316078 h 415138"/>
                  <a:gd name="connsiteX567" fmla="*/ 141961 w 908747"/>
                  <a:gd name="connsiteY567" fmla="*/ 315941 h 415138"/>
                  <a:gd name="connsiteX568" fmla="*/ 141961 w 908747"/>
                  <a:gd name="connsiteY568" fmla="*/ 315941 h 415138"/>
                  <a:gd name="connsiteX569" fmla="*/ 191475 w 908747"/>
                  <a:gd name="connsiteY569" fmla="*/ 264917 h 415138"/>
                  <a:gd name="connsiteX570" fmla="*/ 191064 w 908747"/>
                  <a:gd name="connsiteY570" fmla="*/ 265329 h 415138"/>
                  <a:gd name="connsiteX571" fmla="*/ 216027 w 908747"/>
                  <a:gd name="connsiteY571" fmla="*/ 235428 h 415138"/>
                  <a:gd name="connsiteX572" fmla="*/ 218359 w 908747"/>
                  <a:gd name="connsiteY572" fmla="*/ 232274 h 415138"/>
                  <a:gd name="connsiteX573" fmla="*/ 225765 w 908747"/>
                  <a:gd name="connsiteY573" fmla="*/ 222123 h 415138"/>
                  <a:gd name="connsiteX574" fmla="*/ 237424 w 908747"/>
                  <a:gd name="connsiteY574" fmla="*/ 206213 h 415138"/>
                  <a:gd name="connsiteX575" fmla="*/ 255529 w 908747"/>
                  <a:gd name="connsiteY575" fmla="*/ 177684 h 415138"/>
                  <a:gd name="connsiteX576" fmla="*/ 257175 w 908747"/>
                  <a:gd name="connsiteY576" fmla="*/ 174529 h 415138"/>
                  <a:gd name="connsiteX577" fmla="*/ 262113 w 908747"/>
                  <a:gd name="connsiteY577" fmla="*/ 165476 h 415138"/>
                  <a:gd name="connsiteX578" fmla="*/ 269931 w 908747"/>
                  <a:gd name="connsiteY578" fmla="*/ 151349 h 415138"/>
                  <a:gd name="connsiteX579" fmla="*/ 269931 w 908747"/>
                  <a:gd name="connsiteY579" fmla="*/ 151486 h 415138"/>
                  <a:gd name="connsiteX580" fmla="*/ 275692 w 908747"/>
                  <a:gd name="connsiteY580" fmla="*/ 139965 h 415138"/>
                  <a:gd name="connsiteX581" fmla="*/ 281315 w 908747"/>
                  <a:gd name="connsiteY581" fmla="*/ 123369 h 415138"/>
                  <a:gd name="connsiteX582" fmla="*/ 285704 w 908747"/>
                  <a:gd name="connsiteY582" fmla="*/ 111710 h 415138"/>
                  <a:gd name="connsiteX583" fmla="*/ 289682 w 908747"/>
                  <a:gd name="connsiteY583" fmla="*/ 101286 h 415138"/>
                  <a:gd name="connsiteX584" fmla="*/ 289545 w 908747"/>
                  <a:gd name="connsiteY584" fmla="*/ 101834 h 415138"/>
                  <a:gd name="connsiteX585" fmla="*/ 293934 w 908747"/>
                  <a:gd name="connsiteY585" fmla="*/ 92096 h 415138"/>
                  <a:gd name="connsiteX586" fmla="*/ 296266 w 908747"/>
                  <a:gd name="connsiteY586" fmla="*/ 89764 h 415138"/>
                  <a:gd name="connsiteX587" fmla="*/ 299420 w 908747"/>
                  <a:gd name="connsiteY587" fmla="*/ 88530 h 415138"/>
                  <a:gd name="connsiteX588" fmla="*/ 305044 w 908747"/>
                  <a:gd name="connsiteY588" fmla="*/ 93467 h 415138"/>
                  <a:gd name="connsiteX589" fmla="*/ 304084 w 908747"/>
                  <a:gd name="connsiteY589" fmla="*/ 98543 h 415138"/>
                  <a:gd name="connsiteX590" fmla="*/ 302164 w 908747"/>
                  <a:gd name="connsiteY590" fmla="*/ 105263 h 415138"/>
                  <a:gd name="connsiteX591" fmla="*/ 297089 w 908747"/>
                  <a:gd name="connsiteY591" fmla="*/ 117333 h 415138"/>
                  <a:gd name="connsiteX592" fmla="*/ 291739 w 908747"/>
                  <a:gd name="connsiteY592" fmla="*/ 128855 h 415138"/>
                  <a:gd name="connsiteX593" fmla="*/ 282001 w 908747"/>
                  <a:gd name="connsiteY593" fmla="*/ 149017 h 415138"/>
                  <a:gd name="connsiteX594" fmla="*/ 281590 w 908747"/>
                  <a:gd name="connsiteY594" fmla="*/ 149840 h 415138"/>
                  <a:gd name="connsiteX595" fmla="*/ 274046 w 908747"/>
                  <a:gd name="connsiteY595" fmla="*/ 172609 h 415138"/>
                  <a:gd name="connsiteX596" fmla="*/ 260192 w 908747"/>
                  <a:gd name="connsiteY596" fmla="*/ 216911 h 415138"/>
                  <a:gd name="connsiteX597" fmla="*/ 246476 w 908747"/>
                  <a:gd name="connsiteY597" fmla="*/ 262174 h 415138"/>
                  <a:gd name="connsiteX598" fmla="*/ 240030 w 908747"/>
                  <a:gd name="connsiteY598" fmla="*/ 283845 h 415138"/>
                  <a:gd name="connsiteX599" fmla="*/ 234407 w 908747"/>
                  <a:gd name="connsiteY599" fmla="*/ 303185 h 415138"/>
                  <a:gd name="connsiteX600" fmla="*/ 228097 w 908747"/>
                  <a:gd name="connsiteY600" fmla="*/ 326365 h 415138"/>
                  <a:gd name="connsiteX601" fmla="*/ 219868 w 908747"/>
                  <a:gd name="connsiteY601" fmla="*/ 358461 h 415138"/>
                  <a:gd name="connsiteX602" fmla="*/ 220005 w 908747"/>
                  <a:gd name="connsiteY602" fmla="*/ 357775 h 415138"/>
                  <a:gd name="connsiteX603" fmla="*/ 217262 w 908747"/>
                  <a:gd name="connsiteY603" fmla="*/ 374371 h 415138"/>
                  <a:gd name="connsiteX604" fmla="*/ 217262 w 908747"/>
                  <a:gd name="connsiteY604" fmla="*/ 378760 h 415138"/>
                  <a:gd name="connsiteX605" fmla="*/ 218222 w 908747"/>
                  <a:gd name="connsiteY605" fmla="*/ 385481 h 415138"/>
                  <a:gd name="connsiteX606" fmla="*/ 218222 w 908747"/>
                  <a:gd name="connsiteY606" fmla="*/ 385344 h 415138"/>
                  <a:gd name="connsiteX607" fmla="*/ 218633 w 908747"/>
                  <a:gd name="connsiteY607" fmla="*/ 387264 h 415138"/>
                  <a:gd name="connsiteX608" fmla="*/ 218359 w 908747"/>
                  <a:gd name="connsiteY608" fmla="*/ 386715 h 415138"/>
                  <a:gd name="connsiteX609" fmla="*/ 218907 w 908747"/>
                  <a:gd name="connsiteY609" fmla="*/ 388224 h 415138"/>
                  <a:gd name="connsiteX610" fmla="*/ 218770 w 908747"/>
                  <a:gd name="connsiteY610" fmla="*/ 387813 h 415138"/>
                  <a:gd name="connsiteX611" fmla="*/ 218907 w 908747"/>
                  <a:gd name="connsiteY611" fmla="*/ 388224 h 415138"/>
                  <a:gd name="connsiteX612" fmla="*/ 219044 w 908747"/>
                  <a:gd name="connsiteY612" fmla="*/ 388361 h 415138"/>
                  <a:gd name="connsiteX613" fmla="*/ 219044 w 908747"/>
                  <a:gd name="connsiteY613" fmla="*/ 388224 h 415138"/>
                  <a:gd name="connsiteX614" fmla="*/ 219456 w 908747"/>
                  <a:gd name="connsiteY614" fmla="*/ 389184 h 415138"/>
                  <a:gd name="connsiteX615" fmla="*/ 220005 w 908747"/>
                  <a:gd name="connsiteY615" fmla="*/ 390008 h 415138"/>
                  <a:gd name="connsiteX616" fmla="*/ 220828 w 908747"/>
                  <a:gd name="connsiteY616" fmla="*/ 390831 h 415138"/>
                  <a:gd name="connsiteX617" fmla="*/ 221513 w 908747"/>
                  <a:gd name="connsiteY617" fmla="*/ 391379 h 415138"/>
                  <a:gd name="connsiteX618" fmla="*/ 222885 w 908747"/>
                  <a:gd name="connsiteY618" fmla="*/ 392202 h 415138"/>
                  <a:gd name="connsiteX619" fmla="*/ 222611 w 908747"/>
                  <a:gd name="connsiteY619" fmla="*/ 392065 h 415138"/>
                  <a:gd name="connsiteX620" fmla="*/ 225217 w 908747"/>
                  <a:gd name="connsiteY620" fmla="*/ 393162 h 415138"/>
                  <a:gd name="connsiteX621" fmla="*/ 226451 w 908747"/>
                  <a:gd name="connsiteY621" fmla="*/ 393437 h 415138"/>
                  <a:gd name="connsiteX622" fmla="*/ 226177 w 908747"/>
                  <a:gd name="connsiteY622" fmla="*/ 393299 h 415138"/>
                  <a:gd name="connsiteX623" fmla="*/ 227137 w 908747"/>
                  <a:gd name="connsiteY623" fmla="*/ 393437 h 415138"/>
                  <a:gd name="connsiteX624" fmla="*/ 228097 w 908747"/>
                  <a:gd name="connsiteY624" fmla="*/ 393299 h 415138"/>
                  <a:gd name="connsiteX625" fmla="*/ 229743 w 908747"/>
                  <a:gd name="connsiteY625" fmla="*/ 392888 h 415138"/>
                  <a:gd name="connsiteX626" fmla="*/ 229743 w 908747"/>
                  <a:gd name="connsiteY626" fmla="*/ 392888 h 415138"/>
                  <a:gd name="connsiteX627" fmla="*/ 232760 w 908747"/>
                  <a:gd name="connsiteY627" fmla="*/ 391653 h 415138"/>
                  <a:gd name="connsiteX628" fmla="*/ 237973 w 908747"/>
                  <a:gd name="connsiteY628" fmla="*/ 388499 h 415138"/>
                  <a:gd name="connsiteX629" fmla="*/ 237836 w 908747"/>
                  <a:gd name="connsiteY629" fmla="*/ 388636 h 415138"/>
                  <a:gd name="connsiteX630" fmla="*/ 238247 w 908747"/>
                  <a:gd name="connsiteY630" fmla="*/ 388361 h 415138"/>
                  <a:gd name="connsiteX631" fmla="*/ 238384 w 908747"/>
                  <a:gd name="connsiteY631" fmla="*/ 388361 h 415138"/>
                  <a:gd name="connsiteX632" fmla="*/ 238384 w 908747"/>
                  <a:gd name="connsiteY632" fmla="*/ 388361 h 415138"/>
                  <a:gd name="connsiteX633" fmla="*/ 246751 w 908747"/>
                  <a:gd name="connsiteY633" fmla="*/ 381778 h 415138"/>
                  <a:gd name="connsiteX634" fmla="*/ 246339 w 908747"/>
                  <a:gd name="connsiteY634" fmla="*/ 382189 h 415138"/>
                  <a:gd name="connsiteX635" fmla="*/ 254432 w 908747"/>
                  <a:gd name="connsiteY635" fmla="*/ 373822 h 415138"/>
                  <a:gd name="connsiteX636" fmla="*/ 254020 w 908747"/>
                  <a:gd name="connsiteY636" fmla="*/ 374234 h 415138"/>
                  <a:gd name="connsiteX637" fmla="*/ 266502 w 908747"/>
                  <a:gd name="connsiteY637" fmla="*/ 359558 h 415138"/>
                  <a:gd name="connsiteX638" fmla="*/ 280081 w 908747"/>
                  <a:gd name="connsiteY638" fmla="*/ 341590 h 415138"/>
                  <a:gd name="connsiteX639" fmla="*/ 289408 w 908747"/>
                  <a:gd name="connsiteY639" fmla="*/ 328148 h 415138"/>
                  <a:gd name="connsiteX640" fmla="*/ 308198 w 908747"/>
                  <a:gd name="connsiteY640" fmla="*/ 300442 h 415138"/>
                  <a:gd name="connsiteX641" fmla="*/ 330556 w 908747"/>
                  <a:gd name="connsiteY641" fmla="*/ 263271 h 415138"/>
                  <a:gd name="connsiteX642" fmla="*/ 332613 w 908747"/>
                  <a:gd name="connsiteY642" fmla="*/ 259431 h 415138"/>
                  <a:gd name="connsiteX643" fmla="*/ 339059 w 908747"/>
                  <a:gd name="connsiteY643" fmla="*/ 247087 h 415138"/>
                  <a:gd name="connsiteX644" fmla="*/ 349346 w 908747"/>
                  <a:gd name="connsiteY644" fmla="*/ 227473 h 415138"/>
                  <a:gd name="connsiteX645" fmla="*/ 349072 w 908747"/>
                  <a:gd name="connsiteY645" fmla="*/ 228021 h 415138"/>
                  <a:gd name="connsiteX646" fmla="*/ 351678 w 908747"/>
                  <a:gd name="connsiteY646" fmla="*/ 221987 h 415138"/>
                  <a:gd name="connsiteX647" fmla="*/ 354696 w 908747"/>
                  <a:gd name="connsiteY647" fmla="*/ 210876 h 415138"/>
                  <a:gd name="connsiteX648" fmla="*/ 359222 w 908747"/>
                  <a:gd name="connsiteY648" fmla="*/ 194280 h 415138"/>
                  <a:gd name="connsiteX649" fmla="*/ 363611 w 908747"/>
                  <a:gd name="connsiteY649" fmla="*/ 179467 h 415138"/>
                  <a:gd name="connsiteX650" fmla="*/ 369372 w 908747"/>
                  <a:gd name="connsiteY650" fmla="*/ 159990 h 415138"/>
                  <a:gd name="connsiteX651" fmla="*/ 374996 w 908747"/>
                  <a:gd name="connsiteY651" fmla="*/ 142708 h 415138"/>
                  <a:gd name="connsiteX652" fmla="*/ 379522 w 908747"/>
                  <a:gd name="connsiteY652" fmla="*/ 131186 h 415138"/>
                  <a:gd name="connsiteX653" fmla="*/ 384048 w 908747"/>
                  <a:gd name="connsiteY653" fmla="*/ 122271 h 415138"/>
                  <a:gd name="connsiteX654" fmla="*/ 383911 w 908747"/>
                  <a:gd name="connsiteY654" fmla="*/ 122408 h 415138"/>
                  <a:gd name="connsiteX655" fmla="*/ 385008 w 908747"/>
                  <a:gd name="connsiteY655" fmla="*/ 120214 h 415138"/>
                  <a:gd name="connsiteX656" fmla="*/ 390357 w 908747"/>
                  <a:gd name="connsiteY656" fmla="*/ 117608 h 415138"/>
                  <a:gd name="connsiteX657" fmla="*/ 394884 w 908747"/>
                  <a:gd name="connsiteY657" fmla="*/ 119665 h 415138"/>
                  <a:gd name="connsiteX658" fmla="*/ 395844 w 908747"/>
                  <a:gd name="connsiteY658" fmla="*/ 121174 h 415138"/>
                  <a:gd name="connsiteX659" fmla="*/ 396667 w 908747"/>
                  <a:gd name="connsiteY659" fmla="*/ 123780 h 415138"/>
                  <a:gd name="connsiteX660" fmla="*/ 395707 w 908747"/>
                  <a:gd name="connsiteY660" fmla="*/ 131186 h 415138"/>
                  <a:gd name="connsiteX661" fmla="*/ 394198 w 908747"/>
                  <a:gd name="connsiteY661" fmla="*/ 137359 h 415138"/>
                  <a:gd name="connsiteX662" fmla="*/ 391318 w 908747"/>
                  <a:gd name="connsiteY662" fmla="*/ 146823 h 415138"/>
                  <a:gd name="connsiteX663" fmla="*/ 382676 w 908747"/>
                  <a:gd name="connsiteY663" fmla="*/ 172197 h 415138"/>
                  <a:gd name="connsiteX664" fmla="*/ 380482 w 908747"/>
                  <a:gd name="connsiteY664" fmla="*/ 178233 h 415138"/>
                  <a:gd name="connsiteX665" fmla="*/ 374721 w 908747"/>
                  <a:gd name="connsiteY665" fmla="*/ 193457 h 415138"/>
                  <a:gd name="connsiteX666" fmla="*/ 372252 w 908747"/>
                  <a:gd name="connsiteY666" fmla="*/ 199904 h 415138"/>
                  <a:gd name="connsiteX667" fmla="*/ 367726 w 908747"/>
                  <a:gd name="connsiteY667" fmla="*/ 210191 h 415138"/>
                  <a:gd name="connsiteX668" fmla="*/ 361417 w 908747"/>
                  <a:gd name="connsiteY668" fmla="*/ 224455 h 415138"/>
                  <a:gd name="connsiteX669" fmla="*/ 358811 w 908747"/>
                  <a:gd name="connsiteY669" fmla="*/ 230353 h 415138"/>
                  <a:gd name="connsiteX670" fmla="*/ 355382 w 908747"/>
                  <a:gd name="connsiteY670" fmla="*/ 244069 h 415138"/>
                  <a:gd name="connsiteX671" fmla="*/ 347152 w 908747"/>
                  <a:gd name="connsiteY671" fmla="*/ 279319 h 415138"/>
                  <a:gd name="connsiteX672" fmla="*/ 347152 w 908747"/>
                  <a:gd name="connsiteY672" fmla="*/ 278908 h 415138"/>
                  <a:gd name="connsiteX673" fmla="*/ 339745 w 908747"/>
                  <a:gd name="connsiteY673" fmla="*/ 316490 h 415138"/>
                  <a:gd name="connsiteX674" fmla="*/ 338922 w 908747"/>
                  <a:gd name="connsiteY674" fmla="*/ 321564 h 415138"/>
                  <a:gd name="connsiteX675" fmla="*/ 336728 w 908747"/>
                  <a:gd name="connsiteY675" fmla="*/ 335280 h 415138"/>
                  <a:gd name="connsiteX676" fmla="*/ 334945 w 908747"/>
                  <a:gd name="connsiteY676" fmla="*/ 346390 h 415138"/>
                  <a:gd name="connsiteX677" fmla="*/ 333025 w 908747"/>
                  <a:gd name="connsiteY677" fmla="*/ 364633 h 415138"/>
                  <a:gd name="connsiteX678" fmla="*/ 333025 w 908747"/>
                  <a:gd name="connsiteY678" fmla="*/ 363947 h 415138"/>
                  <a:gd name="connsiteX679" fmla="*/ 333025 w 908747"/>
                  <a:gd name="connsiteY679" fmla="*/ 383286 h 415138"/>
                  <a:gd name="connsiteX680" fmla="*/ 333025 w 908747"/>
                  <a:gd name="connsiteY680" fmla="*/ 383150 h 415138"/>
                  <a:gd name="connsiteX681" fmla="*/ 333436 w 908747"/>
                  <a:gd name="connsiteY681" fmla="*/ 386990 h 415138"/>
                  <a:gd name="connsiteX682" fmla="*/ 333436 w 908747"/>
                  <a:gd name="connsiteY682" fmla="*/ 386990 h 415138"/>
                  <a:gd name="connsiteX683" fmla="*/ 333436 w 908747"/>
                  <a:gd name="connsiteY683" fmla="*/ 387127 h 415138"/>
                  <a:gd name="connsiteX684" fmla="*/ 333573 w 908747"/>
                  <a:gd name="connsiteY684" fmla="*/ 387676 h 415138"/>
                  <a:gd name="connsiteX685" fmla="*/ 333573 w 908747"/>
                  <a:gd name="connsiteY685" fmla="*/ 387402 h 415138"/>
                  <a:gd name="connsiteX686" fmla="*/ 335630 w 908747"/>
                  <a:gd name="connsiteY686" fmla="*/ 395082 h 415138"/>
                  <a:gd name="connsiteX687" fmla="*/ 335630 w 908747"/>
                  <a:gd name="connsiteY687" fmla="*/ 394945 h 415138"/>
                  <a:gd name="connsiteX688" fmla="*/ 337002 w 908747"/>
                  <a:gd name="connsiteY688" fmla="*/ 398100 h 415138"/>
                  <a:gd name="connsiteX689" fmla="*/ 336728 w 908747"/>
                  <a:gd name="connsiteY689" fmla="*/ 397551 h 415138"/>
                  <a:gd name="connsiteX690" fmla="*/ 338648 w 908747"/>
                  <a:gd name="connsiteY690" fmla="*/ 400843 h 415138"/>
                  <a:gd name="connsiteX691" fmla="*/ 338374 w 908747"/>
                  <a:gd name="connsiteY691" fmla="*/ 400295 h 415138"/>
                  <a:gd name="connsiteX692" fmla="*/ 339197 w 908747"/>
                  <a:gd name="connsiteY692" fmla="*/ 401254 h 415138"/>
                  <a:gd name="connsiteX693" fmla="*/ 340294 w 908747"/>
                  <a:gd name="connsiteY693" fmla="*/ 402215 h 415138"/>
                  <a:gd name="connsiteX694" fmla="*/ 341528 w 908747"/>
                  <a:gd name="connsiteY694" fmla="*/ 403038 h 415138"/>
                  <a:gd name="connsiteX695" fmla="*/ 342900 w 908747"/>
                  <a:gd name="connsiteY695" fmla="*/ 403860 h 415138"/>
                  <a:gd name="connsiteX696" fmla="*/ 342488 w 908747"/>
                  <a:gd name="connsiteY696" fmla="*/ 403724 h 415138"/>
                  <a:gd name="connsiteX697" fmla="*/ 345506 w 908747"/>
                  <a:gd name="connsiteY697" fmla="*/ 405095 h 415138"/>
                  <a:gd name="connsiteX698" fmla="*/ 346603 w 908747"/>
                  <a:gd name="connsiteY698" fmla="*/ 405369 h 415138"/>
                  <a:gd name="connsiteX699" fmla="*/ 348112 w 908747"/>
                  <a:gd name="connsiteY699" fmla="*/ 405644 h 415138"/>
                  <a:gd name="connsiteX700" fmla="*/ 349346 w 908747"/>
                  <a:gd name="connsiteY700" fmla="*/ 405644 h 415138"/>
                  <a:gd name="connsiteX701" fmla="*/ 350718 w 908747"/>
                  <a:gd name="connsiteY701" fmla="*/ 405506 h 415138"/>
                  <a:gd name="connsiteX702" fmla="*/ 350307 w 908747"/>
                  <a:gd name="connsiteY702" fmla="*/ 405644 h 415138"/>
                  <a:gd name="connsiteX703" fmla="*/ 350718 w 908747"/>
                  <a:gd name="connsiteY703" fmla="*/ 405506 h 415138"/>
                  <a:gd name="connsiteX704" fmla="*/ 350993 w 908747"/>
                  <a:gd name="connsiteY704" fmla="*/ 405506 h 415138"/>
                  <a:gd name="connsiteX705" fmla="*/ 350718 w 908747"/>
                  <a:gd name="connsiteY705" fmla="*/ 405506 h 415138"/>
                  <a:gd name="connsiteX706" fmla="*/ 354010 w 908747"/>
                  <a:gd name="connsiteY706" fmla="*/ 404547 h 415138"/>
                  <a:gd name="connsiteX707" fmla="*/ 353873 w 908747"/>
                  <a:gd name="connsiteY707" fmla="*/ 404547 h 415138"/>
                  <a:gd name="connsiteX708" fmla="*/ 354010 w 908747"/>
                  <a:gd name="connsiteY708" fmla="*/ 404409 h 415138"/>
                  <a:gd name="connsiteX709" fmla="*/ 354284 w 908747"/>
                  <a:gd name="connsiteY709" fmla="*/ 404272 h 415138"/>
                  <a:gd name="connsiteX710" fmla="*/ 354147 w 908747"/>
                  <a:gd name="connsiteY710" fmla="*/ 404272 h 415138"/>
                  <a:gd name="connsiteX711" fmla="*/ 357165 w 908747"/>
                  <a:gd name="connsiteY711" fmla="*/ 403038 h 415138"/>
                  <a:gd name="connsiteX712" fmla="*/ 357028 w 908747"/>
                  <a:gd name="connsiteY712" fmla="*/ 403038 h 415138"/>
                  <a:gd name="connsiteX713" fmla="*/ 362514 w 908747"/>
                  <a:gd name="connsiteY713" fmla="*/ 399883 h 415138"/>
                  <a:gd name="connsiteX714" fmla="*/ 361965 w 908747"/>
                  <a:gd name="connsiteY714" fmla="*/ 400157 h 415138"/>
                  <a:gd name="connsiteX715" fmla="*/ 365120 w 908747"/>
                  <a:gd name="connsiteY715" fmla="*/ 397689 h 415138"/>
                  <a:gd name="connsiteX716" fmla="*/ 370881 w 908747"/>
                  <a:gd name="connsiteY716" fmla="*/ 391790 h 415138"/>
                  <a:gd name="connsiteX717" fmla="*/ 381716 w 908747"/>
                  <a:gd name="connsiteY717" fmla="*/ 377800 h 415138"/>
                  <a:gd name="connsiteX718" fmla="*/ 391318 w 908747"/>
                  <a:gd name="connsiteY718" fmla="*/ 361890 h 415138"/>
                  <a:gd name="connsiteX719" fmla="*/ 401879 w 908747"/>
                  <a:gd name="connsiteY719" fmla="*/ 342276 h 415138"/>
                  <a:gd name="connsiteX720" fmla="*/ 401742 w 908747"/>
                  <a:gd name="connsiteY720" fmla="*/ 342550 h 415138"/>
                  <a:gd name="connsiteX721" fmla="*/ 408188 w 908747"/>
                  <a:gd name="connsiteY721" fmla="*/ 329245 h 415138"/>
                  <a:gd name="connsiteX722" fmla="*/ 410657 w 908747"/>
                  <a:gd name="connsiteY722" fmla="*/ 323896 h 415138"/>
                  <a:gd name="connsiteX723" fmla="*/ 413675 w 908747"/>
                  <a:gd name="connsiteY723" fmla="*/ 316764 h 415138"/>
                  <a:gd name="connsiteX724" fmla="*/ 413675 w 908747"/>
                  <a:gd name="connsiteY724" fmla="*/ 315255 h 415138"/>
                  <a:gd name="connsiteX725" fmla="*/ 413949 w 908747"/>
                  <a:gd name="connsiteY725" fmla="*/ 308946 h 415138"/>
                  <a:gd name="connsiteX726" fmla="*/ 414772 w 908747"/>
                  <a:gd name="connsiteY726" fmla="*/ 296190 h 415138"/>
                  <a:gd name="connsiteX727" fmla="*/ 415732 w 908747"/>
                  <a:gd name="connsiteY727" fmla="*/ 280965 h 415138"/>
                  <a:gd name="connsiteX728" fmla="*/ 416144 w 908747"/>
                  <a:gd name="connsiteY728" fmla="*/ 273696 h 415138"/>
                  <a:gd name="connsiteX729" fmla="*/ 418475 w 908747"/>
                  <a:gd name="connsiteY729" fmla="*/ 249281 h 415138"/>
                  <a:gd name="connsiteX730" fmla="*/ 419847 w 908747"/>
                  <a:gd name="connsiteY730" fmla="*/ 236114 h 415138"/>
                  <a:gd name="connsiteX731" fmla="*/ 420258 w 908747"/>
                  <a:gd name="connsiteY731" fmla="*/ 231588 h 415138"/>
                  <a:gd name="connsiteX732" fmla="*/ 424236 w 908747"/>
                  <a:gd name="connsiteY732" fmla="*/ 204018 h 415138"/>
                  <a:gd name="connsiteX733" fmla="*/ 425882 w 908747"/>
                  <a:gd name="connsiteY733" fmla="*/ 192497 h 415138"/>
                  <a:gd name="connsiteX734" fmla="*/ 429311 w 908747"/>
                  <a:gd name="connsiteY734" fmla="*/ 173157 h 415138"/>
                  <a:gd name="connsiteX735" fmla="*/ 435757 w 908747"/>
                  <a:gd name="connsiteY735" fmla="*/ 145725 h 415138"/>
                  <a:gd name="connsiteX736" fmla="*/ 439872 w 908747"/>
                  <a:gd name="connsiteY736" fmla="*/ 131872 h 415138"/>
                  <a:gd name="connsiteX737" fmla="*/ 445770 w 908747"/>
                  <a:gd name="connsiteY737" fmla="*/ 116647 h 415138"/>
                  <a:gd name="connsiteX738" fmla="*/ 450022 w 908747"/>
                  <a:gd name="connsiteY738" fmla="*/ 108281 h 415138"/>
                  <a:gd name="connsiteX739" fmla="*/ 452765 w 908747"/>
                  <a:gd name="connsiteY739" fmla="*/ 104852 h 415138"/>
                  <a:gd name="connsiteX740" fmla="*/ 455920 w 908747"/>
                  <a:gd name="connsiteY740" fmla="*/ 102246 h 415138"/>
                  <a:gd name="connsiteX741" fmla="*/ 461543 w 908747"/>
                  <a:gd name="connsiteY741" fmla="*/ 99914 h 415138"/>
                  <a:gd name="connsiteX742" fmla="*/ 464424 w 908747"/>
                  <a:gd name="connsiteY742" fmla="*/ 99640 h 415138"/>
                  <a:gd name="connsiteX743" fmla="*/ 467579 w 908747"/>
                  <a:gd name="connsiteY743" fmla="*/ 100463 h 415138"/>
                  <a:gd name="connsiteX744" fmla="*/ 471419 w 908747"/>
                  <a:gd name="connsiteY744" fmla="*/ 104166 h 415138"/>
                  <a:gd name="connsiteX745" fmla="*/ 473339 w 908747"/>
                  <a:gd name="connsiteY745" fmla="*/ 108006 h 415138"/>
                  <a:gd name="connsiteX746" fmla="*/ 474711 w 908747"/>
                  <a:gd name="connsiteY746" fmla="*/ 112121 h 415138"/>
                  <a:gd name="connsiteX747" fmla="*/ 475945 w 908747"/>
                  <a:gd name="connsiteY747" fmla="*/ 122546 h 415138"/>
                  <a:gd name="connsiteX748" fmla="*/ 475808 w 908747"/>
                  <a:gd name="connsiteY748" fmla="*/ 129540 h 415138"/>
                  <a:gd name="connsiteX749" fmla="*/ 475259 w 908747"/>
                  <a:gd name="connsiteY749" fmla="*/ 137907 h 415138"/>
                  <a:gd name="connsiteX750" fmla="*/ 473065 w 908747"/>
                  <a:gd name="connsiteY750" fmla="*/ 154230 h 415138"/>
                  <a:gd name="connsiteX751" fmla="*/ 470459 w 908747"/>
                  <a:gd name="connsiteY751" fmla="*/ 170003 h 415138"/>
                  <a:gd name="connsiteX752" fmla="*/ 469087 w 908747"/>
                  <a:gd name="connsiteY752" fmla="*/ 178507 h 415138"/>
                  <a:gd name="connsiteX753" fmla="*/ 467167 w 908747"/>
                  <a:gd name="connsiteY753" fmla="*/ 187148 h 415138"/>
                  <a:gd name="connsiteX754" fmla="*/ 461681 w 908747"/>
                  <a:gd name="connsiteY754" fmla="*/ 211974 h 415138"/>
                  <a:gd name="connsiteX755" fmla="*/ 459898 w 908747"/>
                  <a:gd name="connsiteY755" fmla="*/ 218009 h 415138"/>
                  <a:gd name="connsiteX756" fmla="*/ 455371 w 908747"/>
                  <a:gd name="connsiteY756" fmla="*/ 233645 h 415138"/>
                  <a:gd name="connsiteX757" fmla="*/ 451531 w 908747"/>
                  <a:gd name="connsiteY757" fmla="*/ 246675 h 415138"/>
                  <a:gd name="connsiteX758" fmla="*/ 450022 w 908747"/>
                  <a:gd name="connsiteY758" fmla="*/ 251476 h 415138"/>
                  <a:gd name="connsiteX759" fmla="*/ 440558 w 908747"/>
                  <a:gd name="connsiteY759" fmla="*/ 277399 h 415138"/>
                  <a:gd name="connsiteX760" fmla="*/ 434797 w 908747"/>
                  <a:gd name="connsiteY760" fmla="*/ 292761 h 415138"/>
                  <a:gd name="connsiteX761" fmla="*/ 423413 w 908747"/>
                  <a:gd name="connsiteY761" fmla="*/ 319233 h 415138"/>
                  <a:gd name="connsiteX762" fmla="*/ 423962 w 908747"/>
                  <a:gd name="connsiteY762" fmla="*/ 350094 h 415138"/>
                  <a:gd name="connsiteX763" fmla="*/ 423962 w 908747"/>
                  <a:gd name="connsiteY763" fmla="*/ 349408 h 415138"/>
                  <a:gd name="connsiteX764" fmla="*/ 426979 w 908747"/>
                  <a:gd name="connsiteY764" fmla="*/ 372039 h 415138"/>
                  <a:gd name="connsiteX765" fmla="*/ 426842 w 908747"/>
                  <a:gd name="connsiteY765" fmla="*/ 371354 h 415138"/>
                  <a:gd name="connsiteX766" fmla="*/ 429448 w 908747"/>
                  <a:gd name="connsiteY766" fmla="*/ 380680 h 415138"/>
                  <a:gd name="connsiteX767" fmla="*/ 429311 w 908747"/>
                  <a:gd name="connsiteY767" fmla="*/ 380406 h 415138"/>
                  <a:gd name="connsiteX768" fmla="*/ 432466 w 908747"/>
                  <a:gd name="connsiteY768" fmla="*/ 387676 h 415138"/>
                  <a:gd name="connsiteX769" fmla="*/ 432466 w 908747"/>
                  <a:gd name="connsiteY769" fmla="*/ 387538 h 415138"/>
                  <a:gd name="connsiteX770" fmla="*/ 433974 w 908747"/>
                  <a:gd name="connsiteY770" fmla="*/ 390282 h 415138"/>
                  <a:gd name="connsiteX771" fmla="*/ 433837 w 908747"/>
                  <a:gd name="connsiteY771" fmla="*/ 390144 h 415138"/>
                  <a:gd name="connsiteX772" fmla="*/ 433974 w 908747"/>
                  <a:gd name="connsiteY772" fmla="*/ 390282 h 415138"/>
                  <a:gd name="connsiteX773" fmla="*/ 434249 w 908747"/>
                  <a:gd name="connsiteY773" fmla="*/ 390693 h 415138"/>
                  <a:gd name="connsiteX774" fmla="*/ 434111 w 908747"/>
                  <a:gd name="connsiteY774" fmla="*/ 390419 h 415138"/>
                  <a:gd name="connsiteX775" fmla="*/ 436306 w 908747"/>
                  <a:gd name="connsiteY775" fmla="*/ 393299 h 415138"/>
                  <a:gd name="connsiteX776" fmla="*/ 438500 w 908747"/>
                  <a:gd name="connsiteY776" fmla="*/ 395494 h 415138"/>
                  <a:gd name="connsiteX777" fmla="*/ 438363 w 908747"/>
                  <a:gd name="connsiteY777" fmla="*/ 395357 h 415138"/>
                  <a:gd name="connsiteX778" fmla="*/ 438775 w 908747"/>
                  <a:gd name="connsiteY778" fmla="*/ 395631 h 415138"/>
                  <a:gd name="connsiteX779" fmla="*/ 438912 w 908747"/>
                  <a:gd name="connsiteY779" fmla="*/ 395768 h 415138"/>
                  <a:gd name="connsiteX780" fmla="*/ 438775 w 908747"/>
                  <a:gd name="connsiteY780" fmla="*/ 395631 h 415138"/>
                  <a:gd name="connsiteX781" fmla="*/ 441655 w 908747"/>
                  <a:gd name="connsiteY781" fmla="*/ 397825 h 415138"/>
                  <a:gd name="connsiteX782" fmla="*/ 442890 w 908747"/>
                  <a:gd name="connsiteY782" fmla="*/ 398648 h 415138"/>
                  <a:gd name="connsiteX783" fmla="*/ 442341 w 908747"/>
                  <a:gd name="connsiteY783" fmla="*/ 398374 h 415138"/>
                  <a:gd name="connsiteX784" fmla="*/ 446044 w 908747"/>
                  <a:gd name="connsiteY784" fmla="*/ 400020 h 415138"/>
                  <a:gd name="connsiteX785" fmla="*/ 445358 w 908747"/>
                  <a:gd name="connsiteY785" fmla="*/ 399746 h 415138"/>
                  <a:gd name="connsiteX786" fmla="*/ 447416 w 908747"/>
                  <a:gd name="connsiteY786" fmla="*/ 400295 h 415138"/>
                  <a:gd name="connsiteX787" fmla="*/ 446730 w 908747"/>
                  <a:gd name="connsiteY787" fmla="*/ 400157 h 415138"/>
                  <a:gd name="connsiteX788" fmla="*/ 448925 w 908747"/>
                  <a:gd name="connsiteY788" fmla="*/ 400431 h 415138"/>
                  <a:gd name="connsiteX789" fmla="*/ 448239 w 908747"/>
                  <a:gd name="connsiteY789" fmla="*/ 400431 h 415138"/>
                  <a:gd name="connsiteX790" fmla="*/ 452491 w 908747"/>
                  <a:gd name="connsiteY790" fmla="*/ 400431 h 415138"/>
                  <a:gd name="connsiteX791" fmla="*/ 456469 w 908747"/>
                  <a:gd name="connsiteY791" fmla="*/ 399883 h 415138"/>
                  <a:gd name="connsiteX792" fmla="*/ 457840 w 908747"/>
                  <a:gd name="connsiteY792" fmla="*/ 399471 h 415138"/>
                  <a:gd name="connsiteX793" fmla="*/ 457429 w 908747"/>
                  <a:gd name="connsiteY793" fmla="*/ 399609 h 415138"/>
                  <a:gd name="connsiteX794" fmla="*/ 460858 w 908747"/>
                  <a:gd name="connsiteY794" fmla="*/ 398237 h 415138"/>
                  <a:gd name="connsiteX795" fmla="*/ 460721 w 908747"/>
                  <a:gd name="connsiteY795" fmla="*/ 398237 h 415138"/>
                  <a:gd name="connsiteX796" fmla="*/ 464424 w 908747"/>
                  <a:gd name="connsiteY796" fmla="*/ 396180 h 415138"/>
                  <a:gd name="connsiteX797" fmla="*/ 464287 w 908747"/>
                  <a:gd name="connsiteY797" fmla="*/ 396180 h 415138"/>
                  <a:gd name="connsiteX798" fmla="*/ 471556 w 908747"/>
                  <a:gd name="connsiteY798" fmla="*/ 390693 h 415138"/>
                  <a:gd name="connsiteX799" fmla="*/ 471419 w 908747"/>
                  <a:gd name="connsiteY799" fmla="*/ 390831 h 415138"/>
                  <a:gd name="connsiteX800" fmla="*/ 471830 w 908747"/>
                  <a:gd name="connsiteY800" fmla="*/ 390419 h 415138"/>
                  <a:gd name="connsiteX801" fmla="*/ 471968 w 908747"/>
                  <a:gd name="connsiteY801" fmla="*/ 390282 h 415138"/>
                  <a:gd name="connsiteX802" fmla="*/ 471968 w 908747"/>
                  <a:gd name="connsiteY802" fmla="*/ 390282 h 415138"/>
                  <a:gd name="connsiteX803" fmla="*/ 478140 w 908747"/>
                  <a:gd name="connsiteY803" fmla="*/ 384247 h 415138"/>
                  <a:gd name="connsiteX804" fmla="*/ 486644 w 908747"/>
                  <a:gd name="connsiteY804" fmla="*/ 373274 h 415138"/>
                  <a:gd name="connsiteX805" fmla="*/ 486506 w 908747"/>
                  <a:gd name="connsiteY805" fmla="*/ 373548 h 415138"/>
                  <a:gd name="connsiteX806" fmla="*/ 493090 w 908747"/>
                  <a:gd name="connsiteY806" fmla="*/ 363261 h 415138"/>
                  <a:gd name="connsiteX807" fmla="*/ 498851 w 908747"/>
                  <a:gd name="connsiteY807" fmla="*/ 352700 h 415138"/>
                  <a:gd name="connsiteX808" fmla="*/ 498714 w 908747"/>
                  <a:gd name="connsiteY808" fmla="*/ 352974 h 415138"/>
                  <a:gd name="connsiteX809" fmla="*/ 513253 w 908747"/>
                  <a:gd name="connsiteY809" fmla="*/ 318410 h 415138"/>
                  <a:gd name="connsiteX810" fmla="*/ 512978 w 908747"/>
                  <a:gd name="connsiteY810" fmla="*/ 319096 h 415138"/>
                  <a:gd name="connsiteX811" fmla="*/ 522031 w 908747"/>
                  <a:gd name="connsiteY811" fmla="*/ 289881 h 415138"/>
                  <a:gd name="connsiteX812" fmla="*/ 527380 w 908747"/>
                  <a:gd name="connsiteY812" fmla="*/ 268346 h 415138"/>
                  <a:gd name="connsiteX813" fmla="*/ 527380 w 908747"/>
                  <a:gd name="connsiteY813" fmla="*/ 267798 h 415138"/>
                  <a:gd name="connsiteX814" fmla="*/ 527106 w 908747"/>
                  <a:gd name="connsiteY814" fmla="*/ 263683 h 415138"/>
                  <a:gd name="connsiteX815" fmla="*/ 525734 w 908747"/>
                  <a:gd name="connsiteY815" fmla="*/ 240503 h 415138"/>
                  <a:gd name="connsiteX816" fmla="*/ 525049 w 908747"/>
                  <a:gd name="connsiteY816" fmla="*/ 228159 h 415138"/>
                  <a:gd name="connsiteX817" fmla="*/ 524911 w 908747"/>
                  <a:gd name="connsiteY817" fmla="*/ 224181 h 415138"/>
                  <a:gd name="connsiteX818" fmla="*/ 524500 w 908747"/>
                  <a:gd name="connsiteY818" fmla="*/ 201001 h 415138"/>
                  <a:gd name="connsiteX819" fmla="*/ 524363 w 908747"/>
                  <a:gd name="connsiteY819" fmla="*/ 177272 h 415138"/>
                  <a:gd name="connsiteX820" fmla="*/ 525460 w 908747"/>
                  <a:gd name="connsiteY820" fmla="*/ 150252 h 415138"/>
                  <a:gd name="connsiteX821" fmla="*/ 528478 w 908747"/>
                  <a:gd name="connsiteY821" fmla="*/ 122820 h 415138"/>
                  <a:gd name="connsiteX822" fmla="*/ 529986 w 908747"/>
                  <a:gd name="connsiteY822" fmla="*/ 113356 h 415138"/>
                  <a:gd name="connsiteX823" fmla="*/ 530809 w 908747"/>
                  <a:gd name="connsiteY823" fmla="*/ 110338 h 415138"/>
                  <a:gd name="connsiteX824" fmla="*/ 532455 w 908747"/>
                  <a:gd name="connsiteY824" fmla="*/ 106772 h 415138"/>
                  <a:gd name="connsiteX825" fmla="*/ 533827 w 908747"/>
                  <a:gd name="connsiteY825" fmla="*/ 104989 h 415138"/>
                  <a:gd name="connsiteX826" fmla="*/ 535198 w 908747"/>
                  <a:gd name="connsiteY826" fmla="*/ 103754 h 415138"/>
                  <a:gd name="connsiteX827" fmla="*/ 537667 w 908747"/>
                  <a:gd name="connsiteY827" fmla="*/ 102657 h 415138"/>
                  <a:gd name="connsiteX828" fmla="*/ 541645 w 908747"/>
                  <a:gd name="connsiteY828" fmla="*/ 102108 h 415138"/>
                  <a:gd name="connsiteX829" fmla="*/ 546994 w 908747"/>
                  <a:gd name="connsiteY829" fmla="*/ 105126 h 415138"/>
                  <a:gd name="connsiteX830" fmla="*/ 550835 w 908747"/>
                  <a:gd name="connsiteY830" fmla="*/ 115688 h 415138"/>
                  <a:gd name="connsiteX831" fmla="*/ 552069 w 908747"/>
                  <a:gd name="connsiteY831" fmla="*/ 126660 h 415138"/>
                  <a:gd name="connsiteX832" fmla="*/ 552069 w 908747"/>
                  <a:gd name="connsiteY832" fmla="*/ 156150 h 415138"/>
                  <a:gd name="connsiteX833" fmla="*/ 550835 w 908747"/>
                  <a:gd name="connsiteY833" fmla="*/ 181662 h 415138"/>
                  <a:gd name="connsiteX834" fmla="*/ 549189 w 908747"/>
                  <a:gd name="connsiteY834" fmla="*/ 199492 h 415138"/>
                  <a:gd name="connsiteX835" fmla="*/ 547543 w 908747"/>
                  <a:gd name="connsiteY835" fmla="*/ 214580 h 415138"/>
                  <a:gd name="connsiteX836" fmla="*/ 546857 w 908747"/>
                  <a:gd name="connsiteY836" fmla="*/ 221438 h 415138"/>
                  <a:gd name="connsiteX837" fmla="*/ 542331 w 908747"/>
                  <a:gd name="connsiteY837" fmla="*/ 246813 h 415138"/>
                  <a:gd name="connsiteX838" fmla="*/ 540273 w 908747"/>
                  <a:gd name="connsiteY838" fmla="*/ 258745 h 415138"/>
                  <a:gd name="connsiteX839" fmla="*/ 537942 w 908747"/>
                  <a:gd name="connsiteY839" fmla="*/ 270267 h 415138"/>
                  <a:gd name="connsiteX840" fmla="*/ 540685 w 908747"/>
                  <a:gd name="connsiteY840" fmla="*/ 297973 h 415138"/>
                  <a:gd name="connsiteX841" fmla="*/ 541371 w 908747"/>
                  <a:gd name="connsiteY841" fmla="*/ 302362 h 415138"/>
                  <a:gd name="connsiteX842" fmla="*/ 543154 w 908747"/>
                  <a:gd name="connsiteY842" fmla="*/ 314706 h 415138"/>
                  <a:gd name="connsiteX843" fmla="*/ 544662 w 908747"/>
                  <a:gd name="connsiteY843" fmla="*/ 324719 h 415138"/>
                  <a:gd name="connsiteX844" fmla="*/ 546994 w 908747"/>
                  <a:gd name="connsiteY844" fmla="*/ 337612 h 415138"/>
                  <a:gd name="connsiteX845" fmla="*/ 546857 w 908747"/>
                  <a:gd name="connsiteY845" fmla="*/ 336926 h 415138"/>
                  <a:gd name="connsiteX846" fmla="*/ 554538 w 908747"/>
                  <a:gd name="connsiteY846" fmla="*/ 365593 h 415138"/>
                  <a:gd name="connsiteX847" fmla="*/ 554264 w 908747"/>
                  <a:gd name="connsiteY847" fmla="*/ 364907 h 415138"/>
                  <a:gd name="connsiteX848" fmla="*/ 559064 w 908747"/>
                  <a:gd name="connsiteY848" fmla="*/ 376428 h 415138"/>
                  <a:gd name="connsiteX849" fmla="*/ 559064 w 908747"/>
                  <a:gd name="connsiteY849" fmla="*/ 376292 h 415138"/>
                  <a:gd name="connsiteX850" fmla="*/ 563728 w 908747"/>
                  <a:gd name="connsiteY850" fmla="*/ 384109 h 415138"/>
                  <a:gd name="connsiteX851" fmla="*/ 567705 w 908747"/>
                  <a:gd name="connsiteY851" fmla="*/ 389184 h 415138"/>
                  <a:gd name="connsiteX852" fmla="*/ 570449 w 908747"/>
                  <a:gd name="connsiteY852" fmla="*/ 391790 h 415138"/>
                  <a:gd name="connsiteX853" fmla="*/ 570449 w 908747"/>
                  <a:gd name="connsiteY853" fmla="*/ 391790 h 415138"/>
                  <a:gd name="connsiteX854" fmla="*/ 572232 w 908747"/>
                  <a:gd name="connsiteY854" fmla="*/ 393162 h 415138"/>
                  <a:gd name="connsiteX855" fmla="*/ 575661 w 908747"/>
                  <a:gd name="connsiteY855" fmla="*/ 395082 h 415138"/>
                  <a:gd name="connsiteX856" fmla="*/ 575112 w 908747"/>
                  <a:gd name="connsiteY856" fmla="*/ 394808 h 415138"/>
                  <a:gd name="connsiteX857" fmla="*/ 576758 w 908747"/>
                  <a:gd name="connsiteY857" fmla="*/ 395494 h 415138"/>
                  <a:gd name="connsiteX858" fmla="*/ 578130 w 908747"/>
                  <a:gd name="connsiteY858" fmla="*/ 395905 h 415138"/>
                  <a:gd name="connsiteX859" fmla="*/ 578815 w 908747"/>
                  <a:gd name="connsiteY859" fmla="*/ 395905 h 415138"/>
                  <a:gd name="connsiteX860" fmla="*/ 579775 w 908747"/>
                  <a:gd name="connsiteY860" fmla="*/ 395768 h 415138"/>
                  <a:gd name="connsiteX861" fmla="*/ 581421 w 908747"/>
                  <a:gd name="connsiteY861" fmla="*/ 395219 h 415138"/>
                  <a:gd name="connsiteX862" fmla="*/ 583342 w 908747"/>
                  <a:gd name="connsiteY862" fmla="*/ 394396 h 415138"/>
                  <a:gd name="connsiteX863" fmla="*/ 582930 w 908747"/>
                  <a:gd name="connsiteY863" fmla="*/ 394671 h 415138"/>
                  <a:gd name="connsiteX864" fmla="*/ 586085 w 908747"/>
                  <a:gd name="connsiteY864" fmla="*/ 392751 h 415138"/>
                  <a:gd name="connsiteX865" fmla="*/ 586085 w 908747"/>
                  <a:gd name="connsiteY865" fmla="*/ 392751 h 415138"/>
                  <a:gd name="connsiteX866" fmla="*/ 587594 w 908747"/>
                  <a:gd name="connsiteY866" fmla="*/ 391653 h 415138"/>
                  <a:gd name="connsiteX867" fmla="*/ 591708 w 908747"/>
                  <a:gd name="connsiteY867" fmla="*/ 387538 h 415138"/>
                  <a:gd name="connsiteX868" fmla="*/ 591297 w 908747"/>
                  <a:gd name="connsiteY868" fmla="*/ 387950 h 415138"/>
                  <a:gd name="connsiteX869" fmla="*/ 597606 w 908747"/>
                  <a:gd name="connsiteY869" fmla="*/ 379446 h 415138"/>
                  <a:gd name="connsiteX870" fmla="*/ 597606 w 908747"/>
                  <a:gd name="connsiteY870" fmla="*/ 379446 h 415138"/>
                  <a:gd name="connsiteX871" fmla="*/ 605287 w 908747"/>
                  <a:gd name="connsiteY871" fmla="*/ 366141 h 415138"/>
                  <a:gd name="connsiteX872" fmla="*/ 605150 w 908747"/>
                  <a:gd name="connsiteY872" fmla="*/ 366553 h 415138"/>
                  <a:gd name="connsiteX873" fmla="*/ 617220 w 908747"/>
                  <a:gd name="connsiteY873" fmla="*/ 337475 h 415138"/>
                  <a:gd name="connsiteX874" fmla="*/ 616946 w 908747"/>
                  <a:gd name="connsiteY874" fmla="*/ 338161 h 415138"/>
                  <a:gd name="connsiteX875" fmla="*/ 632856 w 908747"/>
                  <a:gd name="connsiteY875" fmla="*/ 279045 h 415138"/>
                  <a:gd name="connsiteX876" fmla="*/ 632719 w 908747"/>
                  <a:gd name="connsiteY876" fmla="*/ 279731 h 415138"/>
                  <a:gd name="connsiteX877" fmla="*/ 636697 w 908747"/>
                  <a:gd name="connsiteY877" fmla="*/ 256139 h 415138"/>
                  <a:gd name="connsiteX878" fmla="*/ 638480 w 908747"/>
                  <a:gd name="connsiteY878" fmla="*/ 244618 h 415138"/>
                  <a:gd name="connsiteX879" fmla="*/ 638343 w 908747"/>
                  <a:gd name="connsiteY879" fmla="*/ 243795 h 415138"/>
                  <a:gd name="connsiteX880" fmla="*/ 630250 w 908747"/>
                  <a:gd name="connsiteY880" fmla="*/ 199904 h 415138"/>
                  <a:gd name="connsiteX881" fmla="*/ 627919 w 908747"/>
                  <a:gd name="connsiteY881" fmla="*/ 184404 h 415138"/>
                  <a:gd name="connsiteX882" fmla="*/ 624215 w 908747"/>
                  <a:gd name="connsiteY882" fmla="*/ 157384 h 415138"/>
                  <a:gd name="connsiteX883" fmla="*/ 623392 w 908747"/>
                  <a:gd name="connsiteY883" fmla="*/ 149292 h 415138"/>
                  <a:gd name="connsiteX884" fmla="*/ 622432 w 908747"/>
                  <a:gd name="connsiteY884" fmla="*/ 135987 h 415138"/>
                  <a:gd name="connsiteX885" fmla="*/ 622158 w 908747"/>
                  <a:gd name="connsiteY885" fmla="*/ 120762 h 415138"/>
                  <a:gd name="connsiteX886" fmla="*/ 622844 w 908747"/>
                  <a:gd name="connsiteY886" fmla="*/ 104989 h 415138"/>
                  <a:gd name="connsiteX887" fmla="*/ 624901 w 908747"/>
                  <a:gd name="connsiteY887" fmla="*/ 93467 h 415138"/>
                  <a:gd name="connsiteX888" fmla="*/ 627781 w 908747"/>
                  <a:gd name="connsiteY888" fmla="*/ 85375 h 415138"/>
                  <a:gd name="connsiteX889" fmla="*/ 631622 w 908747"/>
                  <a:gd name="connsiteY889" fmla="*/ 81123 h 415138"/>
                  <a:gd name="connsiteX890" fmla="*/ 634365 w 908747"/>
                  <a:gd name="connsiteY890" fmla="*/ 79889 h 415138"/>
                  <a:gd name="connsiteX891" fmla="*/ 639303 w 908747"/>
                  <a:gd name="connsiteY891" fmla="*/ 79340 h 415138"/>
                  <a:gd name="connsiteX892" fmla="*/ 644103 w 908747"/>
                  <a:gd name="connsiteY892" fmla="*/ 80849 h 415138"/>
                  <a:gd name="connsiteX893" fmla="*/ 646161 w 908747"/>
                  <a:gd name="connsiteY893" fmla="*/ 82632 h 415138"/>
                  <a:gd name="connsiteX894" fmla="*/ 648355 w 908747"/>
                  <a:gd name="connsiteY894" fmla="*/ 85650 h 415138"/>
                  <a:gd name="connsiteX895" fmla="*/ 650139 w 908747"/>
                  <a:gd name="connsiteY895" fmla="*/ 89353 h 415138"/>
                  <a:gd name="connsiteX896" fmla="*/ 651510 w 908747"/>
                  <a:gd name="connsiteY896" fmla="*/ 93193 h 415138"/>
                  <a:gd name="connsiteX897" fmla="*/ 654116 w 908747"/>
                  <a:gd name="connsiteY897" fmla="*/ 106909 h 415138"/>
                  <a:gd name="connsiteX898" fmla="*/ 655899 w 908747"/>
                  <a:gd name="connsiteY898" fmla="*/ 130227 h 415138"/>
                  <a:gd name="connsiteX899" fmla="*/ 656174 w 908747"/>
                  <a:gd name="connsiteY899" fmla="*/ 143531 h 415138"/>
                  <a:gd name="connsiteX900" fmla="*/ 656311 w 908747"/>
                  <a:gd name="connsiteY900" fmla="*/ 155601 h 415138"/>
                  <a:gd name="connsiteX901" fmla="*/ 656174 w 908747"/>
                  <a:gd name="connsiteY901" fmla="*/ 162733 h 415138"/>
                  <a:gd name="connsiteX902" fmla="*/ 655351 w 908747"/>
                  <a:gd name="connsiteY902" fmla="*/ 190440 h 415138"/>
                  <a:gd name="connsiteX903" fmla="*/ 655076 w 908747"/>
                  <a:gd name="connsiteY903" fmla="*/ 195103 h 415138"/>
                  <a:gd name="connsiteX904" fmla="*/ 653842 w 908747"/>
                  <a:gd name="connsiteY904" fmla="*/ 209505 h 415138"/>
                  <a:gd name="connsiteX905" fmla="*/ 651784 w 908747"/>
                  <a:gd name="connsiteY905" fmla="*/ 233645 h 415138"/>
                  <a:gd name="connsiteX906" fmla="*/ 650824 w 908747"/>
                  <a:gd name="connsiteY906" fmla="*/ 239406 h 415138"/>
                  <a:gd name="connsiteX907" fmla="*/ 649727 w 908747"/>
                  <a:gd name="connsiteY907" fmla="*/ 245715 h 415138"/>
                  <a:gd name="connsiteX908" fmla="*/ 655076 w 908747"/>
                  <a:gd name="connsiteY908" fmla="*/ 271090 h 415138"/>
                  <a:gd name="connsiteX909" fmla="*/ 656859 w 908747"/>
                  <a:gd name="connsiteY909" fmla="*/ 277948 h 415138"/>
                  <a:gd name="connsiteX910" fmla="*/ 660288 w 908747"/>
                  <a:gd name="connsiteY910" fmla="*/ 291664 h 415138"/>
                  <a:gd name="connsiteX911" fmla="*/ 662757 w 908747"/>
                  <a:gd name="connsiteY911" fmla="*/ 301402 h 415138"/>
                  <a:gd name="connsiteX912" fmla="*/ 664403 w 908747"/>
                  <a:gd name="connsiteY912" fmla="*/ 307026 h 415138"/>
                  <a:gd name="connsiteX913" fmla="*/ 668929 w 908747"/>
                  <a:gd name="connsiteY913" fmla="*/ 321428 h 415138"/>
                  <a:gd name="connsiteX914" fmla="*/ 668929 w 908747"/>
                  <a:gd name="connsiteY914" fmla="*/ 321290 h 415138"/>
                  <a:gd name="connsiteX915" fmla="*/ 679079 w 908747"/>
                  <a:gd name="connsiteY915" fmla="*/ 345842 h 415138"/>
                  <a:gd name="connsiteX916" fmla="*/ 679079 w 908747"/>
                  <a:gd name="connsiteY916" fmla="*/ 345842 h 415138"/>
                  <a:gd name="connsiteX917" fmla="*/ 685114 w 908747"/>
                  <a:gd name="connsiteY917" fmla="*/ 356403 h 415138"/>
                  <a:gd name="connsiteX918" fmla="*/ 690326 w 908747"/>
                  <a:gd name="connsiteY918" fmla="*/ 363124 h 415138"/>
                  <a:gd name="connsiteX919" fmla="*/ 690052 w 908747"/>
                  <a:gd name="connsiteY919" fmla="*/ 362850 h 415138"/>
                  <a:gd name="connsiteX920" fmla="*/ 690326 w 908747"/>
                  <a:gd name="connsiteY920" fmla="*/ 363124 h 415138"/>
                  <a:gd name="connsiteX921" fmla="*/ 690464 w 908747"/>
                  <a:gd name="connsiteY921" fmla="*/ 363261 h 415138"/>
                  <a:gd name="connsiteX922" fmla="*/ 690326 w 908747"/>
                  <a:gd name="connsiteY922" fmla="*/ 363124 h 415138"/>
                  <a:gd name="connsiteX923" fmla="*/ 694716 w 908747"/>
                  <a:gd name="connsiteY923" fmla="*/ 367513 h 415138"/>
                  <a:gd name="connsiteX924" fmla="*/ 694441 w 908747"/>
                  <a:gd name="connsiteY924" fmla="*/ 367376 h 415138"/>
                  <a:gd name="connsiteX925" fmla="*/ 697322 w 908747"/>
                  <a:gd name="connsiteY925" fmla="*/ 369434 h 415138"/>
                  <a:gd name="connsiteX926" fmla="*/ 697184 w 908747"/>
                  <a:gd name="connsiteY926" fmla="*/ 369296 h 415138"/>
                  <a:gd name="connsiteX927" fmla="*/ 700476 w 908747"/>
                  <a:gd name="connsiteY927" fmla="*/ 371216 h 415138"/>
                  <a:gd name="connsiteX928" fmla="*/ 704180 w 908747"/>
                  <a:gd name="connsiteY928" fmla="*/ 372725 h 415138"/>
                  <a:gd name="connsiteX929" fmla="*/ 703494 w 908747"/>
                  <a:gd name="connsiteY929" fmla="*/ 372451 h 415138"/>
                  <a:gd name="connsiteX930" fmla="*/ 705551 w 908747"/>
                  <a:gd name="connsiteY930" fmla="*/ 372999 h 415138"/>
                  <a:gd name="connsiteX931" fmla="*/ 704865 w 908747"/>
                  <a:gd name="connsiteY931" fmla="*/ 372863 h 415138"/>
                  <a:gd name="connsiteX932" fmla="*/ 708843 w 908747"/>
                  <a:gd name="connsiteY932" fmla="*/ 373411 h 415138"/>
                  <a:gd name="connsiteX933" fmla="*/ 708157 w 908747"/>
                  <a:gd name="connsiteY933" fmla="*/ 373411 h 415138"/>
                  <a:gd name="connsiteX934" fmla="*/ 709803 w 908747"/>
                  <a:gd name="connsiteY934" fmla="*/ 373411 h 415138"/>
                  <a:gd name="connsiteX935" fmla="*/ 711449 w 908747"/>
                  <a:gd name="connsiteY935" fmla="*/ 373137 h 415138"/>
                  <a:gd name="connsiteX936" fmla="*/ 710763 w 908747"/>
                  <a:gd name="connsiteY936" fmla="*/ 373274 h 415138"/>
                  <a:gd name="connsiteX937" fmla="*/ 714878 w 908747"/>
                  <a:gd name="connsiteY937" fmla="*/ 372177 h 415138"/>
                  <a:gd name="connsiteX938" fmla="*/ 714192 w 908747"/>
                  <a:gd name="connsiteY938" fmla="*/ 372451 h 415138"/>
                  <a:gd name="connsiteX939" fmla="*/ 718170 w 908747"/>
                  <a:gd name="connsiteY939" fmla="*/ 370805 h 415138"/>
                  <a:gd name="connsiteX940" fmla="*/ 717621 w 908747"/>
                  <a:gd name="connsiteY940" fmla="*/ 371079 h 415138"/>
                  <a:gd name="connsiteX941" fmla="*/ 721325 w 908747"/>
                  <a:gd name="connsiteY941" fmla="*/ 369022 h 415138"/>
                  <a:gd name="connsiteX942" fmla="*/ 720776 w 908747"/>
                  <a:gd name="connsiteY942" fmla="*/ 369434 h 415138"/>
                  <a:gd name="connsiteX943" fmla="*/ 724205 w 908747"/>
                  <a:gd name="connsiteY943" fmla="*/ 366828 h 415138"/>
                  <a:gd name="connsiteX944" fmla="*/ 723793 w 908747"/>
                  <a:gd name="connsiteY944" fmla="*/ 367239 h 415138"/>
                  <a:gd name="connsiteX945" fmla="*/ 728594 w 908747"/>
                  <a:gd name="connsiteY945" fmla="*/ 362576 h 415138"/>
                  <a:gd name="connsiteX946" fmla="*/ 728183 w 908747"/>
                  <a:gd name="connsiteY946" fmla="*/ 363124 h 415138"/>
                  <a:gd name="connsiteX947" fmla="*/ 734903 w 908747"/>
                  <a:gd name="connsiteY947" fmla="*/ 354346 h 415138"/>
                  <a:gd name="connsiteX948" fmla="*/ 734629 w 908747"/>
                  <a:gd name="connsiteY948" fmla="*/ 354757 h 415138"/>
                  <a:gd name="connsiteX949" fmla="*/ 740253 w 908747"/>
                  <a:gd name="connsiteY949" fmla="*/ 345293 h 415138"/>
                  <a:gd name="connsiteX950" fmla="*/ 748208 w 908747"/>
                  <a:gd name="connsiteY950" fmla="*/ 326091 h 415138"/>
                  <a:gd name="connsiteX951" fmla="*/ 747934 w 908747"/>
                  <a:gd name="connsiteY951" fmla="*/ 326777 h 415138"/>
                  <a:gd name="connsiteX952" fmla="*/ 755477 w 908747"/>
                  <a:gd name="connsiteY952" fmla="*/ 297425 h 415138"/>
                  <a:gd name="connsiteX953" fmla="*/ 755477 w 908747"/>
                  <a:gd name="connsiteY953" fmla="*/ 297425 h 415138"/>
                  <a:gd name="connsiteX954" fmla="*/ 755340 w 908747"/>
                  <a:gd name="connsiteY954" fmla="*/ 297836 h 415138"/>
                  <a:gd name="connsiteX955" fmla="*/ 755477 w 908747"/>
                  <a:gd name="connsiteY955" fmla="*/ 297425 h 415138"/>
                  <a:gd name="connsiteX956" fmla="*/ 753283 w 908747"/>
                  <a:gd name="connsiteY956" fmla="*/ 292761 h 415138"/>
                  <a:gd name="connsiteX957" fmla="*/ 746013 w 908747"/>
                  <a:gd name="connsiteY957" fmla="*/ 274656 h 415138"/>
                  <a:gd name="connsiteX958" fmla="*/ 741350 w 908747"/>
                  <a:gd name="connsiteY958" fmla="*/ 262174 h 415138"/>
                  <a:gd name="connsiteX959" fmla="*/ 738607 w 908747"/>
                  <a:gd name="connsiteY959" fmla="*/ 254219 h 415138"/>
                  <a:gd name="connsiteX960" fmla="*/ 732297 w 908747"/>
                  <a:gd name="connsiteY960" fmla="*/ 234605 h 415138"/>
                  <a:gd name="connsiteX961" fmla="*/ 728045 w 908747"/>
                  <a:gd name="connsiteY961" fmla="*/ 220340 h 415138"/>
                  <a:gd name="connsiteX962" fmla="*/ 725439 w 908747"/>
                  <a:gd name="connsiteY962" fmla="*/ 211700 h 415138"/>
                  <a:gd name="connsiteX963" fmla="*/ 718856 w 908747"/>
                  <a:gd name="connsiteY963" fmla="*/ 186462 h 415138"/>
                  <a:gd name="connsiteX964" fmla="*/ 714741 w 908747"/>
                  <a:gd name="connsiteY964" fmla="*/ 168494 h 415138"/>
                  <a:gd name="connsiteX965" fmla="*/ 711449 w 908747"/>
                  <a:gd name="connsiteY965" fmla="*/ 153818 h 415138"/>
                  <a:gd name="connsiteX966" fmla="*/ 708843 w 908747"/>
                  <a:gd name="connsiteY966" fmla="*/ 140514 h 415138"/>
                  <a:gd name="connsiteX967" fmla="*/ 706237 w 908747"/>
                  <a:gd name="connsiteY967" fmla="*/ 124877 h 415138"/>
                  <a:gd name="connsiteX968" fmla="*/ 704728 w 908747"/>
                  <a:gd name="connsiteY968" fmla="*/ 109789 h 415138"/>
                  <a:gd name="connsiteX969" fmla="*/ 705963 w 908747"/>
                  <a:gd name="connsiteY969" fmla="*/ 85375 h 415138"/>
                  <a:gd name="connsiteX970" fmla="*/ 707197 w 908747"/>
                  <a:gd name="connsiteY970" fmla="*/ 81123 h 415138"/>
                  <a:gd name="connsiteX971" fmla="*/ 709117 w 908747"/>
                  <a:gd name="connsiteY971" fmla="*/ 77557 h 415138"/>
                  <a:gd name="connsiteX972" fmla="*/ 711038 w 908747"/>
                  <a:gd name="connsiteY972" fmla="*/ 75363 h 415138"/>
                  <a:gd name="connsiteX973" fmla="*/ 713506 w 908747"/>
                  <a:gd name="connsiteY973" fmla="*/ 73716 h 415138"/>
                  <a:gd name="connsiteX974" fmla="*/ 716524 w 908747"/>
                  <a:gd name="connsiteY974" fmla="*/ 72756 h 415138"/>
                  <a:gd name="connsiteX975" fmla="*/ 719816 w 908747"/>
                  <a:gd name="connsiteY975" fmla="*/ 72345 h 415138"/>
                  <a:gd name="connsiteX976" fmla="*/ 723108 w 908747"/>
                  <a:gd name="connsiteY976" fmla="*/ 72619 h 415138"/>
                  <a:gd name="connsiteX977" fmla="*/ 727497 w 908747"/>
                  <a:gd name="connsiteY977" fmla="*/ 74265 h 415138"/>
                  <a:gd name="connsiteX978" fmla="*/ 733120 w 908747"/>
                  <a:gd name="connsiteY978" fmla="*/ 79477 h 415138"/>
                  <a:gd name="connsiteX979" fmla="*/ 736549 w 908747"/>
                  <a:gd name="connsiteY979" fmla="*/ 84141 h 415138"/>
                  <a:gd name="connsiteX980" fmla="*/ 739293 w 908747"/>
                  <a:gd name="connsiteY980" fmla="*/ 88392 h 415138"/>
                  <a:gd name="connsiteX981" fmla="*/ 744230 w 908747"/>
                  <a:gd name="connsiteY981" fmla="*/ 98817 h 415138"/>
                  <a:gd name="connsiteX982" fmla="*/ 750540 w 908747"/>
                  <a:gd name="connsiteY982" fmla="*/ 114727 h 415138"/>
                  <a:gd name="connsiteX983" fmla="*/ 766313 w 908747"/>
                  <a:gd name="connsiteY983" fmla="*/ 171511 h 415138"/>
                  <a:gd name="connsiteX984" fmla="*/ 772760 w 908747"/>
                  <a:gd name="connsiteY984" fmla="*/ 233782 h 415138"/>
                  <a:gd name="connsiteX985" fmla="*/ 771525 w 908747"/>
                  <a:gd name="connsiteY985" fmla="*/ 262311 h 415138"/>
                  <a:gd name="connsiteX986" fmla="*/ 767273 w 908747"/>
                  <a:gd name="connsiteY986" fmla="*/ 294407 h 415138"/>
                  <a:gd name="connsiteX987" fmla="*/ 766862 w 908747"/>
                  <a:gd name="connsiteY987" fmla="*/ 296876 h 415138"/>
                  <a:gd name="connsiteX988" fmla="*/ 767822 w 908747"/>
                  <a:gd name="connsiteY988" fmla="*/ 298248 h 415138"/>
                  <a:gd name="connsiteX989" fmla="*/ 767685 w 908747"/>
                  <a:gd name="connsiteY989" fmla="*/ 298110 h 415138"/>
                  <a:gd name="connsiteX990" fmla="*/ 767822 w 908747"/>
                  <a:gd name="connsiteY990" fmla="*/ 298384 h 415138"/>
                  <a:gd name="connsiteX991" fmla="*/ 767959 w 908747"/>
                  <a:gd name="connsiteY991" fmla="*/ 298659 h 415138"/>
                  <a:gd name="connsiteX992" fmla="*/ 767822 w 908747"/>
                  <a:gd name="connsiteY992" fmla="*/ 298522 h 415138"/>
                  <a:gd name="connsiteX993" fmla="*/ 769605 w 908747"/>
                  <a:gd name="connsiteY993" fmla="*/ 300990 h 415138"/>
                  <a:gd name="connsiteX994" fmla="*/ 769605 w 908747"/>
                  <a:gd name="connsiteY994" fmla="*/ 300990 h 415138"/>
                  <a:gd name="connsiteX995" fmla="*/ 769742 w 908747"/>
                  <a:gd name="connsiteY995" fmla="*/ 301128 h 415138"/>
                  <a:gd name="connsiteX996" fmla="*/ 770016 w 908747"/>
                  <a:gd name="connsiteY996" fmla="*/ 301539 h 415138"/>
                  <a:gd name="connsiteX997" fmla="*/ 770016 w 908747"/>
                  <a:gd name="connsiteY997" fmla="*/ 301402 h 415138"/>
                  <a:gd name="connsiteX998" fmla="*/ 772074 w 908747"/>
                  <a:gd name="connsiteY998" fmla="*/ 303459 h 415138"/>
                  <a:gd name="connsiteX999" fmla="*/ 772897 w 908747"/>
                  <a:gd name="connsiteY999" fmla="*/ 304008 h 415138"/>
                  <a:gd name="connsiteX1000" fmla="*/ 773720 w 908747"/>
                  <a:gd name="connsiteY1000" fmla="*/ 304419 h 415138"/>
                  <a:gd name="connsiteX1001" fmla="*/ 775091 w 908747"/>
                  <a:gd name="connsiteY1001" fmla="*/ 304831 h 415138"/>
                  <a:gd name="connsiteX1002" fmla="*/ 774680 w 908747"/>
                  <a:gd name="connsiteY1002" fmla="*/ 304831 h 415138"/>
                  <a:gd name="connsiteX1003" fmla="*/ 775914 w 908747"/>
                  <a:gd name="connsiteY1003" fmla="*/ 305106 h 415138"/>
                  <a:gd name="connsiteX1004" fmla="*/ 777012 w 908747"/>
                  <a:gd name="connsiteY1004" fmla="*/ 305106 h 415138"/>
                  <a:gd name="connsiteX1005" fmla="*/ 777697 w 908747"/>
                  <a:gd name="connsiteY1005" fmla="*/ 304968 h 415138"/>
                  <a:gd name="connsiteX1006" fmla="*/ 778520 w 908747"/>
                  <a:gd name="connsiteY1006" fmla="*/ 304694 h 415138"/>
                  <a:gd name="connsiteX1007" fmla="*/ 779892 w 908747"/>
                  <a:gd name="connsiteY1007" fmla="*/ 303871 h 415138"/>
                  <a:gd name="connsiteX1008" fmla="*/ 781401 w 908747"/>
                  <a:gd name="connsiteY1008" fmla="*/ 302774 h 415138"/>
                  <a:gd name="connsiteX1009" fmla="*/ 783870 w 908747"/>
                  <a:gd name="connsiteY1009" fmla="*/ 300305 h 415138"/>
                  <a:gd name="connsiteX1010" fmla="*/ 783732 w 908747"/>
                  <a:gd name="connsiteY1010" fmla="*/ 300442 h 415138"/>
                  <a:gd name="connsiteX1011" fmla="*/ 784007 w 908747"/>
                  <a:gd name="connsiteY1011" fmla="*/ 300168 h 415138"/>
                  <a:gd name="connsiteX1012" fmla="*/ 784144 w 908747"/>
                  <a:gd name="connsiteY1012" fmla="*/ 299893 h 415138"/>
                  <a:gd name="connsiteX1013" fmla="*/ 784007 w 908747"/>
                  <a:gd name="connsiteY1013" fmla="*/ 300030 h 415138"/>
                  <a:gd name="connsiteX1014" fmla="*/ 786201 w 908747"/>
                  <a:gd name="connsiteY1014" fmla="*/ 297150 h 415138"/>
                  <a:gd name="connsiteX1015" fmla="*/ 786064 w 908747"/>
                  <a:gd name="connsiteY1015" fmla="*/ 297425 h 415138"/>
                  <a:gd name="connsiteX1016" fmla="*/ 788121 w 908747"/>
                  <a:gd name="connsiteY1016" fmla="*/ 293996 h 415138"/>
                  <a:gd name="connsiteX1017" fmla="*/ 794431 w 908747"/>
                  <a:gd name="connsiteY1017" fmla="*/ 279045 h 415138"/>
                  <a:gd name="connsiteX1018" fmla="*/ 794431 w 908747"/>
                  <a:gd name="connsiteY1018" fmla="*/ 279182 h 415138"/>
                  <a:gd name="connsiteX1019" fmla="*/ 800329 w 908747"/>
                  <a:gd name="connsiteY1019" fmla="*/ 256413 h 415138"/>
                  <a:gd name="connsiteX1020" fmla="*/ 800329 w 908747"/>
                  <a:gd name="connsiteY1020" fmla="*/ 256688 h 415138"/>
                  <a:gd name="connsiteX1021" fmla="*/ 805678 w 908747"/>
                  <a:gd name="connsiteY1021" fmla="*/ 215403 h 415138"/>
                  <a:gd name="connsiteX1022" fmla="*/ 805678 w 908747"/>
                  <a:gd name="connsiteY1022" fmla="*/ 215540 h 415138"/>
                  <a:gd name="connsiteX1023" fmla="*/ 806364 w 908747"/>
                  <a:gd name="connsiteY1023" fmla="*/ 187971 h 415138"/>
                  <a:gd name="connsiteX1024" fmla="*/ 805129 w 908747"/>
                  <a:gd name="connsiteY1024" fmla="*/ 159579 h 415138"/>
                  <a:gd name="connsiteX1025" fmla="*/ 803209 w 908747"/>
                  <a:gd name="connsiteY1025" fmla="*/ 139827 h 415138"/>
                  <a:gd name="connsiteX1026" fmla="*/ 803072 w 908747"/>
                  <a:gd name="connsiteY1026" fmla="*/ 139279 h 415138"/>
                  <a:gd name="connsiteX1027" fmla="*/ 798408 w 908747"/>
                  <a:gd name="connsiteY1027" fmla="*/ 120899 h 415138"/>
                  <a:gd name="connsiteX1028" fmla="*/ 792922 w 908747"/>
                  <a:gd name="connsiteY1028" fmla="*/ 96622 h 415138"/>
                  <a:gd name="connsiteX1029" fmla="*/ 790453 w 908747"/>
                  <a:gd name="connsiteY1029" fmla="*/ 85101 h 415138"/>
                  <a:gd name="connsiteX1030" fmla="*/ 787710 w 908747"/>
                  <a:gd name="connsiteY1030" fmla="*/ 67682 h 415138"/>
                  <a:gd name="connsiteX1031" fmla="*/ 787299 w 908747"/>
                  <a:gd name="connsiteY1031" fmla="*/ 59863 h 415138"/>
                  <a:gd name="connsiteX1032" fmla="*/ 787710 w 908747"/>
                  <a:gd name="connsiteY1032" fmla="*/ 51085 h 415138"/>
                  <a:gd name="connsiteX1033" fmla="*/ 790316 w 908747"/>
                  <a:gd name="connsiteY1033" fmla="*/ 46696 h 415138"/>
                  <a:gd name="connsiteX1034" fmla="*/ 795528 w 908747"/>
                  <a:gd name="connsiteY1034" fmla="*/ 46696 h 415138"/>
                  <a:gd name="connsiteX1035" fmla="*/ 800329 w 908747"/>
                  <a:gd name="connsiteY1035" fmla="*/ 50811 h 415138"/>
                  <a:gd name="connsiteX1036" fmla="*/ 801289 w 908747"/>
                  <a:gd name="connsiteY1036" fmla="*/ 52457 h 415138"/>
                  <a:gd name="connsiteX1037" fmla="*/ 802249 w 908747"/>
                  <a:gd name="connsiteY1037" fmla="*/ 54925 h 415138"/>
                  <a:gd name="connsiteX1038" fmla="*/ 803072 w 908747"/>
                  <a:gd name="connsiteY1038" fmla="*/ 58218 h 415138"/>
                  <a:gd name="connsiteX1039" fmla="*/ 805404 w 908747"/>
                  <a:gd name="connsiteY1039" fmla="*/ 71247 h 415138"/>
                  <a:gd name="connsiteX1040" fmla="*/ 806912 w 908747"/>
                  <a:gd name="connsiteY1040" fmla="*/ 81398 h 415138"/>
                  <a:gd name="connsiteX1041" fmla="*/ 810067 w 908747"/>
                  <a:gd name="connsiteY1041" fmla="*/ 102246 h 415138"/>
                  <a:gd name="connsiteX1042" fmla="*/ 811987 w 908747"/>
                  <a:gd name="connsiteY1042" fmla="*/ 116099 h 415138"/>
                  <a:gd name="connsiteX1043" fmla="*/ 813222 w 908747"/>
                  <a:gd name="connsiteY1043" fmla="*/ 125563 h 415138"/>
                  <a:gd name="connsiteX1044" fmla="*/ 815005 w 908747"/>
                  <a:gd name="connsiteY1044" fmla="*/ 143943 h 415138"/>
                  <a:gd name="connsiteX1045" fmla="*/ 818160 w 908747"/>
                  <a:gd name="connsiteY1045" fmla="*/ 154915 h 415138"/>
                  <a:gd name="connsiteX1046" fmla="*/ 823372 w 908747"/>
                  <a:gd name="connsiteY1046" fmla="*/ 173157 h 415138"/>
                  <a:gd name="connsiteX1047" fmla="*/ 826938 w 908747"/>
                  <a:gd name="connsiteY1047" fmla="*/ 184542 h 415138"/>
                  <a:gd name="connsiteX1048" fmla="*/ 831876 w 908747"/>
                  <a:gd name="connsiteY1048" fmla="*/ 199904 h 415138"/>
                  <a:gd name="connsiteX1049" fmla="*/ 831601 w 908747"/>
                  <a:gd name="connsiteY1049" fmla="*/ 199218 h 415138"/>
                  <a:gd name="connsiteX1050" fmla="*/ 840654 w 908747"/>
                  <a:gd name="connsiteY1050" fmla="*/ 223769 h 415138"/>
                  <a:gd name="connsiteX1051" fmla="*/ 844494 w 908747"/>
                  <a:gd name="connsiteY1051" fmla="*/ 232959 h 415138"/>
                  <a:gd name="connsiteX1052" fmla="*/ 846414 w 908747"/>
                  <a:gd name="connsiteY1052" fmla="*/ 237485 h 415138"/>
                  <a:gd name="connsiteX1053" fmla="*/ 852587 w 908747"/>
                  <a:gd name="connsiteY1053" fmla="*/ 250516 h 415138"/>
                  <a:gd name="connsiteX1054" fmla="*/ 858347 w 908747"/>
                  <a:gd name="connsiteY1054" fmla="*/ 260665 h 415138"/>
                  <a:gd name="connsiteX1055" fmla="*/ 861639 w 908747"/>
                  <a:gd name="connsiteY1055" fmla="*/ 265055 h 415138"/>
                  <a:gd name="connsiteX1056" fmla="*/ 861228 w 908747"/>
                  <a:gd name="connsiteY1056" fmla="*/ 264643 h 415138"/>
                  <a:gd name="connsiteX1057" fmla="*/ 864108 w 908747"/>
                  <a:gd name="connsiteY1057" fmla="*/ 267523 h 415138"/>
                  <a:gd name="connsiteX1058" fmla="*/ 863971 w 908747"/>
                  <a:gd name="connsiteY1058" fmla="*/ 267387 h 415138"/>
                  <a:gd name="connsiteX1059" fmla="*/ 867263 w 908747"/>
                  <a:gd name="connsiteY1059" fmla="*/ 269855 h 415138"/>
                  <a:gd name="connsiteX1060" fmla="*/ 866714 w 908747"/>
                  <a:gd name="connsiteY1060" fmla="*/ 269444 h 415138"/>
                  <a:gd name="connsiteX1061" fmla="*/ 868086 w 908747"/>
                  <a:gd name="connsiteY1061" fmla="*/ 270129 h 415138"/>
                  <a:gd name="connsiteX1062" fmla="*/ 869183 w 908747"/>
                  <a:gd name="connsiteY1062" fmla="*/ 270404 h 415138"/>
                  <a:gd name="connsiteX1063" fmla="*/ 870006 w 908747"/>
                  <a:gd name="connsiteY1063" fmla="*/ 270541 h 415138"/>
                  <a:gd name="connsiteX1064" fmla="*/ 870966 w 908747"/>
                  <a:gd name="connsiteY1064" fmla="*/ 270541 h 415138"/>
                  <a:gd name="connsiteX1065" fmla="*/ 872338 w 908747"/>
                  <a:gd name="connsiteY1065" fmla="*/ 270404 h 415138"/>
                  <a:gd name="connsiteX1066" fmla="*/ 873709 w 908747"/>
                  <a:gd name="connsiteY1066" fmla="*/ 269993 h 415138"/>
                  <a:gd name="connsiteX1067" fmla="*/ 874532 w 908747"/>
                  <a:gd name="connsiteY1067" fmla="*/ 269581 h 415138"/>
                  <a:gd name="connsiteX1068" fmla="*/ 875355 w 908747"/>
                  <a:gd name="connsiteY1068" fmla="*/ 269169 h 415138"/>
                  <a:gd name="connsiteX1069" fmla="*/ 876590 w 908747"/>
                  <a:gd name="connsiteY1069" fmla="*/ 268209 h 415138"/>
                  <a:gd name="connsiteX1070" fmla="*/ 878921 w 908747"/>
                  <a:gd name="connsiteY1070" fmla="*/ 265740 h 415138"/>
                  <a:gd name="connsiteX1071" fmla="*/ 878647 w 908747"/>
                  <a:gd name="connsiteY1071" fmla="*/ 266015 h 415138"/>
                  <a:gd name="connsiteX1072" fmla="*/ 881802 w 908747"/>
                  <a:gd name="connsiteY1072" fmla="*/ 261626 h 415138"/>
                  <a:gd name="connsiteX1073" fmla="*/ 884682 w 908747"/>
                  <a:gd name="connsiteY1073" fmla="*/ 256413 h 415138"/>
                  <a:gd name="connsiteX1074" fmla="*/ 884408 w 908747"/>
                  <a:gd name="connsiteY1074" fmla="*/ 256962 h 415138"/>
                  <a:gd name="connsiteX1075" fmla="*/ 888385 w 908747"/>
                  <a:gd name="connsiteY1075" fmla="*/ 246813 h 415138"/>
                  <a:gd name="connsiteX1076" fmla="*/ 888111 w 908747"/>
                  <a:gd name="connsiteY1076" fmla="*/ 247498 h 415138"/>
                  <a:gd name="connsiteX1077" fmla="*/ 893186 w 908747"/>
                  <a:gd name="connsiteY1077" fmla="*/ 228570 h 415138"/>
                  <a:gd name="connsiteX1078" fmla="*/ 893049 w 908747"/>
                  <a:gd name="connsiteY1078" fmla="*/ 228981 h 415138"/>
                  <a:gd name="connsiteX1079" fmla="*/ 897301 w 908747"/>
                  <a:gd name="connsiteY1079" fmla="*/ 197023 h 415138"/>
                  <a:gd name="connsiteX1080" fmla="*/ 897301 w 908747"/>
                  <a:gd name="connsiteY1080" fmla="*/ 197160 h 415138"/>
                  <a:gd name="connsiteX1081" fmla="*/ 897301 w 908747"/>
                  <a:gd name="connsiteY1081" fmla="*/ 196886 h 415138"/>
                  <a:gd name="connsiteX1082" fmla="*/ 897301 w 908747"/>
                  <a:gd name="connsiteY1082" fmla="*/ 196886 h 415138"/>
                  <a:gd name="connsiteX1083" fmla="*/ 897301 w 908747"/>
                  <a:gd name="connsiteY1083" fmla="*/ 196886 h 415138"/>
                  <a:gd name="connsiteX1084" fmla="*/ 897575 w 908747"/>
                  <a:gd name="connsiteY1084" fmla="*/ 159990 h 415138"/>
                  <a:gd name="connsiteX1085" fmla="*/ 895929 w 908747"/>
                  <a:gd name="connsiteY1085" fmla="*/ 158618 h 415138"/>
                  <a:gd name="connsiteX1086" fmla="*/ 887562 w 908747"/>
                  <a:gd name="connsiteY1086" fmla="*/ 146549 h 415138"/>
                  <a:gd name="connsiteX1087" fmla="*/ 877138 w 908747"/>
                  <a:gd name="connsiteY1087" fmla="*/ 123643 h 415138"/>
                  <a:gd name="connsiteX1088" fmla="*/ 873435 w 908747"/>
                  <a:gd name="connsiteY1088" fmla="*/ 107732 h 415138"/>
                  <a:gd name="connsiteX1089" fmla="*/ 871378 w 908747"/>
                  <a:gd name="connsiteY1089" fmla="*/ 97171 h 415138"/>
                  <a:gd name="connsiteX1090" fmla="*/ 868360 w 908747"/>
                  <a:gd name="connsiteY1090" fmla="*/ 75637 h 415138"/>
                  <a:gd name="connsiteX1091" fmla="*/ 866988 w 908747"/>
                  <a:gd name="connsiteY1091" fmla="*/ 62606 h 415138"/>
                  <a:gd name="connsiteX1092" fmla="*/ 866303 w 908747"/>
                  <a:gd name="connsiteY1092" fmla="*/ 53417 h 415138"/>
                  <a:gd name="connsiteX1093" fmla="*/ 866166 w 908747"/>
                  <a:gd name="connsiteY1093" fmla="*/ 45461 h 415138"/>
                  <a:gd name="connsiteX1094" fmla="*/ 866166 w 908747"/>
                  <a:gd name="connsiteY1094" fmla="*/ 39152 h 415138"/>
                  <a:gd name="connsiteX1095" fmla="*/ 866851 w 908747"/>
                  <a:gd name="connsiteY1095" fmla="*/ 35174 h 415138"/>
                  <a:gd name="connsiteX1096" fmla="*/ 868086 w 908747"/>
                  <a:gd name="connsiteY1096" fmla="*/ 32843 h 415138"/>
                  <a:gd name="connsiteX1097" fmla="*/ 871515 w 908747"/>
                  <a:gd name="connsiteY1097" fmla="*/ 30237 h 415138"/>
                  <a:gd name="connsiteX1098" fmla="*/ 873435 w 908747"/>
                  <a:gd name="connsiteY1098" fmla="*/ 29825 h 415138"/>
                  <a:gd name="connsiteX1099" fmla="*/ 876315 w 908747"/>
                  <a:gd name="connsiteY1099" fmla="*/ 29825 h 415138"/>
                  <a:gd name="connsiteX1100" fmla="*/ 878784 w 908747"/>
                  <a:gd name="connsiteY1100" fmla="*/ 30648 h 415138"/>
                  <a:gd name="connsiteX1101" fmla="*/ 881390 w 908747"/>
                  <a:gd name="connsiteY1101" fmla="*/ 32706 h 415138"/>
                  <a:gd name="connsiteX1102" fmla="*/ 883448 w 908747"/>
                  <a:gd name="connsiteY1102" fmla="*/ 35860 h 415138"/>
                  <a:gd name="connsiteX1103" fmla="*/ 885094 w 908747"/>
                  <a:gd name="connsiteY1103" fmla="*/ 39564 h 415138"/>
                  <a:gd name="connsiteX1104" fmla="*/ 887562 w 908747"/>
                  <a:gd name="connsiteY1104" fmla="*/ 45461 h 415138"/>
                  <a:gd name="connsiteX1105" fmla="*/ 889208 w 908747"/>
                  <a:gd name="connsiteY1105" fmla="*/ 50673 h 415138"/>
                  <a:gd name="connsiteX1106" fmla="*/ 893049 w 908747"/>
                  <a:gd name="connsiteY1106" fmla="*/ 64664 h 415138"/>
                  <a:gd name="connsiteX1107" fmla="*/ 895243 w 908747"/>
                  <a:gd name="connsiteY1107" fmla="*/ 73168 h 415138"/>
                  <a:gd name="connsiteX1108" fmla="*/ 898398 w 908747"/>
                  <a:gd name="connsiteY1108" fmla="*/ 86609 h 415138"/>
                  <a:gd name="connsiteX1109" fmla="*/ 900456 w 908747"/>
                  <a:gd name="connsiteY1109" fmla="*/ 96073 h 415138"/>
                  <a:gd name="connsiteX1110" fmla="*/ 905942 w 908747"/>
                  <a:gd name="connsiteY1110" fmla="*/ 129678 h 415138"/>
                  <a:gd name="connsiteX1111" fmla="*/ 908274 w 908747"/>
                  <a:gd name="connsiteY1111" fmla="*/ 191811 h 415138"/>
                  <a:gd name="connsiteX1112" fmla="*/ 905256 w 908747"/>
                  <a:gd name="connsiteY1112" fmla="*/ 220066 h 415138"/>
                  <a:gd name="connsiteX1113" fmla="*/ 897987 w 908747"/>
                  <a:gd name="connsiteY1113" fmla="*/ 249693 h 415138"/>
                  <a:gd name="connsiteX1114" fmla="*/ 893735 w 908747"/>
                  <a:gd name="connsiteY1114" fmla="*/ 260391 h 415138"/>
                  <a:gd name="connsiteX1115" fmla="*/ 888797 w 908747"/>
                  <a:gd name="connsiteY1115" fmla="*/ 268758 h 415138"/>
                  <a:gd name="connsiteX1116" fmla="*/ 882762 w 908747"/>
                  <a:gd name="connsiteY1116" fmla="*/ 275479 h 415138"/>
                  <a:gd name="connsiteX1117" fmla="*/ 879196 w 908747"/>
                  <a:gd name="connsiteY1117" fmla="*/ 277948 h 415138"/>
                  <a:gd name="connsiteX1118" fmla="*/ 874532 w 908747"/>
                  <a:gd name="connsiteY1118" fmla="*/ 279594 h 415138"/>
                  <a:gd name="connsiteX1119" fmla="*/ 860542 w 908747"/>
                  <a:gd name="connsiteY1119" fmla="*/ 276987 h 415138"/>
                  <a:gd name="connsiteX1120" fmla="*/ 853135 w 908747"/>
                  <a:gd name="connsiteY1120" fmla="*/ 270541 h 415138"/>
                  <a:gd name="connsiteX1121" fmla="*/ 845317 w 908747"/>
                  <a:gd name="connsiteY1121" fmla="*/ 258745 h 415138"/>
                  <a:gd name="connsiteX1122" fmla="*/ 839282 w 908747"/>
                  <a:gd name="connsiteY1122" fmla="*/ 246538 h 415138"/>
                  <a:gd name="connsiteX1123" fmla="*/ 835305 w 908747"/>
                  <a:gd name="connsiteY1123" fmla="*/ 237897 h 415138"/>
                  <a:gd name="connsiteX1124" fmla="*/ 829955 w 908747"/>
                  <a:gd name="connsiteY1124" fmla="*/ 224867 h 415138"/>
                  <a:gd name="connsiteX1125" fmla="*/ 827075 w 908747"/>
                  <a:gd name="connsiteY1125" fmla="*/ 217049 h 415138"/>
                  <a:gd name="connsiteX1126" fmla="*/ 820080 w 908747"/>
                  <a:gd name="connsiteY1126" fmla="*/ 197023 h 415138"/>
                  <a:gd name="connsiteX1127" fmla="*/ 817199 w 908747"/>
                  <a:gd name="connsiteY1127" fmla="*/ 187833 h 415138"/>
                  <a:gd name="connsiteX1128" fmla="*/ 811164 w 908747"/>
                  <a:gd name="connsiteY1128" fmla="*/ 254630 h 415138"/>
                  <a:gd name="connsiteX1129" fmla="*/ 804169 w 908747"/>
                  <a:gd name="connsiteY1129" fmla="*/ 281514 h 415138"/>
                  <a:gd name="connsiteX1130" fmla="*/ 799506 w 908747"/>
                  <a:gd name="connsiteY1130" fmla="*/ 293035 h 415138"/>
                  <a:gd name="connsiteX1131" fmla="*/ 793196 w 908747"/>
                  <a:gd name="connsiteY1131" fmla="*/ 304145 h 415138"/>
                  <a:gd name="connsiteX1132" fmla="*/ 785790 w 908747"/>
                  <a:gd name="connsiteY1132" fmla="*/ 311277 h 415138"/>
                  <a:gd name="connsiteX1133" fmla="*/ 782772 w 908747"/>
                  <a:gd name="connsiteY1133" fmla="*/ 313061 h 415138"/>
                  <a:gd name="connsiteX1134" fmla="*/ 779480 w 908747"/>
                  <a:gd name="connsiteY1134" fmla="*/ 314021 h 415138"/>
                  <a:gd name="connsiteX1135" fmla="*/ 772348 w 908747"/>
                  <a:gd name="connsiteY1135" fmla="*/ 313746 h 415138"/>
                  <a:gd name="connsiteX1136" fmla="*/ 765216 w 908747"/>
                  <a:gd name="connsiteY1136" fmla="*/ 310180 h 415138"/>
                  <a:gd name="connsiteX1137" fmla="*/ 763981 w 908747"/>
                  <a:gd name="connsiteY1137" fmla="*/ 309083 h 415138"/>
                  <a:gd name="connsiteX1138" fmla="*/ 749854 w 908747"/>
                  <a:gd name="connsiteY1138" fmla="*/ 348996 h 415138"/>
                  <a:gd name="connsiteX1139" fmla="*/ 736412 w 908747"/>
                  <a:gd name="connsiteY1139" fmla="*/ 368885 h 415138"/>
                  <a:gd name="connsiteX1140" fmla="*/ 728868 w 908747"/>
                  <a:gd name="connsiteY1140" fmla="*/ 375880 h 415138"/>
                  <a:gd name="connsiteX1141" fmla="*/ 718170 w 908747"/>
                  <a:gd name="connsiteY1141" fmla="*/ 381366 h 415138"/>
                  <a:gd name="connsiteX1142" fmla="*/ 709940 w 908747"/>
                  <a:gd name="connsiteY1142" fmla="*/ 383012 h 415138"/>
                  <a:gd name="connsiteX1143" fmla="*/ 705277 w 908747"/>
                  <a:gd name="connsiteY1143" fmla="*/ 382875 h 415138"/>
                  <a:gd name="connsiteX1144" fmla="*/ 700476 w 908747"/>
                  <a:gd name="connsiteY1144" fmla="*/ 381778 h 415138"/>
                  <a:gd name="connsiteX1145" fmla="*/ 691561 w 908747"/>
                  <a:gd name="connsiteY1145" fmla="*/ 377663 h 415138"/>
                  <a:gd name="connsiteX1146" fmla="*/ 682097 w 908747"/>
                  <a:gd name="connsiteY1146" fmla="*/ 369434 h 415138"/>
                  <a:gd name="connsiteX1147" fmla="*/ 669067 w 908747"/>
                  <a:gd name="connsiteY1147" fmla="*/ 349683 h 415138"/>
                  <a:gd name="connsiteX1148" fmla="*/ 658368 w 908747"/>
                  <a:gd name="connsiteY1148" fmla="*/ 323759 h 415138"/>
                  <a:gd name="connsiteX1149" fmla="*/ 651922 w 908747"/>
                  <a:gd name="connsiteY1149" fmla="*/ 302636 h 415138"/>
                  <a:gd name="connsiteX1150" fmla="*/ 648630 w 908747"/>
                  <a:gd name="connsiteY1150" fmla="*/ 289469 h 415138"/>
                  <a:gd name="connsiteX1151" fmla="*/ 644652 w 908747"/>
                  <a:gd name="connsiteY1151" fmla="*/ 273558 h 415138"/>
                  <a:gd name="connsiteX1152" fmla="*/ 644241 w 908747"/>
                  <a:gd name="connsiteY1152" fmla="*/ 275753 h 415138"/>
                  <a:gd name="connsiteX1153" fmla="*/ 627919 w 908747"/>
                  <a:gd name="connsiteY1153" fmla="*/ 337338 h 415138"/>
                  <a:gd name="connsiteX1154" fmla="*/ 617494 w 908747"/>
                  <a:gd name="connsiteY1154" fmla="*/ 363399 h 415138"/>
                  <a:gd name="connsiteX1155" fmla="*/ 612008 w 908747"/>
                  <a:gd name="connsiteY1155" fmla="*/ 374508 h 415138"/>
                  <a:gd name="connsiteX1156" fmla="*/ 604464 w 908747"/>
                  <a:gd name="connsiteY1156" fmla="*/ 386441 h 415138"/>
                  <a:gd name="connsiteX1157" fmla="*/ 597469 w 908747"/>
                  <a:gd name="connsiteY1157" fmla="*/ 395219 h 415138"/>
                  <a:gd name="connsiteX1158" fmla="*/ 589925 w 908747"/>
                  <a:gd name="connsiteY1158" fmla="*/ 401392 h 415138"/>
                  <a:gd name="connsiteX1159" fmla="*/ 585125 w 908747"/>
                  <a:gd name="connsiteY1159" fmla="*/ 403724 h 415138"/>
                  <a:gd name="connsiteX1160" fmla="*/ 581696 w 908747"/>
                  <a:gd name="connsiteY1160" fmla="*/ 404683 h 415138"/>
                  <a:gd name="connsiteX1161" fmla="*/ 578130 w 908747"/>
                  <a:gd name="connsiteY1161" fmla="*/ 404958 h 415138"/>
                  <a:gd name="connsiteX1162" fmla="*/ 572917 w 908747"/>
                  <a:gd name="connsiteY1162" fmla="*/ 403860 h 415138"/>
                  <a:gd name="connsiteX1163" fmla="*/ 568528 w 908747"/>
                  <a:gd name="connsiteY1163" fmla="*/ 401803 h 415138"/>
                  <a:gd name="connsiteX1164" fmla="*/ 564139 w 908747"/>
                  <a:gd name="connsiteY1164" fmla="*/ 398786 h 415138"/>
                  <a:gd name="connsiteX1165" fmla="*/ 556733 w 908747"/>
                  <a:gd name="connsiteY1165" fmla="*/ 390831 h 415138"/>
                  <a:gd name="connsiteX1166" fmla="*/ 550012 w 908747"/>
                  <a:gd name="connsiteY1166" fmla="*/ 379857 h 415138"/>
                  <a:gd name="connsiteX1167" fmla="*/ 544662 w 908747"/>
                  <a:gd name="connsiteY1167" fmla="*/ 367102 h 415138"/>
                  <a:gd name="connsiteX1168" fmla="*/ 537119 w 908747"/>
                  <a:gd name="connsiteY1168" fmla="*/ 338435 h 415138"/>
                  <a:gd name="connsiteX1169" fmla="*/ 534375 w 908747"/>
                  <a:gd name="connsiteY1169" fmla="*/ 323073 h 415138"/>
                  <a:gd name="connsiteX1170" fmla="*/ 530809 w 908747"/>
                  <a:gd name="connsiteY1170" fmla="*/ 298248 h 415138"/>
                  <a:gd name="connsiteX1171" fmla="*/ 530809 w 908747"/>
                  <a:gd name="connsiteY1171" fmla="*/ 297973 h 415138"/>
                  <a:gd name="connsiteX1172" fmla="*/ 517916 w 908747"/>
                  <a:gd name="connsiteY1172" fmla="*/ 335006 h 415138"/>
                  <a:gd name="connsiteX1173" fmla="*/ 489524 w 908747"/>
                  <a:gd name="connsiteY1173" fmla="*/ 385618 h 415138"/>
                  <a:gd name="connsiteX1174" fmla="*/ 480883 w 908747"/>
                  <a:gd name="connsiteY1174" fmla="*/ 394945 h 415138"/>
                  <a:gd name="connsiteX1175" fmla="*/ 472516 w 908747"/>
                  <a:gd name="connsiteY1175" fmla="*/ 401666 h 415138"/>
                  <a:gd name="connsiteX1176" fmla="*/ 466481 w 908747"/>
                  <a:gd name="connsiteY1176" fmla="*/ 405369 h 415138"/>
                  <a:gd name="connsiteX1177" fmla="*/ 461681 w 908747"/>
                  <a:gd name="connsiteY1177" fmla="*/ 407289 h 415138"/>
                  <a:gd name="connsiteX1178" fmla="*/ 450982 w 908747"/>
                  <a:gd name="connsiteY1178" fmla="*/ 408935 h 415138"/>
                  <a:gd name="connsiteX1179" fmla="*/ 445907 w 908747"/>
                  <a:gd name="connsiteY1179" fmla="*/ 408524 h 415138"/>
                  <a:gd name="connsiteX1180" fmla="*/ 442615 w 908747"/>
                  <a:gd name="connsiteY1180" fmla="*/ 407701 h 415138"/>
                  <a:gd name="connsiteX1181" fmla="*/ 438363 w 908747"/>
                  <a:gd name="connsiteY1181" fmla="*/ 405781 h 415138"/>
                  <a:gd name="connsiteX1182" fmla="*/ 434249 w 908747"/>
                  <a:gd name="connsiteY1182" fmla="*/ 403038 h 415138"/>
                  <a:gd name="connsiteX1183" fmla="*/ 427528 w 908747"/>
                  <a:gd name="connsiteY1183" fmla="*/ 396317 h 415138"/>
                  <a:gd name="connsiteX1184" fmla="*/ 421904 w 908747"/>
                  <a:gd name="connsiteY1184" fmla="*/ 386167 h 415138"/>
                  <a:gd name="connsiteX1185" fmla="*/ 415869 w 908747"/>
                  <a:gd name="connsiteY1185" fmla="*/ 362301 h 415138"/>
                  <a:gd name="connsiteX1186" fmla="*/ 414497 w 908747"/>
                  <a:gd name="connsiteY1186" fmla="*/ 348585 h 415138"/>
                  <a:gd name="connsiteX1187" fmla="*/ 414086 w 908747"/>
                  <a:gd name="connsiteY1187" fmla="*/ 339807 h 415138"/>
                  <a:gd name="connsiteX1188" fmla="*/ 409971 w 908747"/>
                  <a:gd name="connsiteY1188" fmla="*/ 348174 h 415138"/>
                  <a:gd name="connsiteX1189" fmla="*/ 395844 w 908747"/>
                  <a:gd name="connsiteY1189" fmla="*/ 373548 h 415138"/>
                  <a:gd name="connsiteX1190" fmla="*/ 389123 w 908747"/>
                  <a:gd name="connsiteY1190" fmla="*/ 383835 h 415138"/>
                  <a:gd name="connsiteX1191" fmla="*/ 379110 w 908747"/>
                  <a:gd name="connsiteY1191" fmla="*/ 396317 h 415138"/>
                  <a:gd name="connsiteX1192" fmla="*/ 371978 w 908747"/>
                  <a:gd name="connsiteY1192" fmla="*/ 403586 h 415138"/>
                  <a:gd name="connsiteX1193" fmla="*/ 368000 w 908747"/>
                  <a:gd name="connsiteY1193" fmla="*/ 406741 h 415138"/>
                  <a:gd name="connsiteX1194" fmla="*/ 362651 w 908747"/>
                  <a:gd name="connsiteY1194" fmla="*/ 409896 h 415138"/>
                  <a:gd name="connsiteX1195" fmla="*/ 353461 w 908747"/>
                  <a:gd name="connsiteY1195" fmla="*/ 413187 h 415138"/>
                  <a:gd name="connsiteX1196" fmla="*/ 349072 w 908747"/>
                  <a:gd name="connsiteY1196" fmla="*/ 413736 h 415138"/>
                  <a:gd name="connsiteX1197" fmla="*/ 344820 w 908747"/>
                  <a:gd name="connsiteY1197" fmla="*/ 414970 h 415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</a:cxnLst>
                <a:rect l="l" t="t" r="r" b="b"/>
                <a:pathLst>
                  <a:path w="908747" h="415138">
                    <a:moveTo>
                      <a:pt x="88057" y="107458"/>
                    </a:moveTo>
                    <a:cubicBezTo>
                      <a:pt x="88468" y="107183"/>
                      <a:pt x="88880" y="106909"/>
                      <a:pt x="89154" y="106772"/>
                    </a:cubicBezTo>
                    <a:cubicBezTo>
                      <a:pt x="89154" y="106772"/>
                      <a:pt x="89154" y="106772"/>
                      <a:pt x="89154" y="106772"/>
                    </a:cubicBezTo>
                    <a:cubicBezTo>
                      <a:pt x="95463" y="102520"/>
                      <a:pt x="101498" y="98131"/>
                      <a:pt x="107533" y="93467"/>
                    </a:cubicBezTo>
                    <a:cubicBezTo>
                      <a:pt x="113843" y="88667"/>
                      <a:pt x="119878" y="83318"/>
                      <a:pt x="125913" y="78105"/>
                    </a:cubicBezTo>
                    <a:lnTo>
                      <a:pt x="125913" y="78105"/>
                    </a:lnTo>
                    <a:cubicBezTo>
                      <a:pt x="130028" y="74128"/>
                      <a:pt x="134280" y="70287"/>
                      <a:pt x="138532" y="66310"/>
                    </a:cubicBezTo>
                    <a:cubicBezTo>
                      <a:pt x="141823" y="63155"/>
                      <a:pt x="145115" y="60138"/>
                      <a:pt x="148270" y="56846"/>
                    </a:cubicBezTo>
                    <a:cubicBezTo>
                      <a:pt x="150876" y="54240"/>
                      <a:pt x="153482" y="51496"/>
                      <a:pt x="156088" y="48890"/>
                    </a:cubicBezTo>
                    <a:cubicBezTo>
                      <a:pt x="157597" y="47244"/>
                      <a:pt x="159243" y="45736"/>
                      <a:pt x="160751" y="44227"/>
                    </a:cubicBezTo>
                    <a:cubicBezTo>
                      <a:pt x="164592" y="39975"/>
                      <a:pt x="168433" y="35586"/>
                      <a:pt x="172410" y="31471"/>
                    </a:cubicBezTo>
                    <a:cubicBezTo>
                      <a:pt x="172273" y="31608"/>
                      <a:pt x="172136" y="31745"/>
                      <a:pt x="172136" y="31883"/>
                    </a:cubicBezTo>
                    <a:cubicBezTo>
                      <a:pt x="175153" y="28316"/>
                      <a:pt x="178171" y="24750"/>
                      <a:pt x="180777" y="20910"/>
                    </a:cubicBezTo>
                    <a:cubicBezTo>
                      <a:pt x="180640" y="21047"/>
                      <a:pt x="180503" y="21184"/>
                      <a:pt x="180503" y="21321"/>
                    </a:cubicBezTo>
                    <a:cubicBezTo>
                      <a:pt x="181737" y="19401"/>
                      <a:pt x="182834" y="17481"/>
                      <a:pt x="183932" y="15561"/>
                    </a:cubicBezTo>
                    <a:cubicBezTo>
                      <a:pt x="184206" y="15012"/>
                      <a:pt x="184343" y="14463"/>
                      <a:pt x="184617" y="13915"/>
                    </a:cubicBezTo>
                    <a:cubicBezTo>
                      <a:pt x="184754" y="13366"/>
                      <a:pt x="184892" y="12818"/>
                      <a:pt x="185166" y="12269"/>
                    </a:cubicBezTo>
                    <a:cubicBezTo>
                      <a:pt x="185166" y="12543"/>
                      <a:pt x="185029" y="12680"/>
                      <a:pt x="185029" y="12818"/>
                    </a:cubicBezTo>
                    <a:cubicBezTo>
                      <a:pt x="185303" y="11720"/>
                      <a:pt x="185440" y="10486"/>
                      <a:pt x="185578" y="9389"/>
                    </a:cubicBezTo>
                    <a:cubicBezTo>
                      <a:pt x="185578" y="9663"/>
                      <a:pt x="185578" y="9800"/>
                      <a:pt x="185578" y="9937"/>
                    </a:cubicBezTo>
                    <a:cubicBezTo>
                      <a:pt x="185578" y="9525"/>
                      <a:pt x="185578" y="8977"/>
                      <a:pt x="185578" y="8428"/>
                    </a:cubicBezTo>
                    <a:cubicBezTo>
                      <a:pt x="185578" y="8291"/>
                      <a:pt x="185578" y="8017"/>
                      <a:pt x="185578" y="7880"/>
                    </a:cubicBezTo>
                    <a:cubicBezTo>
                      <a:pt x="185440" y="7880"/>
                      <a:pt x="185303" y="7742"/>
                      <a:pt x="185166" y="7742"/>
                    </a:cubicBezTo>
                    <a:cubicBezTo>
                      <a:pt x="184892" y="7605"/>
                      <a:pt x="184617" y="7605"/>
                      <a:pt x="184206" y="7468"/>
                    </a:cubicBezTo>
                    <a:cubicBezTo>
                      <a:pt x="183794" y="7468"/>
                      <a:pt x="183246" y="7331"/>
                      <a:pt x="182834" y="7331"/>
                    </a:cubicBezTo>
                    <a:cubicBezTo>
                      <a:pt x="182423" y="7331"/>
                      <a:pt x="182011" y="7331"/>
                      <a:pt x="181600" y="7331"/>
                    </a:cubicBezTo>
                    <a:cubicBezTo>
                      <a:pt x="181874" y="7331"/>
                      <a:pt x="182011" y="7331"/>
                      <a:pt x="182149" y="7331"/>
                    </a:cubicBezTo>
                    <a:cubicBezTo>
                      <a:pt x="181600" y="7468"/>
                      <a:pt x="181188" y="7468"/>
                      <a:pt x="180640" y="7605"/>
                    </a:cubicBezTo>
                    <a:cubicBezTo>
                      <a:pt x="180228" y="7742"/>
                      <a:pt x="179680" y="7880"/>
                      <a:pt x="179131" y="8154"/>
                    </a:cubicBezTo>
                    <a:cubicBezTo>
                      <a:pt x="178720" y="8428"/>
                      <a:pt x="178171" y="8565"/>
                      <a:pt x="177759" y="8840"/>
                    </a:cubicBezTo>
                    <a:cubicBezTo>
                      <a:pt x="176525" y="9525"/>
                      <a:pt x="175291" y="10212"/>
                      <a:pt x="174056" y="11034"/>
                    </a:cubicBezTo>
                    <a:cubicBezTo>
                      <a:pt x="174056" y="11034"/>
                      <a:pt x="174193" y="10897"/>
                      <a:pt x="174193" y="10897"/>
                    </a:cubicBezTo>
                    <a:cubicBezTo>
                      <a:pt x="169118" y="14326"/>
                      <a:pt x="164318" y="17892"/>
                      <a:pt x="159791" y="22007"/>
                    </a:cubicBezTo>
                    <a:cubicBezTo>
                      <a:pt x="159791" y="22007"/>
                      <a:pt x="159929" y="21870"/>
                      <a:pt x="159929" y="21870"/>
                    </a:cubicBezTo>
                    <a:cubicBezTo>
                      <a:pt x="149779" y="31060"/>
                      <a:pt x="140315" y="41209"/>
                      <a:pt x="131125" y="51496"/>
                    </a:cubicBezTo>
                    <a:cubicBezTo>
                      <a:pt x="131262" y="51360"/>
                      <a:pt x="131399" y="51222"/>
                      <a:pt x="131399" y="51085"/>
                    </a:cubicBezTo>
                    <a:cubicBezTo>
                      <a:pt x="116860" y="67682"/>
                      <a:pt x="103281" y="85101"/>
                      <a:pt x="90937" y="103343"/>
                    </a:cubicBezTo>
                    <a:cubicBezTo>
                      <a:pt x="91074" y="103206"/>
                      <a:pt x="91211" y="103069"/>
                      <a:pt x="91211" y="102931"/>
                    </a:cubicBezTo>
                    <a:cubicBezTo>
                      <a:pt x="90114" y="104440"/>
                      <a:pt x="89017" y="105949"/>
                      <a:pt x="88057" y="107458"/>
                    </a:cubicBezTo>
                    <a:close/>
                    <a:moveTo>
                      <a:pt x="174742" y="134204"/>
                    </a:moveTo>
                    <a:cubicBezTo>
                      <a:pt x="177074" y="131324"/>
                      <a:pt x="179268" y="128580"/>
                      <a:pt x="181600" y="125700"/>
                    </a:cubicBezTo>
                    <a:cubicBezTo>
                      <a:pt x="183657" y="123094"/>
                      <a:pt x="185715" y="120762"/>
                      <a:pt x="187635" y="118156"/>
                    </a:cubicBezTo>
                    <a:cubicBezTo>
                      <a:pt x="191064" y="113630"/>
                      <a:pt x="194493" y="109104"/>
                      <a:pt x="197922" y="104577"/>
                    </a:cubicBezTo>
                    <a:cubicBezTo>
                      <a:pt x="203408" y="97308"/>
                      <a:pt x="208757" y="89901"/>
                      <a:pt x="214107" y="82357"/>
                    </a:cubicBezTo>
                    <a:cubicBezTo>
                      <a:pt x="214107" y="82495"/>
                      <a:pt x="213970" y="82495"/>
                      <a:pt x="213970" y="82632"/>
                    </a:cubicBezTo>
                    <a:cubicBezTo>
                      <a:pt x="215341" y="80712"/>
                      <a:pt x="216576" y="78792"/>
                      <a:pt x="217673" y="76734"/>
                    </a:cubicBezTo>
                    <a:cubicBezTo>
                      <a:pt x="218770" y="74540"/>
                      <a:pt x="219730" y="72482"/>
                      <a:pt x="220691" y="70287"/>
                    </a:cubicBezTo>
                    <a:cubicBezTo>
                      <a:pt x="220828" y="69876"/>
                      <a:pt x="220965" y="69464"/>
                      <a:pt x="221102" y="69190"/>
                    </a:cubicBezTo>
                    <a:cubicBezTo>
                      <a:pt x="221102" y="68916"/>
                      <a:pt x="221239" y="68779"/>
                      <a:pt x="221239" y="68505"/>
                    </a:cubicBezTo>
                    <a:cubicBezTo>
                      <a:pt x="221239" y="68505"/>
                      <a:pt x="221102" y="68367"/>
                      <a:pt x="221102" y="68367"/>
                    </a:cubicBezTo>
                    <a:cubicBezTo>
                      <a:pt x="221102" y="68367"/>
                      <a:pt x="220965" y="68230"/>
                      <a:pt x="220828" y="68230"/>
                    </a:cubicBezTo>
                    <a:cubicBezTo>
                      <a:pt x="220691" y="68367"/>
                      <a:pt x="220416" y="68367"/>
                      <a:pt x="220279" y="68505"/>
                    </a:cubicBezTo>
                    <a:cubicBezTo>
                      <a:pt x="220005" y="68641"/>
                      <a:pt x="219730" y="68916"/>
                      <a:pt x="219456" y="69053"/>
                    </a:cubicBezTo>
                    <a:cubicBezTo>
                      <a:pt x="219044" y="69327"/>
                      <a:pt x="218633" y="69739"/>
                      <a:pt x="218222" y="70013"/>
                    </a:cubicBezTo>
                    <a:cubicBezTo>
                      <a:pt x="214793" y="73168"/>
                      <a:pt x="211501" y="76460"/>
                      <a:pt x="208483" y="79889"/>
                    </a:cubicBezTo>
                    <a:cubicBezTo>
                      <a:pt x="204094" y="85238"/>
                      <a:pt x="200117" y="90861"/>
                      <a:pt x="196276" y="96485"/>
                    </a:cubicBezTo>
                    <a:cubicBezTo>
                      <a:pt x="190104" y="105949"/>
                      <a:pt x="184617" y="115688"/>
                      <a:pt x="179268" y="125563"/>
                    </a:cubicBezTo>
                    <a:cubicBezTo>
                      <a:pt x="177485" y="128443"/>
                      <a:pt x="176114" y="131324"/>
                      <a:pt x="174742" y="134204"/>
                    </a:cubicBezTo>
                    <a:close/>
                    <a:moveTo>
                      <a:pt x="895792" y="142982"/>
                    </a:moveTo>
                    <a:cubicBezTo>
                      <a:pt x="895243" y="137907"/>
                      <a:pt x="894695" y="132833"/>
                      <a:pt x="894146" y="127757"/>
                    </a:cubicBezTo>
                    <a:cubicBezTo>
                      <a:pt x="892912" y="118293"/>
                      <a:pt x="891129" y="108966"/>
                      <a:pt x="889346" y="99502"/>
                    </a:cubicBezTo>
                    <a:cubicBezTo>
                      <a:pt x="889346" y="99640"/>
                      <a:pt x="889346" y="99777"/>
                      <a:pt x="889346" y="99914"/>
                    </a:cubicBezTo>
                    <a:cubicBezTo>
                      <a:pt x="887700" y="92508"/>
                      <a:pt x="886054" y="84963"/>
                      <a:pt x="884271" y="77557"/>
                    </a:cubicBezTo>
                    <a:cubicBezTo>
                      <a:pt x="883448" y="73991"/>
                      <a:pt x="882488" y="70425"/>
                      <a:pt x="881665" y="66721"/>
                    </a:cubicBezTo>
                    <a:cubicBezTo>
                      <a:pt x="880293" y="61509"/>
                      <a:pt x="879059" y="56434"/>
                      <a:pt x="877413" y="51360"/>
                    </a:cubicBezTo>
                    <a:lnTo>
                      <a:pt x="877413" y="51360"/>
                    </a:lnTo>
                    <a:cubicBezTo>
                      <a:pt x="876864" y="49713"/>
                      <a:pt x="876315" y="48067"/>
                      <a:pt x="875630" y="46422"/>
                    </a:cubicBezTo>
                    <a:cubicBezTo>
                      <a:pt x="875630" y="50125"/>
                      <a:pt x="875630" y="53828"/>
                      <a:pt x="875904" y="57531"/>
                    </a:cubicBezTo>
                    <a:cubicBezTo>
                      <a:pt x="876315" y="63155"/>
                      <a:pt x="877001" y="68779"/>
                      <a:pt x="877550" y="74402"/>
                    </a:cubicBezTo>
                    <a:cubicBezTo>
                      <a:pt x="877961" y="78105"/>
                      <a:pt x="878373" y="81534"/>
                      <a:pt x="878921" y="85238"/>
                    </a:cubicBezTo>
                    <a:cubicBezTo>
                      <a:pt x="879333" y="88118"/>
                      <a:pt x="879882" y="90999"/>
                      <a:pt x="880293" y="93879"/>
                    </a:cubicBezTo>
                    <a:cubicBezTo>
                      <a:pt x="880567" y="95250"/>
                      <a:pt x="880704" y="96759"/>
                      <a:pt x="880979" y="98131"/>
                    </a:cubicBezTo>
                    <a:cubicBezTo>
                      <a:pt x="881939" y="102931"/>
                      <a:pt x="882899" y="107732"/>
                      <a:pt x="883859" y="112533"/>
                    </a:cubicBezTo>
                    <a:cubicBezTo>
                      <a:pt x="884956" y="117196"/>
                      <a:pt x="886191" y="121722"/>
                      <a:pt x="887562" y="126249"/>
                    </a:cubicBezTo>
                    <a:cubicBezTo>
                      <a:pt x="888934" y="129815"/>
                      <a:pt x="890306" y="133381"/>
                      <a:pt x="891952" y="136673"/>
                    </a:cubicBezTo>
                    <a:cubicBezTo>
                      <a:pt x="893323" y="138867"/>
                      <a:pt x="894558" y="140925"/>
                      <a:pt x="895792" y="142982"/>
                    </a:cubicBezTo>
                    <a:close/>
                    <a:moveTo>
                      <a:pt x="634228" y="157247"/>
                    </a:moveTo>
                    <a:cubicBezTo>
                      <a:pt x="634777" y="161224"/>
                      <a:pt x="635325" y="165065"/>
                      <a:pt x="635874" y="169043"/>
                    </a:cubicBezTo>
                    <a:cubicBezTo>
                      <a:pt x="636971" y="177272"/>
                      <a:pt x="638206" y="185502"/>
                      <a:pt x="639303" y="193869"/>
                    </a:cubicBezTo>
                    <a:cubicBezTo>
                      <a:pt x="639577" y="195514"/>
                      <a:pt x="639989" y="197298"/>
                      <a:pt x="640263" y="198943"/>
                    </a:cubicBezTo>
                    <a:cubicBezTo>
                      <a:pt x="640812" y="202372"/>
                      <a:pt x="641497" y="205801"/>
                      <a:pt x="642183" y="209230"/>
                    </a:cubicBezTo>
                    <a:cubicBezTo>
                      <a:pt x="642732" y="203333"/>
                      <a:pt x="643143" y="197298"/>
                      <a:pt x="643692" y="191400"/>
                    </a:cubicBezTo>
                    <a:cubicBezTo>
                      <a:pt x="643692" y="191537"/>
                      <a:pt x="643692" y="191537"/>
                      <a:pt x="643692" y="191674"/>
                    </a:cubicBezTo>
                    <a:cubicBezTo>
                      <a:pt x="643692" y="191537"/>
                      <a:pt x="643692" y="191537"/>
                      <a:pt x="643692" y="191400"/>
                    </a:cubicBezTo>
                    <a:cubicBezTo>
                      <a:pt x="643692" y="191262"/>
                      <a:pt x="643692" y="190988"/>
                      <a:pt x="643692" y="190851"/>
                    </a:cubicBezTo>
                    <a:cubicBezTo>
                      <a:pt x="643692" y="190988"/>
                      <a:pt x="643692" y="191126"/>
                      <a:pt x="643692" y="191262"/>
                    </a:cubicBezTo>
                    <a:cubicBezTo>
                      <a:pt x="643966" y="179878"/>
                      <a:pt x="644241" y="168494"/>
                      <a:pt x="644652" y="157247"/>
                    </a:cubicBezTo>
                    <a:cubicBezTo>
                      <a:pt x="644652" y="156150"/>
                      <a:pt x="644652" y="154915"/>
                      <a:pt x="644652" y="153818"/>
                    </a:cubicBezTo>
                    <a:cubicBezTo>
                      <a:pt x="644652" y="150252"/>
                      <a:pt x="644515" y="146685"/>
                      <a:pt x="644378" y="142982"/>
                    </a:cubicBezTo>
                    <a:cubicBezTo>
                      <a:pt x="644378" y="139553"/>
                      <a:pt x="644241" y="136124"/>
                      <a:pt x="644241" y="132695"/>
                    </a:cubicBezTo>
                    <a:cubicBezTo>
                      <a:pt x="644241" y="128718"/>
                      <a:pt x="643966" y="124603"/>
                      <a:pt x="643692" y="120625"/>
                    </a:cubicBezTo>
                    <a:lnTo>
                      <a:pt x="643692" y="120625"/>
                    </a:lnTo>
                    <a:cubicBezTo>
                      <a:pt x="643418" y="117470"/>
                      <a:pt x="643143" y="114453"/>
                      <a:pt x="642869" y="111298"/>
                    </a:cubicBezTo>
                    <a:cubicBezTo>
                      <a:pt x="642458" y="107732"/>
                      <a:pt x="642183" y="104166"/>
                      <a:pt x="641497" y="100600"/>
                    </a:cubicBezTo>
                    <a:cubicBezTo>
                      <a:pt x="641086" y="98817"/>
                      <a:pt x="640537" y="97034"/>
                      <a:pt x="639989" y="95250"/>
                    </a:cubicBezTo>
                    <a:cubicBezTo>
                      <a:pt x="640126" y="95525"/>
                      <a:pt x="640126" y="95662"/>
                      <a:pt x="640263" y="95937"/>
                    </a:cubicBezTo>
                    <a:cubicBezTo>
                      <a:pt x="639714" y="94428"/>
                      <a:pt x="639166" y="92919"/>
                      <a:pt x="638480" y="91547"/>
                    </a:cubicBezTo>
                    <a:cubicBezTo>
                      <a:pt x="638343" y="91273"/>
                      <a:pt x="638206" y="90999"/>
                      <a:pt x="638068" y="90724"/>
                    </a:cubicBezTo>
                    <a:cubicBezTo>
                      <a:pt x="638068" y="90724"/>
                      <a:pt x="637931" y="90587"/>
                      <a:pt x="637931" y="90587"/>
                    </a:cubicBezTo>
                    <a:cubicBezTo>
                      <a:pt x="637794" y="90587"/>
                      <a:pt x="637657" y="90587"/>
                      <a:pt x="637383" y="90587"/>
                    </a:cubicBezTo>
                    <a:cubicBezTo>
                      <a:pt x="637245" y="90587"/>
                      <a:pt x="637108" y="90587"/>
                      <a:pt x="636971" y="90724"/>
                    </a:cubicBezTo>
                    <a:cubicBezTo>
                      <a:pt x="636971" y="90724"/>
                      <a:pt x="636834" y="90724"/>
                      <a:pt x="636834" y="90724"/>
                    </a:cubicBezTo>
                    <a:cubicBezTo>
                      <a:pt x="636834" y="90724"/>
                      <a:pt x="636697" y="90861"/>
                      <a:pt x="636697" y="90861"/>
                    </a:cubicBezTo>
                    <a:cubicBezTo>
                      <a:pt x="636560" y="90999"/>
                      <a:pt x="636423" y="91273"/>
                      <a:pt x="636285" y="91410"/>
                    </a:cubicBezTo>
                    <a:cubicBezTo>
                      <a:pt x="636011" y="92096"/>
                      <a:pt x="635737" y="92782"/>
                      <a:pt x="635462" y="93467"/>
                    </a:cubicBezTo>
                    <a:cubicBezTo>
                      <a:pt x="635462" y="93467"/>
                      <a:pt x="635462" y="93330"/>
                      <a:pt x="635462" y="93330"/>
                    </a:cubicBezTo>
                    <a:cubicBezTo>
                      <a:pt x="635462" y="93467"/>
                      <a:pt x="635462" y="93467"/>
                      <a:pt x="635325" y="93605"/>
                    </a:cubicBezTo>
                    <a:cubicBezTo>
                      <a:pt x="635325" y="93742"/>
                      <a:pt x="635188" y="93879"/>
                      <a:pt x="635188" y="94016"/>
                    </a:cubicBezTo>
                    <a:cubicBezTo>
                      <a:pt x="635188" y="94016"/>
                      <a:pt x="635188" y="93879"/>
                      <a:pt x="635325" y="93879"/>
                    </a:cubicBezTo>
                    <a:cubicBezTo>
                      <a:pt x="634502" y="96896"/>
                      <a:pt x="633816" y="99914"/>
                      <a:pt x="633131" y="102931"/>
                    </a:cubicBezTo>
                    <a:cubicBezTo>
                      <a:pt x="633131" y="102657"/>
                      <a:pt x="633268" y="102520"/>
                      <a:pt x="633268" y="102246"/>
                    </a:cubicBezTo>
                    <a:cubicBezTo>
                      <a:pt x="632856" y="104577"/>
                      <a:pt x="632582" y="106909"/>
                      <a:pt x="632308" y="109241"/>
                    </a:cubicBezTo>
                    <a:cubicBezTo>
                      <a:pt x="632308" y="109104"/>
                      <a:pt x="632308" y="109104"/>
                      <a:pt x="632308" y="108966"/>
                    </a:cubicBezTo>
                    <a:cubicBezTo>
                      <a:pt x="632308" y="109104"/>
                      <a:pt x="632308" y="109378"/>
                      <a:pt x="632308" y="109515"/>
                    </a:cubicBezTo>
                    <a:cubicBezTo>
                      <a:pt x="632308" y="109653"/>
                      <a:pt x="632308" y="109653"/>
                      <a:pt x="632308" y="109653"/>
                    </a:cubicBezTo>
                    <a:cubicBezTo>
                      <a:pt x="632308" y="109653"/>
                      <a:pt x="632308" y="109653"/>
                      <a:pt x="632308" y="109515"/>
                    </a:cubicBezTo>
                    <a:cubicBezTo>
                      <a:pt x="631759" y="119391"/>
                      <a:pt x="631896" y="129129"/>
                      <a:pt x="632445" y="139005"/>
                    </a:cubicBezTo>
                    <a:cubicBezTo>
                      <a:pt x="632445" y="139005"/>
                      <a:pt x="632445" y="138867"/>
                      <a:pt x="632445" y="138730"/>
                    </a:cubicBezTo>
                    <a:cubicBezTo>
                      <a:pt x="632994" y="144765"/>
                      <a:pt x="633405" y="151075"/>
                      <a:pt x="634228" y="157247"/>
                    </a:cubicBezTo>
                    <a:close/>
                    <a:moveTo>
                      <a:pt x="534238" y="185639"/>
                    </a:moveTo>
                    <a:cubicBezTo>
                      <a:pt x="534238" y="188382"/>
                      <a:pt x="534375" y="191262"/>
                      <a:pt x="534375" y="194006"/>
                    </a:cubicBezTo>
                    <a:cubicBezTo>
                      <a:pt x="534650" y="203744"/>
                      <a:pt x="534787" y="213345"/>
                      <a:pt x="535061" y="223084"/>
                    </a:cubicBezTo>
                    <a:cubicBezTo>
                      <a:pt x="535061" y="224455"/>
                      <a:pt x="535198" y="225964"/>
                      <a:pt x="535198" y="227336"/>
                    </a:cubicBezTo>
                    <a:cubicBezTo>
                      <a:pt x="535610" y="225141"/>
                      <a:pt x="536021" y="222946"/>
                      <a:pt x="536296" y="220752"/>
                    </a:cubicBezTo>
                    <a:cubicBezTo>
                      <a:pt x="536570" y="219655"/>
                      <a:pt x="536570" y="218420"/>
                      <a:pt x="536707" y="217323"/>
                    </a:cubicBezTo>
                    <a:cubicBezTo>
                      <a:pt x="537119" y="213208"/>
                      <a:pt x="537530" y="209230"/>
                      <a:pt x="537942" y="205116"/>
                    </a:cubicBezTo>
                    <a:cubicBezTo>
                      <a:pt x="538627" y="198532"/>
                      <a:pt x="539450" y="191811"/>
                      <a:pt x="540136" y="185227"/>
                    </a:cubicBezTo>
                    <a:cubicBezTo>
                      <a:pt x="540136" y="185365"/>
                      <a:pt x="540136" y="185365"/>
                      <a:pt x="540136" y="185502"/>
                    </a:cubicBezTo>
                    <a:cubicBezTo>
                      <a:pt x="540136" y="185365"/>
                      <a:pt x="540136" y="185227"/>
                      <a:pt x="540136" y="185091"/>
                    </a:cubicBezTo>
                    <a:cubicBezTo>
                      <a:pt x="540136" y="184953"/>
                      <a:pt x="540136" y="184816"/>
                      <a:pt x="540136" y="184816"/>
                    </a:cubicBezTo>
                    <a:cubicBezTo>
                      <a:pt x="540136" y="184816"/>
                      <a:pt x="540136" y="184953"/>
                      <a:pt x="540136" y="184953"/>
                    </a:cubicBezTo>
                    <a:cubicBezTo>
                      <a:pt x="541096" y="165065"/>
                      <a:pt x="542605" y="145177"/>
                      <a:pt x="541782" y="125151"/>
                    </a:cubicBezTo>
                    <a:cubicBezTo>
                      <a:pt x="541782" y="125289"/>
                      <a:pt x="541782" y="125289"/>
                      <a:pt x="541782" y="125426"/>
                    </a:cubicBezTo>
                    <a:cubicBezTo>
                      <a:pt x="541782" y="125289"/>
                      <a:pt x="541782" y="125151"/>
                      <a:pt x="541782" y="125014"/>
                    </a:cubicBezTo>
                    <a:cubicBezTo>
                      <a:pt x="541782" y="124877"/>
                      <a:pt x="541782" y="124877"/>
                      <a:pt x="541782" y="124740"/>
                    </a:cubicBezTo>
                    <a:cubicBezTo>
                      <a:pt x="541782" y="124740"/>
                      <a:pt x="541782" y="124877"/>
                      <a:pt x="541782" y="124877"/>
                    </a:cubicBezTo>
                    <a:cubicBezTo>
                      <a:pt x="541645" y="122820"/>
                      <a:pt x="541371" y="120899"/>
                      <a:pt x="541096" y="118842"/>
                    </a:cubicBezTo>
                    <a:cubicBezTo>
                      <a:pt x="540822" y="117470"/>
                      <a:pt x="540548" y="116236"/>
                      <a:pt x="539999" y="115002"/>
                    </a:cubicBezTo>
                    <a:cubicBezTo>
                      <a:pt x="539999" y="115002"/>
                      <a:pt x="539999" y="115002"/>
                      <a:pt x="539999" y="115002"/>
                    </a:cubicBezTo>
                    <a:cubicBezTo>
                      <a:pt x="539999" y="115002"/>
                      <a:pt x="539999" y="115139"/>
                      <a:pt x="539999" y="115139"/>
                    </a:cubicBezTo>
                    <a:cubicBezTo>
                      <a:pt x="539999" y="115139"/>
                      <a:pt x="539999" y="115002"/>
                      <a:pt x="539999" y="115002"/>
                    </a:cubicBezTo>
                    <a:cubicBezTo>
                      <a:pt x="539999" y="115139"/>
                      <a:pt x="539862" y="115276"/>
                      <a:pt x="539862" y="115413"/>
                    </a:cubicBezTo>
                    <a:cubicBezTo>
                      <a:pt x="539313" y="117882"/>
                      <a:pt x="539039" y="120351"/>
                      <a:pt x="538627" y="122820"/>
                    </a:cubicBezTo>
                    <a:cubicBezTo>
                      <a:pt x="538216" y="125837"/>
                      <a:pt x="537530" y="128992"/>
                      <a:pt x="537119" y="132009"/>
                    </a:cubicBezTo>
                    <a:cubicBezTo>
                      <a:pt x="536021" y="139416"/>
                      <a:pt x="535610" y="146960"/>
                      <a:pt x="535061" y="154504"/>
                    </a:cubicBezTo>
                    <a:cubicBezTo>
                      <a:pt x="535061" y="154366"/>
                      <a:pt x="535061" y="154366"/>
                      <a:pt x="535061" y="154230"/>
                    </a:cubicBezTo>
                    <a:cubicBezTo>
                      <a:pt x="534513" y="164653"/>
                      <a:pt x="534238" y="175215"/>
                      <a:pt x="534238" y="185639"/>
                    </a:cubicBezTo>
                    <a:close/>
                    <a:moveTo>
                      <a:pt x="758358" y="279868"/>
                    </a:moveTo>
                    <a:cubicBezTo>
                      <a:pt x="759318" y="272461"/>
                      <a:pt x="760141" y="265055"/>
                      <a:pt x="760689" y="257648"/>
                    </a:cubicBezTo>
                    <a:cubicBezTo>
                      <a:pt x="760689" y="257648"/>
                      <a:pt x="760689" y="257648"/>
                      <a:pt x="760689" y="257648"/>
                    </a:cubicBezTo>
                    <a:cubicBezTo>
                      <a:pt x="760689" y="257648"/>
                      <a:pt x="760689" y="257511"/>
                      <a:pt x="760689" y="257511"/>
                    </a:cubicBezTo>
                    <a:cubicBezTo>
                      <a:pt x="760689" y="257374"/>
                      <a:pt x="760689" y="257100"/>
                      <a:pt x="760689" y="256962"/>
                    </a:cubicBezTo>
                    <a:cubicBezTo>
                      <a:pt x="760689" y="256962"/>
                      <a:pt x="760689" y="256962"/>
                      <a:pt x="760689" y="257100"/>
                    </a:cubicBezTo>
                    <a:cubicBezTo>
                      <a:pt x="761512" y="243932"/>
                      <a:pt x="761512" y="230902"/>
                      <a:pt x="760689" y="217734"/>
                    </a:cubicBezTo>
                    <a:cubicBezTo>
                      <a:pt x="759592" y="202236"/>
                      <a:pt x="757398" y="187011"/>
                      <a:pt x="754380" y="171786"/>
                    </a:cubicBezTo>
                    <a:cubicBezTo>
                      <a:pt x="754380" y="171923"/>
                      <a:pt x="754380" y="172060"/>
                      <a:pt x="754380" y="172197"/>
                    </a:cubicBezTo>
                    <a:cubicBezTo>
                      <a:pt x="752460" y="163145"/>
                      <a:pt x="750402" y="154230"/>
                      <a:pt x="747934" y="145314"/>
                    </a:cubicBezTo>
                    <a:cubicBezTo>
                      <a:pt x="745465" y="136673"/>
                      <a:pt x="742722" y="128032"/>
                      <a:pt x="739841" y="119528"/>
                    </a:cubicBezTo>
                    <a:cubicBezTo>
                      <a:pt x="739841" y="119802"/>
                      <a:pt x="739978" y="119940"/>
                      <a:pt x="740115" y="120214"/>
                    </a:cubicBezTo>
                    <a:cubicBezTo>
                      <a:pt x="737235" y="112121"/>
                      <a:pt x="734080" y="104166"/>
                      <a:pt x="730377" y="96348"/>
                    </a:cubicBezTo>
                    <a:cubicBezTo>
                      <a:pt x="730514" y="96622"/>
                      <a:pt x="730651" y="96759"/>
                      <a:pt x="730789" y="97034"/>
                    </a:cubicBezTo>
                    <a:cubicBezTo>
                      <a:pt x="729554" y="94565"/>
                      <a:pt x="728183" y="92370"/>
                      <a:pt x="726674" y="90176"/>
                    </a:cubicBezTo>
                    <a:cubicBezTo>
                      <a:pt x="726811" y="90313"/>
                      <a:pt x="726811" y="90450"/>
                      <a:pt x="726948" y="90450"/>
                    </a:cubicBezTo>
                    <a:cubicBezTo>
                      <a:pt x="725851" y="88941"/>
                      <a:pt x="724891" y="87432"/>
                      <a:pt x="723656" y="86061"/>
                    </a:cubicBezTo>
                    <a:cubicBezTo>
                      <a:pt x="723245" y="85650"/>
                      <a:pt x="722970" y="85375"/>
                      <a:pt x="722696" y="85101"/>
                    </a:cubicBezTo>
                    <a:cubicBezTo>
                      <a:pt x="722559" y="84963"/>
                      <a:pt x="722285" y="84827"/>
                      <a:pt x="722148" y="84689"/>
                    </a:cubicBezTo>
                    <a:cubicBezTo>
                      <a:pt x="722010" y="84552"/>
                      <a:pt x="721873" y="84552"/>
                      <a:pt x="721736" y="84415"/>
                    </a:cubicBezTo>
                    <a:cubicBezTo>
                      <a:pt x="721462" y="84415"/>
                      <a:pt x="721325" y="84278"/>
                      <a:pt x="721050" y="84278"/>
                    </a:cubicBezTo>
                    <a:cubicBezTo>
                      <a:pt x="720776" y="84278"/>
                      <a:pt x="720502" y="84278"/>
                      <a:pt x="720227" y="84278"/>
                    </a:cubicBezTo>
                    <a:cubicBezTo>
                      <a:pt x="719816" y="84278"/>
                      <a:pt x="719541" y="84278"/>
                      <a:pt x="719130" y="84415"/>
                    </a:cubicBezTo>
                    <a:cubicBezTo>
                      <a:pt x="718993" y="84415"/>
                      <a:pt x="718719" y="84552"/>
                      <a:pt x="718581" y="84552"/>
                    </a:cubicBezTo>
                    <a:cubicBezTo>
                      <a:pt x="718444" y="84552"/>
                      <a:pt x="718444" y="84689"/>
                      <a:pt x="718307" y="84689"/>
                    </a:cubicBezTo>
                    <a:cubicBezTo>
                      <a:pt x="718307" y="84689"/>
                      <a:pt x="718170" y="84827"/>
                      <a:pt x="718170" y="84827"/>
                    </a:cubicBezTo>
                    <a:cubicBezTo>
                      <a:pt x="718033" y="84963"/>
                      <a:pt x="717896" y="85101"/>
                      <a:pt x="717896" y="85375"/>
                    </a:cubicBezTo>
                    <a:cubicBezTo>
                      <a:pt x="717758" y="85786"/>
                      <a:pt x="717484" y="86198"/>
                      <a:pt x="717347" y="86609"/>
                    </a:cubicBezTo>
                    <a:cubicBezTo>
                      <a:pt x="717347" y="86335"/>
                      <a:pt x="717484" y="86198"/>
                      <a:pt x="717621" y="85924"/>
                    </a:cubicBezTo>
                    <a:cubicBezTo>
                      <a:pt x="717073" y="87570"/>
                      <a:pt x="716661" y="89215"/>
                      <a:pt x="716250" y="90861"/>
                    </a:cubicBezTo>
                    <a:cubicBezTo>
                      <a:pt x="716250" y="90861"/>
                      <a:pt x="716250" y="90724"/>
                      <a:pt x="716250" y="90724"/>
                    </a:cubicBezTo>
                    <a:cubicBezTo>
                      <a:pt x="715701" y="93330"/>
                      <a:pt x="715427" y="95937"/>
                      <a:pt x="715152" y="98543"/>
                    </a:cubicBezTo>
                    <a:cubicBezTo>
                      <a:pt x="715152" y="98405"/>
                      <a:pt x="715152" y="98405"/>
                      <a:pt x="715152" y="98268"/>
                    </a:cubicBezTo>
                    <a:cubicBezTo>
                      <a:pt x="715152" y="98405"/>
                      <a:pt x="715152" y="98405"/>
                      <a:pt x="715152" y="98543"/>
                    </a:cubicBezTo>
                    <a:cubicBezTo>
                      <a:pt x="715152" y="98679"/>
                      <a:pt x="715152" y="98817"/>
                      <a:pt x="715152" y="98954"/>
                    </a:cubicBezTo>
                    <a:cubicBezTo>
                      <a:pt x="715152" y="98817"/>
                      <a:pt x="715152" y="98679"/>
                      <a:pt x="715152" y="98679"/>
                    </a:cubicBezTo>
                    <a:cubicBezTo>
                      <a:pt x="715015" y="101697"/>
                      <a:pt x="715152" y="104577"/>
                      <a:pt x="715290" y="107458"/>
                    </a:cubicBezTo>
                    <a:cubicBezTo>
                      <a:pt x="715290" y="107458"/>
                      <a:pt x="715290" y="107321"/>
                      <a:pt x="715290" y="107321"/>
                    </a:cubicBezTo>
                    <a:cubicBezTo>
                      <a:pt x="715290" y="107458"/>
                      <a:pt x="715290" y="107732"/>
                      <a:pt x="715290" y="107869"/>
                    </a:cubicBezTo>
                    <a:cubicBezTo>
                      <a:pt x="715290" y="107869"/>
                      <a:pt x="715290" y="107869"/>
                      <a:pt x="715290" y="108006"/>
                    </a:cubicBezTo>
                    <a:cubicBezTo>
                      <a:pt x="715290" y="108006"/>
                      <a:pt x="715290" y="108006"/>
                      <a:pt x="715290" y="108006"/>
                    </a:cubicBezTo>
                    <a:cubicBezTo>
                      <a:pt x="715838" y="114453"/>
                      <a:pt x="716387" y="121037"/>
                      <a:pt x="717347" y="127483"/>
                    </a:cubicBezTo>
                    <a:cubicBezTo>
                      <a:pt x="718307" y="134478"/>
                      <a:pt x="719679" y="141336"/>
                      <a:pt x="721050" y="148331"/>
                    </a:cubicBezTo>
                    <a:cubicBezTo>
                      <a:pt x="721050" y="148194"/>
                      <a:pt x="721050" y="148194"/>
                      <a:pt x="720913" y="148057"/>
                    </a:cubicBezTo>
                    <a:cubicBezTo>
                      <a:pt x="723108" y="158207"/>
                      <a:pt x="725302" y="168357"/>
                      <a:pt x="727634" y="178507"/>
                    </a:cubicBezTo>
                    <a:cubicBezTo>
                      <a:pt x="728320" y="181387"/>
                      <a:pt x="729006" y="184268"/>
                      <a:pt x="729828" y="187148"/>
                    </a:cubicBezTo>
                    <a:cubicBezTo>
                      <a:pt x="731612" y="193869"/>
                      <a:pt x="733257" y="200589"/>
                      <a:pt x="735041" y="207173"/>
                    </a:cubicBezTo>
                    <a:cubicBezTo>
                      <a:pt x="735726" y="209916"/>
                      <a:pt x="736549" y="212797"/>
                      <a:pt x="737372" y="215540"/>
                    </a:cubicBezTo>
                    <a:cubicBezTo>
                      <a:pt x="739293" y="221987"/>
                      <a:pt x="741213" y="228433"/>
                      <a:pt x="743133" y="234742"/>
                    </a:cubicBezTo>
                    <a:cubicBezTo>
                      <a:pt x="745465" y="242835"/>
                      <a:pt x="748345" y="250927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8882"/>
                      <a:pt x="751088" y="258882"/>
                      <a:pt x="751088" y="258882"/>
                    </a:cubicBezTo>
                    <a:cubicBezTo>
                      <a:pt x="751088" y="259020"/>
                      <a:pt x="751225" y="259294"/>
                      <a:pt x="751225" y="259431"/>
                    </a:cubicBezTo>
                    <a:cubicBezTo>
                      <a:pt x="751225" y="259431"/>
                      <a:pt x="751225" y="259294"/>
                      <a:pt x="751225" y="259294"/>
                    </a:cubicBezTo>
                    <a:cubicBezTo>
                      <a:pt x="753146" y="266152"/>
                      <a:pt x="755615" y="273010"/>
                      <a:pt x="758358" y="279868"/>
                    </a:cubicBezTo>
                    <a:close/>
                    <a:moveTo>
                      <a:pt x="425196" y="290292"/>
                    </a:moveTo>
                    <a:cubicBezTo>
                      <a:pt x="425608" y="289332"/>
                      <a:pt x="426019" y="288372"/>
                      <a:pt x="426431" y="287549"/>
                    </a:cubicBezTo>
                    <a:cubicBezTo>
                      <a:pt x="426979" y="286314"/>
                      <a:pt x="427391" y="284943"/>
                      <a:pt x="427802" y="283709"/>
                    </a:cubicBezTo>
                    <a:cubicBezTo>
                      <a:pt x="429448" y="279182"/>
                      <a:pt x="431094" y="274519"/>
                      <a:pt x="432740" y="269993"/>
                    </a:cubicBezTo>
                    <a:cubicBezTo>
                      <a:pt x="435483" y="262449"/>
                      <a:pt x="438089" y="254905"/>
                      <a:pt x="440832" y="247361"/>
                    </a:cubicBezTo>
                    <a:cubicBezTo>
                      <a:pt x="440832" y="247361"/>
                      <a:pt x="440832" y="247498"/>
                      <a:pt x="440832" y="247498"/>
                    </a:cubicBezTo>
                    <a:cubicBezTo>
                      <a:pt x="440832" y="247361"/>
                      <a:pt x="440832" y="247361"/>
                      <a:pt x="440969" y="247224"/>
                    </a:cubicBezTo>
                    <a:cubicBezTo>
                      <a:pt x="440969" y="247087"/>
                      <a:pt x="441107" y="246949"/>
                      <a:pt x="441107" y="246813"/>
                    </a:cubicBezTo>
                    <a:cubicBezTo>
                      <a:pt x="441107" y="246949"/>
                      <a:pt x="441107" y="246949"/>
                      <a:pt x="440969" y="247087"/>
                    </a:cubicBezTo>
                    <a:cubicBezTo>
                      <a:pt x="444536" y="234742"/>
                      <a:pt x="448102" y="222398"/>
                      <a:pt x="451805" y="210191"/>
                    </a:cubicBezTo>
                    <a:cubicBezTo>
                      <a:pt x="452079" y="209094"/>
                      <a:pt x="452354" y="207859"/>
                      <a:pt x="452628" y="206762"/>
                    </a:cubicBezTo>
                    <a:cubicBezTo>
                      <a:pt x="453451" y="202784"/>
                      <a:pt x="454411" y="198807"/>
                      <a:pt x="455234" y="194829"/>
                    </a:cubicBezTo>
                    <a:cubicBezTo>
                      <a:pt x="456606" y="188520"/>
                      <a:pt x="457977" y="182347"/>
                      <a:pt x="459349" y="176175"/>
                    </a:cubicBezTo>
                    <a:cubicBezTo>
                      <a:pt x="459349" y="176449"/>
                      <a:pt x="459212" y="176586"/>
                      <a:pt x="459212" y="176861"/>
                    </a:cubicBezTo>
                    <a:cubicBezTo>
                      <a:pt x="460172" y="170826"/>
                      <a:pt x="461269" y="164791"/>
                      <a:pt x="462229" y="158756"/>
                    </a:cubicBezTo>
                    <a:cubicBezTo>
                      <a:pt x="463738" y="149978"/>
                      <a:pt x="465110" y="141199"/>
                      <a:pt x="465795" y="132421"/>
                    </a:cubicBezTo>
                    <a:cubicBezTo>
                      <a:pt x="465932" y="127895"/>
                      <a:pt x="466207" y="123369"/>
                      <a:pt x="465932" y="118842"/>
                    </a:cubicBezTo>
                    <a:cubicBezTo>
                      <a:pt x="465795" y="118156"/>
                      <a:pt x="465795" y="117470"/>
                      <a:pt x="465658" y="116647"/>
                    </a:cubicBezTo>
                    <a:cubicBezTo>
                      <a:pt x="465658" y="116922"/>
                      <a:pt x="465795" y="117059"/>
                      <a:pt x="465795" y="117333"/>
                    </a:cubicBezTo>
                    <a:cubicBezTo>
                      <a:pt x="465384" y="115413"/>
                      <a:pt x="464835" y="113767"/>
                      <a:pt x="464287" y="111847"/>
                    </a:cubicBezTo>
                    <a:cubicBezTo>
                      <a:pt x="464150" y="111435"/>
                      <a:pt x="463875" y="111024"/>
                      <a:pt x="463738" y="110612"/>
                    </a:cubicBezTo>
                    <a:cubicBezTo>
                      <a:pt x="463601" y="110338"/>
                      <a:pt x="463464" y="110064"/>
                      <a:pt x="463327" y="109789"/>
                    </a:cubicBezTo>
                    <a:cubicBezTo>
                      <a:pt x="463327" y="109789"/>
                      <a:pt x="463327" y="109789"/>
                      <a:pt x="463327" y="109789"/>
                    </a:cubicBezTo>
                    <a:lnTo>
                      <a:pt x="463327" y="109789"/>
                    </a:lnTo>
                    <a:cubicBezTo>
                      <a:pt x="462778" y="109927"/>
                      <a:pt x="462366" y="110201"/>
                      <a:pt x="461818" y="110338"/>
                    </a:cubicBezTo>
                    <a:cubicBezTo>
                      <a:pt x="462092" y="110338"/>
                      <a:pt x="462229" y="110201"/>
                      <a:pt x="462503" y="110201"/>
                    </a:cubicBezTo>
                    <a:cubicBezTo>
                      <a:pt x="462092" y="110338"/>
                      <a:pt x="461681" y="110612"/>
                      <a:pt x="461406" y="110750"/>
                    </a:cubicBezTo>
                    <a:cubicBezTo>
                      <a:pt x="461132" y="110887"/>
                      <a:pt x="460995" y="111024"/>
                      <a:pt x="460721" y="111161"/>
                    </a:cubicBezTo>
                    <a:cubicBezTo>
                      <a:pt x="460446" y="111435"/>
                      <a:pt x="460035" y="111847"/>
                      <a:pt x="459760" y="112121"/>
                    </a:cubicBezTo>
                    <a:cubicBezTo>
                      <a:pt x="459898" y="111984"/>
                      <a:pt x="460035" y="111847"/>
                      <a:pt x="460172" y="111710"/>
                    </a:cubicBezTo>
                    <a:cubicBezTo>
                      <a:pt x="459349" y="112670"/>
                      <a:pt x="458526" y="113630"/>
                      <a:pt x="457840" y="114727"/>
                    </a:cubicBezTo>
                    <a:cubicBezTo>
                      <a:pt x="457977" y="114590"/>
                      <a:pt x="458114" y="114453"/>
                      <a:pt x="458252" y="114316"/>
                    </a:cubicBezTo>
                    <a:cubicBezTo>
                      <a:pt x="457566" y="115413"/>
                      <a:pt x="456880" y="116647"/>
                      <a:pt x="456331" y="117745"/>
                    </a:cubicBezTo>
                    <a:cubicBezTo>
                      <a:pt x="456331" y="117745"/>
                      <a:pt x="456469" y="117608"/>
                      <a:pt x="456469" y="117608"/>
                    </a:cubicBezTo>
                    <a:cubicBezTo>
                      <a:pt x="454274" y="122546"/>
                      <a:pt x="452079" y="127757"/>
                      <a:pt x="450296" y="132833"/>
                    </a:cubicBezTo>
                    <a:cubicBezTo>
                      <a:pt x="448239" y="138867"/>
                      <a:pt x="446456" y="145040"/>
                      <a:pt x="444810" y="151212"/>
                    </a:cubicBezTo>
                    <a:cubicBezTo>
                      <a:pt x="442890" y="158481"/>
                      <a:pt x="441107" y="165888"/>
                      <a:pt x="439598" y="173157"/>
                    </a:cubicBezTo>
                    <a:cubicBezTo>
                      <a:pt x="439598" y="173020"/>
                      <a:pt x="439735" y="172746"/>
                      <a:pt x="439735" y="172609"/>
                    </a:cubicBezTo>
                    <a:cubicBezTo>
                      <a:pt x="438775" y="177546"/>
                      <a:pt x="437815" y="182621"/>
                      <a:pt x="436855" y="187559"/>
                    </a:cubicBezTo>
                    <a:cubicBezTo>
                      <a:pt x="436580" y="189479"/>
                      <a:pt x="436169" y="191537"/>
                      <a:pt x="435895" y="193457"/>
                    </a:cubicBezTo>
                    <a:cubicBezTo>
                      <a:pt x="435346" y="197160"/>
                      <a:pt x="434934" y="201001"/>
                      <a:pt x="434386" y="204704"/>
                    </a:cubicBezTo>
                    <a:cubicBezTo>
                      <a:pt x="433014" y="214305"/>
                      <a:pt x="431642" y="223907"/>
                      <a:pt x="430408" y="233508"/>
                    </a:cubicBezTo>
                    <a:cubicBezTo>
                      <a:pt x="430271" y="234879"/>
                      <a:pt x="430134" y="236114"/>
                      <a:pt x="429997" y="237348"/>
                    </a:cubicBezTo>
                    <a:cubicBezTo>
                      <a:pt x="429585" y="242012"/>
                      <a:pt x="429037" y="246675"/>
                      <a:pt x="428625" y="251201"/>
                    </a:cubicBezTo>
                    <a:cubicBezTo>
                      <a:pt x="427939" y="259294"/>
                      <a:pt x="427116" y="267387"/>
                      <a:pt x="426293" y="275616"/>
                    </a:cubicBezTo>
                    <a:cubicBezTo>
                      <a:pt x="426293" y="275342"/>
                      <a:pt x="426293" y="275204"/>
                      <a:pt x="426293" y="274930"/>
                    </a:cubicBezTo>
                    <a:cubicBezTo>
                      <a:pt x="425745" y="279868"/>
                      <a:pt x="425470" y="285080"/>
                      <a:pt x="425196" y="290292"/>
                    </a:cubicBezTo>
                    <a:close/>
                    <a:moveTo>
                      <a:pt x="344820" y="414970"/>
                    </a:moveTo>
                    <a:cubicBezTo>
                      <a:pt x="343174" y="414559"/>
                      <a:pt x="342077" y="414147"/>
                      <a:pt x="340431" y="413599"/>
                    </a:cubicBezTo>
                    <a:cubicBezTo>
                      <a:pt x="339059" y="413050"/>
                      <a:pt x="337551" y="412227"/>
                      <a:pt x="336316" y="411405"/>
                    </a:cubicBezTo>
                    <a:cubicBezTo>
                      <a:pt x="334122" y="410170"/>
                      <a:pt x="332339" y="408250"/>
                      <a:pt x="330693" y="406329"/>
                    </a:cubicBezTo>
                    <a:cubicBezTo>
                      <a:pt x="328772" y="403998"/>
                      <a:pt x="327675" y="400980"/>
                      <a:pt x="326715" y="398237"/>
                    </a:cubicBezTo>
                    <a:cubicBezTo>
                      <a:pt x="325343" y="394534"/>
                      <a:pt x="324521" y="390556"/>
                      <a:pt x="323835" y="386579"/>
                    </a:cubicBezTo>
                    <a:cubicBezTo>
                      <a:pt x="323149" y="381641"/>
                      <a:pt x="323286" y="376428"/>
                      <a:pt x="323423" y="371354"/>
                    </a:cubicBezTo>
                    <a:cubicBezTo>
                      <a:pt x="323423" y="366279"/>
                      <a:pt x="323972" y="361067"/>
                      <a:pt x="324521" y="355992"/>
                    </a:cubicBezTo>
                    <a:cubicBezTo>
                      <a:pt x="325069" y="350642"/>
                      <a:pt x="325892" y="345431"/>
                      <a:pt x="326715" y="340081"/>
                    </a:cubicBezTo>
                    <a:cubicBezTo>
                      <a:pt x="327675" y="334183"/>
                      <a:pt x="328635" y="328422"/>
                      <a:pt x="329596" y="322525"/>
                    </a:cubicBezTo>
                    <a:cubicBezTo>
                      <a:pt x="330007" y="319781"/>
                      <a:pt x="330419" y="317175"/>
                      <a:pt x="330967" y="314432"/>
                    </a:cubicBezTo>
                    <a:cubicBezTo>
                      <a:pt x="330967" y="314706"/>
                      <a:pt x="330830" y="314844"/>
                      <a:pt x="330830" y="315118"/>
                    </a:cubicBezTo>
                    <a:cubicBezTo>
                      <a:pt x="333436" y="302636"/>
                      <a:pt x="335905" y="290155"/>
                      <a:pt x="338511" y="277810"/>
                    </a:cubicBezTo>
                    <a:cubicBezTo>
                      <a:pt x="338511" y="278085"/>
                      <a:pt x="338374" y="278222"/>
                      <a:pt x="338374" y="278359"/>
                    </a:cubicBezTo>
                    <a:cubicBezTo>
                      <a:pt x="339197" y="274656"/>
                      <a:pt x="340157" y="271090"/>
                      <a:pt x="340980" y="267523"/>
                    </a:cubicBezTo>
                    <a:cubicBezTo>
                      <a:pt x="341254" y="266426"/>
                      <a:pt x="341528" y="265466"/>
                      <a:pt x="341666" y="264369"/>
                    </a:cubicBezTo>
                    <a:cubicBezTo>
                      <a:pt x="341528" y="264506"/>
                      <a:pt x="341391" y="264780"/>
                      <a:pt x="341391" y="265055"/>
                    </a:cubicBezTo>
                    <a:cubicBezTo>
                      <a:pt x="340706" y="266426"/>
                      <a:pt x="340020" y="267798"/>
                      <a:pt x="339197" y="269169"/>
                    </a:cubicBezTo>
                    <a:cubicBezTo>
                      <a:pt x="334396" y="277125"/>
                      <a:pt x="329596" y="285080"/>
                      <a:pt x="324795" y="292898"/>
                    </a:cubicBezTo>
                    <a:cubicBezTo>
                      <a:pt x="322052" y="297561"/>
                      <a:pt x="319171" y="302499"/>
                      <a:pt x="316154" y="307026"/>
                    </a:cubicBezTo>
                    <a:cubicBezTo>
                      <a:pt x="310942" y="314706"/>
                      <a:pt x="305593" y="322387"/>
                      <a:pt x="300380" y="330068"/>
                    </a:cubicBezTo>
                    <a:cubicBezTo>
                      <a:pt x="298186" y="333360"/>
                      <a:pt x="295991" y="336515"/>
                      <a:pt x="293797" y="339807"/>
                    </a:cubicBezTo>
                    <a:cubicBezTo>
                      <a:pt x="290093" y="345156"/>
                      <a:pt x="286253" y="350368"/>
                      <a:pt x="282413" y="355580"/>
                    </a:cubicBezTo>
                    <a:cubicBezTo>
                      <a:pt x="276515" y="363535"/>
                      <a:pt x="270205" y="370942"/>
                      <a:pt x="263759" y="378349"/>
                    </a:cubicBezTo>
                    <a:cubicBezTo>
                      <a:pt x="261016" y="381503"/>
                      <a:pt x="258272" y="384384"/>
                      <a:pt x="255392" y="387402"/>
                    </a:cubicBezTo>
                    <a:cubicBezTo>
                      <a:pt x="251963" y="390693"/>
                      <a:pt x="248260" y="393573"/>
                      <a:pt x="244282" y="396180"/>
                    </a:cubicBezTo>
                    <a:cubicBezTo>
                      <a:pt x="239481" y="399471"/>
                      <a:pt x="233858" y="402900"/>
                      <a:pt x="227686" y="402900"/>
                    </a:cubicBezTo>
                    <a:cubicBezTo>
                      <a:pt x="222336" y="402900"/>
                      <a:pt x="217262" y="400157"/>
                      <a:pt x="213558" y="396454"/>
                    </a:cubicBezTo>
                    <a:cubicBezTo>
                      <a:pt x="211912" y="394808"/>
                      <a:pt x="210815" y="392339"/>
                      <a:pt x="210129" y="390144"/>
                    </a:cubicBezTo>
                    <a:cubicBezTo>
                      <a:pt x="209032" y="387402"/>
                      <a:pt x="208757" y="384247"/>
                      <a:pt x="208346" y="381366"/>
                    </a:cubicBezTo>
                    <a:cubicBezTo>
                      <a:pt x="207935" y="377800"/>
                      <a:pt x="208072" y="374371"/>
                      <a:pt x="208346" y="370942"/>
                    </a:cubicBezTo>
                    <a:cubicBezTo>
                      <a:pt x="208620" y="368473"/>
                      <a:pt x="209032" y="366005"/>
                      <a:pt x="209443" y="363535"/>
                    </a:cubicBezTo>
                    <a:cubicBezTo>
                      <a:pt x="209855" y="360929"/>
                      <a:pt x="210404" y="358186"/>
                      <a:pt x="210952" y="355580"/>
                    </a:cubicBezTo>
                    <a:cubicBezTo>
                      <a:pt x="213421" y="343922"/>
                      <a:pt x="216713" y="332538"/>
                      <a:pt x="220005" y="321153"/>
                    </a:cubicBezTo>
                    <a:cubicBezTo>
                      <a:pt x="222062" y="314158"/>
                      <a:pt x="223845" y="307026"/>
                      <a:pt x="225902" y="300030"/>
                    </a:cubicBezTo>
                    <a:cubicBezTo>
                      <a:pt x="230017" y="286314"/>
                      <a:pt x="233995" y="272461"/>
                      <a:pt x="238247" y="258882"/>
                    </a:cubicBezTo>
                    <a:cubicBezTo>
                      <a:pt x="242910" y="243932"/>
                      <a:pt x="247437" y="228981"/>
                      <a:pt x="252100" y="214031"/>
                    </a:cubicBezTo>
                    <a:cubicBezTo>
                      <a:pt x="254569" y="206350"/>
                      <a:pt x="256901" y="198669"/>
                      <a:pt x="259370" y="190988"/>
                    </a:cubicBezTo>
                    <a:cubicBezTo>
                      <a:pt x="255803" y="196749"/>
                      <a:pt x="252100" y="202510"/>
                      <a:pt x="248534" y="208271"/>
                    </a:cubicBezTo>
                    <a:cubicBezTo>
                      <a:pt x="247574" y="209642"/>
                      <a:pt x="246751" y="211151"/>
                      <a:pt x="245791" y="212523"/>
                    </a:cubicBezTo>
                    <a:cubicBezTo>
                      <a:pt x="243459" y="215677"/>
                      <a:pt x="241127" y="218832"/>
                      <a:pt x="238796" y="221987"/>
                    </a:cubicBezTo>
                    <a:cubicBezTo>
                      <a:pt x="234132" y="228433"/>
                      <a:pt x="229331" y="235017"/>
                      <a:pt x="224531" y="241463"/>
                    </a:cubicBezTo>
                    <a:cubicBezTo>
                      <a:pt x="223159" y="243384"/>
                      <a:pt x="221513" y="245166"/>
                      <a:pt x="219868" y="246949"/>
                    </a:cubicBezTo>
                    <a:cubicBezTo>
                      <a:pt x="216439" y="251064"/>
                      <a:pt x="212872" y="255316"/>
                      <a:pt x="209306" y="259568"/>
                    </a:cubicBezTo>
                    <a:cubicBezTo>
                      <a:pt x="206563" y="262860"/>
                      <a:pt x="203683" y="266289"/>
                      <a:pt x="200939" y="269581"/>
                    </a:cubicBezTo>
                    <a:cubicBezTo>
                      <a:pt x="199979" y="270816"/>
                      <a:pt x="198882" y="271913"/>
                      <a:pt x="197922" y="273147"/>
                    </a:cubicBezTo>
                    <a:cubicBezTo>
                      <a:pt x="191475" y="280005"/>
                      <a:pt x="185029" y="287000"/>
                      <a:pt x="178582" y="293858"/>
                    </a:cubicBezTo>
                    <a:cubicBezTo>
                      <a:pt x="176251" y="296190"/>
                      <a:pt x="174056" y="298659"/>
                      <a:pt x="171862" y="300990"/>
                    </a:cubicBezTo>
                    <a:cubicBezTo>
                      <a:pt x="170078" y="302911"/>
                      <a:pt x="168158" y="304694"/>
                      <a:pt x="166375" y="306614"/>
                    </a:cubicBezTo>
                    <a:cubicBezTo>
                      <a:pt x="162398" y="310592"/>
                      <a:pt x="158283" y="314570"/>
                      <a:pt x="154168" y="318547"/>
                    </a:cubicBezTo>
                    <a:cubicBezTo>
                      <a:pt x="151150" y="321428"/>
                      <a:pt x="147859" y="324308"/>
                      <a:pt x="144704" y="327051"/>
                    </a:cubicBezTo>
                    <a:cubicBezTo>
                      <a:pt x="141275" y="329931"/>
                      <a:pt x="137983" y="332812"/>
                      <a:pt x="134554" y="335555"/>
                    </a:cubicBezTo>
                    <a:cubicBezTo>
                      <a:pt x="131536" y="338024"/>
                      <a:pt x="128382" y="340218"/>
                      <a:pt x="125090" y="342138"/>
                    </a:cubicBezTo>
                    <a:cubicBezTo>
                      <a:pt x="123718" y="342961"/>
                      <a:pt x="122210" y="343647"/>
                      <a:pt x="120701" y="344333"/>
                    </a:cubicBezTo>
                    <a:cubicBezTo>
                      <a:pt x="118643" y="345431"/>
                      <a:pt x="116312" y="346254"/>
                      <a:pt x="113980" y="346939"/>
                    </a:cubicBezTo>
                    <a:cubicBezTo>
                      <a:pt x="112334" y="347351"/>
                      <a:pt x="110688" y="348036"/>
                      <a:pt x="109042" y="348174"/>
                    </a:cubicBezTo>
                    <a:cubicBezTo>
                      <a:pt x="107259" y="348448"/>
                      <a:pt x="106025" y="348448"/>
                      <a:pt x="104242" y="348448"/>
                    </a:cubicBezTo>
                    <a:cubicBezTo>
                      <a:pt x="102459" y="348448"/>
                      <a:pt x="100127" y="347762"/>
                      <a:pt x="98481" y="346802"/>
                    </a:cubicBezTo>
                    <a:cubicBezTo>
                      <a:pt x="96423" y="345431"/>
                      <a:pt x="94503" y="344059"/>
                      <a:pt x="92857" y="342138"/>
                    </a:cubicBezTo>
                    <a:cubicBezTo>
                      <a:pt x="90937" y="339807"/>
                      <a:pt x="89017" y="337064"/>
                      <a:pt x="88468" y="334183"/>
                    </a:cubicBezTo>
                    <a:cubicBezTo>
                      <a:pt x="88194" y="332538"/>
                      <a:pt x="87920" y="331303"/>
                      <a:pt x="87782" y="329657"/>
                    </a:cubicBezTo>
                    <a:cubicBezTo>
                      <a:pt x="87645" y="328011"/>
                      <a:pt x="87645" y="326502"/>
                      <a:pt x="87782" y="324857"/>
                    </a:cubicBezTo>
                    <a:cubicBezTo>
                      <a:pt x="87920" y="320879"/>
                      <a:pt x="88468" y="316901"/>
                      <a:pt x="89154" y="313198"/>
                    </a:cubicBezTo>
                    <a:cubicBezTo>
                      <a:pt x="89977" y="308809"/>
                      <a:pt x="91486" y="304557"/>
                      <a:pt x="92857" y="300442"/>
                    </a:cubicBezTo>
                    <a:cubicBezTo>
                      <a:pt x="94503" y="295230"/>
                      <a:pt x="96286" y="290155"/>
                      <a:pt x="98207" y="285080"/>
                    </a:cubicBezTo>
                    <a:cubicBezTo>
                      <a:pt x="101910" y="275342"/>
                      <a:pt x="105888" y="265603"/>
                      <a:pt x="109728" y="256002"/>
                    </a:cubicBezTo>
                    <a:cubicBezTo>
                      <a:pt x="112060" y="250242"/>
                      <a:pt x="114391" y="244481"/>
                      <a:pt x="116723" y="238720"/>
                    </a:cubicBezTo>
                    <a:cubicBezTo>
                      <a:pt x="121798" y="226924"/>
                      <a:pt x="126873" y="215265"/>
                      <a:pt x="132085" y="203470"/>
                    </a:cubicBezTo>
                    <a:cubicBezTo>
                      <a:pt x="133594" y="200041"/>
                      <a:pt x="135103" y="196749"/>
                      <a:pt x="136611" y="193457"/>
                    </a:cubicBezTo>
                    <a:cubicBezTo>
                      <a:pt x="126736" y="204293"/>
                      <a:pt x="116723" y="214991"/>
                      <a:pt x="106299" y="225278"/>
                    </a:cubicBezTo>
                    <a:cubicBezTo>
                      <a:pt x="99578" y="231725"/>
                      <a:pt x="92720" y="238034"/>
                      <a:pt x="85588" y="244069"/>
                    </a:cubicBezTo>
                    <a:cubicBezTo>
                      <a:pt x="78044" y="250516"/>
                      <a:pt x="69814" y="256277"/>
                      <a:pt x="61585" y="261763"/>
                    </a:cubicBezTo>
                    <a:cubicBezTo>
                      <a:pt x="58019" y="264094"/>
                      <a:pt x="54453" y="266289"/>
                      <a:pt x="50612" y="268072"/>
                    </a:cubicBezTo>
                    <a:cubicBezTo>
                      <a:pt x="47046" y="269718"/>
                      <a:pt x="43480" y="271227"/>
                      <a:pt x="39639" y="272461"/>
                    </a:cubicBezTo>
                    <a:cubicBezTo>
                      <a:pt x="36073" y="273696"/>
                      <a:pt x="32644" y="274656"/>
                      <a:pt x="28804" y="275067"/>
                    </a:cubicBezTo>
                    <a:cubicBezTo>
                      <a:pt x="27706" y="275204"/>
                      <a:pt x="26746" y="275204"/>
                      <a:pt x="25649" y="275067"/>
                    </a:cubicBezTo>
                    <a:cubicBezTo>
                      <a:pt x="24140" y="274930"/>
                      <a:pt x="22357" y="274793"/>
                      <a:pt x="20985" y="274107"/>
                    </a:cubicBezTo>
                    <a:cubicBezTo>
                      <a:pt x="20163" y="273696"/>
                      <a:pt x="19340" y="273422"/>
                      <a:pt x="18517" y="272873"/>
                    </a:cubicBezTo>
                    <a:cubicBezTo>
                      <a:pt x="17282" y="271913"/>
                      <a:pt x="16459" y="271227"/>
                      <a:pt x="15362" y="270267"/>
                    </a:cubicBezTo>
                    <a:cubicBezTo>
                      <a:pt x="14265" y="269307"/>
                      <a:pt x="13442" y="268072"/>
                      <a:pt x="12619" y="266975"/>
                    </a:cubicBezTo>
                    <a:cubicBezTo>
                      <a:pt x="12070" y="266152"/>
                      <a:pt x="11521" y="265329"/>
                      <a:pt x="11110" y="264369"/>
                    </a:cubicBezTo>
                    <a:cubicBezTo>
                      <a:pt x="10150" y="262037"/>
                      <a:pt x="9327" y="259568"/>
                      <a:pt x="9464" y="256962"/>
                    </a:cubicBezTo>
                    <a:cubicBezTo>
                      <a:pt x="9601" y="255179"/>
                      <a:pt x="9738" y="253671"/>
                      <a:pt x="9876" y="251887"/>
                    </a:cubicBezTo>
                    <a:cubicBezTo>
                      <a:pt x="10150" y="249419"/>
                      <a:pt x="10836" y="246949"/>
                      <a:pt x="11247" y="244618"/>
                    </a:cubicBezTo>
                    <a:cubicBezTo>
                      <a:pt x="12207" y="240366"/>
                      <a:pt x="13579" y="236251"/>
                      <a:pt x="14950" y="232274"/>
                    </a:cubicBezTo>
                    <a:cubicBezTo>
                      <a:pt x="15911" y="229668"/>
                      <a:pt x="16871" y="227198"/>
                      <a:pt x="17968" y="224592"/>
                    </a:cubicBezTo>
                    <a:cubicBezTo>
                      <a:pt x="19751" y="220203"/>
                      <a:pt x="21671" y="215952"/>
                      <a:pt x="23454" y="211562"/>
                    </a:cubicBezTo>
                    <a:cubicBezTo>
                      <a:pt x="24826" y="208271"/>
                      <a:pt x="26198" y="204842"/>
                      <a:pt x="27569" y="201549"/>
                    </a:cubicBezTo>
                    <a:cubicBezTo>
                      <a:pt x="28666" y="199081"/>
                      <a:pt x="29901" y="196612"/>
                      <a:pt x="30998" y="194143"/>
                    </a:cubicBezTo>
                    <a:cubicBezTo>
                      <a:pt x="34701" y="186325"/>
                      <a:pt x="38405" y="178507"/>
                      <a:pt x="41971" y="170688"/>
                    </a:cubicBezTo>
                    <a:cubicBezTo>
                      <a:pt x="42794" y="169043"/>
                      <a:pt x="43754" y="167397"/>
                      <a:pt x="44577" y="165751"/>
                    </a:cubicBezTo>
                    <a:cubicBezTo>
                      <a:pt x="47046" y="161224"/>
                      <a:pt x="49378" y="156698"/>
                      <a:pt x="51846" y="152172"/>
                    </a:cubicBezTo>
                    <a:cubicBezTo>
                      <a:pt x="54178" y="147783"/>
                      <a:pt x="56510" y="143531"/>
                      <a:pt x="58842" y="139142"/>
                    </a:cubicBezTo>
                    <a:cubicBezTo>
                      <a:pt x="60213" y="136536"/>
                      <a:pt x="61585" y="133930"/>
                      <a:pt x="63094" y="131461"/>
                    </a:cubicBezTo>
                    <a:cubicBezTo>
                      <a:pt x="57470" y="133930"/>
                      <a:pt x="51572" y="136124"/>
                      <a:pt x="45674" y="138044"/>
                    </a:cubicBezTo>
                    <a:cubicBezTo>
                      <a:pt x="41697" y="139279"/>
                      <a:pt x="37856" y="140102"/>
                      <a:pt x="33741" y="140788"/>
                    </a:cubicBezTo>
                    <a:cubicBezTo>
                      <a:pt x="29764" y="141473"/>
                      <a:pt x="25649" y="141199"/>
                      <a:pt x="21671" y="140925"/>
                    </a:cubicBezTo>
                    <a:cubicBezTo>
                      <a:pt x="18379" y="140650"/>
                      <a:pt x="15362" y="139827"/>
                      <a:pt x="12344" y="138593"/>
                    </a:cubicBezTo>
                    <a:cubicBezTo>
                      <a:pt x="10013" y="137633"/>
                      <a:pt x="8092" y="135850"/>
                      <a:pt x="6309" y="134067"/>
                    </a:cubicBezTo>
                    <a:cubicBezTo>
                      <a:pt x="5486" y="133381"/>
                      <a:pt x="4938" y="132421"/>
                      <a:pt x="4252" y="131598"/>
                    </a:cubicBezTo>
                    <a:cubicBezTo>
                      <a:pt x="3292" y="130227"/>
                      <a:pt x="2332" y="128992"/>
                      <a:pt x="1783" y="127483"/>
                    </a:cubicBezTo>
                    <a:cubicBezTo>
                      <a:pt x="1097" y="125837"/>
                      <a:pt x="823" y="124877"/>
                      <a:pt x="411" y="123094"/>
                    </a:cubicBezTo>
                    <a:cubicBezTo>
                      <a:pt x="0" y="121448"/>
                      <a:pt x="0" y="119528"/>
                      <a:pt x="0" y="117745"/>
                    </a:cubicBezTo>
                    <a:cubicBezTo>
                      <a:pt x="0" y="116236"/>
                      <a:pt x="137" y="114453"/>
                      <a:pt x="274" y="112807"/>
                    </a:cubicBezTo>
                    <a:cubicBezTo>
                      <a:pt x="411" y="111161"/>
                      <a:pt x="686" y="109515"/>
                      <a:pt x="960" y="107869"/>
                    </a:cubicBezTo>
                    <a:cubicBezTo>
                      <a:pt x="1920" y="103892"/>
                      <a:pt x="3292" y="100051"/>
                      <a:pt x="4663" y="96073"/>
                    </a:cubicBezTo>
                    <a:cubicBezTo>
                      <a:pt x="7955" y="86884"/>
                      <a:pt x="12344" y="78105"/>
                      <a:pt x="16871" y="69602"/>
                    </a:cubicBezTo>
                    <a:cubicBezTo>
                      <a:pt x="20985" y="61921"/>
                      <a:pt x="25649" y="54514"/>
                      <a:pt x="30861" y="47382"/>
                    </a:cubicBezTo>
                    <a:cubicBezTo>
                      <a:pt x="35936" y="40524"/>
                      <a:pt x="41697" y="34077"/>
                      <a:pt x="48280" y="28591"/>
                    </a:cubicBezTo>
                    <a:cubicBezTo>
                      <a:pt x="51435" y="25985"/>
                      <a:pt x="54727" y="23790"/>
                      <a:pt x="58293" y="21870"/>
                    </a:cubicBezTo>
                    <a:cubicBezTo>
                      <a:pt x="61311" y="20087"/>
                      <a:pt x="64740" y="19127"/>
                      <a:pt x="68031" y="18167"/>
                    </a:cubicBezTo>
                    <a:cubicBezTo>
                      <a:pt x="71460" y="17206"/>
                      <a:pt x="75164" y="17070"/>
                      <a:pt x="78730" y="17070"/>
                    </a:cubicBezTo>
                    <a:cubicBezTo>
                      <a:pt x="82845" y="17070"/>
                      <a:pt x="86822" y="18029"/>
                      <a:pt x="90663" y="19401"/>
                    </a:cubicBezTo>
                    <a:cubicBezTo>
                      <a:pt x="93817" y="20499"/>
                      <a:pt x="96698" y="22007"/>
                      <a:pt x="99578" y="23790"/>
                    </a:cubicBezTo>
                    <a:cubicBezTo>
                      <a:pt x="103281" y="25985"/>
                      <a:pt x="106573" y="28865"/>
                      <a:pt x="109728" y="31608"/>
                    </a:cubicBezTo>
                    <a:cubicBezTo>
                      <a:pt x="111100" y="32843"/>
                      <a:pt x="111511" y="34900"/>
                      <a:pt x="110277" y="36409"/>
                    </a:cubicBezTo>
                    <a:cubicBezTo>
                      <a:pt x="109179" y="37780"/>
                      <a:pt x="106985" y="38192"/>
                      <a:pt x="105476" y="36957"/>
                    </a:cubicBezTo>
                    <a:cubicBezTo>
                      <a:pt x="103007" y="34763"/>
                      <a:pt x="100401" y="32568"/>
                      <a:pt x="97658" y="30648"/>
                    </a:cubicBezTo>
                    <a:cubicBezTo>
                      <a:pt x="95875" y="29551"/>
                      <a:pt x="94092" y="28454"/>
                      <a:pt x="92309" y="27493"/>
                    </a:cubicBezTo>
                    <a:cubicBezTo>
                      <a:pt x="92309" y="27493"/>
                      <a:pt x="92309" y="27493"/>
                      <a:pt x="92446" y="27493"/>
                    </a:cubicBezTo>
                    <a:cubicBezTo>
                      <a:pt x="92309" y="27493"/>
                      <a:pt x="92309" y="27493"/>
                      <a:pt x="92172" y="27357"/>
                    </a:cubicBezTo>
                    <a:cubicBezTo>
                      <a:pt x="92034" y="27357"/>
                      <a:pt x="92034" y="27219"/>
                      <a:pt x="91897" y="27219"/>
                    </a:cubicBezTo>
                    <a:cubicBezTo>
                      <a:pt x="91897" y="27219"/>
                      <a:pt x="91897" y="27219"/>
                      <a:pt x="92034" y="27219"/>
                    </a:cubicBezTo>
                    <a:cubicBezTo>
                      <a:pt x="90937" y="26670"/>
                      <a:pt x="89703" y="26259"/>
                      <a:pt x="88605" y="25848"/>
                    </a:cubicBezTo>
                    <a:cubicBezTo>
                      <a:pt x="88605" y="25848"/>
                      <a:pt x="88743" y="25848"/>
                      <a:pt x="88743" y="25848"/>
                    </a:cubicBezTo>
                    <a:cubicBezTo>
                      <a:pt x="87508" y="25436"/>
                      <a:pt x="86274" y="25025"/>
                      <a:pt x="84902" y="24750"/>
                    </a:cubicBezTo>
                    <a:cubicBezTo>
                      <a:pt x="82570" y="24339"/>
                      <a:pt x="80376" y="24064"/>
                      <a:pt x="78044" y="23928"/>
                    </a:cubicBezTo>
                    <a:cubicBezTo>
                      <a:pt x="77358" y="23928"/>
                      <a:pt x="76672" y="23928"/>
                      <a:pt x="75987" y="23928"/>
                    </a:cubicBezTo>
                    <a:cubicBezTo>
                      <a:pt x="76124" y="23928"/>
                      <a:pt x="76261" y="23928"/>
                      <a:pt x="76398" y="23928"/>
                    </a:cubicBezTo>
                    <a:cubicBezTo>
                      <a:pt x="74889" y="24064"/>
                      <a:pt x="73381" y="24202"/>
                      <a:pt x="71735" y="24476"/>
                    </a:cubicBezTo>
                    <a:cubicBezTo>
                      <a:pt x="71735" y="24476"/>
                      <a:pt x="71872" y="24476"/>
                      <a:pt x="71872" y="24476"/>
                    </a:cubicBezTo>
                    <a:cubicBezTo>
                      <a:pt x="70363" y="24750"/>
                      <a:pt x="68854" y="25162"/>
                      <a:pt x="67346" y="25710"/>
                    </a:cubicBezTo>
                    <a:cubicBezTo>
                      <a:pt x="65288" y="26396"/>
                      <a:pt x="63368" y="27219"/>
                      <a:pt x="61448" y="28179"/>
                    </a:cubicBezTo>
                    <a:lnTo>
                      <a:pt x="61448" y="28179"/>
                    </a:lnTo>
                    <a:cubicBezTo>
                      <a:pt x="60213" y="28865"/>
                      <a:pt x="58842" y="29688"/>
                      <a:pt x="57744" y="30374"/>
                    </a:cubicBezTo>
                    <a:cubicBezTo>
                      <a:pt x="57744" y="30374"/>
                      <a:pt x="57882" y="30237"/>
                      <a:pt x="57882" y="30237"/>
                    </a:cubicBezTo>
                    <a:cubicBezTo>
                      <a:pt x="55275" y="32020"/>
                      <a:pt x="52944" y="33940"/>
                      <a:pt x="50612" y="35860"/>
                    </a:cubicBezTo>
                    <a:cubicBezTo>
                      <a:pt x="50749" y="35723"/>
                      <a:pt x="50886" y="35586"/>
                      <a:pt x="50886" y="35586"/>
                    </a:cubicBezTo>
                    <a:cubicBezTo>
                      <a:pt x="48692" y="37644"/>
                      <a:pt x="46634" y="39701"/>
                      <a:pt x="44577" y="41895"/>
                    </a:cubicBezTo>
                    <a:cubicBezTo>
                      <a:pt x="44714" y="41758"/>
                      <a:pt x="44851" y="41621"/>
                      <a:pt x="44851" y="41621"/>
                    </a:cubicBezTo>
                    <a:cubicBezTo>
                      <a:pt x="40874" y="46147"/>
                      <a:pt x="37170" y="50948"/>
                      <a:pt x="33741" y="55886"/>
                    </a:cubicBezTo>
                    <a:cubicBezTo>
                      <a:pt x="33741" y="55886"/>
                      <a:pt x="33741" y="55886"/>
                      <a:pt x="33741" y="55748"/>
                    </a:cubicBezTo>
                    <a:cubicBezTo>
                      <a:pt x="29078" y="62744"/>
                      <a:pt x="24826" y="70013"/>
                      <a:pt x="20985" y="77420"/>
                    </a:cubicBezTo>
                    <a:cubicBezTo>
                      <a:pt x="20985" y="77420"/>
                      <a:pt x="20985" y="77420"/>
                      <a:pt x="20985" y="77283"/>
                    </a:cubicBezTo>
                    <a:cubicBezTo>
                      <a:pt x="20985" y="77283"/>
                      <a:pt x="20985" y="77420"/>
                      <a:pt x="20848" y="77420"/>
                    </a:cubicBezTo>
                    <a:cubicBezTo>
                      <a:pt x="20848" y="77420"/>
                      <a:pt x="20848" y="77420"/>
                      <a:pt x="20848" y="77420"/>
                    </a:cubicBezTo>
                    <a:cubicBezTo>
                      <a:pt x="20848" y="77420"/>
                      <a:pt x="20848" y="77557"/>
                      <a:pt x="20711" y="77557"/>
                    </a:cubicBezTo>
                    <a:cubicBezTo>
                      <a:pt x="17282" y="84552"/>
                      <a:pt x="13990" y="91685"/>
                      <a:pt x="11247" y="99091"/>
                    </a:cubicBezTo>
                    <a:cubicBezTo>
                      <a:pt x="11247" y="98954"/>
                      <a:pt x="11384" y="98817"/>
                      <a:pt x="11384" y="98679"/>
                    </a:cubicBezTo>
                    <a:cubicBezTo>
                      <a:pt x="10150" y="102383"/>
                      <a:pt x="8915" y="105949"/>
                      <a:pt x="8092" y="109653"/>
                    </a:cubicBezTo>
                    <a:cubicBezTo>
                      <a:pt x="7818" y="111573"/>
                      <a:pt x="7544" y="113630"/>
                      <a:pt x="7269" y="115688"/>
                    </a:cubicBezTo>
                    <a:lnTo>
                      <a:pt x="7269" y="115688"/>
                    </a:lnTo>
                    <a:lnTo>
                      <a:pt x="7269" y="115688"/>
                    </a:lnTo>
                    <a:cubicBezTo>
                      <a:pt x="7269" y="115688"/>
                      <a:pt x="7269" y="115824"/>
                      <a:pt x="7269" y="115824"/>
                    </a:cubicBezTo>
                    <a:cubicBezTo>
                      <a:pt x="7269" y="115824"/>
                      <a:pt x="7269" y="115824"/>
                      <a:pt x="7269" y="115688"/>
                    </a:cubicBezTo>
                    <a:cubicBezTo>
                      <a:pt x="7132" y="116922"/>
                      <a:pt x="7132" y="118156"/>
                      <a:pt x="7269" y="119528"/>
                    </a:cubicBezTo>
                    <a:cubicBezTo>
                      <a:pt x="7269" y="119528"/>
                      <a:pt x="7269" y="119391"/>
                      <a:pt x="7269" y="119391"/>
                    </a:cubicBezTo>
                    <a:cubicBezTo>
                      <a:pt x="7269" y="119528"/>
                      <a:pt x="7269" y="119528"/>
                      <a:pt x="7269" y="119665"/>
                    </a:cubicBezTo>
                    <a:cubicBezTo>
                      <a:pt x="7269" y="119802"/>
                      <a:pt x="7269" y="119802"/>
                      <a:pt x="7269" y="119940"/>
                    </a:cubicBezTo>
                    <a:cubicBezTo>
                      <a:pt x="7269" y="119940"/>
                      <a:pt x="7269" y="119802"/>
                      <a:pt x="7269" y="119665"/>
                    </a:cubicBezTo>
                    <a:cubicBezTo>
                      <a:pt x="7407" y="120214"/>
                      <a:pt x="7407" y="120762"/>
                      <a:pt x="7407" y="121174"/>
                    </a:cubicBezTo>
                    <a:cubicBezTo>
                      <a:pt x="7544" y="121585"/>
                      <a:pt x="7681" y="122134"/>
                      <a:pt x="7818" y="122546"/>
                    </a:cubicBezTo>
                    <a:cubicBezTo>
                      <a:pt x="8092" y="123094"/>
                      <a:pt x="8230" y="123643"/>
                      <a:pt x="8504" y="124191"/>
                    </a:cubicBezTo>
                    <a:cubicBezTo>
                      <a:pt x="8367" y="124054"/>
                      <a:pt x="8367" y="123917"/>
                      <a:pt x="8230" y="123780"/>
                    </a:cubicBezTo>
                    <a:cubicBezTo>
                      <a:pt x="8778" y="125014"/>
                      <a:pt x="9464" y="126111"/>
                      <a:pt x="10150" y="127072"/>
                    </a:cubicBezTo>
                    <a:cubicBezTo>
                      <a:pt x="10561" y="127620"/>
                      <a:pt x="10973" y="128032"/>
                      <a:pt x="11384" y="128443"/>
                    </a:cubicBezTo>
                    <a:cubicBezTo>
                      <a:pt x="11796" y="128855"/>
                      <a:pt x="12207" y="129266"/>
                      <a:pt x="12619" y="129540"/>
                    </a:cubicBezTo>
                    <a:cubicBezTo>
                      <a:pt x="13030" y="129815"/>
                      <a:pt x="13442" y="130227"/>
                      <a:pt x="13853" y="130501"/>
                    </a:cubicBezTo>
                    <a:cubicBezTo>
                      <a:pt x="14265" y="130775"/>
                      <a:pt x="14676" y="130912"/>
                      <a:pt x="15088" y="131186"/>
                    </a:cubicBezTo>
                    <a:cubicBezTo>
                      <a:pt x="15636" y="131324"/>
                      <a:pt x="16048" y="131598"/>
                      <a:pt x="16596" y="131735"/>
                    </a:cubicBezTo>
                    <a:cubicBezTo>
                      <a:pt x="17145" y="131872"/>
                      <a:pt x="17694" y="132009"/>
                      <a:pt x="18242" y="132147"/>
                    </a:cubicBezTo>
                    <a:cubicBezTo>
                      <a:pt x="20163" y="132558"/>
                      <a:pt x="22083" y="132833"/>
                      <a:pt x="24003" y="132969"/>
                    </a:cubicBezTo>
                    <a:cubicBezTo>
                      <a:pt x="24003" y="132969"/>
                      <a:pt x="24003" y="132969"/>
                      <a:pt x="23866" y="132969"/>
                    </a:cubicBezTo>
                    <a:cubicBezTo>
                      <a:pt x="25923" y="133107"/>
                      <a:pt x="27981" y="132969"/>
                      <a:pt x="30038" y="132969"/>
                    </a:cubicBezTo>
                    <a:cubicBezTo>
                      <a:pt x="30038" y="132969"/>
                      <a:pt x="29901" y="132969"/>
                      <a:pt x="29901" y="132969"/>
                    </a:cubicBezTo>
                    <a:cubicBezTo>
                      <a:pt x="30038" y="132969"/>
                      <a:pt x="30175" y="132969"/>
                      <a:pt x="30312" y="132969"/>
                    </a:cubicBezTo>
                    <a:cubicBezTo>
                      <a:pt x="30312" y="132969"/>
                      <a:pt x="30450" y="132969"/>
                      <a:pt x="30450" y="132969"/>
                    </a:cubicBezTo>
                    <a:cubicBezTo>
                      <a:pt x="30450" y="132969"/>
                      <a:pt x="30312" y="132969"/>
                      <a:pt x="30312" y="132969"/>
                    </a:cubicBezTo>
                    <a:cubicBezTo>
                      <a:pt x="32233" y="132695"/>
                      <a:pt x="34290" y="132421"/>
                      <a:pt x="36210" y="132009"/>
                    </a:cubicBezTo>
                    <a:cubicBezTo>
                      <a:pt x="40051" y="131049"/>
                      <a:pt x="43754" y="129952"/>
                      <a:pt x="47457" y="128718"/>
                    </a:cubicBezTo>
                    <a:cubicBezTo>
                      <a:pt x="47320" y="128718"/>
                      <a:pt x="47183" y="128855"/>
                      <a:pt x="47046" y="128855"/>
                    </a:cubicBezTo>
                    <a:cubicBezTo>
                      <a:pt x="50063" y="127757"/>
                      <a:pt x="53081" y="126660"/>
                      <a:pt x="56098" y="125426"/>
                    </a:cubicBezTo>
                    <a:cubicBezTo>
                      <a:pt x="59253" y="124191"/>
                      <a:pt x="62271" y="122682"/>
                      <a:pt x="65425" y="121037"/>
                    </a:cubicBezTo>
                    <a:cubicBezTo>
                      <a:pt x="65288" y="121174"/>
                      <a:pt x="65151" y="121174"/>
                      <a:pt x="65014" y="121311"/>
                    </a:cubicBezTo>
                    <a:cubicBezTo>
                      <a:pt x="66934" y="120351"/>
                      <a:pt x="68854" y="119253"/>
                      <a:pt x="70637" y="118293"/>
                    </a:cubicBezTo>
                    <a:cubicBezTo>
                      <a:pt x="78867" y="105126"/>
                      <a:pt x="87508" y="92370"/>
                      <a:pt x="96835" y="80026"/>
                    </a:cubicBezTo>
                    <a:cubicBezTo>
                      <a:pt x="103007" y="71934"/>
                      <a:pt x="109454" y="63978"/>
                      <a:pt x="116037" y="56160"/>
                    </a:cubicBezTo>
                    <a:cubicBezTo>
                      <a:pt x="122621" y="48342"/>
                      <a:pt x="129342" y="40798"/>
                      <a:pt x="136474" y="33528"/>
                    </a:cubicBezTo>
                    <a:cubicBezTo>
                      <a:pt x="142784" y="27082"/>
                      <a:pt x="149093" y="20635"/>
                      <a:pt x="155951" y="14738"/>
                    </a:cubicBezTo>
                    <a:cubicBezTo>
                      <a:pt x="159380" y="11720"/>
                      <a:pt x="163220" y="8977"/>
                      <a:pt x="167061" y="6371"/>
                    </a:cubicBezTo>
                    <a:cubicBezTo>
                      <a:pt x="169804" y="4313"/>
                      <a:pt x="172822" y="2393"/>
                      <a:pt x="176114" y="1296"/>
                    </a:cubicBezTo>
                    <a:cubicBezTo>
                      <a:pt x="178445" y="473"/>
                      <a:pt x="180777" y="-213"/>
                      <a:pt x="183109" y="61"/>
                    </a:cubicBezTo>
                    <a:cubicBezTo>
                      <a:pt x="185303" y="336"/>
                      <a:pt x="187498" y="610"/>
                      <a:pt x="189418" y="1707"/>
                    </a:cubicBezTo>
                    <a:cubicBezTo>
                      <a:pt x="192710" y="3628"/>
                      <a:pt x="193670" y="7605"/>
                      <a:pt x="193259" y="11171"/>
                    </a:cubicBezTo>
                    <a:cubicBezTo>
                      <a:pt x="193121" y="12543"/>
                      <a:pt x="192984" y="13915"/>
                      <a:pt x="192573" y="15149"/>
                    </a:cubicBezTo>
                    <a:cubicBezTo>
                      <a:pt x="192024" y="17070"/>
                      <a:pt x="191612" y="18029"/>
                      <a:pt x="190927" y="19812"/>
                    </a:cubicBezTo>
                    <a:cubicBezTo>
                      <a:pt x="190241" y="21458"/>
                      <a:pt x="189281" y="22830"/>
                      <a:pt x="188458" y="24339"/>
                    </a:cubicBezTo>
                    <a:cubicBezTo>
                      <a:pt x="187498" y="25710"/>
                      <a:pt x="186675" y="27219"/>
                      <a:pt x="185715" y="28591"/>
                    </a:cubicBezTo>
                    <a:cubicBezTo>
                      <a:pt x="182286" y="33254"/>
                      <a:pt x="178582" y="37506"/>
                      <a:pt x="174879" y="41758"/>
                    </a:cubicBezTo>
                    <a:cubicBezTo>
                      <a:pt x="172136" y="44776"/>
                      <a:pt x="169256" y="47931"/>
                      <a:pt x="166512" y="50948"/>
                    </a:cubicBezTo>
                    <a:cubicBezTo>
                      <a:pt x="164180" y="53554"/>
                      <a:pt x="161575" y="55886"/>
                      <a:pt x="159243" y="58354"/>
                    </a:cubicBezTo>
                    <a:cubicBezTo>
                      <a:pt x="156500" y="61098"/>
                      <a:pt x="153893" y="63841"/>
                      <a:pt x="151150" y="66584"/>
                    </a:cubicBezTo>
                    <a:cubicBezTo>
                      <a:pt x="148956" y="68779"/>
                      <a:pt x="146487" y="70836"/>
                      <a:pt x="144155" y="73031"/>
                    </a:cubicBezTo>
                    <a:cubicBezTo>
                      <a:pt x="140589" y="76322"/>
                      <a:pt x="137023" y="79614"/>
                      <a:pt x="133594" y="82906"/>
                    </a:cubicBezTo>
                    <a:cubicBezTo>
                      <a:pt x="129205" y="87021"/>
                      <a:pt x="124541" y="90861"/>
                      <a:pt x="119878" y="94702"/>
                    </a:cubicBezTo>
                    <a:cubicBezTo>
                      <a:pt x="112197" y="101148"/>
                      <a:pt x="104242" y="107046"/>
                      <a:pt x="96012" y="112670"/>
                    </a:cubicBezTo>
                    <a:cubicBezTo>
                      <a:pt x="90114" y="116785"/>
                      <a:pt x="84079" y="120488"/>
                      <a:pt x="77770" y="123917"/>
                    </a:cubicBezTo>
                    <a:cubicBezTo>
                      <a:pt x="75438" y="127757"/>
                      <a:pt x="73106" y="131598"/>
                      <a:pt x="70912" y="135576"/>
                    </a:cubicBezTo>
                    <a:cubicBezTo>
                      <a:pt x="68854" y="139142"/>
                      <a:pt x="66934" y="142982"/>
                      <a:pt x="64877" y="146685"/>
                    </a:cubicBezTo>
                    <a:cubicBezTo>
                      <a:pt x="59939" y="156012"/>
                      <a:pt x="55138" y="165202"/>
                      <a:pt x="50201" y="174392"/>
                    </a:cubicBezTo>
                    <a:cubicBezTo>
                      <a:pt x="45537" y="184404"/>
                      <a:pt x="40874" y="194417"/>
                      <a:pt x="36210" y="204430"/>
                    </a:cubicBezTo>
                    <a:cubicBezTo>
                      <a:pt x="35662" y="205527"/>
                      <a:pt x="35250" y="206487"/>
                      <a:pt x="34839" y="207722"/>
                    </a:cubicBezTo>
                    <a:cubicBezTo>
                      <a:pt x="33467" y="211014"/>
                      <a:pt x="32095" y="214305"/>
                      <a:pt x="30724" y="217597"/>
                    </a:cubicBezTo>
                    <a:cubicBezTo>
                      <a:pt x="29352" y="220752"/>
                      <a:pt x="28118" y="223907"/>
                      <a:pt x="26746" y="227061"/>
                    </a:cubicBezTo>
                    <a:cubicBezTo>
                      <a:pt x="25237" y="230627"/>
                      <a:pt x="24003" y="234056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623"/>
                      <a:pt x="22631" y="237623"/>
                      <a:pt x="22631" y="237623"/>
                    </a:cubicBezTo>
                    <a:cubicBezTo>
                      <a:pt x="22631" y="237760"/>
                      <a:pt x="22494" y="238034"/>
                      <a:pt x="22494" y="238171"/>
                    </a:cubicBezTo>
                    <a:cubicBezTo>
                      <a:pt x="22494" y="238171"/>
                      <a:pt x="22494" y="238034"/>
                      <a:pt x="22494" y="238034"/>
                    </a:cubicBezTo>
                    <a:cubicBezTo>
                      <a:pt x="21808" y="240229"/>
                      <a:pt x="21123" y="242423"/>
                      <a:pt x="20437" y="244618"/>
                    </a:cubicBezTo>
                    <a:cubicBezTo>
                      <a:pt x="19888" y="246813"/>
                      <a:pt x="19477" y="249144"/>
                      <a:pt x="18928" y="251339"/>
                    </a:cubicBezTo>
                    <a:cubicBezTo>
                      <a:pt x="18928" y="251201"/>
                      <a:pt x="19065" y="250927"/>
                      <a:pt x="19065" y="250790"/>
                    </a:cubicBezTo>
                    <a:cubicBezTo>
                      <a:pt x="18791" y="252162"/>
                      <a:pt x="18517" y="253533"/>
                      <a:pt x="18379" y="254905"/>
                    </a:cubicBezTo>
                    <a:cubicBezTo>
                      <a:pt x="18379" y="254768"/>
                      <a:pt x="18379" y="254768"/>
                      <a:pt x="18379" y="254630"/>
                    </a:cubicBezTo>
                    <a:cubicBezTo>
                      <a:pt x="18379" y="254768"/>
                      <a:pt x="18379" y="254905"/>
                      <a:pt x="18379" y="255042"/>
                    </a:cubicBezTo>
                    <a:cubicBezTo>
                      <a:pt x="18379" y="255179"/>
                      <a:pt x="18379" y="255179"/>
                      <a:pt x="18379" y="255316"/>
                    </a:cubicBezTo>
                    <a:cubicBezTo>
                      <a:pt x="18379" y="255316"/>
                      <a:pt x="18379" y="255179"/>
                      <a:pt x="18379" y="255179"/>
                    </a:cubicBezTo>
                    <a:cubicBezTo>
                      <a:pt x="18379" y="255728"/>
                      <a:pt x="18379" y="256277"/>
                      <a:pt x="18242" y="256825"/>
                    </a:cubicBezTo>
                    <a:cubicBezTo>
                      <a:pt x="18242" y="256688"/>
                      <a:pt x="18242" y="256551"/>
                      <a:pt x="18242" y="256413"/>
                    </a:cubicBezTo>
                    <a:cubicBezTo>
                      <a:pt x="18242" y="256962"/>
                      <a:pt x="18379" y="257511"/>
                      <a:pt x="18379" y="258059"/>
                    </a:cubicBezTo>
                    <a:cubicBezTo>
                      <a:pt x="18517" y="258471"/>
                      <a:pt x="18517" y="258882"/>
                      <a:pt x="18654" y="259294"/>
                    </a:cubicBezTo>
                    <a:cubicBezTo>
                      <a:pt x="18791" y="259706"/>
                      <a:pt x="18928" y="260117"/>
                      <a:pt x="19202" y="260391"/>
                    </a:cubicBezTo>
                    <a:cubicBezTo>
                      <a:pt x="19477" y="260803"/>
                      <a:pt x="19614" y="261214"/>
                      <a:pt x="19888" y="261626"/>
                    </a:cubicBezTo>
                    <a:cubicBezTo>
                      <a:pt x="19751" y="261488"/>
                      <a:pt x="19614" y="261351"/>
                      <a:pt x="19614" y="261214"/>
                    </a:cubicBezTo>
                    <a:cubicBezTo>
                      <a:pt x="20163" y="262037"/>
                      <a:pt x="20848" y="262997"/>
                      <a:pt x="21534" y="263683"/>
                    </a:cubicBezTo>
                    <a:cubicBezTo>
                      <a:pt x="21946" y="263958"/>
                      <a:pt x="22220" y="264232"/>
                      <a:pt x="22631" y="264643"/>
                    </a:cubicBezTo>
                    <a:cubicBezTo>
                      <a:pt x="22906" y="264780"/>
                      <a:pt x="23043" y="264917"/>
                      <a:pt x="23317" y="265055"/>
                    </a:cubicBezTo>
                    <a:cubicBezTo>
                      <a:pt x="23454" y="265192"/>
                      <a:pt x="23729" y="265192"/>
                      <a:pt x="23866" y="265329"/>
                    </a:cubicBezTo>
                    <a:cubicBezTo>
                      <a:pt x="24140" y="265466"/>
                      <a:pt x="24552" y="265466"/>
                      <a:pt x="24826" y="265603"/>
                    </a:cubicBezTo>
                    <a:cubicBezTo>
                      <a:pt x="25237" y="265603"/>
                      <a:pt x="25512" y="265603"/>
                      <a:pt x="25923" y="265740"/>
                    </a:cubicBezTo>
                    <a:cubicBezTo>
                      <a:pt x="26472" y="265740"/>
                      <a:pt x="27158" y="265740"/>
                      <a:pt x="27706" y="265740"/>
                    </a:cubicBezTo>
                    <a:cubicBezTo>
                      <a:pt x="28941" y="265603"/>
                      <a:pt x="30038" y="265466"/>
                      <a:pt x="31272" y="265055"/>
                    </a:cubicBezTo>
                    <a:cubicBezTo>
                      <a:pt x="30998" y="265055"/>
                      <a:pt x="30861" y="265192"/>
                      <a:pt x="30587" y="265192"/>
                    </a:cubicBezTo>
                    <a:cubicBezTo>
                      <a:pt x="32644" y="264643"/>
                      <a:pt x="34701" y="264094"/>
                      <a:pt x="36759" y="263271"/>
                    </a:cubicBezTo>
                    <a:cubicBezTo>
                      <a:pt x="36759" y="263271"/>
                      <a:pt x="36759" y="263271"/>
                      <a:pt x="36622" y="263271"/>
                    </a:cubicBezTo>
                    <a:cubicBezTo>
                      <a:pt x="40051" y="262037"/>
                      <a:pt x="43205" y="260803"/>
                      <a:pt x="46497" y="259157"/>
                    </a:cubicBezTo>
                    <a:cubicBezTo>
                      <a:pt x="46360" y="259294"/>
                      <a:pt x="46223" y="259431"/>
                      <a:pt x="45949" y="259431"/>
                    </a:cubicBezTo>
                    <a:cubicBezTo>
                      <a:pt x="50201" y="257236"/>
                      <a:pt x="54178" y="254768"/>
                      <a:pt x="58156" y="252162"/>
                    </a:cubicBezTo>
                    <a:cubicBezTo>
                      <a:pt x="61996" y="249555"/>
                      <a:pt x="65974" y="246813"/>
                      <a:pt x="69814" y="243932"/>
                    </a:cubicBezTo>
                    <a:cubicBezTo>
                      <a:pt x="74478" y="240503"/>
                      <a:pt x="78730" y="236800"/>
                      <a:pt x="82982" y="233097"/>
                    </a:cubicBezTo>
                    <a:cubicBezTo>
                      <a:pt x="82845" y="233233"/>
                      <a:pt x="82707" y="233371"/>
                      <a:pt x="82570" y="233508"/>
                    </a:cubicBezTo>
                    <a:cubicBezTo>
                      <a:pt x="86822" y="229668"/>
                      <a:pt x="91074" y="225827"/>
                      <a:pt x="95326" y="221849"/>
                    </a:cubicBezTo>
                    <a:cubicBezTo>
                      <a:pt x="100264" y="217186"/>
                      <a:pt x="105065" y="212248"/>
                      <a:pt x="109865" y="207310"/>
                    </a:cubicBezTo>
                    <a:cubicBezTo>
                      <a:pt x="114666" y="202236"/>
                      <a:pt x="119466" y="197298"/>
                      <a:pt x="124130" y="192085"/>
                    </a:cubicBezTo>
                    <a:cubicBezTo>
                      <a:pt x="131399" y="184130"/>
                      <a:pt x="138532" y="176038"/>
                      <a:pt x="145938" y="167946"/>
                    </a:cubicBezTo>
                    <a:cubicBezTo>
                      <a:pt x="145801" y="168082"/>
                      <a:pt x="145664" y="168220"/>
                      <a:pt x="145527" y="168357"/>
                    </a:cubicBezTo>
                    <a:cubicBezTo>
                      <a:pt x="147035" y="166574"/>
                      <a:pt x="148682" y="164791"/>
                      <a:pt x="150190" y="162870"/>
                    </a:cubicBezTo>
                    <a:cubicBezTo>
                      <a:pt x="150464" y="162322"/>
                      <a:pt x="150739" y="161773"/>
                      <a:pt x="150876" y="161224"/>
                    </a:cubicBezTo>
                    <a:cubicBezTo>
                      <a:pt x="151973" y="158618"/>
                      <a:pt x="153345" y="156150"/>
                      <a:pt x="154717" y="153543"/>
                    </a:cubicBezTo>
                    <a:cubicBezTo>
                      <a:pt x="159929" y="142982"/>
                      <a:pt x="165278" y="132421"/>
                      <a:pt x="170627" y="121860"/>
                    </a:cubicBezTo>
                    <a:cubicBezTo>
                      <a:pt x="170627" y="121860"/>
                      <a:pt x="170627" y="121860"/>
                      <a:pt x="170627" y="121860"/>
                    </a:cubicBezTo>
                    <a:cubicBezTo>
                      <a:pt x="172136" y="118842"/>
                      <a:pt x="173919" y="115824"/>
                      <a:pt x="175565" y="112807"/>
                    </a:cubicBezTo>
                    <a:cubicBezTo>
                      <a:pt x="177896" y="108555"/>
                      <a:pt x="180365" y="104440"/>
                      <a:pt x="182972" y="100188"/>
                    </a:cubicBezTo>
                    <a:cubicBezTo>
                      <a:pt x="185166" y="96622"/>
                      <a:pt x="187498" y="93056"/>
                      <a:pt x="189830" y="89490"/>
                    </a:cubicBezTo>
                    <a:cubicBezTo>
                      <a:pt x="192847" y="84963"/>
                      <a:pt x="196139" y="80574"/>
                      <a:pt x="199431" y="76322"/>
                    </a:cubicBezTo>
                    <a:cubicBezTo>
                      <a:pt x="201899" y="73305"/>
                      <a:pt x="204643" y="70562"/>
                      <a:pt x="207386" y="67818"/>
                    </a:cubicBezTo>
                    <a:cubicBezTo>
                      <a:pt x="209443" y="65761"/>
                      <a:pt x="211501" y="63429"/>
                      <a:pt x="214107" y="61783"/>
                    </a:cubicBezTo>
                    <a:cubicBezTo>
                      <a:pt x="215478" y="60960"/>
                      <a:pt x="216164" y="60549"/>
                      <a:pt x="217536" y="60000"/>
                    </a:cubicBezTo>
                    <a:cubicBezTo>
                      <a:pt x="218359" y="59589"/>
                      <a:pt x="219182" y="59589"/>
                      <a:pt x="220142" y="59452"/>
                    </a:cubicBezTo>
                    <a:cubicBezTo>
                      <a:pt x="222062" y="59177"/>
                      <a:pt x="223845" y="60138"/>
                      <a:pt x="225491" y="61098"/>
                    </a:cubicBezTo>
                    <a:cubicBezTo>
                      <a:pt x="228234" y="62744"/>
                      <a:pt x="230155" y="66035"/>
                      <a:pt x="229606" y="69190"/>
                    </a:cubicBezTo>
                    <a:cubicBezTo>
                      <a:pt x="229331" y="70699"/>
                      <a:pt x="229194" y="71659"/>
                      <a:pt x="228783" y="73168"/>
                    </a:cubicBezTo>
                    <a:cubicBezTo>
                      <a:pt x="228371" y="74540"/>
                      <a:pt x="227686" y="75911"/>
                      <a:pt x="227137" y="77283"/>
                    </a:cubicBezTo>
                    <a:cubicBezTo>
                      <a:pt x="226451" y="78654"/>
                      <a:pt x="225902" y="80163"/>
                      <a:pt x="225217" y="81534"/>
                    </a:cubicBezTo>
                    <a:cubicBezTo>
                      <a:pt x="223708" y="84278"/>
                      <a:pt x="221925" y="86884"/>
                      <a:pt x="220279" y="89490"/>
                    </a:cubicBezTo>
                    <a:cubicBezTo>
                      <a:pt x="218084" y="92782"/>
                      <a:pt x="215753" y="96073"/>
                      <a:pt x="213558" y="99228"/>
                    </a:cubicBezTo>
                    <a:cubicBezTo>
                      <a:pt x="211638" y="101834"/>
                      <a:pt x="209855" y="104577"/>
                      <a:pt x="207935" y="107183"/>
                    </a:cubicBezTo>
                    <a:cubicBezTo>
                      <a:pt x="205191" y="110750"/>
                      <a:pt x="202585" y="114316"/>
                      <a:pt x="199842" y="117882"/>
                    </a:cubicBezTo>
                    <a:cubicBezTo>
                      <a:pt x="198059" y="120351"/>
                      <a:pt x="196276" y="122820"/>
                      <a:pt x="194219" y="125289"/>
                    </a:cubicBezTo>
                    <a:cubicBezTo>
                      <a:pt x="188595" y="132147"/>
                      <a:pt x="183109" y="139005"/>
                      <a:pt x="177485" y="146000"/>
                    </a:cubicBezTo>
                    <a:cubicBezTo>
                      <a:pt x="173507" y="150937"/>
                      <a:pt x="169118" y="155738"/>
                      <a:pt x="165004" y="160676"/>
                    </a:cubicBezTo>
                    <a:cubicBezTo>
                      <a:pt x="162260" y="163830"/>
                      <a:pt x="159517" y="167123"/>
                      <a:pt x="156774" y="170277"/>
                    </a:cubicBezTo>
                    <a:cubicBezTo>
                      <a:pt x="154854" y="174392"/>
                      <a:pt x="152933" y="178644"/>
                      <a:pt x="151013" y="182896"/>
                    </a:cubicBezTo>
                    <a:cubicBezTo>
                      <a:pt x="147721" y="190028"/>
                      <a:pt x="144567" y="197160"/>
                      <a:pt x="141275" y="204293"/>
                    </a:cubicBezTo>
                    <a:cubicBezTo>
                      <a:pt x="138669" y="210053"/>
                      <a:pt x="136337" y="215814"/>
                      <a:pt x="133868" y="221712"/>
                    </a:cubicBezTo>
                    <a:cubicBezTo>
                      <a:pt x="130851" y="228981"/>
                      <a:pt x="127696" y="236251"/>
                      <a:pt x="124541" y="243520"/>
                    </a:cubicBezTo>
                    <a:cubicBezTo>
                      <a:pt x="123718" y="245441"/>
                      <a:pt x="123033" y="247224"/>
                      <a:pt x="122347" y="249007"/>
                    </a:cubicBezTo>
                    <a:cubicBezTo>
                      <a:pt x="120426" y="253671"/>
                      <a:pt x="118643" y="258334"/>
                      <a:pt x="116723" y="262997"/>
                    </a:cubicBezTo>
                    <a:cubicBezTo>
                      <a:pt x="112471" y="273696"/>
                      <a:pt x="108082" y="284394"/>
                      <a:pt x="104379" y="295230"/>
                    </a:cubicBezTo>
                    <a:lnTo>
                      <a:pt x="104379" y="295230"/>
                    </a:lnTo>
                    <a:cubicBezTo>
                      <a:pt x="102184" y="301677"/>
                      <a:pt x="99990" y="308123"/>
                      <a:pt x="98344" y="314844"/>
                    </a:cubicBezTo>
                    <a:cubicBezTo>
                      <a:pt x="98344" y="314706"/>
                      <a:pt x="98344" y="314570"/>
                      <a:pt x="98344" y="314432"/>
                    </a:cubicBezTo>
                    <a:cubicBezTo>
                      <a:pt x="97658" y="317724"/>
                      <a:pt x="97384" y="321153"/>
                      <a:pt x="97109" y="324582"/>
                    </a:cubicBezTo>
                    <a:lnTo>
                      <a:pt x="97109" y="324582"/>
                    </a:lnTo>
                    <a:cubicBezTo>
                      <a:pt x="96972" y="325816"/>
                      <a:pt x="96972" y="327051"/>
                      <a:pt x="97109" y="328422"/>
                    </a:cubicBezTo>
                    <a:cubicBezTo>
                      <a:pt x="97109" y="328971"/>
                      <a:pt x="97246" y="329383"/>
                      <a:pt x="97246" y="329931"/>
                    </a:cubicBezTo>
                    <a:cubicBezTo>
                      <a:pt x="97384" y="330343"/>
                      <a:pt x="97384" y="330754"/>
                      <a:pt x="97521" y="331303"/>
                    </a:cubicBezTo>
                    <a:cubicBezTo>
                      <a:pt x="97658" y="331715"/>
                      <a:pt x="97795" y="332126"/>
                      <a:pt x="97932" y="332538"/>
                    </a:cubicBezTo>
                    <a:cubicBezTo>
                      <a:pt x="98344" y="333497"/>
                      <a:pt x="98892" y="334320"/>
                      <a:pt x="99441" y="335006"/>
                    </a:cubicBezTo>
                    <a:cubicBezTo>
                      <a:pt x="99304" y="334869"/>
                      <a:pt x="99167" y="334732"/>
                      <a:pt x="99167" y="334458"/>
                    </a:cubicBezTo>
                    <a:cubicBezTo>
                      <a:pt x="99441" y="334869"/>
                      <a:pt x="99852" y="335280"/>
                      <a:pt x="100127" y="335692"/>
                    </a:cubicBezTo>
                    <a:cubicBezTo>
                      <a:pt x="100538" y="336103"/>
                      <a:pt x="100813" y="336378"/>
                      <a:pt x="101224" y="336789"/>
                    </a:cubicBezTo>
                    <a:cubicBezTo>
                      <a:pt x="101498" y="337064"/>
                      <a:pt x="101773" y="337338"/>
                      <a:pt x="102047" y="337475"/>
                    </a:cubicBezTo>
                    <a:cubicBezTo>
                      <a:pt x="102321" y="337749"/>
                      <a:pt x="102733" y="337887"/>
                      <a:pt x="103007" y="338161"/>
                    </a:cubicBezTo>
                    <a:cubicBezTo>
                      <a:pt x="103144" y="338298"/>
                      <a:pt x="103419" y="338298"/>
                      <a:pt x="103556" y="338435"/>
                    </a:cubicBezTo>
                    <a:cubicBezTo>
                      <a:pt x="103830" y="338435"/>
                      <a:pt x="104104" y="338573"/>
                      <a:pt x="104379" y="338573"/>
                    </a:cubicBezTo>
                    <a:cubicBezTo>
                      <a:pt x="104790" y="338573"/>
                      <a:pt x="105339" y="338573"/>
                      <a:pt x="105750" y="338573"/>
                    </a:cubicBezTo>
                    <a:cubicBezTo>
                      <a:pt x="106299" y="338435"/>
                      <a:pt x="106848" y="338435"/>
                      <a:pt x="107396" y="338298"/>
                    </a:cubicBezTo>
                    <a:cubicBezTo>
                      <a:pt x="107122" y="338298"/>
                      <a:pt x="106985" y="338435"/>
                      <a:pt x="106710" y="338435"/>
                    </a:cubicBezTo>
                    <a:cubicBezTo>
                      <a:pt x="108905" y="338024"/>
                      <a:pt x="111100" y="337338"/>
                      <a:pt x="113157" y="336652"/>
                    </a:cubicBezTo>
                    <a:cubicBezTo>
                      <a:pt x="113020" y="336652"/>
                      <a:pt x="112746" y="336789"/>
                      <a:pt x="112608" y="336789"/>
                    </a:cubicBezTo>
                    <a:cubicBezTo>
                      <a:pt x="114529" y="336103"/>
                      <a:pt x="116312" y="335280"/>
                      <a:pt x="118232" y="334458"/>
                    </a:cubicBezTo>
                    <a:cubicBezTo>
                      <a:pt x="120015" y="333497"/>
                      <a:pt x="121798" y="332400"/>
                      <a:pt x="123581" y="331166"/>
                    </a:cubicBezTo>
                    <a:cubicBezTo>
                      <a:pt x="123581" y="331166"/>
                      <a:pt x="123444" y="331303"/>
                      <a:pt x="123444" y="331303"/>
                    </a:cubicBezTo>
                    <a:cubicBezTo>
                      <a:pt x="126324" y="329245"/>
                      <a:pt x="129068" y="327051"/>
                      <a:pt x="131674" y="324719"/>
                    </a:cubicBezTo>
                    <a:cubicBezTo>
                      <a:pt x="135103" y="321839"/>
                      <a:pt x="138394" y="318958"/>
                      <a:pt x="141686" y="316215"/>
                    </a:cubicBezTo>
                    <a:cubicBezTo>
                      <a:pt x="141686" y="316215"/>
                      <a:pt x="141686" y="316215"/>
                      <a:pt x="141549" y="316352"/>
                    </a:cubicBezTo>
                    <a:cubicBezTo>
                      <a:pt x="141686" y="316215"/>
                      <a:pt x="141686" y="316215"/>
                      <a:pt x="141823" y="316078"/>
                    </a:cubicBezTo>
                    <a:cubicBezTo>
                      <a:pt x="141823" y="316078"/>
                      <a:pt x="141961" y="315941"/>
                      <a:pt x="141961" y="315941"/>
                    </a:cubicBezTo>
                    <a:cubicBezTo>
                      <a:pt x="141961" y="315941"/>
                      <a:pt x="141961" y="315941"/>
                      <a:pt x="141961" y="315941"/>
                    </a:cubicBezTo>
                    <a:cubicBezTo>
                      <a:pt x="159654" y="300168"/>
                      <a:pt x="175291" y="282200"/>
                      <a:pt x="191475" y="264917"/>
                    </a:cubicBezTo>
                    <a:cubicBezTo>
                      <a:pt x="191338" y="265055"/>
                      <a:pt x="191201" y="265192"/>
                      <a:pt x="191064" y="265329"/>
                    </a:cubicBezTo>
                    <a:cubicBezTo>
                      <a:pt x="199431" y="255316"/>
                      <a:pt x="207660" y="245304"/>
                      <a:pt x="216027" y="235428"/>
                    </a:cubicBezTo>
                    <a:cubicBezTo>
                      <a:pt x="216850" y="234468"/>
                      <a:pt x="217536" y="233371"/>
                      <a:pt x="218359" y="232274"/>
                    </a:cubicBezTo>
                    <a:cubicBezTo>
                      <a:pt x="220828" y="228845"/>
                      <a:pt x="223297" y="225552"/>
                      <a:pt x="225765" y="222123"/>
                    </a:cubicBezTo>
                    <a:cubicBezTo>
                      <a:pt x="229606" y="216774"/>
                      <a:pt x="233584" y="211425"/>
                      <a:pt x="237424" y="206213"/>
                    </a:cubicBezTo>
                    <a:cubicBezTo>
                      <a:pt x="243459" y="196749"/>
                      <a:pt x="249357" y="187148"/>
                      <a:pt x="255529" y="177684"/>
                    </a:cubicBezTo>
                    <a:cubicBezTo>
                      <a:pt x="256215" y="176724"/>
                      <a:pt x="256626" y="175626"/>
                      <a:pt x="257175" y="174529"/>
                    </a:cubicBezTo>
                    <a:cubicBezTo>
                      <a:pt x="258821" y="171511"/>
                      <a:pt x="260467" y="168494"/>
                      <a:pt x="262113" y="165476"/>
                    </a:cubicBezTo>
                    <a:cubicBezTo>
                      <a:pt x="264719" y="160813"/>
                      <a:pt x="267325" y="156012"/>
                      <a:pt x="269931" y="151349"/>
                    </a:cubicBezTo>
                    <a:cubicBezTo>
                      <a:pt x="269931" y="151349"/>
                      <a:pt x="269931" y="151486"/>
                      <a:pt x="269931" y="151486"/>
                    </a:cubicBezTo>
                    <a:cubicBezTo>
                      <a:pt x="271851" y="147646"/>
                      <a:pt x="273771" y="143805"/>
                      <a:pt x="275692" y="139965"/>
                    </a:cubicBezTo>
                    <a:cubicBezTo>
                      <a:pt x="277475" y="134478"/>
                      <a:pt x="279395" y="128855"/>
                      <a:pt x="281315" y="123369"/>
                    </a:cubicBezTo>
                    <a:cubicBezTo>
                      <a:pt x="282687" y="119391"/>
                      <a:pt x="284195" y="115550"/>
                      <a:pt x="285704" y="111710"/>
                    </a:cubicBezTo>
                    <a:cubicBezTo>
                      <a:pt x="287076" y="108281"/>
                      <a:pt x="288448" y="104852"/>
                      <a:pt x="289682" y="101286"/>
                    </a:cubicBezTo>
                    <a:cubicBezTo>
                      <a:pt x="289682" y="101423"/>
                      <a:pt x="289545" y="101697"/>
                      <a:pt x="289545" y="101834"/>
                    </a:cubicBezTo>
                    <a:cubicBezTo>
                      <a:pt x="290642" y="98543"/>
                      <a:pt x="291739" y="94976"/>
                      <a:pt x="293934" y="92096"/>
                    </a:cubicBezTo>
                    <a:cubicBezTo>
                      <a:pt x="294620" y="91273"/>
                      <a:pt x="295306" y="90313"/>
                      <a:pt x="296266" y="89764"/>
                    </a:cubicBezTo>
                    <a:cubicBezTo>
                      <a:pt x="297226" y="89215"/>
                      <a:pt x="298323" y="88804"/>
                      <a:pt x="299420" y="88530"/>
                    </a:cubicBezTo>
                    <a:cubicBezTo>
                      <a:pt x="302301" y="87570"/>
                      <a:pt x="305730" y="90450"/>
                      <a:pt x="305044" y="93467"/>
                    </a:cubicBezTo>
                    <a:cubicBezTo>
                      <a:pt x="304769" y="95114"/>
                      <a:pt x="304358" y="96759"/>
                      <a:pt x="304084" y="98543"/>
                    </a:cubicBezTo>
                    <a:cubicBezTo>
                      <a:pt x="303535" y="100874"/>
                      <a:pt x="302987" y="103069"/>
                      <a:pt x="302164" y="105263"/>
                    </a:cubicBezTo>
                    <a:cubicBezTo>
                      <a:pt x="300792" y="109378"/>
                      <a:pt x="298872" y="113356"/>
                      <a:pt x="297089" y="117333"/>
                    </a:cubicBezTo>
                    <a:cubicBezTo>
                      <a:pt x="295443" y="121174"/>
                      <a:pt x="293522" y="125014"/>
                      <a:pt x="291739" y="128855"/>
                    </a:cubicBezTo>
                    <a:cubicBezTo>
                      <a:pt x="288585" y="135713"/>
                      <a:pt x="285293" y="142296"/>
                      <a:pt x="282001" y="149017"/>
                    </a:cubicBezTo>
                    <a:cubicBezTo>
                      <a:pt x="281864" y="149292"/>
                      <a:pt x="281727" y="149566"/>
                      <a:pt x="281590" y="149840"/>
                    </a:cubicBezTo>
                    <a:cubicBezTo>
                      <a:pt x="278984" y="157384"/>
                      <a:pt x="276515" y="165065"/>
                      <a:pt x="274046" y="172609"/>
                    </a:cubicBezTo>
                    <a:cubicBezTo>
                      <a:pt x="269382" y="187422"/>
                      <a:pt x="264719" y="202098"/>
                      <a:pt x="260192" y="216911"/>
                    </a:cubicBezTo>
                    <a:cubicBezTo>
                      <a:pt x="255529" y="231999"/>
                      <a:pt x="251003" y="247087"/>
                      <a:pt x="246476" y="262174"/>
                    </a:cubicBezTo>
                    <a:cubicBezTo>
                      <a:pt x="244282" y="269307"/>
                      <a:pt x="242225" y="276576"/>
                      <a:pt x="240030" y="283845"/>
                    </a:cubicBezTo>
                    <a:cubicBezTo>
                      <a:pt x="238247" y="290292"/>
                      <a:pt x="236189" y="296739"/>
                      <a:pt x="234407" y="303185"/>
                    </a:cubicBezTo>
                    <a:cubicBezTo>
                      <a:pt x="232349" y="310866"/>
                      <a:pt x="230155" y="318547"/>
                      <a:pt x="228097" y="326365"/>
                    </a:cubicBezTo>
                    <a:cubicBezTo>
                      <a:pt x="225217" y="337064"/>
                      <a:pt x="222062" y="347625"/>
                      <a:pt x="219868" y="358461"/>
                    </a:cubicBezTo>
                    <a:cubicBezTo>
                      <a:pt x="219868" y="358186"/>
                      <a:pt x="220005" y="358049"/>
                      <a:pt x="220005" y="357775"/>
                    </a:cubicBezTo>
                    <a:cubicBezTo>
                      <a:pt x="218907" y="363261"/>
                      <a:pt x="217810" y="368748"/>
                      <a:pt x="217262" y="374371"/>
                    </a:cubicBezTo>
                    <a:cubicBezTo>
                      <a:pt x="217124" y="375880"/>
                      <a:pt x="217124" y="377389"/>
                      <a:pt x="217262" y="378760"/>
                    </a:cubicBezTo>
                    <a:cubicBezTo>
                      <a:pt x="217399" y="380955"/>
                      <a:pt x="217673" y="383286"/>
                      <a:pt x="218222" y="385481"/>
                    </a:cubicBezTo>
                    <a:cubicBezTo>
                      <a:pt x="218222" y="385481"/>
                      <a:pt x="218222" y="385344"/>
                      <a:pt x="218222" y="385344"/>
                    </a:cubicBezTo>
                    <a:cubicBezTo>
                      <a:pt x="218359" y="386030"/>
                      <a:pt x="218496" y="386579"/>
                      <a:pt x="218633" y="387264"/>
                    </a:cubicBezTo>
                    <a:cubicBezTo>
                      <a:pt x="218633" y="386990"/>
                      <a:pt x="218496" y="386853"/>
                      <a:pt x="218359" y="386715"/>
                    </a:cubicBezTo>
                    <a:cubicBezTo>
                      <a:pt x="218496" y="387264"/>
                      <a:pt x="218770" y="387676"/>
                      <a:pt x="218907" y="388224"/>
                    </a:cubicBezTo>
                    <a:cubicBezTo>
                      <a:pt x="218907" y="388087"/>
                      <a:pt x="218770" y="387950"/>
                      <a:pt x="218770" y="387813"/>
                    </a:cubicBezTo>
                    <a:cubicBezTo>
                      <a:pt x="218770" y="387950"/>
                      <a:pt x="218907" y="388087"/>
                      <a:pt x="218907" y="388224"/>
                    </a:cubicBezTo>
                    <a:cubicBezTo>
                      <a:pt x="218907" y="388224"/>
                      <a:pt x="218907" y="388361"/>
                      <a:pt x="219044" y="388361"/>
                    </a:cubicBezTo>
                    <a:cubicBezTo>
                      <a:pt x="219044" y="388361"/>
                      <a:pt x="219044" y="388224"/>
                      <a:pt x="219044" y="388224"/>
                    </a:cubicBezTo>
                    <a:cubicBezTo>
                      <a:pt x="219182" y="388499"/>
                      <a:pt x="219319" y="388910"/>
                      <a:pt x="219456" y="389184"/>
                    </a:cubicBezTo>
                    <a:cubicBezTo>
                      <a:pt x="219593" y="389459"/>
                      <a:pt x="219868" y="389733"/>
                      <a:pt x="220005" y="390008"/>
                    </a:cubicBezTo>
                    <a:cubicBezTo>
                      <a:pt x="220279" y="390282"/>
                      <a:pt x="220553" y="390556"/>
                      <a:pt x="220828" y="390831"/>
                    </a:cubicBezTo>
                    <a:cubicBezTo>
                      <a:pt x="221102" y="390967"/>
                      <a:pt x="221376" y="391242"/>
                      <a:pt x="221513" y="391379"/>
                    </a:cubicBezTo>
                    <a:cubicBezTo>
                      <a:pt x="221925" y="391653"/>
                      <a:pt x="222473" y="391928"/>
                      <a:pt x="222885" y="392202"/>
                    </a:cubicBezTo>
                    <a:cubicBezTo>
                      <a:pt x="222748" y="392202"/>
                      <a:pt x="222748" y="392202"/>
                      <a:pt x="222611" y="392065"/>
                    </a:cubicBezTo>
                    <a:cubicBezTo>
                      <a:pt x="223434" y="392476"/>
                      <a:pt x="224257" y="392888"/>
                      <a:pt x="225217" y="393162"/>
                    </a:cubicBezTo>
                    <a:cubicBezTo>
                      <a:pt x="225628" y="393299"/>
                      <a:pt x="226040" y="393299"/>
                      <a:pt x="226451" y="393437"/>
                    </a:cubicBezTo>
                    <a:cubicBezTo>
                      <a:pt x="226314" y="393437"/>
                      <a:pt x="226177" y="393437"/>
                      <a:pt x="226177" y="393299"/>
                    </a:cubicBezTo>
                    <a:cubicBezTo>
                      <a:pt x="226451" y="393299"/>
                      <a:pt x="226863" y="393299"/>
                      <a:pt x="227137" y="393437"/>
                    </a:cubicBezTo>
                    <a:cubicBezTo>
                      <a:pt x="227411" y="393437"/>
                      <a:pt x="227823" y="393437"/>
                      <a:pt x="228097" y="393299"/>
                    </a:cubicBezTo>
                    <a:cubicBezTo>
                      <a:pt x="228646" y="393162"/>
                      <a:pt x="229194" y="393025"/>
                      <a:pt x="229743" y="392888"/>
                    </a:cubicBezTo>
                    <a:cubicBezTo>
                      <a:pt x="229743" y="392888"/>
                      <a:pt x="229743" y="392888"/>
                      <a:pt x="229743" y="392888"/>
                    </a:cubicBezTo>
                    <a:cubicBezTo>
                      <a:pt x="230703" y="392613"/>
                      <a:pt x="231800" y="392202"/>
                      <a:pt x="232760" y="391653"/>
                    </a:cubicBezTo>
                    <a:cubicBezTo>
                      <a:pt x="234544" y="390693"/>
                      <a:pt x="236189" y="389596"/>
                      <a:pt x="237973" y="388499"/>
                    </a:cubicBezTo>
                    <a:cubicBezTo>
                      <a:pt x="237973" y="388499"/>
                      <a:pt x="237973" y="388499"/>
                      <a:pt x="237836" y="388636"/>
                    </a:cubicBezTo>
                    <a:cubicBezTo>
                      <a:pt x="237973" y="388499"/>
                      <a:pt x="238110" y="388499"/>
                      <a:pt x="238247" y="388361"/>
                    </a:cubicBezTo>
                    <a:cubicBezTo>
                      <a:pt x="238247" y="388361"/>
                      <a:pt x="238247" y="388361"/>
                      <a:pt x="238384" y="388361"/>
                    </a:cubicBezTo>
                    <a:cubicBezTo>
                      <a:pt x="238384" y="388361"/>
                      <a:pt x="238384" y="388361"/>
                      <a:pt x="238384" y="388361"/>
                    </a:cubicBezTo>
                    <a:cubicBezTo>
                      <a:pt x="241265" y="386304"/>
                      <a:pt x="244145" y="384247"/>
                      <a:pt x="246751" y="381778"/>
                    </a:cubicBezTo>
                    <a:cubicBezTo>
                      <a:pt x="246614" y="381915"/>
                      <a:pt x="246476" y="382052"/>
                      <a:pt x="246339" y="382189"/>
                    </a:cubicBezTo>
                    <a:cubicBezTo>
                      <a:pt x="249083" y="379446"/>
                      <a:pt x="251826" y="376703"/>
                      <a:pt x="254432" y="373822"/>
                    </a:cubicBezTo>
                    <a:cubicBezTo>
                      <a:pt x="254295" y="373960"/>
                      <a:pt x="254158" y="374097"/>
                      <a:pt x="254020" y="374234"/>
                    </a:cubicBezTo>
                    <a:cubicBezTo>
                      <a:pt x="258272" y="369434"/>
                      <a:pt x="262387" y="364496"/>
                      <a:pt x="266502" y="359558"/>
                    </a:cubicBezTo>
                    <a:cubicBezTo>
                      <a:pt x="271303" y="353797"/>
                      <a:pt x="275692" y="347625"/>
                      <a:pt x="280081" y="341590"/>
                    </a:cubicBezTo>
                    <a:cubicBezTo>
                      <a:pt x="283373" y="337201"/>
                      <a:pt x="286390" y="332674"/>
                      <a:pt x="289408" y="328148"/>
                    </a:cubicBezTo>
                    <a:cubicBezTo>
                      <a:pt x="295717" y="318958"/>
                      <a:pt x="302026" y="309632"/>
                      <a:pt x="308198" y="300442"/>
                    </a:cubicBezTo>
                    <a:cubicBezTo>
                      <a:pt x="315605" y="288097"/>
                      <a:pt x="323149" y="275753"/>
                      <a:pt x="330556" y="263271"/>
                    </a:cubicBezTo>
                    <a:cubicBezTo>
                      <a:pt x="331241" y="262037"/>
                      <a:pt x="331927" y="260665"/>
                      <a:pt x="332613" y="259431"/>
                    </a:cubicBezTo>
                    <a:cubicBezTo>
                      <a:pt x="334808" y="255316"/>
                      <a:pt x="336865" y="251201"/>
                      <a:pt x="339059" y="247087"/>
                    </a:cubicBezTo>
                    <a:cubicBezTo>
                      <a:pt x="342488" y="240503"/>
                      <a:pt x="345917" y="233919"/>
                      <a:pt x="349346" y="227473"/>
                    </a:cubicBezTo>
                    <a:cubicBezTo>
                      <a:pt x="349209" y="227610"/>
                      <a:pt x="349072" y="227884"/>
                      <a:pt x="349072" y="228021"/>
                    </a:cubicBezTo>
                    <a:cubicBezTo>
                      <a:pt x="349895" y="225964"/>
                      <a:pt x="350855" y="224044"/>
                      <a:pt x="351678" y="221987"/>
                    </a:cubicBezTo>
                    <a:cubicBezTo>
                      <a:pt x="352638" y="218283"/>
                      <a:pt x="353736" y="214580"/>
                      <a:pt x="354696" y="210876"/>
                    </a:cubicBezTo>
                    <a:cubicBezTo>
                      <a:pt x="356204" y="205390"/>
                      <a:pt x="357713" y="199766"/>
                      <a:pt x="359222" y="194280"/>
                    </a:cubicBezTo>
                    <a:cubicBezTo>
                      <a:pt x="360594" y="189342"/>
                      <a:pt x="362102" y="184404"/>
                      <a:pt x="363611" y="179467"/>
                    </a:cubicBezTo>
                    <a:cubicBezTo>
                      <a:pt x="365531" y="173020"/>
                      <a:pt x="367452" y="166437"/>
                      <a:pt x="369372" y="159990"/>
                    </a:cubicBezTo>
                    <a:cubicBezTo>
                      <a:pt x="371018" y="154230"/>
                      <a:pt x="372938" y="148331"/>
                      <a:pt x="374996" y="142708"/>
                    </a:cubicBezTo>
                    <a:cubicBezTo>
                      <a:pt x="376367" y="138867"/>
                      <a:pt x="377876" y="135027"/>
                      <a:pt x="379522" y="131186"/>
                    </a:cubicBezTo>
                    <a:cubicBezTo>
                      <a:pt x="380893" y="128169"/>
                      <a:pt x="382402" y="125289"/>
                      <a:pt x="384048" y="122271"/>
                    </a:cubicBezTo>
                    <a:cubicBezTo>
                      <a:pt x="384048" y="122271"/>
                      <a:pt x="384048" y="122408"/>
                      <a:pt x="383911" y="122408"/>
                    </a:cubicBezTo>
                    <a:cubicBezTo>
                      <a:pt x="384322" y="121722"/>
                      <a:pt x="384597" y="121037"/>
                      <a:pt x="385008" y="120214"/>
                    </a:cubicBezTo>
                    <a:cubicBezTo>
                      <a:pt x="385968" y="118156"/>
                      <a:pt x="388163" y="116922"/>
                      <a:pt x="390357" y="117608"/>
                    </a:cubicBezTo>
                    <a:cubicBezTo>
                      <a:pt x="392003" y="118019"/>
                      <a:pt x="393649" y="118568"/>
                      <a:pt x="394884" y="119665"/>
                    </a:cubicBezTo>
                    <a:cubicBezTo>
                      <a:pt x="395295" y="120076"/>
                      <a:pt x="395707" y="120625"/>
                      <a:pt x="395844" y="121174"/>
                    </a:cubicBezTo>
                    <a:cubicBezTo>
                      <a:pt x="396118" y="121997"/>
                      <a:pt x="396530" y="122820"/>
                      <a:pt x="396667" y="123780"/>
                    </a:cubicBezTo>
                    <a:cubicBezTo>
                      <a:pt x="396941" y="126249"/>
                      <a:pt x="396392" y="128718"/>
                      <a:pt x="395707" y="131186"/>
                    </a:cubicBezTo>
                    <a:cubicBezTo>
                      <a:pt x="395158" y="133244"/>
                      <a:pt x="394609" y="135301"/>
                      <a:pt x="394198" y="137359"/>
                    </a:cubicBezTo>
                    <a:cubicBezTo>
                      <a:pt x="393512" y="140514"/>
                      <a:pt x="392415" y="143668"/>
                      <a:pt x="391318" y="146823"/>
                    </a:cubicBezTo>
                    <a:cubicBezTo>
                      <a:pt x="388574" y="155327"/>
                      <a:pt x="385557" y="163694"/>
                      <a:pt x="382676" y="172197"/>
                    </a:cubicBezTo>
                    <a:cubicBezTo>
                      <a:pt x="381991" y="174255"/>
                      <a:pt x="381168" y="176312"/>
                      <a:pt x="380482" y="178233"/>
                    </a:cubicBezTo>
                    <a:cubicBezTo>
                      <a:pt x="378562" y="183307"/>
                      <a:pt x="376641" y="188382"/>
                      <a:pt x="374721" y="193457"/>
                    </a:cubicBezTo>
                    <a:cubicBezTo>
                      <a:pt x="373898" y="195514"/>
                      <a:pt x="373212" y="197709"/>
                      <a:pt x="372252" y="199904"/>
                    </a:cubicBezTo>
                    <a:cubicBezTo>
                      <a:pt x="370744" y="203333"/>
                      <a:pt x="369235" y="206762"/>
                      <a:pt x="367726" y="210191"/>
                    </a:cubicBezTo>
                    <a:cubicBezTo>
                      <a:pt x="365669" y="214991"/>
                      <a:pt x="363611" y="219655"/>
                      <a:pt x="361417" y="224455"/>
                    </a:cubicBezTo>
                    <a:cubicBezTo>
                      <a:pt x="360594" y="226375"/>
                      <a:pt x="359771" y="228433"/>
                      <a:pt x="358811" y="230353"/>
                    </a:cubicBezTo>
                    <a:cubicBezTo>
                      <a:pt x="357576" y="234879"/>
                      <a:pt x="356479" y="239543"/>
                      <a:pt x="355382" y="244069"/>
                    </a:cubicBezTo>
                    <a:cubicBezTo>
                      <a:pt x="352638" y="255865"/>
                      <a:pt x="349895" y="267661"/>
                      <a:pt x="347152" y="279319"/>
                    </a:cubicBezTo>
                    <a:cubicBezTo>
                      <a:pt x="347152" y="279182"/>
                      <a:pt x="347152" y="279045"/>
                      <a:pt x="347152" y="278908"/>
                    </a:cubicBezTo>
                    <a:cubicBezTo>
                      <a:pt x="344683" y="291390"/>
                      <a:pt x="342214" y="304008"/>
                      <a:pt x="339745" y="316490"/>
                    </a:cubicBezTo>
                    <a:cubicBezTo>
                      <a:pt x="339471" y="318135"/>
                      <a:pt x="339197" y="319919"/>
                      <a:pt x="338922" y="321564"/>
                    </a:cubicBezTo>
                    <a:cubicBezTo>
                      <a:pt x="338237" y="326091"/>
                      <a:pt x="337551" y="330617"/>
                      <a:pt x="336728" y="335280"/>
                    </a:cubicBezTo>
                    <a:cubicBezTo>
                      <a:pt x="336179" y="338984"/>
                      <a:pt x="335630" y="342687"/>
                      <a:pt x="334945" y="346390"/>
                    </a:cubicBezTo>
                    <a:cubicBezTo>
                      <a:pt x="333985" y="352425"/>
                      <a:pt x="333436" y="358598"/>
                      <a:pt x="333025" y="364633"/>
                    </a:cubicBezTo>
                    <a:cubicBezTo>
                      <a:pt x="333025" y="364358"/>
                      <a:pt x="333025" y="364221"/>
                      <a:pt x="333025" y="363947"/>
                    </a:cubicBezTo>
                    <a:cubicBezTo>
                      <a:pt x="332613" y="370393"/>
                      <a:pt x="332613" y="376840"/>
                      <a:pt x="333025" y="383286"/>
                    </a:cubicBezTo>
                    <a:cubicBezTo>
                      <a:pt x="333025" y="383286"/>
                      <a:pt x="333025" y="383150"/>
                      <a:pt x="333025" y="383150"/>
                    </a:cubicBezTo>
                    <a:cubicBezTo>
                      <a:pt x="333162" y="384384"/>
                      <a:pt x="333299" y="385755"/>
                      <a:pt x="333436" y="386990"/>
                    </a:cubicBezTo>
                    <a:cubicBezTo>
                      <a:pt x="333436" y="386990"/>
                      <a:pt x="333436" y="386990"/>
                      <a:pt x="333436" y="386990"/>
                    </a:cubicBezTo>
                    <a:cubicBezTo>
                      <a:pt x="333436" y="386990"/>
                      <a:pt x="333436" y="386990"/>
                      <a:pt x="333436" y="387127"/>
                    </a:cubicBezTo>
                    <a:cubicBezTo>
                      <a:pt x="333436" y="387264"/>
                      <a:pt x="333436" y="387538"/>
                      <a:pt x="333573" y="387676"/>
                    </a:cubicBezTo>
                    <a:cubicBezTo>
                      <a:pt x="333573" y="387538"/>
                      <a:pt x="333573" y="387538"/>
                      <a:pt x="333573" y="387402"/>
                    </a:cubicBezTo>
                    <a:cubicBezTo>
                      <a:pt x="334122" y="390008"/>
                      <a:pt x="334808" y="392613"/>
                      <a:pt x="335630" y="395082"/>
                    </a:cubicBezTo>
                    <a:cubicBezTo>
                      <a:pt x="335630" y="395082"/>
                      <a:pt x="335630" y="395082"/>
                      <a:pt x="335630" y="394945"/>
                    </a:cubicBezTo>
                    <a:cubicBezTo>
                      <a:pt x="336042" y="396042"/>
                      <a:pt x="336454" y="397140"/>
                      <a:pt x="337002" y="398100"/>
                    </a:cubicBezTo>
                    <a:cubicBezTo>
                      <a:pt x="336865" y="397825"/>
                      <a:pt x="336728" y="397689"/>
                      <a:pt x="336728" y="397551"/>
                    </a:cubicBezTo>
                    <a:cubicBezTo>
                      <a:pt x="337277" y="398648"/>
                      <a:pt x="337962" y="399883"/>
                      <a:pt x="338648" y="400843"/>
                    </a:cubicBezTo>
                    <a:cubicBezTo>
                      <a:pt x="338511" y="400706"/>
                      <a:pt x="338374" y="400569"/>
                      <a:pt x="338374" y="400295"/>
                    </a:cubicBezTo>
                    <a:cubicBezTo>
                      <a:pt x="338648" y="400569"/>
                      <a:pt x="338922" y="400980"/>
                      <a:pt x="339197" y="401254"/>
                    </a:cubicBezTo>
                    <a:cubicBezTo>
                      <a:pt x="339608" y="401529"/>
                      <a:pt x="339883" y="401940"/>
                      <a:pt x="340294" y="402215"/>
                    </a:cubicBezTo>
                    <a:cubicBezTo>
                      <a:pt x="340706" y="402489"/>
                      <a:pt x="341117" y="402763"/>
                      <a:pt x="341528" y="403038"/>
                    </a:cubicBezTo>
                    <a:cubicBezTo>
                      <a:pt x="341940" y="403312"/>
                      <a:pt x="342488" y="403586"/>
                      <a:pt x="342900" y="403860"/>
                    </a:cubicBezTo>
                    <a:cubicBezTo>
                      <a:pt x="342763" y="403724"/>
                      <a:pt x="342626" y="403724"/>
                      <a:pt x="342488" y="403724"/>
                    </a:cubicBezTo>
                    <a:cubicBezTo>
                      <a:pt x="343449" y="404272"/>
                      <a:pt x="344409" y="404683"/>
                      <a:pt x="345506" y="405095"/>
                    </a:cubicBezTo>
                    <a:cubicBezTo>
                      <a:pt x="345917" y="405232"/>
                      <a:pt x="346329" y="405232"/>
                      <a:pt x="346603" y="405369"/>
                    </a:cubicBezTo>
                    <a:cubicBezTo>
                      <a:pt x="347015" y="405506"/>
                      <a:pt x="347564" y="405506"/>
                      <a:pt x="348112" y="405644"/>
                    </a:cubicBezTo>
                    <a:cubicBezTo>
                      <a:pt x="348524" y="405644"/>
                      <a:pt x="348935" y="405644"/>
                      <a:pt x="349346" y="405644"/>
                    </a:cubicBezTo>
                    <a:cubicBezTo>
                      <a:pt x="349758" y="405506"/>
                      <a:pt x="350307" y="405506"/>
                      <a:pt x="350718" y="405506"/>
                    </a:cubicBezTo>
                    <a:cubicBezTo>
                      <a:pt x="350581" y="405506"/>
                      <a:pt x="350444" y="405506"/>
                      <a:pt x="350307" y="405644"/>
                    </a:cubicBezTo>
                    <a:cubicBezTo>
                      <a:pt x="350444" y="405644"/>
                      <a:pt x="350581" y="405644"/>
                      <a:pt x="350718" y="405506"/>
                    </a:cubicBezTo>
                    <a:cubicBezTo>
                      <a:pt x="350855" y="405506"/>
                      <a:pt x="350855" y="405506"/>
                      <a:pt x="350993" y="405506"/>
                    </a:cubicBezTo>
                    <a:cubicBezTo>
                      <a:pt x="350855" y="405506"/>
                      <a:pt x="350855" y="405506"/>
                      <a:pt x="350718" y="405506"/>
                    </a:cubicBezTo>
                    <a:cubicBezTo>
                      <a:pt x="351815" y="405232"/>
                      <a:pt x="352913" y="404958"/>
                      <a:pt x="354010" y="404547"/>
                    </a:cubicBezTo>
                    <a:cubicBezTo>
                      <a:pt x="354010" y="404547"/>
                      <a:pt x="353873" y="404547"/>
                      <a:pt x="353873" y="404547"/>
                    </a:cubicBezTo>
                    <a:cubicBezTo>
                      <a:pt x="353873" y="404547"/>
                      <a:pt x="354010" y="404547"/>
                      <a:pt x="354010" y="404409"/>
                    </a:cubicBezTo>
                    <a:cubicBezTo>
                      <a:pt x="354147" y="404409"/>
                      <a:pt x="354147" y="404409"/>
                      <a:pt x="354284" y="404272"/>
                    </a:cubicBezTo>
                    <a:cubicBezTo>
                      <a:pt x="354284" y="404272"/>
                      <a:pt x="354147" y="404272"/>
                      <a:pt x="354147" y="404272"/>
                    </a:cubicBezTo>
                    <a:cubicBezTo>
                      <a:pt x="355107" y="403860"/>
                      <a:pt x="356204" y="403449"/>
                      <a:pt x="357165" y="403038"/>
                    </a:cubicBezTo>
                    <a:cubicBezTo>
                      <a:pt x="357165" y="403038"/>
                      <a:pt x="357165" y="403038"/>
                      <a:pt x="357028" y="403038"/>
                    </a:cubicBezTo>
                    <a:cubicBezTo>
                      <a:pt x="358948" y="402077"/>
                      <a:pt x="360731" y="400980"/>
                      <a:pt x="362514" y="399883"/>
                    </a:cubicBezTo>
                    <a:cubicBezTo>
                      <a:pt x="362240" y="400020"/>
                      <a:pt x="362102" y="400157"/>
                      <a:pt x="361965" y="400157"/>
                    </a:cubicBezTo>
                    <a:cubicBezTo>
                      <a:pt x="363062" y="399334"/>
                      <a:pt x="364023" y="398511"/>
                      <a:pt x="365120" y="397689"/>
                    </a:cubicBezTo>
                    <a:cubicBezTo>
                      <a:pt x="367177" y="395905"/>
                      <a:pt x="368960" y="393848"/>
                      <a:pt x="370881" y="391790"/>
                    </a:cubicBezTo>
                    <a:cubicBezTo>
                      <a:pt x="374721" y="387264"/>
                      <a:pt x="378287" y="382738"/>
                      <a:pt x="381716" y="377800"/>
                    </a:cubicBezTo>
                    <a:cubicBezTo>
                      <a:pt x="385145" y="372588"/>
                      <a:pt x="388300" y="367239"/>
                      <a:pt x="391318" y="361890"/>
                    </a:cubicBezTo>
                    <a:cubicBezTo>
                      <a:pt x="395021" y="355443"/>
                      <a:pt x="398450" y="348860"/>
                      <a:pt x="401879" y="342276"/>
                    </a:cubicBezTo>
                    <a:cubicBezTo>
                      <a:pt x="401879" y="342413"/>
                      <a:pt x="401742" y="342550"/>
                      <a:pt x="401742" y="342550"/>
                    </a:cubicBezTo>
                    <a:cubicBezTo>
                      <a:pt x="403936" y="338161"/>
                      <a:pt x="405994" y="333635"/>
                      <a:pt x="408188" y="329245"/>
                    </a:cubicBezTo>
                    <a:cubicBezTo>
                      <a:pt x="409011" y="327462"/>
                      <a:pt x="409834" y="325816"/>
                      <a:pt x="410657" y="323896"/>
                    </a:cubicBezTo>
                    <a:cubicBezTo>
                      <a:pt x="411617" y="321564"/>
                      <a:pt x="412577" y="319233"/>
                      <a:pt x="413675" y="316764"/>
                    </a:cubicBezTo>
                    <a:cubicBezTo>
                      <a:pt x="413675" y="316215"/>
                      <a:pt x="413675" y="315804"/>
                      <a:pt x="413675" y="315255"/>
                    </a:cubicBezTo>
                    <a:cubicBezTo>
                      <a:pt x="413675" y="313198"/>
                      <a:pt x="413812" y="311003"/>
                      <a:pt x="413949" y="308946"/>
                    </a:cubicBezTo>
                    <a:cubicBezTo>
                      <a:pt x="414223" y="304694"/>
                      <a:pt x="414497" y="300305"/>
                      <a:pt x="414772" y="296190"/>
                    </a:cubicBezTo>
                    <a:cubicBezTo>
                      <a:pt x="415046" y="291115"/>
                      <a:pt x="415458" y="286040"/>
                      <a:pt x="415732" y="280965"/>
                    </a:cubicBezTo>
                    <a:cubicBezTo>
                      <a:pt x="415869" y="278496"/>
                      <a:pt x="416006" y="276027"/>
                      <a:pt x="416144" y="273696"/>
                    </a:cubicBezTo>
                    <a:cubicBezTo>
                      <a:pt x="416966" y="265603"/>
                      <a:pt x="417789" y="257511"/>
                      <a:pt x="418475" y="249281"/>
                    </a:cubicBezTo>
                    <a:cubicBezTo>
                      <a:pt x="418887" y="244892"/>
                      <a:pt x="419298" y="240503"/>
                      <a:pt x="419847" y="236114"/>
                    </a:cubicBezTo>
                    <a:cubicBezTo>
                      <a:pt x="419984" y="234605"/>
                      <a:pt x="420121" y="233097"/>
                      <a:pt x="420258" y="231588"/>
                    </a:cubicBezTo>
                    <a:cubicBezTo>
                      <a:pt x="421630" y="222398"/>
                      <a:pt x="422864" y="213208"/>
                      <a:pt x="424236" y="204018"/>
                    </a:cubicBezTo>
                    <a:cubicBezTo>
                      <a:pt x="424784" y="200178"/>
                      <a:pt x="425333" y="196337"/>
                      <a:pt x="425882" y="192497"/>
                    </a:cubicBezTo>
                    <a:cubicBezTo>
                      <a:pt x="426842" y="186050"/>
                      <a:pt x="428076" y="179604"/>
                      <a:pt x="429311" y="173157"/>
                    </a:cubicBezTo>
                    <a:cubicBezTo>
                      <a:pt x="431231" y="163830"/>
                      <a:pt x="433426" y="154778"/>
                      <a:pt x="435757" y="145725"/>
                    </a:cubicBezTo>
                    <a:cubicBezTo>
                      <a:pt x="436992" y="141062"/>
                      <a:pt x="438363" y="136398"/>
                      <a:pt x="439872" y="131872"/>
                    </a:cubicBezTo>
                    <a:cubicBezTo>
                      <a:pt x="441518" y="126660"/>
                      <a:pt x="443713" y="121722"/>
                      <a:pt x="445770" y="116647"/>
                    </a:cubicBezTo>
                    <a:cubicBezTo>
                      <a:pt x="446867" y="113904"/>
                      <a:pt x="448239" y="110887"/>
                      <a:pt x="450022" y="108281"/>
                    </a:cubicBezTo>
                    <a:cubicBezTo>
                      <a:pt x="450845" y="107046"/>
                      <a:pt x="451668" y="105812"/>
                      <a:pt x="452765" y="104852"/>
                    </a:cubicBezTo>
                    <a:cubicBezTo>
                      <a:pt x="453863" y="103754"/>
                      <a:pt x="454685" y="103206"/>
                      <a:pt x="455920" y="102246"/>
                    </a:cubicBezTo>
                    <a:cubicBezTo>
                      <a:pt x="457566" y="101148"/>
                      <a:pt x="459623" y="100188"/>
                      <a:pt x="461543" y="99914"/>
                    </a:cubicBezTo>
                    <a:cubicBezTo>
                      <a:pt x="462503" y="99777"/>
                      <a:pt x="463464" y="99502"/>
                      <a:pt x="464424" y="99640"/>
                    </a:cubicBezTo>
                    <a:cubicBezTo>
                      <a:pt x="465384" y="99777"/>
                      <a:pt x="466618" y="99914"/>
                      <a:pt x="467579" y="100463"/>
                    </a:cubicBezTo>
                    <a:cubicBezTo>
                      <a:pt x="469087" y="101560"/>
                      <a:pt x="470459" y="102520"/>
                      <a:pt x="471419" y="104166"/>
                    </a:cubicBezTo>
                    <a:cubicBezTo>
                      <a:pt x="472105" y="105537"/>
                      <a:pt x="472653" y="106635"/>
                      <a:pt x="473339" y="108006"/>
                    </a:cubicBezTo>
                    <a:cubicBezTo>
                      <a:pt x="473888" y="109241"/>
                      <a:pt x="474299" y="110750"/>
                      <a:pt x="474711" y="112121"/>
                    </a:cubicBezTo>
                    <a:cubicBezTo>
                      <a:pt x="475671" y="115550"/>
                      <a:pt x="475808" y="119117"/>
                      <a:pt x="475945" y="122546"/>
                    </a:cubicBezTo>
                    <a:cubicBezTo>
                      <a:pt x="475945" y="124877"/>
                      <a:pt x="475945" y="127209"/>
                      <a:pt x="475808" y="129540"/>
                    </a:cubicBezTo>
                    <a:cubicBezTo>
                      <a:pt x="475671" y="132284"/>
                      <a:pt x="475534" y="135164"/>
                      <a:pt x="475259" y="137907"/>
                    </a:cubicBezTo>
                    <a:cubicBezTo>
                      <a:pt x="474848" y="143394"/>
                      <a:pt x="474025" y="148743"/>
                      <a:pt x="473065" y="154230"/>
                    </a:cubicBezTo>
                    <a:cubicBezTo>
                      <a:pt x="472242" y="159441"/>
                      <a:pt x="471419" y="164653"/>
                      <a:pt x="470459" y="170003"/>
                    </a:cubicBezTo>
                    <a:cubicBezTo>
                      <a:pt x="470047" y="172746"/>
                      <a:pt x="469636" y="175626"/>
                      <a:pt x="469087" y="178507"/>
                    </a:cubicBezTo>
                    <a:cubicBezTo>
                      <a:pt x="468401" y="181387"/>
                      <a:pt x="467853" y="184268"/>
                      <a:pt x="467167" y="187148"/>
                    </a:cubicBezTo>
                    <a:cubicBezTo>
                      <a:pt x="465384" y="195378"/>
                      <a:pt x="463464" y="203607"/>
                      <a:pt x="461681" y="211974"/>
                    </a:cubicBezTo>
                    <a:cubicBezTo>
                      <a:pt x="461269" y="214031"/>
                      <a:pt x="460583" y="215952"/>
                      <a:pt x="459898" y="218009"/>
                    </a:cubicBezTo>
                    <a:cubicBezTo>
                      <a:pt x="458389" y="223221"/>
                      <a:pt x="456880" y="228433"/>
                      <a:pt x="455371" y="233645"/>
                    </a:cubicBezTo>
                    <a:cubicBezTo>
                      <a:pt x="454137" y="238034"/>
                      <a:pt x="452765" y="242286"/>
                      <a:pt x="451531" y="246675"/>
                    </a:cubicBezTo>
                    <a:cubicBezTo>
                      <a:pt x="451119" y="248321"/>
                      <a:pt x="450571" y="249967"/>
                      <a:pt x="450022" y="251476"/>
                    </a:cubicBezTo>
                    <a:cubicBezTo>
                      <a:pt x="446867" y="260117"/>
                      <a:pt x="443713" y="268758"/>
                      <a:pt x="440558" y="277399"/>
                    </a:cubicBezTo>
                    <a:cubicBezTo>
                      <a:pt x="438638" y="282474"/>
                      <a:pt x="436992" y="287686"/>
                      <a:pt x="434797" y="292761"/>
                    </a:cubicBezTo>
                    <a:cubicBezTo>
                      <a:pt x="430957" y="301539"/>
                      <a:pt x="427253" y="310455"/>
                      <a:pt x="423413" y="319233"/>
                    </a:cubicBezTo>
                    <a:cubicBezTo>
                      <a:pt x="423276" y="329520"/>
                      <a:pt x="423413" y="339807"/>
                      <a:pt x="423962" y="350094"/>
                    </a:cubicBezTo>
                    <a:cubicBezTo>
                      <a:pt x="423962" y="349819"/>
                      <a:pt x="423962" y="349683"/>
                      <a:pt x="423962" y="349408"/>
                    </a:cubicBezTo>
                    <a:cubicBezTo>
                      <a:pt x="424373" y="357089"/>
                      <a:pt x="425333" y="364496"/>
                      <a:pt x="426979" y="372039"/>
                    </a:cubicBezTo>
                    <a:cubicBezTo>
                      <a:pt x="426979" y="371765"/>
                      <a:pt x="426842" y="371628"/>
                      <a:pt x="426842" y="371354"/>
                    </a:cubicBezTo>
                    <a:cubicBezTo>
                      <a:pt x="427528" y="374508"/>
                      <a:pt x="428351" y="377526"/>
                      <a:pt x="429448" y="380680"/>
                    </a:cubicBezTo>
                    <a:cubicBezTo>
                      <a:pt x="429448" y="380544"/>
                      <a:pt x="429448" y="380544"/>
                      <a:pt x="429311" y="380406"/>
                    </a:cubicBezTo>
                    <a:cubicBezTo>
                      <a:pt x="430271" y="382875"/>
                      <a:pt x="431231" y="385344"/>
                      <a:pt x="432466" y="387676"/>
                    </a:cubicBezTo>
                    <a:cubicBezTo>
                      <a:pt x="432466" y="387676"/>
                      <a:pt x="432466" y="387676"/>
                      <a:pt x="432466" y="387538"/>
                    </a:cubicBezTo>
                    <a:cubicBezTo>
                      <a:pt x="433014" y="388499"/>
                      <a:pt x="433426" y="389322"/>
                      <a:pt x="433974" y="390282"/>
                    </a:cubicBezTo>
                    <a:cubicBezTo>
                      <a:pt x="433974" y="390282"/>
                      <a:pt x="433974" y="390144"/>
                      <a:pt x="433837" y="390144"/>
                    </a:cubicBezTo>
                    <a:cubicBezTo>
                      <a:pt x="433837" y="390144"/>
                      <a:pt x="433837" y="390282"/>
                      <a:pt x="433974" y="390282"/>
                    </a:cubicBezTo>
                    <a:cubicBezTo>
                      <a:pt x="434111" y="390419"/>
                      <a:pt x="434111" y="390556"/>
                      <a:pt x="434249" y="390693"/>
                    </a:cubicBezTo>
                    <a:cubicBezTo>
                      <a:pt x="434249" y="390556"/>
                      <a:pt x="434111" y="390419"/>
                      <a:pt x="434111" y="390419"/>
                    </a:cubicBezTo>
                    <a:cubicBezTo>
                      <a:pt x="434797" y="391379"/>
                      <a:pt x="435483" y="392339"/>
                      <a:pt x="436306" y="393299"/>
                    </a:cubicBezTo>
                    <a:cubicBezTo>
                      <a:pt x="436992" y="394122"/>
                      <a:pt x="437815" y="394808"/>
                      <a:pt x="438500" y="395494"/>
                    </a:cubicBezTo>
                    <a:cubicBezTo>
                      <a:pt x="438500" y="395494"/>
                      <a:pt x="438363" y="395357"/>
                      <a:pt x="438363" y="395357"/>
                    </a:cubicBezTo>
                    <a:cubicBezTo>
                      <a:pt x="438500" y="395494"/>
                      <a:pt x="438638" y="395494"/>
                      <a:pt x="438775" y="395631"/>
                    </a:cubicBezTo>
                    <a:cubicBezTo>
                      <a:pt x="438775" y="395631"/>
                      <a:pt x="438912" y="395768"/>
                      <a:pt x="438912" y="395768"/>
                    </a:cubicBezTo>
                    <a:cubicBezTo>
                      <a:pt x="438912" y="395768"/>
                      <a:pt x="438912" y="395768"/>
                      <a:pt x="438775" y="395631"/>
                    </a:cubicBezTo>
                    <a:cubicBezTo>
                      <a:pt x="439735" y="396454"/>
                      <a:pt x="440695" y="397140"/>
                      <a:pt x="441655" y="397825"/>
                    </a:cubicBezTo>
                    <a:cubicBezTo>
                      <a:pt x="442067" y="398100"/>
                      <a:pt x="442478" y="398374"/>
                      <a:pt x="442890" y="398648"/>
                    </a:cubicBezTo>
                    <a:cubicBezTo>
                      <a:pt x="442615" y="398511"/>
                      <a:pt x="442478" y="398374"/>
                      <a:pt x="442341" y="398374"/>
                    </a:cubicBezTo>
                    <a:cubicBezTo>
                      <a:pt x="443438" y="399060"/>
                      <a:pt x="444810" y="399609"/>
                      <a:pt x="446044" y="400020"/>
                    </a:cubicBezTo>
                    <a:cubicBezTo>
                      <a:pt x="445770" y="399883"/>
                      <a:pt x="445633" y="399883"/>
                      <a:pt x="445358" y="399746"/>
                    </a:cubicBezTo>
                    <a:cubicBezTo>
                      <a:pt x="446044" y="400020"/>
                      <a:pt x="446730" y="400157"/>
                      <a:pt x="447416" y="400295"/>
                    </a:cubicBezTo>
                    <a:cubicBezTo>
                      <a:pt x="447142" y="400295"/>
                      <a:pt x="447005" y="400157"/>
                      <a:pt x="446730" y="400157"/>
                    </a:cubicBezTo>
                    <a:cubicBezTo>
                      <a:pt x="447416" y="400295"/>
                      <a:pt x="448102" y="400431"/>
                      <a:pt x="448925" y="400431"/>
                    </a:cubicBezTo>
                    <a:cubicBezTo>
                      <a:pt x="448650" y="400431"/>
                      <a:pt x="448513" y="400431"/>
                      <a:pt x="448239" y="400431"/>
                    </a:cubicBezTo>
                    <a:cubicBezTo>
                      <a:pt x="449611" y="400569"/>
                      <a:pt x="451119" y="400569"/>
                      <a:pt x="452491" y="400431"/>
                    </a:cubicBezTo>
                    <a:cubicBezTo>
                      <a:pt x="453863" y="400295"/>
                      <a:pt x="455097" y="400157"/>
                      <a:pt x="456469" y="399883"/>
                    </a:cubicBezTo>
                    <a:cubicBezTo>
                      <a:pt x="456880" y="399746"/>
                      <a:pt x="457429" y="399609"/>
                      <a:pt x="457840" y="399471"/>
                    </a:cubicBezTo>
                    <a:cubicBezTo>
                      <a:pt x="457703" y="399471"/>
                      <a:pt x="457566" y="399609"/>
                      <a:pt x="457429" y="399609"/>
                    </a:cubicBezTo>
                    <a:cubicBezTo>
                      <a:pt x="458663" y="399197"/>
                      <a:pt x="459760" y="398786"/>
                      <a:pt x="460858" y="398237"/>
                    </a:cubicBezTo>
                    <a:cubicBezTo>
                      <a:pt x="460858" y="398237"/>
                      <a:pt x="460721" y="398237"/>
                      <a:pt x="460721" y="398237"/>
                    </a:cubicBezTo>
                    <a:cubicBezTo>
                      <a:pt x="461955" y="397689"/>
                      <a:pt x="463189" y="397002"/>
                      <a:pt x="464424" y="396180"/>
                    </a:cubicBezTo>
                    <a:cubicBezTo>
                      <a:pt x="464424" y="396180"/>
                      <a:pt x="464287" y="396180"/>
                      <a:pt x="464287" y="396180"/>
                    </a:cubicBezTo>
                    <a:cubicBezTo>
                      <a:pt x="466893" y="394396"/>
                      <a:pt x="469224" y="392613"/>
                      <a:pt x="471556" y="390693"/>
                    </a:cubicBezTo>
                    <a:cubicBezTo>
                      <a:pt x="471556" y="390693"/>
                      <a:pt x="471419" y="390831"/>
                      <a:pt x="471419" y="390831"/>
                    </a:cubicBezTo>
                    <a:cubicBezTo>
                      <a:pt x="471556" y="390693"/>
                      <a:pt x="471693" y="390556"/>
                      <a:pt x="471830" y="390419"/>
                    </a:cubicBezTo>
                    <a:cubicBezTo>
                      <a:pt x="471830" y="390419"/>
                      <a:pt x="471830" y="390419"/>
                      <a:pt x="471968" y="390282"/>
                    </a:cubicBezTo>
                    <a:cubicBezTo>
                      <a:pt x="471968" y="390282"/>
                      <a:pt x="471968" y="390282"/>
                      <a:pt x="471968" y="390282"/>
                    </a:cubicBezTo>
                    <a:cubicBezTo>
                      <a:pt x="474162" y="388361"/>
                      <a:pt x="476082" y="386304"/>
                      <a:pt x="478140" y="384247"/>
                    </a:cubicBezTo>
                    <a:cubicBezTo>
                      <a:pt x="481157" y="380818"/>
                      <a:pt x="483901" y="377115"/>
                      <a:pt x="486644" y="373274"/>
                    </a:cubicBezTo>
                    <a:cubicBezTo>
                      <a:pt x="486644" y="373411"/>
                      <a:pt x="486506" y="373411"/>
                      <a:pt x="486506" y="373548"/>
                    </a:cubicBezTo>
                    <a:cubicBezTo>
                      <a:pt x="488838" y="370119"/>
                      <a:pt x="490896" y="366690"/>
                      <a:pt x="493090" y="363261"/>
                    </a:cubicBezTo>
                    <a:cubicBezTo>
                      <a:pt x="495148" y="359832"/>
                      <a:pt x="497068" y="356266"/>
                      <a:pt x="498851" y="352700"/>
                    </a:cubicBezTo>
                    <a:cubicBezTo>
                      <a:pt x="498851" y="352837"/>
                      <a:pt x="498714" y="352837"/>
                      <a:pt x="498714" y="352974"/>
                    </a:cubicBezTo>
                    <a:cubicBezTo>
                      <a:pt x="504337" y="341864"/>
                      <a:pt x="509001" y="330206"/>
                      <a:pt x="513253" y="318410"/>
                    </a:cubicBezTo>
                    <a:cubicBezTo>
                      <a:pt x="513253" y="318684"/>
                      <a:pt x="513116" y="318822"/>
                      <a:pt x="512978" y="319096"/>
                    </a:cubicBezTo>
                    <a:cubicBezTo>
                      <a:pt x="516270" y="309357"/>
                      <a:pt x="519288" y="299619"/>
                      <a:pt x="522031" y="289881"/>
                    </a:cubicBezTo>
                    <a:cubicBezTo>
                      <a:pt x="523951" y="282748"/>
                      <a:pt x="525734" y="275616"/>
                      <a:pt x="527380" y="268346"/>
                    </a:cubicBezTo>
                    <a:cubicBezTo>
                      <a:pt x="527380" y="268209"/>
                      <a:pt x="527380" y="268072"/>
                      <a:pt x="527380" y="267798"/>
                    </a:cubicBezTo>
                    <a:cubicBezTo>
                      <a:pt x="527243" y="266426"/>
                      <a:pt x="527106" y="265055"/>
                      <a:pt x="527106" y="263683"/>
                    </a:cubicBezTo>
                    <a:cubicBezTo>
                      <a:pt x="526695" y="256002"/>
                      <a:pt x="526146" y="248184"/>
                      <a:pt x="525734" y="240503"/>
                    </a:cubicBezTo>
                    <a:cubicBezTo>
                      <a:pt x="525460" y="236388"/>
                      <a:pt x="525323" y="232410"/>
                      <a:pt x="525049" y="228159"/>
                    </a:cubicBezTo>
                    <a:cubicBezTo>
                      <a:pt x="525049" y="226787"/>
                      <a:pt x="524911" y="225552"/>
                      <a:pt x="524911" y="224181"/>
                    </a:cubicBezTo>
                    <a:cubicBezTo>
                      <a:pt x="524774" y="216500"/>
                      <a:pt x="524637" y="208682"/>
                      <a:pt x="524500" y="201001"/>
                    </a:cubicBezTo>
                    <a:cubicBezTo>
                      <a:pt x="524363" y="193046"/>
                      <a:pt x="524225" y="185227"/>
                      <a:pt x="524363" y="177272"/>
                    </a:cubicBezTo>
                    <a:cubicBezTo>
                      <a:pt x="524500" y="168220"/>
                      <a:pt x="524774" y="159304"/>
                      <a:pt x="525460" y="150252"/>
                    </a:cubicBezTo>
                    <a:cubicBezTo>
                      <a:pt x="526146" y="141062"/>
                      <a:pt x="526832" y="131872"/>
                      <a:pt x="528478" y="122820"/>
                    </a:cubicBezTo>
                    <a:cubicBezTo>
                      <a:pt x="529026" y="119665"/>
                      <a:pt x="529438" y="116511"/>
                      <a:pt x="529986" y="113356"/>
                    </a:cubicBezTo>
                    <a:cubicBezTo>
                      <a:pt x="530261" y="112395"/>
                      <a:pt x="530398" y="111298"/>
                      <a:pt x="530809" y="110338"/>
                    </a:cubicBezTo>
                    <a:cubicBezTo>
                      <a:pt x="531358" y="108966"/>
                      <a:pt x="531769" y="108006"/>
                      <a:pt x="532455" y="106772"/>
                    </a:cubicBezTo>
                    <a:cubicBezTo>
                      <a:pt x="532867" y="106086"/>
                      <a:pt x="533278" y="105537"/>
                      <a:pt x="533827" y="104989"/>
                    </a:cubicBezTo>
                    <a:cubicBezTo>
                      <a:pt x="534238" y="104577"/>
                      <a:pt x="534650" y="104029"/>
                      <a:pt x="535198" y="103754"/>
                    </a:cubicBezTo>
                    <a:cubicBezTo>
                      <a:pt x="536021" y="103343"/>
                      <a:pt x="536844" y="102931"/>
                      <a:pt x="537667" y="102657"/>
                    </a:cubicBezTo>
                    <a:cubicBezTo>
                      <a:pt x="538902" y="102246"/>
                      <a:pt x="540411" y="102246"/>
                      <a:pt x="541645" y="102108"/>
                    </a:cubicBezTo>
                    <a:cubicBezTo>
                      <a:pt x="543840" y="101834"/>
                      <a:pt x="546171" y="103069"/>
                      <a:pt x="546994" y="105126"/>
                    </a:cubicBezTo>
                    <a:cubicBezTo>
                      <a:pt x="548366" y="108555"/>
                      <a:pt x="549875" y="112121"/>
                      <a:pt x="550835" y="115688"/>
                    </a:cubicBezTo>
                    <a:cubicBezTo>
                      <a:pt x="551795" y="119253"/>
                      <a:pt x="551932" y="123094"/>
                      <a:pt x="552069" y="126660"/>
                    </a:cubicBezTo>
                    <a:cubicBezTo>
                      <a:pt x="552618" y="136398"/>
                      <a:pt x="552481" y="146274"/>
                      <a:pt x="552069" y="156150"/>
                    </a:cubicBezTo>
                    <a:cubicBezTo>
                      <a:pt x="551658" y="164653"/>
                      <a:pt x="551246" y="173157"/>
                      <a:pt x="550835" y="181662"/>
                    </a:cubicBezTo>
                    <a:cubicBezTo>
                      <a:pt x="550560" y="187697"/>
                      <a:pt x="549737" y="193594"/>
                      <a:pt x="549189" y="199492"/>
                    </a:cubicBezTo>
                    <a:cubicBezTo>
                      <a:pt x="548640" y="204567"/>
                      <a:pt x="548091" y="209642"/>
                      <a:pt x="547543" y="214580"/>
                    </a:cubicBezTo>
                    <a:cubicBezTo>
                      <a:pt x="547269" y="216911"/>
                      <a:pt x="547131" y="219106"/>
                      <a:pt x="546857" y="221438"/>
                    </a:cubicBezTo>
                    <a:cubicBezTo>
                      <a:pt x="545348" y="229942"/>
                      <a:pt x="543840" y="238308"/>
                      <a:pt x="542331" y="246813"/>
                    </a:cubicBezTo>
                    <a:cubicBezTo>
                      <a:pt x="541645" y="250790"/>
                      <a:pt x="540959" y="254768"/>
                      <a:pt x="540273" y="258745"/>
                    </a:cubicBezTo>
                    <a:cubicBezTo>
                      <a:pt x="539588" y="262586"/>
                      <a:pt x="538765" y="266426"/>
                      <a:pt x="537942" y="270267"/>
                    </a:cubicBezTo>
                    <a:cubicBezTo>
                      <a:pt x="538902" y="279456"/>
                      <a:pt x="539725" y="288783"/>
                      <a:pt x="540685" y="297973"/>
                    </a:cubicBezTo>
                    <a:cubicBezTo>
                      <a:pt x="540822" y="299345"/>
                      <a:pt x="541096" y="300854"/>
                      <a:pt x="541371" y="302362"/>
                    </a:cubicBezTo>
                    <a:cubicBezTo>
                      <a:pt x="542056" y="306477"/>
                      <a:pt x="542605" y="310455"/>
                      <a:pt x="543154" y="314706"/>
                    </a:cubicBezTo>
                    <a:cubicBezTo>
                      <a:pt x="543565" y="317999"/>
                      <a:pt x="544114" y="321428"/>
                      <a:pt x="544662" y="324719"/>
                    </a:cubicBezTo>
                    <a:cubicBezTo>
                      <a:pt x="545348" y="328971"/>
                      <a:pt x="546171" y="333360"/>
                      <a:pt x="546994" y="337612"/>
                    </a:cubicBezTo>
                    <a:cubicBezTo>
                      <a:pt x="546994" y="337338"/>
                      <a:pt x="546857" y="337201"/>
                      <a:pt x="546857" y="336926"/>
                    </a:cubicBezTo>
                    <a:cubicBezTo>
                      <a:pt x="548914" y="346528"/>
                      <a:pt x="551246" y="356129"/>
                      <a:pt x="554538" y="365593"/>
                    </a:cubicBezTo>
                    <a:cubicBezTo>
                      <a:pt x="554538" y="365319"/>
                      <a:pt x="554401" y="365181"/>
                      <a:pt x="554264" y="364907"/>
                    </a:cubicBezTo>
                    <a:cubicBezTo>
                      <a:pt x="555635" y="368885"/>
                      <a:pt x="557281" y="372588"/>
                      <a:pt x="559064" y="376428"/>
                    </a:cubicBezTo>
                    <a:cubicBezTo>
                      <a:pt x="559064" y="376428"/>
                      <a:pt x="559064" y="376428"/>
                      <a:pt x="559064" y="376292"/>
                    </a:cubicBezTo>
                    <a:cubicBezTo>
                      <a:pt x="560436" y="379035"/>
                      <a:pt x="561945" y="381641"/>
                      <a:pt x="563728" y="384109"/>
                    </a:cubicBezTo>
                    <a:cubicBezTo>
                      <a:pt x="564962" y="385893"/>
                      <a:pt x="566334" y="387538"/>
                      <a:pt x="567705" y="389184"/>
                    </a:cubicBezTo>
                    <a:cubicBezTo>
                      <a:pt x="568528" y="390144"/>
                      <a:pt x="569488" y="390967"/>
                      <a:pt x="570449" y="391790"/>
                    </a:cubicBezTo>
                    <a:lnTo>
                      <a:pt x="570449" y="391790"/>
                    </a:lnTo>
                    <a:cubicBezTo>
                      <a:pt x="570997" y="392339"/>
                      <a:pt x="571683" y="392751"/>
                      <a:pt x="572232" y="393162"/>
                    </a:cubicBezTo>
                    <a:cubicBezTo>
                      <a:pt x="573329" y="393848"/>
                      <a:pt x="574426" y="394534"/>
                      <a:pt x="575661" y="395082"/>
                    </a:cubicBezTo>
                    <a:cubicBezTo>
                      <a:pt x="575386" y="394945"/>
                      <a:pt x="575249" y="394808"/>
                      <a:pt x="575112" y="394808"/>
                    </a:cubicBezTo>
                    <a:cubicBezTo>
                      <a:pt x="575661" y="395082"/>
                      <a:pt x="576209" y="395219"/>
                      <a:pt x="576758" y="395494"/>
                    </a:cubicBezTo>
                    <a:cubicBezTo>
                      <a:pt x="577169" y="395631"/>
                      <a:pt x="577718" y="395768"/>
                      <a:pt x="578130" y="395905"/>
                    </a:cubicBezTo>
                    <a:cubicBezTo>
                      <a:pt x="578404" y="395905"/>
                      <a:pt x="578541" y="395905"/>
                      <a:pt x="578815" y="395905"/>
                    </a:cubicBezTo>
                    <a:cubicBezTo>
                      <a:pt x="579227" y="395905"/>
                      <a:pt x="579501" y="395768"/>
                      <a:pt x="579775" y="395768"/>
                    </a:cubicBezTo>
                    <a:cubicBezTo>
                      <a:pt x="580324" y="395631"/>
                      <a:pt x="580873" y="395494"/>
                      <a:pt x="581421" y="395219"/>
                    </a:cubicBezTo>
                    <a:cubicBezTo>
                      <a:pt x="582107" y="394945"/>
                      <a:pt x="582793" y="394671"/>
                      <a:pt x="583342" y="394396"/>
                    </a:cubicBezTo>
                    <a:cubicBezTo>
                      <a:pt x="583204" y="394534"/>
                      <a:pt x="583067" y="394534"/>
                      <a:pt x="582930" y="394671"/>
                    </a:cubicBezTo>
                    <a:cubicBezTo>
                      <a:pt x="584027" y="394122"/>
                      <a:pt x="585125" y="393437"/>
                      <a:pt x="586085" y="392751"/>
                    </a:cubicBezTo>
                    <a:cubicBezTo>
                      <a:pt x="586085" y="392751"/>
                      <a:pt x="586085" y="392751"/>
                      <a:pt x="586085" y="392751"/>
                    </a:cubicBezTo>
                    <a:cubicBezTo>
                      <a:pt x="586633" y="392339"/>
                      <a:pt x="587045" y="391928"/>
                      <a:pt x="587594" y="391653"/>
                    </a:cubicBezTo>
                    <a:cubicBezTo>
                      <a:pt x="588965" y="390419"/>
                      <a:pt x="590337" y="389047"/>
                      <a:pt x="591708" y="387538"/>
                    </a:cubicBezTo>
                    <a:cubicBezTo>
                      <a:pt x="591571" y="387676"/>
                      <a:pt x="591434" y="387813"/>
                      <a:pt x="591297" y="387950"/>
                    </a:cubicBezTo>
                    <a:cubicBezTo>
                      <a:pt x="593629" y="385207"/>
                      <a:pt x="595686" y="382326"/>
                      <a:pt x="597606" y="379446"/>
                    </a:cubicBezTo>
                    <a:cubicBezTo>
                      <a:pt x="597606" y="379446"/>
                      <a:pt x="597606" y="379446"/>
                      <a:pt x="597606" y="379446"/>
                    </a:cubicBezTo>
                    <a:cubicBezTo>
                      <a:pt x="600487" y="375057"/>
                      <a:pt x="602955" y="370668"/>
                      <a:pt x="605287" y="366141"/>
                    </a:cubicBezTo>
                    <a:cubicBezTo>
                      <a:pt x="605287" y="366279"/>
                      <a:pt x="605150" y="366416"/>
                      <a:pt x="605150" y="366553"/>
                    </a:cubicBezTo>
                    <a:cubicBezTo>
                      <a:pt x="609813" y="357089"/>
                      <a:pt x="613791" y="347351"/>
                      <a:pt x="617220" y="337475"/>
                    </a:cubicBezTo>
                    <a:cubicBezTo>
                      <a:pt x="617083" y="337749"/>
                      <a:pt x="617083" y="337887"/>
                      <a:pt x="616946" y="338161"/>
                    </a:cubicBezTo>
                    <a:cubicBezTo>
                      <a:pt x="623529" y="318822"/>
                      <a:pt x="628742" y="298933"/>
                      <a:pt x="632856" y="279045"/>
                    </a:cubicBezTo>
                    <a:cubicBezTo>
                      <a:pt x="632856" y="279319"/>
                      <a:pt x="632719" y="279456"/>
                      <a:pt x="632719" y="279731"/>
                    </a:cubicBezTo>
                    <a:cubicBezTo>
                      <a:pt x="634365" y="271913"/>
                      <a:pt x="635462" y="264094"/>
                      <a:pt x="636697" y="256139"/>
                    </a:cubicBezTo>
                    <a:cubicBezTo>
                      <a:pt x="637245" y="252299"/>
                      <a:pt x="637931" y="248458"/>
                      <a:pt x="638480" y="244618"/>
                    </a:cubicBezTo>
                    <a:cubicBezTo>
                      <a:pt x="638480" y="244343"/>
                      <a:pt x="638343" y="244069"/>
                      <a:pt x="638343" y="243795"/>
                    </a:cubicBezTo>
                    <a:cubicBezTo>
                      <a:pt x="635325" y="229119"/>
                      <a:pt x="632856" y="214580"/>
                      <a:pt x="630250" y="199904"/>
                    </a:cubicBezTo>
                    <a:cubicBezTo>
                      <a:pt x="629290" y="194691"/>
                      <a:pt x="628604" y="189617"/>
                      <a:pt x="627919" y="184404"/>
                    </a:cubicBezTo>
                    <a:cubicBezTo>
                      <a:pt x="626684" y="175352"/>
                      <a:pt x="625450" y="166437"/>
                      <a:pt x="624215" y="157384"/>
                    </a:cubicBezTo>
                    <a:cubicBezTo>
                      <a:pt x="623804" y="154641"/>
                      <a:pt x="623667" y="152035"/>
                      <a:pt x="623392" y="149292"/>
                    </a:cubicBezTo>
                    <a:cubicBezTo>
                      <a:pt x="622981" y="144902"/>
                      <a:pt x="622707" y="140376"/>
                      <a:pt x="622432" y="135987"/>
                    </a:cubicBezTo>
                    <a:cubicBezTo>
                      <a:pt x="622158" y="130912"/>
                      <a:pt x="622158" y="125837"/>
                      <a:pt x="622158" y="120762"/>
                    </a:cubicBezTo>
                    <a:cubicBezTo>
                      <a:pt x="622158" y="115550"/>
                      <a:pt x="622295" y="110201"/>
                      <a:pt x="622844" y="104989"/>
                    </a:cubicBezTo>
                    <a:cubicBezTo>
                      <a:pt x="623118" y="101011"/>
                      <a:pt x="624078" y="97308"/>
                      <a:pt x="624901" y="93467"/>
                    </a:cubicBezTo>
                    <a:cubicBezTo>
                      <a:pt x="625587" y="90724"/>
                      <a:pt x="626273" y="87844"/>
                      <a:pt x="627781" y="85375"/>
                    </a:cubicBezTo>
                    <a:cubicBezTo>
                      <a:pt x="628742" y="83729"/>
                      <a:pt x="629976" y="82083"/>
                      <a:pt x="631622" y="81123"/>
                    </a:cubicBezTo>
                    <a:cubicBezTo>
                      <a:pt x="632445" y="80712"/>
                      <a:pt x="633405" y="80163"/>
                      <a:pt x="634365" y="79889"/>
                    </a:cubicBezTo>
                    <a:cubicBezTo>
                      <a:pt x="636011" y="79477"/>
                      <a:pt x="637657" y="79340"/>
                      <a:pt x="639303" y="79340"/>
                    </a:cubicBezTo>
                    <a:cubicBezTo>
                      <a:pt x="640949" y="79340"/>
                      <a:pt x="642732" y="79889"/>
                      <a:pt x="644103" y="80849"/>
                    </a:cubicBezTo>
                    <a:cubicBezTo>
                      <a:pt x="644926" y="81398"/>
                      <a:pt x="645475" y="81946"/>
                      <a:pt x="646161" y="82632"/>
                    </a:cubicBezTo>
                    <a:cubicBezTo>
                      <a:pt x="647121" y="83592"/>
                      <a:pt x="647670" y="84552"/>
                      <a:pt x="648355" y="85650"/>
                    </a:cubicBezTo>
                    <a:cubicBezTo>
                      <a:pt x="649041" y="86747"/>
                      <a:pt x="649590" y="88118"/>
                      <a:pt x="650139" y="89353"/>
                    </a:cubicBezTo>
                    <a:cubicBezTo>
                      <a:pt x="650687" y="90587"/>
                      <a:pt x="651099" y="91959"/>
                      <a:pt x="651510" y="93193"/>
                    </a:cubicBezTo>
                    <a:cubicBezTo>
                      <a:pt x="652882" y="97719"/>
                      <a:pt x="653568" y="102246"/>
                      <a:pt x="654116" y="106909"/>
                    </a:cubicBezTo>
                    <a:cubicBezTo>
                      <a:pt x="655076" y="114590"/>
                      <a:pt x="655762" y="122408"/>
                      <a:pt x="655899" y="130227"/>
                    </a:cubicBezTo>
                    <a:cubicBezTo>
                      <a:pt x="656036" y="134615"/>
                      <a:pt x="656036" y="139142"/>
                      <a:pt x="656174" y="143531"/>
                    </a:cubicBezTo>
                    <a:cubicBezTo>
                      <a:pt x="656174" y="147508"/>
                      <a:pt x="656311" y="151623"/>
                      <a:pt x="656311" y="155601"/>
                    </a:cubicBezTo>
                    <a:cubicBezTo>
                      <a:pt x="656311" y="157933"/>
                      <a:pt x="656174" y="160401"/>
                      <a:pt x="656174" y="162733"/>
                    </a:cubicBezTo>
                    <a:cubicBezTo>
                      <a:pt x="655899" y="172060"/>
                      <a:pt x="655625" y="181250"/>
                      <a:pt x="655351" y="190440"/>
                    </a:cubicBezTo>
                    <a:cubicBezTo>
                      <a:pt x="655351" y="191949"/>
                      <a:pt x="655076" y="193457"/>
                      <a:pt x="655076" y="195103"/>
                    </a:cubicBezTo>
                    <a:cubicBezTo>
                      <a:pt x="654665" y="199904"/>
                      <a:pt x="654253" y="204704"/>
                      <a:pt x="653842" y="209505"/>
                    </a:cubicBezTo>
                    <a:cubicBezTo>
                      <a:pt x="653156" y="217597"/>
                      <a:pt x="652470" y="225690"/>
                      <a:pt x="651784" y="233645"/>
                    </a:cubicBezTo>
                    <a:cubicBezTo>
                      <a:pt x="651647" y="235565"/>
                      <a:pt x="651099" y="237485"/>
                      <a:pt x="650824" y="239406"/>
                    </a:cubicBezTo>
                    <a:cubicBezTo>
                      <a:pt x="650413" y="241463"/>
                      <a:pt x="650139" y="243658"/>
                      <a:pt x="649727" y="245715"/>
                    </a:cubicBezTo>
                    <a:cubicBezTo>
                      <a:pt x="651510" y="254219"/>
                      <a:pt x="653293" y="262586"/>
                      <a:pt x="655076" y="271090"/>
                    </a:cubicBezTo>
                    <a:cubicBezTo>
                      <a:pt x="655625" y="273422"/>
                      <a:pt x="656174" y="275753"/>
                      <a:pt x="656859" y="277948"/>
                    </a:cubicBezTo>
                    <a:cubicBezTo>
                      <a:pt x="657957" y="282474"/>
                      <a:pt x="659191" y="287000"/>
                      <a:pt x="660288" y="291664"/>
                    </a:cubicBezTo>
                    <a:cubicBezTo>
                      <a:pt x="661111" y="294955"/>
                      <a:pt x="661934" y="298110"/>
                      <a:pt x="662757" y="301402"/>
                    </a:cubicBezTo>
                    <a:cubicBezTo>
                      <a:pt x="663169" y="303322"/>
                      <a:pt x="663855" y="305106"/>
                      <a:pt x="664403" y="307026"/>
                    </a:cubicBezTo>
                    <a:cubicBezTo>
                      <a:pt x="665775" y="311826"/>
                      <a:pt x="667284" y="316764"/>
                      <a:pt x="668929" y="321428"/>
                    </a:cubicBezTo>
                    <a:cubicBezTo>
                      <a:pt x="668929" y="321428"/>
                      <a:pt x="668929" y="321428"/>
                      <a:pt x="668929" y="321290"/>
                    </a:cubicBezTo>
                    <a:cubicBezTo>
                      <a:pt x="671810" y="329657"/>
                      <a:pt x="675102" y="338024"/>
                      <a:pt x="679079" y="345842"/>
                    </a:cubicBezTo>
                    <a:cubicBezTo>
                      <a:pt x="679079" y="345842"/>
                      <a:pt x="679079" y="345842"/>
                      <a:pt x="679079" y="345842"/>
                    </a:cubicBezTo>
                    <a:cubicBezTo>
                      <a:pt x="681000" y="349408"/>
                      <a:pt x="682920" y="352974"/>
                      <a:pt x="685114" y="356403"/>
                    </a:cubicBezTo>
                    <a:cubicBezTo>
                      <a:pt x="686760" y="358735"/>
                      <a:pt x="688543" y="361067"/>
                      <a:pt x="690326" y="363124"/>
                    </a:cubicBezTo>
                    <a:cubicBezTo>
                      <a:pt x="690189" y="362987"/>
                      <a:pt x="690189" y="362987"/>
                      <a:pt x="690052" y="362850"/>
                    </a:cubicBezTo>
                    <a:cubicBezTo>
                      <a:pt x="690189" y="362987"/>
                      <a:pt x="690326" y="363124"/>
                      <a:pt x="690326" y="363124"/>
                    </a:cubicBezTo>
                    <a:cubicBezTo>
                      <a:pt x="690326" y="363124"/>
                      <a:pt x="690464" y="363261"/>
                      <a:pt x="690464" y="363261"/>
                    </a:cubicBezTo>
                    <a:cubicBezTo>
                      <a:pt x="690464" y="363261"/>
                      <a:pt x="690464" y="363124"/>
                      <a:pt x="690326" y="363124"/>
                    </a:cubicBezTo>
                    <a:cubicBezTo>
                      <a:pt x="691698" y="364633"/>
                      <a:pt x="693207" y="366141"/>
                      <a:pt x="694716" y="367513"/>
                    </a:cubicBezTo>
                    <a:cubicBezTo>
                      <a:pt x="694578" y="367513"/>
                      <a:pt x="694578" y="367376"/>
                      <a:pt x="694441" y="367376"/>
                    </a:cubicBezTo>
                    <a:cubicBezTo>
                      <a:pt x="695401" y="368062"/>
                      <a:pt x="696224" y="368885"/>
                      <a:pt x="697322" y="369434"/>
                    </a:cubicBezTo>
                    <a:cubicBezTo>
                      <a:pt x="697322" y="369434"/>
                      <a:pt x="697184" y="369434"/>
                      <a:pt x="697184" y="369296"/>
                    </a:cubicBezTo>
                    <a:cubicBezTo>
                      <a:pt x="698282" y="369982"/>
                      <a:pt x="699379" y="370531"/>
                      <a:pt x="700476" y="371216"/>
                    </a:cubicBezTo>
                    <a:cubicBezTo>
                      <a:pt x="701711" y="371765"/>
                      <a:pt x="702945" y="372314"/>
                      <a:pt x="704180" y="372725"/>
                    </a:cubicBezTo>
                    <a:cubicBezTo>
                      <a:pt x="703905" y="372588"/>
                      <a:pt x="703768" y="372588"/>
                      <a:pt x="703494" y="372451"/>
                    </a:cubicBezTo>
                    <a:cubicBezTo>
                      <a:pt x="704180" y="372725"/>
                      <a:pt x="704865" y="372863"/>
                      <a:pt x="705551" y="372999"/>
                    </a:cubicBezTo>
                    <a:cubicBezTo>
                      <a:pt x="705277" y="372999"/>
                      <a:pt x="705140" y="372999"/>
                      <a:pt x="704865" y="372863"/>
                    </a:cubicBezTo>
                    <a:cubicBezTo>
                      <a:pt x="706237" y="373137"/>
                      <a:pt x="707471" y="373274"/>
                      <a:pt x="708843" y="373411"/>
                    </a:cubicBezTo>
                    <a:cubicBezTo>
                      <a:pt x="708569" y="373411"/>
                      <a:pt x="708432" y="373411"/>
                      <a:pt x="708157" y="373411"/>
                    </a:cubicBezTo>
                    <a:cubicBezTo>
                      <a:pt x="708706" y="373411"/>
                      <a:pt x="709254" y="373411"/>
                      <a:pt x="709803" y="373411"/>
                    </a:cubicBezTo>
                    <a:cubicBezTo>
                      <a:pt x="710352" y="373274"/>
                      <a:pt x="710900" y="373274"/>
                      <a:pt x="711449" y="373137"/>
                    </a:cubicBezTo>
                    <a:cubicBezTo>
                      <a:pt x="711175" y="373137"/>
                      <a:pt x="711038" y="373274"/>
                      <a:pt x="710763" y="373274"/>
                    </a:cubicBezTo>
                    <a:cubicBezTo>
                      <a:pt x="712135" y="372999"/>
                      <a:pt x="713506" y="372725"/>
                      <a:pt x="714878" y="372177"/>
                    </a:cubicBezTo>
                    <a:cubicBezTo>
                      <a:pt x="714604" y="372314"/>
                      <a:pt x="714467" y="372314"/>
                      <a:pt x="714192" y="372451"/>
                    </a:cubicBezTo>
                    <a:cubicBezTo>
                      <a:pt x="715564" y="372039"/>
                      <a:pt x="716935" y="371491"/>
                      <a:pt x="718170" y="370805"/>
                    </a:cubicBezTo>
                    <a:cubicBezTo>
                      <a:pt x="718033" y="370942"/>
                      <a:pt x="717758" y="371079"/>
                      <a:pt x="717621" y="371079"/>
                    </a:cubicBezTo>
                    <a:cubicBezTo>
                      <a:pt x="718856" y="370531"/>
                      <a:pt x="720090" y="369845"/>
                      <a:pt x="721325" y="369022"/>
                    </a:cubicBezTo>
                    <a:cubicBezTo>
                      <a:pt x="721050" y="369159"/>
                      <a:pt x="720913" y="369296"/>
                      <a:pt x="720776" y="369434"/>
                    </a:cubicBezTo>
                    <a:cubicBezTo>
                      <a:pt x="722010" y="368610"/>
                      <a:pt x="723108" y="367787"/>
                      <a:pt x="724205" y="366828"/>
                    </a:cubicBezTo>
                    <a:cubicBezTo>
                      <a:pt x="724068" y="366964"/>
                      <a:pt x="723931" y="367102"/>
                      <a:pt x="723793" y="367239"/>
                    </a:cubicBezTo>
                    <a:cubicBezTo>
                      <a:pt x="725439" y="365730"/>
                      <a:pt x="727085" y="364221"/>
                      <a:pt x="728594" y="362576"/>
                    </a:cubicBezTo>
                    <a:cubicBezTo>
                      <a:pt x="728457" y="362712"/>
                      <a:pt x="728320" y="362850"/>
                      <a:pt x="728183" y="363124"/>
                    </a:cubicBezTo>
                    <a:cubicBezTo>
                      <a:pt x="730514" y="360381"/>
                      <a:pt x="732846" y="357363"/>
                      <a:pt x="734903" y="354346"/>
                    </a:cubicBezTo>
                    <a:cubicBezTo>
                      <a:pt x="734766" y="354483"/>
                      <a:pt x="734766" y="354620"/>
                      <a:pt x="734629" y="354757"/>
                    </a:cubicBezTo>
                    <a:cubicBezTo>
                      <a:pt x="736686" y="351603"/>
                      <a:pt x="738607" y="348585"/>
                      <a:pt x="740253" y="345293"/>
                    </a:cubicBezTo>
                    <a:cubicBezTo>
                      <a:pt x="743270" y="339121"/>
                      <a:pt x="745876" y="332674"/>
                      <a:pt x="748208" y="326091"/>
                    </a:cubicBezTo>
                    <a:cubicBezTo>
                      <a:pt x="748071" y="326365"/>
                      <a:pt x="748071" y="326502"/>
                      <a:pt x="747934" y="326777"/>
                    </a:cubicBezTo>
                    <a:cubicBezTo>
                      <a:pt x="751088" y="317175"/>
                      <a:pt x="753557" y="307300"/>
                      <a:pt x="755477" y="297425"/>
                    </a:cubicBezTo>
                    <a:lnTo>
                      <a:pt x="755477" y="297425"/>
                    </a:lnTo>
                    <a:cubicBezTo>
                      <a:pt x="755477" y="297561"/>
                      <a:pt x="755477" y="297699"/>
                      <a:pt x="755340" y="297836"/>
                    </a:cubicBezTo>
                    <a:cubicBezTo>
                      <a:pt x="755340" y="297699"/>
                      <a:pt x="755340" y="297561"/>
                      <a:pt x="755477" y="297425"/>
                    </a:cubicBezTo>
                    <a:cubicBezTo>
                      <a:pt x="754654" y="295916"/>
                      <a:pt x="753969" y="294270"/>
                      <a:pt x="753283" y="292761"/>
                    </a:cubicBezTo>
                    <a:cubicBezTo>
                      <a:pt x="750540" y="286863"/>
                      <a:pt x="748208" y="280691"/>
                      <a:pt x="746013" y="274656"/>
                    </a:cubicBezTo>
                    <a:cubicBezTo>
                      <a:pt x="744505" y="270541"/>
                      <a:pt x="742996" y="266289"/>
                      <a:pt x="741350" y="262174"/>
                    </a:cubicBezTo>
                    <a:cubicBezTo>
                      <a:pt x="740390" y="259568"/>
                      <a:pt x="739567" y="256825"/>
                      <a:pt x="738607" y="254219"/>
                    </a:cubicBezTo>
                    <a:cubicBezTo>
                      <a:pt x="736549" y="247635"/>
                      <a:pt x="734218" y="241189"/>
                      <a:pt x="732297" y="234605"/>
                    </a:cubicBezTo>
                    <a:cubicBezTo>
                      <a:pt x="730926" y="229804"/>
                      <a:pt x="729554" y="225141"/>
                      <a:pt x="728045" y="220340"/>
                    </a:cubicBezTo>
                    <a:cubicBezTo>
                      <a:pt x="727222" y="217460"/>
                      <a:pt x="726262" y="214580"/>
                      <a:pt x="725439" y="211700"/>
                    </a:cubicBezTo>
                    <a:cubicBezTo>
                      <a:pt x="723245" y="203195"/>
                      <a:pt x="721050" y="194829"/>
                      <a:pt x="718856" y="186462"/>
                    </a:cubicBezTo>
                    <a:cubicBezTo>
                      <a:pt x="717347" y="180564"/>
                      <a:pt x="716112" y="174529"/>
                      <a:pt x="714741" y="168494"/>
                    </a:cubicBezTo>
                    <a:cubicBezTo>
                      <a:pt x="713644" y="163694"/>
                      <a:pt x="712546" y="158756"/>
                      <a:pt x="711449" y="153818"/>
                    </a:cubicBezTo>
                    <a:cubicBezTo>
                      <a:pt x="710489" y="149429"/>
                      <a:pt x="709666" y="145040"/>
                      <a:pt x="708843" y="140514"/>
                    </a:cubicBezTo>
                    <a:cubicBezTo>
                      <a:pt x="707883" y="135301"/>
                      <a:pt x="706923" y="130089"/>
                      <a:pt x="706237" y="124877"/>
                    </a:cubicBezTo>
                    <a:cubicBezTo>
                      <a:pt x="705551" y="119940"/>
                      <a:pt x="705140" y="114864"/>
                      <a:pt x="704728" y="109789"/>
                    </a:cubicBezTo>
                    <a:cubicBezTo>
                      <a:pt x="704042" y="101697"/>
                      <a:pt x="703905" y="93330"/>
                      <a:pt x="705963" y="85375"/>
                    </a:cubicBezTo>
                    <a:cubicBezTo>
                      <a:pt x="706374" y="84003"/>
                      <a:pt x="706648" y="82495"/>
                      <a:pt x="707197" y="81123"/>
                    </a:cubicBezTo>
                    <a:cubicBezTo>
                      <a:pt x="707746" y="79751"/>
                      <a:pt x="708294" y="78792"/>
                      <a:pt x="709117" y="77557"/>
                    </a:cubicBezTo>
                    <a:cubicBezTo>
                      <a:pt x="709666" y="76734"/>
                      <a:pt x="710352" y="76048"/>
                      <a:pt x="711038" y="75363"/>
                    </a:cubicBezTo>
                    <a:cubicBezTo>
                      <a:pt x="711723" y="74676"/>
                      <a:pt x="712683" y="74265"/>
                      <a:pt x="713506" y="73716"/>
                    </a:cubicBezTo>
                    <a:cubicBezTo>
                      <a:pt x="714467" y="73168"/>
                      <a:pt x="715427" y="73031"/>
                      <a:pt x="716524" y="72756"/>
                    </a:cubicBezTo>
                    <a:cubicBezTo>
                      <a:pt x="717621" y="72482"/>
                      <a:pt x="718719" y="72345"/>
                      <a:pt x="719816" y="72345"/>
                    </a:cubicBezTo>
                    <a:cubicBezTo>
                      <a:pt x="720913" y="72345"/>
                      <a:pt x="722010" y="72345"/>
                      <a:pt x="723108" y="72619"/>
                    </a:cubicBezTo>
                    <a:cubicBezTo>
                      <a:pt x="724754" y="73031"/>
                      <a:pt x="726125" y="73442"/>
                      <a:pt x="727497" y="74265"/>
                    </a:cubicBezTo>
                    <a:cubicBezTo>
                      <a:pt x="729691" y="75637"/>
                      <a:pt x="731474" y="77557"/>
                      <a:pt x="733120" y="79477"/>
                    </a:cubicBezTo>
                    <a:cubicBezTo>
                      <a:pt x="734355" y="80849"/>
                      <a:pt x="735452" y="82632"/>
                      <a:pt x="736549" y="84141"/>
                    </a:cubicBezTo>
                    <a:cubicBezTo>
                      <a:pt x="737509" y="85512"/>
                      <a:pt x="738470" y="86884"/>
                      <a:pt x="739293" y="88392"/>
                    </a:cubicBezTo>
                    <a:cubicBezTo>
                      <a:pt x="741213" y="91685"/>
                      <a:pt x="742722" y="95250"/>
                      <a:pt x="744230" y="98817"/>
                    </a:cubicBezTo>
                    <a:cubicBezTo>
                      <a:pt x="746562" y="104029"/>
                      <a:pt x="748619" y="109241"/>
                      <a:pt x="750540" y="114727"/>
                    </a:cubicBezTo>
                    <a:cubicBezTo>
                      <a:pt x="757260" y="133244"/>
                      <a:pt x="762335" y="152309"/>
                      <a:pt x="766313" y="171511"/>
                    </a:cubicBezTo>
                    <a:cubicBezTo>
                      <a:pt x="770428" y="191949"/>
                      <a:pt x="772622" y="212934"/>
                      <a:pt x="772760" y="233782"/>
                    </a:cubicBezTo>
                    <a:cubicBezTo>
                      <a:pt x="772760" y="243246"/>
                      <a:pt x="772348" y="252848"/>
                      <a:pt x="771525" y="262311"/>
                    </a:cubicBezTo>
                    <a:cubicBezTo>
                      <a:pt x="770565" y="273010"/>
                      <a:pt x="769193" y="283845"/>
                      <a:pt x="767273" y="294407"/>
                    </a:cubicBezTo>
                    <a:cubicBezTo>
                      <a:pt x="767136" y="295230"/>
                      <a:pt x="766999" y="296053"/>
                      <a:pt x="766862" y="296876"/>
                    </a:cubicBezTo>
                    <a:cubicBezTo>
                      <a:pt x="767136" y="297425"/>
                      <a:pt x="767410" y="297836"/>
                      <a:pt x="767822" y="298248"/>
                    </a:cubicBezTo>
                    <a:cubicBezTo>
                      <a:pt x="767822" y="298248"/>
                      <a:pt x="767685" y="298110"/>
                      <a:pt x="767685" y="298110"/>
                    </a:cubicBezTo>
                    <a:cubicBezTo>
                      <a:pt x="767685" y="298248"/>
                      <a:pt x="767822" y="298248"/>
                      <a:pt x="767822" y="298384"/>
                    </a:cubicBezTo>
                    <a:cubicBezTo>
                      <a:pt x="767822" y="298522"/>
                      <a:pt x="767959" y="298522"/>
                      <a:pt x="767959" y="298659"/>
                    </a:cubicBezTo>
                    <a:cubicBezTo>
                      <a:pt x="767959" y="298659"/>
                      <a:pt x="767822" y="298522"/>
                      <a:pt x="767822" y="298522"/>
                    </a:cubicBezTo>
                    <a:cubicBezTo>
                      <a:pt x="768370" y="299345"/>
                      <a:pt x="769056" y="300168"/>
                      <a:pt x="769605" y="300990"/>
                    </a:cubicBezTo>
                    <a:cubicBezTo>
                      <a:pt x="769605" y="300990"/>
                      <a:pt x="769605" y="300990"/>
                      <a:pt x="769605" y="300990"/>
                    </a:cubicBezTo>
                    <a:cubicBezTo>
                      <a:pt x="769605" y="300990"/>
                      <a:pt x="769742" y="301128"/>
                      <a:pt x="769742" y="301128"/>
                    </a:cubicBezTo>
                    <a:cubicBezTo>
                      <a:pt x="769879" y="301265"/>
                      <a:pt x="769879" y="301402"/>
                      <a:pt x="770016" y="301539"/>
                    </a:cubicBezTo>
                    <a:cubicBezTo>
                      <a:pt x="770016" y="301539"/>
                      <a:pt x="770016" y="301539"/>
                      <a:pt x="770016" y="301402"/>
                    </a:cubicBezTo>
                    <a:cubicBezTo>
                      <a:pt x="770702" y="302088"/>
                      <a:pt x="771388" y="302911"/>
                      <a:pt x="772074" y="303459"/>
                    </a:cubicBezTo>
                    <a:cubicBezTo>
                      <a:pt x="772348" y="303597"/>
                      <a:pt x="772622" y="303871"/>
                      <a:pt x="772897" y="304008"/>
                    </a:cubicBezTo>
                    <a:cubicBezTo>
                      <a:pt x="773171" y="304145"/>
                      <a:pt x="773445" y="304283"/>
                      <a:pt x="773720" y="304419"/>
                    </a:cubicBezTo>
                    <a:cubicBezTo>
                      <a:pt x="774131" y="304557"/>
                      <a:pt x="774680" y="304694"/>
                      <a:pt x="775091" y="304831"/>
                    </a:cubicBezTo>
                    <a:cubicBezTo>
                      <a:pt x="774954" y="304831"/>
                      <a:pt x="774817" y="304831"/>
                      <a:pt x="774680" y="304831"/>
                    </a:cubicBezTo>
                    <a:cubicBezTo>
                      <a:pt x="775091" y="304968"/>
                      <a:pt x="775503" y="304968"/>
                      <a:pt x="775914" y="305106"/>
                    </a:cubicBezTo>
                    <a:cubicBezTo>
                      <a:pt x="776326" y="305106"/>
                      <a:pt x="776600" y="305106"/>
                      <a:pt x="777012" y="305106"/>
                    </a:cubicBezTo>
                    <a:cubicBezTo>
                      <a:pt x="777286" y="305106"/>
                      <a:pt x="777423" y="304968"/>
                      <a:pt x="777697" y="304968"/>
                    </a:cubicBezTo>
                    <a:cubicBezTo>
                      <a:pt x="777972" y="304831"/>
                      <a:pt x="778246" y="304831"/>
                      <a:pt x="778520" y="304694"/>
                    </a:cubicBezTo>
                    <a:cubicBezTo>
                      <a:pt x="778932" y="304419"/>
                      <a:pt x="779343" y="304145"/>
                      <a:pt x="779892" y="303871"/>
                    </a:cubicBezTo>
                    <a:cubicBezTo>
                      <a:pt x="780441" y="303459"/>
                      <a:pt x="780852" y="303185"/>
                      <a:pt x="781401" y="302774"/>
                    </a:cubicBezTo>
                    <a:cubicBezTo>
                      <a:pt x="782224" y="301951"/>
                      <a:pt x="783047" y="301128"/>
                      <a:pt x="783870" y="300305"/>
                    </a:cubicBezTo>
                    <a:cubicBezTo>
                      <a:pt x="783870" y="300305"/>
                      <a:pt x="783870" y="300442"/>
                      <a:pt x="783732" y="300442"/>
                    </a:cubicBezTo>
                    <a:cubicBezTo>
                      <a:pt x="783870" y="300305"/>
                      <a:pt x="783870" y="300305"/>
                      <a:pt x="784007" y="300168"/>
                    </a:cubicBezTo>
                    <a:cubicBezTo>
                      <a:pt x="784007" y="300030"/>
                      <a:pt x="784144" y="300030"/>
                      <a:pt x="784144" y="299893"/>
                    </a:cubicBezTo>
                    <a:cubicBezTo>
                      <a:pt x="784144" y="299893"/>
                      <a:pt x="784007" y="300030"/>
                      <a:pt x="784007" y="300030"/>
                    </a:cubicBezTo>
                    <a:cubicBezTo>
                      <a:pt x="784830" y="299070"/>
                      <a:pt x="785515" y="298110"/>
                      <a:pt x="786201" y="297150"/>
                    </a:cubicBezTo>
                    <a:cubicBezTo>
                      <a:pt x="786064" y="297287"/>
                      <a:pt x="786064" y="297287"/>
                      <a:pt x="786064" y="297425"/>
                    </a:cubicBezTo>
                    <a:cubicBezTo>
                      <a:pt x="786750" y="296327"/>
                      <a:pt x="787436" y="295093"/>
                      <a:pt x="788121" y="293996"/>
                    </a:cubicBezTo>
                    <a:cubicBezTo>
                      <a:pt x="790590" y="289195"/>
                      <a:pt x="792648" y="284120"/>
                      <a:pt x="794431" y="279045"/>
                    </a:cubicBezTo>
                    <a:cubicBezTo>
                      <a:pt x="794431" y="279045"/>
                      <a:pt x="794431" y="279182"/>
                      <a:pt x="794431" y="279182"/>
                    </a:cubicBezTo>
                    <a:cubicBezTo>
                      <a:pt x="796900" y="271638"/>
                      <a:pt x="798683" y="264094"/>
                      <a:pt x="800329" y="256413"/>
                    </a:cubicBezTo>
                    <a:cubicBezTo>
                      <a:pt x="800329" y="256551"/>
                      <a:pt x="800329" y="256688"/>
                      <a:pt x="800329" y="256688"/>
                    </a:cubicBezTo>
                    <a:cubicBezTo>
                      <a:pt x="803072" y="242972"/>
                      <a:pt x="804718" y="229256"/>
                      <a:pt x="805678" y="215403"/>
                    </a:cubicBezTo>
                    <a:cubicBezTo>
                      <a:pt x="805678" y="215403"/>
                      <a:pt x="805678" y="215540"/>
                      <a:pt x="805678" y="215540"/>
                    </a:cubicBezTo>
                    <a:cubicBezTo>
                      <a:pt x="806227" y="206350"/>
                      <a:pt x="806501" y="197160"/>
                      <a:pt x="806364" y="187971"/>
                    </a:cubicBezTo>
                    <a:cubicBezTo>
                      <a:pt x="806364" y="178507"/>
                      <a:pt x="805815" y="169043"/>
                      <a:pt x="805129" y="159579"/>
                    </a:cubicBezTo>
                    <a:cubicBezTo>
                      <a:pt x="804444" y="152995"/>
                      <a:pt x="803895" y="146411"/>
                      <a:pt x="803209" y="139827"/>
                    </a:cubicBezTo>
                    <a:cubicBezTo>
                      <a:pt x="803209" y="139691"/>
                      <a:pt x="803072" y="139416"/>
                      <a:pt x="803072" y="139279"/>
                    </a:cubicBezTo>
                    <a:cubicBezTo>
                      <a:pt x="801426" y="133107"/>
                      <a:pt x="799917" y="127072"/>
                      <a:pt x="798408" y="120899"/>
                    </a:cubicBezTo>
                    <a:cubicBezTo>
                      <a:pt x="796351" y="112807"/>
                      <a:pt x="794705" y="104715"/>
                      <a:pt x="792922" y="96622"/>
                    </a:cubicBezTo>
                    <a:cubicBezTo>
                      <a:pt x="792099" y="92782"/>
                      <a:pt x="791139" y="88941"/>
                      <a:pt x="790453" y="85101"/>
                    </a:cubicBezTo>
                    <a:cubicBezTo>
                      <a:pt x="789493" y="79340"/>
                      <a:pt x="788396" y="73579"/>
                      <a:pt x="787710" y="67682"/>
                    </a:cubicBezTo>
                    <a:cubicBezTo>
                      <a:pt x="787436" y="65076"/>
                      <a:pt x="787299" y="62469"/>
                      <a:pt x="787299" y="59863"/>
                    </a:cubicBezTo>
                    <a:cubicBezTo>
                      <a:pt x="787299" y="56846"/>
                      <a:pt x="787573" y="53966"/>
                      <a:pt x="787710" y="51085"/>
                    </a:cubicBezTo>
                    <a:cubicBezTo>
                      <a:pt x="787847" y="49302"/>
                      <a:pt x="788670" y="47656"/>
                      <a:pt x="790316" y="46696"/>
                    </a:cubicBezTo>
                    <a:cubicBezTo>
                      <a:pt x="791825" y="45736"/>
                      <a:pt x="794019" y="45736"/>
                      <a:pt x="795528" y="46696"/>
                    </a:cubicBezTo>
                    <a:cubicBezTo>
                      <a:pt x="797174" y="47793"/>
                      <a:pt x="799231" y="49028"/>
                      <a:pt x="800329" y="50811"/>
                    </a:cubicBezTo>
                    <a:cubicBezTo>
                      <a:pt x="800603" y="51360"/>
                      <a:pt x="801015" y="51908"/>
                      <a:pt x="801289" y="52457"/>
                    </a:cubicBezTo>
                    <a:cubicBezTo>
                      <a:pt x="801700" y="53280"/>
                      <a:pt x="801975" y="54102"/>
                      <a:pt x="802249" y="54925"/>
                    </a:cubicBezTo>
                    <a:cubicBezTo>
                      <a:pt x="802660" y="56023"/>
                      <a:pt x="802935" y="57120"/>
                      <a:pt x="803072" y="58218"/>
                    </a:cubicBezTo>
                    <a:cubicBezTo>
                      <a:pt x="803758" y="62606"/>
                      <a:pt x="804718" y="66858"/>
                      <a:pt x="805404" y="71247"/>
                    </a:cubicBezTo>
                    <a:cubicBezTo>
                      <a:pt x="805952" y="74676"/>
                      <a:pt x="806364" y="77969"/>
                      <a:pt x="806912" y="81398"/>
                    </a:cubicBezTo>
                    <a:cubicBezTo>
                      <a:pt x="808010" y="88392"/>
                      <a:pt x="809107" y="95250"/>
                      <a:pt x="810067" y="102246"/>
                    </a:cubicBezTo>
                    <a:cubicBezTo>
                      <a:pt x="810753" y="106909"/>
                      <a:pt x="811302" y="111573"/>
                      <a:pt x="811987" y="116099"/>
                    </a:cubicBezTo>
                    <a:cubicBezTo>
                      <a:pt x="812399" y="119253"/>
                      <a:pt x="812947" y="122408"/>
                      <a:pt x="813222" y="125563"/>
                    </a:cubicBezTo>
                    <a:cubicBezTo>
                      <a:pt x="813770" y="131735"/>
                      <a:pt x="814319" y="137770"/>
                      <a:pt x="815005" y="143943"/>
                    </a:cubicBezTo>
                    <a:cubicBezTo>
                      <a:pt x="815965" y="147508"/>
                      <a:pt x="817062" y="151212"/>
                      <a:pt x="818160" y="154915"/>
                    </a:cubicBezTo>
                    <a:cubicBezTo>
                      <a:pt x="819943" y="160950"/>
                      <a:pt x="821589" y="166985"/>
                      <a:pt x="823372" y="173157"/>
                    </a:cubicBezTo>
                    <a:cubicBezTo>
                      <a:pt x="824469" y="176998"/>
                      <a:pt x="825703" y="180701"/>
                      <a:pt x="826938" y="184542"/>
                    </a:cubicBezTo>
                    <a:cubicBezTo>
                      <a:pt x="828584" y="189617"/>
                      <a:pt x="830230" y="194691"/>
                      <a:pt x="831876" y="199904"/>
                    </a:cubicBezTo>
                    <a:cubicBezTo>
                      <a:pt x="831738" y="199629"/>
                      <a:pt x="831738" y="199492"/>
                      <a:pt x="831601" y="199218"/>
                    </a:cubicBezTo>
                    <a:cubicBezTo>
                      <a:pt x="834619" y="207447"/>
                      <a:pt x="837362" y="215677"/>
                      <a:pt x="840654" y="223769"/>
                    </a:cubicBezTo>
                    <a:cubicBezTo>
                      <a:pt x="841888" y="226787"/>
                      <a:pt x="843260" y="229942"/>
                      <a:pt x="844494" y="232959"/>
                    </a:cubicBezTo>
                    <a:cubicBezTo>
                      <a:pt x="845043" y="234468"/>
                      <a:pt x="845592" y="235977"/>
                      <a:pt x="846414" y="237485"/>
                    </a:cubicBezTo>
                    <a:cubicBezTo>
                      <a:pt x="848472" y="241875"/>
                      <a:pt x="850529" y="246264"/>
                      <a:pt x="852587" y="250516"/>
                    </a:cubicBezTo>
                    <a:cubicBezTo>
                      <a:pt x="854370" y="253945"/>
                      <a:pt x="856290" y="257374"/>
                      <a:pt x="858347" y="260665"/>
                    </a:cubicBezTo>
                    <a:cubicBezTo>
                      <a:pt x="859445" y="262174"/>
                      <a:pt x="860542" y="263683"/>
                      <a:pt x="861639" y="265055"/>
                    </a:cubicBezTo>
                    <a:cubicBezTo>
                      <a:pt x="861502" y="264917"/>
                      <a:pt x="861365" y="264780"/>
                      <a:pt x="861228" y="264643"/>
                    </a:cubicBezTo>
                    <a:cubicBezTo>
                      <a:pt x="862051" y="265740"/>
                      <a:pt x="863011" y="266700"/>
                      <a:pt x="864108" y="267523"/>
                    </a:cubicBezTo>
                    <a:cubicBezTo>
                      <a:pt x="864108" y="267523"/>
                      <a:pt x="863971" y="267387"/>
                      <a:pt x="863971" y="267387"/>
                    </a:cubicBezTo>
                    <a:cubicBezTo>
                      <a:pt x="865068" y="268209"/>
                      <a:pt x="866166" y="269032"/>
                      <a:pt x="867263" y="269855"/>
                    </a:cubicBezTo>
                    <a:cubicBezTo>
                      <a:pt x="867126" y="269718"/>
                      <a:pt x="866851" y="269581"/>
                      <a:pt x="866714" y="269444"/>
                    </a:cubicBezTo>
                    <a:cubicBezTo>
                      <a:pt x="867126" y="269718"/>
                      <a:pt x="867674" y="269855"/>
                      <a:pt x="868086" y="270129"/>
                    </a:cubicBezTo>
                    <a:cubicBezTo>
                      <a:pt x="868497" y="270267"/>
                      <a:pt x="868772" y="270404"/>
                      <a:pt x="869183" y="270404"/>
                    </a:cubicBezTo>
                    <a:cubicBezTo>
                      <a:pt x="869457" y="270404"/>
                      <a:pt x="869732" y="270541"/>
                      <a:pt x="870006" y="270541"/>
                    </a:cubicBezTo>
                    <a:cubicBezTo>
                      <a:pt x="870280" y="270541"/>
                      <a:pt x="870692" y="270541"/>
                      <a:pt x="870966" y="270541"/>
                    </a:cubicBezTo>
                    <a:cubicBezTo>
                      <a:pt x="871378" y="270541"/>
                      <a:pt x="871926" y="270404"/>
                      <a:pt x="872338" y="270404"/>
                    </a:cubicBezTo>
                    <a:cubicBezTo>
                      <a:pt x="872749" y="270267"/>
                      <a:pt x="873298" y="270129"/>
                      <a:pt x="873709" y="269993"/>
                    </a:cubicBezTo>
                    <a:cubicBezTo>
                      <a:pt x="873984" y="269855"/>
                      <a:pt x="874258" y="269718"/>
                      <a:pt x="874532" y="269581"/>
                    </a:cubicBezTo>
                    <a:cubicBezTo>
                      <a:pt x="874807" y="269444"/>
                      <a:pt x="875081" y="269307"/>
                      <a:pt x="875355" y="269169"/>
                    </a:cubicBezTo>
                    <a:cubicBezTo>
                      <a:pt x="875767" y="268895"/>
                      <a:pt x="876178" y="268484"/>
                      <a:pt x="876590" y="268209"/>
                    </a:cubicBezTo>
                    <a:cubicBezTo>
                      <a:pt x="877413" y="267387"/>
                      <a:pt x="878098" y="266700"/>
                      <a:pt x="878921" y="265740"/>
                    </a:cubicBezTo>
                    <a:cubicBezTo>
                      <a:pt x="878784" y="265878"/>
                      <a:pt x="878647" y="266015"/>
                      <a:pt x="878647" y="266015"/>
                    </a:cubicBezTo>
                    <a:cubicBezTo>
                      <a:pt x="879744" y="264643"/>
                      <a:pt x="880842" y="263135"/>
                      <a:pt x="881802" y="261626"/>
                    </a:cubicBezTo>
                    <a:cubicBezTo>
                      <a:pt x="882899" y="259980"/>
                      <a:pt x="883722" y="258197"/>
                      <a:pt x="884682" y="256413"/>
                    </a:cubicBezTo>
                    <a:cubicBezTo>
                      <a:pt x="884545" y="256551"/>
                      <a:pt x="884408" y="256825"/>
                      <a:pt x="884408" y="256962"/>
                    </a:cubicBezTo>
                    <a:cubicBezTo>
                      <a:pt x="885917" y="253671"/>
                      <a:pt x="887151" y="250242"/>
                      <a:pt x="888385" y="246813"/>
                    </a:cubicBezTo>
                    <a:cubicBezTo>
                      <a:pt x="888248" y="247087"/>
                      <a:pt x="888248" y="247224"/>
                      <a:pt x="888111" y="247498"/>
                    </a:cubicBezTo>
                    <a:cubicBezTo>
                      <a:pt x="890306" y="241326"/>
                      <a:pt x="891814" y="235017"/>
                      <a:pt x="893186" y="228570"/>
                    </a:cubicBezTo>
                    <a:cubicBezTo>
                      <a:pt x="893186" y="228707"/>
                      <a:pt x="893049" y="228845"/>
                      <a:pt x="893049" y="228981"/>
                    </a:cubicBezTo>
                    <a:cubicBezTo>
                      <a:pt x="895106" y="218420"/>
                      <a:pt x="896478" y="207859"/>
                      <a:pt x="897301" y="197023"/>
                    </a:cubicBezTo>
                    <a:cubicBezTo>
                      <a:pt x="897301" y="197023"/>
                      <a:pt x="897301" y="197160"/>
                      <a:pt x="897301" y="197160"/>
                    </a:cubicBezTo>
                    <a:cubicBezTo>
                      <a:pt x="897301" y="197023"/>
                      <a:pt x="897301" y="197023"/>
                      <a:pt x="897301" y="196886"/>
                    </a:cubicBezTo>
                    <a:lnTo>
                      <a:pt x="897301" y="196886"/>
                    </a:lnTo>
                    <a:cubicBezTo>
                      <a:pt x="897301" y="196886"/>
                      <a:pt x="897301" y="196886"/>
                      <a:pt x="897301" y="196886"/>
                    </a:cubicBezTo>
                    <a:cubicBezTo>
                      <a:pt x="898124" y="184542"/>
                      <a:pt x="898124" y="172197"/>
                      <a:pt x="897575" y="159990"/>
                    </a:cubicBezTo>
                    <a:cubicBezTo>
                      <a:pt x="896889" y="159716"/>
                      <a:pt x="896341" y="159167"/>
                      <a:pt x="895929" y="158618"/>
                    </a:cubicBezTo>
                    <a:cubicBezTo>
                      <a:pt x="893049" y="154641"/>
                      <a:pt x="890306" y="150526"/>
                      <a:pt x="887562" y="146549"/>
                    </a:cubicBezTo>
                    <a:cubicBezTo>
                      <a:pt x="882899" y="139416"/>
                      <a:pt x="879744" y="131735"/>
                      <a:pt x="877138" y="123643"/>
                    </a:cubicBezTo>
                    <a:cubicBezTo>
                      <a:pt x="875492" y="118431"/>
                      <a:pt x="874532" y="113082"/>
                      <a:pt x="873435" y="107732"/>
                    </a:cubicBezTo>
                    <a:cubicBezTo>
                      <a:pt x="872749" y="104303"/>
                      <a:pt x="871926" y="100737"/>
                      <a:pt x="871378" y="97171"/>
                    </a:cubicBezTo>
                    <a:cubicBezTo>
                      <a:pt x="870280" y="90038"/>
                      <a:pt x="869046" y="82906"/>
                      <a:pt x="868360" y="75637"/>
                    </a:cubicBezTo>
                    <a:cubicBezTo>
                      <a:pt x="867949" y="71247"/>
                      <a:pt x="867400" y="66996"/>
                      <a:pt x="866988" y="62606"/>
                    </a:cubicBezTo>
                    <a:cubicBezTo>
                      <a:pt x="866714" y="59589"/>
                      <a:pt x="866577" y="56571"/>
                      <a:pt x="866303" y="53417"/>
                    </a:cubicBezTo>
                    <a:cubicBezTo>
                      <a:pt x="866166" y="50811"/>
                      <a:pt x="866166" y="48067"/>
                      <a:pt x="866166" y="45461"/>
                    </a:cubicBezTo>
                    <a:cubicBezTo>
                      <a:pt x="866166" y="43404"/>
                      <a:pt x="866028" y="41209"/>
                      <a:pt x="866166" y="39152"/>
                    </a:cubicBezTo>
                    <a:cubicBezTo>
                      <a:pt x="866303" y="37506"/>
                      <a:pt x="866440" y="36683"/>
                      <a:pt x="866851" y="35174"/>
                    </a:cubicBezTo>
                    <a:cubicBezTo>
                      <a:pt x="867126" y="34215"/>
                      <a:pt x="867537" y="33666"/>
                      <a:pt x="868086" y="32843"/>
                    </a:cubicBezTo>
                    <a:cubicBezTo>
                      <a:pt x="869046" y="31471"/>
                      <a:pt x="870143" y="30922"/>
                      <a:pt x="871515" y="30237"/>
                    </a:cubicBezTo>
                    <a:cubicBezTo>
                      <a:pt x="872201" y="29963"/>
                      <a:pt x="872749" y="29825"/>
                      <a:pt x="873435" y="29825"/>
                    </a:cubicBezTo>
                    <a:cubicBezTo>
                      <a:pt x="874532" y="29688"/>
                      <a:pt x="875355" y="29688"/>
                      <a:pt x="876315" y="29825"/>
                    </a:cubicBezTo>
                    <a:cubicBezTo>
                      <a:pt x="877138" y="30099"/>
                      <a:pt x="877961" y="30237"/>
                      <a:pt x="878784" y="30648"/>
                    </a:cubicBezTo>
                    <a:cubicBezTo>
                      <a:pt x="879744" y="31197"/>
                      <a:pt x="880704" y="31883"/>
                      <a:pt x="881390" y="32706"/>
                    </a:cubicBezTo>
                    <a:cubicBezTo>
                      <a:pt x="882350" y="33803"/>
                      <a:pt x="882762" y="34626"/>
                      <a:pt x="883448" y="35860"/>
                    </a:cubicBezTo>
                    <a:cubicBezTo>
                      <a:pt x="884133" y="36957"/>
                      <a:pt x="884545" y="38329"/>
                      <a:pt x="885094" y="39564"/>
                    </a:cubicBezTo>
                    <a:cubicBezTo>
                      <a:pt x="885917" y="41621"/>
                      <a:pt x="886740" y="43541"/>
                      <a:pt x="887562" y="45461"/>
                    </a:cubicBezTo>
                    <a:cubicBezTo>
                      <a:pt x="888248" y="47108"/>
                      <a:pt x="888660" y="48890"/>
                      <a:pt x="889208" y="50673"/>
                    </a:cubicBezTo>
                    <a:cubicBezTo>
                      <a:pt x="890580" y="55337"/>
                      <a:pt x="891814" y="60000"/>
                      <a:pt x="893049" y="64664"/>
                    </a:cubicBezTo>
                    <a:cubicBezTo>
                      <a:pt x="893735" y="67407"/>
                      <a:pt x="894558" y="70287"/>
                      <a:pt x="895243" y="73168"/>
                    </a:cubicBezTo>
                    <a:cubicBezTo>
                      <a:pt x="896341" y="77557"/>
                      <a:pt x="897301" y="82083"/>
                      <a:pt x="898398" y="86609"/>
                    </a:cubicBezTo>
                    <a:cubicBezTo>
                      <a:pt x="899084" y="89764"/>
                      <a:pt x="899907" y="92919"/>
                      <a:pt x="900456" y="96073"/>
                    </a:cubicBezTo>
                    <a:cubicBezTo>
                      <a:pt x="902650" y="107183"/>
                      <a:pt x="904570" y="118431"/>
                      <a:pt x="905942" y="129678"/>
                    </a:cubicBezTo>
                    <a:cubicBezTo>
                      <a:pt x="908548" y="150252"/>
                      <a:pt x="909371" y="171100"/>
                      <a:pt x="908274" y="191811"/>
                    </a:cubicBezTo>
                    <a:cubicBezTo>
                      <a:pt x="907725" y="201275"/>
                      <a:pt x="906628" y="210739"/>
                      <a:pt x="905256" y="220066"/>
                    </a:cubicBezTo>
                    <a:cubicBezTo>
                      <a:pt x="903610" y="230216"/>
                      <a:pt x="901278" y="240091"/>
                      <a:pt x="897987" y="249693"/>
                    </a:cubicBezTo>
                    <a:cubicBezTo>
                      <a:pt x="896752" y="253396"/>
                      <a:pt x="895381" y="256962"/>
                      <a:pt x="893735" y="260391"/>
                    </a:cubicBezTo>
                    <a:cubicBezTo>
                      <a:pt x="892363" y="263409"/>
                      <a:pt x="890580" y="266015"/>
                      <a:pt x="888797" y="268758"/>
                    </a:cubicBezTo>
                    <a:cubicBezTo>
                      <a:pt x="887151" y="271090"/>
                      <a:pt x="885094" y="273696"/>
                      <a:pt x="882762" y="275479"/>
                    </a:cubicBezTo>
                    <a:cubicBezTo>
                      <a:pt x="881527" y="276439"/>
                      <a:pt x="880567" y="277125"/>
                      <a:pt x="879196" y="277948"/>
                    </a:cubicBezTo>
                    <a:cubicBezTo>
                      <a:pt x="877824" y="278771"/>
                      <a:pt x="876178" y="279182"/>
                      <a:pt x="874532" y="279594"/>
                    </a:cubicBezTo>
                    <a:cubicBezTo>
                      <a:pt x="869732" y="280828"/>
                      <a:pt x="864520" y="279868"/>
                      <a:pt x="860542" y="276987"/>
                    </a:cubicBezTo>
                    <a:cubicBezTo>
                      <a:pt x="857799" y="275067"/>
                      <a:pt x="855193" y="273147"/>
                      <a:pt x="853135" y="270541"/>
                    </a:cubicBezTo>
                    <a:cubicBezTo>
                      <a:pt x="850255" y="266838"/>
                      <a:pt x="847649" y="262997"/>
                      <a:pt x="845317" y="258745"/>
                    </a:cubicBezTo>
                    <a:cubicBezTo>
                      <a:pt x="843123" y="254768"/>
                      <a:pt x="841202" y="250653"/>
                      <a:pt x="839282" y="246538"/>
                    </a:cubicBezTo>
                    <a:cubicBezTo>
                      <a:pt x="837911" y="243658"/>
                      <a:pt x="836539" y="240914"/>
                      <a:pt x="835305" y="237897"/>
                    </a:cubicBezTo>
                    <a:cubicBezTo>
                      <a:pt x="833521" y="233645"/>
                      <a:pt x="831738" y="229256"/>
                      <a:pt x="829955" y="224867"/>
                    </a:cubicBezTo>
                    <a:cubicBezTo>
                      <a:pt x="828858" y="222261"/>
                      <a:pt x="828035" y="219655"/>
                      <a:pt x="827075" y="217049"/>
                    </a:cubicBezTo>
                    <a:cubicBezTo>
                      <a:pt x="824743" y="210328"/>
                      <a:pt x="822274" y="203744"/>
                      <a:pt x="820080" y="197023"/>
                    </a:cubicBezTo>
                    <a:cubicBezTo>
                      <a:pt x="819120" y="194006"/>
                      <a:pt x="818160" y="190988"/>
                      <a:pt x="817199" y="187833"/>
                    </a:cubicBezTo>
                    <a:cubicBezTo>
                      <a:pt x="817337" y="210191"/>
                      <a:pt x="815416" y="232685"/>
                      <a:pt x="811164" y="254630"/>
                    </a:cubicBezTo>
                    <a:cubicBezTo>
                      <a:pt x="809381" y="263683"/>
                      <a:pt x="807050" y="272736"/>
                      <a:pt x="804169" y="281514"/>
                    </a:cubicBezTo>
                    <a:cubicBezTo>
                      <a:pt x="802798" y="285491"/>
                      <a:pt x="801152" y="289195"/>
                      <a:pt x="799506" y="293035"/>
                    </a:cubicBezTo>
                    <a:cubicBezTo>
                      <a:pt x="797723" y="297013"/>
                      <a:pt x="795665" y="300716"/>
                      <a:pt x="793196" y="304145"/>
                    </a:cubicBezTo>
                    <a:cubicBezTo>
                      <a:pt x="791139" y="306888"/>
                      <a:pt x="788533" y="309220"/>
                      <a:pt x="785790" y="311277"/>
                    </a:cubicBezTo>
                    <a:cubicBezTo>
                      <a:pt x="784830" y="311964"/>
                      <a:pt x="783870" y="312649"/>
                      <a:pt x="782772" y="313061"/>
                    </a:cubicBezTo>
                    <a:cubicBezTo>
                      <a:pt x="781812" y="313335"/>
                      <a:pt x="780578" y="314021"/>
                      <a:pt x="779480" y="314021"/>
                    </a:cubicBezTo>
                    <a:cubicBezTo>
                      <a:pt x="777149" y="314295"/>
                      <a:pt x="774680" y="314432"/>
                      <a:pt x="772348" y="313746"/>
                    </a:cubicBezTo>
                    <a:cubicBezTo>
                      <a:pt x="769742" y="312923"/>
                      <a:pt x="767273" y="311964"/>
                      <a:pt x="765216" y="310180"/>
                    </a:cubicBezTo>
                    <a:cubicBezTo>
                      <a:pt x="764804" y="309769"/>
                      <a:pt x="764393" y="309494"/>
                      <a:pt x="763981" y="309083"/>
                    </a:cubicBezTo>
                    <a:cubicBezTo>
                      <a:pt x="760689" y="322799"/>
                      <a:pt x="756163" y="336241"/>
                      <a:pt x="749854" y="348996"/>
                    </a:cubicBezTo>
                    <a:cubicBezTo>
                      <a:pt x="746288" y="356129"/>
                      <a:pt x="741624" y="362850"/>
                      <a:pt x="736412" y="368885"/>
                    </a:cubicBezTo>
                    <a:cubicBezTo>
                      <a:pt x="734080" y="371491"/>
                      <a:pt x="731612" y="373822"/>
                      <a:pt x="728868" y="375880"/>
                    </a:cubicBezTo>
                    <a:cubicBezTo>
                      <a:pt x="725714" y="378349"/>
                      <a:pt x="721873" y="379995"/>
                      <a:pt x="718170" y="381366"/>
                    </a:cubicBezTo>
                    <a:cubicBezTo>
                      <a:pt x="715564" y="382326"/>
                      <a:pt x="712683" y="383012"/>
                      <a:pt x="709940" y="383012"/>
                    </a:cubicBezTo>
                    <a:cubicBezTo>
                      <a:pt x="708294" y="383012"/>
                      <a:pt x="706923" y="383012"/>
                      <a:pt x="705277" y="382875"/>
                    </a:cubicBezTo>
                    <a:cubicBezTo>
                      <a:pt x="703768" y="382738"/>
                      <a:pt x="701985" y="382189"/>
                      <a:pt x="700476" y="381778"/>
                    </a:cubicBezTo>
                    <a:cubicBezTo>
                      <a:pt x="697322" y="380818"/>
                      <a:pt x="694441" y="379172"/>
                      <a:pt x="691561" y="377663"/>
                    </a:cubicBezTo>
                    <a:cubicBezTo>
                      <a:pt x="687995" y="375606"/>
                      <a:pt x="684977" y="372451"/>
                      <a:pt x="682097" y="369434"/>
                    </a:cubicBezTo>
                    <a:cubicBezTo>
                      <a:pt x="676748" y="363535"/>
                      <a:pt x="672770" y="356677"/>
                      <a:pt x="669067" y="349683"/>
                    </a:cubicBezTo>
                    <a:cubicBezTo>
                      <a:pt x="664677" y="341453"/>
                      <a:pt x="661386" y="332538"/>
                      <a:pt x="658368" y="323759"/>
                    </a:cubicBezTo>
                    <a:cubicBezTo>
                      <a:pt x="656036" y="316764"/>
                      <a:pt x="653705" y="309769"/>
                      <a:pt x="651922" y="302636"/>
                    </a:cubicBezTo>
                    <a:cubicBezTo>
                      <a:pt x="650824" y="298248"/>
                      <a:pt x="649727" y="293858"/>
                      <a:pt x="648630" y="289469"/>
                    </a:cubicBezTo>
                    <a:cubicBezTo>
                      <a:pt x="647258" y="284120"/>
                      <a:pt x="645887" y="278908"/>
                      <a:pt x="644652" y="273558"/>
                    </a:cubicBezTo>
                    <a:cubicBezTo>
                      <a:pt x="644515" y="274245"/>
                      <a:pt x="644378" y="275067"/>
                      <a:pt x="644241" y="275753"/>
                    </a:cubicBezTo>
                    <a:cubicBezTo>
                      <a:pt x="639989" y="296601"/>
                      <a:pt x="634777" y="317175"/>
                      <a:pt x="627919" y="337338"/>
                    </a:cubicBezTo>
                    <a:cubicBezTo>
                      <a:pt x="624901" y="346254"/>
                      <a:pt x="621335" y="354894"/>
                      <a:pt x="617494" y="363399"/>
                    </a:cubicBezTo>
                    <a:cubicBezTo>
                      <a:pt x="615849" y="367102"/>
                      <a:pt x="613928" y="370805"/>
                      <a:pt x="612008" y="374508"/>
                    </a:cubicBezTo>
                    <a:cubicBezTo>
                      <a:pt x="609813" y="378623"/>
                      <a:pt x="607207" y="382601"/>
                      <a:pt x="604464" y="386441"/>
                    </a:cubicBezTo>
                    <a:cubicBezTo>
                      <a:pt x="602407" y="389596"/>
                      <a:pt x="600075" y="392476"/>
                      <a:pt x="597469" y="395219"/>
                    </a:cubicBezTo>
                    <a:cubicBezTo>
                      <a:pt x="595275" y="397689"/>
                      <a:pt x="592668" y="399609"/>
                      <a:pt x="589925" y="401392"/>
                    </a:cubicBezTo>
                    <a:cubicBezTo>
                      <a:pt x="588554" y="402352"/>
                      <a:pt x="586771" y="403038"/>
                      <a:pt x="585125" y="403724"/>
                    </a:cubicBezTo>
                    <a:cubicBezTo>
                      <a:pt x="584027" y="404135"/>
                      <a:pt x="582793" y="404547"/>
                      <a:pt x="581696" y="404683"/>
                    </a:cubicBezTo>
                    <a:cubicBezTo>
                      <a:pt x="580461" y="404821"/>
                      <a:pt x="579364" y="405095"/>
                      <a:pt x="578130" y="404958"/>
                    </a:cubicBezTo>
                    <a:cubicBezTo>
                      <a:pt x="576346" y="404821"/>
                      <a:pt x="574701" y="404547"/>
                      <a:pt x="572917" y="403860"/>
                    </a:cubicBezTo>
                    <a:cubicBezTo>
                      <a:pt x="571272" y="403175"/>
                      <a:pt x="570037" y="402626"/>
                      <a:pt x="568528" y="401803"/>
                    </a:cubicBezTo>
                    <a:cubicBezTo>
                      <a:pt x="566882" y="400980"/>
                      <a:pt x="565511" y="399746"/>
                      <a:pt x="564139" y="398786"/>
                    </a:cubicBezTo>
                    <a:cubicBezTo>
                      <a:pt x="561259" y="396591"/>
                      <a:pt x="558927" y="393711"/>
                      <a:pt x="556733" y="390831"/>
                    </a:cubicBezTo>
                    <a:cubicBezTo>
                      <a:pt x="554127" y="387402"/>
                      <a:pt x="551932" y="383698"/>
                      <a:pt x="550012" y="379857"/>
                    </a:cubicBezTo>
                    <a:cubicBezTo>
                      <a:pt x="547954" y="375743"/>
                      <a:pt x="546171" y="371491"/>
                      <a:pt x="544662" y="367102"/>
                    </a:cubicBezTo>
                    <a:cubicBezTo>
                      <a:pt x="541508" y="357775"/>
                      <a:pt x="539039" y="348174"/>
                      <a:pt x="537119" y="338435"/>
                    </a:cubicBezTo>
                    <a:cubicBezTo>
                      <a:pt x="536021" y="333360"/>
                      <a:pt x="535198" y="328286"/>
                      <a:pt x="534375" y="323073"/>
                    </a:cubicBezTo>
                    <a:cubicBezTo>
                      <a:pt x="533141" y="314706"/>
                      <a:pt x="531907" y="306477"/>
                      <a:pt x="530809" y="298248"/>
                    </a:cubicBezTo>
                    <a:cubicBezTo>
                      <a:pt x="530809" y="298110"/>
                      <a:pt x="530809" y="298110"/>
                      <a:pt x="530809" y="297973"/>
                    </a:cubicBezTo>
                    <a:cubicBezTo>
                      <a:pt x="527106" y="310592"/>
                      <a:pt x="522854" y="322936"/>
                      <a:pt x="517916" y="335006"/>
                    </a:cubicBezTo>
                    <a:cubicBezTo>
                      <a:pt x="510647" y="352974"/>
                      <a:pt x="501594" y="370257"/>
                      <a:pt x="489524" y="385618"/>
                    </a:cubicBezTo>
                    <a:cubicBezTo>
                      <a:pt x="486918" y="388910"/>
                      <a:pt x="484038" y="392065"/>
                      <a:pt x="480883" y="394945"/>
                    </a:cubicBezTo>
                    <a:cubicBezTo>
                      <a:pt x="478277" y="397414"/>
                      <a:pt x="475534" y="399746"/>
                      <a:pt x="472516" y="401666"/>
                    </a:cubicBezTo>
                    <a:cubicBezTo>
                      <a:pt x="470459" y="403038"/>
                      <a:pt x="468539" y="404272"/>
                      <a:pt x="466481" y="405369"/>
                    </a:cubicBezTo>
                    <a:cubicBezTo>
                      <a:pt x="464835" y="406192"/>
                      <a:pt x="463327" y="406741"/>
                      <a:pt x="461681" y="407289"/>
                    </a:cubicBezTo>
                    <a:cubicBezTo>
                      <a:pt x="458252" y="408524"/>
                      <a:pt x="454548" y="408798"/>
                      <a:pt x="450982" y="408935"/>
                    </a:cubicBezTo>
                    <a:cubicBezTo>
                      <a:pt x="449336" y="408935"/>
                      <a:pt x="447553" y="408661"/>
                      <a:pt x="445907" y="408524"/>
                    </a:cubicBezTo>
                    <a:cubicBezTo>
                      <a:pt x="444810" y="408387"/>
                      <a:pt x="443576" y="408112"/>
                      <a:pt x="442615" y="407701"/>
                    </a:cubicBezTo>
                    <a:cubicBezTo>
                      <a:pt x="441107" y="407153"/>
                      <a:pt x="439598" y="406604"/>
                      <a:pt x="438363" y="405781"/>
                    </a:cubicBezTo>
                    <a:cubicBezTo>
                      <a:pt x="436855" y="404821"/>
                      <a:pt x="435620" y="403998"/>
                      <a:pt x="434249" y="403038"/>
                    </a:cubicBezTo>
                    <a:cubicBezTo>
                      <a:pt x="431642" y="401118"/>
                      <a:pt x="429448" y="398786"/>
                      <a:pt x="427528" y="396317"/>
                    </a:cubicBezTo>
                    <a:cubicBezTo>
                      <a:pt x="425196" y="393299"/>
                      <a:pt x="423550" y="389596"/>
                      <a:pt x="421904" y="386167"/>
                    </a:cubicBezTo>
                    <a:cubicBezTo>
                      <a:pt x="418612" y="378486"/>
                      <a:pt x="416966" y="370393"/>
                      <a:pt x="415869" y="362301"/>
                    </a:cubicBezTo>
                    <a:cubicBezTo>
                      <a:pt x="415183" y="357775"/>
                      <a:pt x="414772" y="353112"/>
                      <a:pt x="414497" y="348585"/>
                    </a:cubicBezTo>
                    <a:cubicBezTo>
                      <a:pt x="414360" y="345705"/>
                      <a:pt x="414223" y="342825"/>
                      <a:pt x="414086" y="339807"/>
                    </a:cubicBezTo>
                    <a:cubicBezTo>
                      <a:pt x="412715" y="342550"/>
                      <a:pt x="411343" y="345431"/>
                      <a:pt x="409971" y="348174"/>
                    </a:cubicBezTo>
                    <a:cubicBezTo>
                      <a:pt x="405582" y="356815"/>
                      <a:pt x="400781" y="365319"/>
                      <a:pt x="395844" y="373548"/>
                    </a:cubicBezTo>
                    <a:cubicBezTo>
                      <a:pt x="393786" y="377115"/>
                      <a:pt x="391455" y="380544"/>
                      <a:pt x="389123" y="383835"/>
                    </a:cubicBezTo>
                    <a:cubicBezTo>
                      <a:pt x="386105" y="388224"/>
                      <a:pt x="382676" y="392339"/>
                      <a:pt x="379110" y="396317"/>
                    </a:cubicBezTo>
                    <a:cubicBezTo>
                      <a:pt x="376916" y="398923"/>
                      <a:pt x="374584" y="401392"/>
                      <a:pt x="371978" y="403586"/>
                    </a:cubicBezTo>
                    <a:cubicBezTo>
                      <a:pt x="370744" y="404683"/>
                      <a:pt x="369372" y="405781"/>
                      <a:pt x="368000" y="406741"/>
                    </a:cubicBezTo>
                    <a:cubicBezTo>
                      <a:pt x="366217" y="407976"/>
                      <a:pt x="364434" y="408935"/>
                      <a:pt x="362651" y="409896"/>
                    </a:cubicBezTo>
                    <a:cubicBezTo>
                      <a:pt x="359771" y="411405"/>
                      <a:pt x="356616" y="412502"/>
                      <a:pt x="353461" y="413187"/>
                    </a:cubicBezTo>
                    <a:cubicBezTo>
                      <a:pt x="352090" y="413462"/>
                      <a:pt x="350581" y="413736"/>
                      <a:pt x="349072" y="413736"/>
                    </a:cubicBezTo>
                    <a:cubicBezTo>
                      <a:pt x="347289" y="415382"/>
                      <a:pt x="346055" y="415245"/>
                      <a:pt x="344820" y="414970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8" name="任意多边形: 形状 287"/>
              <p:cNvSpPr/>
              <p:nvPr/>
            </p:nvSpPr>
            <p:spPr>
              <a:xfrm>
                <a:off x="3332977" y="4427287"/>
                <a:ext cx="449954" cy="581680"/>
              </a:xfrm>
              <a:custGeom>
                <a:avLst/>
                <a:gdLst>
                  <a:gd name="connsiteX0" fmla="*/ 297434 w 449954"/>
                  <a:gd name="connsiteY0" fmla="*/ 351642 h 581680"/>
                  <a:gd name="connsiteX1" fmla="*/ 281661 w 449954"/>
                  <a:gd name="connsiteY1" fmla="*/ 314746 h 581680"/>
                  <a:gd name="connsiteX2" fmla="*/ 282072 w 449954"/>
                  <a:gd name="connsiteY2" fmla="*/ 315431 h 581680"/>
                  <a:gd name="connsiteX3" fmla="*/ 267671 w 449954"/>
                  <a:gd name="connsiteY3" fmla="*/ 288959 h 581680"/>
                  <a:gd name="connsiteX4" fmla="*/ 258344 w 449954"/>
                  <a:gd name="connsiteY4" fmla="*/ 273872 h 581680"/>
                  <a:gd name="connsiteX5" fmla="*/ 245176 w 449954"/>
                  <a:gd name="connsiteY5" fmla="*/ 254121 h 581680"/>
                  <a:gd name="connsiteX6" fmla="*/ 245313 w 449954"/>
                  <a:gd name="connsiteY6" fmla="*/ 254395 h 581680"/>
                  <a:gd name="connsiteX7" fmla="*/ 244902 w 449954"/>
                  <a:gd name="connsiteY7" fmla="*/ 253709 h 581680"/>
                  <a:gd name="connsiteX8" fmla="*/ 244902 w 449954"/>
                  <a:gd name="connsiteY8" fmla="*/ 253709 h 581680"/>
                  <a:gd name="connsiteX9" fmla="*/ 244902 w 449954"/>
                  <a:gd name="connsiteY9" fmla="*/ 253709 h 581680"/>
                  <a:gd name="connsiteX10" fmla="*/ 236535 w 449954"/>
                  <a:gd name="connsiteY10" fmla="*/ 241914 h 581680"/>
                  <a:gd name="connsiteX11" fmla="*/ 228854 w 449954"/>
                  <a:gd name="connsiteY11" fmla="*/ 232312 h 581680"/>
                  <a:gd name="connsiteX12" fmla="*/ 228991 w 449954"/>
                  <a:gd name="connsiteY12" fmla="*/ 232450 h 581680"/>
                  <a:gd name="connsiteX13" fmla="*/ 226248 w 449954"/>
                  <a:gd name="connsiteY13" fmla="*/ 229569 h 581680"/>
                  <a:gd name="connsiteX14" fmla="*/ 226523 w 449954"/>
                  <a:gd name="connsiteY14" fmla="*/ 229844 h 581680"/>
                  <a:gd name="connsiteX15" fmla="*/ 224602 w 449954"/>
                  <a:gd name="connsiteY15" fmla="*/ 228335 h 581680"/>
                  <a:gd name="connsiteX16" fmla="*/ 223505 w 449954"/>
                  <a:gd name="connsiteY16" fmla="*/ 227786 h 581680"/>
                  <a:gd name="connsiteX17" fmla="*/ 222956 w 449954"/>
                  <a:gd name="connsiteY17" fmla="*/ 227649 h 581680"/>
                  <a:gd name="connsiteX18" fmla="*/ 222819 w 449954"/>
                  <a:gd name="connsiteY18" fmla="*/ 228198 h 581680"/>
                  <a:gd name="connsiteX19" fmla="*/ 222682 w 449954"/>
                  <a:gd name="connsiteY19" fmla="*/ 229432 h 581680"/>
                  <a:gd name="connsiteX20" fmla="*/ 222819 w 449954"/>
                  <a:gd name="connsiteY20" fmla="*/ 231215 h 581680"/>
                  <a:gd name="connsiteX21" fmla="*/ 222682 w 449954"/>
                  <a:gd name="connsiteY21" fmla="*/ 230529 h 581680"/>
                  <a:gd name="connsiteX22" fmla="*/ 223916 w 449954"/>
                  <a:gd name="connsiteY22" fmla="*/ 235193 h 581680"/>
                  <a:gd name="connsiteX23" fmla="*/ 223916 w 449954"/>
                  <a:gd name="connsiteY23" fmla="*/ 235056 h 581680"/>
                  <a:gd name="connsiteX24" fmla="*/ 227483 w 449954"/>
                  <a:gd name="connsiteY24" fmla="*/ 243560 h 581680"/>
                  <a:gd name="connsiteX25" fmla="*/ 231597 w 449954"/>
                  <a:gd name="connsiteY25" fmla="*/ 252201 h 581680"/>
                  <a:gd name="connsiteX26" fmla="*/ 231460 w 449954"/>
                  <a:gd name="connsiteY26" fmla="*/ 251926 h 581680"/>
                  <a:gd name="connsiteX27" fmla="*/ 254503 w 449954"/>
                  <a:gd name="connsiteY27" fmla="*/ 291566 h 581680"/>
                  <a:gd name="connsiteX28" fmla="*/ 261635 w 449954"/>
                  <a:gd name="connsiteY28" fmla="*/ 302812 h 581680"/>
                  <a:gd name="connsiteX29" fmla="*/ 272060 w 449954"/>
                  <a:gd name="connsiteY29" fmla="*/ 318998 h 581680"/>
                  <a:gd name="connsiteX30" fmla="*/ 271922 w 449954"/>
                  <a:gd name="connsiteY30" fmla="*/ 318860 h 581680"/>
                  <a:gd name="connsiteX31" fmla="*/ 283032 w 449954"/>
                  <a:gd name="connsiteY31" fmla="*/ 334497 h 581680"/>
                  <a:gd name="connsiteX32" fmla="*/ 295240 w 449954"/>
                  <a:gd name="connsiteY32" fmla="*/ 349310 h 581680"/>
                  <a:gd name="connsiteX33" fmla="*/ 294828 w 449954"/>
                  <a:gd name="connsiteY33" fmla="*/ 348761 h 581680"/>
                  <a:gd name="connsiteX34" fmla="*/ 297434 w 449954"/>
                  <a:gd name="connsiteY34" fmla="*/ 351642 h 581680"/>
                  <a:gd name="connsiteX35" fmla="*/ 195662 w 449954"/>
                  <a:gd name="connsiteY35" fmla="*/ 442167 h 581680"/>
                  <a:gd name="connsiteX36" fmla="*/ 183866 w 449954"/>
                  <a:gd name="connsiteY36" fmla="*/ 399922 h 581680"/>
                  <a:gd name="connsiteX37" fmla="*/ 184140 w 449954"/>
                  <a:gd name="connsiteY37" fmla="*/ 400607 h 581680"/>
                  <a:gd name="connsiteX38" fmla="*/ 164252 w 449954"/>
                  <a:gd name="connsiteY38" fmla="*/ 353836 h 581680"/>
                  <a:gd name="connsiteX39" fmla="*/ 150947 w 449954"/>
                  <a:gd name="connsiteY39" fmla="*/ 329421 h 581680"/>
                  <a:gd name="connsiteX40" fmla="*/ 136408 w 449954"/>
                  <a:gd name="connsiteY40" fmla="*/ 306241 h 581680"/>
                  <a:gd name="connsiteX41" fmla="*/ 136683 w 449954"/>
                  <a:gd name="connsiteY41" fmla="*/ 306653 h 581680"/>
                  <a:gd name="connsiteX42" fmla="*/ 131471 w 449954"/>
                  <a:gd name="connsiteY42" fmla="*/ 299795 h 581680"/>
                  <a:gd name="connsiteX43" fmla="*/ 125298 w 449954"/>
                  <a:gd name="connsiteY43" fmla="*/ 293349 h 581680"/>
                  <a:gd name="connsiteX44" fmla="*/ 124475 w 449954"/>
                  <a:gd name="connsiteY44" fmla="*/ 292800 h 581680"/>
                  <a:gd name="connsiteX45" fmla="*/ 124201 w 449954"/>
                  <a:gd name="connsiteY45" fmla="*/ 292663 h 581680"/>
                  <a:gd name="connsiteX46" fmla="*/ 124201 w 449954"/>
                  <a:gd name="connsiteY46" fmla="*/ 292663 h 581680"/>
                  <a:gd name="connsiteX47" fmla="*/ 123927 w 449954"/>
                  <a:gd name="connsiteY47" fmla="*/ 292800 h 581680"/>
                  <a:gd name="connsiteX48" fmla="*/ 123927 w 449954"/>
                  <a:gd name="connsiteY48" fmla="*/ 293486 h 581680"/>
                  <a:gd name="connsiteX49" fmla="*/ 124338 w 449954"/>
                  <a:gd name="connsiteY49" fmla="*/ 296092 h 581680"/>
                  <a:gd name="connsiteX50" fmla="*/ 124201 w 449954"/>
                  <a:gd name="connsiteY50" fmla="*/ 295543 h 581680"/>
                  <a:gd name="connsiteX51" fmla="*/ 126533 w 449954"/>
                  <a:gd name="connsiteY51" fmla="*/ 303361 h 581680"/>
                  <a:gd name="connsiteX52" fmla="*/ 129002 w 449954"/>
                  <a:gd name="connsiteY52" fmla="*/ 312002 h 581680"/>
                  <a:gd name="connsiteX53" fmla="*/ 129002 w 449954"/>
                  <a:gd name="connsiteY53" fmla="*/ 311865 h 581680"/>
                  <a:gd name="connsiteX54" fmla="*/ 129139 w 449954"/>
                  <a:gd name="connsiteY54" fmla="*/ 312140 h 581680"/>
                  <a:gd name="connsiteX55" fmla="*/ 129276 w 449954"/>
                  <a:gd name="connsiteY55" fmla="*/ 312414 h 581680"/>
                  <a:gd name="connsiteX56" fmla="*/ 129276 w 449954"/>
                  <a:gd name="connsiteY56" fmla="*/ 312276 h 581680"/>
                  <a:gd name="connsiteX57" fmla="*/ 133665 w 449954"/>
                  <a:gd name="connsiteY57" fmla="*/ 323661 h 581680"/>
                  <a:gd name="connsiteX58" fmla="*/ 136820 w 449954"/>
                  <a:gd name="connsiteY58" fmla="*/ 331342 h 581680"/>
                  <a:gd name="connsiteX59" fmla="*/ 141209 w 449954"/>
                  <a:gd name="connsiteY59" fmla="*/ 341217 h 581680"/>
                  <a:gd name="connsiteX60" fmla="*/ 150673 w 449954"/>
                  <a:gd name="connsiteY60" fmla="*/ 362340 h 581680"/>
                  <a:gd name="connsiteX61" fmla="*/ 167818 w 449954"/>
                  <a:gd name="connsiteY61" fmla="*/ 396081 h 581680"/>
                  <a:gd name="connsiteX62" fmla="*/ 170561 w 449954"/>
                  <a:gd name="connsiteY62" fmla="*/ 400745 h 581680"/>
                  <a:gd name="connsiteX63" fmla="*/ 177282 w 449954"/>
                  <a:gd name="connsiteY63" fmla="*/ 412403 h 581680"/>
                  <a:gd name="connsiteX64" fmla="*/ 184003 w 449954"/>
                  <a:gd name="connsiteY64" fmla="*/ 423925 h 581680"/>
                  <a:gd name="connsiteX65" fmla="*/ 186472 w 449954"/>
                  <a:gd name="connsiteY65" fmla="*/ 428177 h 581680"/>
                  <a:gd name="connsiteX66" fmla="*/ 186472 w 449954"/>
                  <a:gd name="connsiteY66" fmla="*/ 428039 h 581680"/>
                  <a:gd name="connsiteX67" fmla="*/ 195662 w 449954"/>
                  <a:gd name="connsiteY67" fmla="*/ 442167 h 581680"/>
                  <a:gd name="connsiteX68" fmla="*/ 110622 w 449954"/>
                  <a:gd name="connsiteY68" fmla="*/ 513764 h 581680"/>
                  <a:gd name="connsiteX69" fmla="*/ 113228 w 449954"/>
                  <a:gd name="connsiteY69" fmla="*/ 517057 h 581680"/>
                  <a:gd name="connsiteX70" fmla="*/ 119538 w 449954"/>
                  <a:gd name="connsiteY70" fmla="*/ 525012 h 581680"/>
                  <a:gd name="connsiteX71" fmla="*/ 123790 w 449954"/>
                  <a:gd name="connsiteY71" fmla="*/ 530361 h 581680"/>
                  <a:gd name="connsiteX72" fmla="*/ 124338 w 449954"/>
                  <a:gd name="connsiteY72" fmla="*/ 528029 h 581680"/>
                  <a:gd name="connsiteX73" fmla="*/ 124201 w 449954"/>
                  <a:gd name="connsiteY73" fmla="*/ 528441 h 581680"/>
                  <a:gd name="connsiteX74" fmla="*/ 127082 w 449954"/>
                  <a:gd name="connsiteY74" fmla="*/ 508141 h 581680"/>
                  <a:gd name="connsiteX75" fmla="*/ 127082 w 449954"/>
                  <a:gd name="connsiteY75" fmla="*/ 508690 h 581680"/>
                  <a:gd name="connsiteX76" fmla="*/ 126944 w 449954"/>
                  <a:gd name="connsiteY76" fmla="*/ 488390 h 581680"/>
                  <a:gd name="connsiteX77" fmla="*/ 126944 w 449954"/>
                  <a:gd name="connsiteY77" fmla="*/ 488527 h 581680"/>
                  <a:gd name="connsiteX78" fmla="*/ 126944 w 449954"/>
                  <a:gd name="connsiteY78" fmla="*/ 487978 h 581680"/>
                  <a:gd name="connsiteX79" fmla="*/ 126944 w 449954"/>
                  <a:gd name="connsiteY79" fmla="*/ 487978 h 581680"/>
                  <a:gd name="connsiteX80" fmla="*/ 126944 w 449954"/>
                  <a:gd name="connsiteY80" fmla="*/ 487978 h 581680"/>
                  <a:gd name="connsiteX81" fmla="*/ 124613 w 449954"/>
                  <a:gd name="connsiteY81" fmla="*/ 471245 h 581680"/>
                  <a:gd name="connsiteX82" fmla="*/ 124613 w 449954"/>
                  <a:gd name="connsiteY82" fmla="*/ 471245 h 581680"/>
                  <a:gd name="connsiteX83" fmla="*/ 119126 w 449954"/>
                  <a:gd name="connsiteY83" fmla="*/ 451494 h 581680"/>
                  <a:gd name="connsiteX84" fmla="*/ 119263 w 449954"/>
                  <a:gd name="connsiteY84" fmla="*/ 452042 h 581680"/>
                  <a:gd name="connsiteX85" fmla="*/ 114874 w 449954"/>
                  <a:gd name="connsiteY85" fmla="*/ 440247 h 581680"/>
                  <a:gd name="connsiteX86" fmla="*/ 108839 w 449954"/>
                  <a:gd name="connsiteY86" fmla="*/ 427217 h 581680"/>
                  <a:gd name="connsiteX87" fmla="*/ 108839 w 449954"/>
                  <a:gd name="connsiteY87" fmla="*/ 427217 h 581680"/>
                  <a:gd name="connsiteX88" fmla="*/ 108839 w 449954"/>
                  <a:gd name="connsiteY88" fmla="*/ 427080 h 581680"/>
                  <a:gd name="connsiteX89" fmla="*/ 108702 w 449954"/>
                  <a:gd name="connsiteY89" fmla="*/ 426942 h 581680"/>
                  <a:gd name="connsiteX90" fmla="*/ 108702 w 449954"/>
                  <a:gd name="connsiteY90" fmla="*/ 426942 h 581680"/>
                  <a:gd name="connsiteX91" fmla="*/ 98003 w 449954"/>
                  <a:gd name="connsiteY91" fmla="*/ 407329 h 581680"/>
                  <a:gd name="connsiteX92" fmla="*/ 85659 w 449954"/>
                  <a:gd name="connsiteY92" fmla="*/ 388263 h 581680"/>
                  <a:gd name="connsiteX93" fmla="*/ 85934 w 449954"/>
                  <a:gd name="connsiteY93" fmla="*/ 388812 h 581680"/>
                  <a:gd name="connsiteX94" fmla="*/ 74823 w 449954"/>
                  <a:gd name="connsiteY94" fmla="*/ 374273 h 581680"/>
                  <a:gd name="connsiteX95" fmla="*/ 75235 w 449954"/>
                  <a:gd name="connsiteY95" fmla="*/ 374684 h 581680"/>
                  <a:gd name="connsiteX96" fmla="*/ 71257 w 449954"/>
                  <a:gd name="connsiteY96" fmla="*/ 370569 h 581680"/>
                  <a:gd name="connsiteX97" fmla="*/ 68103 w 449954"/>
                  <a:gd name="connsiteY97" fmla="*/ 368375 h 581680"/>
                  <a:gd name="connsiteX98" fmla="*/ 64948 w 449954"/>
                  <a:gd name="connsiteY98" fmla="*/ 366455 h 581680"/>
                  <a:gd name="connsiteX99" fmla="*/ 63439 w 449954"/>
                  <a:gd name="connsiteY99" fmla="*/ 365769 h 581680"/>
                  <a:gd name="connsiteX100" fmla="*/ 61931 w 449954"/>
                  <a:gd name="connsiteY100" fmla="*/ 365358 h 581680"/>
                  <a:gd name="connsiteX101" fmla="*/ 61107 w 449954"/>
                  <a:gd name="connsiteY101" fmla="*/ 365358 h 581680"/>
                  <a:gd name="connsiteX102" fmla="*/ 60284 w 449954"/>
                  <a:gd name="connsiteY102" fmla="*/ 365495 h 581680"/>
                  <a:gd name="connsiteX103" fmla="*/ 59324 w 449954"/>
                  <a:gd name="connsiteY103" fmla="*/ 365906 h 581680"/>
                  <a:gd name="connsiteX104" fmla="*/ 58090 w 449954"/>
                  <a:gd name="connsiteY104" fmla="*/ 366592 h 581680"/>
                  <a:gd name="connsiteX105" fmla="*/ 56855 w 449954"/>
                  <a:gd name="connsiteY105" fmla="*/ 367552 h 581680"/>
                  <a:gd name="connsiteX106" fmla="*/ 55758 w 449954"/>
                  <a:gd name="connsiteY106" fmla="*/ 368512 h 581680"/>
                  <a:gd name="connsiteX107" fmla="*/ 55758 w 449954"/>
                  <a:gd name="connsiteY107" fmla="*/ 368512 h 581680"/>
                  <a:gd name="connsiteX108" fmla="*/ 55073 w 449954"/>
                  <a:gd name="connsiteY108" fmla="*/ 369198 h 581680"/>
                  <a:gd name="connsiteX109" fmla="*/ 54387 w 449954"/>
                  <a:gd name="connsiteY109" fmla="*/ 370433 h 581680"/>
                  <a:gd name="connsiteX110" fmla="*/ 53975 w 449954"/>
                  <a:gd name="connsiteY110" fmla="*/ 371530 h 581680"/>
                  <a:gd name="connsiteX111" fmla="*/ 54112 w 449954"/>
                  <a:gd name="connsiteY111" fmla="*/ 371118 h 581680"/>
                  <a:gd name="connsiteX112" fmla="*/ 53152 w 449954"/>
                  <a:gd name="connsiteY112" fmla="*/ 374410 h 581680"/>
                  <a:gd name="connsiteX113" fmla="*/ 53152 w 449954"/>
                  <a:gd name="connsiteY113" fmla="*/ 374273 h 581680"/>
                  <a:gd name="connsiteX114" fmla="*/ 53152 w 449954"/>
                  <a:gd name="connsiteY114" fmla="*/ 374547 h 581680"/>
                  <a:gd name="connsiteX115" fmla="*/ 53015 w 449954"/>
                  <a:gd name="connsiteY115" fmla="*/ 374959 h 581680"/>
                  <a:gd name="connsiteX116" fmla="*/ 53015 w 449954"/>
                  <a:gd name="connsiteY116" fmla="*/ 374684 h 581680"/>
                  <a:gd name="connsiteX117" fmla="*/ 52329 w 449954"/>
                  <a:gd name="connsiteY117" fmla="*/ 379897 h 581680"/>
                  <a:gd name="connsiteX118" fmla="*/ 52329 w 449954"/>
                  <a:gd name="connsiteY118" fmla="*/ 379759 h 581680"/>
                  <a:gd name="connsiteX119" fmla="*/ 52329 w 449954"/>
                  <a:gd name="connsiteY119" fmla="*/ 380033 h 581680"/>
                  <a:gd name="connsiteX120" fmla="*/ 52329 w 449954"/>
                  <a:gd name="connsiteY120" fmla="*/ 380445 h 581680"/>
                  <a:gd name="connsiteX121" fmla="*/ 52329 w 449954"/>
                  <a:gd name="connsiteY121" fmla="*/ 380308 h 581680"/>
                  <a:gd name="connsiteX122" fmla="*/ 52329 w 449954"/>
                  <a:gd name="connsiteY122" fmla="*/ 390595 h 581680"/>
                  <a:gd name="connsiteX123" fmla="*/ 53975 w 449954"/>
                  <a:gd name="connsiteY123" fmla="*/ 401568 h 581680"/>
                  <a:gd name="connsiteX124" fmla="*/ 53975 w 449954"/>
                  <a:gd name="connsiteY124" fmla="*/ 401568 h 581680"/>
                  <a:gd name="connsiteX125" fmla="*/ 56718 w 449954"/>
                  <a:gd name="connsiteY125" fmla="*/ 413364 h 581680"/>
                  <a:gd name="connsiteX126" fmla="*/ 60422 w 449954"/>
                  <a:gd name="connsiteY126" fmla="*/ 425022 h 581680"/>
                  <a:gd name="connsiteX127" fmla="*/ 60147 w 449954"/>
                  <a:gd name="connsiteY127" fmla="*/ 424474 h 581680"/>
                  <a:gd name="connsiteX128" fmla="*/ 72629 w 449954"/>
                  <a:gd name="connsiteY128" fmla="*/ 453688 h 581680"/>
                  <a:gd name="connsiteX129" fmla="*/ 72629 w 449954"/>
                  <a:gd name="connsiteY129" fmla="*/ 453688 h 581680"/>
                  <a:gd name="connsiteX130" fmla="*/ 72629 w 449954"/>
                  <a:gd name="connsiteY130" fmla="*/ 453826 h 581680"/>
                  <a:gd name="connsiteX131" fmla="*/ 72629 w 449954"/>
                  <a:gd name="connsiteY131" fmla="*/ 453963 h 581680"/>
                  <a:gd name="connsiteX132" fmla="*/ 72629 w 449954"/>
                  <a:gd name="connsiteY132" fmla="*/ 453963 h 581680"/>
                  <a:gd name="connsiteX133" fmla="*/ 83327 w 449954"/>
                  <a:gd name="connsiteY133" fmla="*/ 473577 h 581680"/>
                  <a:gd name="connsiteX134" fmla="*/ 95397 w 449954"/>
                  <a:gd name="connsiteY134" fmla="*/ 492779 h 581680"/>
                  <a:gd name="connsiteX135" fmla="*/ 95123 w 449954"/>
                  <a:gd name="connsiteY135" fmla="*/ 492231 h 581680"/>
                  <a:gd name="connsiteX136" fmla="*/ 110622 w 449954"/>
                  <a:gd name="connsiteY136" fmla="*/ 513764 h 581680"/>
                  <a:gd name="connsiteX137" fmla="*/ 85522 w 449954"/>
                  <a:gd name="connsiteY137" fmla="*/ 581522 h 581680"/>
                  <a:gd name="connsiteX138" fmla="*/ 76332 w 449954"/>
                  <a:gd name="connsiteY138" fmla="*/ 578367 h 581680"/>
                  <a:gd name="connsiteX139" fmla="*/ 60010 w 449954"/>
                  <a:gd name="connsiteY139" fmla="*/ 566983 h 581680"/>
                  <a:gd name="connsiteX140" fmla="*/ 51781 w 449954"/>
                  <a:gd name="connsiteY140" fmla="*/ 558341 h 581680"/>
                  <a:gd name="connsiteX141" fmla="*/ 43277 w 449954"/>
                  <a:gd name="connsiteY141" fmla="*/ 547643 h 581680"/>
                  <a:gd name="connsiteX142" fmla="*/ 29972 w 449954"/>
                  <a:gd name="connsiteY142" fmla="*/ 526109 h 581680"/>
                  <a:gd name="connsiteX143" fmla="*/ 24349 w 449954"/>
                  <a:gd name="connsiteY143" fmla="*/ 514587 h 581680"/>
                  <a:gd name="connsiteX144" fmla="*/ 19411 w 449954"/>
                  <a:gd name="connsiteY144" fmla="*/ 503341 h 581680"/>
                  <a:gd name="connsiteX145" fmla="*/ 11730 w 449954"/>
                  <a:gd name="connsiteY145" fmla="*/ 482492 h 581680"/>
                  <a:gd name="connsiteX146" fmla="*/ 9261 w 449954"/>
                  <a:gd name="connsiteY146" fmla="*/ 474811 h 581680"/>
                  <a:gd name="connsiteX147" fmla="*/ 5283 w 449954"/>
                  <a:gd name="connsiteY147" fmla="*/ 460546 h 581680"/>
                  <a:gd name="connsiteX148" fmla="*/ 346 w 449954"/>
                  <a:gd name="connsiteY148" fmla="*/ 432155 h 581680"/>
                  <a:gd name="connsiteX149" fmla="*/ 1717 w 449954"/>
                  <a:gd name="connsiteY149" fmla="*/ 411306 h 581680"/>
                  <a:gd name="connsiteX150" fmla="*/ 5695 w 449954"/>
                  <a:gd name="connsiteY150" fmla="*/ 406231 h 581680"/>
                  <a:gd name="connsiteX151" fmla="*/ 10084 w 449954"/>
                  <a:gd name="connsiteY151" fmla="*/ 408700 h 581680"/>
                  <a:gd name="connsiteX152" fmla="*/ 8987 w 449954"/>
                  <a:gd name="connsiteY152" fmla="*/ 412403 h 581680"/>
                  <a:gd name="connsiteX153" fmla="*/ 8575 w 449954"/>
                  <a:gd name="connsiteY153" fmla="*/ 413364 h 581680"/>
                  <a:gd name="connsiteX154" fmla="*/ 8164 w 449954"/>
                  <a:gd name="connsiteY154" fmla="*/ 415146 h 581680"/>
                  <a:gd name="connsiteX155" fmla="*/ 8164 w 449954"/>
                  <a:gd name="connsiteY155" fmla="*/ 414735 h 581680"/>
                  <a:gd name="connsiteX156" fmla="*/ 7478 w 449954"/>
                  <a:gd name="connsiteY156" fmla="*/ 419261 h 581680"/>
                  <a:gd name="connsiteX157" fmla="*/ 7478 w 449954"/>
                  <a:gd name="connsiteY157" fmla="*/ 418987 h 581680"/>
                  <a:gd name="connsiteX158" fmla="*/ 7478 w 449954"/>
                  <a:gd name="connsiteY158" fmla="*/ 429137 h 581680"/>
                  <a:gd name="connsiteX159" fmla="*/ 7478 w 449954"/>
                  <a:gd name="connsiteY159" fmla="*/ 429000 h 581680"/>
                  <a:gd name="connsiteX160" fmla="*/ 9947 w 449954"/>
                  <a:gd name="connsiteY160" fmla="*/ 446693 h 581680"/>
                  <a:gd name="connsiteX161" fmla="*/ 9947 w 449954"/>
                  <a:gd name="connsiteY161" fmla="*/ 446556 h 581680"/>
                  <a:gd name="connsiteX162" fmla="*/ 19136 w 449954"/>
                  <a:gd name="connsiteY162" fmla="*/ 479886 h 581680"/>
                  <a:gd name="connsiteX163" fmla="*/ 18999 w 449954"/>
                  <a:gd name="connsiteY163" fmla="*/ 479749 h 581680"/>
                  <a:gd name="connsiteX164" fmla="*/ 24486 w 449954"/>
                  <a:gd name="connsiteY164" fmla="*/ 494151 h 581680"/>
                  <a:gd name="connsiteX165" fmla="*/ 26817 w 449954"/>
                  <a:gd name="connsiteY165" fmla="*/ 500186 h 581680"/>
                  <a:gd name="connsiteX166" fmla="*/ 29835 w 449954"/>
                  <a:gd name="connsiteY166" fmla="*/ 506906 h 581680"/>
                  <a:gd name="connsiteX167" fmla="*/ 33950 w 449954"/>
                  <a:gd name="connsiteY167" fmla="*/ 515685 h 581680"/>
                  <a:gd name="connsiteX168" fmla="*/ 33675 w 449954"/>
                  <a:gd name="connsiteY168" fmla="*/ 515273 h 581680"/>
                  <a:gd name="connsiteX169" fmla="*/ 47529 w 449954"/>
                  <a:gd name="connsiteY169" fmla="*/ 539139 h 581680"/>
                  <a:gd name="connsiteX170" fmla="*/ 47391 w 449954"/>
                  <a:gd name="connsiteY170" fmla="*/ 539002 h 581680"/>
                  <a:gd name="connsiteX171" fmla="*/ 58364 w 449954"/>
                  <a:gd name="connsiteY171" fmla="*/ 553267 h 581680"/>
                  <a:gd name="connsiteX172" fmla="*/ 58090 w 449954"/>
                  <a:gd name="connsiteY172" fmla="*/ 552855 h 581680"/>
                  <a:gd name="connsiteX173" fmla="*/ 66045 w 449954"/>
                  <a:gd name="connsiteY173" fmla="*/ 560948 h 581680"/>
                  <a:gd name="connsiteX174" fmla="*/ 65634 w 449954"/>
                  <a:gd name="connsiteY174" fmla="*/ 560536 h 581680"/>
                  <a:gd name="connsiteX175" fmla="*/ 74412 w 449954"/>
                  <a:gd name="connsiteY175" fmla="*/ 567531 h 581680"/>
                  <a:gd name="connsiteX176" fmla="*/ 74275 w 449954"/>
                  <a:gd name="connsiteY176" fmla="*/ 567394 h 581680"/>
                  <a:gd name="connsiteX177" fmla="*/ 78252 w 449954"/>
                  <a:gd name="connsiteY177" fmla="*/ 569726 h 581680"/>
                  <a:gd name="connsiteX178" fmla="*/ 77841 w 449954"/>
                  <a:gd name="connsiteY178" fmla="*/ 569451 h 581680"/>
                  <a:gd name="connsiteX179" fmla="*/ 83739 w 449954"/>
                  <a:gd name="connsiteY179" fmla="*/ 572057 h 581680"/>
                  <a:gd name="connsiteX180" fmla="*/ 83190 w 449954"/>
                  <a:gd name="connsiteY180" fmla="*/ 571921 h 581680"/>
                  <a:gd name="connsiteX181" fmla="*/ 86894 w 449954"/>
                  <a:gd name="connsiteY181" fmla="*/ 573018 h 581680"/>
                  <a:gd name="connsiteX182" fmla="*/ 86756 w 449954"/>
                  <a:gd name="connsiteY182" fmla="*/ 573018 h 581680"/>
                  <a:gd name="connsiteX183" fmla="*/ 87031 w 449954"/>
                  <a:gd name="connsiteY183" fmla="*/ 573018 h 581680"/>
                  <a:gd name="connsiteX184" fmla="*/ 87305 w 449954"/>
                  <a:gd name="connsiteY184" fmla="*/ 573155 h 581680"/>
                  <a:gd name="connsiteX185" fmla="*/ 87168 w 449954"/>
                  <a:gd name="connsiteY185" fmla="*/ 573155 h 581680"/>
                  <a:gd name="connsiteX186" fmla="*/ 88951 w 449954"/>
                  <a:gd name="connsiteY186" fmla="*/ 573429 h 581680"/>
                  <a:gd name="connsiteX187" fmla="*/ 88402 w 449954"/>
                  <a:gd name="connsiteY187" fmla="*/ 573429 h 581680"/>
                  <a:gd name="connsiteX188" fmla="*/ 92243 w 449954"/>
                  <a:gd name="connsiteY188" fmla="*/ 573566 h 581680"/>
                  <a:gd name="connsiteX189" fmla="*/ 92106 w 449954"/>
                  <a:gd name="connsiteY189" fmla="*/ 573566 h 581680"/>
                  <a:gd name="connsiteX190" fmla="*/ 95946 w 449954"/>
                  <a:gd name="connsiteY190" fmla="*/ 573018 h 581680"/>
                  <a:gd name="connsiteX191" fmla="*/ 98003 w 449954"/>
                  <a:gd name="connsiteY191" fmla="*/ 572469 h 581680"/>
                  <a:gd name="connsiteX192" fmla="*/ 97592 w 449954"/>
                  <a:gd name="connsiteY192" fmla="*/ 572606 h 581680"/>
                  <a:gd name="connsiteX193" fmla="*/ 101295 w 449954"/>
                  <a:gd name="connsiteY193" fmla="*/ 571098 h 581680"/>
                  <a:gd name="connsiteX194" fmla="*/ 100884 w 449954"/>
                  <a:gd name="connsiteY194" fmla="*/ 571372 h 581680"/>
                  <a:gd name="connsiteX195" fmla="*/ 102667 w 449954"/>
                  <a:gd name="connsiteY195" fmla="*/ 570274 h 581680"/>
                  <a:gd name="connsiteX196" fmla="*/ 102255 w 449954"/>
                  <a:gd name="connsiteY196" fmla="*/ 570549 h 581680"/>
                  <a:gd name="connsiteX197" fmla="*/ 105684 w 449954"/>
                  <a:gd name="connsiteY197" fmla="*/ 567943 h 581680"/>
                  <a:gd name="connsiteX198" fmla="*/ 105273 w 449954"/>
                  <a:gd name="connsiteY198" fmla="*/ 568217 h 581680"/>
                  <a:gd name="connsiteX199" fmla="*/ 109525 w 449954"/>
                  <a:gd name="connsiteY199" fmla="*/ 563965 h 581680"/>
                  <a:gd name="connsiteX200" fmla="*/ 109388 w 449954"/>
                  <a:gd name="connsiteY200" fmla="*/ 564102 h 581680"/>
                  <a:gd name="connsiteX201" fmla="*/ 111994 w 449954"/>
                  <a:gd name="connsiteY201" fmla="*/ 560673 h 581680"/>
                  <a:gd name="connsiteX202" fmla="*/ 111719 w 449954"/>
                  <a:gd name="connsiteY202" fmla="*/ 561085 h 581680"/>
                  <a:gd name="connsiteX203" fmla="*/ 114874 w 449954"/>
                  <a:gd name="connsiteY203" fmla="*/ 555873 h 581680"/>
                  <a:gd name="connsiteX204" fmla="*/ 114874 w 449954"/>
                  <a:gd name="connsiteY204" fmla="*/ 555873 h 581680"/>
                  <a:gd name="connsiteX205" fmla="*/ 120361 w 449954"/>
                  <a:gd name="connsiteY205" fmla="*/ 543391 h 581680"/>
                  <a:gd name="connsiteX206" fmla="*/ 120224 w 449954"/>
                  <a:gd name="connsiteY206" fmla="*/ 543803 h 581680"/>
                  <a:gd name="connsiteX207" fmla="*/ 121046 w 449954"/>
                  <a:gd name="connsiteY207" fmla="*/ 541334 h 581680"/>
                  <a:gd name="connsiteX208" fmla="*/ 113777 w 449954"/>
                  <a:gd name="connsiteY208" fmla="*/ 532418 h 581680"/>
                  <a:gd name="connsiteX209" fmla="*/ 100884 w 449954"/>
                  <a:gd name="connsiteY209" fmla="*/ 515548 h 581680"/>
                  <a:gd name="connsiteX210" fmla="*/ 85385 w 449954"/>
                  <a:gd name="connsiteY210" fmla="*/ 493054 h 581680"/>
                  <a:gd name="connsiteX211" fmla="*/ 56855 w 449954"/>
                  <a:gd name="connsiteY211" fmla="*/ 439424 h 581680"/>
                  <a:gd name="connsiteX212" fmla="*/ 48077 w 449954"/>
                  <a:gd name="connsiteY212" fmla="*/ 413226 h 581680"/>
                  <a:gd name="connsiteX213" fmla="*/ 43825 w 449954"/>
                  <a:gd name="connsiteY213" fmla="*/ 385932 h 581680"/>
                  <a:gd name="connsiteX214" fmla="*/ 44511 w 449954"/>
                  <a:gd name="connsiteY214" fmla="*/ 374959 h 581680"/>
                  <a:gd name="connsiteX215" fmla="*/ 46980 w 449954"/>
                  <a:gd name="connsiteY215" fmla="*/ 366317 h 581680"/>
                  <a:gd name="connsiteX216" fmla="*/ 51369 w 449954"/>
                  <a:gd name="connsiteY216" fmla="*/ 360694 h 581680"/>
                  <a:gd name="connsiteX217" fmla="*/ 58364 w 449954"/>
                  <a:gd name="connsiteY217" fmla="*/ 356717 h 581680"/>
                  <a:gd name="connsiteX218" fmla="*/ 73452 w 449954"/>
                  <a:gd name="connsiteY218" fmla="*/ 360557 h 581680"/>
                  <a:gd name="connsiteX219" fmla="*/ 89363 w 449954"/>
                  <a:gd name="connsiteY219" fmla="*/ 376879 h 581680"/>
                  <a:gd name="connsiteX220" fmla="*/ 96906 w 449954"/>
                  <a:gd name="connsiteY220" fmla="*/ 387578 h 581680"/>
                  <a:gd name="connsiteX221" fmla="*/ 104999 w 449954"/>
                  <a:gd name="connsiteY221" fmla="*/ 400333 h 581680"/>
                  <a:gd name="connsiteX222" fmla="*/ 119538 w 449954"/>
                  <a:gd name="connsiteY222" fmla="*/ 427354 h 581680"/>
                  <a:gd name="connsiteX223" fmla="*/ 129687 w 449954"/>
                  <a:gd name="connsiteY223" fmla="*/ 453688 h 581680"/>
                  <a:gd name="connsiteX224" fmla="*/ 135860 w 449954"/>
                  <a:gd name="connsiteY224" fmla="*/ 484412 h 581680"/>
                  <a:gd name="connsiteX225" fmla="*/ 131196 w 449954"/>
                  <a:gd name="connsiteY225" fmla="*/ 536945 h 581680"/>
                  <a:gd name="connsiteX226" fmla="*/ 130922 w 449954"/>
                  <a:gd name="connsiteY226" fmla="*/ 538179 h 581680"/>
                  <a:gd name="connsiteX227" fmla="*/ 132842 w 449954"/>
                  <a:gd name="connsiteY227" fmla="*/ 540374 h 581680"/>
                  <a:gd name="connsiteX228" fmla="*/ 144501 w 449954"/>
                  <a:gd name="connsiteY228" fmla="*/ 552444 h 581680"/>
                  <a:gd name="connsiteX229" fmla="*/ 151496 w 449954"/>
                  <a:gd name="connsiteY229" fmla="*/ 558067 h 581680"/>
                  <a:gd name="connsiteX230" fmla="*/ 150947 w 449954"/>
                  <a:gd name="connsiteY230" fmla="*/ 557793 h 581680"/>
                  <a:gd name="connsiteX231" fmla="*/ 154788 w 449954"/>
                  <a:gd name="connsiteY231" fmla="*/ 560125 h 581680"/>
                  <a:gd name="connsiteX232" fmla="*/ 154788 w 449954"/>
                  <a:gd name="connsiteY232" fmla="*/ 560125 h 581680"/>
                  <a:gd name="connsiteX233" fmla="*/ 158354 w 449954"/>
                  <a:gd name="connsiteY233" fmla="*/ 561496 h 581680"/>
                  <a:gd name="connsiteX234" fmla="*/ 158217 w 449954"/>
                  <a:gd name="connsiteY234" fmla="*/ 561359 h 581680"/>
                  <a:gd name="connsiteX235" fmla="*/ 162194 w 449954"/>
                  <a:gd name="connsiteY235" fmla="*/ 562319 h 581680"/>
                  <a:gd name="connsiteX236" fmla="*/ 161509 w 449954"/>
                  <a:gd name="connsiteY236" fmla="*/ 562182 h 581680"/>
                  <a:gd name="connsiteX237" fmla="*/ 163429 w 449954"/>
                  <a:gd name="connsiteY237" fmla="*/ 562457 h 581680"/>
                  <a:gd name="connsiteX238" fmla="*/ 163017 w 449954"/>
                  <a:gd name="connsiteY238" fmla="*/ 562457 h 581680"/>
                  <a:gd name="connsiteX239" fmla="*/ 167406 w 449954"/>
                  <a:gd name="connsiteY239" fmla="*/ 562457 h 581680"/>
                  <a:gd name="connsiteX240" fmla="*/ 166721 w 449954"/>
                  <a:gd name="connsiteY240" fmla="*/ 562457 h 581680"/>
                  <a:gd name="connsiteX241" fmla="*/ 168367 w 449954"/>
                  <a:gd name="connsiteY241" fmla="*/ 562182 h 581680"/>
                  <a:gd name="connsiteX242" fmla="*/ 170287 w 449954"/>
                  <a:gd name="connsiteY242" fmla="*/ 561634 h 581680"/>
                  <a:gd name="connsiteX243" fmla="*/ 170150 w 449954"/>
                  <a:gd name="connsiteY243" fmla="*/ 561634 h 581680"/>
                  <a:gd name="connsiteX244" fmla="*/ 173304 w 449954"/>
                  <a:gd name="connsiteY244" fmla="*/ 560399 h 581680"/>
                  <a:gd name="connsiteX245" fmla="*/ 173167 w 449954"/>
                  <a:gd name="connsiteY245" fmla="*/ 560399 h 581680"/>
                  <a:gd name="connsiteX246" fmla="*/ 173441 w 449954"/>
                  <a:gd name="connsiteY246" fmla="*/ 560262 h 581680"/>
                  <a:gd name="connsiteX247" fmla="*/ 173716 w 449954"/>
                  <a:gd name="connsiteY247" fmla="*/ 560125 h 581680"/>
                  <a:gd name="connsiteX248" fmla="*/ 173579 w 449954"/>
                  <a:gd name="connsiteY248" fmla="*/ 560125 h 581680"/>
                  <a:gd name="connsiteX249" fmla="*/ 176870 w 449954"/>
                  <a:gd name="connsiteY249" fmla="*/ 558067 h 581680"/>
                  <a:gd name="connsiteX250" fmla="*/ 176733 w 449954"/>
                  <a:gd name="connsiteY250" fmla="*/ 558205 h 581680"/>
                  <a:gd name="connsiteX251" fmla="*/ 179339 w 449954"/>
                  <a:gd name="connsiteY251" fmla="*/ 556147 h 581680"/>
                  <a:gd name="connsiteX252" fmla="*/ 179202 w 449954"/>
                  <a:gd name="connsiteY252" fmla="*/ 556147 h 581680"/>
                  <a:gd name="connsiteX253" fmla="*/ 182220 w 449954"/>
                  <a:gd name="connsiteY253" fmla="*/ 552992 h 581680"/>
                  <a:gd name="connsiteX254" fmla="*/ 181808 w 449954"/>
                  <a:gd name="connsiteY254" fmla="*/ 553404 h 581680"/>
                  <a:gd name="connsiteX255" fmla="*/ 184414 w 449954"/>
                  <a:gd name="connsiteY255" fmla="*/ 550112 h 581680"/>
                  <a:gd name="connsiteX256" fmla="*/ 184277 w 449954"/>
                  <a:gd name="connsiteY256" fmla="*/ 550249 h 581680"/>
                  <a:gd name="connsiteX257" fmla="*/ 190038 w 449954"/>
                  <a:gd name="connsiteY257" fmla="*/ 540648 h 581680"/>
                  <a:gd name="connsiteX258" fmla="*/ 189764 w 449954"/>
                  <a:gd name="connsiteY258" fmla="*/ 541196 h 581680"/>
                  <a:gd name="connsiteX259" fmla="*/ 194015 w 449954"/>
                  <a:gd name="connsiteY259" fmla="*/ 530773 h 581680"/>
                  <a:gd name="connsiteX260" fmla="*/ 198130 w 449954"/>
                  <a:gd name="connsiteY260" fmla="*/ 515136 h 581680"/>
                  <a:gd name="connsiteX261" fmla="*/ 198130 w 449954"/>
                  <a:gd name="connsiteY261" fmla="*/ 515548 h 581680"/>
                  <a:gd name="connsiteX262" fmla="*/ 200599 w 449954"/>
                  <a:gd name="connsiteY262" fmla="*/ 496894 h 581680"/>
                  <a:gd name="connsiteX263" fmla="*/ 200599 w 449954"/>
                  <a:gd name="connsiteY263" fmla="*/ 497031 h 581680"/>
                  <a:gd name="connsiteX264" fmla="*/ 200599 w 449954"/>
                  <a:gd name="connsiteY264" fmla="*/ 496757 h 581680"/>
                  <a:gd name="connsiteX265" fmla="*/ 200599 w 449954"/>
                  <a:gd name="connsiteY265" fmla="*/ 496757 h 581680"/>
                  <a:gd name="connsiteX266" fmla="*/ 200599 w 449954"/>
                  <a:gd name="connsiteY266" fmla="*/ 496619 h 581680"/>
                  <a:gd name="connsiteX267" fmla="*/ 200462 w 449954"/>
                  <a:gd name="connsiteY267" fmla="*/ 472205 h 581680"/>
                  <a:gd name="connsiteX268" fmla="*/ 200462 w 449954"/>
                  <a:gd name="connsiteY268" fmla="*/ 472205 h 581680"/>
                  <a:gd name="connsiteX269" fmla="*/ 200462 w 449954"/>
                  <a:gd name="connsiteY269" fmla="*/ 472068 h 581680"/>
                  <a:gd name="connsiteX270" fmla="*/ 200462 w 449954"/>
                  <a:gd name="connsiteY270" fmla="*/ 471931 h 581680"/>
                  <a:gd name="connsiteX271" fmla="*/ 200462 w 449954"/>
                  <a:gd name="connsiteY271" fmla="*/ 472068 h 581680"/>
                  <a:gd name="connsiteX272" fmla="*/ 199776 w 449954"/>
                  <a:gd name="connsiteY272" fmla="*/ 465073 h 581680"/>
                  <a:gd name="connsiteX273" fmla="*/ 184963 w 449954"/>
                  <a:gd name="connsiteY273" fmla="*/ 443539 h 581680"/>
                  <a:gd name="connsiteX274" fmla="*/ 178242 w 449954"/>
                  <a:gd name="connsiteY274" fmla="*/ 433526 h 581680"/>
                  <a:gd name="connsiteX275" fmla="*/ 175499 w 449954"/>
                  <a:gd name="connsiteY275" fmla="*/ 428862 h 581680"/>
                  <a:gd name="connsiteX276" fmla="*/ 160823 w 449954"/>
                  <a:gd name="connsiteY276" fmla="*/ 403351 h 581680"/>
                  <a:gd name="connsiteX277" fmla="*/ 153142 w 449954"/>
                  <a:gd name="connsiteY277" fmla="*/ 388400 h 581680"/>
                  <a:gd name="connsiteX278" fmla="*/ 141758 w 449954"/>
                  <a:gd name="connsiteY278" fmla="*/ 365906 h 581680"/>
                  <a:gd name="connsiteX279" fmla="*/ 139151 w 449954"/>
                  <a:gd name="connsiteY279" fmla="*/ 360008 h 581680"/>
                  <a:gd name="connsiteX280" fmla="*/ 132568 w 449954"/>
                  <a:gd name="connsiteY280" fmla="*/ 345195 h 581680"/>
                  <a:gd name="connsiteX281" fmla="*/ 119675 w 449954"/>
                  <a:gd name="connsiteY281" fmla="*/ 313923 h 581680"/>
                  <a:gd name="connsiteX282" fmla="*/ 115697 w 449954"/>
                  <a:gd name="connsiteY282" fmla="*/ 300892 h 581680"/>
                  <a:gd name="connsiteX283" fmla="*/ 113914 w 449954"/>
                  <a:gd name="connsiteY283" fmla="*/ 291840 h 581680"/>
                  <a:gd name="connsiteX284" fmla="*/ 115148 w 449954"/>
                  <a:gd name="connsiteY284" fmla="*/ 286079 h 581680"/>
                  <a:gd name="connsiteX285" fmla="*/ 119949 w 449954"/>
                  <a:gd name="connsiteY285" fmla="*/ 281690 h 581680"/>
                  <a:gd name="connsiteX286" fmla="*/ 125710 w 449954"/>
                  <a:gd name="connsiteY286" fmla="*/ 280318 h 581680"/>
                  <a:gd name="connsiteX287" fmla="*/ 131196 w 449954"/>
                  <a:gd name="connsiteY287" fmla="*/ 282376 h 581680"/>
                  <a:gd name="connsiteX288" fmla="*/ 138603 w 449954"/>
                  <a:gd name="connsiteY288" fmla="*/ 289371 h 581680"/>
                  <a:gd name="connsiteX289" fmla="*/ 147244 w 449954"/>
                  <a:gd name="connsiteY289" fmla="*/ 300481 h 581680"/>
                  <a:gd name="connsiteX290" fmla="*/ 176870 w 449954"/>
                  <a:gd name="connsiteY290" fmla="*/ 352053 h 581680"/>
                  <a:gd name="connsiteX291" fmla="*/ 199365 w 449954"/>
                  <a:gd name="connsiteY291" fmla="*/ 410072 h 581680"/>
                  <a:gd name="connsiteX292" fmla="*/ 209789 w 449954"/>
                  <a:gd name="connsiteY292" fmla="*/ 460546 h 581680"/>
                  <a:gd name="connsiteX293" fmla="*/ 222682 w 449954"/>
                  <a:gd name="connsiteY293" fmla="*/ 476320 h 581680"/>
                  <a:gd name="connsiteX294" fmla="*/ 222545 w 449954"/>
                  <a:gd name="connsiteY294" fmla="*/ 476045 h 581680"/>
                  <a:gd name="connsiteX295" fmla="*/ 242707 w 449954"/>
                  <a:gd name="connsiteY295" fmla="*/ 496483 h 581680"/>
                  <a:gd name="connsiteX296" fmla="*/ 242707 w 449954"/>
                  <a:gd name="connsiteY296" fmla="*/ 496483 h 581680"/>
                  <a:gd name="connsiteX297" fmla="*/ 242707 w 449954"/>
                  <a:gd name="connsiteY297" fmla="*/ 496483 h 581680"/>
                  <a:gd name="connsiteX298" fmla="*/ 243256 w 449954"/>
                  <a:gd name="connsiteY298" fmla="*/ 496894 h 581680"/>
                  <a:gd name="connsiteX299" fmla="*/ 242982 w 449954"/>
                  <a:gd name="connsiteY299" fmla="*/ 496619 h 581680"/>
                  <a:gd name="connsiteX300" fmla="*/ 252308 w 449954"/>
                  <a:gd name="connsiteY300" fmla="*/ 503615 h 581680"/>
                  <a:gd name="connsiteX301" fmla="*/ 252171 w 449954"/>
                  <a:gd name="connsiteY301" fmla="*/ 503477 h 581680"/>
                  <a:gd name="connsiteX302" fmla="*/ 257246 w 449954"/>
                  <a:gd name="connsiteY302" fmla="*/ 506495 h 581680"/>
                  <a:gd name="connsiteX303" fmla="*/ 260127 w 449954"/>
                  <a:gd name="connsiteY303" fmla="*/ 507729 h 581680"/>
                  <a:gd name="connsiteX304" fmla="*/ 264104 w 449954"/>
                  <a:gd name="connsiteY304" fmla="*/ 508964 h 581680"/>
                  <a:gd name="connsiteX305" fmla="*/ 270414 w 449954"/>
                  <a:gd name="connsiteY305" fmla="*/ 509924 h 581680"/>
                  <a:gd name="connsiteX306" fmla="*/ 270276 w 449954"/>
                  <a:gd name="connsiteY306" fmla="*/ 509924 h 581680"/>
                  <a:gd name="connsiteX307" fmla="*/ 270414 w 449954"/>
                  <a:gd name="connsiteY307" fmla="*/ 509924 h 581680"/>
                  <a:gd name="connsiteX308" fmla="*/ 270962 w 449954"/>
                  <a:gd name="connsiteY308" fmla="*/ 509924 h 581680"/>
                  <a:gd name="connsiteX309" fmla="*/ 270551 w 449954"/>
                  <a:gd name="connsiteY309" fmla="*/ 509924 h 581680"/>
                  <a:gd name="connsiteX310" fmla="*/ 274117 w 449954"/>
                  <a:gd name="connsiteY310" fmla="*/ 509787 h 581680"/>
                  <a:gd name="connsiteX311" fmla="*/ 273980 w 449954"/>
                  <a:gd name="connsiteY311" fmla="*/ 509787 h 581680"/>
                  <a:gd name="connsiteX312" fmla="*/ 274117 w 449954"/>
                  <a:gd name="connsiteY312" fmla="*/ 509787 h 581680"/>
                  <a:gd name="connsiteX313" fmla="*/ 274666 w 449954"/>
                  <a:gd name="connsiteY313" fmla="*/ 509787 h 581680"/>
                  <a:gd name="connsiteX314" fmla="*/ 274391 w 449954"/>
                  <a:gd name="connsiteY314" fmla="*/ 509787 h 581680"/>
                  <a:gd name="connsiteX315" fmla="*/ 277958 w 449954"/>
                  <a:gd name="connsiteY315" fmla="*/ 509238 h 581680"/>
                  <a:gd name="connsiteX316" fmla="*/ 277683 w 449954"/>
                  <a:gd name="connsiteY316" fmla="*/ 509238 h 581680"/>
                  <a:gd name="connsiteX317" fmla="*/ 283581 w 449954"/>
                  <a:gd name="connsiteY317" fmla="*/ 507593 h 581680"/>
                  <a:gd name="connsiteX318" fmla="*/ 283444 w 449954"/>
                  <a:gd name="connsiteY318" fmla="*/ 507593 h 581680"/>
                  <a:gd name="connsiteX319" fmla="*/ 287833 w 449954"/>
                  <a:gd name="connsiteY319" fmla="*/ 505672 h 581680"/>
                  <a:gd name="connsiteX320" fmla="*/ 287147 w 449954"/>
                  <a:gd name="connsiteY320" fmla="*/ 505947 h 581680"/>
                  <a:gd name="connsiteX321" fmla="*/ 290850 w 449954"/>
                  <a:gd name="connsiteY321" fmla="*/ 503889 h 581680"/>
                  <a:gd name="connsiteX322" fmla="*/ 290713 w 449954"/>
                  <a:gd name="connsiteY322" fmla="*/ 503889 h 581680"/>
                  <a:gd name="connsiteX323" fmla="*/ 294417 w 449954"/>
                  <a:gd name="connsiteY323" fmla="*/ 501146 h 581680"/>
                  <a:gd name="connsiteX324" fmla="*/ 294279 w 449954"/>
                  <a:gd name="connsiteY324" fmla="*/ 501283 h 581680"/>
                  <a:gd name="connsiteX325" fmla="*/ 298394 w 449954"/>
                  <a:gd name="connsiteY325" fmla="*/ 497168 h 581680"/>
                  <a:gd name="connsiteX326" fmla="*/ 302509 w 449954"/>
                  <a:gd name="connsiteY326" fmla="*/ 491682 h 581680"/>
                  <a:gd name="connsiteX327" fmla="*/ 304429 w 449954"/>
                  <a:gd name="connsiteY327" fmla="*/ 488390 h 581680"/>
                  <a:gd name="connsiteX328" fmla="*/ 307035 w 449954"/>
                  <a:gd name="connsiteY328" fmla="*/ 482218 h 581680"/>
                  <a:gd name="connsiteX329" fmla="*/ 306761 w 449954"/>
                  <a:gd name="connsiteY329" fmla="*/ 482903 h 581680"/>
                  <a:gd name="connsiteX330" fmla="*/ 310876 w 449954"/>
                  <a:gd name="connsiteY330" fmla="*/ 467130 h 581680"/>
                  <a:gd name="connsiteX331" fmla="*/ 313208 w 449954"/>
                  <a:gd name="connsiteY331" fmla="*/ 450122 h 581680"/>
                  <a:gd name="connsiteX332" fmla="*/ 313070 w 449954"/>
                  <a:gd name="connsiteY332" fmla="*/ 426942 h 581680"/>
                  <a:gd name="connsiteX333" fmla="*/ 313208 w 449954"/>
                  <a:gd name="connsiteY333" fmla="*/ 427765 h 581680"/>
                  <a:gd name="connsiteX334" fmla="*/ 307173 w 449954"/>
                  <a:gd name="connsiteY334" fmla="*/ 386755 h 581680"/>
                  <a:gd name="connsiteX335" fmla="*/ 307310 w 449954"/>
                  <a:gd name="connsiteY335" fmla="*/ 387303 h 581680"/>
                  <a:gd name="connsiteX336" fmla="*/ 304155 w 449954"/>
                  <a:gd name="connsiteY336" fmla="*/ 373450 h 581680"/>
                  <a:gd name="connsiteX337" fmla="*/ 290028 w 449954"/>
                  <a:gd name="connsiteY337" fmla="*/ 359048 h 581680"/>
                  <a:gd name="connsiteX338" fmla="*/ 268082 w 449954"/>
                  <a:gd name="connsiteY338" fmla="*/ 332027 h 581680"/>
                  <a:gd name="connsiteX339" fmla="*/ 253680 w 449954"/>
                  <a:gd name="connsiteY339" fmla="*/ 310356 h 581680"/>
                  <a:gd name="connsiteX340" fmla="*/ 244902 w 449954"/>
                  <a:gd name="connsiteY340" fmla="*/ 296503 h 581680"/>
                  <a:gd name="connsiteX341" fmla="*/ 233792 w 449954"/>
                  <a:gd name="connsiteY341" fmla="*/ 278124 h 581680"/>
                  <a:gd name="connsiteX342" fmla="*/ 220762 w 449954"/>
                  <a:gd name="connsiteY342" fmla="*/ 255081 h 581680"/>
                  <a:gd name="connsiteX343" fmla="*/ 215687 w 449954"/>
                  <a:gd name="connsiteY343" fmla="*/ 244245 h 581680"/>
                  <a:gd name="connsiteX344" fmla="*/ 211983 w 449954"/>
                  <a:gd name="connsiteY344" fmla="*/ 234507 h 581680"/>
                  <a:gd name="connsiteX345" fmla="*/ 211298 w 449954"/>
                  <a:gd name="connsiteY345" fmla="*/ 231489 h 581680"/>
                  <a:gd name="connsiteX346" fmla="*/ 211023 w 449954"/>
                  <a:gd name="connsiteY346" fmla="*/ 229157 h 581680"/>
                  <a:gd name="connsiteX347" fmla="*/ 211023 w 449954"/>
                  <a:gd name="connsiteY347" fmla="*/ 226140 h 581680"/>
                  <a:gd name="connsiteX348" fmla="*/ 212944 w 449954"/>
                  <a:gd name="connsiteY348" fmla="*/ 217773 h 581680"/>
                  <a:gd name="connsiteX349" fmla="*/ 220213 w 449954"/>
                  <a:gd name="connsiteY349" fmla="*/ 213658 h 581680"/>
                  <a:gd name="connsiteX350" fmla="*/ 222408 w 449954"/>
                  <a:gd name="connsiteY350" fmla="*/ 214070 h 581680"/>
                  <a:gd name="connsiteX351" fmla="*/ 221585 w 449954"/>
                  <a:gd name="connsiteY351" fmla="*/ 213933 h 581680"/>
                  <a:gd name="connsiteX352" fmla="*/ 226797 w 449954"/>
                  <a:gd name="connsiteY352" fmla="*/ 215030 h 581680"/>
                  <a:gd name="connsiteX353" fmla="*/ 231734 w 449954"/>
                  <a:gd name="connsiteY353" fmla="*/ 217499 h 581680"/>
                  <a:gd name="connsiteX354" fmla="*/ 239004 w 449954"/>
                  <a:gd name="connsiteY354" fmla="*/ 224494 h 581680"/>
                  <a:gd name="connsiteX355" fmla="*/ 255189 w 449954"/>
                  <a:gd name="connsiteY355" fmla="*/ 246166 h 581680"/>
                  <a:gd name="connsiteX356" fmla="*/ 255052 w 449954"/>
                  <a:gd name="connsiteY356" fmla="*/ 246028 h 581680"/>
                  <a:gd name="connsiteX357" fmla="*/ 269454 w 449954"/>
                  <a:gd name="connsiteY357" fmla="*/ 267425 h 581680"/>
                  <a:gd name="connsiteX358" fmla="*/ 280426 w 449954"/>
                  <a:gd name="connsiteY358" fmla="*/ 285530 h 581680"/>
                  <a:gd name="connsiteX359" fmla="*/ 294965 w 449954"/>
                  <a:gd name="connsiteY359" fmla="*/ 313099 h 581680"/>
                  <a:gd name="connsiteX360" fmla="*/ 315265 w 449954"/>
                  <a:gd name="connsiteY360" fmla="*/ 368512 h 581680"/>
                  <a:gd name="connsiteX361" fmla="*/ 316362 w 449954"/>
                  <a:gd name="connsiteY361" fmla="*/ 369610 h 581680"/>
                  <a:gd name="connsiteX362" fmla="*/ 325278 w 449954"/>
                  <a:gd name="connsiteY362" fmla="*/ 376468 h 581680"/>
                  <a:gd name="connsiteX363" fmla="*/ 325140 w 449954"/>
                  <a:gd name="connsiteY363" fmla="*/ 376330 h 581680"/>
                  <a:gd name="connsiteX364" fmla="*/ 337896 w 449954"/>
                  <a:gd name="connsiteY364" fmla="*/ 383737 h 581680"/>
                  <a:gd name="connsiteX365" fmla="*/ 337211 w 449954"/>
                  <a:gd name="connsiteY365" fmla="*/ 383462 h 581680"/>
                  <a:gd name="connsiteX366" fmla="*/ 341188 w 449954"/>
                  <a:gd name="connsiteY366" fmla="*/ 385383 h 581680"/>
                  <a:gd name="connsiteX367" fmla="*/ 340503 w 449954"/>
                  <a:gd name="connsiteY367" fmla="*/ 385108 h 581680"/>
                  <a:gd name="connsiteX368" fmla="*/ 344206 w 449954"/>
                  <a:gd name="connsiteY368" fmla="*/ 386206 h 581680"/>
                  <a:gd name="connsiteX369" fmla="*/ 348046 w 449954"/>
                  <a:gd name="connsiteY369" fmla="*/ 386755 h 581680"/>
                  <a:gd name="connsiteX370" fmla="*/ 347498 w 449954"/>
                  <a:gd name="connsiteY370" fmla="*/ 386755 h 581680"/>
                  <a:gd name="connsiteX371" fmla="*/ 349006 w 449954"/>
                  <a:gd name="connsiteY371" fmla="*/ 386617 h 581680"/>
                  <a:gd name="connsiteX372" fmla="*/ 350378 w 449954"/>
                  <a:gd name="connsiteY372" fmla="*/ 386343 h 581680"/>
                  <a:gd name="connsiteX373" fmla="*/ 352161 w 449954"/>
                  <a:gd name="connsiteY373" fmla="*/ 385794 h 581680"/>
                  <a:gd name="connsiteX374" fmla="*/ 355864 w 449954"/>
                  <a:gd name="connsiteY374" fmla="*/ 384011 h 581680"/>
                  <a:gd name="connsiteX375" fmla="*/ 355179 w 449954"/>
                  <a:gd name="connsiteY375" fmla="*/ 384285 h 581680"/>
                  <a:gd name="connsiteX376" fmla="*/ 359156 w 449954"/>
                  <a:gd name="connsiteY376" fmla="*/ 381954 h 581680"/>
                  <a:gd name="connsiteX377" fmla="*/ 358470 w 449954"/>
                  <a:gd name="connsiteY377" fmla="*/ 382365 h 581680"/>
                  <a:gd name="connsiteX378" fmla="*/ 361762 w 449954"/>
                  <a:gd name="connsiteY378" fmla="*/ 379759 h 581680"/>
                  <a:gd name="connsiteX379" fmla="*/ 366563 w 449954"/>
                  <a:gd name="connsiteY379" fmla="*/ 374959 h 581680"/>
                  <a:gd name="connsiteX380" fmla="*/ 366151 w 449954"/>
                  <a:gd name="connsiteY380" fmla="*/ 375507 h 581680"/>
                  <a:gd name="connsiteX381" fmla="*/ 370129 w 449954"/>
                  <a:gd name="connsiteY381" fmla="*/ 370569 h 581680"/>
                  <a:gd name="connsiteX382" fmla="*/ 369992 w 449954"/>
                  <a:gd name="connsiteY382" fmla="*/ 370844 h 581680"/>
                  <a:gd name="connsiteX383" fmla="*/ 370266 w 449954"/>
                  <a:gd name="connsiteY383" fmla="*/ 370295 h 581680"/>
                  <a:gd name="connsiteX384" fmla="*/ 370403 w 449954"/>
                  <a:gd name="connsiteY384" fmla="*/ 370158 h 581680"/>
                  <a:gd name="connsiteX385" fmla="*/ 370266 w 449954"/>
                  <a:gd name="connsiteY385" fmla="*/ 370295 h 581680"/>
                  <a:gd name="connsiteX386" fmla="*/ 372049 w 449954"/>
                  <a:gd name="connsiteY386" fmla="*/ 367415 h 581680"/>
                  <a:gd name="connsiteX387" fmla="*/ 371912 w 449954"/>
                  <a:gd name="connsiteY387" fmla="*/ 367552 h 581680"/>
                  <a:gd name="connsiteX388" fmla="*/ 375341 w 449954"/>
                  <a:gd name="connsiteY388" fmla="*/ 359459 h 581680"/>
                  <a:gd name="connsiteX389" fmla="*/ 375341 w 449954"/>
                  <a:gd name="connsiteY389" fmla="*/ 359459 h 581680"/>
                  <a:gd name="connsiteX390" fmla="*/ 378770 w 449954"/>
                  <a:gd name="connsiteY390" fmla="*/ 346704 h 581680"/>
                  <a:gd name="connsiteX391" fmla="*/ 381102 w 449954"/>
                  <a:gd name="connsiteY391" fmla="*/ 330930 h 581680"/>
                  <a:gd name="connsiteX392" fmla="*/ 381102 w 449954"/>
                  <a:gd name="connsiteY392" fmla="*/ 318037 h 581680"/>
                  <a:gd name="connsiteX393" fmla="*/ 381102 w 449954"/>
                  <a:gd name="connsiteY393" fmla="*/ 318175 h 581680"/>
                  <a:gd name="connsiteX394" fmla="*/ 381102 w 449954"/>
                  <a:gd name="connsiteY394" fmla="*/ 317626 h 581680"/>
                  <a:gd name="connsiteX395" fmla="*/ 381102 w 449954"/>
                  <a:gd name="connsiteY395" fmla="*/ 317352 h 581680"/>
                  <a:gd name="connsiteX396" fmla="*/ 381102 w 449954"/>
                  <a:gd name="connsiteY396" fmla="*/ 317489 h 581680"/>
                  <a:gd name="connsiteX397" fmla="*/ 378222 w 449954"/>
                  <a:gd name="connsiteY397" fmla="*/ 296778 h 581680"/>
                  <a:gd name="connsiteX398" fmla="*/ 370403 w 449954"/>
                  <a:gd name="connsiteY398" fmla="*/ 268522 h 581680"/>
                  <a:gd name="connsiteX399" fmla="*/ 370403 w 449954"/>
                  <a:gd name="connsiteY399" fmla="*/ 268660 h 581680"/>
                  <a:gd name="connsiteX400" fmla="*/ 359705 w 449954"/>
                  <a:gd name="connsiteY400" fmla="*/ 241639 h 581680"/>
                  <a:gd name="connsiteX401" fmla="*/ 358333 w 449954"/>
                  <a:gd name="connsiteY401" fmla="*/ 238485 h 581680"/>
                  <a:gd name="connsiteX402" fmla="*/ 354219 w 449954"/>
                  <a:gd name="connsiteY402" fmla="*/ 232998 h 581680"/>
                  <a:gd name="connsiteX403" fmla="*/ 344343 w 449954"/>
                  <a:gd name="connsiteY403" fmla="*/ 218596 h 581680"/>
                  <a:gd name="connsiteX404" fmla="*/ 336936 w 449954"/>
                  <a:gd name="connsiteY404" fmla="*/ 206938 h 581680"/>
                  <a:gd name="connsiteX405" fmla="*/ 331038 w 449954"/>
                  <a:gd name="connsiteY405" fmla="*/ 197474 h 581680"/>
                  <a:gd name="connsiteX406" fmla="*/ 321300 w 449954"/>
                  <a:gd name="connsiteY406" fmla="*/ 181289 h 581680"/>
                  <a:gd name="connsiteX407" fmla="*/ 307173 w 449954"/>
                  <a:gd name="connsiteY407" fmla="*/ 155365 h 581680"/>
                  <a:gd name="connsiteX408" fmla="*/ 307447 w 449954"/>
                  <a:gd name="connsiteY408" fmla="*/ 156051 h 581680"/>
                  <a:gd name="connsiteX409" fmla="*/ 302098 w 449954"/>
                  <a:gd name="connsiteY409" fmla="*/ 144255 h 581680"/>
                  <a:gd name="connsiteX410" fmla="*/ 301000 w 449954"/>
                  <a:gd name="connsiteY410" fmla="*/ 140415 h 581680"/>
                  <a:gd name="connsiteX411" fmla="*/ 300315 w 449954"/>
                  <a:gd name="connsiteY411" fmla="*/ 133009 h 581680"/>
                  <a:gd name="connsiteX412" fmla="*/ 303195 w 449954"/>
                  <a:gd name="connsiteY412" fmla="*/ 127933 h 581680"/>
                  <a:gd name="connsiteX413" fmla="*/ 309641 w 449954"/>
                  <a:gd name="connsiteY413" fmla="*/ 128345 h 581680"/>
                  <a:gd name="connsiteX414" fmla="*/ 314579 w 449954"/>
                  <a:gd name="connsiteY414" fmla="*/ 131911 h 581680"/>
                  <a:gd name="connsiteX415" fmla="*/ 317185 w 449954"/>
                  <a:gd name="connsiteY415" fmla="*/ 134654 h 581680"/>
                  <a:gd name="connsiteX416" fmla="*/ 320203 w 449954"/>
                  <a:gd name="connsiteY416" fmla="*/ 139044 h 581680"/>
                  <a:gd name="connsiteX417" fmla="*/ 323769 w 449954"/>
                  <a:gd name="connsiteY417" fmla="*/ 144941 h 581680"/>
                  <a:gd name="connsiteX418" fmla="*/ 329804 w 449954"/>
                  <a:gd name="connsiteY418" fmla="*/ 155640 h 581680"/>
                  <a:gd name="connsiteX419" fmla="*/ 340640 w 449954"/>
                  <a:gd name="connsiteY419" fmla="*/ 175254 h 581680"/>
                  <a:gd name="connsiteX420" fmla="*/ 364094 w 449954"/>
                  <a:gd name="connsiteY420" fmla="*/ 220654 h 581680"/>
                  <a:gd name="connsiteX421" fmla="*/ 371638 w 449954"/>
                  <a:gd name="connsiteY421" fmla="*/ 236976 h 581680"/>
                  <a:gd name="connsiteX422" fmla="*/ 373284 w 449954"/>
                  <a:gd name="connsiteY422" fmla="*/ 239170 h 581680"/>
                  <a:gd name="connsiteX423" fmla="*/ 381102 w 449954"/>
                  <a:gd name="connsiteY423" fmla="*/ 248360 h 581680"/>
                  <a:gd name="connsiteX424" fmla="*/ 390703 w 449954"/>
                  <a:gd name="connsiteY424" fmla="*/ 258098 h 581680"/>
                  <a:gd name="connsiteX425" fmla="*/ 390429 w 449954"/>
                  <a:gd name="connsiteY425" fmla="*/ 257961 h 581680"/>
                  <a:gd name="connsiteX426" fmla="*/ 390703 w 449954"/>
                  <a:gd name="connsiteY426" fmla="*/ 258235 h 581680"/>
                  <a:gd name="connsiteX427" fmla="*/ 390840 w 449954"/>
                  <a:gd name="connsiteY427" fmla="*/ 258373 h 581680"/>
                  <a:gd name="connsiteX428" fmla="*/ 390703 w 449954"/>
                  <a:gd name="connsiteY428" fmla="*/ 258235 h 581680"/>
                  <a:gd name="connsiteX429" fmla="*/ 393583 w 449954"/>
                  <a:gd name="connsiteY429" fmla="*/ 260430 h 581680"/>
                  <a:gd name="connsiteX430" fmla="*/ 396189 w 449954"/>
                  <a:gd name="connsiteY430" fmla="*/ 261939 h 581680"/>
                  <a:gd name="connsiteX431" fmla="*/ 397561 w 449954"/>
                  <a:gd name="connsiteY431" fmla="*/ 262488 h 581680"/>
                  <a:gd name="connsiteX432" fmla="*/ 398384 w 449954"/>
                  <a:gd name="connsiteY432" fmla="*/ 262762 h 581680"/>
                  <a:gd name="connsiteX433" fmla="*/ 399344 w 449954"/>
                  <a:gd name="connsiteY433" fmla="*/ 262762 h 581680"/>
                  <a:gd name="connsiteX434" fmla="*/ 399344 w 449954"/>
                  <a:gd name="connsiteY434" fmla="*/ 262762 h 581680"/>
                  <a:gd name="connsiteX435" fmla="*/ 400716 w 449954"/>
                  <a:gd name="connsiteY435" fmla="*/ 262762 h 581680"/>
                  <a:gd name="connsiteX436" fmla="*/ 402087 w 449954"/>
                  <a:gd name="connsiteY436" fmla="*/ 262488 h 581680"/>
                  <a:gd name="connsiteX437" fmla="*/ 403596 w 449954"/>
                  <a:gd name="connsiteY437" fmla="*/ 262076 h 581680"/>
                  <a:gd name="connsiteX438" fmla="*/ 402910 w 449954"/>
                  <a:gd name="connsiteY438" fmla="*/ 262350 h 581680"/>
                  <a:gd name="connsiteX439" fmla="*/ 406476 w 449954"/>
                  <a:gd name="connsiteY439" fmla="*/ 260841 h 581680"/>
                  <a:gd name="connsiteX440" fmla="*/ 405791 w 449954"/>
                  <a:gd name="connsiteY440" fmla="*/ 261116 h 581680"/>
                  <a:gd name="connsiteX441" fmla="*/ 406888 w 449954"/>
                  <a:gd name="connsiteY441" fmla="*/ 260430 h 581680"/>
                  <a:gd name="connsiteX442" fmla="*/ 409768 w 449954"/>
                  <a:gd name="connsiteY442" fmla="*/ 258235 h 581680"/>
                  <a:gd name="connsiteX443" fmla="*/ 413746 w 449954"/>
                  <a:gd name="connsiteY443" fmla="*/ 254121 h 581680"/>
                  <a:gd name="connsiteX444" fmla="*/ 415941 w 449954"/>
                  <a:gd name="connsiteY444" fmla="*/ 251240 h 581680"/>
                  <a:gd name="connsiteX445" fmla="*/ 415941 w 449954"/>
                  <a:gd name="connsiteY445" fmla="*/ 251240 h 581680"/>
                  <a:gd name="connsiteX446" fmla="*/ 421701 w 449954"/>
                  <a:gd name="connsiteY446" fmla="*/ 241639 h 581680"/>
                  <a:gd name="connsiteX447" fmla="*/ 421290 w 449954"/>
                  <a:gd name="connsiteY447" fmla="*/ 242325 h 581680"/>
                  <a:gd name="connsiteX448" fmla="*/ 427462 w 449954"/>
                  <a:gd name="connsiteY448" fmla="*/ 227237 h 581680"/>
                  <a:gd name="connsiteX449" fmla="*/ 427188 w 449954"/>
                  <a:gd name="connsiteY449" fmla="*/ 227923 h 581680"/>
                  <a:gd name="connsiteX450" fmla="*/ 434320 w 449954"/>
                  <a:gd name="connsiteY450" fmla="*/ 201177 h 581680"/>
                  <a:gd name="connsiteX451" fmla="*/ 437337 w 449954"/>
                  <a:gd name="connsiteY451" fmla="*/ 178134 h 581680"/>
                  <a:gd name="connsiteX452" fmla="*/ 437200 w 449954"/>
                  <a:gd name="connsiteY452" fmla="*/ 178957 h 581680"/>
                  <a:gd name="connsiteX453" fmla="*/ 437337 w 449954"/>
                  <a:gd name="connsiteY453" fmla="*/ 158520 h 581680"/>
                  <a:gd name="connsiteX454" fmla="*/ 432811 w 449954"/>
                  <a:gd name="connsiteY454" fmla="*/ 124367 h 581680"/>
                  <a:gd name="connsiteX455" fmla="*/ 422661 w 449954"/>
                  <a:gd name="connsiteY455" fmla="*/ 85139 h 581680"/>
                  <a:gd name="connsiteX456" fmla="*/ 415941 w 449954"/>
                  <a:gd name="connsiteY456" fmla="*/ 61959 h 581680"/>
                  <a:gd name="connsiteX457" fmla="*/ 400030 w 449954"/>
                  <a:gd name="connsiteY457" fmla="*/ 7644 h 581680"/>
                  <a:gd name="connsiteX458" fmla="*/ 404282 w 449954"/>
                  <a:gd name="connsiteY458" fmla="*/ 237 h 581680"/>
                  <a:gd name="connsiteX459" fmla="*/ 411826 w 449954"/>
                  <a:gd name="connsiteY459" fmla="*/ 4489 h 581680"/>
                  <a:gd name="connsiteX460" fmla="*/ 438709 w 449954"/>
                  <a:gd name="connsiteY460" fmla="*/ 96661 h 581680"/>
                  <a:gd name="connsiteX461" fmla="*/ 442001 w 449954"/>
                  <a:gd name="connsiteY461" fmla="*/ 109142 h 581680"/>
                  <a:gd name="connsiteX462" fmla="*/ 445018 w 449954"/>
                  <a:gd name="connsiteY462" fmla="*/ 122447 h 581680"/>
                  <a:gd name="connsiteX463" fmla="*/ 449408 w 449954"/>
                  <a:gd name="connsiteY463" fmla="*/ 154954 h 581680"/>
                  <a:gd name="connsiteX464" fmla="*/ 444470 w 449954"/>
                  <a:gd name="connsiteY464" fmla="*/ 211053 h 581680"/>
                  <a:gd name="connsiteX465" fmla="*/ 436652 w 449954"/>
                  <a:gd name="connsiteY465" fmla="*/ 236290 h 581680"/>
                  <a:gd name="connsiteX466" fmla="*/ 424170 w 449954"/>
                  <a:gd name="connsiteY466" fmla="*/ 259607 h 581680"/>
                  <a:gd name="connsiteX467" fmla="*/ 417312 w 449954"/>
                  <a:gd name="connsiteY467" fmla="*/ 266876 h 581680"/>
                  <a:gd name="connsiteX468" fmla="*/ 413334 w 449954"/>
                  <a:gd name="connsiteY468" fmla="*/ 269894 h 581680"/>
                  <a:gd name="connsiteX469" fmla="*/ 409083 w 449954"/>
                  <a:gd name="connsiteY469" fmla="*/ 272226 h 581680"/>
                  <a:gd name="connsiteX470" fmla="*/ 404831 w 449954"/>
                  <a:gd name="connsiteY470" fmla="*/ 273460 h 581680"/>
                  <a:gd name="connsiteX471" fmla="*/ 401402 w 449954"/>
                  <a:gd name="connsiteY471" fmla="*/ 273872 h 581680"/>
                  <a:gd name="connsiteX472" fmla="*/ 397012 w 449954"/>
                  <a:gd name="connsiteY472" fmla="*/ 273734 h 581680"/>
                  <a:gd name="connsiteX473" fmla="*/ 391938 w 449954"/>
                  <a:gd name="connsiteY473" fmla="*/ 272089 h 581680"/>
                  <a:gd name="connsiteX474" fmla="*/ 382885 w 449954"/>
                  <a:gd name="connsiteY474" fmla="*/ 265779 h 581680"/>
                  <a:gd name="connsiteX475" fmla="*/ 386314 w 449954"/>
                  <a:gd name="connsiteY475" fmla="*/ 276752 h 581680"/>
                  <a:gd name="connsiteX476" fmla="*/ 393309 w 449954"/>
                  <a:gd name="connsiteY476" fmla="*/ 332027 h 581680"/>
                  <a:gd name="connsiteX477" fmla="*/ 391252 w 449954"/>
                  <a:gd name="connsiteY477" fmla="*/ 345607 h 581680"/>
                  <a:gd name="connsiteX478" fmla="*/ 388371 w 449954"/>
                  <a:gd name="connsiteY478" fmla="*/ 357676 h 581680"/>
                  <a:gd name="connsiteX479" fmla="*/ 383982 w 449954"/>
                  <a:gd name="connsiteY479" fmla="*/ 369472 h 581680"/>
                  <a:gd name="connsiteX480" fmla="*/ 376987 w 449954"/>
                  <a:gd name="connsiteY480" fmla="*/ 380308 h 581680"/>
                  <a:gd name="connsiteX481" fmla="*/ 369443 w 449954"/>
                  <a:gd name="connsiteY481" fmla="*/ 387989 h 581680"/>
                  <a:gd name="connsiteX482" fmla="*/ 360528 w 449954"/>
                  <a:gd name="connsiteY482" fmla="*/ 394024 h 581680"/>
                  <a:gd name="connsiteX483" fmla="*/ 355727 w 449954"/>
                  <a:gd name="connsiteY483" fmla="*/ 396081 h 581680"/>
                  <a:gd name="connsiteX484" fmla="*/ 350790 w 449954"/>
                  <a:gd name="connsiteY484" fmla="*/ 397316 h 581680"/>
                  <a:gd name="connsiteX485" fmla="*/ 347086 w 449954"/>
                  <a:gd name="connsiteY485" fmla="*/ 397453 h 581680"/>
                  <a:gd name="connsiteX486" fmla="*/ 339954 w 449954"/>
                  <a:gd name="connsiteY486" fmla="*/ 396219 h 581680"/>
                  <a:gd name="connsiteX487" fmla="*/ 334605 w 449954"/>
                  <a:gd name="connsiteY487" fmla="*/ 394161 h 581680"/>
                  <a:gd name="connsiteX488" fmla="*/ 323906 w 449954"/>
                  <a:gd name="connsiteY488" fmla="*/ 388400 h 581680"/>
                  <a:gd name="connsiteX489" fmla="*/ 319380 w 449954"/>
                  <a:gd name="connsiteY489" fmla="*/ 385520 h 581680"/>
                  <a:gd name="connsiteX490" fmla="*/ 321849 w 449954"/>
                  <a:gd name="connsiteY490" fmla="*/ 399922 h 581680"/>
                  <a:gd name="connsiteX491" fmla="*/ 325278 w 449954"/>
                  <a:gd name="connsiteY491" fmla="*/ 431880 h 581680"/>
                  <a:gd name="connsiteX492" fmla="*/ 323632 w 449954"/>
                  <a:gd name="connsiteY492" fmla="*/ 461095 h 581680"/>
                  <a:gd name="connsiteX493" fmla="*/ 321026 w 449954"/>
                  <a:gd name="connsiteY493" fmla="*/ 473988 h 581680"/>
                  <a:gd name="connsiteX494" fmla="*/ 316499 w 449954"/>
                  <a:gd name="connsiteY494" fmla="*/ 488527 h 581680"/>
                  <a:gd name="connsiteX495" fmla="*/ 303058 w 449954"/>
                  <a:gd name="connsiteY495" fmla="*/ 507593 h 581680"/>
                  <a:gd name="connsiteX496" fmla="*/ 294417 w 449954"/>
                  <a:gd name="connsiteY496" fmla="*/ 513902 h 581680"/>
                  <a:gd name="connsiteX497" fmla="*/ 282347 w 449954"/>
                  <a:gd name="connsiteY497" fmla="*/ 518839 h 581680"/>
                  <a:gd name="connsiteX498" fmla="*/ 272060 w 449954"/>
                  <a:gd name="connsiteY498" fmla="*/ 520348 h 581680"/>
                  <a:gd name="connsiteX499" fmla="*/ 266436 w 449954"/>
                  <a:gd name="connsiteY499" fmla="*/ 520074 h 581680"/>
                  <a:gd name="connsiteX500" fmla="*/ 260950 w 449954"/>
                  <a:gd name="connsiteY500" fmla="*/ 519114 h 581680"/>
                  <a:gd name="connsiteX501" fmla="*/ 251211 w 449954"/>
                  <a:gd name="connsiteY501" fmla="*/ 515410 h 581680"/>
                  <a:gd name="connsiteX502" fmla="*/ 239415 w 449954"/>
                  <a:gd name="connsiteY502" fmla="*/ 507729 h 581680"/>
                  <a:gd name="connsiteX503" fmla="*/ 229403 w 449954"/>
                  <a:gd name="connsiteY503" fmla="*/ 498951 h 581680"/>
                  <a:gd name="connsiteX504" fmla="*/ 219253 w 449954"/>
                  <a:gd name="connsiteY504" fmla="*/ 488527 h 581680"/>
                  <a:gd name="connsiteX505" fmla="*/ 210612 w 449954"/>
                  <a:gd name="connsiteY505" fmla="*/ 478789 h 581680"/>
                  <a:gd name="connsiteX506" fmla="*/ 210200 w 449954"/>
                  <a:gd name="connsiteY506" fmla="*/ 496894 h 581680"/>
                  <a:gd name="connsiteX507" fmla="*/ 204988 w 449954"/>
                  <a:gd name="connsiteY507" fmla="*/ 526109 h 581680"/>
                  <a:gd name="connsiteX508" fmla="*/ 195799 w 449954"/>
                  <a:gd name="connsiteY508" fmla="*/ 548603 h 581680"/>
                  <a:gd name="connsiteX509" fmla="*/ 189078 w 449954"/>
                  <a:gd name="connsiteY509" fmla="*/ 558341 h 581680"/>
                  <a:gd name="connsiteX510" fmla="*/ 181260 w 449954"/>
                  <a:gd name="connsiteY510" fmla="*/ 565337 h 581680"/>
                  <a:gd name="connsiteX511" fmla="*/ 172207 w 449954"/>
                  <a:gd name="connsiteY511" fmla="*/ 569589 h 581680"/>
                  <a:gd name="connsiteX512" fmla="*/ 167406 w 449954"/>
                  <a:gd name="connsiteY512" fmla="*/ 570686 h 581680"/>
                  <a:gd name="connsiteX513" fmla="*/ 162469 w 449954"/>
                  <a:gd name="connsiteY513" fmla="*/ 570686 h 581680"/>
                  <a:gd name="connsiteX514" fmla="*/ 153965 w 449954"/>
                  <a:gd name="connsiteY514" fmla="*/ 568766 h 581680"/>
                  <a:gd name="connsiteX515" fmla="*/ 149301 w 449954"/>
                  <a:gd name="connsiteY515" fmla="*/ 566845 h 581680"/>
                  <a:gd name="connsiteX516" fmla="*/ 143129 w 449954"/>
                  <a:gd name="connsiteY516" fmla="*/ 562868 h 581680"/>
                  <a:gd name="connsiteX517" fmla="*/ 126807 w 449954"/>
                  <a:gd name="connsiteY517" fmla="*/ 547232 h 581680"/>
                  <a:gd name="connsiteX518" fmla="*/ 122829 w 449954"/>
                  <a:gd name="connsiteY518" fmla="*/ 556147 h 581680"/>
                  <a:gd name="connsiteX519" fmla="*/ 110211 w 449954"/>
                  <a:gd name="connsiteY519" fmla="*/ 572880 h 581680"/>
                  <a:gd name="connsiteX520" fmla="*/ 104039 w 449954"/>
                  <a:gd name="connsiteY520" fmla="*/ 576995 h 581680"/>
                  <a:gd name="connsiteX521" fmla="*/ 99650 w 449954"/>
                  <a:gd name="connsiteY521" fmla="*/ 578779 h 581680"/>
                  <a:gd name="connsiteX522" fmla="*/ 94849 w 449954"/>
                  <a:gd name="connsiteY522" fmla="*/ 579738 h 581680"/>
                  <a:gd name="connsiteX523" fmla="*/ 91008 w 449954"/>
                  <a:gd name="connsiteY523" fmla="*/ 580013 h 581680"/>
                  <a:gd name="connsiteX524" fmla="*/ 85522 w 449954"/>
                  <a:gd name="connsiteY524" fmla="*/ 581522 h 58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</a:cxnLst>
                <a:rect l="l" t="t" r="r" b="b"/>
                <a:pathLst>
                  <a:path w="449954" h="581680">
                    <a:moveTo>
                      <a:pt x="297434" y="351642"/>
                    </a:moveTo>
                    <a:cubicBezTo>
                      <a:pt x="292908" y="339023"/>
                      <a:pt x="287559" y="326815"/>
                      <a:pt x="281661" y="314746"/>
                    </a:cubicBezTo>
                    <a:cubicBezTo>
                      <a:pt x="281798" y="315020"/>
                      <a:pt x="281935" y="315157"/>
                      <a:pt x="282072" y="315431"/>
                    </a:cubicBezTo>
                    <a:cubicBezTo>
                      <a:pt x="277546" y="306516"/>
                      <a:pt x="272745" y="297601"/>
                      <a:pt x="267671" y="288959"/>
                    </a:cubicBezTo>
                    <a:cubicBezTo>
                      <a:pt x="264653" y="283885"/>
                      <a:pt x="261635" y="278809"/>
                      <a:pt x="258344" y="273872"/>
                    </a:cubicBezTo>
                    <a:cubicBezTo>
                      <a:pt x="253955" y="267288"/>
                      <a:pt x="249565" y="260705"/>
                      <a:pt x="245176" y="254121"/>
                    </a:cubicBezTo>
                    <a:cubicBezTo>
                      <a:pt x="245176" y="254258"/>
                      <a:pt x="245313" y="254258"/>
                      <a:pt x="245313" y="254395"/>
                    </a:cubicBezTo>
                    <a:cubicBezTo>
                      <a:pt x="245176" y="254121"/>
                      <a:pt x="245039" y="253983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4902" y="253709"/>
                      <a:pt x="244902" y="253709"/>
                      <a:pt x="244902" y="253709"/>
                    </a:cubicBezTo>
                    <a:cubicBezTo>
                      <a:pt x="242159" y="249731"/>
                      <a:pt x="239415" y="245754"/>
                      <a:pt x="236535" y="241914"/>
                    </a:cubicBezTo>
                    <a:cubicBezTo>
                      <a:pt x="234066" y="238622"/>
                      <a:pt x="231460" y="235467"/>
                      <a:pt x="228854" y="232312"/>
                    </a:cubicBezTo>
                    <a:cubicBezTo>
                      <a:pt x="228854" y="232312"/>
                      <a:pt x="228854" y="232450"/>
                      <a:pt x="228991" y="232450"/>
                    </a:cubicBezTo>
                    <a:cubicBezTo>
                      <a:pt x="228168" y="231489"/>
                      <a:pt x="227208" y="230529"/>
                      <a:pt x="226248" y="229569"/>
                    </a:cubicBezTo>
                    <a:cubicBezTo>
                      <a:pt x="226385" y="229569"/>
                      <a:pt x="226385" y="229706"/>
                      <a:pt x="226523" y="229844"/>
                    </a:cubicBezTo>
                    <a:cubicBezTo>
                      <a:pt x="225974" y="229295"/>
                      <a:pt x="225288" y="228746"/>
                      <a:pt x="224602" y="228335"/>
                    </a:cubicBezTo>
                    <a:cubicBezTo>
                      <a:pt x="224191" y="228198"/>
                      <a:pt x="223779" y="227923"/>
                      <a:pt x="223505" y="227786"/>
                    </a:cubicBezTo>
                    <a:cubicBezTo>
                      <a:pt x="223368" y="227786"/>
                      <a:pt x="223231" y="227649"/>
                      <a:pt x="222956" y="227649"/>
                    </a:cubicBezTo>
                    <a:cubicBezTo>
                      <a:pt x="222956" y="227786"/>
                      <a:pt x="222819" y="227923"/>
                      <a:pt x="222819" y="228198"/>
                    </a:cubicBezTo>
                    <a:cubicBezTo>
                      <a:pt x="222819" y="228609"/>
                      <a:pt x="222819" y="229021"/>
                      <a:pt x="222682" y="229432"/>
                    </a:cubicBezTo>
                    <a:cubicBezTo>
                      <a:pt x="222682" y="229980"/>
                      <a:pt x="222819" y="230666"/>
                      <a:pt x="222819" y="231215"/>
                    </a:cubicBezTo>
                    <a:cubicBezTo>
                      <a:pt x="222819" y="230941"/>
                      <a:pt x="222682" y="230803"/>
                      <a:pt x="222682" y="230529"/>
                    </a:cubicBezTo>
                    <a:cubicBezTo>
                      <a:pt x="222956" y="232175"/>
                      <a:pt x="223368" y="233684"/>
                      <a:pt x="223916" y="235193"/>
                    </a:cubicBezTo>
                    <a:cubicBezTo>
                      <a:pt x="223916" y="235193"/>
                      <a:pt x="223916" y="235056"/>
                      <a:pt x="223916" y="235056"/>
                    </a:cubicBezTo>
                    <a:cubicBezTo>
                      <a:pt x="225014" y="237936"/>
                      <a:pt x="226248" y="240816"/>
                      <a:pt x="227483" y="243560"/>
                    </a:cubicBezTo>
                    <a:cubicBezTo>
                      <a:pt x="228854" y="246440"/>
                      <a:pt x="230089" y="249320"/>
                      <a:pt x="231597" y="252201"/>
                    </a:cubicBezTo>
                    <a:cubicBezTo>
                      <a:pt x="231460" y="252063"/>
                      <a:pt x="231460" y="252063"/>
                      <a:pt x="231460" y="251926"/>
                    </a:cubicBezTo>
                    <a:cubicBezTo>
                      <a:pt x="238455" y="265505"/>
                      <a:pt x="246685" y="278535"/>
                      <a:pt x="254503" y="291566"/>
                    </a:cubicBezTo>
                    <a:cubicBezTo>
                      <a:pt x="256835" y="295406"/>
                      <a:pt x="259166" y="299109"/>
                      <a:pt x="261635" y="302812"/>
                    </a:cubicBezTo>
                    <a:cubicBezTo>
                      <a:pt x="265064" y="308162"/>
                      <a:pt x="268493" y="313648"/>
                      <a:pt x="272060" y="318998"/>
                    </a:cubicBezTo>
                    <a:cubicBezTo>
                      <a:pt x="272060" y="318998"/>
                      <a:pt x="272060" y="318860"/>
                      <a:pt x="271922" y="318860"/>
                    </a:cubicBezTo>
                    <a:cubicBezTo>
                      <a:pt x="275489" y="324210"/>
                      <a:pt x="279192" y="329421"/>
                      <a:pt x="283032" y="334497"/>
                    </a:cubicBezTo>
                    <a:cubicBezTo>
                      <a:pt x="286873" y="339572"/>
                      <a:pt x="290988" y="344509"/>
                      <a:pt x="295240" y="349310"/>
                    </a:cubicBezTo>
                    <a:cubicBezTo>
                      <a:pt x="295103" y="349036"/>
                      <a:pt x="294965" y="348898"/>
                      <a:pt x="294828" y="348761"/>
                    </a:cubicBezTo>
                    <a:cubicBezTo>
                      <a:pt x="295514" y="349584"/>
                      <a:pt x="296474" y="350681"/>
                      <a:pt x="297434" y="351642"/>
                    </a:cubicBezTo>
                    <a:close/>
                    <a:moveTo>
                      <a:pt x="195662" y="442167"/>
                    </a:moveTo>
                    <a:cubicBezTo>
                      <a:pt x="192644" y="427903"/>
                      <a:pt x="188666" y="413775"/>
                      <a:pt x="183866" y="399922"/>
                    </a:cubicBezTo>
                    <a:cubicBezTo>
                      <a:pt x="183866" y="400196"/>
                      <a:pt x="184003" y="400333"/>
                      <a:pt x="184140" y="400607"/>
                    </a:cubicBezTo>
                    <a:cubicBezTo>
                      <a:pt x="178517" y="384560"/>
                      <a:pt x="171796" y="368924"/>
                      <a:pt x="164252" y="353836"/>
                    </a:cubicBezTo>
                    <a:cubicBezTo>
                      <a:pt x="160000" y="345607"/>
                      <a:pt x="155611" y="337514"/>
                      <a:pt x="150947" y="329421"/>
                    </a:cubicBezTo>
                    <a:cubicBezTo>
                      <a:pt x="146421" y="321466"/>
                      <a:pt x="141483" y="313785"/>
                      <a:pt x="136408" y="306241"/>
                    </a:cubicBezTo>
                    <a:cubicBezTo>
                      <a:pt x="136545" y="306379"/>
                      <a:pt x="136545" y="306516"/>
                      <a:pt x="136683" y="306653"/>
                    </a:cubicBezTo>
                    <a:cubicBezTo>
                      <a:pt x="135037" y="304321"/>
                      <a:pt x="133391" y="301989"/>
                      <a:pt x="131471" y="299795"/>
                    </a:cubicBezTo>
                    <a:cubicBezTo>
                      <a:pt x="129413" y="297601"/>
                      <a:pt x="127493" y="295406"/>
                      <a:pt x="125298" y="293349"/>
                    </a:cubicBezTo>
                    <a:cubicBezTo>
                      <a:pt x="125024" y="293211"/>
                      <a:pt x="124750" y="292937"/>
                      <a:pt x="124475" y="292800"/>
                    </a:cubicBezTo>
                    <a:cubicBezTo>
                      <a:pt x="124338" y="292800"/>
                      <a:pt x="124338" y="292663"/>
                      <a:pt x="124201" y="292663"/>
                    </a:cubicBezTo>
                    <a:cubicBezTo>
                      <a:pt x="124201" y="292663"/>
                      <a:pt x="124201" y="292663"/>
                      <a:pt x="124201" y="292663"/>
                    </a:cubicBezTo>
                    <a:cubicBezTo>
                      <a:pt x="124064" y="292663"/>
                      <a:pt x="124064" y="292800"/>
                      <a:pt x="123927" y="292800"/>
                    </a:cubicBezTo>
                    <a:cubicBezTo>
                      <a:pt x="123927" y="293074"/>
                      <a:pt x="123927" y="293349"/>
                      <a:pt x="123927" y="293486"/>
                    </a:cubicBezTo>
                    <a:cubicBezTo>
                      <a:pt x="124064" y="294308"/>
                      <a:pt x="124064" y="295269"/>
                      <a:pt x="124338" y="296092"/>
                    </a:cubicBezTo>
                    <a:cubicBezTo>
                      <a:pt x="124338" y="295954"/>
                      <a:pt x="124338" y="295817"/>
                      <a:pt x="124201" y="295543"/>
                    </a:cubicBezTo>
                    <a:cubicBezTo>
                      <a:pt x="124887" y="298149"/>
                      <a:pt x="125710" y="300755"/>
                      <a:pt x="126533" y="303361"/>
                    </a:cubicBezTo>
                    <a:cubicBezTo>
                      <a:pt x="127493" y="306241"/>
                      <a:pt x="128179" y="309122"/>
                      <a:pt x="129002" y="312002"/>
                    </a:cubicBezTo>
                    <a:cubicBezTo>
                      <a:pt x="129002" y="312002"/>
                      <a:pt x="129002" y="311865"/>
                      <a:pt x="129002" y="311865"/>
                    </a:cubicBezTo>
                    <a:cubicBezTo>
                      <a:pt x="129002" y="312002"/>
                      <a:pt x="129139" y="312002"/>
                      <a:pt x="129139" y="312140"/>
                    </a:cubicBezTo>
                    <a:cubicBezTo>
                      <a:pt x="129139" y="312276"/>
                      <a:pt x="129276" y="312414"/>
                      <a:pt x="129276" y="312414"/>
                    </a:cubicBezTo>
                    <a:cubicBezTo>
                      <a:pt x="129276" y="312414"/>
                      <a:pt x="129276" y="312276"/>
                      <a:pt x="129276" y="312276"/>
                    </a:cubicBezTo>
                    <a:cubicBezTo>
                      <a:pt x="130648" y="316117"/>
                      <a:pt x="132019" y="319957"/>
                      <a:pt x="133665" y="323661"/>
                    </a:cubicBezTo>
                    <a:cubicBezTo>
                      <a:pt x="134762" y="326267"/>
                      <a:pt x="135722" y="328736"/>
                      <a:pt x="136820" y="331342"/>
                    </a:cubicBezTo>
                    <a:cubicBezTo>
                      <a:pt x="138329" y="334634"/>
                      <a:pt x="139837" y="337926"/>
                      <a:pt x="141209" y="341217"/>
                    </a:cubicBezTo>
                    <a:cubicBezTo>
                      <a:pt x="144364" y="348213"/>
                      <a:pt x="147518" y="355345"/>
                      <a:pt x="150673" y="362340"/>
                    </a:cubicBezTo>
                    <a:cubicBezTo>
                      <a:pt x="156434" y="373587"/>
                      <a:pt x="162194" y="384834"/>
                      <a:pt x="167818" y="396081"/>
                    </a:cubicBezTo>
                    <a:cubicBezTo>
                      <a:pt x="168641" y="397727"/>
                      <a:pt x="169601" y="399099"/>
                      <a:pt x="170561" y="400745"/>
                    </a:cubicBezTo>
                    <a:cubicBezTo>
                      <a:pt x="172756" y="404585"/>
                      <a:pt x="174950" y="408426"/>
                      <a:pt x="177282" y="412403"/>
                    </a:cubicBezTo>
                    <a:cubicBezTo>
                      <a:pt x="179477" y="416244"/>
                      <a:pt x="181671" y="420084"/>
                      <a:pt x="184003" y="423925"/>
                    </a:cubicBezTo>
                    <a:cubicBezTo>
                      <a:pt x="184826" y="425297"/>
                      <a:pt x="185512" y="426805"/>
                      <a:pt x="186472" y="428177"/>
                    </a:cubicBezTo>
                    <a:cubicBezTo>
                      <a:pt x="186472" y="428177"/>
                      <a:pt x="186472" y="428177"/>
                      <a:pt x="186472" y="428039"/>
                    </a:cubicBezTo>
                    <a:cubicBezTo>
                      <a:pt x="189352" y="432840"/>
                      <a:pt x="192507" y="437504"/>
                      <a:pt x="195662" y="442167"/>
                    </a:cubicBezTo>
                    <a:close/>
                    <a:moveTo>
                      <a:pt x="110622" y="513764"/>
                    </a:moveTo>
                    <a:cubicBezTo>
                      <a:pt x="111445" y="514862"/>
                      <a:pt x="112405" y="515959"/>
                      <a:pt x="113228" y="517057"/>
                    </a:cubicBezTo>
                    <a:cubicBezTo>
                      <a:pt x="115286" y="519663"/>
                      <a:pt x="117343" y="522406"/>
                      <a:pt x="119538" y="525012"/>
                    </a:cubicBezTo>
                    <a:cubicBezTo>
                      <a:pt x="120909" y="526795"/>
                      <a:pt x="122418" y="528578"/>
                      <a:pt x="123790" y="530361"/>
                    </a:cubicBezTo>
                    <a:cubicBezTo>
                      <a:pt x="123927" y="529538"/>
                      <a:pt x="124201" y="528852"/>
                      <a:pt x="124338" y="528029"/>
                    </a:cubicBezTo>
                    <a:cubicBezTo>
                      <a:pt x="124338" y="528167"/>
                      <a:pt x="124338" y="528303"/>
                      <a:pt x="124201" y="528441"/>
                    </a:cubicBezTo>
                    <a:cubicBezTo>
                      <a:pt x="125573" y="521720"/>
                      <a:pt x="126533" y="514999"/>
                      <a:pt x="127082" y="508141"/>
                    </a:cubicBezTo>
                    <a:cubicBezTo>
                      <a:pt x="127082" y="508415"/>
                      <a:pt x="127082" y="508552"/>
                      <a:pt x="127082" y="508690"/>
                    </a:cubicBezTo>
                    <a:cubicBezTo>
                      <a:pt x="127493" y="501969"/>
                      <a:pt x="127356" y="495248"/>
                      <a:pt x="126944" y="488390"/>
                    </a:cubicBezTo>
                    <a:cubicBezTo>
                      <a:pt x="126944" y="488390"/>
                      <a:pt x="126944" y="488527"/>
                      <a:pt x="126944" y="488527"/>
                    </a:cubicBezTo>
                    <a:cubicBezTo>
                      <a:pt x="126944" y="488390"/>
                      <a:pt x="126944" y="488116"/>
                      <a:pt x="126944" y="487978"/>
                    </a:cubicBezTo>
                    <a:cubicBezTo>
                      <a:pt x="126944" y="487978"/>
                      <a:pt x="126944" y="487978"/>
                      <a:pt x="126944" y="487978"/>
                    </a:cubicBezTo>
                    <a:lnTo>
                      <a:pt x="126944" y="487978"/>
                    </a:lnTo>
                    <a:cubicBezTo>
                      <a:pt x="126396" y="482355"/>
                      <a:pt x="125710" y="476868"/>
                      <a:pt x="124613" y="471245"/>
                    </a:cubicBezTo>
                    <a:cubicBezTo>
                      <a:pt x="124613" y="471245"/>
                      <a:pt x="124613" y="471245"/>
                      <a:pt x="124613" y="471245"/>
                    </a:cubicBezTo>
                    <a:cubicBezTo>
                      <a:pt x="123241" y="464524"/>
                      <a:pt x="121321" y="457941"/>
                      <a:pt x="119126" y="451494"/>
                    </a:cubicBezTo>
                    <a:cubicBezTo>
                      <a:pt x="119126" y="451631"/>
                      <a:pt x="119263" y="451906"/>
                      <a:pt x="119263" y="452042"/>
                    </a:cubicBezTo>
                    <a:cubicBezTo>
                      <a:pt x="117892" y="448065"/>
                      <a:pt x="116520" y="444225"/>
                      <a:pt x="114874" y="440247"/>
                    </a:cubicBezTo>
                    <a:cubicBezTo>
                      <a:pt x="113091" y="435858"/>
                      <a:pt x="111034" y="431468"/>
                      <a:pt x="108839" y="427217"/>
                    </a:cubicBezTo>
                    <a:lnTo>
                      <a:pt x="108839" y="427217"/>
                    </a:lnTo>
                    <a:cubicBezTo>
                      <a:pt x="108839" y="427217"/>
                      <a:pt x="108839" y="427217"/>
                      <a:pt x="108839" y="427080"/>
                    </a:cubicBezTo>
                    <a:cubicBezTo>
                      <a:pt x="108839" y="427080"/>
                      <a:pt x="108839" y="426942"/>
                      <a:pt x="108702" y="426942"/>
                    </a:cubicBezTo>
                    <a:cubicBezTo>
                      <a:pt x="108702" y="426942"/>
                      <a:pt x="108702" y="426942"/>
                      <a:pt x="108702" y="426942"/>
                    </a:cubicBezTo>
                    <a:cubicBezTo>
                      <a:pt x="105273" y="420359"/>
                      <a:pt x="101844" y="413775"/>
                      <a:pt x="98003" y="407329"/>
                    </a:cubicBezTo>
                    <a:cubicBezTo>
                      <a:pt x="94026" y="400882"/>
                      <a:pt x="89911" y="394572"/>
                      <a:pt x="85659" y="388263"/>
                    </a:cubicBezTo>
                    <a:cubicBezTo>
                      <a:pt x="85796" y="388400"/>
                      <a:pt x="85934" y="388537"/>
                      <a:pt x="85934" y="388812"/>
                    </a:cubicBezTo>
                    <a:cubicBezTo>
                      <a:pt x="82505" y="383737"/>
                      <a:pt x="78801" y="378936"/>
                      <a:pt x="74823" y="374273"/>
                    </a:cubicBezTo>
                    <a:cubicBezTo>
                      <a:pt x="74961" y="374410"/>
                      <a:pt x="75098" y="374547"/>
                      <a:pt x="75235" y="374684"/>
                    </a:cubicBezTo>
                    <a:cubicBezTo>
                      <a:pt x="73863" y="373313"/>
                      <a:pt x="72629" y="371941"/>
                      <a:pt x="71257" y="370569"/>
                    </a:cubicBezTo>
                    <a:cubicBezTo>
                      <a:pt x="70297" y="369746"/>
                      <a:pt x="69200" y="369061"/>
                      <a:pt x="68103" y="368375"/>
                    </a:cubicBezTo>
                    <a:cubicBezTo>
                      <a:pt x="67142" y="367689"/>
                      <a:pt x="66045" y="367004"/>
                      <a:pt x="64948" y="366455"/>
                    </a:cubicBezTo>
                    <a:cubicBezTo>
                      <a:pt x="64399" y="366181"/>
                      <a:pt x="63988" y="366043"/>
                      <a:pt x="63439" y="365769"/>
                    </a:cubicBezTo>
                    <a:cubicBezTo>
                      <a:pt x="62891" y="365632"/>
                      <a:pt x="62479" y="365495"/>
                      <a:pt x="61931" y="365358"/>
                    </a:cubicBezTo>
                    <a:cubicBezTo>
                      <a:pt x="61656" y="365358"/>
                      <a:pt x="61382" y="365358"/>
                      <a:pt x="61107" y="365358"/>
                    </a:cubicBezTo>
                    <a:cubicBezTo>
                      <a:pt x="60833" y="365358"/>
                      <a:pt x="60559" y="365495"/>
                      <a:pt x="60284" y="365495"/>
                    </a:cubicBezTo>
                    <a:cubicBezTo>
                      <a:pt x="60010" y="365632"/>
                      <a:pt x="59599" y="365769"/>
                      <a:pt x="59324" y="365906"/>
                    </a:cubicBezTo>
                    <a:cubicBezTo>
                      <a:pt x="58913" y="366181"/>
                      <a:pt x="58502" y="366317"/>
                      <a:pt x="58090" y="366592"/>
                    </a:cubicBezTo>
                    <a:cubicBezTo>
                      <a:pt x="57678" y="366866"/>
                      <a:pt x="57267" y="367140"/>
                      <a:pt x="56855" y="367552"/>
                    </a:cubicBezTo>
                    <a:cubicBezTo>
                      <a:pt x="56444" y="367826"/>
                      <a:pt x="56170" y="368238"/>
                      <a:pt x="55758" y="368512"/>
                    </a:cubicBezTo>
                    <a:cubicBezTo>
                      <a:pt x="55758" y="368512"/>
                      <a:pt x="55758" y="368512"/>
                      <a:pt x="55758" y="368512"/>
                    </a:cubicBezTo>
                    <a:cubicBezTo>
                      <a:pt x="55484" y="368787"/>
                      <a:pt x="55347" y="369061"/>
                      <a:pt x="55073" y="369198"/>
                    </a:cubicBezTo>
                    <a:cubicBezTo>
                      <a:pt x="54798" y="369610"/>
                      <a:pt x="54524" y="370021"/>
                      <a:pt x="54387" y="370433"/>
                    </a:cubicBezTo>
                    <a:cubicBezTo>
                      <a:pt x="54249" y="370844"/>
                      <a:pt x="54112" y="371118"/>
                      <a:pt x="53975" y="371530"/>
                    </a:cubicBezTo>
                    <a:cubicBezTo>
                      <a:pt x="53975" y="371392"/>
                      <a:pt x="54112" y="371255"/>
                      <a:pt x="54112" y="371118"/>
                    </a:cubicBezTo>
                    <a:cubicBezTo>
                      <a:pt x="53701" y="372216"/>
                      <a:pt x="53426" y="373313"/>
                      <a:pt x="53152" y="374410"/>
                    </a:cubicBezTo>
                    <a:cubicBezTo>
                      <a:pt x="53152" y="374410"/>
                      <a:pt x="53152" y="374273"/>
                      <a:pt x="53152" y="374273"/>
                    </a:cubicBezTo>
                    <a:cubicBezTo>
                      <a:pt x="53152" y="374410"/>
                      <a:pt x="53152" y="374410"/>
                      <a:pt x="53152" y="374547"/>
                    </a:cubicBezTo>
                    <a:cubicBezTo>
                      <a:pt x="53152" y="374684"/>
                      <a:pt x="53152" y="374821"/>
                      <a:pt x="53015" y="374959"/>
                    </a:cubicBezTo>
                    <a:cubicBezTo>
                      <a:pt x="53015" y="374821"/>
                      <a:pt x="53015" y="374821"/>
                      <a:pt x="53015" y="374684"/>
                    </a:cubicBezTo>
                    <a:cubicBezTo>
                      <a:pt x="52741" y="376468"/>
                      <a:pt x="52604" y="378113"/>
                      <a:pt x="52329" y="379897"/>
                    </a:cubicBezTo>
                    <a:cubicBezTo>
                      <a:pt x="52329" y="379897"/>
                      <a:pt x="52329" y="379759"/>
                      <a:pt x="52329" y="379759"/>
                    </a:cubicBezTo>
                    <a:cubicBezTo>
                      <a:pt x="52329" y="379897"/>
                      <a:pt x="52329" y="379897"/>
                      <a:pt x="52329" y="380033"/>
                    </a:cubicBezTo>
                    <a:cubicBezTo>
                      <a:pt x="52329" y="380171"/>
                      <a:pt x="52329" y="380308"/>
                      <a:pt x="52329" y="380445"/>
                    </a:cubicBezTo>
                    <a:cubicBezTo>
                      <a:pt x="52329" y="380445"/>
                      <a:pt x="52329" y="380308"/>
                      <a:pt x="52329" y="380308"/>
                    </a:cubicBezTo>
                    <a:cubicBezTo>
                      <a:pt x="52192" y="383737"/>
                      <a:pt x="52055" y="387166"/>
                      <a:pt x="52329" y="390595"/>
                    </a:cubicBezTo>
                    <a:cubicBezTo>
                      <a:pt x="52741" y="394298"/>
                      <a:pt x="53289" y="398001"/>
                      <a:pt x="53975" y="401568"/>
                    </a:cubicBezTo>
                    <a:cubicBezTo>
                      <a:pt x="53975" y="401568"/>
                      <a:pt x="53975" y="401568"/>
                      <a:pt x="53975" y="401568"/>
                    </a:cubicBezTo>
                    <a:cubicBezTo>
                      <a:pt x="54798" y="405545"/>
                      <a:pt x="55758" y="409386"/>
                      <a:pt x="56718" y="413364"/>
                    </a:cubicBezTo>
                    <a:cubicBezTo>
                      <a:pt x="57816" y="417341"/>
                      <a:pt x="59050" y="421181"/>
                      <a:pt x="60422" y="425022"/>
                    </a:cubicBezTo>
                    <a:cubicBezTo>
                      <a:pt x="60422" y="424885"/>
                      <a:pt x="60284" y="424610"/>
                      <a:pt x="60147" y="424474"/>
                    </a:cubicBezTo>
                    <a:cubicBezTo>
                      <a:pt x="63713" y="434486"/>
                      <a:pt x="67828" y="444225"/>
                      <a:pt x="72629" y="453688"/>
                    </a:cubicBezTo>
                    <a:cubicBezTo>
                      <a:pt x="72629" y="453688"/>
                      <a:pt x="72629" y="453688"/>
                      <a:pt x="72629" y="453688"/>
                    </a:cubicBezTo>
                    <a:cubicBezTo>
                      <a:pt x="72629" y="453688"/>
                      <a:pt x="72629" y="453826"/>
                      <a:pt x="72629" y="453826"/>
                    </a:cubicBezTo>
                    <a:cubicBezTo>
                      <a:pt x="72629" y="453826"/>
                      <a:pt x="72629" y="453963"/>
                      <a:pt x="72629" y="453963"/>
                    </a:cubicBezTo>
                    <a:cubicBezTo>
                      <a:pt x="72629" y="453963"/>
                      <a:pt x="72629" y="453963"/>
                      <a:pt x="72629" y="453963"/>
                    </a:cubicBezTo>
                    <a:cubicBezTo>
                      <a:pt x="76058" y="460684"/>
                      <a:pt x="79624" y="467130"/>
                      <a:pt x="83327" y="473577"/>
                    </a:cubicBezTo>
                    <a:cubicBezTo>
                      <a:pt x="87168" y="480023"/>
                      <a:pt x="91283" y="486470"/>
                      <a:pt x="95397" y="492779"/>
                    </a:cubicBezTo>
                    <a:cubicBezTo>
                      <a:pt x="95260" y="492642"/>
                      <a:pt x="95123" y="492368"/>
                      <a:pt x="95123" y="492231"/>
                    </a:cubicBezTo>
                    <a:cubicBezTo>
                      <a:pt x="100472" y="499363"/>
                      <a:pt x="105547" y="506632"/>
                      <a:pt x="110622" y="513764"/>
                    </a:cubicBezTo>
                    <a:close/>
                    <a:moveTo>
                      <a:pt x="85522" y="581522"/>
                    </a:moveTo>
                    <a:cubicBezTo>
                      <a:pt x="82367" y="581110"/>
                      <a:pt x="79213" y="579602"/>
                      <a:pt x="76332" y="578367"/>
                    </a:cubicBezTo>
                    <a:cubicBezTo>
                      <a:pt x="70297" y="575624"/>
                      <a:pt x="64948" y="571372"/>
                      <a:pt x="60010" y="566983"/>
                    </a:cubicBezTo>
                    <a:cubicBezTo>
                      <a:pt x="56993" y="564377"/>
                      <a:pt x="54387" y="561359"/>
                      <a:pt x="51781" y="558341"/>
                    </a:cubicBezTo>
                    <a:cubicBezTo>
                      <a:pt x="48763" y="554912"/>
                      <a:pt x="46020" y="551347"/>
                      <a:pt x="43277" y="547643"/>
                    </a:cubicBezTo>
                    <a:cubicBezTo>
                      <a:pt x="38202" y="540785"/>
                      <a:pt x="33950" y="533516"/>
                      <a:pt x="29972" y="526109"/>
                    </a:cubicBezTo>
                    <a:cubicBezTo>
                      <a:pt x="27915" y="522406"/>
                      <a:pt x="26132" y="518428"/>
                      <a:pt x="24349" y="514587"/>
                    </a:cubicBezTo>
                    <a:cubicBezTo>
                      <a:pt x="22565" y="510884"/>
                      <a:pt x="20920" y="507181"/>
                      <a:pt x="19411" y="503341"/>
                    </a:cubicBezTo>
                    <a:cubicBezTo>
                      <a:pt x="16805" y="496345"/>
                      <a:pt x="14199" y="489350"/>
                      <a:pt x="11730" y="482492"/>
                    </a:cubicBezTo>
                    <a:cubicBezTo>
                      <a:pt x="10770" y="480023"/>
                      <a:pt x="10084" y="477417"/>
                      <a:pt x="9261" y="474811"/>
                    </a:cubicBezTo>
                    <a:cubicBezTo>
                      <a:pt x="7752" y="470148"/>
                      <a:pt x="6518" y="465347"/>
                      <a:pt x="5283" y="460546"/>
                    </a:cubicBezTo>
                    <a:cubicBezTo>
                      <a:pt x="2952" y="451220"/>
                      <a:pt x="1169" y="441755"/>
                      <a:pt x="346" y="432155"/>
                    </a:cubicBezTo>
                    <a:cubicBezTo>
                      <a:pt x="-340" y="425159"/>
                      <a:pt x="-66" y="418027"/>
                      <a:pt x="1717" y="411306"/>
                    </a:cubicBezTo>
                    <a:cubicBezTo>
                      <a:pt x="2266" y="409386"/>
                      <a:pt x="3638" y="406643"/>
                      <a:pt x="5695" y="406231"/>
                    </a:cubicBezTo>
                    <a:cubicBezTo>
                      <a:pt x="7615" y="405820"/>
                      <a:pt x="9535" y="406780"/>
                      <a:pt x="10084" y="408700"/>
                    </a:cubicBezTo>
                    <a:cubicBezTo>
                      <a:pt x="10496" y="409935"/>
                      <a:pt x="9947" y="411443"/>
                      <a:pt x="8987" y="412403"/>
                    </a:cubicBezTo>
                    <a:cubicBezTo>
                      <a:pt x="8849" y="412678"/>
                      <a:pt x="8712" y="413089"/>
                      <a:pt x="8575" y="413364"/>
                    </a:cubicBezTo>
                    <a:cubicBezTo>
                      <a:pt x="8438" y="413912"/>
                      <a:pt x="8301" y="414598"/>
                      <a:pt x="8164" y="415146"/>
                    </a:cubicBezTo>
                    <a:cubicBezTo>
                      <a:pt x="8164" y="415010"/>
                      <a:pt x="8164" y="414872"/>
                      <a:pt x="8164" y="414735"/>
                    </a:cubicBezTo>
                    <a:cubicBezTo>
                      <a:pt x="7889" y="416244"/>
                      <a:pt x="7615" y="417752"/>
                      <a:pt x="7478" y="419261"/>
                    </a:cubicBezTo>
                    <a:cubicBezTo>
                      <a:pt x="7478" y="419124"/>
                      <a:pt x="7478" y="419124"/>
                      <a:pt x="7478" y="418987"/>
                    </a:cubicBezTo>
                    <a:cubicBezTo>
                      <a:pt x="7204" y="422416"/>
                      <a:pt x="7204" y="425708"/>
                      <a:pt x="7478" y="429137"/>
                    </a:cubicBezTo>
                    <a:cubicBezTo>
                      <a:pt x="7478" y="429137"/>
                      <a:pt x="7478" y="429137"/>
                      <a:pt x="7478" y="429000"/>
                    </a:cubicBezTo>
                    <a:cubicBezTo>
                      <a:pt x="7889" y="434897"/>
                      <a:pt x="8712" y="440796"/>
                      <a:pt x="9947" y="446693"/>
                    </a:cubicBezTo>
                    <a:cubicBezTo>
                      <a:pt x="9947" y="446693"/>
                      <a:pt x="9947" y="446556"/>
                      <a:pt x="9947" y="446556"/>
                    </a:cubicBezTo>
                    <a:cubicBezTo>
                      <a:pt x="12278" y="457803"/>
                      <a:pt x="15433" y="468913"/>
                      <a:pt x="19136" y="479886"/>
                    </a:cubicBezTo>
                    <a:cubicBezTo>
                      <a:pt x="19136" y="479886"/>
                      <a:pt x="19136" y="479749"/>
                      <a:pt x="18999" y="479749"/>
                    </a:cubicBezTo>
                    <a:cubicBezTo>
                      <a:pt x="20920" y="484549"/>
                      <a:pt x="22703" y="489350"/>
                      <a:pt x="24486" y="494151"/>
                    </a:cubicBezTo>
                    <a:cubicBezTo>
                      <a:pt x="25172" y="496208"/>
                      <a:pt x="25994" y="498265"/>
                      <a:pt x="26817" y="500186"/>
                    </a:cubicBezTo>
                    <a:cubicBezTo>
                      <a:pt x="27778" y="502518"/>
                      <a:pt x="28738" y="504712"/>
                      <a:pt x="29835" y="506906"/>
                    </a:cubicBezTo>
                    <a:cubicBezTo>
                      <a:pt x="31207" y="509924"/>
                      <a:pt x="32578" y="512805"/>
                      <a:pt x="33950" y="515685"/>
                    </a:cubicBezTo>
                    <a:cubicBezTo>
                      <a:pt x="33813" y="515548"/>
                      <a:pt x="33813" y="515410"/>
                      <a:pt x="33675" y="515273"/>
                    </a:cubicBezTo>
                    <a:cubicBezTo>
                      <a:pt x="37790" y="523503"/>
                      <a:pt x="42454" y="531458"/>
                      <a:pt x="47529" y="539139"/>
                    </a:cubicBezTo>
                    <a:cubicBezTo>
                      <a:pt x="47529" y="539139"/>
                      <a:pt x="47391" y="539002"/>
                      <a:pt x="47391" y="539002"/>
                    </a:cubicBezTo>
                    <a:cubicBezTo>
                      <a:pt x="50820" y="543940"/>
                      <a:pt x="54524" y="548603"/>
                      <a:pt x="58364" y="553267"/>
                    </a:cubicBezTo>
                    <a:cubicBezTo>
                      <a:pt x="58227" y="553129"/>
                      <a:pt x="58090" y="552992"/>
                      <a:pt x="58090" y="552855"/>
                    </a:cubicBezTo>
                    <a:cubicBezTo>
                      <a:pt x="60696" y="555735"/>
                      <a:pt x="63165" y="558479"/>
                      <a:pt x="66045" y="560948"/>
                    </a:cubicBezTo>
                    <a:cubicBezTo>
                      <a:pt x="65908" y="560811"/>
                      <a:pt x="65771" y="560673"/>
                      <a:pt x="65634" y="560536"/>
                    </a:cubicBezTo>
                    <a:cubicBezTo>
                      <a:pt x="68514" y="563005"/>
                      <a:pt x="71394" y="565474"/>
                      <a:pt x="74412" y="567531"/>
                    </a:cubicBezTo>
                    <a:cubicBezTo>
                      <a:pt x="74412" y="567531"/>
                      <a:pt x="74275" y="567394"/>
                      <a:pt x="74275" y="567394"/>
                    </a:cubicBezTo>
                    <a:cubicBezTo>
                      <a:pt x="75509" y="568217"/>
                      <a:pt x="76881" y="569040"/>
                      <a:pt x="78252" y="569726"/>
                    </a:cubicBezTo>
                    <a:cubicBezTo>
                      <a:pt x="78115" y="569726"/>
                      <a:pt x="77978" y="569589"/>
                      <a:pt x="77841" y="569451"/>
                    </a:cubicBezTo>
                    <a:cubicBezTo>
                      <a:pt x="79761" y="570412"/>
                      <a:pt x="81819" y="571235"/>
                      <a:pt x="83739" y="572057"/>
                    </a:cubicBezTo>
                    <a:cubicBezTo>
                      <a:pt x="83602" y="572057"/>
                      <a:pt x="83465" y="571921"/>
                      <a:pt x="83190" y="571921"/>
                    </a:cubicBezTo>
                    <a:cubicBezTo>
                      <a:pt x="84425" y="572332"/>
                      <a:pt x="85659" y="572744"/>
                      <a:pt x="86894" y="573018"/>
                    </a:cubicBezTo>
                    <a:cubicBezTo>
                      <a:pt x="86894" y="573018"/>
                      <a:pt x="86756" y="573018"/>
                      <a:pt x="86756" y="573018"/>
                    </a:cubicBezTo>
                    <a:cubicBezTo>
                      <a:pt x="86894" y="573018"/>
                      <a:pt x="86894" y="573018"/>
                      <a:pt x="87031" y="573018"/>
                    </a:cubicBezTo>
                    <a:cubicBezTo>
                      <a:pt x="87168" y="573018"/>
                      <a:pt x="87168" y="573018"/>
                      <a:pt x="87305" y="573155"/>
                    </a:cubicBezTo>
                    <a:cubicBezTo>
                      <a:pt x="87305" y="573155"/>
                      <a:pt x="87168" y="573155"/>
                      <a:pt x="87168" y="573155"/>
                    </a:cubicBezTo>
                    <a:cubicBezTo>
                      <a:pt x="87716" y="573292"/>
                      <a:pt x="88265" y="573292"/>
                      <a:pt x="88951" y="573429"/>
                    </a:cubicBezTo>
                    <a:cubicBezTo>
                      <a:pt x="88814" y="573429"/>
                      <a:pt x="88539" y="573429"/>
                      <a:pt x="88402" y="573429"/>
                    </a:cubicBezTo>
                    <a:cubicBezTo>
                      <a:pt x="89637" y="573566"/>
                      <a:pt x="91008" y="573566"/>
                      <a:pt x="92243" y="573566"/>
                    </a:cubicBezTo>
                    <a:cubicBezTo>
                      <a:pt x="92243" y="573566"/>
                      <a:pt x="92106" y="573566"/>
                      <a:pt x="92106" y="573566"/>
                    </a:cubicBezTo>
                    <a:cubicBezTo>
                      <a:pt x="93340" y="573429"/>
                      <a:pt x="94712" y="573292"/>
                      <a:pt x="95946" y="573018"/>
                    </a:cubicBezTo>
                    <a:cubicBezTo>
                      <a:pt x="96632" y="572744"/>
                      <a:pt x="97318" y="572606"/>
                      <a:pt x="98003" y="572469"/>
                    </a:cubicBezTo>
                    <a:cubicBezTo>
                      <a:pt x="97866" y="572606"/>
                      <a:pt x="97729" y="572606"/>
                      <a:pt x="97592" y="572606"/>
                    </a:cubicBezTo>
                    <a:cubicBezTo>
                      <a:pt x="98826" y="572195"/>
                      <a:pt x="100061" y="571646"/>
                      <a:pt x="101295" y="571098"/>
                    </a:cubicBezTo>
                    <a:cubicBezTo>
                      <a:pt x="101158" y="571098"/>
                      <a:pt x="101021" y="571235"/>
                      <a:pt x="100884" y="571372"/>
                    </a:cubicBezTo>
                    <a:cubicBezTo>
                      <a:pt x="101432" y="570960"/>
                      <a:pt x="102118" y="570686"/>
                      <a:pt x="102667" y="570274"/>
                    </a:cubicBezTo>
                    <a:cubicBezTo>
                      <a:pt x="102530" y="570412"/>
                      <a:pt x="102393" y="570549"/>
                      <a:pt x="102255" y="570549"/>
                    </a:cubicBezTo>
                    <a:cubicBezTo>
                      <a:pt x="103490" y="569726"/>
                      <a:pt x="104587" y="568903"/>
                      <a:pt x="105684" y="567943"/>
                    </a:cubicBezTo>
                    <a:cubicBezTo>
                      <a:pt x="105547" y="568080"/>
                      <a:pt x="105410" y="568217"/>
                      <a:pt x="105273" y="568217"/>
                    </a:cubicBezTo>
                    <a:cubicBezTo>
                      <a:pt x="106782" y="566845"/>
                      <a:pt x="108290" y="565474"/>
                      <a:pt x="109525" y="563965"/>
                    </a:cubicBezTo>
                    <a:cubicBezTo>
                      <a:pt x="109525" y="563965"/>
                      <a:pt x="109388" y="564102"/>
                      <a:pt x="109388" y="564102"/>
                    </a:cubicBezTo>
                    <a:cubicBezTo>
                      <a:pt x="110348" y="563005"/>
                      <a:pt x="111171" y="561908"/>
                      <a:pt x="111994" y="560673"/>
                    </a:cubicBezTo>
                    <a:cubicBezTo>
                      <a:pt x="111857" y="560811"/>
                      <a:pt x="111719" y="560948"/>
                      <a:pt x="111719" y="561085"/>
                    </a:cubicBezTo>
                    <a:cubicBezTo>
                      <a:pt x="112817" y="559439"/>
                      <a:pt x="113914" y="557656"/>
                      <a:pt x="114874" y="555873"/>
                    </a:cubicBezTo>
                    <a:lnTo>
                      <a:pt x="114874" y="555873"/>
                    </a:lnTo>
                    <a:cubicBezTo>
                      <a:pt x="116932" y="551758"/>
                      <a:pt x="118715" y="547643"/>
                      <a:pt x="120361" y="543391"/>
                    </a:cubicBezTo>
                    <a:cubicBezTo>
                      <a:pt x="120361" y="543528"/>
                      <a:pt x="120224" y="543666"/>
                      <a:pt x="120224" y="543803"/>
                    </a:cubicBezTo>
                    <a:cubicBezTo>
                      <a:pt x="120498" y="542980"/>
                      <a:pt x="120772" y="542157"/>
                      <a:pt x="121046" y="541334"/>
                    </a:cubicBezTo>
                    <a:cubicBezTo>
                      <a:pt x="118577" y="538454"/>
                      <a:pt x="116246" y="535436"/>
                      <a:pt x="113777" y="532418"/>
                    </a:cubicBezTo>
                    <a:cubicBezTo>
                      <a:pt x="109388" y="526795"/>
                      <a:pt x="104999" y="521309"/>
                      <a:pt x="100884" y="515548"/>
                    </a:cubicBezTo>
                    <a:cubicBezTo>
                      <a:pt x="95672" y="508141"/>
                      <a:pt x="90323" y="500735"/>
                      <a:pt x="85385" y="493054"/>
                    </a:cubicBezTo>
                    <a:cubicBezTo>
                      <a:pt x="74412" y="476045"/>
                      <a:pt x="64536" y="458215"/>
                      <a:pt x="56855" y="439424"/>
                    </a:cubicBezTo>
                    <a:cubicBezTo>
                      <a:pt x="53426" y="430920"/>
                      <a:pt x="50409" y="422142"/>
                      <a:pt x="48077" y="413226"/>
                    </a:cubicBezTo>
                    <a:cubicBezTo>
                      <a:pt x="45746" y="404311"/>
                      <a:pt x="44100" y="395121"/>
                      <a:pt x="43825" y="385932"/>
                    </a:cubicBezTo>
                    <a:cubicBezTo>
                      <a:pt x="43688" y="382228"/>
                      <a:pt x="44100" y="378525"/>
                      <a:pt x="44511" y="374959"/>
                    </a:cubicBezTo>
                    <a:cubicBezTo>
                      <a:pt x="44923" y="371941"/>
                      <a:pt x="45746" y="369061"/>
                      <a:pt x="46980" y="366317"/>
                    </a:cubicBezTo>
                    <a:cubicBezTo>
                      <a:pt x="47940" y="363986"/>
                      <a:pt x="49586" y="362340"/>
                      <a:pt x="51369" y="360694"/>
                    </a:cubicBezTo>
                    <a:cubicBezTo>
                      <a:pt x="53289" y="358911"/>
                      <a:pt x="55895" y="357402"/>
                      <a:pt x="58364" y="356717"/>
                    </a:cubicBezTo>
                    <a:cubicBezTo>
                      <a:pt x="63851" y="355208"/>
                      <a:pt x="68789" y="357814"/>
                      <a:pt x="73452" y="360557"/>
                    </a:cubicBezTo>
                    <a:cubicBezTo>
                      <a:pt x="80036" y="364672"/>
                      <a:pt x="84562" y="370981"/>
                      <a:pt x="89363" y="376879"/>
                    </a:cubicBezTo>
                    <a:cubicBezTo>
                      <a:pt x="92106" y="380308"/>
                      <a:pt x="94437" y="384011"/>
                      <a:pt x="96906" y="387578"/>
                    </a:cubicBezTo>
                    <a:cubicBezTo>
                      <a:pt x="99650" y="391829"/>
                      <a:pt x="102393" y="396081"/>
                      <a:pt x="104999" y="400333"/>
                    </a:cubicBezTo>
                    <a:cubicBezTo>
                      <a:pt x="110348" y="408974"/>
                      <a:pt x="115148" y="418164"/>
                      <a:pt x="119538" y="427354"/>
                    </a:cubicBezTo>
                    <a:cubicBezTo>
                      <a:pt x="123653" y="435858"/>
                      <a:pt x="126944" y="444773"/>
                      <a:pt x="129687" y="453688"/>
                    </a:cubicBezTo>
                    <a:cubicBezTo>
                      <a:pt x="132842" y="463701"/>
                      <a:pt x="134762" y="473988"/>
                      <a:pt x="135860" y="484412"/>
                    </a:cubicBezTo>
                    <a:cubicBezTo>
                      <a:pt x="137506" y="502106"/>
                      <a:pt x="135722" y="519800"/>
                      <a:pt x="131196" y="536945"/>
                    </a:cubicBezTo>
                    <a:cubicBezTo>
                      <a:pt x="131059" y="537356"/>
                      <a:pt x="130922" y="537767"/>
                      <a:pt x="130922" y="538179"/>
                    </a:cubicBezTo>
                    <a:cubicBezTo>
                      <a:pt x="131608" y="538865"/>
                      <a:pt x="132156" y="539688"/>
                      <a:pt x="132842" y="540374"/>
                    </a:cubicBezTo>
                    <a:cubicBezTo>
                      <a:pt x="136545" y="544625"/>
                      <a:pt x="140386" y="548741"/>
                      <a:pt x="144501" y="552444"/>
                    </a:cubicBezTo>
                    <a:cubicBezTo>
                      <a:pt x="146832" y="554364"/>
                      <a:pt x="149164" y="556284"/>
                      <a:pt x="151496" y="558067"/>
                    </a:cubicBezTo>
                    <a:cubicBezTo>
                      <a:pt x="151359" y="557930"/>
                      <a:pt x="151085" y="557793"/>
                      <a:pt x="150947" y="557793"/>
                    </a:cubicBezTo>
                    <a:cubicBezTo>
                      <a:pt x="152182" y="558616"/>
                      <a:pt x="153416" y="559439"/>
                      <a:pt x="154788" y="560125"/>
                    </a:cubicBezTo>
                    <a:lnTo>
                      <a:pt x="154788" y="560125"/>
                    </a:lnTo>
                    <a:cubicBezTo>
                      <a:pt x="155885" y="560673"/>
                      <a:pt x="157119" y="561085"/>
                      <a:pt x="158354" y="561496"/>
                    </a:cubicBezTo>
                    <a:cubicBezTo>
                      <a:pt x="158354" y="561496"/>
                      <a:pt x="158217" y="561496"/>
                      <a:pt x="158217" y="561359"/>
                    </a:cubicBezTo>
                    <a:cubicBezTo>
                      <a:pt x="159451" y="561770"/>
                      <a:pt x="160823" y="562045"/>
                      <a:pt x="162194" y="562319"/>
                    </a:cubicBezTo>
                    <a:cubicBezTo>
                      <a:pt x="161920" y="562319"/>
                      <a:pt x="161783" y="562182"/>
                      <a:pt x="161509" y="562182"/>
                    </a:cubicBezTo>
                    <a:cubicBezTo>
                      <a:pt x="162194" y="562319"/>
                      <a:pt x="162880" y="562457"/>
                      <a:pt x="163429" y="562457"/>
                    </a:cubicBezTo>
                    <a:cubicBezTo>
                      <a:pt x="163292" y="562457"/>
                      <a:pt x="163154" y="562457"/>
                      <a:pt x="163017" y="562457"/>
                    </a:cubicBezTo>
                    <a:cubicBezTo>
                      <a:pt x="164389" y="562593"/>
                      <a:pt x="165898" y="562593"/>
                      <a:pt x="167406" y="562457"/>
                    </a:cubicBezTo>
                    <a:cubicBezTo>
                      <a:pt x="167132" y="562457"/>
                      <a:pt x="166995" y="562457"/>
                      <a:pt x="166721" y="562457"/>
                    </a:cubicBezTo>
                    <a:cubicBezTo>
                      <a:pt x="167269" y="562319"/>
                      <a:pt x="167818" y="562182"/>
                      <a:pt x="168367" y="562182"/>
                    </a:cubicBezTo>
                    <a:cubicBezTo>
                      <a:pt x="169052" y="562045"/>
                      <a:pt x="169601" y="561770"/>
                      <a:pt x="170287" y="561634"/>
                    </a:cubicBezTo>
                    <a:cubicBezTo>
                      <a:pt x="170287" y="561634"/>
                      <a:pt x="170287" y="561634"/>
                      <a:pt x="170150" y="561634"/>
                    </a:cubicBezTo>
                    <a:cubicBezTo>
                      <a:pt x="171247" y="561222"/>
                      <a:pt x="172207" y="560811"/>
                      <a:pt x="173304" y="560399"/>
                    </a:cubicBezTo>
                    <a:cubicBezTo>
                      <a:pt x="173304" y="560399"/>
                      <a:pt x="173304" y="560399"/>
                      <a:pt x="173167" y="560399"/>
                    </a:cubicBezTo>
                    <a:cubicBezTo>
                      <a:pt x="173304" y="560399"/>
                      <a:pt x="173304" y="560262"/>
                      <a:pt x="173441" y="560262"/>
                    </a:cubicBezTo>
                    <a:cubicBezTo>
                      <a:pt x="173579" y="560262"/>
                      <a:pt x="173579" y="560125"/>
                      <a:pt x="173716" y="560125"/>
                    </a:cubicBezTo>
                    <a:cubicBezTo>
                      <a:pt x="173716" y="560125"/>
                      <a:pt x="173716" y="560125"/>
                      <a:pt x="173579" y="560125"/>
                    </a:cubicBezTo>
                    <a:cubicBezTo>
                      <a:pt x="174676" y="559576"/>
                      <a:pt x="175773" y="558890"/>
                      <a:pt x="176870" y="558067"/>
                    </a:cubicBezTo>
                    <a:cubicBezTo>
                      <a:pt x="176870" y="558067"/>
                      <a:pt x="176733" y="558067"/>
                      <a:pt x="176733" y="558205"/>
                    </a:cubicBezTo>
                    <a:cubicBezTo>
                      <a:pt x="177693" y="557519"/>
                      <a:pt x="178517" y="556833"/>
                      <a:pt x="179339" y="556147"/>
                    </a:cubicBezTo>
                    <a:cubicBezTo>
                      <a:pt x="179339" y="556147"/>
                      <a:pt x="179339" y="556147"/>
                      <a:pt x="179202" y="556147"/>
                    </a:cubicBezTo>
                    <a:cubicBezTo>
                      <a:pt x="180299" y="555187"/>
                      <a:pt x="181260" y="554090"/>
                      <a:pt x="182220" y="552992"/>
                    </a:cubicBezTo>
                    <a:cubicBezTo>
                      <a:pt x="182083" y="553129"/>
                      <a:pt x="181946" y="553267"/>
                      <a:pt x="181808" y="553404"/>
                    </a:cubicBezTo>
                    <a:cubicBezTo>
                      <a:pt x="182768" y="552306"/>
                      <a:pt x="183591" y="551209"/>
                      <a:pt x="184414" y="550112"/>
                    </a:cubicBezTo>
                    <a:cubicBezTo>
                      <a:pt x="184414" y="550112"/>
                      <a:pt x="184277" y="550249"/>
                      <a:pt x="184277" y="550249"/>
                    </a:cubicBezTo>
                    <a:cubicBezTo>
                      <a:pt x="186335" y="547095"/>
                      <a:pt x="188255" y="543940"/>
                      <a:pt x="190038" y="540648"/>
                    </a:cubicBezTo>
                    <a:cubicBezTo>
                      <a:pt x="189901" y="540785"/>
                      <a:pt x="189764" y="541060"/>
                      <a:pt x="189764" y="541196"/>
                    </a:cubicBezTo>
                    <a:cubicBezTo>
                      <a:pt x="191409" y="537767"/>
                      <a:pt x="192781" y="534338"/>
                      <a:pt x="194015" y="530773"/>
                    </a:cubicBezTo>
                    <a:cubicBezTo>
                      <a:pt x="195662" y="525697"/>
                      <a:pt x="197033" y="520486"/>
                      <a:pt x="198130" y="515136"/>
                    </a:cubicBezTo>
                    <a:cubicBezTo>
                      <a:pt x="198130" y="515273"/>
                      <a:pt x="198130" y="515410"/>
                      <a:pt x="198130" y="515548"/>
                    </a:cubicBezTo>
                    <a:cubicBezTo>
                      <a:pt x="199228" y="509376"/>
                      <a:pt x="200051" y="503203"/>
                      <a:pt x="200599" y="496894"/>
                    </a:cubicBezTo>
                    <a:cubicBezTo>
                      <a:pt x="200599" y="496894"/>
                      <a:pt x="200599" y="497031"/>
                      <a:pt x="200599" y="497031"/>
                    </a:cubicBezTo>
                    <a:cubicBezTo>
                      <a:pt x="200599" y="496894"/>
                      <a:pt x="200599" y="496894"/>
                      <a:pt x="200599" y="496757"/>
                    </a:cubicBezTo>
                    <a:cubicBezTo>
                      <a:pt x="200599" y="496757"/>
                      <a:pt x="200599" y="496757"/>
                      <a:pt x="200599" y="496757"/>
                    </a:cubicBezTo>
                    <a:cubicBezTo>
                      <a:pt x="200599" y="496757"/>
                      <a:pt x="200599" y="496757"/>
                      <a:pt x="200599" y="496619"/>
                    </a:cubicBezTo>
                    <a:cubicBezTo>
                      <a:pt x="201148" y="488390"/>
                      <a:pt x="201011" y="480297"/>
                      <a:pt x="200462" y="472205"/>
                    </a:cubicBezTo>
                    <a:cubicBezTo>
                      <a:pt x="200462" y="472205"/>
                      <a:pt x="200462" y="472205"/>
                      <a:pt x="200462" y="472205"/>
                    </a:cubicBezTo>
                    <a:cubicBezTo>
                      <a:pt x="200462" y="472205"/>
                      <a:pt x="200462" y="472068"/>
                      <a:pt x="200462" y="472068"/>
                    </a:cubicBezTo>
                    <a:cubicBezTo>
                      <a:pt x="200462" y="472068"/>
                      <a:pt x="200462" y="471931"/>
                      <a:pt x="200462" y="471931"/>
                    </a:cubicBezTo>
                    <a:cubicBezTo>
                      <a:pt x="200462" y="471931"/>
                      <a:pt x="200462" y="471931"/>
                      <a:pt x="200462" y="472068"/>
                    </a:cubicBezTo>
                    <a:cubicBezTo>
                      <a:pt x="200325" y="469736"/>
                      <a:pt x="200051" y="467404"/>
                      <a:pt x="199776" y="465073"/>
                    </a:cubicBezTo>
                    <a:cubicBezTo>
                      <a:pt x="194564" y="458078"/>
                      <a:pt x="189901" y="450808"/>
                      <a:pt x="184963" y="443539"/>
                    </a:cubicBezTo>
                    <a:cubicBezTo>
                      <a:pt x="182768" y="440247"/>
                      <a:pt x="180574" y="436955"/>
                      <a:pt x="178242" y="433526"/>
                    </a:cubicBezTo>
                    <a:cubicBezTo>
                      <a:pt x="177282" y="432017"/>
                      <a:pt x="176322" y="430371"/>
                      <a:pt x="175499" y="428862"/>
                    </a:cubicBezTo>
                    <a:cubicBezTo>
                      <a:pt x="170561" y="420359"/>
                      <a:pt x="165761" y="411855"/>
                      <a:pt x="160823" y="403351"/>
                    </a:cubicBezTo>
                    <a:cubicBezTo>
                      <a:pt x="158080" y="398413"/>
                      <a:pt x="155611" y="393338"/>
                      <a:pt x="153142" y="388400"/>
                    </a:cubicBezTo>
                    <a:cubicBezTo>
                      <a:pt x="149301" y="380856"/>
                      <a:pt x="145598" y="373450"/>
                      <a:pt x="141758" y="365906"/>
                    </a:cubicBezTo>
                    <a:cubicBezTo>
                      <a:pt x="140798" y="363986"/>
                      <a:pt x="139974" y="361929"/>
                      <a:pt x="139151" y="360008"/>
                    </a:cubicBezTo>
                    <a:cubicBezTo>
                      <a:pt x="136957" y="355071"/>
                      <a:pt x="134762" y="350133"/>
                      <a:pt x="132568" y="345195"/>
                    </a:cubicBezTo>
                    <a:cubicBezTo>
                      <a:pt x="127904" y="334908"/>
                      <a:pt x="123241" y="324621"/>
                      <a:pt x="119675" y="313923"/>
                    </a:cubicBezTo>
                    <a:cubicBezTo>
                      <a:pt x="118303" y="309670"/>
                      <a:pt x="117069" y="305282"/>
                      <a:pt x="115697" y="300892"/>
                    </a:cubicBezTo>
                    <a:cubicBezTo>
                      <a:pt x="114737" y="298012"/>
                      <a:pt x="113914" y="294995"/>
                      <a:pt x="113914" y="291840"/>
                    </a:cubicBezTo>
                    <a:cubicBezTo>
                      <a:pt x="113914" y="289920"/>
                      <a:pt x="114188" y="287725"/>
                      <a:pt x="115148" y="286079"/>
                    </a:cubicBezTo>
                    <a:cubicBezTo>
                      <a:pt x="116246" y="284159"/>
                      <a:pt x="117892" y="282650"/>
                      <a:pt x="119949" y="281690"/>
                    </a:cubicBezTo>
                    <a:cubicBezTo>
                      <a:pt x="121732" y="280867"/>
                      <a:pt x="123653" y="280044"/>
                      <a:pt x="125710" y="280318"/>
                    </a:cubicBezTo>
                    <a:cubicBezTo>
                      <a:pt x="127630" y="280592"/>
                      <a:pt x="129687" y="281279"/>
                      <a:pt x="131196" y="282376"/>
                    </a:cubicBezTo>
                    <a:cubicBezTo>
                      <a:pt x="133940" y="284433"/>
                      <a:pt x="136271" y="286902"/>
                      <a:pt x="138603" y="289371"/>
                    </a:cubicBezTo>
                    <a:cubicBezTo>
                      <a:pt x="141895" y="292800"/>
                      <a:pt x="144638" y="296503"/>
                      <a:pt x="147244" y="300481"/>
                    </a:cubicBezTo>
                    <a:cubicBezTo>
                      <a:pt x="158354" y="316940"/>
                      <a:pt x="168230" y="334222"/>
                      <a:pt x="176870" y="352053"/>
                    </a:cubicBezTo>
                    <a:cubicBezTo>
                      <a:pt x="185923" y="370844"/>
                      <a:pt x="193467" y="390184"/>
                      <a:pt x="199365" y="410072"/>
                    </a:cubicBezTo>
                    <a:cubicBezTo>
                      <a:pt x="204302" y="426531"/>
                      <a:pt x="207869" y="443401"/>
                      <a:pt x="209789" y="460546"/>
                    </a:cubicBezTo>
                    <a:cubicBezTo>
                      <a:pt x="213904" y="465896"/>
                      <a:pt x="218293" y="471245"/>
                      <a:pt x="222682" y="476320"/>
                    </a:cubicBezTo>
                    <a:cubicBezTo>
                      <a:pt x="222682" y="476183"/>
                      <a:pt x="222545" y="476183"/>
                      <a:pt x="222545" y="476045"/>
                    </a:cubicBezTo>
                    <a:cubicBezTo>
                      <a:pt x="228854" y="483178"/>
                      <a:pt x="235575" y="490036"/>
                      <a:pt x="242707" y="496483"/>
                    </a:cubicBezTo>
                    <a:lnTo>
                      <a:pt x="242707" y="496483"/>
                    </a:lnTo>
                    <a:lnTo>
                      <a:pt x="242707" y="496483"/>
                    </a:lnTo>
                    <a:cubicBezTo>
                      <a:pt x="242844" y="496619"/>
                      <a:pt x="243119" y="496757"/>
                      <a:pt x="243256" y="496894"/>
                    </a:cubicBezTo>
                    <a:cubicBezTo>
                      <a:pt x="243119" y="496757"/>
                      <a:pt x="242982" y="496757"/>
                      <a:pt x="242982" y="496619"/>
                    </a:cubicBezTo>
                    <a:cubicBezTo>
                      <a:pt x="245999" y="499089"/>
                      <a:pt x="249017" y="501420"/>
                      <a:pt x="252308" y="503615"/>
                    </a:cubicBezTo>
                    <a:cubicBezTo>
                      <a:pt x="252308" y="503615"/>
                      <a:pt x="252171" y="503615"/>
                      <a:pt x="252171" y="503477"/>
                    </a:cubicBezTo>
                    <a:cubicBezTo>
                      <a:pt x="253817" y="504575"/>
                      <a:pt x="255463" y="505535"/>
                      <a:pt x="257246" y="506495"/>
                    </a:cubicBezTo>
                    <a:cubicBezTo>
                      <a:pt x="258206" y="506906"/>
                      <a:pt x="259166" y="507318"/>
                      <a:pt x="260127" y="507729"/>
                    </a:cubicBezTo>
                    <a:cubicBezTo>
                      <a:pt x="261498" y="508141"/>
                      <a:pt x="262733" y="508552"/>
                      <a:pt x="264104" y="508964"/>
                    </a:cubicBezTo>
                    <a:cubicBezTo>
                      <a:pt x="266299" y="509376"/>
                      <a:pt x="268356" y="509650"/>
                      <a:pt x="270414" y="509924"/>
                    </a:cubicBezTo>
                    <a:cubicBezTo>
                      <a:pt x="270414" y="509924"/>
                      <a:pt x="270276" y="509924"/>
                      <a:pt x="270276" y="509924"/>
                    </a:cubicBezTo>
                    <a:cubicBezTo>
                      <a:pt x="270276" y="509924"/>
                      <a:pt x="270414" y="509924"/>
                      <a:pt x="270414" y="509924"/>
                    </a:cubicBezTo>
                    <a:cubicBezTo>
                      <a:pt x="270551" y="509924"/>
                      <a:pt x="270825" y="509924"/>
                      <a:pt x="270962" y="509924"/>
                    </a:cubicBezTo>
                    <a:cubicBezTo>
                      <a:pt x="270825" y="509924"/>
                      <a:pt x="270688" y="509924"/>
                      <a:pt x="270551" y="509924"/>
                    </a:cubicBezTo>
                    <a:cubicBezTo>
                      <a:pt x="271785" y="509924"/>
                      <a:pt x="272883" y="509924"/>
                      <a:pt x="274117" y="509787"/>
                    </a:cubicBezTo>
                    <a:cubicBezTo>
                      <a:pt x="274117" y="509787"/>
                      <a:pt x="274117" y="509787"/>
                      <a:pt x="273980" y="509787"/>
                    </a:cubicBezTo>
                    <a:cubicBezTo>
                      <a:pt x="273980" y="509787"/>
                      <a:pt x="274117" y="509787"/>
                      <a:pt x="274117" y="509787"/>
                    </a:cubicBezTo>
                    <a:cubicBezTo>
                      <a:pt x="274254" y="509787"/>
                      <a:pt x="274529" y="509787"/>
                      <a:pt x="274666" y="509787"/>
                    </a:cubicBezTo>
                    <a:cubicBezTo>
                      <a:pt x="274529" y="509787"/>
                      <a:pt x="274391" y="509787"/>
                      <a:pt x="274391" y="509787"/>
                    </a:cubicBezTo>
                    <a:cubicBezTo>
                      <a:pt x="275626" y="509650"/>
                      <a:pt x="276860" y="509513"/>
                      <a:pt x="277958" y="509238"/>
                    </a:cubicBezTo>
                    <a:cubicBezTo>
                      <a:pt x="277820" y="509238"/>
                      <a:pt x="277820" y="509238"/>
                      <a:pt x="277683" y="509238"/>
                    </a:cubicBezTo>
                    <a:cubicBezTo>
                      <a:pt x="279741" y="508690"/>
                      <a:pt x="281661" y="508278"/>
                      <a:pt x="283581" y="507593"/>
                    </a:cubicBezTo>
                    <a:cubicBezTo>
                      <a:pt x="283581" y="507593"/>
                      <a:pt x="283444" y="507593"/>
                      <a:pt x="283444" y="507593"/>
                    </a:cubicBezTo>
                    <a:cubicBezTo>
                      <a:pt x="284953" y="507044"/>
                      <a:pt x="286324" y="506358"/>
                      <a:pt x="287833" y="505672"/>
                    </a:cubicBezTo>
                    <a:cubicBezTo>
                      <a:pt x="287559" y="505809"/>
                      <a:pt x="287421" y="505947"/>
                      <a:pt x="287147" y="505947"/>
                    </a:cubicBezTo>
                    <a:cubicBezTo>
                      <a:pt x="288382" y="505261"/>
                      <a:pt x="289616" y="504575"/>
                      <a:pt x="290850" y="503889"/>
                    </a:cubicBezTo>
                    <a:cubicBezTo>
                      <a:pt x="290850" y="503889"/>
                      <a:pt x="290713" y="503889"/>
                      <a:pt x="290713" y="503889"/>
                    </a:cubicBezTo>
                    <a:cubicBezTo>
                      <a:pt x="292085" y="503066"/>
                      <a:pt x="293319" y="502106"/>
                      <a:pt x="294417" y="501146"/>
                    </a:cubicBezTo>
                    <a:cubicBezTo>
                      <a:pt x="294417" y="501146"/>
                      <a:pt x="294417" y="501146"/>
                      <a:pt x="294279" y="501283"/>
                    </a:cubicBezTo>
                    <a:cubicBezTo>
                      <a:pt x="295651" y="500048"/>
                      <a:pt x="297023" y="498677"/>
                      <a:pt x="298394" y="497168"/>
                    </a:cubicBezTo>
                    <a:cubicBezTo>
                      <a:pt x="299903" y="495385"/>
                      <a:pt x="301275" y="493602"/>
                      <a:pt x="302509" y="491682"/>
                    </a:cubicBezTo>
                    <a:cubicBezTo>
                      <a:pt x="303195" y="490584"/>
                      <a:pt x="303881" y="489487"/>
                      <a:pt x="304429" y="488390"/>
                    </a:cubicBezTo>
                    <a:cubicBezTo>
                      <a:pt x="305390" y="486332"/>
                      <a:pt x="306350" y="484275"/>
                      <a:pt x="307035" y="482218"/>
                    </a:cubicBezTo>
                    <a:cubicBezTo>
                      <a:pt x="307035" y="482492"/>
                      <a:pt x="306898" y="482629"/>
                      <a:pt x="306761" y="482903"/>
                    </a:cubicBezTo>
                    <a:cubicBezTo>
                      <a:pt x="308544" y="477691"/>
                      <a:pt x="309779" y="472480"/>
                      <a:pt x="310876" y="467130"/>
                    </a:cubicBezTo>
                    <a:cubicBezTo>
                      <a:pt x="311973" y="461507"/>
                      <a:pt x="312796" y="455883"/>
                      <a:pt x="313208" y="450122"/>
                    </a:cubicBezTo>
                    <a:cubicBezTo>
                      <a:pt x="313619" y="442442"/>
                      <a:pt x="313619" y="434623"/>
                      <a:pt x="313070" y="426942"/>
                    </a:cubicBezTo>
                    <a:cubicBezTo>
                      <a:pt x="313070" y="427217"/>
                      <a:pt x="313070" y="427491"/>
                      <a:pt x="313208" y="427765"/>
                    </a:cubicBezTo>
                    <a:cubicBezTo>
                      <a:pt x="312110" y="414049"/>
                      <a:pt x="309779" y="400333"/>
                      <a:pt x="307173" y="386755"/>
                    </a:cubicBezTo>
                    <a:cubicBezTo>
                      <a:pt x="307173" y="386891"/>
                      <a:pt x="307310" y="387166"/>
                      <a:pt x="307310" y="387303"/>
                    </a:cubicBezTo>
                    <a:cubicBezTo>
                      <a:pt x="306350" y="382640"/>
                      <a:pt x="305252" y="377976"/>
                      <a:pt x="304155" y="373450"/>
                    </a:cubicBezTo>
                    <a:cubicBezTo>
                      <a:pt x="299217" y="368787"/>
                      <a:pt x="294691" y="363849"/>
                      <a:pt x="290028" y="359048"/>
                    </a:cubicBezTo>
                    <a:cubicBezTo>
                      <a:pt x="281935" y="350681"/>
                      <a:pt x="274803" y="341492"/>
                      <a:pt x="268082" y="332027"/>
                    </a:cubicBezTo>
                    <a:cubicBezTo>
                      <a:pt x="263007" y="324895"/>
                      <a:pt x="258344" y="317626"/>
                      <a:pt x="253680" y="310356"/>
                    </a:cubicBezTo>
                    <a:cubicBezTo>
                      <a:pt x="250800" y="305693"/>
                      <a:pt x="247645" y="301304"/>
                      <a:pt x="244902" y="296503"/>
                    </a:cubicBezTo>
                    <a:cubicBezTo>
                      <a:pt x="241199" y="290331"/>
                      <a:pt x="237495" y="284296"/>
                      <a:pt x="233792" y="278124"/>
                    </a:cubicBezTo>
                    <a:cubicBezTo>
                      <a:pt x="229266" y="270580"/>
                      <a:pt x="224739" y="263036"/>
                      <a:pt x="220762" y="255081"/>
                    </a:cubicBezTo>
                    <a:cubicBezTo>
                      <a:pt x="218979" y="251515"/>
                      <a:pt x="217333" y="247811"/>
                      <a:pt x="215687" y="244245"/>
                    </a:cubicBezTo>
                    <a:cubicBezTo>
                      <a:pt x="214178" y="240953"/>
                      <a:pt x="212944" y="237799"/>
                      <a:pt x="211983" y="234507"/>
                    </a:cubicBezTo>
                    <a:cubicBezTo>
                      <a:pt x="211709" y="233409"/>
                      <a:pt x="211572" y="232450"/>
                      <a:pt x="211298" y="231489"/>
                    </a:cubicBezTo>
                    <a:cubicBezTo>
                      <a:pt x="211160" y="230666"/>
                      <a:pt x="211023" y="229980"/>
                      <a:pt x="211023" y="229157"/>
                    </a:cubicBezTo>
                    <a:cubicBezTo>
                      <a:pt x="211023" y="228198"/>
                      <a:pt x="211023" y="227100"/>
                      <a:pt x="211023" y="226140"/>
                    </a:cubicBezTo>
                    <a:cubicBezTo>
                      <a:pt x="211160" y="223397"/>
                      <a:pt x="212258" y="220516"/>
                      <a:pt x="212944" y="217773"/>
                    </a:cubicBezTo>
                    <a:cubicBezTo>
                      <a:pt x="213767" y="214482"/>
                      <a:pt x="217058" y="212973"/>
                      <a:pt x="220213" y="213658"/>
                    </a:cubicBezTo>
                    <a:cubicBezTo>
                      <a:pt x="220899" y="213796"/>
                      <a:pt x="221722" y="213933"/>
                      <a:pt x="222408" y="214070"/>
                    </a:cubicBezTo>
                    <a:cubicBezTo>
                      <a:pt x="222133" y="214070"/>
                      <a:pt x="221859" y="213933"/>
                      <a:pt x="221585" y="213933"/>
                    </a:cubicBezTo>
                    <a:cubicBezTo>
                      <a:pt x="223368" y="214344"/>
                      <a:pt x="225014" y="214619"/>
                      <a:pt x="226797" y="215030"/>
                    </a:cubicBezTo>
                    <a:cubicBezTo>
                      <a:pt x="228580" y="215441"/>
                      <a:pt x="230226" y="216539"/>
                      <a:pt x="231734" y="217499"/>
                    </a:cubicBezTo>
                    <a:cubicBezTo>
                      <a:pt x="234615" y="219419"/>
                      <a:pt x="236810" y="222025"/>
                      <a:pt x="239004" y="224494"/>
                    </a:cubicBezTo>
                    <a:cubicBezTo>
                      <a:pt x="244902" y="231352"/>
                      <a:pt x="250251" y="238622"/>
                      <a:pt x="255189" y="246166"/>
                    </a:cubicBezTo>
                    <a:cubicBezTo>
                      <a:pt x="255189" y="246166"/>
                      <a:pt x="255189" y="246028"/>
                      <a:pt x="255052" y="246028"/>
                    </a:cubicBezTo>
                    <a:cubicBezTo>
                      <a:pt x="259852" y="253160"/>
                      <a:pt x="264653" y="260293"/>
                      <a:pt x="269454" y="267425"/>
                    </a:cubicBezTo>
                    <a:cubicBezTo>
                      <a:pt x="273431" y="273186"/>
                      <a:pt x="276860" y="279495"/>
                      <a:pt x="280426" y="285530"/>
                    </a:cubicBezTo>
                    <a:cubicBezTo>
                      <a:pt x="285638" y="294446"/>
                      <a:pt x="290439" y="303773"/>
                      <a:pt x="294965" y="313099"/>
                    </a:cubicBezTo>
                    <a:cubicBezTo>
                      <a:pt x="303469" y="330930"/>
                      <a:pt x="310327" y="349447"/>
                      <a:pt x="315265" y="368512"/>
                    </a:cubicBezTo>
                    <a:cubicBezTo>
                      <a:pt x="315677" y="368924"/>
                      <a:pt x="316088" y="369198"/>
                      <a:pt x="316362" y="369610"/>
                    </a:cubicBezTo>
                    <a:cubicBezTo>
                      <a:pt x="319243" y="372078"/>
                      <a:pt x="322123" y="374410"/>
                      <a:pt x="325278" y="376468"/>
                    </a:cubicBezTo>
                    <a:cubicBezTo>
                      <a:pt x="325278" y="376468"/>
                      <a:pt x="325278" y="376468"/>
                      <a:pt x="325140" y="376330"/>
                    </a:cubicBezTo>
                    <a:cubicBezTo>
                      <a:pt x="329255" y="379074"/>
                      <a:pt x="333507" y="381542"/>
                      <a:pt x="337896" y="383737"/>
                    </a:cubicBezTo>
                    <a:cubicBezTo>
                      <a:pt x="337622" y="383600"/>
                      <a:pt x="337485" y="383462"/>
                      <a:pt x="337211" y="383462"/>
                    </a:cubicBezTo>
                    <a:cubicBezTo>
                      <a:pt x="338445" y="384149"/>
                      <a:pt x="339817" y="384834"/>
                      <a:pt x="341188" y="385383"/>
                    </a:cubicBezTo>
                    <a:cubicBezTo>
                      <a:pt x="340914" y="385383"/>
                      <a:pt x="340777" y="385246"/>
                      <a:pt x="340503" y="385108"/>
                    </a:cubicBezTo>
                    <a:cubicBezTo>
                      <a:pt x="341737" y="385520"/>
                      <a:pt x="342971" y="385932"/>
                      <a:pt x="344206" y="386206"/>
                    </a:cubicBezTo>
                    <a:cubicBezTo>
                      <a:pt x="345440" y="386480"/>
                      <a:pt x="346812" y="386617"/>
                      <a:pt x="348046" y="386755"/>
                    </a:cubicBezTo>
                    <a:cubicBezTo>
                      <a:pt x="347909" y="386755"/>
                      <a:pt x="347635" y="386755"/>
                      <a:pt x="347498" y="386755"/>
                    </a:cubicBezTo>
                    <a:cubicBezTo>
                      <a:pt x="347909" y="386755"/>
                      <a:pt x="348458" y="386755"/>
                      <a:pt x="349006" y="386617"/>
                    </a:cubicBezTo>
                    <a:cubicBezTo>
                      <a:pt x="349418" y="386480"/>
                      <a:pt x="349967" y="386480"/>
                      <a:pt x="350378" y="386343"/>
                    </a:cubicBezTo>
                    <a:cubicBezTo>
                      <a:pt x="350927" y="386069"/>
                      <a:pt x="351475" y="385932"/>
                      <a:pt x="352161" y="385794"/>
                    </a:cubicBezTo>
                    <a:cubicBezTo>
                      <a:pt x="353396" y="385246"/>
                      <a:pt x="354630" y="384697"/>
                      <a:pt x="355864" y="384011"/>
                    </a:cubicBezTo>
                    <a:cubicBezTo>
                      <a:pt x="355590" y="384149"/>
                      <a:pt x="355453" y="384285"/>
                      <a:pt x="355179" y="384285"/>
                    </a:cubicBezTo>
                    <a:cubicBezTo>
                      <a:pt x="356550" y="383600"/>
                      <a:pt x="357785" y="382777"/>
                      <a:pt x="359156" y="381954"/>
                    </a:cubicBezTo>
                    <a:cubicBezTo>
                      <a:pt x="358882" y="382091"/>
                      <a:pt x="358745" y="382228"/>
                      <a:pt x="358470" y="382365"/>
                    </a:cubicBezTo>
                    <a:cubicBezTo>
                      <a:pt x="359705" y="381542"/>
                      <a:pt x="360802" y="380720"/>
                      <a:pt x="361762" y="379759"/>
                    </a:cubicBezTo>
                    <a:cubicBezTo>
                      <a:pt x="363408" y="378250"/>
                      <a:pt x="365054" y="376604"/>
                      <a:pt x="366563" y="374959"/>
                    </a:cubicBezTo>
                    <a:cubicBezTo>
                      <a:pt x="366426" y="375233"/>
                      <a:pt x="366288" y="375370"/>
                      <a:pt x="366151" y="375507"/>
                    </a:cubicBezTo>
                    <a:cubicBezTo>
                      <a:pt x="367660" y="373862"/>
                      <a:pt x="368895" y="372216"/>
                      <a:pt x="370129" y="370569"/>
                    </a:cubicBezTo>
                    <a:cubicBezTo>
                      <a:pt x="370129" y="370707"/>
                      <a:pt x="369992" y="370707"/>
                      <a:pt x="369992" y="370844"/>
                    </a:cubicBezTo>
                    <a:cubicBezTo>
                      <a:pt x="370129" y="370707"/>
                      <a:pt x="370266" y="370569"/>
                      <a:pt x="370266" y="370295"/>
                    </a:cubicBezTo>
                    <a:cubicBezTo>
                      <a:pt x="370266" y="370295"/>
                      <a:pt x="370403" y="370158"/>
                      <a:pt x="370403" y="370158"/>
                    </a:cubicBezTo>
                    <a:cubicBezTo>
                      <a:pt x="370403" y="370158"/>
                      <a:pt x="370403" y="370295"/>
                      <a:pt x="370266" y="370295"/>
                    </a:cubicBezTo>
                    <a:cubicBezTo>
                      <a:pt x="370815" y="369335"/>
                      <a:pt x="371501" y="368375"/>
                      <a:pt x="372049" y="367415"/>
                    </a:cubicBezTo>
                    <a:cubicBezTo>
                      <a:pt x="372049" y="367415"/>
                      <a:pt x="372049" y="367552"/>
                      <a:pt x="371912" y="367552"/>
                    </a:cubicBezTo>
                    <a:cubicBezTo>
                      <a:pt x="373284" y="364946"/>
                      <a:pt x="374244" y="362203"/>
                      <a:pt x="375341" y="359459"/>
                    </a:cubicBezTo>
                    <a:lnTo>
                      <a:pt x="375341" y="359459"/>
                    </a:lnTo>
                    <a:cubicBezTo>
                      <a:pt x="376713" y="355208"/>
                      <a:pt x="377810" y="350956"/>
                      <a:pt x="378770" y="346704"/>
                    </a:cubicBezTo>
                    <a:cubicBezTo>
                      <a:pt x="379867" y="341492"/>
                      <a:pt x="380553" y="336279"/>
                      <a:pt x="381102" y="330930"/>
                    </a:cubicBezTo>
                    <a:cubicBezTo>
                      <a:pt x="381376" y="326678"/>
                      <a:pt x="381376" y="322289"/>
                      <a:pt x="381102" y="318037"/>
                    </a:cubicBezTo>
                    <a:cubicBezTo>
                      <a:pt x="381102" y="318037"/>
                      <a:pt x="381102" y="318175"/>
                      <a:pt x="381102" y="318175"/>
                    </a:cubicBezTo>
                    <a:cubicBezTo>
                      <a:pt x="381102" y="318037"/>
                      <a:pt x="381102" y="317900"/>
                      <a:pt x="381102" y="317626"/>
                    </a:cubicBezTo>
                    <a:cubicBezTo>
                      <a:pt x="381102" y="317489"/>
                      <a:pt x="381102" y="317489"/>
                      <a:pt x="381102" y="317352"/>
                    </a:cubicBezTo>
                    <a:cubicBezTo>
                      <a:pt x="381102" y="317352"/>
                      <a:pt x="381102" y="317489"/>
                      <a:pt x="381102" y="317489"/>
                    </a:cubicBezTo>
                    <a:cubicBezTo>
                      <a:pt x="380553" y="310494"/>
                      <a:pt x="379593" y="303636"/>
                      <a:pt x="378222" y="296778"/>
                    </a:cubicBezTo>
                    <a:cubicBezTo>
                      <a:pt x="376164" y="287176"/>
                      <a:pt x="373558" y="277850"/>
                      <a:pt x="370403" y="268522"/>
                    </a:cubicBezTo>
                    <a:cubicBezTo>
                      <a:pt x="370403" y="268522"/>
                      <a:pt x="370403" y="268660"/>
                      <a:pt x="370403" y="268660"/>
                    </a:cubicBezTo>
                    <a:cubicBezTo>
                      <a:pt x="367249" y="259607"/>
                      <a:pt x="363683" y="250554"/>
                      <a:pt x="359705" y="241639"/>
                    </a:cubicBezTo>
                    <a:cubicBezTo>
                      <a:pt x="359293" y="240542"/>
                      <a:pt x="358745" y="239582"/>
                      <a:pt x="358333" y="238485"/>
                    </a:cubicBezTo>
                    <a:cubicBezTo>
                      <a:pt x="356962" y="236702"/>
                      <a:pt x="355590" y="234781"/>
                      <a:pt x="354219" y="232998"/>
                    </a:cubicBezTo>
                    <a:cubicBezTo>
                      <a:pt x="350927" y="228198"/>
                      <a:pt x="347635" y="223534"/>
                      <a:pt x="344343" y="218596"/>
                    </a:cubicBezTo>
                    <a:cubicBezTo>
                      <a:pt x="341737" y="214893"/>
                      <a:pt x="339405" y="210915"/>
                      <a:pt x="336936" y="206938"/>
                    </a:cubicBezTo>
                    <a:cubicBezTo>
                      <a:pt x="334879" y="203783"/>
                      <a:pt x="332959" y="200628"/>
                      <a:pt x="331038" y="197474"/>
                    </a:cubicBezTo>
                    <a:cubicBezTo>
                      <a:pt x="327747" y="191987"/>
                      <a:pt x="324592" y="186638"/>
                      <a:pt x="321300" y="181289"/>
                    </a:cubicBezTo>
                    <a:cubicBezTo>
                      <a:pt x="316225" y="172785"/>
                      <a:pt x="311562" y="164144"/>
                      <a:pt x="307173" y="155365"/>
                    </a:cubicBezTo>
                    <a:cubicBezTo>
                      <a:pt x="307310" y="155640"/>
                      <a:pt x="307447" y="155777"/>
                      <a:pt x="307447" y="156051"/>
                    </a:cubicBezTo>
                    <a:cubicBezTo>
                      <a:pt x="305527" y="152211"/>
                      <a:pt x="303469" y="148370"/>
                      <a:pt x="302098" y="144255"/>
                    </a:cubicBezTo>
                    <a:cubicBezTo>
                      <a:pt x="301686" y="143021"/>
                      <a:pt x="301137" y="141787"/>
                      <a:pt x="301000" y="140415"/>
                    </a:cubicBezTo>
                    <a:cubicBezTo>
                      <a:pt x="300589" y="137946"/>
                      <a:pt x="300452" y="135615"/>
                      <a:pt x="300315" y="133009"/>
                    </a:cubicBezTo>
                    <a:cubicBezTo>
                      <a:pt x="300177" y="130951"/>
                      <a:pt x="301549" y="128894"/>
                      <a:pt x="303195" y="127933"/>
                    </a:cubicBezTo>
                    <a:cubicBezTo>
                      <a:pt x="305252" y="126699"/>
                      <a:pt x="307721" y="126974"/>
                      <a:pt x="309641" y="128345"/>
                    </a:cubicBezTo>
                    <a:cubicBezTo>
                      <a:pt x="311287" y="129442"/>
                      <a:pt x="312933" y="130539"/>
                      <a:pt x="314579" y="131911"/>
                    </a:cubicBezTo>
                    <a:cubicBezTo>
                      <a:pt x="315539" y="132734"/>
                      <a:pt x="316362" y="133694"/>
                      <a:pt x="317185" y="134654"/>
                    </a:cubicBezTo>
                    <a:cubicBezTo>
                      <a:pt x="318282" y="135889"/>
                      <a:pt x="319243" y="137672"/>
                      <a:pt x="320203" y="139044"/>
                    </a:cubicBezTo>
                    <a:cubicBezTo>
                      <a:pt x="321437" y="140964"/>
                      <a:pt x="322535" y="143021"/>
                      <a:pt x="323769" y="144941"/>
                    </a:cubicBezTo>
                    <a:cubicBezTo>
                      <a:pt x="325826" y="148370"/>
                      <a:pt x="327747" y="152074"/>
                      <a:pt x="329804" y="155640"/>
                    </a:cubicBezTo>
                    <a:cubicBezTo>
                      <a:pt x="333507" y="162086"/>
                      <a:pt x="336936" y="168670"/>
                      <a:pt x="340640" y="175254"/>
                    </a:cubicBezTo>
                    <a:cubicBezTo>
                      <a:pt x="348732" y="190204"/>
                      <a:pt x="356687" y="205429"/>
                      <a:pt x="364094" y="220654"/>
                    </a:cubicBezTo>
                    <a:cubicBezTo>
                      <a:pt x="366700" y="226003"/>
                      <a:pt x="369169" y="231489"/>
                      <a:pt x="371638" y="236976"/>
                    </a:cubicBezTo>
                    <a:cubicBezTo>
                      <a:pt x="372186" y="237661"/>
                      <a:pt x="372735" y="238485"/>
                      <a:pt x="373284" y="239170"/>
                    </a:cubicBezTo>
                    <a:cubicBezTo>
                      <a:pt x="375890" y="242188"/>
                      <a:pt x="378496" y="245343"/>
                      <a:pt x="381102" y="248360"/>
                    </a:cubicBezTo>
                    <a:cubicBezTo>
                      <a:pt x="384257" y="251789"/>
                      <a:pt x="387411" y="254944"/>
                      <a:pt x="390703" y="258098"/>
                    </a:cubicBezTo>
                    <a:cubicBezTo>
                      <a:pt x="390566" y="258098"/>
                      <a:pt x="390566" y="257961"/>
                      <a:pt x="390429" y="257961"/>
                    </a:cubicBezTo>
                    <a:cubicBezTo>
                      <a:pt x="390566" y="258098"/>
                      <a:pt x="390703" y="258098"/>
                      <a:pt x="390703" y="258235"/>
                    </a:cubicBezTo>
                    <a:cubicBezTo>
                      <a:pt x="390703" y="258235"/>
                      <a:pt x="390840" y="258373"/>
                      <a:pt x="390840" y="258373"/>
                    </a:cubicBezTo>
                    <a:cubicBezTo>
                      <a:pt x="390840" y="258373"/>
                      <a:pt x="390703" y="258235"/>
                      <a:pt x="390703" y="258235"/>
                    </a:cubicBezTo>
                    <a:cubicBezTo>
                      <a:pt x="391663" y="259059"/>
                      <a:pt x="392486" y="259744"/>
                      <a:pt x="393583" y="260430"/>
                    </a:cubicBezTo>
                    <a:cubicBezTo>
                      <a:pt x="394406" y="260979"/>
                      <a:pt x="395229" y="261527"/>
                      <a:pt x="396189" y="261939"/>
                    </a:cubicBezTo>
                    <a:cubicBezTo>
                      <a:pt x="396601" y="262076"/>
                      <a:pt x="397149" y="262350"/>
                      <a:pt x="397561" y="262488"/>
                    </a:cubicBezTo>
                    <a:cubicBezTo>
                      <a:pt x="397835" y="262625"/>
                      <a:pt x="398110" y="262625"/>
                      <a:pt x="398384" y="262762"/>
                    </a:cubicBezTo>
                    <a:cubicBezTo>
                      <a:pt x="398658" y="262762"/>
                      <a:pt x="399070" y="262762"/>
                      <a:pt x="399344" y="262762"/>
                    </a:cubicBezTo>
                    <a:cubicBezTo>
                      <a:pt x="399344" y="262762"/>
                      <a:pt x="399344" y="262762"/>
                      <a:pt x="399344" y="262762"/>
                    </a:cubicBezTo>
                    <a:cubicBezTo>
                      <a:pt x="399756" y="262762"/>
                      <a:pt x="400304" y="262762"/>
                      <a:pt x="400716" y="262762"/>
                    </a:cubicBezTo>
                    <a:cubicBezTo>
                      <a:pt x="401127" y="262625"/>
                      <a:pt x="401539" y="262625"/>
                      <a:pt x="402087" y="262488"/>
                    </a:cubicBezTo>
                    <a:cubicBezTo>
                      <a:pt x="402636" y="262350"/>
                      <a:pt x="403047" y="262213"/>
                      <a:pt x="403596" y="262076"/>
                    </a:cubicBezTo>
                    <a:cubicBezTo>
                      <a:pt x="403322" y="262213"/>
                      <a:pt x="403185" y="262213"/>
                      <a:pt x="402910" y="262350"/>
                    </a:cubicBezTo>
                    <a:cubicBezTo>
                      <a:pt x="404145" y="261939"/>
                      <a:pt x="405379" y="261390"/>
                      <a:pt x="406476" y="260841"/>
                    </a:cubicBezTo>
                    <a:cubicBezTo>
                      <a:pt x="406202" y="260979"/>
                      <a:pt x="406065" y="261116"/>
                      <a:pt x="405791" y="261116"/>
                    </a:cubicBezTo>
                    <a:cubicBezTo>
                      <a:pt x="406202" y="260841"/>
                      <a:pt x="406614" y="260567"/>
                      <a:pt x="406888" y="260430"/>
                    </a:cubicBezTo>
                    <a:cubicBezTo>
                      <a:pt x="407848" y="259744"/>
                      <a:pt x="408808" y="258921"/>
                      <a:pt x="409768" y="258235"/>
                    </a:cubicBezTo>
                    <a:cubicBezTo>
                      <a:pt x="411140" y="256864"/>
                      <a:pt x="412374" y="255630"/>
                      <a:pt x="413746" y="254121"/>
                    </a:cubicBezTo>
                    <a:cubicBezTo>
                      <a:pt x="414569" y="253160"/>
                      <a:pt x="415255" y="252201"/>
                      <a:pt x="415941" y="251240"/>
                    </a:cubicBezTo>
                    <a:cubicBezTo>
                      <a:pt x="415941" y="251240"/>
                      <a:pt x="415941" y="251240"/>
                      <a:pt x="415941" y="251240"/>
                    </a:cubicBezTo>
                    <a:cubicBezTo>
                      <a:pt x="417998" y="248086"/>
                      <a:pt x="419918" y="244931"/>
                      <a:pt x="421701" y="241639"/>
                    </a:cubicBezTo>
                    <a:cubicBezTo>
                      <a:pt x="421564" y="241914"/>
                      <a:pt x="421427" y="242051"/>
                      <a:pt x="421290" y="242325"/>
                    </a:cubicBezTo>
                    <a:cubicBezTo>
                      <a:pt x="423621" y="237387"/>
                      <a:pt x="425542" y="232450"/>
                      <a:pt x="427462" y="227237"/>
                    </a:cubicBezTo>
                    <a:cubicBezTo>
                      <a:pt x="427325" y="227512"/>
                      <a:pt x="427325" y="227649"/>
                      <a:pt x="427188" y="227923"/>
                    </a:cubicBezTo>
                    <a:cubicBezTo>
                      <a:pt x="430205" y="219145"/>
                      <a:pt x="432537" y="210229"/>
                      <a:pt x="434320" y="201177"/>
                    </a:cubicBezTo>
                    <a:cubicBezTo>
                      <a:pt x="435829" y="193496"/>
                      <a:pt x="436652" y="185952"/>
                      <a:pt x="437337" y="178134"/>
                    </a:cubicBezTo>
                    <a:cubicBezTo>
                      <a:pt x="437337" y="178409"/>
                      <a:pt x="437337" y="178683"/>
                      <a:pt x="437200" y="178957"/>
                    </a:cubicBezTo>
                    <a:cubicBezTo>
                      <a:pt x="437612" y="172099"/>
                      <a:pt x="437612" y="165241"/>
                      <a:pt x="437337" y="158520"/>
                    </a:cubicBezTo>
                    <a:cubicBezTo>
                      <a:pt x="436515" y="146999"/>
                      <a:pt x="435006" y="135615"/>
                      <a:pt x="432811" y="124367"/>
                    </a:cubicBezTo>
                    <a:cubicBezTo>
                      <a:pt x="430068" y="111200"/>
                      <a:pt x="426365" y="98170"/>
                      <a:pt x="422661" y="85139"/>
                    </a:cubicBezTo>
                    <a:cubicBezTo>
                      <a:pt x="420467" y="77459"/>
                      <a:pt x="418272" y="69640"/>
                      <a:pt x="415941" y="61959"/>
                    </a:cubicBezTo>
                    <a:cubicBezTo>
                      <a:pt x="410728" y="43855"/>
                      <a:pt x="405379" y="25749"/>
                      <a:pt x="400030" y="7644"/>
                    </a:cubicBezTo>
                    <a:cubicBezTo>
                      <a:pt x="399070" y="4489"/>
                      <a:pt x="401127" y="1060"/>
                      <a:pt x="404282" y="237"/>
                    </a:cubicBezTo>
                    <a:cubicBezTo>
                      <a:pt x="407574" y="-722"/>
                      <a:pt x="410865" y="1335"/>
                      <a:pt x="411826" y="4489"/>
                    </a:cubicBezTo>
                    <a:cubicBezTo>
                      <a:pt x="421015" y="35076"/>
                      <a:pt x="429794" y="65937"/>
                      <a:pt x="438709" y="96661"/>
                    </a:cubicBezTo>
                    <a:cubicBezTo>
                      <a:pt x="439944" y="100776"/>
                      <a:pt x="440904" y="105028"/>
                      <a:pt x="442001" y="109142"/>
                    </a:cubicBezTo>
                    <a:cubicBezTo>
                      <a:pt x="443098" y="113532"/>
                      <a:pt x="444058" y="117921"/>
                      <a:pt x="445018" y="122447"/>
                    </a:cubicBezTo>
                    <a:cubicBezTo>
                      <a:pt x="447076" y="133145"/>
                      <a:pt x="448584" y="143981"/>
                      <a:pt x="449408" y="154954"/>
                    </a:cubicBezTo>
                    <a:cubicBezTo>
                      <a:pt x="451053" y="173745"/>
                      <a:pt x="448859" y="192673"/>
                      <a:pt x="444470" y="211053"/>
                    </a:cubicBezTo>
                    <a:cubicBezTo>
                      <a:pt x="442412" y="219693"/>
                      <a:pt x="439669" y="227923"/>
                      <a:pt x="436652" y="236290"/>
                    </a:cubicBezTo>
                    <a:cubicBezTo>
                      <a:pt x="433497" y="244657"/>
                      <a:pt x="429519" y="252475"/>
                      <a:pt x="424170" y="259607"/>
                    </a:cubicBezTo>
                    <a:cubicBezTo>
                      <a:pt x="422250" y="262213"/>
                      <a:pt x="419781" y="264682"/>
                      <a:pt x="417312" y="266876"/>
                    </a:cubicBezTo>
                    <a:cubicBezTo>
                      <a:pt x="416078" y="267974"/>
                      <a:pt x="414706" y="268934"/>
                      <a:pt x="413334" y="269894"/>
                    </a:cubicBezTo>
                    <a:cubicBezTo>
                      <a:pt x="411826" y="270854"/>
                      <a:pt x="410591" y="271403"/>
                      <a:pt x="409083" y="272226"/>
                    </a:cubicBezTo>
                    <a:cubicBezTo>
                      <a:pt x="407848" y="272775"/>
                      <a:pt x="406202" y="273186"/>
                      <a:pt x="404831" y="273460"/>
                    </a:cubicBezTo>
                    <a:cubicBezTo>
                      <a:pt x="403733" y="273734"/>
                      <a:pt x="402636" y="273872"/>
                      <a:pt x="401402" y="273872"/>
                    </a:cubicBezTo>
                    <a:cubicBezTo>
                      <a:pt x="399756" y="274009"/>
                      <a:pt x="398658" y="273872"/>
                      <a:pt x="397012" y="273734"/>
                    </a:cubicBezTo>
                    <a:cubicBezTo>
                      <a:pt x="395229" y="273598"/>
                      <a:pt x="393583" y="272775"/>
                      <a:pt x="391938" y="272089"/>
                    </a:cubicBezTo>
                    <a:cubicBezTo>
                      <a:pt x="388509" y="270580"/>
                      <a:pt x="385628" y="268248"/>
                      <a:pt x="382885" y="265779"/>
                    </a:cubicBezTo>
                    <a:cubicBezTo>
                      <a:pt x="384119" y="269483"/>
                      <a:pt x="385217" y="273049"/>
                      <a:pt x="386314" y="276752"/>
                    </a:cubicBezTo>
                    <a:cubicBezTo>
                      <a:pt x="391389" y="294583"/>
                      <a:pt x="394681" y="313374"/>
                      <a:pt x="393309" y="332027"/>
                    </a:cubicBezTo>
                    <a:cubicBezTo>
                      <a:pt x="392898" y="336691"/>
                      <a:pt x="392075" y="341080"/>
                      <a:pt x="391252" y="345607"/>
                    </a:cubicBezTo>
                    <a:cubicBezTo>
                      <a:pt x="390566" y="349721"/>
                      <a:pt x="389469" y="353699"/>
                      <a:pt x="388371" y="357676"/>
                    </a:cubicBezTo>
                    <a:cubicBezTo>
                      <a:pt x="387274" y="361654"/>
                      <a:pt x="385628" y="365632"/>
                      <a:pt x="383982" y="369472"/>
                    </a:cubicBezTo>
                    <a:cubicBezTo>
                      <a:pt x="382199" y="373450"/>
                      <a:pt x="379867" y="377016"/>
                      <a:pt x="376987" y="380308"/>
                    </a:cubicBezTo>
                    <a:cubicBezTo>
                      <a:pt x="374793" y="383051"/>
                      <a:pt x="372186" y="385657"/>
                      <a:pt x="369443" y="387989"/>
                    </a:cubicBezTo>
                    <a:cubicBezTo>
                      <a:pt x="366700" y="390320"/>
                      <a:pt x="363820" y="392378"/>
                      <a:pt x="360528" y="394024"/>
                    </a:cubicBezTo>
                    <a:cubicBezTo>
                      <a:pt x="358882" y="394847"/>
                      <a:pt x="357373" y="395670"/>
                      <a:pt x="355727" y="396081"/>
                    </a:cubicBezTo>
                    <a:cubicBezTo>
                      <a:pt x="353944" y="396630"/>
                      <a:pt x="352572" y="397042"/>
                      <a:pt x="350790" y="397316"/>
                    </a:cubicBezTo>
                    <a:cubicBezTo>
                      <a:pt x="349692" y="397590"/>
                      <a:pt x="348321" y="397590"/>
                      <a:pt x="347086" y="397453"/>
                    </a:cubicBezTo>
                    <a:cubicBezTo>
                      <a:pt x="344617" y="397178"/>
                      <a:pt x="342285" y="396767"/>
                      <a:pt x="339954" y="396219"/>
                    </a:cubicBezTo>
                    <a:cubicBezTo>
                      <a:pt x="338034" y="395807"/>
                      <a:pt x="336251" y="394984"/>
                      <a:pt x="334605" y="394161"/>
                    </a:cubicBezTo>
                    <a:cubicBezTo>
                      <a:pt x="331038" y="392378"/>
                      <a:pt x="327472" y="390458"/>
                      <a:pt x="323906" y="388400"/>
                    </a:cubicBezTo>
                    <a:cubicBezTo>
                      <a:pt x="322397" y="387440"/>
                      <a:pt x="320889" y="386480"/>
                      <a:pt x="319380" y="385520"/>
                    </a:cubicBezTo>
                    <a:cubicBezTo>
                      <a:pt x="320340" y="390320"/>
                      <a:pt x="321163" y="395121"/>
                      <a:pt x="321849" y="399922"/>
                    </a:cubicBezTo>
                    <a:cubicBezTo>
                      <a:pt x="323495" y="410483"/>
                      <a:pt x="324866" y="421181"/>
                      <a:pt x="325278" y="431880"/>
                    </a:cubicBezTo>
                    <a:cubicBezTo>
                      <a:pt x="325689" y="441619"/>
                      <a:pt x="325003" y="451357"/>
                      <a:pt x="323632" y="461095"/>
                    </a:cubicBezTo>
                    <a:cubicBezTo>
                      <a:pt x="322946" y="465347"/>
                      <a:pt x="321986" y="469736"/>
                      <a:pt x="321026" y="473988"/>
                    </a:cubicBezTo>
                    <a:cubicBezTo>
                      <a:pt x="319791" y="478926"/>
                      <a:pt x="318282" y="483726"/>
                      <a:pt x="316499" y="488527"/>
                    </a:cubicBezTo>
                    <a:cubicBezTo>
                      <a:pt x="313619" y="495797"/>
                      <a:pt x="308681" y="502243"/>
                      <a:pt x="303058" y="507593"/>
                    </a:cubicBezTo>
                    <a:cubicBezTo>
                      <a:pt x="300452" y="510061"/>
                      <a:pt x="297434" y="512119"/>
                      <a:pt x="294417" y="513902"/>
                    </a:cubicBezTo>
                    <a:cubicBezTo>
                      <a:pt x="290713" y="516234"/>
                      <a:pt x="286599" y="517605"/>
                      <a:pt x="282347" y="518839"/>
                    </a:cubicBezTo>
                    <a:cubicBezTo>
                      <a:pt x="278918" y="519800"/>
                      <a:pt x="275489" y="520211"/>
                      <a:pt x="272060" y="520348"/>
                    </a:cubicBezTo>
                    <a:cubicBezTo>
                      <a:pt x="270276" y="520486"/>
                      <a:pt x="268356" y="520211"/>
                      <a:pt x="266436" y="520074"/>
                    </a:cubicBezTo>
                    <a:cubicBezTo>
                      <a:pt x="264653" y="519937"/>
                      <a:pt x="262733" y="519525"/>
                      <a:pt x="260950" y="519114"/>
                    </a:cubicBezTo>
                    <a:cubicBezTo>
                      <a:pt x="257521" y="518154"/>
                      <a:pt x="254229" y="517193"/>
                      <a:pt x="251211" y="515410"/>
                    </a:cubicBezTo>
                    <a:cubicBezTo>
                      <a:pt x="247097" y="513079"/>
                      <a:pt x="243256" y="510473"/>
                      <a:pt x="239415" y="507729"/>
                    </a:cubicBezTo>
                    <a:cubicBezTo>
                      <a:pt x="235986" y="505123"/>
                      <a:pt x="232695" y="501969"/>
                      <a:pt x="229403" y="498951"/>
                    </a:cubicBezTo>
                    <a:cubicBezTo>
                      <a:pt x="225837" y="495660"/>
                      <a:pt x="222408" y="492231"/>
                      <a:pt x="219253" y="488527"/>
                    </a:cubicBezTo>
                    <a:cubicBezTo>
                      <a:pt x="216236" y="485373"/>
                      <a:pt x="213355" y="482081"/>
                      <a:pt x="210612" y="478789"/>
                    </a:cubicBezTo>
                    <a:cubicBezTo>
                      <a:pt x="210749" y="484824"/>
                      <a:pt x="210612" y="490859"/>
                      <a:pt x="210200" y="496894"/>
                    </a:cubicBezTo>
                    <a:cubicBezTo>
                      <a:pt x="209515" y="506770"/>
                      <a:pt x="207594" y="516508"/>
                      <a:pt x="204988" y="526109"/>
                    </a:cubicBezTo>
                    <a:cubicBezTo>
                      <a:pt x="202794" y="533927"/>
                      <a:pt x="199776" y="541471"/>
                      <a:pt x="195799" y="548603"/>
                    </a:cubicBezTo>
                    <a:cubicBezTo>
                      <a:pt x="193878" y="552032"/>
                      <a:pt x="191547" y="555324"/>
                      <a:pt x="189078" y="558341"/>
                    </a:cubicBezTo>
                    <a:cubicBezTo>
                      <a:pt x="186883" y="561085"/>
                      <a:pt x="184277" y="563554"/>
                      <a:pt x="181260" y="565337"/>
                    </a:cubicBezTo>
                    <a:cubicBezTo>
                      <a:pt x="178517" y="567120"/>
                      <a:pt x="175499" y="568766"/>
                      <a:pt x="172207" y="569589"/>
                    </a:cubicBezTo>
                    <a:cubicBezTo>
                      <a:pt x="170561" y="570000"/>
                      <a:pt x="169190" y="570274"/>
                      <a:pt x="167406" y="570686"/>
                    </a:cubicBezTo>
                    <a:cubicBezTo>
                      <a:pt x="165761" y="570960"/>
                      <a:pt x="164115" y="570823"/>
                      <a:pt x="162469" y="570686"/>
                    </a:cubicBezTo>
                    <a:cubicBezTo>
                      <a:pt x="159588" y="570412"/>
                      <a:pt x="156708" y="569726"/>
                      <a:pt x="153965" y="568766"/>
                    </a:cubicBezTo>
                    <a:cubicBezTo>
                      <a:pt x="152456" y="568217"/>
                      <a:pt x="150810" y="567669"/>
                      <a:pt x="149301" y="566845"/>
                    </a:cubicBezTo>
                    <a:cubicBezTo>
                      <a:pt x="147244" y="565611"/>
                      <a:pt x="145187" y="564240"/>
                      <a:pt x="143129" y="562868"/>
                    </a:cubicBezTo>
                    <a:cubicBezTo>
                      <a:pt x="137094" y="558341"/>
                      <a:pt x="131745" y="552855"/>
                      <a:pt x="126807" y="547232"/>
                    </a:cubicBezTo>
                    <a:cubicBezTo>
                      <a:pt x="125573" y="550249"/>
                      <a:pt x="124338" y="553267"/>
                      <a:pt x="122829" y="556147"/>
                    </a:cubicBezTo>
                    <a:cubicBezTo>
                      <a:pt x="119675" y="562457"/>
                      <a:pt x="115834" y="568492"/>
                      <a:pt x="110211" y="572880"/>
                    </a:cubicBezTo>
                    <a:cubicBezTo>
                      <a:pt x="108290" y="574389"/>
                      <a:pt x="106233" y="575898"/>
                      <a:pt x="104039" y="576995"/>
                    </a:cubicBezTo>
                    <a:cubicBezTo>
                      <a:pt x="102667" y="577681"/>
                      <a:pt x="101158" y="578367"/>
                      <a:pt x="99650" y="578779"/>
                    </a:cubicBezTo>
                    <a:cubicBezTo>
                      <a:pt x="97866" y="579190"/>
                      <a:pt x="96632" y="579464"/>
                      <a:pt x="94849" y="579738"/>
                    </a:cubicBezTo>
                    <a:cubicBezTo>
                      <a:pt x="93614" y="580013"/>
                      <a:pt x="92243" y="580013"/>
                      <a:pt x="91008" y="580013"/>
                    </a:cubicBezTo>
                    <a:cubicBezTo>
                      <a:pt x="89363" y="581933"/>
                      <a:pt x="87442" y="581796"/>
                      <a:pt x="85522" y="581522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89" name="任意多边形: 形状 288"/>
              <p:cNvSpPr/>
              <p:nvPr/>
            </p:nvSpPr>
            <p:spPr>
              <a:xfrm>
                <a:off x="2409919" y="5006687"/>
                <a:ext cx="992563" cy="501753"/>
              </a:xfrm>
              <a:custGeom>
                <a:avLst/>
                <a:gdLst>
                  <a:gd name="connsiteX0" fmla="*/ 15953 w 992563"/>
                  <a:gd name="connsiteY0" fmla="*/ 194008 h 501753"/>
                  <a:gd name="connsiteX1" fmla="*/ 15953 w 992563"/>
                  <a:gd name="connsiteY1" fmla="*/ 194008 h 501753"/>
                  <a:gd name="connsiteX2" fmla="*/ 17462 w 992563"/>
                  <a:gd name="connsiteY2" fmla="*/ 193871 h 501753"/>
                  <a:gd name="connsiteX3" fmla="*/ 17050 w 992563"/>
                  <a:gd name="connsiteY3" fmla="*/ 194008 h 501753"/>
                  <a:gd name="connsiteX4" fmla="*/ 21439 w 992563"/>
                  <a:gd name="connsiteY4" fmla="*/ 192911 h 501753"/>
                  <a:gd name="connsiteX5" fmla="*/ 21302 w 992563"/>
                  <a:gd name="connsiteY5" fmla="*/ 192911 h 501753"/>
                  <a:gd name="connsiteX6" fmla="*/ 25280 w 992563"/>
                  <a:gd name="connsiteY6" fmla="*/ 191265 h 501753"/>
                  <a:gd name="connsiteX7" fmla="*/ 24868 w 992563"/>
                  <a:gd name="connsiteY7" fmla="*/ 191539 h 501753"/>
                  <a:gd name="connsiteX8" fmla="*/ 38996 w 992563"/>
                  <a:gd name="connsiteY8" fmla="*/ 183310 h 501753"/>
                  <a:gd name="connsiteX9" fmla="*/ 38859 w 992563"/>
                  <a:gd name="connsiteY9" fmla="*/ 183447 h 501753"/>
                  <a:gd name="connsiteX10" fmla="*/ 49557 w 992563"/>
                  <a:gd name="connsiteY10" fmla="*/ 175354 h 501753"/>
                  <a:gd name="connsiteX11" fmla="*/ 54906 w 992563"/>
                  <a:gd name="connsiteY11" fmla="*/ 170965 h 501753"/>
                  <a:gd name="connsiteX12" fmla="*/ 58610 w 992563"/>
                  <a:gd name="connsiteY12" fmla="*/ 167811 h 501753"/>
                  <a:gd name="connsiteX13" fmla="*/ 67525 w 992563"/>
                  <a:gd name="connsiteY13" fmla="*/ 160130 h 501753"/>
                  <a:gd name="connsiteX14" fmla="*/ 87413 w 992563"/>
                  <a:gd name="connsiteY14" fmla="*/ 142710 h 501753"/>
                  <a:gd name="connsiteX15" fmla="*/ 87002 w 992563"/>
                  <a:gd name="connsiteY15" fmla="*/ 142985 h 501753"/>
                  <a:gd name="connsiteX16" fmla="*/ 109908 w 992563"/>
                  <a:gd name="connsiteY16" fmla="*/ 121862 h 501753"/>
                  <a:gd name="connsiteX17" fmla="*/ 116903 w 992563"/>
                  <a:gd name="connsiteY17" fmla="*/ 115415 h 501753"/>
                  <a:gd name="connsiteX18" fmla="*/ 127053 w 992563"/>
                  <a:gd name="connsiteY18" fmla="*/ 105266 h 501753"/>
                  <a:gd name="connsiteX19" fmla="*/ 140357 w 992563"/>
                  <a:gd name="connsiteY19" fmla="*/ 92098 h 501753"/>
                  <a:gd name="connsiteX20" fmla="*/ 145706 w 992563"/>
                  <a:gd name="connsiteY20" fmla="*/ 86612 h 501753"/>
                  <a:gd name="connsiteX21" fmla="*/ 166829 w 992563"/>
                  <a:gd name="connsiteY21" fmla="*/ 63432 h 501753"/>
                  <a:gd name="connsiteX22" fmla="*/ 171081 w 992563"/>
                  <a:gd name="connsiteY22" fmla="*/ 58631 h 501753"/>
                  <a:gd name="connsiteX23" fmla="*/ 168201 w 992563"/>
                  <a:gd name="connsiteY23" fmla="*/ 57671 h 501753"/>
                  <a:gd name="connsiteX24" fmla="*/ 160657 w 992563"/>
                  <a:gd name="connsiteY24" fmla="*/ 55888 h 501753"/>
                  <a:gd name="connsiteX25" fmla="*/ 145569 w 992563"/>
                  <a:gd name="connsiteY25" fmla="*/ 53693 h 501753"/>
                  <a:gd name="connsiteX26" fmla="*/ 138300 w 992563"/>
                  <a:gd name="connsiteY26" fmla="*/ 53693 h 501753"/>
                  <a:gd name="connsiteX27" fmla="*/ 138711 w 992563"/>
                  <a:gd name="connsiteY27" fmla="*/ 53693 h 501753"/>
                  <a:gd name="connsiteX28" fmla="*/ 129110 w 992563"/>
                  <a:gd name="connsiteY28" fmla="*/ 54928 h 501753"/>
                  <a:gd name="connsiteX29" fmla="*/ 129110 w 992563"/>
                  <a:gd name="connsiteY29" fmla="*/ 54928 h 501753"/>
                  <a:gd name="connsiteX30" fmla="*/ 120606 w 992563"/>
                  <a:gd name="connsiteY30" fmla="*/ 57260 h 501753"/>
                  <a:gd name="connsiteX31" fmla="*/ 112514 w 992563"/>
                  <a:gd name="connsiteY31" fmla="*/ 60689 h 501753"/>
                  <a:gd name="connsiteX32" fmla="*/ 103187 w 992563"/>
                  <a:gd name="connsiteY32" fmla="*/ 66312 h 501753"/>
                  <a:gd name="connsiteX33" fmla="*/ 103324 w 992563"/>
                  <a:gd name="connsiteY33" fmla="*/ 66312 h 501753"/>
                  <a:gd name="connsiteX34" fmla="*/ 102912 w 992563"/>
                  <a:gd name="connsiteY34" fmla="*/ 66587 h 501753"/>
                  <a:gd name="connsiteX35" fmla="*/ 102912 w 992563"/>
                  <a:gd name="connsiteY35" fmla="*/ 66587 h 501753"/>
                  <a:gd name="connsiteX36" fmla="*/ 102912 w 992563"/>
                  <a:gd name="connsiteY36" fmla="*/ 66587 h 501753"/>
                  <a:gd name="connsiteX37" fmla="*/ 90294 w 992563"/>
                  <a:gd name="connsiteY37" fmla="*/ 76462 h 501753"/>
                  <a:gd name="connsiteX38" fmla="*/ 90568 w 992563"/>
                  <a:gd name="connsiteY38" fmla="*/ 76187 h 501753"/>
                  <a:gd name="connsiteX39" fmla="*/ 67388 w 992563"/>
                  <a:gd name="connsiteY39" fmla="*/ 99642 h 501753"/>
                  <a:gd name="connsiteX40" fmla="*/ 67525 w 992563"/>
                  <a:gd name="connsiteY40" fmla="*/ 99505 h 501753"/>
                  <a:gd name="connsiteX41" fmla="*/ 59296 w 992563"/>
                  <a:gd name="connsiteY41" fmla="*/ 109243 h 501753"/>
                  <a:gd name="connsiteX42" fmla="*/ 53946 w 992563"/>
                  <a:gd name="connsiteY42" fmla="*/ 115964 h 501753"/>
                  <a:gd name="connsiteX43" fmla="*/ 47363 w 992563"/>
                  <a:gd name="connsiteY43" fmla="*/ 124742 h 501753"/>
                  <a:gd name="connsiteX44" fmla="*/ 35978 w 992563"/>
                  <a:gd name="connsiteY44" fmla="*/ 140104 h 501753"/>
                  <a:gd name="connsiteX45" fmla="*/ 36116 w 992563"/>
                  <a:gd name="connsiteY45" fmla="*/ 139967 h 501753"/>
                  <a:gd name="connsiteX46" fmla="*/ 24183 w 992563"/>
                  <a:gd name="connsiteY46" fmla="*/ 157524 h 501753"/>
                  <a:gd name="connsiteX47" fmla="*/ 24183 w 992563"/>
                  <a:gd name="connsiteY47" fmla="*/ 157386 h 501753"/>
                  <a:gd name="connsiteX48" fmla="*/ 18010 w 992563"/>
                  <a:gd name="connsiteY48" fmla="*/ 166850 h 501753"/>
                  <a:gd name="connsiteX49" fmla="*/ 11701 w 992563"/>
                  <a:gd name="connsiteY49" fmla="*/ 177960 h 501753"/>
                  <a:gd name="connsiteX50" fmla="*/ 11701 w 992563"/>
                  <a:gd name="connsiteY50" fmla="*/ 177823 h 501753"/>
                  <a:gd name="connsiteX51" fmla="*/ 9918 w 992563"/>
                  <a:gd name="connsiteY51" fmla="*/ 181664 h 501753"/>
                  <a:gd name="connsiteX52" fmla="*/ 10055 w 992563"/>
                  <a:gd name="connsiteY52" fmla="*/ 181115 h 501753"/>
                  <a:gd name="connsiteX53" fmla="*/ 8958 w 992563"/>
                  <a:gd name="connsiteY53" fmla="*/ 184544 h 501753"/>
                  <a:gd name="connsiteX54" fmla="*/ 8958 w 992563"/>
                  <a:gd name="connsiteY54" fmla="*/ 184544 h 501753"/>
                  <a:gd name="connsiteX55" fmla="*/ 8958 w 992563"/>
                  <a:gd name="connsiteY55" fmla="*/ 184544 h 501753"/>
                  <a:gd name="connsiteX56" fmla="*/ 8821 w 992563"/>
                  <a:gd name="connsiteY56" fmla="*/ 185093 h 501753"/>
                  <a:gd name="connsiteX57" fmla="*/ 8821 w 992563"/>
                  <a:gd name="connsiteY57" fmla="*/ 184956 h 501753"/>
                  <a:gd name="connsiteX58" fmla="*/ 8409 w 992563"/>
                  <a:gd name="connsiteY58" fmla="*/ 188385 h 501753"/>
                  <a:gd name="connsiteX59" fmla="*/ 8409 w 992563"/>
                  <a:gd name="connsiteY59" fmla="*/ 187973 h 501753"/>
                  <a:gd name="connsiteX60" fmla="*/ 8409 w 992563"/>
                  <a:gd name="connsiteY60" fmla="*/ 189756 h 501753"/>
                  <a:gd name="connsiteX61" fmla="*/ 8409 w 992563"/>
                  <a:gd name="connsiteY61" fmla="*/ 189208 h 501753"/>
                  <a:gd name="connsiteX62" fmla="*/ 8546 w 992563"/>
                  <a:gd name="connsiteY62" fmla="*/ 190853 h 501753"/>
                  <a:gd name="connsiteX63" fmla="*/ 8821 w 992563"/>
                  <a:gd name="connsiteY63" fmla="*/ 191814 h 501753"/>
                  <a:gd name="connsiteX64" fmla="*/ 9095 w 992563"/>
                  <a:gd name="connsiteY64" fmla="*/ 192225 h 501753"/>
                  <a:gd name="connsiteX65" fmla="*/ 9369 w 992563"/>
                  <a:gd name="connsiteY65" fmla="*/ 192499 h 501753"/>
                  <a:gd name="connsiteX66" fmla="*/ 9918 w 992563"/>
                  <a:gd name="connsiteY66" fmla="*/ 192773 h 501753"/>
                  <a:gd name="connsiteX67" fmla="*/ 11152 w 992563"/>
                  <a:gd name="connsiteY67" fmla="*/ 193322 h 501753"/>
                  <a:gd name="connsiteX68" fmla="*/ 13484 w 992563"/>
                  <a:gd name="connsiteY68" fmla="*/ 194008 h 501753"/>
                  <a:gd name="connsiteX69" fmla="*/ 14856 w 992563"/>
                  <a:gd name="connsiteY69" fmla="*/ 194145 h 501753"/>
                  <a:gd name="connsiteX70" fmla="*/ 15953 w 992563"/>
                  <a:gd name="connsiteY70" fmla="*/ 194008 h 501753"/>
                  <a:gd name="connsiteX71" fmla="*/ 242953 w 992563"/>
                  <a:gd name="connsiteY71" fmla="*/ 206215 h 501753"/>
                  <a:gd name="connsiteX72" fmla="*/ 251868 w 992563"/>
                  <a:gd name="connsiteY72" fmla="*/ 196340 h 501753"/>
                  <a:gd name="connsiteX73" fmla="*/ 251868 w 992563"/>
                  <a:gd name="connsiteY73" fmla="*/ 196340 h 501753"/>
                  <a:gd name="connsiteX74" fmla="*/ 269973 w 992563"/>
                  <a:gd name="connsiteY74" fmla="*/ 174669 h 501753"/>
                  <a:gd name="connsiteX75" fmla="*/ 286433 w 992563"/>
                  <a:gd name="connsiteY75" fmla="*/ 152449 h 501753"/>
                  <a:gd name="connsiteX76" fmla="*/ 286433 w 992563"/>
                  <a:gd name="connsiteY76" fmla="*/ 152449 h 501753"/>
                  <a:gd name="connsiteX77" fmla="*/ 286570 w 992563"/>
                  <a:gd name="connsiteY77" fmla="*/ 152312 h 501753"/>
                  <a:gd name="connsiteX78" fmla="*/ 286844 w 992563"/>
                  <a:gd name="connsiteY78" fmla="*/ 151900 h 501753"/>
                  <a:gd name="connsiteX79" fmla="*/ 286707 w 992563"/>
                  <a:gd name="connsiteY79" fmla="*/ 152037 h 501753"/>
                  <a:gd name="connsiteX80" fmla="*/ 303440 w 992563"/>
                  <a:gd name="connsiteY80" fmla="*/ 126525 h 501753"/>
                  <a:gd name="connsiteX81" fmla="*/ 305086 w 992563"/>
                  <a:gd name="connsiteY81" fmla="*/ 123645 h 501753"/>
                  <a:gd name="connsiteX82" fmla="*/ 310573 w 992563"/>
                  <a:gd name="connsiteY82" fmla="*/ 114181 h 501753"/>
                  <a:gd name="connsiteX83" fmla="*/ 320723 w 992563"/>
                  <a:gd name="connsiteY83" fmla="*/ 95939 h 501753"/>
                  <a:gd name="connsiteX84" fmla="*/ 320723 w 992563"/>
                  <a:gd name="connsiteY84" fmla="*/ 96076 h 501753"/>
                  <a:gd name="connsiteX85" fmla="*/ 320860 w 992563"/>
                  <a:gd name="connsiteY85" fmla="*/ 95664 h 501753"/>
                  <a:gd name="connsiteX86" fmla="*/ 320997 w 992563"/>
                  <a:gd name="connsiteY86" fmla="*/ 95527 h 501753"/>
                  <a:gd name="connsiteX87" fmla="*/ 320997 w 992563"/>
                  <a:gd name="connsiteY87" fmla="*/ 95527 h 501753"/>
                  <a:gd name="connsiteX88" fmla="*/ 327032 w 992563"/>
                  <a:gd name="connsiteY88" fmla="*/ 81674 h 501753"/>
                  <a:gd name="connsiteX89" fmla="*/ 327718 w 992563"/>
                  <a:gd name="connsiteY89" fmla="*/ 79480 h 501753"/>
                  <a:gd name="connsiteX90" fmla="*/ 327718 w 992563"/>
                  <a:gd name="connsiteY90" fmla="*/ 79616 h 501753"/>
                  <a:gd name="connsiteX91" fmla="*/ 328541 w 992563"/>
                  <a:gd name="connsiteY91" fmla="*/ 74267 h 501753"/>
                  <a:gd name="connsiteX92" fmla="*/ 328541 w 992563"/>
                  <a:gd name="connsiteY92" fmla="*/ 74953 h 501753"/>
                  <a:gd name="connsiteX93" fmla="*/ 328678 w 992563"/>
                  <a:gd name="connsiteY93" fmla="*/ 71936 h 501753"/>
                  <a:gd name="connsiteX94" fmla="*/ 328541 w 992563"/>
                  <a:gd name="connsiteY94" fmla="*/ 70976 h 501753"/>
                  <a:gd name="connsiteX95" fmla="*/ 328403 w 992563"/>
                  <a:gd name="connsiteY95" fmla="*/ 70701 h 501753"/>
                  <a:gd name="connsiteX96" fmla="*/ 328266 w 992563"/>
                  <a:gd name="connsiteY96" fmla="*/ 70427 h 501753"/>
                  <a:gd name="connsiteX97" fmla="*/ 327443 w 992563"/>
                  <a:gd name="connsiteY97" fmla="*/ 69878 h 501753"/>
                  <a:gd name="connsiteX98" fmla="*/ 326483 w 992563"/>
                  <a:gd name="connsiteY98" fmla="*/ 69467 h 501753"/>
                  <a:gd name="connsiteX99" fmla="*/ 325660 w 992563"/>
                  <a:gd name="connsiteY99" fmla="*/ 69193 h 501753"/>
                  <a:gd name="connsiteX100" fmla="*/ 325112 w 992563"/>
                  <a:gd name="connsiteY100" fmla="*/ 69055 h 501753"/>
                  <a:gd name="connsiteX101" fmla="*/ 324289 w 992563"/>
                  <a:gd name="connsiteY101" fmla="*/ 69193 h 501753"/>
                  <a:gd name="connsiteX102" fmla="*/ 322917 w 992563"/>
                  <a:gd name="connsiteY102" fmla="*/ 69604 h 501753"/>
                  <a:gd name="connsiteX103" fmla="*/ 321683 w 992563"/>
                  <a:gd name="connsiteY103" fmla="*/ 70153 h 501753"/>
                  <a:gd name="connsiteX104" fmla="*/ 318254 w 992563"/>
                  <a:gd name="connsiteY104" fmla="*/ 72210 h 501753"/>
                  <a:gd name="connsiteX105" fmla="*/ 318665 w 992563"/>
                  <a:gd name="connsiteY105" fmla="*/ 71936 h 501753"/>
                  <a:gd name="connsiteX106" fmla="*/ 310573 w 992563"/>
                  <a:gd name="connsiteY106" fmla="*/ 78382 h 501753"/>
                  <a:gd name="connsiteX107" fmla="*/ 304400 w 992563"/>
                  <a:gd name="connsiteY107" fmla="*/ 84692 h 501753"/>
                  <a:gd name="connsiteX108" fmla="*/ 289176 w 992563"/>
                  <a:gd name="connsiteY108" fmla="*/ 104443 h 501753"/>
                  <a:gd name="connsiteX109" fmla="*/ 270933 w 992563"/>
                  <a:gd name="connsiteY109" fmla="*/ 135852 h 501753"/>
                  <a:gd name="connsiteX110" fmla="*/ 248165 w 992563"/>
                  <a:gd name="connsiteY110" fmla="*/ 190442 h 501753"/>
                  <a:gd name="connsiteX111" fmla="*/ 248165 w 992563"/>
                  <a:gd name="connsiteY111" fmla="*/ 190442 h 501753"/>
                  <a:gd name="connsiteX112" fmla="*/ 242953 w 992563"/>
                  <a:gd name="connsiteY112" fmla="*/ 206215 h 501753"/>
                  <a:gd name="connsiteX113" fmla="*/ 608347 w 992563"/>
                  <a:gd name="connsiteY113" fmla="*/ 285905 h 501753"/>
                  <a:gd name="connsiteX114" fmla="*/ 609307 w 992563"/>
                  <a:gd name="connsiteY114" fmla="*/ 294546 h 501753"/>
                  <a:gd name="connsiteX115" fmla="*/ 609444 w 992563"/>
                  <a:gd name="connsiteY115" fmla="*/ 293723 h 501753"/>
                  <a:gd name="connsiteX116" fmla="*/ 612736 w 992563"/>
                  <a:gd name="connsiteY116" fmla="*/ 261902 h 501753"/>
                  <a:gd name="connsiteX117" fmla="*/ 612736 w 992563"/>
                  <a:gd name="connsiteY117" fmla="*/ 261902 h 501753"/>
                  <a:gd name="connsiteX118" fmla="*/ 613285 w 992563"/>
                  <a:gd name="connsiteY118" fmla="*/ 250792 h 501753"/>
                  <a:gd name="connsiteX119" fmla="*/ 613559 w 992563"/>
                  <a:gd name="connsiteY119" fmla="*/ 238585 h 501753"/>
                  <a:gd name="connsiteX120" fmla="*/ 613422 w 992563"/>
                  <a:gd name="connsiteY120" fmla="*/ 208959 h 501753"/>
                  <a:gd name="connsiteX121" fmla="*/ 611913 w 992563"/>
                  <a:gd name="connsiteY121" fmla="*/ 196340 h 501753"/>
                  <a:gd name="connsiteX122" fmla="*/ 611913 w 992563"/>
                  <a:gd name="connsiteY122" fmla="*/ 196477 h 501753"/>
                  <a:gd name="connsiteX123" fmla="*/ 611090 w 992563"/>
                  <a:gd name="connsiteY123" fmla="*/ 193185 h 501753"/>
                  <a:gd name="connsiteX124" fmla="*/ 610542 w 992563"/>
                  <a:gd name="connsiteY124" fmla="*/ 192088 h 501753"/>
                  <a:gd name="connsiteX125" fmla="*/ 609856 w 992563"/>
                  <a:gd name="connsiteY125" fmla="*/ 193460 h 501753"/>
                  <a:gd name="connsiteX126" fmla="*/ 610130 w 992563"/>
                  <a:gd name="connsiteY126" fmla="*/ 192911 h 501753"/>
                  <a:gd name="connsiteX127" fmla="*/ 609444 w 992563"/>
                  <a:gd name="connsiteY127" fmla="*/ 194968 h 501753"/>
                  <a:gd name="connsiteX128" fmla="*/ 609582 w 992563"/>
                  <a:gd name="connsiteY128" fmla="*/ 194694 h 501753"/>
                  <a:gd name="connsiteX129" fmla="*/ 608622 w 992563"/>
                  <a:gd name="connsiteY129" fmla="*/ 198672 h 501753"/>
                  <a:gd name="connsiteX130" fmla="*/ 608622 w 992563"/>
                  <a:gd name="connsiteY130" fmla="*/ 198672 h 501753"/>
                  <a:gd name="connsiteX131" fmla="*/ 607524 w 992563"/>
                  <a:gd name="connsiteY131" fmla="*/ 206901 h 501753"/>
                  <a:gd name="connsiteX132" fmla="*/ 606564 w 992563"/>
                  <a:gd name="connsiteY132" fmla="*/ 218971 h 501753"/>
                  <a:gd name="connsiteX133" fmla="*/ 606564 w 992563"/>
                  <a:gd name="connsiteY133" fmla="*/ 218834 h 501753"/>
                  <a:gd name="connsiteX134" fmla="*/ 607250 w 992563"/>
                  <a:gd name="connsiteY134" fmla="*/ 271092 h 501753"/>
                  <a:gd name="connsiteX135" fmla="*/ 607250 w 992563"/>
                  <a:gd name="connsiteY135" fmla="*/ 270955 h 501753"/>
                  <a:gd name="connsiteX136" fmla="*/ 608347 w 992563"/>
                  <a:gd name="connsiteY136" fmla="*/ 285905 h 501753"/>
                  <a:gd name="connsiteX137" fmla="*/ 429491 w 992563"/>
                  <a:gd name="connsiteY137" fmla="*/ 274110 h 501753"/>
                  <a:gd name="connsiteX138" fmla="*/ 425650 w 992563"/>
                  <a:gd name="connsiteY138" fmla="*/ 286317 h 501753"/>
                  <a:gd name="connsiteX139" fmla="*/ 422633 w 992563"/>
                  <a:gd name="connsiteY139" fmla="*/ 296604 h 501753"/>
                  <a:gd name="connsiteX140" fmla="*/ 414951 w 992563"/>
                  <a:gd name="connsiteY140" fmla="*/ 323350 h 501753"/>
                  <a:gd name="connsiteX141" fmla="*/ 429765 w 992563"/>
                  <a:gd name="connsiteY141" fmla="*/ 297152 h 501753"/>
                  <a:gd name="connsiteX142" fmla="*/ 441149 w 992563"/>
                  <a:gd name="connsiteY142" fmla="*/ 274521 h 501753"/>
                  <a:gd name="connsiteX143" fmla="*/ 441149 w 992563"/>
                  <a:gd name="connsiteY143" fmla="*/ 274521 h 501753"/>
                  <a:gd name="connsiteX144" fmla="*/ 441149 w 992563"/>
                  <a:gd name="connsiteY144" fmla="*/ 274521 h 501753"/>
                  <a:gd name="connsiteX145" fmla="*/ 441423 w 992563"/>
                  <a:gd name="connsiteY145" fmla="*/ 273972 h 501753"/>
                  <a:gd name="connsiteX146" fmla="*/ 441286 w 992563"/>
                  <a:gd name="connsiteY146" fmla="*/ 274247 h 501753"/>
                  <a:gd name="connsiteX147" fmla="*/ 450750 w 992563"/>
                  <a:gd name="connsiteY147" fmla="*/ 251753 h 501753"/>
                  <a:gd name="connsiteX148" fmla="*/ 453768 w 992563"/>
                  <a:gd name="connsiteY148" fmla="*/ 243386 h 501753"/>
                  <a:gd name="connsiteX149" fmla="*/ 457608 w 992563"/>
                  <a:gd name="connsiteY149" fmla="*/ 232687 h 501753"/>
                  <a:gd name="connsiteX150" fmla="*/ 461997 w 992563"/>
                  <a:gd name="connsiteY150" fmla="*/ 217874 h 501753"/>
                  <a:gd name="connsiteX151" fmla="*/ 461860 w 992563"/>
                  <a:gd name="connsiteY151" fmla="*/ 218560 h 501753"/>
                  <a:gd name="connsiteX152" fmla="*/ 463095 w 992563"/>
                  <a:gd name="connsiteY152" fmla="*/ 211565 h 501753"/>
                  <a:gd name="connsiteX153" fmla="*/ 463095 w 992563"/>
                  <a:gd name="connsiteY153" fmla="*/ 211839 h 501753"/>
                  <a:gd name="connsiteX154" fmla="*/ 463095 w 992563"/>
                  <a:gd name="connsiteY154" fmla="*/ 211427 h 501753"/>
                  <a:gd name="connsiteX155" fmla="*/ 463095 w 992563"/>
                  <a:gd name="connsiteY155" fmla="*/ 211153 h 501753"/>
                  <a:gd name="connsiteX156" fmla="*/ 463095 w 992563"/>
                  <a:gd name="connsiteY156" fmla="*/ 211290 h 501753"/>
                  <a:gd name="connsiteX157" fmla="*/ 463232 w 992563"/>
                  <a:gd name="connsiteY157" fmla="*/ 209370 h 501753"/>
                  <a:gd name="connsiteX158" fmla="*/ 463232 w 992563"/>
                  <a:gd name="connsiteY158" fmla="*/ 209782 h 501753"/>
                  <a:gd name="connsiteX159" fmla="*/ 463095 w 992563"/>
                  <a:gd name="connsiteY159" fmla="*/ 207861 h 501753"/>
                  <a:gd name="connsiteX160" fmla="*/ 462820 w 992563"/>
                  <a:gd name="connsiteY160" fmla="*/ 206764 h 501753"/>
                  <a:gd name="connsiteX161" fmla="*/ 462272 w 992563"/>
                  <a:gd name="connsiteY161" fmla="*/ 205392 h 501753"/>
                  <a:gd name="connsiteX162" fmla="*/ 462409 w 992563"/>
                  <a:gd name="connsiteY162" fmla="*/ 205667 h 501753"/>
                  <a:gd name="connsiteX163" fmla="*/ 462135 w 992563"/>
                  <a:gd name="connsiteY163" fmla="*/ 205255 h 501753"/>
                  <a:gd name="connsiteX164" fmla="*/ 462135 w 992563"/>
                  <a:gd name="connsiteY164" fmla="*/ 205255 h 501753"/>
                  <a:gd name="connsiteX165" fmla="*/ 462135 w 992563"/>
                  <a:gd name="connsiteY165" fmla="*/ 205255 h 501753"/>
                  <a:gd name="connsiteX166" fmla="*/ 462135 w 992563"/>
                  <a:gd name="connsiteY166" fmla="*/ 205255 h 501753"/>
                  <a:gd name="connsiteX167" fmla="*/ 462135 w 992563"/>
                  <a:gd name="connsiteY167" fmla="*/ 205255 h 501753"/>
                  <a:gd name="connsiteX168" fmla="*/ 461997 w 992563"/>
                  <a:gd name="connsiteY168" fmla="*/ 205255 h 501753"/>
                  <a:gd name="connsiteX169" fmla="*/ 460489 w 992563"/>
                  <a:gd name="connsiteY169" fmla="*/ 205804 h 501753"/>
                  <a:gd name="connsiteX170" fmla="*/ 459391 w 992563"/>
                  <a:gd name="connsiteY170" fmla="*/ 206489 h 501753"/>
                  <a:gd name="connsiteX171" fmla="*/ 457745 w 992563"/>
                  <a:gd name="connsiteY171" fmla="*/ 208136 h 501753"/>
                  <a:gd name="connsiteX172" fmla="*/ 457745 w 992563"/>
                  <a:gd name="connsiteY172" fmla="*/ 208136 h 501753"/>
                  <a:gd name="connsiteX173" fmla="*/ 455688 w 992563"/>
                  <a:gd name="connsiteY173" fmla="*/ 210879 h 501753"/>
                  <a:gd name="connsiteX174" fmla="*/ 448830 w 992563"/>
                  <a:gd name="connsiteY174" fmla="*/ 223498 h 501753"/>
                  <a:gd name="connsiteX175" fmla="*/ 448967 w 992563"/>
                  <a:gd name="connsiteY175" fmla="*/ 223223 h 501753"/>
                  <a:gd name="connsiteX176" fmla="*/ 441012 w 992563"/>
                  <a:gd name="connsiteY176" fmla="*/ 241466 h 501753"/>
                  <a:gd name="connsiteX177" fmla="*/ 434017 w 992563"/>
                  <a:gd name="connsiteY177" fmla="*/ 260256 h 501753"/>
                  <a:gd name="connsiteX178" fmla="*/ 434154 w 992563"/>
                  <a:gd name="connsiteY178" fmla="*/ 260119 h 501753"/>
                  <a:gd name="connsiteX179" fmla="*/ 429491 w 992563"/>
                  <a:gd name="connsiteY179" fmla="*/ 274110 h 501753"/>
                  <a:gd name="connsiteX180" fmla="*/ 774448 w 992563"/>
                  <a:gd name="connsiteY180" fmla="*/ 199357 h 501753"/>
                  <a:gd name="connsiteX181" fmla="*/ 776231 w 992563"/>
                  <a:gd name="connsiteY181" fmla="*/ 206353 h 501753"/>
                  <a:gd name="connsiteX182" fmla="*/ 778288 w 992563"/>
                  <a:gd name="connsiteY182" fmla="*/ 213759 h 501753"/>
                  <a:gd name="connsiteX183" fmla="*/ 785969 w 992563"/>
                  <a:gd name="connsiteY183" fmla="*/ 238722 h 501753"/>
                  <a:gd name="connsiteX184" fmla="*/ 793376 w 992563"/>
                  <a:gd name="connsiteY184" fmla="*/ 263137 h 501753"/>
                  <a:gd name="connsiteX185" fmla="*/ 799823 w 992563"/>
                  <a:gd name="connsiteY185" fmla="*/ 284122 h 501753"/>
                  <a:gd name="connsiteX186" fmla="*/ 801468 w 992563"/>
                  <a:gd name="connsiteY186" fmla="*/ 289883 h 501753"/>
                  <a:gd name="connsiteX187" fmla="*/ 805583 w 992563"/>
                  <a:gd name="connsiteY187" fmla="*/ 304559 h 501753"/>
                  <a:gd name="connsiteX188" fmla="*/ 813127 w 992563"/>
                  <a:gd name="connsiteY188" fmla="*/ 331031 h 501753"/>
                  <a:gd name="connsiteX189" fmla="*/ 807504 w 992563"/>
                  <a:gd name="connsiteY189" fmla="*/ 292489 h 501753"/>
                  <a:gd name="connsiteX190" fmla="*/ 807504 w 992563"/>
                  <a:gd name="connsiteY190" fmla="*/ 292763 h 501753"/>
                  <a:gd name="connsiteX191" fmla="*/ 800920 w 992563"/>
                  <a:gd name="connsiteY191" fmla="*/ 265606 h 501753"/>
                  <a:gd name="connsiteX192" fmla="*/ 792553 w 992563"/>
                  <a:gd name="connsiteY192" fmla="*/ 239271 h 501753"/>
                  <a:gd name="connsiteX193" fmla="*/ 792827 w 992563"/>
                  <a:gd name="connsiteY193" fmla="*/ 239957 h 501753"/>
                  <a:gd name="connsiteX194" fmla="*/ 784735 w 992563"/>
                  <a:gd name="connsiteY194" fmla="*/ 217737 h 501753"/>
                  <a:gd name="connsiteX195" fmla="*/ 774311 w 992563"/>
                  <a:gd name="connsiteY195" fmla="*/ 191951 h 501753"/>
                  <a:gd name="connsiteX196" fmla="*/ 774448 w 992563"/>
                  <a:gd name="connsiteY196" fmla="*/ 192225 h 501753"/>
                  <a:gd name="connsiteX197" fmla="*/ 772253 w 992563"/>
                  <a:gd name="connsiteY197" fmla="*/ 188385 h 501753"/>
                  <a:gd name="connsiteX198" fmla="*/ 770607 w 992563"/>
                  <a:gd name="connsiteY198" fmla="*/ 186190 h 501753"/>
                  <a:gd name="connsiteX199" fmla="*/ 770882 w 992563"/>
                  <a:gd name="connsiteY199" fmla="*/ 187424 h 501753"/>
                  <a:gd name="connsiteX200" fmla="*/ 770745 w 992563"/>
                  <a:gd name="connsiteY200" fmla="*/ 187013 h 501753"/>
                  <a:gd name="connsiteX201" fmla="*/ 774448 w 992563"/>
                  <a:gd name="connsiteY201" fmla="*/ 199357 h 501753"/>
                  <a:gd name="connsiteX202" fmla="*/ 692563 w 992563"/>
                  <a:gd name="connsiteY202" fmla="*/ 289472 h 501753"/>
                  <a:gd name="connsiteX203" fmla="*/ 697638 w 992563"/>
                  <a:gd name="connsiteY203" fmla="*/ 310868 h 501753"/>
                  <a:gd name="connsiteX204" fmla="*/ 701205 w 992563"/>
                  <a:gd name="connsiteY204" fmla="*/ 325956 h 501753"/>
                  <a:gd name="connsiteX205" fmla="*/ 704222 w 992563"/>
                  <a:gd name="connsiteY205" fmla="*/ 337340 h 501753"/>
                  <a:gd name="connsiteX206" fmla="*/ 705731 w 992563"/>
                  <a:gd name="connsiteY206" fmla="*/ 342827 h 501753"/>
                  <a:gd name="connsiteX207" fmla="*/ 704771 w 992563"/>
                  <a:gd name="connsiteY207" fmla="*/ 315258 h 501753"/>
                  <a:gd name="connsiteX208" fmla="*/ 704771 w 992563"/>
                  <a:gd name="connsiteY208" fmla="*/ 315258 h 501753"/>
                  <a:gd name="connsiteX209" fmla="*/ 702302 w 992563"/>
                  <a:gd name="connsiteY209" fmla="*/ 290569 h 501753"/>
                  <a:gd name="connsiteX210" fmla="*/ 697501 w 992563"/>
                  <a:gd name="connsiteY210" fmla="*/ 261902 h 501753"/>
                  <a:gd name="connsiteX211" fmla="*/ 697638 w 992563"/>
                  <a:gd name="connsiteY211" fmla="*/ 262588 h 501753"/>
                  <a:gd name="connsiteX212" fmla="*/ 693935 w 992563"/>
                  <a:gd name="connsiteY212" fmla="*/ 245169 h 501753"/>
                  <a:gd name="connsiteX213" fmla="*/ 688997 w 992563"/>
                  <a:gd name="connsiteY213" fmla="*/ 227612 h 501753"/>
                  <a:gd name="connsiteX214" fmla="*/ 686803 w 992563"/>
                  <a:gd name="connsiteY214" fmla="*/ 222263 h 501753"/>
                  <a:gd name="connsiteX215" fmla="*/ 685980 w 992563"/>
                  <a:gd name="connsiteY215" fmla="*/ 220892 h 501753"/>
                  <a:gd name="connsiteX216" fmla="*/ 685020 w 992563"/>
                  <a:gd name="connsiteY216" fmla="*/ 219657 h 501753"/>
                  <a:gd name="connsiteX217" fmla="*/ 683785 w 992563"/>
                  <a:gd name="connsiteY217" fmla="*/ 218423 h 501753"/>
                  <a:gd name="connsiteX218" fmla="*/ 683648 w 992563"/>
                  <a:gd name="connsiteY218" fmla="*/ 218697 h 501753"/>
                  <a:gd name="connsiteX219" fmla="*/ 683785 w 992563"/>
                  <a:gd name="connsiteY219" fmla="*/ 218423 h 501753"/>
                  <a:gd name="connsiteX220" fmla="*/ 683648 w 992563"/>
                  <a:gd name="connsiteY220" fmla="*/ 218697 h 501753"/>
                  <a:gd name="connsiteX221" fmla="*/ 683511 w 992563"/>
                  <a:gd name="connsiteY221" fmla="*/ 218971 h 501753"/>
                  <a:gd name="connsiteX222" fmla="*/ 683648 w 992563"/>
                  <a:gd name="connsiteY222" fmla="*/ 218697 h 501753"/>
                  <a:gd name="connsiteX223" fmla="*/ 682962 w 992563"/>
                  <a:gd name="connsiteY223" fmla="*/ 220069 h 501753"/>
                  <a:gd name="connsiteX224" fmla="*/ 682413 w 992563"/>
                  <a:gd name="connsiteY224" fmla="*/ 221714 h 501753"/>
                  <a:gd name="connsiteX225" fmla="*/ 682002 w 992563"/>
                  <a:gd name="connsiteY225" fmla="*/ 225281 h 501753"/>
                  <a:gd name="connsiteX226" fmla="*/ 682002 w 992563"/>
                  <a:gd name="connsiteY226" fmla="*/ 225143 h 501753"/>
                  <a:gd name="connsiteX227" fmla="*/ 682002 w 992563"/>
                  <a:gd name="connsiteY227" fmla="*/ 229944 h 501753"/>
                  <a:gd name="connsiteX228" fmla="*/ 684060 w 992563"/>
                  <a:gd name="connsiteY228" fmla="*/ 246403 h 501753"/>
                  <a:gd name="connsiteX229" fmla="*/ 687351 w 992563"/>
                  <a:gd name="connsiteY229" fmla="*/ 266154 h 501753"/>
                  <a:gd name="connsiteX230" fmla="*/ 687351 w 992563"/>
                  <a:gd name="connsiteY230" fmla="*/ 266154 h 501753"/>
                  <a:gd name="connsiteX231" fmla="*/ 692563 w 992563"/>
                  <a:gd name="connsiteY231" fmla="*/ 289472 h 501753"/>
                  <a:gd name="connsiteX232" fmla="*/ 509729 w 992563"/>
                  <a:gd name="connsiteY232" fmla="*/ 286454 h 501753"/>
                  <a:gd name="connsiteX233" fmla="*/ 508358 w 992563"/>
                  <a:gd name="connsiteY233" fmla="*/ 295232 h 501753"/>
                  <a:gd name="connsiteX234" fmla="*/ 507946 w 992563"/>
                  <a:gd name="connsiteY234" fmla="*/ 298250 h 501753"/>
                  <a:gd name="connsiteX235" fmla="*/ 506300 w 992563"/>
                  <a:gd name="connsiteY235" fmla="*/ 312652 h 501753"/>
                  <a:gd name="connsiteX236" fmla="*/ 503694 w 992563"/>
                  <a:gd name="connsiteY236" fmla="*/ 334871 h 501753"/>
                  <a:gd name="connsiteX237" fmla="*/ 502734 w 992563"/>
                  <a:gd name="connsiteY237" fmla="*/ 343513 h 501753"/>
                  <a:gd name="connsiteX238" fmla="*/ 502048 w 992563"/>
                  <a:gd name="connsiteY238" fmla="*/ 354074 h 501753"/>
                  <a:gd name="connsiteX239" fmla="*/ 503008 w 992563"/>
                  <a:gd name="connsiteY239" fmla="*/ 352565 h 501753"/>
                  <a:gd name="connsiteX240" fmla="*/ 513158 w 992563"/>
                  <a:gd name="connsiteY240" fmla="*/ 333362 h 501753"/>
                  <a:gd name="connsiteX241" fmla="*/ 512884 w 992563"/>
                  <a:gd name="connsiteY241" fmla="*/ 333911 h 501753"/>
                  <a:gd name="connsiteX242" fmla="*/ 536201 w 992563"/>
                  <a:gd name="connsiteY242" fmla="*/ 279322 h 501753"/>
                  <a:gd name="connsiteX243" fmla="*/ 536201 w 992563"/>
                  <a:gd name="connsiteY243" fmla="*/ 279459 h 501753"/>
                  <a:gd name="connsiteX244" fmla="*/ 548408 w 992563"/>
                  <a:gd name="connsiteY244" fmla="*/ 235293 h 501753"/>
                  <a:gd name="connsiteX245" fmla="*/ 548271 w 992563"/>
                  <a:gd name="connsiteY245" fmla="*/ 235979 h 501753"/>
                  <a:gd name="connsiteX246" fmla="*/ 553209 w 992563"/>
                  <a:gd name="connsiteY246" fmla="*/ 202649 h 501753"/>
                  <a:gd name="connsiteX247" fmla="*/ 553209 w 992563"/>
                  <a:gd name="connsiteY247" fmla="*/ 202649 h 501753"/>
                  <a:gd name="connsiteX248" fmla="*/ 553483 w 992563"/>
                  <a:gd name="connsiteY248" fmla="*/ 188247 h 501753"/>
                  <a:gd name="connsiteX249" fmla="*/ 553483 w 992563"/>
                  <a:gd name="connsiteY249" fmla="*/ 188933 h 501753"/>
                  <a:gd name="connsiteX250" fmla="*/ 552797 w 992563"/>
                  <a:gd name="connsiteY250" fmla="*/ 184270 h 501753"/>
                  <a:gd name="connsiteX251" fmla="*/ 552935 w 992563"/>
                  <a:gd name="connsiteY251" fmla="*/ 184956 h 501753"/>
                  <a:gd name="connsiteX252" fmla="*/ 551563 w 992563"/>
                  <a:gd name="connsiteY252" fmla="*/ 180018 h 501753"/>
                  <a:gd name="connsiteX253" fmla="*/ 551563 w 992563"/>
                  <a:gd name="connsiteY253" fmla="*/ 180018 h 501753"/>
                  <a:gd name="connsiteX254" fmla="*/ 550877 w 992563"/>
                  <a:gd name="connsiteY254" fmla="*/ 178235 h 501753"/>
                  <a:gd name="connsiteX255" fmla="*/ 551151 w 992563"/>
                  <a:gd name="connsiteY255" fmla="*/ 178783 h 501753"/>
                  <a:gd name="connsiteX256" fmla="*/ 550191 w 992563"/>
                  <a:gd name="connsiteY256" fmla="*/ 177137 h 501753"/>
                  <a:gd name="connsiteX257" fmla="*/ 550329 w 992563"/>
                  <a:gd name="connsiteY257" fmla="*/ 177412 h 501753"/>
                  <a:gd name="connsiteX258" fmla="*/ 549643 w 992563"/>
                  <a:gd name="connsiteY258" fmla="*/ 176589 h 501753"/>
                  <a:gd name="connsiteX259" fmla="*/ 549231 w 992563"/>
                  <a:gd name="connsiteY259" fmla="*/ 176177 h 501753"/>
                  <a:gd name="connsiteX260" fmla="*/ 548820 w 992563"/>
                  <a:gd name="connsiteY260" fmla="*/ 175903 h 501753"/>
                  <a:gd name="connsiteX261" fmla="*/ 547997 w 992563"/>
                  <a:gd name="connsiteY261" fmla="*/ 175628 h 501753"/>
                  <a:gd name="connsiteX262" fmla="*/ 546762 w 992563"/>
                  <a:gd name="connsiteY262" fmla="*/ 175492 h 501753"/>
                  <a:gd name="connsiteX263" fmla="*/ 547448 w 992563"/>
                  <a:gd name="connsiteY263" fmla="*/ 175492 h 501753"/>
                  <a:gd name="connsiteX264" fmla="*/ 545802 w 992563"/>
                  <a:gd name="connsiteY264" fmla="*/ 175492 h 501753"/>
                  <a:gd name="connsiteX265" fmla="*/ 544979 w 992563"/>
                  <a:gd name="connsiteY265" fmla="*/ 175628 h 501753"/>
                  <a:gd name="connsiteX266" fmla="*/ 544293 w 992563"/>
                  <a:gd name="connsiteY266" fmla="*/ 175766 h 501753"/>
                  <a:gd name="connsiteX267" fmla="*/ 543745 w 992563"/>
                  <a:gd name="connsiteY267" fmla="*/ 176040 h 501753"/>
                  <a:gd name="connsiteX268" fmla="*/ 542648 w 992563"/>
                  <a:gd name="connsiteY268" fmla="*/ 176863 h 501753"/>
                  <a:gd name="connsiteX269" fmla="*/ 543059 w 992563"/>
                  <a:gd name="connsiteY269" fmla="*/ 176452 h 501753"/>
                  <a:gd name="connsiteX270" fmla="*/ 540453 w 992563"/>
                  <a:gd name="connsiteY270" fmla="*/ 179057 h 501753"/>
                  <a:gd name="connsiteX271" fmla="*/ 540864 w 992563"/>
                  <a:gd name="connsiteY271" fmla="*/ 178646 h 501753"/>
                  <a:gd name="connsiteX272" fmla="*/ 538533 w 992563"/>
                  <a:gd name="connsiteY272" fmla="*/ 181801 h 501753"/>
                  <a:gd name="connsiteX273" fmla="*/ 538807 w 992563"/>
                  <a:gd name="connsiteY273" fmla="*/ 181389 h 501753"/>
                  <a:gd name="connsiteX274" fmla="*/ 532909 w 992563"/>
                  <a:gd name="connsiteY274" fmla="*/ 191676 h 501753"/>
                  <a:gd name="connsiteX275" fmla="*/ 532909 w 992563"/>
                  <a:gd name="connsiteY275" fmla="*/ 191539 h 501753"/>
                  <a:gd name="connsiteX276" fmla="*/ 532772 w 992563"/>
                  <a:gd name="connsiteY276" fmla="*/ 191676 h 501753"/>
                  <a:gd name="connsiteX277" fmla="*/ 532635 w 992563"/>
                  <a:gd name="connsiteY277" fmla="*/ 191951 h 501753"/>
                  <a:gd name="connsiteX278" fmla="*/ 532772 w 992563"/>
                  <a:gd name="connsiteY278" fmla="*/ 191814 h 501753"/>
                  <a:gd name="connsiteX279" fmla="*/ 528657 w 992563"/>
                  <a:gd name="connsiteY279" fmla="*/ 201963 h 501753"/>
                  <a:gd name="connsiteX280" fmla="*/ 522211 w 992563"/>
                  <a:gd name="connsiteY280" fmla="*/ 222949 h 501753"/>
                  <a:gd name="connsiteX281" fmla="*/ 516587 w 992563"/>
                  <a:gd name="connsiteY281" fmla="*/ 247363 h 501753"/>
                  <a:gd name="connsiteX282" fmla="*/ 516724 w 992563"/>
                  <a:gd name="connsiteY282" fmla="*/ 246678 h 501753"/>
                  <a:gd name="connsiteX283" fmla="*/ 509729 w 992563"/>
                  <a:gd name="connsiteY283" fmla="*/ 286454 h 501753"/>
                  <a:gd name="connsiteX284" fmla="*/ 321683 w 992563"/>
                  <a:gd name="connsiteY284" fmla="*/ 289472 h 501753"/>
                  <a:gd name="connsiteX285" fmla="*/ 317979 w 992563"/>
                  <a:gd name="connsiteY285" fmla="*/ 300444 h 501753"/>
                  <a:gd name="connsiteX286" fmla="*/ 317019 w 992563"/>
                  <a:gd name="connsiteY286" fmla="*/ 303736 h 501753"/>
                  <a:gd name="connsiteX287" fmla="*/ 314276 w 992563"/>
                  <a:gd name="connsiteY287" fmla="*/ 312926 h 501753"/>
                  <a:gd name="connsiteX288" fmla="*/ 308515 w 992563"/>
                  <a:gd name="connsiteY288" fmla="*/ 332403 h 501753"/>
                  <a:gd name="connsiteX289" fmla="*/ 306047 w 992563"/>
                  <a:gd name="connsiteY289" fmla="*/ 340907 h 501753"/>
                  <a:gd name="connsiteX290" fmla="*/ 301246 w 992563"/>
                  <a:gd name="connsiteY290" fmla="*/ 360109 h 501753"/>
                  <a:gd name="connsiteX291" fmla="*/ 299326 w 992563"/>
                  <a:gd name="connsiteY291" fmla="*/ 367927 h 501753"/>
                  <a:gd name="connsiteX292" fmla="*/ 320723 w 992563"/>
                  <a:gd name="connsiteY292" fmla="*/ 345296 h 501753"/>
                  <a:gd name="connsiteX293" fmla="*/ 320723 w 992563"/>
                  <a:gd name="connsiteY293" fmla="*/ 345296 h 501753"/>
                  <a:gd name="connsiteX294" fmla="*/ 344726 w 992563"/>
                  <a:gd name="connsiteY294" fmla="*/ 315395 h 501753"/>
                  <a:gd name="connsiteX295" fmla="*/ 353092 w 992563"/>
                  <a:gd name="connsiteY295" fmla="*/ 303736 h 501753"/>
                  <a:gd name="connsiteX296" fmla="*/ 371198 w 992563"/>
                  <a:gd name="connsiteY296" fmla="*/ 277950 h 501753"/>
                  <a:gd name="connsiteX297" fmla="*/ 383679 w 992563"/>
                  <a:gd name="connsiteY297" fmla="*/ 257513 h 501753"/>
                  <a:gd name="connsiteX298" fmla="*/ 389988 w 992563"/>
                  <a:gd name="connsiteY298" fmla="*/ 247363 h 501753"/>
                  <a:gd name="connsiteX299" fmla="*/ 400001 w 992563"/>
                  <a:gd name="connsiteY299" fmla="*/ 228847 h 501753"/>
                  <a:gd name="connsiteX300" fmla="*/ 399864 w 992563"/>
                  <a:gd name="connsiteY300" fmla="*/ 229258 h 501753"/>
                  <a:gd name="connsiteX301" fmla="*/ 413991 w 992563"/>
                  <a:gd name="connsiteY301" fmla="*/ 197163 h 501753"/>
                  <a:gd name="connsiteX302" fmla="*/ 413991 w 992563"/>
                  <a:gd name="connsiteY302" fmla="*/ 197300 h 501753"/>
                  <a:gd name="connsiteX303" fmla="*/ 418929 w 992563"/>
                  <a:gd name="connsiteY303" fmla="*/ 180566 h 501753"/>
                  <a:gd name="connsiteX304" fmla="*/ 418792 w 992563"/>
                  <a:gd name="connsiteY304" fmla="*/ 181252 h 501753"/>
                  <a:gd name="connsiteX305" fmla="*/ 420164 w 992563"/>
                  <a:gd name="connsiteY305" fmla="*/ 172063 h 501753"/>
                  <a:gd name="connsiteX306" fmla="*/ 420164 w 992563"/>
                  <a:gd name="connsiteY306" fmla="*/ 172199 h 501753"/>
                  <a:gd name="connsiteX307" fmla="*/ 420164 w 992563"/>
                  <a:gd name="connsiteY307" fmla="*/ 171925 h 501753"/>
                  <a:gd name="connsiteX308" fmla="*/ 420164 w 992563"/>
                  <a:gd name="connsiteY308" fmla="*/ 171514 h 501753"/>
                  <a:gd name="connsiteX309" fmla="*/ 420164 w 992563"/>
                  <a:gd name="connsiteY309" fmla="*/ 171651 h 501753"/>
                  <a:gd name="connsiteX310" fmla="*/ 420301 w 992563"/>
                  <a:gd name="connsiteY310" fmla="*/ 164930 h 501753"/>
                  <a:gd name="connsiteX311" fmla="*/ 420301 w 992563"/>
                  <a:gd name="connsiteY311" fmla="*/ 165616 h 501753"/>
                  <a:gd name="connsiteX312" fmla="*/ 420026 w 992563"/>
                  <a:gd name="connsiteY312" fmla="*/ 163559 h 501753"/>
                  <a:gd name="connsiteX313" fmla="*/ 419204 w 992563"/>
                  <a:gd name="connsiteY313" fmla="*/ 160267 h 501753"/>
                  <a:gd name="connsiteX314" fmla="*/ 419204 w 992563"/>
                  <a:gd name="connsiteY314" fmla="*/ 160404 h 501753"/>
                  <a:gd name="connsiteX315" fmla="*/ 419066 w 992563"/>
                  <a:gd name="connsiteY315" fmla="*/ 160130 h 501753"/>
                  <a:gd name="connsiteX316" fmla="*/ 418929 w 992563"/>
                  <a:gd name="connsiteY316" fmla="*/ 159855 h 501753"/>
                  <a:gd name="connsiteX317" fmla="*/ 418929 w 992563"/>
                  <a:gd name="connsiteY317" fmla="*/ 159992 h 501753"/>
                  <a:gd name="connsiteX318" fmla="*/ 417420 w 992563"/>
                  <a:gd name="connsiteY318" fmla="*/ 156563 h 501753"/>
                  <a:gd name="connsiteX319" fmla="*/ 417695 w 992563"/>
                  <a:gd name="connsiteY319" fmla="*/ 157112 h 501753"/>
                  <a:gd name="connsiteX320" fmla="*/ 416872 w 992563"/>
                  <a:gd name="connsiteY320" fmla="*/ 155741 h 501753"/>
                  <a:gd name="connsiteX321" fmla="*/ 415775 w 992563"/>
                  <a:gd name="connsiteY321" fmla="*/ 154232 h 501753"/>
                  <a:gd name="connsiteX322" fmla="*/ 414814 w 992563"/>
                  <a:gd name="connsiteY322" fmla="*/ 153272 h 501753"/>
                  <a:gd name="connsiteX323" fmla="*/ 413991 w 992563"/>
                  <a:gd name="connsiteY323" fmla="*/ 152586 h 501753"/>
                  <a:gd name="connsiteX324" fmla="*/ 413031 w 992563"/>
                  <a:gd name="connsiteY324" fmla="*/ 152037 h 501753"/>
                  <a:gd name="connsiteX325" fmla="*/ 411660 w 992563"/>
                  <a:gd name="connsiteY325" fmla="*/ 151489 h 501753"/>
                  <a:gd name="connsiteX326" fmla="*/ 410562 w 992563"/>
                  <a:gd name="connsiteY326" fmla="*/ 151214 h 501753"/>
                  <a:gd name="connsiteX327" fmla="*/ 407545 w 992563"/>
                  <a:gd name="connsiteY327" fmla="*/ 150803 h 501753"/>
                  <a:gd name="connsiteX328" fmla="*/ 407682 w 992563"/>
                  <a:gd name="connsiteY328" fmla="*/ 150803 h 501753"/>
                  <a:gd name="connsiteX329" fmla="*/ 404116 w 992563"/>
                  <a:gd name="connsiteY329" fmla="*/ 150803 h 501753"/>
                  <a:gd name="connsiteX330" fmla="*/ 402744 w 992563"/>
                  <a:gd name="connsiteY330" fmla="*/ 150940 h 501753"/>
                  <a:gd name="connsiteX331" fmla="*/ 399041 w 992563"/>
                  <a:gd name="connsiteY331" fmla="*/ 152037 h 501753"/>
                  <a:gd name="connsiteX332" fmla="*/ 399315 w 992563"/>
                  <a:gd name="connsiteY332" fmla="*/ 151900 h 501753"/>
                  <a:gd name="connsiteX333" fmla="*/ 397532 w 992563"/>
                  <a:gd name="connsiteY333" fmla="*/ 152586 h 501753"/>
                  <a:gd name="connsiteX334" fmla="*/ 392320 w 992563"/>
                  <a:gd name="connsiteY334" fmla="*/ 155603 h 501753"/>
                  <a:gd name="connsiteX335" fmla="*/ 385051 w 992563"/>
                  <a:gd name="connsiteY335" fmla="*/ 161227 h 501753"/>
                  <a:gd name="connsiteX336" fmla="*/ 385462 w 992563"/>
                  <a:gd name="connsiteY336" fmla="*/ 160815 h 501753"/>
                  <a:gd name="connsiteX337" fmla="*/ 379427 w 992563"/>
                  <a:gd name="connsiteY337" fmla="*/ 166988 h 501753"/>
                  <a:gd name="connsiteX338" fmla="*/ 368591 w 992563"/>
                  <a:gd name="connsiteY338" fmla="*/ 181664 h 501753"/>
                  <a:gd name="connsiteX339" fmla="*/ 356658 w 992563"/>
                  <a:gd name="connsiteY339" fmla="*/ 202649 h 501753"/>
                  <a:gd name="connsiteX340" fmla="*/ 344314 w 992563"/>
                  <a:gd name="connsiteY340" fmla="*/ 229258 h 501753"/>
                  <a:gd name="connsiteX341" fmla="*/ 333204 w 992563"/>
                  <a:gd name="connsiteY341" fmla="*/ 257376 h 501753"/>
                  <a:gd name="connsiteX342" fmla="*/ 333204 w 992563"/>
                  <a:gd name="connsiteY342" fmla="*/ 257239 h 501753"/>
                  <a:gd name="connsiteX343" fmla="*/ 333204 w 992563"/>
                  <a:gd name="connsiteY343" fmla="*/ 257239 h 501753"/>
                  <a:gd name="connsiteX344" fmla="*/ 333341 w 992563"/>
                  <a:gd name="connsiteY344" fmla="*/ 256965 h 501753"/>
                  <a:gd name="connsiteX345" fmla="*/ 321683 w 992563"/>
                  <a:gd name="connsiteY345" fmla="*/ 289472 h 501753"/>
                  <a:gd name="connsiteX346" fmla="*/ 867717 w 992563"/>
                  <a:gd name="connsiteY346" fmla="*/ 500286 h 501753"/>
                  <a:gd name="connsiteX347" fmla="*/ 863602 w 992563"/>
                  <a:gd name="connsiteY347" fmla="*/ 497818 h 501753"/>
                  <a:gd name="connsiteX348" fmla="*/ 859899 w 992563"/>
                  <a:gd name="connsiteY348" fmla="*/ 494663 h 501753"/>
                  <a:gd name="connsiteX349" fmla="*/ 853726 w 992563"/>
                  <a:gd name="connsiteY349" fmla="*/ 487119 h 501753"/>
                  <a:gd name="connsiteX350" fmla="*/ 848103 w 992563"/>
                  <a:gd name="connsiteY350" fmla="*/ 476969 h 501753"/>
                  <a:gd name="connsiteX351" fmla="*/ 841794 w 992563"/>
                  <a:gd name="connsiteY351" fmla="*/ 462156 h 501753"/>
                  <a:gd name="connsiteX352" fmla="*/ 838502 w 992563"/>
                  <a:gd name="connsiteY352" fmla="*/ 452829 h 501753"/>
                  <a:gd name="connsiteX353" fmla="*/ 833975 w 992563"/>
                  <a:gd name="connsiteY353" fmla="*/ 440348 h 501753"/>
                  <a:gd name="connsiteX354" fmla="*/ 832055 w 992563"/>
                  <a:gd name="connsiteY354" fmla="*/ 434175 h 501753"/>
                  <a:gd name="connsiteX355" fmla="*/ 827255 w 992563"/>
                  <a:gd name="connsiteY355" fmla="*/ 418265 h 501753"/>
                  <a:gd name="connsiteX356" fmla="*/ 822865 w 992563"/>
                  <a:gd name="connsiteY356" fmla="*/ 403451 h 501753"/>
                  <a:gd name="connsiteX357" fmla="*/ 820397 w 992563"/>
                  <a:gd name="connsiteY357" fmla="*/ 421831 h 501753"/>
                  <a:gd name="connsiteX358" fmla="*/ 814636 w 992563"/>
                  <a:gd name="connsiteY358" fmla="*/ 449948 h 501753"/>
                  <a:gd name="connsiteX359" fmla="*/ 810658 w 992563"/>
                  <a:gd name="connsiteY359" fmla="*/ 462430 h 501753"/>
                  <a:gd name="connsiteX360" fmla="*/ 805309 w 992563"/>
                  <a:gd name="connsiteY360" fmla="*/ 475735 h 501753"/>
                  <a:gd name="connsiteX361" fmla="*/ 799137 w 992563"/>
                  <a:gd name="connsiteY361" fmla="*/ 485473 h 501753"/>
                  <a:gd name="connsiteX362" fmla="*/ 792553 w 992563"/>
                  <a:gd name="connsiteY362" fmla="*/ 492331 h 501753"/>
                  <a:gd name="connsiteX363" fmla="*/ 785832 w 992563"/>
                  <a:gd name="connsiteY363" fmla="*/ 496309 h 501753"/>
                  <a:gd name="connsiteX364" fmla="*/ 775820 w 992563"/>
                  <a:gd name="connsiteY364" fmla="*/ 497543 h 501753"/>
                  <a:gd name="connsiteX365" fmla="*/ 768001 w 992563"/>
                  <a:gd name="connsiteY365" fmla="*/ 495486 h 501753"/>
                  <a:gd name="connsiteX366" fmla="*/ 759498 w 992563"/>
                  <a:gd name="connsiteY366" fmla="*/ 489725 h 501753"/>
                  <a:gd name="connsiteX367" fmla="*/ 754697 w 992563"/>
                  <a:gd name="connsiteY367" fmla="*/ 485062 h 501753"/>
                  <a:gd name="connsiteX368" fmla="*/ 751405 w 992563"/>
                  <a:gd name="connsiteY368" fmla="*/ 481084 h 501753"/>
                  <a:gd name="connsiteX369" fmla="*/ 743175 w 992563"/>
                  <a:gd name="connsiteY369" fmla="*/ 468740 h 501753"/>
                  <a:gd name="connsiteX370" fmla="*/ 736043 w 992563"/>
                  <a:gd name="connsiteY370" fmla="*/ 455709 h 501753"/>
                  <a:gd name="connsiteX371" fmla="*/ 730145 w 992563"/>
                  <a:gd name="connsiteY371" fmla="*/ 443777 h 501753"/>
                  <a:gd name="connsiteX372" fmla="*/ 724110 w 992563"/>
                  <a:gd name="connsiteY372" fmla="*/ 429923 h 501753"/>
                  <a:gd name="connsiteX373" fmla="*/ 714372 w 992563"/>
                  <a:gd name="connsiteY373" fmla="*/ 405371 h 501753"/>
                  <a:gd name="connsiteX374" fmla="*/ 712726 w 992563"/>
                  <a:gd name="connsiteY374" fmla="*/ 400297 h 501753"/>
                  <a:gd name="connsiteX375" fmla="*/ 712314 w 992563"/>
                  <a:gd name="connsiteY375" fmla="*/ 399062 h 501753"/>
                  <a:gd name="connsiteX376" fmla="*/ 711217 w 992563"/>
                  <a:gd name="connsiteY376" fmla="*/ 407429 h 501753"/>
                  <a:gd name="connsiteX377" fmla="*/ 705319 w 992563"/>
                  <a:gd name="connsiteY377" fmla="*/ 437741 h 501753"/>
                  <a:gd name="connsiteX378" fmla="*/ 696953 w 992563"/>
                  <a:gd name="connsiteY378" fmla="*/ 463528 h 501753"/>
                  <a:gd name="connsiteX379" fmla="*/ 691603 w 992563"/>
                  <a:gd name="connsiteY379" fmla="*/ 474089 h 501753"/>
                  <a:gd name="connsiteX380" fmla="*/ 684882 w 992563"/>
                  <a:gd name="connsiteY380" fmla="*/ 482318 h 501753"/>
                  <a:gd name="connsiteX381" fmla="*/ 681179 w 992563"/>
                  <a:gd name="connsiteY381" fmla="*/ 485199 h 501753"/>
                  <a:gd name="connsiteX382" fmla="*/ 676927 w 992563"/>
                  <a:gd name="connsiteY382" fmla="*/ 487531 h 501753"/>
                  <a:gd name="connsiteX383" fmla="*/ 673773 w 992563"/>
                  <a:gd name="connsiteY383" fmla="*/ 488491 h 501753"/>
                  <a:gd name="connsiteX384" fmla="*/ 671852 w 992563"/>
                  <a:gd name="connsiteY384" fmla="*/ 488902 h 501753"/>
                  <a:gd name="connsiteX385" fmla="*/ 669246 w 992563"/>
                  <a:gd name="connsiteY385" fmla="*/ 488902 h 501753"/>
                  <a:gd name="connsiteX386" fmla="*/ 661291 w 992563"/>
                  <a:gd name="connsiteY386" fmla="*/ 486708 h 501753"/>
                  <a:gd name="connsiteX387" fmla="*/ 653473 w 992563"/>
                  <a:gd name="connsiteY387" fmla="*/ 481084 h 501753"/>
                  <a:gd name="connsiteX388" fmla="*/ 650455 w 992563"/>
                  <a:gd name="connsiteY388" fmla="*/ 477655 h 501753"/>
                  <a:gd name="connsiteX389" fmla="*/ 647438 w 992563"/>
                  <a:gd name="connsiteY389" fmla="*/ 473677 h 501753"/>
                  <a:gd name="connsiteX390" fmla="*/ 640305 w 992563"/>
                  <a:gd name="connsiteY390" fmla="*/ 461333 h 501753"/>
                  <a:gd name="connsiteX391" fmla="*/ 632350 w 992563"/>
                  <a:gd name="connsiteY391" fmla="*/ 444051 h 501753"/>
                  <a:gd name="connsiteX392" fmla="*/ 626864 w 992563"/>
                  <a:gd name="connsiteY392" fmla="*/ 430061 h 501753"/>
                  <a:gd name="connsiteX393" fmla="*/ 624532 w 992563"/>
                  <a:gd name="connsiteY393" fmla="*/ 423614 h 501753"/>
                  <a:gd name="connsiteX394" fmla="*/ 616851 w 992563"/>
                  <a:gd name="connsiteY394" fmla="*/ 398788 h 501753"/>
                  <a:gd name="connsiteX395" fmla="*/ 616440 w 992563"/>
                  <a:gd name="connsiteY395" fmla="*/ 397142 h 501753"/>
                  <a:gd name="connsiteX396" fmla="*/ 615342 w 992563"/>
                  <a:gd name="connsiteY396" fmla="*/ 392067 h 501753"/>
                  <a:gd name="connsiteX397" fmla="*/ 611639 w 992563"/>
                  <a:gd name="connsiteY397" fmla="*/ 376019 h 501753"/>
                  <a:gd name="connsiteX398" fmla="*/ 609307 w 992563"/>
                  <a:gd name="connsiteY398" fmla="*/ 366144 h 501753"/>
                  <a:gd name="connsiteX399" fmla="*/ 608347 w 992563"/>
                  <a:gd name="connsiteY399" fmla="*/ 359972 h 501753"/>
                  <a:gd name="connsiteX400" fmla="*/ 607524 w 992563"/>
                  <a:gd name="connsiteY400" fmla="*/ 354897 h 501753"/>
                  <a:gd name="connsiteX401" fmla="*/ 605330 w 992563"/>
                  <a:gd name="connsiteY401" fmla="*/ 362852 h 501753"/>
                  <a:gd name="connsiteX402" fmla="*/ 595866 w 992563"/>
                  <a:gd name="connsiteY402" fmla="*/ 392753 h 501753"/>
                  <a:gd name="connsiteX403" fmla="*/ 584207 w 992563"/>
                  <a:gd name="connsiteY403" fmla="*/ 422380 h 501753"/>
                  <a:gd name="connsiteX404" fmla="*/ 571314 w 992563"/>
                  <a:gd name="connsiteY404" fmla="*/ 447617 h 501753"/>
                  <a:gd name="connsiteX405" fmla="*/ 564593 w 992563"/>
                  <a:gd name="connsiteY405" fmla="*/ 458041 h 501753"/>
                  <a:gd name="connsiteX406" fmla="*/ 555266 w 992563"/>
                  <a:gd name="connsiteY406" fmla="*/ 469014 h 501753"/>
                  <a:gd name="connsiteX407" fmla="*/ 546900 w 992563"/>
                  <a:gd name="connsiteY407" fmla="*/ 475872 h 501753"/>
                  <a:gd name="connsiteX408" fmla="*/ 542236 w 992563"/>
                  <a:gd name="connsiteY408" fmla="*/ 478615 h 501753"/>
                  <a:gd name="connsiteX409" fmla="*/ 537298 w 992563"/>
                  <a:gd name="connsiteY409" fmla="*/ 480535 h 501753"/>
                  <a:gd name="connsiteX410" fmla="*/ 532772 w 992563"/>
                  <a:gd name="connsiteY410" fmla="*/ 481358 h 501753"/>
                  <a:gd name="connsiteX411" fmla="*/ 527971 w 992563"/>
                  <a:gd name="connsiteY411" fmla="*/ 481496 h 501753"/>
                  <a:gd name="connsiteX412" fmla="*/ 523308 w 992563"/>
                  <a:gd name="connsiteY412" fmla="*/ 480947 h 501753"/>
                  <a:gd name="connsiteX413" fmla="*/ 518096 w 992563"/>
                  <a:gd name="connsiteY413" fmla="*/ 479301 h 501753"/>
                  <a:gd name="connsiteX414" fmla="*/ 513432 w 992563"/>
                  <a:gd name="connsiteY414" fmla="*/ 476558 h 501753"/>
                  <a:gd name="connsiteX415" fmla="*/ 510552 w 992563"/>
                  <a:gd name="connsiteY415" fmla="*/ 474226 h 501753"/>
                  <a:gd name="connsiteX416" fmla="*/ 503557 w 992563"/>
                  <a:gd name="connsiteY416" fmla="*/ 466271 h 501753"/>
                  <a:gd name="connsiteX417" fmla="*/ 497933 w 992563"/>
                  <a:gd name="connsiteY417" fmla="*/ 455435 h 501753"/>
                  <a:gd name="connsiteX418" fmla="*/ 493544 w 992563"/>
                  <a:gd name="connsiteY418" fmla="*/ 440622 h 501753"/>
                  <a:gd name="connsiteX419" fmla="*/ 490115 w 992563"/>
                  <a:gd name="connsiteY419" fmla="*/ 414699 h 501753"/>
                  <a:gd name="connsiteX420" fmla="*/ 489567 w 992563"/>
                  <a:gd name="connsiteY420" fmla="*/ 393850 h 501753"/>
                  <a:gd name="connsiteX421" fmla="*/ 488606 w 992563"/>
                  <a:gd name="connsiteY421" fmla="*/ 395359 h 501753"/>
                  <a:gd name="connsiteX422" fmla="*/ 479965 w 992563"/>
                  <a:gd name="connsiteY422" fmla="*/ 408252 h 501753"/>
                  <a:gd name="connsiteX423" fmla="*/ 461997 w 992563"/>
                  <a:gd name="connsiteY423" fmla="*/ 431981 h 501753"/>
                  <a:gd name="connsiteX424" fmla="*/ 453494 w 992563"/>
                  <a:gd name="connsiteY424" fmla="*/ 441856 h 501753"/>
                  <a:gd name="connsiteX425" fmla="*/ 442521 w 992563"/>
                  <a:gd name="connsiteY425" fmla="*/ 452143 h 501753"/>
                  <a:gd name="connsiteX426" fmla="*/ 432645 w 992563"/>
                  <a:gd name="connsiteY426" fmla="*/ 459413 h 501753"/>
                  <a:gd name="connsiteX427" fmla="*/ 423318 w 992563"/>
                  <a:gd name="connsiteY427" fmla="*/ 463528 h 501753"/>
                  <a:gd name="connsiteX428" fmla="*/ 413168 w 992563"/>
                  <a:gd name="connsiteY428" fmla="*/ 465036 h 501753"/>
                  <a:gd name="connsiteX429" fmla="*/ 403430 w 992563"/>
                  <a:gd name="connsiteY429" fmla="*/ 462842 h 501753"/>
                  <a:gd name="connsiteX430" fmla="*/ 396983 w 992563"/>
                  <a:gd name="connsiteY430" fmla="*/ 458453 h 501753"/>
                  <a:gd name="connsiteX431" fmla="*/ 393829 w 992563"/>
                  <a:gd name="connsiteY431" fmla="*/ 455161 h 501753"/>
                  <a:gd name="connsiteX432" fmla="*/ 391223 w 992563"/>
                  <a:gd name="connsiteY432" fmla="*/ 451457 h 501753"/>
                  <a:gd name="connsiteX433" fmla="*/ 387657 w 992563"/>
                  <a:gd name="connsiteY433" fmla="*/ 442954 h 501753"/>
                  <a:gd name="connsiteX434" fmla="*/ 385325 w 992563"/>
                  <a:gd name="connsiteY434" fmla="*/ 430746 h 501753"/>
                  <a:gd name="connsiteX435" fmla="*/ 386834 w 992563"/>
                  <a:gd name="connsiteY435" fmla="*/ 403451 h 501753"/>
                  <a:gd name="connsiteX436" fmla="*/ 392594 w 992563"/>
                  <a:gd name="connsiteY436" fmla="*/ 373002 h 501753"/>
                  <a:gd name="connsiteX437" fmla="*/ 393143 w 992563"/>
                  <a:gd name="connsiteY437" fmla="*/ 370807 h 501753"/>
                  <a:gd name="connsiteX438" fmla="*/ 379153 w 992563"/>
                  <a:gd name="connsiteY438" fmla="*/ 387267 h 501753"/>
                  <a:gd name="connsiteX439" fmla="*/ 358442 w 992563"/>
                  <a:gd name="connsiteY439" fmla="*/ 408115 h 501753"/>
                  <a:gd name="connsiteX440" fmla="*/ 348566 w 992563"/>
                  <a:gd name="connsiteY440" fmla="*/ 416482 h 501753"/>
                  <a:gd name="connsiteX441" fmla="*/ 336633 w 992563"/>
                  <a:gd name="connsiteY441" fmla="*/ 425260 h 501753"/>
                  <a:gd name="connsiteX442" fmla="*/ 325935 w 992563"/>
                  <a:gd name="connsiteY442" fmla="*/ 431295 h 501753"/>
                  <a:gd name="connsiteX443" fmla="*/ 314687 w 992563"/>
                  <a:gd name="connsiteY443" fmla="*/ 434998 h 501753"/>
                  <a:gd name="connsiteX444" fmla="*/ 309613 w 992563"/>
                  <a:gd name="connsiteY444" fmla="*/ 435684 h 501753"/>
                  <a:gd name="connsiteX445" fmla="*/ 306184 w 992563"/>
                  <a:gd name="connsiteY445" fmla="*/ 435684 h 501753"/>
                  <a:gd name="connsiteX446" fmla="*/ 301794 w 992563"/>
                  <a:gd name="connsiteY446" fmla="*/ 434861 h 501753"/>
                  <a:gd name="connsiteX447" fmla="*/ 297131 w 992563"/>
                  <a:gd name="connsiteY447" fmla="*/ 432803 h 501753"/>
                  <a:gd name="connsiteX448" fmla="*/ 291507 w 992563"/>
                  <a:gd name="connsiteY448" fmla="*/ 428689 h 501753"/>
                  <a:gd name="connsiteX449" fmla="*/ 287530 w 992563"/>
                  <a:gd name="connsiteY449" fmla="*/ 422928 h 501753"/>
                  <a:gd name="connsiteX450" fmla="*/ 285061 w 992563"/>
                  <a:gd name="connsiteY450" fmla="*/ 415658 h 501753"/>
                  <a:gd name="connsiteX451" fmla="*/ 283689 w 992563"/>
                  <a:gd name="connsiteY451" fmla="*/ 405783 h 501753"/>
                  <a:gd name="connsiteX452" fmla="*/ 284101 w 992563"/>
                  <a:gd name="connsiteY452" fmla="*/ 395771 h 501753"/>
                  <a:gd name="connsiteX453" fmla="*/ 284512 w 992563"/>
                  <a:gd name="connsiteY453" fmla="*/ 391793 h 501753"/>
                  <a:gd name="connsiteX454" fmla="*/ 271757 w 992563"/>
                  <a:gd name="connsiteY454" fmla="*/ 399062 h 501753"/>
                  <a:gd name="connsiteX455" fmla="*/ 248165 w 992563"/>
                  <a:gd name="connsiteY455" fmla="*/ 405783 h 501753"/>
                  <a:gd name="connsiteX456" fmla="*/ 238152 w 992563"/>
                  <a:gd name="connsiteY456" fmla="*/ 405646 h 501753"/>
                  <a:gd name="connsiteX457" fmla="*/ 226356 w 992563"/>
                  <a:gd name="connsiteY457" fmla="*/ 402766 h 501753"/>
                  <a:gd name="connsiteX458" fmla="*/ 211406 w 992563"/>
                  <a:gd name="connsiteY458" fmla="*/ 390696 h 501753"/>
                  <a:gd name="connsiteX459" fmla="*/ 206606 w 992563"/>
                  <a:gd name="connsiteY459" fmla="*/ 382055 h 501753"/>
                  <a:gd name="connsiteX460" fmla="*/ 204959 w 992563"/>
                  <a:gd name="connsiteY460" fmla="*/ 377117 h 501753"/>
                  <a:gd name="connsiteX461" fmla="*/ 203588 w 992563"/>
                  <a:gd name="connsiteY461" fmla="*/ 369573 h 501753"/>
                  <a:gd name="connsiteX462" fmla="*/ 202765 w 992563"/>
                  <a:gd name="connsiteY462" fmla="*/ 357091 h 501753"/>
                  <a:gd name="connsiteX463" fmla="*/ 203588 w 992563"/>
                  <a:gd name="connsiteY463" fmla="*/ 343924 h 501753"/>
                  <a:gd name="connsiteX464" fmla="*/ 207977 w 992563"/>
                  <a:gd name="connsiteY464" fmla="*/ 311691 h 501753"/>
                  <a:gd name="connsiteX465" fmla="*/ 213052 w 992563"/>
                  <a:gd name="connsiteY465" fmla="*/ 285631 h 501753"/>
                  <a:gd name="connsiteX466" fmla="*/ 217715 w 992563"/>
                  <a:gd name="connsiteY466" fmla="*/ 263137 h 501753"/>
                  <a:gd name="connsiteX467" fmla="*/ 219087 w 992563"/>
                  <a:gd name="connsiteY467" fmla="*/ 257513 h 501753"/>
                  <a:gd name="connsiteX468" fmla="*/ 222927 w 992563"/>
                  <a:gd name="connsiteY468" fmla="*/ 242974 h 501753"/>
                  <a:gd name="connsiteX469" fmla="*/ 224025 w 992563"/>
                  <a:gd name="connsiteY469" fmla="*/ 238722 h 501753"/>
                  <a:gd name="connsiteX470" fmla="*/ 221693 w 992563"/>
                  <a:gd name="connsiteY470" fmla="*/ 240917 h 501753"/>
                  <a:gd name="connsiteX471" fmla="*/ 198787 w 992563"/>
                  <a:gd name="connsiteY471" fmla="*/ 260531 h 501753"/>
                  <a:gd name="connsiteX472" fmla="*/ 176979 w 992563"/>
                  <a:gd name="connsiteY472" fmla="*/ 276304 h 501753"/>
                  <a:gd name="connsiteX473" fmla="*/ 164360 w 992563"/>
                  <a:gd name="connsiteY473" fmla="*/ 283574 h 501753"/>
                  <a:gd name="connsiteX474" fmla="*/ 152153 w 992563"/>
                  <a:gd name="connsiteY474" fmla="*/ 289197 h 501753"/>
                  <a:gd name="connsiteX475" fmla="*/ 145295 w 992563"/>
                  <a:gd name="connsiteY475" fmla="*/ 291117 h 501753"/>
                  <a:gd name="connsiteX476" fmla="*/ 140357 w 992563"/>
                  <a:gd name="connsiteY476" fmla="*/ 291940 h 501753"/>
                  <a:gd name="connsiteX477" fmla="*/ 129933 w 992563"/>
                  <a:gd name="connsiteY477" fmla="*/ 292352 h 501753"/>
                  <a:gd name="connsiteX478" fmla="*/ 120332 w 992563"/>
                  <a:gd name="connsiteY478" fmla="*/ 290294 h 501753"/>
                  <a:gd name="connsiteX479" fmla="*/ 111554 w 992563"/>
                  <a:gd name="connsiteY479" fmla="*/ 284534 h 501753"/>
                  <a:gd name="connsiteX480" fmla="*/ 107987 w 992563"/>
                  <a:gd name="connsiteY480" fmla="*/ 280830 h 501753"/>
                  <a:gd name="connsiteX481" fmla="*/ 105244 w 992563"/>
                  <a:gd name="connsiteY481" fmla="*/ 276716 h 501753"/>
                  <a:gd name="connsiteX482" fmla="*/ 102501 w 992563"/>
                  <a:gd name="connsiteY482" fmla="*/ 269446 h 501753"/>
                  <a:gd name="connsiteX483" fmla="*/ 101267 w 992563"/>
                  <a:gd name="connsiteY483" fmla="*/ 258336 h 501753"/>
                  <a:gd name="connsiteX484" fmla="*/ 102638 w 992563"/>
                  <a:gd name="connsiteY484" fmla="*/ 243934 h 501753"/>
                  <a:gd name="connsiteX485" fmla="*/ 105518 w 992563"/>
                  <a:gd name="connsiteY485" fmla="*/ 231590 h 501753"/>
                  <a:gd name="connsiteX486" fmla="*/ 109633 w 992563"/>
                  <a:gd name="connsiteY486" fmla="*/ 217600 h 501753"/>
                  <a:gd name="connsiteX487" fmla="*/ 114160 w 992563"/>
                  <a:gd name="connsiteY487" fmla="*/ 204295 h 501753"/>
                  <a:gd name="connsiteX488" fmla="*/ 124035 w 992563"/>
                  <a:gd name="connsiteY488" fmla="*/ 177549 h 501753"/>
                  <a:gd name="connsiteX489" fmla="*/ 130893 w 992563"/>
                  <a:gd name="connsiteY489" fmla="*/ 161501 h 501753"/>
                  <a:gd name="connsiteX490" fmla="*/ 141043 w 992563"/>
                  <a:gd name="connsiteY490" fmla="*/ 137773 h 501753"/>
                  <a:gd name="connsiteX491" fmla="*/ 143237 w 992563"/>
                  <a:gd name="connsiteY491" fmla="*/ 133383 h 501753"/>
                  <a:gd name="connsiteX492" fmla="*/ 149958 w 992563"/>
                  <a:gd name="connsiteY492" fmla="*/ 119667 h 501753"/>
                  <a:gd name="connsiteX493" fmla="*/ 160657 w 992563"/>
                  <a:gd name="connsiteY493" fmla="*/ 98270 h 501753"/>
                  <a:gd name="connsiteX494" fmla="*/ 163263 w 992563"/>
                  <a:gd name="connsiteY494" fmla="*/ 93470 h 501753"/>
                  <a:gd name="connsiteX495" fmla="*/ 170669 w 992563"/>
                  <a:gd name="connsiteY495" fmla="*/ 80028 h 501753"/>
                  <a:gd name="connsiteX496" fmla="*/ 180545 w 992563"/>
                  <a:gd name="connsiteY496" fmla="*/ 61923 h 501753"/>
                  <a:gd name="connsiteX497" fmla="*/ 179585 w 992563"/>
                  <a:gd name="connsiteY497" fmla="*/ 61512 h 501753"/>
                  <a:gd name="connsiteX498" fmla="*/ 175607 w 992563"/>
                  <a:gd name="connsiteY498" fmla="*/ 66175 h 501753"/>
                  <a:gd name="connsiteX499" fmla="*/ 163263 w 992563"/>
                  <a:gd name="connsiteY499" fmla="*/ 79891 h 501753"/>
                  <a:gd name="connsiteX500" fmla="*/ 153250 w 992563"/>
                  <a:gd name="connsiteY500" fmla="*/ 90727 h 501753"/>
                  <a:gd name="connsiteX501" fmla="*/ 149273 w 992563"/>
                  <a:gd name="connsiteY501" fmla="*/ 94841 h 501753"/>
                  <a:gd name="connsiteX502" fmla="*/ 129247 w 992563"/>
                  <a:gd name="connsiteY502" fmla="*/ 114593 h 501753"/>
                  <a:gd name="connsiteX503" fmla="*/ 122526 w 992563"/>
                  <a:gd name="connsiteY503" fmla="*/ 121313 h 501753"/>
                  <a:gd name="connsiteX504" fmla="*/ 117863 w 992563"/>
                  <a:gd name="connsiteY504" fmla="*/ 125565 h 501753"/>
                  <a:gd name="connsiteX505" fmla="*/ 95643 w 992563"/>
                  <a:gd name="connsiteY505" fmla="*/ 146002 h 501753"/>
                  <a:gd name="connsiteX506" fmla="*/ 83984 w 992563"/>
                  <a:gd name="connsiteY506" fmla="*/ 156289 h 501753"/>
                  <a:gd name="connsiteX507" fmla="*/ 63548 w 992563"/>
                  <a:gd name="connsiteY507" fmla="*/ 173983 h 501753"/>
                  <a:gd name="connsiteX508" fmla="*/ 57787 w 992563"/>
                  <a:gd name="connsiteY508" fmla="*/ 178783 h 501753"/>
                  <a:gd name="connsiteX509" fmla="*/ 46951 w 992563"/>
                  <a:gd name="connsiteY509" fmla="*/ 187424 h 501753"/>
                  <a:gd name="connsiteX510" fmla="*/ 36938 w 992563"/>
                  <a:gd name="connsiteY510" fmla="*/ 193871 h 501753"/>
                  <a:gd name="connsiteX511" fmla="*/ 23771 w 992563"/>
                  <a:gd name="connsiteY511" fmla="*/ 200455 h 501753"/>
                  <a:gd name="connsiteX512" fmla="*/ 20479 w 992563"/>
                  <a:gd name="connsiteY512" fmla="*/ 201415 h 501753"/>
                  <a:gd name="connsiteX513" fmla="*/ 15542 w 992563"/>
                  <a:gd name="connsiteY513" fmla="*/ 202101 h 501753"/>
                  <a:gd name="connsiteX514" fmla="*/ 11838 w 992563"/>
                  <a:gd name="connsiteY514" fmla="*/ 201826 h 501753"/>
                  <a:gd name="connsiteX515" fmla="*/ 7998 w 992563"/>
                  <a:gd name="connsiteY515" fmla="*/ 200866 h 501753"/>
                  <a:gd name="connsiteX516" fmla="*/ 3471 w 992563"/>
                  <a:gd name="connsiteY516" fmla="*/ 198260 h 501753"/>
                  <a:gd name="connsiteX517" fmla="*/ 1826 w 992563"/>
                  <a:gd name="connsiteY517" fmla="*/ 196477 h 501753"/>
                  <a:gd name="connsiteX518" fmla="*/ 865 w 992563"/>
                  <a:gd name="connsiteY518" fmla="*/ 194557 h 501753"/>
                  <a:gd name="connsiteX519" fmla="*/ 317 w 992563"/>
                  <a:gd name="connsiteY519" fmla="*/ 192362 h 501753"/>
                  <a:gd name="connsiteX520" fmla="*/ 317 w 992563"/>
                  <a:gd name="connsiteY520" fmla="*/ 184818 h 501753"/>
                  <a:gd name="connsiteX521" fmla="*/ 2923 w 992563"/>
                  <a:gd name="connsiteY521" fmla="*/ 176040 h 501753"/>
                  <a:gd name="connsiteX522" fmla="*/ 5117 w 992563"/>
                  <a:gd name="connsiteY522" fmla="*/ 171788 h 501753"/>
                  <a:gd name="connsiteX523" fmla="*/ 8272 w 992563"/>
                  <a:gd name="connsiteY523" fmla="*/ 166165 h 501753"/>
                  <a:gd name="connsiteX524" fmla="*/ 16913 w 992563"/>
                  <a:gd name="connsiteY524" fmla="*/ 152860 h 501753"/>
                  <a:gd name="connsiteX525" fmla="*/ 30080 w 992563"/>
                  <a:gd name="connsiteY525" fmla="*/ 133383 h 501753"/>
                  <a:gd name="connsiteX526" fmla="*/ 34332 w 992563"/>
                  <a:gd name="connsiteY526" fmla="*/ 127760 h 501753"/>
                  <a:gd name="connsiteX527" fmla="*/ 44345 w 992563"/>
                  <a:gd name="connsiteY527" fmla="*/ 114593 h 501753"/>
                  <a:gd name="connsiteX528" fmla="*/ 73697 w 992563"/>
                  <a:gd name="connsiteY528" fmla="*/ 80714 h 501753"/>
                  <a:gd name="connsiteX529" fmla="*/ 92625 w 992563"/>
                  <a:gd name="connsiteY529" fmla="*/ 63980 h 501753"/>
                  <a:gd name="connsiteX530" fmla="*/ 113199 w 992563"/>
                  <a:gd name="connsiteY530" fmla="*/ 51636 h 501753"/>
                  <a:gd name="connsiteX531" fmla="*/ 134734 w 992563"/>
                  <a:gd name="connsiteY531" fmla="*/ 46424 h 501753"/>
                  <a:gd name="connsiteX532" fmla="*/ 153799 w 992563"/>
                  <a:gd name="connsiteY532" fmla="*/ 47521 h 501753"/>
                  <a:gd name="connsiteX533" fmla="*/ 162577 w 992563"/>
                  <a:gd name="connsiteY533" fmla="*/ 49167 h 501753"/>
                  <a:gd name="connsiteX534" fmla="*/ 168886 w 992563"/>
                  <a:gd name="connsiteY534" fmla="*/ 50676 h 501753"/>
                  <a:gd name="connsiteX535" fmla="*/ 173001 w 992563"/>
                  <a:gd name="connsiteY535" fmla="*/ 51910 h 501753"/>
                  <a:gd name="connsiteX536" fmla="*/ 175470 w 992563"/>
                  <a:gd name="connsiteY536" fmla="*/ 52733 h 501753"/>
                  <a:gd name="connsiteX537" fmla="*/ 187129 w 992563"/>
                  <a:gd name="connsiteY537" fmla="*/ 39017 h 501753"/>
                  <a:gd name="connsiteX538" fmla="*/ 197827 w 992563"/>
                  <a:gd name="connsiteY538" fmla="*/ 26261 h 501753"/>
                  <a:gd name="connsiteX539" fmla="*/ 209623 w 992563"/>
                  <a:gd name="connsiteY539" fmla="*/ 11997 h 501753"/>
                  <a:gd name="connsiteX540" fmla="*/ 211132 w 992563"/>
                  <a:gd name="connsiteY540" fmla="*/ 9528 h 501753"/>
                  <a:gd name="connsiteX541" fmla="*/ 216481 w 992563"/>
                  <a:gd name="connsiteY541" fmla="*/ 1573 h 501753"/>
                  <a:gd name="connsiteX542" fmla="*/ 221830 w 992563"/>
                  <a:gd name="connsiteY542" fmla="*/ 613 h 501753"/>
                  <a:gd name="connsiteX543" fmla="*/ 223613 w 992563"/>
                  <a:gd name="connsiteY543" fmla="*/ 5825 h 501753"/>
                  <a:gd name="connsiteX544" fmla="*/ 221693 w 992563"/>
                  <a:gd name="connsiteY544" fmla="*/ 9802 h 501753"/>
                  <a:gd name="connsiteX545" fmla="*/ 218813 w 992563"/>
                  <a:gd name="connsiteY545" fmla="*/ 14191 h 501753"/>
                  <a:gd name="connsiteX546" fmla="*/ 214835 w 992563"/>
                  <a:gd name="connsiteY546" fmla="*/ 19403 h 501753"/>
                  <a:gd name="connsiteX547" fmla="*/ 212640 w 992563"/>
                  <a:gd name="connsiteY547" fmla="*/ 23244 h 501753"/>
                  <a:gd name="connsiteX548" fmla="*/ 206880 w 992563"/>
                  <a:gd name="connsiteY548" fmla="*/ 32982 h 501753"/>
                  <a:gd name="connsiteX549" fmla="*/ 191929 w 992563"/>
                  <a:gd name="connsiteY549" fmla="*/ 59042 h 501753"/>
                  <a:gd name="connsiteX550" fmla="*/ 193164 w 992563"/>
                  <a:gd name="connsiteY550" fmla="*/ 59591 h 501753"/>
                  <a:gd name="connsiteX551" fmla="*/ 194947 w 992563"/>
                  <a:gd name="connsiteY551" fmla="*/ 63980 h 501753"/>
                  <a:gd name="connsiteX552" fmla="*/ 190558 w 992563"/>
                  <a:gd name="connsiteY552" fmla="*/ 65764 h 501753"/>
                  <a:gd name="connsiteX553" fmla="*/ 188638 w 992563"/>
                  <a:gd name="connsiteY553" fmla="*/ 64941 h 501753"/>
                  <a:gd name="connsiteX554" fmla="*/ 182054 w 992563"/>
                  <a:gd name="connsiteY554" fmla="*/ 77148 h 501753"/>
                  <a:gd name="connsiteX555" fmla="*/ 168886 w 992563"/>
                  <a:gd name="connsiteY555" fmla="*/ 101562 h 501753"/>
                  <a:gd name="connsiteX556" fmla="*/ 168886 w 992563"/>
                  <a:gd name="connsiteY556" fmla="*/ 101425 h 501753"/>
                  <a:gd name="connsiteX557" fmla="*/ 154347 w 992563"/>
                  <a:gd name="connsiteY557" fmla="*/ 131051 h 501753"/>
                  <a:gd name="connsiteX558" fmla="*/ 150918 w 992563"/>
                  <a:gd name="connsiteY558" fmla="*/ 138047 h 501753"/>
                  <a:gd name="connsiteX559" fmla="*/ 149547 w 992563"/>
                  <a:gd name="connsiteY559" fmla="*/ 140927 h 501753"/>
                  <a:gd name="connsiteX560" fmla="*/ 144060 w 992563"/>
                  <a:gd name="connsiteY560" fmla="*/ 153683 h 501753"/>
                  <a:gd name="connsiteX561" fmla="*/ 136105 w 992563"/>
                  <a:gd name="connsiteY561" fmla="*/ 172337 h 501753"/>
                  <a:gd name="connsiteX562" fmla="*/ 132813 w 992563"/>
                  <a:gd name="connsiteY562" fmla="*/ 180155 h 501753"/>
                  <a:gd name="connsiteX563" fmla="*/ 121841 w 992563"/>
                  <a:gd name="connsiteY563" fmla="*/ 210605 h 501753"/>
                  <a:gd name="connsiteX564" fmla="*/ 121841 w 992563"/>
                  <a:gd name="connsiteY564" fmla="*/ 210605 h 501753"/>
                  <a:gd name="connsiteX565" fmla="*/ 116766 w 992563"/>
                  <a:gd name="connsiteY565" fmla="*/ 226789 h 501753"/>
                  <a:gd name="connsiteX566" fmla="*/ 112102 w 992563"/>
                  <a:gd name="connsiteY566" fmla="*/ 245443 h 501753"/>
                  <a:gd name="connsiteX567" fmla="*/ 112102 w 992563"/>
                  <a:gd name="connsiteY567" fmla="*/ 245306 h 501753"/>
                  <a:gd name="connsiteX568" fmla="*/ 110868 w 992563"/>
                  <a:gd name="connsiteY568" fmla="*/ 253673 h 501753"/>
                  <a:gd name="connsiteX569" fmla="*/ 111005 w 992563"/>
                  <a:gd name="connsiteY569" fmla="*/ 261902 h 501753"/>
                  <a:gd name="connsiteX570" fmla="*/ 111828 w 992563"/>
                  <a:gd name="connsiteY570" fmla="*/ 267663 h 501753"/>
                  <a:gd name="connsiteX571" fmla="*/ 112239 w 992563"/>
                  <a:gd name="connsiteY571" fmla="*/ 269172 h 501753"/>
                  <a:gd name="connsiteX572" fmla="*/ 111965 w 992563"/>
                  <a:gd name="connsiteY572" fmla="*/ 268623 h 501753"/>
                  <a:gd name="connsiteX573" fmla="*/ 113337 w 992563"/>
                  <a:gd name="connsiteY573" fmla="*/ 271778 h 501753"/>
                  <a:gd name="connsiteX574" fmla="*/ 113337 w 992563"/>
                  <a:gd name="connsiteY574" fmla="*/ 271640 h 501753"/>
                  <a:gd name="connsiteX575" fmla="*/ 114434 w 992563"/>
                  <a:gd name="connsiteY575" fmla="*/ 273424 h 501753"/>
                  <a:gd name="connsiteX576" fmla="*/ 114022 w 992563"/>
                  <a:gd name="connsiteY576" fmla="*/ 273012 h 501753"/>
                  <a:gd name="connsiteX577" fmla="*/ 116628 w 992563"/>
                  <a:gd name="connsiteY577" fmla="*/ 276167 h 501753"/>
                  <a:gd name="connsiteX578" fmla="*/ 118137 w 992563"/>
                  <a:gd name="connsiteY578" fmla="*/ 277539 h 501753"/>
                  <a:gd name="connsiteX579" fmla="*/ 118137 w 992563"/>
                  <a:gd name="connsiteY579" fmla="*/ 277539 h 501753"/>
                  <a:gd name="connsiteX580" fmla="*/ 120880 w 992563"/>
                  <a:gd name="connsiteY580" fmla="*/ 279596 h 501753"/>
                  <a:gd name="connsiteX581" fmla="*/ 122801 w 992563"/>
                  <a:gd name="connsiteY581" fmla="*/ 280693 h 501753"/>
                  <a:gd name="connsiteX582" fmla="*/ 122663 w 992563"/>
                  <a:gd name="connsiteY582" fmla="*/ 280556 h 501753"/>
                  <a:gd name="connsiteX583" fmla="*/ 123898 w 992563"/>
                  <a:gd name="connsiteY583" fmla="*/ 281105 h 501753"/>
                  <a:gd name="connsiteX584" fmla="*/ 123624 w 992563"/>
                  <a:gd name="connsiteY584" fmla="*/ 280968 h 501753"/>
                  <a:gd name="connsiteX585" fmla="*/ 124172 w 992563"/>
                  <a:gd name="connsiteY585" fmla="*/ 281105 h 501753"/>
                  <a:gd name="connsiteX586" fmla="*/ 124172 w 992563"/>
                  <a:gd name="connsiteY586" fmla="*/ 281105 h 501753"/>
                  <a:gd name="connsiteX587" fmla="*/ 124172 w 992563"/>
                  <a:gd name="connsiteY587" fmla="*/ 281105 h 501753"/>
                  <a:gd name="connsiteX588" fmla="*/ 127738 w 992563"/>
                  <a:gd name="connsiteY588" fmla="*/ 282065 h 501753"/>
                  <a:gd name="connsiteX589" fmla="*/ 127190 w 992563"/>
                  <a:gd name="connsiteY589" fmla="*/ 281927 h 501753"/>
                  <a:gd name="connsiteX590" fmla="*/ 131579 w 992563"/>
                  <a:gd name="connsiteY590" fmla="*/ 282476 h 501753"/>
                  <a:gd name="connsiteX591" fmla="*/ 130893 w 992563"/>
                  <a:gd name="connsiteY591" fmla="*/ 282476 h 501753"/>
                  <a:gd name="connsiteX592" fmla="*/ 135419 w 992563"/>
                  <a:gd name="connsiteY592" fmla="*/ 282476 h 501753"/>
                  <a:gd name="connsiteX593" fmla="*/ 135419 w 992563"/>
                  <a:gd name="connsiteY593" fmla="*/ 282476 h 501753"/>
                  <a:gd name="connsiteX594" fmla="*/ 143100 w 992563"/>
                  <a:gd name="connsiteY594" fmla="*/ 281516 h 501753"/>
                  <a:gd name="connsiteX595" fmla="*/ 143100 w 992563"/>
                  <a:gd name="connsiteY595" fmla="*/ 281516 h 501753"/>
                  <a:gd name="connsiteX596" fmla="*/ 149547 w 992563"/>
                  <a:gd name="connsiteY596" fmla="*/ 279733 h 501753"/>
                  <a:gd name="connsiteX597" fmla="*/ 157776 w 992563"/>
                  <a:gd name="connsiteY597" fmla="*/ 276030 h 501753"/>
                  <a:gd name="connsiteX598" fmla="*/ 157639 w 992563"/>
                  <a:gd name="connsiteY598" fmla="*/ 276030 h 501753"/>
                  <a:gd name="connsiteX599" fmla="*/ 176019 w 992563"/>
                  <a:gd name="connsiteY599" fmla="*/ 265194 h 501753"/>
                  <a:gd name="connsiteX600" fmla="*/ 175882 w 992563"/>
                  <a:gd name="connsiteY600" fmla="*/ 265331 h 501753"/>
                  <a:gd name="connsiteX601" fmla="*/ 209486 w 992563"/>
                  <a:gd name="connsiteY601" fmla="*/ 238585 h 501753"/>
                  <a:gd name="connsiteX602" fmla="*/ 209349 w 992563"/>
                  <a:gd name="connsiteY602" fmla="*/ 238722 h 501753"/>
                  <a:gd name="connsiteX603" fmla="*/ 209486 w 992563"/>
                  <a:gd name="connsiteY603" fmla="*/ 238585 h 501753"/>
                  <a:gd name="connsiteX604" fmla="*/ 209486 w 992563"/>
                  <a:gd name="connsiteY604" fmla="*/ 238585 h 501753"/>
                  <a:gd name="connsiteX605" fmla="*/ 209486 w 992563"/>
                  <a:gd name="connsiteY605" fmla="*/ 238585 h 501753"/>
                  <a:gd name="connsiteX606" fmla="*/ 228825 w 992563"/>
                  <a:gd name="connsiteY606" fmla="*/ 220343 h 501753"/>
                  <a:gd name="connsiteX607" fmla="*/ 229923 w 992563"/>
                  <a:gd name="connsiteY607" fmla="*/ 216365 h 501753"/>
                  <a:gd name="connsiteX608" fmla="*/ 231020 w 992563"/>
                  <a:gd name="connsiteY608" fmla="*/ 212662 h 501753"/>
                  <a:gd name="connsiteX609" fmla="*/ 235820 w 992563"/>
                  <a:gd name="connsiteY609" fmla="*/ 197574 h 501753"/>
                  <a:gd name="connsiteX610" fmla="*/ 246656 w 992563"/>
                  <a:gd name="connsiteY610" fmla="*/ 167399 h 501753"/>
                  <a:gd name="connsiteX611" fmla="*/ 273677 w 992563"/>
                  <a:gd name="connsiteY611" fmla="*/ 111575 h 501753"/>
                  <a:gd name="connsiteX612" fmla="*/ 288902 w 992563"/>
                  <a:gd name="connsiteY612" fmla="*/ 89081 h 501753"/>
                  <a:gd name="connsiteX613" fmla="*/ 297542 w 992563"/>
                  <a:gd name="connsiteY613" fmla="*/ 78657 h 501753"/>
                  <a:gd name="connsiteX614" fmla="*/ 306321 w 992563"/>
                  <a:gd name="connsiteY614" fmla="*/ 70016 h 501753"/>
                  <a:gd name="connsiteX615" fmla="*/ 315373 w 992563"/>
                  <a:gd name="connsiteY615" fmla="*/ 63158 h 501753"/>
                  <a:gd name="connsiteX616" fmla="*/ 319625 w 992563"/>
                  <a:gd name="connsiteY616" fmla="*/ 60963 h 501753"/>
                  <a:gd name="connsiteX617" fmla="*/ 322643 w 992563"/>
                  <a:gd name="connsiteY617" fmla="*/ 60140 h 501753"/>
                  <a:gd name="connsiteX618" fmla="*/ 325660 w 992563"/>
                  <a:gd name="connsiteY618" fmla="*/ 59866 h 501753"/>
                  <a:gd name="connsiteX619" fmla="*/ 329364 w 992563"/>
                  <a:gd name="connsiteY619" fmla="*/ 60689 h 501753"/>
                  <a:gd name="connsiteX620" fmla="*/ 332107 w 992563"/>
                  <a:gd name="connsiteY620" fmla="*/ 61923 h 501753"/>
                  <a:gd name="connsiteX621" fmla="*/ 335399 w 992563"/>
                  <a:gd name="connsiteY621" fmla="*/ 64666 h 501753"/>
                  <a:gd name="connsiteX622" fmla="*/ 337456 w 992563"/>
                  <a:gd name="connsiteY622" fmla="*/ 77011 h 501753"/>
                  <a:gd name="connsiteX623" fmla="*/ 335124 w 992563"/>
                  <a:gd name="connsiteY623" fmla="*/ 86749 h 501753"/>
                  <a:gd name="connsiteX624" fmla="*/ 329364 w 992563"/>
                  <a:gd name="connsiteY624" fmla="*/ 100054 h 501753"/>
                  <a:gd name="connsiteX625" fmla="*/ 314139 w 992563"/>
                  <a:gd name="connsiteY625" fmla="*/ 127486 h 501753"/>
                  <a:gd name="connsiteX626" fmla="*/ 303166 w 992563"/>
                  <a:gd name="connsiteY626" fmla="*/ 144631 h 501753"/>
                  <a:gd name="connsiteX627" fmla="*/ 295897 w 992563"/>
                  <a:gd name="connsiteY627" fmla="*/ 155741 h 501753"/>
                  <a:gd name="connsiteX628" fmla="*/ 284101 w 992563"/>
                  <a:gd name="connsiteY628" fmla="*/ 172199 h 501753"/>
                  <a:gd name="connsiteX629" fmla="*/ 243776 w 992563"/>
                  <a:gd name="connsiteY629" fmla="*/ 219383 h 501753"/>
                  <a:gd name="connsiteX630" fmla="*/ 237467 w 992563"/>
                  <a:gd name="connsiteY630" fmla="*/ 225829 h 501753"/>
                  <a:gd name="connsiteX631" fmla="*/ 235546 w 992563"/>
                  <a:gd name="connsiteY631" fmla="*/ 233373 h 501753"/>
                  <a:gd name="connsiteX632" fmla="*/ 227591 w 992563"/>
                  <a:gd name="connsiteY632" fmla="*/ 263960 h 501753"/>
                  <a:gd name="connsiteX633" fmla="*/ 221419 w 992563"/>
                  <a:gd name="connsiteY633" fmla="*/ 295232 h 501753"/>
                  <a:gd name="connsiteX634" fmla="*/ 219087 w 992563"/>
                  <a:gd name="connsiteY634" fmla="*/ 307577 h 501753"/>
                  <a:gd name="connsiteX635" fmla="*/ 215932 w 992563"/>
                  <a:gd name="connsiteY635" fmla="*/ 327328 h 501753"/>
                  <a:gd name="connsiteX636" fmla="*/ 213601 w 992563"/>
                  <a:gd name="connsiteY636" fmla="*/ 349822 h 501753"/>
                  <a:gd name="connsiteX637" fmla="*/ 213601 w 992563"/>
                  <a:gd name="connsiteY637" fmla="*/ 349136 h 501753"/>
                  <a:gd name="connsiteX638" fmla="*/ 213464 w 992563"/>
                  <a:gd name="connsiteY638" fmla="*/ 361481 h 501753"/>
                  <a:gd name="connsiteX639" fmla="*/ 214698 w 992563"/>
                  <a:gd name="connsiteY639" fmla="*/ 372453 h 501753"/>
                  <a:gd name="connsiteX640" fmla="*/ 214561 w 992563"/>
                  <a:gd name="connsiteY640" fmla="*/ 371768 h 501753"/>
                  <a:gd name="connsiteX641" fmla="*/ 215658 w 992563"/>
                  <a:gd name="connsiteY641" fmla="*/ 376157 h 501753"/>
                  <a:gd name="connsiteX642" fmla="*/ 215384 w 992563"/>
                  <a:gd name="connsiteY642" fmla="*/ 375608 h 501753"/>
                  <a:gd name="connsiteX643" fmla="*/ 216893 w 992563"/>
                  <a:gd name="connsiteY643" fmla="*/ 379586 h 501753"/>
                  <a:gd name="connsiteX644" fmla="*/ 218538 w 992563"/>
                  <a:gd name="connsiteY644" fmla="*/ 382466 h 501753"/>
                  <a:gd name="connsiteX645" fmla="*/ 218538 w 992563"/>
                  <a:gd name="connsiteY645" fmla="*/ 382329 h 501753"/>
                  <a:gd name="connsiteX646" fmla="*/ 222379 w 992563"/>
                  <a:gd name="connsiteY646" fmla="*/ 387267 h 501753"/>
                  <a:gd name="connsiteX647" fmla="*/ 224848 w 992563"/>
                  <a:gd name="connsiteY647" fmla="*/ 389735 h 501753"/>
                  <a:gd name="connsiteX648" fmla="*/ 224711 w 992563"/>
                  <a:gd name="connsiteY648" fmla="*/ 389598 h 501753"/>
                  <a:gd name="connsiteX649" fmla="*/ 226356 w 992563"/>
                  <a:gd name="connsiteY649" fmla="*/ 390970 h 501753"/>
                  <a:gd name="connsiteX650" fmla="*/ 228962 w 992563"/>
                  <a:gd name="connsiteY650" fmla="*/ 392479 h 501753"/>
                  <a:gd name="connsiteX651" fmla="*/ 228825 w 992563"/>
                  <a:gd name="connsiteY651" fmla="*/ 392479 h 501753"/>
                  <a:gd name="connsiteX652" fmla="*/ 229237 w 992563"/>
                  <a:gd name="connsiteY652" fmla="*/ 392616 h 501753"/>
                  <a:gd name="connsiteX653" fmla="*/ 229374 w 992563"/>
                  <a:gd name="connsiteY653" fmla="*/ 392753 h 501753"/>
                  <a:gd name="connsiteX654" fmla="*/ 229237 w 992563"/>
                  <a:gd name="connsiteY654" fmla="*/ 392753 h 501753"/>
                  <a:gd name="connsiteX655" fmla="*/ 232254 w 992563"/>
                  <a:gd name="connsiteY655" fmla="*/ 393987 h 501753"/>
                  <a:gd name="connsiteX656" fmla="*/ 232117 w 992563"/>
                  <a:gd name="connsiteY656" fmla="*/ 393987 h 501753"/>
                  <a:gd name="connsiteX657" fmla="*/ 236232 w 992563"/>
                  <a:gd name="connsiteY657" fmla="*/ 395084 h 501753"/>
                  <a:gd name="connsiteX658" fmla="*/ 235546 w 992563"/>
                  <a:gd name="connsiteY658" fmla="*/ 394948 h 501753"/>
                  <a:gd name="connsiteX659" fmla="*/ 241581 w 992563"/>
                  <a:gd name="connsiteY659" fmla="*/ 395771 h 501753"/>
                  <a:gd name="connsiteX660" fmla="*/ 247616 w 992563"/>
                  <a:gd name="connsiteY660" fmla="*/ 395771 h 501753"/>
                  <a:gd name="connsiteX661" fmla="*/ 254063 w 992563"/>
                  <a:gd name="connsiteY661" fmla="*/ 394810 h 501753"/>
                  <a:gd name="connsiteX662" fmla="*/ 259961 w 992563"/>
                  <a:gd name="connsiteY662" fmla="*/ 393164 h 501753"/>
                  <a:gd name="connsiteX663" fmla="*/ 270110 w 992563"/>
                  <a:gd name="connsiteY663" fmla="*/ 389050 h 501753"/>
                  <a:gd name="connsiteX664" fmla="*/ 270110 w 992563"/>
                  <a:gd name="connsiteY664" fmla="*/ 389050 h 501753"/>
                  <a:gd name="connsiteX665" fmla="*/ 280535 w 992563"/>
                  <a:gd name="connsiteY665" fmla="*/ 382877 h 501753"/>
                  <a:gd name="connsiteX666" fmla="*/ 279986 w 992563"/>
                  <a:gd name="connsiteY666" fmla="*/ 383152 h 501753"/>
                  <a:gd name="connsiteX667" fmla="*/ 287118 w 992563"/>
                  <a:gd name="connsiteY667" fmla="*/ 377939 h 501753"/>
                  <a:gd name="connsiteX668" fmla="*/ 288353 w 992563"/>
                  <a:gd name="connsiteY668" fmla="*/ 372042 h 501753"/>
                  <a:gd name="connsiteX669" fmla="*/ 289724 w 992563"/>
                  <a:gd name="connsiteY669" fmla="*/ 365732 h 501753"/>
                  <a:gd name="connsiteX670" fmla="*/ 295760 w 992563"/>
                  <a:gd name="connsiteY670" fmla="*/ 342415 h 501753"/>
                  <a:gd name="connsiteX671" fmla="*/ 297268 w 992563"/>
                  <a:gd name="connsiteY671" fmla="*/ 336380 h 501753"/>
                  <a:gd name="connsiteX672" fmla="*/ 299326 w 992563"/>
                  <a:gd name="connsiteY672" fmla="*/ 329659 h 501753"/>
                  <a:gd name="connsiteX673" fmla="*/ 306869 w 992563"/>
                  <a:gd name="connsiteY673" fmla="*/ 304422 h 501753"/>
                  <a:gd name="connsiteX674" fmla="*/ 310161 w 992563"/>
                  <a:gd name="connsiteY674" fmla="*/ 294272 h 501753"/>
                  <a:gd name="connsiteX675" fmla="*/ 324426 w 992563"/>
                  <a:gd name="connsiteY675" fmla="*/ 253536 h 501753"/>
                  <a:gd name="connsiteX676" fmla="*/ 324426 w 992563"/>
                  <a:gd name="connsiteY676" fmla="*/ 253673 h 501753"/>
                  <a:gd name="connsiteX677" fmla="*/ 328129 w 992563"/>
                  <a:gd name="connsiteY677" fmla="*/ 244072 h 501753"/>
                  <a:gd name="connsiteX678" fmla="*/ 333753 w 992563"/>
                  <a:gd name="connsiteY678" fmla="*/ 230081 h 501753"/>
                  <a:gd name="connsiteX679" fmla="*/ 347195 w 992563"/>
                  <a:gd name="connsiteY679" fmla="*/ 200592 h 501753"/>
                  <a:gd name="connsiteX680" fmla="*/ 360773 w 992563"/>
                  <a:gd name="connsiteY680" fmla="*/ 176589 h 501753"/>
                  <a:gd name="connsiteX681" fmla="*/ 377370 w 992563"/>
                  <a:gd name="connsiteY681" fmla="*/ 155741 h 501753"/>
                  <a:gd name="connsiteX682" fmla="*/ 386696 w 992563"/>
                  <a:gd name="connsiteY682" fmla="*/ 148060 h 501753"/>
                  <a:gd name="connsiteX683" fmla="*/ 395886 w 992563"/>
                  <a:gd name="connsiteY683" fmla="*/ 142985 h 501753"/>
                  <a:gd name="connsiteX684" fmla="*/ 414403 w 992563"/>
                  <a:gd name="connsiteY684" fmla="*/ 142299 h 501753"/>
                  <a:gd name="connsiteX685" fmla="*/ 420712 w 992563"/>
                  <a:gd name="connsiteY685" fmla="*/ 145728 h 501753"/>
                  <a:gd name="connsiteX686" fmla="*/ 425650 w 992563"/>
                  <a:gd name="connsiteY686" fmla="*/ 152037 h 501753"/>
                  <a:gd name="connsiteX687" fmla="*/ 429079 w 992563"/>
                  <a:gd name="connsiteY687" fmla="*/ 161090 h 501753"/>
                  <a:gd name="connsiteX688" fmla="*/ 429491 w 992563"/>
                  <a:gd name="connsiteY688" fmla="*/ 164656 h 501753"/>
                  <a:gd name="connsiteX689" fmla="*/ 429491 w 992563"/>
                  <a:gd name="connsiteY689" fmla="*/ 172611 h 501753"/>
                  <a:gd name="connsiteX690" fmla="*/ 428667 w 992563"/>
                  <a:gd name="connsiteY690" fmla="*/ 179881 h 501753"/>
                  <a:gd name="connsiteX691" fmla="*/ 427570 w 992563"/>
                  <a:gd name="connsiteY691" fmla="*/ 185504 h 501753"/>
                  <a:gd name="connsiteX692" fmla="*/ 423181 w 992563"/>
                  <a:gd name="connsiteY692" fmla="*/ 200180 h 501753"/>
                  <a:gd name="connsiteX693" fmla="*/ 410974 w 992563"/>
                  <a:gd name="connsiteY693" fmla="*/ 228710 h 501753"/>
                  <a:gd name="connsiteX694" fmla="*/ 405213 w 992563"/>
                  <a:gd name="connsiteY694" fmla="*/ 240231 h 501753"/>
                  <a:gd name="connsiteX695" fmla="*/ 401784 w 992563"/>
                  <a:gd name="connsiteY695" fmla="*/ 246678 h 501753"/>
                  <a:gd name="connsiteX696" fmla="*/ 399452 w 992563"/>
                  <a:gd name="connsiteY696" fmla="*/ 251066 h 501753"/>
                  <a:gd name="connsiteX697" fmla="*/ 394377 w 992563"/>
                  <a:gd name="connsiteY697" fmla="*/ 259159 h 501753"/>
                  <a:gd name="connsiteX698" fmla="*/ 380250 w 992563"/>
                  <a:gd name="connsiteY698" fmla="*/ 282339 h 501753"/>
                  <a:gd name="connsiteX699" fmla="*/ 377644 w 992563"/>
                  <a:gd name="connsiteY699" fmla="*/ 286043 h 501753"/>
                  <a:gd name="connsiteX700" fmla="*/ 369140 w 992563"/>
                  <a:gd name="connsiteY700" fmla="*/ 297975 h 501753"/>
                  <a:gd name="connsiteX701" fmla="*/ 355698 w 992563"/>
                  <a:gd name="connsiteY701" fmla="*/ 317041 h 501753"/>
                  <a:gd name="connsiteX702" fmla="*/ 351035 w 992563"/>
                  <a:gd name="connsiteY702" fmla="*/ 323075 h 501753"/>
                  <a:gd name="connsiteX703" fmla="*/ 346371 w 992563"/>
                  <a:gd name="connsiteY703" fmla="*/ 329111 h 501753"/>
                  <a:gd name="connsiteX704" fmla="*/ 336770 w 992563"/>
                  <a:gd name="connsiteY704" fmla="*/ 341044 h 501753"/>
                  <a:gd name="connsiteX705" fmla="*/ 316334 w 992563"/>
                  <a:gd name="connsiteY705" fmla="*/ 364223 h 501753"/>
                  <a:gd name="connsiteX706" fmla="*/ 295897 w 992563"/>
                  <a:gd name="connsiteY706" fmla="*/ 383152 h 501753"/>
                  <a:gd name="connsiteX707" fmla="*/ 294936 w 992563"/>
                  <a:gd name="connsiteY707" fmla="*/ 389324 h 501753"/>
                  <a:gd name="connsiteX708" fmla="*/ 293976 w 992563"/>
                  <a:gd name="connsiteY708" fmla="*/ 398377 h 501753"/>
                  <a:gd name="connsiteX709" fmla="*/ 293839 w 992563"/>
                  <a:gd name="connsiteY709" fmla="*/ 406880 h 501753"/>
                  <a:gd name="connsiteX710" fmla="*/ 293839 w 992563"/>
                  <a:gd name="connsiteY710" fmla="*/ 406743 h 501753"/>
                  <a:gd name="connsiteX711" fmla="*/ 293839 w 992563"/>
                  <a:gd name="connsiteY711" fmla="*/ 406880 h 501753"/>
                  <a:gd name="connsiteX712" fmla="*/ 293839 w 992563"/>
                  <a:gd name="connsiteY712" fmla="*/ 407429 h 501753"/>
                  <a:gd name="connsiteX713" fmla="*/ 293839 w 992563"/>
                  <a:gd name="connsiteY713" fmla="*/ 407155 h 501753"/>
                  <a:gd name="connsiteX714" fmla="*/ 294799 w 992563"/>
                  <a:gd name="connsiteY714" fmla="*/ 413053 h 501753"/>
                  <a:gd name="connsiteX715" fmla="*/ 294662 w 992563"/>
                  <a:gd name="connsiteY715" fmla="*/ 412641 h 501753"/>
                  <a:gd name="connsiteX716" fmla="*/ 295622 w 992563"/>
                  <a:gd name="connsiteY716" fmla="*/ 416207 h 501753"/>
                  <a:gd name="connsiteX717" fmla="*/ 296445 w 992563"/>
                  <a:gd name="connsiteY717" fmla="*/ 418128 h 501753"/>
                  <a:gd name="connsiteX718" fmla="*/ 296171 w 992563"/>
                  <a:gd name="connsiteY718" fmla="*/ 417579 h 501753"/>
                  <a:gd name="connsiteX719" fmla="*/ 297131 w 992563"/>
                  <a:gd name="connsiteY719" fmla="*/ 419225 h 501753"/>
                  <a:gd name="connsiteX720" fmla="*/ 297954 w 992563"/>
                  <a:gd name="connsiteY720" fmla="*/ 420459 h 501753"/>
                  <a:gd name="connsiteX721" fmla="*/ 297542 w 992563"/>
                  <a:gd name="connsiteY721" fmla="*/ 420048 h 501753"/>
                  <a:gd name="connsiteX722" fmla="*/ 299737 w 992563"/>
                  <a:gd name="connsiteY722" fmla="*/ 422242 h 501753"/>
                  <a:gd name="connsiteX723" fmla="*/ 299737 w 992563"/>
                  <a:gd name="connsiteY723" fmla="*/ 422242 h 501753"/>
                  <a:gd name="connsiteX724" fmla="*/ 300971 w 992563"/>
                  <a:gd name="connsiteY724" fmla="*/ 423203 h 501753"/>
                  <a:gd name="connsiteX725" fmla="*/ 300697 w 992563"/>
                  <a:gd name="connsiteY725" fmla="*/ 423065 h 501753"/>
                  <a:gd name="connsiteX726" fmla="*/ 301109 w 992563"/>
                  <a:gd name="connsiteY726" fmla="*/ 423340 h 501753"/>
                  <a:gd name="connsiteX727" fmla="*/ 301246 w 992563"/>
                  <a:gd name="connsiteY727" fmla="*/ 423477 h 501753"/>
                  <a:gd name="connsiteX728" fmla="*/ 301109 w 992563"/>
                  <a:gd name="connsiteY728" fmla="*/ 423340 h 501753"/>
                  <a:gd name="connsiteX729" fmla="*/ 303715 w 992563"/>
                  <a:gd name="connsiteY729" fmla="*/ 424711 h 501753"/>
                  <a:gd name="connsiteX730" fmla="*/ 304675 w 992563"/>
                  <a:gd name="connsiteY730" fmla="*/ 425123 h 501753"/>
                  <a:gd name="connsiteX731" fmla="*/ 306047 w 992563"/>
                  <a:gd name="connsiteY731" fmla="*/ 425534 h 501753"/>
                  <a:gd name="connsiteX732" fmla="*/ 307829 w 992563"/>
                  <a:gd name="connsiteY732" fmla="*/ 425671 h 501753"/>
                  <a:gd name="connsiteX733" fmla="*/ 307144 w 992563"/>
                  <a:gd name="connsiteY733" fmla="*/ 425671 h 501753"/>
                  <a:gd name="connsiteX734" fmla="*/ 309338 w 992563"/>
                  <a:gd name="connsiteY734" fmla="*/ 425671 h 501753"/>
                  <a:gd name="connsiteX735" fmla="*/ 308652 w 992563"/>
                  <a:gd name="connsiteY735" fmla="*/ 425671 h 501753"/>
                  <a:gd name="connsiteX736" fmla="*/ 313042 w 992563"/>
                  <a:gd name="connsiteY736" fmla="*/ 425123 h 501753"/>
                  <a:gd name="connsiteX737" fmla="*/ 312356 w 992563"/>
                  <a:gd name="connsiteY737" fmla="*/ 425260 h 501753"/>
                  <a:gd name="connsiteX738" fmla="*/ 318665 w 992563"/>
                  <a:gd name="connsiteY738" fmla="*/ 423477 h 501753"/>
                  <a:gd name="connsiteX739" fmla="*/ 318528 w 992563"/>
                  <a:gd name="connsiteY739" fmla="*/ 423477 h 501753"/>
                  <a:gd name="connsiteX740" fmla="*/ 318665 w 992563"/>
                  <a:gd name="connsiteY740" fmla="*/ 423477 h 501753"/>
                  <a:gd name="connsiteX741" fmla="*/ 318939 w 992563"/>
                  <a:gd name="connsiteY741" fmla="*/ 423340 h 501753"/>
                  <a:gd name="connsiteX742" fmla="*/ 318802 w 992563"/>
                  <a:gd name="connsiteY742" fmla="*/ 423340 h 501753"/>
                  <a:gd name="connsiteX743" fmla="*/ 324014 w 992563"/>
                  <a:gd name="connsiteY743" fmla="*/ 421145 h 501753"/>
                  <a:gd name="connsiteX744" fmla="*/ 331695 w 992563"/>
                  <a:gd name="connsiteY744" fmla="*/ 416619 h 501753"/>
                  <a:gd name="connsiteX745" fmla="*/ 348566 w 992563"/>
                  <a:gd name="connsiteY745" fmla="*/ 403589 h 501753"/>
                  <a:gd name="connsiteX746" fmla="*/ 348566 w 992563"/>
                  <a:gd name="connsiteY746" fmla="*/ 403589 h 501753"/>
                  <a:gd name="connsiteX747" fmla="*/ 374078 w 992563"/>
                  <a:gd name="connsiteY747" fmla="*/ 377939 h 501753"/>
                  <a:gd name="connsiteX748" fmla="*/ 373666 w 992563"/>
                  <a:gd name="connsiteY748" fmla="*/ 378351 h 501753"/>
                  <a:gd name="connsiteX749" fmla="*/ 399041 w 992563"/>
                  <a:gd name="connsiteY749" fmla="*/ 346256 h 501753"/>
                  <a:gd name="connsiteX750" fmla="*/ 399590 w 992563"/>
                  <a:gd name="connsiteY750" fmla="*/ 344198 h 501753"/>
                  <a:gd name="connsiteX751" fmla="*/ 403293 w 992563"/>
                  <a:gd name="connsiteY751" fmla="*/ 329933 h 501753"/>
                  <a:gd name="connsiteX752" fmla="*/ 404664 w 992563"/>
                  <a:gd name="connsiteY752" fmla="*/ 324310 h 501753"/>
                  <a:gd name="connsiteX753" fmla="*/ 411934 w 992563"/>
                  <a:gd name="connsiteY753" fmla="*/ 299347 h 501753"/>
                  <a:gd name="connsiteX754" fmla="*/ 415637 w 992563"/>
                  <a:gd name="connsiteY754" fmla="*/ 286591 h 501753"/>
                  <a:gd name="connsiteX755" fmla="*/ 419752 w 992563"/>
                  <a:gd name="connsiteY755" fmla="*/ 273287 h 501753"/>
                  <a:gd name="connsiteX756" fmla="*/ 428942 w 992563"/>
                  <a:gd name="connsiteY756" fmla="*/ 246540 h 501753"/>
                  <a:gd name="connsiteX757" fmla="*/ 434565 w 992563"/>
                  <a:gd name="connsiteY757" fmla="*/ 232413 h 501753"/>
                  <a:gd name="connsiteX758" fmla="*/ 441012 w 992563"/>
                  <a:gd name="connsiteY758" fmla="*/ 218011 h 501753"/>
                  <a:gd name="connsiteX759" fmla="*/ 450476 w 992563"/>
                  <a:gd name="connsiteY759" fmla="*/ 201689 h 501753"/>
                  <a:gd name="connsiteX760" fmla="*/ 454454 w 992563"/>
                  <a:gd name="connsiteY760" fmla="*/ 197986 h 501753"/>
                  <a:gd name="connsiteX761" fmla="*/ 458431 w 992563"/>
                  <a:gd name="connsiteY761" fmla="*/ 196066 h 501753"/>
                  <a:gd name="connsiteX762" fmla="*/ 462820 w 992563"/>
                  <a:gd name="connsiteY762" fmla="*/ 194694 h 501753"/>
                  <a:gd name="connsiteX763" fmla="*/ 468170 w 992563"/>
                  <a:gd name="connsiteY763" fmla="*/ 197300 h 501753"/>
                  <a:gd name="connsiteX764" fmla="*/ 468855 w 992563"/>
                  <a:gd name="connsiteY764" fmla="*/ 198672 h 501753"/>
                  <a:gd name="connsiteX765" fmla="*/ 468855 w 992563"/>
                  <a:gd name="connsiteY765" fmla="*/ 198534 h 501753"/>
                  <a:gd name="connsiteX766" fmla="*/ 471736 w 992563"/>
                  <a:gd name="connsiteY766" fmla="*/ 205530 h 501753"/>
                  <a:gd name="connsiteX767" fmla="*/ 472010 w 992563"/>
                  <a:gd name="connsiteY767" fmla="*/ 211016 h 501753"/>
                  <a:gd name="connsiteX768" fmla="*/ 471324 w 992563"/>
                  <a:gd name="connsiteY768" fmla="*/ 216640 h 501753"/>
                  <a:gd name="connsiteX769" fmla="*/ 465838 w 992563"/>
                  <a:gd name="connsiteY769" fmla="*/ 236665 h 501753"/>
                  <a:gd name="connsiteX770" fmla="*/ 461174 w 992563"/>
                  <a:gd name="connsiteY770" fmla="*/ 249832 h 501753"/>
                  <a:gd name="connsiteX771" fmla="*/ 458568 w 992563"/>
                  <a:gd name="connsiteY771" fmla="*/ 256553 h 501753"/>
                  <a:gd name="connsiteX772" fmla="*/ 452945 w 992563"/>
                  <a:gd name="connsiteY772" fmla="*/ 269858 h 501753"/>
                  <a:gd name="connsiteX773" fmla="*/ 450613 w 992563"/>
                  <a:gd name="connsiteY773" fmla="*/ 275618 h 501753"/>
                  <a:gd name="connsiteX774" fmla="*/ 449653 w 992563"/>
                  <a:gd name="connsiteY774" fmla="*/ 277676 h 501753"/>
                  <a:gd name="connsiteX775" fmla="*/ 437857 w 992563"/>
                  <a:gd name="connsiteY775" fmla="*/ 301130 h 501753"/>
                  <a:gd name="connsiteX776" fmla="*/ 414677 w 992563"/>
                  <a:gd name="connsiteY776" fmla="*/ 340358 h 501753"/>
                  <a:gd name="connsiteX777" fmla="*/ 407408 w 992563"/>
                  <a:gd name="connsiteY777" fmla="*/ 351056 h 501753"/>
                  <a:gd name="connsiteX778" fmla="*/ 404664 w 992563"/>
                  <a:gd name="connsiteY778" fmla="*/ 362029 h 501753"/>
                  <a:gd name="connsiteX779" fmla="*/ 400138 w 992563"/>
                  <a:gd name="connsiteY779" fmla="*/ 382329 h 501753"/>
                  <a:gd name="connsiteX780" fmla="*/ 400275 w 992563"/>
                  <a:gd name="connsiteY780" fmla="*/ 381643 h 501753"/>
                  <a:gd name="connsiteX781" fmla="*/ 397121 w 992563"/>
                  <a:gd name="connsiteY781" fmla="*/ 399062 h 501753"/>
                  <a:gd name="connsiteX782" fmla="*/ 395063 w 992563"/>
                  <a:gd name="connsiteY782" fmla="*/ 415933 h 501753"/>
                  <a:gd name="connsiteX783" fmla="*/ 395063 w 992563"/>
                  <a:gd name="connsiteY783" fmla="*/ 415658 h 501753"/>
                  <a:gd name="connsiteX784" fmla="*/ 395063 w 992563"/>
                  <a:gd name="connsiteY784" fmla="*/ 429238 h 501753"/>
                  <a:gd name="connsiteX785" fmla="*/ 395063 w 992563"/>
                  <a:gd name="connsiteY785" fmla="*/ 429100 h 501753"/>
                  <a:gd name="connsiteX786" fmla="*/ 395612 w 992563"/>
                  <a:gd name="connsiteY786" fmla="*/ 433352 h 501753"/>
                  <a:gd name="connsiteX787" fmla="*/ 397669 w 992563"/>
                  <a:gd name="connsiteY787" fmla="*/ 441308 h 501753"/>
                  <a:gd name="connsiteX788" fmla="*/ 397532 w 992563"/>
                  <a:gd name="connsiteY788" fmla="*/ 440759 h 501753"/>
                  <a:gd name="connsiteX789" fmla="*/ 399041 w 992563"/>
                  <a:gd name="connsiteY789" fmla="*/ 444462 h 501753"/>
                  <a:gd name="connsiteX790" fmla="*/ 398767 w 992563"/>
                  <a:gd name="connsiteY790" fmla="*/ 443914 h 501753"/>
                  <a:gd name="connsiteX791" fmla="*/ 400687 w 992563"/>
                  <a:gd name="connsiteY791" fmla="*/ 447343 h 501753"/>
                  <a:gd name="connsiteX792" fmla="*/ 400412 w 992563"/>
                  <a:gd name="connsiteY792" fmla="*/ 446794 h 501753"/>
                  <a:gd name="connsiteX793" fmla="*/ 401510 w 992563"/>
                  <a:gd name="connsiteY793" fmla="*/ 448303 h 501753"/>
                  <a:gd name="connsiteX794" fmla="*/ 401510 w 992563"/>
                  <a:gd name="connsiteY794" fmla="*/ 448303 h 501753"/>
                  <a:gd name="connsiteX795" fmla="*/ 403430 w 992563"/>
                  <a:gd name="connsiteY795" fmla="*/ 450360 h 501753"/>
                  <a:gd name="connsiteX796" fmla="*/ 403430 w 992563"/>
                  <a:gd name="connsiteY796" fmla="*/ 450360 h 501753"/>
                  <a:gd name="connsiteX797" fmla="*/ 403567 w 992563"/>
                  <a:gd name="connsiteY797" fmla="*/ 450497 h 501753"/>
                  <a:gd name="connsiteX798" fmla="*/ 403979 w 992563"/>
                  <a:gd name="connsiteY798" fmla="*/ 450909 h 501753"/>
                  <a:gd name="connsiteX799" fmla="*/ 403841 w 992563"/>
                  <a:gd name="connsiteY799" fmla="*/ 450772 h 501753"/>
                  <a:gd name="connsiteX800" fmla="*/ 406448 w 992563"/>
                  <a:gd name="connsiteY800" fmla="*/ 452692 h 501753"/>
                  <a:gd name="connsiteX801" fmla="*/ 407682 w 992563"/>
                  <a:gd name="connsiteY801" fmla="*/ 453377 h 501753"/>
                  <a:gd name="connsiteX802" fmla="*/ 407545 w 992563"/>
                  <a:gd name="connsiteY802" fmla="*/ 453241 h 501753"/>
                  <a:gd name="connsiteX803" fmla="*/ 407819 w 992563"/>
                  <a:gd name="connsiteY803" fmla="*/ 453377 h 501753"/>
                  <a:gd name="connsiteX804" fmla="*/ 408093 w 992563"/>
                  <a:gd name="connsiteY804" fmla="*/ 453515 h 501753"/>
                  <a:gd name="connsiteX805" fmla="*/ 407956 w 992563"/>
                  <a:gd name="connsiteY805" fmla="*/ 453377 h 501753"/>
                  <a:gd name="connsiteX806" fmla="*/ 409054 w 992563"/>
                  <a:gd name="connsiteY806" fmla="*/ 453926 h 501753"/>
                  <a:gd name="connsiteX807" fmla="*/ 410425 w 992563"/>
                  <a:gd name="connsiteY807" fmla="*/ 454338 h 501753"/>
                  <a:gd name="connsiteX808" fmla="*/ 411934 w 992563"/>
                  <a:gd name="connsiteY808" fmla="*/ 454612 h 501753"/>
                  <a:gd name="connsiteX809" fmla="*/ 411248 w 992563"/>
                  <a:gd name="connsiteY809" fmla="*/ 454612 h 501753"/>
                  <a:gd name="connsiteX810" fmla="*/ 415637 w 992563"/>
                  <a:gd name="connsiteY810" fmla="*/ 454612 h 501753"/>
                  <a:gd name="connsiteX811" fmla="*/ 414951 w 992563"/>
                  <a:gd name="connsiteY811" fmla="*/ 454612 h 501753"/>
                  <a:gd name="connsiteX812" fmla="*/ 419341 w 992563"/>
                  <a:gd name="connsiteY812" fmla="*/ 453926 h 501753"/>
                  <a:gd name="connsiteX813" fmla="*/ 418929 w 992563"/>
                  <a:gd name="connsiteY813" fmla="*/ 453926 h 501753"/>
                  <a:gd name="connsiteX814" fmla="*/ 422770 w 992563"/>
                  <a:gd name="connsiteY814" fmla="*/ 452829 h 501753"/>
                  <a:gd name="connsiteX815" fmla="*/ 422633 w 992563"/>
                  <a:gd name="connsiteY815" fmla="*/ 452966 h 501753"/>
                  <a:gd name="connsiteX816" fmla="*/ 422907 w 992563"/>
                  <a:gd name="connsiteY816" fmla="*/ 452829 h 501753"/>
                  <a:gd name="connsiteX817" fmla="*/ 423181 w 992563"/>
                  <a:gd name="connsiteY817" fmla="*/ 452692 h 501753"/>
                  <a:gd name="connsiteX818" fmla="*/ 422907 w 992563"/>
                  <a:gd name="connsiteY818" fmla="*/ 452829 h 501753"/>
                  <a:gd name="connsiteX819" fmla="*/ 426610 w 992563"/>
                  <a:gd name="connsiteY819" fmla="*/ 451183 h 501753"/>
                  <a:gd name="connsiteX820" fmla="*/ 426062 w 992563"/>
                  <a:gd name="connsiteY820" fmla="*/ 451457 h 501753"/>
                  <a:gd name="connsiteX821" fmla="*/ 430039 w 992563"/>
                  <a:gd name="connsiteY821" fmla="*/ 449126 h 501753"/>
                  <a:gd name="connsiteX822" fmla="*/ 429902 w 992563"/>
                  <a:gd name="connsiteY822" fmla="*/ 449263 h 501753"/>
                  <a:gd name="connsiteX823" fmla="*/ 440189 w 992563"/>
                  <a:gd name="connsiteY823" fmla="*/ 441033 h 501753"/>
                  <a:gd name="connsiteX824" fmla="*/ 450339 w 992563"/>
                  <a:gd name="connsiteY824" fmla="*/ 430609 h 501753"/>
                  <a:gd name="connsiteX825" fmla="*/ 449927 w 992563"/>
                  <a:gd name="connsiteY825" fmla="*/ 431021 h 501753"/>
                  <a:gd name="connsiteX826" fmla="*/ 475439 w 992563"/>
                  <a:gd name="connsiteY826" fmla="*/ 397416 h 501753"/>
                  <a:gd name="connsiteX827" fmla="*/ 475165 w 992563"/>
                  <a:gd name="connsiteY827" fmla="*/ 397965 h 501753"/>
                  <a:gd name="connsiteX828" fmla="*/ 485315 w 992563"/>
                  <a:gd name="connsiteY828" fmla="*/ 382192 h 501753"/>
                  <a:gd name="connsiteX829" fmla="*/ 490801 w 992563"/>
                  <a:gd name="connsiteY829" fmla="*/ 372865 h 501753"/>
                  <a:gd name="connsiteX830" fmla="*/ 490801 w 992563"/>
                  <a:gd name="connsiteY830" fmla="*/ 372042 h 501753"/>
                  <a:gd name="connsiteX831" fmla="*/ 492035 w 992563"/>
                  <a:gd name="connsiteY831" fmla="*/ 355857 h 501753"/>
                  <a:gd name="connsiteX832" fmla="*/ 493407 w 992563"/>
                  <a:gd name="connsiteY832" fmla="*/ 337889 h 501753"/>
                  <a:gd name="connsiteX833" fmla="*/ 496836 w 992563"/>
                  <a:gd name="connsiteY833" fmla="*/ 309634 h 501753"/>
                  <a:gd name="connsiteX834" fmla="*/ 498893 w 992563"/>
                  <a:gd name="connsiteY834" fmla="*/ 294135 h 501753"/>
                  <a:gd name="connsiteX835" fmla="*/ 503694 w 992563"/>
                  <a:gd name="connsiteY835" fmla="*/ 265469 h 501753"/>
                  <a:gd name="connsiteX836" fmla="*/ 505614 w 992563"/>
                  <a:gd name="connsiteY836" fmla="*/ 254221 h 501753"/>
                  <a:gd name="connsiteX837" fmla="*/ 509043 w 992563"/>
                  <a:gd name="connsiteY837" fmla="*/ 237076 h 501753"/>
                  <a:gd name="connsiteX838" fmla="*/ 512472 w 992563"/>
                  <a:gd name="connsiteY838" fmla="*/ 222400 h 501753"/>
                  <a:gd name="connsiteX839" fmla="*/ 516587 w 992563"/>
                  <a:gd name="connsiteY839" fmla="*/ 208273 h 501753"/>
                  <a:gd name="connsiteX840" fmla="*/ 520565 w 992563"/>
                  <a:gd name="connsiteY840" fmla="*/ 196202 h 501753"/>
                  <a:gd name="connsiteX841" fmla="*/ 526737 w 992563"/>
                  <a:gd name="connsiteY841" fmla="*/ 182624 h 501753"/>
                  <a:gd name="connsiteX842" fmla="*/ 532086 w 992563"/>
                  <a:gd name="connsiteY842" fmla="*/ 173983 h 501753"/>
                  <a:gd name="connsiteX843" fmla="*/ 537984 w 992563"/>
                  <a:gd name="connsiteY843" fmla="*/ 167948 h 501753"/>
                  <a:gd name="connsiteX844" fmla="*/ 551837 w 992563"/>
                  <a:gd name="connsiteY844" fmla="*/ 166576 h 501753"/>
                  <a:gd name="connsiteX845" fmla="*/ 556501 w 992563"/>
                  <a:gd name="connsiteY845" fmla="*/ 169594 h 501753"/>
                  <a:gd name="connsiteX846" fmla="*/ 558284 w 992563"/>
                  <a:gd name="connsiteY846" fmla="*/ 171925 h 501753"/>
                  <a:gd name="connsiteX847" fmla="*/ 560204 w 992563"/>
                  <a:gd name="connsiteY847" fmla="*/ 175903 h 501753"/>
                  <a:gd name="connsiteX848" fmla="*/ 561576 w 992563"/>
                  <a:gd name="connsiteY848" fmla="*/ 180155 h 501753"/>
                  <a:gd name="connsiteX849" fmla="*/ 562673 w 992563"/>
                  <a:gd name="connsiteY849" fmla="*/ 184818 h 501753"/>
                  <a:gd name="connsiteX850" fmla="*/ 563084 w 992563"/>
                  <a:gd name="connsiteY850" fmla="*/ 190168 h 501753"/>
                  <a:gd name="connsiteX851" fmla="*/ 562947 w 992563"/>
                  <a:gd name="connsiteY851" fmla="*/ 199906 h 501753"/>
                  <a:gd name="connsiteX852" fmla="*/ 559793 w 992563"/>
                  <a:gd name="connsiteY852" fmla="*/ 227063 h 501753"/>
                  <a:gd name="connsiteX853" fmla="*/ 553209 w 992563"/>
                  <a:gd name="connsiteY853" fmla="*/ 257376 h 501753"/>
                  <a:gd name="connsiteX854" fmla="*/ 532772 w 992563"/>
                  <a:gd name="connsiteY854" fmla="*/ 314572 h 501753"/>
                  <a:gd name="connsiteX855" fmla="*/ 520428 w 992563"/>
                  <a:gd name="connsiteY855" fmla="*/ 340358 h 501753"/>
                  <a:gd name="connsiteX856" fmla="*/ 512061 w 992563"/>
                  <a:gd name="connsiteY856" fmla="*/ 355994 h 501753"/>
                  <a:gd name="connsiteX857" fmla="*/ 500265 w 992563"/>
                  <a:gd name="connsiteY857" fmla="*/ 375882 h 501753"/>
                  <a:gd name="connsiteX858" fmla="*/ 500128 w 992563"/>
                  <a:gd name="connsiteY858" fmla="*/ 378214 h 501753"/>
                  <a:gd name="connsiteX859" fmla="*/ 500128 w 992563"/>
                  <a:gd name="connsiteY859" fmla="*/ 378214 h 501753"/>
                  <a:gd name="connsiteX860" fmla="*/ 499716 w 992563"/>
                  <a:gd name="connsiteY860" fmla="*/ 396319 h 501753"/>
                  <a:gd name="connsiteX861" fmla="*/ 500265 w 992563"/>
                  <a:gd name="connsiteY861" fmla="*/ 413601 h 501753"/>
                  <a:gd name="connsiteX862" fmla="*/ 500265 w 992563"/>
                  <a:gd name="connsiteY862" fmla="*/ 413464 h 501753"/>
                  <a:gd name="connsiteX863" fmla="*/ 500265 w 992563"/>
                  <a:gd name="connsiteY863" fmla="*/ 414150 h 501753"/>
                  <a:gd name="connsiteX864" fmla="*/ 500265 w 992563"/>
                  <a:gd name="connsiteY864" fmla="*/ 414150 h 501753"/>
                  <a:gd name="connsiteX865" fmla="*/ 500265 w 992563"/>
                  <a:gd name="connsiteY865" fmla="*/ 414150 h 501753"/>
                  <a:gd name="connsiteX866" fmla="*/ 502871 w 992563"/>
                  <a:gd name="connsiteY866" fmla="*/ 435410 h 501753"/>
                  <a:gd name="connsiteX867" fmla="*/ 502871 w 992563"/>
                  <a:gd name="connsiteY867" fmla="*/ 434998 h 501753"/>
                  <a:gd name="connsiteX868" fmla="*/ 505751 w 992563"/>
                  <a:gd name="connsiteY868" fmla="*/ 446794 h 501753"/>
                  <a:gd name="connsiteX869" fmla="*/ 509043 w 992563"/>
                  <a:gd name="connsiteY869" fmla="*/ 454886 h 501753"/>
                  <a:gd name="connsiteX870" fmla="*/ 508906 w 992563"/>
                  <a:gd name="connsiteY870" fmla="*/ 454749 h 501753"/>
                  <a:gd name="connsiteX871" fmla="*/ 512335 w 992563"/>
                  <a:gd name="connsiteY871" fmla="*/ 460922 h 501753"/>
                  <a:gd name="connsiteX872" fmla="*/ 512061 w 992563"/>
                  <a:gd name="connsiteY872" fmla="*/ 460510 h 501753"/>
                  <a:gd name="connsiteX873" fmla="*/ 514392 w 992563"/>
                  <a:gd name="connsiteY873" fmla="*/ 463528 h 501753"/>
                  <a:gd name="connsiteX874" fmla="*/ 514392 w 992563"/>
                  <a:gd name="connsiteY874" fmla="*/ 463528 h 501753"/>
                  <a:gd name="connsiteX875" fmla="*/ 514530 w 992563"/>
                  <a:gd name="connsiteY875" fmla="*/ 463664 h 501753"/>
                  <a:gd name="connsiteX876" fmla="*/ 514804 w 992563"/>
                  <a:gd name="connsiteY876" fmla="*/ 464076 h 501753"/>
                  <a:gd name="connsiteX877" fmla="*/ 514667 w 992563"/>
                  <a:gd name="connsiteY877" fmla="*/ 463939 h 501753"/>
                  <a:gd name="connsiteX878" fmla="*/ 517410 w 992563"/>
                  <a:gd name="connsiteY878" fmla="*/ 466545 h 501753"/>
                  <a:gd name="connsiteX879" fmla="*/ 517273 w 992563"/>
                  <a:gd name="connsiteY879" fmla="*/ 466545 h 501753"/>
                  <a:gd name="connsiteX880" fmla="*/ 517410 w 992563"/>
                  <a:gd name="connsiteY880" fmla="*/ 466545 h 501753"/>
                  <a:gd name="connsiteX881" fmla="*/ 517821 w 992563"/>
                  <a:gd name="connsiteY881" fmla="*/ 466957 h 501753"/>
                  <a:gd name="connsiteX882" fmla="*/ 517410 w 992563"/>
                  <a:gd name="connsiteY882" fmla="*/ 466682 h 501753"/>
                  <a:gd name="connsiteX883" fmla="*/ 519193 w 992563"/>
                  <a:gd name="connsiteY883" fmla="*/ 468054 h 501753"/>
                  <a:gd name="connsiteX884" fmla="*/ 518645 w 992563"/>
                  <a:gd name="connsiteY884" fmla="*/ 467642 h 501753"/>
                  <a:gd name="connsiteX885" fmla="*/ 522622 w 992563"/>
                  <a:gd name="connsiteY885" fmla="*/ 470111 h 501753"/>
                  <a:gd name="connsiteX886" fmla="*/ 522074 w 992563"/>
                  <a:gd name="connsiteY886" fmla="*/ 469837 h 501753"/>
                  <a:gd name="connsiteX887" fmla="*/ 523719 w 992563"/>
                  <a:gd name="connsiteY887" fmla="*/ 470522 h 501753"/>
                  <a:gd name="connsiteX888" fmla="*/ 525091 w 992563"/>
                  <a:gd name="connsiteY888" fmla="*/ 470934 h 501753"/>
                  <a:gd name="connsiteX889" fmla="*/ 528246 w 992563"/>
                  <a:gd name="connsiteY889" fmla="*/ 471346 h 501753"/>
                  <a:gd name="connsiteX890" fmla="*/ 528108 w 992563"/>
                  <a:gd name="connsiteY890" fmla="*/ 471346 h 501753"/>
                  <a:gd name="connsiteX891" fmla="*/ 528246 w 992563"/>
                  <a:gd name="connsiteY891" fmla="*/ 471346 h 501753"/>
                  <a:gd name="connsiteX892" fmla="*/ 528383 w 992563"/>
                  <a:gd name="connsiteY892" fmla="*/ 471346 h 501753"/>
                  <a:gd name="connsiteX893" fmla="*/ 528383 w 992563"/>
                  <a:gd name="connsiteY893" fmla="*/ 471346 h 501753"/>
                  <a:gd name="connsiteX894" fmla="*/ 532361 w 992563"/>
                  <a:gd name="connsiteY894" fmla="*/ 471346 h 501753"/>
                  <a:gd name="connsiteX895" fmla="*/ 531675 w 992563"/>
                  <a:gd name="connsiteY895" fmla="*/ 471346 h 501753"/>
                  <a:gd name="connsiteX896" fmla="*/ 533595 w 992563"/>
                  <a:gd name="connsiteY896" fmla="*/ 471071 h 501753"/>
                  <a:gd name="connsiteX897" fmla="*/ 532909 w 992563"/>
                  <a:gd name="connsiteY897" fmla="*/ 471209 h 501753"/>
                  <a:gd name="connsiteX898" fmla="*/ 536887 w 992563"/>
                  <a:gd name="connsiteY898" fmla="*/ 470111 h 501753"/>
                  <a:gd name="connsiteX899" fmla="*/ 536475 w 992563"/>
                  <a:gd name="connsiteY899" fmla="*/ 470248 h 501753"/>
                  <a:gd name="connsiteX900" fmla="*/ 537984 w 992563"/>
                  <a:gd name="connsiteY900" fmla="*/ 469563 h 501753"/>
                  <a:gd name="connsiteX901" fmla="*/ 537847 w 992563"/>
                  <a:gd name="connsiteY901" fmla="*/ 469700 h 501753"/>
                  <a:gd name="connsiteX902" fmla="*/ 541687 w 992563"/>
                  <a:gd name="connsiteY902" fmla="*/ 467505 h 501753"/>
                  <a:gd name="connsiteX903" fmla="*/ 547174 w 992563"/>
                  <a:gd name="connsiteY903" fmla="*/ 463253 h 501753"/>
                  <a:gd name="connsiteX904" fmla="*/ 546900 w 992563"/>
                  <a:gd name="connsiteY904" fmla="*/ 463390 h 501753"/>
                  <a:gd name="connsiteX905" fmla="*/ 551289 w 992563"/>
                  <a:gd name="connsiteY905" fmla="*/ 459001 h 501753"/>
                  <a:gd name="connsiteX906" fmla="*/ 551151 w 992563"/>
                  <a:gd name="connsiteY906" fmla="*/ 459138 h 501753"/>
                  <a:gd name="connsiteX907" fmla="*/ 551426 w 992563"/>
                  <a:gd name="connsiteY907" fmla="*/ 458864 h 501753"/>
                  <a:gd name="connsiteX908" fmla="*/ 551563 w 992563"/>
                  <a:gd name="connsiteY908" fmla="*/ 458727 h 501753"/>
                  <a:gd name="connsiteX909" fmla="*/ 551426 w 992563"/>
                  <a:gd name="connsiteY909" fmla="*/ 458864 h 501753"/>
                  <a:gd name="connsiteX910" fmla="*/ 557872 w 992563"/>
                  <a:gd name="connsiteY910" fmla="*/ 450223 h 501753"/>
                  <a:gd name="connsiteX911" fmla="*/ 557735 w 992563"/>
                  <a:gd name="connsiteY911" fmla="*/ 450497 h 501753"/>
                  <a:gd name="connsiteX912" fmla="*/ 568708 w 992563"/>
                  <a:gd name="connsiteY912" fmla="*/ 431706 h 501753"/>
                  <a:gd name="connsiteX913" fmla="*/ 568434 w 992563"/>
                  <a:gd name="connsiteY913" fmla="*/ 432392 h 501753"/>
                  <a:gd name="connsiteX914" fmla="*/ 585167 w 992563"/>
                  <a:gd name="connsiteY914" fmla="*/ 392342 h 501753"/>
                  <a:gd name="connsiteX915" fmla="*/ 585167 w 992563"/>
                  <a:gd name="connsiteY915" fmla="*/ 392479 h 501753"/>
                  <a:gd name="connsiteX916" fmla="*/ 603272 w 992563"/>
                  <a:gd name="connsiteY916" fmla="*/ 328425 h 501753"/>
                  <a:gd name="connsiteX917" fmla="*/ 601764 w 992563"/>
                  <a:gd name="connsiteY917" fmla="*/ 314709 h 501753"/>
                  <a:gd name="connsiteX918" fmla="*/ 598746 w 992563"/>
                  <a:gd name="connsiteY918" fmla="*/ 286728 h 501753"/>
                  <a:gd name="connsiteX919" fmla="*/ 597374 w 992563"/>
                  <a:gd name="connsiteY919" fmla="*/ 268898 h 501753"/>
                  <a:gd name="connsiteX920" fmla="*/ 596414 w 992563"/>
                  <a:gd name="connsiteY920" fmla="*/ 234333 h 501753"/>
                  <a:gd name="connsiteX921" fmla="*/ 596963 w 992563"/>
                  <a:gd name="connsiteY921" fmla="*/ 218285 h 501753"/>
                  <a:gd name="connsiteX922" fmla="*/ 597923 w 992563"/>
                  <a:gd name="connsiteY922" fmla="*/ 205530 h 501753"/>
                  <a:gd name="connsiteX923" fmla="*/ 599706 w 992563"/>
                  <a:gd name="connsiteY923" fmla="*/ 193871 h 501753"/>
                  <a:gd name="connsiteX924" fmla="*/ 601215 w 992563"/>
                  <a:gd name="connsiteY924" fmla="*/ 189208 h 501753"/>
                  <a:gd name="connsiteX925" fmla="*/ 604232 w 992563"/>
                  <a:gd name="connsiteY925" fmla="*/ 184407 h 501753"/>
                  <a:gd name="connsiteX926" fmla="*/ 606975 w 992563"/>
                  <a:gd name="connsiteY926" fmla="*/ 180978 h 501753"/>
                  <a:gd name="connsiteX927" fmla="*/ 614794 w 992563"/>
                  <a:gd name="connsiteY927" fmla="*/ 180978 h 501753"/>
                  <a:gd name="connsiteX928" fmla="*/ 618771 w 992563"/>
                  <a:gd name="connsiteY928" fmla="*/ 186053 h 501753"/>
                  <a:gd name="connsiteX929" fmla="*/ 620417 w 992563"/>
                  <a:gd name="connsiteY929" fmla="*/ 189070 h 501753"/>
                  <a:gd name="connsiteX930" fmla="*/ 621926 w 992563"/>
                  <a:gd name="connsiteY930" fmla="*/ 193871 h 501753"/>
                  <a:gd name="connsiteX931" fmla="*/ 622886 w 992563"/>
                  <a:gd name="connsiteY931" fmla="*/ 198946 h 501753"/>
                  <a:gd name="connsiteX932" fmla="*/ 623709 w 992563"/>
                  <a:gd name="connsiteY932" fmla="*/ 205667 h 501753"/>
                  <a:gd name="connsiteX933" fmla="*/ 624120 w 992563"/>
                  <a:gd name="connsiteY933" fmla="*/ 211427 h 501753"/>
                  <a:gd name="connsiteX934" fmla="*/ 624395 w 992563"/>
                  <a:gd name="connsiteY934" fmla="*/ 226927 h 501753"/>
                  <a:gd name="connsiteX935" fmla="*/ 623983 w 992563"/>
                  <a:gd name="connsiteY935" fmla="*/ 252438 h 501753"/>
                  <a:gd name="connsiteX936" fmla="*/ 622886 w 992563"/>
                  <a:gd name="connsiteY936" fmla="*/ 270132 h 501753"/>
                  <a:gd name="connsiteX937" fmla="*/ 618909 w 992563"/>
                  <a:gd name="connsiteY937" fmla="*/ 302639 h 501753"/>
                  <a:gd name="connsiteX938" fmla="*/ 613559 w 992563"/>
                  <a:gd name="connsiteY938" fmla="*/ 330482 h 501753"/>
                  <a:gd name="connsiteX939" fmla="*/ 615342 w 992563"/>
                  <a:gd name="connsiteY939" fmla="*/ 341592 h 501753"/>
                  <a:gd name="connsiteX940" fmla="*/ 618909 w 992563"/>
                  <a:gd name="connsiteY940" fmla="*/ 363401 h 501753"/>
                  <a:gd name="connsiteX941" fmla="*/ 626315 w 992563"/>
                  <a:gd name="connsiteY941" fmla="*/ 395222 h 501753"/>
                  <a:gd name="connsiteX942" fmla="*/ 626864 w 992563"/>
                  <a:gd name="connsiteY942" fmla="*/ 397554 h 501753"/>
                  <a:gd name="connsiteX943" fmla="*/ 629607 w 992563"/>
                  <a:gd name="connsiteY943" fmla="*/ 406469 h 501753"/>
                  <a:gd name="connsiteX944" fmla="*/ 634545 w 992563"/>
                  <a:gd name="connsiteY944" fmla="*/ 422654 h 501753"/>
                  <a:gd name="connsiteX945" fmla="*/ 639757 w 992563"/>
                  <a:gd name="connsiteY945" fmla="*/ 435958 h 501753"/>
                  <a:gd name="connsiteX946" fmla="*/ 642363 w 992563"/>
                  <a:gd name="connsiteY946" fmla="*/ 442405 h 501753"/>
                  <a:gd name="connsiteX947" fmla="*/ 647986 w 992563"/>
                  <a:gd name="connsiteY947" fmla="*/ 454749 h 501753"/>
                  <a:gd name="connsiteX948" fmla="*/ 647712 w 992563"/>
                  <a:gd name="connsiteY948" fmla="*/ 454201 h 501753"/>
                  <a:gd name="connsiteX949" fmla="*/ 655805 w 992563"/>
                  <a:gd name="connsiteY949" fmla="*/ 468602 h 501753"/>
                  <a:gd name="connsiteX950" fmla="*/ 659508 w 992563"/>
                  <a:gd name="connsiteY950" fmla="*/ 473266 h 501753"/>
                  <a:gd name="connsiteX951" fmla="*/ 659371 w 992563"/>
                  <a:gd name="connsiteY951" fmla="*/ 473129 h 501753"/>
                  <a:gd name="connsiteX952" fmla="*/ 661428 w 992563"/>
                  <a:gd name="connsiteY952" fmla="*/ 475323 h 501753"/>
                  <a:gd name="connsiteX953" fmla="*/ 661154 w 992563"/>
                  <a:gd name="connsiteY953" fmla="*/ 475186 h 501753"/>
                  <a:gd name="connsiteX954" fmla="*/ 661565 w 992563"/>
                  <a:gd name="connsiteY954" fmla="*/ 475598 h 501753"/>
                  <a:gd name="connsiteX955" fmla="*/ 661702 w 992563"/>
                  <a:gd name="connsiteY955" fmla="*/ 475735 h 501753"/>
                  <a:gd name="connsiteX956" fmla="*/ 661565 w 992563"/>
                  <a:gd name="connsiteY956" fmla="*/ 475598 h 501753"/>
                  <a:gd name="connsiteX957" fmla="*/ 663760 w 992563"/>
                  <a:gd name="connsiteY957" fmla="*/ 477244 h 501753"/>
                  <a:gd name="connsiteX958" fmla="*/ 665268 w 992563"/>
                  <a:gd name="connsiteY958" fmla="*/ 478067 h 501753"/>
                  <a:gd name="connsiteX959" fmla="*/ 664994 w 992563"/>
                  <a:gd name="connsiteY959" fmla="*/ 477929 h 501753"/>
                  <a:gd name="connsiteX960" fmla="*/ 666777 w 992563"/>
                  <a:gd name="connsiteY960" fmla="*/ 478752 h 501753"/>
                  <a:gd name="connsiteX961" fmla="*/ 668286 w 992563"/>
                  <a:gd name="connsiteY961" fmla="*/ 479164 h 501753"/>
                  <a:gd name="connsiteX962" fmla="*/ 669383 w 992563"/>
                  <a:gd name="connsiteY962" fmla="*/ 479438 h 501753"/>
                  <a:gd name="connsiteX963" fmla="*/ 670618 w 992563"/>
                  <a:gd name="connsiteY963" fmla="*/ 479438 h 501753"/>
                  <a:gd name="connsiteX964" fmla="*/ 671852 w 992563"/>
                  <a:gd name="connsiteY964" fmla="*/ 479164 h 501753"/>
                  <a:gd name="connsiteX965" fmla="*/ 673224 w 992563"/>
                  <a:gd name="connsiteY965" fmla="*/ 478752 h 501753"/>
                  <a:gd name="connsiteX966" fmla="*/ 672950 w 992563"/>
                  <a:gd name="connsiteY966" fmla="*/ 478889 h 501753"/>
                  <a:gd name="connsiteX967" fmla="*/ 674595 w 992563"/>
                  <a:gd name="connsiteY967" fmla="*/ 478204 h 501753"/>
                  <a:gd name="connsiteX968" fmla="*/ 676104 w 992563"/>
                  <a:gd name="connsiteY968" fmla="*/ 477244 h 501753"/>
                  <a:gd name="connsiteX969" fmla="*/ 675967 w 992563"/>
                  <a:gd name="connsiteY969" fmla="*/ 477380 h 501753"/>
                  <a:gd name="connsiteX970" fmla="*/ 678710 w 992563"/>
                  <a:gd name="connsiteY970" fmla="*/ 475186 h 501753"/>
                  <a:gd name="connsiteX971" fmla="*/ 678299 w 992563"/>
                  <a:gd name="connsiteY971" fmla="*/ 475598 h 501753"/>
                  <a:gd name="connsiteX972" fmla="*/ 679808 w 992563"/>
                  <a:gd name="connsiteY972" fmla="*/ 474089 h 501753"/>
                  <a:gd name="connsiteX973" fmla="*/ 679396 w 992563"/>
                  <a:gd name="connsiteY973" fmla="*/ 474500 h 501753"/>
                  <a:gd name="connsiteX974" fmla="*/ 681728 w 992563"/>
                  <a:gd name="connsiteY974" fmla="*/ 471483 h 501753"/>
                  <a:gd name="connsiteX975" fmla="*/ 681728 w 992563"/>
                  <a:gd name="connsiteY975" fmla="*/ 471483 h 501753"/>
                  <a:gd name="connsiteX976" fmla="*/ 681865 w 992563"/>
                  <a:gd name="connsiteY976" fmla="*/ 471346 h 501753"/>
                  <a:gd name="connsiteX977" fmla="*/ 682139 w 992563"/>
                  <a:gd name="connsiteY977" fmla="*/ 470934 h 501753"/>
                  <a:gd name="connsiteX978" fmla="*/ 682002 w 992563"/>
                  <a:gd name="connsiteY978" fmla="*/ 471071 h 501753"/>
                  <a:gd name="connsiteX979" fmla="*/ 686254 w 992563"/>
                  <a:gd name="connsiteY979" fmla="*/ 463664 h 501753"/>
                  <a:gd name="connsiteX980" fmla="*/ 685980 w 992563"/>
                  <a:gd name="connsiteY980" fmla="*/ 464213 h 501753"/>
                  <a:gd name="connsiteX981" fmla="*/ 691329 w 992563"/>
                  <a:gd name="connsiteY981" fmla="*/ 451457 h 501753"/>
                  <a:gd name="connsiteX982" fmla="*/ 698050 w 992563"/>
                  <a:gd name="connsiteY982" fmla="*/ 425809 h 501753"/>
                  <a:gd name="connsiteX983" fmla="*/ 698050 w 992563"/>
                  <a:gd name="connsiteY983" fmla="*/ 425945 h 501753"/>
                  <a:gd name="connsiteX984" fmla="*/ 704634 w 992563"/>
                  <a:gd name="connsiteY984" fmla="*/ 375608 h 501753"/>
                  <a:gd name="connsiteX985" fmla="*/ 703673 w 992563"/>
                  <a:gd name="connsiteY985" fmla="*/ 372590 h 501753"/>
                  <a:gd name="connsiteX986" fmla="*/ 702302 w 992563"/>
                  <a:gd name="connsiteY986" fmla="*/ 367927 h 501753"/>
                  <a:gd name="connsiteX987" fmla="*/ 694895 w 992563"/>
                  <a:gd name="connsiteY987" fmla="*/ 340358 h 501753"/>
                  <a:gd name="connsiteX988" fmla="*/ 691055 w 992563"/>
                  <a:gd name="connsiteY988" fmla="*/ 325407 h 501753"/>
                  <a:gd name="connsiteX989" fmla="*/ 677202 w 992563"/>
                  <a:gd name="connsiteY989" fmla="*/ 263548 h 501753"/>
                  <a:gd name="connsiteX990" fmla="*/ 674733 w 992563"/>
                  <a:gd name="connsiteY990" fmla="*/ 248324 h 501753"/>
                  <a:gd name="connsiteX991" fmla="*/ 672675 w 992563"/>
                  <a:gd name="connsiteY991" fmla="*/ 231179 h 501753"/>
                  <a:gd name="connsiteX992" fmla="*/ 672675 w 992563"/>
                  <a:gd name="connsiteY992" fmla="*/ 225692 h 501753"/>
                  <a:gd name="connsiteX993" fmla="*/ 673361 w 992563"/>
                  <a:gd name="connsiteY993" fmla="*/ 219657 h 501753"/>
                  <a:gd name="connsiteX994" fmla="*/ 675007 w 992563"/>
                  <a:gd name="connsiteY994" fmla="*/ 214994 h 501753"/>
                  <a:gd name="connsiteX995" fmla="*/ 678436 w 992563"/>
                  <a:gd name="connsiteY995" fmla="*/ 208684 h 501753"/>
                  <a:gd name="connsiteX996" fmla="*/ 682002 w 992563"/>
                  <a:gd name="connsiteY996" fmla="*/ 206353 h 501753"/>
                  <a:gd name="connsiteX997" fmla="*/ 686117 w 992563"/>
                  <a:gd name="connsiteY997" fmla="*/ 207724 h 501753"/>
                  <a:gd name="connsiteX998" fmla="*/ 687351 w 992563"/>
                  <a:gd name="connsiteY998" fmla="*/ 208821 h 501753"/>
                  <a:gd name="connsiteX999" fmla="*/ 690918 w 992563"/>
                  <a:gd name="connsiteY999" fmla="*/ 211839 h 501753"/>
                  <a:gd name="connsiteX1000" fmla="*/ 694072 w 992563"/>
                  <a:gd name="connsiteY1000" fmla="*/ 215405 h 501753"/>
                  <a:gd name="connsiteX1001" fmla="*/ 696541 w 992563"/>
                  <a:gd name="connsiteY1001" fmla="*/ 219657 h 501753"/>
                  <a:gd name="connsiteX1002" fmla="*/ 698461 w 992563"/>
                  <a:gd name="connsiteY1002" fmla="*/ 224321 h 501753"/>
                  <a:gd name="connsiteX1003" fmla="*/ 702027 w 992563"/>
                  <a:gd name="connsiteY1003" fmla="*/ 235705 h 501753"/>
                  <a:gd name="connsiteX1004" fmla="*/ 706142 w 992563"/>
                  <a:gd name="connsiteY1004" fmla="*/ 252575 h 501753"/>
                  <a:gd name="connsiteX1005" fmla="*/ 711629 w 992563"/>
                  <a:gd name="connsiteY1005" fmla="*/ 281927 h 501753"/>
                  <a:gd name="connsiteX1006" fmla="*/ 715195 w 992563"/>
                  <a:gd name="connsiteY1006" fmla="*/ 314846 h 501753"/>
                  <a:gd name="connsiteX1007" fmla="*/ 714921 w 992563"/>
                  <a:gd name="connsiteY1007" fmla="*/ 374785 h 501753"/>
                  <a:gd name="connsiteX1008" fmla="*/ 723699 w 992563"/>
                  <a:gd name="connsiteY1008" fmla="*/ 401806 h 501753"/>
                  <a:gd name="connsiteX1009" fmla="*/ 730968 w 992563"/>
                  <a:gd name="connsiteY1009" fmla="*/ 419911 h 501753"/>
                  <a:gd name="connsiteX1010" fmla="*/ 734946 w 992563"/>
                  <a:gd name="connsiteY1010" fmla="*/ 429923 h 501753"/>
                  <a:gd name="connsiteX1011" fmla="*/ 742901 w 992563"/>
                  <a:gd name="connsiteY1011" fmla="*/ 446931 h 501753"/>
                  <a:gd name="connsiteX1012" fmla="*/ 742764 w 992563"/>
                  <a:gd name="connsiteY1012" fmla="*/ 446519 h 501753"/>
                  <a:gd name="connsiteX1013" fmla="*/ 756069 w 992563"/>
                  <a:gd name="connsiteY1013" fmla="*/ 470111 h 501753"/>
                  <a:gd name="connsiteX1014" fmla="*/ 755657 w 992563"/>
                  <a:gd name="connsiteY1014" fmla="*/ 469563 h 501753"/>
                  <a:gd name="connsiteX1015" fmla="*/ 762241 w 992563"/>
                  <a:gd name="connsiteY1015" fmla="*/ 478752 h 501753"/>
                  <a:gd name="connsiteX1016" fmla="*/ 766081 w 992563"/>
                  <a:gd name="connsiteY1016" fmla="*/ 482593 h 501753"/>
                  <a:gd name="connsiteX1017" fmla="*/ 766081 w 992563"/>
                  <a:gd name="connsiteY1017" fmla="*/ 482593 h 501753"/>
                  <a:gd name="connsiteX1018" fmla="*/ 769236 w 992563"/>
                  <a:gd name="connsiteY1018" fmla="*/ 485199 h 501753"/>
                  <a:gd name="connsiteX1019" fmla="*/ 769099 w 992563"/>
                  <a:gd name="connsiteY1019" fmla="*/ 485199 h 501753"/>
                  <a:gd name="connsiteX1020" fmla="*/ 769373 w 992563"/>
                  <a:gd name="connsiteY1020" fmla="*/ 485336 h 501753"/>
                  <a:gd name="connsiteX1021" fmla="*/ 769647 w 992563"/>
                  <a:gd name="connsiteY1021" fmla="*/ 485473 h 501753"/>
                  <a:gd name="connsiteX1022" fmla="*/ 769510 w 992563"/>
                  <a:gd name="connsiteY1022" fmla="*/ 485336 h 501753"/>
                  <a:gd name="connsiteX1023" fmla="*/ 772939 w 992563"/>
                  <a:gd name="connsiteY1023" fmla="*/ 487256 h 501753"/>
                  <a:gd name="connsiteX1024" fmla="*/ 772391 w 992563"/>
                  <a:gd name="connsiteY1024" fmla="*/ 486982 h 501753"/>
                  <a:gd name="connsiteX1025" fmla="*/ 774311 w 992563"/>
                  <a:gd name="connsiteY1025" fmla="*/ 487667 h 501753"/>
                  <a:gd name="connsiteX1026" fmla="*/ 773762 w 992563"/>
                  <a:gd name="connsiteY1026" fmla="*/ 487393 h 501753"/>
                  <a:gd name="connsiteX1027" fmla="*/ 775134 w 992563"/>
                  <a:gd name="connsiteY1027" fmla="*/ 487667 h 501753"/>
                  <a:gd name="connsiteX1028" fmla="*/ 777054 w 992563"/>
                  <a:gd name="connsiteY1028" fmla="*/ 487805 h 501753"/>
                  <a:gd name="connsiteX1029" fmla="*/ 776368 w 992563"/>
                  <a:gd name="connsiteY1029" fmla="*/ 487805 h 501753"/>
                  <a:gd name="connsiteX1030" fmla="*/ 778425 w 992563"/>
                  <a:gd name="connsiteY1030" fmla="*/ 487805 h 501753"/>
                  <a:gd name="connsiteX1031" fmla="*/ 777740 w 992563"/>
                  <a:gd name="connsiteY1031" fmla="*/ 487805 h 501753"/>
                  <a:gd name="connsiteX1032" fmla="*/ 781854 w 992563"/>
                  <a:gd name="connsiteY1032" fmla="*/ 487256 h 501753"/>
                  <a:gd name="connsiteX1033" fmla="*/ 781169 w 992563"/>
                  <a:gd name="connsiteY1033" fmla="*/ 487393 h 501753"/>
                  <a:gd name="connsiteX1034" fmla="*/ 782540 w 992563"/>
                  <a:gd name="connsiteY1034" fmla="*/ 486982 h 501753"/>
                  <a:gd name="connsiteX1035" fmla="*/ 783638 w 992563"/>
                  <a:gd name="connsiteY1035" fmla="*/ 486433 h 501753"/>
                  <a:gd name="connsiteX1036" fmla="*/ 785283 w 992563"/>
                  <a:gd name="connsiteY1036" fmla="*/ 485336 h 501753"/>
                  <a:gd name="connsiteX1037" fmla="*/ 785283 w 992563"/>
                  <a:gd name="connsiteY1037" fmla="*/ 485336 h 501753"/>
                  <a:gd name="connsiteX1038" fmla="*/ 786381 w 992563"/>
                  <a:gd name="connsiteY1038" fmla="*/ 484513 h 501753"/>
                  <a:gd name="connsiteX1039" fmla="*/ 786381 w 992563"/>
                  <a:gd name="connsiteY1039" fmla="*/ 484513 h 501753"/>
                  <a:gd name="connsiteX1040" fmla="*/ 790359 w 992563"/>
                  <a:gd name="connsiteY1040" fmla="*/ 480535 h 501753"/>
                  <a:gd name="connsiteX1041" fmla="*/ 790221 w 992563"/>
                  <a:gd name="connsiteY1041" fmla="*/ 480673 h 501753"/>
                  <a:gd name="connsiteX1042" fmla="*/ 793513 w 992563"/>
                  <a:gd name="connsiteY1042" fmla="*/ 476421 h 501753"/>
                  <a:gd name="connsiteX1043" fmla="*/ 793376 w 992563"/>
                  <a:gd name="connsiteY1043" fmla="*/ 476558 h 501753"/>
                  <a:gd name="connsiteX1044" fmla="*/ 796668 w 992563"/>
                  <a:gd name="connsiteY1044" fmla="*/ 470797 h 501753"/>
                  <a:gd name="connsiteX1045" fmla="*/ 796394 w 992563"/>
                  <a:gd name="connsiteY1045" fmla="*/ 471209 h 501753"/>
                  <a:gd name="connsiteX1046" fmla="*/ 801468 w 992563"/>
                  <a:gd name="connsiteY1046" fmla="*/ 458453 h 501753"/>
                  <a:gd name="connsiteX1047" fmla="*/ 807229 w 992563"/>
                  <a:gd name="connsiteY1047" fmla="*/ 437330 h 501753"/>
                  <a:gd name="connsiteX1048" fmla="*/ 807092 w 992563"/>
                  <a:gd name="connsiteY1048" fmla="*/ 438016 h 501753"/>
                  <a:gd name="connsiteX1049" fmla="*/ 811070 w 992563"/>
                  <a:gd name="connsiteY1049" fmla="*/ 415247 h 501753"/>
                  <a:gd name="connsiteX1050" fmla="*/ 813676 w 992563"/>
                  <a:gd name="connsiteY1050" fmla="*/ 389461 h 501753"/>
                  <a:gd name="connsiteX1051" fmla="*/ 813676 w 992563"/>
                  <a:gd name="connsiteY1051" fmla="*/ 389598 h 501753"/>
                  <a:gd name="connsiteX1052" fmla="*/ 814362 w 992563"/>
                  <a:gd name="connsiteY1052" fmla="*/ 373276 h 501753"/>
                  <a:gd name="connsiteX1053" fmla="*/ 798177 w 992563"/>
                  <a:gd name="connsiteY1053" fmla="*/ 314435 h 501753"/>
                  <a:gd name="connsiteX1054" fmla="*/ 790359 w 992563"/>
                  <a:gd name="connsiteY1054" fmla="*/ 286454 h 501753"/>
                  <a:gd name="connsiteX1055" fmla="*/ 787890 w 992563"/>
                  <a:gd name="connsiteY1055" fmla="*/ 278498 h 501753"/>
                  <a:gd name="connsiteX1056" fmla="*/ 781992 w 992563"/>
                  <a:gd name="connsiteY1056" fmla="*/ 259022 h 501753"/>
                  <a:gd name="connsiteX1057" fmla="*/ 771156 w 992563"/>
                  <a:gd name="connsiteY1057" fmla="*/ 223498 h 501753"/>
                  <a:gd name="connsiteX1058" fmla="*/ 766218 w 992563"/>
                  <a:gd name="connsiteY1058" fmla="*/ 206353 h 501753"/>
                  <a:gd name="connsiteX1059" fmla="*/ 763612 w 992563"/>
                  <a:gd name="connsiteY1059" fmla="*/ 197711 h 501753"/>
                  <a:gd name="connsiteX1060" fmla="*/ 761006 w 992563"/>
                  <a:gd name="connsiteY1060" fmla="*/ 189344 h 501753"/>
                  <a:gd name="connsiteX1061" fmla="*/ 761006 w 992563"/>
                  <a:gd name="connsiteY1061" fmla="*/ 179195 h 501753"/>
                  <a:gd name="connsiteX1062" fmla="*/ 766493 w 992563"/>
                  <a:gd name="connsiteY1062" fmla="*/ 172748 h 501753"/>
                  <a:gd name="connsiteX1063" fmla="*/ 773488 w 992563"/>
                  <a:gd name="connsiteY1063" fmla="*/ 173708 h 501753"/>
                  <a:gd name="connsiteX1064" fmla="*/ 780757 w 992563"/>
                  <a:gd name="connsiteY1064" fmla="*/ 182761 h 501753"/>
                  <a:gd name="connsiteX1065" fmla="*/ 786655 w 992563"/>
                  <a:gd name="connsiteY1065" fmla="*/ 194008 h 501753"/>
                  <a:gd name="connsiteX1066" fmla="*/ 792553 w 992563"/>
                  <a:gd name="connsiteY1066" fmla="*/ 208684 h 501753"/>
                  <a:gd name="connsiteX1067" fmla="*/ 802703 w 992563"/>
                  <a:gd name="connsiteY1067" fmla="*/ 236116 h 501753"/>
                  <a:gd name="connsiteX1068" fmla="*/ 811755 w 992563"/>
                  <a:gd name="connsiteY1068" fmla="*/ 264920 h 501753"/>
                  <a:gd name="connsiteX1069" fmla="*/ 818888 w 992563"/>
                  <a:gd name="connsiteY1069" fmla="*/ 295781 h 501753"/>
                  <a:gd name="connsiteX1070" fmla="*/ 824923 w 992563"/>
                  <a:gd name="connsiteY1070" fmla="*/ 359149 h 501753"/>
                  <a:gd name="connsiteX1071" fmla="*/ 824786 w 992563"/>
                  <a:gd name="connsiteY1071" fmla="*/ 373002 h 501753"/>
                  <a:gd name="connsiteX1072" fmla="*/ 829860 w 992563"/>
                  <a:gd name="connsiteY1072" fmla="*/ 391244 h 501753"/>
                  <a:gd name="connsiteX1073" fmla="*/ 835347 w 992563"/>
                  <a:gd name="connsiteY1073" fmla="*/ 410721 h 501753"/>
                  <a:gd name="connsiteX1074" fmla="*/ 843165 w 992563"/>
                  <a:gd name="connsiteY1074" fmla="*/ 436370 h 501753"/>
                  <a:gd name="connsiteX1075" fmla="*/ 857155 w 992563"/>
                  <a:gd name="connsiteY1075" fmla="*/ 472443 h 501753"/>
                  <a:gd name="connsiteX1076" fmla="*/ 857155 w 992563"/>
                  <a:gd name="connsiteY1076" fmla="*/ 472306 h 501753"/>
                  <a:gd name="connsiteX1077" fmla="*/ 863465 w 992563"/>
                  <a:gd name="connsiteY1077" fmla="*/ 483416 h 501753"/>
                  <a:gd name="connsiteX1078" fmla="*/ 864562 w 992563"/>
                  <a:gd name="connsiteY1078" fmla="*/ 484787 h 501753"/>
                  <a:gd name="connsiteX1079" fmla="*/ 868265 w 992563"/>
                  <a:gd name="connsiteY1079" fmla="*/ 488491 h 501753"/>
                  <a:gd name="connsiteX1080" fmla="*/ 869911 w 992563"/>
                  <a:gd name="connsiteY1080" fmla="*/ 489725 h 501753"/>
                  <a:gd name="connsiteX1081" fmla="*/ 869363 w 992563"/>
                  <a:gd name="connsiteY1081" fmla="*/ 489451 h 501753"/>
                  <a:gd name="connsiteX1082" fmla="*/ 872380 w 992563"/>
                  <a:gd name="connsiteY1082" fmla="*/ 491234 h 501753"/>
                  <a:gd name="connsiteX1083" fmla="*/ 873615 w 992563"/>
                  <a:gd name="connsiteY1083" fmla="*/ 491645 h 501753"/>
                  <a:gd name="connsiteX1084" fmla="*/ 874437 w 992563"/>
                  <a:gd name="connsiteY1084" fmla="*/ 491783 h 501753"/>
                  <a:gd name="connsiteX1085" fmla="*/ 875809 w 992563"/>
                  <a:gd name="connsiteY1085" fmla="*/ 491783 h 501753"/>
                  <a:gd name="connsiteX1086" fmla="*/ 877318 w 992563"/>
                  <a:gd name="connsiteY1086" fmla="*/ 491645 h 501753"/>
                  <a:gd name="connsiteX1087" fmla="*/ 877181 w 992563"/>
                  <a:gd name="connsiteY1087" fmla="*/ 491645 h 501753"/>
                  <a:gd name="connsiteX1088" fmla="*/ 880473 w 992563"/>
                  <a:gd name="connsiteY1088" fmla="*/ 490822 h 501753"/>
                  <a:gd name="connsiteX1089" fmla="*/ 880335 w 992563"/>
                  <a:gd name="connsiteY1089" fmla="*/ 490822 h 501753"/>
                  <a:gd name="connsiteX1090" fmla="*/ 880335 w 992563"/>
                  <a:gd name="connsiteY1090" fmla="*/ 490822 h 501753"/>
                  <a:gd name="connsiteX1091" fmla="*/ 880335 w 992563"/>
                  <a:gd name="connsiteY1091" fmla="*/ 490822 h 501753"/>
                  <a:gd name="connsiteX1092" fmla="*/ 879787 w 992563"/>
                  <a:gd name="connsiteY1092" fmla="*/ 490960 h 501753"/>
                  <a:gd name="connsiteX1093" fmla="*/ 881021 w 992563"/>
                  <a:gd name="connsiteY1093" fmla="*/ 490274 h 501753"/>
                  <a:gd name="connsiteX1094" fmla="*/ 881844 w 992563"/>
                  <a:gd name="connsiteY1094" fmla="*/ 489725 h 501753"/>
                  <a:gd name="connsiteX1095" fmla="*/ 881433 w 992563"/>
                  <a:gd name="connsiteY1095" fmla="*/ 490137 h 501753"/>
                  <a:gd name="connsiteX1096" fmla="*/ 884039 w 992563"/>
                  <a:gd name="connsiteY1096" fmla="*/ 487667 h 501753"/>
                  <a:gd name="connsiteX1097" fmla="*/ 884039 w 992563"/>
                  <a:gd name="connsiteY1097" fmla="*/ 487667 h 501753"/>
                  <a:gd name="connsiteX1098" fmla="*/ 884039 w 992563"/>
                  <a:gd name="connsiteY1098" fmla="*/ 487667 h 501753"/>
                  <a:gd name="connsiteX1099" fmla="*/ 884450 w 992563"/>
                  <a:gd name="connsiteY1099" fmla="*/ 487256 h 501753"/>
                  <a:gd name="connsiteX1100" fmla="*/ 884176 w 992563"/>
                  <a:gd name="connsiteY1100" fmla="*/ 487531 h 501753"/>
                  <a:gd name="connsiteX1101" fmla="*/ 886508 w 992563"/>
                  <a:gd name="connsiteY1101" fmla="*/ 484238 h 501753"/>
                  <a:gd name="connsiteX1102" fmla="*/ 886508 w 992563"/>
                  <a:gd name="connsiteY1102" fmla="*/ 484376 h 501753"/>
                  <a:gd name="connsiteX1103" fmla="*/ 890485 w 992563"/>
                  <a:gd name="connsiteY1103" fmla="*/ 477380 h 501753"/>
                  <a:gd name="connsiteX1104" fmla="*/ 892680 w 992563"/>
                  <a:gd name="connsiteY1104" fmla="*/ 472031 h 501753"/>
                  <a:gd name="connsiteX1105" fmla="*/ 898440 w 992563"/>
                  <a:gd name="connsiteY1105" fmla="*/ 450086 h 501753"/>
                  <a:gd name="connsiteX1106" fmla="*/ 898440 w 992563"/>
                  <a:gd name="connsiteY1106" fmla="*/ 450360 h 501753"/>
                  <a:gd name="connsiteX1107" fmla="*/ 902830 w 992563"/>
                  <a:gd name="connsiteY1107" fmla="*/ 416345 h 501753"/>
                  <a:gd name="connsiteX1108" fmla="*/ 902830 w 992563"/>
                  <a:gd name="connsiteY1108" fmla="*/ 416345 h 501753"/>
                  <a:gd name="connsiteX1109" fmla="*/ 902693 w 992563"/>
                  <a:gd name="connsiteY1109" fmla="*/ 364635 h 501753"/>
                  <a:gd name="connsiteX1110" fmla="*/ 902693 w 992563"/>
                  <a:gd name="connsiteY1110" fmla="*/ 364772 h 501753"/>
                  <a:gd name="connsiteX1111" fmla="*/ 902693 w 992563"/>
                  <a:gd name="connsiteY1111" fmla="*/ 364223 h 501753"/>
                  <a:gd name="connsiteX1112" fmla="*/ 902693 w 992563"/>
                  <a:gd name="connsiteY1112" fmla="*/ 364087 h 501753"/>
                  <a:gd name="connsiteX1113" fmla="*/ 902693 w 992563"/>
                  <a:gd name="connsiteY1113" fmla="*/ 364087 h 501753"/>
                  <a:gd name="connsiteX1114" fmla="*/ 899675 w 992563"/>
                  <a:gd name="connsiteY1114" fmla="*/ 335969 h 501753"/>
                  <a:gd name="connsiteX1115" fmla="*/ 895423 w 992563"/>
                  <a:gd name="connsiteY1115" fmla="*/ 310594 h 501753"/>
                  <a:gd name="connsiteX1116" fmla="*/ 887742 w 992563"/>
                  <a:gd name="connsiteY1116" fmla="*/ 289197 h 501753"/>
                  <a:gd name="connsiteX1117" fmla="*/ 864425 w 992563"/>
                  <a:gd name="connsiteY1117" fmla="*/ 225829 h 501753"/>
                  <a:gd name="connsiteX1118" fmla="*/ 855372 w 992563"/>
                  <a:gd name="connsiteY1118" fmla="*/ 200180 h 501753"/>
                  <a:gd name="connsiteX1119" fmla="*/ 850023 w 992563"/>
                  <a:gd name="connsiteY1119" fmla="*/ 184544 h 501753"/>
                  <a:gd name="connsiteX1120" fmla="*/ 848377 w 992563"/>
                  <a:gd name="connsiteY1120" fmla="*/ 179469 h 501753"/>
                  <a:gd name="connsiteX1121" fmla="*/ 844674 w 992563"/>
                  <a:gd name="connsiteY1121" fmla="*/ 167125 h 501753"/>
                  <a:gd name="connsiteX1122" fmla="*/ 842891 w 992563"/>
                  <a:gd name="connsiteY1122" fmla="*/ 159032 h 501753"/>
                  <a:gd name="connsiteX1123" fmla="*/ 842342 w 992563"/>
                  <a:gd name="connsiteY1123" fmla="*/ 148608 h 501753"/>
                  <a:gd name="connsiteX1124" fmla="*/ 850434 w 992563"/>
                  <a:gd name="connsiteY1124" fmla="*/ 144631 h 501753"/>
                  <a:gd name="connsiteX1125" fmla="*/ 855784 w 992563"/>
                  <a:gd name="connsiteY1125" fmla="*/ 149431 h 501753"/>
                  <a:gd name="connsiteX1126" fmla="*/ 858390 w 992563"/>
                  <a:gd name="connsiteY1126" fmla="*/ 153683 h 501753"/>
                  <a:gd name="connsiteX1127" fmla="*/ 860447 w 992563"/>
                  <a:gd name="connsiteY1127" fmla="*/ 158347 h 501753"/>
                  <a:gd name="connsiteX1128" fmla="*/ 862093 w 992563"/>
                  <a:gd name="connsiteY1128" fmla="*/ 162461 h 501753"/>
                  <a:gd name="connsiteX1129" fmla="*/ 864836 w 992563"/>
                  <a:gd name="connsiteY1129" fmla="*/ 169457 h 501753"/>
                  <a:gd name="connsiteX1130" fmla="*/ 869500 w 992563"/>
                  <a:gd name="connsiteY1130" fmla="*/ 182486 h 501753"/>
                  <a:gd name="connsiteX1131" fmla="*/ 869226 w 992563"/>
                  <a:gd name="connsiteY1131" fmla="*/ 181801 h 501753"/>
                  <a:gd name="connsiteX1132" fmla="*/ 878278 w 992563"/>
                  <a:gd name="connsiteY1132" fmla="*/ 207998 h 501753"/>
                  <a:gd name="connsiteX1133" fmla="*/ 884039 w 992563"/>
                  <a:gd name="connsiteY1133" fmla="*/ 225829 h 501753"/>
                  <a:gd name="connsiteX1134" fmla="*/ 892131 w 992563"/>
                  <a:gd name="connsiteY1134" fmla="*/ 251615 h 501753"/>
                  <a:gd name="connsiteX1135" fmla="*/ 900361 w 992563"/>
                  <a:gd name="connsiteY1135" fmla="*/ 281516 h 501753"/>
                  <a:gd name="connsiteX1136" fmla="*/ 906945 w 992563"/>
                  <a:gd name="connsiteY1136" fmla="*/ 311966 h 501753"/>
                  <a:gd name="connsiteX1137" fmla="*/ 907219 w 992563"/>
                  <a:gd name="connsiteY1137" fmla="*/ 313063 h 501753"/>
                  <a:gd name="connsiteX1138" fmla="*/ 917917 w 992563"/>
                  <a:gd name="connsiteY1138" fmla="*/ 342141 h 501753"/>
                  <a:gd name="connsiteX1139" fmla="*/ 925324 w 992563"/>
                  <a:gd name="connsiteY1139" fmla="*/ 361755 h 501753"/>
                  <a:gd name="connsiteX1140" fmla="*/ 933279 w 992563"/>
                  <a:gd name="connsiteY1140" fmla="*/ 381917 h 501753"/>
                  <a:gd name="connsiteX1141" fmla="*/ 936983 w 992563"/>
                  <a:gd name="connsiteY1141" fmla="*/ 390558 h 501753"/>
                  <a:gd name="connsiteX1142" fmla="*/ 936708 w 992563"/>
                  <a:gd name="connsiteY1142" fmla="*/ 390010 h 501753"/>
                  <a:gd name="connsiteX1143" fmla="*/ 940960 w 992563"/>
                  <a:gd name="connsiteY1143" fmla="*/ 397554 h 501753"/>
                  <a:gd name="connsiteX1144" fmla="*/ 940549 w 992563"/>
                  <a:gd name="connsiteY1144" fmla="*/ 397005 h 501753"/>
                  <a:gd name="connsiteX1145" fmla="*/ 942469 w 992563"/>
                  <a:gd name="connsiteY1145" fmla="*/ 399611 h 501753"/>
                  <a:gd name="connsiteX1146" fmla="*/ 943429 w 992563"/>
                  <a:gd name="connsiteY1146" fmla="*/ 400297 h 501753"/>
                  <a:gd name="connsiteX1147" fmla="*/ 944252 w 992563"/>
                  <a:gd name="connsiteY1147" fmla="*/ 400708 h 501753"/>
                  <a:gd name="connsiteX1148" fmla="*/ 945486 w 992563"/>
                  <a:gd name="connsiteY1148" fmla="*/ 401120 h 501753"/>
                  <a:gd name="connsiteX1149" fmla="*/ 946309 w 992563"/>
                  <a:gd name="connsiteY1149" fmla="*/ 401257 h 501753"/>
                  <a:gd name="connsiteX1150" fmla="*/ 946721 w 992563"/>
                  <a:gd name="connsiteY1150" fmla="*/ 401257 h 501753"/>
                  <a:gd name="connsiteX1151" fmla="*/ 946858 w 992563"/>
                  <a:gd name="connsiteY1151" fmla="*/ 401120 h 501753"/>
                  <a:gd name="connsiteX1152" fmla="*/ 947544 w 992563"/>
                  <a:gd name="connsiteY1152" fmla="*/ 400434 h 501753"/>
                  <a:gd name="connsiteX1153" fmla="*/ 947270 w 992563"/>
                  <a:gd name="connsiteY1153" fmla="*/ 400708 h 501753"/>
                  <a:gd name="connsiteX1154" fmla="*/ 949601 w 992563"/>
                  <a:gd name="connsiteY1154" fmla="*/ 397691 h 501753"/>
                  <a:gd name="connsiteX1155" fmla="*/ 949327 w 992563"/>
                  <a:gd name="connsiteY1155" fmla="*/ 398102 h 501753"/>
                  <a:gd name="connsiteX1156" fmla="*/ 951247 w 992563"/>
                  <a:gd name="connsiteY1156" fmla="*/ 394810 h 501753"/>
                  <a:gd name="connsiteX1157" fmla="*/ 950973 w 992563"/>
                  <a:gd name="connsiteY1157" fmla="*/ 395359 h 501753"/>
                  <a:gd name="connsiteX1158" fmla="*/ 953442 w 992563"/>
                  <a:gd name="connsiteY1158" fmla="*/ 389598 h 501753"/>
                  <a:gd name="connsiteX1159" fmla="*/ 957145 w 992563"/>
                  <a:gd name="connsiteY1159" fmla="*/ 374785 h 501753"/>
                  <a:gd name="connsiteX1160" fmla="*/ 957145 w 992563"/>
                  <a:gd name="connsiteY1160" fmla="*/ 375059 h 501753"/>
                  <a:gd name="connsiteX1161" fmla="*/ 961809 w 992563"/>
                  <a:gd name="connsiteY1161" fmla="*/ 336380 h 501753"/>
                  <a:gd name="connsiteX1162" fmla="*/ 961809 w 992563"/>
                  <a:gd name="connsiteY1162" fmla="*/ 336517 h 501753"/>
                  <a:gd name="connsiteX1163" fmla="*/ 962494 w 992563"/>
                  <a:gd name="connsiteY1163" fmla="*/ 321978 h 501753"/>
                  <a:gd name="connsiteX1164" fmla="*/ 962769 w 992563"/>
                  <a:gd name="connsiteY1164" fmla="*/ 313475 h 501753"/>
                  <a:gd name="connsiteX1165" fmla="*/ 962494 w 992563"/>
                  <a:gd name="connsiteY1165" fmla="*/ 301404 h 501753"/>
                  <a:gd name="connsiteX1166" fmla="*/ 962083 w 992563"/>
                  <a:gd name="connsiteY1166" fmla="*/ 275893 h 501753"/>
                  <a:gd name="connsiteX1167" fmla="*/ 962083 w 992563"/>
                  <a:gd name="connsiteY1167" fmla="*/ 275893 h 501753"/>
                  <a:gd name="connsiteX1168" fmla="*/ 962083 w 992563"/>
                  <a:gd name="connsiteY1168" fmla="*/ 276167 h 501753"/>
                  <a:gd name="connsiteX1169" fmla="*/ 962083 w 992563"/>
                  <a:gd name="connsiteY1169" fmla="*/ 275756 h 501753"/>
                  <a:gd name="connsiteX1170" fmla="*/ 961123 w 992563"/>
                  <a:gd name="connsiteY1170" fmla="*/ 272875 h 501753"/>
                  <a:gd name="connsiteX1171" fmla="*/ 958380 w 992563"/>
                  <a:gd name="connsiteY1171" fmla="*/ 264097 h 501753"/>
                  <a:gd name="connsiteX1172" fmla="*/ 953167 w 992563"/>
                  <a:gd name="connsiteY1172" fmla="*/ 244072 h 501753"/>
                  <a:gd name="connsiteX1173" fmla="*/ 948367 w 992563"/>
                  <a:gd name="connsiteY1173" fmla="*/ 222537 h 501753"/>
                  <a:gd name="connsiteX1174" fmla="*/ 938766 w 992563"/>
                  <a:gd name="connsiteY1174" fmla="*/ 175080 h 501753"/>
                  <a:gd name="connsiteX1175" fmla="*/ 934925 w 992563"/>
                  <a:gd name="connsiteY1175" fmla="*/ 154506 h 501753"/>
                  <a:gd name="connsiteX1176" fmla="*/ 933005 w 992563"/>
                  <a:gd name="connsiteY1176" fmla="*/ 143808 h 501753"/>
                  <a:gd name="connsiteX1177" fmla="*/ 931633 w 992563"/>
                  <a:gd name="connsiteY1177" fmla="*/ 136401 h 501753"/>
                  <a:gd name="connsiteX1178" fmla="*/ 931222 w 992563"/>
                  <a:gd name="connsiteY1178" fmla="*/ 130777 h 501753"/>
                  <a:gd name="connsiteX1179" fmla="*/ 931633 w 992563"/>
                  <a:gd name="connsiteY1179" fmla="*/ 127074 h 501753"/>
                  <a:gd name="connsiteX1180" fmla="*/ 932319 w 992563"/>
                  <a:gd name="connsiteY1180" fmla="*/ 124880 h 501753"/>
                  <a:gd name="connsiteX1181" fmla="*/ 933828 w 992563"/>
                  <a:gd name="connsiteY1181" fmla="*/ 121862 h 501753"/>
                  <a:gd name="connsiteX1182" fmla="*/ 937668 w 992563"/>
                  <a:gd name="connsiteY1182" fmla="*/ 118844 h 501753"/>
                  <a:gd name="connsiteX1183" fmla="*/ 942469 w 992563"/>
                  <a:gd name="connsiteY1183" fmla="*/ 121176 h 501753"/>
                  <a:gd name="connsiteX1184" fmla="*/ 946309 w 992563"/>
                  <a:gd name="connsiteY1184" fmla="*/ 127211 h 501753"/>
                  <a:gd name="connsiteX1185" fmla="*/ 948641 w 992563"/>
                  <a:gd name="connsiteY1185" fmla="*/ 132149 h 501753"/>
                  <a:gd name="connsiteX1186" fmla="*/ 952207 w 992563"/>
                  <a:gd name="connsiteY1186" fmla="*/ 144767 h 501753"/>
                  <a:gd name="connsiteX1187" fmla="*/ 955088 w 992563"/>
                  <a:gd name="connsiteY1187" fmla="*/ 157524 h 501753"/>
                  <a:gd name="connsiteX1188" fmla="*/ 959340 w 992563"/>
                  <a:gd name="connsiteY1188" fmla="*/ 177275 h 501753"/>
                  <a:gd name="connsiteX1189" fmla="*/ 962220 w 992563"/>
                  <a:gd name="connsiteY1189" fmla="*/ 192088 h 501753"/>
                  <a:gd name="connsiteX1190" fmla="*/ 963591 w 992563"/>
                  <a:gd name="connsiteY1190" fmla="*/ 198946 h 501753"/>
                  <a:gd name="connsiteX1191" fmla="*/ 967706 w 992563"/>
                  <a:gd name="connsiteY1191" fmla="*/ 225966 h 501753"/>
                  <a:gd name="connsiteX1192" fmla="*/ 968941 w 992563"/>
                  <a:gd name="connsiteY1192" fmla="*/ 234470 h 501753"/>
                  <a:gd name="connsiteX1193" fmla="*/ 969627 w 992563"/>
                  <a:gd name="connsiteY1193" fmla="*/ 241603 h 501753"/>
                  <a:gd name="connsiteX1194" fmla="*/ 972233 w 992563"/>
                  <a:gd name="connsiteY1194" fmla="*/ 271229 h 501753"/>
                  <a:gd name="connsiteX1195" fmla="*/ 972644 w 992563"/>
                  <a:gd name="connsiteY1195" fmla="*/ 275756 h 501753"/>
                  <a:gd name="connsiteX1196" fmla="*/ 972644 w 992563"/>
                  <a:gd name="connsiteY1196" fmla="*/ 276441 h 501753"/>
                  <a:gd name="connsiteX1197" fmla="*/ 977719 w 992563"/>
                  <a:gd name="connsiteY1197" fmla="*/ 288100 h 501753"/>
                  <a:gd name="connsiteX1198" fmla="*/ 981560 w 992563"/>
                  <a:gd name="connsiteY1198" fmla="*/ 295918 h 501753"/>
                  <a:gd name="connsiteX1199" fmla="*/ 981560 w 992563"/>
                  <a:gd name="connsiteY1199" fmla="*/ 295918 h 501753"/>
                  <a:gd name="connsiteX1200" fmla="*/ 981560 w 992563"/>
                  <a:gd name="connsiteY1200" fmla="*/ 296055 h 501753"/>
                  <a:gd name="connsiteX1201" fmla="*/ 981834 w 992563"/>
                  <a:gd name="connsiteY1201" fmla="*/ 296467 h 501753"/>
                  <a:gd name="connsiteX1202" fmla="*/ 981834 w 992563"/>
                  <a:gd name="connsiteY1202" fmla="*/ 296330 h 501753"/>
                  <a:gd name="connsiteX1203" fmla="*/ 991984 w 992563"/>
                  <a:gd name="connsiteY1203" fmla="*/ 314160 h 501753"/>
                  <a:gd name="connsiteX1204" fmla="*/ 990338 w 992563"/>
                  <a:gd name="connsiteY1204" fmla="*/ 320470 h 501753"/>
                  <a:gd name="connsiteX1205" fmla="*/ 984028 w 992563"/>
                  <a:gd name="connsiteY1205" fmla="*/ 318824 h 501753"/>
                  <a:gd name="connsiteX1206" fmla="*/ 972918 w 992563"/>
                  <a:gd name="connsiteY1206" fmla="*/ 299210 h 501753"/>
                  <a:gd name="connsiteX1207" fmla="*/ 972918 w 992563"/>
                  <a:gd name="connsiteY1207" fmla="*/ 299072 h 501753"/>
                  <a:gd name="connsiteX1208" fmla="*/ 973056 w 992563"/>
                  <a:gd name="connsiteY1208" fmla="*/ 313749 h 501753"/>
                  <a:gd name="connsiteX1209" fmla="*/ 972781 w 992563"/>
                  <a:gd name="connsiteY1209" fmla="*/ 321841 h 501753"/>
                  <a:gd name="connsiteX1210" fmla="*/ 972096 w 992563"/>
                  <a:gd name="connsiteY1210" fmla="*/ 335146 h 501753"/>
                  <a:gd name="connsiteX1211" fmla="*/ 968529 w 992563"/>
                  <a:gd name="connsiteY1211" fmla="*/ 368476 h 501753"/>
                  <a:gd name="connsiteX1212" fmla="*/ 965923 w 992563"/>
                  <a:gd name="connsiteY1212" fmla="*/ 381643 h 501753"/>
                  <a:gd name="connsiteX1213" fmla="*/ 962769 w 992563"/>
                  <a:gd name="connsiteY1213" fmla="*/ 393027 h 501753"/>
                  <a:gd name="connsiteX1214" fmla="*/ 960848 w 992563"/>
                  <a:gd name="connsiteY1214" fmla="*/ 397691 h 501753"/>
                  <a:gd name="connsiteX1215" fmla="*/ 957831 w 992563"/>
                  <a:gd name="connsiteY1215" fmla="*/ 403040 h 501753"/>
                  <a:gd name="connsiteX1216" fmla="*/ 955088 w 992563"/>
                  <a:gd name="connsiteY1216" fmla="*/ 406743 h 501753"/>
                  <a:gd name="connsiteX1217" fmla="*/ 953304 w 992563"/>
                  <a:gd name="connsiteY1217" fmla="*/ 408389 h 501753"/>
                  <a:gd name="connsiteX1218" fmla="*/ 952344 w 992563"/>
                  <a:gd name="connsiteY1218" fmla="*/ 409212 h 501753"/>
                  <a:gd name="connsiteX1219" fmla="*/ 949738 w 992563"/>
                  <a:gd name="connsiteY1219" fmla="*/ 410447 h 501753"/>
                  <a:gd name="connsiteX1220" fmla="*/ 946721 w 992563"/>
                  <a:gd name="connsiteY1220" fmla="*/ 410858 h 501753"/>
                  <a:gd name="connsiteX1221" fmla="*/ 939177 w 992563"/>
                  <a:gd name="connsiteY1221" fmla="*/ 408800 h 501753"/>
                  <a:gd name="connsiteX1222" fmla="*/ 934239 w 992563"/>
                  <a:gd name="connsiteY1222" fmla="*/ 404549 h 501753"/>
                  <a:gd name="connsiteX1223" fmla="*/ 928067 w 992563"/>
                  <a:gd name="connsiteY1223" fmla="*/ 394262 h 501753"/>
                  <a:gd name="connsiteX1224" fmla="*/ 922032 w 992563"/>
                  <a:gd name="connsiteY1224" fmla="*/ 380134 h 501753"/>
                  <a:gd name="connsiteX1225" fmla="*/ 917917 w 992563"/>
                  <a:gd name="connsiteY1225" fmla="*/ 370122 h 501753"/>
                  <a:gd name="connsiteX1226" fmla="*/ 913254 w 992563"/>
                  <a:gd name="connsiteY1226" fmla="*/ 358052 h 501753"/>
                  <a:gd name="connsiteX1227" fmla="*/ 914214 w 992563"/>
                  <a:gd name="connsiteY1227" fmla="*/ 374374 h 501753"/>
                  <a:gd name="connsiteX1228" fmla="*/ 911471 w 992563"/>
                  <a:gd name="connsiteY1228" fmla="*/ 437193 h 501753"/>
                  <a:gd name="connsiteX1229" fmla="*/ 905984 w 992563"/>
                  <a:gd name="connsiteY1229" fmla="*/ 464213 h 501753"/>
                  <a:gd name="connsiteX1230" fmla="*/ 902555 w 992563"/>
                  <a:gd name="connsiteY1230" fmla="*/ 475598 h 501753"/>
                  <a:gd name="connsiteX1231" fmla="*/ 896520 w 992563"/>
                  <a:gd name="connsiteY1231" fmla="*/ 487942 h 501753"/>
                  <a:gd name="connsiteX1232" fmla="*/ 890485 w 992563"/>
                  <a:gd name="connsiteY1232" fmla="*/ 495760 h 501753"/>
                  <a:gd name="connsiteX1233" fmla="*/ 884176 w 992563"/>
                  <a:gd name="connsiteY1233" fmla="*/ 500012 h 501753"/>
                  <a:gd name="connsiteX1234" fmla="*/ 879787 w 992563"/>
                  <a:gd name="connsiteY1234" fmla="*/ 501247 h 501753"/>
                  <a:gd name="connsiteX1235" fmla="*/ 876495 w 992563"/>
                  <a:gd name="connsiteY1235" fmla="*/ 501658 h 501753"/>
                  <a:gd name="connsiteX1236" fmla="*/ 867717 w 992563"/>
                  <a:gd name="connsiteY1236" fmla="*/ 500286 h 5017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</a:cxnLst>
                <a:rect l="l" t="t" r="r" b="b"/>
                <a:pathLst>
                  <a:path w="992563" h="501753">
                    <a:moveTo>
                      <a:pt x="15953" y="194008"/>
                    </a:moveTo>
                    <a:cubicBezTo>
                      <a:pt x="15953" y="194008"/>
                      <a:pt x="15953" y="194008"/>
                      <a:pt x="15953" y="194008"/>
                    </a:cubicBezTo>
                    <a:cubicBezTo>
                      <a:pt x="16364" y="194008"/>
                      <a:pt x="16913" y="194008"/>
                      <a:pt x="17462" y="193871"/>
                    </a:cubicBezTo>
                    <a:cubicBezTo>
                      <a:pt x="17325" y="193871"/>
                      <a:pt x="17187" y="193871"/>
                      <a:pt x="17050" y="194008"/>
                    </a:cubicBezTo>
                    <a:cubicBezTo>
                      <a:pt x="18559" y="193734"/>
                      <a:pt x="20068" y="193322"/>
                      <a:pt x="21439" y="192911"/>
                    </a:cubicBezTo>
                    <a:cubicBezTo>
                      <a:pt x="21439" y="192911"/>
                      <a:pt x="21302" y="192911"/>
                      <a:pt x="21302" y="192911"/>
                    </a:cubicBezTo>
                    <a:cubicBezTo>
                      <a:pt x="22674" y="192362"/>
                      <a:pt x="24045" y="191814"/>
                      <a:pt x="25280" y="191265"/>
                    </a:cubicBezTo>
                    <a:cubicBezTo>
                      <a:pt x="25143" y="191265"/>
                      <a:pt x="25006" y="191402"/>
                      <a:pt x="24868" y="191539"/>
                    </a:cubicBezTo>
                    <a:cubicBezTo>
                      <a:pt x="29669" y="189070"/>
                      <a:pt x="34470" y="186327"/>
                      <a:pt x="38996" y="183310"/>
                    </a:cubicBezTo>
                    <a:cubicBezTo>
                      <a:pt x="38996" y="183310"/>
                      <a:pt x="38859" y="183447"/>
                      <a:pt x="38859" y="183447"/>
                    </a:cubicBezTo>
                    <a:cubicBezTo>
                      <a:pt x="42562" y="180841"/>
                      <a:pt x="46128" y="178098"/>
                      <a:pt x="49557" y="175354"/>
                    </a:cubicBezTo>
                    <a:cubicBezTo>
                      <a:pt x="51340" y="173846"/>
                      <a:pt x="53123" y="172337"/>
                      <a:pt x="54906" y="170965"/>
                    </a:cubicBezTo>
                    <a:cubicBezTo>
                      <a:pt x="56141" y="169868"/>
                      <a:pt x="57375" y="168908"/>
                      <a:pt x="58610" y="167811"/>
                    </a:cubicBezTo>
                    <a:cubicBezTo>
                      <a:pt x="61627" y="165205"/>
                      <a:pt x="64508" y="162736"/>
                      <a:pt x="67525" y="160130"/>
                    </a:cubicBezTo>
                    <a:cubicBezTo>
                      <a:pt x="74109" y="154369"/>
                      <a:pt x="80693" y="148471"/>
                      <a:pt x="87413" y="142710"/>
                    </a:cubicBezTo>
                    <a:cubicBezTo>
                      <a:pt x="87276" y="142847"/>
                      <a:pt x="87139" y="142985"/>
                      <a:pt x="87002" y="142985"/>
                    </a:cubicBezTo>
                    <a:cubicBezTo>
                      <a:pt x="94683" y="135989"/>
                      <a:pt x="102227" y="128857"/>
                      <a:pt x="109908" y="121862"/>
                    </a:cubicBezTo>
                    <a:cubicBezTo>
                      <a:pt x="112239" y="119805"/>
                      <a:pt x="114708" y="117610"/>
                      <a:pt x="116903" y="115415"/>
                    </a:cubicBezTo>
                    <a:cubicBezTo>
                      <a:pt x="120332" y="111986"/>
                      <a:pt x="123761" y="108557"/>
                      <a:pt x="127053" y="105266"/>
                    </a:cubicBezTo>
                    <a:cubicBezTo>
                      <a:pt x="131442" y="100877"/>
                      <a:pt x="135968" y="96487"/>
                      <a:pt x="140357" y="92098"/>
                    </a:cubicBezTo>
                    <a:cubicBezTo>
                      <a:pt x="142140" y="90315"/>
                      <a:pt x="143923" y="88532"/>
                      <a:pt x="145706" y="86612"/>
                    </a:cubicBezTo>
                    <a:cubicBezTo>
                      <a:pt x="152702" y="78931"/>
                      <a:pt x="159834" y="71113"/>
                      <a:pt x="166829" y="63432"/>
                    </a:cubicBezTo>
                    <a:cubicBezTo>
                      <a:pt x="168201" y="61786"/>
                      <a:pt x="169572" y="60140"/>
                      <a:pt x="171081" y="58631"/>
                    </a:cubicBezTo>
                    <a:cubicBezTo>
                      <a:pt x="170121" y="58357"/>
                      <a:pt x="169161" y="57945"/>
                      <a:pt x="168201" y="57671"/>
                    </a:cubicBezTo>
                    <a:cubicBezTo>
                      <a:pt x="165732" y="57122"/>
                      <a:pt x="163126" y="56437"/>
                      <a:pt x="160657" y="55888"/>
                    </a:cubicBezTo>
                    <a:cubicBezTo>
                      <a:pt x="155719" y="55065"/>
                      <a:pt x="150644" y="54105"/>
                      <a:pt x="145569" y="53693"/>
                    </a:cubicBezTo>
                    <a:cubicBezTo>
                      <a:pt x="143100" y="53556"/>
                      <a:pt x="140769" y="53556"/>
                      <a:pt x="138300" y="53693"/>
                    </a:cubicBezTo>
                    <a:cubicBezTo>
                      <a:pt x="138437" y="53693"/>
                      <a:pt x="138574" y="53693"/>
                      <a:pt x="138711" y="53693"/>
                    </a:cubicBezTo>
                    <a:cubicBezTo>
                      <a:pt x="135419" y="53968"/>
                      <a:pt x="132265" y="54379"/>
                      <a:pt x="129110" y="54928"/>
                    </a:cubicBezTo>
                    <a:cubicBezTo>
                      <a:pt x="129110" y="54928"/>
                      <a:pt x="129110" y="54928"/>
                      <a:pt x="129110" y="54928"/>
                    </a:cubicBezTo>
                    <a:cubicBezTo>
                      <a:pt x="126230" y="55613"/>
                      <a:pt x="123349" y="56300"/>
                      <a:pt x="120606" y="57260"/>
                    </a:cubicBezTo>
                    <a:cubicBezTo>
                      <a:pt x="117863" y="58357"/>
                      <a:pt x="115257" y="59317"/>
                      <a:pt x="112514" y="60689"/>
                    </a:cubicBezTo>
                    <a:cubicBezTo>
                      <a:pt x="109359" y="62471"/>
                      <a:pt x="106204" y="64255"/>
                      <a:pt x="103187" y="66312"/>
                    </a:cubicBezTo>
                    <a:cubicBezTo>
                      <a:pt x="103187" y="66312"/>
                      <a:pt x="103187" y="66312"/>
                      <a:pt x="103324" y="66312"/>
                    </a:cubicBezTo>
                    <a:cubicBezTo>
                      <a:pt x="103187" y="66449"/>
                      <a:pt x="103050" y="66449"/>
                      <a:pt x="102912" y="66587"/>
                    </a:cubicBezTo>
                    <a:lnTo>
                      <a:pt x="102912" y="66587"/>
                    </a:lnTo>
                    <a:lnTo>
                      <a:pt x="102912" y="66587"/>
                    </a:lnTo>
                    <a:cubicBezTo>
                      <a:pt x="98523" y="69741"/>
                      <a:pt x="94409" y="73033"/>
                      <a:pt x="90294" y="76462"/>
                    </a:cubicBezTo>
                    <a:cubicBezTo>
                      <a:pt x="90431" y="76325"/>
                      <a:pt x="90568" y="76187"/>
                      <a:pt x="90568" y="76187"/>
                    </a:cubicBezTo>
                    <a:cubicBezTo>
                      <a:pt x="82338" y="83457"/>
                      <a:pt x="74657" y="91275"/>
                      <a:pt x="67388" y="99642"/>
                    </a:cubicBezTo>
                    <a:cubicBezTo>
                      <a:pt x="67388" y="99642"/>
                      <a:pt x="67388" y="99642"/>
                      <a:pt x="67525" y="99505"/>
                    </a:cubicBezTo>
                    <a:cubicBezTo>
                      <a:pt x="64782" y="102797"/>
                      <a:pt x="62039" y="105951"/>
                      <a:pt x="59296" y="109243"/>
                    </a:cubicBezTo>
                    <a:cubicBezTo>
                      <a:pt x="57512" y="111438"/>
                      <a:pt x="55592" y="113632"/>
                      <a:pt x="53946" y="115964"/>
                    </a:cubicBezTo>
                    <a:cubicBezTo>
                      <a:pt x="51752" y="118982"/>
                      <a:pt x="49557" y="121862"/>
                      <a:pt x="47363" y="124742"/>
                    </a:cubicBezTo>
                    <a:cubicBezTo>
                      <a:pt x="43522" y="129817"/>
                      <a:pt x="39545" y="134892"/>
                      <a:pt x="35978" y="140104"/>
                    </a:cubicBezTo>
                    <a:cubicBezTo>
                      <a:pt x="35978" y="139967"/>
                      <a:pt x="36116" y="139967"/>
                      <a:pt x="36116" y="139967"/>
                    </a:cubicBezTo>
                    <a:cubicBezTo>
                      <a:pt x="32138" y="145865"/>
                      <a:pt x="28160" y="151625"/>
                      <a:pt x="24183" y="157524"/>
                    </a:cubicBezTo>
                    <a:cubicBezTo>
                      <a:pt x="24183" y="157524"/>
                      <a:pt x="24183" y="157524"/>
                      <a:pt x="24183" y="157386"/>
                    </a:cubicBezTo>
                    <a:cubicBezTo>
                      <a:pt x="22125" y="160541"/>
                      <a:pt x="20068" y="163696"/>
                      <a:pt x="18010" y="166850"/>
                    </a:cubicBezTo>
                    <a:cubicBezTo>
                      <a:pt x="15679" y="170417"/>
                      <a:pt x="13758" y="174120"/>
                      <a:pt x="11701" y="177960"/>
                    </a:cubicBezTo>
                    <a:cubicBezTo>
                      <a:pt x="11701" y="177960"/>
                      <a:pt x="11701" y="177960"/>
                      <a:pt x="11701" y="177823"/>
                    </a:cubicBezTo>
                    <a:cubicBezTo>
                      <a:pt x="11015" y="179057"/>
                      <a:pt x="10467" y="180429"/>
                      <a:pt x="9918" y="181664"/>
                    </a:cubicBezTo>
                    <a:cubicBezTo>
                      <a:pt x="9918" y="181527"/>
                      <a:pt x="10055" y="181389"/>
                      <a:pt x="10055" y="181115"/>
                    </a:cubicBezTo>
                    <a:cubicBezTo>
                      <a:pt x="9644" y="182212"/>
                      <a:pt x="9232" y="183447"/>
                      <a:pt x="8958" y="184544"/>
                    </a:cubicBezTo>
                    <a:lnTo>
                      <a:pt x="8958" y="184544"/>
                    </a:lnTo>
                    <a:cubicBezTo>
                      <a:pt x="8958" y="184544"/>
                      <a:pt x="8958" y="184544"/>
                      <a:pt x="8958" y="184544"/>
                    </a:cubicBezTo>
                    <a:cubicBezTo>
                      <a:pt x="8958" y="184681"/>
                      <a:pt x="8958" y="184818"/>
                      <a:pt x="8821" y="185093"/>
                    </a:cubicBezTo>
                    <a:cubicBezTo>
                      <a:pt x="8821" y="185093"/>
                      <a:pt x="8821" y="184956"/>
                      <a:pt x="8821" y="184956"/>
                    </a:cubicBezTo>
                    <a:cubicBezTo>
                      <a:pt x="8684" y="186053"/>
                      <a:pt x="8546" y="187287"/>
                      <a:pt x="8409" y="188385"/>
                    </a:cubicBezTo>
                    <a:cubicBezTo>
                      <a:pt x="8409" y="188247"/>
                      <a:pt x="8409" y="188110"/>
                      <a:pt x="8409" y="187973"/>
                    </a:cubicBezTo>
                    <a:cubicBezTo>
                      <a:pt x="8409" y="188522"/>
                      <a:pt x="8409" y="189208"/>
                      <a:pt x="8409" y="189756"/>
                    </a:cubicBezTo>
                    <a:cubicBezTo>
                      <a:pt x="8409" y="189619"/>
                      <a:pt x="8409" y="189482"/>
                      <a:pt x="8409" y="189208"/>
                    </a:cubicBezTo>
                    <a:cubicBezTo>
                      <a:pt x="8409" y="189756"/>
                      <a:pt x="8546" y="190305"/>
                      <a:pt x="8546" y="190853"/>
                    </a:cubicBezTo>
                    <a:cubicBezTo>
                      <a:pt x="8684" y="191128"/>
                      <a:pt x="8684" y="191539"/>
                      <a:pt x="8821" y="191814"/>
                    </a:cubicBezTo>
                    <a:cubicBezTo>
                      <a:pt x="8958" y="191951"/>
                      <a:pt x="8958" y="192088"/>
                      <a:pt x="9095" y="192225"/>
                    </a:cubicBezTo>
                    <a:cubicBezTo>
                      <a:pt x="9232" y="192362"/>
                      <a:pt x="9232" y="192362"/>
                      <a:pt x="9369" y="192499"/>
                    </a:cubicBezTo>
                    <a:cubicBezTo>
                      <a:pt x="9506" y="192637"/>
                      <a:pt x="9644" y="192773"/>
                      <a:pt x="9918" y="192773"/>
                    </a:cubicBezTo>
                    <a:cubicBezTo>
                      <a:pt x="10329" y="192911"/>
                      <a:pt x="10741" y="193185"/>
                      <a:pt x="11152" y="193322"/>
                    </a:cubicBezTo>
                    <a:cubicBezTo>
                      <a:pt x="11975" y="193597"/>
                      <a:pt x="12661" y="193734"/>
                      <a:pt x="13484" y="194008"/>
                    </a:cubicBezTo>
                    <a:cubicBezTo>
                      <a:pt x="13896" y="194008"/>
                      <a:pt x="14444" y="194145"/>
                      <a:pt x="14856" y="194145"/>
                    </a:cubicBezTo>
                    <a:cubicBezTo>
                      <a:pt x="15267" y="194008"/>
                      <a:pt x="15679" y="194008"/>
                      <a:pt x="15953" y="194008"/>
                    </a:cubicBezTo>
                    <a:close/>
                    <a:moveTo>
                      <a:pt x="242953" y="206215"/>
                    </a:moveTo>
                    <a:cubicBezTo>
                      <a:pt x="245970" y="202924"/>
                      <a:pt x="248988" y="199769"/>
                      <a:pt x="251868" y="196340"/>
                    </a:cubicBezTo>
                    <a:lnTo>
                      <a:pt x="251868" y="196340"/>
                    </a:lnTo>
                    <a:cubicBezTo>
                      <a:pt x="258041" y="189208"/>
                      <a:pt x="264075" y="182075"/>
                      <a:pt x="269973" y="174669"/>
                    </a:cubicBezTo>
                    <a:cubicBezTo>
                      <a:pt x="275734" y="167399"/>
                      <a:pt x="281083" y="159992"/>
                      <a:pt x="286433" y="152449"/>
                    </a:cubicBezTo>
                    <a:cubicBezTo>
                      <a:pt x="286433" y="152449"/>
                      <a:pt x="286433" y="152449"/>
                      <a:pt x="286433" y="152449"/>
                    </a:cubicBezTo>
                    <a:cubicBezTo>
                      <a:pt x="286433" y="152449"/>
                      <a:pt x="286433" y="152312"/>
                      <a:pt x="286570" y="152312"/>
                    </a:cubicBezTo>
                    <a:cubicBezTo>
                      <a:pt x="286707" y="152174"/>
                      <a:pt x="286707" y="152037"/>
                      <a:pt x="286844" y="151900"/>
                    </a:cubicBezTo>
                    <a:cubicBezTo>
                      <a:pt x="286844" y="151900"/>
                      <a:pt x="286844" y="151900"/>
                      <a:pt x="286707" y="152037"/>
                    </a:cubicBezTo>
                    <a:cubicBezTo>
                      <a:pt x="292331" y="143533"/>
                      <a:pt x="297817" y="135029"/>
                      <a:pt x="303440" y="126525"/>
                    </a:cubicBezTo>
                    <a:cubicBezTo>
                      <a:pt x="303989" y="125565"/>
                      <a:pt x="304538" y="124605"/>
                      <a:pt x="305086" y="123645"/>
                    </a:cubicBezTo>
                    <a:cubicBezTo>
                      <a:pt x="306869" y="120490"/>
                      <a:pt x="308790" y="117335"/>
                      <a:pt x="310573" y="114181"/>
                    </a:cubicBezTo>
                    <a:cubicBezTo>
                      <a:pt x="314139" y="108146"/>
                      <a:pt x="317568" y="102111"/>
                      <a:pt x="320723" y="95939"/>
                    </a:cubicBezTo>
                    <a:cubicBezTo>
                      <a:pt x="320723" y="95939"/>
                      <a:pt x="320723" y="95939"/>
                      <a:pt x="320723" y="96076"/>
                    </a:cubicBezTo>
                    <a:cubicBezTo>
                      <a:pt x="320723" y="95939"/>
                      <a:pt x="320860" y="95802"/>
                      <a:pt x="320860" y="95664"/>
                    </a:cubicBezTo>
                    <a:cubicBezTo>
                      <a:pt x="320860" y="95664"/>
                      <a:pt x="320860" y="95527"/>
                      <a:pt x="320997" y="95527"/>
                    </a:cubicBezTo>
                    <a:cubicBezTo>
                      <a:pt x="320997" y="95527"/>
                      <a:pt x="320997" y="95527"/>
                      <a:pt x="320997" y="95527"/>
                    </a:cubicBezTo>
                    <a:cubicBezTo>
                      <a:pt x="323192" y="91001"/>
                      <a:pt x="325249" y="86338"/>
                      <a:pt x="327032" y="81674"/>
                    </a:cubicBezTo>
                    <a:cubicBezTo>
                      <a:pt x="327306" y="80988"/>
                      <a:pt x="327443" y="80165"/>
                      <a:pt x="327718" y="79480"/>
                    </a:cubicBezTo>
                    <a:cubicBezTo>
                      <a:pt x="327718" y="79480"/>
                      <a:pt x="327718" y="79480"/>
                      <a:pt x="327718" y="79616"/>
                    </a:cubicBezTo>
                    <a:cubicBezTo>
                      <a:pt x="327992" y="77834"/>
                      <a:pt x="328266" y="76051"/>
                      <a:pt x="328541" y="74267"/>
                    </a:cubicBezTo>
                    <a:cubicBezTo>
                      <a:pt x="328541" y="74542"/>
                      <a:pt x="328541" y="74679"/>
                      <a:pt x="328541" y="74953"/>
                    </a:cubicBezTo>
                    <a:cubicBezTo>
                      <a:pt x="328678" y="73993"/>
                      <a:pt x="328678" y="72896"/>
                      <a:pt x="328678" y="71936"/>
                    </a:cubicBezTo>
                    <a:cubicBezTo>
                      <a:pt x="328678" y="71661"/>
                      <a:pt x="328541" y="71250"/>
                      <a:pt x="328541" y="70976"/>
                    </a:cubicBezTo>
                    <a:cubicBezTo>
                      <a:pt x="328541" y="70838"/>
                      <a:pt x="328541" y="70838"/>
                      <a:pt x="328403" y="70701"/>
                    </a:cubicBezTo>
                    <a:cubicBezTo>
                      <a:pt x="328266" y="70564"/>
                      <a:pt x="328266" y="70564"/>
                      <a:pt x="328266" y="70427"/>
                    </a:cubicBezTo>
                    <a:cubicBezTo>
                      <a:pt x="327992" y="70290"/>
                      <a:pt x="327718" y="70016"/>
                      <a:pt x="327443" y="69878"/>
                    </a:cubicBezTo>
                    <a:cubicBezTo>
                      <a:pt x="327169" y="69741"/>
                      <a:pt x="326895" y="69604"/>
                      <a:pt x="326483" y="69467"/>
                    </a:cubicBezTo>
                    <a:cubicBezTo>
                      <a:pt x="326209" y="69329"/>
                      <a:pt x="325935" y="69329"/>
                      <a:pt x="325660" y="69193"/>
                    </a:cubicBezTo>
                    <a:cubicBezTo>
                      <a:pt x="325523" y="69193"/>
                      <a:pt x="325249" y="69193"/>
                      <a:pt x="325112" y="69055"/>
                    </a:cubicBezTo>
                    <a:cubicBezTo>
                      <a:pt x="324837" y="69055"/>
                      <a:pt x="324563" y="69055"/>
                      <a:pt x="324289" y="69193"/>
                    </a:cubicBezTo>
                    <a:cubicBezTo>
                      <a:pt x="323740" y="69329"/>
                      <a:pt x="323329" y="69467"/>
                      <a:pt x="322917" y="69604"/>
                    </a:cubicBezTo>
                    <a:cubicBezTo>
                      <a:pt x="322506" y="69741"/>
                      <a:pt x="322094" y="70016"/>
                      <a:pt x="321683" y="70153"/>
                    </a:cubicBezTo>
                    <a:cubicBezTo>
                      <a:pt x="320448" y="70838"/>
                      <a:pt x="319351" y="71524"/>
                      <a:pt x="318254" y="72210"/>
                    </a:cubicBezTo>
                    <a:cubicBezTo>
                      <a:pt x="318391" y="72073"/>
                      <a:pt x="318528" y="71936"/>
                      <a:pt x="318665" y="71936"/>
                    </a:cubicBezTo>
                    <a:cubicBezTo>
                      <a:pt x="315922" y="73993"/>
                      <a:pt x="313179" y="76051"/>
                      <a:pt x="310573" y="78382"/>
                    </a:cubicBezTo>
                    <a:cubicBezTo>
                      <a:pt x="308378" y="80440"/>
                      <a:pt x="306321" y="82497"/>
                      <a:pt x="304400" y="84692"/>
                    </a:cubicBezTo>
                    <a:cubicBezTo>
                      <a:pt x="298914" y="91001"/>
                      <a:pt x="293839" y="97585"/>
                      <a:pt x="289176" y="104443"/>
                    </a:cubicBezTo>
                    <a:cubicBezTo>
                      <a:pt x="282455" y="114455"/>
                      <a:pt x="276420" y="125017"/>
                      <a:pt x="270933" y="135852"/>
                    </a:cubicBezTo>
                    <a:cubicBezTo>
                      <a:pt x="262155" y="153546"/>
                      <a:pt x="254749" y="171788"/>
                      <a:pt x="248165" y="190442"/>
                    </a:cubicBezTo>
                    <a:cubicBezTo>
                      <a:pt x="248165" y="190442"/>
                      <a:pt x="248165" y="190442"/>
                      <a:pt x="248165" y="190442"/>
                    </a:cubicBezTo>
                    <a:cubicBezTo>
                      <a:pt x="246382" y="195654"/>
                      <a:pt x="244599" y="201003"/>
                      <a:pt x="242953" y="206215"/>
                    </a:cubicBezTo>
                    <a:close/>
                    <a:moveTo>
                      <a:pt x="608347" y="285905"/>
                    </a:moveTo>
                    <a:cubicBezTo>
                      <a:pt x="608759" y="288785"/>
                      <a:pt x="609033" y="291666"/>
                      <a:pt x="609307" y="294546"/>
                    </a:cubicBezTo>
                    <a:cubicBezTo>
                      <a:pt x="609307" y="294272"/>
                      <a:pt x="609444" y="293998"/>
                      <a:pt x="609444" y="293723"/>
                    </a:cubicBezTo>
                    <a:cubicBezTo>
                      <a:pt x="610953" y="283162"/>
                      <a:pt x="611913" y="272464"/>
                      <a:pt x="612736" y="261902"/>
                    </a:cubicBezTo>
                    <a:lnTo>
                      <a:pt x="612736" y="261902"/>
                    </a:lnTo>
                    <a:cubicBezTo>
                      <a:pt x="613011" y="258199"/>
                      <a:pt x="613148" y="254495"/>
                      <a:pt x="613285" y="250792"/>
                    </a:cubicBezTo>
                    <a:cubicBezTo>
                      <a:pt x="613422" y="246678"/>
                      <a:pt x="613559" y="242700"/>
                      <a:pt x="613559" y="238585"/>
                    </a:cubicBezTo>
                    <a:cubicBezTo>
                      <a:pt x="613833" y="228710"/>
                      <a:pt x="614108" y="218834"/>
                      <a:pt x="613422" y="208959"/>
                    </a:cubicBezTo>
                    <a:cubicBezTo>
                      <a:pt x="613148" y="204844"/>
                      <a:pt x="612736" y="200592"/>
                      <a:pt x="611913" y="196340"/>
                    </a:cubicBezTo>
                    <a:cubicBezTo>
                      <a:pt x="611913" y="196340"/>
                      <a:pt x="611913" y="196477"/>
                      <a:pt x="611913" y="196477"/>
                    </a:cubicBezTo>
                    <a:cubicBezTo>
                      <a:pt x="611776" y="195380"/>
                      <a:pt x="611365" y="194282"/>
                      <a:pt x="611090" y="193185"/>
                    </a:cubicBezTo>
                    <a:cubicBezTo>
                      <a:pt x="610953" y="192773"/>
                      <a:pt x="610679" y="192499"/>
                      <a:pt x="610542" y="192088"/>
                    </a:cubicBezTo>
                    <a:cubicBezTo>
                      <a:pt x="610267" y="192499"/>
                      <a:pt x="609993" y="193048"/>
                      <a:pt x="609856" y="193460"/>
                    </a:cubicBezTo>
                    <a:cubicBezTo>
                      <a:pt x="609993" y="193322"/>
                      <a:pt x="610130" y="193048"/>
                      <a:pt x="610130" y="192911"/>
                    </a:cubicBezTo>
                    <a:cubicBezTo>
                      <a:pt x="609856" y="193597"/>
                      <a:pt x="609582" y="194282"/>
                      <a:pt x="609444" y="194968"/>
                    </a:cubicBezTo>
                    <a:cubicBezTo>
                      <a:pt x="609444" y="194831"/>
                      <a:pt x="609444" y="194694"/>
                      <a:pt x="609582" y="194694"/>
                    </a:cubicBezTo>
                    <a:cubicBezTo>
                      <a:pt x="609170" y="195928"/>
                      <a:pt x="608896" y="197300"/>
                      <a:pt x="608622" y="198672"/>
                    </a:cubicBezTo>
                    <a:cubicBezTo>
                      <a:pt x="608622" y="198672"/>
                      <a:pt x="608622" y="198672"/>
                      <a:pt x="608622" y="198672"/>
                    </a:cubicBezTo>
                    <a:cubicBezTo>
                      <a:pt x="608210" y="201415"/>
                      <a:pt x="607799" y="204158"/>
                      <a:pt x="607524" y="206901"/>
                    </a:cubicBezTo>
                    <a:cubicBezTo>
                      <a:pt x="607113" y="210879"/>
                      <a:pt x="606838" y="214994"/>
                      <a:pt x="606564" y="218971"/>
                    </a:cubicBezTo>
                    <a:cubicBezTo>
                      <a:pt x="606564" y="218971"/>
                      <a:pt x="606564" y="218834"/>
                      <a:pt x="606564" y="218834"/>
                    </a:cubicBezTo>
                    <a:cubicBezTo>
                      <a:pt x="605604" y="236253"/>
                      <a:pt x="606153" y="253673"/>
                      <a:pt x="607250" y="271092"/>
                    </a:cubicBezTo>
                    <a:cubicBezTo>
                      <a:pt x="607250" y="271092"/>
                      <a:pt x="607250" y="271092"/>
                      <a:pt x="607250" y="270955"/>
                    </a:cubicBezTo>
                    <a:cubicBezTo>
                      <a:pt x="607524" y="275893"/>
                      <a:pt x="607936" y="280830"/>
                      <a:pt x="608347" y="285905"/>
                    </a:cubicBezTo>
                    <a:close/>
                    <a:moveTo>
                      <a:pt x="429491" y="274110"/>
                    </a:moveTo>
                    <a:cubicBezTo>
                      <a:pt x="428119" y="278087"/>
                      <a:pt x="426884" y="282202"/>
                      <a:pt x="425650" y="286317"/>
                    </a:cubicBezTo>
                    <a:cubicBezTo>
                      <a:pt x="424690" y="289746"/>
                      <a:pt x="423730" y="293175"/>
                      <a:pt x="422633" y="296604"/>
                    </a:cubicBezTo>
                    <a:cubicBezTo>
                      <a:pt x="420026" y="305519"/>
                      <a:pt x="417420" y="314435"/>
                      <a:pt x="414951" y="323350"/>
                    </a:cubicBezTo>
                    <a:cubicBezTo>
                      <a:pt x="420164" y="314846"/>
                      <a:pt x="425238" y="306068"/>
                      <a:pt x="429765" y="297152"/>
                    </a:cubicBezTo>
                    <a:cubicBezTo>
                      <a:pt x="433605" y="289609"/>
                      <a:pt x="437309" y="282065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149" y="274521"/>
                      <a:pt x="441149" y="274521"/>
                      <a:pt x="441149" y="274521"/>
                    </a:cubicBezTo>
                    <a:cubicBezTo>
                      <a:pt x="441286" y="274384"/>
                      <a:pt x="441286" y="274247"/>
                      <a:pt x="441423" y="273972"/>
                    </a:cubicBezTo>
                    <a:cubicBezTo>
                      <a:pt x="441423" y="274110"/>
                      <a:pt x="441286" y="274110"/>
                      <a:pt x="441286" y="274247"/>
                    </a:cubicBezTo>
                    <a:cubicBezTo>
                      <a:pt x="444441" y="266703"/>
                      <a:pt x="447596" y="259296"/>
                      <a:pt x="450750" y="251753"/>
                    </a:cubicBezTo>
                    <a:cubicBezTo>
                      <a:pt x="451848" y="249009"/>
                      <a:pt x="452808" y="246129"/>
                      <a:pt x="453768" y="243386"/>
                    </a:cubicBezTo>
                    <a:cubicBezTo>
                      <a:pt x="455002" y="239820"/>
                      <a:pt x="456374" y="236253"/>
                      <a:pt x="457608" y="232687"/>
                    </a:cubicBezTo>
                    <a:cubicBezTo>
                      <a:pt x="459254" y="227750"/>
                      <a:pt x="460763" y="222949"/>
                      <a:pt x="461997" y="217874"/>
                    </a:cubicBezTo>
                    <a:cubicBezTo>
                      <a:pt x="461997" y="218148"/>
                      <a:pt x="461860" y="218285"/>
                      <a:pt x="461860" y="218560"/>
                    </a:cubicBezTo>
                    <a:cubicBezTo>
                      <a:pt x="462272" y="216228"/>
                      <a:pt x="462820" y="213896"/>
                      <a:pt x="463095" y="211565"/>
                    </a:cubicBezTo>
                    <a:cubicBezTo>
                      <a:pt x="463095" y="211702"/>
                      <a:pt x="463095" y="211702"/>
                      <a:pt x="463095" y="211839"/>
                    </a:cubicBezTo>
                    <a:cubicBezTo>
                      <a:pt x="463095" y="211702"/>
                      <a:pt x="463095" y="211565"/>
                      <a:pt x="463095" y="211427"/>
                    </a:cubicBezTo>
                    <a:cubicBezTo>
                      <a:pt x="463095" y="211290"/>
                      <a:pt x="463095" y="211290"/>
                      <a:pt x="463095" y="211153"/>
                    </a:cubicBezTo>
                    <a:cubicBezTo>
                      <a:pt x="463095" y="211153"/>
                      <a:pt x="463095" y="211290"/>
                      <a:pt x="463095" y="211290"/>
                    </a:cubicBezTo>
                    <a:cubicBezTo>
                      <a:pt x="463095" y="210605"/>
                      <a:pt x="463095" y="209918"/>
                      <a:pt x="463232" y="209370"/>
                    </a:cubicBezTo>
                    <a:cubicBezTo>
                      <a:pt x="463232" y="209507"/>
                      <a:pt x="463232" y="209644"/>
                      <a:pt x="463232" y="209782"/>
                    </a:cubicBezTo>
                    <a:cubicBezTo>
                      <a:pt x="463232" y="209096"/>
                      <a:pt x="463095" y="208547"/>
                      <a:pt x="463095" y="207861"/>
                    </a:cubicBezTo>
                    <a:cubicBezTo>
                      <a:pt x="462957" y="207587"/>
                      <a:pt x="462957" y="207176"/>
                      <a:pt x="462820" y="206764"/>
                    </a:cubicBezTo>
                    <a:cubicBezTo>
                      <a:pt x="462683" y="206353"/>
                      <a:pt x="462409" y="205804"/>
                      <a:pt x="462272" y="205392"/>
                    </a:cubicBezTo>
                    <a:cubicBezTo>
                      <a:pt x="462272" y="205530"/>
                      <a:pt x="462409" y="205530"/>
                      <a:pt x="462409" y="205667"/>
                    </a:cubicBezTo>
                    <a:cubicBezTo>
                      <a:pt x="462272" y="205530"/>
                      <a:pt x="462272" y="205392"/>
                      <a:pt x="462135" y="205255"/>
                    </a:cubicBez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lnTo>
                      <a:pt x="462135" y="205255"/>
                    </a:lnTo>
                    <a:cubicBezTo>
                      <a:pt x="462135" y="205255"/>
                      <a:pt x="461997" y="205255"/>
                      <a:pt x="461997" y="205255"/>
                    </a:cubicBezTo>
                    <a:cubicBezTo>
                      <a:pt x="461449" y="205392"/>
                      <a:pt x="461037" y="205530"/>
                      <a:pt x="460489" y="205804"/>
                    </a:cubicBezTo>
                    <a:cubicBezTo>
                      <a:pt x="460214" y="206078"/>
                      <a:pt x="459803" y="206215"/>
                      <a:pt x="459391" y="206489"/>
                    </a:cubicBezTo>
                    <a:cubicBezTo>
                      <a:pt x="458843" y="207038"/>
                      <a:pt x="458294" y="207587"/>
                      <a:pt x="457745" y="208136"/>
                    </a:cubicBezTo>
                    <a:cubicBezTo>
                      <a:pt x="457745" y="208136"/>
                      <a:pt x="457745" y="208136"/>
                      <a:pt x="457745" y="208136"/>
                    </a:cubicBezTo>
                    <a:cubicBezTo>
                      <a:pt x="457060" y="208959"/>
                      <a:pt x="456374" y="209918"/>
                      <a:pt x="455688" y="210879"/>
                    </a:cubicBezTo>
                    <a:cubicBezTo>
                      <a:pt x="453219" y="214994"/>
                      <a:pt x="451025" y="219246"/>
                      <a:pt x="448830" y="223498"/>
                    </a:cubicBezTo>
                    <a:cubicBezTo>
                      <a:pt x="448830" y="223360"/>
                      <a:pt x="448967" y="223360"/>
                      <a:pt x="448967" y="223223"/>
                    </a:cubicBezTo>
                    <a:cubicBezTo>
                      <a:pt x="445950" y="229121"/>
                      <a:pt x="443481" y="235293"/>
                      <a:pt x="441012" y="241466"/>
                    </a:cubicBezTo>
                    <a:cubicBezTo>
                      <a:pt x="438543" y="247775"/>
                      <a:pt x="436211" y="253947"/>
                      <a:pt x="434017" y="260256"/>
                    </a:cubicBezTo>
                    <a:cubicBezTo>
                      <a:pt x="434017" y="260256"/>
                      <a:pt x="434154" y="260119"/>
                      <a:pt x="434154" y="260119"/>
                    </a:cubicBezTo>
                    <a:cubicBezTo>
                      <a:pt x="432508" y="264920"/>
                      <a:pt x="430999" y="269583"/>
                      <a:pt x="429491" y="274110"/>
                    </a:cubicBezTo>
                    <a:close/>
                    <a:moveTo>
                      <a:pt x="774448" y="199357"/>
                    </a:moveTo>
                    <a:cubicBezTo>
                      <a:pt x="775134" y="201689"/>
                      <a:pt x="775682" y="204021"/>
                      <a:pt x="776231" y="206353"/>
                    </a:cubicBezTo>
                    <a:cubicBezTo>
                      <a:pt x="776917" y="208821"/>
                      <a:pt x="777603" y="211290"/>
                      <a:pt x="778288" y="213759"/>
                    </a:cubicBezTo>
                    <a:cubicBezTo>
                      <a:pt x="780757" y="222126"/>
                      <a:pt x="783363" y="230356"/>
                      <a:pt x="785969" y="238722"/>
                    </a:cubicBezTo>
                    <a:cubicBezTo>
                      <a:pt x="788438" y="246815"/>
                      <a:pt x="790907" y="254907"/>
                      <a:pt x="793376" y="263137"/>
                    </a:cubicBezTo>
                    <a:cubicBezTo>
                      <a:pt x="795433" y="270132"/>
                      <a:pt x="797628" y="277127"/>
                      <a:pt x="799823" y="284122"/>
                    </a:cubicBezTo>
                    <a:cubicBezTo>
                      <a:pt x="800371" y="286043"/>
                      <a:pt x="800920" y="287963"/>
                      <a:pt x="801468" y="289883"/>
                    </a:cubicBezTo>
                    <a:cubicBezTo>
                      <a:pt x="802840" y="294821"/>
                      <a:pt x="804212" y="299621"/>
                      <a:pt x="805583" y="304559"/>
                    </a:cubicBezTo>
                    <a:cubicBezTo>
                      <a:pt x="808052" y="313337"/>
                      <a:pt x="810658" y="322253"/>
                      <a:pt x="813127" y="331031"/>
                    </a:cubicBezTo>
                    <a:cubicBezTo>
                      <a:pt x="811893" y="318138"/>
                      <a:pt x="810110" y="305245"/>
                      <a:pt x="807504" y="292489"/>
                    </a:cubicBezTo>
                    <a:cubicBezTo>
                      <a:pt x="807504" y="292626"/>
                      <a:pt x="807504" y="292763"/>
                      <a:pt x="807504" y="292763"/>
                    </a:cubicBezTo>
                    <a:cubicBezTo>
                      <a:pt x="805583" y="283574"/>
                      <a:pt x="803252" y="274521"/>
                      <a:pt x="800920" y="265606"/>
                    </a:cubicBezTo>
                    <a:cubicBezTo>
                      <a:pt x="798451" y="256690"/>
                      <a:pt x="795570" y="247912"/>
                      <a:pt x="792553" y="239271"/>
                    </a:cubicBezTo>
                    <a:cubicBezTo>
                      <a:pt x="792553" y="239545"/>
                      <a:pt x="792690" y="239682"/>
                      <a:pt x="792827" y="239957"/>
                    </a:cubicBezTo>
                    <a:cubicBezTo>
                      <a:pt x="790221" y="232550"/>
                      <a:pt x="787478" y="225143"/>
                      <a:pt x="784735" y="217737"/>
                    </a:cubicBezTo>
                    <a:cubicBezTo>
                      <a:pt x="781443" y="209096"/>
                      <a:pt x="778425" y="200318"/>
                      <a:pt x="774311" y="191951"/>
                    </a:cubicBezTo>
                    <a:cubicBezTo>
                      <a:pt x="774311" y="192088"/>
                      <a:pt x="774448" y="192088"/>
                      <a:pt x="774448" y="192225"/>
                    </a:cubicBezTo>
                    <a:cubicBezTo>
                      <a:pt x="773762" y="190853"/>
                      <a:pt x="773076" y="189619"/>
                      <a:pt x="772253" y="188385"/>
                    </a:cubicBezTo>
                    <a:cubicBezTo>
                      <a:pt x="771705" y="187699"/>
                      <a:pt x="771156" y="186876"/>
                      <a:pt x="770607" y="186190"/>
                    </a:cubicBezTo>
                    <a:cubicBezTo>
                      <a:pt x="770607" y="186602"/>
                      <a:pt x="770745" y="187013"/>
                      <a:pt x="770882" y="187424"/>
                    </a:cubicBezTo>
                    <a:cubicBezTo>
                      <a:pt x="770882" y="187287"/>
                      <a:pt x="770882" y="187150"/>
                      <a:pt x="770745" y="187013"/>
                    </a:cubicBezTo>
                    <a:cubicBezTo>
                      <a:pt x="771567" y="191128"/>
                      <a:pt x="773076" y="195243"/>
                      <a:pt x="774448" y="199357"/>
                    </a:cubicBezTo>
                    <a:close/>
                    <a:moveTo>
                      <a:pt x="692563" y="289472"/>
                    </a:moveTo>
                    <a:cubicBezTo>
                      <a:pt x="694209" y="296604"/>
                      <a:pt x="695992" y="303736"/>
                      <a:pt x="697638" y="310868"/>
                    </a:cubicBezTo>
                    <a:cubicBezTo>
                      <a:pt x="698736" y="315943"/>
                      <a:pt x="699970" y="321018"/>
                      <a:pt x="701205" y="325956"/>
                    </a:cubicBezTo>
                    <a:cubicBezTo>
                      <a:pt x="702165" y="329797"/>
                      <a:pt x="703262" y="333637"/>
                      <a:pt x="704222" y="337340"/>
                    </a:cubicBezTo>
                    <a:cubicBezTo>
                      <a:pt x="704771" y="339123"/>
                      <a:pt x="705182" y="341044"/>
                      <a:pt x="705731" y="342827"/>
                    </a:cubicBezTo>
                    <a:cubicBezTo>
                      <a:pt x="705731" y="333637"/>
                      <a:pt x="705456" y="324447"/>
                      <a:pt x="704771" y="315258"/>
                    </a:cubicBezTo>
                    <a:cubicBezTo>
                      <a:pt x="704771" y="315258"/>
                      <a:pt x="704771" y="315258"/>
                      <a:pt x="704771" y="315258"/>
                    </a:cubicBezTo>
                    <a:cubicBezTo>
                      <a:pt x="704222" y="307028"/>
                      <a:pt x="703399" y="298798"/>
                      <a:pt x="702302" y="290569"/>
                    </a:cubicBezTo>
                    <a:cubicBezTo>
                      <a:pt x="701067" y="280968"/>
                      <a:pt x="699421" y="271366"/>
                      <a:pt x="697501" y="261902"/>
                    </a:cubicBezTo>
                    <a:cubicBezTo>
                      <a:pt x="697501" y="262177"/>
                      <a:pt x="697638" y="262314"/>
                      <a:pt x="697638" y="262588"/>
                    </a:cubicBezTo>
                    <a:cubicBezTo>
                      <a:pt x="696404" y="256827"/>
                      <a:pt x="695307" y="250930"/>
                      <a:pt x="693935" y="245169"/>
                    </a:cubicBezTo>
                    <a:cubicBezTo>
                      <a:pt x="692563" y="239271"/>
                      <a:pt x="690780" y="233373"/>
                      <a:pt x="688997" y="227612"/>
                    </a:cubicBezTo>
                    <a:cubicBezTo>
                      <a:pt x="688311" y="225829"/>
                      <a:pt x="687626" y="224046"/>
                      <a:pt x="686803" y="222263"/>
                    </a:cubicBezTo>
                    <a:cubicBezTo>
                      <a:pt x="686528" y="221852"/>
                      <a:pt x="686254" y="221303"/>
                      <a:pt x="685980" y="220892"/>
                    </a:cubicBezTo>
                    <a:cubicBezTo>
                      <a:pt x="685705" y="220480"/>
                      <a:pt x="685431" y="220069"/>
                      <a:pt x="685020" y="219657"/>
                    </a:cubicBezTo>
                    <a:cubicBezTo>
                      <a:pt x="684608" y="219246"/>
                      <a:pt x="684197" y="218834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560"/>
                      <a:pt x="683785" y="218560"/>
                      <a:pt x="683785" y="218423"/>
                    </a:cubicBezTo>
                    <a:cubicBezTo>
                      <a:pt x="683785" y="218560"/>
                      <a:pt x="683648" y="218560"/>
                      <a:pt x="683648" y="218697"/>
                    </a:cubicBezTo>
                    <a:cubicBezTo>
                      <a:pt x="683648" y="218834"/>
                      <a:pt x="683511" y="218834"/>
                      <a:pt x="683511" y="218971"/>
                    </a:cubicBezTo>
                    <a:cubicBezTo>
                      <a:pt x="683511" y="218834"/>
                      <a:pt x="683648" y="218834"/>
                      <a:pt x="683648" y="218697"/>
                    </a:cubicBezTo>
                    <a:cubicBezTo>
                      <a:pt x="683511" y="219108"/>
                      <a:pt x="683237" y="219657"/>
                      <a:pt x="682962" y="220069"/>
                    </a:cubicBezTo>
                    <a:cubicBezTo>
                      <a:pt x="682825" y="220617"/>
                      <a:pt x="682688" y="221166"/>
                      <a:pt x="682413" y="221714"/>
                    </a:cubicBezTo>
                    <a:cubicBezTo>
                      <a:pt x="682276" y="222949"/>
                      <a:pt x="682139" y="224046"/>
                      <a:pt x="682002" y="225281"/>
                    </a:cubicBezTo>
                    <a:cubicBezTo>
                      <a:pt x="682002" y="225281"/>
                      <a:pt x="682002" y="225143"/>
                      <a:pt x="682002" y="225143"/>
                    </a:cubicBezTo>
                    <a:cubicBezTo>
                      <a:pt x="681865" y="226789"/>
                      <a:pt x="681865" y="228298"/>
                      <a:pt x="682002" y="229944"/>
                    </a:cubicBezTo>
                    <a:cubicBezTo>
                      <a:pt x="682413" y="235430"/>
                      <a:pt x="683237" y="240917"/>
                      <a:pt x="684060" y="246403"/>
                    </a:cubicBezTo>
                    <a:cubicBezTo>
                      <a:pt x="684882" y="252987"/>
                      <a:pt x="686117" y="259571"/>
                      <a:pt x="687351" y="266154"/>
                    </a:cubicBezTo>
                    <a:cubicBezTo>
                      <a:pt x="687351" y="266154"/>
                      <a:pt x="687351" y="266154"/>
                      <a:pt x="687351" y="266154"/>
                    </a:cubicBezTo>
                    <a:cubicBezTo>
                      <a:pt x="689134" y="274110"/>
                      <a:pt x="690643" y="281791"/>
                      <a:pt x="692563" y="289472"/>
                    </a:cubicBezTo>
                    <a:close/>
                    <a:moveTo>
                      <a:pt x="509729" y="286454"/>
                    </a:moveTo>
                    <a:cubicBezTo>
                      <a:pt x="509318" y="289472"/>
                      <a:pt x="508769" y="292352"/>
                      <a:pt x="508358" y="295232"/>
                    </a:cubicBezTo>
                    <a:cubicBezTo>
                      <a:pt x="508220" y="296192"/>
                      <a:pt x="507946" y="297290"/>
                      <a:pt x="507946" y="298250"/>
                    </a:cubicBezTo>
                    <a:cubicBezTo>
                      <a:pt x="507397" y="303050"/>
                      <a:pt x="506849" y="307851"/>
                      <a:pt x="506300" y="312652"/>
                    </a:cubicBezTo>
                    <a:cubicBezTo>
                      <a:pt x="505477" y="320058"/>
                      <a:pt x="504517" y="327465"/>
                      <a:pt x="503694" y="334871"/>
                    </a:cubicBezTo>
                    <a:cubicBezTo>
                      <a:pt x="503420" y="337752"/>
                      <a:pt x="503008" y="340632"/>
                      <a:pt x="502734" y="343513"/>
                    </a:cubicBezTo>
                    <a:cubicBezTo>
                      <a:pt x="502460" y="347078"/>
                      <a:pt x="502185" y="350645"/>
                      <a:pt x="502048" y="354074"/>
                    </a:cubicBezTo>
                    <a:cubicBezTo>
                      <a:pt x="502322" y="353525"/>
                      <a:pt x="502597" y="352977"/>
                      <a:pt x="503008" y="352565"/>
                    </a:cubicBezTo>
                    <a:cubicBezTo>
                      <a:pt x="506712" y="346256"/>
                      <a:pt x="510003" y="339809"/>
                      <a:pt x="513158" y="333362"/>
                    </a:cubicBezTo>
                    <a:cubicBezTo>
                      <a:pt x="513021" y="333500"/>
                      <a:pt x="512884" y="333774"/>
                      <a:pt x="512884" y="333911"/>
                    </a:cubicBezTo>
                    <a:cubicBezTo>
                      <a:pt x="521799" y="316217"/>
                      <a:pt x="529617" y="297975"/>
                      <a:pt x="536201" y="279322"/>
                    </a:cubicBezTo>
                    <a:cubicBezTo>
                      <a:pt x="536201" y="279322"/>
                      <a:pt x="536201" y="279459"/>
                      <a:pt x="536201" y="279459"/>
                    </a:cubicBezTo>
                    <a:cubicBezTo>
                      <a:pt x="541139" y="265057"/>
                      <a:pt x="545253" y="250244"/>
                      <a:pt x="548408" y="235293"/>
                    </a:cubicBezTo>
                    <a:cubicBezTo>
                      <a:pt x="548408" y="235568"/>
                      <a:pt x="548271" y="235705"/>
                      <a:pt x="548271" y="235979"/>
                    </a:cubicBezTo>
                    <a:cubicBezTo>
                      <a:pt x="550466" y="225006"/>
                      <a:pt x="552386" y="213896"/>
                      <a:pt x="553209" y="202649"/>
                    </a:cubicBezTo>
                    <a:lnTo>
                      <a:pt x="553209" y="202649"/>
                    </a:lnTo>
                    <a:cubicBezTo>
                      <a:pt x="553483" y="197849"/>
                      <a:pt x="553620" y="193048"/>
                      <a:pt x="553483" y="188247"/>
                    </a:cubicBezTo>
                    <a:cubicBezTo>
                      <a:pt x="553483" y="188522"/>
                      <a:pt x="553483" y="188659"/>
                      <a:pt x="553483" y="188933"/>
                    </a:cubicBezTo>
                    <a:cubicBezTo>
                      <a:pt x="553346" y="187287"/>
                      <a:pt x="553209" y="185779"/>
                      <a:pt x="552797" y="184270"/>
                    </a:cubicBezTo>
                    <a:cubicBezTo>
                      <a:pt x="552797" y="184544"/>
                      <a:pt x="552797" y="184681"/>
                      <a:pt x="552935" y="184956"/>
                    </a:cubicBezTo>
                    <a:cubicBezTo>
                      <a:pt x="552523" y="183310"/>
                      <a:pt x="552111" y="181664"/>
                      <a:pt x="551563" y="180018"/>
                    </a:cubicBezTo>
                    <a:lnTo>
                      <a:pt x="551563" y="180018"/>
                    </a:lnTo>
                    <a:cubicBezTo>
                      <a:pt x="551289" y="179332"/>
                      <a:pt x="551151" y="178783"/>
                      <a:pt x="550877" y="178235"/>
                    </a:cubicBezTo>
                    <a:cubicBezTo>
                      <a:pt x="551014" y="178372"/>
                      <a:pt x="551151" y="178646"/>
                      <a:pt x="551151" y="178783"/>
                    </a:cubicBezTo>
                    <a:cubicBezTo>
                      <a:pt x="550877" y="178235"/>
                      <a:pt x="550603" y="177686"/>
                      <a:pt x="550191" y="177137"/>
                    </a:cubicBezTo>
                    <a:cubicBezTo>
                      <a:pt x="550191" y="177275"/>
                      <a:pt x="550329" y="177275"/>
                      <a:pt x="550329" y="177412"/>
                    </a:cubicBezTo>
                    <a:cubicBezTo>
                      <a:pt x="550054" y="177137"/>
                      <a:pt x="549917" y="176863"/>
                      <a:pt x="549643" y="176589"/>
                    </a:cubicBezTo>
                    <a:cubicBezTo>
                      <a:pt x="549506" y="176452"/>
                      <a:pt x="549368" y="176315"/>
                      <a:pt x="549231" y="176177"/>
                    </a:cubicBezTo>
                    <a:cubicBezTo>
                      <a:pt x="549094" y="176040"/>
                      <a:pt x="548957" y="176040"/>
                      <a:pt x="548820" y="175903"/>
                    </a:cubicBezTo>
                    <a:cubicBezTo>
                      <a:pt x="548545" y="175766"/>
                      <a:pt x="548271" y="175766"/>
                      <a:pt x="547997" y="175628"/>
                    </a:cubicBezTo>
                    <a:cubicBezTo>
                      <a:pt x="547585" y="175628"/>
                      <a:pt x="547174" y="175492"/>
                      <a:pt x="546762" y="175492"/>
                    </a:cubicBezTo>
                    <a:cubicBezTo>
                      <a:pt x="547037" y="175492"/>
                      <a:pt x="547174" y="175492"/>
                      <a:pt x="547448" y="175492"/>
                    </a:cubicBezTo>
                    <a:cubicBezTo>
                      <a:pt x="546900" y="175492"/>
                      <a:pt x="546351" y="175492"/>
                      <a:pt x="545802" y="175492"/>
                    </a:cubicBezTo>
                    <a:cubicBezTo>
                      <a:pt x="545528" y="175492"/>
                      <a:pt x="545253" y="175492"/>
                      <a:pt x="544979" y="175628"/>
                    </a:cubicBezTo>
                    <a:cubicBezTo>
                      <a:pt x="544705" y="175628"/>
                      <a:pt x="544568" y="175766"/>
                      <a:pt x="544293" y="175766"/>
                    </a:cubicBezTo>
                    <a:cubicBezTo>
                      <a:pt x="544156" y="175903"/>
                      <a:pt x="544019" y="175903"/>
                      <a:pt x="543745" y="176040"/>
                    </a:cubicBezTo>
                    <a:cubicBezTo>
                      <a:pt x="543333" y="176315"/>
                      <a:pt x="542922" y="176589"/>
                      <a:pt x="542648" y="176863"/>
                    </a:cubicBezTo>
                    <a:cubicBezTo>
                      <a:pt x="542785" y="176726"/>
                      <a:pt x="542922" y="176589"/>
                      <a:pt x="543059" y="176452"/>
                    </a:cubicBezTo>
                    <a:cubicBezTo>
                      <a:pt x="542099" y="177275"/>
                      <a:pt x="541276" y="178098"/>
                      <a:pt x="540453" y="179057"/>
                    </a:cubicBezTo>
                    <a:cubicBezTo>
                      <a:pt x="540590" y="178921"/>
                      <a:pt x="540727" y="178783"/>
                      <a:pt x="540864" y="178646"/>
                    </a:cubicBezTo>
                    <a:cubicBezTo>
                      <a:pt x="540042" y="179606"/>
                      <a:pt x="539219" y="180704"/>
                      <a:pt x="538533" y="181801"/>
                    </a:cubicBezTo>
                    <a:cubicBezTo>
                      <a:pt x="538670" y="181664"/>
                      <a:pt x="538807" y="181527"/>
                      <a:pt x="538807" y="181389"/>
                    </a:cubicBezTo>
                    <a:cubicBezTo>
                      <a:pt x="536613" y="184681"/>
                      <a:pt x="534692" y="188247"/>
                      <a:pt x="532909" y="191676"/>
                    </a:cubicBezTo>
                    <a:cubicBezTo>
                      <a:pt x="532909" y="191676"/>
                      <a:pt x="532909" y="191539"/>
                      <a:pt x="532909" y="191539"/>
                    </a:cubicBezTo>
                    <a:cubicBezTo>
                      <a:pt x="532909" y="191539"/>
                      <a:pt x="532909" y="191676"/>
                      <a:pt x="532772" y="191676"/>
                    </a:cubicBezTo>
                    <a:cubicBezTo>
                      <a:pt x="532772" y="191814"/>
                      <a:pt x="532635" y="191951"/>
                      <a:pt x="532635" y="191951"/>
                    </a:cubicBezTo>
                    <a:cubicBezTo>
                      <a:pt x="532635" y="191951"/>
                      <a:pt x="532635" y="191814"/>
                      <a:pt x="532772" y="191814"/>
                    </a:cubicBezTo>
                    <a:cubicBezTo>
                      <a:pt x="531263" y="195105"/>
                      <a:pt x="529892" y="198534"/>
                      <a:pt x="528657" y="201963"/>
                    </a:cubicBezTo>
                    <a:cubicBezTo>
                      <a:pt x="526326" y="208821"/>
                      <a:pt x="524131" y="215817"/>
                      <a:pt x="522211" y="222949"/>
                    </a:cubicBezTo>
                    <a:cubicBezTo>
                      <a:pt x="520016" y="231041"/>
                      <a:pt x="518233" y="239134"/>
                      <a:pt x="516587" y="247363"/>
                    </a:cubicBezTo>
                    <a:cubicBezTo>
                      <a:pt x="516587" y="247089"/>
                      <a:pt x="516724" y="246952"/>
                      <a:pt x="516724" y="246678"/>
                    </a:cubicBezTo>
                    <a:cubicBezTo>
                      <a:pt x="513844" y="259982"/>
                      <a:pt x="511924" y="273287"/>
                      <a:pt x="509729" y="286454"/>
                    </a:cubicBezTo>
                    <a:close/>
                    <a:moveTo>
                      <a:pt x="321683" y="289472"/>
                    </a:moveTo>
                    <a:cubicBezTo>
                      <a:pt x="320448" y="293175"/>
                      <a:pt x="319077" y="296741"/>
                      <a:pt x="317979" y="300444"/>
                    </a:cubicBezTo>
                    <a:cubicBezTo>
                      <a:pt x="317568" y="301542"/>
                      <a:pt x="317294" y="302639"/>
                      <a:pt x="317019" y="303736"/>
                    </a:cubicBezTo>
                    <a:cubicBezTo>
                      <a:pt x="316059" y="306754"/>
                      <a:pt x="315236" y="309908"/>
                      <a:pt x="314276" y="312926"/>
                    </a:cubicBezTo>
                    <a:cubicBezTo>
                      <a:pt x="312356" y="319372"/>
                      <a:pt x="310298" y="325956"/>
                      <a:pt x="308515" y="332403"/>
                    </a:cubicBezTo>
                    <a:cubicBezTo>
                      <a:pt x="307692" y="335146"/>
                      <a:pt x="306732" y="338026"/>
                      <a:pt x="306047" y="340907"/>
                    </a:cubicBezTo>
                    <a:cubicBezTo>
                      <a:pt x="304400" y="347353"/>
                      <a:pt x="302755" y="353800"/>
                      <a:pt x="301246" y="360109"/>
                    </a:cubicBezTo>
                    <a:cubicBezTo>
                      <a:pt x="300560" y="362715"/>
                      <a:pt x="299874" y="365321"/>
                      <a:pt x="299326" y="367927"/>
                    </a:cubicBezTo>
                    <a:cubicBezTo>
                      <a:pt x="306869" y="360794"/>
                      <a:pt x="313865" y="353114"/>
                      <a:pt x="320723" y="345296"/>
                    </a:cubicBezTo>
                    <a:cubicBezTo>
                      <a:pt x="320723" y="345296"/>
                      <a:pt x="320723" y="345296"/>
                      <a:pt x="320723" y="345296"/>
                    </a:cubicBezTo>
                    <a:cubicBezTo>
                      <a:pt x="329089" y="335694"/>
                      <a:pt x="337045" y="325682"/>
                      <a:pt x="344726" y="315395"/>
                    </a:cubicBezTo>
                    <a:cubicBezTo>
                      <a:pt x="347606" y="311554"/>
                      <a:pt x="350349" y="307714"/>
                      <a:pt x="353092" y="303736"/>
                    </a:cubicBezTo>
                    <a:cubicBezTo>
                      <a:pt x="359127" y="295232"/>
                      <a:pt x="365162" y="286591"/>
                      <a:pt x="371198" y="277950"/>
                    </a:cubicBezTo>
                    <a:cubicBezTo>
                      <a:pt x="375312" y="271229"/>
                      <a:pt x="379564" y="264371"/>
                      <a:pt x="383679" y="257513"/>
                    </a:cubicBezTo>
                    <a:cubicBezTo>
                      <a:pt x="385736" y="254084"/>
                      <a:pt x="387794" y="250792"/>
                      <a:pt x="389988" y="247363"/>
                    </a:cubicBezTo>
                    <a:cubicBezTo>
                      <a:pt x="393692" y="241328"/>
                      <a:pt x="396846" y="235019"/>
                      <a:pt x="400001" y="228847"/>
                    </a:cubicBezTo>
                    <a:cubicBezTo>
                      <a:pt x="400001" y="228984"/>
                      <a:pt x="399864" y="229121"/>
                      <a:pt x="399864" y="229258"/>
                    </a:cubicBezTo>
                    <a:cubicBezTo>
                      <a:pt x="405076" y="218834"/>
                      <a:pt x="410014" y="208136"/>
                      <a:pt x="413991" y="197163"/>
                    </a:cubicBezTo>
                    <a:cubicBezTo>
                      <a:pt x="413991" y="197163"/>
                      <a:pt x="413991" y="197300"/>
                      <a:pt x="413991" y="197300"/>
                    </a:cubicBezTo>
                    <a:cubicBezTo>
                      <a:pt x="415912" y="191814"/>
                      <a:pt x="417557" y="186327"/>
                      <a:pt x="418929" y="180566"/>
                    </a:cubicBezTo>
                    <a:cubicBezTo>
                      <a:pt x="418929" y="180841"/>
                      <a:pt x="418792" y="180978"/>
                      <a:pt x="418792" y="181252"/>
                    </a:cubicBezTo>
                    <a:cubicBezTo>
                      <a:pt x="419341" y="178235"/>
                      <a:pt x="419752" y="175080"/>
                      <a:pt x="420164" y="172063"/>
                    </a:cubicBezTo>
                    <a:cubicBezTo>
                      <a:pt x="420164" y="172063"/>
                      <a:pt x="420164" y="172199"/>
                      <a:pt x="420164" y="172199"/>
                    </a:cubicBezTo>
                    <a:cubicBezTo>
                      <a:pt x="420164" y="172063"/>
                      <a:pt x="420164" y="172063"/>
                      <a:pt x="420164" y="171925"/>
                    </a:cubicBezTo>
                    <a:cubicBezTo>
                      <a:pt x="420164" y="171788"/>
                      <a:pt x="420164" y="171651"/>
                      <a:pt x="420164" y="171514"/>
                    </a:cubicBezTo>
                    <a:cubicBezTo>
                      <a:pt x="420164" y="171514"/>
                      <a:pt x="420164" y="171651"/>
                      <a:pt x="420164" y="171651"/>
                    </a:cubicBezTo>
                    <a:cubicBezTo>
                      <a:pt x="420301" y="169457"/>
                      <a:pt x="420301" y="167125"/>
                      <a:pt x="420301" y="164930"/>
                    </a:cubicBezTo>
                    <a:cubicBezTo>
                      <a:pt x="420301" y="165205"/>
                      <a:pt x="420301" y="165341"/>
                      <a:pt x="420301" y="165616"/>
                    </a:cubicBezTo>
                    <a:cubicBezTo>
                      <a:pt x="420301" y="164930"/>
                      <a:pt x="420164" y="164244"/>
                      <a:pt x="420026" y="163559"/>
                    </a:cubicBezTo>
                    <a:cubicBezTo>
                      <a:pt x="419752" y="162461"/>
                      <a:pt x="419478" y="161364"/>
                      <a:pt x="419204" y="160267"/>
                    </a:cubicBezTo>
                    <a:cubicBezTo>
                      <a:pt x="419204" y="160267"/>
                      <a:pt x="419204" y="160267"/>
                      <a:pt x="419204" y="160404"/>
                    </a:cubicBezTo>
                    <a:cubicBezTo>
                      <a:pt x="419204" y="160267"/>
                      <a:pt x="419066" y="160267"/>
                      <a:pt x="419066" y="160130"/>
                    </a:cubicBezTo>
                    <a:cubicBezTo>
                      <a:pt x="419066" y="159992"/>
                      <a:pt x="419066" y="159992"/>
                      <a:pt x="418929" y="159855"/>
                    </a:cubicBezTo>
                    <a:cubicBezTo>
                      <a:pt x="418929" y="159855"/>
                      <a:pt x="418929" y="159992"/>
                      <a:pt x="418929" y="159992"/>
                    </a:cubicBezTo>
                    <a:cubicBezTo>
                      <a:pt x="418518" y="158758"/>
                      <a:pt x="417969" y="157661"/>
                      <a:pt x="417420" y="156563"/>
                    </a:cubicBezTo>
                    <a:cubicBezTo>
                      <a:pt x="417557" y="156838"/>
                      <a:pt x="417695" y="156975"/>
                      <a:pt x="417695" y="157112"/>
                    </a:cubicBezTo>
                    <a:cubicBezTo>
                      <a:pt x="417420" y="156701"/>
                      <a:pt x="417146" y="156152"/>
                      <a:pt x="416872" y="155741"/>
                    </a:cubicBezTo>
                    <a:cubicBezTo>
                      <a:pt x="416597" y="155192"/>
                      <a:pt x="416186" y="154643"/>
                      <a:pt x="415775" y="154232"/>
                    </a:cubicBezTo>
                    <a:cubicBezTo>
                      <a:pt x="415500" y="153957"/>
                      <a:pt x="415226" y="153546"/>
                      <a:pt x="414814" y="153272"/>
                    </a:cubicBezTo>
                    <a:cubicBezTo>
                      <a:pt x="414540" y="152997"/>
                      <a:pt x="414266" y="152860"/>
                      <a:pt x="413991" y="152586"/>
                    </a:cubicBezTo>
                    <a:cubicBezTo>
                      <a:pt x="413580" y="152449"/>
                      <a:pt x="413306" y="152174"/>
                      <a:pt x="413031" y="152037"/>
                    </a:cubicBezTo>
                    <a:cubicBezTo>
                      <a:pt x="412620" y="151900"/>
                      <a:pt x="412208" y="151763"/>
                      <a:pt x="411660" y="151489"/>
                    </a:cubicBezTo>
                    <a:cubicBezTo>
                      <a:pt x="411248" y="151351"/>
                      <a:pt x="410974" y="151214"/>
                      <a:pt x="410562" y="151214"/>
                    </a:cubicBezTo>
                    <a:cubicBezTo>
                      <a:pt x="409602" y="150940"/>
                      <a:pt x="408642" y="150803"/>
                      <a:pt x="407545" y="150803"/>
                    </a:cubicBezTo>
                    <a:cubicBezTo>
                      <a:pt x="407545" y="150803"/>
                      <a:pt x="407682" y="150803"/>
                      <a:pt x="407682" y="150803"/>
                    </a:cubicBezTo>
                    <a:cubicBezTo>
                      <a:pt x="406448" y="150666"/>
                      <a:pt x="405350" y="150666"/>
                      <a:pt x="404116" y="150803"/>
                    </a:cubicBezTo>
                    <a:cubicBezTo>
                      <a:pt x="403704" y="150803"/>
                      <a:pt x="403156" y="150940"/>
                      <a:pt x="402744" y="150940"/>
                    </a:cubicBezTo>
                    <a:cubicBezTo>
                      <a:pt x="401510" y="151214"/>
                      <a:pt x="400275" y="151489"/>
                      <a:pt x="399041" y="152037"/>
                    </a:cubicBezTo>
                    <a:cubicBezTo>
                      <a:pt x="399178" y="152037"/>
                      <a:pt x="399315" y="152037"/>
                      <a:pt x="399315" y="151900"/>
                    </a:cubicBezTo>
                    <a:cubicBezTo>
                      <a:pt x="398767" y="152174"/>
                      <a:pt x="398218" y="152449"/>
                      <a:pt x="397532" y="152586"/>
                    </a:cubicBezTo>
                    <a:cubicBezTo>
                      <a:pt x="395749" y="153546"/>
                      <a:pt x="393966" y="154506"/>
                      <a:pt x="392320" y="155603"/>
                    </a:cubicBezTo>
                    <a:cubicBezTo>
                      <a:pt x="389851" y="157386"/>
                      <a:pt x="387382" y="159170"/>
                      <a:pt x="385051" y="161227"/>
                    </a:cubicBezTo>
                    <a:cubicBezTo>
                      <a:pt x="385188" y="161090"/>
                      <a:pt x="385325" y="160953"/>
                      <a:pt x="385462" y="160815"/>
                    </a:cubicBezTo>
                    <a:cubicBezTo>
                      <a:pt x="383267" y="162736"/>
                      <a:pt x="381347" y="164793"/>
                      <a:pt x="379427" y="166988"/>
                    </a:cubicBezTo>
                    <a:cubicBezTo>
                      <a:pt x="375449" y="171651"/>
                      <a:pt x="372020" y="176589"/>
                      <a:pt x="368591" y="181664"/>
                    </a:cubicBezTo>
                    <a:cubicBezTo>
                      <a:pt x="364202" y="188385"/>
                      <a:pt x="360225" y="195380"/>
                      <a:pt x="356658" y="202649"/>
                    </a:cubicBezTo>
                    <a:cubicBezTo>
                      <a:pt x="352269" y="211427"/>
                      <a:pt x="348155" y="220205"/>
                      <a:pt x="344314" y="229258"/>
                    </a:cubicBezTo>
                    <a:cubicBezTo>
                      <a:pt x="340337" y="238585"/>
                      <a:pt x="336770" y="247912"/>
                      <a:pt x="333204" y="257376"/>
                    </a:cubicBezTo>
                    <a:cubicBezTo>
                      <a:pt x="333204" y="257376"/>
                      <a:pt x="333204" y="257239"/>
                      <a:pt x="333204" y="257239"/>
                    </a:cubicBezTo>
                    <a:cubicBezTo>
                      <a:pt x="333204" y="257239"/>
                      <a:pt x="333204" y="257239"/>
                      <a:pt x="333204" y="257239"/>
                    </a:cubicBezTo>
                    <a:cubicBezTo>
                      <a:pt x="333204" y="257102"/>
                      <a:pt x="333204" y="257102"/>
                      <a:pt x="333341" y="256965"/>
                    </a:cubicBezTo>
                    <a:cubicBezTo>
                      <a:pt x="329226" y="267800"/>
                      <a:pt x="325386" y="278636"/>
                      <a:pt x="321683" y="289472"/>
                    </a:cubicBezTo>
                    <a:close/>
                    <a:moveTo>
                      <a:pt x="867717" y="500286"/>
                    </a:moveTo>
                    <a:cubicBezTo>
                      <a:pt x="866345" y="499601"/>
                      <a:pt x="864974" y="498778"/>
                      <a:pt x="863602" y="497818"/>
                    </a:cubicBezTo>
                    <a:cubicBezTo>
                      <a:pt x="862230" y="496720"/>
                      <a:pt x="861133" y="495760"/>
                      <a:pt x="859899" y="494663"/>
                    </a:cubicBezTo>
                    <a:cubicBezTo>
                      <a:pt x="857567" y="492468"/>
                      <a:pt x="855510" y="489862"/>
                      <a:pt x="853726" y="487119"/>
                    </a:cubicBezTo>
                    <a:cubicBezTo>
                      <a:pt x="851669" y="483827"/>
                      <a:pt x="849749" y="480398"/>
                      <a:pt x="848103" y="476969"/>
                    </a:cubicBezTo>
                    <a:cubicBezTo>
                      <a:pt x="845771" y="472169"/>
                      <a:pt x="843714" y="467231"/>
                      <a:pt x="841794" y="462156"/>
                    </a:cubicBezTo>
                    <a:cubicBezTo>
                      <a:pt x="840559" y="459138"/>
                      <a:pt x="839599" y="455984"/>
                      <a:pt x="838502" y="452829"/>
                    </a:cubicBezTo>
                    <a:cubicBezTo>
                      <a:pt x="836993" y="448714"/>
                      <a:pt x="835484" y="444462"/>
                      <a:pt x="833975" y="440348"/>
                    </a:cubicBezTo>
                    <a:cubicBezTo>
                      <a:pt x="833289" y="438290"/>
                      <a:pt x="832741" y="436232"/>
                      <a:pt x="832055" y="434175"/>
                    </a:cubicBezTo>
                    <a:cubicBezTo>
                      <a:pt x="830409" y="428826"/>
                      <a:pt x="828763" y="423614"/>
                      <a:pt x="827255" y="418265"/>
                    </a:cubicBezTo>
                    <a:cubicBezTo>
                      <a:pt x="825746" y="413327"/>
                      <a:pt x="824374" y="408389"/>
                      <a:pt x="822865" y="403451"/>
                    </a:cubicBezTo>
                    <a:cubicBezTo>
                      <a:pt x="822180" y="409624"/>
                      <a:pt x="821357" y="415796"/>
                      <a:pt x="820397" y="421831"/>
                    </a:cubicBezTo>
                    <a:cubicBezTo>
                      <a:pt x="818888" y="431295"/>
                      <a:pt x="817105" y="440622"/>
                      <a:pt x="814636" y="449948"/>
                    </a:cubicBezTo>
                    <a:cubicBezTo>
                      <a:pt x="813539" y="454064"/>
                      <a:pt x="812167" y="458315"/>
                      <a:pt x="810658" y="462430"/>
                    </a:cubicBezTo>
                    <a:cubicBezTo>
                      <a:pt x="809012" y="466957"/>
                      <a:pt x="807366" y="471483"/>
                      <a:pt x="805309" y="475735"/>
                    </a:cubicBezTo>
                    <a:cubicBezTo>
                      <a:pt x="803526" y="479164"/>
                      <a:pt x="801606" y="482456"/>
                      <a:pt x="799137" y="485473"/>
                    </a:cubicBezTo>
                    <a:cubicBezTo>
                      <a:pt x="797217" y="487942"/>
                      <a:pt x="795022" y="490411"/>
                      <a:pt x="792553" y="492331"/>
                    </a:cubicBezTo>
                    <a:cubicBezTo>
                      <a:pt x="790496" y="493840"/>
                      <a:pt x="788301" y="495486"/>
                      <a:pt x="785832" y="496309"/>
                    </a:cubicBezTo>
                    <a:cubicBezTo>
                      <a:pt x="782540" y="497269"/>
                      <a:pt x="779249" y="497954"/>
                      <a:pt x="775820" y="497543"/>
                    </a:cubicBezTo>
                    <a:cubicBezTo>
                      <a:pt x="773076" y="497269"/>
                      <a:pt x="770470" y="496720"/>
                      <a:pt x="768001" y="495486"/>
                    </a:cubicBezTo>
                    <a:cubicBezTo>
                      <a:pt x="764847" y="493840"/>
                      <a:pt x="762104" y="492057"/>
                      <a:pt x="759498" y="489725"/>
                    </a:cubicBezTo>
                    <a:cubicBezTo>
                      <a:pt x="757851" y="488216"/>
                      <a:pt x="756206" y="486708"/>
                      <a:pt x="754697" y="485062"/>
                    </a:cubicBezTo>
                    <a:cubicBezTo>
                      <a:pt x="753600" y="483827"/>
                      <a:pt x="752502" y="482456"/>
                      <a:pt x="751405" y="481084"/>
                    </a:cubicBezTo>
                    <a:cubicBezTo>
                      <a:pt x="748388" y="477106"/>
                      <a:pt x="745782" y="472992"/>
                      <a:pt x="743175" y="468740"/>
                    </a:cubicBezTo>
                    <a:cubicBezTo>
                      <a:pt x="740569" y="464488"/>
                      <a:pt x="738375" y="460099"/>
                      <a:pt x="736043" y="455709"/>
                    </a:cubicBezTo>
                    <a:cubicBezTo>
                      <a:pt x="733986" y="451732"/>
                      <a:pt x="732066" y="447891"/>
                      <a:pt x="730145" y="443777"/>
                    </a:cubicBezTo>
                    <a:cubicBezTo>
                      <a:pt x="727951" y="439250"/>
                      <a:pt x="726030" y="434587"/>
                      <a:pt x="724110" y="429923"/>
                    </a:cubicBezTo>
                    <a:cubicBezTo>
                      <a:pt x="720818" y="421694"/>
                      <a:pt x="717527" y="413464"/>
                      <a:pt x="714372" y="405371"/>
                    </a:cubicBezTo>
                    <a:cubicBezTo>
                      <a:pt x="713686" y="403726"/>
                      <a:pt x="713274" y="401942"/>
                      <a:pt x="712726" y="400297"/>
                    </a:cubicBezTo>
                    <a:cubicBezTo>
                      <a:pt x="712589" y="399885"/>
                      <a:pt x="712452" y="399474"/>
                      <a:pt x="712314" y="399062"/>
                    </a:cubicBezTo>
                    <a:cubicBezTo>
                      <a:pt x="711903" y="401942"/>
                      <a:pt x="711629" y="404686"/>
                      <a:pt x="711217" y="407429"/>
                    </a:cubicBezTo>
                    <a:cubicBezTo>
                      <a:pt x="709845" y="417579"/>
                      <a:pt x="707788" y="427729"/>
                      <a:pt x="705319" y="437741"/>
                    </a:cubicBezTo>
                    <a:cubicBezTo>
                      <a:pt x="703125" y="446519"/>
                      <a:pt x="700656" y="455298"/>
                      <a:pt x="696953" y="463528"/>
                    </a:cubicBezTo>
                    <a:cubicBezTo>
                      <a:pt x="695307" y="467093"/>
                      <a:pt x="693524" y="470660"/>
                      <a:pt x="691603" y="474089"/>
                    </a:cubicBezTo>
                    <a:cubicBezTo>
                      <a:pt x="689820" y="477106"/>
                      <a:pt x="687626" y="480124"/>
                      <a:pt x="684882" y="482318"/>
                    </a:cubicBezTo>
                    <a:cubicBezTo>
                      <a:pt x="683785" y="483416"/>
                      <a:pt x="682551" y="484376"/>
                      <a:pt x="681179" y="485199"/>
                    </a:cubicBezTo>
                    <a:cubicBezTo>
                      <a:pt x="679670" y="486159"/>
                      <a:pt x="678436" y="486708"/>
                      <a:pt x="676927" y="487531"/>
                    </a:cubicBezTo>
                    <a:cubicBezTo>
                      <a:pt x="675967" y="487942"/>
                      <a:pt x="674870" y="488354"/>
                      <a:pt x="673773" y="488491"/>
                    </a:cubicBezTo>
                    <a:cubicBezTo>
                      <a:pt x="673087" y="488628"/>
                      <a:pt x="672538" y="488765"/>
                      <a:pt x="671852" y="488902"/>
                    </a:cubicBezTo>
                    <a:cubicBezTo>
                      <a:pt x="671029" y="489039"/>
                      <a:pt x="670069" y="489039"/>
                      <a:pt x="669246" y="488902"/>
                    </a:cubicBezTo>
                    <a:cubicBezTo>
                      <a:pt x="666503" y="488902"/>
                      <a:pt x="663760" y="487805"/>
                      <a:pt x="661291" y="486708"/>
                    </a:cubicBezTo>
                    <a:cubicBezTo>
                      <a:pt x="658273" y="485473"/>
                      <a:pt x="655805" y="483279"/>
                      <a:pt x="653473" y="481084"/>
                    </a:cubicBezTo>
                    <a:cubicBezTo>
                      <a:pt x="652376" y="480124"/>
                      <a:pt x="651415" y="478752"/>
                      <a:pt x="650455" y="477655"/>
                    </a:cubicBezTo>
                    <a:cubicBezTo>
                      <a:pt x="649358" y="476421"/>
                      <a:pt x="648398" y="475049"/>
                      <a:pt x="647438" y="473677"/>
                    </a:cubicBezTo>
                    <a:cubicBezTo>
                      <a:pt x="644694" y="469700"/>
                      <a:pt x="642500" y="465585"/>
                      <a:pt x="640305" y="461333"/>
                    </a:cubicBezTo>
                    <a:cubicBezTo>
                      <a:pt x="637288" y="455709"/>
                      <a:pt x="634682" y="449948"/>
                      <a:pt x="632350" y="444051"/>
                    </a:cubicBezTo>
                    <a:cubicBezTo>
                      <a:pt x="630567" y="439387"/>
                      <a:pt x="628647" y="434724"/>
                      <a:pt x="626864" y="430061"/>
                    </a:cubicBezTo>
                    <a:cubicBezTo>
                      <a:pt x="626041" y="428003"/>
                      <a:pt x="625218" y="425809"/>
                      <a:pt x="624532" y="423614"/>
                    </a:cubicBezTo>
                    <a:cubicBezTo>
                      <a:pt x="621926" y="415384"/>
                      <a:pt x="619457" y="407155"/>
                      <a:pt x="616851" y="398788"/>
                    </a:cubicBezTo>
                    <a:cubicBezTo>
                      <a:pt x="616714" y="398239"/>
                      <a:pt x="616577" y="397691"/>
                      <a:pt x="616440" y="397142"/>
                    </a:cubicBezTo>
                    <a:cubicBezTo>
                      <a:pt x="616028" y="395496"/>
                      <a:pt x="615754" y="393713"/>
                      <a:pt x="615342" y="392067"/>
                    </a:cubicBezTo>
                    <a:cubicBezTo>
                      <a:pt x="614108" y="386718"/>
                      <a:pt x="612873" y="381368"/>
                      <a:pt x="611639" y="376019"/>
                    </a:cubicBezTo>
                    <a:cubicBezTo>
                      <a:pt x="610953" y="372728"/>
                      <a:pt x="610130" y="369436"/>
                      <a:pt x="609307" y="366144"/>
                    </a:cubicBezTo>
                    <a:cubicBezTo>
                      <a:pt x="608896" y="364087"/>
                      <a:pt x="608622" y="362029"/>
                      <a:pt x="608347" y="359972"/>
                    </a:cubicBezTo>
                    <a:cubicBezTo>
                      <a:pt x="608073" y="358326"/>
                      <a:pt x="607799" y="356543"/>
                      <a:pt x="607524" y="354897"/>
                    </a:cubicBezTo>
                    <a:cubicBezTo>
                      <a:pt x="606838" y="357503"/>
                      <a:pt x="606015" y="360246"/>
                      <a:pt x="605330" y="362852"/>
                    </a:cubicBezTo>
                    <a:cubicBezTo>
                      <a:pt x="602449" y="372865"/>
                      <a:pt x="599295" y="382877"/>
                      <a:pt x="595866" y="392753"/>
                    </a:cubicBezTo>
                    <a:cubicBezTo>
                      <a:pt x="592437" y="402766"/>
                      <a:pt x="588459" y="412641"/>
                      <a:pt x="584207" y="422380"/>
                    </a:cubicBezTo>
                    <a:cubicBezTo>
                      <a:pt x="580504" y="431158"/>
                      <a:pt x="576252" y="439525"/>
                      <a:pt x="571314" y="447617"/>
                    </a:cubicBezTo>
                    <a:cubicBezTo>
                      <a:pt x="569256" y="451183"/>
                      <a:pt x="566925" y="454612"/>
                      <a:pt x="564593" y="458041"/>
                    </a:cubicBezTo>
                    <a:cubicBezTo>
                      <a:pt x="561850" y="462019"/>
                      <a:pt x="558695" y="465722"/>
                      <a:pt x="555266" y="469014"/>
                    </a:cubicBezTo>
                    <a:cubicBezTo>
                      <a:pt x="552660" y="471483"/>
                      <a:pt x="549917" y="473951"/>
                      <a:pt x="546900" y="475872"/>
                    </a:cubicBezTo>
                    <a:cubicBezTo>
                      <a:pt x="545391" y="476832"/>
                      <a:pt x="543882" y="477792"/>
                      <a:pt x="542236" y="478615"/>
                    </a:cubicBezTo>
                    <a:cubicBezTo>
                      <a:pt x="540453" y="479438"/>
                      <a:pt x="539219" y="479850"/>
                      <a:pt x="537298" y="480535"/>
                    </a:cubicBezTo>
                    <a:cubicBezTo>
                      <a:pt x="535927" y="480947"/>
                      <a:pt x="534281" y="481221"/>
                      <a:pt x="532772" y="481358"/>
                    </a:cubicBezTo>
                    <a:cubicBezTo>
                      <a:pt x="531126" y="481633"/>
                      <a:pt x="529480" y="481496"/>
                      <a:pt x="527971" y="481496"/>
                    </a:cubicBezTo>
                    <a:cubicBezTo>
                      <a:pt x="526326" y="481496"/>
                      <a:pt x="524817" y="481221"/>
                      <a:pt x="523308" y="480947"/>
                    </a:cubicBezTo>
                    <a:cubicBezTo>
                      <a:pt x="521388" y="480673"/>
                      <a:pt x="519879" y="479987"/>
                      <a:pt x="518096" y="479301"/>
                    </a:cubicBezTo>
                    <a:cubicBezTo>
                      <a:pt x="516450" y="478615"/>
                      <a:pt x="514941" y="477518"/>
                      <a:pt x="513432" y="476558"/>
                    </a:cubicBezTo>
                    <a:cubicBezTo>
                      <a:pt x="512335" y="475872"/>
                      <a:pt x="511375" y="475186"/>
                      <a:pt x="510552" y="474226"/>
                    </a:cubicBezTo>
                    <a:cubicBezTo>
                      <a:pt x="507946" y="471894"/>
                      <a:pt x="505477" y="469288"/>
                      <a:pt x="503557" y="466271"/>
                    </a:cubicBezTo>
                    <a:cubicBezTo>
                      <a:pt x="501362" y="462842"/>
                      <a:pt x="499579" y="459138"/>
                      <a:pt x="497933" y="455435"/>
                    </a:cubicBezTo>
                    <a:cubicBezTo>
                      <a:pt x="495876" y="450635"/>
                      <a:pt x="494642" y="445697"/>
                      <a:pt x="493544" y="440622"/>
                    </a:cubicBezTo>
                    <a:cubicBezTo>
                      <a:pt x="491624" y="432118"/>
                      <a:pt x="490801" y="423477"/>
                      <a:pt x="490115" y="414699"/>
                    </a:cubicBezTo>
                    <a:cubicBezTo>
                      <a:pt x="489704" y="407703"/>
                      <a:pt x="489567" y="400845"/>
                      <a:pt x="489567" y="393850"/>
                    </a:cubicBezTo>
                    <a:cubicBezTo>
                      <a:pt x="489292" y="394399"/>
                      <a:pt x="488881" y="394810"/>
                      <a:pt x="488606" y="395359"/>
                    </a:cubicBezTo>
                    <a:cubicBezTo>
                      <a:pt x="485726" y="399748"/>
                      <a:pt x="482846" y="404000"/>
                      <a:pt x="479965" y="408252"/>
                    </a:cubicBezTo>
                    <a:cubicBezTo>
                      <a:pt x="474342" y="416482"/>
                      <a:pt x="468307" y="424300"/>
                      <a:pt x="461997" y="431981"/>
                    </a:cubicBezTo>
                    <a:cubicBezTo>
                      <a:pt x="459254" y="435410"/>
                      <a:pt x="456374" y="438564"/>
                      <a:pt x="453494" y="441856"/>
                    </a:cubicBezTo>
                    <a:cubicBezTo>
                      <a:pt x="450065" y="445560"/>
                      <a:pt x="446361" y="448851"/>
                      <a:pt x="442521" y="452143"/>
                    </a:cubicBezTo>
                    <a:cubicBezTo>
                      <a:pt x="439366" y="454749"/>
                      <a:pt x="436074" y="457218"/>
                      <a:pt x="432645" y="459413"/>
                    </a:cubicBezTo>
                    <a:cubicBezTo>
                      <a:pt x="429765" y="461333"/>
                      <a:pt x="426610" y="462430"/>
                      <a:pt x="423318" y="463528"/>
                    </a:cubicBezTo>
                    <a:cubicBezTo>
                      <a:pt x="420026" y="464625"/>
                      <a:pt x="416597" y="464899"/>
                      <a:pt x="413168" y="465036"/>
                    </a:cubicBezTo>
                    <a:cubicBezTo>
                      <a:pt x="409739" y="465173"/>
                      <a:pt x="406585" y="464213"/>
                      <a:pt x="403430" y="462842"/>
                    </a:cubicBezTo>
                    <a:cubicBezTo>
                      <a:pt x="401098" y="461882"/>
                      <a:pt x="398767" y="460235"/>
                      <a:pt x="396983" y="458453"/>
                    </a:cubicBezTo>
                    <a:cubicBezTo>
                      <a:pt x="395886" y="457493"/>
                      <a:pt x="394789" y="456395"/>
                      <a:pt x="393829" y="455161"/>
                    </a:cubicBezTo>
                    <a:cubicBezTo>
                      <a:pt x="392869" y="453926"/>
                      <a:pt x="392183" y="452829"/>
                      <a:pt x="391223" y="451457"/>
                    </a:cubicBezTo>
                    <a:cubicBezTo>
                      <a:pt x="389577" y="448851"/>
                      <a:pt x="388617" y="445834"/>
                      <a:pt x="387657" y="442954"/>
                    </a:cubicBezTo>
                    <a:cubicBezTo>
                      <a:pt x="386422" y="439113"/>
                      <a:pt x="385599" y="434861"/>
                      <a:pt x="385325" y="430746"/>
                    </a:cubicBezTo>
                    <a:cubicBezTo>
                      <a:pt x="384914" y="421557"/>
                      <a:pt x="385462" y="412504"/>
                      <a:pt x="386834" y="403451"/>
                    </a:cubicBezTo>
                    <a:cubicBezTo>
                      <a:pt x="388343" y="393302"/>
                      <a:pt x="390263" y="383015"/>
                      <a:pt x="392594" y="373002"/>
                    </a:cubicBezTo>
                    <a:cubicBezTo>
                      <a:pt x="392732" y="372316"/>
                      <a:pt x="392869" y="371493"/>
                      <a:pt x="393143" y="370807"/>
                    </a:cubicBezTo>
                    <a:cubicBezTo>
                      <a:pt x="388617" y="376431"/>
                      <a:pt x="383953" y="381917"/>
                      <a:pt x="379153" y="387267"/>
                    </a:cubicBezTo>
                    <a:cubicBezTo>
                      <a:pt x="372569" y="394536"/>
                      <a:pt x="365711" y="401531"/>
                      <a:pt x="358442" y="408115"/>
                    </a:cubicBezTo>
                    <a:cubicBezTo>
                      <a:pt x="355287" y="410995"/>
                      <a:pt x="351995" y="413876"/>
                      <a:pt x="348566" y="416482"/>
                    </a:cubicBezTo>
                    <a:cubicBezTo>
                      <a:pt x="344726" y="419499"/>
                      <a:pt x="340748" y="422516"/>
                      <a:pt x="336633" y="425260"/>
                    </a:cubicBezTo>
                    <a:cubicBezTo>
                      <a:pt x="333204" y="427454"/>
                      <a:pt x="329638" y="429512"/>
                      <a:pt x="325935" y="431295"/>
                    </a:cubicBezTo>
                    <a:cubicBezTo>
                      <a:pt x="322368" y="432941"/>
                      <a:pt x="318528" y="434038"/>
                      <a:pt x="314687" y="434998"/>
                    </a:cubicBezTo>
                    <a:cubicBezTo>
                      <a:pt x="313042" y="435410"/>
                      <a:pt x="311396" y="435547"/>
                      <a:pt x="309613" y="435684"/>
                    </a:cubicBezTo>
                    <a:cubicBezTo>
                      <a:pt x="308515" y="435821"/>
                      <a:pt x="307281" y="435821"/>
                      <a:pt x="306184" y="435684"/>
                    </a:cubicBezTo>
                    <a:cubicBezTo>
                      <a:pt x="304538" y="435410"/>
                      <a:pt x="303440" y="435273"/>
                      <a:pt x="301794" y="434861"/>
                    </a:cubicBezTo>
                    <a:cubicBezTo>
                      <a:pt x="300149" y="434450"/>
                      <a:pt x="298640" y="433627"/>
                      <a:pt x="297131" y="432803"/>
                    </a:cubicBezTo>
                    <a:cubicBezTo>
                      <a:pt x="295074" y="431706"/>
                      <a:pt x="293291" y="430198"/>
                      <a:pt x="291507" y="428689"/>
                    </a:cubicBezTo>
                    <a:cubicBezTo>
                      <a:pt x="289724" y="427043"/>
                      <a:pt x="288627" y="424986"/>
                      <a:pt x="287530" y="422928"/>
                    </a:cubicBezTo>
                    <a:cubicBezTo>
                      <a:pt x="286433" y="420596"/>
                      <a:pt x="285747" y="418128"/>
                      <a:pt x="285061" y="415658"/>
                    </a:cubicBezTo>
                    <a:cubicBezTo>
                      <a:pt x="284238" y="412367"/>
                      <a:pt x="283964" y="409075"/>
                      <a:pt x="283689" y="405783"/>
                    </a:cubicBezTo>
                    <a:cubicBezTo>
                      <a:pt x="283415" y="402491"/>
                      <a:pt x="283826" y="399062"/>
                      <a:pt x="284101" y="395771"/>
                    </a:cubicBezTo>
                    <a:cubicBezTo>
                      <a:pt x="284238" y="394399"/>
                      <a:pt x="284375" y="393027"/>
                      <a:pt x="284512" y="391793"/>
                    </a:cubicBezTo>
                    <a:cubicBezTo>
                      <a:pt x="280397" y="394536"/>
                      <a:pt x="276146" y="396868"/>
                      <a:pt x="271757" y="399062"/>
                    </a:cubicBezTo>
                    <a:cubicBezTo>
                      <a:pt x="264350" y="402491"/>
                      <a:pt x="256257" y="404960"/>
                      <a:pt x="248165" y="405783"/>
                    </a:cubicBezTo>
                    <a:cubicBezTo>
                      <a:pt x="244873" y="406195"/>
                      <a:pt x="241444" y="405920"/>
                      <a:pt x="238152" y="405646"/>
                    </a:cubicBezTo>
                    <a:cubicBezTo>
                      <a:pt x="234038" y="405235"/>
                      <a:pt x="230197" y="404137"/>
                      <a:pt x="226356" y="402766"/>
                    </a:cubicBezTo>
                    <a:cubicBezTo>
                      <a:pt x="220184" y="400571"/>
                      <a:pt x="215246" y="395771"/>
                      <a:pt x="211406" y="390696"/>
                    </a:cubicBezTo>
                    <a:cubicBezTo>
                      <a:pt x="209349" y="388090"/>
                      <a:pt x="207840" y="385072"/>
                      <a:pt x="206606" y="382055"/>
                    </a:cubicBezTo>
                    <a:cubicBezTo>
                      <a:pt x="205920" y="380546"/>
                      <a:pt x="205508" y="378626"/>
                      <a:pt x="204959" y="377117"/>
                    </a:cubicBezTo>
                    <a:cubicBezTo>
                      <a:pt x="204274" y="374648"/>
                      <a:pt x="203999" y="372042"/>
                      <a:pt x="203588" y="369573"/>
                    </a:cubicBezTo>
                    <a:cubicBezTo>
                      <a:pt x="203039" y="365458"/>
                      <a:pt x="202765" y="361206"/>
                      <a:pt x="202765" y="357091"/>
                    </a:cubicBezTo>
                    <a:cubicBezTo>
                      <a:pt x="202765" y="352702"/>
                      <a:pt x="203177" y="348313"/>
                      <a:pt x="203588" y="343924"/>
                    </a:cubicBezTo>
                    <a:cubicBezTo>
                      <a:pt x="204685" y="333088"/>
                      <a:pt x="206194" y="322390"/>
                      <a:pt x="207977" y="311691"/>
                    </a:cubicBezTo>
                    <a:cubicBezTo>
                      <a:pt x="209486" y="302913"/>
                      <a:pt x="211269" y="294272"/>
                      <a:pt x="213052" y="285631"/>
                    </a:cubicBezTo>
                    <a:cubicBezTo>
                      <a:pt x="214561" y="278087"/>
                      <a:pt x="216069" y="270543"/>
                      <a:pt x="217715" y="263137"/>
                    </a:cubicBezTo>
                    <a:cubicBezTo>
                      <a:pt x="218127" y="261217"/>
                      <a:pt x="218675" y="259296"/>
                      <a:pt x="219087" y="257513"/>
                    </a:cubicBezTo>
                    <a:cubicBezTo>
                      <a:pt x="220322" y="252713"/>
                      <a:pt x="221693" y="247912"/>
                      <a:pt x="222927" y="242974"/>
                    </a:cubicBezTo>
                    <a:cubicBezTo>
                      <a:pt x="223339" y="241603"/>
                      <a:pt x="223613" y="240231"/>
                      <a:pt x="224025" y="238722"/>
                    </a:cubicBezTo>
                    <a:cubicBezTo>
                      <a:pt x="223202" y="239408"/>
                      <a:pt x="222379" y="240231"/>
                      <a:pt x="221693" y="240917"/>
                    </a:cubicBezTo>
                    <a:cubicBezTo>
                      <a:pt x="214286" y="247775"/>
                      <a:pt x="206606" y="254084"/>
                      <a:pt x="198787" y="260531"/>
                    </a:cubicBezTo>
                    <a:cubicBezTo>
                      <a:pt x="191792" y="266154"/>
                      <a:pt x="184660" y="271504"/>
                      <a:pt x="176979" y="276304"/>
                    </a:cubicBezTo>
                    <a:cubicBezTo>
                      <a:pt x="172864" y="278910"/>
                      <a:pt x="168612" y="281242"/>
                      <a:pt x="164360" y="283574"/>
                    </a:cubicBezTo>
                    <a:cubicBezTo>
                      <a:pt x="160382" y="285768"/>
                      <a:pt x="156405" y="287688"/>
                      <a:pt x="152153" y="289197"/>
                    </a:cubicBezTo>
                    <a:cubicBezTo>
                      <a:pt x="149821" y="289883"/>
                      <a:pt x="147627" y="290569"/>
                      <a:pt x="145295" y="291117"/>
                    </a:cubicBezTo>
                    <a:cubicBezTo>
                      <a:pt x="143649" y="291529"/>
                      <a:pt x="142003" y="291803"/>
                      <a:pt x="140357" y="291940"/>
                    </a:cubicBezTo>
                    <a:cubicBezTo>
                      <a:pt x="137065" y="292489"/>
                      <a:pt x="133362" y="292626"/>
                      <a:pt x="129933" y="292352"/>
                    </a:cubicBezTo>
                    <a:cubicBezTo>
                      <a:pt x="126641" y="292078"/>
                      <a:pt x="123212" y="291666"/>
                      <a:pt x="120332" y="290294"/>
                    </a:cubicBezTo>
                    <a:cubicBezTo>
                      <a:pt x="117040" y="288785"/>
                      <a:pt x="114022" y="287003"/>
                      <a:pt x="111554" y="284534"/>
                    </a:cubicBezTo>
                    <a:cubicBezTo>
                      <a:pt x="110182" y="283162"/>
                      <a:pt x="109222" y="282202"/>
                      <a:pt x="107987" y="280830"/>
                    </a:cubicBezTo>
                    <a:cubicBezTo>
                      <a:pt x="106890" y="279596"/>
                      <a:pt x="106067" y="278087"/>
                      <a:pt x="105244" y="276716"/>
                    </a:cubicBezTo>
                    <a:cubicBezTo>
                      <a:pt x="103873" y="274521"/>
                      <a:pt x="103050" y="271915"/>
                      <a:pt x="102501" y="269446"/>
                    </a:cubicBezTo>
                    <a:cubicBezTo>
                      <a:pt x="101815" y="265743"/>
                      <a:pt x="101541" y="262177"/>
                      <a:pt x="101267" y="258336"/>
                    </a:cubicBezTo>
                    <a:cubicBezTo>
                      <a:pt x="101129" y="253398"/>
                      <a:pt x="101815" y="248735"/>
                      <a:pt x="102638" y="243934"/>
                    </a:cubicBezTo>
                    <a:cubicBezTo>
                      <a:pt x="103461" y="239820"/>
                      <a:pt x="104558" y="235705"/>
                      <a:pt x="105518" y="231590"/>
                    </a:cubicBezTo>
                    <a:cubicBezTo>
                      <a:pt x="106616" y="226927"/>
                      <a:pt x="108125" y="222263"/>
                      <a:pt x="109633" y="217600"/>
                    </a:cubicBezTo>
                    <a:cubicBezTo>
                      <a:pt x="111005" y="213211"/>
                      <a:pt x="112514" y="208684"/>
                      <a:pt x="114160" y="204295"/>
                    </a:cubicBezTo>
                    <a:cubicBezTo>
                      <a:pt x="117451" y="195380"/>
                      <a:pt x="120743" y="186464"/>
                      <a:pt x="124035" y="177549"/>
                    </a:cubicBezTo>
                    <a:cubicBezTo>
                      <a:pt x="125955" y="172063"/>
                      <a:pt x="128561" y="166850"/>
                      <a:pt x="130893" y="161501"/>
                    </a:cubicBezTo>
                    <a:cubicBezTo>
                      <a:pt x="134322" y="153546"/>
                      <a:pt x="137614" y="145728"/>
                      <a:pt x="141043" y="137773"/>
                    </a:cubicBezTo>
                    <a:cubicBezTo>
                      <a:pt x="141729" y="136264"/>
                      <a:pt x="142552" y="134755"/>
                      <a:pt x="143237" y="133383"/>
                    </a:cubicBezTo>
                    <a:cubicBezTo>
                      <a:pt x="145432" y="128857"/>
                      <a:pt x="147764" y="124331"/>
                      <a:pt x="149958" y="119667"/>
                    </a:cubicBezTo>
                    <a:cubicBezTo>
                      <a:pt x="153524" y="112535"/>
                      <a:pt x="157091" y="105403"/>
                      <a:pt x="160657" y="98270"/>
                    </a:cubicBezTo>
                    <a:cubicBezTo>
                      <a:pt x="161480" y="96625"/>
                      <a:pt x="162303" y="94979"/>
                      <a:pt x="163263" y="93470"/>
                    </a:cubicBezTo>
                    <a:cubicBezTo>
                      <a:pt x="165732" y="88944"/>
                      <a:pt x="168063" y="84417"/>
                      <a:pt x="170669" y="80028"/>
                    </a:cubicBezTo>
                    <a:cubicBezTo>
                      <a:pt x="173961" y="73993"/>
                      <a:pt x="177253" y="67958"/>
                      <a:pt x="180545" y="61923"/>
                    </a:cubicBezTo>
                    <a:cubicBezTo>
                      <a:pt x="180271" y="61786"/>
                      <a:pt x="179859" y="61649"/>
                      <a:pt x="179585" y="61512"/>
                    </a:cubicBezTo>
                    <a:cubicBezTo>
                      <a:pt x="178213" y="63020"/>
                      <a:pt x="176979" y="64666"/>
                      <a:pt x="175607" y="66175"/>
                    </a:cubicBezTo>
                    <a:cubicBezTo>
                      <a:pt x="171630" y="70838"/>
                      <a:pt x="167378" y="75365"/>
                      <a:pt x="163263" y="79891"/>
                    </a:cubicBezTo>
                    <a:cubicBezTo>
                      <a:pt x="159971" y="83457"/>
                      <a:pt x="156542" y="87161"/>
                      <a:pt x="153250" y="90727"/>
                    </a:cubicBezTo>
                    <a:cubicBezTo>
                      <a:pt x="152016" y="92098"/>
                      <a:pt x="150644" y="93470"/>
                      <a:pt x="149273" y="94841"/>
                    </a:cubicBezTo>
                    <a:cubicBezTo>
                      <a:pt x="142552" y="101425"/>
                      <a:pt x="135968" y="108009"/>
                      <a:pt x="129247" y="114593"/>
                    </a:cubicBezTo>
                    <a:cubicBezTo>
                      <a:pt x="127053" y="116787"/>
                      <a:pt x="124858" y="118982"/>
                      <a:pt x="122526" y="121313"/>
                    </a:cubicBezTo>
                    <a:cubicBezTo>
                      <a:pt x="121018" y="122822"/>
                      <a:pt x="119372" y="124057"/>
                      <a:pt x="117863" y="125565"/>
                    </a:cubicBezTo>
                    <a:cubicBezTo>
                      <a:pt x="110456" y="132423"/>
                      <a:pt x="103050" y="139144"/>
                      <a:pt x="95643" y="146002"/>
                    </a:cubicBezTo>
                    <a:cubicBezTo>
                      <a:pt x="91802" y="149431"/>
                      <a:pt x="87825" y="152860"/>
                      <a:pt x="83984" y="156289"/>
                    </a:cubicBezTo>
                    <a:cubicBezTo>
                      <a:pt x="77126" y="162187"/>
                      <a:pt x="70268" y="168085"/>
                      <a:pt x="63548" y="173983"/>
                    </a:cubicBezTo>
                    <a:cubicBezTo>
                      <a:pt x="61627" y="175628"/>
                      <a:pt x="59707" y="177137"/>
                      <a:pt x="57787" y="178783"/>
                    </a:cubicBezTo>
                    <a:cubicBezTo>
                      <a:pt x="54221" y="181664"/>
                      <a:pt x="50654" y="184544"/>
                      <a:pt x="46951" y="187424"/>
                    </a:cubicBezTo>
                    <a:cubicBezTo>
                      <a:pt x="43796" y="189756"/>
                      <a:pt x="40367" y="191951"/>
                      <a:pt x="36938" y="193871"/>
                    </a:cubicBezTo>
                    <a:cubicBezTo>
                      <a:pt x="32687" y="196340"/>
                      <a:pt x="28297" y="198809"/>
                      <a:pt x="23771" y="200455"/>
                    </a:cubicBezTo>
                    <a:cubicBezTo>
                      <a:pt x="22674" y="200866"/>
                      <a:pt x="21714" y="201140"/>
                      <a:pt x="20479" y="201415"/>
                    </a:cubicBezTo>
                    <a:cubicBezTo>
                      <a:pt x="18833" y="201689"/>
                      <a:pt x="17187" y="202101"/>
                      <a:pt x="15542" y="202101"/>
                    </a:cubicBezTo>
                    <a:cubicBezTo>
                      <a:pt x="14170" y="202101"/>
                      <a:pt x="13210" y="201963"/>
                      <a:pt x="11838" y="201826"/>
                    </a:cubicBezTo>
                    <a:cubicBezTo>
                      <a:pt x="10467" y="201689"/>
                      <a:pt x="9232" y="201278"/>
                      <a:pt x="7998" y="200866"/>
                    </a:cubicBezTo>
                    <a:cubicBezTo>
                      <a:pt x="6489" y="200318"/>
                      <a:pt x="4706" y="199495"/>
                      <a:pt x="3471" y="198260"/>
                    </a:cubicBezTo>
                    <a:cubicBezTo>
                      <a:pt x="3060" y="197711"/>
                      <a:pt x="2237" y="197163"/>
                      <a:pt x="1826" y="196477"/>
                    </a:cubicBezTo>
                    <a:cubicBezTo>
                      <a:pt x="1551" y="195791"/>
                      <a:pt x="1140" y="195243"/>
                      <a:pt x="865" y="194557"/>
                    </a:cubicBezTo>
                    <a:cubicBezTo>
                      <a:pt x="591" y="193871"/>
                      <a:pt x="454" y="193048"/>
                      <a:pt x="317" y="192362"/>
                    </a:cubicBezTo>
                    <a:cubicBezTo>
                      <a:pt x="-232" y="189893"/>
                      <a:pt x="42" y="187287"/>
                      <a:pt x="317" y="184818"/>
                    </a:cubicBezTo>
                    <a:cubicBezTo>
                      <a:pt x="591" y="181801"/>
                      <a:pt x="1688" y="178921"/>
                      <a:pt x="2923" y="176040"/>
                    </a:cubicBezTo>
                    <a:cubicBezTo>
                      <a:pt x="3609" y="174669"/>
                      <a:pt x="4432" y="173160"/>
                      <a:pt x="5117" y="171788"/>
                    </a:cubicBezTo>
                    <a:cubicBezTo>
                      <a:pt x="6077" y="169868"/>
                      <a:pt x="7175" y="167948"/>
                      <a:pt x="8272" y="166165"/>
                    </a:cubicBezTo>
                    <a:cubicBezTo>
                      <a:pt x="10878" y="161501"/>
                      <a:pt x="13896" y="157249"/>
                      <a:pt x="16913" y="152860"/>
                    </a:cubicBezTo>
                    <a:cubicBezTo>
                      <a:pt x="21165" y="146276"/>
                      <a:pt x="25691" y="139830"/>
                      <a:pt x="30080" y="133383"/>
                    </a:cubicBezTo>
                    <a:cubicBezTo>
                      <a:pt x="31452" y="131463"/>
                      <a:pt x="32961" y="129680"/>
                      <a:pt x="34332" y="127760"/>
                    </a:cubicBezTo>
                    <a:cubicBezTo>
                      <a:pt x="37624" y="123371"/>
                      <a:pt x="41053" y="118982"/>
                      <a:pt x="44345" y="114593"/>
                    </a:cubicBezTo>
                    <a:cubicBezTo>
                      <a:pt x="53261" y="102660"/>
                      <a:pt x="63136" y="91275"/>
                      <a:pt x="73697" y="80714"/>
                    </a:cubicBezTo>
                    <a:cubicBezTo>
                      <a:pt x="79595" y="74679"/>
                      <a:pt x="85905" y="69193"/>
                      <a:pt x="92625" y="63980"/>
                    </a:cubicBezTo>
                    <a:cubicBezTo>
                      <a:pt x="98935" y="59042"/>
                      <a:pt x="105793" y="54928"/>
                      <a:pt x="113199" y="51636"/>
                    </a:cubicBezTo>
                    <a:cubicBezTo>
                      <a:pt x="120057" y="48619"/>
                      <a:pt x="127327" y="47247"/>
                      <a:pt x="134734" y="46424"/>
                    </a:cubicBezTo>
                    <a:cubicBezTo>
                      <a:pt x="141180" y="45738"/>
                      <a:pt x="147489" y="46424"/>
                      <a:pt x="153799" y="47521"/>
                    </a:cubicBezTo>
                    <a:cubicBezTo>
                      <a:pt x="156679" y="48070"/>
                      <a:pt x="159697" y="48481"/>
                      <a:pt x="162577" y="49167"/>
                    </a:cubicBezTo>
                    <a:cubicBezTo>
                      <a:pt x="164634" y="49579"/>
                      <a:pt x="166829" y="50127"/>
                      <a:pt x="168886" y="50676"/>
                    </a:cubicBezTo>
                    <a:cubicBezTo>
                      <a:pt x="170258" y="51087"/>
                      <a:pt x="171630" y="51499"/>
                      <a:pt x="173001" y="51910"/>
                    </a:cubicBezTo>
                    <a:cubicBezTo>
                      <a:pt x="173824" y="52184"/>
                      <a:pt x="174647" y="52459"/>
                      <a:pt x="175470" y="52733"/>
                    </a:cubicBezTo>
                    <a:cubicBezTo>
                      <a:pt x="179448" y="48207"/>
                      <a:pt x="183288" y="43544"/>
                      <a:pt x="187129" y="39017"/>
                    </a:cubicBezTo>
                    <a:cubicBezTo>
                      <a:pt x="190695" y="34765"/>
                      <a:pt x="194261" y="30513"/>
                      <a:pt x="197827" y="26261"/>
                    </a:cubicBezTo>
                    <a:cubicBezTo>
                      <a:pt x="201805" y="21598"/>
                      <a:pt x="205782" y="16797"/>
                      <a:pt x="209623" y="11997"/>
                    </a:cubicBezTo>
                    <a:cubicBezTo>
                      <a:pt x="210172" y="11174"/>
                      <a:pt x="210583" y="10351"/>
                      <a:pt x="211132" y="9528"/>
                    </a:cubicBezTo>
                    <a:cubicBezTo>
                      <a:pt x="212778" y="6785"/>
                      <a:pt x="214698" y="4178"/>
                      <a:pt x="216481" y="1573"/>
                    </a:cubicBezTo>
                    <a:cubicBezTo>
                      <a:pt x="217715" y="-73"/>
                      <a:pt x="220184" y="-485"/>
                      <a:pt x="221830" y="613"/>
                    </a:cubicBezTo>
                    <a:cubicBezTo>
                      <a:pt x="223613" y="1573"/>
                      <a:pt x="224436" y="3904"/>
                      <a:pt x="223613" y="5825"/>
                    </a:cubicBezTo>
                    <a:cubicBezTo>
                      <a:pt x="223065" y="7196"/>
                      <a:pt x="222516" y="8568"/>
                      <a:pt x="221693" y="9802"/>
                    </a:cubicBezTo>
                    <a:cubicBezTo>
                      <a:pt x="220733" y="11311"/>
                      <a:pt x="219910" y="12683"/>
                      <a:pt x="218813" y="14191"/>
                    </a:cubicBezTo>
                    <a:cubicBezTo>
                      <a:pt x="217578" y="15974"/>
                      <a:pt x="216207" y="17758"/>
                      <a:pt x="214835" y="19403"/>
                    </a:cubicBezTo>
                    <a:cubicBezTo>
                      <a:pt x="214149" y="20638"/>
                      <a:pt x="213326" y="22009"/>
                      <a:pt x="212640" y="23244"/>
                    </a:cubicBezTo>
                    <a:cubicBezTo>
                      <a:pt x="210720" y="26536"/>
                      <a:pt x="208663" y="29690"/>
                      <a:pt x="206880" y="32982"/>
                    </a:cubicBezTo>
                    <a:cubicBezTo>
                      <a:pt x="201942" y="41623"/>
                      <a:pt x="196867" y="50402"/>
                      <a:pt x="191929" y="59042"/>
                    </a:cubicBezTo>
                    <a:cubicBezTo>
                      <a:pt x="192341" y="59180"/>
                      <a:pt x="192752" y="59317"/>
                      <a:pt x="193164" y="59591"/>
                    </a:cubicBezTo>
                    <a:cubicBezTo>
                      <a:pt x="194810" y="60277"/>
                      <a:pt x="195633" y="62335"/>
                      <a:pt x="194947" y="63980"/>
                    </a:cubicBezTo>
                    <a:cubicBezTo>
                      <a:pt x="194261" y="65626"/>
                      <a:pt x="192204" y="66449"/>
                      <a:pt x="190558" y="65764"/>
                    </a:cubicBezTo>
                    <a:cubicBezTo>
                      <a:pt x="189872" y="65489"/>
                      <a:pt x="189323" y="65215"/>
                      <a:pt x="188638" y="64941"/>
                    </a:cubicBezTo>
                    <a:cubicBezTo>
                      <a:pt x="186443" y="68918"/>
                      <a:pt x="184248" y="73033"/>
                      <a:pt x="182054" y="77148"/>
                    </a:cubicBezTo>
                    <a:cubicBezTo>
                      <a:pt x="177665" y="85240"/>
                      <a:pt x="173276" y="93332"/>
                      <a:pt x="168886" y="101562"/>
                    </a:cubicBezTo>
                    <a:cubicBezTo>
                      <a:pt x="168886" y="101562"/>
                      <a:pt x="168886" y="101562"/>
                      <a:pt x="168886" y="101425"/>
                    </a:cubicBezTo>
                    <a:cubicBezTo>
                      <a:pt x="163949" y="111301"/>
                      <a:pt x="159148" y="121176"/>
                      <a:pt x="154347" y="131051"/>
                    </a:cubicBezTo>
                    <a:cubicBezTo>
                      <a:pt x="153250" y="133383"/>
                      <a:pt x="152016" y="135715"/>
                      <a:pt x="150918" y="138047"/>
                    </a:cubicBezTo>
                    <a:cubicBezTo>
                      <a:pt x="150507" y="139007"/>
                      <a:pt x="149958" y="139967"/>
                      <a:pt x="149547" y="140927"/>
                    </a:cubicBezTo>
                    <a:cubicBezTo>
                      <a:pt x="147764" y="145179"/>
                      <a:pt x="145844" y="149431"/>
                      <a:pt x="144060" y="153683"/>
                    </a:cubicBezTo>
                    <a:cubicBezTo>
                      <a:pt x="141454" y="159992"/>
                      <a:pt x="138711" y="166165"/>
                      <a:pt x="136105" y="172337"/>
                    </a:cubicBezTo>
                    <a:cubicBezTo>
                      <a:pt x="135008" y="174943"/>
                      <a:pt x="133773" y="177549"/>
                      <a:pt x="132813" y="180155"/>
                    </a:cubicBezTo>
                    <a:cubicBezTo>
                      <a:pt x="129110" y="190305"/>
                      <a:pt x="125544" y="200455"/>
                      <a:pt x="121841" y="210605"/>
                    </a:cubicBezTo>
                    <a:lnTo>
                      <a:pt x="121841" y="210605"/>
                    </a:lnTo>
                    <a:cubicBezTo>
                      <a:pt x="120057" y="215954"/>
                      <a:pt x="118274" y="221303"/>
                      <a:pt x="116766" y="226789"/>
                    </a:cubicBezTo>
                    <a:cubicBezTo>
                      <a:pt x="114845" y="232962"/>
                      <a:pt x="113474" y="239134"/>
                      <a:pt x="112102" y="245443"/>
                    </a:cubicBezTo>
                    <a:cubicBezTo>
                      <a:pt x="112102" y="245443"/>
                      <a:pt x="112102" y="245306"/>
                      <a:pt x="112102" y="245306"/>
                    </a:cubicBezTo>
                    <a:cubicBezTo>
                      <a:pt x="111554" y="248049"/>
                      <a:pt x="111142" y="250792"/>
                      <a:pt x="110868" y="253673"/>
                    </a:cubicBezTo>
                    <a:cubicBezTo>
                      <a:pt x="110731" y="256416"/>
                      <a:pt x="110868" y="259159"/>
                      <a:pt x="111005" y="261902"/>
                    </a:cubicBezTo>
                    <a:cubicBezTo>
                      <a:pt x="111142" y="263823"/>
                      <a:pt x="111554" y="265743"/>
                      <a:pt x="111828" y="267663"/>
                    </a:cubicBezTo>
                    <a:cubicBezTo>
                      <a:pt x="111965" y="268211"/>
                      <a:pt x="112102" y="268623"/>
                      <a:pt x="112239" y="269172"/>
                    </a:cubicBezTo>
                    <a:cubicBezTo>
                      <a:pt x="112102" y="268898"/>
                      <a:pt x="112102" y="268760"/>
                      <a:pt x="111965" y="268623"/>
                    </a:cubicBezTo>
                    <a:cubicBezTo>
                      <a:pt x="112239" y="269720"/>
                      <a:pt x="112788" y="270818"/>
                      <a:pt x="113337" y="271778"/>
                    </a:cubicBezTo>
                    <a:cubicBezTo>
                      <a:pt x="113337" y="271778"/>
                      <a:pt x="113337" y="271640"/>
                      <a:pt x="113337" y="271640"/>
                    </a:cubicBezTo>
                    <a:cubicBezTo>
                      <a:pt x="113748" y="272189"/>
                      <a:pt x="114022" y="272875"/>
                      <a:pt x="114434" y="273424"/>
                    </a:cubicBezTo>
                    <a:cubicBezTo>
                      <a:pt x="114297" y="273287"/>
                      <a:pt x="114160" y="273149"/>
                      <a:pt x="114022" y="273012"/>
                    </a:cubicBezTo>
                    <a:cubicBezTo>
                      <a:pt x="114845" y="274110"/>
                      <a:pt x="115668" y="275207"/>
                      <a:pt x="116628" y="276167"/>
                    </a:cubicBezTo>
                    <a:cubicBezTo>
                      <a:pt x="117177" y="276578"/>
                      <a:pt x="117589" y="277127"/>
                      <a:pt x="118137" y="277539"/>
                    </a:cubicBezTo>
                    <a:cubicBezTo>
                      <a:pt x="118137" y="277539"/>
                      <a:pt x="118137" y="277539"/>
                      <a:pt x="118137" y="277539"/>
                    </a:cubicBezTo>
                    <a:cubicBezTo>
                      <a:pt x="118960" y="278362"/>
                      <a:pt x="119920" y="279047"/>
                      <a:pt x="120880" y="279596"/>
                    </a:cubicBezTo>
                    <a:cubicBezTo>
                      <a:pt x="121566" y="280007"/>
                      <a:pt x="122115" y="280282"/>
                      <a:pt x="122801" y="280693"/>
                    </a:cubicBezTo>
                    <a:cubicBezTo>
                      <a:pt x="122801" y="280693"/>
                      <a:pt x="122663" y="280693"/>
                      <a:pt x="122663" y="280556"/>
                    </a:cubicBezTo>
                    <a:cubicBezTo>
                      <a:pt x="123075" y="280830"/>
                      <a:pt x="123486" y="280968"/>
                      <a:pt x="123898" y="281105"/>
                    </a:cubicBezTo>
                    <a:cubicBezTo>
                      <a:pt x="123761" y="281105"/>
                      <a:pt x="123624" y="281105"/>
                      <a:pt x="123624" y="280968"/>
                    </a:cubicBezTo>
                    <a:cubicBezTo>
                      <a:pt x="123761" y="281105"/>
                      <a:pt x="123898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4172" y="281105"/>
                      <a:pt x="124172" y="281105"/>
                      <a:pt x="124172" y="281105"/>
                    </a:cubicBezTo>
                    <a:cubicBezTo>
                      <a:pt x="125270" y="281516"/>
                      <a:pt x="126504" y="281791"/>
                      <a:pt x="127738" y="282065"/>
                    </a:cubicBezTo>
                    <a:cubicBezTo>
                      <a:pt x="127464" y="282065"/>
                      <a:pt x="127327" y="281927"/>
                      <a:pt x="127190" y="281927"/>
                    </a:cubicBezTo>
                    <a:cubicBezTo>
                      <a:pt x="128561" y="282202"/>
                      <a:pt x="130070" y="282339"/>
                      <a:pt x="131579" y="282476"/>
                    </a:cubicBezTo>
                    <a:cubicBezTo>
                      <a:pt x="131305" y="282476"/>
                      <a:pt x="131167" y="282476"/>
                      <a:pt x="130893" y="282476"/>
                    </a:cubicBezTo>
                    <a:cubicBezTo>
                      <a:pt x="132402" y="282476"/>
                      <a:pt x="133911" y="282476"/>
                      <a:pt x="135419" y="282476"/>
                    </a:cubicBezTo>
                    <a:cubicBezTo>
                      <a:pt x="135419" y="282476"/>
                      <a:pt x="135419" y="282476"/>
                      <a:pt x="135419" y="282476"/>
                    </a:cubicBezTo>
                    <a:cubicBezTo>
                      <a:pt x="138025" y="282339"/>
                      <a:pt x="140631" y="281927"/>
                      <a:pt x="143100" y="281516"/>
                    </a:cubicBezTo>
                    <a:cubicBezTo>
                      <a:pt x="143100" y="281516"/>
                      <a:pt x="143100" y="281516"/>
                      <a:pt x="143100" y="281516"/>
                    </a:cubicBezTo>
                    <a:cubicBezTo>
                      <a:pt x="145295" y="280968"/>
                      <a:pt x="147489" y="280419"/>
                      <a:pt x="149547" y="279733"/>
                    </a:cubicBezTo>
                    <a:cubicBezTo>
                      <a:pt x="152290" y="278636"/>
                      <a:pt x="155033" y="277401"/>
                      <a:pt x="157776" y="276030"/>
                    </a:cubicBezTo>
                    <a:cubicBezTo>
                      <a:pt x="157776" y="276030"/>
                      <a:pt x="157639" y="276030"/>
                      <a:pt x="157639" y="276030"/>
                    </a:cubicBezTo>
                    <a:cubicBezTo>
                      <a:pt x="163949" y="272738"/>
                      <a:pt x="170121" y="269035"/>
                      <a:pt x="176019" y="265194"/>
                    </a:cubicBezTo>
                    <a:cubicBezTo>
                      <a:pt x="176019" y="265194"/>
                      <a:pt x="175882" y="265331"/>
                      <a:pt x="175882" y="265331"/>
                    </a:cubicBezTo>
                    <a:cubicBezTo>
                      <a:pt x="187814" y="257239"/>
                      <a:pt x="198787" y="248049"/>
                      <a:pt x="209486" y="238585"/>
                    </a:cubicBezTo>
                    <a:cubicBezTo>
                      <a:pt x="209486" y="238585"/>
                      <a:pt x="209486" y="238585"/>
                      <a:pt x="209349" y="238722"/>
                    </a:cubicBezTo>
                    <a:cubicBezTo>
                      <a:pt x="209349" y="238722"/>
                      <a:pt x="209486" y="238585"/>
                      <a:pt x="209486" y="238585"/>
                    </a:cubicBezTo>
                    <a:lnTo>
                      <a:pt x="209486" y="238585"/>
                    </a:lnTo>
                    <a:cubicBezTo>
                      <a:pt x="209486" y="238585"/>
                      <a:pt x="209486" y="238585"/>
                      <a:pt x="209486" y="238585"/>
                    </a:cubicBezTo>
                    <a:cubicBezTo>
                      <a:pt x="216069" y="232687"/>
                      <a:pt x="222516" y="226652"/>
                      <a:pt x="228825" y="220343"/>
                    </a:cubicBezTo>
                    <a:cubicBezTo>
                      <a:pt x="229237" y="218971"/>
                      <a:pt x="229511" y="217737"/>
                      <a:pt x="229923" y="216365"/>
                    </a:cubicBezTo>
                    <a:cubicBezTo>
                      <a:pt x="230197" y="215131"/>
                      <a:pt x="230609" y="214034"/>
                      <a:pt x="231020" y="212662"/>
                    </a:cubicBezTo>
                    <a:cubicBezTo>
                      <a:pt x="232529" y="207587"/>
                      <a:pt x="234175" y="202649"/>
                      <a:pt x="235820" y="197574"/>
                    </a:cubicBezTo>
                    <a:cubicBezTo>
                      <a:pt x="239112" y="187424"/>
                      <a:pt x="242816" y="177412"/>
                      <a:pt x="246656" y="167399"/>
                    </a:cubicBezTo>
                    <a:cubicBezTo>
                      <a:pt x="254337" y="148196"/>
                      <a:pt x="263115" y="129406"/>
                      <a:pt x="273677" y="111575"/>
                    </a:cubicBezTo>
                    <a:cubicBezTo>
                      <a:pt x="278340" y="103757"/>
                      <a:pt x="283415" y="96213"/>
                      <a:pt x="288902" y="89081"/>
                    </a:cubicBezTo>
                    <a:cubicBezTo>
                      <a:pt x="291645" y="85515"/>
                      <a:pt x="294525" y="81948"/>
                      <a:pt x="297542" y="78657"/>
                    </a:cubicBezTo>
                    <a:cubicBezTo>
                      <a:pt x="300286" y="75502"/>
                      <a:pt x="303166" y="72758"/>
                      <a:pt x="306321" y="70016"/>
                    </a:cubicBezTo>
                    <a:cubicBezTo>
                      <a:pt x="309201" y="67547"/>
                      <a:pt x="312356" y="65352"/>
                      <a:pt x="315373" y="63158"/>
                    </a:cubicBezTo>
                    <a:cubicBezTo>
                      <a:pt x="316745" y="62197"/>
                      <a:pt x="318116" y="61649"/>
                      <a:pt x="319625" y="60963"/>
                    </a:cubicBezTo>
                    <a:cubicBezTo>
                      <a:pt x="320585" y="60551"/>
                      <a:pt x="321545" y="60277"/>
                      <a:pt x="322643" y="60140"/>
                    </a:cubicBezTo>
                    <a:cubicBezTo>
                      <a:pt x="323603" y="60003"/>
                      <a:pt x="324700" y="59729"/>
                      <a:pt x="325660" y="59866"/>
                    </a:cubicBezTo>
                    <a:cubicBezTo>
                      <a:pt x="327169" y="60140"/>
                      <a:pt x="327992" y="60277"/>
                      <a:pt x="329364" y="60689"/>
                    </a:cubicBezTo>
                    <a:cubicBezTo>
                      <a:pt x="330324" y="60963"/>
                      <a:pt x="331147" y="61374"/>
                      <a:pt x="332107" y="61923"/>
                    </a:cubicBezTo>
                    <a:cubicBezTo>
                      <a:pt x="333479" y="62746"/>
                      <a:pt x="334439" y="63569"/>
                      <a:pt x="335399" y="64666"/>
                    </a:cubicBezTo>
                    <a:cubicBezTo>
                      <a:pt x="338279" y="67958"/>
                      <a:pt x="337868" y="73033"/>
                      <a:pt x="337456" y="77011"/>
                    </a:cubicBezTo>
                    <a:cubicBezTo>
                      <a:pt x="337182" y="80303"/>
                      <a:pt x="336359" y="83594"/>
                      <a:pt x="335124" y="86749"/>
                    </a:cubicBezTo>
                    <a:cubicBezTo>
                      <a:pt x="333341" y="91275"/>
                      <a:pt x="331558" y="95802"/>
                      <a:pt x="329364" y="100054"/>
                    </a:cubicBezTo>
                    <a:cubicBezTo>
                      <a:pt x="324700" y="109380"/>
                      <a:pt x="319351" y="118433"/>
                      <a:pt x="314139" y="127486"/>
                    </a:cubicBezTo>
                    <a:cubicBezTo>
                      <a:pt x="310710" y="133383"/>
                      <a:pt x="306869" y="139007"/>
                      <a:pt x="303166" y="144631"/>
                    </a:cubicBezTo>
                    <a:cubicBezTo>
                      <a:pt x="300697" y="148334"/>
                      <a:pt x="298365" y="152037"/>
                      <a:pt x="295897" y="155741"/>
                    </a:cubicBezTo>
                    <a:cubicBezTo>
                      <a:pt x="292193" y="161364"/>
                      <a:pt x="288078" y="166850"/>
                      <a:pt x="284101" y="172199"/>
                    </a:cubicBezTo>
                    <a:cubicBezTo>
                      <a:pt x="271757" y="188796"/>
                      <a:pt x="258041" y="204432"/>
                      <a:pt x="243776" y="219383"/>
                    </a:cubicBezTo>
                    <a:cubicBezTo>
                      <a:pt x="241718" y="221577"/>
                      <a:pt x="239524" y="223634"/>
                      <a:pt x="237467" y="225829"/>
                    </a:cubicBezTo>
                    <a:cubicBezTo>
                      <a:pt x="236781" y="228298"/>
                      <a:pt x="236095" y="230767"/>
                      <a:pt x="235546" y="233373"/>
                    </a:cubicBezTo>
                    <a:cubicBezTo>
                      <a:pt x="232940" y="243523"/>
                      <a:pt x="230197" y="253810"/>
                      <a:pt x="227591" y="263960"/>
                    </a:cubicBezTo>
                    <a:cubicBezTo>
                      <a:pt x="225533" y="274384"/>
                      <a:pt x="223476" y="284808"/>
                      <a:pt x="221419" y="295232"/>
                    </a:cubicBezTo>
                    <a:cubicBezTo>
                      <a:pt x="220596" y="299347"/>
                      <a:pt x="219773" y="303462"/>
                      <a:pt x="219087" y="307577"/>
                    </a:cubicBezTo>
                    <a:cubicBezTo>
                      <a:pt x="217990" y="314160"/>
                      <a:pt x="216893" y="320744"/>
                      <a:pt x="215932" y="327328"/>
                    </a:cubicBezTo>
                    <a:cubicBezTo>
                      <a:pt x="214835" y="334734"/>
                      <a:pt x="214149" y="342278"/>
                      <a:pt x="213601" y="349822"/>
                    </a:cubicBezTo>
                    <a:cubicBezTo>
                      <a:pt x="213601" y="349548"/>
                      <a:pt x="213601" y="349410"/>
                      <a:pt x="213601" y="349136"/>
                    </a:cubicBezTo>
                    <a:cubicBezTo>
                      <a:pt x="213326" y="353251"/>
                      <a:pt x="213326" y="357365"/>
                      <a:pt x="213464" y="361481"/>
                    </a:cubicBezTo>
                    <a:cubicBezTo>
                      <a:pt x="213738" y="365184"/>
                      <a:pt x="214149" y="368887"/>
                      <a:pt x="214698" y="372453"/>
                    </a:cubicBezTo>
                    <a:cubicBezTo>
                      <a:pt x="214698" y="372179"/>
                      <a:pt x="214561" y="372042"/>
                      <a:pt x="214561" y="371768"/>
                    </a:cubicBezTo>
                    <a:cubicBezTo>
                      <a:pt x="214835" y="373276"/>
                      <a:pt x="215246" y="374785"/>
                      <a:pt x="215658" y="376157"/>
                    </a:cubicBezTo>
                    <a:cubicBezTo>
                      <a:pt x="215658" y="375882"/>
                      <a:pt x="215521" y="375745"/>
                      <a:pt x="215384" y="375608"/>
                    </a:cubicBezTo>
                    <a:cubicBezTo>
                      <a:pt x="215795" y="376980"/>
                      <a:pt x="216344" y="378214"/>
                      <a:pt x="216893" y="379586"/>
                    </a:cubicBezTo>
                    <a:cubicBezTo>
                      <a:pt x="217441" y="380546"/>
                      <a:pt x="217990" y="381506"/>
                      <a:pt x="218538" y="382466"/>
                    </a:cubicBezTo>
                    <a:cubicBezTo>
                      <a:pt x="218538" y="382466"/>
                      <a:pt x="218538" y="382329"/>
                      <a:pt x="218538" y="382329"/>
                    </a:cubicBezTo>
                    <a:cubicBezTo>
                      <a:pt x="219773" y="384112"/>
                      <a:pt x="221007" y="385758"/>
                      <a:pt x="222379" y="387267"/>
                    </a:cubicBezTo>
                    <a:cubicBezTo>
                      <a:pt x="223202" y="388090"/>
                      <a:pt x="224025" y="388913"/>
                      <a:pt x="224848" y="389735"/>
                    </a:cubicBezTo>
                    <a:cubicBezTo>
                      <a:pt x="224848" y="389735"/>
                      <a:pt x="224848" y="389735"/>
                      <a:pt x="224711" y="389598"/>
                    </a:cubicBezTo>
                    <a:cubicBezTo>
                      <a:pt x="225259" y="390010"/>
                      <a:pt x="225808" y="390558"/>
                      <a:pt x="226356" y="390970"/>
                    </a:cubicBezTo>
                    <a:cubicBezTo>
                      <a:pt x="227180" y="391519"/>
                      <a:pt x="228002" y="392067"/>
                      <a:pt x="228962" y="392479"/>
                    </a:cubicBezTo>
                    <a:cubicBezTo>
                      <a:pt x="228962" y="392479"/>
                      <a:pt x="228825" y="392479"/>
                      <a:pt x="228825" y="392479"/>
                    </a:cubicBezTo>
                    <a:cubicBezTo>
                      <a:pt x="228962" y="392479"/>
                      <a:pt x="229100" y="392616"/>
                      <a:pt x="229237" y="392616"/>
                    </a:cubicBezTo>
                    <a:cubicBezTo>
                      <a:pt x="229237" y="392616"/>
                      <a:pt x="229374" y="392616"/>
                      <a:pt x="229374" y="392753"/>
                    </a:cubicBezTo>
                    <a:cubicBezTo>
                      <a:pt x="229374" y="392753"/>
                      <a:pt x="229237" y="392753"/>
                      <a:pt x="229237" y="392753"/>
                    </a:cubicBezTo>
                    <a:cubicBezTo>
                      <a:pt x="230197" y="393164"/>
                      <a:pt x="231157" y="393576"/>
                      <a:pt x="232254" y="393987"/>
                    </a:cubicBezTo>
                    <a:cubicBezTo>
                      <a:pt x="232254" y="393987"/>
                      <a:pt x="232117" y="393987"/>
                      <a:pt x="232117" y="393987"/>
                    </a:cubicBezTo>
                    <a:cubicBezTo>
                      <a:pt x="233489" y="394399"/>
                      <a:pt x="234860" y="394810"/>
                      <a:pt x="236232" y="395084"/>
                    </a:cubicBezTo>
                    <a:cubicBezTo>
                      <a:pt x="235958" y="395084"/>
                      <a:pt x="235820" y="394948"/>
                      <a:pt x="235546" y="394948"/>
                    </a:cubicBezTo>
                    <a:cubicBezTo>
                      <a:pt x="237604" y="395359"/>
                      <a:pt x="239524" y="395633"/>
                      <a:pt x="241581" y="395771"/>
                    </a:cubicBezTo>
                    <a:cubicBezTo>
                      <a:pt x="243639" y="395908"/>
                      <a:pt x="245559" y="395908"/>
                      <a:pt x="247616" y="395771"/>
                    </a:cubicBezTo>
                    <a:cubicBezTo>
                      <a:pt x="249811" y="395496"/>
                      <a:pt x="251868" y="395222"/>
                      <a:pt x="254063" y="394810"/>
                    </a:cubicBezTo>
                    <a:cubicBezTo>
                      <a:pt x="255983" y="394262"/>
                      <a:pt x="258041" y="393713"/>
                      <a:pt x="259961" y="393164"/>
                    </a:cubicBezTo>
                    <a:cubicBezTo>
                      <a:pt x="263390" y="391930"/>
                      <a:pt x="266681" y="390558"/>
                      <a:pt x="270110" y="389050"/>
                    </a:cubicBezTo>
                    <a:cubicBezTo>
                      <a:pt x="270110" y="389050"/>
                      <a:pt x="270110" y="389050"/>
                      <a:pt x="270110" y="389050"/>
                    </a:cubicBezTo>
                    <a:cubicBezTo>
                      <a:pt x="273814" y="387267"/>
                      <a:pt x="277243" y="385072"/>
                      <a:pt x="280535" y="382877"/>
                    </a:cubicBezTo>
                    <a:cubicBezTo>
                      <a:pt x="280397" y="383015"/>
                      <a:pt x="280260" y="383152"/>
                      <a:pt x="279986" y="383152"/>
                    </a:cubicBezTo>
                    <a:cubicBezTo>
                      <a:pt x="282455" y="381506"/>
                      <a:pt x="284787" y="379723"/>
                      <a:pt x="287118" y="377939"/>
                    </a:cubicBezTo>
                    <a:cubicBezTo>
                      <a:pt x="287530" y="376019"/>
                      <a:pt x="287941" y="374099"/>
                      <a:pt x="288353" y="372042"/>
                    </a:cubicBezTo>
                    <a:cubicBezTo>
                      <a:pt x="288764" y="369984"/>
                      <a:pt x="289313" y="367927"/>
                      <a:pt x="289724" y="365732"/>
                    </a:cubicBezTo>
                    <a:cubicBezTo>
                      <a:pt x="291782" y="357914"/>
                      <a:pt x="293702" y="350233"/>
                      <a:pt x="295760" y="342415"/>
                    </a:cubicBezTo>
                    <a:cubicBezTo>
                      <a:pt x="296308" y="340358"/>
                      <a:pt x="296720" y="338300"/>
                      <a:pt x="297268" y="336380"/>
                    </a:cubicBezTo>
                    <a:cubicBezTo>
                      <a:pt x="297954" y="334049"/>
                      <a:pt x="298640" y="331854"/>
                      <a:pt x="299326" y="329659"/>
                    </a:cubicBezTo>
                    <a:cubicBezTo>
                      <a:pt x="301932" y="321293"/>
                      <a:pt x="304400" y="312926"/>
                      <a:pt x="306869" y="304422"/>
                    </a:cubicBezTo>
                    <a:cubicBezTo>
                      <a:pt x="307967" y="300993"/>
                      <a:pt x="308927" y="297701"/>
                      <a:pt x="310161" y="294272"/>
                    </a:cubicBezTo>
                    <a:cubicBezTo>
                      <a:pt x="314962" y="280693"/>
                      <a:pt x="319625" y="267114"/>
                      <a:pt x="324426" y="253536"/>
                    </a:cubicBezTo>
                    <a:cubicBezTo>
                      <a:pt x="324426" y="253536"/>
                      <a:pt x="324426" y="253673"/>
                      <a:pt x="324426" y="253673"/>
                    </a:cubicBezTo>
                    <a:cubicBezTo>
                      <a:pt x="325523" y="250518"/>
                      <a:pt x="326895" y="247226"/>
                      <a:pt x="328129" y="244072"/>
                    </a:cubicBezTo>
                    <a:cubicBezTo>
                      <a:pt x="330050" y="239408"/>
                      <a:pt x="331832" y="234745"/>
                      <a:pt x="333753" y="230081"/>
                    </a:cubicBezTo>
                    <a:cubicBezTo>
                      <a:pt x="337868" y="220069"/>
                      <a:pt x="342531" y="210330"/>
                      <a:pt x="347195" y="200592"/>
                    </a:cubicBezTo>
                    <a:cubicBezTo>
                      <a:pt x="351309" y="192362"/>
                      <a:pt x="355698" y="184270"/>
                      <a:pt x="360773" y="176589"/>
                    </a:cubicBezTo>
                    <a:cubicBezTo>
                      <a:pt x="365711" y="169182"/>
                      <a:pt x="370923" y="161912"/>
                      <a:pt x="377370" y="155741"/>
                    </a:cubicBezTo>
                    <a:cubicBezTo>
                      <a:pt x="380113" y="152860"/>
                      <a:pt x="383405" y="150391"/>
                      <a:pt x="386696" y="148060"/>
                    </a:cubicBezTo>
                    <a:cubicBezTo>
                      <a:pt x="389577" y="146002"/>
                      <a:pt x="392732" y="144356"/>
                      <a:pt x="395886" y="142985"/>
                    </a:cubicBezTo>
                    <a:cubicBezTo>
                      <a:pt x="401647" y="140379"/>
                      <a:pt x="408368" y="140653"/>
                      <a:pt x="414403" y="142299"/>
                    </a:cubicBezTo>
                    <a:cubicBezTo>
                      <a:pt x="416735" y="142985"/>
                      <a:pt x="418792" y="144219"/>
                      <a:pt x="420712" y="145728"/>
                    </a:cubicBezTo>
                    <a:cubicBezTo>
                      <a:pt x="422770" y="147374"/>
                      <a:pt x="424278" y="149705"/>
                      <a:pt x="425650" y="152037"/>
                    </a:cubicBezTo>
                    <a:cubicBezTo>
                      <a:pt x="427296" y="154780"/>
                      <a:pt x="428393" y="158072"/>
                      <a:pt x="429079" y="161090"/>
                    </a:cubicBezTo>
                    <a:cubicBezTo>
                      <a:pt x="429353" y="162324"/>
                      <a:pt x="429491" y="163421"/>
                      <a:pt x="429491" y="164656"/>
                    </a:cubicBezTo>
                    <a:cubicBezTo>
                      <a:pt x="429628" y="167262"/>
                      <a:pt x="429765" y="169868"/>
                      <a:pt x="429491" y="172611"/>
                    </a:cubicBezTo>
                    <a:cubicBezTo>
                      <a:pt x="429353" y="175080"/>
                      <a:pt x="429079" y="177549"/>
                      <a:pt x="428667" y="179881"/>
                    </a:cubicBezTo>
                    <a:cubicBezTo>
                      <a:pt x="428393" y="181801"/>
                      <a:pt x="427982" y="183721"/>
                      <a:pt x="427570" y="185504"/>
                    </a:cubicBezTo>
                    <a:cubicBezTo>
                      <a:pt x="426473" y="190579"/>
                      <a:pt x="424827" y="195380"/>
                      <a:pt x="423181" y="200180"/>
                    </a:cubicBezTo>
                    <a:cubicBezTo>
                      <a:pt x="419889" y="209918"/>
                      <a:pt x="415500" y="219383"/>
                      <a:pt x="410974" y="228710"/>
                    </a:cubicBezTo>
                    <a:cubicBezTo>
                      <a:pt x="409054" y="232550"/>
                      <a:pt x="407133" y="236391"/>
                      <a:pt x="405213" y="240231"/>
                    </a:cubicBezTo>
                    <a:cubicBezTo>
                      <a:pt x="404116" y="242426"/>
                      <a:pt x="402881" y="244483"/>
                      <a:pt x="401784" y="246678"/>
                    </a:cubicBezTo>
                    <a:cubicBezTo>
                      <a:pt x="401098" y="247912"/>
                      <a:pt x="400138" y="249832"/>
                      <a:pt x="399452" y="251066"/>
                    </a:cubicBezTo>
                    <a:cubicBezTo>
                      <a:pt x="397806" y="253810"/>
                      <a:pt x="396161" y="256553"/>
                      <a:pt x="394377" y="259159"/>
                    </a:cubicBezTo>
                    <a:cubicBezTo>
                      <a:pt x="389714" y="266840"/>
                      <a:pt x="384914" y="274521"/>
                      <a:pt x="380250" y="282339"/>
                    </a:cubicBezTo>
                    <a:cubicBezTo>
                      <a:pt x="379427" y="283574"/>
                      <a:pt x="378604" y="284808"/>
                      <a:pt x="377644" y="286043"/>
                    </a:cubicBezTo>
                    <a:cubicBezTo>
                      <a:pt x="374901" y="290020"/>
                      <a:pt x="372020" y="293998"/>
                      <a:pt x="369140" y="297975"/>
                    </a:cubicBezTo>
                    <a:cubicBezTo>
                      <a:pt x="364751" y="304285"/>
                      <a:pt x="360225" y="310731"/>
                      <a:pt x="355698" y="317041"/>
                    </a:cubicBezTo>
                    <a:cubicBezTo>
                      <a:pt x="354190" y="319098"/>
                      <a:pt x="352681" y="321155"/>
                      <a:pt x="351035" y="323075"/>
                    </a:cubicBezTo>
                    <a:cubicBezTo>
                      <a:pt x="349526" y="325133"/>
                      <a:pt x="347880" y="327191"/>
                      <a:pt x="346371" y="329111"/>
                    </a:cubicBezTo>
                    <a:cubicBezTo>
                      <a:pt x="343217" y="333088"/>
                      <a:pt x="340062" y="337203"/>
                      <a:pt x="336770" y="341044"/>
                    </a:cubicBezTo>
                    <a:cubicBezTo>
                      <a:pt x="330324" y="348999"/>
                      <a:pt x="323329" y="356680"/>
                      <a:pt x="316334" y="364223"/>
                    </a:cubicBezTo>
                    <a:cubicBezTo>
                      <a:pt x="310024" y="371081"/>
                      <a:pt x="303166" y="377254"/>
                      <a:pt x="295897" y="383152"/>
                    </a:cubicBezTo>
                    <a:cubicBezTo>
                      <a:pt x="295485" y="385209"/>
                      <a:pt x="295211" y="387267"/>
                      <a:pt x="294936" y="389324"/>
                    </a:cubicBezTo>
                    <a:cubicBezTo>
                      <a:pt x="294525" y="392342"/>
                      <a:pt x="294251" y="395359"/>
                      <a:pt x="293976" y="398377"/>
                    </a:cubicBezTo>
                    <a:cubicBezTo>
                      <a:pt x="293839" y="401257"/>
                      <a:pt x="293702" y="404000"/>
                      <a:pt x="293839" y="406880"/>
                    </a:cubicBezTo>
                    <a:cubicBezTo>
                      <a:pt x="293839" y="406880"/>
                      <a:pt x="293839" y="406743"/>
                      <a:pt x="293839" y="406743"/>
                    </a:cubicBezTo>
                    <a:cubicBezTo>
                      <a:pt x="293839" y="406743"/>
                      <a:pt x="293839" y="406880"/>
                      <a:pt x="293839" y="406880"/>
                    </a:cubicBezTo>
                    <a:cubicBezTo>
                      <a:pt x="293839" y="407018"/>
                      <a:pt x="293839" y="407292"/>
                      <a:pt x="293839" y="407429"/>
                    </a:cubicBezTo>
                    <a:cubicBezTo>
                      <a:pt x="293839" y="407292"/>
                      <a:pt x="293839" y="407155"/>
                      <a:pt x="293839" y="407155"/>
                    </a:cubicBezTo>
                    <a:cubicBezTo>
                      <a:pt x="294113" y="409212"/>
                      <a:pt x="294388" y="411132"/>
                      <a:pt x="294799" y="413053"/>
                    </a:cubicBezTo>
                    <a:cubicBezTo>
                      <a:pt x="294799" y="412916"/>
                      <a:pt x="294799" y="412778"/>
                      <a:pt x="294662" y="412641"/>
                    </a:cubicBezTo>
                    <a:cubicBezTo>
                      <a:pt x="294936" y="413876"/>
                      <a:pt x="295211" y="415110"/>
                      <a:pt x="295622" y="416207"/>
                    </a:cubicBezTo>
                    <a:cubicBezTo>
                      <a:pt x="295897" y="416893"/>
                      <a:pt x="296171" y="417442"/>
                      <a:pt x="296445" y="418128"/>
                    </a:cubicBezTo>
                    <a:cubicBezTo>
                      <a:pt x="296308" y="417990"/>
                      <a:pt x="296171" y="417716"/>
                      <a:pt x="296171" y="417579"/>
                    </a:cubicBezTo>
                    <a:cubicBezTo>
                      <a:pt x="296445" y="418128"/>
                      <a:pt x="296720" y="418676"/>
                      <a:pt x="297131" y="419225"/>
                    </a:cubicBezTo>
                    <a:cubicBezTo>
                      <a:pt x="297405" y="419636"/>
                      <a:pt x="297680" y="420048"/>
                      <a:pt x="297954" y="420459"/>
                    </a:cubicBezTo>
                    <a:cubicBezTo>
                      <a:pt x="297817" y="420322"/>
                      <a:pt x="297680" y="420185"/>
                      <a:pt x="297542" y="420048"/>
                    </a:cubicBezTo>
                    <a:cubicBezTo>
                      <a:pt x="298228" y="420871"/>
                      <a:pt x="298914" y="421557"/>
                      <a:pt x="299737" y="422242"/>
                    </a:cubicBezTo>
                    <a:cubicBezTo>
                      <a:pt x="299737" y="422242"/>
                      <a:pt x="299737" y="422242"/>
                      <a:pt x="299737" y="422242"/>
                    </a:cubicBezTo>
                    <a:cubicBezTo>
                      <a:pt x="300149" y="422516"/>
                      <a:pt x="300560" y="422928"/>
                      <a:pt x="300971" y="423203"/>
                    </a:cubicBezTo>
                    <a:cubicBezTo>
                      <a:pt x="300834" y="423203"/>
                      <a:pt x="300834" y="423065"/>
                      <a:pt x="300697" y="423065"/>
                    </a:cubicBezTo>
                    <a:cubicBezTo>
                      <a:pt x="300834" y="423203"/>
                      <a:pt x="300971" y="423203"/>
                      <a:pt x="301109" y="423340"/>
                    </a:cubicBezTo>
                    <a:cubicBezTo>
                      <a:pt x="301109" y="423340"/>
                      <a:pt x="301246" y="423477"/>
                      <a:pt x="301246" y="423477"/>
                    </a:cubicBezTo>
                    <a:cubicBezTo>
                      <a:pt x="301246" y="423477"/>
                      <a:pt x="301246" y="423477"/>
                      <a:pt x="301109" y="423340"/>
                    </a:cubicBezTo>
                    <a:cubicBezTo>
                      <a:pt x="301932" y="423888"/>
                      <a:pt x="302755" y="424300"/>
                      <a:pt x="303715" y="424711"/>
                    </a:cubicBezTo>
                    <a:cubicBezTo>
                      <a:pt x="303989" y="424848"/>
                      <a:pt x="304400" y="424986"/>
                      <a:pt x="304675" y="425123"/>
                    </a:cubicBezTo>
                    <a:cubicBezTo>
                      <a:pt x="305086" y="425260"/>
                      <a:pt x="305635" y="425397"/>
                      <a:pt x="306047" y="425534"/>
                    </a:cubicBezTo>
                    <a:cubicBezTo>
                      <a:pt x="306595" y="425534"/>
                      <a:pt x="307144" y="425671"/>
                      <a:pt x="307829" y="425671"/>
                    </a:cubicBezTo>
                    <a:cubicBezTo>
                      <a:pt x="307555" y="425671"/>
                      <a:pt x="307418" y="425671"/>
                      <a:pt x="307144" y="425671"/>
                    </a:cubicBezTo>
                    <a:cubicBezTo>
                      <a:pt x="307829" y="425671"/>
                      <a:pt x="308515" y="425671"/>
                      <a:pt x="309338" y="425671"/>
                    </a:cubicBezTo>
                    <a:cubicBezTo>
                      <a:pt x="309064" y="425671"/>
                      <a:pt x="308927" y="425671"/>
                      <a:pt x="308652" y="425671"/>
                    </a:cubicBezTo>
                    <a:cubicBezTo>
                      <a:pt x="310161" y="425534"/>
                      <a:pt x="311533" y="425397"/>
                      <a:pt x="313042" y="425123"/>
                    </a:cubicBezTo>
                    <a:cubicBezTo>
                      <a:pt x="312767" y="425123"/>
                      <a:pt x="312630" y="425123"/>
                      <a:pt x="312356" y="425260"/>
                    </a:cubicBezTo>
                    <a:cubicBezTo>
                      <a:pt x="314550" y="424711"/>
                      <a:pt x="316608" y="424163"/>
                      <a:pt x="318665" y="423477"/>
                    </a:cubicBezTo>
                    <a:cubicBezTo>
                      <a:pt x="318665" y="423477"/>
                      <a:pt x="318528" y="423477"/>
                      <a:pt x="318528" y="423477"/>
                    </a:cubicBezTo>
                    <a:cubicBezTo>
                      <a:pt x="318528" y="423477"/>
                      <a:pt x="318665" y="423477"/>
                      <a:pt x="318665" y="423477"/>
                    </a:cubicBezTo>
                    <a:cubicBezTo>
                      <a:pt x="318802" y="423477"/>
                      <a:pt x="318802" y="423477"/>
                      <a:pt x="318939" y="423340"/>
                    </a:cubicBezTo>
                    <a:cubicBezTo>
                      <a:pt x="318939" y="423340"/>
                      <a:pt x="318802" y="423340"/>
                      <a:pt x="318802" y="423340"/>
                    </a:cubicBezTo>
                    <a:cubicBezTo>
                      <a:pt x="320585" y="422654"/>
                      <a:pt x="322368" y="421968"/>
                      <a:pt x="324014" y="421145"/>
                    </a:cubicBezTo>
                    <a:cubicBezTo>
                      <a:pt x="326758" y="419774"/>
                      <a:pt x="329226" y="418265"/>
                      <a:pt x="331695" y="416619"/>
                    </a:cubicBezTo>
                    <a:cubicBezTo>
                      <a:pt x="337456" y="412641"/>
                      <a:pt x="343217" y="408252"/>
                      <a:pt x="348566" y="403589"/>
                    </a:cubicBezTo>
                    <a:cubicBezTo>
                      <a:pt x="348566" y="403589"/>
                      <a:pt x="348566" y="403589"/>
                      <a:pt x="348566" y="403589"/>
                    </a:cubicBezTo>
                    <a:cubicBezTo>
                      <a:pt x="357619" y="395633"/>
                      <a:pt x="366122" y="386855"/>
                      <a:pt x="374078" y="377939"/>
                    </a:cubicBezTo>
                    <a:cubicBezTo>
                      <a:pt x="373941" y="378077"/>
                      <a:pt x="373803" y="378214"/>
                      <a:pt x="373666" y="378351"/>
                    </a:cubicBezTo>
                    <a:cubicBezTo>
                      <a:pt x="382719" y="368064"/>
                      <a:pt x="391086" y="357365"/>
                      <a:pt x="399041" y="346256"/>
                    </a:cubicBezTo>
                    <a:cubicBezTo>
                      <a:pt x="399178" y="345570"/>
                      <a:pt x="399452" y="344884"/>
                      <a:pt x="399590" y="344198"/>
                    </a:cubicBezTo>
                    <a:cubicBezTo>
                      <a:pt x="400824" y="339535"/>
                      <a:pt x="402059" y="334734"/>
                      <a:pt x="403293" y="329933"/>
                    </a:cubicBezTo>
                    <a:cubicBezTo>
                      <a:pt x="403704" y="328013"/>
                      <a:pt x="404253" y="326230"/>
                      <a:pt x="404664" y="324310"/>
                    </a:cubicBezTo>
                    <a:cubicBezTo>
                      <a:pt x="407133" y="315943"/>
                      <a:pt x="409602" y="307714"/>
                      <a:pt x="411934" y="299347"/>
                    </a:cubicBezTo>
                    <a:cubicBezTo>
                      <a:pt x="413168" y="295095"/>
                      <a:pt x="414403" y="290843"/>
                      <a:pt x="415637" y="286591"/>
                    </a:cubicBezTo>
                    <a:cubicBezTo>
                      <a:pt x="417009" y="282202"/>
                      <a:pt x="418380" y="277676"/>
                      <a:pt x="419752" y="273287"/>
                    </a:cubicBezTo>
                    <a:cubicBezTo>
                      <a:pt x="422633" y="264371"/>
                      <a:pt x="425650" y="255456"/>
                      <a:pt x="428942" y="246540"/>
                    </a:cubicBezTo>
                    <a:cubicBezTo>
                      <a:pt x="430725" y="241877"/>
                      <a:pt x="432645" y="237076"/>
                      <a:pt x="434565" y="232413"/>
                    </a:cubicBezTo>
                    <a:cubicBezTo>
                      <a:pt x="436486" y="227475"/>
                      <a:pt x="438543" y="222675"/>
                      <a:pt x="441012" y="218011"/>
                    </a:cubicBezTo>
                    <a:cubicBezTo>
                      <a:pt x="443892" y="212388"/>
                      <a:pt x="446636" y="206627"/>
                      <a:pt x="450476" y="201689"/>
                    </a:cubicBezTo>
                    <a:cubicBezTo>
                      <a:pt x="451573" y="200318"/>
                      <a:pt x="452945" y="198809"/>
                      <a:pt x="454454" y="197986"/>
                    </a:cubicBezTo>
                    <a:cubicBezTo>
                      <a:pt x="456099" y="197026"/>
                      <a:pt x="456648" y="196751"/>
                      <a:pt x="458431" y="196066"/>
                    </a:cubicBezTo>
                    <a:cubicBezTo>
                      <a:pt x="459803" y="195517"/>
                      <a:pt x="461449" y="195105"/>
                      <a:pt x="462820" y="194694"/>
                    </a:cubicBezTo>
                    <a:cubicBezTo>
                      <a:pt x="465015" y="194008"/>
                      <a:pt x="467210" y="195380"/>
                      <a:pt x="468170" y="197300"/>
                    </a:cubicBezTo>
                    <a:cubicBezTo>
                      <a:pt x="468444" y="197711"/>
                      <a:pt x="468581" y="198123"/>
                      <a:pt x="468855" y="198672"/>
                    </a:cubicBezTo>
                    <a:cubicBezTo>
                      <a:pt x="468855" y="198672"/>
                      <a:pt x="468855" y="198534"/>
                      <a:pt x="468855" y="198534"/>
                    </a:cubicBezTo>
                    <a:cubicBezTo>
                      <a:pt x="469953" y="200592"/>
                      <a:pt x="471461" y="203060"/>
                      <a:pt x="471736" y="205530"/>
                    </a:cubicBezTo>
                    <a:cubicBezTo>
                      <a:pt x="472010" y="207724"/>
                      <a:pt x="472010" y="208821"/>
                      <a:pt x="472010" y="211016"/>
                    </a:cubicBezTo>
                    <a:cubicBezTo>
                      <a:pt x="472010" y="212936"/>
                      <a:pt x="471599" y="214719"/>
                      <a:pt x="471324" y="216640"/>
                    </a:cubicBezTo>
                    <a:cubicBezTo>
                      <a:pt x="470227" y="223498"/>
                      <a:pt x="468170" y="230218"/>
                      <a:pt x="465838" y="236665"/>
                    </a:cubicBezTo>
                    <a:cubicBezTo>
                      <a:pt x="464329" y="241054"/>
                      <a:pt x="462683" y="245443"/>
                      <a:pt x="461174" y="249832"/>
                    </a:cubicBezTo>
                    <a:cubicBezTo>
                      <a:pt x="460352" y="252164"/>
                      <a:pt x="459528" y="254359"/>
                      <a:pt x="458568" y="256553"/>
                    </a:cubicBezTo>
                    <a:cubicBezTo>
                      <a:pt x="456785" y="260942"/>
                      <a:pt x="454865" y="265331"/>
                      <a:pt x="452945" y="269858"/>
                    </a:cubicBezTo>
                    <a:cubicBezTo>
                      <a:pt x="452122" y="271778"/>
                      <a:pt x="451299" y="273698"/>
                      <a:pt x="450613" y="275618"/>
                    </a:cubicBezTo>
                    <a:cubicBezTo>
                      <a:pt x="450339" y="276304"/>
                      <a:pt x="450065" y="276990"/>
                      <a:pt x="449653" y="277676"/>
                    </a:cubicBezTo>
                    <a:cubicBezTo>
                      <a:pt x="445675" y="285494"/>
                      <a:pt x="441835" y="293312"/>
                      <a:pt x="437857" y="301130"/>
                    </a:cubicBezTo>
                    <a:cubicBezTo>
                      <a:pt x="430999" y="314709"/>
                      <a:pt x="423044" y="327739"/>
                      <a:pt x="414677" y="340358"/>
                    </a:cubicBezTo>
                    <a:cubicBezTo>
                      <a:pt x="412346" y="343924"/>
                      <a:pt x="409877" y="347490"/>
                      <a:pt x="407408" y="351056"/>
                    </a:cubicBezTo>
                    <a:cubicBezTo>
                      <a:pt x="406448" y="354760"/>
                      <a:pt x="405625" y="358326"/>
                      <a:pt x="404664" y="362029"/>
                    </a:cubicBezTo>
                    <a:cubicBezTo>
                      <a:pt x="403019" y="368750"/>
                      <a:pt x="401510" y="375471"/>
                      <a:pt x="400138" y="382329"/>
                    </a:cubicBezTo>
                    <a:cubicBezTo>
                      <a:pt x="400138" y="382055"/>
                      <a:pt x="400275" y="381917"/>
                      <a:pt x="400275" y="381643"/>
                    </a:cubicBezTo>
                    <a:cubicBezTo>
                      <a:pt x="399178" y="387404"/>
                      <a:pt x="398081" y="393302"/>
                      <a:pt x="397121" y="399062"/>
                    </a:cubicBezTo>
                    <a:cubicBezTo>
                      <a:pt x="396161" y="404686"/>
                      <a:pt x="395475" y="410309"/>
                      <a:pt x="395063" y="415933"/>
                    </a:cubicBezTo>
                    <a:cubicBezTo>
                      <a:pt x="395063" y="415796"/>
                      <a:pt x="395063" y="415796"/>
                      <a:pt x="395063" y="415658"/>
                    </a:cubicBezTo>
                    <a:cubicBezTo>
                      <a:pt x="394926" y="420185"/>
                      <a:pt x="394789" y="424711"/>
                      <a:pt x="395063" y="429238"/>
                    </a:cubicBezTo>
                    <a:cubicBezTo>
                      <a:pt x="395063" y="429238"/>
                      <a:pt x="395063" y="429100"/>
                      <a:pt x="395063" y="429100"/>
                    </a:cubicBezTo>
                    <a:cubicBezTo>
                      <a:pt x="395201" y="430472"/>
                      <a:pt x="395338" y="431981"/>
                      <a:pt x="395612" y="433352"/>
                    </a:cubicBezTo>
                    <a:cubicBezTo>
                      <a:pt x="396161" y="436096"/>
                      <a:pt x="396846" y="438702"/>
                      <a:pt x="397669" y="441308"/>
                    </a:cubicBezTo>
                    <a:cubicBezTo>
                      <a:pt x="397669" y="441033"/>
                      <a:pt x="397532" y="440896"/>
                      <a:pt x="397532" y="440759"/>
                    </a:cubicBezTo>
                    <a:cubicBezTo>
                      <a:pt x="397944" y="441993"/>
                      <a:pt x="398492" y="443228"/>
                      <a:pt x="399041" y="444462"/>
                    </a:cubicBezTo>
                    <a:cubicBezTo>
                      <a:pt x="398904" y="444325"/>
                      <a:pt x="398767" y="444051"/>
                      <a:pt x="398767" y="443914"/>
                    </a:cubicBezTo>
                    <a:cubicBezTo>
                      <a:pt x="399315" y="445011"/>
                      <a:pt x="400001" y="446245"/>
                      <a:pt x="400687" y="447343"/>
                    </a:cubicBezTo>
                    <a:cubicBezTo>
                      <a:pt x="400550" y="447068"/>
                      <a:pt x="400412" y="446931"/>
                      <a:pt x="400412" y="446794"/>
                    </a:cubicBezTo>
                    <a:cubicBezTo>
                      <a:pt x="400824" y="447343"/>
                      <a:pt x="401098" y="447754"/>
                      <a:pt x="401510" y="448303"/>
                    </a:cubicBezTo>
                    <a:cubicBezTo>
                      <a:pt x="401510" y="448303"/>
                      <a:pt x="401510" y="448303"/>
                      <a:pt x="401510" y="448303"/>
                    </a:cubicBezTo>
                    <a:cubicBezTo>
                      <a:pt x="402059" y="448989"/>
                      <a:pt x="402744" y="449674"/>
                      <a:pt x="403430" y="450360"/>
                    </a:cubicBezTo>
                    <a:cubicBezTo>
                      <a:pt x="403430" y="450360"/>
                      <a:pt x="403430" y="450360"/>
                      <a:pt x="403430" y="450360"/>
                    </a:cubicBezTo>
                    <a:cubicBezTo>
                      <a:pt x="403430" y="450360"/>
                      <a:pt x="403430" y="450360"/>
                      <a:pt x="403567" y="450497"/>
                    </a:cubicBezTo>
                    <a:cubicBezTo>
                      <a:pt x="403704" y="450635"/>
                      <a:pt x="403841" y="450772"/>
                      <a:pt x="403979" y="450909"/>
                    </a:cubicBezTo>
                    <a:cubicBezTo>
                      <a:pt x="403979" y="450909"/>
                      <a:pt x="403841" y="450772"/>
                      <a:pt x="403841" y="450772"/>
                    </a:cubicBezTo>
                    <a:cubicBezTo>
                      <a:pt x="404664" y="451457"/>
                      <a:pt x="405625" y="452143"/>
                      <a:pt x="406448" y="452692"/>
                    </a:cubicBezTo>
                    <a:cubicBezTo>
                      <a:pt x="406859" y="452966"/>
                      <a:pt x="407270" y="453103"/>
                      <a:pt x="407682" y="453377"/>
                    </a:cubicBezTo>
                    <a:cubicBezTo>
                      <a:pt x="407682" y="453377"/>
                      <a:pt x="407545" y="453377"/>
                      <a:pt x="407545" y="453241"/>
                    </a:cubicBezTo>
                    <a:cubicBezTo>
                      <a:pt x="407682" y="453241"/>
                      <a:pt x="407682" y="453377"/>
                      <a:pt x="407819" y="453377"/>
                    </a:cubicBezTo>
                    <a:cubicBezTo>
                      <a:pt x="407956" y="453377"/>
                      <a:pt x="407956" y="453515"/>
                      <a:pt x="408093" y="453515"/>
                    </a:cubicBezTo>
                    <a:cubicBezTo>
                      <a:pt x="408093" y="453515"/>
                      <a:pt x="407956" y="453515"/>
                      <a:pt x="407956" y="453377"/>
                    </a:cubicBezTo>
                    <a:cubicBezTo>
                      <a:pt x="408368" y="453515"/>
                      <a:pt x="408642" y="453652"/>
                      <a:pt x="409054" y="453926"/>
                    </a:cubicBezTo>
                    <a:cubicBezTo>
                      <a:pt x="409465" y="454064"/>
                      <a:pt x="410014" y="454201"/>
                      <a:pt x="410425" y="454338"/>
                    </a:cubicBezTo>
                    <a:cubicBezTo>
                      <a:pt x="410974" y="454475"/>
                      <a:pt x="411385" y="454475"/>
                      <a:pt x="411934" y="454612"/>
                    </a:cubicBezTo>
                    <a:cubicBezTo>
                      <a:pt x="411660" y="454612"/>
                      <a:pt x="411522" y="454612"/>
                      <a:pt x="411248" y="454612"/>
                    </a:cubicBezTo>
                    <a:cubicBezTo>
                      <a:pt x="412757" y="454749"/>
                      <a:pt x="414266" y="454749"/>
                      <a:pt x="415637" y="454612"/>
                    </a:cubicBezTo>
                    <a:cubicBezTo>
                      <a:pt x="415363" y="454612"/>
                      <a:pt x="415226" y="454612"/>
                      <a:pt x="414951" y="454612"/>
                    </a:cubicBezTo>
                    <a:cubicBezTo>
                      <a:pt x="416460" y="454475"/>
                      <a:pt x="417832" y="454338"/>
                      <a:pt x="419341" y="453926"/>
                    </a:cubicBezTo>
                    <a:cubicBezTo>
                      <a:pt x="419204" y="453926"/>
                      <a:pt x="419066" y="453926"/>
                      <a:pt x="418929" y="453926"/>
                    </a:cubicBezTo>
                    <a:cubicBezTo>
                      <a:pt x="420164" y="453652"/>
                      <a:pt x="421535" y="453241"/>
                      <a:pt x="422770" y="452829"/>
                    </a:cubicBezTo>
                    <a:cubicBezTo>
                      <a:pt x="422770" y="452829"/>
                      <a:pt x="422633" y="452829"/>
                      <a:pt x="422633" y="452966"/>
                    </a:cubicBezTo>
                    <a:cubicBezTo>
                      <a:pt x="422770" y="452966"/>
                      <a:pt x="422770" y="452829"/>
                      <a:pt x="422907" y="452829"/>
                    </a:cubicBezTo>
                    <a:cubicBezTo>
                      <a:pt x="423044" y="452829"/>
                      <a:pt x="423044" y="452829"/>
                      <a:pt x="423181" y="452692"/>
                    </a:cubicBezTo>
                    <a:cubicBezTo>
                      <a:pt x="423181" y="452692"/>
                      <a:pt x="423044" y="452692"/>
                      <a:pt x="422907" y="452829"/>
                    </a:cubicBezTo>
                    <a:cubicBezTo>
                      <a:pt x="424141" y="452280"/>
                      <a:pt x="425513" y="451732"/>
                      <a:pt x="426610" y="451183"/>
                    </a:cubicBezTo>
                    <a:cubicBezTo>
                      <a:pt x="426336" y="451320"/>
                      <a:pt x="426199" y="451320"/>
                      <a:pt x="426062" y="451457"/>
                    </a:cubicBezTo>
                    <a:cubicBezTo>
                      <a:pt x="427433" y="450772"/>
                      <a:pt x="428667" y="449948"/>
                      <a:pt x="430039" y="449126"/>
                    </a:cubicBezTo>
                    <a:cubicBezTo>
                      <a:pt x="430039" y="449126"/>
                      <a:pt x="429902" y="449263"/>
                      <a:pt x="429902" y="449263"/>
                    </a:cubicBezTo>
                    <a:cubicBezTo>
                      <a:pt x="433468" y="446657"/>
                      <a:pt x="436897" y="443914"/>
                      <a:pt x="440189" y="441033"/>
                    </a:cubicBezTo>
                    <a:cubicBezTo>
                      <a:pt x="443755" y="437741"/>
                      <a:pt x="447184" y="434312"/>
                      <a:pt x="450339" y="430609"/>
                    </a:cubicBezTo>
                    <a:cubicBezTo>
                      <a:pt x="450202" y="430746"/>
                      <a:pt x="450065" y="430883"/>
                      <a:pt x="449927" y="431021"/>
                    </a:cubicBezTo>
                    <a:cubicBezTo>
                      <a:pt x="459117" y="420322"/>
                      <a:pt x="467621" y="409075"/>
                      <a:pt x="475439" y="397416"/>
                    </a:cubicBezTo>
                    <a:cubicBezTo>
                      <a:pt x="475302" y="397691"/>
                      <a:pt x="475165" y="397828"/>
                      <a:pt x="475165" y="397965"/>
                    </a:cubicBezTo>
                    <a:cubicBezTo>
                      <a:pt x="478594" y="392753"/>
                      <a:pt x="482160" y="387541"/>
                      <a:pt x="485315" y="382192"/>
                    </a:cubicBezTo>
                    <a:cubicBezTo>
                      <a:pt x="487098" y="379037"/>
                      <a:pt x="489018" y="375882"/>
                      <a:pt x="490801" y="372865"/>
                    </a:cubicBezTo>
                    <a:cubicBezTo>
                      <a:pt x="490801" y="372590"/>
                      <a:pt x="490801" y="372316"/>
                      <a:pt x="490801" y="372042"/>
                    </a:cubicBezTo>
                    <a:cubicBezTo>
                      <a:pt x="491213" y="366693"/>
                      <a:pt x="491624" y="361343"/>
                      <a:pt x="492035" y="355857"/>
                    </a:cubicBezTo>
                    <a:cubicBezTo>
                      <a:pt x="492447" y="349822"/>
                      <a:pt x="492721" y="343787"/>
                      <a:pt x="493407" y="337889"/>
                    </a:cubicBezTo>
                    <a:cubicBezTo>
                      <a:pt x="494504" y="328425"/>
                      <a:pt x="495739" y="319098"/>
                      <a:pt x="496836" y="309634"/>
                    </a:cubicBezTo>
                    <a:cubicBezTo>
                      <a:pt x="497522" y="304422"/>
                      <a:pt x="497933" y="299210"/>
                      <a:pt x="498893" y="294135"/>
                    </a:cubicBezTo>
                    <a:cubicBezTo>
                      <a:pt x="500539" y="284534"/>
                      <a:pt x="502048" y="274933"/>
                      <a:pt x="503694" y="265469"/>
                    </a:cubicBezTo>
                    <a:cubicBezTo>
                      <a:pt x="504380" y="261765"/>
                      <a:pt x="504929" y="257924"/>
                      <a:pt x="505614" y="254221"/>
                    </a:cubicBezTo>
                    <a:cubicBezTo>
                      <a:pt x="506574" y="248461"/>
                      <a:pt x="507809" y="242837"/>
                      <a:pt x="509043" y="237076"/>
                    </a:cubicBezTo>
                    <a:cubicBezTo>
                      <a:pt x="510141" y="232139"/>
                      <a:pt x="511238" y="227338"/>
                      <a:pt x="512472" y="222400"/>
                    </a:cubicBezTo>
                    <a:cubicBezTo>
                      <a:pt x="513707" y="217600"/>
                      <a:pt x="515216" y="212936"/>
                      <a:pt x="516587" y="208273"/>
                    </a:cubicBezTo>
                    <a:cubicBezTo>
                      <a:pt x="517821" y="204158"/>
                      <a:pt x="519193" y="200180"/>
                      <a:pt x="520565" y="196202"/>
                    </a:cubicBezTo>
                    <a:cubicBezTo>
                      <a:pt x="522211" y="191539"/>
                      <a:pt x="524405" y="187013"/>
                      <a:pt x="526737" y="182624"/>
                    </a:cubicBezTo>
                    <a:cubicBezTo>
                      <a:pt x="528383" y="179606"/>
                      <a:pt x="530166" y="176726"/>
                      <a:pt x="532086" y="173983"/>
                    </a:cubicBezTo>
                    <a:cubicBezTo>
                      <a:pt x="533732" y="171651"/>
                      <a:pt x="535652" y="169731"/>
                      <a:pt x="537984" y="167948"/>
                    </a:cubicBezTo>
                    <a:cubicBezTo>
                      <a:pt x="541962" y="165067"/>
                      <a:pt x="547311" y="165205"/>
                      <a:pt x="551837" y="166576"/>
                    </a:cubicBezTo>
                    <a:cubicBezTo>
                      <a:pt x="553758" y="167125"/>
                      <a:pt x="555129" y="168359"/>
                      <a:pt x="556501" y="169594"/>
                    </a:cubicBezTo>
                    <a:cubicBezTo>
                      <a:pt x="557187" y="170279"/>
                      <a:pt x="557872" y="171102"/>
                      <a:pt x="558284" y="171925"/>
                    </a:cubicBezTo>
                    <a:cubicBezTo>
                      <a:pt x="558969" y="173297"/>
                      <a:pt x="559518" y="174394"/>
                      <a:pt x="560204" y="175903"/>
                    </a:cubicBezTo>
                    <a:cubicBezTo>
                      <a:pt x="560753" y="177275"/>
                      <a:pt x="561164" y="178783"/>
                      <a:pt x="561576" y="180155"/>
                    </a:cubicBezTo>
                    <a:cubicBezTo>
                      <a:pt x="561987" y="181664"/>
                      <a:pt x="562536" y="183310"/>
                      <a:pt x="562673" y="184818"/>
                    </a:cubicBezTo>
                    <a:cubicBezTo>
                      <a:pt x="562947" y="186739"/>
                      <a:pt x="563084" y="188385"/>
                      <a:pt x="563084" y="190168"/>
                    </a:cubicBezTo>
                    <a:cubicBezTo>
                      <a:pt x="563359" y="193460"/>
                      <a:pt x="563084" y="196614"/>
                      <a:pt x="562947" y="199906"/>
                    </a:cubicBezTo>
                    <a:cubicBezTo>
                      <a:pt x="562673" y="208959"/>
                      <a:pt x="561301" y="218011"/>
                      <a:pt x="559793" y="227063"/>
                    </a:cubicBezTo>
                    <a:cubicBezTo>
                      <a:pt x="558147" y="237214"/>
                      <a:pt x="555815" y="247363"/>
                      <a:pt x="553209" y="257376"/>
                    </a:cubicBezTo>
                    <a:cubicBezTo>
                      <a:pt x="547997" y="276990"/>
                      <a:pt x="540864" y="296055"/>
                      <a:pt x="532772" y="314572"/>
                    </a:cubicBezTo>
                    <a:cubicBezTo>
                      <a:pt x="528932" y="323350"/>
                      <a:pt x="524817" y="331854"/>
                      <a:pt x="520428" y="340358"/>
                    </a:cubicBezTo>
                    <a:cubicBezTo>
                      <a:pt x="517821" y="345570"/>
                      <a:pt x="515078" y="350919"/>
                      <a:pt x="512061" y="355994"/>
                    </a:cubicBezTo>
                    <a:cubicBezTo>
                      <a:pt x="508083" y="362578"/>
                      <a:pt x="504243" y="369299"/>
                      <a:pt x="500265" y="375882"/>
                    </a:cubicBezTo>
                    <a:cubicBezTo>
                      <a:pt x="500265" y="376705"/>
                      <a:pt x="500128" y="377391"/>
                      <a:pt x="500128" y="378214"/>
                    </a:cubicBezTo>
                    <a:cubicBezTo>
                      <a:pt x="500128" y="378214"/>
                      <a:pt x="500128" y="378214"/>
                      <a:pt x="500128" y="378214"/>
                    </a:cubicBezTo>
                    <a:cubicBezTo>
                      <a:pt x="499854" y="384249"/>
                      <a:pt x="499716" y="390284"/>
                      <a:pt x="499716" y="396319"/>
                    </a:cubicBezTo>
                    <a:cubicBezTo>
                      <a:pt x="499716" y="402080"/>
                      <a:pt x="499854" y="407841"/>
                      <a:pt x="500265" y="413601"/>
                    </a:cubicBezTo>
                    <a:cubicBezTo>
                      <a:pt x="500265" y="413601"/>
                      <a:pt x="500265" y="413601"/>
                      <a:pt x="500265" y="413464"/>
                    </a:cubicBezTo>
                    <a:cubicBezTo>
                      <a:pt x="500265" y="413738"/>
                      <a:pt x="500265" y="413876"/>
                      <a:pt x="500265" y="414150"/>
                    </a:cubicBezTo>
                    <a:lnTo>
                      <a:pt x="500265" y="414150"/>
                    </a:lnTo>
                    <a:lnTo>
                      <a:pt x="500265" y="414150"/>
                    </a:lnTo>
                    <a:cubicBezTo>
                      <a:pt x="500814" y="421282"/>
                      <a:pt x="501637" y="428277"/>
                      <a:pt x="502871" y="435410"/>
                    </a:cubicBezTo>
                    <a:cubicBezTo>
                      <a:pt x="502871" y="435273"/>
                      <a:pt x="502871" y="435135"/>
                      <a:pt x="502871" y="434998"/>
                    </a:cubicBezTo>
                    <a:cubicBezTo>
                      <a:pt x="503694" y="438976"/>
                      <a:pt x="504654" y="442816"/>
                      <a:pt x="505751" y="446794"/>
                    </a:cubicBezTo>
                    <a:cubicBezTo>
                      <a:pt x="506712" y="449537"/>
                      <a:pt x="507809" y="452280"/>
                      <a:pt x="509043" y="454886"/>
                    </a:cubicBezTo>
                    <a:cubicBezTo>
                      <a:pt x="509043" y="454886"/>
                      <a:pt x="509043" y="454749"/>
                      <a:pt x="508906" y="454749"/>
                    </a:cubicBezTo>
                    <a:cubicBezTo>
                      <a:pt x="510003" y="456806"/>
                      <a:pt x="511101" y="458864"/>
                      <a:pt x="512335" y="460922"/>
                    </a:cubicBezTo>
                    <a:cubicBezTo>
                      <a:pt x="512335" y="460784"/>
                      <a:pt x="512198" y="460647"/>
                      <a:pt x="512061" y="460510"/>
                    </a:cubicBezTo>
                    <a:cubicBezTo>
                      <a:pt x="512747" y="461607"/>
                      <a:pt x="513570" y="462567"/>
                      <a:pt x="514392" y="463528"/>
                    </a:cubicBezTo>
                    <a:cubicBezTo>
                      <a:pt x="514392" y="463528"/>
                      <a:pt x="514392" y="463528"/>
                      <a:pt x="514392" y="463528"/>
                    </a:cubicBezTo>
                    <a:cubicBezTo>
                      <a:pt x="514392" y="463528"/>
                      <a:pt x="514392" y="463664"/>
                      <a:pt x="514530" y="463664"/>
                    </a:cubicBezTo>
                    <a:cubicBezTo>
                      <a:pt x="514667" y="463802"/>
                      <a:pt x="514804" y="463939"/>
                      <a:pt x="514804" y="464076"/>
                    </a:cubicBezTo>
                    <a:cubicBezTo>
                      <a:pt x="514804" y="464076"/>
                      <a:pt x="514667" y="463939"/>
                      <a:pt x="514667" y="463939"/>
                    </a:cubicBezTo>
                    <a:cubicBezTo>
                      <a:pt x="515490" y="464899"/>
                      <a:pt x="516450" y="465722"/>
                      <a:pt x="517410" y="466545"/>
                    </a:cubicBezTo>
                    <a:cubicBezTo>
                      <a:pt x="517410" y="466545"/>
                      <a:pt x="517410" y="466545"/>
                      <a:pt x="517273" y="466545"/>
                    </a:cubicBezTo>
                    <a:cubicBezTo>
                      <a:pt x="517273" y="466545"/>
                      <a:pt x="517273" y="466545"/>
                      <a:pt x="517410" y="466545"/>
                    </a:cubicBezTo>
                    <a:cubicBezTo>
                      <a:pt x="517547" y="466682"/>
                      <a:pt x="517684" y="466819"/>
                      <a:pt x="517821" y="466957"/>
                    </a:cubicBezTo>
                    <a:cubicBezTo>
                      <a:pt x="517684" y="466819"/>
                      <a:pt x="517547" y="466682"/>
                      <a:pt x="517410" y="466682"/>
                    </a:cubicBezTo>
                    <a:cubicBezTo>
                      <a:pt x="517959" y="467093"/>
                      <a:pt x="518645" y="467642"/>
                      <a:pt x="519193" y="468054"/>
                    </a:cubicBezTo>
                    <a:cubicBezTo>
                      <a:pt x="518919" y="467917"/>
                      <a:pt x="518782" y="467780"/>
                      <a:pt x="518645" y="467642"/>
                    </a:cubicBezTo>
                    <a:cubicBezTo>
                      <a:pt x="519879" y="468602"/>
                      <a:pt x="521250" y="469425"/>
                      <a:pt x="522622" y="470111"/>
                    </a:cubicBezTo>
                    <a:cubicBezTo>
                      <a:pt x="522348" y="469974"/>
                      <a:pt x="522211" y="469837"/>
                      <a:pt x="522074" y="469837"/>
                    </a:cubicBezTo>
                    <a:cubicBezTo>
                      <a:pt x="522622" y="470111"/>
                      <a:pt x="523171" y="470248"/>
                      <a:pt x="523719" y="470522"/>
                    </a:cubicBezTo>
                    <a:cubicBezTo>
                      <a:pt x="524131" y="470660"/>
                      <a:pt x="524542" y="470797"/>
                      <a:pt x="525091" y="470934"/>
                    </a:cubicBezTo>
                    <a:cubicBezTo>
                      <a:pt x="526188" y="471209"/>
                      <a:pt x="527148" y="471346"/>
                      <a:pt x="528246" y="471346"/>
                    </a:cubicBezTo>
                    <a:cubicBezTo>
                      <a:pt x="528246" y="471346"/>
                      <a:pt x="528108" y="471346"/>
                      <a:pt x="528108" y="471346"/>
                    </a:cubicBezTo>
                    <a:cubicBezTo>
                      <a:pt x="528108" y="471346"/>
                      <a:pt x="528246" y="471346"/>
                      <a:pt x="528246" y="471346"/>
                    </a:cubicBezTo>
                    <a:cubicBezTo>
                      <a:pt x="528246" y="471346"/>
                      <a:pt x="528246" y="471346"/>
                      <a:pt x="528383" y="471346"/>
                    </a:cubicBezTo>
                    <a:cubicBezTo>
                      <a:pt x="528383" y="471346"/>
                      <a:pt x="528383" y="471346"/>
                      <a:pt x="528383" y="471346"/>
                    </a:cubicBezTo>
                    <a:cubicBezTo>
                      <a:pt x="529755" y="471483"/>
                      <a:pt x="530989" y="471346"/>
                      <a:pt x="532361" y="471346"/>
                    </a:cubicBezTo>
                    <a:cubicBezTo>
                      <a:pt x="532086" y="471346"/>
                      <a:pt x="531949" y="471346"/>
                      <a:pt x="531675" y="471346"/>
                    </a:cubicBezTo>
                    <a:cubicBezTo>
                      <a:pt x="532361" y="471346"/>
                      <a:pt x="533046" y="471209"/>
                      <a:pt x="533595" y="471071"/>
                    </a:cubicBezTo>
                    <a:cubicBezTo>
                      <a:pt x="533321" y="471071"/>
                      <a:pt x="533184" y="471209"/>
                      <a:pt x="532909" y="471209"/>
                    </a:cubicBezTo>
                    <a:cubicBezTo>
                      <a:pt x="534281" y="470934"/>
                      <a:pt x="535652" y="470522"/>
                      <a:pt x="536887" y="470111"/>
                    </a:cubicBezTo>
                    <a:cubicBezTo>
                      <a:pt x="536750" y="470111"/>
                      <a:pt x="536613" y="470248"/>
                      <a:pt x="536475" y="470248"/>
                    </a:cubicBezTo>
                    <a:cubicBezTo>
                      <a:pt x="537024" y="469974"/>
                      <a:pt x="537573" y="469837"/>
                      <a:pt x="537984" y="469563"/>
                    </a:cubicBezTo>
                    <a:cubicBezTo>
                      <a:pt x="537984" y="469563"/>
                      <a:pt x="537847" y="469563"/>
                      <a:pt x="537847" y="469700"/>
                    </a:cubicBezTo>
                    <a:cubicBezTo>
                      <a:pt x="539219" y="469014"/>
                      <a:pt x="540453" y="468328"/>
                      <a:pt x="541687" y="467505"/>
                    </a:cubicBezTo>
                    <a:cubicBezTo>
                      <a:pt x="543608" y="466134"/>
                      <a:pt x="545391" y="464762"/>
                      <a:pt x="547174" y="463253"/>
                    </a:cubicBezTo>
                    <a:cubicBezTo>
                      <a:pt x="547037" y="463253"/>
                      <a:pt x="547037" y="463390"/>
                      <a:pt x="546900" y="463390"/>
                    </a:cubicBezTo>
                    <a:cubicBezTo>
                      <a:pt x="548408" y="462019"/>
                      <a:pt x="549917" y="460510"/>
                      <a:pt x="551289" y="459001"/>
                    </a:cubicBezTo>
                    <a:cubicBezTo>
                      <a:pt x="551289" y="459138"/>
                      <a:pt x="551151" y="459138"/>
                      <a:pt x="551151" y="459138"/>
                    </a:cubicBezTo>
                    <a:cubicBezTo>
                      <a:pt x="551289" y="459001"/>
                      <a:pt x="551289" y="459001"/>
                      <a:pt x="551426" y="458864"/>
                    </a:cubicBezTo>
                    <a:cubicBezTo>
                      <a:pt x="551426" y="458864"/>
                      <a:pt x="551563" y="458727"/>
                      <a:pt x="551563" y="458727"/>
                    </a:cubicBezTo>
                    <a:cubicBezTo>
                      <a:pt x="551563" y="458727"/>
                      <a:pt x="551426" y="458864"/>
                      <a:pt x="551426" y="458864"/>
                    </a:cubicBezTo>
                    <a:cubicBezTo>
                      <a:pt x="553758" y="456121"/>
                      <a:pt x="555815" y="453241"/>
                      <a:pt x="557872" y="450223"/>
                    </a:cubicBezTo>
                    <a:cubicBezTo>
                      <a:pt x="557872" y="450360"/>
                      <a:pt x="557735" y="450360"/>
                      <a:pt x="557735" y="450497"/>
                    </a:cubicBezTo>
                    <a:cubicBezTo>
                      <a:pt x="561713" y="444462"/>
                      <a:pt x="565416" y="438153"/>
                      <a:pt x="568708" y="431706"/>
                    </a:cubicBezTo>
                    <a:cubicBezTo>
                      <a:pt x="568571" y="431981"/>
                      <a:pt x="568571" y="432118"/>
                      <a:pt x="568434" y="432392"/>
                    </a:cubicBezTo>
                    <a:cubicBezTo>
                      <a:pt x="574880" y="419499"/>
                      <a:pt x="580367" y="405920"/>
                      <a:pt x="585167" y="392342"/>
                    </a:cubicBezTo>
                    <a:cubicBezTo>
                      <a:pt x="585167" y="392342"/>
                      <a:pt x="585167" y="392479"/>
                      <a:pt x="585167" y="392479"/>
                    </a:cubicBezTo>
                    <a:cubicBezTo>
                      <a:pt x="592437" y="371493"/>
                      <a:pt x="598472" y="350096"/>
                      <a:pt x="603272" y="328425"/>
                    </a:cubicBezTo>
                    <a:cubicBezTo>
                      <a:pt x="602586" y="323899"/>
                      <a:pt x="602175" y="319235"/>
                      <a:pt x="601764" y="314709"/>
                    </a:cubicBezTo>
                    <a:cubicBezTo>
                      <a:pt x="600803" y="305382"/>
                      <a:pt x="599706" y="296055"/>
                      <a:pt x="598746" y="286728"/>
                    </a:cubicBezTo>
                    <a:cubicBezTo>
                      <a:pt x="598060" y="280830"/>
                      <a:pt x="597786" y="274795"/>
                      <a:pt x="597374" y="268898"/>
                    </a:cubicBezTo>
                    <a:cubicBezTo>
                      <a:pt x="596688" y="257376"/>
                      <a:pt x="596414" y="245855"/>
                      <a:pt x="596414" y="234333"/>
                    </a:cubicBezTo>
                    <a:cubicBezTo>
                      <a:pt x="596414" y="228984"/>
                      <a:pt x="596688" y="223634"/>
                      <a:pt x="596963" y="218285"/>
                    </a:cubicBezTo>
                    <a:cubicBezTo>
                      <a:pt x="597237" y="214034"/>
                      <a:pt x="597649" y="209782"/>
                      <a:pt x="597923" y="205530"/>
                    </a:cubicBezTo>
                    <a:cubicBezTo>
                      <a:pt x="598197" y="201552"/>
                      <a:pt x="598746" y="197711"/>
                      <a:pt x="599706" y="193871"/>
                    </a:cubicBezTo>
                    <a:cubicBezTo>
                      <a:pt x="600117" y="192225"/>
                      <a:pt x="600666" y="190716"/>
                      <a:pt x="601215" y="189208"/>
                    </a:cubicBezTo>
                    <a:cubicBezTo>
                      <a:pt x="601901" y="187424"/>
                      <a:pt x="603135" y="185915"/>
                      <a:pt x="604232" y="184407"/>
                    </a:cubicBezTo>
                    <a:cubicBezTo>
                      <a:pt x="605193" y="183310"/>
                      <a:pt x="606015" y="182075"/>
                      <a:pt x="606975" y="180978"/>
                    </a:cubicBezTo>
                    <a:cubicBezTo>
                      <a:pt x="608896" y="178372"/>
                      <a:pt x="612873" y="178372"/>
                      <a:pt x="614794" y="180978"/>
                    </a:cubicBezTo>
                    <a:cubicBezTo>
                      <a:pt x="616028" y="182624"/>
                      <a:pt x="617400" y="184270"/>
                      <a:pt x="618771" y="186053"/>
                    </a:cubicBezTo>
                    <a:cubicBezTo>
                      <a:pt x="619457" y="187013"/>
                      <a:pt x="620006" y="187973"/>
                      <a:pt x="620417" y="189070"/>
                    </a:cubicBezTo>
                    <a:cubicBezTo>
                      <a:pt x="621103" y="190716"/>
                      <a:pt x="621515" y="192088"/>
                      <a:pt x="621926" y="193871"/>
                    </a:cubicBezTo>
                    <a:cubicBezTo>
                      <a:pt x="622338" y="195517"/>
                      <a:pt x="622612" y="197300"/>
                      <a:pt x="622886" y="198946"/>
                    </a:cubicBezTo>
                    <a:cubicBezTo>
                      <a:pt x="623298" y="201140"/>
                      <a:pt x="623435" y="203335"/>
                      <a:pt x="623709" y="205667"/>
                    </a:cubicBezTo>
                    <a:cubicBezTo>
                      <a:pt x="623983" y="207587"/>
                      <a:pt x="624120" y="209507"/>
                      <a:pt x="624120" y="211427"/>
                    </a:cubicBezTo>
                    <a:cubicBezTo>
                      <a:pt x="624395" y="216640"/>
                      <a:pt x="624532" y="221852"/>
                      <a:pt x="624395" y="226927"/>
                    </a:cubicBezTo>
                    <a:cubicBezTo>
                      <a:pt x="624258" y="235430"/>
                      <a:pt x="624120" y="243934"/>
                      <a:pt x="623983" y="252438"/>
                    </a:cubicBezTo>
                    <a:cubicBezTo>
                      <a:pt x="623846" y="258336"/>
                      <a:pt x="623298" y="264234"/>
                      <a:pt x="622886" y="270132"/>
                    </a:cubicBezTo>
                    <a:cubicBezTo>
                      <a:pt x="622063" y="280968"/>
                      <a:pt x="620691" y="291940"/>
                      <a:pt x="618909" y="302639"/>
                    </a:cubicBezTo>
                    <a:cubicBezTo>
                      <a:pt x="617400" y="311966"/>
                      <a:pt x="615617" y="321293"/>
                      <a:pt x="613559" y="330482"/>
                    </a:cubicBezTo>
                    <a:cubicBezTo>
                      <a:pt x="614245" y="334186"/>
                      <a:pt x="614794" y="337889"/>
                      <a:pt x="615342" y="341592"/>
                    </a:cubicBezTo>
                    <a:cubicBezTo>
                      <a:pt x="616577" y="348862"/>
                      <a:pt x="617811" y="356131"/>
                      <a:pt x="618909" y="363401"/>
                    </a:cubicBezTo>
                    <a:cubicBezTo>
                      <a:pt x="621377" y="373962"/>
                      <a:pt x="623846" y="384661"/>
                      <a:pt x="626315" y="395222"/>
                    </a:cubicBezTo>
                    <a:cubicBezTo>
                      <a:pt x="626452" y="396045"/>
                      <a:pt x="626727" y="396731"/>
                      <a:pt x="626864" y="397554"/>
                    </a:cubicBezTo>
                    <a:cubicBezTo>
                      <a:pt x="627824" y="400571"/>
                      <a:pt x="628647" y="403451"/>
                      <a:pt x="629607" y="406469"/>
                    </a:cubicBezTo>
                    <a:cubicBezTo>
                      <a:pt x="631253" y="411818"/>
                      <a:pt x="632899" y="417305"/>
                      <a:pt x="634545" y="422654"/>
                    </a:cubicBezTo>
                    <a:cubicBezTo>
                      <a:pt x="636328" y="427043"/>
                      <a:pt x="637974" y="431569"/>
                      <a:pt x="639757" y="435958"/>
                    </a:cubicBezTo>
                    <a:cubicBezTo>
                      <a:pt x="640580" y="438153"/>
                      <a:pt x="641403" y="440348"/>
                      <a:pt x="642363" y="442405"/>
                    </a:cubicBezTo>
                    <a:cubicBezTo>
                      <a:pt x="644009" y="446657"/>
                      <a:pt x="646066" y="450772"/>
                      <a:pt x="647986" y="454749"/>
                    </a:cubicBezTo>
                    <a:cubicBezTo>
                      <a:pt x="647849" y="454475"/>
                      <a:pt x="647849" y="454338"/>
                      <a:pt x="647712" y="454201"/>
                    </a:cubicBezTo>
                    <a:cubicBezTo>
                      <a:pt x="650181" y="459138"/>
                      <a:pt x="652787" y="463939"/>
                      <a:pt x="655805" y="468602"/>
                    </a:cubicBezTo>
                    <a:cubicBezTo>
                      <a:pt x="657039" y="470248"/>
                      <a:pt x="658273" y="471757"/>
                      <a:pt x="659508" y="473266"/>
                    </a:cubicBezTo>
                    <a:cubicBezTo>
                      <a:pt x="659508" y="473266"/>
                      <a:pt x="659508" y="473266"/>
                      <a:pt x="659371" y="473129"/>
                    </a:cubicBezTo>
                    <a:cubicBezTo>
                      <a:pt x="660057" y="473951"/>
                      <a:pt x="660742" y="474638"/>
                      <a:pt x="661428" y="475323"/>
                    </a:cubicBezTo>
                    <a:cubicBezTo>
                      <a:pt x="661291" y="475186"/>
                      <a:pt x="661291" y="475186"/>
                      <a:pt x="661154" y="475186"/>
                    </a:cubicBezTo>
                    <a:cubicBezTo>
                      <a:pt x="661291" y="475323"/>
                      <a:pt x="661428" y="475460"/>
                      <a:pt x="661565" y="475598"/>
                    </a:cubicBezTo>
                    <a:cubicBezTo>
                      <a:pt x="661565" y="475598"/>
                      <a:pt x="661565" y="475598"/>
                      <a:pt x="661702" y="475735"/>
                    </a:cubicBezTo>
                    <a:cubicBezTo>
                      <a:pt x="661702" y="475735"/>
                      <a:pt x="661702" y="475735"/>
                      <a:pt x="661565" y="475598"/>
                    </a:cubicBezTo>
                    <a:cubicBezTo>
                      <a:pt x="662251" y="476146"/>
                      <a:pt x="662937" y="476695"/>
                      <a:pt x="663760" y="477244"/>
                    </a:cubicBezTo>
                    <a:cubicBezTo>
                      <a:pt x="664308" y="477518"/>
                      <a:pt x="664720" y="477792"/>
                      <a:pt x="665268" y="478067"/>
                    </a:cubicBezTo>
                    <a:cubicBezTo>
                      <a:pt x="665131" y="478067"/>
                      <a:pt x="664994" y="477929"/>
                      <a:pt x="664994" y="477929"/>
                    </a:cubicBezTo>
                    <a:cubicBezTo>
                      <a:pt x="665543" y="478204"/>
                      <a:pt x="666229" y="478478"/>
                      <a:pt x="666777" y="478752"/>
                    </a:cubicBezTo>
                    <a:cubicBezTo>
                      <a:pt x="667326" y="478889"/>
                      <a:pt x="667875" y="479027"/>
                      <a:pt x="668286" y="479164"/>
                    </a:cubicBezTo>
                    <a:cubicBezTo>
                      <a:pt x="668697" y="479164"/>
                      <a:pt x="669109" y="479301"/>
                      <a:pt x="669383" y="479438"/>
                    </a:cubicBezTo>
                    <a:cubicBezTo>
                      <a:pt x="669795" y="479438"/>
                      <a:pt x="670206" y="479438"/>
                      <a:pt x="670618" y="479438"/>
                    </a:cubicBezTo>
                    <a:cubicBezTo>
                      <a:pt x="671029" y="479301"/>
                      <a:pt x="671441" y="479301"/>
                      <a:pt x="671852" y="479164"/>
                    </a:cubicBezTo>
                    <a:cubicBezTo>
                      <a:pt x="672264" y="479027"/>
                      <a:pt x="672675" y="478889"/>
                      <a:pt x="673224" y="478752"/>
                    </a:cubicBezTo>
                    <a:cubicBezTo>
                      <a:pt x="673087" y="478752"/>
                      <a:pt x="672950" y="478752"/>
                      <a:pt x="672950" y="478889"/>
                    </a:cubicBezTo>
                    <a:cubicBezTo>
                      <a:pt x="673498" y="478615"/>
                      <a:pt x="674047" y="478341"/>
                      <a:pt x="674595" y="478204"/>
                    </a:cubicBezTo>
                    <a:cubicBezTo>
                      <a:pt x="675144" y="477929"/>
                      <a:pt x="675555" y="477518"/>
                      <a:pt x="676104" y="477244"/>
                    </a:cubicBezTo>
                    <a:cubicBezTo>
                      <a:pt x="676104" y="477244"/>
                      <a:pt x="675967" y="477244"/>
                      <a:pt x="675967" y="477380"/>
                    </a:cubicBezTo>
                    <a:cubicBezTo>
                      <a:pt x="676927" y="476695"/>
                      <a:pt x="677887" y="476009"/>
                      <a:pt x="678710" y="475186"/>
                    </a:cubicBezTo>
                    <a:cubicBezTo>
                      <a:pt x="678573" y="475323"/>
                      <a:pt x="678436" y="475460"/>
                      <a:pt x="678299" y="475598"/>
                    </a:cubicBezTo>
                    <a:cubicBezTo>
                      <a:pt x="678710" y="475186"/>
                      <a:pt x="679259" y="474638"/>
                      <a:pt x="679808" y="474089"/>
                    </a:cubicBezTo>
                    <a:cubicBezTo>
                      <a:pt x="679670" y="474226"/>
                      <a:pt x="679533" y="474363"/>
                      <a:pt x="679396" y="474500"/>
                    </a:cubicBezTo>
                    <a:cubicBezTo>
                      <a:pt x="680219" y="473540"/>
                      <a:pt x="681042" y="472580"/>
                      <a:pt x="681728" y="471483"/>
                    </a:cubicBezTo>
                    <a:cubicBezTo>
                      <a:pt x="681728" y="471483"/>
                      <a:pt x="681728" y="471483"/>
                      <a:pt x="681728" y="471483"/>
                    </a:cubicBezTo>
                    <a:cubicBezTo>
                      <a:pt x="681728" y="471483"/>
                      <a:pt x="681728" y="471346"/>
                      <a:pt x="681865" y="471346"/>
                    </a:cubicBezTo>
                    <a:cubicBezTo>
                      <a:pt x="682002" y="471209"/>
                      <a:pt x="682002" y="471071"/>
                      <a:pt x="682139" y="470934"/>
                    </a:cubicBezTo>
                    <a:cubicBezTo>
                      <a:pt x="682139" y="470934"/>
                      <a:pt x="682002" y="471071"/>
                      <a:pt x="682002" y="471071"/>
                    </a:cubicBezTo>
                    <a:cubicBezTo>
                      <a:pt x="683511" y="468602"/>
                      <a:pt x="684882" y="466134"/>
                      <a:pt x="686254" y="463664"/>
                    </a:cubicBezTo>
                    <a:cubicBezTo>
                      <a:pt x="686117" y="463802"/>
                      <a:pt x="685980" y="464076"/>
                      <a:pt x="685980" y="464213"/>
                    </a:cubicBezTo>
                    <a:cubicBezTo>
                      <a:pt x="688037" y="460099"/>
                      <a:pt x="689820" y="455847"/>
                      <a:pt x="691329" y="451457"/>
                    </a:cubicBezTo>
                    <a:cubicBezTo>
                      <a:pt x="694072" y="443090"/>
                      <a:pt x="696129" y="434450"/>
                      <a:pt x="698050" y="425809"/>
                    </a:cubicBezTo>
                    <a:cubicBezTo>
                      <a:pt x="698050" y="425809"/>
                      <a:pt x="698050" y="425945"/>
                      <a:pt x="698050" y="425945"/>
                    </a:cubicBezTo>
                    <a:cubicBezTo>
                      <a:pt x="701342" y="409349"/>
                      <a:pt x="703399" y="392479"/>
                      <a:pt x="704634" y="375608"/>
                    </a:cubicBezTo>
                    <a:cubicBezTo>
                      <a:pt x="704359" y="374648"/>
                      <a:pt x="703948" y="373688"/>
                      <a:pt x="703673" y="372590"/>
                    </a:cubicBezTo>
                    <a:cubicBezTo>
                      <a:pt x="703125" y="371081"/>
                      <a:pt x="702713" y="369573"/>
                      <a:pt x="702302" y="367927"/>
                    </a:cubicBezTo>
                    <a:cubicBezTo>
                      <a:pt x="699833" y="358737"/>
                      <a:pt x="697364" y="349548"/>
                      <a:pt x="694895" y="340358"/>
                    </a:cubicBezTo>
                    <a:cubicBezTo>
                      <a:pt x="693524" y="335420"/>
                      <a:pt x="692152" y="330482"/>
                      <a:pt x="691055" y="325407"/>
                    </a:cubicBezTo>
                    <a:cubicBezTo>
                      <a:pt x="686254" y="304833"/>
                      <a:pt x="681179" y="284397"/>
                      <a:pt x="677202" y="263548"/>
                    </a:cubicBezTo>
                    <a:cubicBezTo>
                      <a:pt x="676241" y="258473"/>
                      <a:pt x="675418" y="253398"/>
                      <a:pt x="674733" y="248324"/>
                    </a:cubicBezTo>
                    <a:cubicBezTo>
                      <a:pt x="674047" y="242563"/>
                      <a:pt x="673087" y="236939"/>
                      <a:pt x="672675" y="231179"/>
                    </a:cubicBezTo>
                    <a:cubicBezTo>
                      <a:pt x="672538" y="229395"/>
                      <a:pt x="672538" y="227475"/>
                      <a:pt x="672675" y="225692"/>
                    </a:cubicBezTo>
                    <a:cubicBezTo>
                      <a:pt x="672675" y="223772"/>
                      <a:pt x="672950" y="221577"/>
                      <a:pt x="673361" y="219657"/>
                    </a:cubicBezTo>
                    <a:cubicBezTo>
                      <a:pt x="673910" y="217737"/>
                      <a:pt x="674321" y="216776"/>
                      <a:pt x="675007" y="214994"/>
                    </a:cubicBezTo>
                    <a:cubicBezTo>
                      <a:pt x="675967" y="212799"/>
                      <a:pt x="677339" y="210742"/>
                      <a:pt x="678436" y="208684"/>
                    </a:cubicBezTo>
                    <a:cubicBezTo>
                      <a:pt x="679122" y="207450"/>
                      <a:pt x="680493" y="206489"/>
                      <a:pt x="682002" y="206353"/>
                    </a:cubicBezTo>
                    <a:cubicBezTo>
                      <a:pt x="683511" y="206078"/>
                      <a:pt x="684882" y="206627"/>
                      <a:pt x="686117" y="207724"/>
                    </a:cubicBezTo>
                    <a:cubicBezTo>
                      <a:pt x="686528" y="208136"/>
                      <a:pt x="686940" y="208410"/>
                      <a:pt x="687351" y="208821"/>
                    </a:cubicBezTo>
                    <a:cubicBezTo>
                      <a:pt x="688586" y="209782"/>
                      <a:pt x="689820" y="210742"/>
                      <a:pt x="690918" y="211839"/>
                    </a:cubicBezTo>
                    <a:cubicBezTo>
                      <a:pt x="692152" y="213073"/>
                      <a:pt x="692975" y="213896"/>
                      <a:pt x="694072" y="215405"/>
                    </a:cubicBezTo>
                    <a:cubicBezTo>
                      <a:pt x="695032" y="216640"/>
                      <a:pt x="695718" y="218148"/>
                      <a:pt x="696541" y="219657"/>
                    </a:cubicBezTo>
                    <a:cubicBezTo>
                      <a:pt x="697227" y="221166"/>
                      <a:pt x="697913" y="222675"/>
                      <a:pt x="698461" y="224321"/>
                    </a:cubicBezTo>
                    <a:cubicBezTo>
                      <a:pt x="699833" y="228024"/>
                      <a:pt x="700930" y="231864"/>
                      <a:pt x="702027" y="235705"/>
                    </a:cubicBezTo>
                    <a:cubicBezTo>
                      <a:pt x="703811" y="241328"/>
                      <a:pt x="704908" y="246952"/>
                      <a:pt x="706142" y="252575"/>
                    </a:cubicBezTo>
                    <a:cubicBezTo>
                      <a:pt x="708200" y="262314"/>
                      <a:pt x="710120" y="272052"/>
                      <a:pt x="711629" y="281927"/>
                    </a:cubicBezTo>
                    <a:cubicBezTo>
                      <a:pt x="713274" y="292763"/>
                      <a:pt x="714372" y="303873"/>
                      <a:pt x="715195" y="314846"/>
                    </a:cubicBezTo>
                    <a:cubicBezTo>
                      <a:pt x="716566" y="334734"/>
                      <a:pt x="716292" y="354760"/>
                      <a:pt x="714921" y="374785"/>
                    </a:cubicBezTo>
                    <a:cubicBezTo>
                      <a:pt x="717801" y="383838"/>
                      <a:pt x="720818" y="392753"/>
                      <a:pt x="723699" y="401806"/>
                    </a:cubicBezTo>
                    <a:cubicBezTo>
                      <a:pt x="726030" y="407841"/>
                      <a:pt x="728499" y="413876"/>
                      <a:pt x="730968" y="419911"/>
                    </a:cubicBezTo>
                    <a:cubicBezTo>
                      <a:pt x="732340" y="423203"/>
                      <a:pt x="733711" y="426632"/>
                      <a:pt x="734946" y="429923"/>
                    </a:cubicBezTo>
                    <a:cubicBezTo>
                      <a:pt x="737277" y="435684"/>
                      <a:pt x="740158" y="441308"/>
                      <a:pt x="742901" y="446931"/>
                    </a:cubicBezTo>
                    <a:cubicBezTo>
                      <a:pt x="742901" y="446794"/>
                      <a:pt x="742764" y="446657"/>
                      <a:pt x="742764" y="446519"/>
                    </a:cubicBezTo>
                    <a:cubicBezTo>
                      <a:pt x="746879" y="454612"/>
                      <a:pt x="751131" y="462567"/>
                      <a:pt x="756069" y="470111"/>
                    </a:cubicBezTo>
                    <a:cubicBezTo>
                      <a:pt x="755931" y="469974"/>
                      <a:pt x="755794" y="469700"/>
                      <a:pt x="755657" y="469563"/>
                    </a:cubicBezTo>
                    <a:cubicBezTo>
                      <a:pt x="757714" y="472717"/>
                      <a:pt x="759909" y="475735"/>
                      <a:pt x="762241" y="478752"/>
                    </a:cubicBezTo>
                    <a:cubicBezTo>
                      <a:pt x="763475" y="480124"/>
                      <a:pt x="764709" y="481358"/>
                      <a:pt x="766081" y="482593"/>
                    </a:cubicBezTo>
                    <a:lnTo>
                      <a:pt x="766081" y="482593"/>
                    </a:lnTo>
                    <a:cubicBezTo>
                      <a:pt x="767041" y="483416"/>
                      <a:pt x="768138" y="484376"/>
                      <a:pt x="769236" y="485199"/>
                    </a:cubicBezTo>
                    <a:cubicBezTo>
                      <a:pt x="769236" y="485199"/>
                      <a:pt x="769099" y="485199"/>
                      <a:pt x="769099" y="485199"/>
                    </a:cubicBezTo>
                    <a:cubicBezTo>
                      <a:pt x="769236" y="485199"/>
                      <a:pt x="769236" y="485336"/>
                      <a:pt x="769373" y="485336"/>
                    </a:cubicBezTo>
                    <a:cubicBezTo>
                      <a:pt x="769510" y="485336"/>
                      <a:pt x="769510" y="485473"/>
                      <a:pt x="769647" y="485473"/>
                    </a:cubicBezTo>
                    <a:cubicBezTo>
                      <a:pt x="769647" y="485473"/>
                      <a:pt x="769647" y="485473"/>
                      <a:pt x="769510" y="485336"/>
                    </a:cubicBezTo>
                    <a:cubicBezTo>
                      <a:pt x="770607" y="486022"/>
                      <a:pt x="771705" y="486708"/>
                      <a:pt x="772939" y="487256"/>
                    </a:cubicBezTo>
                    <a:cubicBezTo>
                      <a:pt x="772802" y="487119"/>
                      <a:pt x="772528" y="486982"/>
                      <a:pt x="772391" y="486982"/>
                    </a:cubicBezTo>
                    <a:cubicBezTo>
                      <a:pt x="773076" y="487256"/>
                      <a:pt x="773762" y="487531"/>
                      <a:pt x="774311" y="487667"/>
                    </a:cubicBezTo>
                    <a:cubicBezTo>
                      <a:pt x="774174" y="487667"/>
                      <a:pt x="773899" y="487531"/>
                      <a:pt x="773762" y="487393"/>
                    </a:cubicBezTo>
                    <a:cubicBezTo>
                      <a:pt x="774174" y="487531"/>
                      <a:pt x="774722" y="487667"/>
                      <a:pt x="775134" y="487667"/>
                    </a:cubicBezTo>
                    <a:cubicBezTo>
                      <a:pt x="775820" y="487667"/>
                      <a:pt x="776505" y="487805"/>
                      <a:pt x="777054" y="487805"/>
                    </a:cubicBezTo>
                    <a:cubicBezTo>
                      <a:pt x="776780" y="487805"/>
                      <a:pt x="776643" y="487805"/>
                      <a:pt x="776368" y="487805"/>
                    </a:cubicBezTo>
                    <a:cubicBezTo>
                      <a:pt x="777054" y="487805"/>
                      <a:pt x="777740" y="487805"/>
                      <a:pt x="778425" y="487805"/>
                    </a:cubicBezTo>
                    <a:cubicBezTo>
                      <a:pt x="778151" y="487805"/>
                      <a:pt x="778014" y="487805"/>
                      <a:pt x="777740" y="487805"/>
                    </a:cubicBezTo>
                    <a:cubicBezTo>
                      <a:pt x="779111" y="487805"/>
                      <a:pt x="780483" y="487531"/>
                      <a:pt x="781854" y="487256"/>
                    </a:cubicBezTo>
                    <a:cubicBezTo>
                      <a:pt x="781580" y="487256"/>
                      <a:pt x="781443" y="487256"/>
                      <a:pt x="781169" y="487393"/>
                    </a:cubicBezTo>
                    <a:cubicBezTo>
                      <a:pt x="781580" y="487256"/>
                      <a:pt x="782129" y="487119"/>
                      <a:pt x="782540" y="486982"/>
                    </a:cubicBezTo>
                    <a:cubicBezTo>
                      <a:pt x="782952" y="486845"/>
                      <a:pt x="783363" y="486570"/>
                      <a:pt x="783638" y="486433"/>
                    </a:cubicBezTo>
                    <a:cubicBezTo>
                      <a:pt x="784186" y="486022"/>
                      <a:pt x="784735" y="485747"/>
                      <a:pt x="785283" y="485336"/>
                    </a:cubicBezTo>
                    <a:cubicBezTo>
                      <a:pt x="785283" y="485336"/>
                      <a:pt x="785283" y="485336"/>
                      <a:pt x="785283" y="485336"/>
                    </a:cubicBezTo>
                    <a:cubicBezTo>
                      <a:pt x="785695" y="485062"/>
                      <a:pt x="785969" y="484787"/>
                      <a:pt x="786381" y="484513"/>
                    </a:cubicBezTo>
                    <a:cubicBezTo>
                      <a:pt x="786381" y="484513"/>
                      <a:pt x="786381" y="484513"/>
                      <a:pt x="786381" y="484513"/>
                    </a:cubicBezTo>
                    <a:cubicBezTo>
                      <a:pt x="787752" y="483279"/>
                      <a:pt x="789124" y="481907"/>
                      <a:pt x="790359" y="480535"/>
                    </a:cubicBezTo>
                    <a:cubicBezTo>
                      <a:pt x="790359" y="480535"/>
                      <a:pt x="790359" y="480673"/>
                      <a:pt x="790221" y="480673"/>
                    </a:cubicBezTo>
                    <a:cubicBezTo>
                      <a:pt x="791319" y="479301"/>
                      <a:pt x="792416" y="477792"/>
                      <a:pt x="793513" y="476421"/>
                    </a:cubicBezTo>
                    <a:cubicBezTo>
                      <a:pt x="793513" y="476421"/>
                      <a:pt x="793376" y="476558"/>
                      <a:pt x="793376" y="476558"/>
                    </a:cubicBezTo>
                    <a:cubicBezTo>
                      <a:pt x="794610" y="474638"/>
                      <a:pt x="795570" y="472854"/>
                      <a:pt x="796668" y="470797"/>
                    </a:cubicBezTo>
                    <a:cubicBezTo>
                      <a:pt x="796531" y="470934"/>
                      <a:pt x="796531" y="471071"/>
                      <a:pt x="796394" y="471209"/>
                    </a:cubicBezTo>
                    <a:cubicBezTo>
                      <a:pt x="798314" y="467093"/>
                      <a:pt x="799960" y="462842"/>
                      <a:pt x="801468" y="458453"/>
                    </a:cubicBezTo>
                    <a:cubicBezTo>
                      <a:pt x="803800" y="451457"/>
                      <a:pt x="805720" y="444462"/>
                      <a:pt x="807229" y="437330"/>
                    </a:cubicBezTo>
                    <a:cubicBezTo>
                      <a:pt x="807229" y="437604"/>
                      <a:pt x="807092" y="437741"/>
                      <a:pt x="807092" y="438016"/>
                    </a:cubicBezTo>
                    <a:cubicBezTo>
                      <a:pt x="808601" y="430472"/>
                      <a:pt x="809972" y="422928"/>
                      <a:pt x="811070" y="415247"/>
                    </a:cubicBezTo>
                    <a:cubicBezTo>
                      <a:pt x="812304" y="406606"/>
                      <a:pt x="812990" y="398102"/>
                      <a:pt x="813676" y="389461"/>
                    </a:cubicBezTo>
                    <a:cubicBezTo>
                      <a:pt x="813676" y="389461"/>
                      <a:pt x="813676" y="389598"/>
                      <a:pt x="813676" y="389598"/>
                    </a:cubicBezTo>
                    <a:cubicBezTo>
                      <a:pt x="813950" y="384112"/>
                      <a:pt x="814224" y="378626"/>
                      <a:pt x="814362" y="373276"/>
                    </a:cubicBezTo>
                    <a:cubicBezTo>
                      <a:pt x="809012" y="353662"/>
                      <a:pt x="803663" y="334049"/>
                      <a:pt x="798177" y="314435"/>
                    </a:cubicBezTo>
                    <a:cubicBezTo>
                      <a:pt x="795570" y="305108"/>
                      <a:pt x="792827" y="295781"/>
                      <a:pt x="790359" y="286454"/>
                    </a:cubicBezTo>
                    <a:cubicBezTo>
                      <a:pt x="789536" y="283711"/>
                      <a:pt x="788712" y="281105"/>
                      <a:pt x="787890" y="278498"/>
                    </a:cubicBezTo>
                    <a:cubicBezTo>
                      <a:pt x="785969" y="272052"/>
                      <a:pt x="783912" y="265469"/>
                      <a:pt x="781992" y="259022"/>
                    </a:cubicBezTo>
                    <a:cubicBezTo>
                      <a:pt x="778425" y="247226"/>
                      <a:pt x="774859" y="235293"/>
                      <a:pt x="771156" y="223498"/>
                    </a:cubicBezTo>
                    <a:cubicBezTo>
                      <a:pt x="769373" y="217737"/>
                      <a:pt x="767727" y="212113"/>
                      <a:pt x="766218" y="206353"/>
                    </a:cubicBezTo>
                    <a:cubicBezTo>
                      <a:pt x="765395" y="203472"/>
                      <a:pt x="764572" y="200592"/>
                      <a:pt x="763612" y="197711"/>
                    </a:cubicBezTo>
                    <a:cubicBezTo>
                      <a:pt x="762652" y="194968"/>
                      <a:pt x="761692" y="192225"/>
                      <a:pt x="761006" y="189344"/>
                    </a:cubicBezTo>
                    <a:cubicBezTo>
                      <a:pt x="760183" y="186053"/>
                      <a:pt x="760046" y="182350"/>
                      <a:pt x="761006" y="179195"/>
                    </a:cubicBezTo>
                    <a:cubicBezTo>
                      <a:pt x="761829" y="176315"/>
                      <a:pt x="764435" y="174531"/>
                      <a:pt x="766493" y="172748"/>
                    </a:cubicBezTo>
                    <a:cubicBezTo>
                      <a:pt x="768550" y="170965"/>
                      <a:pt x="771842" y="171651"/>
                      <a:pt x="773488" y="173708"/>
                    </a:cubicBezTo>
                    <a:cubicBezTo>
                      <a:pt x="775957" y="176726"/>
                      <a:pt x="778700" y="179606"/>
                      <a:pt x="780757" y="182761"/>
                    </a:cubicBezTo>
                    <a:cubicBezTo>
                      <a:pt x="783089" y="186327"/>
                      <a:pt x="784872" y="190168"/>
                      <a:pt x="786655" y="194008"/>
                    </a:cubicBezTo>
                    <a:cubicBezTo>
                      <a:pt x="788712" y="198809"/>
                      <a:pt x="790633" y="203747"/>
                      <a:pt x="792553" y="208684"/>
                    </a:cubicBezTo>
                    <a:cubicBezTo>
                      <a:pt x="795982" y="217874"/>
                      <a:pt x="799548" y="226927"/>
                      <a:pt x="802703" y="236116"/>
                    </a:cubicBezTo>
                    <a:cubicBezTo>
                      <a:pt x="805995" y="245580"/>
                      <a:pt x="809149" y="255182"/>
                      <a:pt x="811755" y="264920"/>
                    </a:cubicBezTo>
                    <a:cubicBezTo>
                      <a:pt x="814499" y="275069"/>
                      <a:pt x="816830" y="285356"/>
                      <a:pt x="818888" y="295781"/>
                    </a:cubicBezTo>
                    <a:cubicBezTo>
                      <a:pt x="822865" y="316629"/>
                      <a:pt x="824649" y="337889"/>
                      <a:pt x="824923" y="359149"/>
                    </a:cubicBezTo>
                    <a:cubicBezTo>
                      <a:pt x="824923" y="363812"/>
                      <a:pt x="824923" y="368339"/>
                      <a:pt x="824786" y="373002"/>
                    </a:cubicBezTo>
                    <a:cubicBezTo>
                      <a:pt x="826431" y="379037"/>
                      <a:pt x="828215" y="385209"/>
                      <a:pt x="829860" y="391244"/>
                    </a:cubicBezTo>
                    <a:cubicBezTo>
                      <a:pt x="831644" y="397691"/>
                      <a:pt x="833289" y="404274"/>
                      <a:pt x="835347" y="410721"/>
                    </a:cubicBezTo>
                    <a:cubicBezTo>
                      <a:pt x="837953" y="419225"/>
                      <a:pt x="840559" y="427866"/>
                      <a:pt x="843165" y="436370"/>
                    </a:cubicBezTo>
                    <a:cubicBezTo>
                      <a:pt x="847554" y="448440"/>
                      <a:pt x="851532" y="460784"/>
                      <a:pt x="857155" y="472443"/>
                    </a:cubicBezTo>
                    <a:cubicBezTo>
                      <a:pt x="857155" y="472443"/>
                      <a:pt x="857155" y="472306"/>
                      <a:pt x="857155" y="472306"/>
                    </a:cubicBezTo>
                    <a:cubicBezTo>
                      <a:pt x="859076" y="476009"/>
                      <a:pt x="861133" y="479850"/>
                      <a:pt x="863465" y="483416"/>
                    </a:cubicBezTo>
                    <a:cubicBezTo>
                      <a:pt x="863876" y="483827"/>
                      <a:pt x="864150" y="484376"/>
                      <a:pt x="864562" y="484787"/>
                    </a:cubicBezTo>
                    <a:cubicBezTo>
                      <a:pt x="865797" y="486159"/>
                      <a:pt x="866894" y="487256"/>
                      <a:pt x="868265" y="488491"/>
                    </a:cubicBezTo>
                    <a:cubicBezTo>
                      <a:pt x="868814" y="488902"/>
                      <a:pt x="869363" y="489314"/>
                      <a:pt x="869911" y="489725"/>
                    </a:cubicBezTo>
                    <a:cubicBezTo>
                      <a:pt x="869637" y="489588"/>
                      <a:pt x="869500" y="489451"/>
                      <a:pt x="869363" y="489451"/>
                    </a:cubicBezTo>
                    <a:cubicBezTo>
                      <a:pt x="870323" y="490137"/>
                      <a:pt x="871283" y="490822"/>
                      <a:pt x="872380" y="491234"/>
                    </a:cubicBezTo>
                    <a:cubicBezTo>
                      <a:pt x="872792" y="491371"/>
                      <a:pt x="873203" y="491508"/>
                      <a:pt x="873615" y="491645"/>
                    </a:cubicBezTo>
                    <a:cubicBezTo>
                      <a:pt x="873889" y="491645"/>
                      <a:pt x="874163" y="491783"/>
                      <a:pt x="874437" y="491783"/>
                    </a:cubicBezTo>
                    <a:cubicBezTo>
                      <a:pt x="874849" y="491783"/>
                      <a:pt x="875261" y="491783"/>
                      <a:pt x="875809" y="491783"/>
                    </a:cubicBezTo>
                    <a:cubicBezTo>
                      <a:pt x="876358" y="491783"/>
                      <a:pt x="876769" y="491645"/>
                      <a:pt x="877318" y="491645"/>
                    </a:cubicBezTo>
                    <a:cubicBezTo>
                      <a:pt x="877318" y="491645"/>
                      <a:pt x="877181" y="491645"/>
                      <a:pt x="877181" y="491645"/>
                    </a:cubicBezTo>
                    <a:cubicBezTo>
                      <a:pt x="878278" y="491508"/>
                      <a:pt x="879375" y="491234"/>
                      <a:pt x="880473" y="490822"/>
                    </a:cubicBezTo>
                    <a:cubicBezTo>
                      <a:pt x="880473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335" y="490822"/>
                      <a:pt x="880335" y="490822"/>
                      <a:pt x="880335" y="490822"/>
                    </a:cubicBezTo>
                    <a:cubicBezTo>
                      <a:pt x="880198" y="490822"/>
                      <a:pt x="879924" y="490960"/>
                      <a:pt x="879787" y="490960"/>
                    </a:cubicBezTo>
                    <a:cubicBezTo>
                      <a:pt x="880198" y="490685"/>
                      <a:pt x="880610" y="490548"/>
                      <a:pt x="881021" y="490274"/>
                    </a:cubicBezTo>
                    <a:cubicBezTo>
                      <a:pt x="881295" y="490137"/>
                      <a:pt x="881570" y="489862"/>
                      <a:pt x="881844" y="489725"/>
                    </a:cubicBezTo>
                    <a:cubicBezTo>
                      <a:pt x="881707" y="489862"/>
                      <a:pt x="881570" y="489999"/>
                      <a:pt x="881433" y="490137"/>
                    </a:cubicBezTo>
                    <a:cubicBezTo>
                      <a:pt x="882393" y="489314"/>
                      <a:pt x="883216" y="488491"/>
                      <a:pt x="884039" y="487667"/>
                    </a:cubicBezTo>
                    <a:lnTo>
                      <a:pt x="884039" y="487667"/>
                    </a:lnTo>
                    <a:cubicBezTo>
                      <a:pt x="884039" y="487667"/>
                      <a:pt x="884039" y="487667"/>
                      <a:pt x="884039" y="487667"/>
                    </a:cubicBezTo>
                    <a:cubicBezTo>
                      <a:pt x="884176" y="487531"/>
                      <a:pt x="884313" y="487393"/>
                      <a:pt x="884450" y="487256"/>
                    </a:cubicBezTo>
                    <a:cubicBezTo>
                      <a:pt x="884313" y="487393"/>
                      <a:pt x="884313" y="487393"/>
                      <a:pt x="884176" y="487531"/>
                    </a:cubicBezTo>
                    <a:cubicBezTo>
                      <a:pt x="884999" y="486433"/>
                      <a:pt x="885822" y="485336"/>
                      <a:pt x="886508" y="484238"/>
                    </a:cubicBezTo>
                    <a:cubicBezTo>
                      <a:pt x="886508" y="484238"/>
                      <a:pt x="886508" y="484376"/>
                      <a:pt x="886508" y="484376"/>
                    </a:cubicBezTo>
                    <a:cubicBezTo>
                      <a:pt x="887879" y="482044"/>
                      <a:pt x="889251" y="479850"/>
                      <a:pt x="890485" y="477380"/>
                    </a:cubicBezTo>
                    <a:cubicBezTo>
                      <a:pt x="891308" y="475598"/>
                      <a:pt x="891994" y="473815"/>
                      <a:pt x="892680" y="472031"/>
                    </a:cubicBezTo>
                    <a:cubicBezTo>
                      <a:pt x="895149" y="464899"/>
                      <a:pt x="896795" y="457493"/>
                      <a:pt x="898440" y="450086"/>
                    </a:cubicBezTo>
                    <a:cubicBezTo>
                      <a:pt x="898440" y="450223"/>
                      <a:pt x="898440" y="450223"/>
                      <a:pt x="898440" y="450360"/>
                    </a:cubicBezTo>
                    <a:cubicBezTo>
                      <a:pt x="900635" y="439113"/>
                      <a:pt x="902007" y="427729"/>
                      <a:pt x="902830" y="416345"/>
                    </a:cubicBezTo>
                    <a:cubicBezTo>
                      <a:pt x="902830" y="416345"/>
                      <a:pt x="902830" y="416345"/>
                      <a:pt x="902830" y="416345"/>
                    </a:cubicBezTo>
                    <a:cubicBezTo>
                      <a:pt x="903927" y="399200"/>
                      <a:pt x="903790" y="381780"/>
                      <a:pt x="902693" y="364635"/>
                    </a:cubicBezTo>
                    <a:cubicBezTo>
                      <a:pt x="902693" y="364635"/>
                      <a:pt x="902693" y="364635"/>
                      <a:pt x="902693" y="364772"/>
                    </a:cubicBezTo>
                    <a:cubicBezTo>
                      <a:pt x="902693" y="364635"/>
                      <a:pt x="902693" y="364361"/>
                      <a:pt x="902693" y="364223"/>
                    </a:cubicBezTo>
                    <a:cubicBezTo>
                      <a:pt x="902693" y="364223"/>
                      <a:pt x="902693" y="364087"/>
                      <a:pt x="902693" y="364087"/>
                    </a:cubicBezTo>
                    <a:cubicBezTo>
                      <a:pt x="902693" y="364087"/>
                      <a:pt x="902693" y="364087"/>
                      <a:pt x="902693" y="364087"/>
                    </a:cubicBezTo>
                    <a:cubicBezTo>
                      <a:pt x="902007" y="354623"/>
                      <a:pt x="900909" y="345296"/>
                      <a:pt x="899675" y="335969"/>
                    </a:cubicBezTo>
                    <a:cubicBezTo>
                      <a:pt x="898578" y="327465"/>
                      <a:pt x="897069" y="318961"/>
                      <a:pt x="895423" y="310594"/>
                    </a:cubicBezTo>
                    <a:cubicBezTo>
                      <a:pt x="892817" y="303462"/>
                      <a:pt x="890348" y="296330"/>
                      <a:pt x="887742" y="289197"/>
                    </a:cubicBezTo>
                    <a:cubicBezTo>
                      <a:pt x="879924" y="268075"/>
                      <a:pt x="872243" y="246952"/>
                      <a:pt x="864425" y="225829"/>
                    </a:cubicBezTo>
                    <a:cubicBezTo>
                      <a:pt x="861270" y="217325"/>
                      <a:pt x="858390" y="208684"/>
                      <a:pt x="855372" y="200180"/>
                    </a:cubicBezTo>
                    <a:cubicBezTo>
                      <a:pt x="853589" y="194968"/>
                      <a:pt x="851806" y="189756"/>
                      <a:pt x="850023" y="184544"/>
                    </a:cubicBezTo>
                    <a:cubicBezTo>
                      <a:pt x="849474" y="182898"/>
                      <a:pt x="848926" y="181115"/>
                      <a:pt x="848377" y="179469"/>
                    </a:cubicBezTo>
                    <a:cubicBezTo>
                      <a:pt x="847005" y="175354"/>
                      <a:pt x="845771" y="171377"/>
                      <a:pt x="844674" y="167125"/>
                    </a:cubicBezTo>
                    <a:cubicBezTo>
                      <a:pt x="843988" y="164382"/>
                      <a:pt x="843439" y="161776"/>
                      <a:pt x="842891" y="159032"/>
                    </a:cubicBezTo>
                    <a:cubicBezTo>
                      <a:pt x="842205" y="155603"/>
                      <a:pt x="842479" y="152037"/>
                      <a:pt x="842342" y="148608"/>
                    </a:cubicBezTo>
                    <a:cubicBezTo>
                      <a:pt x="842205" y="144493"/>
                      <a:pt x="847280" y="142025"/>
                      <a:pt x="850434" y="144631"/>
                    </a:cubicBezTo>
                    <a:cubicBezTo>
                      <a:pt x="852218" y="146002"/>
                      <a:pt x="854412" y="147511"/>
                      <a:pt x="855784" y="149431"/>
                    </a:cubicBezTo>
                    <a:cubicBezTo>
                      <a:pt x="856744" y="150940"/>
                      <a:pt x="857567" y="152174"/>
                      <a:pt x="858390" y="153683"/>
                    </a:cubicBezTo>
                    <a:cubicBezTo>
                      <a:pt x="859213" y="155192"/>
                      <a:pt x="859899" y="156838"/>
                      <a:pt x="860447" y="158347"/>
                    </a:cubicBezTo>
                    <a:cubicBezTo>
                      <a:pt x="860996" y="159718"/>
                      <a:pt x="861545" y="161090"/>
                      <a:pt x="862093" y="162461"/>
                    </a:cubicBezTo>
                    <a:cubicBezTo>
                      <a:pt x="863053" y="164793"/>
                      <a:pt x="864013" y="167125"/>
                      <a:pt x="864836" y="169457"/>
                    </a:cubicBezTo>
                    <a:cubicBezTo>
                      <a:pt x="866482" y="173708"/>
                      <a:pt x="867854" y="178098"/>
                      <a:pt x="869500" y="182486"/>
                    </a:cubicBezTo>
                    <a:cubicBezTo>
                      <a:pt x="869363" y="182212"/>
                      <a:pt x="869363" y="182075"/>
                      <a:pt x="869226" y="181801"/>
                    </a:cubicBezTo>
                    <a:cubicBezTo>
                      <a:pt x="872243" y="190442"/>
                      <a:pt x="875261" y="199220"/>
                      <a:pt x="878278" y="207998"/>
                    </a:cubicBezTo>
                    <a:cubicBezTo>
                      <a:pt x="880335" y="213896"/>
                      <a:pt x="882119" y="219931"/>
                      <a:pt x="884039" y="225829"/>
                    </a:cubicBezTo>
                    <a:cubicBezTo>
                      <a:pt x="886782" y="234470"/>
                      <a:pt x="889662" y="242974"/>
                      <a:pt x="892131" y="251615"/>
                    </a:cubicBezTo>
                    <a:cubicBezTo>
                      <a:pt x="895011" y="261628"/>
                      <a:pt x="897892" y="271504"/>
                      <a:pt x="900361" y="281516"/>
                    </a:cubicBezTo>
                    <a:cubicBezTo>
                      <a:pt x="902830" y="291529"/>
                      <a:pt x="905024" y="301816"/>
                      <a:pt x="906945" y="311966"/>
                    </a:cubicBezTo>
                    <a:cubicBezTo>
                      <a:pt x="907082" y="312377"/>
                      <a:pt x="907082" y="312652"/>
                      <a:pt x="907219" y="313063"/>
                    </a:cubicBezTo>
                    <a:cubicBezTo>
                      <a:pt x="910785" y="322801"/>
                      <a:pt x="914351" y="332540"/>
                      <a:pt x="917917" y="342141"/>
                    </a:cubicBezTo>
                    <a:cubicBezTo>
                      <a:pt x="920249" y="348725"/>
                      <a:pt x="922855" y="355171"/>
                      <a:pt x="925324" y="361755"/>
                    </a:cubicBezTo>
                    <a:cubicBezTo>
                      <a:pt x="927930" y="368476"/>
                      <a:pt x="930673" y="375197"/>
                      <a:pt x="933279" y="381917"/>
                    </a:cubicBezTo>
                    <a:cubicBezTo>
                      <a:pt x="934377" y="384797"/>
                      <a:pt x="935748" y="387678"/>
                      <a:pt x="936983" y="390558"/>
                    </a:cubicBezTo>
                    <a:cubicBezTo>
                      <a:pt x="936845" y="390284"/>
                      <a:pt x="936708" y="390147"/>
                      <a:pt x="936708" y="390010"/>
                    </a:cubicBezTo>
                    <a:cubicBezTo>
                      <a:pt x="938080" y="392616"/>
                      <a:pt x="939451" y="395084"/>
                      <a:pt x="940960" y="397554"/>
                    </a:cubicBezTo>
                    <a:cubicBezTo>
                      <a:pt x="940823" y="397416"/>
                      <a:pt x="940686" y="397279"/>
                      <a:pt x="940549" y="397005"/>
                    </a:cubicBezTo>
                    <a:cubicBezTo>
                      <a:pt x="941097" y="397965"/>
                      <a:pt x="941783" y="398788"/>
                      <a:pt x="942469" y="399611"/>
                    </a:cubicBezTo>
                    <a:cubicBezTo>
                      <a:pt x="942743" y="399885"/>
                      <a:pt x="943155" y="400160"/>
                      <a:pt x="943429" y="400297"/>
                    </a:cubicBezTo>
                    <a:cubicBezTo>
                      <a:pt x="943703" y="400434"/>
                      <a:pt x="943978" y="400571"/>
                      <a:pt x="944252" y="400708"/>
                    </a:cubicBezTo>
                    <a:cubicBezTo>
                      <a:pt x="944664" y="400845"/>
                      <a:pt x="945075" y="400983"/>
                      <a:pt x="945486" y="401120"/>
                    </a:cubicBezTo>
                    <a:cubicBezTo>
                      <a:pt x="945761" y="401120"/>
                      <a:pt x="946035" y="401120"/>
                      <a:pt x="946309" y="401257"/>
                    </a:cubicBezTo>
                    <a:cubicBezTo>
                      <a:pt x="946446" y="401257"/>
                      <a:pt x="946584" y="401257"/>
                      <a:pt x="946721" y="401257"/>
                    </a:cubicBezTo>
                    <a:cubicBezTo>
                      <a:pt x="946721" y="401257"/>
                      <a:pt x="946858" y="401257"/>
                      <a:pt x="946858" y="401120"/>
                    </a:cubicBezTo>
                    <a:cubicBezTo>
                      <a:pt x="947132" y="400845"/>
                      <a:pt x="947407" y="400708"/>
                      <a:pt x="947544" y="400434"/>
                    </a:cubicBezTo>
                    <a:cubicBezTo>
                      <a:pt x="947407" y="400571"/>
                      <a:pt x="947407" y="400708"/>
                      <a:pt x="947270" y="400708"/>
                    </a:cubicBezTo>
                    <a:cubicBezTo>
                      <a:pt x="948093" y="399748"/>
                      <a:pt x="948915" y="398788"/>
                      <a:pt x="949601" y="397691"/>
                    </a:cubicBezTo>
                    <a:cubicBezTo>
                      <a:pt x="949464" y="397828"/>
                      <a:pt x="949464" y="397965"/>
                      <a:pt x="949327" y="398102"/>
                    </a:cubicBezTo>
                    <a:cubicBezTo>
                      <a:pt x="950013" y="397005"/>
                      <a:pt x="950699" y="395908"/>
                      <a:pt x="951247" y="394810"/>
                    </a:cubicBezTo>
                    <a:cubicBezTo>
                      <a:pt x="951110" y="394948"/>
                      <a:pt x="950973" y="395222"/>
                      <a:pt x="950973" y="395359"/>
                    </a:cubicBezTo>
                    <a:cubicBezTo>
                      <a:pt x="951933" y="393439"/>
                      <a:pt x="952756" y="391655"/>
                      <a:pt x="953442" y="389598"/>
                    </a:cubicBezTo>
                    <a:cubicBezTo>
                      <a:pt x="954951" y="384661"/>
                      <a:pt x="956048" y="379723"/>
                      <a:pt x="957145" y="374785"/>
                    </a:cubicBezTo>
                    <a:cubicBezTo>
                      <a:pt x="957145" y="374922"/>
                      <a:pt x="957145" y="374922"/>
                      <a:pt x="957145" y="375059"/>
                    </a:cubicBezTo>
                    <a:cubicBezTo>
                      <a:pt x="959614" y="362303"/>
                      <a:pt x="960848" y="349273"/>
                      <a:pt x="961809" y="336380"/>
                    </a:cubicBezTo>
                    <a:cubicBezTo>
                      <a:pt x="961809" y="336380"/>
                      <a:pt x="961809" y="336517"/>
                      <a:pt x="961809" y="336517"/>
                    </a:cubicBezTo>
                    <a:cubicBezTo>
                      <a:pt x="962083" y="331717"/>
                      <a:pt x="962357" y="326779"/>
                      <a:pt x="962494" y="321978"/>
                    </a:cubicBezTo>
                    <a:cubicBezTo>
                      <a:pt x="962631" y="319235"/>
                      <a:pt x="962769" y="316355"/>
                      <a:pt x="962769" y="313475"/>
                    </a:cubicBezTo>
                    <a:cubicBezTo>
                      <a:pt x="962769" y="309497"/>
                      <a:pt x="962631" y="305382"/>
                      <a:pt x="962494" y="301404"/>
                    </a:cubicBezTo>
                    <a:cubicBezTo>
                      <a:pt x="962357" y="292901"/>
                      <a:pt x="962220" y="284397"/>
                      <a:pt x="962083" y="275893"/>
                    </a:cubicBezTo>
                    <a:cubicBezTo>
                      <a:pt x="962083" y="275893"/>
                      <a:pt x="962083" y="275893"/>
                      <a:pt x="962083" y="275893"/>
                    </a:cubicBezTo>
                    <a:cubicBezTo>
                      <a:pt x="962083" y="276030"/>
                      <a:pt x="962083" y="276030"/>
                      <a:pt x="962083" y="276167"/>
                    </a:cubicBezTo>
                    <a:cubicBezTo>
                      <a:pt x="962083" y="276030"/>
                      <a:pt x="962083" y="275893"/>
                      <a:pt x="962083" y="275756"/>
                    </a:cubicBezTo>
                    <a:cubicBezTo>
                      <a:pt x="961671" y="274795"/>
                      <a:pt x="961397" y="273835"/>
                      <a:pt x="961123" y="272875"/>
                    </a:cubicBezTo>
                    <a:cubicBezTo>
                      <a:pt x="960162" y="269995"/>
                      <a:pt x="959065" y="267114"/>
                      <a:pt x="958380" y="264097"/>
                    </a:cubicBezTo>
                    <a:cubicBezTo>
                      <a:pt x="956596" y="257376"/>
                      <a:pt x="954676" y="250792"/>
                      <a:pt x="953167" y="244072"/>
                    </a:cubicBezTo>
                    <a:cubicBezTo>
                      <a:pt x="951522" y="236939"/>
                      <a:pt x="949875" y="229670"/>
                      <a:pt x="948367" y="222537"/>
                    </a:cubicBezTo>
                    <a:cubicBezTo>
                      <a:pt x="945075" y="206764"/>
                      <a:pt x="941920" y="190991"/>
                      <a:pt x="938766" y="175080"/>
                    </a:cubicBezTo>
                    <a:cubicBezTo>
                      <a:pt x="937394" y="168222"/>
                      <a:pt x="936159" y="161364"/>
                      <a:pt x="934925" y="154506"/>
                    </a:cubicBezTo>
                    <a:cubicBezTo>
                      <a:pt x="934239" y="150940"/>
                      <a:pt x="933554" y="147511"/>
                      <a:pt x="933005" y="143808"/>
                    </a:cubicBezTo>
                    <a:cubicBezTo>
                      <a:pt x="932593" y="141338"/>
                      <a:pt x="932045" y="138870"/>
                      <a:pt x="931633" y="136401"/>
                    </a:cubicBezTo>
                    <a:cubicBezTo>
                      <a:pt x="931359" y="134480"/>
                      <a:pt x="931359" y="132698"/>
                      <a:pt x="931222" y="130777"/>
                    </a:cubicBezTo>
                    <a:cubicBezTo>
                      <a:pt x="931222" y="129543"/>
                      <a:pt x="931222" y="128309"/>
                      <a:pt x="931633" y="127074"/>
                    </a:cubicBezTo>
                    <a:cubicBezTo>
                      <a:pt x="931770" y="126388"/>
                      <a:pt x="932045" y="125565"/>
                      <a:pt x="932319" y="124880"/>
                    </a:cubicBezTo>
                    <a:cubicBezTo>
                      <a:pt x="932868" y="123919"/>
                      <a:pt x="933279" y="122822"/>
                      <a:pt x="933828" y="121862"/>
                    </a:cubicBezTo>
                    <a:cubicBezTo>
                      <a:pt x="934514" y="120216"/>
                      <a:pt x="935885" y="119119"/>
                      <a:pt x="937668" y="118844"/>
                    </a:cubicBezTo>
                    <a:cubicBezTo>
                      <a:pt x="939726" y="118570"/>
                      <a:pt x="941509" y="119530"/>
                      <a:pt x="942469" y="121176"/>
                    </a:cubicBezTo>
                    <a:cubicBezTo>
                      <a:pt x="943703" y="123234"/>
                      <a:pt x="945075" y="125154"/>
                      <a:pt x="946309" y="127211"/>
                    </a:cubicBezTo>
                    <a:cubicBezTo>
                      <a:pt x="947270" y="128720"/>
                      <a:pt x="947955" y="130503"/>
                      <a:pt x="948641" y="132149"/>
                    </a:cubicBezTo>
                    <a:cubicBezTo>
                      <a:pt x="950287" y="136127"/>
                      <a:pt x="951247" y="140516"/>
                      <a:pt x="952207" y="144767"/>
                    </a:cubicBezTo>
                    <a:cubicBezTo>
                      <a:pt x="953304" y="149020"/>
                      <a:pt x="954265" y="153272"/>
                      <a:pt x="955088" y="157524"/>
                    </a:cubicBezTo>
                    <a:cubicBezTo>
                      <a:pt x="956596" y="164107"/>
                      <a:pt x="957968" y="170554"/>
                      <a:pt x="959340" y="177275"/>
                    </a:cubicBezTo>
                    <a:cubicBezTo>
                      <a:pt x="960300" y="182212"/>
                      <a:pt x="961260" y="187150"/>
                      <a:pt x="962220" y="192088"/>
                    </a:cubicBezTo>
                    <a:cubicBezTo>
                      <a:pt x="962631" y="194420"/>
                      <a:pt x="963180" y="196614"/>
                      <a:pt x="963591" y="198946"/>
                    </a:cubicBezTo>
                    <a:cubicBezTo>
                      <a:pt x="964963" y="207998"/>
                      <a:pt x="966335" y="216914"/>
                      <a:pt x="967706" y="225966"/>
                    </a:cubicBezTo>
                    <a:cubicBezTo>
                      <a:pt x="968118" y="228710"/>
                      <a:pt x="968529" y="231590"/>
                      <a:pt x="968941" y="234470"/>
                    </a:cubicBezTo>
                    <a:cubicBezTo>
                      <a:pt x="969352" y="236802"/>
                      <a:pt x="969352" y="239134"/>
                      <a:pt x="969627" y="241603"/>
                    </a:cubicBezTo>
                    <a:cubicBezTo>
                      <a:pt x="970449" y="251478"/>
                      <a:pt x="971410" y="261353"/>
                      <a:pt x="972233" y="271229"/>
                    </a:cubicBezTo>
                    <a:cubicBezTo>
                      <a:pt x="972370" y="272738"/>
                      <a:pt x="972507" y="274247"/>
                      <a:pt x="972644" y="275756"/>
                    </a:cubicBezTo>
                    <a:cubicBezTo>
                      <a:pt x="972644" y="276030"/>
                      <a:pt x="972644" y="276167"/>
                      <a:pt x="972644" y="276441"/>
                    </a:cubicBezTo>
                    <a:cubicBezTo>
                      <a:pt x="974153" y="280419"/>
                      <a:pt x="975936" y="284259"/>
                      <a:pt x="977719" y="288100"/>
                    </a:cubicBezTo>
                    <a:cubicBezTo>
                      <a:pt x="978954" y="290706"/>
                      <a:pt x="980325" y="293312"/>
                      <a:pt x="981560" y="295918"/>
                    </a:cubicBezTo>
                    <a:cubicBezTo>
                      <a:pt x="981560" y="295918"/>
                      <a:pt x="981560" y="295918"/>
                      <a:pt x="981560" y="295918"/>
                    </a:cubicBezTo>
                    <a:cubicBezTo>
                      <a:pt x="981560" y="295918"/>
                      <a:pt x="981560" y="295918"/>
                      <a:pt x="981560" y="296055"/>
                    </a:cubicBezTo>
                    <a:cubicBezTo>
                      <a:pt x="981697" y="296192"/>
                      <a:pt x="981697" y="296330"/>
                      <a:pt x="981834" y="296467"/>
                    </a:cubicBezTo>
                    <a:cubicBezTo>
                      <a:pt x="981834" y="296467"/>
                      <a:pt x="981834" y="296467"/>
                      <a:pt x="981834" y="296330"/>
                    </a:cubicBezTo>
                    <a:cubicBezTo>
                      <a:pt x="984989" y="302365"/>
                      <a:pt x="988280" y="308400"/>
                      <a:pt x="991984" y="314160"/>
                    </a:cubicBezTo>
                    <a:cubicBezTo>
                      <a:pt x="993218" y="316217"/>
                      <a:pt x="992395" y="319098"/>
                      <a:pt x="990338" y="320470"/>
                    </a:cubicBezTo>
                    <a:cubicBezTo>
                      <a:pt x="988143" y="321704"/>
                      <a:pt x="985400" y="320881"/>
                      <a:pt x="984028" y="318824"/>
                    </a:cubicBezTo>
                    <a:cubicBezTo>
                      <a:pt x="980051" y="312377"/>
                      <a:pt x="976347" y="305794"/>
                      <a:pt x="972918" y="299210"/>
                    </a:cubicBezTo>
                    <a:cubicBezTo>
                      <a:pt x="972918" y="299210"/>
                      <a:pt x="972918" y="299210"/>
                      <a:pt x="972918" y="299072"/>
                    </a:cubicBezTo>
                    <a:cubicBezTo>
                      <a:pt x="973056" y="304010"/>
                      <a:pt x="973056" y="308811"/>
                      <a:pt x="973056" y="313749"/>
                    </a:cubicBezTo>
                    <a:cubicBezTo>
                      <a:pt x="973056" y="316492"/>
                      <a:pt x="972918" y="319098"/>
                      <a:pt x="972781" y="321841"/>
                    </a:cubicBezTo>
                    <a:cubicBezTo>
                      <a:pt x="972644" y="326230"/>
                      <a:pt x="972370" y="330757"/>
                      <a:pt x="972096" y="335146"/>
                    </a:cubicBezTo>
                    <a:cubicBezTo>
                      <a:pt x="971273" y="346256"/>
                      <a:pt x="970175" y="357503"/>
                      <a:pt x="968529" y="368476"/>
                    </a:cubicBezTo>
                    <a:cubicBezTo>
                      <a:pt x="967844" y="372865"/>
                      <a:pt x="966883" y="377254"/>
                      <a:pt x="965923" y="381643"/>
                    </a:cubicBezTo>
                    <a:cubicBezTo>
                      <a:pt x="964963" y="385484"/>
                      <a:pt x="964140" y="389324"/>
                      <a:pt x="962769" y="393027"/>
                    </a:cubicBezTo>
                    <a:cubicBezTo>
                      <a:pt x="962220" y="394673"/>
                      <a:pt x="961671" y="396182"/>
                      <a:pt x="960848" y="397691"/>
                    </a:cubicBezTo>
                    <a:cubicBezTo>
                      <a:pt x="959888" y="399474"/>
                      <a:pt x="958928" y="401257"/>
                      <a:pt x="957831" y="403040"/>
                    </a:cubicBezTo>
                    <a:cubicBezTo>
                      <a:pt x="957008" y="404412"/>
                      <a:pt x="956048" y="405646"/>
                      <a:pt x="955088" y="406743"/>
                    </a:cubicBezTo>
                    <a:cubicBezTo>
                      <a:pt x="954539" y="407429"/>
                      <a:pt x="953990" y="407978"/>
                      <a:pt x="953304" y="408389"/>
                    </a:cubicBezTo>
                    <a:cubicBezTo>
                      <a:pt x="953030" y="408664"/>
                      <a:pt x="952619" y="408938"/>
                      <a:pt x="952344" y="409212"/>
                    </a:cubicBezTo>
                    <a:cubicBezTo>
                      <a:pt x="951522" y="409624"/>
                      <a:pt x="950699" y="410172"/>
                      <a:pt x="949738" y="410447"/>
                    </a:cubicBezTo>
                    <a:cubicBezTo>
                      <a:pt x="948778" y="410721"/>
                      <a:pt x="947681" y="410858"/>
                      <a:pt x="946721" y="410858"/>
                    </a:cubicBezTo>
                    <a:cubicBezTo>
                      <a:pt x="943978" y="410858"/>
                      <a:pt x="941509" y="410035"/>
                      <a:pt x="939177" y="408800"/>
                    </a:cubicBezTo>
                    <a:cubicBezTo>
                      <a:pt x="937257" y="407841"/>
                      <a:pt x="935474" y="406195"/>
                      <a:pt x="934239" y="404549"/>
                    </a:cubicBezTo>
                    <a:cubicBezTo>
                      <a:pt x="931908" y="401257"/>
                      <a:pt x="929713" y="397828"/>
                      <a:pt x="928067" y="394262"/>
                    </a:cubicBezTo>
                    <a:cubicBezTo>
                      <a:pt x="925872" y="389598"/>
                      <a:pt x="923952" y="384935"/>
                      <a:pt x="922032" y="380134"/>
                    </a:cubicBezTo>
                    <a:cubicBezTo>
                      <a:pt x="920661" y="376842"/>
                      <a:pt x="919289" y="373413"/>
                      <a:pt x="917917" y="370122"/>
                    </a:cubicBezTo>
                    <a:cubicBezTo>
                      <a:pt x="916409" y="366144"/>
                      <a:pt x="914763" y="362166"/>
                      <a:pt x="913254" y="358052"/>
                    </a:cubicBezTo>
                    <a:cubicBezTo>
                      <a:pt x="913665" y="363401"/>
                      <a:pt x="913940" y="368887"/>
                      <a:pt x="914214" y="374374"/>
                    </a:cubicBezTo>
                    <a:cubicBezTo>
                      <a:pt x="915174" y="395359"/>
                      <a:pt x="914351" y="416345"/>
                      <a:pt x="911471" y="437193"/>
                    </a:cubicBezTo>
                    <a:cubicBezTo>
                      <a:pt x="910236" y="446245"/>
                      <a:pt x="908316" y="455298"/>
                      <a:pt x="905984" y="464213"/>
                    </a:cubicBezTo>
                    <a:cubicBezTo>
                      <a:pt x="905024" y="468054"/>
                      <a:pt x="903790" y="471894"/>
                      <a:pt x="902555" y="475598"/>
                    </a:cubicBezTo>
                    <a:cubicBezTo>
                      <a:pt x="901047" y="479987"/>
                      <a:pt x="898852" y="483964"/>
                      <a:pt x="896520" y="487942"/>
                    </a:cubicBezTo>
                    <a:cubicBezTo>
                      <a:pt x="894874" y="490822"/>
                      <a:pt x="892817" y="493428"/>
                      <a:pt x="890485" y="495760"/>
                    </a:cubicBezTo>
                    <a:cubicBezTo>
                      <a:pt x="888702" y="497680"/>
                      <a:pt x="886371" y="498915"/>
                      <a:pt x="884176" y="500012"/>
                    </a:cubicBezTo>
                    <a:cubicBezTo>
                      <a:pt x="882804" y="500698"/>
                      <a:pt x="881295" y="500972"/>
                      <a:pt x="879787" y="501247"/>
                    </a:cubicBezTo>
                    <a:cubicBezTo>
                      <a:pt x="878690" y="501521"/>
                      <a:pt x="877592" y="501658"/>
                      <a:pt x="876495" y="501658"/>
                    </a:cubicBezTo>
                    <a:cubicBezTo>
                      <a:pt x="872929" y="501932"/>
                      <a:pt x="870323" y="501658"/>
                      <a:pt x="867717" y="500286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0" name="任意多边形: 形状 289"/>
              <p:cNvSpPr/>
              <p:nvPr/>
            </p:nvSpPr>
            <p:spPr>
              <a:xfrm>
                <a:off x="3341310" y="4475364"/>
                <a:ext cx="566149" cy="897329"/>
              </a:xfrm>
              <a:custGeom>
                <a:avLst/>
                <a:gdLst>
                  <a:gd name="connsiteX0" fmla="*/ 381959 w 566149"/>
                  <a:gd name="connsiteY0" fmla="*/ 366657 h 897329"/>
                  <a:gd name="connsiteX1" fmla="*/ 380587 w 566149"/>
                  <a:gd name="connsiteY1" fmla="*/ 365286 h 897329"/>
                  <a:gd name="connsiteX2" fmla="*/ 362619 w 566149"/>
                  <a:gd name="connsiteY2" fmla="*/ 347044 h 897329"/>
                  <a:gd name="connsiteX3" fmla="*/ 352195 w 566149"/>
                  <a:gd name="connsiteY3" fmla="*/ 336894 h 897329"/>
                  <a:gd name="connsiteX4" fmla="*/ 331758 w 566149"/>
                  <a:gd name="connsiteY4" fmla="*/ 317691 h 897329"/>
                  <a:gd name="connsiteX5" fmla="*/ 331895 w 566149"/>
                  <a:gd name="connsiteY5" fmla="*/ 317691 h 897329"/>
                  <a:gd name="connsiteX6" fmla="*/ 331758 w 566149"/>
                  <a:gd name="connsiteY6" fmla="*/ 317554 h 897329"/>
                  <a:gd name="connsiteX7" fmla="*/ 331484 w 566149"/>
                  <a:gd name="connsiteY7" fmla="*/ 317280 h 897329"/>
                  <a:gd name="connsiteX8" fmla="*/ 331621 w 566149"/>
                  <a:gd name="connsiteY8" fmla="*/ 317417 h 897329"/>
                  <a:gd name="connsiteX9" fmla="*/ 319551 w 566149"/>
                  <a:gd name="connsiteY9" fmla="*/ 307679 h 897329"/>
                  <a:gd name="connsiteX10" fmla="*/ 318042 w 566149"/>
                  <a:gd name="connsiteY10" fmla="*/ 306856 h 897329"/>
                  <a:gd name="connsiteX11" fmla="*/ 318728 w 566149"/>
                  <a:gd name="connsiteY11" fmla="*/ 307130 h 897329"/>
                  <a:gd name="connsiteX12" fmla="*/ 315985 w 566149"/>
                  <a:gd name="connsiteY12" fmla="*/ 305896 h 897329"/>
                  <a:gd name="connsiteX13" fmla="*/ 315025 w 566149"/>
                  <a:gd name="connsiteY13" fmla="*/ 305758 h 897329"/>
                  <a:gd name="connsiteX14" fmla="*/ 314750 w 566149"/>
                  <a:gd name="connsiteY14" fmla="*/ 305758 h 897329"/>
                  <a:gd name="connsiteX15" fmla="*/ 315025 w 566149"/>
                  <a:gd name="connsiteY15" fmla="*/ 307953 h 897329"/>
                  <a:gd name="connsiteX16" fmla="*/ 315436 w 566149"/>
                  <a:gd name="connsiteY16" fmla="*/ 309325 h 897329"/>
                  <a:gd name="connsiteX17" fmla="*/ 316259 w 566149"/>
                  <a:gd name="connsiteY17" fmla="*/ 310970 h 897329"/>
                  <a:gd name="connsiteX18" fmla="*/ 315985 w 566149"/>
                  <a:gd name="connsiteY18" fmla="*/ 310285 h 897329"/>
                  <a:gd name="connsiteX19" fmla="*/ 316670 w 566149"/>
                  <a:gd name="connsiteY19" fmla="*/ 311519 h 897329"/>
                  <a:gd name="connsiteX20" fmla="*/ 320374 w 566149"/>
                  <a:gd name="connsiteY20" fmla="*/ 316457 h 897329"/>
                  <a:gd name="connsiteX21" fmla="*/ 319962 w 566149"/>
                  <a:gd name="connsiteY21" fmla="*/ 316045 h 897329"/>
                  <a:gd name="connsiteX22" fmla="*/ 337793 w 566149"/>
                  <a:gd name="connsiteY22" fmla="*/ 333739 h 897329"/>
                  <a:gd name="connsiteX23" fmla="*/ 337382 w 566149"/>
                  <a:gd name="connsiteY23" fmla="*/ 333328 h 897329"/>
                  <a:gd name="connsiteX24" fmla="*/ 367968 w 566149"/>
                  <a:gd name="connsiteY24" fmla="*/ 357331 h 897329"/>
                  <a:gd name="connsiteX25" fmla="*/ 381959 w 566149"/>
                  <a:gd name="connsiteY25" fmla="*/ 366657 h 897329"/>
                  <a:gd name="connsiteX26" fmla="*/ 391971 w 566149"/>
                  <a:gd name="connsiteY26" fmla="*/ 520551 h 897329"/>
                  <a:gd name="connsiteX27" fmla="*/ 382233 w 566149"/>
                  <a:gd name="connsiteY27" fmla="*/ 503132 h 897329"/>
                  <a:gd name="connsiteX28" fmla="*/ 365774 w 566149"/>
                  <a:gd name="connsiteY28" fmla="*/ 477208 h 897329"/>
                  <a:gd name="connsiteX29" fmla="*/ 366185 w 566149"/>
                  <a:gd name="connsiteY29" fmla="*/ 477757 h 897329"/>
                  <a:gd name="connsiteX30" fmla="*/ 356310 w 566149"/>
                  <a:gd name="connsiteY30" fmla="*/ 463630 h 897329"/>
                  <a:gd name="connsiteX31" fmla="*/ 349177 w 566149"/>
                  <a:gd name="connsiteY31" fmla="*/ 454165 h 897329"/>
                  <a:gd name="connsiteX32" fmla="*/ 332444 w 566149"/>
                  <a:gd name="connsiteY32" fmla="*/ 432083 h 897329"/>
                  <a:gd name="connsiteX33" fmla="*/ 329838 w 566149"/>
                  <a:gd name="connsiteY33" fmla="*/ 428791 h 897329"/>
                  <a:gd name="connsiteX34" fmla="*/ 321197 w 566149"/>
                  <a:gd name="connsiteY34" fmla="*/ 418504 h 897329"/>
                  <a:gd name="connsiteX35" fmla="*/ 302680 w 566149"/>
                  <a:gd name="connsiteY35" fmla="*/ 396695 h 897329"/>
                  <a:gd name="connsiteX36" fmla="*/ 303092 w 566149"/>
                  <a:gd name="connsiteY36" fmla="*/ 397107 h 897329"/>
                  <a:gd name="connsiteX37" fmla="*/ 292805 w 566149"/>
                  <a:gd name="connsiteY37" fmla="*/ 385997 h 897329"/>
                  <a:gd name="connsiteX38" fmla="*/ 283203 w 566149"/>
                  <a:gd name="connsiteY38" fmla="*/ 376259 h 897329"/>
                  <a:gd name="connsiteX39" fmla="*/ 278540 w 566149"/>
                  <a:gd name="connsiteY39" fmla="*/ 372830 h 897329"/>
                  <a:gd name="connsiteX40" fmla="*/ 278540 w 566149"/>
                  <a:gd name="connsiteY40" fmla="*/ 372830 h 897329"/>
                  <a:gd name="connsiteX41" fmla="*/ 273877 w 566149"/>
                  <a:gd name="connsiteY41" fmla="*/ 369949 h 897329"/>
                  <a:gd name="connsiteX42" fmla="*/ 272642 w 566149"/>
                  <a:gd name="connsiteY42" fmla="*/ 369401 h 897329"/>
                  <a:gd name="connsiteX43" fmla="*/ 272642 w 566149"/>
                  <a:gd name="connsiteY43" fmla="*/ 369401 h 897329"/>
                  <a:gd name="connsiteX44" fmla="*/ 271956 w 566149"/>
                  <a:gd name="connsiteY44" fmla="*/ 370224 h 897329"/>
                  <a:gd name="connsiteX45" fmla="*/ 271545 w 566149"/>
                  <a:gd name="connsiteY45" fmla="*/ 370909 h 897329"/>
                  <a:gd name="connsiteX46" fmla="*/ 271271 w 566149"/>
                  <a:gd name="connsiteY46" fmla="*/ 371733 h 897329"/>
                  <a:gd name="connsiteX47" fmla="*/ 271133 w 566149"/>
                  <a:gd name="connsiteY47" fmla="*/ 372967 h 897329"/>
                  <a:gd name="connsiteX48" fmla="*/ 271271 w 566149"/>
                  <a:gd name="connsiteY48" fmla="*/ 374613 h 897329"/>
                  <a:gd name="connsiteX49" fmla="*/ 271271 w 566149"/>
                  <a:gd name="connsiteY49" fmla="*/ 373927 h 897329"/>
                  <a:gd name="connsiteX50" fmla="*/ 271545 w 566149"/>
                  <a:gd name="connsiteY50" fmla="*/ 375436 h 897329"/>
                  <a:gd name="connsiteX51" fmla="*/ 272642 w 566149"/>
                  <a:gd name="connsiteY51" fmla="*/ 379002 h 897329"/>
                  <a:gd name="connsiteX52" fmla="*/ 272642 w 566149"/>
                  <a:gd name="connsiteY52" fmla="*/ 379002 h 897329"/>
                  <a:gd name="connsiteX53" fmla="*/ 279089 w 566149"/>
                  <a:gd name="connsiteY53" fmla="*/ 394089 h 897329"/>
                  <a:gd name="connsiteX54" fmla="*/ 278951 w 566149"/>
                  <a:gd name="connsiteY54" fmla="*/ 393815 h 897329"/>
                  <a:gd name="connsiteX55" fmla="*/ 291570 w 566149"/>
                  <a:gd name="connsiteY55" fmla="*/ 414938 h 897329"/>
                  <a:gd name="connsiteX56" fmla="*/ 291433 w 566149"/>
                  <a:gd name="connsiteY56" fmla="*/ 414663 h 897329"/>
                  <a:gd name="connsiteX57" fmla="*/ 317493 w 566149"/>
                  <a:gd name="connsiteY57" fmla="*/ 447856 h 897329"/>
                  <a:gd name="connsiteX58" fmla="*/ 317493 w 566149"/>
                  <a:gd name="connsiteY58" fmla="*/ 447856 h 897329"/>
                  <a:gd name="connsiteX59" fmla="*/ 339988 w 566149"/>
                  <a:gd name="connsiteY59" fmla="*/ 471996 h 897329"/>
                  <a:gd name="connsiteX60" fmla="*/ 357133 w 566149"/>
                  <a:gd name="connsiteY60" fmla="*/ 489278 h 897329"/>
                  <a:gd name="connsiteX61" fmla="*/ 366460 w 566149"/>
                  <a:gd name="connsiteY61" fmla="*/ 498057 h 897329"/>
                  <a:gd name="connsiteX62" fmla="*/ 381410 w 566149"/>
                  <a:gd name="connsiteY62" fmla="*/ 511910 h 897329"/>
                  <a:gd name="connsiteX63" fmla="*/ 391971 w 566149"/>
                  <a:gd name="connsiteY63" fmla="*/ 520551 h 897329"/>
                  <a:gd name="connsiteX64" fmla="*/ 323528 w 566149"/>
                  <a:gd name="connsiteY64" fmla="*/ 592697 h 897329"/>
                  <a:gd name="connsiteX65" fmla="*/ 326957 w 566149"/>
                  <a:gd name="connsiteY65" fmla="*/ 596126 h 897329"/>
                  <a:gd name="connsiteX66" fmla="*/ 323803 w 566149"/>
                  <a:gd name="connsiteY66" fmla="*/ 590228 h 897329"/>
                  <a:gd name="connsiteX67" fmla="*/ 315162 w 566149"/>
                  <a:gd name="connsiteY67" fmla="*/ 573906 h 897329"/>
                  <a:gd name="connsiteX68" fmla="*/ 312556 w 566149"/>
                  <a:gd name="connsiteY68" fmla="*/ 568968 h 897329"/>
                  <a:gd name="connsiteX69" fmla="*/ 311596 w 566149"/>
                  <a:gd name="connsiteY69" fmla="*/ 567048 h 897329"/>
                  <a:gd name="connsiteX70" fmla="*/ 282792 w 566149"/>
                  <a:gd name="connsiteY70" fmla="*/ 521100 h 897329"/>
                  <a:gd name="connsiteX71" fmla="*/ 254811 w 566149"/>
                  <a:gd name="connsiteY71" fmla="*/ 483106 h 897329"/>
                  <a:gd name="connsiteX72" fmla="*/ 252068 w 566149"/>
                  <a:gd name="connsiteY72" fmla="*/ 479677 h 897329"/>
                  <a:gd name="connsiteX73" fmla="*/ 242330 w 566149"/>
                  <a:gd name="connsiteY73" fmla="*/ 467745 h 897329"/>
                  <a:gd name="connsiteX74" fmla="*/ 223402 w 566149"/>
                  <a:gd name="connsiteY74" fmla="*/ 444839 h 897329"/>
                  <a:gd name="connsiteX75" fmla="*/ 223539 w 566149"/>
                  <a:gd name="connsiteY75" fmla="*/ 444976 h 897329"/>
                  <a:gd name="connsiteX76" fmla="*/ 223127 w 566149"/>
                  <a:gd name="connsiteY76" fmla="*/ 444564 h 897329"/>
                  <a:gd name="connsiteX77" fmla="*/ 223127 w 566149"/>
                  <a:gd name="connsiteY77" fmla="*/ 444427 h 897329"/>
                  <a:gd name="connsiteX78" fmla="*/ 223127 w 566149"/>
                  <a:gd name="connsiteY78" fmla="*/ 444427 h 897329"/>
                  <a:gd name="connsiteX79" fmla="*/ 209823 w 566149"/>
                  <a:gd name="connsiteY79" fmla="*/ 430985 h 897329"/>
                  <a:gd name="connsiteX80" fmla="*/ 209960 w 566149"/>
                  <a:gd name="connsiteY80" fmla="*/ 430985 h 897329"/>
                  <a:gd name="connsiteX81" fmla="*/ 207765 w 566149"/>
                  <a:gd name="connsiteY81" fmla="*/ 429202 h 897329"/>
                  <a:gd name="connsiteX82" fmla="*/ 206394 w 566149"/>
                  <a:gd name="connsiteY82" fmla="*/ 428242 h 897329"/>
                  <a:gd name="connsiteX83" fmla="*/ 205297 w 566149"/>
                  <a:gd name="connsiteY83" fmla="*/ 427831 h 897329"/>
                  <a:gd name="connsiteX84" fmla="*/ 204885 w 566149"/>
                  <a:gd name="connsiteY84" fmla="*/ 427694 h 897329"/>
                  <a:gd name="connsiteX85" fmla="*/ 204474 w 566149"/>
                  <a:gd name="connsiteY85" fmla="*/ 427694 h 897329"/>
                  <a:gd name="connsiteX86" fmla="*/ 203513 w 566149"/>
                  <a:gd name="connsiteY86" fmla="*/ 427968 h 897329"/>
                  <a:gd name="connsiteX87" fmla="*/ 202416 w 566149"/>
                  <a:gd name="connsiteY87" fmla="*/ 428379 h 897329"/>
                  <a:gd name="connsiteX88" fmla="*/ 203788 w 566149"/>
                  <a:gd name="connsiteY88" fmla="*/ 437432 h 897329"/>
                  <a:gd name="connsiteX89" fmla="*/ 203788 w 566149"/>
                  <a:gd name="connsiteY89" fmla="*/ 437432 h 897329"/>
                  <a:gd name="connsiteX90" fmla="*/ 205022 w 566149"/>
                  <a:gd name="connsiteY90" fmla="*/ 441821 h 897329"/>
                  <a:gd name="connsiteX91" fmla="*/ 205022 w 566149"/>
                  <a:gd name="connsiteY91" fmla="*/ 441684 h 897329"/>
                  <a:gd name="connsiteX92" fmla="*/ 207491 w 566149"/>
                  <a:gd name="connsiteY92" fmla="*/ 447307 h 897329"/>
                  <a:gd name="connsiteX93" fmla="*/ 207354 w 566149"/>
                  <a:gd name="connsiteY93" fmla="*/ 447171 h 897329"/>
                  <a:gd name="connsiteX94" fmla="*/ 215172 w 566149"/>
                  <a:gd name="connsiteY94" fmla="*/ 460612 h 897329"/>
                  <a:gd name="connsiteX95" fmla="*/ 224087 w 566149"/>
                  <a:gd name="connsiteY95" fmla="*/ 474191 h 897329"/>
                  <a:gd name="connsiteX96" fmla="*/ 223950 w 566149"/>
                  <a:gd name="connsiteY96" fmla="*/ 474054 h 897329"/>
                  <a:gd name="connsiteX97" fmla="*/ 235746 w 566149"/>
                  <a:gd name="connsiteY97" fmla="*/ 490787 h 897329"/>
                  <a:gd name="connsiteX98" fmla="*/ 243564 w 566149"/>
                  <a:gd name="connsiteY98" fmla="*/ 501349 h 897329"/>
                  <a:gd name="connsiteX99" fmla="*/ 252205 w 566149"/>
                  <a:gd name="connsiteY99" fmla="*/ 512322 h 897329"/>
                  <a:gd name="connsiteX100" fmla="*/ 264824 w 566149"/>
                  <a:gd name="connsiteY100" fmla="*/ 528506 h 897329"/>
                  <a:gd name="connsiteX101" fmla="*/ 269350 w 566149"/>
                  <a:gd name="connsiteY101" fmla="*/ 534130 h 897329"/>
                  <a:gd name="connsiteX102" fmla="*/ 270585 w 566149"/>
                  <a:gd name="connsiteY102" fmla="*/ 535639 h 897329"/>
                  <a:gd name="connsiteX103" fmla="*/ 270448 w 566149"/>
                  <a:gd name="connsiteY103" fmla="*/ 535501 h 897329"/>
                  <a:gd name="connsiteX104" fmla="*/ 297331 w 566149"/>
                  <a:gd name="connsiteY104" fmla="*/ 565951 h 897329"/>
                  <a:gd name="connsiteX105" fmla="*/ 297194 w 566149"/>
                  <a:gd name="connsiteY105" fmla="*/ 565814 h 897329"/>
                  <a:gd name="connsiteX106" fmla="*/ 298291 w 566149"/>
                  <a:gd name="connsiteY106" fmla="*/ 567186 h 897329"/>
                  <a:gd name="connsiteX107" fmla="*/ 298291 w 566149"/>
                  <a:gd name="connsiteY107" fmla="*/ 567186 h 897329"/>
                  <a:gd name="connsiteX108" fmla="*/ 298291 w 566149"/>
                  <a:gd name="connsiteY108" fmla="*/ 567186 h 897329"/>
                  <a:gd name="connsiteX109" fmla="*/ 298703 w 566149"/>
                  <a:gd name="connsiteY109" fmla="*/ 567597 h 897329"/>
                  <a:gd name="connsiteX110" fmla="*/ 298428 w 566149"/>
                  <a:gd name="connsiteY110" fmla="*/ 567322 h 897329"/>
                  <a:gd name="connsiteX111" fmla="*/ 298565 w 566149"/>
                  <a:gd name="connsiteY111" fmla="*/ 567460 h 897329"/>
                  <a:gd name="connsiteX112" fmla="*/ 323528 w 566149"/>
                  <a:gd name="connsiteY112" fmla="*/ 592697 h 897329"/>
                  <a:gd name="connsiteX113" fmla="*/ 278814 w 566149"/>
                  <a:gd name="connsiteY113" fmla="*/ 681577 h 897329"/>
                  <a:gd name="connsiteX114" fmla="*/ 257280 w 566149"/>
                  <a:gd name="connsiteY114" fmla="*/ 632885 h 897329"/>
                  <a:gd name="connsiteX115" fmla="*/ 239861 w 566149"/>
                  <a:gd name="connsiteY115" fmla="*/ 600790 h 897329"/>
                  <a:gd name="connsiteX116" fmla="*/ 232729 w 566149"/>
                  <a:gd name="connsiteY116" fmla="*/ 588719 h 897329"/>
                  <a:gd name="connsiteX117" fmla="*/ 214349 w 566149"/>
                  <a:gd name="connsiteY117" fmla="*/ 558819 h 897329"/>
                  <a:gd name="connsiteX118" fmla="*/ 203513 w 566149"/>
                  <a:gd name="connsiteY118" fmla="*/ 541948 h 897329"/>
                  <a:gd name="connsiteX119" fmla="*/ 183488 w 566149"/>
                  <a:gd name="connsiteY119" fmla="*/ 511636 h 897329"/>
                  <a:gd name="connsiteX120" fmla="*/ 183900 w 566149"/>
                  <a:gd name="connsiteY120" fmla="*/ 512322 h 897329"/>
                  <a:gd name="connsiteX121" fmla="*/ 177042 w 566149"/>
                  <a:gd name="connsiteY121" fmla="*/ 502583 h 897329"/>
                  <a:gd name="connsiteX122" fmla="*/ 169361 w 566149"/>
                  <a:gd name="connsiteY122" fmla="*/ 492159 h 897329"/>
                  <a:gd name="connsiteX123" fmla="*/ 169772 w 566149"/>
                  <a:gd name="connsiteY123" fmla="*/ 492707 h 897329"/>
                  <a:gd name="connsiteX124" fmla="*/ 166892 w 566149"/>
                  <a:gd name="connsiteY124" fmla="*/ 489690 h 897329"/>
                  <a:gd name="connsiteX125" fmla="*/ 167303 w 566149"/>
                  <a:gd name="connsiteY125" fmla="*/ 490101 h 897329"/>
                  <a:gd name="connsiteX126" fmla="*/ 164286 w 566149"/>
                  <a:gd name="connsiteY126" fmla="*/ 487770 h 897329"/>
                  <a:gd name="connsiteX127" fmla="*/ 164560 w 566149"/>
                  <a:gd name="connsiteY127" fmla="*/ 488044 h 897329"/>
                  <a:gd name="connsiteX128" fmla="*/ 164011 w 566149"/>
                  <a:gd name="connsiteY128" fmla="*/ 487770 h 897329"/>
                  <a:gd name="connsiteX129" fmla="*/ 164011 w 566149"/>
                  <a:gd name="connsiteY129" fmla="*/ 488181 h 897329"/>
                  <a:gd name="connsiteX130" fmla="*/ 164011 w 566149"/>
                  <a:gd name="connsiteY130" fmla="*/ 487907 h 897329"/>
                  <a:gd name="connsiteX131" fmla="*/ 164011 w 566149"/>
                  <a:gd name="connsiteY131" fmla="*/ 492296 h 897329"/>
                  <a:gd name="connsiteX132" fmla="*/ 164011 w 566149"/>
                  <a:gd name="connsiteY132" fmla="*/ 491610 h 897329"/>
                  <a:gd name="connsiteX133" fmla="*/ 164423 w 566149"/>
                  <a:gd name="connsiteY133" fmla="*/ 493805 h 897329"/>
                  <a:gd name="connsiteX134" fmla="*/ 164286 w 566149"/>
                  <a:gd name="connsiteY134" fmla="*/ 493119 h 897329"/>
                  <a:gd name="connsiteX135" fmla="*/ 166069 w 566149"/>
                  <a:gd name="connsiteY135" fmla="*/ 499703 h 897329"/>
                  <a:gd name="connsiteX136" fmla="*/ 176493 w 566149"/>
                  <a:gd name="connsiteY136" fmla="*/ 522883 h 897329"/>
                  <a:gd name="connsiteX137" fmla="*/ 176219 w 566149"/>
                  <a:gd name="connsiteY137" fmla="*/ 522334 h 897329"/>
                  <a:gd name="connsiteX138" fmla="*/ 188289 w 566149"/>
                  <a:gd name="connsiteY138" fmla="*/ 543731 h 897329"/>
                  <a:gd name="connsiteX139" fmla="*/ 195558 w 566149"/>
                  <a:gd name="connsiteY139" fmla="*/ 555664 h 897329"/>
                  <a:gd name="connsiteX140" fmla="*/ 208451 w 566149"/>
                  <a:gd name="connsiteY140" fmla="*/ 575415 h 897329"/>
                  <a:gd name="connsiteX141" fmla="*/ 227654 w 566149"/>
                  <a:gd name="connsiteY141" fmla="*/ 604767 h 897329"/>
                  <a:gd name="connsiteX142" fmla="*/ 249051 w 566149"/>
                  <a:gd name="connsiteY142" fmla="*/ 637411 h 897329"/>
                  <a:gd name="connsiteX143" fmla="*/ 271956 w 566149"/>
                  <a:gd name="connsiteY143" fmla="*/ 672250 h 897329"/>
                  <a:gd name="connsiteX144" fmla="*/ 271819 w 566149"/>
                  <a:gd name="connsiteY144" fmla="*/ 672113 h 897329"/>
                  <a:gd name="connsiteX145" fmla="*/ 272093 w 566149"/>
                  <a:gd name="connsiteY145" fmla="*/ 672524 h 897329"/>
                  <a:gd name="connsiteX146" fmla="*/ 272093 w 566149"/>
                  <a:gd name="connsiteY146" fmla="*/ 672524 h 897329"/>
                  <a:gd name="connsiteX147" fmla="*/ 272093 w 566149"/>
                  <a:gd name="connsiteY147" fmla="*/ 672524 h 897329"/>
                  <a:gd name="connsiteX148" fmla="*/ 278814 w 566149"/>
                  <a:gd name="connsiteY148" fmla="*/ 681577 h 897329"/>
                  <a:gd name="connsiteX149" fmla="*/ 70605 w 566149"/>
                  <a:gd name="connsiteY149" fmla="*/ 666763 h 897329"/>
                  <a:gd name="connsiteX150" fmla="*/ 85007 w 566149"/>
                  <a:gd name="connsiteY150" fmla="*/ 692961 h 897329"/>
                  <a:gd name="connsiteX151" fmla="*/ 106953 w 566149"/>
                  <a:gd name="connsiteY151" fmla="*/ 731640 h 897329"/>
                  <a:gd name="connsiteX152" fmla="*/ 128761 w 566149"/>
                  <a:gd name="connsiteY152" fmla="*/ 770045 h 897329"/>
                  <a:gd name="connsiteX153" fmla="*/ 136717 w 566149"/>
                  <a:gd name="connsiteY153" fmla="*/ 784035 h 897329"/>
                  <a:gd name="connsiteX154" fmla="*/ 130956 w 566149"/>
                  <a:gd name="connsiteY154" fmla="*/ 742887 h 897329"/>
                  <a:gd name="connsiteX155" fmla="*/ 119297 w 566149"/>
                  <a:gd name="connsiteY155" fmla="*/ 699956 h 897329"/>
                  <a:gd name="connsiteX156" fmla="*/ 119434 w 566149"/>
                  <a:gd name="connsiteY156" fmla="*/ 700505 h 897329"/>
                  <a:gd name="connsiteX157" fmla="*/ 98860 w 566149"/>
                  <a:gd name="connsiteY157" fmla="*/ 653047 h 897329"/>
                  <a:gd name="connsiteX158" fmla="*/ 87888 w 566149"/>
                  <a:gd name="connsiteY158" fmla="*/ 632748 h 897329"/>
                  <a:gd name="connsiteX159" fmla="*/ 80618 w 566149"/>
                  <a:gd name="connsiteY159" fmla="*/ 620266 h 897329"/>
                  <a:gd name="connsiteX160" fmla="*/ 68411 w 566149"/>
                  <a:gd name="connsiteY160" fmla="*/ 600378 h 897329"/>
                  <a:gd name="connsiteX161" fmla="*/ 61416 w 566149"/>
                  <a:gd name="connsiteY161" fmla="*/ 589268 h 897329"/>
                  <a:gd name="connsiteX162" fmla="*/ 50717 w 566149"/>
                  <a:gd name="connsiteY162" fmla="*/ 572946 h 897329"/>
                  <a:gd name="connsiteX163" fmla="*/ 42762 w 566149"/>
                  <a:gd name="connsiteY163" fmla="*/ 561699 h 897329"/>
                  <a:gd name="connsiteX164" fmla="*/ 36315 w 566149"/>
                  <a:gd name="connsiteY164" fmla="*/ 555252 h 897329"/>
                  <a:gd name="connsiteX165" fmla="*/ 36315 w 566149"/>
                  <a:gd name="connsiteY165" fmla="*/ 555252 h 897329"/>
                  <a:gd name="connsiteX166" fmla="*/ 36178 w 566149"/>
                  <a:gd name="connsiteY166" fmla="*/ 555115 h 897329"/>
                  <a:gd name="connsiteX167" fmla="*/ 35904 w 566149"/>
                  <a:gd name="connsiteY167" fmla="*/ 554978 h 897329"/>
                  <a:gd name="connsiteX168" fmla="*/ 35904 w 566149"/>
                  <a:gd name="connsiteY168" fmla="*/ 554978 h 897329"/>
                  <a:gd name="connsiteX169" fmla="*/ 33847 w 566149"/>
                  <a:gd name="connsiteY169" fmla="*/ 553470 h 897329"/>
                  <a:gd name="connsiteX170" fmla="*/ 32749 w 566149"/>
                  <a:gd name="connsiteY170" fmla="*/ 552921 h 897329"/>
                  <a:gd name="connsiteX171" fmla="*/ 32612 w 566149"/>
                  <a:gd name="connsiteY171" fmla="*/ 552921 h 897329"/>
                  <a:gd name="connsiteX172" fmla="*/ 32201 w 566149"/>
                  <a:gd name="connsiteY172" fmla="*/ 553195 h 897329"/>
                  <a:gd name="connsiteX173" fmla="*/ 31515 w 566149"/>
                  <a:gd name="connsiteY173" fmla="*/ 553744 h 897329"/>
                  <a:gd name="connsiteX174" fmla="*/ 30692 w 566149"/>
                  <a:gd name="connsiteY174" fmla="*/ 554704 h 897329"/>
                  <a:gd name="connsiteX175" fmla="*/ 30006 w 566149"/>
                  <a:gd name="connsiteY175" fmla="*/ 555801 h 897329"/>
                  <a:gd name="connsiteX176" fmla="*/ 30280 w 566149"/>
                  <a:gd name="connsiteY176" fmla="*/ 555390 h 897329"/>
                  <a:gd name="connsiteX177" fmla="*/ 29732 w 566149"/>
                  <a:gd name="connsiteY177" fmla="*/ 556487 h 897329"/>
                  <a:gd name="connsiteX178" fmla="*/ 29320 w 566149"/>
                  <a:gd name="connsiteY178" fmla="*/ 557858 h 897329"/>
                  <a:gd name="connsiteX179" fmla="*/ 29046 w 566149"/>
                  <a:gd name="connsiteY179" fmla="*/ 559230 h 897329"/>
                  <a:gd name="connsiteX180" fmla="*/ 29046 w 566149"/>
                  <a:gd name="connsiteY180" fmla="*/ 558956 h 897329"/>
                  <a:gd name="connsiteX181" fmla="*/ 29046 w 566149"/>
                  <a:gd name="connsiteY181" fmla="*/ 559367 h 897329"/>
                  <a:gd name="connsiteX182" fmla="*/ 29046 w 566149"/>
                  <a:gd name="connsiteY182" fmla="*/ 559504 h 897329"/>
                  <a:gd name="connsiteX183" fmla="*/ 29046 w 566149"/>
                  <a:gd name="connsiteY183" fmla="*/ 559367 h 897329"/>
                  <a:gd name="connsiteX184" fmla="*/ 29046 w 566149"/>
                  <a:gd name="connsiteY184" fmla="*/ 562522 h 897329"/>
                  <a:gd name="connsiteX185" fmla="*/ 29046 w 566149"/>
                  <a:gd name="connsiteY185" fmla="*/ 562385 h 897329"/>
                  <a:gd name="connsiteX186" fmla="*/ 30006 w 566149"/>
                  <a:gd name="connsiteY186" fmla="*/ 568420 h 897329"/>
                  <a:gd name="connsiteX187" fmla="*/ 30006 w 566149"/>
                  <a:gd name="connsiteY187" fmla="*/ 568420 h 897329"/>
                  <a:gd name="connsiteX188" fmla="*/ 30006 w 566149"/>
                  <a:gd name="connsiteY188" fmla="*/ 568420 h 897329"/>
                  <a:gd name="connsiteX189" fmla="*/ 30006 w 566149"/>
                  <a:gd name="connsiteY189" fmla="*/ 568694 h 897329"/>
                  <a:gd name="connsiteX190" fmla="*/ 30006 w 566149"/>
                  <a:gd name="connsiteY190" fmla="*/ 568557 h 897329"/>
                  <a:gd name="connsiteX191" fmla="*/ 33024 w 566149"/>
                  <a:gd name="connsiteY191" fmla="*/ 582273 h 897329"/>
                  <a:gd name="connsiteX192" fmla="*/ 36864 w 566149"/>
                  <a:gd name="connsiteY192" fmla="*/ 594618 h 897329"/>
                  <a:gd name="connsiteX193" fmla="*/ 36727 w 566149"/>
                  <a:gd name="connsiteY193" fmla="*/ 594069 h 897329"/>
                  <a:gd name="connsiteX194" fmla="*/ 46877 w 566149"/>
                  <a:gd name="connsiteY194" fmla="*/ 620129 h 897329"/>
                  <a:gd name="connsiteX195" fmla="*/ 59907 w 566149"/>
                  <a:gd name="connsiteY195" fmla="*/ 647287 h 897329"/>
                  <a:gd name="connsiteX196" fmla="*/ 59633 w 566149"/>
                  <a:gd name="connsiteY196" fmla="*/ 646875 h 897329"/>
                  <a:gd name="connsiteX197" fmla="*/ 70605 w 566149"/>
                  <a:gd name="connsiteY197" fmla="*/ 666763 h 897329"/>
                  <a:gd name="connsiteX198" fmla="*/ 106267 w 566149"/>
                  <a:gd name="connsiteY198" fmla="*/ 895684 h 897329"/>
                  <a:gd name="connsiteX199" fmla="*/ 101741 w 566149"/>
                  <a:gd name="connsiteY199" fmla="*/ 894312 h 897329"/>
                  <a:gd name="connsiteX200" fmla="*/ 97763 w 566149"/>
                  <a:gd name="connsiteY200" fmla="*/ 892255 h 897329"/>
                  <a:gd name="connsiteX201" fmla="*/ 90494 w 566149"/>
                  <a:gd name="connsiteY201" fmla="*/ 886631 h 897329"/>
                  <a:gd name="connsiteX202" fmla="*/ 71703 w 566149"/>
                  <a:gd name="connsiteY202" fmla="*/ 864274 h 897329"/>
                  <a:gd name="connsiteX203" fmla="*/ 43722 w 566149"/>
                  <a:gd name="connsiteY203" fmla="*/ 813662 h 897329"/>
                  <a:gd name="connsiteX204" fmla="*/ 26577 w 566149"/>
                  <a:gd name="connsiteY204" fmla="*/ 768811 h 897329"/>
                  <a:gd name="connsiteX205" fmla="*/ 20816 w 566149"/>
                  <a:gd name="connsiteY205" fmla="*/ 748923 h 897329"/>
                  <a:gd name="connsiteX206" fmla="*/ 14644 w 566149"/>
                  <a:gd name="connsiteY206" fmla="*/ 726840 h 897329"/>
                  <a:gd name="connsiteX207" fmla="*/ 13958 w 566149"/>
                  <a:gd name="connsiteY207" fmla="*/ 724096 h 897329"/>
                  <a:gd name="connsiteX208" fmla="*/ 11627 w 566149"/>
                  <a:gd name="connsiteY208" fmla="*/ 713261 h 897329"/>
                  <a:gd name="connsiteX209" fmla="*/ 6415 w 566149"/>
                  <a:gd name="connsiteY209" fmla="*/ 689669 h 897329"/>
                  <a:gd name="connsiteX210" fmla="*/ 4494 w 566149"/>
                  <a:gd name="connsiteY210" fmla="*/ 679382 h 897329"/>
                  <a:gd name="connsiteX211" fmla="*/ 791 w 566149"/>
                  <a:gd name="connsiteY211" fmla="*/ 650579 h 897329"/>
                  <a:gd name="connsiteX212" fmla="*/ 2711 w 566149"/>
                  <a:gd name="connsiteY212" fmla="*/ 601064 h 897329"/>
                  <a:gd name="connsiteX213" fmla="*/ 8060 w 566149"/>
                  <a:gd name="connsiteY213" fmla="*/ 583782 h 897329"/>
                  <a:gd name="connsiteX214" fmla="*/ 11901 w 566149"/>
                  <a:gd name="connsiteY214" fmla="*/ 576787 h 897329"/>
                  <a:gd name="connsiteX215" fmla="*/ 15330 w 566149"/>
                  <a:gd name="connsiteY215" fmla="*/ 572946 h 897329"/>
                  <a:gd name="connsiteX216" fmla="*/ 20131 w 566149"/>
                  <a:gd name="connsiteY216" fmla="*/ 573495 h 897329"/>
                  <a:gd name="connsiteX217" fmla="*/ 19582 w 566149"/>
                  <a:gd name="connsiteY217" fmla="*/ 578295 h 897329"/>
                  <a:gd name="connsiteX218" fmla="*/ 19308 w 566149"/>
                  <a:gd name="connsiteY218" fmla="*/ 578570 h 897329"/>
                  <a:gd name="connsiteX219" fmla="*/ 19582 w 566149"/>
                  <a:gd name="connsiteY219" fmla="*/ 578295 h 897329"/>
                  <a:gd name="connsiteX220" fmla="*/ 18485 w 566149"/>
                  <a:gd name="connsiteY220" fmla="*/ 579393 h 897329"/>
                  <a:gd name="connsiteX221" fmla="*/ 17662 w 566149"/>
                  <a:gd name="connsiteY221" fmla="*/ 580490 h 897329"/>
                  <a:gd name="connsiteX222" fmla="*/ 17799 w 566149"/>
                  <a:gd name="connsiteY222" fmla="*/ 580353 h 897329"/>
                  <a:gd name="connsiteX223" fmla="*/ 15193 w 566149"/>
                  <a:gd name="connsiteY223" fmla="*/ 584879 h 897329"/>
                  <a:gd name="connsiteX224" fmla="*/ 15193 w 566149"/>
                  <a:gd name="connsiteY224" fmla="*/ 584879 h 897329"/>
                  <a:gd name="connsiteX225" fmla="*/ 12724 w 566149"/>
                  <a:gd name="connsiteY225" fmla="*/ 590365 h 897329"/>
                  <a:gd name="connsiteX226" fmla="*/ 12861 w 566149"/>
                  <a:gd name="connsiteY226" fmla="*/ 589954 h 897329"/>
                  <a:gd name="connsiteX227" fmla="*/ 9981 w 566149"/>
                  <a:gd name="connsiteY227" fmla="*/ 600241 h 897329"/>
                  <a:gd name="connsiteX228" fmla="*/ 9981 w 566149"/>
                  <a:gd name="connsiteY228" fmla="*/ 600241 h 897329"/>
                  <a:gd name="connsiteX229" fmla="*/ 9981 w 566149"/>
                  <a:gd name="connsiteY229" fmla="*/ 600378 h 897329"/>
                  <a:gd name="connsiteX230" fmla="*/ 9844 w 566149"/>
                  <a:gd name="connsiteY230" fmla="*/ 600652 h 897329"/>
                  <a:gd name="connsiteX231" fmla="*/ 9844 w 566149"/>
                  <a:gd name="connsiteY231" fmla="*/ 600515 h 897329"/>
                  <a:gd name="connsiteX232" fmla="*/ 7375 w 566149"/>
                  <a:gd name="connsiteY232" fmla="*/ 619718 h 897329"/>
                  <a:gd name="connsiteX233" fmla="*/ 7375 w 566149"/>
                  <a:gd name="connsiteY233" fmla="*/ 619306 h 897329"/>
                  <a:gd name="connsiteX234" fmla="*/ 7512 w 566149"/>
                  <a:gd name="connsiteY234" fmla="*/ 644818 h 897329"/>
                  <a:gd name="connsiteX235" fmla="*/ 7512 w 566149"/>
                  <a:gd name="connsiteY235" fmla="*/ 644681 h 897329"/>
                  <a:gd name="connsiteX236" fmla="*/ 9706 w 566149"/>
                  <a:gd name="connsiteY236" fmla="*/ 665666 h 897329"/>
                  <a:gd name="connsiteX237" fmla="*/ 13135 w 566149"/>
                  <a:gd name="connsiteY237" fmla="*/ 686240 h 897329"/>
                  <a:gd name="connsiteX238" fmla="*/ 13135 w 566149"/>
                  <a:gd name="connsiteY238" fmla="*/ 686103 h 897329"/>
                  <a:gd name="connsiteX239" fmla="*/ 13273 w 566149"/>
                  <a:gd name="connsiteY239" fmla="*/ 686515 h 897329"/>
                  <a:gd name="connsiteX240" fmla="*/ 13273 w 566149"/>
                  <a:gd name="connsiteY240" fmla="*/ 686652 h 897329"/>
                  <a:gd name="connsiteX241" fmla="*/ 13273 w 566149"/>
                  <a:gd name="connsiteY241" fmla="*/ 686652 h 897329"/>
                  <a:gd name="connsiteX242" fmla="*/ 17799 w 566149"/>
                  <a:gd name="connsiteY242" fmla="*/ 706540 h 897329"/>
                  <a:gd name="connsiteX243" fmla="*/ 20679 w 566149"/>
                  <a:gd name="connsiteY243" fmla="*/ 719296 h 897329"/>
                  <a:gd name="connsiteX244" fmla="*/ 21776 w 566149"/>
                  <a:gd name="connsiteY244" fmla="*/ 724508 h 897329"/>
                  <a:gd name="connsiteX245" fmla="*/ 28223 w 566149"/>
                  <a:gd name="connsiteY245" fmla="*/ 747139 h 897329"/>
                  <a:gd name="connsiteX246" fmla="*/ 31789 w 566149"/>
                  <a:gd name="connsiteY246" fmla="*/ 759758 h 897329"/>
                  <a:gd name="connsiteX247" fmla="*/ 36453 w 566149"/>
                  <a:gd name="connsiteY247" fmla="*/ 774160 h 897329"/>
                  <a:gd name="connsiteX248" fmla="*/ 36315 w 566149"/>
                  <a:gd name="connsiteY248" fmla="*/ 773885 h 897329"/>
                  <a:gd name="connsiteX249" fmla="*/ 57575 w 566149"/>
                  <a:gd name="connsiteY249" fmla="*/ 824635 h 897329"/>
                  <a:gd name="connsiteX250" fmla="*/ 57301 w 566149"/>
                  <a:gd name="connsiteY250" fmla="*/ 824223 h 897329"/>
                  <a:gd name="connsiteX251" fmla="*/ 77052 w 566149"/>
                  <a:gd name="connsiteY251" fmla="*/ 858102 h 897329"/>
                  <a:gd name="connsiteX252" fmla="*/ 76778 w 566149"/>
                  <a:gd name="connsiteY252" fmla="*/ 857690 h 897329"/>
                  <a:gd name="connsiteX253" fmla="*/ 89808 w 566149"/>
                  <a:gd name="connsiteY253" fmla="*/ 874698 h 897329"/>
                  <a:gd name="connsiteX254" fmla="*/ 89671 w 566149"/>
                  <a:gd name="connsiteY254" fmla="*/ 874561 h 897329"/>
                  <a:gd name="connsiteX255" fmla="*/ 89808 w 566149"/>
                  <a:gd name="connsiteY255" fmla="*/ 874698 h 897329"/>
                  <a:gd name="connsiteX256" fmla="*/ 89945 w 566149"/>
                  <a:gd name="connsiteY256" fmla="*/ 874972 h 897329"/>
                  <a:gd name="connsiteX257" fmla="*/ 89945 w 566149"/>
                  <a:gd name="connsiteY257" fmla="*/ 874835 h 897329"/>
                  <a:gd name="connsiteX258" fmla="*/ 96117 w 566149"/>
                  <a:gd name="connsiteY258" fmla="*/ 881007 h 897329"/>
                  <a:gd name="connsiteX259" fmla="*/ 95980 w 566149"/>
                  <a:gd name="connsiteY259" fmla="*/ 880870 h 897329"/>
                  <a:gd name="connsiteX260" fmla="*/ 101878 w 566149"/>
                  <a:gd name="connsiteY260" fmla="*/ 885534 h 897329"/>
                  <a:gd name="connsiteX261" fmla="*/ 101741 w 566149"/>
                  <a:gd name="connsiteY261" fmla="*/ 885534 h 897329"/>
                  <a:gd name="connsiteX262" fmla="*/ 101878 w 566149"/>
                  <a:gd name="connsiteY262" fmla="*/ 885671 h 897329"/>
                  <a:gd name="connsiteX263" fmla="*/ 102152 w 566149"/>
                  <a:gd name="connsiteY263" fmla="*/ 885808 h 897329"/>
                  <a:gd name="connsiteX264" fmla="*/ 102015 w 566149"/>
                  <a:gd name="connsiteY264" fmla="*/ 885671 h 897329"/>
                  <a:gd name="connsiteX265" fmla="*/ 103524 w 566149"/>
                  <a:gd name="connsiteY265" fmla="*/ 886494 h 897329"/>
                  <a:gd name="connsiteX266" fmla="*/ 103112 w 566149"/>
                  <a:gd name="connsiteY266" fmla="*/ 886219 h 897329"/>
                  <a:gd name="connsiteX267" fmla="*/ 106404 w 566149"/>
                  <a:gd name="connsiteY267" fmla="*/ 887591 h 897329"/>
                  <a:gd name="connsiteX268" fmla="*/ 108462 w 566149"/>
                  <a:gd name="connsiteY268" fmla="*/ 888140 h 897329"/>
                  <a:gd name="connsiteX269" fmla="*/ 107913 w 566149"/>
                  <a:gd name="connsiteY269" fmla="*/ 888003 h 897329"/>
                  <a:gd name="connsiteX270" fmla="*/ 111616 w 566149"/>
                  <a:gd name="connsiteY270" fmla="*/ 888551 h 897329"/>
                  <a:gd name="connsiteX271" fmla="*/ 113262 w 566149"/>
                  <a:gd name="connsiteY271" fmla="*/ 888551 h 897329"/>
                  <a:gd name="connsiteX272" fmla="*/ 114497 w 566149"/>
                  <a:gd name="connsiteY272" fmla="*/ 888277 h 897329"/>
                  <a:gd name="connsiteX273" fmla="*/ 115457 w 566149"/>
                  <a:gd name="connsiteY273" fmla="*/ 887865 h 897329"/>
                  <a:gd name="connsiteX274" fmla="*/ 116966 w 566149"/>
                  <a:gd name="connsiteY274" fmla="*/ 887042 h 897329"/>
                  <a:gd name="connsiteX275" fmla="*/ 116554 w 566149"/>
                  <a:gd name="connsiteY275" fmla="*/ 887317 h 897329"/>
                  <a:gd name="connsiteX276" fmla="*/ 119572 w 566149"/>
                  <a:gd name="connsiteY276" fmla="*/ 884848 h 897329"/>
                  <a:gd name="connsiteX277" fmla="*/ 119297 w 566149"/>
                  <a:gd name="connsiteY277" fmla="*/ 884985 h 897329"/>
                  <a:gd name="connsiteX278" fmla="*/ 122040 w 566149"/>
                  <a:gd name="connsiteY278" fmla="*/ 882105 h 897329"/>
                  <a:gd name="connsiteX279" fmla="*/ 121903 w 566149"/>
                  <a:gd name="connsiteY279" fmla="*/ 882242 h 897329"/>
                  <a:gd name="connsiteX280" fmla="*/ 124235 w 566149"/>
                  <a:gd name="connsiteY280" fmla="*/ 879087 h 897329"/>
                  <a:gd name="connsiteX281" fmla="*/ 124098 w 566149"/>
                  <a:gd name="connsiteY281" fmla="*/ 879225 h 897329"/>
                  <a:gd name="connsiteX282" fmla="*/ 126978 w 566149"/>
                  <a:gd name="connsiteY282" fmla="*/ 874149 h 897329"/>
                  <a:gd name="connsiteX283" fmla="*/ 129036 w 566149"/>
                  <a:gd name="connsiteY283" fmla="*/ 869074 h 897329"/>
                  <a:gd name="connsiteX284" fmla="*/ 129036 w 566149"/>
                  <a:gd name="connsiteY284" fmla="*/ 869074 h 897329"/>
                  <a:gd name="connsiteX285" fmla="*/ 134385 w 566149"/>
                  <a:gd name="connsiteY285" fmla="*/ 849461 h 897329"/>
                  <a:gd name="connsiteX286" fmla="*/ 137128 w 566149"/>
                  <a:gd name="connsiteY286" fmla="*/ 826829 h 897329"/>
                  <a:gd name="connsiteX287" fmla="*/ 137128 w 566149"/>
                  <a:gd name="connsiteY287" fmla="*/ 827241 h 897329"/>
                  <a:gd name="connsiteX288" fmla="*/ 137677 w 566149"/>
                  <a:gd name="connsiteY288" fmla="*/ 804746 h 897329"/>
                  <a:gd name="connsiteX289" fmla="*/ 133699 w 566149"/>
                  <a:gd name="connsiteY289" fmla="*/ 797751 h 897329"/>
                  <a:gd name="connsiteX290" fmla="*/ 124646 w 566149"/>
                  <a:gd name="connsiteY290" fmla="*/ 781841 h 897329"/>
                  <a:gd name="connsiteX291" fmla="*/ 102838 w 566149"/>
                  <a:gd name="connsiteY291" fmla="*/ 743162 h 897329"/>
                  <a:gd name="connsiteX292" fmla="*/ 88848 w 566149"/>
                  <a:gd name="connsiteY292" fmla="*/ 718473 h 897329"/>
                  <a:gd name="connsiteX293" fmla="*/ 79109 w 566149"/>
                  <a:gd name="connsiteY293" fmla="*/ 701191 h 897329"/>
                  <a:gd name="connsiteX294" fmla="*/ 55244 w 566149"/>
                  <a:gd name="connsiteY294" fmla="*/ 657437 h 897329"/>
                  <a:gd name="connsiteX295" fmla="*/ 49483 w 566149"/>
                  <a:gd name="connsiteY295" fmla="*/ 646053 h 897329"/>
                  <a:gd name="connsiteX296" fmla="*/ 35904 w 566149"/>
                  <a:gd name="connsiteY296" fmla="*/ 616426 h 897329"/>
                  <a:gd name="connsiteX297" fmla="*/ 26028 w 566149"/>
                  <a:gd name="connsiteY297" fmla="*/ 589405 h 897329"/>
                  <a:gd name="connsiteX298" fmla="*/ 22462 w 566149"/>
                  <a:gd name="connsiteY298" fmla="*/ 574866 h 897329"/>
                  <a:gd name="connsiteX299" fmla="*/ 20405 w 566149"/>
                  <a:gd name="connsiteY299" fmla="*/ 562796 h 897329"/>
                  <a:gd name="connsiteX300" fmla="*/ 20405 w 566149"/>
                  <a:gd name="connsiteY300" fmla="*/ 557996 h 897329"/>
                  <a:gd name="connsiteX301" fmla="*/ 21365 w 566149"/>
                  <a:gd name="connsiteY301" fmla="*/ 553606 h 897329"/>
                  <a:gd name="connsiteX302" fmla="*/ 24794 w 566149"/>
                  <a:gd name="connsiteY302" fmla="*/ 547983 h 897329"/>
                  <a:gd name="connsiteX303" fmla="*/ 29046 w 566149"/>
                  <a:gd name="connsiteY303" fmla="*/ 544554 h 897329"/>
                  <a:gd name="connsiteX304" fmla="*/ 31378 w 566149"/>
                  <a:gd name="connsiteY304" fmla="*/ 543868 h 897329"/>
                  <a:gd name="connsiteX305" fmla="*/ 33298 w 566149"/>
                  <a:gd name="connsiteY305" fmla="*/ 543868 h 897329"/>
                  <a:gd name="connsiteX306" fmla="*/ 34532 w 566149"/>
                  <a:gd name="connsiteY306" fmla="*/ 544005 h 897329"/>
                  <a:gd name="connsiteX307" fmla="*/ 37001 w 566149"/>
                  <a:gd name="connsiteY307" fmla="*/ 544965 h 897329"/>
                  <a:gd name="connsiteX308" fmla="*/ 40293 w 566149"/>
                  <a:gd name="connsiteY308" fmla="*/ 547023 h 897329"/>
                  <a:gd name="connsiteX309" fmla="*/ 43585 w 566149"/>
                  <a:gd name="connsiteY309" fmla="*/ 549766 h 897329"/>
                  <a:gd name="connsiteX310" fmla="*/ 47837 w 566149"/>
                  <a:gd name="connsiteY310" fmla="*/ 553744 h 897329"/>
                  <a:gd name="connsiteX311" fmla="*/ 55381 w 566149"/>
                  <a:gd name="connsiteY311" fmla="*/ 563482 h 897329"/>
                  <a:gd name="connsiteX312" fmla="*/ 59221 w 566149"/>
                  <a:gd name="connsiteY312" fmla="*/ 568968 h 897329"/>
                  <a:gd name="connsiteX313" fmla="*/ 66765 w 566149"/>
                  <a:gd name="connsiteY313" fmla="*/ 580353 h 897329"/>
                  <a:gd name="connsiteX314" fmla="*/ 72251 w 566149"/>
                  <a:gd name="connsiteY314" fmla="*/ 588582 h 897329"/>
                  <a:gd name="connsiteX315" fmla="*/ 85830 w 566149"/>
                  <a:gd name="connsiteY315" fmla="*/ 610802 h 897329"/>
                  <a:gd name="connsiteX316" fmla="*/ 106816 w 566149"/>
                  <a:gd name="connsiteY316" fmla="*/ 648384 h 897329"/>
                  <a:gd name="connsiteX317" fmla="*/ 129584 w 566149"/>
                  <a:gd name="connsiteY317" fmla="*/ 702425 h 897329"/>
                  <a:gd name="connsiteX318" fmla="*/ 143437 w 566149"/>
                  <a:gd name="connsiteY318" fmla="*/ 764421 h 897329"/>
                  <a:gd name="connsiteX319" fmla="*/ 146043 w 566149"/>
                  <a:gd name="connsiteY319" fmla="*/ 793636 h 897329"/>
                  <a:gd name="connsiteX320" fmla="*/ 146318 w 566149"/>
                  <a:gd name="connsiteY320" fmla="*/ 800220 h 897329"/>
                  <a:gd name="connsiteX321" fmla="*/ 150844 w 566149"/>
                  <a:gd name="connsiteY321" fmla="*/ 808038 h 897329"/>
                  <a:gd name="connsiteX322" fmla="*/ 155233 w 566149"/>
                  <a:gd name="connsiteY322" fmla="*/ 815171 h 897329"/>
                  <a:gd name="connsiteX323" fmla="*/ 164972 w 566149"/>
                  <a:gd name="connsiteY323" fmla="*/ 830670 h 897329"/>
                  <a:gd name="connsiteX324" fmla="*/ 178276 w 566149"/>
                  <a:gd name="connsiteY324" fmla="*/ 850695 h 897329"/>
                  <a:gd name="connsiteX325" fmla="*/ 178002 w 566149"/>
                  <a:gd name="connsiteY325" fmla="*/ 850284 h 897329"/>
                  <a:gd name="connsiteX326" fmla="*/ 178413 w 566149"/>
                  <a:gd name="connsiteY326" fmla="*/ 850832 h 897329"/>
                  <a:gd name="connsiteX327" fmla="*/ 178413 w 566149"/>
                  <a:gd name="connsiteY327" fmla="*/ 850832 h 897329"/>
                  <a:gd name="connsiteX328" fmla="*/ 178413 w 566149"/>
                  <a:gd name="connsiteY328" fmla="*/ 850832 h 897329"/>
                  <a:gd name="connsiteX329" fmla="*/ 184860 w 566149"/>
                  <a:gd name="connsiteY329" fmla="*/ 859885 h 897329"/>
                  <a:gd name="connsiteX330" fmla="*/ 191992 w 566149"/>
                  <a:gd name="connsiteY330" fmla="*/ 868526 h 897329"/>
                  <a:gd name="connsiteX331" fmla="*/ 191581 w 566149"/>
                  <a:gd name="connsiteY331" fmla="*/ 868114 h 897329"/>
                  <a:gd name="connsiteX332" fmla="*/ 194461 w 566149"/>
                  <a:gd name="connsiteY332" fmla="*/ 870858 h 897329"/>
                  <a:gd name="connsiteX333" fmla="*/ 195833 w 566149"/>
                  <a:gd name="connsiteY333" fmla="*/ 871818 h 897329"/>
                  <a:gd name="connsiteX334" fmla="*/ 198576 w 566149"/>
                  <a:gd name="connsiteY334" fmla="*/ 873326 h 897329"/>
                  <a:gd name="connsiteX335" fmla="*/ 198576 w 566149"/>
                  <a:gd name="connsiteY335" fmla="*/ 873326 h 897329"/>
                  <a:gd name="connsiteX336" fmla="*/ 200359 w 566149"/>
                  <a:gd name="connsiteY336" fmla="*/ 874012 h 897329"/>
                  <a:gd name="connsiteX337" fmla="*/ 201182 w 566149"/>
                  <a:gd name="connsiteY337" fmla="*/ 874149 h 897329"/>
                  <a:gd name="connsiteX338" fmla="*/ 201593 w 566149"/>
                  <a:gd name="connsiteY338" fmla="*/ 874149 h 897329"/>
                  <a:gd name="connsiteX339" fmla="*/ 202005 w 566149"/>
                  <a:gd name="connsiteY339" fmla="*/ 874012 h 897329"/>
                  <a:gd name="connsiteX340" fmla="*/ 202965 w 566149"/>
                  <a:gd name="connsiteY340" fmla="*/ 873464 h 897329"/>
                  <a:gd name="connsiteX341" fmla="*/ 204062 w 566149"/>
                  <a:gd name="connsiteY341" fmla="*/ 872503 h 897329"/>
                  <a:gd name="connsiteX342" fmla="*/ 205434 w 566149"/>
                  <a:gd name="connsiteY342" fmla="*/ 870995 h 897329"/>
                  <a:gd name="connsiteX343" fmla="*/ 205022 w 566149"/>
                  <a:gd name="connsiteY343" fmla="*/ 871406 h 897329"/>
                  <a:gd name="connsiteX344" fmla="*/ 206120 w 566149"/>
                  <a:gd name="connsiteY344" fmla="*/ 869897 h 897329"/>
                  <a:gd name="connsiteX345" fmla="*/ 206942 w 566149"/>
                  <a:gd name="connsiteY345" fmla="*/ 868526 h 897329"/>
                  <a:gd name="connsiteX346" fmla="*/ 206942 w 566149"/>
                  <a:gd name="connsiteY346" fmla="*/ 868663 h 897329"/>
                  <a:gd name="connsiteX347" fmla="*/ 208314 w 566149"/>
                  <a:gd name="connsiteY347" fmla="*/ 865783 h 897329"/>
                  <a:gd name="connsiteX348" fmla="*/ 208314 w 566149"/>
                  <a:gd name="connsiteY348" fmla="*/ 865783 h 897329"/>
                  <a:gd name="connsiteX349" fmla="*/ 209411 w 566149"/>
                  <a:gd name="connsiteY349" fmla="*/ 861668 h 897329"/>
                  <a:gd name="connsiteX350" fmla="*/ 210920 w 566149"/>
                  <a:gd name="connsiteY350" fmla="*/ 849049 h 897329"/>
                  <a:gd name="connsiteX351" fmla="*/ 210920 w 566149"/>
                  <a:gd name="connsiteY351" fmla="*/ 849186 h 897329"/>
                  <a:gd name="connsiteX352" fmla="*/ 210783 w 566149"/>
                  <a:gd name="connsiteY352" fmla="*/ 831493 h 897329"/>
                  <a:gd name="connsiteX353" fmla="*/ 210783 w 566149"/>
                  <a:gd name="connsiteY353" fmla="*/ 832178 h 897329"/>
                  <a:gd name="connsiteX354" fmla="*/ 205297 w 566149"/>
                  <a:gd name="connsiteY354" fmla="*/ 793636 h 897329"/>
                  <a:gd name="connsiteX355" fmla="*/ 205434 w 566149"/>
                  <a:gd name="connsiteY355" fmla="*/ 794322 h 897329"/>
                  <a:gd name="connsiteX356" fmla="*/ 200907 w 566149"/>
                  <a:gd name="connsiteY356" fmla="*/ 774160 h 897329"/>
                  <a:gd name="connsiteX357" fmla="*/ 196793 w 566149"/>
                  <a:gd name="connsiteY357" fmla="*/ 759072 h 897329"/>
                  <a:gd name="connsiteX358" fmla="*/ 188975 w 566149"/>
                  <a:gd name="connsiteY358" fmla="*/ 730269 h 897329"/>
                  <a:gd name="connsiteX359" fmla="*/ 186917 w 566149"/>
                  <a:gd name="connsiteY359" fmla="*/ 723959 h 897329"/>
                  <a:gd name="connsiteX360" fmla="*/ 181294 w 566149"/>
                  <a:gd name="connsiteY360" fmla="*/ 706951 h 897329"/>
                  <a:gd name="connsiteX361" fmla="*/ 173064 w 566149"/>
                  <a:gd name="connsiteY361" fmla="*/ 681714 h 897329"/>
                  <a:gd name="connsiteX362" fmla="*/ 159622 w 566149"/>
                  <a:gd name="connsiteY362" fmla="*/ 647424 h 897329"/>
                  <a:gd name="connsiteX363" fmla="*/ 152216 w 566149"/>
                  <a:gd name="connsiteY363" fmla="*/ 635217 h 897329"/>
                  <a:gd name="connsiteX364" fmla="*/ 144672 w 566149"/>
                  <a:gd name="connsiteY364" fmla="*/ 622186 h 897329"/>
                  <a:gd name="connsiteX365" fmla="*/ 122863 w 566149"/>
                  <a:gd name="connsiteY365" fmla="*/ 583919 h 897329"/>
                  <a:gd name="connsiteX366" fmla="*/ 105993 w 566149"/>
                  <a:gd name="connsiteY366" fmla="*/ 553606 h 897329"/>
                  <a:gd name="connsiteX367" fmla="*/ 98312 w 566149"/>
                  <a:gd name="connsiteY367" fmla="*/ 539754 h 897329"/>
                  <a:gd name="connsiteX368" fmla="*/ 91591 w 566149"/>
                  <a:gd name="connsiteY368" fmla="*/ 526449 h 897329"/>
                  <a:gd name="connsiteX369" fmla="*/ 88573 w 566149"/>
                  <a:gd name="connsiteY369" fmla="*/ 519180 h 897329"/>
                  <a:gd name="connsiteX370" fmla="*/ 85693 w 566149"/>
                  <a:gd name="connsiteY370" fmla="*/ 509441 h 897329"/>
                  <a:gd name="connsiteX371" fmla="*/ 87339 w 566149"/>
                  <a:gd name="connsiteY371" fmla="*/ 504229 h 897329"/>
                  <a:gd name="connsiteX372" fmla="*/ 93374 w 566149"/>
                  <a:gd name="connsiteY372" fmla="*/ 504229 h 897329"/>
                  <a:gd name="connsiteX373" fmla="*/ 100781 w 566149"/>
                  <a:gd name="connsiteY373" fmla="*/ 510264 h 897329"/>
                  <a:gd name="connsiteX374" fmla="*/ 107776 w 566149"/>
                  <a:gd name="connsiteY374" fmla="*/ 520139 h 897329"/>
                  <a:gd name="connsiteX375" fmla="*/ 115182 w 566149"/>
                  <a:gd name="connsiteY375" fmla="*/ 533170 h 897329"/>
                  <a:gd name="connsiteX376" fmla="*/ 122589 w 566149"/>
                  <a:gd name="connsiteY376" fmla="*/ 546612 h 897329"/>
                  <a:gd name="connsiteX377" fmla="*/ 126155 w 566149"/>
                  <a:gd name="connsiteY377" fmla="*/ 553058 h 897329"/>
                  <a:gd name="connsiteX378" fmla="*/ 138637 w 566149"/>
                  <a:gd name="connsiteY378" fmla="*/ 576924 h 897329"/>
                  <a:gd name="connsiteX379" fmla="*/ 145220 w 566149"/>
                  <a:gd name="connsiteY379" fmla="*/ 590091 h 897329"/>
                  <a:gd name="connsiteX380" fmla="*/ 157976 w 566149"/>
                  <a:gd name="connsiteY380" fmla="*/ 617660 h 897329"/>
                  <a:gd name="connsiteX381" fmla="*/ 164011 w 566149"/>
                  <a:gd name="connsiteY381" fmla="*/ 631102 h 897329"/>
                  <a:gd name="connsiteX382" fmla="*/ 169635 w 566149"/>
                  <a:gd name="connsiteY382" fmla="*/ 645641 h 897329"/>
                  <a:gd name="connsiteX383" fmla="*/ 175670 w 566149"/>
                  <a:gd name="connsiteY383" fmla="*/ 655654 h 897329"/>
                  <a:gd name="connsiteX384" fmla="*/ 196244 w 566149"/>
                  <a:gd name="connsiteY384" fmla="*/ 689806 h 897329"/>
                  <a:gd name="connsiteX385" fmla="*/ 212017 w 566149"/>
                  <a:gd name="connsiteY385" fmla="*/ 716004 h 897329"/>
                  <a:gd name="connsiteX386" fmla="*/ 219013 w 566149"/>
                  <a:gd name="connsiteY386" fmla="*/ 727663 h 897329"/>
                  <a:gd name="connsiteX387" fmla="*/ 241918 w 566149"/>
                  <a:gd name="connsiteY387" fmla="*/ 767027 h 897329"/>
                  <a:gd name="connsiteX388" fmla="*/ 263452 w 566149"/>
                  <a:gd name="connsiteY388" fmla="*/ 804884 h 897329"/>
                  <a:gd name="connsiteX389" fmla="*/ 274837 w 566149"/>
                  <a:gd name="connsiteY389" fmla="*/ 824772 h 897329"/>
                  <a:gd name="connsiteX390" fmla="*/ 290473 w 566149"/>
                  <a:gd name="connsiteY390" fmla="*/ 850421 h 897329"/>
                  <a:gd name="connsiteX391" fmla="*/ 290061 w 566149"/>
                  <a:gd name="connsiteY391" fmla="*/ 849872 h 897329"/>
                  <a:gd name="connsiteX392" fmla="*/ 292805 w 566149"/>
                  <a:gd name="connsiteY392" fmla="*/ 853713 h 897329"/>
                  <a:gd name="connsiteX393" fmla="*/ 297057 w 566149"/>
                  <a:gd name="connsiteY393" fmla="*/ 858787 h 897329"/>
                  <a:gd name="connsiteX394" fmla="*/ 296919 w 566149"/>
                  <a:gd name="connsiteY394" fmla="*/ 858651 h 897329"/>
                  <a:gd name="connsiteX395" fmla="*/ 299114 w 566149"/>
                  <a:gd name="connsiteY395" fmla="*/ 860845 h 897329"/>
                  <a:gd name="connsiteX396" fmla="*/ 299114 w 566149"/>
                  <a:gd name="connsiteY396" fmla="*/ 860845 h 897329"/>
                  <a:gd name="connsiteX397" fmla="*/ 300348 w 566149"/>
                  <a:gd name="connsiteY397" fmla="*/ 861805 h 897329"/>
                  <a:gd name="connsiteX398" fmla="*/ 301034 w 566149"/>
                  <a:gd name="connsiteY398" fmla="*/ 862080 h 897329"/>
                  <a:gd name="connsiteX399" fmla="*/ 301720 w 566149"/>
                  <a:gd name="connsiteY399" fmla="*/ 862216 h 897329"/>
                  <a:gd name="connsiteX400" fmla="*/ 302406 w 566149"/>
                  <a:gd name="connsiteY400" fmla="*/ 862354 h 897329"/>
                  <a:gd name="connsiteX401" fmla="*/ 303503 w 566149"/>
                  <a:gd name="connsiteY401" fmla="*/ 862354 h 897329"/>
                  <a:gd name="connsiteX402" fmla="*/ 304600 w 566149"/>
                  <a:gd name="connsiteY402" fmla="*/ 862216 h 897329"/>
                  <a:gd name="connsiteX403" fmla="*/ 305149 w 566149"/>
                  <a:gd name="connsiteY403" fmla="*/ 862080 h 897329"/>
                  <a:gd name="connsiteX404" fmla="*/ 305423 w 566149"/>
                  <a:gd name="connsiteY404" fmla="*/ 861942 h 897329"/>
                  <a:gd name="connsiteX405" fmla="*/ 305835 w 566149"/>
                  <a:gd name="connsiteY405" fmla="*/ 861668 h 897329"/>
                  <a:gd name="connsiteX406" fmla="*/ 306383 w 566149"/>
                  <a:gd name="connsiteY406" fmla="*/ 860982 h 897329"/>
                  <a:gd name="connsiteX407" fmla="*/ 306932 w 566149"/>
                  <a:gd name="connsiteY407" fmla="*/ 860022 h 897329"/>
                  <a:gd name="connsiteX408" fmla="*/ 308029 w 566149"/>
                  <a:gd name="connsiteY408" fmla="*/ 857279 h 897329"/>
                  <a:gd name="connsiteX409" fmla="*/ 308029 w 566149"/>
                  <a:gd name="connsiteY409" fmla="*/ 857279 h 897329"/>
                  <a:gd name="connsiteX410" fmla="*/ 309950 w 566149"/>
                  <a:gd name="connsiteY410" fmla="*/ 849872 h 897329"/>
                  <a:gd name="connsiteX411" fmla="*/ 309812 w 566149"/>
                  <a:gd name="connsiteY411" fmla="*/ 850558 h 897329"/>
                  <a:gd name="connsiteX412" fmla="*/ 311047 w 566149"/>
                  <a:gd name="connsiteY412" fmla="*/ 841642 h 897329"/>
                  <a:gd name="connsiteX413" fmla="*/ 310635 w 566149"/>
                  <a:gd name="connsiteY413" fmla="*/ 818051 h 897329"/>
                  <a:gd name="connsiteX414" fmla="*/ 310635 w 566149"/>
                  <a:gd name="connsiteY414" fmla="*/ 818188 h 897329"/>
                  <a:gd name="connsiteX415" fmla="*/ 310635 w 566149"/>
                  <a:gd name="connsiteY415" fmla="*/ 817639 h 897329"/>
                  <a:gd name="connsiteX416" fmla="*/ 310635 w 566149"/>
                  <a:gd name="connsiteY416" fmla="*/ 817503 h 897329"/>
                  <a:gd name="connsiteX417" fmla="*/ 310635 w 566149"/>
                  <a:gd name="connsiteY417" fmla="*/ 817503 h 897329"/>
                  <a:gd name="connsiteX418" fmla="*/ 307755 w 566149"/>
                  <a:gd name="connsiteY418" fmla="*/ 792676 h 897329"/>
                  <a:gd name="connsiteX419" fmla="*/ 302817 w 566149"/>
                  <a:gd name="connsiteY419" fmla="*/ 765107 h 897329"/>
                  <a:gd name="connsiteX420" fmla="*/ 302954 w 566149"/>
                  <a:gd name="connsiteY420" fmla="*/ 765793 h 897329"/>
                  <a:gd name="connsiteX421" fmla="*/ 290199 w 566149"/>
                  <a:gd name="connsiteY421" fmla="*/ 715867 h 897329"/>
                  <a:gd name="connsiteX422" fmla="*/ 285124 w 566149"/>
                  <a:gd name="connsiteY422" fmla="*/ 709420 h 897329"/>
                  <a:gd name="connsiteX423" fmla="*/ 280872 w 566149"/>
                  <a:gd name="connsiteY423" fmla="*/ 703385 h 897329"/>
                  <a:gd name="connsiteX424" fmla="*/ 271408 w 566149"/>
                  <a:gd name="connsiteY424" fmla="*/ 689944 h 897329"/>
                  <a:gd name="connsiteX425" fmla="*/ 262081 w 566149"/>
                  <a:gd name="connsiteY425" fmla="*/ 676502 h 897329"/>
                  <a:gd name="connsiteX426" fmla="*/ 246170 w 566149"/>
                  <a:gd name="connsiteY426" fmla="*/ 652225 h 897329"/>
                  <a:gd name="connsiteX427" fmla="*/ 198987 w 566149"/>
                  <a:gd name="connsiteY427" fmla="*/ 579941 h 897329"/>
                  <a:gd name="connsiteX428" fmla="*/ 188700 w 566149"/>
                  <a:gd name="connsiteY428" fmla="*/ 564168 h 897329"/>
                  <a:gd name="connsiteX429" fmla="*/ 178276 w 566149"/>
                  <a:gd name="connsiteY429" fmla="*/ 547297 h 897329"/>
                  <a:gd name="connsiteX430" fmla="*/ 168538 w 566149"/>
                  <a:gd name="connsiteY430" fmla="*/ 530152 h 897329"/>
                  <a:gd name="connsiteX431" fmla="*/ 159897 w 566149"/>
                  <a:gd name="connsiteY431" fmla="*/ 512322 h 897329"/>
                  <a:gd name="connsiteX432" fmla="*/ 154273 w 566149"/>
                  <a:gd name="connsiteY432" fmla="*/ 496411 h 897329"/>
                  <a:gd name="connsiteX433" fmla="*/ 153450 w 566149"/>
                  <a:gd name="connsiteY433" fmla="*/ 490376 h 897329"/>
                  <a:gd name="connsiteX434" fmla="*/ 154410 w 566149"/>
                  <a:gd name="connsiteY434" fmla="*/ 479814 h 897329"/>
                  <a:gd name="connsiteX435" fmla="*/ 161543 w 566149"/>
                  <a:gd name="connsiteY435" fmla="*/ 475700 h 897329"/>
                  <a:gd name="connsiteX436" fmla="*/ 167303 w 566149"/>
                  <a:gd name="connsiteY436" fmla="*/ 478032 h 897329"/>
                  <a:gd name="connsiteX437" fmla="*/ 171967 w 566149"/>
                  <a:gd name="connsiteY437" fmla="*/ 480637 h 897329"/>
                  <a:gd name="connsiteX438" fmla="*/ 175533 w 566149"/>
                  <a:gd name="connsiteY438" fmla="*/ 483929 h 897329"/>
                  <a:gd name="connsiteX439" fmla="*/ 180196 w 566149"/>
                  <a:gd name="connsiteY439" fmla="*/ 489416 h 897329"/>
                  <a:gd name="connsiteX440" fmla="*/ 184037 w 566149"/>
                  <a:gd name="connsiteY440" fmla="*/ 494628 h 897329"/>
                  <a:gd name="connsiteX441" fmla="*/ 189660 w 566149"/>
                  <a:gd name="connsiteY441" fmla="*/ 502035 h 897329"/>
                  <a:gd name="connsiteX442" fmla="*/ 199124 w 566149"/>
                  <a:gd name="connsiteY442" fmla="*/ 516025 h 897329"/>
                  <a:gd name="connsiteX443" fmla="*/ 198987 w 566149"/>
                  <a:gd name="connsiteY443" fmla="*/ 515887 h 897329"/>
                  <a:gd name="connsiteX444" fmla="*/ 212703 w 566149"/>
                  <a:gd name="connsiteY444" fmla="*/ 536736 h 897329"/>
                  <a:gd name="connsiteX445" fmla="*/ 221893 w 566149"/>
                  <a:gd name="connsiteY445" fmla="*/ 550863 h 897329"/>
                  <a:gd name="connsiteX446" fmla="*/ 237255 w 566149"/>
                  <a:gd name="connsiteY446" fmla="*/ 575964 h 897329"/>
                  <a:gd name="connsiteX447" fmla="*/ 243701 w 566149"/>
                  <a:gd name="connsiteY447" fmla="*/ 586388 h 897329"/>
                  <a:gd name="connsiteX448" fmla="*/ 251657 w 566149"/>
                  <a:gd name="connsiteY448" fmla="*/ 600241 h 897329"/>
                  <a:gd name="connsiteX449" fmla="*/ 266470 w 566149"/>
                  <a:gd name="connsiteY449" fmla="*/ 628084 h 897329"/>
                  <a:gd name="connsiteX450" fmla="*/ 279912 w 566149"/>
                  <a:gd name="connsiteY450" fmla="*/ 657162 h 897329"/>
                  <a:gd name="connsiteX451" fmla="*/ 299663 w 566149"/>
                  <a:gd name="connsiteY451" fmla="*/ 711340 h 897329"/>
                  <a:gd name="connsiteX452" fmla="*/ 311733 w 566149"/>
                  <a:gd name="connsiteY452" fmla="*/ 726840 h 897329"/>
                  <a:gd name="connsiteX453" fmla="*/ 313790 w 566149"/>
                  <a:gd name="connsiteY453" fmla="*/ 729308 h 897329"/>
                  <a:gd name="connsiteX454" fmla="*/ 319414 w 566149"/>
                  <a:gd name="connsiteY454" fmla="*/ 735755 h 897329"/>
                  <a:gd name="connsiteX455" fmla="*/ 326957 w 566149"/>
                  <a:gd name="connsiteY455" fmla="*/ 744533 h 897329"/>
                  <a:gd name="connsiteX456" fmla="*/ 326683 w 566149"/>
                  <a:gd name="connsiteY456" fmla="*/ 744122 h 897329"/>
                  <a:gd name="connsiteX457" fmla="*/ 333678 w 566149"/>
                  <a:gd name="connsiteY457" fmla="*/ 751666 h 897329"/>
                  <a:gd name="connsiteX458" fmla="*/ 342319 w 566149"/>
                  <a:gd name="connsiteY458" fmla="*/ 759895 h 897329"/>
                  <a:gd name="connsiteX459" fmla="*/ 347394 w 566149"/>
                  <a:gd name="connsiteY459" fmla="*/ 764010 h 897329"/>
                  <a:gd name="connsiteX460" fmla="*/ 353018 w 566149"/>
                  <a:gd name="connsiteY460" fmla="*/ 767165 h 897329"/>
                  <a:gd name="connsiteX461" fmla="*/ 352606 w 566149"/>
                  <a:gd name="connsiteY461" fmla="*/ 766890 h 897329"/>
                  <a:gd name="connsiteX462" fmla="*/ 354389 w 566149"/>
                  <a:gd name="connsiteY462" fmla="*/ 767713 h 897329"/>
                  <a:gd name="connsiteX463" fmla="*/ 356173 w 566149"/>
                  <a:gd name="connsiteY463" fmla="*/ 768262 h 897329"/>
                  <a:gd name="connsiteX464" fmla="*/ 357407 w 566149"/>
                  <a:gd name="connsiteY464" fmla="*/ 768399 h 897329"/>
                  <a:gd name="connsiteX465" fmla="*/ 358504 w 566149"/>
                  <a:gd name="connsiteY465" fmla="*/ 768399 h 897329"/>
                  <a:gd name="connsiteX466" fmla="*/ 359876 w 566149"/>
                  <a:gd name="connsiteY466" fmla="*/ 768125 h 897329"/>
                  <a:gd name="connsiteX467" fmla="*/ 360973 w 566149"/>
                  <a:gd name="connsiteY467" fmla="*/ 767850 h 897329"/>
                  <a:gd name="connsiteX468" fmla="*/ 362070 w 566149"/>
                  <a:gd name="connsiteY468" fmla="*/ 767439 h 897329"/>
                  <a:gd name="connsiteX469" fmla="*/ 363305 w 566149"/>
                  <a:gd name="connsiteY469" fmla="*/ 766890 h 897329"/>
                  <a:gd name="connsiteX470" fmla="*/ 362756 w 566149"/>
                  <a:gd name="connsiteY470" fmla="*/ 767302 h 897329"/>
                  <a:gd name="connsiteX471" fmla="*/ 363854 w 566149"/>
                  <a:gd name="connsiteY471" fmla="*/ 766616 h 897329"/>
                  <a:gd name="connsiteX472" fmla="*/ 364951 w 566149"/>
                  <a:gd name="connsiteY472" fmla="*/ 765519 h 897329"/>
                  <a:gd name="connsiteX473" fmla="*/ 365774 w 566149"/>
                  <a:gd name="connsiteY473" fmla="*/ 764421 h 897329"/>
                  <a:gd name="connsiteX474" fmla="*/ 365499 w 566149"/>
                  <a:gd name="connsiteY474" fmla="*/ 764833 h 897329"/>
                  <a:gd name="connsiteX475" fmla="*/ 367557 w 566149"/>
                  <a:gd name="connsiteY475" fmla="*/ 761541 h 897329"/>
                  <a:gd name="connsiteX476" fmla="*/ 369614 w 566149"/>
                  <a:gd name="connsiteY476" fmla="*/ 756466 h 897329"/>
                  <a:gd name="connsiteX477" fmla="*/ 371123 w 566149"/>
                  <a:gd name="connsiteY477" fmla="*/ 750705 h 897329"/>
                  <a:gd name="connsiteX478" fmla="*/ 371123 w 566149"/>
                  <a:gd name="connsiteY478" fmla="*/ 750980 h 897329"/>
                  <a:gd name="connsiteX479" fmla="*/ 372220 w 566149"/>
                  <a:gd name="connsiteY479" fmla="*/ 742750 h 897329"/>
                  <a:gd name="connsiteX480" fmla="*/ 372220 w 566149"/>
                  <a:gd name="connsiteY480" fmla="*/ 726565 h 897329"/>
                  <a:gd name="connsiteX481" fmla="*/ 372220 w 566149"/>
                  <a:gd name="connsiteY481" fmla="*/ 726977 h 897329"/>
                  <a:gd name="connsiteX482" fmla="*/ 368791 w 566149"/>
                  <a:gd name="connsiteY482" fmla="*/ 702837 h 897329"/>
                  <a:gd name="connsiteX483" fmla="*/ 368928 w 566149"/>
                  <a:gd name="connsiteY483" fmla="*/ 703248 h 897329"/>
                  <a:gd name="connsiteX484" fmla="*/ 365499 w 566149"/>
                  <a:gd name="connsiteY484" fmla="*/ 688846 h 897329"/>
                  <a:gd name="connsiteX485" fmla="*/ 360150 w 566149"/>
                  <a:gd name="connsiteY485" fmla="*/ 671701 h 897329"/>
                  <a:gd name="connsiteX486" fmla="*/ 360425 w 566149"/>
                  <a:gd name="connsiteY486" fmla="*/ 672387 h 897329"/>
                  <a:gd name="connsiteX487" fmla="*/ 349452 w 566149"/>
                  <a:gd name="connsiteY487" fmla="*/ 643721 h 897329"/>
                  <a:gd name="connsiteX488" fmla="*/ 340262 w 566149"/>
                  <a:gd name="connsiteY488" fmla="*/ 623147 h 897329"/>
                  <a:gd name="connsiteX489" fmla="*/ 339165 w 566149"/>
                  <a:gd name="connsiteY489" fmla="*/ 622186 h 897329"/>
                  <a:gd name="connsiteX490" fmla="*/ 334501 w 566149"/>
                  <a:gd name="connsiteY490" fmla="*/ 617797 h 897329"/>
                  <a:gd name="connsiteX491" fmla="*/ 323391 w 566149"/>
                  <a:gd name="connsiteY491" fmla="*/ 607373 h 897329"/>
                  <a:gd name="connsiteX492" fmla="*/ 316945 w 566149"/>
                  <a:gd name="connsiteY492" fmla="*/ 601338 h 897329"/>
                  <a:gd name="connsiteX493" fmla="*/ 311733 w 566149"/>
                  <a:gd name="connsiteY493" fmla="*/ 595989 h 897329"/>
                  <a:gd name="connsiteX494" fmla="*/ 292530 w 566149"/>
                  <a:gd name="connsiteY494" fmla="*/ 576375 h 897329"/>
                  <a:gd name="connsiteX495" fmla="*/ 288827 w 566149"/>
                  <a:gd name="connsiteY495" fmla="*/ 572397 h 897329"/>
                  <a:gd name="connsiteX496" fmla="*/ 280049 w 566149"/>
                  <a:gd name="connsiteY496" fmla="*/ 562385 h 897329"/>
                  <a:gd name="connsiteX497" fmla="*/ 263452 w 566149"/>
                  <a:gd name="connsiteY497" fmla="*/ 543594 h 897329"/>
                  <a:gd name="connsiteX498" fmla="*/ 263452 w 566149"/>
                  <a:gd name="connsiteY498" fmla="*/ 543594 h 897329"/>
                  <a:gd name="connsiteX499" fmla="*/ 260984 w 566149"/>
                  <a:gd name="connsiteY499" fmla="*/ 540576 h 897329"/>
                  <a:gd name="connsiteX500" fmla="*/ 253165 w 566149"/>
                  <a:gd name="connsiteY500" fmla="*/ 530564 h 897329"/>
                  <a:gd name="connsiteX501" fmla="*/ 236432 w 566149"/>
                  <a:gd name="connsiteY501" fmla="*/ 509304 h 897329"/>
                  <a:gd name="connsiteX502" fmla="*/ 226282 w 566149"/>
                  <a:gd name="connsiteY502" fmla="*/ 495588 h 897329"/>
                  <a:gd name="connsiteX503" fmla="*/ 210234 w 566149"/>
                  <a:gd name="connsiteY503" fmla="*/ 472133 h 897329"/>
                  <a:gd name="connsiteX504" fmla="*/ 202828 w 566149"/>
                  <a:gd name="connsiteY504" fmla="*/ 460612 h 897329"/>
                  <a:gd name="connsiteX505" fmla="*/ 197204 w 566149"/>
                  <a:gd name="connsiteY505" fmla="*/ 449914 h 897329"/>
                  <a:gd name="connsiteX506" fmla="*/ 193912 w 566149"/>
                  <a:gd name="connsiteY506" fmla="*/ 440175 h 897329"/>
                  <a:gd name="connsiteX507" fmla="*/ 191718 w 566149"/>
                  <a:gd name="connsiteY507" fmla="*/ 426597 h 897329"/>
                  <a:gd name="connsiteX508" fmla="*/ 194872 w 566149"/>
                  <a:gd name="connsiteY508" fmla="*/ 421110 h 897329"/>
                  <a:gd name="connsiteX509" fmla="*/ 200222 w 566149"/>
                  <a:gd name="connsiteY509" fmla="*/ 418778 h 897329"/>
                  <a:gd name="connsiteX510" fmla="*/ 203239 w 566149"/>
                  <a:gd name="connsiteY510" fmla="*/ 417818 h 897329"/>
                  <a:gd name="connsiteX511" fmla="*/ 209411 w 566149"/>
                  <a:gd name="connsiteY511" fmla="*/ 418504 h 897329"/>
                  <a:gd name="connsiteX512" fmla="*/ 213389 w 566149"/>
                  <a:gd name="connsiteY512" fmla="*/ 420561 h 897329"/>
                  <a:gd name="connsiteX513" fmla="*/ 217092 w 566149"/>
                  <a:gd name="connsiteY513" fmla="*/ 423442 h 897329"/>
                  <a:gd name="connsiteX514" fmla="*/ 220658 w 566149"/>
                  <a:gd name="connsiteY514" fmla="*/ 426733 h 897329"/>
                  <a:gd name="connsiteX515" fmla="*/ 226968 w 566149"/>
                  <a:gd name="connsiteY515" fmla="*/ 432631 h 897329"/>
                  <a:gd name="connsiteX516" fmla="*/ 235060 w 566149"/>
                  <a:gd name="connsiteY516" fmla="*/ 441684 h 897329"/>
                  <a:gd name="connsiteX517" fmla="*/ 241095 w 566149"/>
                  <a:gd name="connsiteY517" fmla="*/ 448816 h 897329"/>
                  <a:gd name="connsiteX518" fmla="*/ 248090 w 566149"/>
                  <a:gd name="connsiteY518" fmla="*/ 457320 h 897329"/>
                  <a:gd name="connsiteX519" fmla="*/ 263452 w 566149"/>
                  <a:gd name="connsiteY519" fmla="*/ 476111 h 897329"/>
                  <a:gd name="connsiteX520" fmla="*/ 267019 w 566149"/>
                  <a:gd name="connsiteY520" fmla="*/ 481049 h 897329"/>
                  <a:gd name="connsiteX521" fmla="*/ 276071 w 566149"/>
                  <a:gd name="connsiteY521" fmla="*/ 493393 h 897329"/>
                  <a:gd name="connsiteX522" fmla="*/ 291433 w 566149"/>
                  <a:gd name="connsiteY522" fmla="*/ 514379 h 897329"/>
                  <a:gd name="connsiteX523" fmla="*/ 293353 w 566149"/>
                  <a:gd name="connsiteY523" fmla="*/ 517259 h 897329"/>
                  <a:gd name="connsiteX524" fmla="*/ 299525 w 566149"/>
                  <a:gd name="connsiteY524" fmla="*/ 527272 h 897329"/>
                  <a:gd name="connsiteX525" fmla="*/ 316259 w 566149"/>
                  <a:gd name="connsiteY525" fmla="*/ 554292 h 897329"/>
                  <a:gd name="connsiteX526" fmla="*/ 320922 w 566149"/>
                  <a:gd name="connsiteY526" fmla="*/ 561699 h 897329"/>
                  <a:gd name="connsiteX527" fmla="*/ 322843 w 566149"/>
                  <a:gd name="connsiteY527" fmla="*/ 565265 h 897329"/>
                  <a:gd name="connsiteX528" fmla="*/ 336422 w 566149"/>
                  <a:gd name="connsiteY528" fmla="*/ 591463 h 897329"/>
                  <a:gd name="connsiteX529" fmla="*/ 342731 w 566149"/>
                  <a:gd name="connsiteY529" fmla="*/ 603533 h 897329"/>
                  <a:gd name="connsiteX530" fmla="*/ 345748 w 566149"/>
                  <a:gd name="connsiteY530" fmla="*/ 609293 h 897329"/>
                  <a:gd name="connsiteX531" fmla="*/ 349452 w 566149"/>
                  <a:gd name="connsiteY531" fmla="*/ 617249 h 897329"/>
                  <a:gd name="connsiteX532" fmla="*/ 362619 w 566149"/>
                  <a:gd name="connsiteY532" fmla="*/ 628908 h 897329"/>
                  <a:gd name="connsiteX533" fmla="*/ 362345 w 566149"/>
                  <a:gd name="connsiteY533" fmla="*/ 628633 h 897329"/>
                  <a:gd name="connsiteX534" fmla="*/ 362756 w 566149"/>
                  <a:gd name="connsiteY534" fmla="*/ 629044 h 897329"/>
                  <a:gd name="connsiteX535" fmla="*/ 362756 w 566149"/>
                  <a:gd name="connsiteY535" fmla="*/ 629044 h 897329"/>
                  <a:gd name="connsiteX536" fmla="*/ 384565 w 566149"/>
                  <a:gd name="connsiteY536" fmla="*/ 645915 h 897329"/>
                  <a:gd name="connsiteX537" fmla="*/ 384016 w 566149"/>
                  <a:gd name="connsiteY537" fmla="*/ 645641 h 897329"/>
                  <a:gd name="connsiteX538" fmla="*/ 392246 w 566149"/>
                  <a:gd name="connsiteY538" fmla="*/ 650304 h 897329"/>
                  <a:gd name="connsiteX539" fmla="*/ 391834 w 566149"/>
                  <a:gd name="connsiteY539" fmla="*/ 650167 h 897329"/>
                  <a:gd name="connsiteX540" fmla="*/ 392383 w 566149"/>
                  <a:gd name="connsiteY540" fmla="*/ 650441 h 897329"/>
                  <a:gd name="connsiteX541" fmla="*/ 392383 w 566149"/>
                  <a:gd name="connsiteY541" fmla="*/ 650441 h 897329"/>
                  <a:gd name="connsiteX542" fmla="*/ 392383 w 566149"/>
                  <a:gd name="connsiteY542" fmla="*/ 650441 h 897329"/>
                  <a:gd name="connsiteX543" fmla="*/ 395812 w 566149"/>
                  <a:gd name="connsiteY543" fmla="*/ 651813 h 897329"/>
                  <a:gd name="connsiteX544" fmla="*/ 398006 w 566149"/>
                  <a:gd name="connsiteY544" fmla="*/ 652362 h 897329"/>
                  <a:gd name="connsiteX545" fmla="*/ 397595 w 566149"/>
                  <a:gd name="connsiteY545" fmla="*/ 652362 h 897329"/>
                  <a:gd name="connsiteX546" fmla="*/ 401024 w 566149"/>
                  <a:gd name="connsiteY546" fmla="*/ 652911 h 897329"/>
                  <a:gd name="connsiteX547" fmla="*/ 403218 w 566149"/>
                  <a:gd name="connsiteY547" fmla="*/ 652911 h 897329"/>
                  <a:gd name="connsiteX548" fmla="*/ 403218 w 566149"/>
                  <a:gd name="connsiteY548" fmla="*/ 652911 h 897329"/>
                  <a:gd name="connsiteX549" fmla="*/ 404590 w 566149"/>
                  <a:gd name="connsiteY549" fmla="*/ 652773 h 897329"/>
                  <a:gd name="connsiteX550" fmla="*/ 406236 w 566149"/>
                  <a:gd name="connsiteY550" fmla="*/ 652362 h 897329"/>
                  <a:gd name="connsiteX551" fmla="*/ 405687 w 566149"/>
                  <a:gd name="connsiteY551" fmla="*/ 652636 h 897329"/>
                  <a:gd name="connsiteX552" fmla="*/ 409116 w 566149"/>
                  <a:gd name="connsiteY552" fmla="*/ 651127 h 897329"/>
                  <a:gd name="connsiteX553" fmla="*/ 408568 w 566149"/>
                  <a:gd name="connsiteY553" fmla="*/ 651402 h 897329"/>
                  <a:gd name="connsiteX554" fmla="*/ 410214 w 566149"/>
                  <a:gd name="connsiteY554" fmla="*/ 650304 h 897329"/>
                  <a:gd name="connsiteX555" fmla="*/ 410214 w 566149"/>
                  <a:gd name="connsiteY555" fmla="*/ 650304 h 897329"/>
                  <a:gd name="connsiteX556" fmla="*/ 411311 w 566149"/>
                  <a:gd name="connsiteY556" fmla="*/ 649482 h 897329"/>
                  <a:gd name="connsiteX557" fmla="*/ 410899 w 566149"/>
                  <a:gd name="connsiteY557" fmla="*/ 649893 h 897329"/>
                  <a:gd name="connsiteX558" fmla="*/ 413368 w 566149"/>
                  <a:gd name="connsiteY558" fmla="*/ 647561 h 897329"/>
                  <a:gd name="connsiteX559" fmla="*/ 413231 w 566149"/>
                  <a:gd name="connsiteY559" fmla="*/ 647698 h 897329"/>
                  <a:gd name="connsiteX560" fmla="*/ 414328 w 566149"/>
                  <a:gd name="connsiteY560" fmla="*/ 646053 h 897329"/>
                  <a:gd name="connsiteX561" fmla="*/ 414191 w 566149"/>
                  <a:gd name="connsiteY561" fmla="*/ 646327 h 897329"/>
                  <a:gd name="connsiteX562" fmla="*/ 415837 w 566149"/>
                  <a:gd name="connsiteY562" fmla="*/ 643583 h 897329"/>
                  <a:gd name="connsiteX563" fmla="*/ 415837 w 566149"/>
                  <a:gd name="connsiteY563" fmla="*/ 643721 h 897329"/>
                  <a:gd name="connsiteX564" fmla="*/ 415974 w 566149"/>
                  <a:gd name="connsiteY564" fmla="*/ 643583 h 897329"/>
                  <a:gd name="connsiteX565" fmla="*/ 416111 w 566149"/>
                  <a:gd name="connsiteY565" fmla="*/ 643309 h 897329"/>
                  <a:gd name="connsiteX566" fmla="*/ 415974 w 566149"/>
                  <a:gd name="connsiteY566" fmla="*/ 643446 h 897329"/>
                  <a:gd name="connsiteX567" fmla="*/ 417209 w 566149"/>
                  <a:gd name="connsiteY567" fmla="*/ 640566 h 897329"/>
                  <a:gd name="connsiteX568" fmla="*/ 417209 w 566149"/>
                  <a:gd name="connsiteY568" fmla="*/ 640703 h 897329"/>
                  <a:gd name="connsiteX569" fmla="*/ 417346 w 566149"/>
                  <a:gd name="connsiteY569" fmla="*/ 640429 h 897329"/>
                  <a:gd name="connsiteX570" fmla="*/ 417483 w 566149"/>
                  <a:gd name="connsiteY570" fmla="*/ 640017 h 897329"/>
                  <a:gd name="connsiteX571" fmla="*/ 417483 w 566149"/>
                  <a:gd name="connsiteY571" fmla="*/ 640154 h 897329"/>
                  <a:gd name="connsiteX572" fmla="*/ 419678 w 566149"/>
                  <a:gd name="connsiteY572" fmla="*/ 632473 h 897329"/>
                  <a:gd name="connsiteX573" fmla="*/ 419540 w 566149"/>
                  <a:gd name="connsiteY573" fmla="*/ 633159 h 897329"/>
                  <a:gd name="connsiteX574" fmla="*/ 420501 w 566149"/>
                  <a:gd name="connsiteY574" fmla="*/ 626438 h 897329"/>
                  <a:gd name="connsiteX575" fmla="*/ 420501 w 566149"/>
                  <a:gd name="connsiteY575" fmla="*/ 610254 h 897329"/>
                  <a:gd name="connsiteX576" fmla="*/ 420501 w 566149"/>
                  <a:gd name="connsiteY576" fmla="*/ 610391 h 897329"/>
                  <a:gd name="connsiteX577" fmla="*/ 420501 w 566149"/>
                  <a:gd name="connsiteY577" fmla="*/ 609705 h 897329"/>
                  <a:gd name="connsiteX578" fmla="*/ 420501 w 566149"/>
                  <a:gd name="connsiteY578" fmla="*/ 609705 h 897329"/>
                  <a:gd name="connsiteX579" fmla="*/ 420501 w 566149"/>
                  <a:gd name="connsiteY579" fmla="*/ 609705 h 897329"/>
                  <a:gd name="connsiteX580" fmla="*/ 417346 w 566149"/>
                  <a:gd name="connsiteY580" fmla="*/ 587485 h 897329"/>
                  <a:gd name="connsiteX581" fmla="*/ 417483 w 566149"/>
                  <a:gd name="connsiteY581" fmla="*/ 587896 h 897329"/>
                  <a:gd name="connsiteX582" fmla="*/ 410076 w 566149"/>
                  <a:gd name="connsiteY582" fmla="*/ 561013 h 897329"/>
                  <a:gd name="connsiteX583" fmla="*/ 410076 w 566149"/>
                  <a:gd name="connsiteY583" fmla="*/ 561150 h 897329"/>
                  <a:gd name="connsiteX584" fmla="*/ 402395 w 566149"/>
                  <a:gd name="connsiteY584" fmla="*/ 541811 h 897329"/>
                  <a:gd name="connsiteX585" fmla="*/ 379490 w 566149"/>
                  <a:gd name="connsiteY585" fmla="*/ 523843 h 897329"/>
                  <a:gd name="connsiteX586" fmla="*/ 359053 w 566149"/>
                  <a:gd name="connsiteY586" fmla="*/ 505326 h 897329"/>
                  <a:gd name="connsiteX587" fmla="*/ 353429 w 566149"/>
                  <a:gd name="connsiteY587" fmla="*/ 500114 h 897329"/>
                  <a:gd name="connsiteX588" fmla="*/ 345886 w 566149"/>
                  <a:gd name="connsiteY588" fmla="*/ 492570 h 897329"/>
                  <a:gd name="connsiteX589" fmla="*/ 326409 w 566149"/>
                  <a:gd name="connsiteY589" fmla="*/ 472682 h 897329"/>
                  <a:gd name="connsiteX590" fmla="*/ 287044 w 566149"/>
                  <a:gd name="connsiteY590" fmla="*/ 425636 h 897329"/>
                  <a:gd name="connsiteX591" fmla="*/ 272093 w 566149"/>
                  <a:gd name="connsiteY591" fmla="*/ 401633 h 897329"/>
                  <a:gd name="connsiteX592" fmla="*/ 266744 w 566149"/>
                  <a:gd name="connsiteY592" fmla="*/ 389975 h 897329"/>
                  <a:gd name="connsiteX593" fmla="*/ 262492 w 566149"/>
                  <a:gd name="connsiteY593" fmla="*/ 378316 h 897329"/>
                  <a:gd name="connsiteX594" fmla="*/ 261944 w 566149"/>
                  <a:gd name="connsiteY594" fmla="*/ 373653 h 897329"/>
                  <a:gd name="connsiteX595" fmla="*/ 262355 w 566149"/>
                  <a:gd name="connsiteY595" fmla="*/ 370361 h 897329"/>
                  <a:gd name="connsiteX596" fmla="*/ 263864 w 566149"/>
                  <a:gd name="connsiteY596" fmla="*/ 366657 h 897329"/>
                  <a:gd name="connsiteX597" fmla="*/ 265510 w 566149"/>
                  <a:gd name="connsiteY597" fmla="*/ 364051 h 897329"/>
                  <a:gd name="connsiteX598" fmla="*/ 270036 w 566149"/>
                  <a:gd name="connsiteY598" fmla="*/ 360622 h 897329"/>
                  <a:gd name="connsiteX599" fmla="*/ 276483 w 566149"/>
                  <a:gd name="connsiteY599" fmla="*/ 360622 h 897329"/>
                  <a:gd name="connsiteX600" fmla="*/ 284712 w 566149"/>
                  <a:gd name="connsiteY600" fmla="*/ 364875 h 897329"/>
                  <a:gd name="connsiteX601" fmla="*/ 292942 w 566149"/>
                  <a:gd name="connsiteY601" fmla="*/ 371047 h 897329"/>
                  <a:gd name="connsiteX602" fmla="*/ 303092 w 566149"/>
                  <a:gd name="connsiteY602" fmla="*/ 381196 h 897329"/>
                  <a:gd name="connsiteX603" fmla="*/ 313790 w 566149"/>
                  <a:gd name="connsiteY603" fmla="*/ 392992 h 897329"/>
                  <a:gd name="connsiteX604" fmla="*/ 332307 w 566149"/>
                  <a:gd name="connsiteY604" fmla="*/ 414938 h 897329"/>
                  <a:gd name="connsiteX605" fmla="*/ 343142 w 566149"/>
                  <a:gd name="connsiteY605" fmla="*/ 428105 h 897329"/>
                  <a:gd name="connsiteX606" fmla="*/ 361247 w 566149"/>
                  <a:gd name="connsiteY606" fmla="*/ 452382 h 897329"/>
                  <a:gd name="connsiteX607" fmla="*/ 366460 w 566149"/>
                  <a:gd name="connsiteY607" fmla="*/ 459378 h 897329"/>
                  <a:gd name="connsiteX608" fmla="*/ 372495 w 566149"/>
                  <a:gd name="connsiteY608" fmla="*/ 468019 h 897329"/>
                  <a:gd name="connsiteX609" fmla="*/ 381410 w 566149"/>
                  <a:gd name="connsiteY609" fmla="*/ 481461 h 897329"/>
                  <a:gd name="connsiteX610" fmla="*/ 410625 w 566149"/>
                  <a:gd name="connsiteY610" fmla="*/ 534404 h 897329"/>
                  <a:gd name="connsiteX611" fmla="*/ 411037 w 566149"/>
                  <a:gd name="connsiteY611" fmla="*/ 535364 h 897329"/>
                  <a:gd name="connsiteX612" fmla="*/ 412957 w 566149"/>
                  <a:gd name="connsiteY612" fmla="*/ 536599 h 897329"/>
                  <a:gd name="connsiteX613" fmla="*/ 412545 w 566149"/>
                  <a:gd name="connsiteY613" fmla="*/ 536325 h 897329"/>
                  <a:gd name="connsiteX614" fmla="*/ 431062 w 566149"/>
                  <a:gd name="connsiteY614" fmla="*/ 547434 h 897329"/>
                  <a:gd name="connsiteX615" fmla="*/ 430788 w 566149"/>
                  <a:gd name="connsiteY615" fmla="*/ 547297 h 897329"/>
                  <a:gd name="connsiteX616" fmla="*/ 442309 w 566149"/>
                  <a:gd name="connsiteY616" fmla="*/ 552098 h 897329"/>
                  <a:gd name="connsiteX617" fmla="*/ 441623 w 566149"/>
                  <a:gd name="connsiteY617" fmla="*/ 551823 h 897329"/>
                  <a:gd name="connsiteX618" fmla="*/ 446012 w 566149"/>
                  <a:gd name="connsiteY618" fmla="*/ 553058 h 897329"/>
                  <a:gd name="connsiteX619" fmla="*/ 445738 w 566149"/>
                  <a:gd name="connsiteY619" fmla="*/ 553058 h 897329"/>
                  <a:gd name="connsiteX620" fmla="*/ 446287 w 566149"/>
                  <a:gd name="connsiteY620" fmla="*/ 553195 h 897329"/>
                  <a:gd name="connsiteX621" fmla="*/ 446424 w 566149"/>
                  <a:gd name="connsiteY621" fmla="*/ 553195 h 897329"/>
                  <a:gd name="connsiteX622" fmla="*/ 446287 w 566149"/>
                  <a:gd name="connsiteY622" fmla="*/ 553195 h 897329"/>
                  <a:gd name="connsiteX623" fmla="*/ 451910 w 566149"/>
                  <a:gd name="connsiteY623" fmla="*/ 553881 h 897329"/>
                  <a:gd name="connsiteX624" fmla="*/ 451773 w 566149"/>
                  <a:gd name="connsiteY624" fmla="*/ 553881 h 897329"/>
                  <a:gd name="connsiteX625" fmla="*/ 452047 w 566149"/>
                  <a:gd name="connsiteY625" fmla="*/ 553881 h 897329"/>
                  <a:gd name="connsiteX626" fmla="*/ 452459 w 566149"/>
                  <a:gd name="connsiteY626" fmla="*/ 553881 h 897329"/>
                  <a:gd name="connsiteX627" fmla="*/ 452185 w 566149"/>
                  <a:gd name="connsiteY627" fmla="*/ 553881 h 897329"/>
                  <a:gd name="connsiteX628" fmla="*/ 455751 w 566149"/>
                  <a:gd name="connsiteY628" fmla="*/ 553881 h 897329"/>
                  <a:gd name="connsiteX629" fmla="*/ 455614 w 566149"/>
                  <a:gd name="connsiteY629" fmla="*/ 553881 h 897329"/>
                  <a:gd name="connsiteX630" fmla="*/ 457671 w 566149"/>
                  <a:gd name="connsiteY630" fmla="*/ 553606 h 897329"/>
                  <a:gd name="connsiteX631" fmla="*/ 456985 w 566149"/>
                  <a:gd name="connsiteY631" fmla="*/ 553744 h 897329"/>
                  <a:gd name="connsiteX632" fmla="*/ 460551 w 566149"/>
                  <a:gd name="connsiteY632" fmla="*/ 552646 h 897329"/>
                  <a:gd name="connsiteX633" fmla="*/ 460414 w 566149"/>
                  <a:gd name="connsiteY633" fmla="*/ 552646 h 897329"/>
                  <a:gd name="connsiteX634" fmla="*/ 462472 w 566149"/>
                  <a:gd name="connsiteY634" fmla="*/ 551823 h 897329"/>
                  <a:gd name="connsiteX635" fmla="*/ 465352 w 566149"/>
                  <a:gd name="connsiteY635" fmla="*/ 550315 h 897329"/>
                  <a:gd name="connsiteX636" fmla="*/ 465215 w 566149"/>
                  <a:gd name="connsiteY636" fmla="*/ 550452 h 897329"/>
                  <a:gd name="connsiteX637" fmla="*/ 466861 w 566149"/>
                  <a:gd name="connsiteY637" fmla="*/ 549217 h 897329"/>
                  <a:gd name="connsiteX638" fmla="*/ 466449 w 566149"/>
                  <a:gd name="connsiteY638" fmla="*/ 549629 h 897329"/>
                  <a:gd name="connsiteX639" fmla="*/ 469192 w 566149"/>
                  <a:gd name="connsiteY639" fmla="*/ 547023 h 897329"/>
                  <a:gd name="connsiteX640" fmla="*/ 471250 w 566149"/>
                  <a:gd name="connsiteY640" fmla="*/ 544417 h 897329"/>
                  <a:gd name="connsiteX641" fmla="*/ 473170 w 566149"/>
                  <a:gd name="connsiteY641" fmla="*/ 541125 h 897329"/>
                  <a:gd name="connsiteX642" fmla="*/ 473033 w 566149"/>
                  <a:gd name="connsiteY642" fmla="*/ 541399 h 897329"/>
                  <a:gd name="connsiteX643" fmla="*/ 473307 w 566149"/>
                  <a:gd name="connsiteY643" fmla="*/ 540851 h 897329"/>
                  <a:gd name="connsiteX644" fmla="*/ 473307 w 566149"/>
                  <a:gd name="connsiteY644" fmla="*/ 540851 h 897329"/>
                  <a:gd name="connsiteX645" fmla="*/ 473307 w 566149"/>
                  <a:gd name="connsiteY645" fmla="*/ 540851 h 897329"/>
                  <a:gd name="connsiteX646" fmla="*/ 474404 w 566149"/>
                  <a:gd name="connsiteY646" fmla="*/ 538107 h 897329"/>
                  <a:gd name="connsiteX647" fmla="*/ 474267 w 566149"/>
                  <a:gd name="connsiteY647" fmla="*/ 538245 h 897329"/>
                  <a:gd name="connsiteX648" fmla="*/ 475365 w 566149"/>
                  <a:gd name="connsiteY648" fmla="*/ 534267 h 897329"/>
                  <a:gd name="connsiteX649" fmla="*/ 476050 w 566149"/>
                  <a:gd name="connsiteY649" fmla="*/ 528918 h 897329"/>
                  <a:gd name="connsiteX650" fmla="*/ 476050 w 566149"/>
                  <a:gd name="connsiteY650" fmla="*/ 529192 h 897329"/>
                  <a:gd name="connsiteX651" fmla="*/ 476050 w 566149"/>
                  <a:gd name="connsiteY651" fmla="*/ 528918 h 897329"/>
                  <a:gd name="connsiteX652" fmla="*/ 476050 w 566149"/>
                  <a:gd name="connsiteY652" fmla="*/ 528506 h 897329"/>
                  <a:gd name="connsiteX653" fmla="*/ 476050 w 566149"/>
                  <a:gd name="connsiteY653" fmla="*/ 528643 h 897329"/>
                  <a:gd name="connsiteX654" fmla="*/ 476050 w 566149"/>
                  <a:gd name="connsiteY654" fmla="*/ 520962 h 897329"/>
                  <a:gd name="connsiteX655" fmla="*/ 476050 w 566149"/>
                  <a:gd name="connsiteY655" fmla="*/ 521100 h 897329"/>
                  <a:gd name="connsiteX656" fmla="*/ 476050 w 566149"/>
                  <a:gd name="connsiteY656" fmla="*/ 520688 h 897329"/>
                  <a:gd name="connsiteX657" fmla="*/ 476050 w 566149"/>
                  <a:gd name="connsiteY657" fmla="*/ 520414 h 897329"/>
                  <a:gd name="connsiteX658" fmla="*/ 476050 w 566149"/>
                  <a:gd name="connsiteY658" fmla="*/ 520688 h 897329"/>
                  <a:gd name="connsiteX659" fmla="*/ 474679 w 566149"/>
                  <a:gd name="connsiteY659" fmla="*/ 511636 h 897329"/>
                  <a:gd name="connsiteX660" fmla="*/ 474679 w 566149"/>
                  <a:gd name="connsiteY660" fmla="*/ 512184 h 897329"/>
                  <a:gd name="connsiteX661" fmla="*/ 469741 w 566149"/>
                  <a:gd name="connsiteY661" fmla="*/ 494491 h 897329"/>
                  <a:gd name="connsiteX662" fmla="*/ 458220 w 566149"/>
                  <a:gd name="connsiteY662" fmla="*/ 468156 h 897329"/>
                  <a:gd name="connsiteX663" fmla="*/ 437646 w 566149"/>
                  <a:gd name="connsiteY663" fmla="*/ 433729 h 897329"/>
                  <a:gd name="connsiteX664" fmla="*/ 438057 w 566149"/>
                  <a:gd name="connsiteY664" fmla="*/ 434277 h 897329"/>
                  <a:gd name="connsiteX665" fmla="*/ 407608 w 566149"/>
                  <a:gd name="connsiteY665" fmla="*/ 394775 h 897329"/>
                  <a:gd name="connsiteX666" fmla="*/ 405550 w 566149"/>
                  <a:gd name="connsiteY666" fmla="*/ 393541 h 897329"/>
                  <a:gd name="connsiteX667" fmla="*/ 399789 w 566149"/>
                  <a:gd name="connsiteY667" fmla="*/ 390249 h 897329"/>
                  <a:gd name="connsiteX668" fmla="*/ 387034 w 566149"/>
                  <a:gd name="connsiteY668" fmla="*/ 382842 h 897329"/>
                  <a:gd name="connsiteX669" fmla="*/ 384290 w 566149"/>
                  <a:gd name="connsiteY669" fmla="*/ 381196 h 897329"/>
                  <a:gd name="connsiteX670" fmla="*/ 374963 w 566149"/>
                  <a:gd name="connsiteY670" fmla="*/ 375024 h 897329"/>
                  <a:gd name="connsiteX671" fmla="*/ 365225 w 566149"/>
                  <a:gd name="connsiteY671" fmla="*/ 368578 h 897329"/>
                  <a:gd name="connsiteX672" fmla="*/ 356447 w 566149"/>
                  <a:gd name="connsiteY672" fmla="*/ 362268 h 897329"/>
                  <a:gd name="connsiteX673" fmla="*/ 337107 w 566149"/>
                  <a:gd name="connsiteY673" fmla="*/ 347044 h 897329"/>
                  <a:gd name="connsiteX674" fmla="*/ 320648 w 566149"/>
                  <a:gd name="connsiteY674" fmla="*/ 331956 h 897329"/>
                  <a:gd name="connsiteX675" fmla="*/ 313379 w 566149"/>
                  <a:gd name="connsiteY675" fmla="*/ 324275 h 897329"/>
                  <a:gd name="connsiteX676" fmla="*/ 308715 w 566149"/>
                  <a:gd name="connsiteY676" fmla="*/ 318240 h 897329"/>
                  <a:gd name="connsiteX677" fmla="*/ 306658 w 566149"/>
                  <a:gd name="connsiteY677" fmla="*/ 314674 h 897329"/>
                  <a:gd name="connsiteX678" fmla="*/ 305561 w 566149"/>
                  <a:gd name="connsiteY678" fmla="*/ 311519 h 897329"/>
                  <a:gd name="connsiteX679" fmla="*/ 305012 w 566149"/>
                  <a:gd name="connsiteY679" fmla="*/ 308913 h 897329"/>
                  <a:gd name="connsiteX680" fmla="*/ 304326 w 566149"/>
                  <a:gd name="connsiteY680" fmla="*/ 302878 h 897329"/>
                  <a:gd name="connsiteX681" fmla="*/ 308715 w 566149"/>
                  <a:gd name="connsiteY681" fmla="*/ 296980 h 897329"/>
                  <a:gd name="connsiteX682" fmla="*/ 314750 w 566149"/>
                  <a:gd name="connsiteY682" fmla="*/ 296157 h 897329"/>
                  <a:gd name="connsiteX683" fmla="*/ 318179 w 566149"/>
                  <a:gd name="connsiteY683" fmla="*/ 296295 h 897329"/>
                  <a:gd name="connsiteX684" fmla="*/ 321471 w 566149"/>
                  <a:gd name="connsiteY684" fmla="*/ 297254 h 897329"/>
                  <a:gd name="connsiteX685" fmla="*/ 325860 w 566149"/>
                  <a:gd name="connsiteY685" fmla="*/ 299586 h 897329"/>
                  <a:gd name="connsiteX686" fmla="*/ 329975 w 566149"/>
                  <a:gd name="connsiteY686" fmla="*/ 302604 h 897329"/>
                  <a:gd name="connsiteX687" fmla="*/ 335461 w 566149"/>
                  <a:gd name="connsiteY687" fmla="*/ 306718 h 897329"/>
                  <a:gd name="connsiteX688" fmla="*/ 347120 w 566149"/>
                  <a:gd name="connsiteY688" fmla="*/ 317143 h 897329"/>
                  <a:gd name="connsiteX689" fmla="*/ 366460 w 566149"/>
                  <a:gd name="connsiteY689" fmla="*/ 335522 h 897329"/>
                  <a:gd name="connsiteX690" fmla="*/ 380176 w 566149"/>
                  <a:gd name="connsiteY690" fmla="*/ 349375 h 897329"/>
                  <a:gd name="connsiteX691" fmla="*/ 390463 w 566149"/>
                  <a:gd name="connsiteY691" fmla="*/ 359937 h 897329"/>
                  <a:gd name="connsiteX692" fmla="*/ 400750 w 566149"/>
                  <a:gd name="connsiteY692" fmla="*/ 370772 h 897329"/>
                  <a:gd name="connsiteX693" fmla="*/ 415151 w 566149"/>
                  <a:gd name="connsiteY693" fmla="*/ 386957 h 897329"/>
                  <a:gd name="connsiteX694" fmla="*/ 432296 w 566149"/>
                  <a:gd name="connsiteY694" fmla="*/ 395872 h 897329"/>
                  <a:gd name="connsiteX695" fmla="*/ 431748 w 566149"/>
                  <a:gd name="connsiteY695" fmla="*/ 395598 h 897329"/>
                  <a:gd name="connsiteX696" fmla="*/ 448070 w 566149"/>
                  <a:gd name="connsiteY696" fmla="*/ 403279 h 897329"/>
                  <a:gd name="connsiteX697" fmla="*/ 456574 w 566149"/>
                  <a:gd name="connsiteY697" fmla="*/ 406845 h 897329"/>
                  <a:gd name="connsiteX698" fmla="*/ 468232 w 566149"/>
                  <a:gd name="connsiteY698" fmla="*/ 411509 h 897329"/>
                  <a:gd name="connsiteX699" fmla="*/ 468232 w 566149"/>
                  <a:gd name="connsiteY699" fmla="*/ 411509 h 897329"/>
                  <a:gd name="connsiteX700" fmla="*/ 479342 w 566149"/>
                  <a:gd name="connsiteY700" fmla="*/ 414663 h 897329"/>
                  <a:gd name="connsiteX701" fmla="*/ 478656 w 566149"/>
                  <a:gd name="connsiteY701" fmla="*/ 414526 h 897329"/>
                  <a:gd name="connsiteX702" fmla="*/ 481125 w 566149"/>
                  <a:gd name="connsiteY702" fmla="*/ 414801 h 897329"/>
                  <a:gd name="connsiteX703" fmla="*/ 480440 w 566149"/>
                  <a:gd name="connsiteY703" fmla="*/ 414801 h 897329"/>
                  <a:gd name="connsiteX704" fmla="*/ 484280 w 566149"/>
                  <a:gd name="connsiteY704" fmla="*/ 414938 h 897329"/>
                  <a:gd name="connsiteX705" fmla="*/ 486063 w 566149"/>
                  <a:gd name="connsiteY705" fmla="*/ 414801 h 897329"/>
                  <a:gd name="connsiteX706" fmla="*/ 487435 w 566149"/>
                  <a:gd name="connsiteY706" fmla="*/ 414526 h 897329"/>
                  <a:gd name="connsiteX707" fmla="*/ 488669 w 566149"/>
                  <a:gd name="connsiteY707" fmla="*/ 413978 h 897329"/>
                  <a:gd name="connsiteX708" fmla="*/ 488395 w 566149"/>
                  <a:gd name="connsiteY708" fmla="*/ 414115 h 897329"/>
                  <a:gd name="connsiteX709" fmla="*/ 488669 w 566149"/>
                  <a:gd name="connsiteY709" fmla="*/ 413978 h 897329"/>
                  <a:gd name="connsiteX710" fmla="*/ 488943 w 566149"/>
                  <a:gd name="connsiteY710" fmla="*/ 413840 h 897329"/>
                  <a:gd name="connsiteX711" fmla="*/ 488669 w 566149"/>
                  <a:gd name="connsiteY711" fmla="*/ 413978 h 897329"/>
                  <a:gd name="connsiteX712" fmla="*/ 490041 w 566149"/>
                  <a:gd name="connsiteY712" fmla="*/ 413155 h 897329"/>
                  <a:gd name="connsiteX713" fmla="*/ 491001 w 566149"/>
                  <a:gd name="connsiteY713" fmla="*/ 412469 h 897329"/>
                  <a:gd name="connsiteX714" fmla="*/ 491412 w 566149"/>
                  <a:gd name="connsiteY714" fmla="*/ 411920 h 897329"/>
                  <a:gd name="connsiteX715" fmla="*/ 491824 w 566149"/>
                  <a:gd name="connsiteY715" fmla="*/ 411097 h 897329"/>
                  <a:gd name="connsiteX716" fmla="*/ 492235 w 566149"/>
                  <a:gd name="connsiteY716" fmla="*/ 410000 h 897329"/>
                  <a:gd name="connsiteX717" fmla="*/ 492647 w 566149"/>
                  <a:gd name="connsiteY717" fmla="*/ 406845 h 897329"/>
                  <a:gd name="connsiteX718" fmla="*/ 492647 w 566149"/>
                  <a:gd name="connsiteY718" fmla="*/ 407394 h 897329"/>
                  <a:gd name="connsiteX719" fmla="*/ 492647 w 566149"/>
                  <a:gd name="connsiteY719" fmla="*/ 405885 h 897329"/>
                  <a:gd name="connsiteX720" fmla="*/ 492372 w 566149"/>
                  <a:gd name="connsiteY720" fmla="*/ 404239 h 897329"/>
                  <a:gd name="connsiteX721" fmla="*/ 491961 w 566149"/>
                  <a:gd name="connsiteY721" fmla="*/ 402730 h 897329"/>
                  <a:gd name="connsiteX722" fmla="*/ 489766 w 566149"/>
                  <a:gd name="connsiteY722" fmla="*/ 397518 h 897329"/>
                  <a:gd name="connsiteX723" fmla="*/ 489766 w 566149"/>
                  <a:gd name="connsiteY723" fmla="*/ 397518 h 897329"/>
                  <a:gd name="connsiteX724" fmla="*/ 485240 w 566149"/>
                  <a:gd name="connsiteY724" fmla="*/ 389563 h 897329"/>
                  <a:gd name="connsiteX725" fmla="*/ 485652 w 566149"/>
                  <a:gd name="connsiteY725" fmla="*/ 390112 h 897329"/>
                  <a:gd name="connsiteX726" fmla="*/ 470564 w 566149"/>
                  <a:gd name="connsiteY726" fmla="*/ 370909 h 897329"/>
                  <a:gd name="connsiteX727" fmla="*/ 470838 w 566149"/>
                  <a:gd name="connsiteY727" fmla="*/ 371321 h 897329"/>
                  <a:gd name="connsiteX728" fmla="*/ 456848 w 566149"/>
                  <a:gd name="connsiteY728" fmla="*/ 356370 h 897329"/>
                  <a:gd name="connsiteX729" fmla="*/ 449716 w 566149"/>
                  <a:gd name="connsiteY729" fmla="*/ 349375 h 897329"/>
                  <a:gd name="connsiteX730" fmla="*/ 439566 w 566149"/>
                  <a:gd name="connsiteY730" fmla="*/ 339363 h 897329"/>
                  <a:gd name="connsiteX731" fmla="*/ 433668 w 566149"/>
                  <a:gd name="connsiteY731" fmla="*/ 333602 h 897329"/>
                  <a:gd name="connsiteX732" fmla="*/ 434079 w 566149"/>
                  <a:gd name="connsiteY732" fmla="*/ 334014 h 897329"/>
                  <a:gd name="connsiteX733" fmla="*/ 407196 w 566149"/>
                  <a:gd name="connsiteY733" fmla="*/ 310559 h 897329"/>
                  <a:gd name="connsiteX734" fmla="*/ 407745 w 566149"/>
                  <a:gd name="connsiteY734" fmla="*/ 310970 h 897329"/>
                  <a:gd name="connsiteX735" fmla="*/ 387994 w 566149"/>
                  <a:gd name="connsiteY735" fmla="*/ 295197 h 897329"/>
                  <a:gd name="connsiteX736" fmla="*/ 372220 w 566149"/>
                  <a:gd name="connsiteY736" fmla="*/ 282990 h 897329"/>
                  <a:gd name="connsiteX737" fmla="*/ 354801 w 566149"/>
                  <a:gd name="connsiteY737" fmla="*/ 269685 h 897329"/>
                  <a:gd name="connsiteX738" fmla="*/ 344651 w 566149"/>
                  <a:gd name="connsiteY738" fmla="*/ 262005 h 897329"/>
                  <a:gd name="connsiteX739" fmla="*/ 335736 w 566149"/>
                  <a:gd name="connsiteY739" fmla="*/ 254323 h 897329"/>
                  <a:gd name="connsiteX740" fmla="*/ 329838 w 566149"/>
                  <a:gd name="connsiteY740" fmla="*/ 244996 h 897329"/>
                  <a:gd name="connsiteX741" fmla="*/ 330661 w 566149"/>
                  <a:gd name="connsiteY741" fmla="*/ 238687 h 897329"/>
                  <a:gd name="connsiteX742" fmla="*/ 337930 w 566149"/>
                  <a:gd name="connsiteY742" fmla="*/ 233064 h 897329"/>
                  <a:gd name="connsiteX743" fmla="*/ 348492 w 566149"/>
                  <a:gd name="connsiteY743" fmla="*/ 231829 h 897329"/>
                  <a:gd name="connsiteX744" fmla="*/ 353704 w 566149"/>
                  <a:gd name="connsiteY744" fmla="*/ 232241 h 897329"/>
                  <a:gd name="connsiteX745" fmla="*/ 363716 w 566149"/>
                  <a:gd name="connsiteY745" fmla="*/ 233201 h 897329"/>
                  <a:gd name="connsiteX746" fmla="*/ 374003 w 566149"/>
                  <a:gd name="connsiteY746" fmla="*/ 234984 h 897329"/>
                  <a:gd name="connsiteX747" fmla="*/ 379764 w 566149"/>
                  <a:gd name="connsiteY747" fmla="*/ 236081 h 897329"/>
                  <a:gd name="connsiteX748" fmla="*/ 379627 w 566149"/>
                  <a:gd name="connsiteY748" fmla="*/ 236081 h 897329"/>
                  <a:gd name="connsiteX749" fmla="*/ 404864 w 566149"/>
                  <a:gd name="connsiteY749" fmla="*/ 241293 h 897329"/>
                  <a:gd name="connsiteX750" fmla="*/ 404179 w 566149"/>
                  <a:gd name="connsiteY750" fmla="*/ 241156 h 897329"/>
                  <a:gd name="connsiteX751" fmla="*/ 405824 w 566149"/>
                  <a:gd name="connsiteY751" fmla="*/ 241431 h 897329"/>
                  <a:gd name="connsiteX752" fmla="*/ 405139 w 566149"/>
                  <a:gd name="connsiteY752" fmla="*/ 241293 h 897329"/>
                  <a:gd name="connsiteX753" fmla="*/ 427359 w 566149"/>
                  <a:gd name="connsiteY753" fmla="*/ 246231 h 897329"/>
                  <a:gd name="connsiteX754" fmla="*/ 449030 w 566149"/>
                  <a:gd name="connsiteY754" fmla="*/ 251169 h 897329"/>
                  <a:gd name="connsiteX755" fmla="*/ 490589 w 566149"/>
                  <a:gd name="connsiteY755" fmla="*/ 260084 h 897329"/>
                  <a:gd name="connsiteX756" fmla="*/ 490178 w 566149"/>
                  <a:gd name="connsiteY756" fmla="*/ 259947 h 897329"/>
                  <a:gd name="connsiteX757" fmla="*/ 503345 w 566149"/>
                  <a:gd name="connsiteY757" fmla="*/ 262553 h 897329"/>
                  <a:gd name="connsiteX758" fmla="*/ 525154 w 566149"/>
                  <a:gd name="connsiteY758" fmla="*/ 266256 h 897329"/>
                  <a:gd name="connsiteX759" fmla="*/ 525017 w 566149"/>
                  <a:gd name="connsiteY759" fmla="*/ 266256 h 897329"/>
                  <a:gd name="connsiteX760" fmla="*/ 525291 w 566149"/>
                  <a:gd name="connsiteY760" fmla="*/ 266256 h 897329"/>
                  <a:gd name="connsiteX761" fmla="*/ 525702 w 566149"/>
                  <a:gd name="connsiteY761" fmla="*/ 266256 h 897329"/>
                  <a:gd name="connsiteX762" fmla="*/ 525565 w 566149"/>
                  <a:gd name="connsiteY762" fmla="*/ 266256 h 897329"/>
                  <a:gd name="connsiteX763" fmla="*/ 527623 w 566149"/>
                  <a:gd name="connsiteY763" fmla="*/ 266393 h 897329"/>
                  <a:gd name="connsiteX764" fmla="*/ 526937 w 566149"/>
                  <a:gd name="connsiteY764" fmla="*/ 266393 h 897329"/>
                  <a:gd name="connsiteX765" fmla="*/ 530777 w 566149"/>
                  <a:gd name="connsiteY765" fmla="*/ 265982 h 897329"/>
                  <a:gd name="connsiteX766" fmla="*/ 530366 w 566149"/>
                  <a:gd name="connsiteY766" fmla="*/ 266119 h 897329"/>
                  <a:gd name="connsiteX767" fmla="*/ 531600 w 566149"/>
                  <a:gd name="connsiteY767" fmla="*/ 265845 h 897329"/>
                  <a:gd name="connsiteX768" fmla="*/ 532286 w 566149"/>
                  <a:gd name="connsiteY768" fmla="*/ 265570 h 897329"/>
                  <a:gd name="connsiteX769" fmla="*/ 532560 w 566149"/>
                  <a:gd name="connsiteY769" fmla="*/ 264885 h 897329"/>
                  <a:gd name="connsiteX770" fmla="*/ 532560 w 566149"/>
                  <a:gd name="connsiteY770" fmla="*/ 264748 h 897329"/>
                  <a:gd name="connsiteX771" fmla="*/ 532423 w 566149"/>
                  <a:gd name="connsiteY771" fmla="*/ 264199 h 897329"/>
                  <a:gd name="connsiteX772" fmla="*/ 531875 w 566149"/>
                  <a:gd name="connsiteY772" fmla="*/ 263102 h 897329"/>
                  <a:gd name="connsiteX773" fmla="*/ 531052 w 566149"/>
                  <a:gd name="connsiteY773" fmla="*/ 261730 h 897329"/>
                  <a:gd name="connsiteX774" fmla="*/ 527485 w 566149"/>
                  <a:gd name="connsiteY774" fmla="*/ 257341 h 897329"/>
                  <a:gd name="connsiteX775" fmla="*/ 523233 w 566149"/>
                  <a:gd name="connsiteY775" fmla="*/ 253089 h 897329"/>
                  <a:gd name="connsiteX776" fmla="*/ 523371 w 566149"/>
                  <a:gd name="connsiteY776" fmla="*/ 253226 h 897329"/>
                  <a:gd name="connsiteX777" fmla="*/ 523096 w 566149"/>
                  <a:gd name="connsiteY777" fmla="*/ 253089 h 897329"/>
                  <a:gd name="connsiteX778" fmla="*/ 522822 w 566149"/>
                  <a:gd name="connsiteY778" fmla="*/ 252815 h 897329"/>
                  <a:gd name="connsiteX779" fmla="*/ 522959 w 566149"/>
                  <a:gd name="connsiteY779" fmla="*/ 252952 h 897329"/>
                  <a:gd name="connsiteX780" fmla="*/ 504031 w 566149"/>
                  <a:gd name="connsiteY780" fmla="*/ 238687 h 897329"/>
                  <a:gd name="connsiteX781" fmla="*/ 504168 w 566149"/>
                  <a:gd name="connsiteY781" fmla="*/ 238824 h 897329"/>
                  <a:gd name="connsiteX782" fmla="*/ 485377 w 566149"/>
                  <a:gd name="connsiteY782" fmla="*/ 226617 h 897329"/>
                  <a:gd name="connsiteX783" fmla="*/ 470975 w 566149"/>
                  <a:gd name="connsiteY783" fmla="*/ 217428 h 897329"/>
                  <a:gd name="connsiteX784" fmla="*/ 441486 w 566149"/>
                  <a:gd name="connsiteY784" fmla="*/ 199734 h 897329"/>
                  <a:gd name="connsiteX785" fmla="*/ 423107 w 566149"/>
                  <a:gd name="connsiteY785" fmla="*/ 189309 h 897329"/>
                  <a:gd name="connsiteX786" fmla="*/ 407470 w 566149"/>
                  <a:gd name="connsiteY786" fmla="*/ 180668 h 897329"/>
                  <a:gd name="connsiteX787" fmla="*/ 407333 w 566149"/>
                  <a:gd name="connsiteY787" fmla="*/ 180668 h 897329"/>
                  <a:gd name="connsiteX788" fmla="*/ 403356 w 566149"/>
                  <a:gd name="connsiteY788" fmla="*/ 178748 h 897329"/>
                  <a:gd name="connsiteX789" fmla="*/ 397183 w 566149"/>
                  <a:gd name="connsiteY789" fmla="*/ 175731 h 897329"/>
                  <a:gd name="connsiteX790" fmla="*/ 386759 w 566149"/>
                  <a:gd name="connsiteY790" fmla="*/ 170107 h 897329"/>
                  <a:gd name="connsiteX791" fmla="*/ 381410 w 566149"/>
                  <a:gd name="connsiteY791" fmla="*/ 167227 h 897329"/>
                  <a:gd name="connsiteX792" fmla="*/ 374278 w 566149"/>
                  <a:gd name="connsiteY792" fmla="*/ 163112 h 897329"/>
                  <a:gd name="connsiteX793" fmla="*/ 372083 w 566149"/>
                  <a:gd name="connsiteY793" fmla="*/ 156665 h 897329"/>
                  <a:gd name="connsiteX794" fmla="*/ 378941 w 566149"/>
                  <a:gd name="connsiteY794" fmla="*/ 153922 h 897329"/>
                  <a:gd name="connsiteX795" fmla="*/ 400201 w 566149"/>
                  <a:gd name="connsiteY795" fmla="*/ 164346 h 897329"/>
                  <a:gd name="connsiteX796" fmla="*/ 420775 w 566149"/>
                  <a:gd name="connsiteY796" fmla="*/ 175456 h 897329"/>
                  <a:gd name="connsiteX797" fmla="*/ 425576 w 566149"/>
                  <a:gd name="connsiteY797" fmla="*/ 177788 h 897329"/>
                  <a:gd name="connsiteX798" fmla="*/ 432845 w 566149"/>
                  <a:gd name="connsiteY798" fmla="*/ 180943 h 897329"/>
                  <a:gd name="connsiteX799" fmla="*/ 448344 w 566149"/>
                  <a:gd name="connsiteY799" fmla="*/ 187526 h 897329"/>
                  <a:gd name="connsiteX800" fmla="*/ 455065 w 566149"/>
                  <a:gd name="connsiteY800" fmla="*/ 190270 h 897329"/>
                  <a:gd name="connsiteX801" fmla="*/ 470427 w 566149"/>
                  <a:gd name="connsiteY801" fmla="*/ 196305 h 897329"/>
                  <a:gd name="connsiteX802" fmla="*/ 478245 w 566149"/>
                  <a:gd name="connsiteY802" fmla="*/ 199048 h 897329"/>
                  <a:gd name="connsiteX803" fmla="*/ 491001 w 566149"/>
                  <a:gd name="connsiteY803" fmla="*/ 203437 h 897329"/>
                  <a:gd name="connsiteX804" fmla="*/ 491001 w 566149"/>
                  <a:gd name="connsiteY804" fmla="*/ 203437 h 897329"/>
                  <a:gd name="connsiteX805" fmla="*/ 503208 w 566149"/>
                  <a:gd name="connsiteY805" fmla="*/ 207277 h 897329"/>
                  <a:gd name="connsiteX806" fmla="*/ 525702 w 566149"/>
                  <a:gd name="connsiteY806" fmla="*/ 213175 h 897329"/>
                  <a:gd name="connsiteX807" fmla="*/ 525017 w 566149"/>
                  <a:gd name="connsiteY807" fmla="*/ 213038 h 897329"/>
                  <a:gd name="connsiteX808" fmla="*/ 532012 w 566149"/>
                  <a:gd name="connsiteY808" fmla="*/ 213999 h 897329"/>
                  <a:gd name="connsiteX809" fmla="*/ 538733 w 566149"/>
                  <a:gd name="connsiteY809" fmla="*/ 214135 h 897329"/>
                  <a:gd name="connsiteX810" fmla="*/ 538595 w 566149"/>
                  <a:gd name="connsiteY810" fmla="*/ 214135 h 897329"/>
                  <a:gd name="connsiteX811" fmla="*/ 542024 w 566149"/>
                  <a:gd name="connsiteY811" fmla="*/ 213587 h 897329"/>
                  <a:gd name="connsiteX812" fmla="*/ 543945 w 566149"/>
                  <a:gd name="connsiteY812" fmla="*/ 213038 h 897329"/>
                  <a:gd name="connsiteX813" fmla="*/ 543807 w 566149"/>
                  <a:gd name="connsiteY813" fmla="*/ 213038 h 897329"/>
                  <a:gd name="connsiteX814" fmla="*/ 546962 w 566149"/>
                  <a:gd name="connsiteY814" fmla="*/ 211804 h 897329"/>
                  <a:gd name="connsiteX815" fmla="*/ 546825 w 566149"/>
                  <a:gd name="connsiteY815" fmla="*/ 211804 h 897329"/>
                  <a:gd name="connsiteX816" fmla="*/ 548608 w 566149"/>
                  <a:gd name="connsiteY816" fmla="*/ 210844 h 897329"/>
                  <a:gd name="connsiteX817" fmla="*/ 549843 w 566149"/>
                  <a:gd name="connsiteY817" fmla="*/ 209883 h 897329"/>
                  <a:gd name="connsiteX818" fmla="*/ 549431 w 566149"/>
                  <a:gd name="connsiteY818" fmla="*/ 210295 h 897329"/>
                  <a:gd name="connsiteX819" fmla="*/ 550528 w 566149"/>
                  <a:gd name="connsiteY819" fmla="*/ 209198 h 897329"/>
                  <a:gd name="connsiteX820" fmla="*/ 551900 w 566149"/>
                  <a:gd name="connsiteY820" fmla="*/ 207552 h 897329"/>
                  <a:gd name="connsiteX821" fmla="*/ 551488 w 566149"/>
                  <a:gd name="connsiteY821" fmla="*/ 208100 h 897329"/>
                  <a:gd name="connsiteX822" fmla="*/ 553820 w 566149"/>
                  <a:gd name="connsiteY822" fmla="*/ 204123 h 897329"/>
                  <a:gd name="connsiteX823" fmla="*/ 553546 w 566149"/>
                  <a:gd name="connsiteY823" fmla="*/ 204671 h 897329"/>
                  <a:gd name="connsiteX824" fmla="*/ 554369 w 566149"/>
                  <a:gd name="connsiteY824" fmla="*/ 203025 h 897329"/>
                  <a:gd name="connsiteX825" fmla="*/ 555329 w 566149"/>
                  <a:gd name="connsiteY825" fmla="*/ 199185 h 897329"/>
                  <a:gd name="connsiteX826" fmla="*/ 555192 w 566149"/>
                  <a:gd name="connsiteY826" fmla="*/ 199871 h 897329"/>
                  <a:gd name="connsiteX827" fmla="*/ 555603 w 566149"/>
                  <a:gd name="connsiteY827" fmla="*/ 195482 h 897329"/>
                  <a:gd name="connsiteX828" fmla="*/ 555603 w 566149"/>
                  <a:gd name="connsiteY828" fmla="*/ 195756 h 897329"/>
                  <a:gd name="connsiteX829" fmla="*/ 555603 w 566149"/>
                  <a:gd name="connsiteY829" fmla="*/ 192190 h 897329"/>
                  <a:gd name="connsiteX830" fmla="*/ 554643 w 566149"/>
                  <a:gd name="connsiteY830" fmla="*/ 185469 h 897329"/>
                  <a:gd name="connsiteX831" fmla="*/ 554780 w 566149"/>
                  <a:gd name="connsiteY831" fmla="*/ 186155 h 897329"/>
                  <a:gd name="connsiteX832" fmla="*/ 552037 w 566149"/>
                  <a:gd name="connsiteY832" fmla="*/ 176965 h 897329"/>
                  <a:gd name="connsiteX833" fmla="*/ 552311 w 566149"/>
                  <a:gd name="connsiteY833" fmla="*/ 177651 h 897329"/>
                  <a:gd name="connsiteX834" fmla="*/ 548471 w 566149"/>
                  <a:gd name="connsiteY834" fmla="*/ 168598 h 897329"/>
                  <a:gd name="connsiteX835" fmla="*/ 537224 w 566149"/>
                  <a:gd name="connsiteY835" fmla="*/ 149396 h 897329"/>
                  <a:gd name="connsiteX836" fmla="*/ 537635 w 566149"/>
                  <a:gd name="connsiteY836" fmla="*/ 149945 h 897329"/>
                  <a:gd name="connsiteX837" fmla="*/ 510066 w 566149"/>
                  <a:gd name="connsiteY837" fmla="*/ 114969 h 897329"/>
                  <a:gd name="connsiteX838" fmla="*/ 510066 w 566149"/>
                  <a:gd name="connsiteY838" fmla="*/ 114969 h 897329"/>
                  <a:gd name="connsiteX839" fmla="*/ 498270 w 566149"/>
                  <a:gd name="connsiteY839" fmla="*/ 102076 h 897329"/>
                  <a:gd name="connsiteX840" fmla="*/ 484143 w 566149"/>
                  <a:gd name="connsiteY840" fmla="*/ 87126 h 897329"/>
                  <a:gd name="connsiteX841" fmla="*/ 464117 w 566149"/>
                  <a:gd name="connsiteY841" fmla="*/ 66963 h 897329"/>
                  <a:gd name="connsiteX842" fmla="*/ 446012 w 566149"/>
                  <a:gd name="connsiteY842" fmla="*/ 49132 h 897329"/>
                  <a:gd name="connsiteX843" fmla="*/ 422832 w 566149"/>
                  <a:gd name="connsiteY843" fmla="*/ 26775 h 897329"/>
                  <a:gd name="connsiteX844" fmla="*/ 420638 w 566149"/>
                  <a:gd name="connsiteY844" fmla="*/ 25540 h 897329"/>
                  <a:gd name="connsiteX845" fmla="*/ 415563 w 566149"/>
                  <a:gd name="connsiteY845" fmla="*/ 21426 h 897329"/>
                  <a:gd name="connsiteX846" fmla="*/ 414740 w 566149"/>
                  <a:gd name="connsiteY846" fmla="*/ 15528 h 897329"/>
                  <a:gd name="connsiteX847" fmla="*/ 420912 w 566149"/>
                  <a:gd name="connsiteY847" fmla="*/ 13470 h 897329"/>
                  <a:gd name="connsiteX848" fmla="*/ 424615 w 566149"/>
                  <a:gd name="connsiteY848" fmla="*/ 15391 h 897329"/>
                  <a:gd name="connsiteX849" fmla="*/ 428730 w 566149"/>
                  <a:gd name="connsiteY849" fmla="*/ 18546 h 897329"/>
                  <a:gd name="connsiteX850" fmla="*/ 430376 w 566149"/>
                  <a:gd name="connsiteY850" fmla="*/ 19917 h 897329"/>
                  <a:gd name="connsiteX851" fmla="*/ 440663 w 566149"/>
                  <a:gd name="connsiteY851" fmla="*/ 24169 h 897329"/>
                  <a:gd name="connsiteX852" fmla="*/ 440663 w 566149"/>
                  <a:gd name="connsiteY852" fmla="*/ 24169 h 897329"/>
                  <a:gd name="connsiteX853" fmla="*/ 456574 w 566149"/>
                  <a:gd name="connsiteY853" fmla="*/ 28558 h 897329"/>
                  <a:gd name="connsiteX854" fmla="*/ 455888 w 566149"/>
                  <a:gd name="connsiteY854" fmla="*/ 28421 h 897329"/>
                  <a:gd name="connsiteX855" fmla="*/ 469741 w 566149"/>
                  <a:gd name="connsiteY855" fmla="*/ 30341 h 897329"/>
                  <a:gd name="connsiteX856" fmla="*/ 469055 w 566149"/>
                  <a:gd name="connsiteY856" fmla="*/ 30341 h 897329"/>
                  <a:gd name="connsiteX857" fmla="*/ 477696 w 566149"/>
                  <a:gd name="connsiteY857" fmla="*/ 30341 h 897329"/>
                  <a:gd name="connsiteX858" fmla="*/ 483457 w 566149"/>
                  <a:gd name="connsiteY858" fmla="*/ 29518 h 897329"/>
                  <a:gd name="connsiteX859" fmla="*/ 483183 w 566149"/>
                  <a:gd name="connsiteY859" fmla="*/ 29518 h 897329"/>
                  <a:gd name="connsiteX860" fmla="*/ 486612 w 566149"/>
                  <a:gd name="connsiteY860" fmla="*/ 28421 h 897329"/>
                  <a:gd name="connsiteX861" fmla="*/ 486063 w 566149"/>
                  <a:gd name="connsiteY861" fmla="*/ 28558 h 897329"/>
                  <a:gd name="connsiteX862" fmla="*/ 487572 w 566149"/>
                  <a:gd name="connsiteY862" fmla="*/ 27872 h 897329"/>
                  <a:gd name="connsiteX863" fmla="*/ 487160 w 566149"/>
                  <a:gd name="connsiteY863" fmla="*/ 28146 h 897329"/>
                  <a:gd name="connsiteX864" fmla="*/ 490452 w 566149"/>
                  <a:gd name="connsiteY864" fmla="*/ 26363 h 897329"/>
                  <a:gd name="connsiteX865" fmla="*/ 490041 w 566149"/>
                  <a:gd name="connsiteY865" fmla="*/ 26775 h 897329"/>
                  <a:gd name="connsiteX866" fmla="*/ 491412 w 566149"/>
                  <a:gd name="connsiteY866" fmla="*/ 25815 h 897329"/>
                  <a:gd name="connsiteX867" fmla="*/ 491138 w 566149"/>
                  <a:gd name="connsiteY867" fmla="*/ 26089 h 897329"/>
                  <a:gd name="connsiteX868" fmla="*/ 493881 w 566149"/>
                  <a:gd name="connsiteY868" fmla="*/ 23483 h 897329"/>
                  <a:gd name="connsiteX869" fmla="*/ 493470 w 566149"/>
                  <a:gd name="connsiteY869" fmla="*/ 23895 h 897329"/>
                  <a:gd name="connsiteX870" fmla="*/ 495801 w 566149"/>
                  <a:gd name="connsiteY870" fmla="*/ 20877 h 897329"/>
                  <a:gd name="connsiteX871" fmla="*/ 495527 w 566149"/>
                  <a:gd name="connsiteY871" fmla="*/ 21426 h 897329"/>
                  <a:gd name="connsiteX872" fmla="*/ 497722 w 566149"/>
                  <a:gd name="connsiteY872" fmla="*/ 17585 h 897329"/>
                  <a:gd name="connsiteX873" fmla="*/ 497722 w 566149"/>
                  <a:gd name="connsiteY873" fmla="*/ 17585 h 897329"/>
                  <a:gd name="connsiteX874" fmla="*/ 497722 w 566149"/>
                  <a:gd name="connsiteY874" fmla="*/ 17448 h 897329"/>
                  <a:gd name="connsiteX875" fmla="*/ 497996 w 566149"/>
                  <a:gd name="connsiteY875" fmla="*/ 17037 h 897329"/>
                  <a:gd name="connsiteX876" fmla="*/ 497859 w 566149"/>
                  <a:gd name="connsiteY876" fmla="*/ 17311 h 897329"/>
                  <a:gd name="connsiteX877" fmla="*/ 499368 w 566149"/>
                  <a:gd name="connsiteY877" fmla="*/ 13745 h 897329"/>
                  <a:gd name="connsiteX878" fmla="*/ 501974 w 566149"/>
                  <a:gd name="connsiteY878" fmla="*/ 3458 h 897329"/>
                  <a:gd name="connsiteX879" fmla="*/ 507734 w 566149"/>
                  <a:gd name="connsiteY879" fmla="*/ 166 h 897329"/>
                  <a:gd name="connsiteX880" fmla="*/ 511026 w 566149"/>
                  <a:gd name="connsiteY880" fmla="*/ 5927 h 897329"/>
                  <a:gd name="connsiteX881" fmla="*/ 509106 w 566149"/>
                  <a:gd name="connsiteY881" fmla="*/ 14156 h 897329"/>
                  <a:gd name="connsiteX882" fmla="*/ 506363 w 566149"/>
                  <a:gd name="connsiteY882" fmla="*/ 21288 h 897329"/>
                  <a:gd name="connsiteX883" fmla="*/ 499230 w 566149"/>
                  <a:gd name="connsiteY883" fmla="*/ 31575 h 897329"/>
                  <a:gd name="connsiteX884" fmla="*/ 489904 w 566149"/>
                  <a:gd name="connsiteY884" fmla="*/ 37473 h 897329"/>
                  <a:gd name="connsiteX885" fmla="*/ 476188 w 566149"/>
                  <a:gd name="connsiteY885" fmla="*/ 40079 h 897329"/>
                  <a:gd name="connsiteX886" fmla="*/ 459180 w 566149"/>
                  <a:gd name="connsiteY886" fmla="*/ 38845 h 897329"/>
                  <a:gd name="connsiteX887" fmla="*/ 448070 w 566149"/>
                  <a:gd name="connsiteY887" fmla="*/ 36513 h 897329"/>
                  <a:gd name="connsiteX888" fmla="*/ 457259 w 566149"/>
                  <a:gd name="connsiteY888" fmla="*/ 45291 h 897329"/>
                  <a:gd name="connsiteX889" fmla="*/ 472896 w 566149"/>
                  <a:gd name="connsiteY889" fmla="*/ 60516 h 897329"/>
                  <a:gd name="connsiteX890" fmla="*/ 483046 w 566149"/>
                  <a:gd name="connsiteY890" fmla="*/ 70666 h 897329"/>
                  <a:gd name="connsiteX891" fmla="*/ 489629 w 566149"/>
                  <a:gd name="connsiteY891" fmla="*/ 77250 h 897329"/>
                  <a:gd name="connsiteX892" fmla="*/ 507460 w 566149"/>
                  <a:gd name="connsiteY892" fmla="*/ 96178 h 897329"/>
                  <a:gd name="connsiteX893" fmla="*/ 534206 w 566149"/>
                  <a:gd name="connsiteY893" fmla="*/ 127313 h 897329"/>
                  <a:gd name="connsiteX894" fmla="*/ 550528 w 566149"/>
                  <a:gd name="connsiteY894" fmla="*/ 150493 h 897329"/>
                  <a:gd name="connsiteX895" fmla="*/ 556975 w 566149"/>
                  <a:gd name="connsiteY895" fmla="*/ 162152 h 897329"/>
                  <a:gd name="connsiteX896" fmla="*/ 560267 w 566149"/>
                  <a:gd name="connsiteY896" fmla="*/ 169010 h 897329"/>
                  <a:gd name="connsiteX897" fmla="*/ 563010 w 566149"/>
                  <a:gd name="connsiteY897" fmla="*/ 176691 h 897329"/>
                  <a:gd name="connsiteX898" fmla="*/ 565890 w 566149"/>
                  <a:gd name="connsiteY898" fmla="*/ 189035 h 897329"/>
                  <a:gd name="connsiteX899" fmla="*/ 565890 w 566149"/>
                  <a:gd name="connsiteY899" fmla="*/ 199322 h 897329"/>
                  <a:gd name="connsiteX900" fmla="*/ 563284 w 566149"/>
                  <a:gd name="connsiteY900" fmla="*/ 208923 h 897329"/>
                  <a:gd name="connsiteX901" fmla="*/ 556701 w 566149"/>
                  <a:gd name="connsiteY901" fmla="*/ 217839 h 897329"/>
                  <a:gd name="connsiteX902" fmla="*/ 551351 w 566149"/>
                  <a:gd name="connsiteY902" fmla="*/ 221268 h 897329"/>
                  <a:gd name="connsiteX903" fmla="*/ 546551 w 566149"/>
                  <a:gd name="connsiteY903" fmla="*/ 223051 h 897329"/>
                  <a:gd name="connsiteX904" fmla="*/ 541476 w 566149"/>
                  <a:gd name="connsiteY904" fmla="*/ 224148 h 897329"/>
                  <a:gd name="connsiteX905" fmla="*/ 536127 w 566149"/>
                  <a:gd name="connsiteY905" fmla="*/ 224422 h 897329"/>
                  <a:gd name="connsiteX906" fmla="*/ 530777 w 566149"/>
                  <a:gd name="connsiteY906" fmla="*/ 224148 h 897329"/>
                  <a:gd name="connsiteX907" fmla="*/ 517747 w 566149"/>
                  <a:gd name="connsiteY907" fmla="*/ 221954 h 897329"/>
                  <a:gd name="connsiteX908" fmla="*/ 488258 w 566149"/>
                  <a:gd name="connsiteY908" fmla="*/ 213450 h 897329"/>
                  <a:gd name="connsiteX909" fmla="*/ 482360 w 566149"/>
                  <a:gd name="connsiteY909" fmla="*/ 211392 h 897329"/>
                  <a:gd name="connsiteX910" fmla="*/ 480988 w 566149"/>
                  <a:gd name="connsiteY910" fmla="*/ 210844 h 897329"/>
                  <a:gd name="connsiteX911" fmla="*/ 498545 w 566149"/>
                  <a:gd name="connsiteY911" fmla="*/ 222091 h 897329"/>
                  <a:gd name="connsiteX912" fmla="*/ 510340 w 566149"/>
                  <a:gd name="connsiteY912" fmla="*/ 229909 h 897329"/>
                  <a:gd name="connsiteX913" fmla="*/ 522410 w 566149"/>
                  <a:gd name="connsiteY913" fmla="*/ 238824 h 897329"/>
                  <a:gd name="connsiteX914" fmla="*/ 533109 w 566149"/>
                  <a:gd name="connsiteY914" fmla="*/ 248289 h 897329"/>
                  <a:gd name="connsiteX915" fmla="*/ 536538 w 566149"/>
                  <a:gd name="connsiteY915" fmla="*/ 252129 h 897329"/>
                  <a:gd name="connsiteX916" fmla="*/ 539418 w 566149"/>
                  <a:gd name="connsiteY916" fmla="*/ 255969 h 897329"/>
                  <a:gd name="connsiteX917" fmla="*/ 542299 w 566149"/>
                  <a:gd name="connsiteY917" fmla="*/ 263102 h 897329"/>
                  <a:gd name="connsiteX918" fmla="*/ 541201 w 566149"/>
                  <a:gd name="connsiteY918" fmla="*/ 269137 h 897329"/>
                  <a:gd name="connsiteX919" fmla="*/ 539556 w 566149"/>
                  <a:gd name="connsiteY919" fmla="*/ 271606 h 897329"/>
                  <a:gd name="connsiteX920" fmla="*/ 536949 w 566149"/>
                  <a:gd name="connsiteY920" fmla="*/ 273663 h 897329"/>
                  <a:gd name="connsiteX921" fmla="*/ 532835 w 566149"/>
                  <a:gd name="connsiteY921" fmla="*/ 275035 h 897329"/>
                  <a:gd name="connsiteX922" fmla="*/ 524879 w 566149"/>
                  <a:gd name="connsiteY922" fmla="*/ 275583 h 897329"/>
                  <a:gd name="connsiteX923" fmla="*/ 511163 w 566149"/>
                  <a:gd name="connsiteY923" fmla="*/ 273663 h 897329"/>
                  <a:gd name="connsiteX924" fmla="*/ 494430 w 566149"/>
                  <a:gd name="connsiteY924" fmla="*/ 270508 h 897329"/>
                  <a:gd name="connsiteX925" fmla="*/ 465078 w 566149"/>
                  <a:gd name="connsiteY925" fmla="*/ 264473 h 897329"/>
                  <a:gd name="connsiteX926" fmla="*/ 431199 w 566149"/>
                  <a:gd name="connsiteY926" fmla="*/ 256929 h 897329"/>
                  <a:gd name="connsiteX927" fmla="*/ 418718 w 566149"/>
                  <a:gd name="connsiteY927" fmla="*/ 254186 h 897329"/>
                  <a:gd name="connsiteX928" fmla="*/ 403218 w 566149"/>
                  <a:gd name="connsiteY928" fmla="*/ 250757 h 897329"/>
                  <a:gd name="connsiteX929" fmla="*/ 403904 w 566149"/>
                  <a:gd name="connsiteY929" fmla="*/ 250894 h 897329"/>
                  <a:gd name="connsiteX930" fmla="*/ 377432 w 566149"/>
                  <a:gd name="connsiteY930" fmla="*/ 245408 h 897329"/>
                  <a:gd name="connsiteX931" fmla="*/ 377295 w 566149"/>
                  <a:gd name="connsiteY931" fmla="*/ 245408 h 897329"/>
                  <a:gd name="connsiteX932" fmla="*/ 377158 w 566149"/>
                  <a:gd name="connsiteY932" fmla="*/ 245408 h 897329"/>
                  <a:gd name="connsiteX933" fmla="*/ 377295 w 566149"/>
                  <a:gd name="connsiteY933" fmla="*/ 245408 h 897329"/>
                  <a:gd name="connsiteX934" fmla="*/ 362070 w 566149"/>
                  <a:gd name="connsiteY934" fmla="*/ 242802 h 897329"/>
                  <a:gd name="connsiteX935" fmla="*/ 347669 w 566149"/>
                  <a:gd name="connsiteY935" fmla="*/ 241431 h 897329"/>
                  <a:gd name="connsiteX936" fmla="*/ 347943 w 566149"/>
                  <a:gd name="connsiteY936" fmla="*/ 241431 h 897329"/>
                  <a:gd name="connsiteX937" fmla="*/ 344514 w 566149"/>
                  <a:gd name="connsiteY937" fmla="*/ 241431 h 897329"/>
                  <a:gd name="connsiteX938" fmla="*/ 343005 w 566149"/>
                  <a:gd name="connsiteY938" fmla="*/ 241567 h 897329"/>
                  <a:gd name="connsiteX939" fmla="*/ 341908 w 566149"/>
                  <a:gd name="connsiteY939" fmla="*/ 241842 h 897329"/>
                  <a:gd name="connsiteX940" fmla="*/ 341359 w 566149"/>
                  <a:gd name="connsiteY940" fmla="*/ 242253 h 897329"/>
                  <a:gd name="connsiteX941" fmla="*/ 340948 w 566149"/>
                  <a:gd name="connsiteY941" fmla="*/ 242665 h 897329"/>
                  <a:gd name="connsiteX942" fmla="*/ 342731 w 566149"/>
                  <a:gd name="connsiteY942" fmla="*/ 245408 h 897329"/>
                  <a:gd name="connsiteX943" fmla="*/ 343691 w 566149"/>
                  <a:gd name="connsiteY943" fmla="*/ 246505 h 897329"/>
                  <a:gd name="connsiteX944" fmla="*/ 346571 w 566149"/>
                  <a:gd name="connsiteY944" fmla="*/ 249248 h 897329"/>
                  <a:gd name="connsiteX945" fmla="*/ 346023 w 566149"/>
                  <a:gd name="connsiteY945" fmla="*/ 248837 h 897329"/>
                  <a:gd name="connsiteX946" fmla="*/ 357681 w 566149"/>
                  <a:gd name="connsiteY946" fmla="*/ 257615 h 897329"/>
                  <a:gd name="connsiteX947" fmla="*/ 368791 w 566149"/>
                  <a:gd name="connsiteY947" fmla="*/ 266119 h 897329"/>
                  <a:gd name="connsiteX948" fmla="*/ 384976 w 566149"/>
                  <a:gd name="connsiteY948" fmla="*/ 278464 h 897329"/>
                  <a:gd name="connsiteX949" fmla="*/ 398418 w 566149"/>
                  <a:gd name="connsiteY949" fmla="*/ 289025 h 897329"/>
                  <a:gd name="connsiteX950" fmla="*/ 409528 w 566149"/>
                  <a:gd name="connsiteY950" fmla="*/ 297940 h 897329"/>
                  <a:gd name="connsiteX951" fmla="*/ 415014 w 566149"/>
                  <a:gd name="connsiteY951" fmla="*/ 302329 h 897329"/>
                  <a:gd name="connsiteX952" fmla="*/ 414740 w 566149"/>
                  <a:gd name="connsiteY952" fmla="*/ 302192 h 897329"/>
                  <a:gd name="connsiteX953" fmla="*/ 418032 w 566149"/>
                  <a:gd name="connsiteY953" fmla="*/ 305073 h 897329"/>
                  <a:gd name="connsiteX954" fmla="*/ 418032 w 566149"/>
                  <a:gd name="connsiteY954" fmla="*/ 305073 h 897329"/>
                  <a:gd name="connsiteX955" fmla="*/ 418032 w 566149"/>
                  <a:gd name="connsiteY955" fmla="*/ 305073 h 897329"/>
                  <a:gd name="connsiteX956" fmla="*/ 418443 w 566149"/>
                  <a:gd name="connsiteY956" fmla="*/ 305484 h 897329"/>
                  <a:gd name="connsiteX957" fmla="*/ 418306 w 566149"/>
                  <a:gd name="connsiteY957" fmla="*/ 305347 h 897329"/>
                  <a:gd name="connsiteX958" fmla="*/ 436411 w 566149"/>
                  <a:gd name="connsiteY958" fmla="*/ 321257 h 897329"/>
                  <a:gd name="connsiteX959" fmla="*/ 436960 w 566149"/>
                  <a:gd name="connsiteY959" fmla="*/ 321669 h 897329"/>
                  <a:gd name="connsiteX960" fmla="*/ 437508 w 566149"/>
                  <a:gd name="connsiteY960" fmla="*/ 322218 h 897329"/>
                  <a:gd name="connsiteX961" fmla="*/ 437783 w 566149"/>
                  <a:gd name="connsiteY961" fmla="*/ 322492 h 897329"/>
                  <a:gd name="connsiteX962" fmla="*/ 439977 w 566149"/>
                  <a:gd name="connsiteY962" fmla="*/ 324412 h 897329"/>
                  <a:gd name="connsiteX963" fmla="*/ 443406 w 566149"/>
                  <a:gd name="connsiteY963" fmla="*/ 327704 h 897329"/>
                  <a:gd name="connsiteX964" fmla="*/ 454242 w 566149"/>
                  <a:gd name="connsiteY964" fmla="*/ 338540 h 897329"/>
                  <a:gd name="connsiteX965" fmla="*/ 463295 w 566149"/>
                  <a:gd name="connsiteY965" fmla="*/ 347592 h 897329"/>
                  <a:gd name="connsiteX966" fmla="*/ 476873 w 566149"/>
                  <a:gd name="connsiteY966" fmla="*/ 362131 h 897329"/>
                  <a:gd name="connsiteX967" fmla="*/ 493881 w 566149"/>
                  <a:gd name="connsiteY967" fmla="*/ 383802 h 897329"/>
                  <a:gd name="connsiteX968" fmla="*/ 499642 w 566149"/>
                  <a:gd name="connsiteY968" fmla="*/ 394501 h 897329"/>
                  <a:gd name="connsiteX969" fmla="*/ 501425 w 566149"/>
                  <a:gd name="connsiteY969" fmla="*/ 399301 h 897329"/>
                  <a:gd name="connsiteX970" fmla="*/ 502385 w 566149"/>
                  <a:gd name="connsiteY970" fmla="*/ 404925 h 897329"/>
                  <a:gd name="connsiteX971" fmla="*/ 502111 w 566149"/>
                  <a:gd name="connsiteY971" fmla="*/ 409452 h 897329"/>
                  <a:gd name="connsiteX972" fmla="*/ 501014 w 566149"/>
                  <a:gd name="connsiteY972" fmla="*/ 413840 h 897329"/>
                  <a:gd name="connsiteX973" fmla="*/ 499642 w 566149"/>
                  <a:gd name="connsiteY973" fmla="*/ 416584 h 897329"/>
                  <a:gd name="connsiteX974" fmla="*/ 497585 w 566149"/>
                  <a:gd name="connsiteY974" fmla="*/ 419053 h 897329"/>
                  <a:gd name="connsiteX975" fmla="*/ 494978 w 566149"/>
                  <a:gd name="connsiteY975" fmla="*/ 421110 h 897329"/>
                  <a:gd name="connsiteX976" fmla="*/ 490727 w 566149"/>
                  <a:gd name="connsiteY976" fmla="*/ 423168 h 897329"/>
                  <a:gd name="connsiteX977" fmla="*/ 480028 w 566149"/>
                  <a:gd name="connsiteY977" fmla="*/ 424127 h 897329"/>
                  <a:gd name="connsiteX978" fmla="*/ 468918 w 566149"/>
                  <a:gd name="connsiteY978" fmla="*/ 421933 h 897329"/>
                  <a:gd name="connsiteX979" fmla="*/ 457122 w 566149"/>
                  <a:gd name="connsiteY979" fmla="*/ 417818 h 897329"/>
                  <a:gd name="connsiteX980" fmla="*/ 445464 w 566149"/>
                  <a:gd name="connsiteY980" fmla="*/ 413017 h 897329"/>
                  <a:gd name="connsiteX981" fmla="*/ 437783 w 566149"/>
                  <a:gd name="connsiteY981" fmla="*/ 409588 h 897329"/>
                  <a:gd name="connsiteX982" fmla="*/ 430650 w 566149"/>
                  <a:gd name="connsiteY982" fmla="*/ 406297 h 897329"/>
                  <a:gd name="connsiteX983" fmla="*/ 430513 w 566149"/>
                  <a:gd name="connsiteY983" fmla="*/ 406159 h 897329"/>
                  <a:gd name="connsiteX984" fmla="*/ 439840 w 566149"/>
                  <a:gd name="connsiteY984" fmla="*/ 418641 h 897329"/>
                  <a:gd name="connsiteX985" fmla="*/ 470015 w 566149"/>
                  <a:gd name="connsiteY985" fmla="*/ 469390 h 897329"/>
                  <a:gd name="connsiteX986" fmla="*/ 480165 w 566149"/>
                  <a:gd name="connsiteY986" fmla="*/ 494902 h 897329"/>
                  <a:gd name="connsiteX987" fmla="*/ 483869 w 566149"/>
                  <a:gd name="connsiteY987" fmla="*/ 508893 h 897329"/>
                  <a:gd name="connsiteX988" fmla="*/ 485514 w 566149"/>
                  <a:gd name="connsiteY988" fmla="*/ 522060 h 897329"/>
                  <a:gd name="connsiteX989" fmla="*/ 484829 w 566149"/>
                  <a:gd name="connsiteY989" fmla="*/ 533444 h 897329"/>
                  <a:gd name="connsiteX990" fmla="*/ 482360 w 566149"/>
                  <a:gd name="connsiteY990" fmla="*/ 542908 h 897329"/>
                  <a:gd name="connsiteX991" fmla="*/ 477559 w 566149"/>
                  <a:gd name="connsiteY991" fmla="*/ 551275 h 897329"/>
                  <a:gd name="connsiteX992" fmla="*/ 474267 w 566149"/>
                  <a:gd name="connsiteY992" fmla="*/ 554841 h 897329"/>
                  <a:gd name="connsiteX993" fmla="*/ 470153 w 566149"/>
                  <a:gd name="connsiteY993" fmla="*/ 558270 h 897329"/>
                  <a:gd name="connsiteX994" fmla="*/ 465763 w 566149"/>
                  <a:gd name="connsiteY994" fmla="*/ 560739 h 897329"/>
                  <a:gd name="connsiteX995" fmla="*/ 461100 w 566149"/>
                  <a:gd name="connsiteY995" fmla="*/ 562385 h 897329"/>
                  <a:gd name="connsiteX996" fmla="*/ 451087 w 566149"/>
                  <a:gd name="connsiteY996" fmla="*/ 563482 h 897329"/>
                  <a:gd name="connsiteX997" fmla="*/ 426124 w 566149"/>
                  <a:gd name="connsiteY997" fmla="*/ 556213 h 897329"/>
                  <a:gd name="connsiteX998" fmla="*/ 417072 w 566149"/>
                  <a:gd name="connsiteY998" fmla="*/ 551275 h 897329"/>
                  <a:gd name="connsiteX999" fmla="*/ 427770 w 566149"/>
                  <a:gd name="connsiteY999" fmla="*/ 590777 h 897329"/>
                  <a:gd name="connsiteX1000" fmla="*/ 430102 w 566149"/>
                  <a:gd name="connsiteY1000" fmla="*/ 619169 h 897329"/>
                  <a:gd name="connsiteX1001" fmla="*/ 426124 w 566149"/>
                  <a:gd name="connsiteY1001" fmla="*/ 643446 h 897329"/>
                  <a:gd name="connsiteX1002" fmla="*/ 421872 w 566149"/>
                  <a:gd name="connsiteY1002" fmla="*/ 651813 h 897329"/>
                  <a:gd name="connsiteX1003" fmla="*/ 418992 w 566149"/>
                  <a:gd name="connsiteY1003" fmla="*/ 655242 h 897329"/>
                  <a:gd name="connsiteX1004" fmla="*/ 415563 w 566149"/>
                  <a:gd name="connsiteY1004" fmla="*/ 658122 h 897329"/>
                  <a:gd name="connsiteX1005" fmla="*/ 400338 w 566149"/>
                  <a:gd name="connsiteY1005" fmla="*/ 662374 h 897329"/>
                  <a:gd name="connsiteX1006" fmla="*/ 395400 w 566149"/>
                  <a:gd name="connsiteY1006" fmla="*/ 661689 h 897329"/>
                  <a:gd name="connsiteX1007" fmla="*/ 390188 w 566149"/>
                  <a:gd name="connsiteY1007" fmla="*/ 660043 h 897329"/>
                  <a:gd name="connsiteX1008" fmla="*/ 385250 w 566149"/>
                  <a:gd name="connsiteY1008" fmla="*/ 657711 h 897329"/>
                  <a:gd name="connsiteX1009" fmla="*/ 378941 w 566149"/>
                  <a:gd name="connsiteY1009" fmla="*/ 654145 h 897329"/>
                  <a:gd name="connsiteX1010" fmla="*/ 368517 w 566149"/>
                  <a:gd name="connsiteY1010" fmla="*/ 646738 h 897329"/>
                  <a:gd name="connsiteX1011" fmla="*/ 359053 w 566149"/>
                  <a:gd name="connsiteY1011" fmla="*/ 639195 h 897329"/>
                  <a:gd name="connsiteX1012" fmla="*/ 369477 w 566149"/>
                  <a:gd name="connsiteY1012" fmla="*/ 666627 h 897329"/>
                  <a:gd name="connsiteX1013" fmla="*/ 378118 w 566149"/>
                  <a:gd name="connsiteY1013" fmla="*/ 696116 h 897329"/>
                  <a:gd name="connsiteX1014" fmla="*/ 382370 w 566149"/>
                  <a:gd name="connsiteY1014" fmla="*/ 724096 h 897329"/>
                  <a:gd name="connsiteX1015" fmla="*/ 381684 w 566149"/>
                  <a:gd name="connsiteY1015" fmla="*/ 750431 h 897329"/>
                  <a:gd name="connsiteX1016" fmla="*/ 379215 w 566149"/>
                  <a:gd name="connsiteY1016" fmla="*/ 760169 h 897329"/>
                  <a:gd name="connsiteX1017" fmla="*/ 374141 w 566149"/>
                  <a:gd name="connsiteY1017" fmla="*/ 770319 h 897329"/>
                  <a:gd name="connsiteX1018" fmla="*/ 368791 w 566149"/>
                  <a:gd name="connsiteY1018" fmla="*/ 775257 h 897329"/>
                  <a:gd name="connsiteX1019" fmla="*/ 361933 w 566149"/>
                  <a:gd name="connsiteY1019" fmla="*/ 777863 h 897329"/>
                  <a:gd name="connsiteX1020" fmla="*/ 354389 w 566149"/>
                  <a:gd name="connsiteY1020" fmla="*/ 777863 h 897329"/>
                  <a:gd name="connsiteX1021" fmla="*/ 349452 w 566149"/>
                  <a:gd name="connsiteY1021" fmla="*/ 776080 h 897329"/>
                  <a:gd name="connsiteX1022" fmla="*/ 342731 w 566149"/>
                  <a:gd name="connsiteY1022" fmla="*/ 772514 h 897329"/>
                  <a:gd name="connsiteX1023" fmla="*/ 334364 w 566149"/>
                  <a:gd name="connsiteY1023" fmla="*/ 765793 h 897329"/>
                  <a:gd name="connsiteX1024" fmla="*/ 323528 w 566149"/>
                  <a:gd name="connsiteY1024" fmla="*/ 755095 h 897329"/>
                  <a:gd name="connsiteX1025" fmla="*/ 314613 w 566149"/>
                  <a:gd name="connsiteY1025" fmla="*/ 745082 h 897329"/>
                  <a:gd name="connsiteX1026" fmla="*/ 307618 w 566149"/>
                  <a:gd name="connsiteY1026" fmla="*/ 736989 h 897329"/>
                  <a:gd name="connsiteX1027" fmla="*/ 315985 w 566149"/>
                  <a:gd name="connsiteY1027" fmla="*/ 776355 h 897329"/>
                  <a:gd name="connsiteX1028" fmla="*/ 320374 w 566149"/>
                  <a:gd name="connsiteY1028" fmla="*/ 806804 h 897329"/>
                  <a:gd name="connsiteX1029" fmla="*/ 321745 w 566149"/>
                  <a:gd name="connsiteY1029" fmla="*/ 837253 h 897329"/>
                  <a:gd name="connsiteX1030" fmla="*/ 318042 w 566149"/>
                  <a:gd name="connsiteY1030" fmla="*/ 860159 h 897329"/>
                  <a:gd name="connsiteX1031" fmla="*/ 309538 w 566149"/>
                  <a:gd name="connsiteY1031" fmla="*/ 871543 h 897329"/>
                  <a:gd name="connsiteX1032" fmla="*/ 302954 w 566149"/>
                  <a:gd name="connsiteY1032" fmla="*/ 872641 h 897329"/>
                  <a:gd name="connsiteX1033" fmla="*/ 300074 w 566149"/>
                  <a:gd name="connsiteY1033" fmla="*/ 872367 h 897329"/>
                  <a:gd name="connsiteX1034" fmla="*/ 296371 w 566149"/>
                  <a:gd name="connsiteY1034" fmla="*/ 870995 h 897329"/>
                  <a:gd name="connsiteX1035" fmla="*/ 290199 w 566149"/>
                  <a:gd name="connsiteY1035" fmla="*/ 865783 h 897329"/>
                  <a:gd name="connsiteX1036" fmla="*/ 282380 w 566149"/>
                  <a:gd name="connsiteY1036" fmla="*/ 855907 h 897329"/>
                  <a:gd name="connsiteX1037" fmla="*/ 266607 w 566149"/>
                  <a:gd name="connsiteY1037" fmla="*/ 830395 h 897329"/>
                  <a:gd name="connsiteX1038" fmla="*/ 255086 w 566149"/>
                  <a:gd name="connsiteY1038" fmla="*/ 810507 h 897329"/>
                  <a:gd name="connsiteX1039" fmla="*/ 233552 w 566149"/>
                  <a:gd name="connsiteY1039" fmla="*/ 772514 h 897329"/>
                  <a:gd name="connsiteX1040" fmla="*/ 223950 w 566149"/>
                  <a:gd name="connsiteY1040" fmla="*/ 755781 h 897329"/>
                  <a:gd name="connsiteX1041" fmla="*/ 210371 w 566149"/>
                  <a:gd name="connsiteY1041" fmla="*/ 732326 h 897329"/>
                  <a:gd name="connsiteX1042" fmla="*/ 202828 w 566149"/>
                  <a:gd name="connsiteY1042" fmla="*/ 719570 h 897329"/>
                  <a:gd name="connsiteX1043" fmla="*/ 187740 w 566149"/>
                  <a:gd name="connsiteY1043" fmla="*/ 694607 h 897329"/>
                  <a:gd name="connsiteX1044" fmla="*/ 187877 w 566149"/>
                  <a:gd name="connsiteY1044" fmla="*/ 695156 h 897329"/>
                  <a:gd name="connsiteX1045" fmla="*/ 197204 w 566149"/>
                  <a:gd name="connsiteY1045" fmla="*/ 723822 h 897329"/>
                  <a:gd name="connsiteX1046" fmla="*/ 198713 w 566149"/>
                  <a:gd name="connsiteY1046" fmla="*/ 728485 h 897329"/>
                  <a:gd name="connsiteX1047" fmla="*/ 200770 w 566149"/>
                  <a:gd name="connsiteY1047" fmla="*/ 736304 h 897329"/>
                  <a:gd name="connsiteX1048" fmla="*/ 208726 w 566149"/>
                  <a:gd name="connsiteY1048" fmla="*/ 766616 h 897329"/>
                  <a:gd name="connsiteX1049" fmla="*/ 210783 w 566149"/>
                  <a:gd name="connsiteY1049" fmla="*/ 774434 h 897329"/>
                  <a:gd name="connsiteX1050" fmla="*/ 213115 w 566149"/>
                  <a:gd name="connsiteY1050" fmla="*/ 784858 h 897329"/>
                  <a:gd name="connsiteX1051" fmla="*/ 216269 w 566149"/>
                  <a:gd name="connsiteY1051" fmla="*/ 800906 h 897329"/>
                  <a:gd name="connsiteX1052" fmla="*/ 219973 w 566149"/>
                  <a:gd name="connsiteY1052" fmla="*/ 831767 h 897329"/>
                  <a:gd name="connsiteX1053" fmla="*/ 220384 w 566149"/>
                  <a:gd name="connsiteY1053" fmla="*/ 845209 h 897329"/>
                  <a:gd name="connsiteX1054" fmla="*/ 219287 w 566149"/>
                  <a:gd name="connsiteY1054" fmla="*/ 859885 h 897329"/>
                  <a:gd name="connsiteX1055" fmla="*/ 217092 w 566149"/>
                  <a:gd name="connsiteY1055" fmla="*/ 869760 h 897329"/>
                  <a:gd name="connsiteX1056" fmla="*/ 215035 w 566149"/>
                  <a:gd name="connsiteY1056" fmla="*/ 874149 h 897329"/>
                  <a:gd name="connsiteX1057" fmla="*/ 212429 w 566149"/>
                  <a:gd name="connsiteY1057" fmla="*/ 877853 h 897329"/>
                  <a:gd name="connsiteX1058" fmla="*/ 210097 w 566149"/>
                  <a:gd name="connsiteY1058" fmla="*/ 880184 h 897329"/>
                  <a:gd name="connsiteX1059" fmla="*/ 206531 w 566149"/>
                  <a:gd name="connsiteY1059" fmla="*/ 882928 h 897329"/>
                  <a:gd name="connsiteX1060" fmla="*/ 203788 w 566149"/>
                  <a:gd name="connsiteY1060" fmla="*/ 884025 h 897329"/>
                  <a:gd name="connsiteX1061" fmla="*/ 200222 w 566149"/>
                  <a:gd name="connsiteY1061" fmla="*/ 884162 h 897329"/>
                  <a:gd name="connsiteX1062" fmla="*/ 192815 w 566149"/>
                  <a:gd name="connsiteY1062" fmla="*/ 881419 h 897329"/>
                  <a:gd name="connsiteX1063" fmla="*/ 185271 w 566149"/>
                  <a:gd name="connsiteY1063" fmla="*/ 875521 h 897329"/>
                  <a:gd name="connsiteX1064" fmla="*/ 181979 w 566149"/>
                  <a:gd name="connsiteY1064" fmla="*/ 871818 h 897329"/>
                  <a:gd name="connsiteX1065" fmla="*/ 177590 w 566149"/>
                  <a:gd name="connsiteY1065" fmla="*/ 866606 h 897329"/>
                  <a:gd name="connsiteX1066" fmla="*/ 170458 w 566149"/>
                  <a:gd name="connsiteY1066" fmla="*/ 856456 h 897329"/>
                  <a:gd name="connsiteX1067" fmla="*/ 163737 w 566149"/>
                  <a:gd name="connsiteY1067" fmla="*/ 846443 h 897329"/>
                  <a:gd name="connsiteX1068" fmla="*/ 158388 w 566149"/>
                  <a:gd name="connsiteY1068" fmla="*/ 838351 h 897329"/>
                  <a:gd name="connsiteX1069" fmla="*/ 146592 w 566149"/>
                  <a:gd name="connsiteY1069" fmla="*/ 819423 h 897329"/>
                  <a:gd name="connsiteX1070" fmla="*/ 146318 w 566149"/>
                  <a:gd name="connsiteY1070" fmla="*/ 825869 h 897329"/>
                  <a:gd name="connsiteX1071" fmla="*/ 142614 w 566149"/>
                  <a:gd name="connsiteY1071" fmla="*/ 854673 h 897329"/>
                  <a:gd name="connsiteX1072" fmla="*/ 139185 w 566149"/>
                  <a:gd name="connsiteY1072" fmla="*/ 867840 h 897329"/>
                  <a:gd name="connsiteX1073" fmla="*/ 134933 w 566149"/>
                  <a:gd name="connsiteY1073" fmla="*/ 878950 h 897329"/>
                  <a:gd name="connsiteX1074" fmla="*/ 122040 w 566149"/>
                  <a:gd name="connsiteY1074" fmla="*/ 894312 h 897329"/>
                  <a:gd name="connsiteX1075" fmla="*/ 112439 w 566149"/>
                  <a:gd name="connsiteY1075" fmla="*/ 897329 h 897329"/>
                  <a:gd name="connsiteX1076" fmla="*/ 106267 w 566149"/>
                  <a:gd name="connsiteY1076" fmla="*/ 895684 h 8973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</a:cxnLst>
                <a:rect l="l" t="t" r="r" b="b"/>
                <a:pathLst>
                  <a:path w="566149" h="897329">
                    <a:moveTo>
                      <a:pt x="381959" y="366657"/>
                    </a:moveTo>
                    <a:cubicBezTo>
                      <a:pt x="381547" y="366246"/>
                      <a:pt x="380999" y="365697"/>
                      <a:pt x="380587" y="365286"/>
                    </a:cubicBezTo>
                    <a:cubicBezTo>
                      <a:pt x="374552" y="359251"/>
                      <a:pt x="368517" y="353079"/>
                      <a:pt x="362619" y="347044"/>
                    </a:cubicBezTo>
                    <a:cubicBezTo>
                      <a:pt x="359190" y="343615"/>
                      <a:pt x="355624" y="340323"/>
                      <a:pt x="352195" y="336894"/>
                    </a:cubicBezTo>
                    <a:cubicBezTo>
                      <a:pt x="345474" y="330447"/>
                      <a:pt x="338616" y="324001"/>
                      <a:pt x="331758" y="317691"/>
                    </a:cubicBezTo>
                    <a:cubicBezTo>
                      <a:pt x="331758" y="317691"/>
                      <a:pt x="331758" y="317691"/>
                      <a:pt x="331895" y="317691"/>
                    </a:cubicBezTo>
                    <a:cubicBezTo>
                      <a:pt x="331895" y="317691"/>
                      <a:pt x="331758" y="317554"/>
                      <a:pt x="331758" y="317554"/>
                    </a:cubicBezTo>
                    <a:cubicBezTo>
                      <a:pt x="331621" y="317417"/>
                      <a:pt x="331484" y="317417"/>
                      <a:pt x="331484" y="317280"/>
                    </a:cubicBezTo>
                    <a:cubicBezTo>
                      <a:pt x="331484" y="317280"/>
                      <a:pt x="331621" y="317417"/>
                      <a:pt x="331621" y="317417"/>
                    </a:cubicBezTo>
                    <a:cubicBezTo>
                      <a:pt x="327780" y="313988"/>
                      <a:pt x="323666" y="310833"/>
                      <a:pt x="319551" y="307679"/>
                    </a:cubicBezTo>
                    <a:cubicBezTo>
                      <a:pt x="319002" y="307404"/>
                      <a:pt x="318591" y="307130"/>
                      <a:pt x="318042" y="306856"/>
                    </a:cubicBezTo>
                    <a:cubicBezTo>
                      <a:pt x="318316" y="306993"/>
                      <a:pt x="318454" y="307130"/>
                      <a:pt x="318728" y="307130"/>
                    </a:cubicBezTo>
                    <a:cubicBezTo>
                      <a:pt x="317905" y="306582"/>
                      <a:pt x="316945" y="306170"/>
                      <a:pt x="315985" y="305896"/>
                    </a:cubicBezTo>
                    <a:cubicBezTo>
                      <a:pt x="315710" y="305896"/>
                      <a:pt x="315299" y="305758"/>
                      <a:pt x="315025" y="305758"/>
                    </a:cubicBezTo>
                    <a:cubicBezTo>
                      <a:pt x="314887" y="305758"/>
                      <a:pt x="314887" y="305758"/>
                      <a:pt x="314750" y="305758"/>
                    </a:cubicBezTo>
                    <a:cubicBezTo>
                      <a:pt x="314887" y="306444"/>
                      <a:pt x="314887" y="307130"/>
                      <a:pt x="315025" y="307953"/>
                    </a:cubicBezTo>
                    <a:cubicBezTo>
                      <a:pt x="315162" y="308364"/>
                      <a:pt x="315299" y="308913"/>
                      <a:pt x="315436" y="309325"/>
                    </a:cubicBezTo>
                    <a:cubicBezTo>
                      <a:pt x="315710" y="309873"/>
                      <a:pt x="315985" y="310422"/>
                      <a:pt x="316259" y="310970"/>
                    </a:cubicBezTo>
                    <a:cubicBezTo>
                      <a:pt x="316259" y="310696"/>
                      <a:pt x="316122" y="310559"/>
                      <a:pt x="315985" y="310285"/>
                    </a:cubicBezTo>
                    <a:cubicBezTo>
                      <a:pt x="316259" y="310696"/>
                      <a:pt x="316396" y="311108"/>
                      <a:pt x="316670" y="311519"/>
                    </a:cubicBezTo>
                    <a:cubicBezTo>
                      <a:pt x="317768" y="313302"/>
                      <a:pt x="319139" y="314811"/>
                      <a:pt x="320374" y="316457"/>
                    </a:cubicBezTo>
                    <a:cubicBezTo>
                      <a:pt x="320237" y="316320"/>
                      <a:pt x="320099" y="316183"/>
                      <a:pt x="319962" y="316045"/>
                    </a:cubicBezTo>
                    <a:cubicBezTo>
                      <a:pt x="325586" y="322355"/>
                      <a:pt x="331484" y="328115"/>
                      <a:pt x="337793" y="333739"/>
                    </a:cubicBezTo>
                    <a:cubicBezTo>
                      <a:pt x="337656" y="333602"/>
                      <a:pt x="337519" y="333465"/>
                      <a:pt x="337382" y="333328"/>
                    </a:cubicBezTo>
                    <a:cubicBezTo>
                      <a:pt x="347120" y="341831"/>
                      <a:pt x="357407" y="349787"/>
                      <a:pt x="367968" y="357331"/>
                    </a:cubicBezTo>
                    <a:cubicBezTo>
                      <a:pt x="372357" y="360348"/>
                      <a:pt x="377158" y="363503"/>
                      <a:pt x="381959" y="366657"/>
                    </a:cubicBezTo>
                    <a:close/>
                    <a:moveTo>
                      <a:pt x="391971" y="520551"/>
                    </a:moveTo>
                    <a:cubicBezTo>
                      <a:pt x="388817" y="514653"/>
                      <a:pt x="385662" y="508893"/>
                      <a:pt x="382233" y="503132"/>
                    </a:cubicBezTo>
                    <a:cubicBezTo>
                      <a:pt x="377158" y="494353"/>
                      <a:pt x="371397" y="485712"/>
                      <a:pt x="365774" y="477208"/>
                    </a:cubicBezTo>
                    <a:cubicBezTo>
                      <a:pt x="365911" y="477346"/>
                      <a:pt x="366048" y="477620"/>
                      <a:pt x="366185" y="477757"/>
                    </a:cubicBezTo>
                    <a:cubicBezTo>
                      <a:pt x="362893" y="472956"/>
                      <a:pt x="359739" y="468293"/>
                      <a:pt x="356310" y="463630"/>
                    </a:cubicBezTo>
                    <a:cubicBezTo>
                      <a:pt x="353978" y="460475"/>
                      <a:pt x="351509" y="457320"/>
                      <a:pt x="349177" y="454165"/>
                    </a:cubicBezTo>
                    <a:cubicBezTo>
                      <a:pt x="343554" y="446759"/>
                      <a:pt x="338067" y="439352"/>
                      <a:pt x="332444" y="432083"/>
                    </a:cubicBezTo>
                    <a:cubicBezTo>
                      <a:pt x="331621" y="430985"/>
                      <a:pt x="330798" y="429888"/>
                      <a:pt x="329838" y="428791"/>
                    </a:cubicBezTo>
                    <a:cubicBezTo>
                      <a:pt x="326957" y="425362"/>
                      <a:pt x="324077" y="421933"/>
                      <a:pt x="321197" y="418504"/>
                    </a:cubicBezTo>
                    <a:cubicBezTo>
                      <a:pt x="315025" y="411097"/>
                      <a:pt x="308990" y="403828"/>
                      <a:pt x="302680" y="396695"/>
                    </a:cubicBezTo>
                    <a:cubicBezTo>
                      <a:pt x="302817" y="396833"/>
                      <a:pt x="302954" y="396970"/>
                      <a:pt x="303092" y="397107"/>
                    </a:cubicBezTo>
                    <a:cubicBezTo>
                      <a:pt x="299663" y="393404"/>
                      <a:pt x="296371" y="389563"/>
                      <a:pt x="292805" y="385997"/>
                    </a:cubicBezTo>
                    <a:cubicBezTo>
                      <a:pt x="289650" y="382705"/>
                      <a:pt x="286495" y="379276"/>
                      <a:pt x="283203" y="376259"/>
                    </a:cubicBezTo>
                    <a:cubicBezTo>
                      <a:pt x="281695" y="375024"/>
                      <a:pt x="280186" y="373927"/>
                      <a:pt x="278540" y="372830"/>
                    </a:cubicBezTo>
                    <a:cubicBezTo>
                      <a:pt x="278540" y="372830"/>
                      <a:pt x="278540" y="372830"/>
                      <a:pt x="278540" y="372830"/>
                    </a:cubicBezTo>
                    <a:cubicBezTo>
                      <a:pt x="277031" y="371733"/>
                      <a:pt x="275522" y="370772"/>
                      <a:pt x="273877" y="369949"/>
                    </a:cubicBezTo>
                    <a:cubicBezTo>
                      <a:pt x="273465" y="369812"/>
                      <a:pt x="273054" y="369538"/>
                      <a:pt x="272642" y="369401"/>
                    </a:cubicBezTo>
                    <a:cubicBezTo>
                      <a:pt x="272642" y="369401"/>
                      <a:pt x="272642" y="369401"/>
                      <a:pt x="272642" y="369401"/>
                    </a:cubicBezTo>
                    <a:cubicBezTo>
                      <a:pt x="272368" y="369675"/>
                      <a:pt x="272231" y="369949"/>
                      <a:pt x="271956" y="370224"/>
                    </a:cubicBezTo>
                    <a:cubicBezTo>
                      <a:pt x="271819" y="370498"/>
                      <a:pt x="271682" y="370772"/>
                      <a:pt x="271545" y="370909"/>
                    </a:cubicBezTo>
                    <a:cubicBezTo>
                      <a:pt x="271408" y="371184"/>
                      <a:pt x="271408" y="371458"/>
                      <a:pt x="271271" y="371733"/>
                    </a:cubicBezTo>
                    <a:cubicBezTo>
                      <a:pt x="271271" y="372144"/>
                      <a:pt x="271271" y="372555"/>
                      <a:pt x="271133" y="372967"/>
                    </a:cubicBezTo>
                    <a:cubicBezTo>
                      <a:pt x="271133" y="373515"/>
                      <a:pt x="271271" y="374064"/>
                      <a:pt x="271271" y="374613"/>
                    </a:cubicBezTo>
                    <a:cubicBezTo>
                      <a:pt x="271271" y="374338"/>
                      <a:pt x="271271" y="374201"/>
                      <a:pt x="271271" y="373927"/>
                    </a:cubicBezTo>
                    <a:cubicBezTo>
                      <a:pt x="271408" y="374476"/>
                      <a:pt x="271408" y="374887"/>
                      <a:pt x="271545" y="375436"/>
                    </a:cubicBezTo>
                    <a:cubicBezTo>
                      <a:pt x="271819" y="376670"/>
                      <a:pt x="272231" y="377767"/>
                      <a:pt x="272642" y="379002"/>
                    </a:cubicBezTo>
                    <a:cubicBezTo>
                      <a:pt x="272642" y="379002"/>
                      <a:pt x="272642" y="379002"/>
                      <a:pt x="272642" y="379002"/>
                    </a:cubicBezTo>
                    <a:cubicBezTo>
                      <a:pt x="274562" y="384077"/>
                      <a:pt x="276757" y="389152"/>
                      <a:pt x="279089" y="394089"/>
                    </a:cubicBezTo>
                    <a:cubicBezTo>
                      <a:pt x="279089" y="393952"/>
                      <a:pt x="279089" y="393952"/>
                      <a:pt x="278951" y="393815"/>
                    </a:cubicBezTo>
                    <a:cubicBezTo>
                      <a:pt x="282655" y="401085"/>
                      <a:pt x="287044" y="408080"/>
                      <a:pt x="291570" y="414938"/>
                    </a:cubicBezTo>
                    <a:cubicBezTo>
                      <a:pt x="291570" y="414801"/>
                      <a:pt x="291433" y="414801"/>
                      <a:pt x="291433" y="414663"/>
                    </a:cubicBezTo>
                    <a:cubicBezTo>
                      <a:pt x="299388" y="426322"/>
                      <a:pt x="308304" y="437295"/>
                      <a:pt x="317493" y="447856"/>
                    </a:cubicBezTo>
                    <a:cubicBezTo>
                      <a:pt x="317493" y="447856"/>
                      <a:pt x="317493" y="447856"/>
                      <a:pt x="317493" y="447856"/>
                    </a:cubicBezTo>
                    <a:cubicBezTo>
                      <a:pt x="324763" y="456086"/>
                      <a:pt x="332170" y="464178"/>
                      <a:pt x="339988" y="471996"/>
                    </a:cubicBezTo>
                    <a:cubicBezTo>
                      <a:pt x="345748" y="477757"/>
                      <a:pt x="351372" y="483518"/>
                      <a:pt x="357133" y="489278"/>
                    </a:cubicBezTo>
                    <a:cubicBezTo>
                      <a:pt x="360150" y="492296"/>
                      <a:pt x="363305" y="495177"/>
                      <a:pt x="366460" y="498057"/>
                    </a:cubicBezTo>
                    <a:cubicBezTo>
                      <a:pt x="371397" y="502720"/>
                      <a:pt x="376472" y="507246"/>
                      <a:pt x="381410" y="511910"/>
                    </a:cubicBezTo>
                    <a:cubicBezTo>
                      <a:pt x="384976" y="514790"/>
                      <a:pt x="388405" y="517671"/>
                      <a:pt x="391971" y="520551"/>
                    </a:cubicBezTo>
                    <a:close/>
                    <a:moveTo>
                      <a:pt x="323528" y="592697"/>
                    </a:moveTo>
                    <a:cubicBezTo>
                      <a:pt x="324626" y="593932"/>
                      <a:pt x="325860" y="595029"/>
                      <a:pt x="326957" y="596126"/>
                    </a:cubicBezTo>
                    <a:cubicBezTo>
                      <a:pt x="325860" y="594206"/>
                      <a:pt x="324900" y="592148"/>
                      <a:pt x="323803" y="590228"/>
                    </a:cubicBezTo>
                    <a:cubicBezTo>
                      <a:pt x="320922" y="584742"/>
                      <a:pt x="318042" y="579255"/>
                      <a:pt x="315162" y="573906"/>
                    </a:cubicBezTo>
                    <a:cubicBezTo>
                      <a:pt x="314339" y="572260"/>
                      <a:pt x="313516" y="570615"/>
                      <a:pt x="312556" y="568968"/>
                    </a:cubicBezTo>
                    <a:cubicBezTo>
                      <a:pt x="312281" y="568283"/>
                      <a:pt x="312007" y="567734"/>
                      <a:pt x="311596" y="567048"/>
                    </a:cubicBezTo>
                    <a:cubicBezTo>
                      <a:pt x="301994" y="551686"/>
                      <a:pt x="292393" y="536325"/>
                      <a:pt x="282792" y="521100"/>
                    </a:cubicBezTo>
                    <a:cubicBezTo>
                      <a:pt x="273602" y="508344"/>
                      <a:pt x="264138" y="495725"/>
                      <a:pt x="254811" y="483106"/>
                    </a:cubicBezTo>
                    <a:cubicBezTo>
                      <a:pt x="253988" y="481872"/>
                      <a:pt x="252891" y="480775"/>
                      <a:pt x="252068" y="479677"/>
                    </a:cubicBezTo>
                    <a:cubicBezTo>
                      <a:pt x="248776" y="475700"/>
                      <a:pt x="245622" y="471722"/>
                      <a:pt x="242330" y="467745"/>
                    </a:cubicBezTo>
                    <a:cubicBezTo>
                      <a:pt x="236020" y="460063"/>
                      <a:pt x="229848" y="452382"/>
                      <a:pt x="223402" y="444839"/>
                    </a:cubicBezTo>
                    <a:cubicBezTo>
                      <a:pt x="223402" y="444839"/>
                      <a:pt x="223539" y="444976"/>
                      <a:pt x="223539" y="444976"/>
                    </a:cubicBezTo>
                    <a:cubicBezTo>
                      <a:pt x="223402" y="444839"/>
                      <a:pt x="223265" y="444701"/>
                      <a:pt x="223127" y="444564"/>
                    </a:cubicBezTo>
                    <a:cubicBezTo>
                      <a:pt x="223127" y="444564"/>
                      <a:pt x="223127" y="444564"/>
                      <a:pt x="223127" y="444427"/>
                    </a:cubicBezTo>
                    <a:cubicBezTo>
                      <a:pt x="223127" y="444427"/>
                      <a:pt x="223127" y="444427"/>
                      <a:pt x="223127" y="444427"/>
                    </a:cubicBezTo>
                    <a:cubicBezTo>
                      <a:pt x="218875" y="439764"/>
                      <a:pt x="214349" y="435375"/>
                      <a:pt x="209823" y="430985"/>
                    </a:cubicBezTo>
                    <a:cubicBezTo>
                      <a:pt x="209823" y="430985"/>
                      <a:pt x="209823" y="430985"/>
                      <a:pt x="209960" y="430985"/>
                    </a:cubicBezTo>
                    <a:cubicBezTo>
                      <a:pt x="209274" y="430300"/>
                      <a:pt x="208588" y="429751"/>
                      <a:pt x="207765" y="429202"/>
                    </a:cubicBezTo>
                    <a:cubicBezTo>
                      <a:pt x="207217" y="428928"/>
                      <a:pt x="206805" y="428654"/>
                      <a:pt x="206394" y="428242"/>
                    </a:cubicBezTo>
                    <a:cubicBezTo>
                      <a:pt x="205982" y="428105"/>
                      <a:pt x="205708" y="427968"/>
                      <a:pt x="205297" y="427831"/>
                    </a:cubicBezTo>
                    <a:cubicBezTo>
                      <a:pt x="205159" y="427831"/>
                      <a:pt x="205022" y="427694"/>
                      <a:pt x="204885" y="427694"/>
                    </a:cubicBezTo>
                    <a:cubicBezTo>
                      <a:pt x="204748" y="427694"/>
                      <a:pt x="204611" y="427694"/>
                      <a:pt x="204474" y="427694"/>
                    </a:cubicBezTo>
                    <a:cubicBezTo>
                      <a:pt x="204199" y="427831"/>
                      <a:pt x="203788" y="427831"/>
                      <a:pt x="203513" y="427968"/>
                    </a:cubicBezTo>
                    <a:cubicBezTo>
                      <a:pt x="203102" y="428105"/>
                      <a:pt x="202828" y="428242"/>
                      <a:pt x="202416" y="428379"/>
                    </a:cubicBezTo>
                    <a:cubicBezTo>
                      <a:pt x="202828" y="431397"/>
                      <a:pt x="203239" y="434414"/>
                      <a:pt x="203788" y="437432"/>
                    </a:cubicBezTo>
                    <a:cubicBezTo>
                      <a:pt x="203788" y="437432"/>
                      <a:pt x="203788" y="437432"/>
                      <a:pt x="203788" y="437432"/>
                    </a:cubicBezTo>
                    <a:cubicBezTo>
                      <a:pt x="204062" y="438941"/>
                      <a:pt x="204474" y="440313"/>
                      <a:pt x="205022" y="441821"/>
                    </a:cubicBezTo>
                    <a:cubicBezTo>
                      <a:pt x="205022" y="441821"/>
                      <a:pt x="205022" y="441684"/>
                      <a:pt x="205022" y="441684"/>
                    </a:cubicBezTo>
                    <a:cubicBezTo>
                      <a:pt x="205845" y="443604"/>
                      <a:pt x="206668" y="445524"/>
                      <a:pt x="207491" y="447307"/>
                    </a:cubicBezTo>
                    <a:cubicBezTo>
                      <a:pt x="207491" y="447307"/>
                      <a:pt x="207491" y="447171"/>
                      <a:pt x="207354" y="447171"/>
                    </a:cubicBezTo>
                    <a:cubicBezTo>
                      <a:pt x="209686" y="451834"/>
                      <a:pt x="212429" y="456223"/>
                      <a:pt x="215172" y="460612"/>
                    </a:cubicBezTo>
                    <a:cubicBezTo>
                      <a:pt x="218052" y="465138"/>
                      <a:pt x="221070" y="469802"/>
                      <a:pt x="224087" y="474191"/>
                    </a:cubicBezTo>
                    <a:cubicBezTo>
                      <a:pt x="224087" y="474191"/>
                      <a:pt x="224087" y="474191"/>
                      <a:pt x="223950" y="474054"/>
                    </a:cubicBezTo>
                    <a:cubicBezTo>
                      <a:pt x="227791" y="479677"/>
                      <a:pt x="231768" y="485164"/>
                      <a:pt x="235746" y="490787"/>
                    </a:cubicBezTo>
                    <a:cubicBezTo>
                      <a:pt x="238352" y="494353"/>
                      <a:pt x="240821" y="497920"/>
                      <a:pt x="243564" y="501349"/>
                    </a:cubicBezTo>
                    <a:cubicBezTo>
                      <a:pt x="246445" y="505052"/>
                      <a:pt x="249325" y="508618"/>
                      <a:pt x="252205" y="512322"/>
                    </a:cubicBezTo>
                    <a:cubicBezTo>
                      <a:pt x="256457" y="517671"/>
                      <a:pt x="260572" y="523020"/>
                      <a:pt x="264824" y="528506"/>
                    </a:cubicBezTo>
                    <a:cubicBezTo>
                      <a:pt x="266333" y="530426"/>
                      <a:pt x="267842" y="532210"/>
                      <a:pt x="269350" y="534130"/>
                    </a:cubicBezTo>
                    <a:cubicBezTo>
                      <a:pt x="269762" y="534678"/>
                      <a:pt x="270173" y="535227"/>
                      <a:pt x="270585" y="535639"/>
                    </a:cubicBezTo>
                    <a:cubicBezTo>
                      <a:pt x="270585" y="535639"/>
                      <a:pt x="270448" y="535501"/>
                      <a:pt x="270448" y="535501"/>
                    </a:cubicBezTo>
                    <a:cubicBezTo>
                      <a:pt x="279363" y="545651"/>
                      <a:pt x="288416" y="555801"/>
                      <a:pt x="297331" y="565951"/>
                    </a:cubicBezTo>
                    <a:cubicBezTo>
                      <a:pt x="297331" y="565951"/>
                      <a:pt x="297331" y="565814"/>
                      <a:pt x="297194" y="565814"/>
                    </a:cubicBezTo>
                    <a:cubicBezTo>
                      <a:pt x="297605" y="566225"/>
                      <a:pt x="297880" y="566637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291" y="567186"/>
                      <a:pt x="298291" y="567186"/>
                      <a:pt x="298291" y="567186"/>
                    </a:cubicBezTo>
                    <a:cubicBezTo>
                      <a:pt x="298428" y="567322"/>
                      <a:pt x="298565" y="567460"/>
                      <a:pt x="298703" y="567597"/>
                    </a:cubicBezTo>
                    <a:cubicBezTo>
                      <a:pt x="298565" y="567460"/>
                      <a:pt x="298428" y="567322"/>
                      <a:pt x="298428" y="567322"/>
                    </a:cubicBezTo>
                    <a:cubicBezTo>
                      <a:pt x="298428" y="567322"/>
                      <a:pt x="298428" y="567322"/>
                      <a:pt x="298565" y="567460"/>
                    </a:cubicBezTo>
                    <a:cubicBezTo>
                      <a:pt x="306932" y="575964"/>
                      <a:pt x="315162" y="584331"/>
                      <a:pt x="323528" y="592697"/>
                    </a:cubicBezTo>
                    <a:close/>
                    <a:moveTo>
                      <a:pt x="278814" y="681577"/>
                    </a:moveTo>
                    <a:cubicBezTo>
                      <a:pt x="272368" y="664980"/>
                      <a:pt x="265235" y="648796"/>
                      <a:pt x="257280" y="632885"/>
                    </a:cubicBezTo>
                    <a:cubicBezTo>
                      <a:pt x="251794" y="622050"/>
                      <a:pt x="245896" y="611351"/>
                      <a:pt x="239861" y="600790"/>
                    </a:cubicBezTo>
                    <a:cubicBezTo>
                      <a:pt x="237529" y="596675"/>
                      <a:pt x="235197" y="592697"/>
                      <a:pt x="232729" y="588719"/>
                    </a:cubicBezTo>
                    <a:cubicBezTo>
                      <a:pt x="226556" y="578707"/>
                      <a:pt x="220521" y="568831"/>
                      <a:pt x="214349" y="558819"/>
                    </a:cubicBezTo>
                    <a:cubicBezTo>
                      <a:pt x="210920" y="553058"/>
                      <a:pt x="207217" y="547571"/>
                      <a:pt x="203513" y="541948"/>
                    </a:cubicBezTo>
                    <a:cubicBezTo>
                      <a:pt x="196793" y="531798"/>
                      <a:pt x="190346" y="521785"/>
                      <a:pt x="183488" y="511636"/>
                    </a:cubicBezTo>
                    <a:cubicBezTo>
                      <a:pt x="183625" y="511910"/>
                      <a:pt x="183762" y="512047"/>
                      <a:pt x="183900" y="512322"/>
                    </a:cubicBezTo>
                    <a:cubicBezTo>
                      <a:pt x="181705" y="509029"/>
                      <a:pt x="179373" y="505738"/>
                      <a:pt x="177042" y="502583"/>
                    </a:cubicBezTo>
                    <a:cubicBezTo>
                      <a:pt x="174436" y="499154"/>
                      <a:pt x="172104" y="495451"/>
                      <a:pt x="169361" y="492159"/>
                    </a:cubicBezTo>
                    <a:cubicBezTo>
                      <a:pt x="169498" y="492433"/>
                      <a:pt x="169635" y="492570"/>
                      <a:pt x="169772" y="492707"/>
                    </a:cubicBezTo>
                    <a:cubicBezTo>
                      <a:pt x="168812" y="491610"/>
                      <a:pt x="167852" y="490650"/>
                      <a:pt x="166892" y="489690"/>
                    </a:cubicBezTo>
                    <a:cubicBezTo>
                      <a:pt x="167029" y="489827"/>
                      <a:pt x="167166" y="489964"/>
                      <a:pt x="167303" y="490101"/>
                    </a:cubicBezTo>
                    <a:cubicBezTo>
                      <a:pt x="166480" y="489278"/>
                      <a:pt x="165520" y="488455"/>
                      <a:pt x="164286" y="487770"/>
                    </a:cubicBezTo>
                    <a:cubicBezTo>
                      <a:pt x="164423" y="487907"/>
                      <a:pt x="164560" y="487907"/>
                      <a:pt x="164560" y="488044"/>
                    </a:cubicBezTo>
                    <a:cubicBezTo>
                      <a:pt x="164423" y="487907"/>
                      <a:pt x="164149" y="487907"/>
                      <a:pt x="164011" y="487770"/>
                    </a:cubicBezTo>
                    <a:cubicBezTo>
                      <a:pt x="164011" y="487907"/>
                      <a:pt x="164011" y="488044"/>
                      <a:pt x="164011" y="488181"/>
                    </a:cubicBezTo>
                    <a:cubicBezTo>
                      <a:pt x="164011" y="488044"/>
                      <a:pt x="164011" y="488044"/>
                      <a:pt x="164011" y="487907"/>
                    </a:cubicBezTo>
                    <a:cubicBezTo>
                      <a:pt x="163874" y="489416"/>
                      <a:pt x="163874" y="490787"/>
                      <a:pt x="164011" y="492296"/>
                    </a:cubicBezTo>
                    <a:cubicBezTo>
                      <a:pt x="164011" y="492022"/>
                      <a:pt x="164011" y="491884"/>
                      <a:pt x="164011" y="491610"/>
                    </a:cubicBezTo>
                    <a:cubicBezTo>
                      <a:pt x="164149" y="492296"/>
                      <a:pt x="164286" y="493119"/>
                      <a:pt x="164423" y="493805"/>
                    </a:cubicBezTo>
                    <a:cubicBezTo>
                      <a:pt x="164423" y="493530"/>
                      <a:pt x="164286" y="493393"/>
                      <a:pt x="164286" y="493119"/>
                    </a:cubicBezTo>
                    <a:cubicBezTo>
                      <a:pt x="164834" y="495313"/>
                      <a:pt x="165383" y="497508"/>
                      <a:pt x="166069" y="499703"/>
                    </a:cubicBezTo>
                    <a:cubicBezTo>
                      <a:pt x="168949" y="507658"/>
                      <a:pt x="172790" y="515339"/>
                      <a:pt x="176493" y="522883"/>
                    </a:cubicBezTo>
                    <a:cubicBezTo>
                      <a:pt x="176356" y="522609"/>
                      <a:pt x="176219" y="522471"/>
                      <a:pt x="176219" y="522334"/>
                    </a:cubicBezTo>
                    <a:cubicBezTo>
                      <a:pt x="179922" y="529603"/>
                      <a:pt x="184037" y="536736"/>
                      <a:pt x="188289" y="543731"/>
                    </a:cubicBezTo>
                    <a:cubicBezTo>
                      <a:pt x="190620" y="547709"/>
                      <a:pt x="192952" y="551823"/>
                      <a:pt x="195558" y="555664"/>
                    </a:cubicBezTo>
                    <a:cubicBezTo>
                      <a:pt x="199810" y="562248"/>
                      <a:pt x="204199" y="568831"/>
                      <a:pt x="208451" y="575415"/>
                    </a:cubicBezTo>
                    <a:cubicBezTo>
                      <a:pt x="214898" y="585153"/>
                      <a:pt x="221207" y="594892"/>
                      <a:pt x="227654" y="604767"/>
                    </a:cubicBezTo>
                    <a:cubicBezTo>
                      <a:pt x="234786" y="615740"/>
                      <a:pt x="241918" y="626576"/>
                      <a:pt x="249051" y="637411"/>
                    </a:cubicBezTo>
                    <a:cubicBezTo>
                      <a:pt x="256732" y="649070"/>
                      <a:pt x="264413" y="660591"/>
                      <a:pt x="271956" y="672250"/>
                    </a:cubicBezTo>
                    <a:cubicBezTo>
                      <a:pt x="271956" y="672250"/>
                      <a:pt x="271956" y="672113"/>
                      <a:pt x="271819" y="672113"/>
                    </a:cubicBezTo>
                    <a:cubicBezTo>
                      <a:pt x="271956" y="672250"/>
                      <a:pt x="272093" y="672387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2093" y="672524"/>
                      <a:pt x="272093" y="672524"/>
                      <a:pt x="272093" y="672524"/>
                    </a:cubicBezTo>
                    <a:cubicBezTo>
                      <a:pt x="274562" y="675679"/>
                      <a:pt x="276620" y="678559"/>
                      <a:pt x="278814" y="681577"/>
                    </a:cubicBezTo>
                    <a:close/>
                    <a:moveTo>
                      <a:pt x="70605" y="666763"/>
                    </a:moveTo>
                    <a:cubicBezTo>
                      <a:pt x="75406" y="675542"/>
                      <a:pt x="80207" y="684183"/>
                      <a:pt x="85007" y="692961"/>
                    </a:cubicBezTo>
                    <a:cubicBezTo>
                      <a:pt x="92140" y="705991"/>
                      <a:pt x="99683" y="718747"/>
                      <a:pt x="106953" y="731640"/>
                    </a:cubicBezTo>
                    <a:cubicBezTo>
                      <a:pt x="114222" y="744396"/>
                      <a:pt x="121629" y="757289"/>
                      <a:pt x="128761" y="770045"/>
                    </a:cubicBezTo>
                    <a:cubicBezTo>
                      <a:pt x="131367" y="774708"/>
                      <a:pt x="134111" y="779372"/>
                      <a:pt x="136717" y="784035"/>
                    </a:cubicBezTo>
                    <a:cubicBezTo>
                      <a:pt x="135482" y="770182"/>
                      <a:pt x="133699" y="756466"/>
                      <a:pt x="130956" y="742887"/>
                    </a:cubicBezTo>
                    <a:cubicBezTo>
                      <a:pt x="127938" y="728349"/>
                      <a:pt x="124098" y="714084"/>
                      <a:pt x="119297" y="699956"/>
                    </a:cubicBezTo>
                    <a:cubicBezTo>
                      <a:pt x="119297" y="700093"/>
                      <a:pt x="119434" y="700368"/>
                      <a:pt x="119434" y="700505"/>
                    </a:cubicBezTo>
                    <a:cubicBezTo>
                      <a:pt x="113674" y="684183"/>
                      <a:pt x="106679" y="668409"/>
                      <a:pt x="98860" y="653047"/>
                    </a:cubicBezTo>
                    <a:cubicBezTo>
                      <a:pt x="95431" y="646189"/>
                      <a:pt x="91728" y="639469"/>
                      <a:pt x="87888" y="632748"/>
                    </a:cubicBezTo>
                    <a:cubicBezTo>
                      <a:pt x="85556" y="628633"/>
                      <a:pt x="83087" y="624381"/>
                      <a:pt x="80618" y="620266"/>
                    </a:cubicBezTo>
                    <a:cubicBezTo>
                      <a:pt x="76503" y="613683"/>
                      <a:pt x="72526" y="606962"/>
                      <a:pt x="68411" y="600378"/>
                    </a:cubicBezTo>
                    <a:cubicBezTo>
                      <a:pt x="66079" y="596675"/>
                      <a:pt x="63747" y="592971"/>
                      <a:pt x="61416" y="589268"/>
                    </a:cubicBezTo>
                    <a:cubicBezTo>
                      <a:pt x="57850" y="583782"/>
                      <a:pt x="54283" y="578432"/>
                      <a:pt x="50717" y="572946"/>
                    </a:cubicBezTo>
                    <a:cubicBezTo>
                      <a:pt x="48111" y="569106"/>
                      <a:pt x="45642" y="565265"/>
                      <a:pt x="42762" y="561699"/>
                    </a:cubicBezTo>
                    <a:cubicBezTo>
                      <a:pt x="40705" y="559504"/>
                      <a:pt x="38510" y="557310"/>
                      <a:pt x="36315" y="555252"/>
                    </a:cubicBezTo>
                    <a:cubicBezTo>
                      <a:pt x="36315" y="555252"/>
                      <a:pt x="36315" y="555252"/>
                      <a:pt x="36315" y="555252"/>
                    </a:cubicBezTo>
                    <a:cubicBezTo>
                      <a:pt x="36315" y="555252"/>
                      <a:pt x="36178" y="555115"/>
                      <a:pt x="36178" y="555115"/>
                    </a:cubicBezTo>
                    <a:cubicBezTo>
                      <a:pt x="36041" y="555115"/>
                      <a:pt x="36041" y="554978"/>
                      <a:pt x="35904" y="554978"/>
                    </a:cubicBezTo>
                    <a:cubicBezTo>
                      <a:pt x="35904" y="554978"/>
                      <a:pt x="35904" y="554978"/>
                      <a:pt x="35904" y="554978"/>
                    </a:cubicBezTo>
                    <a:cubicBezTo>
                      <a:pt x="35218" y="554429"/>
                      <a:pt x="34532" y="553881"/>
                      <a:pt x="33847" y="553470"/>
                    </a:cubicBezTo>
                    <a:cubicBezTo>
                      <a:pt x="33435" y="553332"/>
                      <a:pt x="33161" y="553058"/>
                      <a:pt x="32749" y="552921"/>
                    </a:cubicBezTo>
                    <a:cubicBezTo>
                      <a:pt x="32749" y="552921"/>
                      <a:pt x="32612" y="552921"/>
                      <a:pt x="32612" y="552921"/>
                    </a:cubicBezTo>
                    <a:cubicBezTo>
                      <a:pt x="32475" y="553058"/>
                      <a:pt x="32338" y="553058"/>
                      <a:pt x="32201" y="553195"/>
                    </a:cubicBezTo>
                    <a:cubicBezTo>
                      <a:pt x="31926" y="553332"/>
                      <a:pt x="31789" y="553606"/>
                      <a:pt x="31515" y="553744"/>
                    </a:cubicBezTo>
                    <a:cubicBezTo>
                      <a:pt x="31241" y="554018"/>
                      <a:pt x="30966" y="554429"/>
                      <a:pt x="30692" y="554704"/>
                    </a:cubicBezTo>
                    <a:cubicBezTo>
                      <a:pt x="30418" y="554978"/>
                      <a:pt x="30280" y="555390"/>
                      <a:pt x="30006" y="555801"/>
                    </a:cubicBezTo>
                    <a:cubicBezTo>
                      <a:pt x="30006" y="555664"/>
                      <a:pt x="30143" y="555527"/>
                      <a:pt x="30280" y="555390"/>
                    </a:cubicBezTo>
                    <a:cubicBezTo>
                      <a:pt x="30143" y="555664"/>
                      <a:pt x="30006" y="556075"/>
                      <a:pt x="29732" y="556487"/>
                    </a:cubicBezTo>
                    <a:cubicBezTo>
                      <a:pt x="29595" y="557035"/>
                      <a:pt x="29457" y="557447"/>
                      <a:pt x="29320" y="557858"/>
                    </a:cubicBezTo>
                    <a:cubicBezTo>
                      <a:pt x="29183" y="558270"/>
                      <a:pt x="29183" y="558681"/>
                      <a:pt x="29046" y="559230"/>
                    </a:cubicBezTo>
                    <a:cubicBezTo>
                      <a:pt x="29046" y="559093"/>
                      <a:pt x="29046" y="558956"/>
                      <a:pt x="29046" y="558956"/>
                    </a:cubicBezTo>
                    <a:cubicBezTo>
                      <a:pt x="29046" y="559093"/>
                      <a:pt x="29046" y="559230"/>
                      <a:pt x="29046" y="559367"/>
                    </a:cubicBezTo>
                    <a:cubicBezTo>
                      <a:pt x="29046" y="559367"/>
                      <a:pt x="29046" y="559504"/>
                      <a:pt x="29046" y="559504"/>
                    </a:cubicBezTo>
                    <a:cubicBezTo>
                      <a:pt x="29046" y="559504"/>
                      <a:pt x="29046" y="559367"/>
                      <a:pt x="29046" y="559367"/>
                    </a:cubicBezTo>
                    <a:cubicBezTo>
                      <a:pt x="29046" y="560464"/>
                      <a:pt x="29046" y="561425"/>
                      <a:pt x="29046" y="562522"/>
                    </a:cubicBezTo>
                    <a:cubicBezTo>
                      <a:pt x="29046" y="562522"/>
                      <a:pt x="29046" y="562522"/>
                      <a:pt x="29046" y="562385"/>
                    </a:cubicBezTo>
                    <a:cubicBezTo>
                      <a:pt x="29320" y="564442"/>
                      <a:pt x="29595" y="566362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420"/>
                      <a:pt x="30006" y="568420"/>
                      <a:pt x="30006" y="568420"/>
                    </a:cubicBezTo>
                    <a:cubicBezTo>
                      <a:pt x="30006" y="568557"/>
                      <a:pt x="30006" y="568557"/>
                      <a:pt x="30006" y="568694"/>
                    </a:cubicBezTo>
                    <a:cubicBezTo>
                      <a:pt x="30006" y="568694"/>
                      <a:pt x="30006" y="568557"/>
                      <a:pt x="30006" y="568557"/>
                    </a:cubicBezTo>
                    <a:cubicBezTo>
                      <a:pt x="30966" y="573220"/>
                      <a:pt x="31926" y="577747"/>
                      <a:pt x="33024" y="582273"/>
                    </a:cubicBezTo>
                    <a:cubicBezTo>
                      <a:pt x="34121" y="586388"/>
                      <a:pt x="35492" y="590503"/>
                      <a:pt x="36864" y="594618"/>
                    </a:cubicBezTo>
                    <a:cubicBezTo>
                      <a:pt x="36864" y="594480"/>
                      <a:pt x="36727" y="594206"/>
                      <a:pt x="36727" y="594069"/>
                    </a:cubicBezTo>
                    <a:cubicBezTo>
                      <a:pt x="39882" y="602847"/>
                      <a:pt x="43173" y="611625"/>
                      <a:pt x="46877" y="620129"/>
                    </a:cubicBezTo>
                    <a:cubicBezTo>
                      <a:pt x="50854" y="629319"/>
                      <a:pt x="55381" y="638371"/>
                      <a:pt x="59907" y="647287"/>
                    </a:cubicBezTo>
                    <a:cubicBezTo>
                      <a:pt x="59770" y="647150"/>
                      <a:pt x="59770" y="647012"/>
                      <a:pt x="59633" y="646875"/>
                    </a:cubicBezTo>
                    <a:cubicBezTo>
                      <a:pt x="63062" y="653459"/>
                      <a:pt x="66902" y="660043"/>
                      <a:pt x="70605" y="666763"/>
                    </a:cubicBezTo>
                    <a:close/>
                    <a:moveTo>
                      <a:pt x="106267" y="895684"/>
                    </a:moveTo>
                    <a:cubicBezTo>
                      <a:pt x="104621" y="895272"/>
                      <a:pt x="103387" y="894723"/>
                      <a:pt x="101741" y="894312"/>
                    </a:cubicBezTo>
                    <a:cubicBezTo>
                      <a:pt x="100369" y="893763"/>
                      <a:pt x="98998" y="892941"/>
                      <a:pt x="97763" y="892255"/>
                    </a:cubicBezTo>
                    <a:cubicBezTo>
                      <a:pt x="95157" y="890746"/>
                      <a:pt x="92688" y="888551"/>
                      <a:pt x="90494" y="886631"/>
                    </a:cubicBezTo>
                    <a:cubicBezTo>
                      <a:pt x="83224" y="880047"/>
                      <a:pt x="77326" y="872229"/>
                      <a:pt x="71703" y="864274"/>
                    </a:cubicBezTo>
                    <a:cubicBezTo>
                      <a:pt x="60593" y="848500"/>
                      <a:pt x="51677" y="831219"/>
                      <a:pt x="43722" y="813662"/>
                    </a:cubicBezTo>
                    <a:cubicBezTo>
                      <a:pt x="37138" y="798986"/>
                      <a:pt x="31652" y="784035"/>
                      <a:pt x="26577" y="768811"/>
                    </a:cubicBezTo>
                    <a:cubicBezTo>
                      <a:pt x="24383" y="762227"/>
                      <a:pt x="22599" y="755506"/>
                      <a:pt x="20816" y="748923"/>
                    </a:cubicBezTo>
                    <a:cubicBezTo>
                      <a:pt x="18759" y="741516"/>
                      <a:pt x="16702" y="734246"/>
                      <a:pt x="14644" y="726840"/>
                    </a:cubicBezTo>
                    <a:cubicBezTo>
                      <a:pt x="14370" y="725879"/>
                      <a:pt x="14233" y="724920"/>
                      <a:pt x="13958" y="724096"/>
                    </a:cubicBezTo>
                    <a:cubicBezTo>
                      <a:pt x="13135" y="720530"/>
                      <a:pt x="12312" y="716964"/>
                      <a:pt x="11627" y="713261"/>
                    </a:cubicBezTo>
                    <a:cubicBezTo>
                      <a:pt x="9844" y="705443"/>
                      <a:pt x="8198" y="697624"/>
                      <a:pt x="6415" y="689669"/>
                    </a:cubicBezTo>
                    <a:cubicBezTo>
                      <a:pt x="5592" y="686240"/>
                      <a:pt x="5043" y="682811"/>
                      <a:pt x="4494" y="679382"/>
                    </a:cubicBezTo>
                    <a:cubicBezTo>
                      <a:pt x="2848" y="669781"/>
                      <a:pt x="1614" y="660180"/>
                      <a:pt x="791" y="650579"/>
                    </a:cubicBezTo>
                    <a:cubicBezTo>
                      <a:pt x="-581" y="634119"/>
                      <a:pt x="-306" y="617386"/>
                      <a:pt x="2711" y="601064"/>
                    </a:cubicBezTo>
                    <a:cubicBezTo>
                      <a:pt x="3809" y="595166"/>
                      <a:pt x="5454" y="589268"/>
                      <a:pt x="8060" y="583782"/>
                    </a:cubicBezTo>
                    <a:cubicBezTo>
                      <a:pt x="9158" y="581313"/>
                      <a:pt x="10529" y="579118"/>
                      <a:pt x="11901" y="576787"/>
                    </a:cubicBezTo>
                    <a:cubicBezTo>
                      <a:pt x="12861" y="575278"/>
                      <a:pt x="13958" y="574044"/>
                      <a:pt x="15330" y="572946"/>
                    </a:cubicBezTo>
                    <a:cubicBezTo>
                      <a:pt x="16839" y="571849"/>
                      <a:pt x="19033" y="572123"/>
                      <a:pt x="20131" y="573495"/>
                    </a:cubicBezTo>
                    <a:cubicBezTo>
                      <a:pt x="21228" y="575003"/>
                      <a:pt x="21091" y="577198"/>
                      <a:pt x="19582" y="578295"/>
                    </a:cubicBezTo>
                    <a:cubicBezTo>
                      <a:pt x="19445" y="578295"/>
                      <a:pt x="19445" y="578432"/>
                      <a:pt x="19308" y="578570"/>
                    </a:cubicBezTo>
                    <a:cubicBezTo>
                      <a:pt x="19445" y="578432"/>
                      <a:pt x="19582" y="578295"/>
                      <a:pt x="19582" y="578295"/>
                    </a:cubicBezTo>
                    <a:cubicBezTo>
                      <a:pt x="19170" y="578707"/>
                      <a:pt x="18896" y="578981"/>
                      <a:pt x="18485" y="579393"/>
                    </a:cubicBezTo>
                    <a:cubicBezTo>
                      <a:pt x="18210" y="579667"/>
                      <a:pt x="17936" y="580078"/>
                      <a:pt x="17662" y="580490"/>
                    </a:cubicBezTo>
                    <a:cubicBezTo>
                      <a:pt x="17662" y="580490"/>
                      <a:pt x="17799" y="580353"/>
                      <a:pt x="17799" y="580353"/>
                    </a:cubicBezTo>
                    <a:cubicBezTo>
                      <a:pt x="16839" y="581861"/>
                      <a:pt x="16016" y="583370"/>
                      <a:pt x="15193" y="584879"/>
                    </a:cubicBezTo>
                    <a:cubicBezTo>
                      <a:pt x="15193" y="584879"/>
                      <a:pt x="15193" y="584879"/>
                      <a:pt x="15193" y="584879"/>
                    </a:cubicBezTo>
                    <a:cubicBezTo>
                      <a:pt x="14233" y="586662"/>
                      <a:pt x="13547" y="588445"/>
                      <a:pt x="12724" y="590365"/>
                    </a:cubicBezTo>
                    <a:cubicBezTo>
                      <a:pt x="12724" y="590228"/>
                      <a:pt x="12861" y="590091"/>
                      <a:pt x="12861" y="589954"/>
                    </a:cubicBezTo>
                    <a:cubicBezTo>
                      <a:pt x="11627" y="593383"/>
                      <a:pt x="10804" y="596812"/>
                      <a:pt x="9981" y="600241"/>
                    </a:cubicBezTo>
                    <a:cubicBezTo>
                      <a:pt x="9981" y="600241"/>
                      <a:pt x="9981" y="600241"/>
                      <a:pt x="9981" y="600241"/>
                    </a:cubicBezTo>
                    <a:cubicBezTo>
                      <a:pt x="9981" y="600241"/>
                      <a:pt x="9981" y="600378"/>
                      <a:pt x="9981" y="600378"/>
                    </a:cubicBezTo>
                    <a:cubicBezTo>
                      <a:pt x="9981" y="600515"/>
                      <a:pt x="9981" y="600652"/>
                      <a:pt x="9844" y="600652"/>
                    </a:cubicBezTo>
                    <a:cubicBezTo>
                      <a:pt x="9844" y="600652"/>
                      <a:pt x="9844" y="600515"/>
                      <a:pt x="9844" y="600515"/>
                    </a:cubicBezTo>
                    <a:cubicBezTo>
                      <a:pt x="8609" y="606825"/>
                      <a:pt x="7786" y="613271"/>
                      <a:pt x="7375" y="619718"/>
                    </a:cubicBezTo>
                    <a:cubicBezTo>
                      <a:pt x="7375" y="619580"/>
                      <a:pt x="7375" y="619443"/>
                      <a:pt x="7375" y="619306"/>
                    </a:cubicBezTo>
                    <a:cubicBezTo>
                      <a:pt x="6963" y="627810"/>
                      <a:pt x="6963" y="636314"/>
                      <a:pt x="7512" y="644818"/>
                    </a:cubicBezTo>
                    <a:cubicBezTo>
                      <a:pt x="7512" y="644818"/>
                      <a:pt x="7512" y="644681"/>
                      <a:pt x="7512" y="644681"/>
                    </a:cubicBezTo>
                    <a:cubicBezTo>
                      <a:pt x="8060" y="651676"/>
                      <a:pt x="8746" y="658671"/>
                      <a:pt x="9706" y="665666"/>
                    </a:cubicBezTo>
                    <a:cubicBezTo>
                      <a:pt x="10667" y="672524"/>
                      <a:pt x="11901" y="679382"/>
                      <a:pt x="13135" y="686240"/>
                    </a:cubicBezTo>
                    <a:cubicBezTo>
                      <a:pt x="13135" y="686240"/>
                      <a:pt x="13135" y="686103"/>
                      <a:pt x="13135" y="686103"/>
                    </a:cubicBezTo>
                    <a:cubicBezTo>
                      <a:pt x="13135" y="686240"/>
                      <a:pt x="13135" y="686377"/>
                      <a:pt x="13273" y="686515"/>
                    </a:cubicBezTo>
                    <a:cubicBezTo>
                      <a:pt x="13273" y="686515"/>
                      <a:pt x="13273" y="686515"/>
                      <a:pt x="13273" y="686652"/>
                    </a:cubicBezTo>
                    <a:cubicBezTo>
                      <a:pt x="13273" y="686652"/>
                      <a:pt x="13273" y="686652"/>
                      <a:pt x="13273" y="686652"/>
                    </a:cubicBezTo>
                    <a:cubicBezTo>
                      <a:pt x="14781" y="693235"/>
                      <a:pt x="16290" y="699956"/>
                      <a:pt x="17799" y="706540"/>
                    </a:cubicBezTo>
                    <a:cubicBezTo>
                      <a:pt x="18759" y="710792"/>
                      <a:pt x="19719" y="715044"/>
                      <a:pt x="20679" y="719296"/>
                    </a:cubicBezTo>
                    <a:cubicBezTo>
                      <a:pt x="21091" y="721079"/>
                      <a:pt x="21365" y="722725"/>
                      <a:pt x="21776" y="724508"/>
                    </a:cubicBezTo>
                    <a:cubicBezTo>
                      <a:pt x="23971" y="732052"/>
                      <a:pt x="26166" y="739595"/>
                      <a:pt x="28223" y="747139"/>
                    </a:cubicBezTo>
                    <a:cubicBezTo>
                      <a:pt x="29457" y="751391"/>
                      <a:pt x="30555" y="755506"/>
                      <a:pt x="31789" y="759758"/>
                    </a:cubicBezTo>
                    <a:cubicBezTo>
                      <a:pt x="33161" y="764696"/>
                      <a:pt x="34807" y="769359"/>
                      <a:pt x="36453" y="774160"/>
                    </a:cubicBezTo>
                    <a:cubicBezTo>
                      <a:pt x="36453" y="774023"/>
                      <a:pt x="36315" y="774023"/>
                      <a:pt x="36315" y="773885"/>
                    </a:cubicBezTo>
                    <a:cubicBezTo>
                      <a:pt x="42350" y="791305"/>
                      <a:pt x="49346" y="808175"/>
                      <a:pt x="57575" y="824635"/>
                    </a:cubicBezTo>
                    <a:cubicBezTo>
                      <a:pt x="57575" y="824497"/>
                      <a:pt x="57438" y="824361"/>
                      <a:pt x="57301" y="824223"/>
                    </a:cubicBezTo>
                    <a:cubicBezTo>
                      <a:pt x="63199" y="835882"/>
                      <a:pt x="69782" y="847129"/>
                      <a:pt x="77052" y="858102"/>
                    </a:cubicBezTo>
                    <a:cubicBezTo>
                      <a:pt x="76915" y="857965"/>
                      <a:pt x="76778" y="857827"/>
                      <a:pt x="76778" y="857690"/>
                    </a:cubicBezTo>
                    <a:cubicBezTo>
                      <a:pt x="80892" y="863588"/>
                      <a:pt x="85144" y="869212"/>
                      <a:pt x="89808" y="874698"/>
                    </a:cubicBezTo>
                    <a:cubicBezTo>
                      <a:pt x="89808" y="874698"/>
                      <a:pt x="89808" y="874561"/>
                      <a:pt x="89671" y="874561"/>
                    </a:cubicBezTo>
                    <a:cubicBezTo>
                      <a:pt x="89671" y="874561"/>
                      <a:pt x="89808" y="874698"/>
                      <a:pt x="89808" y="874698"/>
                    </a:cubicBezTo>
                    <a:cubicBezTo>
                      <a:pt x="89808" y="874835"/>
                      <a:pt x="89945" y="874835"/>
                      <a:pt x="89945" y="874972"/>
                    </a:cubicBezTo>
                    <a:cubicBezTo>
                      <a:pt x="89945" y="874972"/>
                      <a:pt x="89945" y="874972"/>
                      <a:pt x="89945" y="874835"/>
                    </a:cubicBezTo>
                    <a:cubicBezTo>
                      <a:pt x="92002" y="877030"/>
                      <a:pt x="93923" y="879087"/>
                      <a:pt x="96117" y="881007"/>
                    </a:cubicBezTo>
                    <a:cubicBezTo>
                      <a:pt x="96117" y="881007"/>
                      <a:pt x="95980" y="881007"/>
                      <a:pt x="95980" y="880870"/>
                    </a:cubicBezTo>
                    <a:cubicBezTo>
                      <a:pt x="97900" y="882516"/>
                      <a:pt x="99821" y="884162"/>
                      <a:pt x="101878" y="885534"/>
                    </a:cubicBezTo>
                    <a:cubicBezTo>
                      <a:pt x="101878" y="885534"/>
                      <a:pt x="101741" y="885534"/>
                      <a:pt x="101741" y="885534"/>
                    </a:cubicBezTo>
                    <a:cubicBezTo>
                      <a:pt x="101741" y="885534"/>
                      <a:pt x="101878" y="885671"/>
                      <a:pt x="101878" y="885671"/>
                    </a:cubicBezTo>
                    <a:cubicBezTo>
                      <a:pt x="102015" y="885671"/>
                      <a:pt x="102015" y="885808"/>
                      <a:pt x="102152" y="885808"/>
                    </a:cubicBezTo>
                    <a:cubicBezTo>
                      <a:pt x="102015" y="885808"/>
                      <a:pt x="102015" y="885671"/>
                      <a:pt x="102015" y="885671"/>
                    </a:cubicBezTo>
                    <a:cubicBezTo>
                      <a:pt x="102564" y="885945"/>
                      <a:pt x="102975" y="886219"/>
                      <a:pt x="103524" y="886494"/>
                    </a:cubicBezTo>
                    <a:cubicBezTo>
                      <a:pt x="103387" y="886494"/>
                      <a:pt x="103250" y="886357"/>
                      <a:pt x="103112" y="886219"/>
                    </a:cubicBezTo>
                    <a:cubicBezTo>
                      <a:pt x="104072" y="886768"/>
                      <a:pt x="105170" y="887180"/>
                      <a:pt x="106404" y="887591"/>
                    </a:cubicBezTo>
                    <a:cubicBezTo>
                      <a:pt x="107090" y="887728"/>
                      <a:pt x="107776" y="888003"/>
                      <a:pt x="108462" y="888140"/>
                    </a:cubicBezTo>
                    <a:cubicBezTo>
                      <a:pt x="108324" y="888140"/>
                      <a:pt x="108050" y="888003"/>
                      <a:pt x="107913" y="888003"/>
                    </a:cubicBezTo>
                    <a:cubicBezTo>
                      <a:pt x="109147" y="888277"/>
                      <a:pt x="110382" y="888414"/>
                      <a:pt x="111616" y="888551"/>
                    </a:cubicBezTo>
                    <a:cubicBezTo>
                      <a:pt x="112165" y="888551"/>
                      <a:pt x="112714" y="888551"/>
                      <a:pt x="113262" y="888551"/>
                    </a:cubicBezTo>
                    <a:cubicBezTo>
                      <a:pt x="113674" y="888414"/>
                      <a:pt x="114085" y="888414"/>
                      <a:pt x="114497" y="888277"/>
                    </a:cubicBezTo>
                    <a:cubicBezTo>
                      <a:pt x="114771" y="888140"/>
                      <a:pt x="115182" y="888003"/>
                      <a:pt x="115457" y="887865"/>
                    </a:cubicBezTo>
                    <a:cubicBezTo>
                      <a:pt x="116005" y="887591"/>
                      <a:pt x="116417" y="887317"/>
                      <a:pt x="116966" y="887042"/>
                    </a:cubicBezTo>
                    <a:cubicBezTo>
                      <a:pt x="116828" y="887180"/>
                      <a:pt x="116691" y="887317"/>
                      <a:pt x="116554" y="887317"/>
                    </a:cubicBezTo>
                    <a:cubicBezTo>
                      <a:pt x="117651" y="886494"/>
                      <a:pt x="118611" y="885808"/>
                      <a:pt x="119572" y="884848"/>
                    </a:cubicBezTo>
                    <a:cubicBezTo>
                      <a:pt x="119434" y="884848"/>
                      <a:pt x="119434" y="884985"/>
                      <a:pt x="119297" y="884985"/>
                    </a:cubicBezTo>
                    <a:cubicBezTo>
                      <a:pt x="120257" y="884025"/>
                      <a:pt x="121217" y="883065"/>
                      <a:pt x="122040" y="882105"/>
                    </a:cubicBezTo>
                    <a:cubicBezTo>
                      <a:pt x="122040" y="882105"/>
                      <a:pt x="121903" y="882242"/>
                      <a:pt x="121903" y="882242"/>
                    </a:cubicBezTo>
                    <a:cubicBezTo>
                      <a:pt x="122726" y="881282"/>
                      <a:pt x="123549" y="880184"/>
                      <a:pt x="124235" y="879087"/>
                    </a:cubicBezTo>
                    <a:cubicBezTo>
                      <a:pt x="124235" y="879087"/>
                      <a:pt x="124098" y="879225"/>
                      <a:pt x="124098" y="879225"/>
                    </a:cubicBezTo>
                    <a:cubicBezTo>
                      <a:pt x="125195" y="877578"/>
                      <a:pt x="126155" y="875932"/>
                      <a:pt x="126978" y="874149"/>
                    </a:cubicBezTo>
                    <a:cubicBezTo>
                      <a:pt x="127664" y="872503"/>
                      <a:pt x="128350" y="870858"/>
                      <a:pt x="129036" y="869074"/>
                    </a:cubicBezTo>
                    <a:cubicBezTo>
                      <a:pt x="129036" y="869074"/>
                      <a:pt x="129036" y="869074"/>
                      <a:pt x="129036" y="869074"/>
                    </a:cubicBezTo>
                    <a:cubicBezTo>
                      <a:pt x="131230" y="862628"/>
                      <a:pt x="132876" y="856044"/>
                      <a:pt x="134385" y="849461"/>
                    </a:cubicBezTo>
                    <a:cubicBezTo>
                      <a:pt x="135756" y="841917"/>
                      <a:pt x="136579" y="834373"/>
                      <a:pt x="137128" y="826829"/>
                    </a:cubicBezTo>
                    <a:cubicBezTo>
                      <a:pt x="137128" y="826966"/>
                      <a:pt x="137128" y="827104"/>
                      <a:pt x="137128" y="827241"/>
                    </a:cubicBezTo>
                    <a:cubicBezTo>
                      <a:pt x="137677" y="819697"/>
                      <a:pt x="137814" y="812153"/>
                      <a:pt x="137677" y="804746"/>
                    </a:cubicBezTo>
                    <a:cubicBezTo>
                      <a:pt x="136305" y="802415"/>
                      <a:pt x="135071" y="800083"/>
                      <a:pt x="133699" y="797751"/>
                    </a:cubicBezTo>
                    <a:cubicBezTo>
                      <a:pt x="130682" y="792402"/>
                      <a:pt x="127527" y="787190"/>
                      <a:pt x="124646" y="781841"/>
                    </a:cubicBezTo>
                    <a:cubicBezTo>
                      <a:pt x="117377" y="768948"/>
                      <a:pt x="110108" y="756055"/>
                      <a:pt x="102838" y="743162"/>
                    </a:cubicBezTo>
                    <a:cubicBezTo>
                      <a:pt x="98175" y="734932"/>
                      <a:pt x="93511" y="726702"/>
                      <a:pt x="88848" y="718473"/>
                    </a:cubicBezTo>
                    <a:cubicBezTo>
                      <a:pt x="85556" y="712712"/>
                      <a:pt x="82264" y="706951"/>
                      <a:pt x="79109" y="701191"/>
                    </a:cubicBezTo>
                    <a:cubicBezTo>
                      <a:pt x="71154" y="686652"/>
                      <a:pt x="63199" y="671976"/>
                      <a:pt x="55244" y="657437"/>
                    </a:cubicBezTo>
                    <a:cubicBezTo>
                      <a:pt x="53186" y="653733"/>
                      <a:pt x="51403" y="649893"/>
                      <a:pt x="49483" y="646053"/>
                    </a:cubicBezTo>
                    <a:cubicBezTo>
                      <a:pt x="44682" y="636314"/>
                      <a:pt x="40019" y="626438"/>
                      <a:pt x="35904" y="616426"/>
                    </a:cubicBezTo>
                    <a:cubicBezTo>
                      <a:pt x="32201" y="607510"/>
                      <a:pt x="28909" y="598595"/>
                      <a:pt x="26028" y="589405"/>
                    </a:cubicBezTo>
                    <a:cubicBezTo>
                      <a:pt x="24520" y="584605"/>
                      <a:pt x="23422" y="579804"/>
                      <a:pt x="22462" y="574866"/>
                    </a:cubicBezTo>
                    <a:cubicBezTo>
                      <a:pt x="21639" y="570889"/>
                      <a:pt x="20542" y="566911"/>
                      <a:pt x="20405" y="562796"/>
                    </a:cubicBezTo>
                    <a:cubicBezTo>
                      <a:pt x="20405" y="561150"/>
                      <a:pt x="20131" y="559504"/>
                      <a:pt x="20405" y="557996"/>
                    </a:cubicBezTo>
                    <a:cubicBezTo>
                      <a:pt x="20679" y="556350"/>
                      <a:pt x="20816" y="555252"/>
                      <a:pt x="21365" y="553606"/>
                    </a:cubicBezTo>
                    <a:cubicBezTo>
                      <a:pt x="21914" y="551549"/>
                      <a:pt x="23422" y="549629"/>
                      <a:pt x="24794" y="547983"/>
                    </a:cubicBezTo>
                    <a:cubicBezTo>
                      <a:pt x="25891" y="546612"/>
                      <a:pt x="27537" y="545240"/>
                      <a:pt x="29046" y="544554"/>
                    </a:cubicBezTo>
                    <a:cubicBezTo>
                      <a:pt x="29732" y="544280"/>
                      <a:pt x="30555" y="544005"/>
                      <a:pt x="31378" y="543868"/>
                    </a:cubicBezTo>
                    <a:cubicBezTo>
                      <a:pt x="32063" y="543868"/>
                      <a:pt x="32612" y="543868"/>
                      <a:pt x="33298" y="543868"/>
                    </a:cubicBezTo>
                    <a:cubicBezTo>
                      <a:pt x="33709" y="543868"/>
                      <a:pt x="34121" y="543868"/>
                      <a:pt x="34532" y="544005"/>
                    </a:cubicBezTo>
                    <a:cubicBezTo>
                      <a:pt x="35355" y="544280"/>
                      <a:pt x="36178" y="544417"/>
                      <a:pt x="37001" y="544965"/>
                    </a:cubicBezTo>
                    <a:cubicBezTo>
                      <a:pt x="38236" y="545651"/>
                      <a:pt x="39196" y="546200"/>
                      <a:pt x="40293" y="547023"/>
                    </a:cubicBezTo>
                    <a:cubicBezTo>
                      <a:pt x="41390" y="547846"/>
                      <a:pt x="42488" y="548806"/>
                      <a:pt x="43585" y="549766"/>
                    </a:cubicBezTo>
                    <a:cubicBezTo>
                      <a:pt x="44957" y="551138"/>
                      <a:pt x="46328" y="552372"/>
                      <a:pt x="47837" y="553744"/>
                    </a:cubicBezTo>
                    <a:cubicBezTo>
                      <a:pt x="50717" y="556624"/>
                      <a:pt x="53049" y="560190"/>
                      <a:pt x="55381" y="563482"/>
                    </a:cubicBezTo>
                    <a:cubicBezTo>
                      <a:pt x="56615" y="565402"/>
                      <a:pt x="57987" y="567186"/>
                      <a:pt x="59221" y="568968"/>
                    </a:cubicBezTo>
                    <a:cubicBezTo>
                      <a:pt x="61690" y="572809"/>
                      <a:pt x="64296" y="576649"/>
                      <a:pt x="66765" y="580353"/>
                    </a:cubicBezTo>
                    <a:cubicBezTo>
                      <a:pt x="68548" y="583096"/>
                      <a:pt x="70468" y="585839"/>
                      <a:pt x="72251" y="588582"/>
                    </a:cubicBezTo>
                    <a:cubicBezTo>
                      <a:pt x="76778" y="595989"/>
                      <a:pt x="81304" y="603396"/>
                      <a:pt x="85830" y="610802"/>
                    </a:cubicBezTo>
                    <a:cubicBezTo>
                      <a:pt x="93374" y="623009"/>
                      <a:pt x="100369" y="635491"/>
                      <a:pt x="106816" y="648384"/>
                    </a:cubicBezTo>
                    <a:cubicBezTo>
                      <a:pt x="115731" y="665803"/>
                      <a:pt x="123412" y="683908"/>
                      <a:pt x="129584" y="702425"/>
                    </a:cubicBezTo>
                    <a:cubicBezTo>
                      <a:pt x="136168" y="722588"/>
                      <a:pt x="140694" y="743436"/>
                      <a:pt x="143437" y="764421"/>
                    </a:cubicBezTo>
                    <a:cubicBezTo>
                      <a:pt x="144672" y="774160"/>
                      <a:pt x="145495" y="783898"/>
                      <a:pt x="146043" y="793636"/>
                    </a:cubicBezTo>
                    <a:cubicBezTo>
                      <a:pt x="146181" y="795831"/>
                      <a:pt x="146318" y="798026"/>
                      <a:pt x="146318" y="800220"/>
                    </a:cubicBezTo>
                    <a:cubicBezTo>
                      <a:pt x="147827" y="802826"/>
                      <a:pt x="149335" y="805432"/>
                      <a:pt x="150844" y="808038"/>
                    </a:cubicBezTo>
                    <a:cubicBezTo>
                      <a:pt x="152216" y="810370"/>
                      <a:pt x="153724" y="812839"/>
                      <a:pt x="155233" y="815171"/>
                    </a:cubicBezTo>
                    <a:cubicBezTo>
                      <a:pt x="158525" y="820383"/>
                      <a:pt x="161680" y="825595"/>
                      <a:pt x="164972" y="830670"/>
                    </a:cubicBezTo>
                    <a:cubicBezTo>
                      <a:pt x="169223" y="837528"/>
                      <a:pt x="173750" y="844111"/>
                      <a:pt x="178276" y="850695"/>
                    </a:cubicBezTo>
                    <a:cubicBezTo>
                      <a:pt x="178139" y="850558"/>
                      <a:pt x="178139" y="850421"/>
                      <a:pt x="178002" y="850284"/>
                    </a:cubicBezTo>
                    <a:cubicBezTo>
                      <a:pt x="178139" y="850421"/>
                      <a:pt x="178276" y="850558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78413" y="850832"/>
                      <a:pt x="178413" y="850832"/>
                      <a:pt x="178413" y="850832"/>
                    </a:cubicBezTo>
                    <a:cubicBezTo>
                      <a:pt x="180608" y="853850"/>
                      <a:pt x="182665" y="857004"/>
                      <a:pt x="184860" y="859885"/>
                    </a:cubicBezTo>
                    <a:cubicBezTo>
                      <a:pt x="187054" y="862902"/>
                      <a:pt x="189523" y="865645"/>
                      <a:pt x="191992" y="868526"/>
                    </a:cubicBezTo>
                    <a:cubicBezTo>
                      <a:pt x="191855" y="868389"/>
                      <a:pt x="191718" y="868252"/>
                      <a:pt x="191581" y="868114"/>
                    </a:cubicBezTo>
                    <a:cubicBezTo>
                      <a:pt x="192404" y="869074"/>
                      <a:pt x="193364" y="870035"/>
                      <a:pt x="194461" y="870858"/>
                    </a:cubicBezTo>
                    <a:cubicBezTo>
                      <a:pt x="194872" y="871132"/>
                      <a:pt x="195421" y="871543"/>
                      <a:pt x="195833" y="871818"/>
                    </a:cubicBezTo>
                    <a:cubicBezTo>
                      <a:pt x="196793" y="872367"/>
                      <a:pt x="197616" y="872915"/>
                      <a:pt x="198576" y="873326"/>
                    </a:cubicBezTo>
                    <a:cubicBezTo>
                      <a:pt x="198576" y="873326"/>
                      <a:pt x="198576" y="873326"/>
                      <a:pt x="198576" y="873326"/>
                    </a:cubicBezTo>
                    <a:cubicBezTo>
                      <a:pt x="199124" y="873601"/>
                      <a:pt x="199810" y="873875"/>
                      <a:pt x="200359" y="874012"/>
                    </a:cubicBezTo>
                    <a:cubicBezTo>
                      <a:pt x="200633" y="874012"/>
                      <a:pt x="200907" y="874149"/>
                      <a:pt x="201182" y="874149"/>
                    </a:cubicBezTo>
                    <a:cubicBezTo>
                      <a:pt x="201319" y="874149"/>
                      <a:pt x="201456" y="874149"/>
                      <a:pt x="201593" y="874149"/>
                    </a:cubicBezTo>
                    <a:cubicBezTo>
                      <a:pt x="201730" y="874149"/>
                      <a:pt x="201868" y="874012"/>
                      <a:pt x="202005" y="874012"/>
                    </a:cubicBezTo>
                    <a:cubicBezTo>
                      <a:pt x="202279" y="873875"/>
                      <a:pt x="202691" y="873601"/>
                      <a:pt x="202965" y="873464"/>
                    </a:cubicBezTo>
                    <a:cubicBezTo>
                      <a:pt x="203376" y="873189"/>
                      <a:pt x="203651" y="872778"/>
                      <a:pt x="204062" y="872503"/>
                    </a:cubicBezTo>
                    <a:cubicBezTo>
                      <a:pt x="204474" y="871955"/>
                      <a:pt x="205022" y="871543"/>
                      <a:pt x="205434" y="870995"/>
                    </a:cubicBezTo>
                    <a:cubicBezTo>
                      <a:pt x="205297" y="871132"/>
                      <a:pt x="205159" y="871269"/>
                      <a:pt x="205022" y="871406"/>
                    </a:cubicBezTo>
                    <a:cubicBezTo>
                      <a:pt x="205434" y="870858"/>
                      <a:pt x="205845" y="870446"/>
                      <a:pt x="206120" y="869897"/>
                    </a:cubicBezTo>
                    <a:cubicBezTo>
                      <a:pt x="206394" y="869486"/>
                      <a:pt x="206668" y="869074"/>
                      <a:pt x="206942" y="868526"/>
                    </a:cubicBezTo>
                    <a:cubicBezTo>
                      <a:pt x="206942" y="868526"/>
                      <a:pt x="206942" y="868526"/>
                      <a:pt x="206942" y="868663"/>
                    </a:cubicBezTo>
                    <a:cubicBezTo>
                      <a:pt x="207491" y="867703"/>
                      <a:pt x="207903" y="866743"/>
                      <a:pt x="208314" y="865783"/>
                    </a:cubicBezTo>
                    <a:cubicBezTo>
                      <a:pt x="208314" y="865783"/>
                      <a:pt x="208314" y="865783"/>
                      <a:pt x="208314" y="865783"/>
                    </a:cubicBezTo>
                    <a:cubicBezTo>
                      <a:pt x="208726" y="864411"/>
                      <a:pt x="209137" y="863039"/>
                      <a:pt x="209411" y="861668"/>
                    </a:cubicBezTo>
                    <a:cubicBezTo>
                      <a:pt x="210234" y="857416"/>
                      <a:pt x="210509" y="853301"/>
                      <a:pt x="210920" y="849049"/>
                    </a:cubicBezTo>
                    <a:cubicBezTo>
                      <a:pt x="210920" y="849049"/>
                      <a:pt x="210920" y="849186"/>
                      <a:pt x="210920" y="849186"/>
                    </a:cubicBezTo>
                    <a:cubicBezTo>
                      <a:pt x="211332" y="843288"/>
                      <a:pt x="211194" y="837391"/>
                      <a:pt x="210783" y="831493"/>
                    </a:cubicBezTo>
                    <a:cubicBezTo>
                      <a:pt x="210783" y="831767"/>
                      <a:pt x="210783" y="831904"/>
                      <a:pt x="210783" y="832178"/>
                    </a:cubicBezTo>
                    <a:cubicBezTo>
                      <a:pt x="209823" y="819285"/>
                      <a:pt x="207903" y="806392"/>
                      <a:pt x="205297" y="793636"/>
                    </a:cubicBezTo>
                    <a:cubicBezTo>
                      <a:pt x="205297" y="793911"/>
                      <a:pt x="205434" y="794048"/>
                      <a:pt x="205434" y="794322"/>
                    </a:cubicBezTo>
                    <a:cubicBezTo>
                      <a:pt x="204062" y="787601"/>
                      <a:pt x="202691" y="780881"/>
                      <a:pt x="200907" y="774160"/>
                    </a:cubicBezTo>
                    <a:cubicBezTo>
                      <a:pt x="199536" y="769085"/>
                      <a:pt x="198164" y="764147"/>
                      <a:pt x="196793" y="759072"/>
                    </a:cubicBezTo>
                    <a:cubicBezTo>
                      <a:pt x="194187" y="749471"/>
                      <a:pt x="191581" y="739870"/>
                      <a:pt x="188975" y="730269"/>
                    </a:cubicBezTo>
                    <a:cubicBezTo>
                      <a:pt x="188426" y="728074"/>
                      <a:pt x="187603" y="726017"/>
                      <a:pt x="186917" y="723959"/>
                    </a:cubicBezTo>
                    <a:cubicBezTo>
                      <a:pt x="184997" y="718336"/>
                      <a:pt x="183214" y="712575"/>
                      <a:pt x="181294" y="706951"/>
                    </a:cubicBezTo>
                    <a:cubicBezTo>
                      <a:pt x="178550" y="698585"/>
                      <a:pt x="175807" y="690081"/>
                      <a:pt x="173064" y="681714"/>
                    </a:cubicBezTo>
                    <a:cubicBezTo>
                      <a:pt x="168538" y="670330"/>
                      <a:pt x="164011" y="658945"/>
                      <a:pt x="159622" y="647424"/>
                    </a:cubicBezTo>
                    <a:cubicBezTo>
                      <a:pt x="157153" y="643309"/>
                      <a:pt x="154685" y="639331"/>
                      <a:pt x="152216" y="635217"/>
                    </a:cubicBezTo>
                    <a:cubicBezTo>
                      <a:pt x="149610" y="630965"/>
                      <a:pt x="147141" y="626576"/>
                      <a:pt x="144672" y="622186"/>
                    </a:cubicBezTo>
                    <a:cubicBezTo>
                      <a:pt x="137402" y="609431"/>
                      <a:pt x="129859" y="596812"/>
                      <a:pt x="122863" y="583919"/>
                    </a:cubicBezTo>
                    <a:cubicBezTo>
                      <a:pt x="117240" y="573769"/>
                      <a:pt x="111616" y="563757"/>
                      <a:pt x="105993" y="553606"/>
                    </a:cubicBezTo>
                    <a:cubicBezTo>
                      <a:pt x="103387" y="548943"/>
                      <a:pt x="100918" y="544280"/>
                      <a:pt x="98312" y="539754"/>
                    </a:cubicBezTo>
                    <a:cubicBezTo>
                      <a:pt x="95980" y="535364"/>
                      <a:pt x="93648" y="530975"/>
                      <a:pt x="91591" y="526449"/>
                    </a:cubicBezTo>
                    <a:cubicBezTo>
                      <a:pt x="90494" y="524117"/>
                      <a:pt x="89396" y="521648"/>
                      <a:pt x="88573" y="519180"/>
                    </a:cubicBezTo>
                    <a:cubicBezTo>
                      <a:pt x="87476" y="515887"/>
                      <a:pt x="86653" y="512733"/>
                      <a:pt x="85693" y="509441"/>
                    </a:cubicBezTo>
                    <a:cubicBezTo>
                      <a:pt x="85144" y="507521"/>
                      <a:pt x="85830" y="505464"/>
                      <a:pt x="87339" y="504229"/>
                    </a:cubicBezTo>
                    <a:cubicBezTo>
                      <a:pt x="89122" y="502857"/>
                      <a:pt x="91591" y="502857"/>
                      <a:pt x="93374" y="504229"/>
                    </a:cubicBezTo>
                    <a:cubicBezTo>
                      <a:pt x="95980" y="506149"/>
                      <a:pt x="98723" y="507795"/>
                      <a:pt x="100781" y="510264"/>
                    </a:cubicBezTo>
                    <a:cubicBezTo>
                      <a:pt x="103387" y="513419"/>
                      <a:pt x="105581" y="516710"/>
                      <a:pt x="107776" y="520139"/>
                    </a:cubicBezTo>
                    <a:cubicBezTo>
                      <a:pt x="110382" y="524391"/>
                      <a:pt x="112714" y="528781"/>
                      <a:pt x="115182" y="533170"/>
                    </a:cubicBezTo>
                    <a:cubicBezTo>
                      <a:pt x="117651" y="537559"/>
                      <a:pt x="120120" y="542085"/>
                      <a:pt x="122589" y="546612"/>
                    </a:cubicBezTo>
                    <a:cubicBezTo>
                      <a:pt x="123686" y="548669"/>
                      <a:pt x="124921" y="550863"/>
                      <a:pt x="126155" y="553058"/>
                    </a:cubicBezTo>
                    <a:cubicBezTo>
                      <a:pt x="130270" y="561013"/>
                      <a:pt x="134522" y="568968"/>
                      <a:pt x="138637" y="576924"/>
                    </a:cubicBezTo>
                    <a:cubicBezTo>
                      <a:pt x="140969" y="581313"/>
                      <a:pt x="143163" y="585565"/>
                      <a:pt x="145220" y="590091"/>
                    </a:cubicBezTo>
                    <a:cubicBezTo>
                      <a:pt x="149472" y="599281"/>
                      <a:pt x="153724" y="608470"/>
                      <a:pt x="157976" y="617660"/>
                    </a:cubicBezTo>
                    <a:cubicBezTo>
                      <a:pt x="160034" y="622050"/>
                      <a:pt x="162228" y="626438"/>
                      <a:pt x="164011" y="631102"/>
                    </a:cubicBezTo>
                    <a:cubicBezTo>
                      <a:pt x="165932" y="635902"/>
                      <a:pt x="167852" y="640840"/>
                      <a:pt x="169635" y="645641"/>
                    </a:cubicBezTo>
                    <a:cubicBezTo>
                      <a:pt x="171692" y="648933"/>
                      <a:pt x="173613" y="652362"/>
                      <a:pt x="175670" y="655654"/>
                    </a:cubicBezTo>
                    <a:cubicBezTo>
                      <a:pt x="182528" y="667038"/>
                      <a:pt x="189386" y="678422"/>
                      <a:pt x="196244" y="689806"/>
                    </a:cubicBezTo>
                    <a:cubicBezTo>
                      <a:pt x="201593" y="698585"/>
                      <a:pt x="206805" y="707226"/>
                      <a:pt x="212017" y="716004"/>
                    </a:cubicBezTo>
                    <a:cubicBezTo>
                      <a:pt x="214349" y="719844"/>
                      <a:pt x="216681" y="723685"/>
                      <a:pt x="219013" y="727663"/>
                    </a:cubicBezTo>
                    <a:cubicBezTo>
                      <a:pt x="226694" y="740830"/>
                      <a:pt x="234374" y="753860"/>
                      <a:pt x="241918" y="767027"/>
                    </a:cubicBezTo>
                    <a:cubicBezTo>
                      <a:pt x="249051" y="779646"/>
                      <a:pt x="256183" y="792265"/>
                      <a:pt x="263452" y="804884"/>
                    </a:cubicBezTo>
                    <a:cubicBezTo>
                      <a:pt x="267293" y="811604"/>
                      <a:pt x="270996" y="818188"/>
                      <a:pt x="274837" y="824772"/>
                    </a:cubicBezTo>
                    <a:cubicBezTo>
                      <a:pt x="279912" y="833413"/>
                      <a:pt x="284987" y="842054"/>
                      <a:pt x="290473" y="850421"/>
                    </a:cubicBezTo>
                    <a:cubicBezTo>
                      <a:pt x="290336" y="850284"/>
                      <a:pt x="290199" y="850009"/>
                      <a:pt x="290061" y="849872"/>
                    </a:cubicBezTo>
                    <a:cubicBezTo>
                      <a:pt x="291022" y="851244"/>
                      <a:pt x="291845" y="852478"/>
                      <a:pt x="292805" y="853713"/>
                    </a:cubicBezTo>
                    <a:cubicBezTo>
                      <a:pt x="294176" y="855496"/>
                      <a:pt x="295548" y="857142"/>
                      <a:pt x="297057" y="858787"/>
                    </a:cubicBezTo>
                    <a:cubicBezTo>
                      <a:pt x="297057" y="858787"/>
                      <a:pt x="297057" y="858787"/>
                      <a:pt x="296919" y="858651"/>
                    </a:cubicBezTo>
                    <a:cubicBezTo>
                      <a:pt x="297605" y="859473"/>
                      <a:pt x="298291" y="860159"/>
                      <a:pt x="299114" y="860845"/>
                    </a:cubicBezTo>
                    <a:cubicBezTo>
                      <a:pt x="299114" y="860845"/>
                      <a:pt x="299114" y="860845"/>
                      <a:pt x="299114" y="860845"/>
                    </a:cubicBezTo>
                    <a:cubicBezTo>
                      <a:pt x="299525" y="861119"/>
                      <a:pt x="299937" y="861394"/>
                      <a:pt x="300348" y="861805"/>
                    </a:cubicBezTo>
                    <a:cubicBezTo>
                      <a:pt x="300623" y="861942"/>
                      <a:pt x="300897" y="862080"/>
                      <a:pt x="301034" y="862080"/>
                    </a:cubicBezTo>
                    <a:cubicBezTo>
                      <a:pt x="301309" y="862080"/>
                      <a:pt x="301583" y="862216"/>
                      <a:pt x="301720" y="862216"/>
                    </a:cubicBezTo>
                    <a:cubicBezTo>
                      <a:pt x="301994" y="862216"/>
                      <a:pt x="302269" y="862216"/>
                      <a:pt x="302406" y="862354"/>
                    </a:cubicBezTo>
                    <a:cubicBezTo>
                      <a:pt x="302817" y="862354"/>
                      <a:pt x="303092" y="862354"/>
                      <a:pt x="303503" y="862354"/>
                    </a:cubicBezTo>
                    <a:cubicBezTo>
                      <a:pt x="303915" y="862354"/>
                      <a:pt x="304189" y="862216"/>
                      <a:pt x="304600" y="862216"/>
                    </a:cubicBezTo>
                    <a:cubicBezTo>
                      <a:pt x="304738" y="862216"/>
                      <a:pt x="304875" y="862080"/>
                      <a:pt x="305149" y="862080"/>
                    </a:cubicBezTo>
                    <a:cubicBezTo>
                      <a:pt x="305286" y="862080"/>
                      <a:pt x="305286" y="861942"/>
                      <a:pt x="305423" y="861942"/>
                    </a:cubicBezTo>
                    <a:cubicBezTo>
                      <a:pt x="305561" y="861805"/>
                      <a:pt x="305698" y="861668"/>
                      <a:pt x="305835" y="861668"/>
                    </a:cubicBezTo>
                    <a:cubicBezTo>
                      <a:pt x="305972" y="861394"/>
                      <a:pt x="306246" y="861119"/>
                      <a:pt x="306383" y="860982"/>
                    </a:cubicBezTo>
                    <a:cubicBezTo>
                      <a:pt x="306521" y="860708"/>
                      <a:pt x="306795" y="860296"/>
                      <a:pt x="306932" y="860022"/>
                    </a:cubicBezTo>
                    <a:cubicBezTo>
                      <a:pt x="307344" y="859062"/>
                      <a:pt x="307755" y="858239"/>
                      <a:pt x="308029" y="857279"/>
                    </a:cubicBezTo>
                    <a:lnTo>
                      <a:pt x="308029" y="857279"/>
                    </a:lnTo>
                    <a:cubicBezTo>
                      <a:pt x="308715" y="854810"/>
                      <a:pt x="309401" y="852341"/>
                      <a:pt x="309950" y="849872"/>
                    </a:cubicBezTo>
                    <a:cubicBezTo>
                      <a:pt x="309950" y="850146"/>
                      <a:pt x="309812" y="850284"/>
                      <a:pt x="309812" y="850558"/>
                    </a:cubicBezTo>
                    <a:cubicBezTo>
                      <a:pt x="310361" y="847540"/>
                      <a:pt x="310773" y="844660"/>
                      <a:pt x="311047" y="841642"/>
                    </a:cubicBezTo>
                    <a:cubicBezTo>
                      <a:pt x="311458" y="833687"/>
                      <a:pt x="311184" y="825869"/>
                      <a:pt x="310635" y="818051"/>
                    </a:cubicBezTo>
                    <a:cubicBezTo>
                      <a:pt x="310635" y="818051"/>
                      <a:pt x="310635" y="818188"/>
                      <a:pt x="310635" y="818188"/>
                    </a:cubicBezTo>
                    <a:cubicBezTo>
                      <a:pt x="310635" y="818051"/>
                      <a:pt x="310635" y="817777"/>
                      <a:pt x="310635" y="817639"/>
                    </a:cubicBezTo>
                    <a:cubicBezTo>
                      <a:pt x="310635" y="817639"/>
                      <a:pt x="310635" y="817639"/>
                      <a:pt x="310635" y="817503"/>
                    </a:cubicBezTo>
                    <a:cubicBezTo>
                      <a:pt x="310635" y="817503"/>
                      <a:pt x="310635" y="817503"/>
                      <a:pt x="310635" y="817503"/>
                    </a:cubicBezTo>
                    <a:cubicBezTo>
                      <a:pt x="309950" y="809136"/>
                      <a:pt x="308990" y="800906"/>
                      <a:pt x="307755" y="792676"/>
                    </a:cubicBezTo>
                    <a:cubicBezTo>
                      <a:pt x="306383" y="783349"/>
                      <a:pt x="304738" y="774297"/>
                      <a:pt x="302817" y="765107"/>
                    </a:cubicBezTo>
                    <a:cubicBezTo>
                      <a:pt x="302817" y="765382"/>
                      <a:pt x="302954" y="765519"/>
                      <a:pt x="302954" y="765793"/>
                    </a:cubicBezTo>
                    <a:cubicBezTo>
                      <a:pt x="299388" y="748923"/>
                      <a:pt x="295136" y="732326"/>
                      <a:pt x="290199" y="715867"/>
                    </a:cubicBezTo>
                    <a:cubicBezTo>
                      <a:pt x="288553" y="713672"/>
                      <a:pt x="286907" y="711615"/>
                      <a:pt x="285124" y="709420"/>
                    </a:cubicBezTo>
                    <a:cubicBezTo>
                      <a:pt x="283615" y="707500"/>
                      <a:pt x="282380" y="705443"/>
                      <a:pt x="280872" y="703385"/>
                    </a:cubicBezTo>
                    <a:cubicBezTo>
                      <a:pt x="277717" y="698859"/>
                      <a:pt x="274562" y="694333"/>
                      <a:pt x="271408" y="689944"/>
                    </a:cubicBezTo>
                    <a:cubicBezTo>
                      <a:pt x="268253" y="685417"/>
                      <a:pt x="265098" y="681028"/>
                      <a:pt x="262081" y="676502"/>
                    </a:cubicBezTo>
                    <a:cubicBezTo>
                      <a:pt x="256732" y="668409"/>
                      <a:pt x="251382" y="660317"/>
                      <a:pt x="246170" y="652225"/>
                    </a:cubicBezTo>
                    <a:cubicBezTo>
                      <a:pt x="230397" y="628222"/>
                      <a:pt x="214623" y="604081"/>
                      <a:pt x="198987" y="579941"/>
                    </a:cubicBezTo>
                    <a:cubicBezTo>
                      <a:pt x="195558" y="574729"/>
                      <a:pt x="192129" y="569517"/>
                      <a:pt x="188700" y="564168"/>
                    </a:cubicBezTo>
                    <a:cubicBezTo>
                      <a:pt x="184997" y="558544"/>
                      <a:pt x="181705" y="552921"/>
                      <a:pt x="178276" y="547297"/>
                    </a:cubicBezTo>
                    <a:cubicBezTo>
                      <a:pt x="174847" y="541674"/>
                      <a:pt x="171692" y="535913"/>
                      <a:pt x="168538" y="530152"/>
                    </a:cubicBezTo>
                    <a:cubicBezTo>
                      <a:pt x="165520" y="524391"/>
                      <a:pt x="162640" y="518356"/>
                      <a:pt x="159897" y="512322"/>
                    </a:cubicBezTo>
                    <a:cubicBezTo>
                      <a:pt x="157565" y="507246"/>
                      <a:pt x="155507" y="501897"/>
                      <a:pt x="154273" y="496411"/>
                    </a:cubicBezTo>
                    <a:cubicBezTo>
                      <a:pt x="153862" y="494491"/>
                      <a:pt x="153313" y="492433"/>
                      <a:pt x="153450" y="490376"/>
                    </a:cubicBezTo>
                    <a:cubicBezTo>
                      <a:pt x="153587" y="486810"/>
                      <a:pt x="153999" y="483381"/>
                      <a:pt x="154410" y="479814"/>
                    </a:cubicBezTo>
                    <a:cubicBezTo>
                      <a:pt x="154685" y="476523"/>
                      <a:pt x="158525" y="474465"/>
                      <a:pt x="161543" y="475700"/>
                    </a:cubicBezTo>
                    <a:cubicBezTo>
                      <a:pt x="163463" y="476523"/>
                      <a:pt x="165383" y="477346"/>
                      <a:pt x="167303" y="478032"/>
                    </a:cubicBezTo>
                    <a:cubicBezTo>
                      <a:pt x="168949" y="478717"/>
                      <a:pt x="170732" y="479540"/>
                      <a:pt x="171967" y="480637"/>
                    </a:cubicBezTo>
                    <a:cubicBezTo>
                      <a:pt x="173201" y="481735"/>
                      <a:pt x="174298" y="482695"/>
                      <a:pt x="175533" y="483929"/>
                    </a:cubicBezTo>
                    <a:cubicBezTo>
                      <a:pt x="177179" y="485575"/>
                      <a:pt x="178688" y="487495"/>
                      <a:pt x="180196" y="489416"/>
                    </a:cubicBezTo>
                    <a:cubicBezTo>
                      <a:pt x="181568" y="491062"/>
                      <a:pt x="182802" y="492845"/>
                      <a:pt x="184037" y="494628"/>
                    </a:cubicBezTo>
                    <a:cubicBezTo>
                      <a:pt x="185957" y="497097"/>
                      <a:pt x="187740" y="499565"/>
                      <a:pt x="189660" y="502035"/>
                    </a:cubicBezTo>
                    <a:cubicBezTo>
                      <a:pt x="192952" y="506698"/>
                      <a:pt x="196107" y="511361"/>
                      <a:pt x="199124" y="516025"/>
                    </a:cubicBezTo>
                    <a:cubicBezTo>
                      <a:pt x="199124" y="516025"/>
                      <a:pt x="198987" y="515887"/>
                      <a:pt x="198987" y="515887"/>
                    </a:cubicBezTo>
                    <a:cubicBezTo>
                      <a:pt x="203651" y="522883"/>
                      <a:pt x="208177" y="529741"/>
                      <a:pt x="212703" y="536736"/>
                    </a:cubicBezTo>
                    <a:cubicBezTo>
                      <a:pt x="215721" y="541399"/>
                      <a:pt x="219013" y="546063"/>
                      <a:pt x="221893" y="550863"/>
                    </a:cubicBezTo>
                    <a:cubicBezTo>
                      <a:pt x="226968" y="559230"/>
                      <a:pt x="232043" y="567597"/>
                      <a:pt x="237255" y="575964"/>
                    </a:cubicBezTo>
                    <a:cubicBezTo>
                      <a:pt x="239312" y="579393"/>
                      <a:pt x="241507" y="582959"/>
                      <a:pt x="243701" y="586388"/>
                    </a:cubicBezTo>
                    <a:cubicBezTo>
                      <a:pt x="246445" y="590914"/>
                      <a:pt x="249051" y="595715"/>
                      <a:pt x="251657" y="600241"/>
                    </a:cubicBezTo>
                    <a:cubicBezTo>
                      <a:pt x="256732" y="609431"/>
                      <a:pt x="261806" y="618621"/>
                      <a:pt x="266470" y="628084"/>
                    </a:cubicBezTo>
                    <a:cubicBezTo>
                      <a:pt x="271271" y="637548"/>
                      <a:pt x="275797" y="647287"/>
                      <a:pt x="279912" y="657162"/>
                    </a:cubicBezTo>
                    <a:cubicBezTo>
                      <a:pt x="287593" y="674856"/>
                      <a:pt x="294176" y="692961"/>
                      <a:pt x="299663" y="711340"/>
                    </a:cubicBezTo>
                    <a:cubicBezTo>
                      <a:pt x="303640" y="716553"/>
                      <a:pt x="307618" y="721765"/>
                      <a:pt x="311733" y="726840"/>
                    </a:cubicBezTo>
                    <a:cubicBezTo>
                      <a:pt x="312419" y="727663"/>
                      <a:pt x="313104" y="728485"/>
                      <a:pt x="313790" y="729308"/>
                    </a:cubicBezTo>
                    <a:cubicBezTo>
                      <a:pt x="315573" y="731366"/>
                      <a:pt x="317493" y="733560"/>
                      <a:pt x="319414" y="735755"/>
                    </a:cubicBezTo>
                    <a:cubicBezTo>
                      <a:pt x="321883" y="738636"/>
                      <a:pt x="324351" y="741653"/>
                      <a:pt x="326957" y="744533"/>
                    </a:cubicBezTo>
                    <a:cubicBezTo>
                      <a:pt x="326820" y="744396"/>
                      <a:pt x="326820" y="744259"/>
                      <a:pt x="326683" y="744122"/>
                    </a:cubicBezTo>
                    <a:cubicBezTo>
                      <a:pt x="329015" y="746728"/>
                      <a:pt x="331347" y="749197"/>
                      <a:pt x="333678" y="751666"/>
                    </a:cubicBezTo>
                    <a:cubicBezTo>
                      <a:pt x="336422" y="754546"/>
                      <a:pt x="339439" y="757289"/>
                      <a:pt x="342319" y="759895"/>
                    </a:cubicBezTo>
                    <a:cubicBezTo>
                      <a:pt x="343965" y="761267"/>
                      <a:pt x="345611" y="762639"/>
                      <a:pt x="347394" y="764010"/>
                    </a:cubicBezTo>
                    <a:cubicBezTo>
                      <a:pt x="349177" y="765244"/>
                      <a:pt x="351098" y="766204"/>
                      <a:pt x="353018" y="767165"/>
                    </a:cubicBezTo>
                    <a:cubicBezTo>
                      <a:pt x="352881" y="767027"/>
                      <a:pt x="352744" y="767027"/>
                      <a:pt x="352606" y="766890"/>
                    </a:cubicBezTo>
                    <a:cubicBezTo>
                      <a:pt x="353155" y="767165"/>
                      <a:pt x="353841" y="767439"/>
                      <a:pt x="354389" y="767713"/>
                    </a:cubicBezTo>
                    <a:cubicBezTo>
                      <a:pt x="354938" y="767850"/>
                      <a:pt x="355487" y="767988"/>
                      <a:pt x="356173" y="768262"/>
                    </a:cubicBezTo>
                    <a:cubicBezTo>
                      <a:pt x="356584" y="768262"/>
                      <a:pt x="356996" y="768399"/>
                      <a:pt x="357407" y="768399"/>
                    </a:cubicBezTo>
                    <a:cubicBezTo>
                      <a:pt x="357818" y="768399"/>
                      <a:pt x="358093" y="768399"/>
                      <a:pt x="358504" y="768399"/>
                    </a:cubicBezTo>
                    <a:cubicBezTo>
                      <a:pt x="358916" y="768262"/>
                      <a:pt x="359464" y="768262"/>
                      <a:pt x="359876" y="768125"/>
                    </a:cubicBezTo>
                    <a:cubicBezTo>
                      <a:pt x="360287" y="767988"/>
                      <a:pt x="360562" y="767988"/>
                      <a:pt x="360973" y="767850"/>
                    </a:cubicBezTo>
                    <a:cubicBezTo>
                      <a:pt x="361385" y="767713"/>
                      <a:pt x="361659" y="767576"/>
                      <a:pt x="362070" y="767439"/>
                    </a:cubicBezTo>
                    <a:cubicBezTo>
                      <a:pt x="362482" y="767302"/>
                      <a:pt x="362893" y="767027"/>
                      <a:pt x="363305" y="766890"/>
                    </a:cubicBezTo>
                    <a:cubicBezTo>
                      <a:pt x="363168" y="767027"/>
                      <a:pt x="362893" y="767165"/>
                      <a:pt x="362756" y="767302"/>
                    </a:cubicBezTo>
                    <a:cubicBezTo>
                      <a:pt x="363168" y="767027"/>
                      <a:pt x="363442" y="766753"/>
                      <a:pt x="363854" y="766616"/>
                    </a:cubicBezTo>
                    <a:cubicBezTo>
                      <a:pt x="364265" y="766204"/>
                      <a:pt x="364539" y="765930"/>
                      <a:pt x="364951" y="765519"/>
                    </a:cubicBezTo>
                    <a:cubicBezTo>
                      <a:pt x="365225" y="765107"/>
                      <a:pt x="365499" y="764833"/>
                      <a:pt x="365774" y="764421"/>
                    </a:cubicBezTo>
                    <a:cubicBezTo>
                      <a:pt x="365637" y="764559"/>
                      <a:pt x="365499" y="764696"/>
                      <a:pt x="365499" y="764833"/>
                    </a:cubicBezTo>
                    <a:cubicBezTo>
                      <a:pt x="366322" y="763736"/>
                      <a:pt x="367008" y="762639"/>
                      <a:pt x="367557" y="761541"/>
                    </a:cubicBezTo>
                    <a:cubicBezTo>
                      <a:pt x="368243" y="759895"/>
                      <a:pt x="368928" y="758249"/>
                      <a:pt x="369614" y="756466"/>
                    </a:cubicBezTo>
                    <a:cubicBezTo>
                      <a:pt x="370163" y="754546"/>
                      <a:pt x="370712" y="752626"/>
                      <a:pt x="371123" y="750705"/>
                    </a:cubicBezTo>
                    <a:cubicBezTo>
                      <a:pt x="371123" y="750843"/>
                      <a:pt x="371123" y="750980"/>
                      <a:pt x="371123" y="750980"/>
                    </a:cubicBezTo>
                    <a:cubicBezTo>
                      <a:pt x="371534" y="748237"/>
                      <a:pt x="371946" y="745494"/>
                      <a:pt x="372220" y="742750"/>
                    </a:cubicBezTo>
                    <a:cubicBezTo>
                      <a:pt x="372495" y="737264"/>
                      <a:pt x="372495" y="731914"/>
                      <a:pt x="372220" y="726565"/>
                    </a:cubicBezTo>
                    <a:cubicBezTo>
                      <a:pt x="372220" y="726702"/>
                      <a:pt x="372220" y="726840"/>
                      <a:pt x="372220" y="726977"/>
                    </a:cubicBezTo>
                    <a:cubicBezTo>
                      <a:pt x="371672" y="718884"/>
                      <a:pt x="370437" y="710929"/>
                      <a:pt x="368791" y="702837"/>
                    </a:cubicBezTo>
                    <a:cubicBezTo>
                      <a:pt x="368791" y="702974"/>
                      <a:pt x="368791" y="703111"/>
                      <a:pt x="368928" y="703248"/>
                    </a:cubicBezTo>
                    <a:cubicBezTo>
                      <a:pt x="367831" y="698310"/>
                      <a:pt x="366734" y="693647"/>
                      <a:pt x="365499" y="688846"/>
                    </a:cubicBezTo>
                    <a:cubicBezTo>
                      <a:pt x="363991" y="683086"/>
                      <a:pt x="362070" y="677462"/>
                      <a:pt x="360150" y="671701"/>
                    </a:cubicBezTo>
                    <a:cubicBezTo>
                      <a:pt x="360287" y="671976"/>
                      <a:pt x="360287" y="672113"/>
                      <a:pt x="360425" y="672387"/>
                    </a:cubicBezTo>
                    <a:cubicBezTo>
                      <a:pt x="356996" y="662786"/>
                      <a:pt x="353429" y="653185"/>
                      <a:pt x="349452" y="643721"/>
                    </a:cubicBezTo>
                    <a:cubicBezTo>
                      <a:pt x="346571" y="636863"/>
                      <a:pt x="343417" y="630005"/>
                      <a:pt x="340262" y="623147"/>
                    </a:cubicBezTo>
                    <a:cubicBezTo>
                      <a:pt x="339851" y="622872"/>
                      <a:pt x="339576" y="622461"/>
                      <a:pt x="339165" y="622186"/>
                    </a:cubicBezTo>
                    <a:cubicBezTo>
                      <a:pt x="337519" y="620815"/>
                      <a:pt x="336010" y="619306"/>
                      <a:pt x="334501" y="617797"/>
                    </a:cubicBezTo>
                    <a:cubicBezTo>
                      <a:pt x="330798" y="614368"/>
                      <a:pt x="327095" y="610802"/>
                      <a:pt x="323391" y="607373"/>
                    </a:cubicBezTo>
                    <a:cubicBezTo>
                      <a:pt x="321334" y="605316"/>
                      <a:pt x="319139" y="603258"/>
                      <a:pt x="316945" y="601338"/>
                    </a:cubicBezTo>
                    <a:cubicBezTo>
                      <a:pt x="315162" y="599692"/>
                      <a:pt x="313516" y="597772"/>
                      <a:pt x="311733" y="595989"/>
                    </a:cubicBezTo>
                    <a:cubicBezTo>
                      <a:pt x="305286" y="589405"/>
                      <a:pt x="298977" y="582822"/>
                      <a:pt x="292530" y="576375"/>
                    </a:cubicBezTo>
                    <a:cubicBezTo>
                      <a:pt x="291296" y="575003"/>
                      <a:pt x="290061" y="573632"/>
                      <a:pt x="288827" y="572397"/>
                    </a:cubicBezTo>
                    <a:cubicBezTo>
                      <a:pt x="285947" y="569106"/>
                      <a:pt x="283066" y="565814"/>
                      <a:pt x="280049" y="562385"/>
                    </a:cubicBezTo>
                    <a:cubicBezTo>
                      <a:pt x="274562" y="556075"/>
                      <a:pt x="269076" y="549766"/>
                      <a:pt x="263452" y="543594"/>
                    </a:cubicBezTo>
                    <a:cubicBezTo>
                      <a:pt x="263452" y="543594"/>
                      <a:pt x="263452" y="543594"/>
                      <a:pt x="263452" y="543594"/>
                    </a:cubicBezTo>
                    <a:cubicBezTo>
                      <a:pt x="262629" y="542634"/>
                      <a:pt x="261806" y="541536"/>
                      <a:pt x="260984" y="540576"/>
                    </a:cubicBezTo>
                    <a:cubicBezTo>
                      <a:pt x="258377" y="537284"/>
                      <a:pt x="255771" y="533993"/>
                      <a:pt x="253165" y="530564"/>
                    </a:cubicBezTo>
                    <a:cubicBezTo>
                      <a:pt x="247542" y="523431"/>
                      <a:pt x="242055" y="516436"/>
                      <a:pt x="236432" y="509304"/>
                    </a:cubicBezTo>
                    <a:cubicBezTo>
                      <a:pt x="233003" y="504778"/>
                      <a:pt x="229574" y="500251"/>
                      <a:pt x="226282" y="495588"/>
                    </a:cubicBezTo>
                    <a:cubicBezTo>
                      <a:pt x="220658" y="487907"/>
                      <a:pt x="215309" y="480089"/>
                      <a:pt x="210234" y="472133"/>
                    </a:cubicBezTo>
                    <a:cubicBezTo>
                      <a:pt x="207765" y="468293"/>
                      <a:pt x="205159" y="464452"/>
                      <a:pt x="202828" y="460612"/>
                    </a:cubicBezTo>
                    <a:cubicBezTo>
                      <a:pt x="200770" y="457183"/>
                      <a:pt x="198850" y="453617"/>
                      <a:pt x="197204" y="449914"/>
                    </a:cubicBezTo>
                    <a:cubicBezTo>
                      <a:pt x="195695" y="446896"/>
                      <a:pt x="194598" y="443467"/>
                      <a:pt x="193912" y="440175"/>
                    </a:cubicBezTo>
                    <a:cubicBezTo>
                      <a:pt x="192952" y="435649"/>
                      <a:pt x="192541" y="431123"/>
                      <a:pt x="191718" y="426597"/>
                    </a:cubicBezTo>
                    <a:cubicBezTo>
                      <a:pt x="191306" y="424402"/>
                      <a:pt x="192678" y="421933"/>
                      <a:pt x="194872" y="421110"/>
                    </a:cubicBezTo>
                    <a:cubicBezTo>
                      <a:pt x="196655" y="420424"/>
                      <a:pt x="198439" y="419464"/>
                      <a:pt x="200222" y="418778"/>
                    </a:cubicBezTo>
                    <a:cubicBezTo>
                      <a:pt x="201182" y="418367"/>
                      <a:pt x="202279" y="418092"/>
                      <a:pt x="203239" y="417818"/>
                    </a:cubicBezTo>
                    <a:cubicBezTo>
                      <a:pt x="205297" y="417544"/>
                      <a:pt x="207491" y="417681"/>
                      <a:pt x="209411" y="418504"/>
                    </a:cubicBezTo>
                    <a:cubicBezTo>
                      <a:pt x="210920" y="419190"/>
                      <a:pt x="212017" y="419601"/>
                      <a:pt x="213389" y="420561"/>
                    </a:cubicBezTo>
                    <a:cubicBezTo>
                      <a:pt x="214761" y="421384"/>
                      <a:pt x="215995" y="422482"/>
                      <a:pt x="217092" y="423442"/>
                    </a:cubicBezTo>
                    <a:cubicBezTo>
                      <a:pt x="218327" y="424539"/>
                      <a:pt x="219424" y="425636"/>
                      <a:pt x="220658" y="426733"/>
                    </a:cubicBezTo>
                    <a:cubicBezTo>
                      <a:pt x="222716" y="428654"/>
                      <a:pt x="224910" y="430711"/>
                      <a:pt x="226968" y="432631"/>
                    </a:cubicBezTo>
                    <a:cubicBezTo>
                      <a:pt x="229848" y="435375"/>
                      <a:pt x="232454" y="438529"/>
                      <a:pt x="235060" y="441684"/>
                    </a:cubicBezTo>
                    <a:cubicBezTo>
                      <a:pt x="237118" y="444016"/>
                      <a:pt x="239175" y="446485"/>
                      <a:pt x="241095" y="448816"/>
                    </a:cubicBezTo>
                    <a:cubicBezTo>
                      <a:pt x="243427" y="451697"/>
                      <a:pt x="245759" y="454440"/>
                      <a:pt x="248090" y="457320"/>
                    </a:cubicBezTo>
                    <a:cubicBezTo>
                      <a:pt x="253165" y="463630"/>
                      <a:pt x="258377" y="469802"/>
                      <a:pt x="263452" y="476111"/>
                    </a:cubicBezTo>
                    <a:cubicBezTo>
                      <a:pt x="264687" y="477757"/>
                      <a:pt x="265921" y="479403"/>
                      <a:pt x="267019" y="481049"/>
                    </a:cubicBezTo>
                    <a:cubicBezTo>
                      <a:pt x="270036" y="485164"/>
                      <a:pt x="273054" y="489278"/>
                      <a:pt x="276071" y="493393"/>
                    </a:cubicBezTo>
                    <a:cubicBezTo>
                      <a:pt x="281146" y="500388"/>
                      <a:pt x="286221" y="507384"/>
                      <a:pt x="291433" y="514379"/>
                    </a:cubicBezTo>
                    <a:cubicBezTo>
                      <a:pt x="292119" y="515339"/>
                      <a:pt x="292667" y="516299"/>
                      <a:pt x="293353" y="517259"/>
                    </a:cubicBezTo>
                    <a:cubicBezTo>
                      <a:pt x="295411" y="520688"/>
                      <a:pt x="297468" y="523980"/>
                      <a:pt x="299525" y="527272"/>
                    </a:cubicBezTo>
                    <a:cubicBezTo>
                      <a:pt x="305149" y="536325"/>
                      <a:pt x="310635" y="545240"/>
                      <a:pt x="316259" y="554292"/>
                    </a:cubicBezTo>
                    <a:cubicBezTo>
                      <a:pt x="317768" y="556761"/>
                      <a:pt x="319277" y="559230"/>
                      <a:pt x="320922" y="561699"/>
                    </a:cubicBezTo>
                    <a:cubicBezTo>
                      <a:pt x="321608" y="562796"/>
                      <a:pt x="322157" y="564031"/>
                      <a:pt x="322843" y="565265"/>
                    </a:cubicBezTo>
                    <a:cubicBezTo>
                      <a:pt x="327369" y="574044"/>
                      <a:pt x="331895" y="582684"/>
                      <a:pt x="336422" y="591463"/>
                    </a:cubicBezTo>
                    <a:cubicBezTo>
                      <a:pt x="338479" y="595440"/>
                      <a:pt x="340536" y="599555"/>
                      <a:pt x="342731" y="603533"/>
                    </a:cubicBezTo>
                    <a:cubicBezTo>
                      <a:pt x="343691" y="605453"/>
                      <a:pt x="344788" y="607373"/>
                      <a:pt x="345748" y="609293"/>
                    </a:cubicBezTo>
                    <a:cubicBezTo>
                      <a:pt x="346983" y="611899"/>
                      <a:pt x="348217" y="614643"/>
                      <a:pt x="349452" y="617249"/>
                    </a:cubicBezTo>
                    <a:cubicBezTo>
                      <a:pt x="353841" y="621089"/>
                      <a:pt x="358230" y="625067"/>
                      <a:pt x="362619" y="628908"/>
                    </a:cubicBezTo>
                    <a:cubicBezTo>
                      <a:pt x="362482" y="628770"/>
                      <a:pt x="362345" y="628633"/>
                      <a:pt x="362345" y="628633"/>
                    </a:cubicBezTo>
                    <a:cubicBezTo>
                      <a:pt x="362482" y="628770"/>
                      <a:pt x="362619" y="628908"/>
                      <a:pt x="362756" y="629044"/>
                    </a:cubicBezTo>
                    <a:cubicBezTo>
                      <a:pt x="362756" y="629044"/>
                      <a:pt x="362756" y="629044"/>
                      <a:pt x="362756" y="629044"/>
                    </a:cubicBezTo>
                    <a:cubicBezTo>
                      <a:pt x="369614" y="635080"/>
                      <a:pt x="377021" y="640840"/>
                      <a:pt x="384565" y="645915"/>
                    </a:cubicBezTo>
                    <a:cubicBezTo>
                      <a:pt x="384428" y="645778"/>
                      <a:pt x="384290" y="645641"/>
                      <a:pt x="384016" y="645641"/>
                    </a:cubicBezTo>
                    <a:cubicBezTo>
                      <a:pt x="386759" y="647287"/>
                      <a:pt x="389502" y="648796"/>
                      <a:pt x="392246" y="650304"/>
                    </a:cubicBezTo>
                    <a:cubicBezTo>
                      <a:pt x="392108" y="650304"/>
                      <a:pt x="391971" y="650167"/>
                      <a:pt x="391834" y="650167"/>
                    </a:cubicBezTo>
                    <a:cubicBezTo>
                      <a:pt x="391971" y="650304"/>
                      <a:pt x="392246" y="650304"/>
                      <a:pt x="392383" y="650441"/>
                    </a:cubicBezTo>
                    <a:lnTo>
                      <a:pt x="392383" y="650441"/>
                    </a:lnTo>
                    <a:lnTo>
                      <a:pt x="392383" y="650441"/>
                    </a:lnTo>
                    <a:cubicBezTo>
                      <a:pt x="393480" y="650990"/>
                      <a:pt x="394715" y="651402"/>
                      <a:pt x="395812" y="651813"/>
                    </a:cubicBezTo>
                    <a:cubicBezTo>
                      <a:pt x="396498" y="651950"/>
                      <a:pt x="397183" y="652087"/>
                      <a:pt x="398006" y="652362"/>
                    </a:cubicBezTo>
                    <a:cubicBezTo>
                      <a:pt x="397869" y="652362"/>
                      <a:pt x="397732" y="652362"/>
                      <a:pt x="397595" y="652362"/>
                    </a:cubicBezTo>
                    <a:cubicBezTo>
                      <a:pt x="398692" y="652636"/>
                      <a:pt x="399927" y="652773"/>
                      <a:pt x="401024" y="652911"/>
                    </a:cubicBezTo>
                    <a:cubicBezTo>
                      <a:pt x="401710" y="652911"/>
                      <a:pt x="402395" y="652911"/>
                      <a:pt x="403218" y="652911"/>
                    </a:cubicBezTo>
                    <a:cubicBezTo>
                      <a:pt x="403218" y="652911"/>
                      <a:pt x="403218" y="652911"/>
                      <a:pt x="403218" y="652911"/>
                    </a:cubicBezTo>
                    <a:cubicBezTo>
                      <a:pt x="403630" y="652911"/>
                      <a:pt x="404041" y="652911"/>
                      <a:pt x="404590" y="652773"/>
                    </a:cubicBezTo>
                    <a:cubicBezTo>
                      <a:pt x="405139" y="652636"/>
                      <a:pt x="405687" y="652499"/>
                      <a:pt x="406236" y="652362"/>
                    </a:cubicBezTo>
                    <a:cubicBezTo>
                      <a:pt x="405962" y="652362"/>
                      <a:pt x="405824" y="652499"/>
                      <a:pt x="405687" y="652636"/>
                    </a:cubicBezTo>
                    <a:cubicBezTo>
                      <a:pt x="406922" y="652225"/>
                      <a:pt x="408019" y="651676"/>
                      <a:pt x="409116" y="651127"/>
                    </a:cubicBezTo>
                    <a:cubicBezTo>
                      <a:pt x="408842" y="651264"/>
                      <a:pt x="408705" y="651264"/>
                      <a:pt x="408568" y="651402"/>
                    </a:cubicBezTo>
                    <a:cubicBezTo>
                      <a:pt x="409116" y="651127"/>
                      <a:pt x="409665" y="650716"/>
                      <a:pt x="410214" y="650304"/>
                    </a:cubicBezTo>
                    <a:cubicBezTo>
                      <a:pt x="410214" y="650304"/>
                      <a:pt x="410214" y="650304"/>
                      <a:pt x="410214" y="650304"/>
                    </a:cubicBezTo>
                    <a:cubicBezTo>
                      <a:pt x="410625" y="650030"/>
                      <a:pt x="410899" y="649756"/>
                      <a:pt x="411311" y="649482"/>
                    </a:cubicBezTo>
                    <a:cubicBezTo>
                      <a:pt x="411174" y="649618"/>
                      <a:pt x="411037" y="649756"/>
                      <a:pt x="410899" y="649893"/>
                    </a:cubicBezTo>
                    <a:cubicBezTo>
                      <a:pt x="411722" y="649207"/>
                      <a:pt x="412545" y="648384"/>
                      <a:pt x="413368" y="647561"/>
                    </a:cubicBezTo>
                    <a:cubicBezTo>
                      <a:pt x="413368" y="647561"/>
                      <a:pt x="413368" y="647561"/>
                      <a:pt x="413231" y="647698"/>
                    </a:cubicBezTo>
                    <a:cubicBezTo>
                      <a:pt x="413643" y="647150"/>
                      <a:pt x="414054" y="646601"/>
                      <a:pt x="414328" y="646053"/>
                    </a:cubicBezTo>
                    <a:cubicBezTo>
                      <a:pt x="414328" y="646189"/>
                      <a:pt x="414191" y="646189"/>
                      <a:pt x="414191" y="646327"/>
                    </a:cubicBezTo>
                    <a:cubicBezTo>
                      <a:pt x="414740" y="645367"/>
                      <a:pt x="415289" y="644544"/>
                      <a:pt x="415837" y="643583"/>
                    </a:cubicBezTo>
                    <a:cubicBezTo>
                      <a:pt x="415837" y="643583"/>
                      <a:pt x="415837" y="643583"/>
                      <a:pt x="415837" y="643721"/>
                    </a:cubicBezTo>
                    <a:cubicBezTo>
                      <a:pt x="415837" y="643721"/>
                      <a:pt x="415837" y="643583"/>
                      <a:pt x="415974" y="643583"/>
                    </a:cubicBezTo>
                    <a:cubicBezTo>
                      <a:pt x="415974" y="643446"/>
                      <a:pt x="416111" y="643309"/>
                      <a:pt x="416111" y="643309"/>
                    </a:cubicBezTo>
                    <a:cubicBezTo>
                      <a:pt x="416111" y="643309"/>
                      <a:pt x="416111" y="643446"/>
                      <a:pt x="415974" y="643446"/>
                    </a:cubicBezTo>
                    <a:cubicBezTo>
                      <a:pt x="416386" y="642486"/>
                      <a:pt x="416797" y="641526"/>
                      <a:pt x="417209" y="640566"/>
                    </a:cubicBezTo>
                    <a:cubicBezTo>
                      <a:pt x="417209" y="640566"/>
                      <a:pt x="417209" y="640703"/>
                      <a:pt x="417209" y="640703"/>
                    </a:cubicBezTo>
                    <a:cubicBezTo>
                      <a:pt x="417209" y="640566"/>
                      <a:pt x="417209" y="640566"/>
                      <a:pt x="417346" y="640429"/>
                    </a:cubicBezTo>
                    <a:cubicBezTo>
                      <a:pt x="417346" y="640292"/>
                      <a:pt x="417483" y="640154"/>
                      <a:pt x="417483" y="640017"/>
                    </a:cubicBezTo>
                    <a:cubicBezTo>
                      <a:pt x="417483" y="640017"/>
                      <a:pt x="417483" y="640154"/>
                      <a:pt x="417483" y="640154"/>
                    </a:cubicBezTo>
                    <a:cubicBezTo>
                      <a:pt x="418306" y="637686"/>
                      <a:pt x="418992" y="635080"/>
                      <a:pt x="419678" y="632473"/>
                    </a:cubicBezTo>
                    <a:cubicBezTo>
                      <a:pt x="419678" y="632748"/>
                      <a:pt x="419540" y="632885"/>
                      <a:pt x="419540" y="633159"/>
                    </a:cubicBezTo>
                    <a:cubicBezTo>
                      <a:pt x="419952" y="630828"/>
                      <a:pt x="420226" y="628633"/>
                      <a:pt x="420501" y="626438"/>
                    </a:cubicBezTo>
                    <a:cubicBezTo>
                      <a:pt x="420775" y="621089"/>
                      <a:pt x="420775" y="615740"/>
                      <a:pt x="420501" y="610254"/>
                    </a:cubicBezTo>
                    <a:cubicBezTo>
                      <a:pt x="420501" y="610254"/>
                      <a:pt x="420501" y="610391"/>
                      <a:pt x="420501" y="610391"/>
                    </a:cubicBezTo>
                    <a:cubicBezTo>
                      <a:pt x="420501" y="610116"/>
                      <a:pt x="420501" y="609979"/>
                      <a:pt x="420501" y="609705"/>
                    </a:cubicBezTo>
                    <a:lnTo>
                      <a:pt x="420501" y="609705"/>
                    </a:lnTo>
                    <a:lnTo>
                      <a:pt x="420501" y="609705"/>
                    </a:lnTo>
                    <a:cubicBezTo>
                      <a:pt x="419952" y="602161"/>
                      <a:pt x="418855" y="594754"/>
                      <a:pt x="417346" y="587485"/>
                    </a:cubicBezTo>
                    <a:cubicBezTo>
                      <a:pt x="417346" y="587622"/>
                      <a:pt x="417346" y="587760"/>
                      <a:pt x="417483" y="587896"/>
                    </a:cubicBezTo>
                    <a:cubicBezTo>
                      <a:pt x="415563" y="578844"/>
                      <a:pt x="413094" y="569791"/>
                      <a:pt x="410076" y="561013"/>
                    </a:cubicBezTo>
                    <a:cubicBezTo>
                      <a:pt x="410076" y="561013"/>
                      <a:pt x="410076" y="561150"/>
                      <a:pt x="410076" y="561150"/>
                    </a:cubicBezTo>
                    <a:cubicBezTo>
                      <a:pt x="407745" y="554567"/>
                      <a:pt x="405276" y="548120"/>
                      <a:pt x="402395" y="541811"/>
                    </a:cubicBezTo>
                    <a:cubicBezTo>
                      <a:pt x="394440" y="536187"/>
                      <a:pt x="386896" y="530152"/>
                      <a:pt x="379490" y="523843"/>
                    </a:cubicBezTo>
                    <a:cubicBezTo>
                      <a:pt x="372495" y="517945"/>
                      <a:pt x="365911" y="511498"/>
                      <a:pt x="359053" y="505326"/>
                    </a:cubicBezTo>
                    <a:cubicBezTo>
                      <a:pt x="357133" y="503543"/>
                      <a:pt x="355212" y="501897"/>
                      <a:pt x="353429" y="500114"/>
                    </a:cubicBezTo>
                    <a:cubicBezTo>
                      <a:pt x="350960" y="497508"/>
                      <a:pt x="348492" y="495039"/>
                      <a:pt x="345886" y="492570"/>
                    </a:cubicBezTo>
                    <a:cubicBezTo>
                      <a:pt x="339439" y="485987"/>
                      <a:pt x="332718" y="479403"/>
                      <a:pt x="326409" y="472682"/>
                    </a:cubicBezTo>
                    <a:cubicBezTo>
                      <a:pt x="312281" y="457869"/>
                      <a:pt x="298840" y="442370"/>
                      <a:pt x="287044" y="425636"/>
                    </a:cubicBezTo>
                    <a:cubicBezTo>
                      <a:pt x="281558" y="417955"/>
                      <a:pt x="276483" y="409863"/>
                      <a:pt x="272093" y="401633"/>
                    </a:cubicBezTo>
                    <a:cubicBezTo>
                      <a:pt x="270036" y="397793"/>
                      <a:pt x="268390" y="393952"/>
                      <a:pt x="266744" y="389975"/>
                    </a:cubicBezTo>
                    <a:cubicBezTo>
                      <a:pt x="265098" y="386134"/>
                      <a:pt x="263315" y="382294"/>
                      <a:pt x="262492" y="378316"/>
                    </a:cubicBezTo>
                    <a:cubicBezTo>
                      <a:pt x="262218" y="376533"/>
                      <a:pt x="262081" y="375298"/>
                      <a:pt x="261944" y="373653"/>
                    </a:cubicBezTo>
                    <a:cubicBezTo>
                      <a:pt x="261944" y="372555"/>
                      <a:pt x="261944" y="371321"/>
                      <a:pt x="262355" y="370361"/>
                    </a:cubicBezTo>
                    <a:cubicBezTo>
                      <a:pt x="262767" y="368989"/>
                      <a:pt x="263178" y="368029"/>
                      <a:pt x="263864" y="366657"/>
                    </a:cubicBezTo>
                    <a:cubicBezTo>
                      <a:pt x="264275" y="365697"/>
                      <a:pt x="264961" y="364875"/>
                      <a:pt x="265510" y="364051"/>
                    </a:cubicBezTo>
                    <a:cubicBezTo>
                      <a:pt x="266607" y="362543"/>
                      <a:pt x="268253" y="361308"/>
                      <a:pt x="270036" y="360622"/>
                    </a:cubicBezTo>
                    <a:cubicBezTo>
                      <a:pt x="271956" y="359799"/>
                      <a:pt x="274425" y="360074"/>
                      <a:pt x="276483" y="360622"/>
                    </a:cubicBezTo>
                    <a:cubicBezTo>
                      <a:pt x="279500" y="361446"/>
                      <a:pt x="282106" y="363228"/>
                      <a:pt x="284712" y="364875"/>
                    </a:cubicBezTo>
                    <a:cubicBezTo>
                      <a:pt x="287593" y="366657"/>
                      <a:pt x="290336" y="368715"/>
                      <a:pt x="292942" y="371047"/>
                    </a:cubicBezTo>
                    <a:cubicBezTo>
                      <a:pt x="296371" y="374338"/>
                      <a:pt x="299663" y="377767"/>
                      <a:pt x="303092" y="381196"/>
                    </a:cubicBezTo>
                    <a:cubicBezTo>
                      <a:pt x="306795" y="384900"/>
                      <a:pt x="310224" y="389014"/>
                      <a:pt x="313790" y="392992"/>
                    </a:cubicBezTo>
                    <a:cubicBezTo>
                      <a:pt x="320099" y="400124"/>
                      <a:pt x="326135" y="407668"/>
                      <a:pt x="332307" y="414938"/>
                    </a:cubicBezTo>
                    <a:cubicBezTo>
                      <a:pt x="336010" y="419327"/>
                      <a:pt x="339713" y="423579"/>
                      <a:pt x="343142" y="428105"/>
                    </a:cubicBezTo>
                    <a:cubicBezTo>
                      <a:pt x="349177" y="436198"/>
                      <a:pt x="355212" y="444290"/>
                      <a:pt x="361247" y="452382"/>
                    </a:cubicBezTo>
                    <a:cubicBezTo>
                      <a:pt x="363031" y="454714"/>
                      <a:pt x="364676" y="457046"/>
                      <a:pt x="366460" y="459378"/>
                    </a:cubicBezTo>
                    <a:cubicBezTo>
                      <a:pt x="368517" y="462121"/>
                      <a:pt x="370437" y="465138"/>
                      <a:pt x="372495" y="468019"/>
                    </a:cubicBezTo>
                    <a:cubicBezTo>
                      <a:pt x="375512" y="472408"/>
                      <a:pt x="378530" y="476934"/>
                      <a:pt x="381410" y="481461"/>
                    </a:cubicBezTo>
                    <a:cubicBezTo>
                      <a:pt x="392383" y="498331"/>
                      <a:pt x="402258" y="516025"/>
                      <a:pt x="410625" y="534404"/>
                    </a:cubicBezTo>
                    <a:cubicBezTo>
                      <a:pt x="410762" y="534678"/>
                      <a:pt x="410899" y="535090"/>
                      <a:pt x="411037" y="535364"/>
                    </a:cubicBezTo>
                    <a:cubicBezTo>
                      <a:pt x="411722" y="535776"/>
                      <a:pt x="412271" y="536187"/>
                      <a:pt x="412957" y="536599"/>
                    </a:cubicBezTo>
                    <a:cubicBezTo>
                      <a:pt x="412820" y="536461"/>
                      <a:pt x="412682" y="536461"/>
                      <a:pt x="412545" y="536325"/>
                    </a:cubicBezTo>
                    <a:cubicBezTo>
                      <a:pt x="418580" y="540302"/>
                      <a:pt x="424615" y="544142"/>
                      <a:pt x="431062" y="547434"/>
                    </a:cubicBezTo>
                    <a:cubicBezTo>
                      <a:pt x="430925" y="547434"/>
                      <a:pt x="430925" y="547434"/>
                      <a:pt x="430788" y="547297"/>
                    </a:cubicBezTo>
                    <a:cubicBezTo>
                      <a:pt x="434491" y="549080"/>
                      <a:pt x="438331" y="550726"/>
                      <a:pt x="442309" y="552098"/>
                    </a:cubicBezTo>
                    <a:cubicBezTo>
                      <a:pt x="442035" y="551961"/>
                      <a:pt x="441898" y="551961"/>
                      <a:pt x="441623" y="551823"/>
                    </a:cubicBezTo>
                    <a:cubicBezTo>
                      <a:pt x="443132" y="552372"/>
                      <a:pt x="444504" y="552646"/>
                      <a:pt x="446012" y="553058"/>
                    </a:cubicBezTo>
                    <a:cubicBezTo>
                      <a:pt x="445875" y="553058"/>
                      <a:pt x="445875" y="553058"/>
                      <a:pt x="445738" y="553058"/>
                    </a:cubicBezTo>
                    <a:cubicBezTo>
                      <a:pt x="445875" y="553058"/>
                      <a:pt x="446150" y="553058"/>
                      <a:pt x="446287" y="553195"/>
                    </a:cubicBezTo>
                    <a:cubicBezTo>
                      <a:pt x="446287" y="553195"/>
                      <a:pt x="446424" y="553195"/>
                      <a:pt x="446424" y="553195"/>
                    </a:cubicBezTo>
                    <a:cubicBezTo>
                      <a:pt x="446424" y="553195"/>
                      <a:pt x="446424" y="553195"/>
                      <a:pt x="446287" y="553195"/>
                    </a:cubicBezTo>
                    <a:cubicBezTo>
                      <a:pt x="448207" y="553470"/>
                      <a:pt x="449990" y="553744"/>
                      <a:pt x="451910" y="553881"/>
                    </a:cubicBezTo>
                    <a:cubicBezTo>
                      <a:pt x="451910" y="553881"/>
                      <a:pt x="451773" y="553881"/>
                      <a:pt x="451773" y="553881"/>
                    </a:cubicBezTo>
                    <a:cubicBezTo>
                      <a:pt x="451910" y="553881"/>
                      <a:pt x="451910" y="553881"/>
                      <a:pt x="452047" y="553881"/>
                    </a:cubicBezTo>
                    <a:cubicBezTo>
                      <a:pt x="452185" y="553881"/>
                      <a:pt x="452322" y="553881"/>
                      <a:pt x="452459" y="553881"/>
                    </a:cubicBezTo>
                    <a:cubicBezTo>
                      <a:pt x="452322" y="553881"/>
                      <a:pt x="452185" y="553881"/>
                      <a:pt x="452185" y="553881"/>
                    </a:cubicBezTo>
                    <a:cubicBezTo>
                      <a:pt x="453419" y="553881"/>
                      <a:pt x="454516" y="553881"/>
                      <a:pt x="455751" y="553881"/>
                    </a:cubicBezTo>
                    <a:cubicBezTo>
                      <a:pt x="455751" y="553881"/>
                      <a:pt x="455614" y="553881"/>
                      <a:pt x="455614" y="553881"/>
                    </a:cubicBezTo>
                    <a:cubicBezTo>
                      <a:pt x="456299" y="553744"/>
                      <a:pt x="456985" y="553606"/>
                      <a:pt x="457671" y="553606"/>
                    </a:cubicBezTo>
                    <a:cubicBezTo>
                      <a:pt x="457397" y="553606"/>
                      <a:pt x="457259" y="553744"/>
                      <a:pt x="456985" y="553744"/>
                    </a:cubicBezTo>
                    <a:cubicBezTo>
                      <a:pt x="458220" y="553470"/>
                      <a:pt x="459454" y="553195"/>
                      <a:pt x="460551" y="552646"/>
                    </a:cubicBezTo>
                    <a:cubicBezTo>
                      <a:pt x="460551" y="552646"/>
                      <a:pt x="460551" y="552646"/>
                      <a:pt x="460414" y="552646"/>
                    </a:cubicBezTo>
                    <a:cubicBezTo>
                      <a:pt x="461100" y="552372"/>
                      <a:pt x="461786" y="552098"/>
                      <a:pt x="462472" y="551823"/>
                    </a:cubicBezTo>
                    <a:cubicBezTo>
                      <a:pt x="463432" y="551412"/>
                      <a:pt x="464392" y="550863"/>
                      <a:pt x="465352" y="550315"/>
                    </a:cubicBezTo>
                    <a:cubicBezTo>
                      <a:pt x="465352" y="550315"/>
                      <a:pt x="465215" y="550315"/>
                      <a:pt x="465215" y="550452"/>
                    </a:cubicBezTo>
                    <a:cubicBezTo>
                      <a:pt x="465763" y="550041"/>
                      <a:pt x="466312" y="549629"/>
                      <a:pt x="466861" y="549217"/>
                    </a:cubicBezTo>
                    <a:cubicBezTo>
                      <a:pt x="466724" y="549355"/>
                      <a:pt x="466586" y="549492"/>
                      <a:pt x="466449" y="549629"/>
                    </a:cubicBezTo>
                    <a:cubicBezTo>
                      <a:pt x="467409" y="548806"/>
                      <a:pt x="468369" y="547846"/>
                      <a:pt x="469192" y="547023"/>
                    </a:cubicBezTo>
                    <a:cubicBezTo>
                      <a:pt x="469878" y="546200"/>
                      <a:pt x="470564" y="545377"/>
                      <a:pt x="471250" y="544417"/>
                    </a:cubicBezTo>
                    <a:cubicBezTo>
                      <a:pt x="471936" y="543319"/>
                      <a:pt x="472484" y="542222"/>
                      <a:pt x="473170" y="541125"/>
                    </a:cubicBezTo>
                    <a:cubicBezTo>
                      <a:pt x="473170" y="541262"/>
                      <a:pt x="473170" y="541262"/>
                      <a:pt x="473033" y="541399"/>
                    </a:cubicBezTo>
                    <a:cubicBezTo>
                      <a:pt x="473170" y="541262"/>
                      <a:pt x="473170" y="540988"/>
                      <a:pt x="473307" y="540851"/>
                    </a:cubicBezTo>
                    <a:lnTo>
                      <a:pt x="473307" y="540851"/>
                    </a:lnTo>
                    <a:lnTo>
                      <a:pt x="473307" y="540851"/>
                    </a:lnTo>
                    <a:cubicBezTo>
                      <a:pt x="473719" y="539890"/>
                      <a:pt x="474130" y="539068"/>
                      <a:pt x="474404" y="538107"/>
                    </a:cubicBezTo>
                    <a:cubicBezTo>
                      <a:pt x="474404" y="538107"/>
                      <a:pt x="474404" y="538245"/>
                      <a:pt x="474267" y="538245"/>
                    </a:cubicBezTo>
                    <a:cubicBezTo>
                      <a:pt x="474679" y="536873"/>
                      <a:pt x="475090" y="535639"/>
                      <a:pt x="475365" y="534267"/>
                    </a:cubicBezTo>
                    <a:cubicBezTo>
                      <a:pt x="475639" y="532484"/>
                      <a:pt x="475913" y="530701"/>
                      <a:pt x="476050" y="528918"/>
                    </a:cubicBezTo>
                    <a:cubicBezTo>
                      <a:pt x="476050" y="529055"/>
                      <a:pt x="476050" y="529055"/>
                      <a:pt x="476050" y="529192"/>
                    </a:cubicBezTo>
                    <a:cubicBezTo>
                      <a:pt x="476050" y="529055"/>
                      <a:pt x="476050" y="528918"/>
                      <a:pt x="476050" y="528918"/>
                    </a:cubicBezTo>
                    <a:cubicBezTo>
                      <a:pt x="476050" y="528781"/>
                      <a:pt x="476050" y="528643"/>
                      <a:pt x="476050" y="528506"/>
                    </a:cubicBezTo>
                    <a:cubicBezTo>
                      <a:pt x="476050" y="528506"/>
                      <a:pt x="476050" y="528643"/>
                      <a:pt x="476050" y="528643"/>
                    </a:cubicBezTo>
                    <a:cubicBezTo>
                      <a:pt x="476188" y="526038"/>
                      <a:pt x="476188" y="523568"/>
                      <a:pt x="476050" y="520962"/>
                    </a:cubicBezTo>
                    <a:cubicBezTo>
                      <a:pt x="476050" y="520962"/>
                      <a:pt x="476050" y="521100"/>
                      <a:pt x="476050" y="521100"/>
                    </a:cubicBezTo>
                    <a:cubicBezTo>
                      <a:pt x="476050" y="520962"/>
                      <a:pt x="476050" y="520825"/>
                      <a:pt x="476050" y="520688"/>
                    </a:cubicBezTo>
                    <a:cubicBezTo>
                      <a:pt x="476050" y="520551"/>
                      <a:pt x="476050" y="520414"/>
                      <a:pt x="476050" y="520414"/>
                    </a:cubicBezTo>
                    <a:cubicBezTo>
                      <a:pt x="476050" y="520414"/>
                      <a:pt x="476050" y="520551"/>
                      <a:pt x="476050" y="520688"/>
                    </a:cubicBezTo>
                    <a:cubicBezTo>
                      <a:pt x="475776" y="517671"/>
                      <a:pt x="475227" y="514653"/>
                      <a:pt x="474679" y="511636"/>
                    </a:cubicBezTo>
                    <a:cubicBezTo>
                      <a:pt x="474679" y="511773"/>
                      <a:pt x="474679" y="511910"/>
                      <a:pt x="474679" y="512184"/>
                    </a:cubicBezTo>
                    <a:cubicBezTo>
                      <a:pt x="473307" y="506149"/>
                      <a:pt x="471661" y="500251"/>
                      <a:pt x="469741" y="494491"/>
                    </a:cubicBezTo>
                    <a:cubicBezTo>
                      <a:pt x="466586" y="485438"/>
                      <a:pt x="462609" y="476797"/>
                      <a:pt x="458220" y="468156"/>
                    </a:cubicBezTo>
                    <a:cubicBezTo>
                      <a:pt x="452047" y="456223"/>
                      <a:pt x="445189" y="444839"/>
                      <a:pt x="437646" y="433729"/>
                    </a:cubicBezTo>
                    <a:cubicBezTo>
                      <a:pt x="437783" y="434003"/>
                      <a:pt x="437920" y="434140"/>
                      <a:pt x="438057" y="434277"/>
                    </a:cubicBezTo>
                    <a:cubicBezTo>
                      <a:pt x="428730" y="420561"/>
                      <a:pt x="418443" y="407394"/>
                      <a:pt x="407608" y="394775"/>
                    </a:cubicBezTo>
                    <a:cubicBezTo>
                      <a:pt x="406922" y="394364"/>
                      <a:pt x="406236" y="393952"/>
                      <a:pt x="405550" y="393541"/>
                    </a:cubicBezTo>
                    <a:cubicBezTo>
                      <a:pt x="403630" y="392443"/>
                      <a:pt x="401710" y="391346"/>
                      <a:pt x="399789" y="390249"/>
                    </a:cubicBezTo>
                    <a:cubicBezTo>
                      <a:pt x="395537" y="387780"/>
                      <a:pt x="391286" y="385311"/>
                      <a:pt x="387034" y="382842"/>
                    </a:cubicBezTo>
                    <a:cubicBezTo>
                      <a:pt x="386073" y="382294"/>
                      <a:pt x="385250" y="381745"/>
                      <a:pt x="384290" y="381196"/>
                    </a:cubicBezTo>
                    <a:cubicBezTo>
                      <a:pt x="381136" y="379139"/>
                      <a:pt x="378118" y="377082"/>
                      <a:pt x="374963" y="375024"/>
                    </a:cubicBezTo>
                    <a:cubicBezTo>
                      <a:pt x="371672" y="372830"/>
                      <a:pt x="368517" y="370635"/>
                      <a:pt x="365225" y="368578"/>
                    </a:cubicBezTo>
                    <a:cubicBezTo>
                      <a:pt x="362208" y="366520"/>
                      <a:pt x="359327" y="364463"/>
                      <a:pt x="356447" y="362268"/>
                    </a:cubicBezTo>
                    <a:cubicBezTo>
                      <a:pt x="349863" y="357468"/>
                      <a:pt x="343417" y="352256"/>
                      <a:pt x="337107" y="347044"/>
                    </a:cubicBezTo>
                    <a:cubicBezTo>
                      <a:pt x="331347" y="342243"/>
                      <a:pt x="325860" y="337305"/>
                      <a:pt x="320648" y="331956"/>
                    </a:cubicBezTo>
                    <a:cubicBezTo>
                      <a:pt x="318179" y="329350"/>
                      <a:pt x="315710" y="326881"/>
                      <a:pt x="313379" y="324275"/>
                    </a:cubicBezTo>
                    <a:cubicBezTo>
                      <a:pt x="311733" y="322492"/>
                      <a:pt x="310087" y="320434"/>
                      <a:pt x="308715" y="318240"/>
                    </a:cubicBezTo>
                    <a:cubicBezTo>
                      <a:pt x="307892" y="317143"/>
                      <a:pt x="307344" y="315908"/>
                      <a:pt x="306658" y="314674"/>
                    </a:cubicBezTo>
                    <a:cubicBezTo>
                      <a:pt x="306246" y="313714"/>
                      <a:pt x="305972" y="312616"/>
                      <a:pt x="305561" y="311519"/>
                    </a:cubicBezTo>
                    <a:cubicBezTo>
                      <a:pt x="305286" y="310696"/>
                      <a:pt x="305149" y="309736"/>
                      <a:pt x="305012" y="308913"/>
                    </a:cubicBezTo>
                    <a:cubicBezTo>
                      <a:pt x="304600" y="306856"/>
                      <a:pt x="304600" y="304798"/>
                      <a:pt x="304326" y="302878"/>
                    </a:cubicBezTo>
                    <a:cubicBezTo>
                      <a:pt x="303915" y="300135"/>
                      <a:pt x="305972" y="297392"/>
                      <a:pt x="308715" y="296980"/>
                    </a:cubicBezTo>
                    <a:cubicBezTo>
                      <a:pt x="310773" y="296706"/>
                      <a:pt x="312693" y="296295"/>
                      <a:pt x="314750" y="296157"/>
                    </a:cubicBezTo>
                    <a:cubicBezTo>
                      <a:pt x="315848" y="296020"/>
                      <a:pt x="317082" y="296157"/>
                      <a:pt x="318179" y="296295"/>
                    </a:cubicBezTo>
                    <a:cubicBezTo>
                      <a:pt x="319277" y="296431"/>
                      <a:pt x="320511" y="296843"/>
                      <a:pt x="321471" y="297254"/>
                    </a:cubicBezTo>
                    <a:cubicBezTo>
                      <a:pt x="323117" y="298077"/>
                      <a:pt x="324214" y="298626"/>
                      <a:pt x="325860" y="299586"/>
                    </a:cubicBezTo>
                    <a:cubicBezTo>
                      <a:pt x="327232" y="300546"/>
                      <a:pt x="328603" y="301506"/>
                      <a:pt x="329975" y="302604"/>
                    </a:cubicBezTo>
                    <a:cubicBezTo>
                      <a:pt x="331895" y="303975"/>
                      <a:pt x="333678" y="305347"/>
                      <a:pt x="335461" y="306718"/>
                    </a:cubicBezTo>
                    <a:cubicBezTo>
                      <a:pt x="339576" y="309873"/>
                      <a:pt x="343280" y="313576"/>
                      <a:pt x="347120" y="317143"/>
                    </a:cubicBezTo>
                    <a:cubicBezTo>
                      <a:pt x="353567" y="323178"/>
                      <a:pt x="360013" y="329350"/>
                      <a:pt x="366460" y="335522"/>
                    </a:cubicBezTo>
                    <a:cubicBezTo>
                      <a:pt x="371123" y="340048"/>
                      <a:pt x="375649" y="344712"/>
                      <a:pt x="380176" y="349375"/>
                    </a:cubicBezTo>
                    <a:cubicBezTo>
                      <a:pt x="383605" y="352804"/>
                      <a:pt x="387034" y="356370"/>
                      <a:pt x="390463" y="359937"/>
                    </a:cubicBezTo>
                    <a:cubicBezTo>
                      <a:pt x="393892" y="363503"/>
                      <a:pt x="397321" y="367069"/>
                      <a:pt x="400750" y="370772"/>
                    </a:cubicBezTo>
                    <a:cubicBezTo>
                      <a:pt x="405687" y="376121"/>
                      <a:pt x="410488" y="381471"/>
                      <a:pt x="415151" y="386957"/>
                    </a:cubicBezTo>
                    <a:cubicBezTo>
                      <a:pt x="420912" y="389975"/>
                      <a:pt x="426673" y="392992"/>
                      <a:pt x="432296" y="395872"/>
                    </a:cubicBezTo>
                    <a:cubicBezTo>
                      <a:pt x="432159" y="395736"/>
                      <a:pt x="431885" y="395598"/>
                      <a:pt x="431748" y="395598"/>
                    </a:cubicBezTo>
                    <a:cubicBezTo>
                      <a:pt x="437234" y="398204"/>
                      <a:pt x="442583" y="400673"/>
                      <a:pt x="448070" y="403279"/>
                    </a:cubicBezTo>
                    <a:cubicBezTo>
                      <a:pt x="450813" y="404514"/>
                      <a:pt x="453693" y="405611"/>
                      <a:pt x="456574" y="406845"/>
                    </a:cubicBezTo>
                    <a:cubicBezTo>
                      <a:pt x="460414" y="408491"/>
                      <a:pt x="464255" y="410000"/>
                      <a:pt x="468232" y="411509"/>
                    </a:cubicBezTo>
                    <a:cubicBezTo>
                      <a:pt x="468232" y="411509"/>
                      <a:pt x="468232" y="411509"/>
                      <a:pt x="468232" y="411509"/>
                    </a:cubicBezTo>
                    <a:cubicBezTo>
                      <a:pt x="471936" y="412743"/>
                      <a:pt x="475639" y="413840"/>
                      <a:pt x="479342" y="414663"/>
                    </a:cubicBezTo>
                    <a:cubicBezTo>
                      <a:pt x="479068" y="414663"/>
                      <a:pt x="478931" y="414526"/>
                      <a:pt x="478656" y="414526"/>
                    </a:cubicBezTo>
                    <a:cubicBezTo>
                      <a:pt x="479479" y="414663"/>
                      <a:pt x="480302" y="414801"/>
                      <a:pt x="481125" y="414801"/>
                    </a:cubicBezTo>
                    <a:cubicBezTo>
                      <a:pt x="480851" y="414801"/>
                      <a:pt x="480714" y="414801"/>
                      <a:pt x="480440" y="414801"/>
                    </a:cubicBezTo>
                    <a:cubicBezTo>
                      <a:pt x="481674" y="414938"/>
                      <a:pt x="483046" y="414938"/>
                      <a:pt x="484280" y="414938"/>
                    </a:cubicBezTo>
                    <a:cubicBezTo>
                      <a:pt x="484966" y="414938"/>
                      <a:pt x="485514" y="414801"/>
                      <a:pt x="486063" y="414801"/>
                    </a:cubicBezTo>
                    <a:cubicBezTo>
                      <a:pt x="486475" y="414663"/>
                      <a:pt x="487023" y="414526"/>
                      <a:pt x="487435" y="414526"/>
                    </a:cubicBezTo>
                    <a:cubicBezTo>
                      <a:pt x="487846" y="414389"/>
                      <a:pt x="488258" y="414115"/>
                      <a:pt x="488669" y="413978"/>
                    </a:cubicBezTo>
                    <a:cubicBezTo>
                      <a:pt x="488532" y="413978"/>
                      <a:pt x="488395" y="414115"/>
                      <a:pt x="488395" y="414115"/>
                    </a:cubicBezTo>
                    <a:cubicBezTo>
                      <a:pt x="488532" y="414115"/>
                      <a:pt x="488669" y="413978"/>
                      <a:pt x="488669" y="413978"/>
                    </a:cubicBezTo>
                    <a:cubicBezTo>
                      <a:pt x="488806" y="413978"/>
                      <a:pt x="488806" y="413978"/>
                      <a:pt x="488943" y="413840"/>
                    </a:cubicBezTo>
                    <a:cubicBezTo>
                      <a:pt x="488806" y="413840"/>
                      <a:pt x="488806" y="413840"/>
                      <a:pt x="488669" y="413978"/>
                    </a:cubicBezTo>
                    <a:cubicBezTo>
                      <a:pt x="489081" y="413703"/>
                      <a:pt x="489629" y="413429"/>
                      <a:pt x="490041" y="413155"/>
                    </a:cubicBezTo>
                    <a:cubicBezTo>
                      <a:pt x="490315" y="412881"/>
                      <a:pt x="490589" y="412743"/>
                      <a:pt x="491001" y="412469"/>
                    </a:cubicBezTo>
                    <a:cubicBezTo>
                      <a:pt x="491138" y="412332"/>
                      <a:pt x="491275" y="412057"/>
                      <a:pt x="491412" y="411920"/>
                    </a:cubicBezTo>
                    <a:cubicBezTo>
                      <a:pt x="491549" y="411646"/>
                      <a:pt x="491687" y="411372"/>
                      <a:pt x="491824" y="411097"/>
                    </a:cubicBezTo>
                    <a:cubicBezTo>
                      <a:pt x="491961" y="410686"/>
                      <a:pt x="492098" y="410411"/>
                      <a:pt x="492235" y="410000"/>
                    </a:cubicBezTo>
                    <a:cubicBezTo>
                      <a:pt x="492510" y="408903"/>
                      <a:pt x="492510" y="407943"/>
                      <a:pt x="492647" y="406845"/>
                    </a:cubicBezTo>
                    <a:cubicBezTo>
                      <a:pt x="492647" y="406982"/>
                      <a:pt x="492647" y="407120"/>
                      <a:pt x="492647" y="407394"/>
                    </a:cubicBezTo>
                    <a:cubicBezTo>
                      <a:pt x="492647" y="406982"/>
                      <a:pt x="492647" y="406434"/>
                      <a:pt x="492647" y="405885"/>
                    </a:cubicBezTo>
                    <a:cubicBezTo>
                      <a:pt x="492510" y="405337"/>
                      <a:pt x="492510" y="404788"/>
                      <a:pt x="492372" y="404239"/>
                    </a:cubicBezTo>
                    <a:cubicBezTo>
                      <a:pt x="492235" y="403691"/>
                      <a:pt x="492098" y="403279"/>
                      <a:pt x="491961" y="402730"/>
                    </a:cubicBezTo>
                    <a:cubicBezTo>
                      <a:pt x="491275" y="400947"/>
                      <a:pt x="490589" y="399301"/>
                      <a:pt x="489766" y="397518"/>
                    </a:cubicBezTo>
                    <a:cubicBezTo>
                      <a:pt x="489766" y="397518"/>
                      <a:pt x="489766" y="397518"/>
                      <a:pt x="489766" y="397518"/>
                    </a:cubicBezTo>
                    <a:cubicBezTo>
                      <a:pt x="488395" y="394775"/>
                      <a:pt x="486886" y="392169"/>
                      <a:pt x="485240" y="389563"/>
                    </a:cubicBezTo>
                    <a:cubicBezTo>
                      <a:pt x="485377" y="389700"/>
                      <a:pt x="485514" y="389975"/>
                      <a:pt x="485652" y="390112"/>
                    </a:cubicBezTo>
                    <a:cubicBezTo>
                      <a:pt x="481125" y="383391"/>
                      <a:pt x="475776" y="377082"/>
                      <a:pt x="470564" y="370909"/>
                    </a:cubicBezTo>
                    <a:cubicBezTo>
                      <a:pt x="470701" y="371047"/>
                      <a:pt x="470701" y="371184"/>
                      <a:pt x="470838" y="371321"/>
                    </a:cubicBezTo>
                    <a:cubicBezTo>
                      <a:pt x="466312" y="366246"/>
                      <a:pt x="461786" y="361171"/>
                      <a:pt x="456848" y="356370"/>
                    </a:cubicBezTo>
                    <a:cubicBezTo>
                      <a:pt x="454516" y="354039"/>
                      <a:pt x="452047" y="351707"/>
                      <a:pt x="449716" y="349375"/>
                    </a:cubicBezTo>
                    <a:cubicBezTo>
                      <a:pt x="446287" y="346083"/>
                      <a:pt x="442995" y="342792"/>
                      <a:pt x="439566" y="339363"/>
                    </a:cubicBezTo>
                    <a:cubicBezTo>
                      <a:pt x="437646" y="337443"/>
                      <a:pt x="435725" y="335522"/>
                      <a:pt x="433668" y="333602"/>
                    </a:cubicBezTo>
                    <a:cubicBezTo>
                      <a:pt x="433805" y="333739"/>
                      <a:pt x="433942" y="333876"/>
                      <a:pt x="434079" y="334014"/>
                    </a:cubicBezTo>
                    <a:cubicBezTo>
                      <a:pt x="425164" y="326195"/>
                      <a:pt x="416111" y="318514"/>
                      <a:pt x="407196" y="310559"/>
                    </a:cubicBezTo>
                    <a:cubicBezTo>
                      <a:pt x="407333" y="310696"/>
                      <a:pt x="407470" y="310833"/>
                      <a:pt x="407745" y="310970"/>
                    </a:cubicBezTo>
                    <a:cubicBezTo>
                      <a:pt x="401161" y="305758"/>
                      <a:pt x="394577" y="300409"/>
                      <a:pt x="387994" y="295197"/>
                    </a:cubicBezTo>
                    <a:cubicBezTo>
                      <a:pt x="382782" y="291082"/>
                      <a:pt x="377570" y="287105"/>
                      <a:pt x="372220" y="282990"/>
                    </a:cubicBezTo>
                    <a:cubicBezTo>
                      <a:pt x="366460" y="278601"/>
                      <a:pt x="360699" y="274074"/>
                      <a:pt x="354801" y="269685"/>
                    </a:cubicBezTo>
                    <a:cubicBezTo>
                      <a:pt x="351509" y="267079"/>
                      <a:pt x="348080" y="264473"/>
                      <a:pt x="344651" y="262005"/>
                    </a:cubicBezTo>
                    <a:cubicBezTo>
                      <a:pt x="341496" y="259673"/>
                      <a:pt x="338479" y="257204"/>
                      <a:pt x="335736" y="254323"/>
                    </a:cubicBezTo>
                    <a:cubicBezTo>
                      <a:pt x="333267" y="251580"/>
                      <a:pt x="331621" y="248151"/>
                      <a:pt x="329838" y="244996"/>
                    </a:cubicBezTo>
                    <a:cubicBezTo>
                      <a:pt x="328741" y="243076"/>
                      <a:pt x="328878" y="240333"/>
                      <a:pt x="330661" y="238687"/>
                    </a:cubicBezTo>
                    <a:cubicBezTo>
                      <a:pt x="332993" y="236630"/>
                      <a:pt x="335050" y="234298"/>
                      <a:pt x="337930" y="233064"/>
                    </a:cubicBezTo>
                    <a:cubicBezTo>
                      <a:pt x="341222" y="231692"/>
                      <a:pt x="344925" y="231692"/>
                      <a:pt x="348492" y="231829"/>
                    </a:cubicBezTo>
                    <a:cubicBezTo>
                      <a:pt x="350275" y="231829"/>
                      <a:pt x="351921" y="232103"/>
                      <a:pt x="353704" y="232241"/>
                    </a:cubicBezTo>
                    <a:cubicBezTo>
                      <a:pt x="356996" y="232515"/>
                      <a:pt x="360287" y="232789"/>
                      <a:pt x="363716" y="233201"/>
                    </a:cubicBezTo>
                    <a:cubicBezTo>
                      <a:pt x="367145" y="233612"/>
                      <a:pt x="370574" y="234298"/>
                      <a:pt x="374003" y="234984"/>
                    </a:cubicBezTo>
                    <a:cubicBezTo>
                      <a:pt x="375924" y="235395"/>
                      <a:pt x="377981" y="235670"/>
                      <a:pt x="379764" y="236081"/>
                    </a:cubicBezTo>
                    <a:cubicBezTo>
                      <a:pt x="379764" y="236081"/>
                      <a:pt x="379627" y="236081"/>
                      <a:pt x="379627" y="236081"/>
                    </a:cubicBezTo>
                    <a:cubicBezTo>
                      <a:pt x="387994" y="237727"/>
                      <a:pt x="396498" y="239510"/>
                      <a:pt x="404864" y="241293"/>
                    </a:cubicBezTo>
                    <a:cubicBezTo>
                      <a:pt x="404590" y="241293"/>
                      <a:pt x="404453" y="241156"/>
                      <a:pt x="404179" y="241156"/>
                    </a:cubicBezTo>
                    <a:cubicBezTo>
                      <a:pt x="404727" y="241293"/>
                      <a:pt x="405276" y="241431"/>
                      <a:pt x="405824" y="241431"/>
                    </a:cubicBezTo>
                    <a:cubicBezTo>
                      <a:pt x="405550" y="241431"/>
                      <a:pt x="405413" y="241431"/>
                      <a:pt x="405139" y="241293"/>
                    </a:cubicBezTo>
                    <a:cubicBezTo>
                      <a:pt x="412545" y="242802"/>
                      <a:pt x="419952" y="244585"/>
                      <a:pt x="427359" y="246231"/>
                    </a:cubicBezTo>
                    <a:cubicBezTo>
                      <a:pt x="434628" y="247877"/>
                      <a:pt x="441760" y="249523"/>
                      <a:pt x="449030" y="251169"/>
                    </a:cubicBezTo>
                    <a:cubicBezTo>
                      <a:pt x="462883" y="254323"/>
                      <a:pt x="476736" y="257204"/>
                      <a:pt x="490589" y="260084"/>
                    </a:cubicBezTo>
                    <a:cubicBezTo>
                      <a:pt x="490452" y="260084"/>
                      <a:pt x="490315" y="260084"/>
                      <a:pt x="490178" y="259947"/>
                    </a:cubicBezTo>
                    <a:cubicBezTo>
                      <a:pt x="494567" y="260770"/>
                      <a:pt x="498956" y="261730"/>
                      <a:pt x="503345" y="262553"/>
                    </a:cubicBezTo>
                    <a:cubicBezTo>
                      <a:pt x="510478" y="263925"/>
                      <a:pt x="517747" y="265570"/>
                      <a:pt x="525154" y="266256"/>
                    </a:cubicBezTo>
                    <a:cubicBezTo>
                      <a:pt x="525154" y="266256"/>
                      <a:pt x="525017" y="266256"/>
                      <a:pt x="525017" y="266256"/>
                    </a:cubicBezTo>
                    <a:cubicBezTo>
                      <a:pt x="525154" y="266256"/>
                      <a:pt x="525154" y="266256"/>
                      <a:pt x="525291" y="266256"/>
                    </a:cubicBezTo>
                    <a:cubicBezTo>
                      <a:pt x="525428" y="266256"/>
                      <a:pt x="525565" y="266256"/>
                      <a:pt x="525702" y="266256"/>
                    </a:cubicBezTo>
                    <a:cubicBezTo>
                      <a:pt x="525702" y="266256"/>
                      <a:pt x="525565" y="266256"/>
                      <a:pt x="525565" y="266256"/>
                    </a:cubicBezTo>
                    <a:cubicBezTo>
                      <a:pt x="526251" y="266256"/>
                      <a:pt x="526937" y="266256"/>
                      <a:pt x="527623" y="266393"/>
                    </a:cubicBezTo>
                    <a:cubicBezTo>
                      <a:pt x="527348" y="266393"/>
                      <a:pt x="527211" y="266393"/>
                      <a:pt x="526937" y="266393"/>
                    </a:cubicBezTo>
                    <a:cubicBezTo>
                      <a:pt x="528308" y="266393"/>
                      <a:pt x="529543" y="266256"/>
                      <a:pt x="530777" y="265982"/>
                    </a:cubicBezTo>
                    <a:cubicBezTo>
                      <a:pt x="530640" y="265982"/>
                      <a:pt x="530503" y="265982"/>
                      <a:pt x="530366" y="266119"/>
                    </a:cubicBezTo>
                    <a:cubicBezTo>
                      <a:pt x="530777" y="265982"/>
                      <a:pt x="531189" y="265982"/>
                      <a:pt x="531600" y="265845"/>
                    </a:cubicBezTo>
                    <a:cubicBezTo>
                      <a:pt x="531875" y="265708"/>
                      <a:pt x="532012" y="265708"/>
                      <a:pt x="532286" y="265570"/>
                    </a:cubicBezTo>
                    <a:cubicBezTo>
                      <a:pt x="532423" y="265296"/>
                      <a:pt x="532423" y="265159"/>
                      <a:pt x="532560" y="264885"/>
                    </a:cubicBezTo>
                    <a:cubicBezTo>
                      <a:pt x="532560" y="264885"/>
                      <a:pt x="532560" y="264748"/>
                      <a:pt x="532560" y="264748"/>
                    </a:cubicBezTo>
                    <a:cubicBezTo>
                      <a:pt x="532560" y="264610"/>
                      <a:pt x="532423" y="264336"/>
                      <a:pt x="532423" y="264199"/>
                    </a:cubicBezTo>
                    <a:cubicBezTo>
                      <a:pt x="532286" y="263787"/>
                      <a:pt x="532149" y="263513"/>
                      <a:pt x="531875" y="263102"/>
                    </a:cubicBezTo>
                    <a:cubicBezTo>
                      <a:pt x="531600" y="262690"/>
                      <a:pt x="531326" y="262141"/>
                      <a:pt x="531052" y="261730"/>
                    </a:cubicBezTo>
                    <a:cubicBezTo>
                      <a:pt x="529954" y="260221"/>
                      <a:pt x="528720" y="258712"/>
                      <a:pt x="527485" y="257341"/>
                    </a:cubicBezTo>
                    <a:cubicBezTo>
                      <a:pt x="526114" y="255832"/>
                      <a:pt x="524605" y="254460"/>
                      <a:pt x="523233" y="253089"/>
                    </a:cubicBezTo>
                    <a:cubicBezTo>
                      <a:pt x="523233" y="253089"/>
                      <a:pt x="523371" y="253226"/>
                      <a:pt x="523371" y="253226"/>
                    </a:cubicBezTo>
                    <a:cubicBezTo>
                      <a:pt x="523233" y="253226"/>
                      <a:pt x="523233" y="253089"/>
                      <a:pt x="523096" y="253089"/>
                    </a:cubicBezTo>
                    <a:cubicBezTo>
                      <a:pt x="522959" y="252952"/>
                      <a:pt x="522959" y="252952"/>
                      <a:pt x="522822" y="252815"/>
                    </a:cubicBezTo>
                    <a:cubicBezTo>
                      <a:pt x="522822" y="252815"/>
                      <a:pt x="522959" y="252952"/>
                      <a:pt x="522959" y="252952"/>
                    </a:cubicBezTo>
                    <a:cubicBezTo>
                      <a:pt x="516924" y="247877"/>
                      <a:pt x="510615" y="243076"/>
                      <a:pt x="504031" y="238687"/>
                    </a:cubicBezTo>
                    <a:cubicBezTo>
                      <a:pt x="504031" y="238687"/>
                      <a:pt x="504168" y="238687"/>
                      <a:pt x="504168" y="238824"/>
                    </a:cubicBezTo>
                    <a:cubicBezTo>
                      <a:pt x="497996" y="234709"/>
                      <a:pt x="491687" y="230595"/>
                      <a:pt x="485377" y="226617"/>
                    </a:cubicBezTo>
                    <a:cubicBezTo>
                      <a:pt x="480577" y="223599"/>
                      <a:pt x="475913" y="220445"/>
                      <a:pt x="470975" y="217428"/>
                    </a:cubicBezTo>
                    <a:cubicBezTo>
                      <a:pt x="461100" y="211529"/>
                      <a:pt x="451362" y="205494"/>
                      <a:pt x="441486" y="199734"/>
                    </a:cubicBezTo>
                    <a:cubicBezTo>
                      <a:pt x="435314" y="196305"/>
                      <a:pt x="429279" y="192738"/>
                      <a:pt x="423107" y="189309"/>
                    </a:cubicBezTo>
                    <a:cubicBezTo>
                      <a:pt x="418032" y="186429"/>
                      <a:pt x="412682" y="183549"/>
                      <a:pt x="407470" y="180668"/>
                    </a:cubicBezTo>
                    <a:cubicBezTo>
                      <a:pt x="407470" y="180668"/>
                      <a:pt x="407470" y="180668"/>
                      <a:pt x="407333" y="180668"/>
                    </a:cubicBezTo>
                    <a:cubicBezTo>
                      <a:pt x="405962" y="179983"/>
                      <a:pt x="404727" y="179434"/>
                      <a:pt x="403356" y="178748"/>
                    </a:cubicBezTo>
                    <a:cubicBezTo>
                      <a:pt x="401298" y="177788"/>
                      <a:pt x="399241" y="176828"/>
                      <a:pt x="397183" y="175731"/>
                    </a:cubicBezTo>
                    <a:cubicBezTo>
                      <a:pt x="393754" y="173810"/>
                      <a:pt x="390188" y="172027"/>
                      <a:pt x="386759" y="170107"/>
                    </a:cubicBezTo>
                    <a:cubicBezTo>
                      <a:pt x="384976" y="169147"/>
                      <a:pt x="383193" y="168187"/>
                      <a:pt x="381410" y="167227"/>
                    </a:cubicBezTo>
                    <a:cubicBezTo>
                      <a:pt x="378941" y="165855"/>
                      <a:pt x="376609" y="164484"/>
                      <a:pt x="374278" y="163112"/>
                    </a:cubicBezTo>
                    <a:cubicBezTo>
                      <a:pt x="372083" y="161877"/>
                      <a:pt x="371123" y="158997"/>
                      <a:pt x="372083" y="156665"/>
                    </a:cubicBezTo>
                    <a:cubicBezTo>
                      <a:pt x="373180" y="154059"/>
                      <a:pt x="376335" y="152688"/>
                      <a:pt x="378941" y="153922"/>
                    </a:cubicBezTo>
                    <a:cubicBezTo>
                      <a:pt x="386073" y="157077"/>
                      <a:pt x="393206" y="160643"/>
                      <a:pt x="400201" y="164346"/>
                    </a:cubicBezTo>
                    <a:cubicBezTo>
                      <a:pt x="407059" y="168050"/>
                      <a:pt x="413917" y="171753"/>
                      <a:pt x="420775" y="175456"/>
                    </a:cubicBezTo>
                    <a:cubicBezTo>
                      <a:pt x="422421" y="176280"/>
                      <a:pt x="424067" y="176965"/>
                      <a:pt x="425576" y="177788"/>
                    </a:cubicBezTo>
                    <a:cubicBezTo>
                      <a:pt x="427907" y="178885"/>
                      <a:pt x="430376" y="179845"/>
                      <a:pt x="432845" y="180943"/>
                    </a:cubicBezTo>
                    <a:cubicBezTo>
                      <a:pt x="437920" y="183138"/>
                      <a:pt x="443132" y="185332"/>
                      <a:pt x="448344" y="187526"/>
                    </a:cubicBezTo>
                    <a:cubicBezTo>
                      <a:pt x="450539" y="188487"/>
                      <a:pt x="452870" y="189447"/>
                      <a:pt x="455065" y="190270"/>
                    </a:cubicBezTo>
                    <a:cubicBezTo>
                      <a:pt x="460140" y="192190"/>
                      <a:pt x="465215" y="194247"/>
                      <a:pt x="470427" y="196305"/>
                    </a:cubicBezTo>
                    <a:cubicBezTo>
                      <a:pt x="473033" y="197265"/>
                      <a:pt x="475776" y="198225"/>
                      <a:pt x="478245" y="199048"/>
                    </a:cubicBezTo>
                    <a:cubicBezTo>
                      <a:pt x="482497" y="200557"/>
                      <a:pt x="486749" y="202065"/>
                      <a:pt x="491001" y="203437"/>
                    </a:cubicBezTo>
                    <a:lnTo>
                      <a:pt x="491001" y="203437"/>
                    </a:lnTo>
                    <a:cubicBezTo>
                      <a:pt x="495116" y="204671"/>
                      <a:pt x="499230" y="206043"/>
                      <a:pt x="503208" y="207277"/>
                    </a:cubicBezTo>
                    <a:cubicBezTo>
                      <a:pt x="510615" y="209609"/>
                      <a:pt x="518159" y="211529"/>
                      <a:pt x="525702" y="213175"/>
                    </a:cubicBezTo>
                    <a:cubicBezTo>
                      <a:pt x="525428" y="213175"/>
                      <a:pt x="525291" y="213038"/>
                      <a:pt x="525017" y="213038"/>
                    </a:cubicBezTo>
                    <a:cubicBezTo>
                      <a:pt x="527348" y="213450"/>
                      <a:pt x="529680" y="213861"/>
                      <a:pt x="532012" y="213999"/>
                    </a:cubicBezTo>
                    <a:cubicBezTo>
                      <a:pt x="534206" y="214135"/>
                      <a:pt x="536401" y="214135"/>
                      <a:pt x="538733" y="214135"/>
                    </a:cubicBezTo>
                    <a:cubicBezTo>
                      <a:pt x="538733" y="214135"/>
                      <a:pt x="538595" y="214135"/>
                      <a:pt x="538595" y="214135"/>
                    </a:cubicBezTo>
                    <a:cubicBezTo>
                      <a:pt x="539693" y="213999"/>
                      <a:pt x="540927" y="213861"/>
                      <a:pt x="542024" y="213587"/>
                    </a:cubicBezTo>
                    <a:cubicBezTo>
                      <a:pt x="542710" y="213450"/>
                      <a:pt x="543259" y="213312"/>
                      <a:pt x="543945" y="213038"/>
                    </a:cubicBezTo>
                    <a:cubicBezTo>
                      <a:pt x="543945" y="213038"/>
                      <a:pt x="543945" y="213038"/>
                      <a:pt x="543807" y="213038"/>
                    </a:cubicBezTo>
                    <a:cubicBezTo>
                      <a:pt x="544905" y="212764"/>
                      <a:pt x="545865" y="212352"/>
                      <a:pt x="546962" y="211804"/>
                    </a:cubicBezTo>
                    <a:cubicBezTo>
                      <a:pt x="546962" y="211804"/>
                      <a:pt x="546962" y="211804"/>
                      <a:pt x="546825" y="211804"/>
                    </a:cubicBezTo>
                    <a:cubicBezTo>
                      <a:pt x="547374" y="211529"/>
                      <a:pt x="548059" y="211118"/>
                      <a:pt x="548608" y="210844"/>
                    </a:cubicBezTo>
                    <a:cubicBezTo>
                      <a:pt x="549020" y="210570"/>
                      <a:pt x="549431" y="210158"/>
                      <a:pt x="549843" y="209883"/>
                    </a:cubicBezTo>
                    <a:cubicBezTo>
                      <a:pt x="549705" y="210021"/>
                      <a:pt x="549568" y="210158"/>
                      <a:pt x="549431" y="210295"/>
                    </a:cubicBezTo>
                    <a:cubicBezTo>
                      <a:pt x="549843" y="209883"/>
                      <a:pt x="550254" y="209609"/>
                      <a:pt x="550528" y="209198"/>
                    </a:cubicBezTo>
                    <a:cubicBezTo>
                      <a:pt x="550940" y="208649"/>
                      <a:pt x="551488" y="208100"/>
                      <a:pt x="551900" y="207552"/>
                    </a:cubicBezTo>
                    <a:cubicBezTo>
                      <a:pt x="551763" y="207826"/>
                      <a:pt x="551626" y="207963"/>
                      <a:pt x="551488" y="208100"/>
                    </a:cubicBezTo>
                    <a:cubicBezTo>
                      <a:pt x="552449" y="206866"/>
                      <a:pt x="553134" y="205494"/>
                      <a:pt x="553820" y="204123"/>
                    </a:cubicBezTo>
                    <a:cubicBezTo>
                      <a:pt x="553683" y="204397"/>
                      <a:pt x="553546" y="204534"/>
                      <a:pt x="553546" y="204671"/>
                    </a:cubicBezTo>
                    <a:cubicBezTo>
                      <a:pt x="553820" y="204123"/>
                      <a:pt x="554094" y="203574"/>
                      <a:pt x="554369" y="203025"/>
                    </a:cubicBezTo>
                    <a:cubicBezTo>
                      <a:pt x="554780" y="201791"/>
                      <a:pt x="555192" y="200419"/>
                      <a:pt x="555329" y="199185"/>
                    </a:cubicBezTo>
                    <a:cubicBezTo>
                      <a:pt x="555329" y="199459"/>
                      <a:pt x="555192" y="199596"/>
                      <a:pt x="555192" y="199871"/>
                    </a:cubicBezTo>
                    <a:cubicBezTo>
                      <a:pt x="555466" y="198362"/>
                      <a:pt x="555603" y="196990"/>
                      <a:pt x="555603" y="195482"/>
                    </a:cubicBezTo>
                    <a:cubicBezTo>
                      <a:pt x="555603" y="195619"/>
                      <a:pt x="555603" y="195756"/>
                      <a:pt x="555603" y="195756"/>
                    </a:cubicBezTo>
                    <a:cubicBezTo>
                      <a:pt x="555603" y="194522"/>
                      <a:pt x="555603" y="193425"/>
                      <a:pt x="555603" y="192190"/>
                    </a:cubicBezTo>
                    <a:cubicBezTo>
                      <a:pt x="555329" y="189858"/>
                      <a:pt x="555055" y="187664"/>
                      <a:pt x="554643" y="185469"/>
                    </a:cubicBezTo>
                    <a:cubicBezTo>
                      <a:pt x="554643" y="185743"/>
                      <a:pt x="554643" y="185880"/>
                      <a:pt x="554780" y="186155"/>
                    </a:cubicBezTo>
                    <a:cubicBezTo>
                      <a:pt x="554094" y="183000"/>
                      <a:pt x="553134" y="179983"/>
                      <a:pt x="552037" y="176965"/>
                    </a:cubicBezTo>
                    <a:cubicBezTo>
                      <a:pt x="552037" y="177239"/>
                      <a:pt x="552174" y="177377"/>
                      <a:pt x="552311" y="177651"/>
                    </a:cubicBezTo>
                    <a:cubicBezTo>
                      <a:pt x="551214" y="174633"/>
                      <a:pt x="549843" y="171616"/>
                      <a:pt x="548471" y="168598"/>
                    </a:cubicBezTo>
                    <a:cubicBezTo>
                      <a:pt x="545042" y="162015"/>
                      <a:pt x="541339" y="155568"/>
                      <a:pt x="537224" y="149396"/>
                    </a:cubicBezTo>
                    <a:cubicBezTo>
                      <a:pt x="537361" y="149670"/>
                      <a:pt x="537498" y="149807"/>
                      <a:pt x="537635" y="149945"/>
                    </a:cubicBezTo>
                    <a:cubicBezTo>
                      <a:pt x="529269" y="137600"/>
                      <a:pt x="519942" y="126079"/>
                      <a:pt x="510066" y="114969"/>
                    </a:cubicBezTo>
                    <a:cubicBezTo>
                      <a:pt x="510066" y="114969"/>
                      <a:pt x="510066" y="114969"/>
                      <a:pt x="510066" y="114969"/>
                    </a:cubicBezTo>
                    <a:cubicBezTo>
                      <a:pt x="506226" y="110580"/>
                      <a:pt x="502248" y="106328"/>
                      <a:pt x="498270" y="102076"/>
                    </a:cubicBezTo>
                    <a:cubicBezTo>
                      <a:pt x="493607" y="97001"/>
                      <a:pt x="488806" y="92063"/>
                      <a:pt x="484143" y="87126"/>
                    </a:cubicBezTo>
                    <a:cubicBezTo>
                      <a:pt x="477696" y="80268"/>
                      <a:pt x="470838" y="73684"/>
                      <a:pt x="464117" y="66963"/>
                    </a:cubicBezTo>
                    <a:cubicBezTo>
                      <a:pt x="458220" y="60928"/>
                      <a:pt x="452047" y="55030"/>
                      <a:pt x="446012" y="49132"/>
                    </a:cubicBezTo>
                    <a:cubicBezTo>
                      <a:pt x="438331" y="41588"/>
                      <a:pt x="430788" y="34044"/>
                      <a:pt x="422832" y="26775"/>
                    </a:cubicBezTo>
                    <a:cubicBezTo>
                      <a:pt x="422147" y="26363"/>
                      <a:pt x="421324" y="25952"/>
                      <a:pt x="420638" y="25540"/>
                    </a:cubicBezTo>
                    <a:cubicBezTo>
                      <a:pt x="418718" y="24443"/>
                      <a:pt x="417209" y="22934"/>
                      <a:pt x="415563" y="21426"/>
                    </a:cubicBezTo>
                    <a:cubicBezTo>
                      <a:pt x="414054" y="19780"/>
                      <a:pt x="413643" y="17448"/>
                      <a:pt x="414740" y="15528"/>
                    </a:cubicBezTo>
                    <a:cubicBezTo>
                      <a:pt x="415974" y="13470"/>
                      <a:pt x="418718" y="12373"/>
                      <a:pt x="420912" y="13470"/>
                    </a:cubicBezTo>
                    <a:cubicBezTo>
                      <a:pt x="422147" y="14156"/>
                      <a:pt x="423381" y="14705"/>
                      <a:pt x="424615" y="15391"/>
                    </a:cubicBezTo>
                    <a:cubicBezTo>
                      <a:pt x="426124" y="16214"/>
                      <a:pt x="427496" y="17448"/>
                      <a:pt x="428730" y="18546"/>
                    </a:cubicBezTo>
                    <a:cubicBezTo>
                      <a:pt x="429279" y="18957"/>
                      <a:pt x="429827" y="19505"/>
                      <a:pt x="430376" y="19917"/>
                    </a:cubicBezTo>
                    <a:cubicBezTo>
                      <a:pt x="433668" y="21563"/>
                      <a:pt x="437234" y="22934"/>
                      <a:pt x="440663" y="24169"/>
                    </a:cubicBezTo>
                    <a:lnTo>
                      <a:pt x="440663" y="24169"/>
                    </a:lnTo>
                    <a:cubicBezTo>
                      <a:pt x="445875" y="25952"/>
                      <a:pt x="451224" y="27461"/>
                      <a:pt x="456574" y="28558"/>
                    </a:cubicBezTo>
                    <a:cubicBezTo>
                      <a:pt x="456299" y="28558"/>
                      <a:pt x="456162" y="28421"/>
                      <a:pt x="455888" y="28421"/>
                    </a:cubicBezTo>
                    <a:cubicBezTo>
                      <a:pt x="460551" y="29381"/>
                      <a:pt x="465078" y="30067"/>
                      <a:pt x="469741" y="30341"/>
                    </a:cubicBezTo>
                    <a:cubicBezTo>
                      <a:pt x="469467" y="30341"/>
                      <a:pt x="469330" y="30341"/>
                      <a:pt x="469055" y="30341"/>
                    </a:cubicBezTo>
                    <a:cubicBezTo>
                      <a:pt x="471936" y="30478"/>
                      <a:pt x="474816" y="30478"/>
                      <a:pt x="477696" y="30341"/>
                    </a:cubicBezTo>
                    <a:cubicBezTo>
                      <a:pt x="479617" y="30067"/>
                      <a:pt x="481537" y="29792"/>
                      <a:pt x="483457" y="29518"/>
                    </a:cubicBezTo>
                    <a:cubicBezTo>
                      <a:pt x="483320" y="29518"/>
                      <a:pt x="483183" y="29518"/>
                      <a:pt x="483183" y="29518"/>
                    </a:cubicBezTo>
                    <a:cubicBezTo>
                      <a:pt x="484417" y="29244"/>
                      <a:pt x="485514" y="28969"/>
                      <a:pt x="486612" y="28421"/>
                    </a:cubicBezTo>
                    <a:cubicBezTo>
                      <a:pt x="486475" y="28421"/>
                      <a:pt x="486200" y="28558"/>
                      <a:pt x="486063" y="28558"/>
                    </a:cubicBezTo>
                    <a:cubicBezTo>
                      <a:pt x="486612" y="28421"/>
                      <a:pt x="487023" y="28146"/>
                      <a:pt x="487572" y="27872"/>
                    </a:cubicBezTo>
                    <a:cubicBezTo>
                      <a:pt x="487435" y="27872"/>
                      <a:pt x="487298" y="28009"/>
                      <a:pt x="487160" y="28146"/>
                    </a:cubicBezTo>
                    <a:cubicBezTo>
                      <a:pt x="488258" y="27598"/>
                      <a:pt x="489355" y="27049"/>
                      <a:pt x="490452" y="26363"/>
                    </a:cubicBezTo>
                    <a:cubicBezTo>
                      <a:pt x="490315" y="26501"/>
                      <a:pt x="490178" y="26638"/>
                      <a:pt x="490041" y="26775"/>
                    </a:cubicBezTo>
                    <a:cubicBezTo>
                      <a:pt x="490452" y="26501"/>
                      <a:pt x="491001" y="26089"/>
                      <a:pt x="491412" y="25815"/>
                    </a:cubicBezTo>
                    <a:cubicBezTo>
                      <a:pt x="491275" y="25952"/>
                      <a:pt x="491138" y="25952"/>
                      <a:pt x="491138" y="26089"/>
                    </a:cubicBezTo>
                    <a:cubicBezTo>
                      <a:pt x="492098" y="25266"/>
                      <a:pt x="492921" y="24443"/>
                      <a:pt x="493881" y="23483"/>
                    </a:cubicBezTo>
                    <a:cubicBezTo>
                      <a:pt x="493744" y="23620"/>
                      <a:pt x="493607" y="23757"/>
                      <a:pt x="493470" y="23895"/>
                    </a:cubicBezTo>
                    <a:cubicBezTo>
                      <a:pt x="494293" y="22934"/>
                      <a:pt x="495116" y="21837"/>
                      <a:pt x="495801" y="20877"/>
                    </a:cubicBezTo>
                    <a:cubicBezTo>
                      <a:pt x="495664" y="21014"/>
                      <a:pt x="495527" y="21151"/>
                      <a:pt x="495527" y="21426"/>
                    </a:cubicBezTo>
                    <a:cubicBezTo>
                      <a:pt x="496350" y="20191"/>
                      <a:pt x="497036" y="18957"/>
                      <a:pt x="497722" y="17585"/>
                    </a:cubicBezTo>
                    <a:cubicBezTo>
                      <a:pt x="497722" y="17585"/>
                      <a:pt x="497722" y="17585"/>
                      <a:pt x="497722" y="17585"/>
                    </a:cubicBezTo>
                    <a:cubicBezTo>
                      <a:pt x="497722" y="17585"/>
                      <a:pt x="497722" y="17585"/>
                      <a:pt x="497722" y="17448"/>
                    </a:cubicBezTo>
                    <a:cubicBezTo>
                      <a:pt x="497859" y="17311"/>
                      <a:pt x="497859" y="17174"/>
                      <a:pt x="497996" y="17037"/>
                    </a:cubicBezTo>
                    <a:cubicBezTo>
                      <a:pt x="497996" y="17037"/>
                      <a:pt x="497859" y="17174"/>
                      <a:pt x="497859" y="17311"/>
                    </a:cubicBezTo>
                    <a:cubicBezTo>
                      <a:pt x="498407" y="16076"/>
                      <a:pt x="498956" y="14979"/>
                      <a:pt x="499368" y="13745"/>
                    </a:cubicBezTo>
                    <a:cubicBezTo>
                      <a:pt x="500465" y="10316"/>
                      <a:pt x="501288" y="7024"/>
                      <a:pt x="501974" y="3458"/>
                    </a:cubicBezTo>
                    <a:cubicBezTo>
                      <a:pt x="502522" y="989"/>
                      <a:pt x="505403" y="-520"/>
                      <a:pt x="507734" y="166"/>
                    </a:cubicBezTo>
                    <a:cubicBezTo>
                      <a:pt x="510340" y="852"/>
                      <a:pt x="511438" y="3458"/>
                      <a:pt x="511026" y="5927"/>
                    </a:cubicBezTo>
                    <a:cubicBezTo>
                      <a:pt x="510478" y="8670"/>
                      <a:pt x="509929" y="11413"/>
                      <a:pt x="509106" y="14156"/>
                    </a:cubicBezTo>
                    <a:cubicBezTo>
                      <a:pt x="508420" y="16625"/>
                      <a:pt x="507460" y="18957"/>
                      <a:pt x="506363" y="21288"/>
                    </a:cubicBezTo>
                    <a:cubicBezTo>
                      <a:pt x="504580" y="25129"/>
                      <a:pt x="502111" y="28421"/>
                      <a:pt x="499230" y="31575"/>
                    </a:cubicBezTo>
                    <a:cubicBezTo>
                      <a:pt x="496624" y="34319"/>
                      <a:pt x="493195" y="35965"/>
                      <a:pt x="489904" y="37473"/>
                    </a:cubicBezTo>
                    <a:cubicBezTo>
                      <a:pt x="485652" y="39394"/>
                      <a:pt x="480851" y="39805"/>
                      <a:pt x="476188" y="40079"/>
                    </a:cubicBezTo>
                    <a:cubicBezTo>
                      <a:pt x="470564" y="40354"/>
                      <a:pt x="464803" y="39668"/>
                      <a:pt x="459180" y="38845"/>
                    </a:cubicBezTo>
                    <a:cubicBezTo>
                      <a:pt x="455476" y="38296"/>
                      <a:pt x="451773" y="37473"/>
                      <a:pt x="448070" y="36513"/>
                    </a:cubicBezTo>
                    <a:cubicBezTo>
                      <a:pt x="451087" y="39394"/>
                      <a:pt x="454242" y="42411"/>
                      <a:pt x="457259" y="45291"/>
                    </a:cubicBezTo>
                    <a:cubicBezTo>
                      <a:pt x="462472" y="50366"/>
                      <a:pt x="467684" y="55304"/>
                      <a:pt x="472896" y="60516"/>
                    </a:cubicBezTo>
                    <a:cubicBezTo>
                      <a:pt x="476325" y="63945"/>
                      <a:pt x="479617" y="67237"/>
                      <a:pt x="483046" y="70666"/>
                    </a:cubicBezTo>
                    <a:cubicBezTo>
                      <a:pt x="485240" y="72861"/>
                      <a:pt x="487572" y="75055"/>
                      <a:pt x="489629" y="77250"/>
                    </a:cubicBezTo>
                    <a:cubicBezTo>
                      <a:pt x="495527" y="83559"/>
                      <a:pt x="501562" y="89868"/>
                      <a:pt x="507460" y="96178"/>
                    </a:cubicBezTo>
                    <a:cubicBezTo>
                      <a:pt x="516787" y="106191"/>
                      <a:pt x="525840" y="116478"/>
                      <a:pt x="534206" y="127313"/>
                    </a:cubicBezTo>
                    <a:cubicBezTo>
                      <a:pt x="539967" y="134720"/>
                      <a:pt x="545591" y="142401"/>
                      <a:pt x="550528" y="150493"/>
                    </a:cubicBezTo>
                    <a:cubicBezTo>
                      <a:pt x="552860" y="154197"/>
                      <a:pt x="555055" y="158174"/>
                      <a:pt x="556975" y="162152"/>
                    </a:cubicBezTo>
                    <a:cubicBezTo>
                      <a:pt x="558072" y="164346"/>
                      <a:pt x="559169" y="166678"/>
                      <a:pt x="560267" y="169010"/>
                    </a:cubicBezTo>
                    <a:cubicBezTo>
                      <a:pt x="561364" y="171479"/>
                      <a:pt x="562187" y="174085"/>
                      <a:pt x="563010" y="176691"/>
                    </a:cubicBezTo>
                    <a:cubicBezTo>
                      <a:pt x="564381" y="180668"/>
                      <a:pt x="565342" y="184783"/>
                      <a:pt x="565890" y="189035"/>
                    </a:cubicBezTo>
                    <a:cubicBezTo>
                      <a:pt x="566302" y="192464"/>
                      <a:pt x="566165" y="195893"/>
                      <a:pt x="565890" y="199322"/>
                    </a:cubicBezTo>
                    <a:cubicBezTo>
                      <a:pt x="565616" y="202614"/>
                      <a:pt x="564519" y="205906"/>
                      <a:pt x="563284" y="208923"/>
                    </a:cubicBezTo>
                    <a:cubicBezTo>
                      <a:pt x="561775" y="212352"/>
                      <a:pt x="559307" y="215233"/>
                      <a:pt x="556701" y="217839"/>
                    </a:cubicBezTo>
                    <a:cubicBezTo>
                      <a:pt x="555329" y="219210"/>
                      <a:pt x="553272" y="220445"/>
                      <a:pt x="551351" y="221268"/>
                    </a:cubicBezTo>
                    <a:cubicBezTo>
                      <a:pt x="549843" y="221954"/>
                      <a:pt x="548197" y="222639"/>
                      <a:pt x="546551" y="223051"/>
                    </a:cubicBezTo>
                    <a:cubicBezTo>
                      <a:pt x="544768" y="223462"/>
                      <a:pt x="543259" y="223874"/>
                      <a:pt x="541476" y="224148"/>
                    </a:cubicBezTo>
                    <a:cubicBezTo>
                      <a:pt x="539830" y="224422"/>
                      <a:pt x="537910" y="224422"/>
                      <a:pt x="536127" y="224422"/>
                    </a:cubicBezTo>
                    <a:cubicBezTo>
                      <a:pt x="534343" y="224422"/>
                      <a:pt x="532560" y="224422"/>
                      <a:pt x="530777" y="224148"/>
                    </a:cubicBezTo>
                    <a:cubicBezTo>
                      <a:pt x="526388" y="223737"/>
                      <a:pt x="522136" y="222914"/>
                      <a:pt x="517747" y="221954"/>
                    </a:cubicBezTo>
                    <a:cubicBezTo>
                      <a:pt x="507734" y="219759"/>
                      <a:pt x="497996" y="216467"/>
                      <a:pt x="488258" y="213450"/>
                    </a:cubicBezTo>
                    <a:cubicBezTo>
                      <a:pt x="486337" y="212764"/>
                      <a:pt x="484280" y="212078"/>
                      <a:pt x="482360" y="211392"/>
                    </a:cubicBezTo>
                    <a:cubicBezTo>
                      <a:pt x="481948" y="211255"/>
                      <a:pt x="481400" y="211118"/>
                      <a:pt x="480988" y="210844"/>
                    </a:cubicBezTo>
                    <a:cubicBezTo>
                      <a:pt x="486886" y="214547"/>
                      <a:pt x="492647" y="218387"/>
                      <a:pt x="498545" y="222091"/>
                    </a:cubicBezTo>
                    <a:cubicBezTo>
                      <a:pt x="502522" y="224697"/>
                      <a:pt x="506363" y="227303"/>
                      <a:pt x="510340" y="229909"/>
                    </a:cubicBezTo>
                    <a:cubicBezTo>
                      <a:pt x="514455" y="232652"/>
                      <a:pt x="518433" y="235670"/>
                      <a:pt x="522410" y="238824"/>
                    </a:cubicBezTo>
                    <a:cubicBezTo>
                      <a:pt x="526114" y="241842"/>
                      <a:pt x="529817" y="244860"/>
                      <a:pt x="533109" y="248289"/>
                    </a:cubicBezTo>
                    <a:cubicBezTo>
                      <a:pt x="534343" y="249523"/>
                      <a:pt x="535441" y="250894"/>
                      <a:pt x="536538" y="252129"/>
                    </a:cubicBezTo>
                    <a:cubicBezTo>
                      <a:pt x="537498" y="253363"/>
                      <a:pt x="538595" y="254598"/>
                      <a:pt x="539418" y="255969"/>
                    </a:cubicBezTo>
                    <a:cubicBezTo>
                      <a:pt x="540790" y="258301"/>
                      <a:pt x="542024" y="260496"/>
                      <a:pt x="542299" y="263102"/>
                    </a:cubicBezTo>
                    <a:cubicBezTo>
                      <a:pt x="542573" y="265296"/>
                      <a:pt x="541887" y="267216"/>
                      <a:pt x="541201" y="269137"/>
                    </a:cubicBezTo>
                    <a:cubicBezTo>
                      <a:pt x="540927" y="269960"/>
                      <a:pt x="540104" y="270920"/>
                      <a:pt x="539556" y="271606"/>
                    </a:cubicBezTo>
                    <a:cubicBezTo>
                      <a:pt x="539007" y="272566"/>
                      <a:pt x="537910" y="273114"/>
                      <a:pt x="536949" y="273663"/>
                    </a:cubicBezTo>
                    <a:cubicBezTo>
                      <a:pt x="535715" y="274349"/>
                      <a:pt x="534206" y="274760"/>
                      <a:pt x="532835" y="275035"/>
                    </a:cubicBezTo>
                    <a:cubicBezTo>
                      <a:pt x="530229" y="275721"/>
                      <a:pt x="527623" y="275721"/>
                      <a:pt x="524879" y="275583"/>
                    </a:cubicBezTo>
                    <a:cubicBezTo>
                      <a:pt x="520216" y="275446"/>
                      <a:pt x="515690" y="274486"/>
                      <a:pt x="511163" y="273663"/>
                    </a:cubicBezTo>
                    <a:cubicBezTo>
                      <a:pt x="505540" y="272703"/>
                      <a:pt x="500053" y="271606"/>
                      <a:pt x="494430" y="270508"/>
                    </a:cubicBezTo>
                    <a:cubicBezTo>
                      <a:pt x="484554" y="268588"/>
                      <a:pt x="474816" y="266668"/>
                      <a:pt x="465078" y="264473"/>
                    </a:cubicBezTo>
                    <a:cubicBezTo>
                      <a:pt x="453693" y="262005"/>
                      <a:pt x="442446" y="259398"/>
                      <a:pt x="431199" y="256929"/>
                    </a:cubicBezTo>
                    <a:cubicBezTo>
                      <a:pt x="427084" y="255969"/>
                      <a:pt x="422832" y="255009"/>
                      <a:pt x="418718" y="254186"/>
                    </a:cubicBezTo>
                    <a:cubicBezTo>
                      <a:pt x="413505" y="253089"/>
                      <a:pt x="408431" y="251854"/>
                      <a:pt x="403218" y="250757"/>
                    </a:cubicBezTo>
                    <a:cubicBezTo>
                      <a:pt x="403493" y="250757"/>
                      <a:pt x="403630" y="250894"/>
                      <a:pt x="403904" y="250894"/>
                    </a:cubicBezTo>
                    <a:cubicBezTo>
                      <a:pt x="395126" y="249111"/>
                      <a:pt x="386211" y="247328"/>
                      <a:pt x="377432" y="245408"/>
                    </a:cubicBezTo>
                    <a:cubicBezTo>
                      <a:pt x="377432" y="245408"/>
                      <a:pt x="377295" y="245408"/>
                      <a:pt x="377295" y="245408"/>
                    </a:cubicBezTo>
                    <a:cubicBezTo>
                      <a:pt x="377295" y="245408"/>
                      <a:pt x="377158" y="245408"/>
                      <a:pt x="377158" y="245408"/>
                    </a:cubicBezTo>
                    <a:cubicBezTo>
                      <a:pt x="377158" y="245408"/>
                      <a:pt x="377158" y="245408"/>
                      <a:pt x="377295" y="245408"/>
                    </a:cubicBezTo>
                    <a:cubicBezTo>
                      <a:pt x="372220" y="244585"/>
                      <a:pt x="367283" y="243625"/>
                      <a:pt x="362070" y="242802"/>
                    </a:cubicBezTo>
                    <a:cubicBezTo>
                      <a:pt x="357270" y="242116"/>
                      <a:pt x="352469" y="241842"/>
                      <a:pt x="347669" y="241431"/>
                    </a:cubicBezTo>
                    <a:cubicBezTo>
                      <a:pt x="347806" y="241431"/>
                      <a:pt x="347806" y="241431"/>
                      <a:pt x="347943" y="241431"/>
                    </a:cubicBezTo>
                    <a:cubicBezTo>
                      <a:pt x="346846" y="241431"/>
                      <a:pt x="345611" y="241431"/>
                      <a:pt x="344514" y="241431"/>
                    </a:cubicBezTo>
                    <a:cubicBezTo>
                      <a:pt x="343965" y="241567"/>
                      <a:pt x="343554" y="241567"/>
                      <a:pt x="343005" y="241567"/>
                    </a:cubicBezTo>
                    <a:cubicBezTo>
                      <a:pt x="342594" y="241705"/>
                      <a:pt x="342182" y="241705"/>
                      <a:pt x="341908" y="241842"/>
                    </a:cubicBezTo>
                    <a:cubicBezTo>
                      <a:pt x="341771" y="241979"/>
                      <a:pt x="341496" y="242116"/>
                      <a:pt x="341359" y="242253"/>
                    </a:cubicBezTo>
                    <a:cubicBezTo>
                      <a:pt x="341222" y="242390"/>
                      <a:pt x="341085" y="242528"/>
                      <a:pt x="340948" y="242665"/>
                    </a:cubicBezTo>
                    <a:cubicBezTo>
                      <a:pt x="341496" y="243625"/>
                      <a:pt x="342045" y="244585"/>
                      <a:pt x="342731" y="245408"/>
                    </a:cubicBezTo>
                    <a:cubicBezTo>
                      <a:pt x="343005" y="245819"/>
                      <a:pt x="343417" y="246231"/>
                      <a:pt x="343691" y="246505"/>
                    </a:cubicBezTo>
                    <a:cubicBezTo>
                      <a:pt x="344514" y="247465"/>
                      <a:pt x="345474" y="248289"/>
                      <a:pt x="346571" y="249248"/>
                    </a:cubicBezTo>
                    <a:cubicBezTo>
                      <a:pt x="346434" y="249111"/>
                      <a:pt x="346160" y="248974"/>
                      <a:pt x="346023" y="248837"/>
                    </a:cubicBezTo>
                    <a:cubicBezTo>
                      <a:pt x="349863" y="251854"/>
                      <a:pt x="353841" y="254735"/>
                      <a:pt x="357681" y="257615"/>
                    </a:cubicBezTo>
                    <a:cubicBezTo>
                      <a:pt x="361385" y="260358"/>
                      <a:pt x="365088" y="263239"/>
                      <a:pt x="368791" y="266119"/>
                    </a:cubicBezTo>
                    <a:cubicBezTo>
                      <a:pt x="374141" y="270234"/>
                      <a:pt x="379490" y="274349"/>
                      <a:pt x="384976" y="278464"/>
                    </a:cubicBezTo>
                    <a:cubicBezTo>
                      <a:pt x="389502" y="281893"/>
                      <a:pt x="393892" y="285459"/>
                      <a:pt x="398418" y="289025"/>
                    </a:cubicBezTo>
                    <a:cubicBezTo>
                      <a:pt x="402121" y="292042"/>
                      <a:pt x="405824" y="294923"/>
                      <a:pt x="409528" y="297940"/>
                    </a:cubicBezTo>
                    <a:cubicBezTo>
                      <a:pt x="411311" y="299449"/>
                      <a:pt x="413231" y="300821"/>
                      <a:pt x="415014" y="302329"/>
                    </a:cubicBezTo>
                    <a:cubicBezTo>
                      <a:pt x="414877" y="302329"/>
                      <a:pt x="414877" y="302192"/>
                      <a:pt x="414740" y="302192"/>
                    </a:cubicBezTo>
                    <a:cubicBezTo>
                      <a:pt x="415837" y="303153"/>
                      <a:pt x="416934" y="304112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032" y="305073"/>
                      <a:pt x="418032" y="305073"/>
                      <a:pt x="418032" y="305073"/>
                    </a:cubicBezTo>
                    <a:cubicBezTo>
                      <a:pt x="418169" y="305210"/>
                      <a:pt x="418306" y="305347"/>
                      <a:pt x="418443" y="305484"/>
                    </a:cubicBezTo>
                    <a:cubicBezTo>
                      <a:pt x="418443" y="305484"/>
                      <a:pt x="418306" y="305347"/>
                      <a:pt x="418306" y="305347"/>
                    </a:cubicBezTo>
                    <a:cubicBezTo>
                      <a:pt x="424341" y="310559"/>
                      <a:pt x="430376" y="315908"/>
                      <a:pt x="436411" y="321257"/>
                    </a:cubicBezTo>
                    <a:cubicBezTo>
                      <a:pt x="436548" y="321395"/>
                      <a:pt x="436685" y="321532"/>
                      <a:pt x="436960" y="321669"/>
                    </a:cubicBezTo>
                    <a:cubicBezTo>
                      <a:pt x="437097" y="321806"/>
                      <a:pt x="437371" y="322080"/>
                      <a:pt x="437508" y="322218"/>
                    </a:cubicBezTo>
                    <a:cubicBezTo>
                      <a:pt x="437646" y="322355"/>
                      <a:pt x="437783" y="322355"/>
                      <a:pt x="437783" y="322492"/>
                    </a:cubicBezTo>
                    <a:cubicBezTo>
                      <a:pt x="438469" y="323041"/>
                      <a:pt x="439292" y="323727"/>
                      <a:pt x="439977" y="324412"/>
                    </a:cubicBezTo>
                    <a:cubicBezTo>
                      <a:pt x="441075" y="325509"/>
                      <a:pt x="442309" y="326607"/>
                      <a:pt x="443406" y="327704"/>
                    </a:cubicBezTo>
                    <a:cubicBezTo>
                      <a:pt x="446972" y="331270"/>
                      <a:pt x="450676" y="334836"/>
                      <a:pt x="454242" y="338540"/>
                    </a:cubicBezTo>
                    <a:cubicBezTo>
                      <a:pt x="457259" y="341557"/>
                      <a:pt x="460277" y="344575"/>
                      <a:pt x="463295" y="347592"/>
                    </a:cubicBezTo>
                    <a:cubicBezTo>
                      <a:pt x="467958" y="352256"/>
                      <a:pt x="472484" y="357193"/>
                      <a:pt x="476873" y="362131"/>
                    </a:cubicBezTo>
                    <a:cubicBezTo>
                      <a:pt x="482908" y="368989"/>
                      <a:pt x="488806" y="376121"/>
                      <a:pt x="493881" y="383802"/>
                    </a:cubicBezTo>
                    <a:cubicBezTo>
                      <a:pt x="496076" y="387231"/>
                      <a:pt x="497859" y="390798"/>
                      <a:pt x="499642" y="394501"/>
                    </a:cubicBezTo>
                    <a:cubicBezTo>
                      <a:pt x="500328" y="396147"/>
                      <a:pt x="500876" y="397656"/>
                      <a:pt x="501425" y="399301"/>
                    </a:cubicBezTo>
                    <a:cubicBezTo>
                      <a:pt x="501974" y="400947"/>
                      <a:pt x="502385" y="403142"/>
                      <a:pt x="502385" y="404925"/>
                    </a:cubicBezTo>
                    <a:cubicBezTo>
                      <a:pt x="502385" y="406571"/>
                      <a:pt x="502385" y="407805"/>
                      <a:pt x="502111" y="409452"/>
                    </a:cubicBezTo>
                    <a:cubicBezTo>
                      <a:pt x="501974" y="410960"/>
                      <a:pt x="501425" y="412469"/>
                      <a:pt x="501014" y="413840"/>
                    </a:cubicBezTo>
                    <a:cubicBezTo>
                      <a:pt x="500739" y="414801"/>
                      <a:pt x="500191" y="415761"/>
                      <a:pt x="499642" y="416584"/>
                    </a:cubicBezTo>
                    <a:cubicBezTo>
                      <a:pt x="499230" y="417407"/>
                      <a:pt x="498270" y="418367"/>
                      <a:pt x="497585" y="419053"/>
                    </a:cubicBezTo>
                    <a:cubicBezTo>
                      <a:pt x="496899" y="419875"/>
                      <a:pt x="495939" y="420561"/>
                      <a:pt x="494978" y="421110"/>
                    </a:cubicBezTo>
                    <a:cubicBezTo>
                      <a:pt x="493470" y="421933"/>
                      <a:pt x="492372" y="422482"/>
                      <a:pt x="490727" y="423168"/>
                    </a:cubicBezTo>
                    <a:cubicBezTo>
                      <a:pt x="487435" y="424539"/>
                      <a:pt x="483594" y="424402"/>
                      <a:pt x="480028" y="424127"/>
                    </a:cubicBezTo>
                    <a:cubicBezTo>
                      <a:pt x="476325" y="423990"/>
                      <a:pt x="472621" y="422893"/>
                      <a:pt x="468918" y="421933"/>
                    </a:cubicBezTo>
                    <a:cubicBezTo>
                      <a:pt x="464940" y="420836"/>
                      <a:pt x="460963" y="419190"/>
                      <a:pt x="457122" y="417818"/>
                    </a:cubicBezTo>
                    <a:cubicBezTo>
                      <a:pt x="453145" y="416310"/>
                      <a:pt x="449441" y="414663"/>
                      <a:pt x="445464" y="413017"/>
                    </a:cubicBezTo>
                    <a:cubicBezTo>
                      <a:pt x="442858" y="411920"/>
                      <a:pt x="440389" y="410686"/>
                      <a:pt x="437783" y="409588"/>
                    </a:cubicBezTo>
                    <a:cubicBezTo>
                      <a:pt x="435451" y="408491"/>
                      <a:pt x="432982" y="407394"/>
                      <a:pt x="430650" y="406297"/>
                    </a:cubicBezTo>
                    <a:cubicBezTo>
                      <a:pt x="430650" y="406297"/>
                      <a:pt x="430513" y="406297"/>
                      <a:pt x="430513" y="406159"/>
                    </a:cubicBezTo>
                    <a:cubicBezTo>
                      <a:pt x="433668" y="410274"/>
                      <a:pt x="436685" y="414389"/>
                      <a:pt x="439840" y="418641"/>
                    </a:cubicBezTo>
                    <a:cubicBezTo>
                      <a:pt x="451499" y="434689"/>
                      <a:pt x="461511" y="451559"/>
                      <a:pt x="470015" y="469390"/>
                    </a:cubicBezTo>
                    <a:cubicBezTo>
                      <a:pt x="473993" y="477757"/>
                      <a:pt x="477422" y="486124"/>
                      <a:pt x="480165" y="494902"/>
                    </a:cubicBezTo>
                    <a:cubicBezTo>
                      <a:pt x="481537" y="499565"/>
                      <a:pt x="482771" y="504229"/>
                      <a:pt x="483869" y="508893"/>
                    </a:cubicBezTo>
                    <a:cubicBezTo>
                      <a:pt x="484829" y="513281"/>
                      <a:pt x="485240" y="517671"/>
                      <a:pt x="485514" y="522060"/>
                    </a:cubicBezTo>
                    <a:cubicBezTo>
                      <a:pt x="485652" y="525763"/>
                      <a:pt x="485377" y="529741"/>
                      <a:pt x="484829" y="533444"/>
                    </a:cubicBezTo>
                    <a:cubicBezTo>
                      <a:pt x="484417" y="536736"/>
                      <a:pt x="483457" y="539754"/>
                      <a:pt x="482360" y="542908"/>
                    </a:cubicBezTo>
                    <a:cubicBezTo>
                      <a:pt x="481262" y="545926"/>
                      <a:pt x="479342" y="548669"/>
                      <a:pt x="477559" y="551275"/>
                    </a:cubicBezTo>
                    <a:cubicBezTo>
                      <a:pt x="476599" y="552509"/>
                      <a:pt x="475502" y="553744"/>
                      <a:pt x="474267" y="554841"/>
                    </a:cubicBezTo>
                    <a:cubicBezTo>
                      <a:pt x="473170" y="556075"/>
                      <a:pt x="471524" y="557310"/>
                      <a:pt x="470153" y="558270"/>
                    </a:cubicBezTo>
                    <a:cubicBezTo>
                      <a:pt x="468781" y="559093"/>
                      <a:pt x="467272" y="560053"/>
                      <a:pt x="465763" y="560739"/>
                    </a:cubicBezTo>
                    <a:cubicBezTo>
                      <a:pt x="464117" y="561425"/>
                      <a:pt x="462746" y="561836"/>
                      <a:pt x="461100" y="562385"/>
                    </a:cubicBezTo>
                    <a:cubicBezTo>
                      <a:pt x="457945" y="563482"/>
                      <a:pt x="454379" y="563482"/>
                      <a:pt x="451087" y="563482"/>
                    </a:cubicBezTo>
                    <a:cubicBezTo>
                      <a:pt x="442309" y="563345"/>
                      <a:pt x="433942" y="559916"/>
                      <a:pt x="426124" y="556213"/>
                    </a:cubicBezTo>
                    <a:cubicBezTo>
                      <a:pt x="422969" y="554704"/>
                      <a:pt x="419952" y="553058"/>
                      <a:pt x="417072" y="551275"/>
                    </a:cubicBezTo>
                    <a:cubicBezTo>
                      <a:pt x="421735" y="564031"/>
                      <a:pt x="425301" y="577335"/>
                      <a:pt x="427770" y="590777"/>
                    </a:cubicBezTo>
                    <a:cubicBezTo>
                      <a:pt x="429416" y="600104"/>
                      <a:pt x="430102" y="609705"/>
                      <a:pt x="430102" y="619169"/>
                    </a:cubicBezTo>
                    <a:cubicBezTo>
                      <a:pt x="430102" y="627261"/>
                      <a:pt x="429142" y="635766"/>
                      <a:pt x="426124" y="643446"/>
                    </a:cubicBezTo>
                    <a:cubicBezTo>
                      <a:pt x="425027" y="646327"/>
                      <a:pt x="423792" y="649207"/>
                      <a:pt x="421872" y="651813"/>
                    </a:cubicBezTo>
                    <a:cubicBezTo>
                      <a:pt x="420912" y="653047"/>
                      <a:pt x="420089" y="654008"/>
                      <a:pt x="418992" y="655242"/>
                    </a:cubicBezTo>
                    <a:cubicBezTo>
                      <a:pt x="418032" y="656340"/>
                      <a:pt x="416660" y="657299"/>
                      <a:pt x="415563" y="658122"/>
                    </a:cubicBezTo>
                    <a:cubicBezTo>
                      <a:pt x="411174" y="661414"/>
                      <a:pt x="405687" y="662786"/>
                      <a:pt x="400338" y="662374"/>
                    </a:cubicBezTo>
                    <a:cubicBezTo>
                      <a:pt x="398692" y="662237"/>
                      <a:pt x="397046" y="662100"/>
                      <a:pt x="395400" y="661689"/>
                    </a:cubicBezTo>
                    <a:cubicBezTo>
                      <a:pt x="393480" y="661140"/>
                      <a:pt x="392108" y="660728"/>
                      <a:pt x="390188" y="660043"/>
                    </a:cubicBezTo>
                    <a:cubicBezTo>
                      <a:pt x="388542" y="659494"/>
                      <a:pt x="386896" y="658534"/>
                      <a:pt x="385250" y="657711"/>
                    </a:cubicBezTo>
                    <a:cubicBezTo>
                      <a:pt x="383193" y="656614"/>
                      <a:pt x="381136" y="655379"/>
                      <a:pt x="378941" y="654145"/>
                    </a:cubicBezTo>
                    <a:cubicBezTo>
                      <a:pt x="375238" y="651950"/>
                      <a:pt x="371946" y="649207"/>
                      <a:pt x="368517" y="646738"/>
                    </a:cubicBezTo>
                    <a:cubicBezTo>
                      <a:pt x="365225" y="644406"/>
                      <a:pt x="362070" y="641800"/>
                      <a:pt x="359053" y="639195"/>
                    </a:cubicBezTo>
                    <a:cubicBezTo>
                      <a:pt x="362893" y="648247"/>
                      <a:pt x="366322" y="657437"/>
                      <a:pt x="369477" y="666627"/>
                    </a:cubicBezTo>
                    <a:cubicBezTo>
                      <a:pt x="372769" y="676365"/>
                      <a:pt x="375786" y="686103"/>
                      <a:pt x="378118" y="696116"/>
                    </a:cubicBezTo>
                    <a:cubicBezTo>
                      <a:pt x="380176" y="705305"/>
                      <a:pt x="381821" y="714633"/>
                      <a:pt x="382370" y="724096"/>
                    </a:cubicBezTo>
                    <a:cubicBezTo>
                      <a:pt x="382919" y="732875"/>
                      <a:pt x="382919" y="741653"/>
                      <a:pt x="381684" y="750431"/>
                    </a:cubicBezTo>
                    <a:cubicBezTo>
                      <a:pt x="381273" y="753723"/>
                      <a:pt x="380313" y="757015"/>
                      <a:pt x="379215" y="760169"/>
                    </a:cubicBezTo>
                    <a:cubicBezTo>
                      <a:pt x="377981" y="763598"/>
                      <a:pt x="376472" y="767439"/>
                      <a:pt x="374141" y="770319"/>
                    </a:cubicBezTo>
                    <a:cubicBezTo>
                      <a:pt x="372632" y="772240"/>
                      <a:pt x="370986" y="774160"/>
                      <a:pt x="368791" y="775257"/>
                    </a:cubicBezTo>
                    <a:cubicBezTo>
                      <a:pt x="366597" y="776355"/>
                      <a:pt x="364402" y="777452"/>
                      <a:pt x="361933" y="777863"/>
                    </a:cubicBezTo>
                    <a:cubicBezTo>
                      <a:pt x="359464" y="778275"/>
                      <a:pt x="356858" y="778549"/>
                      <a:pt x="354389" y="777863"/>
                    </a:cubicBezTo>
                    <a:cubicBezTo>
                      <a:pt x="352469" y="777314"/>
                      <a:pt x="351235" y="776903"/>
                      <a:pt x="349452" y="776080"/>
                    </a:cubicBezTo>
                    <a:cubicBezTo>
                      <a:pt x="347120" y="775120"/>
                      <a:pt x="344925" y="773748"/>
                      <a:pt x="342731" y="772514"/>
                    </a:cubicBezTo>
                    <a:cubicBezTo>
                      <a:pt x="339713" y="770594"/>
                      <a:pt x="336970" y="768125"/>
                      <a:pt x="334364" y="765793"/>
                    </a:cubicBezTo>
                    <a:cubicBezTo>
                      <a:pt x="330524" y="762364"/>
                      <a:pt x="326957" y="758798"/>
                      <a:pt x="323528" y="755095"/>
                    </a:cubicBezTo>
                    <a:cubicBezTo>
                      <a:pt x="320511" y="751803"/>
                      <a:pt x="317493" y="748374"/>
                      <a:pt x="314613" y="745082"/>
                    </a:cubicBezTo>
                    <a:cubicBezTo>
                      <a:pt x="312281" y="742339"/>
                      <a:pt x="309950" y="739733"/>
                      <a:pt x="307618" y="736989"/>
                    </a:cubicBezTo>
                    <a:cubicBezTo>
                      <a:pt x="310910" y="750020"/>
                      <a:pt x="313653" y="763187"/>
                      <a:pt x="315985" y="776355"/>
                    </a:cubicBezTo>
                    <a:cubicBezTo>
                      <a:pt x="317768" y="786367"/>
                      <a:pt x="319277" y="796517"/>
                      <a:pt x="320374" y="806804"/>
                    </a:cubicBezTo>
                    <a:cubicBezTo>
                      <a:pt x="321471" y="816954"/>
                      <a:pt x="321883" y="827104"/>
                      <a:pt x="321745" y="837253"/>
                    </a:cubicBezTo>
                    <a:cubicBezTo>
                      <a:pt x="321608" y="845071"/>
                      <a:pt x="320374" y="852752"/>
                      <a:pt x="318042" y="860159"/>
                    </a:cubicBezTo>
                    <a:cubicBezTo>
                      <a:pt x="316670" y="864685"/>
                      <a:pt x="314064" y="869623"/>
                      <a:pt x="309538" y="871543"/>
                    </a:cubicBezTo>
                    <a:cubicBezTo>
                      <a:pt x="307481" y="872503"/>
                      <a:pt x="305149" y="872641"/>
                      <a:pt x="302954" y="872641"/>
                    </a:cubicBezTo>
                    <a:cubicBezTo>
                      <a:pt x="301994" y="872641"/>
                      <a:pt x="301034" y="872641"/>
                      <a:pt x="300074" y="872367"/>
                    </a:cubicBezTo>
                    <a:cubicBezTo>
                      <a:pt x="298565" y="871955"/>
                      <a:pt x="297742" y="871681"/>
                      <a:pt x="296371" y="870995"/>
                    </a:cubicBezTo>
                    <a:cubicBezTo>
                      <a:pt x="293902" y="869897"/>
                      <a:pt x="291982" y="867703"/>
                      <a:pt x="290199" y="865783"/>
                    </a:cubicBezTo>
                    <a:cubicBezTo>
                      <a:pt x="287318" y="862765"/>
                      <a:pt x="284712" y="859473"/>
                      <a:pt x="282380" y="855907"/>
                    </a:cubicBezTo>
                    <a:cubicBezTo>
                      <a:pt x="276757" y="847540"/>
                      <a:pt x="271819" y="838899"/>
                      <a:pt x="266607" y="830395"/>
                    </a:cubicBezTo>
                    <a:cubicBezTo>
                      <a:pt x="262629" y="823812"/>
                      <a:pt x="258926" y="817228"/>
                      <a:pt x="255086" y="810507"/>
                    </a:cubicBezTo>
                    <a:cubicBezTo>
                      <a:pt x="247816" y="797888"/>
                      <a:pt x="240684" y="785133"/>
                      <a:pt x="233552" y="772514"/>
                    </a:cubicBezTo>
                    <a:cubicBezTo>
                      <a:pt x="230397" y="766890"/>
                      <a:pt x="227105" y="761404"/>
                      <a:pt x="223950" y="755781"/>
                    </a:cubicBezTo>
                    <a:cubicBezTo>
                      <a:pt x="219424" y="747962"/>
                      <a:pt x="214898" y="740144"/>
                      <a:pt x="210371" y="732326"/>
                    </a:cubicBezTo>
                    <a:cubicBezTo>
                      <a:pt x="207903" y="728074"/>
                      <a:pt x="205297" y="723822"/>
                      <a:pt x="202828" y="719570"/>
                    </a:cubicBezTo>
                    <a:cubicBezTo>
                      <a:pt x="197753" y="711204"/>
                      <a:pt x="192815" y="702837"/>
                      <a:pt x="187740" y="694607"/>
                    </a:cubicBezTo>
                    <a:cubicBezTo>
                      <a:pt x="187740" y="694744"/>
                      <a:pt x="187877" y="694881"/>
                      <a:pt x="187877" y="695156"/>
                    </a:cubicBezTo>
                    <a:cubicBezTo>
                      <a:pt x="191032" y="704620"/>
                      <a:pt x="194049" y="714221"/>
                      <a:pt x="197204" y="723822"/>
                    </a:cubicBezTo>
                    <a:cubicBezTo>
                      <a:pt x="197753" y="725331"/>
                      <a:pt x="198301" y="726977"/>
                      <a:pt x="198713" y="728485"/>
                    </a:cubicBezTo>
                    <a:cubicBezTo>
                      <a:pt x="199399" y="731092"/>
                      <a:pt x="200084" y="733698"/>
                      <a:pt x="200770" y="736304"/>
                    </a:cubicBezTo>
                    <a:cubicBezTo>
                      <a:pt x="203376" y="746453"/>
                      <a:pt x="206120" y="756466"/>
                      <a:pt x="208726" y="766616"/>
                    </a:cubicBezTo>
                    <a:cubicBezTo>
                      <a:pt x="209411" y="769222"/>
                      <a:pt x="210097" y="771828"/>
                      <a:pt x="210783" y="774434"/>
                    </a:cubicBezTo>
                    <a:cubicBezTo>
                      <a:pt x="211743" y="777863"/>
                      <a:pt x="212292" y="781429"/>
                      <a:pt x="213115" y="784858"/>
                    </a:cubicBezTo>
                    <a:cubicBezTo>
                      <a:pt x="214212" y="790207"/>
                      <a:pt x="215309" y="795557"/>
                      <a:pt x="216269" y="800906"/>
                    </a:cubicBezTo>
                    <a:cubicBezTo>
                      <a:pt x="218190" y="811056"/>
                      <a:pt x="219287" y="821343"/>
                      <a:pt x="219973" y="831767"/>
                    </a:cubicBezTo>
                    <a:cubicBezTo>
                      <a:pt x="220384" y="836156"/>
                      <a:pt x="220384" y="840682"/>
                      <a:pt x="220384" y="845209"/>
                    </a:cubicBezTo>
                    <a:cubicBezTo>
                      <a:pt x="220384" y="850146"/>
                      <a:pt x="219836" y="854947"/>
                      <a:pt x="219287" y="859885"/>
                    </a:cubicBezTo>
                    <a:cubicBezTo>
                      <a:pt x="218875" y="863177"/>
                      <a:pt x="218327" y="866743"/>
                      <a:pt x="217092" y="869760"/>
                    </a:cubicBezTo>
                    <a:cubicBezTo>
                      <a:pt x="216407" y="871406"/>
                      <a:pt x="215858" y="872503"/>
                      <a:pt x="215035" y="874149"/>
                    </a:cubicBezTo>
                    <a:cubicBezTo>
                      <a:pt x="214349" y="875384"/>
                      <a:pt x="213252" y="876755"/>
                      <a:pt x="212429" y="877853"/>
                    </a:cubicBezTo>
                    <a:cubicBezTo>
                      <a:pt x="211743" y="878676"/>
                      <a:pt x="211057" y="879499"/>
                      <a:pt x="210097" y="880184"/>
                    </a:cubicBezTo>
                    <a:cubicBezTo>
                      <a:pt x="208726" y="881419"/>
                      <a:pt x="208040" y="881968"/>
                      <a:pt x="206531" y="882928"/>
                    </a:cubicBezTo>
                    <a:cubicBezTo>
                      <a:pt x="205708" y="883476"/>
                      <a:pt x="204748" y="883751"/>
                      <a:pt x="203788" y="884025"/>
                    </a:cubicBezTo>
                    <a:cubicBezTo>
                      <a:pt x="202691" y="884299"/>
                      <a:pt x="201319" y="884299"/>
                      <a:pt x="200222" y="884162"/>
                    </a:cubicBezTo>
                    <a:cubicBezTo>
                      <a:pt x="197478" y="883751"/>
                      <a:pt x="195147" y="882654"/>
                      <a:pt x="192815" y="881419"/>
                    </a:cubicBezTo>
                    <a:cubicBezTo>
                      <a:pt x="189935" y="879910"/>
                      <a:pt x="187603" y="877716"/>
                      <a:pt x="185271" y="875521"/>
                    </a:cubicBezTo>
                    <a:cubicBezTo>
                      <a:pt x="184174" y="874424"/>
                      <a:pt x="183077" y="872915"/>
                      <a:pt x="181979" y="871818"/>
                    </a:cubicBezTo>
                    <a:cubicBezTo>
                      <a:pt x="180471" y="870035"/>
                      <a:pt x="179099" y="868389"/>
                      <a:pt x="177590" y="866606"/>
                    </a:cubicBezTo>
                    <a:cubicBezTo>
                      <a:pt x="174984" y="863314"/>
                      <a:pt x="172652" y="859885"/>
                      <a:pt x="170458" y="856456"/>
                    </a:cubicBezTo>
                    <a:cubicBezTo>
                      <a:pt x="168126" y="853164"/>
                      <a:pt x="165932" y="849872"/>
                      <a:pt x="163737" y="846443"/>
                    </a:cubicBezTo>
                    <a:cubicBezTo>
                      <a:pt x="161954" y="843837"/>
                      <a:pt x="160034" y="841094"/>
                      <a:pt x="158388" y="838351"/>
                    </a:cubicBezTo>
                    <a:cubicBezTo>
                      <a:pt x="154410" y="832041"/>
                      <a:pt x="150570" y="825732"/>
                      <a:pt x="146592" y="819423"/>
                    </a:cubicBezTo>
                    <a:cubicBezTo>
                      <a:pt x="146455" y="821617"/>
                      <a:pt x="146455" y="823675"/>
                      <a:pt x="146318" y="825869"/>
                    </a:cubicBezTo>
                    <a:cubicBezTo>
                      <a:pt x="145632" y="835607"/>
                      <a:pt x="144535" y="845071"/>
                      <a:pt x="142614" y="854673"/>
                    </a:cubicBezTo>
                    <a:cubicBezTo>
                      <a:pt x="141654" y="859062"/>
                      <a:pt x="140420" y="863588"/>
                      <a:pt x="139185" y="867840"/>
                    </a:cubicBezTo>
                    <a:cubicBezTo>
                      <a:pt x="138088" y="871543"/>
                      <a:pt x="136717" y="875384"/>
                      <a:pt x="134933" y="878950"/>
                    </a:cubicBezTo>
                    <a:cubicBezTo>
                      <a:pt x="131779" y="884985"/>
                      <a:pt x="127664" y="890334"/>
                      <a:pt x="122040" y="894312"/>
                    </a:cubicBezTo>
                    <a:cubicBezTo>
                      <a:pt x="119160" y="896370"/>
                      <a:pt x="115868" y="897329"/>
                      <a:pt x="112439" y="897329"/>
                    </a:cubicBezTo>
                    <a:cubicBezTo>
                      <a:pt x="109970" y="896506"/>
                      <a:pt x="108187" y="896232"/>
                      <a:pt x="106267" y="89568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1" name="任意多边形: 形状 290"/>
              <p:cNvSpPr/>
              <p:nvPr/>
            </p:nvSpPr>
            <p:spPr>
              <a:xfrm>
                <a:off x="2351608" y="4767951"/>
                <a:ext cx="994470" cy="733536"/>
              </a:xfrm>
              <a:custGeom>
                <a:avLst/>
                <a:gdLst>
                  <a:gd name="connsiteX0" fmla="*/ 284531 w 994470"/>
                  <a:gd name="connsiteY0" fmla="*/ 62687 h 733536"/>
                  <a:gd name="connsiteX1" fmla="*/ 286863 w 994470"/>
                  <a:gd name="connsiteY1" fmla="*/ 65293 h 733536"/>
                  <a:gd name="connsiteX2" fmla="*/ 287823 w 994470"/>
                  <a:gd name="connsiteY2" fmla="*/ 67213 h 733536"/>
                  <a:gd name="connsiteX3" fmla="*/ 288234 w 994470"/>
                  <a:gd name="connsiteY3" fmla="*/ 69682 h 733536"/>
                  <a:gd name="connsiteX4" fmla="*/ 303870 w 994470"/>
                  <a:gd name="connsiteY4" fmla="*/ 51028 h 733536"/>
                  <a:gd name="connsiteX5" fmla="*/ 316352 w 994470"/>
                  <a:gd name="connsiteY5" fmla="*/ 35666 h 733536"/>
                  <a:gd name="connsiteX6" fmla="*/ 320330 w 994470"/>
                  <a:gd name="connsiteY6" fmla="*/ 30866 h 733536"/>
                  <a:gd name="connsiteX7" fmla="*/ 329794 w 994470"/>
                  <a:gd name="connsiteY7" fmla="*/ 18795 h 733536"/>
                  <a:gd name="connsiteX8" fmla="*/ 329519 w 994470"/>
                  <a:gd name="connsiteY8" fmla="*/ 19070 h 733536"/>
                  <a:gd name="connsiteX9" fmla="*/ 332537 w 994470"/>
                  <a:gd name="connsiteY9" fmla="*/ 13995 h 733536"/>
                  <a:gd name="connsiteX10" fmla="*/ 332537 w 994470"/>
                  <a:gd name="connsiteY10" fmla="*/ 14132 h 733536"/>
                  <a:gd name="connsiteX11" fmla="*/ 333223 w 994470"/>
                  <a:gd name="connsiteY11" fmla="*/ 12486 h 733536"/>
                  <a:gd name="connsiteX12" fmla="*/ 334457 w 994470"/>
                  <a:gd name="connsiteY12" fmla="*/ 8371 h 733536"/>
                  <a:gd name="connsiteX13" fmla="*/ 334183 w 994470"/>
                  <a:gd name="connsiteY13" fmla="*/ 8371 h 733536"/>
                  <a:gd name="connsiteX14" fmla="*/ 334183 w 994470"/>
                  <a:gd name="connsiteY14" fmla="*/ 8371 h 733536"/>
                  <a:gd name="connsiteX15" fmla="*/ 332948 w 994470"/>
                  <a:gd name="connsiteY15" fmla="*/ 8508 h 733536"/>
                  <a:gd name="connsiteX16" fmla="*/ 331577 w 994470"/>
                  <a:gd name="connsiteY16" fmla="*/ 8920 h 733536"/>
                  <a:gd name="connsiteX17" fmla="*/ 330617 w 994470"/>
                  <a:gd name="connsiteY17" fmla="*/ 9331 h 733536"/>
                  <a:gd name="connsiteX18" fmla="*/ 330617 w 994470"/>
                  <a:gd name="connsiteY18" fmla="*/ 9331 h 733536"/>
                  <a:gd name="connsiteX19" fmla="*/ 327188 w 994470"/>
                  <a:gd name="connsiteY19" fmla="*/ 11252 h 733536"/>
                  <a:gd name="connsiteX20" fmla="*/ 327325 w 994470"/>
                  <a:gd name="connsiteY20" fmla="*/ 11114 h 733536"/>
                  <a:gd name="connsiteX21" fmla="*/ 321290 w 994470"/>
                  <a:gd name="connsiteY21" fmla="*/ 15778 h 733536"/>
                  <a:gd name="connsiteX22" fmla="*/ 321427 w 994470"/>
                  <a:gd name="connsiteY22" fmla="*/ 15641 h 733536"/>
                  <a:gd name="connsiteX23" fmla="*/ 321290 w 994470"/>
                  <a:gd name="connsiteY23" fmla="*/ 15778 h 733536"/>
                  <a:gd name="connsiteX24" fmla="*/ 321015 w 994470"/>
                  <a:gd name="connsiteY24" fmla="*/ 16052 h 733536"/>
                  <a:gd name="connsiteX25" fmla="*/ 321153 w 994470"/>
                  <a:gd name="connsiteY25" fmla="*/ 15915 h 733536"/>
                  <a:gd name="connsiteX26" fmla="*/ 313609 w 994470"/>
                  <a:gd name="connsiteY26" fmla="*/ 23047 h 733536"/>
                  <a:gd name="connsiteX27" fmla="*/ 305105 w 994470"/>
                  <a:gd name="connsiteY27" fmla="*/ 31140 h 733536"/>
                  <a:gd name="connsiteX28" fmla="*/ 286177 w 994470"/>
                  <a:gd name="connsiteY28" fmla="*/ 51440 h 733536"/>
                  <a:gd name="connsiteX29" fmla="*/ 286451 w 994470"/>
                  <a:gd name="connsiteY29" fmla="*/ 51165 h 733536"/>
                  <a:gd name="connsiteX30" fmla="*/ 279456 w 994470"/>
                  <a:gd name="connsiteY30" fmla="*/ 59258 h 733536"/>
                  <a:gd name="connsiteX31" fmla="*/ 284531 w 994470"/>
                  <a:gd name="connsiteY31" fmla="*/ 62687 h 733536"/>
                  <a:gd name="connsiteX32" fmla="*/ 202098 w 994470"/>
                  <a:gd name="connsiteY32" fmla="*/ 165694 h 733536"/>
                  <a:gd name="connsiteX33" fmla="*/ 206761 w 994470"/>
                  <a:gd name="connsiteY33" fmla="*/ 160893 h 733536"/>
                  <a:gd name="connsiteX34" fmla="*/ 214579 w 994470"/>
                  <a:gd name="connsiteY34" fmla="*/ 152664 h 733536"/>
                  <a:gd name="connsiteX35" fmla="*/ 248321 w 994470"/>
                  <a:gd name="connsiteY35" fmla="*/ 115630 h 733536"/>
                  <a:gd name="connsiteX36" fmla="*/ 284668 w 994470"/>
                  <a:gd name="connsiteY36" fmla="*/ 73797 h 733536"/>
                  <a:gd name="connsiteX37" fmla="*/ 285765 w 994470"/>
                  <a:gd name="connsiteY37" fmla="*/ 72425 h 733536"/>
                  <a:gd name="connsiteX38" fmla="*/ 281376 w 994470"/>
                  <a:gd name="connsiteY38" fmla="*/ 70779 h 733536"/>
                  <a:gd name="connsiteX39" fmla="*/ 280690 w 994470"/>
                  <a:gd name="connsiteY39" fmla="*/ 69545 h 733536"/>
                  <a:gd name="connsiteX40" fmla="*/ 280827 w 994470"/>
                  <a:gd name="connsiteY40" fmla="*/ 69682 h 733536"/>
                  <a:gd name="connsiteX41" fmla="*/ 280690 w 994470"/>
                  <a:gd name="connsiteY41" fmla="*/ 69407 h 733536"/>
                  <a:gd name="connsiteX42" fmla="*/ 280553 w 994470"/>
                  <a:gd name="connsiteY42" fmla="*/ 69271 h 733536"/>
                  <a:gd name="connsiteX43" fmla="*/ 280690 w 994470"/>
                  <a:gd name="connsiteY43" fmla="*/ 69407 h 733536"/>
                  <a:gd name="connsiteX44" fmla="*/ 280279 w 994470"/>
                  <a:gd name="connsiteY44" fmla="*/ 68996 h 733536"/>
                  <a:gd name="connsiteX45" fmla="*/ 279045 w 994470"/>
                  <a:gd name="connsiteY45" fmla="*/ 67899 h 733536"/>
                  <a:gd name="connsiteX46" fmla="*/ 279319 w 994470"/>
                  <a:gd name="connsiteY46" fmla="*/ 68173 h 733536"/>
                  <a:gd name="connsiteX47" fmla="*/ 278084 w 994470"/>
                  <a:gd name="connsiteY47" fmla="*/ 67213 h 733536"/>
                  <a:gd name="connsiteX48" fmla="*/ 274381 w 994470"/>
                  <a:gd name="connsiteY48" fmla="*/ 65018 h 733536"/>
                  <a:gd name="connsiteX49" fmla="*/ 253670 w 994470"/>
                  <a:gd name="connsiteY49" fmla="*/ 90256 h 733536"/>
                  <a:gd name="connsiteX50" fmla="*/ 223357 w 994470"/>
                  <a:gd name="connsiteY50" fmla="*/ 131952 h 733536"/>
                  <a:gd name="connsiteX51" fmla="*/ 223632 w 994470"/>
                  <a:gd name="connsiteY51" fmla="*/ 131541 h 733536"/>
                  <a:gd name="connsiteX52" fmla="*/ 202098 w 994470"/>
                  <a:gd name="connsiteY52" fmla="*/ 165694 h 733536"/>
                  <a:gd name="connsiteX53" fmla="*/ 320878 w 994470"/>
                  <a:gd name="connsiteY53" fmla="*/ 191617 h 733536"/>
                  <a:gd name="connsiteX54" fmla="*/ 308122 w 994470"/>
                  <a:gd name="connsiteY54" fmla="*/ 225770 h 733536"/>
                  <a:gd name="connsiteX55" fmla="*/ 327736 w 994470"/>
                  <a:gd name="connsiteY55" fmla="*/ 200396 h 733536"/>
                  <a:gd name="connsiteX56" fmla="*/ 336103 w 994470"/>
                  <a:gd name="connsiteY56" fmla="*/ 188737 h 733536"/>
                  <a:gd name="connsiteX57" fmla="*/ 354483 w 994470"/>
                  <a:gd name="connsiteY57" fmla="*/ 163088 h 733536"/>
                  <a:gd name="connsiteX58" fmla="*/ 359283 w 994470"/>
                  <a:gd name="connsiteY58" fmla="*/ 156504 h 733536"/>
                  <a:gd name="connsiteX59" fmla="*/ 359146 w 994470"/>
                  <a:gd name="connsiteY59" fmla="*/ 156641 h 733536"/>
                  <a:gd name="connsiteX60" fmla="*/ 376291 w 994470"/>
                  <a:gd name="connsiteY60" fmla="*/ 130718 h 733536"/>
                  <a:gd name="connsiteX61" fmla="*/ 384109 w 994470"/>
                  <a:gd name="connsiteY61" fmla="*/ 118648 h 733536"/>
                  <a:gd name="connsiteX62" fmla="*/ 394533 w 994470"/>
                  <a:gd name="connsiteY62" fmla="*/ 101640 h 733536"/>
                  <a:gd name="connsiteX63" fmla="*/ 399471 w 994470"/>
                  <a:gd name="connsiteY63" fmla="*/ 92999 h 733536"/>
                  <a:gd name="connsiteX64" fmla="*/ 403997 w 994470"/>
                  <a:gd name="connsiteY64" fmla="*/ 84769 h 733536"/>
                  <a:gd name="connsiteX65" fmla="*/ 403997 w 994470"/>
                  <a:gd name="connsiteY65" fmla="*/ 84907 h 733536"/>
                  <a:gd name="connsiteX66" fmla="*/ 404134 w 994470"/>
                  <a:gd name="connsiteY66" fmla="*/ 84632 h 733536"/>
                  <a:gd name="connsiteX67" fmla="*/ 404271 w 994470"/>
                  <a:gd name="connsiteY67" fmla="*/ 84358 h 733536"/>
                  <a:gd name="connsiteX68" fmla="*/ 404134 w 994470"/>
                  <a:gd name="connsiteY68" fmla="*/ 84495 h 733536"/>
                  <a:gd name="connsiteX69" fmla="*/ 406740 w 994470"/>
                  <a:gd name="connsiteY69" fmla="*/ 78186 h 733536"/>
                  <a:gd name="connsiteX70" fmla="*/ 406603 w 994470"/>
                  <a:gd name="connsiteY70" fmla="*/ 78734 h 733536"/>
                  <a:gd name="connsiteX71" fmla="*/ 407838 w 994470"/>
                  <a:gd name="connsiteY71" fmla="*/ 75031 h 733536"/>
                  <a:gd name="connsiteX72" fmla="*/ 407700 w 994470"/>
                  <a:gd name="connsiteY72" fmla="*/ 75305 h 733536"/>
                  <a:gd name="connsiteX73" fmla="*/ 409347 w 994470"/>
                  <a:gd name="connsiteY73" fmla="*/ 69819 h 733536"/>
                  <a:gd name="connsiteX74" fmla="*/ 409347 w 994470"/>
                  <a:gd name="connsiteY74" fmla="*/ 70094 h 733536"/>
                  <a:gd name="connsiteX75" fmla="*/ 409621 w 994470"/>
                  <a:gd name="connsiteY75" fmla="*/ 68859 h 733536"/>
                  <a:gd name="connsiteX76" fmla="*/ 409758 w 994470"/>
                  <a:gd name="connsiteY76" fmla="*/ 67899 h 733536"/>
                  <a:gd name="connsiteX77" fmla="*/ 409621 w 994470"/>
                  <a:gd name="connsiteY77" fmla="*/ 67076 h 733536"/>
                  <a:gd name="connsiteX78" fmla="*/ 409209 w 994470"/>
                  <a:gd name="connsiteY78" fmla="*/ 66801 h 733536"/>
                  <a:gd name="connsiteX79" fmla="*/ 408249 w 994470"/>
                  <a:gd name="connsiteY79" fmla="*/ 66253 h 733536"/>
                  <a:gd name="connsiteX80" fmla="*/ 407289 w 994470"/>
                  <a:gd name="connsiteY80" fmla="*/ 65978 h 733536"/>
                  <a:gd name="connsiteX81" fmla="*/ 406192 w 994470"/>
                  <a:gd name="connsiteY81" fmla="*/ 65704 h 733536"/>
                  <a:gd name="connsiteX82" fmla="*/ 405232 w 994470"/>
                  <a:gd name="connsiteY82" fmla="*/ 65567 h 733536"/>
                  <a:gd name="connsiteX83" fmla="*/ 404683 w 994470"/>
                  <a:gd name="connsiteY83" fmla="*/ 65567 h 733536"/>
                  <a:gd name="connsiteX84" fmla="*/ 403586 w 994470"/>
                  <a:gd name="connsiteY84" fmla="*/ 65842 h 733536"/>
                  <a:gd name="connsiteX85" fmla="*/ 400980 w 994470"/>
                  <a:gd name="connsiteY85" fmla="*/ 66939 h 733536"/>
                  <a:gd name="connsiteX86" fmla="*/ 399334 w 994470"/>
                  <a:gd name="connsiteY86" fmla="*/ 68036 h 733536"/>
                  <a:gd name="connsiteX87" fmla="*/ 399608 w 994470"/>
                  <a:gd name="connsiteY87" fmla="*/ 67762 h 733536"/>
                  <a:gd name="connsiteX88" fmla="*/ 394945 w 994470"/>
                  <a:gd name="connsiteY88" fmla="*/ 71328 h 733536"/>
                  <a:gd name="connsiteX89" fmla="*/ 387264 w 994470"/>
                  <a:gd name="connsiteY89" fmla="*/ 78872 h 733536"/>
                  <a:gd name="connsiteX90" fmla="*/ 379171 w 994470"/>
                  <a:gd name="connsiteY90" fmla="*/ 87375 h 733536"/>
                  <a:gd name="connsiteX91" fmla="*/ 379583 w 994470"/>
                  <a:gd name="connsiteY91" fmla="*/ 86964 h 733536"/>
                  <a:gd name="connsiteX92" fmla="*/ 363672 w 994470"/>
                  <a:gd name="connsiteY92" fmla="*/ 108087 h 733536"/>
                  <a:gd name="connsiteX93" fmla="*/ 363672 w 994470"/>
                  <a:gd name="connsiteY93" fmla="*/ 107949 h 733536"/>
                  <a:gd name="connsiteX94" fmla="*/ 351739 w 994470"/>
                  <a:gd name="connsiteY94" fmla="*/ 127015 h 733536"/>
                  <a:gd name="connsiteX95" fmla="*/ 340904 w 994470"/>
                  <a:gd name="connsiteY95" fmla="*/ 147177 h 733536"/>
                  <a:gd name="connsiteX96" fmla="*/ 341178 w 994470"/>
                  <a:gd name="connsiteY96" fmla="*/ 146766 h 733536"/>
                  <a:gd name="connsiteX97" fmla="*/ 320878 w 994470"/>
                  <a:gd name="connsiteY97" fmla="*/ 191617 h 733536"/>
                  <a:gd name="connsiteX98" fmla="*/ 21184 w 994470"/>
                  <a:gd name="connsiteY98" fmla="*/ 304225 h 733536"/>
                  <a:gd name="connsiteX99" fmla="*/ 21046 w 994470"/>
                  <a:gd name="connsiteY99" fmla="*/ 304225 h 733536"/>
                  <a:gd name="connsiteX100" fmla="*/ 23104 w 994470"/>
                  <a:gd name="connsiteY100" fmla="*/ 304225 h 733536"/>
                  <a:gd name="connsiteX101" fmla="*/ 28179 w 994470"/>
                  <a:gd name="connsiteY101" fmla="*/ 303540 h 733536"/>
                  <a:gd name="connsiteX102" fmla="*/ 34488 w 994470"/>
                  <a:gd name="connsiteY102" fmla="*/ 301757 h 733536"/>
                  <a:gd name="connsiteX103" fmla="*/ 33940 w 994470"/>
                  <a:gd name="connsiteY103" fmla="*/ 301894 h 733536"/>
                  <a:gd name="connsiteX104" fmla="*/ 50124 w 994470"/>
                  <a:gd name="connsiteY104" fmla="*/ 295310 h 733536"/>
                  <a:gd name="connsiteX105" fmla="*/ 65486 w 994470"/>
                  <a:gd name="connsiteY105" fmla="*/ 286257 h 733536"/>
                  <a:gd name="connsiteX106" fmla="*/ 94564 w 994470"/>
                  <a:gd name="connsiteY106" fmla="*/ 265135 h 733536"/>
                  <a:gd name="connsiteX107" fmla="*/ 122956 w 994470"/>
                  <a:gd name="connsiteY107" fmla="*/ 241269 h 733536"/>
                  <a:gd name="connsiteX108" fmla="*/ 159441 w 994470"/>
                  <a:gd name="connsiteY108" fmla="*/ 207939 h 733536"/>
                  <a:gd name="connsiteX109" fmla="*/ 167122 w 994470"/>
                  <a:gd name="connsiteY109" fmla="*/ 200944 h 733536"/>
                  <a:gd name="connsiteX110" fmla="*/ 169454 w 994470"/>
                  <a:gd name="connsiteY110" fmla="*/ 198749 h 733536"/>
                  <a:gd name="connsiteX111" fmla="*/ 177546 w 994470"/>
                  <a:gd name="connsiteY111" fmla="*/ 190520 h 733536"/>
                  <a:gd name="connsiteX112" fmla="*/ 190028 w 994470"/>
                  <a:gd name="connsiteY112" fmla="*/ 168437 h 733536"/>
                  <a:gd name="connsiteX113" fmla="*/ 223906 w 994470"/>
                  <a:gd name="connsiteY113" fmla="*/ 116179 h 733536"/>
                  <a:gd name="connsiteX114" fmla="*/ 251750 w 994470"/>
                  <a:gd name="connsiteY114" fmla="*/ 79146 h 733536"/>
                  <a:gd name="connsiteX115" fmla="*/ 266426 w 994470"/>
                  <a:gd name="connsiteY115" fmla="*/ 61452 h 733536"/>
                  <a:gd name="connsiteX116" fmla="*/ 257647 w 994470"/>
                  <a:gd name="connsiteY116" fmla="*/ 58160 h 733536"/>
                  <a:gd name="connsiteX117" fmla="*/ 258059 w 994470"/>
                  <a:gd name="connsiteY117" fmla="*/ 58298 h 733536"/>
                  <a:gd name="connsiteX118" fmla="*/ 244617 w 994470"/>
                  <a:gd name="connsiteY118" fmla="*/ 54457 h 733536"/>
                  <a:gd name="connsiteX119" fmla="*/ 230490 w 994470"/>
                  <a:gd name="connsiteY119" fmla="*/ 52537 h 733536"/>
                  <a:gd name="connsiteX120" fmla="*/ 231038 w 994470"/>
                  <a:gd name="connsiteY120" fmla="*/ 52537 h 733536"/>
                  <a:gd name="connsiteX121" fmla="*/ 216088 w 994470"/>
                  <a:gd name="connsiteY121" fmla="*/ 52537 h 733536"/>
                  <a:gd name="connsiteX122" fmla="*/ 216088 w 994470"/>
                  <a:gd name="connsiteY122" fmla="*/ 52537 h 733536"/>
                  <a:gd name="connsiteX123" fmla="*/ 200177 w 994470"/>
                  <a:gd name="connsiteY123" fmla="*/ 54731 h 733536"/>
                  <a:gd name="connsiteX124" fmla="*/ 200315 w 994470"/>
                  <a:gd name="connsiteY124" fmla="*/ 54731 h 733536"/>
                  <a:gd name="connsiteX125" fmla="*/ 199903 w 994470"/>
                  <a:gd name="connsiteY125" fmla="*/ 54869 h 733536"/>
                  <a:gd name="connsiteX126" fmla="*/ 199766 w 994470"/>
                  <a:gd name="connsiteY126" fmla="*/ 54869 h 733536"/>
                  <a:gd name="connsiteX127" fmla="*/ 199766 w 994470"/>
                  <a:gd name="connsiteY127" fmla="*/ 54869 h 733536"/>
                  <a:gd name="connsiteX128" fmla="*/ 184130 w 994470"/>
                  <a:gd name="connsiteY128" fmla="*/ 59258 h 733536"/>
                  <a:gd name="connsiteX129" fmla="*/ 184541 w 994470"/>
                  <a:gd name="connsiteY129" fmla="*/ 59120 h 733536"/>
                  <a:gd name="connsiteX130" fmla="*/ 169042 w 994470"/>
                  <a:gd name="connsiteY130" fmla="*/ 65704 h 733536"/>
                  <a:gd name="connsiteX131" fmla="*/ 169454 w 994470"/>
                  <a:gd name="connsiteY131" fmla="*/ 65430 h 733536"/>
                  <a:gd name="connsiteX132" fmla="*/ 144490 w 994470"/>
                  <a:gd name="connsiteY132" fmla="*/ 80106 h 733536"/>
                  <a:gd name="connsiteX133" fmla="*/ 144765 w 994470"/>
                  <a:gd name="connsiteY133" fmla="*/ 79969 h 733536"/>
                  <a:gd name="connsiteX134" fmla="*/ 120625 w 994470"/>
                  <a:gd name="connsiteY134" fmla="*/ 98760 h 733536"/>
                  <a:gd name="connsiteX135" fmla="*/ 120625 w 994470"/>
                  <a:gd name="connsiteY135" fmla="*/ 98760 h 733536"/>
                  <a:gd name="connsiteX136" fmla="*/ 120350 w 994470"/>
                  <a:gd name="connsiteY136" fmla="*/ 99034 h 733536"/>
                  <a:gd name="connsiteX137" fmla="*/ 120213 w 994470"/>
                  <a:gd name="connsiteY137" fmla="*/ 99171 h 733536"/>
                  <a:gd name="connsiteX138" fmla="*/ 120213 w 994470"/>
                  <a:gd name="connsiteY138" fmla="*/ 99171 h 733536"/>
                  <a:gd name="connsiteX139" fmla="*/ 92644 w 994470"/>
                  <a:gd name="connsiteY139" fmla="*/ 126878 h 733536"/>
                  <a:gd name="connsiteX140" fmla="*/ 92781 w 994470"/>
                  <a:gd name="connsiteY140" fmla="*/ 126740 h 733536"/>
                  <a:gd name="connsiteX141" fmla="*/ 66584 w 994470"/>
                  <a:gd name="connsiteY141" fmla="*/ 160482 h 733536"/>
                  <a:gd name="connsiteX142" fmla="*/ 66858 w 994470"/>
                  <a:gd name="connsiteY142" fmla="*/ 160070 h 733536"/>
                  <a:gd name="connsiteX143" fmla="*/ 51907 w 994470"/>
                  <a:gd name="connsiteY143" fmla="*/ 183662 h 733536"/>
                  <a:gd name="connsiteX144" fmla="*/ 38329 w 994470"/>
                  <a:gd name="connsiteY144" fmla="*/ 208488 h 733536"/>
                  <a:gd name="connsiteX145" fmla="*/ 30785 w 994470"/>
                  <a:gd name="connsiteY145" fmla="*/ 224124 h 733536"/>
                  <a:gd name="connsiteX146" fmla="*/ 24887 w 994470"/>
                  <a:gd name="connsiteY146" fmla="*/ 237703 h 733536"/>
                  <a:gd name="connsiteX147" fmla="*/ 12268 w 994470"/>
                  <a:gd name="connsiteY147" fmla="*/ 268289 h 733536"/>
                  <a:gd name="connsiteX148" fmla="*/ 12268 w 994470"/>
                  <a:gd name="connsiteY148" fmla="*/ 268153 h 733536"/>
                  <a:gd name="connsiteX149" fmla="*/ 10211 w 994470"/>
                  <a:gd name="connsiteY149" fmla="*/ 274873 h 733536"/>
                  <a:gd name="connsiteX150" fmla="*/ 8428 w 994470"/>
                  <a:gd name="connsiteY150" fmla="*/ 283514 h 733536"/>
                  <a:gd name="connsiteX151" fmla="*/ 8428 w 994470"/>
                  <a:gd name="connsiteY151" fmla="*/ 283514 h 733536"/>
                  <a:gd name="connsiteX152" fmla="*/ 7605 w 994470"/>
                  <a:gd name="connsiteY152" fmla="*/ 289138 h 733536"/>
                  <a:gd name="connsiteX153" fmla="*/ 7605 w 994470"/>
                  <a:gd name="connsiteY153" fmla="*/ 289001 h 733536"/>
                  <a:gd name="connsiteX154" fmla="*/ 7605 w 994470"/>
                  <a:gd name="connsiteY154" fmla="*/ 289412 h 733536"/>
                  <a:gd name="connsiteX155" fmla="*/ 7605 w 994470"/>
                  <a:gd name="connsiteY155" fmla="*/ 289686 h 733536"/>
                  <a:gd name="connsiteX156" fmla="*/ 7605 w 994470"/>
                  <a:gd name="connsiteY156" fmla="*/ 289550 h 733536"/>
                  <a:gd name="connsiteX157" fmla="*/ 7605 w 994470"/>
                  <a:gd name="connsiteY157" fmla="*/ 292704 h 733536"/>
                  <a:gd name="connsiteX158" fmla="*/ 7605 w 994470"/>
                  <a:gd name="connsiteY158" fmla="*/ 292704 h 733536"/>
                  <a:gd name="connsiteX159" fmla="*/ 7879 w 994470"/>
                  <a:gd name="connsiteY159" fmla="*/ 294213 h 733536"/>
                  <a:gd name="connsiteX160" fmla="*/ 8291 w 994470"/>
                  <a:gd name="connsiteY160" fmla="*/ 295310 h 733536"/>
                  <a:gd name="connsiteX161" fmla="*/ 8291 w 994470"/>
                  <a:gd name="connsiteY161" fmla="*/ 295173 h 733536"/>
                  <a:gd name="connsiteX162" fmla="*/ 8839 w 994470"/>
                  <a:gd name="connsiteY162" fmla="*/ 296270 h 733536"/>
                  <a:gd name="connsiteX163" fmla="*/ 9937 w 994470"/>
                  <a:gd name="connsiteY163" fmla="*/ 297916 h 733536"/>
                  <a:gd name="connsiteX164" fmla="*/ 9662 w 994470"/>
                  <a:gd name="connsiteY164" fmla="*/ 297505 h 733536"/>
                  <a:gd name="connsiteX165" fmla="*/ 10759 w 994470"/>
                  <a:gd name="connsiteY165" fmla="*/ 298876 h 733536"/>
                  <a:gd name="connsiteX166" fmla="*/ 10485 w 994470"/>
                  <a:gd name="connsiteY166" fmla="*/ 298602 h 733536"/>
                  <a:gd name="connsiteX167" fmla="*/ 10759 w 994470"/>
                  <a:gd name="connsiteY167" fmla="*/ 298876 h 733536"/>
                  <a:gd name="connsiteX168" fmla="*/ 10897 w 994470"/>
                  <a:gd name="connsiteY168" fmla="*/ 299014 h 733536"/>
                  <a:gd name="connsiteX169" fmla="*/ 10897 w 994470"/>
                  <a:gd name="connsiteY169" fmla="*/ 298876 h 733536"/>
                  <a:gd name="connsiteX170" fmla="*/ 13503 w 994470"/>
                  <a:gd name="connsiteY170" fmla="*/ 301345 h 733536"/>
                  <a:gd name="connsiteX171" fmla="*/ 13228 w 994470"/>
                  <a:gd name="connsiteY171" fmla="*/ 301071 h 733536"/>
                  <a:gd name="connsiteX172" fmla="*/ 14737 w 994470"/>
                  <a:gd name="connsiteY172" fmla="*/ 302168 h 733536"/>
                  <a:gd name="connsiteX173" fmla="*/ 16109 w 994470"/>
                  <a:gd name="connsiteY173" fmla="*/ 302991 h 733536"/>
                  <a:gd name="connsiteX174" fmla="*/ 16109 w 994470"/>
                  <a:gd name="connsiteY174" fmla="*/ 302991 h 733536"/>
                  <a:gd name="connsiteX175" fmla="*/ 18852 w 994470"/>
                  <a:gd name="connsiteY175" fmla="*/ 304088 h 733536"/>
                  <a:gd name="connsiteX176" fmla="*/ 21184 w 994470"/>
                  <a:gd name="connsiteY176" fmla="*/ 304225 h 733536"/>
                  <a:gd name="connsiteX177" fmla="*/ 424160 w 994470"/>
                  <a:gd name="connsiteY177" fmla="*/ 300111 h 733536"/>
                  <a:gd name="connsiteX178" fmla="*/ 417576 w 994470"/>
                  <a:gd name="connsiteY178" fmla="*/ 320822 h 733536"/>
                  <a:gd name="connsiteX179" fmla="*/ 414421 w 994470"/>
                  <a:gd name="connsiteY179" fmla="*/ 332069 h 733536"/>
                  <a:gd name="connsiteX180" fmla="*/ 403037 w 994470"/>
                  <a:gd name="connsiteY180" fmla="*/ 373354 h 733536"/>
                  <a:gd name="connsiteX181" fmla="*/ 405369 w 994470"/>
                  <a:gd name="connsiteY181" fmla="*/ 369376 h 733536"/>
                  <a:gd name="connsiteX182" fmla="*/ 421416 w 994470"/>
                  <a:gd name="connsiteY182" fmla="*/ 341396 h 733536"/>
                  <a:gd name="connsiteX183" fmla="*/ 441305 w 994470"/>
                  <a:gd name="connsiteY183" fmla="*/ 305734 h 733536"/>
                  <a:gd name="connsiteX184" fmla="*/ 450495 w 994470"/>
                  <a:gd name="connsiteY184" fmla="*/ 289550 h 733536"/>
                  <a:gd name="connsiteX185" fmla="*/ 453924 w 994470"/>
                  <a:gd name="connsiteY185" fmla="*/ 283240 h 733536"/>
                  <a:gd name="connsiteX186" fmla="*/ 482864 w 994470"/>
                  <a:gd name="connsiteY186" fmla="*/ 228239 h 733536"/>
                  <a:gd name="connsiteX187" fmla="*/ 482590 w 994470"/>
                  <a:gd name="connsiteY187" fmla="*/ 228787 h 733536"/>
                  <a:gd name="connsiteX188" fmla="*/ 495894 w 994470"/>
                  <a:gd name="connsiteY188" fmla="*/ 200532 h 733536"/>
                  <a:gd name="connsiteX189" fmla="*/ 514411 w 994470"/>
                  <a:gd name="connsiteY189" fmla="*/ 158150 h 733536"/>
                  <a:gd name="connsiteX190" fmla="*/ 514411 w 994470"/>
                  <a:gd name="connsiteY190" fmla="*/ 158287 h 733536"/>
                  <a:gd name="connsiteX191" fmla="*/ 517703 w 994470"/>
                  <a:gd name="connsiteY191" fmla="*/ 148823 h 733536"/>
                  <a:gd name="connsiteX192" fmla="*/ 517566 w 994470"/>
                  <a:gd name="connsiteY192" fmla="*/ 149097 h 733536"/>
                  <a:gd name="connsiteX193" fmla="*/ 520309 w 994470"/>
                  <a:gd name="connsiteY193" fmla="*/ 139908 h 733536"/>
                  <a:gd name="connsiteX194" fmla="*/ 520172 w 994470"/>
                  <a:gd name="connsiteY194" fmla="*/ 140456 h 733536"/>
                  <a:gd name="connsiteX195" fmla="*/ 520857 w 994470"/>
                  <a:gd name="connsiteY195" fmla="*/ 135793 h 733536"/>
                  <a:gd name="connsiteX196" fmla="*/ 520857 w 994470"/>
                  <a:gd name="connsiteY196" fmla="*/ 136342 h 733536"/>
                  <a:gd name="connsiteX197" fmla="*/ 520857 w 994470"/>
                  <a:gd name="connsiteY197" fmla="*/ 134422 h 733536"/>
                  <a:gd name="connsiteX198" fmla="*/ 520720 w 994470"/>
                  <a:gd name="connsiteY198" fmla="*/ 132501 h 733536"/>
                  <a:gd name="connsiteX199" fmla="*/ 520857 w 994470"/>
                  <a:gd name="connsiteY199" fmla="*/ 133050 h 733536"/>
                  <a:gd name="connsiteX200" fmla="*/ 519623 w 994470"/>
                  <a:gd name="connsiteY200" fmla="*/ 128661 h 733536"/>
                  <a:gd name="connsiteX201" fmla="*/ 519760 w 994470"/>
                  <a:gd name="connsiteY201" fmla="*/ 129072 h 733536"/>
                  <a:gd name="connsiteX202" fmla="*/ 517703 w 994470"/>
                  <a:gd name="connsiteY202" fmla="*/ 123860 h 733536"/>
                  <a:gd name="connsiteX203" fmla="*/ 510982 w 994470"/>
                  <a:gd name="connsiteY203" fmla="*/ 124958 h 733536"/>
                  <a:gd name="connsiteX204" fmla="*/ 509062 w 994470"/>
                  <a:gd name="connsiteY204" fmla="*/ 125506 h 733536"/>
                  <a:gd name="connsiteX205" fmla="*/ 509336 w 994470"/>
                  <a:gd name="connsiteY205" fmla="*/ 125369 h 733536"/>
                  <a:gd name="connsiteX206" fmla="*/ 507690 w 994470"/>
                  <a:gd name="connsiteY206" fmla="*/ 125917 h 733536"/>
                  <a:gd name="connsiteX207" fmla="*/ 508239 w 994470"/>
                  <a:gd name="connsiteY207" fmla="*/ 125643 h 733536"/>
                  <a:gd name="connsiteX208" fmla="*/ 504947 w 994470"/>
                  <a:gd name="connsiteY208" fmla="*/ 127564 h 733536"/>
                  <a:gd name="connsiteX209" fmla="*/ 505084 w 994470"/>
                  <a:gd name="connsiteY209" fmla="*/ 127426 h 733536"/>
                  <a:gd name="connsiteX210" fmla="*/ 502204 w 994470"/>
                  <a:gd name="connsiteY210" fmla="*/ 129621 h 733536"/>
                  <a:gd name="connsiteX211" fmla="*/ 496717 w 994470"/>
                  <a:gd name="connsiteY211" fmla="*/ 135107 h 733536"/>
                  <a:gd name="connsiteX212" fmla="*/ 497129 w 994470"/>
                  <a:gd name="connsiteY212" fmla="*/ 134696 h 733536"/>
                  <a:gd name="connsiteX213" fmla="*/ 484785 w 994470"/>
                  <a:gd name="connsiteY213" fmla="*/ 151567 h 733536"/>
                  <a:gd name="connsiteX214" fmla="*/ 471754 w 994470"/>
                  <a:gd name="connsiteY214" fmla="*/ 174335 h 733536"/>
                  <a:gd name="connsiteX215" fmla="*/ 472029 w 994470"/>
                  <a:gd name="connsiteY215" fmla="*/ 173923 h 733536"/>
                  <a:gd name="connsiteX216" fmla="*/ 454472 w 994470"/>
                  <a:gd name="connsiteY216" fmla="*/ 212877 h 733536"/>
                  <a:gd name="connsiteX217" fmla="*/ 439110 w 994470"/>
                  <a:gd name="connsiteY217" fmla="*/ 254437 h 733536"/>
                  <a:gd name="connsiteX218" fmla="*/ 439247 w 994470"/>
                  <a:gd name="connsiteY218" fmla="*/ 253888 h 733536"/>
                  <a:gd name="connsiteX219" fmla="*/ 424160 w 994470"/>
                  <a:gd name="connsiteY219" fmla="*/ 300111 h 733536"/>
                  <a:gd name="connsiteX220" fmla="*/ 524149 w 994470"/>
                  <a:gd name="connsiteY220" fmla="*/ 424240 h 733536"/>
                  <a:gd name="connsiteX221" fmla="*/ 523738 w 994470"/>
                  <a:gd name="connsiteY221" fmla="*/ 430413 h 733536"/>
                  <a:gd name="connsiteX222" fmla="*/ 531693 w 994470"/>
                  <a:gd name="connsiteY222" fmla="*/ 412994 h 733536"/>
                  <a:gd name="connsiteX223" fmla="*/ 545409 w 994470"/>
                  <a:gd name="connsiteY223" fmla="*/ 379663 h 733536"/>
                  <a:gd name="connsiteX224" fmla="*/ 545409 w 994470"/>
                  <a:gd name="connsiteY224" fmla="*/ 379938 h 733536"/>
                  <a:gd name="connsiteX225" fmla="*/ 545546 w 994470"/>
                  <a:gd name="connsiteY225" fmla="*/ 379663 h 733536"/>
                  <a:gd name="connsiteX226" fmla="*/ 545683 w 994470"/>
                  <a:gd name="connsiteY226" fmla="*/ 379389 h 733536"/>
                  <a:gd name="connsiteX227" fmla="*/ 545683 w 994470"/>
                  <a:gd name="connsiteY227" fmla="*/ 379526 h 733536"/>
                  <a:gd name="connsiteX228" fmla="*/ 556656 w 994470"/>
                  <a:gd name="connsiteY228" fmla="*/ 347568 h 733536"/>
                  <a:gd name="connsiteX229" fmla="*/ 560634 w 994470"/>
                  <a:gd name="connsiteY229" fmla="*/ 335772 h 733536"/>
                  <a:gd name="connsiteX230" fmla="*/ 571881 w 994470"/>
                  <a:gd name="connsiteY230" fmla="*/ 292156 h 733536"/>
                  <a:gd name="connsiteX231" fmla="*/ 571744 w 994470"/>
                  <a:gd name="connsiteY231" fmla="*/ 292567 h 733536"/>
                  <a:gd name="connsiteX232" fmla="*/ 574761 w 994470"/>
                  <a:gd name="connsiteY232" fmla="*/ 271033 h 733536"/>
                  <a:gd name="connsiteX233" fmla="*/ 574899 w 994470"/>
                  <a:gd name="connsiteY233" fmla="*/ 264998 h 733536"/>
                  <a:gd name="connsiteX234" fmla="*/ 574350 w 994470"/>
                  <a:gd name="connsiteY234" fmla="*/ 260746 h 733536"/>
                  <a:gd name="connsiteX235" fmla="*/ 574487 w 994470"/>
                  <a:gd name="connsiteY235" fmla="*/ 261295 h 733536"/>
                  <a:gd name="connsiteX236" fmla="*/ 572704 w 994470"/>
                  <a:gd name="connsiteY236" fmla="*/ 254162 h 733536"/>
                  <a:gd name="connsiteX237" fmla="*/ 572841 w 994470"/>
                  <a:gd name="connsiteY237" fmla="*/ 254711 h 733536"/>
                  <a:gd name="connsiteX238" fmla="*/ 571607 w 994470"/>
                  <a:gd name="connsiteY238" fmla="*/ 251831 h 733536"/>
                  <a:gd name="connsiteX239" fmla="*/ 570921 w 994470"/>
                  <a:gd name="connsiteY239" fmla="*/ 250733 h 733536"/>
                  <a:gd name="connsiteX240" fmla="*/ 570510 w 994470"/>
                  <a:gd name="connsiteY240" fmla="*/ 250322 h 733536"/>
                  <a:gd name="connsiteX241" fmla="*/ 570235 w 994470"/>
                  <a:gd name="connsiteY241" fmla="*/ 250184 h 733536"/>
                  <a:gd name="connsiteX242" fmla="*/ 569824 w 994470"/>
                  <a:gd name="connsiteY242" fmla="*/ 250047 h 733536"/>
                  <a:gd name="connsiteX243" fmla="*/ 569001 w 994470"/>
                  <a:gd name="connsiteY243" fmla="*/ 249910 h 733536"/>
                  <a:gd name="connsiteX244" fmla="*/ 568315 w 994470"/>
                  <a:gd name="connsiteY244" fmla="*/ 249910 h 733536"/>
                  <a:gd name="connsiteX245" fmla="*/ 564749 w 994470"/>
                  <a:gd name="connsiteY245" fmla="*/ 250459 h 733536"/>
                  <a:gd name="connsiteX246" fmla="*/ 565297 w 994470"/>
                  <a:gd name="connsiteY246" fmla="*/ 250322 h 733536"/>
                  <a:gd name="connsiteX247" fmla="*/ 563652 w 994470"/>
                  <a:gd name="connsiteY247" fmla="*/ 250870 h 733536"/>
                  <a:gd name="connsiteX248" fmla="*/ 562554 w 994470"/>
                  <a:gd name="connsiteY248" fmla="*/ 251282 h 733536"/>
                  <a:gd name="connsiteX249" fmla="*/ 561594 w 994470"/>
                  <a:gd name="connsiteY249" fmla="*/ 251831 h 733536"/>
                  <a:gd name="connsiteX250" fmla="*/ 562005 w 994470"/>
                  <a:gd name="connsiteY250" fmla="*/ 251556 h 733536"/>
                  <a:gd name="connsiteX251" fmla="*/ 559262 w 994470"/>
                  <a:gd name="connsiteY251" fmla="*/ 253613 h 733536"/>
                  <a:gd name="connsiteX252" fmla="*/ 559674 w 994470"/>
                  <a:gd name="connsiteY252" fmla="*/ 253202 h 733536"/>
                  <a:gd name="connsiteX253" fmla="*/ 558439 w 994470"/>
                  <a:gd name="connsiteY253" fmla="*/ 254573 h 733536"/>
                  <a:gd name="connsiteX254" fmla="*/ 558439 w 994470"/>
                  <a:gd name="connsiteY254" fmla="*/ 254573 h 733536"/>
                  <a:gd name="connsiteX255" fmla="*/ 556382 w 994470"/>
                  <a:gd name="connsiteY255" fmla="*/ 257042 h 733536"/>
                  <a:gd name="connsiteX256" fmla="*/ 556656 w 994470"/>
                  <a:gd name="connsiteY256" fmla="*/ 256631 h 733536"/>
                  <a:gd name="connsiteX257" fmla="*/ 552816 w 994470"/>
                  <a:gd name="connsiteY257" fmla="*/ 263215 h 733536"/>
                  <a:gd name="connsiteX258" fmla="*/ 552953 w 994470"/>
                  <a:gd name="connsiteY258" fmla="*/ 262940 h 733536"/>
                  <a:gd name="connsiteX259" fmla="*/ 552679 w 994470"/>
                  <a:gd name="connsiteY259" fmla="*/ 263352 h 733536"/>
                  <a:gd name="connsiteX260" fmla="*/ 552679 w 994470"/>
                  <a:gd name="connsiteY260" fmla="*/ 263489 h 733536"/>
                  <a:gd name="connsiteX261" fmla="*/ 552679 w 994470"/>
                  <a:gd name="connsiteY261" fmla="*/ 263489 h 733536"/>
                  <a:gd name="connsiteX262" fmla="*/ 543626 w 994470"/>
                  <a:gd name="connsiteY262" fmla="*/ 284886 h 733536"/>
                  <a:gd name="connsiteX263" fmla="*/ 543763 w 994470"/>
                  <a:gd name="connsiteY263" fmla="*/ 284474 h 733536"/>
                  <a:gd name="connsiteX264" fmla="*/ 534985 w 994470"/>
                  <a:gd name="connsiteY264" fmla="*/ 319176 h 733536"/>
                  <a:gd name="connsiteX265" fmla="*/ 534985 w 994470"/>
                  <a:gd name="connsiteY265" fmla="*/ 318902 h 733536"/>
                  <a:gd name="connsiteX266" fmla="*/ 527167 w 994470"/>
                  <a:gd name="connsiteY266" fmla="*/ 375686 h 733536"/>
                  <a:gd name="connsiteX267" fmla="*/ 525384 w 994470"/>
                  <a:gd name="connsiteY267" fmla="*/ 403529 h 733536"/>
                  <a:gd name="connsiteX268" fmla="*/ 525384 w 994470"/>
                  <a:gd name="connsiteY268" fmla="*/ 403529 h 733536"/>
                  <a:gd name="connsiteX269" fmla="*/ 524149 w 994470"/>
                  <a:gd name="connsiteY269" fmla="*/ 424240 h 733536"/>
                  <a:gd name="connsiteX270" fmla="*/ 673928 w 994470"/>
                  <a:gd name="connsiteY270" fmla="*/ 488294 h 733536"/>
                  <a:gd name="connsiteX271" fmla="*/ 687781 w 994470"/>
                  <a:gd name="connsiteY271" fmla="*/ 432607 h 733536"/>
                  <a:gd name="connsiteX272" fmla="*/ 687781 w 994470"/>
                  <a:gd name="connsiteY272" fmla="*/ 432881 h 733536"/>
                  <a:gd name="connsiteX273" fmla="*/ 698754 w 994470"/>
                  <a:gd name="connsiteY273" fmla="*/ 356346 h 733536"/>
                  <a:gd name="connsiteX274" fmla="*/ 699166 w 994470"/>
                  <a:gd name="connsiteY274" fmla="*/ 306695 h 733536"/>
                  <a:gd name="connsiteX275" fmla="*/ 699166 w 994470"/>
                  <a:gd name="connsiteY275" fmla="*/ 306831 h 733536"/>
                  <a:gd name="connsiteX276" fmla="*/ 694914 w 994470"/>
                  <a:gd name="connsiteY276" fmla="*/ 274187 h 733536"/>
                  <a:gd name="connsiteX277" fmla="*/ 695051 w 994470"/>
                  <a:gd name="connsiteY277" fmla="*/ 274873 h 733536"/>
                  <a:gd name="connsiteX278" fmla="*/ 689153 w 994470"/>
                  <a:gd name="connsiteY278" fmla="*/ 251831 h 733536"/>
                  <a:gd name="connsiteX279" fmla="*/ 685998 w 994470"/>
                  <a:gd name="connsiteY279" fmla="*/ 244286 h 733536"/>
                  <a:gd name="connsiteX280" fmla="*/ 685998 w 994470"/>
                  <a:gd name="connsiteY280" fmla="*/ 244424 h 733536"/>
                  <a:gd name="connsiteX281" fmla="*/ 685861 w 994470"/>
                  <a:gd name="connsiteY281" fmla="*/ 244150 h 733536"/>
                  <a:gd name="connsiteX282" fmla="*/ 685724 w 994470"/>
                  <a:gd name="connsiteY282" fmla="*/ 243875 h 733536"/>
                  <a:gd name="connsiteX283" fmla="*/ 685861 w 994470"/>
                  <a:gd name="connsiteY283" fmla="*/ 244150 h 733536"/>
                  <a:gd name="connsiteX284" fmla="*/ 680375 w 994470"/>
                  <a:gd name="connsiteY284" fmla="*/ 234548 h 733536"/>
                  <a:gd name="connsiteX285" fmla="*/ 678180 w 994470"/>
                  <a:gd name="connsiteY285" fmla="*/ 231668 h 733536"/>
                  <a:gd name="connsiteX286" fmla="*/ 678180 w 994470"/>
                  <a:gd name="connsiteY286" fmla="*/ 231668 h 733536"/>
                  <a:gd name="connsiteX287" fmla="*/ 676123 w 994470"/>
                  <a:gd name="connsiteY287" fmla="*/ 229748 h 733536"/>
                  <a:gd name="connsiteX288" fmla="*/ 675163 w 994470"/>
                  <a:gd name="connsiteY288" fmla="*/ 229062 h 733536"/>
                  <a:gd name="connsiteX289" fmla="*/ 674202 w 994470"/>
                  <a:gd name="connsiteY289" fmla="*/ 228513 h 733536"/>
                  <a:gd name="connsiteX290" fmla="*/ 672968 w 994470"/>
                  <a:gd name="connsiteY290" fmla="*/ 228102 h 733536"/>
                  <a:gd name="connsiteX291" fmla="*/ 672968 w 994470"/>
                  <a:gd name="connsiteY291" fmla="*/ 228102 h 733536"/>
                  <a:gd name="connsiteX292" fmla="*/ 670636 w 994470"/>
                  <a:gd name="connsiteY292" fmla="*/ 227553 h 733536"/>
                  <a:gd name="connsiteX293" fmla="*/ 670773 w 994470"/>
                  <a:gd name="connsiteY293" fmla="*/ 227553 h 733536"/>
                  <a:gd name="connsiteX294" fmla="*/ 667344 w 994470"/>
                  <a:gd name="connsiteY294" fmla="*/ 227141 h 733536"/>
                  <a:gd name="connsiteX295" fmla="*/ 664601 w 994470"/>
                  <a:gd name="connsiteY295" fmla="*/ 227279 h 733536"/>
                  <a:gd name="connsiteX296" fmla="*/ 664738 w 994470"/>
                  <a:gd name="connsiteY296" fmla="*/ 227279 h 733536"/>
                  <a:gd name="connsiteX297" fmla="*/ 662955 w 994470"/>
                  <a:gd name="connsiteY297" fmla="*/ 227553 h 733536"/>
                  <a:gd name="connsiteX298" fmla="*/ 663504 w 994470"/>
                  <a:gd name="connsiteY298" fmla="*/ 227416 h 733536"/>
                  <a:gd name="connsiteX299" fmla="*/ 660898 w 994470"/>
                  <a:gd name="connsiteY299" fmla="*/ 228102 h 733536"/>
                  <a:gd name="connsiteX300" fmla="*/ 660075 w 994470"/>
                  <a:gd name="connsiteY300" fmla="*/ 228513 h 733536"/>
                  <a:gd name="connsiteX301" fmla="*/ 659389 w 994470"/>
                  <a:gd name="connsiteY301" fmla="*/ 229062 h 733536"/>
                  <a:gd name="connsiteX302" fmla="*/ 658566 w 994470"/>
                  <a:gd name="connsiteY302" fmla="*/ 229748 h 733536"/>
                  <a:gd name="connsiteX303" fmla="*/ 658566 w 994470"/>
                  <a:gd name="connsiteY303" fmla="*/ 229748 h 733536"/>
                  <a:gd name="connsiteX304" fmla="*/ 657469 w 994470"/>
                  <a:gd name="connsiteY304" fmla="*/ 230845 h 733536"/>
                  <a:gd name="connsiteX305" fmla="*/ 657469 w 994470"/>
                  <a:gd name="connsiteY305" fmla="*/ 230845 h 733536"/>
                  <a:gd name="connsiteX306" fmla="*/ 655823 w 994470"/>
                  <a:gd name="connsiteY306" fmla="*/ 233039 h 733536"/>
                  <a:gd name="connsiteX307" fmla="*/ 653354 w 994470"/>
                  <a:gd name="connsiteY307" fmla="*/ 237292 h 733536"/>
                  <a:gd name="connsiteX308" fmla="*/ 649102 w 994470"/>
                  <a:gd name="connsiteY308" fmla="*/ 247579 h 733536"/>
                  <a:gd name="connsiteX309" fmla="*/ 649377 w 994470"/>
                  <a:gd name="connsiteY309" fmla="*/ 247030 h 733536"/>
                  <a:gd name="connsiteX310" fmla="*/ 646359 w 994470"/>
                  <a:gd name="connsiteY310" fmla="*/ 257180 h 733536"/>
                  <a:gd name="connsiteX311" fmla="*/ 646496 w 994470"/>
                  <a:gd name="connsiteY311" fmla="*/ 256631 h 733536"/>
                  <a:gd name="connsiteX312" fmla="*/ 644301 w 994470"/>
                  <a:gd name="connsiteY312" fmla="*/ 272679 h 733536"/>
                  <a:gd name="connsiteX313" fmla="*/ 644301 w 994470"/>
                  <a:gd name="connsiteY313" fmla="*/ 272679 h 733536"/>
                  <a:gd name="connsiteX314" fmla="*/ 644439 w 994470"/>
                  <a:gd name="connsiteY314" fmla="*/ 312592 h 733536"/>
                  <a:gd name="connsiteX315" fmla="*/ 644439 w 994470"/>
                  <a:gd name="connsiteY315" fmla="*/ 312318 h 733536"/>
                  <a:gd name="connsiteX316" fmla="*/ 647593 w 994470"/>
                  <a:gd name="connsiteY316" fmla="*/ 343316 h 733536"/>
                  <a:gd name="connsiteX317" fmla="*/ 649651 w 994470"/>
                  <a:gd name="connsiteY317" fmla="*/ 358130 h 733536"/>
                  <a:gd name="connsiteX318" fmla="*/ 653628 w 994470"/>
                  <a:gd name="connsiteY318" fmla="*/ 381721 h 733536"/>
                  <a:gd name="connsiteX319" fmla="*/ 658978 w 994470"/>
                  <a:gd name="connsiteY319" fmla="*/ 413542 h 733536"/>
                  <a:gd name="connsiteX320" fmla="*/ 661035 w 994470"/>
                  <a:gd name="connsiteY320" fmla="*/ 425338 h 733536"/>
                  <a:gd name="connsiteX321" fmla="*/ 661584 w 994470"/>
                  <a:gd name="connsiteY321" fmla="*/ 428904 h 733536"/>
                  <a:gd name="connsiteX322" fmla="*/ 661584 w 994470"/>
                  <a:gd name="connsiteY322" fmla="*/ 428904 h 733536"/>
                  <a:gd name="connsiteX323" fmla="*/ 661721 w 994470"/>
                  <a:gd name="connsiteY323" fmla="*/ 429727 h 733536"/>
                  <a:gd name="connsiteX324" fmla="*/ 661584 w 994470"/>
                  <a:gd name="connsiteY324" fmla="*/ 429178 h 733536"/>
                  <a:gd name="connsiteX325" fmla="*/ 661858 w 994470"/>
                  <a:gd name="connsiteY325" fmla="*/ 430550 h 733536"/>
                  <a:gd name="connsiteX326" fmla="*/ 661721 w 994470"/>
                  <a:gd name="connsiteY326" fmla="*/ 429864 h 733536"/>
                  <a:gd name="connsiteX327" fmla="*/ 661995 w 994470"/>
                  <a:gd name="connsiteY327" fmla="*/ 431098 h 733536"/>
                  <a:gd name="connsiteX328" fmla="*/ 662681 w 994470"/>
                  <a:gd name="connsiteY328" fmla="*/ 434116 h 733536"/>
                  <a:gd name="connsiteX329" fmla="*/ 662544 w 994470"/>
                  <a:gd name="connsiteY329" fmla="*/ 433568 h 733536"/>
                  <a:gd name="connsiteX330" fmla="*/ 663230 w 994470"/>
                  <a:gd name="connsiteY330" fmla="*/ 437271 h 733536"/>
                  <a:gd name="connsiteX331" fmla="*/ 663230 w 994470"/>
                  <a:gd name="connsiteY331" fmla="*/ 437133 h 733536"/>
                  <a:gd name="connsiteX332" fmla="*/ 663915 w 994470"/>
                  <a:gd name="connsiteY332" fmla="*/ 440700 h 733536"/>
                  <a:gd name="connsiteX333" fmla="*/ 663778 w 994470"/>
                  <a:gd name="connsiteY333" fmla="*/ 440288 h 733536"/>
                  <a:gd name="connsiteX334" fmla="*/ 664738 w 994470"/>
                  <a:gd name="connsiteY334" fmla="*/ 445089 h 733536"/>
                  <a:gd name="connsiteX335" fmla="*/ 664601 w 994470"/>
                  <a:gd name="connsiteY335" fmla="*/ 444677 h 733536"/>
                  <a:gd name="connsiteX336" fmla="*/ 665561 w 994470"/>
                  <a:gd name="connsiteY336" fmla="*/ 449615 h 733536"/>
                  <a:gd name="connsiteX337" fmla="*/ 665424 w 994470"/>
                  <a:gd name="connsiteY337" fmla="*/ 449066 h 733536"/>
                  <a:gd name="connsiteX338" fmla="*/ 666110 w 994470"/>
                  <a:gd name="connsiteY338" fmla="*/ 452084 h 733536"/>
                  <a:gd name="connsiteX339" fmla="*/ 666522 w 994470"/>
                  <a:gd name="connsiteY339" fmla="*/ 454553 h 733536"/>
                  <a:gd name="connsiteX340" fmla="*/ 666796 w 994470"/>
                  <a:gd name="connsiteY340" fmla="*/ 455787 h 733536"/>
                  <a:gd name="connsiteX341" fmla="*/ 666933 w 994470"/>
                  <a:gd name="connsiteY341" fmla="*/ 456336 h 733536"/>
                  <a:gd name="connsiteX342" fmla="*/ 667070 w 994470"/>
                  <a:gd name="connsiteY342" fmla="*/ 457022 h 733536"/>
                  <a:gd name="connsiteX343" fmla="*/ 667756 w 994470"/>
                  <a:gd name="connsiteY343" fmla="*/ 460588 h 733536"/>
                  <a:gd name="connsiteX344" fmla="*/ 668305 w 994470"/>
                  <a:gd name="connsiteY344" fmla="*/ 462920 h 733536"/>
                  <a:gd name="connsiteX345" fmla="*/ 668442 w 994470"/>
                  <a:gd name="connsiteY345" fmla="*/ 463468 h 733536"/>
                  <a:gd name="connsiteX346" fmla="*/ 669265 w 994470"/>
                  <a:gd name="connsiteY346" fmla="*/ 467446 h 733536"/>
                  <a:gd name="connsiteX347" fmla="*/ 669265 w 994470"/>
                  <a:gd name="connsiteY347" fmla="*/ 467309 h 733536"/>
                  <a:gd name="connsiteX348" fmla="*/ 670225 w 994470"/>
                  <a:gd name="connsiteY348" fmla="*/ 472246 h 733536"/>
                  <a:gd name="connsiteX349" fmla="*/ 670225 w 994470"/>
                  <a:gd name="connsiteY349" fmla="*/ 472109 h 733536"/>
                  <a:gd name="connsiteX350" fmla="*/ 671596 w 994470"/>
                  <a:gd name="connsiteY350" fmla="*/ 478693 h 733536"/>
                  <a:gd name="connsiteX351" fmla="*/ 671596 w 994470"/>
                  <a:gd name="connsiteY351" fmla="*/ 478556 h 733536"/>
                  <a:gd name="connsiteX352" fmla="*/ 672008 w 994470"/>
                  <a:gd name="connsiteY352" fmla="*/ 481162 h 733536"/>
                  <a:gd name="connsiteX353" fmla="*/ 672145 w 994470"/>
                  <a:gd name="connsiteY353" fmla="*/ 481710 h 733536"/>
                  <a:gd name="connsiteX354" fmla="*/ 672831 w 994470"/>
                  <a:gd name="connsiteY354" fmla="*/ 485414 h 733536"/>
                  <a:gd name="connsiteX355" fmla="*/ 672694 w 994470"/>
                  <a:gd name="connsiteY355" fmla="*/ 484728 h 733536"/>
                  <a:gd name="connsiteX356" fmla="*/ 673928 w 994470"/>
                  <a:gd name="connsiteY356" fmla="*/ 488294 h 733536"/>
                  <a:gd name="connsiteX357" fmla="*/ 813420 w 994470"/>
                  <a:gd name="connsiteY357" fmla="*/ 500227 h 733536"/>
                  <a:gd name="connsiteX358" fmla="*/ 822061 w 994470"/>
                  <a:gd name="connsiteY358" fmla="*/ 524230 h 733536"/>
                  <a:gd name="connsiteX359" fmla="*/ 825627 w 994470"/>
                  <a:gd name="connsiteY359" fmla="*/ 533831 h 733536"/>
                  <a:gd name="connsiteX360" fmla="*/ 835777 w 994470"/>
                  <a:gd name="connsiteY360" fmla="*/ 558520 h 733536"/>
                  <a:gd name="connsiteX361" fmla="*/ 834954 w 994470"/>
                  <a:gd name="connsiteY361" fmla="*/ 494878 h 733536"/>
                  <a:gd name="connsiteX362" fmla="*/ 834954 w 994470"/>
                  <a:gd name="connsiteY362" fmla="*/ 494878 h 733536"/>
                  <a:gd name="connsiteX363" fmla="*/ 825764 w 994470"/>
                  <a:gd name="connsiteY363" fmla="*/ 426984 h 733536"/>
                  <a:gd name="connsiteX364" fmla="*/ 825901 w 994470"/>
                  <a:gd name="connsiteY364" fmla="*/ 427669 h 733536"/>
                  <a:gd name="connsiteX365" fmla="*/ 817260 w 994470"/>
                  <a:gd name="connsiteY365" fmla="*/ 392694 h 733536"/>
                  <a:gd name="connsiteX366" fmla="*/ 806699 w 994470"/>
                  <a:gd name="connsiteY366" fmla="*/ 359364 h 733536"/>
                  <a:gd name="connsiteX367" fmla="*/ 806699 w 994470"/>
                  <a:gd name="connsiteY367" fmla="*/ 359364 h 733536"/>
                  <a:gd name="connsiteX368" fmla="*/ 797921 w 994470"/>
                  <a:gd name="connsiteY368" fmla="*/ 336047 h 733536"/>
                  <a:gd name="connsiteX369" fmla="*/ 793532 w 994470"/>
                  <a:gd name="connsiteY369" fmla="*/ 325211 h 733536"/>
                  <a:gd name="connsiteX370" fmla="*/ 788320 w 994470"/>
                  <a:gd name="connsiteY370" fmla="*/ 313415 h 733536"/>
                  <a:gd name="connsiteX371" fmla="*/ 785165 w 994470"/>
                  <a:gd name="connsiteY371" fmla="*/ 308066 h 733536"/>
                  <a:gd name="connsiteX372" fmla="*/ 783108 w 994470"/>
                  <a:gd name="connsiteY372" fmla="*/ 305323 h 733536"/>
                  <a:gd name="connsiteX373" fmla="*/ 780227 w 994470"/>
                  <a:gd name="connsiteY373" fmla="*/ 302579 h 733536"/>
                  <a:gd name="connsiteX374" fmla="*/ 773095 w 994470"/>
                  <a:gd name="connsiteY374" fmla="*/ 296819 h 733536"/>
                  <a:gd name="connsiteX375" fmla="*/ 768843 w 994470"/>
                  <a:gd name="connsiteY375" fmla="*/ 300248 h 733536"/>
                  <a:gd name="connsiteX376" fmla="*/ 766923 w 994470"/>
                  <a:gd name="connsiteY376" fmla="*/ 302305 h 733536"/>
                  <a:gd name="connsiteX377" fmla="*/ 766923 w 994470"/>
                  <a:gd name="connsiteY377" fmla="*/ 302168 h 733536"/>
                  <a:gd name="connsiteX378" fmla="*/ 766100 w 994470"/>
                  <a:gd name="connsiteY378" fmla="*/ 303266 h 733536"/>
                  <a:gd name="connsiteX379" fmla="*/ 765551 w 994470"/>
                  <a:gd name="connsiteY379" fmla="*/ 304363 h 733536"/>
                  <a:gd name="connsiteX380" fmla="*/ 765688 w 994470"/>
                  <a:gd name="connsiteY380" fmla="*/ 304088 h 733536"/>
                  <a:gd name="connsiteX381" fmla="*/ 765002 w 994470"/>
                  <a:gd name="connsiteY381" fmla="*/ 305734 h 733536"/>
                  <a:gd name="connsiteX382" fmla="*/ 765139 w 994470"/>
                  <a:gd name="connsiteY382" fmla="*/ 305460 h 733536"/>
                  <a:gd name="connsiteX383" fmla="*/ 764179 w 994470"/>
                  <a:gd name="connsiteY383" fmla="*/ 309575 h 733536"/>
                  <a:gd name="connsiteX384" fmla="*/ 764317 w 994470"/>
                  <a:gd name="connsiteY384" fmla="*/ 309026 h 733536"/>
                  <a:gd name="connsiteX385" fmla="*/ 763905 w 994470"/>
                  <a:gd name="connsiteY385" fmla="*/ 312730 h 733536"/>
                  <a:gd name="connsiteX386" fmla="*/ 763905 w 994470"/>
                  <a:gd name="connsiteY386" fmla="*/ 312730 h 733536"/>
                  <a:gd name="connsiteX387" fmla="*/ 763905 w 994470"/>
                  <a:gd name="connsiteY387" fmla="*/ 312730 h 733536"/>
                  <a:gd name="connsiteX388" fmla="*/ 763905 w 994470"/>
                  <a:gd name="connsiteY388" fmla="*/ 313415 h 733536"/>
                  <a:gd name="connsiteX389" fmla="*/ 763905 w 994470"/>
                  <a:gd name="connsiteY389" fmla="*/ 313141 h 733536"/>
                  <a:gd name="connsiteX390" fmla="*/ 764042 w 994470"/>
                  <a:gd name="connsiteY390" fmla="*/ 321782 h 733536"/>
                  <a:gd name="connsiteX391" fmla="*/ 764042 w 994470"/>
                  <a:gd name="connsiteY391" fmla="*/ 321233 h 733536"/>
                  <a:gd name="connsiteX392" fmla="*/ 765963 w 994470"/>
                  <a:gd name="connsiteY392" fmla="*/ 337281 h 733536"/>
                  <a:gd name="connsiteX393" fmla="*/ 767197 w 994470"/>
                  <a:gd name="connsiteY393" fmla="*/ 347020 h 733536"/>
                  <a:gd name="connsiteX394" fmla="*/ 768980 w 994470"/>
                  <a:gd name="connsiteY394" fmla="*/ 356895 h 733536"/>
                  <a:gd name="connsiteX395" fmla="*/ 768980 w 994470"/>
                  <a:gd name="connsiteY395" fmla="*/ 356758 h 733536"/>
                  <a:gd name="connsiteX396" fmla="*/ 775426 w 994470"/>
                  <a:gd name="connsiteY396" fmla="*/ 383367 h 733536"/>
                  <a:gd name="connsiteX397" fmla="*/ 782970 w 994470"/>
                  <a:gd name="connsiteY397" fmla="*/ 410524 h 733536"/>
                  <a:gd name="connsiteX398" fmla="*/ 800527 w 994470"/>
                  <a:gd name="connsiteY398" fmla="*/ 464291 h 733536"/>
                  <a:gd name="connsiteX399" fmla="*/ 800527 w 994470"/>
                  <a:gd name="connsiteY399" fmla="*/ 464154 h 733536"/>
                  <a:gd name="connsiteX400" fmla="*/ 800664 w 994470"/>
                  <a:gd name="connsiteY400" fmla="*/ 464703 h 733536"/>
                  <a:gd name="connsiteX401" fmla="*/ 800664 w 994470"/>
                  <a:gd name="connsiteY401" fmla="*/ 464703 h 733536"/>
                  <a:gd name="connsiteX402" fmla="*/ 800664 w 994470"/>
                  <a:gd name="connsiteY402" fmla="*/ 464703 h 733536"/>
                  <a:gd name="connsiteX403" fmla="*/ 813420 w 994470"/>
                  <a:gd name="connsiteY403" fmla="*/ 500227 h 733536"/>
                  <a:gd name="connsiteX404" fmla="*/ 773643 w 994470"/>
                  <a:gd name="connsiteY404" fmla="*/ 733399 h 733536"/>
                  <a:gd name="connsiteX405" fmla="*/ 763905 w 994470"/>
                  <a:gd name="connsiteY405" fmla="*/ 731753 h 733536"/>
                  <a:gd name="connsiteX406" fmla="*/ 753207 w 994470"/>
                  <a:gd name="connsiteY406" fmla="*/ 727227 h 733536"/>
                  <a:gd name="connsiteX407" fmla="*/ 745389 w 994470"/>
                  <a:gd name="connsiteY407" fmla="*/ 721192 h 733536"/>
                  <a:gd name="connsiteX408" fmla="*/ 737570 w 994470"/>
                  <a:gd name="connsiteY408" fmla="*/ 712414 h 733536"/>
                  <a:gd name="connsiteX409" fmla="*/ 730438 w 994470"/>
                  <a:gd name="connsiteY409" fmla="*/ 702675 h 733536"/>
                  <a:gd name="connsiteX410" fmla="*/ 722071 w 994470"/>
                  <a:gd name="connsiteY410" fmla="*/ 687999 h 733536"/>
                  <a:gd name="connsiteX411" fmla="*/ 710687 w 994470"/>
                  <a:gd name="connsiteY411" fmla="*/ 662762 h 733536"/>
                  <a:gd name="connsiteX412" fmla="*/ 700537 w 994470"/>
                  <a:gd name="connsiteY412" fmla="*/ 633821 h 733536"/>
                  <a:gd name="connsiteX413" fmla="*/ 691622 w 994470"/>
                  <a:gd name="connsiteY413" fmla="*/ 604057 h 733536"/>
                  <a:gd name="connsiteX414" fmla="*/ 687644 w 994470"/>
                  <a:gd name="connsiteY414" fmla="*/ 588970 h 733536"/>
                  <a:gd name="connsiteX415" fmla="*/ 685038 w 994470"/>
                  <a:gd name="connsiteY415" fmla="*/ 578683 h 733536"/>
                  <a:gd name="connsiteX416" fmla="*/ 673242 w 994470"/>
                  <a:gd name="connsiteY416" fmla="*/ 527933 h 733536"/>
                  <a:gd name="connsiteX417" fmla="*/ 672694 w 994470"/>
                  <a:gd name="connsiteY417" fmla="*/ 525739 h 733536"/>
                  <a:gd name="connsiteX418" fmla="*/ 670499 w 994470"/>
                  <a:gd name="connsiteY418" fmla="*/ 532048 h 733536"/>
                  <a:gd name="connsiteX419" fmla="*/ 645673 w 994470"/>
                  <a:gd name="connsiteY419" fmla="*/ 591576 h 733536"/>
                  <a:gd name="connsiteX420" fmla="*/ 632643 w 994470"/>
                  <a:gd name="connsiteY420" fmla="*/ 616676 h 733536"/>
                  <a:gd name="connsiteX421" fmla="*/ 616595 w 994470"/>
                  <a:gd name="connsiteY421" fmla="*/ 642050 h 733536"/>
                  <a:gd name="connsiteX422" fmla="*/ 599862 w 994470"/>
                  <a:gd name="connsiteY422" fmla="*/ 663447 h 733536"/>
                  <a:gd name="connsiteX423" fmla="*/ 590260 w 994470"/>
                  <a:gd name="connsiteY423" fmla="*/ 673049 h 733536"/>
                  <a:gd name="connsiteX424" fmla="*/ 579562 w 994470"/>
                  <a:gd name="connsiteY424" fmla="*/ 682101 h 733536"/>
                  <a:gd name="connsiteX425" fmla="*/ 562554 w 994470"/>
                  <a:gd name="connsiteY425" fmla="*/ 689782 h 733536"/>
                  <a:gd name="connsiteX426" fmla="*/ 551993 w 994470"/>
                  <a:gd name="connsiteY426" fmla="*/ 690331 h 733536"/>
                  <a:gd name="connsiteX427" fmla="*/ 542940 w 994470"/>
                  <a:gd name="connsiteY427" fmla="*/ 688273 h 733536"/>
                  <a:gd name="connsiteX428" fmla="*/ 539511 w 994470"/>
                  <a:gd name="connsiteY428" fmla="*/ 686353 h 733536"/>
                  <a:gd name="connsiteX429" fmla="*/ 537180 w 994470"/>
                  <a:gd name="connsiteY429" fmla="*/ 684570 h 733536"/>
                  <a:gd name="connsiteX430" fmla="*/ 534436 w 994470"/>
                  <a:gd name="connsiteY430" fmla="*/ 681415 h 733536"/>
                  <a:gd name="connsiteX431" fmla="*/ 531830 w 994470"/>
                  <a:gd name="connsiteY431" fmla="*/ 677712 h 733536"/>
                  <a:gd name="connsiteX432" fmla="*/ 527030 w 994470"/>
                  <a:gd name="connsiteY432" fmla="*/ 668248 h 733536"/>
                  <a:gd name="connsiteX433" fmla="*/ 522641 w 994470"/>
                  <a:gd name="connsiteY433" fmla="*/ 655355 h 733536"/>
                  <a:gd name="connsiteX434" fmla="*/ 520583 w 994470"/>
                  <a:gd name="connsiteY434" fmla="*/ 643148 h 733536"/>
                  <a:gd name="connsiteX435" fmla="*/ 518800 w 994470"/>
                  <a:gd name="connsiteY435" fmla="*/ 629021 h 733536"/>
                  <a:gd name="connsiteX436" fmla="*/ 516057 w 994470"/>
                  <a:gd name="connsiteY436" fmla="*/ 598022 h 733536"/>
                  <a:gd name="connsiteX437" fmla="*/ 515234 w 994470"/>
                  <a:gd name="connsiteY437" fmla="*/ 583621 h 733536"/>
                  <a:gd name="connsiteX438" fmla="*/ 514960 w 994470"/>
                  <a:gd name="connsiteY438" fmla="*/ 573059 h 733536"/>
                  <a:gd name="connsiteX439" fmla="*/ 513314 w 994470"/>
                  <a:gd name="connsiteY439" fmla="*/ 522035 h 733536"/>
                  <a:gd name="connsiteX440" fmla="*/ 513314 w 994470"/>
                  <a:gd name="connsiteY440" fmla="*/ 519567 h 733536"/>
                  <a:gd name="connsiteX441" fmla="*/ 513451 w 994470"/>
                  <a:gd name="connsiteY441" fmla="*/ 511063 h 733536"/>
                  <a:gd name="connsiteX442" fmla="*/ 513862 w 994470"/>
                  <a:gd name="connsiteY442" fmla="*/ 483905 h 733536"/>
                  <a:gd name="connsiteX443" fmla="*/ 513999 w 994470"/>
                  <a:gd name="connsiteY443" fmla="*/ 471698 h 733536"/>
                  <a:gd name="connsiteX444" fmla="*/ 509199 w 994470"/>
                  <a:gd name="connsiteY444" fmla="*/ 480065 h 733536"/>
                  <a:gd name="connsiteX445" fmla="*/ 475458 w 994470"/>
                  <a:gd name="connsiteY445" fmla="*/ 531637 h 733536"/>
                  <a:gd name="connsiteX446" fmla="*/ 456804 w 994470"/>
                  <a:gd name="connsiteY446" fmla="*/ 554954 h 733536"/>
                  <a:gd name="connsiteX447" fmla="*/ 448026 w 994470"/>
                  <a:gd name="connsiteY447" fmla="*/ 564555 h 733536"/>
                  <a:gd name="connsiteX448" fmla="*/ 436093 w 994470"/>
                  <a:gd name="connsiteY448" fmla="*/ 576077 h 733536"/>
                  <a:gd name="connsiteX449" fmla="*/ 417713 w 994470"/>
                  <a:gd name="connsiteY449" fmla="*/ 591164 h 733536"/>
                  <a:gd name="connsiteX450" fmla="*/ 396865 w 994470"/>
                  <a:gd name="connsiteY450" fmla="*/ 599805 h 733536"/>
                  <a:gd name="connsiteX451" fmla="*/ 386304 w 994470"/>
                  <a:gd name="connsiteY451" fmla="*/ 600766 h 733536"/>
                  <a:gd name="connsiteX452" fmla="*/ 383286 w 994470"/>
                  <a:gd name="connsiteY452" fmla="*/ 600354 h 733536"/>
                  <a:gd name="connsiteX453" fmla="*/ 379308 w 994470"/>
                  <a:gd name="connsiteY453" fmla="*/ 599257 h 733536"/>
                  <a:gd name="connsiteX454" fmla="*/ 373273 w 994470"/>
                  <a:gd name="connsiteY454" fmla="*/ 595279 h 733536"/>
                  <a:gd name="connsiteX455" fmla="*/ 370119 w 994470"/>
                  <a:gd name="connsiteY455" fmla="*/ 591850 h 733536"/>
                  <a:gd name="connsiteX456" fmla="*/ 366278 w 994470"/>
                  <a:gd name="connsiteY456" fmla="*/ 586089 h 733536"/>
                  <a:gd name="connsiteX457" fmla="*/ 362301 w 994470"/>
                  <a:gd name="connsiteY457" fmla="*/ 577586 h 733536"/>
                  <a:gd name="connsiteX458" fmla="*/ 359969 w 994470"/>
                  <a:gd name="connsiteY458" fmla="*/ 566064 h 733536"/>
                  <a:gd name="connsiteX459" fmla="*/ 359420 w 994470"/>
                  <a:gd name="connsiteY459" fmla="*/ 553994 h 733536"/>
                  <a:gd name="connsiteX460" fmla="*/ 359832 w 994470"/>
                  <a:gd name="connsiteY460" fmla="*/ 538495 h 733536"/>
                  <a:gd name="connsiteX461" fmla="*/ 363809 w 994470"/>
                  <a:gd name="connsiteY461" fmla="*/ 507222 h 733536"/>
                  <a:gd name="connsiteX462" fmla="*/ 369570 w 994470"/>
                  <a:gd name="connsiteY462" fmla="*/ 475401 h 733536"/>
                  <a:gd name="connsiteX463" fmla="*/ 373548 w 994470"/>
                  <a:gd name="connsiteY463" fmla="*/ 456473 h 733536"/>
                  <a:gd name="connsiteX464" fmla="*/ 375605 w 994470"/>
                  <a:gd name="connsiteY464" fmla="*/ 447695 h 733536"/>
                  <a:gd name="connsiteX465" fmla="*/ 378623 w 994470"/>
                  <a:gd name="connsiteY465" fmla="*/ 435350 h 733536"/>
                  <a:gd name="connsiteX466" fmla="*/ 349133 w 994470"/>
                  <a:gd name="connsiteY466" fmla="*/ 482808 h 733536"/>
                  <a:gd name="connsiteX467" fmla="*/ 344196 w 994470"/>
                  <a:gd name="connsiteY467" fmla="*/ 490763 h 733536"/>
                  <a:gd name="connsiteX468" fmla="*/ 339532 w 994470"/>
                  <a:gd name="connsiteY468" fmla="*/ 497896 h 733536"/>
                  <a:gd name="connsiteX469" fmla="*/ 302224 w 994470"/>
                  <a:gd name="connsiteY469" fmla="*/ 549193 h 733536"/>
                  <a:gd name="connsiteX470" fmla="*/ 283708 w 994470"/>
                  <a:gd name="connsiteY470" fmla="*/ 571687 h 733536"/>
                  <a:gd name="connsiteX471" fmla="*/ 264505 w 994470"/>
                  <a:gd name="connsiteY471" fmla="*/ 591438 h 733536"/>
                  <a:gd name="connsiteX472" fmla="*/ 245029 w 994470"/>
                  <a:gd name="connsiteY472" fmla="*/ 606938 h 733536"/>
                  <a:gd name="connsiteX473" fmla="*/ 236662 w 994470"/>
                  <a:gd name="connsiteY473" fmla="*/ 610641 h 733536"/>
                  <a:gd name="connsiteX474" fmla="*/ 228021 w 994470"/>
                  <a:gd name="connsiteY474" fmla="*/ 611053 h 733536"/>
                  <a:gd name="connsiteX475" fmla="*/ 219928 w 994470"/>
                  <a:gd name="connsiteY475" fmla="*/ 608172 h 733536"/>
                  <a:gd name="connsiteX476" fmla="*/ 213893 w 994470"/>
                  <a:gd name="connsiteY476" fmla="*/ 604057 h 733536"/>
                  <a:gd name="connsiteX477" fmla="*/ 209779 w 994470"/>
                  <a:gd name="connsiteY477" fmla="*/ 598708 h 733536"/>
                  <a:gd name="connsiteX478" fmla="*/ 208270 w 994470"/>
                  <a:gd name="connsiteY478" fmla="*/ 594867 h 733536"/>
                  <a:gd name="connsiteX479" fmla="*/ 207035 w 994470"/>
                  <a:gd name="connsiteY479" fmla="*/ 588695 h 733536"/>
                  <a:gd name="connsiteX480" fmla="*/ 206761 w 994470"/>
                  <a:gd name="connsiteY480" fmla="*/ 577860 h 733536"/>
                  <a:gd name="connsiteX481" fmla="*/ 207173 w 994470"/>
                  <a:gd name="connsiteY481" fmla="*/ 566612 h 733536"/>
                  <a:gd name="connsiteX482" fmla="*/ 212522 w 994470"/>
                  <a:gd name="connsiteY482" fmla="*/ 535340 h 733536"/>
                  <a:gd name="connsiteX483" fmla="*/ 214854 w 994470"/>
                  <a:gd name="connsiteY483" fmla="*/ 524779 h 733536"/>
                  <a:gd name="connsiteX484" fmla="*/ 217734 w 994470"/>
                  <a:gd name="connsiteY484" fmla="*/ 512709 h 733536"/>
                  <a:gd name="connsiteX485" fmla="*/ 225141 w 994470"/>
                  <a:gd name="connsiteY485" fmla="*/ 481985 h 733536"/>
                  <a:gd name="connsiteX486" fmla="*/ 228021 w 994470"/>
                  <a:gd name="connsiteY486" fmla="*/ 470052 h 733536"/>
                  <a:gd name="connsiteX487" fmla="*/ 233782 w 994470"/>
                  <a:gd name="connsiteY487" fmla="*/ 448243 h 733536"/>
                  <a:gd name="connsiteX488" fmla="*/ 247360 w 994470"/>
                  <a:gd name="connsiteY488" fmla="*/ 397631 h 733536"/>
                  <a:gd name="connsiteX489" fmla="*/ 250378 w 994470"/>
                  <a:gd name="connsiteY489" fmla="*/ 386933 h 733536"/>
                  <a:gd name="connsiteX490" fmla="*/ 258608 w 994470"/>
                  <a:gd name="connsiteY490" fmla="*/ 358266 h 733536"/>
                  <a:gd name="connsiteX491" fmla="*/ 271363 w 994470"/>
                  <a:gd name="connsiteY491" fmla="*/ 314238 h 733536"/>
                  <a:gd name="connsiteX492" fmla="*/ 275890 w 994470"/>
                  <a:gd name="connsiteY492" fmla="*/ 299973 h 733536"/>
                  <a:gd name="connsiteX493" fmla="*/ 285354 w 994470"/>
                  <a:gd name="connsiteY493" fmla="*/ 270210 h 733536"/>
                  <a:gd name="connsiteX494" fmla="*/ 277947 w 994470"/>
                  <a:gd name="connsiteY494" fmla="*/ 279125 h 733536"/>
                  <a:gd name="connsiteX495" fmla="*/ 258745 w 994470"/>
                  <a:gd name="connsiteY495" fmla="*/ 302305 h 733536"/>
                  <a:gd name="connsiteX496" fmla="*/ 237211 w 994470"/>
                  <a:gd name="connsiteY496" fmla="*/ 327269 h 733536"/>
                  <a:gd name="connsiteX497" fmla="*/ 217460 w 994470"/>
                  <a:gd name="connsiteY497" fmla="*/ 348665 h 733536"/>
                  <a:gd name="connsiteX498" fmla="*/ 193594 w 994470"/>
                  <a:gd name="connsiteY498" fmla="*/ 371571 h 733536"/>
                  <a:gd name="connsiteX499" fmla="*/ 171648 w 994470"/>
                  <a:gd name="connsiteY499" fmla="*/ 389676 h 733536"/>
                  <a:gd name="connsiteX500" fmla="*/ 147782 w 994470"/>
                  <a:gd name="connsiteY500" fmla="*/ 405861 h 733536"/>
                  <a:gd name="connsiteX501" fmla="*/ 128031 w 994470"/>
                  <a:gd name="connsiteY501" fmla="*/ 412856 h 733536"/>
                  <a:gd name="connsiteX502" fmla="*/ 110612 w 994470"/>
                  <a:gd name="connsiteY502" fmla="*/ 411485 h 733536"/>
                  <a:gd name="connsiteX503" fmla="*/ 103205 w 994470"/>
                  <a:gd name="connsiteY503" fmla="*/ 400923 h 733536"/>
                  <a:gd name="connsiteX504" fmla="*/ 100874 w 994470"/>
                  <a:gd name="connsiteY504" fmla="*/ 391733 h 733536"/>
                  <a:gd name="connsiteX505" fmla="*/ 101422 w 994470"/>
                  <a:gd name="connsiteY505" fmla="*/ 378978 h 733536"/>
                  <a:gd name="connsiteX506" fmla="*/ 104303 w 994470"/>
                  <a:gd name="connsiteY506" fmla="*/ 366633 h 733536"/>
                  <a:gd name="connsiteX507" fmla="*/ 108280 w 994470"/>
                  <a:gd name="connsiteY507" fmla="*/ 352231 h 733536"/>
                  <a:gd name="connsiteX508" fmla="*/ 112532 w 994470"/>
                  <a:gd name="connsiteY508" fmla="*/ 339750 h 733536"/>
                  <a:gd name="connsiteX509" fmla="*/ 116098 w 994470"/>
                  <a:gd name="connsiteY509" fmla="*/ 329737 h 733536"/>
                  <a:gd name="connsiteX510" fmla="*/ 125151 w 994470"/>
                  <a:gd name="connsiteY510" fmla="*/ 306557 h 733536"/>
                  <a:gd name="connsiteX511" fmla="*/ 133792 w 994470"/>
                  <a:gd name="connsiteY511" fmla="*/ 284337 h 733536"/>
                  <a:gd name="connsiteX512" fmla="*/ 135301 w 994470"/>
                  <a:gd name="connsiteY512" fmla="*/ 281045 h 733536"/>
                  <a:gd name="connsiteX513" fmla="*/ 140239 w 994470"/>
                  <a:gd name="connsiteY513" fmla="*/ 269935 h 733536"/>
                  <a:gd name="connsiteX514" fmla="*/ 153543 w 994470"/>
                  <a:gd name="connsiteY514" fmla="*/ 240721 h 733536"/>
                  <a:gd name="connsiteX515" fmla="*/ 161635 w 994470"/>
                  <a:gd name="connsiteY515" fmla="*/ 223301 h 733536"/>
                  <a:gd name="connsiteX516" fmla="*/ 165476 w 994470"/>
                  <a:gd name="connsiteY516" fmla="*/ 215757 h 733536"/>
                  <a:gd name="connsiteX517" fmla="*/ 162321 w 994470"/>
                  <a:gd name="connsiteY517" fmla="*/ 218500 h 733536"/>
                  <a:gd name="connsiteX518" fmla="*/ 138593 w 994470"/>
                  <a:gd name="connsiteY518" fmla="*/ 240035 h 733536"/>
                  <a:gd name="connsiteX519" fmla="*/ 131460 w 994470"/>
                  <a:gd name="connsiteY519" fmla="*/ 246618 h 733536"/>
                  <a:gd name="connsiteX520" fmla="*/ 120213 w 994470"/>
                  <a:gd name="connsiteY520" fmla="*/ 256357 h 733536"/>
                  <a:gd name="connsiteX521" fmla="*/ 97033 w 994470"/>
                  <a:gd name="connsiteY521" fmla="*/ 275285 h 733536"/>
                  <a:gd name="connsiteX522" fmla="*/ 85100 w 994470"/>
                  <a:gd name="connsiteY522" fmla="*/ 284063 h 733536"/>
                  <a:gd name="connsiteX523" fmla="*/ 71659 w 994470"/>
                  <a:gd name="connsiteY523" fmla="*/ 293390 h 733536"/>
                  <a:gd name="connsiteX524" fmla="*/ 50536 w 994470"/>
                  <a:gd name="connsiteY524" fmla="*/ 305460 h 733536"/>
                  <a:gd name="connsiteX525" fmla="*/ 38329 w 994470"/>
                  <a:gd name="connsiteY525" fmla="*/ 310260 h 733536"/>
                  <a:gd name="connsiteX526" fmla="*/ 26670 w 994470"/>
                  <a:gd name="connsiteY526" fmla="*/ 313141 h 733536"/>
                  <a:gd name="connsiteX527" fmla="*/ 17755 w 994470"/>
                  <a:gd name="connsiteY527" fmla="*/ 312730 h 733536"/>
                  <a:gd name="connsiteX528" fmla="*/ 11034 w 994470"/>
                  <a:gd name="connsiteY528" fmla="*/ 309712 h 733536"/>
                  <a:gd name="connsiteX529" fmla="*/ 8428 w 994470"/>
                  <a:gd name="connsiteY529" fmla="*/ 307792 h 733536"/>
                  <a:gd name="connsiteX530" fmla="*/ 4999 w 994470"/>
                  <a:gd name="connsiteY530" fmla="*/ 304500 h 733536"/>
                  <a:gd name="connsiteX531" fmla="*/ 2393 w 994470"/>
                  <a:gd name="connsiteY531" fmla="*/ 300796 h 733536"/>
                  <a:gd name="connsiteX532" fmla="*/ 610 w 994470"/>
                  <a:gd name="connsiteY532" fmla="*/ 296408 h 733536"/>
                  <a:gd name="connsiteX533" fmla="*/ 61 w 994470"/>
                  <a:gd name="connsiteY533" fmla="*/ 293253 h 733536"/>
                  <a:gd name="connsiteX534" fmla="*/ 61 w 994470"/>
                  <a:gd name="connsiteY534" fmla="*/ 288452 h 733536"/>
                  <a:gd name="connsiteX535" fmla="*/ 1981 w 994470"/>
                  <a:gd name="connsiteY535" fmla="*/ 276931 h 733536"/>
                  <a:gd name="connsiteX536" fmla="*/ 5136 w 994470"/>
                  <a:gd name="connsiteY536" fmla="*/ 265272 h 733536"/>
                  <a:gd name="connsiteX537" fmla="*/ 11171 w 994470"/>
                  <a:gd name="connsiteY537" fmla="*/ 249910 h 733536"/>
                  <a:gd name="connsiteX538" fmla="*/ 14326 w 994470"/>
                  <a:gd name="connsiteY538" fmla="*/ 242503 h 733536"/>
                  <a:gd name="connsiteX539" fmla="*/ 21046 w 994470"/>
                  <a:gd name="connsiteY539" fmla="*/ 227141 h 733536"/>
                  <a:gd name="connsiteX540" fmla="*/ 24750 w 994470"/>
                  <a:gd name="connsiteY540" fmla="*/ 218775 h 733536"/>
                  <a:gd name="connsiteX541" fmla="*/ 27082 w 994470"/>
                  <a:gd name="connsiteY541" fmla="*/ 214112 h 733536"/>
                  <a:gd name="connsiteX542" fmla="*/ 30511 w 994470"/>
                  <a:gd name="connsiteY542" fmla="*/ 207116 h 733536"/>
                  <a:gd name="connsiteX543" fmla="*/ 37917 w 994470"/>
                  <a:gd name="connsiteY543" fmla="*/ 192851 h 733536"/>
                  <a:gd name="connsiteX544" fmla="*/ 53690 w 994470"/>
                  <a:gd name="connsiteY544" fmla="*/ 166380 h 733536"/>
                  <a:gd name="connsiteX545" fmla="*/ 71384 w 994470"/>
                  <a:gd name="connsiteY545" fmla="*/ 140868 h 733536"/>
                  <a:gd name="connsiteX546" fmla="*/ 112395 w 994470"/>
                  <a:gd name="connsiteY546" fmla="*/ 96291 h 733536"/>
                  <a:gd name="connsiteX547" fmla="*/ 158069 w 994470"/>
                  <a:gd name="connsiteY547" fmla="*/ 63235 h 733536"/>
                  <a:gd name="connsiteX548" fmla="*/ 182621 w 994470"/>
                  <a:gd name="connsiteY548" fmla="*/ 51988 h 733536"/>
                  <a:gd name="connsiteX549" fmla="*/ 209093 w 994470"/>
                  <a:gd name="connsiteY549" fmla="*/ 45679 h 733536"/>
                  <a:gd name="connsiteX550" fmla="*/ 232547 w 994470"/>
                  <a:gd name="connsiteY550" fmla="*/ 45130 h 733536"/>
                  <a:gd name="connsiteX551" fmla="*/ 256687 w 994470"/>
                  <a:gd name="connsiteY551" fmla="*/ 49794 h 733536"/>
                  <a:gd name="connsiteX552" fmla="*/ 266151 w 994470"/>
                  <a:gd name="connsiteY552" fmla="*/ 53223 h 733536"/>
                  <a:gd name="connsiteX553" fmla="*/ 272598 w 994470"/>
                  <a:gd name="connsiteY553" fmla="*/ 55829 h 733536"/>
                  <a:gd name="connsiteX554" fmla="*/ 282885 w 994470"/>
                  <a:gd name="connsiteY554" fmla="*/ 44033 h 733536"/>
                  <a:gd name="connsiteX555" fmla="*/ 298384 w 994470"/>
                  <a:gd name="connsiteY555" fmla="*/ 27437 h 733536"/>
                  <a:gd name="connsiteX556" fmla="*/ 307162 w 994470"/>
                  <a:gd name="connsiteY556" fmla="*/ 19070 h 733536"/>
                  <a:gd name="connsiteX557" fmla="*/ 314843 w 994470"/>
                  <a:gd name="connsiteY557" fmla="*/ 11663 h 733536"/>
                  <a:gd name="connsiteX558" fmla="*/ 327462 w 994470"/>
                  <a:gd name="connsiteY558" fmla="*/ 2336 h 733536"/>
                  <a:gd name="connsiteX559" fmla="*/ 332674 w 994470"/>
                  <a:gd name="connsiteY559" fmla="*/ 416 h 733536"/>
                  <a:gd name="connsiteX560" fmla="*/ 341178 w 994470"/>
                  <a:gd name="connsiteY560" fmla="*/ 5 h 733536"/>
                  <a:gd name="connsiteX561" fmla="*/ 345293 w 994470"/>
                  <a:gd name="connsiteY561" fmla="*/ 5491 h 733536"/>
                  <a:gd name="connsiteX562" fmla="*/ 343921 w 994470"/>
                  <a:gd name="connsiteY562" fmla="*/ 11526 h 733536"/>
                  <a:gd name="connsiteX563" fmla="*/ 342549 w 994470"/>
                  <a:gd name="connsiteY563" fmla="*/ 16052 h 733536"/>
                  <a:gd name="connsiteX564" fmla="*/ 338023 w 994470"/>
                  <a:gd name="connsiteY564" fmla="*/ 24419 h 733536"/>
                  <a:gd name="connsiteX565" fmla="*/ 327188 w 994470"/>
                  <a:gd name="connsiteY565" fmla="*/ 38410 h 733536"/>
                  <a:gd name="connsiteX566" fmla="*/ 311140 w 994470"/>
                  <a:gd name="connsiteY566" fmla="*/ 58160 h 733536"/>
                  <a:gd name="connsiteX567" fmla="*/ 296190 w 994470"/>
                  <a:gd name="connsiteY567" fmla="*/ 75991 h 733536"/>
                  <a:gd name="connsiteX568" fmla="*/ 285491 w 994470"/>
                  <a:gd name="connsiteY568" fmla="*/ 88747 h 733536"/>
                  <a:gd name="connsiteX569" fmla="*/ 266289 w 994470"/>
                  <a:gd name="connsiteY569" fmla="*/ 110830 h 733536"/>
                  <a:gd name="connsiteX570" fmla="*/ 255453 w 994470"/>
                  <a:gd name="connsiteY570" fmla="*/ 123174 h 733536"/>
                  <a:gd name="connsiteX571" fmla="*/ 220203 w 994470"/>
                  <a:gd name="connsiteY571" fmla="*/ 161716 h 733536"/>
                  <a:gd name="connsiteX572" fmla="*/ 211425 w 994470"/>
                  <a:gd name="connsiteY572" fmla="*/ 170632 h 733536"/>
                  <a:gd name="connsiteX573" fmla="*/ 189205 w 994470"/>
                  <a:gd name="connsiteY573" fmla="*/ 192989 h 733536"/>
                  <a:gd name="connsiteX574" fmla="*/ 185776 w 994470"/>
                  <a:gd name="connsiteY574" fmla="*/ 196555 h 733536"/>
                  <a:gd name="connsiteX575" fmla="*/ 172334 w 994470"/>
                  <a:gd name="connsiteY575" fmla="*/ 222478 h 733536"/>
                  <a:gd name="connsiteX576" fmla="*/ 172334 w 994470"/>
                  <a:gd name="connsiteY576" fmla="*/ 222478 h 733536"/>
                  <a:gd name="connsiteX577" fmla="*/ 168631 w 994470"/>
                  <a:gd name="connsiteY577" fmla="*/ 230159 h 733536"/>
                  <a:gd name="connsiteX578" fmla="*/ 166299 w 994470"/>
                  <a:gd name="connsiteY578" fmla="*/ 235097 h 733536"/>
                  <a:gd name="connsiteX579" fmla="*/ 158481 w 994470"/>
                  <a:gd name="connsiteY579" fmla="*/ 252516 h 733536"/>
                  <a:gd name="connsiteX580" fmla="*/ 143256 w 994470"/>
                  <a:gd name="connsiteY580" fmla="*/ 286257 h 733536"/>
                  <a:gd name="connsiteX581" fmla="*/ 140924 w 994470"/>
                  <a:gd name="connsiteY581" fmla="*/ 291881 h 733536"/>
                  <a:gd name="connsiteX582" fmla="*/ 133792 w 994470"/>
                  <a:gd name="connsiteY582" fmla="*/ 310260 h 733536"/>
                  <a:gd name="connsiteX583" fmla="*/ 126523 w 994470"/>
                  <a:gd name="connsiteY583" fmla="*/ 329189 h 733536"/>
                  <a:gd name="connsiteX584" fmla="*/ 119527 w 994470"/>
                  <a:gd name="connsiteY584" fmla="*/ 348254 h 733536"/>
                  <a:gd name="connsiteX585" fmla="*/ 119527 w 994470"/>
                  <a:gd name="connsiteY585" fmla="*/ 348117 h 733536"/>
                  <a:gd name="connsiteX586" fmla="*/ 115138 w 994470"/>
                  <a:gd name="connsiteY586" fmla="*/ 362107 h 733536"/>
                  <a:gd name="connsiteX587" fmla="*/ 113355 w 994470"/>
                  <a:gd name="connsiteY587" fmla="*/ 369239 h 733536"/>
                  <a:gd name="connsiteX588" fmla="*/ 111023 w 994470"/>
                  <a:gd name="connsiteY588" fmla="*/ 378566 h 733536"/>
                  <a:gd name="connsiteX589" fmla="*/ 111161 w 994470"/>
                  <a:gd name="connsiteY589" fmla="*/ 377881 h 733536"/>
                  <a:gd name="connsiteX590" fmla="*/ 110063 w 994470"/>
                  <a:gd name="connsiteY590" fmla="*/ 384875 h 733536"/>
                  <a:gd name="connsiteX591" fmla="*/ 110063 w 994470"/>
                  <a:gd name="connsiteY591" fmla="*/ 384739 h 733536"/>
                  <a:gd name="connsiteX592" fmla="*/ 110063 w 994470"/>
                  <a:gd name="connsiteY592" fmla="*/ 388716 h 733536"/>
                  <a:gd name="connsiteX593" fmla="*/ 110749 w 994470"/>
                  <a:gd name="connsiteY593" fmla="*/ 393242 h 733536"/>
                  <a:gd name="connsiteX594" fmla="*/ 110749 w 994470"/>
                  <a:gd name="connsiteY594" fmla="*/ 393105 h 733536"/>
                  <a:gd name="connsiteX595" fmla="*/ 112121 w 994470"/>
                  <a:gd name="connsiteY595" fmla="*/ 398180 h 733536"/>
                  <a:gd name="connsiteX596" fmla="*/ 113218 w 994470"/>
                  <a:gd name="connsiteY596" fmla="*/ 400649 h 733536"/>
                  <a:gd name="connsiteX597" fmla="*/ 113904 w 994470"/>
                  <a:gd name="connsiteY597" fmla="*/ 401746 h 733536"/>
                  <a:gd name="connsiteX598" fmla="*/ 114452 w 994470"/>
                  <a:gd name="connsiteY598" fmla="*/ 402569 h 733536"/>
                  <a:gd name="connsiteX599" fmla="*/ 115138 w 994470"/>
                  <a:gd name="connsiteY599" fmla="*/ 403255 h 733536"/>
                  <a:gd name="connsiteX600" fmla="*/ 115550 w 994470"/>
                  <a:gd name="connsiteY600" fmla="*/ 403529 h 733536"/>
                  <a:gd name="connsiteX601" fmla="*/ 116236 w 994470"/>
                  <a:gd name="connsiteY601" fmla="*/ 403804 h 733536"/>
                  <a:gd name="connsiteX602" fmla="*/ 117470 w 994470"/>
                  <a:gd name="connsiteY602" fmla="*/ 404215 h 733536"/>
                  <a:gd name="connsiteX603" fmla="*/ 117333 w 994470"/>
                  <a:gd name="connsiteY603" fmla="*/ 404215 h 733536"/>
                  <a:gd name="connsiteX604" fmla="*/ 120487 w 994470"/>
                  <a:gd name="connsiteY604" fmla="*/ 404489 h 733536"/>
                  <a:gd name="connsiteX605" fmla="*/ 119802 w 994470"/>
                  <a:gd name="connsiteY605" fmla="*/ 404489 h 733536"/>
                  <a:gd name="connsiteX606" fmla="*/ 121173 w 994470"/>
                  <a:gd name="connsiteY606" fmla="*/ 404489 h 733536"/>
                  <a:gd name="connsiteX607" fmla="*/ 128991 w 994470"/>
                  <a:gd name="connsiteY607" fmla="*/ 403392 h 733536"/>
                  <a:gd name="connsiteX608" fmla="*/ 128580 w 994470"/>
                  <a:gd name="connsiteY608" fmla="*/ 403392 h 733536"/>
                  <a:gd name="connsiteX609" fmla="*/ 136124 w 994470"/>
                  <a:gd name="connsiteY609" fmla="*/ 401335 h 733536"/>
                  <a:gd name="connsiteX610" fmla="*/ 141610 w 994470"/>
                  <a:gd name="connsiteY610" fmla="*/ 399003 h 733536"/>
                  <a:gd name="connsiteX611" fmla="*/ 141473 w 994470"/>
                  <a:gd name="connsiteY611" fmla="*/ 399003 h 733536"/>
                  <a:gd name="connsiteX612" fmla="*/ 153132 w 994470"/>
                  <a:gd name="connsiteY612" fmla="*/ 392145 h 733536"/>
                  <a:gd name="connsiteX613" fmla="*/ 183855 w 994470"/>
                  <a:gd name="connsiteY613" fmla="*/ 368553 h 733536"/>
                  <a:gd name="connsiteX614" fmla="*/ 207721 w 994470"/>
                  <a:gd name="connsiteY614" fmla="*/ 345922 h 733536"/>
                  <a:gd name="connsiteX615" fmla="*/ 230627 w 994470"/>
                  <a:gd name="connsiteY615" fmla="*/ 321233 h 733536"/>
                  <a:gd name="connsiteX616" fmla="*/ 230215 w 994470"/>
                  <a:gd name="connsiteY616" fmla="*/ 321645 h 733536"/>
                  <a:gd name="connsiteX617" fmla="*/ 251750 w 994470"/>
                  <a:gd name="connsiteY617" fmla="*/ 296682 h 733536"/>
                  <a:gd name="connsiteX618" fmla="*/ 270952 w 994470"/>
                  <a:gd name="connsiteY618" fmla="*/ 273502 h 733536"/>
                  <a:gd name="connsiteX619" fmla="*/ 293172 w 994470"/>
                  <a:gd name="connsiteY619" fmla="*/ 246481 h 733536"/>
                  <a:gd name="connsiteX620" fmla="*/ 294406 w 994470"/>
                  <a:gd name="connsiteY620" fmla="*/ 242641 h 733536"/>
                  <a:gd name="connsiteX621" fmla="*/ 296464 w 994470"/>
                  <a:gd name="connsiteY621" fmla="*/ 236331 h 733536"/>
                  <a:gd name="connsiteX622" fmla="*/ 296875 w 994470"/>
                  <a:gd name="connsiteY622" fmla="*/ 235097 h 733536"/>
                  <a:gd name="connsiteX623" fmla="*/ 303048 w 994470"/>
                  <a:gd name="connsiteY623" fmla="*/ 217815 h 733536"/>
                  <a:gd name="connsiteX624" fmla="*/ 314157 w 994470"/>
                  <a:gd name="connsiteY624" fmla="*/ 188462 h 733536"/>
                  <a:gd name="connsiteX625" fmla="*/ 327599 w 994470"/>
                  <a:gd name="connsiteY625" fmla="*/ 157601 h 733536"/>
                  <a:gd name="connsiteX626" fmla="*/ 340492 w 994470"/>
                  <a:gd name="connsiteY626" fmla="*/ 131952 h 733536"/>
                  <a:gd name="connsiteX627" fmla="*/ 357500 w 994470"/>
                  <a:gd name="connsiteY627" fmla="*/ 104109 h 733536"/>
                  <a:gd name="connsiteX628" fmla="*/ 373959 w 994470"/>
                  <a:gd name="connsiteY628" fmla="*/ 82301 h 733536"/>
                  <a:gd name="connsiteX629" fmla="*/ 382326 w 994470"/>
                  <a:gd name="connsiteY629" fmla="*/ 73385 h 733536"/>
                  <a:gd name="connsiteX630" fmla="*/ 392202 w 994470"/>
                  <a:gd name="connsiteY630" fmla="*/ 63921 h 733536"/>
                  <a:gd name="connsiteX631" fmla="*/ 400020 w 994470"/>
                  <a:gd name="connsiteY631" fmla="*/ 58984 h 733536"/>
                  <a:gd name="connsiteX632" fmla="*/ 406466 w 994470"/>
                  <a:gd name="connsiteY632" fmla="*/ 57612 h 733536"/>
                  <a:gd name="connsiteX633" fmla="*/ 409072 w 994470"/>
                  <a:gd name="connsiteY633" fmla="*/ 57886 h 733536"/>
                  <a:gd name="connsiteX634" fmla="*/ 412776 w 994470"/>
                  <a:gd name="connsiteY634" fmla="*/ 58984 h 733536"/>
                  <a:gd name="connsiteX635" fmla="*/ 415107 w 994470"/>
                  <a:gd name="connsiteY635" fmla="*/ 60218 h 733536"/>
                  <a:gd name="connsiteX636" fmla="*/ 416616 w 994470"/>
                  <a:gd name="connsiteY636" fmla="*/ 61315 h 733536"/>
                  <a:gd name="connsiteX637" fmla="*/ 417713 w 994470"/>
                  <a:gd name="connsiteY637" fmla="*/ 62687 h 733536"/>
                  <a:gd name="connsiteX638" fmla="*/ 419222 w 994470"/>
                  <a:gd name="connsiteY638" fmla="*/ 67487 h 733536"/>
                  <a:gd name="connsiteX639" fmla="*/ 418262 w 994470"/>
                  <a:gd name="connsiteY639" fmla="*/ 74345 h 733536"/>
                  <a:gd name="connsiteX640" fmla="*/ 416616 w 994470"/>
                  <a:gd name="connsiteY640" fmla="*/ 79832 h 733536"/>
                  <a:gd name="connsiteX641" fmla="*/ 415107 w 994470"/>
                  <a:gd name="connsiteY641" fmla="*/ 84358 h 733536"/>
                  <a:gd name="connsiteX642" fmla="*/ 412090 w 994470"/>
                  <a:gd name="connsiteY642" fmla="*/ 91079 h 733536"/>
                  <a:gd name="connsiteX643" fmla="*/ 408249 w 994470"/>
                  <a:gd name="connsiteY643" fmla="*/ 98074 h 733536"/>
                  <a:gd name="connsiteX644" fmla="*/ 400842 w 994470"/>
                  <a:gd name="connsiteY644" fmla="*/ 111104 h 733536"/>
                  <a:gd name="connsiteX645" fmla="*/ 393024 w 994470"/>
                  <a:gd name="connsiteY645" fmla="*/ 123860 h 733536"/>
                  <a:gd name="connsiteX646" fmla="*/ 386989 w 994470"/>
                  <a:gd name="connsiteY646" fmla="*/ 133187 h 733536"/>
                  <a:gd name="connsiteX647" fmla="*/ 370530 w 994470"/>
                  <a:gd name="connsiteY647" fmla="*/ 158425 h 733536"/>
                  <a:gd name="connsiteX648" fmla="*/ 362849 w 994470"/>
                  <a:gd name="connsiteY648" fmla="*/ 169397 h 733536"/>
                  <a:gd name="connsiteX649" fmla="*/ 344470 w 994470"/>
                  <a:gd name="connsiteY649" fmla="*/ 195046 h 733536"/>
                  <a:gd name="connsiteX650" fmla="*/ 336103 w 994470"/>
                  <a:gd name="connsiteY650" fmla="*/ 206705 h 733536"/>
                  <a:gd name="connsiteX651" fmla="*/ 301950 w 994470"/>
                  <a:gd name="connsiteY651" fmla="*/ 250322 h 733536"/>
                  <a:gd name="connsiteX652" fmla="*/ 300304 w 994470"/>
                  <a:gd name="connsiteY652" fmla="*/ 252516 h 733536"/>
                  <a:gd name="connsiteX653" fmla="*/ 290840 w 994470"/>
                  <a:gd name="connsiteY653" fmla="*/ 282828 h 733536"/>
                  <a:gd name="connsiteX654" fmla="*/ 282336 w 994470"/>
                  <a:gd name="connsiteY654" fmla="*/ 309986 h 733536"/>
                  <a:gd name="connsiteX655" fmla="*/ 279593 w 994470"/>
                  <a:gd name="connsiteY655" fmla="*/ 318764 h 733536"/>
                  <a:gd name="connsiteX656" fmla="*/ 264505 w 994470"/>
                  <a:gd name="connsiteY656" fmla="*/ 371434 h 733536"/>
                  <a:gd name="connsiteX657" fmla="*/ 255179 w 994470"/>
                  <a:gd name="connsiteY657" fmla="*/ 404078 h 733536"/>
                  <a:gd name="connsiteX658" fmla="*/ 236525 w 994470"/>
                  <a:gd name="connsiteY658" fmla="*/ 474441 h 733536"/>
                  <a:gd name="connsiteX659" fmla="*/ 234330 w 994470"/>
                  <a:gd name="connsiteY659" fmla="*/ 484042 h 733536"/>
                  <a:gd name="connsiteX660" fmla="*/ 229118 w 994470"/>
                  <a:gd name="connsiteY660" fmla="*/ 505851 h 733536"/>
                  <a:gd name="connsiteX661" fmla="*/ 224455 w 994470"/>
                  <a:gd name="connsiteY661" fmla="*/ 525739 h 733536"/>
                  <a:gd name="connsiteX662" fmla="*/ 219380 w 994470"/>
                  <a:gd name="connsiteY662" fmla="*/ 548645 h 733536"/>
                  <a:gd name="connsiteX663" fmla="*/ 219380 w 994470"/>
                  <a:gd name="connsiteY663" fmla="*/ 548507 h 733536"/>
                  <a:gd name="connsiteX664" fmla="*/ 216499 w 994470"/>
                  <a:gd name="connsiteY664" fmla="*/ 568121 h 733536"/>
                  <a:gd name="connsiteX665" fmla="*/ 216499 w 994470"/>
                  <a:gd name="connsiteY665" fmla="*/ 567847 h 733536"/>
                  <a:gd name="connsiteX666" fmla="*/ 216088 w 994470"/>
                  <a:gd name="connsiteY666" fmla="*/ 586638 h 733536"/>
                  <a:gd name="connsiteX667" fmla="*/ 216774 w 994470"/>
                  <a:gd name="connsiteY667" fmla="*/ 591576 h 733536"/>
                  <a:gd name="connsiteX668" fmla="*/ 216774 w 994470"/>
                  <a:gd name="connsiteY668" fmla="*/ 591164 h 733536"/>
                  <a:gd name="connsiteX669" fmla="*/ 217185 w 994470"/>
                  <a:gd name="connsiteY669" fmla="*/ 592947 h 733536"/>
                  <a:gd name="connsiteX670" fmla="*/ 217048 w 994470"/>
                  <a:gd name="connsiteY670" fmla="*/ 592673 h 733536"/>
                  <a:gd name="connsiteX671" fmla="*/ 218008 w 994470"/>
                  <a:gd name="connsiteY671" fmla="*/ 595142 h 733536"/>
                  <a:gd name="connsiteX672" fmla="*/ 218831 w 994470"/>
                  <a:gd name="connsiteY672" fmla="*/ 596513 h 733536"/>
                  <a:gd name="connsiteX673" fmla="*/ 218557 w 994470"/>
                  <a:gd name="connsiteY673" fmla="*/ 595965 h 733536"/>
                  <a:gd name="connsiteX674" fmla="*/ 219380 w 994470"/>
                  <a:gd name="connsiteY674" fmla="*/ 597062 h 733536"/>
                  <a:gd name="connsiteX675" fmla="*/ 220340 w 994470"/>
                  <a:gd name="connsiteY675" fmla="*/ 597885 h 733536"/>
                  <a:gd name="connsiteX676" fmla="*/ 219928 w 994470"/>
                  <a:gd name="connsiteY676" fmla="*/ 597473 h 733536"/>
                  <a:gd name="connsiteX677" fmla="*/ 222672 w 994470"/>
                  <a:gd name="connsiteY677" fmla="*/ 599531 h 733536"/>
                  <a:gd name="connsiteX678" fmla="*/ 222260 w 994470"/>
                  <a:gd name="connsiteY678" fmla="*/ 599257 h 733536"/>
                  <a:gd name="connsiteX679" fmla="*/ 225141 w 994470"/>
                  <a:gd name="connsiteY679" fmla="*/ 600902 h 733536"/>
                  <a:gd name="connsiteX680" fmla="*/ 225003 w 994470"/>
                  <a:gd name="connsiteY680" fmla="*/ 600902 h 733536"/>
                  <a:gd name="connsiteX681" fmla="*/ 226786 w 994470"/>
                  <a:gd name="connsiteY681" fmla="*/ 601589 h 733536"/>
                  <a:gd name="connsiteX682" fmla="*/ 226786 w 994470"/>
                  <a:gd name="connsiteY682" fmla="*/ 601589 h 733536"/>
                  <a:gd name="connsiteX683" fmla="*/ 229255 w 994470"/>
                  <a:gd name="connsiteY683" fmla="*/ 602274 h 733536"/>
                  <a:gd name="connsiteX684" fmla="*/ 230764 w 994470"/>
                  <a:gd name="connsiteY684" fmla="*/ 602411 h 733536"/>
                  <a:gd name="connsiteX685" fmla="*/ 230078 w 994470"/>
                  <a:gd name="connsiteY685" fmla="*/ 602411 h 733536"/>
                  <a:gd name="connsiteX686" fmla="*/ 231587 w 994470"/>
                  <a:gd name="connsiteY686" fmla="*/ 602411 h 733536"/>
                  <a:gd name="connsiteX687" fmla="*/ 232547 w 994470"/>
                  <a:gd name="connsiteY687" fmla="*/ 602274 h 733536"/>
                  <a:gd name="connsiteX688" fmla="*/ 232136 w 994470"/>
                  <a:gd name="connsiteY688" fmla="*/ 602411 h 733536"/>
                  <a:gd name="connsiteX689" fmla="*/ 232684 w 994470"/>
                  <a:gd name="connsiteY689" fmla="*/ 602274 h 733536"/>
                  <a:gd name="connsiteX690" fmla="*/ 232684 w 994470"/>
                  <a:gd name="connsiteY690" fmla="*/ 602274 h 733536"/>
                  <a:gd name="connsiteX691" fmla="*/ 232684 w 994470"/>
                  <a:gd name="connsiteY691" fmla="*/ 602274 h 733536"/>
                  <a:gd name="connsiteX692" fmla="*/ 235839 w 994470"/>
                  <a:gd name="connsiteY692" fmla="*/ 601314 h 733536"/>
                  <a:gd name="connsiteX693" fmla="*/ 235290 w 994470"/>
                  <a:gd name="connsiteY693" fmla="*/ 601589 h 733536"/>
                  <a:gd name="connsiteX694" fmla="*/ 238445 w 994470"/>
                  <a:gd name="connsiteY694" fmla="*/ 600080 h 733536"/>
                  <a:gd name="connsiteX695" fmla="*/ 238445 w 994470"/>
                  <a:gd name="connsiteY695" fmla="*/ 600080 h 733536"/>
                  <a:gd name="connsiteX696" fmla="*/ 241600 w 994470"/>
                  <a:gd name="connsiteY696" fmla="*/ 598160 h 733536"/>
                  <a:gd name="connsiteX697" fmla="*/ 258745 w 994470"/>
                  <a:gd name="connsiteY697" fmla="*/ 584169 h 733536"/>
                  <a:gd name="connsiteX698" fmla="*/ 258333 w 994470"/>
                  <a:gd name="connsiteY698" fmla="*/ 584580 h 733536"/>
                  <a:gd name="connsiteX699" fmla="*/ 273558 w 994470"/>
                  <a:gd name="connsiteY699" fmla="*/ 569219 h 733536"/>
                  <a:gd name="connsiteX700" fmla="*/ 273147 w 994470"/>
                  <a:gd name="connsiteY700" fmla="*/ 569630 h 733536"/>
                  <a:gd name="connsiteX701" fmla="*/ 287137 w 994470"/>
                  <a:gd name="connsiteY701" fmla="*/ 552896 h 733536"/>
                  <a:gd name="connsiteX702" fmla="*/ 302636 w 994470"/>
                  <a:gd name="connsiteY702" fmla="*/ 533420 h 733536"/>
                  <a:gd name="connsiteX703" fmla="*/ 332125 w 994470"/>
                  <a:gd name="connsiteY703" fmla="*/ 491997 h 733536"/>
                  <a:gd name="connsiteX704" fmla="*/ 331988 w 994470"/>
                  <a:gd name="connsiteY704" fmla="*/ 492135 h 733536"/>
                  <a:gd name="connsiteX705" fmla="*/ 341452 w 994470"/>
                  <a:gd name="connsiteY705" fmla="*/ 477184 h 733536"/>
                  <a:gd name="connsiteX706" fmla="*/ 357912 w 994470"/>
                  <a:gd name="connsiteY706" fmla="*/ 450575 h 733536"/>
                  <a:gd name="connsiteX707" fmla="*/ 372725 w 994470"/>
                  <a:gd name="connsiteY707" fmla="*/ 426435 h 733536"/>
                  <a:gd name="connsiteX708" fmla="*/ 377388 w 994470"/>
                  <a:gd name="connsiteY708" fmla="*/ 418754 h 733536"/>
                  <a:gd name="connsiteX709" fmla="*/ 386029 w 994470"/>
                  <a:gd name="connsiteY709" fmla="*/ 403804 h 733536"/>
                  <a:gd name="connsiteX710" fmla="*/ 388635 w 994470"/>
                  <a:gd name="connsiteY710" fmla="*/ 392968 h 733536"/>
                  <a:gd name="connsiteX711" fmla="*/ 391378 w 994470"/>
                  <a:gd name="connsiteY711" fmla="*/ 382681 h 733536"/>
                  <a:gd name="connsiteX712" fmla="*/ 399608 w 994470"/>
                  <a:gd name="connsiteY712" fmla="*/ 353603 h 733536"/>
                  <a:gd name="connsiteX713" fmla="*/ 407426 w 994470"/>
                  <a:gd name="connsiteY713" fmla="*/ 325897 h 733536"/>
                  <a:gd name="connsiteX714" fmla="*/ 410032 w 994470"/>
                  <a:gd name="connsiteY714" fmla="*/ 316844 h 733536"/>
                  <a:gd name="connsiteX715" fmla="*/ 427452 w 994470"/>
                  <a:gd name="connsiteY715" fmla="*/ 262392 h 733536"/>
                  <a:gd name="connsiteX716" fmla="*/ 430195 w 994470"/>
                  <a:gd name="connsiteY716" fmla="*/ 253613 h 733536"/>
                  <a:gd name="connsiteX717" fmla="*/ 433624 w 994470"/>
                  <a:gd name="connsiteY717" fmla="*/ 243875 h 733536"/>
                  <a:gd name="connsiteX718" fmla="*/ 444459 w 994470"/>
                  <a:gd name="connsiteY718" fmla="*/ 214523 h 733536"/>
                  <a:gd name="connsiteX719" fmla="*/ 457627 w 994470"/>
                  <a:gd name="connsiteY719" fmla="*/ 184073 h 733536"/>
                  <a:gd name="connsiteX720" fmla="*/ 469971 w 994470"/>
                  <a:gd name="connsiteY720" fmla="*/ 159522 h 733536"/>
                  <a:gd name="connsiteX721" fmla="*/ 483824 w 994470"/>
                  <a:gd name="connsiteY721" fmla="*/ 137987 h 733536"/>
                  <a:gd name="connsiteX722" fmla="*/ 490682 w 994470"/>
                  <a:gd name="connsiteY722" fmla="*/ 129209 h 733536"/>
                  <a:gd name="connsiteX723" fmla="*/ 498363 w 994470"/>
                  <a:gd name="connsiteY723" fmla="*/ 121803 h 733536"/>
                  <a:gd name="connsiteX724" fmla="*/ 502067 w 994470"/>
                  <a:gd name="connsiteY724" fmla="*/ 119197 h 733536"/>
                  <a:gd name="connsiteX725" fmla="*/ 506319 w 994470"/>
                  <a:gd name="connsiteY725" fmla="*/ 117277 h 733536"/>
                  <a:gd name="connsiteX726" fmla="*/ 509473 w 994470"/>
                  <a:gd name="connsiteY726" fmla="*/ 116453 h 733536"/>
                  <a:gd name="connsiteX727" fmla="*/ 517703 w 994470"/>
                  <a:gd name="connsiteY727" fmla="*/ 115082 h 733536"/>
                  <a:gd name="connsiteX728" fmla="*/ 517566 w 994470"/>
                  <a:gd name="connsiteY728" fmla="*/ 115082 h 733536"/>
                  <a:gd name="connsiteX729" fmla="*/ 517703 w 994470"/>
                  <a:gd name="connsiteY729" fmla="*/ 115082 h 733536"/>
                  <a:gd name="connsiteX730" fmla="*/ 518114 w 994470"/>
                  <a:gd name="connsiteY730" fmla="*/ 115082 h 733536"/>
                  <a:gd name="connsiteX731" fmla="*/ 517977 w 994470"/>
                  <a:gd name="connsiteY731" fmla="*/ 115082 h 733536"/>
                  <a:gd name="connsiteX732" fmla="*/ 519623 w 994470"/>
                  <a:gd name="connsiteY732" fmla="*/ 114807 h 733536"/>
                  <a:gd name="connsiteX733" fmla="*/ 524972 w 994470"/>
                  <a:gd name="connsiteY733" fmla="*/ 117413 h 733536"/>
                  <a:gd name="connsiteX734" fmla="*/ 529362 w 994470"/>
                  <a:gd name="connsiteY734" fmla="*/ 128798 h 733536"/>
                  <a:gd name="connsiteX735" fmla="*/ 530184 w 994470"/>
                  <a:gd name="connsiteY735" fmla="*/ 137302 h 733536"/>
                  <a:gd name="connsiteX736" fmla="*/ 529499 w 994470"/>
                  <a:gd name="connsiteY736" fmla="*/ 142651 h 733536"/>
                  <a:gd name="connsiteX737" fmla="*/ 527578 w 994470"/>
                  <a:gd name="connsiteY737" fmla="*/ 149783 h 733536"/>
                  <a:gd name="connsiteX738" fmla="*/ 525109 w 994470"/>
                  <a:gd name="connsiteY738" fmla="*/ 156916 h 733536"/>
                  <a:gd name="connsiteX739" fmla="*/ 522504 w 994470"/>
                  <a:gd name="connsiteY739" fmla="*/ 164734 h 733536"/>
                  <a:gd name="connsiteX740" fmla="*/ 516743 w 994470"/>
                  <a:gd name="connsiteY740" fmla="*/ 179135 h 733536"/>
                  <a:gd name="connsiteX741" fmla="*/ 511531 w 994470"/>
                  <a:gd name="connsiteY741" fmla="*/ 190931 h 733536"/>
                  <a:gd name="connsiteX742" fmla="*/ 508102 w 994470"/>
                  <a:gd name="connsiteY742" fmla="*/ 198475 h 733536"/>
                  <a:gd name="connsiteX743" fmla="*/ 494934 w 994470"/>
                  <a:gd name="connsiteY743" fmla="*/ 226593 h 733536"/>
                  <a:gd name="connsiteX744" fmla="*/ 489585 w 994470"/>
                  <a:gd name="connsiteY744" fmla="*/ 237428 h 733536"/>
                  <a:gd name="connsiteX745" fmla="*/ 463662 w 994470"/>
                  <a:gd name="connsiteY745" fmla="*/ 286669 h 733536"/>
                  <a:gd name="connsiteX746" fmla="*/ 458724 w 994470"/>
                  <a:gd name="connsiteY746" fmla="*/ 295721 h 733536"/>
                  <a:gd name="connsiteX747" fmla="*/ 444048 w 994470"/>
                  <a:gd name="connsiteY747" fmla="*/ 321645 h 733536"/>
                  <a:gd name="connsiteX748" fmla="*/ 424708 w 994470"/>
                  <a:gd name="connsiteY748" fmla="*/ 356209 h 733536"/>
                  <a:gd name="connsiteX749" fmla="*/ 396728 w 994470"/>
                  <a:gd name="connsiteY749" fmla="*/ 404489 h 733536"/>
                  <a:gd name="connsiteX750" fmla="*/ 394122 w 994470"/>
                  <a:gd name="connsiteY750" fmla="*/ 409016 h 733536"/>
                  <a:gd name="connsiteX751" fmla="*/ 390007 w 994470"/>
                  <a:gd name="connsiteY751" fmla="*/ 426298 h 733536"/>
                  <a:gd name="connsiteX752" fmla="*/ 383972 w 994470"/>
                  <a:gd name="connsiteY752" fmla="*/ 452221 h 733536"/>
                  <a:gd name="connsiteX753" fmla="*/ 379034 w 994470"/>
                  <a:gd name="connsiteY753" fmla="*/ 474990 h 733536"/>
                  <a:gd name="connsiteX754" fmla="*/ 379034 w 994470"/>
                  <a:gd name="connsiteY754" fmla="*/ 474852 h 733536"/>
                  <a:gd name="connsiteX755" fmla="*/ 373410 w 994470"/>
                  <a:gd name="connsiteY755" fmla="*/ 505988 h 733536"/>
                  <a:gd name="connsiteX756" fmla="*/ 369159 w 994470"/>
                  <a:gd name="connsiteY756" fmla="*/ 539318 h 733536"/>
                  <a:gd name="connsiteX757" fmla="*/ 369159 w 994470"/>
                  <a:gd name="connsiteY757" fmla="*/ 539318 h 733536"/>
                  <a:gd name="connsiteX758" fmla="*/ 369159 w 994470"/>
                  <a:gd name="connsiteY758" fmla="*/ 539318 h 733536"/>
                  <a:gd name="connsiteX759" fmla="*/ 369159 w 994470"/>
                  <a:gd name="connsiteY759" fmla="*/ 540003 h 733536"/>
                  <a:gd name="connsiteX760" fmla="*/ 369159 w 994470"/>
                  <a:gd name="connsiteY760" fmla="*/ 539867 h 733536"/>
                  <a:gd name="connsiteX761" fmla="*/ 369159 w 994470"/>
                  <a:gd name="connsiteY761" fmla="*/ 563047 h 733536"/>
                  <a:gd name="connsiteX762" fmla="*/ 369159 w 994470"/>
                  <a:gd name="connsiteY762" fmla="*/ 562909 h 733536"/>
                  <a:gd name="connsiteX763" fmla="*/ 369159 w 994470"/>
                  <a:gd name="connsiteY763" fmla="*/ 563458 h 733536"/>
                  <a:gd name="connsiteX764" fmla="*/ 369159 w 994470"/>
                  <a:gd name="connsiteY764" fmla="*/ 563595 h 733536"/>
                  <a:gd name="connsiteX765" fmla="*/ 369159 w 994470"/>
                  <a:gd name="connsiteY765" fmla="*/ 563595 h 733536"/>
                  <a:gd name="connsiteX766" fmla="*/ 370256 w 994470"/>
                  <a:gd name="connsiteY766" fmla="*/ 571962 h 733536"/>
                  <a:gd name="connsiteX767" fmla="*/ 370119 w 994470"/>
                  <a:gd name="connsiteY767" fmla="*/ 571413 h 733536"/>
                  <a:gd name="connsiteX768" fmla="*/ 371216 w 994470"/>
                  <a:gd name="connsiteY768" fmla="*/ 575665 h 733536"/>
                  <a:gd name="connsiteX769" fmla="*/ 371079 w 994470"/>
                  <a:gd name="connsiteY769" fmla="*/ 574979 h 733536"/>
                  <a:gd name="connsiteX770" fmla="*/ 373548 w 994470"/>
                  <a:gd name="connsiteY770" fmla="*/ 580603 h 733536"/>
                  <a:gd name="connsiteX771" fmla="*/ 373273 w 994470"/>
                  <a:gd name="connsiteY771" fmla="*/ 580054 h 733536"/>
                  <a:gd name="connsiteX772" fmla="*/ 376565 w 994470"/>
                  <a:gd name="connsiteY772" fmla="*/ 585403 h 733536"/>
                  <a:gd name="connsiteX773" fmla="*/ 378486 w 994470"/>
                  <a:gd name="connsiteY773" fmla="*/ 587873 h 733536"/>
                  <a:gd name="connsiteX774" fmla="*/ 379857 w 994470"/>
                  <a:gd name="connsiteY774" fmla="*/ 589244 h 733536"/>
                  <a:gd name="connsiteX775" fmla="*/ 379446 w 994470"/>
                  <a:gd name="connsiteY775" fmla="*/ 588832 h 733536"/>
                  <a:gd name="connsiteX776" fmla="*/ 382463 w 994470"/>
                  <a:gd name="connsiteY776" fmla="*/ 591164 h 733536"/>
                  <a:gd name="connsiteX777" fmla="*/ 382052 w 994470"/>
                  <a:gd name="connsiteY777" fmla="*/ 590753 h 733536"/>
                  <a:gd name="connsiteX778" fmla="*/ 383149 w 994470"/>
                  <a:gd name="connsiteY778" fmla="*/ 591302 h 733536"/>
                  <a:gd name="connsiteX779" fmla="*/ 385344 w 994470"/>
                  <a:gd name="connsiteY779" fmla="*/ 591850 h 733536"/>
                  <a:gd name="connsiteX780" fmla="*/ 385206 w 994470"/>
                  <a:gd name="connsiteY780" fmla="*/ 591850 h 733536"/>
                  <a:gd name="connsiteX781" fmla="*/ 386715 w 994470"/>
                  <a:gd name="connsiteY781" fmla="*/ 591987 h 733536"/>
                  <a:gd name="connsiteX782" fmla="*/ 386304 w 994470"/>
                  <a:gd name="connsiteY782" fmla="*/ 591987 h 733536"/>
                  <a:gd name="connsiteX783" fmla="*/ 386715 w 994470"/>
                  <a:gd name="connsiteY783" fmla="*/ 591987 h 733536"/>
                  <a:gd name="connsiteX784" fmla="*/ 386989 w 994470"/>
                  <a:gd name="connsiteY784" fmla="*/ 591987 h 733536"/>
                  <a:gd name="connsiteX785" fmla="*/ 386715 w 994470"/>
                  <a:gd name="connsiteY785" fmla="*/ 591987 h 733536"/>
                  <a:gd name="connsiteX786" fmla="*/ 389870 w 994470"/>
                  <a:gd name="connsiteY786" fmla="*/ 591987 h 733536"/>
                  <a:gd name="connsiteX787" fmla="*/ 395219 w 994470"/>
                  <a:gd name="connsiteY787" fmla="*/ 591164 h 733536"/>
                  <a:gd name="connsiteX788" fmla="*/ 395082 w 994470"/>
                  <a:gd name="connsiteY788" fmla="*/ 591164 h 733536"/>
                  <a:gd name="connsiteX789" fmla="*/ 400980 w 994470"/>
                  <a:gd name="connsiteY789" fmla="*/ 589518 h 733536"/>
                  <a:gd name="connsiteX790" fmla="*/ 407563 w 994470"/>
                  <a:gd name="connsiteY790" fmla="*/ 586775 h 733536"/>
                  <a:gd name="connsiteX791" fmla="*/ 407426 w 994470"/>
                  <a:gd name="connsiteY791" fmla="*/ 586912 h 733536"/>
                  <a:gd name="connsiteX792" fmla="*/ 407700 w 994470"/>
                  <a:gd name="connsiteY792" fmla="*/ 586775 h 733536"/>
                  <a:gd name="connsiteX793" fmla="*/ 407975 w 994470"/>
                  <a:gd name="connsiteY793" fmla="*/ 586638 h 733536"/>
                  <a:gd name="connsiteX794" fmla="*/ 407838 w 994470"/>
                  <a:gd name="connsiteY794" fmla="*/ 586638 h 733536"/>
                  <a:gd name="connsiteX795" fmla="*/ 413187 w 994470"/>
                  <a:gd name="connsiteY795" fmla="*/ 583483 h 733536"/>
                  <a:gd name="connsiteX796" fmla="*/ 412776 w 994470"/>
                  <a:gd name="connsiteY796" fmla="*/ 583895 h 733536"/>
                  <a:gd name="connsiteX797" fmla="*/ 424845 w 994470"/>
                  <a:gd name="connsiteY797" fmla="*/ 574431 h 733536"/>
                  <a:gd name="connsiteX798" fmla="*/ 436504 w 994470"/>
                  <a:gd name="connsiteY798" fmla="*/ 563595 h 733536"/>
                  <a:gd name="connsiteX799" fmla="*/ 448163 w 994470"/>
                  <a:gd name="connsiteY799" fmla="*/ 551388 h 733536"/>
                  <a:gd name="connsiteX800" fmla="*/ 448026 w 994470"/>
                  <a:gd name="connsiteY800" fmla="*/ 551525 h 733536"/>
                  <a:gd name="connsiteX801" fmla="*/ 448163 w 994470"/>
                  <a:gd name="connsiteY801" fmla="*/ 551388 h 733536"/>
                  <a:gd name="connsiteX802" fmla="*/ 448026 w 994470"/>
                  <a:gd name="connsiteY802" fmla="*/ 551525 h 733536"/>
                  <a:gd name="connsiteX803" fmla="*/ 448300 w 994470"/>
                  <a:gd name="connsiteY803" fmla="*/ 551251 h 733536"/>
                  <a:gd name="connsiteX804" fmla="*/ 480121 w 994470"/>
                  <a:gd name="connsiteY804" fmla="*/ 509965 h 733536"/>
                  <a:gd name="connsiteX805" fmla="*/ 514548 w 994470"/>
                  <a:gd name="connsiteY805" fmla="*/ 451672 h 733536"/>
                  <a:gd name="connsiteX806" fmla="*/ 514548 w 994470"/>
                  <a:gd name="connsiteY806" fmla="*/ 450164 h 733536"/>
                  <a:gd name="connsiteX807" fmla="*/ 514548 w 994470"/>
                  <a:gd name="connsiteY807" fmla="*/ 447146 h 733536"/>
                  <a:gd name="connsiteX808" fmla="*/ 514548 w 994470"/>
                  <a:gd name="connsiteY808" fmla="*/ 447695 h 733536"/>
                  <a:gd name="connsiteX809" fmla="*/ 514685 w 994470"/>
                  <a:gd name="connsiteY809" fmla="*/ 445226 h 733536"/>
                  <a:gd name="connsiteX810" fmla="*/ 514685 w 994470"/>
                  <a:gd name="connsiteY810" fmla="*/ 445500 h 733536"/>
                  <a:gd name="connsiteX811" fmla="*/ 514960 w 994470"/>
                  <a:gd name="connsiteY811" fmla="*/ 440700 h 733536"/>
                  <a:gd name="connsiteX812" fmla="*/ 514960 w 994470"/>
                  <a:gd name="connsiteY812" fmla="*/ 440974 h 733536"/>
                  <a:gd name="connsiteX813" fmla="*/ 515371 w 994470"/>
                  <a:gd name="connsiteY813" fmla="*/ 436036 h 733536"/>
                  <a:gd name="connsiteX814" fmla="*/ 515371 w 994470"/>
                  <a:gd name="connsiteY814" fmla="*/ 436174 h 733536"/>
                  <a:gd name="connsiteX815" fmla="*/ 515646 w 994470"/>
                  <a:gd name="connsiteY815" fmla="*/ 432333 h 733536"/>
                  <a:gd name="connsiteX816" fmla="*/ 515646 w 994470"/>
                  <a:gd name="connsiteY816" fmla="*/ 432470 h 733536"/>
                  <a:gd name="connsiteX817" fmla="*/ 516880 w 994470"/>
                  <a:gd name="connsiteY817" fmla="*/ 414228 h 733536"/>
                  <a:gd name="connsiteX818" fmla="*/ 516880 w 994470"/>
                  <a:gd name="connsiteY818" fmla="*/ 414365 h 733536"/>
                  <a:gd name="connsiteX819" fmla="*/ 517566 w 994470"/>
                  <a:gd name="connsiteY819" fmla="*/ 404901 h 733536"/>
                  <a:gd name="connsiteX820" fmla="*/ 517703 w 994470"/>
                  <a:gd name="connsiteY820" fmla="*/ 404078 h 733536"/>
                  <a:gd name="connsiteX821" fmla="*/ 517703 w 994470"/>
                  <a:gd name="connsiteY821" fmla="*/ 402981 h 733536"/>
                  <a:gd name="connsiteX822" fmla="*/ 517703 w 994470"/>
                  <a:gd name="connsiteY822" fmla="*/ 402432 h 733536"/>
                  <a:gd name="connsiteX823" fmla="*/ 518389 w 994470"/>
                  <a:gd name="connsiteY823" fmla="*/ 392420 h 733536"/>
                  <a:gd name="connsiteX824" fmla="*/ 518663 w 994470"/>
                  <a:gd name="connsiteY824" fmla="*/ 388030 h 733536"/>
                  <a:gd name="connsiteX825" fmla="*/ 518663 w 994470"/>
                  <a:gd name="connsiteY825" fmla="*/ 387756 h 733536"/>
                  <a:gd name="connsiteX826" fmla="*/ 518663 w 994470"/>
                  <a:gd name="connsiteY826" fmla="*/ 387619 h 733536"/>
                  <a:gd name="connsiteX827" fmla="*/ 518800 w 994470"/>
                  <a:gd name="connsiteY827" fmla="*/ 384601 h 733536"/>
                  <a:gd name="connsiteX828" fmla="*/ 518800 w 994470"/>
                  <a:gd name="connsiteY828" fmla="*/ 384739 h 733536"/>
                  <a:gd name="connsiteX829" fmla="*/ 519212 w 994470"/>
                  <a:gd name="connsiteY829" fmla="*/ 378292 h 733536"/>
                  <a:gd name="connsiteX830" fmla="*/ 519212 w 994470"/>
                  <a:gd name="connsiteY830" fmla="*/ 378429 h 733536"/>
                  <a:gd name="connsiteX831" fmla="*/ 519349 w 994470"/>
                  <a:gd name="connsiteY831" fmla="*/ 376920 h 733536"/>
                  <a:gd name="connsiteX832" fmla="*/ 519349 w 994470"/>
                  <a:gd name="connsiteY832" fmla="*/ 377469 h 733536"/>
                  <a:gd name="connsiteX833" fmla="*/ 519349 w 994470"/>
                  <a:gd name="connsiteY833" fmla="*/ 376097 h 733536"/>
                  <a:gd name="connsiteX834" fmla="*/ 519349 w 994470"/>
                  <a:gd name="connsiteY834" fmla="*/ 376646 h 733536"/>
                  <a:gd name="connsiteX835" fmla="*/ 519349 w 994470"/>
                  <a:gd name="connsiteY835" fmla="*/ 376372 h 733536"/>
                  <a:gd name="connsiteX836" fmla="*/ 519349 w 994470"/>
                  <a:gd name="connsiteY836" fmla="*/ 375960 h 733536"/>
                  <a:gd name="connsiteX837" fmla="*/ 519349 w 994470"/>
                  <a:gd name="connsiteY837" fmla="*/ 375823 h 733536"/>
                  <a:gd name="connsiteX838" fmla="*/ 519349 w 994470"/>
                  <a:gd name="connsiteY838" fmla="*/ 375960 h 733536"/>
                  <a:gd name="connsiteX839" fmla="*/ 520446 w 994470"/>
                  <a:gd name="connsiteY839" fmla="*/ 365399 h 733536"/>
                  <a:gd name="connsiteX840" fmla="*/ 522366 w 994470"/>
                  <a:gd name="connsiteY840" fmla="*/ 349625 h 733536"/>
                  <a:gd name="connsiteX841" fmla="*/ 527578 w 994470"/>
                  <a:gd name="connsiteY841" fmla="*/ 317941 h 733536"/>
                  <a:gd name="connsiteX842" fmla="*/ 534436 w 994470"/>
                  <a:gd name="connsiteY842" fmla="*/ 289686 h 733536"/>
                  <a:gd name="connsiteX843" fmla="*/ 538414 w 994470"/>
                  <a:gd name="connsiteY843" fmla="*/ 277891 h 733536"/>
                  <a:gd name="connsiteX844" fmla="*/ 544312 w 994470"/>
                  <a:gd name="connsiteY844" fmla="*/ 264175 h 733536"/>
                  <a:gd name="connsiteX845" fmla="*/ 549250 w 994470"/>
                  <a:gd name="connsiteY845" fmla="*/ 254848 h 733536"/>
                  <a:gd name="connsiteX846" fmla="*/ 554599 w 994470"/>
                  <a:gd name="connsiteY846" fmla="*/ 248127 h 733536"/>
                  <a:gd name="connsiteX847" fmla="*/ 560085 w 994470"/>
                  <a:gd name="connsiteY847" fmla="*/ 244286 h 733536"/>
                  <a:gd name="connsiteX848" fmla="*/ 568726 w 994470"/>
                  <a:gd name="connsiteY848" fmla="*/ 242092 h 733536"/>
                  <a:gd name="connsiteX849" fmla="*/ 572567 w 994470"/>
                  <a:gd name="connsiteY849" fmla="*/ 242366 h 733536"/>
                  <a:gd name="connsiteX850" fmla="*/ 575036 w 994470"/>
                  <a:gd name="connsiteY850" fmla="*/ 243052 h 733536"/>
                  <a:gd name="connsiteX851" fmla="*/ 577093 w 994470"/>
                  <a:gd name="connsiteY851" fmla="*/ 244424 h 733536"/>
                  <a:gd name="connsiteX852" fmla="*/ 578876 w 994470"/>
                  <a:gd name="connsiteY852" fmla="*/ 246344 h 733536"/>
                  <a:gd name="connsiteX853" fmla="*/ 582031 w 994470"/>
                  <a:gd name="connsiteY853" fmla="*/ 252653 h 733536"/>
                  <a:gd name="connsiteX854" fmla="*/ 584637 w 994470"/>
                  <a:gd name="connsiteY854" fmla="*/ 264724 h 733536"/>
                  <a:gd name="connsiteX855" fmla="*/ 584363 w 994470"/>
                  <a:gd name="connsiteY855" fmla="*/ 275011 h 733536"/>
                  <a:gd name="connsiteX856" fmla="*/ 582579 w 994470"/>
                  <a:gd name="connsiteY856" fmla="*/ 289686 h 733536"/>
                  <a:gd name="connsiteX857" fmla="*/ 579836 w 994470"/>
                  <a:gd name="connsiteY857" fmla="*/ 303266 h 733536"/>
                  <a:gd name="connsiteX858" fmla="*/ 575447 w 994470"/>
                  <a:gd name="connsiteY858" fmla="*/ 321370 h 733536"/>
                  <a:gd name="connsiteX859" fmla="*/ 571195 w 994470"/>
                  <a:gd name="connsiteY859" fmla="*/ 336733 h 733536"/>
                  <a:gd name="connsiteX860" fmla="*/ 569412 w 994470"/>
                  <a:gd name="connsiteY860" fmla="*/ 342630 h 733536"/>
                  <a:gd name="connsiteX861" fmla="*/ 565709 w 994470"/>
                  <a:gd name="connsiteY861" fmla="*/ 353466 h 733536"/>
                  <a:gd name="connsiteX862" fmla="*/ 556108 w 994470"/>
                  <a:gd name="connsiteY862" fmla="*/ 381310 h 733536"/>
                  <a:gd name="connsiteX863" fmla="*/ 551307 w 994470"/>
                  <a:gd name="connsiteY863" fmla="*/ 393791 h 733536"/>
                  <a:gd name="connsiteX864" fmla="*/ 538140 w 994470"/>
                  <a:gd name="connsiteY864" fmla="*/ 424926 h 733536"/>
                  <a:gd name="connsiteX865" fmla="*/ 523326 w 994470"/>
                  <a:gd name="connsiteY865" fmla="*/ 455239 h 733536"/>
                  <a:gd name="connsiteX866" fmla="*/ 523326 w 994470"/>
                  <a:gd name="connsiteY866" fmla="*/ 458805 h 733536"/>
                  <a:gd name="connsiteX867" fmla="*/ 522641 w 994470"/>
                  <a:gd name="connsiteY867" fmla="*/ 517784 h 733536"/>
                  <a:gd name="connsiteX868" fmla="*/ 522778 w 994470"/>
                  <a:gd name="connsiteY868" fmla="*/ 527522 h 733536"/>
                  <a:gd name="connsiteX869" fmla="*/ 523875 w 994470"/>
                  <a:gd name="connsiteY869" fmla="*/ 556325 h 733536"/>
                  <a:gd name="connsiteX870" fmla="*/ 524698 w 994470"/>
                  <a:gd name="connsiteY870" fmla="*/ 578683 h 733536"/>
                  <a:gd name="connsiteX871" fmla="*/ 525521 w 994470"/>
                  <a:gd name="connsiteY871" fmla="*/ 595965 h 733536"/>
                  <a:gd name="connsiteX872" fmla="*/ 525521 w 994470"/>
                  <a:gd name="connsiteY872" fmla="*/ 595690 h 733536"/>
                  <a:gd name="connsiteX873" fmla="*/ 527990 w 994470"/>
                  <a:gd name="connsiteY873" fmla="*/ 623260 h 733536"/>
                  <a:gd name="connsiteX874" fmla="*/ 529910 w 994470"/>
                  <a:gd name="connsiteY874" fmla="*/ 637799 h 733536"/>
                  <a:gd name="connsiteX875" fmla="*/ 531967 w 994470"/>
                  <a:gd name="connsiteY875" fmla="*/ 651515 h 733536"/>
                  <a:gd name="connsiteX876" fmla="*/ 531967 w 994470"/>
                  <a:gd name="connsiteY876" fmla="*/ 651103 h 733536"/>
                  <a:gd name="connsiteX877" fmla="*/ 534299 w 994470"/>
                  <a:gd name="connsiteY877" fmla="*/ 659744 h 733536"/>
                  <a:gd name="connsiteX878" fmla="*/ 538688 w 994470"/>
                  <a:gd name="connsiteY878" fmla="*/ 670031 h 733536"/>
                  <a:gd name="connsiteX879" fmla="*/ 541569 w 994470"/>
                  <a:gd name="connsiteY879" fmla="*/ 674969 h 733536"/>
                  <a:gd name="connsiteX880" fmla="*/ 541157 w 994470"/>
                  <a:gd name="connsiteY880" fmla="*/ 674557 h 733536"/>
                  <a:gd name="connsiteX881" fmla="*/ 543489 w 994470"/>
                  <a:gd name="connsiteY881" fmla="*/ 677438 h 733536"/>
                  <a:gd name="connsiteX882" fmla="*/ 543078 w 994470"/>
                  <a:gd name="connsiteY882" fmla="*/ 677027 h 733536"/>
                  <a:gd name="connsiteX883" fmla="*/ 544175 w 994470"/>
                  <a:gd name="connsiteY883" fmla="*/ 678124 h 733536"/>
                  <a:gd name="connsiteX884" fmla="*/ 544998 w 994470"/>
                  <a:gd name="connsiteY884" fmla="*/ 678809 h 733536"/>
                  <a:gd name="connsiteX885" fmla="*/ 545958 w 994470"/>
                  <a:gd name="connsiteY885" fmla="*/ 679495 h 733536"/>
                  <a:gd name="connsiteX886" fmla="*/ 545409 w 994470"/>
                  <a:gd name="connsiteY886" fmla="*/ 679221 h 733536"/>
                  <a:gd name="connsiteX887" fmla="*/ 548289 w 994470"/>
                  <a:gd name="connsiteY887" fmla="*/ 680456 h 733536"/>
                  <a:gd name="connsiteX888" fmla="*/ 548015 w 994470"/>
                  <a:gd name="connsiteY888" fmla="*/ 680318 h 733536"/>
                  <a:gd name="connsiteX889" fmla="*/ 549798 w 994470"/>
                  <a:gd name="connsiteY889" fmla="*/ 680730 h 733536"/>
                  <a:gd name="connsiteX890" fmla="*/ 549661 w 994470"/>
                  <a:gd name="connsiteY890" fmla="*/ 680730 h 733536"/>
                  <a:gd name="connsiteX891" fmla="*/ 552541 w 994470"/>
                  <a:gd name="connsiteY891" fmla="*/ 681141 h 733536"/>
                  <a:gd name="connsiteX892" fmla="*/ 558302 w 994470"/>
                  <a:gd name="connsiteY892" fmla="*/ 681141 h 733536"/>
                  <a:gd name="connsiteX893" fmla="*/ 557616 w 994470"/>
                  <a:gd name="connsiteY893" fmla="*/ 681141 h 733536"/>
                  <a:gd name="connsiteX894" fmla="*/ 560908 w 994470"/>
                  <a:gd name="connsiteY894" fmla="*/ 680730 h 733536"/>
                  <a:gd name="connsiteX895" fmla="*/ 565846 w 994470"/>
                  <a:gd name="connsiteY895" fmla="*/ 679358 h 733536"/>
                  <a:gd name="connsiteX896" fmla="*/ 565709 w 994470"/>
                  <a:gd name="connsiteY896" fmla="*/ 679358 h 733536"/>
                  <a:gd name="connsiteX897" fmla="*/ 565846 w 994470"/>
                  <a:gd name="connsiteY897" fmla="*/ 679221 h 733536"/>
                  <a:gd name="connsiteX898" fmla="*/ 566257 w 994470"/>
                  <a:gd name="connsiteY898" fmla="*/ 679084 h 733536"/>
                  <a:gd name="connsiteX899" fmla="*/ 565983 w 994470"/>
                  <a:gd name="connsiteY899" fmla="*/ 679084 h 733536"/>
                  <a:gd name="connsiteX900" fmla="*/ 568863 w 994470"/>
                  <a:gd name="connsiteY900" fmla="*/ 677712 h 733536"/>
                  <a:gd name="connsiteX901" fmla="*/ 568863 w 994470"/>
                  <a:gd name="connsiteY901" fmla="*/ 677712 h 733536"/>
                  <a:gd name="connsiteX902" fmla="*/ 572567 w 994470"/>
                  <a:gd name="connsiteY902" fmla="*/ 675518 h 733536"/>
                  <a:gd name="connsiteX903" fmla="*/ 572155 w 994470"/>
                  <a:gd name="connsiteY903" fmla="*/ 675929 h 733536"/>
                  <a:gd name="connsiteX904" fmla="*/ 580522 w 994470"/>
                  <a:gd name="connsiteY904" fmla="*/ 669346 h 733536"/>
                  <a:gd name="connsiteX905" fmla="*/ 594924 w 994470"/>
                  <a:gd name="connsiteY905" fmla="*/ 655081 h 733536"/>
                  <a:gd name="connsiteX906" fmla="*/ 594513 w 994470"/>
                  <a:gd name="connsiteY906" fmla="*/ 655492 h 733536"/>
                  <a:gd name="connsiteX907" fmla="*/ 610560 w 994470"/>
                  <a:gd name="connsiteY907" fmla="*/ 634370 h 733536"/>
                  <a:gd name="connsiteX908" fmla="*/ 610286 w 994470"/>
                  <a:gd name="connsiteY908" fmla="*/ 634918 h 733536"/>
                  <a:gd name="connsiteX909" fmla="*/ 622082 w 994470"/>
                  <a:gd name="connsiteY909" fmla="*/ 616402 h 733536"/>
                  <a:gd name="connsiteX910" fmla="*/ 633740 w 994470"/>
                  <a:gd name="connsiteY910" fmla="*/ 594867 h 733536"/>
                  <a:gd name="connsiteX911" fmla="*/ 633740 w 994470"/>
                  <a:gd name="connsiteY911" fmla="*/ 594867 h 733536"/>
                  <a:gd name="connsiteX912" fmla="*/ 633877 w 994470"/>
                  <a:gd name="connsiteY912" fmla="*/ 594731 h 733536"/>
                  <a:gd name="connsiteX913" fmla="*/ 634014 w 994470"/>
                  <a:gd name="connsiteY913" fmla="*/ 594319 h 733536"/>
                  <a:gd name="connsiteX914" fmla="*/ 634014 w 994470"/>
                  <a:gd name="connsiteY914" fmla="*/ 594319 h 733536"/>
                  <a:gd name="connsiteX915" fmla="*/ 649651 w 994470"/>
                  <a:gd name="connsiteY915" fmla="*/ 560166 h 733536"/>
                  <a:gd name="connsiteX916" fmla="*/ 663504 w 994470"/>
                  <a:gd name="connsiteY916" fmla="*/ 523544 h 733536"/>
                  <a:gd name="connsiteX917" fmla="*/ 663504 w 994470"/>
                  <a:gd name="connsiteY917" fmla="*/ 523681 h 733536"/>
                  <a:gd name="connsiteX918" fmla="*/ 668853 w 994470"/>
                  <a:gd name="connsiteY918" fmla="*/ 507634 h 733536"/>
                  <a:gd name="connsiteX919" fmla="*/ 666659 w 994470"/>
                  <a:gd name="connsiteY919" fmla="*/ 496798 h 733536"/>
                  <a:gd name="connsiteX920" fmla="*/ 658566 w 994470"/>
                  <a:gd name="connsiteY920" fmla="*/ 456884 h 733536"/>
                  <a:gd name="connsiteX921" fmla="*/ 658429 w 994470"/>
                  <a:gd name="connsiteY921" fmla="*/ 456473 h 733536"/>
                  <a:gd name="connsiteX922" fmla="*/ 654726 w 994470"/>
                  <a:gd name="connsiteY922" fmla="*/ 437956 h 733536"/>
                  <a:gd name="connsiteX923" fmla="*/ 652806 w 994470"/>
                  <a:gd name="connsiteY923" fmla="*/ 428492 h 733536"/>
                  <a:gd name="connsiteX924" fmla="*/ 648965 w 994470"/>
                  <a:gd name="connsiteY924" fmla="*/ 404901 h 733536"/>
                  <a:gd name="connsiteX925" fmla="*/ 641147 w 994470"/>
                  <a:gd name="connsiteY925" fmla="*/ 357307 h 733536"/>
                  <a:gd name="connsiteX926" fmla="*/ 640187 w 994470"/>
                  <a:gd name="connsiteY926" fmla="*/ 349488 h 733536"/>
                  <a:gd name="connsiteX927" fmla="*/ 639227 w 994470"/>
                  <a:gd name="connsiteY927" fmla="*/ 341670 h 733536"/>
                  <a:gd name="connsiteX928" fmla="*/ 637443 w 994470"/>
                  <a:gd name="connsiteY928" fmla="*/ 326034 h 733536"/>
                  <a:gd name="connsiteX929" fmla="*/ 635661 w 994470"/>
                  <a:gd name="connsiteY929" fmla="*/ 294213 h 733536"/>
                  <a:gd name="connsiteX930" fmla="*/ 636621 w 994470"/>
                  <a:gd name="connsiteY930" fmla="*/ 267055 h 733536"/>
                  <a:gd name="connsiteX931" fmla="*/ 638541 w 994470"/>
                  <a:gd name="connsiteY931" fmla="*/ 254711 h 733536"/>
                  <a:gd name="connsiteX932" fmla="*/ 642244 w 994470"/>
                  <a:gd name="connsiteY932" fmla="*/ 242229 h 733536"/>
                  <a:gd name="connsiteX933" fmla="*/ 651571 w 994470"/>
                  <a:gd name="connsiteY933" fmla="*/ 224810 h 733536"/>
                  <a:gd name="connsiteX934" fmla="*/ 656509 w 994470"/>
                  <a:gd name="connsiteY934" fmla="*/ 220695 h 733536"/>
                  <a:gd name="connsiteX935" fmla="*/ 664327 w 994470"/>
                  <a:gd name="connsiteY935" fmla="*/ 218226 h 733536"/>
                  <a:gd name="connsiteX936" fmla="*/ 672694 w 994470"/>
                  <a:gd name="connsiteY936" fmla="*/ 218500 h 733536"/>
                  <a:gd name="connsiteX937" fmla="*/ 679140 w 994470"/>
                  <a:gd name="connsiteY937" fmla="*/ 220421 h 733536"/>
                  <a:gd name="connsiteX938" fmla="*/ 682569 w 994470"/>
                  <a:gd name="connsiteY938" fmla="*/ 222615 h 733536"/>
                  <a:gd name="connsiteX939" fmla="*/ 685587 w 994470"/>
                  <a:gd name="connsiteY939" fmla="*/ 225633 h 733536"/>
                  <a:gd name="connsiteX940" fmla="*/ 691896 w 994470"/>
                  <a:gd name="connsiteY940" fmla="*/ 234822 h 733536"/>
                  <a:gd name="connsiteX941" fmla="*/ 696971 w 994470"/>
                  <a:gd name="connsiteY941" fmla="*/ 244561 h 733536"/>
                  <a:gd name="connsiteX942" fmla="*/ 700949 w 994470"/>
                  <a:gd name="connsiteY942" fmla="*/ 256219 h 733536"/>
                  <a:gd name="connsiteX943" fmla="*/ 704378 w 994470"/>
                  <a:gd name="connsiteY943" fmla="*/ 270073 h 733536"/>
                  <a:gd name="connsiteX944" fmla="*/ 707258 w 994470"/>
                  <a:gd name="connsiteY944" fmla="*/ 285846 h 733536"/>
                  <a:gd name="connsiteX945" fmla="*/ 709590 w 994470"/>
                  <a:gd name="connsiteY945" fmla="*/ 349077 h 733536"/>
                  <a:gd name="connsiteX946" fmla="*/ 702457 w 994470"/>
                  <a:gd name="connsiteY946" fmla="*/ 411759 h 733536"/>
                  <a:gd name="connsiteX947" fmla="*/ 689290 w 994470"/>
                  <a:gd name="connsiteY947" fmla="*/ 473069 h 733536"/>
                  <a:gd name="connsiteX948" fmla="*/ 678866 w 994470"/>
                  <a:gd name="connsiteY948" fmla="*/ 509006 h 733536"/>
                  <a:gd name="connsiteX949" fmla="*/ 690250 w 994470"/>
                  <a:gd name="connsiteY949" fmla="*/ 557560 h 733536"/>
                  <a:gd name="connsiteX950" fmla="*/ 694776 w 994470"/>
                  <a:gd name="connsiteY950" fmla="*/ 576899 h 733536"/>
                  <a:gd name="connsiteX951" fmla="*/ 698754 w 994470"/>
                  <a:gd name="connsiteY951" fmla="*/ 591987 h 733536"/>
                  <a:gd name="connsiteX952" fmla="*/ 703555 w 994470"/>
                  <a:gd name="connsiteY952" fmla="*/ 609406 h 733536"/>
                  <a:gd name="connsiteX953" fmla="*/ 714253 w 994470"/>
                  <a:gd name="connsiteY953" fmla="*/ 643011 h 733536"/>
                  <a:gd name="connsiteX954" fmla="*/ 714253 w 994470"/>
                  <a:gd name="connsiteY954" fmla="*/ 643011 h 733536"/>
                  <a:gd name="connsiteX955" fmla="*/ 722208 w 994470"/>
                  <a:gd name="connsiteY955" fmla="*/ 663996 h 733536"/>
                  <a:gd name="connsiteX956" fmla="*/ 731535 w 994470"/>
                  <a:gd name="connsiteY956" fmla="*/ 684021 h 733536"/>
                  <a:gd name="connsiteX957" fmla="*/ 731261 w 994470"/>
                  <a:gd name="connsiteY957" fmla="*/ 683473 h 733536"/>
                  <a:gd name="connsiteX958" fmla="*/ 740862 w 994470"/>
                  <a:gd name="connsiteY958" fmla="*/ 699932 h 733536"/>
                  <a:gd name="connsiteX959" fmla="*/ 748955 w 994470"/>
                  <a:gd name="connsiteY959" fmla="*/ 710356 h 733536"/>
                  <a:gd name="connsiteX960" fmla="*/ 748543 w 994470"/>
                  <a:gd name="connsiteY960" fmla="*/ 709945 h 733536"/>
                  <a:gd name="connsiteX961" fmla="*/ 754441 w 994470"/>
                  <a:gd name="connsiteY961" fmla="*/ 715980 h 733536"/>
                  <a:gd name="connsiteX962" fmla="*/ 754304 w 994470"/>
                  <a:gd name="connsiteY962" fmla="*/ 715843 h 733536"/>
                  <a:gd name="connsiteX963" fmla="*/ 754715 w 994470"/>
                  <a:gd name="connsiteY963" fmla="*/ 716117 h 733536"/>
                  <a:gd name="connsiteX964" fmla="*/ 754852 w 994470"/>
                  <a:gd name="connsiteY964" fmla="*/ 716254 h 733536"/>
                  <a:gd name="connsiteX965" fmla="*/ 754852 w 994470"/>
                  <a:gd name="connsiteY965" fmla="*/ 716254 h 733536"/>
                  <a:gd name="connsiteX966" fmla="*/ 757870 w 994470"/>
                  <a:gd name="connsiteY966" fmla="*/ 718586 h 733536"/>
                  <a:gd name="connsiteX967" fmla="*/ 757870 w 994470"/>
                  <a:gd name="connsiteY967" fmla="*/ 718586 h 733536"/>
                  <a:gd name="connsiteX968" fmla="*/ 760888 w 994470"/>
                  <a:gd name="connsiteY968" fmla="*/ 720506 h 733536"/>
                  <a:gd name="connsiteX969" fmla="*/ 760339 w 994470"/>
                  <a:gd name="connsiteY969" fmla="*/ 720232 h 733536"/>
                  <a:gd name="connsiteX970" fmla="*/ 765551 w 994470"/>
                  <a:gd name="connsiteY970" fmla="*/ 722426 h 733536"/>
                  <a:gd name="connsiteX971" fmla="*/ 769117 w 994470"/>
                  <a:gd name="connsiteY971" fmla="*/ 723524 h 733536"/>
                  <a:gd name="connsiteX972" fmla="*/ 775289 w 994470"/>
                  <a:gd name="connsiteY972" fmla="*/ 724346 h 733536"/>
                  <a:gd name="connsiteX973" fmla="*/ 774604 w 994470"/>
                  <a:gd name="connsiteY973" fmla="*/ 724346 h 733536"/>
                  <a:gd name="connsiteX974" fmla="*/ 778718 w 994470"/>
                  <a:gd name="connsiteY974" fmla="*/ 724210 h 733536"/>
                  <a:gd name="connsiteX975" fmla="*/ 778033 w 994470"/>
                  <a:gd name="connsiteY975" fmla="*/ 724210 h 733536"/>
                  <a:gd name="connsiteX976" fmla="*/ 779679 w 994470"/>
                  <a:gd name="connsiteY976" fmla="*/ 723935 h 733536"/>
                  <a:gd name="connsiteX977" fmla="*/ 782970 w 994470"/>
                  <a:gd name="connsiteY977" fmla="*/ 722975 h 733536"/>
                  <a:gd name="connsiteX978" fmla="*/ 786537 w 994470"/>
                  <a:gd name="connsiteY978" fmla="*/ 721329 h 733536"/>
                  <a:gd name="connsiteX979" fmla="*/ 785988 w 994470"/>
                  <a:gd name="connsiteY979" fmla="*/ 721604 h 733536"/>
                  <a:gd name="connsiteX980" fmla="*/ 789828 w 994470"/>
                  <a:gd name="connsiteY980" fmla="*/ 719272 h 733536"/>
                  <a:gd name="connsiteX981" fmla="*/ 789691 w 994470"/>
                  <a:gd name="connsiteY981" fmla="*/ 719409 h 733536"/>
                  <a:gd name="connsiteX982" fmla="*/ 794766 w 994470"/>
                  <a:gd name="connsiteY982" fmla="*/ 715568 h 733536"/>
                  <a:gd name="connsiteX983" fmla="*/ 800253 w 994470"/>
                  <a:gd name="connsiteY983" fmla="*/ 710219 h 733536"/>
                  <a:gd name="connsiteX984" fmla="*/ 803819 w 994470"/>
                  <a:gd name="connsiteY984" fmla="*/ 705556 h 733536"/>
                  <a:gd name="connsiteX985" fmla="*/ 809168 w 994470"/>
                  <a:gd name="connsiteY985" fmla="*/ 696366 h 733536"/>
                  <a:gd name="connsiteX986" fmla="*/ 809031 w 994470"/>
                  <a:gd name="connsiteY986" fmla="*/ 696503 h 733536"/>
                  <a:gd name="connsiteX987" fmla="*/ 809168 w 994470"/>
                  <a:gd name="connsiteY987" fmla="*/ 696092 h 733536"/>
                  <a:gd name="connsiteX988" fmla="*/ 809168 w 994470"/>
                  <a:gd name="connsiteY988" fmla="*/ 696092 h 733536"/>
                  <a:gd name="connsiteX989" fmla="*/ 809168 w 994470"/>
                  <a:gd name="connsiteY989" fmla="*/ 695954 h 733536"/>
                  <a:gd name="connsiteX990" fmla="*/ 817946 w 994470"/>
                  <a:gd name="connsiteY990" fmla="*/ 675518 h 733536"/>
                  <a:gd name="connsiteX991" fmla="*/ 827822 w 994470"/>
                  <a:gd name="connsiteY991" fmla="*/ 637113 h 733536"/>
                  <a:gd name="connsiteX992" fmla="*/ 827685 w 994470"/>
                  <a:gd name="connsiteY992" fmla="*/ 637799 h 733536"/>
                  <a:gd name="connsiteX993" fmla="*/ 835366 w 994470"/>
                  <a:gd name="connsiteY993" fmla="*/ 580603 h 733536"/>
                  <a:gd name="connsiteX994" fmla="*/ 830016 w 994470"/>
                  <a:gd name="connsiteY994" fmla="*/ 567573 h 733536"/>
                  <a:gd name="connsiteX995" fmla="*/ 819318 w 994470"/>
                  <a:gd name="connsiteY995" fmla="*/ 541375 h 733536"/>
                  <a:gd name="connsiteX996" fmla="*/ 815889 w 994470"/>
                  <a:gd name="connsiteY996" fmla="*/ 532186 h 733536"/>
                  <a:gd name="connsiteX997" fmla="*/ 795863 w 994470"/>
                  <a:gd name="connsiteY997" fmla="*/ 476636 h 733536"/>
                  <a:gd name="connsiteX998" fmla="*/ 787634 w 994470"/>
                  <a:gd name="connsiteY998" fmla="*/ 452770 h 733536"/>
                  <a:gd name="connsiteX999" fmla="*/ 778033 w 994470"/>
                  <a:gd name="connsiteY999" fmla="*/ 423143 h 733536"/>
                  <a:gd name="connsiteX1000" fmla="*/ 768843 w 994470"/>
                  <a:gd name="connsiteY1000" fmla="*/ 390911 h 733536"/>
                  <a:gd name="connsiteX1001" fmla="*/ 761436 w 994470"/>
                  <a:gd name="connsiteY1001" fmla="*/ 360872 h 733536"/>
                  <a:gd name="connsiteX1002" fmla="*/ 758419 w 994470"/>
                  <a:gd name="connsiteY1002" fmla="*/ 343453 h 733536"/>
                  <a:gd name="connsiteX1003" fmla="*/ 756498 w 994470"/>
                  <a:gd name="connsiteY1003" fmla="*/ 327269 h 733536"/>
                  <a:gd name="connsiteX1004" fmla="*/ 755813 w 994470"/>
                  <a:gd name="connsiteY1004" fmla="*/ 315198 h 733536"/>
                  <a:gd name="connsiteX1005" fmla="*/ 757459 w 994470"/>
                  <a:gd name="connsiteY1005" fmla="*/ 303402 h 733536"/>
                  <a:gd name="connsiteX1006" fmla="*/ 761025 w 994470"/>
                  <a:gd name="connsiteY1006" fmla="*/ 296682 h 733536"/>
                  <a:gd name="connsiteX1007" fmla="*/ 769254 w 994470"/>
                  <a:gd name="connsiteY1007" fmla="*/ 289275 h 733536"/>
                  <a:gd name="connsiteX1008" fmla="*/ 769254 w 994470"/>
                  <a:gd name="connsiteY1008" fmla="*/ 289275 h 733536"/>
                  <a:gd name="connsiteX1009" fmla="*/ 769392 w 994470"/>
                  <a:gd name="connsiteY1009" fmla="*/ 289138 h 733536"/>
                  <a:gd name="connsiteX1010" fmla="*/ 769529 w 994470"/>
                  <a:gd name="connsiteY1010" fmla="*/ 289001 h 733536"/>
                  <a:gd name="connsiteX1011" fmla="*/ 769392 w 994470"/>
                  <a:gd name="connsiteY1011" fmla="*/ 289138 h 733536"/>
                  <a:gd name="connsiteX1012" fmla="*/ 770626 w 994470"/>
                  <a:gd name="connsiteY1012" fmla="*/ 288041 h 733536"/>
                  <a:gd name="connsiteX1013" fmla="*/ 776524 w 994470"/>
                  <a:gd name="connsiteY1013" fmla="*/ 287629 h 733536"/>
                  <a:gd name="connsiteX1014" fmla="*/ 786948 w 994470"/>
                  <a:gd name="connsiteY1014" fmla="*/ 295721 h 733536"/>
                  <a:gd name="connsiteX1015" fmla="*/ 793532 w 994470"/>
                  <a:gd name="connsiteY1015" fmla="*/ 302854 h 733536"/>
                  <a:gd name="connsiteX1016" fmla="*/ 798469 w 994470"/>
                  <a:gd name="connsiteY1016" fmla="*/ 311495 h 733536"/>
                  <a:gd name="connsiteX1017" fmla="*/ 804642 w 994470"/>
                  <a:gd name="connsiteY1017" fmla="*/ 325897 h 733536"/>
                  <a:gd name="connsiteX1018" fmla="*/ 810265 w 994470"/>
                  <a:gd name="connsiteY1018" fmla="*/ 339476 h 733536"/>
                  <a:gd name="connsiteX1019" fmla="*/ 815477 w 994470"/>
                  <a:gd name="connsiteY1019" fmla="*/ 353466 h 733536"/>
                  <a:gd name="connsiteX1020" fmla="*/ 825079 w 994470"/>
                  <a:gd name="connsiteY1020" fmla="*/ 382955 h 733536"/>
                  <a:gd name="connsiteX1021" fmla="*/ 833171 w 994470"/>
                  <a:gd name="connsiteY1021" fmla="*/ 412445 h 733536"/>
                  <a:gd name="connsiteX1022" fmla="*/ 839480 w 994470"/>
                  <a:gd name="connsiteY1022" fmla="*/ 444266 h 733536"/>
                  <a:gd name="connsiteX1023" fmla="*/ 845927 w 994470"/>
                  <a:gd name="connsiteY1023" fmla="*/ 508183 h 733536"/>
                  <a:gd name="connsiteX1024" fmla="*/ 845241 w 994470"/>
                  <a:gd name="connsiteY1024" fmla="*/ 573334 h 733536"/>
                  <a:gd name="connsiteX1025" fmla="*/ 844830 w 994470"/>
                  <a:gd name="connsiteY1025" fmla="*/ 578820 h 733536"/>
                  <a:gd name="connsiteX1026" fmla="*/ 850179 w 994470"/>
                  <a:gd name="connsiteY1026" fmla="*/ 592124 h 733536"/>
                  <a:gd name="connsiteX1027" fmla="*/ 855117 w 994470"/>
                  <a:gd name="connsiteY1027" fmla="*/ 602960 h 733536"/>
                  <a:gd name="connsiteX1028" fmla="*/ 867187 w 994470"/>
                  <a:gd name="connsiteY1028" fmla="*/ 628472 h 733536"/>
                  <a:gd name="connsiteX1029" fmla="*/ 867049 w 994470"/>
                  <a:gd name="connsiteY1029" fmla="*/ 628198 h 733536"/>
                  <a:gd name="connsiteX1030" fmla="*/ 880080 w 994470"/>
                  <a:gd name="connsiteY1030" fmla="*/ 652749 h 733536"/>
                  <a:gd name="connsiteX1031" fmla="*/ 896127 w 994470"/>
                  <a:gd name="connsiteY1031" fmla="*/ 678672 h 733536"/>
                  <a:gd name="connsiteX1032" fmla="*/ 895853 w 994470"/>
                  <a:gd name="connsiteY1032" fmla="*/ 678261 h 733536"/>
                  <a:gd name="connsiteX1033" fmla="*/ 907512 w 994470"/>
                  <a:gd name="connsiteY1033" fmla="*/ 693760 h 733536"/>
                  <a:gd name="connsiteX1034" fmla="*/ 907100 w 994470"/>
                  <a:gd name="connsiteY1034" fmla="*/ 693349 h 733536"/>
                  <a:gd name="connsiteX1035" fmla="*/ 918347 w 994470"/>
                  <a:gd name="connsiteY1035" fmla="*/ 705007 h 733536"/>
                  <a:gd name="connsiteX1036" fmla="*/ 923559 w 994470"/>
                  <a:gd name="connsiteY1036" fmla="*/ 708985 h 733536"/>
                  <a:gd name="connsiteX1037" fmla="*/ 923011 w 994470"/>
                  <a:gd name="connsiteY1037" fmla="*/ 708573 h 733536"/>
                  <a:gd name="connsiteX1038" fmla="*/ 926302 w 994470"/>
                  <a:gd name="connsiteY1038" fmla="*/ 710494 h 733536"/>
                  <a:gd name="connsiteX1039" fmla="*/ 926302 w 994470"/>
                  <a:gd name="connsiteY1039" fmla="*/ 710494 h 733536"/>
                  <a:gd name="connsiteX1040" fmla="*/ 926302 w 994470"/>
                  <a:gd name="connsiteY1040" fmla="*/ 710494 h 733536"/>
                  <a:gd name="connsiteX1041" fmla="*/ 926714 w 994470"/>
                  <a:gd name="connsiteY1041" fmla="*/ 710768 h 733536"/>
                  <a:gd name="connsiteX1042" fmla="*/ 926440 w 994470"/>
                  <a:gd name="connsiteY1042" fmla="*/ 710630 h 733536"/>
                  <a:gd name="connsiteX1043" fmla="*/ 932338 w 994470"/>
                  <a:gd name="connsiteY1043" fmla="*/ 713099 h 733536"/>
                  <a:gd name="connsiteX1044" fmla="*/ 932063 w 994470"/>
                  <a:gd name="connsiteY1044" fmla="*/ 712962 h 733536"/>
                  <a:gd name="connsiteX1045" fmla="*/ 935767 w 994470"/>
                  <a:gd name="connsiteY1045" fmla="*/ 714059 h 733536"/>
                  <a:gd name="connsiteX1046" fmla="*/ 935355 w 994470"/>
                  <a:gd name="connsiteY1046" fmla="*/ 714059 h 733536"/>
                  <a:gd name="connsiteX1047" fmla="*/ 939196 w 994470"/>
                  <a:gd name="connsiteY1047" fmla="*/ 714471 h 733536"/>
                  <a:gd name="connsiteX1048" fmla="*/ 939058 w 994470"/>
                  <a:gd name="connsiteY1048" fmla="*/ 714471 h 733536"/>
                  <a:gd name="connsiteX1049" fmla="*/ 940567 w 994470"/>
                  <a:gd name="connsiteY1049" fmla="*/ 714471 h 733536"/>
                  <a:gd name="connsiteX1050" fmla="*/ 942350 w 994470"/>
                  <a:gd name="connsiteY1050" fmla="*/ 714197 h 733536"/>
                  <a:gd name="connsiteX1051" fmla="*/ 941802 w 994470"/>
                  <a:gd name="connsiteY1051" fmla="*/ 714334 h 733536"/>
                  <a:gd name="connsiteX1052" fmla="*/ 945779 w 994470"/>
                  <a:gd name="connsiteY1052" fmla="*/ 713237 h 733536"/>
                  <a:gd name="connsiteX1053" fmla="*/ 945231 w 994470"/>
                  <a:gd name="connsiteY1053" fmla="*/ 713374 h 733536"/>
                  <a:gd name="connsiteX1054" fmla="*/ 948660 w 994470"/>
                  <a:gd name="connsiteY1054" fmla="*/ 711865 h 733536"/>
                  <a:gd name="connsiteX1055" fmla="*/ 948660 w 994470"/>
                  <a:gd name="connsiteY1055" fmla="*/ 711865 h 733536"/>
                  <a:gd name="connsiteX1056" fmla="*/ 952363 w 994470"/>
                  <a:gd name="connsiteY1056" fmla="*/ 709533 h 733536"/>
                  <a:gd name="connsiteX1057" fmla="*/ 951952 w 994470"/>
                  <a:gd name="connsiteY1057" fmla="*/ 709808 h 733536"/>
                  <a:gd name="connsiteX1058" fmla="*/ 956752 w 994470"/>
                  <a:gd name="connsiteY1058" fmla="*/ 706104 h 733536"/>
                  <a:gd name="connsiteX1059" fmla="*/ 956615 w 994470"/>
                  <a:gd name="connsiteY1059" fmla="*/ 706241 h 733536"/>
                  <a:gd name="connsiteX1060" fmla="*/ 958947 w 994470"/>
                  <a:gd name="connsiteY1060" fmla="*/ 703772 h 733536"/>
                  <a:gd name="connsiteX1061" fmla="*/ 958947 w 994470"/>
                  <a:gd name="connsiteY1061" fmla="*/ 703772 h 733536"/>
                  <a:gd name="connsiteX1062" fmla="*/ 958947 w 994470"/>
                  <a:gd name="connsiteY1062" fmla="*/ 703772 h 733536"/>
                  <a:gd name="connsiteX1063" fmla="*/ 959084 w 994470"/>
                  <a:gd name="connsiteY1063" fmla="*/ 703636 h 733536"/>
                  <a:gd name="connsiteX1064" fmla="*/ 958947 w 994470"/>
                  <a:gd name="connsiteY1064" fmla="*/ 703772 h 733536"/>
                  <a:gd name="connsiteX1065" fmla="*/ 962376 w 994470"/>
                  <a:gd name="connsiteY1065" fmla="*/ 699246 h 733536"/>
                  <a:gd name="connsiteX1066" fmla="*/ 966216 w 994470"/>
                  <a:gd name="connsiteY1066" fmla="*/ 692525 h 733536"/>
                  <a:gd name="connsiteX1067" fmla="*/ 966216 w 994470"/>
                  <a:gd name="connsiteY1067" fmla="*/ 692663 h 733536"/>
                  <a:gd name="connsiteX1068" fmla="*/ 966353 w 994470"/>
                  <a:gd name="connsiteY1068" fmla="*/ 692251 h 733536"/>
                  <a:gd name="connsiteX1069" fmla="*/ 966490 w 994470"/>
                  <a:gd name="connsiteY1069" fmla="*/ 692114 h 733536"/>
                  <a:gd name="connsiteX1070" fmla="*/ 966490 w 994470"/>
                  <a:gd name="connsiteY1070" fmla="*/ 692114 h 733536"/>
                  <a:gd name="connsiteX1071" fmla="*/ 973074 w 994470"/>
                  <a:gd name="connsiteY1071" fmla="*/ 676752 h 733536"/>
                  <a:gd name="connsiteX1072" fmla="*/ 979246 w 994470"/>
                  <a:gd name="connsiteY1072" fmla="*/ 653298 h 733536"/>
                  <a:gd name="connsiteX1073" fmla="*/ 979109 w 994470"/>
                  <a:gd name="connsiteY1073" fmla="*/ 653709 h 733536"/>
                  <a:gd name="connsiteX1074" fmla="*/ 982401 w 994470"/>
                  <a:gd name="connsiteY1074" fmla="*/ 633958 h 733536"/>
                  <a:gd name="connsiteX1075" fmla="*/ 984733 w 994470"/>
                  <a:gd name="connsiteY1075" fmla="*/ 610778 h 733536"/>
                  <a:gd name="connsiteX1076" fmla="*/ 984733 w 994470"/>
                  <a:gd name="connsiteY1076" fmla="*/ 610915 h 733536"/>
                  <a:gd name="connsiteX1077" fmla="*/ 985556 w 994470"/>
                  <a:gd name="connsiteY1077" fmla="*/ 582797 h 733536"/>
                  <a:gd name="connsiteX1078" fmla="*/ 984321 w 994470"/>
                  <a:gd name="connsiteY1078" fmla="*/ 551388 h 733536"/>
                  <a:gd name="connsiteX1079" fmla="*/ 984321 w 994470"/>
                  <a:gd name="connsiteY1079" fmla="*/ 551388 h 733536"/>
                  <a:gd name="connsiteX1080" fmla="*/ 974583 w 994470"/>
                  <a:gd name="connsiteY1080" fmla="*/ 479653 h 733536"/>
                  <a:gd name="connsiteX1081" fmla="*/ 974720 w 994470"/>
                  <a:gd name="connsiteY1081" fmla="*/ 480202 h 733536"/>
                  <a:gd name="connsiteX1082" fmla="*/ 965119 w 994470"/>
                  <a:gd name="connsiteY1082" fmla="*/ 440151 h 733536"/>
                  <a:gd name="connsiteX1083" fmla="*/ 951952 w 994470"/>
                  <a:gd name="connsiteY1083" fmla="*/ 398180 h 733536"/>
                  <a:gd name="connsiteX1084" fmla="*/ 943996 w 994470"/>
                  <a:gd name="connsiteY1084" fmla="*/ 376646 h 733536"/>
                  <a:gd name="connsiteX1085" fmla="*/ 940156 w 994470"/>
                  <a:gd name="connsiteY1085" fmla="*/ 366359 h 733536"/>
                  <a:gd name="connsiteX1086" fmla="*/ 937413 w 994470"/>
                  <a:gd name="connsiteY1086" fmla="*/ 359227 h 733536"/>
                  <a:gd name="connsiteX1087" fmla="*/ 932063 w 994470"/>
                  <a:gd name="connsiteY1087" fmla="*/ 346882 h 733536"/>
                  <a:gd name="connsiteX1088" fmla="*/ 925068 w 994470"/>
                  <a:gd name="connsiteY1088" fmla="*/ 334949 h 733536"/>
                  <a:gd name="connsiteX1089" fmla="*/ 923285 w 994470"/>
                  <a:gd name="connsiteY1089" fmla="*/ 332755 h 733536"/>
                  <a:gd name="connsiteX1090" fmla="*/ 923559 w 994470"/>
                  <a:gd name="connsiteY1090" fmla="*/ 333029 h 733536"/>
                  <a:gd name="connsiteX1091" fmla="*/ 922736 w 994470"/>
                  <a:gd name="connsiteY1091" fmla="*/ 332206 h 733536"/>
                  <a:gd name="connsiteX1092" fmla="*/ 922188 w 994470"/>
                  <a:gd name="connsiteY1092" fmla="*/ 331795 h 733536"/>
                  <a:gd name="connsiteX1093" fmla="*/ 921913 w 994470"/>
                  <a:gd name="connsiteY1093" fmla="*/ 331657 h 733536"/>
                  <a:gd name="connsiteX1094" fmla="*/ 921776 w 994470"/>
                  <a:gd name="connsiteY1094" fmla="*/ 331657 h 733536"/>
                  <a:gd name="connsiteX1095" fmla="*/ 920816 w 994470"/>
                  <a:gd name="connsiteY1095" fmla="*/ 331795 h 733536"/>
                  <a:gd name="connsiteX1096" fmla="*/ 919582 w 994470"/>
                  <a:gd name="connsiteY1096" fmla="*/ 332206 h 733536"/>
                  <a:gd name="connsiteX1097" fmla="*/ 918347 w 994470"/>
                  <a:gd name="connsiteY1097" fmla="*/ 332755 h 733536"/>
                  <a:gd name="connsiteX1098" fmla="*/ 917250 w 994470"/>
                  <a:gd name="connsiteY1098" fmla="*/ 333440 h 733536"/>
                  <a:gd name="connsiteX1099" fmla="*/ 916564 w 994470"/>
                  <a:gd name="connsiteY1099" fmla="*/ 334127 h 733536"/>
                  <a:gd name="connsiteX1100" fmla="*/ 916015 w 994470"/>
                  <a:gd name="connsiteY1100" fmla="*/ 334812 h 733536"/>
                  <a:gd name="connsiteX1101" fmla="*/ 915467 w 994470"/>
                  <a:gd name="connsiteY1101" fmla="*/ 335909 h 733536"/>
                  <a:gd name="connsiteX1102" fmla="*/ 914918 w 994470"/>
                  <a:gd name="connsiteY1102" fmla="*/ 337418 h 733536"/>
                  <a:gd name="connsiteX1103" fmla="*/ 915055 w 994470"/>
                  <a:gd name="connsiteY1103" fmla="*/ 336869 h 733536"/>
                  <a:gd name="connsiteX1104" fmla="*/ 914095 w 994470"/>
                  <a:gd name="connsiteY1104" fmla="*/ 340162 h 733536"/>
                  <a:gd name="connsiteX1105" fmla="*/ 914095 w 994470"/>
                  <a:gd name="connsiteY1105" fmla="*/ 340024 h 733536"/>
                  <a:gd name="connsiteX1106" fmla="*/ 911764 w 994470"/>
                  <a:gd name="connsiteY1106" fmla="*/ 354837 h 733536"/>
                  <a:gd name="connsiteX1107" fmla="*/ 911215 w 994470"/>
                  <a:gd name="connsiteY1107" fmla="*/ 383367 h 733536"/>
                  <a:gd name="connsiteX1108" fmla="*/ 911352 w 994470"/>
                  <a:gd name="connsiteY1108" fmla="*/ 402295 h 733536"/>
                  <a:gd name="connsiteX1109" fmla="*/ 912312 w 994470"/>
                  <a:gd name="connsiteY1109" fmla="*/ 444266 h 733536"/>
                  <a:gd name="connsiteX1110" fmla="*/ 908060 w 994470"/>
                  <a:gd name="connsiteY1110" fmla="*/ 448518 h 733536"/>
                  <a:gd name="connsiteX1111" fmla="*/ 903671 w 994470"/>
                  <a:gd name="connsiteY1111" fmla="*/ 444266 h 733536"/>
                  <a:gd name="connsiteX1112" fmla="*/ 902574 w 994470"/>
                  <a:gd name="connsiteY1112" fmla="*/ 395849 h 733536"/>
                  <a:gd name="connsiteX1113" fmla="*/ 902437 w 994470"/>
                  <a:gd name="connsiteY1113" fmla="*/ 371982 h 733536"/>
                  <a:gd name="connsiteX1114" fmla="*/ 902848 w 994470"/>
                  <a:gd name="connsiteY1114" fmla="*/ 354701 h 733536"/>
                  <a:gd name="connsiteX1115" fmla="*/ 904494 w 994470"/>
                  <a:gd name="connsiteY1115" fmla="*/ 342905 h 733536"/>
                  <a:gd name="connsiteX1116" fmla="*/ 905317 w 994470"/>
                  <a:gd name="connsiteY1116" fmla="*/ 338378 h 733536"/>
                  <a:gd name="connsiteX1117" fmla="*/ 907237 w 994470"/>
                  <a:gd name="connsiteY1117" fmla="*/ 332343 h 733536"/>
                  <a:gd name="connsiteX1118" fmla="*/ 916701 w 994470"/>
                  <a:gd name="connsiteY1118" fmla="*/ 323976 h 733536"/>
                  <a:gd name="connsiteX1119" fmla="*/ 920816 w 994470"/>
                  <a:gd name="connsiteY1119" fmla="*/ 323017 h 733536"/>
                  <a:gd name="connsiteX1120" fmla="*/ 923559 w 994470"/>
                  <a:gd name="connsiteY1120" fmla="*/ 323153 h 733536"/>
                  <a:gd name="connsiteX1121" fmla="*/ 926028 w 994470"/>
                  <a:gd name="connsiteY1121" fmla="*/ 323976 h 733536"/>
                  <a:gd name="connsiteX1122" fmla="*/ 928771 w 994470"/>
                  <a:gd name="connsiteY1122" fmla="*/ 325760 h 733536"/>
                  <a:gd name="connsiteX1123" fmla="*/ 931515 w 994470"/>
                  <a:gd name="connsiteY1123" fmla="*/ 328640 h 733536"/>
                  <a:gd name="connsiteX1124" fmla="*/ 933984 w 994470"/>
                  <a:gd name="connsiteY1124" fmla="*/ 332206 h 733536"/>
                  <a:gd name="connsiteX1125" fmla="*/ 936864 w 994470"/>
                  <a:gd name="connsiteY1125" fmla="*/ 337144 h 733536"/>
                  <a:gd name="connsiteX1126" fmla="*/ 940018 w 994470"/>
                  <a:gd name="connsiteY1126" fmla="*/ 342630 h 733536"/>
                  <a:gd name="connsiteX1127" fmla="*/ 944956 w 994470"/>
                  <a:gd name="connsiteY1127" fmla="*/ 353740 h 733536"/>
                  <a:gd name="connsiteX1128" fmla="*/ 948523 w 994470"/>
                  <a:gd name="connsiteY1128" fmla="*/ 362930 h 733536"/>
                  <a:gd name="connsiteX1129" fmla="*/ 958124 w 994470"/>
                  <a:gd name="connsiteY1129" fmla="*/ 388991 h 733536"/>
                  <a:gd name="connsiteX1130" fmla="*/ 971017 w 994470"/>
                  <a:gd name="connsiteY1130" fmla="*/ 428081 h 733536"/>
                  <a:gd name="connsiteX1131" fmla="*/ 978972 w 994470"/>
                  <a:gd name="connsiteY1131" fmla="*/ 457982 h 733536"/>
                  <a:gd name="connsiteX1132" fmla="*/ 985556 w 994470"/>
                  <a:gd name="connsiteY1132" fmla="*/ 488843 h 733536"/>
                  <a:gd name="connsiteX1133" fmla="*/ 993374 w 994470"/>
                  <a:gd name="connsiteY1133" fmla="*/ 551662 h 733536"/>
                  <a:gd name="connsiteX1134" fmla="*/ 994471 w 994470"/>
                  <a:gd name="connsiteY1134" fmla="*/ 583072 h 733536"/>
                  <a:gd name="connsiteX1135" fmla="*/ 993374 w 994470"/>
                  <a:gd name="connsiteY1135" fmla="*/ 614893 h 733536"/>
                  <a:gd name="connsiteX1136" fmla="*/ 989671 w 994470"/>
                  <a:gd name="connsiteY1136" fmla="*/ 645754 h 733536"/>
                  <a:gd name="connsiteX1137" fmla="*/ 983087 w 994470"/>
                  <a:gd name="connsiteY1137" fmla="*/ 674969 h 733536"/>
                  <a:gd name="connsiteX1138" fmla="*/ 978835 w 994470"/>
                  <a:gd name="connsiteY1138" fmla="*/ 686902 h 733536"/>
                  <a:gd name="connsiteX1139" fmla="*/ 974171 w 994470"/>
                  <a:gd name="connsiteY1139" fmla="*/ 696914 h 733536"/>
                  <a:gd name="connsiteX1140" fmla="*/ 960730 w 994470"/>
                  <a:gd name="connsiteY1140" fmla="*/ 714746 h 733536"/>
                  <a:gd name="connsiteX1141" fmla="*/ 952637 w 994470"/>
                  <a:gd name="connsiteY1141" fmla="*/ 720232 h 733536"/>
                  <a:gd name="connsiteX1142" fmla="*/ 943585 w 994470"/>
                  <a:gd name="connsiteY1142" fmla="*/ 723524 h 733536"/>
                  <a:gd name="connsiteX1143" fmla="*/ 938921 w 994470"/>
                  <a:gd name="connsiteY1143" fmla="*/ 723935 h 733536"/>
                  <a:gd name="connsiteX1144" fmla="*/ 933984 w 994470"/>
                  <a:gd name="connsiteY1144" fmla="*/ 723386 h 733536"/>
                  <a:gd name="connsiteX1145" fmla="*/ 922325 w 994470"/>
                  <a:gd name="connsiteY1145" fmla="*/ 719272 h 733536"/>
                  <a:gd name="connsiteX1146" fmla="*/ 904631 w 994470"/>
                  <a:gd name="connsiteY1146" fmla="*/ 705418 h 733536"/>
                  <a:gd name="connsiteX1147" fmla="*/ 896265 w 994470"/>
                  <a:gd name="connsiteY1147" fmla="*/ 695954 h 733536"/>
                  <a:gd name="connsiteX1148" fmla="*/ 887349 w 994470"/>
                  <a:gd name="connsiteY1148" fmla="*/ 683610 h 733536"/>
                  <a:gd name="connsiteX1149" fmla="*/ 871301 w 994470"/>
                  <a:gd name="connsiteY1149" fmla="*/ 657687 h 733536"/>
                  <a:gd name="connsiteX1150" fmla="*/ 856625 w 994470"/>
                  <a:gd name="connsiteY1150" fmla="*/ 629843 h 733536"/>
                  <a:gd name="connsiteX1151" fmla="*/ 843595 w 994470"/>
                  <a:gd name="connsiteY1151" fmla="*/ 602000 h 733536"/>
                  <a:gd name="connsiteX1152" fmla="*/ 842361 w 994470"/>
                  <a:gd name="connsiteY1152" fmla="*/ 599119 h 733536"/>
                  <a:gd name="connsiteX1153" fmla="*/ 836737 w 994470"/>
                  <a:gd name="connsiteY1153" fmla="*/ 636290 h 733536"/>
                  <a:gd name="connsiteX1154" fmla="*/ 830565 w 994470"/>
                  <a:gd name="connsiteY1154" fmla="*/ 663859 h 733536"/>
                  <a:gd name="connsiteX1155" fmla="*/ 826176 w 994470"/>
                  <a:gd name="connsiteY1155" fmla="*/ 678124 h 733536"/>
                  <a:gd name="connsiteX1156" fmla="*/ 820689 w 994470"/>
                  <a:gd name="connsiteY1156" fmla="*/ 691840 h 733536"/>
                  <a:gd name="connsiteX1157" fmla="*/ 809305 w 994470"/>
                  <a:gd name="connsiteY1157" fmla="*/ 712551 h 733536"/>
                  <a:gd name="connsiteX1158" fmla="*/ 791886 w 994470"/>
                  <a:gd name="connsiteY1158" fmla="*/ 728462 h 733536"/>
                  <a:gd name="connsiteX1159" fmla="*/ 782970 w 994470"/>
                  <a:gd name="connsiteY1159" fmla="*/ 732439 h 733536"/>
                  <a:gd name="connsiteX1160" fmla="*/ 775015 w 994470"/>
                  <a:gd name="connsiteY1160" fmla="*/ 733536 h 733536"/>
                  <a:gd name="connsiteX1161" fmla="*/ 773643 w 994470"/>
                  <a:gd name="connsiteY1161" fmla="*/ 733399 h 733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</a:cxnLst>
                <a:rect l="l" t="t" r="r" b="b"/>
                <a:pathLst>
                  <a:path w="994470" h="733536">
                    <a:moveTo>
                      <a:pt x="284531" y="62687"/>
                    </a:moveTo>
                    <a:cubicBezTo>
                      <a:pt x="285628" y="63647"/>
                      <a:pt x="286040" y="64058"/>
                      <a:pt x="286863" y="65293"/>
                    </a:cubicBezTo>
                    <a:cubicBezTo>
                      <a:pt x="287274" y="65842"/>
                      <a:pt x="287548" y="66527"/>
                      <a:pt x="287823" y="67213"/>
                    </a:cubicBezTo>
                    <a:cubicBezTo>
                      <a:pt x="288234" y="68036"/>
                      <a:pt x="288371" y="68859"/>
                      <a:pt x="288234" y="69682"/>
                    </a:cubicBezTo>
                    <a:cubicBezTo>
                      <a:pt x="293446" y="63510"/>
                      <a:pt x="298795" y="57337"/>
                      <a:pt x="303870" y="51028"/>
                    </a:cubicBezTo>
                    <a:cubicBezTo>
                      <a:pt x="307985" y="45953"/>
                      <a:pt x="312237" y="40878"/>
                      <a:pt x="316352" y="35666"/>
                    </a:cubicBezTo>
                    <a:cubicBezTo>
                      <a:pt x="317724" y="34020"/>
                      <a:pt x="318958" y="32374"/>
                      <a:pt x="320330" y="30866"/>
                    </a:cubicBezTo>
                    <a:cubicBezTo>
                      <a:pt x="323622" y="26888"/>
                      <a:pt x="326776" y="22910"/>
                      <a:pt x="329794" y="18795"/>
                    </a:cubicBezTo>
                    <a:cubicBezTo>
                      <a:pt x="329656" y="18933"/>
                      <a:pt x="329656" y="18933"/>
                      <a:pt x="329519" y="19070"/>
                    </a:cubicBezTo>
                    <a:cubicBezTo>
                      <a:pt x="330617" y="17424"/>
                      <a:pt x="331577" y="15778"/>
                      <a:pt x="332537" y="13995"/>
                    </a:cubicBezTo>
                    <a:cubicBezTo>
                      <a:pt x="332537" y="13995"/>
                      <a:pt x="332537" y="13995"/>
                      <a:pt x="332537" y="14132"/>
                    </a:cubicBezTo>
                    <a:cubicBezTo>
                      <a:pt x="332811" y="13583"/>
                      <a:pt x="332948" y="13035"/>
                      <a:pt x="333223" y="12486"/>
                    </a:cubicBezTo>
                    <a:cubicBezTo>
                      <a:pt x="333634" y="11114"/>
                      <a:pt x="334046" y="9743"/>
                      <a:pt x="334457" y="8371"/>
                    </a:cubicBezTo>
                    <a:cubicBezTo>
                      <a:pt x="334320" y="8371"/>
                      <a:pt x="334320" y="8371"/>
                      <a:pt x="334183" y="8371"/>
                    </a:cubicBezTo>
                    <a:cubicBezTo>
                      <a:pt x="334183" y="8371"/>
                      <a:pt x="334183" y="8371"/>
                      <a:pt x="334183" y="8371"/>
                    </a:cubicBezTo>
                    <a:cubicBezTo>
                      <a:pt x="333771" y="8371"/>
                      <a:pt x="333360" y="8371"/>
                      <a:pt x="332948" y="8508"/>
                    </a:cubicBezTo>
                    <a:cubicBezTo>
                      <a:pt x="332537" y="8646"/>
                      <a:pt x="332125" y="8783"/>
                      <a:pt x="331577" y="8920"/>
                    </a:cubicBezTo>
                    <a:cubicBezTo>
                      <a:pt x="331302" y="9057"/>
                      <a:pt x="330891" y="9194"/>
                      <a:pt x="330617" y="9331"/>
                    </a:cubicBezTo>
                    <a:lnTo>
                      <a:pt x="330617" y="9331"/>
                    </a:lnTo>
                    <a:cubicBezTo>
                      <a:pt x="329382" y="9880"/>
                      <a:pt x="328285" y="10566"/>
                      <a:pt x="327188" y="11252"/>
                    </a:cubicBezTo>
                    <a:cubicBezTo>
                      <a:pt x="327188" y="11252"/>
                      <a:pt x="327325" y="11114"/>
                      <a:pt x="327325" y="11114"/>
                    </a:cubicBezTo>
                    <a:cubicBezTo>
                      <a:pt x="325267" y="12623"/>
                      <a:pt x="323210" y="14132"/>
                      <a:pt x="321290" y="15778"/>
                    </a:cubicBezTo>
                    <a:cubicBezTo>
                      <a:pt x="321290" y="15778"/>
                      <a:pt x="321290" y="15778"/>
                      <a:pt x="321427" y="15641"/>
                    </a:cubicBezTo>
                    <a:cubicBezTo>
                      <a:pt x="321427" y="15641"/>
                      <a:pt x="321290" y="15778"/>
                      <a:pt x="321290" y="15778"/>
                    </a:cubicBezTo>
                    <a:cubicBezTo>
                      <a:pt x="321153" y="15915"/>
                      <a:pt x="321153" y="15915"/>
                      <a:pt x="321015" y="16052"/>
                    </a:cubicBezTo>
                    <a:cubicBezTo>
                      <a:pt x="321015" y="16052"/>
                      <a:pt x="321153" y="16052"/>
                      <a:pt x="321153" y="15915"/>
                    </a:cubicBezTo>
                    <a:cubicBezTo>
                      <a:pt x="318546" y="18247"/>
                      <a:pt x="316215" y="20716"/>
                      <a:pt x="313609" y="23047"/>
                    </a:cubicBezTo>
                    <a:cubicBezTo>
                      <a:pt x="310866" y="25791"/>
                      <a:pt x="307985" y="28397"/>
                      <a:pt x="305105" y="31140"/>
                    </a:cubicBezTo>
                    <a:cubicBezTo>
                      <a:pt x="298521" y="37586"/>
                      <a:pt x="292212" y="44444"/>
                      <a:pt x="286177" y="51440"/>
                    </a:cubicBezTo>
                    <a:cubicBezTo>
                      <a:pt x="286314" y="51302"/>
                      <a:pt x="286314" y="51165"/>
                      <a:pt x="286451" y="51165"/>
                    </a:cubicBezTo>
                    <a:cubicBezTo>
                      <a:pt x="284119" y="53908"/>
                      <a:pt x="281788" y="56514"/>
                      <a:pt x="279456" y="59258"/>
                    </a:cubicBezTo>
                    <a:cubicBezTo>
                      <a:pt x="281239" y="60218"/>
                      <a:pt x="283022" y="61315"/>
                      <a:pt x="284531" y="62687"/>
                    </a:cubicBezTo>
                    <a:close/>
                    <a:moveTo>
                      <a:pt x="202098" y="165694"/>
                    </a:moveTo>
                    <a:cubicBezTo>
                      <a:pt x="203606" y="164048"/>
                      <a:pt x="205252" y="162539"/>
                      <a:pt x="206761" y="160893"/>
                    </a:cubicBezTo>
                    <a:cubicBezTo>
                      <a:pt x="209367" y="158150"/>
                      <a:pt x="212110" y="155544"/>
                      <a:pt x="214579" y="152664"/>
                    </a:cubicBezTo>
                    <a:cubicBezTo>
                      <a:pt x="225826" y="140319"/>
                      <a:pt x="237073" y="127975"/>
                      <a:pt x="248321" y="115630"/>
                    </a:cubicBezTo>
                    <a:cubicBezTo>
                      <a:pt x="260528" y="101640"/>
                      <a:pt x="272735" y="87924"/>
                      <a:pt x="284668" y="73797"/>
                    </a:cubicBezTo>
                    <a:cubicBezTo>
                      <a:pt x="285079" y="73385"/>
                      <a:pt x="285354" y="72974"/>
                      <a:pt x="285765" y="72425"/>
                    </a:cubicBezTo>
                    <a:cubicBezTo>
                      <a:pt x="284119" y="72974"/>
                      <a:pt x="282199" y="72288"/>
                      <a:pt x="281376" y="70779"/>
                    </a:cubicBezTo>
                    <a:cubicBezTo>
                      <a:pt x="281102" y="70368"/>
                      <a:pt x="280965" y="69956"/>
                      <a:pt x="280690" y="69545"/>
                    </a:cubicBezTo>
                    <a:cubicBezTo>
                      <a:pt x="280690" y="69545"/>
                      <a:pt x="280827" y="69682"/>
                      <a:pt x="280827" y="69682"/>
                    </a:cubicBezTo>
                    <a:cubicBezTo>
                      <a:pt x="280827" y="69545"/>
                      <a:pt x="280690" y="69545"/>
                      <a:pt x="280690" y="69407"/>
                    </a:cubicBezTo>
                    <a:cubicBezTo>
                      <a:pt x="280690" y="69271"/>
                      <a:pt x="280553" y="69271"/>
                      <a:pt x="280553" y="69271"/>
                    </a:cubicBezTo>
                    <a:cubicBezTo>
                      <a:pt x="280553" y="69271"/>
                      <a:pt x="280553" y="69407"/>
                      <a:pt x="280690" y="69407"/>
                    </a:cubicBezTo>
                    <a:cubicBezTo>
                      <a:pt x="280553" y="69271"/>
                      <a:pt x="280416" y="69133"/>
                      <a:pt x="280279" y="68996"/>
                    </a:cubicBezTo>
                    <a:cubicBezTo>
                      <a:pt x="279867" y="68585"/>
                      <a:pt x="279456" y="68173"/>
                      <a:pt x="279045" y="67899"/>
                    </a:cubicBezTo>
                    <a:cubicBezTo>
                      <a:pt x="279182" y="68036"/>
                      <a:pt x="279319" y="68173"/>
                      <a:pt x="279319" y="68173"/>
                    </a:cubicBezTo>
                    <a:cubicBezTo>
                      <a:pt x="278907" y="67762"/>
                      <a:pt x="278496" y="67487"/>
                      <a:pt x="278084" y="67213"/>
                    </a:cubicBezTo>
                    <a:cubicBezTo>
                      <a:pt x="276850" y="66390"/>
                      <a:pt x="275616" y="65704"/>
                      <a:pt x="274381" y="65018"/>
                    </a:cubicBezTo>
                    <a:cubicBezTo>
                      <a:pt x="267386" y="73385"/>
                      <a:pt x="260391" y="81752"/>
                      <a:pt x="253670" y="90256"/>
                    </a:cubicBezTo>
                    <a:cubicBezTo>
                      <a:pt x="242971" y="103697"/>
                      <a:pt x="233096" y="117688"/>
                      <a:pt x="223357" y="131952"/>
                    </a:cubicBezTo>
                    <a:cubicBezTo>
                      <a:pt x="223495" y="131816"/>
                      <a:pt x="223495" y="131678"/>
                      <a:pt x="223632" y="131541"/>
                    </a:cubicBezTo>
                    <a:cubicBezTo>
                      <a:pt x="216362" y="142788"/>
                      <a:pt x="209093" y="154172"/>
                      <a:pt x="202098" y="165694"/>
                    </a:cubicBezTo>
                    <a:close/>
                    <a:moveTo>
                      <a:pt x="320878" y="191617"/>
                    </a:moveTo>
                    <a:cubicBezTo>
                      <a:pt x="316352" y="202864"/>
                      <a:pt x="312237" y="214248"/>
                      <a:pt x="308122" y="225770"/>
                    </a:cubicBezTo>
                    <a:cubicBezTo>
                      <a:pt x="314706" y="217266"/>
                      <a:pt x="321290" y="208899"/>
                      <a:pt x="327736" y="200396"/>
                    </a:cubicBezTo>
                    <a:cubicBezTo>
                      <a:pt x="330617" y="196692"/>
                      <a:pt x="333360" y="192715"/>
                      <a:pt x="336103" y="188737"/>
                    </a:cubicBezTo>
                    <a:cubicBezTo>
                      <a:pt x="342138" y="180233"/>
                      <a:pt x="348310" y="171729"/>
                      <a:pt x="354483" y="163088"/>
                    </a:cubicBezTo>
                    <a:cubicBezTo>
                      <a:pt x="355991" y="160893"/>
                      <a:pt x="357637" y="158699"/>
                      <a:pt x="359283" y="156504"/>
                    </a:cubicBezTo>
                    <a:cubicBezTo>
                      <a:pt x="359283" y="156504"/>
                      <a:pt x="359146" y="156641"/>
                      <a:pt x="359146" y="156641"/>
                    </a:cubicBezTo>
                    <a:cubicBezTo>
                      <a:pt x="364907" y="148000"/>
                      <a:pt x="370530" y="139359"/>
                      <a:pt x="376291" y="130718"/>
                    </a:cubicBezTo>
                    <a:cubicBezTo>
                      <a:pt x="378897" y="126740"/>
                      <a:pt x="381503" y="122763"/>
                      <a:pt x="384109" y="118648"/>
                    </a:cubicBezTo>
                    <a:cubicBezTo>
                      <a:pt x="387675" y="113024"/>
                      <a:pt x="391104" y="107401"/>
                      <a:pt x="394533" y="101640"/>
                    </a:cubicBezTo>
                    <a:cubicBezTo>
                      <a:pt x="396179" y="98897"/>
                      <a:pt x="397825" y="95879"/>
                      <a:pt x="399471" y="92999"/>
                    </a:cubicBezTo>
                    <a:cubicBezTo>
                      <a:pt x="401117" y="90256"/>
                      <a:pt x="402626" y="87513"/>
                      <a:pt x="403997" y="84769"/>
                    </a:cubicBezTo>
                    <a:cubicBezTo>
                      <a:pt x="403997" y="84769"/>
                      <a:pt x="403997" y="84907"/>
                      <a:pt x="403997" y="84907"/>
                    </a:cubicBezTo>
                    <a:cubicBezTo>
                      <a:pt x="403997" y="84769"/>
                      <a:pt x="404134" y="84769"/>
                      <a:pt x="404134" y="84632"/>
                    </a:cubicBezTo>
                    <a:cubicBezTo>
                      <a:pt x="404134" y="84495"/>
                      <a:pt x="404271" y="84495"/>
                      <a:pt x="404271" y="84358"/>
                    </a:cubicBezTo>
                    <a:cubicBezTo>
                      <a:pt x="404271" y="84358"/>
                      <a:pt x="404271" y="84495"/>
                      <a:pt x="404134" y="84495"/>
                    </a:cubicBezTo>
                    <a:cubicBezTo>
                      <a:pt x="405094" y="82438"/>
                      <a:pt x="405918" y="80381"/>
                      <a:pt x="406740" y="78186"/>
                    </a:cubicBezTo>
                    <a:cubicBezTo>
                      <a:pt x="406740" y="78460"/>
                      <a:pt x="406603" y="78597"/>
                      <a:pt x="406603" y="78734"/>
                    </a:cubicBezTo>
                    <a:cubicBezTo>
                      <a:pt x="407015" y="77500"/>
                      <a:pt x="407426" y="76265"/>
                      <a:pt x="407838" y="75031"/>
                    </a:cubicBezTo>
                    <a:cubicBezTo>
                      <a:pt x="407838" y="75168"/>
                      <a:pt x="407700" y="75168"/>
                      <a:pt x="407700" y="75305"/>
                    </a:cubicBezTo>
                    <a:cubicBezTo>
                      <a:pt x="408386" y="73523"/>
                      <a:pt x="408798" y="71739"/>
                      <a:pt x="409347" y="69819"/>
                    </a:cubicBezTo>
                    <a:cubicBezTo>
                      <a:pt x="409347" y="69956"/>
                      <a:pt x="409347" y="69956"/>
                      <a:pt x="409347" y="70094"/>
                    </a:cubicBezTo>
                    <a:cubicBezTo>
                      <a:pt x="409484" y="69682"/>
                      <a:pt x="409484" y="69271"/>
                      <a:pt x="409621" y="68859"/>
                    </a:cubicBezTo>
                    <a:cubicBezTo>
                      <a:pt x="409621" y="68585"/>
                      <a:pt x="409621" y="68173"/>
                      <a:pt x="409758" y="67899"/>
                    </a:cubicBezTo>
                    <a:cubicBezTo>
                      <a:pt x="409758" y="67624"/>
                      <a:pt x="409758" y="67350"/>
                      <a:pt x="409621" y="67076"/>
                    </a:cubicBezTo>
                    <a:cubicBezTo>
                      <a:pt x="409484" y="66939"/>
                      <a:pt x="409347" y="66939"/>
                      <a:pt x="409209" y="66801"/>
                    </a:cubicBezTo>
                    <a:cubicBezTo>
                      <a:pt x="408935" y="66665"/>
                      <a:pt x="408523" y="66527"/>
                      <a:pt x="408249" y="66253"/>
                    </a:cubicBezTo>
                    <a:cubicBezTo>
                      <a:pt x="407975" y="66116"/>
                      <a:pt x="407563" y="65978"/>
                      <a:pt x="407289" y="65978"/>
                    </a:cubicBezTo>
                    <a:cubicBezTo>
                      <a:pt x="406878" y="65842"/>
                      <a:pt x="406603" y="65842"/>
                      <a:pt x="406192" y="65704"/>
                    </a:cubicBezTo>
                    <a:cubicBezTo>
                      <a:pt x="405780" y="65704"/>
                      <a:pt x="405506" y="65567"/>
                      <a:pt x="405232" y="65567"/>
                    </a:cubicBezTo>
                    <a:cubicBezTo>
                      <a:pt x="405094" y="65567"/>
                      <a:pt x="404820" y="65567"/>
                      <a:pt x="404683" y="65567"/>
                    </a:cubicBezTo>
                    <a:cubicBezTo>
                      <a:pt x="404271" y="65704"/>
                      <a:pt x="403860" y="65704"/>
                      <a:pt x="403586" y="65842"/>
                    </a:cubicBezTo>
                    <a:cubicBezTo>
                      <a:pt x="402626" y="66116"/>
                      <a:pt x="401803" y="66527"/>
                      <a:pt x="400980" y="66939"/>
                    </a:cubicBezTo>
                    <a:cubicBezTo>
                      <a:pt x="400431" y="67350"/>
                      <a:pt x="399882" y="67624"/>
                      <a:pt x="399334" y="68036"/>
                    </a:cubicBezTo>
                    <a:cubicBezTo>
                      <a:pt x="399471" y="67899"/>
                      <a:pt x="399471" y="67899"/>
                      <a:pt x="399608" y="67762"/>
                    </a:cubicBezTo>
                    <a:cubicBezTo>
                      <a:pt x="397962" y="68859"/>
                      <a:pt x="396453" y="70094"/>
                      <a:pt x="394945" y="71328"/>
                    </a:cubicBezTo>
                    <a:cubicBezTo>
                      <a:pt x="392339" y="73797"/>
                      <a:pt x="389733" y="76403"/>
                      <a:pt x="387264" y="78872"/>
                    </a:cubicBezTo>
                    <a:cubicBezTo>
                      <a:pt x="384520" y="81615"/>
                      <a:pt x="381777" y="84495"/>
                      <a:pt x="379171" y="87375"/>
                    </a:cubicBezTo>
                    <a:cubicBezTo>
                      <a:pt x="379308" y="87239"/>
                      <a:pt x="379446" y="87101"/>
                      <a:pt x="379583" y="86964"/>
                    </a:cubicBezTo>
                    <a:cubicBezTo>
                      <a:pt x="373822" y="93685"/>
                      <a:pt x="368610" y="100680"/>
                      <a:pt x="363672" y="108087"/>
                    </a:cubicBezTo>
                    <a:cubicBezTo>
                      <a:pt x="363672" y="108087"/>
                      <a:pt x="363672" y="108087"/>
                      <a:pt x="363672" y="107949"/>
                    </a:cubicBezTo>
                    <a:cubicBezTo>
                      <a:pt x="359557" y="114122"/>
                      <a:pt x="355580" y="120431"/>
                      <a:pt x="351739" y="127015"/>
                    </a:cubicBezTo>
                    <a:cubicBezTo>
                      <a:pt x="347899" y="133598"/>
                      <a:pt x="344333" y="140456"/>
                      <a:pt x="340904" y="147177"/>
                    </a:cubicBezTo>
                    <a:cubicBezTo>
                      <a:pt x="341041" y="147040"/>
                      <a:pt x="341041" y="146903"/>
                      <a:pt x="341178" y="146766"/>
                    </a:cubicBezTo>
                    <a:cubicBezTo>
                      <a:pt x="333634" y="161442"/>
                      <a:pt x="326913" y="176393"/>
                      <a:pt x="320878" y="191617"/>
                    </a:cubicBezTo>
                    <a:close/>
                    <a:moveTo>
                      <a:pt x="21184" y="304225"/>
                    </a:moveTo>
                    <a:cubicBezTo>
                      <a:pt x="21184" y="304225"/>
                      <a:pt x="21046" y="304225"/>
                      <a:pt x="21046" y="304225"/>
                    </a:cubicBezTo>
                    <a:cubicBezTo>
                      <a:pt x="21732" y="304225"/>
                      <a:pt x="22418" y="304225"/>
                      <a:pt x="23104" y="304225"/>
                    </a:cubicBezTo>
                    <a:cubicBezTo>
                      <a:pt x="24750" y="304088"/>
                      <a:pt x="26533" y="303814"/>
                      <a:pt x="28179" y="303540"/>
                    </a:cubicBezTo>
                    <a:cubicBezTo>
                      <a:pt x="30236" y="302991"/>
                      <a:pt x="32431" y="302443"/>
                      <a:pt x="34488" y="301757"/>
                    </a:cubicBezTo>
                    <a:cubicBezTo>
                      <a:pt x="34214" y="301757"/>
                      <a:pt x="34077" y="301894"/>
                      <a:pt x="33940" y="301894"/>
                    </a:cubicBezTo>
                    <a:cubicBezTo>
                      <a:pt x="39426" y="299973"/>
                      <a:pt x="44912" y="297779"/>
                      <a:pt x="50124" y="295310"/>
                    </a:cubicBezTo>
                    <a:cubicBezTo>
                      <a:pt x="55474" y="292567"/>
                      <a:pt x="60548" y="289550"/>
                      <a:pt x="65486" y="286257"/>
                    </a:cubicBezTo>
                    <a:cubicBezTo>
                      <a:pt x="75362" y="279537"/>
                      <a:pt x="85100" y="272541"/>
                      <a:pt x="94564" y="265135"/>
                    </a:cubicBezTo>
                    <a:cubicBezTo>
                      <a:pt x="104303" y="257454"/>
                      <a:pt x="113629" y="249361"/>
                      <a:pt x="122956" y="241269"/>
                    </a:cubicBezTo>
                    <a:cubicBezTo>
                      <a:pt x="135164" y="230296"/>
                      <a:pt x="147371" y="219186"/>
                      <a:pt x="159441" y="207939"/>
                    </a:cubicBezTo>
                    <a:cubicBezTo>
                      <a:pt x="162047" y="205607"/>
                      <a:pt x="164516" y="203276"/>
                      <a:pt x="167122" y="200944"/>
                    </a:cubicBezTo>
                    <a:cubicBezTo>
                      <a:pt x="167945" y="200258"/>
                      <a:pt x="168768" y="199573"/>
                      <a:pt x="169454" y="198749"/>
                    </a:cubicBezTo>
                    <a:cubicBezTo>
                      <a:pt x="172197" y="196006"/>
                      <a:pt x="174940" y="193263"/>
                      <a:pt x="177546" y="190520"/>
                    </a:cubicBezTo>
                    <a:cubicBezTo>
                      <a:pt x="181661" y="183113"/>
                      <a:pt x="185776" y="175706"/>
                      <a:pt x="190028" y="168437"/>
                    </a:cubicBezTo>
                    <a:cubicBezTo>
                      <a:pt x="200452" y="150606"/>
                      <a:pt x="211836" y="133187"/>
                      <a:pt x="223906" y="116179"/>
                    </a:cubicBezTo>
                    <a:cubicBezTo>
                      <a:pt x="232822" y="103561"/>
                      <a:pt x="242148" y="91216"/>
                      <a:pt x="251750" y="79146"/>
                    </a:cubicBezTo>
                    <a:cubicBezTo>
                      <a:pt x="256550" y="73111"/>
                      <a:pt x="261488" y="67213"/>
                      <a:pt x="266426" y="61452"/>
                    </a:cubicBezTo>
                    <a:cubicBezTo>
                      <a:pt x="263545" y="60218"/>
                      <a:pt x="260528" y="59258"/>
                      <a:pt x="257647" y="58160"/>
                    </a:cubicBezTo>
                    <a:cubicBezTo>
                      <a:pt x="257785" y="58160"/>
                      <a:pt x="257922" y="58298"/>
                      <a:pt x="258059" y="58298"/>
                    </a:cubicBezTo>
                    <a:cubicBezTo>
                      <a:pt x="253670" y="56789"/>
                      <a:pt x="249144" y="55417"/>
                      <a:pt x="244617" y="54457"/>
                    </a:cubicBezTo>
                    <a:cubicBezTo>
                      <a:pt x="239817" y="53497"/>
                      <a:pt x="235153" y="52811"/>
                      <a:pt x="230490" y="52537"/>
                    </a:cubicBezTo>
                    <a:cubicBezTo>
                      <a:pt x="230627" y="52537"/>
                      <a:pt x="230764" y="52537"/>
                      <a:pt x="231038" y="52537"/>
                    </a:cubicBezTo>
                    <a:cubicBezTo>
                      <a:pt x="226101" y="52262"/>
                      <a:pt x="221026" y="52262"/>
                      <a:pt x="216088" y="52537"/>
                    </a:cubicBezTo>
                    <a:cubicBezTo>
                      <a:pt x="216088" y="52537"/>
                      <a:pt x="216088" y="52537"/>
                      <a:pt x="216088" y="52537"/>
                    </a:cubicBezTo>
                    <a:cubicBezTo>
                      <a:pt x="210739" y="52948"/>
                      <a:pt x="205390" y="53771"/>
                      <a:pt x="200177" y="54731"/>
                    </a:cubicBezTo>
                    <a:cubicBezTo>
                      <a:pt x="200177" y="54731"/>
                      <a:pt x="200315" y="54731"/>
                      <a:pt x="200315" y="54731"/>
                    </a:cubicBezTo>
                    <a:cubicBezTo>
                      <a:pt x="200177" y="54731"/>
                      <a:pt x="200040" y="54731"/>
                      <a:pt x="199903" y="54869"/>
                    </a:cubicBezTo>
                    <a:cubicBezTo>
                      <a:pt x="199903" y="54869"/>
                      <a:pt x="199903" y="54869"/>
                      <a:pt x="199766" y="54869"/>
                    </a:cubicBezTo>
                    <a:lnTo>
                      <a:pt x="199766" y="54869"/>
                    </a:lnTo>
                    <a:cubicBezTo>
                      <a:pt x="194417" y="56103"/>
                      <a:pt x="189342" y="57475"/>
                      <a:pt x="184130" y="59258"/>
                    </a:cubicBezTo>
                    <a:cubicBezTo>
                      <a:pt x="184267" y="59258"/>
                      <a:pt x="184404" y="59120"/>
                      <a:pt x="184541" y="59120"/>
                    </a:cubicBezTo>
                    <a:cubicBezTo>
                      <a:pt x="179192" y="61041"/>
                      <a:pt x="174117" y="63235"/>
                      <a:pt x="169042" y="65704"/>
                    </a:cubicBezTo>
                    <a:cubicBezTo>
                      <a:pt x="169179" y="65704"/>
                      <a:pt x="169316" y="65567"/>
                      <a:pt x="169454" y="65430"/>
                    </a:cubicBezTo>
                    <a:cubicBezTo>
                      <a:pt x="160813" y="69819"/>
                      <a:pt x="152583" y="74757"/>
                      <a:pt x="144490" y="80106"/>
                    </a:cubicBezTo>
                    <a:cubicBezTo>
                      <a:pt x="144628" y="80106"/>
                      <a:pt x="144628" y="79969"/>
                      <a:pt x="144765" y="79969"/>
                    </a:cubicBezTo>
                    <a:cubicBezTo>
                      <a:pt x="136398" y="85730"/>
                      <a:pt x="128306" y="92039"/>
                      <a:pt x="120625" y="98760"/>
                    </a:cubicBezTo>
                    <a:cubicBezTo>
                      <a:pt x="120625" y="98760"/>
                      <a:pt x="120625" y="98760"/>
                      <a:pt x="120625" y="98760"/>
                    </a:cubicBezTo>
                    <a:cubicBezTo>
                      <a:pt x="120487" y="98897"/>
                      <a:pt x="120487" y="98897"/>
                      <a:pt x="120350" y="99034"/>
                    </a:cubicBezTo>
                    <a:cubicBezTo>
                      <a:pt x="120350" y="99034"/>
                      <a:pt x="120213" y="99171"/>
                      <a:pt x="120213" y="99171"/>
                    </a:cubicBezTo>
                    <a:cubicBezTo>
                      <a:pt x="120213" y="99171"/>
                      <a:pt x="120213" y="99171"/>
                      <a:pt x="120213" y="99171"/>
                    </a:cubicBezTo>
                    <a:cubicBezTo>
                      <a:pt x="110475" y="107813"/>
                      <a:pt x="101285" y="117139"/>
                      <a:pt x="92644" y="126878"/>
                    </a:cubicBezTo>
                    <a:cubicBezTo>
                      <a:pt x="92644" y="126878"/>
                      <a:pt x="92644" y="126740"/>
                      <a:pt x="92781" y="126740"/>
                    </a:cubicBezTo>
                    <a:cubicBezTo>
                      <a:pt x="83454" y="137439"/>
                      <a:pt x="74676" y="148686"/>
                      <a:pt x="66584" y="160482"/>
                    </a:cubicBezTo>
                    <a:cubicBezTo>
                      <a:pt x="66721" y="160345"/>
                      <a:pt x="66858" y="160207"/>
                      <a:pt x="66858" y="160070"/>
                    </a:cubicBezTo>
                    <a:cubicBezTo>
                      <a:pt x="61646" y="167751"/>
                      <a:pt x="56708" y="175706"/>
                      <a:pt x="51907" y="183662"/>
                    </a:cubicBezTo>
                    <a:cubicBezTo>
                      <a:pt x="46970" y="191754"/>
                      <a:pt x="42581" y="200121"/>
                      <a:pt x="38329" y="208488"/>
                    </a:cubicBezTo>
                    <a:cubicBezTo>
                      <a:pt x="35723" y="213700"/>
                      <a:pt x="33116" y="218912"/>
                      <a:pt x="30785" y="224124"/>
                    </a:cubicBezTo>
                    <a:cubicBezTo>
                      <a:pt x="28865" y="228650"/>
                      <a:pt x="26807" y="233177"/>
                      <a:pt x="24887" y="237703"/>
                    </a:cubicBezTo>
                    <a:cubicBezTo>
                      <a:pt x="20498" y="247853"/>
                      <a:pt x="15971" y="257866"/>
                      <a:pt x="12268" y="268289"/>
                    </a:cubicBezTo>
                    <a:cubicBezTo>
                      <a:pt x="12268" y="268289"/>
                      <a:pt x="12268" y="268153"/>
                      <a:pt x="12268" y="268153"/>
                    </a:cubicBezTo>
                    <a:cubicBezTo>
                      <a:pt x="11582" y="270347"/>
                      <a:pt x="10897" y="272541"/>
                      <a:pt x="10211" y="274873"/>
                    </a:cubicBezTo>
                    <a:cubicBezTo>
                      <a:pt x="9525" y="277754"/>
                      <a:pt x="8976" y="280634"/>
                      <a:pt x="8428" y="283514"/>
                    </a:cubicBezTo>
                    <a:lnTo>
                      <a:pt x="8428" y="283514"/>
                    </a:lnTo>
                    <a:cubicBezTo>
                      <a:pt x="8016" y="285298"/>
                      <a:pt x="7742" y="287218"/>
                      <a:pt x="7605" y="289138"/>
                    </a:cubicBezTo>
                    <a:cubicBezTo>
                      <a:pt x="7605" y="289001"/>
                      <a:pt x="7605" y="289001"/>
                      <a:pt x="7605" y="289001"/>
                    </a:cubicBezTo>
                    <a:cubicBezTo>
                      <a:pt x="7605" y="289138"/>
                      <a:pt x="7605" y="289275"/>
                      <a:pt x="7605" y="289412"/>
                    </a:cubicBezTo>
                    <a:cubicBezTo>
                      <a:pt x="7605" y="289550"/>
                      <a:pt x="7605" y="289550"/>
                      <a:pt x="7605" y="289686"/>
                    </a:cubicBezTo>
                    <a:cubicBezTo>
                      <a:pt x="7605" y="289686"/>
                      <a:pt x="7605" y="289550"/>
                      <a:pt x="7605" y="289550"/>
                    </a:cubicBezTo>
                    <a:cubicBezTo>
                      <a:pt x="7605" y="290647"/>
                      <a:pt x="7605" y="291607"/>
                      <a:pt x="7605" y="292704"/>
                    </a:cubicBezTo>
                    <a:cubicBezTo>
                      <a:pt x="7605" y="292704"/>
                      <a:pt x="7605" y="292704"/>
                      <a:pt x="7605" y="292704"/>
                    </a:cubicBezTo>
                    <a:cubicBezTo>
                      <a:pt x="7742" y="293253"/>
                      <a:pt x="7742" y="293664"/>
                      <a:pt x="7879" y="294213"/>
                    </a:cubicBezTo>
                    <a:cubicBezTo>
                      <a:pt x="8016" y="294624"/>
                      <a:pt x="8153" y="295036"/>
                      <a:pt x="8291" y="295310"/>
                    </a:cubicBezTo>
                    <a:cubicBezTo>
                      <a:pt x="8291" y="295310"/>
                      <a:pt x="8291" y="295310"/>
                      <a:pt x="8291" y="295173"/>
                    </a:cubicBezTo>
                    <a:cubicBezTo>
                      <a:pt x="8428" y="295585"/>
                      <a:pt x="8702" y="295996"/>
                      <a:pt x="8839" y="296270"/>
                    </a:cubicBezTo>
                    <a:cubicBezTo>
                      <a:pt x="9113" y="296819"/>
                      <a:pt x="9525" y="297367"/>
                      <a:pt x="9937" y="297916"/>
                    </a:cubicBezTo>
                    <a:cubicBezTo>
                      <a:pt x="9799" y="297779"/>
                      <a:pt x="9662" y="297642"/>
                      <a:pt x="9662" y="297505"/>
                    </a:cubicBezTo>
                    <a:cubicBezTo>
                      <a:pt x="10074" y="297916"/>
                      <a:pt x="10348" y="298465"/>
                      <a:pt x="10759" y="298876"/>
                    </a:cubicBezTo>
                    <a:cubicBezTo>
                      <a:pt x="10759" y="298876"/>
                      <a:pt x="10622" y="298739"/>
                      <a:pt x="10485" y="298602"/>
                    </a:cubicBezTo>
                    <a:cubicBezTo>
                      <a:pt x="10622" y="298739"/>
                      <a:pt x="10622" y="298739"/>
                      <a:pt x="10759" y="298876"/>
                    </a:cubicBezTo>
                    <a:cubicBezTo>
                      <a:pt x="10759" y="298876"/>
                      <a:pt x="10759" y="299014"/>
                      <a:pt x="10897" y="299014"/>
                    </a:cubicBezTo>
                    <a:cubicBezTo>
                      <a:pt x="10897" y="299014"/>
                      <a:pt x="10897" y="299014"/>
                      <a:pt x="10897" y="298876"/>
                    </a:cubicBezTo>
                    <a:cubicBezTo>
                      <a:pt x="11720" y="299699"/>
                      <a:pt x="12542" y="300522"/>
                      <a:pt x="13503" y="301345"/>
                    </a:cubicBezTo>
                    <a:cubicBezTo>
                      <a:pt x="13366" y="301208"/>
                      <a:pt x="13366" y="301208"/>
                      <a:pt x="13228" y="301071"/>
                    </a:cubicBezTo>
                    <a:cubicBezTo>
                      <a:pt x="13777" y="301482"/>
                      <a:pt x="14188" y="301894"/>
                      <a:pt x="14737" y="302168"/>
                    </a:cubicBezTo>
                    <a:cubicBezTo>
                      <a:pt x="15149" y="302443"/>
                      <a:pt x="15697" y="302717"/>
                      <a:pt x="16109" y="302991"/>
                    </a:cubicBezTo>
                    <a:cubicBezTo>
                      <a:pt x="16109" y="302991"/>
                      <a:pt x="16109" y="302991"/>
                      <a:pt x="16109" y="302991"/>
                    </a:cubicBezTo>
                    <a:cubicBezTo>
                      <a:pt x="16932" y="303402"/>
                      <a:pt x="17892" y="303814"/>
                      <a:pt x="18852" y="304088"/>
                    </a:cubicBezTo>
                    <a:cubicBezTo>
                      <a:pt x="19675" y="304088"/>
                      <a:pt x="20498" y="304225"/>
                      <a:pt x="21184" y="304225"/>
                    </a:cubicBezTo>
                    <a:close/>
                    <a:moveTo>
                      <a:pt x="424160" y="300111"/>
                    </a:moveTo>
                    <a:cubicBezTo>
                      <a:pt x="421965" y="306969"/>
                      <a:pt x="419771" y="313964"/>
                      <a:pt x="417576" y="320822"/>
                    </a:cubicBezTo>
                    <a:cubicBezTo>
                      <a:pt x="416479" y="324525"/>
                      <a:pt x="415519" y="328228"/>
                      <a:pt x="414421" y="332069"/>
                    </a:cubicBezTo>
                    <a:cubicBezTo>
                      <a:pt x="410581" y="345785"/>
                      <a:pt x="406740" y="359501"/>
                      <a:pt x="403037" y="373354"/>
                    </a:cubicBezTo>
                    <a:cubicBezTo>
                      <a:pt x="403860" y="371982"/>
                      <a:pt x="404546" y="370748"/>
                      <a:pt x="405369" y="369376"/>
                    </a:cubicBezTo>
                    <a:cubicBezTo>
                      <a:pt x="410718" y="360050"/>
                      <a:pt x="416067" y="350723"/>
                      <a:pt x="421416" y="341396"/>
                    </a:cubicBezTo>
                    <a:cubicBezTo>
                      <a:pt x="428137" y="329600"/>
                      <a:pt x="434721" y="317667"/>
                      <a:pt x="441305" y="305734"/>
                    </a:cubicBezTo>
                    <a:cubicBezTo>
                      <a:pt x="444322" y="300385"/>
                      <a:pt x="447340" y="294899"/>
                      <a:pt x="450495" y="289550"/>
                    </a:cubicBezTo>
                    <a:cubicBezTo>
                      <a:pt x="451592" y="287492"/>
                      <a:pt x="452826" y="285434"/>
                      <a:pt x="453924" y="283240"/>
                    </a:cubicBezTo>
                    <a:cubicBezTo>
                      <a:pt x="463662" y="264860"/>
                      <a:pt x="473126" y="246481"/>
                      <a:pt x="482864" y="228239"/>
                    </a:cubicBezTo>
                    <a:cubicBezTo>
                      <a:pt x="482727" y="228376"/>
                      <a:pt x="482590" y="228650"/>
                      <a:pt x="482590" y="228787"/>
                    </a:cubicBezTo>
                    <a:cubicBezTo>
                      <a:pt x="486979" y="219323"/>
                      <a:pt x="491505" y="209996"/>
                      <a:pt x="495894" y="200532"/>
                    </a:cubicBezTo>
                    <a:cubicBezTo>
                      <a:pt x="502478" y="186542"/>
                      <a:pt x="509199" y="172689"/>
                      <a:pt x="514411" y="158150"/>
                    </a:cubicBezTo>
                    <a:cubicBezTo>
                      <a:pt x="514411" y="158150"/>
                      <a:pt x="514411" y="158150"/>
                      <a:pt x="514411" y="158287"/>
                    </a:cubicBezTo>
                    <a:cubicBezTo>
                      <a:pt x="515508" y="155132"/>
                      <a:pt x="516606" y="151978"/>
                      <a:pt x="517703" y="148823"/>
                    </a:cubicBezTo>
                    <a:cubicBezTo>
                      <a:pt x="517703" y="148961"/>
                      <a:pt x="517703" y="148961"/>
                      <a:pt x="517566" y="149097"/>
                    </a:cubicBezTo>
                    <a:cubicBezTo>
                      <a:pt x="518663" y="146080"/>
                      <a:pt x="519486" y="143062"/>
                      <a:pt x="520309" y="139908"/>
                    </a:cubicBezTo>
                    <a:cubicBezTo>
                      <a:pt x="520309" y="140182"/>
                      <a:pt x="520172" y="140319"/>
                      <a:pt x="520172" y="140456"/>
                    </a:cubicBezTo>
                    <a:cubicBezTo>
                      <a:pt x="520446" y="138948"/>
                      <a:pt x="520720" y="137302"/>
                      <a:pt x="520857" y="135793"/>
                    </a:cubicBezTo>
                    <a:cubicBezTo>
                      <a:pt x="520857" y="136067"/>
                      <a:pt x="520857" y="136204"/>
                      <a:pt x="520857" y="136342"/>
                    </a:cubicBezTo>
                    <a:cubicBezTo>
                      <a:pt x="520857" y="135656"/>
                      <a:pt x="520857" y="135107"/>
                      <a:pt x="520857" y="134422"/>
                    </a:cubicBezTo>
                    <a:cubicBezTo>
                      <a:pt x="520857" y="133736"/>
                      <a:pt x="520720" y="133187"/>
                      <a:pt x="520720" y="132501"/>
                    </a:cubicBezTo>
                    <a:cubicBezTo>
                      <a:pt x="520720" y="132638"/>
                      <a:pt x="520857" y="132913"/>
                      <a:pt x="520857" y="133050"/>
                    </a:cubicBezTo>
                    <a:cubicBezTo>
                      <a:pt x="520583" y="131541"/>
                      <a:pt x="520172" y="130032"/>
                      <a:pt x="519623" y="128661"/>
                    </a:cubicBezTo>
                    <a:cubicBezTo>
                      <a:pt x="519623" y="128798"/>
                      <a:pt x="519760" y="128935"/>
                      <a:pt x="519760" y="129072"/>
                    </a:cubicBezTo>
                    <a:cubicBezTo>
                      <a:pt x="519075" y="127289"/>
                      <a:pt x="518389" y="125643"/>
                      <a:pt x="517703" y="123860"/>
                    </a:cubicBezTo>
                    <a:cubicBezTo>
                      <a:pt x="515371" y="124271"/>
                      <a:pt x="513177" y="124546"/>
                      <a:pt x="510982" y="124958"/>
                    </a:cubicBezTo>
                    <a:cubicBezTo>
                      <a:pt x="510296" y="125094"/>
                      <a:pt x="509610" y="125232"/>
                      <a:pt x="509062" y="125506"/>
                    </a:cubicBezTo>
                    <a:cubicBezTo>
                      <a:pt x="509062" y="125506"/>
                      <a:pt x="509199" y="125369"/>
                      <a:pt x="509336" y="125369"/>
                    </a:cubicBezTo>
                    <a:cubicBezTo>
                      <a:pt x="508788" y="125506"/>
                      <a:pt x="508239" y="125780"/>
                      <a:pt x="507690" y="125917"/>
                    </a:cubicBezTo>
                    <a:cubicBezTo>
                      <a:pt x="507964" y="125780"/>
                      <a:pt x="508102" y="125780"/>
                      <a:pt x="508239" y="125643"/>
                    </a:cubicBezTo>
                    <a:cubicBezTo>
                      <a:pt x="507004" y="126192"/>
                      <a:pt x="505907" y="126740"/>
                      <a:pt x="504947" y="127564"/>
                    </a:cubicBezTo>
                    <a:cubicBezTo>
                      <a:pt x="504947" y="127564"/>
                      <a:pt x="505084" y="127426"/>
                      <a:pt x="505084" y="127426"/>
                    </a:cubicBezTo>
                    <a:cubicBezTo>
                      <a:pt x="504124" y="128112"/>
                      <a:pt x="503164" y="128798"/>
                      <a:pt x="502204" y="129621"/>
                    </a:cubicBezTo>
                    <a:cubicBezTo>
                      <a:pt x="500283" y="131404"/>
                      <a:pt x="498363" y="133187"/>
                      <a:pt x="496717" y="135107"/>
                    </a:cubicBezTo>
                    <a:cubicBezTo>
                      <a:pt x="496854" y="134970"/>
                      <a:pt x="496992" y="134833"/>
                      <a:pt x="497129" y="134696"/>
                    </a:cubicBezTo>
                    <a:cubicBezTo>
                      <a:pt x="492603" y="140045"/>
                      <a:pt x="488762" y="145806"/>
                      <a:pt x="484785" y="151567"/>
                    </a:cubicBezTo>
                    <a:cubicBezTo>
                      <a:pt x="479847" y="158836"/>
                      <a:pt x="475595" y="166517"/>
                      <a:pt x="471754" y="174335"/>
                    </a:cubicBezTo>
                    <a:cubicBezTo>
                      <a:pt x="471754" y="174198"/>
                      <a:pt x="471891" y="174061"/>
                      <a:pt x="472029" y="173923"/>
                    </a:cubicBezTo>
                    <a:cubicBezTo>
                      <a:pt x="465719" y="186680"/>
                      <a:pt x="459821" y="199709"/>
                      <a:pt x="454472" y="212877"/>
                    </a:cubicBezTo>
                    <a:cubicBezTo>
                      <a:pt x="448848" y="226593"/>
                      <a:pt x="443911" y="240446"/>
                      <a:pt x="439110" y="254437"/>
                    </a:cubicBezTo>
                    <a:cubicBezTo>
                      <a:pt x="439110" y="254299"/>
                      <a:pt x="439247" y="254162"/>
                      <a:pt x="439247" y="253888"/>
                    </a:cubicBezTo>
                    <a:cubicBezTo>
                      <a:pt x="434035" y="269112"/>
                      <a:pt x="428960" y="284612"/>
                      <a:pt x="424160" y="300111"/>
                    </a:cubicBezTo>
                    <a:close/>
                    <a:moveTo>
                      <a:pt x="524149" y="424240"/>
                    </a:moveTo>
                    <a:cubicBezTo>
                      <a:pt x="524012" y="426298"/>
                      <a:pt x="523875" y="428355"/>
                      <a:pt x="523738" y="430413"/>
                    </a:cubicBezTo>
                    <a:cubicBezTo>
                      <a:pt x="526481" y="424652"/>
                      <a:pt x="529087" y="418891"/>
                      <a:pt x="531693" y="412994"/>
                    </a:cubicBezTo>
                    <a:cubicBezTo>
                      <a:pt x="536494" y="402020"/>
                      <a:pt x="541020" y="390911"/>
                      <a:pt x="545409" y="379663"/>
                    </a:cubicBezTo>
                    <a:cubicBezTo>
                      <a:pt x="545409" y="379801"/>
                      <a:pt x="545409" y="379801"/>
                      <a:pt x="545409" y="379938"/>
                    </a:cubicBezTo>
                    <a:cubicBezTo>
                      <a:pt x="545409" y="379801"/>
                      <a:pt x="545546" y="379663"/>
                      <a:pt x="545546" y="379663"/>
                    </a:cubicBezTo>
                    <a:cubicBezTo>
                      <a:pt x="545546" y="379526"/>
                      <a:pt x="545546" y="379526"/>
                      <a:pt x="545683" y="379389"/>
                    </a:cubicBezTo>
                    <a:cubicBezTo>
                      <a:pt x="545683" y="379389"/>
                      <a:pt x="545683" y="379526"/>
                      <a:pt x="545683" y="379526"/>
                    </a:cubicBezTo>
                    <a:cubicBezTo>
                      <a:pt x="549387" y="368828"/>
                      <a:pt x="552953" y="358266"/>
                      <a:pt x="556656" y="347568"/>
                    </a:cubicBezTo>
                    <a:cubicBezTo>
                      <a:pt x="558028" y="343591"/>
                      <a:pt x="559399" y="339613"/>
                      <a:pt x="560634" y="335772"/>
                    </a:cubicBezTo>
                    <a:cubicBezTo>
                      <a:pt x="565023" y="321370"/>
                      <a:pt x="568726" y="306831"/>
                      <a:pt x="571881" y="292156"/>
                    </a:cubicBezTo>
                    <a:cubicBezTo>
                      <a:pt x="571881" y="292292"/>
                      <a:pt x="571881" y="292430"/>
                      <a:pt x="571744" y="292567"/>
                    </a:cubicBezTo>
                    <a:cubicBezTo>
                      <a:pt x="573115" y="285434"/>
                      <a:pt x="574076" y="278302"/>
                      <a:pt x="574761" y="271033"/>
                    </a:cubicBezTo>
                    <a:cubicBezTo>
                      <a:pt x="574899" y="268976"/>
                      <a:pt x="574899" y="267055"/>
                      <a:pt x="574899" y="264998"/>
                    </a:cubicBezTo>
                    <a:cubicBezTo>
                      <a:pt x="574899" y="263489"/>
                      <a:pt x="574624" y="262118"/>
                      <a:pt x="574350" y="260746"/>
                    </a:cubicBezTo>
                    <a:cubicBezTo>
                      <a:pt x="574350" y="261020"/>
                      <a:pt x="574487" y="261157"/>
                      <a:pt x="574487" y="261295"/>
                    </a:cubicBezTo>
                    <a:cubicBezTo>
                      <a:pt x="573939" y="258825"/>
                      <a:pt x="573390" y="256494"/>
                      <a:pt x="572704" y="254162"/>
                    </a:cubicBezTo>
                    <a:cubicBezTo>
                      <a:pt x="572704" y="254437"/>
                      <a:pt x="572841" y="254573"/>
                      <a:pt x="572841" y="254711"/>
                    </a:cubicBezTo>
                    <a:cubicBezTo>
                      <a:pt x="572567" y="253751"/>
                      <a:pt x="572155" y="252790"/>
                      <a:pt x="571607" y="251831"/>
                    </a:cubicBezTo>
                    <a:cubicBezTo>
                      <a:pt x="571470" y="251419"/>
                      <a:pt x="571195" y="251144"/>
                      <a:pt x="570921" y="250733"/>
                    </a:cubicBezTo>
                    <a:cubicBezTo>
                      <a:pt x="570784" y="250596"/>
                      <a:pt x="570647" y="250459"/>
                      <a:pt x="570510" y="250322"/>
                    </a:cubicBezTo>
                    <a:cubicBezTo>
                      <a:pt x="570372" y="250322"/>
                      <a:pt x="570372" y="250184"/>
                      <a:pt x="570235" y="250184"/>
                    </a:cubicBezTo>
                    <a:cubicBezTo>
                      <a:pt x="570098" y="250184"/>
                      <a:pt x="569961" y="250047"/>
                      <a:pt x="569824" y="250047"/>
                    </a:cubicBezTo>
                    <a:cubicBezTo>
                      <a:pt x="569549" y="250047"/>
                      <a:pt x="569275" y="249910"/>
                      <a:pt x="569001" y="249910"/>
                    </a:cubicBezTo>
                    <a:cubicBezTo>
                      <a:pt x="568726" y="249910"/>
                      <a:pt x="568452" y="249910"/>
                      <a:pt x="568315" y="249910"/>
                    </a:cubicBezTo>
                    <a:cubicBezTo>
                      <a:pt x="567081" y="249910"/>
                      <a:pt x="565846" y="250184"/>
                      <a:pt x="564749" y="250459"/>
                    </a:cubicBezTo>
                    <a:cubicBezTo>
                      <a:pt x="565023" y="250459"/>
                      <a:pt x="565160" y="250459"/>
                      <a:pt x="565297" y="250322"/>
                    </a:cubicBezTo>
                    <a:cubicBezTo>
                      <a:pt x="564749" y="250459"/>
                      <a:pt x="564200" y="250596"/>
                      <a:pt x="563652" y="250870"/>
                    </a:cubicBezTo>
                    <a:cubicBezTo>
                      <a:pt x="563240" y="251008"/>
                      <a:pt x="562828" y="251144"/>
                      <a:pt x="562554" y="251282"/>
                    </a:cubicBezTo>
                    <a:cubicBezTo>
                      <a:pt x="562280" y="251419"/>
                      <a:pt x="561868" y="251693"/>
                      <a:pt x="561594" y="251831"/>
                    </a:cubicBezTo>
                    <a:cubicBezTo>
                      <a:pt x="561731" y="251693"/>
                      <a:pt x="561868" y="251556"/>
                      <a:pt x="562005" y="251556"/>
                    </a:cubicBezTo>
                    <a:cubicBezTo>
                      <a:pt x="561045" y="252242"/>
                      <a:pt x="560085" y="252928"/>
                      <a:pt x="559262" y="253613"/>
                    </a:cubicBezTo>
                    <a:cubicBezTo>
                      <a:pt x="559399" y="253476"/>
                      <a:pt x="559537" y="253339"/>
                      <a:pt x="559674" y="253202"/>
                    </a:cubicBezTo>
                    <a:cubicBezTo>
                      <a:pt x="559262" y="253613"/>
                      <a:pt x="558851" y="254162"/>
                      <a:pt x="558439" y="254573"/>
                    </a:cubicBezTo>
                    <a:cubicBezTo>
                      <a:pt x="558439" y="254573"/>
                      <a:pt x="558439" y="254573"/>
                      <a:pt x="558439" y="254573"/>
                    </a:cubicBezTo>
                    <a:cubicBezTo>
                      <a:pt x="557754" y="255396"/>
                      <a:pt x="557068" y="256219"/>
                      <a:pt x="556382" y="257042"/>
                    </a:cubicBezTo>
                    <a:cubicBezTo>
                      <a:pt x="556519" y="256905"/>
                      <a:pt x="556656" y="256768"/>
                      <a:pt x="556656" y="256631"/>
                    </a:cubicBezTo>
                    <a:cubicBezTo>
                      <a:pt x="555285" y="258689"/>
                      <a:pt x="554050" y="260883"/>
                      <a:pt x="552816" y="263215"/>
                    </a:cubicBezTo>
                    <a:cubicBezTo>
                      <a:pt x="552816" y="263077"/>
                      <a:pt x="552953" y="263077"/>
                      <a:pt x="552953" y="262940"/>
                    </a:cubicBezTo>
                    <a:cubicBezTo>
                      <a:pt x="552816" y="263077"/>
                      <a:pt x="552816" y="263215"/>
                      <a:pt x="552679" y="263352"/>
                    </a:cubicBezTo>
                    <a:cubicBezTo>
                      <a:pt x="552679" y="263352"/>
                      <a:pt x="552679" y="263352"/>
                      <a:pt x="552679" y="263489"/>
                    </a:cubicBezTo>
                    <a:cubicBezTo>
                      <a:pt x="552679" y="263489"/>
                      <a:pt x="552679" y="263489"/>
                      <a:pt x="552679" y="263489"/>
                    </a:cubicBezTo>
                    <a:cubicBezTo>
                      <a:pt x="549250" y="270484"/>
                      <a:pt x="546095" y="277479"/>
                      <a:pt x="543626" y="284886"/>
                    </a:cubicBezTo>
                    <a:cubicBezTo>
                      <a:pt x="543626" y="284749"/>
                      <a:pt x="543626" y="284612"/>
                      <a:pt x="543763" y="284474"/>
                    </a:cubicBezTo>
                    <a:cubicBezTo>
                      <a:pt x="540060" y="295721"/>
                      <a:pt x="537317" y="307517"/>
                      <a:pt x="534985" y="319176"/>
                    </a:cubicBezTo>
                    <a:cubicBezTo>
                      <a:pt x="534985" y="319039"/>
                      <a:pt x="534985" y="319039"/>
                      <a:pt x="534985" y="318902"/>
                    </a:cubicBezTo>
                    <a:cubicBezTo>
                      <a:pt x="531282" y="337692"/>
                      <a:pt x="529087" y="356758"/>
                      <a:pt x="527167" y="375686"/>
                    </a:cubicBezTo>
                    <a:cubicBezTo>
                      <a:pt x="526618" y="385013"/>
                      <a:pt x="525933" y="394202"/>
                      <a:pt x="525384" y="403529"/>
                    </a:cubicBezTo>
                    <a:cubicBezTo>
                      <a:pt x="525384" y="403529"/>
                      <a:pt x="525384" y="403529"/>
                      <a:pt x="525384" y="403529"/>
                    </a:cubicBezTo>
                    <a:cubicBezTo>
                      <a:pt x="525109" y="410250"/>
                      <a:pt x="524698" y="417245"/>
                      <a:pt x="524149" y="424240"/>
                    </a:cubicBezTo>
                    <a:close/>
                    <a:moveTo>
                      <a:pt x="673928" y="488294"/>
                    </a:moveTo>
                    <a:cubicBezTo>
                      <a:pt x="679277" y="469915"/>
                      <a:pt x="683804" y="451398"/>
                      <a:pt x="687781" y="432607"/>
                    </a:cubicBezTo>
                    <a:cubicBezTo>
                      <a:pt x="687781" y="432745"/>
                      <a:pt x="687781" y="432745"/>
                      <a:pt x="687781" y="432881"/>
                    </a:cubicBezTo>
                    <a:cubicBezTo>
                      <a:pt x="692856" y="407644"/>
                      <a:pt x="696834" y="381995"/>
                      <a:pt x="698754" y="356346"/>
                    </a:cubicBezTo>
                    <a:cubicBezTo>
                      <a:pt x="699851" y="339750"/>
                      <a:pt x="700126" y="323153"/>
                      <a:pt x="699166" y="306695"/>
                    </a:cubicBezTo>
                    <a:cubicBezTo>
                      <a:pt x="699166" y="306695"/>
                      <a:pt x="699166" y="306695"/>
                      <a:pt x="699166" y="306831"/>
                    </a:cubicBezTo>
                    <a:cubicBezTo>
                      <a:pt x="698480" y="295859"/>
                      <a:pt x="697108" y="285023"/>
                      <a:pt x="694914" y="274187"/>
                    </a:cubicBezTo>
                    <a:cubicBezTo>
                      <a:pt x="694914" y="274462"/>
                      <a:pt x="695051" y="274599"/>
                      <a:pt x="695051" y="274873"/>
                    </a:cubicBezTo>
                    <a:cubicBezTo>
                      <a:pt x="693405" y="267055"/>
                      <a:pt x="691622" y="259374"/>
                      <a:pt x="689153" y="251831"/>
                    </a:cubicBezTo>
                    <a:cubicBezTo>
                      <a:pt x="688193" y="249224"/>
                      <a:pt x="687096" y="246755"/>
                      <a:pt x="685998" y="244286"/>
                    </a:cubicBezTo>
                    <a:cubicBezTo>
                      <a:pt x="685998" y="244286"/>
                      <a:pt x="685998" y="244286"/>
                      <a:pt x="685998" y="244424"/>
                    </a:cubicBezTo>
                    <a:cubicBezTo>
                      <a:pt x="685998" y="244286"/>
                      <a:pt x="685861" y="244286"/>
                      <a:pt x="685861" y="244150"/>
                    </a:cubicBezTo>
                    <a:cubicBezTo>
                      <a:pt x="685861" y="244012"/>
                      <a:pt x="685724" y="244012"/>
                      <a:pt x="685724" y="243875"/>
                    </a:cubicBezTo>
                    <a:cubicBezTo>
                      <a:pt x="685724" y="244012"/>
                      <a:pt x="685861" y="244012"/>
                      <a:pt x="685861" y="244150"/>
                    </a:cubicBezTo>
                    <a:cubicBezTo>
                      <a:pt x="684215" y="240857"/>
                      <a:pt x="682295" y="237566"/>
                      <a:pt x="680375" y="234548"/>
                    </a:cubicBezTo>
                    <a:cubicBezTo>
                      <a:pt x="679689" y="233588"/>
                      <a:pt x="679003" y="232628"/>
                      <a:pt x="678180" y="231668"/>
                    </a:cubicBezTo>
                    <a:cubicBezTo>
                      <a:pt x="678180" y="231668"/>
                      <a:pt x="678180" y="231668"/>
                      <a:pt x="678180" y="231668"/>
                    </a:cubicBezTo>
                    <a:cubicBezTo>
                      <a:pt x="677494" y="230982"/>
                      <a:pt x="676946" y="230296"/>
                      <a:pt x="676123" y="229748"/>
                    </a:cubicBezTo>
                    <a:cubicBezTo>
                      <a:pt x="675848" y="229473"/>
                      <a:pt x="675437" y="229336"/>
                      <a:pt x="675163" y="229062"/>
                    </a:cubicBezTo>
                    <a:cubicBezTo>
                      <a:pt x="674888" y="228925"/>
                      <a:pt x="674477" y="228650"/>
                      <a:pt x="674202" y="228513"/>
                    </a:cubicBezTo>
                    <a:cubicBezTo>
                      <a:pt x="673791" y="228376"/>
                      <a:pt x="673380" y="228239"/>
                      <a:pt x="672968" y="228102"/>
                    </a:cubicBezTo>
                    <a:cubicBezTo>
                      <a:pt x="672968" y="228102"/>
                      <a:pt x="672968" y="228102"/>
                      <a:pt x="672968" y="228102"/>
                    </a:cubicBezTo>
                    <a:cubicBezTo>
                      <a:pt x="672282" y="227828"/>
                      <a:pt x="671459" y="227690"/>
                      <a:pt x="670636" y="227553"/>
                    </a:cubicBezTo>
                    <a:cubicBezTo>
                      <a:pt x="670636" y="227553"/>
                      <a:pt x="670773" y="227553"/>
                      <a:pt x="670773" y="227553"/>
                    </a:cubicBezTo>
                    <a:cubicBezTo>
                      <a:pt x="669539" y="227279"/>
                      <a:pt x="668442" y="227279"/>
                      <a:pt x="667344" y="227141"/>
                    </a:cubicBezTo>
                    <a:cubicBezTo>
                      <a:pt x="666384" y="227141"/>
                      <a:pt x="665561" y="227141"/>
                      <a:pt x="664601" y="227279"/>
                    </a:cubicBezTo>
                    <a:cubicBezTo>
                      <a:pt x="664601" y="227279"/>
                      <a:pt x="664738" y="227279"/>
                      <a:pt x="664738" y="227279"/>
                    </a:cubicBezTo>
                    <a:cubicBezTo>
                      <a:pt x="664190" y="227279"/>
                      <a:pt x="663641" y="227416"/>
                      <a:pt x="662955" y="227553"/>
                    </a:cubicBezTo>
                    <a:cubicBezTo>
                      <a:pt x="663230" y="227553"/>
                      <a:pt x="663367" y="227416"/>
                      <a:pt x="663504" y="227416"/>
                    </a:cubicBezTo>
                    <a:cubicBezTo>
                      <a:pt x="662681" y="227553"/>
                      <a:pt x="661721" y="227828"/>
                      <a:pt x="660898" y="228102"/>
                    </a:cubicBezTo>
                    <a:cubicBezTo>
                      <a:pt x="660624" y="228239"/>
                      <a:pt x="660349" y="228376"/>
                      <a:pt x="660075" y="228513"/>
                    </a:cubicBezTo>
                    <a:cubicBezTo>
                      <a:pt x="659801" y="228650"/>
                      <a:pt x="659526" y="228787"/>
                      <a:pt x="659389" y="229062"/>
                    </a:cubicBezTo>
                    <a:cubicBezTo>
                      <a:pt x="659115" y="229336"/>
                      <a:pt x="658840" y="229473"/>
                      <a:pt x="658566" y="229748"/>
                    </a:cubicBezTo>
                    <a:cubicBezTo>
                      <a:pt x="658566" y="229748"/>
                      <a:pt x="658566" y="229748"/>
                      <a:pt x="658566" y="229748"/>
                    </a:cubicBezTo>
                    <a:cubicBezTo>
                      <a:pt x="658155" y="230159"/>
                      <a:pt x="657743" y="230570"/>
                      <a:pt x="657469" y="230845"/>
                    </a:cubicBezTo>
                    <a:cubicBezTo>
                      <a:pt x="657469" y="230845"/>
                      <a:pt x="657469" y="230845"/>
                      <a:pt x="657469" y="230845"/>
                    </a:cubicBezTo>
                    <a:cubicBezTo>
                      <a:pt x="656920" y="231531"/>
                      <a:pt x="656235" y="232216"/>
                      <a:pt x="655823" y="233039"/>
                    </a:cubicBezTo>
                    <a:cubicBezTo>
                      <a:pt x="654863" y="234411"/>
                      <a:pt x="654040" y="235920"/>
                      <a:pt x="653354" y="237292"/>
                    </a:cubicBezTo>
                    <a:cubicBezTo>
                      <a:pt x="651708" y="240583"/>
                      <a:pt x="650337" y="244012"/>
                      <a:pt x="649102" y="247579"/>
                    </a:cubicBezTo>
                    <a:cubicBezTo>
                      <a:pt x="649102" y="247441"/>
                      <a:pt x="649239" y="247167"/>
                      <a:pt x="649377" y="247030"/>
                    </a:cubicBezTo>
                    <a:cubicBezTo>
                      <a:pt x="648279" y="250322"/>
                      <a:pt x="647319" y="253751"/>
                      <a:pt x="646359" y="257180"/>
                    </a:cubicBezTo>
                    <a:cubicBezTo>
                      <a:pt x="646359" y="257042"/>
                      <a:pt x="646496" y="256768"/>
                      <a:pt x="646496" y="256631"/>
                    </a:cubicBezTo>
                    <a:cubicBezTo>
                      <a:pt x="645399" y="261980"/>
                      <a:pt x="644713" y="267192"/>
                      <a:pt x="644301" y="272679"/>
                    </a:cubicBezTo>
                    <a:cubicBezTo>
                      <a:pt x="644301" y="272679"/>
                      <a:pt x="644301" y="272679"/>
                      <a:pt x="644301" y="272679"/>
                    </a:cubicBezTo>
                    <a:cubicBezTo>
                      <a:pt x="643616" y="285983"/>
                      <a:pt x="643616" y="299425"/>
                      <a:pt x="644439" y="312592"/>
                    </a:cubicBezTo>
                    <a:cubicBezTo>
                      <a:pt x="644439" y="312455"/>
                      <a:pt x="644439" y="312318"/>
                      <a:pt x="644439" y="312318"/>
                    </a:cubicBezTo>
                    <a:cubicBezTo>
                      <a:pt x="645124" y="322605"/>
                      <a:pt x="646359" y="333029"/>
                      <a:pt x="647593" y="343316"/>
                    </a:cubicBezTo>
                    <a:cubicBezTo>
                      <a:pt x="648279" y="348254"/>
                      <a:pt x="648828" y="353329"/>
                      <a:pt x="649651" y="358130"/>
                    </a:cubicBezTo>
                    <a:cubicBezTo>
                      <a:pt x="651022" y="365947"/>
                      <a:pt x="652257" y="373903"/>
                      <a:pt x="653628" y="381721"/>
                    </a:cubicBezTo>
                    <a:cubicBezTo>
                      <a:pt x="655411" y="392282"/>
                      <a:pt x="657195" y="402843"/>
                      <a:pt x="658978" y="413542"/>
                    </a:cubicBezTo>
                    <a:cubicBezTo>
                      <a:pt x="659664" y="417520"/>
                      <a:pt x="660349" y="421360"/>
                      <a:pt x="661035" y="425338"/>
                    </a:cubicBezTo>
                    <a:cubicBezTo>
                      <a:pt x="661172" y="426572"/>
                      <a:pt x="661446" y="427669"/>
                      <a:pt x="661584" y="428904"/>
                    </a:cubicBezTo>
                    <a:cubicBezTo>
                      <a:pt x="661584" y="428904"/>
                      <a:pt x="661584" y="428904"/>
                      <a:pt x="661584" y="428904"/>
                    </a:cubicBezTo>
                    <a:cubicBezTo>
                      <a:pt x="661584" y="429178"/>
                      <a:pt x="661721" y="429452"/>
                      <a:pt x="661721" y="429727"/>
                    </a:cubicBezTo>
                    <a:cubicBezTo>
                      <a:pt x="661721" y="429452"/>
                      <a:pt x="661584" y="429316"/>
                      <a:pt x="661584" y="429178"/>
                    </a:cubicBezTo>
                    <a:cubicBezTo>
                      <a:pt x="661721" y="429590"/>
                      <a:pt x="661858" y="430139"/>
                      <a:pt x="661858" y="430550"/>
                    </a:cubicBezTo>
                    <a:cubicBezTo>
                      <a:pt x="661858" y="430275"/>
                      <a:pt x="661721" y="430139"/>
                      <a:pt x="661721" y="429864"/>
                    </a:cubicBezTo>
                    <a:cubicBezTo>
                      <a:pt x="661858" y="430275"/>
                      <a:pt x="661858" y="430687"/>
                      <a:pt x="661995" y="431098"/>
                    </a:cubicBezTo>
                    <a:cubicBezTo>
                      <a:pt x="662269" y="432059"/>
                      <a:pt x="662407" y="433156"/>
                      <a:pt x="662681" y="434116"/>
                    </a:cubicBezTo>
                    <a:cubicBezTo>
                      <a:pt x="662681" y="433979"/>
                      <a:pt x="662544" y="433704"/>
                      <a:pt x="662544" y="433568"/>
                    </a:cubicBezTo>
                    <a:cubicBezTo>
                      <a:pt x="662818" y="434802"/>
                      <a:pt x="663093" y="436036"/>
                      <a:pt x="663230" y="437271"/>
                    </a:cubicBezTo>
                    <a:cubicBezTo>
                      <a:pt x="663230" y="437271"/>
                      <a:pt x="663230" y="437133"/>
                      <a:pt x="663230" y="437133"/>
                    </a:cubicBezTo>
                    <a:cubicBezTo>
                      <a:pt x="663504" y="438368"/>
                      <a:pt x="663778" y="439465"/>
                      <a:pt x="663915" y="440700"/>
                    </a:cubicBezTo>
                    <a:cubicBezTo>
                      <a:pt x="663915" y="440562"/>
                      <a:pt x="663915" y="440426"/>
                      <a:pt x="663778" y="440288"/>
                    </a:cubicBezTo>
                    <a:cubicBezTo>
                      <a:pt x="664053" y="441934"/>
                      <a:pt x="664464" y="443443"/>
                      <a:pt x="664738" y="445089"/>
                    </a:cubicBezTo>
                    <a:cubicBezTo>
                      <a:pt x="664738" y="444952"/>
                      <a:pt x="664738" y="444814"/>
                      <a:pt x="664601" y="444677"/>
                    </a:cubicBezTo>
                    <a:cubicBezTo>
                      <a:pt x="664875" y="446323"/>
                      <a:pt x="665287" y="447969"/>
                      <a:pt x="665561" y="449615"/>
                    </a:cubicBezTo>
                    <a:cubicBezTo>
                      <a:pt x="665561" y="449341"/>
                      <a:pt x="665424" y="449204"/>
                      <a:pt x="665424" y="449066"/>
                    </a:cubicBezTo>
                    <a:cubicBezTo>
                      <a:pt x="665698" y="450026"/>
                      <a:pt x="665836" y="451124"/>
                      <a:pt x="666110" y="452084"/>
                    </a:cubicBezTo>
                    <a:cubicBezTo>
                      <a:pt x="666247" y="452907"/>
                      <a:pt x="666384" y="453730"/>
                      <a:pt x="666522" y="454553"/>
                    </a:cubicBezTo>
                    <a:cubicBezTo>
                      <a:pt x="666659" y="454964"/>
                      <a:pt x="666796" y="455376"/>
                      <a:pt x="666796" y="455787"/>
                    </a:cubicBezTo>
                    <a:cubicBezTo>
                      <a:pt x="666796" y="455924"/>
                      <a:pt x="666933" y="456199"/>
                      <a:pt x="666933" y="456336"/>
                    </a:cubicBezTo>
                    <a:cubicBezTo>
                      <a:pt x="666933" y="456610"/>
                      <a:pt x="666933" y="456748"/>
                      <a:pt x="667070" y="457022"/>
                    </a:cubicBezTo>
                    <a:cubicBezTo>
                      <a:pt x="667344" y="458256"/>
                      <a:pt x="667619" y="459353"/>
                      <a:pt x="667756" y="460588"/>
                    </a:cubicBezTo>
                    <a:cubicBezTo>
                      <a:pt x="667893" y="461274"/>
                      <a:pt x="668030" y="462097"/>
                      <a:pt x="668305" y="462920"/>
                    </a:cubicBezTo>
                    <a:cubicBezTo>
                      <a:pt x="668305" y="463194"/>
                      <a:pt x="668305" y="463331"/>
                      <a:pt x="668442" y="463468"/>
                    </a:cubicBezTo>
                    <a:cubicBezTo>
                      <a:pt x="668716" y="464840"/>
                      <a:pt x="668990" y="466074"/>
                      <a:pt x="669265" y="467446"/>
                    </a:cubicBezTo>
                    <a:cubicBezTo>
                      <a:pt x="669265" y="467446"/>
                      <a:pt x="669265" y="467309"/>
                      <a:pt x="669265" y="467309"/>
                    </a:cubicBezTo>
                    <a:cubicBezTo>
                      <a:pt x="669676" y="468955"/>
                      <a:pt x="669951" y="470600"/>
                      <a:pt x="670225" y="472246"/>
                    </a:cubicBezTo>
                    <a:cubicBezTo>
                      <a:pt x="670225" y="472246"/>
                      <a:pt x="670225" y="472109"/>
                      <a:pt x="670225" y="472109"/>
                    </a:cubicBezTo>
                    <a:cubicBezTo>
                      <a:pt x="670636" y="474304"/>
                      <a:pt x="671048" y="476498"/>
                      <a:pt x="671596" y="478693"/>
                    </a:cubicBezTo>
                    <a:cubicBezTo>
                      <a:pt x="671596" y="478693"/>
                      <a:pt x="671596" y="478556"/>
                      <a:pt x="671596" y="478556"/>
                    </a:cubicBezTo>
                    <a:cubicBezTo>
                      <a:pt x="671734" y="479379"/>
                      <a:pt x="671871" y="480202"/>
                      <a:pt x="672008" y="481162"/>
                    </a:cubicBezTo>
                    <a:cubicBezTo>
                      <a:pt x="672008" y="481436"/>
                      <a:pt x="672145" y="481574"/>
                      <a:pt x="672145" y="481710"/>
                    </a:cubicBezTo>
                    <a:cubicBezTo>
                      <a:pt x="672419" y="482945"/>
                      <a:pt x="672556" y="484180"/>
                      <a:pt x="672831" y="485414"/>
                    </a:cubicBezTo>
                    <a:cubicBezTo>
                      <a:pt x="672831" y="485139"/>
                      <a:pt x="672694" y="485003"/>
                      <a:pt x="672694" y="484728"/>
                    </a:cubicBezTo>
                    <a:cubicBezTo>
                      <a:pt x="673242" y="485277"/>
                      <a:pt x="673654" y="486785"/>
                      <a:pt x="673928" y="488294"/>
                    </a:cubicBezTo>
                    <a:close/>
                    <a:moveTo>
                      <a:pt x="813420" y="500227"/>
                    </a:moveTo>
                    <a:cubicBezTo>
                      <a:pt x="816300" y="508183"/>
                      <a:pt x="819181" y="516275"/>
                      <a:pt x="822061" y="524230"/>
                    </a:cubicBezTo>
                    <a:cubicBezTo>
                      <a:pt x="823158" y="527522"/>
                      <a:pt x="824256" y="530677"/>
                      <a:pt x="825627" y="533831"/>
                    </a:cubicBezTo>
                    <a:cubicBezTo>
                      <a:pt x="829056" y="542061"/>
                      <a:pt x="832348" y="550290"/>
                      <a:pt x="835777" y="558520"/>
                    </a:cubicBezTo>
                    <a:cubicBezTo>
                      <a:pt x="836600" y="537260"/>
                      <a:pt x="836326" y="516138"/>
                      <a:pt x="834954" y="494878"/>
                    </a:cubicBezTo>
                    <a:cubicBezTo>
                      <a:pt x="834954" y="494878"/>
                      <a:pt x="834954" y="494878"/>
                      <a:pt x="834954" y="494878"/>
                    </a:cubicBezTo>
                    <a:cubicBezTo>
                      <a:pt x="833445" y="472109"/>
                      <a:pt x="830290" y="449478"/>
                      <a:pt x="825764" y="426984"/>
                    </a:cubicBezTo>
                    <a:cubicBezTo>
                      <a:pt x="825764" y="427258"/>
                      <a:pt x="825901" y="427395"/>
                      <a:pt x="825901" y="427669"/>
                    </a:cubicBezTo>
                    <a:cubicBezTo>
                      <a:pt x="823432" y="415874"/>
                      <a:pt x="820552" y="404215"/>
                      <a:pt x="817260" y="392694"/>
                    </a:cubicBezTo>
                    <a:cubicBezTo>
                      <a:pt x="813969" y="381446"/>
                      <a:pt x="810402" y="370337"/>
                      <a:pt x="806699" y="359364"/>
                    </a:cubicBezTo>
                    <a:cubicBezTo>
                      <a:pt x="806699" y="359364"/>
                      <a:pt x="806699" y="359364"/>
                      <a:pt x="806699" y="359364"/>
                    </a:cubicBezTo>
                    <a:cubicBezTo>
                      <a:pt x="803956" y="351546"/>
                      <a:pt x="801076" y="343727"/>
                      <a:pt x="797921" y="336047"/>
                    </a:cubicBezTo>
                    <a:cubicBezTo>
                      <a:pt x="796549" y="332480"/>
                      <a:pt x="794903" y="328914"/>
                      <a:pt x="793532" y="325211"/>
                    </a:cubicBezTo>
                    <a:cubicBezTo>
                      <a:pt x="791886" y="321233"/>
                      <a:pt x="790240" y="317256"/>
                      <a:pt x="788320" y="313415"/>
                    </a:cubicBezTo>
                    <a:cubicBezTo>
                      <a:pt x="787360" y="311632"/>
                      <a:pt x="786262" y="309849"/>
                      <a:pt x="785165" y="308066"/>
                    </a:cubicBezTo>
                    <a:cubicBezTo>
                      <a:pt x="784479" y="307106"/>
                      <a:pt x="783793" y="306146"/>
                      <a:pt x="783108" y="305323"/>
                    </a:cubicBezTo>
                    <a:cubicBezTo>
                      <a:pt x="782284" y="304363"/>
                      <a:pt x="781324" y="303402"/>
                      <a:pt x="780227" y="302579"/>
                    </a:cubicBezTo>
                    <a:cubicBezTo>
                      <a:pt x="777895" y="300659"/>
                      <a:pt x="775426" y="298739"/>
                      <a:pt x="773095" y="296819"/>
                    </a:cubicBezTo>
                    <a:cubicBezTo>
                      <a:pt x="771723" y="297916"/>
                      <a:pt x="770352" y="299150"/>
                      <a:pt x="768843" y="300248"/>
                    </a:cubicBezTo>
                    <a:cubicBezTo>
                      <a:pt x="768157" y="300934"/>
                      <a:pt x="767471" y="301619"/>
                      <a:pt x="766923" y="302305"/>
                    </a:cubicBezTo>
                    <a:cubicBezTo>
                      <a:pt x="766923" y="302305"/>
                      <a:pt x="766923" y="302305"/>
                      <a:pt x="766923" y="302168"/>
                    </a:cubicBezTo>
                    <a:cubicBezTo>
                      <a:pt x="766648" y="302579"/>
                      <a:pt x="766374" y="302854"/>
                      <a:pt x="766100" y="303266"/>
                    </a:cubicBezTo>
                    <a:cubicBezTo>
                      <a:pt x="765963" y="303677"/>
                      <a:pt x="765688" y="303951"/>
                      <a:pt x="765551" y="304363"/>
                    </a:cubicBezTo>
                    <a:cubicBezTo>
                      <a:pt x="765551" y="304225"/>
                      <a:pt x="765688" y="304225"/>
                      <a:pt x="765688" y="304088"/>
                    </a:cubicBezTo>
                    <a:cubicBezTo>
                      <a:pt x="765414" y="304637"/>
                      <a:pt x="765277" y="305186"/>
                      <a:pt x="765002" y="305734"/>
                    </a:cubicBezTo>
                    <a:cubicBezTo>
                      <a:pt x="765002" y="305597"/>
                      <a:pt x="765139" y="305597"/>
                      <a:pt x="765139" y="305460"/>
                    </a:cubicBezTo>
                    <a:cubicBezTo>
                      <a:pt x="764728" y="306831"/>
                      <a:pt x="764454" y="308203"/>
                      <a:pt x="764179" y="309575"/>
                    </a:cubicBezTo>
                    <a:cubicBezTo>
                      <a:pt x="764179" y="309301"/>
                      <a:pt x="764317" y="309163"/>
                      <a:pt x="764317" y="309026"/>
                    </a:cubicBezTo>
                    <a:cubicBezTo>
                      <a:pt x="764042" y="310260"/>
                      <a:pt x="763905" y="311495"/>
                      <a:pt x="763905" y="312730"/>
                    </a:cubicBezTo>
                    <a:lnTo>
                      <a:pt x="763905" y="312730"/>
                    </a:lnTo>
                    <a:lnTo>
                      <a:pt x="763905" y="312730"/>
                    </a:lnTo>
                    <a:cubicBezTo>
                      <a:pt x="763905" y="313004"/>
                      <a:pt x="763905" y="313141"/>
                      <a:pt x="763905" y="313415"/>
                    </a:cubicBezTo>
                    <a:cubicBezTo>
                      <a:pt x="763905" y="313278"/>
                      <a:pt x="763905" y="313278"/>
                      <a:pt x="763905" y="313141"/>
                    </a:cubicBezTo>
                    <a:cubicBezTo>
                      <a:pt x="763768" y="316021"/>
                      <a:pt x="763905" y="318902"/>
                      <a:pt x="764042" y="321782"/>
                    </a:cubicBezTo>
                    <a:cubicBezTo>
                      <a:pt x="764042" y="321645"/>
                      <a:pt x="764042" y="321370"/>
                      <a:pt x="764042" y="321233"/>
                    </a:cubicBezTo>
                    <a:cubicBezTo>
                      <a:pt x="764454" y="326582"/>
                      <a:pt x="765139" y="331932"/>
                      <a:pt x="765963" y="337281"/>
                    </a:cubicBezTo>
                    <a:cubicBezTo>
                      <a:pt x="766374" y="340573"/>
                      <a:pt x="766648" y="343727"/>
                      <a:pt x="767197" y="347020"/>
                    </a:cubicBezTo>
                    <a:cubicBezTo>
                      <a:pt x="767608" y="350311"/>
                      <a:pt x="768294" y="353603"/>
                      <a:pt x="768980" y="356895"/>
                    </a:cubicBezTo>
                    <a:cubicBezTo>
                      <a:pt x="768980" y="356895"/>
                      <a:pt x="768980" y="356758"/>
                      <a:pt x="768980" y="356758"/>
                    </a:cubicBezTo>
                    <a:cubicBezTo>
                      <a:pt x="770763" y="365673"/>
                      <a:pt x="773095" y="374588"/>
                      <a:pt x="775426" y="383367"/>
                    </a:cubicBezTo>
                    <a:cubicBezTo>
                      <a:pt x="777895" y="392420"/>
                      <a:pt x="780364" y="401472"/>
                      <a:pt x="782970" y="410524"/>
                    </a:cubicBezTo>
                    <a:cubicBezTo>
                      <a:pt x="788320" y="428630"/>
                      <a:pt x="794492" y="446461"/>
                      <a:pt x="800527" y="464291"/>
                    </a:cubicBezTo>
                    <a:cubicBezTo>
                      <a:pt x="800527" y="464291"/>
                      <a:pt x="800527" y="464291"/>
                      <a:pt x="800527" y="464154"/>
                    </a:cubicBezTo>
                    <a:cubicBezTo>
                      <a:pt x="800527" y="464291"/>
                      <a:pt x="800664" y="464565"/>
                      <a:pt x="800664" y="464703"/>
                    </a:cubicBezTo>
                    <a:cubicBezTo>
                      <a:pt x="800664" y="464703"/>
                      <a:pt x="800664" y="464703"/>
                      <a:pt x="800664" y="464703"/>
                    </a:cubicBezTo>
                    <a:lnTo>
                      <a:pt x="800664" y="464703"/>
                    </a:lnTo>
                    <a:cubicBezTo>
                      <a:pt x="804916" y="476498"/>
                      <a:pt x="809168" y="488294"/>
                      <a:pt x="813420" y="500227"/>
                    </a:cubicBezTo>
                    <a:close/>
                    <a:moveTo>
                      <a:pt x="773643" y="733399"/>
                    </a:moveTo>
                    <a:cubicBezTo>
                      <a:pt x="770352" y="733399"/>
                      <a:pt x="767060" y="732576"/>
                      <a:pt x="763905" y="731753"/>
                    </a:cubicBezTo>
                    <a:cubicBezTo>
                      <a:pt x="760202" y="730793"/>
                      <a:pt x="756498" y="729147"/>
                      <a:pt x="753207" y="727227"/>
                    </a:cubicBezTo>
                    <a:cubicBezTo>
                      <a:pt x="750326" y="725581"/>
                      <a:pt x="747857" y="723386"/>
                      <a:pt x="745389" y="721192"/>
                    </a:cubicBezTo>
                    <a:cubicBezTo>
                      <a:pt x="742508" y="718586"/>
                      <a:pt x="740039" y="715431"/>
                      <a:pt x="737570" y="712414"/>
                    </a:cubicBezTo>
                    <a:cubicBezTo>
                      <a:pt x="734964" y="709259"/>
                      <a:pt x="732495" y="705967"/>
                      <a:pt x="730438" y="702675"/>
                    </a:cubicBezTo>
                    <a:cubicBezTo>
                      <a:pt x="727420" y="697875"/>
                      <a:pt x="724677" y="693074"/>
                      <a:pt x="722071" y="687999"/>
                    </a:cubicBezTo>
                    <a:cubicBezTo>
                      <a:pt x="717819" y="679769"/>
                      <a:pt x="714116" y="671403"/>
                      <a:pt x="710687" y="662762"/>
                    </a:cubicBezTo>
                    <a:cubicBezTo>
                      <a:pt x="706984" y="653298"/>
                      <a:pt x="703692" y="643559"/>
                      <a:pt x="700537" y="633821"/>
                    </a:cubicBezTo>
                    <a:cubicBezTo>
                      <a:pt x="697245" y="623945"/>
                      <a:pt x="694365" y="613933"/>
                      <a:pt x="691622" y="604057"/>
                    </a:cubicBezTo>
                    <a:cubicBezTo>
                      <a:pt x="690250" y="598982"/>
                      <a:pt x="688879" y="594044"/>
                      <a:pt x="687644" y="588970"/>
                    </a:cubicBezTo>
                    <a:cubicBezTo>
                      <a:pt x="686684" y="585541"/>
                      <a:pt x="685724" y="582112"/>
                      <a:pt x="685038" y="578683"/>
                    </a:cubicBezTo>
                    <a:cubicBezTo>
                      <a:pt x="681060" y="561812"/>
                      <a:pt x="677220" y="544804"/>
                      <a:pt x="673242" y="527933"/>
                    </a:cubicBezTo>
                    <a:cubicBezTo>
                      <a:pt x="673105" y="527248"/>
                      <a:pt x="672968" y="526425"/>
                      <a:pt x="672694" y="525739"/>
                    </a:cubicBezTo>
                    <a:cubicBezTo>
                      <a:pt x="672008" y="527796"/>
                      <a:pt x="671185" y="529991"/>
                      <a:pt x="670499" y="532048"/>
                    </a:cubicBezTo>
                    <a:cubicBezTo>
                      <a:pt x="663367" y="552348"/>
                      <a:pt x="655000" y="572099"/>
                      <a:pt x="645673" y="591576"/>
                    </a:cubicBezTo>
                    <a:cubicBezTo>
                      <a:pt x="641695" y="600080"/>
                      <a:pt x="637306" y="608447"/>
                      <a:pt x="632643" y="616676"/>
                    </a:cubicBezTo>
                    <a:cubicBezTo>
                      <a:pt x="627705" y="625454"/>
                      <a:pt x="622219" y="633821"/>
                      <a:pt x="616595" y="642050"/>
                    </a:cubicBezTo>
                    <a:cubicBezTo>
                      <a:pt x="611520" y="649595"/>
                      <a:pt x="605897" y="656727"/>
                      <a:pt x="599862" y="663447"/>
                    </a:cubicBezTo>
                    <a:cubicBezTo>
                      <a:pt x="596844" y="666740"/>
                      <a:pt x="593552" y="669894"/>
                      <a:pt x="590260" y="673049"/>
                    </a:cubicBezTo>
                    <a:cubicBezTo>
                      <a:pt x="586969" y="676340"/>
                      <a:pt x="583265" y="679358"/>
                      <a:pt x="579562" y="682101"/>
                    </a:cubicBezTo>
                    <a:cubicBezTo>
                      <a:pt x="574624" y="685805"/>
                      <a:pt x="568726" y="688822"/>
                      <a:pt x="562554" y="689782"/>
                    </a:cubicBezTo>
                    <a:cubicBezTo>
                      <a:pt x="558988" y="690331"/>
                      <a:pt x="555559" y="690468"/>
                      <a:pt x="551993" y="690331"/>
                    </a:cubicBezTo>
                    <a:cubicBezTo>
                      <a:pt x="548838" y="690056"/>
                      <a:pt x="545821" y="689371"/>
                      <a:pt x="542940" y="688273"/>
                    </a:cubicBezTo>
                    <a:cubicBezTo>
                      <a:pt x="541706" y="687862"/>
                      <a:pt x="540471" y="687039"/>
                      <a:pt x="539511" y="686353"/>
                    </a:cubicBezTo>
                    <a:cubicBezTo>
                      <a:pt x="538688" y="685805"/>
                      <a:pt x="537865" y="685256"/>
                      <a:pt x="537180" y="684570"/>
                    </a:cubicBezTo>
                    <a:cubicBezTo>
                      <a:pt x="536220" y="683473"/>
                      <a:pt x="535259" y="682513"/>
                      <a:pt x="534436" y="681415"/>
                    </a:cubicBezTo>
                    <a:cubicBezTo>
                      <a:pt x="533476" y="680318"/>
                      <a:pt x="532653" y="678947"/>
                      <a:pt x="531830" y="677712"/>
                    </a:cubicBezTo>
                    <a:cubicBezTo>
                      <a:pt x="529910" y="674695"/>
                      <a:pt x="528538" y="671403"/>
                      <a:pt x="527030" y="668248"/>
                    </a:cubicBezTo>
                    <a:cubicBezTo>
                      <a:pt x="525247" y="664133"/>
                      <a:pt x="523738" y="659744"/>
                      <a:pt x="522641" y="655355"/>
                    </a:cubicBezTo>
                    <a:cubicBezTo>
                      <a:pt x="521680" y="651377"/>
                      <a:pt x="521132" y="647263"/>
                      <a:pt x="520583" y="643148"/>
                    </a:cubicBezTo>
                    <a:cubicBezTo>
                      <a:pt x="519897" y="638485"/>
                      <a:pt x="519486" y="633684"/>
                      <a:pt x="518800" y="629021"/>
                    </a:cubicBezTo>
                    <a:cubicBezTo>
                      <a:pt x="517428" y="618734"/>
                      <a:pt x="516743" y="608309"/>
                      <a:pt x="516057" y="598022"/>
                    </a:cubicBezTo>
                    <a:cubicBezTo>
                      <a:pt x="515783" y="593222"/>
                      <a:pt x="515371" y="588421"/>
                      <a:pt x="515234" y="583621"/>
                    </a:cubicBezTo>
                    <a:cubicBezTo>
                      <a:pt x="515097" y="580192"/>
                      <a:pt x="514960" y="576625"/>
                      <a:pt x="514960" y="573059"/>
                    </a:cubicBezTo>
                    <a:cubicBezTo>
                      <a:pt x="514411" y="556051"/>
                      <a:pt x="513725" y="539044"/>
                      <a:pt x="513314" y="522035"/>
                    </a:cubicBezTo>
                    <a:cubicBezTo>
                      <a:pt x="513314" y="521213"/>
                      <a:pt x="513314" y="520390"/>
                      <a:pt x="513314" y="519567"/>
                    </a:cubicBezTo>
                    <a:cubicBezTo>
                      <a:pt x="513314" y="516686"/>
                      <a:pt x="513451" y="513943"/>
                      <a:pt x="513451" y="511063"/>
                    </a:cubicBezTo>
                    <a:cubicBezTo>
                      <a:pt x="513588" y="502010"/>
                      <a:pt x="513725" y="492958"/>
                      <a:pt x="513862" y="483905"/>
                    </a:cubicBezTo>
                    <a:cubicBezTo>
                      <a:pt x="513862" y="479790"/>
                      <a:pt x="513999" y="475813"/>
                      <a:pt x="513999" y="471698"/>
                    </a:cubicBezTo>
                    <a:cubicBezTo>
                      <a:pt x="512491" y="474441"/>
                      <a:pt x="510845" y="477322"/>
                      <a:pt x="509199" y="480065"/>
                    </a:cubicBezTo>
                    <a:cubicBezTo>
                      <a:pt x="498912" y="497896"/>
                      <a:pt x="487802" y="515177"/>
                      <a:pt x="475458" y="531637"/>
                    </a:cubicBezTo>
                    <a:cubicBezTo>
                      <a:pt x="469422" y="539592"/>
                      <a:pt x="463250" y="547410"/>
                      <a:pt x="456804" y="554954"/>
                    </a:cubicBezTo>
                    <a:cubicBezTo>
                      <a:pt x="453924" y="558246"/>
                      <a:pt x="451043" y="561400"/>
                      <a:pt x="448026" y="564555"/>
                    </a:cubicBezTo>
                    <a:cubicBezTo>
                      <a:pt x="444185" y="568533"/>
                      <a:pt x="440070" y="572236"/>
                      <a:pt x="436093" y="576077"/>
                    </a:cubicBezTo>
                    <a:cubicBezTo>
                      <a:pt x="430332" y="581426"/>
                      <a:pt x="424434" y="586912"/>
                      <a:pt x="417713" y="591164"/>
                    </a:cubicBezTo>
                    <a:cubicBezTo>
                      <a:pt x="411267" y="595279"/>
                      <a:pt x="404271" y="598296"/>
                      <a:pt x="396865" y="599805"/>
                    </a:cubicBezTo>
                    <a:cubicBezTo>
                      <a:pt x="393436" y="600491"/>
                      <a:pt x="389870" y="600902"/>
                      <a:pt x="386304" y="600766"/>
                    </a:cubicBezTo>
                    <a:cubicBezTo>
                      <a:pt x="385206" y="600766"/>
                      <a:pt x="384246" y="600628"/>
                      <a:pt x="383286" y="600354"/>
                    </a:cubicBezTo>
                    <a:cubicBezTo>
                      <a:pt x="381915" y="600080"/>
                      <a:pt x="380543" y="599942"/>
                      <a:pt x="379308" y="599257"/>
                    </a:cubicBezTo>
                    <a:cubicBezTo>
                      <a:pt x="377114" y="598160"/>
                      <a:pt x="375057" y="596925"/>
                      <a:pt x="373273" y="595279"/>
                    </a:cubicBezTo>
                    <a:cubicBezTo>
                      <a:pt x="372176" y="594044"/>
                      <a:pt x="371216" y="593084"/>
                      <a:pt x="370119" y="591850"/>
                    </a:cubicBezTo>
                    <a:cubicBezTo>
                      <a:pt x="368610" y="590067"/>
                      <a:pt x="367375" y="588009"/>
                      <a:pt x="366278" y="586089"/>
                    </a:cubicBezTo>
                    <a:cubicBezTo>
                      <a:pt x="364632" y="583483"/>
                      <a:pt x="363261" y="580466"/>
                      <a:pt x="362301" y="577586"/>
                    </a:cubicBezTo>
                    <a:cubicBezTo>
                      <a:pt x="361203" y="573745"/>
                      <a:pt x="360380" y="570041"/>
                      <a:pt x="359969" y="566064"/>
                    </a:cubicBezTo>
                    <a:cubicBezTo>
                      <a:pt x="359557" y="562086"/>
                      <a:pt x="359557" y="557971"/>
                      <a:pt x="359420" y="553994"/>
                    </a:cubicBezTo>
                    <a:cubicBezTo>
                      <a:pt x="359420" y="548782"/>
                      <a:pt x="359420" y="543570"/>
                      <a:pt x="359832" y="538495"/>
                    </a:cubicBezTo>
                    <a:cubicBezTo>
                      <a:pt x="360655" y="527933"/>
                      <a:pt x="362163" y="517646"/>
                      <a:pt x="363809" y="507222"/>
                    </a:cubicBezTo>
                    <a:cubicBezTo>
                      <a:pt x="365455" y="496524"/>
                      <a:pt x="367375" y="485962"/>
                      <a:pt x="369570" y="475401"/>
                    </a:cubicBezTo>
                    <a:cubicBezTo>
                      <a:pt x="370942" y="469092"/>
                      <a:pt x="372176" y="462645"/>
                      <a:pt x="373548" y="456473"/>
                    </a:cubicBezTo>
                    <a:cubicBezTo>
                      <a:pt x="374233" y="453593"/>
                      <a:pt x="374919" y="450713"/>
                      <a:pt x="375605" y="447695"/>
                    </a:cubicBezTo>
                    <a:cubicBezTo>
                      <a:pt x="376565" y="443580"/>
                      <a:pt x="377525" y="439465"/>
                      <a:pt x="378623" y="435350"/>
                    </a:cubicBezTo>
                    <a:cubicBezTo>
                      <a:pt x="368747" y="451124"/>
                      <a:pt x="359009" y="467035"/>
                      <a:pt x="349133" y="482808"/>
                    </a:cubicBezTo>
                    <a:cubicBezTo>
                      <a:pt x="347487" y="485414"/>
                      <a:pt x="345841" y="488157"/>
                      <a:pt x="344196" y="490763"/>
                    </a:cubicBezTo>
                    <a:cubicBezTo>
                      <a:pt x="342687" y="493232"/>
                      <a:pt x="341178" y="495564"/>
                      <a:pt x="339532" y="497896"/>
                    </a:cubicBezTo>
                    <a:cubicBezTo>
                      <a:pt x="327736" y="515452"/>
                      <a:pt x="315392" y="532734"/>
                      <a:pt x="302224" y="549193"/>
                    </a:cubicBezTo>
                    <a:cubicBezTo>
                      <a:pt x="296190" y="556737"/>
                      <a:pt x="290017" y="564281"/>
                      <a:pt x="283708" y="571687"/>
                    </a:cubicBezTo>
                    <a:cubicBezTo>
                      <a:pt x="277810" y="578683"/>
                      <a:pt x="271501" y="585541"/>
                      <a:pt x="264505" y="591438"/>
                    </a:cubicBezTo>
                    <a:cubicBezTo>
                      <a:pt x="258196" y="596788"/>
                      <a:pt x="252024" y="602548"/>
                      <a:pt x="245029" y="606938"/>
                    </a:cubicBezTo>
                    <a:cubicBezTo>
                      <a:pt x="242423" y="608583"/>
                      <a:pt x="239542" y="609681"/>
                      <a:pt x="236662" y="610641"/>
                    </a:cubicBezTo>
                    <a:cubicBezTo>
                      <a:pt x="233919" y="611601"/>
                      <a:pt x="230901" y="611601"/>
                      <a:pt x="228021" y="611053"/>
                    </a:cubicBezTo>
                    <a:cubicBezTo>
                      <a:pt x="225141" y="610641"/>
                      <a:pt x="222397" y="609406"/>
                      <a:pt x="219928" y="608172"/>
                    </a:cubicBezTo>
                    <a:cubicBezTo>
                      <a:pt x="217734" y="607075"/>
                      <a:pt x="215539" y="605703"/>
                      <a:pt x="213893" y="604057"/>
                    </a:cubicBezTo>
                    <a:cubicBezTo>
                      <a:pt x="212248" y="602411"/>
                      <a:pt x="210739" y="600766"/>
                      <a:pt x="209779" y="598708"/>
                    </a:cubicBezTo>
                    <a:cubicBezTo>
                      <a:pt x="209230" y="597473"/>
                      <a:pt x="208681" y="596239"/>
                      <a:pt x="208270" y="594867"/>
                    </a:cubicBezTo>
                    <a:cubicBezTo>
                      <a:pt x="207721" y="592810"/>
                      <a:pt x="207310" y="590753"/>
                      <a:pt x="207035" y="588695"/>
                    </a:cubicBezTo>
                    <a:cubicBezTo>
                      <a:pt x="206624" y="585129"/>
                      <a:pt x="206624" y="581426"/>
                      <a:pt x="206761" y="577860"/>
                    </a:cubicBezTo>
                    <a:cubicBezTo>
                      <a:pt x="206898" y="574157"/>
                      <a:pt x="206898" y="570316"/>
                      <a:pt x="207173" y="566612"/>
                    </a:cubicBezTo>
                    <a:cubicBezTo>
                      <a:pt x="207996" y="556051"/>
                      <a:pt x="210190" y="545627"/>
                      <a:pt x="212522" y="535340"/>
                    </a:cubicBezTo>
                    <a:cubicBezTo>
                      <a:pt x="213345" y="531911"/>
                      <a:pt x="214031" y="528345"/>
                      <a:pt x="214854" y="524779"/>
                    </a:cubicBezTo>
                    <a:cubicBezTo>
                      <a:pt x="215814" y="520801"/>
                      <a:pt x="216774" y="516686"/>
                      <a:pt x="217734" y="512709"/>
                    </a:cubicBezTo>
                    <a:cubicBezTo>
                      <a:pt x="220203" y="502422"/>
                      <a:pt x="222672" y="492272"/>
                      <a:pt x="225141" y="481985"/>
                    </a:cubicBezTo>
                    <a:cubicBezTo>
                      <a:pt x="226101" y="478007"/>
                      <a:pt x="226924" y="474029"/>
                      <a:pt x="228021" y="470052"/>
                    </a:cubicBezTo>
                    <a:cubicBezTo>
                      <a:pt x="229941" y="462782"/>
                      <a:pt x="231999" y="455513"/>
                      <a:pt x="233782" y="448243"/>
                    </a:cubicBezTo>
                    <a:cubicBezTo>
                      <a:pt x="238308" y="431373"/>
                      <a:pt x="242834" y="414502"/>
                      <a:pt x="247360" y="397631"/>
                    </a:cubicBezTo>
                    <a:cubicBezTo>
                      <a:pt x="248321" y="394065"/>
                      <a:pt x="249418" y="390499"/>
                      <a:pt x="250378" y="386933"/>
                    </a:cubicBezTo>
                    <a:cubicBezTo>
                      <a:pt x="253121" y="377332"/>
                      <a:pt x="255864" y="367868"/>
                      <a:pt x="258608" y="358266"/>
                    </a:cubicBezTo>
                    <a:cubicBezTo>
                      <a:pt x="262860" y="343591"/>
                      <a:pt x="267111" y="328914"/>
                      <a:pt x="271363" y="314238"/>
                    </a:cubicBezTo>
                    <a:cubicBezTo>
                      <a:pt x="272735" y="309437"/>
                      <a:pt x="274381" y="304774"/>
                      <a:pt x="275890" y="299973"/>
                    </a:cubicBezTo>
                    <a:cubicBezTo>
                      <a:pt x="279045" y="290098"/>
                      <a:pt x="282199" y="280222"/>
                      <a:pt x="285354" y="270210"/>
                    </a:cubicBezTo>
                    <a:cubicBezTo>
                      <a:pt x="282885" y="273227"/>
                      <a:pt x="280416" y="276108"/>
                      <a:pt x="277947" y="279125"/>
                    </a:cubicBezTo>
                    <a:cubicBezTo>
                      <a:pt x="271501" y="286806"/>
                      <a:pt x="265191" y="294487"/>
                      <a:pt x="258745" y="302305"/>
                    </a:cubicBezTo>
                    <a:cubicBezTo>
                      <a:pt x="251750" y="310809"/>
                      <a:pt x="244480" y="319039"/>
                      <a:pt x="237211" y="327269"/>
                    </a:cubicBezTo>
                    <a:cubicBezTo>
                      <a:pt x="230764" y="334538"/>
                      <a:pt x="224180" y="341670"/>
                      <a:pt x="217460" y="348665"/>
                    </a:cubicBezTo>
                    <a:cubicBezTo>
                      <a:pt x="209779" y="356621"/>
                      <a:pt x="201686" y="364165"/>
                      <a:pt x="193594" y="371571"/>
                    </a:cubicBezTo>
                    <a:cubicBezTo>
                      <a:pt x="186599" y="378017"/>
                      <a:pt x="179192" y="384053"/>
                      <a:pt x="171648" y="389676"/>
                    </a:cubicBezTo>
                    <a:cubicBezTo>
                      <a:pt x="163967" y="395437"/>
                      <a:pt x="156149" y="401198"/>
                      <a:pt x="147782" y="405861"/>
                    </a:cubicBezTo>
                    <a:cubicBezTo>
                      <a:pt x="141747" y="409153"/>
                      <a:pt x="134889" y="411622"/>
                      <a:pt x="128031" y="412856"/>
                    </a:cubicBezTo>
                    <a:cubicBezTo>
                      <a:pt x="122408" y="413816"/>
                      <a:pt x="115824" y="414502"/>
                      <a:pt x="110612" y="411485"/>
                    </a:cubicBezTo>
                    <a:cubicBezTo>
                      <a:pt x="106909" y="409290"/>
                      <a:pt x="104577" y="404901"/>
                      <a:pt x="103205" y="400923"/>
                    </a:cubicBezTo>
                    <a:cubicBezTo>
                      <a:pt x="102108" y="397906"/>
                      <a:pt x="101422" y="394888"/>
                      <a:pt x="100874" y="391733"/>
                    </a:cubicBezTo>
                    <a:cubicBezTo>
                      <a:pt x="100188" y="387482"/>
                      <a:pt x="100736" y="383092"/>
                      <a:pt x="101422" y="378978"/>
                    </a:cubicBezTo>
                    <a:cubicBezTo>
                      <a:pt x="102108" y="374863"/>
                      <a:pt x="103205" y="370748"/>
                      <a:pt x="104303" y="366633"/>
                    </a:cubicBezTo>
                    <a:cubicBezTo>
                      <a:pt x="105537" y="361833"/>
                      <a:pt x="106771" y="356895"/>
                      <a:pt x="108280" y="352231"/>
                    </a:cubicBezTo>
                    <a:cubicBezTo>
                      <a:pt x="109652" y="347979"/>
                      <a:pt x="111023" y="343865"/>
                      <a:pt x="112532" y="339750"/>
                    </a:cubicBezTo>
                    <a:cubicBezTo>
                      <a:pt x="113767" y="336458"/>
                      <a:pt x="114864" y="333029"/>
                      <a:pt x="116098" y="329737"/>
                    </a:cubicBezTo>
                    <a:cubicBezTo>
                      <a:pt x="119116" y="321919"/>
                      <a:pt x="122133" y="314238"/>
                      <a:pt x="125151" y="306557"/>
                    </a:cubicBezTo>
                    <a:cubicBezTo>
                      <a:pt x="128031" y="299150"/>
                      <a:pt x="130912" y="291744"/>
                      <a:pt x="133792" y="284337"/>
                    </a:cubicBezTo>
                    <a:cubicBezTo>
                      <a:pt x="134203" y="283240"/>
                      <a:pt x="134752" y="282143"/>
                      <a:pt x="135301" y="281045"/>
                    </a:cubicBezTo>
                    <a:cubicBezTo>
                      <a:pt x="136947" y="277342"/>
                      <a:pt x="138593" y="273639"/>
                      <a:pt x="140239" y="269935"/>
                    </a:cubicBezTo>
                    <a:cubicBezTo>
                      <a:pt x="144628" y="260197"/>
                      <a:pt x="149154" y="250459"/>
                      <a:pt x="153543" y="240721"/>
                    </a:cubicBezTo>
                    <a:cubicBezTo>
                      <a:pt x="156149" y="234960"/>
                      <a:pt x="158755" y="229062"/>
                      <a:pt x="161635" y="223301"/>
                    </a:cubicBezTo>
                    <a:cubicBezTo>
                      <a:pt x="162870" y="220832"/>
                      <a:pt x="164104" y="218226"/>
                      <a:pt x="165476" y="215757"/>
                    </a:cubicBezTo>
                    <a:cubicBezTo>
                      <a:pt x="164379" y="216718"/>
                      <a:pt x="163419" y="217677"/>
                      <a:pt x="162321" y="218500"/>
                    </a:cubicBezTo>
                    <a:cubicBezTo>
                      <a:pt x="154503" y="225633"/>
                      <a:pt x="146548" y="232902"/>
                      <a:pt x="138593" y="240035"/>
                    </a:cubicBezTo>
                    <a:cubicBezTo>
                      <a:pt x="136261" y="242229"/>
                      <a:pt x="133792" y="244424"/>
                      <a:pt x="131460" y="246618"/>
                    </a:cubicBezTo>
                    <a:cubicBezTo>
                      <a:pt x="127757" y="249910"/>
                      <a:pt x="123916" y="253065"/>
                      <a:pt x="120213" y="256357"/>
                    </a:cubicBezTo>
                    <a:cubicBezTo>
                      <a:pt x="112532" y="262803"/>
                      <a:pt x="104851" y="269250"/>
                      <a:pt x="97033" y="275285"/>
                    </a:cubicBezTo>
                    <a:cubicBezTo>
                      <a:pt x="93055" y="278302"/>
                      <a:pt x="89078" y="281183"/>
                      <a:pt x="85100" y="284063"/>
                    </a:cubicBezTo>
                    <a:cubicBezTo>
                      <a:pt x="80711" y="287218"/>
                      <a:pt x="76185" y="290372"/>
                      <a:pt x="71659" y="293390"/>
                    </a:cubicBezTo>
                    <a:cubicBezTo>
                      <a:pt x="64938" y="298053"/>
                      <a:pt x="57943" y="302031"/>
                      <a:pt x="50536" y="305460"/>
                    </a:cubicBezTo>
                    <a:cubicBezTo>
                      <a:pt x="46558" y="307243"/>
                      <a:pt x="42443" y="308752"/>
                      <a:pt x="38329" y="310260"/>
                    </a:cubicBezTo>
                    <a:cubicBezTo>
                      <a:pt x="34488" y="311632"/>
                      <a:pt x="30648" y="312592"/>
                      <a:pt x="26670" y="313141"/>
                    </a:cubicBezTo>
                    <a:cubicBezTo>
                      <a:pt x="23653" y="313553"/>
                      <a:pt x="20635" y="313415"/>
                      <a:pt x="17755" y="312730"/>
                    </a:cubicBezTo>
                    <a:cubicBezTo>
                      <a:pt x="15286" y="312318"/>
                      <a:pt x="13091" y="311083"/>
                      <a:pt x="11034" y="309712"/>
                    </a:cubicBezTo>
                    <a:cubicBezTo>
                      <a:pt x="10074" y="309163"/>
                      <a:pt x="9251" y="308477"/>
                      <a:pt x="8428" y="307792"/>
                    </a:cubicBezTo>
                    <a:cubicBezTo>
                      <a:pt x="7193" y="306695"/>
                      <a:pt x="5959" y="305734"/>
                      <a:pt x="4999" y="304500"/>
                    </a:cubicBezTo>
                    <a:cubicBezTo>
                      <a:pt x="3901" y="303266"/>
                      <a:pt x="3216" y="302305"/>
                      <a:pt x="2393" y="300796"/>
                    </a:cubicBezTo>
                    <a:cubicBezTo>
                      <a:pt x="1433" y="299425"/>
                      <a:pt x="1021" y="297916"/>
                      <a:pt x="610" y="296408"/>
                    </a:cubicBezTo>
                    <a:cubicBezTo>
                      <a:pt x="335" y="295447"/>
                      <a:pt x="198" y="294350"/>
                      <a:pt x="61" y="293253"/>
                    </a:cubicBezTo>
                    <a:cubicBezTo>
                      <a:pt x="61" y="291607"/>
                      <a:pt x="-76" y="290098"/>
                      <a:pt x="61" y="288452"/>
                    </a:cubicBezTo>
                    <a:cubicBezTo>
                      <a:pt x="472" y="284612"/>
                      <a:pt x="1158" y="280771"/>
                      <a:pt x="1981" y="276931"/>
                    </a:cubicBezTo>
                    <a:cubicBezTo>
                      <a:pt x="2804" y="272953"/>
                      <a:pt x="3764" y="269112"/>
                      <a:pt x="5136" y="265272"/>
                    </a:cubicBezTo>
                    <a:cubicBezTo>
                      <a:pt x="7056" y="260060"/>
                      <a:pt x="9113" y="254985"/>
                      <a:pt x="11171" y="249910"/>
                    </a:cubicBezTo>
                    <a:cubicBezTo>
                      <a:pt x="12131" y="247441"/>
                      <a:pt x="13228" y="244973"/>
                      <a:pt x="14326" y="242503"/>
                    </a:cubicBezTo>
                    <a:cubicBezTo>
                      <a:pt x="16520" y="237428"/>
                      <a:pt x="18852" y="232216"/>
                      <a:pt x="21046" y="227141"/>
                    </a:cubicBezTo>
                    <a:cubicBezTo>
                      <a:pt x="22281" y="224399"/>
                      <a:pt x="23515" y="221518"/>
                      <a:pt x="24750" y="218775"/>
                    </a:cubicBezTo>
                    <a:cubicBezTo>
                      <a:pt x="25298" y="217403"/>
                      <a:pt x="26396" y="215483"/>
                      <a:pt x="27082" y="214112"/>
                    </a:cubicBezTo>
                    <a:cubicBezTo>
                      <a:pt x="28179" y="211780"/>
                      <a:pt x="29413" y="209448"/>
                      <a:pt x="30511" y="207116"/>
                    </a:cubicBezTo>
                    <a:cubicBezTo>
                      <a:pt x="32842" y="202316"/>
                      <a:pt x="35448" y="197515"/>
                      <a:pt x="37917" y="192851"/>
                    </a:cubicBezTo>
                    <a:cubicBezTo>
                      <a:pt x="42855" y="183799"/>
                      <a:pt x="48067" y="175021"/>
                      <a:pt x="53690" y="166380"/>
                    </a:cubicBezTo>
                    <a:cubicBezTo>
                      <a:pt x="59314" y="157601"/>
                      <a:pt x="65075" y="149097"/>
                      <a:pt x="71384" y="140868"/>
                    </a:cubicBezTo>
                    <a:cubicBezTo>
                      <a:pt x="83591" y="124820"/>
                      <a:pt x="97445" y="109733"/>
                      <a:pt x="112395" y="96291"/>
                    </a:cubicBezTo>
                    <a:cubicBezTo>
                      <a:pt x="126385" y="83672"/>
                      <a:pt x="141610" y="72425"/>
                      <a:pt x="158069" y="63235"/>
                    </a:cubicBezTo>
                    <a:cubicBezTo>
                      <a:pt x="165887" y="58846"/>
                      <a:pt x="174117" y="55006"/>
                      <a:pt x="182621" y="51988"/>
                    </a:cubicBezTo>
                    <a:cubicBezTo>
                      <a:pt x="191125" y="48833"/>
                      <a:pt x="200177" y="47050"/>
                      <a:pt x="209093" y="45679"/>
                    </a:cubicBezTo>
                    <a:cubicBezTo>
                      <a:pt x="216774" y="44582"/>
                      <a:pt x="224729" y="44582"/>
                      <a:pt x="232547" y="45130"/>
                    </a:cubicBezTo>
                    <a:cubicBezTo>
                      <a:pt x="240777" y="45816"/>
                      <a:pt x="248869" y="47325"/>
                      <a:pt x="256687" y="49794"/>
                    </a:cubicBezTo>
                    <a:cubicBezTo>
                      <a:pt x="259979" y="50754"/>
                      <a:pt x="262997" y="51988"/>
                      <a:pt x="266151" y="53223"/>
                    </a:cubicBezTo>
                    <a:cubicBezTo>
                      <a:pt x="268346" y="54046"/>
                      <a:pt x="270540" y="54869"/>
                      <a:pt x="272598" y="55829"/>
                    </a:cubicBezTo>
                    <a:cubicBezTo>
                      <a:pt x="276027" y="51851"/>
                      <a:pt x="279456" y="47873"/>
                      <a:pt x="282885" y="44033"/>
                    </a:cubicBezTo>
                    <a:cubicBezTo>
                      <a:pt x="287960" y="38410"/>
                      <a:pt x="293035" y="32923"/>
                      <a:pt x="298384" y="27437"/>
                    </a:cubicBezTo>
                    <a:cubicBezTo>
                      <a:pt x="301264" y="24556"/>
                      <a:pt x="304145" y="21813"/>
                      <a:pt x="307162" y="19070"/>
                    </a:cubicBezTo>
                    <a:cubicBezTo>
                      <a:pt x="309768" y="16601"/>
                      <a:pt x="312237" y="14132"/>
                      <a:pt x="314843" y="11663"/>
                    </a:cubicBezTo>
                    <a:cubicBezTo>
                      <a:pt x="318684" y="8097"/>
                      <a:pt x="322798" y="4942"/>
                      <a:pt x="327462" y="2336"/>
                    </a:cubicBezTo>
                    <a:cubicBezTo>
                      <a:pt x="328971" y="1513"/>
                      <a:pt x="330891" y="691"/>
                      <a:pt x="332674" y="416"/>
                    </a:cubicBezTo>
                    <a:cubicBezTo>
                      <a:pt x="335554" y="142"/>
                      <a:pt x="338298" y="142"/>
                      <a:pt x="341178" y="5"/>
                    </a:cubicBezTo>
                    <a:cubicBezTo>
                      <a:pt x="344058" y="-133"/>
                      <a:pt x="345978" y="2885"/>
                      <a:pt x="345293" y="5491"/>
                    </a:cubicBezTo>
                    <a:cubicBezTo>
                      <a:pt x="344881" y="7549"/>
                      <a:pt x="344333" y="9606"/>
                      <a:pt x="343921" y="11526"/>
                    </a:cubicBezTo>
                    <a:cubicBezTo>
                      <a:pt x="343510" y="13035"/>
                      <a:pt x="343235" y="14543"/>
                      <a:pt x="342549" y="16052"/>
                    </a:cubicBezTo>
                    <a:cubicBezTo>
                      <a:pt x="341315" y="19070"/>
                      <a:pt x="339806" y="21813"/>
                      <a:pt x="338023" y="24419"/>
                    </a:cubicBezTo>
                    <a:cubicBezTo>
                      <a:pt x="334594" y="29220"/>
                      <a:pt x="330891" y="33883"/>
                      <a:pt x="327188" y="38410"/>
                    </a:cubicBezTo>
                    <a:cubicBezTo>
                      <a:pt x="321838" y="44993"/>
                      <a:pt x="316489" y="51577"/>
                      <a:pt x="311140" y="58160"/>
                    </a:cubicBezTo>
                    <a:cubicBezTo>
                      <a:pt x="306202" y="64195"/>
                      <a:pt x="301127" y="70094"/>
                      <a:pt x="296190" y="75991"/>
                    </a:cubicBezTo>
                    <a:cubicBezTo>
                      <a:pt x="292623" y="80243"/>
                      <a:pt x="289057" y="84495"/>
                      <a:pt x="285491" y="88747"/>
                    </a:cubicBezTo>
                    <a:cubicBezTo>
                      <a:pt x="279045" y="96154"/>
                      <a:pt x="272735" y="103423"/>
                      <a:pt x="266289" y="110830"/>
                    </a:cubicBezTo>
                    <a:cubicBezTo>
                      <a:pt x="262722" y="114945"/>
                      <a:pt x="259156" y="119059"/>
                      <a:pt x="255453" y="123174"/>
                    </a:cubicBezTo>
                    <a:cubicBezTo>
                      <a:pt x="243657" y="136067"/>
                      <a:pt x="231999" y="148823"/>
                      <a:pt x="220203" y="161716"/>
                    </a:cubicBezTo>
                    <a:cubicBezTo>
                      <a:pt x="217460" y="164734"/>
                      <a:pt x="214442" y="167751"/>
                      <a:pt x="211425" y="170632"/>
                    </a:cubicBezTo>
                    <a:cubicBezTo>
                      <a:pt x="204018" y="178038"/>
                      <a:pt x="196611" y="185582"/>
                      <a:pt x="189205" y="192989"/>
                    </a:cubicBezTo>
                    <a:cubicBezTo>
                      <a:pt x="188107" y="194223"/>
                      <a:pt x="186873" y="195320"/>
                      <a:pt x="185776" y="196555"/>
                    </a:cubicBezTo>
                    <a:cubicBezTo>
                      <a:pt x="181112" y="205059"/>
                      <a:pt x="176723" y="213700"/>
                      <a:pt x="172334" y="222478"/>
                    </a:cubicBezTo>
                    <a:lnTo>
                      <a:pt x="172334" y="222478"/>
                    </a:lnTo>
                    <a:cubicBezTo>
                      <a:pt x="171100" y="225084"/>
                      <a:pt x="169728" y="227553"/>
                      <a:pt x="168631" y="230159"/>
                    </a:cubicBezTo>
                    <a:cubicBezTo>
                      <a:pt x="167945" y="231805"/>
                      <a:pt x="167122" y="233451"/>
                      <a:pt x="166299" y="235097"/>
                    </a:cubicBezTo>
                    <a:cubicBezTo>
                      <a:pt x="163693" y="240857"/>
                      <a:pt x="161087" y="246755"/>
                      <a:pt x="158481" y="252516"/>
                    </a:cubicBezTo>
                    <a:cubicBezTo>
                      <a:pt x="153406" y="263763"/>
                      <a:pt x="148331" y="275011"/>
                      <a:pt x="143256" y="286257"/>
                    </a:cubicBezTo>
                    <a:cubicBezTo>
                      <a:pt x="142433" y="288178"/>
                      <a:pt x="141747" y="289961"/>
                      <a:pt x="140924" y="291881"/>
                    </a:cubicBezTo>
                    <a:cubicBezTo>
                      <a:pt x="138593" y="297916"/>
                      <a:pt x="136261" y="304088"/>
                      <a:pt x="133792" y="310260"/>
                    </a:cubicBezTo>
                    <a:cubicBezTo>
                      <a:pt x="131323" y="316570"/>
                      <a:pt x="128991" y="322879"/>
                      <a:pt x="126523" y="329189"/>
                    </a:cubicBezTo>
                    <a:cubicBezTo>
                      <a:pt x="124054" y="335498"/>
                      <a:pt x="121859" y="341944"/>
                      <a:pt x="119527" y="348254"/>
                    </a:cubicBezTo>
                    <a:cubicBezTo>
                      <a:pt x="119527" y="348254"/>
                      <a:pt x="119527" y="348117"/>
                      <a:pt x="119527" y="348117"/>
                    </a:cubicBezTo>
                    <a:cubicBezTo>
                      <a:pt x="117881" y="352780"/>
                      <a:pt x="116510" y="357443"/>
                      <a:pt x="115138" y="362107"/>
                    </a:cubicBezTo>
                    <a:cubicBezTo>
                      <a:pt x="114452" y="364439"/>
                      <a:pt x="113904" y="366908"/>
                      <a:pt x="113355" y="369239"/>
                    </a:cubicBezTo>
                    <a:cubicBezTo>
                      <a:pt x="112532" y="372257"/>
                      <a:pt x="111709" y="375411"/>
                      <a:pt x="111023" y="378566"/>
                    </a:cubicBezTo>
                    <a:cubicBezTo>
                      <a:pt x="111023" y="378292"/>
                      <a:pt x="111161" y="378155"/>
                      <a:pt x="111161" y="377881"/>
                    </a:cubicBezTo>
                    <a:cubicBezTo>
                      <a:pt x="110749" y="380212"/>
                      <a:pt x="110200" y="382544"/>
                      <a:pt x="110063" y="384875"/>
                    </a:cubicBezTo>
                    <a:cubicBezTo>
                      <a:pt x="110063" y="384875"/>
                      <a:pt x="110063" y="384739"/>
                      <a:pt x="110063" y="384739"/>
                    </a:cubicBezTo>
                    <a:cubicBezTo>
                      <a:pt x="109926" y="386110"/>
                      <a:pt x="109926" y="387344"/>
                      <a:pt x="110063" y="388716"/>
                    </a:cubicBezTo>
                    <a:cubicBezTo>
                      <a:pt x="110200" y="390225"/>
                      <a:pt x="110475" y="391733"/>
                      <a:pt x="110749" y="393242"/>
                    </a:cubicBezTo>
                    <a:cubicBezTo>
                      <a:pt x="110749" y="393242"/>
                      <a:pt x="110749" y="393242"/>
                      <a:pt x="110749" y="393105"/>
                    </a:cubicBezTo>
                    <a:cubicBezTo>
                      <a:pt x="111161" y="394751"/>
                      <a:pt x="111572" y="396534"/>
                      <a:pt x="112121" y="398180"/>
                    </a:cubicBezTo>
                    <a:cubicBezTo>
                      <a:pt x="112395" y="399003"/>
                      <a:pt x="112807" y="399826"/>
                      <a:pt x="113218" y="400649"/>
                    </a:cubicBezTo>
                    <a:cubicBezTo>
                      <a:pt x="113492" y="401060"/>
                      <a:pt x="113629" y="401472"/>
                      <a:pt x="113904" y="401746"/>
                    </a:cubicBezTo>
                    <a:cubicBezTo>
                      <a:pt x="114041" y="402020"/>
                      <a:pt x="114315" y="402295"/>
                      <a:pt x="114452" y="402569"/>
                    </a:cubicBezTo>
                    <a:cubicBezTo>
                      <a:pt x="114727" y="402843"/>
                      <a:pt x="114864" y="402981"/>
                      <a:pt x="115138" y="403255"/>
                    </a:cubicBezTo>
                    <a:cubicBezTo>
                      <a:pt x="115275" y="403392"/>
                      <a:pt x="115412" y="403529"/>
                      <a:pt x="115550" y="403529"/>
                    </a:cubicBezTo>
                    <a:cubicBezTo>
                      <a:pt x="115824" y="403666"/>
                      <a:pt x="115961" y="403804"/>
                      <a:pt x="116236" y="403804"/>
                    </a:cubicBezTo>
                    <a:cubicBezTo>
                      <a:pt x="116647" y="403941"/>
                      <a:pt x="117058" y="404078"/>
                      <a:pt x="117470" y="404215"/>
                    </a:cubicBezTo>
                    <a:cubicBezTo>
                      <a:pt x="117470" y="404215"/>
                      <a:pt x="117333" y="404215"/>
                      <a:pt x="117333" y="404215"/>
                    </a:cubicBezTo>
                    <a:cubicBezTo>
                      <a:pt x="118430" y="404489"/>
                      <a:pt x="119390" y="404489"/>
                      <a:pt x="120487" y="404489"/>
                    </a:cubicBezTo>
                    <a:cubicBezTo>
                      <a:pt x="120213" y="404489"/>
                      <a:pt x="120076" y="404489"/>
                      <a:pt x="119802" y="404489"/>
                    </a:cubicBezTo>
                    <a:cubicBezTo>
                      <a:pt x="120213" y="404489"/>
                      <a:pt x="120625" y="404489"/>
                      <a:pt x="121173" y="404489"/>
                    </a:cubicBezTo>
                    <a:cubicBezTo>
                      <a:pt x="123779" y="404352"/>
                      <a:pt x="126385" y="403941"/>
                      <a:pt x="128991" y="403392"/>
                    </a:cubicBezTo>
                    <a:cubicBezTo>
                      <a:pt x="128854" y="403392"/>
                      <a:pt x="128717" y="403392"/>
                      <a:pt x="128580" y="403392"/>
                    </a:cubicBezTo>
                    <a:cubicBezTo>
                      <a:pt x="131186" y="402843"/>
                      <a:pt x="133655" y="402158"/>
                      <a:pt x="136124" y="401335"/>
                    </a:cubicBezTo>
                    <a:cubicBezTo>
                      <a:pt x="138044" y="400649"/>
                      <a:pt x="139827" y="399826"/>
                      <a:pt x="141610" y="399003"/>
                    </a:cubicBezTo>
                    <a:cubicBezTo>
                      <a:pt x="141610" y="399003"/>
                      <a:pt x="141610" y="399003"/>
                      <a:pt x="141473" y="399003"/>
                    </a:cubicBezTo>
                    <a:cubicBezTo>
                      <a:pt x="145588" y="396946"/>
                      <a:pt x="149428" y="394614"/>
                      <a:pt x="153132" y="392145"/>
                    </a:cubicBezTo>
                    <a:cubicBezTo>
                      <a:pt x="163830" y="384739"/>
                      <a:pt x="174117" y="377057"/>
                      <a:pt x="183855" y="368553"/>
                    </a:cubicBezTo>
                    <a:cubicBezTo>
                      <a:pt x="192085" y="361284"/>
                      <a:pt x="200040" y="353740"/>
                      <a:pt x="207721" y="345922"/>
                    </a:cubicBezTo>
                    <a:cubicBezTo>
                      <a:pt x="215677" y="337967"/>
                      <a:pt x="223220" y="329600"/>
                      <a:pt x="230627" y="321233"/>
                    </a:cubicBezTo>
                    <a:cubicBezTo>
                      <a:pt x="230490" y="321370"/>
                      <a:pt x="230353" y="321508"/>
                      <a:pt x="230215" y="321645"/>
                    </a:cubicBezTo>
                    <a:cubicBezTo>
                      <a:pt x="237485" y="313415"/>
                      <a:pt x="244754" y="305186"/>
                      <a:pt x="251750" y="296682"/>
                    </a:cubicBezTo>
                    <a:cubicBezTo>
                      <a:pt x="258196" y="289001"/>
                      <a:pt x="264505" y="281183"/>
                      <a:pt x="270952" y="273502"/>
                    </a:cubicBezTo>
                    <a:cubicBezTo>
                      <a:pt x="278359" y="264449"/>
                      <a:pt x="285903" y="255534"/>
                      <a:pt x="293172" y="246481"/>
                    </a:cubicBezTo>
                    <a:cubicBezTo>
                      <a:pt x="293583" y="245247"/>
                      <a:pt x="293995" y="243875"/>
                      <a:pt x="294406" y="242641"/>
                    </a:cubicBezTo>
                    <a:cubicBezTo>
                      <a:pt x="295092" y="240583"/>
                      <a:pt x="295778" y="238389"/>
                      <a:pt x="296464" y="236331"/>
                    </a:cubicBezTo>
                    <a:cubicBezTo>
                      <a:pt x="296601" y="235920"/>
                      <a:pt x="296738" y="235508"/>
                      <a:pt x="296875" y="235097"/>
                    </a:cubicBezTo>
                    <a:cubicBezTo>
                      <a:pt x="298933" y="229336"/>
                      <a:pt x="300990" y="223576"/>
                      <a:pt x="303048" y="217815"/>
                    </a:cubicBezTo>
                    <a:cubicBezTo>
                      <a:pt x="306477" y="207939"/>
                      <a:pt x="310180" y="198201"/>
                      <a:pt x="314157" y="188462"/>
                    </a:cubicBezTo>
                    <a:cubicBezTo>
                      <a:pt x="318272" y="178038"/>
                      <a:pt x="322798" y="167751"/>
                      <a:pt x="327599" y="157601"/>
                    </a:cubicBezTo>
                    <a:cubicBezTo>
                      <a:pt x="331714" y="148961"/>
                      <a:pt x="335966" y="140456"/>
                      <a:pt x="340492" y="131952"/>
                    </a:cubicBezTo>
                    <a:cubicBezTo>
                      <a:pt x="345704" y="122351"/>
                      <a:pt x="351465" y="113162"/>
                      <a:pt x="357500" y="104109"/>
                    </a:cubicBezTo>
                    <a:cubicBezTo>
                      <a:pt x="362575" y="96565"/>
                      <a:pt x="367924" y="89296"/>
                      <a:pt x="373959" y="82301"/>
                    </a:cubicBezTo>
                    <a:cubicBezTo>
                      <a:pt x="376565" y="79146"/>
                      <a:pt x="379446" y="76265"/>
                      <a:pt x="382326" y="73385"/>
                    </a:cubicBezTo>
                    <a:cubicBezTo>
                      <a:pt x="385618" y="70094"/>
                      <a:pt x="388773" y="66939"/>
                      <a:pt x="392202" y="63921"/>
                    </a:cubicBezTo>
                    <a:cubicBezTo>
                      <a:pt x="394533" y="61864"/>
                      <a:pt x="397276" y="60355"/>
                      <a:pt x="400020" y="58984"/>
                    </a:cubicBezTo>
                    <a:cubicBezTo>
                      <a:pt x="402077" y="58023"/>
                      <a:pt x="404271" y="57612"/>
                      <a:pt x="406466" y="57612"/>
                    </a:cubicBezTo>
                    <a:cubicBezTo>
                      <a:pt x="407426" y="57612"/>
                      <a:pt x="408249" y="57749"/>
                      <a:pt x="409072" y="57886"/>
                    </a:cubicBezTo>
                    <a:cubicBezTo>
                      <a:pt x="410307" y="58160"/>
                      <a:pt x="411678" y="58298"/>
                      <a:pt x="412776" y="58984"/>
                    </a:cubicBezTo>
                    <a:cubicBezTo>
                      <a:pt x="413598" y="59395"/>
                      <a:pt x="414421" y="59669"/>
                      <a:pt x="415107" y="60218"/>
                    </a:cubicBezTo>
                    <a:cubicBezTo>
                      <a:pt x="415656" y="60629"/>
                      <a:pt x="416205" y="60904"/>
                      <a:pt x="416616" y="61315"/>
                    </a:cubicBezTo>
                    <a:cubicBezTo>
                      <a:pt x="417027" y="61727"/>
                      <a:pt x="417302" y="62275"/>
                      <a:pt x="417713" y="62687"/>
                    </a:cubicBezTo>
                    <a:cubicBezTo>
                      <a:pt x="418810" y="63921"/>
                      <a:pt x="419085" y="65842"/>
                      <a:pt x="419222" y="67487"/>
                    </a:cubicBezTo>
                    <a:cubicBezTo>
                      <a:pt x="419496" y="69819"/>
                      <a:pt x="418810" y="72151"/>
                      <a:pt x="418262" y="74345"/>
                    </a:cubicBezTo>
                    <a:cubicBezTo>
                      <a:pt x="417850" y="76265"/>
                      <a:pt x="417165" y="78049"/>
                      <a:pt x="416616" y="79832"/>
                    </a:cubicBezTo>
                    <a:cubicBezTo>
                      <a:pt x="416067" y="81340"/>
                      <a:pt x="415656" y="82849"/>
                      <a:pt x="415107" y="84358"/>
                    </a:cubicBezTo>
                    <a:cubicBezTo>
                      <a:pt x="414284" y="86690"/>
                      <a:pt x="413187" y="88884"/>
                      <a:pt x="412090" y="91079"/>
                    </a:cubicBezTo>
                    <a:cubicBezTo>
                      <a:pt x="410855" y="93410"/>
                      <a:pt x="409484" y="95742"/>
                      <a:pt x="408249" y="98074"/>
                    </a:cubicBezTo>
                    <a:cubicBezTo>
                      <a:pt x="405780" y="102463"/>
                      <a:pt x="403449" y="106715"/>
                      <a:pt x="400842" y="111104"/>
                    </a:cubicBezTo>
                    <a:cubicBezTo>
                      <a:pt x="398374" y="115356"/>
                      <a:pt x="395768" y="119608"/>
                      <a:pt x="393024" y="123860"/>
                    </a:cubicBezTo>
                    <a:cubicBezTo>
                      <a:pt x="391104" y="127015"/>
                      <a:pt x="389047" y="130032"/>
                      <a:pt x="386989" y="133187"/>
                    </a:cubicBezTo>
                    <a:cubicBezTo>
                      <a:pt x="381503" y="141554"/>
                      <a:pt x="376017" y="150058"/>
                      <a:pt x="370530" y="158425"/>
                    </a:cubicBezTo>
                    <a:cubicBezTo>
                      <a:pt x="368061" y="162128"/>
                      <a:pt x="365455" y="165831"/>
                      <a:pt x="362849" y="169397"/>
                    </a:cubicBezTo>
                    <a:cubicBezTo>
                      <a:pt x="356677" y="178038"/>
                      <a:pt x="350505" y="186542"/>
                      <a:pt x="344470" y="195046"/>
                    </a:cubicBezTo>
                    <a:cubicBezTo>
                      <a:pt x="341727" y="198887"/>
                      <a:pt x="339120" y="202864"/>
                      <a:pt x="336103" y="206705"/>
                    </a:cubicBezTo>
                    <a:cubicBezTo>
                      <a:pt x="324719" y="221244"/>
                      <a:pt x="313335" y="235783"/>
                      <a:pt x="301950" y="250322"/>
                    </a:cubicBezTo>
                    <a:cubicBezTo>
                      <a:pt x="301401" y="251008"/>
                      <a:pt x="300853" y="251693"/>
                      <a:pt x="300304" y="252516"/>
                    </a:cubicBezTo>
                    <a:cubicBezTo>
                      <a:pt x="297150" y="262666"/>
                      <a:pt x="293995" y="272679"/>
                      <a:pt x="290840" y="282828"/>
                    </a:cubicBezTo>
                    <a:cubicBezTo>
                      <a:pt x="287960" y="291881"/>
                      <a:pt x="285217" y="300934"/>
                      <a:pt x="282336" y="309986"/>
                    </a:cubicBezTo>
                    <a:cubicBezTo>
                      <a:pt x="281376" y="312866"/>
                      <a:pt x="280416" y="315747"/>
                      <a:pt x="279593" y="318764"/>
                    </a:cubicBezTo>
                    <a:cubicBezTo>
                      <a:pt x="274655" y="336321"/>
                      <a:pt x="269580" y="353740"/>
                      <a:pt x="264505" y="371434"/>
                    </a:cubicBezTo>
                    <a:cubicBezTo>
                      <a:pt x="261351" y="382269"/>
                      <a:pt x="258196" y="393105"/>
                      <a:pt x="255179" y="404078"/>
                    </a:cubicBezTo>
                    <a:cubicBezTo>
                      <a:pt x="249006" y="427532"/>
                      <a:pt x="242834" y="450987"/>
                      <a:pt x="236525" y="474441"/>
                    </a:cubicBezTo>
                    <a:cubicBezTo>
                      <a:pt x="235702" y="477596"/>
                      <a:pt x="235016" y="480887"/>
                      <a:pt x="234330" y="484042"/>
                    </a:cubicBezTo>
                    <a:cubicBezTo>
                      <a:pt x="232547" y="491312"/>
                      <a:pt x="230901" y="498581"/>
                      <a:pt x="229118" y="505851"/>
                    </a:cubicBezTo>
                    <a:cubicBezTo>
                      <a:pt x="227472" y="512435"/>
                      <a:pt x="225964" y="519018"/>
                      <a:pt x="224455" y="525739"/>
                    </a:cubicBezTo>
                    <a:cubicBezTo>
                      <a:pt x="222672" y="533283"/>
                      <a:pt x="221026" y="540964"/>
                      <a:pt x="219380" y="548645"/>
                    </a:cubicBezTo>
                    <a:cubicBezTo>
                      <a:pt x="219380" y="548645"/>
                      <a:pt x="219380" y="548507"/>
                      <a:pt x="219380" y="548507"/>
                    </a:cubicBezTo>
                    <a:cubicBezTo>
                      <a:pt x="218008" y="555091"/>
                      <a:pt x="217048" y="561538"/>
                      <a:pt x="216499" y="568121"/>
                    </a:cubicBezTo>
                    <a:cubicBezTo>
                      <a:pt x="216499" y="567984"/>
                      <a:pt x="216499" y="567847"/>
                      <a:pt x="216499" y="567847"/>
                    </a:cubicBezTo>
                    <a:cubicBezTo>
                      <a:pt x="216225" y="574019"/>
                      <a:pt x="215814" y="580328"/>
                      <a:pt x="216088" y="586638"/>
                    </a:cubicBezTo>
                    <a:cubicBezTo>
                      <a:pt x="216225" y="588284"/>
                      <a:pt x="216499" y="589930"/>
                      <a:pt x="216774" y="591576"/>
                    </a:cubicBezTo>
                    <a:cubicBezTo>
                      <a:pt x="216774" y="591438"/>
                      <a:pt x="216774" y="591302"/>
                      <a:pt x="216774" y="591164"/>
                    </a:cubicBezTo>
                    <a:cubicBezTo>
                      <a:pt x="216911" y="591713"/>
                      <a:pt x="217048" y="592261"/>
                      <a:pt x="217185" y="592947"/>
                    </a:cubicBezTo>
                    <a:cubicBezTo>
                      <a:pt x="217185" y="592810"/>
                      <a:pt x="217048" y="592810"/>
                      <a:pt x="217048" y="592673"/>
                    </a:cubicBezTo>
                    <a:cubicBezTo>
                      <a:pt x="217322" y="593496"/>
                      <a:pt x="217597" y="594319"/>
                      <a:pt x="218008" y="595142"/>
                    </a:cubicBezTo>
                    <a:cubicBezTo>
                      <a:pt x="218283" y="595553"/>
                      <a:pt x="218557" y="596102"/>
                      <a:pt x="218831" y="596513"/>
                    </a:cubicBezTo>
                    <a:cubicBezTo>
                      <a:pt x="218694" y="596376"/>
                      <a:pt x="218557" y="596102"/>
                      <a:pt x="218557" y="595965"/>
                    </a:cubicBezTo>
                    <a:cubicBezTo>
                      <a:pt x="218831" y="596376"/>
                      <a:pt x="219106" y="596651"/>
                      <a:pt x="219380" y="597062"/>
                    </a:cubicBezTo>
                    <a:cubicBezTo>
                      <a:pt x="219654" y="597337"/>
                      <a:pt x="219928" y="597611"/>
                      <a:pt x="220340" y="597885"/>
                    </a:cubicBezTo>
                    <a:cubicBezTo>
                      <a:pt x="220203" y="597748"/>
                      <a:pt x="220066" y="597611"/>
                      <a:pt x="219928" y="597473"/>
                    </a:cubicBezTo>
                    <a:cubicBezTo>
                      <a:pt x="220751" y="598296"/>
                      <a:pt x="221712" y="598982"/>
                      <a:pt x="222672" y="599531"/>
                    </a:cubicBezTo>
                    <a:cubicBezTo>
                      <a:pt x="222535" y="599394"/>
                      <a:pt x="222397" y="599394"/>
                      <a:pt x="222260" y="599257"/>
                    </a:cubicBezTo>
                    <a:cubicBezTo>
                      <a:pt x="223220" y="599805"/>
                      <a:pt x="224180" y="600354"/>
                      <a:pt x="225141" y="600902"/>
                    </a:cubicBezTo>
                    <a:cubicBezTo>
                      <a:pt x="225141" y="600902"/>
                      <a:pt x="225141" y="600902"/>
                      <a:pt x="225003" y="600902"/>
                    </a:cubicBezTo>
                    <a:cubicBezTo>
                      <a:pt x="225552" y="601177"/>
                      <a:pt x="226101" y="601314"/>
                      <a:pt x="226786" y="601589"/>
                    </a:cubicBezTo>
                    <a:cubicBezTo>
                      <a:pt x="226786" y="601589"/>
                      <a:pt x="226786" y="601589"/>
                      <a:pt x="226786" y="601589"/>
                    </a:cubicBezTo>
                    <a:cubicBezTo>
                      <a:pt x="227609" y="601863"/>
                      <a:pt x="228432" y="602137"/>
                      <a:pt x="229255" y="602274"/>
                    </a:cubicBezTo>
                    <a:cubicBezTo>
                      <a:pt x="229804" y="602274"/>
                      <a:pt x="230215" y="602411"/>
                      <a:pt x="230764" y="602411"/>
                    </a:cubicBezTo>
                    <a:cubicBezTo>
                      <a:pt x="230490" y="602411"/>
                      <a:pt x="230353" y="602411"/>
                      <a:pt x="230078" y="602411"/>
                    </a:cubicBezTo>
                    <a:cubicBezTo>
                      <a:pt x="230627" y="602411"/>
                      <a:pt x="231038" y="602411"/>
                      <a:pt x="231587" y="602411"/>
                    </a:cubicBezTo>
                    <a:cubicBezTo>
                      <a:pt x="231999" y="602411"/>
                      <a:pt x="232273" y="602411"/>
                      <a:pt x="232547" y="602274"/>
                    </a:cubicBezTo>
                    <a:cubicBezTo>
                      <a:pt x="232410" y="602274"/>
                      <a:pt x="232273" y="602274"/>
                      <a:pt x="232136" y="602411"/>
                    </a:cubicBezTo>
                    <a:cubicBezTo>
                      <a:pt x="232273" y="602411"/>
                      <a:pt x="232547" y="602411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2684" y="602274"/>
                      <a:pt x="232684" y="602274"/>
                      <a:pt x="232684" y="602274"/>
                    </a:cubicBezTo>
                    <a:cubicBezTo>
                      <a:pt x="233782" y="602000"/>
                      <a:pt x="234742" y="601725"/>
                      <a:pt x="235839" y="601314"/>
                    </a:cubicBezTo>
                    <a:cubicBezTo>
                      <a:pt x="235565" y="601314"/>
                      <a:pt x="235428" y="601451"/>
                      <a:pt x="235290" y="601589"/>
                    </a:cubicBezTo>
                    <a:cubicBezTo>
                      <a:pt x="236388" y="601177"/>
                      <a:pt x="237348" y="600628"/>
                      <a:pt x="238445" y="600080"/>
                    </a:cubicBezTo>
                    <a:cubicBezTo>
                      <a:pt x="238445" y="600080"/>
                      <a:pt x="238445" y="600080"/>
                      <a:pt x="238445" y="600080"/>
                    </a:cubicBezTo>
                    <a:cubicBezTo>
                      <a:pt x="239542" y="599531"/>
                      <a:pt x="240640" y="598845"/>
                      <a:pt x="241600" y="598160"/>
                    </a:cubicBezTo>
                    <a:cubicBezTo>
                      <a:pt x="247635" y="593908"/>
                      <a:pt x="253121" y="588970"/>
                      <a:pt x="258745" y="584169"/>
                    </a:cubicBezTo>
                    <a:cubicBezTo>
                      <a:pt x="258608" y="584306"/>
                      <a:pt x="258470" y="584444"/>
                      <a:pt x="258333" y="584580"/>
                    </a:cubicBezTo>
                    <a:cubicBezTo>
                      <a:pt x="263682" y="579780"/>
                      <a:pt x="268758" y="574568"/>
                      <a:pt x="273558" y="569219"/>
                    </a:cubicBezTo>
                    <a:cubicBezTo>
                      <a:pt x="273421" y="569356"/>
                      <a:pt x="273284" y="569493"/>
                      <a:pt x="273147" y="569630"/>
                    </a:cubicBezTo>
                    <a:cubicBezTo>
                      <a:pt x="277947" y="564144"/>
                      <a:pt x="282611" y="558520"/>
                      <a:pt x="287137" y="552896"/>
                    </a:cubicBezTo>
                    <a:cubicBezTo>
                      <a:pt x="292349" y="546450"/>
                      <a:pt x="297561" y="540003"/>
                      <a:pt x="302636" y="533420"/>
                    </a:cubicBezTo>
                    <a:cubicBezTo>
                      <a:pt x="312923" y="519978"/>
                      <a:pt x="322661" y="505988"/>
                      <a:pt x="332125" y="491997"/>
                    </a:cubicBezTo>
                    <a:cubicBezTo>
                      <a:pt x="332125" y="491997"/>
                      <a:pt x="332125" y="491997"/>
                      <a:pt x="331988" y="492135"/>
                    </a:cubicBezTo>
                    <a:cubicBezTo>
                      <a:pt x="335280" y="487197"/>
                      <a:pt x="338298" y="482122"/>
                      <a:pt x="341452" y="477184"/>
                    </a:cubicBezTo>
                    <a:cubicBezTo>
                      <a:pt x="346939" y="468406"/>
                      <a:pt x="352425" y="459491"/>
                      <a:pt x="357912" y="450575"/>
                    </a:cubicBezTo>
                    <a:cubicBezTo>
                      <a:pt x="362849" y="442483"/>
                      <a:pt x="367924" y="434527"/>
                      <a:pt x="372725" y="426435"/>
                    </a:cubicBezTo>
                    <a:cubicBezTo>
                      <a:pt x="374371" y="423829"/>
                      <a:pt x="376017" y="421360"/>
                      <a:pt x="377388" y="418754"/>
                    </a:cubicBezTo>
                    <a:cubicBezTo>
                      <a:pt x="380268" y="413816"/>
                      <a:pt x="383149" y="408742"/>
                      <a:pt x="386029" y="403804"/>
                    </a:cubicBezTo>
                    <a:cubicBezTo>
                      <a:pt x="386852" y="400237"/>
                      <a:pt x="387812" y="396534"/>
                      <a:pt x="388635" y="392968"/>
                    </a:cubicBezTo>
                    <a:cubicBezTo>
                      <a:pt x="389458" y="389539"/>
                      <a:pt x="390418" y="386110"/>
                      <a:pt x="391378" y="382681"/>
                    </a:cubicBezTo>
                    <a:cubicBezTo>
                      <a:pt x="394122" y="372943"/>
                      <a:pt x="396865" y="363204"/>
                      <a:pt x="399608" y="353603"/>
                    </a:cubicBezTo>
                    <a:cubicBezTo>
                      <a:pt x="402214" y="344276"/>
                      <a:pt x="404820" y="335086"/>
                      <a:pt x="407426" y="325897"/>
                    </a:cubicBezTo>
                    <a:cubicBezTo>
                      <a:pt x="408249" y="322879"/>
                      <a:pt x="409072" y="319862"/>
                      <a:pt x="410032" y="316844"/>
                    </a:cubicBezTo>
                    <a:cubicBezTo>
                      <a:pt x="415793" y="298739"/>
                      <a:pt x="421691" y="280634"/>
                      <a:pt x="427452" y="262392"/>
                    </a:cubicBezTo>
                    <a:cubicBezTo>
                      <a:pt x="428412" y="259511"/>
                      <a:pt x="429372" y="256631"/>
                      <a:pt x="430195" y="253613"/>
                    </a:cubicBezTo>
                    <a:cubicBezTo>
                      <a:pt x="431292" y="250322"/>
                      <a:pt x="432526" y="247167"/>
                      <a:pt x="433624" y="243875"/>
                    </a:cubicBezTo>
                    <a:cubicBezTo>
                      <a:pt x="437053" y="234137"/>
                      <a:pt x="440756" y="224261"/>
                      <a:pt x="444459" y="214523"/>
                    </a:cubicBezTo>
                    <a:cubicBezTo>
                      <a:pt x="448437" y="204236"/>
                      <a:pt x="453100" y="194086"/>
                      <a:pt x="457627" y="184073"/>
                    </a:cubicBezTo>
                    <a:cubicBezTo>
                      <a:pt x="461467" y="175706"/>
                      <a:pt x="465582" y="167477"/>
                      <a:pt x="469971" y="159522"/>
                    </a:cubicBezTo>
                    <a:cubicBezTo>
                      <a:pt x="474086" y="152115"/>
                      <a:pt x="479024" y="145120"/>
                      <a:pt x="483824" y="137987"/>
                    </a:cubicBezTo>
                    <a:cubicBezTo>
                      <a:pt x="485882" y="134970"/>
                      <a:pt x="488214" y="131952"/>
                      <a:pt x="490682" y="129209"/>
                    </a:cubicBezTo>
                    <a:cubicBezTo>
                      <a:pt x="493014" y="126466"/>
                      <a:pt x="495620" y="124135"/>
                      <a:pt x="498363" y="121803"/>
                    </a:cubicBezTo>
                    <a:cubicBezTo>
                      <a:pt x="499461" y="120842"/>
                      <a:pt x="500832" y="120020"/>
                      <a:pt x="502067" y="119197"/>
                    </a:cubicBezTo>
                    <a:cubicBezTo>
                      <a:pt x="503438" y="118374"/>
                      <a:pt x="504947" y="117825"/>
                      <a:pt x="506319" y="117277"/>
                    </a:cubicBezTo>
                    <a:cubicBezTo>
                      <a:pt x="507279" y="116865"/>
                      <a:pt x="508376" y="116591"/>
                      <a:pt x="509473" y="116453"/>
                    </a:cubicBezTo>
                    <a:cubicBezTo>
                      <a:pt x="512217" y="115905"/>
                      <a:pt x="514960" y="115493"/>
                      <a:pt x="517703" y="115082"/>
                    </a:cubicBezTo>
                    <a:cubicBezTo>
                      <a:pt x="517703" y="115082"/>
                      <a:pt x="517566" y="115082"/>
                      <a:pt x="517566" y="115082"/>
                    </a:cubicBezTo>
                    <a:cubicBezTo>
                      <a:pt x="517566" y="115082"/>
                      <a:pt x="517703" y="115082"/>
                      <a:pt x="517703" y="115082"/>
                    </a:cubicBezTo>
                    <a:cubicBezTo>
                      <a:pt x="517840" y="115082"/>
                      <a:pt x="517977" y="115082"/>
                      <a:pt x="518114" y="115082"/>
                    </a:cubicBezTo>
                    <a:cubicBezTo>
                      <a:pt x="518114" y="115082"/>
                      <a:pt x="517977" y="115082"/>
                      <a:pt x="517977" y="115082"/>
                    </a:cubicBezTo>
                    <a:cubicBezTo>
                      <a:pt x="518526" y="114945"/>
                      <a:pt x="519075" y="114807"/>
                      <a:pt x="519623" y="114807"/>
                    </a:cubicBezTo>
                    <a:cubicBezTo>
                      <a:pt x="521680" y="114396"/>
                      <a:pt x="524149" y="115219"/>
                      <a:pt x="524972" y="117413"/>
                    </a:cubicBezTo>
                    <a:cubicBezTo>
                      <a:pt x="526344" y="121254"/>
                      <a:pt x="527990" y="124820"/>
                      <a:pt x="529362" y="128798"/>
                    </a:cubicBezTo>
                    <a:cubicBezTo>
                      <a:pt x="530322" y="131404"/>
                      <a:pt x="530459" y="134558"/>
                      <a:pt x="530184" y="137302"/>
                    </a:cubicBezTo>
                    <a:cubicBezTo>
                      <a:pt x="530047" y="139085"/>
                      <a:pt x="529910" y="140868"/>
                      <a:pt x="529499" y="142651"/>
                    </a:cubicBezTo>
                    <a:cubicBezTo>
                      <a:pt x="528950" y="144983"/>
                      <a:pt x="528401" y="147452"/>
                      <a:pt x="527578" y="149783"/>
                    </a:cubicBezTo>
                    <a:cubicBezTo>
                      <a:pt x="526893" y="152115"/>
                      <a:pt x="525933" y="154584"/>
                      <a:pt x="525109" y="156916"/>
                    </a:cubicBezTo>
                    <a:cubicBezTo>
                      <a:pt x="524149" y="159522"/>
                      <a:pt x="523326" y="162128"/>
                      <a:pt x="522504" y="164734"/>
                    </a:cubicBezTo>
                    <a:cubicBezTo>
                      <a:pt x="520720" y="169671"/>
                      <a:pt x="518800" y="174335"/>
                      <a:pt x="516743" y="179135"/>
                    </a:cubicBezTo>
                    <a:cubicBezTo>
                      <a:pt x="515097" y="183113"/>
                      <a:pt x="513451" y="187091"/>
                      <a:pt x="511531" y="190931"/>
                    </a:cubicBezTo>
                    <a:cubicBezTo>
                      <a:pt x="510433" y="193400"/>
                      <a:pt x="509199" y="196006"/>
                      <a:pt x="508102" y="198475"/>
                    </a:cubicBezTo>
                    <a:cubicBezTo>
                      <a:pt x="503712" y="207802"/>
                      <a:pt x="499323" y="217266"/>
                      <a:pt x="494934" y="226593"/>
                    </a:cubicBezTo>
                    <a:cubicBezTo>
                      <a:pt x="493151" y="230296"/>
                      <a:pt x="491505" y="233863"/>
                      <a:pt x="489585" y="237428"/>
                    </a:cubicBezTo>
                    <a:cubicBezTo>
                      <a:pt x="480944" y="253888"/>
                      <a:pt x="472303" y="270210"/>
                      <a:pt x="463662" y="286669"/>
                    </a:cubicBezTo>
                    <a:cubicBezTo>
                      <a:pt x="462016" y="289686"/>
                      <a:pt x="460370" y="292704"/>
                      <a:pt x="458724" y="295721"/>
                    </a:cubicBezTo>
                    <a:cubicBezTo>
                      <a:pt x="453786" y="304363"/>
                      <a:pt x="448986" y="313004"/>
                      <a:pt x="444048" y="321645"/>
                    </a:cubicBezTo>
                    <a:cubicBezTo>
                      <a:pt x="437601" y="333166"/>
                      <a:pt x="431292" y="344688"/>
                      <a:pt x="424708" y="356209"/>
                    </a:cubicBezTo>
                    <a:cubicBezTo>
                      <a:pt x="415381" y="372257"/>
                      <a:pt x="406055" y="388442"/>
                      <a:pt x="396728" y="404489"/>
                    </a:cubicBezTo>
                    <a:cubicBezTo>
                      <a:pt x="395905" y="405998"/>
                      <a:pt x="394945" y="407507"/>
                      <a:pt x="394122" y="409016"/>
                    </a:cubicBezTo>
                    <a:cubicBezTo>
                      <a:pt x="392750" y="414776"/>
                      <a:pt x="391378" y="420537"/>
                      <a:pt x="390007" y="426298"/>
                    </a:cubicBezTo>
                    <a:cubicBezTo>
                      <a:pt x="387949" y="434939"/>
                      <a:pt x="385892" y="443580"/>
                      <a:pt x="383972" y="452221"/>
                    </a:cubicBezTo>
                    <a:cubicBezTo>
                      <a:pt x="382189" y="459765"/>
                      <a:pt x="380543" y="467309"/>
                      <a:pt x="379034" y="474990"/>
                    </a:cubicBezTo>
                    <a:cubicBezTo>
                      <a:pt x="379034" y="474990"/>
                      <a:pt x="379034" y="474852"/>
                      <a:pt x="379034" y="474852"/>
                    </a:cubicBezTo>
                    <a:cubicBezTo>
                      <a:pt x="376977" y="485277"/>
                      <a:pt x="375057" y="495564"/>
                      <a:pt x="373410" y="505988"/>
                    </a:cubicBezTo>
                    <a:cubicBezTo>
                      <a:pt x="371628" y="517098"/>
                      <a:pt x="369981" y="528208"/>
                      <a:pt x="369159" y="539318"/>
                    </a:cubicBezTo>
                    <a:lnTo>
                      <a:pt x="369159" y="539318"/>
                    </a:lnTo>
                    <a:lnTo>
                      <a:pt x="369159" y="539318"/>
                    </a:lnTo>
                    <a:cubicBezTo>
                      <a:pt x="369159" y="539592"/>
                      <a:pt x="369159" y="539729"/>
                      <a:pt x="369159" y="540003"/>
                    </a:cubicBezTo>
                    <a:cubicBezTo>
                      <a:pt x="369159" y="540003"/>
                      <a:pt x="369159" y="539867"/>
                      <a:pt x="369159" y="539867"/>
                    </a:cubicBezTo>
                    <a:cubicBezTo>
                      <a:pt x="368747" y="547547"/>
                      <a:pt x="368747" y="555365"/>
                      <a:pt x="369159" y="563047"/>
                    </a:cubicBezTo>
                    <a:cubicBezTo>
                      <a:pt x="369159" y="563047"/>
                      <a:pt x="369159" y="562909"/>
                      <a:pt x="369159" y="562909"/>
                    </a:cubicBezTo>
                    <a:cubicBezTo>
                      <a:pt x="369159" y="563047"/>
                      <a:pt x="369159" y="563183"/>
                      <a:pt x="369159" y="563458"/>
                    </a:cubicBezTo>
                    <a:cubicBezTo>
                      <a:pt x="369159" y="563458"/>
                      <a:pt x="369159" y="563595"/>
                      <a:pt x="369159" y="563595"/>
                    </a:cubicBezTo>
                    <a:cubicBezTo>
                      <a:pt x="369159" y="563595"/>
                      <a:pt x="369159" y="563595"/>
                      <a:pt x="369159" y="563595"/>
                    </a:cubicBezTo>
                    <a:cubicBezTo>
                      <a:pt x="369433" y="566476"/>
                      <a:pt x="369844" y="569219"/>
                      <a:pt x="370256" y="571962"/>
                    </a:cubicBezTo>
                    <a:cubicBezTo>
                      <a:pt x="370256" y="571687"/>
                      <a:pt x="370119" y="571550"/>
                      <a:pt x="370119" y="571413"/>
                    </a:cubicBezTo>
                    <a:cubicBezTo>
                      <a:pt x="370393" y="572785"/>
                      <a:pt x="370804" y="574157"/>
                      <a:pt x="371216" y="575665"/>
                    </a:cubicBezTo>
                    <a:cubicBezTo>
                      <a:pt x="371216" y="575391"/>
                      <a:pt x="371079" y="575254"/>
                      <a:pt x="371079" y="574979"/>
                    </a:cubicBezTo>
                    <a:cubicBezTo>
                      <a:pt x="371765" y="576899"/>
                      <a:pt x="372588" y="578683"/>
                      <a:pt x="373548" y="580603"/>
                    </a:cubicBezTo>
                    <a:cubicBezTo>
                      <a:pt x="373410" y="580466"/>
                      <a:pt x="373273" y="580192"/>
                      <a:pt x="373273" y="580054"/>
                    </a:cubicBezTo>
                    <a:cubicBezTo>
                      <a:pt x="374233" y="581837"/>
                      <a:pt x="375331" y="583621"/>
                      <a:pt x="376565" y="585403"/>
                    </a:cubicBezTo>
                    <a:cubicBezTo>
                      <a:pt x="377114" y="586226"/>
                      <a:pt x="377800" y="587050"/>
                      <a:pt x="378486" y="587873"/>
                    </a:cubicBezTo>
                    <a:cubicBezTo>
                      <a:pt x="378897" y="588284"/>
                      <a:pt x="379446" y="588832"/>
                      <a:pt x="379857" y="589244"/>
                    </a:cubicBezTo>
                    <a:cubicBezTo>
                      <a:pt x="379720" y="589107"/>
                      <a:pt x="379583" y="588970"/>
                      <a:pt x="379446" y="588832"/>
                    </a:cubicBezTo>
                    <a:cubicBezTo>
                      <a:pt x="380406" y="589655"/>
                      <a:pt x="381366" y="590479"/>
                      <a:pt x="382463" y="591164"/>
                    </a:cubicBezTo>
                    <a:cubicBezTo>
                      <a:pt x="382326" y="591027"/>
                      <a:pt x="382189" y="590890"/>
                      <a:pt x="382052" y="590753"/>
                    </a:cubicBezTo>
                    <a:cubicBezTo>
                      <a:pt x="382326" y="590890"/>
                      <a:pt x="382737" y="591164"/>
                      <a:pt x="383149" y="591302"/>
                    </a:cubicBezTo>
                    <a:cubicBezTo>
                      <a:pt x="383835" y="591576"/>
                      <a:pt x="384520" y="591713"/>
                      <a:pt x="385344" y="591850"/>
                    </a:cubicBezTo>
                    <a:cubicBezTo>
                      <a:pt x="385344" y="591850"/>
                      <a:pt x="385344" y="591850"/>
                      <a:pt x="385206" y="591850"/>
                    </a:cubicBezTo>
                    <a:cubicBezTo>
                      <a:pt x="385755" y="591850"/>
                      <a:pt x="386304" y="591987"/>
                      <a:pt x="386715" y="591987"/>
                    </a:cubicBezTo>
                    <a:cubicBezTo>
                      <a:pt x="386578" y="591987"/>
                      <a:pt x="386441" y="591987"/>
                      <a:pt x="386304" y="591987"/>
                    </a:cubicBezTo>
                    <a:cubicBezTo>
                      <a:pt x="386441" y="591987"/>
                      <a:pt x="386578" y="591987"/>
                      <a:pt x="386715" y="591987"/>
                    </a:cubicBezTo>
                    <a:cubicBezTo>
                      <a:pt x="386852" y="591987"/>
                      <a:pt x="386852" y="591987"/>
                      <a:pt x="386989" y="591987"/>
                    </a:cubicBezTo>
                    <a:cubicBezTo>
                      <a:pt x="386852" y="591987"/>
                      <a:pt x="386852" y="591987"/>
                      <a:pt x="386715" y="591987"/>
                    </a:cubicBezTo>
                    <a:cubicBezTo>
                      <a:pt x="387675" y="591987"/>
                      <a:pt x="388773" y="591987"/>
                      <a:pt x="389870" y="591987"/>
                    </a:cubicBezTo>
                    <a:cubicBezTo>
                      <a:pt x="391653" y="591850"/>
                      <a:pt x="393436" y="591576"/>
                      <a:pt x="395219" y="591164"/>
                    </a:cubicBezTo>
                    <a:cubicBezTo>
                      <a:pt x="395219" y="591164"/>
                      <a:pt x="395219" y="591164"/>
                      <a:pt x="395082" y="591164"/>
                    </a:cubicBezTo>
                    <a:cubicBezTo>
                      <a:pt x="397139" y="590753"/>
                      <a:pt x="399060" y="590204"/>
                      <a:pt x="400980" y="589518"/>
                    </a:cubicBezTo>
                    <a:cubicBezTo>
                      <a:pt x="403311" y="588695"/>
                      <a:pt x="405369" y="587873"/>
                      <a:pt x="407563" y="586775"/>
                    </a:cubicBezTo>
                    <a:cubicBezTo>
                      <a:pt x="407563" y="586775"/>
                      <a:pt x="407426" y="586775"/>
                      <a:pt x="407426" y="586912"/>
                    </a:cubicBezTo>
                    <a:cubicBezTo>
                      <a:pt x="407563" y="586912"/>
                      <a:pt x="407563" y="586775"/>
                      <a:pt x="407700" y="586775"/>
                    </a:cubicBezTo>
                    <a:cubicBezTo>
                      <a:pt x="407838" y="586775"/>
                      <a:pt x="407838" y="586638"/>
                      <a:pt x="407975" y="586638"/>
                    </a:cubicBezTo>
                    <a:cubicBezTo>
                      <a:pt x="407975" y="586638"/>
                      <a:pt x="407838" y="586638"/>
                      <a:pt x="407838" y="586638"/>
                    </a:cubicBezTo>
                    <a:cubicBezTo>
                      <a:pt x="409621" y="585678"/>
                      <a:pt x="411404" y="584580"/>
                      <a:pt x="413187" y="583483"/>
                    </a:cubicBezTo>
                    <a:cubicBezTo>
                      <a:pt x="413050" y="583621"/>
                      <a:pt x="412913" y="583757"/>
                      <a:pt x="412776" y="583895"/>
                    </a:cubicBezTo>
                    <a:cubicBezTo>
                      <a:pt x="417027" y="581015"/>
                      <a:pt x="420868" y="577860"/>
                      <a:pt x="424845" y="574431"/>
                    </a:cubicBezTo>
                    <a:cubicBezTo>
                      <a:pt x="428823" y="570864"/>
                      <a:pt x="432664" y="567299"/>
                      <a:pt x="436504" y="563595"/>
                    </a:cubicBezTo>
                    <a:cubicBezTo>
                      <a:pt x="440619" y="559618"/>
                      <a:pt x="444459" y="555503"/>
                      <a:pt x="448163" y="551388"/>
                    </a:cubicBezTo>
                    <a:cubicBezTo>
                      <a:pt x="448163" y="551388"/>
                      <a:pt x="448163" y="551525"/>
                      <a:pt x="448026" y="551525"/>
                    </a:cubicBezTo>
                    <a:cubicBezTo>
                      <a:pt x="448026" y="551525"/>
                      <a:pt x="448163" y="551388"/>
                      <a:pt x="448163" y="551388"/>
                    </a:cubicBezTo>
                    <a:cubicBezTo>
                      <a:pt x="448163" y="551388"/>
                      <a:pt x="448163" y="551388"/>
                      <a:pt x="448026" y="551525"/>
                    </a:cubicBezTo>
                    <a:cubicBezTo>
                      <a:pt x="448163" y="551388"/>
                      <a:pt x="448163" y="551388"/>
                      <a:pt x="448300" y="551251"/>
                    </a:cubicBezTo>
                    <a:cubicBezTo>
                      <a:pt x="459821" y="538220"/>
                      <a:pt x="470245" y="524230"/>
                      <a:pt x="480121" y="509965"/>
                    </a:cubicBezTo>
                    <a:cubicBezTo>
                      <a:pt x="492740" y="491174"/>
                      <a:pt x="504124" y="471698"/>
                      <a:pt x="514548" y="451672"/>
                    </a:cubicBezTo>
                    <a:cubicBezTo>
                      <a:pt x="514548" y="451124"/>
                      <a:pt x="514548" y="450713"/>
                      <a:pt x="514548" y="450164"/>
                    </a:cubicBezTo>
                    <a:cubicBezTo>
                      <a:pt x="514548" y="449204"/>
                      <a:pt x="514548" y="448106"/>
                      <a:pt x="514548" y="447146"/>
                    </a:cubicBezTo>
                    <a:cubicBezTo>
                      <a:pt x="514548" y="447420"/>
                      <a:pt x="514548" y="447558"/>
                      <a:pt x="514548" y="447695"/>
                    </a:cubicBezTo>
                    <a:cubicBezTo>
                      <a:pt x="514548" y="446872"/>
                      <a:pt x="514685" y="446049"/>
                      <a:pt x="514685" y="445226"/>
                    </a:cubicBezTo>
                    <a:cubicBezTo>
                      <a:pt x="514685" y="445363"/>
                      <a:pt x="514685" y="445363"/>
                      <a:pt x="514685" y="445500"/>
                    </a:cubicBezTo>
                    <a:cubicBezTo>
                      <a:pt x="514822" y="443855"/>
                      <a:pt x="514960" y="442346"/>
                      <a:pt x="514960" y="440700"/>
                    </a:cubicBezTo>
                    <a:cubicBezTo>
                      <a:pt x="514960" y="440837"/>
                      <a:pt x="514960" y="440837"/>
                      <a:pt x="514960" y="440974"/>
                    </a:cubicBezTo>
                    <a:cubicBezTo>
                      <a:pt x="515097" y="439328"/>
                      <a:pt x="515097" y="437545"/>
                      <a:pt x="515371" y="436036"/>
                    </a:cubicBezTo>
                    <a:cubicBezTo>
                      <a:pt x="515371" y="436036"/>
                      <a:pt x="515371" y="436036"/>
                      <a:pt x="515371" y="436174"/>
                    </a:cubicBezTo>
                    <a:cubicBezTo>
                      <a:pt x="515508" y="434802"/>
                      <a:pt x="515508" y="433568"/>
                      <a:pt x="515646" y="432333"/>
                    </a:cubicBezTo>
                    <a:cubicBezTo>
                      <a:pt x="515646" y="432333"/>
                      <a:pt x="515646" y="432470"/>
                      <a:pt x="515646" y="432470"/>
                    </a:cubicBezTo>
                    <a:cubicBezTo>
                      <a:pt x="516057" y="426435"/>
                      <a:pt x="516468" y="420263"/>
                      <a:pt x="516880" y="414228"/>
                    </a:cubicBezTo>
                    <a:cubicBezTo>
                      <a:pt x="516880" y="414228"/>
                      <a:pt x="516880" y="414228"/>
                      <a:pt x="516880" y="414365"/>
                    </a:cubicBezTo>
                    <a:cubicBezTo>
                      <a:pt x="517017" y="411210"/>
                      <a:pt x="517291" y="408056"/>
                      <a:pt x="517566" y="404901"/>
                    </a:cubicBezTo>
                    <a:cubicBezTo>
                      <a:pt x="517566" y="404627"/>
                      <a:pt x="517566" y="404352"/>
                      <a:pt x="517703" y="404078"/>
                    </a:cubicBezTo>
                    <a:cubicBezTo>
                      <a:pt x="517703" y="403666"/>
                      <a:pt x="517703" y="403255"/>
                      <a:pt x="517703" y="402981"/>
                    </a:cubicBezTo>
                    <a:cubicBezTo>
                      <a:pt x="517703" y="402707"/>
                      <a:pt x="517703" y="402569"/>
                      <a:pt x="517703" y="402432"/>
                    </a:cubicBezTo>
                    <a:cubicBezTo>
                      <a:pt x="517977" y="399140"/>
                      <a:pt x="518114" y="395849"/>
                      <a:pt x="518389" y="392420"/>
                    </a:cubicBezTo>
                    <a:cubicBezTo>
                      <a:pt x="518389" y="391048"/>
                      <a:pt x="518526" y="389539"/>
                      <a:pt x="518663" y="388030"/>
                    </a:cubicBezTo>
                    <a:cubicBezTo>
                      <a:pt x="518663" y="387893"/>
                      <a:pt x="518663" y="387756"/>
                      <a:pt x="518663" y="387756"/>
                    </a:cubicBezTo>
                    <a:cubicBezTo>
                      <a:pt x="518663" y="387756"/>
                      <a:pt x="518663" y="387619"/>
                      <a:pt x="518663" y="387619"/>
                    </a:cubicBezTo>
                    <a:cubicBezTo>
                      <a:pt x="518663" y="386659"/>
                      <a:pt x="518800" y="385562"/>
                      <a:pt x="518800" y="384601"/>
                    </a:cubicBezTo>
                    <a:cubicBezTo>
                      <a:pt x="518800" y="384601"/>
                      <a:pt x="518800" y="384739"/>
                      <a:pt x="518800" y="384739"/>
                    </a:cubicBezTo>
                    <a:cubicBezTo>
                      <a:pt x="518937" y="382681"/>
                      <a:pt x="519075" y="380486"/>
                      <a:pt x="519212" y="378292"/>
                    </a:cubicBezTo>
                    <a:cubicBezTo>
                      <a:pt x="519212" y="378292"/>
                      <a:pt x="519212" y="378429"/>
                      <a:pt x="519212" y="378429"/>
                    </a:cubicBezTo>
                    <a:cubicBezTo>
                      <a:pt x="519212" y="377881"/>
                      <a:pt x="519212" y="377469"/>
                      <a:pt x="519349" y="376920"/>
                    </a:cubicBezTo>
                    <a:cubicBezTo>
                      <a:pt x="519349" y="377195"/>
                      <a:pt x="519349" y="377332"/>
                      <a:pt x="519349" y="377469"/>
                    </a:cubicBezTo>
                    <a:cubicBezTo>
                      <a:pt x="519349" y="377057"/>
                      <a:pt x="519349" y="376509"/>
                      <a:pt x="519349" y="376097"/>
                    </a:cubicBezTo>
                    <a:cubicBezTo>
                      <a:pt x="519349" y="376372"/>
                      <a:pt x="519349" y="376509"/>
                      <a:pt x="519349" y="376646"/>
                    </a:cubicBezTo>
                    <a:cubicBezTo>
                      <a:pt x="519349" y="376509"/>
                      <a:pt x="519349" y="376372"/>
                      <a:pt x="519349" y="376372"/>
                    </a:cubicBezTo>
                    <a:cubicBezTo>
                      <a:pt x="519349" y="376234"/>
                      <a:pt x="519349" y="376097"/>
                      <a:pt x="519349" y="375960"/>
                    </a:cubicBezTo>
                    <a:cubicBezTo>
                      <a:pt x="519349" y="375960"/>
                      <a:pt x="519349" y="375823"/>
                      <a:pt x="519349" y="375823"/>
                    </a:cubicBezTo>
                    <a:cubicBezTo>
                      <a:pt x="519349" y="375823"/>
                      <a:pt x="519349" y="375960"/>
                      <a:pt x="519349" y="375960"/>
                    </a:cubicBezTo>
                    <a:cubicBezTo>
                      <a:pt x="519623" y="372394"/>
                      <a:pt x="520035" y="368828"/>
                      <a:pt x="520446" y="365399"/>
                    </a:cubicBezTo>
                    <a:cubicBezTo>
                      <a:pt x="520995" y="360187"/>
                      <a:pt x="521680" y="354975"/>
                      <a:pt x="522366" y="349625"/>
                    </a:cubicBezTo>
                    <a:cubicBezTo>
                      <a:pt x="523738" y="339064"/>
                      <a:pt x="525384" y="328503"/>
                      <a:pt x="527578" y="317941"/>
                    </a:cubicBezTo>
                    <a:cubicBezTo>
                      <a:pt x="529499" y="308477"/>
                      <a:pt x="531693" y="299014"/>
                      <a:pt x="534436" y="289686"/>
                    </a:cubicBezTo>
                    <a:cubicBezTo>
                      <a:pt x="535534" y="285709"/>
                      <a:pt x="536905" y="281731"/>
                      <a:pt x="538414" y="277891"/>
                    </a:cubicBezTo>
                    <a:cubicBezTo>
                      <a:pt x="540197" y="273227"/>
                      <a:pt x="542254" y="268701"/>
                      <a:pt x="544312" y="264175"/>
                    </a:cubicBezTo>
                    <a:cubicBezTo>
                      <a:pt x="545821" y="260883"/>
                      <a:pt x="547467" y="257866"/>
                      <a:pt x="549250" y="254848"/>
                    </a:cubicBezTo>
                    <a:cubicBezTo>
                      <a:pt x="550758" y="252379"/>
                      <a:pt x="552541" y="250184"/>
                      <a:pt x="554599" y="248127"/>
                    </a:cubicBezTo>
                    <a:cubicBezTo>
                      <a:pt x="556108" y="246618"/>
                      <a:pt x="558028" y="245109"/>
                      <a:pt x="560085" y="244286"/>
                    </a:cubicBezTo>
                    <a:cubicBezTo>
                      <a:pt x="562828" y="243189"/>
                      <a:pt x="565709" y="242092"/>
                      <a:pt x="568726" y="242092"/>
                    </a:cubicBezTo>
                    <a:cubicBezTo>
                      <a:pt x="570235" y="242092"/>
                      <a:pt x="571195" y="242092"/>
                      <a:pt x="572567" y="242366"/>
                    </a:cubicBezTo>
                    <a:cubicBezTo>
                      <a:pt x="573390" y="242503"/>
                      <a:pt x="574213" y="242778"/>
                      <a:pt x="575036" y="243052"/>
                    </a:cubicBezTo>
                    <a:cubicBezTo>
                      <a:pt x="575721" y="243326"/>
                      <a:pt x="576544" y="244012"/>
                      <a:pt x="577093" y="244424"/>
                    </a:cubicBezTo>
                    <a:cubicBezTo>
                      <a:pt x="577779" y="244973"/>
                      <a:pt x="578328" y="245658"/>
                      <a:pt x="578876" y="246344"/>
                    </a:cubicBezTo>
                    <a:cubicBezTo>
                      <a:pt x="580248" y="248264"/>
                      <a:pt x="581208" y="250459"/>
                      <a:pt x="582031" y="252653"/>
                    </a:cubicBezTo>
                    <a:cubicBezTo>
                      <a:pt x="583265" y="256631"/>
                      <a:pt x="584226" y="260471"/>
                      <a:pt x="584637" y="264724"/>
                    </a:cubicBezTo>
                    <a:cubicBezTo>
                      <a:pt x="584911" y="268153"/>
                      <a:pt x="584637" y="271582"/>
                      <a:pt x="584363" y="275011"/>
                    </a:cubicBezTo>
                    <a:cubicBezTo>
                      <a:pt x="583951" y="279811"/>
                      <a:pt x="583265" y="284749"/>
                      <a:pt x="582579" y="289686"/>
                    </a:cubicBezTo>
                    <a:cubicBezTo>
                      <a:pt x="581894" y="294213"/>
                      <a:pt x="580934" y="298739"/>
                      <a:pt x="579836" y="303266"/>
                    </a:cubicBezTo>
                    <a:cubicBezTo>
                      <a:pt x="578465" y="309301"/>
                      <a:pt x="577093" y="315335"/>
                      <a:pt x="575447" y="321370"/>
                    </a:cubicBezTo>
                    <a:cubicBezTo>
                      <a:pt x="574076" y="326446"/>
                      <a:pt x="572704" y="331520"/>
                      <a:pt x="571195" y="336733"/>
                    </a:cubicBezTo>
                    <a:cubicBezTo>
                      <a:pt x="570647" y="338790"/>
                      <a:pt x="570098" y="340710"/>
                      <a:pt x="569412" y="342630"/>
                    </a:cubicBezTo>
                    <a:cubicBezTo>
                      <a:pt x="568178" y="346196"/>
                      <a:pt x="566943" y="349763"/>
                      <a:pt x="565709" y="353466"/>
                    </a:cubicBezTo>
                    <a:cubicBezTo>
                      <a:pt x="562417" y="362793"/>
                      <a:pt x="559262" y="371982"/>
                      <a:pt x="556108" y="381310"/>
                    </a:cubicBezTo>
                    <a:cubicBezTo>
                      <a:pt x="554599" y="385562"/>
                      <a:pt x="552953" y="389676"/>
                      <a:pt x="551307" y="393791"/>
                    </a:cubicBezTo>
                    <a:cubicBezTo>
                      <a:pt x="547192" y="404352"/>
                      <a:pt x="542666" y="414639"/>
                      <a:pt x="538140" y="424926"/>
                    </a:cubicBezTo>
                    <a:cubicBezTo>
                      <a:pt x="533476" y="435213"/>
                      <a:pt x="528538" y="445226"/>
                      <a:pt x="523326" y="455239"/>
                    </a:cubicBezTo>
                    <a:cubicBezTo>
                      <a:pt x="523326" y="456473"/>
                      <a:pt x="523326" y="457707"/>
                      <a:pt x="523326" y="458805"/>
                    </a:cubicBezTo>
                    <a:cubicBezTo>
                      <a:pt x="523052" y="478419"/>
                      <a:pt x="522915" y="498170"/>
                      <a:pt x="522641" y="517784"/>
                    </a:cubicBezTo>
                    <a:cubicBezTo>
                      <a:pt x="522641" y="521075"/>
                      <a:pt x="522641" y="524230"/>
                      <a:pt x="522778" y="527522"/>
                    </a:cubicBezTo>
                    <a:cubicBezTo>
                      <a:pt x="523052" y="537123"/>
                      <a:pt x="523464" y="546725"/>
                      <a:pt x="523875" y="556325"/>
                    </a:cubicBezTo>
                    <a:cubicBezTo>
                      <a:pt x="524149" y="563732"/>
                      <a:pt x="524424" y="571276"/>
                      <a:pt x="524698" y="578683"/>
                    </a:cubicBezTo>
                    <a:cubicBezTo>
                      <a:pt x="524972" y="584444"/>
                      <a:pt x="525247" y="590204"/>
                      <a:pt x="525521" y="595965"/>
                    </a:cubicBezTo>
                    <a:cubicBezTo>
                      <a:pt x="525521" y="595828"/>
                      <a:pt x="525521" y="595828"/>
                      <a:pt x="525521" y="595690"/>
                    </a:cubicBezTo>
                    <a:cubicBezTo>
                      <a:pt x="526207" y="604880"/>
                      <a:pt x="526893" y="614070"/>
                      <a:pt x="527990" y="623260"/>
                    </a:cubicBezTo>
                    <a:cubicBezTo>
                      <a:pt x="528538" y="628198"/>
                      <a:pt x="529224" y="632998"/>
                      <a:pt x="529910" y="637799"/>
                    </a:cubicBezTo>
                    <a:cubicBezTo>
                      <a:pt x="530459" y="642325"/>
                      <a:pt x="531144" y="646988"/>
                      <a:pt x="531967" y="651515"/>
                    </a:cubicBezTo>
                    <a:cubicBezTo>
                      <a:pt x="531967" y="651377"/>
                      <a:pt x="531967" y="651240"/>
                      <a:pt x="531967" y="651103"/>
                    </a:cubicBezTo>
                    <a:cubicBezTo>
                      <a:pt x="532653" y="654121"/>
                      <a:pt x="533339" y="657001"/>
                      <a:pt x="534299" y="659744"/>
                    </a:cubicBezTo>
                    <a:cubicBezTo>
                      <a:pt x="535671" y="663173"/>
                      <a:pt x="537042" y="666602"/>
                      <a:pt x="538688" y="670031"/>
                    </a:cubicBezTo>
                    <a:cubicBezTo>
                      <a:pt x="539511" y="671677"/>
                      <a:pt x="540609" y="673323"/>
                      <a:pt x="541569" y="674969"/>
                    </a:cubicBezTo>
                    <a:cubicBezTo>
                      <a:pt x="541431" y="674832"/>
                      <a:pt x="541294" y="674695"/>
                      <a:pt x="541157" y="674557"/>
                    </a:cubicBezTo>
                    <a:cubicBezTo>
                      <a:pt x="541843" y="675518"/>
                      <a:pt x="542666" y="676615"/>
                      <a:pt x="543489" y="677438"/>
                    </a:cubicBezTo>
                    <a:cubicBezTo>
                      <a:pt x="543352" y="677301"/>
                      <a:pt x="543215" y="677163"/>
                      <a:pt x="543078" y="677027"/>
                    </a:cubicBezTo>
                    <a:cubicBezTo>
                      <a:pt x="543489" y="677438"/>
                      <a:pt x="543900" y="677849"/>
                      <a:pt x="544175" y="678124"/>
                    </a:cubicBezTo>
                    <a:cubicBezTo>
                      <a:pt x="544449" y="678398"/>
                      <a:pt x="544723" y="678672"/>
                      <a:pt x="544998" y="678809"/>
                    </a:cubicBezTo>
                    <a:cubicBezTo>
                      <a:pt x="545272" y="679084"/>
                      <a:pt x="545683" y="679221"/>
                      <a:pt x="545958" y="679495"/>
                    </a:cubicBezTo>
                    <a:cubicBezTo>
                      <a:pt x="545683" y="679358"/>
                      <a:pt x="545546" y="679221"/>
                      <a:pt x="545409" y="679221"/>
                    </a:cubicBezTo>
                    <a:cubicBezTo>
                      <a:pt x="546369" y="679633"/>
                      <a:pt x="547329" y="680181"/>
                      <a:pt x="548289" y="680456"/>
                    </a:cubicBezTo>
                    <a:cubicBezTo>
                      <a:pt x="548152" y="680456"/>
                      <a:pt x="548152" y="680456"/>
                      <a:pt x="548015" y="680318"/>
                    </a:cubicBezTo>
                    <a:cubicBezTo>
                      <a:pt x="548564" y="680456"/>
                      <a:pt x="549112" y="680592"/>
                      <a:pt x="549798" y="680730"/>
                    </a:cubicBezTo>
                    <a:cubicBezTo>
                      <a:pt x="549798" y="680730"/>
                      <a:pt x="549661" y="680730"/>
                      <a:pt x="549661" y="680730"/>
                    </a:cubicBezTo>
                    <a:cubicBezTo>
                      <a:pt x="550621" y="680867"/>
                      <a:pt x="551581" y="681141"/>
                      <a:pt x="552541" y="681141"/>
                    </a:cubicBezTo>
                    <a:cubicBezTo>
                      <a:pt x="554462" y="681278"/>
                      <a:pt x="556382" y="681278"/>
                      <a:pt x="558302" y="681141"/>
                    </a:cubicBezTo>
                    <a:cubicBezTo>
                      <a:pt x="558028" y="681141"/>
                      <a:pt x="557891" y="681141"/>
                      <a:pt x="557616" y="681141"/>
                    </a:cubicBezTo>
                    <a:cubicBezTo>
                      <a:pt x="558714" y="681141"/>
                      <a:pt x="559811" y="681004"/>
                      <a:pt x="560908" y="680730"/>
                    </a:cubicBezTo>
                    <a:cubicBezTo>
                      <a:pt x="562691" y="680456"/>
                      <a:pt x="564200" y="679907"/>
                      <a:pt x="565846" y="679358"/>
                    </a:cubicBezTo>
                    <a:cubicBezTo>
                      <a:pt x="565846" y="679358"/>
                      <a:pt x="565846" y="679358"/>
                      <a:pt x="565709" y="679358"/>
                    </a:cubicBezTo>
                    <a:cubicBezTo>
                      <a:pt x="565709" y="679358"/>
                      <a:pt x="565846" y="679358"/>
                      <a:pt x="565846" y="679221"/>
                    </a:cubicBezTo>
                    <a:cubicBezTo>
                      <a:pt x="565983" y="679221"/>
                      <a:pt x="566120" y="679084"/>
                      <a:pt x="566257" y="679084"/>
                    </a:cubicBezTo>
                    <a:cubicBezTo>
                      <a:pt x="566120" y="679084"/>
                      <a:pt x="566120" y="679084"/>
                      <a:pt x="565983" y="679084"/>
                    </a:cubicBezTo>
                    <a:cubicBezTo>
                      <a:pt x="566943" y="678672"/>
                      <a:pt x="567903" y="678261"/>
                      <a:pt x="568863" y="677712"/>
                    </a:cubicBezTo>
                    <a:lnTo>
                      <a:pt x="568863" y="677712"/>
                    </a:lnTo>
                    <a:cubicBezTo>
                      <a:pt x="570098" y="677027"/>
                      <a:pt x="571332" y="676340"/>
                      <a:pt x="572567" y="675518"/>
                    </a:cubicBezTo>
                    <a:cubicBezTo>
                      <a:pt x="572430" y="675655"/>
                      <a:pt x="572292" y="675792"/>
                      <a:pt x="572155" y="675929"/>
                    </a:cubicBezTo>
                    <a:cubicBezTo>
                      <a:pt x="575173" y="673872"/>
                      <a:pt x="577916" y="671677"/>
                      <a:pt x="580522" y="669346"/>
                    </a:cubicBezTo>
                    <a:cubicBezTo>
                      <a:pt x="585597" y="664819"/>
                      <a:pt x="590398" y="660018"/>
                      <a:pt x="594924" y="655081"/>
                    </a:cubicBezTo>
                    <a:cubicBezTo>
                      <a:pt x="594787" y="655218"/>
                      <a:pt x="594650" y="655355"/>
                      <a:pt x="594513" y="655492"/>
                    </a:cubicBezTo>
                    <a:cubicBezTo>
                      <a:pt x="600410" y="648772"/>
                      <a:pt x="605622" y="641776"/>
                      <a:pt x="610560" y="634370"/>
                    </a:cubicBezTo>
                    <a:cubicBezTo>
                      <a:pt x="610423" y="634507"/>
                      <a:pt x="610286" y="634781"/>
                      <a:pt x="610286" y="634918"/>
                    </a:cubicBezTo>
                    <a:cubicBezTo>
                      <a:pt x="614263" y="628883"/>
                      <a:pt x="618241" y="622574"/>
                      <a:pt x="622082" y="616402"/>
                    </a:cubicBezTo>
                    <a:cubicBezTo>
                      <a:pt x="626334" y="609406"/>
                      <a:pt x="630037" y="602137"/>
                      <a:pt x="633740" y="594867"/>
                    </a:cubicBezTo>
                    <a:lnTo>
                      <a:pt x="633740" y="594867"/>
                    </a:lnTo>
                    <a:cubicBezTo>
                      <a:pt x="633740" y="594867"/>
                      <a:pt x="633740" y="594731"/>
                      <a:pt x="633877" y="594731"/>
                    </a:cubicBezTo>
                    <a:cubicBezTo>
                      <a:pt x="633877" y="594593"/>
                      <a:pt x="634014" y="594456"/>
                      <a:pt x="634014" y="594319"/>
                    </a:cubicBezTo>
                    <a:cubicBezTo>
                      <a:pt x="634014" y="594319"/>
                      <a:pt x="634014" y="594319"/>
                      <a:pt x="634014" y="594319"/>
                    </a:cubicBezTo>
                    <a:cubicBezTo>
                      <a:pt x="639501" y="583072"/>
                      <a:pt x="644713" y="571687"/>
                      <a:pt x="649651" y="560166"/>
                    </a:cubicBezTo>
                    <a:cubicBezTo>
                      <a:pt x="654726" y="548096"/>
                      <a:pt x="659252" y="535889"/>
                      <a:pt x="663504" y="523544"/>
                    </a:cubicBezTo>
                    <a:cubicBezTo>
                      <a:pt x="663504" y="523544"/>
                      <a:pt x="663504" y="523681"/>
                      <a:pt x="663504" y="523681"/>
                    </a:cubicBezTo>
                    <a:cubicBezTo>
                      <a:pt x="665287" y="518332"/>
                      <a:pt x="667070" y="512983"/>
                      <a:pt x="668853" y="507634"/>
                    </a:cubicBezTo>
                    <a:cubicBezTo>
                      <a:pt x="668030" y="504068"/>
                      <a:pt x="667344" y="500364"/>
                      <a:pt x="666659" y="496798"/>
                    </a:cubicBezTo>
                    <a:cubicBezTo>
                      <a:pt x="663915" y="483494"/>
                      <a:pt x="661309" y="470189"/>
                      <a:pt x="658566" y="456884"/>
                    </a:cubicBezTo>
                    <a:cubicBezTo>
                      <a:pt x="658566" y="456748"/>
                      <a:pt x="658566" y="456610"/>
                      <a:pt x="658429" y="456473"/>
                    </a:cubicBezTo>
                    <a:cubicBezTo>
                      <a:pt x="657195" y="450301"/>
                      <a:pt x="655960" y="444129"/>
                      <a:pt x="654726" y="437956"/>
                    </a:cubicBezTo>
                    <a:cubicBezTo>
                      <a:pt x="654040" y="434802"/>
                      <a:pt x="653354" y="431647"/>
                      <a:pt x="652806" y="428492"/>
                    </a:cubicBezTo>
                    <a:cubicBezTo>
                      <a:pt x="651571" y="420674"/>
                      <a:pt x="650199" y="412719"/>
                      <a:pt x="648965" y="404901"/>
                    </a:cubicBezTo>
                    <a:cubicBezTo>
                      <a:pt x="646359" y="388991"/>
                      <a:pt x="643753" y="373080"/>
                      <a:pt x="641147" y="357307"/>
                    </a:cubicBezTo>
                    <a:cubicBezTo>
                      <a:pt x="640735" y="354701"/>
                      <a:pt x="640461" y="352094"/>
                      <a:pt x="640187" y="349488"/>
                    </a:cubicBezTo>
                    <a:cubicBezTo>
                      <a:pt x="639775" y="346882"/>
                      <a:pt x="639501" y="344276"/>
                      <a:pt x="639227" y="341670"/>
                    </a:cubicBezTo>
                    <a:cubicBezTo>
                      <a:pt x="638541" y="336458"/>
                      <a:pt x="637992" y="331246"/>
                      <a:pt x="637443" y="326034"/>
                    </a:cubicBezTo>
                    <a:cubicBezTo>
                      <a:pt x="636346" y="315473"/>
                      <a:pt x="635661" y="304774"/>
                      <a:pt x="635661" y="294213"/>
                    </a:cubicBezTo>
                    <a:cubicBezTo>
                      <a:pt x="635661" y="285160"/>
                      <a:pt x="635798" y="276108"/>
                      <a:pt x="636621" y="267055"/>
                    </a:cubicBezTo>
                    <a:cubicBezTo>
                      <a:pt x="637032" y="262940"/>
                      <a:pt x="637581" y="258689"/>
                      <a:pt x="638541" y="254711"/>
                    </a:cubicBezTo>
                    <a:cubicBezTo>
                      <a:pt x="639501" y="250459"/>
                      <a:pt x="640872" y="246344"/>
                      <a:pt x="642244" y="242229"/>
                    </a:cubicBezTo>
                    <a:cubicBezTo>
                      <a:pt x="644439" y="235920"/>
                      <a:pt x="647182" y="229885"/>
                      <a:pt x="651571" y="224810"/>
                    </a:cubicBezTo>
                    <a:cubicBezTo>
                      <a:pt x="652943" y="223164"/>
                      <a:pt x="654726" y="221792"/>
                      <a:pt x="656509" y="220695"/>
                    </a:cubicBezTo>
                    <a:cubicBezTo>
                      <a:pt x="658840" y="219186"/>
                      <a:pt x="661721" y="218638"/>
                      <a:pt x="664327" y="218226"/>
                    </a:cubicBezTo>
                    <a:cubicBezTo>
                      <a:pt x="667070" y="217815"/>
                      <a:pt x="669951" y="218089"/>
                      <a:pt x="672694" y="218500"/>
                    </a:cubicBezTo>
                    <a:cubicBezTo>
                      <a:pt x="674751" y="218775"/>
                      <a:pt x="677220" y="219461"/>
                      <a:pt x="679140" y="220421"/>
                    </a:cubicBezTo>
                    <a:cubicBezTo>
                      <a:pt x="680512" y="221106"/>
                      <a:pt x="681335" y="221792"/>
                      <a:pt x="682569" y="222615"/>
                    </a:cubicBezTo>
                    <a:cubicBezTo>
                      <a:pt x="683667" y="223438"/>
                      <a:pt x="684627" y="224535"/>
                      <a:pt x="685587" y="225633"/>
                    </a:cubicBezTo>
                    <a:cubicBezTo>
                      <a:pt x="688056" y="228376"/>
                      <a:pt x="689976" y="231668"/>
                      <a:pt x="691896" y="234822"/>
                    </a:cubicBezTo>
                    <a:cubicBezTo>
                      <a:pt x="693679" y="237977"/>
                      <a:pt x="695325" y="241269"/>
                      <a:pt x="696971" y="244561"/>
                    </a:cubicBezTo>
                    <a:cubicBezTo>
                      <a:pt x="698617" y="248264"/>
                      <a:pt x="699851" y="252242"/>
                      <a:pt x="700949" y="256219"/>
                    </a:cubicBezTo>
                    <a:cubicBezTo>
                      <a:pt x="702320" y="260883"/>
                      <a:pt x="703280" y="265547"/>
                      <a:pt x="704378" y="270073"/>
                    </a:cubicBezTo>
                    <a:cubicBezTo>
                      <a:pt x="705475" y="275285"/>
                      <a:pt x="706435" y="280634"/>
                      <a:pt x="707258" y="285846"/>
                    </a:cubicBezTo>
                    <a:cubicBezTo>
                      <a:pt x="710413" y="306695"/>
                      <a:pt x="710687" y="327954"/>
                      <a:pt x="709590" y="349077"/>
                    </a:cubicBezTo>
                    <a:cubicBezTo>
                      <a:pt x="708630" y="370062"/>
                      <a:pt x="705886" y="391048"/>
                      <a:pt x="702457" y="411759"/>
                    </a:cubicBezTo>
                    <a:cubicBezTo>
                      <a:pt x="699028" y="432333"/>
                      <a:pt x="694502" y="452770"/>
                      <a:pt x="689290" y="473069"/>
                    </a:cubicBezTo>
                    <a:cubicBezTo>
                      <a:pt x="686135" y="485139"/>
                      <a:pt x="682569" y="497072"/>
                      <a:pt x="678866" y="509006"/>
                    </a:cubicBezTo>
                    <a:cubicBezTo>
                      <a:pt x="682569" y="525190"/>
                      <a:pt x="686410" y="541375"/>
                      <a:pt x="690250" y="557560"/>
                    </a:cubicBezTo>
                    <a:cubicBezTo>
                      <a:pt x="691759" y="564006"/>
                      <a:pt x="693268" y="570453"/>
                      <a:pt x="694776" y="576899"/>
                    </a:cubicBezTo>
                    <a:cubicBezTo>
                      <a:pt x="696011" y="581974"/>
                      <a:pt x="697383" y="586912"/>
                      <a:pt x="698754" y="591987"/>
                    </a:cubicBezTo>
                    <a:cubicBezTo>
                      <a:pt x="700400" y="597748"/>
                      <a:pt x="701909" y="603646"/>
                      <a:pt x="703555" y="609406"/>
                    </a:cubicBezTo>
                    <a:cubicBezTo>
                      <a:pt x="706846" y="620791"/>
                      <a:pt x="710413" y="631901"/>
                      <a:pt x="714253" y="643011"/>
                    </a:cubicBezTo>
                    <a:cubicBezTo>
                      <a:pt x="714253" y="643011"/>
                      <a:pt x="714253" y="643011"/>
                      <a:pt x="714253" y="643011"/>
                    </a:cubicBezTo>
                    <a:cubicBezTo>
                      <a:pt x="716722" y="650006"/>
                      <a:pt x="719328" y="657138"/>
                      <a:pt x="722208" y="663996"/>
                    </a:cubicBezTo>
                    <a:cubicBezTo>
                      <a:pt x="724952" y="670717"/>
                      <a:pt x="728244" y="677438"/>
                      <a:pt x="731535" y="684021"/>
                    </a:cubicBezTo>
                    <a:cubicBezTo>
                      <a:pt x="731398" y="683747"/>
                      <a:pt x="731261" y="683610"/>
                      <a:pt x="731261" y="683473"/>
                    </a:cubicBezTo>
                    <a:cubicBezTo>
                      <a:pt x="734141" y="689096"/>
                      <a:pt x="737296" y="694720"/>
                      <a:pt x="740862" y="699932"/>
                    </a:cubicBezTo>
                    <a:cubicBezTo>
                      <a:pt x="743468" y="703498"/>
                      <a:pt x="746211" y="707065"/>
                      <a:pt x="748955" y="710356"/>
                    </a:cubicBezTo>
                    <a:cubicBezTo>
                      <a:pt x="748818" y="710219"/>
                      <a:pt x="748680" y="710082"/>
                      <a:pt x="748543" y="709945"/>
                    </a:cubicBezTo>
                    <a:cubicBezTo>
                      <a:pt x="750463" y="712002"/>
                      <a:pt x="752384" y="714059"/>
                      <a:pt x="754441" y="715980"/>
                    </a:cubicBezTo>
                    <a:cubicBezTo>
                      <a:pt x="754441" y="715980"/>
                      <a:pt x="754304" y="715843"/>
                      <a:pt x="754304" y="715843"/>
                    </a:cubicBezTo>
                    <a:cubicBezTo>
                      <a:pt x="754441" y="715980"/>
                      <a:pt x="754578" y="716117"/>
                      <a:pt x="754715" y="716117"/>
                    </a:cubicBezTo>
                    <a:cubicBezTo>
                      <a:pt x="754715" y="716117"/>
                      <a:pt x="754715" y="716117"/>
                      <a:pt x="754852" y="716254"/>
                    </a:cubicBezTo>
                    <a:cubicBezTo>
                      <a:pt x="754852" y="716254"/>
                      <a:pt x="754852" y="716254"/>
                      <a:pt x="754852" y="716254"/>
                    </a:cubicBezTo>
                    <a:cubicBezTo>
                      <a:pt x="755813" y="717077"/>
                      <a:pt x="756773" y="717900"/>
                      <a:pt x="757870" y="718586"/>
                    </a:cubicBezTo>
                    <a:lnTo>
                      <a:pt x="757870" y="718586"/>
                    </a:lnTo>
                    <a:cubicBezTo>
                      <a:pt x="758830" y="719272"/>
                      <a:pt x="759927" y="719957"/>
                      <a:pt x="760888" y="720506"/>
                    </a:cubicBezTo>
                    <a:cubicBezTo>
                      <a:pt x="760613" y="720369"/>
                      <a:pt x="760476" y="720232"/>
                      <a:pt x="760339" y="720232"/>
                    </a:cubicBezTo>
                    <a:cubicBezTo>
                      <a:pt x="762122" y="721055"/>
                      <a:pt x="763768" y="721740"/>
                      <a:pt x="765551" y="722426"/>
                    </a:cubicBezTo>
                    <a:cubicBezTo>
                      <a:pt x="766785" y="722838"/>
                      <a:pt x="767883" y="723112"/>
                      <a:pt x="769117" y="723524"/>
                    </a:cubicBezTo>
                    <a:cubicBezTo>
                      <a:pt x="771175" y="723935"/>
                      <a:pt x="773232" y="724210"/>
                      <a:pt x="775289" y="724346"/>
                    </a:cubicBezTo>
                    <a:cubicBezTo>
                      <a:pt x="775015" y="724346"/>
                      <a:pt x="774878" y="724346"/>
                      <a:pt x="774604" y="724346"/>
                    </a:cubicBezTo>
                    <a:cubicBezTo>
                      <a:pt x="775975" y="724346"/>
                      <a:pt x="777347" y="724346"/>
                      <a:pt x="778718" y="724210"/>
                    </a:cubicBezTo>
                    <a:cubicBezTo>
                      <a:pt x="778444" y="724210"/>
                      <a:pt x="778307" y="724210"/>
                      <a:pt x="778033" y="724210"/>
                    </a:cubicBezTo>
                    <a:cubicBezTo>
                      <a:pt x="778581" y="724072"/>
                      <a:pt x="779130" y="724072"/>
                      <a:pt x="779679" y="723935"/>
                    </a:cubicBezTo>
                    <a:cubicBezTo>
                      <a:pt x="780776" y="723661"/>
                      <a:pt x="781873" y="723386"/>
                      <a:pt x="782970" y="722975"/>
                    </a:cubicBezTo>
                    <a:cubicBezTo>
                      <a:pt x="784205" y="722563"/>
                      <a:pt x="785439" y="722015"/>
                      <a:pt x="786537" y="721329"/>
                    </a:cubicBezTo>
                    <a:cubicBezTo>
                      <a:pt x="786262" y="721466"/>
                      <a:pt x="786125" y="721466"/>
                      <a:pt x="785988" y="721604"/>
                    </a:cubicBezTo>
                    <a:cubicBezTo>
                      <a:pt x="787360" y="720917"/>
                      <a:pt x="788594" y="720232"/>
                      <a:pt x="789828" y="719272"/>
                    </a:cubicBezTo>
                    <a:cubicBezTo>
                      <a:pt x="789828" y="719272"/>
                      <a:pt x="789691" y="719409"/>
                      <a:pt x="789691" y="719409"/>
                    </a:cubicBezTo>
                    <a:cubicBezTo>
                      <a:pt x="791474" y="718175"/>
                      <a:pt x="793120" y="716940"/>
                      <a:pt x="794766" y="715568"/>
                    </a:cubicBezTo>
                    <a:cubicBezTo>
                      <a:pt x="796686" y="713785"/>
                      <a:pt x="798607" y="712002"/>
                      <a:pt x="800253" y="710219"/>
                    </a:cubicBezTo>
                    <a:cubicBezTo>
                      <a:pt x="801487" y="708710"/>
                      <a:pt x="802721" y="707201"/>
                      <a:pt x="803819" y="705556"/>
                    </a:cubicBezTo>
                    <a:cubicBezTo>
                      <a:pt x="805876" y="702538"/>
                      <a:pt x="807522" y="699521"/>
                      <a:pt x="809168" y="696366"/>
                    </a:cubicBezTo>
                    <a:cubicBezTo>
                      <a:pt x="809168" y="696366"/>
                      <a:pt x="809168" y="696503"/>
                      <a:pt x="809031" y="696503"/>
                    </a:cubicBezTo>
                    <a:cubicBezTo>
                      <a:pt x="809031" y="696366"/>
                      <a:pt x="809168" y="696229"/>
                      <a:pt x="809168" y="696092"/>
                    </a:cubicBezTo>
                    <a:cubicBezTo>
                      <a:pt x="809168" y="696092"/>
                      <a:pt x="809168" y="696092"/>
                      <a:pt x="809168" y="696092"/>
                    </a:cubicBezTo>
                    <a:cubicBezTo>
                      <a:pt x="809168" y="696092"/>
                      <a:pt x="809168" y="696092"/>
                      <a:pt x="809168" y="695954"/>
                    </a:cubicBezTo>
                    <a:cubicBezTo>
                      <a:pt x="812460" y="689371"/>
                      <a:pt x="815340" y="682513"/>
                      <a:pt x="817946" y="675518"/>
                    </a:cubicBezTo>
                    <a:cubicBezTo>
                      <a:pt x="822198" y="662899"/>
                      <a:pt x="825079" y="650006"/>
                      <a:pt x="827822" y="637113"/>
                    </a:cubicBezTo>
                    <a:cubicBezTo>
                      <a:pt x="827822" y="637387"/>
                      <a:pt x="827685" y="637524"/>
                      <a:pt x="827685" y="637799"/>
                    </a:cubicBezTo>
                    <a:cubicBezTo>
                      <a:pt x="831525" y="618870"/>
                      <a:pt x="833857" y="599805"/>
                      <a:pt x="835366" y="580603"/>
                    </a:cubicBezTo>
                    <a:cubicBezTo>
                      <a:pt x="833582" y="576214"/>
                      <a:pt x="831799" y="571825"/>
                      <a:pt x="830016" y="567573"/>
                    </a:cubicBezTo>
                    <a:cubicBezTo>
                      <a:pt x="826450" y="558794"/>
                      <a:pt x="822884" y="550154"/>
                      <a:pt x="819318" y="541375"/>
                    </a:cubicBezTo>
                    <a:cubicBezTo>
                      <a:pt x="818083" y="538358"/>
                      <a:pt x="816986" y="535340"/>
                      <a:pt x="815889" y="532186"/>
                    </a:cubicBezTo>
                    <a:cubicBezTo>
                      <a:pt x="809168" y="513669"/>
                      <a:pt x="802447" y="495152"/>
                      <a:pt x="795863" y="476636"/>
                    </a:cubicBezTo>
                    <a:cubicBezTo>
                      <a:pt x="792983" y="468680"/>
                      <a:pt x="790240" y="460725"/>
                      <a:pt x="787634" y="452770"/>
                    </a:cubicBezTo>
                    <a:cubicBezTo>
                      <a:pt x="784342" y="442894"/>
                      <a:pt x="781050" y="433019"/>
                      <a:pt x="778033" y="423143"/>
                    </a:cubicBezTo>
                    <a:cubicBezTo>
                      <a:pt x="774741" y="412445"/>
                      <a:pt x="771723" y="401746"/>
                      <a:pt x="768843" y="390911"/>
                    </a:cubicBezTo>
                    <a:cubicBezTo>
                      <a:pt x="766100" y="380898"/>
                      <a:pt x="763494" y="371023"/>
                      <a:pt x="761436" y="360872"/>
                    </a:cubicBezTo>
                    <a:cubicBezTo>
                      <a:pt x="760202" y="355112"/>
                      <a:pt x="759242" y="349351"/>
                      <a:pt x="758419" y="343453"/>
                    </a:cubicBezTo>
                    <a:cubicBezTo>
                      <a:pt x="757733" y="338104"/>
                      <a:pt x="757047" y="332755"/>
                      <a:pt x="756498" y="327269"/>
                    </a:cubicBezTo>
                    <a:cubicBezTo>
                      <a:pt x="756087" y="323291"/>
                      <a:pt x="755813" y="319313"/>
                      <a:pt x="755813" y="315198"/>
                    </a:cubicBezTo>
                    <a:cubicBezTo>
                      <a:pt x="755813" y="311221"/>
                      <a:pt x="756498" y="307243"/>
                      <a:pt x="757459" y="303402"/>
                    </a:cubicBezTo>
                    <a:cubicBezTo>
                      <a:pt x="758144" y="300934"/>
                      <a:pt x="759379" y="298465"/>
                      <a:pt x="761025" y="296682"/>
                    </a:cubicBezTo>
                    <a:cubicBezTo>
                      <a:pt x="763494" y="293938"/>
                      <a:pt x="766374" y="291744"/>
                      <a:pt x="769254" y="289275"/>
                    </a:cubicBezTo>
                    <a:cubicBezTo>
                      <a:pt x="769254" y="289275"/>
                      <a:pt x="769254" y="289275"/>
                      <a:pt x="769254" y="289275"/>
                    </a:cubicBezTo>
                    <a:cubicBezTo>
                      <a:pt x="769254" y="289275"/>
                      <a:pt x="769254" y="289275"/>
                      <a:pt x="769392" y="289138"/>
                    </a:cubicBezTo>
                    <a:cubicBezTo>
                      <a:pt x="769392" y="289138"/>
                      <a:pt x="769529" y="289001"/>
                      <a:pt x="769529" y="289001"/>
                    </a:cubicBezTo>
                    <a:cubicBezTo>
                      <a:pt x="769529" y="289001"/>
                      <a:pt x="769529" y="289001"/>
                      <a:pt x="769392" y="289138"/>
                    </a:cubicBezTo>
                    <a:cubicBezTo>
                      <a:pt x="769803" y="288727"/>
                      <a:pt x="770214" y="288315"/>
                      <a:pt x="770626" y="288041"/>
                    </a:cubicBezTo>
                    <a:cubicBezTo>
                      <a:pt x="772272" y="286532"/>
                      <a:pt x="774741" y="286257"/>
                      <a:pt x="776524" y="287629"/>
                    </a:cubicBezTo>
                    <a:cubicBezTo>
                      <a:pt x="779953" y="290372"/>
                      <a:pt x="783519" y="292979"/>
                      <a:pt x="786948" y="295721"/>
                    </a:cubicBezTo>
                    <a:cubicBezTo>
                      <a:pt x="789554" y="297779"/>
                      <a:pt x="791611" y="300248"/>
                      <a:pt x="793532" y="302854"/>
                    </a:cubicBezTo>
                    <a:cubicBezTo>
                      <a:pt x="795452" y="305597"/>
                      <a:pt x="797098" y="308477"/>
                      <a:pt x="798469" y="311495"/>
                    </a:cubicBezTo>
                    <a:cubicBezTo>
                      <a:pt x="800801" y="316295"/>
                      <a:pt x="802584" y="321096"/>
                      <a:pt x="804642" y="325897"/>
                    </a:cubicBezTo>
                    <a:cubicBezTo>
                      <a:pt x="806562" y="330423"/>
                      <a:pt x="808482" y="334949"/>
                      <a:pt x="810265" y="339476"/>
                    </a:cubicBezTo>
                    <a:cubicBezTo>
                      <a:pt x="812048" y="344139"/>
                      <a:pt x="813831" y="348802"/>
                      <a:pt x="815477" y="353466"/>
                    </a:cubicBezTo>
                    <a:cubicBezTo>
                      <a:pt x="818906" y="363204"/>
                      <a:pt x="822061" y="372943"/>
                      <a:pt x="825079" y="382955"/>
                    </a:cubicBezTo>
                    <a:cubicBezTo>
                      <a:pt x="828096" y="392694"/>
                      <a:pt x="830839" y="402432"/>
                      <a:pt x="833171" y="412445"/>
                    </a:cubicBezTo>
                    <a:cubicBezTo>
                      <a:pt x="835777" y="423006"/>
                      <a:pt x="837697" y="433568"/>
                      <a:pt x="839480" y="444266"/>
                    </a:cubicBezTo>
                    <a:cubicBezTo>
                      <a:pt x="843046" y="465388"/>
                      <a:pt x="845104" y="486785"/>
                      <a:pt x="845927" y="508183"/>
                    </a:cubicBezTo>
                    <a:cubicBezTo>
                      <a:pt x="846887" y="529854"/>
                      <a:pt x="846613" y="551662"/>
                      <a:pt x="845241" y="573334"/>
                    </a:cubicBezTo>
                    <a:cubicBezTo>
                      <a:pt x="845104" y="575116"/>
                      <a:pt x="844967" y="577037"/>
                      <a:pt x="844830" y="578820"/>
                    </a:cubicBezTo>
                    <a:cubicBezTo>
                      <a:pt x="846613" y="583209"/>
                      <a:pt x="848396" y="587598"/>
                      <a:pt x="850179" y="592124"/>
                    </a:cubicBezTo>
                    <a:cubicBezTo>
                      <a:pt x="851688" y="595828"/>
                      <a:pt x="853471" y="599394"/>
                      <a:pt x="855117" y="602960"/>
                    </a:cubicBezTo>
                    <a:cubicBezTo>
                      <a:pt x="858957" y="611601"/>
                      <a:pt x="862935" y="619968"/>
                      <a:pt x="867187" y="628472"/>
                    </a:cubicBezTo>
                    <a:cubicBezTo>
                      <a:pt x="867187" y="628334"/>
                      <a:pt x="867187" y="628334"/>
                      <a:pt x="867049" y="628198"/>
                    </a:cubicBezTo>
                    <a:cubicBezTo>
                      <a:pt x="871164" y="636427"/>
                      <a:pt x="875553" y="644657"/>
                      <a:pt x="880080" y="652749"/>
                    </a:cubicBezTo>
                    <a:cubicBezTo>
                      <a:pt x="885017" y="661527"/>
                      <a:pt x="890504" y="670169"/>
                      <a:pt x="896127" y="678672"/>
                    </a:cubicBezTo>
                    <a:cubicBezTo>
                      <a:pt x="895990" y="678535"/>
                      <a:pt x="895853" y="678398"/>
                      <a:pt x="895853" y="678261"/>
                    </a:cubicBezTo>
                    <a:cubicBezTo>
                      <a:pt x="899556" y="683610"/>
                      <a:pt x="903260" y="688959"/>
                      <a:pt x="907512" y="693760"/>
                    </a:cubicBezTo>
                    <a:cubicBezTo>
                      <a:pt x="907375" y="693623"/>
                      <a:pt x="907237" y="693485"/>
                      <a:pt x="907100" y="693349"/>
                    </a:cubicBezTo>
                    <a:cubicBezTo>
                      <a:pt x="910666" y="697326"/>
                      <a:pt x="914370" y="701304"/>
                      <a:pt x="918347" y="705007"/>
                    </a:cubicBezTo>
                    <a:cubicBezTo>
                      <a:pt x="919993" y="706379"/>
                      <a:pt x="921776" y="707750"/>
                      <a:pt x="923559" y="708985"/>
                    </a:cubicBezTo>
                    <a:cubicBezTo>
                      <a:pt x="923285" y="708847"/>
                      <a:pt x="923148" y="708710"/>
                      <a:pt x="923011" y="708573"/>
                    </a:cubicBezTo>
                    <a:cubicBezTo>
                      <a:pt x="924108" y="709259"/>
                      <a:pt x="925205" y="709945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302" y="710494"/>
                      <a:pt x="926302" y="710494"/>
                      <a:pt x="926302" y="710494"/>
                    </a:cubicBezTo>
                    <a:cubicBezTo>
                      <a:pt x="926440" y="710630"/>
                      <a:pt x="926577" y="710630"/>
                      <a:pt x="926714" y="710768"/>
                    </a:cubicBezTo>
                    <a:cubicBezTo>
                      <a:pt x="926577" y="710768"/>
                      <a:pt x="926577" y="710630"/>
                      <a:pt x="926440" y="710630"/>
                    </a:cubicBezTo>
                    <a:cubicBezTo>
                      <a:pt x="928360" y="711591"/>
                      <a:pt x="930280" y="712414"/>
                      <a:pt x="932338" y="713099"/>
                    </a:cubicBezTo>
                    <a:cubicBezTo>
                      <a:pt x="932200" y="713099"/>
                      <a:pt x="932200" y="712962"/>
                      <a:pt x="932063" y="712962"/>
                    </a:cubicBezTo>
                    <a:cubicBezTo>
                      <a:pt x="933298" y="713374"/>
                      <a:pt x="934532" y="713785"/>
                      <a:pt x="935767" y="714059"/>
                    </a:cubicBezTo>
                    <a:cubicBezTo>
                      <a:pt x="935629" y="714059"/>
                      <a:pt x="935492" y="714059"/>
                      <a:pt x="935355" y="714059"/>
                    </a:cubicBezTo>
                    <a:cubicBezTo>
                      <a:pt x="936589" y="714334"/>
                      <a:pt x="937824" y="714471"/>
                      <a:pt x="939196" y="714471"/>
                    </a:cubicBezTo>
                    <a:cubicBezTo>
                      <a:pt x="939196" y="714471"/>
                      <a:pt x="939058" y="714471"/>
                      <a:pt x="939058" y="714471"/>
                    </a:cubicBezTo>
                    <a:cubicBezTo>
                      <a:pt x="939607" y="714471"/>
                      <a:pt x="940018" y="714471"/>
                      <a:pt x="940567" y="714471"/>
                    </a:cubicBezTo>
                    <a:cubicBezTo>
                      <a:pt x="941253" y="714334"/>
                      <a:pt x="941802" y="714334"/>
                      <a:pt x="942350" y="714197"/>
                    </a:cubicBezTo>
                    <a:cubicBezTo>
                      <a:pt x="942076" y="714197"/>
                      <a:pt x="941939" y="714334"/>
                      <a:pt x="941802" y="714334"/>
                    </a:cubicBezTo>
                    <a:cubicBezTo>
                      <a:pt x="943173" y="714059"/>
                      <a:pt x="944545" y="713648"/>
                      <a:pt x="945779" y="713237"/>
                    </a:cubicBezTo>
                    <a:cubicBezTo>
                      <a:pt x="945642" y="713237"/>
                      <a:pt x="945368" y="713374"/>
                      <a:pt x="945231" y="713374"/>
                    </a:cubicBezTo>
                    <a:cubicBezTo>
                      <a:pt x="946328" y="712962"/>
                      <a:pt x="947562" y="712414"/>
                      <a:pt x="948660" y="711865"/>
                    </a:cubicBezTo>
                    <a:cubicBezTo>
                      <a:pt x="948660" y="711865"/>
                      <a:pt x="948660" y="711865"/>
                      <a:pt x="948660" y="711865"/>
                    </a:cubicBezTo>
                    <a:cubicBezTo>
                      <a:pt x="950031" y="711179"/>
                      <a:pt x="951266" y="710494"/>
                      <a:pt x="952363" y="709533"/>
                    </a:cubicBezTo>
                    <a:cubicBezTo>
                      <a:pt x="952226" y="709670"/>
                      <a:pt x="952089" y="709808"/>
                      <a:pt x="951952" y="709808"/>
                    </a:cubicBezTo>
                    <a:cubicBezTo>
                      <a:pt x="953597" y="708710"/>
                      <a:pt x="955106" y="707476"/>
                      <a:pt x="956752" y="706104"/>
                    </a:cubicBezTo>
                    <a:cubicBezTo>
                      <a:pt x="956615" y="706104"/>
                      <a:pt x="956615" y="706241"/>
                      <a:pt x="956615" y="706241"/>
                    </a:cubicBezTo>
                    <a:cubicBezTo>
                      <a:pt x="957438" y="705418"/>
                      <a:pt x="958261" y="704595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8947" y="703772"/>
                      <a:pt x="958947" y="703772"/>
                    </a:cubicBezTo>
                    <a:cubicBezTo>
                      <a:pt x="958947" y="703772"/>
                      <a:pt x="959084" y="703636"/>
                      <a:pt x="959084" y="703636"/>
                    </a:cubicBezTo>
                    <a:cubicBezTo>
                      <a:pt x="959084" y="703636"/>
                      <a:pt x="959084" y="703636"/>
                      <a:pt x="958947" y="703772"/>
                    </a:cubicBezTo>
                    <a:cubicBezTo>
                      <a:pt x="960181" y="702264"/>
                      <a:pt x="961278" y="700755"/>
                      <a:pt x="962376" y="699246"/>
                    </a:cubicBezTo>
                    <a:cubicBezTo>
                      <a:pt x="963747" y="697052"/>
                      <a:pt x="964982" y="694857"/>
                      <a:pt x="966216" y="692525"/>
                    </a:cubicBezTo>
                    <a:cubicBezTo>
                      <a:pt x="966216" y="692525"/>
                      <a:pt x="966216" y="692663"/>
                      <a:pt x="966216" y="692663"/>
                    </a:cubicBezTo>
                    <a:cubicBezTo>
                      <a:pt x="966216" y="692525"/>
                      <a:pt x="966353" y="692388"/>
                      <a:pt x="966353" y="692251"/>
                    </a:cubicBezTo>
                    <a:cubicBezTo>
                      <a:pt x="966353" y="692251"/>
                      <a:pt x="966353" y="692114"/>
                      <a:pt x="966490" y="692114"/>
                    </a:cubicBezTo>
                    <a:cubicBezTo>
                      <a:pt x="966490" y="692114"/>
                      <a:pt x="966490" y="692114"/>
                      <a:pt x="966490" y="692114"/>
                    </a:cubicBezTo>
                    <a:cubicBezTo>
                      <a:pt x="968959" y="687176"/>
                      <a:pt x="971154" y="681964"/>
                      <a:pt x="973074" y="676752"/>
                    </a:cubicBezTo>
                    <a:cubicBezTo>
                      <a:pt x="975680" y="669071"/>
                      <a:pt x="977600" y="661253"/>
                      <a:pt x="979246" y="653298"/>
                    </a:cubicBezTo>
                    <a:cubicBezTo>
                      <a:pt x="979246" y="653435"/>
                      <a:pt x="979246" y="653572"/>
                      <a:pt x="979109" y="653709"/>
                    </a:cubicBezTo>
                    <a:cubicBezTo>
                      <a:pt x="980344" y="647125"/>
                      <a:pt x="981578" y="640542"/>
                      <a:pt x="982401" y="633958"/>
                    </a:cubicBezTo>
                    <a:cubicBezTo>
                      <a:pt x="983498" y="626277"/>
                      <a:pt x="984184" y="618459"/>
                      <a:pt x="984733" y="610778"/>
                    </a:cubicBezTo>
                    <a:cubicBezTo>
                      <a:pt x="984733" y="610778"/>
                      <a:pt x="984733" y="610915"/>
                      <a:pt x="984733" y="610915"/>
                    </a:cubicBezTo>
                    <a:cubicBezTo>
                      <a:pt x="985281" y="601589"/>
                      <a:pt x="985556" y="592124"/>
                      <a:pt x="985556" y="582797"/>
                    </a:cubicBezTo>
                    <a:cubicBezTo>
                      <a:pt x="985556" y="572373"/>
                      <a:pt x="985007" y="561812"/>
                      <a:pt x="984321" y="551388"/>
                    </a:cubicBezTo>
                    <a:cubicBezTo>
                      <a:pt x="984321" y="551388"/>
                      <a:pt x="984321" y="551388"/>
                      <a:pt x="984321" y="551388"/>
                    </a:cubicBezTo>
                    <a:cubicBezTo>
                      <a:pt x="982675" y="527248"/>
                      <a:pt x="979384" y="503382"/>
                      <a:pt x="974583" y="479653"/>
                    </a:cubicBezTo>
                    <a:cubicBezTo>
                      <a:pt x="974583" y="479790"/>
                      <a:pt x="974720" y="480065"/>
                      <a:pt x="974720" y="480202"/>
                    </a:cubicBezTo>
                    <a:cubicBezTo>
                      <a:pt x="971977" y="466760"/>
                      <a:pt x="968685" y="453455"/>
                      <a:pt x="965119" y="440151"/>
                    </a:cubicBezTo>
                    <a:cubicBezTo>
                      <a:pt x="961278" y="426023"/>
                      <a:pt x="956615" y="412033"/>
                      <a:pt x="951952" y="398180"/>
                    </a:cubicBezTo>
                    <a:cubicBezTo>
                      <a:pt x="949345" y="391048"/>
                      <a:pt x="946739" y="383778"/>
                      <a:pt x="943996" y="376646"/>
                    </a:cubicBezTo>
                    <a:cubicBezTo>
                      <a:pt x="942762" y="373217"/>
                      <a:pt x="941390" y="369788"/>
                      <a:pt x="940156" y="366359"/>
                    </a:cubicBezTo>
                    <a:cubicBezTo>
                      <a:pt x="939333" y="364027"/>
                      <a:pt x="938373" y="361695"/>
                      <a:pt x="937413" y="359227"/>
                    </a:cubicBezTo>
                    <a:cubicBezTo>
                      <a:pt x="935767" y="354975"/>
                      <a:pt x="934121" y="350860"/>
                      <a:pt x="932063" y="346882"/>
                    </a:cubicBezTo>
                    <a:cubicBezTo>
                      <a:pt x="929869" y="342767"/>
                      <a:pt x="927674" y="338790"/>
                      <a:pt x="925068" y="334949"/>
                    </a:cubicBezTo>
                    <a:cubicBezTo>
                      <a:pt x="924520" y="334127"/>
                      <a:pt x="923971" y="333440"/>
                      <a:pt x="923285" y="332755"/>
                    </a:cubicBezTo>
                    <a:cubicBezTo>
                      <a:pt x="923422" y="332892"/>
                      <a:pt x="923422" y="332892"/>
                      <a:pt x="923559" y="333029"/>
                    </a:cubicBezTo>
                    <a:cubicBezTo>
                      <a:pt x="923285" y="332755"/>
                      <a:pt x="923011" y="332480"/>
                      <a:pt x="922736" y="332206"/>
                    </a:cubicBezTo>
                    <a:cubicBezTo>
                      <a:pt x="922599" y="332069"/>
                      <a:pt x="922325" y="331932"/>
                      <a:pt x="922188" y="331795"/>
                    </a:cubicBezTo>
                    <a:cubicBezTo>
                      <a:pt x="922051" y="331795"/>
                      <a:pt x="921913" y="331657"/>
                      <a:pt x="921913" y="331657"/>
                    </a:cubicBezTo>
                    <a:cubicBezTo>
                      <a:pt x="921913" y="331657"/>
                      <a:pt x="921776" y="331657"/>
                      <a:pt x="921776" y="331657"/>
                    </a:cubicBezTo>
                    <a:cubicBezTo>
                      <a:pt x="921502" y="331657"/>
                      <a:pt x="921228" y="331795"/>
                      <a:pt x="920816" y="331795"/>
                    </a:cubicBezTo>
                    <a:cubicBezTo>
                      <a:pt x="920405" y="331932"/>
                      <a:pt x="919993" y="332069"/>
                      <a:pt x="919582" y="332206"/>
                    </a:cubicBezTo>
                    <a:cubicBezTo>
                      <a:pt x="919170" y="332480"/>
                      <a:pt x="918759" y="332618"/>
                      <a:pt x="918347" y="332755"/>
                    </a:cubicBezTo>
                    <a:cubicBezTo>
                      <a:pt x="917936" y="333029"/>
                      <a:pt x="917662" y="333166"/>
                      <a:pt x="917250" y="333440"/>
                    </a:cubicBezTo>
                    <a:cubicBezTo>
                      <a:pt x="916976" y="333715"/>
                      <a:pt x="916839" y="333852"/>
                      <a:pt x="916564" y="334127"/>
                    </a:cubicBezTo>
                    <a:cubicBezTo>
                      <a:pt x="916427" y="334401"/>
                      <a:pt x="916153" y="334538"/>
                      <a:pt x="916015" y="334812"/>
                    </a:cubicBezTo>
                    <a:cubicBezTo>
                      <a:pt x="915878" y="335224"/>
                      <a:pt x="915604" y="335498"/>
                      <a:pt x="915467" y="335909"/>
                    </a:cubicBezTo>
                    <a:cubicBezTo>
                      <a:pt x="915330" y="336458"/>
                      <a:pt x="915055" y="336869"/>
                      <a:pt x="914918" y="337418"/>
                    </a:cubicBezTo>
                    <a:cubicBezTo>
                      <a:pt x="914918" y="337281"/>
                      <a:pt x="915055" y="337007"/>
                      <a:pt x="915055" y="336869"/>
                    </a:cubicBezTo>
                    <a:cubicBezTo>
                      <a:pt x="914644" y="337967"/>
                      <a:pt x="914370" y="339064"/>
                      <a:pt x="914095" y="340162"/>
                    </a:cubicBezTo>
                    <a:cubicBezTo>
                      <a:pt x="914095" y="340162"/>
                      <a:pt x="914095" y="340024"/>
                      <a:pt x="914095" y="340024"/>
                    </a:cubicBezTo>
                    <a:cubicBezTo>
                      <a:pt x="913135" y="344962"/>
                      <a:pt x="912312" y="349900"/>
                      <a:pt x="911764" y="354837"/>
                    </a:cubicBezTo>
                    <a:cubicBezTo>
                      <a:pt x="911078" y="364301"/>
                      <a:pt x="911215" y="373903"/>
                      <a:pt x="911215" y="383367"/>
                    </a:cubicBezTo>
                    <a:cubicBezTo>
                      <a:pt x="911215" y="389676"/>
                      <a:pt x="911352" y="395985"/>
                      <a:pt x="911352" y="402295"/>
                    </a:cubicBezTo>
                    <a:cubicBezTo>
                      <a:pt x="911352" y="416285"/>
                      <a:pt x="911764" y="430275"/>
                      <a:pt x="912312" y="444266"/>
                    </a:cubicBezTo>
                    <a:cubicBezTo>
                      <a:pt x="912449" y="446597"/>
                      <a:pt x="910255" y="448518"/>
                      <a:pt x="908060" y="448518"/>
                    </a:cubicBezTo>
                    <a:cubicBezTo>
                      <a:pt x="905591" y="448518"/>
                      <a:pt x="903808" y="446597"/>
                      <a:pt x="903671" y="444266"/>
                    </a:cubicBezTo>
                    <a:cubicBezTo>
                      <a:pt x="902985" y="428081"/>
                      <a:pt x="902711" y="412033"/>
                      <a:pt x="902574" y="395849"/>
                    </a:cubicBezTo>
                    <a:cubicBezTo>
                      <a:pt x="902574" y="387893"/>
                      <a:pt x="902437" y="379938"/>
                      <a:pt x="902437" y="371982"/>
                    </a:cubicBezTo>
                    <a:cubicBezTo>
                      <a:pt x="902437" y="366222"/>
                      <a:pt x="902574" y="360461"/>
                      <a:pt x="902848" y="354701"/>
                    </a:cubicBezTo>
                    <a:cubicBezTo>
                      <a:pt x="903123" y="350723"/>
                      <a:pt x="903808" y="346745"/>
                      <a:pt x="904494" y="342905"/>
                    </a:cubicBezTo>
                    <a:cubicBezTo>
                      <a:pt x="904768" y="341396"/>
                      <a:pt x="904906" y="339887"/>
                      <a:pt x="905317" y="338378"/>
                    </a:cubicBezTo>
                    <a:cubicBezTo>
                      <a:pt x="905866" y="336321"/>
                      <a:pt x="906414" y="334401"/>
                      <a:pt x="907237" y="332343"/>
                    </a:cubicBezTo>
                    <a:cubicBezTo>
                      <a:pt x="908883" y="328366"/>
                      <a:pt x="912586" y="325348"/>
                      <a:pt x="916701" y="323976"/>
                    </a:cubicBezTo>
                    <a:cubicBezTo>
                      <a:pt x="918347" y="323428"/>
                      <a:pt x="919170" y="323291"/>
                      <a:pt x="920816" y="323017"/>
                    </a:cubicBezTo>
                    <a:cubicBezTo>
                      <a:pt x="921639" y="322879"/>
                      <a:pt x="922736" y="323017"/>
                      <a:pt x="923559" y="323153"/>
                    </a:cubicBezTo>
                    <a:cubicBezTo>
                      <a:pt x="924382" y="323153"/>
                      <a:pt x="925342" y="323702"/>
                      <a:pt x="926028" y="323976"/>
                    </a:cubicBezTo>
                    <a:cubicBezTo>
                      <a:pt x="926988" y="324388"/>
                      <a:pt x="927949" y="325074"/>
                      <a:pt x="928771" y="325760"/>
                    </a:cubicBezTo>
                    <a:cubicBezTo>
                      <a:pt x="929869" y="326720"/>
                      <a:pt x="930555" y="327543"/>
                      <a:pt x="931515" y="328640"/>
                    </a:cubicBezTo>
                    <a:cubicBezTo>
                      <a:pt x="932475" y="329737"/>
                      <a:pt x="933160" y="331109"/>
                      <a:pt x="933984" y="332206"/>
                    </a:cubicBezTo>
                    <a:cubicBezTo>
                      <a:pt x="935081" y="333852"/>
                      <a:pt x="935904" y="335498"/>
                      <a:pt x="936864" y="337144"/>
                    </a:cubicBezTo>
                    <a:cubicBezTo>
                      <a:pt x="937961" y="338927"/>
                      <a:pt x="939058" y="340847"/>
                      <a:pt x="940018" y="342630"/>
                    </a:cubicBezTo>
                    <a:cubicBezTo>
                      <a:pt x="941939" y="346196"/>
                      <a:pt x="943447" y="350037"/>
                      <a:pt x="944956" y="353740"/>
                    </a:cubicBezTo>
                    <a:cubicBezTo>
                      <a:pt x="946191" y="356758"/>
                      <a:pt x="947425" y="359912"/>
                      <a:pt x="948523" y="362930"/>
                    </a:cubicBezTo>
                    <a:cubicBezTo>
                      <a:pt x="951814" y="371571"/>
                      <a:pt x="954969" y="380349"/>
                      <a:pt x="958124" y="388991"/>
                    </a:cubicBezTo>
                    <a:cubicBezTo>
                      <a:pt x="962924" y="401884"/>
                      <a:pt x="967176" y="414914"/>
                      <a:pt x="971017" y="428081"/>
                    </a:cubicBezTo>
                    <a:cubicBezTo>
                      <a:pt x="974034" y="437956"/>
                      <a:pt x="976503" y="447969"/>
                      <a:pt x="978972" y="457982"/>
                    </a:cubicBezTo>
                    <a:cubicBezTo>
                      <a:pt x="981441" y="468132"/>
                      <a:pt x="983635" y="478419"/>
                      <a:pt x="985556" y="488843"/>
                    </a:cubicBezTo>
                    <a:cubicBezTo>
                      <a:pt x="989396" y="509554"/>
                      <a:pt x="992002" y="530539"/>
                      <a:pt x="993374" y="551662"/>
                    </a:cubicBezTo>
                    <a:cubicBezTo>
                      <a:pt x="994060" y="562086"/>
                      <a:pt x="994471" y="572510"/>
                      <a:pt x="994471" y="583072"/>
                    </a:cubicBezTo>
                    <a:cubicBezTo>
                      <a:pt x="994471" y="593633"/>
                      <a:pt x="994060" y="604331"/>
                      <a:pt x="993374" y="614893"/>
                    </a:cubicBezTo>
                    <a:cubicBezTo>
                      <a:pt x="992688" y="625180"/>
                      <a:pt x="991453" y="635604"/>
                      <a:pt x="989671" y="645754"/>
                    </a:cubicBezTo>
                    <a:cubicBezTo>
                      <a:pt x="988024" y="655492"/>
                      <a:pt x="985967" y="665368"/>
                      <a:pt x="983087" y="674969"/>
                    </a:cubicBezTo>
                    <a:cubicBezTo>
                      <a:pt x="981852" y="679084"/>
                      <a:pt x="980344" y="682924"/>
                      <a:pt x="978835" y="686902"/>
                    </a:cubicBezTo>
                    <a:cubicBezTo>
                      <a:pt x="977463" y="690331"/>
                      <a:pt x="975817" y="693623"/>
                      <a:pt x="974171" y="696914"/>
                    </a:cubicBezTo>
                    <a:cubicBezTo>
                      <a:pt x="970742" y="703498"/>
                      <a:pt x="966628" y="710082"/>
                      <a:pt x="960730" y="714746"/>
                    </a:cubicBezTo>
                    <a:cubicBezTo>
                      <a:pt x="958124" y="716803"/>
                      <a:pt x="955518" y="718723"/>
                      <a:pt x="952637" y="720232"/>
                    </a:cubicBezTo>
                    <a:cubicBezTo>
                      <a:pt x="949757" y="721604"/>
                      <a:pt x="946739" y="722975"/>
                      <a:pt x="943585" y="723524"/>
                    </a:cubicBezTo>
                    <a:cubicBezTo>
                      <a:pt x="941939" y="723798"/>
                      <a:pt x="940704" y="723798"/>
                      <a:pt x="938921" y="723935"/>
                    </a:cubicBezTo>
                    <a:cubicBezTo>
                      <a:pt x="937275" y="723935"/>
                      <a:pt x="935629" y="723661"/>
                      <a:pt x="933984" y="723386"/>
                    </a:cubicBezTo>
                    <a:cubicBezTo>
                      <a:pt x="929869" y="722701"/>
                      <a:pt x="926028" y="721055"/>
                      <a:pt x="922325" y="719272"/>
                    </a:cubicBezTo>
                    <a:cubicBezTo>
                      <a:pt x="915467" y="715980"/>
                      <a:pt x="909981" y="710905"/>
                      <a:pt x="904631" y="705418"/>
                    </a:cubicBezTo>
                    <a:cubicBezTo>
                      <a:pt x="901751" y="702401"/>
                      <a:pt x="899008" y="699246"/>
                      <a:pt x="896265" y="695954"/>
                    </a:cubicBezTo>
                    <a:cubicBezTo>
                      <a:pt x="892973" y="691977"/>
                      <a:pt x="890092" y="687862"/>
                      <a:pt x="887349" y="683610"/>
                    </a:cubicBezTo>
                    <a:cubicBezTo>
                      <a:pt x="881588" y="675243"/>
                      <a:pt x="876239" y="666602"/>
                      <a:pt x="871301" y="657687"/>
                    </a:cubicBezTo>
                    <a:cubicBezTo>
                      <a:pt x="866089" y="648634"/>
                      <a:pt x="861289" y="639308"/>
                      <a:pt x="856625" y="629843"/>
                    </a:cubicBezTo>
                    <a:cubicBezTo>
                      <a:pt x="852099" y="620654"/>
                      <a:pt x="847847" y="611327"/>
                      <a:pt x="843595" y="602000"/>
                    </a:cubicBezTo>
                    <a:cubicBezTo>
                      <a:pt x="843184" y="601040"/>
                      <a:pt x="842772" y="600080"/>
                      <a:pt x="842361" y="599119"/>
                    </a:cubicBezTo>
                    <a:cubicBezTo>
                      <a:pt x="840989" y="611601"/>
                      <a:pt x="839206" y="624083"/>
                      <a:pt x="836737" y="636290"/>
                    </a:cubicBezTo>
                    <a:cubicBezTo>
                      <a:pt x="834954" y="645479"/>
                      <a:pt x="832897" y="654669"/>
                      <a:pt x="830565" y="663859"/>
                    </a:cubicBezTo>
                    <a:cubicBezTo>
                      <a:pt x="829330" y="668660"/>
                      <a:pt x="827822" y="673323"/>
                      <a:pt x="826176" y="678124"/>
                    </a:cubicBezTo>
                    <a:cubicBezTo>
                      <a:pt x="824530" y="682787"/>
                      <a:pt x="822610" y="687314"/>
                      <a:pt x="820689" y="691840"/>
                    </a:cubicBezTo>
                    <a:cubicBezTo>
                      <a:pt x="817535" y="699109"/>
                      <a:pt x="813831" y="706104"/>
                      <a:pt x="809305" y="712551"/>
                    </a:cubicBezTo>
                    <a:cubicBezTo>
                      <a:pt x="804642" y="718997"/>
                      <a:pt x="798469" y="724210"/>
                      <a:pt x="791886" y="728462"/>
                    </a:cubicBezTo>
                    <a:cubicBezTo>
                      <a:pt x="789142" y="730244"/>
                      <a:pt x="786125" y="731479"/>
                      <a:pt x="782970" y="732439"/>
                    </a:cubicBezTo>
                    <a:cubicBezTo>
                      <a:pt x="780364" y="733262"/>
                      <a:pt x="777621" y="733536"/>
                      <a:pt x="775015" y="733536"/>
                    </a:cubicBezTo>
                    <a:cubicBezTo>
                      <a:pt x="774466" y="733399"/>
                      <a:pt x="774055" y="733399"/>
                      <a:pt x="773643" y="733399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2" name="任意多边形: 形状 291"/>
              <p:cNvSpPr/>
              <p:nvPr/>
            </p:nvSpPr>
            <p:spPr>
              <a:xfrm>
                <a:off x="2532369" y="4712374"/>
                <a:ext cx="177182" cy="387666"/>
              </a:xfrm>
              <a:custGeom>
                <a:avLst/>
                <a:gdLst>
                  <a:gd name="connsiteX0" fmla="*/ 151776 w 177182"/>
                  <a:gd name="connsiteY0" fmla="*/ 384354 h 387666"/>
                  <a:gd name="connsiteX1" fmla="*/ 142312 w 177182"/>
                  <a:gd name="connsiteY1" fmla="*/ 280250 h 387666"/>
                  <a:gd name="connsiteX2" fmla="*/ 141352 w 177182"/>
                  <a:gd name="connsiteY2" fmla="*/ 269551 h 387666"/>
                  <a:gd name="connsiteX3" fmla="*/ 141078 w 177182"/>
                  <a:gd name="connsiteY3" fmla="*/ 265573 h 387666"/>
                  <a:gd name="connsiteX4" fmla="*/ 140255 w 177182"/>
                  <a:gd name="connsiteY4" fmla="*/ 247743 h 387666"/>
                  <a:gd name="connsiteX5" fmla="*/ 140255 w 177182"/>
                  <a:gd name="connsiteY5" fmla="*/ 217156 h 387666"/>
                  <a:gd name="connsiteX6" fmla="*/ 142449 w 177182"/>
                  <a:gd name="connsiteY6" fmla="*/ 185883 h 387666"/>
                  <a:gd name="connsiteX7" fmla="*/ 145741 w 177182"/>
                  <a:gd name="connsiteY7" fmla="*/ 154199 h 387666"/>
                  <a:gd name="connsiteX8" fmla="*/ 146015 w 177182"/>
                  <a:gd name="connsiteY8" fmla="*/ 151731 h 387666"/>
                  <a:gd name="connsiteX9" fmla="*/ 142724 w 177182"/>
                  <a:gd name="connsiteY9" fmla="*/ 157766 h 387666"/>
                  <a:gd name="connsiteX10" fmla="*/ 139706 w 177182"/>
                  <a:gd name="connsiteY10" fmla="*/ 162703 h 387666"/>
                  <a:gd name="connsiteX11" fmla="*/ 131339 w 177182"/>
                  <a:gd name="connsiteY11" fmla="*/ 176419 h 387666"/>
                  <a:gd name="connsiteX12" fmla="*/ 122150 w 177182"/>
                  <a:gd name="connsiteY12" fmla="*/ 191233 h 387666"/>
                  <a:gd name="connsiteX13" fmla="*/ 105965 w 177182"/>
                  <a:gd name="connsiteY13" fmla="*/ 214961 h 387666"/>
                  <a:gd name="connsiteX14" fmla="*/ 100478 w 177182"/>
                  <a:gd name="connsiteY14" fmla="*/ 222917 h 387666"/>
                  <a:gd name="connsiteX15" fmla="*/ 95815 w 177182"/>
                  <a:gd name="connsiteY15" fmla="*/ 229363 h 387666"/>
                  <a:gd name="connsiteX16" fmla="*/ 85528 w 177182"/>
                  <a:gd name="connsiteY16" fmla="*/ 243353 h 387666"/>
                  <a:gd name="connsiteX17" fmla="*/ 67971 w 177182"/>
                  <a:gd name="connsiteY17" fmla="*/ 264065 h 387666"/>
                  <a:gd name="connsiteX18" fmla="*/ 48495 w 177182"/>
                  <a:gd name="connsiteY18" fmla="*/ 281758 h 387666"/>
                  <a:gd name="connsiteX19" fmla="*/ 37796 w 177182"/>
                  <a:gd name="connsiteY19" fmla="*/ 287793 h 387666"/>
                  <a:gd name="connsiteX20" fmla="*/ 28195 w 177182"/>
                  <a:gd name="connsiteY20" fmla="*/ 290674 h 387666"/>
                  <a:gd name="connsiteX21" fmla="*/ 20925 w 177182"/>
                  <a:gd name="connsiteY21" fmla="*/ 290262 h 387666"/>
                  <a:gd name="connsiteX22" fmla="*/ 16811 w 177182"/>
                  <a:gd name="connsiteY22" fmla="*/ 289028 h 387666"/>
                  <a:gd name="connsiteX23" fmla="*/ 11187 w 177182"/>
                  <a:gd name="connsiteY23" fmla="*/ 286285 h 387666"/>
                  <a:gd name="connsiteX24" fmla="*/ 3095 w 177182"/>
                  <a:gd name="connsiteY24" fmla="*/ 275449 h 387666"/>
                  <a:gd name="connsiteX25" fmla="*/ 214 w 177182"/>
                  <a:gd name="connsiteY25" fmla="*/ 252406 h 387666"/>
                  <a:gd name="connsiteX26" fmla="*/ 8307 w 177182"/>
                  <a:gd name="connsiteY26" fmla="*/ 207418 h 387666"/>
                  <a:gd name="connsiteX27" fmla="*/ 15576 w 177182"/>
                  <a:gd name="connsiteY27" fmla="*/ 179300 h 387666"/>
                  <a:gd name="connsiteX28" fmla="*/ 16674 w 177182"/>
                  <a:gd name="connsiteY28" fmla="*/ 175048 h 387666"/>
                  <a:gd name="connsiteX29" fmla="*/ 20377 w 177182"/>
                  <a:gd name="connsiteY29" fmla="*/ 163938 h 387666"/>
                  <a:gd name="connsiteX30" fmla="*/ 29155 w 177182"/>
                  <a:gd name="connsiteY30" fmla="*/ 137054 h 387666"/>
                  <a:gd name="connsiteX31" fmla="*/ 35190 w 177182"/>
                  <a:gd name="connsiteY31" fmla="*/ 121007 h 387666"/>
                  <a:gd name="connsiteX32" fmla="*/ 48495 w 177182"/>
                  <a:gd name="connsiteY32" fmla="*/ 90557 h 387666"/>
                  <a:gd name="connsiteX33" fmla="*/ 61799 w 177182"/>
                  <a:gd name="connsiteY33" fmla="*/ 65045 h 387666"/>
                  <a:gd name="connsiteX34" fmla="*/ 68109 w 177182"/>
                  <a:gd name="connsiteY34" fmla="*/ 54210 h 387666"/>
                  <a:gd name="connsiteX35" fmla="*/ 83471 w 177182"/>
                  <a:gd name="connsiteY35" fmla="*/ 29247 h 387666"/>
                  <a:gd name="connsiteX36" fmla="*/ 101438 w 177182"/>
                  <a:gd name="connsiteY36" fmla="*/ 1678 h 387666"/>
                  <a:gd name="connsiteX37" fmla="*/ 106102 w 177182"/>
                  <a:gd name="connsiteY37" fmla="*/ 443 h 387666"/>
                  <a:gd name="connsiteX38" fmla="*/ 107336 w 177182"/>
                  <a:gd name="connsiteY38" fmla="*/ 5107 h 387666"/>
                  <a:gd name="connsiteX39" fmla="*/ 96775 w 177182"/>
                  <a:gd name="connsiteY39" fmla="*/ 21154 h 387666"/>
                  <a:gd name="connsiteX40" fmla="*/ 90054 w 177182"/>
                  <a:gd name="connsiteY40" fmla="*/ 31578 h 387666"/>
                  <a:gd name="connsiteX41" fmla="*/ 85665 w 177182"/>
                  <a:gd name="connsiteY41" fmla="*/ 38436 h 387666"/>
                  <a:gd name="connsiteX42" fmla="*/ 74692 w 177182"/>
                  <a:gd name="connsiteY42" fmla="*/ 56679 h 387666"/>
                  <a:gd name="connsiteX43" fmla="*/ 70303 w 177182"/>
                  <a:gd name="connsiteY43" fmla="*/ 63948 h 387666"/>
                  <a:gd name="connsiteX44" fmla="*/ 65365 w 177182"/>
                  <a:gd name="connsiteY44" fmla="*/ 73001 h 387666"/>
                  <a:gd name="connsiteX45" fmla="*/ 58233 w 177182"/>
                  <a:gd name="connsiteY45" fmla="*/ 86717 h 387666"/>
                  <a:gd name="connsiteX46" fmla="*/ 58507 w 177182"/>
                  <a:gd name="connsiteY46" fmla="*/ 86305 h 387666"/>
                  <a:gd name="connsiteX47" fmla="*/ 36562 w 177182"/>
                  <a:gd name="connsiteY47" fmla="*/ 137877 h 387666"/>
                  <a:gd name="connsiteX48" fmla="*/ 23669 w 177182"/>
                  <a:gd name="connsiteY48" fmla="*/ 177517 h 387666"/>
                  <a:gd name="connsiteX49" fmla="*/ 22297 w 177182"/>
                  <a:gd name="connsiteY49" fmla="*/ 182866 h 387666"/>
                  <a:gd name="connsiteX50" fmla="*/ 18731 w 177182"/>
                  <a:gd name="connsiteY50" fmla="*/ 197131 h 387666"/>
                  <a:gd name="connsiteX51" fmla="*/ 15439 w 177182"/>
                  <a:gd name="connsiteY51" fmla="*/ 210024 h 387666"/>
                  <a:gd name="connsiteX52" fmla="*/ 12010 w 177182"/>
                  <a:gd name="connsiteY52" fmla="*/ 225523 h 387666"/>
                  <a:gd name="connsiteX53" fmla="*/ 12010 w 177182"/>
                  <a:gd name="connsiteY53" fmla="*/ 225386 h 387666"/>
                  <a:gd name="connsiteX54" fmla="*/ 8032 w 177182"/>
                  <a:gd name="connsiteY54" fmla="*/ 252955 h 387666"/>
                  <a:gd name="connsiteX55" fmla="*/ 8032 w 177182"/>
                  <a:gd name="connsiteY55" fmla="*/ 252680 h 387666"/>
                  <a:gd name="connsiteX56" fmla="*/ 8032 w 177182"/>
                  <a:gd name="connsiteY56" fmla="*/ 260087 h 387666"/>
                  <a:gd name="connsiteX57" fmla="*/ 9130 w 177182"/>
                  <a:gd name="connsiteY57" fmla="*/ 267494 h 387666"/>
                  <a:gd name="connsiteX58" fmla="*/ 9130 w 177182"/>
                  <a:gd name="connsiteY58" fmla="*/ 267356 h 387666"/>
                  <a:gd name="connsiteX59" fmla="*/ 9130 w 177182"/>
                  <a:gd name="connsiteY59" fmla="*/ 267494 h 387666"/>
                  <a:gd name="connsiteX60" fmla="*/ 9130 w 177182"/>
                  <a:gd name="connsiteY60" fmla="*/ 267494 h 387666"/>
                  <a:gd name="connsiteX61" fmla="*/ 10638 w 177182"/>
                  <a:gd name="connsiteY61" fmla="*/ 272980 h 387666"/>
                  <a:gd name="connsiteX62" fmla="*/ 10501 w 177182"/>
                  <a:gd name="connsiteY62" fmla="*/ 272431 h 387666"/>
                  <a:gd name="connsiteX63" fmla="*/ 11187 w 177182"/>
                  <a:gd name="connsiteY63" fmla="*/ 274077 h 387666"/>
                  <a:gd name="connsiteX64" fmla="*/ 11187 w 177182"/>
                  <a:gd name="connsiteY64" fmla="*/ 274077 h 387666"/>
                  <a:gd name="connsiteX65" fmla="*/ 11187 w 177182"/>
                  <a:gd name="connsiteY65" fmla="*/ 274077 h 387666"/>
                  <a:gd name="connsiteX66" fmla="*/ 11187 w 177182"/>
                  <a:gd name="connsiteY66" fmla="*/ 274214 h 387666"/>
                  <a:gd name="connsiteX67" fmla="*/ 11187 w 177182"/>
                  <a:gd name="connsiteY67" fmla="*/ 274214 h 387666"/>
                  <a:gd name="connsiteX68" fmla="*/ 12833 w 177182"/>
                  <a:gd name="connsiteY68" fmla="*/ 276958 h 387666"/>
                  <a:gd name="connsiteX69" fmla="*/ 12559 w 177182"/>
                  <a:gd name="connsiteY69" fmla="*/ 276546 h 387666"/>
                  <a:gd name="connsiteX70" fmla="*/ 13519 w 177182"/>
                  <a:gd name="connsiteY70" fmla="*/ 277643 h 387666"/>
                  <a:gd name="connsiteX71" fmla="*/ 14616 w 177182"/>
                  <a:gd name="connsiteY71" fmla="*/ 278604 h 387666"/>
                  <a:gd name="connsiteX72" fmla="*/ 14205 w 177182"/>
                  <a:gd name="connsiteY72" fmla="*/ 278192 h 387666"/>
                  <a:gd name="connsiteX73" fmla="*/ 15576 w 177182"/>
                  <a:gd name="connsiteY73" fmla="*/ 279152 h 387666"/>
                  <a:gd name="connsiteX74" fmla="*/ 16948 w 177182"/>
                  <a:gd name="connsiteY74" fmla="*/ 279975 h 387666"/>
                  <a:gd name="connsiteX75" fmla="*/ 16536 w 177182"/>
                  <a:gd name="connsiteY75" fmla="*/ 279701 h 387666"/>
                  <a:gd name="connsiteX76" fmla="*/ 20103 w 177182"/>
                  <a:gd name="connsiteY76" fmla="*/ 281347 h 387666"/>
                  <a:gd name="connsiteX77" fmla="*/ 19691 w 177182"/>
                  <a:gd name="connsiteY77" fmla="*/ 281210 h 387666"/>
                  <a:gd name="connsiteX78" fmla="*/ 22846 w 177182"/>
                  <a:gd name="connsiteY78" fmla="*/ 282170 h 387666"/>
                  <a:gd name="connsiteX79" fmla="*/ 24629 w 177182"/>
                  <a:gd name="connsiteY79" fmla="*/ 282444 h 387666"/>
                  <a:gd name="connsiteX80" fmla="*/ 24492 w 177182"/>
                  <a:gd name="connsiteY80" fmla="*/ 282444 h 387666"/>
                  <a:gd name="connsiteX81" fmla="*/ 27509 w 177182"/>
                  <a:gd name="connsiteY81" fmla="*/ 282444 h 387666"/>
                  <a:gd name="connsiteX82" fmla="*/ 27372 w 177182"/>
                  <a:gd name="connsiteY82" fmla="*/ 282444 h 387666"/>
                  <a:gd name="connsiteX83" fmla="*/ 29292 w 177182"/>
                  <a:gd name="connsiteY83" fmla="*/ 282170 h 387666"/>
                  <a:gd name="connsiteX84" fmla="*/ 30938 w 177182"/>
                  <a:gd name="connsiteY84" fmla="*/ 281758 h 387666"/>
                  <a:gd name="connsiteX85" fmla="*/ 37248 w 177182"/>
                  <a:gd name="connsiteY85" fmla="*/ 279015 h 387666"/>
                  <a:gd name="connsiteX86" fmla="*/ 36836 w 177182"/>
                  <a:gd name="connsiteY86" fmla="*/ 279289 h 387666"/>
                  <a:gd name="connsiteX87" fmla="*/ 44791 w 177182"/>
                  <a:gd name="connsiteY87" fmla="*/ 274489 h 387666"/>
                  <a:gd name="connsiteX88" fmla="*/ 44654 w 177182"/>
                  <a:gd name="connsiteY88" fmla="*/ 274626 h 387666"/>
                  <a:gd name="connsiteX89" fmla="*/ 51649 w 177182"/>
                  <a:gd name="connsiteY89" fmla="*/ 269277 h 387666"/>
                  <a:gd name="connsiteX90" fmla="*/ 51238 w 177182"/>
                  <a:gd name="connsiteY90" fmla="*/ 269688 h 387666"/>
                  <a:gd name="connsiteX91" fmla="*/ 68794 w 177182"/>
                  <a:gd name="connsiteY91" fmla="*/ 251172 h 387666"/>
                  <a:gd name="connsiteX92" fmla="*/ 68520 w 177182"/>
                  <a:gd name="connsiteY92" fmla="*/ 251583 h 387666"/>
                  <a:gd name="connsiteX93" fmla="*/ 94032 w 177182"/>
                  <a:gd name="connsiteY93" fmla="*/ 218116 h 387666"/>
                  <a:gd name="connsiteX94" fmla="*/ 93758 w 177182"/>
                  <a:gd name="connsiteY94" fmla="*/ 218528 h 387666"/>
                  <a:gd name="connsiteX95" fmla="*/ 94443 w 177182"/>
                  <a:gd name="connsiteY95" fmla="*/ 217430 h 387666"/>
                  <a:gd name="connsiteX96" fmla="*/ 94169 w 177182"/>
                  <a:gd name="connsiteY96" fmla="*/ 217842 h 387666"/>
                  <a:gd name="connsiteX97" fmla="*/ 95129 w 177182"/>
                  <a:gd name="connsiteY97" fmla="*/ 216333 h 387666"/>
                  <a:gd name="connsiteX98" fmla="*/ 95129 w 177182"/>
                  <a:gd name="connsiteY98" fmla="*/ 216470 h 387666"/>
                  <a:gd name="connsiteX99" fmla="*/ 96638 w 177182"/>
                  <a:gd name="connsiteY99" fmla="*/ 214276 h 387666"/>
                  <a:gd name="connsiteX100" fmla="*/ 97049 w 177182"/>
                  <a:gd name="connsiteY100" fmla="*/ 213727 h 387666"/>
                  <a:gd name="connsiteX101" fmla="*/ 99381 w 177182"/>
                  <a:gd name="connsiteY101" fmla="*/ 210161 h 387666"/>
                  <a:gd name="connsiteX102" fmla="*/ 101576 w 177182"/>
                  <a:gd name="connsiteY102" fmla="*/ 206869 h 387666"/>
                  <a:gd name="connsiteX103" fmla="*/ 103084 w 177182"/>
                  <a:gd name="connsiteY103" fmla="*/ 204537 h 387666"/>
                  <a:gd name="connsiteX104" fmla="*/ 103496 w 177182"/>
                  <a:gd name="connsiteY104" fmla="*/ 203989 h 387666"/>
                  <a:gd name="connsiteX105" fmla="*/ 105005 w 177182"/>
                  <a:gd name="connsiteY105" fmla="*/ 201657 h 387666"/>
                  <a:gd name="connsiteX106" fmla="*/ 107611 w 177182"/>
                  <a:gd name="connsiteY106" fmla="*/ 197954 h 387666"/>
                  <a:gd name="connsiteX107" fmla="*/ 107336 w 177182"/>
                  <a:gd name="connsiteY107" fmla="*/ 198228 h 387666"/>
                  <a:gd name="connsiteX108" fmla="*/ 108982 w 177182"/>
                  <a:gd name="connsiteY108" fmla="*/ 195759 h 387666"/>
                  <a:gd name="connsiteX109" fmla="*/ 108708 w 177182"/>
                  <a:gd name="connsiteY109" fmla="*/ 196170 h 387666"/>
                  <a:gd name="connsiteX110" fmla="*/ 111040 w 177182"/>
                  <a:gd name="connsiteY110" fmla="*/ 192741 h 387666"/>
                  <a:gd name="connsiteX111" fmla="*/ 110765 w 177182"/>
                  <a:gd name="connsiteY111" fmla="*/ 193153 h 387666"/>
                  <a:gd name="connsiteX112" fmla="*/ 113783 w 177182"/>
                  <a:gd name="connsiteY112" fmla="*/ 188764 h 387666"/>
                  <a:gd name="connsiteX113" fmla="*/ 114057 w 177182"/>
                  <a:gd name="connsiteY113" fmla="*/ 188352 h 387666"/>
                  <a:gd name="connsiteX114" fmla="*/ 115017 w 177182"/>
                  <a:gd name="connsiteY114" fmla="*/ 186981 h 387666"/>
                  <a:gd name="connsiteX115" fmla="*/ 114743 w 177182"/>
                  <a:gd name="connsiteY115" fmla="*/ 187392 h 387666"/>
                  <a:gd name="connsiteX116" fmla="*/ 116389 w 177182"/>
                  <a:gd name="connsiteY116" fmla="*/ 184923 h 387666"/>
                  <a:gd name="connsiteX117" fmla="*/ 116252 w 177182"/>
                  <a:gd name="connsiteY117" fmla="*/ 185060 h 387666"/>
                  <a:gd name="connsiteX118" fmla="*/ 116663 w 177182"/>
                  <a:gd name="connsiteY118" fmla="*/ 184512 h 387666"/>
                  <a:gd name="connsiteX119" fmla="*/ 116526 w 177182"/>
                  <a:gd name="connsiteY119" fmla="*/ 184649 h 387666"/>
                  <a:gd name="connsiteX120" fmla="*/ 116800 w 177182"/>
                  <a:gd name="connsiteY120" fmla="*/ 184238 h 387666"/>
                  <a:gd name="connsiteX121" fmla="*/ 116800 w 177182"/>
                  <a:gd name="connsiteY121" fmla="*/ 184238 h 387666"/>
                  <a:gd name="connsiteX122" fmla="*/ 116800 w 177182"/>
                  <a:gd name="connsiteY122" fmla="*/ 184238 h 387666"/>
                  <a:gd name="connsiteX123" fmla="*/ 118446 w 177182"/>
                  <a:gd name="connsiteY123" fmla="*/ 181494 h 387666"/>
                  <a:gd name="connsiteX124" fmla="*/ 124344 w 177182"/>
                  <a:gd name="connsiteY124" fmla="*/ 171893 h 387666"/>
                  <a:gd name="connsiteX125" fmla="*/ 135043 w 177182"/>
                  <a:gd name="connsiteY125" fmla="*/ 154337 h 387666"/>
                  <a:gd name="connsiteX126" fmla="*/ 136414 w 177182"/>
                  <a:gd name="connsiteY126" fmla="*/ 151868 h 387666"/>
                  <a:gd name="connsiteX127" fmla="*/ 141626 w 177182"/>
                  <a:gd name="connsiteY127" fmla="*/ 142404 h 387666"/>
                  <a:gd name="connsiteX128" fmla="*/ 150267 w 177182"/>
                  <a:gd name="connsiteY128" fmla="*/ 126767 h 387666"/>
                  <a:gd name="connsiteX129" fmla="*/ 151502 w 177182"/>
                  <a:gd name="connsiteY129" fmla="*/ 120047 h 387666"/>
                  <a:gd name="connsiteX130" fmla="*/ 154382 w 177182"/>
                  <a:gd name="connsiteY130" fmla="*/ 106742 h 387666"/>
                  <a:gd name="connsiteX131" fmla="*/ 158086 w 177182"/>
                  <a:gd name="connsiteY131" fmla="*/ 93438 h 387666"/>
                  <a:gd name="connsiteX132" fmla="*/ 160554 w 177182"/>
                  <a:gd name="connsiteY132" fmla="*/ 84111 h 387666"/>
                  <a:gd name="connsiteX133" fmla="*/ 164258 w 177182"/>
                  <a:gd name="connsiteY133" fmla="*/ 76978 h 387666"/>
                  <a:gd name="connsiteX134" fmla="*/ 166727 w 177182"/>
                  <a:gd name="connsiteY134" fmla="*/ 74647 h 387666"/>
                  <a:gd name="connsiteX135" fmla="*/ 168098 w 177182"/>
                  <a:gd name="connsiteY135" fmla="*/ 73961 h 387666"/>
                  <a:gd name="connsiteX136" fmla="*/ 170293 w 177182"/>
                  <a:gd name="connsiteY136" fmla="*/ 73549 h 387666"/>
                  <a:gd name="connsiteX137" fmla="*/ 173722 w 177182"/>
                  <a:gd name="connsiteY137" fmla="*/ 73961 h 387666"/>
                  <a:gd name="connsiteX138" fmla="*/ 177151 w 177182"/>
                  <a:gd name="connsiteY138" fmla="*/ 78487 h 387666"/>
                  <a:gd name="connsiteX139" fmla="*/ 176328 w 177182"/>
                  <a:gd name="connsiteY139" fmla="*/ 85894 h 387666"/>
                  <a:gd name="connsiteX140" fmla="*/ 175368 w 177182"/>
                  <a:gd name="connsiteY140" fmla="*/ 91243 h 387666"/>
                  <a:gd name="connsiteX141" fmla="*/ 173859 w 177182"/>
                  <a:gd name="connsiteY141" fmla="*/ 96181 h 387666"/>
                  <a:gd name="connsiteX142" fmla="*/ 171253 w 177182"/>
                  <a:gd name="connsiteY142" fmla="*/ 102627 h 387666"/>
                  <a:gd name="connsiteX143" fmla="*/ 165081 w 177182"/>
                  <a:gd name="connsiteY143" fmla="*/ 115520 h 387666"/>
                  <a:gd name="connsiteX144" fmla="*/ 157674 w 177182"/>
                  <a:gd name="connsiteY144" fmla="*/ 130334 h 387666"/>
                  <a:gd name="connsiteX145" fmla="*/ 153285 w 177182"/>
                  <a:gd name="connsiteY145" fmla="*/ 160097 h 387666"/>
                  <a:gd name="connsiteX146" fmla="*/ 149444 w 177182"/>
                  <a:gd name="connsiteY146" fmla="*/ 201383 h 387666"/>
                  <a:gd name="connsiteX147" fmla="*/ 149444 w 177182"/>
                  <a:gd name="connsiteY147" fmla="*/ 201245 h 387666"/>
                  <a:gd name="connsiteX148" fmla="*/ 148347 w 177182"/>
                  <a:gd name="connsiteY148" fmla="*/ 234575 h 387666"/>
                  <a:gd name="connsiteX149" fmla="*/ 149719 w 177182"/>
                  <a:gd name="connsiteY149" fmla="*/ 267631 h 387666"/>
                  <a:gd name="connsiteX150" fmla="*/ 149719 w 177182"/>
                  <a:gd name="connsiteY150" fmla="*/ 267631 h 387666"/>
                  <a:gd name="connsiteX151" fmla="*/ 160417 w 177182"/>
                  <a:gd name="connsiteY151" fmla="*/ 382708 h 387666"/>
                  <a:gd name="connsiteX152" fmla="*/ 156714 w 177182"/>
                  <a:gd name="connsiteY152" fmla="*/ 387509 h 387666"/>
                  <a:gd name="connsiteX153" fmla="*/ 156165 w 177182"/>
                  <a:gd name="connsiteY153" fmla="*/ 387509 h 387666"/>
                  <a:gd name="connsiteX154" fmla="*/ 151776 w 177182"/>
                  <a:gd name="connsiteY154" fmla="*/ 384354 h 387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177182" h="387666">
                    <a:moveTo>
                      <a:pt x="151776" y="384354"/>
                    </a:moveTo>
                    <a:cubicBezTo>
                      <a:pt x="148347" y="349652"/>
                      <a:pt x="145330" y="314951"/>
                      <a:pt x="142312" y="280250"/>
                    </a:cubicBezTo>
                    <a:cubicBezTo>
                      <a:pt x="142038" y="276683"/>
                      <a:pt x="141626" y="273117"/>
                      <a:pt x="141352" y="269551"/>
                    </a:cubicBezTo>
                    <a:cubicBezTo>
                      <a:pt x="141215" y="268179"/>
                      <a:pt x="141215" y="266808"/>
                      <a:pt x="141078" y="265573"/>
                    </a:cubicBezTo>
                    <a:cubicBezTo>
                      <a:pt x="140803" y="259676"/>
                      <a:pt x="140529" y="253640"/>
                      <a:pt x="140255" y="247743"/>
                    </a:cubicBezTo>
                    <a:cubicBezTo>
                      <a:pt x="139843" y="237593"/>
                      <a:pt x="139980" y="227306"/>
                      <a:pt x="140255" y="217156"/>
                    </a:cubicBezTo>
                    <a:cubicBezTo>
                      <a:pt x="140666" y="206732"/>
                      <a:pt x="141489" y="196308"/>
                      <a:pt x="142449" y="185883"/>
                    </a:cubicBezTo>
                    <a:cubicBezTo>
                      <a:pt x="143409" y="175322"/>
                      <a:pt x="144507" y="164761"/>
                      <a:pt x="145741" y="154199"/>
                    </a:cubicBezTo>
                    <a:cubicBezTo>
                      <a:pt x="145878" y="153377"/>
                      <a:pt x="146015" y="152554"/>
                      <a:pt x="146015" y="151731"/>
                    </a:cubicBezTo>
                    <a:cubicBezTo>
                      <a:pt x="144918" y="153788"/>
                      <a:pt x="143821" y="155845"/>
                      <a:pt x="142724" y="157766"/>
                    </a:cubicBezTo>
                    <a:cubicBezTo>
                      <a:pt x="141764" y="159412"/>
                      <a:pt x="140666" y="161057"/>
                      <a:pt x="139706" y="162703"/>
                    </a:cubicBezTo>
                    <a:cubicBezTo>
                      <a:pt x="136963" y="167230"/>
                      <a:pt x="134083" y="171893"/>
                      <a:pt x="131339" y="176419"/>
                    </a:cubicBezTo>
                    <a:cubicBezTo>
                      <a:pt x="128322" y="181357"/>
                      <a:pt x="125441" y="186432"/>
                      <a:pt x="122150" y="191233"/>
                    </a:cubicBezTo>
                    <a:cubicBezTo>
                      <a:pt x="116800" y="199188"/>
                      <a:pt x="111314" y="207006"/>
                      <a:pt x="105965" y="214961"/>
                    </a:cubicBezTo>
                    <a:cubicBezTo>
                      <a:pt x="104045" y="217567"/>
                      <a:pt x="102261" y="220311"/>
                      <a:pt x="100478" y="222917"/>
                    </a:cubicBezTo>
                    <a:cubicBezTo>
                      <a:pt x="98969" y="225111"/>
                      <a:pt x="97461" y="227169"/>
                      <a:pt x="95815" y="229363"/>
                    </a:cubicBezTo>
                    <a:cubicBezTo>
                      <a:pt x="92386" y="234027"/>
                      <a:pt x="88957" y="238690"/>
                      <a:pt x="85528" y="243353"/>
                    </a:cubicBezTo>
                    <a:cubicBezTo>
                      <a:pt x="80042" y="250486"/>
                      <a:pt x="74144" y="257207"/>
                      <a:pt x="67971" y="264065"/>
                    </a:cubicBezTo>
                    <a:cubicBezTo>
                      <a:pt x="62211" y="270511"/>
                      <a:pt x="55901" y="276958"/>
                      <a:pt x="48495" y="281758"/>
                    </a:cubicBezTo>
                    <a:cubicBezTo>
                      <a:pt x="45066" y="283953"/>
                      <a:pt x="41499" y="286010"/>
                      <a:pt x="37796" y="287793"/>
                    </a:cubicBezTo>
                    <a:cubicBezTo>
                      <a:pt x="34779" y="289302"/>
                      <a:pt x="31487" y="290125"/>
                      <a:pt x="28195" y="290674"/>
                    </a:cubicBezTo>
                    <a:cubicBezTo>
                      <a:pt x="25863" y="291085"/>
                      <a:pt x="23257" y="290811"/>
                      <a:pt x="20925" y="290262"/>
                    </a:cubicBezTo>
                    <a:cubicBezTo>
                      <a:pt x="19554" y="289988"/>
                      <a:pt x="18182" y="289576"/>
                      <a:pt x="16811" y="289028"/>
                    </a:cubicBezTo>
                    <a:cubicBezTo>
                      <a:pt x="14753" y="288205"/>
                      <a:pt x="12970" y="287382"/>
                      <a:pt x="11187" y="286285"/>
                    </a:cubicBezTo>
                    <a:cubicBezTo>
                      <a:pt x="7209" y="283953"/>
                      <a:pt x="4466" y="279838"/>
                      <a:pt x="3095" y="275449"/>
                    </a:cubicBezTo>
                    <a:cubicBezTo>
                      <a:pt x="489" y="268042"/>
                      <a:pt x="-471" y="260087"/>
                      <a:pt x="214" y="252406"/>
                    </a:cubicBezTo>
                    <a:cubicBezTo>
                      <a:pt x="1586" y="237181"/>
                      <a:pt x="4466" y="222231"/>
                      <a:pt x="8307" y="207418"/>
                    </a:cubicBezTo>
                    <a:cubicBezTo>
                      <a:pt x="10776" y="198091"/>
                      <a:pt x="13245" y="188764"/>
                      <a:pt x="15576" y="179300"/>
                    </a:cubicBezTo>
                    <a:cubicBezTo>
                      <a:pt x="15988" y="177928"/>
                      <a:pt x="16262" y="176419"/>
                      <a:pt x="16674" y="175048"/>
                    </a:cubicBezTo>
                    <a:cubicBezTo>
                      <a:pt x="17908" y="171344"/>
                      <a:pt x="19142" y="167641"/>
                      <a:pt x="20377" y="163938"/>
                    </a:cubicBezTo>
                    <a:cubicBezTo>
                      <a:pt x="23257" y="155022"/>
                      <a:pt x="26275" y="146107"/>
                      <a:pt x="29155" y="137054"/>
                    </a:cubicBezTo>
                    <a:cubicBezTo>
                      <a:pt x="30938" y="131705"/>
                      <a:pt x="33133" y="126356"/>
                      <a:pt x="35190" y="121007"/>
                    </a:cubicBezTo>
                    <a:cubicBezTo>
                      <a:pt x="39305" y="110720"/>
                      <a:pt x="43831" y="100570"/>
                      <a:pt x="48495" y="90557"/>
                    </a:cubicBezTo>
                    <a:cubicBezTo>
                      <a:pt x="52609" y="81916"/>
                      <a:pt x="57136" y="73412"/>
                      <a:pt x="61799" y="65045"/>
                    </a:cubicBezTo>
                    <a:cubicBezTo>
                      <a:pt x="63857" y="61342"/>
                      <a:pt x="65914" y="57776"/>
                      <a:pt x="68109" y="54210"/>
                    </a:cubicBezTo>
                    <a:cubicBezTo>
                      <a:pt x="73184" y="45843"/>
                      <a:pt x="78121" y="37476"/>
                      <a:pt x="83471" y="29247"/>
                    </a:cubicBezTo>
                    <a:cubicBezTo>
                      <a:pt x="89506" y="19920"/>
                      <a:pt x="95403" y="10867"/>
                      <a:pt x="101438" y="1678"/>
                    </a:cubicBezTo>
                    <a:cubicBezTo>
                      <a:pt x="102536" y="169"/>
                      <a:pt x="104456" y="-517"/>
                      <a:pt x="106102" y="443"/>
                    </a:cubicBezTo>
                    <a:cubicBezTo>
                      <a:pt x="107611" y="1403"/>
                      <a:pt x="108296" y="3461"/>
                      <a:pt x="107336" y="5107"/>
                    </a:cubicBezTo>
                    <a:cubicBezTo>
                      <a:pt x="103770" y="10456"/>
                      <a:pt x="100204" y="15805"/>
                      <a:pt x="96775" y="21154"/>
                    </a:cubicBezTo>
                    <a:cubicBezTo>
                      <a:pt x="94580" y="24583"/>
                      <a:pt x="92249" y="28149"/>
                      <a:pt x="90054" y="31578"/>
                    </a:cubicBezTo>
                    <a:cubicBezTo>
                      <a:pt x="88545" y="33910"/>
                      <a:pt x="87037" y="36105"/>
                      <a:pt x="85665" y="38436"/>
                    </a:cubicBezTo>
                    <a:cubicBezTo>
                      <a:pt x="81962" y="44471"/>
                      <a:pt x="78395" y="50644"/>
                      <a:pt x="74692" y="56679"/>
                    </a:cubicBezTo>
                    <a:cubicBezTo>
                      <a:pt x="73321" y="59148"/>
                      <a:pt x="71812" y="61616"/>
                      <a:pt x="70303" y="63948"/>
                    </a:cubicBezTo>
                    <a:cubicBezTo>
                      <a:pt x="68520" y="66829"/>
                      <a:pt x="67011" y="69983"/>
                      <a:pt x="65365" y="73001"/>
                    </a:cubicBezTo>
                    <a:cubicBezTo>
                      <a:pt x="62896" y="77527"/>
                      <a:pt x="60565" y="82053"/>
                      <a:pt x="58233" y="86717"/>
                    </a:cubicBezTo>
                    <a:cubicBezTo>
                      <a:pt x="58233" y="86580"/>
                      <a:pt x="58370" y="86442"/>
                      <a:pt x="58507" y="86305"/>
                    </a:cubicBezTo>
                    <a:cubicBezTo>
                      <a:pt x="50278" y="103039"/>
                      <a:pt x="43008" y="120321"/>
                      <a:pt x="36562" y="137877"/>
                    </a:cubicBezTo>
                    <a:cubicBezTo>
                      <a:pt x="32310" y="151182"/>
                      <a:pt x="28058" y="164349"/>
                      <a:pt x="23669" y="177517"/>
                    </a:cubicBezTo>
                    <a:cubicBezTo>
                      <a:pt x="23120" y="179300"/>
                      <a:pt x="22709" y="181083"/>
                      <a:pt x="22297" y="182866"/>
                    </a:cubicBezTo>
                    <a:cubicBezTo>
                      <a:pt x="21063" y="187667"/>
                      <a:pt x="19828" y="192330"/>
                      <a:pt x="18731" y="197131"/>
                    </a:cubicBezTo>
                    <a:cubicBezTo>
                      <a:pt x="17634" y="201383"/>
                      <a:pt x="16536" y="205772"/>
                      <a:pt x="15439" y="210024"/>
                    </a:cubicBezTo>
                    <a:cubicBezTo>
                      <a:pt x="14067" y="215099"/>
                      <a:pt x="13107" y="220311"/>
                      <a:pt x="12010" y="225523"/>
                    </a:cubicBezTo>
                    <a:cubicBezTo>
                      <a:pt x="12010" y="225523"/>
                      <a:pt x="12010" y="225523"/>
                      <a:pt x="12010" y="225386"/>
                    </a:cubicBezTo>
                    <a:cubicBezTo>
                      <a:pt x="10227" y="234575"/>
                      <a:pt x="8855" y="243765"/>
                      <a:pt x="8032" y="252955"/>
                    </a:cubicBezTo>
                    <a:cubicBezTo>
                      <a:pt x="8032" y="252818"/>
                      <a:pt x="8032" y="252680"/>
                      <a:pt x="8032" y="252680"/>
                    </a:cubicBezTo>
                    <a:cubicBezTo>
                      <a:pt x="7895" y="255149"/>
                      <a:pt x="7895" y="257618"/>
                      <a:pt x="8032" y="260087"/>
                    </a:cubicBezTo>
                    <a:cubicBezTo>
                      <a:pt x="8307" y="262556"/>
                      <a:pt x="8718" y="265025"/>
                      <a:pt x="9130" y="267494"/>
                    </a:cubicBezTo>
                    <a:cubicBezTo>
                      <a:pt x="9130" y="267494"/>
                      <a:pt x="9130" y="267356"/>
                      <a:pt x="9130" y="267356"/>
                    </a:cubicBezTo>
                    <a:cubicBezTo>
                      <a:pt x="9130" y="267356"/>
                      <a:pt x="9130" y="267494"/>
                      <a:pt x="9130" y="267494"/>
                    </a:cubicBezTo>
                    <a:lnTo>
                      <a:pt x="9130" y="267494"/>
                    </a:lnTo>
                    <a:cubicBezTo>
                      <a:pt x="9541" y="269414"/>
                      <a:pt x="10090" y="271197"/>
                      <a:pt x="10638" y="272980"/>
                    </a:cubicBezTo>
                    <a:cubicBezTo>
                      <a:pt x="10638" y="272843"/>
                      <a:pt x="10501" y="272569"/>
                      <a:pt x="10501" y="272431"/>
                    </a:cubicBezTo>
                    <a:cubicBezTo>
                      <a:pt x="10776" y="272980"/>
                      <a:pt x="10913" y="273529"/>
                      <a:pt x="11187" y="274077"/>
                    </a:cubicBezTo>
                    <a:lnTo>
                      <a:pt x="11187" y="274077"/>
                    </a:lnTo>
                    <a:cubicBezTo>
                      <a:pt x="11187" y="274077"/>
                      <a:pt x="11187" y="274077"/>
                      <a:pt x="11187" y="274077"/>
                    </a:cubicBezTo>
                    <a:cubicBezTo>
                      <a:pt x="11187" y="274077"/>
                      <a:pt x="11187" y="274214"/>
                      <a:pt x="11187" y="274214"/>
                    </a:cubicBezTo>
                    <a:cubicBezTo>
                      <a:pt x="11187" y="274214"/>
                      <a:pt x="11187" y="274214"/>
                      <a:pt x="11187" y="274214"/>
                    </a:cubicBezTo>
                    <a:cubicBezTo>
                      <a:pt x="11599" y="275175"/>
                      <a:pt x="12147" y="276135"/>
                      <a:pt x="12833" y="276958"/>
                    </a:cubicBezTo>
                    <a:cubicBezTo>
                      <a:pt x="12696" y="276821"/>
                      <a:pt x="12559" y="276683"/>
                      <a:pt x="12559" y="276546"/>
                    </a:cubicBezTo>
                    <a:cubicBezTo>
                      <a:pt x="12833" y="276958"/>
                      <a:pt x="13245" y="277369"/>
                      <a:pt x="13519" y="277643"/>
                    </a:cubicBezTo>
                    <a:cubicBezTo>
                      <a:pt x="13930" y="277918"/>
                      <a:pt x="14205" y="278329"/>
                      <a:pt x="14616" y="278604"/>
                    </a:cubicBezTo>
                    <a:cubicBezTo>
                      <a:pt x="14479" y="278466"/>
                      <a:pt x="14342" y="278329"/>
                      <a:pt x="14205" y="278192"/>
                    </a:cubicBezTo>
                    <a:cubicBezTo>
                      <a:pt x="14616" y="278466"/>
                      <a:pt x="15028" y="278878"/>
                      <a:pt x="15576" y="279152"/>
                    </a:cubicBezTo>
                    <a:cubicBezTo>
                      <a:pt x="15988" y="279427"/>
                      <a:pt x="16399" y="279701"/>
                      <a:pt x="16948" y="279975"/>
                    </a:cubicBezTo>
                    <a:cubicBezTo>
                      <a:pt x="16811" y="279975"/>
                      <a:pt x="16674" y="279838"/>
                      <a:pt x="16536" y="279701"/>
                    </a:cubicBezTo>
                    <a:cubicBezTo>
                      <a:pt x="17634" y="280387"/>
                      <a:pt x="18868" y="280798"/>
                      <a:pt x="20103" y="281347"/>
                    </a:cubicBezTo>
                    <a:cubicBezTo>
                      <a:pt x="19965" y="281347"/>
                      <a:pt x="19828" y="281210"/>
                      <a:pt x="19691" y="281210"/>
                    </a:cubicBezTo>
                    <a:cubicBezTo>
                      <a:pt x="20651" y="281621"/>
                      <a:pt x="21886" y="281895"/>
                      <a:pt x="22846" y="282170"/>
                    </a:cubicBezTo>
                    <a:cubicBezTo>
                      <a:pt x="23394" y="282307"/>
                      <a:pt x="23943" y="282307"/>
                      <a:pt x="24629" y="282444"/>
                    </a:cubicBezTo>
                    <a:cubicBezTo>
                      <a:pt x="24629" y="282444"/>
                      <a:pt x="24629" y="282444"/>
                      <a:pt x="24492" y="282444"/>
                    </a:cubicBezTo>
                    <a:cubicBezTo>
                      <a:pt x="25452" y="282581"/>
                      <a:pt x="26549" y="282581"/>
                      <a:pt x="27509" y="282444"/>
                    </a:cubicBezTo>
                    <a:cubicBezTo>
                      <a:pt x="27509" y="282444"/>
                      <a:pt x="27372" y="282444"/>
                      <a:pt x="27372" y="282444"/>
                    </a:cubicBezTo>
                    <a:cubicBezTo>
                      <a:pt x="27921" y="282307"/>
                      <a:pt x="28606" y="282170"/>
                      <a:pt x="29292" y="282170"/>
                    </a:cubicBezTo>
                    <a:cubicBezTo>
                      <a:pt x="29841" y="282033"/>
                      <a:pt x="30390" y="281895"/>
                      <a:pt x="30938" y="281758"/>
                    </a:cubicBezTo>
                    <a:cubicBezTo>
                      <a:pt x="33133" y="280935"/>
                      <a:pt x="35190" y="280112"/>
                      <a:pt x="37248" y="279015"/>
                    </a:cubicBezTo>
                    <a:cubicBezTo>
                      <a:pt x="37110" y="279152"/>
                      <a:pt x="36973" y="279152"/>
                      <a:pt x="36836" y="279289"/>
                    </a:cubicBezTo>
                    <a:cubicBezTo>
                      <a:pt x="39579" y="277781"/>
                      <a:pt x="42185" y="276135"/>
                      <a:pt x="44791" y="274489"/>
                    </a:cubicBezTo>
                    <a:cubicBezTo>
                      <a:pt x="44791" y="274489"/>
                      <a:pt x="44654" y="274626"/>
                      <a:pt x="44654" y="274626"/>
                    </a:cubicBezTo>
                    <a:cubicBezTo>
                      <a:pt x="47123" y="272980"/>
                      <a:pt x="49455" y="271197"/>
                      <a:pt x="51649" y="269277"/>
                    </a:cubicBezTo>
                    <a:cubicBezTo>
                      <a:pt x="51512" y="269414"/>
                      <a:pt x="51375" y="269551"/>
                      <a:pt x="51238" y="269688"/>
                    </a:cubicBezTo>
                    <a:cubicBezTo>
                      <a:pt x="57547" y="263927"/>
                      <a:pt x="63171" y="257618"/>
                      <a:pt x="68794" y="251172"/>
                    </a:cubicBezTo>
                    <a:cubicBezTo>
                      <a:pt x="68657" y="251309"/>
                      <a:pt x="68520" y="251446"/>
                      <a:pt x="68520" y="251583"/>
                    </a:cubicBezTo>
                    <a:cubicBezTo>
                      <a:pt x="77847" y="241022"/>
                      <a:pt x="85939" y="229500"/>
                      <a:pt x="94032" y="218116"/>
                    </a:cubicBezTo>
                    <a:cubicBezTo>
                      <a:pt x="93895" y="218253"/>
                      <a:pt x="93758" y="218390"/>
                      <a:pt x="93758" y="218528"/>
                    </a:cubicBezTo>
                    <a:cubicBezTo>
                      <a:pt x="94032" y="218116"/>
                      <a:pt x="94169" y="217705"/>
                      <a:pt x="94443" y="217430"/>
                    </a:cubicBezTo>
                    <a:cubicBezTo>
                      <a:pt x="94306" y="217567"/>
                      <a:pt x="94306" y="217705"/>
                      <a:pt x="94169" y="217842"/>
                    </a:cubicBezTo>
                    <a:cubicBezTo>
                      <a:pt x="94580" y="217293"/>
                      <a:pt x="94855" y="216882"/>
                      <a:pt x="95129" y="216333"/>
                    </a:cubicBezTo>
                    <a:cubicBezTo>
                      <a:pt x="95129" y="216333"/>
                      <a:pt x="95129" y="216470"/>
                      <a:pt x="95129" y="216470"/>
                    </a:cubicBezTo>
                    <a:cubicBezTo>
                      <a:pt x="95540" y="215784"/>
                      <a:pt x="96089" y="214961"/>
                      <a:pt x="96638" y="214276"/>
                    </a:cubicBezTo>
                    <a:cubicBezTo>
                      <a:pt x="96775" y="214138"/>
                      <a:pt x="96912" y="213864"/>
                      <a:pt x="97049" y="213727"/>
                    </a:cubicBezTo>
                    <a:cubicBezTo>
                      <a:pt x="97872" y="212492"/>
                      <a:pt x="98695" y="211395"/>
                      <a:pt x="99381" y="210161"/>
                    </a:cubicBezTo>
                    <a:cubicBezTo>
                      <a:pt x="100067" y="209063"/>
                      <a:pt x="100890" y="207966"/>
                      <a:pt x="101576" y="206869"/>
                    </a:cubicBezTo>
                    <a:cubicBezTo>
                      <a:pt x="102124" y="206046"/>
                      <a:pt x="102673" y="205360"/>
                      <a:pt x="103084" y="204537"/>
                    </a:cubicBezTo>
                    <a:cubicBezTo>
                      <a:pt x="103222" y="204400"/>
                      <a:pt x="103359" y="204126"/>
                      <a:pt x="103496" y="203989"/>
                    </a:cubicBezTo>
                    <a:cubicBezTo>
                      <a:pt x="103907" y="203166"/>
                      <a:pt x="104593" y="202480"/>
                      <a:pt x="105005" y="201657"/>
                    </a:cubicBezTo>
                    <a:cubicBezTo>
                      <a:pt x="105827" y="200422"/>
                      <a:pt x="106651" y="199188"/>
                      <a:pt x="107611" y="197954"/>
                    </a:cubicBezTo>
                    <a:cubicBezTo>
                      <a:pt x="107474" y="198091"/>
                      <a:pt x="107474" y="198091"/>
                      <a:pt x="107336" y="198228"/>
                    </a:cubicBezTo>
                    <a:cubicBezTo>
                      <a:pt x="107885" y="197405"/>
                      <a:pt x="108434" y="196582"/>
                      <a:pt x="108982" y="195759"/>
                    </a:cubicBezTo>
                    <a:cubicBezTo>
                      <a:pt x="108845" y="195896"/>
                      <a:pt x="108845" y="196033"/>
                      <a:pt x="108708" y="196170"/>
                    </a:cubicBezTo>
                    <a:cubicBezTo>
                      <a:pt x="109394" y="195073"/>
                      <a:pt x="110217" y="193839"/>
                      <a:pt x="111040" y="192741"/>
                    </a:cubicBezTo>
                    <a:cubicBezTo>
                      <a:pt x="110903" y="192879"/>
                      <a:pt x="110765" y="193016"/>
                      <a:pt x="110765" y="193153"/>
                    </a:cubicBezTo>
                    <a:cubicBezTo>
                      <a:pt x="111725" y="191781"/>
                      <a:pt x="112685" y="190273"/>
                      <a:pt x="113783" y="188764"/>
                    </a:cubicBezTo>
                    <a:cubicBezTo>
                      <a:pt x="113920" y="188627"/>
                      <a:pt x="114057" y="188489"/>
                      <a:pt x="114057" y="188352"/>
                    </a:cubicBezTo>
                    <a:cubicBezTo>
                      <a:pt x="114332" y="187941"/>
                      <a:pt x="114743" y="187392"/>
                      <a:pt x="115017" y="186981"/>
                    </a:cubicBezTo>
                    <a:cubicBezTo>
                      <a:pt x="114880" y="187118"/>
                      <a:pt x="114743" y="187255"/>
                      <a:pt x="114743" y="187392"/>
                    </a:cubicBezTo>
                    <a:cubicBezTo>
                      <a:pt x="115292" y="186569"/>
                      <a:pt x="115840" y="185746"/>
                      <a:pt x="116389" y="184923"/>
                    </a:cubicBezTo>
                    <a:cubicBezTo>
                      <a:pt x="116389" y="184923"/>
                      <a:pt x="116252" y="185060"/>
                      <a:pt x="116252" y="185060"/>
                    </a:cubicBezTo>
                    <a:cubicBezTo>
                      <a:pt x="116389" y="184923"/>
                      <a:pt x="116526" y="184649"/>
                      <a:pt x="116663" y="184512"/>
                    </a:cubicBezTo>
                    <a:cubicBezTo>
                      <a:pt x="116663" y="184512"/>
                      <a:pt x="116526" y="184649"/>
                      <a:pt x="116526" y="184649"/>
                    </a:cubicBezTo>
                    <a:cubicBezTo>
                      <a:pt x="116663" y="184512"/>
                      <a:pt x="116663" y="184375"/>
                      <a:pt x="116800" y="184238"/>
                    </a:cubicBezTo>
                    <a:cubicBezTo>
                      <a:pt x="116800" y="184238"/>
                      <a:pt x="116800" y="184238"/>
                      <a:pt x="116800" y="184238"/>
                    </a:cubicBezTo>
                    <a:lnTo>
                      <a:pt x="116800" y="184238"/>
                    </a:lnTo>
                    <a:cubicBezTo>
                      <a:pt x="117349" y="183415"/>
                      <a:pt x="117898" y="182454"/>
                      <a:pt x="118446" y="181494"/>
                    </a:cubicBezTo>
                    <a:cubicBezTo>
                      <a:pt x="120367" y="178202"/>
                      <a:pt x="122424" y="175048"/>
                      <a:pt x="124344" y="171893"/>
                    </a:cubicBezTo>
                    <a:cubicBezTo>
                      <a:pt x="127910" y="165995"/>
                      <a:pt x="131477" y="160235"/>
                      <a:pt x="135043" y="154337"/>
                    </a:cubicBezTo>
                    <a:cubicBezTo>
                      <a:pt x="135591" y="153514"/>
                      <a:pt x="136003" y="152691"/>
                      <a:pt x="136414" y="151868"/>
                    </a:cubicBezTo>
                    <a:cubicBezTo>
                      <a:pt x="138197" y="148713"/>
                      <a:pt x="139843" y="145558"/>
                      <a:pt x="141626" y="142404"/>
                    </a:cubicBezTo>
                    <a:cubicBezTo>
                      <a:pt x="144507" y="137192"/>
                      <a:pt x="147387" y="131980"/>
                      <a:pt x="150267" y="126767"/>
                    </a:cubicBezTo>
                    <a:cubicBezTo>
                      <a:pt x="150679" y="124573"/>
                      <a:pt x="151090" y="122241"/>
                      <a:pt x="151502" y="120047"/>
                    </a:cubicBezTo>
                    <a:cubicBezTo>
                      <a:pt x="152325" y="115658"/>
                      <a:pt x="153422" y="111131"/>
                      <a:pt x="154382" y="106742"/>
                    </a:cubicBezTo>
                    <a:cubicBezTo>
                      <a:pt x="155480" y="102353"/>
                      <a:pt x="156851" y="97964"/>
                      <a:pt x="158086" y="93438"/>
                    </a:cubicBezTo>
                    <a:cubicBezTo>
                      <a:pt x="158909" y="90420"/>
                      <a:pt x="159457" y="87128"/>
                      <a:pt x="160554" y="84111"/>
                    </a:cubicBezTo>
                    <a:cubicBezTo>
                      <a:pt x="161515" y="81642"/>
                      <a:pt x="162475" y="79036"/>
                      <a:pt x="164258" y="76978"/>
                    </a:cubicBezTo>
                    <a:cubicBezTo>
                      <a:pt x="165218" y="76018"/>
                      <a:pt x="165629" y="75607"/>
                      <a:pt x="166727" y="74647"/>
                    </a:cubicBezTo>
                    <a:cubicBezTo>
                      <a:pt x="167138" y="74372"/>
                      <a:pt x="167687" y="74098"/>
                      <a:pt x="168098" y="73961"/>
                    </a:cubicBezTo>
                    <a:cubicBezTo>
                      <a:pt x="168784" y="73824"/>
                      <a:pt x="169607" y="73549"/>
                      <a:pt x="170293" y="73549"/>
                    </a:cubicBezTo>
                    <a:cubicBezTo>
                      <a:pt x="171390" y="73549"/>
                      <a:pt x="172625" y="73824"/>
                      <a:pt x="173722" y="73961"/>
                    </a:cubicBezTo>
                    <a:cubicBezTo>
                      <a:pt x="175916" y="74235"/>
                      <a:pt x="177425" y="76293"/>
                      <a:pt x="177151" y="78487"/>
                    </a:cubicBezTo>
                    <a:cubicBezTo>
                      <a:pt x="176876" y="80956"/>
                      <a:pt x="176602" y="83425"/>
                      <a:pt x="176328" y="85894"/>
                    </a:cubicBezTo>
                    <a:cubicBezTo>
                      <a:pt x="176191" y="87814"/>
                      <a:pt x="175779" y="89460"/>
                      <a:pt x="175368" y="91243"/>
                    </a:cubicBezTo>
                    <a:cubicBezTo>
                      <a:pt x="175093" y="92889"/>
                      <a:pt x="174407" y="94535"/>
                      <a:pt x="173859" y="96181"/>
                    </a:cubicBezTo>
                    <a:cubicBezTo>
                      <a:pt x="173036" y="98375"/>
                      <a:pt x="172213" y="100433"/>
                      <a:pt x="171253" y="102627"/>
                    </a:cubicBezTo>
                    <a:cubicBezTo>
                      <a:pt x="169333" y="107016"/>
                      <a:pt x="167275" y="111268"/>
                      <a:pt x="165081" y="115520"/>
                    </a:cubicBezTo>
                    <a:cubicBezTo>
                      <a:pt x="162612" y="120458"/>
                      <a:pt x="160280" y="125533"/>
                      <a:pt x="157674" y="130334"/>
                    </a:cubicBezTo>
                    <a:cubicBezTo>
                      <a:pt x="155891" y="140209"/>
                      <a:pt x="154519" y="150085"/>
                      <a:pt x="153285" y="160097"/>
                    </a:cubicBezTo>
                    <a:cubicBezTo>
                      <a:pt x="151639" y="173813"/>
                      <a:pt x="150404" y="187667"/>
                      <a:pt x="149444" y="201383"/>
                    </a:cubicBezTo>
                    <a:cubicBezTo>
                      <a:pt x="149444" y="201383"/>
                      <a:pt x="149444" y="201383"/>
                      <a:pt x="149444" y="201245"/>
                    </a:cubicBezTo>
                    <a:cubicBezTo>
                      <a:pt x="148759" y="212355"/>
                      <a:pt x="148347" y="223465"/>
                      <a:pt x="148347" y="234575"/>
                    </a:cubicBezTo>
                    <a:cubicBezTo>
                      <a:pt x="148347" y="245548"/>
                      <a:pt x="149033" y="256658"/>
                      <a:pt x="149719" y="267631"/>
                    </a:cubicBezTo>
                    <a:cubicBezTo>
                      <a:pt x="149719" y="267631"/>
                      <a:pt x="149719" y="267631"/>
                      <a:pt x="149719" y="267631"/>
                    </a:cubicBezTo>
                    <a:cubicBezTo>
                      <a:pt x="153148" y="306036"/>
                      <a:pt x="156577" y="344440"/>
                      <a:pt x="160417" y="382708"/>
                    </a:cubicBezTo>
                    <a:cubicBezTo>
                      <a:pt x="160691" y="385040"/>
                      <a:pt x="159046" y="387234"/>
                      <a:pt x="156714" y="387509"/>
                    </a:cubicBezTo>
                    <a:cubicBezTo>
                      <a:pt x="156577" y="387509"/>
                      <a:pt x="156302" y="387509"/>
                      <a:pt x="156165" y="387509"/>
                    </a:cubicBezTo>
                    <a:cubicBezTo>
                      <a:pt x="153971" y="388194"/>
                      <a:pt x="152051" y="386549"/>
                      <a:pt x="151776" y="384354"/>
                    </a:cubicBezTo>
                    <a:close/>
                  </a:path>
                </a:pathLst>
              </a:custGeom>
              <a:solidFill>
                <a:srgbClr val="713E0D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3" name="任意多边形: 形状 292"/>
              <p:cNvSpPr/>
              <p:nvPr/>
            </p:nvSpPr>
            <p:spPr>
              <a:xfrm>
                <a:off x="2518981" y="3747015"/>
                <a:ext cx="1089113" cy="968819"/>
              </a:xfrm>
              <a:custGeom>
                <a:avLst/>
                <a:gdLst>
                  <a:gd name="connsiteX0" fmla="*/ 473911 w 1089113"/>
                  <a:gd name="connsiteY0" fmla="*/ 968820 h 968819"/>
                  <a:gd name="connsiteX1" fmla="*/ 387911 w 1089113"/>
                  <a:gd name="connsiteY1" fmla="*/ 960727 h 968819"/>
                  <a:gd name="connsiteX2" fmla="*/ 331264 w 1089113"/>
                  <a:gd name="connsiteY2" fmla="*/ 946051 h 968819"/>
                  <a:gd name="connsiteX3" fmla="*/ 327561 w 1089113"/>
                  <a:gd name="connsiteY3" fmla="*/ 944679 h 968819"/>
                  <a:gd name="connsiteX4" fmla="*/ 321526 w 1089113"/>
                  <a:gd name="connsiteY4" fmla="*/ 942622 h 968819"/>
                  <a:gd name="connsiteX5" fmla="*/ 321663 w 1089113"/>
                  <a:gd name="connsiteY5" fmla="*/ 942622 h 968819"/>
                  <a:gd name="connsiteX6" fmla="*/ 244853 w 1089113"/>
                  <a:gd name="connsiteY6" fmla="*/ 906823 h 968819"/>
                  <a:gd name="connsiteX7" fmla="*/ 177645 w 1089113"/>
                  <a:gd name="connsiteY7" fmla="*/ 856760 h 968819"/>
                  <a:gd name="connsiteX8" fmla="*/ 146510 w 1089113"/>
                  <a:gd name="connsiteY8" fmla="*/ 826173 h 968819"/>
                  <a:gd name="connsiteX9" fmla="*/ 95486 w 1089113"/>
                  <a:gd name="connsiteY9" fmla="*/ 769389 h 968819"/>
                  <a:gd name="connsiteX10" fmla="*/ 19911 w 1089113"/>
                  <a:gd name="connsiteY10" fmla="*/ 618376 h 968819"/>
                  <a:gd name="connsiteX11" fmla="*/ 846 w 1089113"/>
                  <a:gd name="connsiteY11" fmla="*/ 460916 h 968819"/>
                  <a:gd name="connsiteX12" fmla="*/ 43503 w 1089113"/>
                  <a:gd name="connsiteY12" fmla="*/ 290426 h 968819"/>
                  <a:gd name="connsiteX13" fmla="*/ 94389 w 1089113"/>
                  <a:gd name="connsiteY13" fmla="*/ 212245 h 968819"/>
                  <a:gd name="connsiteX14" fmla="*/ 158854 w 1089113"/>
                  <a:gd name="connsiteY14" fmla="*/ 148877 h 968819"/>
                  <a:gd name="connsiteX15" fmla="*/ 289430 w 1089113"/>
                  <a:gd name="connsiteY15" fmla="*/ 68638 h 968819"/>
                  <a:gd name="connsiteX16" fmla="*/ 461018 w 1089113"/>
                  <a:gd name="connsiteY16" fmla="*/ 15969 h 968819"/>
                  <a:gd name="connsiteX17" fmla="*/ 636034 w 1089113"/>
                  <a:gd name="connsiteY17" fmla="*/ 196 h 968819"/>
                  <a:gd name="connsiteX18" fmla="*/ 804055 w 1089113"/>
                  <a:gd name="connsiteY18" fmla="*/ 28862 h 968819"/>
                  <a:gd name="connsiteX19" fmla="*/ 891975 w 1089113"/>
                  <a:gd name="connsiteY19" fmla="*/ 68090 h 968819"/>
                  <a:gd name="connsiteX20" fmla="*/ 927910 w 1089113"/>
                  <a:gd name="connsiteY20" fmla="*/ 92504 h 968819"/>
                  <a:gd name="connsiteX21" fmla="*/ 941763 w 1089113"/>
                  <a:gd name="connsiteY21" fmla="*/ 103751 h 968819"/>
                  <a:gd name="connsiteX22" fmla="*/ 943410 w 1089113"/>
                  <a:gd name="connsiteY22" fmla="*/ 105123 h 968819"/>
                  <a:gd name="connsiteX23" fmla="*/ 943684 w 1089113"/>
                  <a:gd name="connsiteY23" fmla="*/ 105397 h 968819"/>
                  <a:gd name="connsiteX24" fmla="*/ 961377 w 1089113"/>
                  <a:gd name="connsiteY24" fmla="*/ 121582 h 968819"/>
                  <a:gd name="connsiteX25" fmla="*/ 1017064 w 1089113"/>
                  <a:gd name="connsiteY25" fmla="*/ 193728 h 968819"/>
                  <a:gd name="connsiteX26" fmla="*/ 1077415 w 1089113"/>
                  <a:gd name="connsiteY26" fmla="*/ 346113 h 968819"/>
                  <a:gd name="connsiteX27" fmla="*/ 1084822 w 1089113"/>
                  <a:gd name="connsiteY27" fmla="*/ 517975 h 968819"/>
                  <a:gd name="connsiteX28" fmla="*/ 1062601 w 1089113"/>
                  <a:gd name="connsiteY28" fmla="*/ 604385 h 968819"/>
                  <a:gd name="connsiteX29" fmla="*/ 1030232 w 1089113"/>
                  <a:gd name="connsiteY29" fmla="*/ 677766 h 968819"/>
                  <a:gd name="connsiteX30" fmla="*/ 1006229 w 1089113"/>
                  <a:gd name="connsiteY30" fmla="*/ 717268 h 968819"/>
                  <a:gd name="connsiteX31" fmla="*/ 1006777 w 1089113"/>
                  <a:gd name="connsiteY31" fmla="*/ 716582 h 968819"/>
                  <a:gd name="connsiteX32" fmla="*/ 1004583 w 1089113"/>
                  <a:gd name="connsiteY32" fmla="*/ 719737 h 968819"/>
                  <a:gd name="connsiteX33" fmla="*/ 1004171 w 1089113"/>
                  <a:gd name="connsiteY33" fmla="*/ 720423 h 968819"/>
                  <a:gd name="connsiteX34" fmla="*/ 1004446 w 1089113"/>
                  <a:gd name="connsiteY34" fmla="*/ 719874 h 968819"/>
                  <a:gd name="connsiteX35" fmla="*/ 889780 w 1089113"/>
                  <a:gd name="connsiteY35" fmla="*/ 841261 h 968819"/>
                  <a:gd name="connsiteX36" fmla="*/ 733006 w 1089113"/>
                  <a:gd name="connsiteY36" fmla="*/ 923968 h 968819"/>
                  <a:gd name="connsiteX37" fmla="*/ 566357 w 1089113"/>
                  <a:gd name="connsiteY37" fmla="*/ 962510 h 968819"/>
                  <a:gd name="connsiteX38" fmla="*/ 478574 w 1089113"/>
                  <a:gd name="connsiteY38" fmla="*/ 968408 h 968819"/>
                  <a:gd name="connsiteX39" fmla="*/ 473911 w 1089113"/>
                  <a:gd name="connsiteY39" fmla="*/ 968820 h 9688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89113" h="968819">
                    <a:moveTo>
                      <a:pt x="473911" y="968820"/>
                    </a:moveTo>
                    <a:cubicBezTo>
                      <a:pt x="445107" y="968820"/>
                      <a:pt x="416166" y="965802"/>
                      <a:pt x="387911" y="960727"/>
                    </a:cubicBezTo>
                    <a:cubicBezTo>
                      <a:pt x="368709" y="957298"/>
                      <a:pt x="349644" y="952360"/>
                      <a:pt x="331264" y="946051"/>
                    </a:cubicBezTo>
                    <a:cubicBezTo>
                      <a:pt x="330030" y="945640"/>
                      <a:pt x="328795" y="945091"/>
                      <a:pt x="327561" y="944679"/>
                    </a:cubicBezTo>
                    <a:cubicBezTo>
                      <a:pt x="325504" y="943994"/>
                      <a:pt x="323446" y="943308"/>
                      <a:pt x="321526" y="942622"/>
                    </a:cubicBezTo>
                    <a:cubicBezTo>
                      <a:pt x="321526" y="942622"/>
                      <a:pt x="321663" y="942622"/>
                      <a:pt x="321663" y="942622"/>
                    </a:cubicBezTo>
                    <a:cubicBezTo>
                      <a:pt x="295054" y="933158"/>
                      <a:pt x="268994" y="921637"/>
                      <a:pt x="244853" y="906823"/>
                    </a:cubicBezTo>
                    <a:cubicBezTo>
                      <a:pt x="220988" y="892147"/>
                      <a:pt x="198631" y="875276"/>
                      <a:pt x="177645" y="856760"/>
                    </a:cubicBezTo>
                    <a:cubicBezTo>
                      <a:pt x="166672" y="847159"/>
                      <a:pt x="156385" y="836872"/>
                      <a:pt x="146510" y="826173"/>
                    </a:cubicBezTo>
                    <a:cubicBezTo>
                      <a:pt x="127445" y="809165"/>
                      <a:pt x="110848" y="789826"/>
                      <a:pt x="95486" y="769389"/>
                    </a:cubicBezTo>
                    <a:cubicBezTo>
                      <a:pt x="61196" y="724263"/>
                      <a:pt x="36919" y="672417"/>
                      <a:pt x="19911" y="618376"/>
                    </a:cubicBezTo>
                    <a:cubicBezTo>
                      <a:pt x="3863" y="567489"/>
                      <a:pt x="-2446" y="513997"/>
                      <a:pt x="846" y="460916"/>
                    </a:cubicBezTo>
                    <a:cubicBezTo>
                      <a:pt x="4549" y="402486"/>
                      <a:pt x="17717" y="343233"/>
                      <a:pt x="43503" y="290426"/>
                    </a:cubicBezTo>
                    <a:cubicBezTo>
                      <a:pt x="57219" y="262308"/>
                      <a:pt x="74364" y="236248"/>
                      <a:pt x="94389" y="212245"/>
                    </a:cubicBezTo>
                    <a:cubicBezTo>
                      <a:pt x="113729" y="189065"/>
                      <a:pt x="135948" y="168217"/>
                      <a:pt x="158854" y="148877"/>
                    </a:cubicBezTo>
                    <a:cubicBezTo>
                      <a:pt x="198356" y="115684"/>
                      <a:pt x="242385" y="89761"/>
                      <a:pt x="289430" y="68638"/>
                    </a:cubicBezTo>
                    <a:cubicBezTo>
                      <a:pt x="344157" y="44087"/>
                      <a:pt x="402176" y="27490"/>
                      <a:pt x="461018" y="15969"/>
                    </a:cubicBezTo>
                    <a:cubicBezTo>
                      <a:pt x="518488" y="4722"/>
                      <a:pt x="577467" y="-1176"/>
                      <a:pt x="636034" y="196"/>
                    </a:cubicBezTo>
                    <a:cubicBezTo>
                      <a:pt x="692818" y="1567"/>
                      <a:pt x="750151" y="10208"/>
                      <a:pt x="804055" y="28862"/>
                    </a:cubicBezTo>
                    <a:cubicBezTo>
                      <a:pt x="834642" y="39423"/>
                      <a:pt x="863857" y="52042"/>
                      <a:pt x="891975" y="68090"/>
                    </a:cubicBezTo>
                    <a:cubicBezTo>
                      <a:pt x="904456" y="75359"/>
                      <a:pt x="916389" y="83726"/>
                      <a:pt x="927910" y="92504"/>
                    </a:cubicBezTo>
                    <a:cubicBezTo>
                      <a:pt x="932574" y="96070"/>
                      <a:pt x="937237" y="99911"/>
                      <a:pt x="941763" y="103751"/>
                    </a:cubicBezTo>
                    <a:cubicBezTo>
                      <a:pt x="942312" y="104163"/>
                      <a:pt x="942861" y="104712"/>
                      <a:pt x="943410" y="105123"/>
                    </a:cubicBezTo>
                    <a:cubicBezTo>
                      <a:pt x="943547" y="105260"/>
                      <a:pt x="943684" y="105397"/>
                      <a:pt x="943684" y="105397"/>
                    </a:cubicBezTo>
                    <a:cubicBezTo>
                      <a:pt x="949719" y="110747"/>
                      <a:pt x="955617" y="116096"/>
                      <a:pt x="961377" y="121582"/>
                    </a:cubicBezTo>
                    <a:cubicBezTo>
                      <a:pt x="983323" y="142842"/>
                      <a:pt x="1001154" y="167805"/>
                      <a:pt x="1017064" y="193728"/>
                    </a:cubicBezTo>
                    <a:cubicBezTo>
                      <a:pt x="1045868" y="240363"/>
                      <a:pt x="1066305" y="292484"/>
                      <a:pt x="1077415" y="346113"/>
                    </a:cubicBezTo>
                    <a:cubicBezTo>
                      <a:pt x="1089073" y="402760"/>
                      <a:pt x="1092914" y="460779"/>
                      <a:pt x="1084822" y="517975"/>
                    </a:cubicBezTo>
                    <a:cubicBezTo>
                      <a:pt x="1080707" y="547464"/>
                      <a:pt x="1072340" y="576268"/>
                      <a:pt x="1062601" y="604385"/>
                    </a:cubicBezTo>
                    <a:cubicBezTo>
                      <a:pt x="1053823" y="629623"/>
                      <a:pt x="1043125" y="654312"/>
                      <a:pt x="1030232" y="677766"/>
                    </a:cubicBezTo>
                    <a:cubicBezTo>
                      <a:pt x="1022825" y="691345"/>
                      <a:pt x="1014733" y="704375"/>
                      <a:pt x="1006229" y="717268"/>
                    </a:cubicBezTo>
                    <a:cubicBezTo>
                      <a:pt x="1006366" y="716994"/>
                      <a:pt x="1006503" y="716857"/>
                      <a:pt x="1006777" y="716582"/>
                    </a:cubicBezTo>
                    <a:cubicBezTo>
                      <a:pt x="1006092" y="717680"/>
                      <a:pt x="1005406" y="718640"/>
                      <a:pt x="1004583" y="719737"/>
                    </a:cubicBezTo>
                    <a:cubicBezTo>
                      <a:pt x="1004446" y="720011"/>
                      <a:pt x="1004308" y="720148"/>
                      <a:pt x="1004171" y="720423"/>
                    </a:cubicBezTo>
                    <a:cubicBezTo>
                      <a:pt x="1004308" y="720286"/>
                      <a:pt x="1004446" y="720011"/>
                      <a:pt x="1004446" y="719874"/>
                    </a:cubicBezTo>
                    <a:cubicBezTo>
                      <a:pt x="972624" y="766234"/>
                      <a:pt x="934905" y="807519"/>
                      <a:pt x="889780" y="841261"/>
                    </a:cubicBezTo>
                    <a:cubicBezTo>
                      <a:pt x="842322" y="876785"/>
                      <a:pt x="788419" y="903120"/>
                      <a:pt x="733006" y="923968"/>
                    </a:cubicBezTo>
                    <a:cubicBezTo>
                      <a:pt x="679514" y="944131"/>
                      <a:pt x="623004" y="956064"/>
                      <a:pt x="566357" y="962510"/>
                    </a:cubicBezTo>
                    <a:cubicBezTo>
                      <a:pt x="537141" y="965802"/>
                      <a:pt x="507926" y="968134"/>
                      <a:pt x="478574" y="968408"/>
                    </a:cubicBezTo>
                    <a:cubicBezTo>
                      <a:pt x="477065" y="968820"/>
                      <a:pt x="475419" y="968820"/>
                      <a:pt x="473911" y="968820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4" name="任意多边形: 形状 293"/>
              <p:cNvSpPr/>
              <p:nvPr/>
            </p:nvSpPr>
            <p:spPr>
              <a:xfrm>
                <a:off x="2519333" y="3769019"/>
                <a:ext cx="896971" cy="946678"/>
              </a:xfrm>
              <a:custGeom>
                <a:avLst/>
                <a:gdLst>
                  <a:gd name="connsiteX0" fmla="*/ 274403 w 896971"/>
                  <a:gd name="connsiteY0" fmla="*/ 136062 h 946678"/>
                  <a:gd name="connsiteX1" fmla="*/ 273305 w 896971"/>
                  <a:gd name="connsiteY1" fmla="*/ 137571 h 946678"/>
                  <a:gd name="connsiteX2" fmla="*/ 221185 w 896971"/>
                  <a:gd name="connsiteY2" fmla="*/ 221925 h 946678"/>
                  <a:gd name="connsiteX3" fmla="*/ 205137 w 896971"/>
                  <a:gd name="connsiteY3" fmla="*/ 260604 h 946678"/>
                  <a:gd name="connsiteX4" fmla="*/ 166320 w 896971"/>
                  <a:gd name="connsiteY4" fmla="*/ 405582 h 946678"/>
                  <a:gd name="connsiteX5" fmla="*/ 165772 w 896971"/>
                  <a:gd name="connsiteY5" fmla="*/ 408599 h 946678"/>
                  <a:gd name="connsiteX6" fmla="*/ 166046 w 896971"/>
                  <a:gd name="connsiteY6" fmla="*/ 427939 h 946678"/>
                  <a:gd name="connsiteX7" fmla="*/ 176745 w 896971"/>
                  <a:gd name="connsiteY7" fmla="*/ 499400 h 946678"/>
                  <a:gd name="connsiteX8" fmla="*/ 207606 w 896971"/>
                  <a:gd name="connsiteY8" fmla="*/ 621335 h 946678"/>
                  <a:gd name="connsiteX9" fmla="*/ 222556 w 896971"/>
                  <a:gd name="connsiteY9" fmla="*/ 657408 h 946678"/>
                  <a:gd name="connsiteX10" fmla="*/ 237369 w 896971"/>
                  <a:gd name="connsiteY10" fmla="*/ 682096 h 946678"/>
                  <a:gd name="connsiteX11" fmla="*/ 297308 w 896971"/>
                  <a:gd name="connsiteY11" fmla="*/ 769056 h 946678"/>
                  <a:gd name="connsiteX12" fmla="*/ 311299 w 896971"/>
                  <a:gd name="connsiteY12" fmla="*/ 788121 h 946678"/>
                  <a:gd name="connsiteX13" fmla="*/ 325015 w 896971"/>
                  <a:gd name="connsiteY13" fmla="*/ 802249 h 946678"/>
                  <a:gd name="connsiteX14" fmla="*/ 341611 w 896971"/>
                  <a:gd name="connsiteY14" fmla="*/ 815142 h 946678"/>
                  <a:gd name="connsiteX15" fmla="*/ 377684 w 896971"/>
                  <a:gd name="connsiteY15" fmla="*/ 835990 h 946678"/>
                  <a:gd name="connsiteX16" fmla="*/ 410191 w 896971"/>
                  <a:gd name="connsiteY16" fmla="*/ 849843 h 946678"/>
                  <a:gd name="connsiteX17" fmla="*/ 476028 w 896971"/>
                  <a:gd name="connsiteY17" fmla="*/ 869732 h 946678"/>
                  <a:gd name="connsiteX18" fmla="*/ 547762 w 896971"/>
                  <a:gd name="connsiteY18" fmla="*/ 888522 h 946678"/>
                  <a:gd name="connsiteX19" fmla="*/ 608250 w 896971"/>
                  <a:gd name="connsiteY19" fmla="*/ 897712 h 946678"/>
                  <a:gd name="connsiteX20" fmla="*/ 643226 w 896971"/>
                  <a:gd name="connsiteY20" fmla="*/ 897575 h 946678"/>
                  <a:gd name="connsiteX21" fmla="*/ 679710 w 896971"/>
                  <a:gd name="connsiteY21" fmla="*/ 892637 h 946678"/>
                  <a:gd name="connsiteX22" fmla="*/ 706319 w 896971"/>
                  <a:gd name="connsiteY22" fmla="*/ 885779 h 946678"/>
                  <a:gd name="connsiteX23" fmla="*/ 756383 w 896971"/>
                  <a:gd name="connsiteY23" fmla="*/ 864108 h 946678"/>
                  <a:gd name="connsiteX24" fmla="*/ 808092 w 896971"/>
                  <a:gd name="connsiteY24" fmla="*/ 839694 h 946678"/>
                  <a:gd name="connsiteX25" fmla="*/ 851572 w 896971"/>
                  <a:gd name="connsiteY25" fmla="*/ 818159 h 946678"/>
                  <a:gd name="connsiteX26" fmla="*/ 896972 w 896971"/>
                  <a:gd name="connsiteY26" fmla="*/ 822137 h 946678"/>
                  <a:gd name="connsiteX27" fmla="*/ 890663 w 896971"/>
                  <a:gd name="connsiteY27" fmla="*/ 818845 h 946678"/>
                  <a:gd name="connsiteX28" fmla="*/ 889977 w 896971"/>
                  <a:gd name="connsiteY28" fmla="*/ 819531 h 946678"/>
                  <a:gd name="connsiteX29" fmla="*/ 733203 w 896971"/>
                  <a:gd name="connsiteY29" fmla="*/ 902238 h 946678"/>
                  <a:gd name="connsiteX30" fmla="*/ 566416 w 896971"/>
                  <a:gd name="connsiteY30" fmla="*/ 940918 h 946678"/>
                  <a:gd name="connsiteX31" fmla="*/ 478771 w 896971"/>
                  <a:gd name="connsiteY31" fmla="*/ 946678 h 946678"/>
                  <a:gd name="connsiteX32" fmla="*/ 473833 w 896971"/>
                  <a:gd name="connsiteY32" fmla="*/ 946678 h 946678"/>
                  <a:gd name="connsiteX33" fmla="*/ 387834 w 896971"/>
                  <a:gd name="connsiteY33" fmla="*/ 938586 h 946678"/>
                  <a:gd name="connsiteX34" fmla="*/ 331187 w 896971"/>
                  <a:gd name="connsiteY34" fmla="*/ 923910 h 946678"/>
                  <a:gd name="connsiteX35" fmla="*/ 327346 w 896971"/>
                  <a:gd name="connsiteY35" fmla="*/ 922538 h 946678"/>
                  <a:gd name="connsiteX36" fmla="*/ 321586 w 896971"/>
                  <a:gd name="connsiteY36" fmla="*/ 920481 h 946678"/>
                  <a:gd name="connsiteX37" fmla="*/ 244639 w 896971"/>
                  <a:gd name="connsiteY37" fmla="*/ 884682 h 946678"/>
                  <a:gd name="connsiteX38" fmla="*/ 177430 w 896971"/>
                  <a:gd name="connsiteY38" fmla="*/ 834481 h 946678"/>
                  <a:gd name="connsiteX39" fmla="*/ 146432 w 896971"/>
                  <a:gd name="connsiteY39" fmla="*/ 804032 h 946678"/>
                  <a:gd name="connsiteX40" fmla="*/ 95409 w 896971"/>
                  <a:gd name="connsiteY40" fmla="*/ 747247 h 946678"/>
                  <a:gd name="connsiteX41" fmla="*/ 19834 w 896971"/>
                  <a:gd name="connsiteY41" fmla="*/ 596235 h 946678"/>
                  <a:gd name="connsiteX42" fmla="*/ 906 w 896971"/>
                  <a:gd name="connsiteY42" fmla="*/ 438775 h 946678"/>
                  <a:gd name="connsiteX43" fmla="*/ 43562 w 896971"/>
                  <a:gd name="connsiteY43" fmla="*/ 268148 h 946678"/>
                  <a:gd name="connsiteX44" fmla="*/ 94449 w 896971"/>
                  <a:gd name="connsiteY44" fmla="*/ 189967 h 946678"/>
                  <a:gd name="connsiteX45" fmla="*/ 158914 w 896971"/>
                  <a:gd name="connsiteY45" fmla="*/ 126598 h 946678"/>
                  <a:gd name="connsiteX46" fmla="*/ 289490 w 896971"/>
                  <a:gd name="connsiteY46" fmla="*/ 46360 h 946678"/>
                  <a:gd name="connsiteX47" fmla="*/ 431588 w 896971"/>
                  <a:gd name="connsiteY47" fmla="*/ 0 h 946678"/>
                  <a:gd name="connsiteX48" fmla="*/ 425690 w 896971"/>
                  <a:gd name="connsiteY48" fmla="*/ 4526 h 946678"/>
                  <a:gd name="connsiteX49" fmla="*/ 380290 w 896971"/>
                  <a:gd name="connsiteY49" fmla="*/ 34976 h 946678"/>
                  <a:gd name="connsiteX50" fmla="*/ 365614 w 896971"/>
                  <a:gd name="connsiteY50" fmla="*/ 44166 h 946678"/>
                  <a:gd name="connsiteX51" fmla="*/ 329815 w 896971"/>
                  <a:gd name="connsiteY51" fmla="*/ 72832 h 946678"/>
                  <a:gd name="connsiteX52" fmla="*/ 305264 w 896971"/>
                  <a:gd name="connsiteY52" fmla="*/ 96286 h 946678"/>
                  <a:gd name="connsiteX53" fmla="*/ 274403 w 896971"/>
                  <a:gd name="connsiteY53" fmla="*/ 136062 h 9466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896971" h="946678">
                    <a:moveTo>
                      <a:pt x="274403" y="136062"/>
                    </a:moveTo>
                    <a:cubicBezTo>
                      <a:pt x="273991" y="136611"/>
                      <a:pt x="273717" y="137023"/>
                      <a:pt x="273305" y="137571"/>
                    </a:cubicBezTo>
                    <a:cubicBezTo>
                      <a:pt x="254926" y="165140"/>
                      <a:pt x="236958" y="192710"/>
                      <a:pt x="221185" y="221925"/>
                    </a:cubicBezTo>
                    <a:cubicBezTo>
                      <a:pt x="215424" y="234681"/>
                      <a:pt x="210212" y="247436"/>
                      <a:pt x="205137" y="260604"/>
                    </a:cubicBezTo>
                    <a:cubicBezTo>
                      <a:pt x="189775" y="308335"/>
                      <a:pt x="177156" y="356616"/>
                      <a:pt x="166320" y="405582"/>
                    </a:cubicBezTo>
                    <a:cubicBezTo>
                      <a:pt x="166183" y="406542"/>
                      <a:pt x="166046" y="407502"/>
                      <a:pt x="165772" y="408599"/>
                    </a:cubicBezTo>
                    <a:cubicBezTo>
                      <a:pt x="165772" y="414909"/>
                      <a:pt x="165909" y="421492"/>
                      <a:pt x="166046" y="427939"/>
                    </a:cubicBezTo>
                    <a:cubicBezTo>
                      <a:pt x="168378" y="452079"/>
                      <a:pt x="172081" y="475671"/>
                      <a:pt x="176745" y="499400"/>
                    </a:cubicBezTo>
                    <a:cubicBezTo>
                      <a:pt x="185249" y="540410"/>
                      <a:pt x="195124" y="581284"/>
                      <a:pt x="207606" y="621335"/>
                    </a:cubicBezTo>
                    <a:cubicBezTo>
                      <a:pt x="212132" y="633679"/>
                      <a:pt x="216933" y="645612"/>
                      <a:pt x="222556" y="657408"/>
                    </a:cubicBezTo>
                    <a:cubicBezTo>
                      <a:pt x="227357" y="665774"/>
                      <a:pt x="232157" y="674004"/>
                      <a:pt x="237369" y="682096"/>
                    </a:cubicBezTo>
                    <a:cubicBezTo>
                      <a:pt x="257258" y="711037"/>
                      <a:pt x="277694" y="739841"/>
                      <a:pt x="297308" y="769056"/>
                    </a:cubicBezTo>
                    <a:cubicBezTo>
                      <a:pt x="301972" y="775502"/>
                      <a:pt x="306498" y="781949"/>
                      <a:pt x="311299" y="788121"/>
                    </a:cubicBezTo>
                    <a:cubicBezTo>
                      <a:pt x="315825" y="792922"/>
                      <a:pt x="320214" y="797585"/>
                      <a:pt x="325015" y="802249"/>
                    </a:cubicBezTo>
                    <a:cubicBezTo>
                      <a:pt x="330501" y="806775"/>
                      <a:pt x="335850" y="810890"/>
                      <a:pt x="341611" y="815142"/>
                    </a:cubicBezTo>
                    <a:cubicBezTo>
                      <a:pt x="353407" y="822549"/>
                      <a:pt x="365477" y="829543"/>
                      <a:pt x="377684" y="835990"/>
                    </a:cubicBezTo>
                    <a:cubicBezTo>
                      <a:pt x="388383" y="841065"/>
                      <a:pt x="399218" y="845591"/>
                      <a:pt x="410191" y="849843"/>
                    </a:cubicBezTo>
                    <a:cubicBezTo>
                      <a:pt x="431999" y="856975"/>
                      <a:pt x="453945" y="863285"/>
                      <a:pt x="476028" y="869732"/>
                    </a:cubicBezTo>
                    <a:cubicBezTo>
                      <a:pt x="499756" y="876727"/>
                      <a:pt x="523622" y="883173"/>
                      <a:pt x="547762" y="888522"/>
                    </a:cubicBezTo>
                    <a:cubicBezTo>
                      <a:pt x="567788" y="892500"/>
                      <a:pt x="587813" y="895792"/>
                      <a:pt x="608250" y="897712"/>
                    </a:cubicBezTo>
                    <a:cubicBezTo>
                      <a:pt x="619909" y="898261"/>
                      <a:pt x="631567" y="898261"/>
                      <a:pt x="643226" y="897575"/>
                    </a:cubicBezTo>
                    <a:cubicBezTo>
                      <a:pt x="655570" y="896478"/>
                      <a:pt x="667640" y="894832"/>
                      <a:pt x="679710" y="892637"/>
                    </a:cubicBezTo>
                    <a:cubicBezTo>
                      <a:pt x="688626" y="890580"/>
                      <a:pt x="697404" y="888385"/>
                      <a:pt x="706319" y="885779"/>
                    </a:cubicBezTo>
                    <a:cubicBezTo>
                      <a:pt x="723327" y="879607"/>
                      <a:pt x="739787" y="871789"/>
                      <a:pt x="756383" y="864108"/>
                    </a:cubicBezTo>
                    <a:cubicBezTo>
                      <a:pt x="773528" y="856016"/>
                      <a:pt x="790947" y="848060"/>
                      <a:pt x="808092" y="839694"/>
                    </a:cubicBezTo>
                    <a:cubicBezTo>
                      <a:pt x="822494" y="832424"/>
                      <a:pt x="836484" y="824057"/>
                      <a:pt x="851572" y="818159"/>
                    </a:cubicBezTo>
                    <a:cubicBezTo>
                      <a:pt x="866934" y="812124"/>
                      <a:pt x="883805" y="813633"/>
                      <a:pt x="896972" y="822137"/>
                    </a:cubicBezTo>
                    <a:cubicBezTo>
                      <a:pt x="894914" y="820903"/>
                      <a:pt x="892720" y="819805"/>
                      <a:pt x="890663" y="818845"/>
                    </a:cubicBezTo>
                    <a:cubicBezTo>
                      <a:pt x="890525" y="819120"/>
                      <a:pt x="890251" y="819256"/>
                      <a:pt x="889977" y="819531"/>
                    </a:cubicBezTo>
                    <a:cubicBezTo>
                      <a:pt x="842382" y="855055"/>
                      <a:pt x="788615" y="881253"/>
                      <a:pt x="733203" y="902238"/>
                    </a:cubicBezTo>
                    <a:cubicBezTo>
                      <a:pt x="679710" y="922401"/>
                      <a:pt x="623200" y="934334"/>
                      <a:pt x="566416" y="940918"/>
                    </a:cubicBezTo>
                    <a:cubicBezTo>
                      <a:pt x="537338" y="944209"/>
                      <a:pt x="508123" y="946404"/>
                      <a:pt x="478771" y="946678"/>
                    </a:cubicBezTo>
                    <a:cubicBezTo>
                      <a:pt x="477125" y="946678"/>
                      <a:pt x="475479" y="946678"/>
                      <a:pt x="473833" y="946678"/>
                    </a:cubicBezTo>
                    <a:cubicBezTo>
                      <a:pt x="445030" y="946678"/>
                      <a:pt x="416089" y="943661"/>
                      <a:pt x="387834" y="938586"/>
                    </a:cubicBezTo>
                    <a:cubicBezTo>
                      <a:pt x="368769" y="935020"/>
                      <a:pt x="349566" y="930356"/>
                      <a:pt x="331187" y="923910"/>
                    </a:cubicBezTo>
                    <a:cubicBezTo>
                      <a:pt x="329952" y="923361"/>
                      <a:pt x="328718" y="922949"/>
                      <a:pt x="327346" y="922538"/>
                    </a:cubicBezTo>
                    <a:cubicBezTo>
                      <a:pt x="325563" y="921852"/>
                      <a:pt x="323369" y="921167"/>
                      <a:pt x="321586" y="920481"/>
                    </a:cubicBezTo>
                    <a:cubicBezTo>
                      <a:pt x="294839" y="911017"/>
                      <a:pt x="268916" y="899358"/>
                      <a:pt x="244639" y="884682"/>
                    </a:cubicBezTo>
                    <a:cubicBezTo>
                      <a:pt x="220773" y="870006"/>
                      <a:pt x="198416" y="853135"/>
                      <a:pt x="177430" y="834481"/>
                    </a:cubicBezTo>
                    <a:cubicBezTo>
                      <a:pt x="166595" y="824880"/>
                      <a:pt x="156171" y="814730"/>
                      <a:pt x="146432" y="804032"/>
                    </a:cubicBezTo>
                    <a:cubicBezTo>
                      <a:pt x="127367" y="787161"/>
                      <a:pt x="110634" y="767547"/>
                      <a:pt x="95409" y="747247"/>
                    </a:cubicBezTo>
                    <a:cubicBezTo>
                      <a:pt x="61119" y="702122"/>
                      <a:pt x="36841" y="650413"/>
                      <a:pt x="19834" y="596235"/>
                    </a:cubicBezTo>
                    <a:cubicBezTo>
                      <a:pt x="3786" y="545348"/>
                      <a:pt x="-2523" y="491856"/>
                      <a:pt x="906" y="438775"/>
                    </a:cubicBezTo>
                    <a:cubicBezTo>
                      <a:pt x="4609" y="380208"/>
                      <a:pt x="17776" y="321092"/>
                      <a:pt x="43562" y="268148"/>
                    </a:cubicBezTo>
                    <a:cubicBezTo>
                      <a:pt x="57278" y="240167"/>
                      <a:pt x="74423" y="213970"/>
                      <a:pt x="94449" y="189967"/>
                    </a:cubicBezTo>
                    <a:cubicBezTo>
                      <a:pt x="113788" y="166787"/>
                      <a:pt x="135871" y="145938"/>
                      <a:pt x="158914" y="126598"/>
                    </a:cubicBezTo>
                    <a:cubicBezTo>
                      <a:pt x="198416" y="93406"/>
                      <a:pt x="242581" y="67482"/>
                      <a:pt x="289490" y="46360"/>
                    </a:cubicBezTo>
                    <a:cubicBezTo>
                      <a:pt x="335027" y="25923"/>
                      <a:pt x="382896" y="10973"/>
                      <a:pt x="431588" y="0"/>
                    </a:cubicBezTo>
                    <a:cubicBezTo>
                      <a:pt x="429668" y="1509"/>
                      <a:pt x="427610" y="3018"/>
                      <a:pt x="425690" y="4526"/>
                    </a:cubicBezTo>
                    <a:cubicBezTo>
                      <a:pt x="410877" y="15088"/>
                      <a:pt x="395652" y="25100"/>
                      <a:pt x="380290" y="34976"/>
                    </a:cubicBezTo>
                    <a:cubicBezTo>
                      <a:pt x="375352" y="38130"/>
                      <a:pt x="370552" y="41011"/>
                      <a:pt x="365614" y="44166"/>
                    </a:cubicBezTo>
                    <a:cubicBezTo>
                      <a:pt x="353544" y="53492"/>
                      <a:pt x="341611" y="63094"/>
                      <a:pt x="329815" y="72832"/>
                    </a:cubicBezTo>
                    <a:cubicBezTo>
                      <a:pt x="321448" y="80513"/>
                      <a:pt x="313219" y="88331"/>
                      <a:pt x="305264" y="96286"/>
                    </a:cubicBezTo>
                    <a:cubicBezTo>
                      <a:pt x="294154" y="109453"/>
                      <a:pt x="284004" y="122484"/>
                      <a:pt x="274403" y="136062"/>
                    </a:cubicBezTo>
                    <a:close/>
                  </a:path>
                </a:pathLst>
              </a:custGeom>
              <a:solidFill>
                <a:srgbClr val="D992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5" name="任意多边形: 形状 294"/>
              <p:cNvSpPr/>
              <p:nvPr/>
            </p:nvSpPr>
            <p:spPr>
              <a:xfrm>
                <a:off x="2514600" y="4775519"/>
                <a:ext cx="469630" cy="379269"/>
              </a:xfrm>
              <a:custGeom>
                <a:avLst/>
                <a:gdLst>
                  <a:gd name="connsiteX0" fmla="*/ 198759 w 469630"/>
                  <a:gd name="connsiteY0" fmla="*/ 376485 h 379269"/>
                  <a:gd name="connsiteX1" fmla="*/ 142112 w 469630"/>
                  <a:gd name="connsiteY1" fmla="*/ 359340 h 379269"/>
                  <a:gd name="connsiteX2" fmla="*/ 47198 w 469630"/>
                  <a:gd name="connsiteY2" fmla="*/ 282805 h 379269"/>
                  <a:gd name="connsiteX3" fmla="*/ 2758 w 469630"/>
                  <a:gd name="connsiteY3" fmla="*/ 170607 h 379269"/>
                  <a:gd name="connsiteX4" fmla="*/ 563 w 469630"/>
                  <a:gd name="connsiteY4" fmla="*/ 122053 h 379269"/>
                  <a:gd name="connsiteX5" fmla="*/ 10576 w 469630"/>
                  <a:gd name="connsiteY5" fmla="*/ 72675 h 379269"/>
                  <a:gd name="connsiteX6" fmla="*/ 28955 w 469630"/>
                  <a:gd name="connsiteY6" fmla="*/ 28098 h 379269"/>
                  <a:gd name="connsiteX7" fmla="*/ 47198 w 469630"/>
                  <a:gd name="connsiteY7" fmla="*/ 3684 h 379269"/>
                  <a:gd name="connsiteX8" fmla="*/ 70378 w 469630"/>
                  <a:gd name="connsiteY8" fmla="*/ 5192 h 379269"/>
                  <a:gd name="connsiteX9" fmla="*/ 71886 w 469630"/>
                  <a:gd name="connsiteY9" fmla="*/ 28372 h 379269"/>
                  <a:gd name="connsiteX10" fmla="*/ 71886 w 469630"/>
                  <a:gd name="connsiteY10" fmla="*/ 28372 h 379269"/>
                  <a:gd name="connsiteX11" fmla="*/ 73121 w 469630"/>
                  <a:gd name="connsiteY11" fmla="*/ 26452 h 379269"/>
                  <a:gd name="connsiteX12" fmla="*/ 64480 w 469630"/>
                  <a:gd name="connsiteY12" fmla="*/ 42226 h 379269"/>
                  <a:gd name="connsiteX13" fmla="*/ 65166 w 469630"/>
                  <a:gd name="connsiteY13" fmla="*/ 40717 h 379269"/>
                  <a:gd name="connsiteX14" fmla="*/ 52684 w 469630"/>
                  <a:gd name="connsiteY14" fmla="*/ 71441 h 379269"/>
                  <a:gd name="connsiteX15" fmla="*/ 44454 w 469630"/>
                  <a:gd name="connsiteY15" fmla="*/ 101890 h 379269"/>
                  <a:gd name="connsiteX16" fmla="*/ 41574 w 469630"/>
                  <a:gd name="connsiteY16" fmla="*/ 123699 h 379269"/>
                  <a:gd name="connsiteX17" fmla="*/ 41574 w 469630"/>
                  <a:gd name="connsiteY17" fmla="*/ 141118 h 379269"/>
                  <a:gd name="connsiteX18" fmla="*/ 41574 w 469630"/>
                  <a:gd name="connsiteY18" fmla="*/ 140981 h 379269"/>
                  <a:gd name="connsiteX19" fmla="*/ 45552 w 469630"/>
                  <a:gd name="connsiteY19" fmla="*/ 170470 h 379269"/>
                  <a:gd name="connsiteX20" fmla="*/ 55016 w 469630"/>
                  <a:gd name="connsiteY20" fmla="*/ 204760 h 379269"/>
                  <a:gd name="connsiteX21" fmla="*/ 66674 w 469630"/>
                  <a:gd name="connsiteY21" fmla="*/ 232192 h 379269"/>
                  <a:gd name="connsiteX22" fmla="*/ 78744 w 469630"/>
                  <a:gd name="connsiteY22" fmla="*/ 252903 h 379269"/>
                  <a:gd name="connsiteX23" fmla="*/ 91363 w 469630"/>
                  <a:gd name="connsiteY23" fmla="*/ 269363 h 379269"/>
                  <a:gd name="connsiteX24" fmla="*/ 107274 w 469630"/>
                  <a:gd name="connsiteY24" fmla="*/ 284999 h 379269"/>
                  <a:gd name="connsiteX25" fmla="*/ 128122 w 469630"/>
                  <a:gd name="connsiteY25" fmla="*/ 300909 h 379269"/>
                  <a:gd name="connsiteX26" fmla="*/ 153771 w 469630"/>
                  <a:gd name="connsiteY26" fmla="*/ 315860 h 379269"/>
                  <a:gd name="connsiteX27" fmla="*/ 153634 w 469630"/>
                  <a:gd name="connsiteY27" fmla="*/ 315723 h 379269"/>
                  <a:gd name="connsiteX28" fmla="*/ 176128 w 469630"/>
                  <a:gd name="connsiteY28" fmla="*/ 325461 h 379269"/>
                  <a:gd name="connsiteX29" fmla="*/ 192724 w 469630"/>
                  <a:gd name="connsiteY29" fmla="*/ 330124 h 379269"/>
                  <a:gd name="connsiteX30" fmla="*/ 221802 w 469630"/>
                  <a:gd name="connsiteY30" fmla="*/ 333828 h 379269"/>
                  <a:gd name="connsiteX31" fmla="*/ 249920 w 469630"/>
                  <a:gd name="connsiteY31" fmla="*/ 334240 h 379269"/>
                  <a:gd name="connsiteX32" fmla="*/ 268437 w 469630"/>
                  <a:gd name="connsiteY32" fmla="*/ 331908 h 379269"/>
                  <a:gd name="connsiteX33" fmla="*/ 278724 w 469630"/>
                  <a:gd name="connsiteY33" fmla="*/ 329302 h 379269"/>
                  <a:gd name="connsiteX34" fmla="*/ 296006 w 469630"/>
                  <a:gd name="connsiteY34" fmla="*/ 321758 h 379269"/>
                  <a:gd name="connsiteX35" fmla="*/ 316717 w 469630"/>
                  <a:gd name="connsiteY35" fmla="*/ 309550 h 379269"/>
                  <a:gd name="connsiteX36" fmla="*/ 342503 w 469630"/>
                  <a:gd name="connsiteY36" fmla="*/ 289663 h 379269"/>
                  <a:gd name="connsiteX37" fmla="*/ 368426 w 469630"/>
                  <a:gd name="connsiteY37" fmla="*/ 263876 h 379269"/>
                  <a:gd name="connsiteX38" fmla="*/ 390783 w 469630"/>
                  <a:gd name="connsiteY38" fmla="*/ 234799 h 379269"/>
                  <a:gd name="connsiteX39" fmla="*/ 390372 w 469630"/>
                  <a:gd name="connsiteY39" fmla="*/ 235210 h 379269"/>
                  <a:gd name="connsiteX40" fmla="*/ 406008 w 469630"/>
                  <a:gd name="connsiteY40" fmla="*/ 209150 h 379269"/>
                  <a:gd name="connsiteX41" fmla="*/ 417393 w 469630"/>
                  <a:gd name="connsiteY41" fmla="*/ 182403 h 379269"/>
                  <a:gd name="connsiteX42" fmla="*/ 424936 w 469630"/>
                  <a:gd name="connsiteY42" fmla="*/ 156206 h 379269"/>
                  <a:gd name="connsiteX43" fmla="*/ 425485 w 469630"/>
                  <a:gd name="connsiteY43" fmla="*/ 152777 h 379269"/>
                  <a:gd name="connsiteX44" fmla="*/ 450585 w 469630"/>
                  <a:gd name="connsiteY44" fmla="*/ 133712 h 379269"/>
                  <a:gd name="connsiteX45" fmla="*/ 465124 w 469630"/>
                  <a:gd name="connsiteY45" fmla="*/ 142078 h 379269"/>
                  <a:gd name="connsiteX46" fmla="*/ 468965 w 469630"/>
                  <a:gd name="connsiteY46" fmla="*/ 161555 h 379269"/>
                  <a:gd name="connsiteX47" fmla="*/ 434400 w 469630"/>
                  <a:gd name="connsiteY47" fmla="*/ 248377 h 379269"/>
                  <a:gd name="connsiteX48" fmla="*/ 360060 w 469630"/>
                  <a:gd name="connsiteY48" fmla="*/ 332731 h 379269"/>
                  <a:gd name="connsiteX49" fmla="*/ 317677 w 469630"/>
                  <a:gd name="connsiteY49" fmla="*/ 360437 h 379269"/>
                  <a:gd name="connsiteX50" fmla="*/ 289148 w 469630"/>
                  <a:gd name="connsiteY50" fmla="*/ 372507 h 379269"/>
                  <a:gd name="connsiteX51" fmla="*/ 260207 w 469630"/>
                  <a:gd name="connsiteY51" fmla="*/ 378130 h 379269"/>
                  <a:gd name="connsiteX52" fmla="*/ 237987 w 469630"/>
                  <a:gd name="connsiteY52" fmla="*/ 379228 h 379269"/>
                  <a:gd name="connsiteX53" fmla="*/ 198759 w 469630"/>
                  <a:gd name="connsiteY53" fmla="*/ 376485 h 379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69630" h="379269">
                    <a:moveTo>
                      <a:pt x="198759" y="376485"/>
                    </a:moveTo>
                    <a:cubicBezTo>
                      <a:pt x="179145" y="373742"/>
                      <a:pt x="160080" y="367707"/>
                      <a:pt x="142112" y="359340"/>
                    </a:cubicBezTo>
                    <a:cubicBezTo>
                      <a:pt x="105079" y="342057"/>
                      <a:pt x="70515" y="316820"/>
                      <a:pt x="47198" y="282805"/>
                    </a:cubicBezTo>
                    <a:cubicBezTo>
                      <a:pt x="24155" y="249063"/>
                      <a:pt x="9479" y="210932"/>
                      <a:pt x="2758" y="170607"/>
                    </a:cubicBezTo>
                    <a:cubicBezTo>
                      <a:pt x="152" y="154560"/>
                      <a:pt x="-671" y="138238"/>
                      <a:pt x="563" y="122053"/>
                    </a:cubicBezTo>
                    <a:cubicBezTo>
                      <a:pt x="1798" y="105182"/>
                      <a:pt x="5501" y="88723"/>
                      <a:pt x="10576" y="72675"/>
                    </a:cubicBezTo>
                    <a:cubicBezTo>
                      <a:pt x="15239" y="57313"/>
                      <a:pt x="21411" y="42226"/>
                      <a:pt x="28955" y="28098"/>
                    </a:cubicBezTo>
                    <a:cubicBezTo>
                      <a:pt x="33756" y="19046"/>
                      <a:pt x="39517" y="10405"/>
                      <a:pt x="47198" y="3684"/>
                    </a:cubicBezTo>
                    <a:cubicBezTo>
                      <a:pt x="53781" y="-2077"/>
                      <a:pt x="64480" y="-705"/>
                      <a:pt x="70378" y="5192"/>
                    </a:cubicBezTo>
                    <a:cubicBezTo>
                      <a:pt x="76824" y="11639"/>
                      <a:pt x="76824" y="21103"/>
                      <a:pt x="71886" y="28372"/>
                    </a:cubicBezTo>
                    <a:lnTo>
                      <a:pt x="71886" y="28372"/>
                    </a:lnTo>
                    <a:cubicBezTo>
                      <a:pt x="72298" y="27687"/>
                      <a:pt x="72709" y="27138"/>
                      <a:pt x="73121" y="26452"/>
                    </a:cubicBezTo>
                    <a:cubicBezTo>
                      <a:pt x="70103" y="31527"/>
                      <a:pt x="67223" y="36876"/>
                      <a:pt x="64480" y="42226"/>
                    </a:cubicBezTo>
                    <a:cubicBezTo>
                      <a:pt x="64754" y="41677"/>
                      <a:pt x="65028" y="41129"/>
                      <a:pt x="65166" y="40717"/>
                    </a:cubicBezTo>
                    <a:cubicBezTo>
                      <a:pt x="60365" y="50592"/>
                      <a:pt x="56387" y="61017"/>
                      <a:pt x="52684" y="71441"/>
                    </a:cubicBezTo>
                    <a:cubicBezTo>
                      <a:pt x="49255" y="81453"/>
                      <a:pt x="46649" y="91603"/>
                      <a:pt x="44454" y="101890"/>
                    </a:cubicBezTo>
                    <a:cubicBezTo>
                      <a:pt x="43083" y="109160"/>
                      <a:pt x="42123" y="116292"/>
                      <a:pt x="41574" y="123699"/>
                    </a:cubicBezTo>
                    <a:cubicBezTo>
                      <a:pt x="41300" y="129459"/>
                      <a:pt x="41300" y="135358"/>
                      <a:pt x="41574" y="141118"/>
                    </a:cubicBezTo>
                    <a:cubicBezTo>
                      <a:pt x="41574" y="141118"/>
                      <a:pt x="41574" y="141118"/>
                      <a:pt x="41574" y="140981"/>
                    </a:cubicBezTo>
                    <a:cubicBezTo>
                      <a:pt x="42397" y="150857"/>
                      <a:pt x="43769" y="160732"/>
                      <a:pt x="45552" y="170470"/>
                    </a:cubicBezTo>
                    <a:cubicBezTo>
                      <a:pt x="48021" y="182129"/>
                      <a:pt x="51175" y="193513"/>
                      <a:pt x="55016" y="204760"/>
                    </a:cubicBezTo>
                    <a:cubicBezTo>
                      <a:pt x="58445" y="214087"/>
                      <a:pt x="62285" y="223277"/>
                      <a:pt x="66674" y="232192"/>
                    </a:cubicBezTo>
                    <a:cubicBezTo>
                      <a:pt x="70378" y="239325"/>
                      <a:pt x="74492" y="246183"/>
                      <a:pt x="78744" y="252903"/>
                    </a:cubicBezTo>
                    <a:cubicBezTo>
                      <a:pt x="82722" y="258664"/>
                      <a:pt x="86837" y="264151"/>
                      <a:pt x="91363" y="269363"/>
                    </a:cubicBezTo>
                    <a:cubicBezTo>
                      <a:pt x="96438" y="274849"/>
                      <a:pt x="101650" y="280061"/>
                      <a:pt x="107274" y="284999"/>
                    </a:cubicBezTo>
                    <a:cubicBezTo>
                      <a:pt x="113994" y="290622"/>
                      <a:pt x="120852" y="295972"/>
                      <a:pt x="128122" y="300909"/>
                    </a:cubicBezTo>
                    <a:cubicBezTo>
                      <a:pt x="136489" y="306259"/>
                      <a:pt x="144993" y="311334"/>
                      <a:pt x="153771" y="315860"/>
                    </a:cubicBezTo>
                    <a:cubicBezTo>
                      <a:pt x="153771" y="315860"/>
                      <a:pt x="153634" y="315860"/>
                      <a:pt x="153634" y="315723"/>
                    </a:cubicBezTo>
                    <a:cubicBezTo>
                      <a:pt x="161040" y="319426"/>
                      <a:pt x="168447" y="322718"/>
                      <a:pt x="176128" y="325461"/>
                    </a:cubicBezTo>
                    <a:cubicBezTo>
                      <a:pt x="181614" y="327244"/>
                      <a:pt x="187101" y="328753"/>
                      <a:pt x="192724" y="330124"/>
                    </a:cubicBezTo>
                    <a:cubicBezTo>
                      <a:pt x="202326" y="331908"/>
                      <a:pt x="212064" y="333005"/>
                      <a:pt x="221802" y="333828"/>
                    </a:cubicBezTo>
                    <a:cubicBezTo>
                      <a:pt x="231129" y="334376"/>
                      <a:pt x="240456" y="334651"/>
                      <a:pt x="249920" y="334240"/>
                    </a:cubicBezTo>
                    <a:cubicBezTo>
                      <a:pt x="256230" y="333691"/>
                      <a:pt x="262264" y="333005"/>
                      <a:pt x="268437" y="331908"/>
                    </a:cubicBezTo>
                    <a:cubicBezTo>
                      <a:pt x="271866" y="331085"/>
                      <a:pt x="275295" y="330262"/>
                      <a:pt x="278724" y="329302"/>
                    </a:cubicBezTo>
                    <a:cubicBezTo>
                      <a:pt x="284622" y="327107"/>
                      <a:pt x="290382" y="324501"/>
                      <a:pt x="296006" y="321758"/>
                    </a:cubicBezTo>
                    <a:cubicBezTo>
                      <a:pt x="303138" y="318054"/>
                      <a:pt x="309996" y="313940"/>
                      <a:pt x="316717" y="309550"/>
                    </a:cubicBezTo>
                    <a:cubicBezTo>
                      <a:pt x="325770" y="303379"/>
                      <a:pt x="334273" y="296795"/>
                      <a:pt x="342503" y="289663"/>
                    </a:cubicBezTo>
                    <a:cubicBezTo>
                      <a:pt x="351693" y="281570"/>
                      <a:pt x="360334" y="272929"/>
                      <a:pt x="368426" y="263876"/>
                    </a:cubicBezTo>
                    <a:cubicBezTo>
                      <a:pt x="376382" y="254550"/>
                      <a:pt x="383788" y="244811"/>
                      <a:pt x="390783" y="234799"/>
                    </a:cubicBezTo>
                    <a:cubicBezTo>
                      <a:pt x="390646" y="234935"/>
                      <a:pt x="390509" y="235073"/>
                      <a:pt x="390372" y="235210"/>
                    </a:cubicBezTo>
                    <a:cubicBezTo>
                      <a:pt x="395995" y="226843"/>
                      <a:pt x="401345" y="218202"/>
                      <a:pt x="406008" y="209150"/>
                    </a:cubicBezTo>
                    <a:cubicBezTo>
                      <a:pt x="410260" y="200509"/>
                      <a:pt x="414101" y="191593"/>
                      <a:pt x="417393" y="182403"/>
                    </a:cubicBezTo>
                    <a:cubicBezTo>
                      <a:pt x="420273" y="173899"/>
                      <a:pt x="422879" y="165121"/>
                      <a:pt x="424936" y="156206"/>
                    </a:cubicBezTo>
                    <a:cubicBezTo>
                      <a:pt x="425073" y="155109"/>
                      <a:pt x="425211" y="153874"/>
                      <a:pt x="425485" y="152777"/>
                    </a:cubicBezTo>
                    <a:cubicBezTo>
                      <a:pt x="427680" y="140844"/>
                      <a:pt x="438104" y="132065"/>
                      <a:pt x="450585" y="133712"/>
                    </a:cubicBezTo>
                    <a:cubicBezTo>
                      <a:pt x="456346" y="134397"/>
                      <a:pt x="461558" y="137552"/>
                      <a:pt x="465124" y="142078"/>
                    </a:cubicBezTo>
                    <a:cubicBezTo>
                      <a:pt x="469513" y="147839"/>
                      <a:pt x="470473" y="154697"/>
                      <a:pt x="468965" y="161555"/>
                    </a:cubicBezTo>
                    <a:cubicBezTo>
                      <a:pt x="462244" y="192142"/>
                      <a:pt x="451134" y="221631"/>
                      <a:pt x="434400" y="248377"/>
                    </a:cubicBezTo>
                    <a:cubicBezTo>
                      <a:pt x="414512" y="280473"/>
                      <a:pt x="389549" y="309139"/>
                      <a:pt x="360060" y="332731"/>
                    </a:cubicBezTo>
                    <a:cubicBezTo>
                      <a:pt x="346892" y="343292"/>
                      <a:pt x="332628" y="352619"/>
                      <a:pt x="317677" y="360437"/>
                    </a:cubicBezTo>
                    <a:cubicBezTo>
                      <a:pt x="308487" y="365237"/>
                      <a:pt x="299023" y="369489"/>
                      <a:pt x="289148" y="372507"/>
                    </a:cubicBezTo>
                    <a:cubicBezTo>
                      <a:pt x="279821" y="375388"/>
                      <a:pt x="269946" y="377033"/>
                      <a:pt x="260207" y="378130"/>
                    </a:cubicBezTo>
                    <a:cubicBezTo>
                      <a:pt x="252801" y="378953"/>
                      <a:pt x="245394" y="379228"/>
                      <a:pt x="237987" y="379228"/>
                    </a:cubicBezTo>
                    <a:cubicBezTo>
                      <a:pt x="224820" y="379502"/>
                      <a:pt x="211653" y="378405"/>
                      <a:pt x="198759" y="37648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6" name="任意多边形: 形状 295"/>
              <p:cNvSpPr/>
              <p:nvPr/>
            </p:nvSpPr>
            <p:spPr>
              <a:xfrm>
                <a:off x="2923810" y="4824054"/>
                <a:ext cx="49147" cy="121386"/>
              </a:xfrm>
              <a:custGeom>
                <a:avLst/>
                <a:gdLst>
                  <a:gd name="connsiteX0" fmla="*/ 13258 w 49147"/>
                  <a:gd name="connsiteY0" fmla="*/ 110003 h 121386"/>
                  <a:gd name="connsiteX1" fmla="*/ 6126 w 49147"/>
                  <a:gd name="connsiteY1" fmla="*/ 92720 h 121386"/>
                  <a:gd name="connsiteX2" fmla="*/ 1051 w 49147"/>
                  <a:gd name="connsiteY2" fmla="*/ 69266 h 121386"/>
                  <a:gd name="connsiteX3" fmla="*/ 1325 w 49147"/>
                  <a:gd name="connsiteY3" fmla="*/ 34565 h 121386"/>
                  <a:gd name="connsiteX4" fmla="*/ 4068 w 49147"/>
                  <a:gd name="connsiteY4" fmla="*/ 20300 h 121386"/>
                  <a:gd name="connsiteX5" fmla="*/ 5989 w 49147"/>
                  <a:gd name="connsiteY5" fmla="*/ 13168 h 121386"/>
                  <a:gd name="connsiteX6" fmla="*/ 5851 w 49147"/>
                  <a:gd name="connsiteY6" fmla="*/ 13716 h 121386"/>
                  <a:gd name="connsiteX7" fmla="*/ 6126 w 49147"/>
                  <a:gd name="connsiteY7" fmla="*/ 12619 h 121386"/>
                  <a:gd name="connsiteX8" fmla="*/ 7635 w 49147"/>
                  <a:gd name="connsiteY8" fmla="*/ 9053 h 121386"/>
                  <a:gd name="connsiteX9" fmla="*/ 6812 w 49147"/>
                  <a:gd name="connsiteY9" fmla="*/ 10698 h 121386"/>
                  <a:gd name="connsiteX10" fmla="*/ 9006 w 49147"/>
                  <a:gd name="connsiteY10" fmla="*/ 6995 h 121386"/>
                  <a:gd name="connsiteX11" fmla="*/ 23134 w 49147"/>
                  <a:gd name="connsiteY11" fmla="*/ 0 h 121386"/>
                  <a:gd name="connsiteX12" fmla="*/ 40553 w 49147"/>
                  <a:gd name="connsiteY12" fmla="*/ 21946 h 121386"/>
                  <a:gd name="connsiteX13" fmla="*/ 39044 w 49147"/>
                  <a:gd name="connsiteY13" fmla="*/ 30038 h 121386"/>
                  <a:gd name="connsiteX14" fmla="*/ 36712 w 49147"/>
                  <a:gd name="connsiteY14" fmla="*/ 46223 h 121386"/>
                  <a:gd name="connsiteX15" fmla="*/ 36850 w 49147"/>
                  <a:gd name="connsiteY15" fmla="*/ 57333 h 121386"/>
                  <a:gd name="connsiteX16" fmla="*/ 36575 w 49147"/>
                  <a:gd name="connsiteY16" fmla="*/ 54727 h 121386"/>
                  <a:gd name="connsiteX17" fmla="*/ 38496 w 49147"/>
                  <a:gd name="connsiteY17" fmla="*/ 72558 h 121386"/>
                  <a:gd name="connsiteX18" fmla="*/ 40965 w 49147"/>
                  <a:gd name="connsiteY18" fmla="*/ 81610 h 121386"/>
                  <a:gd name="connsiteX19" fmla="*/ 44119 w 49147"/>
                  <a:gd name="connsiteY19" fmla="*/ 88880 h 121386"/>
                  <a:gd name="connsiteX20" fmla="*/ 45216 w 49147"/>
                  <a:gd name="connsiteY20" fmla="*/ 90800 h 121386"/>
                  <a:gd name="connsiteX21" fmla="*/ 45354 w 49147"/>
                  <a:gd name="connsiteY21" fmla="*/ 91074 h 121386"/>
                  <a:gd name="connsiteX22" fmla="*/ 40004 w 49147"/>
                  <a:gd name="connsiteY22" fmla="*/ 118918 h 121386"/>
                  <a:gd name="connsiteX23" fmla="*/ 30815 w 49147"/>
                  <a:gd name="connsiteY23" fmla="*/ 121387 h 121386"/>
                  <a:gd name="connsiteX24" fmla="*/ 13258 w 49147"/>
                  <a:gd name="connsiteY24" fmla="*/ 110003 h 121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9147" h="121386">
                    <a:moveTo>
                      <a:pt x="13258" y="110003"/>
                    </a:moveTo>
                    <a:cubicBezTo>
                      <a:pt x="10652" y="104242"/>
                      <a:pt x="8183" y="98755"/>
                      <a:pt x="6126" y="92720"/>
                    </a:cubicBezTo>
                    <a:cubicBezTo>
                      <a:pt x="3520" y="85177"/>
                      <a:pt x="2011" y="77221"/>
                      <a:pt x="1051" y="69266"/>
                    </a:cubicBezTo>
                    <a:cubicBezTo>
                      <a:pt x="-458" y="57745"/>
                      <a:pt x="-321" y="46086"/>
                      <a:pt x="1325" y="34565"/>
                    </a:cubicBezTo>
                    <a:cubicBezTo>
                      <a:pt x="2011" y="29764"/>
                      <a:pt x="2971" y="25101"/>
                      <a:pt x="4068" y="20300"/>
                    </a:cubicBezTo>
                    <a:cubicBezTo>
                      <a:pt x="4617" y="17831"/>
                      <a:pt x="5166" y="15499"/>
                      <a:pt x="5989" y="13168"/>
                    </a:cubicBezTo>
                    <a:cubicBezTo>
                      <a:pt x="5989" y="13305"/>
                      <a:pt x="5989" y="13579"/>
                      <a:pt x="5851" y="13716"/>
                    </a:cubicBezTo>
                    <a:cubicBezTo>
                      <a:pt x="5989" y="13305"/>
                      <a:pt x="5989" y="12893"/>
                      <a:pt x="6126" y="12619"/>
                    </a:cubicBezTo>
                    <a:cubicBezTo>
                      <a:pt x="6537" y="11385"/>
                      <a:pt x="7086" y="10150"/>
                      <a:pt x="7635" y="9053"/>
                    </a:cubicBezTo>
                    <a:cubicBezTo>
                      <a:pt x="7360" y="9601"/>
                      <a:pt x="7086" y="10150"/>
                      <a:pt x="6812" y="10698"/>
                    </a:cubicBezTo>
                    <a:cubicBezTo>
                      <a:pt x="7360" y="9327"/>
                      <a:pt x="8046" y="8092"/>
                      <a:pt x="9006" y="6995"/>
                    </a:cubicBezTo>
                    <a:cubicBezTo>
                      <a:pt x="12435" y="2606"/>
                      <a:pt x="17647" y="0"/>
                      <a:pt x="23134" y="0"/>
                    </a:cubicBezTo>
                    <a:cubicBezTo>
                      <a:pt x="34107" y="0"/>
                      <a:pt x="43708" y="11110"/>
                      <a:pt x="40553" y="21946"/>
                    </a:cubicBezTo>
                    <a:cubicBezTo>
                      <a:pt x="40141" y="24689"/>
                      <a:pt x="39593" y="27295"/>
                      <a:pt x="39044" y="30038"/>
                    </a:cubicBezTo>
                    <a:cubicBezTo>
                      <a:pt x="38084" y="35388"/>
                      <a:pt x="37124" y="40737"/>
                      <a:pt x="36712" y="46223"/>
                    </a:cubicBezTo>
                    <a:cubicBezTo>
                      <a:pt x="36575" y="49926"/>
                      <a:pt x="36575" y="53630"/>
                      <a:pt x="36850" y="57333"/>
                    </a:cubicBezTo>
                    <a:cubicBezTo>
                      <a:pt x="36850" y="56510"/>
                      <a:pt x="36712" y="55687"/>
                      <a:pt x="36575" y="54727"/>
                    </a:cubicBezTo>
                    <a:cubicBezTo>
                      <a:pt x="36987" y="60762"/>
                      <a:pt x="37398" y="66660"/>
                      <a:pt x="38496" y="72558"/>
                    </a:cubicBezTo>
                    <a:cubicBezTo>
                      <a:pt x="39181" y="75575"/>
                      <a:pt x="40004" y="78593"/>
                      <a:pt x="40965" y="81610"/>
                    </a:cubicBezTo>
                    <a:cubicBezTo>
                      <a:pt x="41925" y="84079"/>
                      <a:pt x="42885" y="86548"/>
                      <a:pt x="44119" y="88880"/>
                    </a:cubicBezTo>
                    <a:cubicBezTo>
                      <a:pt x="44531" y="89565"/>
                      <a:pt x="44805" y="90114"/>
                      <a:pt x="45216" y="90800"/>
                    </a:cubicBezTo>
                    <a:cubicBezTo>
                      <a:pt x="45216" y="90937"/>
                      <a:pt x="45354" y="90937"/>
                      <a:pt x="45354" y="91074"/>
                    </a:cubicBezTo>
                    <a:cubicBezTo>
                      <a:pt x="52074" y="99990"/>
                      <a:pt x="49605" y="113157"/>
                      <a:pt x="40004" y="118918"/>
                    </a:cubicBezTo>
                    <a:cubicBezTo>
                      <a:pt x="36987" y="120701"/>
                      <a:pt x="33832" y="121387"/>
                      <a:pt x="30815" y="121387"/>
                    </a:cubicBezTo>
                    <a:cubicBezTo>
                      <a:pt x="23682" y="121387"/>
                      <a:pt x="16687" y="116997"/>
                      <a:pt x="13258" y="110003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7" name="任意多边形: 形状 296"/>
              <p:cNvSpPr/>
              <p:nvPr/>
            </p:nvSpPr>
            <p:spPr>
              <a:xfrm>
                <a:off x="2948110" y="4826533"/>
                <a:ext cx="75095" cy="115478"/>
              </a:xfrm>
              <a:custGeom>
                <a:avLst/>
                <a:gdLst>
                  <a:gd name="connsiteX0" fmla="*/ 2673 w 75095"/>
                  <a:gd name="connsiteY0" fmla="*/ 106837 h 115478"/>
                  <a:gd name="connsiteX1" fmla="*/ 3222 w 75095"/>
                  <a:gd name="connsiteY1" fmla="*/ 78994 h 115478"/>
                  <a:gd name="connsiteX2" fmla="*/ 13509 w 75095"/>
                  <a:gd name="connsiteY2" fmla="*/ 49367 h 115478"/>
                  <a:gd name="connsiteX3" fmla="*/ 45742 w 75095"/>
                  <a:gd name="connsiteY3" fmla="*/ 3830 h 115478"/>
                  <a:gd name="connsiteX4" fmla="*/ 69745 w 75095"/>
                  <a:gd name="connsiteY4" fmla="*/ 5339 h 115478"/>
                  <a:gd name="connsiteX5" fmla="*/ 69745 w 75095"/>
                  <a:gd name="connsiteY5" fmla="*/ 31125 h 115478"/>
                  <a:gd name="connsiteX6" fmla="*/ 63847 w 75095"/>
                  <a:gd name="connsiteY6" fmla="*/ 37023 h 115478"/>
                  <a:gd name="connsiteX7" fmla="*/ 56714 w 75095"/>
                  <a:gd name="connsiteY7" fmla="*/ 46213 h 115478"/>
                  <a:gd name="connsiteX8" fmla="*/ 57263 w 75095"/>
                  <a:gd name="connsiteY8" fmla="*/ 45390 h 115478"/>
                  <a:gd name="connsiteX9" fmla="*/ 56714 w 75095"/>
                  <a:gd name="connsiteY9" fmla="*/ 46213 h 115478"/>
                  <a:gd name="connsiteX10" fmla="*/ 55891 w 75095"/>
                  <a:gd name="connsiteY10" fmla="*/ 47310 h 115478"/>
                  <a:gd name="connsiteX11" fmla="*/ 56577 w 75095"/>
                  <a:gd name="connsiteY11" fmla="*/ 46349 h 115478"/>
                  <a:gd name="connsiteX12" fmla="*/ 50131 w 75095"/>
                  <a:gd name="connsiteY12" fmla="*/ 57734 h 115478"/>
                  <a:gd name="connsiteX13" fmla="*/ 51228 w 75095"/>
                  <a:gd name="connsiteY13" fmla="*/ 55677 h 115478"/>
                  <a:gd name="connsiteX14" fmla="*/ 45467 w 75095"/>
                  <a:gd name="connsiteY14" fmla="*/ 69393 h 115478"/>
                  <a:gd name="connsiteX15" fmla="*/ 38884 w 75095"/>
                  <a:gd name="connsiteY15" fmla="*/ 89692 h 115478"/>
                  <a:gd name="connsiteX16" fmla="*/ 35729 w 75095"/>
                  <a:gd name="connsiteY16" fmla="*/ 99568 h 115478"/>
                  <a:gd name="connsiteX17" fmla="*/ 32986 w 75095"/>
                  <a:gd name="connsiteY17" fmla="*/ 106974 h 115478"/>
                  <a:gd name="connsiteX18" fmla="*/ 17761 w 75095"/>
                  <a:gd name="connsiteY18" fmla="*/ 115478 h 115478"/>
                  <a:gd name="connsiteX19" fmla="*/ 2673 w 75095"/>
                  <a:gd name="connsiteY19" fmla="*/ 106837 h 1154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5095" h="115478">
                    <a:moveTo>
                      <a:pt x="2673" y="106837"/>
                    </a:moveTo>
                    <a:cubicBezTo>
                      <a:pt x="-2402" y="98745"/>
                      <a:pt x="890" y="87361"/>
                      <a:pt x="3222" y="78994"/>
                    </a:cubicBezTo>
                    <a:cubicBezTo>
                      <a:pt x="5965" y="68844"/>
                      <a:pt x="9531" y="59106"/>
                      <a:pt x="13509" y="49367"/>
                    </a:cubicBezTo>
                    <a:cubicBezTo>
                      <a:pt x="20641" y="31948"/>
                      <a:pt x="31477" y="16175"/>
                      <a:pt x="45742" y="3830"/>
                    </a:cubicBezTo>
                    <a:cubicBezTo>
                      <a:pt x="52600" y="-2068"/>
                      <a:pt x="63572" y="-834"/>
                      <a:pt x="69745" y="5339"/>
                    </a:cubicBezTo>
                    <a:cubicBezTo>
                      <a:pt x="76603" y="12197"/>
                      <a:pt x="77151" y="24404"/>
                      <a:pt x="69745" y="31125"/>
                    </a:cubicBezTo>
                    <a:cubicBezTo>
                      <a:pt x="67687" y="33045"/>
                      <a:pt x="65767" y="34965"/>
                      <a:pt x="63847" y="37023"/>
                    </a:cubicBezTo>
                    <a:cubicBezTo>
                      <a:pt x="61378" y="40040"/>
                      <a:pt x="59046" y="43058"/>
                      <a:pt x="56714" y="46213"/>
                    </a:cubicBezTo>
                    <a:cubicBezTo>
                      <a:pt x="56851" y="45938"/>
                      <a:pt x="57126" y="45664"/>
                      <a:pt x="57263" y="45390"/>
                    </a:cubicBezTo>
                    <a:cubicBezTo>
                      <a:pt x="57126" y="45664"/>
                      <a:pt x="56851" y="45938"/>
                      <a:pt x="56714" y="46213"/>
                    </a:cubicBezTo>
                    <a:cubicBezTo>
                      <a:pt x="56440" y="46624"/>
                      <a:pt x="56166" y="46898"/>
                      <a:pt x="55891" y="47310"/>
                    </a:cubicBezTo>
                    <a:cubicBezTo>
                      <a:pt x="56166" y="47036"/>
                      <a:pt x="56440" y="46624"/>
                      <a:pt x="56577" y="46349"/>
                    </a:cubicBezTo>
                    <a:cubicBezTo>
                      <a:pt x="54245" y="50053"/>
                      <a:pt x="52188" y="53756"/>
                      <a:pt x="50131" y="57734"/>
                    </a:cubicBezTo>
                    <a:cubicBezTo>
                      <a:pt x="50542" y="57048"/>
                      <a:pt x="50816" y="56362"/>
                      <a:pt x="51228" y="55677"/>
                    </a:cubicBezTo>
                    <a:cubicBezTo>
                      <a:pt x="49033" y="60203"/>
                      <a:pt x="47113" y="64729"/>
                      <a:pt x="45467" y="69393"/>
                    </a:cubicBezTo>
                    <a:cubicBezTo>
                      <a:pt x="43135" y="76113"/>
                      <a:pt x="41078" y="82971"/>
                      <a:pt x="38884" y="89692"/>
                    </a:cubicBezTo>
                    <a:cubicBezTo>
                      <a:pt x="37786" y="92984"/>
                      <a:pt x="36826" y="96276"/>
                      <a:pt x="35729" y="99568"/>
                    </a:cubicBezTo>
                    <a:cubicBezTo>
                      <a:pt x="35043" y="102174"/>
                      <a:pt x="34357" y="104642"/>
                      <a:pt x="32986" y="106974"/>
                    </a:cubicBezTo>
                    <a:cubicBezTo>
                      <a:pt x="29419" y="112598"/>
                      <a:pt x="23522" y="115478"/>
                      <a:pt x="17761" y="115478"/>
                    </a:cubicBezTo>
                    <a:cubicBezTo>
                      <a:pt x="12000" y="115478"/>
                      <a:pt x="6102" y="112461"/>
                      <a:pt x="2673" y="10683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8" name="任意多边形: 形状 297"/>
              <p:cNvSpPr/>
              <p:nvPr/>
            </p:nvSpPr>
            <p:spPr>
              <a:xfrm>
                <a:off x="2962932" y="4853868"/>
                <a:ext cx="98449" cy="95824"/>
              </a:xfrm>
              <a:custGeom>
                <a:avLst/>
                <a:gdLst>
                  <a:gd name="connsiteX0" fmla="*/ 15147 w 98449"/>
                  <a:gd name="connsiteY0" fmla="*/ 95275 h 95824"/>
                  <a:gd name="connsiteX1" fmla="*/ 196 w 98449"/>
                  <a:gd name="connsiteY1" fmla="*/ 73878 h 95824"/>
                  <a:gd name="connsiteX2" fmla="*/ 6917 w 98449"/>
                  <a:gd name="connsiteY2" fmla="*/ 56185 h 95824"/>
                  <a:gd name="connsiteX3" fmla="*/ 28314 w 98449"/>
                  <a:gd name="connsiteY3" fmla="*/ 31222 h 95824"/>
                  <a:gd name="connsiteX4" fmla="*/ 28314 w 98449"/>
                  <a:gd name="connsiteY4" fmla="*/ 31222 h 95824"/>
                  <a:gd name="connsiteX5" fmla="*/ 28451 w 98449"/>
                  <a:gd name="connsiteY5" fmla="*/ 31222 h 95824"/>
                  <a:gd name="connsiteX6" fmla="*/ 29412 w 98449"/>
                  <a:gd name="connsiteY6" fmla="*/ 30399 h 95824"/>
                  <a:gd name="connsiteX7" fmla="*/ 29000 w 98449"/>
                  <a:gd name="connsiteY7" fmla="*/ 30810 h 95824"/>
                  <a:gd name="connsiteX8" fmla="*/ 71794 w 98449"/>
                  <a:gd name="connsiteY8" fmla="*/ 1595 h 95824"/>
                  <a:gd name="connsiteX9" fmla="*/ 95934 w 98449"/>
                  <a:gd name="connsiteY9" fmla="*/ 9688 h 95824"/>
                  <a:gd name="connsiteX10" fmla="*/ 88939 w 98449"/>
                  <a:gd name="connsiteY10" fmla="*/ 36023 h 95824"/>
                  <a:gd name="connsiteX11" fmla="*/ 69737 w 98449"/>
                  <a:gd name="connsiteY11" fmla="*/ 47544 h 95824"/>
                  <a:gd name="connsiteX12" fmla="*/ 55198 w 98449"/>
                  <a:gd name="connsiteY12" fmla="*/ 58928 h 95824"/>
                  <a:gd name="connsiteX13" fmla="*/ 56981 w 98449"/>
                  <a:gd name="connsiteY13" fmla="*/ 57282 h 95824"/>
                  <a:gd name="connsiteX14" fmla="*/ 44088 w 98449"/>
                  <a:gd name="connsiteY14" fmla="*/ 69901 h 95824"/>
                  <a:gd name="connsiteX15" fmla="*/ 39150 w 98449"/>
                  <a:gd name="connsiteY15" fmla="*/ 76210 h 95824"/>
                  <a:gd name="connsiteX16" fmla="*/ 33389 w 98449"/>
                  <a:gd name="connsiteY16" fmla="*/ 85949 h 95824"/>
                  <a:gd name="connsiteX17" fmla="*/ 18027 w 98449"/>
                  <a:gd name="connsiteY17" fmla="*/ 95824 h 95824"/>
                  <a:gd name="connsiteX18" fmla="*/ 15147 w 98449"/>
                  <a:gd name="connsiteY18" fmla="*/ 95275 h 958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8449" h="95824">
                    <a:moveTo>
                      <a:pt x="15147" y="95275"/>
                    </a:moveTo>
                    <a:cubicBezTo>
                      <a:pt x="4723" y="93081"/>
                      <a:pt x="-1175" y="84303"/>
                      <a:pt x="196" y="73878"/>
                    </a:cubicBezTo>
                    <a:cubicBezTo>
                      <a:pt x="1019" y="67569"/>
                      <a:pt x="3900" y="61671"/>
                      <a:pt x="6917" y="56185"/>
                    </a:cubicBezTo>
                    <a:cubicBezTo>
                      <a:pt x="12129" y="46584"/>
                      <a:pt x="20222" y="38491"/>
                      <a:pt x="28314" y="31222"/>
                    </a:cubicBezTo>
                    <a:cubicBezTo>
                      <a:pt x="28314" y="31222"/>
                      <a:pt x="28314" y="31222"/>
                      <a:pt x="28314" y="31222"/>
                    </a:cubicBezTo>
                    <a:cubicBezTo>
                      <a:pt x="28314" y="31222"/>
                      <a:pt x="28314" y="31222"/>
                      <a:pt x="28451" y="31222"/>
                    </a:cubicBezTo>
                    <a:cubicBezTo>
                      <a:pt x="28726" y="30948"/>
                      <a:pt x="29137" y="30673"/>
                      <a:pt x="29412" y="30399"/>
                    </a:cubicBezTo>
                    <a:cubicBezTo>
                      <a:pt x="29274" y="30536"/>
                      <a:pt x="29137" y="30673"/>
                      <a:pt x="29000" y="30810"/>
                    </a:cubicBezTo>
                    <a:cubicBezTo>
                      <a:pt x="42030" y="19426"/>
                      <a:pt x="56158" y="9002"/>
                      <a:pt x="71794" y="1595"/>
                    </a:cubicBezTo>
                    <a:cubicBezTo>
                      <a:pt x="80435" y="-2519"/>
                      <a:pt x="91271" y="1733"/>
                      <a:pt x="95934" y="9688"/>
                    </a:cubicBezTo>
                    <a:cubicBezTo>
                      <a:pt x="101146" y="18740"/>
                      <a:pt x="97992" y="30810"/>
                      <a:pt x="88939" y="36023"/>
                    </a:cubicBezTo>
                    <a:cubicBezTo>
                      <a:pt x="82492" y="39726"/>
                      <a:pt x="75909" y="43429"/>
                      <a:pt x="69737" y="47544"/>
                    </a:cubicBezTo>
                    <a:cubicBezTo>
                      <a:pt x="64662" y="51110"/>
                      <a:pt x="59861" y="54951"/>
                      <a:pt x="55198" y="58928"/>
                    </a:cubicBezTo>
                    <a:cubicBezTo>
                      <a:pt x="55746" y="58380"/>
                      <a:pt x="56432" y="57831"/>
                      <a:pt x="56981" y="57282"/>
                    </a:cubicBezTo>
                    <a:cubicBezTo>
                      <a:pt x="52454" y="61260"/>
                      <a:pt x="48202" y="65375"/>
                      <a:pt x="44088" y="69901"/>
                    </a:cubicBezTo>
                    <a:cubicBezTo>
                      <a:pt x="42442" y="71958"/>
                      <a:pt x="40796" y="74016"/>
                      <a:pt x="39150" y="76210"/>
                    </a:cubicBezTo>
                    <a:cubicBezTo>
                      <a:pt x="37093" y="79365"/>
                      <a:pt x="35309" y="82657"/>
                      <a:pt x="33389" y="85949"/>
                    </a:cubicBezTo>
                    <a:cubicBezTo>
                      <a:pt x="30372" y="91435"/>
                      <a:pt x="24474" y="95824"/>
                      <a:pt x="18027" y="95824"/>
                    </a:cubicBezTo>
                    <a:cubicBezTo>
                      <a:pt x="17067" y="95550"/>
                      <a:pt x="16107" y="95550"/>
                      <a:pt x="15147" y="95275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99" name="任意多边形: 形状 298"/>
              <p:cNvSpPr/>
              <p:nvPr/>
            </p:nvSpPr>
            <p:spPr>
              <a:xfrm>
                <a:off x="2958958" y="4899334"/>
                <a:ext cx="93328" cy="58176"/>
              </a:xfrm>
              <a:custGeom>
                <a:avLst/>
                <a:gdLst>
                  <a:gd name="connsiteX0" fmla="*/ 10479 w 93328"/>
                  <a:gd name="connsiteY0" fmla="*/ 56667 h 58176"/>
                  <a:gd name="connsiteX1" fmla="*/ 55 w 93328"/>
                  <a:gd name="connsiteY1" fmla="*/ 38425 h 58176"/>
                  <a:gd name="connsiteX2" fmla="*/ 13634 w 93328"/>
                  <a:gd name="connsiteY2" fmla="*/ 21692 h 58176"/>
                  <a:gd name="connsiteX3" fmla="*/ 33796 w 93328"/>
                  <a:gd name="connsiteY3" fmla="*/ 11679 h 58176"/>
                  <a:gd name="connsiteX4" fmla="*/ 69184 w 93328"/>
                  <a:gd name="connsiteY4" fmla="*/ 569 h 58176"/>
                  <a:gd name="connsiteX5" fmla="*/ 83860 w 93328"/>
                  <a:gd name="connsiteY5" fmla="*/ 2489 h 58176"/>
                  <a:gd name="connsiteX6" fmla="*/ 92638 w 93328"/>
                  <a:gd name="connsiteY6" fmla="*/ 13873 h 58176"/>
                  <a:gd name="connsiteX7" fmla="*/ 90718 w 93328"/>
                  <a:gd name="connsiteY7" fmla="*/ 28687 h 58176"/>
                  <a:gd name="connsiteX8" fmla="*/ 78099 w 93328"/>
                  <a:gd name="connsiteY8" fmla="*/ 37740 h 58176"/>
                  <a:gd name="connsiteX9" fmla="*/ 78236 w 93328"/>
                  <a:gd name="connsiteY9" fmla="*/ 37740 h 58176"/>
                  <a:gd name="connsiteX10" fmla="*/ 78099 w 93328"/>
                  <a:gd name="connsiteY10" fmla="*/ 37740 h 58176"/>
                  <a:gd name="connsiteX11" fmla="*/ 76865 w 93328"/>
                  <a:gd name="connsiteY11" fmla="*/ 38014 h 58176"/>
                  <a:gd name="connsiteX12" fmla="*/ 76316 w 93328"/>
                  <a:gd name="connsiteY12" fmla="*/ 38151 h 58176"/>
                  <a:gd name="connsiteX13" fmla="*/ 75767 w 93328"/>
                  <a:gd name="connsiteY13" fmla="*/ 38288 h 58176"/>
                  <a:gd name="connsiteX14" fmla="*/ 76042 w 93328"/>
                  <a:gd name="connsiteY14" fmla="*/ 38288 h 58176"/>
                  <a:gd name="connsiteX15" fmla="*/ 75630 w 93328"/>
                  <a:gd name="connsiteY15" fmla="*/ 38425 h 58176"/>
                  <a:gd name="connsiteX16" fmla="*/ 51216 w 93328"/>
                  <a:gd name="connsiteY16" fmla="*/ 45146 h 58176"/>
                  <a:gd name="connsiteX17" fmla="*/ 32013 w 93328"/>
                  <a:gd name="connsiteY17" fmla="*/ 53238 h 58176"/>
                  <a:gd name="connsiteX18" fmla="*/ 16788 w 93328"/>
                  <a:gd name="connsiteY18" fmla="*/ 58176 h 58176"/>
                  <a:gd name="connsiteX19" fmla="*/ 10479 w 93328"/>
                  <a:gd name="connsiteY19" fmla="*/ 56667 h 58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3328" h="58176">
                    <a:moveTo>
                      <a:pt x="10479" y="56667"/>
                    </a:moveTo>
                    <a:cubicBezTo>
                      <a:pt x="3072" y="53513"/>
                      <a:pt x="-494" y="46243"/>
                      <a:pt x="55" y="38425"/>
                    </a:cubicBezTo>
                    <a:cubicBezTo>
                      <a:pt x="741" y="30607"/>
                      <a:pt x="7599" y="25669"/>
                      <a:pt x="13634" y="21692"/>
                    </a:cubicBezTo>
                    <a:cubicBezTo>
                      <a:pt x="19943" y="17577"/>
                      <a:pt x="26801" y="14422"/>
                      <a:pt x="33796" y="11679"/>
                    </a:cubicBezTo>
                    <a:cubicBezTo>
                      <a:pt x="45181" y="7015"/>
                      <a:pt x="56976" y="3038"/>
                      <a:pt x="69184" y="569"/>
                    </a:cubicBezTo>
                    <a:cubicBezTo>
                      <a:pt x="74259" y="-528"/>
                      <a:pt x="79334" y="-117"/>
                      <a:pt x="83860" y="2489"/>
                    </a:cubicBezTo>
                    <a:cubicBezTo>
                      <a:pt x="88112" y="4958"/>
                      <a:pt x="91404" y="9210"/>
                      <a:pt x="92638" y="13873"/>
                    </a:cubicBezTo>
                    <a:cubicBezTo>
                      <a:pt x="94010" y="18811"/>
                      <a:pt x="93324" y="24160"/>
                      <a:pt x="90718" y="28687"/>
                    </a:cubicBezTo>
                    <a:cubicBezTo>
                      <a:pt x="87837" y="33488"/>
                      <a:pt x="83311" y="36368"/>
                      <a:pt x="78099" y="37740"/>
                    </a:cubicBezTo>
                    <a:cubicBezTo>
                      <a:pt x="78099" y="37740"/>
                      <a:pt x="78236" y="37740"/>
                      <a:pt x="78236" y="37740"/>
                    </a:cubicBezTo>
                    <a:cubicBezTo>
                      <a:pt x="78236" y="37740"/>
                      <a:pt x="78099" y="37740"/>
                      <a:pt x="78099" y="37740"/>
                    </a:cubicBezTo>
                    <a:cubicBezTo>
                      <a:pt x="77688" y="37876"/>
                      <a:pt x="77276" y="37876"/>
                      <a:pt x="76865" y="38014"/>
                    </a:cubicBezTo>
                    <a:cubicBezTo>
                      <a:pt x="76728" y="38014"/>
                      <a:pt x="76590" y="38014"/>
                      <a:pt x="76316" y="38151"/>
                    </a:cubicBezTo>
                    <a:cubicBezTo>
                      <a:pt x="76179" y="38151"/>
                      <a:pt x="76042" y="38288"/>
                      <a:pt x="75767" y="38288"/>
                    </a:cubicBezTo>
                    <a:cubicBezTo>
                      <a:pt x="75905" y="38288"/>
                      <a:pt x="75905" y="38288"/>
                      <a:pt x="76042" y="38288"/>
                    </a:cubicBezTo>
                    <a:cubicBezTo>
                      <a:pt x="75905" y="38288"/>
                      <a:pt x="75767" y="38288"/>
                      <a:pt x="75630" y="38425"/>
                    </a:cubicBezTo>
                    <a:cubicBezTo>
                      <a:pt x="67401" y="40208"/>
                      <a:pt x="59308" y="42403"/>
                      <a:pt x="51216" y="45146"/>
                    </a:cubicBezTo>
                    <a:cubicBezTo>
                      <a:pt x="44632" y="47478"/>
                      <a:pt x="38323" y="50221"/>
                      <a:pt x="32013" y="53238"/>
                    </a:cubicBezTo>
                    <a:cubicBezTo>
                      <a:pt x="26938" y="55570"/>
                      <a:pt x="22001" y="58176"/>
                      <a:pt x="16788" y="58176"/>
                    </a:cubicBezTo>
                    <a:cubicBezTo>
                      <a:pt x="14868" y="58039"/>
                      <a:pt x="12674" y="57628"/>
                      <a:pt x="10479" y="56667"/>
                    </a:cubicBezTo>
                    <a:close/>
                  </a:path>
                </a:pathLst>
              </a:custGeom>
              <a:solidFill>
                <a:srgbClr val="46250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0" name="任意多边形: 形状 299"/>
              <p:cNvSpPr/>
              <p:nvPr/>
            </p:nvSpPr>
            <p:spPr>
              <a:xfrm>
                <a:off x="2403239" y="3971774"/>
                <a:ext cx="189139" cy="153586"/>
              </a:xfrm>
              <a:custGeom>
                <a:avLst/>
                <a:gdLst>
                  <a:gd name="connsiteX0" fmla="*/ 119468 w 189139"/>
                  <a:gd name="connsiteY0" fmla="*/ 153587 h 153586"/>
                  <a:gd name="connsiteX1" fmla="*/ 75440 w 189139"/>
                  <a:gd name="connsiteY1" fmla="*/ 144397 h 153586"/>
                  <a:gd name="connsiteX2" fmla="*/ 8780 w 189139"/>
                  <a:gd name="connsiteY2" fmla="*/ 88847 h 153586"/>
                  <a:gd name="connsiteX3" fmla="*/ 2 w 189139"/>
                  <a:gd name="connsiteY3" fmla="*/ 56615 h 153586"/>
                  <a:gd name="connsiteX4" fmla="*/ 20164 w 189139"/>
                  <a:gd name="connsiteY4" fmla="*/ 16976 h 153586"/>
                  <a:gd name="connsiteX5" fmla="*/ 59392 w 189139"/>
                  <a:gd name="connsiteY5" fmla="*/ 516 h 153586"/>
                  <a:gd name="connsiteX6" fmla="*/ 81886 w 189139"/>
                  <a:gd name="connsiteY6" fmla="*/ 791 h 153586"/>
                  <a:gd name="connsiteX7" fmla="*/ 149780 w 189139"/>
                  <a:gd name="connsiteY7" fmla="*/ 25754 h 153586"/>
                  <a:gd name="connsiteX8" fmla="*/ 168571 w 189139"/>
                  <a:gd name="connsiteY8" fmla="*/ 37275 h 153586"/>
                  <a:gd name="connsiteX9" fmla="*/ 188871 w 189139"/>
                  <a:gd name="connsiteY9" fmla="*/ 63473 h 153586"/>
                  <a:gd name="connsiteX10" fmla="*/ 174058 w 189139"/>
                  <a:gd name="connsiteY10" fmla="*/ 95431 h 153586"/>
                  <a:gd name="connsiteX11" fmla="*/ 175566 w 189139"/>
                  <a:gd name="connsiteY11" fmla="*/ 107090 h 153586"/>
                  <a:gd name="connsiteX12" fmla="*/ 169120 w 189139"/>
                  <a:gd name="connsiteY12" fmla="*/ 127801 h 153586"/>
                  <a:gd name="connsiteX13" fmla="*/ 168708 w 189139"/>
                  <a:gd name="connsiteY13" fmla="*/ 136030 h 153586"/>
                  <a:gd name="connsiteX14" fmla="*/ 149917 w 189139"/>
                  <a:gd name="connsiteY14" fmla="*/ 149609 h 153586"/>
                  <a:gd name="connsiteX15" fmla="*/ 150740 w 189139"/>
                  <a:gd name="connsiteY15" fmla="*/ 149609 h 153586"/>
                  <a:gd name="connsiteX16" fmla="*/ 152798 w 189139"/>
                  <a:gd name="connsiteY16" fmla="*/ 149472 h 153586"/>
                  <a:gd name="connsiteX17" fmla="*/ 154032 w 189139"/>
                  <a:gd name="connsiteY17" fmla="*/ 149198 h 153586"/>
                  <a:gd name="connsiteX18" fmla="*/ 152935 w 189139"/>
                  <a:gd name="connsiteY18" fmla="*/ 149472 h 153586"/>
                  <a:gd name="connsiteX19" fmla="*/ 153209 w 189139"/>
                  <a:gd name="connsiteY19" fmla="*/ 149472 h 153586"/>
                  <a:gd name="connsiteX20" fmla="*/ 151563 w 189139"/>
                  <a:gd name="connsiteY20" fmla="*/ 149746 h 153586"/>
                  <a:gd name="connsiteX21" fmla="*/ 152249 w 189139"/>
                  <a:gd name="connsiteY21" fmla="*/ 149609 h 153586"/>
                  <a:gd name="connsiteX22" fmla="*/ 120840 w 189139"/>
                  <a:gd name="connsiteY22" fmla="*/ 153587 h 153586"/>
                  <a:gd name="connsiteX23" fmla="*/ 119468 w 189139"/>
                  <a:gd name="connsiteY23" fmla="*/ 153587 h 1535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89139" h="153586">
                    <a:moveTo>
                      <a:pt x="119468" y="153587"/>
                    </a:moveTo>
                    <a:cubicBezTo>
                      <a:pt x="104243" y="153313"/>
                      <a:pt x="89704" y="149746"/>
                      <a:pt x="75440" y="144397"/>
                    </a:cubicBezTo>
                    <a:cubicBezTo>
                      <a:pt x="47596" y="133973"/>
                      <a:pt x="22633" y="115594"/>
                      <a:pt x="8780" y="88847"/>
                    </a:cubicBezTo>
                    <a:cubicBezTo>
                      <a:pt x="3431" y="78560"/>
                      <a:pt x="139" y="68273"/>
                      <a:pt x="2" y="56615"/>
                    </a:cubicBezTo>
                    <a:cubicBezTo>
                      <a:pt x="-136" y="41527"/>
                      <a:pt x="8780" y="26440"/>
                      <a:pt x="20164" y="16976"/>
                    </a:cubicBezTo>
                    <a:cubicBezTo>
                      <a:pt x="31548" y="7511"/>
                      <a:pt x="44716" y="2299"/>
                      <a:pt x="59392" y="516"/>
                    </a:cubicBezTo>
                    <a:cubicBezTo>
                      <a:pt x="66799" y="-444"/>
                      <a:pt x="74479" y="105"/>
                      <a:pt x="81886" y="791"/>
                    </a:cubicBezTo>
                    <a:cubicBezTo>
                      <a:pt x="106026" y="3122"/>
                      <a:pt x="129206" y="13409"/>
                      <a:pt x="149780" y="25754"/>
                    </a:cubicBezTo>
                    <a:cubicBezTo>
                      <a:pt x="156090" y="29457"/>
                      <a:pt x="162125" y="33846"/>
                      <a:pt x="168571" y="37275"/>
                    </a:cubicBezTo>
                    <a:cubicBezTo>
                      <a:pt x="178858" y="42624"/>
                      <a:pt x="187225" y="51403"/>
                      <a:pt x="188871" y="63473"/>
                    </a:cubicBezTo>
                    <a:cubicBezTo>
                      <a:pt x="190517" y="75954"/>
                      <a:pt x="184482" y="88847"/>
                      <a:pt x="174058" y="95431"/>
                    </a:cubicBezTo>
                    <a:cubicBezTo>
                      <a:pt x="175018" y="99272"/>
                      <a:pt x="175566" y="103112"/>
                      <a:pt x="175566" y="107090"/>
                    </a:cubicBezTo>
                    <a:cubicBezTo>
                      <a:pt x="175704" y="114222"/>
                      <a:pt x="173372" y="121766"/>
                      <a:pt x="169120" y="127801"/>
                    </a:cubicBezTo>
                    <a:cubicBezTo>
                      <a:pt x="169669" y="130407"/>
                      <a:pt x="169531" y="133150"/>
                      <a:pt x="168708" y="136030"/>
                    </a:cubicBezTo>
                    <a:cubicBezTo>
                      <a:pt x="166377" y="144534"/>
                      <a:pt x="158421" y="149884"/>
                      <a:pt x="149917" y="149609"/>
                    </a:cubicBezTo>
                    <a:cubicBezTo>
                      <a:pt x="150192" y="149609"/>
                      <a:pt x="150466" y="149609"/>
                      <a:pt x="150740" y="149609"/>
                    </a:cubicBezTo>
                    <a:cubicBezTo>
                      <a:pt x="151426" y="149609"/>
                      <a:pt x="152112" y="149472"/>
                      <a:pt x="152798" y="149472"/>
                    </a:cubicBezTo>
                    <a:cubicBezTo>
                      <a:pt x="153209" y="149335"/>
                      <a:pt x="153621" y="149335"/>
                      <a:pt x="154032" y="149198"/>
                    </a:cubicBezTo>
                    <a:cubicBezTo>
                      <a:pt x="153621" y="149335"/>
                      <a:pt x="153346" y="149335"/>
                      <a:pt x="152935" y="149472"/>
                    </a:cubicBezTo>
                    <a:cubicBezTo>
                      <a:pt x="153072" y="149472"/>
                      <a:pt x="153072" y="149472"/>
                      <a:pt x="153209" y="149472"/>
                    </a:cubicBezTo>
                    <a:cubicBezTo>
                      <a:pt x="152661" y="149609"/>
                      <a:pt x="152112" y="149746"/>
                      <a:pt x="151563" y="149746"/>
                    </a:cubicBezTo>
                    <a:cubicBezTo>
                      <a:pt x="151838" y="149746"/>
                      <a:pt x="152112" y="149609"/>
                      <a:pt x="152249" y="149609"/>
                    </a:cubicBezTo>
                    <a:cubicBezTo>
                      <a:pt x="141962" y="151667"/>
                      <a:pt x="131401" y="153587"/>
                      <a:pt x="120840" y="153587"/>
                    </a:cubicBezTo>
                    <a:cubicBezTo>
                      <a:pt x="120565" y="153587"/>
                      <a:pt x="120017" y="153587"/>
                      <a:pt x="119468" y="153587"/>
                    </a:cubicBezTo>
                    <a:close/>
                  </a:path>
                </a:pathLst>
              </a:custGeom>
              <a:solidFill>
                <a:srgbClr val="D8914C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1" name="任意多边形: 形状 300"/>
              <p:cNvSpPr/>
              <p:nvPr/>
            </p:nvSpPr>
            <p:spPr>
              <a:xfrm>
                <a:off x="3271678" y="3654732"/>
                <a:ext cx="131800" cy="173266"/>
              </a:xfrm>
              <a:custGeom>
                <a:avLst/>
                <a:gdLst>
                  <a:gd name="connsiteX0" fmla="*/ 74675 w 131800"/>
                  <a:gd name="connsiteY0" fmla="*/ 164625 h 173266"/>
                  <a:gd name="connsiteX1" fmla="*/ 65074 w 131800"/>
                  <a:gd name="connsiteY1" fmla="*/ 144737 h 173266"/>
                  <a:gd name="connsiteX2" fmla="*/ 50123 w 131800"/>
                  <a:gd name="connsiteY2" fmla="*/ 148715 h 173266"/>
                  <a:gd name="connsiteX3" fmla="*/ 25160 w 131800"/>
                  <a:gd name="connsiteY3" fmla="*/ 135821 h 173266"/>
                  <a:gd name="connsiteX4" fmla="*/ 23240 w 131800"/>
                  <a:gd name="connsiteY4" fmla="*/ 136096 h 173266"/>
                  <a:gd name="connsiteX5" fmla="*/ 10896 w 131800"/>
                  <a:gd name="connsiteY5" fmla="*/ 133764 h 173266"/>
                  <a:gd name="connsiteX6" fmla="*/ 334 w 131800"/>
                  <a:gd name="connsiteY6" fmla="*/ 116071 h 173266"/>
                  <a:gd name="connsiteX7" fmla="*/ 1432 w 131800"/>
                  <a:gd name="connsiteY7" fmla="*/ 98788 h 173266"/>
                  <a:gd name="connsiteX8" fmla="*/ 5684 w 131800"/>
                  <a:gd name="connsiteY8" fmla="*/ 79586 h 173266"/>
                  <a:gd name="connsiteX9" fmla="*/ 42031 w 131800"/>
                  <a:gd name="connsiteY9" fmla="*/ 13201 h 173266"/>
                  <a:gd name="connsiteX10" fmla="*/ 71383 w 131800"/>
                  <a:gd name="connsiteY10" fmla="*/ 33 h 173266"/>
                  <a:gd name="connsiteX11" fmla="*/ 107045 w 131800"/>
                  <a:gd name="connsiteY11" fmla="*/ 15532 h 173266"/>
                  <a:gd name="connsiteX12" fmla="*/ 126933 w 131800"/>
                  <a:gd name="connsiteY12" fmla="*/ 52428 h 173266"/>
                  <a:gd name="connsiteX13" fmla="*/ 129539 w 131800"/>
                  <a:gd name="connsiteY13" fmla="*/ 121557 h 173266"/>
                  <a:gd name="connsiteX14" fmla="*/ 126796 w 131800"/>
                  <a:gd name="connsiteY14" fmla="*/ 139114 h 173266"/>
                  <a:gd name="connsiteX15" fmla="*/ 113628 w 131800"/>
                  <a:gd name="connsiteY15" fmla="*/ 167231 h 173266"/>
                  <a:gd name="connsiteX16" fmla="*/ 95523 w 131800"/>
                  <a:gd name="connsiteY16" fmla="*/ 173266 h 173266"/>
                  <a:gd name="connsiteX17" fmla="*/ 74675 w 131800"/>
                  <a:gd name="connsiteY17" fmla="*/ 164625 h 173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31800" h="173266">
                    <a:moveTo>
                      <a:pt x="74675" y="164625"/>
                    </a:moveTo>
                    <a:cubicBezTo>
                      <a:pt x="68914" y="159139"/>
                      <a:pt x="66171" y="152144"/>
                      <a:pt x="65074" y="144737"/>
                    </a:cubicBezTo>
                    <a:cubicBezTo>
                      <a:pt x="60548" y="147206"/>
                      <a:pt x="55473" y="148715"/>
                      <a:pt x="50123" y="148715"/>
                    </a:cubicBezTo>
                    <a:cubicBezTo>
                      <a:pt x="39699" y="148715"/>
                      <a:pt x="30921" y="143640"/>
                      <a:pt x="25160" y="135821"/>
                    </a:cubicBezTo>
                    <a:cubicBezTo>
                      <a:pt x="24474" y="135959"/>
                      <a:pt x="23926" y="135959"/>
                      <a:pt x="23240" y="136096"/>
                    </a:cubicBezTo>
                    <a:cubicBezTo>
                      <a:pt x="18851" y="136370"/>
                      <a:pt x="15010" y="135959"/>
                      <a:pt x="10896" y="133764"/>
                    </a:cubicBezTo>
                    <a:cubicBezTo>
                      <a:pt x="4449" y="130198"/>
                      <a:pt x="1294" y="123066"/>
                      <a:pt x="334" y="116071"/>
                    </a:cubicBezTo>
                    <a:cubicBezTo>
                      <a:pt x="-489" y="110310"/>
                      <a:pt x="334" y="104412"/>
                      <a:pt x="1432" y="98788"/>
                    </a:cubicBezTo>
                    <a:cubicBezTo>
                      <a:pt x="2529" y="92342"/>
                      <a:pt x="4038" y="85895"/>
                      <a:pt x="5684" y="79586"/>
                    </a:cubicBezTo>
                    <a:cubicBezTo>
                      <a:pt x="12130" y="55172"/>
                      <a:pt x="22966" y="30483"/>
                      <a:pt x="42031" y="13201"/>
                    </a:cubicBezTo>
                    <a:cubicBezTo>
                      <a:pt x="50123" y="5931"/>
                      <a:pt x="60273" y="582"/>
                      <a:pt x="71383" y="33"/>
                    </a:cubicBezTo>
                    <a:cubicBezTo>
                      <a:pt x="85511" y="-515"/>
                      <a:pt x="97169" y="5794"/>
                      <a:pt x="107045" y="15532"/>
                    </a:cubicBezTo>
                    <a:cubicBezTo>
                      <a:pt x="117057" y="25408"/>
                      <a:pt x="122955" y="39261"/>
                      <a:pt x="126933" y="52428"/>
                    </a:cubicBezTo>
                    <a:cubicBezTo>
                      <a:pt x="133654" y="74785"/>
                      <a:pt x="132282" y="98788"/>
                      <a:pt x="129539" y="121557"/>
                    </a:cubicBezTo>
                    <a:cubicBezTo>
                      <a:pt x="128853" y="127455"/>
                      <a:pt x="127893" y="133216"/>
                      <a:pt x="126796" y="139114"/>
                    </a:cubicBezTo>
                    <a:cubicBezTo>
                      <a:pt x="124876" y="149812"/>
                      <a:pt x="123230" y="160373"/>
                      <a:pt x="113628" y="167231"/>
                    </a:cubicBezTo>
                    <a:cubicBezTo>
                      <a:pt x="108142" y="171209"/>
                      <a:pt x="101833" y="173266"/>
                      <a:pt x="95523" y="173266"/>
                    </a:cubicBezTo>
                    <a:cubicBezTo>
                      <a:pt x="87980" y="173129"/>
                      <a:pt x="80573" y="170249"/>
                      <a:pt x="74675" y="164625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2" name="任意多边形: 形状 301"/>
              <p:cNvSpPr/>
              <p:nvPr/>
            </p:nvSpPr>
            <p:spPr>
              <a:xfrm>
                <a:off x="2468238" y="4025337"/>
                <a:ext cx="81482" cy="61131"/>
              </a:xfrm>
              <a:custGeom>
                <a:avLst/>
                <a:gdLst>
                  <a:gd name="connsiteX0" fmla="*/ 29094 w 81482"/>
                  <a:gd name="connsiteY0" fmla="*/ 26232 h 61131"/>
                  <a:gd name="connsiteX1" fmla="*/ 29232 w 81482"/>
                  <a:gd name="connsiteY1" fmla="*/ 24449 h 61131"/>
                  <a:gd name="connsiteX2" fmla="*/ 29369 w 81482"/>
                  <a:gd name="connsiteY2" fmla="*/ 23626 h 61131"/>
                  <a:gd name="connsiteX3" fmla="*/ 29369 w 81482"/>
                  <a:gd name="connsiteY3" fmla="*/ 23626 h 61131"/>
                  <a:gd name="connsiteX4" fmla="*/ 28271 w 81482"/>
                  <a:gd name="connsiteY4" fmla="*/ 23626 h 61131"/>
                  <a:gd name="connsiteX5" fmla="*/ 27860 w 81482"/>
                  <a:gd name="connsiteY5" fmla="*/ 23626 h 61131"/>
                  <a:gd name="connsiteX6" fmla="*/ 28546 w 81482"/>
                  <a:gd name="connsiteY6" fmla="*/ 25546 h 61131"/>
                  <a:gd name="connsiteX7" fmla="*/ 28134 w 81482"/>
                  <a:gd name="connsiteY7" fmla="*/ 24312 h 61131"/>
                  <a:gd name="connsiteX8" fmla="*/ 28546 w 81482"/>
                  <a:gd name="connsiteY8" fmla="*/ 25272 h 61131"/>
                  <a:gd name="connsiteX9" fmla="*/ 29094 w 81482"/>
                  <a:gd name="connsiteY9" fmla="*/ 26232 h 61131"/>
                  <a:gd name="connsiteX10" fmla="*/ 59818 w 81482"/>
                  <a:gd name="connsiteY10" fmla="*/ 61070 h 61131"/>
                  <a:gd name="connsiteX11" fmla="*/ 44594 w 81482"/>
                  <a:gd name="connsiteY11" fmla="*/ 57641 h 61131"/>
                  <a:gd name="connsiteX12" fmla="*/ 32798 w 81482"/>
                  <a:gd name="connsiteY12" fmla="*/ 52841 h 61131"/>
                  <a:gd name="connsiteX13" fmla="*/ 28957 w 81482"/>
                  <a:gd name="connsiteY13" fmla="*/ 50783 h 61131"/>
                  <a:gd name="connsiteX14" fmla="*/ 21551 w 81482"/>
                  <a:gd name="connsiteY14" fmla="*/ 47080 h 61131"/>
                  <a:gd name="connsiteX15" fmla="*/ 4817 w 81482"/>
                  <a:gd name="connsiteY15" fmla="*/ 32130 h 61131"/>
                  <a:gd name="connsiteX16" fmla="*/ 565 w 81482"/>
                  <a:gd name="connsiteY16" fmla="*/ 22666 h 61131"/>
                  <a:gd name="connsiteX17" fmla="*/ 702 w 81482"/>
                  <a:gd name="connsiteY17" fmla="*/ 12653 h 61131"/>
                  <a:gd name="connsiteX18" fmla="*/ 4680 w 81482"/>
                  <a:gd name="connsiteY18" fmla="*/ 5932 h 61131"/>
                  <a:gd name="connsiteX19" fmla="*/ 7697 w 81482"/>
                  <a:gd name="connsiteY19" fmla="*/ 3463 h 61131"/>
                  <a:gd name="connsiteX20" fmla="*/ 11812 w 81482"/>
                  <a:gd name="connsiteY20" fmla="*/ 1406 h 61131"/>
                  <a:gd name="connsiteX21" fmla="*/ 32523 w 81482"/>
                  <a:gd name="connsiteY21" fmla="*/ 2640 h 61131"/>
                  <a:gd name="connsiteX22" fmla="*/ 37873 w 81482"/>
                  <a:gd name="connsiteY22" fmla="*/ 4835 h 61131"/>
                  <a:gd name="connsiteX23" fmla="*/ 39930 w 81482"/>
                  <a:gd name="connsiteY23" fmla="*/ 5383 h 61131"/>
                  <a:gd name="connsiteX24" fmla="*/ 49668 w 81482"/>
                  <a:gd name="connsiteY24" fmla="*/ 9498 h 61131"/>
                  <a:gd name="connsiteX25" fmla="*/ 72848 w 81482"/>
                  <a:gd name="connsiteY25" fmla="*/ 25272 h 61131"/>
                  <a:gd name="connsiteX26" fmla="*/ 75317 w 81482"/>
                  <a:gd name="connsiteY26" fmla="*/ 29661 h 61131"/>
                  <a:gd name="connsiteX27" fmla="*/ 80941 w 81482"/>
                  <a:gd name="connsiteY27" fmla="*/ 40771 h 61131"/>
                  <a:gd name="connsiteX28" fmla="*/ 76003 w 81482"/>
                  <a:gd name="connsiteY28" fmla="*/ 56818 h 61131"/>
                  <a:gd name="connsiteX29" fmla="*/ 68597 w 81482"/>
                  <a:gd name="connsiteY29" fmla="*/ 60385 h 61131"/>
                  <a:gd name="connsiteX30" fmla="*/ 62973 w 81482"/>
                  <a:gd name="connsiteY30" fmla="*/ 61070 h 61131"/>
                  <a:gd name="connsiteX31" fmla="*/ 59818 w 81482"/>
                  <a:gd name="connsiteY31" fmla="*/ 61070 h 61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81482" h="61131">
                    <a:moveTo>
                      <a:pt x="29094" y="26232"/>
                    </a:moveTo>
                    <a:cubicBezTo>
                      <a:pt x="29094" y="25683"/>
                      <a:pt x="29094" y="24997"/>
                      <a:pt x="29232" y="24449"/>
                    </a:cubicBezTo>
                    <a:cubicBezTo>
                      <a:pt x="29232" y="24174"/>
                      <a:pt x="29369" y="23900"/>
                      <a:pt x="29369" y="23626"/>
                    </a:cubicBezTo>
                    <a:lnTo>
                      <a:pt x="29369" y="23626"/>
                    </a:lnTo>
                    <a:cubicBezTo>
                      <a:pt x="28957" y="23626"/>
                      <a:pt x="28683" y="23626"/>
                      <a:pt x="28271" y="23626"/>
                    </a:cubicBezTo>
                    <a:cubicBezTo>
                      <a:pt x="28134" y="23626"/>
                      <a:pt x="27997" y="23626"/>
                      <a:pt x="27860" y="23626"/>
                    </a:cubicBezTo>
                    <a:cubicBezTo>
                      <a:pt x="27997" y="24312"/>
                      <a:pt x="28271" y="24860"/>
                      <a:pt x="28546" y="25546"/>
                    </a:cubicBezTo>
                    <a:cubicBezTo>
                      <a:pt x="28409" y="25134"/>
                      <a:pt x="28271" y="24723"/>
                      <a:pt x="28134" y="24312"/>
                    </a:cubicBezTo>
                    <a:cubicBezTo>
                      <a:pt x="28271" y="24586"/>
                      <a:pt x="28409" y="24997"/>
                      <a:pt x="28546" y="25272"/>
                    </a:cubicBezTo>
                    <a:cubicBezTo>
                      <a:pt x="28683" y="25546"/>
                      <a:pt x="28957" y="25820"/>
                      <a:pt x="29094" y="26232"/>
                    </a:cubicBezTo>
                    <a:close/>
                    <a:moveTo>
                      <a:pt x="59818" y="61070"/>
                    </a:moveTo>
                    <a:cubicBezTo>
                      <a:pt x="54606" y="60659"/>
                      <a:pt x="49531" y="59150"/>
                      <a:pt x="44594" y="57641"/>
                    </a:cubicBezTo>
                    <a:cubicBezTo>
                      <a:pt x="40616" y="56270"/>
                      <a:pt x="36638" y="54761"/>
                      <a:pt x="32798" y="52841"/>
                    </a:cubicBezTo>
                    <a:cubicBezTo>
                      <a:pt x="31426" y="52155"/>
                      <a:pt x="30192" y="51469"/>
                      <a:pt x="28957" y="50783"/>
                    </a:cubicBezTo>
                    <a:cubicBezTo>
                      <a:pt x="26488" y="49686"/>
                      <a:pt x="24020" y="48452"/>
                      <a:pt x="21551" y="47080"/>
                    </a:cubicBezTo>
                    <a:cubicBezTo>
                      <a:pt x="15104" y="43514"/>
                      <a:pt x="8795" y="38439"/>
                      <a:pt x="4817" y="32130"/>
                    </a:cubicBezTo>
                    <a:cubicBezTo>
                      <a:pt x="2897" y="29112"/>
                      <a:pt x="1525" y="26095"/>
                      <a:pt x="565" y="22666"/>
                    </a:cubicBezTo>
                    <a:cubicBezTo>
                      <a:pt x="-395" y="19374"/>
                      <a:pt x="17" y="15945"/>
                      <a:pt x="702" y="12653"/>
                    </a:cubicBezTo>
                    <a:cubicBezTo>
                      <a:pt x="1251" y="10321"/>
                      <a:pt x="2897" y="7578"/>
                      <a:pt x="4680" y="5932"/>
                    </a:cubicBezTo>
                    <a:cubicBezTo>
                      <a:pt x="5640" y="5109"/>
                      <a:pt x="6600" y="4149"/>
                      <a:pt x="7697" y="3463"/>
                    </a:cubicBezTo>
                    <a:cubicBezTo>
                      <a:pt x="9069" y="2640"/>
                      <a:pt x="10304" y="2092"/>
                      <a:pt x="11812" y="1406"/>
                    </a:cubicBezTo>
                    <a:cubicBezTo>
                      <a:pt x="18259" y="-1200"/>
                      <a:pt x="26214" y="171"/>
                      <a:pt x="32523" y="2640"/>
                    </a:cubicBezTo>
                    <a:cubicBezTo>
                      <a:pt x="34307" y="3326"/>
                      <a:pt x="36090" y="4012"/>
                      <a:pt x="37873" y="4835"/>
                    </a:cubicBezTo>
                    <a:cubicBezTo>
                      <a:pt x="38558" y="4972"/>
                      <a:pt x="39244" y="5109"/>
                      <a:pt x="39930" y="5383"/>
                    </a:cubicBezTo>
                    <a:cubicBezTo>
                      <a:pt x="43359" y="6206"/>
                      <a:pt x="46514" y="7852"/>
                      <a:pt x="49668" y="9498"/>
                    </a:cubicBezTo>
                    <a:cubicBezTo>
                      <a:pt x="59407" y="9773"/>
                      <a:pt x="67636" y="17179"/>
                      <a:pt x="72848" y="25272"/>
                    </a:cubicBezTo>
                    <a:cubicBezTo>
                      <a:pt x="73809" y="26643"/>
                      <a:pt x="74632" y="28152"/>
                      <a:pt x="75317" y="29661"/>
                    </a:cubicBezTo>
                    <a:cubicBezTo>
                      <a:pt x="77786" y="32953"/>
                      <a:pt x="79844" y="36656"/>
                      <a:pt x="80941" y="40771"/>
                    </a:cubicBezTo>
                    <a:cubicBezTo>
                      <a:pt x="82450" y="46257"/>
                      <a:pt x="80804" y="53389"/>
                      <a:pt x="76003" y="56818"/>
                    </a:cubicBezTo>
                    <a:cubicBezTo>
                      <a:pt x="73671" y="58464"/>
                      <a:pt x="71340" y="59562"/>
                      <a:pt x="68597" y="60385"/>
                    </a:cubicBezTo>
                    <a:cubicBezTo>
                      <a:pt x="66813" y="60933"/>
                      <a:pt x="64893" y="61070"/>
                      <a:pt x="62973" y="61070"/>
                    </a:cubicBezTo>
                    <a:cubicBezTo>
                      <a:pt x="61876" y="61208"/>
                      <a:pt x="60778" y="61070"/>
                      <a:pt x="59818" y="61070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3" name="任意多边形: 形状 302"/>
              <p:cNvSpPr/>
              <p:nvPr/>
            </p:nvSpPr>
            <p:spPr>
              <a:xfrm>
                <a:off x="3316118" y="3702582"/>
                <a:ext cx="53069" cy="74391"/>
              </a:xfrm>
              <a:custGeom>
                <a:avLst/>
                <a:gdLst>
                  <a:gd name="connsiteX0" fmla="*/ 10072 w 53069"/>
                  <a:gd name="connsiteY0" fmla="*/ 72746 h 74391"/>
                  <a:gd name="connsiteX1" fmla="*/ 4175 w 53069"/>
                  <a:gd name="connsiteY1" fmla="*/ 67123 h 74391"/>
                  <a:gd name="connsiteX2" fmla="*/ 2391 w 53069"/>
                  <a:gd name="connsiteY2" fmla="*/ 64516 h 74391"/>
                  <a:gd name="connsiteX3" fmla="*/ 746 w 53069"/>
                  <a:gd name="connsiteY3" fmla="*/ 47509 h 74391"/>
                  <a:gd name="connsiteX4" fmla="*/ 7055 w 53069"/>
                  <a:gd name="connsiteY4" fmla="*/ 27072 h 74391"/>
                  <a:gd name="connsiteX5" fmla="*/ 16519 w 53069"/>
                  <a:gd name="connsiteY5" fmla="*/ 11298 h 74391"/>
                  <a:gd name="connsiteX6" fmla="*/ 23926 w 53069"/>
                  <a:gd name="connsiteY6" fmla="*/ 5538 h 74391"/>
                  <a:gd name="connsiteX7" fmla="*/ 33801 w 53069"/>
                  <a:gd name="connsiteY7" fmla="*/ 326 h 74391"/>
                  <a:gd name="connsiteX8" fmla="*/ 43128 w 53069"/>
                  <a:gd name="connsiteY8" fmla="*/ 1423 h 74391"/>
                  <a:gd name="connsiteX9" fmla="*/ 49300 w 53069"/>
                  <a:gd name="connsiteY9" fmla="*/ 6635 h 74391"/>
                  <a:gd name="connsiteX10" fmla="*/ 52455 w 53069"/>
                  <a:gd name="connsiteY10" fmla="*/ 26386 h 74391"/>
                  <a:gd name="connsiteX11" fmla="*/ 44774 w 53069"/>
                  <a:gd name="connsiteY11" fmla="*/ 48332 h 74391"/>
                  <a:gd name="connsiteX12" fmla="*/ 34487 w 53069"/>
                  <a:gd name="connsiteY12" fmla="*/ 64516 h 74391"/>
                  <a:gd name="connsiteX13" fmla="*/ 25571 w 53069"/>
                  <a:gd name="connsiteY13" fmla="*/ 71374 h 74391"/>
                  <a:gd name="connsiteX14" fmla="*/ 19948 w 53069"/>
                  <a:gd name="connsiteY14" fmla="*/ 73981 h 74391"/>
                  <a:gd name="connsiteX15" fmla="*/ 15970 w 53069"/>
                  <a:gd name="connsiteY15" fmla="*/ 74392 h 74391"/>
                  <a:gd name="connsiteX16" fmla="*/ 10072 w 53069"/>
                  <a:gd name="connsiteY16" fmla="*/ 72746 h 74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3069" h="74391">
                    <a:moveTo>
                      <a:pt x="10072" y="72746"/>
                    </a:moveTo>
                    <a:cubicBezTo>
                      <a:pt x="7604" y="71786"/>
                      <a:pt x="5546" y="69317"/>
                      <a:pt x="4175" y="67123"/>
                    </a:cubicBezTo>
                    <a:cubicBezTo>
                      <a:pt x="3489" y="66300"/>
                      <a:pt x="2940" y="65477"/>
                      <a:pt x="2391" y="64516"/>
                    </a:cubicBezTo>
                    <a:cubicBezTo>
                      <a:pt x="-352" y="59442"/>
                      <a:pt x="-489" y="52995"/>
                      <a:pt x="746" y="47509"/>
                    </a:cubicBezTo>
                    <a:cubicBezTo>
                      <a:pt x="2117" y="40513"/>
                      <a:pt x="4037" y="33655"/>
                      <a:pt x="7055" y="27072"/>
                    </a:cubicBezTo>
                    <a:cubicBezTo>
                      <a:pt x="9661" y="21448"/>
                      <a:pt x="12404" y="15962"/>
                      <a:pt x="16519" y="11298"/>
                    </a:cubicBezTo>
                    <a:cubicBezTo>
                      <a:pt x="18576" y="8967"/>
                      <a:pt x="21182" y="6910"/>
                      <a:pt x="23926" y="5538"/>
                    </a:cubicBezTo>
                    <a:cubicBezTo>
                      <a:pt x="26669" y="2932"/>
                      <a:pt x="29960" y="1011"/>
                      <a:pt x="33801" y="326"/>
                    </a:cubicBezTo>
                    <a:cubicBezTo>
                      <a:pt x="36956" y="-360"/>
                      <a:pt x="40110" y="52"/>
                      <a:pt x="43128" y="1423"/>
                    </a:cubicBezTo>
                    <a:cubicBezTo>
                      <a:pt x="45734" y="2520"/>
                      <a:pt x="47654" y="4440"/>
                      <a:pt x="49300" y="6635"/>
                    </a:cubicBezTo>
                    <a:cubicBezTo>
                      <a:pt x="53552" y="12259"/>
                      <a:pt x="53552" y="19803"/>
                      <a:pt x="52455" y="26386"/>
                    </a:cubicBezTo>
                    <a:cubicBezTo>
                      <a:pt x="51083" y="34067"/>
                      <a:pt x="48066" y="41474"/>
                      <a:pt x="44774" y="48332"/>
                    </a:cubicBezTo>
                    <a:cubicBezTo>
                      <a:pt x="42168" y="54093"/>
                      <a:pt x="38876" y="59853"/>
                      <a:pt x="34487" y="64516"/>
                    </a:cubicBezTo>
                    <a:cubicBezTo>
                      <a:pt x="31881" y="67260"/>
                      <a:pt x="28863" y="69729"/>
                      <a:pt x="25571" y="71374"/>
                    </a:cubicBezTo>
                    <a:cubicBezTo>
                      <a:pt x="23788" y="72472"/>
                      <a:pt x="22005" y="73295"/>
                      <a:pt x="19948" y="73981"/>
                    </a:cubicBezTo>
                    <a:cubicBezTo>
                      <a:pt x="18713" y="74392"/>
                      <a:pt x="17205" y="74392"/>
                      <a:pt x="15970" y="74392"/>
                    </a:cubicBezTo>
                    <a:cubicBezTo>
                      <a:pt x="13913" y="74255"/>
                      <a:pt x="11993" y="73432"/>
                      <a:pt x="10072" y="72746"/>
                    </a:cubicBezTo>
                    <a:close/>
                  </a:path>
                </a:pathLst>
              </a:custGeom>
              <a:solidFill>
                <a:srgbClr val="9E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4" name="任意多边形: 形状 303"/>
              <p:cNvSpPr/>
              <p:nvPr/>
            </p:nvSpPr>
            <p:spPr>
              <a:xfrm>
                <a:off x="3164534" y="3881931"/>
                <a:ext cx="410615" cy="513801"/>
              </a:xfrm>
              <a:custGeom>
                <a:avLst/>
                <a:gdLst>
                  <a:gd name="connsiteX0" fmla="*/ 158091 w 410615"/>
                  <a:gd name="connsiteY0" fmla="*/ 513086 h 513801"/>
                  <a:gd name="connsiteX1" fmla="*/ 104050 w 410615"/>
                  <a:gd name="connsiteY1" fmla="*/ 493198 h 513801"/>
                  <a:gd name="connsiteX2" fmla="*/ 61942 w 410615"/>
                  <a:gd name="connsiteY2" fmla="*/ 460965 h 513801"/>
                  <a:gd name="connsiteX3" fmla="*/ 32041 w 410615"/>
                  <a:gd name="connsiteY3" fmla="*/ 425989 h 513801"/>
                  <a:gd name="connsiteX4" fmla="*/ 10233 w 410615"/>
                  <a:gd name="connsiteY4" fmla="*/ 384567 h 513801"/>
                  <a:gd name="connsiteX5" fmla="*/ 768 w 410615"/>
                  <a:gd name="connsiteY5" fmla="*/ 313107 h 513801"/>
                  <a:gd name="connsiteX6" fmla="*/ 18873 w 410615"/>
                  <a:gd name="connsiteY6" fmla="*/ 268255 h 513801"/>
                  <a:gd name="connsiteX7" fmla="*/ 54398 w 410615"/>
                  <a:gd name="connsiteY7" fmla="*/ 249190 h 513801"/>
                  <a:gd name="connsiteX8" fmla="*/ 55358 w 410615"/>
                  <a:gd name="connsiteY8" fmla="*/ 248916 h 513801"/>
                  <a:gd name="connsiteX9" fmla="*/ 57004 w 410615"/>
                  <a:gd name="connsiteY9" fmla="*/ 248505 h 513801"/>
                  <a:gd name="connsiteX10" fmla="*/ 101855 w 410615"/>
                  <a:gd name="connsiteY10" fmla="*/ 222581 h 513801"/>
                  <a:gd name="connsiteX11" fmla="*/ 151096 w 410615"/>
                  <a:gd name="connsiteY11" fmla="*/ 190897 h 513801"/>
                  <a:gd name="connsiteX12" fmla="*/ 151096 w 410615"/>
                  <a:gd name="connsiteY12" fmla="*/ 190897 h 513801"/>
                  <a:gd name="connsiteX13" fmla="*/ 151370 w 410615"/>
                  <a:gd name="connsiteY13" fmla="*/ 190760 h 513801"/>
                  <a:gd name="connsiteX14" fmla="*/ 152056 w 410615"/>
                  <a:gd name="connsiteY14" fmla="*/ 190348 h 513801"/>
                  <a:gd name="connsiteX15" fmla="*/ 151782 w 410615"/>
                  <a:gd name="connsiteY15" fmla="*/ 190486 h 513801"/>
                  <a:gd name="connsiteX16" fmla="*/ 202394 w 410615"/>
                  <a:gd name="connsiteY16" fmla="*/ 153178 h 513801"/>
                  <a:gd name="connsiteX17" fmla="*/ 246285 w 410615"/>
                  <a:gd name="connsiteY17" fmla="*/ 117242 h 513801"/>
                  <a:gd name="connsiteX18" fmla="*/ 246285 w 410615"/>
                  <a:gd name="connsiteY18" fmla="*/ 117242 h 513801"/>
                  <a:gd name="connsiteX19" fmla="*/ 246971 w 410615"/>
                  <a:gd name="connsiteY19" fmla="*/ 116556 h 513801"/>
                  <a:gd name="connsiteX20" fmla="*/ 247108 w 410615"/>
                  <a:gd name="connsiteY20" fmla="*/ 116419 h 513801"/>
                  <a:gd name="connsiteX21" fmla="*/ 247519 w 410615"/>
                  <a:gd name="connsiteY21" fmla="*/ 116008 h 513801"/>
                  <a:gd name="connsiteX22" fmla="*/ 312259 w 410615"/>
                  <a:gd name="connsiteY22" fmla="*/ 52228 h 513801"/>
                  <a:gd name="connsiteX23" fmla="*/ 350938 w 410615"/>
                  <a:gd name="connsiteY23" fmla="*/ 14098 h 513801"/>
                  <a:gd name="connsiteX24" fmla="*/ 354916 w 410615"/>
                  <a:gd name="connsiteY24" fmla="*/ 10532 h 513801"/>
                  <a:gd name="connsiteX25" fmla="*/ 353544 w 410615"/>
                  <a:gd name="connsiteY25" fmla="*/ 11766 h 513801"/>
                  <a:gd name="connsiteX26" fmla="*/ 361636 w 410615"/>
                  <a:gd name="connsiteY26" fmla="*/ 4908 h 513801"/>
                  <a:gd name="connsiteX27" fmla="*/ 384954 w 410615"/>
                  <a:gd name="connsiteY27" fmla="*/ 2576 h 513801"/>
                  <a:gd name="connsiteX28" fmla="*/ 396338 w 410615"/>
                  <a:gd name="connsiteY28" fmla="*/ 18075 h 513801"/>
                  <a:gd name="connsiteX29" fmla="*/ 401550 w 410615"/>
                  <a:gd name="connsiteY29" fmla="*/ 36592 h 513801"/>
                  <a:gd name="connsiteX30" fmla="*/ 408134 w 410615"/>
                  <a:gd name="connsiteY30" fmla="*/ 83775 h 513801"/>
                  <a:gd name="connsiteX31" fmla="*/ 410603 w 410615"/>
                  <a:gd name="connsiteY31" fmla="*/ 132604 h 513801"/>
                  <a:gd name="connsiteX32" fmla="*/ 396887 w 410615"/>
                  <a:gd name="connsiteY32" fmla="*/ 235200 h 513801"/>
                  <a:gd name="connsiteX33" fmla="*/ 365340 w 410615"/>
                  <a:gd name="connsiteY33" fmla="*/ 326685 h 513801"/>
                  <a:gd name="connsiteX34" fmla="*/ 322546 w 410615"/>
                  <a:gd name="connsiteY34" fmla="*/ 409256 h 513801"/>
                  <a:gd name="connsiteX35" fmla="*/ 295114 w 410615"/>
                  <a:gd name="connsiteY35" fmla="*/ 449855 h 513801"/>
                  <a:gd name="connsiteX36" fmla="*/ 260001 w 410615"/>
                  <a:gd name="connsiteY36" fmla="*/ 484145 h 513801"/>
                  <a:gd name="connsiteX37" fmla="*/ 174687 w 410615"/>
                  <a:gd name="connsiteY37" fmla="*/ 513635 h 513801"/>
                  <a:gd name="connsiteX38" fmla="*/ 158091 w 410615"/>
                  <a:gd name="connsiteY38" fmla="*/ 513086 h 513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10615" h="513801">
                    <a:moveTo>
                      <a:pt x="158091" y="513086"/>
                    </a:moveTo>
                    <a:cubicBezTo>
                      <a:pt x="139026" y="510891"/>
                      <a:pt x="120235" y="503073"/>
                      <a:pt x="104050" y="493198"/>
                    </a:cubicBezTo>
                    <a:cubicBezTo>
                      <a:pt x="88962" y="483871"/>
                      <a:pt x="74835" y="473035"/>
                      <a:pt x="61942" y="460965"/>
                    </a:cubicBezTo>
                    <a:cubicBezTo>
                      <a:pt x="50832" y="450541"/>
                      <a:pt x="40819" y="438471"/>
                      <a:pt x="32041" y="425989"/>
                    </a:cubicBezTo>
                    <a:cubicBezTo>
                      <a:pt x="22988" y="413233"/>
                      <a:pt x="15582" y="399243"/>
                      <a:pt x="10233" y="384567"/>
                    </a:cubicBezTo>
                    <a:cubicBezTo>
                      <a:pt x="1866" y="361662"/>
                      <a:pt x="-1701" y="337384"/>
                      <a:pt x="768" y="313107"/>
                    </a:cubicBezTo>
                    <a:cubicBezTo>
                      <a:pt x="2414" y="296922"/>
                      <a:pt x="7489" y="280325"/>
                      <a:pt x="18873" y="268255"/>
                    </a:cubicBezTo>
                    <a:cubicBezTo>
                      <a:pt x="28338" y="258243"/>
                      <a:pt x="41642" y="253579"/>
                      <a:pt x="54398" y="249190"/>
                    </a:cubicBezTo>
                    <a:cubicBezTo>
                      <a:pt x="54672" y="249053"/>
                      <a:pt x="55084" y="248916"/>
                      <a:pt x="55358" y="248916"/>
                    </a:cubicBezTo>
                    <a:cubicBezTo>
                      <a:pt x="55907" y="248641"/>
                      <a:pt x="56455" y="248641"/>
                      <a:pt x="57004" y="248505"/>
                    </a:cubicBezTo>
                    <a:cubicBezTo>
                      <a:pt x="72366" y="240549"/>
                      <a:pt x="87316" y="231908"/>
                      <a:pt x="101855" y="222581"/>
                    </a:cubicBezTo>
                    <a:cubicBezTo>
                      <a:pt x="118177" y="212020"/>
                      <a:pt x="134774" y="201733"/>
                      <a:pt x="151096" y="190897"/>
                    </a:cubicBezTo>
                    <a:cubicBezTo>
                      <a:pt x="151096" y="190897"/>
                      <a:pt x="151096" y="190897"/>
                      <a:pt x="151096" y="190897"/>
                    </a:cubicBezTo>
                    <a:cubicBezTo>
                      <a:pt x="151233" y="190897"/>
                      <a:pt x="151233" y="190897"/>
                      <a:pt x="151370" y="190760"/>
                    </a:cubicBezTo>
                    <a:cubicBezTo>
                      <a:pt x="151644" y="190623"/>
                      <a:pt x="151782" y="190486"/>
                      <a:pt x="152056" y="190348"/>
                    </a:cubicBezTo>
                    <a:cubicBezTo>
                      <a:pt x="151919" y="190348"/>
                      <a:pt x="151782" y="190486"/>
                      <a:pt x="151782" y="190486"/>
                    </a:cubicBezTo>
                    <a:cubicBezTo>
                      <a:pt x="169064" y="178690"/>
                      <a:pt x="185797" y="166071"/>
                      <a:pt x="202394" y="153178"/>
                    </a:cubicBezTo>
                    <a:cubicBezTo>
                      <a:pt x="217207" y="141519"/>
                      <a:pt x="232020" y="129724"/>
                      <a:pt x="246285" y="117242"/>
                    </a:cubicBezTo>
                    <a:lnTo>
                      <a:pt x="246285" y="117242"/>
                    </a:lnTo>
                    <a:cubicBezTo>
                      <a:pt x="246559" y="116968"/>
                      <a:pt x="246696" y="116831"/>
                      <a:pt x="246971" y="116556"/>
                    </a:cubicBezTo>
                    <a:cubicBezTo>
                      <a:pt x="246971" y="116556"/>
                      <a:pt x="247108" y="116419"/>
                      <a:pt x="247108" y="116419"/>
                    </a:cubicBezTo>
                    <a:cubicBezTo>
                      <a:pt x="247245" y="116282"/>
                      <a:pt x="247382" y="116145"/>
                      <a:pt x="247519" y="116008"/>
                    </a:cubicBezTo>
                    <a:cubicBezTo>
                      <a:pt x="270151" y="95845"/>
                      <a:pt x="291136" y="73900"/>
                      <a:pt x="312259" y="52228"/>
                    </a:cubicBezTo>
                    <a:cubicBezTo>
                      <a:pt x="324878" y="39198"/>
                      <a:pt x="337496" y="26305"/>
                      <a:pt x="350938" y="14098"/>
                    </a:cubicBezTo>
                    <a:cubicBezTo>
                      <a:pt x="352172" y="12863"/>
                      <a:pt x="353544" y="11766"/>
                      <a:pt x="354916" y="10532"/>
                    </a:cubicBezTo>
                    <a:cubicBezTo>
                      <a:pt x="354504" y="10943"/>
                      <a:pt x="353955" y="11355"/>
                      <a:pt x="353544" y="11766"/>
                    </a:cubicBezTo>
                    <a:cubicBezTo>
                      <a:pt x="356150" y="9434"/>
                      <a:pt x="358893" y="7103"/>
                      <a:pt x="361636" y="4908"/>
                    </a:cubicBezTo>
                    <a:cubicBezTo>
                      <a:pt x="368494" y="-304"/>
                      <a:pt x="377273" y="-1812"/>
                      <a:pt x="384954" y="2576"/>
                    </a:cubicBezTo>
                    <a:cubicBezTo>
                      <a:pt x="390714" y="5868"/>
                      <a:pt x="394006" y="12040"/>
                      <a:pt x="396338" y="18075"/>
                    </a:cubicBezTo>
                    <a:cubicBezTo>
                      <a:pt x="398670" y="24111"/>
                      <a:pt x="400178" y="30420"/>
                      <a:pt x="401550" y="36592"/>
                    </a:cubicBezTo>
                    <a:cubicBezTo>
                      <a:pt x="404979" y="52091"/>
                      <a:pt x="406625" y="68002"/>
                      <a:pt x="408134" y="83775"/>
                    </a:cubicBezTo>
                    <a:cubicBezTo>
                      <a:pt x="409780" y="99960"/>
                      <a:pt x="410740" y="116282"/>
                      <a:pt x="410603" y="132604"/>
                    </a:cubicBezTo>
                    <a:cubicBezTo>
                      <a:pt x="410328" y="167306"/>
                      <a:pt x="405528" y="201733"/>
                      <a:pt x="396887" y="235200"/>
                    </a:cubicBezTo>
                    <a:cubicBezTo>
                      <a:pt x="388931" y="266335"/>
                      <a:pt x="377821" y="297059"/>
                      <a:pt x="365340" y="326685"/>
                    </a:cubicBezTo>
                    <a:cubicBezTo>
                      <a:pt x="353133" y="355215"/>
                      <a:pt x="338182" y="382510"/>
                      <a:pt x="322546" y="409256"/>
                    </a:cubicBezTo>
                    <a:cubicBezTo>
                      <a:pt x="314316" y="423384"/>
                      <a:pt x="305675" y="437374"/>
                      <a:pt x="295114" y="449855"/>
                    </a:cubicBezTo>
                    <a:cubicBezTo>
                      <a:pt x="284553" y="462337"/>
                      <a:pt x="272620" y="473858"/>
                      <a:pt x="260001" y="484145"/>
                    </a:cubicBezTo>
                    <a:cubicBezTo>
                      <a:pt x="235861" y="503896"/>
                      <a:pt x="205548" y="513635"/>
                      <a:pt x="174687" y="513635"/>
                    </a:cubicBezTo>
                    <a:cubicBezTo>
                      <a:pt x="168927" y="514046"/>
                      <a:pt x="163577" y="513635"/>
                      <a:pt x="158091" y="513086"/>
                    </a:cubicBezTo>
                    <a:close/>
                  </a:path>
                </a:pathLst>
              </a:custGeom>
              <a:solidFill>
                <a:srgbClr val="CF884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5" name="任意多边形: 形状 304"/>
              <p:cNvSpPr/>
              <p:nvPr/>
            </p:nvSpPr>
            <p:spPr>
              <a:xfrm>
                <a:off x="3541120" y="3827449"/>
                <a:ext cx="11109" cy="18791"/>
              </a:xfrm>
              <a:custGeom>
                <a:avLst/>
                <a:gdLst>
                  <a:gd name="connsiteX0" fmla="*/ 5624 w 11109"/>
                  <a:gd name="connsiteY0" fmla="*/ 9601 h 18791"/>
                  <a:gd name="connsiteX1" fmla="*/ 11110 w 11109"/>
                  <a:gd name="connsiteY1" fmla="*/ 18791 h 18791"/>
                  <a:gd name="connsiteX2" fmla="*/ 5624 w 11109"/>
                  <a:gd name="connsiteY2" fmla="*/ 9601 h 18791"/>
                  <a:gd name="connsiteX3" fmla="*/ 0 w 11109"/>
                  <a:gd name="connsiteY3" fmla="*/ 0 h 18791"/>
                  <a:gd name="connsiteX4" fmla="*/ 5624 w 11109"/>
                  <a:gd name="connsiteY4" fmla="*/ 9601 h 187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09" h="18791">
                    <a:moveTo>
                      <a:pt x="5624" y="9601"/>
                    </a:moveTo>
                    <a:cubicBezTo>
                      <a:pt x="7544" y="12619"/>
                      <a:pt x="9327" y="15636"/>
                      <a:pt x="11110" y="18791"/>
                    </a:cubicBezTo>
                    <a:cubicBezTo>
                      <a:pt x="9190" y="15774"/>
                      <a:pt x="7407" y="12619"/>
                      <a:pt x="5624" y="9601"/>
                    </a:cubicBezTo>
                    <a:cubicBezTo>
                      <a:pt x="3703" y="6584"/>
                      <a:pt x="1783" y="3292"/>
                      <a:pt x="0" y="0"/>
                    </a:cubicBezTo>
                    <a:cubicBezTo>
                      <a:pt x="1920" y="3292"/>
                      <a:pt x="3840" y="6721"/>
                      <a:pt x="5624" y="9601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6" name="任意多边形: 形状 305"/>
              <p:cNvSpPr/>
              <p:nvPr/>
            </p:nvSpPr>
            <p:spPr>
              <a:xfrm>
                <a:off x="3452927" y="3882069"/>
                <a:ext cx="121809" cy="154275"/>
              </a:xfrm>
              <a:custGeom>
                <a:avLst/>
                <a:gdLst>
                  <a:gd name="connsiteX0" fmla="*/ 119329 w 121809"/>
                  <a:gd name="connsiteY0" fmla="*/ 83775 h 154275"/>
                  <a:gd name="connsiteX1" fmla="*/ 121798 w 121809"/>
                  <a:gd name="connsiteY1" fmla="*/ 132604 h 154275"/>
                  <a:gd name="connsiteX2" fmla="*/ 120838 w 121809"/>
                  <a:gd name="connsiteY2" fmla="*/ 154275 h 154275"/>
                  <a:gd name="connsiteX3" fmla="*/ 64328 w 121809"/>
                  <a:gd name="connsiteY3" fmla="*/ 132604 h 154275"/>
                  <a:gd name="connsiteX4" fmla="*/ 0 w 121809"/>
                  <a:gd name="connsiteY4" fmla="*/ 76506 h 154275"/>
                  <a:gd name="connsiteX5" fmla="*/ 23729 w 121809"/>
                  <a:gd name="connsiteY5" fmla="*/ 52091 h 154275"/>
                  <a:gd name="connsiteX6" fmla="*/ 62408 w 121809"/>
                  <a:gd name="connsiteY6" fmla="*/ 13961 h 154275"/>
                  <a:gd name="connsiteX7" fmla="*/ 64877 w 121809"/>
                  <a:gd name="connsiteY7" fmla="*/ 11766 h 154275"/>
                  <a:gd name="connsiteX8" fmla="*/ 72969 w 121809"/>
                  <a:gd name="connsiteY8" fmla="*/ 4908 h 154275"/>
                  <a:gd name="connsiteX9" fmla="*/ 96286 w 121809"/>
                  <a:gd name="connsiteY9" fmla="*/ 2576 h 154275"/>
                  <a:gd name="connsiteX10" fmla="*/ 107670 w 121809"/>
                  <a:gd name="connsiteY10" fmla="*/ 18076 h 154275"/>
                  <a:gd name="connsiteX11" fmla="*/ 112746 w 121809"/>
                  <a:gd name="connsiteY11" fmla="*/ 36592 h 154275"/>
                  <a:gd name="connsiteX12" fmla="*/ 119329 w 121809"/>
                  <a:gd name="connsiteY12" fmla="*/ 83775 h 15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21809" h="154275">
                    <a:moveTo>
                      <a:pt x="119329" y="83775"/>
                    </a:moveTo>
                    <a:cubicBezTo>
                      <a:pt x="120838" y="99960"/>
                      <a:pt x="121935" y="116282"/>
                      <a:pt x="121798" y="132604"/>
                    </a:cubicBezTo>
                    <a:cubicBezTo>
                      <a:pt x="121798" y="139874"/>
                      <a:pt x="121524" y="147143"/>
                      <a:pt x="120838" y="154275"/>
                    </a:cubicBezTo>
                    <a:cubicBezTo>
                      <a:pt x="101224" y="149063"/>
                      <a:pt x="82296" y="141931"/>
                      <a:pt x="64328" y="132604"/>
                    </a:cubicBezTo>
                    <a:cubicBezTo>
                      <a:pt x="38953" y="119437"/>
                      <a:pt x="16322" y="100097"/>
                      <a:pt x="0" y="76506"/>
                    </a:cubicBezTo>
                    <a:cubicBezTo>
                      <a:pt x="7955" y="68550"/>
                      <a:pt x="15911" y="60321"/>
                      <a:pt x="23729" y="52091"/>
                    </a:cubicBezTo>
                    <a:cubicBezTo>
                      <a:pt x="36210" y="39198"/>
                      <a:pt x="48966" y="26305"/>
                      <a:pt x="62408" y="13961"/>
                    </a:cubicBezTo>
                    <a:cubicBezTo>
                      <a:pt x="63231" y="13138"/>
                      <a:pt x="64054" y="12452"/>
                      <a:pt x="64877" y="11766"/>
                    </a:cubicBezTo>
                    <a:cubicBezTo>
                      <a:pt x="67620" y="9297"/>
                      <a:pt x="70226" y="6966"/>
                      <a:pt x="72969" y="4908"/>
                    </a:cubicBezTo>
                    <a:cubicBezTo>
                      <a:pt x="79690" y="-304"/>
                      <a:pt x="88605" y="-1813"/>
                      <a:pt x="96286" y="2576"/>
                    </a:cubicBezTo>
                    <a:cubicBezTo>
                      <a:pt x="102047" y="5868"/>
                      <a:pt x="105339" y="12041"/>
                      <a:pt x="107670" y="18076"/>
                    </a:cubicBezTo>
                    <a:cubicBezTo>
                      <a:pt x="110002" y="23973"/>
                      <a:pt x="111511" y="30420"/>
                      <a:pt x="112746" y="36592"/>
                    </a:cubicBezTo>
                    <a:cubicBezTo>
                      <a:pt x="116175" y="52091"/>
                      <a:pt x="117820" y="68002"/>
                      <a:pt x="119329" y="8377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7" name="任意多边形: 形状 306"/>
              <p:cNvSpPr/>
              <p:nvPr/>
            </p:nvSpPr>
            <p:spPr>
              <a:xfrm>
                <a:off x="2493048" y="5005432"/>
                <a:ext cx="702390" cy="615247"/>
              </a:xfrm>
              <a:custGeom>
                <a:avLst/>
                <a:gdLst>
                  <a:gd name="connsiteX0" fmla="*/ 261323 w 702390"/>
                  <a:gd name="connsiteY0" fmla="*/ 604549 h 615247"/>
                  <a:gd name="connsiteX1" fmla="*/ 201658 w 702390"/>
                  <a:gd name="connsiteY1" fmla="*/ 584798 h 615247"/>
                  <a:gd name="connsiteX2" fmla="*/ 146931 w 702390"/>
                  <a:gd name="connsiteY2" fmla="*/ 550919 h 615247"/>
                  <a:gd name="connsiteX3" fmla="*/ 102629 w 702390"/>
                  <a:gd name="connsiteY3" fmla="*/ 511829 h 615247"/>
                  <a:gd name="connsiteX4" fmla="*/ 59286 w 702390"/>
                  <a:gd name="connsiteY4" fmla="*/ 460531 h 615247"/>
                  <a:gd name="connsiteX5" fmla="*/ 28151 w 702390"/>
                  <a:gd name="connsiteY5" fmla="*/ 406490 h 615247"/>
                  <a:gd name="connsiteX6" fmla="*/ 9086 w 702390"/>
                  <a:gd name="connsiteY6" fmla="*/ 353134 h 615247"/>
                  <a:gd name="connsiteX7" fmla="*/ 33 w 702390"/>
                  <a:gd name="connsiteY7" fmla="*/ 269330 h 615247"/>
                  <a:gd name="connsiteX8" fmla="*/ 1130 w 702390"/>
                  <a:gd name="connsiteY8" fmla="*/ 231748 h 615247"/>
                  <a:gd name="connsiteX9" fmla="*/ 1542 w 702390"/>
                  <a:gd name="connsiteY9" fmla="*/ 227496 h 615247"/>
                  <a:gd name="connsiteX10" fmla="*/ 3325 w 702390"/>
                  <a:gd name="connsiteY10" fmla="*/ 212545 h 615247"/>
                  <a:gd name="connsiteX11" fmla="*/ 20333 w 702390"/>
                  <a:gd name="connsiteY11" fmla="*/ 192246 h 615247"/>
                  <a:gd name="connsiteX12" fmla="*/ 43376 w 702390"/>
                  <a:gd name="connsiteY12" fmla="*/ 177021 h 615247"/>
                  <a:gd name="connsiteX13" fmla="*/ 73139 w 702390"/>
                  <a:gd name="connsiteY13" fmla="*/ 164677 h 615247"/>
                  <a:gd name="connsiteX14" fmla="*/ 129649 w 702390"/>
                  <a:gd name="connsiteY14" fmla="*/ 152744 h 615247"/>
                  <a:gd name="connsiteX15" fmla="*/ 152418 w 702390"/>
                  <a:gd name="connsiteY15" fmla="*/ 119002 h 615247"/>
                  <a:gd name="connsiteX16" fmla="*/ 197269 w 702390"/>
                  <a:gd name="connsiteY16" fmla="*/ 68939 h 615247"/>
                  <a:gd name="connsiteX17" fmla="*/ 252408 w 702390"/>
                  <a:gd name="connsiteY17" fmla="*/ 29986 h 615247"/>
                  <a:gd name="connsiteX18" fmla="*/ 282034 w 702390"/>
                  <a:gd name="connsiteY18" fmla="*/ 16132 h 615247"/>
                  <a:gd name="connsiteX19" fmla="*/ 313307 w 702390"/>
                  <a:gd name="connsiteY19" fmla="*/ 5845 h 615247"/>
                  <a:gd name="connsiteX20" fmla="*/ 383258 w 702390"/>
                  <a:gd name="connsiteY20" fmla="*/ 634 h 615247"/>
                  <a:gd name="connsiteX21" fmla="*/ 407261 w 702390"/>
                  <a:gd name="connsiteY21" fmla="*/ 3925 h 615247"/>
                  <a:gd name="connsiteX22" fmla="*/ 398209 w 702390"/>
                  <a:gd name="connsiteY22" fmla="*/ 17092 h 615247"/>
                  <a:gd name="connsiteX23" fmla="*/ 386413 w 702390"/>
                  <a:gd name="connsiteY23" fmla="*/ 32454 h 615247"/>
                  <a:gd name="connsiteX24" fmla="*/ 378595 w 702390"/>
                  <a:gd name="connsiteY24" fmla="*/ 41370 h 615247"/>
                  <a:gd name="connsiteX25" fmla="*/ 375166 w 702390"/>
                  <a:gd name="connsiteY25" fmla="*/ 45622 h 615247"/>
                  <a:gd name="connsiteX26" fmla="*/ 373794 w 702390"/>
                  <a:gd name="connsiteY26" fmla="*/ 45485 h 615247"/>
                  <a:gd name="connsiteX27" fmla="*/ 347734 w 702390"/>
                  <a:gd name="connsiteY27" fmla="*/ 45211 h 615247"/>
                  <a:gd name="connsiteX28" fmla="*/ 329217 w 702390"/>
                  <a:gd name="connsiteY28" fmla="*/ 47817 h 615247"/>
                  <a:gd name="connsiteX29" fmla="*/ 300962 w 702390"/>
                  <a:gd name="connsiteY29" fmla="*/ 55772 h 615247"/>
                  <a:gd name="connsiteX30" fmla="*/ 303020 w 702390"/>
                  <a:gd name="connsiteY30" fmla="*/ 55086 h 615247"/>
                  <a:gd name="connsiteX31" fmla="*/ 275176 w 702390"/>
                  <a:gd name="connsiteY31" fmla="*/ 66744 h 615247"/>
                  <a:gd name="connsiteX32" fmla="*/ 246235 w 702390"/>
                  <a:gd name="connsiteY32" fmla="*/ 84850 h 615247"/>
                  <a:gd name="connsiteX33" fmla="*/ 221821 w 702390"/>
                  <a:gd name="connsiteY33" fmla="*/ 103229 h 615247"/>
                  <a:gd name="connsiteX34" fmla="*/ 207693 w 702390"/>
                  <a:gd name="connsiteY34" fmla="*/ 117356 h 615247"/>
                  <a:gd name="connsiteX35" fmla="*/ 207419 w 702390"/>
                  <a:gd name="connsiteY35" fmla="*/ 117631 h 615247"/>
                  <a:gd name="connsiteX36" fmla="*/ 182456 w 702390"/>
                  <a:gd name="connsiteY36" fmla="*/ 148903 h 615247"/>
                  <a:gd name="connsiteX37" fmla="*/ 192880 w 702390"/>
                  <a:gd name="connsiteY37" fmla="*/ 148629 h 615247"/>
                  <a:gd name="connsiteX38" fmla="*/ 203167 w 702390"/>
                  <a:gd name="connsiteY38" fmla="*/ 148629 h 615247"/>
                  <a:gd name="connsiteX39" fmla="*/ 318519 w 702390"/>
                  <a:gd name="connsiteY39" fmla="*/ 155624 h 615247"/>
                  <a:gd name="connsiteX40" fmla="*/ 440454 w 702390"/>
                  <a:gd name="connsiteY40" fmla="*/ 171397 h 615247"/>
                  <a:gd name="connsiteX41" fmla="*/ 558823 w 702390"/>
                  <a:gd name="connsiteY41" fmla="*/ 194303 h 615247"/>
                  <a:gd name="connsiteX42" fmla="*/ 559097 w 702390"/>
                  <a:gd name="connsiteY42" fmla="*/ 194303 h 615247"/>
                  <a:gd name="connsiteX43" fmla="*/ 551965 w 702390"/>
                  <a:gd name="connsiteY43" fmla="*/ 179216 h 615247"/>
                  <a:gd name="connsiteX44" fmla="*/ 532763 w 702390"/>
                  <a:gd name="connsiteY44" fmla="*/ 146572 h 615247"/>
                  <a:gd name="connsiteX45" fmla="*/ 508622 w 702390"/>
                  <a:gd name="connsiteY45" fmla="*/ 115162 h 615247"/>
                  <a:gd name="connsiteX46" fmla="*/ 509034 w 702390"/>
                  <a:gd name="connsiteY46" fmla="*/ 115573 h 615247"/>
                  <a:gd name="connsiteX47" fmla="*/ 489969 w 702390"/>
                  <a:gd name="connsiteY47" fmla="*/ 96508 h 615247"/>
                  <a:gd name="connsiteX48" fmla="*/ 470218 w 702390"/>
                  <a:gd name="connsiteY48" fmla="*/ 81421 h 615247"/>
                  <a:gd name="connsiteX49" fmla="*/ 439905 w 702390"/>
                  <a:gd name="connsiteY49" fmla="*/ 63864 h 615247"/>
                  <a:gd name="connsiteX50" fmla="*/ 430167 w 702390"/>
                  <a:gd name="connsiteY50" fmla="*/ 59338 h 615247"/>
                  <a:gd name="connsiteX51" fmla="*/ 431401 w 702390"/>
                  <a:gd name="connsiteY51" fmla="*/ 57555 h 615247"/>
                  <a:gd name="connsiteX52" fmla="*/ 431813 w 702390"/>
                  <a:gd name="connsiteY52" fmla="*/ 56869 h 615247"/>
                  <a:gd name="connsiteX53" fmla="*/ 440728 w 702390"/>
                  <a:gd name="connsiteY53" fmla="*/ 45622 h 615247"/>
                  <a:gd name="connsiteX54" fmla="*/ 443060 w 702390"/>
                  <a:gd name="connsiteY54" fmla="*/ 42604 h 615247"/>
                  <a:gd name="connsiteX55" fmla="*/ 445392 w 702390"/>
                  <a:gd name="connsiteY55" fmla="*/ 39724 h 615247"/>
                  <a:gd name="connsiteX56" fmla="*/ 453073 w 702390"/>
                  <a:gd name="connsiteY56" fmla="*/ 30672 h 615247"/>
                  <a:gd name="connsiteX57" fmla="*/ 456776 w 702390"/>
                  <a:gd name="connsiteY57" fmla="*/ 26008 h 615247"/>
                  <a:gd name="connsiteX58" fmla="*/ 458833 w 702390"/>
                  <a:gd name="connsiteY58" fmla="*/ 22990 h 615247"/>
                  <a:gd name="connsiteX59" fmla="*/ 459519 w 702390"/>
                  <a:gd name="connsiteY59" fmla="*/ 20933 h 615247"/>
                  <a:gd name="connsiteX60" fmla="*/ 506565 w 702390"/>
                  <a:gd name="connsiteY60" fmla="*/ 48502 h 615247"/>
                  <a:gd name="connsiteX61" fmla="*/ 586255 w 702390"/>
                  <a:gd name="connsiteY61" fmla="*/ 138891 h 615247"/>
                  <a:gd name="connsiteX62" fmla="*/ 611081 w 702390"/>
                  <a:gd name="connsiteY62" fmla="*/ 191011 h 615247"/>
                  <a:gd name="connsiteX63" fmla="*/ 616842 w 702390"/>
                  <a:gd name="connsiteY63" fmla="*/ 207059 h 615247"/>
                  <a:gd name="connsiteX64" fmla="*/ 645371 w 702390"/>
                  <a:gd name="connsiteY64" fmla="*/ 216797 h 615247"/>
                  <a:gd name="connsiteX65" fmla="*/ 675272 w 702390"/>
                  <a:gd name="connsiteY65" fmla="*/ 235177 h 615247"/>
                  <a:gd name="connsiteX66" fmla="*/ 690634 w 702390"/>
                  <a:gd name="connsiteY66" fmla="*/ 257671 h 615247"/>
                  <a:gd name="connsiteX67" fmla="*/ 702292 w 702390"/>
                  <a:gd name="connsiteY67" fmla="*/ 281948 h 615247"/>
                  <a:gd name="connsiteX68" fmla="*/ 699001 w 702390"/>
                  <a:gd name="connsiteY68" fmla="*/ 304854 h 615247"/>
                  <a:gd name="connsiteX69" fmla="*/ 692828 w 702390"/>
                  <a:gd name="connsiteY69" fmla="*/ 336127 h 615247"/>
                  <a:gd name="connsiteX70" fmla="*/ 676643 w 702390"/>
                  <a:gd name="connsiteY70" fmla="*/ 390991 h 615247"/>
                  <a:gd name="connsiteX71" fmla="*/ 613413 w 702390"/>
                  <a:gd name="connsiteY71" fmla="*/ 501130 h 615247"/>
                  <a:gd name="connsiteX72" fmla="*/ 590507 w 702390"/>
                  <a:gd name="connsiteY72" fmla="*/ 523487 h 615247"/>
                  <a:gd name="connsiteX73" fmla="*/ 564721 w 702390"/>
                  <a:gd name="connsiteY73" fmla="*/ 544884 h 615247"/>
                  <a:gd name="connsiteX74" fmla="*/ 506839 w 702390"/>
                  <a:gd name="connsiteY74" fmla="*/ 579174 h 615247"/>
                  <a:gd name="connsiteX75" fmla="*/ 386687 w 702390"/>
                  <a:gd name="connsiteY75" fmla="*/ 613190 h 615247"/>
                  <a:gd name="connsiteX76" fmla="*/ 349791 w 702390"/>
                  <a:gd name="connsiteY76" fmla="*/ 615247 h 615247"/>
                  <a:gd name="connsiteX77" fmla="*/ 261323 w 702390"/>
                  <a:gd name="connsiteY77" fmla="*/ 604549 h 615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</a:cxnLst>
                <a:rect l="l" t="t" r="r" b="b"/>
                <a:pathLst>
                  <a:path w="702390" h="615247">
                    <a:moveTo>
                      <a:pt x="261323" y="604549"/>
                    </a:moveTo>
                    <a:cubicBezTo>
                      <a:pt x="240886" y="599748"/>
                      <a:pt x="220998" y="593028"/>
                      <a:pt x="201658" y="584798"/>
                    </a:cubicBezTo>
                    <a:cubicBezTo>
                      <a:pt x="181907" y="576294"/>
                      <a:pt x="164076" y="563949"/>
                      <a:pt x="146931" y="550919"/>
                    </a:cubicBezTo>
                    <a:cubicBezTo>
                      <a:pt x="131295" y="538987"/>
                      <a:pt x="116482" y="525819"/>
                      <a:pt x="102629" y="511829"/>
                    </a:cubicBezTo>
                    <a:cubicBezTo>
                      <a:pt x="86855" y="495918"/>
                      <a:pt x="72042" y="478910"/>
                      <a:pt x="59286" y="460531"/>
                    </a:cubicBezTo>
                    <a:cubicBezTo>
                      <a:pt x="47490" y="443523"/>
                      <a:pt x="37203" y="425143"/>
                      <a:pt x="28151" y="406490"/>
                    </a:cubicBezTo>
                    <a:cubicBezTo>
                      <a:pt x="19921" y="389345"/>
                      <a:pt x="13200" y="371788"/>
                      <a:pt x="9086" y="353134"/>
                    </a:cubicBezTo>
                    <a:cubicBezTo>
                      <a:pt x="3051" y="325428"/>
                      <a:pt x="170" y="297722"/>
                      <a:pt x="33" y="269330"/>
                    </a:cubicBezTo>
                    <a:cubicBezTo>
                      <a:pt x="-104" y="256848"/>
                      <a:pt x="170" y="244229"/>
                      <a:pt x="1130" y="231748"/>
                    </a:cubicBezTo>
                    <a:cubicBezTo>
                      <a:pt x="1268" y="230377"/>
                      <a:pt x="1405" y="228868"/>
                      <a:pt x="1542" y="227496"/>
                    </a:cubicBezTo>
                    <a:cubicBezTo>
                      <a:pt x="445" y="222696"/>
                      <a:pt x="1130" y="217346"/>
                      <a:pt x="3325" y="212545"/>
                    </a:cubicBezTo>
                    <a:cubicBezTo>
                      <a:pt x="7028" y="204316"/>
                      <a:pt x="13612" y="198007"/>
                      <a:pt x="20333" y="192246"/>
                    </a:cubicBezTo>
                    <a:cubicBezTo>
                      <a:pt x="27191" y="186211"/>
                      <a:pt x="35420" y="181410"/>
                      <a:pt x="43376" y="177021"/>
                    </a:cubicBezTo>
                    <a:cubicBezTo>
                      <a:pt x="52977" y="171946"/>
                      <a:pt x="62852" y="168243"/>
                      <a:pt x="73139" y="164677"/>
                    </a:cubicBezTo>
                    <a:cubicBezTo>
                      <a:pt x="91519" y="158504"/>
                      <a:pt x="110447" y="155075"/>
                      <a:pt x="129649" y="152744"/>
                    </a:cubicBezTo>
                    <a:cubicBezTo>
                      <a:pt x="136644" y="141085"/>
                      <a:pt x="144325" y="129838"/>
                      <a:pt x="152418" y="119002"/>
                    </a:cubicBezTo>
                    <a:cubicBezTo>
                      <a:pt x="165860" y="101034"/>
                      <a:pt x="180399" y="83752"/>
                      <a:pt x="197269" y="68939"/>
                    </a:cubicBezTo>
                    <a:cubicBezTo>
                      <a:pt x="214140" y="54126"/>
                      <a:pt x="232794" y="40821"/>
                      <a:pt x="252408" y="29986"/>
                    </a:cubicBezTo>
                    <a:cubicBezTo>
                      <a:pt x="261872" y="24773"/>
                      <a:pt x="271884" y="20110"/>
                      <a:pt x="282034" y="16132"/>
                    </a:cubicBezTo>
                    <a:cubicBezTo>
                      <a:pt x="292184" y="12155"/>
                      <a:pt x="302608" y="8177"/>
                      <a:pt x="313307" y="5845"/>
                    </a:cubicBezTo>
                    <a:cubicBezTo>
                      <a:pt x="336487" y="908"/>
                      <a:pt x="359667" y="-1150"/>
                      <a:pt x="383258" y="634"/>
                    </a:cubicBezTo>
                    <a:cubicBezTo>
                      <a:pt x="391351" y="1182"/>
                      <a:pt x="399306" y="2279"/>
                      <a:pt x="407261" y="3925"/>
                    </a:cubicBezTo>
                    <a:cubicBezTo>
                      <a:pt x="404244" y="8314"/>
                      <a:pt x="401226" y="12703"/>
                      <a:pt x="398209" y="17092"/>
                    </a:cubicBezTo>
                    <a:cubicBezTo>
                      <a:pt x="394368" y="22305"/>
                      <a:pt x="390528" y="27517"/>
                      <a:pt x="386413" y="32454"/>
                    </a:cubicBezTo>
                    <a:cubicBezTo>
                      <a:pt x="383807" y="35472"/>
                      <a:pt x="381064" y="38353"/>
                      <a:pt x="378595" y="41370"/>
                    </a:cubicBezTo>
                    <a:cubicBezTo>
                      <a:pt x="377360" y="42741"/>
                      <a:pt x="376263" y="44113"/>
                      <a:pt x="375166" y="45622"/>
                    </a:cubicBezTo>
                    <a:cubicBezTo>
                      <a:pt x="374754" y="45622"/>
                      <a:pt x="374206" y="45485"/>
                      <a:pt x="373794" y="45485"/>
                    </a:cubicBezTo>
                    <a:cubicBezTo>
                      <a:pt x="365016" y="44936"/>
                      <a:pt x="356375" y="44936"/>
                      <a:pt x="347734" y="45211"/>
                    </a:cubicBezTo>
                    <a:cubicBezTo>
                      <a:pt x="341562" y="45896"/>
                      <a:pt x="335389" y="46719"/>
                      <a:pt x="329217" y="47817"/>
                    </a:cubicBezTo>
                    <a:cubicBezTo>
                      <a:pt x="319616" y="49874"/>
                      <a:pt x="310289" y="52617"/>
                      <a:pt x="300962" y="55772"/>
                    </a:cubicBezTo>
                    <a:cubicBezTo>
                      <a:pt x="301648" y="55498"/>
                      <a:pt x="302334" y="55360"/>
                      <a:pt x="303020" y="55086"/>
                    </a:cubicBezTo>
                    <a:cubicBezTo>
                      <a:pt x="293556" y="58515"/>
                      <a:pt x="284366" y="62356"/>
                      <a:pt x="275176" y="66744"/>
                    </a:cubicBezTo>
                    <a:cubicBezTo>
                      <a:pt x="265163" y="72231"/>
                      <a:pt x="255699" y="78540"/>
                      <a:pt x="246235" y="84850"/>
                    </a:cubicBezTo>
                    <a:cubicBezTo>
                      <a:pt x="237869" y="90610"/>
                      <a:pt x="229776" y="96646"/>
                      <a:pt x="221821" y="103229"/>
                    </a:cubicBezTo>
                    <a:cubicBezTo>
                      <a:pt x="216883" y="107755"/>
                      <a:pt x="212220" y="112419"/>
                      <a:pt x="207693" y="117356"/>
                    </a:cubicBezTo>
                    <a:cubicBezTo>
                      <a:pt x="207556" y="117494"/>
                      <a:pt x="207419" y="117631"/>
                      <a:pt x="207419" y="117631"/>
                    </a:cubicBezTo>
                    <a:cubicBezTo>
                      <a:pt x="198641" y="127781"/>
                      <a:pt x="190411" y="138205"/>
                      <a:pt x="182456" y="148903"/>
                    </a:cubicBezTo>
                    <a:cubicBezTo>
                      <a:pt x="185885" y="148766"/>
                      <a:pt x="189451" y="148629"/>
                      <a:pt x="192880" y="148629"/>
                    </a:cubicBezTo>
                    <a:cubicBezTo>
                      <a:pt x="196309" y="148629"/>
                      <a:pt x="199738" y="148629"/>
                      <a:pt x="203167" y="148629"/>
                    </a:cubicBezTo>
                    <a:cubicBezTo>
                      <a:pt x="241709" y="148629"/>
                      <a:pt x="280114" y="151235"/>
                      <a:pt x="318519" y="155624"/>
                    </a:cubicBezTo>
                    <a:cubicBezTo>
                      <a:pt x="359255" y="160288"/>
                      <a:pt x="399855" y="165362"/>
                      <a:pt x="440454" y="171397"/>
                    </a:cubicBezTo>
                    <a:cubicBezTo>
                      <a:pt x="480230" y="177433"/>
                      <a:pt x="519458" y="185936"/>
                      <a:pt x="558823" y="194303"/>
                    </a:cubicBezTo>
                    <a:cubicBezTo>
                      <a:pt x="558960" y="194303"/>
                      <a:pt x="558960" y="194303"/>
                      <a:pt x="559097" y="194303"/>
                    </a:cubicBezTo>
                    <a:cubicBezTo>
                      <a:pt x="556766" y="189229"/>
                      <a:pt x="554434" y="184153"/>
                      <a:pt x="551965" y="179216"/>
                    </a:cubicBezTo>
                    <a:cubicBezTo>
                      <a:pt x="546204" y="167968"/>
                      <a:pt x="539758" y="157133"/>
                      <a:pt x="532763" y="146572"/>
                    </a:cubicBezTo>
                    <a:cubicBezTo>
                      <a:pt x="525356" y="135599"/>
                      <a:pt x="517264" y="125175"/>
                      <a:pt x="508622" y="115162"/>
                    </a:cubicBezTo>
                    <a:cubicBezTo>
                      <a:pt x="508760" y="115299"/>
                      <a:pt x="508897" y="115436"/>
                      <a:pt x="509034" y="115573"/>
                    </a:cubicBezTo>
                    <a:cubicBezTo>
                      <a:pt x="502999" y="108853"/>
                      <a:pt x="496552" y="102543"/>
                      <a:pt x="489969" y="96508"/>
                    </a:cubicBezTo>
                    <a:cubicBezTo>
                      <a:pt x="483522" y="91159"/>
                      <a:pt x="476938" y="86221"/>
                      <a:pt x="470218" y="81421"/>
                    </a:cubicBezTo>
                    <a:cubicBezTo>
                      <a:pt x="460342" y="75111"/>
                      <a:pt x="450329" y="69350"/>
                      <a:pt x="439905" y="63864"/>
                    </a:cubicBezTo>
                    <a:cubicBezTo>
                      <a:pt x="436613" y="62356"/>
                      <a:pt x="433459" y="60847"/>
                      <a:pt x="430167" y="59338"/>
                    </a:cubicBezTo>
                    <a:cubicBezTo>
                      <a:pt x="430579" y="58789"/>
                      <a:pt x="430990" y="58104"/>
                      <a:pt x="431401" y="57555"/>
                    </a:cubicBezTo>
                    <a:cubicBezTo>
                      <a:pt x="431539" y="57280"/>
                      <a:pt x="431676" y="57143"/>
                      <a:pt x="431813" y="56869"/>
                    </a:cubicBezTo>
                    <a:cubicBezTo>
                      <a:pt x="434830" y="53166"/>
                      <a:pt x="437711" y="49325"/>
                      <a:pt x="440728" y="45622"/>
                    </a:cubicBezTo>
                    <a:cubicBezTo>
                      <a:pt x="441551" y="44524"/>
                      <a:pt x="442374" y="43564"/>
                      <a:pt x="443060" y="42604"/>
                    </a:cubicBezTo>
                    <a:cubicBezTo>
                      <a:pt x="443883" y="41644"/>
                      <a:pt x="444706" y="40684"/>
                      <a:pt x="445392" y="39724"/>
                    </a:cubicBezTo>
                    <a:cubicBezTo>
                      <a:pt x="447998" y="36706"/>
                      <a:pt x="450467" y="33689"/>
                      <a:pt x="453073" y="30672"/>
                    </a:cubicBezTo>
                    <a:cubicBezTo>
                      <a:pt x="454307" y="29163"/>
                      <a:pt x="455542" y="27654"/>
                      <a:pt x="456776" y="26008"/>
                    </a:cubicBezTo>
                    <a:cubicBezTo>
                      <a:pt x="457599" y="25048"/>
                      <a:pt x="458285" y="24088"/>
                      <a:pt x="458833" y="22990"/>
                    </a:cubicBezTo>
                    <a:cubicBezTo>
                      <a:pt x="459108" y="22305"/>
                      <a:pt x="459382" y="21619"/>
                      <a:pt x="459519" y="20933"/>
                    </a:cubicBezTo>
                    <a:cubicBezTo>
                      <a:pt x="475978" y="28614"/>
                      <a:pt x="491752" y="37941"/>
                      <a:pt x="506565" y="48502"/>
                    </a:cubicBezTo>
                    <a:cubicBezTo>
                      <a:pt x="539758" y="72231"/>
                      <a:pt x="565544" y="104052"/>
                      <a:pt x="586255" y="138891"/>
                    </a:cubicBezTo>
                    <a:cubicBezTo>
                      <a:pt x="596131" y="155350"/>
                      <a:pt x="604223" y="173043"/>
                      <a:pt x="611081" y="191011"/>
                    </a:cubicBezTo>
                    <a:cubicBezTo>
                      <a:pt x="613138" y="196361"/>
                      <a:pt x="615059" y="201710"/>
                      <a:pt x="616842" y="207059"/>
                    </a:cubicBezTo>
                    <a:cubicBezTo>
                      <a:pt x="626580" y="209803"/>
                      <a:pt x="636044" y="212820"/>
                      <a:pt x="645371" y="216797"/>
                    </a:cubicBezTo>
                    <a:cubicBezTo>
                      <a:pt x="656207" y="221324"/>
                      <a:pt x="666631" y="227222"/>
                      <a:pt x="675272" y="235177"/>
                    </a:cubicBezTo>
                    <a:cubicBezTo>
                      <a:pt x="681718" y="241212"/>
                      <a:pt x="687342" y="249030"/>
                      <a:pt x="690634" y="257671"/>
                    </a:cubicBezTo>
                    <a:cubicBezTo>
                      <a:pt x="698726" y="262609"/>
                      <a:pt x="703115" y="272073"/>
                      <a:pt x="702292" y="281948"/>
                    </a:cubicBezTo>
                    <a:cubicBezTo>
                      <a:pt x="701607" y="289629"/>
                      <a:pt x="700235" y="297310"/>
                      <a:pt x="699001" y="304854"/>
                    </a:cubicBezTo>
                    <a:cubicBezTo>
                      <a:pt x="697217" y="315279"/>
                      <a:pt x="695297" y="325840"/>
                      <a:pt x="692828" y="336127"/>
                    </a:cubicBezTo>
                    <a:cubicBezTo>
                      <a:pt x="688576" y="354780"/>
                      <a:pt x="682953" y="373023"/>
                      <a:pt x="676643" y="390991"/>
                    </a:cubicBezTo>
                    <a:cubicBezTo>
                      <a:pt x="662242" y="431041"/>
                      <a:pt x="641805" y="469309"/>
                      <a:pt x="613413" y="501130"/>
                    </a:cubicBezTo>
                    <a:cubicBezTo>
                      <a:pt x="606280" y="509085"/>
                      <a:pt x="598325" y="516355"/>
                      <a:pt x="590507" y="523487"/>
                    </a:cubicBezTo>
                    <a:cubicBezTo>
                      <a:pt x="582277" y="531031"/>
                      <a:pt x="573636" y="538026"/>
                      <a:pt x="564721" y="544884"/>
                    </a:cubicBezTo>
                    <a:cubicBezTo>
                      <a:pt x="546753" y="558463"/>
                      <a:pt x="527276" y="569710"/>
                      <a:pt x="506839" y="579174"/>
                    </a:cubicBezTo>
                    <a:cubicBezTo>
                      <a:pt x="468983" y="596868"/>
                      <a:pt x="428247" y="608526"/>
                      <a:pt x="386687" y="613190"/>
                    </a:cubicBezTo>
                    <a:cubicBezTo>
                      <a:pt x="374480" y="614561"/>
                      <a:pt x="362136" y="615247"/>
                      <a:pt x="349791" y="615247"/>
                    </a:cubicBezTo>
                    <a:cubicBezTo>
                      <a:pt x="319890" y="615110"/>
                      <a:pt x="289990" y="611407"/>
                      <a:pt x="261323" y="604549"/>
                    </a:cubicBezTo>
                    <a:close/>
                  </a:path>
                </a:pathLst>
              </a:custGeom>
              <a:solidFill>
                <a:srgbClr val="D9A16A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8" name="任意多边形: 形状 307"/>
              <p:cNvSpPr/>
              <p:nvPr/>
            </p:nvSpPr>
            <p:spPr>
              <a:xfrm>
                <a:off x="2565229" y="5179428"/>
                <a:ext cx="518378" cy="151843"/>
              </a:xfrm>
              <a:custGeom>
                <a:avLst/>
                <a:gdLst>
                  <a:gd name="connsiteX0" fmla="*/ 349756 w 518378"/>
                  <a:gd name="connsiteY0" fmla="*/ 150609 h 151843"/>
                  <a:gd name="connsiteX1" fmla="*/ 271986 w 518378"/>
                  <a:gd name="connsiteY1" fmla="*/ 145122 h 151843"/>
                  <a:gd name="connsiteX2" fmla="*/ 116995 w 518378"/>
                  <a:gd name="connsiteY2" fmla="*/ 120159 h 151843"/>
                  <a:gd name="connsiteX3" fmla="*/ 46358 w 518378"/>
                  <a:gd name="connsiteY3" fmla="*/ 95333 h 151843"/>
                  <a:gd name="connsiteX4" fmla="*/ 31270 w 518378"/>
                  <a:gd name="connsiteY4" fmla="*/ 84772 h 151843"/>
                  <a:gd name="connsiteX5" fmla="*/ 1095 w 518378"/>
                  <a:gd name="connsiteY5" fmla="*/ 52539 h 151843"/>
                  <a:gd name="connsiteX6" fmla="*/ 27978 w 518378"/>
                  <a:gd name="connsiteY6" fmla="*/ 7688 h 151843"/>
                  <a:gd name="connsiteX7" fmla="*/ 94089 w 518378"/>
                  <a:gd name="connsiteY7" fmla="*/ 7 h 151843"/>
                  <a:gd name="connsiteX8" fmla="*/ 171173 w 518378"/>
                  <a:gd name="connsiteY8" fmla="*/ 3573 h 151843"/>
                  <a:gd name="connsiteX9" fmla="*/ 249080 w 518378"/>
                  <a:gd name="connsiteY9" fmla="*/ 10705 h 151843"/>
                  <a:gd name="connsiteX10" fmla="*/ 405580 w 518378"/>
                  <a:gd name="connsiteY10" fmla="*/ 34983 h 151843"/>
                  <a:gd name="connsiteX11" fmla="*/ 482389 w 518378"/>
                  <a:gd name="connsiteY11" fmla="*/ 60769 h 151843"/>
                  <a:gd name="connsiteX12" fmla="*/ 515582 w 518378"/>
                  <a:gd name="connsiteY12" fmla="*/ 92453 h 151843"/>
                  <a:gd name="connsiteX13" fmla="*/ 515308 w 518378"/>
                  <a:gd name="connsiteY13" fmla="*/ 120982 h 151843"/>
                  <a:gd name="connsiteX14" fmla="*/ 495145 w 518378"/>
                  <a:gd name="connsiteY14" fmla="*/ 139087 h 151843"/>
                  <a:gd name="connsiteX15" fmla="*/ 464421 w 518378"/>
                  <a:gd name="connsiteY15" fmla="*/ 147042 h 151843"/>
                  <a:gd name="connsiteX16" fmla="*/ 427937 w 518378"/>
                  <a:gd name="connsiteY16" fmla="*/ 150746 h 151843"/>
                  <a:gd name="connsiteX17" fmla="*/ 428074 w 518378"/>
                  <a:gd name="connsiteY17" fmla="*/ 150746 h 151843"/>
                  <a:gd name="connsiteX18" fmla="*/ 392275 w 518378"/>
                  <a:gd name="connsiteY18" fmla="*/ 151843 h 151843"/>
                  <a:gd name="connsiteX19" fmla="*/ 349756 w 518378"/>
                  <a:gd name="connsiteY19" fmla="*/ 150609 h 151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18378" h="151843">
                    <a:moveTo>
                      <a:pt x="349756" y="150609"/>
                    </a:moveTo>
                    <a:cubicBezTo>
                      <a:pt x="323832" y="149374"/>
                      <a:pt x="297909" y="147591"/>
                      <a:pt x="271986" y="145122"/>
                    </a:cubicBezTo>
                    <a:cubicBezTo>
                      <a:pt x="219865" y="139910"/>
                      <a:pt x="168019" y="132229"/>
                      <a:pt x="116995" y="120159"/>
                    </a:cubicBezTo>
                    <a:cubicBezTo>
                      <a:pt x="92992" y="114398"/>
                      <a:pt x="68029" y="107678"/>
                      <a:pt x="46358" y="95333"/>
                    </a:cubicBezTo>
                    <a:cubicBezTo>
                      <a:pt x="41146" y="92316"/>
                      <a:pt x="35933" y="88887"/>
                      <a:pt x="31270" y="84772"/>
                    </a:cubicBezTo>
                    <a:cubicBezTo>
                      <a:pt x="17554" y="78325"/>
                      <a:pt x="4935" y="67215"/>
                      <a:pt x="1095" y="52539"/>
                    </a:cubicBezTo>
                    <a:cubicBezTo>
                      <a:pt x="-4117" y="32788"/>
                      <a:pt x="10010" y="14409"/>
                      <a:pt x="27978" y="7688"/>
                    </a:cubicBezTo>
                    <a:cubicBezTo>
                      <a:pt x="48827" y="-130"/>
                      <a:pt x="72144" y="7"/>
                      <a:pt x="94089" y="7"/>
                    </a:cubicBezTo>
                    <a:cubicBezTo>
                      <a:pt x="119876" y="-130"/>
                      <a:pt x="145524" y="1790"/>
                      <a:pt x="171173" y="3573"/>
                    </a:cubicBezTo>
                    <a:cubicBezTo>
                      <a:pt x="197234" y="5493"/>
                      <a:pt x="223157" y="7551"/>
                      <a:pt x="249080" y="10705"/>
                    </a:cubicBezTo>
                    <a:cubicBezTo>
                      <a:pt x="301475" y="17015"/>
                      <a:pt x="353870" y="24285"/>
                      <a:pt x="405580" y="34983"/>
                    </a:cubicBezTo>
                    <a:cubicBezTo>
                      <a:pt x="432189" y="40469"/>
                      <a:pt x="458249" y="48013"/>
                      <a:pt x="482389" y="60769"/>
                    </a:cubicBezTo>
                    <a:cubicBezTo>
                      <a:pt x="495557" y="67764"/>
                      <a:pt x="510096" y="77914"/>
                      <a:pt x="515582" y="92453"/>
                    </a:cubicBezTo>
                    <a:cubicBezTo>
                      <a:pt x="519011" y="101505"/>
                      <a:pt x="519697" y="112067"/>
                      <a:pt x="515308" y="120982"/>
                    </a:cubicBezTo>
                    <a:cubicBezTo>
                      <a:pt x="511056" y="129760"/>
                      <a:pt x="503924" y="135247"/>
                      <a:pt x="495145" y="139087"/>
                    </a:cubicBezTo>
                    <a:cubicBezTo>
                      <a:pt x="485544" y="143339"/>
                      <a:pt x="474708" y="145259"/>
                      <a:pt x="464421" y="147042"/>
                    </a:cubicBezTo>
                    <a:cubicBezTo>
                      <a:pt x="452351" y="148963"/>
                      <a:pt x="440144" y="149923"/>
                      <a:pt x="427937" y="150746"/>
                    </a:cubicBezTo>
                    <a:cubicBezTo>
                      <a:pt x="427937" y="150746"/>
                      <a:pt x="427937" y="150746"/>
                      <a:pt x="428074" y="150746"/>
                    </a:cubicBezTo>
                    <a:cubicBezTo>
                      <a:pt x="416141" y="151569"/>
                      <a:pt x="404208" y="151843"/>
                      <a:pt x="392275" y="151843"/>
                    </a:cubicBezTo>
                    <a:cubicBezTo>
                      <a:pt x="378148" y="151706"/>
                      <a:pt x="364020" y="151294"/>
                      <a:pt x="349756" y="150609"/>
                    </a:cubicBezTo>
                    <a:close/>
                  </a:path>
                </a:pathLst>
              </a:custGeom>
              <a:solidFill>
                <a:srgbClr val="A97E53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09" name="任意多边形: 形状 308"/>
              <p:cNvSpPr/>
              <p:nvPr/>
            </p:nvSpPr>
            <p:spPr>
              <a:xfrm>
                <a:off x="2506788" y="5152034"/>
                <a:ext cx="660475" cy="225994"/>
              </a:xfrm>
              <a:custGeom>
                <a:avLst/>
                <a:gdLst>
                  <a:gd name="connsiteX0" fmla="*/ 537264 w 660475"/>
                  <a:gd name="connsiteY0" fmla="*/ 165385 h 225994"/>
                  <a:gd name="connsiteX1" fmla="*/ 537127 w 660475"/>
                  <a:gd name="connsiteY1" fmla="*/ 165385 h 225994"/>
                  <a:gd name="connsiteX2" fmla="*/ 574983 w 660475"/>
                  <a:gd name="connsiteY2" fmla="*/ 161133 h 225994"/>
                  <a:gd name="connsiteX3" fmla="*/ 576081 w 660475"/>
                  <a:gd name="connsiteY3" fmla="*/ 160584 h 225994"/>
                  <a:gd name="connsiteX4" fmla="*/ 586093 w 660475"/>
                  <a:gd name="connsiteY4" fmla="*/ 154824 h 225994"/>
                  <a:gd name="connsiteX5" fmla="*/ 590071 w 660475"/>
                  <a:gd name="connsiteY5" fmla="*/ 151943 h 225994"/>
                  <a:gd name="connsiteX6" fmla="*/ 591305 w 660475"/>
                  <a:gd name="connsiteY6" fmla="*/ 150572 h 225994"/>
                  <a:gd name="connsiteX7" fmla="*/ 593088 w 660475"/>
                  <a:gd name="connsiteY7" fmla="*/ 148240 h 225994"/>
                  <a:gd name="connsiteX8" fmla="*/ 594872 w 660475"/>
                  <a:gd name="connsiteY8" fmla="*/ 145222 h 225994"/>
                  <a:gd name="connsiteX9" fmla="*/ 596380 w 660475"/>
                  <a:gd name="connsiteY9" fmla="*/ 141519 h 225994"/>
                  <a:gd name="connsiteX10" fmla="*/ 596792 w 660475"/>
                  <a:gd name="connsiteY10" fmla="*/ 140010 h 225994"/>
                  <a:gd name="connsiteX11" fmla="*/ 597066 w 660475"/>
                  <a:gd name="connsiteY11" fmla="*/ 137679 h 225994"/>
                  <a:gd name="connsiteX12" fmla="*/ 597066 w 660475"/>
                  <a:gd name="connsiteY12" fmla="*/ 135210 h 225994"/>
                  <a:gd name="connsiteX13" fmla="*/ 596792 w 660475"/>
                  <a:gd name="connsiteY13" fmla="*/ 133015 h 225994"/>
                  <a:gd name="connsiteX14" fmla="*/ 596380 w 660475"/>
                  <a:gd name="connsiteY14" fmla="*/ 131232 h 225994"/>
                  <a:gd name="connsiteX15" fmla="*/ 594460 w 660475"/>
                  <a:gd name="connsiteY15" fmla="*/ 126705 h 225994"/>
                  <a:gd name="connsiteX16" fmla="*/ 591305 w 660475"/>
                  <a:gd name="connsiteY16" fmla="*/ 121356 h 225994"/>
                  <a:gd name="connsiteX17" fmla="*/ 588288 w 660475"/>
                  <a:gd name="connsiteY17" fmla="*/ 117653 h 225994"/>
                  <a:gd name="connsiteX18" fmla="*/ 582801 w 660475"/>
                  <a:gd name="connsiteY18" fmla="*/ 112304 h 225994"/>
                  <a:gd name="connsiteX19" fmla="*/ 580607 w 660475"/>
                  <a:gd name="connsiteY19" fmla="*/ 110521 h 225994"/>
                  <a:gd name="connsiteX20" fmla="*/ 564834 w 660475"/>
                  <a:gd name="connsiteY20" fmla="*/ 102017 h 225994"/>
                  <a:gd name="connsiteX21" fmla="*/ 565108 w 660475"/>
                  <a:gd name="connsiteY21" fmla="*/ 102154 h 225994"/>
                  <a:gd name="connsiteX22" fmla="*/ 520531 w 660475"/>
                  <a:gd name="connsiteY22" fmla="*/ 82815 h 225994"/>
                  <a:gd name="connsiteX23" fmla="*/ 419032 w 660475"/>
                  <a:gd name="connsiteY23" fmla="*/ 53599 h 225994"/>
                  <a:gd name="connsiteX24" fmla="*/ 390229 w 660475"/>
                  <a:gd name="connsiteY24" fmla="*/ 50993 h 225994"/>
                  <a:gd name="connsiteX25" fmla="*/ 393109 w 660475"/>
                  <a:gd name="connsiteY25" fmla="*/ 51131 h 225994"/>
                  <a:gd name="connsiteX26" fmla="*/ 274054 w 660475"/>
                  <a:gd name="connsiteY26" fmla="*/ 48936 h 225994"/>
                  <a:gd name="connsiteX27" fmla="*/ 223305 w 660475"/>
                  <a:gd name="connsiteY27" fmla="*/ 48525 h 225994"/>
                  <a:gd name="connsiteX28" fmla="*/ 140186 w 660475"/>
                  <a:gd name="connsiteY28" fmla="*/ 57028 h 225994"/>
                  <a:gd name="connsiteX29" fmla="*/ 118378 w 660475"/>
                  <a:gd name="connsiteY29" fmla="*/ 45507 h 225994"/>
                  <a:gd name="connsiteX30" fmla="*/ 116869 w 660475"/>
                  <a:gd name="connsiteY30" fmla="*/ 45644 h 225994"/>
                  <a:gd name="connsiteX31" fmla="*/ 96021 w 660475"/>
                  <a:gd name="connsiteY31" fmla="*/ 48525 h 225994"/>
                  <a:gd name="connsiteX32" fmla="*/ 72155 w 660475"/>
                  <a:gd name="connsiteY32" fmla="*/ 55108 h 225994"/>
                  <a:gd name="connsiteX33" fmla="*/ 58987 w 660475"/>
                  <a:gd name="connsiteY33" fmla="*/ 60732 h 225994"/>
                  <a:gd name="connsiteX34" fmla="*/ 53775 w 660475"/>
                  <a:gd name="connsiteY34" fmla="*/ 63749 h 225994"/>
                  <a:gd name="connsiteX35" fmla="*/ 49249 w 660475"/>
                  <a:gd name="connsiteY35" fmla="*/ 67178 h 225994"/>
                  <a:gd name="connsiteX36" fmla="*/ 48563 w 660475"/>
                  <a:gd name="connsiteY36" fmla="*/ 67864 h 225994"/>
                  <a:gd name="connsiteX37" fmla="*/ 47877 w 660475"/>
                  <a:gd name="connsiteY37" fmla="*/ 68961 h 225994"/>
                  <a:gd name="connsiteX38" fmla="*/ 47192 w 660475"/>
                  <a:gd name="connsiteY38" fmla="*/ 70607 h 225994"/>
                  <a:gd name="connsiteX39" fmla="*/ 46917 w 660475"/>
                  <a:gd name="connsiteY39" fmla="*/ 71567 h 225994"/>
                  <a:gd name="connsiteX40" fmla="*/ 46780 w 660475"/>
                  <a:gd name="connsiteY40" fmla="*/ 72390 h 225994"/>
                  <a:gd name="connsiteX41" fmla="*/ 46780 w 660475"/>
                  <a:gd name="connsiteY41" fmla="*/ 73899 h 225994"/>
                  <a:gd name="connsiteX42" fmla="*/ 46917 w 660475"/>
                  <a:gd name="connsiteY42" fmla="*/ 75408 h 225994"/>
                  <a:gd name="connsiteX43" fmla="*/ 47603 w 660475"/>
                  <a:gd name="connsiteY43" fmla="*/ 77740 h 225994"/>
                  <a:gd name="connsiteX44" fmla="*/ 48426 w 660475"/>
                  <a:gd name="connsiteY44" fmla="*/ 79660 h 225994"/>
                  <a:gd name="connsiteX45" fmla="*/ 49249 w 660475"/>
                  <a:gd name="connsiteY45" fmla="*/ 81169 h 225994"/>
                  <a:gd name="connsiteX46" fmla="*/ 50758 w 660475"/>
                  <a:gd name="connsiteY46" fmla="*/ 82540 h 225994"/>
                  <a:gd name="connsiteX47" fmla="*/ 55284 w 660475"/>
                  <a:gd name="connsiteY47" fmla="*/ 85969 h 225994"/>
                  <a:gd name="connsiteX48" fmla="*/ 65434 w 660475"/>
                  <a:gd name="connsiteY48" fmla="*/ 91730 h 225994"/>
                  <a:gd name="connsiteX49" fmla="*/ 91906 w 660475"/>
                  <a:gd name="connsiteY49" fmla="*/ 103114 h 225994"/>
                  <a:gd name="connsiteX50" fmla="*/ 172967 w 660475"/>
                  <a:gd name="connsiteY50" fmla="*/ 123688 h 225994"/>
                  <a:gd name="connsiteX51" fmla="*/ 169676 w 660475"/>
                  <a:gd name="connsiteY51" fmla="*/ 123002 h 225994"/>
                  <a:gd name="connsiteX52" fmla="*/ 295863 w 660475"/>
                  <a:gd name="connsiteY52" fmla="*/ 146320 h 225994"/>
                  <a:gd name="connsiteX53" fmla="*/ 361700 w 660475"/>
                  <a:gd name="connsiteY53" fmla="*/ 155784 h 225994"/>
                  <a:gd name="connsiteX54" fmla="*/ 423833 w 660475"/>
                  <a:gd name="connsiteY54" fmla="*/ 162779 h 225994"/>
                  <a:gd name="connsiteX55" fmla="*/ 437275 w 660475"/>
                  <a:gd name="connsiteY55" fmla="*/ 163739 h 225994"/>
                  <a:gd name="connsiteX56" fmla="*/ 435903 w 660475"/>
                  <a:gd name="connsiteY56" fmla="*/ 163602 h 225994"/>
                  <a:gd name="connsiteX57" fmla="*/ 439332 w 660475"/>
                  <a:gd name="connsiteY57" fmla="*/ 163876 h 225994"/>
                  <a:gd name="connsiteX58" fmla="*/ 438783 w 660475"/>
                  <a:gd name="connsiteY58" fmla="*/ 163876 h 225994"/>
                  <a:gd name="connsiteX59" fmla="*/ 441527 w 660475"/>
                  <a:gd name="connsiteY59" fmla="*/ 164013 h 225994"/>
                  <a:gd name="connsiteX60" fmla="*/ 441938 w 660475"/>
                  <a:gd name="connsiteY60" fmla="*/ 164013 h 225994"/>
                  <a:gd name="connsiteX61" fmla="*/ 441801 w 660475"/>
                  <a:gd name="connsiteY61" fmla="*/ 164013 h 225994"/>
                  <a:gd name="connsiteX62" fmla="*/ 537264 w 660475"/>
                  <a:gd name="connsiteY62" fmla="*/ 165385 h 225994"/>
                  <a:gd name="connsiteX63" fmla="*/ 395167 w 660475"/>
                  <a:gd name="connsiteY63" fmla="*/ 224638 h 225994"/>
                  <a:gd name="connsiteX64" fmla="*/ 395578 w 660475"/>
                  <a:gd name="connsiteY64" fmla="*/ 224638 h 225994"/>
                  <a:gd name="connsiteX65" fmla="*/ 394755 w 660475"/>
                  <a:gd name="connsiteY65" fmla="*/ 224638 h 225994"/>
                  <a:gd name="connsiteX66" fmla="*/ 394344 w 660475"/>
                  <a:gd name="connsiteY66" fmla="*/ 224638 h 225994"/>
                  <a:gd name="connsiteX67" fmla="*/ 394618 w 660475"/>
                  <a:gd name="connsiteY67" fmla="*/ 224638 h 225994"/>
                  <a:gd name="connsiteX68" fmla="*/ 334542 w 660475"/>
                  <a:gd name="connsiteY68" fmla="*/ 217506 h 225994"/>
                  <a:gd name="connsiteX69" fmla="*/ 273094 w 660475"/>
                  <a:gd name="connsiteY69" fmla="*/ 205710 h 225994"/>
                  <a:gd name="connsiteX70" fmla="*/ 154725 w 660475"/>
                  <a:gd name="connsiteY70" fmla="*/ 176083 h 225994"/>
                  <a:gd name="connsiteX71" fmla="*/ 96295 w 660475"/>
                  <a:gd name="connsiteY71" fmla="*/ 157841 h 225994"/>
                  <a:gd name="connsiteX72" fmla="*/ 42803 w 660475"/>
                  <a:gd name="connsiteY72" fmla="*/ 132878 h 225994"/>
                  <a:gd name="connsiteX73" fmla="*/ 38551 w 660475"/>
                  <a:gd name="connsiteY73" fmla="*/ 130409 h 225994"/>
                  <a:gd name="connsiteX74" fmla="*/ 11942 w 660475"/>
                  <a:gd name="connsiteY74" fmla="*/ 107640 h 225994"/>
                  <a:gd name="connsiteX75" fmla="*/ 3163 w 660475"/>
                  <a:gd name="connsiteY75" fmla="*/ 58812 h 225994"/>
                  <a:gd name="connsiteX76" fmla="*/ 70372 w 660475"/>
                  <a:gd name="connsiteY76" fmla="*/ 9845 h 225994"/>
                  <a:gd name="connsiteX77" fmla="*/ 181883 w 660475"/>
                  <a:gd name="connsiteY77" fmla="*/ 2164 h 225994"/>
                  <a:gd name="connsiteX78" fmla="*/ 231260 w 660475"/>
                  <a:gd name="connsiteY78" fmla="*/ 4222 h 225994"/>
                  <a:gd name="connsiteX79" fmla="*/ 255812 w 660475"/>
                  <a:gd name="connsiteY79" fmla="*/ 2439 h 225994"/>
                  <a:gd name="connsiteX80" fmla="*/ 385428 w 660475"/>
                  <a:gd name="connsiteY80" fmla="*/ 2713 h 225994"/>
                  <a:gd name="connsiteX81" fmla="*/ 448248 w 660475"/>
                  <a:gd name="connsiteY81" fmla="*/ 12451 h 225994"/>
                  <a:gd name="connsiteX82" fmla="*/ 507089 w 660475"/>
                  <a:gd name="connsiteY82" fmla="*/ 28636 h 225994"/>
                  <a:gd name="connsiteX83" fmla="*/ 565794 w 660475"/>
                  <a:gd name="connsiteY83" fmla="*/ 50445 h 225994"/>
                  <a:gd name="connsiteX84" fmla="*/ 625047 w 660475"/>
                  <a:gd name="connsiteY84" fmla="*/ 84323 h 225994"/>
                  <a:gd name="connsiteX85" fmla="*/ 657965 w 660475"/>
                  <a:gd name="connsiteY85" fmla="*/ 158801 h 225994"/>
                  <a:gd name="connsiteX86" fmla="*/ 609411 w 660475"/>
                  <a:gd name="connsiteY86" fmla="*/ 198578 h 225994"/>
                  <a:gd name="connsiteX87" fmla="*/ 572652 w 660475"/>
                  <a:gd name="connsiteY87" fmla="*/ 207081 h 225994"/>
                  <a:gd name="connsiteX88" fmla="*/ 572652 w 660475"/>
                  <a:gd name="connsiteY88" fmla="*/ 207081 h 225994"/>
                  <a:gd name="connsiteX89" fmla="*/ 459495 w 660475"/>
                  <a:gd name="connsiteY89" fmla="*/ 225461 h 225994"/>
                  <a:gd name="connsiteX90" fmla="*/ 439058 w 660475"/>
                  <a:gd name="connsiteY90" fmla="*/ 225872 h 225994"/>
                  <a:gd name="connsiteX91" fmla="*/ 395167 w 660475"/>
                  <a:gd name="connsiteY91" fmla="*/ 224638 h 2259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660475" h="225994">
                    <a:moveTo>
                      <a:pt x="537264" y="165385"/>
                    </a:moveTo>
                    <a:cubicBezTo>
                      <a:pt x="537264" y="165385"/>
                      <a:pt x="537127" y="165385"/>
                      <a:pt x="537127" y="165385"/>
                    </a:cubicBezTo>
                    <a:cubicBezTo>
                      <a:pt x="549746" y="164562"/>
                      <a:pt x="562502" y="163327"/>
                      <a:pt x="574983" y="161133"/>
                    </a:cubicBezTo>
                    <a:cubicBezTo>
                      <a:pt x="575395" y="160995"/>
                      <a:pt x="575669" y="160721"/>
                      <a:pt x="576081" y="160584"/>
                    </a:cubicBezTo>
                    <a:cubicBezTo>
                      <a:pt x="579510" y="158801"/>
                      <a:pt x="582801" y="156881"/>
                      <a:pt x="586093" y="154824"/>
                    </a:cubicBezTo>
                    <a:cubicBezTo>
                      <a:pt x="587465" y="153863"/>
                      <a:pt x="588699" y="152903"/>
                      <a:pt x="590071" y="151943"/>
                    </a:cubicBezTo>
                    <a:cubicBezTo>
                      <a:pt x="590482" y="151532"/>
                      <a:pt x="590894" y="151120"/>
                      <a:pt x="591305" y="150572"/>
                    </a:cubicBezTo>
                    <a:cubicBezTo>
                      <a:pt x="591854" y="149886"/>
                      <a:pt x="592540" y="149063"/>
                      <a:pt x="593088" y="148240"/>
                    </a:cubicBezTo>
                    <a:cubicBezTo>
                      <a:pt x="593637" y="147279"/>
                      <a:pt x="594323" y="146320"/>
                      <a:pt x="594872" y="145222"/>
                    </a:cubicBezTo>
                    <a:cubicBezTo>
                      <a:pt x="595420" y="143988"/>
                      <a:pt x="595969" y="142753"/>
                      <a:pt x="596380" y="141519"/>
                    </a:cubicBezTo>
                    <a:cubicBezTo>
                      <a:pt x="596517" y="140970"/>
                      <a:pt x="596655" y="140559"/>
                      <a:pt x="596792" y="140010"/>
                    </a:cubicBezTo>
                    <a:cubicBezTo>
                      <a:pt x="596929" y="139187"/>
                      <a:pt x="597066" y="138501"/>
                      <a:pt x="597066" y="137679"/>
                    </a:cubicBezTo>
                    <a:cubicBezTo>
                      <a:pt x="597066" y="136856"/>
                      <a:pt x="597066" y="136033"/>
                      <a:pt x="597066" y="135210"/>
                    </a:cubicBezTo>
                    <a:cubicBezTo>
                      <a:pt x="596929" y="134524"/>
                      <a:pt x="596929" y="133701"/>
                      <a:pt x="596792" y="133015"/>
                    </a:cubicBezTo>
                    <a:cubicBezTo>
                      <a:pt x="596655" y="132466"/>
                      <a:pt x="596517" y="131781"/>
                      <a:pt x="596380" y="131232"/>
                    </a:cubicBezTo>
                    <a:cubicBezTo>
                      <a:pt x="595832" y="129723"/>
                      <a:pt x="595146" y="128214"/>
                      <a:pt x="594460" y="126705"/>
                    </a:cubicBezTo>
                    <a:cubicBezTo>
                      <a:pt x="593500" y="124923"/>
                      <a:pt x="592403" y="123140"/>
                      <a:pt x="591305" y="121356"/>
                    </a:cubicBezTo>
                    <a:cubicBezTo>
                      <a:pt x="590345" y="120122"/>
                      <a:pt x="589385" y="118888"/>
                      <a:pt x="588288" y="117653"/>
                    </a:cubicBezTo>
                    <a:cubicBezTo>
                      <a:pt x="586505" y="115733"/>
                      <a:pt x="584722" y="114087"/>
                      <a:pt x="582801" y="112304"/>
                    </a:cubicBezTo>
                    <a:cubicBezTo>
                      <a:pt x="582116" y="111618"/>
                      <a:pt x="581293" y="111069"/>
                      <a:pt x="580607" y="110521"/>
                    </a:cubicBezTo>
                    <a:cubicBezTo>
                      <a:pt x="575532" y="107503"/>
                      <a:pt x="570183" y="104760"/>
                      <a:pt x="564834" y="102017"/>
                    </a:cubicBezTo>
                    <a:cubicBezTo>
                      <a:pt x="564971" y="102017"/>
                      <a:pt x="564971" y="102154"/>
                      <a:pt x="565108" y="102154"/>
                    </a:cubicBezTo>
                    <a:cubicBezTo>
                      <a:pt x="550569" y="95022"/>
                      <a:pt x="535893" y="88301"/>
                      <a:pt x="520531" y="82815"/>
                    </a:cubicBezTo>
                    <a:cubicBezTo>
                      <a:pt x="487201" y="71430"/>
                      <a:pt x="453460" y="61280"/>
                      <a:pt x="419032" y="53599"/>
                    </a:cubicBezTo>
                    <a:cubicBezTo>
                      <a:pt x="409431" y="52502"/>
                      <a:pt x="399830" y="51679"/>
                      <a:pt x="390229" y="50993"/>
                    </a:cubicBezTo>
                    <a:cubicBezTo>
                      <a:pt x="391189" y="50993"/>
                      <a:pt x="392149" y="51131"/>
                      <a:pt x="393109" y="51131"/>
                    </a:cubicBezTo>
                    <a:cubicBezTo>
                      <a:pt x="353470" y="48525"/>
                      <a:pt x="313831" y="48525"/>
                      <a:pt x="274054" y="48936"/>
                    </a:cubicBezTo>
                    <a:cubicBezTo>
                      <a:pt x="257184" y="49073"/>
                      <a:pt x="240313" y="48936"/>
                      <a:pt x="223305" y="48525"/>
                    </a:cubicBezTo>
                    <a:cubicBezTo>
                      <a:pt x="195462" y="50445"/>
                      <a:pt x="167755" y="52639"/>
                      <a:pt x="140186" y="57028"/>
                    </a:cubicBezTo>
                    <a:cubicBezTo>
                      <a:pt x="131134" y="58537"/>
                      <a:pt x="122355" y="53325"/>
                      <a:pt x="118378" y="45507"/>
                    </a:cubicBezTo>
                    <a:cubicBezTo>
                      <a:pt x="117829" y="45507"/>
                      <a:pt x="117418" y="45507"/>
                      <a:pt x="116869" y="45644"/>
                    </a:cubicBezTo>
                    <a:cubicBezTo>
                      <a:pt x="109874" y="46193"/>
                      <a:pt x="102879" y="47290"/>
                      <a:pt x="96021" y="48525"/>
                    </a:cubicBezTo>
                    <a:cubicBezTo>
                      <a:pt x="87928" y="50308"/>
                      <a:pt x="79973" y="52365"/>
                      <a:pt x="72155" y="55108"/>
                    </a:cubicBezTo>
                    <a:cubicBezTo>
                      <a:pt x="67628" y="56754"/>
                      <a:pt x="63239" y="58674"/>
                      <a:pt x="58987" y="60732"/>
                    </a:cubicBezTo>
                    <a:cubicBezTo>
                      <a:pt x="57204" y="61692"/>
                      <a:pt x="55421" y="62652"/>
                      <a:pt x="53775" y="63749"/>
                    </a:cubicBezTo>
                    <a:cubicBezTo>
                      <a:pt x="52267" y="64847"/>
                      <a:pt x="50758" y="65944"/>
                      <a:pt x="49249" y="67178"/>
                    </a:cubicBezTo>
                    <a:cubicBezTo>
                      <a:pt x="48975" y="67453"/>
                      <a:pt x="48838" y="67590"/>
                      <a:pt x="48563" y="67864"/>
                    </a:cubicBezTo>
                    <a:cubicBezTo>
                      <a:pt x="48289" y="68276"/>
                      <a:pt x="48152" y="68550"/>
                      <a:pt x="47877" y="68961"/>
                    </a:cubicBezTo>
                    <a:cubicBezTo>
                      <a:pt x="47603" y="69510"/>
                      <a:pt x="47329" y="70059"/>
                      <a:pt x="47192" y="70607"/>
                    </a:cubicBezTo>
                    <a:cubicBezTo>
                      <a:pt x="47054" y="70882"/>
                      <a:pt x="47054" y="71293"/>
                      <a:pt x="46917" y="71567"/>
                    </a:cubicBezTo>
                    <a:cubicBezTo>
                      <a:pt x="46917" y="71841"/>
                      <a:pt x="46780" y="72116"/>
                      <a:pt x="46780" y="72390"/>
                    </a:cubicBezTo>
                    <a:cubicBezTo>
                      <a:pt x="46780" y="72939"/>
                      <a:pt x="46780" y="73488"/>
                      <a:pt x="46780" y="73899"/>
                    </a:cubicBezTo>
                    <a:cubicBezTo>
                      <a:pt x="46780" y="74448"/>
                      <a:pt x="46917" y="74859"/>
                      <a:pt x="46917" y="75408"/>
                    </a:cubicBezTo>
                    <a:cubicBezTo>
                      <a:pt x="47054" y="76231"/>
                      <a:pt x="47329" y="76917"/>
                      <a:pt x="47603" y="77740"/>
                    </a:cubicBezTo>
                    <a:cubicBezTo>
                      <a:pt x="47877" y="78425"/>
                      <a:pt x="48152" y="79111"/>
                      <a:pt x="48426" y="79660"/>
                    </a:cubicBezTo>
                    <a:cubicBezTo>
                      <a:pt x="48700" y="80208"/>
                      <a:pt x="48975" y="80620"/>
                      <a:pt x="49249" y="81169"/>
                    </a:cubicBezTo>
                    <a:cubicBezTo>
                      <a:pt x="49661" y="81580"/>
                      <a:pt x="50209" y="82128"/>
                      <a:pt x="50758" y="82540"/>
                    </a:cubicBezTo>
                    <a:cubicBezTo>
                      <a:pt x="52267" y="83775"/>
                      <a:pt x="53775" y="84872"/>
                      <a:pt x="55284" y="85969"/>
                    </a:cubicBezTo>
                    <a:cubicBezTo>
                      <a:pt x="58576" y="88027"/>
                      <a:pt x="62005" y="89947"/>
                      <a:pt x="65434" y="91730"/>
                    </a:cubicBezTo>
                    <a:cubicBezTo>
                      <a:pt x="74075" y="95844"/>
                      <a:pt x="82853" y="99685"/>
                      <a:pt x="91906" y="103114"/>
                    </a:cubicBezTo>
                    <a:cubicBezTo>
                      <a:pt x="118241" y="112030"/>
                      <a:pt x="145673" y="118065"/>
                      <a:pt x="172967" y="123688"/>
                    </a:cubicBezTo>
                    <a:cubicBezTo>
                      <a:pt x="171870" y="123414"/>
                      <a:pt x="170773" y="123276"/>
                      <a:pt x="169676" y="123002"/>
                    </a:cubicBezTo>
                    <a:cubicBezTo>
                      <a:pt x="211647" y="131369"/>
                      <a:pt x="253617" y="139187"/>
                      <a:pt x="295863" y="146320"/>
                    </a:cubicBezTo>
                    <a:cubicBezTo>
                      <a:pt x="317808" y="150023"/>
                      <a:pt x="339754" y="153040"/>
                      <a:pt x="361700" y="155784"/>
                    </a:cubicBezTo>
                    <a:cubicBezTo>
                      <a:pt x="382411" y="158390"/>
                      <a:pt x="402985" y="160995"/>
                      <a:pt x="423833" y="162779"/>
                    </a:cubicBezTo>
                    <a:cubicBezTo>
                      <a:pt x="428359" y="163190"/>
                      <a:pt x="432748" y="163465"/>
                      <a:pt x="437275" y="163739"/>
                    </a:cubicBezTo>
                    <a:cubicBezTo>
                      <a:pt x="436863" y="163739"/>
                      <a:pt x="436315" y="163739"/>
                      <a:pt x="435903" y="163602"/>
                    </a:cubicBezTo>
                    <a:cubicBezTo>
                      <a:pt x="437000" y="163739"/>
                      <a:pt x="438235" y="163739"/>
                      <a:pt x="439332" y="163876"/>
                    </a:cubicBezTo>
                    <a:cubicBezTo>
                      <a:pt x="439195" y="163876"/>
                      <a:pt x="438921" y="163876"/>
                      <a:pt x="438783" y="163876"/>
                    </a:cubicBezTo>
                    <a:cubicBezTo>
                      <a:pt x="439744" y="163876"/>
                      <a:pt x="440704" y="164013"/>
                      <a:pt x="441527" y="164013"/>
                    </a:cubicBezTo>
                    <a:cubicBezTo>
                      <a:pt x="441664" y="164013"/>
                      <a:pt x="441801" y="164013"/>
                      <a:pt x="441938" y="164013"/>
                    </a:cubicBezTo>
                    <a:cubicBezTo>
                      <a:pt x="441938" y="164013"/>
                      <a:pt x="441801" y="164013"/>
                      <a:pt x="441801" y="164013"/>
                    </a:cubicBezTo>
                    <a:cubicBezTo>
                      <a:pt x="473759" y="166482"/>
                      <a:pt x="505443" y="167442"/>
                      <a:pt x="537264" y="165385"/>
                    </a:cubicBezTo>
                    <a:close/>
                    <a:moveTo>
                      <a:pt x="395167" y="224638"/>
                    </a:moveTo>
                    <a:cubicBezTo>
                      <a:pt x="395304" y="224638"/>
                      <a:pt x="395441" y="224638"/>
                      <a:pt x="395578" y="224638"/>
                    </a:cubicBezTo>
                    <a:cubicBezTo>
                      <a:pt x="395304" y="224638"/>
                      <a:pt x="395029" y="224638"/>
                      <a:pt x="394755" y="224638"/>
                    </a:cubicBezTo>
                    <a:cubicBezTo>
                      <a:pt x="394618" y="224638"/>
                      <a:pt x="394481" y="224638"/>
                      <a:pt x="394344" y="224638"/>
                    </a:cubicBezTo>
                    <a:cubicBezTo>
                      <a:pt x="394481" y="224638"/>
                      <a:pt x="394481" y="224638"/>
                      <a:pt x="394618" y="224638"/>
                    </a:cubicBezTo>
                    <a:cubicBezTo>
                      <a:pt x="374455" y="223129"/>
                      <a:pt x="354430" y="220797"/>
                      <a:pt x="334542" y="217506"/>
                    </a:cubicBezTo>
                    <a:cubicBezTo>
                      <a:pt x="313968" y="214077"/>
                      <a:pt x="293394" y="210510"/>
                      <a:pt x="273094" y="205710"/>
                    </a:cubicBezTo>
                    <a:cubicBezTo>
                      <a:pt x="233455" y="196383"/>
                      <a:pt x="193953" y="186507"/>
                      <a:pt x="154725" y="176083"/>
                    </a:cubicBezTo>
                    <a:cubicBezTo>
                      <a:pt x="134974" y="170871"/>
                      <a:pt x="115497" y="165248"/>
                      <a:pt x="96295" y="157841"/>
                    </a:cubicBezTo>
                    <a:cubicBezTo>
                      <a:pt x="78190" y="150846"/>
                      <a:pt x="59125" y="143714"/>
                      <a:pt x="42803" y="132878"/>
                    </a:cubicBezTo>
                    <a:cubicBezTo>
                      <a:pt x="41294" y="132055"/>
                      <a:pt x="39922" y="131232"/>
                      <a:pt x="38551" y="130409"/>
                    </a:cubicBezTo>
                    <a:cubicBezTo>
                      <a:pt x="28538" y="124511"/>
                      <a:pt x="19348" y="116967"/>
                      <a:pt x="11942" y="107640"/>
                    </a:cubicBezTo>
                    <a:cubicBezTo>
                      <a:pt x="1517" y="94610"/>
                      <a:pt x="-3832" y="74722"/>
                      <a:pt x="3163" y="58812"/>
                    </a:cubicBezTo>
                    <a:cubicBezTo>
                      <a:pt x="14822" y="31517"/>
                      <a:pt x="43763" y="18212"/>
                      <a:pt x="70372" y="9845"/>
                    </a:cubicBezTo>
                    <a:cubicBezTo>
                      <a:pt x="106445" y="-1402"/>
                      <a:pt x="144575" y="381"/>
                      <a:pt x="181883" y="2164"/>
                    </a:cubicBezTo>
                    <a:cubicBezTo>
                      <a:pt x="198342" y="2987"/>
                      <a:pt x="214801" y="3948"/>
                      <a:pt x="231260" y="4222"/>
                    </a:cubicBezTo>
                    <a:cubicBezTo>
                      <a:pt x="239490" y="3673"/>
                      <a:pt x="247582" y="2987"/>
                      <a:pt x="255812" y="2439"/>
                    </a:cubicBezTo>
                    <a:cubicBezTo>
                      <a:pt x="299017" y="-442"/>
                      <a:pt x="342360" y="-1265"/>
                      <a:pt x="385428" y="2713"/>
                    </a:cubicBezTo>
                    <a:cubicBezTo>
                      <a:pt x="406551" y="4633"/>
                      <a:pt x="427536" y="7651"/>
                      <a:pt x="448248" y="12451"/>
                    </a:cubicBezTo>
                    <a:cubicBezTo>
                      <a:pt x="468136" y="16977"/>
                      <a:pt x="487612" y="22876"/>
                      <a:pt x="507089" y="28636"/>
                    </a:cubicBezTo>
                    <a:cubicBezTo>
                      <a:pt x="527115" y="34671"/>
                      <a:pt x="546728" y="41941"/>
                      <a:pt x="565794" y="50445"/>
                    </a:cubicBezTo>
                    <a:cubicBezTo>
                      <a:pt x="586505" y="59634"/>
                      <a:pt x="607490" y="69784"/>
                      <a:pt x="625047" y="84323"/>
                    </a:cubicBezTo>
                    <a:cubicBezTo>
                      <a:pt x="646855" y="102154"/>
                      <a:pt x="667841" y="128900"/>
                      <a:pt x="657965" y="158801"/>
                    </a:cubicBezTo>
                    <a:cubicBezTo>
                      <a:pt x="650833" y="180747"/>
                      <a:pt x="629847" y="191582"/>
                      <a:pt x="609411" y="198578"/>
                    </a:cubicBezTo>
                    <a:cubicBezTo>
                      <a:pt x="597615" y="202692"/>
                      <a:pt x="585133" y="205298"/>
                      <a:pt x="572652" y="207081"/>
                    </a:cubicBezTo>
                    <a:cubicBezTo>
                      <a:pt x="572652" y="207081"/>
                      <a:pt x="572652" y="207081"/>
                      <a:pt x="572652" y="207081"/>
                    </a:cubicBezTo>
                    <a:cubicBezTo>
                      <a:pt x="536716" y="221209"/>
                      <a:pt x="497625" y="223952"/>
                      <a:pt x="459495" y="225461"/>
                    </a:cubicBezTo>
                    <a:cubicBezTo>
                      <a:pt x="452637" y="225735"/>
                      <a:pt x="445779" y="225872"/>
                      <a:pt x="439058" y="225872"/>
                    </a:cubicBezTo>
                    <a:cubicBezTo>
                      <a:pt x="424245" y="226284"/>
                      <a:pt x="409706" y="225598"/>
                      <a:pt x="395167" y="224638"/>
                    </a:cubicBezTo>
                    <a:close/>
                  </a:path>
                </a:pathLst>
              </a:custGeom>
              <a:solidFill>
                <a:srgbClr val="ECC196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0" name="任意多边形: 形状 309"/>
              <p:cNvSpPr/>
              <p:nvPr/>
            </p:nvSpPr>
            <p:spPr>
              <a:xfrm>
                <a:off x="2561402" y="5001193"/>
                <a:ext cx="342335" cy="303527"/>
              </a:xfrm>
              <a:custGeom>
                <a:avLst/>
                <a:gdLst>
                  <a:gd name="connsiteX0" fmla="*/ 6019 w 342335"/>
                  <a:gd name="connsiteY0" fmla="*/ 298395 h 303527"/>
                  <a:gd name="connsiteX1" fmla="*/ 2316 w 342335"/>
                  <a:gd name="connsiteY1" fmla="*/ 261636 h 303527"/>
                  <a:gd name="connsiteX2" fmla="*/ 10683 w 342335"/>
                  <a:gd name="connsiteY2" fmla="*/ 227072 h 303527"/>
                  <a:gd name="connsiteX3" fmla="*/ 64861 w 342335"/>
                  <a:gd name="connsiteY3" fmla="*/ 128728 h 303527"/>
                  <a:gd name="connsiteX4" fmla="*/ 113827 w 342335"/>
                  <a:gd name="connsiteY4" fmla="*/ 76196 h 303527"/>
                  <a:gd name="connsiteX5" fmla="*/ 167045 w 342335"/>
                  <a:gd name="connsiteY5" fmla="*/ 37654 h 303527"/>
                  <a:gd name="connsiteX6" fmla="*/ 217383 w 342335"/>
                  <a:gd name="connsiteY6" fmla="*/ 14748 h 303527"/>
                  <a:gd name="connsiteX7" fmla="*/ 267309 w 342335"/>
                  <a:gd name="connsiteY7" fmla="*/ 3090 h 303527"/>
                  <a:gd name="connsiteX8" fmla="*/ 342336 w 342335"/>
                  <a:gd name="connsiteY8" fmla="*/ 3090 h 303527"/>
                  <a:gd name="connsiteX9" fmla="*/ 342199 w 342335"/>
                  <a:gd name="connsiteY9" fmla="*/ 3226 h 303527"/>
                  <a:gd name="connsiteX10" fmla="*/ 329991 w 342335"/>
                  <a:gd name="connsiteY10" fmla="*/ 21057 h 303527"/>
                  <a:gd name="connsiteX11" fmla="*/ 318196 w 342335"/>
                  <a:gd name="connsiteY11" fmla="*/ 36419 h 303527"/>
                  <a:gd name="connsiteX12" fmla="*/ 310377 w 342335"/>
                  <a:gd name="connsiteY12" fmla="*/ 45335 h 303527"/>
                  <a:gd name="connsiteX13" fmla="*/ 305988 w 342335"/>
                  <a:gd name="connsiteY13" fmla="*/ 50684 h 303527"/>
                  <a:gd name="connsiteX14" fmla="*/ 305988 w 342335"/>
                  <a:gd name="connsiteY14" fmla="*/ 50684 h 303527"/>
                  <a:gd name="connsiteX15" fmla="*/ 304754 w 342335"/>
                  <a:gd name="connsiteY15" fmla="*/ 52193 h 303527"/>
                  <a:gd name="connsiteX16" fmla="*/ 304480 w 342335"/>
                  <a:gd name="connsiteY16" fmla="*/ 52467 h 303527"/>
                  <a:gd name="connsiteX17" fmla="*/ 286786 w 342335"/>
                  <a:gd name="connsiteY17" fmla="*/ 52604 h 303527"/>
                  <a:gd name="connsiteX18" fmla="*/ 243443 w 342335"/>
                  <a:gd name="connsiteY18" fmla="*/ 58502 h 303527"/>
                  <a:gd name="connsiteX19" fmla="*/ 224515 w 342335"/>
                  <a:gd name="connsiteY19" fmla="*/ 63851 h 303527"/>
                  <a:gd name="connsiteX20" fmla="*/ 199689 w 342335"/>
                  <a:gd name="connsiteY20" fmla="*/ 74824 h 303527"/>
                  <a:gd name="connsiteX21" fmla="*/ 170611 w 342335"/>
                  <a:gd name="connsiteY21" fmla="*/ 91558 h 303527"/>
                  <a:gd name="connsiteX22" fmla="*/ 146746 w 342335"/>
                  <a:gd name="connsiteY22" fmla="*/ 109663 h 303527"/>
                  <a:gd name="connsiteX23" fmla="*/ 148940 w 342335"/>
                  <a:gd name="connsiteY23" fmla="*/ 107605 h 303527"/>
                  <a:gd name="connsiteX24" fmla="*/ 119039 w 342335"/>
                  <a:gd name="connsiteY24" fmla="*/ 137781 h 303527"/>
                  <a:gd name="connsiteX25" fmla="*/ 121097 w 342335"/>
                  <a:gd name="connsiteY25" fmla="*/ 135449 h 303527"/>
                  <a:gd name="connsiteX26" fmla="*/ 92979 w 342335"/>
                  <a:gd name="connsiteY26" fmla="*/ 171522 h 303527"/>
                  <a:gd name="connsiteX27" fmla="*/ 62941 w 342335"/>
                  <a:gd name="connsiteY27" fmla="*/ 222271 h 303527"/>
                  <a:gd name="connsiteX28" fmla="*/ 47442 w 342335"/>
                  <a:gd name="connsiteY28" fmla="*/ 258756 h 303527"/>
                  <a:gd name="connsiteX29" fmla="*/ 42504 w 342335"/>
                  <a:gd name="connsiteY29" fmla="*/ 275078 h 303527"/>
                  <a:gd name="connsiteX30" fmla="*/ 30708 w 342335"/>
                  <a:gd name="connsiteY30" fmla="*/ 299629 h 303527"/>
                  <a:gd name="connsiteX31" fmla="*/ 18912 w 342335"/>
                  <a:gd name="connsiteY31" fmla="*/ 303470 h 303527"/>
                  <a:gd name="connsiteX32" fmla="*/ 6019 w 342335"/>
                  <a:gd name="connsiteY32" fmla="*/ 298395 h 303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42335" h="303527">
                    <a:moveTo>
                      <a:pt x="6019" y="298395"/>
                    </a:moveTo>
                    <a:cubicBezTo>
                      <a:pt x="-3033" y="288657"/>
                      <a:pt x="259" y="273706"/>
                      <a:pt x="2316" y="261636"/>
                    </a:cubicBezTo>
                    <a:cubicBezTo>
                      <a:pt x="4373" y="249978"/>
                      <a:pt x="6842" y="238456"/>
                      <a:pt x="10683" y="227072"/>
                    </a:cubicBezTo>
                    <a:cubicBezTo>
                      <a:pt x="22616" y="191410"/>
                      <a:pt x="42504" y="158766"/>
                      <a:pt x="64861" y="128728"/>
                    </a:cubicBezTo>
                    <a:cubicBezTo>
                      <a:pt x="79126" y="109525"/>
                      <a:pt x="95996" y="92244"/>
                      <a:pt x="113827" y="76196"/>
                    </a:cubicBezTo>
                    <a:cubicBezTo>
                      <a:pt x="130149" y="61519"/>
                      <a:pt x="147980" y="48627"/>
                      <a:pt x="167045" y="37654"/>
                    </a:cubicBezTo>
                    <a:cubicBezTo>
                      <a:pt x="183093" y="28601"/>
                      <a:pt x="199964" y="20783"/>
                      <a:pt x="217383" y="14748"/>
                    </a:cubicBezTo>
                    <a:cubicBezTo>
                      <a:pt x="233568" y="9125"/>
                      <a:pt x="250438" y="5696"/>
                      <a:pt x="267309" y="3090"/>
                    </a:cubicBezTo>
                    <a:cubicBezTo>
                      <a:pt x="292409" y="-751"/>
                      <a:pt x="317510" y="-1300"/>
                      <a:pt x="342336" y="3090"/>
                    </a:cubicBezTo>
                    <a:cubicBezTo>
                      <a:pt x="342336" y="3090"/>
                      <a:pt x="342199" y="3226"/>
                      <a:pt x="342199" y="3226"/>
                    </a:cubicBezTo>
                    <a:cubicBezTo>
                      <a:pt x="338221" y="9125"/>
                      <a:pt x="334106" y="15160"/>
                      <a:pt x="329991" y="21057"/>
                    </a:cubicBezTo>
                    <a:cubicBezTo>
                      <a:pt x="326151" y="26270"/>
                      <a:pt x="322310" y="31482"/>
                      <a:pt x="318196" y="36419"/>
                    </a:cubicBezTo>
                    <a:cubicBezTo>
                      <a:pt x="315589" y="39437"/>
                      <a:pt x="312846" y="42317"/>
                      <a:pt x="310377" y="45335"/>
                    </a:cubicBezTo>
                    <a:cubicBezTo>
                      <a:pt x="308869" y="47118"/>
                      <a:pt x="307360" y="48901"/>
                      <a:pt x="305988" y="50684"/>
                    </a:cubicBezTo>
                    <a:cubicBezTo>
                      <a:pt x="305988" y="50684"/>
                      <a:pt x="305988" y="50684"/>
                      <a:pt x="305988" y="50684"/>
                    </a:cubicBezTo>
                    <a:cubicBezTo>
                      <a:pt x="305577" y="51096"/>
                      <a:pt x="305165" y="51644"/>
                      <a:pt x="304754" y="52193"/>
                    </a:cubicBezTo>
                    <a:cubicBezTo>
                      <a:pt x="304617" y="52330"/>
                      <a:pt x="304617" y="52467"/>
                      <a:pt x="304480" y="52467"/>
                    </a:cubicBezTo>
                    <a:cubicBezTo>
                      <a:pt x="298582" y="52330"/>
                      <a:pt x="292684" y="52330"/>
                      <a:pt x="286786" y="52604"/>
                    </a:cubicBezTo>
                    <a:cubicBezTo>
                      <a:pt x="272384" y="53702"/>
                      <a:pt x="257845" y="55759"/>
                      <a:pt x="243443" y="58502"/>
                    </a:cubicBezTo>
                    <a:cubicBezTo>
                      <a:pt x="236997" y="59874"/>
                      <a:pt x="230687" y="61794"/>
                      <a:pt x="224515" y="63851"/>
                    </a:cubicBezTo>
                    <a:cubicBezTo>
                      <a:pt x="216011" y="67006"/>
                      <a:pt x="207782" y="70847"/>
                      <a:pt x="199689" y="74824"/>
                    </a:cubicBezTo>
                    <a:cubicBezTo>
                      <a:pt x="189677" y="79899"/>
                      <a:pt x="179938" y="85386"/>
                      <a:pt x="170611" y="91558"/>
                    </a:cubicBezTo>
                    <a:cubicBezTo>
                      <a:pt x="162382" y="97318"/>
                      <a:pt x="154426" y="103216"/>
                      <a:pt x="146746" y="109663"/>
                    </a:cubicBezTo>
                    <a:cubicBezTo>
                      <a:pt x="147431" y="108977"/>
                      <a:pt x="148254" y="108291"/>
                      <a:pt x="148940" y="107605"/>
                    </a:cubicBezTo>
                    <a:cubicBezTo>
                      <a:pt x="138379" y="116932"/>
                      <a:pt x="128503" y="127219"/>
                      <a:pt x="119039" y="137781"/>
                    </a:cubicBezTo>
                    <a:cubicBezTo>
                      <a:pt x="119725" y="137095"/>
                      <a:pt x="120411" y="136272"/>
                      <a:pt x="121097" y="135449"/>
                    </a:cubicBezTo>
                    <a:cubicBezTo>
                      <a:pt x="111084" y="146970"/>
                      <a:pt x="101620" y="158903"/>
                      <a:pt x="92979" y="171522"/>
                    </a:cubicBezTo>
                    <a:cubicBezTo>
                      <a:pt x="82143" y="187844"/>
                      <a:pt x="71856" y="204715"/>
                      <a:pt x="62941" y="222271"/>
                    </a:cubicBezTo>
                    <a:cubicBezTo>
                      <a:pt x="57180" y="234204"/>
                      <a:pt x="51831" y="246274"/>
                      <a:pt x="47442" y="258756"/>
                    </a:cubicBezTo>
                    <a:cubicBezTo>
                      <a:pt x="45659" y="264105"/>
                      <a:pt x="44150" y="269591"/>
                      <a:pt x="42504" y="275078"/>
                    </a:cubicBezTo>
                    <a:cubicBezTo>
                      <a:pt x="40035" y="283445"/>
                      <a:pt x="38115" y="294143"/>
                      <a:pt x="30708" y="299629"/>
                    </a:cubicBezTo>
                    <a:cubicBezTo>
                      <a:pt x="27279" y="302098"/>
                      <a:pt x="23164" y="303470"/>
                      <a:pt x="18912" y="303470"/>
                    </a:cubicBezTo>
                    <a:cubicBezTo>
                      <a:pt x="14112" y="303881"/>
                      <a:pt x="9448" y="302098"/>
                      <a:pt x="6019" y="29839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1" name="任意多边形: 形状 310"/>
              <p:cNvSpPr/>
              <p:nvPr/>
            </p:nvSpPr>
            <p:spPr>
              <a:xfrm>
                <a:off x="2923489" y="5019233"/>
                <a:ext cx="192242" cy="199430"/>
              </a:xfrm>
              <a:custGeom>
                <a:avLst/>
                <a:gdLst>
                  <a:gd name="connsiteX0" fmla="*/ 137846 w 192242"/>
                  <a:gd name="connsiteY0" fmla="*/ 184755 h 199430"/>
                  <a:gd name="connsiteX1" fmla="*/ 128793 w 192242"/>
                  <a:gd name="connsiteY1" fmla="*/ 168844 h 199430"/>
                  <a:gd name="connsiteX2" fmla="*/ 117820 w 192242"/>
                  <a:gd name="connsiteY2" fmla="*/ 151287 h 199430"/>
                  <a:gd name="connsiteX3" fmla="*/ 91486 w 192242"/>
                  <a:gd name="connsiteY3" fmla="*/ 116997 h 199430"/>
                  <a:gd name="connsiteX4" fmla="*/ 64465 w 192242"/>
                  <a:gd name="connsiteY4" fmla="*/ 90526 h 199430"/>
                  <a:gd name="connsiteX5" fmla="*/ 41834 w 192242"/>
                  <a:gd name="connsiteY5" fmla="*/ 71186 h 199430"/>
                  <a:gd name="connsiteX6" fmla="*/ 19614 w 192242"/>
                  <a:gd name="connsiteY6" fmla="*/ 53355 h 199430"/>
                  <a:gd name="connsiteX7" fmla="*/ 15362 w 192242"/>
                  <a:gd name="connsiteY7" fmla="*/ 50749 h 199430"/>
                  <a:gd name="connsiteX8" fmla="*/ 5624 w 192242"/>
                  <a:gd name="connsiteY8" fmla="*/ 46772 h 199430"/>
                  <a:gd name="connsiteX9" fmla="*/ 0 w 192242"/>
                  <a:gd name="connsiteY9" fmla="*/ 44988 h 199430"/>
                  <a:gd name="connsiteX10" fmla="*/ 823 w 192242"/>
                  <a:gd name="connsiteY10" fmla="*/ 43754 h 199430"/>
                  <a:gd name="connsiteX11" fmla="*/ 1234 w 192242"/>
                  <a:gd name="connsiteY11" fmla="*/ 43068 h 199430"/>
                  <a:gd name="connsiteX12" fmla="*/ 10013 w 192242"/>
                  <a:gd name="connsiteY12" fmla="*/ 31821 h 199430"/>
                  <a:gd name="connsiteX13" fmla="*/ 12345 w 192242"/>
                  <a:gd name="connsiteY13" fmla="*/ 28804 h 199430"/>
                  <a:gd name="connsiteX14" fmla="*/ 14676 w 192242"/>
                  <a:gd name="connsiteY14" fmla="*/ 25923 h 199430"/>
                  <a:gd name="connsiteX15" fmla="*/ 22357 w 192242"/>
                  <a:gd name="connsiteY15" fmla="*/ 16871 h 199430"/>
                  <a:gd name="connsiteX16" fmla="*/ 26061 w 192242"/>
                  <a:gd name="connsiteY16" fmla="*/ 12207 h 199430"/>
                  <a:gd name="connsiteX17" fmla="*/ 28118 w 192242"/>
                  <a:gd name="connsiteY17" fmla="*/ 9189 h 199430"/>
                  <a:gd name="connsiteX18" fmla="*/ 29352 w 192242"/>
                  <a:gd name="connsiteY18" fmla="*/ 5075 h 199430"/>
                  <a:gd name="connsiteX19" fmla="*/ 30998 w 192242"/>
                  <a:gd name="connsiteY19" fmla="*/ 2331 h 199430"/>
                  <a:gd name="connsiteX20" fmla="*/ 32370 w 192242"/>
                  <a:gd name="connsiteY20" fmla="*/ 0 h 199430"/>
                  <a:gd name="connsiteX21" fmla="*/ 56098 w 192242"/>
                  <a:gd name="connsiteY21" fmla="*/ 12893 h 199430"/>
                  <a:gd name="connsiteX22" fmla="*/ 103419 w 192242"/>
                  <a:gd name="connsiteY22" fmla="*/ 51709 h 199430"/>
                  <a:gd name="connsiteX23" fmla="*/ 144704 w 192242"/>
                  <a:gd name="connsiteY23" fmla="*/ 91211 h 199430"/>
                  <a:gd name="connsiteX24" fmla="*/ 171450 w 192242"/>
                  <a:gd name="connsiteY24" fmla="*/ 128793 h 199430"/>
                  <a:gd name="connsiteX25" fmla="*/ 180640 w 192242"/>
                  <a:gd name="connsiteY25" fmla="*/ 142920 h 199430"/>
                  <a:gd name="connsiteX26" fmla="*/ 188458 w 192242"/>
                  <a:gd name="connsiteY26" fmla="*/ 155265 h 199430"/>
                  <a:gd name="connsiteX27" fmla="*/ 177897 w 192242"/>
                  <a:gd name="connsiteY27" fmla="*/ 195453 h 199430"/>
                  <a:gd name="connsiteX28" fmla="*/ 163495 w 192242"/>
                  <a:gd name="connsiteY28" fmla="*/ 199431 h 199430"/>
                  <a:gd name="connsiteX29" fmla="*/ 137846 w 192242"/>
                  <a:gd name="connsiteY29" fmla="*/ 184755 h 199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92242" h="199430">
                    <a:moveTo>
                      <a:pt x="137846" y="184755"/>
                    </a:moveTo>
                    <a:cubicBezTo>
                      <a:pt x="134554" y="179680"/>
                      <a:pt x="131948" y="174056"/>
                      <a:pt x="128793" y="168844"/>
                    </a:cubicBezTo>
                    <a:cubicBezTo>
                      <a:pt x="125227" y="162946"/>
                      <a:pt x="121661" y="157048"/>
                      <a:pt x="117820" y="151287"/>
                    </a:cubicBezTo>
                    <a:cubicBezTo>
                      <a:pt x="109728" y="139355"/>
                      <a:pt x="100950" y="127833"/>
                      <a:pt x="91486" y="116997"/>
                    </a:cubicBezTo>
                    <a:cubicBezTo>
                      <a:pt x="82982" y="107671"/>
                      <a:pt x="73792" y="98892"/>
                      <a:pt x="64465" y="90526"/>
                    </a:cubicBezTo>
                    <a:cubicBezTo>
                      <a:pt x="57059" y="84079"/>
                      <a:pt x="49378" y="77633"/>
                      <a:pt x="41834" y="71186"/>
                    </a:cubicBezTo>
                    <a:cubicBezTo>
                      <a:pt x="34701" y="65151"/>
                      <a:pt x="27295" y="58842"/>
                      <a:pt x="19614" y="53355"/>
                    </a:cubicBezTo>
                    <a:cubicBezTo>
                      <a:pt x="18242" y="52395"/>
                      <a:pt x="16734" y="51572"/>
                      <a:pt x="15362" y="50749"/>
                    </a:cubicBezTo>
                    <a:cubicBezTo>
                      <a:pt x="12207" y="49240"/>
                      <a:pt x="8916" y="47869"/>
                      <a:pt x="5624" y="46772"/>
                    </a:cubicBezTo>
                    <a:cubicBezTo>
                      <a:pt x="3840" y="46086"/>
                      <a:pt x="1920" y="45537"/>
                      <a:pt x="0" y="44988"/>
                    </a:cubicBezTo>
                    <a:cubicBezTo>
                      <a:pt x="274" y="44577"/>
                      <a:pt x="549" y="44166"/>
                      <a:pt x="823" y="43754"/>
                    </a:cubicBezTo>
                    <a:cubicBezTo>
                      <a:pt x="960" y="43479"/>
                      <a:pt x="1097" y="43343"/>
                      <a:pt x="1234" y="43068"/>
                    </a:cubicBezTo>
                    <a:cubicBezTo>
                      <a:pt x="4115" y="39365"/>
                      <a:pt x="7132" y="35524"/>
                      <a:pt x="10013" y="31821"/>
                    </a:cubicBezTo>
                    <a:cubicBezTo>
                      <a:pt x="10836" y="30724"/>
                      <a:pt x="11659" y="29763"/>
                      <a:pt x="12345" y="28804"/>
                    </a:cubicBezTo>
                    <a:cubicBezTo>
                      <a:pt x="13167" y="27843"/>
                      <a:pt x="13990" y="26883"/>
                      <a:pt x="14676" y="25923"/>
                    </a:cubicBezTo>
                    <a:cubicBezTo>
                      <a:pt x="17282" y="22905"/>
                      <a:pt x="19751" y="19888"/>
                      <a:pt x="22357" y="16871"/>
                    </a:cubicBezTo>
                    <a:cubicBezTo>
                      <a:pt x="23592" y="15362"/>
                      <a:pt x="24826" y="13853"/>
                      <a:pt x="26061" y="12207"/>
                    </a:cubicBezTo>
                    <a:cubicBezTo>
                      <a:pt x="26883" y="11247"/>
                      <a:pt x="27569" y="10287"/>
                      <a:pt x="28118" y="9189"/>
                    </a:cubicBezTo>
                    <a:cubicBezTo>
                      <a:pt x="28804" y="7818"/>
                      <a:pt x="29215" y="6447"/>
                      <a:pt x="29352" y="5075"/>
                    </a:cubicBezTo>
                    <a:cubicBezTo>
                      <a:pt x="29901" y="4115"/>
                      <a:pt x="30450" y="3155"/>
                      <a:pt x="30998" y="2331"/>
                    </a:cubicBezTo>
                    <a:cubicBezTo>
                      <a:pt x="31410" y="1646"/>
                      <a:pt x="31821" y="823"/>
                      <a:pt x="32370" y="0"/>
                    </a:cubicBezTo>
                    <a:cubicBezTo>
                      <a:pt x="40737" y="3429"/>
                      <a:pt x="48555" y="7544"/>
                      <a:pt x="56098" y="12893"/>
                    </a:cubicBezTo>
                    <a:cubicBezTo>
                      <a:pt x="72695" y="24689"/>
                      <a:pt x="87783" y="38679"/>
                      <a:pt x="103419" y="51709"/>
                    </a:cubicBezTo>
                    <a:cubicBezTo>
                      <a:pt x="118232" y="63917"/>
                      <a:pt x="132360" y="76535"/>
                      <a:pt x="144704" y="91211"/>
                    </a:cubicBezTo>
                    <a:cubicBezTo>
                      <a:pt x="154579" y="103007"/>
                      <a:pt x="163083" y="115900"/>
                      <a:pt x="171450" y="128793"/>
                    </a:cubicBezTo>
                    <a:cubicBezTo>
                      <a:pt x="174605" y="133457"/>
                      <a:pt x="177622" y="138257"/>
                      <a:pt x="180640" y="142920"/>
                    </a:cubicBezTo>
                    <a:cubicBezTo>
                      <a:pt x="183246" y="146898"/>
                      <a:pt x="186126" y="151013"/>
                      <a:pt x="188458" y="155265"/>
                    </a:cubicBezTo>
                    <a:cubicBezTo>
                      <a:pt x="196002" y="169393"/>
                      <a:pt x="192161" y="187086"/>
                      <a:pt x="177897" y="195453"/>
                    </a:cubicBezTo>
                    <a:cubicBezTo>
                      <a:pt x="173233" y="198196"/>
                      <a:pt x="168295" y="199431"/>
                      <a:pt x="163495" y="199431"/>
                    </a:cubicBezTo>
                    <a:cubicBezTo>
                      <a:pt x="153482" y="199293"/>
                      <a:pt x="143744" y="193944"/>
                      <a:pt x="137846" y="184755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2" name="任意多边形: 形状 311"/>
              <p:cNvSpPr/>
              <p:nvPr/>
            </p:nvSpPr>
            <p:spPr>
              <a:xfrm>
                <a:off x="2552985" y="5068199"/>
                <a:ext cx="164990" cy="243595"/>
              </a:xfrm>
              <a:custGeom>
                <a:avLst/>
                <a:gdLst>
                  <a:gd name="connsiteX0" fmla="*/ 23077 w 164990"/>
                  <a:gd name="connsiteY0" fmla="*/ 243184 h 243595"/>
                  <a:gd name="connsiteX1" fmla="*/ 172 w 164990"/>
                  <a:gd name="connsiteY1" fmla="*/ 220279 h 243595"/>
                  <a:gd name="connsiteX2" fmla="*/ 6893 w 164990"/>
                  <a:gd name="connsiteY2" fmla="*/ 185714 h 243595"/>
                  <a:gd name="connsiteX3" fmla="*/ 24175 w 164990"/>
                  <a:gd name="connsiteY3" fmla="*/ 144018 h 243595"/>
                  <a:gd name="connsiteX4" fmla="*/ 98927 w 164990"/>
                  <a:gd name="connsiteY4" fmla="*/ 40737 h 243595"/>
                  <a:gd name="connsiteX5" fmla="*/ 123890 w 164990"/>
                  <a:gd name="connsiteY5" fmla="*/ 13853 h 243595"/>
                  <a:gd name="connsiteX6" fmla="*/ 145424 w 164990"/>
                  <a:gd name="connsiteY6" fmla="*/ 137 h 243595"/>
                  <a:gd name="connsiteX7" fmla="*/ 144738 w 164990"/>
                  <a:gd name="connsiteY7" fmla="*/ 137 h 243595"/>
                  <a:gd name="connsiteX8" fmla="*/ 145424 w 164990"/>
                  <a:gd name="connsiteY8" fmla="*/ 137 h 243595"/>
                  <a:gd name="connsiteX9" fmla="*/ 147207 w 164990"/>
                  <a:gd name="connsiteY9" fmla="*/ 0 h 243595"/>
                  <a:gd name="connsiteX10" fmla="*/ 145698 w 164990"/>
                  <a:gd name="connsiteY10" fmla="*/ 137 h 243595"/>
                  <a:gd name="connsiteX11" fmla="*/ 162569 w 164990"/>
                  <a:gd name="connsiteY11" fmla="*/ 8915 h 243595"/>
                  <a:gd name="connsiteX12" fmla="*/ 161198 w 164990"/>
                  <a:gd name="connsiteY12" fmla="*/ 28803 h 243595"/>
                  <a:gd name="connsiteX13" fmla="*/ 155437 w 164990"/>
                  <a:gd name="connsiteY13" fmla="*/ 34838 h 243595"/>
                  <a:gd name="connsiteX14" fmla="*/ 130474 w 164990"/>
                  <a:gd name="connsiteY14" fmla="*/ 65974 h 243595"/>
                  <a:gd name="connsiteX15" fmla="*/ 102630 w 164990"/>
                  <a:gd name="connsiteY15" fmla="*/ 103693 h 243595"/>
                  <a:gd name="connsiteX16" fmla="*/ 87543 w 164990"/>
                  <a:gd name="connsiteY16" fmla="*/ 129479 h 243595"/>
                  <a:gd name="connsiteX17" fmla="*/ 66420 w 164990"/>
                  <a:gd name="connsiteY17" fmla="*/ 179131 h 243595"/>
                  <a:gd name="connsiteX18" fmla="*/ 58190 w 164990"/>
                  <a:gd name="connsiteY18" fmla="*/ 205054 h 243595"/>
                  <a:gd name="connsiteX19" fmla="*/ 49824 w 164990"/>
                  <a:gd name="connsiteY19" fmla="*/ 230291 h 243595"/>
                  <a:gd name="connsiteX20" fmla="*/ 26506 w 164990"/>
                  <a:gd name="connsiteY20" fmla="*/ 243596 h 243595"/>
                  <a:gd name="connsiteX21" fmla="*/ 23077 w 164990"/>
                  <a:gd name="connsiteY21" fmla="*/ 243184 h 243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4990" h="243595">
                    <a:moveTo>
                      <a:pt x="23077" y="243184"/>
                    </a:moveTo>
                    <a:cubicBezTo>
                      <a:pt x="11556" y="241676"/>
                      <a:pt x="1406" y="232074"/>
                      <a:pt x="172" y="220279"/>
                    </a:cubicBezTo>
                    <a:cubicBezTo>
                      <a:pt x="-926" y="208758"/>
                      <a:pt x="3464" y="196550"/>
                      <a:pt x="6893" y="185714"/>
                    </a:cubicBezTo>
                    <a:cubicBezTo>
                      <a:pt x="11556" y="171313"/>
                      <a:pt x="17317" y="157459"/>
                      <a:pt x="24175" y="144018"/>
                    </a:cubicBezTo>
                    <a:cubicBezTo>
                      <a:pt x="43651" y="105750"/>
                      <a:pt x="70535" y="72695"/>
                      <a:pt x="98927" y="40737"/>
                    </a:cubicBezTo>
                    <a:cubicBezTo>
                      <a:pt x="107019" y="31547"/>
                      <a:pt x="115386" y="22631"/>
                      <a:pt x="123890" y="13853"/>
                    </a:cubicBezTo>
                    <a:cubicBezTo>
                      <a:pt x="129788" y="7681"/>
                      <a:pt x="136646" y="1097"/>
                      <a:pt x="145424" y="137"/>
                    </a:cubicBezTo>
                    <a:cubicBezTo>
                      <a:pt x="145150" y="137"/>
                      <a:pt x="145013" y="137"/>
                      <a:pt x="144738" y="137"/>
                    </a:cubicBezTo>
                    <a:cubicBezTo>
                      <a:pt x="145013" y="137"/>
                      <a:pt x="145150" y="137"/>
                      <a:pt x="145424" y="137"/>
                    </a:cubicBezTo>
                    <a:cubicBezTo>
                      <a:pt x="145973" y="137"/>
                      <a:pt x="146521" y="0"/>
                      <a:pt x="147207" y="0"/>
                    </a:cubicBezTo>
                    <a:cubicBezTo>
                      <a:pt x="146796" y="0"/>
                      <a:pt x="146247" y="0"/>
                      <a:pt x="145698" y="137"/>
                    </a:cubicBezTo>
                    <a:cubicBezTo>
                      <a:pt x="152556" y="-137"/>
                      <a:pt x="159003" y="2880"/>
                      <a:pt x="162569" y="8915"/>
                    </a:cubicBezTo>
                    <a:cubicBezTo>
                      <a:pt x="165998" y="14813"/>
                      <a:pt x="165998" y="23592"/>
                      <a:pt x="161198" y="28803"/>
                    </a:cubicBezTo>
                    <a:cubicBezTo>
                      <a:pt x="159414" y="30861"/>
                      <a:pt x="157357" y="32781"/>
                      <a:pt x="155437" y="34838"/>
                    </a:cubicBezTo>
                    <a:cubicBezTo>
                      <a:pt x="146796" y="44851"/>
                      <a:pt x="138703" y="55412"/>
                      <a:pt x="130474" y="65974"/>
                    </a:cubicBezTo>
                    <a:cubicBezTo>
                      <a:pt x="120873" y="78318"/>
                      <a:pt x="111408" y="90937"/>
                      <a:pt x="102630" y="103693"/>
                    </a:cubicBezTo>
                    <a:cubicBezTo>
                      <a:pt x="97144" y="112059"/>
                      <a:pt x="92206" y="120563"/>
                      <a:pt x="87543" y="129479"/>
                    </a:cubicBezTo>
                    <a:cubicBezTo>
                      <a:pt x="79587" y="145664"/>
                      <a:pt x="72455" y="162123"/>
                      <a:pt x="66420" y="179131"/>
                    </a:cubicBezTo>
                    <a:cubicBezTo>
                      <a:pt x="63540" y="187772"/>
                      <a:pt x="60796" y="196413"/>
                      <a:pt x="58190" y="205054"/>
                    </a:cubicBezTo>
                    <a:cubicBezTo>
                      <a:pt x="55584" y="213558"/>
                      <a:pt x="53938" y="222474"/>
                      <a:pt x="49824" y="230291"/>
                    </a:cubicBezTo>
                    <a:cubicBezTo>
                      <a:pt x="45435" y="238658"/>
                      <a:pt x="35833" y="243596"/>
                      <a:pt x="26506" y="243596"/>
                    </a:cubicBezTo>
                    <a:cubicBezTo>
                      <a:pt x="25409" y="243459"/>
                      <a:pt x="24312" y="243459"/>
                      <a:pt x="23077" y="243184"/>
                    </a:cubicBezTo>
                    <a:close/>
                  </a:path>
                </a:pathLst>
              </a:custGeom>
              <a:solidFill>
                <a:srgbClr val="CD986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3" name="任意多边形: 形状 312"/>
              <p:cNvSpPr/>
              <p:nvPr/>
            </p:nvSpPr>
            <p:spPr>
              <a:xfrm>
                <a:off x="2615301" y="5333268"/>
                <a:ext cx="138256" cy="210190"/>
              </a:xfrm>
              <a:custGeom>
                <a:avLst/>
                <a:gdLst>
                  <a:gd name="connsiteX0" fmla="*/ 125354 w 138256"/>
                  <a:gd name="connsiteY0" fmla="*/ 207173 h 210190"/>
                  <a:gd name="connsiteX1" fmla="*/ 99568 w 138256"/>
                  <a:gd name="connsiteY1" fmla="*/ 170688 h 210190"/>
                  <a:gd name="connsiteX2" fmla="*/ 75153 w 138256"/>
                  <a:gd name="connsiteY2" fmla="*/ 135026 h 210190"/>
                  <a:gd name="connsiteX3" fmla="*/ 29890 w 138256"/>
                  <a:gd name="connsiteY3" fmla="*/ 61646 h 210190"/>
                  <a:gd name="connsiteX4" fmla="*/ 14391 w 138256"/>
                  <a:gd name="connsiteY4" fmla="*/ 35723 h 210190"/>
                  <a:gd name="connsiteX5" fmla="*/ 538 w 138256"/>
                  <a:gd name="connsiteY5" fmla="*/ 9251 h 210190"/>
                  <a:gd name="connsiteX6" fmla="*/ 3281 w 138256"/>
                  <a:gd name="connsiteY6" fmla="*/ 884 h 210190"/>
                  <a:gd name="connsiteX7" fmla="*/ 12471 w 138256"/>
                  <a:gd name="connsiteY7" fmla="*/ 3353 h 210190"/>
                  <a:gd name="connsiteX8" fmla="*/ 34005 w 138256"/>
                  <a:gd name="connsiteY8" fmla="*/ 38603 h 210190"/>
                  <a:gd name="connsiteX9" fmla="*/ 55951 w 138256"/>
                  <a:gd name="connsiteY9" fmla="*/ 74265 h 210190"/>
                  <a:gd name="connsiteX10" fmla="*/ 78719 w 138256"/>
                  <a:gd name="connsiteY10" fmla="*/ 110887 h 210190"/>
                  <a:gd name="connsiteX11" fmla="*/ 103134 w 138256"/>
                  <a:gd name="connsiteY11" fmla="*/ 147782 h 210190"/>
                  <a:gd name="connsiteX12" fmla="*/ 131800 w 138256"/>
                  <a:gd name="connsiteY12" fmla="*/ 190851 h 210190"/>
                  <a:gd name="connsiteX13" fmla="*/ 131800 w 138256"/>
                  <a:gd name="connsiteY13" fmla="*/ 190713 h 210190"/>
                  <a:gd name="connsiteX14" fmla="*/ 132075 w 138256"/>
                  <a:gd name="connsiteY14" fmla="*/ 191262 h 210190"/>
                  <a:gd name="connsiteX15" fmla="*/ 131937 w 138256"/>
                  <a:gd name="connsiteY15" fmla="*/ 191125 h 210190"/>
                  <a:gd name="connsiteX16" fmla="*/ 132212 w 138256"/>
                  <a:gd name="connsiteY16" fmla="*/ 191536 h 210190"/>
                  <a:gd name="connsiteX17" fmla="*/ 132075 w 138256"/>
                  <a:gd name="connsiteY17" fmla="*/ 191399 h 210190"/>
                  <a:gd name="connsiteX18" fmla="*/ 136738 w 138256"/>
                  <a:gd name="connsiteY18" fmla="*/ 198257 h 210190"/>
                  <a:gd name="connsiteX19" fmla="*/ 135366 w 138256"/>
                  <a:gd name="connsiteY19" fmla="*/ 208681 h 210190"/>
                  <a:gd name="connsiteX20" fmla="*/ 130840 w 138256"/>
                  <a:gd name="connsiteY20" fmla="*/ 210190 h 210190"/>
                  <a:gd name="connsiteX21" fmla="*/ 125354 w 138256"/>
                  <a:gd name="connsiteY21" fmla="*/ 207173 h 210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38256" h="210190">
                    <a:moveTo>
                      <a:pt x="125354" y="207173"/>
                    </a:moveTo>
                    <a:cubicBezTo>
                      <a:pt x="116850" y="194965"/>
                      <a:pt x="108209" y="182758"/>
                      <a:pt x="99568" y="170688"/>
                    </a:cubicBezTo>
                    <a:cubicBezTo>
                      <a:pt x="91201" y="158893"/>
                      <a:pt x="83246" y="147097"/>
                      <a:pt x="75153" y="135026"/>
                    </a:cubicBezTo>
                    <a:cubicBezTo>
                      <a:pt x="59105" y="111161"/>
                      <a:pt x="44566" y="86335"/>
                      <a:pt x="29890" y="61646"/>
                    </a:cubicBezTo>
                    <a:cubicBezTo>
                      <a:pt x="24815" y="53005"/>
                      <a:pt x="19603" y="44364"/>
                      <a:pt x="14391" y="35723"/>
                    </a:cubicBezTo>
                    <a:cubicBezTo>
                      <a:pt x="9316" y="27082"/>
                      <a:pt x="4516" y="18440"/>
                      <a:pt x="538" y="9251"/>
                    </a:cubicBezTo>
                    <a:cubicBezTo>
                      <a:pt x="-834" y="6233"/>
                      <a:pt x="538" y="2530"/>
                      <a:pt x="3281" y="884"/>
                    </a:cubicBezTo>
                    <a:cubicBezTo>
                      <a:pt x="6299" y="-899"/>
                      <a:pt x="10688" y="61"/>
                      <a:pt x="12471" y="3353"/>
                    </a:cubicBezTo>
                    <a:cubicBezTo>
                      <a:pt x="19055" y="15423"/>
                      <a:pt x="26598" y="26944"/>
                      <a:pt x="34005" y="38603"/>
                    </a:cubicBezTo>
                    <a:cubicBezTo>
                      <a:pt x="41412" y="50399"/>
                      <a:pt x="48681" y="62332"/>
                      <a:pt x="55951" y="74265"/>
                    </a:cubicBezTo>
                    <a:cubicBezTo>
                      <a:pt x="63495" y="86609"/>
                      <a:pt x="70901" y="98816"/>
                      <a:pt x="78719" y="110887"/>
                    </a:cubicBezTo>
                    <a:cubicBezTo>
                      <a:pt x="86675" y="123231"/>
                      <a:pt x="94904" y="135438"/>
                      <a:pt x="103134" y="147782"/>
                    </a:cubicBezTo>
                    <a:cubicBezTo>
                      <a:pt x="112735" y="162047"/>
                      <a:pt x="122199" y="176586"/>
                      <a:pt x="131800" y="190851"/>
                    </a:cubicBezTo>
                    <a:cubicBezTo>
                      <a:pt x="131800" y="190851"/>
                      <a:pt x="131800" y="190851"/>
                      <a:pt x="131800" y="190713"/>
                    </a:cubicBezTo>
                    <a:cubicBezTo>
                      <a:pt x="131937" y="190851"/>
                      <a:pt x="132075" y="190988"/>
                      <a:pt x="132075" y="191262"/>
                    </a:cubicBezTo>
                    <a:cubicBezTo>
                      <a:pt x="132075" y="191262"/>
                      <a:pt x="132075" y="191125"/>
                      <a:pt x="131937" y="191125"/>
                    </a:cubicBezTo>
                    <a:cubicBezTo>
                      <a:pt x="132075" y="191262"/>
                      <a:pt x="132075" y="191399"/>
                      <a:pt x="132212" y="191536"/>
                    </a:cubicBezTo>
                    <a:cubicBezTo>
                      <a:pt x="132212" y="191536"/>
                      <a:pt x="132212" y="191399"/>
                      <a:pt x="132075" y="191399"/>
                    </a:cubicBezTo>
                    <a:cubicBezTo>
                      <a:pt x="133583" y="193731"/>
                      <a:pt x="135229" y="196063"/>
                      <a:pt x="136738" y="198257"/>
                    </a:cubicBezTo>
                    <a:cubicBezTo>
                      <a:pt x="139070" y="201549"/>
                      <a:pt x="138795" y="206075"/>
                      <a:pt x="135366" y="208681"/>
                    </a:cubicBezTo>
                    <a:cubicBezTo>
                      <a:pt x="134132" y="209641"/>
                      <a:pt x="132486" y="210190"/>
                      <a:pt x="130840" y="210190"/>
                    </a:cubicBezTo>
                    <a:cubicBezTo>
                      <a:pt x="128920" y="210053"/>
                      <a:pt x="126725" y="209093"/>
                      <a:pt x="125354" y="20717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4" name="任意多边形: 形状 313"/>
              <p:cNvSpPr/>
              <p:nvPr/>
            </p:nvSpPr>
            <p:spPr>
              <a:xfrm>
                <a:off x="2707085" y="5365505"/>
                <a:ext cx="126943" cy="178102"/>
              </a:xfrm>
              <a:custGeom>
                <a:avLst/>
                <a:gdLst>
                  <a:gd name="connsiteX0" fmla="*/ 113809 w 126943"/>
                  <a:gd name="connsiteY0" fmla="*/ 175347 h 178102"/>
                  <a:gd name="connsiteX1" fmla="*/ 74718 w 126943"/>
                  <a:gd name="connsiteY1" fmla="*/ 120345 h 178102"/>
                  <a:gd name="connsiteX2" fmla="*/ 74855 w 126943"/>
                  <a:gd name="connsiteY2" fmla="*/ 120483 h 178102"/>
                  <a:gd name="connsiteX3" fmla="*/ 72386 w 126943"/>
                  <a:gd name="connsiteY3" fmla="*/ 116916 h 178102"/>
                  <a:gd name="connsiteX4" fmla="*/ 72935 w 126943"/>
                  <a:gd name="connsiteY4" fmla="*/ 117739 h 178102"/>
                  <a:gd name="connsiteX5" fmla="*/ 44406 w 126943"/>
                  <a:gd name="connsiteY5" fmla="*/ 74260 h 178102"/>
                  <a:gd name="connsiteX6" fmla="*/ 15602 w 126943"/>
                  <a:gd name="connsiteY6" fmla="*/ 28585 h 178102"/>
                  <a:gd name="connsiteX7" fmla="*/ 15739 w 126943"/>
                  <a:gd name="connsiteY7" fmla="*/ 28723 h 178102"/>
                  <a:gd name="connsiteX8" fmla="*/ 3943 w 126943"/>
                  <a:gd name="connsiteY8" fmla="*/ 13361 h 178102"/>
                  <a:gd name="connsiteX9" fmla="*/ 4081 w 126943"/>
                  <a:gd name="connsiteY9" fmla="*/ 13498 h 178102"/>
                  <a:gd name="connsiteX10" fmla="*/ 3395 w 126943"/>
                  <a:gd name="connsiteY10" fmla="*/ 12675 h 178102"/>
                  <a:gd name="connsiteX11" fmla="*/ 3532 w 126943"/>
                  <a:gd name="connsiteY11" fmla="*/ 12812 h 178102"/>
                  <a:gd name="connsiteX12" fmla="*/ 1337 w 126943"/>
                  <a:gd name="connsiteY12" fmla="*/ 10343 h 178102"/>
                  <a:gd name="connsiteX13" fmla="*/ 1337 w 126943"/>
                  <a:gd name="connsiteY13" fmla="*/ 2525 h 178102"/>
                  <a:gd name="connsiteX14" fmla="*/ 8881 w 126943"/>
                  <a:gd name="connsiteY14" fmla="*/ 605 h 178102"/>
                  <a:gd name="connsiteX15" fmla="*/ 12859 w 126943"/>
                  <a:gd name="connsiteY15" fmla="*/ 3485 h 178102"/>
                  <a:gd name="connsiteX16" fmla="*/ 19305 w 126943"/>
                  <a:gd name="connsiteY16" fmla="*/ 10069 h 178102"/>
                  <a:gd name="connsiteX17" fmla="*/ 29455 w 126943"/>
                  <a:gd name="connsiteY17" fmla="*/ 23099 h 178102"/>
                  <a:gd name="connsiteX18" fmla="*/ 49755 w 126943"/>
                  <a:gd name="connsiteY18" fmla="*/ 53549 h 178102"/>
                  <a:gd name="connsiteX19" fmla="*/ 90903 w 126943"/>
                  <a:gd name="connsiteY19" fmla="*/ 115819 h 178102"/>
                  <a:gd name="connsiteX20" fmla="*/ 90354 w 126943"/>
                  <a:gd name="connsiteY20" fmla="*/ 114996 h 178102"/>
                  <a:gd name="connsiteX21" fmla="*/ 125467 w 126943"/>
                  <a:gd name="connsiteY21" fmla="*/ 166294 h 178102"/>
                  <a:gd name="connsiteX22" fmla="*/ 124096 w 126943"/>
                  <a:gd name="connsiteY22" fmla="*/ 176581 h 178102"/>
                  <a:gd name="connsiteX23" fmla="*/ 119569 w 126943"/>
                  <a:gd name="connsiteY23" fmla="*/ 178090 h 178102"/>
                  <a:gd name="connsiteX24" fmla="*/ 113809 w 126943"/>
                  <a:gd name="connsiteY24" fmla="*/ 175347 h 178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26943" h="178102">
                    <a:moveTo>
                      <a:pt x="113809" y="175347"/>
                    </a:moveTo>
                    <a:cubicBezTo>
                      <a:pt x="100504" y="157242"/>
                      <a:pt x="87337" y="138999"/>
                      <a:pt x="74718" y="120345"/>
                    </a:cubicBezTo>
                    <a:cubicBezTo>
                      <a:pt x="74718" y="120345"/>
                      <a:pt x="74855" y="120483"/>
                      <a:pt x="74855" y="120483"/>
                    </a:cubicBezTo>
                    <a:cubicBezTo>
                      <a:pt x="74032" y="119248"/>
                      <a:pt x="73209" y="118014"/>
                      <a:pt x="72386" y="116916"/>
                    </a:cubicBezTo>
                    <a:cubicBezTo>
                      <a:pt x="72523" y="117191"/>
                      <a:pt x="72798" y="117465"/>
                      <a:pt x="72935" y="117739"/>
                    </a:cubicBezTo>
                    <a:cubicBezTo>
                      <a:pt x="63196" y="103338"/>
                      <a:pt x="53732" y="88936"/>
                      <a:pt x="44406" y="74260"/>
                    </a:cubicBezTo>
                    <a:cubicBezTo>
                      <a:pt x="34804" y="59035"/>
                      <a:pt x="25477" y="43673"/>
                      <a:pt x="15602" y="28585"/>
                    </a:cubicBezTo>
                    <a:cubicBezTo>
                      <a:pt x="15602" y="28585"/>
                      <a:pt x="15739" y="28723"/>
                      <a:pt x="15739" y="28723"/>
                    </a:cubicBezTo>
                    <a:cubicBezTo>
                      <a:pt x="12036" y="23374"/>
                      <a:pt x="8332" y="18162"/>
                      <a:pt x="3943" y="13361"/>
                    </a:cubicBezTo>
                    <a:cubicBezTo>
                      <a:pt x="3943" y="13361"/>
                      <a:pt x="4081" y="13498"/>
                      <a:pt x="4081" y="13498"/>
                    </a:cubicBezTo>
                    <a:cubicBezTo>
                      <a:pt x="3806" y="13224"/>
                      <a:pt x="3669" y="12949"/>
                      <a:pt x="3395" y="12675"/>
                    </a:cubicBezTo>
                    <a:cubicBezTo>
                      <a:pt x="3395" y="12675"/>
                      <a:pt x="3395" y="12812"/>
                      <a:pt x="3532" y="12812"/>
                    </a:cubicBezTo>
                    <a:cubicBezTo>
                      <a:pt x="2846" y="11989"/>
                      <a:pt x="2023" y="11166"/>
                      <a:pt x="1337" y="10343"/>
                    </a:cubicBezTo>
                    <a:cubicBezTo>
                      <a:pt x="-446" y="8011"/>
                      <a:pt x="-446" y="4857"/>
                      <a:pt x="1337" y="2525"/>
                    </a:cubicBezTo>
                    <a:cubicBezTo>
                      <a:pt x="2983" y="330"/>
                      <a:pt x="6412" y="-767"/>
                      <a:pt x="8881" y="605"/>
                    </a:cubicBezTo>
                    <a:cubicBezTo>
                      <a:pt x="10390" y="1291"/>
                      <a:pt x="11624" y="2388"/>
                      <a:pt x="12859" y="3485"/>
                    </a:cubicBezTo>
                    <a:cubicBezTo>
                      <a:pt x="15190" y="5543"/>
                      <a:pt x="17248" y="7875"/>
                      <a:pt x="19305" y="10069"/>
                    </a:cubicBezTo>
                    <a:cubicBezTo>
                      <a:pt x="23009" y="14184"/>
                      <a:pt x="26300" y="18710"/>
                      <a:pt x="29455" y="23099"/>
                    </a:cubicBezTo>
                    <a:cubicBezTo>
                      <a:pt x="36450" y="33112"/>
                      <a:pt x="43171" y="43399"/>
                      <a:pt x="49755" y="53549"/>
                    </a:cubicBezTo>
                    <a:cubicBezTo>
                      <a:pt x="63334" y="74397"/>
                      <a:pt x="77050" y="95245"/>
                      <a:pt x="90903" y="115819"/>
                    </a:cubicBezTo>
                    <a:cubicBezTo>
                      <a:pt x="90766" y="115545"/>
                      <a:pt x="90491" y="115271"/>
                      <a:pt x="90354" y="114996"/>
                    </a:cubicBezTo>
                    <a:cubicBezTo>
                      <a:pt x="102013" y="132141"/>
                      <a:pt x="113534" y="149286"/>
                      <a:pt x="125467" y="166294"/>
                    </a:cubicBezTo>
                    <a:cubicBezTo>
                      <a:pt x="127799" y="169586"/>
                      <a:pt x="127387" y="174112"/>
                      <a:pt x="124096" y="176581"/>
                    </a:cubicBezTo>
                    <a:cubicBezTo>
                      <a:pt x="122724" y="177541"/>
                      <a:pt x="121215" y="178090"/>
                      <a:pt x="119569" y="178090"/>
                    </a:cubicBezTo>
                    <a:cubicBezTo>
                      <a:pt x="117375" y="178227"/>
                      <a:pt x="115180" y="177267"/>
                      <a:pt x="113809" y="17534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5" name="任意多边形: 形状 314"/>
              <p:cNvSpPr/>
              <p:nvPr/>
            </p:nvSpPr>
            <p:spPr>
              <a:xfrm>
                <a:off x="2795434" y="5362606"/>
                <a:ext cx="129114" cy="189368"/>
              </a:xfrm>
              <a:custGeom>
                <a:avLst/>
                <a:gdLst>
                  <a:gd name="connsiteX0" fmla="*/ 115299 w 129114"/>
                  <a:gd name="connsiteY0" fmla="*/ 186475 h 189368"/>
                  <a:gd name="connsiteX1" fmla="*/ 89787 w 129114"/>
                  <a:gd name="connsiteY1" fmla="*/ 149442 h 189368"/>
                  <a:gd name="connsiteX2" fmla="*/ 66058 w 129114"/>
                  <a:gd name="connsiteY2" fmla="*/ 113369 h 189368"/>
                  <a:gd name="connsiteX3" fmla="*/ 43015 w 129114"/>
                  <a:gd name="connsiteY3" fmla="*/ 77159 h 189368"/>
                  <a:gd name="connsiteX4" fmla="*/ 19012 w 129114"/>
                  <a:gd name="connsiteY4" fmla="*/ 39851 h 189368"/>
                  <a:gd name="connsiteX5" fmla="*/ 7903 w 129114"/>
                  <a:gd name="connsiteY5" fmla="*/ 22158 h 189368"/>
                  <a:gd name="connsiteX6" fmla="*/ 2553 w 129114"/>
                  <a:gd name="connsiteY6" fmla="*/ 13379 h 189368"/>
                  <a:gd name="connsiteX7" fmla="*/ 84 w 129114"/>
                  <a:gd name="connsiteY7" fmla="*/ 7344 h 189368"/>
                  <a:gd name="connsiteX8" fmla="*/ 4748 w 129114"/>
                  <a:gd name="connsiteY8" fmla="*/ 212 h 189368"/>
                  <a:gd name="connsiteX9" fmla="*/ 12429 w 129114"/>
                  <a:gd name="connsiteY9" fmla="*/ 3915 h 189368"/>
                  <a:gd name="connsiteX10" fmla="*/ 12017 w 129114"/>
                  <a:gd name="connsiteY10" fmla="*/ 3229 h 189368"/>
                  <a:gd name="connsiteX11" fmla="*/ 13115 w 129114"/>
                  <a:gd name="connsiteY11" fmla="*/ 5150 h 189368"/>
                  <a:gd name="connsiteX12" fmla="*/ 12703 w 129114"/>
                  <a:gd name="connsiteY12" fmla="*/ 4464 h 189368"/>
                  <a:gd name="connsiteX13" fmla="*/ 61395 w 129114"/>
                  <a:gd name="connsiteY13" fmla="*/ 76199 h 189368"/>
                  <a:gd name="connsiteX14" fmla="*/ 108852 w 129114"/>
                  <a:gd name="connsiteY14" fmla="*/ 148482 h 189368"/>
                  <a:gd name="connsiteX15" fmla="*/ 128055 w 129114"/>
                  <a:gd name="connsiteY15" fmla="*/ 177834 h 189368"/>
                  <a:gd name="connsiteX16" fmla="*/ 126134 w 129114"/>
                  <a:gd name="connsiteY16" fmla="*/ 187847 h 189368"/>
                  <a:gd name="connsiteX17" fmla="*/ 121334 w 129114"/>
                  <a:gd name="connsiteY17" fmla="*/ 189356 h 189368"/>
                  <a:gd name="connsiteX18" fmla="*/ 115299 w 129114"/>
                  <a:gd name="connsiteY18" fmla="*/ 186475 h 189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29114" h="189368">
                    <a:moveTo>
                      <a:pt x="115299" y="186475"/>
                    </a:moveTo>
                    <a:cubicBezTo>
                      <a:pt x="106795" y="174131"/>
                      <a:pt x="98154" y="161786"/>
                      <a:pt x="89787" y="149442"/>
                    </a:cubicBezTo>
                    <a:cubicBezTo>
                      <a:pt x="81695" y="137509"/>
                      <a:pt x="73876" y="125439"/>
                      <a:pt x="66058" y="113369"/>
                    </a:cubicBezTo>
                    <a:cubicBezTo>
                      <a:pt x="58240" y="101436"/>
                      <a:pt x="50696" y="89229"/>
                      <a:pt x="43015" y="77159"/>
                    </a:cubicBezTo>
                    <a:cubicBezTo>
                      <a:pt x="35197" y="64677"/>
                      <a:pt x="26968" y="52196"/>
                      <a:pt x="19012" y="39851"/>
                    </a:cubicBezTo>
                    <a:cubicBezTo>
                      <a:pt x="15172" y="34090"/>
                      <a:pt x="11469" y="28193"/>
                      <a:pt x="7903" y="22158"/>
                    </a:cubicBezTo>
                    <a:cubicBezTo>
                      <a:pt x="6119" y="19277"/>
                      <a:pt x="4336" y="16397"/>
                      <a:pt x="2553" y="13379"/>
                    </a:cubicBezTo>
                    <a:cubicBezTo>
                      <a:pt x="1456" y="11459"/>
                      <a:pt x="496" y="9539"/>
                      <a:pt x="84" y="7344"/>
                    </a:cubicBezTo>
                    <a:cubicBezTo>
                      <a:pt x="-464" y="4190"/>
                      <a:pt x="1730" y="1035"/>
                      <a:pt x="4748" y="212"/>
                    </a:cubicBezTo>
                    <a:cubicBezTo>
                      <a:pt x="7903" y="-611"/>
                      <a:pt x="11057" y="1035"/>
                      <a:pt x="12429" y="3915"/>
                    </a:cubicBezTo>
                    <a:cubicBezTo>
                      <a:pt x="12292" y="3641"/>
                      <a:pt x="12154" y="3504"/>
                      <a:pt x="12017" y="3229"/>
                    </a:cubicBezTo>
                    <a:cubicBezTo>
                      <a:pt x="12429" y="3915"/>
                      <a:pt x="12840" y="4464"/>
                      <a:pt x="13115" y="5150"/>
                    </a:cubicBezTo>
                    <a:cubicBezTo>
                      <a:pt x="12977" y="4875"/>
                      <a:pt x="12840" y="4738"/>
                      <a:pt x="12703" y="4464"/>
                    </a:cubicBezTo>
                    <a:cubicBezTo>
                      <a:pt x="28888" y="28330"/>
                      <a:pt x="45622" y="51921"/>
                      <a:pt x="61395" y="76199"/>
                    </a:cubicBezTo>
                    <a:cubicBezTo>
                      <a:pt x="77168" y="100339"/>
                      <a:pt x="93216" y="124205"/>
                      <a:pt x="108852" y="148482"/>
                    </a:cubicBezTo>
                    <a:cubicBezTo>
                      <a:pt x="115162" y="158220"/>
                      <a:pt x="121608" y="168096"/>
                      <a:pt x="128055" y="177834"/>
                    </a:cubicBezTo>
                    <a:cubicBezTo>
                      <a:pt x="130112" y="180989"/>
                      <a:pt x="129015" y="185515"/>
                      <a:pt x="126134" y="187847"/>
                    </a:cubicBezTo>
                    <a:cubicBezTo>
                      <a:pt x="124763" y="188944"/>
                      <a:pt x="123117" y="189356"/>
                      <a:pt x="121334" y="189356"/>
                    </a:cubicBezTo>
                    <a:cubicBezTo>
                      <a:pt x="119002" y="189493"/>
                      <a:pt x="116670" y="188533"/>
                      <a:pt x="115299" y="186475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6" name="任意多边形: 形状 315"/>
              <p:cNvSpPr/>
              <p:nvPr/>
            </p:nvSpPr>
            <p:spPr>
              <a:xfrm>
                <a:off x="2897874" y="5389969"/>
                <a:ext cx="99169" cy="134834"/>
              </a:xfrm>
              <a:custGeom>
                <a:avLst/>
                <a:gdLst>
                  <a:gd name="connsiteX0" fmla="*/ 84456 w 99169"/>
                  <a:gd name="connsiteY0" fmla="*/ 131681 h 134834"/>
                  <a:gd name="connsiteX1" fmla="*/ 64568 w 99169"/>
                  <a:gd name="connsiteY1" fmla="*/ 104660 h 134834"/>
                  <a:gd name="connsiteX2" fmla="*/ 45914 w 99169"/>
                  <a:gd name="connsiteY2" fmla="*/ 77777 h 134834"/>
                  <a:gd name="connsiteX3" fmla="*/ 11899 w 99169"/>
                  <a:gd name="connsiteY3" fmla="*/ 25382 h 134834"/>
                  <a:gd name="connsiteX4" fmla="*/ 11899 w 99169"/>
                  <a:gd name="connsiteY4" fmla="*/ 25382 h 134834"/>
                  <a:gd name="connsiteX5" fmla="*/ 1337 w 99169"/>
                  <a:gd name="connsiteY5" fmla="*/ 10568 h 134834"/>
                  <a:gd name="connsiteX6" fmla="*/ 1337 w 99169"/>
                  <a:gd name="connsiteY6" fmla="*/ 2476 h 134834"/>
                  <a:gd name="connsiteX7" fmla="*/ 9978 w 99169"/>
                  <a:gd name="connsiteY7" fmla="*/ 830 h 134834"/>
                  <a:gd name="connsiteX8" fmla="*/ 15876 w 99169"/>
                  <a:gd name="connsiteY8" fmla="*/ 6591 h 134834"/>
                  <a:gd name="connsiteX9" fmla="*/ 23009 w 99169"/>
                  <a:gd name="connsiteY9" fmla="*/ 15369 h 134834"/>
                  <a:gd name="connsiteX10" fmla="*/ 36039 w 99169"/>
                  <a:gd name="connsiteY10" fmla="*/ 33748 h 134834"/>
                  <a:gd name="connsiteX11" fmla="*/ 35902 w 99169"/>
                  <a:gd name="connsiteY11" fmla="*/ 33611 h 134834"/>
                  <a:gd name="connsiteX12" fmla="*/ 36176 w 99169"/>
                  <a:gd name="connsiteY12" fmla="*/ 34160 h 134834"/>
                  <a:gd name="connsiteX13" fmla="*/ 36039 w 99169"/>
                  <a:gd name="connsiteY13" fmla="*/ 33885 h 134834"/>
                  <a:gd name="connsiteX14" fmla="*/ 36450 w 99169"/>
                  <a:gd name="connsiteY14" fmla="*/ 34434 h 134834"/>
                  <a:gd name="connsiteX15" fmla="*/ 36313 w 99169"/>
                  <a:gd name="connsiteY15" fmla="*/ 34297 h 134834"/>
                  <a:gd name="connsiteX16" fmla="*/ 46600 w 99169"/>
                  <a:gd name="connsiteY16" fmla="*/ 49521 h 134834"/>
                  <a:gd name="connsiteX17" fmla="*/ 71426 w 99169"/>
                  <a:gd name="connsiteY17" fmla="*/ 84635 h 134834"/>
                  <a:gd name="connsiteX18" fmla="*/ 83222 w 99169"/>
                  <a:gd name="connsiteY18" fmla="*/ 101231 h 134834"/>
                  <a:gd name="connsiteX19" fmla="*/ 97487 w 99169"/>
                  <a:gd name="connsiteY19" fmla="*/ 121530 h 134834"/>
                  <a:gd name="connsiteX20" fmla="*/ 95978 w 99169"/>
                  <a:gd name="connsiteY20" fmla="*/ 133189 h 134834"/>
                  <a:gd name="connsiteX21" fmla="*/ 91040 w 99169"/>
                  <a:gd name="connsiteY21" fmla="*/ 134835 h 134834"/>
                  <a:gd name="connsiteX22" fmla="*/ 84456 w 99169"/>
                  <a:gd name="connsiteY22" fmla="*/ 131681 h 134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9169" h="134834">
                    <a:moveTo>
                      <a:pt x="84456" y="131681"/>
                    </a:moveTo>
                    <a:cubicBezTo>
                      <a:pt x="77461" y="122902"/>
                      <a:pt x="71015" y="113849"/>
                      <a:pt x="64568" y="104660"/>
                    </a:cubicBezTo>
                    <a:cubicBezTo>
                      <a:pt x="58259" y="95745"/>
                      <a:pt x="52087" y="86829"/>
                      <a:pt x="45914" y="77777"/>
                    </a:cubicBezTo>
                    <a:cubicBezTo>
                      <a:pt x="34119" y="60632"/>
                      <a:pt x="23557" y="42663"/>
                      <a:pt x="11899" y="25382"/>
                    </a:cubicBezTo>
                    <a:cubicBezTo>
                      <a:pt x="11899" y="25382"/>
                      <a:pt x="11899" y="25382"/>
                      <a:pt x="11899" y="25382"/>
                    </a:cubicBezTo>
                    <a:cubicBezTo>
                      <a:pt x="8470" y="20307"/>
                      <a:pt x="4903" y="15369"/>
                      <a:pt x="1337" y="10568"/>
                    </a:cubicBezTo>
                    <a:cubicBezTo>
                      <a:pt x="-446" y="8237"/>
                      <a:pt x="-446" y="4944"/>
                      <a:pt x="1337" y="2476"/>
                    </a:cubicBezTo>
                    <a:cubicBezTo>
                      <a:pt x="3395" y="-130"/>
                      <a:pt x="6961" y="-679"/>
                      <a:pt x="9978" y="830"/>
                    </a:cubicBezTo>
                    <a:cubicBezTo>
                      <a:pt x="12310" y="2064"/>
                      <a:pt x="14230" y="4533"/>
                      <a:pt x="15876" y="6591"/>
                    </a:cubicBezTo>
                    <a:cubicBezTo>
                      <a:pt x="18345" y="9471"/>
                      <a:pt x="20677" y="12351"/>
                      <a:pt x="23009" y="15369"/>
                    </a:cubicBezTo>
                    <a:cubicBezTo>
                      <a:pt x="27672" y="21404"/>
                      <a:pt x="31924" y="27576"/>
                      <a:pt x="36039" y="33748"/>
                    </a:cubicBezTo>
                    <a:cubicBezTo>
                      <a:pt x="36039" y="33748"/>
                      <a:pt x="35902" y="33611"/>
                      <a:pt x="35902" y="33611"/>
                    </a:cubicBezTo>
                    <a:cubicBezTo>
                      <a:pt x="36039" y="33748"/>
                      <a:pt x="36176" y="33885"/>
                      <a:pt x="36176" y="34160"/>
                    </a:cubicBezTo>
                    <a:cubicBezTo>
                      <a:pt x="36176" y="34023"/>
                      <a:pt x="36039" y="34023"/>
                      <a:pt x="36039" y="33885"/>
                    </a:cubicBezTo>
                    <a:cubicBezTo>
                      <a:pt x="36176" y="34023"/>
                      <a:pt x="36313" y="34297"/>
                      <a:pt x="36450" y="34434"/>
                    </a:cubicBezTo>
                    <a:cubicBezTo>
                      <a:pt x="36450" y="34434"/>
                      <a:pt x="36450" y="34297"/>
                      <a:pt x="36313" y="34297"/>
                    </a:cubicBezTo>
                    <a:cubicBezTo>
                      <a:pt x="39742" y="39372"/>
                      <a:pt x="43171" y="44447"/>
                      <a:pt x="46600" y="49521"/>
                    </a:cubicBezTo>
                    <a:cubicBezTo>
                      <a:pt x="54693" y="61317"/>
                      <a:pt x="63059" y="72976"/>
                      <a:pt x="71426" y="84635"/>
                    </a:cubicBezTo>
                    <a:cubicBezTo>
                      <a:pt x="75404" y="90121"/>
                      <a:pt x="79381" y="95607"/>
                      <a:pt x="83222" y="101231"/>
                    </a:cubicBezTo>
                    <a:cubicBezTo>
                      <a:pt x="87885" y="108089"/>
                      <a:pt x="92549" y="114947"/>
                      <a:pt x="97487" y="121530"/>
                    </a:cubicBezTo>
                    <a:cubicBezTo>
                      <a:pt x="100230" y="125097"/>
                      <a:pt x="99544" y="130309"/>
                      <a:pt x="95978" y="133189"/>
                    </a:cubicBezTo>
                    <a:cubicBezTo>
                      <a:pt x="94469" y="134287"/>
                      <a:pt x="92686" y="134835"/>
                      <a:pt x="91040" y="134835"/>
                    </a:cubicBezTo>
                    <a:cubicBezTo>
                      <a:pt x="88571" y="134835"/>
                      <a:pt x="86102" y="133738"/>
                      <a:pt x="84456" y="13168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7" name="任意多边形: 形状 316"/>
              <p:cNvSpPr/>
              <p:nvPr/>
            </p:nvSpPr>
            <p:spPr>
              <a:xfrm>
                <a:off x="2981096" y="5390930"/>
                <a:ext cx="65553" cy="86279"/>
              </a:xfrm>
              <a:custGeom>
                <a:avLst/>
                <a:gdLst>
                  <a:gd name="connsiteX0" fmla="*/ 48829 w 65553"/>
                  <a:gd name="connsiteY0" fmla="*/ 81890 h 86279"/>
                  <a:gd name="connsiteX1" fmla="*/ 28941 w 65553"/>
                  <a:gd name="connsiteY1" fmla="*/ 50892 h 86279"/>
                  <a:gd name="connsiteX2" fmla="*/ 11522 w 65553"/>
                  <a:gd name="connsiteY2" fmla="*/ 23323 h 86279"/>
                  <a:gd name="connsiteX3" fmla="*/ 12070 w 65553"/>
                  <a:gd name="connsiteY3" fmla="*/ 24146 h 86279"/>
                  <a:gd name="connsiteX4" fmla="*/ 4252 w 65553"/>
                  <a:gd name="connsiteY4" fmla="*/ 13447 h 86279"/>
                  <a:gd name="connsiteX5" fmla="*/ 3155 w 65553"/>
                  <a:gd name="connsiteY5" fmla="*/ 12350 h 86279"/>
                  <a:gd name="connsiteX6" fmla="*/ 0 w 65553"/>
                  <a:gd name="connsiteY6" fmla="*/ 6727 h 86279"/>
                  <a:gd name="connsiteX7" fmla="*/ 4938 w 65553"/>
                  <a:gd name="connsiteY7" fmla="*/ 280 h 86279"/>
                  <a:gd name="connsiteX8" fmla="*/ 14402 w 65553"/>
                  <a:gd name="connsiteY8" fmla="*/ 3709 h 86279"/>
                  <a:gd name="connsiteX9" fmla="*/ 21809 w 65553"/>
                  <a:gd name="connsiteY9" fmla="*/ 11527 h 86279"/>
                  <a:gd name="connsiteX10" fmla="*/ 35799 w 65553"/>
                  <a:gd name="connsiteY10" fmla="*/ 30318 h 86279"/>
                  <a:gd name="connsiteX11" fmla="*/ 64328 w 65553"/>
                  <a:gd name="connsiteY11" fmla="*/ 72838 h 86279"/>
                  <a:gd name="connsiteX12" fmla="*/ 61173 w 65553"/>
                  <a:gd name="connsiteY12" fmla="*/ 85045 h 86279"/>
                  <a:gd name="connsiteX13" fmla="*/ 56784 w 65553"/>
                  <a:gd name="connsiteY13" fmla="*/ 86279 h 86279"/>
                  <a:gd name="connsiteX14" fmla="*/ 48829 w 65553"/>
                  <a:gd name="connsiteY14" fmla="*/ 81890 h 86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5553" h="86279">
                    <a:moveTo>
                      <a:pt x="48829" y="81890"/>
                    </a:moveTo>
                    <a:cubicBezTo>
                      <a:pt x="41971" y="71740"/>
                      <a:pt x="35387" y="61316"/>
                      <a:pt x="28941" y="50892"/>
                    </a:cubicBezTo>
                    <a:cubicBezTo>
                      <a:pt x="23180" y="41565"/>
                      <a:pt x="17556" y="32375"/>
                      <a:pt x="11522" y="23323"/>
                    </a:cubicBezTo>
                    <a:cubicBezTo>
                      <a:pt x="11659" y="23597"/>
                      <a:pt x="11933" y="23872"/>
                      <a:pt x="12070" y="24146"/>
                    </a:cubicBezTo>
                    <a:cubicBezTo>
                      <a:pt x="9601" y="20443"/>
                      <a:pt x="7132" y="16876"/>
                      <a:pt x="4252" y="13447"/>
                    </a:cubicBezTo>
                    <a:cubicBezTo>
                      <a:pt x="3840" y="13036"/>
                      <a:pt x="3566" y="12624"/>
                      <a:pt x="3155" y="12350"/>
                    </a:cubicBezTo>
                    <a:cubicBezTo>
                      <a:pt x="1235" y="11116"/>
                      <a:pt x="0" y="8921"/>
                      <a:pt x="0" y="6727"/>
                    </a:cubicBezTo>
                    <a:cubicBezTo>
                      <a:pt x="0" y="3709"/>
                      <a:pt x="2058" y="1103"/>
                      <a:pt x="4938" y="280"/>
                    </a:cubicBezTo>
                    <a:cubicBezTo>
                      <a:pt x="8367" y="-817"/>
                      <a:pt x="11933" y="1514"/>
                      <a:pt x="14402" y="3709"/>
                    </a:cubicBezTo>
                    <a:cubicBezTo>
                      <a:pt x="17145" y="6178"/>
                      <a:pt x="19477" y="8784"/>
                      <a:pt x="21809" y="11527"/>
                    </a:cubicBezTo>
                    <a:cubicBezTo>
                      <a:pt x="26746" y="17562"/>
                      <a:pt x="31272" y="23872"/>
                      <a:pt x="35799" y="30318"/>
                    </a:cubicBezTo>
                    <a:cubicBezTo>
                      <a:pt x="45537" y="44308"/>
                      <a:pt x="55001" y="58573"/>
                      <a:pt x="64328" y="72838"/>
                    </a:cubicBezTo>
                    <a:cubicBezTo>
                      <a:pt x="66934" y="76952"/>
                      <a:pt x="65151" y="82576"/>
                      <a:pt x="61173" y="85045"/>
                    </a:cubicBezTo>
                    <a:cubicBezTo>
                      <a:pt x="59802" y="85868"/>
                      <a:pt x="58293" y="86279"/>
                      <a:pt x="56784" y="86279"/>
                    </a:cubicBezTo>
                    <a:cubicBezTo>
                      <a:pt x="53630" y="86279"/>
                      <a:pt x="50612" y="84633"/>
                      <a:pt x="48829" y="8189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8" name="任意多边形: 形状 317"/>
              <p:cNvSpPr/>
              <p:nvPr/>
            </p:nvSpPr>
            <p:spPr>
              <a:xfrm>
                <a:off x="2589949" y="5348124"/>
                <a:ext cx="107424" cy="88211"/>
              </a:xfrm>
              <a:custGeom>
                <a:avLst/>
                <a:gdLst>
                  <a:gd name="connsiteX0" fmla="*/ 2162 w 107424"/>
                  <a:gd name="connsiteY0" fmla="*/ 85743 h 88211"/>
                  <a:gd name="connsiteX1" fmla="*/ 2162 w 107424"/>
                  <a:gd name="connsiteY1" fmla="*/ 75045 h 88211"/>
                  <a:gd name="connsiteX2" fmla="*/ 26576 w 107424"/>
                  <a:gd name="connsiteY2" fmla="*/ 53922 h 88211"/>
                  <a:gd name="connsiteX3" fmla="*/ 49482 w 107424"/>
                  <a:gd name="connsiteY3" fmla="*/ 35131 h 88211"/>
                  <a:gd name="connsiteX4" fmla="*/ 75405 w 107424"/>
                  <a:gd name="connsiteY4" fmla="*/ 15928 h 88211"/>
                  <a:gd name="connsiteX5" fmla="*/ 86789 w 107424"/>
                  <a:gd name="connsiteY5" fmla="*/ 7836 h 88211"/>
                  <a:gd name="connsiteX6" fmla="*/ 97213 w 107424"/>
                  <a:gd name="connsiteY6" fmla="*/ 978 h 88211"/>
                  <a:gd name="connsiteX7" fmla="*/ 105992 w 107424"/>
                  <a:gd name="connsiteY7" fmla="*/ 2624 h 88211"/>
                  <a:gd name="connsiteX8" fmla="*/ 105443 w 107424"/>
                  <a:gd name="connsiteY8" fmla="*/ 11676 h 88211"/>
                  <a:gd name="connsiteX9" fmla="*/ 96665 w 107424"/>
                  <a:gd name="connsiteY9" fmla="*/ 18809 h 88211"/>
                  <a:gd name="connsiteX10" fmla="*/ 85555 w 107424"/>
                  <a:gd name="connsiteY10" fmla="*/ 27450 h 88211"/>
                  <a:gd name="connsiteX11" fmla="*/ 60043 w 107424"/>
                  <a:gd name="connsiteY11" fmla="*/ 47613 h 88211"/>
                  <a:gd name="connsiteX12" fmla="*/ 36589 w 107424"/>
                  <a:gd name="connsiteY12" fmla="*/ 66540 h 88211"/>
                  <a:gd name="connsiteX13" fmla="*/ 12037 w 107424"/>
                  <a:gd name="connsiteY13" fmla="*/ 86566 h 88211"/>
                  <a:gd name="connsiteX14" fmla="*/ 7511 w 107424"/>
                  <a:gd name="connsiteY14" fmla="*/ 88212 h 88211"/>
                  <a:gd name="connsiteX15" fmla="*/ 2162 w 107424"/>
                  <a:gd name="connsiteY15" fmla="*/ 85743 h 882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7424" h="88211">
                    <a:moveTo>
                      <a:pt x="2162" y="85743"/>
                    </a:moveTo>
                    <a:cubicBezTo>
                      <a:pt x="-582" y="83000"/>
                      <a:pt x="-856" y="77787"/>
                      <a:pt x="2162" y="75045"/>
                    </a:cubicBezTo>
                    <a:cubicBezTo>
                      <a:pt x="10117" y="67775"/>
                      <a:pt x="18346" y="60780"/>
                      <a:pt x="26576" y="53922"/>
                    </a:cubicBezTo>
                    <a:cubicBezTo>
                      <a:pt x="34120" y="47475"/>
                      <a:pt x="41664" y="41166"/>
                      <a:pt x="49482" y="35131"/>
                    </a:cubicBezTo>
                    <a:cubicBezTo>
                      <a:pt x="58123" y="28684"/>
                      <a:pt x="66627" y="22238"/>
                      <a:pt x="75405" y="15928"/>
                    </a:cubicBezTo>
                    <a:cubicBezTo>
                      <a:pt x="79108" y="13185"/>
                      <a:pt x="82949" y="10442"/>
                      <a:pt x="86789" y="7836"/>
                    </a:cubicBezTo>
                    <a:cubicBezTo>
                      <a:pt x="90218" y="5504"/>
                      <a:pt x="93784" y="3310"/>
                      <a:pt x="97213" y="978"/>
                    </a:cubicBezTo>
                    <a:cubicBezTo>
                      <a:pt x="99957" y="-942"/>
                      <a:pt x="104071" y="155"/>
                      <a:pt x="105992" y="2624"/>
                    </a:cubicBezTo>
                    <a:cubicBezTo>
                      <a:pt x="108049" y="5230"/>
                      <a:pt x="107912" y="9345"/>
                      <a:pt x="105443" y="11676"/>
                    </a:cubicBezTo>
                    <a:cubicBezTo>
                      <a:pt x="102700" y="14282"/>
                      <a:pt x="99682" y="16477"/>
                      <a:pt x="96665" y="18809"/>
                    </a:cubicBezTo>
                    <a:cubicBezTo>
                      <a:pt x="92961" y="21689"/>
                      <a:pt x="89258" y="24569"/>
                      <a:pt x="85555" y="27450"/>
                    </a:cubicBezTo>
                    <a:cubicBezTo>
                      <a:pt x="76914" y="34171"/>
                      <a:pt x="68410" y="40755"/>
                      <a:pt x="60043" y="47613"/>
                    </a:cubicBezTo>
                    <a:cubicBezTo>
                      <a:pt x="52225" y="53922"/>
                      <a:pt x="44407" y="60231"/>
                      <a:pt x="36589" y="66540"/>
                    </a:cubicBezTo>
                    <a:cubicBezTo>
                      <a:pt x="28359" y="73124"/>
                      <a:pt x="20130" y="79708"/>
                      <a:pt x="12037" y="86566"/>
                    </a:cubicBezTo>
                    <a:cubicBezTo>
                      <a:pt x="10803" y="87663"/>
                      <a:pt x="9157" y="88212"/>
                      <a:pt x="7511" y="88212"/>
                    </a:cubicBezTo>
                    <a:cubicBezTo>
                      <a:pt x="5728" y="88074"/>
                      <a:pt x="3670" y="87252"/>
                      <a:pt x="2162" y="85743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19" name="任意多边形: 形状 318"/>
              <p:cNvSpPr/>
              <p:nvPr/>
            </p:nvSpPr>
            <p:spPr>
              <a:xfrm>
                <a:off x="2624771" y="5369231"/>
                <a:ext cx="164947" cy="131724"/>
              </a:xfrm>
              <a:custGeom>
                <a:avLst/>
                <a:gdLst>
                  <a:gd name="connsiteX0" fmla="*/ 2315 w 164947"/>
                  <a:gd name="connsiteY0" fmla="*/ 129512 h 131724"/>
                  <a:gd name="connsiteX1" fmla="*/ 2315 w 164947"/>
                  <a:gd name="connsiteY1" fmla="*/ 118402 h 131724"/>
                  <a:gd name="connsiteX2" fmla="*/ 34959 w 164947"/>
                  <a:gd name="connsiteY2" fmla="*/ 90148 h 131724"/>
                  <a:gd name="connsiteX3" fmla="*/ 67329 w 164947"/>
                  <a:gd name="connsiteY3" fmla="*/ 63950 h 131724"/>
                  <a:gd name="connsiteX4" fmla="*/ 100659 w 164947"/>
                  <a:gd name="connsiteY4" fmla="*/ 38850 h 131724"/>
                  <a:gd name="connsiteX5" fmla="*/ 133577 w 164947"/>
                  <a:gd name="connsiteY5" fmla="*/ 14984 h 131724"/>
                  <a:gd name="connsiteX6" fmla="*/ 133440 w 164947"/>
                  <a:gd name="connsiteY6" fmla="*/ 15121 h 131724"/>
                  <a:gd name="connsiteX7" fmla="*/ 134126 w 164947"/>
                  <a:gd name="connsiteY7" fmla="*/ 14710 h 131724"/>
                  <a:gd name="connsiteX8" fmla="*/ 134263 w 164947"/>
                  <a:gd name="connsiteY8" fmla="*/ 14572 h 131724"/>
                  <a:gd name="connsiteX9" fmla="*/ 134263 w 164947"/>
                  <a:gd name="connsiteY9" fmla="*/ 14572 h 131724"/>
                  <a:gd name="connsiteX10" fmla="*/ 138103 w 164947"/>
                  <a:gd name="connsiteY10" fmla="*/ 11966 h 131724"/>
                  <a:gd name="connsiteX11" fmla="*/ 137692 w 164947"/>
                  <a:gd name="connsiteY11" fmla="*/ 12241 h 131724"/>
                  <a:gd name="connsiteX12" fmla="*/ 155248 w 164947"/>
                  <a:gd name="connsiteY12" fmla="*/ 856 h 131724"/>
                  <a:gd name="connsiteX13" fmla="*/ 163615 w 164947"/>
                  <a:gd name="connsiteY13" fmla="*/ 2503 h 131724"/>
                  <a:gd name="connsiteX14" fmla="*/ 162792 w 164947"/>
                  <a:gd name="connsiteY14" fmla="*/ 11143 h 131724"/>
                  <a:gd name="connsiteX15" fmla="*/ 162929 w 164947"/>
                  <a:gd name="connsiteY15" fmla="*/ 11006 h 131724"/>
                  <a:gd name="connsiteX16" fmla="*/ 148665 w 164947"/>
                  <a:gd name="connsiteY16" fmla="*/ 22253 h 131724"/>
                  <a:gd name="connsiteX17" fmla="*/ 132343 w 164947"/>
                  <a:gd name="connsiteY17" fmla="*/ 34598 h 131724"/>
                  <a:gd name="connsiteX18" fmla="*/ 98464 w 164947"/>
                  <a:gd name="connsiteY18" fmla="*/ 60658 h 131724"/>
                  <a:gd name="connsiteX19" fmla="*/ 31393 w 164947"/>
                  <a:gd name="connsiteY19" fmla="*/ 114151 h 131724"/>
                  <a:gd name="connsiteX20" fmla="*/ 18637 w 164947"/>
                  <a:gd name="connsiteY20" fmla="*/ 124849 h 131724"/>
                  <a:gd name="connsiteX21" fmla="*/ 19048 w 164947"/>
                  <a:gd name="connsiteY21" fmla="*/ 124438 h 131724"/>
                  <a:gd name="connsiteX22" fmla="*/ 13699 w 164947"/>
                  <a:gd name="connsiteY22" fmla="*/ 129376 h 131724"/>
                  <a:gd name="connsiteX23" fmla="*/ 8076 w 164947"/>
                  <a:gd name="connsiteY23" fmla="*/ 131707 h 131724"/>
                  <a:gd name="connsiteX24" fmla="*/ 2315 w 164947"/>
                  <a:gd name="connsiteY24" fmla="*/ 129512 h 131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4947" h="131724">
                    <a:moveTo>
                      <a:pt x="2315" y="129512"/>
                    </a:moveTo>
                    <a:cubicBezTo>
                      <a:pt x="-703" y="126495"/>
                      <a:pt x="-840" y="121420"/>
                      <a:pt x="2315" y="118402"/>
                    </a:cubicBezTo>
                    <a:cubicBezTo>
                      <a:pt x="12739" y="108527"/>
                      <a:pt x="23849" y="99337"/>
                      <a:pt x="34959" y="90148"/>
                    </a:cubicBezTo>
                    <a:cubicBezTo>
                      <a:pt x="45657" y="81370"/>
                      <a:pt x="56493" y="72591"/>
                      <a:pt x="67329" y="63950"/>
                    </a:cubicBezTo>
                    <a:cubicBezTo>
                      <a:pt x="78164" y="55309"/>
                      <a:pt x="89412" y="47080"/>
                      <a:pt x="100659" y="38850"/>
                    </a:cubicBezTo>
                    <a:cubicBezTo>
                      <a:pt x="111494" y="30894"/>
                      <a:pt x="122330" y="22665"/>
                      <a:pt x="133577" y="14984"/>
                    </a:cubicBezTo>
                    <a:cubicBezTo>
                      <a:pt x="133577" y="14984"/>
                      <a:pt x="133440" y="14984"/>
                      <a:pt x="133440" y="15121"/>
                    </a:cubicBezTo>
                    <a:cubicBezTo>
                      <a:pt x="133714" y="14984"/>
                      <a:pt x="133851" y="14847"/>
                      <a:pt x="134126" y="14710"/>
                    </a:cubicBezTo>
                    <a:cubicBezTo>
                      <a:pt x="134126" y="14710"/>
                      <a:pt x="134263" y="14572"/>
                      <a:pt x="134263" y="14572"/>
                    </a:cubicBezTo>
                    <a:cubicBezTo>
                      <a:pt x="134263" y="14572"/>
                      <a:pt x="134263" y="14572"/>
                      <a:pt x="134263" y="14572"/>
                    </a:cubicBezTo>
                    <a:cubicBezTo>
                      <a:pt x="135634" y="13749"/>
                      <a:pt x="136869" y="12790"/>
                      <a:pt x="138103" y="11966"/>
                    </a:cubicBezTo>
                    <a:cubicBezTo>
                      <a:pt x="137966" y="12103"/>
                      <a:pt x="137829" y="12103"/>
                      <a:pt x="137692" y="12241"/>
                    </a:cubicBezTo>
                    <a:cubicBezTo>
                      <a:pt x="143453" y="8400"/>
                      <a:pt x="149350" y="4560"/>
                      <a:pt x="155248" y="856"/>
                    </a:cubicBezTo>
                    <a:cubicBezTo>
                      <a:pt x="157992" y="-790"/>
                      <a:pt x="161558" y="33"/>
                      <a:pt x="163615" y="2503"/>
                    </a:cubicBezTo>
                    <a:cubicBezTo>
                      <a:pt x="165810" y="5245"/>
                      <a:pt x="165124" y="8812"/>
                      <a:pt x="162792" y="11143"/>
                    </a:cubicBezTo>
                    <a:cubicBezTo>
                      <a:pt x="162792" y="11143"/>
                      <a:pt x="162929" y="11006"/>
                      <a:pt x="162929" y="11006"/>
                    </a:cubicBezTo>
                    <a:cubicBezTo>
                      <a:pt x="158540" y="15121"/>
                      <a:pt x="153602" y="18687"/>
                      <a:pt x="148665" y="22253"/>
                    </a:cubicBezTo>
                    <a:cubicBezTo>
                      <a:pt x="143178" y="26368"/>
                      <a:pt x="137692" y="30483"/>
                      <a:pt x="132343" y="34598"/>
                    </a:cubicBezTo>
                    <a:cubicBezTo>
                      <a:pt x="121095" y="43376"/>
                      <a:pt x="109711" y="52017"/>
                      <a:pt x="98464" y="60658"/>
                    </a:cubicBezTo>
                    <a:cubicBezTo>
                      <a:pt x="75696" y="78077"/>
                      <a:pt x="53750" y="96457"/>
                      <a:pt x="31393" y="114151"/>
                    </a:cubicBezTo>
                    <a:cubicBezTo>
                      <a:pt x="27004" y="117580"/>
                      <a:pt x="22752" y="121146"/>
                      <a:pt x="18637" y="124849"/>
                    </a:cubicBezTo>
                    <a:cubicBezTo>
                      <a:pt x="18774" y="124712"/>
                      <a:pt x="18911" y="124575"/>
                      <a:pt x="19048" y="124438"/>
                    </a:cubicBezTo>
                    <a:cubicBezTo>
                      <a:pt x="17265" y="126083"/>
                      <a:pt x="15482" y="127729"/>
                      <a:pt x="13699" y="129376"/>
                    </a:cubicBezTo>
                    <a:cubicBezTo>
                      <a:pt x="12053" y="130884"/>
                      <a:pt x="10133" y="131707"/>
                      <a:pt x="8076" y="131707"/>
                    </a:cubicBezTo>
                    <a:cubicBezTo>
                      <a:pt x="5744" y="131844"/>
                      <a:pt x="3824" y="131158"/>
                      <a:pt x="2315" y="129512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0" name="任意多边形: 形状 319"/>
              <p:cNvSpPr/>
              <p:nvPr/>
            </p:nvSpPr>
            <p:spPr>
              <a:xfrm>
                <a:off x="2715832" y="5401548"/>
                <a:ext cx="147209" cy="118867"/>
              </a:xfrm>
              <a:custGeom>
                <a:avLst/>
                <a:gdLst>
                  <a:gd name="connsiteX0" fmla="*/ 1642 w 147209"/>
                  <a:gd name="connsiteY0" fmla="*/ 115850 h 118867"/>
                  <a:gd name="connsiteX1" fmla="*/ 3151 w 147209"/>
                  <a:gd name="connsiteY1" fmla="*/ 104465 h 118867"/>
                  <a:gd name="connsiteX2" fmla="*/ 69811 w 147209"/>
                  <a:gd name="connsiteY2" fmla="*/ 50150 h 118867"/>
                  <a:gd name="connsiteX3" fmla="*/ 103552 w 147209"/>
                  <a:gd name="connsiteY3" fmla="*/ 23952 h 118867"/>
                  <a:gd name="connsiteX4" fmla="*/ 121108 w 147209"/>
                  <a:gd name="connsiteY4" fmla="*/ 11059 h 118867"/>
                  <a:gd name="connsiteX5" fmla="*/ 136196 w 147209"/>
                  <a:gd name="connsiteY5" fmla="*/ 1047 h 118867"/>
                  <a:gd name="connsiteX6" fmla="*/ 136333 w 147209"/>
                  <a:gd name="connsiteY6" fmla="*/ 910 h 118867"/>
                  <a:gd name="connsiteX7" fmla="*/ 146209 w 147209"/>
                  <a:gd name="connsiteY7" fmla="*/ 3516 h 118867"/>
                  <a:gd name="connsiteX8" fmla="*/ 143603 w 147209"/>
                  <a:gd name="connsiteY8" fmla="*/ 13391 h 118867"/>
                  <a:gd name="connsiteX9" fmla="*/ 142917 w 147209"/>
                  <a:gd name="connsiteY9" fmla="*/ 13803 h 118867"/>
                  <a:gd name="connsiteX10" fmla="*/ 128515 w 147209"/>
                  <a:gd name="connsiteY10" fmla="*/ 25187 h 118867"/>
                  <a:gd name="connsiteX11" fmla="*/ 111782 w 147209"/>
                  <a:gd name="connsiteY11" fmla="*/ 38354 h 118867"/>
                  <a:gd name="connsiteX12" fmla="*/ 78726 w 147209"/>
                  <a:gd name="connsiteY12" fmla="*/ 65238 h 118867"/>
                  <a:gd name="connsiteX13" fmla="*/ 12889 w 147209"/>
                  <a:gd name="connsiteY13" fmla="*/ 117221 h 118867"/>
                  <a:gd name="connsiteX14" fmla="*/ 7951 w 147209"/>
                  <a:gd name="connsiteY14" fmla="*/ 118867 h 118867"/>
                  <a:gd name="connsiteX15" fmla="*/ 1642 w 147209"/>
                  <a:gd name="connsiteY15" fmla="*/ 115850 h 118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7209" h="118867">
                    <a:moveTo>
                      <a:pt x="1642" y="115850"/>
                    </a:moveTo>
                    <a:cubicBezTo>
                      <a:pt x="-1101" y="112283"/>
                      <a:pt x="-278" y="107209"/>
                      <a:pt x="3151" y="104465"/>
                    </a:cubicBezTo>
                    <a:cubicBezTo>
                      <a:pt x="25371" y="86360"/>
                      <a:pt x="47179" y="67844"/>
                      <a:pt x="69811" y="50150"/>
                    </a:cubicBezTo>
                    <a:cubicBezTo>
                      <a:pt x="81058" y="41372"/>
                      <a:pt x="92168" y="32456"/>
                      <a:pt x="103552" y="23952"/>
                    </a:cubicBezTo>
                    <a:cubicBezTo>
                      <a:pt x="109313" y="19563"/>
                      <a:pt x="115211" y="15311"/>
                      <a:pt x="121108" y="11059"/>
                    </a:cubicBezTo>
                    <a:cubicBezTo>
                      <a:pt x="126046" y="7493"/>
                      <a:pt x="130847" y="3790"/>
                      <a:pt x="136196" y="1047"/>
                    </a:cubicBezTo>
                    <a:cubicBezTo>
                      <a:pt x="136196" y="1047"/>
                      <a:pt x="136333" y="910"/>
                      <a:pt x="136333" y="910"/>
                    </a:cubicBezTo>
                    <a:cubicBezTo>
                      <a:pt x="139899" y="-874"/>
                      <a:pt x="144151" y="-51"/>
                      <a:pt x="146209" y="3516"/>
                    </a:cubicBezTo>
                    <a:cubicBezTo>
                      <a:pt x="148266" y="6945"/>
                      <a:pt x="147032" y="11334"/>
                      <a:pt x="143603" y="13391"/>
                    </a:cubicBezTo>
                    <a:cubicBezTo>
                      <a:pt x="143328" y="13528"/>
                      <a:pt x="143191" y="13665"/>
                      <a:pt x="142917" y="13803"/>
                    </a:cubicBezTo>
                    <a:cubicBezTo>
                      <a:pt x="137979" y="17369"/>
                      <a:pt x="133316" y="21346"/>
                      <a:pt x="128515" y="25187"/>
                    </a:cubicBezTo>
                    <a:cubicBezTo>
                      <a:pt x="122892" y="29576"/>
                      <a:pt x="117405" y="33965"/>
                      <a:pt x="111782" y="38354"/>
                    </a:cubicBezTo>
                    <a:cubicBezTo>
                      <a:pt x="100672" y="47132"/>
                      <a:pt x="89699" y="56322"/>
                      <a:pt x="78726" y="65238"/>
                    </a:cubicBezTo>
                    <a:cubicBezTo>
                      <a:pt x="57055" y="82931"/>
                      <a:pt x="34698" y="99802"/>
                      <a:pt x="12889" y="117221"/>
                    </a:cubicBezTo>
                    <a:cubicBezTo>
                      <a:pt x="11518" y="118319"/>
                      <a:pt x="9735" y="118867"/>
                      <a:pt x="7951" y="118867"/>
                    </a:cubicBezTo>
                    <a:cubicBezTo>
                      <a:pt x="5620" y="118867"/>
                      <a:pt x="3151" y="117907"/>
                      <a:pt x="1642" y="115850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1" name="任意多边形: 形状 320"/>
              <p:cNvSpPr/>
              <p:nvPr/>
            </p:nvSpPr>
            <p:spPr>
              <a:xfrm>
                <a:off x="2848360" y="5404699"/>
                <a:ext cx="152915" cy="124768"/>
              </a:xfrm>
              <a:custGeom>
                <a:avLst/>
                <a:gdLst>
                  <a:gd name="connsiteX0" fmla="*/ 1611 w 152915"/>
                  <a:gd name="connsiteY0" fmla="*/ 121751 h 124768"/>
                  <a:gd name="connsiteX1" fmla="*/ 2983 w 152915"/>
                  <a:gd name="connsiteY1" fmla="*/ 110641 h 124768"/>
                  <a:gd name="connsiteX2" fmla="*/ 69231 w 152915"/>
                  <a:gd name="connsiteY2" fmla="*/ 55365 h 124768"/>
                  <a:gd name="connsiteX3" fmla="*/ 102698 w 152915"/>
                  <a:gd name="connsiteY3" fmla="*/ 28482 h 124768"/>
                  <a:gd name="connsiteX4" fmla="*/ 120666 w 152915"/>
                  <a:gd name="connsiteY4" fmla="*/ 14766 h 124768"/>
                  <a:gd name="connsiteX5" fmla="*/ 137536 w 152915"/>
                  <a:gd name="connsiteY5" fmla="*/ 3107 h 124768"/>
                  <a:gd name="connsiteX6" fmla="*/ 143297 w 152915"/>
                  <a:gd name="connsiteY6" fmla="*/ 501 h 124768"/>
                  <a:gd name="connsiteX7" fmla="*/ 152350 w 152915"/>
                  <a:gd name="connsiteY7" fmla="*/ 4205 h 124768"/>
                  <a:gd name="connsiteX8" fmla="*/ 149058 w 152915"/>
                  <a:gd name="connsiteY8" fmla="*/ 13120 h 124768"/>
                  <a:gd name="connsiteX9" fmla="*/ 149195 w 152915"/>
                  <a:gd name="connsiteY9" fmla="*/ 13120 h 124768"/>
                  <a:gd name="connsiteX10" fmla="*/ 145903 w 152915"/>
                  <a:gd name="connsiteY10" fmla="*/ 14903 h 124768"/>
                  <a:gd name="connsiteX11" fmla="*/ 129993 w 152915"/>
                  <a:gd name="connsiteY11" fmla="*/ 26974 h 124768"/>
                  <a:gd name="connsiteX12" fmla="*/ 112436 w 152915"/>
                  <a:gd name="connsiteY12" fmla="*/ 41238 h 124768"/>
                  <a:gd name="connsiteX13" fmla="*/ 79518 w 152915"/>
                  <a:gd name="connsiteY13" fmla="*/ 68945 h 124768"/>
                  <a:gd name="connsiteX14" fmla="*/ 45639 w 152915"/>
                  <a:gd name="connsiteY14" fmla="*/ 96377 h 124768"/>
                  <a:gd name="connsiteX15" fmla="*/ 12447 w 152915"/>
                  <a:gd name="connsiteY15" fmla="*/ 123122 h 124768"/>
                  <a:gd name="connsiteX16" fmla="*/ 7783 w 152915"/>
                  <a:gd name="connsiteY16" fmla="*/ 124769 h 124768"/>
                  <a:gd name="connsiteX17" fmla="*/ 1611 w 152915"/>
                  <a:gd name="connsiteY17" fmla="*/ 121751 h 1247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52915" h="124768">
                    <a:moveTo>
                      <a:pt x="1611" y="121751"/>
                    </a:moveTo>
                    <a:cubicBezTo>
                      <a:pt x="-1132" y="118185"/>
                      <a:pt x="-172" y="113522"/>
                      <a:pt x="2983" y="110641"/>
                    </a:cubicBezTo>
                    <a:cubicBezTo>
                      <a:pt x="24791" y="91850"/>
                      <a:pt x="46874" y="73334"/>
                      <a:pt x="69231" y="55365"/>
                    </a:cubicBezTo>
                    <a:cubicBezTo>
                      <a:pt x="80341" y="46313"/>
                      <a:pt x="91451" y="37261"/>
                      <a:pt x="102698" y="28482"/>
                    </a:cubicBezTo>
                    <a:cubicBezTo>
                      <a:pt x="108596" y="23819"/>
                      <a:pt x="114631" y="19293"/>
                      <a:pt x="120666" y="14766"/>
                    </a:cubicBezTo>
                    <a:cubicBezTo>
                      <a:pt x="126152" y="10788"/>
                      <a:pt x="131776" y="6674"/>
                      <a:pt x="137536" y="3107"/>
                    </a:cubicBezTo>
                    <a:cubicBezTo>
                      <a:pt x="139457" y="2010"/>
                      <a:pt x="141377" y="1187"/>
                      <a:pt x="143297" y="501"/>
                    </a:cubicBezTo>
                    <a:cubicBezTo>
                      <a:pt x="146863" y="-870"/>
                      <a:pt x="150978" y="639"/>
                      <a:pt x="152350" y="4205"/>
                    </a:cubicBezTo>
                    <a:cubicBezTo>
                      <a:pt x="153859" y="7634"/>
                      <a:pt x="152213" y="11474"/>
                      <a:pt x="149058" y="13120"/>
                    </a:cubicBezTo>
                    <a:cubicBezTo>
                      <a:pt x="149058" y="13120"/>
                      <a:pt x="149058" y="13120"/>
                      <a:pt x="149195" y="13120"/>
                    </a:cubicBezTo>
                    <a:cubicBezTo>
                      <a:pt x="148098" y="13669"/>
                      <a:pt x="147001" y="14355"/>
                      <a:pt x="145903" y="14903"/>
                    </a:cubicBezTo>
                    <a:cubicBezTo>
                      <a:pt x="140417" y="18744"/>
                      <a:pt x="135342" y="22859"/>
                      <a:pt x="129993" y="26974"/>
                    </a:cubicBezTo>
                    <a:cubicBezTo>
                      <a:pt x="124095" y="31637"/>
                      <a:pt x="118197" y="36438"/>
                      <a:pt x="112436" y="41238"/>
                    </a:cubicBezTo>
                    <a:cubicBezTo>
                      <a:pt x="101463" y="50428"/>
                      <a:pt x="90628" y="59755"/>
                      <a:pt x="79518" y="68945"/>
                    </a:cubicBezTo>
                    <a:cubicBezTo>
                      <a:pt x="68408" y="78271"/>
                      <a:pt x="57024" y="87324"/>
                      <a:pt x="45639" y="96377"/>
                    </a:cubicBezTo>
                    <a:cubicBezTo>
                      <a:pt x="34529" y="105292"/>
                      <a:pt x="23419" y="114070"/>
                      <a:pt x="12447" y="123122"/>
                    </a:cubicBezTo>
                    <a:cubicBezTo>
                      <a:pt x="11075" y="124220"/>
                      <a:pt x="9429" y="124769"/>
                      <a:pt x="7783" y="124769"/>
                    </a:cubicBezTo>
                    <a:cubicBezTo>
                      <a:pt x="5589" y="124769"/>
                      <a:pt x="3120" y="123671"/>
                      <a:pt x="1611" y="121751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2" name="任意多边形: 形状 321"/>
              <p:cNvSpPr/>
              <p:nvPr/>
            </p:nvSpPr>
            <p:spPr>
              <a:xfrm>
                <a:off x="2974393" y="5396049"/>
                <a:ext cx="115894" cy="131102"/>
              </a:xfrm>
              <a:custGeom>
                <a:avLst/>
                <a:gdLst>
                  <a:gd name="connsiteX0" fmla="*/ 3822 w 115894"/>
                  <a:gd name="connsiteY0" fmla="*/ 129167 h 131102"/>
                  <a:gd name="connsiteX1" fmla="*/ 2039 w 115894"/>
                  <a:gd name="connsiteY1" fmla="*/ 115314 h 131102"/>
                  <a:gd name="connsiteX2" fmla="*/ 66504 w 115894"/>
                  <a:gd name="connsiteY2" fmla="*/ 43168 h 131102"/>
                  <a:gd name="connsiteX3" fmla="*/ 65681 w 115894"/>
                  <a:gd name="connsiteY3" fmla="*/ 43991 h 131102"/>
                  <a:gd name="connsiteX4" fmla="*/ 85570 w 115894"/>
                  <a:gd name="connsiteY4" fmla="*/ 21085 h 131102"/>
                  <a:gd name="connsiteX5" fmla="*/ 96131 w 115894"/>
                  <a:gd name="connsiteY5" fmla="*/ 9289 h 131102"/>
                  <a:gd name="connsiteX6" fmla="*/ 104772 w 115894"/>
                  <a:gd name="connsiteY6" fmla="*/ 1060 h 131102"/>
                  <a:gd name="connsiteX7" fmla="*/ 114373 w 115894"/>
                  <a:gd name="connsiteY7" fmla="*/ 2980 h 131102"/>
                  <a:gd name="connsiteX8" fmla="*/ 113687 w 115894"/>
                  <a:gd name="connsiteY8" fmla="*/ 12718 h 131102"/>
                  <a:gd name="connsiteX9" fmla="*/ 113139 w 115894"/>
                  <a:gd name="connsiteY9" fmla="*/ 13267 h 131102"/>
                  <a:gd name="connsiteX10" fmla="*/ 103675 w 115894"/>
                  <a:gd name="connsiteY10" fmla="*/ 25337 h 131102"/>
                  <a:gd name="connsiteX11" fmla="*/ 93525 w 115894"/>
                  <a:gd name="connsiteY11" fmla="*/ 38230 h 131102"/>
                  <a:gd name="connsiteX12" fmla="*/ 71442 w 115894"/>
                  <a:gd name="connsiteY12" fmla="*/ 65662 h 131102"/>
                  <a:gd name="connsiteX13" fmla="*/ 25219 w 115894"/>
                  <a:gd name="connsiteY13" fmla="*/ 119017 h 131102"/>
                  <a:gd name="connsiteX14" fmla="*/ 25356 w 115894"/>
                  <a:gd name="connsiteY14" fmla="*/ 118880 h 131102"/>
                  <a:gd name="connsiteX15" fmla="*/ 25219 w 115894"/>
                  <a:gd name="connsiteY15" fmla="*/ 119017 h 131102"/>
                  <a:gd name="connsiteX16" fmla="*/ 25082 w 115894"/>
                  <a:gd name="connsiteY16" fmla="*/ 119292 h 131102"/>
                  <a:gd name="connsiteX17" fmla="*/ 25219 w 115894"/>
                  <a:gd name="connsiteY17" fmla="*/ 119155 h 131102"/>
                  <a:gd name="connsiteX18" fmla="*/ 17127 w 115894"/>
                  <a:gd name="connsiteY18" fmla="*/ 128207 h 131102"/>
                  <a:gd name="connsiteX19" fmla="*/ 10269 w 115894"/>
                  <a:gd name="connsiteY19" fmla="*/ 131088 h 131102"/>
                  <a:gd name="connsiteX20" fmla="*/ 3822 w 115894"/>
                  <a:gd name="connsiteY20" fmla="*/ 129167 h 1311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15894" h="131102">
                    <a:moveTo>
                      <a:pt x="3822" y="129167"/>
                    </a:moveTo>
                    <a:cubicBezTo>
                      <a:pt x="-292" y="125875"/>
                      <a:pt x="-1390" y="119429"/>
                      <a:pt x="2039" y="115314"/>
                    </a:cubicBezTo>
                    <a:cubicBezTo>
                      <a:pt x="22476" y="90351"/>
                      <a:pt x="45107" y="67308"/>
                      <a:pt x="66504" y="43168"/>
                    </a:cubicBezTo>
                    <a:cubicBezTo>
                      <a:pt x="66230" y="43442"/>
                      <a:pt x="65956" y="43717"/>
                      <a:pt x="65681" y="43991"/>
                    </a:cubicBezTo>
                    <a:cubicBezTo>
                      <a:pt x="72402" y="36310"/>
                      <a:pt x="78849" y="28629"/>
                      <a:pt x="85570" y="21085"/>
                    </a:cubicBezTo>
                    <a:cubicBezTo>
                      <a:pt x="88999" y="17108"/>
                      <a:pt x="92565" y="13130"/>
                      <a:pt x="96131" y="9289"/>
                    </a:cubicBezTo>
                    <a:cubicBezTo>
                      <a:pt x="98737" y="6272"/>
                      <a:pt x="101343" y="3254"/>
                      <a:pt x="104772" y="1060"/>
                    </a:cubicBezTo>
                    <a:cubicBezTo>
                      <a:pt x="107790" y="-998"/>
                      <a:pt x="112179" y="100"/>
                      <a:pt x="114373" y="2980"/>
                    </a:cubicBezTo>
                    <a:cubicBezTo>
                      <a:pt x="116568" y="5723"/>
                      <a:pt x="116431" y="10250"/>
                      <a:pt x="113687" y="12718"/>
                    </a:cubicBezTo>
                    <a:cubicBezTo>
                      <a:pt x="113550" y="12856"/>
                      <a:pt x="113276" y="13130"/>
                      <a:pt x="113139" y="13267"/>
                    </a:cubicBezTo>
                    <a:cubicBezTo>
                      <a:pt x="109847" y="17245"/>
                      <a:pt x="106829" y="21360"/>
                      <a:pt x="103675" y="25337"/>
                    </a:cubicBezTo>
                    <a:cubicBezTo>
                      <a:pt x="100246" y="29589"/>
                      <a:pt x="96817" y="33978"/>
                      <a:pt x="93525" y="38230"/>
                    </a:cubicBezTo>
                    <a:cubicBezTo>
                      <a:pt x="86255" y="47557"/>
                      <a:pt x="78849" y="56610"/>
                      <a:pt x="71442" y="65662"/>
                    </a:cubicBezTo>
                    <a:cubicBezTo>
                      <a:pt x="56355" y="83767"/>
                      <a:pt x="40718" y="101324"/>
                      <a:pt x="25219" y="119017"/>
                    </a:cubicBezTo>
                    <a:cubicBezTo>
                      <a:pt x="25219" y="119017"/>
                      <a:pt x="25219" y="119017"/>
                      <a:pt x="25356" y="118880"/>
                    </a:cubicBezTo>
                    <a:cubicBezTo>
                      <a:pt x="25356" y="118880"/>
                      <a:pt x="25219" y="119017"/>
                      <a:pt x="25219" y="119017"/>
                    </a:cubicBezTo>
                    <a:cubicBezTo>
                      <a:pt x="25219" y="119155"/>
                      <a:pt x="25082" y="119155"/>
                      <a:pt x="25082" y="119292"/>
                    </a:cubicBezTo>
                    <a:cubicBezTo>
                      <a:pt x="25082" y="119292"/>
                      <a:pt x="25219" y="119155"/>
                      <a:pt x="25219" y="119155"/>
                    </a:cubicBezTo>
                    <a:cubicBezTo>
                      <a:pt x="22476" y="122172"/>
                      <a:pt x="19733" y="125190"/>
                      <a:pt x="17127" y="128207"/>
                    </a:cubicBezTo>
                    <a:cubicBezTo>
                      <a:pt x="15344" y="130127"/>
                      <a:pt x="12875" y="131088"/>
                      <a:pt x="10269" y="131088"/>
                    </a:cubicBezTo>
                    <a:cubicBezTo>
                      <a:pt x="7800" y="131225"/>
                      <a:pt x="5605" y="130402"/>
                      <a:pt x="3822" y="129167"/>
                    </a:cubicBezTo>
                    <a:close/>
                  </a:path>
                </a:pathLst>
              </a:custGeom>
              <a:solidFill>
                <a:srgbClr val="9F5D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3" name="任意多边形: 形状 322"/>
              <p:cNvSpPr/>
              <p:nvPr/>
            </p:nvSpPr>
            <p:spPr>
              <a:xfrm>
                <a:off x="2757782" y="4127797"/>
                <a:ext cx="73840" cy="86305"/>
              </a:xfrm>
              <a:custGeom>
                <a:avLst/>
                <a:gdLst>
                  <a:gd name="connsiteX0" fmla="*/ 429 w 73840"/>
                  <a:gd name="connsiteY0" fmla="*/ 54485 h 86305"/>
                  <a:gd name="connsiteX1" fmla="*/ 840 w 73840"/>
                  <a:gd name="connsiteY1" fmla="*/ 36105 h 86305"/>
                  <a:gd name="connsiteX2" fmla="*/ 4543 w 73840"/>
                  <a:gd name="connsiteY2" fmla="*/ 22664 h 86305"/>
                  <a:gd name="connsiteX3" fmla="*/ 28684 w 73840"/>
                  <a:gd name="connsiteY3" fmla="*/ 1404 h 86305"/>
                  <a:gd name="connsiteX4" fmla="*/ 62562 w 73840"/>
                  <a:gd name="connsiteY4" fmla="*/ 10319 h 86305"/>
                  <a:gd name="connsiteX5" fmla="*/ 73261 w 73840"/>
                  <a:gd name="connsiteY5" fmla="*/ 32813 h 86305"/>
                  <a:gd name="connsiteX6" fmla="*/ 73672 w 73840"/>
                  <a:gd name="connsiteY6" fmla="*/ 45158 h 86305"/>
                  <a:gd name="connsiteX7" fmla="*/ 46926 w 73840"/>
                  <a:gd name="connsiteY7" fmla="*/ 85071 h 86305"/>
                  <a:gd name="connsiteX8" fmla="*/ 37462 w 73840"/>
                  <a:gd name="connsiteY8" fmla="*/ 86306 h 86305"/>
                  <a:gd name="connsiteX9" fmla="*/ 429 w 73840"/>
                  <a:gd name="connsiteY9" fmla="*/ 54485 h 863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3840" h="86305">
                    <a:moveTo>
                      <a:pt x="429" y="54485"/>
                    </a:moveTo>
                    <a:cubicBezTo>
                      <a:pt x="-257" y="48313"/>
                      <a:pt x="-120" y="42140"/>
                      <a:pt x="840" y="36105"/>
                    </a:cubicBezTo>
                    <a:cubicBezTo>
                      <a:pt x="1526" y="31442"/>
                      <a:pt x="2623" y="26916"/>
                      <a:pt x="4543" y="22664"/>
                    </a:cubicBezTo>
                    <a:cubicBezTo>
                      <a:pt x="9481" y="11965"/>
                      <a:pt x="17711" y="5107"/>
                      <a:pt x="28684" y="1404"/>
                    </a:cubicBezTo>
                    <a:cubicBezTo>
                      <a:pt x="40205" y="-2437"/>
                      <a:pt x="54195" y="1952"/>
                      <a:pt x="62562" y="10319"/>
                    </a:cubicBezTo>
                    <a:cubicBezTo>
                      <a:pt x="68734" y="16491"/>
                      <a:pt x="71889" y="24447"/>
                      <a:pt x="73261" y="32813"/>
                    </a:cubicBezTo>
                    <a:cubicBezTo>
                      <a:pt x="73809" y="36791"/>
                      <a:pt x="73946" y="41043"/>
                      <a:pt x="73672" y="45158"/>
                    </a:cubicBezTo>
                    <a:cubicBezTo>
                      <a:pt x="75318" y="62852"/>
                      <a:pt x="64757" y="80134"/>
                      <a:pt x="46926" y="85071"/>
                    </a:cubicBezTo>
                    <a:cubicBezTo>
                      <a:pt x="43771" y="85894"/>
                      <a:pt x="40617" y="86306"/>
                      <a:pt x="37462" y="86306"/>
                    </a:cubicBezTo>
                    <a:cubicBezTo>
                      <a:pt x="19494" y="86306"/>
                      <a:pt x="2623" y="73001"/>
                      <a:pt x="429" y="54485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4" name="任意多边形: 形状 323"/>
              <p:cNvSpPr/>
              <p:nvPr/>
            </p:nvSpPr>
            <p:spPr>
              <a:xfrm>
                <a:off x="3309645" y="3926363"/>
                <a:ext cx="72660" cy="82014"/>
              </a:xfrm>
              <a:custGeom>
                <a:avLst/>
                <a:gdLst>
                  <a:gd name="connsiteX0" fmla="*/ 21620 w 72660"/>
                  <a:gd name="connsiteY0" fmla="*/ 79257 h 82014"/>
                  <a:gd name="connsiteX1" fmla="*/ 1732 w 72660"/>
                  <a:gd name="connsiteY1" fmla="*/ 53197 h 82014"/>
                  <a:gd name="connsiteX2" fmla="*/ 10373 w 72660"/>
                  <a:gd name="connsiteY2" fmla="*/ 14106 h 82014"/>
                  <a:gd name="connsiteX3" fmla="*/ 10099 w 72660"/>
                  <a:gd name="connsiteY3" fmla="*/ 14380 h 82014"/>
                  <a:gd name="connsiteX4" fmla="*/ 15174 w 72660"/>
                  <a:gd name="connsiteY4" fmla="*/ 11362 h 82014"/>
                  <a:gd name="connsiteX5" fmla="*/ 19014 w 72660"/>
                  <a:gd name="connsiteY5" fmla="*/ 7522 h 82014"/>
                  <a:gd name="connsiteX6" fmla="*/ 64963 w 72660"/>
                  <a:gd name="connsiteY6" fmla="*/ 12185 h 82014"/>
                  <a:gd name="connsiteX7" fmla="*/ 66060 w 72660"/>
                  <a:gd name="connsiteY7" fmla="*/ 62386 h 82014"/>
                  <a:gd name="connsiteX8" fmla="*/ 34650 w 72660"/>
                  <a:gd name="connsiteY8" fmla="*/ 82000 h 82014"/>
                  <a:gd name="connsiteX9" fmla="*/ 21620 w 72660"/>
                  <a:gd name="connsiteY9" fmla="*/ 79257 h 8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2660" h="82014">
                    <a:moveTo>
                      <a:pt x="21620" y="79257"/>
                    </a:moveTo>
                    <a:cubicBezTo>
                      <a:pt x="11059" y="74319"/>
                      <a:pt x="4201" y="64443"/>
                      <a:pt x="1732" y="53197"/>
                    </a:cubicBezTo>
                    <a:cubicBezTo>
                      <a:pt x="-1011" y="40578"/>
                      <a:pt x="-1971" y="22472"/>
                      <a:pt x="10373" y="14106"/>
                    </a:cubicBezTo>
                    <a:cubicBezTo>
                      <a:pt x="10236" y="14243"/>
                      <a:pt x="10236" y="14243"/>
                      <a:pt x="10099" y="14380"/>
                    </a:cubicBezTo>
                    <a:cubicBezTo>
                      <a:pt x="11607" y="13146"/>
                      <a:pt x="13391" y="12049"/>
                      <a:pt x="15174" y="11362"/>
                    </a:cubicBezTo>
                    <a:cubicBezTo>
                      <a:pt x="16408" y="9991"/>
                      <a:pt x="17643" y="8756"/>
                      <a:pt x="19014" y="7522"/>
                    </a:cubicBezTo>
                    <a:cubicBezTo>
                      <a:pt x="32593" y="-4274"/>
                      <a:pt x="53990" y="-1805"/>
                      <a:pt x="64963" y="12185"/>
                    </a:cubicBezTo>
                    <a:cubicBezTo>
                      <a:pt x="75661" y="26039"/>
                      <a:pt x="74427" y="47710"/>
                      <a:pt x="66060" y="62386"/>
                    </a:cubicBezTo>
                    <a:cubicBezTo>
                      <a:pt x="59476" y="73907"/>
                      <a:pt x="47406" y="82000"/>
                      <a:pt x="34650" y="82000"/>
                    </a:cubicBezTo>
                    <a:cubicBezTo>
                      <a:pt x="30261" y="82137"/>
                      <a:pt x="25872" y="81314"/>
                      <a:pt x="21620" y="79257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5" name="任意多边形: 形状 324"/>
              <p:cNvSpPr/>
              <p:nvPr/>
            </p:nvSpPr>
            <p:spPr>
              <a:xfrm>
                <a:off x="3328374" y="4169034"/>
                <a:ext cx="94175" cy="120157"/>
              </a:xfrm>
              <a:custGeom>
                <a:avLst/>
                <a:gdLst>
                  <a:gd name="connsiteX0" fmla="*/ 37456 w 94175"/>
                  <a:gd name="connsiteY0" fmla="*/ 120096 h 120157"/>
                  <a:gd name="connsiteX1" fmla="*/ 27032 w 94175"/>
                  <a:gd name="connsiteY1" fmla="*/ 117079 h 120157"/>
                  <a:gd name="connsiteX2" fmla="*/ 19625 w 94175"/>
                  <a:gd name="connsiteY2" fmla="*/ 110769 h 120157"/>
                  <a:gd name="connsiteX3" fmla="*/ 12630 w 94175"/>
                  <a:gd name="connsiteY3" fmla="*/ 100620 h 120157"/>
                  <a:gd name="connsiteX4" fmla="*/ 4263 w 94175"/>
                  <a:gd name="connsiteY4" fmla="*/ 79085 h 120157"/>
                  <a:gd name="connsiteX5" fmla="*/ 286 w 94175"/>
                  <a:gd name="connsiteY5" fmla="*/ 55768 h 120157"/>
                  <a:gd name="connsiteX6" fmla="*/ 834 w 94175"/>
                  <a:gd name="connsiteY6" fmla="*/ 31354 h 120157"/>
                  <a:gd name="connsiteX7" fmla="*/ 2343 w 94175"/>
                  <a:gd name="connsiteY7" fmla="*/ 20107 h 120157"/>
                  <a:gd name="connsiteX8" fmla="*/ 5772 w 94175"/>
                  <a:gd name="connsiteY8" fmla="*/ 11328 h 120157"/>
                  <a:gd name="connsiteX9" fmla="*/ 16470 w 94175"/>
                  <a:gd name="connsiteY9" fmla="*/ 12700 h 120157"/>
                  <a:gd name="connsiteX10" fmla="*/ 16745 w 94175"/>
                  <a:gd name="connsiteY10" fmla="*/ 13249 h 120157"/>
                  <a:gd name="connsiteX11" fmla="*/ 17293 w 94175"/>
                  <a:gd name="connsiteY11" fmla="*/ 17638 h 120157"/>
                  <a:gd name="connsiteX12" fmla="*/ 17156 w 94175"/>
                  <a:gd name="connsiteY12" fmla="*/ 18872 h 120157"/>
                  <a:gd name="connsiteX13" fmla="*/ 16607 w 94175"/>
                  <a:gd name="connsiteY13" fmla="*/ 26828 h 120157"/>
                  <a:gd name="connsiteX14" fmla="*/ 16607 w 94175"/>
                  <a:gd name="connsiteY14" fmla="*/ 26690 h 120157"/>
                  <a:gd name="connsiteX15" fmla="*/ 16196 w 94175"/>
                  <a:gd name="connsiteY15" fmla="*/ 50968 h 120157"/>
                  <a:gd name="connsiteX16" fmla="*/ 16196 w 94175"/>
                  <a:gd name="connsiteY16" fmla="*/ 50968 h 120157"/>
                  <a:gd name="connsiteX17" fmla="*/ 18116 w 94175"/>
                  <a:gd name="connsiteY17" fmla="*/ 65507 h 120157"/>
                  <a:gd name="connsiteX18" fmla="*/ 21682 w 94175"/>
                  <a:gd name="connsiteY18" fmla="*/ 78948 h 120157"/>
                  <a:gd name="connsiteX19" fmla="*/ 21408 w 94175"/>
                  <a:gd name="connsiteY19" fmla="*/ 78263 h 120157"/>
                  <a:gd name="connsiteX20" fmla="*/ 21682 w 94175"/>
                  <a:gd name="connsiteY20" fmla="*/ 79085 h 120157"/>
                  <a:gd name="connsiteX21" fmla="*/ 21820 w 94175"/>
                  <a:gd name="connsiteY21" fmla="*/ 79360 h 120157"/>
                  <a:gd name="connsiteX22" fmla="*/ 21682 w 94175"/>
                  <a:gd name="connsiteY22" fmla="*/ 79085 h 120157"/>
                  <a:gd name="connsiteX23" fmla="*/ 25934 w 94175"/>
                  <a:gd name="connsiteY23" fmla="*/ 89510 h 120157"/>
                  <a:gd name="connsiteX24" fmla="*/ 29500 w 94175"/>
                  <a:gd name="connsiteY24" fmla="*/ 95408 h 120157"/>
                  <a:gd name="connsiteX25" fmla="*/ 31832 w 94175"/>
                  <a:gd name="connsiteY25" fmla="*/ 98425 h 120157"/>
                  <a:gd name="connsiteX26" fmla="*/ 33478 w 94175"/>
                  <a:gd name="connsiteY26" fmla="*/ 100071 h 120157"/>
                  <a:gd name="connsiteX27" fmla="*/ 34576 w 94175"/>
                  <a:gd name="connsiteY27" fmla="*/ 100757 h 120157"/>
                  <a:gd name="connsiteX28" fmla="*/ 35398 w 94175"/>
                  <a:gd name="connsiteY28" fmla="*/ 101168 h 120157"/>
                  <a:gd name="connsiteX29" fmla="*/ 36084 w 94175"/>
                  <a:gd name="connsiteY29" fmla="*/ 101443 h 120157"/>
                  <a:gd name="connsiteX30" fmla="*/ 36907 w 94175"/>
                  <a:gd name="connsiteY30" fmla="*/ 101579 h 120157"/>
                  <a:gd name="connsiteX31" fmla="*/ 38416 w 94175"/>
                  <a:gd name="connsiteY31" fmla="*/ 101579 h 120157"/>
                  <a:gd name="connsiteX32" fmla="*/ 39376 w 94175"/>
                  <a:gd name="connsiteY32" fmla="*/ 101443 h 120157"/>
                  <a:gd name="connsiteX33" fmla="*/ 38965 w 94175"/>
                  <a:gd name="connsiteY33" fmla="*/ 101579 h 120157"/>
                  <a:gd name="connsiteX34" fmla="*/ 39376 w 94175"/>
                  <a:gd name="connsiteY34" fmla="*/ 101443 h 120157"/>
                  <a:gd name="connsiteX35" fmla="*/ 40199 w 94175"/>
                  <a:gd name="connsiteY35" fmla="*/ 101305 h 120157"/>
                  <a:gd name="connsiteX36" fmla="*/ 39513 w 94175"/>
                  <a:gd name="connsiteY36" fmla="*/ 101443 h 120157"/>
                  <a:gd name="connsiteX37" fmla="*/ 40885 w 94175"/>
                  <a:gd name="connsiteY37" fmla="*/ 101031 h 120157"/>
                  <a:gd name="connsiteX38" fmla="*/ 43491 w 94175"/>
                  <a:gd name="connsiteY38" fmla="*/ 99934 h 120157"/>
                  <a:gd name="connsiteX39" fmla="*/ 46097 w 94175"/>
                  <a:gd name="connsiteY39" fmla="*/ 98425 h 120157"/>
                  <a:gd name="connsiteX40" fmla="*/ 49663 w 94175"/>
                  <a:gd name="connsiteY40" fmla="*/ 95682 h 120157"/>
                  <a:gd name="connsiteX41" fmla="*/ 52406 w 94175"/>
                  <a:gd name="connsiteY41" fmla="*/ 92939 h 120157"/>
                  <a:gd name="connsiteX42" fmla="*/ 55150 w 94175"/>
                  <a:gd name="connsiteY42" fmla="*/ 89235 h 120157"/>
                  <a:gd name="connsiteX43" fmla="*/ 58167 w 94175"/>
                  <a:gd name="connsiteY43" fmla="*/ 83886 h 120157"/>
                  <a:gd name="connsiteX44" fmla="*/ 58167 w 94175"/>
                  <a:gd name="connsiteY44" fmla="*/ 83886 h 120157"/>
                  <a:gd name="connsiteX45" fmla="*/ 66534 w 94175"/>
                  <a:gd name="connsiteY45" fmla="*/ 63312 h 120157"/>
                  <a:gd name="connsiteX46" fmla="*/ 66259 w 94175"/>
                  <a:gd name="connsiteY46" fmla="*/ 63998 h 120157"/>
                  <a:gd name="connsiteX47" fmla="*/ 70923 w 94175"/>
                  <a:gd name="connsiteY47" fmla="*/ 47539 h 120157"/>
                  <a:gd name="connsiteX48" fmla="*/ 70923 w 94175"/>
                  <a:gd name="connsiteY48" fmla="*/ 47539 h 120157"/>
                  <a:gd name="connsiteX49" fmla="*/ 73117 w 94175"/>
                  <a:gd name="connsiteY49" fmla="*/ 33686 h 120157"/>
                  <a:gd name="connsiteX50" fmla="*/ 73117 w 94175"/>
                  <a:gd name="connsiteY50" fmla="*/ 24770 h 120157"/>
                  <a:gd name="connsiteX51" fmla="*/ 71746 w 94175"/>
                  <a:gd name="connsiteY51" fmla="*/ 15443 h 120157"/>
                  <a:gd name="connsiteX52" fmla="*/ 72020 w 94175"/>
                  <a:gd name="connsiteY52" fmla="*/ 16815 h 120157"/>
                  <a:gd name="connsiteX53" fmla="*/ 71060 w 94175"/>
                  <a:gd name="connsiteY53" fmla="*/ 12425 h 120157"/>
                  <a:gd name="connsiteX54" fmla="*/ 79015 w 94175"/>
                  <a:gd name="connsiteY54" fmla="*/ 356 h 120157"/>
                  <a:gd name="connsiteX55" fmla="*/ 92457 w 94175"/>
                  <a:gd name="connsiteY55" fmla="*/ 8037 h 120157"/>
                  <a:gd name="connsiteX56" fmla="*/ 93554 w 94175"/>
                  <a:gd name="connsiteY56" fmla="*/ 36566 h 120157"/>
                  <a:gd name="connsiteX57" fmla="*/ 84776 w 94175"/>
                  <a:gd name="connsiteY57" fmla="*/ 74147 h 120157"/>
                  <a:gd name="connsiteX58" fmla="*/ 63379 w 94175"/>
                  <a:gd name="connsiteY58" fmla="*/ 109809 h 120157"/>
                  <a:gd name="connsiteX59" fmla="*/ 39376 w 94175"/>
                  <a:gd name="connsiteY59" fmla="*/ 120096 h 120157"/>
                  <a:gd name="connsiteX60" fmla="*/ 37456 w 94175"/>
                  <a:gd name="connsiteY60" fmla="*/ 120096 h 120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</a:cxnLst>
                <a:rect l="l" t="t" r="r" b="b"/>
                <a:pathLst>
                  <a:path w="94175" h="120157">
                    <a:moveTo>
                      <a:pt x="37456" y="120096"/>
                    </a:moveTo>
                    <a:cubicBezTo>
                      <a:pt x="33890" y="119822"/>
                      <a:pt x="30186" y="119136"/>
                      <a:pt x="27032" y="117079"/>
                    </a:cubicBezTo>
                    <a:cubicBezTo>
                      <a:pt x="24289" y="115295"/>
                      <a:pt x="21682" y="113375"/>
                      <a:pt x="19625" y="110769"/>
                    </a:cubicBezTo>
                    <a:cubicBezTo>
                      <a:pt x="17019" y="107615"/>
                      <a:pt x="14687" y="104323"/>
                      <a:pt x="12630" y="100620"/>
                    </a:cubicBezTo>
                    <a:cubicBezTo>
                      <a:pt x="8926" y="93899"/>
                      <a:pt x="6183" y="86492"/>
                      <a:pt x="4263" y="79085"/>
                    </a:cubicBezTo>
                    <a:cubicBezTo>
                      <a:pt x="2206" y="71405"/>
                      <a:pt x="834" y="63586"/>
                      <a:pt x="286" y="55768"/>
                    </a:cubicBezTo>
                    <a:cubicBezTo>
                      <a:pt x="-263" y="47539"/>
                      <a:pt x="11" y="39583"/>
                      <a:pt x="834" y="31354"/>
                    </a:cubicBezTo>
                    <a:cubicBezTo>
                      <a:pt x="1246" y="27650"/>
                      <a:pt x="1794" y="23810"/>
                      <a:pt x="2343" y="20107"/>
                    </a:cubicBezTo>
                    <a:cubicBezTo>
                      <a:pt x="2891" y="17363"/>
                      <a:pt x="3440" y="13386"/>
                      <a:pt x="5772" y="11328"/>
                    </a:cubicBezTo>
                    <a:cubicBezTo>
                      <a:pt x="9064" y="8448"/>
                      <a:pt x="14139" y="8722"/>
                      <a:pt x="16470" y="12700"/>
                    </a:cubicBezTo>
                    <a:cubicBezTo>
                      <a:pt x="16607" y="12837"/>
                      <a:pt x="16607" y="13112"/>
                      <a:pt x="16745" y="13249"/>
                    </a:cubicBezTo>
                    <a:cubicBezTo>
                      <a:pt x="17568" y="14620"/>
                      <a:pt x="17705" y="16266"/>
                      <a:pt x="17293" y="17638"/>
                    </a:cubicBezTo>
                    <a:cubicBezTo>
                      <a:pt x="17293" y="18049"/>
                      <a:pt x="17156" y="18461"/>
                      <a:pt x="17156" y="18872"/>
                    </a:cubicBezTo>
                    <a:cubicBezTo>
                      <a:pt x="16882" y="21615"/>
                      <a:pt x="16745" y="24221"/>
                      <a:pt x="16607" y="26828"/>
                    </a:cubicBezTo>
                    <a:cubicBezTo>
                      <a:pt x="16607" y="26828"/>
                      <a:pt x="16607" y="26690"/>
                      <a:pt x="16607" y="26690"/>
                    </a:cubicBezTo>
                    <a:cubicBezTo>
                      <a:pt x="16196" y="34783"/>
                      <a:pt x="15784" y="42875"/>
                      <a:pt x="16196" y="50968"/>
                    </a:cubicBezTo>
                    <a:cubicBezTo>
                      <a:pt x="16196" y="50968"/>
                      <a:pt x="16196" y="50968"/>
                      <a:pt x="16196" y="50968"/>
                    </a:cubicBezTo>
                    <a:cubicBezTo>
                      <a:pt x="16607" y="55905"/>
                      <a:pt x="17293" y="60706"/>
                      <a:pt x="18116" y="65507"/>
                    </a:cubicBezTo>
                    <a:cubicBezTo>
                      <a:pt x="19076" y="70033"/>
                      <a:pt x="20311" y="74559"/>
                      <a:pt x="21682" y="78948"/>
                    </a:cubicBezTo>
                    <a:cubicBezTo>
                      <a:pt x="21545" y="78674"/>
                      <a:pt x="21545" y="78537"/>
                      <a:pt x="21408" y="78263"/>
                    </a:cubicBezTo>
                    <a:cubicBezTo>
                      <a:pt x="21545" y="78537"/>
                      <a:pt x="21545" y="78811"/>
                      <a:pt x="21682" y="79085"/>
                    </a:cubicBezTo>
                    <a:cubicBezTo>
                      <a:pt x="21682" y="79223"/>
                      <a:pt x="21682" y="79223"/>
                      <a:pt x="21820" y="79360"/>
                    </a:cubicBezTo>
                    <a:cubicBezTo>
                      <a:pt x="21820" y="79223"/>
                      <a:pt x="21820" y="79223"/>
                      <a:pt x="21682" y="79085"/>
                    </a:cubicBezTo>
                    <a:cubicBezTo>
                      <a:pt x="22917" y="82652"/>
                      <a:pt x="24426" y="86081"/>
                      <a:pt x="25934" y="89510"/>
                    </a:cubicBezTo>
                    <a:cubicBezTo>
                      <a:pt x="27032" y="91567"/>
                      <a:pt x="28129" y="93487"/>
                      <a:pt x="29500" y="95408"/>
                    </a:cubicBezTo>
                    <a:cubicBezTo>
                      <a:pt x="30186" y="96368"/>
                      <a:pt x="31009" y="97328"/>
                      <a:pt x="31832" y="98425"/>
                    </a:cubicBezTo>
                    <a:cubicBezTo>
                      <a:pt x="32381" y="98974"/>
                      <a:pt x="32929" y="99522"/>
                      <a:pt x="33478" y="100071"/>
                    </a:cubicBezTo>
                    <a:cubicBezTo>
                      <a:pt x="33890" y="100345"/>
                      <a:pt x="34164" y="100482"/>
                      <a:pt x="34576" y="100757"/>
                    </a:cubicBezTo>
                    <a:cubicBezTo>
                      <a:pt x="34850" y="100894"/>
                      <a:pt x="35124" y="101031"/>
                      <a:pt x="35398" y="101168"/>
                    </a:cubicBezTo>
                    <a:cubicBezTo>
                      <a:pt x="35673" y="101168"/>
                      <a:pt x="35810" y="101305"/>
                      <a:pt x="36084" y="101443"/>
                    </a:cubicBezTo>
                    <a:cubicBezTo>
                      <a:pt x="36358" y="101443"/>
                      <a:pt x="36633" y="101579"/>
                      <a:pt x="36907" y="101579"/>
                    </a:cubicBezTo>
                    <a:cubicBezTo>
                      <a:pt x="37456" y="101579"/>
                      <a:pt x="37867" y="101579"/>
                      <a:pt x="38416" y="101579"/>
                    </a:cubicBezTo>
                    <a:cubicBezTo>
                      <a:pt x="38690" y="101579"/>
                      <a:pt x="39102" y="101443"/>
                      <a:pt x="39376" y="101443"/>
                    </a:cubicBezTo>
                    <a:cubicBezTo>
                      <a:pt x="39239" y="101443"/>
                      <a:pt x="39102" y="101443"/>
                      <a:pt x="38965" y="101579"/>
                    </a:cubicBezTo>
                    <a:cubicBezTo>
                      <a:pt x="39102" y="101579"/>
                      <a:pt x="39239" y="101579"/>
                      <a:pt x="39376" y="101443"/>
                    </a:cubicBezTo>
                    <a:cubicBezTo>
                      <a:pt x="39650" y="101443"/>
                      <a:pt x="39925" y="101305"/>
                      <a:pt x="40199" y="101305"/>
                    </a:cubicBezTo>
                    <a:cubicBezTo>
                      <a:pt x="39925" y="101305"/>
                      <a:pt x="39787" y="101443"/>
                      <a:pt x="39513" y="101443"/>
                    </a:cubicBezTo>
                    <a:cubicBezTo>
                      <a:pt x="39925" y="101305"/>
                      <a:pt x="40473" y="101168"/>
                      <a:pt x="40885" y="101031"/>
                    </a:cubicBezTo>
                    <a:cubicBezTo>
                      <a:pt x="41708" y="100757"/>
                      <a:pt x="42668" y="100345"/>
                      <a:pt x="43491" y="99934"/>
                    </a:cubicBezTo>
                    <a:cubicBezTo>
                      <a:pt x="44451" y="99522"/>
                      <a:pt x="45274" y="98974"/>
                      <a:pt x="46097" y="98425"/>
                    </a:cubicBezTo>
                    <a:cubicBezTo>
                      <a:pt x="47331" y="97602"/>
                      <a:pt x="48429" y="96642"/>
                      <a:pt x="49663" y="95682"/>
                    </a:cubicBezTo>
                    <a:cubicBezTo>
                      <a:pt x="50623" y="94721"/>
                      <a:pt x="51446" y="93899"/>
                      <a:pt x="52406" y="92939"/>
                    </a:cubicBezTo>
                    <a:cubicBezTo>
                      <a:pt x="53366" y="91704"/>
                      <a:pt x="54326" y="90470"/>
                      <a:pt x="55150" y="89235"/>
                    </a:cubicBezTo>
                    <a:cubicBezTo>
                      <a:pt x="56247" y="87452"/>
                      <a:pt x="57207" y="85669"/>
                      <a:pt x="58167" y="83886"/>
                    </a:cubicBezTo>
                    <a:cubicBezTo>
                      <a:pt x="58167" y="83886"/>
                      <a:pt x="58167" y="83886"/>
                      <a:pt x="58167" y="83886"/>
                    </a:cubicBezTo>
                    <a:cubicBezTo>
                      <a:pt x="61322" y="77165"/>
                      <a:pt x="64065" y="70307"/>
                      <a:pt x="66534" y="63312"/>
                    </a:cubicBezTo>
                    <a:cubicBezTo>
                      <a:pt x="66397" y="63586"/>
                      <a:pt x="66397" y="63724"/>
                      <a:pt x="66259" y="63998"/>
                    </a:cubicBezTo>
                    <a:cubicBezTo>
                      <a:pt x="68180" y="58511"/>
                      <a:pt x="69688" y="53162"/>
                      <a:pt x="70923" y="47539"/>
                    </a:cubicBezTo>
                    <a:cubicBezTo>
                      <a:pt x="70923" y="47539"/>
                      <a:pt x="70923" y="47539"/>
                      <a:pt x="70923" y="47539"/>
                    </a:cubicBezTo>
                    <a:cubicBezTo>
                      <a:pt x="71883" y="42875"/>
                      <a:pt x="72706" y="38349"/>
                      <a:pt x="73117" y="33686"/>
                    </a:cubicBezTo>
                    <a:cubicBezTo>
                      <a:pt x="73255" y="30668"/>
                      <a:pt x="73255" y="27788"/>
                      <a:pt x="73117" y="24770"/>
                    </a:cubicBezTo>
                    <a:cubicBezTo>
                      <a:pt x="72843" y="21615"/>
                      <a:pt x="72432" y="18461"/>
                      <a:pt x="71746" y="15443"/>
                    </a:cubicBezTo>
                    <a:cubicBezTo>
                      <a:pt x="71883" y="15854"/>
                      <a:pt x="72020" y="16403"/>
                      <a:pt x="72020" y="16815"/>
                    </a:cubicBezTo>
                    <a:cubicBezTo>
                      <a:pt x="71746" y="15443"/>
                      <a:pt x="71334" y="13934"/>
                      <a:pt x="71060" y="12425"/>
                    </a:cubicBezTo>
                    <a:cubicBezTo>
                      <a:pt x="69963" y="7076"/>
                      <a:pt x="73940" y="1727"/>
                      <a:pt x="79015" y="356"/>
                    </a:cubicBezTo>
                    <a:cubicBezTo>
                      <a:pt x="84502" y="-1153"/>
                      <a:pt x="91222" y="2276"/>
                      <a:pt x="92457" y="8037"/>
                    </a:cubicBezTo>
                    <a:cubicBezTo>
                      <a:pt x="94514" y="17363"/>
                      <a:pt x="94514" y="27102"/>
                      <a:pt x="93554" y="36566"/>
                    </a:cubicBezTo>
                    <a:cubicBezTo>
                      <a:pt x="92183" y="49322"/>
                      <a:pt x="89165" y="62078"/>
                      <a:pt x="84776" y="74147"/>
                    </a:cubicBezTo>
                    <a:cubicBezTo>
                      <a:pt x="80113" y="87178"/>
                      <a:pt x="74077" y="100620"/>
                      <a:pt x="63379" y="109809"/>
                    </a:cubicBezTo>
                    <a:cubicBezTo>
                      <a:pt x="56795" y="115433"/>
                      <a:pt x="48292" y="120096"/>
                      <a:pt x="39376" y="120096"/>
                    </a:cubicBezTo>
                    <a:cubicBezTo>
                      <a:pt x="38965" y="120233"/>
                      <a:pt x="38279" y="120096"/>
                      <a:pt x="37456" y="120096"/>
                    </a:cubicBezTo>
                    <a:close/>
                  </a:path>
                </a:pathLst>
              </a:custGeom>
              <a:solidFill>
                <a:srgbClr val="512A04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6" name="任意多边形: 形状 325"/>
              <p:cNvSpPr/>
              <p:nvPr/>
            </p:nvSpPr>
            <p:spPr>
              <a:xfrm>
                <a:off x="2715692" y="4036743"/>
                <a:ext cx="67376" cy="51585"/>
              </a:xfrm>
              <a:custGeom>
                <a:avLst/>
                <a:gdLst>
                  <a:gd name="connsiteX0" fmla="*/ 19751 w 67376"/>
                  <a:gd name="connsiteY0" fmla="*/ 49665 h 51585"/>
                  <a:gd name="connsiteX1" fmla="*/ 16459 w 67376"/>
                  <a:gd name="connsiteY1" fmla="*/ 48156 h 51585"/>
                  <a:gd name="connsiteX2" fmla="*/ 10013 w 67376"/>
                  <a:gd name="connsiteY2" fmla="*/ 45413 h 51585"/>
                  <a:gd name="connsiteX3" fmla="*/ 5761 w 67376"/>
                  <a:gd name="connsiteY3" fmla="*/ 41984 h 51585"/>
                  <a:gd name="connsiteX4" fmla="*/ 2606 w 67376"/>
                  <a:gd name="connsiteY4" fmla="*/ 37595 h 51585"/>
                  <a:gd name="connsiteX5" fmla="*/ 0 w 67376"/>
                  <a:gd name="connsiteY5" fmla="*/ 27171 h 51585"/>
                  <a:gd name="connsiteX6" fmla="*/ 11796 w 67376"/>
                  <a:gd name="connsiteY6" fmla="*/ 7008 h 51585"/>
                  <a:gd name="connsiteX7" fmla="*/ 35524 w 67376"/>
                  <a:gd name="connsiteY7" fmla="*/ 13 h 51585"/>
                  <a:gd name="connsiteX8" fmla="*/ 51846 w 67376"/>
                  <a:gd name="connsiteY8" fmla="*/ 2893 h 51585"/>
                  <a:gd name="connsiteX9" fmla="*/ 60076 w 67376"/>
                  <a:gd name="connsiteY9" fmla="*/ 7831 h 51585"/>
                  <a:gd name="connsiteX10" fmla="*/ 66111 w 67376"/>
                  <a:gd name="connsiteY10" fmla="*/ 16472 h 51585"/>
                  <a:gd name="connsiteX11" fmla="*/ 61722 w 67376"/>
                  <a:gd name="connsiteY11" fmla="*/ 37595 h 51585"/>
                  <a:gd name="connsiteX12" fmla="*/ 47595 w 67376"/>
                  <a:gd name="connsiteY12" fmla="*/ 47196 h 51585"/>
                  <a:gd name="connsiteX13" fmla="*/ 31547 w 67376"/>
                  <a:gd name="connsiteY13" fmla="*/ 51448 h 51585"/>
                  <a:gd name="connsiteX14" fmla="*/ 28666 w 67376"/>
                  <a:gd name="connsiteY14" fmla="*/ 51585 h 51585"/>
                  <a:gd name="connsiteX15" fmla="*/ 19751 w 67376"/>
                  <a:gd name="connsiteY15" fmla="*/ 49665 h 5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376" h="51585">
                    <a:moveTo>
                      <a:pt x="19751" y="49665"/>
                    </a:moveTo>
                    <a:cubicBezTo>
                      <a:pt x="18654" y="49116"/>
                      <a:pt x="17556" y="48705"/>
                      <a:pt x="16459" y="48156"/>
                    </a:cubicBezTo>
                    <a:cubicBezTo>
                      <a:pt x="14265" y="47470"/>
                      <a:pt x="12070" y="46510"/>
                      <a:pt x="10013" y="45413"/>
                    </a:cubicBezTo>
                    <a:cubicBezTo>
                      <a:pt x="8367" y="44590"/>
                      <a:pt x="7132" y="43081"/>
                      <a:pt x="5761" y="41984"/>
                    </a:cubicBezTo>
                    <a:cubicBezTo>
                      <a:pt x="4526" y="40887"/>
                      <a:pt x="3429" y="39104"/>
                      <a:pt x="2606" y="37595"/>
                    </a:cubicBezTo>
                    <a:cubicBezTo>
                      <a:pt x="686" y="34440"/>
                      <a:pt x="0" y="30737"/>
                      <a:pt x="0" y="27171"/>
                    </a:cubicBezTo>
                    <a:cubicBezTo>
                      <a:pt x="0" y="18804"/>
                      <a:pt x="5212" y="11672"/>
                      <a:pt x="11796" y="7008"/>
                    </a:cubicBezTo>
                    <a:cubicBezTo>
                      <a:pt x="18791" y="2207"/>
                      <a:pt x="27295" y="150"/>
                      <a:pt x="35524" y="13"/>
                    </a:cubicBezTo>
                    <a:cubicBezTo>
                      <a:pt x="40874" y="-124"/>
                      <a:pt x="46909" y="836"/>
                      <a:pt x="51846" y="2893"/>
                    </a:cubicBezTo>
                    <a:cubicBezTo>
                      <a:pt x="54864" y="4128"/>
                      <a:pt x="57607" y="5774"/>
                      <a:pt x="60076" y="7831"/>
                    </a:cubicBezTo>
                    <a:cubicBezTo>
                      <a:pt x="62956" y="10163"/>
                      <a:pt x="64740" y="13180"/>
                      <a:pt x="66111" y="16472"/>
                    </a:cubicBezTo>
                    <a:cubicBezTo>
                      <a:pt x="69129" y="23742"/>
                      <a:pt x="66385" y="31834"/>
                      <a:pt x="61722" y="37595"/>
                    </a:cubicBezTo>
                    <a:cubicBezTo>
                      <a:pt x="58019" y="41984"/>
                      <a:pt x="52944" y="45001"/>
                      <a:pt x="47595" y="47196"/>
                    </a:cubicBezTo>
                    <a:cubicBezTo>
                      <a:pt x="42519" y="49391"/>
                      <a:pt x="37033" y="51174"/>
                      <a:pt x="31547" y="51448"/>
                    </a:cubicBezTo>
                    <a:cubicBezTo>
                      <a:pt x="30587" y="51448"/>
                      <a:pt x="29627" y="51585"/>
                      <a:pt x="28666" y="51585"/>
                    </a:cubicBezTo>
                    <a:cubicBezTo>
                      <a:pt x="25649" y="51174"/>
                      <a:pt x="22494" y="50899"/>
                      <a:pt x="19751" y="49665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7" name="任意多边形: 形状 326"/>
              <p:cNvSpPr/>
              <p:nvPr/>
            </p:nvSpPr>
            <p:spPr>
              <a:xfrm>
                <a:off x="3266143" y="3844874"/>
                <a:ext cx="63367" cy="47863"/>
              </a:xfrm>
              <a:custGeom>
                <a:avLst/>
                <a:gdLst>
                  <a:gd name="connsiteX0" fmla="*/ 7790 w 63367"/>
                  <a:gd name="connsiteY0" fmla="*/ 42514 h 47863"/>
                  <a:gd name="connsiteX1" fmla="*/ 657 w 63367"/>
                  <a:gd name="connsiteY1" fmla="*/ 21666 h 47863"/>
                  <a:gd name="connsiteX2" fmla="*/ 14648 w 63367"/>
                  <a:gd name="connsiteY2" fmla="*/ 6715 h 47863"/>
                  <a:gd name="connsiteX3" fmla="*/ 19722 w 63367"/>
                  <a:gd name="connsiteY3" fmla="*/ 4109 h 47863"/>
                  <a:gd name="connsiteX4" fmla="*/ 51544 w 63367"/>
                  <a:gd name="connsiteY4" fmla="*/ 3149 h 47863"/>
                  <a:gd name="connsiteX5" fmla="*/ 63339 w 63367"/>
                  <a:gd name="connsiteY5" fmla="*/ 20843 h 47863"/>
                  <a:gd name="connsiteX6" fmla="*/ 53464 w 63367"/>
                  <a:gd name="connsiteY6" fmla="*/ 40182 h 47863"/>
                  <a:gd name="connsiteX7" fmla="*/ 39611 w 63367"/>
                  <a:gd name="connsiteY7" fmla="*/ 45943 h 47863"/>
                  <a:gd name="connsiteX8" fmla="*/ 29461 w 63367"/>
                  <a:gd name="connsiteY8" fmla="*/ 47726 h 47863"/>
                  <a:gd name="connsiteX9" fmla="*/ 25620 w 63367"/>
                  <a:gd name="connsiteY9" fmla="*/ 47863 h 47863"/>
                  <a:gd name="connsiteX10" fmla="*/ 7790 w 63367"/>
                  <a:gd name="connsiteY10" fmla="*/ 42514 h 47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367" h="47863">
                    <a:moveTo>
                      <a:pt x="7790" y="42514"/>
                    </a:moveTo>
                    <a:cubicBezTo>
                      <a:pt x="1480" y="37714"/>
                      <a:pt x="-1400" y="29347"/>
                      <a:pt x="657" y="21666"/>
                    </a:cubicBezTo>
                    <a:cubicBezTo>
                      <a:pt x="2577" y="14533"/>
                      <a:pt x="8064" y="9595"/>
                      <a:pt x="14648" y="6715"/>
                    </a:cubicBezTo>
                    <a:cubicBezTo>
                      <a:pt x="16293" y="5755"/>
                      <a:pt x="17940" y="4932"/>
                      <a:pt x="19722" y="4109"/>
                    </a:cubicBezTo>
                    <a:cubicBezTo>
                      <a:pt x="29461" y="-143"/>
                      <a:pt x="41943" y="-2063"/>
                      <a:pt x="51544" y="3149"/>
                    </a:cubicBezTo>
                    <a:cubicBezTo>
                      <a:pt x="58264" y="6853"/>
                      <a:pt x="62928" y="13162"/>
                      <a:pt x="63339" y="20843"/>
                    </a:cubicBezTo>
                    <a:cubicBezTo>
                      <a:pt x="63751" y="28661"/>
                      <a:pt x="59636" y="35519"/>
                      <a:pt x="53464" y="40182"/>
                    </a:cubicBezTo>
                    <a:cubicBezTo>
                      <a:pt x="49486" y="43200"/>
                      <a:pt x="44411" y="44846"/>
                      <a:pt x="39611" y="45943"/>
                    </a:cubicBezTo>
                    <a:cubicBezTo>
                      <a:pt x="36319" y="46766"/>
                      <a:pt x="32890" y="47314"/>
                      <a:pt x="29461" y="47726"/>
                    </a:cubicBezTo>
                    <a:cubicBezTo>
                      <a:pt x="28227" y="47863"/>
                      <a:pt x="26855" y="47863"/>
                      <a:pt x="25620" y="47863"/>
                    </a:cubicBezTo>
                    <a:cubicBezTo>
                      <a:pt x="19448" y="47863"/>
                      <a:pt x="13002" y="46492"/>
                      <a:pt x="7790" y="42514"/>
                    </a:cubicBezTo>
                    <a:close/>
                  </a:path>
                </a:pathLst>
              </a:custGeom>
              <a:solidFill>
                <a:srgbClr val="9E5C1E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8" name="任意多边形: 形状 327"/>
              <p:cNvSpPr/>
              <p:nvPr/>
            </p:nvSpPr>
            <p:spPr>
              <a:xfrm>
                <a:off x="2781137" y="4272945"/>
                <a:ext cx="165630" cy="158509"/>
              </a:xfrm>
              <a:custGeom>
                <a:avLst/>
                <a:gdLst>
                  <a:gd name="connsiteX0" fmla="*/ 71029 w 165630"/>
                  <a:gd name="connsiteY0" fmla="*/ 158420 h 158509"/>
                  <a:gd name="connsiteX1" fmla="*/ 17262 w 165630"/>
                  <a:gd name="connsiteY1" fmla="*/ 131262 h 158509"/>
                  <a:gd name="connsiteX2" fmla="*/ 1352 w 165630"/>
                  <a:gd name="connsiteY2" fmla="*/ 93132 h 158509"/>
                  <a:gd name="connsiteX3" fmla="*/ 13696 w 165630"/>
                  <a:gd name="connsiteY3" fmla="*/ 34290 h 158509"/>
                  <a:gd name="connsiteX4" fmla="*/ 58685 w 165630"/>
                  <a:gd name="connsiteY4" fmla="*/ 3566 h 158509"/>
                  <a:gd name="connsiteX5" fmla="*/ 115606 w 165630"/>
                  <a:gd name="connsiteY5" fmla="*/ 6172 h 158509"/>
                  <a:gd name="connsiteX6" fmla="*/ 164709 w 165630"/>
                  <a:gd name="connsiteY6" fmla="*/ 90114 h 158509"/>
                  <a:gd name="connsiteX7" fmla="*/ 88311 w 165630"/>
                  <a:gd name="connsiteY7" fmla="*/ 156774 h 158509"/>
                  <a:gd name="connsiteX8" fmla="*/ 73498 w 165630"/>
                  <a:gd name="connsiteY8" fmla="*/ 158283 h 158509"/>
                  <a:gd name="connsiteX9" fmla="*/ 71029 w 165630"/>
                  <a:gd name="connsiteY9" fmla="*/ 158420 h 158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65630" h="158509">
                    <a:moveTo>
                      <a:pt x="71029" y="158420"/>
                    </a:moveTo>
                    <a:cubicBezTo>
                      <a:pt x="50043" y="157734"/>
                      <a:pt x="30018" y="148133"/>
                      <a:pt x="17262" y="131262"/>
                    </a:cubicBezTo>
                    <a:cubicBezTo>
                      <a:pt x="8895" y="120152"/>
                      <a:pt x="3821" y="106848"/>
                      <a:pt x="1352" y="93132"/>
                    </a:cubicBezTo>
                    <a:cubicBezTo>
                      <a:pt x="-2352" y="72283"/>
                      <a:pt x="1489" y="51847"/>
                      <a:pt x="13696" y="34290"/>
                    </a:cubicBezTo>
                    <a:cubicBezTo>
                      <a:pt x="24395" y="18928"/>
                      <a:pt x="41402" y="9464"/>
                      <a:pt x="58685" y="3566"/>
                    </a:cubicBezTo>
                    <a:cubicBezTo>
                      <a:pt x="76790" y="-2606"/>
                      <a:pt x="98049" y="-137"/>
                      <a:pt x="115606" y="6172"/>
                    </a:cubicBezTo>
                    <a:cubicBezTo>
                      <a:pt x="149759" y="18242"/>
                      <a:pt x="170333" y="54864"/>
                      <a:pt x="164709" y="90114"/>
                    </a:cubicBezTo>
                    <a:cubicBezTo>
                      <a:pt x="158674" y="127422"/>
                      <a:pt x="125481" y="156637"/>
                      <a:pt x="88311" y="156774"/>
                    </a:cubicBezTo>
                    <a:cubicBezTo>
                      <a:pt x="83373" y="157871"/>
                      <a:pt x="78435" y="158283"/>
                      <a:pt x="73498" y="158283"/>
                    </a:cubicBezTo>
                    <a:cubicBezTo>
                      <a:pt x="72675" y="158557"/>
                      <a:pt x="71852" y="158557"/>
                      <a:pt x="71029" y="158420"/>
                    </a:cubicBezTo>
                    <a:close/>
                  </a:path>
                </a:pathLst>
              </a:custGeom>
              <a:solidFill>
                <a:srgbClr val="FF5B6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29" name="任意多边形: 形状 328"/>
              <p:cNvSpPr/>
              <p:nvPr/>
            </p:nvSpPr>
            <p:spPr>
              <a:xfrm>
                <a:off x="3727247" y="2826402"/>
                <a:ext cx="205467" cy="42145"/>
              </a:xfrm>
              <a:custGeom>
                <a:avLst/>
                <a:gdLst>
                  <a:gd name="connsiteX0" fmla="*/ 190104 w 205467"/>
                  <a:gd name="connsiteY0" fmla="*/ 41476 h 42145"/>
                  <a:gd name="connsiteX1" fmla="*/ 190378 w 205467"/>
                  <a:gd name="connsiteY1" fmla="*/ 41613 h 42145"/>
                  <a:gd name="connsiteX2" fmla="*/ 161300 w 205467"/>
                  <a:gd name="connsiteY2" fmla="*/ 33521 h 42145"/>
                  <a:gd name="connsiteX3" fmla="*/ 162672 w 205467"/>
                  <a:gd name="connsiteY3" fmla="*/ 33795 h 42145"/>
                  <a:gd name="connsiteX4" fmla="*/ 161712 w 205467"/>
                  <a:gd name="connsiteY4" fmla="*/ 33521 h 42145"/>
                  <a:gd name="connsiteX5" fmla="*/ 161849 w 205467"/>
                  <a:gd name="connsiteY5" fmla="*/ 33521 h 42145"/>
                  <a:gd name="connsiteX6" fmla="*/ 110825 w 205467"/>
                  <a:gd name="connsiteY6" fmla="*/ 25428 h 42145"/>
                  <a:gd name="connsiteX7" fmla="*/ 112334 w 205467"/>
                  <a:gd name="connsiteY7" fmla="*/ 25565 h 42145"/>
                  <a:gd name="connsiteX8" fmla="*/ 88880 w 205467"/>
                  <a:gd name="connsiteY8" fmla="*/ 23645 h 42145"/>
                  <a:gd name="connsiteX9" fmla="*/ 63093 w 205467"/>
                  <a:gd name="connsiteY9" fmla="*/ 21314 h 42145"/>
                  <a:gd name="connsiteX10" fmla="*/ 64465 w 205467"/>
                  <a:gd name="connsiteY10" fmla="*/ 21451 h 42145"/>
                  <a:gd name="connsiteX11" fmla="*/ 22494 w 205467"/>
                  <a:gd name="connsiteY11" fmla="*/ 19393 h 42145"/>
                  <a:gd name="connsiteX12" fmla="*/ 8915 w 205467"/>
                  <a:gd name="connsiteY12" fmla="*/ 18159 h 42145"/>
                  <a:gd name="connsiteX13" fmla="*/ 0 w 205467"/>
                  <a:gd name="connsiteY13" fmla="*/ 11438 h 42145"/>
                  <a:gd name="connsiteX14" fmla="*/ 137 w 205467"/>
                  <a:gd name="connsiteY14" fmla="*/ 12124 h 42145"/>
                  <a:gd name="connsiteX15" fmla="*/ 274 w 205467"/>
                  <a:gd name="connsiteY15" fmla="*/ 12398 h 42145"/>
                  <a:gd name="connsiteX16" fmla="*/ 2606 w 205467"/>
                  <a:gd name="connsiteY16" fmla="*/ 5952 h 42145"/>
                  <a:gd name="connsiteX17" fmla="*/ 7269 w 205467"/>
                  <a:gd name="connsiteY17" fmla="*/ 4031 h 42145"/>
                  <a:gd name="connsiteX18" fmla="*/ 16322 w 205467"/>
                  <a:gd name="connsiteY18" fmla="*/ 2248 h 42145"/>
                  <a:gd name="connsiteX19" fmla="*/ 47732 w 205467"/>
                  <a:gd name="connsiteY19" fmla="*/ 328 h 42145"/>
                  <a:gd name="connsiteX20" fmla="*/ 107122 w 205467"/>
                  <a:gd name="connsiteY20" fmla="*/ 1425 h 42145"/>
                  <a:gd name="connsiteX21" fmla="*/ 135102 w 205467"/>
                  <a:gd name="connsiteY21" fmla="*/ 4717 h 42145"/>
                  <a:gd name="connsiteX22" fmla="*/ 162809 w 205467"/>
                  <a:gd name="connsiteY22" fmla="*/ 10478 h 42145"/>
                  <a:gd name="connsiteX23" fmla="*/ 183108 w 205467"/>
                  <a:gd name="connsiteY23" fmla="*/ 15690 h 42145"/>
                  <a:gd name="connsiteX24" fmla="*/ 197510 w 205467"/>
                  <a:gd name="connsiteY24" fmla="*/ 20354 h 42145"/>
                  <a:gd name="connsiteX25" fmla="*/ 205054 w 205467"/>
                  <a:gd name="connsiteY25" fmla="*/ 34207 h 42145"/>
                  <a:gd name="connsiteX26" fmla="*/ 199705 w 205467"/>
                  <a:gd name="connsiteY26" fmla="*/ 40790 h 42145"/>
                  <a:gd name="connsiteX27" fmla="*/ 198333 w 205467"/>
                  <a:gd name="connsiteY27" fmla="*/ 41476 h 42145"/>
                  <a:gd name="connsiteX28" fmla="*/ 190104 w 205467"/>
                  <a:gd name="connsiteY28" fmla="*/ 41476 h 42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05467" h="42145">
                    <a:moveTo>
                      <a:pt x="190104" y="41476"/>
                    </a:moveTo>
                    <a:cubicBezTo>
                      <a:pt x="190241" y="41476"/>
                      <a:pt x="190378" y="41613"/>
                      <a:pt x="190378" y="41613"/>
                    </a:cubicBezTo>
                    <a:cubicBezTo>
                      <a:pt x="180914" y="38184"/>
                      <a:pt x="171039" y="35852"/>
                      <a:pt x="161300" y="33521"/>
                    </a:cubicBezTo>
                    <a:cubicBezTo>
                      <a:pt x="161849" y="33658"/>
                      <a:pt x="162260" y="33795"/>
                      <a:pt x="162672" y="33795"/>
                    </a:cubicBezTo>
                    <a:cubicBezTo>
                      <a:pt x="162397" y="33658"/>
                      <a:pt x="161986" y="33658"/>
                      <a:pt x="161712" y="33521"/>
                    </a:cubicBezTo>
                    <a:cubicBezTo>
                      <a:pt x="161712" y="33521"/>
                      <a:pt x="161712" y="33521"/>
                      <a:pt x="161849" y="33521"/>
                    </a:cubicBezTo>
                    <a:cubicBezTo>
                      <a:pt x="145115" y="29680"/>
                      <a:pt x="127970" y="27074"/>
                      <a:pt x="110825" y="25428"/>
                    </a:cubicBezTo>
                    <a:cubicBezTo>
                      <a:pt x="111374" y="25428"/>
                      <a:pt x="111785" y="25565"/>
                      <a:pt x="112334" y="25565"/>
                    </a:cubicBezTo>
                    <a:cubicBezTo>
                      <a:pt x="104516" y="24743"/>
                      <a:pt x="96698" y="24194"/>
                      <a:pt x="88880" y="23645"/>
                    </a:cubicBezTo>
                    <a:cubicBezTo>
                      <a:pt x="80238" y="23097"/>
                      <a:pt x="71598" y="22136"/>
                      <a:pt x="63093" y="21314"/>
                    </a:cubicBezTo>
                    <a:cubicBezTo>
                      <a:pt x="63642" y="21314"/>
                      <a:pt x="64054" y="21451"/>
                      <a:pt x="64465" y="21451"/>
                    </a:cubicBezTo>
                    <a:cubicBezTo>
                      <a:pt x="50475" y="20079"/>
                      <a:pt x="36485" y="20079"/>
                      <a:pt x="22494" y="19393"/>
                    </a:cubicBezTo>
                    <a:cubicBezTo>
                      <a:pt x="17968" y="19119"/>
                      <a:pt x="13305" y="18982"/>
                      <a:pt x="8915" y="18159"/>
                    </a:cubicBezTo>
                    <a:cubicBezTo>
                      <a:pt x="4938" y="17473"/>
                      <a:pt x="549" y="15827"/>
                      <a:pt x="0" y="11438"/>
                    </a:cubicBezTo>
                    <a:cubicBezTo>
                      <a:pt x="0" y="11712"/>
                      <a:pt x="137" y="11849"/>
                      <a:pt x="137" y="12124"/>
                    </a:cubicBezTo>
                    <a:cubicBezTo>
                      <a:pt x="137" y="12261"/>
                      <a:pt x="274" y="12261"/>
                      <a:pt x="274" y="12398"/>
                    </a:cubicBezTo>
                    <a:cubicBezTo>
                      <a:pt x="-411" y="10067"/>
                      <a:pt x="411" y="7323"/>
                      <a:pt x="2606" y="5952"/>
                    </a:cubicBezTo>
                    <a:cubicBezTo>
                      <a:pt x="3978" y="4991"/>
                      <a:pt x="5624" y="4443"/>
                      <a:pt x="7269" y="4031"/>
                    </a:cubicBezTo>
                    <a:cubicBezTo>
                      <a:pt x="10287" y="3209"/>
                      <a:pt x="13305" y="2797"/>
                      <a:pt x="16322" y="2248"/>
                    </a:cubicBezTo>
                    <a:cubicBezTo>
                      <a:pt x="26746" y="740"/>
                      <a:pt x="37308" y="740"/>
                      <a:pt x="47732" y="328"/>
                    </a:cubicBezTo>
                    <a:cubicBezTo>
                      <a:pt x="67483" y="-220"/>
                      <a:pt x="87371" y="-220"/>
                      <a:pt x="107122" y="1425"/>
                    </a:cubicBezTo>
                    <a:cubicBezTo>
                      <a:pt x="116449" y="2248"/>
                      <a:pt x="125776" y="3209"/>
                      <a:pt x="135102" y="4717"/>
                    </a:cubicBezTo>
                    <a:cubicBezTo>
                      <a:pt x="144429" y="6226"/>
                      <a:pt x="153619" y="8283"/>
                      <a:pt x="162809" y="10478"/>
                    </a:cubicBezTo>
                    <a:cubicBezTo>
                      <a:pt x="169530" y="11987"/>
                      <a:pt x="176388" y="13633"/>
                      <a:pt x="183108" y="15690"/>
                    </a:cubicBezTo>
                    <a:cubicBezTo>
                      <a:pt x="187909" y="17199"/>
                      <a:pt x="192710" y="18845"/>
                      <a:pt x="197510" y="20354"/>
                    </a:cubicBezTo>
                    <a:cubicBezTo>
                      <a:pt x="203271" y="22136"/>
                      <a:pt x="206700" y="28309"/>
                      <a:pt x="205054" y="34207"/>
                    </a:cubicBezTo>
                    <a:cubicBezTo>
                      <a:pt x="204231" y="37087"/>
                      <a:pt x="202311" y="39419"/>
                      <a:pt x="199705" y="40790"/>
                    </a:cubicBezTo>
                    <a:cubicBezTo>
                      <a:pt x="199293" y="41065"/>
                      <a:pt x="198745" y="41202"/>
                      <a:pt x="198333" y="41476"/>
                    </a:cubicBezTo>
                    <a:cubicBezTo>
                      <a:pt x="195590" y="42436"/>
                      <a:pt x="192847" y="42299"/>
                      <a:pt x="190104" y="41476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330" name="任意多边形: 形状 329"/>
              <p:cNvSpPr/>
              <p:nvPr/>
            </p:nvSpPr>
            <p:spPr>
              <a:xfrm>
                <a:off x="3909247" y="2853202"/>
                <a:ext cx="73529" cy="92445"/>
              </a:xfrm>
              <a:custGeom>
                <a:avLst/>
                <a:gdLst>
                  <a:gd name="connsiteX0" fmla="*/ 3029 w 73529"/>
                  <a:gd name="connsiteY0" fmla="*/ 3429 h 92445"/>
                  <a:gd name="connsiteX1" fmla="*/ 12219 w 73529"/>
                  <a:gd name="connsiteY1" fmla="*/ 0 h 92445"/>
                  <a:gd name="connsiteX2" fmla="*/ 22917 w 73529"/>
                  <a:gd name="connsiteY2" fmla="*/ 3429 h 92445"/>
                  <a:gd name="connsiteX3" fmla="*/ 32793 w 73529"/>
                  <a:gd name="connsiteY3" fmla="*/ 12207 h 92445"/>
                  <a:gd name="connsiteX4" fmla="*/ 43217 w 73529"/>
                  <a:gd name="connsiteY4" fmla="*/ 25374 h 92445"/>
                  <a:gd name="connsiteX5" fmla="*/ 73255 w 73529"/>
                  <a:gd name="connsiteY5" fmla="*/ 91211 h 92445"/>
                  <a:gd name="connsiteX6" fmla="*/ 73529 w 73529"/>
                  <a:gd name="connsiteY6" fmla="*/ 92446 h 92445"/>
                  <a:gd name="connsiteX7" fmla="*/ 69963 w 73529"/>
                  <a:gd name="connsiteY7" fmla="*/ 86685 h 92445"/>
                  <a:gd name="connsiteX8" fmla="*/ 39102 w 73529"/>
                  <a:gd name="connsiteY8" fmla="*/ 44714 h 92445"/>
                  <a:gd name="connsiteX9" fmla="*/ 38279 w 73529"/>
                  <a:gd name="connsiteY9" fmla="*/ 43754 h 92445"/>
                  <a:gd name="connsiteX10" fmla="*/ 37593 w 73529"/>
                  <a:gd name="connsiteY10" fmla="*/ 42931 h 92445"/>
                  <a:gd name="connsiteX11" fmla="*/ 22231 w 73529"/>
                  <a:gd name="connsiteY11" fmla="*/ 26609 h 92445"/>
                  <a:gd name="connsiteX12" fmla="*/ 9338 w 73529"/>
                  <a:gd name="connsiteY12" fmla="*/ 16048 h 92445"/>
                  <a:gd name="connsiteX13" fmla="*/ 7144 w 73529"/>
                  <a:gd name="connsiteY13" fmla="*/ 14539 h 92445"/>
                  <a:gd name="connsiteX14" fmla="*/ 7007 w 73529"/>
                  <a:gd name="connsiteY14" fmla="*/ 14265 h 92445"/>
                  <a:gd name="connsiteX15" fmla="*/ 149 w 73529"/>
                  <a:gd name="connsiteY15" fmla="*/ 12207 h 92445"/>
                  <a:gd name="connsiteX16" fmla="*/ 11 w 73529"/>
                  <a:gd name="connsiteY16" fmla="*/ 11658 h 92445"/>
                  <a:gd name="connsiteX17" fmla="*/ 3029 w 73529"/>
                  <a:gd name="connsiteY17" fmla="*/ 3429 h 9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73529" h="92445">
                    <a:moveTo>
                      <a:pt x="3029" y="3429"/>
                    </a:moveTo>
                    <a:cubicBezTo>
                      <a:pt x="5361" y="960"/>
                      <a:pt x="8927" y="0"/>
                      <a:pt x="12219" y="0"/>
                    </a:cubicBezTo>
                    <a:cubicBezTo>
                      <a:pt x="16059" y="0"/>
                      <a:pt x="19625" y="1509"/>
                      <a:pt x="22917" y="3429"/>
                    </a:cubicBezTo>
                    <a:cubicBezTo>
                      <a:pt x="26620" y="5761"/>
                      <a:pt x="29912" y="8778"/>
                      <a:pt x="32793" y="12207"/>
                    </a:cubicBezTo>
                    <a:cubicBezTo>
                      <a:pt x="36633" y="16322"/>
                      <a:pt x="40062" y="20848"/>
                      <a:pt x="43217" y="25374"/>
                    </a:cubicBezTo>
                    <a:cubicBezTo>
                      <a:pt x="56933" y="45263"/>
                      <a:pt x="66945" y="67757"/>
                      <a:pt x="73255" y="91211"/>
                    </a:cubicBezTo>
                    <a:cubicBezTo>
                      <a:pt x="73392" y="91623"/>
                      <a:pt x="73392" y="92034"/>
                      <a:pt x="73529" y="92446"/>
                    </a:cubicBezTo>
                    <a:cubicBezTo>
                      <a:pt x="72432" y="90525"/>
                      <a:pt x="71197" y="88605"/>
                      <a:pt x="69963" y="86685"/>
                    </a:cubicBezTo>
                    <a:cubicBezTo>
                      <a:pt x="60636" y="72009"/>
                      <a:pt x="50349" y="58019"/>
                      <a:pt x="39102" y="44714"/>
                    </a:cubicBezTo>
                    <a:cubicBezTo>
                      <a:pt x="38691" y="44440"/>
                      <a:pt x="38416" y="44028"/>
                      <a:pt x="38279" y="43754"/>
                    </a:cubicBezTo>
                    <a:cubicBezTo>
                      <a:pt x="38005" y="43480"/>
                      <a:pt x="37868" y="43205"/>
                      <a:pt x="37593" y="42931"/>
                    </a:cubicBezTo>
                    <a:cubicBezTo>
                      <a:pt x="32655" y="37170"/>
                      <a:pt x="27581" y="31684"/>
                      <a:pt x="22231" y="26609"/>
                    </a:cubicBezTo>
                    <a:cubicBezTo>
                      <a:pt x="18117" y="22768"/>
                      <a:pt x="14002" y="19202"/>
                      <a:pt x="9338" y="16048"/>
                    </a:cubicBezTo>
                    <a:cubicBezTo>
                      <a:pt x="8652" y="15636"/>
                      <a:pt x="7830" y="14950"/>
                      <a:pt x="7144" y="14539"/>
                    </a:cubicBezTo>
                    <a:lnTo>
                      <a:pt x="7007" y="14265"/>
                    </a:lnTo>
                    <a:cubicBezTo>
                      <a:pt x="4812" y="13442"/>
                      <a:pt x="2480" y="12893"/>
                      <a:pt x="149" y="12207"/>
                    </a:cubicBezTo>
                    <a:cubicBezTo>
                      <a:pt x="11" y="11933"/>
                      <a:pt x="149" y="11796"/>
                      <a:pt x="11" y="11658"/>
                    </a:cubicBezTo>
                    <a:cubicBezTo>
                      <a:pt x="-126" y="8504"/>
                      <a:pt x="972" y="5623"/>
                      <a:pt x="3029" y="3429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3411300" y="1802058"/>
              <a:ext cx="1037960" cy="2781421"/>
              <a:chOff x="3411300" y="1802058"/>
              <a:chExt cx="1037960" cy="2781421"/>
            </a:xfrm>
          </p:grpSpPr>
          <p:sp>
            <p:nvSpPr>
              <p:cNvPr id="216" name="任意多边形: 形状 215"/>
              <p:cNvSpPr/>
              <p:nvPr/>
            </p:nvSpPr>
            <p:spPr>
              <a:xfrm>
                <a:off x="3898830" y="2840915"/>
                <a:ext cx="550430" cy="1742564"/>
              </a:xfrm>
              <a:custGeom>
                <a:avLst/>
                <a:gdLst>
                  <a:gd name="connsiteX0" fmla="*/ 363753 w 550430"/>
                  <a:gd name="connsiteY0" fmla="*/ 1120128 h 1742564"/>
                  <a:gd name="connsiteX1" fmla="*/ 366770 w 550430"/>
                  <a:gd name="connsiteY1" fmla="*/ 1118483 h 1742564"/>
                  <a:gd name="connsiteX2" fmla="*/ 369239 w 550430"/>
                  <a:gd name="connsiteY2" fmla="*/ 1116699 h 1742564"/>
                  <a:gd name="connsiteX3" fmla="*/ 370199 w 550430"/>
                  <a:gd name="connsiteY3" fmla="*/ 1115739 h 1742564"/>
                  <a:gd name="connsiteX4" fmla="*/ 371159 w 550430"/>
                  <a:gd name="connsiteY4" fmla="*/ 1114505 h 1742564"/>
                  <a:gd name="connsiteX5" fmla="*/ 372256 w 550430"/>
                  <a:gd name="connsiteY5" fmla="*/ 1112859 h 1742564"/>
                  <a:gd name="connsiteX6" fmla="*/ 373217 w 550430"/>
                  <a:gd name="connsiteY6" fmla="*/ 1110664 h 1742564"/>
                  <a:gd name="connsiteX7" fmla="*/ 374040 w 550430"/>
                  <a:gd name="connsiteY7" fmla="*/ 1108058 h 1742564"/>
                  <a:gd name="connsiteX8" fmla="*/ 374314 w 550430"/>
                  <a:gd name="connsiteY8" fmla="*/ 1106687 h 1742564"/>
                  <a:gd name="connsiteX9" fmla="*/ 374314 w 550430"/>
                  <a:gd name="connsiteY9" fmla="*/ 1105726 h 1742564"/>
                  <a:gd name="connsiteX10" fmla="*/ 374314 w 550430"/>
                  <a:gd name="connsiteY10" fmla="*/ 1104903 h 1742564"/>
                  <a:gd name="connsiteX11" fmla="*/ 374177 w 550430"/>
                  <a:gd name="connsiteY11" fmla="*/ 1104492 h 1742564"/>
                  <a:gd name="connsiteX12" fmla="*/ 374177 w 550430"/>
                  <a:gd name="connsiteY12" fmla="*/ 1104492 h 1742564"/>
                  <a:gd name="connsiteX13" fmla="*/ 374177 w 550430"/>
                  <a:gd name="connsiteY13" fmla="*/ 1104767 h 1742564"/>
                  <a:gd name="connsiteX14" fmla="*/ 374040 w 550430"/>
                  <a:gd name="connsiteY14" fmla="*/ 1104492 h 1742564"/>
                  <a:gd name="connsiteX15" fmla="*/ 373491 w 550430"/>
                  <a:gd name="connsiteY15" fmla="*/ 1103532 h 1742564"/>
                  <a:gd name="connsiteX16" fmla="*/ 372805 w 550430"/>
                  <a:gd name="connsiteY16" fmla="*/ 1102572 h 1742564"/>
                  <a:gd name="connsiteX17" fmla="*/ 372668 w 550430"/>
                  <a:gd name="connsiteY17" fmla="*/ 1102435 h 1742564"/>
                  <a:gd name="connsiteX18" fmla="*/ 373079 w 550430"/>
                  <a:gd name="connsiteY18" fmla="*/ 1102983 h 1742564"/>
                  <a:gd name="connsiteX19" fmla="*/ 372256 w 550430"/>
                  <a:gd name="connsiteY19" fmla="*/ 1102160 h 1742564"/>
                  <a:gd name="connsiteX20" fmla="*/ 369239 w 550430"/>
                  <a:gd name="connsiteY20" fmla="*/ 1099691 h 1742564"/>
                  <a:gd name="connsiteX21" fmla="*/ 364713 w 550430"/>
                  <a:gd name="connsiteY21" fmla="*/ 1096948 h 1742564"/>
                  <a:gd name="connsiteX22" fmla="*/ 359775 w 550430"/>
                  <a:gd name="connsiteY22" fmla="*/ 1094754 h 1742564"/>
                  <a:gd name="connsiteX23" fmla="*/ 354563 w 550430"/>
                  <a:gd name="connsiteY23" fmla="*/ 1093245 h 1742564"/>
                  <a:gd name="connsiteX24" fmla="*/ 350311 w 550430"/>
                  <a:gd name="connsiteY24" fmla="*/ 1092559 h 1742564"/>
                  <a:gd name="connsiteX25" fmla="*/ 342081 w 550430"/>
                  <a:gd name="connsiteY25" fmla="*/ 1092285 h 1742564"/>
                  <a:gd name="connsiteX26" fmla="*/ 332892 w 550430"/>
                  <a:gd name="connsiteY26" fmla="*/ 1093245 h 1742564"/>
                  <a:gd name="connsiteX27" fmla="*/ 319176 w 550430"/>
                  <a:gd name="connsiteY27" fmla="*/ 1096537 h 1742564"/>
                  <a:gd name="connsiteX28" fmla="*/ 304637 w 550430"/>
                  <a:gd name="connsiteY28" fmla="*/ 1102297 h 1742564"/>
                  <a:gd name="connsiteX29" fmla="*/ 292429 w 550430"/>
                  <a:gd name="connsiteY29" fmla="*/ 1108881 h 1742564"/>
                  <a:gd name="connsiteX30" fmla="*/ 284337 w 550430"/>
                  <a:gd name="connsiteY30" fmla="*/ 1114642 h 1742564"/>
                  <a:gd name="connsiteX31" fmla="*/ 292429 w 550430"/>
                  <a:gd name="connsiteY31" fmla="*/ 1117934 h 1742564"/>
                  <a:gd name="connsiteX32" fmla="*/ 306557 w 550430"/>
                  <a:gd name="connsiteY32" fmla="*/ 1122048 h 1742564"/>
                  <a:gd name="connsiteX33" fmla="*/ 305734 w 550430"/>
                  <a:gd name="connsiteY33" fmla="*/ 1121912 h 1742564"/>
                  <a:gd name="connsiteX34" fmla="*/ 321919 w 550430"/>
                  <a:gd name="connsiteY34" fmla="*/ 1124517 h 1742564"/>
                  <a:gd name="connsiteX35" fmla="*/ 337966 w 550430"/>
                  <a:gd name="connsiteY35" fmla="*/ 1125066 h 1742564"/>
                  <a:gd name="connsiteX36" fmla="*/ 350311 w 550430"/>
                  <a:gd name="connsiteY36" fmla="*/ 1123969 h 1742564"/>
                  <a:gd name="connsiteX37" fmla="*/ 359226 w 550430"/>
                  <a:gd name="connsiteY37" fmla="*/ 1121912 h 1742564"/>
                  <a:gd name="connsiteX38" fmla="*/ 363753 w 550430"/>
                  <a:gd name="connsiteY38" fmla="*/ 1120128 h 1742564"/>
                  <a:gd name="connsiteX39" fmla="*/ 496524 w 550430"/>
                  <a:gd name="connsiteY39" fmla="*/ 1560686 h 1742564"/>
                  <a:gd name="connsiteX40" fmla="*/ 503382 w 550430"/>
                  <a:gd name="connsiteY40" fmla="*/ 1556983 h 1742564"/>
                  <a:gd name="connsiteX41" fmla="*/ 508319 w 550430"/>
                  <a:gd name="connsiteY41" fmla="*/ 1553417 h 1742564"/>
                  <a:gd name="connsiteX42" fmla="*/ 512708 w 550430"/>
                  <a:gd name="connsiteY42" fmla="*/ 1549165 h 1742564"/>
                  <a:gd name="connsiteX43" fmla="*/ 516549 w 550430"/>
                  <a:gd name="connsiteY43" fmla="*/ 1544501 h 1742564"/>
                  <a:gd name="connsiteX44" fmla="*/ 519704 w 550430"/>
                  <a:gd name="connsiteY44" fmla="*/ 1539426 h 1742564"/>
                  <a:gd name="connsiteX45" fmla="*/ 520938 w 550430"/>
                  <a:gd name="connsiteY45" fmla="*/ 1536683 h 1742564"/>
                  <a:gd name="connsiteX46" fmla="*/ 521898 w 550430"/>
                  <a:gd name="connsiteY46" fmla="*/ 1533392 h 1742564"/>
                  <a:gd name="connsiteX47" fmla="*/ 522584 w 550430"/>
                  <a:gd name="connsiteY47" fmla="*/ 1529139 h 1742564"/>
                  <a:gd name="connsiteX48" fmla="*/ 522721 w 550430"/>
                  <a:gd name="connsiteY48" fmla="*/ 1525299 h 1742564"/>
                  <a:gd name="connsiteX49" fmla="*/ 522035 w 550430"/>
                  <a:gd name="connsiteY49" fmla="*/ 1518167 h 1742564"/>
                  <a:gd name="connsiteX50" fmla="*/ 520663 w 550430"/>
                  <a:gd name="connsiteY50" fmla="*/ 1512269 h 1742564"/>
                  <a:gd name="connsiteX51" fmla="*/ 518606 w 550430"/>
                  <a:gd name="connsiteY51" fmla="*/ 1506645 h 1742564"/>
                  <a:gd name="connsiteX52" fmla="*/ 515863 w 550430"/>
                  <a:gd name="connsiteY52" fmla="*/ 1501570 h 1742564"/>
                  <a:gd name="connsiteX53" fmla="*/ 511748 w 550430"/>
                  <a:gd name="connsiteY53" fmla="*/ 1495673 h 1742564"/>
                  <a:gd name="connsiteX54" fmla="*/ 503244 w 550430"/>
                  <a:gd name="connsiteY54" fmla="*/ 1486894 h 1742564"/>
                  <a:gd name="connsiteX55" fmla="*/ 493095 w 550430"/>
                  <a:gd name="connsiteY55" fmla="*/ 1478939 h 1742564"/>
                  <a:gd name="connsiteX56" fmla="*/ 480750 w 550430"/>
                  <a:gd name="connsiteY56" fmla="*/ 1471670 h 1742564"/>
                  <a:gd name="connsiteX57" fmla="*/ 457296 w 550430"/>
                  <a:gd name="connsiteY57" fmla="*/ 1461383 h 1742564"/>
                  <a:gd name="connsiteX58" fmla="*/ 429315 w 550430"/>
                  <a:gd name="connsiteY58" fmla="*/ 1452878 h 1742564"/>
                  <a:gd name="connsiteX59" fmla="*/ 405998 w 550430"/>
                  <a:gd name="connsiteY59" fmla="*/ 1449175 h 1742564"/>
                  <a:gd name="connsiteX60" fmla="*/ 381720 w 550430"/>
                  <a:gd name="connsiteY60" fmla="*/ 1448626 h 1742564"/>
                  <a:gd name="connsiteX61" fmla="*/ 382543 w 550430"/>
                  <a:gd name="connsiteY61" fmla="*/ 1448626 h 1742564"/>
                  <a:gd name="connsiteX62" fmla="*/ 357306 w 550430"/>
                  <a:gd name="connsiteY62" fmla="*/ 1451096 h 1742564"/>
                  <a:gd name="connsiteX63" fmla="*/ 332754 w 550430"/>
                  <a:gd name="connsiteY63" fmla="*/ 1457130 h 1742564"/>
                  <a:gd name="connsiteX64" fmla="*/ 316158 w 550430"/>
                  <a:gd name="connsiteY64" fmla="*/ 1463440 h 1742564"/>
                  <a:gd name="connsiteX65" fmla="*/ 301893 w 550430"/>
                  <a:gd name="connsiteY65" fmla="*/ 1470846 h 1742564"/>
                  <a:gd name="connsiteX66" fmla="*/ 309711 w 550430"/>
                  <a:gd name="connsiteY66" fmla="*/ 1480585 h 1742564"/>
                  <a:gd name="connsiteX67" fmla="*/ 309437 w 550430"/>
                  <a:gd name="connsiteY67" fmla="*/ 1480173 h 1742564"/>
                  <a:gd name="connsiteX68" fmla="*/ 342356 w 550430"/>
                  <a:gd name="connsiteY68" fmla="*/ 1514738 h 1742564"/>
                  <a:gd name="connsiteX69" fmla="*/ 364575 w 550430"/>
                  <a:gd name="connsiteY69" fmla="*/ 1532705 h 1742564"/>
                  <a:gd name="connsiteX70" fmla="*/ 387207 w 550430"/>
                  <a:gd name="connsiteY70" fmla="*/ 1547108 h 1742564"/>
                  <a:gd name="connsiteX71" fmla="*/ 385698 w 550430"/>
                  <a:gd name="connsiteY71" fmla="*/ 1546284 h 1742564"/>
                  <a:gd name="connsiteX72" fmla="*/ 409290 w 550430"/>
                  <a:gd name="connsiteY72" fmla="*/ 1557120 h 1742564"/>
                  <a:gd name="connsiteX73" fmla="*/ 432744 w 550430"/>
                  <a:gd name="connsiteY73" fmla="*/ 1563841 h 1742564"/>
                  <a:gd name="connsiteX74" fmla="*/ 447832 w 550430"/>
                  <a:gd name="connsiteY74" fmla="*/ 1566173 h 1742564"/>
                  <a:gd name="connsiteX75" fmla="*/ 463331 w 550430"/>
                  <a:gd name="connsiteY75" fmla="*/ 1566721 h 1742564"/>
                  <a:gd name="connsiteX76" fmla="*/ 477595 w 550430"/>
                  <a:gd name="connsiteY76" fmla="*/ 1565624 h 1742564"/>
                  <a:gd name="connsiteX77" fmla="*/ 475812 w 550430"/>
                  <a:gd name="connsiteY77" fmla="*/ 1565898 h 1742564"/>
                  <a:gd name="connsiteX78" fmla="*/ 489666 w 550430"/>
                  <a:gd name="connsiteY78" fmla="*/ 1563018 h 1742564"/>
                  <a:gd name="connsiteX79" fmla="*/ 496524 w 550430"/>
                  <a:gd name="connsiteY79" fmla="*/ 1560686 h 1742564"/>
                  <a:gd name="connsiteX80" fmla="*/ 289275 w 550430"/>
                  <a:gd name="connsiteY80" fmla="*/ 1742561 h 1742564"/>
                  <a:gd name="connsiteX81" fmla="*/ 276519 w 550430"/>
                  <a:gd name="connsiteY81" fmla="*/ 1736251 h 1742564"/>
                  <a:gd name="connsiteX82" fmla="*/ 259374 w 550430"/>
                  <a:gd name="connsiteY82" fmla="*/ 1720066 h 1742564"/>
                  <a:gd name="connsiteX83" fmla="*/ 230296 w 550430"/>
                  <a:gd name="connsiteY83" fmla="*/ 1678781 h 1742564"/>
                  <a:gd name="connsiteX84" fmla="*/ 210270 w 550430"/>
                  <a:gd name="connsiteY84" fmla="*/ 1580163 h 1742564"/>
                  <a:gd name="connsiteX85" fmla="*/ 213837 w 550430"/>
                  <a:gd name="connsiteY85" fmla="*/ 1555063 h 1742564"/>
                  <a:gd name="connsiteX86" fmla="*/ 221929 w 550430"/>
                  <a:gd name="connsiteY86" fmla="*/ 1529825 h 1742564"/>
                  <a:gd name="connsiteX87" fmla="*/ 233588 w 550430"/>
                  <a:gd name="connsiteY87" fmla="*/ 1506371 h 1742564"/>
                  <a:gd name="connsiteX88" fmla="*/ 247578 w 550430"/>
                  <a:gd name="connsiteY88" fmla="*/ 1485934 h 1742564"/>
                  <a:gd name="connsiteX89" fmla="*/ 266918 w 550430"/>
                  <a:gd name="connsiteY89" fmla="*/ 1466457 h 1742564"/>
                  <a:gd name="connsiteX90" fmla="*/ 245109 w 550430"/>
                  <a:gd name="connsiteY90" fmla="*/ 1431070 h 1742564"/>
                  <a:gd name="connsiteX91" fmla="*/ 220695 w 550430"/>
                  <a:gd name="connsiteY91" fmla="*/ 1380595 h 1742564"/>
                  <a:gd name="connsiteX92" fmla="*/ 196966 w 550430"/>
                  <a:gd name="connsiteY92" fmla="*/ 1277176 h 1742564"/>
                  <a:gd name="connsiteX93" fmla="*/ 198886 w 550430"/>
                  <a:gd name="connsiteY93" fmla="*/ 1224233 h 1742564"/>
                  <a:gd name="connsiteX94" fmla="*/ 210956 w 550430"/>
                  <a:gd name="connsiteY94" fmla="*/ 1173621 h 1742564"/>
                  <a:gd name="connsiteX95" fmla="*/ 223301 w 550430"/>
                  <a:gd name="connsiteY95" fmla="*/ 1146051 h 1742564"/>
                  <a:gd name="connsiteX96" fmla="*/ 238251 w 550430"/>
                  <a:gd name="connsiteY96" fmla="*/ 1123557 h 1742564"/>
                  <a:gd name="connsiteX97" fmla="*/ 241543 w 550430"/>
                  <a:gd name="connsiteY97" fmla="*/ 1119305 h 1742564"/>
                  <a:gd name="connsiteX98" fmla="*/ 178175 w 550430"/>
                  <a:gd name="connsiteY98" fmla="*/ 1065950 h 1742564"/>
                  <a:gd name="connsiteX99" fmla="*/ 114944 w 550430"/>
                  <a:gd name="connsiteY99" fmla="*/ 988455 h 1742564"/>
                  <a:gd name="connsiteX100" fmla="*/ 64469 w 550430"/>
                  <a:gd name="connsiteY100" fmla="*/ 901769 h 1742564"/>
                  <a:gd name="connsiteX101" fmla="*/ 29356 w 550430"/>
                  <a:gd name="connsiteY101" fmla="*/ 813164 h 1742564"/>
                  <a:gd name="connsiteX102" fmla="*/ 8234 w 550430"/>
                  <a:gd name="connsiteY102" fmla="*/ 716466 h 1742564"/>
                  <a:gd name="connsiteX103" fmla="*/ 4 w 550430"/>
                  <a:gd name="connsiteY103" fmla="*/ 618671 h 1742564"/>
                  <a:gd name="connsiteX104" fmla="*/ 13172 w 550430"/>
                  <a:gd name="connsiteY104" fmla="*/ 527323 h 1742564"/>
                  <a:gd name="connsiteX105" fmla="*/ 45953 w 550430"/>
                  <a:gd name="connsiteY105" fmla="*/ 441735 h 1742564"/>
                  <a:gd name="connsiteX106" fmla="*/ 71327 w 550430"/>
                  <a:gd name="connsiteY106" fmla="*/ 390163 h 1742564"/>
                  <a:gd name="connsiteX107" fmla="*/ 95056 w 550430"/>
                  <a:gd name="connsiteY107" fmla="*/ 337356 h 1742564"/>
                  <a:gd name="connsiteX108" fmla="*/ 105480 w 550430"/>
                  <a:gd name="connsiteY108" fmla="*/ 300186 h 1742564"/>
                  <a:gd name="connsiteX109" fmla="*/ 114807 w 550430"/>
                  <a:gd name="connsiteY109" fmla="*/ 245322 h 1742564"/>
                  <a:gd name="connsiteX110" fmla="*/ 116316 w 550430"/>
                  <a:gd name="connsiteY110" fmla="*/ 204585 h 1742564"/>
                  <a:gd name="connsiteX111" fmla="*/ 116453 w 550430"/>
                  <a:gd name="connsiteY111" fmla="*/ 206643 h 1742564"/>
                  <a:gd name="connsiteX112" fmla="*/ 114121 w 550430"/>
                  <a:gd name="connsiteY112" fmla="*/ 183463 h 1742564"/>
                  <a:gd name="connsiteX113" fmla="*/ 107400 w 550430"/>
                  <a:gd name="connsiteY113" fmla="*/ 154796 h 1742564"/>
                  <a:gd name="connsiteX114" fmla="*/ 97936 w 550430"/>
                  <a:gd name="connsiteY114" fmla="*/ 130382 h 1742564"/>
                  <a:gd name="connsiteX115" fmla="*/ 79146 w 550430"/>
                  <a:gd name="connsiteY115" fmla="*/ 97189 h 1742564"/>
                  <a:gd name="connsiteX116" fmla="*/ 80380 w 550430"/>
                  <a:gd name="connsiteY116" fmla="*/ 99109 h 1742564"/>
                  <a:gd name="connsiteX117" fmla="*/ 48970 w 550430"/>
                  <a:gd name="connsiteY117" fmla="*/ 56452 h 1742564"/>
                  <a:gd name="connsiteX118" fmla="*/ 49519 w 550430"/>
                  <a:gd name="connsiteY118" fmla="*/ 57138 h 1742564"/>
                  <a:gd name="connsiteX119" fmla="*/ 48696 w 550430"/>
                  <a:gd name="connsiteY119" fmla="*/ 56178 h 1742564"/>
                  <a:gd name="connsiteX120" fmla="*/ 48147 w 550430"/>
                  <a:gd name="connsiteY120" fmla="*/ 55492 h 1742564"/>
                  <a:gd name="connsiteX121" fmla="*/ 48422 w 550430"/>
                  <a:gd name="connsiteY121" fmla="*/ 55767 h 1742564"/>
                  <a:gd name="connsiteX122" fmla="*/ 32785 w 550430"/>
                  <a:gd name="connsiteY122" fmla="*/ 39033 h 1742564"/>
                  <a:gd name="connsiteX123" fmla="*/ 20030 w 550430"/>
                  <a:gd name="connsiteY123" fmla="*/ 28472 h 1742564"/>
                  <a:gd name="connsiteX124" fmla="*/ 17835 w 550430"/>
                  <a:gd name="connsiteY124" fmla="*/ 26826 h 1742564"/>
                  <a:gd name="connsiteX125" fmla="*/ 14406 w 550430"/>
                  <a:gd name="connsiteY125" fmla="*/ 7212 h 1742564"/>
                  <a:gd name="connsiteX126" fmla="*/ 33334 w 550430"/>
                  <a:gd name="connsiteY126" fmla="*/ 1314 h 1742564"/>
                  <a:gd name="connsiteX127" fmla="*/ 55143 w 550430"/>
                  <a:gd name="connsiteY127" fmla="*/ 15990 h 1742564"/>
                  <a:gd name="connsiteX128" fmla="*/ 78460 w 550430"/>
                  <a:gd name="connsiteY128" fmla="*/ 38896 h 1742564"/>
                  <a:gd name="connsiteX129" fmla="*/ 125094 w 550430"/>
                  <a:gd name="connsiteY129" fmla="*/ 109945 h 1742564"/>
                  <a:gd name="connsiteX130" fmla="*/ 141142 w 550430"/>
                  <a:gd name="connsiteY130" fmla="*/ 154522 h 1742564"/>
                  <a:gd name="connsiteX131" fmla="*/ 146217 w 550430"/>
                  <a:gd name="connsiteY131" fmla="*/ 180445 h 1742564"/>
                  <a:gd name="connsiteX132" fmla="*/ 148000 w 550430"/>
                  <a:gd name="connsiteY132" fmla="*/ 207740 h 1742564"/>
                  <a:gd name="connsiteX133" fmla="*/ 145531 w 550430"/>
                  <a:gd name="connsiteY133" fmla="*/ 252043 h 1742564"/>
                  <a:gd name="connsiteX134" fmla="*/ 137987 w 550430"/>
                  <a:gd name="connsiteY134" fmla="*/ 294425 h 1742564"/>
                  <a:gd name="connsiteX135" fmla="*/ 126466 w 550430"/>
                  <a:gd name="connsiteY135" fmla="*/ 334339 h 1742564"/>
                  <a:gd name="connsiteX136" fmla="*/ 109184 w 550430"/>
                  <a:gd name="connsiteY136" fmla="*/ 375624 h 1742564"/>
                  <a:gd name="connsiteX137" fmla="*/ 75717 w 550430"/>
                  <a:gd name="connsiteY137" fmla="*/ 444067 h 1742564"/>
                  <a:gd name="connsiteX138" fmla="*/ 50753 w 550430"/>
                  <a:gd name="connsiteY138" fmla="*/ 501948 h 1742564"/>
                  <a:gd name="connsiteX139" fmla="*/ 51028 w 550430"/>
                  <a:gd name="connsiteY139" fmla="*/ 501262 h 1742564"/>
                  <a:gd name="connsiteX140" fmla="*/ 35391 w 550430"/>
                  <a:gd name="connsiteY140" fmla="*/ 553520 h 1742564"/>
                  <a:gd name="connsiteX141" fmla="*/ 28533 w 550430"/>
                  <a:gd name="connsiteY141" fmla="*/ 595628 h 1742564"/>
                  <a:gd name="connsiteX142" fmla="*/ 27436 w 550430"/>
                  <a:gd name="connsiteY142" fmla="*/ 635816 h 1742564"/>
                  <a:gd name="connsiteX143" fmla="*/ 27436 w 550430"/>
                  <a:gd name="connsiteY143" fmla="*/ 634719 h 1742564"/>
                  <a:gd name="connsiteX144" fmla="*/ 36900 w 550430"/>
                  <a:gd name="connsiteY144" fmla="*/ 726753 h 1742564"/>
                  <a:gd name="connsiteX145" fmla="*/ 36763 w 550430"/>
                  <a:gd name="connsiteY145" fmla="*/ 726342 h 1742564"/>
                  <a:gd name="connsiteX146" fmla="*/ 57474 w 550430"/>
                  <a:gd name="connsiteY146" fmla="*/ 816456 h 1742564"/>
                  <a:gd name="connsiteX147" fmla="*/ 81066 w 550430"/>
                  <a:gd name="connsiteY147" fmla="*/ 877081 h 1742564"/>
                  <a:gd name="connsiteX148" fmla="*/ 80929 w 550430"/>
                  <a:gd name="connsiteY148" fmla="*/ 876669 h 1742564"/>
                  <a:gd name="connsiteX149" fmla="*/ 128112 w 550430"/>
                  <a:gd name="connsiteY149" fmla="*/ 962806 h 1742564"/>
                  <a:gd name="connsiteX150" fmla="*/ 174746 w 550430"/>
                  <a:gd name="connsiteY150" fmla="*/ 1025899 h 1742564"/>
                  <a:gd name="connsiteX151" fmla="*/ 173649 w 550430"/>
                  <a:gd name="connsiteY151" fmla="*/ 1024665 h 1742564"/>
                  <a:gd name="connsiteX152" fmla="*/ 217951 w 550430"/>
                  <a:gd name="connsiteY152" fmla="*/ 1070477 h 1742564"/>
                  <a:gd name="connsiteX153" fmla="*/ 245109 w 550430"/>
                  <a:gd name="connsiteY153" fmla="*/ 1092422 h 1742564"/>
                  <a:gd name="connsiteX154" fmla="*/ 258688 w 550430"/>
                  <a:gd name="connsiteY154" fmla="*/ 1101200 h 1742564"/>
                  <a:gd name="connsiteX155" fmla="*/ 275421 w 550430"/>
                  <a:gd name="connsiteY155" fmla="*/ 1087622 h 1742564"/>
                  <a:gd name="connsiteX156" fmla="*/ 321919 w 550430"/>
                  <a:gd name="connsiteY156" fmla="*/ 1067184 h 1742564"/>
                  <a:gd name="connsiteX157" fmla="*/ 370885 w 550430"/>
                  <a:gd name="connsiteY157" fmla="*/ 1068282 h 1742564"/>
                  <a:gd name="connsiteX158" fmla="*/ 393105 w 550430"/>
                  <a:gd name="connsiteY158" fmla="*/ 1081449 h 1742564"/>
                  <a:gd name="connsiteX159" fmla="*/ 403666 w 550430"/>
                  <a:gd name="connsiteY159" fmla="*/ 1102297 h 1742564"/>
                  <a:gd name="connsiteX160" fmla="*/ 399277 w 550430"/>
                  <a:gd name="connsiteY160" fmla="*/ 1123969 h 1742564"/>
                  <a:gd name="connsiteX161" fmla="*/ 376097 w 550430"/>
                  <a:gd name="connsiteY161" fmla="*/ 1144954 h 1742564"/>
                  <a:gd name="connsiteX162" fmla="*/ 350448 w 550430"/>
                  <a:gd name="connsiteY162" fmla="*/ 1150989 h 1742564"/>
                  <a:gd name="connsiteX163" fmla="*/ 303402 w 550430"/>
                  <a:gd name="connsiteY163" fmla="*/ 1147149 h 1742564"/>
                  <a:gd name="connsiteX164" fmla="*/ 265957 w 550430"/>
                  <a:gd name="connsiteY164" fmla="*/ 1133158 h 1742564"/>
                  <a:gd name="connsiteX165" fmla="*/ 255122 w 550430"/>
                  <a:gd name="connsiteY165" fmla="*/ 1147012 h 1742564"/>
                  <a:gd name="connsiteX166" fmla="*/ 244698 w 550430"/>
                  <a:gd name="connsiteY166" fmla="*/ 1163882 h 1742564"/>
                  <a:gd name="connsiteX167" fmla="*/ 238114 w 550430"/>
                  <a:gd name="connsiteY167" fmla="*/ 1178284 h 1742564"/>
                  <a:gd name="connsiteX168" fmla="*/ 229061 w 550430"/>
                  <a:gd name="connsiteY168" fmla="*/ 1209282 h 1742564"/>
                  <a:gd name="connsiteX169" fmla="*/ 229336 w 550430"/>
                  <a:gd name="connsiteY169" fmla="*/ 1208459 h 1742564"/>
                  <a:gd name="connsiteX170" fmla="*/ 228924 w 550430"/>
                  <a:gd name="connsiteY170" fmla="*/ 1210105 h 1742564"/>
                  <a:gd name="connsiteX171" fmla="*/ 223849 w 550430"/>
                  <a:gd name="connsiteY171" fmla="*/ 1242338 h 1742564"/>
                  <a:gd name="connsiteX172" fmla="*/ 223986 w 550430"/>
                  <a:gd name="connsiteY172" fmla="*/ 1241240 h 1742564"/>
                  <a:gd name="connsiteX173" fmla="*/ 223164 w 550430"/>
                  <a:gd name="connsiteY173" fmla="*/ 1269495 h 1742564"/>
                  <a:gd name="connsiteX174" fmla="*/ 223164 w 550430"/>
                  <a:gd name="connsiteY174" fmla="*/ 1268672 h 1742564"/>
                  <a:gd name="connsiteX175" fmla="*/ 223164 w 550430"/>
                  <a:gd name="connsiteY175" fmla="*/ 1269633 h 1742564"/>
                  <a:gd name="connsiteX176" fmla="*/ 223164 w 550430"/>
                  <a:gd name="connsiteY176" fmla="*/ 1270456 h 1742564"/>
                  <a:gd name="connsiteX177" fmla="*/ 223164 w 550430"/>
                  <a:gd name="connsiteY177" fmla="*/ 1269770 h 1742564"/>
                  <a:gd name="connsiteX178" fmla="*/ 226455 w 550430"/>
                  <a:gd name="connsiteY178" fmla="*/ 1307214 h 1742564"/>
                  <a:gd name="connsiteX179" fmla="*/ 234959 w 550430"/>
                  <a:gd name="connsiteY179" fmla="*/ 1344385 h 1742564"/>
                  <a:gd name="connsiteX180" fmla="*/ 253064 w 550430"/>
                  <a:gd name="connsiteY180" fmla="*/ 1391431 h 1742564"/>
                  <a:gd name="connsiteX181" fmla="*/ 282691 w 550430"/>
                  <a:gd name="connsiteY181" fmla="*/ 1444374 h 1742564"/>
                  <a:gd name="connsiteX182" fmla="*/ 287629 w 550430"/>
                  <a:gd name="connsiteY182" fmla="*/ 1451781 h 1742564"/>
                  <a:gd name="connsiteX183" fmla="*/ 288315 w 550430"/>
                  <a:gd name="connsiteY183" fmla="*/ 1451370 h 1742564"/>
                  <a:gd name="connsiteX184" fmla="*/ 338378 w 550430"/>
                  <a:gd name="connsiteY184" fmla="*/ 1430247 h 1742564"/>
                  <a:gd name="connsiteX185" fmla="*/ 394202 w 550430"/>
                  <a:gd name="connsiteY185" fmla="*/ 1423389 h 1742564"/>
                  <a:gd name="connsiteX186" fmla="*/ 447557 w 550430"/>
                  <a:gd name="connsiteY186" fmla="*/ 1431070 h 1742564"/>
                  <a:gd name="connsiteX187" fmla="*/ 471972 w 550430"/>
                  <a:gd name="connsiteY187" fmla="*/ 1439162 h 1742564"/>
                  <a:gd name="connsiteX188" fmla="*/ 495289 w 550430"/>
                  <a:gd name="connsiteY188" fmla="*/ 1449587 h 1742564"/>
                  <a:gd name="connsiteX189" fmla="*/ 535888 w 550430"/>
                  <a:gd name="connsiteY189" fmla="*/ 1482368 h 1742564"/>
                  <a:gd name="connsiteX190" fmla="*/ 550427 w 550430"/>
                  <a:gd name="connsiteY190" fmla="*/ 1527905 h 1742564"/>
                  <a:gd name="connsiteX191" fmla="*/ 523133 w 550430"/>
                  <a:gd name="connsiteY191" fmla="*/ 1576871 h 1742564"/>
                  <a:gd name="connsiteX192" fmla="*/ 477047 w 550430"/>
                  <a:gd name="connsiteY192" fmla="*/ 1593056 h 1742564"/>
                  <a:gd name="connsiteX193" fmla="*/ 450438 w 550430"/>
                  <a:gd name="connsiteY193" fmla="*/ 1593467 h 1742564"/>
                  <a:gd name="connsiteX194" fmla="*/ 396808 w 550430"/>
                  <a:gd name="connsiteY194" fmla="*/ 1580711 h 1742564"/>
                  <a:gd name="connsiteX195" fmla="*/ 372256 w 550430"/>
                  <a:gd name="connsiteY195" fmla="*/ 1568916 h 1742564"/>
                  <a:gd name="connsiteX196" fmla="*/ 348253 w 550430"/>
                  <a:gd name="connsiteY196" fmla="*/ 1553417 h 1742564"/>
                  <a:gd name="connsiteX197" fmla="*/ 327405 w 550430"/>
                  <a:gd name="connsiteY197" fmla="*/ 1536546 h 1742564"/>
                  <a:gd name="connsiteX198" fmla="*/ 308203 w 550430"/>
                  <a:gd name="connsiteY198" fmla="*/ 1518029 h 1742564"/>
                  <a:gd name="connsiteX199" fmla="*/ 280496 w 550430"/>
                  <a:gd name="connsiteY199" fmla="*/ 1485522 h 1742564"/>
                  <a:gd name="connsiteX200" fmla="*/ 268701 w 550430"/>
                  <a:gd name="connsiteY200" fmla="*/ 1496632 h 1742564"/>
                  <a:gd name="connsiteX201" fmla="*/ 258962 w 550430"/>
                  <a:gd name="connsiteY201" fmla="*/ 1508977 h 1742564"/>
                  <a:gd name="connsiteX202" fmla="*/ 250184 w 550430"/>
                  <a:gd name="connsiteY202" fmla="*/ 1523653 h 1742564"/>
                  <a:gd name="connsiteX203" fmla="*/ 250870 w 550430"/>
                  <a:gd name="connsiteY203" fmla="*/ 1522281 h 1742564"/>
                  <a:gd name="connsiteX204" fmla="*/ 247578 w 550430"/>
                  <a:gd name="connsiteY204" fmla="*/ 1528591 h 1742564"/>
                  <a:gd name="connsiteX205" fmla="*/ 248264 w 550430"/>
                  <a:gd name="connsiteY205" fmla="*/ 1527356 h 1742564"/>
                  <a:gd name="connsiteX206" fmla="*/ 240309 w 550430"/>
                  <a:gd name="connsiteY206" fmla="*/ 1544913 h 1742564"/>
                  <a:gd name="connsiteX207" fmla="*/ 235371 w 550430"/>
                  <a:gd name="connsiteY207" fmla="*/ 1560824 h 1742564"/>
                  <a:gd name="connsiteX208" fmla="*/ 232902 w 550430"/>
                  <a:gd name="connsiteY208" fmla="*/ 1576460 h 1742564"/>
                  <a:gd name="connsiteX209" fmla="*/ 231942 w 550430"/>
                  <a:gd name="connsiteY209" fmla="*/ 1603892 h 1742564"/>
                  <a:gd name="connsiteX210" fmla="*/ 233588 w 550430"/>
                  <a:gd name="connsiteY210" fmla="*/ 1621037 h 1742564"/>
                  <a:gd name="connsiteX211" fmla="*/ 233588 w 550430"/>
                  <a:gd name="connsiteY211" fmla="*/ 1620762 h 1742564"/>
                  <a:gd name="connsiteX212" fmla="*/ 233862 w 550430"/>
                  <a:gd name="connsiteY212" fmla="*/ 1622546 h 1742564"/>
                  <a:gd name="connsiteX213" fmla="*/ 233588 w 550430"/>
                  <a:gd name="connsiteY213" fmla="*/ 1621174 h 1742564"/>
                  <a:gd name="connsiteX214" fmla="*/ 234273 w 550430"/>
                  <a:gd name="connsiteY214" fmla="*/ 1625288 h 1742564"/>
                  <a:gd name="connsiteX215" fmla="*/ 234273 w 550430"/>
                  <a:gd name="connsiteY215" fmla="*/ 1625014 h 1742564"/>
                  <a:gd name="connsiteX216" fmla="*/ 238251 w 550430"/>
                  <a:gd name="connsiteY216" fmla="*/ 1641473 h 1742564"/>
                  <a:gd name="connsiteX217" fmla="*/ 238251 w 550430"/>
                  <a:gd name="connsiteY217" fmla="*/ 1641336 h 1742564"/>
                  <a:gd name="connsiteX218" fmla="*/ 248538 w 550430"/>
                  <a:gd name="connsiteY218" fmla="*/ 1668631 h 1742564"/>
                  <a:gd name="connsiteX219" fmla="*/ 247852 w 550430"/>
                  <a:gd name="connsiteY219" fmla="*/ 1667397 h 1742564"/>
                  <a:gd name="connsiteX220" fmla="*/ 256631 w 550430"/>
                  <a:gd name="connsiteY220" fmla="*/ 1683581 h 1742564"/>
                  <a:gd name="connsiteX221" fmla="*/ 256082 w 550430"/>
                  <a:gd name="connsiteY221" fmla="*/ 1682759 h 1742564"/>
                  <a:gd name="connsiteX222" fmla="*/ 271581 w 550430"/>
                  <a:gd name="connsiteY222" fmla="*/ 1704018 h 1742564"/>
                  <a:gd name="connsiteX223" fmla="*/ 293389 w 550430"/>
                  <a:gd name="connsiteY223" fmla="*/ 1725964 h 1742564"/>
                  <a:gd name="connsiteX224" fmla="*/ 292841 w 550430"/>
                  <a:gd name="connsiteY224" fmla="*/ 1725416 h 1742564"/>
                  <a:gd name="connsiteX225" fmla="*/ 296407 w 550430"/>
                  <a:gd name="connsiteY225" fmla="*/ 1729393 h 1742564"/>
                  <a:gd name="connsiteX226" fmla="*/ 291881 w 550430"/>
                  <a:gd name="connsiteY226" fmla="*/ 1742286 h 1742564"/>
                  <a:gd name="connsiteX227" fmla="*/ 289275 w 550430"/>
                  <a:gd name="connsiteY227" fmla="*/ 1742561 h 1742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</a:cxnLst>
                <a:rect l="l" t="t" r="r" b="b"/>
                <a:pathLst>
                  <a:path w="550430" h="1742564">
                    <a:moveTo>
                      <a:pt x="363753" y="1120128"/>
                    </a:moveTo>
                    <a:cubicBezTo>
                      <a:pt x="364850" y="1119580"/>
                      <a:pt x="365810" y="1119031"/>
                      <a:pt x="366770" y="1118483"/>
                    </a:cubicBezTo>
                    <a:cubicBezTo>
                      <a:pt x="367593" y="1117934"/>
                      <a:pt x="368416" y="1117385"/>
                      <a:pt x="369239" y="1116699"/>
                    </a:cubicBezTo>
                    <a:cubicBezTo>
                      <a:pt x="369513" y="1116425"/>
                      <a:pt x="369925" y="1116151"/>
                      <a:pt x="370199" y="1115739"/>
                    </a:cubicBezTo>
                    <a:cubicBezTo>
                      <a:pt x="370473" y="1115328"/>
                      <a:pt x="370885" y="1114916"/>
                      <a:pt x="371159" y="1114505"/>
                    </a:cubicBezTo>
                    <a:cubicBezTo>
                      <a:pt x="371571" y="1113956"/>
                      <a:pt x="371845" y="1113407"/>
                      <a:pt x="372256" y="1112859"/>
                    </a:cubicBezTo>
                    <a:cubicBezTo>
                      <a:pt x="372668" y="1112173"/>
                      <a:pt x="372942" y="1111350"/>
                      <a:pt x="373217" y="1110664"/>
                    </a:cubicBezTo>
                    <a:cubicBezTo>
                      <a:pt x="373491" y="1109841"/>
                      <a:pt x="373765" y="1108881"/>
                      <a:pt x="374040" y="1108058"/>
                    </a:cubicBezTo>
                    <a:cubicBezTo>
                      <a:pt x="374177" y="1107647"/>
                      <a:pt x="374177" y="1107098"/>
                      <a:pt x="374314" y="1106687"/>
                    </a:cubicBezTo>
                    <a:cubicBezTo>
                      <a:pt x="374314" y="1106412"/>
                      <a:pt x="374314" y="1106001"/>
                      <a:pt x="374314" y="1105726"/>
                    </a:cubicBezTo>
                    <a:cubicBezTo>
                      <a:pt x="374314" y="1105452"/>
                      <a:pt x="374314" y="1105178"/>
                      <a:pt x="374314" y="1104903"/>
                    </a:cubicBezTo>
                    <a:cubicBezTo>
                      <a:pt x="374314" y="1104767"/>
                      <a:pt x="374314" y="1104629"/>
                      <a:pt x="374177" y="1104492"/>
                    </a:cubicBezTo>
                    <a:cubicBezTo>
                      <a:pt x="374177" y="1104492"/>
                      <a:pt x="374177" y="1104492"/>
                      <a:pt x="374177" y="1104492"/>
                    </a:cubicBezTo>
                    <a:cubicBezTo>
                      <a:pt x="374177" y="1104629"/>
                      <a:pt x="374177" y="1104629"/>
                      <a:pt x="374177" y="1104767"/>
                    </a:cubicBezTo>
                    <a:cubicBezTo>
                      <a:pt x="374177" y="1104629"/>
                      <a:pt x="374040" y="1104492"/>
                      <a:pt x="374040" y="1104492"/>
                    </a:cubicBezTo>
                    <a:cubicBezTo>
                      <a:pt x="373902" y="1104218"/>
                      <a:pt x="373765" y="1103806"/>
                      <a:pt x="373491" y="1103532"/>
                    </a:cubicBezTo>
                    <a:cubicBezTo>
                      <a:pt x="373217" y="1103258"/>
                      <a:pt x="372942" y="1102846"/>
                      <a:pt x="372805" y="1102572"/>
                    </a:cubicBezTo>
                    <a:cubicBezTo>
                      <a:pt x="372805" y="1102572"/>
                      <a:pt x="372668" y="1102572"/>
                      <a:pt x="372668" y="1102435"/>
                    </a:cubicBezTo>
                    <a:cubicBezTo>
                      <a:pt x="372805" y="1102572"/>
                      <a:pt x="372942" y="1102846"/>
                      <a:pt x="373079" y="1102983"/>
                    </a:cubicBezTo>
                    <a:cubicBezTo>
                      <a:pt x="372805" y="1102709"/>
                      <a:pt x="372531" y="1102435"/>
                      <a:pt x="372256" y="1102160"/>
                    </a:cubicBezTo>
                    <a:cubicBezTo>
                      <a:pt x="371296" y="1101338"/>
                      <a:pt x="370199" y="1100514"/>
                      <a:pt x="369239" y="1099691"/>
                    </a:cubicBezTo>
                    <a:cubicBezTo>
                      <a:pt x="367730" y="1098731"/>
                      <a:pt x="366221" y="1097909"/>
                      <a:pt x="364713" y="1096948"/>
                    </a:cubicBezTo>
                    <a:cubicBezTo>
                      <a:pt x="363067" y="1096125"/>
                      <a:pt x="361421" y="1095439"/>
                      <a:pt x="359775" y="1094754"/>
                    </a:cubicBezTo>
                    <a:cubicBezTo>
                      <a:pt x="357992" y="1094205"/>
                      <a:pt x="356346" y="1093656"/>
                      <a:pt x="354563" y="1093245"/>
                    </a:cubicBezTo>
                    <a:cubicBezTo>
                      <a:pt x="353191" y="1092971"/>
                      <a:pt x="351682" y="1092696"/>
                      <a:pt x="350311" y="1092559"/>
                    </a:cubicBezTo>
                    <a:cubicBezTo>
                      <a:pt x="347568" y="1092285"/>
                      <a:pt x="344824" y="1092285"/>
                      <a:pt x="342081" y="1092285"/>
                    </a:cubicBezTo>
                    <a:cubicBezTo>
                      <a:pt x="338927" y="1092422"/>
                      <a:pt x="335909" y="1092833"/>
                      <a:pt x="332892" y="1093245"/>
                    </a:cubicBezTo>
                    <a:cubicBezTo>
                      <a:pt x="328228" y="1094068"/>
                      <a:pt x="323702" y="1095165"/>
                      <a:pt x="319176" y="1096537"/>
                    </a:cubicBezTo>
                    <a:cubicBezTo>
                      <a:pt x="314238" y="1098183"/>
                      <a:pt x="309437" y="1100103"/>
                      <a:pt x="304637" y="1102297"/>
                    </a:cubicBezTo>
                    <a:cubicBezTo>
                      <a:pt x="300522" y="1104355"/>
                      <a:pt x="296407" y="1106549"/>
                      <a:pt x="292429" y="1108881"/>
                    </a:cubicBezTo>
                    <a:cubicBezTo>
                      <a:pt x="289686" y="1110664"/>
                      <a:pt x="286943" y="1112584"/>
                      <a:pt x="284337" y="1114642"/>
                    </a:cubicBezTo>
                    <a:cubicBezTo>
                      <a:pt x="287080" y="1115876"/>
                      <a:pt x="289686" y="1116974"/>
                      <a:pt x="292429" y="1117934"/>
                    </a:cubicBezTo>
                    <a:cubicBezTo>
                      <a:pt x="297093" y="1119580"/>
                      <a:pt x="301756" y="1120951"/>
                      <a:pt x="306557" y="1122048"/>
                    </a:cubicBezTo>
                    <a:cubicBezTo>
                      <a:pt x="306282" y="1122048"/>
                      <a:pt x="306008" y="1121912"/>
                      <a:pt x="305734" y="1121912"/>
                    </a:cubicBezTo>
                    <a:cubicBezTo>
                      <a:pt x="311083" y="1123009"/>
                      <a:pt x="316432" y="1123969"/>
                      <a:pt x="321919" y="1124517"/>
                    </a:cubicBezTo>
                    <a:cubicBezTo>
                      <a:pt x="327268" y="1124929"/>
                      <a:pt x="332617" y="1125203"/>
                      <a:pt x="337966" y="1125066"/>
                    </a:cubicBezTo>
                    <a:cubicBezTo>
                      <a:pt x="342081" y="1124929"/>
                      <a:pt x="346196" y="1124517"/>
                      <a:pt x="350311" y="1123969"/>
                    </a:cubicBezTo>
                    <a:cubicBezTo>
                      <a:pt x="353328" y="1123420"/>
                      <a:pt x="356346" y="1122734"/>
                      <a:pt x="359226" y="1121912"/>
                    </a:cubicBezTo>
                    <a:cubicBezTo>
                      <a:pt x="360872" y="1121363"/>
                      <a:pt x="362244" y="1120677"/>
                      <a:pt x="363753" y="1120128"/>
                    </a:cubicBezTo>
                    <a:close/>
                    <a:moveTo>
                      <a:pt x="496524" y="1560686"/>
                    </a:moveTo>
                    <a:cubicBezTo>
                      <a:pt x="498855" y="1559589"/>
                      <a:pt x="501187" y="1558354"/>
                      <a:pt x="503382" y="1556983"/>
                    </a:cubicBezTo>
                    <a:cubicBezTo>
                      <a:pt x="505027" y="1555886"/>
                      <a:pt x="506673" y="1554651"/>
                      <a:pt x="508319" y="1553417"/>
                    </a:cubicBezTo>
                    <a:cubicBezTo>
                      <a:pt x="509828" y="1552045"/>
                      <a:pt x="511337" y="1550673"/>
                      <a:pt x="512708" y="1549165"/>
                    </a:cubicBezTo>
                    <a:cubicBezTo>
                      <a:pt x="514080" y="1547656"/>
                      <a:pt x="515314" y="1546147"/>
                      <a:pt x="516549" y="1544501"/>
                    </a:cubicBezTo>
                    <a:cubicBezTo>
                      <a:pt x="517646" y="1542855"/>
                      <a:pt x="518743" y="1541209"/>
                      <a:pt x="519704" y="1539426"/>
                    </a:cubicBezTo>
                    <a:cubicBezTo>
                      <a:pt x="520115" y="1538603"/>
                      <a:pt x="520527" y="1537643"/>
                      <a:pt x="520938" y="1536683"/>
                    </a:cubicBezTo>
                    <a:cubicBezTo>
                      <a:pt x="521349" y="1535586"/>
                      <a:pt x="521624" y="1534489"/>
                      <a:pt x="521898" y="1533392"/>
                    </a:cubicBezTo>
                    <a:cubicBezTo>
                      <a:pt x="522172" y="1532020"/>
                      <a:pt x="522447" y="1530648"/>
                      <a:pt x="522584" y="1529139"/>
                    </a:cubicBezTo>
                    <a:cubicBezTo>
                      <a:pt x="522721" y="1527905"/>
                      <a:pt x="522721" y="1526534"/>
                      <a:pt x="522721" y="1525299"/>
                    </a:cubicBezTo>
                    <a:cubicBezTo>
                      <a:pt x="522584" y="1522830"/>
                      <a:pt x="522310" y="1520498"/>
                      <a:pt x="522035" y="1518167"/>
                    </a:cubicBezTo>
                    <a:cubicBezTo>
                      <a:pt x="521624" y="1516109"/>
                      <a:pt x="521212" y="1514189"/>
                      <a:pt x="520663" y="1512269"/>
                    </a:cubicBezTo>
                    <a:cubicBezTo>
                      <a:pt x="519978" y="1510348"/>
                      <a:pt x="519292" y="1508565"/>
                      <a:pt x="518606" y="1506645"/>
                    </a:cubicBezTo>
                    <a:cubicBezTo>
                      <a:pt x="517783" y="1504862"/>
                      <a:pt x="516823" y="1503216"/>
                      <a:pt x="515863" y="1501570"/>
                    </a:cubicBezTo>
                    <a:cubicBezTo>
                      <a:pt x="514491" y="1499513"/>
                      <a:pt x="513120" y="1497593"/>
                      <a:pt x="511748" y="1495673"/>
                    </a:cubicBezTo>
                    <a:cubicBezTo>
                      <a:pt x="509005" y="1492655"/>
                      <a:pt x="506262" y="1489637"/>
                      <a:pt x="503244" y="1486894"/>
                    </a:cubicBezTo>
                    <a:cubicBezTo>
                      <a:pt x="499953" y="1484151"/>
                      <a:pt x="496660" y="1481545"/>
                      <a:pt x="493095" y="1478939"/>
                    </a:cubicBezTo>
                    <a:cubicBezTo>
                      <a:pt x="489117" y="1476333"/>
                      <a:pt x="485002" y="1474001"/>
                      <a:pt x="480750" y="1471670"/>
                    </a:cubicBezTo>
                    <a:cubicBezTo>
                      <a:pt x="473069" y="1467966"/>
                      <a:pt x="465251" y="1464537"/>
                      <a:pt x="457296" y="1461383"/>
                    </a:cubicBezTo>
                    <a:cubicBezTo>
                      <a:pt x="448106" y="1458090"/>
                      <a:pt x="438779" y="1455210"/>
                      <a:pt x="429315" y="1452878"/>
                    </a:cubicBezTo>
                    <a:cubicBezTo>
                      <a:pt x="421497" y="1451232"/>
                      <a:pt x="413816" y="1449998"/>
                      <a:pt x="405998" y="1449175"/>
                    </a:cubicBezTo>
                    <a:cubicBezTo>
                      <a:pt x="397905" y="1448626"/>
                      <a:pt x="389813" y="1448489"/>
                      <a:pt x="381720" y="1448626"/>
                    </a:cubicBezTo>
                    <a:cubicBezTo>
                      <a:pt x="381995" y="1448626"/>
                      <a:pt x="382269" y="1448626"/>
                      <a:pt x="382543" y="1448626"/>
                    </a:cubicBezTo>
                    <a:cubicBezTo>
                      <a:pt x="374040" y="1449038"/>
                      <a:pt x="365673" y="1449861"/>
                      <a:pt x="357306" y="1451096"/>
                    </a:cubicBezTo>
                    <a:cubicBezTo>
                      <a:pt x="348939" y="1452604"/>
                      <a:pt x="340847" y="1454661"/>
                      <a:pt x="332754" y="1457130"/>
                    </a:cubicBezTo>
                    <a:cubicBezTo>
                      <a:pt x="327131" y="1459051"/>
                      <a:pt x="321644" y="1461245"/>
                      <a:pt x="316158" y="1463440"/>
                    </a:cubicBezTo>
                    <a:cubicBezTo>
                      <a:pt x="311220" y="1465771"/>
                      <a:pt x="306557" y="1468241"/>
                      <a:pt x="301893" y="1470846"/>
                    </a:cubicBezTo>
                    <a:cubicBezTo>
                      <a:pt x="304499" y="1474138"/>
                      <a:pt x="307105" y="1477293"/>
                      <a:pt x="309711" y="1480585"/>
                    </a:cubicBezTo>
                    <a:cubicBezTo>
                      <a:pt x="309574" y="1480448"/>
                      <a:pt x="309437" y="1480310"/>
                      <a:pt x="309437" y="1480173"/>
                    </a:cubicBezTo>
                    <a:cubicBezTo>
                      <a:pt x="319861" y="1492244"/>
                      <a:pt x="330697" y="1503765"/>
                      <a:pt x="342356" y="1514738"/>
                    </a:cubicBezTo>
                    <a:cubicBezTo>
                      <a:pt x="349625" y="1521047"/>
                      <a:pt x="356895" y="1527082"/>
                      <a:pt x="364575" y="1532705"/>
                    </a:cubicBezTo>
                    <a:cubicBezTo>
                      <a:pt x="371982" y="1537780"/>
                      <a:pt x="379389" y="1542581"/>
                      <a:pt x="387207" y="1547108"/>
                    </a:cubicBezTo>
                    <a:cubicBezTo>
                      <a:pt x="386658" y="1546833"/>
                      <a:pt x="386247" y="1546559"/>
                      <a:pt x="385698" y="1546284"/>
                    </a:cubicBezTo>
                    <a:cubicBezTo>
                      <a:pt x="393516" y="1550262"/>
                      <a:pt x="401197" y="1553828"/>
                      <a:pt x="409290" y="1557120"/>
                    </a:cubicBezTo>
                    <a:cubicBezTo>
                      <a:pt x="416971" y="1559726"/>
                      <a:pt x="424789" y="1561921"/>
                      <a:pt x="432744" y="1563841"/>
                    </a:cubicBezTo>
                    <a:cubicBezTo>
                      <a:pt x="437819" y="1564664"/>
                      <a:pt x="442757" y="1565487"/>
                      <a:pt x="447832" y="1566173"/>
                    </a:cubicBezTo>
                    <a:cubicBezTo>
                      <a:pt x="453044" y="1566447"/>
                      <a:pt x="458119" y="1566721"/>
                      <a:pt x="463331" y="1566721"/>
                    </a:cubicBezTo>
                    <a:cubicBezTo>
                      <a:pt x="468131" y="1566447"/>
                      <a:pt x="472795" y="1566035"/>
                      <a:pt x="477595" y="1565624"/>
                    </a:cubicBezTo>
                    <a:cubicBezTo>
                      <a:pt x="477047" y="1565761"/>
                      <a:pt x="476361" y="1565898"/>
                      <a:pt x="475812" y="1565898"/>
                    </a:cubicBezTo>
                    <a:cubicBezTo>
                      <a:pt x="480476" y="1565075"/>
                      <a:pt x="485139" y="1564253"/>
                      <a:pt x="489666" y="1563018"/>
                    </a:cubicBezTo>
                    <a:cubicBezTo>
                      <a:pt x="491860" y="1562332"/>
                      <a:pt x="494192" y="1561509"/>
                      <a:pt x="496524" y="1560686"/>
                    </a:cubicBezTo>
                    <a:close/>
                    <a:moveTo>
                      <a:pt x="289275" y="1742561"/>
                    </a:moveTo>
                    <a:cubicBezTo>
                      <a:pt x="284063" y="1742697"/>
                      <a:pt x="280222" y="1739406"/>
                      <a:pt x="276519" y="1736251"/>
                    </a:cubicBezTo>
                    <a:cubicBezTo>
                      <a:pt x="270484" y="1731313"/>
                      <a:pt x="264723" y="1725827"/>
                      <a:pt x="259374" y="1720066"/>
                    </a:cubicBezTo>
                    <a:cubicBezTo>
                      <a:pt x="247715" y="1707859"/>
                      <a:pt x="237840" y="1693868"/>
                      <a:pt x="230296" y="1678781"/>
                    </a:cubicBezTo>
                    <a:cubicBezTo>
                      <a:pt x="215071" y="1648469"/>
                      <a:pt x="207390" y="1614041"/>
                      <a:pt x="210270" y="1580163"/>
                    </a:cubicBezTo>
                    <a:cubicBezTo>
                      <a:pt x="210956" y="1571796"/>
                      <a:pt x="211779" y="1563292"/>
                      <a:pt x="213837" y="1555063"/>
                    </a:cubicBezTo>
                    <a:cubicBezTo>
                      <a:pt x="215894" y="1546421"/>
                      <a:pt x="218637" y="1538055"/>
                      <a:pt x="221929" y="1529825"/>
                    </a:cubicBezTo>
                    <a:cubicBezTo>
                      <a:pt x="225084" y="1521596"/>
                      <a:pt x="229336" y="1513915"/>
                      <a:pt x="233588" y="1506371"/>
                    </a:cubicBezTo>
                    <a:cubicBezTo>
                      <a:pt x="237565" y="1499102"/>
                      <a:pt x="242503" y="1492518"/>
                      <a:pt x="247578" y="1485934"/>
                    </a:cubicBezTo>
                    <a:cubicBezTo>
                      <a:pt x="253202" y="1478664"/>
                      <a:pt x="259785" y="1472355"/>
                      <a:pt x="266918" y="1466457"/>
                    </a:cubicBezTo>
                    <a:cubicBezTo>
                      <a:pt x="259099" y="1455073"/>
                      <a:pt x="251830" y="1443140"/>
                      <a:pt x="245109" y="1431070"/>
                    </a:cubicBezTo>
                    <a:cubicBezTo>
                      <a:pt x="235919" y="1414748"/>
                      <a:pt x="227827" y="1397877"/>
                      <a:pt x="220695" y="1380595"/>
                    </a:cubicBezTo>
                    <a:cubicBezTo>
                      <a:pt x="207253" y="1347539"/>
                      <a:pt x="198749" y="1312838"/>
                      <a:pt x="196966" y="1277176"/>
                    </a:cubicBezTo>
                    <a:cubicBezTo>
                      <a:pt x="196143" y="1259483"/>
                      <a:pt x="196280" y="1241789"/>
                      <a:pt x="198886" y="1224233"/>
                    </a:cubicBezTo>
                    <a:cubicBezTo>
                      <a:pt x="201492" y="1207225"/>
                      <a:pt x="204921" y="1189943"/>
                      <a:pt x="210956" y="1173621"/>
                    </a:cubicBezTo>
                    <a:cubicBezTo>
                      <a:pt x="214522" y="1164019"/>
                      <a:pt x="218500" y="1154967"/>
                      <a:pt x="223301" y="1146051"/>
                    </a:cubicBezTo>
                    <a:cubicBezTo>
                      <a:pt x="227553" y="1138096"/>
                      <a:pt x="232765" y="1130690"/>
                      <a:pt x="238251" y="1123557"/>
                    </a:cubicBezTo>
                    <a:cubicBezTo>
                      <a:pt x="239348" y="1122186"/>
                      <a:pt x="240446" y="1120814"/>
                      <a:pt x="241543" y="1119305"/>
                    </a:cubicBezTo>
                    <a:cubicBezTo>
                      <a:pt x="218226" y="1104355"/>
                      <a:pt x="197377" y="1085564"/>
                      <a:pt x="178175" y="1065950"/>
                    </a:cubicBezTo>
                    <a:cubicBezTo>
                      <a:pt x="154858" y="1042084"/>
                      <a:pt x="133735" y="1016024"/>
                      <a:pt x="114944" y="988455"/>
                    </a:cubicBezTo>
                    <a:cubicBezTo>
                      <a:pt x="96016" y="960748"/>
                      <a:pt x="79283" y="931808"/>
                      <a:pt x="64469" y="901769"/>
                    </a:cubicBezTo>
                    <a:cubicBezTo>
                      <a:pt x="50479" y="873240"/>
                      <a:pt x="38409" y="843751"/>
                      <a:pt x="29356" y="813164"/>
                    </a:cubicBezTo>
                    <a:cubicBezTo>
                      <a:pt x="20030" y="781480"/>
                      <a:pt x="13309" y="748973"/>
                      <a:pt x="8234" y="716466"/>
                    </a:cubicBezTo>
                    <a:cubicBezTo>
                      <a:pt x="3159" y="684097"/>
                      <a:pt x="-133" y="651452"/>
                      <a:pt x="4" y="618671"/>
                    </a:cubicBezTo>
                    <a:cubicBezTo>
                      <a:pt x="141" y="587673"/>
                      <a:pt x="4805" y="557086"/>
                      <a:pt x="13172" y="527323"/>
                    </a:cubicBezTo>
                    <a:cubicBezTo>
                      <a:pt x="21401" y="497833"/>
                      <a:pt x="32648" y="469304"/>
                      <a:pt x="45953" y="441735"/>
                    </a:cubicBezTo>
                    <a:cubicBezTo>
                      <a:pt x="54182" y="424453"/>
                      <a:pt x="62961" y="407308"/>
                      <a:pt x="71327" y="390163"/>
                    </a:cubicBezTo>
                    <a:cubicBezTo>
                      <a:pt x="79831" y="372880"/>
                      <a:pt x="88198" y="355461"/>
                      <a:pt x="95056" y="337356"/>
                    </a:cubicBezTo>
                    <a:cubicBezTo>
                      <a:pt x="99445" y="325286"/>
                      <a:pt x="102600" y="312667"/>
                      <a:pt x="105480" y="300186"/>
                    </a:cubicBezTo>
                    <a:cubicBezTo>
                      <a:pt x="109595" y="282081"/>
                      <a:pt x="112887" y="263838"/>
                      <a:pt x="114807" y="245322"/>
                    </a:cubicBezTo>
                    <a:cubicBezTo>
                      <a:pt x="116042" y="231743"/>
                      <a:pt x="116727" y="218301"/>
                      <a:pt x="116316" y="204585"/>
                    </a:cubicBezTo>
                    <a:cubicBezTo>
                      <a:pt x="116316" y="205271"/>
                      <a:pt x="116316" y="205957"/>
                      <a:pt x="116453" y="206643"/>
                    </a:cubicBezTo>
                    <a:cubicBezTo>
                      <a:pt x="116179" y="198824"/>
                      <a:pt x="115356" y="191143"/>
                      <a:pt x="114121" y="183463"/>
                    </a:cubicBezTo>
                    <a:cubicBezTo>
                      <a:pt x="112475" y="173724"/>
                      <a:pt x="110144" y="164123"/>
                      <a:pt x="107400" y="154796"/>
                    </a:cubicBezTo>
                    <a:cubicBezTo>
                      <a:pt x="104657" y="146429"/>
                      <a:pt x="101503" y="138337"/>
                      <a:pt x="97936" y="130382"/>
                    </a:cubicBezTo>
                    <a:cubicBezTo>
                      <a:pt x="92450" y="118997"/>
                      <a:pt x="85866" y="107887"/>
                      <a:pt x="79146" y="97189"/>
                    </a:cubicBezTo>
                    <a:cubicBezTo>
                      <a:pt x="79557" y="97875"/>
                      <a:pt x="79968" y="98560"/>
                      <a:pt x="80380" y="99109"/>
                    </a:cubicBezTo>
                    <a:cubicBezTo>
                      <a:pt x="70916" y="84159"/>
                      <a:pt x="60355" y="70031"/>
                      <a:pt x="48970" y="56452"/>
                    </a:cubicBezTo>
                    <a:cubicBezTo>
                      <a:pt x="49107" y="56727"/>
                      <a:pt x="49382" y="56864"/>
                      <a:pt x="49519" y="57138"/>
                    </a:cubicBezTo>
                    <a:cubicBezTo>
                      <a:pt x="49245" y="56864"/>
                      <a:pt x="48970" y="56452"/>
                      <a:pt x="48696" y="56178"/>
                    </a:cubicBezTo>
                    <a:cubicBezTo>
                      <a:pt x="48559" y="55904"/>
                      <a:pt x="48285" y="55629"/>
                      <a:pt x="48147" y="55492"/>
                    </a:cubicBezTo>
                    <a:cubicBezTo>
                      <a:pt x="48285" y="55629"/>
                      <a:pt x="48285" y="55767"/>
                      <a:pt x="48422" y="55767"/>
                    </a:cubicBezTo>
                    <a:cubicBezTo>
                      <a:pt x="43484" y="49869"/>
                      <a:pt x="38272" y="44245"/>
                      <a:pt x="32785" y="39033"/>
                    </a:cubicBezTo>
                    <a:cubicBezTo>
                      <a:pt x="28671" y="35330"/>
                      <a:pt x="24419" y="31764"/>
                      <a:pt x="20030" y="28472"/>
                    </a:cubicBezTo>
                    <a:cubicBezTo>
                      <a:pt x="19344" y="27923"/>
                      <a:pt x="18521" y="27374"/>
                      <a:pt x="17835" y="26826"/>
                    </a:cubicBezTo>
                    <a:cubicBezTo>
                      <a:pt x="11937" y="22162"/>
                      <a:pt x="10428" y="13658"/>
                      <a:pt x="14406" y="7212"/>
                    </a:cubicBezTo>
                    <a:cubicBezTo>
                      <a:pt x="18246" y="903"/>
                      <a:pt x="26613" y="-1841"/>
                      <a:pt x="33334" y="1314"/>
                    </a:cubicBezTo>
                    <a:cubicBezTo>
                      <a:pt x="41152" y="5017"/>
                      <a:pt x="48559" y="10504"/>
                      <a:pt x="55143" y="15990"/>
                    </a:cubicBezTo>
                    <a:cubicBezTo>
                      <a:pt x="63646" y="22985"/>
                      <a:pt x="71327" y="30666"/>
                      <a:pt x="78460" y="38896"/>
                    </a:cubicBezTo>
                    <a:cubicBezTo>
                      <a:pt x="97113" y="60156"/>
                      <a:pt x="112887" y="84433"/>
                      <a:pt x="125094" y="109945"/>
                    </a:cubicBezTo>
                    <a:cubicBezTo>
                      <a:pt x="131952" y="124209"/>
                      <a:pt x="137027" y="139160"/>
                      <a:pt x="141142" y="154522"/>
                    </a:cubicBezTo>
                    <a:cubicBezTo>
                      <a:pt x="143336" y="163026"/>
                      <a:pt x="144982" y="171667"/>
                      <a:pt x="146217" y="180445"/>
                    </a:cubicBezTo>
                    <a:cubicBezTo>
                      <a:pt x="147451" y="189498"/>
                      <a:pt x="147863" y="198687"/>
                      <a:pt x="148000" y="207740"/>
                    </a:cubicBezTo>
                    <a:cubicBezTo>
                      <a:pt x="148274" y="222553"/>
                      <a:pt x="147177" y="237229"/>
                      <a:pt x="145531" y="252043"/>
                    </a:cubicBezTo>
                    <a:cubicBezTo>
                      <a:pt x="144022" y="266307"/>
                      <a:pt x="141279" y="280435"/>
                      <a:pt x="137987" y="294425"/>
                    </a:cubicBezTo>
                    <a:cubicBezTo>
                      <a:pt x="134695" y="307867"/>
                      <a:pt x="130992" y="321308"/>
                      <a:pt x="126466" y="334339"/>
                    </a:cubicBezTo>
                    <a:cubicBezTo>
                      <a:pt x="121528" y="348466"/>
                      <a:pt x="115493" y="362182"/>
                      <a:pt x="109184" y="375624"/>
                    </a:cubicBezTo>
                    <a:cubicBezTo>
                      <a:pt x="98485" y="398667"/>
                      <a:pt x="86689" y="421161"/>
                      <a:pt x="75717" y="444067"/>
                    </a:cubicBezTo>
                    <a:cubicBezTo>
                      <a:pt x="66527" y="462995"/>
                      <a:pt x="58160" y="482197"/>
                      <a:pt x="50753" y="501948"/>
                    </a:cubicBezTo>
                    <a:cubicBezTo>
                      <a:pt x="50891" y="501674"/>
                      <a:pt x="50891" y="501537"/>
                      <a:pt x="51028" y="501262"/>
                    </a:cubicBezTo>
                    <a:cubicBezTo>
                      <a:pt x="44718" y="518407"/>
                      <a:pt x="39506" y="535827"/>
                      <a:pt x="35391" y="553520"/>
                    </a:cubicBezTo>
                    <a:cubicBezTo>
                      <a:pt x="32237" y="567373"/>
                      <a:pt x="29905" y="581501"/>
                      <a:pt x="28533" y="595628"/>
                    </a:cubicBezTo>
                    <a:cubicBezTo>
                      <a:pt x="27436" y="608933"/>
                      <a:pt x="27025" y="622375"/>
                      <a:pt x="27436" y="635816"/>
                    </a:cubicBezTo>
                    <a:cubicBezTo>
                      <a:pt x="27436" y="635405"/>
                      <a:pt x="27436" y="634993"/>
                      <a:pt x="27436" y="634719"/>
                    </a:cubicBezTo>
                    <a:cubicBezTo>
                      <a:pt x="28396" y="665580"/>
                      <a:pt x="31962" y="696167"/>
                      <a:pt x="36900" y="726753"/>
                    </a:cubicBezTo>
                    <a:cubicBezTo>
                      <a:pt x="36900" y="726616"/>
                      <a:pt x="36900" y="726479"/>
                      <a:pt x="36763" y="726342"/>
                    </a:cubicBezTo>
                    <a:cubicBezTo>
                      <a:pt x="41838" y="756791"/>
                      <a:pt x="48696" y="786829"/>
                      <a:pt x="57474" y="816456"/>
                    </a:cubicBezTo>
                    <a:cubicBezTo>
                      <a:pt x="63921" y="837167"/>
                      <a:pt x="72150" y="857330"/>
                      <a:pt x="81066" y="877081"/>
                    </a:cubicBezTo>
                    <a:cubicBezTo>
                      <a:pt x="81066" y="876944"/>
                      <a:pt x="80929" y="876806"/>
                      <a:pt x="80929" y="876669"/>
                    </a:cubicBezTo>
                    <a:cubicBezTo>
                      <a:pt x="94782" y="906433"/>
                      <a:pt x="110692" y="934962"/>
                      <a:pt x="128112" y="962806"/>
                    </a:cubicBezTo>
                    <a:cubicBezTo>
                      <a:pt x="142239" y="984888"/>
                      <a:pt x="158013" y="1005874"/>
                      <a:pt x="174746" y="1025899"/>
                    </a:cubicBezTo>
                    <a:cubicBezTo>
                      <a:pt x="174335" y="1025488"/>
                      <a:pt x="174060" y="1025076"/>
                      <a:pt x="173649" y="1024665"/>
                    </a:cubicBezTo>
                    <a:cubicBezTo>
                      <a:pt x="187502" y="1040850"/>
                      <a:pt x="202178" y="1056074"/>
                      <a:pt x="217951" y="1070477"/>
                    </a:cubicBezTo>
                    <a:cubicBezTo>
                      <a:pt x="226730" y="1078157"/>
                      <a:pt x="235645" y="1085564"/>
                      <a:pt x="245109" y="1092422"/>
                    </a:cubicBezTo>
                    <a:cubicBezTo>
                      <a:pt x="249498" y="1095439"/>
                      <a:pt x="254025" y="1098457"/>
                      <a:pt x="258688" y="1101200"/>
                    </a:cubicBezTo>
                    <a:cubicBezTo>
                      <a:pt x="263900" y="1096262"/>
                      <a:pt x="269524" y="1091736"/>
                      <a:pt x="275421" y="1087622"/>
                    </a:cubicBezTo>
                    <a:cubicBezTo>
                      <a:pt x="289412" y="1078157"/>
                      <a:pt x="305322" y="1071025"/>
                      <a:pt x="321919" y="1067184"/>
                    </a:cubicBezTo>
                    <a:cubicBezTo>
                      <a:pt x="338104" y="1063481"/>
                      <a:pt x="355111" y="1062795"/>
                      <a:pt x="370885" y="1068282"/>
                    </a:cubicBezTo>
                    <a:cubicBezTo>
                      <a:pt x="378840" y="1071025"/>
                      <a:pt x="387070" y="1075414"/>
                      <a:pt x="393105" y="1081449"/>
                    </a:cubicBezTo>
                    <a:cubicBezTo>
                      <a:pt x="398591" y="1087073"/>
                      <a:pt x="403117" y="1094342"/>
                      <a:pt x="403666" y="1102297"/>
                    </a:cubicBezTo>
                    <a:cubicBezTo>
                      <a:pt x="404215" y="1109978"/>
                      <a:pt x="402706" y="1117111"/>
                      <a:pt x="399277" y="1123969"/>
                    </a:cubicBezTo>
                    <a:cubicBezTo>
                      <a:pt x="394476" y="1133570"/>
                      <a:pt x="385972" y="1140702"/>
                      <a:pt x="376097" y="1144954"/>
                    </a:cubicBezTo>
                    <a:cubicBezTo>
                      <a:pt x="368004" y="1148520"/>
                      <a:pt x="359226" y="1150029"/>
                      <a:pt x="350448" y="1150989"/>
                    </a:cubicBezTo>
                    <a:cubicBezTo>
                      <a:pt x="334949" y="1152498"/>
                      <a:pt x="318490" y="1150852"/>
                      <a:pt x="303402" y="1147149"/>
                    </a:cubicBezTo>
                    <a:cubicBezTo>
                      <a:pt x="290235" y="1143994"/>
                      <a:pt x="277890" y="1139193"/>
                      <a:pt x="265957" y="1133158"/>
                    </a:cubicBezTo>
                    <a:cubicBezTo>
                      <a:pt x="262254" y="1137685"/>
                      <a:pt x="258688" y="1142211"/>
                      <a:pt x="255122" y="1147012"/>
                    </a:cubicBezTo>
                    <a:cubicBezTo>
                      <a:pt x="251418" y="1152498"/>
                      <a:pt x="247989" y="1158122"/>
                      <a:pt x="244698" y="1163882"/>
                    </a:cubicBezTo>
                    <a:cubicBezTo>
                      <a:pt x="242229" y="1168683"/>
                      <a:pt x="240034" y="1173347"/>
                      <a:pt x="238114" y="1178284"/>
                    </a:cubicBezTo>
                    <a:cubicBezTo>
                      <a:pt x="234411" y="1188434"/>
                      <a:pt x="231530" y="1198721"/>
                      <a:pt x="229061" y="1209282"/>
                    </a:cubicBezTo>
                    <a:cubicBezTo>
                      <a:pt x="229199" y="1209008"/>
                      <a:pt x="229199" y="1208734"/>
                      <a:pt x="229336" y="1208459"/>
                    </a:cubicBezTo>
                    <a:cubicBezTo>
                      <a:pt x="229199" y="1209008"/>
                      <a:pt x="229061" y="1209557"/>
                      <a:pt x="228924" y="1210105"/>
                    </a:cubicBezTo>
                    <a:cubicBezTo>
                      <a:pt x="226730" y="1220804"/>
                      <a:pt x="225084" y="1231502"/>
                      <a:pt x="223849" y="1242338"/>
                    </a:cubicBezTo>
                    <a:cubicBezTo>
                      <a:pt x="223849" y="1242063"/>
                      <a:pt x="223986" y="1241652"/>
                      <a:pt x="223986" y="1241240"/>
                    </a:cubicBezTo>
                    <a:cubicBezTo>
                      <a:pt x="223301" y="1250705"/>
                      <a:pt x="223026" y="1260031"/>
                      <a:pt x="223164" y="1269495"/>
                    </a:cubicBezTo>
                    <a:cubicBezTo>
                      <a:pt x="223164" y="1269221"/>
                      <a:pt x="223164" y="1268947"/>
                      <a:pt x="223164" y="1268672"/>
                    </a:cubicBezTo>
                    <a:cubicBezTo>
                      <a:pt x="223164" y="1268947"/>
                      <a:pt x="223164" y="1269221"/>
                      <a:pt x="223164" y="1269633"/>
                    </a:cubicBezTo>
                    <a:cubicBezTo>
                      <a:pt x="223164" y="1269907"/>
                      <a:pt x="223164" y="1270181"/>
                      <a:pt x="223164" y="1270456"/>
                    </a:cubicBezTo>
                    <a:cubicBezTo>
                      <a:pt x="223164" y="1270181"/>
                      <a:pt x="223164" y="1269907"/>
                      <a:pt x="223164" y="1269770"/>
                    </a:cubicBezTo>
                    <a:cubicBezTo>
                      <a:pt x="223712" y="1282251"/>
                      <a:pt x="224809" y="1294733"/>
                      <a:pt x="226455" y="1307214"/>
                    </a:cubicBezTo>
                    <a:cubicBezTo>
                      <a:pt x="228650" y="1319833"/>
                      <a:pt x="231530" y="1332040"/>
                      <a:pt x="234959" y="1344385"/>
                    </a:cubicBezTo>
                    <a:cubicBezTo>
                      <a:pt x="240034" y="1360433"/>
                      <a:pt x="246206" y="1376069"/>
                      <a:pt x="253064" y="1391431"/>
                    </a:cubicBezTo>
                    <a:cubicBezTo>
                      <a:pt x="261843" y="1409673"/>
                      <a:pt x="271855" y="1427229"/>
                      <a:pt x="282691" y="1444374"/>
                    </a:cubicBezTo>
                    <a:cubicBezTo>
                      <a:pt x="284337" y="1446843"/>
                      <a:pt x="285983" y="1449312"/>
                      <a:pt x="287629" y="1451781"/>
                    </a:cubicBezTo>
                    <a:cubicBezTo>
                      <a:pt x="287903" y="1451644"/>
                      <a:pt x="288040" y="1451507"/>
                      <a:pt x="288315" y="1451370"/>
                    </a:cubicBezTo>
                    <a:cubicBezTo>
                      <a:pt x="303676" y="1441631"/>
                      <a:pt x="320959" y="1435322"/>
                      <a:pt x="338378" y="1430247"/>
                    </a:cubicBezTo>
                    <a:cubicBezTo>
                      <a:pt x="356483" y="1425035"/>
                      <a:pt x="375411" y="1423526"/>
                      <a:pt x="394202" y="1423389"/>
                    </a:cubicBezTo>
                    <a:cubicBezTo>
                      <a:pt x="412307" y="1423389"/>
                      <a:pt x="430138" y="1426544"/>
                      <a:pt x="447557" y="1431070"/>
                    </a:cubicBezTo>
                    <a:cubicBezTo>
                      <a:pt x="455924" y="1433264"/>
                      <a:pt x="464017" y="1436145"/>
                      <a:pt x="471972" y="1439162"/>
                    </a:cubicBezTo>
                    <a:cubicBezTo>
                      <a:pt x="479927" y="1442180"/>
                      <a:pt x="487745" y="1445609"/>
                      <a:pt x="495289" y="1449587"/>
                    </a:cubicBezTo>
                    <a:cubicBezTo>
                      <a:pt x="510925" y="1457679"/>
                      <a:pt x="524915" y="1468377"/>
                      <a:pt x="535888" y="1482368"/>
                    </a:cubicBezTo>
                    <a:cubicBezTo>
                      <a:pt x="545901" y="1495261"/>
                      <a:pt x="550565" y="1511720"/>
                      <a:pt x="550427" y="1527905"/>
                    </a:cubicBezTo>
                    <a:cubicBezTo>
                      <a:pt x="550290" y="1547793"/>
                      <a:pt x="538357" y="1565075"/>
                      <a:pt x="523133" y="1576871"/>
                    </a:cubicBezTo>
                    <a:cubicBezTo>
                      <a:pt x="510102" y="1586884"/>
                      <a:pt x="493231" y="1591547"/>
                      <a:pt x="477047" y="1593056"/>
                    </a:cubicBezTo>
                    <a:cubicBezTo>
                      <a:pt x="468131" y="1594016"/>
                      <a:pt x="459353" y="1594153"/>
                      <a:pt x="450438" y="1593467"/>
                    </a:cubicBezTo>
                    <a:cubicBezTo>
                      <a:pt x="432058" y="1592096"/>
                      <a:pt x="413953" y="1587707"/>
                      <a:pt x="396808" y="1580711"/>
                    </a:cubicBezTo>
                    <a:cubicBezTo>
                      <a:pt x="388441" y="1577282"/>
                      <a:pt x="380212" y="1573442"/>
                      <a:pt x="372256" y="1568916"/>
                    </a:cubicBezTo>
                    <a:cubicBezTo>
                      <a:pt x="364027" y="1564115"/>
                      <a:pt x="356072" y="1558903"/>
                      <a:pt x="348253" y="1553417"/>
                    </a:cubicBezTo>
                    <a:cubicBezTo>
                      <a:pt x="340984" y="1548342"/>
                      <a:pt x="334126" y="1542444"/>
                      <a:pt x="327405" y="1536546"/>
                    </a:cubicBezTo>
                    <a:cubicBezTo>
                      <a:pt x="320684" y="1530648"/>
                      <a:pt x="314375" y="1524476"/>
                      <a:pt x="308203" y="1518029"/>
                    </a:cubicBezTo>
                    <a:cubicBezTo>
                      <a:pt x="298464" y="1507605"/>
                      <a:pt x="289137" y="1496770"/>
                      <a:pt x="280496" y="1485522"/>
                    </a:cubicBezTo>
                    <a:cubicBezTo>
                      <a:pt x="276382" y="1489089"/>
                      <a:pt x="272541" y="1492792"/>
                      <a:pt x="268701" y="1496632"/>
                    </a:cubicBezTo>
                    <a:cubicBezTo>
                      <a:pt x="265272" y="1500610"/>
                      <a:pt x="261980" y="1504725"/>
                      <a:pt x="258962" y="1508977"/>
                    </a:cubicBezTo>
                    <a:cubicBezTo>
                      <a:pt x="255808" y="1513777"/>
                      <a:pt x="252927" y="1518715"/>
                      <a:pt x="250184" y="1523653"/>
                    </a:cubicBezTo>
                    <a:cubicBezTo>
                      <a:pt x="250321" y="1523241"/>
                      <a:pt x="250596" y="1522830"/>
                      <a:pt x="250870" y="1522281"/>
                    </a:cubicBezTo>
                    <a:cubicBezTo>
                      <a:pt x="249773" y="1524339"/>
                      <a:pt x="248675" y="1526534"/>
                      <a:pt x="247578" y="1528591"/>
                    </a:cubicBezTo>
                    <a:cubicBezTo>
                      <a:pt x="247852" y="1528179"/>
                      <a:pt x="247989" y="1527768"/>
                      <a:pt x="248264" y="1527356"/>
                    </a:cubicBezTo>
                    <a:cubicBezTo>
                      <a:pt x="245246" y="1533117"/>
                      <a:pt x="242777" y="1538878"/>
                      <a:pt x="240309" y="1544913"/>
                    </a:cubicBezTo>
                    <a:cubicBezTo>
                      <a:pt x="238388" y="1550125"/>
                      <a:pt x="236742" y="1555474"/>
                      <a:pt x="235371" y="1560824"/>
                    </a:cubicBezTo>
                    <a:cubicBezTo>
                      <a:pt x="234411" y="1566035"/>
                      <a:pt x="233588" y="1571247"/>
                      <a:pt x="232902" y="1576460"/>
                    </a:cubicBezTo>
                    <a:cubicBezTo>
                      <a:pt x="232079" y="1585649"/>
                      <a:pt x="231805" y="1594702"/>
                      <a:pt x="231942" y="1603892"/>
                    </a:cubicBezTo>
                    <a:cubicBezTo>
                      <a:pt x="232353" y="1609652"/>
                      <a:pt x="232765" y="1615413"/>
                      <a:pt x="233588" y="1621037"/>
                    </a:cubicBezTo>
                    <a:cubicBezTo>
                      <a:pt x="233588" y="1620899"/>
                      <a:pt x="233588" y="1620899"/>
                      <a:pt x="233588" y="1620762"/>
                    </a:cubicBezTo>
                    <a:cubicBezTo>
                      <a:pt x="233725" y="1621311"/>
                      <a:pt x="233725" y="1621997"/>
                      <a:pt x="233862" y="1622546"/>
                    </a:cubicBezTo>
                    <a:cubicBezTo>
                      <a:pt x="233725" y="1622134"/>
                      <a:pt x="233725" y="1621585"/>
                      <a:pt x="233588" y="1621174"/>
                    </a:cubicBezTo>
                    <a:cubicBezTo>
                      <a:pt x="233725" y="1622546"/>
                      <a:pt x="233999" y="1623917"/>
                      <a:pt x="234273" y="1625288"/>
                    </a:cubicBezTo>
                    <a:cubicBezTo>
                      <a:pt x="234273" y="1625151"/>
                      <a:pt x="234273" y="1625014"/>
                      <a:pt x="234273" y="1625014"/>
                    </a:cubicBezTo>
                    <a:cubicBezTo>
                      <a:pt x="235234" y="1630638"/>
                      <a:pt x="236742" y="1635987"/>
                      <a:pt x="238251" y="1641473"/>
                    </a:cubicBezTo>
                    <a:cubicBezTo>
                      <a:pt x="238251" y="1641473"/>
                      <a:pt x="238251" y="1641336"/>
                      <a:pt x="238251" y="1641336"/>
                    </a:cubicBezTo>
                    <a:cubicBezTo>
                      <a:pt x="241131" y="1650663"/>
                      <a:pt x="244698" y="1659716"/>
                      <a:pt x="248538" y="1668631"/>
                    </a:cubicBezTo>
                    <a:cubicBezTo>
                      <a:pt x="248264" y="1668220"/>
                      <a:pt x="248127" y="1667808"/>
                      <a:pt x="247852" y="1667397"/>
                    </a:cubicBezTo>
                    <a:cubicBezTo>
                      <a:pt x="250596" y="1672883"/>
                      <a:pt x="253339" y="1678369"/>
                      <a:pt x="256631" y="1683581"/>
                    </a:cubicBezTo>
                    <a:cubicBezTo>
                      <a:pt x="256493" y="1683307"/>
                      <a:pt x="256356" y="1683033"/>
                      <a:pt x="256082" y="1682759"/>
                    </a:cubicBezTo>
                    <a:cubicBezTo>
                      <a:pt x="260883" y="1690165"/>
                      <a:pt x="265957" y="1697297"/>
                      <a:pt x="271581" y="1704018"/>
                    </a:cubicBezTo>
                    <a:cubicBezTo>
                      <a:pt x="278302" y="1711836"/>
                      <a:pt x="285708" y="1718969"/>
                      <a:pt x="293389" y="1725964"/>
                    </a:cubicBezTo>
                    <a:cubicBezTo>
                      <a:pt x="293252" y="1725827"/>
                      <a:pt x="292978" y="1725552"/>
                      <a:pt x="292841" y="1725416"/>
                    </a:cubicBezTo>
                    <a:cubicBezTo>
                      <a:pt x="294212" y="1726650"/>
                      <a:pt x="295447" y="1727884"/>
                      <a:pt x="296407" y="1729393"/>
                    </a:cubicBezTo>
                    <a:cubicBezTo>
                      <a:pt x="299013" y="1733919"/>
                      <a:pt x="296681" y="1740366"/>
                      <a:pt x="291881" y="1742286"/>
                    </a:cubicBezTo>
                    <a:cubicBezTo>
                      <a:pt x="290921" y="1742286"/>
                      <a:pt x="290098" y="1742423"/>
                      <a:pt x="289275" y="1742561"/>
                    </a:cubicBezTo>
                    <a:close/>
                  </a:path>
                </a:pathLst>
              </a:custGeom>
              <a:solidFill>
                <a:srgbClr val="441D12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  <p:sp>
            <p:nvSpPr>
              <p:cNvPr id="217" name="任意多边形: 形状 216"/>
              <p:cNvSpPr/>
              <p:nvPr/>
            </p:nvSpPr>
            <p:spPr>
              <a:xfrm>
                <a:off x="3411300" y="1802058"/>
                <a:ext cx="978765" cy="1151506"/>
              </a:xfrm>
              <a:custGeom>
                <a:avLst/>
                <a:gdLst>
                  <a:gd name="connsiteX0" fmla="*/ 494803 w 978765"/>
                  <a:gd name="connsiteY0" fmla="*/ 1144550 h 1151506"/>
                  <a:gd name="connsiteX1" fmla="*/ 495626 w 978765"/>
                  <a:gd name="connsiteY1" fmla="*/ 1144687 h 1151506"/>
                  <a:gd name="connsiteX2" fmla="*/ 492471 w 978765"/>
                  <a:gd name="connsiteY2" fmla="*/ 1144276 h 1151506"/>
                  <a:gd name="connsiteX3" fmla="*/ 492060 w 978765"/>
                  <a:gd name="connsiteY3" fmla="*/ 1144138 h 1151506"/>
                  <a:gd name="connsiteX4" fmla="*/ 479029 w 978765"/>
                  <a:gd name="connsiteY4" fmla="*/ 1128639 h 1151506"/>
                  <a:gd name="connsiteX5" fmla="*/ 474092 w 978765"/>
                  <a:gd name="connsiteY5" fmla="*/ 1116432 h 1151506"/>
                  <a:gd name="connsiteX6" fmla="*/ 473131 w 978765"/>
                  <a:gd name="connsiteY6" fmla="*/ 1129325 h 1151506"/>
                  <a:gd name="connsiteX7" fmla="*/ 462433 w 978765"/>
                  <a:gd name="connsiteY7" fmla="*/ 1150585 h 1151506"/>
                  <a:gd name="connsiteX8" fmla="*/ 460513 w 978765"/>
                  <a:gd name="connsiteY8" fmla="*/ 1151134 h 1151506"/>
                  <a:gd name="connsiteX9" fmla="*/ 439665 w 978765"/>
                  <a:gd name="connsiteY9" fmla="*/ 1134949 h 1151506"/>
                  <a:gd name="connsiteX10" fmla="*/ 430749 w 978765"/>
                  <a:gd name="connsiteY10" fmla="*/ 1109026 h 1151506"/>
                  <a:gd name="connsiteX11" fmla="*/ 425811 w 978765"/>
                  <a:gd name="connsiteY11" fmla="*/ 1092978 h 1151506"/>
                  <a:gd name="connsiteX12" fmla="*/ 424714 w 978765"/>
                  <a:gd name="connsiteY12" fmla="*/ 1099561 h 1151506"/>
                  <a:gd name="connsiteX13" fmla="*/ 414427 w 978765"/>
                  <a:gd name="connsiteY13" fmla="*/ 1132205 h 1151506"/>
                  <a:gd name="connsiteX14" fmla="*/ 408804 w 978765"/>
                  <a:gd name="connsiteY14" fmla="*/ 1142081 h 1151506"/>
                  <a:gd name="connsiteX15" fmla="*/ 401534 w 978765"/>
                  <a:gd name="connsiteY15" fmla="*/ 1147705 h 1151506"/>
                  <a:gd name="connsiteX16" fmla="*/ 390150 w 978765"/>
                  <a:gd name="connsiteY16" fmla="*/ 1147567 h 1151506"/>
                  <a:gd name="connsiteX17" fmla="*/ 378628 w 978765"/>
                  <a:gd name="connsiteY17" fmla="*/ 1125622 h 1151506"/>
                  <a:gd name="connsiteX18" fmla="*/ 374788 w 978765"/>
                  <a:gd name="connsiteY18" fmla="*/ 1096407 h 1151506"/>
                  <a:gd name="connsiteX19" fmla="*/ 372730 w 978765"/>
                  <a:gd name="connsiteY19" fmla="*/ 1075696 h 1151506"/>
                  <a:gd name="connsiteX20" fmla="*/ 367518 w 978765"/>
                  <a:gd name="connsiteY20" fmla="*/ 1086531 h 1151506"/>
                  <a:gd name="connsiteX21" fmla="*/ 353116 w 978765"/>
                  <a:gd name="connsiteY21" fmla="*/ 1112180 h 1151506"/>
                  <a:gd name="connsiteX22" fmla="*/ 345847 w 978765"/>
                  <a:gd name="connsiteY22" fmla="*/ 1119313 h 1151506"/>
                  <a:gd name="connsiteX23" fmla="*/ 343927 w 978765"/>
                  <a:gd name="connsiteY23" fmla="*/ 1120273 h 1151506"/>
                  <a:gd name="connsiteX24" fmla="*/ 328428 w 978765"/>
                  <a:gd name="connsiteY24" fmla="*/ 1116981 h 1151506"/>
                  <a:gd name="connsiteX25" fmla="*/ 324450 w 978765"/>
                  <a:gd name="connsiteY25" fmla="*/ 1101482 h 1151506"/>
                  <a:gd name="connsiteX26" fmla="*/ 328290 w 978765"/>
                  <a:gd name="connsiteY26" fmla="*/ 1084337 h 1151506"/>
                  <a:gd name="connsiteX27" fmla="*/ 338029 w 978765"/>
                  <a:gd name="connsiteY27" fmla="*/ 1043737 h 1151506"/>
                  <a:gd name="connsiteX28" fmla="*/ 340224 w 978765"/>
                  <a:gd name="connsiteY28" fmla="*/ 1034273 h 1151506"/>
                  <a:gd name="connsiteX29" fmla="*/ 294275 w 978765"/>
                  <a:gd name="connsiteY29" fmla="*/ 1009722 h 1151506"/>
                  <a:gd name="connsiteX30" fmla="*/ 234473 w 978765"/>
                  <a:gd name="connsiteY30" fmla="*/ 965556 h 1151506"/>
                  <a:gd name="connsiteX31" fmla="*/ 233101 w 978765"/>
                  <a:gd name="connsiteY31" fmla="*/ 964184 h 1151506"/>
                  <a:gd name="connsiteX32" fmla="*/ 183587 w 978765"/>
                  <a:gd name="connsiteY32" fmla="*/ 926328 h 1151506"/>
                  <a:gd name="connsiteX33" fmla="*/ 70155 w 978765"/>
                  <a:gd name="connsiteY33" fmla="*/ 786974 h 1151506"/>
                  <a:gd name="connsiteX34" fmla="*/ 69881 w 978765"/>
                  <a:gd name="connsiteY34" fmla="*/ 786837 h 1151506"/>
                  <a:gd name="connsiteX35" fmla="*/ 29830 w 978765"/>
                  <a:gd name="connsiteY35" fmla="*/ 696311 h 1151506"/>
                  <a:gd name="connsiteX36" fmla="*/ 9393 w 978765"/>
                  <a:gd name="connsiteY36" fmla="*/ 614975 h 1151506"/>
                  <a:gd name="connsiteX37" fmla="*/ 341 w 978765"/>
                  <a:gd name="connsiteY37" fmla="*/ 532268 h 1151506"/>
                  <a:gd name="connsiteX38" fmla="*/ 15977 w 978765"/>
                  <a:gd name="connsiteY38" fmla="*/ 385232 h 1151506"/>
                  <a:gd name="connsiteX39" fmla="*/ 72076 w 978765"/>
                  <a:gd name="connsiteY39" fmla="*/ 255753 h 1151506"/>
                  <a:gd name="connsiteX40" fmla="*/ 160681 w 978765"/>
                  <a:gd name="connsiteY40" fmla="*/ 149043 h 1151506"/>
                  <a:gd name="connsiteX41" fmla="*/ 276170 w 978765"/>
                  <a:gd name="connsiteY41" fmla="*/ 64963 h 1151506"/>
                  <a:gd name="connsiteX42" fmla="*/ 318964 w 978765"/>
                  <a:gd name="connsiteY42" fmla="*/ 43566 h 1151506"/>
                  <a:gd name="connsiteX43" fmla="*/ 319238 w 978765"/>
                  <a:gd name="connsiteY43" fmla="*/ 43704 h 1151506"/>
                  <a:gd name="connsiteX44" fmla="*/ 340224 w 978765"/>
                  <a:gd name="connsiteY44" fmla="*/ 34788 h 1151506"/>
                  <a:gd name="connsiteX45" fmla="*/ 407706 w 978765"/>
                  <a:gd name="connsiteY45" fmla="*/ 13940 h 1151506"/>
                  <a:gd name="connsiteX46" fmla="*/ 550764 w 978765"/>
                  <a:gd name="connsiteY46" fmla="*/ 910 h 1151506"/>
                  <a:gd name="connsiteX47" fmla="*/ 620304 w 978765"/>
                  <a:gd name="connsiteY47" fmla="*/ 10648 h 1151506"/>
                  <a:gd name="connsiteX48" fmla="*/ 689158 w 978765"/>
                  <a:gd name="connsiteY48" fmla="*/ 32594 h 1151506"/>
                  <a:gd name="connsiteX49" fmla="*/ 756916 w 978765"/>
                  <a:gd name="connsiteY49" fmla="*/ 65375 h 1151506"/>
                  <a:gd name="connsiteX50" fmla="*/ 813151 w 978765"/>
                  <a:gd name="connsiteY50" fmla="*/ 105151 h 1151506"/>
                  <a:gd name="connsiteX51" fmla="*/ 825770 w 978765"/>
                  <a:gd name="connsiteY51" fmla="*/ 116261 h 1151506"/>
                  <a:gd name="connsiteX52" fmla="*/ 825770 w 978765"/>
                  <a:gd name="connsiteY52" fmla="*/ 116261 h 1151506"/>
                  <a:gd name="connsiteX53" fmla="*/ 826044 w 978765"/>
                  <a:gd name="connsiteY53" fmla="*/ 116398 h 1151506"/>
                  <a:gd name="connsiteX54" fmla="*/ 826044 w 978765"/>
                  <a:gd name="connsiteY54" fmla="*/ 116398 h 1151506"/>
                  <a:gd name="connsiteX55" fmla="*/ 826318 w 978765"/>
                  <a:gd name="connsiteY55" fmla="*/ 116673 h 1151506"/>
                  <a:gd name="connsiteX56" fmla="*/ 874187 w 978765"/>
                  <a:gd name="connsiteY56" fmla="*/ 168931 h 1151506"/>
                  <a:gd name="connsiteX57" fmla="*/ 911221 w 978765"/>
                  <a:gd name="connsiteY57" fmla="*/ 228458 h 1151506"/>
                  <a:gd name="connsiteX58" fmla="*/ 939613 w 978765"/>
                  <a:gd name="connsiteY58" fmla="*/ 292100 h 1151506"/>
                  <a:gd name="connsiteX59" fmla="*/ 959638 w 978765"/>
                  <a:gd name="connsiteY59" fmla="*/ 359583 h 1151506"/>
                  <a:gd name="connsiteX60" fmla="*/ 972805 w 978765"/>
                  <a:gd name="connsiteY60" fmla="*/ 430358 h 1151506"/>
                  <a:gd name="connsiteX61" fmla="*/ 978703 w 978765"/>
                  <a:gd name="connsiteY61" fmla="*/ 503327 h 1151506"/>
                  <a:gd name="connsiteX62" fmla="*/ 966222 w 978765"/>
                  <a:gd name="connsiteY62" fmla="*/ 640212 h 1151506"/>
                  <a:gd name="connsiteX63" fmla="*/ 948528 w 978765"/>
                  <a:gd name="connsiteY63" fmla="*/ 710301 h 1151506"/>
                  <a:gd name="connsiteX64" fmla="*/ 922193 w 978765"/>
                  <a:gd name="connsiteY64" fmla="*/ 773258 h 1151506"/>
                  <a:gd name="connsiteX65" fmla="*/ 834548 w 978765"/>
                  <a:gd name="connsiteY65" fmla="*/ 890529 h 1151506"/>
                  <a:gd name="connsiteX66" fmla="*/ 782290 w 978765"/>
                  <a:gd name="connsiteY66" fmla="*/ 933461 h 1151506"/>
                  <a:gd name="connsiteX67" fmla="*/ 726329 w 978765"/>
                  <a:gd name="connsiteY67" fmla="*/ 970082 h 1151506"/>
                  <a:gd name="connsiteX68" fmla="*/ 622225 w 978765"/>
                  <a:gd name="connsiteY68" fmla="*/ 1020009 h 1151506"/>
                  <a:gd name="connsiteX69" fmla="*/ 600828 w 978765"/>
                  <a:gd name="connsiteY69" fmla="*/ 1027827 h 1151506"/>
                  <a:gd name="connsiteX70" fmla="*/ 497820 w 978765"/>
                  <a:gd name="connsiteY70" fmla="*/ 1054024 h 1151506"/>
                  <a:gd name="connsiteX71" fmla="*/ 505913 w 978765"/>
                  <a:gd name="connsiteY71" fmla="*/ 1091606 h 1151506"/>
                  <a:gd name="connsiteX72" fmla="*/ 509890 w 978765"/>
                  <a:gd name="connsiteY72" fmla="*/ 1118215 h 1151506"/>
                  <a:gd name="connsiteX73" fmla="*/ 506324 w 978765"/>
                  <a:gd name="connsiteY73" fmla="*/ 1139887 h 1151506"/>
                  <a:gd name="connsiteX74" fmla="*/ 501387 w 978765"/>
                  <a:gd name="connsiteY74" fmla="*/ 1143453 h 1151506"/>
                  <a:gd name="connsiteX75" fmla="*/ 494803 w 978765"/>
                  <a:gd name="connsiteY75" fmla="*/ 1144550 h 11515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978765" h="1151506">
                    <a:moveTo>
                      <a:pt x="494803" y="1144550"/>
                    </a:moveTo>
                    <a:cubicBezTo>
                      <a:pt x="495077" y="1144550"/>
                      <a:pt x="495352" y="1144687"/>
                      <a:pt x="495626" y="1144687"/>
                    </a:cubicBezTo>
                    <a:cubicBezTo>
                      <a:pt x="494529" y="1144687"/>
                      <a:pt x="493431" y="1144413"/>
                      <a:pt x="492471" y="1144276"/>
                    </a:cubicBezTo>
                    <a:cubicBezTo>
                      <a:pt x="492334" y="1144276"/>
                      <a:pt x="492197" y="1144276"/>
                      <a:pt x="492060" y="1144138"/>
                    </a:cubicBezTo>
                    <a:cubicBezTo>
                      <a:pt x="485202" y="1142081"/>
                      <a:pt x="481773" y="1135223"/>
                      <a:pt x="479029" y="1128639"/>
                    </a:cubicBezTo>
                    <a:cubicBezTo>
                      <a:pt x="477384" y="1124662"/>
                      <a:pt x="475738" y="1120547"/>
                      <a:pt x="474092" y="1116432"/>
                    </a:cubicBezTo>
                    <a:cubicBezTo>
                      <a:pt x="473955" y="1120684"/>
                      <a:pt x="473680" y="1125073"/>
                      <a:pt x="473131" y="1129325"/>
                    </a:cubicBezTo>
                    <a:cubicBezTo>
                      <a:pt x="472309" y="1137143"/>
                      <a:pt x="470663" y="1147430"/>
                      <a:pt x="462433" y="1150585"/>
                    </a:cubicBezTo>
                    <a:cubicBezTo>
                      <a:pt x="461884" y="1150859"/>
                      <a:pt x="461199" y="1150996"/>
                      <a:pt x="460513" y="1151134"/>
                    </a:cubicBezTo>
                    <a:cubicBezTo>
                      <a:pt x="449403" y="1153603"/>
                      <a:pt x="443505" y="1143316"/>
                      <a:pt x="439665" y="1134949"/>
                    </a:cubicBezTo>
                    <a:cubicBezTo>
                      <a:pt x="435824" y="1126582"/>
                      <a:pt x="433355" y="1117804"/>
                      <a:pt x="430749" y="1109026"/>
                    </a:cubicBezTo>
                    <a:cubicBezTo>
                      <a:pt x="429103" y="1103676"/>
                      <a:pt x="427457" y="1098327"/>
                      <a:pt x="425811" y="1092978"/>
                    </a:cubicBezTo>
                    <a:cubicBezTo>
                      <a:pt x="425400" y="1095172"/>
                      <a:pt x="425125" y="1097367"/>
                      <a:pt x="424714" y="1099561"/>
                    </a:cubicBezTo>
                    <a:cubicBezTo>
                      <a:pt x="422382" y="1110808"/>
                      <a:pt x="419228" y="1121781"/>
                      <a:pt x="414427" y="1132205"/>
                    </a:cubicBezTo>
                    <a:cubicBezTo>
                      <a:pt x="412781" y="1135634"/>
                      <a:pt x="411135" y="1138926"/>
                      <a:pt x="408804" y="1142081"/>
                    </a:cubicBezTo>
                    <a:cubicBezTo>
                      <a:pt x="407020" y="1144687"/>
                      <a:pt x="404414" y="1146607"/>
                      <a:pt x="401534" y="1147705"/>
                    </a:cubicBezTo>
                    <a:cubicBezTo>
                      <a:pt x="397968" y="1149076"/>
                      <a:pt x="393853" y="1149213"/>
                      <a:pt x="390150" y="1147567"/>
                    </a:cubicBezTo>
                    <a:cubicBezTo>
                      <a:pt x="381509" y="1143864"/>
                      <a:pt x="379863" y="1133851"/>
                      <a:pt x="378628" y="1125622"/>
                    </a:cubicBezTo>
                    <a:cubicBezTo>
                      <a:pt x="377119" y="1115884"/>
                      <a:pt x="375885" y="1106145"/>
                      <a:pt x="374788" y="1096407"/>
                    </a:cubicBezTo>
                    <a:cubicBezTo>
                      <a:pt x="374102" y="1089549"/>
                      <a:pt x="373416" y="1082554"/>
                      <a:pt x="372730" y="1075696"/>
                    </a:cubicBezTo>
                    <a:cubicBezTo>
                      <a:pt x="371085" y="1079399"/>
                      <a:pt x="369301" y="1082965"/>
                      <a:pt x="367518" y="1086531"/>
                    </a:cubicBezTo>
                    <a:cubicBezTo>
                      <a:pt x="363129" y="1095310"/>
                      <a:pt x="358740" y="1104225"/>
                      <a:pt x="353116" y="1112180"/>
                    </a:cubicBezTo>
                    <a:cubicBezTo>
                      <a:pt x="351196" y="1114923"/>
                      <a:pt x="348865" y="1117666"/>
                      <a:pt x="345847" y="1119313"/>
                    </a:cubicBezTo>
                    <a:cubicBezTo>
                      <a:pt x="345298" y="1119724"/>
                      <a:pt x="344613" y="1119998"/>
                      <a:pt x="343927" y="1120273"/>
                    </a:cubicBezTo>
                    <a:cubicBezTo>
                      <a:pt x="338577" y="1122330"/>
                      <a:pt x="332817" y="1121095"/>
                      <a:pt x="328428" y="1116981"/>
                    </a:cubicBezTo>
                    <a:cubicBezTo>
                      <a:pt x="324039" y="1113003"/>
                      <a:pt x="323901" y="1106968"/>
                      <a:pt x="324450" y="1101482"/>
                    </a:cubicBezTo>
                    <a:cubicBezTo>
                      <a:pt x="324999" y="1095721"/>
                      <a:pt x="326782" y="1089960"/>
                      <a:pt x="328290" y="1084337"/>
                    </a:cubicBezTo>
                    <a:cubicBezTo>
                      <a:pt x="331582" y="1070895"/>
                      <a:pt x="334874" y="1057316"/>
                      <a:pt x="338029" y="1043737"/>
                    </a:cubicBezTo>
                    <a:cubicBezTo>
                      <a:pt x="338715" y="1040583"/>
                      <a:pt x="339400" y="1037428"/>
                      <a:pt x="340224" y="1034273"/>
                    </a:cubicBezTo>
                    <a:cubicBezTo>
                      <a:pt x="324313" y="1027278"/>
                      <a:pt x="308951" y="1018774"/>
                      <a:pt x="294275" y="1009722"/>
                    </a:cubicBezTo>
                    <a:cubicBezTo>
                      <a:pt x="273152" y="996828"/>
                      <a:pt x="252441" y="982838"/>
                      <a:pt x="234473" y="965556"/>
                    </a:cubicBezTo>
                    <a:cubicBezTo>
                      <a:pt x="234062" y="965145"/>
                      <a:pt x="233513" y="964596"/>
                      <a:pt x="233101" y="964184"/>
                    </a:cubicBezTo>
                    <a:cubicBezTo>
                      <a:pt x="216094" y="952251"/>
                      <a:pt x="199497" y="939633"/>
                      <a:pt x="183587" y="926328"/>
                    </a:cubicBezTo>
                    <a:cubicBezTo>
                      <a:pt x="137364" y="887512"/>
                      <a:pt x="99370" y="839643"/>
                      <a:pt x="70155" y="786974"/>
                    </a:cubicBezTo>
                    <a:cubicBezTo>
                      <a:pt x="70018" y="786974"/>
                      <a:pt x="69881" y="786974"/>
                      <a:pt x="69881" y="786837"/>
                    </a:cubicBezTo>
                    <a:cubicBezTo>
                      <a:pt x="54108" y="758307"/>
                      <a:pt x="40666" y="727858"/>
                      <a:pt x="29830" y="696311"/>
                    </a:cubicBezTo>
                    <a:cubicBezTo>
                      <a:pt x="21189" y="671211"/>
                      <a:pt x="14469" y="644602"/>
                      <a:pt x="9393" y="614975"/>
                    </a:cubicBezTo>
                    <a:cubicBezTo>
                      <a:pt x="4182" y="585348"/>
                      <a:pt x="1301" y="558328"/>
                      <a:pt x="341" y="532268"/>
                    </a:cubicBezTo>
                    <a:cubicBezTo>
                      <a:pt x="-1442" y="480421"/>
                      <a:pt x="3770" y="430906"/>
                      <a:pt x="15977" y="385232"/>
                    </a:cubicBezTo>
                    <a:cubicBezTo>
                      <a:pt x="28322" y="339009"/>
                      <a:pt x="47250" y="295392"/>
                      <a:pt x="72076" y="255753"/>
                    </a:cubicBezTo>
                    <a:cubicBezTo>
                      <a:pt x="96216" y="217348"/>
                      <a:pt x="125979" y="181412"/>
                      <a:pt x="160681" y="149043"/>
                    </a:cubicBezTo>
                    <a:cubicBezTo>
                      <a:pt x="196343" y="115713"/>
                      <a:pt x="235159" y="87458"/>
                      <a:pt x="276170" y="64963"/>
                    </a:cubicBezTo>
                    <a:cubicBezTo>
                      <a:pt x="290160" y="57282"/>
                      <a:pt x="304425" y="50013"/>
                      <a:pt x="318964" y="43566"/>
                    </a:cubicBezTo>
                    <a:cubicBezTo>
                      <a:pt x="319101" y="43566"/>
                      <a:pt x="319101" y="43704"/>
                      <a:pt x="319238" y="43704"/>
                    </a:cubicBezTo>
                    <a:cubicBezTo>
                      <a:pt x="326096" y="40549"/>
                      <a:pt x="333228" y="37669"/>
                      <a:pt x="340224" y="34788"/>
                    </a:cubicBezTo>
                    <a:cubicBezTo>
                      <a:pt x="362169" y="26147"/>
                      <a:pt x="384938" y="19701"/>
                      <a:pt x="407706" y="13940"/>
                    </a:cubicBezTo>
                    <a:cubicBezTo>
                      <a:pt x="454478" y="2418"/>
                      <a:pt x="502758" y="-2108"/>
                      <a:pt x="550764" y="910"/>
                    </a:cubicBezTo>
                    <a:cubicBezTo>
                      <a:pt x="574081" y="2418"/>
                      <a:pt x="597536" y="5436"/>
                      <a:pt x="620304" y="10648"/>
                    </a:cubicBezTo>
                    <a:cubicBezTo>
                      <a:pt x="643896" y="16134"/>
                      <a:pt x="666802" y="23404"/>
                      <a:pt x="689158" y="32594"/>
                    </a:cubicBezTo>
                    <a:cubicBezTo>
                      <a:pt x="712339" y="42058"/>
                      <a:pt x="735244" y="52756"/>
                      <a:pt x="756916" y="65375"/>
                    </a:cubicBezTo>
                    <a:cubicBezTo>
                      <a:pt x="776804" y="76896"/>
                      <a:pt x="795595" y="90338"/>
                      <a:pt x="813151" y="105151"/>
                    </a:cubicBezTo>
                    <a:cubicBezTo>
                      <a:pt x="817403" y="108717"/>
                      <a:pt x="821518" y="112558"/>
                      <a:pt x="825770" y="116261"/>
                    </a:cubicBezTo>
                    <a:cubicBezTo>
                      <a:pt x="825770" y="116261"/>
                      <a:pt x="825770" y="116261"/>
                      <a:pt x="825770" y="116261"/>
                    </a:cubicBezTo>
                    <a:cubicBezTo>
                      <a:pt x="825907" y="116261"/>
                      <a:pt x="825907" y="116398"/>
                      <a:pt x="826044" y="116398"/>
                    </a:cubicBezTo>
                    <a:cubicBezTo>
                      <a:pt x="826044" y="116398"/>
                      <a:pt x="826044" y="116398"/>
                      <a:pt x="826044" y="116398"/>
                    </a:cubicBezTo>
                    <a:cubicBezTo>
                      <a:pt x="826181" y="116398"/>
                      <a:pt x="826181" y="116536"/>
                      <a:pt x="826318" y="116673"/>
                    </a:cubicBezTo>
                    <a:cubicBezTo>
                      <a:pt x="843875" y="132583"/>
                      <a:pt x="860197" y="149865"/>
                      <a:pt x="874187" y="168931"/>
                    </a:cubicBezTo>
                    <a:cubicBezTo>
                      <a:pt x="888040" y="187859"/>
                      <a:pt x="900385" y="207747"/>
                      <a:pt x="911221" y="228458"/>
                    </a:cubicBezTo>
                    <a:cubicBezTo>
                      <a:pt x="921919" y="249032"/>
                      <a:pt x="931383" y="270292"/>
                      <a:pt x="939613" y="292100"/>
                    </a:cubicBezTo>
                    <a:cubicBezTo>
                      <a:pt x="947842" y="314046"/>
                      <a:pt x="954152" y="336815"/>
                      <a:pt x="959638" y="359583"/>
                    </a:cubicBezTo>
                    <a:cubicBezTo>
                      <a:pt x="965262" y="382900"/>
                      <a:pt x="969514" y="406629"/>
                      <a:pt x="972805" y="430358"/>
                    </a:cubicBezTo>
                    <a:cubicBezTo>
                      <a:pt x="976234" y="454498"/>
                      <a:pt x="978292" y="478912"/>
                      <a:pt x="978703" y="503327"/>
                    </a:cubicBezTo>
                    <a:cubicBezTo>
                      <a:pt x="979389" y="549275"/>
                      <a:pt x="974314" y="594950"/>
                      <a:pt x="966222" y="640212"/>
                    </a:cubicBezTo>
                    <a:cubicBezTo>
                      <a:pt x="961970" y="663941"/>
                      <a:pt x="956621" y="687670"/>
                      <a:pt x="948528" y="710301"/>
                    </a:cubicBezTo>
                    <a:cubicBezTo>
                      <a:pt x="940847" y="731698"/>
                      <a:pt x="932343" y="752958"/>
                      <a:pt x="922193" y="773258"/>
                    </a:cubicBezTo>
                    <a:cubicBezTo>
                      <a:pt x="900248" y="817286"/>
                      <a:pt x="870210" y="856651"/>
                      <a:pt x="834548" y="890529"/>
                    </a:cubicBezTo>
                    <a:cubicBezTo>
                      <a:pt x="818089" y="906029"/>
                      <a:pt x="800258" y="920019"/>
                      <a:pt x="782290" y="933461"/>
                    </a:cubicBezTo>
                    <a:cubicBezTo>
                      <a:pt x="764322" y="946765"/>
                      <a:pt x="745669" y="958972"/>
                      <a:pt x="726329" y="970082"/>
                    </a:cubicBezTo>
                    <a:cubicBezTo>
                      <a:pt x="692999" y="989285"/>
                      <a:pt x="658160" y="1006155"/>
                      <a:pt x="622225" y="1020009"/>
                    </a:cubicBezTo>
                    <a:cubicBezTo>
                      <a:pt x="615092" y="1022752"/>
                      <a:pt x="607960" y="1025358"/>
                      <a:pt x="600828" y="1027827"/>
                    </a:cubicBezTo>
                    <a:cubicBezTo>
                      <a:pt x="567361" y="1039348"/>
                      <a:pt x="533071" y="1049498"/>
                      <a:pt x="497820" y="1054024"/>
                    </a:cubicBezTo>
                    <a:cubicBezTo>
                      <a:pt x="501249" y="1066369"/>
                      <a:pt x="503581" y="1079125"/>
                      <a:pt x="505913" y="1091606"/>
                    </a:cubicBezTo>
                    <a:cubicBezTo>
                      <a:pt x="507559" y="1100384"/>
                      <a:pt x="509068" y="1109300"/>
                      <a:pt x="509890" y="1118215"/>
                    </a:cubicBezTo>
                    <a:cubicBezTo>
                      <a:pt x="510576" y="1125073"/>
                      <a:pt x="511536" y="1134400"/>
                      <a:pt x="506324" y="1139887"/>
                    </a:cubicBezTo>
                    <a:cubicBezTo>
                      <a:pt x="504953" y="1141532"/>
                      <a:pt x="503307" y="1142767"/>
                      <a:pt x="501387" y="1143453"/>
                    </a:cubicBezTo>
                    <a:cubicBezTo>
                      <a:pt x="499466" y="1144413"/>
                      <a:pt x="497134" y="1144687"/>
                      <a:pt x="494803" y="1144550"/>
                    </a:cubicBezTo>
                    <a:close/>
                  </a:path>
                </a:pathLst>
              </a:custGeom>
              <a:solidFill>
                <a:srgbClr val="FA3A41"/>
              </a:solidFill>
              <a:ln w="137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cs typeface="摄图摩登小方体" panose="00000500000000000000" pitchFamily="2" charset="-122"/>
                </a:endParaRPr>
              </a:p>
            </p:txBody>
          </p:sp>
        </p:grpSp>
      </p:grpSp>
      <p:sp>
        <p:nvSpPr>
          <p:cNvPr id="332" name="标题 1048593"/>
          <p:cNvSpPr txBox="1"/>
          <p:nvPr/>
        </p:nvSpPr>
        <p:spPr>
          <a:xfrm>
            <a:off x="838200" y="2898813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7200" dirty="0">
                <a:solidFill>
                  <a:schemeClr val="accent6"/>
                </a:solidFill>
                <a:latin typeface="摄图摩登小方体" panose="00000500000000000000" pitchFamily="2" charset="-122"/>
                <a:ea typeface="摄图摩登小方体" panose="00000500000000000000" pitchFamily="2" charset="-122"/>
                <a:cs typeface="摄图摩登小方体" panose="00000500000000000000" pitchFamily="2" charset="-122"/>
                <a:sym typeface="摄图摩登小方体" panose="00000500000000000000" pitchFamily="2" charset="-122"/>
              </a:rPr>
              <a:t>感谢收看！</a:t>
            </a:r>
            <a:endParaRPr lang="en-US" sz="7200" dirty="0">
              <a:solidFill>
                <a:schemeClr val="accent6"/>
              </a:solidFill>
              <a:latin typeface="摄图摩登小方体" panose="00000500000000000000" pitchFamily="2" charset="-122"/>
              <a:ea typeface="摄图摩登小方体" panose="00000500000000000000" pitchFamily="2" charset="-122"/>
              <a:cs typeface="摄图摩登小方体" panose="00000500000000000000" pitchFamily="2" charset="-122"/>
              <a:sym typeface="摄图摩登小方体" panose="00000500000000000000" pitchFamily="2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0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1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2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3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4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5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6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7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8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19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0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1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2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3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4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5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6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6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6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6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64.xml><?xml version="1.0" encoding="utf-8"?>
<p:tagLst xmlns:p="http://schemas.openxmlformats.org/presentationml/2006/main">
  <p:tag name="KSO_WM_DIAGRAM_VIRTUALLY_FRAME" val="{&quot;height&quot;:141.0123622047244,&quot;left&quot;:216.8126771653543,&quot;top&quot;:165.4975590551181,&quot;width&quot;:486.5096850393701}"/>
</p:tagLst>
</file>

<file path=ppt/tags/tag265.xml><?xml version="1.0" encoding="utf-8"?>
<p:tagLst xmlns:p="http://schemas.openxmlformats.org/presentationml/2006/main">
  <p:tag name="KSO_WM_DIAGRAM_VIRTUALLY_FRAME" val="{&quot;height&quot;:141.0123622047244,&quot;left&quot;:216.8126771653543,&quot;top&quot;:165.4975590551181,&quot;width&quot;:486.5096850393701}"/>
</p:tagLst>
</file>

<file path=ppt/tags/tag266.xml><?xml version="1.0" encoding="utf-8"?>
<p:tagLst xmlns:p="http://schemas.openxmlformats.org/presentationml/2006/main">
  <p:tag name="KSO_WM_DIAGRAM_VIRTUALLY_FRAME" val="{&quot;height&quot;:141.0123622047244,&quot;left&quot;:216.8126771653543,&quot;top&quot;:165.4975590551181,&quot;width&quot;:486.5096850393701}"/>
</p:tagLst>
</file>

<file path=ppt/tags/tag267.xml><?xml version="1.0" encoding="utf-8"?>
<p:tagLst xmlns:p="http://schemas.openxmlformats.org/presentationml/2006/main">
  <p:tag name="KSO_WM_DIAGRAM_VIRTUALLY_FRAME" val="{&quot;height&quot;:141.0123622047244,&quot;left&quot;:216.8126771653543,&quot;top&quot;:165.4975590551181,&quot;width&quot;:486.5096850393701}"/>
</p:tagLst>
</file>

<file path=ppt/tags/tag268.xml><?xml version="1.0" encoding="utf-8"?>
<p:tagLst xmlns:p="http://schemas.openxmlformats.org/presentationml/2006/main">
  <p:tag name="KSO_WM_DIAGRAM_VIRTUALLY_FRAME" val="{&quot;height&quot;:141.0123622047244,&quot;left&quot;:216.8126771653543,&quot;top&quot;:165.4975590551181,&quot;width&quot;:486.5096850393701}"/>
</p:tagLst>
</file>

<file path=ppt/tags/tag269.xml><?xml version="1.0" encoding="utf-8"?>
<p:tagLst xmlns:p="http://schemas.openxmlformats.org/presentationml/2006/main">
  <p:tag name="KSO_WM_DIAGRAM_VIRTUALLY_FRAME" val="{&quot;height&quot;:141.0123622047244,&quot;left&quot;:216.8126771653543,&quot;top&quot;:165.4975590551181,&quot;width&quot;:486.5096850393701}"/>
</p:tagLst>
</file>

<file path=ppt/tags/tag2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70.xml><?xml version="1.0" encoding="utf-8"?>
<p:tagLst xmlns:p="http://schemas.openxmlformats.org/presentationml/2006/main">
  <p:tag name="KSO_WM_DIAGRAM_VIRTUALLY_FRAME" val="{&quot;height&quot;:141.0123622047244,&quot;left&quot;:216.8126771653543,&quot;top&quot;:165.4975590551181,&quot;width&quot;:486.5096850393701}"/>
</p:tagLst>
</file>

<file path=ppt/tags/tag271.xml><?xml version="1.0" encoding="utf-8"?>
<p:tagLst xmlns:p="http://schemas.openxmlformats.org/presentationml/2006/main">
  <p:tag name="KSO_WM_DIAGRAM_VIRTUALLY_FRAME" val="{&quot;height&quot;:141.0123622047244,&quot;left&quot;:216.8126771653543,&quot;top&quot;:165.4975590551181,&quot;width&quot;:486.5096850393701}"/>
</p:tagLst>
</file>

<file path=ppt/tags/tag272.xml><?xml version="1.0" encoding="utf-8"?>
<p:tagLst xmlns:p="http://schemas.openxmlformats.org/presentationml/2006/main">
  <p:tag name="KSO_WM_DIAGRAM_VIRTUALLY_FRAME" val="{&quot;height&quot;:141.0123622047244,&quot;left&quot;:216.8126771653543,&quot;top&quot;:165.4975590551181,&quot;width&quot;:486.5096850393701}"/>
</p:tagLst>
</file>

<file path=ppt/tags/tag273.xml><?xml version="1.0" encoding="utf-8"?>
<p:tagLst xmlns:p="http://schemas.openxmlformats.org/presentationml/2006/main">
  <p:tag name="COMMONDATA" val="eyJoZGlkIjoiOWFhMmM5OWZmYmFkNjdiNzNjYjY2NmRhZTc2ZWQyNjYifQ=="/>
</p:tagLst>
</file>

<file path=ppt/tags/tag2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2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3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4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5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6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7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8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0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1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2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3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4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5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6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7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8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ags/tag99.xml><?xml version="1.0" encoding="utf-8"?>
<p:tagLst xmlns:p="http://schemas.openxmlformats.org/presentationml/2006/main">
  <p:tag name="KSO_WM_DIAGRAM_VIRTUALLY_FRAME" val="{&quot;height&quot;:460.775905511811,&quot;left&quot;:33.39700787401575,&quot;top&quot;:50.724251968503935,&quot;width&quot;:893.2062204724409}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摄图摩登小方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摄图摩登小方体"/>
        <a:ea typeface=""/>
        <a:cs typeface=""/>
        <a:font script="Jpan" typeface="ＭＳ Ｐゴシック"/>
        <a:font script="Hang" typeface="맑은 고딕"/>
        <a:font script="Hans" typeface="摄图摩登小方体"/>
        <a:font script="Hant" typeface="新細明體"/>
        <a:font script="Arab" typeface="摄图摩登小方体"/>
        <a:font script="Hebr" typeface="摄图摩登小方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摄图摩登小方体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摄图摩登小方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摄图摩登小方体"/>
        <a:ea typeface=""/>
        <a:cs typeface=""/>
        <a:font script="Jpan" typeface="ＭＳ Ｐゴシック"/>
        <a:font script="Hang" typeface="맑은 고딕"/>
        <a:font script="Hans" typeface="摄图摩登小方体"/>
        <a:font script="Hant" typeface="新細明體"/>
        <a:font script="Arab" typeface="摄图摩登小方体"/>
        <a:font script="Hebr" typeface="摄图摩登小方体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摄图摩登小方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摄图摩登小方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摄图摩登小方体"/>
        <a:ea typeface=""/>
        <a:cs typeface=""/>
        <a:font script="Jpan" typeface="ＭＳ Ｐゴシック"/>
        <a:font script="Hang" typeface="맑은 고딕"/>
        <a:font script="Hans" typeface="摄图摩登小方体"/>
        <a:font script="Hant" typeface="新細明體"/>
        <a:font script="Arab" typeface="摄图摩登小方体"/>
        <a:font script="Hebr" typeface="摄图摩登小方体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摄图摩登小方体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644</Words>
  <Application>WPS 演示</Application>
  <PresentationFormat>宽屏</PresentationFormat>
  <Paragraphs>48</Paragraphs>
  <Slides>7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宋体</vt:lpstr>
      <vt:lpstr>Wingdings</vt:lpstr>
      <vt:lpstr>摄图摩登小方体</vt:lpstr>
      <vt:lpstr>黑体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OCE-AN10</dc:creator>
  <cp:lastModifiedBy>Sternstunde</cp:lastModifiedBy>
  <cp:revision>22</cp:revision>
  <dcterms:created xsi:type="dcterms:W3CDTF">2022-07-13T12:28:00Z</dcterms:created>
  <dcterms:modified xsi:type="dcterms:W3CDTF">2025-05-18T16:59:54Z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2052-12.1.0.21171</vt:lpwstr>
  </property>
  <property fmtid="{D5CDD505-2E9C-101B-9397-08002B2CF9AE}" pid="3" name="ICV">
    <vt:lpwstr>0D3C4D83B21A4626898F7CD001D656DD_11</vt:lpwstr>
  </property>
  <property fmtid="{D5CDD505-2E9C-101B-9397-08002B2CF9AE}" pid="4" name="KSOTemplateUUID">
    <vt:lpwstr>v1.0_mb_cjJCywLzBwfSyElqzbbEQw==</vt:lpwstr>
  </property>
</Properties>
</file>